
<file path=[Content_Types].xml><?xml version="1.0" encoding="utf-8"?>
<Types xmlns="http://schemas.openxmlformats.org/package/2006/content-types">
  <Default Extension="png" ContentType="image/png"/>
  <Default Extension="svg" ContentType="image/svg+xml"/>
  <Default Extension="emf" ContentType="image/x-emf"/>
  <Default Extension="rels" ContentType="application/vnd.openxmlformats-package.relationships+xml"/>
  <Default Extension="xml" ContentType="application/xml"/>
  <Default Extension="xlsx" ContentType="application/vnd.openxmlformats-officedocument.spreadsheetml.sheet"/>
  <Default Extension="jpg" ContentType="image/jpeg"/>
  <Override PartName="/ppt/presentation.xml" ContentType="application/vnd.openxmlformats-officedocument.presentationml.presentation.main+xml"/>
  <Override PartName="/customXml/itemProps1.xml" ContentType="application/vnd.openxmlformats-officedocument.customXmlProperties+xml"/>
  <Override PartName="/customXml/itemProps2.xml" ContentType="application/vnd.openxmlformats-officedocument.customXmlProperties+xml"/>
  <Override PartName="/customXml/itemProps3.xml" ContentType="application/vnd.openxmlformats-officedocument.customXmlProperties+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Masters/slideMaster3.xml" ContentType="application/vnd.openxmlformats-officedocument.presentationml.slideMaster+xml"/>
  <Override PartName="/ppt/slideMasters/slideMaster4.xml" ContentType="application/vnd.openxmlformats-officedocument.presentationml.slideMaster+xml"/>
  <Override PartName="/ppt/slideMasters/slideMaster5.xml" ContentType="application/vnd.openxmlformats-officedocument.presentationml.slideMaster+xml"/>
  <Override PartName="/ppt/slideMasters/slideMaster6.xml" ContentType="application/vnd.openxmlformats-officedocument.presentationml.slideMaster+xml"/>
  <Override PartName="/ppt/slideMasters/slideMaster7.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notesMasters/notesMaster1.xml" ContentType="application/vnd.openxmlformats-officedocument.presentationml.notesMaster+xml"/>
  <Override PartName="/ppt/handoutMasters/handoutMaster1.xml" ContentType="application/vnd.openxmlformats-officedocument.presentationml.handoutMaster+xml"/>
  <Override PartName="/ppt/commentAuthors.xml" ContentType="application/vnd.openxmlformats-officedocument.presentationml.commentAuthors+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theme/theme2.xml" ContentType="application/vnd.openxmlformats-officedocument.theme+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slideLayouts/slideLayout20.xml" ContentType="application/vnd.openxmlformats-officedocument.presentationml.slideLayout+xml"/>
  <Override PartName="/ppt/slideLayouts/slideLayout21.xml" ContentType="application/vnd.openxmlformats-officedocument.presentationml.slideLayout+xml"/>
  <Override PartName="/ppt/slideLayouts/slideLayout22.xml" ContentType="application/vnd.openxmlformats-officedocument.presentationml.slideLayout+xml"/>
  <Override PartName="/ppt/slideLayouts/slideLayout23.xml" ContentType="application/vnd.openxmlformats-officedocument.presentationml.slideLayout+xml"/>
  <Override PartName="/ppt/slideLayouts/slideLayout24.xml" ContentType="application/vnd.openxmlformats-officedocument.presentationml.slideLayout+xml"/>
  <Override PartName="/ppt/slideLayouts/slideLayout25.xml" ContentType="application/vnd.openxmlformats-officedocument.presentationml.slideLayout+xml"/>
  <Override PartName="/ppt/slideLayouts/slideLayout26.xml" ContentType="application/vnd.openxmlformats-officedocument.presentationml.slideLayout+xml"/>
  <Override PartName="/ppt/slideLayouts/slideLayout27.xml" ContentType="application/vnd.openxmlformats-officedocument.presentationml.slideLayout+xml"/>
  <Override PartName="/ppt/slideLayouts/slideLayout28.xml" ContentType="application/vnd.openxmlformats-officedocument.presentationml.slideLayout+xml"/>
  <Override PartName="/ppt/slideLayouts/slideLayout29.xml" ContentType="application/vnd.openxmlformats-officedocument.presentationml.slideLayout+xml"/>
  <Override PartName="/ppt/slideLayouts/slideLayout30.xml" ContentType="application/vnd.openxmlformats-officedocument.presentationml.slideLayout+xml"/>
  <Override PartName="/ppt/slideLayouts/slideLayout31.xml" ContentType="application/vnd.openxmlformats-officedocument.presentationml.slideLayout+xml"/>
  <Override PartName="/ppt/slideLayouts/slideLayout32.xml" ContentType="application/vnd.openxmlformats-officedocument.presentationml.slideLayout+xml"/>
  <Override PartName="/ppt/slideLayouts/slideLayout33.xml" ContentType="application/vnd.openxmlformats-officedocument.presentationml.slideLayout+xml"/>
  <Override PartName="/ppt/slideLayouts/slideLayout34.xml" ContentType="application/vnd.openxmlformats-officedocument.presentationml.slideLayout+xml"/>
  <Override PartName="/ppt/slideLayouts/slideLayout35.xml" ContentType="application/vnd.openxmlformats-officedocument.presentationml.slideLayout+xml"/>
  <Override PartName="/ppt/slideLayouts/slideLayout36.xml" ContentType="application/vnd.openxmlformats-officedocument.presentationml.slideLayout+xml"/>
  <Override PartName="/ppt/slideLayouts/slideLayout37.xml" ContentType="application/vnd.openxmlformats-officedocument.presentationml.slideLayout+xml"/>
  <Override PartName="/ppt/slideLayouts/slideLayout38.xml" ContentType="application/vnd.openxmlformats-officedocument.presentationml.slideLayout+xml"/>
  <Override PartName="/ppt/slideLayouts/slideLayout39.xml" ContentType="application/vnd.openxmlformats-officedocument.presentationml.slideLayout+xml"/>
  <Override PartName="/ppt/slideLayouts/slideLayout40.xml" ContentType="application/vnd.openxmlformats-officedocument.presentationml.slideLayout+xml"/>
  <Override PartName="/ppt/slideLayouts/slideLayout41.xml" ContentType="application/vnd.openxmlformats-officedocument.presentationml.slideLayout+xml"/>
  <Override PartName="/ppt/slideLayouts/slideLayout42.xml" ContentType="application/vnd.openxmlformats-officedocument.presentationml.slideLayout+xml"/>
  <Override PartName="/ppt/slideLayouts/slideLayout43.xml" ContentType="application/vnd.openxmlformats-officedocument.presentationml.slideLayout+xml"/>
  <Override PartName="/ppt/slideLayouts/slideLayout44.xml" ContentType="application/vnd.openxmlformats-officedocument.presentationml.slideLayout+xml"/>
  <Override PartName="/ppt/slideLayouts/slideLayout45.xml" ContentType="application/vnd.openxmlformats-officedocument.presentationml.slideLayout+xml"/>
  <Override PartName="/ppt/slideLayouts/slideLayout46.xml" ContentType="application/vnd.openxmlformats-officedocument.presentationml.slideLayout+xml"/>
  <Override PartName="/ppt/slideLayouts/slideLayout47.xml" ContentType="application/vnd.openxmlformats-officedocument.presentationml.slideLayout+xml"/>
  <Override PartName="/ppt/slideLayouts/slideLayout48.xml" ContentType="application/vnd.openxmlformats-officedocument.presentationml.slideLayout+xml"/>
  <Override PartName="/ppt/slideLayouts/slideLayout49.xml" ContentType="application/vnd.openxmlformats-officedocument.presentationml.slideLayout+xml"/>
  <Override PartName="/ppt/slideLayouts/slideLayout50.xml" ContentType="application/vnd.openxmlformats-officedocument.presentationml.slideLayout+xml"/>
  <Override PartName="/ppt/slideLayouts/slideLayout51.xml" ContentType="application/vnd.openxmlformats-officedocument.presentationml.slideLayout+xml"/>
  <Override PartName="/ppt/slideLayouts/slideLayout52.xml" ContentType="application/vnd.openxmlformats-officedocument.presentationml.slideLayout+xml"/>
  <Override PartName="/ppt/slideLayouts/slideLayout53.xml" ContentType="application/vnd.openxmlformats-officedocument.presentationml.slideLayout+xml"/>
  <Override PartName="/ppt/slideLayouts/slideLayout54.xml" ContentType="application/vnd.openxmlformats-officedocument.presentationml.slideLayout+xml"/>
  <Override PartName="/ppt/slideLayouts/slideLayout55.xml" ContentType="application/vnd.openxmlformats-officedocument.presentationml.slideLayout+xml"/>
  <Override PartName="/ppt/slideLayouts/slideLayout56.xml" ContentType="application/vnd.openxmlformats-officedocument.presentationml.slideLayout+xml"/>
  <Override PartName="/ppt/slideLayouts/slideLayout57.xml" ContentType="application/vnd.openxmlformats-officedocument.presentationml.slideLayout+xml"/>
  <Override PartName="/ppt/slideLayouts/slideLayout58.xml" ContentType="application/vnd.openxmlformats-officedocument.presentationml.slideLayout+xml"/>
  <Override PartName="/ppt/slideLayouts/slideLayout59.xml" ContentType="application/vnd.openxmlformats-officedocument.presentationml.slideLayout+xml"/>
  <Override PartName="/ppt/slideLayouts/slideLayout60.xml" ContentType="application/vnd.openxmlformats-officedocument.presentationml.slideLayout+xml"/>
  <Override PartName="/ppt/slideLayouts/slideLayout61.xml" ContentType="application/vnd.openxmlformats-officedocument.presentationml.slideLayout+xml"/>
  <Override PartName="/ppt/slideLayouts/slideLayout62.xml" ContentType="application/vnd.openxmlformats-officedocument.presentationml.slideLayout+xml"/>
  <Override PartName="/ppt/slideLayouts/slideLayout63.xml" ContentType="application/vnd.openxmlformats-officedocument.presentationml.slideLayout+xml"/>
  <Override PartName="/ppt/slideLayouts/slideLayout64.xml" ContentType="application/vnd.openxmlformats-officedocument.presentationml.slideLayout+xml"/>
  <Override PartName="/ppt/slideLayouts/slideLayout65.xml" ContentType="application/vnd.openxmlformats-officedocument.presentationml.slideLayout+xml"/>
  <Override PartName="/ppt/slideLayouts/slideLayout66.xml" ContentType="application/vnd.openxmlformats-officedocument.presentationml.slideLayout+xml"/>
  <Override PartName="/ppt/slideLayouts/slideLayout67.xml" ContentType="application/vnd.openxmlformats-officedocument.presentationml.slideLayout+xml"/>
  <Override PartName="/ppt/slideLayouts/slideLayout68.xml" ContentType="application/vnd.openxmlformats-officedocument.presentationml.slideLayout+xml"/>
  <Override PartName="/ppt/slideLayouts/slideLayout69.xml" ContentType="application/vnd.openxmlformats-officedocument.presentationml.slideLayout+xml"/>
  <Override PartName="/ppt/slideLayouts/slideLayout70.xml" ContentType="application/vnd.openxmlformats-officedocument.presentationml.slideLayout+xml"/>
  <Override PartName="/ppt/slideLayouts/slideLayout71.xml" ContentType="application/vnd.openxmlformats-officedocument.presentationml.slideLayout+xml"/>
  <Override PartName="/ppt/slideLayouts/slideLayout72.xml" ContentType="application/vnd.openxmlformats-officedocument.presentationml.slideLayout+xml"/>
  <Override PartName="/ppt/slideLayouts/slideLayout73.xml" ContentType="application/vnd.openxmlformats-officedocument.presentationml.slideLayout+xml"/>
  <Override PartName="/ppt/slideLayouts/slideLayout74.xml" ContentType="application/vnd.openxmlformats-officedocument.presentationml.slideLayout+xml"/>
  <Override PartName="/ppt/slideLayouts/slideLayout75.xml" ContentType="application/vnd.openxmlformats-officedocument.presentationml.slideLayout+xml"/>
  <Override PartName="/ppt/slideLayouts/slideLayout76.xml" ContentType="application/vnd.openxmlformats-officedocument.presentationml.slideLayout+xml"/>
  <Override PartName="/ppt/slideLayouts/slideLayout77.xml" ContentType="application/vnd.openxmlformats-officedocument.presentationml.slideLayout+xml"/>
  <Override PartName="/ppt/slideLayouts/slideLayout78.xml" ContentType="application/vnd.openxmlformats-officedocument.presentationml.slideLayout+xml"/>
  <Override PartName="/ppt/slideLayouts/slideLayout79.xml" ContentType="application/vnd.openxmlformats-officedocument.presentationml.slideLayout+xml"/>
  <Override PartName="/ppt/slideLayouts/slideLayout80.xml" ContentType="application/vnd.openxmlformats-officedocument.presentationml.slideLayout+xml"/>
  <Override PartName="/ppt/slideLayouts/slideLayout81.xml" ContentType="application/vnd.openxmlformats-officedocument.presentationml.slideLayout+xml"/>
  <Override PartName="/ppt/slideLayouts/slideLayout82.xml" ContentType="application/vnd.openxmlformats-officedocument.presentationml.slideLayout+xml"/>
  <Override PartName="/ppt/slideLayouts/slideLayout83.xml" ContentType="application/vnd.openxmlformats-officedocument.presentationml.slideLayout+xml"/>
  <Override PartName="/ppt/slideLayouts/slideLayout84.xml" ContentType="application/vnd.openxmlformats-officedocument.presentationml.slideLayout+xml"/>
  <Override PartName="/ppt/slideLayouts/slideLayout85.xml" ContentType="application/vnd.openxmlformats-officedocument.presentationml.slideLayout+xml"/>
  <Override PartName="/ppt/slideLayouts/slideLayout86.xml" ContentType="application/vnd.openxmlformats-officedocument.presentationml.slideLayout+xml"/>
  <Override PartName="/ppt/slideLayouts/slideLayout87.xml" ContentType="application/vnd.openxmlformats-officedocument.presentationml.slideLayout+xml"/>
  <Override PartName="/ppt/slideLayouts/slideLayout88.xml" ContentType="application/vnd.openxmlformats-officedocument.presentationml.slideLayout+xml"/>
  <Override PartName="/ppt/slideLayouts/slideLayout89.xml" ContentType="application/vnd.openxmlformats-officedocument.presentationml.slideLayout+xml"/>
  <Override PartName="/ppt/slideLayouts/slideLayout90.xml" ContentType="application/vnd.openxmlformats-officedocument.presentationml.slideLayout+xml"/>
  <Override PartName="/ppt/slideLayouts/slideLayout91.xml" ContentType="application/vnd.openxmlformats-officedocument.presentationml.slideLayout+xml"/>
  <Override PartName="/ppt/slideLayouts/slideLayout92.xml" ContentType="application/vnd.openxmlformats-officedocument.presentationml.slideLayout+xml"/>
  <Override PartName="/ppt/slideLayouts/slideLayout93.xml" ContentType="application/vnd.openxmlformats-officedocument.presentationml.slideLayout+xml"/>
  <Override PartName="/ppt/slideLayouts/slideLayout94.xml" ContentType="application/vnd.openxmlformats-officedocument.presentationml.slideLayout+xml"/>
  <Override PartName="/ppt/slideLayouts/slideLayout95.xml" ContentType="application/vnd.openxmlformats-officedocument.presentationml.slideLayout+xml"/>
  <Override PartName="/ppt/slideLayouts/slideLayout96.xml" ContentType="application/vnd.openxmlformats-officedocument.presentationml.slideLayout+xml"/>
  <Override PartName="/ppt/slideLayouts/slideLayout97.xml" ContentType="application/vnd.openxmlformats-officedocument.presentationml.slideLayout+xml"/>
  <Override PartName="/ppt/slideLayouts/slideLayout98.xml" ContentType="application/vnd.openxmlformats-officedocument.presentationml.slideLayout+xml"/>
  <Override PartName="/ppt/slideLayouts/slideLayout99.xml" ContentType="application/vnd.openxmlformats-officedocument.presentationml.slideLayout+xml"/>
  <Override PartName="/ppt/theme/theme3.xml" ContentType="application/vnd.openxmlformats-officedocument.theme+xml"/>
  <Override PartName="/ppt/diagrams/data1.xml" ContentType="application/vnd.openxmlformats-officedocument.drawingml.diagramData+xml"/>
  <Override PartName="/ppt/diagrams/layout1.xml" ContentType="application/vnd.openxmlformats-officedocument.drawingml.diagramLayout+xml"/>
  <Override PartName="/ppt/diagrams/quickStyle1.xml" ContentType="application/vnd.openxmlformats-officedocument.drawingml.diagramStyle+xml"/>
  <Override PartName="/ppt/diagrams/colors1.xml" ContentType="application/vnd.openxmlformats-officedocument.drawingml.diagramColors+xml"/>
  <Override PartName="/ppt/diagrams/drawing1.xml" ContentType="application/vnd.ms-office.drawingml.diagramDrawing+xml"/>
  <Override PartName="/ppt/slideLayouts/slideLayout100.xml" ContentType="application/vnd.openxmlformats-officedocument.presentationml.slideLayout+xml"/>
  <Override PartName="/ppt/slideLayouts/slideLayout101.xml" ContentType="application/vnd.openxmlformats-officedocument.presentationml.slideLayout+xml"/>
  <Override PartName="/ppt/slideLayouts/slideLayout102.xml" ContentType="application/vnd.openxmlformats-officedocument.presentationml.slideLayout+xml"/>
  <Override PartName="/ppt/slideLayouts/slideLayout103.xml" ContentType="application/vnd.openxmlformats-officedocument.presentationml.slideLayout+xml"/>
  <Override PartName="/ppt/slideLayouts/slideLayout104.xml" ContentType="application/vnd.openxmlformats-officedocument.presentationml.slideLayout+xml"/>
  <Override PartName="/ppt/slideLayouts/slideLayout105.xml" ContentType="application/vnd.openxmlformats-officedocument.presentationml.slideLayout+xml"/>
  <Override PartName="/ppt/slideLayouts/slideLayout106.xml" ContentType="application/vnd.openxmlformats-officedocument.presentationml.slideLayout+xml"/>
  <Override PartName="/ppt/slideLayouts/slideLayout107.xml" ContentType="application/vnd.openxmlformats-officedocument.presentationml.slideLayout+xml"/>
  <Override PartName="/ppt/slideLayouts/slideLayout108.xml" ContentType="application/vnd.openxmlformats-officedocument.presentationml.slideLayout+xml"/>
  <Override PartName="/ppt/slideLayouts/slideLayout109.xml" ContentType="application/vnd.openxmlformats-officedocument.presentationml.slideLayout+xml"/>
  <Override PartName="/ppt/slideLayouts/slideLayout110.xml" ContentType="application/vnd.openxmlformats-officedocument.presentationml.slideLayout+xml"/>
  <Override PartName="/ppt/slideLayouts/slideLayout111.xml" ContentType="application/vnd.openxmlformats-officedocument.presentationml.slideLayout+xml"/>
  <Override PartName="/ppt/slideLayouts/slideLayout112.xml" ContentType="application/vnd.openxmlformats-officedocument.presentationml.slideLayout+xml"/>
  <Override PartName="/ppt/slideLayouts/slideLayout113.xml" ContentType="application/vnd.openxmlformats-officedocument.presentationml.slideLayout+xml"/>
  <Override PartName="/ppt/slideLayouts/slideLayout114.xml" ContentType="application/vnd.openxmlformats-officedocument.presentationml.slideLayout+xml"/>
  <Override PartName="/ppt/slideLayouts/slideLayout115.xml" ContentType="application/vnd.openxmlformats-officedocument.presentationml.slideLayout+xml"/>
  <Override PartName="/ppt/slideLayouts/slideLayout116.xml" ContentType="application/vnd.openxmlformats-officedocument.presentationml.slideLayout+xml"/>
  <Override PartName="/ppt/slideLayouts/slideLayout117.xml" ContentType="application/vnd.openxmlformats-officedocument.presentationml.slideLayout+xml"/>
  <Override PartName="/ppt/slideLayouts/slideLayout118.xml" ContentType="application/vnd.openxmlformats-officedocument.presentationml.slideLayout+xml"/>
  <Override PartName="/ppt/slideLayouts/slideLayout119.xml" ContentType="application/vnd.openxmlformats-officedocument.presentationml.slideLayout+xml"/>
  <Override PartName="/ppt/slideLayouts/slideLayout120.xml" ContentType="application/vnd.openxmlformats-officedocument.presentationml.slideLayout+xml"/>
  <Override PartName="/ppt/slideLayouts/slideLayout121.xml" ContentType="application/vnd.openxmlformats-officedocument.presentationml.slideLayout+xml"/>
  <Override PartName="/ppt/slideLayouts/slideLayout122.xml" ContentType="application/vnd.openxmlformats-officedocument.presentationml.slideLayout+xml"/>
  <Override PartName="/ppt/slideLayouts/slideLayout123.xml" ContentType="application/vnd.openxmlformats-officedocument.presentationml.slideLayout+xml"/>
  <Override PartName="/ppt/slideLayouts/slideLayout124.xml" ContentType="application/vnd.openxmlformats-officedocument.presentationml.slideLayout+xml"/>
  <Override PartName="/ppt/slideLayouts/slideLayout125.xml" ContentType="application/vnd.openxmlformats-officedocument.presentationml.slideLayout+xml"/>
  <Override PartName="/ppt/slideLayouts/slideLayout126.xml" ContentType="application/vnd.openxmlformats-officedocument.presentationml.slideLayout+xml"/>
  <Override PartName="/ppt/slideLayouts/slideLayout127.xml" ContentType="application/vnd.openxmlformats-officedocument.presentationml.slideLayout+xml"/>
  <Override PartName="/ppt/slideLayouts/slideLayout128.xml" ContentType="application/vnd.openxmlformats-officedocument.presentationml.slideLayout+xml"/>
  <Override PartName="/ppt/slideLayouts/slideLayout129.xml" ContentType="application/vnd.openxmlformats-officedocument.presentationml.slideLayout+xml"/>
  <Override PartName="/ppt/slideLayouts/slideLayout130.xml" ContentType="application/vnd.openxmlformats-officedocument.presentationml.slideLayout+xml"/>
  <Override PartName="/ppt/slideLayouts/slideLayout131.xml" ContentType="application/vnd.openxmlformats-officedocument.presentationml.slideLayout+xml"/>
  <Override PartName="/ppt/slideLayouts/slideLayout132.xml" ContentType="application/vnd.openxmlformats-officedocument.presentationml.slideLayout+xml"/>
  <Override PartName="/ppt/slideLayouts/slideLayout133.xml" ContentType="application/vnd.openxmlformats-officedocument.presentationml.slideLayout+xml"/>
  <Override PartName="/ppt/slideLayouts/slideLayout134.xml" ContentType="application/vnd.openxmlformats-officedocument.presentationml.slideLayout+xml"/>
  <Override PartName="/ppt/slideLayouts/slideLayout135.xml" ContentType="application/vnd.openxmlformats-officedocument.presentationml.slideLayout+xml"/>
  <Override PartName="/ppt/slideLayouts/slideLayout136.xml" ContentType="application/vnd.openxmlformats-officedocument.presentationml.slideLayout+xml"/>
  <Override PartName="/ppt/slideLayouts/slideLayout137.xml" ContentType="application/vnd.openxmlformats-officedocument.presentationml.slideLayout+xml"/>
  <Override PartName="/ppt/slideLayouts/slideLayout138.xml" ContentType="application/vnd.openxmlformats-officedocument.presentationml.slideLayout+xml"/>
  <Override PartName="/ppt/slideLayouts/slideLayout139.xml" ContentType="application/vnd.openxmlformats-officedocument.presentationml.slideLayout+xml"/>
  <Override PartName="/ppt/slideLayouts/slideLayout140.xml" ContentType="application/vnd.openxmlformats-officedocument.presentationml.slideLayout+xml"/>
  <Override PartName="/ppt/slideLayouts/slideLayout141.xml" ContentType="application/vnd.openxmlformats-officedocument.presentationml.slideLayout+xml"/>
  <Override PartName="/ppt/slideLayouts/slideLayout142.xml" ContentType="application/vnd.openxmlformats-officedocument.presentationml.slideLayout+xml"/>
  <Override PartName="/ppt/slideLayouts/slideLayout143.xml" ContentType="application/vnd.openxmlformats-officedocument.presentationml.slideLayout+xml"/>
  <Override PartName="/ppt/slideLayouts/slideLayout144.xml" ContentType="application/vnd.openxmlformats-officedocument.presentationml.slideLayout+xml"/>
  <Override PartName="/ppt/slideLayouts/slideLayout145.xml" ContentType="application/vnd.openxmlformats-officedocument.presentationml.slideLayout+xml"/>
  <Override PartName="/ppt/slideLayouts/slideLayout146.xml" ContentType="application/vnd.openxmlformats-officedocument.presentationml.slideLayout+xml"/>
  <Override PartName="/ppt/slideLayouts/slideLayout147.xml" ContentType="application/vnd.openxmlformats-officedocument.presentationml.slideLayout+xml"/>
  <Override PartName="/ppt/slideLayouts/slideLayout148.xml" ContentType="application/vnd.openxmlformats-officedocument.presentationml.slideLayout+xml"/>
  <Override PartName="/ppt/slideLayouts/slideLayout149.xml" ContentType="application/vnd.openxmlformats-officedocument.presentationml.slideLayout+xml"/>
  <Override PartName="/ppt/slideLayouts/slideLayout150.xml" ContentType="application/vnd.openxmlformats-officedocument.presentationml.slideLayout+xml"/>
  <Override PartName="/ppt/slideLayouts/slideLayout151.xml" ContentType="application/vnd.openxmlformats-officedocument.presentationml.slideLayout+xml"/>
  <Override PartName="/ppt/slideLayouts/slideLayout152.xml" ContentType="application/vnd.openxmlformats-officedocument.presentationml.slideLayout+xml"/>
  <Override PartName="/ppt/slideLayouts/slideLayout153.xml" ContentType="application/vnd.openxmlformats-officedocument.presentationml.slideLayout+xml"/>
  <Override PartName="/ppt/slideLayouts/slideLayout154.xml" ContentType="application/vnd.openxmlformats-officedocument.presentationml.slideLayout+xml"/>
  <Override PartName="/ppt/slideLayouts/slideLayout155.xml" ContentType="application/vnd.openxmlformats-officedocument.presentationml.slideLayout+xml"/>
  <Override PartName="/ppt/slideLayouts/slideLayout156.xml" ContentType="application/vnd.openxmlformats-officedocument.presentationml.slideLayout+xml"/>
  <Override PartName="/ppt/slideLayouts/slideLayout157.xml" ContentType="application/vnd.openxmlformats-officedocument.presentationml.slideLayout+xml"/>
  <Override PartName="/ppt/slideLayouts/slideLayout158.xml" ContentType="application/vnd.openxmlformats-officedocument.presentationml.slideLayout+xml"/>
  <Override PartName="/ppt/slideLayouts/slideLayout159.xml" ContentType="application/vnd.openxmlformats-officedocument.presentationml.slideLayout+xml"/>
  <Override PartName="/ppt/slideLayouts/slideLayout160.xml" ContentType="application/vnd.openxmlformats-officedocument.presentationml.slideLayout+xml"/>
  <Override PartName="/ppt/slideLayouts/slideLayout161.xml" ContentType="application/vnd.openxmlformats-officedocument.presentationml.slideLayout+xml"/>
  <Override PartName="/ppt/slideLayouts/slideLayout162.xml" ContentType="application/vnd.openxmlformats-officedocument.presentationml.slideLayout+xml"/>
  <Override PartName="/ppt/slideLayouts/slideLayout163.xml" ContentType="application/vnd.openxmlformats-officedocument.presentationml.slideLayout+xml"/>
  <Override PartName="/ppt/slideLayouts/slideLayout164.xml" ContentType="application/vnd.openxmlformats-officedocument.presentationml.slideLayout+xml"/>
  <Override PartName="/ppt/slideLayouts/slideLayout165.xml" ContentType="application/vnd.openxmlformats-officedocument.presentationml.slideLayout+xml"/>
  <Override PartName="/ppt/slideLayouts/slideLayout166.xml" ContentType="application/vnd.openxmlformats-officedocument.presentationml.slideLayout+xml"/>
  <Override PartName="/ppt/slideLayouts/slideLayout167.xml" ContentType="application/vnd.openxmlformats-officedocument.presentationml.slideLayout+xml"/>
  <Override PartName="/ppt/slideLayouts/slideLayout168.xml" ContentType="application/vnd.openxmlformats-officedocument.presentationml.slideLayout+xml"/>
  <Override PartName="/ppt/slideLayouts/slideLayout169.xml" ContentType="application/vnd.openxmlformats-officedocument.presentationml.slideLayout+xml"/>
  <Override PartName="/ppt/slideLayouts/slideLayout170.xml" ContentType="application/vnd.openxmlformats-officedocument.presentationml.slideLayout+xml"/>
  <Override PartName="/ppt/slideLayouts/slideLayout171.xml" ContentType="application/vnd.openxmlformats-officedocument.presentationml.slideLayout+xml"/>
  <Override PartName="/ppt/slideLayouts/slideLayout172.xml" ContentType="application/vnd.openxmlformats-officedocument.presentationml.slideLayout+xml"/>
  <Override PartName="/ppt/slideLayouts/slideLayout173.xml" ContentType="application/vnd.openxmlformats-officedocument.presentationml.slideLayout+xml"/>
  <Override PartName="/ppt/slideLayouts/slideLayout174.xml" ContentType="application/vnd.openxmlformats-officedocument.presentationml.slideLayout+xml"/>
  <Override PartName="/ppt/slideLayouts/slideLayout175.xml" ContentType="application/vnd.openxmlformats-officedocument.presentationml.slideLayout+xml"/>
  <Override PartName="/ppt/slideLayouts/slideLayout176.xml" ContentType="application/vnd.openxmlformats-officedocument.presentationml.slideLayout+xml"/>
  <Override PartName="/ppt/slideLayouts/slideLayout177.xml" ContentType="application/vnd.openxmlformats-officedocument.presentationml.slideLayout+xml"/>
  <Override PartName="/ppt/slideLayouts/slideLayout178.xml" ContentType="application/vnd.openxmlformats-officedocument.presentationml.slideLayout+xml"/>
  <Override PartName="/ppt/slideLayouts/slideLayout179.xml" ContentType="application/vnd.openxmlformats-officedocument.presentationml.slideLayout+xml"/>
  <Override PartName="/ppt/slideLayouts/slideLayout180.xml" ContentType="application/vnd.openxmlformats-officedocument.presentationml.slideLayout+xml"/>
  <Override PartName="/ppt/slideLayouts/slideLayout181.xml" ContentType="application/vnd.openxmlformats-officedocument.presentationml.slideLayout+xml"/>
  <Override PartName="/ppt/slideLayouts/slideLayout182.xml" ContentType="application/vnd.openxmlformats-officedocument.presentationml.slideLayout+xml"/>
  <Override PartName="/ppt/slideLayouts/slideLayout183.xml" ContentType="application/vnd.openxmlformats-officedocument.presentationml.slideLayout+xml"/>
  <Override PartName="/ppt/theme/theme4.xml" ContentType="application/vnd.openxmlformats-officedocument.theme+xml"/>
  <Override PartName="/ppt/diagrams/data2.xml" ContentType="application/vnd.openxmlformats-officedocument.drawingml.diagramData+xml"/>
  <Override PartName="/ppt/diagrams/layout2.xml" ContentType="application/vnd.openxmlformats-officedocument.drawingml.diagramLayout+xml"/>
  <Override PartName="/ppt/diagrams/quickStyle2.xml" ContentType="application/vnd.openxmlformats-officedocument.drawingml.diagramStyle+xml"/>
  <Override PartName="/ppt/diagrams/colors2.xml" ContentType="application/vnd.openxmlformats-officedocument.drawingml.diagramColors+xml"/>
  <Override PartName="/ppt/diagrams/drawing2.xml" ContentType="application/vnd.ms-office.drawingml.diagramDrawing+xml"/>
  <Override PartName="/ppt/slideLayouts/slideLayout184.xml" ContentType="application/vnd.openxmlformats-officedocument.presentationml.slideLayout+xml"/>
  <Override PartName="/ppt/slideLayouts/slideLayout185.xml" ContentType="application/vnd.openxmlformats-officedocument.presentationml.slideLayout+xml"/>
  <Override PartName="/ppt/slideLayouts/slideLayout186.xml" ContentType="application/vnd.openxmlformats-officedocument.presentationml.slideLayout+xml"/>
  <Override PartName="/ppt/slideLayouts/slideLayout187.xml" ContentType="application/vnd.openxmlformats-officedocument.presentationml.slideLayout+xml"/>
  <Override PartName="/ppt/theme/theme5.xml" ContentType="application/vnd.openxmlformats-officedocument.theme+xml"/>
  <Override PartName="/ppt/slideLayouts/slideLayout188.xml" ContentType="application/vnd.openxmlformats-officedocument.presentationml.slideLayout+xml"/>
  <Override PartName="/ppt/slideLayouts/slideLayout189.xml" ContentType="application/vnd.openxmlformats-officedocument.presentationml.slideLayout+xml"/>
  <Override PartName="/ppt/slideLayouts/slideLayout190.xml" ContentType="application/vnd.openxmlformats-officedocument.presentationml.slideLayout+xml"/>
  <Override PartName="/ppt/slideLayouts/slideLayout191.xml" ContentType="application/vnd.openxmlformats-officedocument.presentationml.slideLayout+xml"/>
  <Override PartName="/ppt/slideLayouts/slideLayout192.xml" ContentType="application/vnd.openxmlformats-officedocument.presentationml.slideLayout+xml"/>
  <Override PartName="/ppt/slideLayouts/slideLayout193.xml" ContentType="application/vnd.openxmlformats-officedocument.presentationml.slideLayout+xml"/>
  <Override PartName="/ppt/slideLayouts/slideLayout194.xml" ContentType="application/vnd.openxmlformats-officedocument.presentationml.slideLayout+xml"/>
  <Override PartName="/ppt/slideLayouts/slideLayout195.xml" ContentType="application/vnd.openxmlformats-officedocument.presentationml.slideLayout+xml"/>
  <Override PartName="/ppt/slideLayouts/slideLayout196.xml" ContentType="application/vnd.openxmlformats-officedocument.presentationml.slideLayout+xml"/>
  <Override PartName="/ppt/slideLayouts/slideLayout197.xml" ContentType="application/vnd.openxmlformats-officedocument.presentationml.slideLayout+xml"/>
  <Override PartName="/ppt/slideLayouts/slideLayout198.xml" ContentType="application/vnd.openxmlformats-officedocument.presentationml.slideLayout+xml"/>
  <Override PartName="/ppt/slideLayouts/slideLayout199.xml" ContentType="application/vnd.openxmlformats-officedocument.presentationml.slideLayout+xml"/>
  <Override PartName="/ppt/slideLayouts/slideLayout200.xml" ContentType="application/vnd.openxmlformats-officedocument.presentationml.slideLayout+xml"/>
  <Override PartName="/ppt/slideLayouts/slideLayout201.xml" ContentType="application/vnd.openxmlformats-officedocument.presentationml.slideLayout+xml"/>
  <Override PartName="/ppt/slideLayouts/slideLayout202.xml" ContentType="application/vnd.openxmlformats-officedocument.presentationml.slideLayout+xml"/>
  <Override PartName="/ppt/slideLayouts/slideLayout203.xml" ContentType="application/vnd.openxmlformats-officedocument.presentationml.slideLayout+xml"/>
  <Override PartName="/ppt/slideLayouts/slideLayout204.xml" ContentType="application/vnd.openxmlformats-officedocument.presentationml.slideLayout+xml"/>
  <Override PartName="/ppt/slideLayouts/slideLayout205.xml" ContentType="application/vnd.openxmlformats-officedocument.presentationml.slideLayout+xml"/>
  <Override PartName="/ppt/slideLayouts/slideLayout206.xml" ContentType="application/vnd.openxmlformats-officedocument.presentationml.slideLayout+xml"/>
  <Override PartName="/ppt/slideLayouts/slideLayout207.xml" ContentType="application/vnd.openxmlformats-officedocument.presentationml.slideLayout+xml"/>
  <Override PartName="/ppt/slideLayouts/slideLayout208.xml" ContentType="application/vnd.openxmlformats-officedocument.presentationml.slideLayout+xml"/>
  <Override PartName="/ppt/slideLayouts/slideLayout209.xml" ContentType="application/vnd.openxmlformats-officedocument.presentationml.slideLayout+xml"/>
  <Override PartName="/ppt/slideLayouts/slideLayout210.xml" ContentType="application/vnd.openxmlformats-officedocument.presentationml.slideLayout+xml"/>
  <Override PartName="/ppt/slideLayouts/slideLayout211.xml" ContentType="application/vnd.openxmlformats-officedocument.presentationml.slideLayout+xml"/>
  <Override PartName="/ppt/slideLayouts/slideLayout212.xml" ContentType="application/vnd.openxmlformats-officedocument.presentationml.slideLayout+xml"/>
  <Override PartName="/ppt/slideLayouts/slideLayout213.xml" ContentType="application/vnd.openxmlformats-officedocument.presentationml.slideLayout+xml"/>
  <Override PartName="/ppt/slideLayouts/slideLayout214.xml" ContentType="application/vnd.openxmlformats-officedocument.presentationml.slideLayout+xml"/>
  <Override PartName="/ppt/slideLayouts/slideLayout215.xml" ContentType="application/vnd.openxmlformats-officedocument.presentationml.slideLayout+xml"/>
  <Override PartName="/ppt/slideLayouts/slideLayout216.xml" ContentType="application/vnd.openxmlformats-officedocument.presentationml.slideLayout+xml"/>
  <Override PartName="/ppt/slideLayouts/slideLayout217.xml" ContentType="application/vnd.openxmlformats-officedocument.presentationml.slideLayout+xml"/>
  <Override PartName="/ppt/slideLayouts/slideLayout218.xml" ContentType="application/vnd.openxmlformats-officedocument.presentationml.slideLayout+xml"/>
  <Override PartName="/ppt/slideLayouts/slideLayout219.xml" ContentType="application/vnd.openxmlformats-officedocument.presentationml.slideLayout+xml"/>
  <Override PartName="/ppt/slideLayouts/slideLayout220.xml" ContentType="application/vnd.openxmlformats-officedocument.presentationml.slideLayout+xml"/>
  <Override PartName="/ppt/slideLayouts/slideLayout221.xml" ContentType="application/vnd.openxmlformats-officedocument.presentationml.slideLayout+xml"/>
  <Override PartName="/ppt/slideLayouts/slideLayout222.xml" ContentType="application/vnd.openxmlformats-officedocument.presentationml.slideLayout+xml"/>
  <Override PartName="/ppt/slideLayouts/slideLayout223.xml" ContentType="application/vnd.openxmlformats-officedocument.presentationml.slideLayout+xml"/>
  <Override PartName="/ppt/slideLayouts/slideLayout224.xml" ContentType="application/vnd.openxmlformats-officedocument.presentationml.slideLayout+xml"/>
  <Override PartName="/ppt/slideLayouts/slideLayout225.xml" ContentType="application/vnd.openxmlformats-officedocument.presentationml.slideLayout+xml"/>
  <Override PartName="/ppt/slideLayouts/slideLayout226.xml" ContentType="application/vnd.openxmlformats-officedocument.presentationml.slideLayout+xml"/>
  <Override PartName="/ppt/slideLayouts/slideLayout227.xml" ContentType="application/vnd.openxmlformats-officedocument.presentationml.slideLayout+xml"/>
  <Override PartName="/ppt/slideLayouts/slideLayout228.xml" ContentType="application/vnd.openxmlformats-officedocument.presentationml.slideLayout+xml"/>
  <Override PartName="/ppt/slideLayouts/slideLayout229.xml" ContentType="application/vnd.openxmlformats-officedocument.presentationml.slideLayout+xml"/>
  <Override PartName="/ppt/slideLayouts/slideLayout230.xml" ContentType="application/vnd.openxmlformats-officedocument.presentationml.slideLayout+xml"/>
  <Override PartName="/ppt/slideLayouts/slideLayout231.xml" ContentType="application/vnd.openxmlformats-officedocument.presentationml.slideLayout+xml"/>
  <Override PartName="/ppt/slideLayouts/slideLayout232.xml" ContentType="application/vnd.openxmlformats-officedocument.presentationml.slideLayout+xml"/>
  <Override PartName="/ppt/slideLayouts/slideLayout233.xml" ContentType="application/vnd.openxmlformats-officedocument.presentationml.slideLayout+xml"/>
  <Override PartName="/ppt/slideLayouts/slideLayout234.xml" ContentType="application/vnd.openxmlformats-officedocument.presentationml.slideLayout+xml"/>
  <Override PartName="/ppt/slideLayouts/slideLayout235.xml" ContentType="application/vnd.openxmlformats-officedocument.presentationml.slideLayout+xml"/>
  <Override PartName="/ppt/slideLayouts/slideLayout236.xml" ContentType="application/vnd.openxmlformats-officedocument.presentationml.slideLayout+xml"/>
  <Override PartName="/ppt/slideLayouts/slideLayout237.xml" ContentType="application/vnd.openxmlformats-officedocument.presentationml.slideLayout+xml"/>
  <Override PartName="/ppt/slideLayouts/slideLayout238.xml" ContentType="application/vnd.openxmlformats-officedocument.presentationml.slideLayout+xml"/>
  <Override PartName="/ppt/slideLayouts/slideLayout239.xml" ContentType="application/vnd.openxmlformats-officedocument.presentationml.slideLayout+xml"/>
  <Override PartName="/ppt/slideLayouts/slideLayout240.xml" ContentType="application/vnd.openxmlformats-officedocument.presentationml.slideLayout+xml"/>
  <Override PartName="/ppt/slideLayouts/slideLayout241.xml" ContentType="application/vnd.openxmlformats-officedocument.presentationml.slideLayout+xml"/>
  <Override PartName="/ppt/slideLayouts/slideLayout242.xml" ContentType="application/vnd.openxmlformats-officedocument.presentationml.slideLayout+xml"/>
  <Override PartName="/ppt/slideLayouts/slideLayout243.xml" ContentType="application/vnd.openxmlformats-officedocument.presentationml.slideLayout+xml"/>
  <Override PartName="/ppt/slideLayouts/slideLayout244.xml" ContentType="application/vnd.openxmlformats-officedocument.presentationml.slideLayout+xml"/>
  <Override PartName="/ppt/slideLayouts/slideLayout245.xml" ContentType="application/vnd.openxmlformats-officedocument.presentationml.slideLayout+xml"/>
  <Override PartName="/ppt/slideLayouts/slideLayout246.xml" ContentType="application/vnd.openxmlformats-officedocument.presentationml.slideLayout+xml"/>
  <Override PartName="/ppt/slideLayouts/slideLayout247.xml" ContentType="application/vnd.openxmlformats-officedocument.presentationml.slideLayout+xml"/>
  <Override PartName="/ppt/slideLayouts/slideLayout248.xml" ContentType="application/vnd.openxmlformats-officedocument.presentationml.slideLayout+xml"/>
  <Override PartName="/ppt/slideLayouts/slideLayout249.xml" ContentType="application/vnd.openxmlformats-officedocument.presentationml.slideLayout+xml"/>
  <Override PartName="/ppt/slideLayouts/slideLayout250.xml" ContentType="application/vnd.openxmlformats-officedocument.presentationml.slideLayout+xml"/>
  <Override PartName="/ppt/slideLayouts/slideLayout251.xml" ContentType="application/vnd.openxmlformats-officedocument.presentationml.slideLayout+xml"/>
  <Override PartName="/ppt/slideLayouts/slideLayout252.xml" ContentType="application/vnd.openxmlformats-officedocument.presentationml.slideLayout+xml"/>
  <Override PartName="/ppt/slideLayouts/slideLayout253.xml" ContentType="application/vnd.openxmlformats-officedocument.presentationml.slideLayout+xml"/>
  <Override PartName="/ppt/slideLayouts/slideLayout254.xml" ContentType="application/vnd.openxmlformats-officedocument.presentationml.slideLayout+xml"/>
  <Override PartName="/ppt/slideLayouts/slideLayout255.xml" ContentType="application/vnd.openxmlformats-officedocument.presentationml.slideLayout+xml"/>
  <Override PartName="/ppt/slideLayouts/slideLayout256.xml" ContentType="application/vnd.openxmlformats-officedocument.presentationml.slideLayout+xml"/>
  <Override PartName="/ppt/slideLayouts/slideLayout257.xml" ContentType="application/vnd.openxmlformats-officedocument.presentationml.slideLayout+xml"/>
  <Override PartName="/ppt/slideLayouts/slideLayout258.xml" ContentType="application/vnd.openxmlformats-officedocument.presentationml.slideLayout+xml"/>
  <Override PartName="/ppt/slideLayouts/slideLayout259.xml" ContentType="application/vnd.openxmlformats-officedocument.presentationml.slideLayout+xml"/>
  <Override PartName="/ppt/slideLayouts/slideLayout260.xml" ContentType="application/vnd.openxmlformats-officedocument.presentationml.slideLayout+xml"/>
  <Override PartName="/ppt/slideLayouts/slideLayout261.xml" ContentType="application/vnd.openxmlformats-officedocument.presentationml.slideLayout+xml"/>
  <Override PartName="/ppt/slideLayouts/slideLayout262.xml" ContentType="application/vnd.openxmlformats-officedocument.presentationml.slideLayout+xml"/>
  <Override PartName="/ppt/slideLayouts/slideLayout263.xml" ContentType="application/vnd.openxmlformats-officedocument.presentationml.slideLayout+xml"/>
  <Override PartName="/ppt/slideLayouts/slideLayout264.xml" ContentType="application/vnd.openxmlformats-officedocument.presentationml.slideLayout+xml"/>
  <Override PartName="/ppt/slideLayouts/slideLayout265.xml" ContentType="application/vnd.openxmlformats-officedocument.presentationml.slideLayout+xml"/>
  <Override PartName="/ppt/slideLayouts/slideLayout266.xml" ContentType="application/vnd.openxmlformats-officedocument.presentationml.slideLayout+xml"/>
  <Override PartName="/ppt/slideLayouts/slideLayout267.xml" ContentType="application/vnd.openxmlformats-officedocument.presentationml.slideLayout+xml"/>
  <Override PartName="/ppt/slideLayouts/slideLayout268.xml" ContentType="application/vnd.openxmlformats-officedocument.presentationml.slideLayout+xml"/>
  <Override PartName="/ppt/slideLayouts/slideLayout269.xml" ContentType="application/vnd.openxmlformats-officedocument.presentationml.slideLayout+xml"/>
  <Override PartName="/ppt/slideLayouts/slideLayout270.xml" ContentType="application/vnd.openxmlformats-officedocument.presentationml.slideLayout+xml"/>
  <Override PartName="/ppt/slideLayouts/slideLayout271.xml" ContentType="application/vnd.openxmlformats-officedocument.presentationml.slideLayout+xml"/>
  <Override PartName="/ppt/slideLayouts/slideLayout272.xml" ContentType="application/vnd.openxmlformats-officedocument.presentationml.slideLayout+xml"/>
  <Override PartName="/ppt/theme/theme6.xml" ContentType="application/vnd.openxmlformats-officedocument.theme+xml"/>
  <Override PartName="/ppt/diagrams/data3.xml" ContentType="application/vnd.openxmlformats-officedocument.drawingml.diagramData+xml"/>
  <Override PartName="/ppt/diagrams/layout3.xml" ContentType="application/vnd.openxmlformats-officedocument.drawingml.diagramLayout+xml"/>
  <Override PartName="/ppt/diagrams/quickStyle3.xml" ContentType="application/vnd.openxmlformats-officedocument.drawingml.diagramStyle+xml"/>
  <Override PartName="/ppt/diagrams/colors3.xml" ContentType="application/vnd.openxmlformats-officedocument.drawingml.diagramColors+xml"/>
  <Override PartName="/ppt/diagrams/drawing3.xml" ContentType="application/vnd.ms-office.drawingml.diagramDrawing+xml"/>
  <Override PartName="/ppt/slideLayouts/slideLayout273.xml" ContentType="application/vnd.openxmlformats-officedocument.presentationml.slideLayout+xml"/>
  <Override PartName="/ppt/slideLayouts/slideLayout274.xml" ContentType="application/vnd.openxmlformats-officedocument.presentationml.slideLayout+xml"/>
  <Override PartName="/ppt/slideLayouts/slideLayout275.xml" ContentType="application/vnd.openxmlformats-officedocument.presentationml.slideLayout+xml"/>
  <Override PartName="/ppt/slideLayouts/slideLayout276.xml" ContentType="application/vnd.openxmlformats-officedocument.presentationml.slideLayout+xml"/>
  <Override PartName="/ppt/slideLayouts/slideLayout277.xml" ContentType="application/vnd.openxmlformats-officedocument.presentationml.slideLayout+xml"/>
  <Override PartName="/ppt/slideLayouts/slideLayout278.xml" ContentType="application/vnd.openxmlformats-officedocument.presentationml.slideLayout+xml"/>
  <Override PartName="/ppt/slideLayouts/slideLayout279.xml" ContentType="application/vnd.openxmlformats-officedocument.presentationml.slideLayout+xml"/>
  <Override PartName="/ppt/slideLayouts/slideLayout280.xml" ContentType="application/vnd.openxmlformats-officedocument.presentationml.slideLayout+xml"/>
  <Override PartName="/ppt/slideLayouts/slideLayout281.xml" ContentType="application/vnd.openxmlformats-officedocument.presentationml.slideLayout+xml"/>
  <Override PartName="/ppt/slideLayouts/slideLayout282.xml" ContentType="application/vnd.openxmlformats-officedocument.presentationml.slideLayout+xml"/>
  <Override PartName="/ppt/slideLayouts/slideLayout283.xml" ContentType="application/vnd.openxmlformats-officedocument.presentationml.slideLayout+xml"/>
  <Override PartName="/ppt/slideLayouts/slideLayout284.xml" ContentType="application/vnd.openxmlformats-officedocument.presentationml.slideLayout+xml"/>
  <Override PartName="/ppt/slideLayouts/slideLayout285.xml" ContentType="application/vnd.openxmlformats-officedocument.presentationml.slideLayout+xml"/>
  <Override PartName="/ppt/slideLayouts/slideLayout286.xml" ContentType="application/vnd.openxmlformats-officedocument.presentationml.slideLayout+xml"/>
  <Override PartName="/ppt/slideLayouts/slideLayout287.xml" ContentType="application/vnd.openxmlformats-officedocument.presentationml.slideLayout+xml"/>
  <Override PartName="/ppt/slideLayouts/slideLayout288.xml" ContentType="application/vnd.openxmlformats-officedocument.presentationml.slideLayout+xml"/>
  <Override PartName="/ppt/slideLayouts/slideLayout289.xml" ContentType="application/vnd.openxmlformats-officedocument.presentationml.slideLayout+xml"/>
  <Override PartName="/ppt/slideLayouts/slideLayout290.xml" ContentType="application/vnd.openxmlformats-officedocument.presentationml.slideLayout+xml"/>
  <Override PartName="/ppt/slideLayouts/slideLayout291.xml" ContentType="application/vnd.openxmlformats-officedocument.presentationml.slideLayout+xml"/>
  <Override PartName="/ppt/slideLayouts/slideLayout292.xml" ContentType="application/vnd.openxmlformats-officedocument.presentationml.slideLayout+xml"/>
  <Override PartName="/ppt/slideLayouts/slideLayout293.xml" ContentType="application/vnd.openxmlformats-officedocument.presentationml.slideLayout+xml"/>
  <Override PartName="/ppt/slideLayouts/slideLayout294.xml" ContentType="application/vnd.openxmlformats-officedocument.presentationml.slideLayout+xml"/>
  <Override PartName="/ppt/slideLayouts/slideLayout295.xml" ContentType="application/vnd.openxmlformats-officedocument.presentationml.slideLayout+xml"/>
  <Override PartName="/ppt/slideLayouts/slideLayout296.xml" ContentType="application/vnd.openxmlformats-officedocument.presentationml.slideLayout+xml"/>
  <Override PartName="/ppt/slideLayouts/slideLayout297.xml" ContentType="application/vnd.openxmlformats-officedocument.presentationml.slideLayout+xml"/>
  <Override PartName="/ppt/slideLayouts/slideLayout298.xml" ContentType="application/vnd.openxmlformats-officedocument.presentationml.slideLayout+xml"/>
  <Override PartName="/ppt/slideLayouts/slideLayout299.xml" ContentType="application/vnd.openxmlformats-officedocument.presentationml.slideLayout+xml"/>
  <Override PartName="/ppt/slideLayouts/slideLayout300.xml" ContentType="application/vnd.openxmlformats-officedocument.presentationml.slideLayout+xml"/>
  <Override PartName="/ppt/slideLayouts/slideLayout301.xml" ContentType="application/vnd.openxmlformats-officedocument.presentationml.slideLayout+xml"/>
  <Override PartName="/ppt/slideLayouts/slideLayout302.xml" ContentType="application/vnd.openxmlformats-officedocument.presentationml.slideLayout+xml"/>
  <Override PartName="/ppt/slideLayouts/slideLayout303.xml" ContentType="application/vnd.openxmlformats-officedocument.presentationml.slideLayout+xml"/>
  <Override PartName="/ppt/slideLayouts/slideLayout304.xml" ContentType="application/vnd.openxmlformats-officedocument.presentationml.slideLayout+xml"/>
  <Override PartName="/ppt/slideLayouts/slideLayout305.xml" ContentType="application/vnd.openxmlformats-officedocument.presentationml.slideLayout+xml"/>
  <Override PartName="/ppt/slideLayouts/slideLayout306.xml" ContentType="application/vnd.openxmlformats-officedocument.presentationml.slideLayout+xml"/>
  <Override PartName="/ppt/slideLayouts/slideLayout307.xml" ContentType="application/vnd.openxmlformats-officedocument.presentationml.slideLayout+xml"/>
  <Override PartName="/ppt/slideLayouts/slideLayout308.xml" ContentType="application/vnd.openxmlformats-officedocument.presentationml.slideLayout+xml"/>
  <Override PartName="/ppt/slideLayouts/slideLayout309.xml" ContentType="application/vnd.openxmlformats-officedocument.presentationml.slideLayout+xml"/>
  <Override PartName="/ppt/slideLayouts/slideLayout310.xml" ContentType="application/vnd.openxmlformats-officedocument.presentationml.slideLayout+xml"/>
  <Override PartName="/ppt/slideLayouts/slideLayout311.xml" ContentType="application/vnd.openxmlformats-officedocument.presentationml.slideLayout+xml"/>
  <Override PartName="/ppt/slideLayouts/slideLayout312.xml" ContentType="application/vnd.openxmlformats-officedocument.presentationml.slideLayout+xml"/>
  <Override PartName="/ppt/slideLayouts/slideLayout313.xml" ContentType="application/vnd.openxmlformats-officedocument.presentationml.slideLayout+xml"/>
  <Override PartName="/ppt/slideLayouts/slideLayout314.xml" ContentType="application/vnd.openxmlformats-officedocument.presentationml.slideLayout+xml"/>
  <Override PartName="/ppt/slideLayouts/slideLayout315.xml" ContentType="application/vnd.openxmlformats-officedocument.presentationml.slideLayout+xml"/>
  <Override PartName="/ppt/slideLayouts/slideLayout316.xml" ContentType="application/vnd.openxmlformats-officedocument.presentationml.slideLayout+xml"/>
  <Override PartName="/ppt/slideLayouts/slideLayout317.xml" ContentType="application/vnd.openxmlformats-officedocument.presentationml.slideLayout+xml"/>
  <Override PartName="/ppt/slideLayouts/slideLayout318.xml" ContentType="application/vnd.openxmlformats-officedocument.presentationml.slideLayout+xml"/>
  <Override PartName="/ppt/slideLayouts/slideLayout319.xml" ContentType="application/vnd.openxmlformats-officedocument.presentationml.slideLayout+xml"/>
  <Override PartName="/ppt/slideLayouts/slideLayout320.xml" ContentType="application/vnd.openxmlformats-officedocument.presentationml.slideLayout+xml"/>
  <Override PartName="/ppt/slideLayouts/slideLayout321.xml" ContentType="application/vnd.openxmlformats-officedocument.presentationml.slideLayout+xml"/>
  <Override PartName="/ppt/slideLayouts/slideLayout322.xml" ContentType="application/vnd.openxmlformats-officedocument.presentationml.slideLayout+xml"/>
  <Override PartName="/ppt/slideLayouts/slideLayout323.xml" ContentType="application/vnd.openxmlformats-officedocument.presentationml.slideLayout+xml"/>
  <Override PartName="/ppt/slideLayouts/slideLayout324.xml" ContentType="application/vnd.openxmlformats-officedocument.presentationml.slideLayout+xml"/>
  <Override PartName="/ppt/slideLayouts/slideLayout325.xml" ContentType="application/vnd.openxmlformats-officedocument.presentationml.slideLayout+xml"/>
  <Override PartName="/ppt/slideLayouts/slideLayout326.xml" ContentType="application/vnd.openxmlformats-officedocument.presentationml.slideLayout+xml"/>
  <Override PartName="/ppt/slideLayouts/slideLayout327.xml" ContentType="application/vnd.openxmlformats-officedocument.presentationml.slideLayout+xml"/>
  <Override PartName="/ppt/slideLayouts/slideLayout328.xml" ContentType="application/vnd.openxmlformats-officedocument.presentationml.slideLayout+xml"/>
  <Override PartName="/ppt/slideLayouts/slideLayout329.xml" ContentType="application/vnd.openxmlformats-officedocument.presentationml.slideLayout+xml"/>
  <Override PartName="/ppt/slideLayouts/slideLayout330.xml" ContentType="application/vnd.openxmlformats-officedocument.presentationml.slideLayout+xml"/>
  <Override PartName="/ppt/slideLayouts/slideLayout331.xml" ContentType="application/vnd.openxmlformats-officedocument.presentationml.slideLayout+xml"/>
  <Override PartName="/ppt/slideLayouts/slideLayout332.xml" ContentType="application/vnd.openxmlformats-officedocument.presentationml.slideLayout+xml"/>
  <Override PartName="/ppt/slideLayouts/slideLayout333.xml" ContentType="application/vnd.openxmlformats-officedocument.presentationml.slideLayout+xml"/>
  <Override PartName="/ppt/slideLayouts/slideLayout334.xml" ContentType="application/vnd.openxmlformats-officedocument.presentationml.slideLayout+xml"/>
  <Override PartName="/ppt/slideLayouts/slideLayout335.xml" ContentType="application/vnd.openxmlformats-officedocument.presentationml.slideLayout+xml"/>
  <Override PartName="/ppt/slideLayouts/slideLayout336.xml" ContentType="application/vnd.openxmlformats-officedocument.presentationml.slideLayout+xml"/>
  <Override PartName="/ppt/slideLayouts/slideLayout337.xml" ContentType="application/vnd.openxmlformats-officedocument.presentationml.slideLayout+xml"/>
  <Override PartName="/ppt/slideLayouts/slideLayout338.xml" ContentType="application/vnd.openxmlformats-officedocument.presentationml.slideLayout+xml"/>
  <Override PartName="/ppt/slideLayouts/slideLayout339.xml" ContentType="application/vnd.openxmlformats-officedocument.presentationml.slideLayout+xml"/>
  <Override PartName="/ppt/slideLayouts/slideLayout340.xml" ContentType="application/vnd.openxmlformats-officedocument.presentationml.slideLayout+xml"/>
  <Override PartName="/ppt/slideLayouts/slideLayout341.xml" ContentType="application/vnd.openxmlformats-officedocument.presentationml.slideLayout+xml"/>
  <Override PartName="/ppt/slideLayouts/slideLayout342.xml" ContentType="application/vnd.openxmlformats-officedocument.presentationml.slideLayout+xml"/>
  <Override PartName="/ppt/slideLayouts/slideLayout343.xml" ContentType="application/vnd.openxmlformats-officedocument.presentationml.slideLayout+xml"/>
  <Override PartName="/ppt/slideLayouts/slideLayout344.xml" ContentType="application/vnd.openxmlformats-officedocument.presentationml.slideLayout+xml"/>
  <Override PartName="/ppt/slideLayouts/slideLayout345.xml" ContentType="application/vnd.openxmlformats-officedocument.presentationml.slideLayout+xml"/>
  <Override PartName="/ppt/slideLayouts/slideLayout346.xml" ContentType="application/vnd.openxmlformats-officedocument.presentationml.slideLayout+xml"/>
  <Override PartName="/ppt/slideLayouts/slideLayout347.xml" ContentType="application/vnd.openxmlformats-officedocument.presentationml.slideLayout+xml"/>
  <Override PartName="/ppt/slideLayouts/slideLayout348.xml" ContentType="application/vnd.openxmlformats-officedocument.presentationml.slideLayout+xml"/>
  <Override PartName="/ppt/slideLayouts/slideLayout349.xml" ContentType="application/vnd.openxmlformats-officedocument.presentationml.slideLayout+xml"/>
  <Override PartName="/ppt/slideLayouts/slideLayout350.xml" ContentType="application/vnd.openxmlformats-officedocument.presentationml.slideLayout+xml"/>
  <Override PartName="/ppt/slideLayouts/slideLayout351.xml" ContentType="application/vnd.openxmlformats-officedocument.presentationml.slideLayout+xml"/>
  <Override PartName="/ppt/slideLayouts/slideLayout352.xml" ContentType="application/vnd.openxmlformats-officedocument.presentationml.slideLayout+xml"/>
  <Override PartName="/ppt/slideLayouts/slideLayout353.xml" ContentType="application/vnd.openxmlformats-officedocument.presentationml.slideLayout+xml"/>
  <Override PartName="/ppt/slideLayouts/slideLayout354.xml" ContentType="application/vnd.openxmlformats-officedocument.presentationml.slideLayout+xml"/>
  <Override PartName="/ppt/slideLayouts/slideLayout355.xml" ContentType="application/vnd.openxmlformats-officedocument.presentationml.slideLayout+xml"/>
  <Override PartName="/ppt/slideLayouts/slideLayout356.xml" ContentType="application/vnd.openxmlformats-officedocument.presentationml.slideLayout+xml"/>
  <Override PartName="/ppt/slideLayouts/slideLayout357.xml" ContentType="application/vnd.openxmlformats-officedocument.presentationml.slideLayout+xml"/>
  <Override PartName="/ppt/slideLayouts/slideLayout358.xml" ContentType="application/vnd.openxmlformats-officedocument.presentationml.slideLayout+xml"/>
  <Override PartName="/ppt/slideLayouts/slideLayout359.xml" ContentType="application/vnd.openxmlformats-officedocument.presentationml.slideLayout+xml"/>
  <Override PartName="/ppt/slideLayouts/slideLayout360.xml" ContentType="application/vnd.openxmlformats-officedocument.presentationml.slideLayout+xml"/>
  <Override PartName="/ppt/theme/theme7.xml" ContentType="application/vnd.openxmlformats-officedocument.theme+xml"/>
  <Override PartName="/ppt/diagrams/data4.xml" ContentType="application/vnd.openxmlformats-officedocument.drawingml.diagramData+xml"/>
  <Override PartName="/ppt/diagrams/layout4.xml" ContentType="application/vnd.openxmlformats-officedocument.drawingml.diagramLayout+xml"/>
  <Override PartName="/ppt/diagrams/quickStyle4.xml" ContentType="application/vnd.openxmlformats-officedocument.drawingml.diagramStyle+xml"/>
  <Override PartName="/ppt/diagrams/colors4.xml" ContentType="application/vnd.openxmlformats-officedocument.drawingml.diagramColors+xml"/>
  <Override PartName="/ppt/diagrams/drawing4.xml" ContentType="application/vnd.ms-office.drawingml.diagramDrawing+xml"/>
  <Override PartName="/ppt/diagrams/data5.xml" ContentType="application/vnd.openxmlformats-officedocument.drawingml.diagramData+xml"/>
  <Override PartName="/ppt/diagrams/layout5.xml" ContentType="application/vnd.openxmlformats-officedocument.drawingml.diagramLayout+xml"/>
  <Override PartName="/ppt/diagrams/quickStyle5.xml" ContentType="application/vnd.openxmlformats-officedocument.drawingml.diagramStyle+xml"/>
  <Override PartName="/ppt/diagrams/colors5.xml" ContentType="application/vnd.openxmlformats-officedocument.drawingml.diagramColors+xml"/>
  <Override PartName="/ppt/diagrams/drawing5.xml" ContentType="application/vnd.ms-office.drawingml.diagramDrawing+xml"/>
  <Override PartName="/ppt/theme/theme8.xml" ContentType="application/vnd.openxmlformats-officedocument.theme+xml"/>
  <Override PartName="/ppt/theme/theme9.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charts/chart1.xml" ContentType="application/vnd.openxmlformats-officedocument.drawingml.chart+xml"/>
  <Override PartName="/ppt/notesSlides/notesSlide5.xml" ContentType="application/vnd.openxmlformats-officedocument.presentationml.notesSlide+xml"/>
  <Override PartName="/ppt/charts/chart2.xml" ContentType="application/vnd.openxmlformats-officedocument.drawingml.chart+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notesSlides/notesSlide17.xml" ContentType="application/vnd.openxmlformats-officedocument.presentationml.notesSlide+xml"/>
  <Override PartName="/ppt/notesSlides/notesSlide18.xml" ContentType="application/vnd.openxmlformats-officedocument.presentationml.notesSlide+xml"/>
  <Override PartName="/ppt/notesSlides/notesSlide19.xml" ContentType="application/vnd.openxmlformats-officedocument.presentationml.notesSlide+xml"/>
  <Override PartName="/ppt/notesSlides/notesSlide20.xml" ContentType="application/vnd.openxmlformats-officedocument.presentationml.notesSlide+xml"/>
  <Override PartName="/ppt/notesSlides/notesSlide21.xml" ContentType="application/vnd.openxmlformats-officedocument.presentationml.notesSlide+xml"/>
  <Override PartName="/ppt/notesSlides/notesSlide22.xml" ContentType="application/vnd.openxmlformats-officedocument.presentationml.notesSlide+xml"/>
  <Override PartName="/ppt/notesSlides/notesSlide23.xml" ContentType="application/vnd.openxmlformats-officedocument.presentationml.notesSlide+xml"/>
  <Override PartName="/ppt/notesSlides/notesSlide24.xml" ContentType="application/vnd.openxmlformats-officedocument.presentationml.notesSlide+xml"/>
  <Override PartName="/ppt/notesSlides/notesSlide25.xml" ContentType="application/vnd.openxmlformats-officedocument.presentationml.notesSlide+xml"/>
  <Override PartName="/ppt/notesSlides/notesSlide26.xml" ContentType="application/vnd.openxmlformats-officedocument.presentationml.notesSlide+xml"/>
  <Override PartName="/ppt/notesSlides/notesSlide27.xml" ContentType="application/vnd.openxmlformats-officedocument.presentationml.notesSlide+xml"/>
  <Override PartName="/ppt/notesSlides/notesSlide28.xml" ContentType="application/vnd.openxmlformats-officedocument.presentationml.notesSlide+xml"/>
  <Override PartName="/ppt/notesSlides/notesSlide29.xml" ContentType="application/vnd.openxmlformats-officedocument.presentationml.notesSlide+xml"/>
  <Override PartName="/ppt/notesSlides/notesSlide30.xml" ContentType="application/vnd.openxmlformats-officedocument.presentationml.notesSlide+xml"/>
  <Override PartName="/ppt/notesSlides/notesSlide31.xml" ContentType="application/vnd.openxmlformats-officedocument.presentationml.notesSlide+xml"/>
  <Override PartName="/ppt/notesSlides/notesSlide32.xml" ContentType="application/vnd.openxmlformats-officedocument.presentationml.notesSlide+xml"/>
  <Override PartName="/ppt/notesSlides/notesSlide33.xml" ContentType="application/vnd.openxmlformats-officedocument.presentationml.notesSlide+xml"/>
  <Override PartName="/ppt/notesSlides/notesSlide34.xml" ContentType="application/vnd.openxmlformats-officedocument.presentationml.notesSlide+xml"/>
  <Override PartName="/ppt/notesSlides/notesSlide35.xml" ContentType="application/vnd.openxmlformats-officedocument.presentationml.notesSlide+xml"/>
  <Override PartName="/ppt/notesSlides/notesSlide36.xml" ContentType="application/vnd.openxmlformats-officedocument.presentationml.notesSlide+xml"/>
  <Override PartName="/ppt/notesSlides/notesSlide37.xml" ContentType="application/vnd.openxmlformats-officedocument.presentationml.notesSlide+xml"/>
  <Override PartName="/ppt/notesSlides/notesSlide38.xml" ContentType="application/vnd.openxmlformats-officedocument.presentationml.notesSlide+xml"/>
  <Override PartName="/ppt/notesSlides/notesSlide39.xml" ContentType="application/vnd.openxmlformats-officedocument.presentationml.notesSlide+xml"/>
  <Override PartName="/ppt/notesSlides/notesSlide40.xml" ContentType="application/vnd.openxmlformats-officedocument.presentationml.notesSlide+xml"/>
  <Override PartName="/ppt/notesSlides/notesSlide41.xml" ContentType="application/vnd.openxmlformats-officedocument.presentationml.notesSlide+xml"/>
  <Override PartName="/ppt/notesSlides/notesSlide42.xml" ContentType="application/vnd.openxmlformats-officedocument.presentationml.notesSlide+xml"/>
  <Override PartName="/ppt/notesSlides/notesSlide43.xml" ContentType="application/vnd.openxmlformats-officedocument.presentationml.notesSlide+xml"/>
  <Override PartName="/ppt/notesSlides/notesSlide44.xml" ContentType="application/vnd.openxmlformats-officedocument.presentationml.notesSlide+xml"/>
  <Override PartName="/ppt/notesSlides/notesSlide45.xml" ContentType="application/vnd.openxmlformats-officedocument.presentationml.notesSlide+xml"/>
  <Override PartName="/ppt/notesSlides/notesSlide46.xml" ContentType="application/vnd.openxmlformats-officedocument.presentationml.notesSlide+xml"/>
  <Override PartName="/ppt/notesSlides/notesSlide47.xml" ContentType="application/vnd.openxmlformats-officedocument.presentationml.notesSlide+xml"/>
  <Override PartName="/ppt/notesSlides/notesSlide48.xml" ContentType="application/vnd.openxmlformats-officedocument.presentationml.notesSlide+xml"/>
  <Override PartName="/ppt/notesSlides/notesSlide49.xml" ContentType="application/vnd.openxmlformats-officedocument.presentationml.notesSlide+xml"/>
  <Override PartName="/ppt/notesSlides/notesSlide50.xml" ContentType="application/vnd.openxmlformats-officedocument.presentationml.notesSlide+xml"/>
  <Override PartName="/ppt/notesSlides/notesSlide51.xml" ContentType="application/vnd.openxmlformats-officedocument.presentationml.notesSlide+xml"/>
  <Override PartName="/ppt/notesSlides/notesSlide52.xml" ContentType="application/vnd.openxmlformats-officedocument.presentationml.notesSlide+xml"/>
  <Override PartName="/ppt/notesSlides/notesSlide53.xml" ContentType="application/vnd.openxmlformats-officedocument.presentationml.notesSlide+xml"/>
  <Override PartName="/ppt/notesSlides/notesSlide54.xml" ContentType="application/vnd.openxmlformats-officedocument.presentationml.notesSlide+xml"/>
  <Override PartName="/ppt/notesSlides/notesSlide55.xml" ContentType="application/vnd.openxmlformats-officedocument.presentationml.notesSlide+xml"/>
  <Override PartName="/ppt/notesSlides/notesSlide56.xml" ContentType="application/vnd.openxmlformats-officedocument.presentationml.notesSlide+xml"/>
  <Override PartName="/ppt/notesSlides/notesSlide57.xml" ContentType="application/vnd.openxmlformats-officedocument.presentationml.notesSlide+xml"/>
  <Override PartName="/ppt/notesSlides/notesSlide58.xml" ContentType="application/vnd.openxmlformats-officedocument.presentationml.notesSlide+xml"/>
  <Override PartName="/ppt/revisionInfo.xml" ContentType="application/vnd.ms-powerpoint.revisioninfo+xml"/>
  <Override PartName="/docProps/core.xml" ContentType="application/vnd.openxmlformats-package.core-properties+xml"/>
  <Override PartName="/docProps/app.xml" ContentType="application/vnd.openxmlformats-officedocument.extended-properties+xml"/>
  <Override PartName="/docProps/custom.xml" ContentType="application/vnd.openxmlformats-officedocument.custom-properties+xml"/>
</Types>
</file>

<file path=_rels/.rels><?xml version="1.0" encoding="UTF-8" standalone="yes"?>
<Relationships xmlns="http://schemas.openxmlformats.org/package/2006/relationships"><Relationship Id="rId3" Type="http://schemas.openxmlformats.org/officeDocument/2006/relationships/extended-properties" Target="docProps/app.xml"/><Relationship Id="rId2" Type="http://schemas.openxmlformats.org/package/2006/relationships/metadata/core-properties" Target="docProps/core.xml"/><Relationship Id="rId1" Type="http://schemas.openxmlformats.org/officeDocument/2006/relationships/officeDocument" Target="ppt/presentation.xml"/><Relationship Id="rId4" Type="http://schemas.openxmlformats.org/officeDocument/2006/relationships/custom-properties" Target="docProps/custom.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autoCompressPictures="0">
  <p:sldMasterIdLst>
    <p:sldMasterId id="2147483829" r:id="rId4"/>
    <p:sldMasterId id="2147483831" r:id="rId5"/>
    <p:sldMasterId id="2147483833" r:id="rId6"/>
    <p:sldMasterId id="2147484057" r:id="rId7"/>
    <p:sldMasterId id="2147484142" r:id="rId8"/>
    <p:sldMasterId id="2147484147" r:id="rId9"/>
    <p:sldMasterId id="2147484233" r:id="rId10"/>
  </p:sldMasterIdLst>
  <p:notesMasterIdLst>
    <p:notesMasterId r:id="rId70"/>
  </p:notesMasterIdLst>
  <p:handoutMasterIdLst>
    <p:handoutMasterId r:id="rId71"/>
  </p:handoutMasterIdLst>
  <p:sldIdLst>
    <p:sldId id="748" r:id="rId11"/>
    <p:sldId id="547" r:id="rId12"/>
    <p:sldId id="430" r:id="rId13"/>
    <p:sldId id="742" r:id="rId14"/>
    <p:sldId id="743" r:id="rId15"/>
    <p:sldId id="677" r:id="rId16"/>
    <p:sldId id="678" r:id="rId17"/>
    <p:sldId id="679" r:id="rId18"/>
    <p:sldId id="680" r:id="rId19"/>
    <p:sldId id="682" r:id="rId20"/>
    <p:sldId id="683" r:id="rId21"/>
    <p:sldId id="685" r:id="rId22"/>
    <p:sldId id="686" r:id="rId23"/>
    <p:sldId id="687" r:id="rId24"/>
    <p:sldId id="688" r:id="rId25"/>
    <p:sldId id="689" r:id="rId26"/>
    <p:sldId id="690" r:id="rId27"/>
    <p:sldId id="691" r:id="rId28"/>
    <p:sldId id="693" r:id="rId29"/>
    <p:sldId id="695" r:id="rId30"/>
    <p:sldId id="696" r:id="rId31"/>
    <p:sldId id="697" r:id="rId32"/>
    <p:sldId id="699" r:id="rId33"/>
    <p:sldId id="700" r:id="rId34"/>
    <p:sldId id="701" r:id="rId35"/>
    <p:sldId id="702" r:id="rId36"/>
    <p:sldId id="703" r:id="rId37"/>
    <p:sldId id="705" r:id="rId38"/>
    <p:sldId id="706" r:id="rId39"/>
    <p:sldId id="707" r:id="rId40"/>
    <p:sldId id="708" r:id="rId41"/>
    <p:sldId id="709" r:id="rId42"/>
    <p:sldId id="711" r:id="rId43"/>
    <p:sldId id="712" r:id="rId44"/>
    <p:sldId id="698" r:id="rId45"/>
    <p:sldId id="744" r:id="rId46"/>
    <p:sldId id="714" r:id="rId47"/>
    <p:sldId id="717" r:id="rId48"/>
    <p:sldId id="718" r:id="rId49"/>
    <p:sldId id="740" r:id="rId50"/>
    <p:sldId id="720" r:id="rId51"/>
    <p:sldId id="721" r:id="rId52"/>
    <p:sldId id="723" r:id="rId53"/>
    <p:sldId id="724" r:id="rId54"/>
    <p:sldId id="725" r:id="rId55"/>
    <p:sldId id="726" r:id="rId56"/>
    <p:sldId id="722" r:id="rId57"/>
    <p:sldId id="727" r:id="rId58"/>
    <p:sldId id="728" r:id="rId59"/>
    <p:sldId id="729" r:id="rId60"/>
    <p:sldId id="730" r:id="rId61"/>
    <p:sldId id="745" r:id="rId62"/>
    <p:sldId id="719" r:id="rId63"/>
    <p:sldId id="732" r:id="rId64"/>
    <p:sldId id="734" r:id="rId65"/>
    <p:sldId id="735" r:id="rId66"/>
    <p:sldId id="736" r:id="rId67"/>
    <p:sldId id="737" r:id="rId68"/>
    <p:sldId id="892" r:id="rId69"/>
  </p:sldIdLst>
  <p:sldSz cx="10691813" cy="7559675"/>
  <p:notesSz cx="9296400" cy="7010400"/>
  <p:defaultTextStyle>
    <a:defPPr>
      <a:defRPr lang="en-US"/>
    </a:defPPr>
    <a:lvl1pPr marL="0" algn="l" defTabSz="1009132" rtl="0" eaLnBrk="1" latinLnBrk="0" hangingPunct="1">
      <a:defRPr sz="2000" kern="1200">
        <a:solidFill>
          <a:schemeClr val="tx1"/>
        </a:solidFill>
        <a:latin typeface="+mn-lt"/>
        <a:ea typeface="+mn-ea"/>
        <a:cs typeface="+mn-cs"/>
      </a:defRPr>
    </a:lvl1pPr>
    <a:lvl2pPr marL="504566" algn="l" defTabSz="1009132" rtl="0" eaLnBrk="1" latinLnBrk="0" hangingPunct="1">
      <a:defRPr sz="2000" kern="1200">
        <a:solidFill>
          <a:schemeClr val="tx1"/>
        </a:solidFill>
        <a:latin typeface="+mn-lt"/>
        <a:ea typeface="+mn-ea"/>
        <a:cs typeface="+mn-cs"/>
      </a:defRPr>
    </a:lvl2pPr>
    <a:lvl3pPr marL="1009132" algn="l" defTabSz="1009132" rtl="0" eaLnBrk="1" latinLnBrk="0" hangingPunct="1">
      <a:defRPr sz="2000" kern="1200">
        <a:solidFill>
          <a:schemeClr val="tx1"/>
        </a:solidFill>
        <a:latin typeface="+mn-lt"/>
        <a:ea typeface="+mn-ea"/>
        <a:cs typeface="+mn-cs"/>
      </a:defRPr>
    </a:lvl3pPr>
    <a:lvl4pPr marL="1513698" algn="l" defTabSz="1009132" rtl="0" eaLnBrk="1" latinLnBrk="0" hangingPunct="1">
      <a:defRPr sz="2000" kern="1200">
        <a:solidFill>
          <a:schemeClr val="tx1"/>
        </a:solidFill>
        <a:latin typeface="+mn-lt"/>
        <a:ea typeface="+mn-ea"/>
        <a:cs typeface="+mn-cs"/>
      </a:defRPr>
    </a:lvl4pPr>
    <a:lvl5pPr marL="2018264" algn="l" defTabSz="1009132" rtl="0" eaLnBrk="1" latinLnBrk="0" hangingPunct="1">
      <a:defRPr sz="2000" kern="1200">
        <a:solidFill>
          <a:schemeClr val="tx1"/>
        </a:solidFill>
        <a:latin typeface="+mn-lt"/>
        <a:ea typeface="+mn-ea"/>
        <a:cs typeface="+mn-cs"/>
      </a:defRPr>
    </a:lvl5pPr>
    <a:lvl6pPr marL="2522830" algn="l" defTabSz="1009132" rtl="0" eaLnBrk="1" latinLnBrk="0" hangingPunct="1">
      <a:defRPr sz="2000" kern="1200">
        <a:solidFill>
          <a:schemeClr val="tx1"/>
        </a:solidFill>
        <a:latin typeface="+mn-lt"/>
        <a:ea typeface="+mn-ea"/>
        <a:cs typeface="+mn-cs"/>
      </a:defRPr>
    </a:lvl6pPr>
    <a:lvl7pPr marL="3027396" algn="l" defTabSz="1009132" rtl="0" eaLnBrk="1" latinLnBrk="0" hangingPunct="1">
      <a:defRPr sz="2000" kern="1200">
        <a:solidFill>
          <a:schemeClr val="tx1"/>
        </a:solidFill>
        <a:latin typeface="+mn-lt"/>
        <a:ea typeface="+mn-ea"/>
        <a:cs typeface="+mn-cs"/>
      </a:defRPr>
    </a:lvl7pPr>
    <a:lvl8pPr marL="3531961" algn="l" defTabSz="1009132" rtl="0" eaLnBrk="1" latinLnBrk="0" hangingPunct="1">
      <a:defRPr sz="2000" kern="1200">
        <a:solidFill>
          <a:schemeClr val="tx1"/>
        </a:solidFill>
        <a:latin typeface="+mn-lt"/>
        <a:ea typeface="+mn-ea"/>
        <a:cs typeface="+mn-cs"/>
      </a:defRPr>
    </a:lvl8pPr>
    <a:lvl9pPr marL="4036527" algn="l" defTabSz="1009132" rtl="0" eaLnBrk="1" latinLnBrk="0" hangingPunct="1">
      <a:defRPr sz="2000" kern="1200">
        <a:solidFill>
          <a:schemeClr val="tx1"/>
        </a:solidFill>
        <a:latin typeface="+mn-lt"/>
        <a:ea typeface="+mn-ea"/>
        <a:cs typeface="+mn-cs"/>
      </a:defRPr>
    </a:lvl9pPr>
  </p:defaultTextStyle>
  <p:extLst>
    <p:ext uri="{EFAFB233-063F-42B5-8137-9DF3F51BA10A}">
      <p15:sldGuideLst xmlns:p15="http://schemas.microsoft.com/office/powerpoint/2012/main">
        <p15:guide id="1" orient="horz" pos="3107" userDrawn="1">
          <p15:clr>
            <a:srgbClr val="A4A3A4"/>
          </p15:clr>
        </p15:guide>
        <p15:guide id="2" pos="3368" userDrawn="1">
          <p15:clr>
            <a:srgbClr val="A4A3A4"/>
          </p15:clr>
        </p15:guide>
        <p15:guide id="3" orient="horz" pos="2449" userDrawn="1">
          <p15:clr>
            <a:srgbClr val="A4A3A4"/>
          </p15:clr>
        </p15:guide>
        <p15:guide id="4" orient="horz" pos="1496" userDrawn="1">
          <p15:clr>
            <a:srgbClr val="A4A3A4"/>
          </p15:clr>
        </p15:guide>
        <p15:guide id="5" orient="horz" pos="2442">
          <p15:clr>
            <a:srgbClr val="A4A3A4"/>
          </p15:clr>
        </p15:guide>
        <p15:guide id="6" orient="horz" pos="1160">
          <p15:clr>
            <a:srgbClr val="A4A3A4"/>
          </p15:clr>
        </p15:guide>
        <p15:guide id="7" orient="horz" pos="1315">
          <p15:clr>
            <a:srgbClr val="A4A3A4"/>
          </p15:clr>
        </p15:guide>
        <p15:guide id="8" pos="440">
          <p15:clr>
            <a:srgbClr val="A4A3A4"/>
          </p15:clr>
        </p15:guide>
        <p15:guide id="9" pos="6332">
          <p15:clr>
            <a:srgbClr val="A4A3A4"/>
          </p15:clr>
        </p15:guide>
      </p15:sldGuideLst>
    </p:ext>
    <p:ext uri="{2D200454-40CA-4A62-9FC3-DE9A4176ACB9}">
      <p15:notesGuideLst xmlns:p15="http://schemas.microsoft.com/office/powerpoint/2012/main">
        <p15:guide id="1" orient="horz" pos="2208" userDrawn="1">
          <p15:clr>
            <a:srgbClr val="A4A3A4"/>
          </p15:clr>
        </p15:guide>
        <p15:guide id="2" pos="2928" userDrawn="1">
          <p15:clr>
            <a:srgbClr val="A4A3A4"/>
          </p15:clr>
        </p15:guide>
      </p15:notesGuideLst>
    </p:ext>
  </p:extLst>
</p:presentation>
</file>

<file path=ppt/commentAuthors.xml><?xml version="1.0" encoding="utf-8"?>
<p:cmAuthorLst xmlns:a="http://schemas.openxmlformats.org/drawingml/2006/main" xmlns:r="http://schemas.openxmlformats.org/officeDocument/2006/relationships" xmlns:p="http://schemas.openxmlformats.org/presentationml/2006/main">
  <p:cmAuthor id="0" name="kaelchr" initials="k" lastIdx="6" clrIdx="0"/>
</p:cmAuthorLst>
</file>

<file path=ppt/presProps.xml><?xml version="1.0" encoding="utf-8"?>
<p:presentationPr xmlns:a="http://schemas.openxmlformats.org/drawingml/2006/main" xmlns:r="http://schemas.openxmlformats.org/officeDocument/2006/relationships" xmlns:p="http://schemas.openxmlformats.org/presentationml/2006/main">
  <p:showPr showNarration="1" useTimings="0">
    <p:present/>
    <p:sldAll/>
    <p:penClr>
      <a:prstClr val="red"/>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clrMru>
    <a:srgbClr val="00205B"/>
    <a:srgbClr val="EC6B10"/>
    <a:srgbClr val="000E28"/>
    <a:srgbClr val="A7A8AA"/>
    <a:srgbClr val="EDF1F7"/>
    <a:srgbClr val="E6EAE9"/>
    <a:srgbClr val="535B61"/>
    <a:srgbClr val="A4C8E1"/>
    <a:srgbClr val="5F9BC6"/>
    <a:srgbClr val="006287"/>
  </p:clrMru>
  <p:extLst>
    <p:ext uri="{E76CE94A-603C-4142-B9EB-6D1370010A27}">
      <p14:discardImageEditData xmlns:p14="http://schemas.microsoft.com/office/powerpoint/2010/main" val="0"/>
    </p:ext>
    <p:ext uri="{D31A062A-798A-4329-ABDD-BBA856620510}">
      <p14:defaultImageDpi xmlns:p14="http://schemas.microsoft.com/office/powerpoint/2010/main" val="32767"/>
    </p:ext>
    <p:ext uri="{FD5EFAAD-0ECE-453E-9831-46B23BE46B34}">
      <p15:chartTrackingRefBased xmlns:p15="http://schemas.microsoft.com/office/powerpoint/2012/main" val="0"/>
    </p:ext>
  </p:extLst>
</p:presentationPr>
</file>

<file path=ppt/revisionInfo.xml><?xml version="1.0" encoding="utf-8"?>
<p1510:revInfo xmlns:a="http://schemas.openxmlformats.org/drawingml/2006/main" xmlns:r="http://schemas.openxmlformats.org/officeDocument/2006/relationships" xmlns:p1510="http://schemas.microsoft.com/office/powerpoint/2015/10/main">
  <p1510:revLst>
    <p1510:client id="{460F9C8E-C0A4-4681-88B7-8E4DB0D6547C}" v="1" dt="2026-03-30T16:54:45.048"/>
  </p1510:revLst>
</p1510:revInfo>
</file>

<file path=ppt/tableStyles.xml><?xml version="1.0" encoding="utf-8"?>
<a:tblStyleLst xmlns:a="http://schemas.openxmlformats.org/drawingml/2006/main" def="{5C22544A-7EE6-4342-B048-85BDC9FD1C3A}">
  <a:tblStyle styleId="{5C22544A-7EE6-4342-B048-85BDC9FD1C3A}" styleName="Mittlere Formatvorlage 2 - Akzent 1">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1">
              <a:tint val="20000"/>
            </a:schemeClr>
          </a:solidFill>
        </a:fill>
      </a:tcStyle>
    </a:wholeTbl>
    <a:band1H>
      <a:tcStyle>
        <a:tcBdr/>
        <a:fill>
          <a:solidFill>
            <a:schemeClr val="accent1">
              <a:tint val="40000"/>
            </a:schemeClr>
          </a:solidFill>
        </a:fill>
      </a:tcStyle>
    </a:band1H>
    <a:band2H>
      <a:tcStyle>
        <a:tcBdr/>
      </a:tcStyle>
    </a:band2H>
    <a:band1V>
      <a:tcStyle>
        <a:tcBdr/>
        <a:fill>
          <a:solidFill>
            <a:schemeClr val="accent1">
              <a:tint val="40000"/>
            </a:schemeClr>
          </a:solidFill>
        </a:fill>
      </a:tcStyle>
    </a:band1V>
    <a:band2V>
      <a:tcStyle>
        <a:tcBdr/>
      </a:tcStyle>
    </a:band2V>
    <a:lastCol>
      <a:tcTxStyle b="on">
        <a:fontRef idx="minor">
          <a:prstClr val="black"/>
        </a:fontRef>
        <a:schemeClr val="lt1"/>
      </a:tcTxStyle>
      <a:tcStyle>
        <a:tcBdr/>
        <a:fill>
          <a:solidFill>
            <a:schemeClr val="accent1"/>
          </a:solidFill>
        </a:fill>
      </a:tcStyle>
    </a:lastCol>
    <a:firstCol>
      <a:tcTxStyle b="on">
        <a:fontRef idx="minor">
          <a:prstClr val="black"/>
        </a:fontRef>
        <a:schemeClr val="lt1"/>
      </a:tcTxStyle>
      <a:tcStyle>
        <a:tcBdr/>
        <a:fill>
          <a:solidFill>
            <a:schemeClr val="accent1"/>
          </a:solidFill>
        </a:fill>
      </a:tcStyle>
    </a:firstCol>
    <a:lastRow>
      <a:tcTxStyle b="on">
        <a:fontRef idx="minor">
          <a:prstClr val="black"/>
        </a:fontRef>
        <a:schemeClr val="lt1"/>
      </a:tcTxStyle>
      <a:tcStyle>
        <a:tcBdr>
          <a:top>
            <a:ln w="38100" cmpd="sng">
              <a:solidFill>
                <a:schemeClr val="lt1"/>
              </a:solidFill>
            </a:ln>
          </a:top>
        </a:tcBdr>
        <a:fill>
          <a:solidFill>
            <a:schemeClr val="accent1"/>
          </a:solidFill>
        </a:fill>
      </a:tcStyle>
    </a:lastRow>
    <a:firstRow>
      <a:tcTxStyle b="on">
        <a:fontRef idx="minor">
          <a:prstClr val="black"/>
        </a:fontRef>
        <a:schemeClr val="lt1"/>
      </a:tcTxStyle>
      <a:tcStyle>
        <a:tcBdr>
          <a:bottom>
            <a:ln w="38100" cmpd="sng">
              <a:solidFill>
                <a:schemeClr val="lt1"/>
              </a:solidFill>
            </a:ln>
          </a:bottom>
        </a:tcBdr>
        <a:fill>
          <a:solidFill>
            <a:schemeClr val="accent1"/>
          </a:solidFill>
        </a:fill>
      </a:tcStyle>
    </a:firstRow>
  </a:tblStyle>
  <a:tblStyle styleId="{2D5ABB26-0587-4C30-8999-92F81FD0307C}" styleName="No Style, No Grid">
    <a:wholeTbl>
      <a:tcTxStyle>
        <a:fontRef idx="minor">
          <a:scrgbClr r="0" g="0" b="0"/>
        </a:fontRef>
        <a:schemeClr val="tx1"/>
      </a:tcTxStyle>
      <a:tcStyle>
        <a:tcBdr>
          <a:left>
            <a:ln>
              <a:noFill/>
            </a:ln>
          </a:left>
          <a:right>
            <a:ln>
              <a:noFill/>
            </a:ln>
          </a:right>
          <a:top>
            <a:ln>
              <a:noFill/>
            </a:ln>
          </a:top>
          <a:bottom>
            <a:ln>
              <a:noFill/>
            </a:ln>
          </a:bottom>
          <a:insideH>
            <a:ln>
              <a:noFill/>
            </a:ln>
          </a:insideH>
          <a:insideV>
            <a:ln>
              <a:noFill/>
            </a:ln>
          </a:insideV>
        </a:tcBdr>
        <a:fill>
          <a:noFill/>
        </a:fill>
      </a:tcStyle>
    </a:wholeTbl>
  </a:tblStyle>
</a:tblStyleLst>
</file>

<file path=ppt/viewProps.xml><?xml version="1.0" encoding="utf-8"?>
<p:viewPr xmlns:a="http://schemas.openxmlformats.org/drawingml/2006/main" xmlns:r="http://schemas.openxmlformats.org/officeDocument/2006/relationships" xmlns:p="http://schemas.openxmlformats.org/presentationml/2006/main">
  <p:normalViewPr preferSingleView="1">
    <p:restoredLeft sz="15033" autoAdjust="0"/>
    <p:restoredTop sz="95578" autoAdjust="0"/>
  </p:normalViewPr>
  <p:slideViewPr>
    <p:cSldViewPr snapToGrid="0" snapToObjects="1">
      <p:cViewPr varScale="1">
        <p:scale>
          <a:sx n="64" d="100"/>
          <a:sy n="64" d="100"/>
        </p:scale>
        <p:origin x="1404" y="78"/>
      </p:cViewPr>
      <p:guideLst>
        <p:guide orient="horz" pos="3107"/>
        <p:guide pos="3368"/>
        <p:guide orient="horz" pos="2449"/>
        <p:guide orient="horz" pos="1496"/>
        <p:guide orient="horz" pos="2442"/>
        <p:guide orient="horz" pos="1160"/>
        <p:guide orient="horz" pos="1315"/>
        <p:guide pos="440"/>
        <p:guide pos="6332"/>
      </p:guideLst>
    </p:cSldViewPr>
  </p:slideViewPr>
  <p:outlineViewPr>
    <p:cViewPr>
      <p:scale>
        <a:sx n="33" d="100"/>
        <a:sy n="33" d="100"/>
      </p:scale>
      <p:origin x="0" y="0"/>
    </p:cViewPr>
  </p:outlineViewPr>
  <p:notesTextViewPr>
    <p:cViewPr>
      <p:scale>
        <a:sx n="3" d="2"/>
        <a:sy n="3" d="2"/>
      </p:scale>
      <p:origin x="0" y="0"/>
    </p:cViewPr>
  </p:notesTextViewPr>
  <p:sorterViewPr>
    <p:cViewPr varScale="1">
      <p:scale>
        <a:sx n="100" d="100"/>
        <a:sy n="100" d="100"/>
      </p:scale>
      <p:origin x="0" y="-1740"/>
    </p:cViewPr>
  </p:sorterViewPr>
  <p:notesViewPr>
    <p:cSldViewPr snapToGrid="0" snapToObjects="1">
      <p:cViewPr varScale="1">
        <p:scale>
          <a:sx n="120" d="100"/>
          <a:sy n="120" d="100"/>
        </p:scale>
        <p:origin x="2202" y="66"/>
      </p:cViewPr>
      <p:guideLst>
        <p:guide orient="horz" pos="2208"/>
        <p:guide pos="2928"/>
      </p:guideLst>
    </p:cSldViewPr>
  </p:notesViewPr>
  <p:gridSpacing cx="76200" cy="76200"/>
</p:viewPr>
</file>

<file path=ppt/_rels/presentation.xml.rels><?xml version="1.0" encoding="UTF-8" standalone="yes"?>
<Relationships xmlns="http://schemas.openxmlformats.org/package/2006/relationships"><Relationship Id="rId26" Type="http://schemas.openxmlformats.org/officeDocument/2006/relationships/slide" Target="slides/slide16.xml"/><Relationship Id="rId21" Type="http://schemas.openxmlformats.org/officeDocument/2006/relationships/slide" Target="slides/slide11.xml"/><Relationship Id="rId42" Type="http://schemas.openxmlformats.org/officeDocument/2006/relationships/slide" Target="slides/slide32.xml"/><Relationship Id="rId47" Type="http://schemas.openxmlformats.org/officeDocument/2006/relationships/slide" Target="slides/slide37.xml"/><Relationship Id="rId63" Type="http://schemas.openxmlformats.org/officeDocument/2006/relationships/slide" Target="slides/slide53.xml"/><Relationship Id="rId68" Type="http://schemas.openxmlformats.org/officeDocument/2006/relationships/slide" Target="slides/slide58.xml"/><Relationship Id="rId16" Type="http://schemas.openxmlformats.org/officeDocument/2006/relationships/slide" Target="slides/slide6.xml"/><Relationship Id="rId11" Type="http://schemas.openxmlformats.org/officeDocument/2006/relationships/slide" Target="slides/slide1.xml"/><Relationship Id="rId24" Type="http://schemas.openxmlformats.org/officeDocument/2006/relationships/slide" Target="slides/slide14.xml"/><Relationship Id="rId32" Type="http://schemas.openxmlformats.org/officeDocument/2006/relationships/slide" Target="slides/slide22.xml"/><Relationship Id="rId37" Type="http://schemas.openxmlformats.org/officeDocument/2006/relationships/slide" Target="slides/slide27.xml"/><Relationship Id="rId40" Type="http://schemas.openxmlformats.org/officeDocument/2006/relationships/slide" Target="slides/slide30.xml"/><Relationship Id="rId45" Type="http://schemas.openxmlformats.org/officeDocument/2006/relationships/slide" Target="slides/slide35.xml"/><Relationship Id="rId53" Type="http://schemas.openxmlformats.org/officeDocument/2006/relationships/slide" Target="slides/slide43.xml"/><Relationship Id="rId58" Type="http://schemas.openxmlformats.org/officeDocument/2006/relationships/slide" Target="slides/slide48.xml"/><Relationship Id="rId66" Type="http://schemas.openxmlformats.org/officeDocument/2006/relationships/slide" Target="slides/slide56.xml"/><Relationship Id="rId74" Type="http://schemas.openxmlformats.org/officeDocument/2006/relationships/viewProps" Target="viewProps.xml"/><Relationship Id="rId5" Type="http://schemas.openxmlformats.org/officeDocument/2006/relationships/slideMaster" Target="slideMasters/slideMaster2.xml"/><Relationship Id="rId61" Type="http://schemas.openxmlformats.org/officeDocument/2006/relationships/slide" Target="slides/slide51.xml"/><Relationship Id="rId19" Type="http://schemas.openxmlformats.org/officeDocument/2006/relationships/slide" Target="slides/slide9.xml"/><Relationship Id="rId14" Type="http://schemas.openxmlformats.org/officeDocument/2006/relationships/slide" Target="slides/slide4.xml"/><Relationship Id="rId22" Type="http://schemas.openxmlformats.org/officeDocument/2006/relationships/slide" Target="slides/slide12.xml"/><Relationship Id="rId27" Type="http://schemas.openxmlformats.org/officeDocument/2006/relationships/slide" Target="slides/slide17.xml"/><Relationship Id="rId30" Type="http://schemas.openxmlformats.org/officeDocument/2006/relationships/slide" Target="slides/slide20.xml"/><Relationship Id="rId35" Type="http://schemas.openxmlformats.org/officeDocument/2006/relationships/slide" Target="slides/slide25.xml"/><Relationship Id="rId43" Type="http://schemas.openxmlformats.org/officeDocument/2006/relationships/slide" Target="slides/slide33.xml"/><Relationship Id="rId48" Type="http://schemas.openxmlformats.org/officeDocument/2006/relationships/slide" Target="slides/slide38.xml"/><Relationship Id="rId56" Type="http://schemas.openxmlformats.org/officeDocument/2006/relationships/slide" Target="slides/slide46.xml"/><Relationship Id="rId64" Type="http://schemas.openxmlformats.org/officeDocument/2006/relationships/slide" Target="slides/slide54.xml"/><Relationship Id="rId69" Type="http://schemas.openxmlformats.org/officeDocument/2006/relationships/slide" Target="slides/slide59.xml"/><Relationship Id="rId77" Type="http://schemas.microsoft.com/office/2015/10/relationships/revisionInfo" Target="revisionInfo.xml"/><Relationship Id="rId8" Type="http://schemas.openxmlformats.org/officeDocument/2006/relationships/slideMaster" Target="slideMasters/slideMaster5.xml"/><Relationship Id="rId51" Type="http://schemas.openxmlformats.org/officeDocument/2006/relationships/slide" Target="slides/slide41.xml"/><Relationship Id="rId72" Type="http://schemas.openxmlformats.org/officeDocument/2006/relationships/commentAuthors" Target="commentAuthors.xml"/><Relationship Id="rId3" Type="http://schemas.openxmlformats.org/officeDocument/2006/relationships/customXml" Target="../customXml/item3.xml"/><Relationship Id="rId12" Type="http://schemas.openxmlformats.org/officeDocument/2006/relationships/slide" Target="slides/slide2.xml"/><Relationship Id="rId17" Type="http://schemas.openxmlformats.org/officeDocument/2006/relationships/slide" Target="slides/slide7.xml"/><Relationship Id="rId25" Type="http://schemas.openxmlformats.org/officeDocument/2006/relationships/slide" Target="slides/slide15.xml"/><Relationship Id="rId33" Type="http://schemas.openxmlformats.org/officeDocument/2006/relationships/slide" Target="slides/slide23.xml"/><Relationship Id="rId38" Type="http://schemas.openxmlformats.org/officeDocument/2006/relationships/slide" Target="slides/slide28.xml"/><Relationship Id="rId46" Type="http://schemas.openxmlformats.org/officeDocument/2006/relationships/slide" Target="slides/slide36.xml"/><Relationship Id="rId59" Type="http://schemas.openxmlformats.org/officeDocument/2006/relationships/slide" Target="slides/slide49.xml"/><Relationship Id="rId67" Type="http://schemas.openxmlformats.org/officeDocument/2006/relationships/slide" Target="slides/slide57.xml"/><Relationship Id="rId20" Type="http://schemas.openxmlformats.org/officeDocument/2006/relationships/slide" Target="slides/slide10.xml"/><Relationship Id="rId41" Type="http://schemas.openxmlformats.org/officeDocument/2006/relationships/slide" Target="slides/slide31.xml"/><Relationship Id="rId54" Type="http://schemas.openxmlformats.org/officeDocument/2006/relationships/slide" Target="slides/slide44.xml"/><Relationship Id="rId62" Type="http://schemas.openxmlformats.org/officeDocument/2006/relationships/slide" Target="slides/slide52.xml"/><Relationship Id="rId70" Type="http://schemas.openxmlformats.org/officeDocument/2006/relationships/notesMaster" Target="notesMasters/notesMaster1.xml"/><Relationship Id="rId75" Type="http://schemas.openxmlformats.org/officeDocument/2006/relationships/theme" Target="theme/theme1.xml"/><Relationship Id="rId1" Type="http://schemas.openxmlformats.org/officeDocument/2006/relationships/customXml" Target="../customXml/item1.xml"/><Relationship Id="rId6" Type="http://schemas.openxmlformats.org/officeDocument/2006/relationships/slideMaster" Target="slideMasters/slideMaster3.xml"/><Relationship Id="rId15" Type="http://schemas.openxmlformats.org/officeDocument/2006/relationships/slide" Target="slides/slide5.xml"/><Relationship Id="rId23" Type="http://schemas.openxmlformats.org/officeDocument/2006/relationships/slide" Target="slides/slide13.xml"/><Relationship Id="rId28" Type="http://schemas.openxmlformats.org/officeDocument/2006/relationships/slide" Target="slides/slide18.xml"/><Relationship Id="rId36" Type="http://schemas.openxmlformats.org/officeDocument/2006/relationships/slide" Target="slides/slide26.xml"/><Relationship Id="rId49" Type="http://schemas.openxmlformats.org/officeDocument/2006/relationships/slide" Target="slides/slide39.xml"/><Relationship Id="rId57" Type="http://schemas.openxmlformats.org/officeDocument/2006/relationships/slide" Target="slides/slide47.xml"/><Relationship Id="rId10" Type="http://schemas.openxmlformats.org/officeDocument/2006/relationships/slideMaster" Target="slideMasters/slideMaster7.xml"/><Relationship Id="rId31" Type="http://schemas.openxmlformats.org/officeDocument/2006/relationships/slide" Target="slides/slide21.xml"/><Relationship Id="rId44" Type="http://schemas.openxmlformats.org/officeDocument/2006/relationships/slide" Target="slides/slide34.xml"/><Relationship Id="rId52" Type="http://schemas.openxmlformats.org/officeDocument/2006/relationships/slide" Target="slides/slide42.xml"/><Relationship Id="rId60" Type="http://schemas.openxmlformats.org/officeDocument/2006/relationships/slide" Target="slides/slide50.xml"/><Relationship Id="rId65" Type="http://schemas.openxmlformats.org/officeDocument/2006/relationships/slide" Target="slides/slide55.xml"/><Relationship Id="rId73" Type="http://schemas.openxmlformats.org/officeDocument/2006/relationships/presProps" Target="presProps.xml"/><Relationship Id="rId4" Type="http://schemas.openxmlformats.org/officeDocument/2006/relationships/slideMaster" Target="slideMasters/slideMaster1.xml"/><Relationship Id="rId9" Type="http://schemas.openxmlformats.org/officeDocument/2006/relationships/slideMaster" Target="slideMasters/slideMaster6.xml"/><Relationship Id="rId13" Type="http://schemas.openxmlformats.org/officeDocument/2006/relationships/slide" Target="slides/slide3.xml"/><Relationship Id="rId18" Type="http://schemas.openxmlformats.org/officeDocument/2006/relationships/slide" Target="slides/slide8.xml"/><Relationship Id="rId39" Type="http://schemas.openxmlformats.org/officeDocument/2006/relationships/slide" Target="slides/slide29.xml"/><Relationship Id="rId34" Type="http://schemas.openxmlformats.org/officeDocument/2006/relationships/slide" Target="slides/slide24.xml"/><Relationship Id="rId50" Type="http://schemas.openxmlformats.org/officeDocument/2006/relationships/slide" Target="slides/slide40.xml"/><Relationship Id="rId55" Type="http://schemas.openxmlformats.org/officeDocument/2006/relationships/slide" Target="slides/slide45.xml"/><Relationship Id="rId76" Type="http://schemas.openxmlformats.org/officeDocument/2006/relationships/tableStyles" Target="tableStyles.xml"/><Relationship Id="rId7" Type="http://schemas.openxmlformats.org/officeDocument/2006/relationships/slideMaster" Target="slideMasters/slideMaster4.xml"/><Relationship Id="rId71" Type="http://schemas.openxmlformats.org/officeDocument/2006/relationships/handoutMaster" Target="handoutMasters/handoutMaster1.xml"/><Relationship Id="rId2" Type="http://schemas.openxmlformats.org/officeDocument/2006/relationships/customXml" Target="../customXml/item2.xml"/><Relationship Id="rId29" Type="http://schemas.openxmlformats.org/officeDocument/2006/relationships/slide" Target="slides/slide19.xml"/></Relationships>
</file>

<file path=ppt/charts/_rels/chart1.xml.rels><?xml version="1.0" encoding="UTF-8" standalone="yes"?>
<Relationships xmlns="http://schemas.openxmlformats.org/package/2006/relationships"><Relationship Id="rId1" Type="http://schemas.openxmlformats.org/officeDocument/2006/relationships/package" Target="../embeddings/Microsoft_Excel_Worksheet.xlsx"/></Relationships>
</file>

<file path=ppt/charts/_rels/chart2.xml.rels><?xml version="1.0" encoding="UTF-8" standalone="yes"?>
<Relationships xmlns="http://schemas.openxmlformats.org/package/2006/relationships"><Relationship Id="rId1" Type="http://schemas.openxmlformats.org/officeDocument/2006/relationships/package" Target="../embeddings/Microsoft_Excel_Worksheet1.xlsx"/></Relationships>
</file>

<file path=ppt/charts/chart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8.1847018968776331E-2"/>
          <c:y val="3.5440009206137137E-2"/>
          <c:w val="0.79409924678879851"/>
          <c:h val="0.8265014676502952"/>
        </c:manualLayout>
      </c:layout>
      <c:doughnutChart>
        <c:varyColors val="1"/>
        <c:ser>
          <c:idx val="0"/>
          <c:order val="0"/>
          <c:tx>
            <c:strRef>
              <c:f>Sheet1!$B$1</c:f>
              <c:strCache>
                <c:ptCount val="1"/>
                <c:pt idx="0">
                  <c:v>Column1</c:v>
                </c:pt>
              </c:strCache>
            </c:strRef>
          </c:tx>
          <c:spPr>
            <a:solidFill>
              <a:schemeClr val="accent1"/>
            </a:solidFill>
          </c:spPr>
          <c:dPt>
            <c:idx val="0"/>
            <c:bubble3D val="0"/>
            <c:spPr>
              <a:solidFill>
                <a:schemeClr val="accent1"/>
              </a:solidFill>
              <a:ln>
                <a:gradFill>
                  <a:gsLst>
                    <a:gs pos="0">
                      <a:schemeClr val="accent1">
                        <a:tint val="66000"/>
                        <a:satMod val="160000"/>
                      </a:schemeClr>
                    </a:gs>
                    <a:gs pos="50000">
                      <a:schemeClr val="accent1">
                        <a:tint val="44500"/>
                        <a:satMod val="160000"/>
                      </a:schemeClr>
                    </a:gs>
                    <a:gs pos="100000">
                      <a:schemeClr val="accent1">
                        <a:tint val="23500"/>
                        <a:satMod val="160000"/>
                      </a:schemeClr>
                    </a:gs>
                  </a:gsLst>
                  <a:lin ang="5400000" scaled="0"/>
                </a:gradFill>
              </a:ln>
            </c:spPr>
            <c:extLst>
              <c:ext xmlns:c16="http://schemas.microsoft.com/office/drawing/2014/chart" uri="{C3380CC4-5D6E-409C-BE32-E72D297353CC}">
                <c16:uniqueId val="{00000001-F344-4982-8C83-084917C9F54C}"/>
              </c:ext>
            </c:extLst>
          </c:dPt>
          <c:dPt>
            <c:idx val="1"/>
            <c:bubble3D val="0"/>
            <c:spPr>
              <a:solidFill>
                <a:schemeClr val="accent2"/>
              </a:solidFill>
            </c:spPr>
            <c:extLst>
              <c:ext xmlns:c16="http://schemas.microsoft.com/office/drawing/2014/chart" uri="{C3380CC4-5D6E-409C-BE32-E72D297353CC}">
                <c16:uniqueId val="{00000003-F344-4982-8C83-084917C9F54C}"/>
              </c:ext>
            </c:extLst>
          </c:dPt>
          <c:cat>
            <c:strRef>
              <c:f>Sheet1!$A$2:$A$3</c:f>
              <c:strCache>
                <c:ptCount val="2"/>
                <c:pt idx="0">
                  <c:v>70% transition failure2 rate observed across families</c:v>
                </c:pt>
                <c:pt idx="1">
                  <c:v>Successful3 weath transition achieved by 30% of families</c:v>
                </c:pt>
              </c:strCache>
            </c:strRef>
          </c:cat>
          <c:val>
            <c:numRef>
              <c:f>Sheet1!$B$2:$B$3</c:f>
              <c:numCache>
                <c:formatCode>General</c:formatCode>
                <c:ptCount val="2"/>
                <c:pt idx="0">
                  <c:v>0.7</c:v>
                </c:pt>
                <c:pt idx="1">
                  <c:v>0.3</c:v>
                </c:pt>
              </c:numCache>
            </c:numRef>
          </c:val>
          <c:extLst>
            <c:ext xmlns:c16="http://schemas.microsoft.com/office/drawing/2014/chart" uri="{C3380CC4-5D6E-409C-BE32-E72D297353CC}">
              <c16:uniqueId val="{00000004-F344-4982-8C83-084917C9F54C}"/>
            </c:ext>
          </c:extLst>
        </c:ser>
        <c:ser>
          <c:idx val="1"/>
          <c:order val="1"/>
          <c:tx>
            <c:strRef>
              <c:f>Sheet1!$C$1</c:f>
              <c:strCache>
                <c:ptCount val="1"/>
                <c:pt idx="0">
                  <c:v>Column2</c:v>
                </c:pt>
              </c:strCache>
            </c:strRef>
          </c:tx>
          <c:cat>
            <c:strRef>
              <c:f>Sheet1!$A$2:$A$3</c:f>
              <c:strCache>
                <c:ptCount val="2"/>
                <c:pt idx="0">
                  <c:v>70% transition failure2 rate observed across families</c:v>
                </c:pt>
                <c:pt idx="1">
                  <c:v>Successful3 weath transition achieved by 30% of families</c:v>
                </c:pt>
              </c:strCache>
            </c:strRef>
          </c:cat>
          <c:val>
            <c:numRef>
              <c:f>Sheet1!$C$2:$C$3</c:f>
              <c:numCache>
                <c:formatCode>General</c:formatCode>
                <c:ptCount val="2"/>
                <c:pt idx="0">
                  <c:v>0</c:v>
                </c:pt>
                <c:pt idx="1">
                  <c:v>0</c:v>
                </c:pt>
              </c:numCache>
            </c:numRef>
          </c:val>
          <c:extLst>
            <c:ext xmlns:c16="http://schemas.microsoft.com/office/drawing/2014/chart" uri="{C3380CC4-5D6E-409C-BE32-E72D297353CC}">
              <c16:uniqueId val="{00000005-F344-4982-8C83-084917C9F54C}"/>
            </c:ext>
          </c:extLst>
        </c:ser>
        <c:dLbls>
          <c:showLegendKey val="0"/>
          <c:showVal val="0"/>
          <c:showCatName val="0"/>
          <c:showSerName val="0"/>
          <c:showPercent val="0"/>
          <c:showBubbleSize val="0"/>
          <c:showLeaderLines val="1"/>
        </c:dLbls>
        <c:firstSliceAng val="0"/>
        <c:holeSize val="80"/>
      </c:doughnutChart>
      <c:spPr>
        <a:noFill/>
        <a:ln w="27989">
          <a:noFill/>
        </a:ln>
      </c:spPr>
    </c:plotArea>
    <c:plotVisOnly val="1"/>
    <c:dispBlanksAs val="zero"/>
    <c:showDLblsOverMax val="0"/>
  </c:chart>
  <c:txPr>
    <a:bodyPr/>
    <a:lstStyle/>
    <a:p>
      <a:pPr>
        <a:defRPr sz="1983">
          <a:latin typeface="Deutsche Bank Text" panose="020B0503020202030204" pitchFamily="34" charset="0"/>
          <a:ea typeface="Deutsche Bank Text" panose="020B0503020202030204" pitchFamily="34" charset="0"/>
          <a:cs typeface="Deutsche Bank Text" panose="020B0503020202030204" pitchFamily="34" charset="0"/>
        </a:defRPr>
      </a:pPr>
      <a:endParaRPr lang="en-US"/>
    </a:p>
  </c:txPr>
  <c:externalData r:id="rId1">
    <c:autoUpdate val="0"/>
  </c:externalData>
</c:chartSpace>
</file>

<file path=ppt/charts/chart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8.1847018968776331E-2"/>
          <c:y val="3.5440009206137137E-2"/>
          <c:w val="0.79409924678879851"/>
          <c:h val="0.8265014676502952"/>
        </c:manualLayout>
      </c:layout>
      <c:doughnutChart>
        <c:varyColors val="1"/>
        <c:ser>
          <c:idx val="0"/>
          <c:order val="0"/>
          <c:tx>
            <c:strRef>
              <c:f>Sheet1!$B$1</c:f>
              <c:strCache>
                <c:ptCount val="1"/>
                <c:pt idx="0">
                  <c:v>Column1</c:v>
                </c:pt>
              </c:strCache>
            </c:strRef>
          </c:tx>
          <c:spPr>
            <a:solidFill>
              <a:schemeClr val="accent1"/>
            </a:solidFill>
          </c:spPr>
          <c:dPt>
            <c:idx val="0"/>
            <c:bubble3D val="0"/>
            <c:spPr>
              <a:solidFill>
                <a:schemeClr val="accent1"/>
              </a:solidFill>
              <a:ln>
                <a:gradFill>
                  <a:gsLst>
                    <a:gs pos="0">
                      <a:schemeClr val="accent1">
                        <a:tint val="66000"/>
                        <a:satMod val="160000"/>
                      </a:schemeClr>
                    </a:gs>
                    <a:gs pos="50000">
                      <a:schemeClr val="accent1">
                        <a:tint val="44500"/>
                        <a:satMod val="160000"/>
                      </a:schemeClr>
                    </a:gs>
                    <a:gs pos="100000">
                      <a:schemeClr val="accent1">
                        <a:tint val="23500"/>
                        <a:satMod val="160000"/>
                      </a:schemeClr>
                    </a:gs>
                  </a:gsLst>
                  <a:lin ang="5400000" scaled="0"/>
                </a:gradFill>
              </a:ln>
            </c:spPr>
            <c:extLst>
              <c:ext xmlns:c16="http://schemas.microsoft.com/office/drawing/2014/chart" uri="{C3380CC4-5D6E-409C-BE32-E72D297353CC}">
                <c16:uniqueId val="{00000001-26D4-47C8-8200-56F02A286F64}"/>
              </c:ext>
            </c:extLst>
          </c:dPt>
          <c:dPt>
            <c:idx val="1"/>
            <c:bubble3D val="0"/>
            <c:spPr>
              <a:solidFill>
                <a:schemeClr val="accent2"/>
              </a:solidFill>
            </c:spPr>
            <c:extLst>
              <c:ext xmlns:c16="http://schemas.microsoft.com/office/drawing/2014/chart" uri="{C3380CC4-5D6E-409C-BE32-E72D297353CC}">
                <c16:uniqueId val="{00000003-26D4-47C8-8200-56F02A286F64}"/>
              </c:ext>
            </c:extLst>
          </c:dPt>
          <c:cat>
            <c:strRef>
              <c:f>Sheet1!$A$2:$A$3</c:f>
              <c:strCache>
                <c:ptCount val="2"/>
                <c:pt idx="0">
                  <c:v>70% transition failure2 rate observed across families</c:v>
                </c:pt>
                <c:pt idx="1">
                  <c:v>Successful3 weath transition achieved by 30% of families</c:v>
                </c:pt>
              </c:strCache>
            </c:strRef>
          </c:cat>
          <c:val>
            <c:numRef>
              <c:f>Sheet1!$B$2:$B$3</c:f>
              <c:numCache>
                <c:formatCode>General</c:formatCode>
                <c:ptCount val="2"/>
                <c:pt idx="0">
                  <c:v>0.7</c:v>
                </c:pt>
                <c:pt idx="1">
                  <c:v>0.3</c:v>
                </c:pt>
              </c:numCache>
            </c:numRef>
          </c:val>
          <c:extLst>
            <c:ext xmlns:c16="http://schemas.microsoft.com/office/drawing/2014/chart" uri="{C3380CC4-5D6E-409C-BE32-E72D297353CC}">
              <c16:uniqueId val="{00000004-26D4-47C8-8200-56F02A286F64}"/>
            </c:ext>
          </c:extLst>
        </c:ser>
        <c:ser>
          <c:idx val="1"/>
          <c:order val="1"/>
          <c:tx>
            <c:strRef>
              <c:f>Sheet1!$C$1</c:f>
              <c:strCache>
                <c:ptCount val="1"/>
                <c:pt idx="0">
                  <c:v>Column2</c:v>
                </c:pt>
              </c:strCache>
            </c:strRef>
          </c:tx>
          <c:cat>
            <c:strRef>
              <c:f>Sheet1!$A$2:$A$3</c:f>
              <c:strCache>
                <c:ptCount val="2"/>
                <c:pt idx="0">
                  <c:v>70% transition failure2 rate observed across families</c:v>
                </c:pt>
                <c:pt idx="1">
                  <c:v>Successful3 weath transition achieved by 30% of families</c:v>
                </c:pt>
              </c:strCache>
            </c:strRef>
          </c:cat>
          <c:val>
            <c:numRef>
              <c:f>Sheet1!$C$2:$C$3</c:f>
              <c:numCache>
                <c:formatCode>General</c:formatCode>
                <c:ptCount val="2"/>
                <c:pt idx="0">
                  <c:v>0</c:v>
                </c:pt>
                <c:pt idx="1">
                  <c:v>0</c:v>
                </c:pt>
              </c:numCache>
            </c:numRef>
          </c:val>
          <c:extLst>
            <c:ext xmlns:c16="http://schemas.microsoft.com/office/drawing/2014/chart" uri="{C3380CC4-5D6E-409C-BE32-E72D297353CC}">
              <c16:uniqueId val="{00000005-26D4-47C8-8200-56F02A286F64}"/>
            </c:ext>
          </c:extLst>
        </c:ser>
        <c:dLbls>
          <c:showLegendKey val="0"/>
          <c:showVal val="0"/>
          <c:showCatName val="0"/>
          <c:showSerName val="0"/>
          <c:showPercent val="0"/>
          <c:showBubbleSize val="0"/>
          <c:showLeaderLines val="1"/>
        </c:dLbls>
        <c:firstSliceAng val="0"/>
        <c:holeSize val="80"/>
      </c:doughnutChart>
      <c:spPr>
        <a:noFill/>
        <a:ln w="27989">
          <a:noFill/>
        </a:ln>
      </c:spPr>
    </c:plotArea>
    <c:plotVisOnly val="1"/>
    <c:dispBlanksAs val="zero"/>
    <c:showDLblsOverMax val="0"/>
  </c:chart>
  <c:txPr>
    <a:bodyPr/>
    <a:lstStyle/>
    <a:p>
      <a:pPr>
        <a:defRPr sz="1983">
          <a:latin typeface="Deutsche Bank Text" panose="020B0503020202030204" pitchFamily="34" charset="0"/>
          <a:ea typeface="Deutsche Bank Text" panose="020B0503020202030204" pitchFamily="34" charset="0"/>
          <a:cs typeface="Deutsche Bank Text" panose="020B0503020202030204" pitchFamily="34" charset="0"/>
        </a:defRPr>
      </a:pPr>
      <a:endParaRPr lang="en-US"/>
    </a:p>
  </c:txPr>
  <c:externalData r:id="rId1">
    <c:autoUpdate val="0"/>
  </c:externalData>
</c:chartSpace>
</file>

<file path=ppt/diagrams/colors1.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3.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4.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5.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data1.xml><?xml version="1.0" encoding="utf-8"?>
<dgm:dataModel xmlns:dgm="http://schemas.openxmlformats.org/drawingml/2006/diagram" xmlns:a="http://schemas.openxmlformats.org/drawingml/2006/main">
  <dgm:ptLst>
    <dgm:pt modelId="{BE47CDAC-0C48-CD40-8184-34D72CDF2238}" type="doc">
      <dgm:prSet loTypeId="urn:microsoft.com/office/officeart/2005/8/layout/pyramid1" loCatId="pyramid" qsTypeId="urn:microsoft.com/office/officeart/2005/8/quickstyle/simple4" qsCatId="simple" csTypeId="urn:microsoft.com/office/officeart/2005/8/colors/accent1_2" csCatId="accent1" phldr="1"/>
      <dgm:spPr/>
    </dgm:pt>
    <dgm:pt modelId="{7AA5820B-876B-7B4B-A42A-3BD0766A0758}">
      <dgm:prSet phldrT="[Text]" custT="1"/>
      <dgm:spPr>
        <a:solidFill>
          <a:srgbClr val="EDF1F7"/>
        </a:solidFill>
      </dgm:spPr>
      <dgm:t>
        <a:bodyPr anchor="ctr"/>
        <a:lstStyle/>
        <a:p>
          <a:endParaRPr lang="en-US" sz="1200" dirty="0">
            <a:solidFill>
              <a:srgbClr val="535B61"/>
            </a:solidFill>
            <a:latin typeface="Deutsche Bank Display Beta" charset="0"/>
            <a:ea typeface="Deutsche Bank Display Beta" charset="0"/>
            <a:cs typeface="Deutsche Bank Display Beta" charset="0"/>
          </a:endParaRPr>
        </a:p>
      </dgm:t>
    </dgm:pt>
    <dgm:pt modelId="{78B09455-02F6-BC4D-8B05-294764B7AAF4}" type="parTrans" cxnId="{DBA297ED-A250-CB43-A400-73BAFA194820}">
      <dgm:prSet/>
      <dgm:spPr/>
      <dgm:t>
        <a:bodyPr/>
        <a:lstStyle/>
        <a:p>
          <a:endParaRPr lang="en-US"/>
        </a:p>
      </dgm:t>
    </dgm:pt>
    <dgm:pt modelId="{8E62D048-45F9-E24C-B956-3EBCECA8FEA8}" type="sibTrans" cxnId="{DBA297ED-A250-CB43-A400-73BAFA194820}">
      <dgm:prSet/>
      <dgm:spPr/>
      <dgm:t>
        <a:bodyPr/>
        <a:lstStyle/>
        <a:p>
          <a:endParaRPr lang="en-US"/>
        </a:p>
      </dgm:t>
    </dgm:pt>
    <dgm:pt modelId="{FCBBEE7F-6D28-DF43-9B37-018BDCA0D4F1}">
      <dgm:prSet phldrT="[Text]" custT="1"/>
      <dgm:spPr>
        <a:solidFill>
          <a:schemeClr val="accent3"/>
        </a:solidFill>
      </dgm:spPr>
      <dgm:t>
        <a:bodyPr/>
        <a:lstStyle/>
        <a:p>
          <a:endParaRPr lang="en-US" sz="1200" dirty="0">
            <a:solidFill>
              <a:schemeClr val="bg1"/>
            </a:solidFill>
            <a:latin typeface="Deutsche Bank Display Beta" charset="0"/>
            <a:ea typeface="Deutsche Bank Display Beta" charset="0"/>
            <a:cs typeface="Deutsche Bank Display Beta" charset="0"/>
          </a:endParaRPr>
        </a:p>
      </dgm:t>
    </dgm:pt>
    <dgm:pt modelId="{DC8D77C1-0BA0-1944-8237-7D39CB590EAA}" type="parTrans" cxnId="{AA95C38C-8A34-AD47-AA3C-2D114CCC7546}">
      <dgm:prSet/>
      <dgm:spPr/>
      <dgm:t>
        <a:bodyPr/>
        <a:lstStyle/>
        <a:p>
          <a:endParaRPr lang="en-US"/>
        </a:p>
      </dgm:t>
    </dgm:pt>
    <dgm:pt modelId="{C0D5118B-0D99-904F-B176-AF68C411E922}" type="sibTrans" cxnId="{AA95C38C-8A34-AD47-AA3C-2D114CCC7546}">
      <dgm:prSet/>
      <dgm:spPr/>
      <dgm:t>
        <a:bodyPr/>
        <a:lstStyle/>
        <a:p>
          <a:endParaRPr lang="en-US"/>
        </a:p>
      </dgm:t>
    </dgm:pt>
    <dgm:pt modelId="{2C2BC652-A011-E24E-A1F6-3F28739EAC82}">
      <dgm:prSet phldrT="[Text]" custT="1"/>
      <dgm:spPr>
        <a:solidFill>
          <a:schemeClr val="accent1"/>
        </a:solidFill>
      </dgm:spPr>
      <dgm:t>
        <a:bodyPr/>
        <a:lstStyle/>
        <a:p>
          <a:endParaRPr lang="en-US" sz="1200" dirty="0">
            <a:solidFill>
              <a:schemeClr val="bg1"/>
            </a:solidFill>
            <a:latin typeface="Deutsche Bank Display Beta" charset="0"/>
            <a:ea typeface="Deutsche Bank Display Beta" charset="0"/>
            <a:cs typeface="Deutsche Bank Display Beta" charset="0"/>
          </a:endParaRPr>
        </a:p>
      </dgm:t>
    </dgm:pt>
    <dgm:pt modelId="{ADA1139C-A5E8-1E49-91FA-5870A72CC1BF}" type="parTrans" cxnId="{B49A0A49-EA31-B246-B824-3DFC672C3B1C}">
      <dgm:prSet/>
      <dgm:spPr/>
      <dgm:t>
        <a:bodyPr/>
        <a:lstStyle/>
        <a:p>
          <a:endParaRPr lang="en-US"/>
        </a:p>
      </dgm:t>
    </dgm:pt>
    <dgm:pt modelId="{E1881C67-4CAE-7D48-871F-7B00B4185D6F}" type="sibTrans" cxnId="{B49A0A49-EA31-B246-B824-3DFC672C3B1C}">
      <dgm:prSet/>
      <dgm:spPr/>
      <dgm:t>
        <a:bodyPr/>
        <a:lstStyle/>
        <a:p>
          <a:endParaRPr lang="en-US"/>
        </a:p>
      </dgm:t>
    </dgm:pt>
    <dgm:pt modelId="{B54737F3-7CA3-304C-933F-4B555DD31B35}">
      <dgm:prSet custT="1"/>
      <dgm:spPr>
        <a:solidFill>
          <a:schemeClr val="accent5"/>
        </a:solidFill>
      </dgm:spPr>
      <dgm:t>
        <a:bodyPr anchor="ctr"/>
        <a:lstStyle/>
        <a:p>
          <a:endParaRPr lang="en-US" sz="1200" dirty="0">
            <a:solidFill>
              <a:schemeClr val="bg1"/>
            </a:solidFill>
            <a:latin typeface="Deutsche Bank Display Beta" charset="0"/>
            <a:ea typeface="Deutsche Bank Display Beta" charset="0"/>
            <a:cs typeface="Deutsche Bank Display Beta" charset="0"/>
          </a:endParaRPr>
        </a:p>
      </dgm:t>
    </dgm:pt>
    <dgm:pt modelId="{83E56187-F6F2-AA48-9D9E-C59D01C84105}" type="parTrans" cxnId="{64360F25-E17C-E145-BEFB-F937673EC4C7}">
      <dgm:prSet/>
      <dgm:spPr/>
      <dgm:t>
        <a:bodyPr/>
        <a:lstStyle/>
        <a:p>
          <a:endParaRPr lang="en-US"/>
        </a:p>
      </dgm:t>
    </dgm:pt>
    <dgm:pt modelId="{ABADBFE0-3C52-DB4B-AD08-A0A76CF89807}" type="sibTrans" cxnId="{64360F25-E17C-E145-BEFB-F937673EC4C7}">
      <dgm:prSet/>
      <dgm:spPr/>
      <dgm:t>
        <a:bodyPr/>
        <a:lstStyle/>
        <a:p>
          <a:endParaRPr lang="en-US"/>
        </a:p>
      </dgm:t>
    </dgm:pt>
    <dgm:pt modelId="{94EDB2A6-88E3-8741-A367-F7CB269A1633}">
      <dgm:prSet custT="1"/>
      <dgm:spPr>
        <a:solidFill>
          <a:schemeClr val="accent4"/>
        </a:solidFill>
      </dgm:spPr>
      <dgm:t>
        <a:bodyPr anchor="ctr"/>
        <a:lstStyle/>
        <a:p>
          <a:endParaRPr lang="en-US" sz="1200" dirty="0">
            <a:solidFill>
              <a:schemeClr val="bg1"/>
            </a:solidFill>
            <a:latin typeface="Deutsche Bank Display Beta" charset="0"/>
            <a:ea typeface="Deutsche Bank Display Beta" charset="0"/>
            <a:cs typeface="Deutsche Bank Display Beta" charset="0"/>
          </a:endParaRPr>
        </a:p>
      </dgm:t>
    </dgm:pt>
    <dgm:pt modelId="{B52402CC-40EA-7541-A768-C6BBF46D6833}" type="parTrans" cxnId="{F2BE8576-13FA-7A4F-AAAC-660EDF76DF4B}">
      <dgm:prSet/>
      <dgm:spPr/>
      <dgm:t>
        <a:bodyPr/>
        <a:lstStyle/>
        <a:p>
          <a:endParaRPr lang="en-US"/>
        </a:p>
      </dgm:t>
    </dgm:pt>
    <dgm:pt modelId="{E6F7CAE1-96D0-6941-BDDF-F8B748C0AF04}" type="sibTrans" cxnId="{F2BE8576-13FA-7A4F-AAAC-660EDF76DF4B}">
      <dgm:prSet/>
      <dgm:spPr/>
      <dgm:t>
        <a:bodyPr/>
        <a:lstStyle/>
        <a:p>
          <a:endParaRPr lang="en-US"/>
        </a:p>
      </dgm:t>
    </dgm:pt>
    <dgm:pt modelId="{2B8FBB5B-1550-9046-8E2A-7515D13A3CB6}" type="pres">
      <dgm:prSet presAssocID="{BE47CDAC-0C48-CD40-8184-34D72CDF2238}" presName="Name0" presStyleCnt="0">
        <dgm:presLayoutVars>
          <dgm:dir/>
          <dgm:animLvl val="lvl"/>
          <dgm:resizeHandles val="exact"/>
        </dgm:presLayoutVars>
      </dgm:prSet>
      <dgm:spPr/>
    </dgm:pt>
    <dgm:pt modelId="{6F87A88B-798B-314B-8C11-805F8CFF9E88}" type="pres">
      <dgm:prSet presAssocID="{7AA5820B-876B-7B4B-A42A-3BD0766A0758}" presName="Name8" presStyleCnt="0"/>
      <dgm:spPr/>
    </dgm:pt>
    <dgm:pt modelId="{34E1D446-3B20-C044-AF8F-A9ECD92590CB}" type="pres">
      <dgm:prSet presAssocID="{7AA5820B-876B-7B4B-A42A-3BD0766A0758}" presName="level" presStyleLbl="node1" presStyleIdx="0" presStyleCnt="5">
        <dgm:presLayoutVars>
          <dgm:chMax val="1"/>
          <dgm:bulletEnabled val="1"/>
        </dgm:presLayoutVars>
      </dgm:prSet>
      <dgm:spPr/>
    </dgm:pt>
    <dgm:pt modelId="{678AF341-E517-D64E-8322-3A04F5A7099E}" type="pres">
      <dgm:prSet presAssocID="{7AA5820B-876B-7B4B-A42A-3BD0766A0758}" presName="levelTx" presStyleLbl="revTx" presStyleIdx="0" presStyleCnt="0">
        <dgm:presLayoutVars>
          <dgm:chMax val="1"/>
          <dgm:bulletEnabled val="1"/>
        </dgm:presLayoutVars>
      </dgm:prSet>
      <dgm:spPr/>
    </dgm:pt>
    <dgm:pt modelId="{04DF3413-0821-2D43-BBE5-09C14F3F761E}" type="pres">
      <dgm:prSet presAssocID="{B54737F3-7CA3-304C-933F-4B555DD31B35}" presName="Name8" presStyleCnt="0"/>
      <dgm:spPr/>
    </dgm:pt>
    <dgm:pt modelId="{17412907-527D-024C-80C3-987C7DDB980C}" type="pres">
      <dgm:prSet presAssocID="{B54737F3-7CA3-304C-933F-4B555DD31B35}" presName="level" presStyleLbl="node1" presStyleIdx="1" presStyleCnt="5">
        <dgm:presLayoutVars>
          <dgm:chMax val="1"/>
          <dgm:bulletEnabled val="1"/>
        </dgm:presLayoutVars>
      </dgm:prSet>
      <dgm:spPr/>
    </dgm:pt>
    <dgm:pt modelId="{202C7D37-F998-AF4E-9584-BE047A31154B}" type="pres">
      <dgm:prSet presAssocID="{B54737F3-7CA3-304C-933F-4B555DD31B35}" presName="levelTx" presStyleLbl="revTx" presStyleIdx="0" presStyleCnt="0">
        <dgm:presLayoutVars>
          <dgm:chMax val="1"/>
          <dgm:bulletEnabled val="1"/>
        </dgm:presLayoutVars>
      </dgm:prSet>
      <dgm:spPr/>
    </dgm:pt>
    <dgm:pt modelId="{2EF9C424-F196-EF46-87CA-6BFE7BAD70EA}" type="pres">
      <dgm:prSet presAssocID="{94EDB2A6-88E3-8741-A367-F7CB269A1633}" presName="Name8" presStyleCnt="0"/>
      <dgm:spPr/>
    </dgm:pt>
    <dgm:pt modelId="{225ED15A-1851-804E-8444-5E150FDE3685}" type="pres">
      <dgm:prSet presAssocID="{94EDB2A6-88E3-8741-A367-F7CB269A1633}" presName="level" presStyleLbl="node1" presStyleIdx="2" presStyleCnt="5">
        <dgm:presLayoutVars>
          <dgm:chMax val="1"/>
          <dgm:bulletEnabled val="1"/>
        </dgm:presLayoutVars>
      </dgm:prSet>
      <dgm:spPr/>
    </dgm:pt>
    <dgm:pt modelId="{3FF5CAF4-3F5D-CC4C-AEE6-C88A42A6DCA0}" type="pres">
      <dgm:prSet presAssocID="{94EDB2A6-88E3-8741-A367-F7CB269A1633}" presName="levelTx" presStyleLbl="revTx" presStyleIdx="0" presStyleCnt="0">
        <dgm:presLayoutVars>
          <dgm:chMax val="1"/>
          <dgm:bulletEnabled val="1"/>
        </dgm:presLayoutVars>
      </dgm:prSet>
      <dgm:spPr/>
    </dgm:pt>
    <dgm:pt modelId="{04EE827B-AF51-DD48-A85B-A78D1A013DE9}" type="pres">
      <dgm:prSet presAssocID="{FCBBEE7F-6D28-DF43-9B37-018BDCA0D4F1}" presName="Name8" presStyleCnt="0"/>
      <dgm:spPr/>
    </dgm:pt>
    <dgm:pt modelId="{318722AB-65AD-0A4D-8A2F-5BAF48DEB55F}" type="pres">
      <dgm:prSet presAssocID="{FCBBEE7F-6D28-DF43-9B37-018BDCA0D4F1}" presName="level" presStyleLbl="node1" presStyleIdx="3" presStyleCnt="5">
        <dgm:presLayoutVars>
          <dgm:chMax val="1"/>
          <dgm:bulletEnabled val="1"/>
        </dgm:presLayoutVars>
      </dgm:prSet>
      <dgm:spPr/>
    </dgm:pt>
    <dgm:pt modelId="{499D5BBD-BD3E-B040-8A18-E97F904B43C9}" type="pres">
      <dgm:prSet presAssocID="{FCBBEE7F-6D28-DF43-9B37-018BDCA0D4F1}" presName="levelTx" presStyleLbl="revTx" presStyleIdx="0" presStyleCnt="0">
        <dgm:presLayoutVars>
          <dgm:chMax val="1"/>
          <dgm:bulletEnabled val="1"/>
        </dgm:presLayoutVars>
      </dgm:prSet>
      <dgm:spPr/>
    </dgm:pt>
    <dgm:pt modelId="{0824D103-F74A-CA46-B84E-E8F1C74724AC}" type="pres">
      <dgm:prSet presAssocID="{2C2BC652-A011-E24E-A1F6-3F28739EAC82}" presName="Name8" presStyleCnt="0"/>
      <dgm:spPr/>
    </dgm:pt>
    <dgm:pt modelId="{C5E29113-D960-4D4D-B1E9-5B8B302A0483}" type="pres">
      <dgm:prSet presAssocID="{2C2BC652-A011-E24E-A1F6-3F28739EAC82}" presName="level" presStyleLbl="node1" presStyleIdx="4" presStyleCnt="5">
        <dgm:presLayoutVars>
          <dgm:chMax val="1"/>
          <dgm:bulletEnabled val="1"/>
        </dgm:presLayoutVars>
      </dgm:prSet>
      <dgm:spPr/>
    </dgm:pt>
    <dgm:pt modelId="{B4CB383E-B48E-E940-8442-A606C75BE97A}" type="pres">
      <dgm:prSet presAssocID="{2C2BC652-A011-E24E-A1F6-3F28739EAC82}" presName="levelTx" presStyleLbl="revTx" presStyleIdx="0" presStyleCnt="0">
        <dgm:presLayoutVars>
          <dgm:chMax val="1"/>
          <dgm:bulletEnabled val="1"/>
        </dgm:presLayoutVars>
      </dgm:prSet>
      <dgm:spPr/>
    </dgm:pt>
  </dgm:ptLst>
  <dgm:cxnLst>
    <dgm:cxn modelId="{B460FA14-53D0-7F4D-846F-8FF77FE86CAA}" type="presOf" srcId="{7AA5820B-876B-7B4B-A42A-3BD0766A0758}" destId="{34E1D446-3B20-C044-AF8F-A9ECD92590CB}" srcOrd="0" destOrd="0" presId="urn:microsoft.com/office/officeart/2005/8/layout/pyramid1"/>
    <dgm:cxn modelId="{4C18A020-C11D-DF47-81D7-2ED8081AD21D}" type="presOf" srcId="{2C2BC652-A011-E24E-A1F6-3F28739EAC82}" destId="{C5E29113-D960-4D4D-B1E9-5B8B302A0483}" srcOrd="0" destOrd="0" presId="urn:microsoft.com/office/officeart/2005/8/layout/pyramid1"/>
    <dgm:cxn modelId="{64360F25-E17C-E145-BEFB-F937673EC4C7}" srcId="{BE47CDAC-0C48-CD40-8184-34D72CDF2238}" destId="{B54737F3-7CA3-304C-933F-4B555DD31B35}" srcOrd="1" destOrd="0" parTransId="{83E56187-F6F2-AA48-9D9E-C59D01C84105}" sibTransId="{ABADBFE0-3C52-DB4B-AD08-A0A76CF89807}"/>
    <dgm:cxn modelId="{AC154229-8A66-774B-9777-D745109B25DA}" type="presOf" srcId="{BE47CDAC-0C48-CD40-8184-34D72CDF2238}" destId="{2B8FBB5B-1550-9046-8E2A-7515D13A3CB6}" srcOrd="0" destOrd="0" presId="urn:microsoft.com/office/officeart/2005/8/layout/pyramid1"/>
    <dgm:cxn modelId="{37C2913D-4740-D54C-88F1-963F64662B60}" type="presOf" srcId="{FCBBEE7F-6D28-DF43-9B37-018BDCA0D4F1}" destId="{318722AB-65AD-0A4D-8A2F-5BAF48DEB55F}" srcOrd="0" destOrd="0" presId="urn:microsoft.com/office/officeart/2005/8/layout/pyramid1"/>
    <dgm:cxn modelId="{FDF2EB5E-141D-2840-9BF9-053311E0BAAD}" type="presOf" srcId="{94EDB2A6-88E3-8741-A367-F7CB269A1633}" destId="{3FF5CAF4-3F5D-CC4C-AEE6-C88A42A6DCA0}" srcOrd="1" destOrd="0" presId="urn:microsoft.com/office/officeart/2005/8/layout/pyramid1"/>
    <dgm:cxn modelId="{B49A0A49-EA31-B246-B824-3DFC672C3B1C}" srcId="{BE47CDAC-0C48-CD40-8184-34D72CDF2238}" destId="{2C2BC652-A011-E24E-A1F6-3F28739EAC82}" srcOrd="4" destOrd="0" parTransId="{ADA1139C-A5E8-1E49-91FA-5870A72CC1BF}" sibTransId="{E1881C67-4CAE-7D48-871F-7B00B4185D6F}"/>
    <dgm:cxn modelId="{F2BE8576-13FA-7A4F-AAAC-660EDF76DF4B}" srcId="{BE47CDAC-0C48-CD40-8184-34D72CDF2238}" destId="{94EDB2A6-88E3-8741-A367-F7CB269A1633}" srcOrd="2" destOrd="0" parTransId="{B52402CC-40EA-7541-A768-C6BBF46D6833}" sibTransId="{E6F7CAE1-96D0-6941-BDDF-F8B748C0AF04}"/>
    <dgm:cxn modelId="{AA95C38C-8A34-AD47-AA3C-2D114CCC7546}" srcId="{BE47CDAC-0C48-CD40-8184-34D72CDF2238}" destId="{FCBBEE7F-6D28-DF43-9B37-018BDCA0D4F1}" srcOrd="3" destOrd="0" parTransId="{DC8D77C1-0BA0-1944-8237-7D39CB590EAA}" sibTransId="{C0D5118B-0D99-904F-B176-AF68C411E922}"/>
    <dgm:cxn modelId="{5AFD7FA6-ABDB-D546-9698-032622B5A19F}" type="presOf" srcId="{B54737F3-7CA3-304C-933F-4B555DD31B35}" destId="{202C7D37-F998-AF4E-9584-BE047A31154B}" srcOrd="1" destOrd="0" presId="urn:microsoft.com/office/officeart/2005/8/layout/pyramid1"/>
    <dgm:cxn modelId="{D14745AD-9554-2E47-ABB2-09CBB319F736}" type="presOf" srcId="{B54737F3-7CA3-304C-933F-4B555DD31B35}" destId="{17412907-527D-024C-80C3-987C7DDB980C}" srcOrd="0" destOrd="0" presId="urn:microsoft.com/office/officeart/2005/8/layout/pyramid1"/>
    <dgm:cxn modelId="{C8E128AF-9514-5B49-A6D4-7F82ED01B459}" type="presOf" srcId="{2C2BC652-A011-E24E-A1F6-3F28739EAC82}" destId="{B4CB383E-B48E-E940-8442-A606C75BE97A}" srcOrd="1" destOrd="0" presId="urn:microsoft.com/office/officeart/2005/8/layout/pyramid1"/>
    <dgm:cxn modelId="{16397BD0-DC3A-6746-8DA8-EAC3E338CC95}" type="presOf" srcId="{FCBBEE7F-6D28-DF43-9B37-018BDCA0D4F1}" destId="{499D5BBD-BD3E-B040-8A18-E97F904B43C9}" srcOrd="1" destOrd="0" presId="urn:microsoft.com/office/officeart/2005/8/layout/pyramid1"/>
    <dgm:cxn modelId="{9A59AED7-FCDA-724D-863F-A76F93486106}" type="presOf" srcId="{94EDB2A6-88E3-8741-A367-F7CB269A1633}" destId="{225ED15A-1851-804E-8444-5E150FDE3685}" srcOrd="0" destOrd="0" presId="urn:microsoft.com/office/officeart/2005/8/layout/pyramid1"/>
    <dgm:cxn modelId="{DEFB79E0-BB7C-A542-9867-360F45F73730}" type="presOf" srcId="{7AA5820B-876B-7B4B-A42A-3BD0766A0758}" destId="{678AF341-E517-D64E-8322-3A04F5A7099E}" srcOrd="1" destOrd="0" presId="urn:microsoft.com/office/officeart/2005/8/layout/pyramid1"/>
    <dgm:cxn modelId="{DBA297ED-A250-CB43-A400-73BAFA194820}" srcId="{BE47CDAC-0C48-CD40-8184-34D72CDF2238}" destId="{7AA5820B-876B-7B4B-A42A-3BD0766A0758}" srcOrd="0" destOrd="0" parTransId="{78B09455-02F6-BC4D-8B05-294764B7AAF4}" sibTransId="{8E62D048-45F9-E24C-B956-3EBCECA8FEA8}"/>
    <dgm:cxn modelId="{42AB94C2-492C-4541-BE5A-AA139D21C544}" type="presParOf" srcId="{2B8FBB5B-1550-9046-8E2A-7515D13A3CB6}" destId="{6F87A88B-798B-314B-8C11-805F8CFF9E88}" srcOrd="0" destOrd="0" presId="urn:microsoft.com/office/officeart/2005/8/layout/pyramid1"/>
    <dgm:cxn modelId="{7B604A30-C9B9-794D-A703-4C85FBD98621}" type="presParOf" srcId="{6F87A88B-798B-314B-8C11-805F8CFF9E88}" destId="{34E1D446-3B20-C044-AF8F-A9ECD92590CB}" srcOrd="0" destOrd="0" presId="urn:microsoft.com/office/officeart/2005/8/layout/pyramid1"/>
    <dgm:cxn modelId="{55B36458-4D17-FC4A-9216-322995C7F6F7}" type="presParOf" srcId="{6F87A88B-798B-314B-8C11-805F8CFF9E88}" destId="{678AF341-E517-D64E-8322-3A04F5A7099E}" srcOrd="1" destOrd="0" presId="urn:microsoft.com/office/officeart/2005/8/layout/pyramid1"/>
    <dgm:cxn modelId="{3DCBC4BA-DD7E-AC43-BEB3-EEE2FABB50C5}" type="presParOf" srcId="{2B8FBB5B-1550-9046-8E2A-7515D13A3CB6}" destId="{04DF3413-0821-2D43-BBE5-09C14F3F761E}" srcOrd="1" destOrd="0" presId="urn:microsoft.com/office/officeart/2005/8/layout/pyramid1"/>
    <dgm:cxn modelId="{A2AC6699-A188-4A4C-AA2F-64EAE4829D56}" type="presParOf" srcId="{04DF3413-0821-2D43-BBE5-09C14F3F761E}" destId="{17412907-527D-024C-80C3-987C7DDB980C}" srcOrd="0" destOrd="0" presId="urn:microsoft.com/office/officeart/2005/8/layout/pyramid1"/>
    <dgm:cxn modelId="{3307B736-9DE4-1E40-8A26-7663C3249FB6}" type="presParOf" srcId="{04DF3413-0821-2D43-BBE5-09C14F3F761E}" destId="{202C7D37-F998-AF4E-9584-BE047A31154B}" srcOrd="1" destOrd="0" presId="urn:microsoft.com/office/officeart/2005/8/layout/pyramid1"/>
    <dgm:cxn modelId="{6F6C7858-27FA-BC47-9FF8-B25E3B3F1B3E}" type="presParOf" srcId="{2B8FBB5B-1550-9046-8E2A-7515D13A3CB6}" destId="{2EF9C424-F196-EF46-87CA-6BFE7BAD70EA}" srcOrd="2" destOrd="0" presId="urn:microsoft.com/office/officeart/2005/8/layout/pyramid1"/>
    <dgm:cxn modelId="{4A58F0AE-D83D-4840-A0DF-74312616831B}" type="presParOf" srcId="{2EF9C424-F196-EF46-87CA-6BFE7BAD70EA}" destId="{225ED15A-1851-804E-8444-5E150FDE3685}" srcOrd="0" destOrd="0" presId="urn:microsoft.com/office/officeart/2005/8/layout/pyramid1"/>
    <dgm:cxn modelId="{4B174CCB-A53D-3E47-9F5B-B32C4206BDF8}" type="presParOf" srcId="{2EF9C424-F196-EF46-87CA-6BFE7BAD70EA}" destId="{3FF5CAF4-3F5D-CC4C-AEE6-C88A42A6DCA0}" srcOrd="1" destOrd="0" presId="urn:microsoft.com/office/officeart/2005/8/layout/pyramid1"/>
    <dgm:cxn modelId="{9CEF72A6-F58E-2348-A9C5-06308521C2C9}" type="presParOf" srcId="{2B8FBB5B-1550-9046-8E2A-7515D13A3CB6}" destId="{04EE827B-AF51-DD48-A85B-A78D1A013DE9}" srcOrd="3" destOrd="0" presId="urn:microsoft.com/office/officeart/2005/8/layout/pyramid1"/>
    <dgm:cxn modelId="{802E8E1A-3194-5E4D-94B8-C7CE654FD428}" type="presParOf" srcId="{04EE827B-AF51-DD48-A85B-A78D1A013DE9}" destId="{318722AB-65AD-0A4D-8A2F-5BAF48DEB55F}" srcOrd="0" destOrd="0" presId="urn:microsoft.com/office/officeart/2005/8/layout/pyramid1"/>
    <dgm:cxn modelId="{9C50A84C-7F1E-B849-9E84-A043FAC33AA9}" type="presParOf" srcId="{04EE827B-AF51-DD48-A85B-A78D1A013DE9}" destId="{499D5BBD-BD3E-B040-8A18-E97F904B43C9}" srcOrd="1" destOrd="0" presId="urn:microsoft.com/office/officeart/2005/8/layout/pyramid1"/>
    <dgm:cxn modelId="{81049F46-5BED-9947-A34C-8FF179B4EAC3}" type="presParOf" srcId="{2B8FBB5B-1550-9046-8E2A-7515D13A3CB6}" destId="{0824D103-F74A-CA46-B84E-E8F1C74724AC}" srcOrd="4" destOrd="0" presId="urn:microsoft.com/office/officeart/2005/8/layout/pyramid1"/>
    <dgm:cxn modelId="{2A7196DA-24CE-EE42-AFAB-6DE28A74AA00}" type="presParOf" srcId="{0824D103-F74A-CA46-B84E-E8F1C74724AC}" destId="{C5E29113-D960-4D4D-B1E9-5B8B302A0483}" srcOrd="0" destOrd="0" presId="urn:microsoft.com/office/officeart/2005/8/layout/pyramid1"/>
    <dgm:cxn modelId="{E9E64AB3-647C-7D40-BD17-63405D49B92F}" type="presParOf" srcId="{0824D103-F74A-CA46-B84E-E8F1C74724AC}" destId="{B4CB383E-B48E-E940-8442-A606C75BE97A}" srcOrd="1" destOrd="0" presId="urn:microsoft.com/office/officeart/2005/8/layout/pyramid1"/>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2.xml><?xml version="1.0" encoding="utf-8"?>
<dgm:dataModel xmlns:dgm="http://schemas.openxmlformats.org/drawingml/2006/diagram" xmlns:a="http://schemas.openxmlformats.org/drawingml/2006/main">
  <dgm:ptLst>
    <dgm:pt modelId="{BE47CDAC-0C48-CD40-8184-34D72CDF2238}" type="doc">
      <dgm:prSet loTypeId="urn:microsoft.com/office/officeart/2005/8/layout/pyramid1" loCatId="pyramid" qsTypeId="urn:microsoft.com/office/officeart/2005/8/quickstyle/simple4" qsCatId="simple" csTypeId="urn:microsoft.com/office/officeart/2005/8/colors/accent1_2" csCatId="accent1" phldr="1"/>
      <dgm:spPr/>
    </dgm:pt>
    <dgm:pt modelId="{7AA5820B-876B-7B4B-A42A-3BD0766A0758}">
      <dgm:prSet phldrT="[Text]" custT="1"/>
      <dgm:spPr>
        <a:solidFill>
          <a:srgbClr val="EDF1F7"/>
        </a:solidFill>
      </dgm:spPr>
      <dgm:t>
        <a:bodyPr anchor="ctr"/>
        <a:lstStyle/>
        <a:p>
          <a:endParaRPr lang="en-US" sz="1200" dirty="0">
            <a:solidFill>
              <a:srgbClr val="535B61"/>
            </a:solidFill>
            <a:latin typeface="Deutsche Bank Display Beta" charset="0"/>
            <a:ea typeface="Deutsche Bank Display Beta" charset="0"/>
            <a:cs typeface="Deutsche Bank Display Beta" charset="0"/>
          </a:endParaRPr>
        </a:p>
      </dgm:t>
    </dgm:pt>
    <dgm:pt modelId="{78B09455-02F6-BC4D-8B05-294764B7AAF4}" type="parTrans" cxnId="{DBA297ED-A250-CB43-A400-73BAFA194820}">
      <dgm:prSet/>
      <dgm:spPr/>
      <dgm:t>
        <a:bodyPr/>
        <a:lstStyle/>
        <a:p>
          <a:endParaRPr lang="en-US"/>
        </a:p>
      </dgm:t>
    </dgm:pt>
    <dgm:pt modelId="{8E62D048-45F9-E24C-B956-3EBCECA8FEA8}" type="sibTrans" cxnId="{DBA297ED-A250-CB43-A400-73BAFA194820}">
      <dgm:prSet/>
      <dgm:spPr/>
      <dgm:t>
        <a:bodyPr/>
        <a:lstStyle/>
        <a:p>
          <a:endParaRPr lang="en-US"/>
        </a:p>
      </dgm:t>
    </dgm:pt>
    <dgm:pt modelId="{FCBBEE7F-6D28-DF43-9B37-018BDCA0D4F1}">
      <dgm:prSet phldrT="[Text]" custT="1"/>
      <dgm:spPr>
        <a:solidFill>
          <a:schemeClr val="accent3"/>
        </a:solidFill>
      </dgm:spPr>
      <dgm:t>
        <a:bodyPr/>
        <a:lstStyle/>
        <a:p>
          <a:endParaRPr lang="en-US" sz="1200" dirty="0">
            <a:solidFill>
              <a:schemeClr val="bg1"/>
            </a:solidFill>
            <a:latin typeface="Deutsche Bank Display Beta" charset="0"/>
            <a:ea typeface="Deutsche Bank Display Beta" charset="0"/>
            <a:cs typeface="Deutsche Bank Display Beta" charset="0"/>
          </a:endParaRPr>
        </a:p>
      </dgm:t>
    </dgm:pt>
    <dgm:pt modelId="{DC8D77C1-0BA0-1944-8237-7D39CB590EAA}" type="parTrans" cxnId="{AA95C38C-8A34-AD47-AA3C-2D114CCC7546}">
      <dgm:prSet/>
      <dgm:spPr/>
      <dgm:t>
        <a:bodyPr/>
        <a:lstStyle/>
        <a:p>
          <a:endParaRPr lang="en-US"/>
        </a:p>
      </dgm:t>
    </dgm:pt>
    <dgm:pt modelId="{C0D5118B-0D99-904F-B176-AF68C411E922}" type="sibTrans" cxnId="{AA95C38C-8A34-AD47-AA3C-2D114CCC7546}">
      <dgm:prSet/>
      <dgm:spPr/>
      <dgm:t>
        <a:bodyPr/>
        <a:lstStyle/>
        <a:p>
          <a:endParaRPr lang="en-US"/>
        </a:p>
      </dgm:t>
    </dgm:pt>
    <dgm:pt modelId="{2C2BC652-A011-E24E-A1F6-3F28739EAC82}">
      <dgm:prSet phldrT="[Text]" custT="1"/>
      <dgm:spPr>
        <a:solidFill>
          <a:schemeClr val="accent1"/>
        </a:solidFill>
      </dgm:spPr>
      <dgm:t>
        <a:bodyPr/>
        <a:lstStyle/>
        <a:p>
          <a:endParaRPr lang="en-US" sz="1200" dirty="0">
            <a:solidFill>
              <a:schemeClr val="bg1"/>
            </a:solidFill>
            <a:latin typeface="Deutsche Bank Display Beta" charset="0"/>
            <a:ea typeface="Deutsche Bank Display Beta" charset="0"/>
            <a:cs typeface="Deutsche Bank Display Beta" charset="0"/>
          </a:endParaRPr>
        </a:p>
      </dgm:t>
    </dgm:pt>
    <dgm:pt modelId="{ADA1139C-A5E8-1E49-91FA-5870A72CC1BF}" type="parTrans" cxnId="{B49A0A49-EA31-B246-B824-3DFC672C3B1C}">
      <dgm:prSet/>
      <dgm:spPr/>
      <dgm:t>
        <a:bodyPr/>
        <a:lstStyle/>
        <a:p>
          <a:endParaRPr lang="en-US"/>
        </a:p>
      </dgm:t>
    </dgm:pt>
    <dgm:pt modelId="{E1881C67-4CAE-7D48-871F-7B00B4185D6F}" type="sibTrans" cxnId="{B49A0A49-EA31-B246-B824-3DFC672C3B1C}">
      <dgm:prSet/>
      <dgm:spPr/>
      <dgm:t>
        <a:bodyPr/>
        <a:lstStyle/>
        <a:p>
          <a:endParaRPr lang="en-US"/>
        </a:p>
      </dgm:t>
    </dgm:pt>
    <dgm:pt modelId="{B54737F3-7CA3-304C-933F-4B555DD31B35}">
      <dgm:prSet custT="1"/>
      <dgm:spPr>
        <a:solidFill>
          <a:schemeClr val="accent5"/>
        </a:solidFill>
      </dgm:spPr>
      <dgm:t>
        <a:bodyPr anchor="ctr"/>
        <a:lstStyle/>
        <a:p>
          <a:endParaRPr lang="en-US" sz="1200" dirty="0">
            <a:solidFill>
              <a:schemeClr val="bg1"/>
            </a:solidFill>
            <a:latin typeface="Deutsche Bank Display Beta" charset="0"/>
            <a:ea typeface="Deutsche Bank Display Beta" charset="0"/>
            <a:cs typeface="Deutsche Bank Display Beta" charset="0"/>
          </a:endParaRPr>
        </a:p>
      </dgm:t>
    </dgm:pt>
    <dgm:pt modelId="{83E56187-F6F2-AA48-9D9E-C59D01C84105}" type="parTrans" cxnId="{64360F25-E17C-E145-BEFB-F937673EC4C7}">
      <dgm:prSet/>
      <dgm:spPr/>
      <dgm:t>
        <a:bodyPr/>
        <a:lstStyle/>
        <a:p>
          <a:endParaRPr lang="en-US"/>
        </a:p>
      </dgm:t>
    </dgm:pt>
    <dgm:pt modelId="{ABADBFE0-3C52-DB4B-AD08-A0A76CF89807}" type="sibTrans" cxnId="{64360F25-E17C-E145-BEFB-F937673EC4C7}">
      <dgm:prSet/>
      <dgm:spPr/>
      <dgm:t>
        <a:bodyPr/>
        <a:lstStyle/>
        <a:p>
          <a:endParaRPr lang="en-US"/>
        </a:p>
      </dgm:t>
    </dgm:pt>
    <dgm:pt modelId="{94EDB2A6-88E3-8741-A367-F7CB269A1633}">
      <dgm:prSet custT="1"/>
      <dgm:spPr>
        <a:solidFill>
          <a:schemeClr val="accent4"/>
        </a:solidFill>
      </dgm:spPr>
      <dgm:t>
        <a:bodyPr anchor="ctr"/>
        <a:lstStyle/>
        <a:p>
          <a:endParaRPr lang="en-US" sz="1200" dirty="0">
            <a:solidFill>
              <a:schemeClr val="bg1"/>
            </a:solidFill>
            <a:latin typeface="Deutsche Bank Display Beta" charset="0"/>
            <a:ea typeface="Deutsche Bank Display Beta" charset="0"/>
            <a:cs typeface="Deutsche Bank Display Beta" charset="0"/>
          </a:endParaRPr>
        </a:p>
      </dgm:t>
    </dgm:pt>
    <dgm:pt modelId="{B52402CC-40EA-7541-A768-C6BBF46D6833}" type="parTrans" cxnId="{F2BE8576-13FA-7A4F-AAAC-660EDF76DF4B}">
      <dgm:prSet/>
      <dgm:spPr/>
      <dgm:t>
        <a:bodyPr/>
        <a:lstStyle/>
        <a:p>
          <a:endParaRPr lang="en-US"/>
        </a:p>
      </dgm:t>
    </dgm:pt>
    <dgm:pt modelId="{E6F7CAE1-96D0-6941-BDDF-F8B748C0AF04}" type="sibTrans" cxnId="{F2BE8576-13FA-7A4F-AAAC-660EDF76DF4B}">
      <dgm:prSet/>
      <dgm:spPr/>
      <dgm:t>
        <a:bodyPr/>
        <a:lstStyle/>
        <a:p>
          <a:endParaRPr lang="en-US"/>
        </a:p>
      </dgm:t>
    </dgm:pt>
    <dgm:pt modelId="{2B8FBB5B-1550-9046-8E2A-7515D13A3CB6}" type="pres">
      <dgm:prSet presAssocID="{BE47CDAC-0C48-CD40-8184-34D72CDF2238}" presName="Name0" presStyleCnt="0">
        <dgm:presLayoutVars>
          <dgm:dir/>
          <dgm:animLvl val="lvl"/>
          <dgm:resizeHandles val="exact"/>
        </dgm:presLayoutVars>
      </dgm:prSet>
      <dgm:spPr/>
    </dgm:pt>
    <dgm:pt modelId="{6F87A88B-798B-314B-8C11-805F8CFF9E88}" type="pres">
      <dgm:prSet presAssocID="{7AA5820B-876B-7B4B-A42A-3BD0766A0758}" presName="Name8" presStyleCnt="0"/>
      <dgm:spPr/>
    </dgm:pt>
    <dgm:pt modelId="{34E1D446-3B20-C044-AF8F-A9ECD92590CB}" type="pres">
      <dgm:prSet presAssocID="{7AA5820B-876B-7B4B-A42A-3BD0766A0758}" presName="level" presStyleLbl="node1" presStyleIdx="0" presStyleCnt="5">
        <dgm:presLayoutVars>
          <dgm:chMax val="1"/>
          <dgm:bulletEnabled val="1"/>
        </dgm:presLayoutVars>
      </dgm:prSet>
      <dgm:spPr/>
    </dgm:pt>
    <dgm:pt modelId="{678AF341-E517-D64E-8322-3A04F5A7099E}" type="pres">
      <dgm:prSet presAssocID="{7AA5820B-876B-7B4B-A42A-3BD0766A0758}" presName="levelTx" presStyleLbl="revTx" presStyleIdx="0" presStyleCnt="0">
        <dgm:presLayoutVars>
          <dgm:chMax val="1"/>
          <dgm:bulletEnabled val="1"/>
        </dgm:presLayoutVars>
      </dgm:prSet>
      <dgm:spPr/>
    </dgm:pt>
    <dgm:pt modelId="{04DF3413-0821-2D43-BBE5-09C14F3F761E}" type="pres">
      <dgm:prSet presAssocID="{B54737F3-7CA3-304C-933F-4B555DD31B35}" presName="Name8" presStyleCnt="0"/>
      <dgm:spPr/>
    </dgm:pt>
    <dgm:pt modelId="{17412907-527D-024C-80C3-987C7DDB980C}" type="pres">
      <dgm:prSet presAssocID="{B54737F3-7CA3-304C-933F-4B555DD31B35}" presName="level" presStyleLbl="node1" presStyleIdx="1" presStyleCnt="5">
        <dgm:presLayoutVars>
          <dgm:chMax val="1"/>
          <dgm:bulletEnabled val="1"/>
        </dgm:presLayoutVars>
      </dgm:prSet>
      <dgm:spPr/>
    </dgm:pt>
    <dgm:pt modelId="{202C7D37-F998-AF4E-9584-BE047A31154B}" type="pres">
      <dgm:prSet presAssocID="{B54737F3-7CA3-304C-933F-4B555DD31B35}" presName="levelTx" presStyleLbl="revTx" presStyleIdx="0" presStyleCnt="0">
        <dgm:presLayoutVars>
          <dgm:chMax val="1"/>
          <dgm:bulletEnabled val="1"/>
        </dgm:presLayoutVars>
      </dgm:prSet>
      <dgm:spPr/>
    </dgm:pt>
    <dgm:pt modelId="{2EF9C424-F196-EF46-87CA-6BFE7BAD70EA}" type="pres">
      <dgm:prSet presAssocID="{94EDB2A6-88E3-8741-A367-F7CB269A1633}" presName="Name8" presStyleCnt="0"/>
      <dgm:spPr/>
    </dgm:pt>
    <dgm:pt modelId="{225ED15A-1851-804E-8444-5E150FDE3685}" type="pres">
      <dgm:prSet presAssocID="{94EDB2A6-88E3-8741-A367-F7CB269A1633}" presName="level" presStyleLbl="node1" presStyleIdx="2" presStyleCnt="5">
        <dgm:presLayoutVars>
          <dgm:chMax val="1"/>
          <dgm:bulletEnabled val="1"/>
        </dgm:presLayoutVars>
      </dgm:prSet>
      <dgm:spPr/>
    </dgm:pt>
    <dgm:pt modelId="{3FF5CAF4-3F5D-CC4C-AEE6-C88A42A6DCA0}" type="pres">
      <dgm:prSet presAssocID="{94EDB2A6-88E3-8741-A367-F7CB269A1633}" presName="levelTx" presStyleLbl="revTx" presStyleIdx="0" presStyleCnt="0">
        <dgm:presLayoutVars>
          <dgm:chMax val="1"/>
          <dgm:bulletEnabled val="1"/>
        </dgm:presLayoutVars>
      </dgm:prSet>
      <dgm:spPr/>
    </dgm:pt>
    <dgm:pt modelId="{04EE827B-AF51-DD48-A85B-A78D1A013DE9}" type="pres">
      <dgm:prSet presAssocID="{FCBBEE7F-6D28-DF43-9B37-018BDCA0D4F1}" presName="Name8" presStyleCnt="0"/>
      <dgm:spPr/>
    </dgm:pt>
    <dgm:pt modelId="{318722AB-65AD-0A4D-8A2F-5BAF48DEB55F}" type="pres">
      <dgm:prSet presAssocID="{FCBBEE7F-6D28-DF43-9B37-018BDCA0D4F1}" presName="level" presStyleLbl="node1" presStyleIdx="3" presStyleCnt="5">
        <dgm:presLayoutVars>
          <dgm:chMax val="1"/>
          <dgm:bulletEnabled val="1"/>
        </dgm:presLayoutVars>
      </dgm:prSet>
      <dgm:spPr/>
    </dgm:pt>
    <dgm:pt modelId="{499D5BBD-BD3E-B040-8A18-E97F904B43C9}" type="pres">
      <dgm:prSet presAssocID="{FCBBEE7F-6D28-DF43-9B37-018BDCA0D4F1}" presName="levelTx" presStyleLbl="revTx" presStyleIdx="0" presStyleCnt="0">
        <dgm:presLayoutVars>
          <dgm:chMax val="1"/>
          <dgm:bulletEnabled val="1"/>
        </dgm:presLayoutVars>
      </dgm:prSet>
      <dgm:spPr/>
    </dgm:pt>
    <dgm:pt modelId="{0824D103-F74A-CA46-B84E-E8F1C74724AC}" type="pres">
      <dgm:prSet presAssocID="{2C2BC652-A011-E24E-A1F6-3F28739EAC82}" presName="Name8" presStyleCnt="0"/>
      <dgm:spPr/>
    </dgm:pt>
    <dgm:pt modelId="{C5E29113-D960-4D4D-B1E9-5B8B302A0483}" type="pres">
      <dgm:prSet presAssocID="{2C2BC652-A011-E24E-A1F6-3F28739EAC82}" presName="level" presStyleLbl="node1" presStyleIdx="4" presStyleCnt="5">
        <dgm:presLayoutVars>
          <dgm:chMax val="1"/>
          <dgm:bulletEnabled val="1"/>
        </dgm:presLayoutVars>
      </dgm:prSet>
      <dgm:spPr/>
    </dgm:pt>
    <dgm:pt modelId="{B4CB383E-B48E-E940-8442-A606C75BE97A}" type="pres">
      <dgm:prSet presAssocID="{2C2BC652-A011-E24E-A1F6-3F28739EAC82}" presName="levelTx" presStyleLbl="revTx" presStyleIdx="0" presStyleCnt="0">
        <dgm:presLayoutVars>
          <dgm:chMax val="1"/>
          <dgm:bulletEnabled val="1"/>
        </dgm:presLayoutVars>
      </dgm:prSet>
      <dgm:spPr/>
    </dgm:pt>
  </dgm:ptLst>
  <dgm:cxnLst>
    <dgm:cxn modelId="{962B900F-8A49-4326-8BF1-C1E2548C34D2}" type="presOf" srcId="{FCBBEE7F-6D28-DF43-9B37-018BDCA0D4F1}" destId="{499D5BBD-BD3E-B040-8A18-E97F904B43C9}" srcOrd="1" destOrd="0" presId="urn:microsoft.com/office/officeart/2005/8/layout/pyramid1"/>
    <dgm:cxn modelId="{4A91D80F-8604-4E00-9622-C8C993693790}" type="presOf" srcId="{7AA5820B-876B-7B4B-A42A-3BD0766A0758}" destId="{678AF341-E517-D64E-8322-3A04F5A7099E}" srcOrd="1" destOrd="0" presId="urn:microsoft.com/office/officeart/2005/8/layout/pyramid1"/>
    <dgm:cxn modelId="{64360F25-E17C-E145-BEFB-F937673EC4C7}" srcId="{BE47CDAC-0C48-CD40-8184-34D72CDF2238}" destId="{B54737F3-7CA3-304C-933F-4B555DD31B35}" srcOrd="1" destOrd="0" parTransId="{83E56187-F6F2-AA48-9D9E-C59D01C84105}" sibTransId="{ABADBFE0-3C52-DB4B-AD08-A0A76CF89807}"/>
    <dgm:cxn modelId="{B49A0A49-EA31-B246-B824-3DFC672C3B1C}" srcId="{BE47CDAC-0C48-CD40-8184-34D72CDF2238}" destId="{2C2BC652-A011-E24E-A1F6-3F28739EAC82}" srcOrd="4" destOrd="0" parTransId="{ADA1139C-A5E8-1E49-91FA-5870A72CC1BF}" sibTransId="{E1881C67-4CAE-7D48-871F-7B00B4185D6F}"/>
    <dgm:cxn modelId="{B635D550-B24A-425E-BDBA-EA5BA8449FB8}" type="presOf" srcId="{2C2BC652-A011-E24E-A1F6-3F28739EAC82}" destId="{C5E29113-D960-4D4D-B1E9-5B8B302A0483}" srcOrd="0" destOrd="0" presId="urn:microsoft.com/office/officeart/2005/8/layout/pyramid1"/>
    <dgm:cxn modelId="{F2BE8576-13FA-7A4F-AAAC-660EDF76DF4B}" srcId="{BE47CDAC-0C48-CD40-8184-34D72CDF2238}" destId="{94EDB2A6-88E3-8741-A367-F7CB269A1633}" srcOrd="2" destOrd="0" parTransId="{B52402CC-40EA-7541-A768-C6BBF46D6833}" sibTransId="{E6F7CAE1-96D0-6941-BDDF-F8B748C0AF04}"/>
    <dgm:cxn modelId="{1014B788-BDA4-46EA-9A35-8BBD8907FD13}" type="presOf" srcId="{2C2BC652-A011-E24E-A1F6-3F28739EAC82}" destId="{B4CB383E-B48E-E940-8442-A606C75BE97A}" srcOrd="1" destOrd="0" presId="urn:microsoft.com/office/officeart/2005/8/layout/pyramid1"/>
    <dgm:cxn modelId="{250C618B-6403-4821-A8B2-31A27B6A1E4D}" type="presOf" srcId="{94EDB2A6-88E3-8741-A367-F7CB269A1633}" destId="{225ED15A-1851-804E-8444-5E150FDE3685}" srcOrd="0" destOrd="0" presId="urn:microsoft.com/office/officeart/2005/8/layout/pyramid1"/>
    <dgm:cxn modelId="{AA95C38C-8A34-AD47-AA3C-2D114CCC7546}" srcId="{BE47CDAC-0C48-CD40-8184-34D72CDF2238}" destId="{FCBBEE7F-6D28-DF43-9B37-018BDCA0D4F1}" srcOrd="3" destOrd="0" parTransId="{DC8D77C1-0BA0-1944-8237-7D39CB590EAA}" sibTransId="{C0D5118B-0D99-904F-B176-AF68C411E922}"/>
    <dgm:cxn modelId="{1C33F39B-96E5-49BA-92FE-7D63B3E4B14B}" type="presOf" srcId="{7AA5820B-876B-7B4B-A42A-3BD0766A0758}" destId="{34E1D446-3B20-C044-AF8F-A9ECD92590CB}" srcOrd="0" destOrd="0" presId="urn:microsoft.com/office/officeart/2005/8/layout/pyramid1"/>
    <dgm:cxn modelId="{DCA9B1AC-0709-4D9C-A5FB-192D9C4335FE}" type="presOf" srcId="{FCBBEE7F-6D28-DF43-9B37-018BDCA0D4F1}" destId="{318722AB-65AD-0A4D-8A2F-5BAF48DEB55F}" srcOrd="0" destOrd="0" presId="urn:microsoft.com/office/officeart/2005/8/layout/pyramid1"/>
    <dgm:cxn modelId="{1F07FDB8-2E1D-4F94-928E-0C36A44178CA}" type="presOf" srcId="{94EDB2A6-88E3-8741-A367-F7CB269A1633}" destId="{3FF5CAF4-3F5D-CC4C-AEE6-C88A42A6DCA0}" srcOrd="1" destOrd="0" presId="urn:microsoft.com/office/officeart/2005/8/layout/pyramid1"/>
    <dgm:cxn modelId="{7F4075C6-E42F-46EB-9B25-D25F3CAE1FE5}" type="presOf" srcId="{B54737F3-7CA3-304C-933F-4B555DD31B35}" destId="{202C7D37-F998-AF4E-9584-BE047A31154B}" srcOrd="1" destOrd="0" presId="urn:microsoft.com/office/officeart/2005/8/layout/pyramid1"/>
    <dgm:cxn modelId="{7D9489C6-0407-4AEC-B231-DF5295E8AA9B}" type="presOf" srcId="{B54737F3-7CA3-304C-933F-4B555DD31B35}" destId="{17412907-527D-024C-80C3-987C7DDB980C}" srcOrd="0" destOrd="0" presId="urn:microsoft.com/office/officeart/2005/8/layout/pyramid1"/>
    <dgm:cxn modelId="{54750ADF-F095-4327-8835-A9B31DA5FFCB}" type="presOf" srcId="{BE47CDAC-0C48-CD40-8184-34D72CDF2238}" destId="{2B8FBB5B-1550-9046-8E2A-7515D13A3CB6}" srcOrd="0" destOrd="0" presId="urn:microsoft.com/office/officeart/2005/8/layout/pyramid1"/>
    <dgm:cxn modelId="{DBA297ED-A250-CB43-A400-73BAFA194820}" srcId="{BE47CDAC-0C48-CD40-8184-34D72CDF2238}" destId="{7AA5820B-876B-7B4B-A42A-3BD0766A0758}" srcOrd="0" destOrd="0" parTransId="{78B09455-02F6-BC4D-8B05-294764B7AAF4}" sibTransId="{8E62D048-45F9-E24C-B956-3EBCECA8FEA8}"/>
    <dgm:cxn modelId="{103CA9D6-9C5F-4D15-A4EF-AF0C6C4D4B87}" type="presParOf" srcId="{2B8FBB5B-1550-9046-8E2A-7515D13A3CB6}" destId="{6F87A88B-798B-314B-8C11-805F8CFF9E88}" srcOrd="0" destOrd="0" presId="urn:microsoft.com/office/officeart/2005/8/layout/pyramid1"/>
    <dgm:cxn modelId="{1CD779FB-BFA3-4F9D-B965-E8DE52BB1772}" type="presParOf" srcId="{6F87A88B-798B-314B-8C11-805F8CFF9E88}" destId="{34E1D446-3B20-C044-AF8F-A9ECD92590CB}" srcOrd="0" destOrd="0" presId="urn:microsoft.com/office/officeart/2005/8/layout/pyramid1"/>
    <dgm:cxn modelId="{F7BB8AA7-7DDA-4A4F-822C-0B8E492F0AD1}" type="presParOf" srcId="{6F87A88B-798B-314B-8C11-805F8CFF9E88}" destId="{678AF341-E517-D64E-8322-3A04F5A7099E}" srcOrd="1" destOrd="0" presId="urn:microsoft.com/office/officeart/2005/8/layout/pyramid1"/>
    <dgm:cxn modelId="{96A454E2-9AF8-4269-8311-86B815E85C14}" type="presParOf" srcId="{2B8FBB5B-1550-9046-8E2A-7515D13A3CB6}" destId="{04DF3413-0821-2D43-BBE5-09C14F3F761E}" srcOrd="1" destOrd="0" presId="urn:microsoft.com/office/officeart/2005/8/layout/pyramid1"/>
    <dgm:cxn modelId="{FCCF655B-A08C-4170-BFCE-FA4078DB254F}" type="presParOf" srcId="{04DF3413-0821-2D43-BBE5-09C14F3F761E}" destId="{17412907-527D-024C-80C3-987C7DDB980C}" srcOrd="0" destOrd="0" presId="urn:microsoft.com/office/officeart/2005/8/layout/pyramid1"/>
    <dgm:cxn modelId="{69F975B5-741D-48D9-9067-4B86EFA722EE}" type="presParOf" srcId="{04DF3413-0821-2D43-BBE5-09C14F3F761E}" destId="{202C7D37-F998-AF4E-9584-BE047A31154B}" srcOrd="1" destOrd="0" presId="urn:microsoft.com/office/officeart/2005/8/layout/pyramid1"/>
    <dgm:cxn modelId="{DFB42B90-2872-4EFC-9E27-4085E2C9F6D9}" type="presParOf" srcId="{2B8FBB5B-1550-9046-8E2A-7515D13A3CB6}" destId="{2EF9C424-F196-EF46-87CA-6BFE7BAD70EA}" srcOrd="2" destOrd="0" presId="urn:microsoft.com/office/officeart/2005/8/layout/pyramid1"/>
    <dgm:cxn modelId="{1F920C04-D373-4577-B6BE-56F3A8D58504}" type="presParOf" srcId="{2EF9C424-F196-EF46-87CA-6BFE7BAD70EA}" destId="{225ED15A-1851-804E-8444-5E150FDE3685}" srcOrd="0" destOrd="0" presId="urn:microsoft.com/office/officeart/2005/8/layout/pyramid1"/>
    <dgm:cxn modelId="{262B701F-30C1-47EC-A6F4-2319CCBF6578}" type="presParOf" srcId="{2EF9C424-F196-EF46-87CA-6BFE7BAD70EA}" destId="{3FF5CAF4-3F5D-CC4C-AEE6-C88A42A6DCA0}" srcOrd="1" destOrd="0" presId="urn:microsoft.com/office/officeart/2005/8/layout/pyramid1"/>
    <dgm:cxn modelId="{3ACA154C-AE3C-4C15-8E18-805EEA9B3533}" type="presParOf" srcId="{2B8FBB5B-1550-9046-8E2A-7515D13A3CB6}" destId="{04EE827B-AF51-DD48-A85B-A78D1A013DE9}" srcOrd="3" destOrd="0" presId="urn:microsoft.com/office/officeart/2005/8/layout/pyramid1"/>
    <dgm:cxn modelId="{A69727C0-B330-4652-8DB8-6E3A1D90962B}" type="presParOf" srcId="{04EE827B-AF51-DD48-A85B-A78D1A013DE9}" destId="{318722AB-65AD-0A4D-8A2F-5BAF48DEB55F}" srcOrd="0" destOrd="0" presId="urn:microsoft.com/office/officeart/2005/8/layout/pyramid1"/>
    <dgm:cxn modelId="{AE1DC415-6ED6-411E-BA9B-BC2C17A200AE}" type="presParOf" srcId="{04EE827B-AF51-DD48-A85B-A78D1A013DE9}" destId="{499D5BBD-BD3E-B040-8A18-E97F904B43C9}" srcOrd="1" destOrd="0" presId="urn:microsoft.com/office/officeart/2005/8/layout/pyramid1"/>
    <dgm:cxn modelId="{BB77CC7C-2324-4E7A-93B2-6417C7CFF0B1}" type="presParOf" srcId="{2B8FBB5B-1550-9046-8E2A-7515D13A3CB6}" destId="{0824D103-F74A-CA46-B84E-E8F1C74724AC}" srcOrd="4" destOrd="0" presId="urn:microsoft.com/office/officeart/2005/8/layout/pyramid1"/>
    <dgm:cxn modelId="{96DF8BC1-80DD-4AE6-9EF8-9D43A661A98D}" type="presParOf" srcId="{0824D103-F74A-CA46-B84E-E8F1C74724AC}" destId="{C5E29113-D960-4D4D-B1E9-5B8B302A0483}" srcOrd="0" destOrd="0" presId="urn:microsoft.com/office/officeart/2005/8/layout/pyramid1"/>
    <dgm:cxn modelId="{A1BAA833-8051-47D5-9242-F8D3FBE691CF}" type="presParOf" srcId="{0824D103-F74A-CA46-B84E-E8F1C74724AC}" destId="{B4CB383E-B48E-E940-8442-A606C75BE97A}" srcOrd="1" destOrd="0" presId="urn:microsoft.com/office/officeart/2005/8/layout/pyramid1"/>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3.xml><?xml version="1.0" encoding="utf-8"?>
<dgm:dataModel xmlns:dgm="http://schemas.openxmlformats.org/drawingml/2006/diagram" xmlns:a="http://schemas.openxmlformats.org/drawingml/2006/main">
  <dgm:ptLst>
    <dgm:pt modelId="{BE47CDAC-0C48-CD40-8184-34D72CDF2238}" type="doc">
      <dgm:prSet loTypeId="urn:microsoft.com/office/officeart/2005/8/layout/pyramid1" loCatId="pyramid" qsTypeId="urn:microsoft.com/office/officeart/2005/8/quickstyle/simple4" qsCatId="simple" csTypeId="urn:microsoft.com/office/officeart/2005/8/colors/accent1_2" csCatId="accent1" phldr="1"/>
      <dgm:spPr/>
    </dgm:pt>
    <dgm:pt modelId="{7AA5820B-876B-7B4B-A42A-3BD0766A0758}">
      <dgm:prSet phldrT="[Text]" custT="1"/>
      <dgm:spPr>
        <a:solidFill>
          <a:srgbClr val="EDF1F7"/>
        </a:solidFill>
      </dgm:spPr>
      <dgm:t>
        <a:bodyPr anchor="ctr"/>
        <a:lstStyle/>
        <a:p>
          <a:endParaRPr lang="en-US" sz="1200" dirty="0">
            <a:solidFill>
              <a:srgbClr val="535B61"/>
            </a:solidFill>
            <a:latin typeface="Deutsche Bank Display Beta" charset="0"/>
            <a:ea typeface="Deutsche Bank Display Beta" charset="0"/>
            <a:cs typeface="Deutsche Bank Display Beta" charset="0"/>
          </a:endParaRPr>
        </a:p>
      </dgm:t>
    </dgm:pt>
    <dgm:pt modelId="{78B09455-02F6-BC4D-8B05-294764B7AAF4}" type="parTrans" cxnId="{DBA297ED-A250-CB43-A400-73BAFA194820}">
      <dgm:prSet/>
      <dgm:spPr/>
      <dgm:t>
        <a:bodyPr/>
        <a:lstStyle/>
        <a:p>
          <a:endParaRPr lang="en-US"/>
        </a:p>
      </dgm:t>
    </dgm:pt>
    <dgm:pt modelId="{8E62D048-45F9-E24C-B956-3EBCECA8FEA8}" type="sibTrans" cxnId="{DBA297ED-A250-CB43-A400-73BAFA194820}">
      <dgm:prSet/>
      <dgm:spPr/>
      <dgm:t>
        <a:bodyPr/>
        <a:lstStyle/>
        <a:p>
          <a:endParaRPr lang="en-US"/>
        </a:p>
      </dgm:t>
    </dgm:pt>
    <dgm:pt modelId="{FCBBEE7F-6D28-DF43-9B37-018BDCA0D4F1}">
      <dgm:prSet phldrT="[Text]" custT="1"/>
      <dgm:spPr>
        <a:solidFill>
          <a:schemeClr val="accent3"/>
        </a:solidFill>
      </dgm:spPr>
      <dgm:t>
        <a:bodyPr/>
        <a:lstStyle/>
        <a:p>
          <a:endParaRPr lang="en-US" sz="1200" dirty="0">
            <a:solidFill>
              <a:schemeClr val="bg1"/>
            </a:solidFill>
            <a:latin typeface="Deutsche Bank Display Beta" charset="0"/>
            <a:ea typeface="Deutsche Bank Display Beta" charset="0"/>
            <a:cs typeface="Deutsche Bank Display Beta" charset="0"/>
          </a:endParaRPr>
        </a:p>
      </dgm:t>
    </dgm:pt>
    <dgm:pt modelId="{DC8D77C1-0BA0-1944-8237-7D39CB590EAA}" type="parTrans" cxnId="{AA95C38C-8A34-AD47-AA3C-2D114CCC7546}">
      <dgm:prSet/>
      <dgm:spPr/>
      <dgm:t>
        <a:bodyPr/>
        <a:lstStyle/>
        <a:p>
          <a:endParaRPr lang="en-US"/>
        </a:p>
      </dgm:t>
    </dgm:pt>
    <dgm:pt modelId="{C0D5118B-0D99-904F-B176-AF68C411E922}" type="sibTrans" cxnId="{AA95C38C-8A34-AD47-AA3C-2D114CCC7546}">
      <dgm:prSet/>
      <dgm:spPr/>
      <dgm:t>
        <a:bodyPr/>
        <a:lstStyle/>
        <a:p>
          <a:endParaRPr lang="en-US"/>
        </a:p>
      </dgm:t>
    </dgm:pt>
    <dgm:pt modelId="{2C2BC652-A011-E24E-A1F6-3F28739EAC82}">
      <dgm:prSet phldrT="[Text]" custT="1"/>
      <dgm:spPr>
        <a:solidFill>
          <a:schemeClr val="accent1"/>
        </a:solidFill>
      </dgm:spPr>
      <dgm:t>
        <a:bodyPr/>
        <a:lstStyle/>
        <a:p>
          <a:endParaRPr lang="en-US" sz="1200" dirty="0">
            <a:solidFill>
              <a:schemeClr val="bg1"/>
            </a:solidFill>
            <a:latin typeface="Deutsche Bank Display Beta" charset="0"/>
            <a:ea typeface="Deutsche Bank Display Beta" charset="0"/>
            <a:cs typeface="Deutsche Bank Display Beta" charset="0"/>
          </a:endParaRPr>
        </a:p>
      </dgm:t>
    </dgm:pt>
    <dgm:pt modelId="{ADA1139C-A5E8-1E49-91FA-5870A72CC1BF}" type="parTrans" cxnId="{B49A0A49-EA31-B246-B824-3DFC672C3B1C}">
      <dgm:prSet/>
      <dgm:spPr/>
      <dgm:t>
        <a:bodyPr/>
        <a:lstStyle/>
        <a:p>
          <a:endParaRPr lang="en-US"/>
        </a:p>
      </dgm:t>
    </dgm:pt>
    <dgm:pt modelId="{E1881C67-4CAE-7D48-871F-7B00B4185D6F}" type="sibTrans" cxnId="{B49A0A49-EA31-B246-B824-3DFC672C3B1C}">
      <dgm:prSet/>
      <dgm:spPr/>
      <dgm:t>
        <a:bodyPr/>
        <a:lstStyle/>
        <a:p>
          <a:endParaRPr lang="en-US"/>
        </a:p>
      </dgm:t>
    </dgm:pt>
    <dgm:pt modelId="{B54737F3-7CA3-304C-933F-4B555DD31B35}">
      <dgm:prSet custT="1"/>
      <dgm:spPr>
        <a:solidFill>
          <a:schemeClr val="accent5"/>
        </a:solidFill>
      </dgm:spPr>
      <dgm:t>
        <a:bodyPr anchor="ctr"/>
        <a:lstStyle/>
        <a:p>
          <a:endParaRPr lang="en-US" sz="1200" dirty="0">
            <a:solidFill>
              <a:schemeClr val="bg1"/>
            </a:solidFill>
            <a:latin typeface="Deutsche Bank Display Beta" charset="0"/>
            <a:ea typeface="Deutsche Bank Display Beta" charset="0"/>
            <a:cs typeface="Deutsche Bank Display Beta" charset="0"/>
          </a:endParaRPr>
        </a:p>
      </dgm:t>
    </dgm:pt>
    <dgm:pt modelId="{83E56187-F6F2-AA48-9D9E-C59D01C84105}" type="parTrans" cxnId="{64360F25-E17C-E145-BEFB-F937673EC4C7}">
      <dgm:prSet/>
      <dgm:spPr/>
      <dgm:t>
        <a:bodyPr/>
        <a:lstStyle/>
        <a:p>
          <a:endParaRPr lang="en-US"/>
        </a:p>
      </dgm:t>
    </dgm:pt>
    <dgm:pt modelId="{ABADBFE0-3C52-DB4B-AD08-A0A76CF89807}" type="sibTrans" cxnId="{64360F25-E17C-E145-BEFB-F937673EC4C7}">
      <dgm:prSet/>
      <dgm:spPr/>
      <dgm:t>
        <a:bodyPr/>
        <a:lstStyle/>
        <a:p>
          <a:endParaRPr lang="en-US"/>
        </a:p>
      </dgm:t>
    </dgm:pt>
    <dgm:pt modelId="{94EDB2A6-88E3-8741-A367-F7CB269A1633}">
      <dgm:prSet custT="1"/>
      <dgm:spPr>
        <a:solidFill>
          <a:schemeClr val="accent4"/>
        </a:solidFill>
      </dgm:spPr>
      <dgm:t>
        <a:bodyPr anchor="ctr"/>
        <a:lstStyle/>
        <a:p>
          <a:endParaRPr lang="en-US" sz="1200" dirty="0">
            <a:solidFill>
              <a:schemeClr val="bg1"/>
            </a:solidFill>
            <a:latin typeface="Deutsche Bank Display Beta" charset="0"/>
            <a:ea typeface="Deutsche Bank Display Beta" charset="0"/>
            <a:cs typeface="Deutsche Bank Display Beta" charset="0"/>
          </a:endParaRPr>
        </a:p>
      </dgm:t>
    </dgm:pt>
    <dgm:pt modelId="{B52402CC-40EA-7541-A768-C6BBF46D6833}" type="parTrans" cxnId="{F2BE8576-13FA-7A4F-AAAC-660EDF76DF4B}">
      <dgm:prSet/>
      <dgm:spPr/>
      <dgm:t>
        <a:bodyPr/>
        <a:lstStyle/>
        <a:p>
          <a:endParaRPr lang="en-US"/>
        </a:p>
      </dgm:t>
    </dgm:pt>
    <dgm:pt modelId="{E6F7CAE1-96D0-6941-BDDF-F8B748C0AF04}" type="sibTrans" cxnId="{F2BE8576-13FA-7A4F-AAAC-660EDF76DF4B}">
      <dgm:prSet/>
      <dgm:spPr/>
      <dgm:t>
        <a:bodyPr/>
        <a:lstStyle/>
        <a:p>
          <a:endParaRPr lang="en-US"/>
        </a:p>
      </dgm:t>
    </dgm:pt>
    <dgm:pt modelId="{2B8FBB5B-1550-9046-8E2A-7515D13A3CB6}" type="pres">
      <dgm:prSet presAssocID="{BE47CDAC-0C48-CD40-8184-34D72CDF2238}" presName="Name0" presStyleCnt="0">
        <dgm:presLayoutVars>
          <dgm:dir/>
          <dgm:animLvl val="lvl"/>
          <dgm:resizeHandles val="exact"/>
        </dgm:presLayoutVars>
      </dgm:prSet>
      <dgm:spPr/>
    </dgm:pt>
    <dgm:pt modelId="{6F87A88B-798B-314B-8C11-805F8CFF9E88}" type="pres">
      <dgm:prSet presAssocID="{7AA5820B-876B-7B4B-A42A-3BD0766A0758}" presName="Name8" presStyleCnt="0"/>
      <dgm:spPr/>
    </dgm:pt>
    <dgm:pt modelId="{34E1D446-3B20-C044-AF8F-A9ECD92590CB}" type="pres">
      <dgm:prSet presAssocID="{7AA5820B-876B-7B4B-A42A-3BD0766A0758}" presName="level" presStyleLbl="node1" presStyleIdx="0" presStyleCnt="5">
        <dgm:presLayoutVars>
          <dgm:chMax val="1"/>
          <dgm:bulletEnabled val="1"/>
        </dgm:presLayoutVars>
      </dgm:prSet>
      <dgm:spPr/>
    </dgm:pt>
    <dgm:pt modelId="{678AF341-E517-D64E-8322-3A04F5A7099E}" type="pres">
      <dgm:prSet presAssocID="{7AA5820B-876B-7B4B-A42A-3BD0766A0758}" presName="levelTx" presStyleLbl="revTx" presStyleIdx="0" presStyleCnt="0">
        <dgm:presLayoutVars>
          <dgm:chMax val="1"/>
          <dgm:bulletEnabled val="1"/>
        </dgm:presLayoutVars>
      </dgm:prSet>
      <dgm:spPr/>
    </dgm:pt>
    <dgm:pt modelId="{04DF3413-0821-2D43-BBE5-09C14F3F761E}" type="pres">
      <dgm:prSet presAssocID="{B54737F3-7CA3-304C-933F-4B555DD31B35}" presName="Name8" presStyleCnt="0"/>
      <dgm:spPr/>
    </dgm:pt>
    <dgm:pt modelId="{17412907-527D-024C-80C3-987C7DDB980C}" type="pres">
      <dgm:prSet presAssocID="{B54737F3-7CA3-304C-933F-4B555DD31B35}" presName="level" presStyleLbl="node1" presStyleIdx="1" presStyleCnt="5">
        <dgm:presLayoutVars>
          <dgm:chMax val="1"/>
          <dgm:bulletEnabled val="1"/>
        </dgm:presLayoutVars>
      </dgm:prSet>
      <dgm:spPr/>
    </dgm:pt>
    <dgm:pt modelId="{202C7D37-F998-AF4E-9584-BE047A31154B}" type="pres">
      <dgm:prSet presAssocID="{B54737F3-7CA3-304C-933F-4B555DD31B35}" presName="levelTx" presStyleLbl="revTx" presStyleIdx="0" presStyleCnt="0">
        <dgm:presLayoutVars>
          <dgm:chMax val="1"/>
          <dgm:bulletEnabled val="1"/>
        </dgm:presLayoutVars>
      </dgm:prSet>
      <dgm:spPr/>
    </dgm:pt>
    <dgm:pt modelId="{2EF9C424-F196-EF46-87CA-6BFE7BAD70EA}" type="pres">
      <dgm:prSet presAssocID="{94EDB2A6-88E3-8741-A367-F7CB269A1633}" presName="Name8" presStyleCnt="0"/>
      <dgm:spPr/>
    </dgm:pt>
    <dgm:pt modelId="{225ED15A-1851-804E-8444-5E150FDE3685}" type="pres">
      <dgm:prSet presAssocID="{94EDB2A6-88E3-8741-A367-F7CB269A1633}" presName="level" presStyleLbl="node1" presStyleIdx="2" presStyleCnt="5">
        <dgm:presLayoutVars>
          <dgm:chMax val="1"/>
          <dgm:bulletEnabled val="1"/>
        </dgm:presLayoutVars>
      </dgm:prSet>
      <dgm:spPr/>
    </dgm:pt>
    <dgm:pt modelId="{3FF5CAF4-3F5D-CC4C-AEE6-C88A42A6DCA0}" type="pres">
      <dgm:prSet presAssocID="{94EDB2A6-88E3-8741-A367-F7CB269A1633}" presName="levelTx" presStyleLbl="revTx" presStyleIdx="0" presStyleCnt="0">
        <dgm:presLayoutVars>
          <dgm:chMax val="1"/>
          <dgm:bulletEnabled val="1"/>
        </dgm:presLayoutVars>
      </dgm:prSet>
      <dgm:spPr/>
    </dgm:pt>
    <dgm:pt modelId="{04EE827B-AF51-DD48-A85B-A78D1A013DE9}" type="pres">
      <dgm:prSet presAssocID="{FCBBEE7F-6D28-DF43-9B37-018BDCA0D4F1}" presName="Name8" presStyleCnt="0"/>
      <dgm:spPr/>
    </dgm:pt>
    <dgm:pt modelId="{318722AB-65AD-0A4D-8A2F-5BAF48DEB55F}" type="pres">
      <dgm:prSet presAssocID="{FCBBEE7F-6D28-DF43-9B37-018BDCA0D4F1}" presName="level" presStyleLbl="node1" presStyleIdx="3" presStyleCnt="5">
        <dgm:presLayoutVars>
          <dgm:chMax val="1"/>
          <dgm:bulletEnabled val="1"/>
        </dgm:presLayoutVars>
      </dgm:prSet>
      <dgm:spPr/>
    </dgm:pt>
    <dgm:pt modelId="{499D5BBD-BD3E-B040-8A18-E97F904B43C9}" type="pres">
      <dgm:prSet presAssocID="{FCBBEE7F-6D28-DF43-9B37-018BDCA0D4F1}" presName="levelTx" presStyleLbl="revTx" presStyleIdx="0" presStyleCnt="0">
        <dgm:presLayoutVars>
          <dgm:chMax val="1"/>
          <dgm:bulletEnabled val="1"/>
        </dgm:presLayoutVars>
      </dgm:prSet>
      <dgm:spPr/>
    </dgm:pt>
    <dgm:pt modelId="{0824D103-F74A-CA46-B84E-E8F1C74724AC}" type="pres">
      <dgm:prSet presAssocID="{2C2BC652-A011-E24E-A1F6-3F28739EAC82}" presName="Name8" presStyleCnt="0"/>
      <dgm:spPr/>
    </dgm:pt>
    <dgm:pt modelId="{C5E29113-D960-4D4D-B1E9-5B8B302A0483}" type="pres">
      <dgm:prSet presAssocID="{2C2BC652-A011-E24E-A1F6-3F28739EAC82}" presName="level" presStyleLbl="node1" presStyleIdx="4" presStyleCnt="5">
        <dgm:presLayoutVars>
          <dgm:chMax val="1"/>
          <dgm:bulletEnabled val="1"/>
        </dgm:presLayoutVars>
      </dgm:prSet>
      <dgm:spPr/>
    </dgm:pt>
    <dgm:pt modelId="{B4CB383E-B48E-E940-8442-A606C75BE97A}" type="pres">
      <dgm:prSet presAssocID="{2C2BC652-A011-E24E-A1F6-3F28739EAC82}" presName="levelTx" presStyleLbl="revTx" presStyleIdx="0" presStyleCnt="0">
        <dgm:presLayoutVars>
          <dgm:chMax val="1"/>
          <dgm:bulletEnabled val="1"/>
        </dgm:presLayoutVars>
      </dgm:prSet>
      <dgm:spPr/>
    </dgm:pt>
  </dgm:ptLst>
  <dgm:cxnLst>
    <dgm:cxn modelId="{22471919-6900-444A-BF20-1D460EEEB91A}" type="presOf" srcId="{7AA5820B-876B-7B4B-A42A-3BD0766A0758}" destId="{678AF341-E517-D64E-8322-3A04F5A7099E}" srcOrd="1" destOrd="0" presId="urn:microsoft.com/office/officeart/2005/8/layout/pyramid1"/>
    <dgm:cxn modelId="{64360F25-E17C-E145-BEFB-F937673EC4C7}" srcId="{BE47CDAC-0C48-CD40-8184-34D72CDF2238}" destId="{B54737F3-7CA3-304C-933F-4B555DD31B35}" srcOrd="1" destOrd="0" parTransId="{83E56187-F6F2-AA48-9D9E-C59D01C84105}" sibTransId="{ABADBFE0-3C52-DB4B-AD08-A0A76CF89807}"/>
    <dgm:cxn modelId="{B49A0A49-EA31-B246-B824-3DFC672C3B1C}" srcId="{BE47CDAC-0C48-CD40-8184-34D72CDF2238}" destId="{2C2BC652-A011-E24E-A1F6-3F28739EAC82}" srcOrd="4" destOrd="0" parTransId="{ADA1139C-A5E8-1E49-91FA-5870A72CC1BF}" sibTransId="{E1881C67-4CAE-7D48-871F-7B00B4185D6F}"/>
    <dgm:cxn modelId="{482C676C-D149-4249-88FE-179111A55BF7}" type="presOf" srcId="{B54737F3-7CA3-304C-933F-4B555DD31B35}" destId="{17412907-527D-024C-80C3-987C7DDB980C}" srcOrd="0" destOrd="0" presId="urn:microsoft.com/office/officeart/2005/8/layout/pyramid1"/>
    <dgm:cxn modelId="{76518774-20C6-4DA8-AD28-F459960447CA}" type="presOf" srcId="{BE47CDAC-0C48-CD40-8184-34D72CDF2238}" destId="{2B8FBB5B-1550-9046-8E2A-7515D13A3CB6}" srcOrd="0" destOrd="0" presId="urn:microsoft.com/office/officeart/2005/8/layout/pyramid1"/>
    <dgm:cxn modelId="{19320676-9282-4163-BDC0-7BA385BA8BF7}" type="presOf" srcId="{B54737F3-7CA3-304C-933F-4B555DD31B35}" destId="{202C7D37-F998-AF4E-9584-BE047A31154B}" srcOrd="1" destOrd="0" presId="urn:microsoft.com/office/officeart/2005/8/layout/pyramid1"/>
    <dgm:cxn modelId="{F2BE8576-13FA-7A4F-AAAC-660EDF76DF4B}" srcId="{BE47CDAC-0C48-CD40-8184-34D72CDF2238}" destId="{94EDB2A6-88E3-8741-A367-F7CB269A1633}" srcOrd="2" destOrd="0" parTransId="{B52402CC-40EA-7541-A768-C6BBF46D6833}" sibTransId="{E6F7CAE1-96D0-6941-BDDF-F8B748C0AF04}"/>
    <dgm:cxn modelId="{6567A576-83EB-4C59-A4CB-D485F6162C3F}" type="presOf" srcId="{2C2BC652-A011-E24E-A1F6-3F28739EAC82}" destId="{B4CB383E-B48E-E940-8442-A606C75BE97A}" srcOrd="1" destOrd="0" presId="urn:microsoft.com/office/officeart/2005/8/layout/pyramid1"/>
    <dgm:cxn modelId="{837B5E79-B984-4062-AD44-05FA9CD56C61}" type="presOf" srcId="{2C2BC652-A011-E24E-A1F6-3F28739EAC82}" destId="{C5E29113-D960-4D4D-B1E9-5B8B302A0483}" srcOrd="0" destOrd="0" presId="urn:microsoft.com/office/officeart/2005/8/layout/pyramid1"/>
    <dgm:cxn modelId="{4987817D-01B5-4FBB-ACE2-E2FF49472610}" type="presOf" srcId="{7AA5820B-876B-7B4B-A42A-3BD0766A0758}" destId="{34E1D446-3B20-C044-AF8F-A9ECD92590CB}" srcOrd="0" destOrd="0" presId="urn:microsoft.com/office/officeart/2005/8/layout/pyramid1"/>
    <dgm:cxn modelId="{AA95C38C-8A34-AD47-AA3C-2D114CCC7546}" srcId="{BE47CDAC-0C48-CD40-8184-34D72CDF2238}" destId="{FCBBEE7F-6D28-DF43-9B37-018BDCA0D4F1}" srcOrd="3" destOrd="0" parTransId="{DC8D77C1-0BA0-1944-8237-7D39CB590EAA}" sibTransId="{C0D5118B-0D99-904F-B176-AF68C411E922}"/>
    <dgm:cxn modelId="{33C9FC91-4D88-4B0D-A90A-F986A06E3F56}" type="presOf" srcId="{FCBBEE7F-6D28-DF43-9B37-018BDCA0D4F1}" destId="{499D5BBD-BD3E-B040-8A18-E97F904B43C9}" srcOrd="1" destOrd="0" presId="urn:microsoft.com/office/officeart/2005/8/layout/pyramid1"/>
    <dgm:cxn modelId="{5F55269B-1B74-4D3E-8919-D95030F3CA6B}" type="presOf" srcId="{FCBBEE7F-6D28-DF43-9B37-018BDCA0D4F1}" destId="{318722AB-65AD-0A4D-8A2F-5BAF48DEB55F}" srcOrd="0" destOrd="0" presId="urn:microsoft.com/office/officeart/2005/8/layout/pyramid1"/>
    <dgm:cxn modelId="{3D7FDC9B-629F-4B60-B625-DC2A4F3A728E}" type="presOf" srcId="{94EDB2A6-88E3-8741-A367-F7CB269A1633}" destId="{3FF5CAF4-3F5D-CC4C-AEE6-C88A42A6DCA0}" srcOrd="1" destOrd="0" presId="urn:microsoft.com/office/officeart/2005/8/layout/pyramid1"/>
    <dgm:cxn modelId="{5B8D77A7-91B7-410F-AB33-E47A26781D96}" type="presOf" srcId="{94EDB2A6-88E3-8741-A367-F7CB269A1633}" destId="{225ED15A-1851-804E-8444-5E150FDE3685}" srcOrd="0" destOrd="0" presId="urn:microsoft.com/office/officeart/2005/8/layout/pyramid1"/>
    <dgm:cxn modelId="{DBA297ED-A250-CB43-A400-73BAFA194820}" srcId="{BE47CDAC-0C48-CD40-8184-34D72CDF2238}" destId="{7AA5820B-876B-7B4B-A42A-3BD0766A0758}" srcOrd="0" destOrd="0" parTransId="{78B09455-02F6-BC4D-8B05-294764B7AAF4}" sibTransId="{8E62D048-45F9-E24C-B956-3EBCECA8FEA8}"/>
    <dgm:cxn modelId="{853273B8-11CA-49F6-A26E-2BEE07C5DA25}" type="presParOf" srcId="{2B8FBB5B-1550-9046-8E2A-7515D13A3CB6}" destId="{6F87A88B-798B-314B-8C11-805F8CFF9E88}" srcOrd="0" destOrd="0" presId="urn:microsoft.com/office/officeart/2005/8/layout/pyramid1"/>
    <dgm:cxn modelId="{D2716CE6-D52C-4680-9C29-4D03588931AA}" type="presParOf" srcId="{6F87A88B-798B-314B-8C11-805F8CFF9E88}" destId="{34E1D446-3B20-C044-AF8F-A9ECD92590CB}" srcOrd="0" destOrd="0" presId="urn:microsoft.com/office/officeart/2005/8/layout/pyramid1"/>
    <dgm:cxn modelId="{3275AB91-4F3B-4197-B66F-76762DEB3169}" type="presParOf" srcId="{6F87A88B-798B-314B-8C11-805F8CFF9E88}" destId="{678AF341-E517-D64E-8322-3A04F5A7099E}" srcOrd="1" destOrd="0" presId="urn:microsoft.com/office/officeart/2005/8/layout/pyramid1"/>
    <dgm:cxn modelId="{BBAA4B8F-C6B8-494A-B95D-ECD4EB35B808}" type="presParOf" srcId="{2B8FBB5B-1550-9046-8E2A-7515D13A3CB6}" destId="{04DF3413-0821-2D43-BBE5-09C14F3F761E}" srcOrd="1" destOrd="0" presId="urn:microsoft.com/office/officeart/2005/8/layout/pyramid1"/>
    <dgm:cxn modelId="{4783E4D7-FF33-47B0-84A0-F61994C1BAD7}" type="presParOf" srcId="{04DF3413-0821-2D43-BBE5-09C14F3F761E}" destId="{17412907-527D-024C-80C3-987C7DDB980C}" srcOrd="0" destOrd="0" presId="urn:microsoft.com/office/officeart/2005/8/layout/pyramid1"/>
    <dgm:cxn modelId="{8889CE92-5104-471D-A4BB-5E7F8CF1C275}" type="presParOf" srcId="{04DF3413-0821-2D43-BBE5-09C14F3F761E}" destId="{202C7D37-F998-AF4E-9584-BE047A31154B}" srcOrd="1" destOrd="0" presId="urn:microsoft.com/office/officeart/2005/8/layout/pyramid1"/>
    <dgm:cxn modelId="{094C8904-945C-4286-8B1A-C08AECB40D96}" type="presParOf" srcId="{2B8FBB5B-1550-9046-8E2A-7515D13A3CB6}" destId="{2EF9C424-F196-EF46-87CA-6BFE7BAD70EA}" srcOrd="2" destOrd="0" presId="urn:microsoft.com/office/officeart/2005/8/layout/pyramid1"/>
    <dgm:cxn modelId="{BE5FFC88-B2FA-4004-AEED-E7A65F08F59B}" type="presParOf" srcId="{2EF9C424-F196-EF46-87CA-6BFE7BAD70EA}" destId="{225ED15A-1851-804E-8444-5E150FDE3685}" srcOrd="0" destOrd="0" presId="urn:microsoft.com/office/officeart/2005/8/layout/pyramid1"/>
    <dgm:cxn modelId="{FE939169-F937-4C06-9546-D25E93B50A33}" type="presParOf" srcId="{2EF9C424-F196-EF46-87CA-6BFE7BAD70EA}" destId="{3FF5CAF4-3F5D-CC4C-AEE6-C88A42A6DCA0}" srcOrd="1" destOrd="0" presId="urn:microsoft.com/office/officeart/2005/8/layout/pyramid1"/>
    <dgm:cxn modelId="{1E65D856-E70D-41EB-87DE-C275F9B48699}" type="presParOf" srcId="{2B8FBB5B-1550-9046-8E2A-7515D13A3CB6}" destId="{04EE827B-AF51-DD48-A85B-A78D1A013DE9}" srcOrd="3" destOrd="0" presId="urn:microsoft.com/office/officeart/2005/8/layout/pyramid1"/>
    <dgm:cxn modelId="{7F60D266-C1C4-4076-8F4E-3659E395E8A1}" type="presParOf" srcId="{04EE827B-AF51-DD48-A85B-A78D1A013DE9}" destId="{318722AB-65AD-0A4D-8A2F-5BAF48DEB55F}" srcOrd="0" destOrd="0" presId="urn:microsoft.com/office/officeart/2005/8/layout/pyramid1"/>
    <dgm:cxn modelId="{A7A8A209-11B7-490A-9E5A-9CCEE640ACCE}" type="presParOf" srcId="{04EE827B-AF51-DD48-A85B-A78D1A013DE9}" destId="{499D5BBD-BD3E-B040-8A18-E97F904B43C9}" srcOrd="1" destOrd="0" presId="urn:microsoft.com/office/officeart/2005/8/layout/pyramid1"/>
    <dgm:cxn modelId="{621EA437-D9F2-466A-9607-C1D8FD61A54E}" type="presParOf" srcId="{2B8FBB5B-1550-9046-8E2A-7515D13A3CB6}" destId="{0824D103-F74A-CA46-B84E-E8F1C74724AC}" srcOrd="4" destOrd="0" presId="urn:microsoft.com/office/officeart/2005/8/layout/pyramid1"/>
    <dgm:cxn modelId="{42700290-D07A-49C5-9892-64E25A2A1DAF}" type="presParOf" srcId="{0824D103-F74A-CA46-B84E-E8F1C74724AC}" destId="{C5E29113-D960-4D4D-B1E9-5B8B302A0483}" srcOrd="0" destOrd="0" presId="urn:microsoft.com/office/officeart/2005/8/layout/pyramid1"/>
    <dgm:cxn modelId="{32EB5BE3-5D4D-4E62-8420-4ADAB6FBBB1C}" type="presParOf" srcId="{0824D103-F74A-CA46-B84E-E8F1C74724AC}" destId="{B4CB383E-B48E-E940-8442-A606C75BE97A}" srcOrd="1" destOrd="0" presId="urn:microsoft.com/office/officeart/2005/8/layout/pyramid1"/>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4.xml><?xml version="1.0" encoding="utf-8"?>
<dgm:dataModel xmlns:dgm="http://schemas.openxmlformats.org/drawingml/2006/diagram" xmlns:a="http://schemas.openxmlformats.org/drawingml/2006/main">
  <dgm:ptLst>
    <dgm:pt modelId="{BE47CDAC-0C48-CD40-8184-34D72CDF2238}" type="doc">
      <dgm:prSet loTypeId="urn:microsoft.com/office/officeart/2005/8/layout/pyramid1" loCatId="pyramid" qsTypeId="urn:microsoft.com/office/officeart/2005/8/quickstyle/simple4" qsCatId="simple" csTypeId="urn:microsoft.com/office/officeart/2005/8/colors/accent1_2" csCatId="accent1" phldr="1"/>
      <dgm:spPr/>
    </dgm:pt>
    <dgm:pt modelId="{7AA5820B-876B-7B4B-A42A-3BD0766A0758}">
      <dgm:prSet phldrT="[Text]" custT="1"/>
      <dgm:spPr>
        <a:solidFill>
          <a:srgbClr val="A4BCC2"/>
        </a:solidFill>
      </dgm:spPr>
      <dgm:t>
        <a:bodyPr anchor="ctr"/>
        <a:lstStyle/>
        <a:p>
          <a:endParaRPr lang="en-US" sz="1200" dirty="0">
            <a:solidFill>
              <a:srgbClr val="535B61"/>
            </a:solidFill>
            <a:latin typeface="Deutsche Bank Display Beta" charset="0"/>
            <a:ea typeface="Deutsche Bank Display Beta" charset="0"/>
            <a:cs typeface="Deutsche Bank Display Beta" charset="0"/>
          </a:endParaRPr>
        </a:p>
      </dgm:t>
    </dgm:pt>
    <dgm:pt modelId="{78B09455-02F6-BC4D-8B05-294764B7AAF4}" type="parTrans" cxnId="{DBA297ED-A250-CB43-A400-73BAFA194820}">
      <dgm:prSet/>
      <dgm:spPr/>
      <dgm:t>
        <a:bodyPr/>
        <a:lstStyle/>
        <a:p>
          <a:endParaRPr lang="en-US"/>
        </a:p>
      </dgm:t>
    </dgm:pt>
    <dgm:pt modelId="{8E62D048-45F9-E24C-B956-3EBCECA8FEA8}" type="sibTrans" cxnId="{DBA297ED-A250-CB43-A400-73BAFA194820}">
      <dgm:prSet/>
      <dgm:spPr/>
      <dgm:t>
        <a:bodyPr/>
        <a:lstStyle/>
        <a:p>
          <a:endParaRPr lang="en-US"/>
        </a:p>
      </dgm:t>
    </dgm:pt>
    <dgm:pt modelId="{FCBBEE7F-6D28-DF43-9B37-018BDCA0D4F1}">
      <dgm:prSet phldrT="[Text]" custT="1"/>
      <dgm:spPr>
        <a:solidFill>
          <a:srgbClr val="00A3E0"/>
        </a:solidFill>
      </dgm:spPr>
      <dgm:t>
        <a:bodyPr/>
        <a:lstStyle/>
        <a:p>
          <a:endParaRPr lang="en-US" sz="1200" dirty="0">
            <a:solidFill>
              <a:schemeClr val="bg1"/>
            </a:solidFill>
            <a:latin typeface="Deutsche Bank Display Beta" charset="0"/>
            <a:ea typeface="Deutsche Bank Display Beta" charset="0"/>
            <a:cs typeface="Deutsche Bank Display Beta" charset="0"/>
          </a:endParaRPr>
        </a:p>
      </dgm:t>
    </dgm:pt>
    <dgm:pt modelId="{DC8D77C1-0BA0-1944-8237-7D39CB590EAA}" type="parTrans" cxnId="{AA95C38C-8A34-AD47-AA3C-2D114CCC7546}">
      <dgm:prSet/>
      <dgm:spPr/>
      <dgm:t>
        <a:bodyPr/>
        <a:lstStyle/>
        <a:p>
          <a:endParaRPr lang="en-US"/>
        </a:p>
      </dgm:t>
    </dgm:pt>
    <dgm:pt modelId="{C0D5118B-0D99-904F-B176-AF68C411E922}" type="sibTrans" cxnId="{AA95C38C-8A34-AD47-AA3C-2D114CCC7546}">
      <dgm:prSet/>
      <dgm:spPr/>
      <dgm:t>
        <a:bodyPr/>
        <a:lstStyle/>
        <a:p>
          <a:endParaRPr lang="en-US"/>
        </a:p>
      </dgm:t>
    </dgm:pt>
    <dgm:pt modelId="{2C2BC652-A011-E24E-A1F6-3F28739EAC82}">
      <dgm:prSet phldrT="[Text]" custT="1"/>
      <dgm:spPr>
        <a:solidFill>
          <a:srgbClr val="00205B"/>
        </a:solidFill>
      </dgm:spPr>
      <dgm:t>
        <a:bodyPr/>
        <a:lstStyle/>
        <a:p>
          <a:endParaRPr lang="en-US" sz="1200" dirty="0">
            <a:solidFill>
              <a:schemeClr val="bg1"/>
            </a:solidFill>
            <a:latin typeface="Deutsche Bank Display Beta" charset="0"/>
            <a:ea typeface="Deutsche Bank Display Beta" charset="0"/>
            <a:cs typeface="Deutsche Bank Display Beta" charset="0"/>
          </a:endParaRPr>
        </a:p>
      </dgm:t>
    </dgm:pt>
    <dgm:pt modelId="{ADA1139C-A5E8-1E49-91FA-5870A72CC1BF}" type="parTrans" cxnId="{B49A0A49-EA31-B246-B824-3DFC672C3B1C}">
      <dgm:prSet/>
      <dgm:spPr/>
      <dgm:t>
        <a:bodyPr/>
        <a:lstStyle/>
        <a:p>
          <a:endParaRPr lang="en-US"/>
        </a:p>
      </dgm:t>
    </dgm:pt>
    <dgm:pt modelId="{E1881C67-4CAE-7D48-871F-7B00B4185D6F}" type="sibTrans" cxnId="{B49A0A49-EA31-B246-B824-3DFC672C3B1C}">
      <dgm:prSet/>
      <dgm:spPr/>
      <dgm:t>
        <a:bodyPr/>
        <a:lstStyle/>
        <a:p>
          <a:endParaRPr lang="en-US"/>
        </a:p>
      </dgm:t>
    </dgm:pt>
    <dgm:pt modelId="{B54737F3-7CA3-304C-933F-4B555DD31B35}">
      <dgm:prSet custT="1"/>
      <dgm:spPr>
        <a:solidFill>
          <a:srgbClr val="9771A3"/>
        </a:solidFill>
      </dgm:spPr>
      <dgm:t>
        <a:bodyPr anchor="ctr"/>
        <a:lstStyle/>
        <a:p>
          <a:endParaRPr lang="en-US" sz="1200" dirty="0">
            <a:solidFill>
              <a:schemeClr val="bg1"/>
            </a:solidFill>
            <a:latin typeface="Deutsche Bank Display Beta" charset="0"/>
            <a:ea typeface="Deutsche Bank Display Beta" charset="0"/>
            <a:cs typeface="Deutsche Bank Display Beta" charset="0"/>
          </a:endParaRPr>
        </a:p>
      </dgm:t>
    </dgm:pt>
    <dgm:pt modelId="{83E56187-F6F2-AA48-9D9E-C59D01C84105}" type="parTrans" cxnId="{64360F25-E17C-E145-BEFB-F937673EC4C7}">
      <dgm:prSet/>
      <dgm:spPr/>
      <dgm:t>
        <a:bodyPr/>
        <a:lstStyle/>
        <a:p>
          <a:endParaRPr lang="en-US"/>
        </a:p>
      </dgm:t>
    </dgm:pt>
    <dgm:pt modelId="{ABADBFE0-3C52-DB4B-AD08-A0A76CF89807}" type="sibTrans" cxnId="{64360F25-E17C-E145-BEFB-F937673EC4C7}">
      <dgm:prSet/>
      <dgm:spPr/>
      <dgm:t>
        <a:bodyPr/>
        <a:lstStyle/>
        <a:p>
          <a:endParaRPr lang="en-US"/>
        </a:p>
      </dgm:t>
    </dgm:pt>
    <dgm:pt modelId="{94EDB2A6-88E3-8741-A367-F7CB269A1633}">
      <dgm:prSet custT="1"/>
      <dgm:spPr>
        <a:solidFill>
          <a:srgbClr val="006287"/>
        </a:solidFill>
      </dgm:spPr>
      <dgm:t>
        <a:bodyPr anchor="ctr"/>
        <a:lstStyle/>
        <a:p>
          <a:endParaRPr lang="en-US" sz="1200" dirty="0">
            <a:solidFill>
              <a:schemeClr val="bg1"/>
            </a:solidFill>
            <a:latin typeface="Deutsche Bank Display Beta" charset="0"/>
            <a:ea typeface="Deutsche Bank Display Beta" charset="0"/>
            <a:cs typeface="Deutsche Bank Display Beta" charset="0"/>
          </a:endParaRPr>
        </a:p>
      </dgm:t>
    </dgm:pt>
    <dgm:pt modelId="{B52402CC-40EA-7541-A768-C6BBF46D6833}" type="parTrans" cxnId="{F2BE8576-13FA-7A4F-AAAC-660EDF76DF4B}">
      <dgm:prSet/>
      <dgm:spPr/>
      <dgm:t>
        <a:bodyPr/>
        <a:lstStyle/>
        <a:p>
          <a:endParaRPr lang="en-US"/>
        </a:p>
      </dgm:t>
    </dgm:pt>
    <dgm:pt modelId="{E6F7CAE1-96D0-6941-BDDF-F8B748C0AF04}" type="sibTrans" cxnId="{F2BE8576-13FA-7A4F-AAAC-660EDF76DF4B}">
      <dgm:prSet/>
      <dgm:spPr/>
      <dgm:t>
        <a:bodyPr/>
        <a:lstStyle/>
        <a:p>
          <a:endParaRPr lang="en-US"/>
        </a:p>
      </dgm:t>
    </dgm:pt>
    <dgm:pt modelId="{2B8FBB5B-1550-9046-8E2A-7515D13A3CB6}" type="pres">
      <dgm:prSet presAssocID="{BE47CDAC-0C48-CD40-8184-34D72CDF2238}" presName="Name0" presStyleCnt="0">
        <dgm:presLayoutVars>
          <dgm:dir/>
          <dgm:animLvl val="lvl"/>
          <dgm:resizeHandles val="exact"/>
        </dgm:presLayoutVars>
      </dgm:prSet>
      <dgm:spPr/>
    </dgm:pt>
    <dgm:pt modelId="{6F87A88B-798B-314B-8C11-805F8CFF9E88}" type="pres">
      <dgm:prSet presAssocID="{7AA5820B-876B-7B4B-A42A-3BD0766A0758}" presName="Name8" presStyleCnt="0"/>
      <dgm:spPr/>
    </dgm:pt>
    <dgm:pt modelId="{34E1D446-3B20-C044-AF8F-A9ECD92590CB}" type="pres">
      <dgm:prSet presAssocID="{7AA5820B-876B-7B4B-A42A-3BD0766A0758}" presName="level" presStyleLbl="node1" presStyleIdx="0" presStyleCnt="5">
        <dgm:presLayoutVars>
          <dgm:chMax val="1"/>
          <dgm:bulletEnabled val="1"/>
        </dgm:presLayoutVars>
      </dgm:prSet>
      <dgm:spPr/>
    </dgm:pt>
    <dgm:pt modelId="{678AF341-E517-D64E-8322-3A04F5A7099E}" type="pres">
      <dgm:prSet presAssocID="{7AA5820B-876B-7B4B-A42A-3BD0766A0758}" presName="levelTx" presStyleLbl="revTx" presStyleIdx="0" presStyleCnt="0">
        <dgm:presLayoutVars>
          <dgm:chMax val="1"/>
          <dgm:bulletEnabled val="1"/>
        </dgm:presLayoutVars>
      </dgm:prSet>
      <dgm:spPr/>
    </dgm:pt>
    <dgm:pt modelId="{04DF3413-0821-2D43-BBE5-09C14F3F761E}" type="pres">
      <dgm:prSet presAssocID="{B54737F3-7CA3-304C-933F-4B555DD31B35}" presName="Name8" presStyleCnt="0"/>
      <dgm:spPr/>
    </dgm:pt>
    <dgm:pt modelId="{17412907-527D-024C-80C3-987C7DDB980C}" type="pres">
      <dgm:prSet presAssocID="{B54737F3-7CA3-304C-933F-4B555DD31B35}" presName="level" presStyleLbl="node1" presStyleIdx="1" presStyleCnt="5">
        <dgm:presLayoutVars>
          <dgm:chMax val="1"/>
          <dgm:bulletEnabled val="1"/>
        </dgm:presLayoutVars>
      </dgm:prSet>
      <dgm:spPr/>
    </dgm:pt>
    <dgm:pt modelId="{202C7D37-F998-AF4E-9584-BE047A31154B}" type="pres">
      <dgm:prSet presAssocID="{B54737F3-7CA3-304C-933F-4B555DD31B35}" presName="levelTx" presStyleLbl="revTx" presStyleIdx="0" presStyleCnt="0">
        <dgm:presLayoutVars>
          <dgm:chMax val="1"/>
          <dgm:bulletEnabled val="1"/>
        </dgm:presLayoutVars>
      </dgm:prSet>
      <dgm:spPr/>
    </dgm:pt>
    <dgm:pt modelId="{2EF9C424-F196-EF46-87CA-6BFE7BAD70EA}" type="pres">
      <dgm:prSet presAssocID="{94EDB2A6-88E3-8741-A367-F7CB269A1633}" presName="Name8" presStyleCnt="0"/>
      <dgm:spPr/>
    </dgm:pt>
    <dgm:pt modelId="{225ED15A-1851-804E-8444-5E150FDE3685}" type="pres">
      <dgm:prSet presAssocID="{94EDB2A6-88E3-8741-A367-F7CB269A1633}" presName="level" presStyleLbl="node1" presStyleIdx="2" presStyleCnt="5">
        <dgm:presLayoutVars>
          <dgm:chMax val="1"/>
          <dgm:bulletEnabled val="1"/>
        </dgm:presLayoutVars>
      </dgm:prSet>
      <dgm:spPr/>
    </dgm:pt>
    <dgm:pt modelId="{3FF5CAF4-3F5D-CC4C-AEE6-C88A42A6DCA0}" type="pres">
      <dgm:prSet presAssocID="{94EDB2A6-88E3-8741-A367-F7CB269A1633}" presName="levelTx" presStyleLbl="revTx" presStyleIdx="0" presStyleCnt="0">
        <dgm:presLayoutVars>
          <dgm:chMax val="1"/>
          <dgm:bulletEnabled val="1"/>
        </dgm:presLayoutVars>
      </dgm:prSet>
      <dgm:spPr/>
    </dgm:pt>
    <dgm:pt modelId="{04EE827B-AF51-DD48-A85B-A78D1A013DE9}" type="pres">
      <dgm:prSet presAssocID="{FCBBEE7F-6D28-DF43-9B37-018BDCA0D4F1}" presName="Name8" presStyleCnt="0"/>
      <dgm:spPr/>
    </dgm:pt>
    <dgm:pt modelId="{318722AB-65AD-0A4D-8A2F-5BAF48DEB55F}" type="pres">
      <dgm:prSet presAssocID="{FCBBEE7F-6D28-DF43-9B37-018BDCA0D4F1}" presName="level" presStyleLbl="node1" presStyleIdx="3" presStyleCnt="5">
        <dgm:presLayoutVars>
          <dgm:chMax val="1"/>
          <dgm:bulletEnabled val="1"/>
        </dgm:presLayoutVars>
      </dgm:prSet>
      <dgm:spPr/>
    </dgm:pt>
    <dgm:pt modelId="{499D5BBD-BD3E-B040-8A18-E97F904B43C9}" type="pres">
      <dgm:prSet presAssocID="{FCBBEE7F-6D28-DF43-9B37-018BDCA0D4F1}" presName="levelTx" presStyleLbl="revTx" presStyleIdx="0" presStyleCnt="0">
        <dgm:presLayoutVars>
          <dgm:chMax val="1"/>
          <dgm:bulletEnabled val="1"/>
        </dgm:presLayoutVars>
      </dgm:prSet>
      <dgm:spPr/>
    </dgm:pt>
    <dgm:pt modelId="{0824D103-F74A-CA46-B84E-E8F1C74724AC}" type="pres">
      <dgm:prSet presAssocID="{2C2BC652-A011-E24E-A1F6-3F28739EAC82}" presName="Name8" presStyleCnt="0"/>
      <dgm:spPr/>
    </dgm:pt>
    <dgm:pt modelId="{C5E29113-D960-4D4D-B1E9-5B8B302A0483}" type="pres">
      <dgm:prSet presAssocID="{2C2BC652-A011-E24E-A1F6-3F28739EAC82}" presName="level" presStyleLbl="node1" presStyleIdx="4" presStyleCnt="5">
        <dgm:presLayoutVars>
          <dgm:chMax val="1"/>
          <dgm:bulletEnabled val="1"/>
        </dgm:presLayoutVars>
      </dgm:prSet>
      <dgm:spPr/>
    </dgm:pt>
    <dgm:pt modelId="{B4CB383E-B48E-E940-8442-A606C75BE97A}" type="pres">
      <dgm:prSet presAssocID="{2C2BC652-A011-E24E-A1F6-3F28739EAC82}" presName="levelTx" presStyleLbl="revTx" presStyleIdx="0" presStyleCnt="0">
        <dgm:presLayoutVars>
          <dgm:chMax val="1"/>
          <dgm:bulletEnabled val="1"/>
        </dgm:presLayoutVars>
      </dgm:prSet>
      <dgm:spPr/>
    </dgm:pt>
  </dgm:ptLst>
  <dgm:cxnLst>
    <dgm:cxn modelId="{B460FA14-53D0-7F4D-846F-8FF77FE86CAA}" type="presOf" srcId="{7AA5820B-876B-7B4B-A42A-3BD0766A0758}" destId="{34E1D446-3B20-C044-AF8F-A9ECD92590CB}" srcOrd="0" destOrd="0" presId="urn:microsoft.com/office/officeart/2005/8/layout/pyramid1"/>
    <dgm:cxn modelId="{4C18A020-C11D-DF47-81D7-2ED8081AD21D}" type="presOf" srcId="{2C2BC652-A011-E24E-A1F6-3F28739EAC82}" destId="{C5E29113-D960-4D4D-B1E9-5B8B302A0483}" srcOrd="0" destOrd="0" presId="urn:microsoft.com/office/officeart/2005/8/layout/pyramid1"/>
    <dgm:cxn modelId="{64360F25-E17C-E145-BEFB-F937673EC4C7}" srcId="{BE47CDAC-0C48-CD40-8184-34D72CDF2238}" destId="{B54737F3-7CA3-304C-933F-4B555DD31B35}" srcOrd="1" destOrd="0" parTransId="{83E56187-F6F2-AA48-9D9E-C59D01C84105}" sibTransId="{ABADBFE0-3C52-DB4B-AD08-A0A76CF89807}"/>
    <dgm:cxn modelId="{AC154229-8A66-774B-9777-D745109B25DA}" type="presOf" srcId="{BE47CDAC-0C48-CD40-8184-34D72CDF2238}" destId="{2B8FBB5B-1550-9046-8E2A-7515D13A3CB6}" srcOrd="0" destOrd="0" presId="urn:microsoft.com/office/officeart/2005/8/layout/pyramid1"/>
    <dgm:cxn modelId="{37C2913D-4740-D54C-88F1-963F64662B60}" type="presOf" srcId="{FCBBEE7F-6D28-DF43-9B37-018BDCA0D4F1}" destId="{318722AB-65AD-0A4D-8A2F-5BAF48DEB55F}" srcOrd="0" destOrd="0" presId="urn:microsoft.com/office/officeart/2005/8/layout/pyramid1"/>
    <dgm:cxn modelId="{FDF2EB5E-141D-2840-9BF9-053311E0BAAD}" type="presOf" srcId="{94EDB2A6-88E3-8741-A367-F7CB269A1633}" destId="{3FF5CAF4-3F5D-CC4C-AEE6-C88A42A6DCA0}" srcOrd="1" destOrd="0" presId="urn:microsoft.com/office/officeart/2005/8/layout/pyramid1"/>
    <dgm:cxn modelId="{B49A0A49-EA31-B246-B824-3DFC672C3B1C}" srcId="{BE47CDAC-0C48-CD40-8184-34D72CDF2238}" destId="{2C2BC652-A011-E24E-A1F6-3F28739EAC82}" srcOrd="4" destOrd="0" parTransId="{ADA1139C-A5E8-1E49-91FA-5870A72CC1BF}" sibTransId="{E1881C67-4CAE-7D48-871F-7B00B4185D6F}"/>
    <dgm:cxn modelId="{F2BE8576-13FA-7A4F-AAAC-660EDF76DF4B}" srcId="{BE47CDAC-0C48-CD40-8184-34D72CDF2238}" destId="{94EDB2A6-88E3-8741-A367-F7CB269A1633}" srcOrd="2" destOrd="0" parTransId="{B52402CC-40EA-7541-A768-C6BBF46D6833}" sibTransId="{E6F7CAE1-96D0-6941-BDDF-F8B748C0AF04}"/>
    <dgm:cxn modelId="{AA95C38C-8A34-AD47-AA3C-2D114CCC7546}" srcId="{BE47CDAC-0C48-CD40-8184-34D72CDF2238}" destId="{FCBBEE7F-6D28-DF43-9B37-018BDCA0D4F1}" srcOrd="3" destOrd="0" parTransId="{DC8D77C1-0BA0-1944-8237-7D39CB590EAA}" sibTransId="{C0D5118B-0D99-904F-B176-AF68C411E922}"/>
    <dgm:cxn modelId="{5AFD7FA6-ABDB-D546-9698-032622B5A19F}" type="presOf" srcId="{B54737F3-7CA3-304C-933F-4B555DD31B35}" destId="{202C7D37-F998-AF4E-9584-BE047A31154B}" srcOrd="1" destOrd="0" presId="urn:microsoft.com/office/officeart/2005/8/layout/pyramid1"/>
    <dgm:cxn modelId="{D14745AD-9554-2E47-ABB2-09CBB319F736}" type="presOf" srcId="{B54737F3-7CA3-304C-933F-4B555DD31B35}" destId="{17412907-527D-024C-80C3-987C7DDB980C}" srcOrd="0" destOrd="0" presId="urn:microsoft.com/office/officeart/2005/8/layout/pyramid1"/>
    <dgm:cxn modelId="{C8E128AF-9514-5B49-A6D4-7F82ED01B459}" type="presOf" srcId="{2C2BC652-A011-E24E-A1F6-3F28739EAC82}" destId="{B4CB383E-B48E-E940-8442-A606C75BE97A}" srcOrd="1" destOrd="0" presId="urn:microsoft.com/office/officeart/2005/8/layout/pyramid1"/>
    <dgm:cxn modelId="{16397BD0-DC3A-6746-8DA8-EAC3E338CC95}" type="presOf" srcId="{FCBBEE7F-6D28-DF43-9B37-018BDCA0D4F1}" destId="{499D5BBD-BD3E-B040-8A18-E97F904B43C9}" srcOrd="1" destOrd="0" presId="urn:microsoft.com/office/officeart/2005/8/layout/pyramid1"/>
    <dgm:cxn modelId="{9A59AED7-FCDA-724D-863F-A76F93486106}" type="presOf" srcId="{94EDB2A6-88E3-8741-A367-F7CB269A1633}" destId="{225ED15A-1851-804E-8444-5E150FDE3685}" srcOrd="0" destOrd="0" presId="urn:microsoft.com/office/officeart/2005/8/layout/pyramid1"/>
    <dgm:cxn modelId="{DEFB79E0-BB7C-A542-9867-360F45F73730}" type="presOf" srcId="{7AA5820B-876B-7B4B-A42A-3BD0766A0758}" destId="{678AF341-E517-D64E-8322-3A04F5A7099E}" srcOrd="1" destOrd="0" presId="urn:microsoft.com/office/officeart/2005/8/layout/pyramid1"/>
    <dgm:cxn modelId="{DBA297ED-A250-CB43-A400-73BAFA194820}" srcId="{BE47CDAC-0C48-CD40-8184-34D72CDF2238}" destId="{7AA5820B-876B-7B4B-A42A-3BD0766A0758}" srcOrd="0" destOrd="0" parTransId="{78B09455-02F6-BC4D-8B05-294764B7AAF4}" sibTransId="{8E62D048-45F9-E24C-B956-3EBCECA8FEA8}"/>
    <dgm:cxn modelId="{42AB94C2-492C-4541-BE5A-AA139D21C544}" type="presParOf" srcId="{2B8FBB5B-1550-9046-8E2A-7515D13A3CB6}" destId="{6F87A88B-798B-314B-8C11-805F8CFF9E88}" srcOrd="0" destOrd="0" presId="urn:microsoft.com/office/officeart/2005/8/layout/pyramid1"/>
    <dgm:cxn modelId="{7B604A30-C9B9-794D-A703-4C85FBD98621}" type="presParOf" srcId="{6F87A88B-798B-314B-8C11-805F8CFF9E88}" destId="{34E1D446-3B20-C044-AF8F-A9ECD92590CB}" srcOrd="0" destOrd="0" presId="urn:microsoft.com/office/officeart/2005/8/layout/pyramid1"/>
    <dgm:cxn modelId="{55B36458-4D17-FC4A-9216-322995C7F6F7}" type="presParOf" srcId="{6F87A88B-798B-314B-8C11-805F8CFF9E88}" destId="{678AF341-E517-D64E-8322-3A04F5A7099E}" srcOrd="1" destOrd="0" presId="urn:microsoft.com/office/officeart/2005/8/layout/pyramid1"/>
    <dgm:cxn modelId="{3DCBC4BA-DD7E-AC43-BEB3-EEE2FABB50C5}" type="presParOf" srcId="{2B8FBB5B-1550-9046-8E2A-7515D13A3CB6}" destId="{04DF3413-0821-2D43-BBE5-09C14F3F761E}" srcOrd="1" destOrd="0" presId="urn:microsoft.com/office/officeart/2005/8/layout/pyramid1"/>
    <dgm:cxn modelId="{A2AC6699-A188-4A4C-AA2F-64EAE4829D56}" type="presParOf" srcId="{04DF3413-0821-2D43-BBE5-09C14F3F761E}" destId="{17412907-527D-024C-80C3-987C7DDB980C}" srcOrd="0" destOrd="0" presId="urn:microsoft.com/office/officeart/2005/8/layout/pyramid1"/>
    <dgm:cxn modelId="{3307B736-9DE4-1E40-8A26-7663C3249FB6}" type="presParOf" srcId="{04DF3413-0821-2D43-BBE5-09C14F3F761E}" destId="{202C7D37-F998-AF4E-9584-BE047A31154B}" srcOrd="1" destOrd="0" presId="urn:microsoft.com/office/officeart/2005/8/layout/pyramid1"/>
    <dgm:cxn modelId="{6F6C7858-27FA-BC47-9FF8-B25E3B3F1B3E}" type="presParOf" srcId="{2B8FBB5B-1550-9046-8E2A-7515D13A3CB6}" destId="{2EF9C424-F196-EF46-87CA-6BFE7BAD70EA}" srcOrd="2" destOrd="0" presId="urn:microsoft.com/office/officeart/2005/8/layout/pyramid1"/>
    <dgm:cxn modelId="{4A58F0AE-D83D-4840-A0DF-74312616831B}" type="presParOf" srcId="{2EF9C424-F196-EF46-87CA-6BFE7BAD70EA}" destId="{225ED15A-1851-804E-8444-5E150FDE3685}" srcOrd="0" destOrd="0" presId="urn:microsoft.com/office/officeart/2005/8/layout/pyramid1"/>
    <dgm:cxn modelId="{4B174CCB-A53D-3E47-9F5B-B32C4206BDF8}" type="presParOf" srcId="{2EF9C424-F196-EF46-87CA-6BFE7BAD70EA}" destId="{3FF5CAF4-3F5D-CC4C-AEE6-C88A42A6DCA0}" srcOrd="1" destOrd="0" presId="urn:microsoft.com/office/officeart/2005/8/layout/pyramid1"/>
    <dgm:cxn modelId="{9CEF72A6-F58E-2348-A9C5-06308521C2C9}" type="presParOf" srcId="{2B8FBB5B-1550-9046-8E2A-7515D13A3CB6}" destId="{04EE827B-AF51-DD48-A85B-A78D1A013DE9}" srcOrd="3" destOrd="0" presId="urn:microsoft.com/office/officeart/2005/8/layout/pyramid1"/>
    <dgm:cxn modelId="{802E8E1A-3194-5E4D-94B8-C7CE654FD428}" type="presParOf" srcId="{04EE827B-AF51-DD48-A85B-A78D1A013DE9}" destId="{318722AB-65AD-0A4D-8A2F-5BAF48DEB55F}" srcOrd="0" destOrd="0" presId="urn:microsoft.com/office/officeart/2005/8/layout/pyramid1"/>
    <dgm:cxn modelId="{9C50A84C-7F1E-B849-9E84-A043FAC33AA9}" type="presParOf" srcId="{04EE827B-AF51-DD48-A85B-A78D1A013DE9}" destId="{499D5BBD-BD3E-B040-8A18-E97F904B43C9}" srcOrd="1" destOrd="0" presId="urn:microsoft.com/office/officeart/2005/8/layout/pyramid1"/>
    <dgm:cxn modelId="{81049F46-5BED-9947-A34C-8FF179B4EAC3}" type="presParOf" srcId="{2B8FBB5B-1550-9046-8E2A-7515D13A3CB6}" destId="{0824D103-F74A-CA46-B84E-E8F1C74724AC}" srcOrd="4" destOrd="0" presId="urn:microsoft.com/office/officeart/2005/8/layout/pyramid1"/>
    <dgm:cxn modelId="{2A7196DA-24CE-EE42-AFAB-6DE28A74AA00}" type="presParOf" srcId="{0824D103-F74A-CA46-B84E-E8F1C74724AC}" destId="{C5E29113-D960-4D4D-B1E9-5B8B302A0483}" srcOrd="0" destOrd="0" presId="urn:microsoft.com/office/officeart/2005/8/layout/pyramid1"/>
    <dgm:cxn modelId="{E9E64AB3-647C-7D40-BD17-63405D49B92F}" type="presParOf" srcId="{0824D103-F74A-CA46-B84E-E8F1C74724AC}" destId="{B4CB383E-B48E-E940-8442-A606C75BE97A}" srcOrd="1" destOrd="0" presId="urn:microsoft.com/office/officeart/2005/8/layout/pyramid1"/>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5.xml><?xml version="1.0" encoding="utf-8"?>
<dgm:dataModel xmlns:dgm="http://schemas.openxmlformats.org/drawingml/2006/diagram" xmlns:a="http://schemas.openxmlformats.org/drawingml/2006/main">
  <dgm:ptLst>
    <dgm:pt modelId="{BE47CDAC-0C48-CD40-8184-34D72CDF2238}" type="doc">
      <dgm:prSet loTypeId="urn:microsoft.com/office/officeart/2005/8/layout/pyramid1" loCatId="pyramid" qsTypeId="urn:microsoft.com/office/officeart/2005/8/quickstyle/simple4" qsCatId="simple" csTypeId="urn:microsoft.com/office/officeart/2005/8/colors/accent1_2" csCatId="accent1" phldr="1"/>
      <dgm:spPr/>
    </dgm:pt>
    <dgm:pt modelId="{7AA5820B-876B-7B4B-A42A-3BD0766A0758}">
      <dgm:prSet phldrT="[Text]" custT="1"/>
      <dgm:spPr>
        <a:solidFill>
          <a:srgbClr val="A4BCC2"/>
        </a:solidFill>
      </dgm:spPr>
      <dgm:t>
        <a:bodyPr anchor="ctr"/>
        <a:lstStyle/>
        <a:p>
          <a:endParaRPr lang="en-US" sz="1200" dirty="0">
            <a:solidFill>
              <a:srgbClr val="535B61"/>
            </a:solidFill>
            <a:latin typeface="Deutsche Bank Display Beta" charset="0"/>
            <a:ea typeface="Deutsche Bank Display Beta" charset="0"/>
            <a:cs typeface="Deutsche Bank Display Beta" charset="0"/>
          </a:endParaRPr>
        </a:p>
      </dgm:t>
    </dgm:pt>
    <dgm:pt modelId="{78B09455-02F6-BC4D-8B05-294764B7AAF4}" type="parTrans" cxnId="{DBA297ED-A250-CB43-A400-73BAFA194820}">
      <dgm:prSet/>
      <dgm:spPr/>
      <dgm:t>
        <a:bodyPr/>
        <a:lstStyle/>
        <a:p>
          <a:endParaRPr lang="en-US"/>
        </a:p>
      </dgm:t>
    </dgm:pt>
    <dgm:pt modelId="{8E62D048-45F9-E24C-B956-3EBCECA8FEA8}" type="sibTrans" cxnId="{DBA297ED-A250-CB43-A400-73BAFA194820}">
      <dgm:prSet/>
      <dgm:spPr/>
      <dgm:t>
        <a:bodyPr/>
        <a:lstStyle/>
        <a:p>
          <a:endParaRPr lang="en-US"/>
        </a:p>
      </dgm:t>
    </dgm:pt>
    <dgm:pt modelId="{FCBBEE7F-6D28-DF43-9B37-018BDCA0D4F1}">
      <dgm:prSet phldrT="[Text]" custT="1"/>
      <dgm:spPr>
        <a:solidFill>
          <a:srgbClr val="00A3E0"/>
        </a:solidFill>
      </dgm:spPr>
      <dgm:t>
        <a:bodyPr/>
        <a:lstStyle/>
        <a:p>
          <a:endParaRPr lang="en-US" sz="1200" dirty="0">
            <a:solidFill>
              <a:schemeClr val="bg1"/>
            </a:solidFill>
            <a:latin typeface="Deutsche Bank Display Beta" charset="0"/>
            <a:ea typeface="Deutsche Bank Display Beta" charset="0"/>
            <a:cs typeface="Deutsche Bank Display Beta" charset="0"/>
          </a:endParaRPr>
        </a:p>
      </dgm:t>
    </dgm:pt>
    <dgm:pt modelId="{DC8D77C1-0BA0-1944-8237-7D39CB590EAA}" type="parTrans" cxnId="{AA95C38C-8A34-AD47-AA3C-2D114CCC7546}">
      <dgm:prSet/>
      <dgm:spPr/>
      <dgm:t>
        <a:bodyPr/>
        <a:lstStyle/>
        <a:p>
          <a:endParaRPr lang="en-US"/>
        </a:p>
      </dgm:t>
    </dgm:pt>
    <dgm:pt modelId="{C0D5118B-0D99-904F-B176-AF68C411E922}" type="sibTrans" cxnId="{AA95C38C-8A34-AD47-AA3C-2D114CCC7546}">
      <dgm:prSet/>
      <dgm:spPr/>
      <dgm:t>
        <a:bodyPr/>
        <a:lstStyle/>
        <a:p>
          <a:endParaRPr lang="en-US"/>
        </a:p>
      </dgm:t>
    </dgm:pt>
    <dgm:pt modelId="{2C2BC652-A011-E24E-A1F6-3F28739EAC82}">
      <dgm:prSet phldrT="[Text]" custT="1"/>
      <dgm:spPr>
        <a:solidFill>
          <a:srgbClr val="00205B"/>
        </a:solidFill>
      </dgm:spPr>
      <dgm:t>
        <a:bodyPr/>
        <a:lstStyle/>
        <a:p>
          <a:endParaRPr lang="en-US" sz="1200" dirty="0">
            <a:solidFill>
              <a:schemeClr val="bg1"/>
            </a:solidFill>
            <a:latin typeface="Deutsche Bank Display Beta" charset="0"/>
            <a:ea typeface="Deutsche Bank Display Beta" charset="0"/>
            <a:cs typeface="Deutsche Bank Display Beta" charset="0"/>
          </a:endParaRPr>
        </a:p>
      </dgm:t>
    </dgm:pt>
    <dgm:pt modelId="{ADA1139C-A5E8-1E49-91FA-5870A72CC1BF}" type="parTrans" cxnId="{B49A0A49-EA31-B246-B824-3DFC672C3B1C}">
      <dgm:prSet/>
      <dgm:spPr/>
      <dgm:t>
        <a:bodyPr/>
        <a:lstStyle/>
        <a:p>
          <a:endParaRPr lang="en-US"/>
        </a:p>
      </dgm:t>
    </dgm:pt>
    <dgm:pt modelId="{E1881C67-4CAE-7D48-871F-7B00B4185D6F}" type="sibTrans" cxnId="{B49A0A49-EA31-B246-B824-3DFC672C3B1C}">
      <dgm:prSet/>
      <dgm:spPr/>
      <dgm:t>
        <a:bodyPr/>
        <a:lstStyle/>
        <a:p>
          <a:endParaRPr lang="en-US"/>
        </a:p>
      </dgm:t>
    </dgm:pt>
    <dgm:pt modelId="{B54737F3-7CA3-304C-933F-4B555DD31B35}">
      <dgm:prSet custT="1"/>
      <dgm:spPr>
        <a:solidFill>
          <a:srgbClr val="9771A3"/>
        </a:solidFill>
      </dgm:spPr>
      <dgm:t>
        <a:bodyPr anchor="ctr"/>
        <a:lstStyle/>
        <a:p>
          <a:endParaRPr lang="en-US" sz="1200" dirty="0">
            <a:solidFill>
              <a:schemeClr val="bg1"/>
            </a:solidFill>
            <a:latin typeface="Deutsche Bank Display Beta" charset="0"/>
            <a:ea typeface="Deutsche Bank Display Beta" charset="0"/>
            <a:cs typeface="Deutsche Bank Display Beta" charset="0"/>
          </a:endParaRPr>
        </a:p>
      </dgm:t>
    </dgm:pt>
    <dgm:pt modelId="{83E56187-F6F2-AA48-9D9E-C59D01C84105}" type="parTrans" cxnId="{64360F25-E17C-E145-BEFB-F937673EC4C7}">
      <dgm:prSet/>
      <dgm:spPr/>
      <dgm:t>
        <a:bodyPr/>
        <a:lstStyle/>
        <a:p>
          <a:endParaRPr lang="en-US"/>
        </a:p>
      </dgm:t>
    </dgm:pt>
    <dgm:pt modelId="{ABADBFE0-3C52-DB4B-AD08-A0A76CF89807}" type="sibTrans" cxnId="{64360F25-E17C-E145-BEFB-F937673EC4C7}">
      <dgm:prSet/>
      <dgm:spPr/>
      <dgm:t>
        <a:bodyPr/>
        <a:lstStyle/>
        <a:p>
          <a:endParaRPr lang="en-US"/>
        </a:p>
      </dgm:t>
    </dgm:pt>
    <dgm:pt modelId="{94EDB2A6-88E3-8741-A367-F7CB269A1633}">
      <dgm:prSet custT="1"/>
      <dgm:spPr>
        <a:solidFill>
          <a:srgbClr val="006287"/>
        </a:solidFill>
      </dgm:spPr>
      <dgm:t>
        <a:bodyPr anchor="ctr"/>
        <a:lstStyle/>
        <a:p>
          <a:endParaRPr lang="en-US" sz="1200" dirty="0">
            <a:solidFill>
              <a:schemeClr val="bg1"/>
            </a:solidFill>
            <a:latin typeface="Deutsche Bank Display Beta" charset="0"/>
            <a:ea typeface="Deutsche Bank Display Beta" charset="0"/>
            <a:cs typeface="Deutsche Bank Display Beta" charset="0"/>
          </a:endParaRPr>
        </a:p>
      </dgm:t>
    </dgm:pt>
    <dgm:pt modelId="{B52402CC-40EA-7541-A768-C6BBF46D6833}" type="parTrans" cxnId="{F2BE8576-13FA-7A4F-AAAC-660EDF76DF4B}">
      <dgm:prSet/>
      <dgm:spPr/>
      <dgm:t>
        <a:bodyPr/>
        <a:lstStyle/>
        <a:p>
          <a:endParaRPr lang="en-US"/>
        </a:p>
      </dgm:t>
    </dgm:pt>
    <dgm:pt modelId="{E6F7CAE1-96D0-6941-BDDF-F8B748C0AF04}" type="sibTrans" cxnId="{F2BE8576-13FA-7A4F-AAAC-660EDF76DF4B}">
      <dgm:prSet/>
      <dgm:spPr/>
      <dgm:t>
        <a:bodyPr/>
        <a:lstStyle/>
        <a:p>
          <a:endParaRPr lang="en-US"/>
        </a:p>
      </dgm:t>
    </dgm:pt>
    <dgm:pt modelId="{2B8FBB5B-1550-9046-8E2A-7515D13A3CB6}" type="pres">
      <dgm:prSet presAssocID="{BE47CDAC-0C48-CD40-8184-34D72CDF2238}" presName="Name0" presStyleCnt="0">
        <dgm:presLayoutVars>
          <dgm:dir/>
          <dgm:animLvl val="lvl"/>
          <dgm:resizeHandles val="exact"/>
        </dgm:presLayoutVars>
      </dgm:prSet>
      <dgm:spPr/>
    </dgm:pt>
    <dgm:pt modelId="{6F87A88B-798B-314B-8C11-805F8CFF9E88}" type="pres">
      <dgm:prSet presAssocID="{7AA5820B-876B-7B4B-A42A-3BD0766A0758}" presName="Name8" presStyleCnt="0"/>
      <dgm:spPr/>
    </dgm:pt>
    <dgm:pt modelId="{34E1D446-3B20-C044-AF8F-A9ECD92590CB}" type="pres">
      <dgm:prSet presAssocID="{7AA5820B-876B-7B4B-A42A-3BD0766A0758}" presName="level" presStyleLbl="node1" presStyleIdx="0" presStyleCnt="5">
        <dgm:presLayoutVars>
          <dgm:chMax val="1"/>
          <dgm:bulletEnabled val="1"/>
        </dgm:presLayoutVars>
      </dgm:prSet>
      <dgm:spPr/>
    </dgm:pt>
    <dgm:pt modelId="{678AF341-E517-D64E-8322-3A04F5A7099E}" type="pres">
      <dgm:prSet presAssocID="{7AA5820B-876B-7B4B-A42A-3BD0766A0758}" presName="levelTx" presStyleLbl="revTx" presStyleIdx="0" presStyleCnt="0">
        <dgm:presLayoutVars>
          <dgm:chMax val="1"/>
          <dgm:bulletEnabled val="1"/>
        </dgm:presLayoutVars>
      </dgm:prSet>
      <dgm:spPr/>
    </dgm:pt>
    <dgm:pt modelId="{04DF3413-0821-2D43-BBE5-09C14F3F761E}" type="pres">
      <dgm:prSet presAssocID="{B54737F3-7CA3-304C-933F-4B555DD31B35}" presName="Name8" presStyleCnt="0"/>
      <dgm:spPr/>
    </dgm:pt>
    <dgm:pt modelId="{17412907-527D-024C-80C3-987C7DDB980C}" type="pres">
      <dgm:prSet presAssocID="{B54737F3-7CA3-304C-933F-4B555DD31B35}" presName="level" presStyleLbl="node1" presStyleIdx="1" presStyleCnt="5">
        <dgm:presLayoutVars>
          <dgm:chMax val="1"/>
          <dgm:bulletEnabled val="1"/>
        </dgm:presLayoutVars>
      </dgm:prSet>
      <dgm:spPr/>
    </dgm:pt>
    <dgm:pt modelId="{202C7D37-F998-AF4E-9584-BE047A31154B}" type="pres">
      <dgm:prSet presAssocID="{B54737F3-7CA3-304C-933F-4B555DD31B35}" presName="levelTx" presStyleLbl="revTx" presStyleIdx="0" presStyleCnt="0">
        <dgm:presLayoutVars>
          <dgm:chMax val="1"/>
          <dgm:bulletEnabled val="1"/>
        </dgm:presLayoutVars>
      </dgm:prSet>
      <dgm:spPr/>
    </dgm:pt>
    <dgm:pt modelId="{2EF9C424-F196-EF46-87CA-6BFE7BAD70EA}" type="pres">
      <dgm:prSet presAssocID="{94EDB2A6-88E3-8741-A367-F7CB269A1633}" presName="Name8" presStyleCnt="0"/>
      <dgm:spPr/>
    </dgm:pt>
    <dgm:pt modelId="{225ED15A-1851-804E-8444-5E150FDE3685}" type="pres">
      <dgm:prSet presAssocID="{94EDB2A6-88E3-8741-A367-F7CB269A1633}" presName="level" presStyleLbl="node1" presStyleIdx="2" presStyleCnt="5">
        <dgm:presLayoutVars>
          <dgm:chMax val="1"/>
          <dgm:bulletEnabled val="1"/>
        </dgm:presLayoutVars>
      </dgm:prSet>
      <dgm:spPr/>
    </dgm:pt>
    <dgm:pt modelId="{3FF5CAF4-3F5D-CC4C-AEE6-C88A42A6DCA0}" type="pres">
      <dgm:prSet presAssocID="{94EDB2A6-88E3-8741-A367-F7CB269A1633}" presName="levelTx" presStyleLbl="revTx" presStyleIdx="0" presStyleCnt="0">
        <dgm:presLayoutVars>
          <dgm:chMax val="1"/>
          <dgm:bulletEnabled val="1"/>
        </dgm:presLayoutVars>
      </dgm:prSet>
      <dgm:spPr/>
    </dgm:pt>
    <dgm:pt modelId="{04EE827B-AF51-DD48-A85B-A78D1A013DE9}" type="pres">
      <dgm:prSet presAssocID="{FCBBEE7F-6D28-DF43-9B37-018BDCA0D4F1}" presName="Name8" presStyleCnt="0"/>
      <dgm:spPr/>
    </dgm:pt>
    <dgm:pt modelId="{318722AB-65AD-0A4D-8A2F-5BAF48DEB55F}" type="pres">
      <dgm:prSet presAssocID="{FCBBEE7F-6D28-DF43-9B37-018BDCA0D4F1}" presName="level" presStyleLbl="node1" presStyleIdx="3" presStyleCnt="5">
        <dgm:presLayoutVars>
          <dgm:chMax val="1"/>
          <dgm:bulletEnabled val="1"/>
        </dgm:presLayoutVars>
      </dgm:prSet>
      <dgm:spPr/>
    </dgm:pt>
    <dgm:pt modelId="{499D5BBD-BD3E-B040-8A18-E97F904B43C9}" type="pres">
      <dgm:prSet presAssocID="{FCBBEE7F-6D28-DF43-9B37-018BDCA0D4F1}" presName="levelTx" presStyleLbl="revTx" presStyleIdx="0" presStyleCnt="0">
        <dgm:presLayoutVars>
          <dgm:chMax val="1"/>
          <dgm:bulletEnabled val="1"/>
        </dgm:presLayoutVars>
      </dgm:prSet>
      <dgm:spPr/>
    </dgm:pt>
    <dgm:pt modelId="{0824D103-F74A-CA46-B84E-E8F1C74724AC}" type="pres">
      <dgm:prSet presAssocID="{2C2BC652-A011-E24E-A1F6-3F28739EAC82}" presName="Name8" presStyleCnt="0"/>
      <dgm:spPr/>
    </dgm:pt>
    <dgm:pt modelId="{C5E29113-D960-4D4D-B1E9-5B8B302A0483}" type="pres">
      <dgm:prSet presAssocID="{2C2BC652-A011-E24E-A1F6-3F28739EAC82}" presName="level" presStyleLbl="node1" presStyleIdx="4" presStyleCnt="5">
        <dgm:presLayoutVars>
          <dgm:chMax val="1"/>
          <dgm:bulletEnabled val="1"/>
        </dgm:presLayoutVars>
      </dgm:prSet>
      <dgm:spPr/>
    </dgm:pt>
    <dgm:pt modelId="{B4CB383E-B48E-E940-8442-A606C75BE97A}" type="pres">
      <dgm:prSet presAssocID="{2C2BC652-A011-E24E-A1F6-3F28739EAC82}" presName="levelTx" presStyleLbl="revTx" presStyleIdx="0" presStyleCnt="0">
        <dgm:presLayoutVars>
          <dgm:chMax val="1"/>
          <dgm:bulletEnabled val="1"/>
        </dgm:presLayoutVars>
      </dgm:prSet>
      <dgm:spPr/>
    </dgm:pt>
  </dgm:ptLst>
  <dgm:cxnLst>
    <dgm:cxn modelId="{B460FA14-53D0-7F4D-846F-8FF77FE86CAA}" type="presOf" srcId="{7AA5820B-876B-7B4B-A42A-3BD0766A0758}" destId="{34E1D446-3B20-C044-AF8F-A9ECD92590CB}" srcOrd="0" destOrd="0" presId="urn:microsoft.com/office/officeart/2005/8/layout/pyramid1"/>
    <dgm:cxn modelId="{4C18A020-C11D-DF47-81D7-2ED8081AD21D}" type="presOf" srcId="{2C2BC652-A011-E24E-A1F6-3F28739EAC82}" destId="{C5E29113-D960-4D4D-B1E9-5B8B302A0483}" srcOrd="0" destOrd="0" presId="urn:microsoft.com/office/officeart/2005/8/layout/pyramid1"/>
    <dgm:cxn modelId="{64360F25-E17C-E145-BEFB-F937673EC4C7}" srcId="{BE47CDAC-0C48-CD40-8184-34D72CDF2238}" destId="{B54737F3-7CA3-304C-933F-4B555DD31B35}" srcOrd="1" destOrd="0" parTransId="{83E56187-F6F2-AA48-9D9E-C59D01C84105}" sibTransId="{ABADBFE0-3C52-DB4B-AD08-A0A76CF89807}"/>
    <dgm:cxn modelId="{AC154229-8A66-774B-9777-D745109B25DA}" type="presOf" srcId="{BE47CDAC-0C48-CD40-8184-34D72CDF2238}" destId="{2B8FBB5B-1550-9046-8E2A-7515D13A3CB6}" srcOrd="0" destOrd="0" presId="urn:microsoft.com/office/officeart/2005/8/layout/pyramid1"/>
    <dgm:cxn modelId="{37C2913D-4740-D54C-88F1-963F64662B60}" type="presOf" srcId="{FCBBEE7F-6D28-DF43-9B37-018BDCA0D4F1}" destId="{318722AB-65AD-0A4D-8A2F-5BAF48DEB55F}" srcOrd="0" destOrd="0" presId="urn:microsoft.com/office/officeart/2005/8/layout/pyramid1"/>
    <dgm:cxn modelId="{FDF2EB5E-141D-2840-9BF9-053311E0BAAD}" type="presOf" srcId="{94EDB2A6-88E3-8741-A367-F7CB269A1633}" destId="{3FF5CAF4-3F5D-CC4C-AEE6-C88A42A6DCA0}" srcOrd="1" destOrd="0" presId="urn:microsoft.com/office/officeart/2005/8/layout/pyramid1"/>
    <dgm:cxn modelId="{B49A0A49-EA31-B246-B824-3DFC672C3B1C}" srcId="{BE47CDAC-0C48-CD40-8184-34D72CDF2238}" destId="{2C2BC652-A011-E24E-A1F6-3F28739EAC82}" srcOrd="4" destOrd="0" parTransId="{ADA1139C-A5E8-1E49-91FA-5870A72CC1BF}" sibTransId="{E1881C67-4CAE-7D48-871F-7B00B4185D6F}"/>
    <dgm:cxn modelId="{F2BE8576-13FA-7A4F-AAAC-660EDF76DF4B}" srcId="{BE47CDAC-0C48-CD40-8184-34D72CDF2238}" destId="{94EDB2A6-88E3-8741-A367-F7CB269A1633}" srcOrd="2" destOrd="0" parTransId="{B52402CC-40EA-7541-A768-C6BBF46D6833}" sibTransId="{E6F7CAE1-96D0-6941-BDDF-F8B748C0AF04}"/>
    <dgm:cxn modelId="{AA95C38C-8A34-AD47-AA3C-2D114CCC7546}" srcId="{BE47CDAC-0C48-CD40-8184-34D72CDF2238}" destId="{FCBBEE7F-6D28-DF43-9B37-018BDCA0D4F1}" srcOrd="3" destOrd="0" parTransId="{DC8D77C1-0BA0-1944-8237-7D39CB590EAA}" sibTransId="{C0D5118B-0D99-904F-B176-AF68C411E922}"/>
    <dgm:cxn modelId="{5AFD7FA6-ABDB-D546-9698-032622B5A19F}" type="presOf" srcId="{B54737F3-7CA3-304C-933F-4B555DD31B35}" destId="{202C7D37-F998-AF4E-9584-BE047A31154B}" srcOrd="1" destOrd="0" presId="urn:microsoft.com/office/officeart/2005/8/layout/pyramid1"/>
    <dgm:cxn modelId="{D14745AD-9554-2E47-ABB2-09CBB319F736}" type="presOf" srcId="{B54737F3-7CA3-304C-933F-4B555DD31B35}" destId="{17412907-527D-024C-80C3-987C7DDB980C}" srcOrd="0" destOrd="0" presId="urn:microsoft.com/office/officeart/2005/8/layout/pyramid1"/>
    <dgm:cxn modelId="{C8E128AF-9514-5B49-A6D4-7F82ED01B459}" type="presOf" srcId="{2C2BC652-A011-E24E-A1F6-3F28739EAC82}" destId="{B4CB383E-B48E-E940-8442-A606C75BE97A}" srcOrd="1" destOrd="0" presId="urn:microsoft.com/office/officeart/2005/8/layout/pyramid1"/>
    <dgm:cxn modelId="{16397BD0-DC3A-6746-8DA8-EAC3E338CC95}" type="presOf" srcId="{FCBBEE7F-6D28-DF43-9B37-018BDCA0D4F1}" destId="{499D5BBD-BD3E-B040-8A18-E97F904B43C9}" srcOrd="1" destOrd="0" presId="urn:microsoft.com/office/officeart/2005/8/layout/pyramid1"/>
    <dgm:cxn modelId="{9A59AED7-FCDA-724D-863F-A76F93486106}" type="presOf" srcId="{94EDB2A6-88E3-8741-A367-F7CB269A1633}" destId="{225ED15A-1851-804E-8444-5E150FDE3685}" srcOrd="0" destOrd="0" presId="urn:microsoft.com/office/officeart/2005/8/layout/pyramid1"/>
    <dgm:cxn modelId="{DEFB79E0-BB7C-A542-9867-360F45F73730}" type="presOf" srcId="{7AA5820B-876B-7B4B-A42A-3BD0766A0758}" destId="{678AF341-E517-D64E-8322-3A04F5A7099E}" srcOrd="1" destOrd="0" presId="urn:microsoft.com/office/officeart/2005/8/layout/pyramid1"/>
    <dgm:cxn modelId="{DBA297ED-A250-CB43-A400-73BAFA194820}" srcId="{BE47CDAC-0C48-CD40-8184-34D72CDF2238}" destId="{7AA5820B-876B-7B4B-A42A-3BD0766A0758}" srcOrd="0" destOrd="0" parTransId="{78B09455-02F6-BC4D-8B05-294764B7AAF4}" sibTransId="{8E62D048-45F9-E24C-B956-3EBCECA8FEA8}"/>
    <dgm:cxn modelId="{42AB94C2-492C-4541-BE5A-AA139D21C544}" type="presParOf" srcId="{2B8FBB5B-1550-9046-8E2A-7515D13A3CB6}" destId="{6F87A88B-798B-314B-8C11-805F8CFF9E88}" srcOrd="0" destOrd="0" presId="urn:microsoft.com/office/officeart/2005/8/layout/pyramid1"/>
    <dgm:cxn modelId="{7B604A30-C9B9-794D-A703-4C85FBD98621}" type="presParOf" srcId="{6F87A88B-798B-314B-8C11-805F8CFF9E88}" destId="{34E1D446-3B20-C044-AF8F-A9ECD92590CB}" srcOrd="0" destOrd="0" presId="urn:microsoft.com/office/officeart/2005/8/layout/pyramid1"/>
    <dgm:cxn modelId="{55B36458-4D17-FC4A-9216-322995C7F6F7}" type="presParOf" srcId="{6F87A88B-798B-314B-8C11-805F8CFF9E88}" destId="{678AF341-E517-D64E-8322-3A04F5A7099E}" srcOrd="1" destOrd="0" presId="urn:microsoft.com/office/officeart/2005/8/layout/pyramid1"/>
    <dgm:cxn modelId="{3DCBC4BA-DD7E-AC43-BEB3-EEE2FABB50C5}" type="presParOf" srcId="{2B8FBB5B-1550-9046-8E2A-7515D13A3CB6}" destId="{04DF3413-0821-2D43-BBE5-09C14F3F761E}" srcOrd="1" destOrd="0" presId="urn:microsoft.com/office/officeart/2005/8/layout/pyramid1"/>
    <dgm:cxn modelId="{A2AC6699-A188-4A4C-AA2F-64EAE4829D56}" type="presParOf" srcId="{04DF3413-0821-2D43-BBE5-09C14F3F761E}" destId="{17412907-527D-024C-80C3-987C7DDB980C}" srcOrd="0" destOrd="0" presId="urn:microsoft.com/office/officeart/2005/8/layout/pyramid1"/>
    <dgm:cxn modelId="{3307B736-9DE4-1E40-8A26-7663C3249FB6}" type="presParOf" srcId="{04DF3413-0821-2D43-BBE5-09C14F3F761E}" destId="{202C7D37-F998-AF4E-9584-BE047A31154B}" srcOrd="1" destOrd="0" presId="urn:microsoft.com/office/officeart/2005/8/layout/pyramid1"/>
    <dgm:cxn modelId="{6F6C7858-27FA-BC47-9FF8-B25E3B3F1B3E}" type="presParOf" srcId="{2B8FBB5B-1550-9046-8E2A-7515D13A3CB6}" destId="{2EF9C424-F196-EF46-87CA-6BFE7BAD70EA}" srcOrd="2" destOrd="0" presId="urn:microsoft.com/office/officeart/2005/8/layout/pyramid1"/>
    <dgm:cxn modelId="{4A58F0AE-D83D-4840-A0DF-74312616831B}" type="presParOf" srcId="{2EF9C424-F196-EF46-87CA-6BFE7BAD70EA}" destId="{225ED15A-1851-804E-8444-5E150FDE3685}" srcOrd="0" destOrd="0" presId="urn:microsoft.com/office/officeart/2005/8/layout/pyramid1"/>
    <dgm:cxn modelId="{4B174CCB-A53D-3E47-9F5B-B32C4206BDF8}" type="presParOf" srcId="{2EF9C424-F196-EF46-87CA-6BFE7BAD70EA}" destId="{3FF5CAF4-3F5D-CC4C-AEE6-C88A42A6DCA0}" srcOrd="1" destOrd="0" presId="urn:microsoft.com/office/officeart/2005/8/layout/pyramid1"/>
    <dgm:cxn modelId="{9CEF72A6-F58E-2348-A9C5-06308521C2C9}" type="presParOf" srcId="{2B8FBB5B-1550-9046-8E2A-7515D13A3CB6}" destId="{04EE827B-AF51-DD48-A85B-A78D1A013DE9}" srcOrd="3" destOrd="0" presId="urn:microsoft.com/office/officeart/2005/8/layout/pyramid1"/>
    <dgm:cxn modelId="{802E8E1A-3194-5E4D-94B8-C7CE654FD428}" type="presParOf" srcId="{04EE827B-AF51-DD48-A85B-A78D1A013DE9}" destId="{318722AB-65AD-0A4D-8A2F-5BAF48DEB55F}" srcOrd="0" destOrd="0" presId="urn:microsoft.com/office/officeart/2005/8/layout/pyramid1"/>
    <dgm:cxn modelId="{9C50A84C-7F1E-B849-9E84-A043FAC33AA9}" type="presParOf" srcId="{04EE827B-AF51-DD48-A85B-A78D1A013DE9}" destId="{499D5BBD-BD3E-B040-8A18-E97F904B43C9}" srcOrd="1" destOrd="0" presId="urn:microsoft.com/office/officeart/2005/8/layout/pyramid1"/>
    <dgm:cxn modelId="{81049F46-5BED-9947-A34C-8FF179B4EAC3}" type="presParOf" srcId="{2B8FBB5B-1550-9046-8E2A-7515D13A3CB6}" destId="{0824D103-F74A-CA46-B84E-E8F1C74724AC}" srcOrd="4" destOrd="0" presId="urn:microsoft.com/office/officeart/2005/8/layout/pyramid1"/>
    <dgm:cxn modelId="{2A7196DA-24CE-EE42-AFAB-6DE28A74AA00}" type="presParOf" srcId="{0824D103-F74A-CA46-B84E-E8F1C74724AC}" destId="{C5E29113-D960-4D4D-B1E9-5B8B302A0483}" srcOrd="0" destOrd="0" presId="urn:microsoft.com/office/officeart/2005/8/layout/pyramid1"/>
    <dgm:cxn modelId="{E9E64AB3-647C-7D40-BD17-63405D49B92F}" type="presParOf" srcId="{0824D103-F74A-CA46-B84E-E8F1C74724AC}" destId="{B4CB383E-B48E-E940-8442-A606C75BE97A}" srcOrd="1" destOrd="0" presId="urn:microsoft.com/office/officeart/2005/8/layout/pyramid1"/>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rawing1.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34E1D446-3B20-C044-AF8F-A9ECD92590CB}">
      <dsp:nvSpPr>
        <dsp:cNvPr id="0" name=""/>
        <dsp:cNvSpPr/>
      </dsp:nvSpPr>
      <dsp:spPr>
        <a:xfrm>
          <a:off x="2477134" y="0"/>
          <a:ext cx="1238567" cy="979487"/>
        </a:xfrm>
        <a:prstGeom prst="trapezoid">
          <a:avLst>
            <a:gd name="adj" fmla="val 63225"/>
          </a:avLst>
        </a:prstGeom>
        <a:solidFill>
          <a:srgbClr val="EDF1F7"/>
        </a:solidFill>
        <a:ln>
          <a:noFill/>
        </a:ln>
        <a:effectLst/>
      </dsp:spPr>
      <dsp:style>
        <a:lnRef idx="0">
          <a:scrgbClr r="0" g="0" b="0"/>
        </a:lnRef>
        <a:fillRef idx="3">
          <a:scrgbClr r="0" g="0" b="0"/>
        </a:fillRef>
        <a:effectRef idx="2">
          <a:scrgbClr r="0" g="0" b="0"/>
        </a:effectRef>
        <a:fontRef idx="minor">
          <a:schemeClr val="lt1"/>
        </a:fontRef>
      </dsp:style>
      <dsp:txBody>
        <a:bodyPr spcFirstLastPara="0" vert="horz" wrap="square" lIns="15240" tIns="15240" rIns="15240" bIns="15240" numCol="1" spcCol="1270" anchor="ctr" anchorCtr="0">
          <a:noAutofit/>
        </a:bodyPr>
        <a:lstStyle/>
        <a:p>
          <a:pPr marL="0" lvl="0" indent="0" algn="ctr" defTabSz="533400">
            <a:lnSpc>
              <a:spcPct val="90000"/>
            </a:lnSpc>
            <a:spcBef>
              <a:spcPct val="0"/>
            </a:spcBef>
            <a:spcAft>
              <a:spcPct val="35000"/>
            </a:spcAft>
            <a:buNone/>
          </a:pPr>
          <a:endParaRPr lang="en-US" sz="1200" kern="1200" dirty="0">
            <a:solidFill>
              <a:srgbClr val="535B61"/>
            </a:solidFill>
            <a:latin typeface="Deutsche Bank Display Beta" charset="0"/>
            <a:ea typeface="Deutsche Bank Display Beta" charset="0"/>
            <a:cs typeface="Deutsche Bank Display Beta" charset="0"/>
          </a:endParaRPr>
        </a:p>
      </dsp:txBody>
      <dsp:txXfrm>
        <a:off x="2477134" y="0"/>
        <a:ext cx="1238567" cy="979487"/>
      </dsp:txXfrm>
    </dsp:sp>
    <dsp:sp modelId="{17412907-527D-024C-80C3-987C7DDB980C}">
      <dsp:nvSpPr>
        <dsp:cNvPr id="0" name=""/>
        <dsp:cNvSpPr/>
      </dsp:nvSpPr>
      <dsp:spPr>
        <a:xfrm>
          <a:off x="1857851" y="979487"/>
          <a:ext cx="2477134" cy="979487"/>
        </a:xfrm>
        <a:prstGeom prst="trapezoid">
          <a:avLst>
            <a:gd name="adj" fmla="val 63225"/>
          </a:avLst>
        </a:prstGeom>
        <a:solidFill>
          <a:schemeClr val="accent5"/>
        </a:solidFill>
        <a:ln>
          <a:noFill/>
        </a:ln>
        <a:effectLst/>
      </dsp:spPr>
      <dsp:style>
        <a:lnRef idx="0">
          <a:scrgbClr r="0" g="0" b="0"/>
        </a:lnRef>
        <a:fillRef idx="3">
          <a:scrgbClr r="0" g="0" b="0"/>
        </a:fillRef>
        <a:effectRef idx="2">
          <a:scrgbClr r="0" g="0" b="0"/>
        </a:effectRef>
        <a:fontRef idx="minor">
          <a:schemeClr val="lt1"/>
        </a:fontRef>
      </dsp:style>
      <dsp:txBody>
        <a:bodyPr spcFirstLastPara="0" vert="horz" wrap="square" lIns="15240" tIns="15240" rIns="15240" bIns="15240" numCol="1" spcCol="1270" anchor="ctr" anchorCtr="0">
          <a:noAutofit/>
        </a:bodyPr>
        <a:lstStyle/>
        <a:p>
          <a:pPr marL="0" lvl="0" indent="0" algn="ctr" defTabSz="533400">
            <a:lnSpc>
              <a:spcPct val="90000"/>
            </a:lnSpc>
            <a:spcBef>
              <a:spcPct val="0"/>
            </a:spcBef>
            <a:spcAft>
              <a:spcPct val="35000"/>
            </a:spcAft>
            <a:buNone/>
          </a:pPr>
          <a:endParaRPr lang="en-US" sz="1200" kern="1200" dirty="0">
            <a:solidFill>
              <a:schemeClr val="bg1"/>
            </a:solidFill>
            <a:latin typeface="Deutsche Bank Display Beta" charset="0"/>
            <a:ea typeface="Deutsche Bank Display Beta" charset="0"/>
            <a:cs typeface="Deutsche Bank Display Beta" charset="0"/>
          </a:endParaRPr>
        </a:p>
      </dsp:txBody>
      <dsp:txXfrm>
        <a:off x="2291349" y="979487"/>
        <a:ext cx="1610137" cy="979487"/>
      </dsp:txXfrm>
    </dsp:sp>
    <dsp:sp modelId="{225ED15A-1851-804E-8444-5E150FDE3685}">
      <dsp:nvSpPr>
        <dsp:cNvPr id="0" name=""/>
        <dsp:cNvSpPr/>
      </dsp:nvSpPr>
      <dsp:spPr>
        <a:xfrm>
          <a:off x="1238567" y="1958974"/>
          <a:ext cx="3715702" cy="979487"/>
        </a:xfrm>
        <a:prstGeom prst="trapezoid">
          <a:avLst>
            <a:gd name="adj" fmla="val 63225"/>
          </a:avLst>
        </a:prstGeom>
        <a:solidFill>
          <a:schemeClr val="accent4"/>
        </a:solidFill>
        <a:ln>
          <a:noFill/>
        </a:ln>
        <a:effectLst/>
      </dsp:spPr>
      <dsp:style>
        <a:lnRef idx="0">
          <a:scrgbClr r="0" g="0" b="0"/>
        </a:lnRef>
        <a:fillRef idx="3">
          <a:scrgbClr r="0" g="0" b="0"/>
        </a:fillRef>
        <a:effectRef idx="2">
          <a:scrgbClr r="0" g="0" b="0"/>
        </a:effectRef>
        <a:fontRef idx="minor">
          <a:schemeClr val="lt1"/>
        </a:fontRef>
      </dsp:style>
      <dsp:txBody>
        <a:bodyPr spcFirstLastPara="0" vert="horz" wrap="square" lIns="15240" tIns="15240" rIns="15240" bIns="15240" numCol="1" spcCol="1270" anchor="ctr" anchorCtr="0">
          <a:noAutofit/>
        </a:bodyPr>
        <a:lstStyle/>
        <a:p>
          <a:pPr marL="0" lvl="0" indent="0" algn="ctr" defTabSz="533400">
            <a:lnSpc>
              <a:spcPct val="90000"/>
            </a:lnSpc>
            <a:spcBef>
              <a:spcPct val="0"/>
            </a:spcBef>
            <a:spcAft>
              <a:spcPct val="35000"/>
            </a:spcAft>
            <a:buNone/>
          </a:pPr>
          <a:endParaRPr lang="en-US" sz="1200" kern="1200" dirty="0">
            <a:solidFill>
              <a:schemeClr val="bg1"/>
            </a:solidFill>
            <a:latin typeface="Deutsche Bank Display Beta" charset="0"/>
            <a:ea typeface="Deutsche Bank Display Beta" charset="0"/>
            <a:cs typeface="Deutsche Bank Display Beta" charset="0"/>
          </a:endParaRPr>
        </a:p>
      </dsp:txBody>
      <dsp:txXfrm>
        <a:off x="1888815" y="1958974"/>
        <a:ext cx="2415206" cy="979487"/>
      </dsp:txXfrm>
    </dsp:sp>
    <dsp:sp modelId="{318722AB-65AD-0A4D-8A2F-5BAF48DEB55F}">
      <dsp:nvSpPr>
        <dsp:cNvPr id="0" name=""/>
        <dsp:cNvSpPr/>
      </dsp:nvSpPr>
      <dsp:spPr>
        <a:xfrm>
          <a:off x="619283" y="2938462"/>
          <a:ext cx="4954269" cy="979487"/>
        </a:xfrm>
        <a:prstGeom prst="trapezoid">
          <a:avLst>
            <a:gd name="adj" fmla="val 63225"/>
          </a:avLst>
        </a:prstGeom>
        <a:solidFill>
          <a:schemeClr val="accent3"/>
        </a:solidFill>
        <a:ln>
          <a:noFill/>
        </a:ln>
        <a:effectLst/>
      </dsp:spPr>
      <dsp:style>
        <a:lnRef idx="0">
          <a:scrgbClr r="0" g="0" b="0"/>
        </a:lnRef>
        <a:fillRef idx="3">
          <a:scrgbClr r="0" g="0" b="0"/>
        </a:fillRef>
        <a:effectRef idx="2">
          <a:scrgbClr r="0" g="0" b="0"/>
        </a:effectRef>
        <a:fontRef idx="minor">
          <a:schemeClr val="lt1"/>
        </a:fontRef>
      </dsp:style>
      <dsp:txBody>
        <a:bodyPr spcFirstLastPara="0" vert="horz" wrap="square" lIns="15240" tIns="15240" rIns="15240" bIns="15240" numCol="1" spcCol="1270" anchor="ctr" anchorCtr="0">
          <a:noAutofit/>
        </a:bodyPr>
        <a:lstStyle/>
        <a:p>
          <a:pPr marL="0" lvl="0" indent="0" algn="ctr" defTabSz="533400">
            <a:lnSpc>
              <a:spcPct val="90000"/>
            </a:lnSpc>
            <a:spcBef>
              <a:spcPct val="0"/>
            </a:spcBef>
            <a:spcAft>
              <a:spcPct val="35000"/>
            </a:spcAft>
            <a:buNone/>
          </a:pPr>
          <a:endParaRPr lang="en-US" sz="1200" kern="1200" dirty="0">
            <a:solidFill>
              <a:schemeClr val="bg1"/>
            </a:solidFill>
            <a:latin typeface="Deutsche Bank Display Beta" charset="0"/>
            <a:ea typeface="Deutsche Bank Display Beta" charset="0"/>
            <a:cs typeface="Deutsche Bank Display Beta" charset="0"/>
          </a:endParaRPr>
        </a:p>
      </dsp:txBody>
      <dsp:txXfrm>
        <a:off x="1486280" y="2938462"/>
        <a:ext cx="3220275" cy="979487"/>
      </dsp:txXfrm>
    </dsp:sp>
    <dsp:sp modelId="{C5E29113-D960-4D4D-B1E9-5B8B302A0483}">
      <dsp:nvSpPr>
        <dsp:cNvPr id="0" name=""/>
        <dsp:cNvSpPr/>
      </dsp:nvSpPr>
      <dsp:spPr>
        <a:xfrm>
          <a:off x="0" y="3917949"/>
          <a:ext cx="6192837" cy="979487"/>
        </a:xfrm>
        <a:prstGeom prst="trapezoid">
          <a:avLst>
            <a:gd name="adj" fmla="val 63225"/>
          </a:avLst>
        </a:prstGeom>
        <a:solidFill>
          <a:schemeClr val="accent1"/>
        </a:solidFill>
        <a:ln>
          <a:noFill/>
        </a:ln>
        <a:effectLst/>
      </dsp:spPr>
      <dsp:style>
        <a:lnRef idx="0">
          <a:scrgbClr r="0" g="0" b="0"/>
        </a:lnRef>
        <a:fillRef idx="3">
          <a:scrgbClr r="0" g="0" b="0"/>
        </a:fillRef>
        <a:effectRef idx="2">
          <a:scrgbClr r="0" g="0" b="0"/>
        </a:effectRef>
        <a:fontRef idx="minor">
          <a:schemeClr val="lt1"/>
        </a:fontRef>
      </dsp:style>
      <dsp:txBody>
        <a:bodyPr spcFirstLastPara="0" vert="horz" wrap="square" lIns="15240" tIns="15240" rIns="15240" bIns="15240" numCol="1" spcCol="1270" anchor="ctr" anchorCtr="0">
          <a:noAutofit/>
        </a:bodyPr>
        <a:lstStyle/>
        <a:p>
          <a:pPr marL="0" lvl="0" indent="0" algn="ctr" defTabSz="533400">
            <a:lnSpc>
              <a:spcPct val="90000"/>
            </a:lnSpc>
            <a:spcBef>
              <a:spcPct val="0"/>
            </a:spcBef>
            <a:spcAft>
              <a:spcPct val="35000"/>
            </a:spcAft>
            <a:buNone/>
          </a:pPr>
          <a:endParaRPr lang="en-US" sz="1200" kern="1200" dirty="0">
            <a:solidFill>
              <a:schemeClr val="bg1"/>
            </a:solidFill>
            <a:latin typeface="Deutsche Bank Display Beta" charset="0"/>
            <a:ea typeface="Deutsche Bank Display Beta" charset="0"/>
            <a:cs typeface="Deutsche Bank Display Beta" charset="0"/>
          </a:endParaRPr>
        </a:p>
      </dsp:txBody>
      <dsp:txXfrm>
        <a:off x="1083746" y="3917949"/>
        <a:ext cx="4025344" cy="979487"/>
      </dsp:txXfrm>
    </dsp:sp>
  </dsp:spTree>
</dsp:drawing>
</file>

<file path=ppt/diagrams/drawing2.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34E1D446-3B20-C044-AF8F-A9ECD92590CB}">
      <dsp:nvSpPr>
        <dsp:cNvPr id="0" name=""/>
        <dsp:cNvSpPr/>
      </dsp:nvSpPr>
      <dsp:spPr>
        <a:xfrm>
          <a:off x="2477134" y="0"/>
          <a:ext cx="1238567" cy="979487"/>
        </a:xfrm>
        <a:prstGeom prst="trapezoid">
          <a:avLst>
            <a:gd name="adj" fmla="val 63225"/>
          </a:avLst>
        </a:prstGeom>
        <a:solidFill>
          <a:srgbClr val="EDF1F7"/>
        </a:solidFill>
        <a:ln>
          <a:noFill/>
        </a:ln>
        <a:effectLst/>
      </dsp:spPr>
      <dsp:style>
        <a:lnRef idx="0">
          <a:scrgbClr r="0" g="0" b="0"/>
        </a:lnRef>
        <a:fillRef idx="3">
          <a:scrgbClr r="0" g="0" b="0"/>
        </a:fillRef>
        <a:effectRef idx="2">
          <a:scrgbClr r="0" g="0" b="0"/>
        </a:effectRef>
        <a:fontRef idx="minor">
          <a:schemeClr val="lt1"/>
        </a:fontRef>
      </dsp:style>
      <dsp:txBody>
        <a:bodyPr spcFirstLastPara="0" vert="horz" wrap="square" lIns="15240" tIns="15240" rIns="15240" bIns="15240" numCol="1" spcCol="1270" anchor="ctr" anchorCtr="0">
          <a:noAutofit/>
        </a:bodyPr>
        <a:lstStyle/>
        <a:p>
          <a:pPr marL="0" lvl="0" indent="0" algn="ctr" defTabSz="533400">
            <a:lnSpc>
              <a:spcPct val="90000"/>
            </a:lnSpc>
            <a:spcBef>
              <a:spcPct val="0"/>
            </a:spcBef>
            <a:spcAft>
              <a:spcPct val="35000"/>
            </a:spcAft>
            <a:buNone/>
          </a:pPr>
          <a:endParaRPr lang="en-US" sz="1200" kern="1200" dirty="0">
            <a:solidFill>
              <a:srgbClr val="535B61"/>
            </a:solidFill>
            <a:latin typeface="Deutsche Bank Display Beta" charset="0"/>
            <a:ea typeface="Deutsche Bank Display Beta" charset="0"/>
            <a:cs typeface="Deutsche Bank Display Beta" charset="0"/>
          </a:endParaRPr>
        </a:p>
      </dsp:txBody>
      <dsp:txXfrm>
        <a:off x="2477134" y="0"/>
        <a:ext cx="1238567" cy="979487"/>
      </dsp:txXfrm>
    </dsp:sp>
    <dsp:sp modelId="{17412907-527D-024C-80C3-987C7DDB980C}">
      <dsp:nvSpPr>
        <dsp:cNvPr id="0" name=""/>
        <dsp:cNvSpPr/>
      </dsp:nvSpPr>
      <dsp:spPr>
        <a:xfrm>
          <a:off x="1857851" y="979487"/>
          <a:ext cx="2477134" cy="979487"/>
        </a:xfrm>
        <a:prstGeom prst="trapezoid">
          <a:avLst>
            <a:gd name="adj" fmla="val 63225"/>
          </a:avLst>
        </a:prstGeom>
        <a:solidFill>
          <a:schemeClr val="accent5"/>
        </a:solidFill>
        <a:ln>
          <a:noFill/>
        </a:ln>
        <a:effectLst/>
      </dsp:spPr>
      <dsp:style>
        <a:lnRef idx="0">
          <a:scrgbClr r="0" g="0" b="0"/>
        </a:lnRef>
        <a:fillRef idx="3">
          <a:scrgbClr r="0" g="0" b="0"/>
        </a:fillRef>
        <a:effectRef idx="2">
          <a:scrgbClr r="0" g="0" b="0"/>
        </a:effectRef>
        <a:fontRef idx="minor">
          <a:schemeClr val="lt1"/>
        </a:fontRef>
      </dsp:style>
      <dsp:txBody>
        <a:bodyPr spcFirstLastPara="0" vert="horz" wrap="square" lIns="15240" tIns="15240" rIns="15240" bIns="15240" numCol="1" spcCol="1270" anchor="ctr" anchorCtr="0">
          <a:noAutofit/>
        </a:bodyPr>
        <a:lstStyle/>
        <a:p>
          <a:pPr marL="0" lvl="0" indent="0" algn="ctr" defTabSz="533400">
            <a:lnSpc>
              <a:spcPct val="90000"/>
            </a:lnSpc>
            <a:spcBef>
              <a:spcPct val="0"/>
            </a:spcBef>
            <a:spcAft>
              <a:spcPct val="35000"/>
            </a:spcAft>
            <a:buNone/>
          </a:pPr>
          <a:endParaRPr lang="en-US" sz="1200" kern="1200" dirty="0">
            <a:solidFill>
              <a:schemeClr val="bg1"/>
            </a:solidFill>
            <a:latin typeface="Deutsche Bank Display Beta" charset="0"/>
            <a:ea typeface="Deutsche Bank Display Beta" charset="0"/>
            <a:cs typeface="Deutsche Bank Display Beta" charset="0"/>
          </a:endParaRPr>
        </a:p>
      </dsp:txBody>
      <dsp:txXfrm>
        <a:off x="2291349" y="979487"/>
        <a:ext cx="1610137" cy="979487"/>
      </dsp:txXfrm>
    </dsp:sp>
    <dsp:sp modelId="{225ED15A-1851-804E-8444-5E150FDE3685}">
      <dsp:nvSpPr>
        <dsp:cNvPr id="0" name=""/>
        <dsp:cNvSpPr/>
      </dsp:nvSpPr>
      <dsp:spPr>
        <a:xfrm>
          <a:off x="1238567" y="1958974"/>
          <a:ext cx="3715702" cy="979487"/>
        </a:xfrm>
        <a:prstGeom prst="trapezoid">
          <a:avLst>
            <a:gd name="adj" fmla="val 63225"/>
          </a:avLst>
        </a:prstGeom>
        <a:solidFill>
          <a:schemeClr val="accent4"/>
        </a:solidFill>
        <a:ln>
          <a:noFill/>
        </a:ln>
        <a:effectLst/>
      </dsp:spPr>
      <dsp:style>
        <a:lnRef idx="0">
          <a:scrgbClr r="0" g="0" b="0"/>
        </a:lnRef>
        <a:fillRef idx="3">
          <a:scrgbClr r="0" g="0" b="0"/>
        </a:fillRef>
        <a:effectRef idx="2">
          <a:scrgbClr r="0" g="0" b="0"/>
        </a:effectRef>
        <a:fontRef idx="minor">
          <a:schemeClr val="lt1"/>
        </a:fontRef>
      </dsp:style>
      <dsp:txBody>
        <a:bodyPr spcFirstLastPara="0" vert="horz" wrap="square" lIns="15240" tIns="15240" rIns="15240" bIns="15240" numCol="1" spcCol="1270" anchor="ctr" anchorCtr="0">
          <a:noAutofit/>
        </a:bodyPr>
        <a:lstStyle/>
        <a:p>
          <a:pPr marL="0" lvl="0" indent="0" algn="ctr" defTabSz="533400">
            <a:lnSpc>
              <a:spcPct val="90000"/>
            </a:lnSpc>
            <a:spcBef>
              <a:spcPct val="0"/>
            </a:spcBef>
            <a:spcAft>
              <a:spcPct val="35000"/>
            </a:spcAft>
            <a:buNone/>
          </a:pPr>
          <a:endParaRPr lang="en-US" sz="1200" kern="1200" dirty="0">
            <a:solidFill>
              <a:schemeClr val="bg1"/>
            </a:solidFill>
            <a:latin typeface="Deutsche Bank Display Beta" charset="0"/>
            <a:ea typeface="Deutsche Bank Display Beta" charset="0"/>
            <a:cs typeface="Deutsche Bank Display Beta" charset="0"/>
          </a:endParaRPr>
        </a:p>
      </dsp:txBody>
      <dsp:txXfrm>
        <a:off x="1888815" y="1958974"/>
        <a:ext cx="2415206" cy="979487"/>
      </dsp:txXfrm>
    </dsp:sp>
    <dsp:sp modelId="{318722AB-65AD-0A4D-8A2F-5BAF48DEB55F}">
      <dsp:nvSpPr>
        <dsp:cNvPr id="0" name=""/>
        <dsp:cNvSpPr/>
      </dsp:nvSpPr>
      <dsp:spPr>
        <a:xfrm>
          <a:off x="619283" y="2938462"/>
          <a:ext cx="4954269" cy="979487"/>
        </a:xfrm>
        <a:prstGeom prst="trapezoid">
          <a:avLst>
            <a:gd name="adj" fmla="val 63225"/>
          </a:avLst>
        </a:prstGeom>
        <a:solidFill>
          <a:schemeClr val="accent3"/>
        </a:solidFill>
        <a:ln>
          <a:noFill/>
        </a:ln>
        <a:effectLst/>
      </dsp:spPr>
      <dsp:style>
        <a:lnRef idx="0">
          <a:scrgbClr r="0" g="0" b="0"/>
        </a:lnRef>
        <a:fillRef idx="3">
          <a:scrgbClr r="0" g="0" b="0"/>
        </a:fillRef>
        <a:effectRef idx="2">
          <a:scrgbClr r="0" g="0" b="0"/>
        </a:effectRef>
        <a:fontRef idx="minor">
          <a:schemeClr val="lt1"/>
        </a:fontRef>
      </dsp:style>
      <dsp:txBody>
        <a:bodyPr spcFirstLastPara="0" vert="horz" wrap="square" lIns="15240" tIns="15240" rIns="15240" bIns="15240" numCol="1" spcCol="1270" anchor="ctr" anchorCtr="0">
          <a:noAutofit/>
        </a:bodyPr>
        <a:lstStyle/>
        <a:p>
          <a:pPr marL="0" lvl="0" indent="0" algn="ctr" defTabSz="533400">
            <a:lnSpc>
              <a:spcPct val="90000"/>
            </a:lnSpc>
            <a:spcBef>
              <a:spcPct val="0"/>
            </a:spcBef>
            <a:spcAft>
              <a:spcPct val="35000"/>
            </a:spcAft>
            <a:buNone/>
          </a:pPr>
          <a:endParaRPr lang="en-US" sz="1200" kern="1200" dirty="0">
            <a:solidFill>
              <a:schemeClr val="bg1"/>
            </a:solidFill>
            <a:latin typeface="Deutsche Bank Display Beta" charset="0"/>
            <a:ea typeface="Deutsche Bank Display Beta" charset="0"/>
            <a:cs typeface="Deutsche Bank Display Beta" charset="0"/>
          </a:endParaRPr>
        </a:p>
      </dsp:txBody>
      <dsp:txXfrm>
        <a:off x="1486280" y="2938462"/>
        <a:ext cx="3220275" cy="979487"/>
      </dsp:txXfrm>
    </dsp:sp>
    <dsp:sp modelId="{C5E29113-D960-4D4D-B1E9-5B8B302A0483}">
      <dsp:nvSpPr>
        <dsp:cNvPr id="0" name=""/>
        <dsp:cNvSpPr/>
      </dsp:nvSpPr>
      <dsp:spPr>
        <a:xfrm>
          <a:off x="0" y="3917949"/>
          <a:ext cx="6192837" cy="979487"/>
        </a:xfrm>
        <a:prstGeom prst="trapezoid">
          <a:avLst>
            <a:gd name="adj" fmla="val 63225"/>
          </a:avLst>
        </a:prstGeom>
        <a:solidFill>
          <a:schemeClr val="accent1"/>
        </a:solidFill>
        <a:ln>
          <a:noFill/>
        </a:ln>
        <a:effectLst/>
      </dsp:spPr>
      <dsp:style>
        <a:lnRef idx="0">
          <a:scrgbClr r="0" g="0" b="0"/>
        </a:lnRef>
        <a:fillRef idx="3">
          <a:scrgbClr r="0" g="0" b="0"/>
        </a:fillRef>
        <a:effectRef idx="2">
          <a:scrgbClr r="0" g="0" b="0"/>
        </a:effectRef>
        <a:fontRef idx="minor">
          <a:schemeClr val="lt1"/>
        </a:fontRef>
      </dsp:style>
      <dsp:txBody>
        <a:bodyPr spcFirstLastPara="0" vert="horz" wrap="square" lIns="15240" tIns="15240" rIns="15240" bIns="15240" numCol="1" spcCol="1270" anchor="ctr" anchorCtr="0">
          <a:noAutofit/>
        </a:bodyPr>
        <a:lstStyle/>
        <a:p>
          <a:pPr marL="0" lvl="0" indent="0" algn="ctr" defTabSz="533400">
            <a:lnSpc>
              <a:spcPct val="90000"/>
            </a:lnSpc>
            <a:spcBef>
              <a:spcPct val="0"/>
            </a:spcBef>
            <a:spcAft>
              <a:spcPct val="35000"/>
            </a:spcAft>
            <a:buNone/>
          </a:pPr>
          <a:endParaRPr lang="en-US" sz="1200" kern="1200" dirty="0">
            <a:solidFill>
              <a:schemeClr val="bg1"/>
            </a:solidFill>
            <a:latin typeface="Deutsche Bank Display Beta" charset="0"/>
            <a:ea typeface="Deutsche Bank Display Beta" charset="0"/>
            <a:cs typeface="Deutsche Bank Display Beta" charset="0"/>
          </a:endParaRPr>
        </a:p>
      </dsp:txBody>
      <dsp:txXfrm>
        <a:off x="1083746" y="3917949"/>
        <a:ext cx="4025344" cy="979487"/>
      </dsp:txXfrm>
    </dsp:sp>
  </dsp:spTree>
</dsp:drawing>
</file>

<file path=ppt/diagrams/drawing3.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34E1D446-3B20-C044-AF8F-A9ECD92590CB}">
      <dsp:nvSpPr>
        <dsp:cNvPr id="0" name=""/>
        <dsp:cNvSpPr/>
      </dsp:nvSpPr>
      <dsp:spPr>
        <a:xfrm>
          <a:off x="2477134" y="0"/>
          <a:ext cx="1238567" cy="979487"/>
        </a:xfrm>
        <a:prstGeom prst="trapezoid">
          <a:avLst>
            <a:gd name="adj" fmla="val 63225"/>
          </a:avLst>
        </a:prstGeom>
        <a:solidFill>
          <a:srgbClr val="EDF1F7"/>
        </a:solidFill>
        <a:ln>
          <a:noFill/>
        </a:ln>
        <a:effectLst/>
      </dsp:spPr>
      <dsp:style>
        <a:lnRef idx="0">
          <a:scrgbClr r="0" g="0" b="0"/>
        </a:lnRef>
        <a:fillRef idx="3">
          <a:scrgbClr r="0" g="0" b="0"/>
        </a:fillRef>
        <a:effectRef idx="2">
          <a:scrgbClr r="0" g="0" b="0"/>
        </a:effectRef>
        <a:fontRef idx="minor">
          <a:schemeClr val="lt1"/>
        </a:fontRef>
      </dsp:style>
      <dsp:txBody>
        <a:bodyPr spcFirstLastPara="0" vert="horz" wrap="square" lIns="15240" tIns="15240" rIns="15240" bIns="15240" numCol="1" spcCol="1270" anchor="ctr" anchorCtr="0">
          <a:noAutofit/>
        </a:bodyPr>
        <a:lstStyle/>
        <a:p>
          <a:pPr marL="0" lvl="0" indent="0" algn="ctr" defTabSz="533400">
            <a:lnSpc>
              <a:spcPct val="90000"/>
            </a:lnSpc>
            <a:spcBef>
              <a:spcPct val="0"/>
            </a:spcBef>
            <a:spcAft>
              <a:spcPct val="35000"/>
            </a:spcAft>
            <a:buNone/>
          </a:pPr>
          <a:endParaRPr lang="en-US" sz="1200" kern="1200" dirty="0">
            <a:solidFill>
              <a:srgbClr val="535B61"/>
            </a:solidFill>
            <a:latin typeface="Deutsche Bank Display Beta" charset="0"/>
            <a:ea typeface="Deutsche Bank Display Beta" charset="0"/>
            <a:cs typeface="Deutsche Bank Display Beta" charset="0"/>
          </a:endParaRPr>
        </a:p>
      </dsp:txBody>
      <dsp:txXfrm>
        <a:off x="2477134" y="0"/>
        <a:ext cx="1238567" cy="979487"/>
      </dsp:txXfrm>
    </dsp:sp>
    <dsp:sp modelId="{17412907-527D-024C-80C3-987C7DDB980C}">
      <dsp:nvSpPr>
        <dsp:cNvPr id="0" name=""/>
        <dsp:cNvSpPr/>
      </dsp:nvSpPr>
      <dsp:spPr>
        <a:xfrm>
          <a:off x="1857851" y="979487"/>
          <a:ext cx="2477134" cy="979487"/>
        </a:xfrm>
        <a:prstGeom prst="trapezoid">
          <a:avLst>
            <a:gd name="adj" fmla="val 63225"/>
          </a:avLst>
        </a:prstGeom>
        <a:solidFill>
          <a:schemeClr val="accent5"/>
        </a:solidFill>
        <a:ln>
          <a:noFill/>
        </a:ln>
        <a:effectLst/>
      </dsp:spPr>
      <dsp:style>
        <a:lnRef idx="0">
          <a:scrgbClr r="0" g="0" b="0"/>
        </a:lnRef>
        <a:fillRef idx="3">
          <a:scrgbClr r="0" g="0" b="0"/>
        </a:fillRef>
        <a:effectRef idx="2">
          <a:scrgbClr r="0" g="0" b="0"/>
        </a:effectRef>
        <a:fontRef idx="minor">
          <a:schemeClr val="lt1"/>
        </a:fontRef>
      </dsp:style>
      <dsp:txBody>
        <a:bodyPr spcFirstLastPara="0" vert="horz" wrap="square" lIns="15240" tIns="15240" rIns="15240" bIns="15240" numCol="1" spcCol="1270" anchor="ctr" anchorCtr="0">
          <a:noAutofit/>
        </a:bodyPr>
        <a:lstStyle/>
        <a:p>
          <a:pPr marL="0" lvl="0" indent="0" algn="ctr" defTabSz="533400">
            <a:lnSpc>
              <a:spcPct val="90000"/>
            </a:lnSpc>
            <a:spcBef>
              <a:spcPct val="0"/>
            </a:spcBef>
            <a:spcAft>
              <a:spcPct val="35000"/>
            </a:spcAft>
            <a:buNone/>
          </a:pPr>
          <a:endParaRPr lang="en-US" sz="1200" kern="1200" dirty="0">
            <a:solidFill>
              <a:schemeClr val="bg1"/>
            </a:solidFill>
            <a:latin typeface="Deutsche Bank Display Beta" charset="0"/>
            <a:ea typeface="Deutsche Bank Display Beta" charset="0"/>
            <a:cs typeface="Deutsche Bank Display Beta" charset="0"/>
          </a:endParaRPr>
        </a:p>
      </dsp:txBody>
      <dsp:txXfrm>
        <a:off x="2291349" y="979487"/>
        <a:ext cx="1610137" cy="979487"/>
      </dsp:txXfrm>
    </dsp:sp>
    <dsp:sp modelId="{225ED15A-1851-804E-8444-5E150FDE3685}">
      <dsp:nvSpPr>
        <dsp:cNvPr id="0" name=""/>
        <dsp:cNvSpPr/>
      </dsp:nvSpPr>
      <dsp:spPr>
        <a:xfrm>
          <a:off x="1238567" y="1958974"/>
          <a:ext cx="3715702" cy="979487"/>
        </a:xfrm>
        <a:prstGeom prst="trapezoid">
          <a:avLst>
            <a:gd name="adj" fmla="val 63225"/>
          </a:avLst>
        </a:prstGeom>
        <a:solidFill>
          <a:schemeClr val="accent4"/>
        </a:solidFill>
        <a:ln>
          <a:noFill/>
        </a:ln>
        <a:effectLst/>
      </dsp:spPr>
      <dsp:style>
        <a:lnRef idx="0">
          <a:scrgbClr r="0" g="0" b="0"/>
        </a:lnRef>
        <a:fillRef idx="3">
          <a:scrgbClr r="0" g="0" b="0"/>
        </a:fillRef>
        <a:effectRef idx="2">
          <a:scrgbClr r="0" g="0" b="0"/>
        </a:effectRef>
        <a:fontRef idx="minor">
          <a:schemeClr val="lt1"/>
        </a:fontRef>
      </dsp:style>
      <dsp:txBody>
        <a:bodyPr spcFirstLastPara="0" vert="horz" wrap="square" lIns="15240" tIns="15240" rIns="15240" bIns="15240" numCol="1" spcCol="1270" anchor="ctr" anchorCtr="0">
          <a:noAutofit/>
        </a:bodyPr>
        <a:lstStyle/>
        <a:p>
          <a:pPr marL="0" lvl="0" indent="0" algn="ctr" defTabSz="533400">
            <a:lnSpc>
              <a:spcPct val="90000"/>
            </a:lnSpc>
            <a:spcBef>
              <a:spcPct val="0"/>
            </a:spcBef>
            <a:spcAft>
              <a:spcPct val="35000"/>
            </a:spcAft>
            <a:buNone/>
          </a:pPr>
          <a:endParaRPr lang="en-US" sz="1200" kern="1200" dirty="0">
            <a:solidFill>
              <a:schemeClr val="bg1"/>
            </a:solidFill>
            <a:latin typeface="Deutsche Bank Display Beta" charset="0"/>
            <a:ea typeface="Deutsche Bank Display Beta" charset="0"/>
            <a:cs typeface="Deutsche Bank Display Beta" charset="0"/>
          </a:endParaRPr>
        </a:p>
      </dsp:txBody>
      <dsp:txXfrm>
        <a:off x="1888815" y="1958974"/>
        <a:ext cx="2415206" cy="979487"/>
      </dsp:txXfrm>
    </dsp:sp>
    <dsp:sp modelId="{318722AB-65AD-0A4D-8A2F-5BAF48DEB55F}">
      <dsp:nvSpPr>
        <dsp:cNvPr id="0" name=""/>
        <dsp:cNvSpPr/>
      </dsp:nvSpPr>
      <dsp:spPr>
        <a:xfrm>
          <a:off x="619283" y="2938462"/>
          <a:ext cx="4954269" cy="979487"/>
        </a:xfrm>
        <a:prstGeom prst="trapezoid">
          <a:avLst>
            <a:gd name="adj" fmla="val 63225"/>
          </a:avLst>
        </a:prstGeom>
        <a:solidFill>
          <a:schemeClr val="accent3"/>
        </a:solidFill>
        <a:ln>
          <a:noFill/>
        </a:ln>
        <a:effectLst/>
      </dsp:spPr>
      <dsp:style>
        <a:lnRef idx="0">
          <a:scrgbClr r="0" g="0" b="0"/>
        </a:lnRef>
        <a:fillRef idx="3">
          <a:scrgbClr r="0" g="0" b="0"/>
        </a:fillRef>
        <a:effectRef idx="2">
          <a:scrgbClr r="0" g="0" b="0"/>
        </a:effectRef>
        <a:fontRef idx="minor">
          <a:schemeClr val="lt1"/>
        </a:fontRef>
      </dsp:style>
      <dsp:txBody>
        <a:bodyPr spcFirstLastPara="0" vert="horz" wrap="square" lIns="15240" tIns="15240" rIns="15240" bIns="15240" numCol="1" spcCol="1270" anchor="ctr" anchorCtr="0">
          <a:noAutofit/>
        </a:bodyPr>
        <a:lstStyle/>
        <a:p>
          <a:pPr marL="0" lvl="0" indent="0" algn="ctr" defTabSz="533400">
            <a:lnSpc>
              <a:spcPct val="90000"/>
            </a:lnSpc>
            <a:spcBef>
              <a:spcPct val="0"/>
            </a:spcBef>
            <a:spcAft>
              <a:spcPct val="35000"/>
            </a:spcAft>
            <a:buNone/>
          </a:pPr>
          <a:endParaRPr lang="en-US" sz="1200" kern="1200" dirty="0">
            <a:solidFill>
              <a:schemeClr val="bg1"/>
            </a:solidFill>
            <a:latin typeface="Deutsche Bank Display Beta" charset="0"/>
            <a:ea typeface="Deutsche Bank Display Beta" charset="0"/>
            <a:cs typeface="Deutsche Bank Display Beta" charset="0"/>
          </a:endParaRPr>
        </a:p>
      </dsp:txBody>
      <dsp:txXfrm>
        <a:off x="1486280" y="2938462"/>
        <a:ext cx="3220275" cy="979487"/>
      </dsp:txXfrm>
    </dsp:sp>
    <dsp:sp modelId="{C5E29113-D960-4D4D-B1E9-5B8B302A0483}">
      <dsp:nvSpPr>
        <dsp:cNvPr id="0" name=""/>
        <dsp:cNvSpPr/>
      </dsp:nvSpPr>
      <dsp:spPr>
        <a:xfrm>
          <a:off x="0" y="3917949"/>
          <a:ext cx="6192837" cy="979487"/>
        </a:xfrm>
        <a:prstGeom prst="trapezoid">
          <a:avLst>
            <a:gd name="adj" fmla="val 63225"/>
          </a:avLst>
        </a:prstGeom>
        <a:solidFill>
          <a:schemeClr val="accent1"/>
        </a:solidFill>
        <a:ln>
          <a:noFill/>
        </a:ln>
        <a:effectLst/>
      </dsp:spPr>
      <dsp:style>
        <a:lnRef idx="0">
          <a:scrgbClr r="0" g="0" b="0"/>
        </a:lnRef>
        <a:fillRef idx="3">
          <a:scrgbClr r="0" g="0" b="0"/>
        </a:fillRef>
        <a:effectRef idx="2">
          <a:scrgbClr r="0" g="0" b="0"/>
        </a:effectRef>
        <a:fontRef idx="minor">
          <a:schemeClr val="lt1"/>
        </a:fontRef>
      </dsp:style>
      <dsp:txBody>
        <a:bodyPr spcFirstLastPara="0" vert="horz" wrap="square" lIns="15240" tIns="15240" rIns="15240" bIns="15240" numCol="1" spcCol="1270" anchor="ctr" anchorCtr="0">
          <a:noAutofit/>
        </a:bodyPr>
        <a:lstStyle/>
        <a:p>
          <a:pPr marL="0" lvl="0" indent="0" algn="ctr" defTabSz="533400">
            <a:lnSpc>
              <a:spcPct val="90000"/>
            </a:lnSpc>
            <a:spcBef>
              <a:spcPct val="0"/>
            </a:spcBef>
            <a:spcAft>
              <a:spcPct val="35000"/>
            </a:spcAft>
            <a:buNone/>
          </a:pPr>
          <a:endParaRPr lang="en-US" sz="1200" kern="1200" dirty="0">
            <a:solidFill>
              <a:schemeClr val="bg1"/>
            </a:solidFill>
            <a:latin typeface="Deutsche Bank Display Beta" charset="0"/>
            <a:ea typeface="Deutsche Bank Display Beta" charset="0"/>
            <a:cs typeface="Deutsche Bank Display Beta" charset="0"/>
          </a:endParaRPr>
        </a:p>
      </dsp:txBody>
      <dsp:txXfrm>
        <a:off x="1083746" y="3917949"/>
        <a:ext cx="4025344" cy="979487"/>
      </dsp:txXfrm>
    </dsp:sp>
  </dsp:spTree>
</dsp:drawing>
</file>

<file path=ppt/diagrams/drawing4.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34E1D446-3B20-C044-AF8F-A9ECD92590CB}">
      <dsp:nvSpPr>
        <dsp:cNvPr id="0" name=""/>
        <dsp:cNvSpPr/>
      </dsp:nvSpPr>
      <dsp:spPr>
        <a:xfrm>
          <a:off x="2477134" y="0"/>
          <a:ext cx="1238567" cy="979487"/>
        </a:xfrm>
        <a:prstGeom prst="trapezoid">
          <a:avLst>
            <a:gd name="adj" fmla="val 63225"/>
          </a:avLst>
        </a:prstGeom>
        <a:solidFill>
          <a:srgbClr val="A4BCC2"/>
        </a:solidFill>
        <a:ln>
          <a:noFill/>
        </a:ln>
        <a:effectLst/>
      </dsp:spPr>
      <dsp:style>
        <a:lnRef idx="0">
          <a:scrgbClr r="0" g="0" b="0"/>
        </a:lnRef>
        <a:fillRef idx="3">
          <a:scrgbClr r="0" g="0" b="0"/>
        </a:fillRef>
        <a:effectRef idx="2">
          <a:scrgbClr r="0" g="0" b="0"/>
        </a:effectRef>
        <a:fontRef idx="minor">
          <a:schemeClr val="lt1"/>
        </a:fontRef>
      </dsp:style>
      <dsp:txBody>
        <a:bodyPr spcFirstLastPara="0" vert="horz" wrap="square" lIns="15240" tIns="15240" rIns="15240" bIns="15240" numCol="1" spcCol="1270" anchor="ctr" anchorCtr="0">
          <a:noAutofit/>
        </a:bodyPr>
        <a:lstStyle/>
        <a:p>
          <a:pPr marL="0" lvl="0" indent="0" algn="ctr" defTabSz="533400">
            <a:lnSpc>
              <a:spcPct val="90000"/>
            </a:lnSpc>
            <a:spcBef>
              <a:spcPct val="0"/>
            </a:spcBef>
            <a:spcAft>
              <a:spcPct val="35000"/>
            </a:spcAft>
            <a:buNone/>
          </a:pPr>
          <a:endParaRPr lang="en-US" sz="1200" kern="1200">
            <a:solidFill>
              <a:srgbClr val="535B61"/>
            </a:solidFill>
            <a:latin typeface="Deutsche Bank Display Beta" charset="0"/>
            <a:ea typeface="Deutsche Bank Display Beta" charset="0"/>
            <a:cs typeface="Deutsche Bank Display Beta" charset="0"/>
          </a:endParaRPr>
        </a:p>
      </dsp:txBody>
      <dsp:txXfrm>
        <a:off x="2477134" y="0"/>
        <a:ext cx="1238567" cy="979487"/>
      </dsp:txXfrm>
    </dsp:sp>
    <dsp:sp modelId="{17412907-527D-024C-80C3-987C7DDB980C}">
      <dsp:nvSpPr>
        <dsp:cNvPr id="0" name=""/>
        <dsp:cNvSpPr/>
      </dsp:nvSpPr>
      <dsp:spPr>
        <a:xfrm>
          <a:off x="1857851" y="979487"/>
          <a:ext cx="2477134" cy="979487"/>
        </a:xfrm>
        <a:prstGeom prst="trapezoid">
          <a:avLst>
            <a:gd name="adj" fmla="val 63225"/>
          </a:avLst>
        </a:prstGeom>
        <a:solidFill>
          <a:srgbClr val="9771A3"/>
        </a:solidFill>
        <a:ln>
          <a:noFill/>
        </a:ln>
        <a:effectLst/>
      </dsp:spPr>
      <dsp:style>
        <a:lnRef idx="0">
          <a:scrgbClr r="0" g="0" b="0"/>
        </a:lnRef>
        <a:fillRef idx="3">
          <a:scrgbClr r="0" g="0" b="0"/>
        </a:fillRef>
        <a:effectRef idx="2">
          <a:scrgbClr r="0" g="0" b="0"/>
        </a:effectRef>
        <a:fontRef idx="minor">
          <a:schemeClr val="lt1"/>
        </a:fontRef>
      </dsp:style>
      <dsp:txBody>
        <a:bodyPr spcFirstLastPara="0" vert="horz" wrap="square" lIns="15240" tIns="15240" rIns="15240" bIns="15240" numCol="1" spcCol="1270" anchor="ctr" anchorCtr="0">
          <a:noAutofit/>
        </a:bodyPr>
        <a:lstStyle/>
        <a:p>
          <a:pPr marL="0" lvl="0" indent="0" algn="ctr" defTabSz="533400">
            <a:lnSpc>
              <a:spcPct val="90000"/>
            </a:lnSpc>
            <a:spcBef>
              <a:spcPct val="0"/>
            </a:spcBef>
            <a:spcAft>
              <a:spcPct val="35000"/>
            </a:spcAft>
            <a:buNone/>
          </a:pPr>
          <a:endParaRPr lang="en-US" sz="1200" kern="1200">
            <a:solidFill>
              <a:schemeClr val="bg1"/>
            </a:solidFill>
            <a:latin typeface="Deutsche Bank Display Beta" charset="0"/>
            <a:ea typeface="Deutsche Bank Display Beta" charset="0"/>
            <a:cs typeface="Deutsche Bank Display Beta" charset="0"/>
          </a:endParaRPr>
        </a:p>
      </dsp:txBody>
      <dsp:txXfrm>
        <a:off x="2291349" y="979487"/>
        <a:ext cx="1610137" cy="979487"/>
      </dsp:txXfrm>
    </dsp:sp>
    <dsp:sp modelId="{225ED15A-1851-804E-8444-5E150FDE3685}">
      <dsp:nvSpPr>
        <dsp:cNvPr id="0" name=""/>
        <dsp:cNvSpPr/>
      </dsp:nvSpPr>
      <dsp:spPr>
        <a:xfrm>
          <a:off x="1238567" y="1958974"/>
          <a:ext cx="3715702" cy="979487"/>
        </a:xfrm>
        <a:prstGeom prst="trapezoid">
          <a:avLst>
            <a:gd name="adj" fmla="val 63225"/>
          </a:avLst>
        </a:prstGeom>
        <a:solidFill>
          <a:srgbClr val="006287"/>
        </a:solidFill>
        <a:ln>
          <a:noFill/>
        </a:ln>
        <a:effectLst/>
      </dsp:spPr>
      <dsp:style>
        <a:lnRef idx="0">
          <a:scrgbClr r="0" g="0" b="0"/>
        </a:lnRef>
        <a:fillRef idx="3">
          <a:scrgbClr r="0" g="0" b="0"/>
        </a:fillRef>
        <a:effectRef idx="2">
          <a:scrgbClr r="0" g="0" b="0"/>
        </a:effectRef>
        <a:fontRef idx="minor">
          <a:schemeClr val="lt1"/>
        </a:fontRef>
      </dsp:style>
      <dsp:txBody>
        <a:bodyPr spcFirstLastPara="0" vert="horz" wrap="square" lIns="15240" tIns="15240" rIns="15240" bIns="15240" numCol="1" spcCol="1270" anchor="ctr" anchorCtr="0">
          <a:noAutofit/>
        </a:bodyPr>
        <a:lstStyle/>
        <a:p>
          <a:pPr marL="0" lvl="0" indent="0" algn="ctr" defTabSz="533400">
            <a:lnSpc>
              <a:spcPct val="90000"/>
            </a:lnSpc>
            <a:spcBef>
              <a:spcPct val="0"/>
            </a:spcBef>
            <a:spcAft>
              <a:spcPct val="35000"/>
            </a:spcAft>
            <a:buNone/>
          </a:pPr>
          <a:endParaRPr lang="en-US" sz="1200" kern="1200">
            <a:solidFill>
              <a:schemeClr val="bg1"/>
            </a:solidFill>
            <a:latin typeface="Deutsche Bank Display Beta" charset="0"/>
            <a:ea typeface="Deutsche Bank Display Beta" charset="0"/>
            <a:cs typeface="Deutsche Bank Display Beta" charset="0"/>
          </a:endParaRPr>
        </a:p>
      </dsp:txBody>
      <dsp:txXfrm>
        <a:off x="1888815" y="1958974"/>
        <a:ext cx="2415206" cy="979487"/>
      </dsp:txXfrm>
    </dsp:sp>
    <dsp:sp modelId="{318722AB-65AD-0A4D-8A2F-5BAF48DEB55F}">
      <dsp:nvSpPr>
        <dsp:cNvPr id="0" name=""/>
        <dsp:cNvSpPr/>
      </dsp:nvSpPr>
      <dsp:spPr>
        <a:xfrm>
          <a:off x="619283" y="2938462"/>
          <a:ext cx="4954269" cy="979487"/>
        </a:xfrm>
        <a:prstGeom prst="trapezoid">
          <a:avLst>
            <a:gd name="adj" fmla="val 63225"/>
          </a:avLst>
        </a:prstGeom>
        <a:solidFill>
          <a:srgbClr val="00A3E0"/>
        </a:solidFill>
        <a:ln>
          <a:noFill/>
        </a:ln>
        <a:effectLst/>
      </dsp:spPr>
      <dsp:style>
        <a:lnRef idx="0">
          <a:scrgbClr r="0" g="0" b="0"/>
        </a:lnRef>
        <a:fillRef idx="3">
          <a:scrgbClr r="0" g="0" b="0"/>
        </a:fillRef>
        <a:effectRef idx="2">
          <a:scrgbClr r="0" g="0" b="0"/>
        </a:effectRef>
        <a:fontRef idx="minor">
          <a:schemeClr val="lt1"/>
        </a:fontRef>
      </dsp:style>
      <dsp:txBody>
        <a:bodyPr spcFirstLastPara="0" vert="horz" wrap="square" lIns="15240" tIns="15240" rIns="15240" bIns="15240" numCol="1" spcCol="1270" anchor="ctr" anchorCtr="0">
          <a:noAutofit/>
        </a:bodyPr>
        <a:lstStyle/>
        <a:p>
          <a:pPr marL="0" lvl="0" indent="0" algn="ctr" defTabSz="533400">
            <a:lnSpc>
              <a:spcPct val="90000"/>
            </a:lnSpc>
            <a:spcBef>
              <a:spcPct val="0"/>
            </a:spcBef>
            <a:spcAft>
              <a:spcPct val="35000"/>
            </a:spcAft>
            <a:buNone/>
          </a:pPr>
          <a:endParaRPr lang="en-US" sz="1200" kern="1200">
            <a:solidFill>
              <a:schemeClr val="bg1"/>
            </a:solidFill>
            <a:latin typeface="Deutsche Bank Display Beta" charset="0"/>
            <a:ea typeface="Deutsche Bank Display Beta" charset="0"/>
            <a:cs typeface="Deutsche Bank Display Beta" charset="0"/>
          </a:endParaRPr>
        </a:p>
      </dsp:txBody>
      <dsp:txXfrm>
        <a:off x="1486280" y="2938462"/>
        <a:ext cx="3220275" cy="979487"/>
      </dsp:txXfrm>
    </dsp:sp>
    <dsp:sp modelId="{C5E29113-D960-4D4D-B1E9-5B8B302A0483}">
      <dsp:nvSpPr>
        <dsp:cNvPr id="0" name=""/>
        <dsp:cNvSpPr/>
      </dsp:nvSpPr>
      <dsp:spPr>
        <a:xfrm>
          <a:off x="0" y="3917949"/>
          <a:ext cx="6192837" cy="979487"/>
        </a:xfrm>
        <a:prstGeom prst="trapezoid">
          <a:avLst>
            <a:gd name="adj" fmla="val 63225"/>
          </a:avLst>
        </a:prstGeom>
        <a:solidFill>
          <a:srgbClr val="00205B"/>
        </a:solidFill>
        <a:ln>
          <a:noFill/>
        </a:ln>
        <a:effectLst/>
      </dsp:spPr>
      <dsp:style>
        <a:lnRef idx="0">
          <a:scrgbClr r="0" g="0" b="0"/>
        </a:lnRef>
        <a:fillRef idx="3">
          <a:scrgbClr r="0" g="0" b="0"/>
        </a:fillRef>
        <a:effectRef idx="2">
          <a:scrgbClr r="0" g="0" b="0"/>
        </a:effectRef>
        <a:fontRef idx="minor">
          <a:schemeClr val="lt1"/>
        </a:fontRef>
      </dsp:style>
      <dsp:txBody>
        <a:bodyPr spcFirstLastPara="0" vert="horz" wrap="square" lIns="15240" tIns="15240" rIns="15240" bIns="15240" numCol="1" spcCol="1270" anchor="ctr" anchorCtr="0">
          <a:noAutofit/>
        </a:bodyPr>
        <a:lstStyle/>
        <a:p>
          <a:pPr marL="0" lvl="0" indent="0" algn="ctr" defTabSz="533400">
            <a:lnSpc>
              <a:spcPct val="90000"/>
            </a:lnSpc>
            <a:spcBef>
              <a:spcPct val="0"/>
            </a:spcBef>
            <a:spcAft>
              <a:spcPct val="35000"/>
            </a:spcAft>
            <a:buNone/>
          </a:pPr>
          <a:endParaRPr lang="en-US" sz="1200" kern="1200">
            <a:solidFill>
              <a:schemeClr val="bg1"/>
            </a:solidFill>
            <a:latin typeface="Deutsche Bank Display Beta" charset="0"/>
            <a:ea typeface="Deutsche Bank Display Beta" charset="0"/>
            <a:cs typeface="Deutsche Bank Display Beta" charset="0"/>
          </a:endParaRPr>
        </a:p>
      </dsp:txBody>
      <dsp:txXfrm>
        <a:off x="1083746" y="3917949"/>
        <a:ext cx="4025344" cy="979487"/>
      </dsp:txXfrm>
    </dsp:sp>
  </dsp:spTree>
</dsp:drawing>
</file>

<file path=ppt/diagrams/drawing5.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34E1D446-3B20-C044-AF8F-A9ECD92590CB}">
      <dsp:nvSpPr>
        <dsp:cNvPr id="0" name=""/>
        <dsp:cNvSpPr/>
      </dsp:nvSpPr>
      <dsp:spPr>
        <a:xfrm>
          <a:off x="2477134" y="0"/>
          <a:ext cx="1238567" cy="979487"/>
        </a:xfrm>
        <a:prstGeom prst="trapezoid">
          <a:avLst>
            <a:gd name="adj" fmla="val 63225"/>
          </a:avLst>
        </a:prstGeom>
        <a:solidFill>
          <a:srgbClr val="A4BCC2"/>
        </a:solidFill>
        <a:ln>
          <a:noFill/>
        </a:ln>
        <a:effectLst/>
      </dsp:spPr>
      <dsp:style>
        <a:lnRef idx="0">
          <a:scrgbClr r="0" g="0" b="0"/>
        </a:lnRef>
        <a:fillRef idx="3">
          <a:scrgbClr r="0" g="0" b="0"/>
        </a:fillRef>
        <a:effectRef idx="2">
          <a:scrgbClr r="0" g="0" b="0"/>
        </a:effectRef>
        <a:fontRef idx="minor">
          <a:schemeClr val="lt1"/>
        </a:fontRef>
      </dsp:style>
      <dsp:txBody>
        <a:bodyPr spcFirstLastPara="0" vert="horz" wrap="square" lIns="15240" tIns="15240" rIns="15240" bIns="15240" numCol="1" spcCol="1270" anchor="ctr" anchorCtr="0">
          <a:noAutofit/>
        </a:bodyPr>
        <a:lstStyle/>
        <a:p>
          <a:pPr marL="0" lvl="0" indent="0" algn="ctr" defTabSz="533400">
            <a:lnSpc>
              <a:spcPct val="90000"/>
            </a:lnSpc>
            <a:spcBef>
              <a:spcPct val="0"/>
            </a:spcBef>
            <a:spcAft>
              <a:spcPct val="35000"/>
            </a:spcAft>
            <a:buNone/>
          </a:pPr>
          <a:endParaRPr lang="en-US" sz="1200" kern="1200" dirty="0">
            <a:solidFill>
              <a:srgbClr val="535B61"/>
            </a:solidFill>
            <a:latin typeface="Deutsche Bank Display Beta" charset="0"/>
            <a:ea typeface="Deutsche Bank Display Beta" charset="0"/>
            <a:cs typeface="Deutsche Bank Display Beta" charset="0"/>
          </a:endParaRPr>
        </a:p>
      </dsp:txBody>
      <dsp:txXfrm>
        <a:off x="2477134" y="0"/>
        <a:ext cx="1238567" cy="979487"/>
      </dsp:txXfrm>
    </dsp:sp>
    <dsp:sp modelId="{17412907-527D-024C-80C3-987C7DDB980C}">
      <dsp:nvSpPr>
        <dsp:cNvPr id="0" name=""/>
        <dsp:cNvSpPr/>
      </dsp:nvSpPr>
      <dsp:spPr>
        <a:xfrm>
          <a:off x="1857851" y="979487"/>
          <a:ext cx="2477134" cy="979487"/>
        </a:xfrm>
        <a:prstGeom prst="trapezoid">
          <a:avLst>
            <a:gd name="adj" fmla="val 63225"/>
          </a:avLst>
        </a:prstGeom>
        <a:solidFill>
          <a:srgbClr val="9771A3"/>
        </a:solidFill>
        <a:ln>
          <a:noFill/>
        </a:ln>
        <a:effectLst/>
      </dsp:spPr>
      <dsp:style>
        <a:lnRef idx="0">
          <a:scrgbClr r="0" g="0" b="0"/>
        </a:lnRef>
        <a:fillRef idx="3">
          <a:scrgbClr r="0" g="0" b="0"/>
        </a:fillRef>
        <a:effectRef idx="2">
          <a:scrgbClr r="0" g="0" b="0"/>
        </a:effectRef>
        <a:fontRef idx="minor">
          <a:schemeClr val="lt1"/>
        </a:fontRef>
      </dsp:style>
      <dsp:txBody>
        <a:bodyPr spcFirstLastPara="0" vert="horz" wrap="square" lIns="15240" tIns="15240" rIns="15240" bIns="15240" numCol="1" spcCol="1270" anchor="ctr" anchorCtr="0">
          <a:noAutofit/>
        </a:bodyPr>
        <a:lstStyle/>
        <a:p>
          <a:pPr marL="0" lvl="0" indent="0" algn="ctr" defTabSz="533400">
            <a:lnSpc>
              <a:spcPct val="90000"/>
            </a:lnSpc>
            <a:spcBef>
              <a:spcPct val="0"/>
            </a:spcBef>
            <a:spcAft>
              <a:spcPct val="35000"/>
            </a:spcAft>
            <a:buNone/>
          </a:pPr>
          <a:endParaRPr lang="en-US" sz="1200" kern="1200" dirty="0">
            <a:solidFill>
              <a:schemeClr val="bg1"/>
            </a:solidFill>
            <a:latin typeface="Deutsche Bank Display Beta" charset="0"/>
            <a:ea typeface="Deutsche Bank Display Beta" charset="0"/>
            <a:cs typeface="Deutsche Bank Display Beta" charset="0"/>
          </a:endParaRPr>
        </a:p>
      </dsp:txBody>
      <dsp:txXfrm>
        <a:off x="2291349" y="979487"/>
        <a:ext cx="1610137" cy="979487"/>
      </dsp:txXfrm>
    </dsp:sp>
    <dsp:sp modelId="{225ED15A-1851-804E-8444-5E150FDE3685}">
      <dsp:nvSpPr>
        <dsp:cNvPr id="0" name=""/>
        <dsp:cNvSpPr/>
      </dsp:nvSpPr>
      <dsp:spPr>
        <a:xfrm>
          <a:off x="1238567" y="1958974"/>
          <a:ext cx="3715702" cy="979487"/>
        </a:xfrm>
        <a:prstGeom prst="trapezoid">
          <a:avLst>
            <a:gd name="adj" fmla="val 63225"/>
          </a:avLst>
        </a:prstGeom>
        <a:solidFill>
          <a:srgbClr val="006287"/>
        </a:solidFill>
        <a:ln>
          <a:noFill/>
        </a:ln>
        <a:effectLst/>
      </dsp:spPr>
      <dsp:style>
        <a:lnRef idx="0">
          <a:scrgbClr r="0" g="0" b="0"/>
        </a:lnRef>
        <a:fillRef idx="3">
          <a:scrgbClr r="0" g="0" b="0"/>
        </a:fillRef>
        <a:effectRef idx="2">
          <a:scrgbClr r="0" g="0" b="0"/>
        </a:effectRef>
        <a:fontRef idx="minor">
          <a:schemeClr val="lt1"/>
        </a:fontRef>
      </dsp:style>
      <dsp:txBody>
        <a:bodyPr spcFirstLastPara="0" vert="horz" wrap="square" lIns="15240" tIns="15240" rIns="15240" bIns="15240" numCol="1" spcCol="1270" anchor="ctr" anchorCtr="0">
          <a:noAutofit/>
        </a:bodyPr>
        <a:lstStyle/>
        <a:p>
          <a:pPr marL="0" lvl="0" indent="0" algn="ctr" defTabSz="533400">
            <a:lnSpc>
              <a:spcPct val="90000"/>
            </a:lnSpc>
            <a:spcBef>
              <a:spcPct val="0"/>
            </a:spcBef>
            <a:spcAft>
              <a:spcPct val="35000"/>
            </a:spcAft>
            <a:buNone/>
          </a:pPr>
          <a:endParaRPr lang="en-US" sz="1200" kern="1200" dirty="0">
            <a:solidFill>
              <a:schemeClr val="bg1"/>
            </a:solidFill>
            <a:latin typeface="Deutsche Bank Display Beta" charset="0"/>
            <a:ea typeface="Deutsche Bank Display Beta" charset="0"/>
            <a:cs typeface="Deutsche Bank Display Beta" charset="0"/>
          </a:endParaRPr>
        </a:p>
      </dsp:txBody>
      <dsp:txXfrm>
        <a:off x="1888815" y="1958974"/>
        <a:ext cx="2415206" cy="979487"/>
      </dsp:txXfrm>
    </dsp:sp>
    <dsp:sp modelId="{318722AB-65AD-0A4D-8A2F-5BAF48DEB55F}">
      <dsp:nvSpPr>
        <dsp:cNvPr id="0" name=""/>
        <dsp:cNvSpPr/>
      </dsp:nvSpPr>
      <dsp:spPr>
        <a:xfrm>
          <a:off x="619283" y="2938462"/>
          <a:ext cx="4954269" cy="979487"/>
        </a:xfrm>
        <a:prstGeom prst="trapezoid">
          <a:avLst>
            <a:gd name="adj" fmla="val 63225"/>
          </a:avLst>
        </a:prstGeom>
        <a:solidFill>
          <a:srgbClr val="00A3E0"/>
        </a:solidFill>
        <a:ln>
          <a:noFill/>
        </a:ln>
        <a:effectLst/>
      </dsp:spPr>
      <dsp:style>
        <a:lnRef idx="0">
          <a:scrgbClr r="0" g="0" b="0"/>
        </a:lnRef>
        <a:fillRef idx="3">
          <a:scrgbClr r="0" g="0" b="0"/>
        </a:fillRef>
        <a:effectRef idx="2">
          <a:scrgbClr r="0" g="0" b="0"/>
        </a:effectRef>
        <a:fontRef idx="minor">
          <a:schemeClr val="lt1"/>
        </a:fontRef>
      </dsp:style>
      <dsp:txBody>
        <a:bodyPr spcFirstLastPara="0" vert="horz" wrap="square" lIns="15240" tIns="15240" rIns="15240" bIns="15240" numCol="1" spcCol="1270" anchor="ctr" anchorCtr="0">
          <a:noAutofit/>
        </a:bodyPr>
        <a:lstStyle/>
        <a:p>
          <a:pPr marL="0" lvl="0" indent="0" algn="ctr" defTabSz="533400">
            <a:lnSpc>
              <a:spcPct val="90000"/>
            </a:lnSpc>
            <a:spcBef>
              <a:spcPct val="0"/>
            </a:spcBef>
            <a:spcAft>
              <a:spcPct val="35000"/>
            </a:spcAft>
            <a:buNone/>
          </a:pPr>
          <a:endParaRPr lang="en-US" sz="1200" kern="1200" dirty="0">
            <a:solidFill>
              <a:schemeClr val="bg1"/>
            </a:solidFill>
            <a:latin typeface="Deutsche Bank Display Beta" charset="0"/>
            <a:ea typeface="Deutsche Bank Display Beta" charset="0"/>
            <a:cs typeface="Deutsche Bank Display Beta" charset="0"/>
          </a:endParaRPr>
        </a:p>
      </dsp:txBody>
      <dsp:txXfrm>
        <a:off x="1486280" y="2938462"/>
        <a:ext cx="3220275" cy="979487"/>
      </dsp:txXfrm>
    </dsp:sp>
    <dsp:sp modelId="{C5E29113-D960-4D4D-B1E9-5B8B302A0483}">
      <dsp:nvSpPr>
        <dsp:cNvPr id="0" name=""/>
        <dsp:cNvSpPr/>
      </dsp:nvSpPr>
      <dsp:spPr>
        <a:xfrm>
          <a:off x="0" y="3917949"/>
          <a:ext cx="6192837" cy="979487"/>
        </a:xfrm>
        <a:prstGeom prst="trapezoid">
          <a:avLst>
            <a:gd name="adj" fmla="val 63225"/>
          </a:avLst>
        </a:prstGeom>
        <a:solidFill>
          <a:srgbClr val="00205B"/>
        </a:solidFill>
        <a:ln>
          <a:noFill/>
        </a:ln>
        <a:effectLst/>
      </dsp:spPr>
      <dsp:style>
        <a:lnRef idx="0">
          <a:scrgbClr r="0" g="0" b="0"/>
        </a:lnRef>
        <a:fillRef idx="3">
          <a:scrgbClr r="0" g="0" b="0"/>
        </a:fillRef>
        <a:effectRef idx="2">
          <a:scrgbClr r="0" g="0" b="0"/>
        </a:effectRef>
        <a:fontRef idx="minor">
          <a:schemeClr val="lt1"/>
        </a:fontRef>
      </dsp:style>
      <dsp:txBody>
        <a:bodyPr spcFirstLastPara="0" vert="horz" wrap="square" lIns="15240" tIns="15240" rIns="15240" bIns="15240" numCol="1" spcCol="1270" anchor="ctr" anchorCtr="0">
          <a:noAutofit/>
        </a:bodyPr>
        <a:lstStyle/>
        <a:p>
          <a:pPr marL="0" lvl="0" indent="0" algn="ctr" defTabSz="533400">
            <a:lnSpc>
              <a:spcPct val="90000"/>
            </a:lnSpc>
            <a:spcBef>
              <a:spcPct val="0"/>
            </a:spcBef>
            <a:spcAft>
              <a:spcPct val="35000"/>
            </a:spcAft>
            <a:buNone/>
          </a:pPr>
          <a:endParaRPr lang="en-US" sz="1200" kern="1200" dirty="0">
            <a:solidFill>
              <a:schemeClr val="bg1"/>
            </a:solidFill>
            <a:latin typeface="Deutsche Bank Display Beta" charset="0"/>
            <a:ea typeface="Deutsche Bank Display Beta" charset="0"/>
            <a:cs typeface="Deutsche Bank Display Beta" charset="0"/>
          </a:endParaRPr>
        </a:p>
      </dsp:txBody>
      <dsp:txXfrm>
        <a:off x="1083746" y="3917949"/>
        <a:ext cx="4025344" cy="979487"/>
      </dsp:txXfrm>
    </dsp:sp>
  </dsp:spTree>
</dsp:drawing>
</file>

<file path=ppt/diagrams/layout1.xml><?xml version="1.0" encoding="utf-8"?>
<dgm:layoutDef xmlns:dgm="http://schemas.openxmlformats.org/drawingml/2006/diagram" xmlns:a="http://schemas.openxmlformats.org/drawingml/2006/main" uniqueId="urn:microsoft.com/office/officeart/2005/8/layout/pyramid1">
  <dgm:title val=""/>
  <dgm:desc val=""/>
  <dgm:catLst>
    <dgm:cat type="pyramid" pri="1000"/>
  </dgm:catLst>
  <dgm:sampData useDef="1">
    <dgm:dataModel>
      <dgm:pt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Name0">
    <dgm:varLst>
      <dgm:dir/>
      <dgm:animLvl val="lvl"/>
      <dgm:resizeHandles val="exact"/>
    </dgm:varLst>
    <dgm:choose name="Name1">
      <dgm:if name="Name2" func="var" arg="dir" op="equ" val="norm">
        <dgm:alg type="pyra">
          <dgm:param type="linDir" val="fromB"/>
          <dgm:param type="txDir" val="fromT"/>
          <dgm:param type="pyraAcctPos" val="aft"/>
          <dgm:param type="pyraAcctTxMar" val="step"/>
          <dgm:param type="pyraAcctBkgdNode" val="acctBkgd"/>
          <dgm:param type="pyraAcctTxNode" val="acctTx"/>
          <dgm:param type="pyraLvlNode" val="level"/>
        </dgm:alg>
      </dgm:if>
      <dgm:else name="Name3">
        <dgm:alg type="pyra">
          <dgm:param type="linDir" val="fromB"/>
          <dgm:param type="txDir" val="fromT"/>
          <dgm:param type="pyraAcctPos" val="bef"/>
          <dgm:param type="pyraAcctTxMar" val="step"/>
          <dgm:param type="pyraAcctBkgdNode" val="acctBkgd"/>
          <dgm:param type="pyraAcctTxNode" val="acctTx"/>
          <dgm:param type="pyraLvlNode" val="level"/>
        </dgm:alg>
      </dgm:else>
    </dgm:choose>
    <dgm:shape xmlns:r="http://schemas.openxmlformats.org/officeDocument/2006/relationships" r:blip="">
      <dgm:adjLst/>
    </dgm:shape>
    <dgm:presOf/>
    <dgm:choose name="Name4">
      <dgm:if name="Name5" axis="root des" ptType="all node" func="maxDepth" op="gte" val="2">
        <dgm:constrLst>
          <dgm:constr type="primFontSz" for="des" forName="levelTx" op="equ"/>
          <dgm:constr type="secFontSz" for="des" forName="acctTx" op="equ"/>
          <dgm:constr type="pyraAcctRatio" val="0.32"/>
        </dgm:constrLst>
      </dgm:if>
      <dgm:else name="Name6">
        <dgm:constrLst>
          <dgm:constr type="primFontSz" for="des" forName="levelTx" op="equ"/>
          <dgm:constr type="secFontSz" for="des" forName="acctTx" op="equ"/>
          <dgm:constr type="pyraAcctRatio"/>
        </dgm:constrLst>
      </dgm:else>
    </dgm:choose>
    <dgm:ruleLst/>
    <dgm:forEach name="Name7" axis="ch" ptType="node">
      <dgm:layoutNode name="Name8">
        <dgm:alg type="composite">
          <dgm:param type="horzAlign" val="none"/>
        </dgm:alg>
        <dgm:shape xmlns:r="http://schemas.openxmlformats.org/officeDocument/2006/relationships" r:blip="">
          <dgm:adjLst/>
        </dgm:shape>
        <dgm:presOf/>
        <dgm:choose name="Name9">
          <dgm:if name="Name10" axis="self" ptType="node" func="pos" op="equ" val="1">
            <dgm:constrLst>
              <dgm:constr type="ctrX" for="ch" forName="acctBkgd" val="1"/>
              <dgm:constr type="ctrY" for="ch" forName="acctBkgd" val="1"/>
              <dgm:constr type="w" for="ch" forName="acctBkgd" val="1"/>
              <dgm:constr type="h" for="ch" forName="acctBkgd" val="1"/>
              <dgm:constr type="ctrX" for="ch" forName="acctTx" val="1"/>
              <dgm:constr type="ctrY" for="ch" forName="acctTx" val="1"/>
              <dgm:constr type="w" for="ch" forName="acctTx" val="1"/>
              <dgm:constr type="h" for="ch" forName="acctTx" val="1"/>
              <dgm:constr type="ctrX" for="ch" forName="level" val="1"/>
              <dgm:constr type="ctrY" for="ch" forName="level" val="1"/>
              <dgm:constr type="w" for="ch" forName="level" val="1"/>
              <dgm:constr type="h" for="ch" forName="level" val="1"/>
              <dgm:constr type="ctrX" for="ch" forName="levelTx" refType="ctrX" refFor="ch" refForName="level"/>
              <dgm:constr type="ctrY" for="ch" forName="levelTx" refType="ctrY" refFor="ch" refForName="level"/>
              <dgm:constr type="w" for="ch" forName="levelTx" refType="w" refFor="ch" refForName="level"/>
              <dgm:constr type="h" for="ch" forName="levelTx" refType="h" refFor="ch" refForName="level"/>
            </dgm:constrLst>
          </dgm:if>
          <dgm:else name="Name11">
            <dgm:constrLst>
              <dgm:constr type="ctrX" for="ch" forName="acctBkgd" val="1"/>
              <dgm:constr type="ctrY" for="ch" forName="acctBkgd" val="1"/>
              <dgm:constr type="w" for="ch" forName="acctBkgd" val="1"/>
              <dgm:constr type="h" for="ch" forName="acctBkgd" val="1"/>
              <dgm:constr type="ctrX" for="ch" forName="acctTx" val="1"/>
              <dgm:constr type="ctrY" for="ch" forName="acctTx" val="1"/>
              <dgm:constr type="w" for="ch" forName="acctTx" val="1"/>
              <dgm:constr type="h" for="ch" forName="acctTx" val="1"/>
              <dgm:constr type="ctrX" for="ch" forName="level" val="1"/>
              <dgm:constr type="ctrY" for="ch" forName="level" val="1"/>
              <dgm:constr type="w" for="ch" forName="level" val="1"/>
              <dgm:constr type="h" for="ch" forName="level" val="1"/>
              <dgm:constr type="ctrX" for="ch" forName="levelTx" refType="ctrX" refFor="ch" refForName="level"/>
              <dgm:constr type="ctrY" for="ch" forName="levelTx" refType="ctrY" refFor="ch" refForName="level"/>
              <dgm:constr type="w" for="ch" forName="levelTx" refType="w" refFor="ch" refForName="level" fact="0.65"/>
              <dgm:constr type="h" for="ch" forName="levelTx" refType="h" refFor="ch" refForName="level"/>
            </dgm:constrLst>
          </dgm:else>
        </dgm:choose>
        <dgm:ruleLst/>
        <dgm:choose name="Name12">
          <dgm:if name="Name13" axis="ch" ptType="node" func="cnt" op="gte" val="1">
            <dgm:layoutNode name="acctBkgd" styleLbl="alignAcc1">
              <dgm:alg type="sp"/>
              <dgm:shape xmlns:r="http://schemas.openxmlformats.org/officeDocument/2006/relationships" type="nonIsoscelesTrapezoid" r:blip="">
                <dgm:adjLst/>
              </dgm:shape>
              <dgm:presOf axis="des" ptType="node"/>
              <dgm:constrLst/>
              <dgm:ruleLst/>
            </dgm:layoutNode>
            <dgm:layoutNode name="acctTx" styleLbl="alignAcc1">
              <dgm:varLst>
                <dgm:bulletEnabled val="1"/>
              </dgm:varLst>
              <dgm:alg type="tx">
                <dgm:param type="stBulletLvl" val="1"/>
                <dgm:param type="txAnchorVertCh" val="mid"/>
              </dgm:alg>
              <dgm:shape xmlns:r="http://schemas.openxmlformats.org/officeDocument/2006/relationships" type="nonIsoscelesTrapezoid" r:blip="" hideGeom="1">
                <dgm:adjLst/>
              </dgm:shape>
              <dgm:presOf axis="des" ptType="node"/>
              <dgm:constrLst>
                <dgm:constr type="secFontSz" val="65"/>
                <dgm:constr type="primFontSz" refType="secFontSz"/>
                <dgm:constr type="tMarg" refType="secFontSz" fact="0.3"/>
                <dgm:constr type="bMarg" refType="secFontSz" fact="0.3"/>
                <dgm:constr type="lMarg" refType="secFontSz" fact="0.3"/>
                <dgm:constr type="rMarg" refType="secFontSz" fact="0.3"/>
              </dgm:constrLst>
              <dgm:ruleLst>
                <dgm:rule type="secFontSz" val="5" fact="NaN" max="NaN"/>
              </dgm:ruleLst>
            </dgm:layoutNode>
          </dgm:if>
          <dgm:else name="Name14"/>
        </dgm:choose>
        <dgm:layoutNode name="level">
          <dgm:varLst>
            <dgm:chMax val="1"/>
            <dgm:bulletEnabled val="1"/>
          </dgm:varLst>
          <dgm:alg type="sp"/>
          <dgm:shape xmlns:r="http://schemas.openxmlformats.org/officeDocument/2006/relationships" type="trapezoid" r:blip="">
            <dgm:adjLst/>
          </dgm:shape>
          <dgm:presOf axis="self"/>
          <dgm:constrLst>
            <dgm:constr type="h" val="500"/>
            <dgm:constr type="w" val="1"/>
          </dgm:constrLst>
          <dgm:ruleLst/>
        </dgm:layoutNode>
        <dgm:layoutNode name="levelTx" styleLbl="revTx">
          <dgm:varLst>
            <dgm:chMax val="1"/>
            <dgm:bulletEnabled val="1"/>
          </dgm:varLst>
          <dgm:alg type="tx"/>
          <dgm:shape xmlns:r="http://schemas.openxmlformats.org/officeDocument/2006/relationships" type="rect" r:blip="" hideGeom="1">
            <dgm:adjLst/>
          </dgm:shape>
          <dgm:presOf axis="self"/>
          <dgm:constrLst>
            <dgm:constr type="tMarg" refType="primFontSz" fact="0.1"/>
            <dgm:constr type="bMarg" refType="primFontSz" fact="0.1"/>
            <dgm:constr type="lMarg" refType="primFontSz" fact="0.1"/>
            <dgm:constr type="rMarg" refType="primFontSz" fact="0.1"/>
            <dgm:constr type="primFontSz" val="65"/>
          </dgm:constrLst>
          <dgm:ruleLst>
            <dgm:rule type="primFontSz" val="5" fact="NaN" max="NaN"/>
          </dgm:ruleLst>
        </dgm:layoutNode>
      </dgm:layoutNode>
    </dgm:forEach>
  </dgm:layoutNode>
</dgm:layoutDef>
</file>

<file path=ppt/diagrams/layout2.xml><?xml version="1.0" encoding="utf-8"?>
<dgm:layoutDef xmlns:dgm="http://schemas.openxmlformats.org/drawingml/2006/diagram" xmlns:a="http://schemas.openxmlformats.org/drawingml/2006/main" uniqueId="urn:microsoft.com/office/officeart/2005/8/layout/pyramid1">
  <dgm:title val=""/>
  <dgm:desc val=""/>
  <dgm:catLst>
    <dgm:cat type="pyramid" pri="1000"/>
  </dgm:catLst>
  <dgm:sampData useDef="1">
    <dgm:dataModel>
      <dgm:pt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Name0">
    <dgm:varLst>
      <dgm:dir/>
      <dgm:animLvl val="lvl"/>
      <dgm:resizeHandles val="exact"/>
    </dgm:varLst>
    <dgm:choose name="Name1">
      <dgm:if name="Name2" func="var" arg="dir" op="equ" val="norm">
        <dgm:alg type="pyra">
          <dgm:param type="linDir" val="fromB"/>
          <dgm:param type="txDir" val="fromT"/>
          <dgm:param type="pyraAcctPos" val="aft"/>
          <dgm:param type="pyraAcctTxMar" val="step"/>
          <dgm:param type="pyraAcctBkgdNode" val="acctBkgd"/>
          <dgm:param type="pyraAcctTxNode" val="acctTx"/>
          <dgm:param type="pyraLvlNode" val="level"/>
        </dgm:alg>
      </dgm:if>
      <dgm:else name="Name3">
        <dgm:alg type="pyra">
          <dgm:param type="linDir" val="fromB"/>
          <dgm:param type="txDir" val="fromT"/>
          <dgm:param type="pyraAcctPos" val="bef"/>
          <dgm:param type="pyraAcctTxMar" val="step"/>
          <dgm:param type="pyraAcctBkgdNode" val="acctBkgd"/>
          <dgm:param type="pyraAcctTxNode" val="acctTx"/>
          <dgm:param type="pyraLvlNode" val="level"/>
        </dgm:alg>
      </dgm:else>
    </dgm:choose>
    <dgm:shape xmlns:r="http://schemas.openxmlformats.org/officeDocument/2006/relationships" r:blip="">
      <dgm:adjLst/>
    </dgm:shape>
    <dgm:presOf/>
    <dgm:choose name="Name4">
      <dgm:if name="Name5" axis="root des" ptType="all node" func="maxDepth" op="gte" val="2">
        <dgm:constrLst>
          <dgm:constr type="primFontSz" for="des" forName="levelTx" op="equ"/>
          <dgm:constr type="secFontSz" for="des" forName="acctTx" op="equ"/>
          <dgm:constr type="pyraAcctRatio" val="0.32"/>
        </dgm:constrLst>
      </dgm:if>
      <dgm:else name="Name6">
        <dgm:constrLst>
          <dgm:constr type="primFontSz" for="des" forName="levelTx" op="equ"/>
          <dgm:constr type="secFontSz" for="des" forName="acctTx" op="equ"/>
          <dgm:constr type="pyraAcctRatio"/>
        </dgm:constrLst>
      </dgm:else>
    </dgm:choose>
    <dgm:ruleLst/>
    <dgm:forEach name="Name7" axis="ch" ptType="node">
      <dgm:layoutNode name="Name8">
        <dgm:alg type="composite">
          <dgm:param type="horzAlign" val="none"/>
        </dgm:alg>
        <dgm:shape xmlns:r="http://schemas.openxmlformats.org/officeDocument/2006/relationships" r:blip="">
          <dgm:adjLst/>
        </dgm:shape>
        <dgm:presOf/>
        <dgm:choose name="Name9">
          <dgm:if name="Name10" axis="self" ptType="node" func="pos" op="equ" val="1">
            <dgm:constrLst>
              <dgm:constr type="ctrX" for="ch" forName="acctBkgd" val="1"/>
              <dgm:constr type="ctrY" for="ch" forName="acctBkgd" val="1"/>
              <dgm:constr type="w" for="ch" forName="acctBkgd" val="1"/>
              <dgm:constr type="h" for="ch" forName="acctBkgd" val="1"/>
              <dgm:constr type="ctrX" for="ch" forName="acctTx" val="1"/>
              <dgm:constr type="ctrY" for="ch" forName="acctTx" val="1"/>
              <dgm:constr type="w" for="ch" forName="acctTx" val="1"/>
              <dgm:constr type="h" for="ch" forName="acctTx" val="1"/>
              <dgm:constr type="ctrX" for="ch" forName="level" val="1"/>
              <dgm:constr type="ctrY" for="ch" forName="level" val="1"/>
              <dgm:constr type="w" for="ch" forName="level" val="1"/>
              <dgm:constr type="h" for="ch" forName="level" val="1"/>
              <dgm:constr type="ctrX" for="ch" forName="levelTx" refType="ctrX" refFor="ch" refForName="level"/>
              <dgm:constr type="ctrY" for="ch" forName="levelTx" refType="ctrY" refFor="ch" refForName="level"/>
              <dgm:constr type="w" for="ch" forName="levelTx" refType="w" refFor="ch" refForName="level"/>
              <dgm:constr type="h" for="ch" forName="levelTx" refType="h" refFor="ch" refForName="level"/>
            </dgm:constrLst>
          </dgm:if>
          <dgm:else name="Name11">
            <dgm:constrLst>
              <dgm:constr type="ctrX" for="ch" forName="acctBkgd" val="1"/>
              <dgm:constr type="ctrY" for="ch" forName="acctBkgd" val="1"/>
              <dgm:constr type="w" for="ch" forName="acctBkgd" val="1"/>
              <dgm:constr type="h" for="ch" forName="acctBkgd" val="1"/>
              <dgm:constr type="ctrX" for="ch" forName="acctTx" val="1"/>
              <dgm:constr type="ctrY" for="ch" forName="acctTx" val="1"/>
              <dgm:constr type="w" for="ch" forName="acctTx" val="1"/>
              <dgm:constr type="h" for="ch" forName="acctTx" val="1"/>
              <dgm:constr type="ctrX" for="ch" forName="level" val="1"/>
              <dgm:constr type="ctrY" for="ch" forName="level" val="1"/>
              <dgm:constr type="w" for="ch" forName="level" val="1"/>
              <dgm:constr type="h" for="ch" forName="level" val="1"/>
              <dgm:constr type="ctrX" for="ch" forName="levelTx" refType="ctrX" refFor="ch" refForName="level"/>
              <dgm:constr type="ctrY" for="ch" forName="levelTx" refType="ctrY" refFor="ch" refForName="level"/>
              <dgm:constr type="w" for="ch" forName="levelTx" refType="w" refFor="ch" refForName="level" fact="0.65"/>
              <dgm:constr type="h" for="ch" forName="levelTx" refType="h" refFor="ch" refForName="level"/>
            </dgm:constrLst>
          </dgm:else>
        </dgm:choose>
        <dgm:ruleLst/>
        <dgm:choose name="Name12">
          <dgm:if name="Name13" axis="ch" ptType="node" func="cnt" op="gte" val="1">
            <dgm:layoutNode name="acctBkgd" styleLbl="alignAcc1">
              <dgm:alg type="sp"/>
              <dgm:shape xmlns:r="http://schemas.openxmlformats.org/officeDocument/2006/relationships" type="nonIsoscelesTrapezoid" r:blip="">
                <dgm:adjLst/>
              </dgm:shape>
              <dgm:presOf axis="des" ptType="node"/>
              <dgm:constrLst/>
              <dgm:ruleLst/>
            </dgm:layoutNode>
            <dgm:layoutNode name="acctTx" styleLbl="alignAcc1">
              <dgm:varLst>
                <dgm:bulletEnabled val="1"/>
              </dgm:varLst>
              <dgm:alg type="tx">
                <dgm:param type="stBulletLvl" val="1"/>
                <dgm:param type="txAnchorVertCh" val="mid"/>
              </dgm:alg>
              <dgm:shape xmlns:r="http://schemas.openxmlformats.org/officeDocument/2006/relationships" type="nonIsoscelesTrapezoid" r:blip="" hideGeom="1">
                <dgm:adjLst/>
              </dgm:shape>
              <dgm:presOf axis="des" ptType="node"/>
              <dgm:constrLst>
                <dgm:constr type="secFontSz" val="65"/>
                <dgm:constr type="primFontSz" refType="secFontSz"/>
                <dgm:constr type="tMarg" refType="secFontSz" fact="0.3"/>
                <dgm:constr type="bMarg" refType="secFontSz" fact="0.3"/>
                <dgm:constr type="lMarg" refType="secFontSz" fact="0.3"/>
                <dgm:constr type="rMarg" refType="secFontSz" fact="0.3"/>
              </dgm:constrLst>
              <dgm:ruleLst>
                <dgm:rule type="secFontSz" val="5" fact="NaN" max="NaN"/>
              </dgm:ruleLst>
            </dgm:layoutNode>
          </dgm:if>
          <dgm:else name="Name14"/>
        </dgm:choose>
        <dgm:layoutNode name="level">
          <dgm:varLst>
            <dgm:chMax val="1"/>
            <dgm:bulletEnabled val="1"/>
          </dgm:varLst>
          <dgm:alg type="sp"/>
          <dgm:shape xmlns:r="http://schemas.openxmlformats.org/officeDocument/2006/relationships" type="trapezoid" r:blip="">
            <dgm:adjLst/>
          </dgm:shape>
          <dgm:presOf axis="self"/>
          <dgm:constrLst>
            <dgm:constr type="h" val="500"/>
            <dgm:constr type="w" val="1"/>
          </dgm:constrLst>
          <dgm:ruleLst/>
        </dgm:layoutNode>
        <dgm:layoutNode name="levelTx" styleLbl="revTx">
          <dgm:varLst>
            <dgm:chMax val="1"/>
            <dgm:bulletEnabled val="1"/>
          </dgm:varLst>
          <dgm:alg type="tx"/>
          <dgm:shape xmlns:r="http://schemas.openxmlformats.org/officeDocument/2006/relationships" type="rect" r:blip="" hideGeom="1">
            <dgm:adjLst/>
          </dgm:shape>
          <dgm:presOf axis="self"/>
          <dgm:constrLst>
            <dgm:constr type="tMarg" refType="primFontSz" fact="0.1"/>
            <dgm:constr type="bMarg" refType="primFontSz" fact="0.1"/>
            <dgm:constr type="lMarg" refType="primFontSz" fact="0.1"/>
            <dgm:constr type="rMarg" refType="primFontSz" fact="0.1"/>
            <dgm:constr type="primFontSz" val="65"/>
          </dgm:constrLst>
          <dgm:ruleLst>
            <dgm:rule type="primFontSz" val="5" fact="NaN" max="NaN"/>
          </dgm:ruleLst>
        </dgm:layoutNode>
      </dgm:layoutNode>
    </dgm:forEach>
  </dgm:layoutNode>
</dgm:layoutDef>
</file>

<file path=ppt/diagrams/layout3.xml><?xml version="1.0" encoding="utf-8"?>
<dgm:layoutDef xmlns:dgm="http://schemas.openxmlformats.org/drawingml/2006/diagram" xmlns:a="http://schemas.openxmlformats.org/drawingml/2006/main" uniqueId="urn:microsoft.com/office/officeart/2005/8/layout/pyramid1">
  <dgm:title val=""/>
  <dgm:desc val=""/>
  <dgm:catLst>
    <dgm:cat type="pyramid" pri="1000"/>
  </dgm:catLst>
  <dgm:sampData useDef="1">
    <dgm:dataModel>
      <dgm:pt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Name0">
    <dgm:varLst>
      <dgm:dir/>
      <dgm:animLvl val="lvl"/>
      <dgm:resizeHandles val="exact"/>
    </dgm:varLst>
    <dgm:choose name="Name1">
      <dgm:if name="Name2" func="var" arg="dir" op="equ" val="norm">
        <dgm:alg type="pyra">
          <dgm:param type="linDir" val="fromB"/>
          <dgm:param type="txDir" val="fromT"/>
          <dgm:param type="pyraAcctPos" val="aft"/>
          <dgm:param type="pyraAcctTxMar" val="step"/>
          <dgm:param type="pyraAcctBkgdNode" val="acctBkgd"/>
          <dgm:param type="pyraAcctTxNode" val="acctTx"/>
          <dgm:param type="pyraLvlNode" val="level"/>
        </dgm:alg>
      </dgm:if>
      <dgm:else name="Name3">
        <dgm:alg type="pyra">
          <dgm:param type="linDir" val="fromB"/>
          <dgm:param type="txDir" val="fromT"/>
          <dgm:param type="pyraAcctPos" val="bef"/>
          <dgm:param type="pyraAcctTxMar" val="step"/>
          <dgm:param type="pyraAcctBkgdNode" val="acctBkgd"/>
          <dgm:param type="pyraAcctTxNode" val="acctTx"/>
          <dgm:param type="pyraLvlNode" val="level"/>
        </dgm:alg>
      </dgm:else>
    </dgm:choose>
    <dgm:shape xmlns:r="http://schemas.openxmlformats.org/officeDocument/2006/relationships" r:blip="">
      <dgm:adjLst/>
    </dgm:shape>
    <dgm:presOf/>
    <dgm:choose name="Name4">
      <dgm:if name="Name5" axis="root des" ptType="all node" func="maxDepth" op="gte" val="2">
        <dgm:constrLst>
          <dgm:constr type="primFontSz" for="des" forName="levelTx" op="equ"/>
          <dgm:constr type="secFontSz" for="des" forName="acctTx" op="equ"/>
          <dgm:constr type="pyraAcctRatio" val="0.32"/>
        </dgm:constrLst>
      </dgm:if>
      <dgm:else name="Name6">
        <dgm:constrLst>
          <dgm:constr type="primFontSz" for="des" forName="levelTx" op="equ"/>
          <dgm:constr type="secFontSz" for="des" forName="acctTx" op="equ"/>
          <dgm:constr type="pyraAcctRatio"/>
        </dgm:constrLst>
      </dgm:else>
    </dgm:choose>
    <dgm:ruleLst/>
    <dgm:forEach name="Name7" axis="ch" ptType="node">
      <dgm:layoutNode name="Name8">
        <dgm:alg type="composite">
          <dgm:param type="horzAlign" val="none"/>
        </dgm:alg>
        <dgm:shape xmlns:r="http://schemas.openxmlformats.org/officeDocument/2006/relationships" r:blip="">
          <dgm:adjLst/>
        </dgm:shape>
        <dgm:presOf/>
        <dgm:choose name="Name9">
          <dgm:if name="Name10" axis="self" ptType="node" func="pos" op="equ" val="1">
            <dgm:constrLst>
              <dgm:constr type="ctrX" for="ch" forName="acctBkgd" val="1"/>
              <dgm:constr type="ctrY" for="ch" forName="acctBkgd" val="1"/>
              <dgm:constr type="w" for="ch" forName="acctBkgd" val="1"/>
              <dgm:constr type="h" for="ch" forName="acctBkgd" val="1"/>
              <dgm:constr type="ctrX" for="ch" forName="acctTx" val="1"/>
              <dgm:constr type="ctrY" for="ch" forName="acctTx" val="1"/>
              <dgm:constr type="w" for="ch" forName="acctTx" val="1"/>
              <dgm:constr type="h" for="ch" forName="acctTx" val="1"/>
              <dgm:constr type="ctrX" for="ch" forName="level" val="1"/>
              <dgm:constr type="ctrY" for="ch" forName="level" val="1"/>
              <dgm:constr type="w" for="ch" forName="level" val="1"/>
              <dgm:constr type="h" for="ch" forName="level" val="1"/>
              <dgm:constr type="ctrX" for="ch" forName="levelTx" refType="ctrX" refFor="ch" refForName="level"/>
              <dgm:constr type="ctrY" for="ch" forName="levelTx" refType="ctrY" refFor="ch" refForName="level"/>
              <dgm:constr type="w" for="ch" forName="levelTx" refType="w" refFor="ch" refForName="level"/>
              <dgm:constr type="h" for="ch" forName="levelTx" refType="h" refFor="ch" refForName="level"/>
            </dgm:constrLst>
          </dgm:if>
          <dgm:else name="Name11">
            <dgm:constrLst>
              <dgm:constr type="ctrX" for="ch" forName="acctBkgd" val="1"/>
              <dgm:constr type="ctrY" for="ch" forName="acctBkgd" val="1"/>
              <dgm:constr type="w" for="ch" forName="acctBkgd" val="1"/>
              <dgm:constr type="h" for="ch" forName="acctBkgd" val="1"/>
              <dgm:constr type="ctrX" for="ch" forName="acctTx" val="1"/>
              <dgm:constr type="ctrY" for="ch" forName="acctTx" val="1"/>
              <dgm:constr type="w" for="ch" forName="acctTx" val="1"/>
              <dgm:constr type="h" for="ch" forName="acctTx" val="1"/>
              <dgm:constr type="ctrX" for="ch" forName="level" val="1"/>
              <dgm:constr type="ctrY" for="ch" forName="level" val="1"/>
              <dgm:constr type="w" for="ch" forName="level" val="1"/>
              <dgm:constr type="h" for="ch" forName="level" val="1"/>
              <dgm:constr type="ctrX" for="ch" forName="levelTx" refType="ctrX" refFor="ch" refForName="level"/>
              <dgm:constr type="ctrY" for="ch" forName="levelTx" refType="ctrY" refFor="ch" refForName="level"/>
              <dgm:constr type="w" for="ch" forName="levelTx" refType="w" refFor="ch" refForName="level" fact="0.65"/>
              <dgm:constr type="h" for="ch" forName="levelTx" refType="h" refFor="ch" refForName="level"/>
            </dgm:constrLst>
          </dgm:else>
        </dgm:choose>
        <dgm:ruleLst/>
        <dgm:choose name="Name12">
          <dgm:if name="Name13" axis="ch" ptType="node" func="cnt" op="gte" val="1">
            <dgm:layoutNode name="acctBkgd" styleLbl="alignAcc1">
              <dgm:alg type="sp"/>
              <dgm:shape xmlns:r="http://schemas.openxmlformats.org/officeDocument/2006/relationships" type="nonIsoscelesTrapezoid" r:blip="">
                <dgm:adjLst/>
              </dgm:shape>
              <dgm:presOf axis="des" ptType="node"/>
              <dgm:constrLst/>
              <dgm:ruleLst/>
            </dgm:layoutNode>
            <dgm:layoutNode name="acctTx" styleLbl="alignAcc1">
              <dgm:varLst>
                <dgm:bulletEnabled val="1"/>
              </dgm:varLst>
              <dgm:alg type="tx">
                <dgm:param type="stBulletLvl" val="1"/>
                <dgm:param type="txAnchorVertCh" val="mid"/>
              </dgm:alg>
              <dgm:shape xmlns:r="http://schemas.openxmlformats.org/officeDocument/2006/relationships" type="nonIsoscelesTrapezoid" r:blip="" hideGeom="1">
                <dgm:adjLst/>
              </dgm:shape>
              <dgm:presOf axis="des" ptType="node"/>
              <dgm:constrLst>
                <dgm:constr type="secFontSz" val="65"/>
                <dgm:constr type="primFontSz" refType="secFontSz"/>
                <dgm:constr type="tMarg" refType="secFontSz" fact="0.3"/>
                <dgm:constr type="bMarg" refType="secFontSz" fact="0.3"/>
                <dgm:constr type="lMarg" refType="secFontSz" fact="0.3"/>
                <dgm:constr type="rMarg" refType="secFontSz" fact="0.3"/>
              </dgm:constrLst>
              <dgm:ruleLst>
                <dgm:rule type="secFontSz" val="5" fact="NaN" max="NaN"/>
              </dgm:ruleLst>
            </dgm:layoutNode>
          </dgm:if>
          <dgm:else name="Name14"/>
        </dgm:choose>
        <dgm:layoutNode name="level">
          <dgm:varLst>
            <dgm:chMax val="1"/>
            <dgm:bulletEnabled val="1"/>
          </dgm:varLst>
          <dgm:alg type="sp"/>
          <dgm:shape xmlns:r="http://schemas.openxmlformats.org/officeDocument/2006/relationships" type="trapezoid" r:blip="">
            <dgm:adjLst/>
          </dgm:shape>
          <dgm:presOf axis="self"/>
          <dgm:constrLst>
            <dgm:constr type="h" val="500"/>
            <dgm:constr type="w" val="1"/>
          </dgm:constrLst>
          <dgm:ruleLst/>
        </dgm:layoutNode>
        <dgm:layoutNode name="levelTx" styleLbl="revTx">
          <dgm:varLst>
            <dgm:chMax val="1"/>
            <dgm:bulletEnabled val="1"/>
          </dgm:varLst>
          <dgm:alg type="tx"/>
          <dgm:shape xmlns:r="http://schemas.openxmlformats.org/officeDocument/2006/relationships" type="rect" r:blip="" hideGeom="1">
            <dgm:adjLst/>
          </dgm:shape>
          <dgm:presOf axis="self"/>
          <dgm:constrLst>
            <dgm:constr type="tMarg" refType="primFontSz" fact="0.1"/>
            <dgm:constr type="bMarg" refType="primFontSz" fact="0.1"/>
            <dgm:constr type="lMarg" refType="primFontSz" fact="0.1"/>
            <dgm:constr type="rMarg" refType="primFontSz" fact="0.1"/>
            <dgm:constr type="primFontSz" val="65"/>
          </dgm:constrLst>
          <dgm:ruleLst>
            <dgm:rule type="primFontSz" val="5" fact="NaN" max="NaN"/>
          </dgm:ruleLst>
        </dgm:layoutNode>
      </dgm:layoutNode>
    </dgm:forEach>
  </dgm:layoutNode>
</dgm:layoutDef>
</file>

<file path=ppt/diagrams/layout4.xml><?xml version="1.0" encoding="utf-8"?>
<dgm:layoutDef xmlns:dgm="http://schemas.openxmlformats.org/drawingml/2006/diagram" xmlns:a="http://schemas.openxmlformats.org/drawingml/2006/main" uniqueId="urn:microsoft.com/office/officeart/2005/8/layout/pyramid1">
  <dgm:title val=""/>
  <dgm:desc val=""/>
  <dgm:catLst>
    <dgm:cat type="pyramid" pri="1000"/>
  </dgm:catLst>
  <dgm:sampData useDef="1">
    <dgm:dataModel>
      <dgm:pt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Name0">
    <dgm:varLst>
      <dgm:dir/>
      <dgm:animLvl val="lvl"/>
      <dgm:resizeHandles val="exact"/>
    </dgm:varLst>
    <dgm:choose name="Name1">
      <dgm:if name="Name2" func="var" arg="dir" op="equ" val="norm">
        <dgm:alg type="pyra">
          <dgm:param type="linDir" val="fromB"/>
          <dgm:param type="txDir" val="fromT"/>
          <dgm:param type="pyraAcctPos" val="aft"/>
          <dgm:param type="pyraAcctTxMar" val="step"/>
          <dgm:param type="pyraAcctBkgdNode" val="acctBkgd"/>
          <dgm:param type="pyraAcctTxNode" val="acctTx"/>
          <dgm:param type="pyraLvlNode" val="level"/>
        </dgm:alg>
      </dgm:if>
      <dgm:else name="Name3">
        <dgm:alg type="pyra">
          <dgm:param type="linDir" val="fromB"/>
          <dgm:param type="txDir" val="fromT"/>
          <dgm:param type="pyraAcctPos" val="bef"/>
          <dgm:param type="pyraAcctTxMar" val="step"/>
          <dgm:param type="pyraAcctBkgdNode" val="acctBkgd"/>
          <dgm:param type="pyraAcctTxNode" val="acctTx"/>
          <dgm:param type="pyraLvlNode" val="level"/>
        </dgm:alg>
      </dgm:else>
    </dgm:choose>
    <dgm:shape xmlns:r="http://schemas.openxmlformats.org/officeDocument/2006/relationships" r:blip="">
      <dgm:adjLst/>
    </dgm:shape>
    <dgm:presOf/>
    <dgm:choose name="Name4">
      <dgm:if name="Name5" axis="root des" ptType="all node" func="maxDepth" op="gte" val="2">
        <dgm:constrLst>
          <dgm:constr type="primFontSz" for="des" forName="levelTx" op="equ"/>
          <dgm:constr type="secFontSz" for="des" forName="acctTx" op="equ"/>
          <dgm:constr type="pyraAcctRatio" val="0.32"/>
        </dgm:constrLst>
      </dgm:if>
      <dgm:else name="Name6">
        <dgm:constrLst>
          <dgm:constr type="primFontSz" for="des" forName="levelTx" op="equ"/>
          <dgm:constr type="secFontSz" for="des" forName="acctTx" op="equ"/>
          <dgm:constr type="pyraAcctRatio"/>
        </dgm:constrLst>
      </dgm:else>
    </dgm:choose>
    <dgm:ruleLst/>
    <dgm:forEach name="Name7" axis="ch" ptType="node">
      <dgm:layoutNode name="Name8">
        <dgm:alg type="composite">
          <dgm:param type="horzAlign" val="none"/>
        </dgm:alg>
        <dgm:shape xmlns:r="http://schemas.openxmlformats.org/officeDocument/2006/relationships" r:blip="">
          <dgm:adjLst/>
        </dgm:shape>
        <dgm:presOf/>
        <dgm:choose name="Name9">
          <dgm:if name="Name10" axis="self" ptType="node" func="pos" op="equ" val="1">
            <dgm:constrLst>
              <dgm:constr type="ctrX" for="ch" forName="acctBkgd" val="1"/>
              <dgm:constr type="ctrY" for="ch" forName="acctBkgd" val="1"/>
              <dgm:constr type="w" for="ch" forName="acctBkgd" val="1"/>
              <dgm:constr type="h" for="ch" forName="acctBkgd" val="1"/>
              <dgm:constr type="ctrX" for="ch" forName="acctTx" val="1"/>
              <dgm:constr type="ctrY" for="ch" forName="acctTx" val="1"/>
              <dgm:constr type="w" for="ch" forName="acctTx" val="1"/>
              <dgm:constr type="h" for="ch" forName="acctTx" val="1"/>
              <dgm:constr type="ctrX" for="ch" forName="level" val="1"/>
              <dgm:constr type="ctrY" for="ch" forName="level" val="1"/>
              <dgm:constr type="w" for="ch" forName="level" val="1"/>
              <dgm:constr type="h" for="ch" forName="level" val="1"/>
              <dgm:constr type="ctrX" for="ch" forName="levelTx" refType="ctrX" refFor="ch" refForName="level"/>
              <dgm:constr type="ctrY" for="ch" forName="levelTx" refType="ctrY" refFor="ch" refForName="level"/>
              <dgm:constr type="w" for="ch" forName="levelTx" refType="w" refFor="ch" refForName="level"/>
              <dgm:constr type="h" for="ch" forName="levelTx" refType="h" refFor="ch" refForName="level"/>
            </dgm:constrLst>
          </dgm:if>
          <dgm:else name="Name11">
            <dgm:constrLst>
              <dgm:constr type="ctrX" for="ch" forName="acctBkgd" val="1"/>
              <dgm:constr type="ctrY" for="ch" forName="acctBkgd" val="1"/>
              <dgm:constr type="w" for="ch" forName="acctBkgd" val="1"/>
              <dgm:constr type="h" for="ch" forName="acctBkgd" val="1"/>
              <dgm:constr type="ctrX" for="ch" forName="acctTx" val="1"/>
              <dgm:constr type="ctrY" for="ch" forName="acctTx" val="1"/>
              <dgm:constr type="w" for="ch" forName="acctTx" val="1"/>
              <dgm:constr type="h" for="ch" forName="acctTx" val="1"/>
              <dgm:constr type="ctrX" for="ch" forName="level" val="1"/>
              <dgm:constr type="ctrY" for="ch" forName="level" val="1"/>
              <dgm:constr type="w" for="ch" forName="level" val="1"/>
              <dgm:constr type="h" for="ch" forName="level" val="1"/>
              <dgm:constr type="ctrX" for="ch" forName="levelTx" refType="ctrX" refFor="ch" refForName="level"/>
              <dgm:constr type="ctrY" for="ch" forName="levelTx" refType="ctrY" refFor="ch" refForName="level"/>
              <dgm:constr type="w" for="ch" forName="levelTx" refType="w" refFor="ch" refForName="level" fact="0.65"/>
              <dgm:constr type="h" for="ch" forName="levelTx" refType="h" refFor="ch" refForName="level"/>
            </dgm:constrLst>
          </dgm:else>
        </dgm:choose>
        <dgm:ruleLst/>
        <dgm:choose name="Name12">
          <dgm:if name="Name13" axis="ch" ptType="node" func="cnt" op="gte" val="1">
            <dgm:layoutNode name="acctBkgd" styleLbl="alignAcc1">
              <dgm:alg type="sp"/>
              <dgm:shape xmlns:r="http://schemas.openxmlformats.org/officeDocument/2006/relationships" type="nonIsoscelesTrapezoid" r:blip="">
                <dgm:adjLst/>
              </dgm:shape>
              <dgm:presOf axis="des" ptType="node"/>
              <dgm:constrLst/>
              <dgm:ruleLst/>
            </dgm:layoutNode>
            <dgm:layoutNode name="acctTx" styleLbl="alignAcc1">
              <dgm:varLst>
                <dgm:bulletEnabled val="1"/>
              </dgm:varLst>
              <dgm:alg type="tx">
                <dgm:param type="stBulletLvl" val="1"/>
                <dgm:param type="txAnchorVertCh" val="mid"/>
              </dgm:alg>
              <dgm:shape xmlns:r="http://schemas.openxmlformats.org/officeDocument/2006/relationships" type="nonIsoscelesTrapezoid" r:blip="" hideGeom="1">
                <dgm:adjLst/>
              </dgm:shape>
              <dgm:presOf axis="des" ptType="node"/>
              <dgm:constrLst>
                <dgm:constr type="secFontSz" val="65"/>
                <dgm:constr type="primFontSz" refType="secFontSz"/>
                <dgm:constr type="tMarg" refType="secFontSz" fact="0.3"/>
                <dgm:constr type="bMarg" refType="secFontSz" fact="0.3"/>
                <dgm:constr type="lMarg" refType="secFontSz" fact="0.3"/>
                <dgm:constr type="rMarg" refType="secFontSz" fact="0.3"/>
              </dgm:constrLst>
              <dgm:ruleLst>
                <dgm:rule type="secFontSz" val="5" fact="NaN" max="NaN"/>
              </dgm:ruleLst>
            </dgm:layoutNode>
          </dgm:if>
          <dgm:else name="Name14"/>
        </dgm:choose>
        <dgm:layoutNode name="level">
          <dgm:varLst>
            <dgm:chMax val="1"/>
            <dgm:bulletEnabled val="1"/>
          </dgm:varLst>
          <dgm:alg type="sp"/>
          <dgm:shape xmlns:r="http://schemas.openxmlformats.org/officeDocument/2006/relationships" type="trapezoid" r:blip="">
            <dgm:adjLst/>
          </dgm:shape>
          <dgm:presOf axis="self"/>
          <dgm:constrLst>
            <dgm:constr type="h" val="500"/>
            <dgm:constr type="w" val="1"/>
          </dgm:constrLst>
          <dgm:ruleLst/>
        </dgm:layoutNode>
        <dgm:layoutNode name="levelTx" styleLbl="revTx">
          <dgm:varLst>
            <dgm:chMax val="1"/>
            <dgm:bulletEnabled val="1"/>
          </dgm:varLst>
          <dgm:alg type="tx"/>
          <dgm:shape xmlns:r="http://schemas.openxmlformats.org/officeDocument/2006/relationships" type="rect" r:blip="" hideGeom="1">
            <dgm:adjLst/>
          </dgm:shape>
          <dgm:presOf axis="self"/>
          <dgm:constrLst>
            <dgm:constr type="tMarg" refType="primFontSz" fact="0.1"/>
            <dgm:constr type="bMarg" refType="primFontSz" fact="0.1"/>
            <dgm:constr type="lMarg" refType="primFontSz" fact="0.1"/>
            <dgm:constr type="rMarg" refType="primFontSz" fact="0.1"/>
            <dgm:constr type="primFontSz" val="65"/>
          </dgm:constrLst>
          <dgm:ruleLst>
            <dgm:rule type="primFontSz" val="5" fact="NaN" max="NaN"/>
          </dgm:ruleLst>
        </dgm:layoutNode>
      </dgm:layoutNode>
    </dgm:forEach>
  </dgm:layoutNode>
</dgm:layoutDef>
</file>

<file path=ppt/diagrams/layout5.xml><?xml version="1.0" encoding="utf-8"?>
<dgm:layoutDef xmlns:dgm="http://schemas.openxmlformats.org/drawingml/2006/diagram" xmlns:a="http://schemas.openxmlformats.org/drawingml/2006/main" uniqueId="urn:microsoft.com/office/officeart/2005/8/layout/pyramid1">
  <dgm:title val=""/>
  <dgm:desc val=""/>
  <dgm:catLst>
    <dgm:cat type="pyramid" pri="1000"/>
  </dgm:catLst>
  <dgm:sampData useDef="1">
    <dgm:dataModel>
      <dgm:pt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Name0">
    <dgm:varLst>
      <dgm:dir/>
      <dgm:animLvl val="lvl"/>
      <dgm:resizeHandles val="exact"/>
    </dgm:varLst>
    <dgm:choose name="Name1">
      <dgm:if name="Name2" func="var" arg="dir" op="equ" val="norm">
        <dgm:alg type="pyra">
          <dgm:param type="linDir" val="fromB"/>
          <dgm:param type="txDir" val="fromT"/>
          <dgm:param type="pyraAcctPos" val="aft"/>
          <dgm:param type="pyraAcctTxMar" val="step"/>
          <dgm:param type="pyraAcctBkgdNode" val="acctBkgd"/>
          <dgm:param type="pyraAcctTxNode" val="acctTx"/>
          <dgm:param type="pyraLvlNode" val="level"/>
        </dgm:alg>
      </dgm:if>
      <dgm:else name="Name3">
        <dgm:alg type="pyra">
          <dgm:param type="linDir" val="fromB"/>
          <dgm:param type="txDir" val="fromT"/>
          <dgm:param type="pyraAcctPos" val="bef"/>
          <dgm:param type="pyraAcctTxMar" val="step"/>
          <dgm:param type="pyraAcctBkgdNode" val="acctBkgd"/>
          <dgm:param type="pyraAcctTxNode" val="acctTx"/>
          <dgm:param type="pyraLvlNode" val="level"/>
        </dgm:alg>
      </dgm:else>
    </dgm:choose>
    <dgm:shape xmlns:r="http://schemas.openxmlformats.org/officeDocument/2006/relationships" r:blip="">
      <dgm:adjLst/>
    </dgm:shape>
    <dgm:presOf/>
    <dgm:choose name="Name4">
      <dgm:if name="Name5" axis="root des" ptType="all node" func="maxDepth" op="gte" val="2">
        <dgm:constrLst>
          <dgm:constr type="primFontSz" for="des" forName="levelTx" op="equ"/>
          <dgm:constr type="secFontSz" for="des" forName="acctTx" op="equ"/>
          <dgm:constr type="pyraAcctRatio" val="0.32"/>
        </dgm:constrLst>
      </dgm:if>
      <dgm:else name="Name6">
        <dgm:constrLst>
          <dgm:constr type="primFontSz" for="des" forName="levelTx" op="equ"/>
          <dgm:constr type="secFontSz" for="des" forName="acctTx" op="equ"/>
          <dgm:constr type="pyraAcctRatio"/>
        </dgm:constrLst>
      </dgm:else>
    </dgm:choose>
    <dgm:ruleLst/>
    <dgm:forEach name="Name7" axis="ch" ptType="node">
      <dgm:layoutNode name="Name8">
        <dgm:alg type="composite">
          <dgm:param type="horzAlign" val="none"/>
        </dgm:alg>
        <dgm:shape xmlns:r="http://schemas.openxmlformats.org/officeDocument/2006/relationships" r:blip="">
          <dgm:adjLst/>
        </dgm:shape>
        <dgm:presOf/>
        <dgm:choose name="Name9">
          <dgm:if name="Name10" axis="self" ptType="node" func="pos" op="equ" val="1">
            <dgm:constrLst>
              <dgm:constr type="ctrX" for="ch" forName="acctBkgd" val="1"/>
              <dgm:constr type="ctrY" for="ch" forName="acctBkgd" val="1"/>
              <dgm:constr type="w" for="ch" forName="acctBkgd" val="1"/>
              <dgm:constr type="h" for="ch" forName="acctBkgd" val="1"/>
              <dgm:constr type="ctrX" for="ch" forName="acctTx" val="1"/>
              <dgm:constr type="ctrY" for="ch" forName="acctTx" val="1"/>
              <dgm:constr type="w" for="ch" forName="acctTx" val="1"/>
              <dgm:constr type="h" for="ch" forName="acctTx" val="1"/>
              <dgm:constr type="ctrX" for="ch" forName="level" val="1"/>
              <dgm:constr type="ctrY" for="ch" forName="level" val="1"/>
              <dgm:constr type="w" for="ch" forName="level" val="1"/>
              <dgm:constr type="h" for="ch" forName="level" val="1"/>
              <dgm:constr type="ctrX" for="ch" forName="levelTx" refType="ctrX" refFor="ch" refForName="level"/>
              <dgm:constr type="ctrY" for="ch" forName="levelTx" refType="ctrY" refFor="ch" refForName="level"/>
              <dgm:constr type="w" for="ch" forName="levelTx" refType="w" refFor="ch" refForName="level"/>
              <dgm:constr type="h" for="ch" forName="levelTx" refType="h" refFor="ch" refForName="level"/>
            </dgm:constrLst>
          </dgm:if>
          <dgm:else name="Name11">
            <dgm:constrLst>
              <dgm:constr type="ctrX" for="ch" forName="acctBkgd" val="1"/>
              <dgm:constr type="ctrY" for="ch" forName="acctBkgd" val="1"/>
              <dgm:constr type="w" for="ch" forName="acctBkgd" val="1"/>
              <dgm:constr type="h" for="ch" forName="acctBkgd" val="1"/>
              <dgm:constr type="ctrX" for="ch" forName="acctTx" val="1"/>
              <dgm:constr type="ctrY" for="ch" forName="acctTx" val="1"/>
              <dgm:constr type="w" for="ch" forName="acctTx" val="1"/>
              <dgm:constr type="h" for="ch" forName="acctTx" val="1"/>
              <dgm:constr type="ctrX" for="ch" forName="level" val="1"/>
              <dgm:constr type="ctrY" for="ch" forName="level" val="1"/>
              <dgm:constr type="w" for="ch" forName="level" val="1"/>
              <dgm:constr type="h" for="ch" forName="level" val="1"/>
              <dgm:constr type="ctrX" for="ch" forName="levelTx" refType="ctrX" refFor="ch" refForName="level"/>
              <dgm:constr type="ctrY" for="ch" forName="levelTx" refType="ctrY" refFor="ch" refForName="level"/>
              <dgm:constr type="w" for="ch" forName="levelTx" refType="w" refFor="ch" refForName="level" fact="0.65"/>
              <dgm:constr type="h" for="ch" forName="levelTx" refType="h" refFor="ch" refForName="level"/>
            </dgm:constrLst>
          </dgm:else>
        </dgm:choose>
        <dgm:ruleLst/>
        <dgm:choose name="Name12">
          <dgm:if name="Name13" axis="ch" ptType="node" func="cnt" op="gte" val="1">
            <dgm:layoutNode name="acctBkgd" styleLbl="alignAcc1">
              <dgm:alg type="sp"/>
              <dgm:shape xmlns:r="http://schemas.openxmlformats.org/officeDocument/2006/relationships" type="nonIsoscelesTrapezoid" r:blip="">
                <dgm:adjLst/>
              </dgm:shape>
              <dgm:presOf axis="des" ptType="node"/>
              <dgm:constrLst/>
              <dgm:ruleLst/>
            </dgm:layoutNode>
            <dgm:layoutNode name="acctTx" styleLbl="alignAcc1">
              <dgm:varLst>
                <dgm:bulletEnabled val="1"/>
              </dgm:varLst>
              <dgm:alg type="tx">
                <dgm:param type="stBulletLvl" val="1"/>
                <dgm:param type="txAnchorVertCh" val="mid"/>
              </dgm:alg>
              <dgm:shape xmlns:r="http://schemas.openxmlformats.org/officeDocument/2006/relationships" type="nonIsoscelesTrapezoid" r:blip="" hideGeom="1">
                <dgm:adjLst/>
              </dgm:shape>
              <dgm:presOf axis="des" ptType="node"/>
              <dgm:constrLst>
                <dgm:constr type="secFontSz" val="65"/>
                <dgm:constr type="primFontSz" refType="secFontSz"/>
                <dgm:constr type="tMarg" refType="secFontSz" fact="0.3"/>
                <dgm:constr type="bMarg" refType="secFontSz" fact="0.3"/>
                <dgm:constr type="lMarg" refType="secFontSz" fact="0.3"/>
                <dgm:constr type="rMarg" refType="secFontSz" fact="0.3"/>
              </dgm:constrLst>
              <dgm:ruleLst>
                <dgm:rule type="secFontSz" val="5" fact="NaN" max="NaN"/>
              </dgm:ruleLst>
            </dgm:layoutNode>
          </dgm:if>
          <dgm:else name="Name14"/>
        </dgm:choose>
        <dgm:layoutNode name="level">
          <dgm:varLst>
            <dgm:chMax val="1"/>
            <dgm:bulletEnabled val="1"/>
          </dgm:varLst>
          <dgm:alg type="sp"/>
          <dgm:shape xmlns:r="http://schemas.openxmlformats.org/officeDocument/2006/relationships" type="trapezoid" r:blip="">
            <dgm:adjLst/>
          </dgm:shape>
          <dgm:presOf axis="self"/>
          <dgm:constrLst>
            <dgm:constr type="h" val="500"/>
            <dgm:constr type="w" val="1"/>
          </dgm:constrLst>
          <dgm:ruleLst/>
        </dgm:layoutNode>
        <dgm:layoutNode name="levelTx" styleLbl="revTx">
          <dgm:varLst>
            <dgm:chMax val="1"/>
            <dgm:bulletEnabled val="1"/>
          </dgm:varLst>
          <dgm:alg type="tx"/>
          <dgm:shape xmlns:r="http://schemas.openxmlformats.org/officeDocument/2006/relationships" type="rect" r:blip="" hideGeom="1">
            <dgm:adjLst/>
          </dgm:shape>
          <dgm:presOf axis="self"/>
          <dgm:constrLst>
            <dgm:constr type="tMarg" refType="primFontSz" fact="0.1"/>
            <dgm:constr type="bMarg" refType="primFontSz" fact="0.1"/>
            <dgm:constr type="lMarg" refType="primFontSz" fact="0.1"/>
            <dgm:constr type="rMarg" refType="primFontSz" fact="0.1"/>
            <dgm:constr type="primFontSz" val="65"/>
          </dgm:constrLst>
          <dgm:ruleLst>
            <dgm:rule type="primFontSz" val="5" fact="NaN" max="NaN"/>
          </dgm:ruleLst>
        </dgm:layoutNode>
      </dgm:layoutNode>
    </dgm:forEach>
  </dgm:layoutNode>
</dgm:layoutDef>
</file>

<file path=ppt/diagrams/quickStyle1.xml><?xml version="1.0" encoding="utf-8"?>
<dgm:styleDef xmlns:dgm="http://schemas.openxmlformats.org/drawingml/2006/diagram" xmlns:a="http://schemas.openxmlformats.org/drawingml/2006/main" uniqueId="urn:microsoft.com/office/officeart/2005/8/quickstyle/simple4">
  <dgm:title val=""/>
  <dgm:desc val=""/>
  <dgm:catLst>
    <dgm:cat type="simple" pri="10400"/>
  </dgm:catLst>
  <dgm:scene3d>
    <a:camera prst="orthographicFront"/>
    <a:lightRig rig="threePt" dir="t"/>
  </dgm:scene3d>
  <dgm:styleLbl name="node0">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lnNode1">
    <dgm:scene3d>
      <a:camera prst="orthographicFront"/>
      <a:lightRig rig="threePt" dir="t"/>
    </dgm:scene3d>
    <dgm:sp3d/>
    <dgm:txPr/>
    <dgm:style>
      <a:lnRef idx="1">
        <a:scrgbClr r="0" g="0" b="0"/>
      </a:lnRef>
      <a:fillRef idx="3">
        <a:scrgbClr r="0" g="0" b="0"/>
      </a:fillRef>
      <a:effectRef idx="2">
        <a:scrgbClr r="0" g="0" b="0"/>
      </a:effectRef>
      <a:fontRef idx="minor">
        <a:schemeClr val="lt1"/>
      </a:fontRef>
    </dgm:style>
  </dgm:styleLbl>
  <dgm:styleLbl name="vennNode1">
    <dgm:scene3d>
      <a:camera prst="orthographicFront"/>
      <a:lightRig rig="threePt" dir="t"/>
    </dgm:scene3d>
    <dgm:sp3d/>
    <dgm:txPr/>
    <dgm:style>
      <a:lnRef idx="0">
        <a:scrgbClr r="0" g="0" b="0"/>
      </a:lnRef>
      <a:fillRef idx="3">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1">
        <a:scrgbClr r="0" g="0" b="0"/>
      </a:lnRef>
      <a:fillRef idx="3">
        <a:scrgbClr r="0" g="0" b="0"/>
      </a:fillRef>
      <a:effectRef idx="2">
        <a:scrgbClr r="0" g="0" b="0"/>
      </a:effectRef>
      <a:fontRef idx="minor">
        <a:schemeClr val="lt1"/>
      </a:fontRef>
    </dgm:style>
  </dgm:styleLbl>
  <dgm:styleLbl name="node1">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node2">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node3">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node4">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fgImgPlace1">
    <dgm:scene3d>
      <a:camera prst="orthographicFront"/>
      <a:lightRig rig="threePt" dir="t"/>
    </dgm:scene3d>
    <dgm:sp3d/>
    <dgm:txPr/>
    <dgm:style>
      <a:lnRef idx="0">
        <a:scrgbClr r="0" g="0" b="0"/>
      </a:lnRef>
      <a:fillRef idx="1">
        <a:scrgbClr r="0" g="0" b="0"/>
      </a:fillRef>
      <a:effectRef idx="2">
        <a:scrgbClr r="0" g="0" b="0"/>
      </a:effectRef>
      <a:fontRef idx="minor"/>
    </dgm:style>
  </dgm:styleLbl>
  <dgm:styleLbl name="alignImgPlace1">
    <dgm:scene3d>
      <a:camera prst="orthographicFront"/>
      <a:lightRig rig="threePt" dir="t"/>
    </dgm:scene3d>
    <dgm:sp3d/>
    <dgm:txPr/>
    <dgm:style>
      <a:lnRef idx="0">
        <a:scrgbClr r="0" g="0" b="0"/>
      </a:lnRef>
      <a:fillRef idx="1">
        <a:scrgbClr r="0" g="0" b="0"/>
      </a:fillRef>
      <a:effectRef idx="2">
        <a:scrgbClr r="0" g="0" b="0"/>
      </a:effectRef>
      <a:fontRef idx="minor"/>
    </dgm:style>
  </dgm:styleLbl>
  <dgm:styleLbl name="bgImgPlace1">
    <dgm:scene3d>
      <a:camera prst="orthographicFront"/>
      <a:lightRig rig="threePt" dir="t"/>
    </dgm:scene3d>
    <dgm:sp3d/>
    <dgm:txPr/>
    <dgm:style>
      <a:lnRef idx="0">
        <a:scrgbClr r="0" g="0" b="0"/>
      </a:lnRef>
      <a:fillRef idx="1">
        <a:scrgbClr r="0" g="0" b="0"/>
      </a:fillRef>
      <a:effectRef idx="2">
        <a:scrgbClr r="0" g="0" b="0"/>
      </a:effectRef>
      <a:fontRef idx="minor"/>
    </dgm:style>
  </dgm:styleLbl>
  <dgm:styleLbl name="sibTrans2D1">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1">
        <a:scrgbClr r="0" g="0" b="0"/>
      </a:effectRef>
      <a:fontRef idx="minor"/>
    </dgm:style>
  </dgm:styleLbl>
  <dgm:styleLbl name="asst0">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asst1">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asst2">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asst3">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asst4">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parChTrans2D1">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parChTrans2D2">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parChTrans2D3">
    <dgm:scene3d>
      <a:camera prst="orthographicFront"/>
      <a:lightRig rig="threePt" dir="t"/>
    </dgm:scene3d>
    <dgm:sp3d/>
    <dgm:txPr/>
    <dgm:style>
      <a:lnRef idx="1">
        <a:scrgbClr r="0" g="0" b="0"/>
      </a:lnRef>
      <a:fillRef idx="3">
        <a:scrgbClr r="0" g="0" b="0"/>
      </a:fillRef>
      <a:effectRef idx="2">
        <a:scrgbClr r="0" g="0" b="0"/>
      </a:effectRef>
      <a:fontRef idx="minor">
        <a:schemeClr val="lt1"/>
      </a:fontRef>
    </dgm:style>
  </dgm:styleLbl>
  <dgm:styleLbl name="parChTrans2D4">
    <dgm:scene3d>
      <a:camera prst="orthographicFront"/>
      <a:lightRig rig="threePt" dir="t"/>
    </dgm:scene3d>
    <dgm:sp3d/>
    <dgm:txPr/>
    <dgm:style>
      <a:lnRef idx="1">
        <a:scrgbClr r="0" g="0" b="0"/>
      </a:lnRef>
      <a:fillRef idx="3">
        <a:scrgbClr r="0" g="0" b="0"/>
      </a:fillRef>
      <a:effectRef idx="2">
        <a:scrgbClr r="0" g="0" b="0"/>
      </a:effectRef>
      <a:fontRef idx="minor">
        <a:schemeClr val="lt1"/>
      </a:fontRef>
    </dgm:style>
  </dgm:styleLbl>
  <dgm:styleLbl name="parCh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2">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2">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0">
        <a:scrgbClr r="0" g="0" b="0"/>
      </a:lnRef>
      <a:fillRef idx="3">
        <a:scrgbClr r="0" g="0" b="0"/>
      </a:fillRef>
      <a:effectRef idx="2">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xml><?xml version="1.0" encoding="utf-8"?>
<dgm:styleDef xmlns:dgm="http://schemas.openxmlformats.org/drawingml/2006/diagram" xmlns:a="http://schemas.openxmlformats.org/drawingml/2006/main" uniqueId="urn:microsoft.com/office/officeart/2005/8/quickstyle/simple4">
  <dgm:title val=""/>
  <dgm:desc val=""/>
  <dgm:catLst>
    <dgm:cat type="simple" pri="10400"/>
  </dgm:catLst>
  <dgm:scene3d>
    <a:camera prst="orthographicFront"/>
    <a:lightRig rig="threePt" dir="t"/>
  </dgm:scene3d>
  <dgm:styleLbl name="node0">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lnNode1">
    <dgm:scene3d>
      <a:camera prst="orthographicFront"/>
      <a:lightRig rig="threePt" dir="t"/>
    </dgm:scene3d>
    <dgm:sp3d/>
    <dgm:txPr/>
    <dgm:style>
      <a:lnRef idx="1">
        <a:scrgbClr r="0" g="0" b="0"/>
      </a:lnRef>
      <a:fillRef idx="3">
        <a:scrgbClr r="0" g="0" b="0"/>
      </a:fillRef>
      <a:effectRef idx="2">
        <a:scrgbClr r="0" g="0" b="0"/>
      </a:effectRef>
      <a:fontRef idx="minor">
        <a:schemeClr val="lt1"/>
      </a:fontRef>
    </dgm:style>
  </dgm:styleLbl>
  <dgm:styleLbl name="vennNode1">
    <dgm:scene3d>
      <a:camera prst="orthographicFront"/>
      <a:lightRig rig="threePt" dir="t"/>
    </dgm:scene3d>
    <dgm:sp3d/>
    <dgm:txPr/>
    <dgm:style>
      <a:lnRef idx="0">
        <a:scrgbClr r="0" g="0" b="0"/>
      </a:lnRef>
      <a:fillRef idx="3">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1">
        <a:scrgbClr r="0" g="0" b="0"/>
      </a:lnRef>
      <a:fillRef idx="3">
        <a:scrgbClr r="0" g="0" b="0"/>
      </a:fillRef>
      <a:effectRef idx="2">
        <a:scrgbClr r="0" g="0" b="0"/>
      </a:effectRef>
      <a:fontRef idx="minor">
        <a:schemeClr val="lt1"/>
      </a:fontRef>
    </dgm:style>
  </dgm:styleLbl>
  <dgm:styleLbl name="node1">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node2">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node3">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node4">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fgImgPlace1">
    <dgm:scene3d>
      <a:camera prst="orthographicFront"/>
      <a:lightRig rig="threePt" dir="t"/>
    </dgm:scene3d>
    <dgm:sp3d/>
    <dgm:txPr/>
    <dgm:style>
      <a:lnRef idx="0">
        <a:scrgbClr r="0" g="0" b="0"/>
      </a:lnRef>
      <a:fillRef idx="1">
        <a:scrgbClr r="0" g="0" b="0"/>
      </a:fillRef>
      <a:effectRef idx="2">
        <a:scrgbClr r="0" g="0" b="0"/>
      </a:effectRef>
      <a:fontRef idx="minor"/>
    </dgm:style>
  </dgm:styleLbl>
  <dgm:styleLbl name="alignImgPlace1">
    <dgm:scene3d>
      <a:camera prst="orthographicFront"/>
      <a:lightRig rig="threePt" dir="t"/>
    </dgm:scene3d>
    <dgm:sp3d/>
    <dgm:txPr/>
    <dgm:style>
      <a:lnRef idx="0">
        <a:scrgbClr r="0" g="0" b="0"/>
      </a:lnRef>
      <a:fillRef idx="1">
        <a:scrgbClr r="0" g="0" b="0"/>
      </a:fillRef>
      <a:effectRef idx="2">
        <a:scrgbClr r="0" g="0" b="0"/>
      </a:effectRef>
      <a:fontRef idx="minor"/>
    </dgm:style>
  </dgm:styleLbl>
  <dgm:styleLbl name="bgImgPlace1">
    <dgm:scene3d>
      <a:camera prst="orthographicFront"/>
      <a:lightRig rig="threePt" dir="t"/>
    </dgm:scene3d>
    <dgm:sp3d/>
    <dgm:txPr/>
    <dgm:style>
      <a:lnRef idx="0">
        <a:scrgbClr r="0" g="0" b="0"/>
      </a:lnRef>
      <a:fillRef idx="1">
        <a:scrgbClr r="0" g="0" b="0"/>
      </a:fillRef>
      <a:effectRef idx="2">
        <a:scrgbClr r="0" g="0" b="0"/>
      </a:effectRef>
      <a:fontRef idx="minor"/>
    </dgm:style>
  </dgm:styleLbl>
  <dgm:styleLbl name="sibTrans2D1">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1">
        <a:scrgbClr r="0" g="0" b="0"/>
      </a:effectRef>
      <a:fontRef idx="minor"/>
    </dgm:style>
  </dgm:styleLbl>
  <dgm:styleLbl name="asst0">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asst1">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asst2">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asst3">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asst4">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parChTrans2D1">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parChTrans2D2">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parChTrans2D3">
    <dgm:scene3d>
      <a:camera prst="orthographicFront"/>
      <a:lightRig rig="threePt" dir="t"/>
    </dgm:scene3d>
    <dgm:sp3d/>
    <dgm:txPr/>
    <dgm:style>
      <a:lnRef idx="1">
        <a:scrgbClr r="0" g="0" b="0"/>
      </a:lnRef>
      <a:fillRef idx="3">
        <a:scrgbClr r="0" g="0" b="0"/>
      </a:fillRef>
      <a:effectRef idx="2">
        <a:scrgbClr r="0" g="0" b="0"/>
      </a:effectRef>
      <a:fontRef idx="minor">
        <a:schemeClr val="lt1"/>
      </a:fontRef>
    </dgm:style>
  </dgm:styleLbl>
  <dgm:styleLbl name="parChTrans2D4">
    <dgm:scene3d>
      <a:camera prst="orthographicFront"/>
      <a:lightRig rig="threePt" dir="t"/>
    </dgm:scene3d>
    <dgm:sp3d/>
    <dgm:txPr/>
    <dgm:style>
      <a:lnRef idx="1">
        <a:scrgbClr r="0" g="0" b="0"/>
      </a:lnRef>
      <a:fillRef idx="3">
        <a:scrgbClr r="0" g="0" b="0"/>
      </a:fillRef>
      <a:effectRef idx="2">
        <a:scrgbClr r="0" g="0" b="0"/>
      </a:effectRef>
      <a:fontRef idx="minor">
        <a:schemeClr val="lt1"/>
      </a:fontRef>
    </dgm:style>
  </dgm:styleLbl>
  <dgm:styleLbl name="parCh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2">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2">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0">
        <a:scrgbClr r="0" g="0" b="0"/>
      </a:lnRef>
      <a:fillRef idx="3">
        <a:scrgbClr r="0" g="0" b="0"/>
      </a:fillRef>
      <a:effectRef idx="2">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3.xml><?xml version="1.0" encoding="utf-8"?>
<dgm:styleDef xmlns:dgm="http://schemas.openxmlformats.org/drawingml/2006/diagram" xmlns:a="http://schemas.openxmlformats.org/drawingml/2006/main" uniqueId="urn:microsoft.com/office/officeart/2005/8/quickstyle/simple4">
  <dgm:title val=""/>
  <dgm:desc val=""/>
  <dgm:catLst>
    <dgm:cat type="simple" pri="10400"/>
  </dgm:catLst>
  <dgm:scene3d>
    <a:camera prst="orthographicFront"/>
    <a:lightRig rig="threePt" dir="t"/>
  </dgm:scene3d>
  <dgm:styleLbl name="node0">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lnNode1">
    <dgm:scene3d>
      <a:camera prst="orthographicFront"/>
      <a:lightRig rig="threePt" dir="t"/>
    </dgm:scene3d>
    <dgm:sp3d/>
    <dgm:txPr/>
    <dgm:style>
      <a:lnRef idx="1">
        <a:scrgbClr r="0" g="0" b="0"/>
      </a:lnRef>
      <a:fillRef idx="3">
        <a:scrgbClr r="0" g="0" b="0"/>
      </a:fillRef>
      <a:effectRef idx="2">
        <a:scrgbClr r="0" g="0" b="0"/>
      </a:effectRef>
      <a:fontRef idx="minor">
        <a:schemeClr val="lt1"/>
      </a:fontRef>
    </dgm:style>
  </dgm:styleLbl>
  <dgm:styleLbl name="vennNode1">
    <dgm:scene3d>
      <a:camera prst="orthographicFront"/>
      <a:lightRig rig="threePt" dir="t"/>
    </dgm:scene3d>
    <dgm:sp3d/>
    <dgm:txPr/>
    <dgm:style>
      <a:lnRef idx="0">
        <a:scrgbClr r="0" g="0" b="0"/>
      </a:lnRef>
      <a:fillRef idx="3">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1">
        <a:scrgbClr r="0" g="0" b="0"/>
      </a:lnRef>
      <a:fillRef idx="3">
        <a:scrgbClr r="0" g="0" b="0"/>
      </a:fillRef>
      <a:effectRef idx="2">
        <a:scrgbClr r="0" g="0" b="0"/>
      </a:effectRef>
      <a:fontRef idx="minor">
        <a:schemeClr val="lt1"/>
      </a:fontRef>
    </dgm:style>
  </dgm:styleLbl>
  <dgm:styleLbl name="node1">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node2">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node3">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node4">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fgImgPlace1">
    <dgm:scene3d>
      <a:camera prst="orthographicFront"/>
      <a:lightRig rig="threePt" dir="t"/>
    </dgm:scene3d>
    <dgm:sp3d/>
    <dgm:txPr/>
    <dgm:style>
      <a:lnRef idx="0">
        <a:scrgbClr r="0" g="0" b="0"/>
      </a:lnRef>
      <a:fillRef idx="1">
        <a:scrgbClr r="0" g="0" b="0"/>
      </a:fillRef>
      <a:effectRef idx="2">
        <a:scrgbClr r="0" g="0" b="0"/>
      </a:effectRef>
      <a:fontRef idx="minor"/>
    </dgm:style>
  </dgm:styleLbl>
  <dgm:styleLbl name="alignImgPlace1">
    <dgm:scene3d>
      <a:camera prst="orthographicFront"/>
      <a:lightRig rig="threePt" dir="t"/>
    </dgm:scene3d>
    <dgm:sp3d/>
    <dgm:txPr/>
    <dgm:style>
      <a:lnRef idx="0">
        <a:scrgbClr r="0" g="0" b="0"/>
      </a:lnRef>
      <a:fillRef idx="1">
        <a:scrgbClr r="0" g="0" b="0"/>
      </a:fillRef>
      <a:effectRef idx="2">
        <a:scrgbClr r="0" g="0" b="0"/>
      </a:effectRef>
      <a:fontRef idx="minor"/>
    </dgm:style>
  </dgm:styleLbl>
  <dgm:styleLbl name="bgImgPlace1">
    <dgm:scene3d>
      <a:camera prst="orthographicFront"/>
      <a:lightRig rig="threePt" dir="t"/>
    </dgm:scene3d>
    <dgm:sp3d/>
    <dgm:txPr/>
    <dgm:style>
      <a:lnRef idx="0">
        <a:scrgbClr r="0" g="0" b="0"/>
      </a:lnRef>
      <a:fillRef idx="1">
        <a:scrgbClr r="0" g="0" b="0"/>
      </a:fillRef>
      <a:effectRef idx="2">
        <a:scrgbClr r="0" g="0" b="0"/>
      </a:effectRef>
      <a:fontRef idx="minor"/>
    </dgm:style>
  </dgm:styleLbl>
  <dgm:styleLbl name="sibTrans2D1">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1">
        <a:scrgbClr r="0" g="0" b="0"/>
      </a:effectRef>
      <a:fontRef idx="minor"/>
    </dgm:style>
  </dgm:styleLbl>
  <dgm:styleLbl name="asst0">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asst1">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asst2">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asst3">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asst4">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parChTrans2D1">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parChTrans2D2">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parChTrans2D3">
    <dgm:scene3d>
      <a:camera prst="orthographicFront"/>
      <a:lightRig rig="threePt" dir="t"/>
    </dgm:scene3d>
    <dgm:sp3d/>
    <dgm:txPr/>
    <dgm:style>
      <a:lnRef idx="1">
        <a:scrgbClr r="0" g="0" b="0"/>
      </a:lnRef>
      <a:fillRef idx="3">
        <a:scrgbClr r="0" g="0" b="0"/>
      </a:fillRef>
      <a:effectRef idx="2">
        <a:scrgbClr r="0" g="0" b="0"/>
      </a:effectRef>
      <a:fontRef idx="minor">
        <a:schemeClr val="lt1"/>
      </a:fontRef>
    </dgm:style>
  </dgm:styleLbl>
  <dgm:styleLbl name="parChTrans2D4">
    <dgm:scene3d>
      <a:camera prst="orthographicFront"/>
      <a:lightRig rig="threePt" dir="t"/>
    </dgm:scene3d>
    <dgm:sp3d/>
    <dgm:txPr/>
    <dgm:style>
      <a:lnRef idx="1">
        <a:scrgbClr r="0" g="0" b="0"/>
      </a:lnRef>
      <a:fillRef idx="3">
        <a:scrgbClr r="0" g="0" b="0"/>
      </a:fillRef>
      <a:effectRef idx="2">
        <a:scrgbClr r="0" g="0" b="0"/>
      </a:effectRef>
      <a:fontRef idx="minor">
        <a:schemeClr val="lt1"/>
      </a:fontRef>
    </dgm:style>
  </dgm:styleLbl>
  <dgm:styleLbl name="parCh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2">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2">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0">
        <a:scrgbClr r="0" g="0" b="0"/>
      </a:lnRef>
      <a:fillRef idx="3">
        <a:scrgbClr r="0" g="0" b="0"/>
      </a:fillRef>
      <a:effectRef idx="2">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4.xml><?xml version="1.0" encoding="utf-8"?>
<dgm:styleDef xmlns:dgm="http://schemas.openxmlformats.org/drawingml/2006/diagram" xmlns:a="http://schemas.openxmlformats.org/drawingml/2006/main" uniqueId="urn:microsoft.com/office/officeart/2005/8/quickstyle/simple4">
  <dgm:title val=""/>
  <dgm:desc val=""/>
  <dgm:catLst>
    <dgm:cat type="simple" pri="10400"/>
  </dgm:catLst>
  <dgm:scene3d>
    <a:camera prst="orthographicFront"/>
    <a:lightRig rig="threePt" dir="t"/>
  </dgm:scene3d>
  <dgm:styleLbl name="node0">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lnNode1">
    <dgm:scene3d>
      <a:camera prst="orthographicFront"/>
      <a:lightRig rig="threePt" dir="t"/>
    </dgm:scene3d>
    <dgm:sp3d/>
    <dgm:txPr/>
    <dgm:style>
      <a:lnRef idx="1">
        <a:scrgbClr r="0" g="0" b="0"/>
      </a:lnRef>
      <a:fillRef idx="3">
        <a:scrgbClr r="0" g="0" b="0"/>
      </a:fillRef>
      <a:effectRef idx="2">
        <a:scrgbClr r="0" g="0" b="0"/>
      </a:effectRef>
      <a:fontRef idx="minor">
        <a:schemeClr val="lt1"/>
      </a:fontRef>
    </dgm:style>
  </dgm:styleLbl>
  <dgm:styleLbl name="vennNode1">
    <dgm:scene3d>
      <a:camera prst="orthographicFront"/>
      <a:lightRig rig="threePt" dir="t"/>
    </dgm:scene3d>
    <dgm:sp3d/>
    <dgm:txPr/>
    <dgm:style>
      <a:lnRef idx="0">
        <a:scrgbClr r="0" g="0" b="0"/>
      </a:lnRef>
      <a:fillRef idx="3">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1">
        <a:scrgbClr r="0" g="0" b="0"/>
      </a:lnRef>
      <a:fillRef idx="3">
        <a:scrgbClr r="0" g="0" b="0"/>
      </a:fillRef>
      <a:effectRef idx="2">
        <a:scrgbClr r="0" g="0" b="0"/>
      </a:effectRef>
      <a:fontRef idx="minor">
        <a:schemeClr val="lt1"/>
      </a:fontRef>
    </dgm:style>
  </dgm:styleLbl>
  <dgm:styleLbl name="node1">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node2">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node3">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node4">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fgImgPlace1">
    <dgm:scene3d>
      <a:camera prst="orthographicFront"/>
      <a:lightRig rig="threePt" dir="t"/>
    </dgm:scene3d>
    <dgm:sp3d/>
    <dgm:txPr/>
    <dgm:style>
      <a:lnRef idx="0">
        <a:scrgbClr r="0" g="0" b="0"/>
      </a:lnRef>
      <a:fillRef idx="1">
        <a:scrgbClr r="0" g="0" b="0"/>
      </a:fillRef>
      <a:effectRef idx="2">
        <a:scrgbClr r="0" g="0" b="0"/>
      </a:effectRef>
      <a:fontRef idx="minor"/>
    </dgm:style>
  </dgm:styleLbl>
  <dgm:styleLbl name="alignImgPlace1">
    <dgm:scene3d>
      <a:camera prst="orthographicFront"/>
      <a:lightRig rig="threePt" dir="t"/>
    </dgm:scene3d>
    <dgm:sp3d/>
    <dgm:txPr/>
    <dgm:style>
      <a:lnRef idx="0">
        <a:scrgbClr r="0" g="0" b="0"/>
      </a:lnRef>
      <a:fillRef idx="1">
        <a:scrgbClr r="0" g="0" b="0"/>
      </a:fillRef>
      <a:effectRef idx="2">
        <a:scrgbClr r="0" g="0" b="0"/>
      </a:effectRef>
      <a:fontRef idx="minor"/>
    </dgm:style>
  </dgm:styleLbl>
  <dgm:styleLbl name="bgImgPlace1">
    <dgm:scene3d>
      <a:camera prst="orthographicFront"/>
      <a:lightRig rig="threePt" dir="t"/>
    </dgm:scene3d>
    <dgm:sp3d/>
    <dgm:txPr/>
    <dgm:style>
      <a:lnRef idx="0">
        <a:scrgbClr r="0" g="0" b="0"/>
      </a:lnRef>
      <a:fillRef idx="1">
        <a:scrgbClr r="0" g="0" b="0"/>
      </a:fillRef>
      <a:effectRef idx="2">
        <a:scrgbClr r="0" g="0" b="0"/>
      </a:effectRef>
      <a:fontRef idx="minor"/>
    </dgm:style>
  </dgm:styleLbl>
  <dgm:styleLbl name="sibTrans2D1">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1">
        <a:scrgbClr r="0" g="0" b="0"/>
      </a:effectRef>
      <a:fontRef idx="minor"/>
    </dgm:style>
  </dgm:styleLbl>
  <dgm:styleLbl name="asst0">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asst1">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asst2">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asst3">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asst4">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parChTrans2D1">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parChTrans2D2">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parChTrans2D3">
    <dgm:scene3d>
      <a:camera prst="orthographicFront"/>
      <a:lightRig rig="threePt" dir="t"/>
    </dgm:scene3d>
    <dgm:sp3d/>
    <dgm:txPr/>
    <dgm:style>
      <a:lnRef idx="1">
        <a:scrgbClr r="0" g="0" b="0"/>
      </a:lnRef>
      <a:fillRef idx="3">
        <a:scrgbClr r="0" g="0" b="0"/>
      </a:fillRef>
      <a:effectRef idx="2">
        <a:scrgbClr r="0" g="0" b="0"/>
      </a:effectRef>
      <a:fontRef idx="minor">
        <a:schemeClr val="lt1"/>
      </a:fontRef>
    </dgm:style>
  </dgm:styleLbl>
  <dgm:styleLbl name="parChTrans2D4">
    <dgm:scene3d>
      <a:camera prst="orthographicFront"/>
      <a:lightRig rig="threePt" dir="t"/>
    </dgm:scene3d>
    <dgm:sp3d/>
    <dgm:txPr/>
    <dgm:style>
      <a:lnRef idx="1">
        <a:scrgbClr r="0" g="0" b="0"/>
      </a:lnRef>
      <a:fillRef idx="3">
        <a:scrgbClr r="0" g="0" b="0"/>
      </a:fillRef>
      <a:effectRef idx="2">
        <a:scrgbClr r="0" g="0" b="0"/>
      </a:effectRef>
      <a:fontRef idx="minor">
        <a:schemeClr val="lt1"/>
      </a:fontRef>
    </dgm:style>
  </dgm:styleLbl>
  <dgm:styleLbl name="parCh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2">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2">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0">
        <a:scrgbClr r="0" g="0" b="0"/>
      </a:lnRef>
      <a:fillRef idx="3">
        <a:scrgbClr r="0" g="0" b="0"/>
      </a:fillRef>
      <a:effectRef idx="2">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5.xml><?xml version="1.0" encoding="utf-8"?>
<dgm:styleDef xmlns:dgm="http://schemas.openxmlformats.org/drawingml/2006/diagram" xmlns:a="http://schemas.openxmlformats.org/drawingml/2006/main" uniqueId="urn:microsoft.com/office/officeart/2005/8/quickstyle/simple4">
  <dgm:title val=""/>
  <dgm:desc val=""/>
  <dgm:catLst>
    <dgm:cat type="simple" pri="10400"/>
  </dgm:catLst>
  <dgm:scene3d>
    <a:camera prst="orthographicFront"/>
    <a:lightRig rig="threePt" dir="t"/>
  </dgm:scene3d>
  <dgm:styleLbl name="node0">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lnNode1">
    <dgm:scene3d>
      <a:camera prst="orthographicFront"/>
      <a:lightRig rig="threePt" dir="t"/>
    </dgm:scene3d>
    <dgm:sp3d/>
    <dgm:txPr/>
    <dgm:style>
      <a:lnRef idx="1">
        <a:scrgbClr r="0" g="0" b="0"/>
      </a:lnRef>
      <a:fillRef idx="3">
        <a:scrgbClr r="0" g="0" b="0"/>
      </a:fillRef>
      <a:effectRef idx="2">
        <a:scrgbClr r="0" g="0" b="0"/>
      </a:effectRef>
      <a:fontRef idx="minor">
        <a:schemeClr val="lt1"/>
      </a:fontRef>
    </dgm:style>
  </dgm:styleLbl>
  <dgm:styleLbl name="vennNode1">
    <dgm:scene3d>
      <a:camera prst="orthographicFront"/>
      <a:lightRig rig="threePt" dir="t"/>
    </dgm:scene3d>
    <dgm:sp3d/>
    <dgm:txPr/>
    <dgm:style>
      <a:lnRef idx="0">
        <a:scrgbClr r="0" g="0" b="0"/>
      </a:lnRef>
      <a:fillRef idx="3">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1">
        <a:scrgbClr r="0" g="0" b="0"/>
      </a:lnRef>
      <a:fillRef idx="3">
        <a:scrgbClr r="0" g="0" b="0"/>
      </a:fillRef>
      <a:effectRef idx="2">
        <a:scrgbClr r="0" g="0" b="0"/>
      </a:effectRef>
      <a:fontRef idx="minor">
        <a:schemeClr val="lt1"/>
      </a:fontRef>
    </dgm:style>
  </dgm:styleLbl>
  <dgm:styleLbl name="node1">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node2">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node3">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node4">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fgImgPlace1">
    <dgm:scene3d>
      <a:camera prst="orthographicFront"/>
      <a:lightRig rig="threePt" dir="t"/>
    </dgm:scene3d>
    <dgm:sp3d/>
    <dgm:txPr/>
    <dgm:style>
      <a:lnRef idx="0">
        <a:scrgbClr r="0" g="0" b="0"/>
      </a:lnRef>
      <a:fillRef idx="1">
        <a:scrgbClr r="0" g="0" b="0"/>
      </a:fillRef>
      <a:effectRef idx="2">
        <a:scrgbClr r="0" g="0" b="0"/>
      </a:effectRef>
      <a:fontRef idx="minor"/>
    </dgm:style>
  </dgm:styleLbl>
  <dgm:styleLbl name="alignImgPlace1">
    <dgm:scene3d>
      <a:camera prst="orthographicFront"/>
      <a:lightRig rig="threePt" dir="t"/>
    </dgm:scene3d>
    <dgm:sp3d/>
    <dgm:txPr/>
    <dgm:style>
      <a:lnRef idx="0">
        <a:scrgbClr r="0" g="0" b="0"/>
      </a:lnRef>
      <a:fillRef idx="1">
        <a:scrgbClr r="0" g="0" b="0"/>
      </a:fillRef>
      <a:effectRef idx="2">
        <a:scrgbClr r="0" g="0" b="0"/>
      </a:effectRef>
      <a:fontRef idx="minor"/>
    </dgm:style>
  </dgm:styleLbl>
  <dgm:styleLbl name="bgImgPlace1">
    <dgm:scene3d>
      <a:camera prst="orthographicFront"/>
      <a:lightRig rig="threePt" dir="t"/>
    </dgm:scene3d>
    <dgm:sp3d/>
    <dgm:txPr/>
    <dgm:style>
      <a:lnRef idx="0">
        <a:scrgbClr r="0" g="0" b="0"/>
      </a:lnRef>
      <a:fillRef idx="1">
        <a:scrgbClr r="0" g="0" b="0"/>
      </a:fillRef>
      <a:effectRef idx="2">
        <a:scrgbClr r="0" g="0" b="0"/>
      </a:effectRef>
      <a:fontRef idx="minor"/>
    </dgm:style>
  </dgm:styleLbl>
  <dgm:styleLbl name="sibTrans2D1">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1">
        <a:scrgbClr r="0" g="0" b="0"/>
      </a:effectRef>
      <a:fontRef idx="minor"/>
    </dgm:style>
  </dgm:styleLbl>
  <dgm:styleLbl name="asst0">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asst1">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asst2">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asst3">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asst4">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parChTrans2D1">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parChTrans2D2">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parChTrans2D3">
    <dgm:scene3d>
      <a:camera prst="orthographicFront"/>
      <a:lightRig rig="threePt" dir="t"/>
    </dgm:scene3d>
    <dgm:sp3d/>
    <dgm:txPr/>
    <dgm:style>
      <a:lnRef idx="1">
        <a:scrgbClr r="0" g="0" b="0"/>
      </a:lnRef>
      <a:fillRef idx="3">
        <a:scrgbClr r="0" g="0" b="0"/>
      </a:fillRef>
      <a:effectRef idx="2">
        <a:scrgbClr r="0" g="0" b="0"/>
      </a:effectRef>
      <a:fontRef idx="minor">
        <a:schemeClr val="lt1"/>
      </a:fontRef>
    </dgm:style>
  </dgm:styleLbl>
  <dgm:styleLbl name="parChTrans2D4">
    <dgm:scene3d>
      <a:camera prst="orthographicFront"/>
      <a:lightRig rig="threePt" dir="t"/>
    </dgm:scene3d>
    <dgm:sp3d/>
    <dgm:txPr/>
    <dgm:style>
      <a:lnRef idx="1">
        <a:scrgbClr r="0" g="0" b="0"/>
      </a:lnRef>
      <a:fillRef idx="3">
        <a:scrgbClr r="0" g="0" b="0"/>
      </a:fillRef>
      <a:effectRef idx="2">
        <a:scrgbClr r="0" g="0" b="0"/>
      </a:effectRef>
      <a:fontRef idx="minor">
        <a:schemeClr val="lt1"/>
      </a:fontRef>
    </dgm:style>
  </dgm:styleLbl>
  <dgm:styleLbl name="parCh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2">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2">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0">
        <a:scrgbClr r="0" g="0" b="0"/>
      </a:lnRef>
      <a:fillRef idx="3">
        <a:scrgbClr r="0" g="0" b="0"/>
      </a:fillRef>
      <a:effectRef idx="2">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handoutMasters/_rels/handoutMaster1.xml.rels><?xml version="1.0" encoding="UTF-8" standalone="yes"?>
<Relationships xmlns="http://schemas.openxmlformats.org/package/2006/relationships"><Relationship Id="rId1" Type="http://schemas.openxmlformats.org/officeDocument/2006/relationships/theme" Target="../theme/theme9.xml"/></Relationships>
</file>

<file path=ppt/handoutMasters/handoutMaster1.xml><?xml version="1.0" encoding="utf-8"?>
<p:handout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p:cNvSpPr>
            <a:spLocks noGrp="1"/>
          </p:cNvSpPr>
          <p:nvPr>
            <p:ph type="hdr" sz="quarter"/>
          </p:nvPr>
        </p:nvSpPr>
        <p:spPr>
          <a:xfrm>
            <a:off x="1" y="1"/>
            <a:ext cx="4028440" cy="351737"/>
          </a:xfrm>
          <a:prstGeom prst="rect">
            <a:avLst/>
          </a:prstGeom>
        </p:spPr>
        <p:txBody>
          <a:bodyPr vert="horz" lIns="95569" tIns="47784" rIns="95569" bIns="47784" rtlCol="0"/>
          <a:lstStyle>
            <a:lvl1pPr algn="l">
              <a:defRPr sz="1300"/>
            </a:lvl1pPr>
          </a:lstStyle>
          <a:p>
            <a:endParaRPr lang="en-US" dirty="0">
              <a:latin typeface="Arial" charset="0"/>
            </a:endParaRPr>
          </a:p>
        </p:txBody>
      </p:sp>
      <p:sp>
        <p:nvSpPr>
          <p:cNvPr id="3" name="Date Placeholder 2"/>
          <p:cNvSpPr>
            <a:spLocks noGrp="1"/>
          </p:cNvSpPr>
          <p:nvPr>
            <p:ph type="dt" sz="quarter" idx="1"/>
          </p:nvPr>
        </p:nvSpPr>
        <p:spPr>
          <a:xfrm>
            <a:off x="5265810" y="1"/>
            <a:ext cx="4028440" cy="351737"/>
          </a:xfrm>
          <a:prstGeom prst="rect">
            <a:avLst/>
          </a:prstGeom>
        </p:spPr>
        <p:txBody>
          <a:bodyPr vert="horz" lIns="95569" tIns="47784" rIns="95569" bIns="47784" rtlCol="0"/>
          <a:lstStyle>
            <a:lvl1pPr algn="r">
              <a:defRPr sz="1300"/>
            </a:lvl1pPr>
          </a:lstStyle>
          <a:p>
            <a:fld id="{B4893314-77B7-514F-AD21-2E6B6AF0CCC8}" type="datetimeFigureOut">
              <a:rPr lang="en-US" smtClean="0">
                <a:latin typeface="Arial" charset="0"/>
              </a:rPr>
              <a:pPr/>
              <a:t>3/30/2026</a:t>
            </a:fld>
            <a:endParaRPr lang="en-US" dirty="0">
              <a:latin typeface="Arial" charset="0"/>
            </a:endParaRPr>
          </a:p>
        </p:txBody>
      </p:sp>
      <p:sp>
        <p:nvSpPr>
          <p:cNvPr id="4" name="Footer Placeholder 3"/>
          <p:cNvSpPr>
            <a:spLocks noGrp="1"/>
          </p:cNvSpPr>
          <p:nvPr>
            <p:ph type="ftr" sz="quarter" idx="2"/>
          </p:nvPr>
        </p:nvSpPr>
        <p:spPr>
          <a:xfrm>
            <a:off x="1" y="6658664"/>
            <a:ext cx="4028440" cy="351736"/>
          </a:xfrm>
          <a:prstGeom prst="rect">
            <a:avLst/>
          </a:prstGeom>
        </p:spPr>
        <p:txBody>
          <a:bodyPr vert="horz" lIns="95569" tIns="47784" rIns="95569" bIns="47784" rtlCol="0" anchor="b"/>
          <a:lstStyle>
            <a:lvl1pPr algn="l">
              <a:defRPr sz="1300"/>
            </a:lvl1pPr>
          </a:lstStyle>
          <a:p>
            <a:endParaRPr lang="en-US" dirty="0">
              <a:latin typeface="Arial" charset="0"/>
            </a:endParaRPr>
          </a:p>
        </p:txBody>
      </p:sp>
      <p:sp>
        <p:nvSpPr>
          <p:cNvPr id="5" name="Slide Number Placeholder 4"/>
          <p:cNvSpPr>
            <a:spLocks noGrp="1"/>
          </p:cNvSpPr>
          <p:nvPr>
            <p:ph type="sldNum" sz="quarter" idx="3"/>
          </p:nvPr>
        </p:nvSpPr>
        <p:spPr>
          <a:xfrm>
            <a:off x="5265810" y="6658664"/>
            <a:ext cx="4028440" cy="351736"/>
          </a:xfrm>
          <a:prstGeom prst="rect">
            <a:avLst/>
          </a:prstGeom>
        </p:spPr>
        <p:txBody>
          <a:bodyPr vert="horz" lIns="95569" tIns="47784" rIns="95569" bIns="47784" rtlCol="0" anchor="b"/>
          <a:lstStyle>
            <a:lvl1pPr algn="r">
              <a:defRPr sz="1300"/>
            </a:lvl1pPr>
          </a:lstStyle>
          <a:p>
            <a:fld id="{1461CA43-6B56-1441-AE2A-E688E98DBA1D}" type="slidenum">
              <a:rPr lang="en-US" smtClean="0">
                <a:latin typeface="Arial" charset="0"/>
              </a:rPr>
              <a:pPr/>
              <a:t>‹#›</a:t>
            </a:fld>
            <a:endParaRPr lang="en-US" dirty="0">
              <a:latin typeface="Arial" charset="0"/>
            </a:endParaRPr>
          </a:p>
        </p:txBody>
      </p:sp>
    </p:spTree>
    <p:extLst>
      <p:ext uri="{BB962C8B-B14F-4D97-AF65-F5344CB8AC3E}">
        <p14:creationId xmlns:p14="http://schemas.microsoft.com/office/powerpoint/2010/main" val="397839805"/>
      </p:ext>
    </p:extLst>
  </p:cSld>
  <p:clrMap bg1="lt1" tx1="dk1" bg2="lt2" tx2="dk2" accent1="accent1" accent2="accent2" accent3="accent3" accent4="accent4" accent5="accent5" accent6="accent6" hlink="hlink" folHlink="folHlink"/>
</p:handoutMaster>
</file>

<file path=ppt/notesMasters/_rels/notesMaster1.xml.rels><?xml version="1.0" encoding="UTF-8" standalone="yes"?>
<Relationships xmlns="http://schemas.openxmlformats.org/package/2006/relationships"><Relationship Id="rId1" Type="http://schemas.openxmlformats.org/officeDocument/2006/relationships/theme" Target="../theme/theme8.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p:cNvSpPr>
            <a:spLocks noGrp="1"/>
          </p:cNvSpPr>
          <p:nvPr>
            <p:ph type="hdr" sz="quarter"/>
          </p:nvPr>
        </p:nvSpPr>
        <p:spPr>
          <a:xfrm>
            <a:off x="1" y="1"/>
            <a:ext cx="4028440" cy="351737"/>
          </a:xfrm>
          <a:prstGeom prst="rect">
            <a:avLst/>
          </a:prstGeom>
        </p:spPr>
        <p:txBody>
          <a:bodyPr vert="horz" lIns="95569" tIns="47784" rIns="95569" bIns="47784" rtlCol="0"/>
          <a:lstStyle>
            <a:lvl1pPr algn="l">
              <a:defRPr sz="1300" b="0" i="0">
                <a:latin typeface="Arial" charset="0"/>
              </a:defRPr>
            </a:lvl1pPr>
          </a:lstStyle>
          <a:p>
            <a:endParaRPr lang="en-US" dirty="0"/>
          </a:p>
        </p:txBody>
      </p:sp>
      <p:sp>
        <p:nvSpPr>
          <p:cNvPr id="3" name="Date Placeholder 2"/>
          <p:cNvSpPr>
            <a:spLocks noGrp="1"/>
          </p:cNvSpPr>
          <p:nvPr>
            <p:ph type="dt" idx="1"/>
          </p:nvPr>
        </p:nvSpPr>
        <p:spPr>
          <a:xfrm>
            <a:off x="5265810" y="1"/>
            <a:ext cx="4028440" cy="351737"/>
          </a:xfrm>
          <a:prstGeom prst="rect">
            <a:avLst/>
          </a:prstGeom>
        </p:spPr>
        <p:txBody>
          <a:bodyPr vert="horz" lIns="95569" tIns="47784" rIns="95569" bIns="47784" rtlCol="0"/>
          <a:lstStyle>
            <a:lvl1pPr algn="r">
              <a:defRPr sz="1300" b="0" i="0">
                <a:latin typeface="Arial" charset="0"/>
              </a:defRPr>
            </a:lvl1pPr>
          </a:lstStyle>
          <a:p>
            <a:fld id="{43A137DA-6F52-EC46-B4E1-A0E4BCFDB6AC}" type="datetimeFigureOut">
              <a:rPr lang="en-US" smtClean="0"/>
              <a:pPr/>
              <a:t>3/30/2026</a:t>
            </a:fld>
            <a:endParaRPr lang="en-US" dirty="0"/>
          </a:p>
        </p:txBody>
      </p:sp>
      <p:sp>
        <p:nvSpPr>
          <p:cNvPr id="4" name="Slide Image Placeholder 3"/>
          <p:cNvSpPr>
            <a:spLocks noGrp="1" noRot="1" noChangeAspect="1"/>
          </p:cNvSpPr>
          <p:nvPr>
            <p:ph type="sldImg" idx="2"/>
          </p:nvPr>
        </p:nvSpPr>
        <p:spPr>
          <a:xfrm>
            <a:off x="2976563" y="876300"/>
            <a:ext cx="3343275" cy="2365375"/>
          </a:xfrm>
          <a:prstGeom prst="rect">
            <a:avLst/>
          </a:prstGeom>
          <a:noFill/>
          <a:ln w="12700">
            <a:solidFill>
              <a:prstClr val="black"/>
            </a:solidFill>
          </a:ln>
        </p:spPr>
        <p:txBody>
          <a:bodyPr vert="horz" lIns="95569" tIns="47784" rIns="95569" bIns="47784" rtlCol="0" anchor="ctr"/>
          <a:lstStyle/>
          <a:p>
            <a:endParaRPr lang="en-US" dirty="0"/>
          </a:p>
        </p:txBody>
      </p:sp>
      <p:sp>
        <p:nvSpPr>
          <p:cNvPr id="5" name="Notes Placeholder 4"/>
          <p:cNvSpPr>
            <a:spLocks noGrp="1"/>
          </p:cNvSpPr>
          <p:nvPr>
            <p:ph type="body" sz="quarter" idx="3"/>
          </p:nvPr>
        </p:nvSpPr>
        <p:spPr>
          <a:xfrm>
            <a:off x="929640" y="3373756"/>
            <a:ext cx="7437120" cy="2760345"/>
          </a:xfrm>
          <a:prstGeom prst="rect">
            <a:avLst/>
          </a:prstGeom>
        </p:spPr>
        <p:txBody>
          <a:bodyPr vert="horz" lIns="95569" tIns="47784" rIns="95569" bIns="47784" rtlCol="0"/>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6" name="Footer Placeholder 5"/>
          <p:cNvSpPr>
            <a:spLocks noGrp="1"/>
          </p:cNvSpPr>
          <p:nvPr>
            <p:ph type="ftr" sz="quarter" idx="4"/>
          </p:nvPr>
        </p:nvSpPr>
        <p:spPr>
          <a:xfrm>
            <a:off x="1" y="6658664"/>
            <a:ext cx="4028440" cy="351736"/>
          </a:xfrm>
          <a:prstGeom prst="rect">
            <a:avLst/>
          </a:prstGeom>
        </p:spPr>
        <p:txBody>
          <a:bodyPr vert="horz" lIns="95569" tIns="47784" rIns="95569" bIns="47784" rtlCol="0" anchor="b"/>
          <a:lstStyle>
            <a:lvl1pPr algn="l">
              <a:defRPr sz="1300" b="0" i="0">
                <a:latin typeface="Arial" charset="0"/>
              </a:defRPr>
            </a:lvl1pPr>
          </a:lstStyle>
          <a:p>
            <a:endParaRPr lang="en-US" dirty="0"/>
          </a:p>
        </p:txBody>
      </p:sp>
      <p:sp>
        <p:nvSpPr>
          <p:cNvPr id="7" name="Slide Number Placeholder 6"/>
          <p:cNvSpPr>
            <a:spLocks noGrp="1"/>
          </p:cNvSpPr>
          <p:nvPr>
            <p:ph type="sldNum" sz="quarter" idx="5"/>
          </p:nvPr>
        </p:nvSpPr>
        <p:spPr>
          <a:xfrm>
            <a:off x="5265810" y="6658664"/>
            <a:ext cx="4028440" cy="351736"/>
          </a:xfrm>
          <a:prstGeom prst="rect">
            <a:avLst/>
          </a:prstGeom>
        </p:spPr>
        <p:txBody>
          <a:bodyPr vert="horz" lIns="95569" tIns="47784" rIns="95569" bIns="47784" rtlCol="0" anchor="b"/>
          <a:lstStyle>
            <a:lvl1pPr algn="r">
              <a:defRPr sz="1300" b="0" i="0">
                <a:latin typeface="Arial" charset="0"/>
              </a:defRPr>
            </a:lvl1pPr>
          </a:lstStyle>
          <a:p>
            <a:fld id="{B8BD85D5-53A5-BF42-B432-FD35FB97B4B8}" type="slidenum">
              <a:rPr lang="en-US" smtClean="0"/>
              <a:pPr/>
              <a:t>‹#›</a:t>
            </a:fld>
            <a:endParaRPr lang="en-US" dirty="0"/>
          </a:p>
        </p:txBody>
      </p:sp>
    </p:spTree>
    <p:extLst>
      <p:ext uri="{BB962C8B-B14F-4D97-AF65-F5344CB8AC3E}">
        <p14:creationId xmlns:p14="http://schemas.microsoft.com/office/powerpoint/2010/main" val="273868359"/>
      </p:ext>
    </p:extLst>
  </p:cSld>
  <p:clrMap bg1="lt1" tx1="dk1" bg2="lt2" tx2="dk2" accent1="accent1" accent2="accent2" accent3="accent3" accent4="accent4" accent5="accent5" accent6="accent6" hlink="hlink" folHlink="folHlink"/>
  <p:notesStyle>
    <a:lvl1pPr marL="0" algn="l" defTabSz="1009132" rtl="0" eaLnBrk="1" latinLnBrk="0" hangingPunct="1">
      <a:defRPr sz="1300" b="0" i="0" kern="1200">
        <a:solidFill>
          <a:schemeClr val="tx1"/>
        </a:solidFill>
        <a:latin typeface="Arial" charset="0"/>
        <a:ea typeface="+mn-ea"/>
        <a:cs typeface="+mn-cs"/>
      </a:defRPr>
    </a:lvl1pPr>
    <a:lvl2pPr marL="504566" algn="l" defTabSz="1009132" rtl="0" eaLnBrk="1" latinLnBrk="0" hangingPunct="1">
      <a:defRPr sz="1300" b="0" i="0" kern="1200">
        <a:solidFill>
          <a:schemeClr val="tx1"/>
        </a:solidFill>
        <a:latin typeface="Arial" charset="0"/>
        <a:ea typeface="+mn-ea"/>
        <a:cs typeface="+mn-cs"/>
      </a:defRPr>
    </a:lvl2pPr>
    <a:lvl3pPr marL="1009132" algn="l" defTabSz="1009132" rtl="0" eaLnBrk="1" latinLnBrk="0" hangingPunct="1">
      <a:defRPr sz="1300" b="0" i="0" kern="1200">
        <a:solidFill>
          <a:schemeClr val="tx1"/>
        </a:solidFill>
        <a:latin typeface="Arial" charset="0"/>
        <a:ea typeface="+mn-ea"/>
        <a:cs typeface="+mn-cs"/>
      </a:defRPr>
    </a:lvl3pPr>
    <a:lvl4pPr marL="1513698" algn="l" defTabSz="1009132" rtl="0" eaLnBrk="1" latinLnBrk="0" hangingPunct="1">
      <a:defRPr sz="1300" b="0" i="0" kern="1200">
        <a:solidFill>
          <a:schemeClr val="tx1"/>
        </a:solidFill>
        <a:latin typeface="Arial" charset="0"/>
        <a:ea typeface="+mn-ea"/>
        <a:cs typeface="+mn-cs"/>
      </a:defRPr>
    </a:lvl4pPr>
    <a:lvl5pPr marL="2018264" algn="l" defTabSz="1009132" rtl="0" eaLnBrk="1" latinLnBrk="0" hangingPunct="1">
      <a:defRPr sz="1300" b="0" i="0" kern="1200">
        <a:solidFill>
          <a:schemeClr val="tx1"/>
        </a:solidFill>
        <a:latin typeface="Arial" charset="0"/>
        <a:ea typeface="+mn-ea"/>
        <a:cs typeface="+mn-cs"/>
      </a:defRPr>
    </a:lvl5pPr>
    <a:lvl6pPr marL="2522830" algn="l" defTabSz="1009132" rtl="0" eaLnBrk="1" latinLnBrk="0" hangingPunct="1">
      <a:defRPr sz="1300" kern="1200">
        <a:solidFill>
          <a:schemeClr val="tx1"/>
        </a:solidFill>
        <a:latin typeface="+mn-lt"/>
        <a:ea typeface="+mn-ea"/>
        <a:cs typeface="+mn-cs"/>
      </a:defRPr>
    </a:lvl6pPr>
    <a:lvl7pPr marL="3027396" algn="l" defTabSz="1009132" rtl="0" eaLnBrk="1" latinLnBrk="0" hangingPunct="1">
      <a:defRPr sz="1300" kern="1200">
        <a:solidFill>
          <a:schemeClr val="tx1"/>
        </a:solidFill>
        <a:latin typeface="+mn-lt"/>
        <a:ea typeface="+mn-ea"/>
        <a:cs typeface="+mn-cs"/>
      </a:defRPr>
    </a:lvl7pPr>
    <a:lvl8pPr marL="3531961" algn="l" defTabSz="1009132" rtl="0" eaLnBrk="1" latinLnBrk="0" hangingPunct="1">
      <a:defRPr sz="1300" kern="1200">
        <a:solidFill>
          <a:schemeClr val="tx1"/>
        </a:solidFill>
        <a:latin typeface="+mn-lt"/>
        <a:ea typeface="+mn-ea"/>
        <a:cs typeface="+mn-cs"/>
      </a:defRPr>
    </a:lvl8pPr>
    <a:lvl9pPr marL="4036527" algn="l" defTabSz="1009132" rtl="0" eaLnBrk="1" latinLnBrk="0" hangingPunct="1">
      <a:defRPr sz="13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10.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11.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12.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13.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14.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15.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16.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17.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18.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19.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2.xml"/><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2" Type="http://schemas.openxmlformats.org/officeDocument/2006/relationships/slide" Target="../slides/slide20.xml"/><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2" Type="http://schemas.openxmlformats.org/officeDocument/2006/relationships/slide" Target="../slides/slide21.xml"/><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2" Type="http://schemas.openxmlformats.org/officeDocument/2006/relationships/slide" Target="../slides/slide22.xml"/><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2" Type="http://schemas.openxmlformats.org/officeDocument/2006/relationships/slide" Target="../slides/slide23.xml"/><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2" Type="http://schemas.openxmlformats.org/officeDocument/2006/relationships/slide" Target="../slides/slide24.xml"/><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2" Type="http://schemas.openxmlformats.org/officeDocument/2006/relationships/slide" Target="../slides/slide25.xml"/><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2" Type="http://schemas.openxmlformats.org/officeDocument/2006/relationships/slide" Target="../slides/slide26.xml"/><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2" Type="http://schemas.openxmlformats.org/officeDocument/2006/relationships/slide" Target="../slides/slide27.xml"/><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2" Type="http://schemas.openxmlformats.org/officeDocument/2006/relationships/slide" Target="../slides/slide28.xml"/><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2" Type="http://schemas.openxmlformats.org/officeDocument/2006/relationships/slide" Target="../slides/slide29.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3.xml"/><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2" Type="http://schemas.openxmlformats.org/officeDocument/2006/relationships/slide" Target="../slides/slide30.xml"/><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2" Type="http://schemas.openxmlformats.org/officeDocument/2006/relationships/slide" Target="../slides/slide31.xml"/><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2" Type="http://schemas.openxmlformats.org/officeDocument/2006/relationships/slide" Target="../slides/slide32.xml"/><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2" Type="http://schemas.openxmlformats.org/officeDocument/2006/relationships/slide" Target="../slides/slide33.xml"/><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2" Type="http://schemas.openxmlformats.org/officeDocument/2006/relationships/slide" Target="../slides/slide34.xml"/><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2" Type="http://schemas.openxmlformats.org/officeDocument/2006/relationships/slide" Target="../slides/slide35.xml"/><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2" Type="http://schemas.openxmlformats.org/officeDocument/2006/relationships/slide" Target="../slides/slide36.xml"/><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2" Type="http://schemas.openxmlformats.org/officeDocument/2006/relationships/slide" Target="../slides/slide37.xml"/><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2" Type="http://schemas.openxmlformats.org/officeDocument/2006/relationships/slide" Target="../slides/slide38.xml"/><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2" Type="http://schemas.openxmlformats.org/officeDocument/2006/relationships/slide" Target="../slides/slide39.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4.xml"/><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2" Type="http://schemas.openxmlformats.org/officeDocument/2006/relationships/slide" Target="../slides/slide40.xml"/><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2" Type="http://schemas.openxmlformats.org/officeDocument/2006/relationships/slide" Target="../slides/slide41.xml"/><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2" Type="http://schemas.openxmlformats.org/officeDocument/2006/relationships/slide" Target="../slides/slide42.xml"/><Relationship Id="rId1" Type="http://schemas.openxmlformats.org/officeDocument/2006/relationships/notesMaster" Target="../notesMasters/notesMaster1.xml"/></Relationships>
</file>

<file path=ppt/notesSlides/_rels/notesSlide43.xml.rels><?xml version="1.0" encoding="UTF-8" standalone="yes"?>
<Relationships xmlns="http://schemas.openxmlformats.org/package/2006/relationships"><Relationship Id="rId2" Type="http://schemas.openxmlformats.org/officeDocument/2006/relationships/slide" Target="../slides/slide43.xml"/><Relationship Id="rId1" Type="http://schemas.openxmlformats.org/officeDocument/2006/relationships/notesMaster" Target="../notesMasters/notesMaster1.xml"/></Relationships>
</file>

<file path=ppt/notesSlides/_rels/notesSlide44.xml.rels><?xml version="1.0" encoding="UTF-8" standalone="yes"?>
<Relationships xmlns="http://schemas.openxmlformats.org/package/2006/relationships"><Relationship Id="rId2" Type="http://schemas.openxmlformats.org/officeDocument/2006/relationships/slide" Target="../slides/slide44.xml"/><Relationship Id="rId1" Type="http://schemas.openxmlformats.org/officeDocument/2006/relationships/notesMaster" Target="../notesMasters/notesMaster1.xml"/></Relationships>
</file>

<file path=ppt/notesSlides/_rels/notesSlide45.xml.rels><?xml version="1.0" encoding="UTF-8" standalone="yes"?>
<Relationships xmlns="http://schemas.openxmlformats.org/package/2006/relationships"><Relationship Id="rId2" Type="http://schemas.openxmlformats.org/officeDocument/2006/relationships/slide" Target="../slides/slide45.xml"/><Relationship Id="rId1" Type="http://schemas.openxmlformats.org/officeDocument/2006/relationships/notesMaster" Target="../notesMasters/notesMaster1.xml"/></Relationships>
</file>

<file path=ppt/notesSlides/_rels/notesSlide46.xml.rels><?xml version="1.0" encoding="UTF-8" standalone="yes"?>
<Relationships xmlns="http://schemas.openxmlformats.org/package/2006/relationships"><Relationship Id="rId2" Type="http://schemas.openxmlformats.org/officeDocument/2006/relationships/slide" Target="../slides/slide46.xml"/><Relationship Id="rId1" Type="http://schemas.openxmlformats.org/officeDocument/2006/relationships/notesMaster" Target="../notesMasters/notesMaster1.xml"/></Relationships>
</file>

<file path=ppt/notesSlides/_rels/notesSlide47.xml.rels><?xml version="1.0" encoding="UTF-8" standalone="yes"?>
<Relationships xmlns="http://schemas.openxmlformats.org/package/2006/relationships"><Relationship Id="rId2" Type="http://schemas.openxmlformats.org/officeDocument/2006/relationships/slide" Target="../slides/slide47.xml"/><Relationship Id="rId1" Type="http://schemas.openxmlformats.org/officeDocument/2006/relationships/notesMaster" Target="../notesMasters/notesMaster1.xml"/></Relationships>
</file>

<file path=ppt/notesSlides/_rels/notesSlide48.xml.rels><?xml version="1.0" encoding="UTF-8" standalone="yes"?>
<Relationships xmlns="http://schemas.openxmlformats.org/package/2006/relationships"><Relationship Id="rId2" Type="http://schemas.openxmlformats.org/officeDocument/2006/relationships/slide" Target="../slides/slide48.xml"/><Relationship Id="rId1" Type="http://schemas.openxmlformats.org/officeDocument/2006/relationships/notesMaster" Target="../notesMasters/notesMaster1.xml"/></Relationships>
</file>

<file path=ppt/notesSlides/_rels/notesSlide49.xml.rels><?xml version="1.0" encoding="UTF-8" standalone="yes"?>
<Relationships xmlns="http://schemas.openxmlformats.org/package/2006/relationships"><Relationship Id="rId2" Type="http://schemas.openxmlformats.org/officeDocument/2006/relationships/slide" Target="../slides/slide49.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_rels/notesSlide50.xml.rels><?xml version="1.0" encoding="UTF-8" standalone="yes"?>
<Relationships xmlns="http://schemas.openxmlformats.org/package/2006/relationships"><Relationship Id="rId2" Type="http://schemas.openxmlformats.org/officeDocument/2006/relationships/slide" Target="../slides/slide50.xml"/><Relationship Id="rId1" Type="http://schemas.openxmlformats.org/officeDocument/2006/relationships/notesMaster" Target="../notesMasters/notesMaster1.xml"/></Relationships>
</file>

<file path=ppt/notesSlides/_rels/notesSlide51.xml.rels><?xml version="1.0" encoding="UTF-8" standalone="yes"?>
<Relationships xmlns="http://schemas.openxmlformats.org/package/2006/relationships"><Relationship Id="rId2" Type="http://schemas.openxmlformats.org/officeDocument/2006/relationships/slide" Target="../slides/slide51.xml"/><Relationship Id="rId1" Type="http://schemas.openxmlformats.org/officeDocument/2006/relationships/notesMaster" Target="../notesMasters/notesMaster1.xml"/></Relationships>
</file>

<file path=ppt/notesSlides/_rels/notesSlide52.xml.rels><?xml version="1.0" encoding="UTF-8" standalone="yes"?>
<Relationships xmlns="http://schemas.openxmlformats.org/package/2006/relationships"><Relationship Id="rId2" Type="http://schemas.openxmlformats.org/officeDocument/2006/relationships/slide" Target="../slides/slide52.xml"/><Relationship Id="rId1" Type="http://schemas.openxmlformats.org/officeDocument/2006/relationships/notesMaster" Target="../notesMasters/notesMaster1.xml"/></Relationships>
</file>

<file path=ppt/notesSlides/_rels/notesSlide53.xml.rels><?xml version="1.0" encoding="UTF-8" standalone="yes"?>
<Relationships xmlns="http://schemas.openxmlformats.org/package/2006/relationships"><Relationship Id="rId2" Type="http://schemas.openxmlformats.org/officeDocument/2006/relationships/slide" Target="../slides/slide53.xml"/><Relationship Id="rId1" Type="http://schemas.openxmlformats.org/officeDocument/2006/relationships/notesMaster" Target="../notesMasters/notesMaster1.xml"/></Relationships>
</file>

<file path=ppt/notesSlides/_rels/notesSlide54.xml.rels><?xml version="1.0" encoding="UTF-8" standalone="yes"?>
<Relationships xmlns="http://schemas.openxmlformats.org/package/2006/relationships"><Relationship Id="rId2" Type="http://schemas.openxmlformats.org/officeDocument/2006/relationships/slide" Target="../slides/slide54.xml"/><Relationship Id="rId1" Type="http://schemas.openxmlformats.org/officeDocument/2006/relationships/notesMaster" Target="../notesMasters/notesMaster1.xml"/></Relationships>
</file>

<file path=ppt/notesSlides/_rels/notesSlide55.xml.rels><?xml version="1.0" encoding="UTF-8" standalone="yes"?>
<Relationships xmlns="http://schemas.openxmlformats.org/package/2006/relationships"><Relationship Id="rId2" Type="http://schemas.openxmlformats.org/officeDocument/2006/relationships/slide" Target="../slides/slide55.xml"/><Relationship Id="rId1" Type="http://schemas.openxmlformats.org/officeDocument/2006/relationships/notesMaster" Target="../notesMasters/notesMaster1.xml"/></Relationships>
</file>

<file path=ppt/notesSlides/_rels/notesSlide56.xml.rels><?xml version="1.0" encoding="UTF-8" standalone="yes"?>
<Relationships xmlns="http://schemas.openxmlformats.org/package/2006/relationships"><Relationship Id="rId2" Type="http://schemas.openxmlformats.org/officeDocument/2006/relationships/slide" Target="../slides/slide56.xml"/><Relationship Id="rId1" Type="http://schemas.openxmlformats.org/officeDocument/2006/relationships/notesMaster" Target="../notesMasters/notesMaster1.xml"/></Relationships>
</file>

<file path=ppt/notesSlides/_rels/notesSlide57.xml.rels><?xml version="1.0" encoding="UTF-8" standalone="yes"?>
<Relationships xmlns="http://schemas.openxmlformats.org/package/2006/relationships"><Relationship Id="rId2" Type="http://schemas.openxmlformats.org/officeDocument/2006/relationships/slide" Target="../slides/slide57.xml"/><Relationship Id="rId1" Type="http://schemas.openxmlformats.org/officeDocument/2006/relationships/notesMaster" Target="../notesMasters/notesMaster1.xml"/></Relationships>
</file>

<file path=ppt/notesSlides/_rels/notesSlide58.xml.rels><?xml version="1.0" encoding="UTF-8" standalone="yes"?>
<Relationships xmlns="http://schemas.openxmlformats.org/package/2006/relationships"><Relationship Id="rId2" Type="http://schemas.openxmlformats.org/officeDocument/2006/relationships/slide" Target="../slides/slide58.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6.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7.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8.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9.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B8BD85D5-53A5-BF42-B432-FD35FB97B4B8}" type="slidenum">
              <a:rPr lang="en-US" smtClean="0"/>
              <a:pPr/>
              <a:t>1</a:t>
            </a:fld>
            <a:endParaRPr lang="en-US" dirty="0"/>
          </a:p>
        </p:txBody>
      </p:sp>
    </p:spTree>
    <p:extLst>
      <p:ext uri="{BB962C8B-B14F-4D97-AF65-F5344CB8AC3E}">
        <p14:creationId xmlns:p14="http://schemas.microsoft.com/office/powerpoint/2010/main" val="2272345249"/>
      </p:ext>
    </p:extLst>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B8BD85D5-53A5-BF42-B432-FD35FB97B4B8}" type="slidenum">
              <a:rPr lang="en-US" smtClean="0"/>
              <a:pPr/>
              <a:t>10</a:t>
            </a:fld>
            <a:endParaRPr lang="en-US" dirty="0"/>
          </a:p>
        </p:txBody>
      </p:sp>
    </p:spTree>
    <p:extLst>
      <p:ext uri="{BB962C8B-B14F-4D97-AF65-F5344CB8AC3E}">
        <p14:creationId xmlns:p14="http://schemas.microsoft.com/office/powerpoint/2010/main" val="795321591"/>
      </p:ext>
    </p:extLst>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B8BD85D5-53A5-BF42-B432-FD35FB97B4B8}" type="slidenum">
              <a:rPr lang="en-US" smtClean="0"/>
              <a:pPr/>
              <a:t>11</a:t>
            </a:fld>
            <a:endParaRPr lang="en-US" dirty="0"/>
          </a:p>
        </p:txBody>
      </p:sp>
    </p:spTree>
    <p:extLst>
      <p:ext uri="{BB962C8B-B14F-4D97-AF65-F5344CB8AC3E}">
        <p14:creationId xmlns:p14="http://schemas.microsoft.com/office/powerpoint/2010/main" val="795321591"/>
      </p:ext>
    </p:extLst>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eaLnBrk="1" hangingPunct="1"/>
            <a:r>
              <a:rPr lang="en-US" sz="1400" dirty="0"/>
              <a:t>Pass out sheets after next slide</a:t>
            </a:r>
          </a:p>
        </p:txBody>
      </p:sp>
      <p:sp>
        <p:nvSpPr>
          <p:cNvPr id="4" name="Slide Number Placeholder 3"/>
          <p:cNvSpPr>
            <a:spLocks noGrp="1"/>
          </p:cNvSpPr>
          <p:nvPr>
            <p:ph type="sldNum" sz="quarter" idx="10"/>
          </p:nvPr>
        </p:nvSpPr>
        <p:spPr/>
        <p:txBody>
          <a:bodyPr/>
          <a:lstStyle/>
          <a:p>
            <a:fld id="{B8BD85D5-53A5-BF42-B432-FD35FB97B4B8}" type="slidenum">
              <a:rPr lang="en-US" smtClean="0"/>
              <a:pPr/>
              <a:t>12</a:t>
            </a:fld>
            <a:endParaRPr lang="en-US" dirty="0"/>
          </a:p>
        </p:txBody>
      </p:sp>
    </p:spTree>
    <p:extLst>
      <p:ext uri="{BB962C8B-B14F-4D97-AF65-F5344CB8AC3E}">
        <p14:creationId xmlns:p14="http://schemas.microsoft.com/office/powerpoint/2010/main" val="795321591"/>
      </p:ext>
    </p:extLst>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eaLnBrk="1" hangingPunct="1"/>
            <a:r>
              <a:rPr lang="en-US" sz="1400" dirty="0"/>
              <a:t>Rate yourself</a:t>
            </a:r>
          </a:p>
          <a:p>
            <a:pPr eaLnBrk="1" hangingPunct="1"/>
            <a:endParaRPr lang="en-US" sz="1400" dirty="0"/>
          </a:p>
          <a:p>
            <a:pPr eaLnBrk="1" hangingPunct="1"/>
            <a:r>
              <a:rPr lang="en-US" sz="1400" dirty="0"/>
              <a:t>Proficient/Average/Needs Improvement</a:t>
            </a:r>
          </a:p>
          <a:p>
            <a:pPr eaLnBrk="1" hangingPunct="1"/>
            <a:endParaRPr lang="en-US" sz="1400" dirty="0"/>
          </a:p>
          <a:p>
            <a:pPr eaLnBrk="1" hangingPunct="1"/>
            <a:r>
              <a:rPr lang="en-US" sz="1400" dirty="0"/>
              <a:t>Pass Out Exc 2 sheets</a:t>
            </a:r>
          </a:p>
        </p:txBody>
      </p:sp>
      <p:sp>
        <p:nvSpPr>
          <p:cNvPr id="4" name="Slide Number Placeholder 3"/>
          <p:cNvSpPr>
            <a:spLocks noGrp="1"/>
          </p:cNvSpPr>
          <p:nvPr>
            <p:ph type="sldNum" sz="quarter" idx="10"/>
          </p:nvPr>
        </p:nvSpPr>
        <p:spPr/>
        <p:txBody>
          <a:bodyPr/>
          <a:lstStyle/>
          <a:p>
            <a:fld id="{B8BD85D5-53A5-BF42-B432-FD35FB97B4B8}" type="slidenum">
              <a:rPr lang="en-US" smtClean="0"/>
              <a:pPr/>
              <a:t>13</a:t>
            </a:fld>
            <a:endParaRPr lang="en-US" dirty="0"/>
          </a:p>
        </p:txBody>
      </p:sp>
    </p:spTree>
    <p:extLst>
      <p:ext uri="{BB962C8B-B14F-4D97-AF65-F5344CB8AC3E}">
        <p14:creationId xmlns:p14="http://schemas.microsoft.com/office/powerpoint/2010/main" val="795321591"/>
      </p:ext>
    </p:extLst>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B8BD85D5-53A5-BF42-B432-FD35FB97B4B8}" type="slidenum">
              <a:rPr lang="en-US" smtClean="0"/>
              <a:pPr/>
              <a:t>14</a:t>
            </a:fld>
            <a:endParaRPr lang="en-US" dirty="0"/>
          </a:p>
        </p:txBody>
      </p:sp>
    </p:spTree>
    <p:extLst>
      <p:ext uri="{BB962C8B-B14F-4D97-AF65-F5344CB8AC3E}">
        <p14:creationId xmlns:p14="http://schemas.microsoft.com/office/powerpoint/2010/main" val="1175871695"/>
      </p:ext>
    </p:extLst>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672885" lvl="1" indent="-224294"/>
            <a:r>
              <a:rPr lang="en-US" sz="3100" dirty="0"/>
              <a:t>Technical Content – what you are talking about</a:t>
            </a:r>
          </a:p>
          <a:p>
            <a:pPr marL="672885" lvl="1" indent="-224294"/>
            <a:r>
              <a:rPr lang="en-US" sz="3100" dirty="0"/>
              <a:t>Client’s Emotional Content</a:t>
            </a:r>
          </a:p>
          <a:p>
            <a:pPr marL="672885" lvl="1" indent="-224294"/>
            <a:r>
              <a:rPr lang="en-US" sz="3100" dirty="0"/>
              <a:t>Advisor’s Emotional Content</a:t>
            </a:r>
          </a:p>
          <a:p>
            <a:pPr marL="672885" lvl="1" indent="-224294"/>
            <a:r>
              <a:rPr lang="en-US" sz="3100" dirty="0"/>
              <a:t>Emotional Content in the Relationship between advisor and client</a:t>
            </a:r>
          </a:p>
          <a:p>
            <a:pPr marL="672885" lvl="1" indent="-224294"/>
            <a:endParaRPr lang="en-US" sz="3100" dirty="0"/>
          </a:p>
          <a:p>
            <a:pPr marL="672885" lvl="1" indent="-224294"/>
            <a:endParaRPr lang="en-US" sz="3100" dirty="0"/>
          </a:p>
          <a:p>
            <a:pPr marL="224294" indent="-224294"/>
            <a:endParaRPr lang="en-US" sz="3100" dirty="0"/>
          </a:p>
        </p:txBody>
      </p:sp>
      <p:sp>
        <p:nvSpPr>
          <p:cNvPr id="4" name="Slide Number Placeholder 3"/>
          <p:cNvSpPr>
            <a:spLocks noGrp="1"/>
          </p:cNvSpPr>
          <p:nvPr>
            <p:ph type="sldNum" sz="quarter" idx="10"/>
          </p:nvPr>
        </p:nvSpPr>
        <p:spPr/>
        <p:txBody>
          <a:bodyPr/>
          <a:lstStyle/>
          <a:p>
            <a:fld id="{B8BD85D5-53A5-BF42-B432-FD35FB97B4B8}" type="slidenum">
              <a:rPr lang="en-US" smtClean="0"/>
              <a:pPr/>
              <a:t>15</a:t>
            </a:fld>
            <a:endParaRPr lang="en-US" dirty="0"/>
          </a:p>
        </p:txBody>
      </p:sp>
    </p:spTree>
    <p:extLst>
      <p:ext uri="{BB962C8B-B14F-4D97-AF65-F5344CB8AC3E}">
        <p14:creationId xmlns:p14="http://schemas.microsoft.com/office/powerpoint/2010/main" val="795321591"/>
      </p:ext>
    </p:extLst>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eaLnBrk="1" hangingPunct="1"/>
            <a:r>
              <a:rPr lang="en-US" sz="1400" dirty="0"/>
              <a:t>Define success by clients’ wealth rather that your work, satisfaction, growth or value</a:t>
            </a:r>
          </a:p>
        </p:txBody>
      </p:sp>
      <p:sp>
        <p:nvSpPr>
          <p:cNvPr id="4" name="Slide Number Placeholder 3"/>
          <p:cNvSpPr>
            <a:spLocks noGrp="1"/>
          </p:cNvSpPr>
          <p:nvPr>
            <p:ph type="sldNum" sz="quarter" idx="10"/>
          </p:nvPr>
        </p:nvSpPr>
        <p:spPr/>
        <p:txBody>
          <a:bodyPr/>
          <a:lstStyle/>
          <a:p>
            <a:fld id="{B8BD85D5-53A5-BF42-B432-FD35FB97B4B8}" type="slidenum">
              <a:rPr lang="en-US" smtClean="0"/>
              <a:pPr/>
              <a:t>16</a:t>
            </a:fld>
            <a:endParaRPr lang="en-US" dirty="0"/>
          </a:p>
        </p:txBody>
      </p:sp>
    </p:spTree>
    <p:extLst>
      <p:ext uri="{BB962C8B-B14F-4D97-AF65-F5344CB8AC3E}">
        <p14:creationId xmlns:p14="http://schemas.microsoft.com/office/powerpoint/2010/main" val="795321591"/>
      </p:ext>
    </p:extLst>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B8BD85D5-53A5-BF42-B432-FD35FB97B4B8}" type="slidenum">
              <a:rPr lang="en-US" smtClean="0"/>
              <a:pPr/>
              <a:t>17</a:t>
            </a:fld>
            <a:endParaRPr lang="en-US" dirty="0"/>
          </a:p>
        </p:txBody>
      </p:sp>
    </p:spTree>
    <p:extLst>
      <p:ext uri="{BB962C8B-B14F-4D97-AF65-F5344CB8AC3E}">
        <p14:creationId xmlns:p14="http://schemas.microsoft.com/office/powerpoint/2010/main" val="795321591"/>
      </p:ext>
    </p:extLst>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B8BD85D5-53A5-BF42-B432-FD35FB97B4B8}" type="slidenum">
              <a:rPr lang="en-US" smtClean="0"/>
              <a:pPr/>
              <a:t>18</a:t>
            </a:fld>
            <a:endParaRPr lang="en-US" dirty="0"/>
          </a:p>
        </p:txBody>
      </p:sp>
    </p:spTree>
    <p:extLst>
      <p:ext uri="{BB962C8B-B14F-4D97-AF65-F5344CB8AC3E}">
        <p14:creationId xmlns:p14="http://schemas.microsoft.com/office/powerpoint/2010/main" val="795321591"/>
      </p:ext>
    </p:extLst>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B8BD85D5-53A5-BF42-B432-FD35FB97B4B8}" type="slidenum">
              <a:rPr lang="en-US" smtClean="0"/>
              <a:pPr/>
              <a:t>19</a:t>
            </a:fld>
            <a:endParaRPr lang="en-US" dirty="0"/>
          </a:p>
        </p:txBody>
      </p:sp>
    </p:spTree>
    <p:extLst>
      <p:ext uri="{BB962C8B-B14F-4D97-AF65-F5344CB8AC3E}">
        <p14:creationId xmlns:p14="http://schemas.microsoft.com/office/powerpoint/2010/main" val="795321591"/>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B8BD85D5-53A5-BF42-B432-FD35FB97B4B8}" type="slidenum">
              <a:rPr lang="en-US" smtClean="0"/>
              <a:pPr/>
              <a:t>2</a:t>
            </a:fld>
            <a:endParaRPr lang="en-US" dirty="0"/>
          </a:p>
        </p:txBody>
      </p:sp>
    </p:spTree>
    <p:extLst>
      <p:ext uri="{BB962C8B-B14F-4D97-AF65-F5344CB8AC3E}">
        <p14:creationId xmlns:p14="http://schemas.microsoft.com/office/powerpoint/2010/main" val="2251311492"/>
      </p:ext>
    </p:extLst>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eaLnBrk="1" hangingPunct="1"/>
            <a:r>
              <a:rPr lang="en-US" dirty="0"/>
              <a:t>Georgia – not on list but matters to us becaues more info may be shared than expected by trustee because of trend.</a:t>
            </a:r>
          </a:p>
        </p:txBody>
      </p:sp>
      <p:sp>
        <p:nvSpPr>
          <p:cNvPr id="4" name="Slide Number Placeholder 3"/>
          <p:cNvSpPr>
            <a:spLocks noGrp="1"/>
          </p:cNvSpPr>
          <p:nvPr>
            <p:ph type="sldNum" sz="quarter" idx="10"/>
          </p:nvPr>
        </p:nvSpPr>
        <p:spPr/>
        <p:txBody>
          <a:bodyPr/>
          <a:lstStyle/>
          <a:p>
            <a:fld id="{B8BD85D5-53A5-BF42-B432-FD35FB97B4B8}" type="slidenum">
              <a:rPr lang="en-US" smtClean="0"/>
              <a:pPr/>
              <a:t>20</a:t>
            </a:fld>
            <a:endParaRPr lang="en-US" dirty="0"/>
          </a:p>
        </p:txBody>
      </p:sp>
    </p:spTree>
    <p:extLst>
      <p:ext uri="{BB962C8B-B14F-4D97-AF65-F5344CB8AC3E}">
        <p14:creationId xmlns:p14="http://schemas.microsoft.com/office/powerpoint/2010/main" val="795321591"/>
      </p:ext>
    </p:extLst>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B8BD85D5-53A5-BF42-B432-FD35FB97B4B8}" type="slidenum">
              <a:rPr lang="en-US" smtClean="0"/>
              <a:pPr/>
              <a:t>21</a:t>
            </a:fld>
            <a:endParaRPr lang="en-US" dirty="0"/>
          </a:p>
        </p:txBody>
      </p:sp>
    </p:spTree>
    <p:extLst>
      <p:ext uri="{BB962C8B-B14F-4D97-AF65-F5344CB8AC3E}">
        <p14:creationId xmlns:p14="http://schemas.microsoft.com/office/powerpoint/2010/main" val="2886670942"/>
      </p:ext>
    </p:extLst>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B8BD85D5-53A5-BF42-B432-FD35FB97B4B8}" type="slidenum">
              <a:rPr lang="en-US" smtClean="0"/>
              <a:pPr/>
              <a:t>22</a:t>
            </a:fld>
            <a:endParaRPr lang="en-US" dirty="0"/>
          </a:p>
        </p:txBody>
      </p:sp>
    </p:spTree>
    <p:extLst>
      <p:ext uri="{BB962C8B-B14F-4D97-AF65-F5344CB8AC3E}">
        <p14:creationId xmlns:p14="http://schemas.microsoft.com/office/powerpoint/2010/main" val="795321591"/>
      </p:ext>
    </p:extLst>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B8BD85D5-53A5-BF42-B432-FD35FB97B4B8}" type="slidenum">
              <a:rPr lang="en-US" smtClean="0"/>
              <a:pPr/>
              <a:t>23</a:t>
            </a:fld>
            <a:endParaRPr lang="en-US" dirty="0"/>
          </a:p>
        </p:txBody>
      </p:sp>
    </p:spTree>
    <p:extLst>
      <p:ext uri="{BB962C8B-B14F-4D97-AF65-F5344CB8AC3E}">
        <p14:creationId xmlns:p14="http://schemas.microsoft.com/office/powerpoint/2010/main" val="795321591"/>
      </p:ext>
    </p:extLst>
  </p:cSld>
  <p:clrMapOvr>
    <a:masterClrMapping/>
  </p:clrMapOvr>
</p:notes>
</file>

<file path=ppt/notesSlides/notesSlide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B8BD85D5-53A5-BF42-B432-FD35FB97B4B8}" type="slidenum">
              <a:rPr lang="en-US" smtClean="0"/>
              <a:pPr/>
              <a:t>24</a:t>
            </a:fld>
            <a:endParaRPr lang="en-US" dirty="0"/>
          </a:p>
        </p:txBody>
      </p:sp>
    </p:spTree>
    <p:extLst>
      <p:ext uri="{BB962C8B-B14F-4D97-AF65-F5344CB8AC3E}">
        <p14:creationId xmlns:p14="http://schemas.microsoft.com/office/powerpoint/2010/main" val="3164783774"/>
      </p:ext>
    </p:extLst>
  </p:cSld>
  <p:clrMapOvr>
    <a:masterClrMapping/>
  </p:clrMapOvr>
</p:notes>
</file>

<file path=ppt/notesSlides/notesSlide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eaLnBrk="1" hangingPunct="1"/>
            <a:endParaRPr lang="en-US" sz="1400" dirty="0"/>
          </a:p>
        </p:txBody>
      </p:sp>
      <p:sp>
        <p:nvSpPr>
          <p:cNvPr id="4" name="Slide Number Placeholder 3"/>
          <p:cNvSpPr>
            <a:spLocks noGrp="1"/>
          </p:cNvSpPr>
          <p:nvPr>
            <p:ph type="sldNum" sz="quarter" idx="10"/>
          </p:nvPr>
        </p:nvSpPr>
        <p:spPr/>
        <p:txBody>
          <a:bodyPr/>
          <a:lstStyle/>
          <a:p>
            <a:fld id="{B8BD85D5-53A5-BF42-B432-FD35FB97B4B8}" type="slidenum">
              <a:rPr lang="en-US" smtClean="0"/>
              <a:pPr/>
              <a:t>25</a:t>
            </a:fld>
            <a:endParaRPr lang="en-US" dirty="0"/>
          </a:p>
        </p:txBody>
      </p:sp>
    </p:spTree>
    <p:extLst>
      <p:ext uri="{BB962C8B-B14F-4D97-AF65-F5344CB8AC3E}">
        <p14:creationId xmlns:p14="http://schemas.microsoft.com/office/powerpoint/2010/main" val="795321591"/>
      </p:ext>
    </p:extLst>
  </p:cSld>
  <p:clrMapOvr>
    <a:masterClrMapping/>
  </p:clrMapOvr>
</p:notes>
</file>

<file path=ppt/notesSlides/notesSlide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eaLnBrk="1" hangingPunct="1">
              <a:lnSpc>
                <a:spcPct val="80000"/>
              </a:lnSpc>
            </a:pPr>
            <a:r>
              <a:rPr lang="en-US" sz="1400" b="1" dirty="0"/>
              <a:t>Your Role as an Advisor</a:t>
            </a:r>
          </a:p>
          <a:p>
            <a:pPr eaLnBrk="1" hangingPunct="1">
              <a:lnSpc>
                <a:spcPct val="80000"/>
              </a:lnSpc>
            </a:pPr>
            <a:r>
              <a:rPr lang="en-US" sz="1400" b="1" dirty="0"/>
              <a:t>One of your responsibilities as an advisor to a financial family is to assist the family in the development of a strategic direction. The process is important because it can strengthen your relationship with the family and their relationships with each other. </a:t>
            </a:r>
          </a:p>
          <a:p>
            <a:pPr eaLnBrk="1" hangingPunct="1">
              <a:lnSpc>
                <a:spcPct val="80000"/>
              </a:lnSpc>
            </a:pPr>
            <a:r>
              <a:rPr lang="en-US" sz="1400" b="1" dirty="0"/>
              <a:t>Introducing the family to the concept of family meetings is an excellent opportunity to bring value-added services the family. Share the following reasons with your clients to prompt interest in starting regular meetings, or for improving meetings they may already hold:</a:t>
            </a:r>
          </a:p>
          <a:p>
            <a:pPr eaLnBrk="1" hangingPunct="1">
              <a:lnSpc>
                <a:spcPct val="80000"/>
              </a:lnSpc>
            </a:pPr>
            <a:r>
              <a:rPr lang="en-US" sz="1400" b="1" dirty="0"/>
              <a:t>Establish and understand family lore</a:t>
            </a:r>
          </a:p>
          <a:p>
            <a:pPr eaLnBrk="1" hangingPunct="1">
              <a:lnSpc>
                <a:spcPct val="80000"/>
              </a:lnSpc>
            </a:pPr>
            <a:r>
              <a:rPr lang="en-US" sz="1400" b="1" dirty="0"/>
              <a:t>Identify shared values </a:t>
            </a:r>
          </a:p>
          <a:p>
            <a:pPr eaLnBrk="1" hangingPunct="1">
              <a:lnSpc>
                <a:spcPct val="80000"/>
              </a:lnSpc>
            </a:pPr>
            <a:r>
              <a:rPr lang="en-US" sz="1400" b="1" dirty="0"/>
              <a:t>Develop a common vision for the future</a:t>
            </a:r>
          </a:p>
          <a:p>
            <a:pPr eaLnBrk="1" hangingPunct="1">
              <a:lnSpc>
                <a:spcPct val="80000"/>
              </a:lnSpc>
            </a:pPr>
            <a:r>
              <a:rPr lang="en-US" sz="1400" b="1" dirty="0"/>
              <a:t>Establish a form of family governance</a:t>
            </a:r>
          </a:p>
          <a:p>
            <a:pPr eaLnBrk="1" hangingPunct="1">
              <a:lnSpc>
                <a:spcPct val="80000"/>
              </a:lnSpc>
            </a:pPr>
            <a:r>
              <a:rPr lang="en-US" sz="1400" b="1" dirty="0"/>
              <a:t>Understand each individual’s role in the family</a:t>
            </a:r>
          </a:p>
          <a:p>
            <a:pPr eaLnBrk="1" hangingPunct="1">
              <a:lnSpc>
                <a:spcPct val="80000"/>
              </a:lnSpc>
            </a:pPr>
            <a:r>
              <a:rPr lang="en-US" sz="1400" b="1" dirty="0"/>
              <a:t>Provide a safe and open venue to discuss tough issues</a:t>
            </a:r>
          </a:p>
          <a:p>
            <a:pPr eaLnBrk="1" hangingPunct="1">
              <a:lnSpc>
                <a:spcPct val="80000"/>
              </a:lnSpc>
            </a:pPr>
            <a:r>
              <a:rPr lang="en-US" sz="1400" b="1" dirty="0"/>
              <a:t>Provide a forum for next generation education</a:t>
            </a:r>
          </a:p>
          <a:p>
            <a:pPr eaLnBrk="1" hangingPunct="1">
              <a:lnSpc>
                <a:spcPct val="80000"/>
              </a:lnSpc>
            </a:pPr>
            <a:endParaRPr lang="en-US" sz="1400" b="1" dirty="0"/>
          </a:p>
        </p:txBody>
      </p:sp>
      <p:sp>
        <p:nvSpPr>
          <p:cNvPr id="4" name="Slide Number Placeholder 3"/>
          <p:cNvSpPr>
            <a:spLocks noGrp="1"/>
          </p:cNvSpPr>
          <p:nvPr>
            <p:ph type="sldNum" sz="quarter" idx="10"/>
          </p:nvPr>
        </p:nvSpPr>
        <p:spPr/>
        <p:txBody>
          <a:bodyPr/>
          <a:lstStyle/>
          <a:p>
            <a:fld id="{B8BD85D5-53A5-BF42-B432-FD35FB97B4B8}" type="slidenum">
              <a:rPr lang="en-US" smtClean="0"/>
              <a:pPr/>
              <a:t>26</a:t>
            </a:fld>
            <a:endParaRPr lang="en-US" dirty="0"/>
          </a:p>
        </p:txBody>
      </p:sp>
    </p:spTree>
    <p:extLst>
      <p:ext uri="{BB962C8B-B14F-4D97-AF65-F5344CB8AC3E}">
        <p14:creationId xmlns:p14="http://schemas.microsoft.com/office/powerpoint/2010/main" val="795321591"/>
      </p:ext>
    </p:extLst>
  </p:cSld>
  <p:clrMapOvr>
    <a:masterClrMapping/>
  </p:clrMapOvr>
</p:notes>
</file>

<file path=ppt/notesSlides/notesSlide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eaLnBrk="1" hangingPunct="1"/>
            <a:r>
              <a:rPr lang="en-US" sz="1400" b="1" dirty="0"/>
              <a:t>Reasons to Hold Family Meetings</a:t>
            </a:r>
          </a:p>
          <a:p>
            <a:pPr eaLnBrk="1" hangingPunct="1"/>
            <a:r>
              <a:rPr lang="en-US" sz="1400" b="1" dirty="0"/>
              <a:t>A family matriarch or patriarch may question why it is necessary to go to the trouble of actually planning a meeting. He or she may feel that the family is close enough that they can just pick up the phone to talk or come by and visit about important issues. The answer is that these meetings are one of the most important tools a financial family can use to preserve and perpetuate a healthy legacy. Family meetings are the method by which the family can develop, grow and maintain itself across time. I’d say that every family that succeeds over multiple generations makes some use of family meetings. As time passes and families grow, the natural tendency is familial and financial dissolution. </a:t>
            </a:r>
          </a:p>
          <a:p>
            <a:pPr eaLnBrk="1" hangingPunct="1"/>
            <a:endParaRPr lang="en-US" sz="1400" b="1" dirty="0"/>
          </a:p>
        </p:txBody>
      </p:sp>
      <p:sp>
        <p:nvSpPr>
          <p:cNvPr id="4" name="Slide Number Placeholder 3"/>
          <p:cNvSpPr>
            <a:spLocks noGrp="1"/>
          </p:cNvSpPr>
          <p:nvPr>
            <p:ph type="sldNum" sz="quarter" idx="10"/>
          </p:nvPr>
        </p:nvSpPr>
        <p:spPr/>
        <p:txBody>
          <a:bodyPr/>
          <a:lstStyle/>
          <a:p>
            <a:fld id="{B8BD85D5-53A5-BF42-B432-FD35FB97B4B8}" type="slidenum">
              <a:rPr lang="en-US" smtClean="0"/>
              <a:pPr/>
              <a:t>27</a:t>
            </a:fld>
            <a:endParaRPr lang="en-US" dirty="0"/>
          </a:p>
        </p:txBody>
      </p:sp>
    </p:spTree>
    <p:extLst>
      <p:ext uri="{BB962C8B-B14F-4D97-AF65-F5344CB8AC3E}">
        <p14:creationId xmlns:p14="http://schemas.microsoft.com/office/powerpoint/2010/main" val="795321591"/>
      </p:ext>
    </p:extLst>
  </p:cSld>
  <p:clrMapOvr>
    <a:masterClrMapping/>
  </p:clrMapOvr>
</p:notes>
</file>

<file path=ppt/notesSlides/notesSlide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eaLnBrk="1" hangingPunct="1"/>
            <a:r>
              <a:rPr lang="en-US" sz="1600" b="1" dirty="0"/>
              <a:t>Reasons to Hold Family Meetings</a:t>
            </a:r>
          </a:p>
          <a:p>
            <a:pPr eaLnBrk="1" hangingPunct="1"/>
            <a:r>
              <a:rPr lang="en-US" sz="1600" b="1" dirty="0"/>
              <a:t>In more depth, specific goals of the family meeting are:</a:t>
            </a:r>
          </a:p>
          <a:p>
            <a:pPr eaLnBrk="1" hangingPunct="1"/>
            <a:r>
              <a:rPr lang="en-US" sz="1600" b="1" dirty="0"/>
              <a:t>     Understand the family wealth</a:t>
            </a:r>
          </a:p>
          <a:p>
            <a:pPr lvl="1" eaLnBrk="1" hangingPunct="1"/>
            <a:r>
              <a:rPr lang="en-US" sz="1600" b="1" dirty="0"/>
              <a:t>Understand plans to manage and distribute wealth</a:t>
            </a:r>
          </a:p>
          <a:p>
            <a:pPr lvl="1" eaLnBrk="1" hangingPunct="1"/>
            <a:r>
              <a:rPr lang="en-US" sz="1600" b="1" dirty="0"/>
              <a:t>Understand family business and succession plan</a:t>
            </a:r>
          </a:p>
          <a:p>
            <a:pPr lvl="1" eaLnBrk="1" hangingPunct="1"/>
            <a:r>
              <a:rPr lang="en-US" sz="1600" b="1" dirty="0"/>
              <a:t>Understand family history and pass it on </a:t>
            </a:r>
          </a:p>
          <a:p>
            <a:pPr lvl="1" eaLnBrk="1" hangingPunct="1"/>
            <a:r>
              <a:rPr lang="en-US" sz="1600" b="1" dirty="0"/>
              <a:t>Begin or perpetuate family traditions</a:t>
            </a:r>
          </a:p>
          <a:p>
            <a:pPr lvl="1" eaLnBrk="1" hangingPunct="1"/>
            <a:r>
              <a:rPr lang="en-US" sz="1600" b="1" dirty="0"/>
              <a:t>Create a unified family vision for the future</a:t>
            </a:r>
          </a:p>
          <a:p>
            <a:pPr lvl="1" eaLnBrk="1" hangingPunct="1"/>
            <a:r>
              <a:rPr lang="en-US" sz="1600" b="1" dirty="0"/>
              <a:t>Discuss family leadership issues and create a system of family governance</a:t>
            </a:r>
          </a:p>
          <a:p>
            <a:pPr lvl="1" eaLnBrk="1" hangingPunct="1"/>
            <a:r>
              <a:rPr lang="en-US" sz="1600" b="1" dirty="0"/>
              <a:t>Discuss a family charitable legacy</a:t>
            </a:r>
          </a:p>
          <a:p>
            <a:pPr lvl="1" eaLnBrk="1" hangingPunct="1"/>
            <a:r>
              <a:rPr lang="en-US" sz="1600" b="1" dirty="0"/>
              <a:t>Give members an opportunity to learn about each other</a:t>
            </a:r>
          </a:p>
          <a:p>
            <a:pPr lvl="1" eaLnBrk="1" hangingPunct="1"/>
            <a:r>
              <a:rPr lang="en-US" sz="1600" b="1" dirty="0"/>
              <a:t>Give members the opportunity to learn from each other</a:t>
            </a:r>
          </a:p>
          <a:p>
            <a:pPr eaLnBrk="1" hangingPunct="1"/>
            <a:endParaRPr lang="en-US" sz="1600" b="1" dirty="0"/>
          </a:p>
        </p:txBody>
      </p:sp>
      <p:sp>
        <p:nvSpPr>
          <p:cNvPr id="4" name="Slide Number Placeholder 3"/>
          <p:cNvSpPr>
            <a:spLocks noGrp="1"/>
          </p:cNvSpPr>
          <p:nvPr>
            <p:ph type="sldNum" sz="quarter" idx="10"/>
          </p:nvPr>
        </p:nvSpPr>
        <p:spPr/>
        <p:txBody>
          <a:bodyPr/>
          <a:lstStyle/>
          <a:p>
            <a:fld id="{B8BD85D5-53A5-BF42-B432-FD35FB97B4B8}" type="slidenum">
              <a:rPr lang="en-US" smtClean="0"/>
              <a:pPr/>
              <a:t>28</a:t>
            </a:fld>
            <a:endParaRPr lang="en-US" dirty="0"/>
          </a:p>
        </p:txBody>
      </p:sp>
    </p:spTree>
    <p:extLst>
      <p:ext uri="{BB962C8B-B14F-4D97-AF65-F5344CB8AC3E}">
        <p14:creationId xmlns:p14="http://schemas.microsoft.com/office/powerpoint/2010/main" val="795321591"/>
      </p:ext>
    </p:extLst>
  </p:cSld>
  <p:clrMapOvr>
    <a:masterClrMapping/>
  </p:clrMapOvr>
</p:notes>
</file>

<file path=ppt/notesSlides/notesSlide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eaLnBrk="1" hangingPunct="1"/>
            <a:r>
              <a:rPr lang="en-US" sz="1400" b="1" dirty="0"/>
              <a:t>The family meeting is a special event. Many families look back on specific meetings as turning points in their development. Meetings become part of a family’s collective memory and traditions. They should occur in special places when possible. </a:t>
            </a:r>
          </a:p>
          <a:p>
            <a:pPr eaLnBrk="1" hangingPunct="1"/>
            <a:r>
              <a:rPr lang="en-US" sz="1400" b="1" dirty="0"/>
              <a:t>The family meeting does need a social component, such as special events to engender bonding. Have something for everyone and be aware of the needs of each “family” within the family – such as small children, teenagers, singles, couples with no kids, or golf fanatics.</a:t>
            </a:r>
          </a:p>
          <a:p>
            <a:pPr eaLnBrk="1" hangingPunct="1"/>
            <a:r>
              <a:rPr lang="en-US" sz="1400" b="1" dirty="0"/>
              <a:t>Include a little downtime.  Many families choose to travel to exotic locations, such as Belize. Be sure they have time to take advantage of where they are.  Depending on the length of the meeting, allow ample time for recreation in addition to business. Include shared meals as well as games, sports and places to hike or walk. Family members need to feel good about themselves and each other to get through rough patches that may arise throughout the course of the meeting. </a:t>
            </a:r>
          </a:p>
          <a:p>
            <a:pPr eaLnBrk="1" hangingPunct="1"/>
            <a:endParaRPr lang="en-US" sz="1400" b="1" dirty="0"/>
          </a:p>
          <a:p>
            <a:pPr marL="0" marR="0" lvl="0" indent="0" algn="l" defTabSz="914400" rtl="0" eaLnBrk="1" fontAlgn="auto" latinLnBrk="0" hangingPunct="1">
              <a:lnSpc>
                <a:spcPct val="100000"/>
              </a:lnSpc>
              <a:spcBef>
                <a:spcPts val="1200"/>
              </a:spcBef>
              <a:spcAft>
                <a:spcPts val="0"/>
              </a:spcAft>
              <a:buClrTx/>
              <a:buSzTx/>
              <a:buFontTx/>
              <a:buNone/>
              <a:tabLst/>
              <a:defRPr/>
            </a:pPr>
            <a:r>
              <a:rPr kumimoji="0" lang="en-US" sz="1400" b="1" i="0" u="none" strike="noStrike" kern="1200" cap="none" spc="0" normalizeH="0" baseline="0" noProof="0" dirty="0">
                <a:ln>
                  <a:noFill/>
                </a:ln>
                <a:solidFill>
                  <a:srgbClr val="0055AA"/>
                </a:solidFill>
                <a:effectLst/>
                <a:uLnTx/>
                <a:uFillTx/>
                <a:latin typeface="Arial" charset="0"/>
                <a:ea typeface="+mn-ea"/>
                <a:cs typeface="+mn-cs"/>
              </a:rPr>
              <a:t>Be sure to guard the privacy of the family. For example, don’t allow a hotel or other rented venue to display plaquards with the family name. Hotel staff should be kept away from sessions that include dissemination of confidential or sensitive material. </a:t>
            </a:r>
          </a:p>
          <a:p>
            <a:pPr marL="0" marR="0" lvl="0" indent="0" algn="l" defTabSz="914400" rtl="0" eaLnBrk="1" fontAlgn="auto" latinLnBrk="0" hangingPunct="1">
              <a:lnSpc>
                <a:spcPct val="100000"/>
              </a:lnSpc>
              <a:spcBef>
                <a:spcPts val="1200"/>
              </a:spcBef>
              <a:spcAft>
                <a:spcPts val="0"/>
              </a:spcAft>
              <a:buClrTx/>
              <a:buSzTx/>
              <a:buFontTx/>
              <a:buNone/>
              <a:tabLst/>
              <a:defRPr/>
            </a:pPr>
            <a:r>
              <a:rPr kumimoji="0" lang="en-US" sz="1400" b="1" i="0" u="none" strike="noStrike" kern="1200" cap="none" spc="0" normalizeH="0" baseline="0" noProof="0" dirty="0">
                <a:ln>
                  <a:noFill/>
                </a:ln>
                <a:solidFill>
                  <a:srgbClr val="0055AA"/>
                </a:solidFill>
                <a:effectLst/>
                <a:uLnTx/>
                <a:uFillTx/>
                <a:latin typeface="Arial" charset="0"/>
                <a:ea typeface="+mn-ea"/>
                <a:cs typeface="+mn-cs"/>
              </a:rPr>
              <a:t>Even if the family chooses not to travel for the meeting, it may be beneficial to choose a neutral location. Be aware that meeting at the family home or the site of the family business may bring up unhappy memories, feelings of jealousy or just be uncomfortable for some. </a:t>
            </a:r>
          </a:p>
          <a:p>
            <a:pPr marL="0" marR="0" lvl="0" indent="0" algn="l" defTabSz="914400" rtl="0" eaLnBrk="1" fontAlgn="auto" latinLnBrk="0" hangingPunct="1">
              <a:lnSpc>
                <a:spcPct val="100000"/>
              </a:lnSpc>
              <a:spcBef>
                <a:spcPts val="1200"/>
              </a:spcBef>
              <a:spcAft>
                <a:spcPts val="0"/>
              </a:spcAft>
              <a:buClrTx/>
              <a:buSzTx/>
              <a:buFontTx/>
              <a:buNone/>
              <a:tabLst/>
              <a:defRPr/>
            </a:pPr>
            <a:r>
              <a:rPr kumimoji="0" lang="en-US" sz="1400" b="1" i="0" u="none" strike="noStrike" kern="1200" cap="none" spc="0" normalizeH="0" baseline="0" noProof="0" dirty="0">
                <a:ln>
                  <a:noFill/>
                </a:ln>
                <a:solidFill>
                  <a:srgbClr val="0055AA"/>
                </a:solidFill>
                <a:effectLst/>
                <a:uLnTx/>
                <a:uFillTx/>
                <a:latin typeface="Arial" charset="0"/>
                <a:ea typeface="+mn-ea"/>
                <a:cs typeface="+mn-cs"/>
              </a:rPr>
              <a:t>Childcare is an important consideration. There needs to be a place for the younger generation to follow through with their activities while the rest of the family tends to business. (Part of meeting budget paid by senior gen.)</a:t>
            </a:r>
          </a:p>
          <a:p>
            <a:pPr marL="0" marR="0" lvl="0" indent="0" algn="l" defTabSz="914400" rtl="0" eaLnBrk="1" fontAlgn="auto" latinLnBrk="0" hangingPunct="1">
              <a:lnSpc>
                <a:spcPct val="100000"/>
              </a:lnSpc>
              <a:spcBef>
                <a:spcPts val="1200"/>
              </a:spcBef>
              <a:spcAft>
                <a:spcPts val="0"/>
              </a:spcAft>
              <a:buClrTx/>
              <a:buSzTx/>
              <a:buFontTx/>
              <a:buNone/>
              <a:tabLst/>
              <a:defRPr/>
            </a:pPr>
            <a:endParaRPr kumimoji="0" lang="en-US" sz="1400" b="1" i="0" u="none" strike="noStrike" kern="1200" cap="none" spc="0" normalizeH="0" baseline="0" noProof="0" dirty="0">
              <a:ln>
                <a:noFill/>
              </a:ln>
              <a:solidFill>
                <a:srgbClr val="0055AA"/>
              </a:solidFill>
              <a:effectLst/>
              <a:uLnTx/>
              <a:uFillTx/>
              <a:latin typeface="Arial" charset="0"/>
              <a:ea typeface="+mn-ea"/>
              <a:cs typeface="+mn-cs"/>
            </a:endParaRPr>
          </a:p>
          <a:p>
            <a:pPr eaLnBrk="1" hangingPunct="1"/>
            <a:endParaRPr lang="en-US" sz="1400" b="1" dirty="0"/>
          </a:p>
          <a:p>
            <a:pPr eaLnBrk="1" hangingPunct="1"/>
            <a:endParaRPr lang="en-US" sz="1400" b="1" dirty="0"/>
          </a:p>
        </p:txBody>
      </p:sp>
      <p:sp>
        <p:nvSpPr>
          <p:cNvPr id="4" name="Slide Number Placeholder 3"/>
          <p:cNvSpPr>
            <a:spLocks noGrp="1"/>
          </p:cNvSpPr>
          <p:nvPr>
            <p:ph type="sldNum" sz="quarter" idx="10"/>
          </p:nvPr>
        </p:nvSpPr>
        <p:spPr/>
        <p:txBody>
          <a:bodyPr/>
          <a:lstStyle/>
          <a:p>
            <a:fld id="{B8BD85D5-53A5-BF42-B432-FD35FB97B4B8}" type="slidenum">
              <a:rPr lang="en-US" smtClean="0"/>
              <a:pPr/>
              <a:t>29</a:t>
            </a:fld>
            <a:endParaRPr lang="en-US" dirty="0"/>
          </a:p>
        </p:txBody>
      </p:sp>
    </p:spTree>
    <p:extLst>
      <p:ext uri="{BB962C8B-B14F-4D97-AF65-F5344CB8AC3E}">
        <p14:creationId xmlns:p14="http://schemas.microsoft.com/office/powerpoint/2010/main" val="795321591"/>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B8BD85D5-53A5-BF42-B432-FD35FB97B4B8}" type="slidenum">
              <a:rPr lang="en-US" smtClean="0"/>
              <a:pPr/>
              <a:t>3</a:t>
            </a:fld>
            <a:endParaRPr lang="en-US" dirty="0"/>
          </a:p>
        </p:txBody>
      </p:sp>
    </p:spTree>
    <p:extLst>
      <p:ext uri="{BB962C8B-B14F-4D97-AF65-F5344CB8AC3E}">
        <p14:creationId xmlns:p14="http://schemas.microsoft.com/office/powerpoint/2010/main" val="4111721815"/>
      </p:ext>
    </p:extLst>
  </p:cSld>
  <p:clrMapOvr>
    <a:masterClrMapping/>
  </p:clrMapOvr>
</p:notes>
</file>

<file path=ppt/notesSlides/notesSlide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eaLnBrk="1" hangingPunct="1"/>
            <a:r>
              <a:rPr lang="en-US" sz="1400" dirty="0"/>
              <a:t>RSVP List: Participation should be dictated by the issues to be discussed</a:t>
            </a:r>
          </a:p>
          <a:p>
            <a:pPr eaLnBrk="1" hangingPunct="1"/>
            <a:r>
              <a:rPr lang="en-US" sz="1400" dirty="0"/>
              <a:t>Golden Rule: Invite all those who will be affected by the decisions made at the meeting</a:t>
            </a:r>
          </a:p>
          <a:p>
            <a:pPr eaLnBrk="1" hangingPunct="1"/>
            <a:endParaRPr lang="en-US" dirty="0"/>
          </a:p>
        </p:txBody>
      </p:sp>
      <p:sp>
        <p:nvSpPr>
          <p:cNvPr id="4" name="Slide Number Placeholder 3"/>
          <p:cNvSpPr>
            <a:spLocks noGrp="1"/>
          </p:cNvSpPr>
          <p:nvPr>
            <p:ph type="sldNum" sz="quarter" idx="10"/>
          </p:nvPr>
        </p:nvSpPr>
        <p:spPr/>
        <p:txBody>
          <a:bodyPr/>
          <a:lstStyle/>
          <a:p>
            <a:fld id="{B8BD85D5-53A5-BF42-B432-FD35FB97B4B8}" type="slidenum">
              <a:rPr lang="en-US" smtClean="0"/>
              <a:pPr/>
              <a:t>30</a:t>
            </a:fld>
            <a:endParaRPr lang="en-US" dirty="0"/>
          </a:p>
        </p:txBody>
      </p:sp>
    </p:spTree>
    <p:extLst>
      <p:ext uri="{BB962C8B-B14F-4D97-AF65-F5344CB8AC3E}">
        <p14:creationId xmlns:p14="http://schemas.microsoft.com/office/powerpoint/2010/main" val="795321591"/>
      </p:ext>
    </p:extLst>
  </p:cSld>
  <p:clrMapOvr>
    <a:masterClrMapping/>
  </p:clrMapOvr>
</p:notes>
</file>

<file path=ppt/notesSlides/notesSlide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eaLnBrk="1" hangingPunct="1"/>
            <a:r>
              <a:rPr lang="en-US" sz="1400" dirty="0"/>
              <a:t>Psychologists and other advisors who specialize in wealthy families</a:t>
            </a:r>
          </a:p>
        </p:txBody>
      </p:sp>
      <p:sp>
        <p:nvSpPr>
          <p:cNvPr id="4" name="Slide Number Placeholder 3"/>
          <p:cNvSpPr>
            <a:spLocks noGrp="1"/>
          </p:cNvSpPr>
          <p:nvPr>
            <p:ph type="sldNum" sz="quarter" idx="10"/>
          </p:nvPr>
        </p:nvSpPr>
        <p:spPr/>
        <p:txBody>
          <a:bodyPr/>
          <a:lstStyle/>
          <a:p>
            <a:fld id="{B8BD85D5-53A5-BF42-B432-FD35FB97B4B8}" type="slidenum">
              <a:rPr lang="en-US" smtClean="0"/>
              <a:pPr/>
              <a:t>31</a:t>
            </a:fld>
            <a:endParaRPr lang="en-US" dirty="0"/>
          </a:p>
        </p:txBody>
      </p:sp>
    </p:spTree>
    <p:extLst>
      <p:ext uri="{BB962C8B-B14F-4D97-AF65-F5344CB8AC3E}">
        <p14:creationId xmlns:p14="http://schemas.microsoft.com/office/powerpoint/2010/main" val="795321591"/>
      </p:ext>
    </p:extLst>
  </p:cSld>
  <p:clrMapOvr>
    <a:masterClrMapping/>
  </p:clrMapOvr>
</p:notes>
</file>

<file path=ppt/notesSlides/notesSlide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eaLnBrk="1" hangingPunct="1"/>
            <a:r>
              <a:rPr lang="en-US" sz="1400" dirty="0"/>
              <a:t>This is where it gets sticky</a:t>
            </a:r>
          </a:p>
          <a:p>
            <a:pPr eaLnBrk="1" hangingPunct="1"/>
            <a:endParaRPr lang="en-US" sz="1400" dirty="0"/>
          </a:p>
          <a:p>
            <a:pPr eaLnBrk="1" hangingPunct="1"/>
            <a:r>
              <a:rPr lang="en-US" sz="1400" dirty="0"/>
              <a:t>Governance of the Family Meeting</a:t>
            </a:r>
          </a:p>
          <a:p>
            <a:pPr eaLnBrk="1" hangingPunct="1"/>
            <a:endParaRPr lang="en-US" sz="1400" dirty="0"/>
          </a:p>
          <a:p>
            <a:pPr eaLnBrk="1" hangingPunct="1"/>
            <a:r>
              <a:rPr lang="en-US" sz="1400" dirty="0"/>
              <a:t>Skillful management of the process is the crucial ingredient</a:t>
            </a:r>
          </a:p>
        </p:txBody>
      </p:sp>
      <p:sp>
        <p:nvSpPr>
          <p:cNvPr id="4" name="Slide Number Placeholder 3"/>
          <p:cNvSpPr>
            <a:spLocks noGrp="1"/>
          </p:cNvSpPr>
          <p:nvPr>
            <p:ph type="sldNum" sz="quarter" idx="10"/>
          </p:nvPr>
        </p:nvSpPr>
        <p:spPr/>
        <p:txBody>
          <a:bodyPr/>
          <a:lstStyle/>
          <a:p>
            <a:fld id="{B8BD85D5-53A5-BF42-B432-FD35FB97B4B8}" type="slidenum">
              <a:rPr lang="en-US" smtClean="0"/>
              <a:pPr/>
              <a:t>32</a:t>
            </a:fld>
            <a:endParaRPr lang="en-US" dirty="0"/>
          </a:p>
        </p:txBody>
      </p:sp>
    </p:spTree>
    <p:extLst>
      <p:ext uri="{BB962C8B-B14F-4D97-AF65-F5344CB8AC3E}">
        <p14:creationId xmlns:p14="http://schemas.microsoft.com/office/powerpoint/2010/main" val="795321591"/>
      </p:ext>
    </p:extLst>
  </p:cSld>
  <p:clrMapOvr>
    <a:masterClrMapping/>
  </p:clrMapOvr>
</p:notes>
</file>

<file path=ppt/notesSlides/notesSlide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eaLnBrk="1" hangingPunct="1"/>
            <a:r>
              <a:rPr lang="en-US" sz="2400" dirty="0"/>
              <a:t>Frequency and Timing</a:t>
            </a:r>
          </a:p>
          <a:p>
            <a:pPr eaLnBrk="1" hangingPunct="1"/>
            <a:r>
              <a:rPr lang="en-US" sz="1800" dirty="0"/>
              <a:t>The family’s current needs and state of development dictate frequency</a:t>
            </a:r>
          </a:p>
          <a:p>
            <a:pPr eaLnBrk="1" hangingPunct="1"/>
            <a:r>
              <a:rPr lang="en-US" sz="1800" dirty="0"/>
              <a:t>Timing within the meeting is a central element</a:t>
            </a:r>
          </a:p>
          <a:p>
            <a:pPr lvl="1" eaLnBrk="1" hangingPunct="1"/>
            <a:r>
              <a:rPr lang="en-US" sz="2000" dirty="0"/>
              <a:t>Set time limits for each issue</a:t>
            </a:r>
          </a:p>
          <a:p>
            <a:pPr lvl="1" eaLnBrk="1" hangingPunct="1"/>
            <a:r>
              <a:rPr lang="en-US" sz="2000" dirty="0"/>
              <a:t>Allow frequent rest breaks and time to process what is heard </a:t>
            </a:r>
          </a:p>
          <a:p>
            <a:pPr lvl="1" eaLnBrk="1" hangingPunct="1"/>
            <a:r>
              <a:rPr lang="en-US" sz="2000" dirty="0"/>
              <a:t>Allow time to check on children</a:t>
            </a:r>
          </a:p>
          <a:p>
            <a:pPr eaLnBrk="1" hangingPunct="1"/>
            <a:endParaRPr lang="en-US" sz="2400" dirty="0"/>
          </a:p>
        </p:txBody>
      </p:sp>
      <p:sp>
        <p:nvSpPr>
          <p:cNvPr id="4" name="Slide Number Placeholder 3"/>
          <p:cNvSpPr>
            <a:spLocks noGrp="1"/>
          </p:cNvSpPr>
          <p:nvPr>
            <p:ph type="sldNum" sz="quarter" idx="10"/>
          </p:nvPr>
        </p:nvSpPr>
        <p:spPr/>
        <p:txBody>
          <a:bodyPr/>
          <a:lstStyle/>
          <a:p>
            <a:fld id="{B8BD85D5-53A5-BF42-B432-FD35FB97B4B8}" type="slidenum">
              <a:rPr lang="en-US" smtClean="0"/>
              <a:pPr/>
              <a:t>33</a:t>
            </a:fld>
            <a:endParaRPr lang="en-US" dirty="0"/>
          </a:p>
        </p:txBody>
      </p:sp>
    </p:spTree>
    <p:extLst>
      <p:ext uri="{BB962C8B-B14F-4D97-AF65-F5344CB8AC3E}">
        <p14:creationId xmlns:p14="http://schemas.microsoft.com/office/powerpoint/2010/main" val="795321591"/>
      </p:ext>
    </p:extLst>
  </p:cSld>
  <p:clrMapOvr>
    <a:masterClrMapping/>
  </p:clrMapOvr>
</p:notes>
</file>

<file path=ppt/notesSlides/notesSlide3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eaLnBrk="1" hangingPunct="1"/>
            <a:r>
              <a:rPr lang="en-US" sz="2000" dirty="0"/>
              <a:t>Setting the Agenda</a:t>
            </a:r>
          </a:p>
          <a:p>
            <a:pPr eaLnBrk="1" hangingPunct="1"/>
            <a:endParaRPr lang="en-US" sz="2000" dirty="0"/>
          </a:p>
          <a:p>
            <a:pPr eaLnBrk="1" hangingPunct="1"/>
            <a:r>
              <a:rPr lang="en-US" sz="1300" dirty="0"/>
              <a:t>Provide a road map so everyone understands the course the meeting will take</a:t>
            </a:r>
          </a:p>
          <a:p>
            <a:pPr eaLnBrk="1" hangingPunct="1"/>
            <a:r>
              <a:rPr lang="en-US" sz="1300" dirty="0"/>
              <a:t>Relevant topics</a:t>
            </a:r>
          </a:p>
          <a:p>
            <a:pPr lvl="1" eaLnBrk="1" hangingPunct="1"/>
            <a:r>
              <a:rPr lang="en-US" dirty="0"/>
              <a:t>Family Wealth</a:t>
            </a:r>
          </a:p>
          <a:p>
            <a:pPr lvl="1" eaLnBrk="1" hangingPunct="1"/>
            <a:r>
              <a:rPr lang="en-US" dirty="0"/>
              <a:t>Family Business</a:t>
            </a:r>
          </a:p>
          <a:p>
            <a:pPr lvl="1" eaLnBrk="1" hangingPunct="1"/>
            <a:r>
              <a:rPr lang="en-US" dirty="0"/>
              <a:t>Family History</a:t>
            </a:r>
          </a:p>
          <a:p>
            <a:pPr lvl="1" eaLnBrk="1" hangingPunct="1"/>
            <a:r>
              <a:rPr lang="en-US" dirty="0"/>
              <a:t>Family Legacy</a:t>
            </a:r>
          </a:p>
          <a:p>
            <a:pPr lvl="1" eaLnBrk="1" hangingPunct="1"/>
            <a:r>
              <a:rPr lang="en-US" dirty="0"/>
              <a:t>Family Inheritance Plans</a:t>
            </a:r>
          </a:p>
          <a:p>
            <a:pPr lvl="1" eaLnBrk="1" hangingPunct="1"/>
            <a:r>
              <a:rPr lang="en-US" dirty="0"/>
              <a:t>Family Educational Plans</a:t>
            </a:r>
          </a:p>
          <a:p>
            <a:pPr lvl="1" eaLnBrk="1" hangingPunct="1"/>
            <a:r>
              <a:rPr lang="en-US" dirty="0"/>
              <a:t>Family Career Development</a:t>
            </a:r>
          </a:p>
          <a:p>
            <a:pPr lvl="1" eaLnBrk="1" hangingPunct="1"/>
            <a:r>
              <a:rPr lang="en-US" dirty="0"/>
              <a:t>Difficult Psychological or Emotional Issues </a:t>
            </a:r>
          </a:p>
          <a:p>
            <a:pPr eaLnBrk="1" hangingPunct="1"/>
            <a:endParaRPr lang="en-US" sz="2000" dirty="0"/>
          </a:p>
        </p:txBody>
      </p:sp>
      <p:sp>
        <p:nvSpPr>
          <p:cNvPr id="4" name="Slide Number Placeholder 3"/>
          <p:cNvSpPr>
            <a:spLocks noGrp="1"/>
          </p:cNvSpPr>
          <p:nvPr>
            <p:ph type="sldNum" sz="quarter" idx="10"/>
          </p:nvPr>
        </p:nvSpPr>
        <p:spPr/>
        <p:txBody>
          <a:bodyPr/>
          <a:lstStyle/>
          <a:p>
            <a:fld id="{B8BD85D5-53A5-BF42-B432-FD35FB97B4B8}" type="slidenum">
              <a:rPr lang="en-US" smtClean="0"/>
              <a:pPr/>
              <a:t>34</a:t>
            </a:fld>
            <a:endParaRPr lang="en-US" dirty="0"/>
          </a:p>
        </p:txBody>
      </p:sp>
    </p:spTree>
    <p:extLst>
      <p:ext uri="{BB962C8B-B14F-4D97-AF65-F5344CB8AC3E}">
        <p14:creationId xmlns:p14="http://schemas.microsoft.com/office/powerpoint/2010/main" val="795321591"/>
      </p:ext>
    </p:extLst>
  </p:cSld>
  <p:clrMapOvr>
    <a:masterClrMapping/>
  </p:clrMapOvr>
</p:notes>
</file>

<file path=ppt/notesSlides/notesSlide3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pPr marL="0" marR="0" lvl="0" indent="0" algn="r" defTabSz="1009132" rtl="0" eaLnBrk="1" fontAlgn="auto" latinLnBrk="0" hangingPunct="1">
              <a:lnSpc>
                <a:spcPct val="100000"/>
              </a:lnSpc>
              <a:spcBef>
                <a:spcPts val="0"/>
              </a:spcBef>
              <a:spcAft>
                <a:spcPts val="0"/>
              </a:spcAft>
              <a:buClrTx/>
              <a:buSzTx/>
              <a:buFontTx/>
              <a:buNone/>
              <a:tabLst/>
              <a:defRPr/>
            </a:pPr>
            <a:fld id="{B8BD85D5-53A5-BF42-B432-FD35FB97B4B8}" type="slidenum">
              <a:rPr kumimoji="0" lang="en-US" sz="1300" b="0" i="0" u="none" strike="noStrike" kern="1200" cap="none" spc="0" normalizeH="0" baseline="0" noProof="0" smtClean="0">
                <a:ln>
                  <a:noFill/>
                </a:ln>
                <a:solidFill>
                  <a:prstClr val="black"/>
                </a:solidFill>
                <a:effectLst/>
                <a:uLnTx/>
                <a:uFillTx/>
                <a:latin typeface="Arial" charset="0"/>
                <a:ea typeface="+mn-ea"/>
                <a:cs typeface="+mn-cs"/>
              </a:rPr>
              <a:pPr marL="0" marR="0" lvl="0" indent="0" algn="r" defTabSz="1009132" rtl="0" eaLnBrk="1" fontAlgn="auto" latinLnBrk="0" hangingPunct="1">
                <a:lnSpc>
                  <a:spcPct val="100000"/>
                </a:lnSpc>
                <a:spcBef>
                  <a:spcPts val="0"/>
                </a:spcBef>
                <a:spcAft>
                  <a:spcPts val="0"/>
                </a:spcAft>
                <a:buClrTx/>
                <a:buSzTx/>
                <a:buFontTx/>
                <a:buNone/>
                <a:tabLst/>
                <a:defRPr/>
              </a:pPr>
              <a:t>35</a:t>
            </a:fld>
            <a:endParaRPr kumimoji="0" lang="en-US" sz="1300" b="0" i="0" u="none" strike="noStrike" kern="1200" cap="none" spc="0" normalizeH="0" baseline="0" noProof="0" dirty="0">
              <a:ln>
                <a:noFill/>
              </a:ln>
              <a:solidFill>
                <a:prstClr val="black"/>
              </a:solidFill>
              <a:effectLst/>
              <a:uLnTx/>
              <a:uFillTx/>
              <a:latin typeface="Arial" charset="0"/>
              <a:ea typeface="+mn-ea"/>
              <a:cs typeface="+mn-cs"/>
            </a:endParaRPr>
          </a:p>
        </p:txBody>
      </p:sp>
    </p:spTree>
    <p:extLst>
      <p:ext uri="{BB962C8B-B14F-4D97-AF65-F5344CB8AC3E}">
        <p14:creationId xmlns:p14="http://schemas.microsoft.com/office/powerpoint/2010/main" val="795321591"/>
      </p:ext>
    </p:extLst>
  </p:cSld>
  <p:clrMapOvr>
    <a:masterClrMapping/>
  </p:clrMapOvr>
</p:notes>
</file>

<file path=ppt/notesSlides/notesSlide3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eaLnBrk="1" hangingPunct="1">
              <a:lnSpc>
                <a:spcPct val="80000"/>
              </a:lnSpc>
            </a:pPr>
            <a:r>
              <a:rPr lang="en-US" sz="1400" dirty="0"/>
              <a:t>Setting the Agenda</a:t>
            </a:r>
          </a:p>
          <a:p>
            <a:pPr eaLnBrk="1" hangingPunct="1">
              <a:lnSpc>
                <a:spcPct val="80000"/>
              </a:lnSpc>
            </a:pPr>
            <a:r>
              <a:rPr lang="en-US" sz="1500" dirty="0"/>
              <a:t>Sample Family Meeting Agenda</a:t>
            </a:r>
          </a:p>
          <a:p>
            <a:pPr eaLnBrk="1" hangingPunct="1">
              <a:lnSpc>
                <a:spcPct val="80000"/>
              </a:lnSpc>
            </a:pPr>
            <a:r>
              <a:rPr lang="en-US" sz="1100" dirty="0"/>
              <a:t>I.  Review Balance Sheet</a:t>
            </a:r>
          </a:p>
          <a:p>
            <a:pPr lvl="1" eaLnBrk="1" hangingPunct="1">
              <a:lnSpc>
                <a:spcPct val="80000"/>
              </a:lnSpc>
            </a:pPr>
            <a:r>
              <a:rPr lang="en-US" dirty="0"/>
              <a:t>A.  Assets (Titling, market value, include firms and individuals the family works with)</a:t>
            </a:r>
          </a:p>
          <a:p>
            <a:pPr lvl="1" eaLnBrk="1" hangingPunct="1">
              <a:lnSpc>
                <a:spcPct val="80000"/>
              </a:lnSpc>
            </a:pPr>
            <a:r>
              <a:rPr lang="en-US" dirty="0"/>
              <a:t>B.  Liabilities (Amount, terms, who owes what to whom)</a:t>
            </a:r>
          </a:p>
          <a:p>
            <a:pPr eaLnBrk="1" hangingPunct="1">
              <a:lnSpc>
                <a:spcPct val="80000"/>
              </a:lnSpc>
            </a:pPr>
            <a:r>
              <a:rPr lang="en-US" sz="1100" dirty="0"/>
              <a:t>II.  Risk Management Tools</a:t>
            </a:r>
          </a:p>
          <a:p>
            <a:pPr eaLnBrk="1" hangingPunct="1">
              <a:lnSpc>
                <a:spcPct val="80000"/>
              </a:lnSpc>
            </a:pPr>
            <a:r>
              <a:rPr lang="en-US" sz="1100" dirty="0"/>
              <a:t>        A.  Insurance (polices by type - life, disability, L-T care, liability, kidnap and ransom, coverage limits, named owner and beneficiaries, agent contact info)</a:t>
            </a:r>
          </a:p>
          <a:p>
            <a:pPr eaLnBrk="1" hangingPunct="1">
              <a:lnSpc>
                <a:spcPct val="80000"/>
              </a:lnSpc>
            </a:pPr>
            <a:r>
              <a:rPr lang="en-US" sz="1100" dirty="0"/>
              <a:t>         B.  Legal Matters (Issues and attorneys handling them)</a:t>
            </a:r>
          </a:p>
          <a:p>
            <a:pPr eaLnBrk="1" hangingPunct="1">
              <a:lnSpc>
                <a:spcPct val="80000"/>
              </a:lnSpc>
            </a:pPr>
            <a:r>
              <a:rPr lang="en-US" sz="1100" dirty="0"/>
              <a:t>III.  Philanthropic Update</a:t>
            </a:r>
          </a:p>
          <a:p>
            <a:pPr lvl="1" eaLnBrk="1" hangingPunct="1">
              <a:lnSpc>
                <a:spcPct val="80000"/>
              </a:lnSpc>
            </a:pPr>
            <a:r>
              <a:rPr lang="en-US" dirty="0"/>
              <a:t>A.  Lifetime charitable contributions (Who/what, amount, source)</a:t>
            </a:r>
          </a:p>
          <a:p>
            <a:pPr lvl="1" eaLnBrk="1" hangingPunct="1">
              <a:lnSpc>
                <a:spcPct val="80000"/>
              </a:lnSpc>
            </a:pPr>
            <a:r>
              <a:rPr lang="en-US" dirty="0"/>
              <a:t>B.  Testamentary charitable bequests (Who/what, amount, source)</a:t>
            </a:r>
          </a:p>
          <a:p>
            <a:pPr eaLnBrk="1" hangingPunct="1">
              <a:lnSpc>
                <a:spcPct val="80000"/>
              </a:lnSpc>
            </a:pPr>
            <a:r>
              <a:rPr lang="en-US" sz="1100" dirty="0"/>
              <a:t>IV.  Wealth Transfer and Legacy</a:t>
            </a:r>
          </a:p>
          <a:p>
            <a:pPr lvl="1" eaLnBrk="1" hangingPunct="1">
              <a:lnSpc>
                <a:spcPct val="80000"/>
              </a:lnSpc>
            </a:pPr>
            <a:r>
              <a:rPr lang="en-US" dirty="0"/>
              <a:t>A.  Distribution plans (Review wills, trusts, and other structures)  </a:t>
            </a:r>
          </a:p>
          <a:p>
            <a:pPr lvl="1" eaLnBrk="1" hangingPunct="1">
              <a:lnSpc>
                <a:spcPct val="80000"/>
              </a:lnSpc>
            </a:pPr>
            <a:r>
              <a:rPr lang="en-US" dirty="0"/>
              <a:t>        (Generally dependent on how much info the senior generation wants to share)</a:t>
            </a:r>
          </a:p>
          <a:p>
            <a:pPr lvl="1" eaLnBrk="1" hangingPunct="1">
              <a:lnSpc>
                <a:spcPct val="80000"/>
              </a:lnSpc>
            </a:pPr>
            <a:r>
              <a:rPr lang="en-US" dirty="0"/>
              <a:t>B.  Desired outcome of the estate plan</a:t>
            </a:r>
          </a:p>
          <a:p>
            <a:pPr lvl="1" eaLnBrk="1" hangingPunct="1">
              <a:lnSpc>
                <a:spcPct val="80000"/>
              </a:lnSpc>
            </a:pPr>
            <a:r>
              <a:rPr lang="en-US" dirty="0"/>
              <a:t>C.  Other issues of which the family may want to make each generation aware </a:t>
            </a:r>
          </a:p>
          <a:p>
            <a:pPr eaLnBrk="1" hangingPunct="1">
              <a:lnSpc>
                <a:spcPct val="80000"/>
              </a:lnSpc>
            </a:pPr>
            <a:endParaRPr lang="en-US" sz="1500" dirty="0"/>
          </a:p>
          <a:p>
            <a:pPr eaLnBrk="1" hangingPunct="1">
              <a:lnSpc>
                <a:spcPct val="80000"/>
              </a:lnSpc>
            </a:pPr>
            <a:endParaRPr lang="en-US" sz="1400" dirty="0"/>
          </a:p>
          <a:p>
            <a:endParaRPr lang="en-US" dirty="0"/>
          </a:p>
        </p:txBody>
      </p:sp>
      <p:sp>
        <p:nvSpPr>
          <p:cNvPr id="4" name="Slide Number Placeholder 3"/>
          <p:cNvSpPr>
            <a:spLocks noGrp="1"/>
          </p:cNvSpPr>
          <p:nvPr>
            <p:ph type="sldNum" sz="quarter" idx="10"/>
          </p:nvPr>
        </p:nvSpPr>
        <p:spPr/>
        <p:txBody>
          <a:bodyPr/>
          <a:lstStyle/>
          <a:p>
            <a:fld id="{B8BD85D5-53A5-BF42-B432-FD35FB97B4B8}" type="slidenum">
              <a:rPr lang="en-US" smtClean="0"/>
              <a:pPr/>
              <a:t>36</a:t>
            </a:fld>
            <a:endParaRPr lang="en-US" dirty="0"/>
          </a:p>
        </p:txBody>
      </p:sp>
    </p:spTree>
    <p:extLst>
      <p:ext uri="{BB962C8B-B14F-4D97-AF65-F5344CB8AC3E}">
        <p14:creationId xmlns:p14="http://schemas.microsoft.com/office/powerpoint/2010/main" val="3342631481"/>
      </p:ext>
    </p:extLst>
  </p:cSld>
  <p:clrMapOvr>
    <a:masterClrMapping/>
  </p:clrMapOvr>
</p:notes>
</file>

<file path=ppt/notesSlides/notesSlide3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eaLnBrk="1" hangingPunct="1"/>
            <a:r>
              <a:rPr lang="en-US" sz="1400" dirty="0"/>
              <a:t>Setting the Stage for a Good Meeting</a:t>
            </a:r>
          </a:p>
        </p:txBody>
      </p:sp>
      <p:sp>
        <p:nvSpPr>
          <p:cNvPr id="4" name="Slide Number Placeholder 3"/>
          <p:cNvSpPr>
            <a:spLocks noGrp="1"/>
          </p:cNvSpPr>
          <p:nvPr>
            <p:ph type="sldNum" sz="quarter" idx="10"/>
          </p:nvPr>
        </p:nvSpPr>
        <p:spPr/>
        <p:txBody>
          <a:bodyPr/>
          <a:lstStyle/>
          <a:p>
            <a:fld id="{B8BD85D5-53A5-BF42-B432-FD35FB97B4B8}" type="slidenum">
              <a:rPr lang="en-US" smtClean="0"/>
              <a:pPr/>
              <a:t>37</a:t>
            </a:fld>
            <a:endParaRPr lang="en-US" dirty="0"/>
          </a:p>
        </p:txBody>
      </p:sp>
    </p:spTree>
    <p:extLst>
      <p:ext uri="{BB962C8B-B14F-4D97-AF65-F5344CB8AC3E}">
        <p14:creationId xmlns:p14="http://schemas.microsoft.com/office/powerpoint/2010/main" val="795321591"/>
      </p:ext>
    </p:extLst>
  </p:cSld>
  <p:clrMapOvr>
    <a:masterClrMapping/>
  </p:clrMapOvr>
</p:notes>
</file>

<file path=ppt/notesSlides/notesSlide3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eaLnBrk="1" hangingPunct="1"/>
            <a:r>
              <a:rPr lang="en-US" sz="1400" dirty="0"/>
              <a:t>Setting the Stage for a Good Meeting</a:t>
            </a:r>
          </a:p>
        </p:txBody>
      </p:sp>
      <p:sp>
        <p:nvSpPr>
          <p:cNvPr id="4" name="Slide Number Placeholder 3"/>
          <p:cNvSpPr>
            <a:spLocks noGrp="1"/>
          </p:cNvSpPr>
          <p:nvPr>
            <p:ph type="sldNum" sz="quarter" idx="10"/>
          </p:nvPr>
        </p:nvSpPr>
        <p:spPr/>
        <p:txBody>
          <a:bodyPr/>
          <a:lstStyle/>
          <a:p>
            <a:fld id="{B8BD85D5-53A5-BF42-B432-FD35FB97B4B8}" type="slidenum">
              <a:rPr lang="en-US" smtClean="0"/>
              <a:pPr/>
              <a:t>38</a:t>
            </a:fld>
            <a:endParaRPr lang="en-US" dirty="0"/>
          </a:p>
        </p:txBody>
      </p:sp>
    </p:spTree>
    <p:extLst>
      <p:ext uri="{BB962C8B-B14F-4D97-AF65-F5344CB8AC3E}">
        <p14:creationId xmlns:p14="http://schemas.microsoft.com/office/powerpoint/2010/main" val="795321591"/>
      </p:ext>
    </p:extLst>
  </p:cSld>
  <p:clrMapOvr>
    <a:masterClrMapping/>
  </p:clrMapOvr>
</p:notes>
</file>

<file path=ppt/notesSlides/notesSlide3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eaLnBrk="1" hangingPunct="1"/>
            <a:r>
              <a:rPr lang="en-US" sz="1500" dirty="0"/>
              <a:t>Be ready to: </a:t>
            </a:r>
          </a:p>
          <a:p>
            <a:pPr lvl="1" eaLnBrk="1" hangingPunct="1"/>
            <a:r>
              <a:rPr lang="en-US" sz="1600" dirty="0"/>
              <a:t>Take on work of meeting family members beforehand</a:t>
            </a:r>
          </a:p>
          <a:p>
            <a:pPr lvl="1" eaLnBrk="1" hangingPunct="1"/>
            <a:r>
              <a:rPr lang="en-US" sz="1600" dirty="0"/>
              <a:t>Identify a reasonable outcome – don’t be too aggressive with what can be accomplished </a:t>
            </a:r>
          </a:p>
          <a:p>
            <a:pPr lvl="1" eaLnBrk="1" hangingPunct="1"/>
            <a:r>
              <a:rPr lang="en-US" sz="1600" dirty="0"/>
              <a:t>Help to surface challenges and unresolved conflicts</a:t>
            </a:r>
          </a:p>
          <a:p>
            <a:pPr lvl="1" eaLnBrk="1" hangingPunct="1"/>
            <a:r>
              <a:rPr lang="en-US" sz="1600" dirty="0"/>
              <a:t>Pinpoint difficulties in the family’s choice of locale</a:t>
            </a:r>
          </a:p>
          <a:p>
            <a:pPr lvl="1" eaLnBrk="1" hangingPunct="1"/>
            <a:r>
              <a:rPr lang="en-US" sz="1600" dirty="0"/>
              <a:t>Assist in selection of topics and identifying reasonable alternatives</a:t>
            </a:r>
          </a:p>
          <a:p>
            <a:pPr lvl="1" eaLnBrk="1" hangingPunct="1"/>
            <a:r>
              <a:rPr lang="en-US" sz="1600" dirty="0"/>
              <a:t>Be prepared to manage complex family discussions that arise, or recommend advisors such as a psychologist who can attend</a:t>
            </a:r>
          </a:p>
          <a:p>
            <a:pPr lvl="1" eaLnBrk="1" hangingPunct="1"/>
            <a:r>
              <a:rPr lang="en-US" sz="1600" dirty="0"/>
              <a:t>Be on the look-out for privacy issues</a:t>
            </a:r>
          </a:p>
          <a:p>
            <a:pPr eaLnBrk="1" hangingPunct="1"/>
            <a:endParaRPr lang="en-US" sz="1000" dirty="0"/>
          </a:p>
        </p:txBody>
      </p:sp>
      <p:sp>
        <p:nvSpPr>
          <p:cNvPr id="4" name="Slide Number Placeholder 3"/>
          <p:cNvSpPr>
            <a:spLocks noGrp="1"/>
          </p:cNvSpPr>
          <p:nvPr>
            <p:ph type="sldNum" sz="quarter" idx="10"/>
          </p:nvPr>
        </p:nvSpPr>
        <p:spPr/>
        <p:txBody>
          <a:bodyPr/>
          <a:lstStyle/>
          <a:p>
            <a:fld id="{B8BD85D5-53A5-BF42-B432-FD35FB97B4B8}" type="slidenum">
              <a:rPr lang="en-US" smtClean="0"/>
              <a:pPr/>
              <a:t>39</a:t>
            </a:fld>
            <a:endParaRPr lang="en-US" dirty="0"/>
          </a:p>
        </p:txBody>
      </p:sp>
    </p:spTree>
    <p:extLst>
      <p:ext uri="{BB962C8B-B14F-4D97-AF65-F5344CB8AC3E}">
        <p14:creationId xmlns:p14="http://schemas.microsoft.com/office/powerpoint/2010/main" val="795321591"/>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B8BD85D5-53A5-BF42-B432-FD35FB97B4B8}" type="slidenum">
              <a:rPr lang="en-US" smtClean="0"/>
              <a:pPr/>
              <a:t>4</a:t>
            </a:fld>
            <a:endParaRPr lang="en-US" dirty="0"/>
          </a:p>
        </p:txBody>
      </p:sp>
    </p:spTree>
    <p:extLst>
      <p:ext uri="{BB962C8B-B14F-4D97-AF65-F5344CB8AC3E}">
        <p14:creationId xmlns:p14="http://schemas.microsoft.com/office/powerpoint/2010/main" val="3550754808"/>
      </p:ext>
    </p:extLst>
  </p:cSld>
  <p:clrMapOvr>
    <a:masterClrMapping/>
  </p:clrMapOvr>
</p:notes>
</file>

<file path=ppt/notesSlides/notesSlide4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B8BD85D5-53A5-BF42-B432-FD35FB97B4B8}" type="slidenum">
              <a:rPr lang="en-US" smtClean="0"/>
              <a:pPr/>
              <a:t>40</a:t>
            </a:fld>
            <a:endParaRPr lang="en-US" dirty="0"/>
          </a:p>
        </p:txBody>
      </p:sp>
    </p:spTree>
    <p:extLst>
      <p:ext uri="{BB962C8B-B14F-4D97-AF65-F5344CB8AC3E}">
        <p14:creationId xmlns:p14="http://schemas.microsoft.com/office/powerpoint/2010/main" val="1684456514"/>
      </p:ext>
    </p:extLst>
  </p:cSld>
  <p:clrMapOvr>
    <a:masterClrMapping/>
  </p:clrMapOvr>
</p:notes>
</file>

<file path=ppt/notesSlides/notesSlide4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B8BD85D5-53A5-BF42-B432-FD35FB97B4B8}" type="slidenum">
              <a:rPr lang="en-US" smtClean="0"/>
              <a:pPr/>
              <a:t>41</a:t>
            </a:fld>
            <a:endParaRPr lang="en-US" dirty="0"/>
          </a:p>
        </p:txBody>
      </p:sp>
    </p:spTree>
    <p:extLst>
      <p:ext uri="{BB962C8B-B14F-4D97-AF65-F5344CB8AC3E}">
        <p14:creationId xmlns:p14="http://schemas.microsoft.com/office/powerpoint/2010/main" val="795321591"/>
      </p:ext>
    </p:extLst>
  </p:cSld>
  <p:clrMapOvr>
    <a:masterClrMapping/>
  </p:clrMapOvr>
</p:notes>
</file>

<file path=ppt/notesSlides/notesSlide4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B8BD85D5-53A5-BF42-B432-FD35FB97B4B8}" type="slidenum">
              <a:rPr lang="en-US" smtClean="0"/>
              <a:pPr/>
              <a:t>42</a:t>
            </a:fld>
            <a:endParaRPr lang="en-US" dirty="0"/>
          </a:p>
        </p:txBody>
      </p:sp>
    </p:spTree>
    <p:extLst>
      <p:ext uri="{BB962C8B-B14F-4D97-AF65-F5344CB8AC3E}">
        <p14:creationId xmlns:p14="http://schemas.microsoft.com/office/powerpoint/2010/main" val="795321591"/>
      </p:ext>
    </p:extLst>
  </p:cSld>
  <p:clrMapOvr>
    <a:masterClrMapping/>
  </p:clrMapOvr>
</p:notes>
</file>

<file path=ppt/notesSlides/notesSlide4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B8BD85D5-53A5-BF42-B432-FD35FB97B4B8}" type="slidenum">
              <a:rPr lang="en-US" smtClean="0"/>
              <a:pPr/>
              <a:t>43</a:t>
            </a:fld>
            <a:endParaRPr lang="en-US" dirty="0"/>
          </a:p>
        </p:txBody>
      </p:sp>
    </p:spTree>
    <p:extLst>
      <p:ext uri="{BB962C8B-B14F-4D97-AF65-F5344CB8AC3E}">
        <p14:creationId xmlns:p14="http://schemas.microsoft.com/office/powerpoint/2010/main" val="795321591"/>
      </p:ext>
    </p:extLst>
  </p:cSld>
  <p:clrMapOvr>
    <a:masterClrMapping/>
  </p:clrMapOvr>
</p:notes>
</file>

<file path=ppt/notesSlides/notesSlide4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B8BD85D5-53A5-BF42-B432-FD35FB97B4B8}" type="slidenum">
              <a:rPr lang="en-US" smtClean="0"/>
              <a:pPr/>
              <a:t>44</a:t>
            </a:fld>
            <a:endParaRPr lang="en-US" dirty="0"/>
          </a:p>
        </p:txBody>
      </p:sp>
    </p:spTree>
    <p:extLst>
      <p:ext uri="{BB962C8B-B14F-4D97-AF65-F5344CB8AC3E}">
        <p14:creationId xmlns:p14="http://schemas.microsoft.com/office/powerpoint/2010/main" val="795321591"/>
      </p:ext>
    </p:extLst>
  </p:cSld>
  <p:clrMapOvr>
    <a:masterClrMapping/>
  </p:clrMapOvr>
</p:notes>
</file>

<file path=ppt/notesSlides/notesSlide4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B8BD85D5-53A5-BF42-B432-FD35FB97B4B8}" type="slidenum">
              <a:rPr lang="en-US" smtClean="0"/>
              <a:pPr/>
              <a:t>45</a:t>
            </a:fld>
            <a:endParaRPr lang="en-US" dirty="0"/>
          </a:p>
        </p:txBody>
      </p:sp>
    </p:spTree>
    <p:extLst>
      <p:ext uri="{BB962C8B-B14F-4D97-AF65-F5344CB8AC3E}">
        <p14:creationId xmlns:p14="http://schemas.microsoft.com/office/powerpoint/2010/main" val="795321591"/>
      </p:ext>
    </p:extLst>
  </p:cSld>
  <p:clrMapOvr>
    <a:masterClrMapping/>
  </p:clrMapOvr>
</p:notes>
</file>

<file path=ppt/notesSlides/notesSlide4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B8BD85D5-53A5-BF42-B432-FD35FB97B4B8}" type="slidenum">
              <a:rPr lang="en-US" smtClean="0"/>
              <a:pPr/>
              <a:t>46</a:t>
            </a:fld>
            <a:endParaRPr lang="en-US" dirty="0"/>
          </a:p>
        </p:txBody>
      </p:sp>
    </p:spTree>
    <p:extLst>
      <p:ext uri="{BB962C8B-B14F-4D97-AF65-F5344CB8AC3E}">
        <p14:creationId xmlns:p14="http://schemas.microsoft.com/office/powerpoint/2010/main" val="795321591"/>
      </p:ext>
    </p:extLst>
  </p:cSld>
  <p:clrMapOvr>
    <a:masterClrMapping/>
  </p:clrMapOvr>
</p:notes>
</file>

<file path=ppt/notesSlides/notesSlide4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B8BD85D5-53A5-BF42-B432-FD35FB97B4B8}" type="slidenum">
              <a:rPr lang="en-US" smtClean="0"/>
              <a:pPr/>
              <a:t>47</a:t>
            </a:fld>
            <a:endParaRPr lang="en-US" dirty="0"/>
          </a:p>
        </p:txBody>
      </p:sp>
    </p:spTree>
    <p:extLst>
      <p:ext uri="{BB962C8B-B14F-4D97-AF65-F5344CB8AC3E}">
        <p14:creationId xmlns:p14="http://schemas.microsoft.com/office/powerpoint/2010/main" val="795321591"/>
      </p:ext>
    </p:extLst>
  </p:cSld>
  <p:clrMapOvr>
    <a:masterClrMapping/>
  </p:clrMapOvr>
</p:notes>
</file>

<file path=ppt/notesSlides/notesSlide4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B8BD85D5-53A5-BF42-B432-FD35FB97B4B8}" type="slidenum">
              <a:rPr lang="en-US" smtClean="0"/>
              <a:pPr/>
              <a:t>48</a:t>
            </a:fld>
            <a:endParaRPr lang="en-US" dirty="0"/>
          </a:p>
        </p:txBody>
      </p:sp>
    </p:spTree>
    <p:extLst>
      <p:ext uri="{BB962C8B-B14F-4D97-AF65-F5344CB8AC3E}">
        <p14:creationId xmlns:p14="http://schemas.microsoft.com/office/powerpoint/2010/main" val="795321591"/>
      </p:ext>
    </p:extLst>
  </p:cSld>
  <p:clrMapOvr>
    <a:masterClrMapping/>
  </p:clrMapOvr>
</p:notes>
</file>

<file path=ppt/notesSlides/notesSlide4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B8BD85D5-53A5-BF42-B432-FD35FB97B4B8}" type="slidenum">
              <a:rPr lang="en-US" smtClean="0"/>
              <a:pPr/>
              <a:t>49</a:t>
            </a:fld>
            <a:endParaRPr lang="en-US" dirty="0"/>
          </a:p>
        </p:txBody>
      </p:sp>
    </p:spTree>
    <p:extLst>
      <p:ext uri="{BB962C8B-B14F-4D97-AF65-F5344CB8AC3E}">
        <p14:creationId xmlns:p14="http://schemas.microsoft.com/office/powerpoint/2010/main" val="795321591"/>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B8BD85D5-53A5-BF42-B432-FD35FB97B4B8}" type="slidenum">
              <a:rPr lang="en-US" smtClean="0"/>
              <a:pPr/>
              <a:t>5</a:t>
            </a:fld>
            <a:endParaRPr lang="en-US" dirty="0"/>
          </a:p>
        </p:txBody>
      </p:sp>
    </p:spTree>
    <p:extLst>
      <p:ext uri="{BB962C8B-B14F-4D97-AF65-F5344CB8AC3E}">
        <p14:creationId xmlns:p14="http://schemas.microsoft.com/office/powerpoint/2010/main" val="3422333216"/>
      </p:ext>
    </p:extLst>
  </p:cSld>
  <p:clrMapOvr>
    <a:masterClrMapping/>
  </p:clrMapOvr>
</p:notes>
</file>

<file path=ppt/notesSlides/notesSlide5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B8BD85D5-53A5-BF42-B432-FD35FB97B4B8}" type="slidenum">
              <a:rPr lang="en-US" smtClean="0"/>
              <a:pPr/>
              <a:t>50</a:t>
            </a:fld>
            <a:endParaRPr lang="en-US" dirty="0"/>
          </a:p>
        </p:txBody>
      </p:sp>
    </p:spTree>
    <p:extLst>
      <p:ext uri="{BB962C8B-B14F-4D97-AF65-F5344CB8AC3E}">
        <p14:creationId xmlns:p14="http://schemas.microsoft.com/office/powerpoint/2010/main" val="795321591"/>
      </p:ext>
    </p:extLst>
  </p:cSld>
  <p:clrMapOvr>
    <a:masterClrMapping/>
  </p:clrMapOvr>
</p:notes>
</file>

<file path=ppt/notesSlides/notesSlide5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B8BD85D5-53A5-BF42-B432-FD35FB97B4B8}" type="slidenum">
              <a:rPr lang="en-US" smtClean="0"/>
              <a:pPr/>
              <a:t>51</a:t>
            </a:fld>
            <a:endParaRPr lang="en-US" dirty="0"/>
          </a:p>
        </p:txBody>
      </p:sp>
    </p:spTree>
    <p:extLst>
      <p:ext uri="{BB962C8B-B14F-4D97-AF65-F5344CB8AC3E}">
        <p14:creationId xmlns:p14="http://schemas.microsoft.com/office/powerpoint/2010/main" val="795321591"/>
      </p:ext>
    </p:extLst>
  </p:cSld>
  <p:clrMapOvr>
    <a:masterClrMapping/>
  </p:clrMapOvr>
</p:notes>
</file>

<file path=ppt/notesSlides/notesSlide5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B8BD85D5-53A5-BF42-B432-FD35FB97B4B8}" type="slidenum">
              <a:rPr lang="en-US" smtClean="0"/>
              <a:pPr/>
              <a:t>52</a:t>
            </a:fld>
            <a:endParaRPr lang="en-US" dirty="0"/>
          </a:p>
        </p:txBody>
      </p:sp>
    </p:spTree>
    <p:extLst>
      <p:ext uri="{BB962C8B-B14F-4D97-AF65-F5344CB8AC3E}">
        <p14:creationId xmlns:p14="http://schemas.microsoft.com/office/powerpoint/2010/main" val="68396301"/>
      </p:ext>
    </p:extLst>
  </p:cSld>
  <p:clrMapOvr>
    <a:masterClrMapping/>
  </p:clrMapOvr>
</p:notes>
</file>

<file path=ppt/notesSlides/notesSlide5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B8BD85D5-53A5-BF42-B432-FD35FB97B4B8}" type="slidenum">
              <a:rPr lang="en-US" smtClean="0"/>
              <a:pPr/>
              <a:t>53</a:t>
            </a:fld>
            <a:endParaRPr lang="en-US" dirty="0"/>
          </a:p>
        </p:txBody>
      </p:sp>
    </p:spTree>
    <p:extLst>
      <p:ext uri="{BB962C8B-B14F-4D97-AF65-F5344CB8AC3E}">
        <p14:creationId xmlns:p14="http://schemas.microsoft.com/office/powerpoint/2010/main" val="3044258651"/>
      </p:ext>
    </p:extLst>
  </p:cSld>
  <p:clrMapOvr>
    <a:masterClrMapping/>
  </p:clrMapOvr>
</p:notes>
</file>

<file path=ppt/notesSlides/notesSlide5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B8BD85D5-53A5-BF42-B432-FD35FB97B4B8}" type="slidenum">
              <a:rPr lang="en-US" smtClean="0"/>
              <a:pPr/>
              <a:t>54</a:t>
            </a:fld>
            <a:endParaRPr lang="en-US" dirty="0"/>
          </a:p>
        </p:txBody>
      </p:sp>
    </p:spTree>
    <p:extLst>
      <p:ext uri="{BB962C8B-B14F-4D97-AF65-F5344CB8AC3E}">
        <p14:creationId xmlns:p14="http://schemas.microsoft.com/office/powerpoint/2010/main" val="795321591"/>
      </p:ext>
    </p:extLst>
  </p:cSld>
  <p:clrMapOvr>
    <a:masterClrMapping/>
  </p:clrMapOvr>
</p:notes>
</file>

<file path=ppt/notesSlides/notesSlide5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eaLnBrk="1" hangingPunct="1"/>
            <a:r>
              <a:rPr lang="en-US" sz="1400" dirty="0"/>
              <a:t>Best Practices center around active listening</a:t>
            </a:r>
          </a:p>
          <a:p>
            <a:pPr eaLnBrk="1" hangingPunct="1"/>
            <a:endParaRPr lang="en-US" sz="1400" dirty="0"/>
          </a:p>
          <a:p>
            <a:pPr eaLnBrk="1" hangingPunct="1"/>
            <a:r>
              <a:rPr lang="en-US" sz="1400" dirty="0"/>
              <a:t>You have to care - about client and family and be interested in what is going on with them. There is no way to teach this. You can’t just care about the strategies and techniques.</a:t>
            </a:r>
          </a:p>
          <a:p>
            <a:pPr eaLnBrk="1" hangingPunct="1"/>
            <a:endParaRPr lang="en-US" sz="1400" dirty="0"/>
          </a:p>
        </p:txBody>
      </p:sp>
      <p:sp>
        <p:nvSpPr>
          <p:cNvPr id="4" name="Slide Number Placeholder 3"/>
          <p:cNvSpPr>
            <a:spLocks noGrp="1"/>
          </p:cNvSpPr>
          <p:nvPr>
            <p:ph type="sldNum" sz="quarter" idx="10"/>
          </p:nvPr>
        </p:nvSpPr>
        <p:spPr/>
        <p:txBody>
          <a:bodyPr/>
          <a:lstStyle/>
          <a:p>
            <a:fld id="{B8BD85D5-53A5-BF42-B432-FD35FB97B4B8}" type="slidenum">
              <a:rPr lang="en-US" smtClean="0"/>
              <a:pPr/>
              <a:t>55</a:t>
            </a:fld>
            <a:endParaRPr lang="en-US" dirty="0"/>
          </a:p>
        </p:txBody>
      </p:sp>
    </p:spTree>
    <p:extLst>
      <p:ext uri="{BB962C8B-B14F-4D97-AF65-F5344CB8AC3E}">
        <p14:creationId xmlns:p14="http://schemas.microsoft.com/office/powerpoint/2010/main" val="795321591"/>
      </p:ext>
    </p:extLst>
  </p:cSld>
  <p:clrMapOvr>
    <a:masterClrMapping/>
  </p:clrMapOvr>
</p:notes>
</file>

<file path=ppt/notesSlides/notesSlide5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eaLnBrk="1" hangingPunct="1"/>
            <a:r>
              <a:rPr lang="en-US" sz="1400" dirty="0"/>
              <a:t>-Understand family dynamic before focusing on assets</a:t>
            </a:r>
          </a:p>
          <a:p>
            <a:pPr eaLnBrk="1" hangingPunct="1"/>
            <a:r>
              <a:rPr lang="en-US" sz="1400" dirty="0"/>
              <a:t>-“Find out what gets ‘em juiced” - with family business owners it’s usually the business</a:t>
            </a:r>
          </a:p>
          <a:p>
            <a:pPr eaLnBrk="1" hangingPunct="1"/>
            <a:r>
              <a:rPr lang="en-US" sz="1400" dirty="0"/>
              <a:t>-Don’t let the planners or other advisors run away with the plan – be sure it fits the family</a:t>
            </a:r>
          </a:p>
          <a:p>
            <a:pPr eaLnBrk="1" hangingPunct="1"/>
            <a:r>
              <a:rPr lang="en-US" sz="1400" dirty="0"/>
              <a:t>-Watch for different behavior and professed goals at different times – interaction with the entire family present versus more comfortable and open in subsets</a:t>
            </a:r>
          </a:p>
          <a:p>
            <a:pPr eaLnBrk="1" hangingPunct="1"/>
            <a:r>
              <a:rPr lang="en-US" sz="1400" dirty="0"/>
              <a:t>-“Meet them where they are” – an ornery person probably just wants to be heard</a:t>
            </a:r>
          </a:p>
          <a:p>
            <a:pPr eaLnBrk="1" hangingPunct="1"/>
            <a:endParaRPr lang="en-US" dirty="0"/>
          </a:p>
        </p:txBody>
      </p:sp>
      <p:sp>
        <p:nvSpPr>
          <p:cNvPr id="4" name="Slide Number Placeholder 3"/>
          <p:cNvSpPr>
            <a:spLocks noGrp="1"/>
          </p:cNvSpPr>
          <p:nvPr>
            <p:ph type="sldNum" sz="quarter" idx="10"/>
          </p:nvPr>
        </p:nvSpPr>
        <p:spPr/>
        <p:txBody>
          <a:bodyPr/>
          <a:lstStyle/>
          <a:p>
            <a:fld id="{B8BD85D5-53A5-BF42-B432-FD35FB97B4B8}" type="slidenum">
              <a:rPr lang="en-US" smtClean="0"/>
              <a:pPr/>
              <a:t>56</a:t>
            </a:fld>
            <a:endParaRPr lang="en-US" dirty="0"/>
          </a:p>
        </p:txBody>
      </p:sp>
    </p:spTree>
    <p:extLst>
      <p:ext uri="{BB962C8B-B14F-4D97-AF65-F5344CB8AC3E}">
        <p14:creationId xmlns:p14="http://schemas.microsoft.com/office/powerpoint/2010/main" val="795321591"/>
      </p:ext>
    </p:extLst>
  </p:cSld>
  <p:clrMapOvr>
    <a:masterClrMapping/>
  </p:clrMapOvr>
</p:notes>
</file>

<file path=ppt/notesSlides/notesSlide5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eaLnBrk="1" hangingPunct="1"/>
            <a:r>
              <a:rPr lang="en-US" sz="1400" dirty="0"/>
              <a:t>Be sure everyone is on the same page – advisors and family members</a:t>
            </a:r>
          </a:p>
          <a:p>
            <a:pPr eaLnBrk="1" hangingPunct="1"/>
            <a:r>
              <a:rPr lang="en-US" sz="1400" dirty="0"/>
              <a:t>Ask questions – “No one ever asked me this before” Review questionarres for good questions</a:t>
            </a:r>
          </a:p>
          <a:p>
            <a:pPr eaLnBrk="1" hangingPunct="1"/>
            <a:r>
              <a:rPr lang="en-US" sz="1400" dirty="0"/>
              <a:t>Listen to the answers</a:t>
            </a:r>
          </a:p>
          <a:p>
            <a:pPr eaLnBrk="1" hangingPunct="1"/>
            <a:r>
              <a:rPr lang="en-US" sz="1400" dirty="0"/>
              <a:t>Watch for this mindset: “I’ll tell you what we want to do – you figure out what it costs – and we’ll figure out how to pay for it. Not engaged in PROCESS. May not appreciate the value of what you are doing.</a:t>
            </a:r>
          </a:p>
          <a:p>
            <a:pPr eaLnBrk="1" hangingPunct="1"/>
            <a:endParaRPr lang="en-US" sz="1400" dirty="0"/>
          </a:p>
          <a:p>
            <a:endParaRPr lang="en-US" dirty="0"/>
          </a:p>
        </p:txBody>
      </p:sp>
      <p:sp>
        <p:nvSpPr>
          <p:cNvPr id="4" name="Slide Number Placeholder 3"/>
          <p:cNvSpPr>
            <a:spLocks noGrp="1"/>
          </p:cNvSpPr>
          <p:nvPr>
            <p:ph type="sldNum" sz="quarter" idx="10"/>
          </p:nvPr>
        </p:nvSpPr>
        <p:spPr/>
        <p:txBody>
          <a:bodyPr/>
          <a:lstStyle/>
          <a:p>
            <a:fld id="{B8BD85D5-53A5-BF42-B432-FD35FB97B4B8}" type="slidenum">
              <a:rPr lang="en-US" smtClean="0"/>
              <a:pPr/>
              <a:t>57</a:t>
            </a:fld>
            <a:endParaRPr lang="en-US" dirty="0"/>
          </a:p>
        </p:txBody>
      </p:sp>
    </p:spTree>
    <p:extLst>
      <p:ext uri="{BB962C8B-B14F-4D97-AF65-F5344CB8AC3E}">
        <p14:creationId xmlns:p14="http://schemas.microsoft.com/office/powerpoint/2010/main" val="795321591"/>
      </p:ext>
    </p:extLst>
  </p:cSld>
  <p:clrMapOvr>
    <a:masterClrMapping/>
  </p:clrMapOvr>
</p:notes>
</file>

<file path=ppt/notesSlides/notesSlide5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eaLnBrk="1" hangingPunct="1"/>
            <a:r>
              <a:rPr lang="en-US" sz="1400" dirty="0"/>
              <a:t>Establish plan for interfamily communication and dialogue: Family meetings, mission statement, code of conduct, family governance model</a:t>
            </a:r>
          </a:p>
          <a:p>
            <a:pPr eaLnBrk="1" hangingPunct="1"/>
            <a:r>
              <a:rPr lang="en-US" sz="1400" dirty="0"/>
              <a:t>Family Foundation as a tool</a:t>
            </a:r>
          </a:p>
          <a:p>
            <a:pPr eaLnBrk="1" hangingPunct="1"/>
            <a:endParaRPr lang="en-US" dirty="0"/>
          </a:p>
          <a:p>
            <a:pPr eaLnBrk="1" hangingPunct="1"/>
            <a:r>
              <a:rPr lang="en-US" sz="1400" dirty="0"/>
              <a:t>If client is not acting on recommendations – find out what is underlying the behavior- hidden agenda, client may not even fully understand the problem. Were the family’s needs considered in developing the recommendations?</a:t>
            </a:r>
          </a:p>
          <a:p>
            <a:pPr eaLnBrk="1" hangingPunct="1"/>
            <a:r>
              <a:rPr lang="en-US" sz="1400" dirty="0"/>
              <a:t>Capture King and Queen – as TRUSTED ADVISOR</a:t>
            </a:r>
          </a:p>
        </p:txBody>
      </p:sp>
      <p:sp>
        <p:nvSpPr>
          <p:cNvPr id="4" name="Slide Number Placeholder 3"/>
          <p:cNvSpPr>
            <a:spLocks noGrp="1"/>
          </p:cNvSpPr>
          <p:nvPr>
            <p:ph type="sldNum" sz="quarter" idx="10"/>
          </p:nvPr>
        </p:nvSpPr>
        <p:spPr/>
        <p:txBody>
          <a:bodyPr/>
          <a:lstStyle/>
          <a:p>
            <a:fld id="{B8BD85D5-53A5-BF42-B432-FD35FB97B4B8}" type="slidenum">
              <a:rPr lang="en-US" smtClean="0"/>
              <a:pPr/>
              <a:t>58</a:t>
            </a:fld>
            <a:endParaRPr lang="en-US" dirty="0"/>
          </a:p>
        </p:txBody>
      </p:sp>
    </p:spTree>
    <p:extLst>
      <p:ext uri="{BB962C8B-B14F-4D97-AF65-F5344CB8AC3E}">
        <p14:creationId xmlns:p14="http://schemas.microsoft.com/office/powerpoint/2010/main" val="795321591"/>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B8BD85D5-53A5-BF42-B432-FD35FB97B4B8}" type="slidenum">
              <a:rPr lang="en-US" smtClean="0"/>
              <a:pPr/>
              <a:t>6</a:t>
            </a:fld>
            <a:endParaRPr lang="en-US" dirty="0"/>
          </a:p>
        </p:txBody>
      </p:sp>
    </p:spTree>
    <p:extLst>
      <p:ext uri="{BB962C8B-B14F-4D97-AF65-F5344CB8AC3E}">
        <p14:creationId xmlns:p14="http://schemas.microsoft.com/office/powerpoint/2010/main" val="140612633"/>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B8BD85D5-53A5-BF42-B432-FD35FB97B4B8}" type="slidenum">
              <a:rPr lang="en-US" smtClean="0"/>
              <a:pPr/>
              <a:t>7</a:t>
            </a:fld>
            <a:endParaRPr lang="en-US" dirty="0"/>
          </a:p>
        </p:txBody>
      </p:sp>
    </p:spTree>
    <p:extLst>
      <p:ext uri="{BB962C8B-B14F-4D97-AF65-F5344CB8AC3E}">
        <p14:creationId xmlns:p14="http://schemas.microsoft.com/office/powerpoint/2010/main" val="795321591"/>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eaLnBrk="1" hangingPunct="1"/>
            <a:r>
              <a:rPr lang="en-US" sz="1400" dirty="0"/>
              <a:t>What are your money associations? Money is good, bad, etc.</a:t>
            </a:r>
          </a:p>
          <a:p>
            <a:pPr eaLnBrk="1" hangingPunct="1"/>
            <a:r>
              <a:rPr lang="en-US" sz="1400" dirty="0"/>
              <a:t>Pass out Exc 1 sheets</a:t>
            </a:r>
          </a:p>
          <a:p>
            <a:pPr eaLnBrk="1" hangingPunct="1"/>
            <a:endParaRPr lang="en-US" sz="1400" dirty="0"/>
          </a:p>
          <a:p>
            <a:pPr eaLnBrk="1" hangingPunct="1"/>
            <a:r>
              <a:rPr lang="en-US" sz="1400" dirty="0"/>
              <a:t>Then ask for money beliefs students were brought up with. Then start flipping belief slides.</a:t>
            </a:r>
          </a:p>
        </p:txBody>
      </p:sp>
      <p:sp>
        <p:nvSpPr>
          <p:cNvPr id="4" name="Slide Number Placeholder 3"/>
          <p:cNvSpPr>
            <a:spLocks noGrp="1"/>
          </p:cNvSpPr>
          <p:nvPr>
            <p:ph type="sldNum" sz="quarter" idx="10"/>
          </p:nvPr>
        </p:nvSpPr>
        <p:spPr/>
        <p:txBody>
          <a:bodyPr/>
          <a:lstStyle/>
          <a:p>
            <a:fld id="{B8BD85D5-53A5-BF42-B432-FD35FB97B4B8}" type="slidenum">
              <a:rPr lang="en-US" smtClean="0"/>
              <a:pPr/>
              <a:t>8</a:t>
            </a:fld>
            <a:endParaRPr lang="en-US" dirty="0"/>
          </a:p>
        </p:txBody>
      </p:sp>
    </p:spTree>
    <p:extLst>
      <p:ext uri="{BB962C8B-B14F-4D97-AF65-F5344CB8AC3E}">
        <p14:creationId xmlns:p14="http://schemas.microsoft.com/office/powerpoint/2010/main" val="795321591"/>
      </p:ext>
    </p:extLst>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eaLnBrk="1" hangingPunct="1"/>
            <a:r>
              <a:rPr lang="en-US" sz="1400" dirty="0"/>
              <a:t>To be rich, you take advantage of others.</a:t>
            </a:r>
          </a:p>
          <a:p>
            <a:pPr eaLnBrk="1" hangingPunct="1"/>
            <a:r>
              <a:rPr lang="en-US" sz="1400" dirty="0"/>
              <a:t>I’m not very good with money or finances.</a:t>
            </a:r>
          </a:p>
          <a:p>
            <a:pPr eaLnBrk="1" hangingPunct="1"/>
            <a:r>
              <a:rPr lang="en-US" sz="1400" dirty="0"/>
              <a:t>If I have a lot of money, I might lose it.</a:t>
            </a:r>
          </a:p>
          <a:p>
            <a:pPr eaLnBrk="1" hangingPunct="1"/>
            <a:r>
              <a:rPr lang="en-US" sz="1400" dirty="0"/>
              <a:t>Money is not really that important.</a:t>
            </a:r>
          </a:p>
          <a:p>
            <a:pPr eaLnBrk="1" hangingPunct="1"/>
            <a:r>
              <a:rPr lang="en-US" sz="1400" dirty="0"/>
              <a:t>Money causes problems.</a:t>
            </a:r>
          </a:p>
          <a:p>
            <a:pPr eaLnBrk="1" hangingPunct="1"/>
            <a:r>
              <a:rPr lang="en-US" sz="1400" dirty="0"/>
              <a:t>I shouldn’t have more than my parents.</a:t>
            </a:r>
          </a:p>
          <a:p>
            <a:pPr eaLnBrk="1" hangingPunct="1"/>
            <a:r>
              <a:rPr lang="en-US" sz="1400" dirty="0"/>
              <a:t>You should only have what you need to live</a:t>
            </a:r>
          </a:p>
        </p:txBody>
      </p:sp>
      <p:sp>
        <p:nvSpPr>
          <p:cNvPr id="4" name="Slide Number Placeholder 3"/>
          <p:cNvSpPr>
            <a:spLocks noGrp="1"/>
          </p:cNvSpPr>
          <p:nvPr>
            <p:ph type="sldNum" sz="quarter" idx="10"/>
          </p:nvPr>
        </p:nvSpPr>
        <p:spPr/>
        <p:txBody>
          <a:bodyPr/>
          <a:lstStyle/>
          <a:p>
            <a:fld id="{B8BD85D5-53A5-BF42-B432-FD35FB97B4B8}" type="slidenum">
              <a:rPr lang="en-US" smtClean="0"/>
              <a:pPr/>
              <a:t>9</a:t>
            </a:fld>
            <a:endParaRPr lang="en-US" dirty="0"/>
          </a:p>
        </p:txBody>
      </p:sp>
    </p:spTree>
    <p:extLst>
      <p:ext uri="{BB962C8B-B14F-4D97-AF65-F5344CB8AC3E}">
        <p14:creationId xmlns:p14="http://schemas.microsoft.com/office/powerpoint/2010/main" val="795321591"/>
      </p:ext>
    </p:extLst>
  </p:cSld>
  <p:clrMapOvr>
    <a:masterClrMapping/>
  </p:clrMapOvr>
</p:notes>
</file>

<file path=ppt/slideLayouts/_rels/slideLayout1.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00.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01.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02.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03.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04.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05.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06.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07.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08.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09.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10.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11.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12.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13.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14.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15.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16.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17.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18.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19.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20.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21.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22.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23.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24.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25.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26.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27.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28.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29.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30.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31.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32.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33.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34.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35.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36.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37.xml.rels><?xml version="1.0" encoding="UTF-8" standalone="yes"?>
<Relationships xmlns="http://schemas.openxmlformats.org/package/2006/relationships"><Relationship Id="rId3" Type="http://schemas.openxmlformats.org/officeDocument/2006/relationships/diagramLayout" Target="../diagrams/layout2.xml"/><Relationship Id="rId2" Type="http://schemas.openxmlformats.org/officeDocument/2006/relationships/diagramData" Target="../diagrams/data2.xml"/><Relationship Id="rId1" Type="http://schemas.openxmlformats.org/officeDocument/2006/relationships/slideMaster" Target="../slideMasters/slideMaster4.xml"/><Relationship Id="rId6" Type="http://schemas.microsoft.com/office/2007/relationships/diagramDrawing" Target="../diagrams/drawing2.xml"/><Relationship Id="rId5" Type="http://schemas.openxmlformats.org/officeDocument/2006/relationships/diagramColors" Target="../diagrams/colors2.xml"/><Relationship Id="rId4" Type="http://schemas.openxmlformats.org/officeDocument/2006/relationships/diagramQuickStyle" Target="../diagrams/quickStyle2.xml"/></Relationships>
</file>

<file path=ppt/slideLayouts/_rels/slideLayout138.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39.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40.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41.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42.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43.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44.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45.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46.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47.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48.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49.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50.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51.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52.xml.rels><?xml version="1.0" encoding="UTF-8" standalone="yes"?>
<Relationships xmlns="http://schemas.openxmlformats.org/package/2006/relationships"><Relationship Id="rId8" Type="http://schemas.openxmlformats.org/officeDocument/2006/relationships/image" Target="../media/image11.png"/><Relationship Id="rId13" Type="http://schemas.openxmlformats.org/officeDocument/2006/relationships/image" Target="../media/image16.png"/><Relationship Id="rId3" Type="http://schemas.openxmlformats.org/officeDocument/2006/relationships/image" Target="../media/image6.png"/><Relationship Id="rId7" Type="http://schemas.openxmlformats.org/officeDocument/2006/relationships/image" Target="../media/image10.png"/><Relationship Id="rId12" Type="http://schemas.openxmlformats.org/officeDocument/2006/relationships/image" Target="../media/image15.png"/><Relationship Id="rId2" Type="http://schemas.openxmlformats.org/officeDocument/2006/relationships/image" Target="../media/image5.png"/><Relationship Id="rId1" Type="http://schemas.openxmlformats.org/officeDocument/2006/relationships/slideMaster" Target="../slideMasters/slideMaster4.xml"/><Relationship Id="rId6" Type="http://schemas.openxmlformats.org/officeDocument/2006/relationships/image" Target="../media/image9.png"/><Relationship Id="rId11" Type="http://schemas.openxmlformats.org/officeDocument/2006/relationships/image" Target="../media/image14.png"/><Relationship Id="rId5" Type="http://schemas.openxmlformats.org/officeDocument/2006/relationships/image" Target="../media/image8.png"/><Relationship Id="rId15" Type="http://schemas.openxmlformats.org/officeDocument/2006/relationships/image" Target="../media/image18.png"/><Relationship Id="rId10" Type="http://schemas.openxmlformats.org/officeDocument/2006/relationships/image" Target="../media/image13.png"/><Relationship Id="rId4" Type="http://schemas.openxmlformats.org/officeDocument/2006/relationships/image" Target="../media/image7.png"/><Relationship Id="rId9" Type="http://schemas.openxmlformats.org/officeDocument/2006/relationships/image" Target="../media/image12.png"/><Relationship Id="rId14" Type="http://schemas.openxmlformats.org/officeDocument/2006/relationships/image" Target="../media/image17.png"/></Relationships>
</file>

<file path=ppt/slideLayouts/_rels/slideLayout153.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54.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55.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56.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57.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58.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59.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60.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61.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62.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63.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64.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65.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66.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67.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68.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69.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70.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71.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72.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73.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74.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75.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76.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77.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78.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79.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80.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81.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82.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83.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84.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5.xml"/></Relationships>
</file>

<file path=ppt/slideLayouts/_rels/slideLayout185.xml.rels><?xml version="1.0" encoding="UTF-8" standalone="yes"?>
<Relationships xmlns="http://schemas.openxmlformats.org/package/2006/relationships"><Relationship Id="rId2" Type="http://schemas.openxmlformats.org/officeDocument/2006/relationships/image" Target="../media/image3.png"/><Relationship Id="rId1" Type="http://schemas.openxmlformats.org/officeDocument/2006/relationships/slideMaster" Target="../slideMasters/slideMaster5.xml"/></Relationships>
</file>

<file path=ppt/slideLayouts/_rels/slideLayout186.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5.xml"/></Relationships>
</file>

<file path=ppt/slideLayouts/_rels/slideLayout187.xml.rels><?xml version="1.0" encoding="UTF-8" standalone="yes"?>
<Relationships xmlns="http://schemas.openxmlformats.org/package/2006/relationships"><Relationship Id="rId2" Type="http://schemas.openxmlformats.org/officeDocument/2006/relationships/image" Target="../media/image3.png"/><Relationship Id="rId1" Type="http://schemas.openxmlformats.org/officeDocument/2006/relationships/slideMaster" Target="../slideMasters/slideMaster5.xml"/></Relationships>
</file>

<file path=ppt/slideLayouts/_rels/slideLayout188.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89.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90.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91.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92.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93.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94.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95.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96.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97.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98.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99.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2.xml.rels><?xml version="1.0" encoding="UTF-8" standalone="yes"?>
<Relationships xmlns="http://schemas.openxmlformats.org/package/2006/relationships"><Relationship Id="rId2" Type="http://schemas.openxmlformats.org/officeDocument/2006/relationships/image" Target="../media/image3.png"/><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00.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201.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202.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203.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204.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205.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206.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207.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208.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209.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10.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211.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212.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213.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214.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215.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216.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217.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218.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219.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20.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221.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222.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223.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224.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225.xml.rels><?xml version="1.0" encoding="UTF-8" standalone="yes"?>
<Relationships xmlns="http://schemas.openxmlformats.org/package/2006/relationships"><Relationship Id="rId3" Type="http://schemas.openxmlformats.org/officeDocument/2006/relationships/diagramLayout" Target="../diagrams/layout3.xml"/><Relationship Id="rId2" Type="http://schemas.openxmlformats.org/officeDocument/2006/relationships/diagramData" Target="../diagrams/data3.xml"/><Relationship Id="rId1" Type="http://schemas.openxmlformats.org/officeDocument/2006/relationships/slideMaster" Target="../slideMasters/slideMaster6.xml"/><Relationship Id="rId6" Type="http://schemas.microsoft.com/office/2007/relationships/diagramDrawing" Target="../diagrams/drawing3.xml"/><Relationship Id="rId5" Type="http://schemas.openxmlformats.org/officeDocument/2006/relationships/diagramColors" Target="../diagrams/colors3.xml"/><Relationship Id="rId4" Type="http://schemas.openxmlformats.org/officeDocument/2006/relationships/diagramQuickStyle" Target="../diagrams/quickStyle3.xml"/></Relationships>
</file>

<file path=ppt/slideLayouts/_rels/slideLayout226.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227.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228.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229.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30.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231.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232.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233.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234.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235.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236.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237.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238.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239.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40.xml.rels><?xml version="1.0" encoding="UTF-8" standalone="yes"?>
<Relationships xmlns="http://schemas.openxmlformats.org/package/2006/relationships"><Relationship Id="rId8" Type="http://schemas.openxmlformats.org/officeDocument/2006/relationships/image" Target="../media/image11.png"/><Relationship Id="rId13" Type="http://schemas.openxmlformats.org/officeDocument/2006/relationships/image" Target="../media/image16.png"/><Relationship Id="rId3" Type="http://schemas.openxmlformats.org/officeDocument/2006/relationships/image" Target="../media/image6.png"/><Relationship Id="rId7" Type="http://schemas.openxmlformats.org/officeDocument/2006/relationships/image" Target="../media/image10.png"/><Relationship Id="rId12" Type="http://schemas.openxmlformats.org/officeDocument/2006/relationships/image" Target="../media/image15.png"/><Relationship Id="rId2" Type="http://schemas.openxmlformats.org/officeDocument/2006/relationships/image" Target="../media/image5.png"/><Relationship Id="rId1" Type="http://schemas.openxmlformats.org/officeDocument/2006/relationships/slideMaster" Target="../slideMasters/slideMaster6.xml"/><Relationship Id="rId6" Type="http://schemas.openxmlformats.org/officeDocument/2006/relationships/image" Target="../media/image9.png"/><Relationship Id="rId11" Type="http://schemas.openxmlformats.org/officeDocument/2006/relationships/image" Target="../media/image14.png"/><Relationship Id="rId5" Type="http://schemas.openxmlformats.org/officeDocument/2006/relationships/image" Target="../media/image8.png"/><Relationship Id="rId15" Type="http://schemas.openxmlformats.org/officeDocument/2006/relationships/image" Target="../media/image18.png"/><Relationship Id="rId10" Type="http://schemas.openxmlformats.org/officeDocument/2006/relationships/image" Target="../media/image13.png"/><Relationship Id="rId4" Type="http://schemas.openxmlformats.org/officeDocument/2006/relationships/image" Target="../media/image7.png"/><Relationship Id="rId9" Type="http://schemas.openxmlformats.org/officeDocument/2006/relationships/image" Target="../media/image12.png"/><Relationship Id="rId14" Type="http://schemas.openxmlformats.org/officeDocument/2006/relationships/image" Target="../media/image17.png"/></Relationships>
</file>

<file path=ppt/slideLayouts/_rels/slideLayout241.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242.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243.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244.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245.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246.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247.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248.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249.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50.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251.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252.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253.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254.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255.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256.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257.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258.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259.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26.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60.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261.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262.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263.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264.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265.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266.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267.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268.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269.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27.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70.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271.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272.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273.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274.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275.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276.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277.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278.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279.xml.rels><?xml version="1.0" encoding="UTF-8" standalone="yes"?>
<Relationships xmlns="http://schemas.openxmlformats.org/package/2006/relationships"><Relationship Id="rId3" Type="http://schemas.openxmlformats.org/officeDocument/2006/relationships/image" Target="../media/image22.svg"/><Relationship Id="rId2" Type="http://schemas.openxmlformats.org/officeDocument/2006/relationships/image" Target="../media/image21.png"/><Relationship Id="rId1" Type="http://schemas.openxmlformats.org/officeDocument/2006/relationships/slideMaster" Target="../slideMasters/slideMaster7.xml"/></Relationships>
</file>

<file path=ppt/slideLayouts/_rels/slideLayout28.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80.xml.rels><?xml version="1.0" encoding="UTF-8" standalone="yes"?>
<Relationships xmlns="http://schemas.openxmlformats.org/package/2006/relationships"><Relationship Id="rId3" Type="http://schemas.openxmlformats.org/officeDocument/2006/relationships/image" Target="../media/image22.svg"/><Relationship Id="rId2" Type="http://schemas.openxmlformats.org/officeDocument/2006/relationships/image" Target="../media/image21.png"/><Relationship Id="rId1" Type="http://schemas.openxmlformats.org/officeDocument/2006/relationships/slideMaster" Target="../slideMasters/slideMaster7.xml"/><Relationship Id="rId5" Type="http://schemas.openxmlformats.org/officeDocument/2006/relationships/image" Target="../media/image24.svg"/><Relationship Id="rId4" Type="http://schemas.openxmlformats.org/officeDocument/2006/relationships/image" Target="../media/image23.png"/></Relationships>
</file>

<file path=ppt/slideLayouts/_rels/slideLayout281.xml.rels><?xml version="1.0" encoding="UTF-8" standalone="yes"?>
<Relationships xmlns="http://schemas.openxmlformats.org/package/2006/relationships"><Relationship Id="rId3" Type="http://schemas.openxmlformats.org/officeDocument/2006/relationships/image" Target="../media/image22.svg"/><Relationship Id="rId7" Type="http://schemas.openxmlformats.org/officeDocument/2006/relationships/image" Target="../media/image26.svg"/><Relationship Id="rId2" Type="http://schemas.openxmlformats.org/officeDocument/2006/relationships/image" Target="../media/image21.png"/><Relationship Id="rId1" Type="http://schemas.openxmlformats.org/officeDocument/2006/relationships/slideMaster" Target="../slideMasters/slideMaster7.xml"/><Relationship Id="rId6" Type="http://schemas.openxmlformats.org/officeDocument/2006/relationships/image" Target="../media/image25.png"/><Relationship Id="rId5" Type="http://schemas.openxmlformats.org/officeDocument/2006/relationships/image" Target="../media/image24.svg"/><Relationship Id="rId4" Type="http://schemas.openxmlformats.org/officeDocument/2006/relationships/image" Target="../media/image23.png"/></Relationships>
</file>

<file path=ppt/slideLayouts/_rels/slideLayout282.xml.rels><?xml version="1.0" encoding="UTF-8" standalone="yes"?>
<Relationships xmlns="http://schemas.openxmlformats.org/package/2006/relationships"><Relationship Id="rId8" Type="http://schemas.openxmlformats.org/officeDocument/2006/relationships/image" Target="../media/image27.png"/><Relationship Id="rId3" Type="http://schemas.openxmlformats.org/officeDocument/2006/relationships/image" Target="../media/image22.svg"/><Relationship Id="rId7" Type="http://schemas.openxmlformats.org/officeDocument/2006/relationships/image" Target="../media/image26.svg"/><Relationship Id="rId2" Type="http://schemas.openxmlformats.org/officeDocument/2006/relationships/image" Target="../media/image21.png"/><Relationship Id="rId1" Type="http://schemas.openxmlformats.org/officeDocument/2006/relationships/slideMaster" Target="../slideMasters/slideMaster7.xml"/><Relationship Id="rId6" Type="http://schemas.openxmlformats.org/officeDocument/2006/relationships/image" Target="../media/image25.png"/><Relationship Id="rId5" Type="http://schemas.openxmlformats.org/officeDocument/2006/relationships/image" Target="../media/image24.svg"/><Relationship Id="rId4" Type="http://schemas.openxmlformats.org/officeDocument/2006/relationships/image" Target="../media/image23.png"/><Relationship Id="rId9" Type="http://schemas.openxmlformats.org/officeDocument/2006/relationships/image" Target="../media/image28.svg"/></Relationships>
</file>

<file path=ppt/slideLayouts/_rels/slideLayout283.xml.rels><?xml version="1.0" encoding="UTF-8" standalone="yes"?>
<Relationships xmlns="http://schemas.openxmlformats.org/package/2006/relationships"><Relationship Id="rId8" Type="http://schemas.openxmlformats.org/officeDocument/2006/relationships/image" Target="../media/image27.png"/><Relationship Id="rId3" Type="http://schemas.openxmlformats.org/officeDocument/2006/relationships/image" Target="../media/image22.svg"/><Relationship Id="rId7" Type="http://schemas.openxmlformats.org/officeDocument/2006/relationships/image" Target="../media/image26.svg"/><Relationship Id="rId2" Type="http://schemas.openxmlformats.org/officeDocument/2006/relationships/image" Target="../media/image21.png"/><Relationship Id="rId1" Type="http://schemas.openxmlformats.org/officeDocument/2006/relationships/slideMaster" Target="../slideMasters/slideMaster7.xml"/><Relationship Id="rId6" Type="http://schemas.openxmlformats.org/officeDocument/2006/relationships/image" Target="../media/image25.png"/><Relationship Id="rId11" Type="http://schemas.openxmlformats.org/officeDocument/2006/relationships/image" Target="../media/image30.svg"/><Relationship Id="rId5" Type="http://schemas.openxmlformats.org/officeDocument/2006/relationships/image" Target="../media/image24.svg"/><Relationship Id="rId10" Type="http://schemas.openxmlformats.org/officeDocument/2006/relationships/image" Target="../media/image29.png"/><Relationship Id="rId4" Type="http://schemas.openxmlformats.org/officeDocument/2006/relationships/image" Target="../media/image23.png"/><Relationship Id="rId9" Type="http://schemas.openxmlformats.org/officeDocument/2006/relationships/image" Target="../media/image28.svg"/></Relationships>
</file>

<file path=ppt/slideLayouts/_rels/slideLayout284.xml.rels><?xml version="1.0" encoding="UTF-8" standalone="yes"?>
<Relationships xmlns="http://schemas.openxmlformats.org/package/2006/relationships"><Relationship Id="rId8" Type="http://schemas.openxmlformats.org/officeDocument/2006/relationships/image" Target="../media/image27.png"/><Relationship Id="rId13" Type="http://schemas.openxmlformats.org/officeDocument/2006/relationships/image" Target="../media/image32.svg"/><Relationship Id="rId3" Type="http://schemas.openxmlformats.org/officeDocument/2006/relationships/image" Target="../media/image22.svg"/><Relationship Id="rId7" Type="http://schemas.openxmlformats.org/officeDocument/2006/relationships/image" Target="../media/image26.svg"/><Relationship Id="rId12" Type="http://schemas.openxmlformats.org/officeDocument/2006/relationships/image" Target="../media/image31.png"/><Relationship Id="rId2" Type="http://schemas.openxmlformats.org/officeDocument/2006/relationships/image" Target="../media/image21.png"/><Relationship Id="rId1" Type="http://schemas.openxmlformats.org/officeDocument/2006/relationships/slideMaster" Target="../slideMasters/slideMaster7.xml"/><Relationship Id="rId6" Type="http://schemas.openxmlformats.org/officeDocument/2006/relationships/image" Target="../media/image25.png"/><Relationship Id="rId11" Type="http://schemas.openxmlformats.org/officeDocument/2006/relationships/image" Target="../media/image30.svg"/><Relationship Id="rId5" Type="http://schemas.openxmlformats.org/officeDocument/2006/relationships/image" Target="../media/image24.svg"/><Relationship Id="rId10" Type="http://schemas.openxmlformats.org/officeDocument/2006/relationships/image" Target="../media/image29.png"/><Relationship Id="rId4" Type="http://schemas.openxmlformats.org/officeDocument/2006/relationships/image" Target="../media/image23.png"/><Relationship Id="rId9" Type="http://schemas.openxmlformats.org/officeDocument/2006/relationships/image" Target="../media/image28.svg"/></Relationships>
</file>

<file path=ppt/slideLayouts/_rels/slideLayout285.xml.rels><?xml version="1.0" encoding="UTF-8" standalone="yes"?>
<Relationships xmlns="http://schemas.openxmlformats.org/package/2006/relationships"><Relationship Id="rId8" Type="http://schemas.openxmlformats.org/officeDocument/2006/relationships/image" Target="../media/image27.png"/><Relationship Id="rId13" Type="http://schemas.openxmlformats.org/officeDocument/2006/relationships/image" Target="../media/image32.svg"/><Relationship Id="rId3" Type="http://schemas.openxmlformats.org/officeDocument/2006/relationships/image" Target="../media/image22.svg"/><Relationship Id="rId7" Type="http://schemas.openxmlformats.org/officeDocument/2006/relationships/image" Target="../media/image26.svg"/><Relationship Id="rId12" Type="http://schemas.openxmlformats.org/officeDocument/2006/relationships/image" Target="../media/image31.png"/><Relationship Id="rId2" Type="http://schemas.openxmlformats.org/officeDocument/2006/relationships/image" Target="../media/image21.png"/><Relationship Id="rId1" Type="http://schemas.openxmlformats.org/officeDocument/2006/relationships/slideMaster" Target="../slideMasters/slideMaster7.xml"/><Relationship Id="rId6" Type="http://schemas.openxmlformats.org/officeDocument/2006/relationships/image" Target="../media/image25.png"/><Relationship Id="rId11" Type="http://schemas.openxmlformats.org/officeDocument/2006/relationships/image" Target="../media/image30.svg"/><Relationship Id="rId5" Type="http://schemas.openxmlformats.org/officeDocument/2006/relationships/image" Target="../media/image24.svg"/><Relationship Id="rId15" Type="http://schemas.openxmlformats.org/officeDocument/2006/relationships/image" Target="../media/image34.svg"/><Relationship Id="rId10" Type="http://schemas.openxmlformats.org/officeDocument/2006/relationships/image" Target="../media/image29.png"/><Relationship Id="rId4" Type="http://schemas.openxmlformats.org/officeDocument/2006/relationships/image" Target="../media/image23.png"/><Relationship Id="rId9" Type="http://schemas.openxmlformats.org/officeDocument/2006/relationships/image" Target="../media/image28.svg"/><Relationship Id="rId14" Type="http://schemas.openxmlformats.org/officeDocument/2006/relationships/image" Target="../media/image33.png"/></Relationships>
</file>

<file path=ppt/slideLayouts/_rels/slideLayout286.xml.rels><?xml version="1.0" encoding="UTF-8" standalone="yes"?>
<Relationships xmlns="http://schemas.openxmlformats.org/package/2006/relationships"><Relationship Id="rId8" Type="http://schemas.openxmlformats.org/officeDocument/2006/relationships/image" Target="../media/image27.png"/><Relationship Id="rId13" Type="http://schemas.openxmlformats.org/officeDocument/2006/relationships/image" Target="../media/image32.svg"/><Relationship Id="rId3" Type="http://schemas.openxmlformats.org/officeDocument/2006/relationships/image" Target="../media/image22.svg"/><Relationship Id="rId7" Type="http://schemas.openxmlformats.org/officeDocument/2006/relationships/image" Target="../media/image26.svg"/><Relationship Id="rId12" Type="http://schemas.openxmlformats.org/officeDocument/2006/relationships/image" Target="../media/image31.png"/><Relationship Id="rId17" Type="http://schemas.openxmlformats.org/officeDocument/2006/relationships/image" Target="../media/image36.svg"/><Relationship Id="rId2" Type="http://schemas.openxmlformats.org/officeDocument/2006/relationships/image" Target="../media/image21.png"/><Relationship Id="rId16" Type="http://schemas.openxmlformats.org/officeDocument/2006/relationships/image" Target="../media/image35.png"/><Relationship Id="rId1" Type="http://schemas.openxmlformats.org/officeDocument/2006/relationships/slideMaster" Target="../slideMasters/slideMaster7.xml"/><Relationship Id="rId6" Type="http://schemas.openxmlformats.org/officeDocument/2006/relationships/image" Target="../media/image25.png"/><Relationship Id="rId11" Type="http://schemas.openxmlformats.org/officeDocument/2006/relationships/image" Target="../media/image30.svg"/><Relationship Id="rId5" Type="http://schemas.openxmlformats.org/officeDocument/2006/relationships/image" Target="../media/image24.svg"/><Relationship Id="rId15" Type="http://schemas.openxmlformats.org/officeDocument/2006/relationships/image" Target="../media/image34.svg"/><Relationship Id="rId10" Type="http://schemas.openxmlformats.org/officeDocument/2006/relationships/image" Target="../media/image29.png"/><Relationship Id="rId4" Type="http://schemas.openxmlformats.org/officeDocument/2006/relationships/image" Target="../media/image23.png"/><Relationship Id="rId9" Type="http://schemas.openxmlformats.org/officeDocument/2006/relationships/image" Target="../media/image28.svg"/><Relationship Id="rId14" Type="http://schemas.openxmlformats.org/officeDocument/2006/relationships/image" Target="../media/image33.png"/></Relationships>
</file>

<file path=ppt/slideLayouts/_rels/slideLayout287.xml.rels><?xml version="1.0" encoding="UTF-8" standalone="yes"?>
<Relationships xmlns="http://schemas.openxmlformats.org/package/2006/relationships"><Relationship Id="rId8" Type="http://schemas.openxmlformats.org/officeDocument/2006/relationships/image" Target="../media/image27.png"/><Relationship Id="rId13" Type="http://schemas.openxmlformats.org/officeDocument/2006/relationships/image" Target="../media/image32.svg"/><Relationship Id="rId18" Type="http://schemas.openxmlformats.org/officeDocument/2006/relationships/image" Target="../media/image37.png"/><Relationship Id="rId3" Type="http://schemas.openxmlformats.org/officeDocument/2006/relationships/image" Target="../media/image22.svg"/><Relationship Id="rId7" Type="http://schemas.openxmlformats.org/officeDocument/2006/relationships/image" Target="../media/image26.svg"/><Relationship Id="rId12" Type="http://schemas.openxmlformats.org/officeDocument/2006/relationships/image" Target="../media/image31.png"/><Relationship Id="rId17" Type="http://schemas.openxmlformats.org/officeDocument/2006/relationships/image" Target="../media/image36.svg"/><Relationship Id="rId2" Type="http://schemas.openxmlformats.org/officeDocument/2006/relationships/image" Target="../media/image21.png"/><Relationship Id="rId16" Type="http://schemas.openxmlformats.org/officeDocument/2006/relationships/image" Target="../media/image35.png"/><Relationship Id="rId1" Type="http://schemas.openxmlformats.org/officeDocument/2006/relationships/slideMaster" Target="../slideMasters/slideMaster7.xml"/><Relationship Id="rId6" Type="http://schemas.openxmlformats.org/officeDocument/2006/relationships/image" Target="../media/image25.png"/><Relationship Id="rId11" Type="http://schemas.openxmlformats.org/officeDocument/2006/relationships/image" Target="../media/image30.svg"/><Relationship Id="rId5" Type="http://schemas.openxmlformats.org/officeDocument/2006/relationships/image" Target="../media/image24.svg"/><Relationship Id="rId15" Type="http://schemas.openxmlformats.org/officeDocument/2006/relationships/image" Target="../media/image34.svg"/><Relationship Id="rId10" Type="http://schemas.openxmlformats.org/officeDocument/2006/relationships/image" Target="../media/image29.png"/><Relationship Id="rId19" Type="http://schemas.openxmlformats.org/officeDocument/2006/relationships/image" Target="../media/image38.svg"/><Relationship Id="rId4" Type="http://schemas.openxmlformats.org/officeDocument/2006/relationships/image" Target="../media/image23.png"/><Relationship Id="rId9" Type="http://schemas.openxmlformats.org/officeDocument/2006/relationships/image" Target="../media/image28.svg"/><Relationship Id="rId14" Type="http://schemas.openxmlformats.org/officeDocument/2006/relationships/image" Target="../media/image33.png"/></Relationships>
</file>

<file path=ppt/slideLayouts/_rels/slideLayout288.xml.rels><?xml version="1.0" encoding="UTF-8" standalone="yes"?>
<Relationships xmlns="http://schemas.openxmlformats.org/package/2006/relationships"><Relationship Id="rId8" Type="http://schemas.openxmlformats.org/officeDocument/2006/relationships/image" Target="../media/image27.png"/><Relationship Id="rId13" Type="http://schemas.openxmlformats.org/officeDocument/2006/relationships/image" Target="../media/image32.svg"/><Relationship Id="rId18" Type="http://schemas.openxmlformats.org/officeDocument/2006/relationships/image" Target="../media/image37.png"/><Relationship Id="rId3" Type="http://schemas.openxmlformats.org/officeDocument/2006/relationships/image" Target="../media/image22.svg"/><Relationship Id="rId21" Type="http://schemas.openxmlformats.org/officeDocument/2006/relationships/image" Target="../media/image40.svg"/><Relationship Id="rId7" Type="http://schemas.openxmlformats.org/officeDocument/2006/relationships/image" Target="../media/image26.svg"/><Relationship Id="rId12" Type="http://schemas.openxmlformats.org/officeDocument/2006/relationships/image" Target="../media/image31.png"/><Relationship Id="rId17" Type="http://schemas.openxmlformats.org/officeDocument/2006/relationships/image" Target="../media/image36.svg"/><Relationship Id="rId2" Type="http://schemas.openxmlformats.org/officeDocument/2006/relationships/image" Target="../media/image21.png"/><Relationship Id="rId16" Type="http://schemas.openxmlformats.org/officeDocument/2006/relationships/image" Target="../media/image35.png"/><Relationship Id="rId20" Type="http://schemas.openxmlformats.org/officeDocument/2006/relationships/image" Target="../media/image39.png"/><Relationship Id="rId1" Type="http://schemas.openxmlformats.org/officeDocument/2006/relationships/slideMaster" Target="../slideMasters/slideMaster7.xml"/><Relationship Id="rId6" Type="http://schemas.openxmlformats.org/officeDocument/2006/relationships/image" Target="../media/image25.png"/><Relationship Id="rId11" Type="http://schemas.openxmlformats.org/officeDocument/2006/relationships/image" Target="../media/image30.svg"/><Relationship Id="rId5" Type="http://schemas.openxmlformats.org/officeDocument/2006/relationships/image" Target="../media/image24.svg"/><Relationship Id="rId15" Type="http://schemas.openxmlformats.org/officeDocument/2006/relationships/image" Target="../media/image34.svg"/><Relationship Id="rId10" Type="http://schemas.openxmlformats.org/officeDocument/2006/relationships/image" Target="../media/image29.png"/><Relationship Id="rId19" Type="http://schemas.openxmlformats.org/officeDocument/2006/relationships/image" Target="../media/image38.svg"/><Relationship Id="rId4" Type="http://schemas.openxmlformats.org/officeDocument/2006/relationships/image" Target="../media/image23.png"/><Relationship Id="rId9" Type="http://schemas.openxmlformats.org/officeDocument/2006/relationships/image" Target="../media/image28.svg"/><Relationship Id="rId14" Type="http://schemas.openxmlformats.org/officeDocument/2006/relationships/image" Target="../media/image33.png"/></Relationships>
</file>

<file path=ppt/slideLayouts/_rels/slideLayout289.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29.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90.xml.rels><?xml version="1.0" encoding="UTF-8" standalone="yes"?>
<Relationships xmlns="http://schemas.openxmlformats.org/package/2006/relationships"><Relationship Id="rId3" Type="http://schemas.openxmlformats.org/officeDocument/2006/relationships/image" Target="../media/image22.svg"/><Relationship Id="rId7" Type="http://schemas.openxmlformats.org/officeDocument/2006/relationships/image" Target="../media/image26.svg"/><Relationship Id="rId2" Type="http://schemas.openxmlformats.org/officeDocument/2006/relationships/image" Target="../media/image21.png"/><Relationship Id="rId1" Type="http://schemas.openxmlformats.org/officeDocument/2006/relationships/slideMaster" Target="../slideMasters/slideMaster7.xml"/><Relationship Id="rId6" Type="http://schemas.openxmlformats.org/officeDocument/2006/relationships/image" Target="../media/image25.png"/><Relationship Id="rId5" Type="http://schemas.openxmlformats.org/officeDocument/2006/relationships/image" Target="../media/image24.svg"/><Relationship Id="rId4" Type="http://schemas.openxmlformats.org/officeDocument/2006/relationships/image" Target="../media/image23.png"/></Relationships>
</file>

<file path=ppt/slideLayouts/_rels/slideLayout291.xml.rels><?xml version="1.0" encoding="UTF-8" standalone="yes"?>
<Relationships xmlns="http://schemas.openxmlformats.org/package/2006/relationships"><Relationship Id="rId3" Type="http://schemas.openxmlformats.org/officeDocument/2006/relationships/image" Target="../media/image22.svg"/><Relationship Id="rId7" Type="http://schemas.openxmlformats.org/officeDocument/2006/relationships/image" Target="../media/image26.svg"/><Relationship Id="rId2" Type="http://schemas.openxmlformats.org/officeDocument/2006/relationships/image" Target="../media/image21.png"/><Relationship Id="rId1" Type="http://schemas.openxmlformats.org/officeDocument/2006/relationships/slideMaster" Target="../slideMasters/slideMaster7.xml"/><Relationship Id="rId6" Type="http://schemas.openxmlformats.org/officeDocument/2006/relationships/image" Target="../media/image25.png"/><Relationship Id="rId5" Type="http://schemas.openxmlformats.org/officeDocument/2006/relationships/image" Target="../media/image24.svg"/><Relationship Id="rId4" Type="http://schemas.openxmlformats.org/officeDocument/2006/relationships/image" Target="../media/image23.png"/></Relationships>
</file>

<file path=ppt/slideLayouts/_rels/slideLayout292.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293.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294.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295.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296.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297.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298.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299.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3.xml.rels><?xml version="1.0" encoding="UTF-8" standalone="yes"?>
<Relationships xmlns="http://schemas.openxmlformats.org/package/2006/relationships"><Relationship Id="rId2" Type="http://schemas.openxmlformats.org/officeDocument/2006/relationships/image" Target="../media/image3.png"/><Relationship Id="rId1" Type="http://schemas.openxmlformats.org/officeDocument/2006/relationships/slideMaster" Target="../slideMasters/slideMaster1.xml"/></Relationships>
</file>

<file path=ppt/slideLayouts/_rels/slideLayout30.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00.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301.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302.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303.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304.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305.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306.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307.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308.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309.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31.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10.xml.rels><?xml version="1.0" encoding="UTF-8" standalone="yes"?>
<Relationships xmlns="http://schemas.openxmlformats.org/package/2006/relationships"><Relationship Id="rId3" Type="http://schemas.openxmlformats.org/officeDocument/2006/relationships/diagramLayout" Target="../diagrams/layout4.xml"/><Relationship Id="rId2" Type="http://schemas.openxmlformats.org/officeDocument/2006/relationships/diagramData" Target="../diagrams/data4.xml"/><Relationship Id="rId1" Type="http://schemas.openxmlformats.org/officeDocument/2006/relationships/slideMaster" Target="../slideMasters/slideMaster7.xml"/><Relationship Id="rId6" Type="http://schemas.microsoft.com/office/2007/relationships/diagramDrawing" Target="../diagrams/drawing4.xml"/><Relationship Id="rId5" Type="http://schemas.openxmlformats.org/officeDocument/2006/relationships/diagramColors" Target="../diagrams/colors4.xml"/><Relationship Id="rId4" Type="http://schemas.openxmlformats.org/officeDocument/2006/relationships/diagramQuickStyle" Target="../diagrams/quickStyle4.xml"/></Relationships>
</file>

<file path=ppt/slideLayouts/_rels/slideLayout311.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312.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313.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314.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315.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316.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317.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318.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319.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32.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20.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321.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322.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323.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324.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325.xml.rels><?xml version="1.0" encoding="UTF-8" standalone="yes"?>
<Relationships xmlns="http://schemas.openxmlformats.org/package/2006/relationships"><Relationship Id="rId8" Type="http://schemas.openxmlformats.org/officeDocument/2006/relationships/image" Target="../media/image11.png"/><Relationship Id="rId13" Type="http://schemas.openxmlformats.org/officeDocument/2006/relationships/image" Target="../media/image16.png"/><Relationship Id="rId3" Type="http://schemas.openxmlformats.org/officeDocument/2006/relationships/image" Target="../media/image6.png"/><Relationship Id="rId7" Type="http://schemas.openxmlformats.org/officeDocument/2006/relationships/image" Target="../media/image10.png"/><Relationship Id="rId12" Type="http://schemas.openxmlformats.org/officeDocument/2006/relationships/image" Target="../media/image15.png"/><Relationship Id="rId2" Type="http://schemas.openxmlformats.org/officeDocument/2006/relationships/image" Target="../media/image5.png"/><Relationship Id="rId1" Type="http://schemas.openxmlformats.org/officeDocument/2006/relationships/slideMaster" Target="../slideMasters/slideMaster7.xml"/><Relationship Id="rId6" Type="http://schemas.openxmlformats.org/officeDocument/2006/relationships/image" Target="../media/image9.png"/><Relationship Id="rId11" Type="http://schemas.openxmlformats.org/officeDocument/2006/relationships/image" Target="../media/image14.png"/><Relationship Id="rId5" Type="http://schemas.openxmlformats.org/officeDocument/2006/relationships/image" Target="../media/image8.png"/><Relationship Id="rId15" Type="http://schemas.openxmlformats.org/officeDocument/2006/relationships/image" Target="../media/image18.png"/><Relationship Id="rId10" Type="http://schemas.openxmlformats.org/officeDocument/2006/relationships/image" Target="../media/image13.png"/><Relationship Id="rId4" Type="http://schemas.openxmlformats.org/officeDocument/2006/relationships/image" Target="../media/image7.png"/><Relationship Id="rId9" Type="http://schemas.openxmlformats.org/officeDocument/2006/relationships/image" Target="../media/image12.png"/><Relationship Id="rId14" Type="http://schemas.openxmlformats.org/officeDocument/2006/relationships/image" Target="../media/image17.png"/></Relationships>
</file>

<file path=ppt/slideLayouts/_rels/slideLayout326.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327.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328.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329.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33.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30.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331.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332.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333.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334.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335.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336.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337.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338.xml.rels><?xml version="1.0" encoding="UTF-8" standalone="yes"?>
<Relationships xmlns="http://schemas.openxmlformats.org/package/2006/relationships"><Relationship Id="rId3" Type="http://schemas.openxmlformats.org/officeDocument/2006/relationships/image" Target="../media/image22.svg"/><Relationship Id="rId7" Type="http://schemas.openxmlformats.org/officeDocument/2006/relationships/image" Target="../media/image26.svg"/><Relationship Id="rId2" Type="http://schemas.openxmlformats.org/officeDocument/2006/relationships/image" Target="../media/image21.png"/><Relationship Id="rId1" Type="http://schemas.openxmlformats.org/officeDocument/2006/relationships/slideMaster" Target="../slideMasters/slideMaster7.xml"/><Relationship Id="rId6" Type="http://schemas.openxmlformats.org/officeDocument/2006/relationships/image" Target="../media/image25.png"/><Relationship Id="rId5" Type="http://schemas.openxmlformats.org/officeDocument/2006/relationships/image" Target="../media/image24.svg"/><Relationship Id="rId4" Type="http://schemas.openxmlformats.org/officeDocument/2006/relationships/image" Target="../media/image23.png"/></Relationships>
</file>

<file path=ppt/slideLayouts/_rels/slideLayout339.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34.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40.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341.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342.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343.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344.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345.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346.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347.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348.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349.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35.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50.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351.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352.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353.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354.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355.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356.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357.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358.xml.rels><?xml version="1.0" encoding="UTF-8" standalone="yes"?>
<Relationships xmlns="http://schemas.openxmlformats.org/package/2006/relationships"><Relationship Id="rId3" Type="http://schemas.openxmlformats.org/officeDocument/2006/relationships/diagramLayout" Target="../diagrams/layout5.xml"/><Relationship Id="rId2" Type="http://schemas.openxmlformats.org/officeDocument/2006/relationships/diagramData" Target="../diagrams/data5.xml"/><Relationship Id="rId1" Type="http://schemas.openxmlformats.org/officeDocument/2006/relationships/slideMaster" Target="../slideMasters/slideMaster7.xml"/><Relationship Id="rId6" Type="http://schemas.microsoft.com/office/2007/relationships/diagramDrawing" Target="../diagrams/drawing5.xml"/><Relationship Id="rId5" Type="http://schemas.openxmlformats.org/officeDocument/2006/relationships/diagramColors" Target="../diagrams/colors5.xml"/><Relationship Id="rId4" Type="http://schemas.openxmlformats.org/officeDocument/2006/relationships/diagramQuickStyle" Target="../diagrams/quickStyle5.xml"/></Relationships>
</file>

<file path=ppt/slideLayouts/_rels/slideLayout359.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36.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60.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37.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8.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9.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40.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41.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42.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43.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44.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45.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46.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47.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48.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49.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50.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51.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52.xml.rels><?xml version="1.0" encoding="UTF-8" standalone="yes"?>
<Relationships xmlns="http://schemas.openxmlformats.org/package/2006/relationships"><Relationship Id="rId3" Type="http://schemas.openxmlformats.org/officeDocument/2006/relationships/diagramLayout" Target="../diagrams/layout1.xml"/><Relationship Id="rId2" Type="http://schemas.openxmlformats.org/officeDocument/2006/relationships/diagramData" Target="../diagrams/data1.xml"/><Relationship Id="rId1" Type="http://schemas.openxmlformats.org/officeDocument/2006/relationships/slideMaster" Target="../slideMasters/slideMaster3.xml"/><Relationship Id="rId6" Type="http://schemas.microsoft.com/office/2007/relationships/diagramDrawing" Target="../diagrams/drawing1.xml"/><Relationship Id="rId5" Type="http://schemas.openxmlformats.org/officeDocument/2006/relationships/diagramColors" Target="../diagrams/colors1.xml"/><Relationship Id="rId4" Type="http://schemas.openxmlformats.org/officeDocument/2006/relationships/diagramQuickStyle" Target="../diagrams/quickStyle1.xml"/></Relationships>
</file>

<file path=ppt/slideLayouts/_rels/slideLayout53.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54.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55.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56.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57.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58.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59.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60.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61.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62.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63.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64.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65.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66.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67.xml.rels><?xml version="1.0" encoding="UTF-8" standalone="yes"?>
<Relationships xmlns="http://schemas.openxmlformats.org/package/2006/relationships"><Relationship Id="rId8" Type="http://schemas.openxmlformats.org/officeDocument/2006/relationships/image" Target="../media/image11.png"/><Relationship Id="rId13" Type="http://schemas.openxmlformats.org/officeDocument/2006/relationships/image" Target="../media/image16.png"/><Relationship Id="rId3" Type="http://schemas.openxmlformats.org/officeDocument/2006/relationships/image" Target="../media/image6.png"/><Relationship Id="rId7" Type="http://schemas.openxmlformats.org/officeDocument/2006/relationships/image" Target="../media/image10.png"/><Relationship Id="rId12" Type="http://schemas.openxmlformats.org/officeDocument/2006/relationships/image" Target="../media/image15.png"/><Relationship Id="rId2" Type="http://schemas.openxmlformats.org/officeDocument/2006/relationships/image" Target="../media/image5.png"/><Relationship Id="rId1" Type="http://schemas.openxmlformats.org/officeDocument/2006/relationships/slideMaster" Target="../slideMasters/slideMaster3.xml"/><Relationship Id="rId6" Type="http://schemas.openxmlformats.org/officeDocument/2006/relationships/image" Target="../media/image9.png"/><Relationship Id="rId11" Type="http://schemas.openxmlformats.org/officeDocument/2006/relationships/image" Target="../media/image14.png"/><Relationship Id="rId5" Type="http://schemas.openxmlformats.org/officeDocument/2006/relationships/image" Target="../media/image8.png"/><Relationship Id="rId15" Type="http://schemas.openxmlformats.org/officeDocument/2006/relationships/image" Target="../media/image18.png"/><Relationship Id="rId10" Type="http://schemas.openxmlformats.org/officeDocument/2006/relationships/image" Target="../media/image13.png"/><Relationship Id="rId4" Type="http://schemas.openxmlformats.org/officeDocument/2006/relationships/image" Target="../media/image7.png"/><Relationship Id="rId9" Type="http://schemas.openxmlformats.org/officeDocument/2006/relationships/image" Target="../media/image12.png"/><Relationship Id="rId14" Type="http://schemas.openxmlformats.org/officeDocument/2006/relationships/image" Target="../media/image17.png"/></Relationships>
</file>

<file path=ppt/slideLayouts/_rels/slideLayout68.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69.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70.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71.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72.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73.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74.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75.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76.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77.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78.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79.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80.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81.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82.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83.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84.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85.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86.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87.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88.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89.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90.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91.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92.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93.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94.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95.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96.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97.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98.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99.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slideLayout1.xml><?xml version="1.0" encoding="utf-8"?>
<p:sldLayout xmlns:a="http://schemas.openxmlformats.org/drawingml/2006/main" xmlns:r="http://schemas.openxmlformats.org/officeDocument/2006/relationships" xmlns:p="http://schemas.openxmlformats.org/presentationml/2006/main" preserve="1" userDrawn="1">
  <p:cSld name="3_Title/Divider">
    <p:spTree>
      <p:nvGrpSpPr>
        <p:cNvPr id="1" name=""/>
        <p:cNvGrpSpPr/>
        <p:nvPr/>
      </p:nvGrpSpPr>
      <p:grpSpPr>
        <a:xfrm>
          <a:off x="0" y="0"/>
          <a:ext cx="0" cy="0"/>
          <a:chOff x="0" y="0"/>
          <a:chExt cx="0" cy="0"/>
        </a:xfrm>
      </p:grpSpPr>
      <p:pic>
        <p:nvPicPr>
          <p:cNvPr id="8" name="Picture 7"/>
          <p:cNvPicPr>
            <a:picLocks noChangeAspect="1"/>
          </p:cNvPicPr>
          <p:nvPr userDrawn="1"/>
        </p:nvPicPr>
        <p:blipFill rotWithShape="1">
          <a:blip r:embed="rId2">
            <a:extLst>
              <a:ext uri="{28A0092B-C50C-407E-A947-70E740481C1C}">
                <a14:useLocalDpi xmlns:a14="http://schemas.microsoft.com/office/drawing/2010/main" val="0"/>
              </a:ext>
            </a:extLst>
          </a:blip>
          <a:srcRect l="7048"/>
          <a:stretch/>
        </p:blipFill>
        <p:spPr>
          <a:xfrm>
            <a:off x="0" y="1727291"/>
            <a:ext cx="6065838" cy="5815584"/>
          </a:xfrm>
          <a:prstGeom prst="rect">
            <a:avLst/>
          </a:prstGeom>
        </p:spPr>
      </p:pic>
    </p:spTree>
    <p:extLst>
      <p:ext uri="{BB962C8B-B14F-4D97-AF65-F5344CB8AC3E}">
        <p14:creationId xmlns:p14="http://schemas.microsoft.com/office/powerpoint/2010/main" val="1533864023"/>
      </p:ext>
    </p:extLst>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preserve="1" userDrawn="1">
  <p:cSld name="9_Title Slide">
    <p:spTree>
      <p:nvGrpSpPr>
        <p:cNvPr id="1" name=""/>
        <p:cNvGrpSpPr/>
        <p:nvPr/>
      </p:nvGrpSpPr>
      <p:grpSpPr>
        <a:xfrm>
          <a:off x="0" y="0"/>
          <a:ext cx="0" cy="0"/>
          <a:chOff x="0" y="0"/>
          <a:chExt cx="0" cy="0"/>
        </a:xfrm>
      </p:grpSpPr>
      <p:sp>
        <p:nvSpPr>
          <p:cNvPr id="8" name="TextBox 7"/>
          <p:cNvSpPr txBox="1"/>
          <p:nvPr userDrawn="1"/>
        </p:nvSpPr>
        <p:spPr>
          <a:xfrm>
            <a:off x="720000" y="401520"/>
            <a:ext cx="1225446" cy="153440"/>
          </a:xfrm>
          <a:prstGeom prst="rect">
            <a:avLst/>
          </a:prstGeom>
          <a:noFill/>
        </p:spPr>
        <p:txBody>
          <a:bodyPr wrap="square" lIns="0" tIns="0" rIns="0" bIns="0" rtlCol="0">
            <a:spAutoFit/>
          </a:bodyPr>
          <a:lstStyle/>
          <a:p>
            <a:r>
              <a:rPr lang="en-US" sz="997" dirty="0">
                <a:solidFill>
                  <a:schemeClr val="accent2"/>
                </a:solidFill>
                <a:latin typeface="Deutsche Bank Text" charset="0"/>
                <a:ea typeface="Deutsche Bank Text" charset="0"/>
                <a:cs typeface="Deutsche Bank Text" charset="0"/>
              </a:rPr>
              <a:t>Overview</a:t>
            </a:r>
          </a:p>
        </p:txBody>
      </p:sp>
      <p:sp>
        <p:nvSpPr>
          <p:cNvPr id="16" name="TextBox 15"/>
          <p:cNvSpPr txBox="1"/>
          <p:nvPr userDrawn="1"/>
        </p:nvSpPr>
        <p:spPr>
          <a:xfrm>
            <a:off x="6223747" y="1155261"/>
            <a:ext cx="634253" cy="705706"/>
          </a:xfrm>
          <a:prstGeom prst="rect">
            <a:avLst/>
          </a:prstGeom>
          <a:noFill/>
        </p:spPr>
        <p:txBody>
          <a:bodyPr wrap="square" lIns="0" tIns="0" rIns="0" bIns="0" rtlCol="0">
            <a:spAutoFit/>
          </a:bodyPr>
          <a:lstStyle/>
          <a:p>
            <a:r>
              <a:rPr lang="en-US" sz="4600" dirty="0">
                <a:solidFill>
                  <a:schemeClr val="tx1"/>
                </a:solidFill>
                <a:latin typeface="Deutsche Bank Display" charset="0"/>
                <a:ea typeface="Deutsche Bank Display" charset="0"/>
                <a:cs typeface="Deutsche Bank Display" charset="0"/>
              </a:rPr>
              <a:t>5</a:t>
            </a:r>
          </a:p>
        </p:txBody>
      </p:sp>
      <p:sp>
        <p:nvSpPr>
          <p:cNvPr id="18" name="TextBox 17"/>
          <p:cNvSpPr txBox="1"/>
          <p:nvPr userDrawn="1"/>
        </p:nvSpPr>
        <p:spPr>
          <a:xfrm>
            <a:off x="6223747" y="2204151"/>
            <a:ext cx="634253" cy="705706"/>
          </a:xfrm>
          <a:prstGeom prst="rect">
            <a:avLst/>
          </a:prstGeom>
          <a:noFill/>
        </p:spPr>
        <p:txBody>
          <a:bodyPr wrap="square" lIns="0" tIns="0" rIns="0" bIns="0" rtlCol="0">
            <a:spAutoFit/>
          </a:bodyPr>
          <a:lstStyle/>
          <a:p>
            <a:r>
              <a:rPr lang="en-US" sz="4600" dirty="0">
                <a:solidFill>
                  <a:schemeClr val="tx1"/>
                </a:solidFill>
                <a:latin typeface="Deutsche Bank Display" charset="0"/>
                <a:ea typeface="Deutsche Bank Display" charset="0"/>
                <a:cs typeface="Deutsche Bank Display" charset="0"/>
              </a:rPr>
              <a:t>6</a:t>
            </a:r>
          </a:p>
        </p:txBody>
      </p:sp>
      <p:sp>
        <p:nvSpPr>
          <p:cNvPr id="20" name="TextBox 19"/>
          <p:cNvSpPr txBox="1"/>
          <p:nvPr userDrawn="1"/>
        </p:nvSpPr>
        <p:spPr>
          <a:xfrm>
            <a:off x="6223747" y="3250802"/>
            <a:ext cx="634253" cy="705706"/>
          </a:xfrm>
          <a:prstGeom prst="rect">
            <a:avLst/>
          </a:prstGeom>
          <a:noFill/>
        </p:spPr>
        <p:txBody>
          <a:bodyPr wrap="square" lIns="0" tIns="0" rIns="0" bIns="0" rtlCol="0">
            <a:spAutoFit/>
          </a:bodyPr>
          <a:lstStyle/>
          <a:p>
            <a:r>
              <a:rPr lang="en-US" sz="4600" dirty="0">
                <a:solidFill>
                  <a:schemeClr val="tx1"/>
                </a:solidFill>
                <a:latin typeface="Deutsche Bank Display" charset="0"/>
                <a:ea typeface="Deutsche Bank Display" charset="0"/>
                <a:cs typeface="Deutsche Bank Display" charset="0"/>
              </a:rPr>
              <a:t>7</a:t>
            </a:r>
          </a:p>
        </p:txBody>
      </p:sp>
      <p:cxnSp>
        <p:nvCxnSpPr>
          <p:cNvPr id="15" name="Straight Connector 14"/>
          <p:cNvCxnSpPr/>
          <p:nvPr userDrawn="1"/>
        </p:nvCxnSpPr>
        <p:spPr>
          <a:xfrm>
            <a:off x="6210300" y="1171031"/>
            <a:ext cx="3024188" cy="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cxnSp>
        <p:nvCxnSpPr>
          <p:cNvPr id="30" name="Straight Connector 29"/>
          <p:cNvCxnSpPr/>
          <p:nvPr userDrawn="1"/>
        </p:nvCxnSpPr>
        <p:spPr>
          <a:xfrm>
            <a:off x="6210300" y="2219671"/>
            <a:ext cx="3024188" cy="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cxnSp>
        <p:nvCxnSpPr>
          <p:cNvPr id="31" name="Straight Connector 30"/>
          <p:cNvCxnSpPr/>
          <p:nvPr userDrawn="1"/>
        </p:nvCxnSpPr>
        <p:spPr>
          <a:xfrm>
            <a:off x="6210300" y="3268998"/>
            <a:ext cx="3024188" cy="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sp>
        <p:nvSpPr>
          <p:cNvPr id="37" name="Text Placeholder 9"/>
          <p:cNvSpPr>
            <a:spLocks noGrp="1"/>
          </p:cNvSpPr>
          <p:nvPr userDrawn="1">
            <p:ph type="body" sz="quarter" idx="18" hasCustomPrompt="1"/>
          </p:nvPr>
        </p:nvSpPr>
        <p:spPr>
          <a:xfrm>
            <a:off x="7002463" y="3361406"/>
            <a:ext cx="2232024" cy="474951"/>
          </a:xfrm>
          <a:prstGeom prst="rect">
            <a:avLst/>
          </a:prstGeom>
        </p:spPr>
        <p:txBody>
          <a:bodyPr lIns="0" tIns="0" rIns="0" bIns="0"/>
          <a:lstStyle>
            <a:lvl1pPr marL="0" indent="0">
              <a:buFontTx/>
              <a:buNone/>
              <a:defRPr sz="1396">
                <a:solidFill>
                  <a:schemeClr val="tx2"/>
                </a:solidFill>
                <a:latin typeface="Deutsche Bank Text" charset="0"/>
                <a:ea typeface="Deutsche Bank Text" charset="0"/>
                <a:cs typeface="Deutsche Bank Text" charset="0"/>
              </a:defRPr>
            </a:lvl1pPr>
            <a:lvl2pPr marL="455783" indent="0">
              <a:buFontTx/>
              <a:buNone/>
              <a:defRPr sz="1396">
                <a:solidFill>
                  <a:srgbClr val="616D72"/>
                </a:solidFill>
                <a:latin typeface="Arial" charset="0"/>
                <a:ea typeface="Arial" charset="0"/>
                <a:cs typeface="Arial" charset="0"/>
              </a:defRPr>
            </a:lvl2pPr>
            <a:lvl3pPr marL="911565" indent="0">
              <a:buFontTx/>
              <a:buNone/>
              <a:defRPr sz="1396">
                <a:solidFill>
                  <a:srgbClr val="616D72"/>
                </a:solidFill>
                <a:latin typeface="Arial" charset="0"/>
                <a:ea typeface="Arial" charset="0"/>
                <a:cs typeface="Arial" charset="0"/>
              </a:defRPr>
            </a:lvl3pPr>
            <a:lvl4pPr marL="1367348" indent="0">
              <a:buFontTx/>
              <a:buNone/>
              <a:defRPr sz="1396">
                <a:solidFill>
                  <a:srgbClr val="616D72"/>
                </a:solidFill>
                <a:latin typeface="Arial" charset="0"/>
                <a:ea typeface="Arial" charset="0"/>
                <a:cs typeface="Arial" charset="0"/>
              </a:defRPr>
            </a:lvl4pPr>
            <a:lvl5pPr marL="1823131" indent="0">
              <a:buFontTx/>
              <a:buNone/>
              <a:defRPr sz="1396">
                <a:solidFill>
                  <a:srgbClr val="616D72"/>
                </a:solidFill>
                <a:latin typeface="Arial" charset="0"/>
                <a:ea typeface="Arial" charset="0"/>
                <a:cs typeface="Arial" charset="0"/>
              </a:defRPr>
            </a:lvl5pPr>
          </a:lstStyle>
          <a:p>
            <a:pPr lvl="0"/>
            <a:r>
              <a:rPr lang="en-US" dirty="0"/>
              <a:t>Deutsche Bank Text Dark Grey 14pt</a:t>
            </a:r>
          </a:p>
        </p:txBody>
      </p:sp>
      <p:sp>
        <p:nvSpPr>
          <p:cNvPr id="38" name="Text Placeholder 9"/>
          <p:cNvSpPr>
            <a:spLocks noGrp="1"/>
          </p:cNvSpPr>
          <p:nvPr userDrawn="1">
            <p:ph type="body" sz="quarter" idx="19" hasCustomPrompt="1"/>
          </p:nvPr>
        </p:nvSpPr>
        <p:spPr>
          <a:xfrm>
            <a:off x="7002463" y="2317067"/>
            <a:ext cx="2232024" cy="474951"/>
          </a:xfrm>
          <a:prstGeom prst="rect">
            <a:avLst/>
          </a:prstGeom>
        </p:spPr>
        <p:txBody>
          <a:bodyPr lIns="0" tIns="0" rIns="0" bIns="0"/>
          <a:lstStyle>
            <a:lvl1pPr marL="0" indent="0">
              <a:buFontTx/>
              <a:buNone/>
              <a:defRPr sz="1396">
                <a:solidFill>
                  <a:schemeClr val="tx2"/>
                </a:solidFill>
                <a:latin typeface="Deutsche Bank Text" charset="0"/>
                <a:ea typeface="Deutsche Bank Text" charset="0"/>
                <a:cs typeface="Deutsche Bank Text" charset="0"/>
              </a:defRPr>
            </a:lvl1pPr>
            <a:lvl2pPr marL="455783" indent="0">
              <a:buFontTx/>
              <a:buNone/>
              <a:defRPr sz="1396">
                <a:solidFill>
                  <a:srgbClr val="616D72"/>
                </a:solidFill>
                <a:latin typeface="Arial" charset="0"/>
                <a:ea typeface="Arial" charset="0"/>
                <a:cs typeface="Arial" charset="0"/>
              </a:defRPr>
            </a:lvl2pPr>
            <a:lvl3pPr marL="911565" indent="0">
              <a:buFontTx/>
              <a:buNone/>
              <a:defRPr sz="1396">
                <a:solidFill>
                  <a:srgbClr val="616D72"/>
                </a:solidFill>
                <a:latin typeface="Arial" charset="0"/>
                <a:ea typeface="Arial" charset="0"/>
                <a:cs typeface="Arial" charset="0"/>
              </a:defRPr>
            </a:lvl3pPr>
            <a:lvl4pPr marL="1367348" indent="0">
              <a:buFontTx/>
              <a:buNone/>
              <a:defRPr sz="1396">
                <a:solidFill>
                  <a:srgbClr val="616D72"/>
                </a:solidFill>
                <a:latin typeface="Arial" charset="0"/>
                <a:ea typeface="Arial" charset="0"/>
                <a:cs typeface="Arial" charset="0"/>
              </a:defRPr>
            </a:lvl4pPr>
            <a:lvl5pPr marL="1823131" indent="0">
              <a:buFontTx/>
              <a:buNone/>
              <a:defRPr sz="1396">
                <a:solidFill>
                  <a:srgbClr val="616D72"/>
                </a:solidFill>
                <a:latin typeface="Arial" charset="0"/>
                <a:ea typeface="Arial" charset="0"/>
                <a:cs typeface="Arial" charset="0"/>
              </a:defRPr>
            </a:lvl5pPr>
          </a:lstStyle>
          <a:p>
            <a:pPr lvl="0"/>
            <a:r>
              <a:rPr lang="en-US" dirty="0"/>
              <a:t>Deutsche Bank Text Dark Grey 14pt</a:t>
            </a:r>
          </a:p>
        </p:txBody>
      </p:sp>
      <p:sp>
        <p:nvSpPr>
          <p:cNvPr id="39" name="Text Placeholder 9"/>
          <p:cNvSpPr>
            <a:spLocks noGrp="1"/>
          </p:cNvSpPr>
          <p:nvPr userDrawn="1">
            <p:ph type="body" sz="quarter" idx="20" hasCustomPrompt="1"/>
          </p:nvPr>
        </p:nvSpPr>
        <p:spPr>
          <a:xfrm>
            <a:off x="7002463" y="1259509"/>
            <a:ext cx="2232024" cy="474951"/>
          </a:xfrm>
          <a:prstGeom prst="rect">
            <a:avLst/>
          </a:prstGeom>
        </p:spPr>
        <p:txBody>
          <a:bodyPr lIns="0" tIns="0" rIns="0" bIns="0"/>
          <a:lstStyle>
            <a:lvl1pPr marL="0" indent="0">
              <a:buFontTx/>
              <a:buNone/>
              <a:defRPr sz="1396">
                <a:solidFill>
                  <a:schemeClr val="tx2"/>
                </a:solidFill>
                <a:latin typeface="Deutsche Bank Text" charset="0"/>
                <a:ea typeface="Deutsche Bank Text" charset="0"/>
                <a:cs typeface="Deutsche Bank Text" charset="0"/>
              </a:defRPr>
            </a:lvl1pPr>
            <a:lvl2pPr marL="455783" indent="0">
              <a:buFontTx/>
              <a:buNone/>
              <a:defRPr sz="1396">
                <a:solidFill>
                  <a:srgbClr val="616D72"/>
                </a:solidFill>
                <a:latin typeface="Arial" charset="0"/>
                <a:ea typeface="Arial" charset="0"/>
                <a:cs typeface="Arial" charset="0"/>
              </a:defRPr>
            </a:lvl2pPr>
            <a:lvl3pPr marL="911565" indent="0">
              <a:buFontTx/>
              <a:buNone/>
              <a:defRPr sz="1396">
                <a:solidFill>
                  <a:srgbClr val="616D72"/>
                </a:solidFill>
                <a:latin typeface="Arial" charset="0"/>
                <a:ea typeface="Arial" charset="0"/>
                <a:cs typeface="Arial" charset="0"/>
              </a:defRPr>
            </a:lvl3pPr>
            <a:lvl4pPr marL="1367348" indent="0">
              <a:buFontTx/>
              <a:buNone/>
              <a:defRPr sz="1396">
                <a:solidFill>
                  <a:srgbClr val="616D72"/>
                </a:solidFill>
                <a:latin typeface="Arial" charset="0"/>
                <a:ea typeface="Arial" charset="0"/>
                <a:cs typeface="Arial" charset="0"/>
              </a:defRPr>
            </a:lvl4pPr>
            <a:lvl5pPr marL="1823131" indent="0">
              <a:buFontTx/>
              <a:buNone/>
              <a:defRPr sz="1396">
                <a:solidFill>
                  <a:srgbClr val="616D72"/>
                </a:solidFill>
                <a:latin typeface="Arial" charset="0"/>
                <a:ea typeface="Arial" charset="0"/>
                <a:cs typeface="Arial" charset="0"/>
              </a:defRPr>
            </a:lvl5pPr>
          </a:lstStyle>
          <a:p>
            <a:pPr lvl="0"/>
            <a:r>
              <a:rPr lang="en-US" dirty="0"/>
              <a:t>Deutsche Bank Text Dark Grey 14pt</a:t>
            </a:r>
          </a:p>
        </p:txBody>
      </p:sp>
      <p:sp>
        <p:nvSpPr>
          <p:cNvPr id="23" name="TextBox 22"/>
          <p:cNvSpPr txBox="1"/>
          <p:nvPr userDrawn="1"/>
        </p:nvSpPr>
        <p:spPr>
          <a:xfrm>
            <a:off x="2249487" y="1155261"/>
            <a:ext cx="634253" cy="705706"/>
          </a:xfrm>
          <a:prstGeom prst="rect">
            <a:avLst/>
          </a:prstGeom>
          <a:noFill/>
        </p:spPr>
        <p:txBody>
          <a:bodyPr wrap="square" lIns="0" tIns="0" rIns="0" bIns="0" rtlCol="0">
            <a:spAutoFit/>
          </a:bodyPr>
          <a:lstStyle/>
          <a:p>
            <a:r>
              <a:rPr lang="en-US" sz="4600" dirty="0">
                <a:solidFill>
                  <a:schemeClr val="tx1"/>
                </a:solidFill>
                <a:latin typeface="Deutsche Bank Display" charset="0"/>
                <a:ea typeface="Deutsche Bank Display" charset="0"/>
                <a:cs typeface="Deutsche Bank Display" charset="0"/>
              </a:rPr>
              <a:t>1</a:t>
            </a:r>
          </a:p>
        </p:txBody>
      </p:sp>
      <p:sp>
        <p:nvSpPr>
          <p:cNvPr id="25" name="TextBox 24"/>
          <p:cNvSpPr txBox="1"/>
          <p:nvPr userDrawn="1"/>
        </p:nvSpPr>
        <p:spPr>
          <a:xfrm>
            <a:off x="2249487" y="2204151"/>
            <a:ext cx="634253" cy="705706"/>
          </a:xfrm>
          <a:prstGeom prst="rect">
            <a:avLst/>
          </a:prstGeom>
          <a:noFill/>
        </p:spPr>
        <p:txBody>
          <a:bodyPr wrap="square" lIns="0" tIns="0" rIns="0" bIns="0" rtlCol="0">
            <a:spAutoFit/>
          </a:bodyPr>
          <a:lstStyle/>
          <a:p>
            <a:r>
              <a:rPr lang="en-US" sz="4600" dirty="0">
                <a:solidFill>
                  <a:schemeClr val="tx1"/>
                </a:solidFill>
                <a:latin typeface="Deutsche Bank Display" charset="0"/>
                <a:ea typeface="Deutsche Bank Display" charset="0"/>
                <a:cs typeface="Deutsche Bank Display" charset="0"/>
              </a:rPr>
              <a:t>2</a:t>
            </a:r>
          </a:p>
        </p:txBody>
      </p:sp>
      <p:sp>
        <p:nvSpPr>
          <p:cNvPr id="27" name="TextBox 26"/>
          <p:cNvSpPr txBox="1"/>
          <p:nvPr userDrawn="1"/>
        </p:nvSpPr>
        <p:spPr>
          <a:xfrm>
            <a:off x="2249487" y="3250802"/>
            <a:ext cx="634253" cy="705706"/>
          </a:xfrm>
          <a:prstGeom prst="rect">
            <a:avLst/>
          </a:prstGeom>
          <a:noFill/>
        </p:spPr>
        <p:txBody>
          <a:bodyPr wrap="square" lIns="0" tIns="0" rIns="0" bIns="0" rtlCol="0">
            <a:spAutoFit/>
          </a:bodyPr>
          <a:lstStyle/>
          <a:p>
            <a:r>
              <a:rPr lang="en-US" sz="4600" dirty="0">
                <a:solidFill>
                  <a:schemeClr val="tx1"/>
                </a:solidFill>
                <a:latin typeface="Deutsche Bank Display" charset="0"/>
                <a:ea typeface="Deutsche Bank Display" charset="0"/>
                <a:cs typeface="Deutsche Bank Display" charset="0"/>
              </a:rPr>
              <a:t>3</a:t>
            </a:r>
          </a:p>
        </p:txBody>
      </p:sp>
      <p:sp>
        <p:nvSpPr>
          <p:cNvPr id="28" name="TextBox 27"/>
          <p:cNvSpPr txBox="1"/>
          <p:nvPr userDrawn="1"/>
        </p:nvSpPr>
        <p:spPr>
          <a:xfrm>
            <a:off x="2249487" y="4298838"/>
            <a:ext cx="634253" cy="705706"/>
          </a:xfrm>
          <a:prstGeom prst="rect">
            <a:avLst/>
          </a:prstGeom>
          <a:noFill/>
        </p:spPr>
        <p:txBody>
          <a:bodyPr wrap="square" lIns="0" tIns="0" rIns="0" bIns="0" rtlCol="0">
            <a:spAutoFit/>
          </a:bodyPr>
          <a:lstStyle/>
          <a:p>
            <a:r>
              <a:rPr lang="en-US" sz="4600" dirty="0">
                <a:solidFill>
                  <a:schemeClr val="tx1"/>
                </a:solidFill>
                <a:latin typeface="Deutsche Bank Display" charset="0"/>
                <a:ea typeface="Deutsche Bank Display" charset="0"/>
                <a:cs typeface="Deutsche Bank Display" charset="0"/>
              </a:rPr>
              <a:t>4</a:t>
            </a:r>
          </a:p>
        </p:txBody>
      </p:sp>
      <p:cxnSp>
        <p:nvCxnSpPr>
          <p:cNvPr id="41" name="Straight Connector 40"/>
          <p:cNvCxnSpPr/>
          <p:nvPr userDrawn="1"/>
        </p:nvCxnSpPr>
        <p:spPr>
          <a:xfrm>
            <a:off x="2249487" y="1171031"/>
            <a:ext cx="3024188" cy="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cxnSp>
        <p:nvCxnSpPr>
          <p:cNvPr id="42" name="Straight Connector 41"/>
          <p:cNvCxnSpPr/>
          <p:nvPr userDrawn="1"/>
        </p:nvCxnSpPr>
        <p:spPr>
          <a:xfrm>
            <a:off x="2249487" y="2219671"/>
            <a:ext cx="3024188" cy="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cxnSp>
        <p:nvCxnSpPr>
          <p:cNvPr id="43" name="Straight Connector 42"/>
          <p:cNvCxnSpPr/>
          <p:nvPr userDrawn="1"/>
        </p:nvCxnSpPr>
        <p:spPr>
          <a:xfrm>
            <a:off x="2249487" y="3268998"/>
            <a:ext cx="3024188" cy="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cxnSp>
        <p:nvCxnSpPr>
          <p:cNvPr id="44" name="Straight Connector 43"/>
          <p:cNvCxnSpPr/>
          <p:nvPr userDrawn="1"/>
        </p:nvCxnSpPr>
        <p:spPr>
          <a:xfrm>
            <a:off x="2249487" y="4317893"/>
            <a:ext cx="3024188" cy="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sp>
        <p:nvSpPr>
          <p:cNvPr id="47" name="Text Placeholder 9"/>
          <p:cNvSpPr>
            <a:spLocks noGrp="1"/>
          </p:cNvSpPr>
          <p:nvPr userDrawn="1">
            <p:ph type="body" sz="quarter" idx="22" hasCustomPrompt="1"/>
          </p:nvPr>
        </p:nvSpPr>
        <p:spPr>
          <a:xfrm>
            <a:off x="3041650" y="4413933"/>
            <a:ext cx="2233613" cy="474951"/>
          </a:xfrm>
          <a:prstGeom prst="rect">
            <a:avLst/>
          </a:prstGeom>
        </p:spPr>
        <p:txBody>
          <a:bodyPr lIns="0" tIns="0" rIns="0" bIns="0"/>
          <a:lstStyle>
            <a:lvl1pPr marL="0" indent="0">
              <a:buFontTx/>
              <a:buNone/>
              <a:defRPr sz="1396">
                <a:solidFill>
                  <a:schemeClr val="tx2"/>
                </a:solidFill>
                <a:latin typeface="Deutsche Bank Text" charset="0"/>
                <a:ea typeface="Deutsche Bank Text" charset="0"/>
                <a:cs typeface="Deutsche Bank Text" charset="0"/>
              </a:defRPr>
            </a:lvl1pPr>
            <a:lvl2pPr marL="455783" indent="0">
              <a:buFontTx/>
              <a:buNone/>
              <a:defRPr sz="1396">
                <a:solidFill>
                  <a:srgbClr val="616D72"/>
                </a:solidFill>
                <a:latin typeface="Arial" charset="0"/>
                <a:ea typeface="Arial" charset="0"/>
                <a:cs typeface="Arial" charset="0"/>
              </a:defRPr>
            </a:lvl2pPr>
            <a:lvl3pPr marL="911565" indent="0">
              <a:buFontTx/>
              <a:buNone/>
              <a:defRPr sz="1396">
                <a:solidFill>
                  <a:srgbClr val="616D72"/>
                </a:solidFill>
                <a:latin typeface="Arial" charset="0"/>
                <a:ea typeface="Arial" charset="0"/>
                <a:cs typeface="Arial" charset="0"/>
              </a:defRPr>
            </a:lvl3pPr>
            <a:lvl4pPr marL="1367348" indent="0">
              <a:buFontTx/>
              <a:buNone/>
              <a:defRPr sz="1396">
                <a:solidFill>
                  <a:srgbClr val="616D72"/>
                </a:solidFill>
                <a:latin typeface="Arial" charset="0"/>
                <a:ea typeface="Arial" charset="0"/>
                <a:cs typeface="Arial" charset="0"/>
              </a:defRPr>
            </a:lvl4pPr>
            <a:lvl5pPr marL="1823131" indent="0">
              <a:buFontTx/>
              <a:buNone/>
              <a:defRPr sz="1396">
                <a:solidFill>
                  <a:srgbClr val="616D72"/>
                </a:solidFill>
                <a:latin typeface="Arial" charset="0"/>
                <a:ea typeface="Arial" charset="0"/>
                <a:cs typeface="Arial" charset="0"/>
              </a:defRPr>
            </a:lvl5pPr>
          </a:lstStyle>
          <a:p>
            <a:pPr lvl="0"/>
            <a:r>
              <a:rPr lang="en-US" dirty="0"/>
              <a:t>Deutsche Bank Text Dark Grey 14pt</a:t>
            </a:r>
          </a:p>
        </p:txBody>
      </p:sp>
      <p:sp>
        <p:nvSpPr>
          <p:cNvPr id="48" name="Text Placeholder 9"/>
          <p:cNvSpPr>
            <a:spLocks noGrp="1"/>
          </p:cNvSpPr>
          <p:nvPr userDrawn="1">
            <p:ph type="body" sz="quarter" idx="23" hasCustomPrompt="1"/>
          </p:nvPr>
        </p:nvSpPr>
        <p:spPr>
          <a:xfrm>
            <a:off x="3041650" y="3361406"/>
            <a:ext cx="2233613" cy="474951"/>
          </a:xfrm>
          <a:prstGeom prst="rect">
            <a:avLst/>
          </a:prstGeom>
        </p:spPr>
        <p:txBody>
          <a:bodyPr lIns="0" tIns="0" rIns="0" bIns="0"/>
          <a:lstStyle>
            <a:lvl1pPr marL="0" indent="0">
              <a:buFontTx/>
              <a:buNone/>
              <a:defRPr sz="1396">
                <a:solidFill>
                  <a:schemeClr val="tx2"/>
                </a:solidFill>
                <a:latin typeface="Deutsche Bank Text" charset="0"/>
                <a:ea typeface="Deutsche Bank Text" charset="0"/>
                <a:cs typeface="Deutsche Bank Text" charset="0"/>
              </a:defRPr>
            </a:lvl1pPr>
            <a:lvl2pPr marL="455783" indent="0">
              <a:buFontTx/>
              <a:buNone/>
              <a:defRPr sz="1396">
                <a:solidFill>
                  <a:srgbClr val="616D72"/>
                </a:solidFill>
                <a:latin typeface="Arial" charset="0"/>
                <a:ea typeface="Arial" charset="0"/>
                <a:cs typeface="Arial" charset="0"/>
              </a:defRPr>
            </a:lvl2pPr>
            <a:lvl3pPr marL="911565" indent="0">
              <a:buFontTx/>
              <a:buNone/>
              <a:defRPr sz="1396">
                <a:solidFill>
                  <a:srgbClr val="616D72"/>
                </a:solidFill>
                <a:latin typeface="Arial" charset="0"/>
                <a:ea typeface="Arial" charset="0"/>
                <a:cs typeface="Arial" charset="0"/>
              </a:defRPr>
            </a:lvl3pPr>
            <a:lvl4pPr marL="1367348" indent="0">
              <a:buFontTx/>
              <a:buNone/>
              <a:defRPr sz="1396">
                <a:solidFill>
                  <a:srgbClr val="616D72"/>
                </a:solidFill>
                <a:latin typeface="Arial" charset="0"/>
                <a:ea typeface="Arial" charset="0"/>
                <a:cs typeface="Arial" charset="0"/>
              </a:defRPr>
            </a:lvl4pPr>
            <a:lvl5pPr marL="1823131" indent="0">
              <a:buFontTx/>
              <a:buNone/>
              <a:defRPr sz="1396">
                <a:solidFill>
                  <a:srgbClr val="616D72"/>
                </a:solidFill>
                <a:latin typeface="Arial" charset="0"/>
                <a:ea typeface="Arial" charset="0"/>
                <a:cs typeface="Arial" charset="0"/>
              </a:defRPr>
            </a:lvl5pPr>
          </a:lstStyle>
          <a:p>
            <a:pPr lvl="0"/>
            <a:r>
              <a:rPr lang="en-US" dirty="0"/>
              <a:t>Deutsche Bank Text Dark Grey 14pt</a:t>
            </a:r>
          </a:p>
        </p:txBody>
      </p:sp>
      <p:sp>
        <p:nvSpPr>
          <p:cNvPr id="49" name="Text Placeholder 9"/>
          <p:cNvSpPr>
            <a:spLocks noGrp="1"/>
          </p:cNvSpPr>
          <p:nvPr userDrawn="1">
            <p:ph type="body" sz="quarter" idx="24" hasCustomPrompt="1"/>
          </p:nvPr>
        </p:nvSpPr>
        <p:spPr>
          <a:xfrm>
            <a:off x="3041650" y="2317067"/>
            <a:ext cx="2233613" cy="474951"/>
          </a:xfrm>
          <a:prstGeom prst="rect">
            <a:avLst/>
          </a:prstGeom>
        </p:spPr>
        <p:txBody>
          <a:bodyPr lIns="0" tIns="0" rIns="0" bIns="0"/>
          <a:lstStyle>
            <a:lvl1pPr marL="0" indent="0">
              <a:buFontTx/>
              <a:buNone/>
              <a:defRPr sz="1396">
                <a:solidFill>
                  <a:schemeClr val="tx2"/>
                </a:solidFill>
                <a:latin typeface="Deutsche Bank Text" charset="0"/>
                <a:ea typeface="Deutsche Bank Text" charset="0"/>
                <a:cs typeface="Deutsche Bank Text" charset="0"/>
              </a:defRPr>
            </a:lvl1pPr>
            <a:lvl2pPr marL="455783" indent="0">
              <a:buFontTx/>
              <a:buNone/>
              <a:defRPr sz="1396">
                <a:solidFill>
                  <a:srgbClr val="616D72"/>
                </a:solidFill>
                <a:latin typeface="Arial" charset="0"/>
                <a:ea typeface="Arial" charset="0"/>
                <a:cs typeface="Arial" charset="0"/>
              </a:defRPr>
            </a:lvl2pPr>
            <a:lvl3pPr marL="911565" indent="0">
              <a:buFontTx/>
              <a:buNone/>
              <a:defRPr sz="1396">
                <a:solidFill>
                  <a:srgbClr val="616D72"/>
                </a:solidFill>
                <a:latin typeface="Arial" charset="0"/>
                <a:ea typeface="Arial" charset="0"/>
                <a:cs typeface="Arial" charset="0"/>
              </a:defRPr>
            </a:lvl3pPr>
            <a:lvl4pPr marL="1367348" indent="0">
              <a:buFontTx/>
              <a:buNone/>
              <a:defRPr sz="1396">
                <a:solidFill>
                  <a:srgbClr val="616D72"/>
                </a:solidFill>
                <a:latin typeface="Arial" charset="0"/>
                <a:ea typeface="Arial" charset="0"/>
                <a:cs typeface="Arial" charset="0"/>
              </a:defRPr>
            </a:lvl4pPr>
            <a:lvl5pPr marL="1823131" indent="0">
              <a:buFontTx/>
              <a:buNone/>
              <a:defRPr sz="1396">
                <a:solidFill>
                  <a:srgbClr val="616D72"/>
                </a:solidFill>
                <a:latin typeface="Arial" charset="0"/>
                <a:ea typeface="Arial" charset="0"/>
                <a:cs typeface="Arial" charset="0"/>
              </a:defRPr>
            </a:lvl5pPr>
          </a:lstStyle>
          <a:p>
            <a:pPr lvl="0"/>
            <a:r>
              <a:rPr lang="en-US" dirty="0"/>
              <a:t>Deutsche Bank Text Dark Grey 14pt</a:t>
            </a:r>
          </a:p>
        </p:txBody>
      </p:sp>
      <p:sp>
        <p:nvSpPr>
          <p:cNvPr id="50" name="Text Placeholder 9"/>
          <p:cNvSpPr>
            <a:spLocks noGrp="1"/>
          </p:cNvSpPr>
          <p:nvPr userDrawn="1">
            <p:ph type="body" sz="quarter" idx="25" hasCustomPrompt="1"/>
          </p:nvPr>
        </p:nvSpPr>
        <p:spPr>
          <a:xfrm>
            <a:off x="3041650" y="1259509"/>
            <a:ext cx="2233613" cy="474951"/>
          </a:xfrm>
          <a:prstGeom prst="rect">
            <a:avLst/>
          </a:prstGeom>
        </p:spPr>
        <p:txBody>
          <a:bodyPr lIns="0" tIns="0" rIns="0" bIns="0"/>
          <a:lstStyle>
            <a:lvl1pPr marL="0" indent="0">
              <a:buFontTx/>
              <a:buNone/>
              <a:defRPr sz="1396">
                <a:solidFill>
                  <a:schemeClr val="tx2"/>
                </a:solidFill>
                <a:latin typeface="Deutsche Bank Text" charset="0"/>
                <a:ea typeface="Deutsche Bank Text" charset="0"/>
                <a:cs typeface="Deutsche Bank Text" charset="0"/>
              </a:defRPr>
            </a:lvl1pPr>
            <a:lvl2pPr marL="455783" indent="0">
              <a:buFontTx/>
              <a:buNone/>
              <a:defRPr sz="1396">
                <a:solidFill>
                  <a:srgbClr val="616D72"/>
                </a:solidFill>
                <a:latin typeface="Arial" charset="0"/>
                <a:ea typeface="Arial" charset="0"/>
                <a:cs typeface="Arial" charset="0"/>
              </a:defRPr>
            </a:lvl2pPr>
            <a:lvl3pPr marL="911565" indent="0">
              <a:buFontTx/>
              <a:buNone/>
              <a:defRPr sz="1396">
                <a:solidFill>
                  <a:srgbClr val="616D72"/>
                </a:solidFill>
                <a:latin typeface="Arial" charset="0"/>
                <a:ea typeface="Arial" charset="0"/>
                <a:cs typeface="Arial" charset="0"/>
              </a:defRPr>
            </a:lvl3pPr>
            <a:lvl4pPr marL="1367348" indent="0">
              <a:buFontTx/>
              <a:buNone/>
              <a:defRPr sz="1396">
                <a:solidFill>
                  <a:srgbClr val="616D72"/>
                </a:solidFill>
                <a:latin typeface="Arial" charset="0"/>
                <a:ea typeface="Arial" charset="0"/>
                <a:cs typeface="Arial" charset="0"/>
              </a:defRPr>
            </a:lvl4pPr>
            <a:lvl5pPr marL="1823131" indent="0">
              <a:buFontTx/>
              <a:buNone/>
              <a:defRPr sz="1396">
                <a:solidFill>
                  <a:srgbClr val="616D72"/>
                </a:solidFill>
                <a:latin typeface="Arial" charset="0"/>
                <a:ea typeface="Arial" charset="0"/>
                <a:cs typeface="Arial" charset="0"/>
              </a:defRPr>
            </a:lvl5pPr>
          </a:lstStyle>
          <a:p>
            <a:pPr lvl="0"/>
            <a:r>
              <a:rPr lang="en-US" dirty="0"/>
              <a:t>Deutsche Bank Text Dark Grey 14pt</a:t>
            </a:r>
          </a:p>
        </p:txBody>
      </p:sp>
    </p:spTree>
    <p:extLst>
      <p:ext uri="{BB962C8B-B14F-4D97-AF65-F5344CB8AC3E}">
        <p14:creationId xmlns:p14="http://schemas.microsoft.com/office/powerpoint/2010/main" val="61726349"/>
      </p:ext>
    </p:extLst>
  </p:cSld>
  <p:clrMapOvr>
    <a:masterClrMapping/>
  </p:clrMapOvr>
</p:sldLayout>
</file>

<file path=ppt/slideLayouts/slideLayout100.xml><?xml version="1.0" encoding="utf-8"?>
<p:sldLayout xmlns:a="http://schemas.openxmlformats.org/drawingml/2006/main" xmlns:r="http://schemas.openxmlformats.org/officeDocument/2006/relationships" xmlns:p="http://schemas.openxmlformats.org/presentationml/2006/main" preserve="1" userDrawn="1">
  <p:cSld name="47_Custom Layout">
    <p:spTree>
      <p:nvGrpSpPr>
        <p:cNvPr id="1" name=""/>
        <p:cNvGrpSpPr/>
        <p:nvPr/>
      </p:nvGrpSpPr>
      <p:grpSpPr>
        <a:xfrm>
          <a:off x="0" y="0"/>
          <a:ext cx="0" cy="0"/>
          <a:chOff x="0" y="0"/>
          <a:chExt cx="0" cy="0"/>
        </a:xfrm>
      </p:grpSpPr>
      <p:sp>
        <p:nvSpPr>
          <p:cNvPr id="3" name="Text Placeholder 2"/>
          <p:cNvSpPr>
            <a:spLocks noGrp="1"/>
          </p:cNvSpPr>
          <p:nvPr>
            <p:ph type="body" sz="quarter" idx="62" hasCustomPrompt="1"/>
          </p:nvPr>
        </p:nvSpPr>
        <p:spPr>
          <a:xfrm>
            <a:off x="701675" y="441325"/>
            <a:ext cx="3060700" cy="173038"/>
          </a:xfrm>
          <a:prstGeom prst="rect">
            <a:avLst/>
          </a:prstGeom>
        </p:spPr>
        <p:txBody>
          <a:bodyPr lIns="0" tIns="0" rIns="0" bIns="0"/>
          <a:lstStyle>
            <a:lvl1pPr marL="0" indent="0">
              <a:buNone/>
              <a:defRPr sz="997" b="0" i="0" baseline="0">
                <a:solidFill>
                  <a:schemeClr val="accent2"/>
                </a:solidFill>
                <a:latin typeface="Deutsche Bank Text" charset="0"/>
                <a:ea typeface="Deutsche Bank Text" charset="0"/>
                <a:cs typeface="Deutsche Bank Text" charset="0"/>
              </a:defRPr>
            </a:lvl1pPr>
            <a:lvl2pPr marL="455783" indent="0">
              <a:buNone/>
              <a:defRPr/>
            </a:lvl2pPr>
            <a:lvl3pPr marL="911565" indent="0">
              <a:buNone/>
              <a:defRPr/>
            </a:lvl3pPr>
            <a:lvl4pPr marL="1367348" indent="0">
              <a:buNone/>
              <a:defRPr/>
            </a:lvl4pPr>
            <a:lvl5pPr marL="1823131" indent="0">
              <a:buNone/>
              <a:defRPr/>
            </a:lvl5pPr>
          </a:lstStyle>
          <a:p>
            <a:pPr lvl="0"/>
            <a:r>
              <a:rPr lang="en-US" dirty="0"/>
              <a:t>Deutsche Bank Text Orange 10pt</a:t>
            </a:r>
          </a:p>
        </p:txBody>
      </p:sp>
      <p:sp>
        <p:nvSpPr>
          <p:cNvPr id="4" name="Text Placeholder 5"/>
          <p:cNvSpPr>
            <a:spLocks noGrp="1"/>
          </p:cNvSpPr>
          <p:nvPr>
            <p:ph type="body" sz="quarter" idx="63" hasCustomPrompt="1"/>
          </p:nvPr>
        </p:nvSpPr>
        <p:spPr>
          <a:xfrm>
            <a:off x="701674" y="824430"/>
            <a:ext cx="8532813" cy="478908"/>
          </a:xfrm>
          <a:prstGeom prst="rect">
            <a:avLst/>
          </a:prstGeom>
        </p:spPr>
        <p:txBody>
          <a:bodyPr lIns="0" tIns="0" rIns="0" bIns="0"/>
          <a:lstStyle>
            <a:lvl1pPr marL="0" indent="0">
              <a:lnSpc>
                <a:spcPts val="4000"/>
              </a:lnSpc>
              <a:spcBef>
                <a:spcPts val="0"/>
              </a:spcBef>
              <a:buNone/>
              <a:defRPr sz="3600" b="0" i="0" baseline="0">
                <a:solidFill>
                  <a:schemeClr val="tx1"/>
                </a:solidFill>
                <a:latin typeface="Deutsche Bank Display" charset="0"/>
                <a:ea typeface="Deutsche Bank Display" charset="0"/>
                <a:cs typeface="Deutsche Bank Display" charset="0"/>
              </a:defRPr>
            </a:lvl1pPr>
            <a:lvl2pPr marL="455783" indent="0">
              <a:buNone/>
              <a:defRPr sz="3600">
                <a:latin typeface="Deutsche Bank Display Beta" charset="0"/>
                <a:ea typeface="Deutsche Bank Display Beta" charset="0"/>
                <a:cs typeface="Deutsche Bank Display Beta" charset="0"/>
              </a:defRPr>
            </a:lvl2pPr>
            <a:lvl3pPr marL="911566" indent="0">
              <a:buNone/>
              <a:defRPr sz="3600">
                <a:latin typeface="Deutsche Bank Display Beta" charset="0"/>
                <a:ea typeface="Deutsche Bank Display Beta" charset="0"/>
                <a:cs typeface="Deutsche Bank Display Beta" charset="0"/>
              </a:defRPr>
            </a:lvl3pPr>
            <a:lvl4pPr marL="1367348" indent="0">
              <a:buNone/>
              <a:defRPr sz="3600">
                <a:latin typeface="Deutsche Bank Display Beta" charset="0"/>
                <a:ea typeface="Deutsche Bank Display Beta" charset="0"/>
                <a:cs typeface="Deutsche Bank Display Beta" charset="0"/>
              </a:defRPr>
            </a:lvl4pPr>
            <a:lvl5pPr marL="1823131" indent="0">
              <a:buNone/>
              <a:defRPr sz="3600">
                <a:latin typeface="Deutsche Bank Display Beta" charset="0"/>
                <a:ea typeface="Deutsche Bank Display Beta" charset="0"/>
                <a:cs typeface="Deutsche Bank Display Beta" charset="0"/>
              </a:defRPr>
            </a:lvl5pPr>
          </a:lstStyle>
          <a:p>
            <a:pPr lvl="0"/>
            <a:r>
              <a:rPr lang="en-US" dirty="0"/>
              <a:t>Deutsche Bank Display Dark Blue 36pt</a:t>
            </a:r>
          </a:p>
        </p:txBody>
      </p:sp>
      <p:sp>
        <p:nvSpPr>
          <p:cNvPr id="5" name="Text Placeholder 6"/>
          <p:cNvSpPr>
            <a:spLocks noGrp="1"/>
          </p:cNvSpPr>
          <p:nvPr>
            <p:ph type="body" sz="quarter" idx="72" hasCustomPrompt="1"/>
          </p:nvPr>
        </p:nvSpPr>
        <p:spPr>
          <a:xfrm>
            <a:off x="702650" y="6764338"/>
            <a:ext cx="9324000" cy="268287"/>
          </a:xfrm>
          <a:prstGeom prst="rect">
            <a:avLst/>
          </a:prstGeom>
        </p:spPr>
        <p:txBody>
          <a:bodyPr lIns="0" tIns="0" rIns="0" bIns="0" anchor="b"/>
          <a:lstStyle>
            <a:lvl1pPr marL="0" indent="0">
              <a:lnSpc>
                <a:spcPts val="800"/>
              </a:lnSpc>
              <a:spcBef>
                <a:spcPts val="0"/>
              </a:spcBef>
              <a:buNone/>
              <a:defRPr sz="800">
                <a:solidFill>
                  <a:schemeClr val="tx2"/>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8pt</a:t>
            </a:r>
          </a:p>
        </p:txBody>
      </p:sp>
    </p:spTree>
    <p:extLst>
      <p:ext uri="{BB962C8B-B14F-4D97-AF65-F5344CB8AC3E}">
        <p14:creationId xmlns:p14="http://schemas.microsoft.com/office/powerpoint/2010/main" val="232019657"/>
      </p:ext>
    </p:extLst>
  </p:cSld>
  <p:clrMapOvr>
    <a:masterClrMapping/>
  </p:clrMapOvr>
</p:sldLayout>
</file>

<file path=ppt/slideLayouts/slideLayout101.xml><?xml version="1.0" encoding="utf-8"?>
<p:sldLayout xmlns:a="http://schemas.openxmlformats.org/drawingml/2006/main" xmlns:r="http://schemas.openxmlformats.org/officeDocument/2006/relationships" xmlns:p="http://schemas.openxmlformats.org/presentationml/2006/main" preserve="1" userDrawn="1">
  <p:cSld name="54_Custom Layout">
    <p:spTree>
      <p:nvGrpSpPr>
        <p:cNvPr id="1" name=""/>
        <p:cNvGrpSpPr/>
        <p:nvPr/>
      </p:nvGrpSpPr>
      <p:grpSpPr>
        <a:xfrm>
          <a:off x="0" y="0"/>
          <a:ext cx="0" cy="0"/>
          <a:chOff x="0" y="0"/>
          <a:chExt cx="0" cy="0"/>
        </a:xfrm>
      </p:grpSpPr>
      <p:sp>
        <p:nvSpPr>
          <p:cNvPr id="3" name="Text Placeholder 2"/>
          <p:cNvSpPr>
            <a:spLocks noGrp="1"/>
          </p:cNvSpPr>
          <p:nvPr>
            <p:ph type="body" sz="quarter" idx="62" hasCustomPrompt="1"/>
          </p:nvPr>
        </p:nvSpPr>
        <p:spPr>
          <a:xfrm>
            <a:off x="701675" y="441325"/>
            <a:ext cx="3060700" cy="173038"/>
          </a:xfrm>
          <a:prstGeom prst="rect">
            <a:avLst/>
          </a:prstGeom>
        </p:spPr>
        <p:txBody>
          <a:bodyPr lIns="0" tIns="0" rIns="0" bIns="0"/>
          <a:lstStyle>
            <a:lvl1pPr marL="0" indent="0">
              <a:buNone/>
              <a:defRPr sz="997" b="0" i="0" baseline="0">
                <a:solidFill>
                  <a:schemeClr val="accent2"/>
                </a:solidFill>
                <a:latin typeface="Deutsche Bank Text" charset="0"/>
                <a:ea typeface="Deutsche Bank Text" charset="0"/>
                <a:cs typeface="Deutsche Bank Text" charset="0"/>
              </a:defRPr>
            </a:lvl1pPr>
            <a:lvl2pPr marL="455783" indent="0">
              <a:buNone/>
              <a:defRPr/>
            </a:lvl2pPr>
            <a:lvl3pPr marL="911565" indent="0">
              <a:buNone/>
              <a:defRPr/>
            </a:lvl3pPr>
            <a:lvl4pPr marL="1367348" indent="0">
              <a:buNone/>
              <a:defRPr/>
            </a:lvl4pPr>
            <a:lvl5pPr marL="1823131" indent="0">
              <a:buNone/>
              <a:defRPr/>
            </a:lvl5pPr>
          </a:lstStyle>
          <a:p>
            <a:pPr lvl="0"/>
            <a:r>
              <a:rPr lang="en-US" dirty="0"/>
              <a:t>Deutsche Bank Text Orange 10pt</a:t>
            </a:r>
          </a:p>
        </p:txBody>
      </p:sp>
      <p:sp>
        <p:nvSpPr>
          <p:cNvPr id="4" name="Text Placeholder 5"/>
          <p:cNvSpPr>
            <a:spLocks noGrp="1"/>
          </p:cNvSpPr>
          <p:nvPr>
            <p:ph type="body" sz="quarter" idx="63" hasCustomPrompt="1"/>
          </p:nvPr>
        </p:nvSpPr>
        <p:spPr>
          <a:xfrm>
            <a:off x="701675" y="1511300"/>
            <a:ext cx="3779838" cy="1455184"/>
          </a:xfrm>
          <a:prstGeom prst="rect">
            <a:avLst/>
          </a:prstGeom>
        </p:spPr>
        <p:txBody>
          <a:bodyPr lIns="0" tIns="0" rIns="0" bIns="0"/>
          <a:lstStyle>
            <a:lvl1pPr marL="0" indent="0">
              <a:lnSpc>
                <a:spcPts val="5000"/>
              </a:lnSpc>
              <a:spcBef>
                <a:spcPts val="0"/>
              </a:spcBef>
              <a:buNone/>
              <a:defRPr sz="5000" baseline="0">
                <a:solidFill>
                  <a:schemeClr val="tx1"/>
                </a:solidFill>
                <a:latin typeface="Deutsche Bank Display" charset="0"/>
                <a:ea typeface="Deutsche Bank Display" charset="0"/>
                <a:cs typeface="Deutsche Bank Display" charset="0"/>
              </a:defRPr>
            </a:lvl1pPr>
            <a:lvl2pPr marL="455783" indent="0">
              <a:buNone/>
              <a:defRPr sz="3600">
                <a:latin typeface="Deutsche Bank Display Beta" charset="0"/>
                <a:ea typeface="Deutsche Bank Display Beta" charset="0"/>
                <a:cs typeface="Deutsche Bank Display Beta" charset="0"/>
              </a:defRPr>
            </a:lvl2pPr>
            <a:lvl3pPr marL="911566" indent="0">
              <a:buNone/>
              <a:defRPr sz="3600">
                <a:latin typeface="Deutsche Bank Display Beta" charset="0"/>
                <a:ea typeface="Deutsche Bank Display Beta" charset="0"/>
                <a:cs typeface="Deutsche Bank Display Beta" charset="0"/>
              </a:defRPr>
            </a:lvl3pPr>
            <a:lvl4pPr marL="1367348" indent="0">
              <a:buNone/>
              <a:defRPr sz="3600">
                <a:latin typeface="Deutsche Bank Display Beta" charset="0"/>
                <a:ea typeface="Deutsche Bank Display Beta" charset="0"/>
                <a:cs typeface="Deutsche Bank Display Beta" charset="0"/>
              </a:defRPr>
            </a:lvl4pPr>
            <a:lvl5pPr marL="1823131" indent="0">
              <a:buNone/>
              <a:defRPr sz="3600">
                <a:latin typeface="Deutsche Bank Display Beta" charset="0"/>
                <a:ea typeface="Deutsche Bank Display Beta" charset="0"/>
                <a:cs typeface="Deutsche Bank Display Beta" charset="0"/>
              </a:defRPr>
            </a:lvl5pPr>
          </a:lstStyle>
          <a:p>
            <a:pPr lvl="0"/>
            <a:r>
              <a:rPr lang="en-US" dirty="0"/>
              <a:t>DB Display Dark Blue 50pt</a:t>
            </a:r>
          </a:p>
        </p:txBody>
      </p:sp>
      <p:sp>
        <p:nvSpPr>
          <p:cNvPr id="7" name="Text Placeholder 6"/>
          <p:cNvSpPr>
            <a:spLocks noGrp="1"/>
          </p:cNvSpPr>
          <p:nvPr>
            <p:ph type="body" sz="quarter" idx="73" hasCustomPrompt="1"/>
          </p:nvPr>
        </p:nvSpPr>
        <p:spPr>
          <a:xfrm>
            <a:off x="701675" y="3256352"/>
            <a:ext cx="3370263" cy="2338756"/>
          </a:xfrm>
          <a:prstGeom prst="rect">
            <a:avLst/>
          </a:prstGeom>
        </p:spPr>
        <p:txBody>
          <a:bodyPr lIns="0" tIns="0" rIns="0" bIns="0"/>
          <a:lstStyle>
            <a:lvl1pPr marL="0" indent="0">
              <a:buNone/>
              <a:defRPr sz="20000">
                <a:solidFill>
                  <a:srgbClr val="EDF1F7"/>
                </a:solidFill>
                <a:latin typeface="Deutsche Bank Display" charset="0"/>
                <a:ea typeface="Deutsche Bank Display" charset="0"/>
                <a:cs typeface="Deutsche Bank Display" charset="0"/>
              </a:defRPr>
            </a:lvl1pPr>
            <a:lvl2pPr marL="455783" indent="0">
              <a:buNone/>
              <a:defRPr>
                <a:latin typeface="Deutsche Bank Display Beta" charset="0"/>
                <a:ea typeface="Deutsche Bank Display Beta" charset="0"/>
                <a:cs typeface="Deutsche Bank Display Beta" charset="0"/>
              </a:defRPr>
            </a:lvl2pPr>
            <a:lvl3pPr marL="911566" indent="0">
              <a:buNone/>
              <a:defRPr>
                <a:latin typeface="Deutsche Bank Display Beta" charset="0"/>
                <a:ea typeface="Deutsche Bank Display Beta" charset="0"/>
                <a:cs typeface="Deutsche Bank Display Beta" charset="0"/>
              </a:defRPr>
            </a:lvl3pPr>
            <a:lvl4pPr marL="1367348" indent="0">
              <a:buNone/>
              <a:defRPr>
                <a:latin typeface="Deutsche Bank Display Beta" charset="0"/>
                <a:ea typeface="Deutsche Bank Display Beta" charset="0"/>
                <a:cs typeface="Deutsche Bank Display Beta" charset="0"/>
              </a:defRPr>
            </a:lvl4pPr>
            <a:lvl5pPr marL="1823131" indent="0">
              <a:buNone/>
              <a:defRPr>
                <a:latin typeface="Deutsche Bank Display Beta" charset="0"/>
                <a:ea typeface="Deutsche Bank Display Beta" charset="0"/>
                <a:cs typeface="Deutsche Bank Display Beta" charset="0"/>
              </a:defRPr>
            </a:lvl5pPr>
          </a:lstStyle>
          <a:p>
            <a:pPr lvl="0"/>
            <a:r>
              <a:rPr lang="en-US" dirty="0"/>
              <a:t>01</a:t>
            </a:r>
          </a:p>
        </p:txBody>
      </p:sp>
      <p:cxnSp>
        <p:nvCxnSpPr>
          <p:cNvPr id="9" name="Straight Connector 8"/>
          <p:cNvCxnSpPr/>
          <p:nvPr userDrawn="1"/>
        </p:nvCxnSpPr>
        <p:spPr>
          <a:xfrm>
            <a:off x="5273675" y="1511300"/>
            <a:ext cx="0" cy="4897438"/>
          </a:xfrm>
          <a:prstGeom prst="line">
            <a:avLst/>
          </a:prstGeom>
          <a:ln>
            <a:solidFill>
              <a:srgbClr val="A7A8AA"/>
            </a:solidFill>
          </a:ln>
        </p:spPr>
        <p:style>
          <a:lnRef idx="1">
            <a:schemeClr val="accent1"/>
          </a:lnRef>
          <a:fillRef idx="0">
            <a:schemeClr val="accent1"/>
          </a:fillRef>
          <a:effectRef idx="0">
            <a:schemeClr val="accent1"/>
          </a:effectRef>
          <a:fontRef idx="minor">
            <a:schemeClr val="tx1"/>
          </a:fontRef>
        </p:style>
      </p:cxnSp>
      <p:sp>
        <p:nvSpPr>
          <p:cNvPr id="11" name="Text Placeholder 10"/>
          <p:cNvSpPr>
            <a:spLocks noGrp="1"/>
          </p:cNvSpPr>
          <p:nvPr>
            <p:ph type="body" sz="quarter" idx="74" hasCustomPrompt="1"/>
          </p:nvPr>
        </p:nvSpPr>
        <p:spPr>
          <a:xfrm>
            <a:off x="5418138" y="1511301"/>
            <a:ext cx="4608512" cy="1114942"/>
          </a:xfrm>
          <a:prstGeom prst="rect">
            <a:avLst/>
          </a:prstGeom>
        </p:spPr>
        <p:txBody>
          <a:bodyPr lIns="0" tIns="0" rIns="0" bIns="0"/>
          <a:lstStyle>
            <a:lvl1pPr marL="0" indent="0">
              <a:lnSpc>
                <a:spcPts val="2200"/>
              </a:lnSpc>
              <a:spcBef>
                <a:spcPts val="0"/>
              </a:spcBef>
              <a:buNone/>
              <a:defRPr sz="1800" b="0" i="0" baseline="0">
                <a:solidFill>
                  <a:schemeClr val="accent2"/>
                </a:solidFill>
                <a:latin typeface="Deutsche Bank Display" charset="0"/>
                <a:ea typeface="Deutsche Bank Display" charset="0"/>
                <a:cs typeface="Deutsche Bank Display" charset="0"/>
              </a:defRPr>
            </a:lvl1pPr>
            <a:lvl2pPr marL="455783" indent="0">
              <a:buNone/>
              <a:defRPr>
                <a:solidFill>
                  <a:srgbClr val="EC6B10"/>
                </a:solidFill>
                <a:latin typeface="Deutsche Bank Display Beta" charset="0"/>
                <a:ea typeface="Deutsche Bank Display Beta" charset="0"/>
                <a:cs typeface="Deutsche Bank Display Beta" charset="0"/>
              </a:defRPr>
            </a:lvl2pPr>
            <a:lvl3pPr marL="911566" indent="0">
              <a:buNone/>
              <a:defRPr>
                <a:solidFill>
                  <a:srgbClr val="EC6B10"/>
                </a:solidFill>
                <a:latin typeface="Deutsche Bank Display Beta" charset="0"/>
                <a:ea typeface="Deutsche Bank Display Beta" charset="0"/>
                <a:cs typeface="Deutsche Bank Display Beta" charset="0"/>
              </a:defRPr>
            </a:lvl3pPr>
            <a:lvl4pPr marL="1367348" indent="0">
              <a:buNone/>
              <a:defRPr>
                <a:solidFill>
                  <a:srgbClr val="EC6B10"/>
                </a:solidFill>
                <a:latin typeface="Deutsche Bank Display Beta" charset="0"/>
                <a:ea typeface="Deutsche Bank Display Beta" charset="0"/>
                <a:cs typeface="Deutsche Bank Display Beta" charset="0"/>
              </a:defRPr>
            </a:lvl4pPr>
            <a:lvl5pPr marL="1823131" indent="0">
              <a:buNone/>
              <a:defRPr>
                <a:solidFill>
                  <a:srgbClr val="EC6B10"/>
                </a:solidFill>
                <a:latin typeface="Deutsche Bank Display Beta" charset="0"/>
                <a:ea typeface="Deutsche Bank Display Beta" charset="0"/>
                <a:cs typeface="Deutsche Bank Display Beta" charset="0"/>
              </a:defRPr>
            </a:lvl5pPr>
          </a:lstStyle>
          <a:p>
            <a:pPr lvl="0"/>
            <a:r>
              <a:rPr lang="en-US" dirty="0"/>
              <a:t>Deutsche Bank Display Orange 18pt</a:t>
            </a:r>
          </a:p>
        </p:txBody>
      </p:sp>
      <p:sp>
        <p:nvSpPr>
          <p:cNvPr id="10" name="Text Placeholder 6"/>
          <p:cNvSpPr>
            <a:spLocks noGrp="1"/>
          </p:cNvSpPr>
          <p:nvPr>
            <p:ph type="body" sz="quarter" idx="72" hasCustomPrompt="1"/>
          </p:nvPr>
        </p:nvSpPr>
        <p:spPr>
          <a:xfrm>
            <a:off x="702650" y="6764338"/>
            <a:ext cx="9324000" cy="268287"/>
          </a:xfrm>
          <a:prstGeom prst="rect">
            <a:avLst/>
          </a:prstGeom>
        </p:spPr>
        <p:txBody>
          <a:bodyPr lIns="0" tIns="0" rIns="0" bIns="0" anchor="b"/>
          <a:lstStyle>
            <a:lvl1pPr marL="0" indent="0">
              <a:lnSpc>
                <a:spcPts val="800"/>
              </a:lnSpc>
              <a:spcBef>
                <a:spcPts val="0"/>
              </a:spcBef>
              <a:buNone/>
              <a:defRPr sz="800">
                <a:solidFill>
                  <a:schemeClr val="tx2"/>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8pt</a:t>
            </a:r>
          </a:p>
        </p:txBody>
      </p:sp>
    </p:spTree>
    <p:extLst>
      <p:ext uri="{BB962C8B-B14F-4D97-AF65-F5344CB8AC3E}">
        <p14:creationId xmlns:p14="http://schemas.microsoft.com/office/powerpoint/2010/main" val="111486013"/>
      </p:ext>
    </p:extLst>
  </p:cSld>
  <p:clrMapOvr>
    <a:masterClrMapping/>
  </p:clrMapOvr>
</p:sldLayout>
</file>

<file path=ppt/slideLayouts/slideLayout102.xml><?xml version="1.0" encoding="utf-8"?>
<p:sldLayout xmlns:a="http://schemas.openxmlformats.org/drawingml/2006/main" xmlns:r="http://schemas.openxmlformats.org/officeDocument/2006/relationships" xmlns:p="http://schemas.openxmlformats.org/presentationml/2006/main" preserve="1" userDrawn="1">
  <p:cSld name="SmallAmountofText">
    <p:spTree>
      <p:nvGrpSpPr>
        <p:cNvPr id="1" name=""/>
        <p:cNvGrpSpPr/>
        <p:nvPr/>
      </p:nvGrpSpPr>
      <p:grpSpPr>
        <a:xfrm>
          <a:off x="0" y="0"/>
          <a:ext cx="0" cy="0"/>
          <a:chOff x="0" y="0"/>
          <a:chExt cx="0" cy="0"/>
        </a:xfrm>
      </p:grpSpPr>
      <p:sp>
        <p:nvSpPr>
          <p:cNvPr id="3" name="Text Placeholder 2"/>
          <p:cNvSpPr>
            <a:spLocks noGrp="1"/>
          </p:cNvSpPr>
          <p:nvPr>
            <p:ph type="body" sz="quarter" idx="62" hasCustomPrompt="1"/>
          </p:nvPr>
        </p:nvSpPr>
        <p:spPr>
          <a:xfrm>
            <a:off x="701675" y="441325"/>
            <a:ext cx="3060700" cy="173038"/>
          </a:xfrm>
          <a:prstGeom prst="rect">
            <a:avLst/>
          </a:prstGeom>
        </p:spPr>
        <p:txBody>
          <a:bodyPr lIns="0" tIns="0" rIns="0" bIns="0"/>
          <a:lstStyle>
            <a:lvl1pPr marL="0" marR="0" indent="0" algn="l" defTabSz="911565" rtl="0" eaLnBrk="1" fontAlgn="auto" latinLnBrk="0" hangingPunct="1">
              <a:lnSpc>
                <a:spcPct val="90000"/>
              </a:lnSpc>
              <a:spcBef>
                <a:spcPts val="997"/>
              </a:spcBef>
              <a:spcAft>
                <a:spcPts val="0"/>
              </a:spcAft>
              <a:buClrTx/>
              <a:buSzTx/>
              <a:buFont typeface="Arial"/>
              <a:buNone/>
              <a:tabLst/>
              <a:defRPr sz="997" b="0" i="0" baseline="0">
                <a:solidFill>
                  <a:schemeClr val="accent2"/>
                </a:solidFill>
                <a:latin typeface="Deutsche Bank Text" charset="0"/>
                <a:ea typeface="Deutsche Bank Text" charset="0"/>
                <a:cs typeface="Deutsche Bank Text" charset="0"/>
              </a:defRPr>
            </a:lvl1pPr>
            <a:lvl2pPr marL="455783" indent="0">
              <a:buNone/>
              <a:defRPr/>
            </a:lvl2pPr>
            <a:lvl3pPr marL="911565" indent="0">
              <a:buNone/>
              <a:defRPr/>
            </a:lvl3pPr>
            <a:lvl4pPr marL="1367348" indent="0">
              <a:buNone/>
              <a:defRPr/>
            </a:lvl4pPr>
            <a:lvl5pPr marL="1823131" indent="0">
              <a:buNone/>
              <a:defRPr/>
            </a:lvl5pPr>
          </a:lstStyle>
          <a:p>
            <a:pPr lvl="0"/>
            <a:r>
              <a:rPr lang="en-US" dirty="0"/>
              <a:t>Deutsche Bank Text Orange 10pt</a:t>
            </a:r>
          </a:p>
        </p:txBody>
      </p:sp>
      <p:sp>
        <p:nvSpPr>
          <p:cNvPr id="4" name="Text Placeholder 5"/>
          <p:cNvSpPr>
            <a:spLocks noGrp="1"/>
          </p:cNvSpPr>
          <p:nvPr>
            <p:ph type="body" sz="quarter" idx="63" hasCustomPrompt="1"/>
          </p:nvPr>
        </p:nvSpPr>
        <p:spPr>
          <a:xfrm>
            <a:off x="701674" y="824430"/>
            <a:ext cx="8532813" cy="478908"/>
          </a:xfrm>
          <a:prstGeom prst="rect">
            <a:avLst/>
          </a:prstGeom>
        </p:spPr>
        <p:txBody>
          <a:bodyPr lIns="0" tIns="0" rIns="0" bIns="0"/>
          <a:lstStyle>
            <a:lvl1pPr marL="0" indent="0">
              <a:lnSpc>
                <a:spcPts val="4000"/>
              </a:lnSpc>
              <a:spcBef>
                <a:spcPts val="0"/>
              </a:spcBef>
              <a:buNone/>
              <a:defRPr sz="3600" baseline="0">
                <a:solidFill>
                  <a:schemeClr val="tx1"/>
                </a:solidFill>
                <a:latin typeface="Deutsche Bank Display" charset="0"/>
                <a:ea typeface="Deutsche Bank Display" charset="0"/>
                <a:cs typeface="Deutsche Bank Display" charset="0"/>
              </a:defRPr>
            </a:lvl1pPr>
            <a:lvl2pPr marL="455783" indent="0">
              <a:buNone/>
              <a:defRPr sz="3600">
                <a:latin typeface="Deutsche Bank Display Beta" charset="0"/>
                <a:ea typeface="Deutsche Bank Display Beta" charset="0"/>
                <a:cs typeface="Deutsche Bank Display Beta" charset="0"/>
              </a:defRPr>
            </a:lvl2pPr>
            <a:lvl3pPr marL="911566" indent="0">
              <a:buNone/>
              <a:defRPr sz="3600">
                <a:latin typeface="Deutsche Bank Display Beta" charset="0"/>
                <a:ea typeface="Deutsche Bank Display Beta" charset="0"/>
                <a:cs typeface="Deutsche Bank Display Beta" charset="0"/>
              </a:defRPr>
            </a:lvl3pPr>
            <a:lvl4pPr marL="1367348" indent="0">
              <a:buNone/>
              <a:defRPr sz="3600">
                <a:latin typeface="Deutsche Bank Display Beta" charset="0"/>
                <a:ea typeface="Deutsche Bank Display Beta" charset="0"/>
                <a:cs typeface="Deutsche Bank Display Beta" charset="0"/>
              </a:defRPr>
            </a:lvl4pPr>
            <a:lvl5pPr marL="1823131" indent="0">
              <a:buNone/>
              <a:defRPr sz="3600">
                <a:latin typeface="Deutsche Bank Display Beta" charset="0"/>
                <a:ea typeface="Deutsche Bank Display Beta" charset="0"/>
                <a:cs typeface="Deutsche Bank Display Beta" charset="0"/>
              </a:defRPr>
            </a:lvl5pPr>
          </a:lstStyle>
          <a:p>
            <a:pPr lvl="0"/>
            <a:r>
              <a:rPr lang="en-US" dirty="0"/>
              <a:t>Deutsche Bank Display Dark Blue 36pt</a:t>
            </a:r>
          </a:p>
        </p:txBody>
      </p:sp>
      <p:sp>
        <p:nvSpPr>
          <p:cNvPr id="7" name="Text Placeholder 6"/>
          <p:cNvSpPr>
            <a:spLocks noGrp="1"/>
          </p:cNvSpPr>
          <p:nvPr>
            <p:ph type="body" sz="quarter" idx="73" hasCustomPrompt="1"/>
          </p:nvPr>
        </p:nvSpPr>
        <p:spPr>
          <a:xfrm>
            <a:off x="772795" y="2087563"/>
            <a:ext cx="3853180" cy="215625"/>
          </a:xfrm>
          <a:prstGeom prst="rect">
            <a:avLst/>
          </a:prstGeom>
        </p:spPr>
        <p:txBody>
          <a:bodyPr lIns="0" tIns="0" rIns="0" bIns="0"/>
          <a:lstStyle>
            <a:lvl1pPr marL="0" indent="0">
              <a:buNone/>
              <a:defRPr sz="1400" baseline="0">
                <a:solidFill>
                  <a:schemeClr val="tx1"/>
                </a:solidFill>
                <a:latin typeface="Deutsche Bank Text" charset="0"/>
                <a:ea typeface="Deutsche Bank Text" charset="0"/>
                <a:cs typeface="Deutsche Bank Text" charset="0"/>
              </a:defRPr>
            </a:lvl1pPr>
            <a:lvl2pPr marL="455783" indent="0">
              <a:buNone/>
              <a:defRPr>
                <a:solidFill>
                  <a:srgbClr val="00205B"/>
                </a:solidFill>
                <a:latin typeface="Deutsche Bank Text Beta" charset="0"/>
                <a:ea typeface="Deutsche Bank Text Beta" charset="0"/>
                <a:cs typeface="Deutsche Bank Text Beta" charset="0"/>
              </a:defRPr>
            </a:lvl2pPr>
            <a:lvl3pPr marL="911566" indent="0">
              <a:buNone/>
              <a:defRPr>
                <a:solidFill>
                  <a:srgbClr val="00205B"/>
                </a:solidFill>
                <a:latin typeface="Deutsche Bank Text Beta" charset="0"/>
                <a:ea typeface="Deutsche Bank Text Beta" charset="0"/>
                <a:cs typeface="Deutsche Bank Text Beta" charset="0"/>
              </a:defRPr>
            </a:lvl3pPr>
            <a:lvl4pPr marL="1367348" indent="0">
              <a:buNone/>
              <a:defRPr>
                <a:solidFill>
                  <a:srgbClr val="00205B"/>
                </a:solidFill>
                <a:latin typeface="Deutsche Bank Text Beta" charset="0"/>
                <a:ea typeface="Deutsche Bank Text Beta" charset="0"/>
                <a:cs typeface="Deutsche Bank Text Beta" charset="0"/>
              </a:defRPr>
            </a:lvl4pPr>
            <a:lvl5pPr marL="1823131" indent="0">
              <a:buNone/>
              <a:defRPr>
                <a:solidFill>
                  <a:srgbClr val="00205B"/>
                </a:solidFill>
                <a:latin typeface="Deutsche Bank Text Beta" charset="0"/>
                <a:ea typeface="Deutsche Bank Text Beta" charset="0"/>
                <a:cs typeface="Deutsche Bank Text Beta" charset="0"/>
              </a:defRPr>
            </a:lvl5pPr>
          </a:lstStyle>
          <a:p>
            <a:pPr lvl="0"/>
            <a:r>
              <a:rPr lang="en-US" dirty="0"/>
              <a:t>Deutsche Bank Text Dark Blue 14pt</a:t>
            </a:r>
          </a:p>
        </p:txBody>
      </p:sp>
      <p:sp>
        <p:nvSpPr>
          <p:cNvPr id="8" name="Text Placeholder 6"/>
          <p:cNvSpPr>
            <a:spLocks noGrp="1"/>
          </p:cNvSpPr>
          <p:nvPr>
            <p:ph type="body" sz="quarter" idx="74" hasCustomPrompt="1"/>
          </p:nvPr>
        </p:nvSpPr>
        <p:spPr>
          <a:xfrm>
            <a:off x="772795" y="2479449"/>
            <a:ext cx="3853180" cy="772515"/>
          </a:xfrm>
          <a:prstGeom prst="rect">
            <a:avLst/>
          </a:prstGeom>
        </p:spPr>
        <p:txBody>
          <a:bodyPr lIns="0" tIns="0" rIns="0" bIns="0"/>
          <a:lstStyle>
            <a:lvl1pPr marL="0" indent="0">
              <a:lnSpc>
                <a:spcPts val="1600"/>
              </a:lnSpc>
              <a:spcBef>
                <a:spcPts val="0"/>
              </a:spcBef>
              <a:buNone/>
              <a:defRPr sz="1400" baseline="0">
                <a:solidFill>
                  <a:schemeClr val="tx2"/>
                </a:solidFill>
                <a:latin typeface="Deutsche Bank Text" charset="0"/>
                <a:ea typeface="Deutsche Bank Text" charset="0"/>
                <a:cs typeface="Deutsche Bank Text" charset="0"/>
              </a:defRPr>
            </a:lvl1pPr>
            <a:lvl2pPr marL="455783" indent="0">
              <a:buNone/>
              <a:defRPr>
                <a:solidFill>
                  <a:srgbClr val="00205B"/>
                </a:solidFill>
                <a:latin typeface="Deutsche Bank Text Beta" charset="0"/>
                <a:ea typeface="Deutsche Bank Text Beta" charset="0"/>
                <a:cs typeface="Deutsche Bank Text Beta" charset="0"/>
              </a:defRPr>
            </a:lvl2pPr>
            <a:lvl3pPr marL="911566" indent="0">
              <a:buNone/>
              <a:defRPr>
                <a:solidFill>
                  <a:srgbClr val="00205B"/>
                </a:solidFill>
                <a:latin typeface="Deutsche Bank Text Beta" charset="0"/>
                <a:ea typeface="Deutsche Bank Text Beta" charset="0"/>
                <a:cs typeface="Deutsche Bank Text Beta" charset="0"/>
              </a:defRPr>
            </a:lvl3pPr>
            <a:lvl4pPr marL="1367348" indent="0">
              <a:buNone/>
              <a:defRPr>
                <a:solidFill>
                  <a:srgbClr val="00205B"/>
                </a:solidFill>
                <a:latin typeface="Deutsche Bank Text Beta" charset="0"/>
                <a:ea typeface="Deutsche Bank Text Beta" charset="0"/>
                <a:cs typeface="Deutsche Bank Text Beta" charset="0"/>
              </a:defRPr>
            </a:lvl4pPr>
            <a:lvl5pPr marL="1823131" indent="0">
              <a:buNone/>
              <a:defRPr>
                <a:solidFill>
                  <a:srgbClr val="00205B"/>
                </a:solidFill>
                <a:latin typeface="Deutsche Bank Text Beta" charset="0"/>
                <a:ea typeface="Deutsche Bank Text Beta" charset="0"/>
                <a:cs typeface="Deutsche Bank Text Beta" charset="0"/>
              </a:defRPr>
            </a:lvl5pPr>
          </a:lstStyle>
          <a:p>
            <a:pPr lvl="0"/>
            <a:r>
              <a:rPr lang="en-US" dirty="0"/>
              <a:t>Deutsche Bank Text Dark Grey 14pt</a:t>
            </a:r>
          </a:p>
        </p:txBody>
      </p:sp>
      <p:cxnSp>
        <p:nvCxnSpPr>
          <p:cNvPr id="10" name="Straight Connector 9"/>
          <p:cNvCxnSpPr/>
          <p:nvPr userDrawn="1"/>
        </p:nvCxnSpPr>
        <p:spPr>
          <a:xfrm>
            <a:off x="701675" y="2087563"/>
            <a:ext cx="0" cy="1164401"/>
          </a:xfrm>
          <a:prstGeom prst="line">
            <a:avLst/>
          </a:prstGeom>
          <a:ln w="6350">
            <a:solidFill>
              <a:schemeClr val="accent2"/>
            </a:solidFill>
          </a:ln>
        </p:spPr>
        <p:style>
          <a:lnRef idx="1">
            <a:schemeClr val="accent1"/>
          </a:lnRef>
          <a:fillRef idx="0">
            <a:schemeClr val="accent1"/>
          </a:fillRef>
          <a:effectRef idx="0">
            <a:schemeClr val="accent1"/>
          </a:effectRef>
          <a:fontRef idx="minor">
            <a:schemeClr val="tx1"/>
          </a:fontRef>
        </p:style>
      </p:cxnSp>
      <p:sp>
        <p:nvSpPr>
          <p:cNvPr id="11" name="Text Placeholder 6"/>
          <p:cNvSpPr>
            <a:spLocks noGrp="1"/>
          </p:cNvSpPr>
          <p:nvPr>
            <p:ph type="body" sz="quarter" idx="72" hasCustomPrompt="1"/>
          </p:nvPr>
        </p:nvSpPr>
        <p:spPr>
          <a:xfrm>
            <a:off x="702650" y="6764338"/>
            <a:ext cx="9324000" cy="268287"/>
          </a:xfrm>
          <a:prstGeom prst="rect">
            <a:avLst/>
          </a:prstGeom>
        </p:spPr>
        <p:txBody>
          <a:bodyPr lIns="0" tIns="0" rIns="0" bIns="0" anchor="b"/>
          <a:lstStyle>
            <a:lvl1pPr marL="0" indent="0">
              <a:lnSpc>
                <a:spcPts val="800"/>
              </a:lnSpc>
              <a:spcBef>
                <a:spcPts val="0"/>
              </a:spcBef>
              <a:buNone/>
              <a:defRPr sz="800">
                <a:solidFill>
                  <a:schemeClr val="tx2"/>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8pt</a:t>
            </a:r>
          </a:p>
        </p:txBody>
      </p:sp>
    </p:spTree>
    <p:extLst>
      <p:ext uri="{BB962C8B-B14F-4D97-AF65-F5344CB8AC3E}">
        <p14:creationId xmlns:p14="http://schemas.microsoft.com/office/powerpoint/2010/main" val="92174269"/>
      </p:ext>
    </p:extLst>
  </p:cSld>
  <p:clrMapOvr>
    <a:masterClrMapping/>
  </p:clrMapOvr>
</p:sldLayout>
</file>

<file path=ppt/slideLayouts/slideLayout103.xml><?xml version="1.0" encoding="utf-8"?>
<p:sldLayout xmlns:a="http://schemas.openxmlformats.org/drawingml/2006/main" xmlns:r="http://schemas.openxmlformats.org/officeDocument/2006/relationships" xmlns:p="http://schemas.openxmlformats.org/presentationml/2006/main" preserve="1" userDrawn="1">
  <p:cSld name="2 Column Width Text">
    <p:spTree>
      <p:nvGrpSpPr>
        <p:cNvPr id="1" name=""/>
        <p:cNvGrpSpPr/>
        <p:nvPr/>
      </p:nvGrpSpPr>
      <p:grpSpPr>
        <a:xfrm>
          <a:off x="0" y="0"/>
          <a:ext cx="0" cy="0"/>
          <a:chOff x="0" y="0"/>
          <a:chExt cx="0" cy="0"/>
        </a:xfrm>
      </p:grpSpPr>
      <p:sp>
        <p:nvSpPr>
          <p:cNvPr id="3" name="Text Placeholder 2"/>
          <p:cNvSpPr>
            <a:spLocks noGrp="1"/>
          </p:cNvSpPr>
          <p:nvPr>
            <p:ph type="body" sz="quarter" idx="62" hasCustomPrompt="1"/>
          </p:nvPr>
        </p:nvSpPr>
        <p:spPr>
          <a:xfrm>
            <a:off x="701675" y="441325"/>
            <a:ext cx="3060700" cy="173038"/>
          </a:xfrm>
          <a:prstGeom prst="rect">
            <a:avLst/>
          </a:prstGeom>
        </p:spPr>
        <p:txBody>
          <a:bodyPr lIns="0" tIns="0" rIns="0" bIns="0"/>
          <a:lstStyle>
            <a:lvl1pPr marL="0" indent="0">
              <a:buNone/>
              <a:defRPr sz="997" b="0" i="0" baseline="0">
                <a:solidFill>
                  <a:schemeClr val="accent2"/>
                </a:solidFill>
                <a:latin typeface="Deutsche Bank Text" charset="0"/>
                <a:ea typeface="Deutsche Bank Text" charset="0"/>
                <a:cs typeface="Deutsche Bank Text" charset="0"/>
              </a:defRPr>
            </a:lvl1pPr>
            <a:lvl2pPr marL="455783" indent="0">
              <a:buNone/>
              <a:defRPr/>
            </a:lvl2pPr>
            <a:lvl3pPr marL="911565" indent="0">
              <a:buNone/>
              <a:defRPr/>
            </a:lvl3pPr>
            <a:lvl4pPr marL="1367348" indent="0">
              <a:buNone/>
              <a:defRPr/>
            </a:lvl4pPr>
            <a:lvl5pPr marL="1823131" indent="0">
              <a:buNone/>
              <a:defRPr/>
            </a:lvl5pPr>
          </a:lstStyle>
          <a:p>
            <a:pPr lvl="0"/>
            <a:r>
              <a:rPr lang="en-US" dirty="0"/>
              <a:t>Deutsche Bank Text Orange 10pt</a:t>
            </a:r>
          </a:p>
        </p:txBody>
      </p:sp>
      <p:sp>
        <p:nvSpPr>
          <p:cNvPr id="4" name="Text Placeholder 5"/>
          <p:cNvSpPr>
            <a:spLocks noGrp="1"/>
          </p:cNvSpPr>
          <p:nvPr>
            <p:ph type="body" sz="quarter" idx="63" hasCustomPrompt="1"/>
          </p:nvPr>
        </p:nvSpPr>
        <p:spPr>
          <a:xfrm>
            <a:off x="701674" y="824430"/>
            <a:ext cx="8532813" cy="478908"/>
          </a:xfrm>
          <a:prstGeom prst="rect">
            <a:avLst/>
          </a:prstGeom>
        </p:spPr>
        <p:txBody>
          <a:bodyPr lIns="0" tIns="0" rIns="0" bIns="0"/>
          <a:lstStyle>
            <a:lvl1pPr marL="0" indent="0">
              <a:lnSpc>
                <a:spcPts val="4000"/>
              </a:lnSpc>
              <a:spcBef>
                <a:spcPts val="0"/>
              </a:spcBef>
              <a:buNone/>
              <a:defRPr sz="3600" baseline="0">
                <a:solidFill>
                  <a:schemeClr val="tx1"/>
                </a:solidFill>
                <a:latin typeface="Deutsche Bank Display" charset="0"/>
                <a:ea typeface="Deutsche Bank Display" charset="0"/>
                <a:cs typeface="Deutsche Bank Display" charset="0"/>
              </a:defRPr>
            </a:lvl1pPr>
            <a:lvl2pPr marL="455783" indent="0">
              <a:buNone/>
              <a:defRPr sz="3600">
                <a:latin typeface="Deutsche Bank Display Beta" charset="0"/>
                <a:ea typeface="Deutsche Bank Display Beta" charset="0"/>
                <a:cs typeface="Deutsche Bank Display Beta" charset="0"/>
              </a:defRPr>
            </a:lvl2pPr>
            <a:lvl3pPr marL="911566" indent="0">
              <a:buNone/>
              <a:defRPr sz="3600">
                <a:latin typeface="Deutsche Bank Display Beta" charset="0"/>
                <a:ea typeface="Deutsche Bank Display Beta" charset="0"/>
                <a:cs typeface="Deutsche Bank Display Beta" charset="0"/>
              </a:defRPr>
            </a:lvl3pPr>
            <a:lvl4pPr marL="1367348" indent="0">
              <a:buNone/>
              <a:defRPr sz="3600">
                <a:latin typeface="Deutsche Bank Display Beta" charset="0"/>
                <a:ea typeface="Deutsche Bank Display Beta" charset="0"/>
                <a:cs typeface="Deutsche Bank Display Beta" charset="0"/>
              </a:defRPr>
            </a:lvl4pPr>
            <a:lvl5pPr marL="1823131" indent="0">
              <a:buNone/>
              <a:defRPr sz="3600">
                <a:latin typeface="Deutsche Bank Display Beta" charset="0"/>
                <a:ea typeface="Deutsche Bank Display Beta" charset="0"/>
                <a:cs typeface="Deutsche Bank Display Beta" charset="0"/>
              </a:defRPr>
            </a:lvl5pPr>
          </a:lstStyle>
          <a:p>
            <a:pPr lvl="0"/>
            <a:r>
              <a:rPr lang="en-US" dirty="0"/>
              <a:t>Deutsche Bank Display Dark Blue 36pt</a:t>
            </a:r>
          </a:p>
        </p:txBody>
      </p:sp>
      <p:sp>
        <p:nvSpPr>
          <p:cNvPr id="9" name="Text Placeholder 8"/>
          <p:cNvSpPr>
            <a:spLocks noGrp="1"/>
          </p:cNvSpPr>
          <p:nvPr>
            <p:ph type="body" sz="quarter" idx="73" hasCustomPrompt="1"/>
          </p:nvPr>
        </p:nvSpPr>
        <p:spPr>
          <a:xfrm>
            <a:off x="701675" y="2087563"/>
            <a:ext cx="6948488" cy="4321175"/>
          </a:xfrm>
          <a:prstGeom prst="rect">
            <a:avLst/>
          </a:prstGeom>
        </p:spPr>
        <p:txBody>
          <a:bodyPr lIns="0" tIns="0" rIns="0" bIns="0"/>
          <a:lstStyle>
            <a:lvl1pPr marL="108000" indent="-108000">
              <a:lnSpc>
                <a:spcPts val="1400"/>
              </a:lnSpc>
              <a:spcBef>
                <a:spcPts val="1400"/>
              </a:spcBef>
              <a:defRPr sz="1200" baseline="0">
                <a:solidFill>
                  <a:schemeClr val="tx2"/>
                </a:solidFill>
                <a:latin typeface="Deutsche Bank Text" charset="0"/>
                <a:ea typeface="Deutsche Bank Text" charset="0"/>
                <a:cs typeface="Deutsche Bank Text" charset="0"/>
              </a:defRPr>
            </a:lvl1pPr>
            <a:lvl2pPr>
              <a:defRPr sz="1400">
                <a:solidFill>
                  <a:srgbClr val="535B61"/>
                </a:solidFill>
                <a:latin typeface="Deutsche Bank Text Beta" charset="0"/>
                <a:ea typeface="Deutsche Bank Text Beta" charset="0"/>
                <a:cs typeface="Deutsche Bank Text Beta" charset="0"/>
              </a:defRPr>
            </a:lvl2pPr>
            <a:lvl3pPr>
              <a:defRPr sz="1400">
                <a:solidFill>
                  <a:srgbClr val="535B61"/>
                </a:solidFill>
                <a:latin typeface="Deutsche Bank Text Beta" charset="0"/>
                <a:ea typeface="Deutsche Bank Text Beta" charset="0"/>
                <a:cs typeface="Deutsche Bank Text Beta" charset="0"/>
              </a:defRPr>
            </a:lvl3pPr>
            <a:lvl4pPr>
              <a:defRPr sz="1400">
                <a:solidFill>
                  <a:srgbClr val="535B61"/>
                </a:solidFill>
                <a:latin typeface="Deutsche Bank Text Beta" charset="0"/>
                <a:ea typeface="Deutsche Bank Text Beta" charset="0"/>
                <a:cs typeface="Deutsche Bank Text Beta" charset="0"/>
              </a:defRPr>
            </a:lvl4pPr>
            <a:lvl5pPr>
              <a:defRPr sz="1400">
                <a:solidFill>
                  <a:srgbClr val="535B61"/>
                </a:solidFill>
                <a:latin typeface="Deutsche Bank Text Beta" charset="0"/>
                <a:ea typeface="Deutsche Bank Text Beta" charset="0"/>
                <a:cs typeface="Deutsche Bank Text Beta" charset="0"/>
              </a:defRPr>
            </a:lvl5pPr>
          </a:lstStyle>
          <a:p>
            <a:pPr lvl="0"/>
            <a:r>
              <a:rPr lang="en-US" dirty="0"/>
              <a:t>Deutsche Bank Text Dark Grey 12pt</a:t>
            </a:r>
          </a:p>
        </p:txBody>
      </p:sp>
      <p:sp>
        <p:nvSpPr>
          <p:cNvPr id="7" name="Text Placeholder 6"/>
          <p:cNvSpPr>
            <a:spLocks noGrp="1"/>
          </p:cNvSpPr>
          <p:nvPr>
            <p:ph type="body" sz="quarter" idx="72" hasCustomPrompt="1"/>
          </p:nvPr>
        </p:nvSpPr>
        <p:spPr>
          <a:xfrm>
            <a:off x="702650" y="6764338"/>
            <a:ext cx="9324000" cy="268287"/>
          </a:xfrm>
          <a:prstGeom prst="rect">
            <a:avLst/>
          </a:prstGeom>
        </p:spPr>
        <p:txBody>
          <a:bodyPr lIns="0" tIns="0" rIns="0" bIns="0" anchor="b"/>
          <a:lstStyle>
            <a:lvl1pPr marL="0" indent="0">
              <a:lnSpc>
                <a:spcPts val="800"/>
              </a:lnSpc>
              <a:spcBef>
                <a:spcPts val="0"/>
              </a:spcBef>
              <a:buNone/>
              <a:defRPr sz="800" b="0" i="0">
                <a:solidFill>
                  <a:schemeClr val="tx2"/>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8pt</a:t>
            </a:r>
          </a:p>
        </p:txBody>
      </p:sp>
    </p:spTree>
    <p:extLst>
      <p:ext uri="{BB962C8B-B14F-4D97-AF65-F5344CB8AC3E}">
        <p14:creationId xmlns:p14="http://schemas.microsoft.com/office/powerpoint/2010/main" val="580964594"/>
      </p:ext>
    </p:extLst>
  </p:cSld>
  <p:clrMapOvr>
    <a:masterClrMapping/>
  </p:clrMapOvr>
</p:sldLayout>
</file>

<file path=ppt/slideLayouts/slideLayout104.xml><?xml version="1.0" encoding="utf-8"?>
<p:sldLayout xmlns:a="http://schemas.openxmlformats.org/drawingml/2006/main" xmlns:r="http://schemas.openxmlformats.org/officeDocument/2006/relationships" xmlns:p="http://schemas.openxmlformats.org/presentationml/2006/main" preserve="1" userDrawn="1">
  <p:cSld name="1 Column Bullet/1 Column Detail">
    <p:spTree>
      <p:nvGrpSpPr>
        <p:cNvPr id="1" name=""/>
        <p:cNvGrpSpPr/>
        <p:nvPr/>
      </p:nvGrpSpPr>
      <p:grpSpPr>
        <a:xfrm>
          <a:off x="0" y="0"/>
          <a:ext cx="0" cy="0"/>
          <a:chOff x="0" y="0"/>
          <a:chExt cx="0" cy="0"/>
        </a:xfrm>
      </p:grpSpPr>
      <p:sp>
        <p:nvSpPr>
          <p:cNvPr id="3" name="Text Placeholder 2"/>
          <p:cNvSpPr>
            <a:spLocks noGrp="1"/>
          </p:cNvSpPr>
          <p:nvPr>
            <p:ph type="body" sz="quarter" idx="62" hasCustomPrompt="1"/>
          </p:nvPr>
        </p:nvSpPr>
        <p:spPr>
          <a:xfrm>
            <a:off x="701675" y="441325"/>
            <a:ext cx="3060700" cy="173038"/>
          </a:xfrm>
          <a:prstGeom prst="rect">
            <a:avLst/>
          </a:prstGeom>
        </p:spPr>
        <p:txBody>
          <a:bodyPr lIns="0" tIns="0" rIns="0" bIns="0"/>
          <a:lstStyle>
            <a:lvl1pPr marL="0" indent="0">
              <a:buNone/>
              <a:defRPr sz="997" b="0" i="0" baseline="0">
                <a:solidFill>
                  <a:schemeClr val="accent2"/>
                </a:solidFill>
                <a:latin typeface="Deutsche Bank Text" charset="0"/>
                <a:ea typeface="Deutsche Bank Text" charset="0"/>
                <a:cs typeface="Deutsche Bank Text" charset="0"/>
              </a:defRPr>
            </a:lvl1pPr>
            <a:lvl2pPr marL="455783" indent="0">
              <a:buNone/>
              <a:defRPr/>
            </a:lvl2pPr>
            <a:lvl3pPr marL="911565" indent="0">
              <a:buNone/>
              <a:defRPr/>
            </a:lvl3pPr>
            <a:lvl4pPr marL="1367348" indent="0">
              <a:buNone/>
              <a:defRPr/>
            </a:lvl4pPr>
            <a:lvl5pPr marL="1823131" indent="0">
              <a:buNone/>
              <a:defRPr/>
            </a:lvl5pPr>
          </a:lstStyle>
          <a:p>
            <a:pPr lvl="0"/>
            <a:r>
              <a:rPr lang="en-US" dirty="0"/>
              <a:t>Deutsche Bank Text Orange 10pt</a:t>
            </a:r>
          </a:p>
        </p:txBody>
      </p:sp>
      <p:sp>
        <p:nvSpPr>
          <p:cNvPr id="4" name="Text Placeholder 5"/>
          <p:cNvSpPr>
            <a:spLocks noGrp="1"/>
          </p:cNvSpPr>
          <p:nvPr>
            <p:ph type="body" sz="quarter" idx="63" hasCustomPrompt="1"/>
          </p:nvPr>
        </p:nvSpPr>
        <p:spPr>
          <a:xfrm>
            <a:off x="701675" y="824430"/>
            <a:ext cx="8532812" cy="478908"/>
          </a:xfrm>
          <a:prstGeom prst="rect">
            <a:avLst/>
          </a:prstGeom>
        </p:spPr>
        <p:txBody>
          <a:bodyPr lIns="0" tIns="0" rIns="0" bIns="0"/>
          <a:lstStyle>
            <a:lvl1pPr marL="0" indent="0">
              <a:lnSpc>
                <a:spcPts val="4000"/>
              </a:lnSpc>
              <a:spcBef>
                <a:spcPts val="0"/>
              </a:spcBef>
              <a:buNone/>
              <a:defRPr sz="3600" baseline="0">
                <a:solidFill>
                  <a:schemeClr val="tx1"/>
                </a:solidFill>
                <a:latin typeface="Deutsche Bank Display" charset="0"/>
                <a:ea typeface="Deutsche Bank Display" charset="0"/>
                <a:cs typeface="Deutsche Bank Display" charset="0"/>
              </a:defRPr>
            </a:lvl1pPr>
            <a:lvl2pPr marL="455783" indent="0">
              <a:buNone/>
              <a:defRPr sz="3600">
                <a:latin typeface="Deutsche Bank Display Beta" charset="0"/>
                <a:ea typeface="Deutsche Bank Display Beta" charset="0"/>
                <a:cs typeface="Deutsche Bank Display Beta" charset="0"/>
              </a:defRPr>
            </a:lvl2pPr>
            <a:lvl3pPr marL="911566" indent="0">
              <a:buNone/>
              <a:defRPr sz="3600">
                <a:latin typeface="Deutsche Bank Display Beta" charset="0"/>
                <a:ea typeface="Deutsche Bank Display Beta" charset="0"/>
                <a:cs typeface="Deutsche Bank Display Beta" charset="0"/>
              </a:defRPr>
            </a:lvl3pPr>
            <a:lvl4pPr marL="1367348" indent="0">
              <a:buNone/>
              <a:defRPr sz="3600">
                <a:latin typeface="Deutsche Bank Display Beta" charset="0"/>
                <a:ea typeface="Deutsche Bank Display Beta" charset="0"/>
                <a:cs typeface="Deutsche Bank Display Beta" charset="0"/>
              </a:defRPr>
            </a:lvl4pPr>
            <a:lvl5pPr marL="1823131" indent="0">
              <a:buNone/>
              <a:defRPr sz="3600">
                <a:latin typeface="Deutsche Bank Display Beta" charset="0"/>
                <a:ea typeface="Deutsche Bank Display Beta" charset="0"/>
                <a:cs typeface="Deutsche Bank Display Beta" charset="0"/>
              </a:defRPr>
            </a:lvl5pPr>
          </a:lstStyle>
          <a:p>
            <a:pPr lvl="0"/>
            <a:r>
              <a:rPr lang="en-US" dirty="0"/>
              <a:t>Deutsche Bank Display Dark Blue 36pt</a:t>
            </a:r>
          </a:p>
        </p:txBody>
      </p:sp>
      <p:sp>
        <p:nvSpPr>
          <p:cNvPr id="9" name="Text Placeholder 8"/>
          <p:cNvSpPr>
            <a:spLocks noGrp="1"/>
          </p:cNvSpPr>
          <p:nvPr>
            <p:ph type="body" sz="quarter" idx="73" hasCustomPrompt="1"/>
          </p:nvPr>
        </p:nvSpPr>
        <p:spPr>
          <a:xfrm>
            <a:off x="701675" y="2087563"/>
            <a:ext cx="2805454" cy="4321175"/>
          </a:xfrm>
          <a:prstGeom prst="rect">
            <a:avLst/>
          </a:prstGeom>
        </p:spPr>
        <p:txBody>
          <a:bodyPr lIns="0" tIns="0" rIns="0" bIns="0"/>
          <a:lstStyle>
            <a:lvl1pPr marL="108000" indent="-108000">
              <a:lnSpc>
                <a:spcPts val="1400"/>
              </a:lnSpc>
              <a:spcBef>
                <a:spcPts val="1400"/>
              </a:spcBef>
              <a:defRPr sz="1200" baseline="0">
                <a:solidFill>
                  <a:schemeClr val="tx2"/>
                </a:solidFill>
                <a:latin typeface="Deutsche Bank Text" charset="0"/>
                <a:ea typeface="Deutsche Bank Text" charset="0"/>
                <a:cs typeface="Deutsche Bank Text" charset="0"/>
              </a:defRPr>
            </a:lvl1pPr>
            <a:lvl2pPr>
              <a:defRPr sz="1400">
                <a:solidFill>
                  <a:srgbClr val="535B61"/>
                </a:solidFill>
                <a:latin typeface="Deutsche Bank Text Beta" charset="0"/>
                <a:ea typeface="Deutsche Bank Text Beta" charset="0"/>
                <a:cs typeface="Deutsche Bank Text Beta" charset="0"/>
              </a:defRPr>
            </a:lvl2pPr>
            <a:lvl3pPr>
              <a:defRPr sz="1400">
                <a:solidFill>
                  <a:srgbClr val="535B61"/>
                </a:solidFill>
                <a:latin typeface="Deutsche Bank Text Beta" charset="0"/>
                <a:ea typeface="Deutsche Bank Text Beta" charset="0"/>
                <a:cs typeface="Deutsche Bank Text Beta" charset="0"/>
              </a:defRPr>
            </a:lvl3pPr>
            <a:lvl4pPr>
              <a:defRPr sz="1400">
                <a:solidFill>
                  <a:srgbClr val="535B61"/>
                </a:solidFill>
                <a:latin typeface="Deutsche Bank Text Beta" charset="0"/>
                <a:ea typeface="Deutsche Bank Text Beta" charset="0"/>
                <a:cs typeface="Deutsche Bank Text Beta" charset="0"/>
              </a:defRPr>
            </a:lvl4pPr>
            <a:lvl5pPr>
              <a:defRPr sz="1400">
                <a:solidFill>
                  <a:srgbClr val="535B61"/>
                </a:solidFill>
                <a:latin typeface="Deutsche Bank Text Beta" charset="0"/>
                <a:ea typeface="Deutsche Bank Text Beta" charset="0"/>
                <a:cs typeface="Deutsche Bank Text Beta" charset="0"/>
              </a:defRPr>
            </a:lvl5pPr>
          </a:lstStyle>
          <a:p>
            <a:pPr lvl="0"/>
            <a:r>
              <a:rPr lang="en-US" dirty="0"/>
              <a:t>Click to add text</a:t>
            </a:r>
          </a:p>
        </p:txBody>
      </p:sp>
      <p:cxnSp>
        <p:nvCxnSpPr>
          <p:cNvPr id="7" name="Straight Connector 6"/>
          <p:cNvCxnSpPr/>
          <p:nvPr userDrawn="1"/>
        </p:nvCxnSpPr>
        <p:spPr>
          <a:xfrm>
            <a:off x="3689350" y="2087563"/>
            <a:ext cx="0" cy="4321175"/>
          </a:xfrm>
          <a:prstGeom prst="line">
            <a:avLst/>
          </a:prstGeom>
          <a:ln w="6350">
            <a:solidFill>
              <a:srgbClr val="A7A8AA"/>
            </a:solidFill>
          </a:ln>
        </p:spPr>
        <p:style>
          <a:lnRef idx="1">
            <a:schemeClr val="accent1"/>
          </a:lnRef>
          <a:fillRef idx="0">
            <a:schemeClr val="accent1"/>
          </a:fillRef>
          <a:effectRef idx="0">
            <a:schemeClr val="accent1"/>
          </a:effectRef>
          <a:fontRef idx="minor">
            <a:schemeClr val="tx1"/>
          </a:fontRef>
        </p:style>
      </p:cxnSp>
      <p:sp>
        <p:nvSpPr>
          <p:cNvPr id="10" name="Text Placeholder 6"/>
          <p:cNvSpPr>
            <a:spLocks noGrp="1"/>
          </p:cNvSpPr>
          <p:nvPr>
            <p:ph type="body" sz="quarter" idx="74" hasCustomPrompt="1"/>
          </p:nvPr>
        </p:nvSpPr>
        <p:spPr>
          <a:xfrm>
            <a:off x="4004132" y="2087563"/>
            <a:ext cx="5230355" cy="215625"/>
          </a:xfrm>
          <a:prstGeom prst="rect">
            <a:avLst/>
          </a:prstGeom>
        </p:spPr>
        <p:txBody>
          <a:bodyPr lIns="0" tIns="0" rIns="0" bIns="0"/>
          <a:lstStyle>
            <a:lvl1pPr marL="0" indent="0">
              <a:buNone/>
              <a:defRPr sz="1400" baseline="0">
                <a:solidFill>
                  <a:schemeClr val="tx1"/>
                </a:solidFill>
                <a:latin typeface="Deutsche Bank Text" charset="0"/>
                <a:ea typeface="Deutsche Bank Text" charset="0"/>
                <a:cs typeface="Deutsche Bank Text" charset="0"/>
              </a:defRPr>
            </a:lvl1pPr>
            <a:lvl2pPr marL="455783" indent="0">
              <a:buNone/>
              <a:defRPr>
                <a:solidFill>
                  <a:srgbClr val="00205B"/>
                </a:solidFill>
                <a:latin typeface="Deutsche Bank Text Beta" charset="0"/>
                <a:ea typeface="Deutsche Bank Text Beta" charset="0"/>
                <a:cs typeface="Deutsche Bank Text Beta" charset="0"/>
              </a:defRPr>
            </a:lvl2pPr>
            <a:lvl3pPr marL="911566" indent="0">
              <a:buNone/>
              <a:defRPr>
                <a:solidFill>
                  <a:srgbClr val="00205B"/>
                </a:solidFill>
                <a:latin typeface="Deutsche Bank Text Beta" charset="0"/>
                <a:ea typeface="Deutsche Bank Text Beta" charset="0"/>
                <a:cs typeface="Deutsche Bank Text Beta" charset="0"/>
              </a:defRPr>
            </a:lvl3pPr>
            <a:lvl4pPr marL="1367348" indent="0">
              <a:buNone/>
              <a:defRPr>
                <a:solidFill>
                  <a:srgbClr val="00205B"/>
                </a:solidFill>
                <a:latin typeface="Deutsche Bank Text Beta" charset="0"/>
                <a:ea typeface="Deutsche Bank Text Beta" charset="0"/>
                <a:cs typeface="Deutsche Bank Text Beta" charset="0"/>
              </a:defRPr>
            </a:lvl4pPr>
            <a:lvl5pPr marL="1823131" indent="0">
              <a:buNone/>
              <a:defRPr>
                <a:solidFill>
                  <a:srgbClr val="00205B"/>
                </a:solidFill>
                <a:latin typeface="Deutsche Bank Text Beta" charset="0"/>
                <a:ea typeface="Deutsche Bank Text Beta" charset="0"/>
                <a:cs typeface="Deutsche Bank Text Beta" charset="0"/>
              </a:defRPr>
            </a:lvl5pPr>
          </a:lstStyle>
          <a:p>
            <a:pPr lvl="0"/>
            <a:r>
              <a:rPr lang="en-US" dirty="0"/>
              <a:t>Click to add title</a:t>
            </a:r>
          </a:p>
        </p:txBody>
      </p:sp>
      <p:sp>
        <p:nvSpPr>
          <p:cNvPr id="11" name="Text Placeholder 6"/>
          <p:cNvSpPr>
            <a:spLocks noGrp="1"/>
          </p:cNvSpPr>
          <p:nvPr>
            <p:ph type="body" sz="quarter" idx="75" hasCustomPrompt="1"/>
          </p:nvPr>
        </p:nvSpPr>
        <p:spPr>
          <a:xfrm>
            <a:off x="4004132" y="2479448"/>
            <a:ext cx="5230355" cy="3929289"/>
          </a:xfrm>
          <a:prstGeom prst="rect">
            <a:avLst/>
          </a:prstGeom>
        </p:spPr>
        <p:txBody>
          <a:bodyPr lIns="0" tIns="0" rIns="0" bIns="0"/>
          <a:lstStyle>
            <a:lvl1pPr marL="0" indent="0">
              <a:lnSpc>
                <a:spcPts val="1400"/>
              </a:lnSpc>
              <a:spcBef>
                <a:spcPts val="1400"/>
              </a:spcBef>
              <a:buNone/>
              <a:defRPr sz="1200" baseline="0">
                <a:solidFill>
                  <a:schemeClr val="tx2"/>
                </a:solidFill>
                <a:latin typeface="Deutsche Bank Text" charset="0"/>
                <a:ea typeface="Deutsche Bank Text" charset="0"/>
                <a:cs typeface="Deutsche Bank Text" charset="0"/>
              </a:defRPr>
            </a:lvl1pPr>
            <a:lvl2pPr marL="455783" indent="0">
              <a:buNone/>
              <a:defRPr>
                <a:solidFill>
                  <a:srgbClr val="00205B"/>
                </a:solidFill>
                <a:latin typeface="Deutsche Bank Text Beta" charset="0"/>
                <a:ea typeface="Deutsche Bank Text Beta" charset="0"/>
                <a:cs typeface="Deutsche Bank Text Beta" charset="0"/>
              </a:defRPr>
            </a:lvl2pPr>
            <a:lvl3pPr marL="911566" indent="0">
              <a:buNone/>
              <a:defRPr>
                <a:solidFill>
                  <a:srgbClr val="00205B"/>
                </a:solidFill>
                <a:latin typeface="Deutsche Bank Text Beta" charset="0"/>
                <a:ea typeface="Deutsche Bank Text Beta" charset="0"/>
                <a:cs typeface="Deutsche Bank Text Beta" charset="0"/>
              </a:defRPr>
            </a:lvl3pPr>
            <a:lvl4pPr marL="1367348" indent="0">
              <a:buNone/>
              <a:defRPr>
                <a:solidFill>
                  <a:srgbClr val="00205B"/>
                </a:solidFill>
                <a:latin typeface="Deutsche Bank Text Beta" charset="0"/>
                <a:ea typeface="Deutsche Bank Text Beta" charset="0"/>
                <a:cs typeface="Deutsche Bank Text Beta" charset="0"/>
              </a:defRPr>
            </a:lvl4pPr>
            <a:lvl5pPr marL="1823131" indent="0">
              <a:buNone/>
              <a:defRPr>
                <a:solidFill>
                  <a:srgbClr val="00205B"/>
                </a:solidFill>
                <a:latin typeface="Deutsche Bank Text Beta" charset="0"/>
                <a:ea typeface="Deutsche Bank Text Beta" charset="0"/>
                <a:cs typeface="Deutsche Bank Text Beta" charset="0"/>
              </a:defRPr>
            </a:lvl5pPr>
          </a:lstStyle>
          <a:p>
            <a:pPr lvl="0"/>
            <a:r>
              <a:rPr lang="en-US" dirty="0"/>
              <a:t>Click to add text</a:t>
            </a:r>
          </a:p>
        </p:txBody>
      </p:sp>
      <p:sp>
        <p:nvSpPr>
          <p:cNvPr id="13" name="Text Placeholder 6"/>
          <p:cNvSpPr>
            <a:spLocks noGrp="1"/>
          </p:cNvSpPr>
          <p:nvPr>
            <p:ph type="body" sz="quarter" idx="72" hasCustomPrompt="1"/>
          </p:nvPr>
        </p:nvSpPr>
        <p:spPr>
          <a:xfrm>
            <a:off x="702650" y="6764338"/>
            <a:ext cx="9324000" cy="268287"/>
          </a:xfrm>
          <a:prstGeom prst="rect">
            <a:avLst/>
          </a:prstGeom>
        </p:spPr>
        <p:txBody>
          <a:bodyPr lIns="0" tIns="0" rIns="0" bIns="0" anchor="b"/>
          <a:lstStyle>
            <a:lvl1pPr marL="0" indent="0">
              <a:lnSpc>
                <a:spcPts val="800"/>
              </a:lnSpc>
              <a:spcBef>
                <a:spcPts val="0"/>
              </a:spcBef>
              <a:buNone/>
              <a:defRPr sz="800">
                <a:solidFill>
                  <a:schemeClr val="tx2"/>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8pt</a:t>
            </a:r>
          </a:p>
        </p:txBody>
      </p:sp>
    </p:spTree>
    <p:extLst>
      <p:ext uri="{BB962C8B-B14F-4D97-AF65-F5344CB8AC3E}">
        <p14:creationId xmlns:p14="http://schemas.microsoft.com/office/powerpoint/2010/main" val="1726793194"/>
      </p:ext>
    </p:extLst>
  </p:cSld>
  <p:clrMapOvr>
    <a:masterClrMapping/>
  </p:clrMapOvr>
</p:sldLayout>
</file>

<file path=ppt/slideLayouts/slideLayout105.xml><?xml version="1.0" encoding="utf-8"?>
<p:sldLayout xmlns:a="http://schemas.openxmlformats.org/drawingml/2006/main" xmlns:r="http://schemas.openxmlformats.org/officeDocument/2006/relationships" xmlns:p="http://schemas.openxmlformats.org/presentationml/2006/main" preserve="1" userDrawn="1">
  <p:cSld name="3 Columns">
    <p:spTree>
      <p:nvGrpSpPr>
        <p:cNvPr id="1" name=""/>
        <p:cNvGrpSpPr/>
        <p:nvPr/>
      </p:nvGrpSpPr>
      <p:grpSpPr>
        <a:xfrm>
          <a:off x="0" y="0"/>
          <a:ext cx="0" cy="0"/>
          <a:chOff x="0" y="0"/>
          <a:chExt cx="0" cy="0"/>
        </a:xfrm>
      </p:grpSpPr>
      <p:sp>
        <p:nvSpPr>
          <p:cNvPr id="4" name="Text Placeholder 2"/>
          <p:cNvSpPr>
            <a:spLocks noGrp="1"/>
          </p:cNvSpPr>
          <p:nvPr>
            <p:ph type="body" sz="quarter" idx="62" hasCustomPrompt="1"/>
          </p:nvPr>
        </p:nvSpPr>
        <p:spPr>
          <a:xfrm>
            <a:off x="701675" y="441325"/>
            <a:ext cx="2728091" cy="155645"/>
          </a:xfrm>
          <a:prstGeom prst="rect">
            <a:avLst/>
          </a:prstGeom>
        </p:spPr>
        <p:txBody>
          <a:bodyPr lIns="0" tIns="0" rIns="0" bIns="0"/>
          <a:lstStyle>
            <a:lvl1pPr marL="0" indent="0">
              <a:buNone/>
              <a:defRPr sz="997" b="0" i="0" baseline="0">
                <a:solidFill>
                  <a:schemeClr val="accent2"/>
                </a:solidFill>
                <a:latin typeface="Deutsche Bank Text" charset="0"/>
                <a:ea typeface="Deutsche Bank Text" charset="0"/>
                <a:cs typeface="Deutsche Bank Text" charset="0"/>
              </a:defRPr>
            </a:lvl1pPr>
            <a:lvl2pPr marL="455783" indent="0">
              <a:buNone/>
              <a:defRPr/>
            </a:lvl2pPr>
            <a:lvl3pPr marL="911565" indent="0">
              <a:buNone/>
              <a:defRPr/>
            </a:lvl3pPr>
            <a:lvl4pPr marL="1367348" indent="0">
              <a:buNone/>
              <a:defRPr/>
            </a:lvl4pPr>
            <a:lvl5pPr marL="1823131" indent="0">
              <a:buNone/>
              <a:defRPr/>
            </a:lvl5pPr>
          </a:lstStyle>
          <a:p>
            <a:pPr lvl="0"/>
            <a:r>
              <a:rPr lang="en-US" dirty="0"/>
              <a:t>Deutsche Bank Text Orange 10pt</a:t>
            </a:r>
          </a:p>
        </p:txBody>
      </p:sp>
      <p:sp>
        <p:nvSpPr>
          <p:cNvPr id="5" name="Text Placeholder 5"/>
          <p:cNvSpPr>
            <a:spLocks noGrp="1"/>
          </p:cNvSpPr>
          <p:nvPr>
            <p:ph type="body" sz="quarter" idx="63" hasCustomPrompt="1"/>
          </p:nvPr>
        </p:nvSpPr>
        <p:spPr>
          <a:xfrm>
            <a:off x="701674" y="824430"/>
            <a:ext cx="8532813" cy="478908"/>
          </a:xfrm>
          <a:prstGeom prst="rect">
            <a:avLst/>
          </a:prstGeom>
        </p:spPr>
        <p:txBody>
          <a:bodyPr lIns="0" tIns="0" rIns="0" bIns="0"/>
          <a:lstStyle>
            <a:lvl1pPr marL="0" indent="0">
              <a:lnSpc>
                <a:spcPts val="4000"/>
              </a:lnSpc>
              <a:spcBef>
                <a:spcPts val="0"/>
              </a:spcBef>
              <a:buNone/>
              <a:defRPr sz="3600" baseline="0">
                <a:solidFill>
                  <a:schemeClr val="tx1"/>
                </a:solidFill>
                <a:latin typeface="Deutsche Bank Display" charset="0"/>
                <a:ea typeface="Deutsche Bank Display" charset="0"/>
                <a:cs typeface="Deutsche Bank Display" charset="0"/>
              </a:defRPr>
            </a:lvl1pPr>
            <a:lvl2pPr marL="455783" indent="0">
              <a:buNone/>
              <a:defRPr sz="3600">
                <a:latin typeface="Deutsche Bank Display Beta" charset="0"/>
                <a:ea typeface="Deutsche Bank Display Beta" charset="0"/>
                <a:cs typeface="Deutsche Bank Display Beta" charset="0"/>
              </a:defRPr>
            </a:lvl2pPr>
            <a:lvl3pPr marL="911566" indent="0">
              <a:buNone/>
              <a:defRPr sz="3600">
                <a:latin typeface="Deutsche Bank Display Beta" charset="0"/>
                <a:ea typeface="Deutsche Bank Display Beta" charset="0"/>
                <a:cs typeface="Deutsche Bank Display Beta" charset="0"/>
              </a:defRPr>
            </a:lvl3pPr>
            <a:lvl4pPr marL="1367348" indent="0">
              <a:buNone/>
              <a:defRPr sz="3600">
                <a:latin typeface="Deutsche Bank Display Beta" charset="0"/>
                <a:ea typeface="Deutsche Bank Display Beta" charset="0"/>
                <a:cs typeface="Deutsche Bank Display Beta" charset="0"/>
              </a:defRPr>
            </a:lvl4pPr>
            <a:lvl5pPr marL="1823131" indent="0">
              <a:buNone/>
              <a:defRPr sz="3600">
                <a:latin typeface="Deutsche Bank Display Beta" charset="0"/>
                <a:ea typeface="Deutsche Bank Display Beta" charset="0"/>
                <a:cs typeface="Deutsche Bank Display Beta" charset="0"/>
              </a:defRPr>
            </a:lvl5pPr>
          </a:lstStyle>
          <a:p>
            <a:pPr lvl="0"/>
            <a:r>
              <a:rPr lang="en-US" dirty="0"/>
              <a:t>Deutsche Bank Display Dark Blue 36pt</a:t>
            </a:r>
          </a:p>
        </p:txBody>
      </p:sp>
      <p:sp>
        <p:nvSpPr>
          <p:cNvPr id="8" name="Text Placeholder 7"/>
          <p:cNvSpPr>
            <a:spLocks noGrp="1"/>
          </p:cNvSpPr>
          <p:nvPr>
            <p:ph type="body" sz="quarter" idx="73" hasCustomPrompt="1"/>
          </p:nvPr>
        </p:nvSpPr>
        <p:spPr>
          <a:xfrm>
            <a:off x="701676" y="2084959"/>
            <a:ext cx="2846388" cy="268097"/>
          </a:xfrm>
          <a:prstGeom prst="rect">
            <a:avLst/>
          </a:prstGeom>
        </p:spPr>
        <p:txBody>
          <a:bodyPr lIns="0" tIns="0" rIns="0" bIns="0"/>
          <a:lstStyle>
            <a:lvl1pPr marL="0" indent="0">
              <a:lnSpc>
                <a:spcPts val="1920"/>
              </a:lnSpc>
              <a:spcBef>
                <a:spcPts val="0"/>
              </a:spcBef>
              <a:buNone/>
              <a:defRPr sz="1600" baseline="0">
                <a:solidFill>
                  <a:schemeClr val="tx1"/>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Blue 16pt</a:t>
            </a:r>
          </a:p>
        </p:txBody>
      </p:sp>
      <p:sp>
        <p:nvSpPr>
          <p:cNvPr id="9" name="Text Placeholder 7"/>
          <p:cNvSpPr>
            <a:spLocks noGrp="1"/>
          </p:cNvSpPr>
          <p:nvPr>
            <p:ph type="body" sz="quarter" idx="74" hasCustomPrompt="1"/>
          </p:nvPr>
        </p:nvSpPr>
        <p:spPr>
          <a:xfrm>
            <a:off x="701676" y="2425465"/>
            <a:ext cx="2846388" cy="756042"/>
          </a:xfrm>
          <a:prstGeom prst="rect">
            <a:avLst/>
          </a:prstGeom>
        </p:spPr>
        <p:txBody>
          <a:bodyPr lIns="0" tIns="0" rIns="0" bIns="0"/>
          <a:lstStyle>
            <a:lvl1pPr marL="0" indent="0">
              <a:lnSpc>
                <a:spcPts val="1400"/>
              </a:lnSpc>
              <a:spcBef>
                <a:spcPts val="0"/>
              </a:spcBef>
              <a:buNone/>
              <a:defRPr sz="1200" baseline="0">
                <a:solidFill>
                  <a:schemeClr val="tx2"/>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12pt</a:t>
            </a:r>
          </a:p>
        </p:txBody>
      </p:sp>
      <p:sp>
        <p:nvSpPr>
          <p:cNvPr id="22" name="Text Placeholder 7"/>
          <p:cNvSpPr>
            <a:spLocks noGrp="1"/>
          </p:cNvSpPr>
          <p:nvPr>
            <p:ph type="body" sz="quarter" idx="84" hasCustomPrompt="1"/>
          </p:nvPr>
        </p:nvSpPr>
        <p:spPr>
          <a:xfrm>
            <a:off x="3935622" y="2084959"/>
            <a:ext cx="2828063" cy="268097"/>
          </a:xfrm>
          <a:prstGeom prst="rect">
            <a:avLst/>
          </a:prstGeom>
        </p:spPr>
        <p:txBody>
          <a:bodyPr lIns="0" tIns="0" rIns="0" bIns="0"/>
          <a:lstStyle>
            <a:lvl1pPr marL="0" indent="0">
              <a:lnSpc>
                <a:spcPts val="1920"/>
              </a:lnSpc>
              <a:spcBef>
                <a:spcPts val="0"/>
              </a:spcBef>
              <a:buNone/>
              <a:defRPr sz="1600" baseline="0">
                <a:solidFill>
                  <a:schemeClr val="tx1"/>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Blue 16pt</a:t>
            </a:r>
          </a:p>
        </p:txBody>
      </p:sp>
      <p:sp>
        <p:nvSpPr>
          <p:cNvPr id="23" name="Text Placeholder 7"/>
          <p:cNvSpPr>
            <a:spLocks noGrp="1"/>
          </p:cNvSpPr>
          <p:nvPr>
            <p:ph type="body" sz="quarter" idx="85" hasCustomPrompt="1"/>
          </p:nvPr>
        </p:nvSpPr>
        <p:spPr>
          <a:xfrm>
            <a:off x="3935622" y="2425465"/>
            <a:ext cx="2828063" cy="756042"/>
          </a:xfrm>
          <a:prstGeom prst="rect">
            <a:avLst/>
          </a:prstGeom>
        </p:spPr>
        <p:txBody>
          <a:bodyPr lIns="0" tIns="0" rIns="0" bIns="0"/>
          <a:lstStyle>
            <a:lvl1pPr marL="0" indent="0">
              <a:lnSpc>
                <a:spcPts val="1400"/>
              </a:lnSpc>
              <a:spcBef>
                <a:spcPts val="0"/>
              </a:spcBef>
              <a:buNone/>
              <a:defRPr sz="1200" baseline="0">
                <a:solidFill>
                  <a:schemeClr val="tx2"/>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12pt</a:t>
            </a:r>
          </a:p>
        </p:txBody>
      </p:sp>
      <p:sp>
        <p:nvSpPr>
          <p:cNvPr id="30" name="Text Placeholder 7"/>
          <p:cNvSpPr>
            <a:spLocks noGrp="1"/>
          </p:cNvSpPr>
          <p:nvPr>
            <p:ph type="body" sz="quarter" idx="92" hasCustomPrompt="1"/>
          </p:nvPr>
        </p:nvSpPr>
        <p:spPr>
          <a:xfrm>
            <a:off x="7147890" y="2084959"/>
            <a:ext cx="2878760" cy="268097"/>
          </a:xfrm>
          <a:prstGeom prst="rect">
            <a:avLst/>
          </a:prstGeom>
        </p:spPr>
        <p:txBody>
          <a:bodyPr lIns="0" tIns="0" rIns="0" bIns="0"/>
          <a:lstStyle>
            <a:lvl1pPr marL="0" indent="0">
              <a:lnSpc>
                <a:spcPts val="1920"/>
              </a:lnSpc>
              <a:spcBef>
                <a:spcPts val="0"/>
              </a:spcBef>
              <a:buNone/>
              <a:defRPr sz="1600" baseline="0">
                <a:solidFill>
                  <a:schemeClr val="tx1"/>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Blue 16pt</a:t>
            </a:r>
          </a:p>
        </p:txBody>
      </p:sp>
      <p:sp>
        <p:nvSpPr>
          <p:cNvPr id="31" name="Text Placeholder 7"/>
          <p:cNvSpPr>
            <a:spLocks noGrp="1"/>
          </p:cNvSpPr>
          <p:nvPr>
            <p:ph type="body" sz="quarter" idx="93" hasCustomPrompt="1"/>
          </p:nvPr>
        </p:nvSpPr>
        <p:spPr>
          <a:xfrm>
            <a:off x="7147890" y="2425465"/>
            <a:ext cx="2878760" cy="756042"/>
          </a:xfrm>
          <a:prstGeom prst="rect">
            <a:avLst/>
          </a:prstGeom>
        </p:spPr>
        <p:txBody>
          <a:bodyPr lIns="0" tIns="0" rIns="0" bIns="0"/>
          <a:lstStyle>
            <a:lvl1pPr marL="0" indent="0">
              <a:lnSpc>
                <a:spcPts val="1400"/>
              </a:lnSpc>
              <a:spcBef>
                <a:spcPts val="0"/>
              </a:spcBef>
              <a:buNone/>
              <a:defRPr sz="1200" baseline="0">
                <a:solidFill>
                  <a:schemeClr val="tx2"/>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12pt</a:t>
            </a:r>
          </a:p>
        </p:txBody>
      </p:sp>
      <p:cxnSp>
        <p:nvCxnSpPr>
          <p:cNvPr id="36" name="Straight Connector 35"/>
          <p:cNvCxnSpPr/>
          <p:nvPr userDrawn="1"/>
        </p:nvCxnSpPr>
        <p:spPr>
          <a:xfrm>
            <a:off x="3761255" y="2096643"/>
            <a:ext cx="0" cy="4267580"/>
          </a:xfrm>
          <a:prstGeom prst="line">
            <a:avLst/>
          </a:prstGeom>
          <a:ln>
            <a:solidFill>
              <a:srgbClr val="A7A8AA"/>
            </a:solidFill>
          </a:ln>
        </p:spPr>
        <p:style>
          <a:lnRef idx="1">
            <a:schemeClr val="accent1"/>
          </a:lnRef>
          <a:fillRef idx="0">
            <a:schemeClr val="accent1"/>
          </a:fillRef>
          <a:effectRef idx="0">
            <a:schemeClr val="accent1"/>
          </a:effectRef>
          <a:fontRef idx="minor">
            <a:schemeClr val="tx1"/>
          </a:fontRef>
        </p:style>
      </p:cxnSp>
      <p:cxnSp>
        <p:nvCxnSpPr>
          <p:cNvPr id="37" name="Straight Connector 36"/>
          <p:cNvCxnSpPr/>
          <p:nvPr userDrawn="1"/>
        </p:nvCxnSpPr>
        <p:spPr>
          <a:xfrm>
            <a:off x="6930084" y="2096643"/>
            <a:ext cx="0" cy="4267580"/>
          </a:xfrm>
          <a:prstGeom prst="line">
            <a:avLst/>
          </a:prstGeom>
          <a:ln>
            <a:solidFill>
              <a:srgbClr val="A7A8AA"/>
            </a:solidFill>
          </a:ln>
        </p:spPr>
        <p:style>
          <a:lnRef idx="1">
            <a:schemeClr val="accent1"/>
          </a:lnRef>
          <a:fillRef idx="0">
            <a:schemeClr val="accent1"/>
          </a:fillRef>
          <a:effectRef idx="0">
            <a:schemeClr val="accent1"/>
          </a:effectRef>
          <a:fontRef idx="minor">
            <a:schemeClr val="tx1"/>
          </a:fontRef>
        </p:style>
      </p:cxnSp>
      <p:sp>
        <p:nvSpPr>
          <p:cNvPr id="38" name="Text Placeholder 7"/>
          <p:cNvSpPr>
            <a:spLocks noGrp="1"/>
          </p:cNvSpPr>
          <p:nvPr>
            <p:ph type="body" sz="quarter" idx="94" hasCustomPrompt="1"/>
          </p:nvPr>
        </p:nvSpPr>
        <p:spPr>
          <a:xfrm>
            <a:off x="701676" y="3467880"/>
            <a:ext cx="2846388" cy="2940857"/>
          </a:xfrm>
          <a:prstGeom prst="rect">
            <a:avLst/>
          </a:prstGeom>
        </p:spPr>
        <p:txBody>
          <a:bodyPr lIns="0" tIns="0" rIns="0" bIns="0"/>
          <a:lstStyle>
            <a:lvl1pPr marL="252000" indent="-252000">
              <a:lnSpc>
                <a:spcPts val="1400"/>
              </a:lnSpc>
              <a:spcBef>
                <a:spcPts val="1400"/>
              </a:spcBef>
              <a:buFont typeface="Arial" charset="0"/>
              <a:buChar char="•"/>
              <a:defRPr sz="1200" baseline="0">
                <a:solidFill>
                  <a:schemeClr val="tx2"/>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12pt</a:t>
            </a:r>
          </a:p>
        </p:txBody>
      </p:sp>
      <p:sp>
        <p:nvSpPr>
          <p:cNvPr id="39" name="Text Placeholder 7"/>
          <p:cNvSpPr>
            <a:spLocks noGrp="1"/>
          </p:cNvSpPr>
          <p:nvPr>
            <p:ph type="body" sz="quarter" idx="95" hasCustomPrompt="1"/>
          </p:nvPr>
        </p:nvSpPr>
        <p:spPr>
          <a:xfrm>
            <a:off x="3935622" y="3467880"/>
            <a:ext cx="2828063" cy="2940857"/>
          </a:xfrm>
          <a:prstGeom prst="rect">
            <a:avLst/>
          </a:prstGeom>
        </p:spPr>
        <p:txBody>
          <a:bodyPr lIns="0" tIns="0" rIns="0" bIns="0"/>
          <a:lstStyle>
            <a:lvl1pPr marL="252000" indent="-252000">
              <a:lnSpc>
                <a:spcPts val="1400"/>
              </a:lnSpc>
              <a:spcBef>
                <a:spcPts val="1400"/>
              </a:spcBef>
              <a:buFont typeface="Arial" charset="0"/>
              <a:buChar char="•"/>
              <a:defRPr sz="1200" baseline="0">
                <a:solidFill>
                  <a:schemeClr val="tx2"/>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12pt</a:t>
            </a:r>
          </a:p>
        </p:txBody>
      </p:sp>
      <p:sp>
        <p:nvSpPr>
          <p:cNvPr id="40" name="Text Placeholder 7"/>
          <p:cNvSpPr>
            <a:spLocks noGrp="1"/>
          </p:cNvSpPr>
          <p:nvPr>
            <p:ph type="body" sz="quarter" idx="96" hasCustomPrompt="1"/>
          </p:nvPr>
        </p:nvSpPr>
        <p:spPr>
          <a:xfrm>
            <a:off x="7147890" y="3467880"/>
            <a:ext cx="2878760" cy="2940857"/>
          </a:xfrm>
          <a:prstGeom prst="rect">
            <a:avLst/>
          </a:prstGeom>
        </p:spPr>
        <p:txBody>
          <a:bodyPr lIns="0" tIns="0" rIns="0" bIns="0"/>
          <a:lstStyle>
            <a:lvl1pPr marL="252000" indent="-252000">
              <a:lnSpc>
                <a:spcPts val="1400"/>
              </a:lnSpc>
              <a:spcBef>
                <a:spcPts val="1400"/>
              </a:spcBef>
              <a:buFont typeface="Arial" charset="0"/>
              <a:buChar char="•"/>
              <a:defRPr sz="1200" baseline="0">
                <a:solidFill>
                  <a:schemeClr val="tx2"/>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12pt</a:t>
            </a:r>
          </a:p>
        </p:txBody>
      </p:sp>
      <p:sp>
        <p:nvSpPr>
          <p:cNvPr id="17" name="Text Placeholder 6"/>
          <p:cNvSpPr>
            <a:spLocks noGrp="1"/>
          </p:cNvSpPr>
          <p:nvPr>
            <p:ph type="body" sz="quarter" idx="72" hasCustomPrompt="1"/>
          </p:nvPr>
        </p:nvSpPr>
        <p:spPr>
          <a:xfrm>
            <a:off x="702650" y="6764338"/>
            <a:ext cx="9324000" cy="268287"/>
          </a:xfrm>
          <a:prstGeom prst="rect">
            <a:avLst/>
          </a:prstGeom>
        </p:spPr>
        <p:txBody>
          <a:bodyPr lIns="0" tIns="0" rIns="0" bIns="0" anchor="b"/>
          <a:lstStyle>
            <a:lvl1pPr marL="0" indent="0">
              <a:lnSpc>
                <a:spcPts val="800"/>
              </a:lnSpc>
              <a:spcBef>
                <a:spcPts val="0"/>
              </a:spcBef>
              <a:buNone/>
              <a:defRPr sz="800" b="0" i="0">
                <a:solidFill>
                  <a:schemeClr val="tx2"/>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8pt</a:t>
            </a:r>
          </a:p>
        </p:txBody>
      </p:sp>
    </p:spTree>
    <p:extLst>
      <p:ext uri="{BB962C8B-B14F-4D97-AF65-F5344CB8AC3E}">
        <p14:creationId xmlns:p14="http://schemas.microsoft.com/office/powerpoint/2010/main" val="3851053281"/>
      </p:ext>
    </p:extLst>
  </p:cSld>
  <p:clrMapOvr>
    <a:masterClrMapping/>
  </p:clrMapOvr>
</p:sldLayout>
</file>

<file path=ppt/slideLayouts/slideLayout106.xml><?xml version="1.0" encoding="utf-8"?>
<p:sldLayout xmlns:a="http://schemas.openxmlformats.org/drawingml/2006/main" xmlns:r="http://schemas.openxmlformats.org/officeDocument/2006/relationships" xmlns:p="http://schemas.openxmlformats.org/presentationml/2006/main" preserve="1" userDrawn="1">
  <p:cSld name="9_Numbering">
    <p:spTree>
      <p:nvGrpSpPr>
        <p:cNvPr id="1" name=""/>
        <p:cNvGrpSpPr/>
        <p:nvPr/>
      </p:nvGrpSpPr>
      <p:grpSpPr>
        <a:xfrm>
          <a:off x="0" y="0"/>
          <a:ext cx="0" cy="0"/>
          <a:chOff x="0" y="0"/>
          <a:chExt cx="0" cy="0"/>
        </a:xfrm>
      </p:grpSpPr>
      <p:sp>
        <p:nvSpPr>
          <p:cNvPr id="4" name="Text Placeholder 2"/>
          <p:cNvSpPr>
            <a:spLocks noGrp="1"/>
          </p:cNvSpPr>
          <p:nvPr>
            <p:ph type="body" sz="quarter" idx="62" hasCustomPrompt="1"/>
          </p:nvPr>
        </p:nvSpPr>
        <p:spPr>
          <a:xfrm>
            <a:off x="701675" y="441325"/>
            <a:ext cx="2728091" cy="155645"/>
          </a:xfrm>
          <a:prstGeom prst="rect">
            <a:avLst/>
          </a:prstGeom>
        </p:spPr>
        <p:txBody>
          <a:bodyPr lIns="0" tIns="0" rIns="0" bIns="0"/>
          <a:lstStyle>
            <a:lvl1pPr marL="0" indent="0">
              <a:buNone/>
              <a:defRPr sz="997" b="0" i="0" baseline="0">
                <a:solidFill>
                  <a:schemeClr val="accent2"/>
                </a:solidFill>
                <a:latin typeface="Deutsche Bank Text" charset="0"/>
                <a:ea typeface="Deutsche Bank Text" charset="0"/>
                <a:cs typeface="Deutsche Bank Text" charset="0"/>
              </a:defRPr>
            </a:lvl1pPr>
            <a:lvl2pPr marL="455783" indent="0">
              <a:buNone/>
              <a:defRPr/>
            </a:lvl2pPr>
            <a:lvl3pPr marL="911565" indent="0">
              <a:buNone/>
              <a:defRPr/>
            </a:lvl3pPr>
            <a:lvl4pPr marL="1367348" indent="0">
              <a:buNone/>
              <a:defRPr/>
            </a:lvl4pPr>
            <a:lvl5pPr marL="1823131" indent="0">
              <a:buNone/>
              <a:defRPr/>
            </a:lvl5pPr>
          </a:lstStyle>
          <a:p>
            <a:pPr lvl="0"/>
            <a:r>
              <a:rPr lang="en-US" dirty="0"/>
              <a:t>Deutsche Bank Text Orange 10pt</a:t>
            </a:r>
          </a:p>
        </p:txBody>
      </p:sp>
      <p:sp>
        <p:nvSpPr>
          <p:cNvPr id="5" name="Text Placeholder 5"/>
          <p:cNvSpPr>
            <a:spLocks noGrp="1"/>
          </p:cNvSpPr>
          <p:nvPr>
            <p:ph type="body" sz="quarter" idx="63" hasCustomPrompt="1"/>
          </p:nvPr>
        </p:nvSpPr>
        <p:spPr>
          <a:xfrm>
            <a:off x="701674" y="824430"/>
            <a:ext cx="8532813" cy="478908"/>
          </a:xfrm>
          <a:prstGeom prst="rect">
            <a:avLst/>
          </a:prstGeom>
        </p:spPr>
        <p:txBody>
          <a:bodyPr lIns="0" tIns="0" rIns="0" bIns="0"/>
          <a:lstStyle>
            <a:lvl1pPr marL="0" indent="0">
              <a:lnSpc>
                <a:spcPts val="4000"/>
              </a:lnSpc>
              <a:spcBef>
                <a:spcPts val="0"/>
              </a:spcBef>
              <a:buNone/>
              <a:defRPr sz="3600" baseline="0">
                <a:solidFill>
                  <a:schemeClr val="tx1"/>
                </a:solidFill>
                <a:latin typeface="Deutsche Bank Display" charset="0"/>
                <a:ea typeface="Deutsche Bank Display" charset="0"/>
                <a:cs typeface="Deutsche Bank Display" charset="0"/>
              </a:defRPr>
            </a:lvl1pPr>
            <a:lvl2pPr marL="455783" indent="0">
              <a:buNone/>
              <a:defRPr sz="3600">
                <a:latin typeface="Deutsche Bank Display Beta" charset="0"/>
                <a:ea typeface="Deutsche Bank Display Beta" charset="0"/>
                <a:cs typeface="Deutsche Bank Display Beta" charset="0"/>
              </a:defRPr>
            </a:lvl2pPr>
            <a:lvl3pPr marL="911566" indent="0">
              <a:buNone/>
              <a:defRPr sz="3600">
                <a:latin typeface="Deutsche Bank Display Beta" charset="0"/>
                <a:ea typeface="Deutsche Bank Display Beta" charset="0"/>
                <a:cs typeface="Deutsche Bank Display Beta" charset="0"/>
              </a:defRPr>
            </a:lvl3pPr>
            <a:lvl4pPr marL="1367348" indent="0">
              <a:buNone/>
              <a:defRPr sz="3600">
                <a:latin typeface="Deutsche Bank Display Beta" charset="0"/>
                <a:ea typeface="Deutsche Bank Display Beta" charset="0"/>
                <a:cs typeface="Deutsche Bank Display Beta" charset="0"/>
              </a:defRPr>
            </a:lvl4pPr>
            <a:lvl5pPr marL="1823131" indent="0">
              <a:buNone/>
              <a:defRPr sz="3600">
                <a:latin typeface="Deutsche Bank Display Beta" charset="0"/>
                <a:ea typeface="Deutsche Bank Display Beta" charset="0"/>
                <a:cs typeface="Deutsche Bank Display Beta" charset="0"/>
              </a:defRPr>
            </a:lvl5pPr>
          </a:lstStyle>
          <a:p>
            <a:pPr lvl="0"/>
            <a:r>
              <a:rPr lang="en-US" dirty="0"/>
              <a:t>Deutsche Bank Display Dark Blue 36pt</a:t>
            </a:r>
          </a:p>
        </p:txBody>
      </p:sp>
      <p:sp>
        <p:nvSpPr>
          <p:cNvPr id="9" name="Text Placeholder 7"/>
          <p:cNvSpPr>
            <a:spLocks noGrp="1"/>
          </p:cNvSpPr>
          <p:nvPr>
            <p:ph type="body" sz="quarter" idx="74" hasCustomPrompt="1"/>
          </p:nvPr>
        </p:nvSpPr>
        <p:spPr>
          <a:xfrm>
            <a:off x="1312864" y="2098521"/>
            <a:ext cx="5545136" cy="339481"/>
          </a:xfrm>
          <a:prstGeom prst="rect">
            <a:avLst/>
          </a:prstGeom>
        </p:spPr>
        <p:txBody>
          <a:bodyPr lIns="0" tIns="0" rIns="0" bIns="0"/>
          <a:lstStyle>
            <a:lvl1pPr marL="0" indent="0">
              <a:lnSpc>
                <a:spcPts val="1400"/>
              </a:lnSpc>
              <a:spcBef>
                <a:spcPts val="0"/>
              </a:spcBef>
              <a:buNone/>
              <a:defRPr sz="1200" baseline="0">
                <a:solidFill>
                  <a:schemeClr val="tx2"/>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12pt</a:t>
            </a:r>
          </a:p>
        </p:txBody>
      </p:sp>
      <p:sp>
        <p:nvSpPr>
          <p:cNvPr id="2" name="Oval 1"/>
          <p:cNvSpPr/>
          <p:nvPr userDrawn="1"/>
        </p:nvSpPr>
        <p:spPr>
          <a:xfrm>
            <a:off x="701675" y="2098521"/>
            <a:ext cx="215103" cy="215103"/>
          </a:xfrm>
          <a:prstGeom prst="ellipse">
            <a:avLst/>
          </a:prstGeom>
          <a:noFill/>
          <a:ln w="952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dirty="0">
                <a:solidFill>
                  <a:srgbClr val="EC6B10"/>
                </a:solidFill>
                <a:latin typeface="Deutsche Bank Display" charset="0"/>
                <a:ea typeface="Deutsche Bank Display" charset="0"/>
                <a:cs typeface="Deutsche Bank Display" charset="0"/>
              </a:rPr>
              <a:t>1</a:t>
            </a:r>
            <a:endParaRPr lang="en-US" sz="1800" dirty="0">
              <a:solidFill>
                <a:srgbClr val="EC6B10"/>
              </a:solidFill>
              <a:latin typeface="Deutsche Bank Display" charset="0"/>
              <a:ea typeface="Deutsche Bank Display" charset="0"/>
              <a:cs typeface="Deutsche Bank Display" charset="0"/>
            </a:endParaRPr>
          </a:p>
        </p:txBody>
      </p:sp>
      <p:sp>
        <p:nvSpPr>
          <p:cNvPr id="8" name="Text Placeholder 6"/>
          <p:cNvSpPr>
            <a:spLocks noGrp="1"/>
          </p:cNvSpPr>
          <p:nvPr>
            <p:ph type="body" sz="quarter" idx="72" hasCustomPrompt="1"/>
          </p:nvPr>
        </p:nvSpPr>
        <p:spPr>
          <a:xfrm>
            <a:off x="702650" y="6764338"/>
            <a:ext cx="9324000" cy="268287"/>
          </a:xfrm>
          <a:prstGeom prst="rect">
            <a:avLst/>
          </a:prstGeom>
        </p:spPr>
        <p:txBody>
          <a:bodyPr lIns="0" tIns="0" rIns="0" bIns="0" anchor="b"/>
          <a:lstStyle>
            <a:lvl1pPr marL="0" indent="0">
              <a:lnSpc>
                <a:spcPts val="800"/>
              </a:lnSpc>
              <a:spcBef>
                <a:spcPts val="0"/>
              </a:spcBef>
              <a:buNone/>
              <a:defRPr sz="800">
                <a:solidFill>
                  <a:schemeClr val="tx2"/>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8pt</a:t>
            </a:r>
          </a:p>
        </p:txBody>
      </p:sp>
    </p:spTree>
    <p:extLst>
      <p:ext uri="{BB962C8B-B14F-4D97-AF65-F5344CB8AC3E}">
        <p14:creationId xmlns:p14="http://schemas.microsoft.com/office/powerpoint/2010/main" val="3759718307"/>
      </p:ext>
    </p:extLst>
  </p:cSld>
  <p:clrMapOvr>
    <a:masterClrMapping/>
  </p:clrMapOvr>
</p:sldLayout>
</file>

<file path=ppt/slideLayouts/slideLayout107.xml><?xml version="1.0" encoding="utf-8"?>
<p:sldLayout xmlns:a="http://schemas.openxmlformats.org/drawingml/2006/main" xmlns:r="http://schemas.openxmlformats.org/officeDocument/2006/relationships" xmlns:p="http://schemas.openxmlformats.org/presentationml/2006/main" preserve="1" userDrawn="1">
  <p:cSld name="8_Numbering">
    <p:spTree>
      <p:nvGrpSpPr>
        <p:cNvPr id="1" name=""/>
        <p:cNvGrpSpPr/>
        <p:nvPr/>
      </p:nvGrpSpPr>
      <p:grpSpPr>
        <a:xfrm>
          <a:off x="0" y="0"/>
          <a:ext cx="0" cy="0"/>
          <a:chOff x="0" y="0"/>
          <a:chExt cx="0" cy="0"/>
        </a:xfrm>
      </p:grpSpPr>
      <p:sp>
        <p:nvSpPr>
          <p:cNvPr id="4" name="Text Placeholder 2"/>
          <p:cNvSpPr>
            <a:spLocks noGrp="1"/>
          </p:cNvSpPr>
          <p:nvPr>
            <p:ph type="body" sz="quarter" idx="62" hasCustomPrompt="1"/>
          </p:nvPr>
        </p:nvSpPr>
        <p:spPr>
          <a:xfrm>
            <a:off x="701675" y="441325"/>
            <a:ext cx="2728091" cy="155645"/>
          </a:xfrm>
          <a:prstGeom prst="rect">
            <a:avLst/>
          </a:prstGeom>
        </p:spPr>
        <p:txBody>
          <a:bodyPr lIns="0" tIns="0" rIns="0" bIns="0"/>
          <a:lstStyle>
            <a:lvl1pPr marL="0" indent="0">
              <a:buNone/>
              <a:defRPr sz="997" b="0" i="0" baseline="0">
                <a:solidFill>
                  <a:schemeClr val="accent2"/>
                </a:solidFill>
                <a:latin typeface="Deutsche Bank Text" charset="0"/>
                <a:ea typeface="Deutsche Bank Text" charset="0"/>
                <a:cs typeface="Deutsche Bank Text" charset="0"/>
              </a:defRPr>
            </a:lvl1pPr>
            <a:lvl2pPr marL="455783" indent="0">
              <a:buNone/>
              <a:defRPr/>
            </a:lvl2pPr>
            <a:lvl3pPr marL="911565" indent="0">
              <a:buNone/>
              <a:defRPr/>
            </a:lvl3pPr>
            <a:lvl4pPr marL="1367348" indent="0">
              <a:buNone/>
              <a:defRPr/>
            </a:lvl4pPr>
            <a:lvl5pPr marL="1823131" indent="0">
              <a:buNone/>
              <a:defRPr/>
            </a:lvl5pPr>
          </a:lstStyle>
          <a:p>
            <a:pPr lvl="0"/>
            <a:r>
              <a:rPr lang="en-US" dirty="0"/>
              <a:t>Deutsche Bank Text Orange 10pt</a:t>
            </a:r>
          </a:p>
        </p:txBody>
      </p:sp>
      <p:sp>
        <p:nvSpPr>
          <p:cNvPr id="5" name="Text Placeholder 5"/>
          <p:cNvSpPr>
            <a:spLocks noGrp="1"/>
          </p:cNvSpPr>
          <p:nvPr>
            <p:ph type="body" sz="quarter" idx="63" hasCustomPrompt="1"/>
          </p:nvPr>
        </p:nvSpPr>
        <p:spPr>
          <a:xfrm>
            <a:off x="701676" y="824430"/>
            <a:ext cx="8532812" cy="478908"/>
          </a:xfrm>
          <a:prstGeom prst="rect">
            <a:avLst/>
          </a:prstGeom>
        </p:spPr>
        <p:txBody>
          <a:bodyPr lIns="0" tIns="0" rIns="0" bIns="0"/>
          <a:lstStyle>
            <a:lvl1pPr marL="0" indent="0">
              <a:lnSpc>
                <a:spcPts val="4000"/>
              </a:lnSpc>
              <a:spcBef>
                <a:spcPts val="0"/>
              </a:spcBef>
              <a:buNone/>
              <a:defRPr sz="3600" baseline="0">
                <a:solidFill>
                  <a:schemeClr val="tx1"/>
                </a:solidFill>
                <a:latin typeface="Deutsche Bank Display" charset="0"/>
                <a:ea typeface="Deutsche Bank Display" charset="0"/>
                <a:cs typeface="Deutsche Bank Display" charset="0"/>
              </a:defRPr>
            </a:lvl1pPr>
            <a:lvl2pPr marL="455783" indent="0">
              <a:buNone/>
              <a:defRPr sz="3600">
                <a:latin typeface="Deutsche Bank Display Beta" charset="0"/>
                <a:ea typeface="Deutsche Bank Display Beta" charset="0"/>
                <a:cs typeface="Deutsche Bank Display Beta" charset="0"/>
              </a:defRPr>
            </a:lvl2pPr>
            <a:lvl3pPr marL="911566" indent="0">
              <a:buNone/>
              <a:defRPr sz="3600">
                <a:latin typeface="Deutsche Bank Display Beta" charset="0"/>
                <a:ea typeface="Deutsche Bank Display Beta" charset="0"/>
                <a:cs typeface="Deutsche Bank Display Beta" charset="0"/>
              </a:defRPr>
            </a:lvl3pPr>
            <a:lvl4pPr marL="1367348" indent="0">
              <a:buNone/>
              <a:defRPr sz="3600">
                <a:latin typeface="Deutsche Bank Display Beta" charset="0"/>
                <a:ea typeface="Deutsche Bank Display Beta" charset="0"/>
                <a:cs typeface="Deutsche Bank Display Beta" charset="0"/>
              </a:defRPr>
            </a:lvl4pPr>
            <a:lvl5pPr marL="1823131" indent="0">
              <a:buNone/>
              <a:defRPr sz="3600">
                <a:latin typeface="Deutsche Bank Display Beta" charset="0"/>
                <a:ea typeface="Deutsche Bank Display Beta" charset="0"/>
                <a:cs typeface="Deutsche Bank Display Beta" charset="0"/>
              </a:defRPr>
            </a:lvl5pPr>
          </a:lstStyle>
          <a:p>
            <a:pPr lvl="0"/>
            <a:r>
              <a:rPr lang="en-US" dirty="0"/>
              <a:t>Deutsche Bank Display Dark Blue 36pt</a:t>
            </a:r>
          </a:p>
        </p:txBody>
      </p:sp>
      <p:sp>
        <p:nvSpPr>
          <p:cNvPr id="9" name="Text Placeholder 7"/>
          <p:cNvSpPr>
            <a:spLocks noGrp="1"/>
          </p:cNvSpPr>
          <p:nvPr>
            <p:ph type="body" sz="quarter" idx="74" hasCustomPrompt="1"/>
          </p:nvPr>
        </p:nvSpPr>
        <p:spPr>
          <a:xfrm>
            <a:off x="1312864" y="2098521"/>
            <a:ext cx="5545136" cy="339481"/>
          </a:xfrm>
          <a:prstGeom prst="rect">
            <a:avLst/>
          </a:prstGeom>
        </p:spPr>
        <p:txBody>
          <a:bodyPr lIns="0" tIns="0" rIns="0" bIns="0"/>
          <a:lstStyle>
            <a:lvl1pPr marL="0" indent="0">
              <a:lnSpc>
                <a:spcPts val="1400"/>
              </a:lnSpc>
              <a:spcBef>
                <a:spcPts val="0"/>
              </a:spcBef>
              <a:buNone/>
              <a:defRPr sz="1200" baseline="0">
                <a:solidFill>
                  <a:schemeClr val="tx2"/>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12pt</a:t>
            </a:r>
          </a:p>
        </p:txBody>
      </p:sp>
      <p:sp>
        <p:nvSpPr>
          <p:cNvPr id="20" name="Text Placeholder 7"/>
          <p:cNvSpPr>
            <a:spLocks noGrp="1"/>
          </p:cNvSpPr>
          <p:nvPr>
            <p:ph type="body" sz="quarter" idx="76" hasCustomPrompt="1"/>
          </p:nvPr>
        </p:nvSpPr>
        <p:spPr>
          <a:xfrm>
            <a:off x="1312864" y="2798145"/>
            <a:ext cx="5545136" cy="339481"/>
          </a:xfrm>
          <a:prstGeom prst="rect">
            <a:avLst/>
          </a:prstGeom>
        </p:spPr>
        <p:txBody>
          <a:bodyPr lIns="0" tIns="0" rIns="0" bIns="0"/>
          <a:lstStyle>
            <a:lvl1pPr marL="0" indent="0">
              <a:lnSpc>
                <a:spcPts val="1400"/>
              </a:lnSpc>
              <a:spcBef>
                <a:spcPts val="0"/>
              </a:spcBef>
              <a:buNone/>
              <a:defRPr sz="1200" baseline="0">
                <a:solidFill>
                  <a:schemeClr val="tx2"/>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12pt</a:t>
            </a:r>
          </a:p>
        </p:txBody>
      </p:sp>
      <p:sp>
        <p:nvSpPr>
          <p:cNvPr id="2" name="Oval 1"/>
          <p:cNvSpPr/>
          <p:nvPr userDrawn="1"/>
        </p:nvSpPr>
        <p:spPr>
          <a:xfrm>
            <a:off x="701675" y="2098521"/>
            <a:ext cx="215103" cy="215103"/>
          </a:xfrm>
          <a:prstGeom prst="ellipse">
            <a:avLst/>
          </a:prstGeom>
          <a:noFill/>
          <a:ln w="952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dirty="0">
                <a:solidFill>
                  <a:srgbClr val="EC6B10"/>
                </a:solidFill>
                <a:latin typeface="Deutsche Bank Display" charset="0"/>
                <a:ea typeface="Deutsche Bank Display" charset="0"/>
                <a:cs typeface="Deutsche Bank Display" charset="0"/>
              </a:rPr>
              <a:t>1</a:t>
            </a:r>
            <a:endParaRPr lang="en-US" sz="1800" dirty="0">
              <a:solidFill>
                <a:srgbClr val="EC6B10"/>
              </a:solidFill>
              <a:latin typeface="Deutsche Bank Display" charset="0"/>
              <a:ea typeface="Deutsche Bank Display" charset="0"/>
              <a:cs typeface="Deutsche Bank Display" charset="0"/>
            </a:endParaRPr>
          </a:p>
        </p:txBody>
      </p:sp>
      <p:sp>
        <p:nvSpPr>
          <p:cNvPr id="16" name="Oval 15"/>
          <p:cNvSpPr/>
          <p:nvPr userDrawn="1"/>
        </p:nvSpPr>
        <p:spPr>
          <a:xfrm>
            <a:off x="701675" y="2798145"/>
            <a:ext cx="215103" cy="215103"/>
          </a:xfrm>
          <a:prstGeom prst="ellipse">
            <a:avLst/>
          </a:prstGeom>
          <a:noFill/>
          <a:ln w="952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dirty="0">
                <a:solidFill>
                  <a:srgbClr val="EC6B10"/>
                </a:solidFill>
                <a:latin typeface="Deutsche Bank Display" charset="0"/>
                <a:ea typeface="Deutsche Bank Display" charset="0"/>
                <a:cs typeface="Deutsche Bank Display" charset="0"/>
              </a:rPr>
              <a:t>2</a:t>
            </a:r>
            <a:endParaRPr lang="en-US" sz="1800" dirty="0">
              <a:solidFill>
                <a:srgbClr val="EC6B10"/>
              </a:solidFill>
              <a:latin typeface="Deutsche Bank Display" charset="0"/>
              <a:ea typeface="Deutsche Bank Display" charset="0"/>
              <a:cs typeface="Deutsche Bank Display" charset="0"/>
            </a:endParaRPr>
          </a:p>
        </p:txBody>
      </p:sp>
      <p:sp>
        <p:nvSpPr>
          <p:cNvPr id="11" name="Text Placeholder 6"/>
          <p:cNvSpPr>
            <a:spLocks noGrp="1"/>
          </p:cNvSpPr>
          <p:nvPr>
            <p:ph type="body" sz="quarter" idx="72" hasCustomPrompt="1"/>
          </p:nvPr>
        </p:nvSpPr>
        <p:spPr>
          <a:xfrm>
            <a:off x="702650" y="6764338"/>
            <a:ext cx="9324000" cy="268287"/>
          </a:xfrm>
          <a:prstGeom prst="rect">
            <a:avLst/>
          </a:prstGeom>
        </p:spPr>
        <p:txBody>
          <a:bodyPr lIns="0" tIns="0" rIns="0" bIns="0" anchor="b"/>
          <a:lstStyle>
            <a:lvl1pPr marL="0" indent="0">
              <a:lnSpc>
                <a:spcPts val="800"/>
              </a:lnSpc>
              <a:spcBef>
                <a:spcPts val="0"/>
              </a:spcBef>
              <a:buNone/>
              <a:defRPr sz="800">
                <a:solidFill>
                  <a:schemeClr val="tx2"/>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8pt</a:t>
            </a:r>
          </a:p>
        </p:txBody>
      </p:sp>
    </p:spTree>
    <p:extLst>
      <p:ext uri="{BB962C8B-B14F-4D97-AF65-F5344CB8AC3E}">
        <p14:creationId xmlns:p14="http://schemas.microsoft.com/office/powerpoint/2010/main" val="1497589159"/>
      </p:ext>
    </p:extLst>
  </p:cSld>
  <p:clrMapOvr>
    <a:masterClrMapping/>
  </p:clrMapOvr>
</p:sldLayout>
</file>

<file path=ppt/slideLayouts/slideLayout108.xml><?xml version="1.0" encoding="utf-8"?>
<p:sldLayout xmlns:a="http://schemas.openxmlformats.org/drawingml/2006/main" xmlns:r="http://schemas.openxmlformats.org/officeDocument/2006/relationships" xmlns:p="http://schemas.openxmlformats.org/presentationml/2006/main" preserve="1" userDrawn="1">
  <p:cSld name="7_Numbering">
    <p:spTree>
      <p:nvGrpSpPr>
        <p:cNvPr id="1" name=""/>
        <p:cNvGrpSpPr/>
        <p:nvPr/>
      </p:nvGrpSpPr>
      <p:grpSpPr>
        <a:xfrm>
          <a:off x="0" y="0"/>
          <a:ext cx="0" cy="0"/>
          <a:chOff x="0" y="0"/>
          <a:chExt cx="0" cy="0"/>
        </a:xfrm>
      </p:grpSpPr>
      <p:sp>
        <p:nvSpPr>
          <p:cNvPr id="4" name="Text Placeholder 2"/>
          <p:cNvSpPr>
            <a:spLocks noGrp="1"/>
          </p:cNvSpPr>
          <p:nvPr>
            <p:ph type="body" sz="quarter" idx="62" hasCustomPrompt="1"/>
          </p:nvPr>
        </p:nvSpPr>
        <p:spPr>
          <a:xfrm>
            <a:off x="701674" y="441325"/>
            <a:ext cx="2728091" cy="155645"/>
          </a:xfrm>
          <a:prstGeom prst="rect">
            <a:avLst/>
          </a:prstGeom>
        </p:spPr>
        <p:txBody>
          <a:bodyPr lIns="0" tIns="0" rIns="0" bIns="0"/>
          <a:lstStyle>
            <a:lvl1pPr marL="0" indent="0">
              <a:buNone/>
              <a:defRPr sz="997" b="0" i="0" baseline="0">
                <a:solidFill>
                  <a:schemeClr val="accent2"/>
                </a:solidFill>
                <a:latin typeface="Deutsche Bank Text" charset="0"/>
                <a:ea typeface="Deutsche Bank Text" charset="0"/>
                <a:cs typeface="Deutsche Bank Text" charset="0"/>
              </a:defRPr>
            </a:lvl1pPr>
            <a:lvl2pPr marL="455783" indent="0">
              <a:buNone/>
              <a:defRPr/>
            </a:lvl2pPr>
            <a:lvl3pPr marL="911565" indent="0">
              <a:buNone/>
              <a:defRPr/>
            </a:lvl3pPr>
            <a:lvl4pPr marL="1367348" indent="0">
              <a:buNone/>
              <a:defRPr/>
            </a:lvl4pPr>
            <a:lvl5pPr marL="1823131" indent="0">
              <a:buNone/>
              <a:defRPr/>
            </a:lvl5pPr>
          </a:lstStyle>
          <a:p>
            <a:pPr lvl="0"/>
            <a:r>
              <a:rPr lang="en-US" dirty="0"/>
              <a:t>Deutsche Bank Text Orange 10pt</a:t>
            </a:r>
          </a:p>
        </p:txBody>
      </p:sp>
      <p:sp>
        <p:nvSpPr>
          <p:cNvPr id="5" name="Text Placeholder 5"/>
          <p:cNvSpPr>
            <a:spLocks noGrp="1"/>
          </p:cNvSpPr>
          <p:nvPr>
            <p:ph type="body" sz="quarter" idx="63" hasCustomPrompt="1"/>
          </p:nvPr>
        </p:nvSpPr>
        <p:spPr>
          <a:xfrm>
            <a:off x="701674" y="824430"/>
            <a:ext cx="8532813" cy="478908"/>
          </a:xfrm>
          <a:prstGeom prst="rect">
            <a:avLst/>
          </a:prstGeom>
        </p:spPr>
        <p:txBody>
          <a:bodyPr lIns="0" tIns="0" rIns="0" bIns="0"/>
          <a:lstStyle>
            <a:lvl1pPr marL="0" indent="0">
              <a:lnSpc>
                <a:spcPts val="4000"/>
              </a:lnSpc>
              <a:spcBef>
                <a:spcPts val="0"/>
              </a:spcBef>
              <a:buNone/>
              <a:defRPr sz="3600" baseline="0">
                <a:solidFill>
                  <a:schemeClr val="tx1"/>
                </a:solidFill>
                <a:latin typeface="Deutsche Bank Display" charset="0"/>
                <a:ea typeface="Deutsche Bank Display" charset="0"/>
                <a:cs typeface="Deutsche Bank Display" charset="0"/>
              </a:defRPr>
            </a:lvl1pPr>
            <a:lvl2pPr marL="455783" indent="0">
              <a:buNone/>
              <a:defRPr sz="3600">
                <a:latin typeface="Deutsche Bank Display Beta" charset="0"/>
                <a:ea typeface="Deutsche Bank Display Beta" charset="0"/>
                <a:cs typeface="Deutsche Bank Display Beta" charset="0"/>
              </a:defRPr>
            </a:lvl2pPr>
            <a:lvl3pPr marL="911566" indent="0">
              <a:buNone/>
              <a:defRPr sz="3600">
                <a:latin typeface="Deutsche Bank Display Beta" charset="0"/>
                <a:ea typeface="Deutsche Bank Display Beta" charset="0"/>
                <a:cs typeface="Deutsche Bank Display Beta" charset="0"/>
              </a:defRPr>
            </a:lvl3pPr>
            <a:lvl4pPr marL="1367348" indent="0">
              <a:buNone/>
              <a:defRPr sz="3600">
                <a:latin typeface="Deutsche Bank Display Beta" charset="0"/>
                <a:ea typeface="Deutsche Bank Display Beta" charset="0"/>
                <a:cs typeface="Deutsche Bank Display Beta" charset="0"/>
              </a:defRPr>
            </a:lvl4pPr>
            <a:lvl5pPr marL="1823131" indent="0">
              <a:buNone/>
              <a:defRPr sz="3600">
                <a:latin typeface="Deutsche Bank Display Beta" charset="0"/>
                <a:ea typeface="Deutsche Bank Display Beta" charset="0"/>
                <a:cs typeface="Deutsche Bank Display Beta" charset="0"/>
              </a:defRPr>
            </a:lvl5pPr>
          </a:lstStyle>
          <a:p>
            <a:pPr lvl="0"/>
            <a:r>
              <a:rPr lang="en-US" dirty="0"/>
              <a:t>Deutsche Bank Display Dark Blue 36pt</a:t>
            </a:r>
          </a:p>
        </p:txBody>
      </p:sp>
      <p:sp>
        <p:nvSpPr>
          <p:cNvPr id="9" name="Text Placeholder 7"/>
          <p:cNvSpPr>
            <a:spLocks noGrp="1"/>
          </p:cNvSpPr>
          <p:nvPr>
            <p:ph type="body" sz="quarter" idx="74" hasCustomPrompt="1"/>
          </p:nvPr>
        </p:nvSpPr>
        <p:spPr>
          <a:xfrm>
            <a:off x="1312864" y="2098521"/>
            <a:ext cx="5545136" cy="339481"/>
          </a:xfrm>
          <a:prstGeom prst="rect">
            <a:avLst/>
          </a:prstGeom>
        </p:spPr>
        <p:txBody>
          <a:bodyPr lIns="0" tIns="0" rIns="0" bIns="0"/>
          <a:lstStyle>
            <a:lvl1pPr marL="0" indent="0">
              <a:lnSpc>
                <a:spcPts val="1400"/>
              </a:lnSpc>
              <a:spcBef>
                <a:spcPts val="0"/>
              </a:spcBef>
              <a:buNone/>
              <a:defRPr sz="1200" baseline="0">
                <a:solidFill>
                  <a:schemeClr val="tx2"/>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12pt</a:t>
            </a:r>
          </a:p>
        </p:txBody>
      </p:sp>
      <p:sp>
        <p:nvSpPr>
          <p:cNvPr id="20" name="Text Placeholder 7"/>
          <p:cNvSpPr>
            <a:spLocks noGrp="1"/>
          </p:cNvSpPr>
          <p:nvPr>
            <p:ph type="body" sz="quarter" idx="76" hasCustomPrompt="1"/>
          </p:nvPr>
        </p:nvSpPr>
        <p:spPr>
          <a:xfrm>
            <a:off x="1312864" y="2798145"/>
            <a:ext cx="5545136" cy="339481"/>
          </a:xfrm>
          <a:prstGeom prst="rect">
            <a:avLst/>
          </a:prstGeom>
        </p:spPr>
        <p:txBody>
          <a:bodyPr lIns="0" tIns="0" rIns="0" bIns="0"/>
          <a:lstStyle>
            <a:lvl1pPr marL="0" indent="0">
              <a:lnSpc>
                <a:spcPts val="1400"/>
              </a:lnSpc>
              <a:spcBef>
                <a:spcPts val="0"/>
              </a:spcBef>
              <a:buNone/>
              <a:defRPr sz="1200" baseline="0">
                <a:solidFill>
                  <a:schemeClr val="tx2"/>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12pt</a:t>
            </a:r>
          </a:p>
        </p:txBody>
      </p:sp>
      <p:sp>
        <p:nvSpPr>
          <p:cNvPr id="24" name="Text Placeholder 7"/>
          <p:cNvSpPr>
            <a:spLocks noGrp="1"/>
          </p:cNvSpPr>
          <p:nvPr>
            <p:ph type="body" sz="quarter" idx="78" hasCustomPrompt="1"/>
          </p:nvPr>
        </p:nvSpPr>
        <p:spPr>
          <a:xfrm>
            <a:off x="1312864" y="3537975"/>
            <a:ext cx="5545136" cy="339481"/>
          </a:xfrm>
          <a:prstGeom prst="rect">
            <a:avLst/>
          </a:prstGeom>
        </p:spPr>
        <p:txBody>
          <a:bodyPr lIns="0" tIns="0" rIns="0" bIns="0"/>
          <a:lstStyle>
            <a:lvl1pPr marL="0" indent="0">
              <a:lnSpc>
                <a:spcPts val="1400"/>
              </a:lnSpc>
              <a:spcBef>
                <a:spcPts val="0"/>
              </a:spcBef>
              <a:buNone/>
              <a:defRPr sz="1200" baseline="0">
                <a:solidFill>
                  <a:schemeClr val="tx2"/>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12pt</a:t>
            </a:r>
          </a:p>
        </p:txBody>
      </p:sp>
      <p:sp>
        <p:nvSpPr>
          <p:cNvPr id="2" name="Oval 1"/>
          <p:cNvSpPr/>
          <p:nvPr userDrawn="1"/>
        </p:nvSpPr>
        <p:spPr>
          <a:xfrm>
            <a:off x="701674" y="2098521"/>
            <a:ext cx="215103" cy="215103"/>
          </a:xfrm>
          <a:prstGeom prst="ellipse">
            <a:avLst/>
          </a:prstGeom>
          <a:noFill/>
          <a:ln w="952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dirty="0">
                <a:solidFill>
                  <a:srgbClr val="EC6B10"/>
                </a:solidFill>
                <a:latin typeface="Deutsche Bank Display" charset="0"/>
                <a:ea typeface="Deutsche Bank Display" charset="0"/>
                <a:cs typeface="Deutsche Bank Display" charset="0"/>
              </a:rPr>
              <a:t>1</a:t>
            </a:r>
            <a:endParaRPr lang="en-US" sz="1800" dirty="0">
              <a:solidFill>
                <a:srgbClr val="EC6B10"/>
              </a:solidFill>
              <a:latin typeface="Deutsche Bank Display" charset="0"/>
              <a:ea typeface="Deutsche Bank Display" charset="0"/>
              <a:cs typeface="Deutsche Bank Display" charset="0"/>
            </a:endParaRPr>
          </a:p>
        </p:txBody>
      </p:sp>
      <p:sp>
        <p:nvSpPr>
          <p:cNvPr id="16" name="Oval 15"/>
          <p:cNvSpPr/>
          <p:nvPr userDrawn="1"/>
        </p:nvSpPr>
        <p:spPr>
          <a:xfrm>
            <a:off x="701674" y="2798145"/>
            <a:ext cx="215103" cy="215103"/>
          </a:xfrm>
          <a:prstGeom prst="ellipse">
            <a:avLst/>
          </a:prstGeom>
          <a:noFill/>
          <a:ln w="952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dirty="0">
                <a:solidFill>
                  <a:srgbClr val="EC6B10"/>
                </a:solidFill>
                <a:latin typeface="Deutsche Bank Display" charset="0"/>
                <a:ea typeface="Deutsche Bank Display" charset="0"/>
                <a:cs typeface="Deutsche Bank Display" charset="0"/>
              </a:rPr>
              <a:t>2</a:t>
            </a:r>
            <a:endParaRPr lang="en-US" sz="1800" dirty="0">
              <a:solidFill>
                <a:srgbClr val="EC6B10"/>
              </a:solidFill>
              <a:latin typeface="Deutsche Bank Display" charset="0"/>
              <a:ea typeface="Deutsche Bank Display" charset="0"/>
              <a:cs typeface="Deutsche Bank Display" charset="0"/>
            </a:endParaRPr>
          </a:p>
        </p:txBody>
      </p:sp>
      <p:sp>
        <p:nvSpPr>
          <p:cNvPr id="17" name="Oval 16"/>
          <p:cNvSpPr/>
          <p:nvPr userDrawn="1"/>
        </p:nvSpPr>
        <p:spPr>
          <a:xfrm>
            <a:off x="701675" y="3537975"/>
            <a:ext cx="215103" cy="215103"/>
          </a:xfrm>
          <a:prstGeom prst="ellipse">
            <a:avLst/>
          </a:prstGeom>
          <a:noFill/>
          <a:ln w="952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dirty="0">
                <a:solidFill>
                  <a:srgbClr val="EC6B10"/>
                </a:solidFill>
                <a:latin typeface="Deutsche Bank Display" charset="0"/>
                <a:ea typeface="Deutsche Bank Display" charset="0"/>
                <a:cs typeface="Deutsche Bank Display" charset="0"/>
              </a:rPr>
              <a:t>3</a:t>
            </a:r>
            <a:endParaRPr lang="en-US" sz="1800" dirty="0">
              <a:solidFill>
                <a:srgbClr val="EC6B10"/>
              </a:solidFill>
              <a:latin typeface="Deutsche Bank Display" charset="0"/>
              <a:ea typeface="Deutsche Bank Display" charset="0"/>
              <a:cs typeface="Deutsche Bank Display" charset="0"/>
            </a:endParaRPr>
          </a:p>
        </p:txBody>
      </p:sp>
      <p:sp>
        <p:nvSpPr>
          <p:cNvPr id="12" name="Text Placeholder 6"/>
          <p:cNvSpPr>
            <a:spLocks noGrp="1"/>
          </p:cNvSpPr>
          <p:nvPr>
            <p:ph type="body" sz="quarter" idx="72" hasCustomPrompt="1"/>
          </p:nvPr>
        </p:nvSpPr>
        <p:spPr>
          <a:xfrm>
            <a:off x="702650" y="6764338"/>
            <a:ext cx="9324000" cy="268287"/>
          </a:xfrm>
          <a:prstGeom prst="rect">
            <a:avLst/>
          </a:prstGeom>
        </p:spPr>
        <p:txBody>
          <a:bodyPr lIns="0" tIns="0" rIns="0" bIns="0" anchor="b"/>
          <a:lstStyle>
            <a:lvl1pPr marL="0" indent="0">
              <a:lnSpc>
                <a:spcPts val="800"/>
              </a:lnSpc>
              <a:spcBef>
                <a:spcPts val="0"/>
              </a:spcBef>
              <a:buNone/>
              <a:defRPr sz="800">
                <a:solidFill>
                  <a:schemeClr val="tx2"/>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8pt</a:t>
            </a:r>
          </a:p>
        </p:txBody>
      </p:sp>
    </p:spTree>
    <p:extLst>
      <p:ext uri="{BB962C8B-B14F-4D97-AF65-F5344CB8AC3E}">
        <p14:creationId xmlns:p14="http://schemas.microsoft.com/office/powerpoint/2010/main" val="613319838"/>
      </p:ext>
    </p:extLst>
  </p:cSld>
  <p:clrMapOvr>
    <a:masterClrMapping/>
  </p:clrMapOvr>
</p:sldLayout>
</file>

<file path=ppt/slideLayouts/slideLayout109.xml><?xml version="1.0" encoding="utf-8"?>
<p:sldLayout xmlns:a="http://schemas.openxmlformats.org/drawingml/2006/main" xmlns:r="http://schemas.openxmlformats.org/officeDocument/2006/relationships" xmlns:p="http://schemas.openxmlformats.org/presentationml/2006/main" preserve="1" userDrawn="1">
  <p:cSld name="6_Numbering">
    <p:spTree>
      <p:nvGrpSpPr>
        <p:cNvPr id="1" name=""/>
        <p:cNvGrpSpPr/>
        <p:nvPr/>
      </p:nvGrpSpPr>
      <p:grpSpPr>
        <a:xfrm>
          <a:off x="0" y="0"/>
          <a:ext cx="0" cy="0"/>
          <a:chOff x="0" y="0"/>
          <a:chExt cx="0" cy="0"/>
        </a:xfrm>
      </p:grpSpPr>
      <p:sp>
        <p:nvSpPr>
          <p:cNvPr id="4" name="Text Placeholder 2"/>
          <p:cNvSpPr>
            <a:spLocks noGrp="1"/>
          </p:cNvSpPr>
          <p:nvPr>
            <p:ph type="body" sz="quarter" idx="62" hasCustomPrompt="1"/>
          </p:nvPr>
        </p:nvSpPr>
        <p:spPr>
          <a:xfrm>
            <a:off x="701675" y="441325"/>
            <a:ext cx="2728091" cy="155645"/>
          </a:xfrm>
          <a:prstGeom prst="rect">
            <a:avLst/>
          </a:prstGeom>
        </p:spPr>
        <p:txBody>
          <a:bodyPr lIns="0" tIns="0" rIns="0" bIns="0"/>
          <a:lstStyle>
            <a:lvl1pPr marL="0" indent="0">
              <a:buNone/>
              <a:defRPr sz="997" b="0" i="0" baseline="0">
                <a:solidFill>
                  <a:schemeClr val="accent2"/>
                </a:solidFill>
                <a:latin typeface="Deutsche Bank Text" charset="0"/>
                <a:ea typeface="Deutsche Bank Text" charset="0"/>
                <a:cs typeface="Deutsche Bank Text" charset="0"/>
              </a:defRPr>
            </a:lvl1pPr>
            <a:lvl2pPr marL="455783" indent="0">
              <a:buNone/>
              <a:defRPr/>
            </a:lvl2pPr>
            <a:lvl3pPr marL="911565" indent="0">
              <a:buNone/>
              <a:defRPr/>
            </a:lvl3pPr>
            <a:lvl4pPr marL="1367348" indent="0">
              <a:buNone/>
              <a:defRPr/>
            </a:lvl4pPr>
            <a:lvl5pPr marL="1823131" indent="0">
              <a:buNone/>
              <a:defRPr/>
            </a:lvl5pPr>
          </a:lstStyle>
          <a:p>
            <a:pPr lvl="0"/>
            <a:r>
              <a:rPr lang="en-US" dirty="0"/>
              <a:t>Deutsche Bank Text Orange 10pt</a:t>
            </a:r>
          </a:p>
        </p:txBody>
      </p:sp>
      <p:sp>
        <p:nvSpPr>
          <p:cNvPr id="5" name="Text Placeholder 5"/>
          <p:cNvSpPr>
            <a:spLocks noGrp="1"/>
          </p:cNvSpPr>
          <p:nvPr>
            <p:ph type="body" sz="quarter" idx="63" hasCustomPrompt="1"/>
          </p:nvPr>
        </p:nvSpPr>
        <p:spPr>
          <a:xfrm>
            <a:off x="701674" y="824430"/>
            <a:ext cx="8532813" cy="478908"/>
          </a:xfrm>
          <a:prstGeom prst="rect">
            <a:avLst/>
          </a:prstGeom>
        </p:spPr>
        <p:txBody>
          <a:bodyPr lIns="0" tIns="0" rIns="0" bIns="0"/>
          <a:lstStyle>
            <a:lvl1pPr marL="0" indent="0">
              <a:lnSpc>
                <a:spcPts val="4000"/>
              </a:lnSpc>
              <a:spcBef>
                <a:spcPts val="0"/>
              </a:spcBef>
              <a:buNone/>
              <a:defRPr sz="3600" baseline="0">
                <a:solidFill>
                  <a:schemeClr val="tx1"/>
                </a:solidFill>
                <a:latin typeface="Deutsche Bank Display" charset="0"/>
                <a:ea typeface="Deutsche Bank Display" charset="0"/>
                <a:cs typeface="Deutsche Bank Display" charset="0"/>
              </a:defRPr>
            </a:lvl1pPr>
            <a:lvl2pPr marL="455783" indent="0">
              <a:buNone/>
              <a:defRPr sz="3600">
                <a:latin typeface="Deutsche Bank Display Beta" charset="0"/>
                <a:ea typeface="Deutsche Bank Display Beta" charset="0"/>
                <a:cs typeface="Deutsche Bank Display Beta" charset="0"/>
              </a:defRPr>
            </a:lvl2pPr>
            <a:lvl3pPr marL="911566" indent="0">
              <a:buNone/>
              <a:defRPr sz="3600">
                <a:latin typeface="Deutsche Bank Display Beta" charset="0"/>
                <a:ea typeface="Deutsche Bank Display Beta" charset="0"/>
                <a:cs typeface="Deutsche Bank Display Beta" charset="0"/>
              </a:defRPr>
            </a:lvl3pPr>
            <a:lvl4pPr marL="1367348" indent="0">
              <a:buNone/>
              <a:defRPr sz="3600">
                <a:latin typeface="Deutsche Bank Display Beta" charset="0"/>
                <a:ea typeface="Deutsche Bank Display Beta" charset="0"/>
                <a:cs typeface="Deutsche Bank Display Beta" charset="0"/>
              </a:defRPr>
            </a:lvl4pPr>
            <a:lvl5pPr marL="1823131" indent="0">
              <a:buNone/>
              <a:defRPr sz="3600">
                <a:latin typeface="Deutsche Bank Display Beta" charset="0"/>
                <a:ea typeface="Deutsche Bank Display Beta" charset="0"/>
                <a:cs typeface="Deutsche Bank Display Beta" charset="0"/>
              </a:defRPr>
            </a:lvl5pPr>
          </a:lstStyle>
          <a:p>
            <a:pPr lvl="0"/>
            <a:r>
              <a:rPr lang="en-US" dirty="0"/>
              <a:t>Deutsche Bank Display Dark Blue 36pt</a:t>
            </a:r>
          </a:p>
        </p:txBody>
      </p:sp>
      <p:sp>
        <p:nvSpPr>
          <p:cNvPr id="9" name="Text Placeholder 7"/>
          <p:cNvSpPr>
            <a:spLocks noGrp="1"/>
          </p:cNvSpPr>
          <p:nvPr>
            <p:ph type="body" sz="quarter" idx="74" hasCustomPrompt="1"/>
          </p:nvPr>
        </p:nvSpPr>
        <p:spPr>
          <a:xfrm>
            <a:off x="1312864" y="2098521"/>
            <a:ext cx="5545136" cy="339481"/>
          </a:xfrm>
          <a:prstGeom prst="rect">
            <a:avLst/>
          </a:prstGeom>
        </p:spPr>
        <p:txBody>
          <a:bodyPr lIns="0" tIns="0" rIns="0" bIns="0"/>
          <a:lstStyle>
            <a:lvl1pPr marL="0" indent="0">
              <a:lnSpc>
                <a:spcPts val="1400"/>
              </a:lnSpc>
              <a:spcBef>
                <a:spcPts val="0"/>
              </a:spcBef>
              <a:buNone/>
              <a:defRPr sz="1200" baseline="0">
                <a:solidFill>
                  <a:schemeClr val="tx2"/>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12pt</a:t>
            </a:r>
          </a:p>
        </p:txBody>
      </p:sp>
      <p:sp>
        <p:nvSpPr>
          <p:cNvPr id="20" name="Text Placeholder 7"/>
          <p:cNvSpPr>
            <a:spLocks noGrp="1"/>
          </p:cNvSpPr>
          <p:nvPr>
            <p:ph type="body" sz="quarter" idx="76" hasCustomPrompt="1"/>
          </p:nvPr>
        </p:nvSpPr>
        <p:spPr>
          <a:xfrm>
            <a:off x="1312864" y="2798145"/>
            <a:ext cx="5545136" cy="339481"/>
          </a:xfrm>
          <a:prstGeom prst="rect">
            <a:avLst/>
          </a:prstGeom>
        </p:spPr>
        <p:txBody>
          <a:bodyPr lIns="0" tIns="0" rIns="0" bIns="0"/>
          <a:lstStyle>
            <a:lvl1pPr marL="0" indent="0">
              <a:lnSpc>
                <a:spcPts val="1400"/>
              </a:lnSpc>
              <a:spcBef>
                <a:spcPts val="0"/>
              </a:spcBef>
              <a:buNone/>
              <a:defRPr sz="1200" baseline="0">
                <a:solidFill>
                  <a:schemeClr val="tx2"/>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12pt</a:t>
            </a:r>
          </a:p>
        </p:txBody>
      </p:sp>
      <p:sp>
        <p:nvSpPr>
          <p:cNvPr id="24" name="Text Placeholder 7"/>
          <p:cNvSpPr>
            <a:spLocks noGrp="1"/>
          </p:cNvSpPr>
          <p:nvPr>
            <p:ph type="body" sz="quarter" idx="78" hasCustomPrompt="1"/>
          </p:nvPr>
        </p:nvSpPr>
        <p:spPr>
          <a:xfrm>
            <a:off x="1312864" y="3537975"/>
            <a:ext cx="5545136" cy="339481"/>
          </a:xfrm>
          <a:prstGeom prst="rect">
            <a:avLst/>
          </a:prstGeom>
        </p:spPr>
        <p:txBody>
          <a:bodyPr lIns="0" tIns="0" rIns="0" bIns="0"/>
          <a:lstStyle>
            <a:lvl1pPr marL="0" indent="0">
              <a:lnSpc>
                <a:spcPts val="1400"/>
              </a:lnSpc>
              <a:spcBef>
                <a:spcPts val="0"/>
              </a:spcBef>
              <a:buNone/>
              <a:defRPr sz="1200" baseline="0">
                <a:solidFill>
                  <a:schemeClr val="tx2"/>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12pt</a:t>
            </a:r>
          </a:p>
        </p:txBody>
      </p:sp>
      <p:sp>
        <p:nvSpPr>
          <p:cNvPr id="26" name="Text Placeholder 7"/>
          <p:cNvSpPr>
            <a:spLocks noGrp="1"/>
          </p:cNvSpPr>
          <p:nvPr>
            <p:ph type="body" sz="quarter" idx="80" hasCustomPrompt="1"/>
          </p:nvPr>
        </p:nvSpPr>
        <p:spPr>
          <a:xfrm>
            <a:off x="1312864" y="4250730"/>
            <a:ext cx="5545136" cy="339481"/>
          </a:xfrm>
          <a:prstGeom prst="rect">
            <a:avLst/>
          </a:prstGeom>
        </p:spPr>
        <p:txBody>
          <a:bodyPr lIns="0" tIns="0" rIns="0" bIns="0"/>
          <a:lstStyle>
            <a:lvl1pPr marL="0" indent="0">
              <a:lnSpc>
                <a:spcPts val="1400"/>
              </a:lnSpc>
              <a:spcBef>
                <a:spcPts val="0"/>
              </a:spcBef>
              <a:buNone/>
              <a:defRPr sz="1200" baseline="0">
                <a:solidFill>
                  <a:schemeClr val="tx2"/>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12pt</a:t>
            </a:r>
          </a:p>
        </p:txBody>
      </p:sp>
      <p:sp>
        <p:nvSpPr>
          <p:cNvPr id="2" name="Oval 1"/>
          <p:cNvSpPr/>
          <p:nvPr userDrawn="1"/>
        </p:nvSpPr>
        <p:spPr>
          <a:xfrm>
            <a:off x="701675" y="2098521"/>
            <a:ext cx="215103" cy="215103"/>
          </a:xfrm>
          <a:prstGeom prst="ellipse">
            <a:avLst/>
          </a:prstGeom>
          <a:noFill/>
          <a:ln w="952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dirty="0">
                <a:solidFill>
                  <a:srgbClr val="EC6B10"/>
                </a:solidFill>
                <a:latin typeface="Deutsche Bank Display" charset="0"/>
                <a:ea typeface="Deutsche Bank Display" charset="0"/>
                <a:cs typeface="Deutsche Bank Display" charset="0"/>
              </a:rPr>
              <a:t>1</a:t>
            </a:r>
            <a:endParaRPr lang="en-US" sz="1800" dirty="0">
              <a:solidFill>
                <a:srgbClr val="EC6B10"/>
              </a:solidFill>
              <a:latin typeface="Deutsche Bank Display" charset="0"/>
              <a:ea typeface="Deutsche Bank Display" charset="0"/>
              <a:cs typeface="Deutsche Bank Display" charset="0"/>
            </a:endParaRPr>
          </a:p>
        </p:txBody>
      </p:sp>
      <p:sp>
        <p:nvSpPr>
          <p:cNvPr id="16" name="Oval 15"/>
          <p:cNvSpPr/>
          <p:nvPr userDrawn="1"/>
        </p:nvSpPr>
        <p:spPr>
          <a:xfrm>
            <a:off x="701675" y="2798145"/>
            <a:ext cx="215103" cy="215103"/>
          </a:xfrm>
          <a:prstGeom prst="ellipse">
            <a:avLst/>
          </a:prstGeom>
          <a:noFill/>
          <a:ln w="952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dirty="0">
                <a:solidFill>
                  <a:srgbClr val="EC6B10"/>
                </a:solidFill>
                <a:latin typeface="Deutsche Bank Display" charset="0"/>
                <a:ea typeface="Deutsche Bank Display" charset="0"/>
                <a:cs typeface="Deutsche Bank Display" charset="0"/>
              </a:rPr>
              <a:t>2</a:t>
            </a:r>
            <a:endParaRPr lang="en-US" sz="1800" dirty="0">
              <a:solidFill>
                <a:srgbClr val="EC6B10"/>
              </a:solidFill>
              <a:latin typeface="Deutsche Bank Display" charset="0"/>
              <a:ea typeface="Deutsche Bank Display" charset="0"/>
              <a:cs typeface="Deutsche Bank Display" charset="0"/>
            </a:endParaRPr>
          </a:p>
        </p:txBody>
      </p:sp>
      <p:sp>
        <p:nvSpPr>
          <p:cNvPr id="17" name="Oval 16"/>
          <p:cNvSpPr/>
          <p:nvPr userDrawn="1"/>
        </p:nvSpPr>
        <p:spPr>
          <a:xfrm>
            <a:off x="701675" y="3537975"/>
            <a:ext cx="215103" cy="215103"/>
          </a:xfrm>
          <a:prstGeom prst="ellipse">
            <a:avLst/>
          </a:prstGeom>
          <a:noFill/>
          <a:ln w="952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dirty="0">
                <a:solidFill>
                  <a:srgbClr val="EC6B10"/>
                </a:solidFill>
                <a:latin typeface="Deutsche Bank Display" charset="0"/>
                <a:ea typeface="Deutsche Bank Display" charset="0"/>
                <a:cs typeface="Deutsche Bank Display" charset="0"/>
              </a:rPr>
              <a:t>3</a:t>
            </a:r>
            <a:endParaRPr lang="en-US" sz="1800" dirty="0">
              <a:solidFill>
                <a:srgbClr val="EC6B10"/>
              </a:solidFill>
              <a:latin typeface="Deutsche Bank Display" charset="0"/>
              <a:ea typeface="Deutsche Bank Display" charset="0"/>
              <a:cs typeface="Deutsche Bank Display" charset="0"/>
            </a:endParaRPr>
          </a:p>
        </p:txBody>
      </p:sp>
      <p:sp>
        <p:nvSpPr>
          <p:cNvPr id="18" name="Oval 17"/>
          <p:cNvSpPr/>
          <p:nvPr userDrawn="1"/>
        </p:nvSpPr>
        <p:spPr>
          <a:xfrm>
            <a:off x="701675" y="4250730"/>
            <a:ext cx="215103" cy="215103"/>
          </a:xfrm>
          <a:prstGeom prst="ellipse">
            <a:avLst/>
          </a:prstGeom>
          <a:noFill/>
          <a:ln w="952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dirty="0">
                <a:solidFill>
                  <a:srgbClr val="EC6B10"/>
                </a:solidFill>
                <a:latin typeface="Deutsche Bank Display" charset="0"/>
                <a:ea typeface="Deutsche Bank Display" charset="0"/>
                <a:cs typeface="Deutsche Bank Display" charset="0"/>
              </a:rPr>
              <a:t>4</a:t>
            </a:r>
            <a:endParaRPr lang="en-US" sz="1800" dirty="0">
              <a:solidFill>
                <a:srgbClr val="EC6B10"/>
              </a:solidFill>
              <a:latin typeface="Deutsche Bank Display" charset="0"/>
              <a:ea typeface="Deutsche Bank Display" charset="0"/>
              <a:cs typeface="Deutsche Bank Display" charset="0"/>
            </a:endParaRPr>
          </a:p>
        </p:txBody>
      </p:sp>
      <p:sp>
        <p:nvSpPr>
          <p:cNvPr id="14" name="Text Placeholder 6"/>
          <p:cNvSpPr>
            <a:spLocks noGrp="1"/>
          </p:cNvSpPr>
          <p:nvPr>
            <p:ph type="body" sz="quarter" idx="72" hasCustomPrompt="1"/>
          </p:nvPr>
        </p:nvSpPr>
        <p:spPr>
          <a:xfrm>
            <a:off x="702650" y="6764338"/>
            <a:ext cx="9324000" cy="268287"/>
          </a:xfrm>
          <a:prstGeom prst="rect">
            <a:avLst/>
          </a:prstGeom>
        </p:spPr>
        <p:txBody>
          <a:bodyPr lIns="0" tIns="0" rIns="0" bIns="0" anchor="b"/>
          <a:lstStyle>
            <a:lvl1pPr marL="0" indent="0">
              <a:lnSpc>
                <a:spcPts val="800"/>
              </a:lnSpc>
              <a:spcBef>
                <a:spcPts val="0"/>
              </a:spcBef>
              <a:buNone/>
              <a:defRPr sz="800">
                <a:solidFill>
                  <a:schemeClr val="tx2"/>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8pt</a:t>
            </a:r>
          </a:p>
        </p:txBody>
      </p:sp>
    </p:spTree>
    <p:extLst>
      <p:ext uri="{BB962C8B-B14F-4D97-AF65-F5344CB8AC3E}">
        <p14:creationId xmlns:p14="http://schemas.microsoft.com/office/powerpoint/2010/main" val="2626163119"/>
      </p:ext>
    </p:extLst>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preserve="1" userDrawn="1">
  <p:cSld name="8_Title Slide">
    <p:spTree>
      <p:nvGrpSpPr>
        <p:cNvPr id="1" name=""/>
        <p:cNvGrpSpPr/>
        <p:nvPr/>
      </p:nvGrpSpPr>
      <p:grpSpPr>
        <a:xfrm>
          <a:off x="0" y="0"/>
          <a:ext cx="0" cy="0"/>
          <a:chOff x="0" y="0"/>
          <a:chExt cx="0" cy="0"/>
        </a:xfrm>
      </p:grpSpPr>
      <p:sp>
        <p:nvSpPr>
          <p:cNvPr id="8" name="TextBox 7"/>
          <p:cNvSpPr txBox="1"/>
          <p:nvPr userDrawn="1"/>
        </p:nvSpPr>
        <p:spPr>
          <a:xfrm>
            <a:off x="720000" y="401520"/>
            <a:ext cx="1225446" cy="153440"/>
          </a:xfrm>
          <a:prstGeom prst="rect">
            <a:avLst/>
          </a:prstGeom>
          <a:noFill/>
        </p:spPr>
        <p:txBody>
          <a:bodyPr wrap="square" lIns="0" tIns="0" rIns="0" bIns="0" rtlCol="0">
            <a:spAutoFit/>
          </a:bodyPr>
          <a:lstStyle/>
          <a:p>
            <a:r>
              <a:rPr lang="en-US" sz="997" dirty="0">
                <a:solidFill>
                  <a:schemeClr val="accent2"/>
                </a:solidFill>
                <a:latin typeface="Deutsche Bank Text" charset="0"/>
                <a:ea typeface="Deutsche Bank Text" charset="0"/>
                <a:cs typeface="Deutsche Bank Text" charset="0"/>
              </a:rPr>
              <a:t>Contents</a:t>
            </a:r>
          </a:p>
        </p:txBody>
      </p:sp>
      <p:sp>
        <p:nvSpPr>
          <p:cNvPr id="16" name="TextBox 15"/>
          <p:cNvSpPr txBox="1"/>
          <p:nvPr userDrawn="1"/>
        </p:nvSpPr>
        <p:spPr>
          <a:xfrm>
            <a:off x="6223747" y="1155261"/>
            <a:ext cx="634253" cy="705706"/>
          </a:xfrm>
          <a:prstGeom prst="rect">
            <a:avLst/>
          </a:prstGeom>
          <a:noFill/>
        </p:spPr>
        <p:txBody>
          <a:bodyPr wrap="square" lIns="0" tIns="0" rIns="0" bIns="0" rtlCol="0">
            <a:spAutoFit/>
          </a:bodyPr>
          <a:lstStyle/>
          <a:p>
            <a:r>
              <a:rPr lang="en-US" sz="4600" dirty="0">
                <a:solidFill>
                  <a:schemeClr val="tx1"/>
                </a:solidFill>
                <a:latin typeface="Deutsche Bank Display" charset="0"/>
                <a:ea typeface="Deutsche Bank Display" charset="0"/>
                <a:cs typeface="Deutsche Bank Display" charset="0"/>
              </a:rPr>
              <a:t>5</a:t>
            </a:r>
          </a:p>
        </p:txBody>
      </p:sp>
      <p:sp>
        <p:nvSpPr>
          <p:cNvPr id="18" name="TextBox 17"/>
          <p:cNvSpPr txBox="1"/>
          <p:nvPr userDrawn="1"/>
        </p:nvSpPr>
        <p:spPr>
          <a:xfrm>
            <a:off x="6223747" y="2204151"/>
            <a:ext cx="634253" cy="705706"/>
          </a:xfrm>
          <a:prstGeom prst="rect">
            <a:avLst/>
          </a:prstGeom>
          <a:noFill/>
        </p:spPr>
        <p:txBody>
          <a:bodyPr wrap="square" lIns="0" tIns="0" rIns="0" bIns="0" rtlCol="0">
            <a:spAutoFit/>
          </a:bodyPr>
          <a:lstStyle/>
          <a:p>
            <a:r>
              <a:rPr lang="en-US" sz="4600" dirty="0">
                <a:solidFill>
                  <a:schemeClr val="tx1"/>
                </a:solidFill>
                <a:latin typeface="Deutsche Bank Display" charset="0"/>
                <a:ea typeface="Deutsche Bank Display" charset="0"/>
                <a:cs typeface="Deutsche Bank Display" charset="0"/>
              </a:rPr>
              <a:t>6</a:t>
            </a:r>
          </a:p>
        </p:txBody>
      </p:sp>
      <p:sp>
        <p:nvSpPr>
          <p:cNvPr id="20" name="TextBox 19"/>
          <p:cNvSpPr txBox="1"/>
          <p:nvPr userDrawn="1"/>
        </p:nvSpPr>
        <p:spPr>
          <a:xfrm>
            <a:off x="6223747" y="3250802"/>
            <a:ext cx="634253" cy="705706"/>
          </a:xfrm>
          <a:prstGeom prst="rect">
            <a:avLst/>
          </a:prstGeom>
          <a:noFill/>
        </p:spPr>
        <p:txBody>
          <a:bodyPr wrap="square" lIns="0" tIns="0" rIns="0" bIns="0" rtlCol="0">
            <a:spAutoFit/>
          </a:bodyPr>
          <a:lstStyle/>
          <a:p>
            <a:r>
              <a:rPr lang="en-US" sz="4600" dirty="0">
                <a:solidFill>
                  <a:schemeClr val="tx1"/>
                </a:solidFill>
                <a:latin typeface="Deutsche Bank Display" charset="0"/>
                <a:ea typeface="Deutsche Bank Display" charset="0"/>
                <a:cs typeface="Deutsche Bank Display" charset="0"/>
              </a:rPr>
              <a:t>7</a:t>
            </a:r>
          </a:p>
        </p:txBody>
      </p:sp>
      <p:sp>
        <p:nvSpPr>
          <p:cNvPr id="22" name="TextBox 21"/>
          <p:cNvSpPr txBox="1"/>
          <p:nvPr userDrawn="1"/>
        </p:nvSpPr>
        <p:spPr>
          <a:xfrm>
            <a:off x="6223747" y="4298838"/>
            <a:ext cx="634253" cy="705706"/>
          </a:xfrm>
          <a:prstGeom prst="rect">
            <a:avLst/>
          </a:prstGeom>
          <a:noFill/>
        </p:spPr>
        <p:txBody>
          <a:bodyPr wrap="square" lIns="0" tIns="0" rIns="0" bIns="0" rtlCol="0">
            <a:spAutoFit/>
          </a:bodyPr>
          <a:lstStyle/>
          <a:p>
            <a:r>
              <a:rPr lang="en-US" sz="4600" dirty="0">
                <a:solidFill>
                  <a:schemeClr val="tx1"/>
                </a:solidFill>
                <a:latin typeface="Deutsche Bank Display" charset="0"/>
                <a:ea typeface="Deutsche Bank Display" charset="0"/>
                <a:cs typeface="Deutsche Bank Display" charset="0"/>
              </a:rPr>
              <a:t>8</a:t>
            </a:r>
          </a:p>
        </p:txBody>
      </p:sp>
      <p:cxnSp>
        <p:nvCxnSpPr>
          <p:cNvPr id="15" name="Straight Connector 14"/>
          <p:cNvCxnSpPr/>
          <p:nvPr userDrawn="1"/>
        </p:nvCxnSpPr>
        <p:spPr>
          <a:xfrm>
            <a:off x="6210300" y="1171031"/>
            <a:ext cx="3024188" cy="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cxnSp>
        <p:nvCxnSpPr>
          <p:cNvPr id="30" name="Straight Connector 29"/>
          <p:cNvCxnSpPr/>
          <p:nvPr userDrawn="1"/>
        </p:nvCxnSpPr>
        <p:spPr>
          <a:xfrm>
            <a:off x="6210300" y="2219671"/>
            <a:ext cx="3024188" cy="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cxnSp>
        <p:nvCxnSpPr>
          <p:cNvPr id="31" name="Straight Connector 30"/>
          <p:cNvCxnSpPr/>
          <p:nvPr userDrawn="1"/>
        </p:nvCxnSpPr>
        <p:spPr>
          <a:xfrm>
            <a:off x="6210300" y="3268998"/>
            <a:ext cx="3024188" cy="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cxnSp>
        <p:nvCxnSpPr>
          <p:cNvPr id="32" name="Straight Connector 31"/>
          <p:cNvCxnSpPr/>
          <p:nvPr userDrawn="1"/>
        </p:nvCxnSpPr>
        <p:spPr>
          <a:xfrm>
            <a:off x="6210300" y="4317893"/>
            <a:ext cx="3024188" cy="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sp>
        <p:nvSpPr>
          <p:cNvPr id="36" name="Text Placeholder 9"/>
          <p:cNvSpPr>
            <a:spLocks noGrp="1"/>
          </p:cNvSpPr>
          <p:nvPr userDrawn="1">
            <p:ph type="body" sz="quarter" idx="17" hasCustomPrompt="1"/>
          </p:nvPr>
        </p:nvSpPr>
        <p:spPr>
          <a:xfrm>
            <a:off x="7002463" y="4413933"/>
            <a:ext cx="2232024" cy="474951"/>
          </a:xfrm>
          <a:prstGeom prst="rect">
            <a:avLst/>
          </a:prstGeom>
        </p:spPr>
        <p:txBody>
          <a:bodyPr lIns="0" tIns="0" rIns="0" bIns="0"/>
          <a:lstStyle>
            <a:lvl1pPr marL="0" indent="0">
              <a:buFontTx/>
              <a:buNone/>
              <a:defRPr sz="1396">
                <a:solidFill>
                  <a:schemeClr val="tx2"/>
                </a:solidFill>
                <a:latin typeface="Deutsche Bank Text" charset="0"/>
                <a:ea typeface="Deutsche Bank Text" charset="0"/>
                <a:cs typeface="Deutsche Bank Text" charset="0"/>
              </a:defRPr>
            </a:lvl1pPr>
            <a:lvl2pPr marL="455783" indent="0">
              <a:buFontTx/>
              <a:buNone/>
              <a:defRPr sz="1396">
                <a:solidFill>
                  <a:srgbClr val="616D72"/>
                </a:solidFill>
                <a:latin typeface="Arial" charset="0"/>
                <a:ea typeface="Arial" charset="0"/>
                <a:cs typeface="Arial" charset="0"/>
              </a:defRPr>
            </a:lvl2pPr>
            <a:lvl3pPr marL="911565" indent="0">
              <a:buFontTx/>
              <a:buNone/>
              <a:defRPr sz="1396">
                <a:solidFill>
                  <a:srgbClr val="616D72"/>
                </a:solidFill>
                <a:latin typeface="Arial" charset="0"/>
                <a:ea typeface="Arial" charset="0"/>
                <a:cs typeface="Arial" charset="0"/>
              </a:defRPr>
            </a:lvl3pPr>
            <a:lvl4pPr marL="1367348" indent="0">
              <a:buFontTx/>
              <a:buNone/>
              <a:defRPr sz="1396">
                <a:solidFill>
                  <a:srgbClr val="616D72"/>
                </a:solidFill>
                <a:latin typeface="Arial" charset="0"/>
                <a:ea typeface="Arial" charset="0"/>
                <a:cs typeface="Arial" charset="0"/>
              </a:defRPr>
            </a:lvl4pPr>
            <a:lvl5pPr marL="1823131" indent="0">
              <a:buFontTx/>
              <a:buNone/>
              <a:defRPr sz="1396">
                <a:solidFill>
                  <a:srgbClr val="616D72"/>
                </a:solidFill>
                <a:latin typeface="Arial" charset="0"/>
                <a:ea typeface="Arial" charset="0"/>
                <a:cs typeface="Arial" charset="0"/>
              </a:defRPr>
            </a:lvl5pPr>
          </a:lstStyle>
          <a:p>
            <a:pPr lvl="0"/>
            <a:r>
              <a:rPr lang="en-US" dirty="0"/>
              <a:t>Deutsche Bank Text Dark Grey 14pt</a:t>
            </a:r>
          </a:p>
        </p:txBody>
      </p:sp>
      <p:sp>
        <p:nvSpPr>
          <p:cNvPr id="37" name="Text Placeholder 9"/>
          <p:cNvSpPr>
            <a:spLocks noGrp="1"/>
          </p:cNvSpPr>
          <p:nvPr userDrawn="1">
            <p:ph type="body" sz="quarter" idx="18" hasCustomPrompt="1"/>
          </p:nvPr>
        </p:nvSpPr>
        <p:spPr>
          <a:xfrm>
            <a:off x="7002463" y="3361406"/>
            <a:ext cx="2232024" cy="474951"/>
          </a:xfrm>
          <a:prstGeom prst="rect">
            <a:avLst/>
          </a:prstGeom>
        </p:spPr>
        <p:txBody>
          <a:bodyPr lIns="0" tIns="0" rIns="0" bIns="0"/>
          <a:lstStyle>
            <a:lvl1pPr marL="0" indent="0">
              <a:buFontTx/>
              <a:buNone/>
              <a:defRPr sz="1396">
                <a:solidFill>
                  <a:schemeClr val="tx2"/>
                </a:solidFill>
                <a:latin typeface="Deutsche Bank Text" charset="0"/>
                <a:ea typeface="Deutsche Bank Text" charset="0"/>
                <a:cs typeface="Deutsche Bank Text" charset="0"/>
              </a:defRPr>
            </a:lvl1pPr>
            <a:lvl2pPr marL="455783" indent="0">
              <a:buFontTx/>
              <a:buNone/>
              <a:defRPr sz="1396">
                <a:solidFill>
                  <a:srgbClr val="616D72"/>
                </a:solidFill>
                <a:latin typeface="Arial" charset="0"/>
                <a:ea typeface="Arial" charset="0"/>
                <a:cs typeface="Arial" charset="0"/>
              </a:defRPr>
            </a:lvl2pPr>
            <a:lvl3pPr marL="911565" indent="0">
              <a:buFontTx/>
              <a:buNone/>
              <a:defRPr sz="1396">
                <a:solidFill>
                  <a:srgbClr val="616D72"/>
                </a:solidFill>
                <a:latin typeface="Arial" charset="0"/>
                <a:ea typeface="Arial" charset="0"/>
                <a:cs typeface="Arial" charset="0"/>
              </a:defRPr>
            </a:lvl3pPr>
            <a:lvl4pPr marL="1367348" indent="0">
              <a:buFontTx/>
              <a:buNone/>
              <a:defRPr sz="1396">
                <a:solidFill>
                  <a:srgbClr val="616D72"/>
                </a:solidFill>
                <a:latin typeface="Arial" charset="0"/>
                <a:ea typeface="Arial" charset="0"/>
                <a:cs typeface="Arial" charset="0"/>
              </a:defRPr>
            </a:lvl4pPr>
            <a:lvl5pPr marL="1823131" indent="0">
              <a:buFontTx/>
              <a:buNone/>
              <a:defRPr sz="1396">
                <a:solidFill>
                  <a:srgbClr val="616D72"/>
                </a:solidFill>
                <a:latin typeface="Arial" charset="0"/>
                <a:ea typeface="Arial" charset="0"/>
                <a:cs typeface="Arial" charset="0"/>
              </a:defRPr>
            </a:lvl5pPr>
          </a:lstStyle>
          <a:p>
            <a:pPr lvl="0"/>
            <a:r>
              <a:rPr lang="en-US" dirty="0"/>
              <a:t>Deutsche Bank Text Dark Grey 14pt</a:t>
            </a:r>
          </a:p>
        </p:txBody>
      </p:sp>
      <p:sp>
        <p:nvSpPr>
          <p:cNvPr id="38" name="Text Placeholder 9"/>
          <p:cNvSpPr>
            <a:spLocks noGrp="1"/>
          </p:cNvSpPr>
          <p:nvPr userDrawn="1">
            <p:ph type="body" sz="quarter" idx="19" hasCustomPrompt="1"/>
          </p:nvPr>
        </p:nvSpPr>
        <p:spPr>
          <a:xfrm>
            <a:off x="7002463" y="2317067"/>
            <a:ext cx="2232024" cy="474951"/>
          </a:xfrm>
          <a:prstGeom prst="rect">
            <a:avLst/>
          </a:prstGeom>
        </p:spPr>
        <p:txBody>
          <a:bodyPr lIns="0" tIns="0" rIns="0" bIns="0"/>
          <a:lstStyle>
            <a:lvl1pPr marL="0" indent="0">
              <a:buFontTx/>
              <a:buNone/>
              <a:defRPr sz="1396">
                <a:solidFill>
                  <a:schemeClr val="tx2"/>
                </a:solidFill>
                <a:latin typeface="Deutsche Bank Text" charset="0"/>
                <a:ea typeface="Deutsche Bank Text" charset="0"/>
                <a:cs typeface="Deutsche Bank Text" charset="0"/>
              </a:defRPr>
            </a:lvl1pPr>
            <a:lvl2pPr marL="455783" indent="0">
              <a:buFontTx/>
              <a:buNone/>
              <a:defRPr sz="1396">
                <a:solidFill>
                  <a:srgbClr val="616D72"/>
                </a:solidFill>
                <a:latin typeface="Arial" charset="0"/>
                <a:ea typeface="Arial" charset="0"/>
                <a:cs typeface="Arial" charset="0"/>
              </a:defRPr>
            </a:lvl2pPr>
            <a:lvl3pPr marL="911565" indent="0">
              <a:buFontTx/>
              <a:buNone/>
              <a:defRPr sz="1396">
                <a:solidFill>
                  <a:srgbClr val="616D72"/>
                </a:solidFill>
                <a:latin typeface="Arial" charset="0"/>
                <a:ea typeface="Arial" charset="0"/>
                <a:cs typeface="Arial" charset="0"/>
              </a:defRPr>
            </a:lvl3pPr>
            <a:lvl4pPr marL="1367348" indent="0">
              <a:buFontTx/>
              <a:buNone/>
              <a:defRPr sz="1396">
                <a:solidFill>
                  <a:srgbClr val="616D72"/>
                </a:solidFill>
                <a:latin typeface="Arial" charset="0"/>
                <a:ea typeface="Arial" charset="0"/>
                <a:cs typeface="Arial" charset="0"/>
              </a:defRPr>
            </a:lvl4pPr>
            <a:lvl5pPr marL="1823131" indent="0">
              <a:buFontTx/>
              <a:buNone/>
              <a:defRPr sz="1396">
                <a:solidFill>
                  <a:srgbClr val="616D72"/>
                </a:solidFill>
                <a:latin typeface="Arial" charset="0"/>
                <a:ea typeface="Arial" charset="0"/>
                <a:cs typeface="Arial" charset="0"/>
              </a:defRPr>
            </a:lvl5pPr>
          </a:lstStyle>
          <a:p>
            <a:pPr lvl="0"/>
            <a:r>
              <a:rPr lang="en-US" dirty="0"/>
              <a:t>Deutsche Bank Text Dark Grey 14pt</a:t>
            </a:r>
          </a:p>
        </p:txBody>
      </p:sp>
      <p:sp>
        <p:nvSpPr>
          <p:cNvPr id="39" name="Text Placeholder 9"/>
          <p:cNvSpPr>
            <a:spLocks noGrp="1"/>
          </p:cNvSpPr>
          <p:nvPr userDrawn="1">
            <p:ph type="body" sz="quarter" idx="20" hasCustomPrompt="1"/>
          </p:nvPr>
        </p:nvSpPr>
        <p:spPr>
          <a:xfrm>
            <a:off x="7002463" y="1259509"/>
            <a:ext cx="2232024" cy="474951"/>
          </a:xfrm>
          <a:prstGeom prst="rect">
            <a:avLst/>
          </a:prstGeom>
        </p:spPr>
        <p:txBody>
          <a:bodyPr lIns="0" tIns="0" rIns="0" bIns="0"/>
          <a:lstStyle>
            <a:lvl1pPr marL="0" indent="0">
              <a:buFontTx/>
              <a:buNone/>
              <a:defRPr sz="1396">
                <a:solidFill>
                  <a:schemeClr val="tx2"/>
                </a:solidFill>
                <a:latin typeface="Deutsche Bank Text" charset="0"/>
                <a:ea typeface="Deutsche Bank Text" charset="0"/>
                <a:cs typeface="Deutsche Bank Text" charset="0"/>
              </a:defRPr>
            </a:lvl1pPr>
            <a:lvl2pPr marL="455783" indent="0">
              <a:buFontTx/>
              <a:buNone/>
              <a:defRPr sz="1396">
                <a:solidFill>
                  <a:srgbClr val="616D72"/>
                </a:solidFill>
                <a:latin typeface="Arial" charset="0"/>
                <a:ea typeface="Arial" charset="0"/>
                <a:cs typeface="Arial" charset="0"/>
              </a:defRPr>
            </a:lvl2pPr>
            <a:lvl3pPr marL="911565" indent="0">
              <a:buFontTx/>
              <a:buNone/>
              <a:defRPr sz="1396">
                <a:solidFill>
                  <a:srgbClr val="616D72"/>
                </a:solidFill>
                <a:latin typeface="Arial" charset="0"/>
                <a:ea typeface="Arial" charset="0"/>
                <a:cs typeface="Arial" charset="0"/>
              </a:defRPr>
            </a:lvl3pPr>
            <a:lvl4pPr marL="1367348" indent="0">
              <a:buFontTx/>
              <a:buNone/>
              <a:defRPr sz="1396">
                <a:solidFill>
                  <a:srgbClr val="616D72"/>
                </a:solidFill>
                <a:latin typeface="Arial" charset="0"/>
                <a:ea typeface="Arial" charset="0"/>
                <a:cs typeface="Arial" charset="0"/>
              </a:defRPr>
            </a:lvl4pPr>
            <a:lvl5pPr marL="1823131" indent="0">
              <a:buFontTx/>
              <a:buNone/>
              <a:defRPr sz="1396">
                <a:solidFill>
                  <a:srgbClr val="616D72"/>
                </a:solidFill>
                <a:latin typeface="Arial" charset="0"/>
                <a:ea typeface="Arial" charset="0"/>
                <a:cs typeface="Arial" charset="0"/>
              </a:defRPr>
            </a:lvl5pPr>
          </a:lstStyle>
          <a:p>
            <a:pPr lvl="0"/>
            <a:r>
              <a:rPr lang="en-US" dirty="0"/>
              <a:t>Deutsche Bank Text Dark Grey 14pt</a:t>
            </a:r>
          </a:p>
        </p:txBody>
      </p:sp>
      <p:sp>
        <p:nvSpPr>
          <p:cNvPr id="23" name="TextBox 22"/>
          <p:cNvSpPr txBox="1"/>
          <p:nvPr userDrawn="1"/>
        </p:nvSpPr>
        <p:spPr>
          <a:xfrm>
            <a:off x="2249487" y="1155261"/>
            <a:ext cx="634253" cy="705706"/>
          </a:xfrm>
          <a:prstGeom prst="rect">
            <a:avLst/>
          </a:prstGeom>
          <a:noFill/>
        </p:spPr>
        <p:txBody>
          <a:bodyPr wrap="square" lIns="0" tIns="0" rIns="0" bIns="0" rtlCol="0">
            <a:spAutoFit/>
          </a:bodyPr>
          <a:lstStyle/>
          <a:p>
            <a:r>
              <a:rPr lang="en-US" sz="4600" dirty="0">
                <a:solidFill>
                  <a:schemeClr val="tx1"/>
                </a:solidFill>
                <a:latin typeface="Deutsche Bank Display" charset="0"/>
                <a:ea typeface="Deutsche Bank Display" charset="0"/>
                <a:cs typeface="Deutsche Bank Display" charset="0"/>
              </a:rPr>
              <a:t>1</a:t>
            </a:r>
          </a:p>
        </p:txBody>
      </p:sp>
      <p:sp>
        <p:nvSpPr>
          <p:cNvPr id="25" name="TextBox 24"/>
          <p:cNvSpPr txBox="1"/>
          <p:nvPr userDrawn="1"/>
        </p:nvSpPr>
        <p:spPr>
          <a:xfrm>
            <a:off x="2249487" y="2204151"/>
            <a:ext cx="634253" cy="705706"/>
          </a:xfrm>
          <a:prstGeom prst="rect">
            <a:avLst/>
          </a:prstGeom>
          <a:noFill/>
        </p:spPr>
        <p:txBody>
          <a:bodyPr wrap="square" lIns="0" tIns="0" rIns="0" bIns="0" rtlCol="0">
            <a:spAutoFit/>
          </a:bodyPr>
          <a:lstStyle/>
          <a:p>
            <a:r>
              <a:rPr lang="en-US" sz="4600" dirty="0">
                <a:solidFill>
                  <a:schemeClr val="tx1"/>
                </a:solidFill>
                <a:latin typeface="Deutsche Bank Display" charset="0"/>
                <a:ea typeface="Deutsche Bank Display" charset="0"/>
                <a:cs typeface="Deutsche Bank Display" charset="0"/>
              </a:rPr>
              <a:t>2</a:t>
            </a:r>
          </a:p>
        </p:txBody>
      </p:sp>
      <p:sp>
        <p:nvSpPr>
          <p:cNvPr id="27" name="TextBox 26"/>
          <p:cNvSpPr txBox="1"/>
          <p:nvPr userDrawn="1"/>
        </p:nvSpPr>
        <p:spPr>
          <a:xfrm>
            <a:off x="2249487" y="3250802"/>
            <a:ext cx="634253" cy="705706"/>
          </a:xfrm>
          <a:prstGeom prst="rect">
            <a:avLst/>
          </a:prstGeom>
          <a:noFill/>
        </p:spPr>
        <p:txBody>
          <a:bodyPr wrap="square" lIns="0" tIns="0" rIns="0" bIns="0" rtlCol="0">
            <a:spAutoFit/>
          </a:bodyPr>
          <a:lstStyle/>
          <a:p>
            <a:r>
              <a:rPr lang="en-US" sz="4600" dirty="0">
                <a:solidFill>
                  <a:schemeClr val="tx1"/>
                </a:solidFill>
                <a:latin typeface="Deutsche Bank Display" charset="0"/>
                <a:ea typeface="Deutsche Bank Display" charset="0"/>
                <a:cs typeface="Deutsche Bank Display" charset="0"/>
              </a:rPr>
              <a:t>3</a:t>
            </a:r>
          </a:p>
        </p:txBody>
      </p:sp>
      <p:sp>
        <p:nvSpPr>
          <p:cNvPr id="28" name="TextBox 27"/>
          <p:cNvSpPr txBox="1"/>
          <p:nvPr userDrawn="1"/>
        </p:nvSpPr>
        <p:spPr>
          <a:xfrm>
            <a:off x="2249487" y="4298838"/>
            <a:ext cx="634253" cy="705706"/>
          </a:xfrm>
          <a:prstGeom prst="rect">
            <a:avLst/>
          </a:prstGeom>
          <a:noFill/>
        </p:spPr>
        <p:txBody>
          <a:bodyPr wrap="square" lIns="0" tIns="0" rIns="0" bIns="0" rtlCol="0">
            <a:spAutoFit/>
          </a:bodyPr>
          <a:lstStyle/>
          <a:p>
            <a:r>
              <a:rPr lang="en-US" sz="4600" dirty="0">
                <a:solidFill>
                  <a:schemeClr val="tx1"/>
                </a:solidFill>
                <a:latin typeface="Deutsche Bank Display" charset="0"/>
                <a:ea typeface="Deutsche Bank Display" charset="0"/>
                <a:cs typeface="Deutsche Bank Display" charset="0"/>
              </a:rPr>
              <a:t>4</a:t>
            </a:r>
          </a:p>
        </p:txBody>
      </p:sp>
      <p:cxnSp>
        <p:nvCxnSpPr>
          <p:cNvPr id="41" name="Straight Connector 40"/>
          <p:cNvCxnSpPr/>
          <p:nvPr userDrawn="1"/>
        </p:nvCxnSpPr>
        <p:spPr>
          <a:xfrm>
            <a:off x="2249487" y="1171031"/>
            <a:ext cx="3024188" cy="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cxnSp>
        <p:nvCxnSpPr>
          <p:cNvPr id="42" name="Straight Connector 41"/>
          <p:cNvCxnSpPr/>
          <p:nvPr userDrawn="1"/>
        </p:nvCxnSpPr>
        <p:spPr>
          <a:xfrm>
            <a:off x="2249487" y="2219671"/>
            <a:ext cx="3024188" cy="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cxnSp>
        <p:nvCxnSpPr>
          <p:cNvPr id="43" name="Straight Connector 42"/>
          <p:cNvCxnSpPr/>
          <p:nvPr userDrawn="1"/>
        </p:nvCxnSpPr>
        <p:spPr>
          <a:xfrm>
            <a:off x="2249487" y="3268998"/>
            <a:ext cx="3024188" cy="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cxnSp>
        <p:nvCxnSpPr>
          <p:cNvPr id="44" name="Straight Connector 43"/>
          <p:cNvCxnSpPr/>
          <p:nvPr userDrawn="1"/>
        </p:nvCxnSpPr>
        <p:spPr>
          <a:xfrm>
            <a:off x="2249487" y="4317893"/>
            <a:ext cx="3024188" cy="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sp>
        <p:nvSpPr>
          <p:cNvPr id="47" name="Text Placeholder 9"/>
          <p:cNvSpPr>
            <a:spLocks noGrp="1"/>
          </p:cNvSpPr>
          <p:nvPr userDrawn="1">
            <p:ph type="body" sz="quarter" idx="22" hasCustomPrompt="1"/>
          </p:nvPr>
        </p:nvSpPr>
        <p:spPr>
          <a:xfrm>
            <a:off x="3041650" y="4413933"/>
            <a:ext cx="2233613" cy="474951"/>
          </a:xfrm>
          <a:prstGeom prst="rect">
            <a:avLst/>
          </a:prstGeom>
        </p:spPr>
        <p:txBody>
          <a:bodyPr lIns="0" tIns="0" rIns="0" bIns="0"/>
          <a:lstStyle>
            <a:lvl1pPr marL="0" indent="0">
              <a:buFontTx/>
              <a:buNone/>
              <a:defRPr sz="1396">
                <a:solidFill>
                  <a:schemeClr val="tx2"/>
                </a:solidFill>
                <a:latin typeface="Deutsche Bank Text" charset="0"/>
                <a:ea typeface="Deutsche Bank Text" charset="0"/>
                <a:cs typeface="Deutsche Bank Text" charset="0"/>
              </a:defRPr>
            </a:lvl1pPr>
            <a:lvl2pPr marL="455783" indent="0">
              <a:buFontTx/>
              <a:buNone/>
              <a:defRPr sz="1396">
                <a:solidFill>
                  <a:srgbClr val="616D72"/>
                </a:solidFill>
                <a:latin typeface="Arial" charset="0"/>
                <a:ea typeface="Arial" charset="0"/>
                <a:cs typeface="Arial" charset="0"/>
              </a:defRPr>
            </a:lvl2pPr>
            <a:lvl3pPr marL="911565" indent="0">
              <a:buFontTx/>
              <a:buNone/>
              <a:defRPr sz="1396">
                <a:solidFill>
                  <a:srgbClr val="616D72"/>
                </a:solidFill>
                <a:latin typeface="Arial" charset="0"/>
                <a:ea typeface="Arial" charset="0"/>
                <a:cs typeface="Arial" charset="0"/>
              </a:defRPr>
            </a:lvl3pPr>
            <a:lvl4pPr marL="1367348" indent="0">
              <a:buFontTx/>
              <a:buNone/>
              <a:defRPr sz="1396">
                <a:solidFill>
                  <a:srgbClr val="616D72"/>
                </a:solidFill>
                <a:latin typeface="Arial" charset="0"/>
                <a:ea typeface="Arial" charset="0"/>
                <a:cs typeface="Arial" charset="0"/>
              </a:defRPr>
            </a:lvl4pPr>
            <a:lvl5pPr marL="1823131" indent="0">
              <a:buFontTx/>
              <a:buNone/>
              <a:defRPr sz="1396">
                <a:solidFill>
                  <a:srgbClr val="616D72"/>
                </a:solidFill>
                <a:latin typeface="Arial" charset="0"/>
                <a:ea typeface="Arial" charset="0"/>
                <a:cs typeface="Arial" charset="0"/>
              </a:defRPr>
            </a:lvl5pPr>
          </a:lstStyle>
          <a:p>
            <a:pPr lvl="0"/>
            <a:r>
              <a:rPr lang="en-US" dirty="0"/>
              <a:t>Deutsche Bank Text Dark Grey 14pt</a:t>
            </a:r>
          </a:p>
        </p:txBody>
      </p:sp>
      <p:sp>
        <p:nvSpPr>
          <p:cNvPr id="48" name="Text Placeholder 9"/>
          <p:cNvSpPr>
            <a:spLocks noGrp="1"/>
          </p:cNvSpPr>
          <p:nvPr userDrawn="1">
            <p:ph type="body" sz="quarter" idx="23" hasCustomPrompt="1"/>
          </p:nvPr>
        </p:nvSpPr>
        <p:spPr>
          <a:xfrm>
            <a:off x="3041650" y="3361406"/>
            <a:ext cx="2233613" cy="474951"/>
          </a:xfrm>
          <a:prstGeom prst="rect">
            <a:avLst/>
          </a:prstGeom>
        </p:spPr>
        <p:txBody>
          <a:bodyPr lIns="0" tIns="0" rIns="0" bIns="0"/>
          <a:lstStyle>
            <a:lvl1pPr marL="0" indent="0">
              <a:buFontTx/>
              <a:buNone/>
              <a:defRPr sz="1396">
                <a:solidFill>
                  <a:schemeClr val="tx2"/>
                </a:solidFill>
                <a:latin typeface="Deutsche Bank Text" charset="0"/>
                <a:ea typeface="Deutsche Bank Text" charset="0"/>
                <a:cs typeface="Deutsche Bank Text" charset="0"/>
              </a:defRPr>
            </a:lvl1pPr>
            <a:lvl2pPr marL="455783" indent="0">
              <a:buFontTx/>
              <a:buNone/>
              <a:defRPr sz="1396">
                <a:solidFill>
                  <a:srgbClr val="616D72"/>
                </a:solidFill>
                <a:latin typeface="Arial" charset="0"/>
                <a:ea typeface="Arial" charset="0"/>
                <a:cs typeface="Arial" charset="0"/>
              </a:defRPr>
            </a:lvl2pPr>
            <a:lvl3pPr marL="911565" indent="0">
              <a:buFontTx/>
              <a:buNone/>
              <a:defRPr sz="1396">
                <a:solidFill>
                  <a:srgbClr val="616D72"/>
                </a:solidFill>
                <a:latin typeface="Arial" charset="0"/>
                <a:ea typeface="Arial" charset="0"/>
                <a:cs typeface="Arial" charset="0"/>
              </a:defRPr>
            </a:lvl3pPr>
            <a:lvl4pPr marL="1367348" indent="0">
              <a:buFontTx/>
              <a:buNone/>
              <a:defRPr sz="1396">
                <a:solidFill>
                  <a:srgbClr val="616D72"/>
                </a:solidFill>
                <a:latin typeface="Arial" charset="0"/>
                <a:ea typeface="Arial" charset="0"/>
                <a:cs typeface="Arial" charset="0"/>
              </a:defRPr>
            </a:lvl4pPr>
            <a:lvl5pPr marL="1823131" indent="0">
              <a:buFontTx/>
              <a:buNone/>
              <a:defRPr sz="1396">
                <a:solidFill>
                  <a:srgbClr val="616D72"/>
                </a:solidFill>
                <a:latin typeface="Arial" charset="0"/>
                <a:ea typeface="Arial" charset="0"/>
                <a:cs typeface="Arial" charset="0"/>
              </a:defRPr>
            </a:lvl5pPr>
          </a:lstStyle>
          <a:p>
            <a:pPr lvl="0"/>
            <a:r>
              <a:rPr lang="en-US" dirty="0"/>
              <a:t>Deutsche Bank Text Dark Grey 14pt</a:t>
            </a:r>
          </a:p>
        </p:txBody>
      </p:sp>
      <p:sp>
        <p:nvSpPr>
          <p:cNvPr id="49" name="Text Placeholder 9"/>
          <p:cNvSpPr>
            <a:spLocks noGrp="1"/>
          </p:cNvSpPr>
          <p:nvPr userDrawn="1">
            <p:ph type="body" sz="quarter" idx="24" hasCustomPrompt="1"/>
          </p:nvPr>
        </p:nvSpPr>
        <p:spPr>
          <a:xfrm>
            <a:off x="3041650" y="2317067"/>
            <a:ext cx="2233613" cy="474951"/>
          </a:xfrm>
          <a:prstGeom prst="rect">
            <a:avLst/>
          </a:prstGeom>
        </p:spPr>
        <p:txBody>
          <a:bodyPr lIns="0" tIns="0" rIns="0" bIns="0"/>
          <a:lstStyle>
            <a:lvl1pPr marL="0" indent="0">
              <a:buFontTx/>
              <a:buNone/>
              <a:defRPr sz="1396">
                <a:solidFill>
                  <a:schemeClr val="tx2"/>
                </a:solidFill>
                <a:latin typeface="Deutsche Bank Text" charset="0"/>
                <a:ea typeface="Deutsche Bank Text" charset="0"/>
                <a:cs typeface="Deutsche Bank Text" charset="0"/>
              </a:defRPr>
            </a:lvl1pPr>
            <a:lvl2pPr marL="455783" indent="0">
              <a:buFontTx/>
              <a:buNone/>
              <a:defRPr sz="1396">
                <a:solidFill>
                  <a:srgbClr val="616D72"/>
                </a:solidFill>
                <a:latin typeface="Arial" charset="0"/>
                <a:ea typeface="Arial" charset="0"/>
                <a:cs typeface="Arial" charset="0"/>
              </a:defRPr>
            </a:lvl2pPr>
            <a:lvl3pPr marL="911565" indent="0">
              <a:buFontTx/>
              <a:buNone/>
              <a:defRPr sz="1396">
                <a:solidFill>
                  <a:srgbClr val="616D72"/>
                </a:solidFill>
                <a:latin typeface="Arial" charset="0"/>
                <a:ea typeface="Arial" charset="0"/>
                <a:cs typeface="Arial" charset="0"/>
              </a:defRPr>
            </a:lvl3pPr>
            <a:lvl4pPr marL="1367348" indent="0">
              <a:buFontTx/>
              <a:buNone/>
              <a:defRPr sz="1396">
                <a:solidFill>
                  <a:srgbClr val="616D72"/>
                </a:solidFill>
                <a:latin typeface="Arial" charset="0"/>
                <a:ea typeface="Arial" charset="0"/>
                <a:cs typeface="Arial" charset="0"/>
              </a:defRPr>
            </a:lvl4pPr>
            <a:lvl5pPr marL="1823131" indent="0">
              <a:buFontTx/>
              <a:buNone/>
              <a:defRPr sz="1396">
                <a:solidFill>
                  <a:srgbClr val="616D72"/>
                </a:solidFill>
                <a:latin typeface="Arial" charset="0"/>
                <a:ea typeface="Arial" charset="0"/>
                <a:cs typeface="Arial" charset="0"/>
              </a:defRPr>
            </a:lvl5pPr>
          </a:lstStyle>
          <a:p>
            <a:pPr lvl="0"/>
            <a:r>
              <a:rPr lang="en-US" dirty="0"/>
              <a:t>Deutsche Bank Text Dark Grey 14pt</a:t>
            </a:r>
          </a:p>
        </p:txBody>
      </p:sp>
      <p:sp>
        <p:nvSpPr>
          <p:cNvPr id="50" name="Text Placeholder 9"/>
          <p:cNvSpPr>
            <a:spLocks noGrp="1"/>
          </p:cNvSpPr>
          <p:nvPr userDrawn="1">
            <p:ph type="body" sz="quarter" idx="25" hasCustomPrompt="1"/>
          </p:nvPr>
        </p:nvSpPr>
        <p:spPr>
          <a:xfrm>
            <a:off x="3041650" y="1259509"/>
            <a:ext cx="2233613" cy="474951"/>
          </a:xfrm>
          <a:prstGeom prst="rect">
            <a:avLst/>
          </a:prstGeom>
        </p:spPr>
        <p:txBody>
          <a:bodyPr lIns="0" tIns="0" rIns="0" bIns="0"/>
          <a:lstStyle>
            <a:lvl1pPr marL="0" indent="0">
              <a:buFontTx/>
              <a:buNone/>
              <a:defRPr sz="1396">
                <a:solidFill>
                  <a:schemeClr val="tx2"/>
                </a:solidFill>
                <a:latin typeface="Deutsche Bank Text" charset="0"/>
                <a:ea typeface="Deutsche Bank Text" charset="0"/>
                <a:cs typeface="Deutsche Bank Text" charset="0"/>
              </a:defRPr>
            </a:lvl1pPr>
            <a:lvl2pPr marL="455783" indent="0">
              <a:buFontTx/>
              <a:buNone/>
              <a:defRPr sz="1396">
                <a:solidFill>
                  <a:srgbClr val="616D72"/>
                </a:solidFill>
                <a:latin typeface="Arial" charset="0"/>
                <a:ea typeface="Arial" charset="0"/>
                <a:cs typeface="Arial" charset="0"/>
              </a:defRPr>
            </a:lvl2pPr>
            <a:lvl3pPr marL="911565" indent="0">
              <a:buFontTx/>
              <a:buNone/>
              <a:defRPr sz="1396">
                <a:solidFill>
                  <a:srgbClr val="616D72"/>
                </a:solidFill>
                <a:latin typeface="Arial" charset="0"/>
                <a:ea typeface="Arial" charset="0"/>
                <a:cs typeface="Arial" charset="0"/>
              </a:defRPr>
            </a:lvl3pPr>
            <a:lvl4pPr marL="1367348" indent="0">
              <a:buFontTx/>
              <a:buNone/>
              <a:defRPr sz="1396">
                <a:solidFill>
                  <a:srgbClr val="616D72"/>
                </a:solidFill>
                <a:latin typeface="Arial" charset="0"/>
                <a:ea typeface="Arial" charset="0"/>
                <a:cs typeface="Arial" charset="0"/>
              </a:defRPr>
            </a:lvl4pPr>
            <a:lvl5pPr marL="1823131" indent="0">
              <a:buFontTx/>
              <a:buNone/>
              <a:defRPr sz="1396">
                <a:solidFill>
                  <a:srgbClr val="616D72"/>
                </a:solidFill>
                <a:latin typeface="Arial" charset="0"/>
                <a:ea typeface="Arial" charset="0"/>
                <a:cs typeface="Arial" charset="0"/>
              </a:defRPr>
            </a:lvl5pPr>
          </a:lstStyle>
          <a:p>
            <a:pPr lvl="0"/>
            <a:r>
              <a:rPr lang="en-US" dirty="0"/>
              <a:t>Deutsche Bank Text Dark Grey 14pt</a:t>
            </a:r>
          </a:p>
        </p:txBody>
      </p:sp>
    </p:spTree>
    <p:extLst>
      <p:ext uri="{BB962C8B-B14F-4D97-AF65-F5344CB8AC3E}">
        <p14:creationId xmlns:p14="http://schemas.microsoft.com/office/powerpoint/2010/main" val="156475814"/>
      </p:ext>
    </p:extLst>
  </p:cSld>
  <p:clrMapOvr>
    <a:masterClrMapping/>
  </p:clrMapOvr>
</p:sldLayout>
</file>

<file path=ppt/slideLayouts/slideLayout110.xml><?xml version="1.0" encoding="utf-8"?>
<p:sldLayout xmlns:a="http://schemas.openxmlformats.org/drawingml/2006/main" xmlns:r="http://schemas.openxmlformats.org/officeDocument/2006/relationships" xmlns:p="http://schemas.openxmlformats.org/presentationml/2006/main" preserve="1" userDrawn="1">
  <p:cSld name="Numbering">
    <p:spTree>
      <p:nvGrpSpPr>
        <p:cNvPr id="1" name=""/>
        <p:cNvGrpSpPr/>
        <p:nvPr/>
      </p:nvGrpSpPr>
      <p:grpSpPr>
        <a:xfrm>
          <a:off x="0" y="0"/>
          <a:ext cx="0" cy="0"/>
          <a:chOff x="0" y="0"/>
          <a:chExt cx="0" cy="0"/>
        </a:xfrm>
      </p:grpSpPr>
      <p:sp>
        <p:nvSpPr>
          <p:cNvPr id="4" name="Text Placeholder 2"/>
          <p:cNvSpPr>
            <a:spLocks noGrp="1"/>
          </p:cNvSpPr>
          <p:nvPr>
            <p:ph type="body" sz="quarter" idx="62" hasCustomPrompt="1"/>
          </p:nvPr>
        </p:nvSpPr>
        <p:spPr>
          <a:xfrm>
            <a:off x="701675" y="441325"/>
            <a:ext cx="2728091" cy="155645"/>
          </a:xfrm>
          <a:prstGeom prst="rect">
            <a:avLst/>
          </a:prstGeom>
        </p:spPr>
        <p:txBody>
          <a:bodyPr lIns="0" tIns="0" rIns="0" bIns="0"/>
          <a:lstStyle>
            <a:lvl1pPr marL="0" indent="0">
              <a:buNone/>
              <a:defRPr sz="997" b="0" i="0" baseline="0">
                <a:solidFill>
                  <a:schemeClr val="accent2"/>
                </a:solidFill>
                <a:latin typeface="Deutsche Bank Text" charset="0"/>
                <a:ea typeface="Deutsche Bank Text" charset="0"/>
                <a:cs typeface="Deutsche Bank Text" charset="0"/>
              </a:defRPr>
            </a:lvl1pPr>
            <a:lvl2pPr marL="455783" indent="0">
              <a:buNone/>
              <a:defRPr/>
            </a:lvl2pPr>
            <a:lvl3pPr marL="911565" indent="0">
              <a:buNone/>
              <a:defRPr/>
            </a:lvl3pPr>
            <a:lvl4pPr marL="1367348" indent="0">
              <a:buNone/>
              <a:defRPr/>
            </a:lvl4pPr>
            <a:lvl5pPr marL="1823131" indent="0">
              <a:buNone/>
              <a:defRPr/>
            </a:lvl5pPr>
          </a:lstStyle>
          <a:p>
            <a:pPr lvl="0"/>
            <a:r>
              <a:rPr lang="en-US" dirty="0"/>
              <a:t>Deutsche Bank Text Orange 10pt</a:t>
            </a:r>
          </a:p>
        </p:txBody>
      </p:sp>
      <p:sp>
        <p:nvSpPr>
          <p:cNvPr id="5" name="Text Placeholder 5"/>
          <p:cNvSpPr>
            <a:spLocks noGrp="1"/>
          </p:cNvSpPr>
          <p:nvPr>
            <p:ph type="body" sz="quarter" idx="63" hasCustomPrompt="1"/>
          </p:nvPr>
        </p:nvSpPr>
        <p:spPr>
          <a:xfrm>
            <a:off x="701674" y="824430"/>
            <a:ext cx="8532813" cy="478908"/>
          </a:xfrm>
          <a:prstGeom prst="rect">
            <a:avLst/>
          </a:prstGeom>
        </p:spPr>
        <p:txBody>
          <a:bodyPr lIns="0" tIns="0" rIns="0" bIns="0"/>
          <a:lstStyle>
            <a:lvl1pPr marL="0" indent="0">
              <a:lnSpc>
                <a:spcPts val="4000"/>
              </a:lnSpc>
              <a:spcBef>
                <a:spcPts val="0"/>
              </a:spcBef>
              <a:buNone/>
              <a:defRPr sz="3600" baseline="0">
                <a:solidFill>
                  <a:schemeClr val="tx1"/>
                </a:solidFill>
                <a:latin typeface="Deutsche Bank Display" charset="0"/>
                <a:ea typeface="Deutsche Bank Display" charset="0"/>
                <a:cs typeface="Deutsche Bank Display" charset="0"/>
              </a:defRPr>
            </a:lvl1pPr>
            <a:lvl2pPr marL="455783" indent="0">
              <a:buNone/>
              <a:defRPr sz="3600">
                <a:latin typeface="Deutsche Bank Display Beta" charset="0"/>
                <a:ea typeface="Deutsche Bank Display Beta" charset="0"/>
                <a:cs typeface="Deutsche Bank Display Beta" charset="0"/>
              </a:defRPr>
            </a:lvl2pPr>
            <a:lvl3pPr marL="911566" indent="0">
              <a:buNone/>
              <a:defRPr sz="3600">
                <a:latin typeface="Deutsche Bank Display Beta" charset="0"/>
                <a:ea typeface="Deutsche Bank Display Beta" charset="0"/>
                <a:cs typeface="Deutsche Bank Display Beta" charset="0"/>
              </a:defRPr>
            </a:lvl3pPr>
            <a:lvl4pPr marL="1367348" indent="0">
              <a:buNone/>
              <a:defRPr sz="3600">
                <a:latin typeface="Deutsche Bank Display Beta" charset="0"/>
                <a:ea typeface="Deutsche Bank Display Beta" charset="0"/>
                <a:cs typeface="Deutsche Bank Display Beta" charset="0"/>
              </a:defRPr>
            </a:lvl4pPr>
            <a:lvl5pPr marL="1823131" indent="0">
              <a:buNone/>
              <a:defRPr sz="3600">
                <a:latin typeface="Deutsche Bank Display Beta" charset="0"/>
                <a:ea typeface="Deutsche Bank Display Beta" charset="0"/>
                <a:cs typeface="Deutsche Bank Display Beta" charset="0"/>
              </a:defRPr>
            </a:lvl5pPr>
          </a:lstStyle>
          <a:p>
            <a:pPr lvl="0"/>
            <a:r>
              <a:rPr lang="en-US" dirty="0"/>
              <a:t>Deutsche Bank Display Dark Blue 36pt</a:t>
            </a:r>
          </a:p>
        </p:txBody>
      </p:sp>
      <p:sp>
        <p:nvSpPr>
          <p:cNvPr id="9" name="Text Placeholder 7"/>
          <p:cNvSpPr>
            <a:spLocks noGrp="1"/>
          </p:cNvSpPr>
          <p:nvPr>
            <p:ph type="body" sz="quarter" idx="74" hasCustomPrompt="1"/>
          </p:nvPr>
        </p:nvSpPr>
        <p:spPr>
          <a:xfrm>
            <a:off x="1312864" y="2098521"/>
            <a:ext cx="5545136" cy="339481"/>
          </a:xfrm>
          <a:prstGeom prst="rect">
            <a:avLst/>
          </a:prstGeom>
        </p:spPr>
        <p:txBody>
          <a:bodyPr lIns="0" tIns="0" rIns="0" bIns="0"/>
          <a:lstStyle>
            <a:lvl1pPr marL="0" indent="0">
              <a:lnSpc>
                <a:spcPts val="1400"/>
              </a:lnSpc>
              <a:spcBef>
                <a:spcPts val="0"/>
              </a:spcBef>
              <a:buNone/>
              <a:defRPr sz="1200" baseline="0">
                <a:solidFill>
                  <a:schemeClr val="tx2"/>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12pt</a:t>
            </a:r>
          </a:p>
        </p:txBody>
      </p:sp>
      <p:sp>
        <p:nvSpPr>
          <p:cNvPr id="20" name="Text Placeholder 7"/>
          <p:cNvSpPr>
            <a:spLocks noGrp="1"/>
          </p:cNvSpPr>
          <p:nvPr>
            <p:ph type="body" sz="quarter" idx="76" hasCustomPrompt="1"/>
          </p:nvPr>
        </p:nvSpPr>
        <p:spPr>
          <a:xfrm>
            <a:off x="1312864" y="2798145"/>
            <a:ext cx="5545136" cy="339481"/>
          </a:xfrm>
          <a:prstGeom prst="rect">
            <a:avLst/>
          </a:prstGeom>
        </p:spPr>
        <p:txBody>
          <a:bodyPr lIns="0" tIns="0" rIns="0" bIns="0"/>
          <a:lstStyle>
            <a:lvl1pPr marL="0" indent="0">
              <a:lnSpc>
                <a:spcPts val="1400"/>
              </a:lnSpc>
              <a:spcBef>
                <a:spcPts val="0"/>
              </a:spcBef>
              <a:buNone/>
              <a:defRPr sz="1200" baseline="0">
                <a:solidFill>
                  <a:schemeClr val="tx2"/>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12pt</a:t>
            </a:r>
          </a:p>
        </p:txBody>
      </p:sp>
      <p:sp>
        <p:nvSpPr>
          <p:cNvPr id="24" name="Text Placeholder 7"/>
          <p:cNvSpPr>
            <a:spLocks noGrp="1"/>
          </p:cNvSpPr>
          <p:nvPr>
            <p:ph type="body" sz="quarter" idx="78" hasCustomPrompt="1"/>
          </p:nvPr>
        </p:nvSpPr>
        <p:spPr>
          <a:xfrm>
            <a:off x="1312864" y="3537975"/>
            <a:ext cx="5545136" cy="339481"/>
          </a:xfrm>
          <a:prstGeom prst="rect">
            <a:avLst/>
          </a:prstGeom>
        </p:spPr>
        <p:txBody>
          <a:bodyPr lIns="0" tIns="0" rIns="0" bIns="0"/>
          <a:lstStyle>
            <a:lvl1pPr marL="0" indent="0">
              <a:lnSpc>
                <a:spcPts val="1400"/>
              </a:lnSpc>
              <a:spcBef>
                <a:spcPts val="0"/>
              </a:spcBef>
              <a:buNone/>
              <a:defRPr sz="1200" baseline="0">
                <a:solidFill>
                  <a:schemeClr val="tx2"/>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12pt</a:t>
            </a:r>
          </a:p>
        </p:txBody>
      </p:sp>
      <p:sp>
        <p:nvSpPr>
          <p:cNvPr id="26" name="Text Placeholder 7"/>
          <p:cNvSpPr>
            <a:spLocks noGrp="1"/>
          </p:cNvSpPr>
          <p:nvPr>
            <p:ph type="body" sz="quarter" idx="80" hasCustomPrompt="1"/>
          </p:nvPr>
        </p:nvSpPr>
        <p:spPr>
          <a:xfrm>
            <a:off x="1312864" y="4250730"/>
            <a:ext cx="5545136" cy="339481"/>
          </a:xfrm>
          <a:prstGeom prst="rect">
            <a:avLst/>
          </a:prstGeom>
        </p:spPr>
        <p:txBody>
          <a:bodyPr lIns="0" tIns="0" rIns="0" bIns="0"/>
          <a:lstStyle>
            <a:lvl1pPr marL="0" indent="0">
              <a:lnSpc>
                <a:spcPts val="1400"/>
              </a:lnSpc>
              <a:spcBef>
                <a:spcPts val="0"/>
              </a:spcBef>
              <a:buNone/>
              <a:defRPr sz="1200" baseline="0">
                <a:solidFill>
                  <a:schemeClr val="tx2"/>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12pt</a:t>
            </a:r>
          </a:p>
        </p:txBody>
      </p:sp>
      <p:sp>
        <p:nvSpPr>
          <p:cNvPr id="28" name="Text Placeholder 7"/>
          <p:cNvSpPr>
            <a:spLocks noGrp="1"/>
          </p:cNvSpPr>
          <p:nvPr>
            <p:ph type="body" sz="quarter" idx="82" hasCustomPrompt="1"/>
          </p:nvPr>
        </p:nvSpPr>
        <p:spPr>
          <a:xfrm>
            <a:off x="1312864" y="4975937"/>
            <a:ext cx="5545136" cy="339481"/>
          </a:xfrm>
          <a:prstGeom prst="rect">
            <a:avLst/>
          </a:prstGeom>
        </p:spPr>
        <p:txBody>
          <a:bodyPr lIns="0" tIns="0" rIns="0" bIns="0"/>
          <a:lstStyle>
            <a:lvl1pPr marL="0" indent="0">
              <a:lnSpc>
                <a:spcPts val="1400"/>
              </a:lnSpc>
              <a:spcBef>
                <a:spcPts val="0"/>
              </a:spcBef>
              <a:buNone/>
              <a:defRPr sz="1200" baseline="0">
                <a:solidFill>
                  <a:schemeClr val="tx2"/>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12pt</a:t>
            </a:r>
          </a:p>
        </p:txBody>
      </p:sp>
      <p:sp>
        <p:nvSpPr>
          <p:cNvPr id="2" name="Oval 1"/>
          <p:cNvSpPr/>
          <p:nvPr userDrawn="1"/>
        </p:nvSpPr>
        <p:spPr>
          <a:xfrm>
            <a:off x="701675" y="2098521"/>
            <a:ext cx="215103" cy="215103"/>
          </a:xfrm>
          <a:prstGeom prst="ellipse">
            <a:avLst/>
          </a:prstGeom>
          <a:noFill/>
          <a:ln w="952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dirty="0">
                <a:solidFill>
                  <a:srgbClr val="EC6B10"/>
                </a:solidFill>
                <a:latin typeface="Deutsche Bank Display" charset="0"/>
                <a:ea typeface="Deutsche Bank Display" charset="0"/>
                <a:cs typeface="Deutsche Bank Display" charset="0"/>
              </a:rPr>
              <a:t>1</a:t>
            </a:r>
            <a:endParaRPr lang="en-US" sz="1800" dirty="0">
              <a:solidFill>
                <a:srgbClr val="EC6B10"/>
              </a:solidFill>
              <a:latin typeface="Deutsche Bank Display" charset="0"/>
              <a:ea typeface="Deutsche Bank Display" charset="0"/>
              <a:cs typeface="Deutsche Bank Display" charset="0"/>
            </a:endParaRPr>
          </a:p>
        </p:txBody>
      </p:sp>
      <p:sp>
        <p:nvSpPr>
          <p:cNvPr id="16" name="Oval 15"/>
          <p:cNvSpPr/>
          <p:nvPr userDrawn="1"/>
        </p:nvSpPr>
        <p:spPr>
          <a:xfrm>
            <a:off x="701675" y="2798145"/>
            <a:ext cx="215103" cy="215103"/>
          </a:xfrm>
          <a:prstGeom prst="ellipse">
            <a:avLst/>
          </a:prstGeom>
          <a:noFill/>
          <a:ln w="952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dirty="0">
                <a:solidFill>
                  <a:srgbClr val="EC6B10"/>
                </a:solidFill>
                <a:latin typeface="Deutsche Bank Display" charset="0"/>
                <a:ea typeface="Deutsche Bank Display" charset="0"/>
                <a:cs typeface="Deutsche Bank Display" charset="0"/>
              </a:rPr>
              <a:t>2</a:t>
            </a:r>
            <a:endParaRPr lang="en-US" sz="1800" dirty="0">
              <a:solidFill>
                <a:srgbClr val="EC6B10"/>
              </a:solidFill>
              <a:latin typeface="Deutsche Bank Display" charset="0"/>
              <a:ea typeface="Deutsche Bank Display" charset="0"/>
              <a:cs typeface="Deutsche Bank Display" charset="0"/>
            </a:endParaRPr>
          </a:p>
        </p:txBody>
      </p:sp>
      <p:sp>
        <p:nvSpPr>
          <p:cNvPr id="17" name="Oval 16"/>
          <p:cNvSpPr/>
          <p:nvPr userDrawn="1"/>
        </p:nvSpPr>
        <p:spPr>
          <a:xfrm>
            <a:off x="701675" y="3537975"/>
            <a:ext cx="215103" cy="215103"/>
          </a:xfrm>
          <a:prstGeom prst="ellipse">
            <a:avLst/>
          </a:prstGeom>
          <a:noFill/>
          <a:ln w="952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dirty="0">
                <a:solidFill>
                  <a:srgbClr val="EC6B10"/>
                </a:solidFill>
                <a:latin typeface="Deutsche Bank Display" charset="0"/>
                <a:ea typeface="Deutsche Bank Display" charset="0"/>
                <a:cs typeface="Deutsche Bank Display" charset="0"/>
              </a:rPr>
              <a:t>3</a:t>
            </a:r>
            <a:endParaRPr lang="en-US" sz="1800" dirty="0">
              <a:solidFill>
                <a:srgbClr val="EC6B10"/>
              </a:solidFill>
              <a:latin typeface="Deutsche Bank Display" charset="0"/>
              <a:ea typeface="Deutsche Bank Display" charset="0"/>
              <a:cs typeface="Deutsche Bank Display" charset="0"/>
            </a:endParaRPr>
          </a:p>
        </p:txBody>
      </p:sp>
      <p:sp>
        <p:nvSpPr>
          <p:cNvPr id="18" name="Oval 17"/>
          <p:cNvSpPr/>
          <p:nvPr userDrawn="1"/>
        </p:nvSpPr>
        <p:spPr>
          <a:xfrm>
            <a:off x="701675" y="4250730"/>
            <a:ext cx="215103" cy="215103"/>
          </a:xfrm>
          <a:prstGeom prst="ellipse">
            <a:avLst/>
          </a:prstGeom>
          <a:noFill/>
          <a:ln w="952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dirty="0">
                <a:solidFill>
                  <a:srgbClr val="EC6B10"/>
                </a:solidFill>
                <a:latin typeface="Deutsche Bank Display" charset="0"/>
                <a:ea typeface="Deutsche Bank Display" charset="0"/>
                <a:cs typeface="Deutsche Bank Display" charset="0"/>
              </a:rPr>
              <a:t>4</a:t>
            </a:r>
            <a:endParaRPr lang="en-US" sz="1800" dirty="0">
              <a:solidFill>
                <a:srgbClr val="EC6B10"/>
              </a:solidFill>
              <a:latin typeface="Deutsche Bank Display" charset="0"/>
              <a:ea typeface="Deutsche Bank Display" charset="0"/>
              <a:cs typeface="Deutsche Bank Display" charset="0"/>
            </a:endParaRPr>
          </a:p>
        </p:txBody>
      </p:sp>
      <p:sp>
        <p:nvSpPr>
          <p:cNvPr id="22" name="Oval 21"/>
          <p:cNvSpPr/>
          <p:nvPr userDrawn="1"/>
        </p:nvSpPr>
        <p:spPr>
          <a:xfrm>
            <a:off x="701675" y="4974414"/>
            <a:ext cx="215103" cy="215103"/>
          </a:xfrm>
          <a:prstGeom prst="ellipse">
            <a:avLst/>
          </a:prstGeom>
          <a:noFill/>
          <a:ln w="952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dirty="0">
                <a:solidFill>
                  <a:srgbClr val="EC6B10"/>
                </a:solidFill>
                <a:latin typeface="Deutsche Bank Display" charset="0"/>
                <a:ea typeface="Deutsche Bank Display" charset="0"/>
                <a:cs typeface="Deutsche Bank Display" charset="0"/>
              </a:rPr>
              <a:t>5</a:t>
            </a:r>
            <a:endParaRPr lang="en-US" sz="1800" dirty="0">
              <a:solidFill>
                <a:srgbClr val="EC6B10"/>
              </a:solidFill>
              <a:latin typeface="Deutsche Bank Display" charset="0"/>
              <a:ea typeface="Deutsche Bank Display" charset="0"/>
              <a:cs typeface="Deutsche Bank Display" charset="0"/>
            </a:endParaRPr>
          </a:p>
        </p:txBody>
      </p:sp>
      <p:sp>
        <p:nvSpPr>
          <p:cNvPr id="19" name="Text Placeholder 6"/>
          <p:cNvSpPr>
            <a:spLocks noGrp="1"/>
          </p:cNvSpPr>
          <p:nvPr>
            <p:ph type="body" sz="quarter" idx="72" hasCustomPrompt="1"/>
          </p:nvPr>
        </p:nvSpPr>
        <p:spPr>
          <a:xfrm>
            <a:off x="702650" y="6764338"/>
            <a:ext cx="9324000" cy="268287"/>
          </a:xfrm>
          <a:prstGeom prst="rect">
            <a:avLst/>
          </a:prstGeom>
        </p:spPr>
        <p:txBody>
          <a:bodyPr lIns="0" tIns="0" rIns="0" bIns="0" anchor="b"/>
          <a:lstStyle>
            <a:lvl1pPr marL="0" indent="0">
              <a:lnSpc>
                <a:spcPts val="800"/>
              </a:lnSpc>
              <a:spcBef>
                <a:spcPts val="0"/>
              </a:spcBef>
              <a:buNone/>
              <a:defRPr sz="800">
                <a:solidFill>
                  <a:schemeClr val="tx2"/>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8pt</a:t>
            </a:r>
          </a:p>
        </p:txBody>
      </p:sp>
    </p:spTree>
    <p:extLst>
      <p:ext uri="{BB962C8B-B14F-4D97-AF65-F5344CB8AC3E}">
        <p14:creationId xmlns:p14="http://schemas.microsoft.com/office/powerpoint/2010/main" val="2846176619"/>
      </p:ext>
    </p:extLst>
  </p:cSld>
  <p:clrMapOvr>
    <a:masterClrMapping/>
  </p:clrMapOvr>
</p:sldLayout>
</file>

<file path=ppt/slideLayouts/slideLayout111.xml><?xml version="1.0" encoding="utf-8"?>
<p:sldLayout xmlns:a="http://schemas.openxmlformats.org/drawingml/2006/main" xmlns:r="http://schemas.openxmlformats.org/officeDocument/2006/relationships" xmlns:p="http://schemas.openxmlformats.org/presentationml/2006/main" preserve="1" userDrawn="1">
  <p:cSld name="1_Numbering">
    <p:spTree>
      <p:nvGrpSpPr>
        <p:cNvPr id="1" name=""/>
        <p:cNvGrpSpPr/>
        <p:nvPr/>
      </p:nvGrpSpPr>
      <p:grpSpPr>
        <a:xfrm>
          <a:off x="0" y="0"/>
          <a:ext cx="0" cy="0"/>
          <a:chOff x="0" y="0"/>
          <a:chExt cx="0" cy="0"/>
        </a:xfrm>
      </p:grpSpPr>
      <p:sp>
        <p:nvSpPr>
          <p:cNvPr id="4" name="Text Placeholder 2"/>
          <p:cNvSpPr>
            <a:spLocks noGrp="1"/>
          </p:cNvSpPr>
          <p:nvPr>
            <p:ph type="body" sz="quarter" idx="62" hasCustomPrompt="1"/>
          </p:nvPr>
        </p:nvSpPr>
        <p:spPr>
          <a:xfrm>
            <a:off x="701675" y="441325"/>
            <a:ext cx="2728091" cy="155645"/>
          </a:xfrm>
          <a:prstGeom prst="rect">
            <a:avLst/>
          </a:prstGeom>
        </p:spPr>
        <p:txBody>
          <a:bodyPr lIns="0" tIns="0" rIns="0" bIns="0"/>
          <a:lstStyle>
            <a:lvl1pPr marL="0" indent="0">
              <a:buNone/>
              <a:defRPr sz="997" b="0" i="0" baseline="0">
                <a:solidFill>
                  <a:schemeClr val="accent2"/>
                </a:solidFill>
                <a:latin typeface="Deutsche Bank Text" charset="0"/>
                <a:ea typeface="Deutsche Bank Text" charset="0"/>
                <a:cs typeface="Deutsche Bank Text" charset="0"/>
              </a:defRPr>
            </a:lvl1pPr>
            <a:lvl2pPr marL="455783" indent="0">
              <a:buNone/>
              <a:defRPr/>
            </a:lvl2pPr>
            <a:lvl3pPr marL="911565" indent="0">
              <a:buNone/>
              <a:defRPr/>
            </a:lvl3pPr>
            <a:lvl4pPr marL="1367348" indent="0">
              <a:buNone/>
              <a:defRPr/>
            </a:lvl4pPr>
            <a:lvl5pPr marL="1823131" indent="0">
              <a:buNone/>
              <a:defRPr/>
            </a:lvl5pPr>
          </a:lstStyle>
          <a:p>
            <a:pPr lvl="0"/>
            <a:r>
              <a:rPr lang="en-US" dirty="0"/>
              <a:t>Deutsche Bank Text Orange 10pt</a:t>
            </a:r>
          </a:p>
        </p:txBody>
      </p:sp>
      <p:sp>
        <p:nvSpPr>
          <p:cNvPr id="5" name="Text Placeholder 5"/>
          <p:cNvSpPr>
            <a:spLocks noGrp="1"/>
          </p:cNvSpPr>
          <p:nvPr>
            <p:ph type="body" sz="quarter" idx="63" hasCustomPrompt="1"/>
          </p:nvPr>
        </p:nvSpPr>
        <p:spPr>
          <a:xfrm>
            <a:off x="701674" y="824430"/>
            <a:ext cx="8532813" cy="478908"/>
          </a:xfrm>
          <a:prstGeom prst="rect">
            <a:avLst/>
          </a:prstGeom>
        </p:spPr>
        <p:txBody>
          <a:bodyPr lIns="0" tIns="0" rIns="0" bIns="0"/>
          <a:lstStyle>
            <a:lvl1pPr marL="0" indent="0">
              <a:lnSpc>
                <a:spcPts val="4000"/>
              </a:lnSpc>
              <a:spcBef>
                <a:spcPts val="0"/>
              </a:spcBef>
              <a:buNone/>
              <a:defRPr sz="3600" baseline="0">
                <a:solidFill>
                  <a:schemeClr val="tx1"/>
                </a:solidFill>
                <a:latin typeface="Deutsche Bank Display" charset="0"/>
                <a:ea typeface="Deutsche Bank Display" charset="0"/>
                <a:cs typeface="Deutsche Bank Display" charset="0"/>
              </a:defRPr>
            </a:lvl1pPr>
            <a:lvl2pPr marL="455783" indent="0">
              <a:buNone/>
              <a:defRPr sz="3600">
                <a:latin typeface="Deutsche Bank Display Beta" charset="0"/>
                <a:ea typeface="Deutsche Bank Display Beta" charset="0"/>
                <a:cs typeface="Deutsche Bank Display Beta" charset="0"/>
              </a:defRPr>
            </a:lvl2pPr>
            <a:lvl3pPr marL="911566" indent="0">
              <a:buNone/>
              <a:defRPr sz="3600">
                <a:latin typeface="Deutsche Bank Display Beta" charset="0"/>
                <a:ea typeface="Deutsche Bank Display Beta" charset="0"/>
                <a:cs typeface="Deutsche Bank Display Beta" charset="0"/>
              </a:defRPr>
            </a:lvl3pPr>
            <a:lvl4pPr marL="1367348" indent="0">
              <a:buNone/>
              <a:defRPr sz="3600">
                <a:latin typeface="Deutsche Bank Display Beta" charset="0"/>
                <a:ea typeface="Deutsche Bank Display Beta" charset="0"/>
                <a:cs typeface="Deutsche Bank Display Beta" charset="0"/>
              </a:defRPr>
            </a:lvl4pPr>
            <a:lvl5pPr marL="1823131" indent="0">
              <a:buNone/>
              <a:defRPr sz="3600">
                <a:latin typeface="Deutsche Bank Display Beta" charset="0"/>
                <a:ea typeface="Deutsche Bank Display Beta" charset="0"/>
                <a:cs typeface="Deutsche Bank Display Beta" charset="0"/>
              </a:defRPr>
            </a:lvl5pPr>
          </a:lstStyle>
          <a:p>
            <a:pPr lvl="0"/>
            <a:r>
              <a:rPr lang="en-US" dirty="0"/>
              <a:t>Deutsche Bank Display Dark Blue 36pt</a:t>
            </a:r>
          </a:p>
        </p:txBody>
      </p:sp>
      <p:sp>
        <p:nvSpPr>
          <p:cNvPr id="9" name="Text Placeholder 7"/>
          <p:cNvSpPr>
            <a:spLocks noGrp="1"/>
          </p:cNvSpPr>
          <p:nvPr>
            <p:ph type="body" sz="quarter" idx="74" hasCustomPrompt="1"/>
          </p:nvPr>
        </p:nvSpPr>
        <p:spPr>
          <a:xfrm>
            <a:off x="1312864" y="2098521"/>
            <a:ext cx="5545136" cy="339481"/>
          </a:xfrm>
          <a:prstGeom prst="rect">
            <a:avLst/>
          </a:prstGeom>
        </p:spPr>
        <p:txBody>
          <a:bodyPr lIns="0" tIns="0" rIns="0" bIns="0"/>
          <a:lstStyle>
            <a:lvl1pPr marL="0" indent="0">
              <a:lnSpc>
                <a:spcPts val="1400"/>
              </a:lnSpc>
              <a:spcBef>
                <a:spcPts val="0"/>
              </a:spcBef>
              <a:buNone/>
              <a:defRPr sz="1200" baseline="0">
                <a:solidFill>
                  <a:schemeClr val="tx2"/>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12pt</a:t>
            </a:r>
          </a:p>
        </p:txBody>
      </p:sp>
      <p:sp>
        <p:nvSpPr>
          <p:cNvPr id="20" name="Text Placeholder 7"/>
          <p:cNvSpPr>
            <a:spLocks noGrp="1"/>
          </p:cNvSpPr>
          <p:nvPr>
            <p:ph type="body" sz="quarter" idx="76" hasCustomPrompt="1"/>
          </p:nvPr>
        </p:nvSpPr>
        <p:spPr>
          <a:xfrm>
            <a:off x="1312864" y="2798145"/>
            <a:ext cx="5545136" cy="339481"/>
          </a:xfrm>
          <a:prstGeom prst="rect">
            <a:avLst/>
          </a:prstGeom>
        </p:spPr>
        <p:txBody>
          <a:bodyPr lIns="0" tIns="0" rIns="0" bIns="0"/>
          <a:lstStyle>
            <a:lvl1pPr marL="0" indent="0">
              <a:lnSpc>
                <a:spcPts val="1400"/>
              </a:lnSpc>
              <a:spcBef>
                <a:spcPts val="0"/>
              </a:spcBef>
              <a:buNone/>
              <a:defRPr sz="1200" baseline="0">
                <a:solidFill>
                  <a:schemeClr val="tx2"/>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12pt</a:t>
            </a:r>
          </a:p>
        </p:txBody>
      </p:sp>
      <p:sp>
        <p:nvSpPr>
          <p:cNvPr id="24" name="Text Placeholder 7"/>
          <p:cNvSpPr>
            <a:spLocks noGrp="1"/>
          </p:cNvSpPr>
          <p:nvPr>
            <p:ph type="body" sz="quarter" idx="78" hasCustomPrompt="1"/>
          </p:nvPr>
        </p:nvSpPr>
        <p:spPr>
          <a:xfrm>
            <a:off x="1312864" y="3537975"/>
            <a:ext cx="5545136" cy="339481"/>
          </a:xfrm>
          <a:prstGeom prst="rect">
            <a:avLst/>
          </a:prstGeom>
        </p:spPr>
        <p:txBody>
          <a:bodyPr lIns="0" tIns="0" rIns="0" bIns="0"/>
          <a:lstStyle>
            <a:lvl1pPr marL="0" indent="0">
              <a:lnSpc>
                <a:spcPts val="1400"/>
              </a:lnSpc>
              <a:spcBef>
                <a:spcPts val="0"/>
              </a:spcBef>
              <a:buNone/>
              <a:defRPr sz="1200" baseline="0">
                <a:solidFill>
                  <a:schemeClr val="tx2"/>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12pt</a:t>
            </a:r>
          </a:p>
        </p:txBody>
      </p:sp>
      <p:sp>
        <p:nvSpPr>
          <p:cNvPr id="26" name="Text Placeholder 7"/>
          <p:cNvSpPr>
            <a:spLocks noGrp="1"/>
          </p:cNvSpPr>
          <p:nvPr>
            <p:ph type="body" sz="quarter" idx="80" hasCustomPrompt="1"/>
          </p:nvPr>
        </p:nvSpPr>
        <p:spPr>
          <a:xfrm>
            <a:off x="1312864" y="4250730"/>
            <a:ext cx="5545136" cy="339481"/>
          </a:xfrm>
          <a:prstGeom prst="rect">
            <a:avLst/>
          </a:prstGeom>
        </p:spPr>
        <p:txBody>
          <a:bodyPr lIns="0" tIns="0" rIns="0" bIns="0"/>
          <a:lstStyle>
            <a:lvl1pPr marL="0" indent="0">
              <a:lnSpc>
                <a:spcPts val="1400"/>
              </a:lnSpc>
              <a:spcBef>
                <a:spcPts val="0"/>
              </a:spcBef>
              <a:buNone/>
              <a:defRPr sz="1200" baseline="0">
                <a:solidFill>
                  <a:schemeClr val="tx2"/>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12pt</a:t>
            </a:r>
          </a:p>
        </p:txBody>
      </p:sp>
      <p:sp>
        <p:nvSpPr>
          <p:cNvPr id="28" name="Text Placeholder 7"/>
          <p:cNvSpPr>
            <a:spLocks noGrp="1"/>
          </p:cNvSpPr>
          <p:nvPr>
            <p:ph type="body" sz="quarter" idx="82" hasCustomPrompt="1"/>
          </p:nvPr>
        </p:nvSpPr>
        <p:spPr>
          <a:xfrm>
            <a:off x="1312864" y="4975937"/>
            <a:ext cx="5545136" cy="339481"/>
          </a:xfrm>
          <a:prstGeom prst="rect">
            <a:avLst/>
          </a:prstGeom>
        </p:spPr>
        <p:txBody>
          <a:bodyPr lIns="0" tIns="0" rIns="0" bIns="0"/>
          <a:lstStyle>
            <a:lvl1pPr marL="0" indent="0">
              <a:lnSpc>
                <a:spcPts val="1400"/>
              </a:lnSpc>
              <a:spcBef>
                <a:spcPts val="0"/>
              </a:spcBef>
              <a:buNone/>
              <a:defRPr sz="1200" baseline="0">
                <a:solidFill>
                  <a:schemeClr val="tx2"/>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12pt</a:t>
            </a:r>
          </a:p>
        </p:txBody>
      </p:sp>
      <p:sp>
        <p:nvSpPr>
          <p:cNvPr id="2" name="Oval 1"/>
          <p:cNvSpPr/>
          <p:nvPr userDrawn="1"/>
        </p:nvSpPr>
        <p:spPr>
          <a:xfrm>
            <a:off x="701675" y="2098521"/>
            <a:ext cx="215103" cy="215103"/>
          </a:xfrm>
          <a:prstGeom prst="ellipse">
            <a:avLst/>
          </a:prstGeom>
          <a:noFill/>
          <a:ln w="952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dirty="0">
                <a:solidFill>
                  <a:srgbClr val="EC6B10"/>
                </a:solidFill>
                <a:latin typeface="Deutsche Bank Display" charset="0"/>
                <a:ea typeface="Deutsche Bank Display" charset="0"/>
                <a:cs typeface="Deutsche Bank Display" charset="0"/>
              </a:rPr>
              <a:t>1</a:t>
            </a:r>
            <a:endParaRPr lang="en-US" sz="1800" dirty="0">
              <a:solidFill>
                <a:srgbClr val="EC6B10"/>
              </a:solidFill>
              <a:latin typeface="Deutsche Bank Display" charset="0"/>
              <a:ea typeface="Deutsche Bank Display" charset="0"/>
              <a:cs typeface="Deutsche Bank Display" charset="0"/>
            </a:endParaRPr>
          </a:p>
        </p:txBody>
      </p:sp>
      <p:sp>
        <p:nvSpPr>
          <p:cNvPr id="16" name="Oval 15"/>
          <p:cNvSpPr/>
          <p:nvPr userDrawn="1"/>
        </p:nvSpPr>
        <p:spPr>
          <a:xfrm>
            <a:off x="701675" y="2798145"/>
            <a:ext cx="215103" cy="215103"/>
          </a:xfrm>
          <a:prstGeom prst="ellipse">
            <a:avLst/>
          </a:prstGeom>
          <a:noFill/>
          <a:ln w="952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dirty="0">
                <a:solidFill>
                  <a:srgbClr val="EC6B10"/>
                </a:solidFill>
                <a:latin typeface="Deutsche Bank Display" charset="0"/>
                <a:ea typeface="Deutsche Bank Display" charset="0"/>
                <a:cs typeface="Deutsche Bank Display" charset="0"/>
              </a:rPr>
              <a:t>2</a:t>
            </a:r>
            <a:endParaRPr lang="en-US" sz="1800" dirty="0">
              <a:solidFill>
                <a:srgbClr val="EC6B10"/>
              </a:solidFill>
              <a:latin typeface="Deutsche Bank Display" charset="0"/>
              <a:ea typeface="Deutsche Bank Display" charset="0"/>
              <a:cs typeface="Deutsche Bank Display" charset="0"/>
            </a:endParaRPr>
          </a:p>
        </p:txBody>
      </p:sp>
      <p:sp>
        <p:nvSpPr>
          <p:cNvPr id="17" name="Oval 16"/>
          <p:cNvSpPr/>
          <p:nvPr userDrawn="1"/>
        </p:nvSpPr>
        <p:spPr>
          <a:xfrm>
            <a:off x="701675" y="3537975"/>
            <a:ext cx="215103" cy="215103"/>
          </a:xfrm>
          <a:prstGeom prst="ellipse">
            <a:avLst/>
          </a:prstGeom>
          <a:noFill/>
          <a:ln w="952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dirty="0">
                <a:solidFill>
                  <a:srgbClr val="EC6B10"/>
                </a:solidFill>
                <a:latin typeface="Deutsche Bank Display" charset="0"/>
                <a:ea typeface="Deutsche Bank Display" charset="0"/>
                <a:cs typeface="Deutsche Bank Display" charset="0"/>
              </a:rPr>
              <a:t>3</a:t>
            </a:r>
            <a:endParaRPr lang="en-US" sz="1800" dirty="0">
              <a:solidFill>
                <a:srgbClr val="EC6B10"/>
              </a:solidFill>
              <a:latin typeface="Deutsche Bank Display" charset="0"/>
              <a:ea typeface="Deutsche Bank Display" charset="0"/>
              <a:cs typeface="Deutsche Bank Display" charset="0"/>
            </a:endParaRPr>
          </a:p>
        </p:txBody>
      </p:sp>
      <p:sp>
        <p:nvSpPr>
          <p:cNvPr id="18" name="Oval 17"/>
          <p:cNvSpPr/>
          <p:nvPr userDrawn="1"/>
        </p:nvSpPr>
        <p:spPr>
          <a:xfrm>
            <a:off x="701675" y="4250730"/>
            <a:ext cx="215103" cy="215103"/>
          </a:xfrm>
          <a:prstGeom prst="ellipse">
            <a:avLst/>
          </a:prstGeom>
          <a:noFill/>
          <a:ln w="952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dirty="0">
                <a:solidFill>
                  <a:srgbClr val="EC6B10"/>
                </a:solidFill>
                <a:latin typeface="Deutsche Bank Display" charset="0"/>
                <a:ea typeface="Deutsche Bank Display" charset="0"/>
                <a:cs typeface="Deutsche Bank Display" charset="0"/>
              </a:rPr>
              <a:t>4</a:t>
            </a:r>
            <a:endParaRPr lang="en-US" sz="1800" dirty="0">
              <a:solidFill>
                <a:srgbClr val="EC6B10"/>
              </a:solidFill>
              <a:latin typeface="Deutsche Bank Display" charset="0"/>
              <a:ea typeface="Deutsche Bank Display" charset="0"/>
              <a:cs typeface="Deutsche Bank Display" charset="0"/>
            </a:endParaRPr>
          </a:p>
        </p:txBody>
      </p:sp>
      <p:sp>
        <p:nvSpPr>
          <p:cNvPr id="22" name="Oval 21"/>
          <p:cNvSpPr/>
          <p:nvPr userDrawn="1"/>
        </p:nvSpPr>
        <p:spPr>
          <a:xfrm>
            <a:off x="701675" y="4974414"/>
            <a:ext cx="215103" cy="215103"/>
          </a:xfrm>
          <a:prstGeom prst="ellipse">
            <a:avLst/>
          </a:prstGeom>
          <a:noFill/>
          <a:ln w="952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dirty="0">
                <a:solidFill>
                  <a:srgbClr val="EC6B10"/>
                </a:solidFill>
                <a:latin typeface="Deutsche Bank Display" charset="0"/>
                <a:ea typeface="Deutsche Bank Display" charset="0"/>
                <a:cs typeface="Deutsche Bank Display" charset="0"/>
              </a:rPr>
              <a:t>5</a:t>
            </a:r>
            <a:endParaRPr lang="en-US" sz="1800" dirty="0">
              <a:solidFill>
                <a:srgbClr val="EC6B10"/>
              </a:solidFill>
              <a:latin typeface="Deutsche Bank Display" charset="0"/>
              <a:ea typeface="Deutsche Bank Display" charset="0"/>
              <a:cs typeface="Deutsche Bank Display" charset="0"/>
            </a:endParaRPr>
          </a:p>
        </p:txBody>
      </p:sp>
      <p:sp>
        <p:nvSpPr>
          <p:cNvPr id="19" name="Text Placeholder 7"/>
          <p:cNvSpPr>
            <a:spLocks noGrp="1"/>
          </p:cNvSpPr>
          <p:nvPr>
            <p:ph type="body" sz="quarter" idx="84" hasCustomPrompt="1"/>
          </p:nvPr>
        </p:nvSpPr>
        <p:spPr>
          <a:xfrm>
            <a:off x="1312864" y="5713874"/>
            <a:ext cx="5545136" cy="339481"/>
          </a:xfrm>
          <a:prstGeom prst="rect">
            <a:avLst/>
          </a:prstGeom>
        </p:spPr>
        <p:txBody>
          <a:bodyPr lIns="0" tIns="0" rIns="0" bIns="0"/>
          <a:lstStyle>
            <a:lvl1pPr marL="0" indent="0">
              <a:lnSpc>
                <a:spcPts val="1400"/>
              </a:lnSpc>
              <a:spcBef>
                <a:spcPts val="0"/>
              </a:spcBef>
              <a:buNone/>
              <a:defRPr sz="1200" baseline="0">
                <a:solidFill>
                  <a:schemeClr val="tx2"/>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12pt</a:t>
            </a:r>
          </a:p>
        </p:txBody>
      </p:sp>
      <p:sp>
        <p:nvSpPr>
          <p:cNvPr id="23" name="Oval 22"/>
          <p:cNvSpPr/>
          <p:nvPr userDrawn="1"/>
        </p:nvSpPr>
        <p:spPr>
          <a:xfrm>
            <a:off x="701675" y="5712351"/>
            <a:ext cx="215103" cy="215103"/>
          </a:xfrm>
          <a:prstGeom prst="ellipse">
            <a:avLst/>
          </a:prstGeom>
          <a:noFill/>
          <a:ln w="952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dirty="0">
                <a:solidFill>
                  <a:srgbClr val="EC6B10"/>
                </a:solidFill>
                <a:latin typeface="Deutsche Bank Display" charset="0"/>
                <a:ea typeface="Deutsche Bank Display" charset="0"/>
                <a:cs typeface="Deutsche Bank Display" charset="0"/>
              </a:rPr>
              <a:t>6</a:t>
            </a:r>
            <a:endParaRPr lang="en-US" sz="1800" dirty="0">
              <a:solidFill>
                <a:srgbClr val="EC6B10"/>
              </a:solidFill>
              <a:latin typeface="Deutsche Bank Display" charset="0"/>
              <a:ea typeface="Deutsche Bank Display" charset="0"/>
              <a:cs typeface="Deutsche Bank Display" charset="0"/>
            </a:endParaRPr>
          </a:p>
        </p:txBody>
      </p:sp>
      <p:sp>
        <p:nvSpPr>
          <p:cNvPr id="25" name="Text Placeholder 6"/>
          <p:cNvSpPr>
            <a:spLocks noGrp="1"/>
          </p:cNvSpPr>
          <p:nvPr>
            <p:ph type="body" sz="quarter" idx="72" hasCustomPrompt="1"/>
          </p:nvPr>
        </p:nvSpPr>
        <p:spPr>
          <a:xfrm>
            <a:off x="702650" y="6764338"/>
            <a:ext cx="9324000" cy="268287"/>
          </a:xfrm>
          <a:prstGeom prst="rect">
            <a:avLst/>
          </a:prstGeom>
        </p:spPr>
        <p:txBody>
          <a:bodyPr lIns="0" tIns="0" rIns="0" bIns="0" anchor="b"/>
          <a:lstStyle>
            <a:lvl1pPr marL="0" indent="0">
              <a:lnSpc>
                <a:spcPts val="800"/>
              </a:lnSpc>
              <a:spcBef>
                <a:spcPts val="0"/>
              </a:spcBef>
              <a:buNone/>
              <a:defRPr sz="800">
                <a:solidFill>
                  <a:schemeClr val="tx2"/>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8pt</a:t>
            </a:r>
          </a:p>
        </p:txBody>
      </p:sp>
    </p:spTree>
    <p:extLst>
      <p:ext uri="{BB962C8B-B14F-4D97-AF65-F5344CB8AC3E}">
        <p14:creationId xmlns:p14="http://schemas.microsoft.com/office/powerpoint/2010/main" val="1771180073"/>
      </p:ext>
    </p:extLst>
  </p:cSld>
  <p:clrMapOvr>
    <a:masterClrMapping/>
  </p:clrMapOvr>
</p:sldLayout>
</file>

<file path=ppt/slideLayouts/slideLayout112.xml><?xml version="1.0" encoding="utf-8"?>
<p:sldLayout xmlns:a="http://schemas.openxmlformats.org/drawingml/2006/main" xmlns:r="http://schemas.openxmlformats.org/officeDocument/2006/relationships" xmlns:p="http://schemas.openxmlformats.org/presentationml/2006/main" preserve="1" userDrawn="1">
  <p:cSld name="5_Numbering">
    <p:spTree>
      <p:nvGrpSpPr>
        <p:cNvPr id="1" name=""/>
        <p:cNvGrpSpPr/>
        <p:nvPr/>
      </p:nvGrpSpPr>
      <p:grpSpPr>
        <a:xfrm>
          <a:off x="0" y="0"/>
          <a:ext cx="0" cy="0"/>
          <a:chOff x="0" y="0"/>
          <a:chExt cx="0" cy="0"/>
        </a:xfrm>
      </p:grpSpPr>
      <p:sp>
        <p:nvSpPr>
          <p:cNvPr id="4" name="Text Placeholder 2"/>
          <p:cNvSpPr>
            <a:spLocks noGrp="1"/>
          </p:cNvSpPr>
          <p:nvPr>
            <p:ph type="body" sz="quarter" idx="62" hasCustomPrompt="1"/>
          </p:nvPr>
        </p:nvSpPr>
        <p:spPr>
          <a:xfrm>
            <a:off x="701675" y="441325"/>
            <a:ext cx="2728091" cy="155645"/>
          </a:xfrm>
          <a:prstGeom prst="rect">
            <a:avLst/>
          </a:prstGeom>
        </p:spPr>
        <p:txBody>
          <a:bodyPr lIns="0" tIns="0" rIns="0" bIns="0"/>
          <a:lstStyle>
            <a:lvl1pPr marL="0" indent="0">
              <a:buNone/>
              <a:defRPr sz="997" b="0" i="0" baseline="0">
                <a:solidFill>
                  <a:schemeClr val="accent2"/>
                </a:solidFill>
                <a:latin typeface="Deutsche Bank Text" charset="0"/>
                <a:ea typeface="Deutsche Bank Text" charset="0"/>
                <a:cs typeface="Deutsche Bank Text" charset="0"/>
              </a:defRPr>
            </a:lvl1pPr>
            <a:lvl2pPr marL="455783" indent="0">
              <a:buNone/>
              <a:defRPr/>
            </a:lvl2pPr>
            <a:lvl3pPr marL="911565" indent="0">
              <a:buNone/>
              <a:defRPr/>
            </a:lvl3pPr>
            <a:lvl4pPr marL="1367348" indent="0">
              <a:buNone/>
              <a:defRPr/>
            </a:lvl4pPr>
            <a:lvl5pPr marL="1823131" indent="0">
              <a:buNone/>
              <a:defRPr/>
            </a:lvl5pPr>
          </a:lstStyle>
          <a:p>
            <a:pPr lvl="0"/>
            <a:r>
              <a:rPr lang="en-US" dirty="0"/>
              <a:t>Deutsche Bank Text Orange 10pt</a:t>
            </a:r>
          </a:p>
        </p:txBody>
      </p:sp>
      <p:sp>
        <p:nvSpPr>
          <p:cNvPr id="5" name="Text Placeholder 5"/>
          <p:cNvSpPr>
            <a:spLocks noGrp="1"/>
          </p:cNvSpPr>
          <p:nvPr>
            <p:ph type="body" sz="quarter" idx="63" hasCustomPrompt="1"/>
          </p:nvPr>
        </p:nvSpPr>
        <p:spPr>
          <a:xfrm>
            <a:off x="701674" y="824430"/>
            <a:ext cx="8532813" cy="478908"/>
          </a:xfrm>
          <a:prstGeom prst="rect">
            <a:avLst/>
          </a:prstGeom>
        </p:spPr>
        <p:txBody>
          <a:bodyPr lIns="0" tIns="0" rIns="0" bIns="0"/>
          <a:lstStyle>
            <a:lvl1pPr marL="0" indent="0">
              <a:lnSpc>
                <a:spcPts val="4000"/>
              </a:lnSpc>
              <a:spcBef>
                <a:spcPts val="0"/>
              </a:spcBef>
              <a:buNone/>
              <a:defRPr sz="3600" baseline="0">
                <a:solidFill>
                  <a:schemeClr val="tx1"/>
                </a:solidFill>
                <a:latin typeface="Deutsche Bank Display" charset="0"/>
                <a:ea typeface="Deutsche Bank Display" charset="0"/>
                <a:cs typeface="Deutsche Bank Display" charset="0"/>
              </a:defRPr>
            </a:lvl1pPr>
            <a:lvl2pPr marL="455783" indent="0">
              <a:buNone/>
              <a:defRPr sz="3600">
                <a:latin typeface="Deutsche Bank Display Beta" charset="0"/>
                <a:ea typeface="Deutsche Bank Display Beta" charset="0"/>
                <a:cs typeface="Deutsche Bank Display Beta" charset="0"/>
              </a:defRPr>
            </a:lvl2pPr>
            <a:lvl3pPr marL="911566" indent="0">
              <a:buNone/>
              <a:defRPr sz="3600">
                <a:latin typeface="Deutsche Bank Display Beta" charset="0"/>
                <a:ea typeface="Deutsche Bank Display Beta" charset="0"/>
                <a:cs typeface="Deutsche Bank Display Beta" charset="0"/>
              </a:defRPr>
            </a:lvl3pPr>
            <a:lvl4pPr marL="1367348" indent="0">
              <a:buNone/>
              <a:defRPr sz="3600">
                <a:latin typeface="Deutsche Bank Display Beta" charset="0"/>
                <a:ea typeface="Deutsche Bank Display Beta" charset="0"/>
                <a:cs typeface="Deutsche Bank Display Beta" charset="0"/>
              </a:defRPr>
            </a:lvl4pPr>
            <a:lvl5pPr marL="1823131" indent="0">
              <a:buNone/>
              <a:defRPr sz="3600">
                <a:latin typeface="Deutsche Bank Display Beta" charset="0"/>
                <a:ea typeface="Deutsche Bank Display Beta" charset="0"/>
                <a:cs typeface="Deutsche Bank Display Beta" charset="0"/>
              </a:defRPr>
            </a:lvl5pPr>
          </a:lstStyle>
          <a:p>
            <a:pPr lvl="0"/>
            <a:r>
              <a:rPr lang="en-US" dirty="0"/>
              <a:t>Deutsche Bank Display Dark Blue 36pt</a:t>
            </a:r>
          </a:p>
        </p:txBody>
      </p:sp>
      <p:sp>
        <p:nvSpPr>
          <p:cNvPr id="9" name="Text Placeholder 7"/>
          <p:cNvSpPr>
            <a:spLocks noGrp="1"/>
          </p:cNvSpPr>
          <p:nvPr>
            <p:ph type="body" sz="quarter" idx="74" hasCustomPrompt="1"/>
          </p:nvPr>
        </p:nvSpPr>
        <p:spPr>
          <a:xfrm>
            <a:off x="1312864" y="2098521"/>
            <a:ext cx="3960811" cy="339481"/>
          </a:xfrm>
          <a:prstGeom prst="rect">
            <a:avLst/>
          </a:prstGeom>
        </p:spPr>
        <p:txBody>
          <a:bodyPr lIns="0" tIns="0" rIns="0" bIns="0"/>
          <a:lstStyle>
            <a:lvl1pPr marL="0" indent="0">
              <a:lnSpc>
                <a:spcPts val="1400"/>
              </a:lnSpc>
              <a:spcBef>
                <a:spcPts val="0"/>
              </a:spcBef>
              <a:buNone/>
              <a:defRPr sz="1200" baseline="0">
                <a:solidFill>
                  <a:schemeClr val="tx2"/>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12pt</a:t>
            </a:r>
          </a:p>
        </p:txBody>
      </p:sp>
      <p:sp>
        <p:nvSpPr>
          <p:cNvPr id="20" name="Text Placeholder 7"/>
          <p:cNvSpPr>
            <a:spLocks noGrp="1"/>
          </p:cNvSpPr>
          <p:nvPr>
            <p:ph type="body" sz="quarter" idx="76" hasCustomPrompt="1"/>
          </p:nvPr>
        </p:nvSpPr>
        <p:spPr>
          <a:xfrm>
            <a:off x="1312864" y="2798145"/>
            <a:ext cx="3960811" cy="339481"/>
          </a:xfrm>
          <a:prstGeom prst="rect">
            <a:avLst/>
          </a:prstGeom>
        </p:spPr>
        <p:txBody>
          <a:bodyPr lIns="0" tIns="0" rIns="0" bIns="0"/>
          <a:lstStyle>
            <a:lvl1pPr marL="0" indent="0">
              <a:lnSpc>
                <a:spcPts val="1400"/>
              </a:lnSpc>
              <a:spcBef>
                <a:spcPts val="0"/>
              </a:spcBef>
              <a:buNone/>
              <a:defRPr sz="1200" baseline="0">
                <a:solidFill>
                  <a:schemeClr val="tx2"/>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12pt</a:t>
            </a:r>
          </a:p>
        </p:txBody>
      </p:sp>
      <p:sp>
        <p:nvSpPr>
          <p:cNvPr id="24" name="Text Placeholder 7"/>
          <p:cNvSpPr>
            <a:spLocks noGrp="1"/>
          </p:cNvSpPr>
          <p:nvPr>
            <p:ph type="body" sz="quarter" idx="78" hasCustomPrompt="1"/>
          </p:nvPr>
        </p:nvSpPr>
        <p:spPr>
          <a:xfrm>
            <a:off x="1312864" y="3537975"/>
            <a:ext cx="3960811" cy="339481"/>
          </a:xfrm>
          <a:prstGeom prst="rect">
            <a:avLst/>
          </a:prstGeom>
        </p:spPr>
        <p:txBody>
          <a:bodyPr lIns="0" tIns="0" rIns="0" bIns="0"/>
          <a:lstStyle>
            <a:lvl1pPr marL="0" indent="0">
              <a:lnSpc>
                <a:spcPts val="1400"/>
              </a:lnSpc>
              <a:spcBef>
                <a:spcPts val="0"/>
              </a:spcBef>
              <a:buNone/>
              <a:defRPr sz="1200" baseline="0">
                <a:solidFill>
                  <a:schemeClr val="tx2"/>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12pt</a:t>
            </a:r>
          </a:p>
        </p:txBody>
      </p:sp>
      <p:sp>
        <p:nvSpPr>
          <p:cNvPr id="26" name="Text Placeholder 7"/>
          <p:cNvSpPr>
            <a:spLocks noGrp="1"/>
          </p:cNvSpPr>
          <p:nvPr>
            <p:ph type="body" sz="quarter" idx="80" hasCustomPrompt="1"/>
          </p:nvPr>
        </p:nvSpPr>
        <p:spPr>
          <a:xfrm>
            <a:off x="1312864" y="4250730"/>
            <a:ext cx="3960811" cy="339481"/>
          </a:xfrm>
          <a:prstGeom prst="rect">
            <a:avLst/>
          </a:prstGeom>
        </p:spPr>
        <p:txBody>
          <a:bodyPr lIns="0" tIns="0" rIns="0" bIns="0"/>
          <a:lstStyle>
            <a:lvl1pPr marL="0" indent="0">
              <a:lnSpc>
                <a:spcPts val="1400"/>
              </a:lnSpc>
              <a:spcBef>
                <a:spcPts val="0"/>
              </a:spcBef>
              <a:buNone/>
              <a:defRPr sz="1200" baseline="0">
                <a:solidFill>
                  <a:schemeClr val="tx2"/>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12pt</a:t>
            </a:r>
          </a:p>
        </p:txBody>
      </p:sp>
      <p:sp>
        <p:nvSpPr>
          <p:cNvPr id="28" name="Text Placeholder 7"/>
          <p:cNvSpPr>
            <a:spLocks noGrp="1"/>
          </p:cNvSpPr>
          <p:nvPr>
            <p:ph type="body" sz="quarter" idx="82" hasCustomPrompt="1"/>
          </p:nvPr>
        </p:nvSpPr>
        <p:spPr>
          <a:xfrm>
            <a:off x="1312864" y="4975937"/>
            <a:ext cx="3960811" cy="339481"/>
          </a:xfrm>
          <a:prstGeom prst="rect">
            <a:avLst/>
          </a:prstGeom>
        </p:spPr>
        <p:txBody>
          <a:bodyPr lIns="0" tIns="0" rIns="0" bIns="0"/>
          <a:lstStyle>
            <a:lvl1pPr marL="0" indent="0">
              <a:lnSpc>
                <a:spcPts val="1400"/>
              </a:lnSpc>
              <a:spcBef>
                <a:spcPts val="0"/>
              </a:spcBef>
              <a:buNone/>
              <a:defRPr sz="1200" baseline="0">
                <a:solidFill>
                  <a:schemeClr val="tx2"/>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12pt</a:t>
            </a:r>
          </a:p>
        </p:txBody>
      </p:sp>
      <p:sp>
        <p:nvSpPr>
          <p:cNvPr id="2" name="Oval 1"/>
          <p:cNvSpPr/>
          <p:nvPr userDrawn="1"/>
        </p:nvSpPr>
        <p:spPr>
          <a:xfrm>
            <a:off x="701675" y="2098521"/>
            <a:ext cx="215103" cy="215103"/>
          </a:xfrm>
          <a:prstGeom prst="ellipse">
            <a:avLst/>
          </a:prstGeom>
          <a:noFill/>
          <a:ln w="952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dirty="0">
                <a:solidFill>
                  <a:srgbClr val="EC6B10"/>
                </a:solidFill>
                <a:latin typeface="Deutsche Bank Display" charset="0"/>
                <a:ea typeface="Deutsche Bank Display" charset="0"/>
                <a:cs typeface="Deutsche Bank Display" charset="0"/>
              </a:rPr>
              <a:t>1</a:t>
            </a:r>
            <a:endParaRPr lang="en-US" sz="1800" dirty="0">
              <a:solidFill>
                <a:srgbClr val="EC6B10"/>
              </a:solidFill>
              <a:latin typeface="Deutsche Bank Display" charset="0"/>
              <a:ea typeface="Deutsche Bank Display" charset="0"/>
              <a:cs typeface="Deutsche Bank Display" charset="0"/>
            </a:endParaRPr>
          </a:p>
        </p:txBody>
      </p:sp>
      <p:sp>
        <p:nvSpPr>
          <p:cNvPr id="16" name="Oval 15"/>
          <p:cNvSpPr/>
          <p:nvPr userDrawn="1"/>
        </p:nvSpPr>
        <p:spPr>
          <a:xfrm>
            <a:off x="701675" y="2798145"/>
            <a:ext cx="215103" cy="215103"/>
          </a:xfrm>
          <a:prstGeom prst="ellipse">
            <a:avLst/>
          </a:prstGeom>
          <a:noFill/>
          <a:ln w="952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dirty="0">
                <a:solidFill>
                  <a:srgbClr val="EC6B10"/>
                </a:solidFill>
                <a:latin typeface="Deutsche Bank Display" charset="0"/>
                <a:ea typeface="Deutsche Bank Display" charset="0"/>
                <a:cs typeface="Deutsche Bank Display" charset="0"/>
              </a:rPr>
              <a:t>2</a:t>
            </a:r>
            <a:endParaRPr lang="en-US" sz="1800" dirty="0">
              <a:solidFill>
                <a:srgbClr val="EC6B10"/>
              </a:solidFill>
              <a:latin typeface="Deutsche Bank Display" charset="0"/>
              <a:ea typeface="Deutsche Bank Display" charset="0"/>
              <a:cs typeface="Deutsche Bank Display" charset="0"/>
            </a:endParaRPr>
          </a:p>
        </p:txBody>
      </p:sp>
      <p:sp>
        <p:nvSpPr>
          <p:cNvPr id="17" name="Oval 16"/>
          <p:cNvSpPr/>
          <p:nvPr userDrawn="1"/>
        </p:nvSpPr>
        <p:spPr>
          <a:xfrm>
            <a:off x="701675" y="3537975"/>
            <a:ext cx="215103" cy="215103"/>
          </a:xfrm>
          <a:prstGeom prst="ellipse">
            <a:avLst/>
          </a:prstGeom>
          <a:noFill/>
          <a:ln w="952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dirty="0">
                <a:solidFill>
                  <a:srgbClr val="EC6B10"/>
                </a:solidFill>
                <a:latin typeface="Deutsche Bank Display" charset="0"/>
                <a:ea typeface="Deutsche Bank Display" charset="0"/>
                <a:cs typeface="Deutsche Bank Display" charset="0"/>
              </a:rPr>
              <a:t>3</a:t>
            </a:r>
            <a:endParaRPr lang="en-US" sz="1800" dirty="0">
              <a:solidFill>
                <a:srgbClr val="EC6B10"/>
              </a:solidFill>
              <a:latin typeface="Deutsche Bank Display" charset="0"/>
              <a:ea typeface="Deutsche Bank Display" charset="0"/>
              <a:cs typeface="Deutsche Bank Display" charset="0"/>
            </a:endParaRPr>
          </a:p>
        </p:txBody>
      </p:sp>
      <p:sp>
        <p:nvSpPr>
          <p:cNvPr id="18" name="Oval 17"/>
          <p:cNvSpPr/>
          <p:nvPr userDrawn="1"/>
        </p:nvSpPr>
        <p:spPr>
          <a:xfrm>
            <a:off x="701675" y="4250730"/>
            <a:ext cx="215103" cy="215103"/>
          </a:xfrm>
          <a:prstGeom prst="ellipse">
            <a:avLst/>
          </a:prstGeom>
          <a:noFill/>
          <a:ln w="952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dirty="0">
                <a:solidFill>
                  <a:srgbClr val="EC6B10"/>
                </a:solidFill>
                <a:latin typeface="Deutsche Bank Display" charset="0"/>
                <a:ea typeface="Deutsche Bank Display" charset="0"/>
                <a:cs typeface="Deutsche Bank Display" charset="0"/>
              </a:rPr>
              <a:t>4</a:t>
            </a:r>
            <a:endParaRPr lang="en-US" sz="1800" dirty="0">
              <a:solidFill>
                <a:srgbClr val="EC6B10"/>
              </a:solidFill>
              <a:latin typeface="Deutsche Bank Display" charset="0"/>
              <a:ea typeface="Deutsche Bank Display" charset="0"/>
              <a:cs typeface="Deutsche Bank Display" charset="0"/>
            </a:endParaRPr>
          </a:p>
        </p:txBody>
      </p:sp>
      <p:sp>
        <p:nvSpPr>
          <p:cNvPr id="22" name="Oval 21"/>
          <p:cNvSpPr/>
          <p:nvPr userDrawn="1"/>
        </p:nvSpPr>
        <p:spPr>
          <a:xfrm>
            <a:off x="701675" y="4974414"/>
            <a:ext cx="215103" cy="215103"/>
          </a:xfrm>
          <a:prstGeom prst="ellipse">
            <a:avLst/>
          </a:prstGeom>
          <a:noFill/>
          <a:ln w="952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dirty="0">
                <a:solidFill>
                  <a:srgbClr val="EC6B10"/>
                </a:solidFill>
                <a:latin typeface="Deutsche Bank Display" charset="0"/>
                <a:ea typeface="Deutsche Bank Display" charset="0"/>
                <a:cs typeface="Deutsche Bank Display" charset="0"/>
              </a:rPr>
              <a:t>5</a:t>
            </a:r>
            <a:endParaRPr lang="en-US" sz="1800" dirty="0">
              <a:solidFill>
                <a:srgbClr val="EC6B10"/>
              </a:solidFill>
              <a:latin typeface="Deutsche Bank Display" charset="0"/>
              <a:ea typeface="Deutsche Bank Display" charset="0"/>
              <a:cs typeface="Deutsche Bank Display" charset="0"/>
            </a:endParaRPr>
          </a:p>
        </p:txBody>
      </p:sp>
      <p:sp>
        <p:nvSpPr>
          <p:cNvPr id="21" name="Text Placeholder 7"/>
          <p:cNvSpPr>
            <a:spLocks noGrp="1"/>
          </p:cNvSpPr>
          <p:nvPr>
            <p:ph type="body" sz="quarter" idx="85" hasCustomPrompt="1"/>
          </p:nvPr>
        </p:nvSpPr>
        <p:spPr>
          <a:xfrm>
            <a:off x="6065839" y="2098521"/>
            <a:ext cx="3960811" cy="339481"/>
          </a:xfrm>
          <a:prstGeom prst="rect">
            <a:avLst/>
          </a:prstGeom>
        </p:spPr>
        <p:txBody>
          <a:bodyPr lIns="0" tIns="0" rIns="0" bIns="0"/>
          <a:lstStyle>
            <a:lvl1pPr marL="0" indent="0">
              <a:lnSpc>
                <a:spcPts val="1400"/>
              </a:lnSpc>
              <a:spcBef>
                <a:spcPts val="0"/>
              </a:spcBef>
              <a:buNone/>
              <a:defRPr sz="1200" baseline="0">
                <a:solidFill>
                  <a:schemeClr val="tx2"/>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12pt</a:t>
            </a:r>
          </a:p>
        </p:txBody>
      </p:sp>
      <p:sp>
        <p:nvSpPr>
          <p:cNvPr id="25" name="Text Placeholder 7"/>
          <p:cNvSpPr>
            <a:spLocks noGrp="1"/>
          </p:cNvSpPr>
          <p:nvPr>
            <p:ph type="body" sz="quarter" idx="86" hasCustomPrompt="1"/>
          </p:nvPr>
        </p:nvSpPr>
        <p:spPr>
          <a:xfrm>
            <a:off x="6065839" y="2798145"/>
            <a:ext cx="3960811" cy="339481"/>
          </a:xfrm>
          <a:prstGeom prst="rect">
            <a:avLst/>
          </a:prstGeom>
        </p:spPr>
        <p:txBody>
          <a:bodyPr lIns="0" tIns="0" rIns="0" bIns="0"/>
          <a:lstStyle>
            <a:lvl1pPr marL="0" indent="0">
              <a:lnSpc>
                <a:spcPts val="1400"/>
              </a:lnSpc>
              <a:spcBef>
                <a:spcPts val="0"/>
              </a:spcBef>
              <a:buNone/>
              <a:defRPr sz="1200" baseline="0">
                <a:solidFill>
                  <a:schemeClr val="tx2"/>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12pt</a:t>
            </a:r>
          </a:p>
        </p:txBody>
      </p:sp>
      <p:sp>
        <p:nvSpPr>
          <p:cNvPr id="31" name="Oval 30"/>
          <p:cNvSpPr/>
          <p:nvPr userDrawn="1"/>
        </p:nvSpPr>
        <p:spPr>
          <a:xfrm>
            <a:off x="5454650" y="2098521"/>
            <a:ext cx="215103" cy="215103"/>
          </a:xfrm>
          <a:prstGeom prst="ellipse">
            <a:avLst/>
          </a:prstGeom>
          <a:noFill/>
          <a:ln w="952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dirty="0">
                <a:solidFill>
                  <a:srgbClr val="EC6B10"/>
                </a:solidFill>
                <a:latin typeface="Deutsche Bank Display" charset="0"/>
                <a:ea typeface="Deutsche Bank Display" charset="0"/>
                <a:cs typeface="Deutsche Bank Display" charset="0"/>
              </a:rPr>
              <a:t>6</a:t>
            </a:r>
            <a:endParaRPr lang="en-US" sz="1800" dirty="0">
              <a:solidFill>
                <a:srgbClr val="EC6B10"/>
              </a:solidFill>
              <a:latin typeface="Deutsche Bank Display" charset="0"/>
              <a:ea typeface="Deutsche Bank Display" charset="0"/>
              <a:cs typeface="Deutsche Bank Display" charset="0"/>
            </a:endParaRPr>
          </a:p>
        </p:txBody>
      </p:sp>
      <p:sp>
        <p:nvSpPr>
          <p:cNvPr id="32" name="Oval 31"/>
          <p:cNvSpPr/>
          <p:nvPr userDrawn="1"/>
        </p:nvSpPr>
        <p:spPr>
          <a:xfrm>
            <a:off x="5454650" y="2798145"/>
            <a:ext cx="215103" cy="215103"/>
          </a:xfrm>
          <a:prstGeom prst="ellipse">
            <a:avLst/>
          </a:prstGeom>
          <a:noFill/>
          <a:ln w="952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dirty="0">
                <a:solidFill>
                  <a:srgbClr val="EC6B10"/>
                </a:solidFill>
                <a:latin typeface="Deutsche Bank Display" charset="0"/>
                <a:ea typeface="Deutsche Bank Display" charset="0"/>
                <a:cs typeface="Deutsche Bank Display" charset="0"/>
              </a:rPr>
              <a:t>7</a:t>
            </a:r>
            <a:endParaRPr lang="en-US" sz="1800" dirty="0">
              <a:solidFill>
                <a:srgbClr val="EC6B10"/>
              </a:solidFill>
              <a:latin typeface="Deutsche Bank Display" charset="0"/>
              <a:ea typeface="Deutsche Bank Display" charset="0"/>
              <a:cs typeface="Deutsche Bank Display" charset="0"/>
            </a:endParaRPr>
          </a:p>
        </p:txBody>
      </p:sp>
      <p:sp>
        <p:nvSpPr>
          <p:cNvPr id="23" name="Text Placeholder 6"/>
          <p:cNvSpPr>
            <a:spLocks noGrp="1"/>
          </p:cNvSpPr>
          <p:nvPr>
            <p:ph type="body" sz="quarter" idx="72" hasCustomPrompt="1"/>
          </p:nvPr>
        </p:nvSpPr>
        <p:spPr>
          <a:xfrm>
            <a:off x="702650" y="6764338"/>
            <a:ext cx="9324000" cy="268287"/>
          </a:xfrm>
          <a:prstGeom prst="rect">
            <a:avLst/>
          </a:prstGeom>
        </p:spPr>
        <p:txBody>
          <a:bodyPr lIns="0" tIns="0" rIns="0" bIns="0" anchor="b"/>
          <a:lstStyle>
            <a:lvl1pPr marL="0" indent="0">
              <a:lnSpc>
                <a:spcPts val="800"/>
              </a:lnSpc>
              <a:spcBef>
                <a:spcPts val="0"/>
              </a:spcBef>
              <a:buNone/>
              <a:defRPr sz="800">
                <a:solidFill>
                  <a:schemeClr val="tx2"/>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8pt</a:t>
            </a:r>
          </a:p>
        </p:txBody>
      </p:sp>
    </p:spTree>
    <p:extLst>
      <p:ext uri="{BB962C8B-B14F-4D97-AF65-F5344CB8AC3E}">
        <p14:creationId xmlns:p14="http://schemas.microsoft.com/office/powerpoint/2010/main" val="3660284383"/>
      </p:ext>
    </p:extLst>
  </p:cSld>
  <p:clrMapOvr>
    <a:masterClrMapping/>
  </p:clrMapOvr>
</p:sldLayout>
</file>

<file path=ppt/slideLayouts/slideLayout113.xml><?xml version="1.0" encoding="utf-8"?>
<p:sldLayout xmlns:a="http://schemas.openxmlformats.org/drawingml/2006/main" xmlns:r="http://schemas.openxmlformats.org/officeDocument/2006/relationships" xmlns:p="http://schemas.openxmlformats.org/presentationml/2006/main" preserve="1" userDrawn="1">
  <p:cSld name="4_Numbering">
    <p:spTree>
      <p:nvGrpSpPr>
        <p:cNvPr id="1" name=""/>
        <p:cNvGrpSpPr/>
        <p:nvPr/>
      </p:nvGrpSpPr>
      <p:grpSpPr>
        <a:xfrm>
          <a:off x="0" y="0"/>
          <a:ext cx="0" cy="0"/>
          <a:chOff x="0" y="0"/>
          <a:chExt cx="0" cy="0"/>
        </a:xfrm>
      </p:grpSpPr>
      <p:sp>
        <p:nvSpPr>
          <p:cNvPr id="4" name="Text Placeholder 2"/>
          <p:cNvSpPr>
            <a:spLocks noGrp="1"/>
          </p:cNvSpPr>
          <p:nvPr>
            <p:ph type="body" sz="quarter" idx="62" hasCustomPrompt="1"/>
          </p:nvPr>
        </p:nvSpPr>
        <p:spPr>
          <a:xfrm>
            <a:off x="701675" y="441325"/>
            <a:ext cx="2728091" cy="155645"/>
          </a:xfrm>
          <a:prstGeom prst="rect">
            <a:avLst/>
          </a:prstGeom>
        </p:spPr>
        <p:txBody>
          <a:bodyPr lIns="0" tIns="0" rIns="0" bIns="0"/>
          <a:lstStyle>
            <a:lvl1pPr marL="0" indent="0">
              <a:buNone/>
              <a:defRPr sz="997" b="0" i="0" baseline="0">
                <a:solidFill>
                  <a:schemeClr val="accent2"/>
                </a:solidFill>
                <a:latin typeface="Deutsche Bank Text" charset="0"/>
                <a:ea typeface="Deutsche Bank Text" charset="0"/>
                <a:cs typeface="Deutsche Bank Text" charset="0"/>
              </a:defRPr>
            </a:lvl1pPr>
            <a:lvl2pPr marL="455783" indent="0">
              <a:buNone/>
              <a:defRPr/>
            </a:lvl2pPr>
            <a:lvl3pPr marL="911565" indent="0">
              <a:buNone/>
              <a:defRPr/>
            </a:lvl3pPr>
            <a:lvl4pPr marL="1367348" indent="0">
              <a:buNone/>
              <a:defRPr/>
            </a:lvl4pPr>
            <a:lvl5pPr marL="1823131" indent="0">
              <a:buNone/>
              <a:defRPr/>
            </a:lvl5pPr>
          </a:lstStyle>
          <a:p>
            <a:pPr lvl="0"/>
            <a:r>
              <a:rPr lang="en-US" dirty="0"/>
              <a:t>Deutsche Bank Text Orange 10pt</a:t>
            </a:r>
          </a:p>
        </p:txBody>
      </p:sp>
      <p:sp>
        <p:nvSpPr>
          <p:cNvPr id="5" name="Text Placeholder 5"/>
          <p:cNvSpPr>
            <a:spLocks noGrp="1"/>
          </p:cNvSpPr>
          <p:nvPr>
            <p:ph type="body" sz="quarter" idx="63" hasCustomPrompt="1"/>
          </p:nvPr>
        </p:nvSpPr>
        <p:spPr>
          <a:xfrm>
            <a:off x="701674" y="824430"/>
            <a:ext cx="8532813" cy="478908"/>
          </a:xfrm>
          <a:prstGeom prst="rect">
            <a:avLst/>
          </a:prstGeom>
        </p:spPr>
        <p:txBody>
          <a:bodyPr lIns="0" tIns="0" rIns="0" bIns="0"/>
          <a:lstStyle>
            <a:lvl1pPr marL="0" indent="0">
              <a:lnSpc>
                <a:spcPts val="4000"/>
              </a:lnSpc>
              <a:spcBef>
                <a:spcPts val="0"/>
              </a:spcBef>
              <a:buNone/>
              <a:defRPr sz="3600" baseline="0">
                <a:solidFill>
                  <a:schemeClr val="tx1"/>
                </a:solidFill>
                <a:latin typeface="Deutsche Bank Display" charset="0"/>
                <a:ea typeface="Deutsche Bank Display" charset="0"/>
                <a:cs typeface="Deutsche Bank Display" charset="0"/>
              </a:defRPr>
            </a:lvl1pPr>
            <a:lvl2pPr marL="455783" indent="0">
              <a:buNone/>
              <a:defRPr sz="3600">
                <a:latin typeface="Deutsche Bank Display Beta" charset="0"/>
                <a:ea typeface="Deutsche Bank Display Beta" charset="0"/>
                <a:cs typeface="Deutsche Bank Display Beta" charset="0"/>
              </a:defRPr>
            </a:lvl2pPr>
            <a:lvl3pPr marL="911566" indent="0">
              <a:buNone/>
              <a:defRPr sz="3600">
                <a:latin typeface="Deutsche Bank Display Beta" charset="0"/>
                <a:ea typeface="Deutsche Bank Display Beta" charset="0"/>
                <a:cs typeface="Deutsche Bank Display Beta" charset="0"/>
              </a:defRPr>
            </a:lvl3pPr>
            <a:lvl4pPr marL="1367348" indent="0">
              <a:buNone/>
              <a:defRPr sz="3600">
                <a:latin typeface="Deutsche Bank Display Beta" charset="0"/>
                <a:ea typeface="Deutsche Bank Display Beta" charset="0"/>
                <a:cs typeface="Deutsche Bank Display Beta" charset="0"/>
              </a:defRPr>
            </a:lvl4pPr>
            <a:lvl5pPr marL="1823131" indent="0">
              <a:buNone/>
              <a:defRPr sz="3600">
                <a:latin typeface="Deutsche Bank Display Beta" charset="0"/>
                <a:ea typeface="Deutsche Bank Display Beta" charset="0"/>
                <a:cs typeface="Deutsche Bank Display Beta" charset="0"/>
              </a:defRPr>
            </a:lvl5pPr>
          </a:lstStyle>
          <a:p>
            <a:pPr lvl="0"/>
            <a:r>
              <a:rPr lang="en-US" dirty="0"/>
              <a:t>Deutsche Bank Display Dark Blue 36pt</a:t>
            </a:r>
          </a:p>
        </p:txBody>
      </p:sp>
      <p:sp>
        <p:nvSpPr>
          <p:cNvPr id="9" name="Text Placeholder 7"/>
          <p:cNvSpPr>
            <a:spLocks noGrp="1"/>
          </p:cNvSpPr>
          <p:nvPr>
            <p:ph type="body" sz="quarter" idx="74" hasCustomPrompt="1"/>
          </p:nvPr>
        </p:nvSpPr>
        <p:spPr>
          <a:xfrm>
            <a:off x="1312864" y="2098521"/>
            <a:ext cx="3960811" cy="339481"/>
          </a:xfrm>
          <a:prstGeom prst="rect">
            <a:avLst/>
          </a:prstGeom>
        </p:spPr>
        <p:txBody>
          <a:bodyPr lIns="0" tIns="0" rIns="0" bIns="0"/>
          <a:lstStyle>
            <a:lvl1pPr marL="0" indent="0">
              <a:lnSpc>
                <a:spcPts val="1400"/>
              </a:lnSpc>
              <a:spcBef>
                <a:spcPts val="0"/>
              </a:spcBef>
              <a:buNone/>
              <a:defRPr sz="1200" baseline="0">
                <a:solidFill>
                  <a:schemeClr val="tx2"/>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12pt</a:t>
            </a:r>
          </a:p>
        </p:txBody>
      </p:sp>
      <p:sp>
        <p:nvSpPr>
          <p:cNvPr id="20" name="Text Placeholder 7"/>
          <p:cNvSpPr>
            <a:spLocks noGrp="1"/>
          </p:cNvSpPr>
          <p:nvPr>
            <p:ph type="body" sz="quarter" idx="76" hasCustomPrompt="1"/>
          </p:nvPr>
        </p:nvSpPr>
        <p:spPr>
          <a:xfrm>
            <a:off x="1312864" y="2798145"/>
            <a:ext cx="3960811" cy="339481"/>
          </a:xfrm>
          <a:prstGeom prst="rect">
            <a:avLst/>
          </a:prstGeom>
        </p:spPr>
        <p:txBody>
          <a:bodyPr lIns="0" tIns="0" rIns="0" bIns="0"/>
          <a:lstStyle>
            <a:lvl1pPr marL="0" indent="0">
              <a:lnSpc>
                <a:spcPts val="1400"/>
              </a:lnSpc>
              <a:spcBef>
                <a:spcPts val="0"/>
              </a:spcBef>
              <a:buNone/>
              <a:defRPr sz="1200" baseline="0">
                <a:solidFill>
                  <a:schemeClr val="tx2"/>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12pt</a:t>
            </a:r>
          </a:p>
        </p:txBody>
      </p:sp>
      <p:sp>
        <p:nvSpPr>
          <p:cNvPr id="24" name="Text Placeholder 7"/>
          <p:cNvSpPr>
            <a:spLocks noGrp="1"/>
          </p:cNvSpPr>
          <p:nvPr>
            <p:ph type="body" sz="quarter" idx="78" hasCustomPrompt="1"/>
          </p:nvPr>
        </p:nvSpPr>
        <p:spPr>
          <a:xfrm>
            <a:off x="1312864" y="3537975"/>
            <a:ext cx="3960811" cy="339481"/>
          </a:xfrm>
          <a:prstGeom prst="rect">
            <a:avLst/>
          </a:prstGeom>
        </p:spPr>
        <p:txBody>
          <a:bodyPr lIns="0" tIns="0" rIns="0" bIns="0"/>
          <a:lstStyle>
            <a:lvl1pPr marL="0" indent="0">
              <a:lnSpc>
                <a:spcPts val="1400"/>
              </a:lnSpc>
              <a:spcBef>
                <a:spcPts val="0"/>
              </a:spcBef>
              <a:buNone/>
              <a:defRPr sz="1200" baseline="0">
                <a:solidFill>
                  <a:schemeClr val="tx2"/>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12pt</a:t>
            </a:r>
          </a:p>
        </p:txBody>
      </p:sp>
      <p:sp>
        <p:nvSpPr>
          <p:cNvPr id="26" name="Text Placeholder 7"/>
          <p:cNvSpPr>
            <a:spLocks noGrp="1"/>
          </p:cNvSpPr>
          <p:nvPr>
            <p:ph type="body" sz="quarter" idx="80" hasCustomPrompt="1"/>
          </p:nvPr>
        </p:nvSpPr>
        <p:spPr>
          <a:xfrm>
            <a:off x="1312864" y="4250730"/>
            <a:ext cx="3960811" cy="339481"/>
          </a:xfrm>
          <a:prstGeom prst="rect">
            <a:avLst/>
          </a:prstGeom>
        </p:spPr>
        <p:txBody>
          <a:bodyPr lIns="0" tIns="0" rIns="0" bIns="0"/>
          <a:lstStyle>
            <a:lvl1pPr marL="0" indent="0">
              <a:lnSpc>
                <a:spcPts val="1400"/>
              </a:lnSpc>
              <a:spcBef>
                <a:spcPts val="0"/>
              </a:spcBef>
              <a:buNone/>
              <a:defRPr sz="1200" baseline="0">
                <a:solidFill>
                  <a:schemeClr val="tx2"/>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12pt</a:t>
            </a:r>
          </a:p>
        </p:txBody>
      </p:sp>
      <p:sp>
        <p:nvSpPr>
          <p:cNvPr id="28" name="Text Placeholder 7"/>
          <p:cNvSpPr>
            <a:spLocks noGrp="1"/>
          </p:cNvSpPr>
          <p:nvPr>
            <p:ph type="body" sz="quarter" idx="82" hasCustomPrompt="1"/>
          </p:nvPr>
        </p:nvSpPr>
        <p:spPr>
          <a:xfrm>
            <a:off x="1312864" y="4975937"/>
            <a:ext cx="3960811" cy="339481"/>
          </a:xfrm>
          <a:prstGeom prst="rect">
            <a:avLst/>
          </a:prstGeom>
        </p:spPr>
        <p:txBody>
          <a:bodyPr lIns="0" tIns="0" rIns="0" bIns="0"/>
          <a:lstStyle>
            <a:lvl1pPr marL="0" indent="0">
              <a:lnSpc>
                <a:spcPts val="1400"/>
              </a:lnSpc>
              <a:spcBef>
                <a:spcPts val="0"/>
              </a:spcBef>
              <a:buNone/>
              <a:defRPr sz="1200" baseline="0">
                <a:solidFill>
                  <a:schemeClr val="tx2"/>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12pt</a:t>
            </a:r>
          </a:p>
        </p:txBody>
      </p:sp>
      <p:sp>
        <p:nvSpPr>
          <p:cNvPr id="2" name="Oval 1"/>
          <p:cNvSpPr/>
          <p:nvPr userDrawn="1"/>
        </p:nvSpPr>
        <p:spPr>
          <a:xfrm>
            <a:off x="701675" y="2098521"/>
            <a:ext cx="215103" cy="215103"/>
          </a:xfrm>
          <a:prstGeom prst="ellipse">
            <a:avLst/>
          </a:prstGeom>
          <a:noFill/>
          <a:ln w="952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dirty="0">
                <a:solidFill>
                  <a:srgbClr val="EC6B10"/>
                </a:solidFill>
                <a:latin typeface="Deutsche Bank Display" charset="0"/>
                <a:ea typeface="Deutsche Bank Display" charset="0"/>
                <a:cs typeface="Deutsche Bank Display" charset="0"/>
              </a:rPr>
              <a:t>1</a:t>
            </a:r>
            <a:endParaRPr lang="en-US" sz="1800" dirty="0">
              <a:solidFill>
                <a:srgbClr val="EC6B10"/>
              </a:solidFill>
              <a:latin typeface="Deutsche Bank Display" charset="0"/>
              <a:ea typeface="Deutsche Bank Display" charset="0"/>
              <a:cs typeface="Deutsche Bank Display" charset="0"/>
            </a:endParaRPr>
          </a:p>
        </p:txBody>
      </p:sp>
      <p:sp>
        <p:nvSpPr>
          <p:cNvPr id="16" name="Oval 15"/>
          <p:cNvSpPr/>
          <p:nvPr userDrawn="1"/>
        </p:nvSpPr>
        <p:spPr>
          <a:xfrm>
            <a:off x="701675" y="2798145"/>
            <a:ext cx="215103" cy="215103"/>
          </a:xfrm>
          <a:prstGeom prst="ellipse">
            <a:avLst/>
          </a:prstGeom>
          <a:noFill/>
          <a:ln w="952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dirty="0">
                <a:solidFill>
                  <a:srgbClr val="EC6B10"/>
                </a:solidFill>
                <a:latin typeface="Deutsche Bank Display" charset="0"/>
                <a:ea typeface="Deutsche Bank Display" charset="0"/>
                <a:cs typeface="Deutsche Bank Display" charset="0"/>
              </a:rPr>
              <a:t>2</a:t>
            </a:r>
            <a:endParaRPr lang="en-US" sz="1800" dirty="0">
              <a:solidFill>
                <a:srgbClr val="EC6B10"/>
              </a:solidFill>
              <a:latin typeface="Deutsche Bank Display" charset="0"/>
              <a:ea typeface="Deutsche Bank Display" charset="0"/>
              <a:cs typeface="Deutsche Bank Display" charset="0"/>
            </a:endParaRPr>
          </a:p>
        </p:txBody>
      </p:sp>
      <p:sp>
        <p:nvSpPr>
          <p:cNvPr id="17" name="Oval 16"/>
          <p:cNvSpPr/>
          <p:nvPr userDrawn="1"/>
        </p:nvSpPr>
        <p:spPr>
          <a:xfrm>
            <a:off x="701675" y="3537975"/>
            <a:ext cx="215103" cy="215103"/>
          </a:xfrm>
          <a:prstGeom prst="ellipse">
            <a:avLst/>
          </a:prstGeom>
          <a:noFill/>
          <a:ln w="952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dirty="0">
                <a:solidFill>
                  <a:srgbClr val="EC6B10"/>
                </a:solidFill>
                <a:latin typeface="Deutsche Bank Display" charset="0"/>
                <a:ea typeface="Deutsche Bank Display" charset="0"/>
                <a:cs typeface="Deutsche Bank Display" charset="0"/>
              </a:rPr>
              <a:t>3</a:t>
            </a:r>
            <a:endParaRPr lang="en-US" sz="1800" dirty="0">
              <a:solidFill>
                <a:srgbClr val="EC6B10"/>
              </a:solidFill>
              <a:latin typeface="Deutsche Bank Display" charset="0"/>
              <a:ea typeface="Deutsche Bank Display" charset="0"/>
              <a:cs typeface="Deutsche Bank Display" charset="0"/>
            </a:endParaRPr>
          </a:p>
        </p:txBody>
      </p:sp>
      <p:sp>
        <p:nvSpPr>
          <p:cNvPr id="18" name="Oval 17"/>
          <p:cNvSpPr/>
          <p:nvPr userDrawn="1"/>
        </p:nvSpPr>
        <p:spPr>
          <a:xfrm>
            <a:off x="701675" y="4250730"/>
            <a:ext cx="215103" cy="215103"/>
          </a:xfrm>
          <a:prstGeom prst="ellipse">
            <a:avLst/>
          </a:prstGeom>
          <a:noFill/>
          <a:ln w="952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dirty="0">
                <a:solidFill>
                  <a:srgbClr val="EC6B10"/>
                </a:solidFill>
                <a:latin typeface="Deutsche Bank Display" charset="0"/>
                <a:ea typeface="Deutsche Bank Display" charset="0"/>
                <a:cs typeface="Deutsche Bank Display" charset="0"/>
              </a:rPr>
              <a:t>4</a:t>
            </a:r>
            <a:endParaRPr lang="en-US" sz="1800" dirty="0">
              <a:solidFill>
                <a:srgbClr val="EC6B10"/>
              </a:solidFill>
              <a:latin typeface="Deutsche Bank Display" charset="0"/>
              <a:ea typeface="Deutsche Bank Display" charset="0"/>
              <a:cs typeface="Deutsche Bank Display" charset="0"/>
            </a:endParaRPr>
          </a:p>
        </p:txBody>
      </p:sp>
      <p:sp>
        <p:nvSpPr>
          <p:cNvPr id="22" name="Oval 21"/>
          <p:cNvSpPr/>
          <p:nvPr userDrawn="1"/>
        </p:nvSpPr>
        <p:spPr>
          <a:xfrm>
            <a:off x="701675" y="4974414"/>
            <a:ext cx="215103" cy="215103"/>
          </a:xfrm>
          <a:prstGeom prst="ellipse">
            <a:avLst/>
          </a:prstGeom>
          <a:noFill/>
          <a:ln w="952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dirty="0">
                <a:solidFill>
                  <a:srgbClr val="EC6B10"/>
                </a:solidFill>
                <a:latin typeface="Deutsche Bank Display" charset="0"/>
                <a:ea typeface="Deutsche Bank Display" charset="0"/>
                <a:cs typeface="Deutsche Bank Display" charset="0"/>
              </a:rPr>
              <a:t>5</a:t>
            </a:r>
            <a:endParaRPr lang="en-US" sz="1800" dirty="0">
              <a:solidFill>
                <a:srgbClr val="EC6B10"/>
              </a:solidFill>
              <a:latin typeface="Deutsche Bank Display" charset="0"/>
              <a:ea typeface="Deutsche Bank Display" charset="0"/>
              <a:cs typeface="Deutsche Bank Display" charset="0"/>
            </a:endParaRPr>
          </a:p>
        </p:txBody>
      </p:sp>
      <p:sp>
        <p:nvSpPr>
          <p:cNvPr id="21" name="Text Placeholder 7"/>
          <p:cNvSpPr>
            <a:spLocks noGrp="1"/>
          </p:cNvSpPr>
          <p:nvPr>
            <p:ph type="body" sz="quarter" idx="85" hasCustomPrompt="1"/>
          </p:nvPr>
        </p:nvSpPr>
        <p:spPr>
          <a:xfrm>
            <a:off x="6065839" y="2098521"/>
            <a:ext cx="3960811" cy="339481"/>
          </a:xfrm>
          <a:prstGeom prst="rect">
            <a:avLst/>
          </a:prstGeom>
        </p:spPr>
        <p:txBody>
          <a:bodyPr lIns="0" tIns="0" rIns="0" bIns="0"/>
          <a:lstStyle>
            <a:lvl1pPr marL="0" indent="0">
              <a:lnSpc>
                <a:spcPts val="1400"/>
              </a:lnSpc>
              <a:spcBef>
                <a:spcPts val="0"/>
              </a:spcBef>
              <a:buNone/>
              <a:defRPr sz="1200" baseline="0">
                <a:solidFill>
                  <a:schemeClr val="tx2"/>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12pt</a:t>
            </a:r>
          </a:p>
        </p:txBody>
      </p:sp>
      <p:sp>
        <p:nvSpPr>
          <p:cNvPr id="25" name="Text Placeholder 7"/>
          <p:cNvSpPr>
            <a:spLocks noGrp="1"/>
          </p:cNvSpPr>
          <p:nvPr>
            <p:ph type="body" sz="quarter" idx="86" hasCustomPrompt="1"/>
          </p:nvPr>
        </p:nvSpPr>
        <p:spPr>
          <a:xfrm>
            <a:off x="6065839" y="2798145"/>
            <a:ext cx="3960811" cy="339481"/>
          </a:xfrm>
          <a:prstGeom prst="rect">
            <a:avLst/>
          </a:prstGeom>
        </p:spPr>
        <p:txBody>
          <a:bodyPr lIns="0" tIns="0" rIns="0" bIns="0"/>
          <a:lstStyle>
            <a:lvl1pPr marL="0" indent="0">
              <a:lnSpc>
                <a:spcPts val="1400"/>
              </a:lnSpc>
              <a:spcBef>
                <a:spcPts val="0"/>
              </a:spcBef>
              <a:buNone/>
              <a:defRPr sz="1200" baseline="0">
                <a:solidFill>
                  <a:schemeClr val="tx2"/>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12pt</a:t>
            </a:r>
          </a:p>
        </p:txBody>
      </p:sp>
      <p:sp>
        <p:nvSpPr>
          <p:cNvPr id="27" name="Text Placeholder 7"/>
          <p:cNvSpPr>
            <a:spLocks noGrp="1"/>
          </p:cNvSpPr>
          <p:nvPr>
            <p:ph type="body" sz="quarter" idx="87" hasCustomPrompt="1"/>
          </p:nvPr>
        </p:nvSpPr>
        <p:spPr>
          <a:xfrm>
            <a:off x="6065839" y="3537975"/>
            <a:ext cx="3960811" cy="339481"/>
          </a:xfrm>
          <a:prstGeom prst="rect">
            <a:avLst/>
          </a:prstGeom>
        </p:spPr>
        <p:txBody>
          <a:bodyPr lIns="0" tIns="0" rIns="0" bIns="0"/>
          <a:lstStyle>
            <a:lvl1pPr marL="0" indent="0">
              <a:lnSpc>
                <a:spcPts val="1400"/>
              </a:lnSpc>
              <a:spcBef>
                <a:spcPts val="0"/>
              </a:spcBef>
              <a:buNone/>
              <a:defRPr sz="1200" baseline="0">
                <a:solidFill>
                  <a:schemeClr val="tx2"/>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12pt</a:t>
            </a:r>
          </a:p>
        </p:txBody>
      </p:sp>
      <p:sp>
        <p:nvSpPr>
          <p:cNvPr id="31" name="Oval 30"/>
          <p:cNvSpPr/>
          <p:nvPr userDrawn="1"/>
        </p:nvSpPr>
        <p:spPr>
          <a:xfrm>
            <a:off x="5454650" y="2098521"/>
            <a:ext cx="215103" cy="215103"/>
          </a:xfrm>
          <a:prstGeom prst="ellipse">
            <a:avLst/>
          </a:prstGeom>
          <a:noFill/>
          <a:ln w="952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dirty="0">
                <a:solidFill>
                  <a:srgbClr val="EC6B10"/>
                </a:solidFill>
                <a:latin typeface="Deutsche Bank Display" charset="0"/>
                <a:ea typeface="Deutsche Bank Display" charset="0"/>
                <a:cs typeface="Deutsche Bank Display" charset="0"/>
              </a:rPr>
              <a:t>6</a:t>
            </a:r>
            <a:endParaRPr lang="en-US" sz="1800" dirty="0">
              <a:solidFill>
                <a:srgbClr val="EC6B10"/>
              </a:solidFill>
              <a:latin typeface="Deutsche Bank Display" charset="0"/>
              <a:ea typeface="Deutsche Bank Display" charset="0"/>
              <a:cs typeface="Deutsche Bank Display" charset="0"/>
            </a:endParaRPr>
          </a:p>
        </p:txBody>
      </p:sp>
      <p:sp>
        <p:nvSpPr>
          <p:cNvPr id="32" name="Oval 31"/>
          <p:cNvSpPr/>
          <p:nvPr userDrawn="1"/>
        </p:nvSpPr>
        <p:spPr>
          <a:xfrm>
            <a:off x="5454650" y="2798145"/>
            <a:ext cx="215103" cy="215103"/>
          </a:xfrm>
          <a:prstGeom prst="ellipse">
            <a:avLst/>
          </a:prstGeom>
          <a:noFill/>
          <a:ln w="952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dirty="0">
                <a:solidFill>
                  <a:srgbClr val="EC6B10"/>
                </a:solidFill>
                <a:latin typeface="Deutsche Bank Display" charset="0"/>
                <a:ea typeface="Deutsche Bank Display" charset="0"/>
                <a:cs typeface="Deutsche Bank Display" charset="0"/>
              </a:rPr>
              <a:t>7</a:t>
            </a:r>
            <a:endParaRPr lang="en-US" sz="1800" dirty="0">
              <a:solidFill>
                <a:srgbClr val="EC6B10"/>
              </a:solidFill>
              <a:latin typeface="Deutsche Bank Display" charset="0"/>
              <a:ea typeface="Deutsche Bank Display" charset="0"/>
              <a:cs typeface="Deutsche Bank Display" charset="0"/>
            </a:endParaRPr>
          </a:p>
        </p:txBody>
      </p:sp>
      <p:sp>
        <p:nvSpPr>
          <p:cNvPr id="33" name="Oval 32"/>
          <p:cNvSpPr/>
          <p:nvPr userDrawn="1"/>
        </p:nvSpPr>
        <p:spPr>
          <a:xfrm>
            <a:off x="5454650" y="3537975"/>
            <a:ext cx="215103" cy="215103"/>
          </a:xfrm>
          <a:prstGeom prst="ellipse">
            <a:avLst/>
          </a:prstGeom>
          <a:noFill/>
          <a:ln w="952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dirty="0">
                <a:solidFill>
                  <a:srgbClr val="EC6B10"/>
                </a:solidFill>
                <a:latin typeface="Deutsche Bank Display" charset="0"/>
                <a:ea typeface="Deutsche Bank Display" charset="0"/>
                <a:cs typeface="Deutsche Bank Display" charset="0"/>
              </a:rPr>
              <a:t>8</a:t>
            </a:r>
            <a:endParaRPr lang="en-US" sz="1800" dirty="0">
              <a:solidFill>
                <a:srgbClr val="EC6B10"/>
              </a:solidFill>
              <a:latin typeface="Deutsche Bank Display" charset="0"/>
              <a:ea typeface="Deutsche Bank Display" charset="0"/>
              <a:cs typeface="Deutsche Bank Display" charset="0"/>
            </a:endParaRPr>
          </a:p>
        </p:txBody>
      </p:sp>
      <p:sp>
        <p:nvSpPr>
          <p:cNvPr id="29" name="Text Placeholder 6"/>
          <p:cNvSpPr>
            <a:spLocks noGrp="1"/>
          </p:cNvSpPr>
          <p:nvPr>
            <p:ph type="body" sz="quarter" idx="72" hasCustomPrompt="1"/>
          </p:nvPr>
        </p:nvSpPr>
        <p:spPr>
          <a:xfrm>
            <a:off x="702650" y="6764338"/>
            <a:ext cx="9324000" cy="268287"/>
          </a:xfrm>
          <a:prstGeom prst="rect">
            <a:avLst/>
          </a:prstGeom>
        </p:spPr>
        <p:txBody>
          <a:bodyPr lIns="0" tIns="0" rIns="0" bIns="0" anchor="b"/>
          <a:lstStyle>
            <a:lvl1pPr marL="0" indent="0">
              <a:lnSpc>
                <a:spcPts val="800"/>
              </a:lnSpc>
              <a:spcBef>
                <a:spcPts val="0"/>
              </a:spcBef>
              <a:buNone/>
              <a:defRPr sz="800" b="0" i="0">
                <a:solidFill>
                  <a:schemeClr val="tx2"/>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8pt</a:t>
            </a:r>
          </a:p>
        </p:txBody>
      </p:sp>
    </p:spTree>
    <p:extLst>
      <p:ext uri="{BB962C8B-B14F-4D97-AF65-F5344CB8AC3E}">
        <p14:creationId xmlns:p14="http://schemas.microsoft.com/office/powerpoint/2010/main" val="2197697611"/>
      </p:ext>
    </p:extLst>
  </p:cSld>
  <p:clrMapOvr>
    <a:masterClrMapping/>
  </p:clrMapOvr>
</p:sldLayout>
</file>

<file path=ppt/slideLayouts/slideLayout114.xml><?xml version="1.0" encoding="utf-8"?>
<p:sldLayout xmlns:a="http://schemas.openxmlformats.org/drawingml/2006/main" xmlns:r="http://schemas.openxmlformats.org/officeDocument/2006/relationships" xmlns:p="http://schemas.openxmlformats.org/presentationml/2006/main" preserve="1" userDrawn="1">
  <p:cSld name="3_Numbering">
    <p:spTree>
      <p:nvGrpSpPr>
        <p:cNvPr id="1" name=""/>
        <p:cNvGrpSpPr/>
        <p:nvPr/>
      </p:nvGrpSpPr>
      <p:grpSpPr>
        <a:xfrm>
          <a:off x="0" y="0"/>
          <a:ext cx="0" cy="0"/>
          <a:chOff x="0" y="0"/>
          <a:chExt cx="0" cy="0"/>
        </a:xfrm>
      </p:grpSpPr>
      <p:sp>
        <p:nvSpPr>
          <p:cNvPr id="4" name="Text Placeholder 2"/>
          <p:cNvSpPr>
            <a:spLocks noGrp="1"/>
          </p:cNvSpPr>
          <p:nvPr>
            <p:ph type="body" sz="quarter" idx="62" hasCustomPrompt="1"/>
          </p:nvPr>
        </p:nvSpPr>
        <p:spPr>
          <a:xfrm>
            <a:off x="701675" y="441325"/>
            <a:ext cx="2728091" cy="155645"/>
          </a:xfrm>
          <a:prstGeom prst="rect">
            <a:avLst/>
          </a:prstGeom>
        </p:spPr>
        <p:txBody>
          <a:bodyPr lIns="0" tIns="0" rIns="0" bIns="0"/>
          <a:lstStyle>
            <a:lvl1pPr marL="0" indent="0">
              <a:buNone/>
              <a:defRPr sz="997" b="0" i="0" baseline="0">
                <a:solidFill>
                  <a:schemeClr val="accent2"/>
                </a:solidFill>
                <a:latin typeface="Deutsche Bank Text" charset="0"/>
                <a:ea typeface="Deutsche Bank Text" charset="0"/>
                <a:cs typeface="Deutsche Bank Text" charset="0"/>
              </a:defRPr>
            </a:lvl1pPr>
            <a:lvl2pPr marL="455783" indent="0">
              <a:buNone/>
              <a:defRPr/>
            </a:lvl2pPr>
            <a:lvl3pPr marL="911565" indent="0">
              <a:buNone/>
              <a:defRPr/>
            </a:lvl3pPr>
            <a:lvl4pPr marL="1367348" indent="0">
              <a:buNone/>
              <a:defRPr/>
            </a:lvl4pPr>
            <a:lvl5pPr marL="1823131" indent="0">
              <a:buNone/>
              <a:defRPr/>
            </a:lvl5pPr>
          </a:lstStyle>
          <a:p>
            <a:pPr lvl="0"/>
            <a:r>
              <a:rPr lang="en-US" dirty="0"/>
              <a:t>Deutsche Bank Text Orange 10pt</a:t>
            </a:r>
          </a:p>
        </p:txBody>
      </p:sp>
      <p:sp>
        <p:nvSpPr>
          <p:cNvPr id="5" name="Text Placeholder 5"/>
          <p:cNvSpPr>
            <a:spLocks noGrp="1"/>
          </p:cNvSpPr>
          <p:nvPr>
            <p:ph type="body" sz="quarter" idx="63" hasCustomPrompt="1"/>
          </p:nvPr>
        </p:nvSpPr>
        <p:spPr>
          <a:xfrm>
            <a:off x="701674" y="824430"/>
            <a:ext cx="8532813" cy="478908"/>
          </a:xfrm>
          <a:prstGeom prst="rect">
            <a:avLst/>
          </a:prstGeom>
        </p:spPr>
        <p:txBody>
          <a:bodyPr lIns="0" tIns="0" rIns="0" bIns="0"/>
          <a:lstStyle>
            <a:lvl1pPr marL="0" indent="0">
              <a:lnSpc>
                <a:spcPts val="4000"/>
              </a:lnSpc>
              <a:spcBef>
                <a:spcPts val="0"/>
              </a:spcBef>
              <a:buNone/>
              <a:defRPr sz="3600" baseline="0">
                <a:solidFill>
                  <a:schemeClr val="tx1"/>
                </a:solidFill>
                <a:latin typeface="Deutsche Bank Display" charset="0"/>
                <a:ea typeface="Deutsche Bank Display" charset="0"/>
                <a:cs typeface="Deutsche Bank Display" charset="0"/>
              </a:defRPr>
            </a:lvl1pPr>
            <a:lvl2pPr marL="455783" indent="0">
              <a:buNone/>
              <a:defRPr sz="3600">
                <a:latin typeface="Deutsche Bank Display Beta" charset="0"/>
                <a:ea typeface="Deutsche Bank Display Beta" charset="0"/>
                <a:cs typeface="Deutsche Bank Display Beta" charset="0"/>
              </a:defRPr>
            </a:lvl2pPr>
            <a:lvl3pPr marL="911566" indent="0">
              <a:buNone/>
              <a:defRPr sz="3600">
                <a:latin typeface="Deutsche Bank Display Beta" charset="0"/>
                <a:ea typeface="Deutsche Bank Display Beta" charset="0"/>
                <a:cs typeface="Deutsche Bank Display Beta" charset="0"/>
              </a:defRPr>
            </a:lvl3pPr>
            <a:lvl4pPr marL="1367348" indent="0">
              <a:buNone/>
              <a:defRPr sz="3600">
                <a:latin typeface="Deutsche Bank Display Beta" charset="0"/>
                <a:ea typeface="Deutsche Bank Display Beta" charset="0"/>
                <a:cs typeface="Deutsche Bank Display Beta" charset="0"/>
              </a:defRPr>
            </a:lvl4pPr>
            <a:lvl5pPr marL="1823131" indent="0">
              <a:buNone/>
              <a:defRPr sz="3600">
                <a:latin typeface="Deutsche Bank Display Beta" charset="0"/>
                <a:ea typeface="Deutsche Bank Display Beta" charset="0"/>
                <a:cs typeface="Deutsche Bank Display Beta" charset="0"/>
              </a:defRPr>
            </a:lvl5pPr>
          </a:lstStyle>
          <a:p>
            <a:pPr lvl="0"/>
            <a:r>
              <a:rPr lang="en-US" dirty="0"/>
              <a:t>Deutsche Bank Display Dark Blue 36pt</a:t>
            </a:r>
          </a:p>
        </p:txBody>
      </p:sp>
      <p:sp>
        <p:nvSpPr>
          <p:cNvPr id="9" name="Text Placeholder 7"/>
          <p:cNvSpPr>
            <a:spLocks noGrp="1"/>
          </p:cNvSpPr>
          <p:nvPr>
            <p:ph type="body" sz="quarter" idx="74" hasCustomPrompt="1"/>
          </p:nvPr>
        </p:nvSpPr>
        <p:spPr>
          <a:xfrm>
            <a:off x="1312864" y="2098521"/>
            <a:ext cx="3960811" cy="339481"/>
          </a:xfrm>
          <a:prstGeom prst="rect">
            <a:avLst/>
          </a:prstGeom>
        </p:spPr>
        <p:txBody>
          <a:bodyPr lIns="0" tIns="0" rIns="0" bIns="0"/>
          <a:lstStyle>
            <a:lvl1pPr marL="0" indent="0">
              <a:lnSpc>
                <a:spcPts val="1400"/>
              </a:lnSpc>
              <a:spcBef>
                <a:spcPts val="0"/>
              </a:spcBef>
              <a:buNone/>
              <a:defRPr sz="1200" baseline="0">
                <a:solidFill>
                  <a:schemeClr val="tx2"/>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12pt</a:t>
            </a:r>
          </a:p>
        </p:txBody>
      </p:sp>
      <p:sp>
        <p:nvSpPr>
          <p:cNvPr id="20" name="Text Placeholder 7"/>
          <p:cNvSpPr>
            <a:spLocks noGrp="1"/>
          </p:cNvSpPr>
          <p:nvPr>
            <p:ph type="body" sz="quarter" idx="76" hasCustomPrompt="1"/>
          </p:nvPr>
        </p:nvSpPr>
        <p:spPr>
          <a:xfrm>
            <a:off x="1312864" y="2798145"/>
            <a:ext cx="3960811" cy="339481"/>
          </a:xfrm>
          <a:prstGeom prst="rect">
            <a:avLst/>
          </a:prstGeom>
        </p:spPr>
        <p:txBody>
          <a:bodyPr lIns="0" tIns="0" rIns="0" bIns="0"/>
          <a:lstStyle>
            <a:lvl1pPr marL="0" indent="0">
              <a:lnSpc>
                <a:spcPts val="1400"/>
              </a:lnSpc>
              <a:spcBef>
                <a:spcPts val="0"/>
              </a:spcBef>
              <a:buNone/>
              <a:defRPr sz="1200" baseline="0">
                <a:solidFill>
                  <a:schemeClr val="tx2"/>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12pt</a:t>
            </a:r>
          </a:p>
        </p:txBody>
      </p:sp>
      <p:sp>
        <p:nvSpPr>
          <p:cNvPr id="24" name="Text Placeholder 7"/>
          <p:cNvSpPr>
            <a:spLocks noGrp="1"/>
          </p:cNvSpPr>
          <p:nvPr>
            <p:ph type="body" sz="quarter" idx="78" hasCustomPrompt="1"/>
          </p:nvPr>
        </p:nvSpPr>
        <p:spPr>
          <a:xfrm>
            <a:off x="1312864" y="3537975"/>
            <a:ext cx="3960811" cy="339481"/>
          </a:xfrm>
          <a:prstGeom prst="rect">
            <a:avLst/>
          </a:prstGeom>
        </p:spPr>
        <p:txBody>
          <a:bodyPr lIns="0" tIns="0" rIns="0" bIns="0"/>
          <a:lstStyle>
            <a:lvl1pPr marL="0" indent="0">
              <a:lnSpc>
                <a:spcPts val="1400"/>
              </a:lnSpc>
              <a:spcBef>
                <a:spcPts val="0"/>
              </a:spcBef>
              <a:buNone/>
              <a:defRPr sz="1200" baseline="0">
                <a:solidFill>
                  <a:schemeClr val="tx2"/>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12pt</a:t>
            </a:r>
          </a:p>
        </p:txBody>
      </p:sp>
      <p:sp>
        <p:nvSpPr>
          <p:cNvPr id="26" name="Text Placeholder 7"/>
          <p:cNvSpPr>
            <a:spLocks noGrp="1"/>
          </p:cNvSpPr>
          <p:nvPr>
            <p:ph type="body" sz="quarter" idx="80" hasCustomPrompt="1"/>
          </p:nvPr>
        </p:nvSpPr>
        <p:spPr>
          <a:xfrm>
            <a:off x="1312864" y="4250730"/>
            <a:ext cx="3960811" cy="339481"/>
          </a:xfrm>
          <a:prstGeom prst="rect">
            <a:avLst/>
          </a:prstGeom>
        </p:spPr>
        <p:txBody>
          <a:bodyPr lIns="0" tIns="0" rIns="0" bIns="0"/>
          <a:lstStyle>
            <a:lvl1pPr marL="0" indent="0">
              <a:lnSpc>
                <a:spcPts val="1400"/>
              </a:lnSpc>
              <a:spcBef>
                <a:spcPts val="0"/>
              </a:spcBef>
              <a:buNone/>
              <a:defRPr sz="1200" baseline="0">
                <a:solidFill>
                  <a:schemeClr val="tx2"/>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12pt</a:t>
            </a:r>
          </a:p>
        </p:txBody>
      </p:sp>
      <p:sp>
        <p:nvSpPr>
          <p:cNvPr id="28" name="Text Placeholder 7"/>
          <p:cNvSpPr>
            <a:spLocks noGrp="1"/>
          </p:cNvSpPr>
          <p:nvPr>
            <p:ph type="body" sz="quarter" idx="82" hasCustomPrompt="1"/>
          </p:nvPr>
        </p:nvSpPr>
        <p:spPr>
          <a:xfrm>
            <a:off x="1312864" y="4975937"/>
            <a:ext cx="3960811" cy="339481"/>
          </a:xfrm>
          <a:prstGeom prst="rect">
            <a:avLst/>
          </a:prstGeom>
        </p:spPr>
        <p:txBody>
          <a:bodyPr lIns="0" tIns="0" rIns="0" bIns="0"/>
          <a:lstStyle>
            <a:lvl1pPr marL="0" indent="0">
              <a:lnSpc>
                <a:spcPts val="1400"/>
              </a:lnSpc>
              <a:spcBef>
                <a:spcPts val="0"/>
              </a:spcBef>
              <a:buNone/>
              <a:defRPr sz="1200" baseline="0">
                <a:solidFill>
                  <a:schemeClr val="tx2"/>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12pt</a:t>
            </a:r>
          </a:p>
        </p:txBody>
      </p:sp>
      <p:sp>
        <p:nvSpPr>
          <p:cNvPr id="2" name="Oval 1"/>
          <p:cNvSpPr/>
          <p:nvPr userDrawn="1"/>
        </p:nvSpPr>
        <p:spPr>
          <a:xfrm>
            <a:off x="701675" y="2098521"/>
            <a:ext cx="215103" cy="215103"/>
          </a:xfrm>
          <a:prstGeom prst="ellipse">
            <a:avLst/>
          </a:prstGeom>
          <a:noFill/>
          <a:ln w="952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dirty="0">
                <a:solidFill>
                  <a:srgbClr val="EC6B10"/>
                </a:solidFill>
                <a:latin typeface="Deutsche Bank Display" charset="0"/>
                <a:ea typeface="Deutsche Bank Display" charset="0"/>
                <a:cs typeface="Deutsche Bank Display" charset="0"/>
              </a:rPr>
              <a:t>1</a:t>
            </a:r>
            <a:endParaRPr lang="en-US" sz="1800" dirty="0">
              <a:solidFill>
                <a:srgbClr val="EC6B10"/>
              </a:solidFill>
              <a:latin typeface="Deutsche Bank Display" charset="0"/>
              <a:ea typeface="Deutsche Bank Display" charset="0"/>
              <a:cs typeface="Deutsche Bank Display" charset="0"/>
            </a:endParaRPr>
          </a:p>
        </p:txBody>
      </p:sp>
      <p:sp>
        <p:nvSpPr>
          <p:cNvPr id="16" name="Oval 15"/>
          <p:cNvSpPr/>
          <p:nvPr userDrawn="1"/>
        </p:nvSpPr>
        <p:spPr>
          <a:xfrm>
            <a:off x="701675" y="2798145"/>
            <a:ext cx="215103" cy="215103"/>
          </a:xfrm>
          <a:prstGeom prst="ellipse">
            <a:avLst/>
          </a:prstGeom>
          <a:noFill/>
          <a:ln w="952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dirty="0">
                <a:solidFill>
                  <a:srgbClr val="EC6B10"/>
                </a:solidFill>
                <a:latin typeface="Deutsche Bank Display" charset="0"/>
                <a:ea typeface="Deutsche Bank Display" charset="0"/>
                <a:cs typeface="Deutsche Bank Display" charset="0"/>
              </a:rPr>
              <a:t>2</a:t>
            </a:r>
            <a:endParaRPr lang="en-US" sz="1800" dirty="0">
              <a:solidFill>
                <a:srgbClr val="EC6B10"/>
              </a:solidFill>
              <a:latin typeface="Deutsche Bank Display" charset="0"/>
              <a:ea typeface="Deutsche Bank Display" charset="0"/>
              <a:cs typeface="Deutsche Bank Display" charset="0"/>
            </a:endParaRPr>
          </a:p>
        </p:txBody>
      </p:sp>
      <p:sp>
        <p:nvSpPr>
          <p:cNvPr id="17" name="Oval 16"/>
          <p:cNvSpPr/>
          <p:nvPr userDrawn="1"/>
        </p:nvSpPr>
        <p:spPr>
          <a:xfrm>
            <a:off x="701675" y="3537975"/>
            <a:ext cx="215103" cy="215103"/>
          </a:xfrm>
          <a:prstGeom prst="ellipse">
            <a:avLst/>
          </a:prstGeom>
          <a:noFill/>
          <a:ln w="952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dirty="0">
                <a:solidFill>
                  <a:srgbClr val="EC6B10"/>
                </a:solidFill>
                <a:latin typeface="Deutsche Bank Display" charset="0"/>
                <a:ea typeface="Deutsche Bank Display" charset="0"/>
                <a:cs typeface="Deutsche Bank Display" charset="0"/>
              </a:rPr>
              <a:t>3</a:t>
            </a:r>
            <a:endParaRPr lang="en-US" sz="1800" dirty="0">
              <a:solidFill>
                <a:srgbClr val="EC6B10"/>
              </a:solidFill>
              <a:latin typeface="Deutsche Bank Display" charset="0"/>
              <a:ea typeface="Deutsche Bank Display" charset="0"/>
              <a:cs typeface="Deutsche Bank Display" charset="0"/>
            </a:endParaRPr>
          </a:p>
        </p:txBody>
      </p:sp>
      <p:sp>
        <p:nvSpPr>
          <p:cNvPr id="18" name="Oval 17"/>
          <p:cNvSpPr/>
          <p:nvPr userDrawn="1"/>
        </p:nvSpPr>
        <p:spPr>
          <a:xfrm>
            <a:off x="701675" y="4250730"/>
            <a:ext cx="215103" cy="215103"/>
          </a:xfrm>
          <a:prstGeom prst="ellipse">
            <a:avLst/>
          </a:prstGeom>
          <a:noFill/>
          <a:ln w="952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dirty="0">
                <a:solidFill>
                  <a:srgbClr val="EC6B10"/>
                </a:solidFill>
                <a:latin typeface="Deutsche Bank Display" charset="0"/>
                <a:ea typeface="Deutsche Bank Display" charset="0"/>
                <a:cs typeface="Deutsche Bank Display" charset="0"/>
              </a:rPr>
              <a:t>4</a:t>
            </a:r>
            <a:endParaRPr lang="en-US" sz="1800" dirty="0">
              <a:solidFill>
                <a:srgbClr val="EC6B10"/>
              </a:solidFill>
              <a:latin typeface="Deutsche Bank Display" charset="0"/>
              <a:ea typeface="Deutsche Bank Display" charset="0"/>
              <a:cs typeface="Deutsche Bank Display" charset="0"/>
            </a:endParaRPr>
          </a:p>
        </p:txBody>
      </p:sp>
      <p:sp>
        <p:nvSpPr>
          <p:cNvPr id="22" name="Oval 21"/>
          <p:cNvSpPr/>
          <p:nvPr userDrawn="1"/>
        </p:nvSpPr>
        <p:spPr>
          <a:xfrm>
            <a:off x="701675" y="4974414"/>
            <a:ext cx="215103" cy="215103"/>
          </a:xfrm>
          <a:prstGeom prst="ellipse">
            <a:avLst/>
          </a:prstGeom>
          <a:noFill/>
          <a:ln w="952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dirty="0">
                <a:solidFill>
                  <a:srgbClr val="EC6B10"/>
                </a:solidFill>
                <a:latin typeface="Deutsche Bank Display" charset="0"/>
                <a:ea typeface="Deutsche Bank Display" charset="0"/>
                <a:cs typeface="Deutsche Bank Display" charset="0"/>
              </a:rPr>
              <a:t>5</a:t>
            </a:r>
            <a:endParaRPr lang="en-US" sz="1800" dirty="0">
              <a:solidFill>
                <a:srgbClr val="EC6B10"/>
              </a:solidFill>
              <a:latin typeface="Deutsche Bank Display" charset="0"/>
              <a:ea typeface="Deutsche Bank Display" charset="0"/>
              <a:cs typeface="Deutsche Bank Display" charset="0"/>
            </a:endParaRPr>
          </a:p>
        </p:txBody>
      </p:sp>
      <p:sp>
        <p:nvSpPr>
          <p:cNvPr id="21" name="Text Placeholder 7"/>
          <p:cNvSpPr>
            <a:spLocks noGrp="1"/>
          </p:cNvSpPr>
          <p:nvPr>
            <p:ph type="body" sz="quarter" idx="85" hasCustomPrompt="1"/>
          </p:nvPr>
        </p:nvSpPr>
        <p:spPr>
          <a:xfrm>
            <a:off x="6065839" y="2098521"/>
            <a:ext cx="3960811" cy="339481"/>
          </a:xfrm>
          <a:prstGeom prst="rect">
            <a:avLst/>
          </a:prstGeom>
        </p:spPr>
        <p:txBody>
          <a:bodyPr lIns="0" tIns="0" rIns="0" bIns="0"/>
          <a:lstStyle>
            <a:lvl1pPr marL="0" indent="0">
              <a:lnSpc>
                <a:spcPts val="1400"/>
              </a:lnSpc>
              <a:spcBef>
                <a:spcPts val="0"/>
              </a:spcBef>
              <a:buNone/>
              <a:defRPr sz="1200" baseline="0">
                <a:solidFill>
                  <a:schemeClr val="tx2"/>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12pt</a:t>
            </a:r>
          </a:p>
        </p:txBody>
      </p:sp>
      <p:sp>
        <p:nvSpPr>
          <p:cNvPr id="25" name="Text Placeholder 7"/>
          <p:cNvSpPr>
            <a:spLocks noGrp="1"/>
          </p:cNvSpPr>
          <p:nvPr>
            <p:ph type="body" sz="quarter" idx="86" hasCustomPrompt="1"/>
          </p:nvPr>
        </p:nvSpPr>
        <p:spPr>
          <a:xfrm>
            <a:off x="6065839" y="2798145"/>
            <a:ext cx="3960811" cy="339481"/>
          </a:xfrm>
          <a:prstGeom prst="rect">
            <a:avLst/>
          </a:prstGeom>
        </p:spPr>
        <p:txBody>
          <a:bodyPr lIns="0" tIns="0" rIns="0" bIns="0"/>
          <a:lstStyle>
            <a:lvl1pPr marL="0" indent="0">
              <a:lnSpc>
                <a:spcPts val="1400"/>
              </a:lnSpc>
              <a:spcBef>
                <a:spcPts val="0"/>
              </a:spcBef>
              <a:buNone/>
              <a:defRPr sz="1200" baseline="0">
                <a:solidFill>
                  <a:schemeClr val="tx2"/>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12pt</a:t>
            </a:r>
          </a:p>
        </p:txBody>
      </p:sp>
      <p:sp>
        <p:nvSpPr>
          <p:cNvPr id="27" name="Text Placeholder 7"/>
          <p:cNvSpPr>
            <a:spLocks noGrp="1"/>
          </p:cNvSpPr>
          <p:nvPr>
            <p:ph type="body" sz="quarter" idx="87" hasCustomPrompt="1"/>
          </p:nvPr>
        </p:nvSpPr>
        <p:spPr>
          <a:xfrm>
            <a:off x="6065839" y="3537975"/>
            <a:ext cx="3960811" cy="339481"/>
          </a:xfrm>
          <a:prstGeom prst="rect">
            <a:avLst/>
          </a:prstGeom>
        </p:spPr>
        <p:txBody>
          <a:bodyPr lIns="0" tIns="0" rIns="0" bIns="0"/>
          <a:lstStyle>
            <a:lvl1pPr marL="0" indent="0">
              <a:lnSpc>
                <a:spcPts val="1400"/>
              </a:lnSpc>
              <a:spcBef>
                <a:spcPts val="0"/>
              </a:spcBef>
              <a:buNone/>
              <a:defRPr sz="1200" baseline="0">
                <a:solidFill>
                  <a:schemeClr val="tx2"/>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12pt</a:t>
            </a:r>
          </a:p>
        </p:txBody>
      </p:sp>
      <p:sp>
        <p:nvSpPr>
          <p:cNvPr id="29" name="Text Placeholder 7"/>
          <p:cNvSpPr>
            <a:spLocks noGrp="1"/>
          </p:cNvSpPr>
          <p:nvPr>
            <p:ph type="body" sz="quarter" idx="88" hasCustomPrompt="1"/>
          </p:nvPr>
        </p:nvSpPr>
        <p:spPr>
          <a:xfrm>
            <a:off x="6065839" y="4250730"/>
            <a:ext cx="3960811" cy="339481"/>
          </a:xfrm>
          <a:prstGeom prst="rect">
            <a:avLst/>
          </a:prstGeom>
        </p:spPr>
        <p:txBody>
          <a:bodyPr lIns="0" tIns="0" rIns="0" bIns="0"/>
          <a:lstStyle>
            <a:lvl1pPr marL="0" indent="0">
              <a:lnSpc>
                <a:spcPts val="1400"/>
              </a:lnSpc>
              <a:spcBef>
                <a:spcPts val="0"/>
              </a:spcBef>
              <a:buNone/>
              <a:defRPr sz="1200" baseline="0">
                <a:solidFill>
                  <a:schemeClr val="tx2"/>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12pt</a:t>
            </a:r>
          </a:p>
        </p:txBody>
      </p:sp>
      <p:sp>
        <p:nvSpPr>
          <p:cNvPr id="31" name="Oval 30"/>
          <p:cNvSpPr/>
          <p:nvPr userDrawn="1"/>
        </p:nvSpPr>
        <p:spPr>
          <a:xfrm>
            <a:off x="5454650" y="2098521"/>
            <a:ext cx="215103" cy="215103"/>
          </a:xfrm>
          <a:prstGeom prst="ellipse">
            <a:avLst/>
          </a:prstGeom>
          <a:noFill/>
          <a:ln w="952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dirty="0">
                <a:solidFill>
                  <a:srgbClr val="EC6B10"/>
                </a:solidFill>
                <a:latin typeface="Deutsche Bank Display" charset="0"/>
                <a:ea typeface="Deutsche Bank Display" charset="0"/>
                <a:cs typeface="Deutsche Bank Display" charset="0"/>
              </a:rPr>
              <a:t>6</a:t>
            </a:r>
            <a:endParaRPr lang="en-US" sz="1800" dirty="0">
              <a:solidFill>
                <a:srgbClr val="EC6B10"/>
              </a:solidFill>
              <a:latin typeface="Deutsche Bank Display" charset="0"/>
              <a:ea typeface="Deutsche Bank Display" charset="0"/>
              <a:cs typeface="Deutsche Bank Display" charset="0"/>
            </a:endParaRPr>
          </a:p>
        </p:txBody>
      </p:sp>
      <p:sp>
        <p:nvSpPr>
          <p:cNvPr id="32" name="Oval 31"/>
          <p:cNvSpPr/>
          <p:nvPr userDrawn="1"/>
        </p:nvSpPr>
        <p:spPr>
          <a:xfrm>
            <a:off x="5454650" y="2798145"/>
            <a:ext cx="215103" cy="215103"/>
          </a:xfrm>
          <a:prstGeom prst="ellipse">
            <a:avLst/>
          </a:prstGeom>
          <a:noFill/>
          <a:ln w="952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dirty="0">
                <a:solidFill>
                  <a:srgbClr val="EC6B10"/>
                </a:solidFill>
                <a:latin typeface="Deutsche Bank Display" charset="0"/>
                <a:ea typeface="Deutsche Bank Display" charset="0"/>
                <a:cs typeface="Deutsche Bank Display" charset="0"/>
              </a:rPr>
              <a:t>7</a:t>
            </a:r>
            <a:endParaRPr lang="en-US" sz="1800" dirty="0">
              <a:solidFill>
                <a:srgbClr val="EC6B10"/>
              </a:solidFill>
              <a:latin typeface="Deutsche Bank Display" charset="0"/>
              <a:ea typeface="Deutsche Bank Display" charset="0"/>
              <a:cs typeface="Deutsche Bank Display" charset="0"/>
            </a:endParaRPr>
          </a:p>
        </p:txBody>
      </p:sp>
      <p:sp>
        <p:nvSpPr>
          <p:cNvPr id="33" name="Oval 32"/>
          <p:cNvSpPr/>
          <p:nvPr userDrawn="1"/>
        </p:nvSpPr>
        <p:spPr>
          <a:xfrm>
            <a:off x="5454650" y="3537975"/>
            <a:ext cx="215103" cy="215103"/>
          </a:xfrm>
          <a:prstGeom prst="ellipse">
            <a:avLst/>
          </a:prstGeom>
          <a:noFill/>
          <a:ln w="952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dirty="0">
                <a:solidFill>
                  <a:srgbClr val="EC6B10"/>
                </a:solidFill>
                <a:latin typeface="Deutsche Bank Display" charset="0"/>
                <a:ea typeface="Deutsche Bank Display" charset="0"/>
                <a:cs typeface="Deutsche Bank Display" charset="0"/>
              </a:rPr>
              <a:t>8</a:t>
            </a:r>
            <a:endParaRPr lang="en-US" sz="1800" dirty="0">
              <a:solidFill>
                <a:srgbClr val="EC6B10"/>
              </a:solidFill>
              <a:latin typeface="Deutsche Bank Display" charset="0"/>
              <a:ea typeface="Deutsche Bank Display" charset="0"/>
              <a:cs typeface="Deutsche Bank Display" charset="0"/>
            </a:endParaRPr>
          </a:p>
        </p:txBody>
      </p:sp>
      <p:sp>
        <p:nvSpPr>
          <p:cNvPr id="34" name="Oval 33"/>
          <p:cNvSpPr/>
          <p:nvPr userDrawn="1"/>
        </p:nvSpPr>
        <p:spPr>
          <a:xfrm>
            <a:off x="5454650" y="4250730"/>
            <a:ext cx="215103" cy="215103"/>
          </a:xfrm>
          <a:prstGeom prst="ellipse">
            <a:avLst/>
          </a:prstGeom>
          <a:noFill/>
          <a:ln w="952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dirty="0">
                <a:solidFill>
                  <a:srgbClr val="EC6B10"/>
                </a:solidFill>
                <a:latin typeface="Deutsche Bank Display" charset="0"/>
                <a:ea typeface="Deutsche Bank Display" charset="0"/>
                <a:cs typeface="Deutsche Bank Display" charset="0"/>
              </a:rPr>
              <a:t>9</a:t>
            </a:r>
            <a:endParaRPr lang="en-US" sz="1800" dirty="0">
              <a:solidFill>
                <a:srgbClr val="EC6B10"/>
              </a:solidFill>
              <a:latin typeface="Deutsche Bank Display" charset="0"/>
              <a:ea typeface="Deutsche Bank Display" charset="0"/>
              <a:cs typeface="Deutsche Bank Display" charset="0"/>
            </a:endParaRPr>
          </a:p>
        </p:txBody>
      </p:sp>
      <p:sp>
        <p:nvSpPr>
          <p:cNvPr id="30" name="Text Placeholder 6"/>
          <p:cNvSpPr>
            <a:spLocks noGrp="1"/>
          </p:cNvSpPr>
          <p:nvPr>
            <p:ph type="body" sz="quarter" idx="72" hasCustomPrompt="1"/>
          </p:nvPr>
        </p:nvSpPr>
        <p:spPr>
          <a:xfrm>
            <a:off x="702650" y="6764338"/>
            <a:ext cx="9324000" cy="268287"/>
          </a:xfrm>
          <a:prstGeom prst="rect">
            <a:avLst/>
          </a:prstGeom>
        </p:spPr>
        <p:txBody>
          <a:bodyPr lIns="0" tIns="0" rIns="0" bIns="0" anchor="b"/>
          <a:lstStyle>
            <a:lvl1pPr marL="0" indent="0">
              <a:lnSpc>
                <a:spcPts val="800"/>
              </a:lnSpc>
              <a:spcBef>
                <a:spcPts val="0"/>
              </a:spcBef>
              <a:buNone/>
              <a:defRPr sz="800">
                <a:solidFill>
                  <a:schemeClr val="tx2"/>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8pt</a:t>
            </a:r>
          </a:p>
        </p:txBody>
      </p:sp>
    </p:spTree>
    <p:extLst>
      <p:ext uri="{BB962C8B-B14F-4D97-AF65-F5344CB8AC3E}">
        <p14:creationId xmlns:p14="http://schemas.microsoft.com/office/powerpoint/2010/main" val="1894783512"/>
      </p:ext>
    </p:extLst>
  </p:cSld>
  <p:clrMapOvr>
    <a:masterClrMapping/>
  </p:clrMapOvr>
</p:sldLayout>
</file>

<file path=ppt/slideLayouts/slideLayout115.xml><?xml version="1.0" encoding="utf-8"?>
<p:sldLayout xmlns:a="http://schemas.openxmlformats.org/drawingml/2006/main" xmlns:r="http://schemas.openxmlformats.org/officeDocument/2006/relationships" xmlns:p="http://schemas.openxmlformats.org/presentationml/2006/main" preserve="1" userDrawn="1">
  <p:cSld name="2_Numbering">
    <p:spTree>
      <p:nvGrpSpPr>
        <p:cNvPr id="1" name=""/>
        <p:cNvGrpSpPr/>
        <p:nvPr/>
      </p:nvGrpSpPr>
      <p:grpSpPr>
        <a:xfrm>
          <a:off x="0" y="0"/>
          <a:ext cx="0" cy="0"/>
          <a:chOff x="0" y="0"/>
          <a:chExt cx="0" cy="0"/>
        </a:xfrm>
      </p:grpSpPr>
      <p:sp>
        <p:nvSpPr>
          <p:cNvPr id="4" name="Text Placeholder 2"/>
          <p:cNvSpPr>
            <a:spLocks noGrp="1"/>
          </p:cNvSpPr>
          <p:nvPr>
            <p:ph type="body" sz="quarter" idx="62" hasCustomPrompt="1"/>
          </p:nvPr>
        </p:nvSpPr>
        <p:spPr>
          <a:xfrm>
            <a:off x="701675" y="441325"/>
            <a:ext cx="2728091" cy="155645"/>
          </a:xfrm>
          <a:prstGeom prst="rect">
            <a:avLst/>
          </a:prstGeom>
        </p:spPr>
        <p:txBody>
          <a:bodyPr lIns="0" tIns="0" rIns="0" bIns="0"/>
          <a:lstStyle>
            <a:lvl1pPr marL="0" indent="0">
              <a:buNone/>
              <a:defRPr sz="997" b="0" i="0" baseline="0">
                <a:solidFill>
                  <a:schemeClr val="accent2"/>
                </a:solidFill>
                <a:latin typeface="Deutsche Bank Text" charset="0"/>
                <a:ea typeface="Deutsche Bank Text" charset="0"/>
                <a:cs typeface="Deutsche Bank Text" charset="0"/>
              </a:defRPr>
            </a:lvl1pPr>
            <a:lvl2pPr marL="455783" indent="0">
              <a:buNone/>
              <a:defRPr/>
            </a:lvl2pPr>
            <a:lvl3pPr marL="911565" indent="0">
              <a:buNone/>
              <a:defRPr/>
            </a:lvl3pPr>
            <a:lvl4pPr marL="1367348" indent="0">
              <a:buNone/>
              <a:defRPr/>
            </a:lvl4pPr>
            <a:lvl5pPr marL="1823131" indent="0">
              <a:buNone/>
              <a:defRPr/>
            </a:lvl5pPr>
          </a:lstStyle>
          <a:p>
            <a:pPr lvl="0"/>
            <a:r>
              <a:rPr lang="en-US" dirty="0"/>
              <a:t>Deutsche Bank Text Orange 10pt</a:t>
            </a:r>
          </a:p>
        </p:txBody>
      </p:sp>
      <p:sp>
        <p:nvSpPr>
          <p:cNvPr id="5" name="Text Placeholder 5"/>
          <p:cNvSpPr>
            <a:spLocks noGrp="1"/>
          </p:cNvSpPr>
          <p:nvPr>
            <p:ph type="body" sz="quarter" idx="63" hasCustomPrompt="1"/>
          </p:nvPr>
        </p:nvSpPr>
        <p:spPr>
          <a:xfrm>
            <a:off x="701674" y="824430"/>
            <a:ext cx="8532813" cy="478908"/>
          </a:xfrm>
          <a:prstGeom prst="rect">
            <a:avLst/>
          </a:prstGeom>
        </p:spPr>
        <p:txBody>
          <a:bodyPr lIns="0" tIns="0" rIns="0" bIns="0"/>
          <a:lstStyle>
            <a:lvl1pPr marL="0" indent="0">
              <a:lnSpc>
                <a:spcPts val="4000"/>
              </a:lnSpc>
              <a:spcBef>
                <a:spcPts val="0"/>
              </a:spcBef>
              <a:buNone/>
              <a:defRPr sz="3600" baseline="0">
                <a:solidFill>
                  <a:schemeClr val="tx1"/>
                </a:solidFill>
                <a:latin typeface="Deutsche Bank Display" charset="0"/>
                <a:ea typeface="Deutsche Bank Display" charset="0"/>
                <a:cs typeface="Deutsche Bank Display" charset="0"/>
              </a:defRPr>
            </a:lvl1pPr>
            <a:lvl2pPr marL="455783" indent="0">
              <a:buNone/>
              <a:defRPr sz="3600">
                <a:latin typeface="Deutsche Bank Display Beta" charset="0"/>
                <a:ea typeface="Deutsche Bank Display Beta" charset="0"/>
                <a:cs typeface="Deutsche Bank Display Beta" charset="0"/>
              </a:defRPr>
            </a:lvl2pPr>
            <a:lvl3pPr marL="911566" indent="0">
              <a:buNone/>
              <a:defRPr sz="3600">
                <a:latin typeface="Deutsche Bank Display Beta" charset="0"/>
                <a:ea typeface="Deutsche Bank Display Beta" charset="0"/>
                <a:cs typeface="Deutsche Bank Display Beta" charset="0"/>
              </a:defRPr>
            </a:lvl3pPr>
            <a:lvl4pPr marL="1367348" indent="0">
              <a:buNone/>
              <a:defRPr sz="3600">
                <a:latin typeface="Deutsche Bank Display Beta" charset="0"/>
                <a:ea typeface="Deutsche Bank Display Beta" charset="0"/>
                <a:cs typeface="Deutsche Bank Display Beta" charset="0"/>
              </a:defRPr>
            </a:lvl4pPr>
            <a:lvl5pPr marL="1823131" indent="0">
              <a:buNone/>
              <a:defRPr sz="3600">
                <a:latin typeface="Deutsche Bank Display Beta" charset="0"/>
                <a:ea typeface="Deutsche Bank Display Beta" charset="0"/>
                <a:cs typeface="Deutsche Bank Display Beta" charset="0"/>
              </a:defRPr>
            </a:lvl5pPr>
          </a:lstStyle>
          <a:p>
            <a:pPr lvl="0"/>
            <a:r>
              <a:rPr lang="en-US" dirty="0"/>
              <a:t>Deutsche Bank Display Dark Blue 36pt</a:t>
            </a:r>
          </a:p>
        </p:txBody>
      </p:sp>
      <p:sp>
        <p:nvSpPr>
          <p:cNvPr id="9" name="Text Placeholder 7"/>
          <p:cNvSpPr>
            <a:spLocks noGrp="1"/>
          </p:cNvSpPr>
          <p:nvPr>
            <p:ph type="body" sz="quarter" idx="74" hasCustomPrompt="1"/>
          </p:nvPr>
        </p:nvSpPr>
        <p:spPr>
          <a:xfrm>
            <a:off x="1312864" y="2098521"/>
            <a:ext cx="3960811" cy="339481"/>
          </a:xfrm>
          <a:prstGeom prst="rect">
            <a:avLst/>
          </a:prstGeom>
        </p:spPr>
        <p:txBody>
          <a:bodyPr lIns="0" tIns="0" rIns="0" bIns="0"/>
          <a:lstStyle>
            <a:lvl1pPr marL="0" indent="0">
              <a:lnSpc>
                <a:spcPts val="1400"/>
              </a:lnSpc>
              <a:spcBef>
                <a:spcPts val="0"/>
              </a:spcBef>
              <a:buNone/>
              <a:defRPr sz="1200" baseline="0">
                <a:solidFill>
                  <a:schemeClr val="tx2"/>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12pt</a:t>
            </a:r>
          </a:p>
        </p:txBody>
      </p:sp>
      <p:sp>
        <p:nvSpPr>
          <p:cNvPr id="20" name="Text Placeholder 7"/>
          <p:cNvSpPr>
            <a:spLocks noGrp="1"/>
          </p:cNvSpPr>
          <p:nvPr>
            <p:ph type="body" sz="quarter" idx="76" hasCustomPrompt="1"/>
          </p:nvPr>
        </p:nvSpPr>
        <p:spPr>
          <a:xfrm>
            <a:off x="1312864" y="2798145"/>
            <a:ext cx="3960811" cy="339481"/>
          </a:xfrm>
          <a:prstGeom prst="rect">
            <a:avLst/>
          </a:prstGeom>
        </p:spPr>
        <p:txBody>
          <a:bodyPr lIns="0" tIns="0" rIns="0" bIns="0"/>
          <a:lstStyle>
            <a:lvl1pPr marL="0" indent="0">
              <a:lnSpc>
                <a:spcPts val="1400"/>
              </a:lnSpc>
              <a:spcBef>
                <a:spcPts val="0"/>
              </a:spcBef>
              <a:buNone/>
              <a:defRPr sz="1200" baseline="0">
                <a:solidFill>
                  <a:schemeClr val="tx2"/>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12pt</a:t>
            </a:r>
          </a:p>
        </p:txBody>
      </p:sp>
      <p:sp>
        <p:nvSpPr>
          <p:cNvPr id="24" name="Text Placeholder 7"/>
          <p:cNvSpPr>
            <a:spLocks noGrp="1"/>
          </p:cNvSpPr>
          <p:nvPr>
            <p:ph type="body" sz="quarter" idx="78" hasCustomPrompt="1"/>
          </p:nvPr>
        </p:nvSpPr>
        <p:spPr>
          <a:xfrm>
            <a:off x="1312864" y="3537975"/>
            <a:ext cx="3960811" cy="339481"/>
          </a:xfrm>
          <a:prstGeom prst="rect">
            <a:avLst/>
          </a:prstGeom>
        </p:spPr>
        <p:txBody>
          <a:bodyPr lIns="0" tIns="0" rIns="0" bIns="0"/>
          <a:lstStyle>
            <a:lvl1pPr marL="0" indent="0">
              <a:lnSpc>
                <a:spcPts val="1400"/>
              </a:lnSpc>
              <a:spcBef>
                <a:spcPts val="0"/>
              </a:spcBef>
              <a:buNone/>
              <a:defRPr sz="1200" baseline="0">
                <a:solidFill>
                  <a:schemeClr val="tx2"/>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12pt</a:t>
            </a:r>
          </a:p>
        </p:txBody>
      </p:sp>
      <p:sp>
        <p:nvSpPr>
          <p:cNvPr id="26" name="Text Placeholder 7"/>
          <p:cNvSpPr>
            <a:spLocks noGrp="1"/>
          </p:cNvSpPr>
          <p:nvPr>
            <p:ph type="body" sz="quarter" idx="80" hasCustomPrompt="1"/>
          </p:nvPr>
        </p:nvSpPr>
        <p:spPr>
          <a:xfrm>
            <a:off x="1312864" y="4250730"/>
            <a:ext cx="3960811" cy="339481"/>
          </a:xfrm>
          <a:prstGeom prst="rect">
            <a:avLst/>
          </a:prstGeom>
        </p:spPr>
        <p:txBody>
          <a:bodyPr lIns="0" tIns="0" rIns="0" bIns="0"/>
          <a:lstStyle>
            <a:lvl1pPr marL="0" indent="0">
              <a:lnSpc>
                <a:spcPts val="1400"/>
              </a:lnSpc>
              <a:spcBef>
                <a:spcPts val="0"/>
              </a:spcBef>
              <a:buNone/>
              <a:defRPr sz="1200" baseline="0">
                <a:solidFill>
                  <a:schemeClr val="tx2"/>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12pt</a:t>
            </a:r>
          </a:p>
        </p:txBody>
      </p:sp>
      <p:sp>
        <p:nvSpPr>
          <p:cNvPr id="28" name="Text Placeholder 7"/>
          <p:cNvSpPr>
            <a:spLocks noGrp="1"/>
          </p:cNvSpPr>
          <p:nvPr>
            <p:ph type="body" sz="quarter" idx="82" hasCustomPrompt="1"/>
          </p:nvPr>
        </p:nvSpPr>
        <p:spPr>
          <a:xfrm>
            <a:off x="1312864" y="4975937"/>
            <a:ext cx="3960811" cy="339481"/>
          </a:xfrm>
          <a:prstGeom prst="rect">
            <a:avLst/>
          </a:prstGeom>
        </p:spPr>
        <p:txBody>
          <a:bodyPr lIns="0" tIns="0" rIns="0" bIns="0"/>
          <a:lstStyle>
            <a:lvl1pPr marL="0" indent="0">
              <a:lnSpc>
                <a:spcPts val="1400"/>
              </a:lnSpc>
              <a:spcBef>
                <a:spcPts val="0"/>
              </a:spcBef>
              <a:buNone/>
              <a:defRPr sz="1200" baseline="0">
                <a:solidFill>
                  <a:schemeClr val="tx2"/>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12pt</a:t>
            </a:r>
          </a:p>
        </p:txBody>
      </p:sp>
      <p:sp>
        <p:nvSpPr>
          <p:cNvPr id="2" name="Oval 1"/>
          <p:cNvSpPr/>
          <p:nvPr userDrawn="1"/>
        </p:nvSpPr>
        <p:spPr>
          <a:xfrm>
            <a:off x="701675" y="2098521"/>
            <a:ext cx="215103" cy="215103"/>
          </a:xfrm>
          <a:prstGeom prst="ellipse">
            <a:avLst/>
          </a:prstGeom>
          <a:noFill/>
          <a:ln w="952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dirty="0">
                <a:solidFill>
                  <a:srgbClr val="EC6B10"/>
                </a:solidFill>
                <a:latin typeface="Deutsche Bank Display" charset="0"/>
                <a:ea typeface="Deutsche Bank Display" charset="0"/>
                <a:cs typeface="Deutsche Bank Display" charset="0"/>
              </a:rPr>
              <a:t>1</a:t>
            </a:r>
            <a:endParaRPr lang="en-US" sz="1800" dirty="0">
              <a:solidFill>
                <a:srgbClr val="EC6B10"/>
              </a:solidFill>
              <a:latin typeface="Deutsche Bank Display" charset="0"/>
              <a:ea typeface="Deutsche Bank Display" charset="0"/>
              <a:cs typeface="Deutsche Bank Display" charset="0"/>
            </a:endParaRPr>
          </a:p>
        </p:txBody>
      </p:sp>
      <p:sp>
        <p:nvSpPr>
          <p:cNvPr id="16" name="Oval 15"/>
          <p:cNvSpPr/>
          <p:nvPr userDrawn="1"/>
        </p:nvSpPr>
        <p:spPr>
          <a:xfrm>
            <a:off x="701675" y="2798145"/>
            <a:ext cx="215103" cy="215103"/>
          </a:xfrm>
          <a:prstGeom prst="ellipse">
            <a:avLst/>
          </a:prstGeom>
          <a:noFill/>
          <a:ln w="952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dirty="0">
                <a:solidFill>
                  <a:srgbClr val="EC6B10"/>
                </a:solidFill>
                <a:latin typeface="Deutsche Bank Display" charset="0"/>
                <a:ea typeface="Deutsche Bank Display" charset="0"/>
                <a:cs typeface="Deutsche Bank Display" charset="0"/>
              </a:rPr>
              <a:t>2</a:t>
            </a:r>
            <a:endParaRPr lang="en-US" sz="1800" dirty="0">
              <a:solidFill>
                <a:srgbClr val="EC6B10"/>
              </a:solidFill>
              <a:latin typeface="Deutsche Bank Display" charset="0"/>
              <a:ea typeface="Deutsche Bank Display" charset="0"/>
              <a:cs typeface="Deutsche Bank Display" charset="0"/>
            </a:endParaRPr>
          </a:p>
        </p:txBody>
      </p:sp>
      <p:sp>
        <p:nvSpPr>
          <p:cNvPr id="17" name="Oval 16"/>
          <p:cNvSpPr/>
          <p:nvPr userDrawn="1"/>
        </p:nvSpPr>
        <p:spPr>
          <a:xfrm>
            <a:off x="701675" y="3537975"/>
            <a:ext cx="215103" cy="215103"/>
          </a:xfrm>
          <a:prstGeom prst="ellipse">
            <a:avLst/>
          </a:prstGeom>
          <a:noFill/>
          <a:ln w="952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dirty="0">
                <a:solidFill>
                  <a:srgbClr val="EC6B10"/>
                </a:solidFill>
                <a:latin typeface="Deutsche Bank Display" charset="0"/>
                <a:ea typeface="Deutsche Bank Display" charset="0"/>
                <a:cs typeface="Deutsche Bank Display" charset="0"/>
              </a:rPr>
              <a:t>3</a:t>
            </a:r>
            <a:endParaRPr lang="en-US" sz="1800" dirty="0">
              <a:solidFill>
                <a:srgbClr val="EC6B10"/>
              </a:solidFill>
              <a:latin typeface="Deutsche Bank Display" charset="0"/>
              <a:ea typeface="Deutsche Bank Display" charset="0"/>
              <a:cs typeface="Deutsche Bank Display" charset="0"/>
            </a:endParaRPr>
          </a:p>
        </p:txBody>
      </p:sp>
      <p:sp>
        <p:nvSpPr>
          <p:cNvPr id="18" name="Oval 17"/>
          <p:cNvSpPr/>
          <p:nvPr userDrawn="1"/>
        </p:nvSpPr>
        <p:spPr>
          <a:xfrm>
            <a:off x="701675" y="4250730"/>
            <a:ext cx="215103" cy="215103"/>
          </a:xfrm>
          <a:prstGeom prst="ellipse">
            <a:avLst/>
          </a:prstGeom>
          <a:noFill/>
          <a:ln w="952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dirty="0">
                <a:solidFill>
                  <a:srgbClr val="EC6B10"/>
                </a:solidFill>
                <a:latin typeface="Deutsche Bank Display" charset="0"/>
                <a:ea typeface="Deutsche Bank Display" charset="0"/>
                <a:cs typeface="Deutsche Bank Display" charset="0"/>
              </a:rPr>
              <a:t>4</a:t>
            </a:r>
            <a:endParaRPr lang="en-US" sz="1800" dirty="0">
              <a:solidFill>
                <a:srgbClr val="EC6B10"/>
              </a:solidFill>
              <a:latin typeface="Deutsche Bank Display" charset="0"/>
              <a:ea typeface="Deutsche Bank Display" charset="0"/>
              <a:cs typeface="Deutsche Bank Display" charset="0"/>
            </a:endParaRPr>
          </a:p>
        </p:txBody>
      </p:sp>
      <p:sp>
        <p:nvSpPr>
          <p:cNvPr id="22" name="Oval 21"/>
          <p:cNvSpPr/>
          <p:nvPr userDrawn="1"/>
        </p:nvSpPr>
        <p:spPr>
          <a:xfrm>
            <a:off x="701675" y="4974414"/>
            <a:ext cx="215103" cy="215103"/>
          </a:xfrm>
          <a:prstGeom prst="ellipse">
            <a:avLst/>
          </a:prstGeom>
          <a:noFill/>
          <a:ln w="952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dirty="0">
                <a:solidFill>
                  <a:srgbClr val="EC6B10"/>
                </a:solidFill>
                <a:latin typeface="Deutsche Bank Display" charset="0"/>
                <a:ea typeface="Deutsche Bank Display" charset="0"/>
                <a:cs typeface="Deutsche Bank Display" charset="0"/>
              </a:rPr>
              <a:t>5</a:t>
            </a:r>
            <a:endParaRPr lang="en-US" sz="1800" dirty="0">
              <a:solidFill>
                <a:srgbClr val="EC6B10"/>
              </a:solidFill>
              <a:latin typeface="Deutsche Bank Display" charset="0"/>
              <a:ea typeface="Deutsche Bank Display" charset="0"/>
              <a:cs typeface="Deutsche Bank Display" charset="0"/>
            </a:endParaRPr>
          </a:p>
        </p:txBody>
      </p:sp>
      <p:sp>
        <p:nvSpPr>
          <p:cNvPr id="21" name="Text Placeholder 7"/>
          <p:cNvSpPr>
            <a:spLocks noGrp="1"/>
          </p:cNvSpPr>
          <p:nvPr>
            <p:ph type="body" sz="quarter" idx="85" hasCustomPrompt="1"/>
          </p:nvPr>
        </p:nvSpPr>
        <p:spPr>
          <a:xfrm>
            <a:off x="6065839" y="2098521"/>
            <a:ext cx="3960811" cy="339481"/>
          </a:xfrm>
          <a:prstGeom prst="rect">
            <a:avLst/>
          </a:prstGeom>
        </p:spPr>
        <p:txBody>
          <a:bodyPr lIns="0" tIns="0" rIns="0" bIns="0"/>
          <a:lstStyle>
            <a:lvl1pPr marL="0" indent="0">
              <a:lnSpc>
                <a:spcPts val="1400"/>
              </a:lnSpc>
              <a:spcBef>
                <a:spcPts val="0"/>
              </a:spcBef>
              <a:buNone/>
              <a:defRPr sz="1200" baseline="0">
                <a:solidFill>
                  <a:schemeClr val="tx2"/>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12pt</a:t>
            </a:r>
          </a:p>
        </p:txBody>
      </p:sp>
      <p:sp>
        <p:nvSpPr>
          <p:cNvPr id="25" name="Text Placeholder 7"/>
          <p:cNvSpPr>
            <a:spLocks noGrp="1"/>
          </p:cNvSpPr>
          <p:nvPr>
            <p:ph type="body" sz="quarter" idx="86" hasCustomPrompt="1"/>
          </p:nvPr>
        </p:nvSpPr>
        <p:spPr>
          <a:xfrm>
            <a:off x="6065839" y="2798145"/>
            <a:ext cx="3960811" cy="339481"/>
          </a:xfrm>
          <a:prstGeom prst="rect">
            <a:avLst/>
          </a:prstGeom>
        </p:spPr>
        <p:txBody>
          <a:bodyPr lIns="0" tIns="0" rIns="0" bIns="0"/>
          <a:lstStyle>
            <a:lvl1pPr marL="0" indent="0">
              <a:lnSpc>
                <a:spcPts val="1400"/>
              </a:lnSpc>
              <a:spcBef>
                <a:spcPts val="0"/>
              </a:spcBef>
              <a:buNone/>
              <a:defRPr sz="1200" baseline="0">
                <a:solidFill>
                  <a:schemeClr val="tx2"/>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12pt</a:t>
            </a:r>
          </a:p>
        </p:txBody>
      </p:sp>
      <p:sp>
        <p:nvSpPr>
          <p:cNvPr id="27" name="Text Placeholder 7"/>
          <p:cNvSpPr>
            <a:spLocks noGrp="1"/>
          </p:cNvSpPr>
          <p:nvPr>
            <p:ph type="body" sz="quarter" idx="87" hasCustomPrompt="1"/>
          </p:nvPr>
        </p:nvSpPr>
        <p:spPr>
          <a:xfrm>
            <a:off x="6065839" y="3537975"/>
            <a:ext cx="3960811" cy="339481"/>
          </a:xfrm>
          <a:prstGeom prst="rect">
            <a:avLst/>
          </a:prstGeom>
        </p:spPr>
        <p:txBody>
          <a:bodyPr lIns="0" tIns="0" rIns="0" bIns="0"/>
          <a:lstStyle>
            <a:lvl1pPr marL="0" indent="0">
              <a:lnSpc>
                <a:spcPts val="1400"/>
              </a:lnSpc>
              <a:spcBef>
                <a:spcPts val="0"/>
              </a:spcBef>
              <a:buNone/>
              <a:defRPr sz="1200" baseline="0">
                <a:solidFill>
                  <a:schemeClr val="tx2"/>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12pt</a:t>
            </a:r>
          </a:p>
        </p:txBody>
      </p:sp>
      <p:sp>
        <p:nvSpPr>
          <p:cNvPr id="29" name="Text Placeholder 7"/>
          <p:cNvSpPr>
            <a:spLocks noGrp="1"/>
          </p:cNvSpPr>
          <p:nvPr>
            <p:ph type="body" sz="quarter" idx="88" hasCustomPrompt="1"/>
          </p:nvPr>
        </p:nvSpPr>
        <p:spPr>
          <a:xfrm>
            <a:off x="6065839" y="4250730"/>
            <a:ext cx="3960811" cy="339481"/>
          </a:xfrm>
          <a:prstGeom prst="rect">
            <a:avLst/>
          </a:prstGeom>
        </p:spPr>
        <p:txBody>
          <a:bodyPr lIns="0" tIns="0" rIns="0" bIns="0"/>
          <a:lstStyle>
            <a:lvl1pPr marL="0" indent="0">
              <a:lnSpc>
                <a:spcPts val="1400"/>
              </a:lnSpc>
              <a:spcBef>
                <a:spcPts val="0"/>
              </a:spcBef>
              <a:buNone/>
              <a:defRPr sz="1200" baseline="0">
                <a:solidFill>
                  <a:schemeClr val="tx2"/>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12pt</a:t>
            </a:r>
          </a:p>
        </p:txBody>
      </p:sp>
      <p:sp>
        <p:nvSpPr>
          <p:cNvPr id="30" name="Text Placeholder 7"/>
          <p:cNvSpPr>
            <a:spLocks noGrp="1"/>
          </p:cNvSpPr>
          <p:nvPr>
            <p:ph type="body" sz="quarter" idx="89" hasCustomPrompt="1"/>
          </p:nvPr>
        </p:nvSpPr>
        <p:spPr>
          <a:xfrm>
            <a:off x="6065839" y="4975937"/>
            <a:ext cx="3960811" cy="339481"/>
          </a:xfrm>
          <a:prstGeom prst="rect">
            <a:avLst/>
          </a:prstGeom>
        </p:spPr>
        <p:txBody>
          <a:bodyPr lIns="0" tIns="0" rIns="0" bIns="0"/>
          <a:lstStyle>
            <a:lvl1pPr marL="0" indent="0">
              <a:lnSpc>
                <a:spcPts val="1400"/>
              </a:lnSpc>
              <a:spcBef>
                <a:spcPts val="0"/>
              </a:spcBef>
              <a:buNone/>
              <a:defRPr sz="1200" baseline="0">
                <a:solidFill>
                  <a:schemeClr val="tx2"/>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12pt</a:t>
            </a:r>
          </a:p>
        </p:txBody>
      </p:sp>
      <p:sp>
        <p:nvSpPr>
          <p:cNvPr id="31" name="Oval 30"/>
          <p:cNvSpPr/>
          <p:nvPr userDrawn="1"/>
        </p:nvSpPr>
        <p:spPr>
          <a:xfrm>
            <a:off x="5454650" y="2098521"/>
            <a:ext cx="215103" cy="215103"/>
          </a:xfrm>
          <a:prstGeom prst="ellipse">
            <a:avLst/>
          </a:prstGeom>
          <a:noFill/>
          <a:ln w="952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dirty="0">
                <a:solidFill>
                  <a:srgbClr val="EC6B10"/>
                </a:solidFill>
                <a:latin typeface="Deutsche Bank Display" charset="0"/>
                <a:ea typeface="Deutsche Bank Display" charset="0"/>
                <a:cs typeface="Deutsche Bank Display" charset="0"/>
              </a:rPr>
              <a:t>6</a:t>
            </a:r>
            <a:endParaRPr lang="en-US" sz="1800" dirty="0">
              <a:solidFill>
                <a:srgbClr val="EC6B10"/>
              </a:solidFill>
              <a:latin typeface="Deutsche Bank Display" charset="0"/>
              <a:ea typeface="Deutsche Bank Display" charset="0"/>
              <a:cs typeface="Deutsche Bank Display" charset="0"/>
            </a:endParaRPr>
          </a:p>
        </p:txBody>
      </p:sp>
      <p:sp>
        <p:nvSpPr>
          <p:cNvPr id="32" name="Oval 31"/>
          <p:cNvSpPr/>
          <p:nvPr userDrawn="1"/>
        </p:nvSpPr>
        <p:spPr>
          <a:xfrm>
            <a:off x="5454650" y="2798145"/>
            <a:ext cx="215103" cy="215103"/>
          </a:xfrm>
          <a:prstGeom prst="ellipse">
            <a:avLst/>
          </a:prstGeom>
          <a:noFill/>
          <a:ln w="952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dirty="0">
                <a:solidFill>
                  <a:srgbClr val="EC6B10"/>
                </a:solidFill>
                <a:latin typeface="Deutsche Bank Display" charset="0"/>
                <a:ea typeface="Deutsche Bank Display" charset="0"/>
                <a:cs typeface="Deutsche Bank Display" charset="0"/>
              </a:rPr>
              <a:t>7</a:t>
            </a:r>
            <a:endParaRPr lang="en-US" sz="1800" dirty="0">
              <a:solidFill>
                <a:srgbClr val="EC6B10"/>
              </a:solidFill>
              <a:latin typeface="Deutsche Bank Display" charset="0"/>
              <a:ea typeface="Deutsche Bank Display" charset="0"/>
              <a:cs typeface="Deutsche Bank Display" charset="0"/>
            </a:endParaRPr>
          </a:p>
        </p:txBody>
      </p:sp>
      <p:sp>
        <p:nvSpPr>
          <p:cNvPr id="33" name="Oval 32"/>
          <p:cNvSpPr/>
          <p:nvPr userDrawn="1"/>
        </p:nvSpPr>
        <p:spPr>
          <a:xfrm>
            <a:off x="5454650" y="3537975"/>
            <a:ext cx="215103" cy="215103"/>
          </a:xfrm>
          <a:prstGeom prst="ellipse">
            <a:avLst/>
          </a:prstGeom>
          <a:noFill/>
          <a:ln w="952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dirty="0">
                <a:solidFill>
                  <a:srgbClr val="EC6B10"/>
                </a:solidFill>
                <a:latin typeface="Deutsche Bank Display" charset="0"/>
                <a:ea typeface="Deutsche Bank Display" charset="0"/>
                <a:cs typeface="Deutsche Bank Display" charset="0"/>
              </a:rPr>
              <a:t>8</a:t>
            </a:r>
            <a:endParaRPr lang="en-US" sz="1800" dirty="0">
              <a:solidFill>
                <a:srgbClr val="EC6B10"/>
              </a:solidFill>
              <a:latin typeface="Deutsche Bank Display" charset="0"/>
              <a:ea typeface="Deutsche Bank Display" charset="0"/>
              <a:cs typeface="Deutsche Bank Display" charset="0"/>
            </a:endParaRPr>
          </a:p>
        </p:txBody>
      </p:sp>
      <p:sp>
        <p:nvSpPr>
          <p:cNvPr id="34" name="Oval 33"/>
          <p:cNvSpPr/>
          <p:nvPr userDrawn="1"/>
        </p:nvSpPr>
        <p:spPr>
          <a:xfrm>
            <a:off x="5454650" y="4250730"/>
            <a:ext cx="215103" cy="215103"/>
          </a:xfrm>
          <a:prstGeom prst="ellipse">
            <a:avLst/>
          </a:prstGeom>
          <a:noFill/>
          <a:ln w="952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dirty="0">
                <a:solidFill>
                  <a:srgbClr val="EC6B10"/>
                </a:solidFill>
                <a:latin typeface="Deutsche Bank Display" charset="0"/>
                <a:ea typeface="Deutsche Bank Display" charset="0"/>
                <a:cs typeface="Deutsche Bank Display" charset="0"/>
              </a:rPr>
              <a:t>9</a:t>
            </a:r>
            <a:endParaRPr lang="en-US" sz="1800" dirty="0">
              <a:solidFill>
                <a:srgbClr val="EC6B10"/>
              </a:solidFill>
              <a:latin typeface="Deutsche Bank Display" charset="0"/>
              <a:ea typeface="Deutsche Bank Display" charset="0"/>
              <a:cs typeface="Deutsche Bank Display" charset="0"/>
            </a:endParaRPr>
          </a:p>
        </p:txBody>
      </p:sp>
      <p:sp>
        <p:nvSpPr>
          <p:cNvPr id="39" name="TextBox 38"/>
          <p:cNvSpPr txBox="1"/>
          <p:nvPr userDrawn="1"/>
        </p:nvSpPr>
        <p:spPr>
          <a:xfrm>
            <a:off x="5389507" y="4945627"/>
            <a:ext cx="367408" cy="276999"/>
          </a:xfrm>
          <a:prstGeom prst="rect">
            <a:avLst/>
          </a:prstGeom>
          <a:noFill/>
          <a:ln>
            <a:noFill/>
          </a:ln>
        </p:spPr>
        <p:txBody>
          <a:bodyPr wrap="none" rtlCol="0">
            <a:spAutoFit/>
          </a:bodyPr>
          <a:lstStyle/>
          <a:p>
            <a:pPr>
              <a:defRPr/>
            </a:pPr>
            <a:r>
              <a:rPr lang="en-US" sz="1200" dirty="0">
                <a:solidFill>
                  <a:srgbClr val="EC6B10"/>
                </a:solidFill>
                <a:latin typeface="Deutsche Bank Display" charset="0"/>
                <a:ea typeface="Deutsche Bank Display" charset="0"/>
                <a:cs typeface="Deutsche Bank Display" charset="0"/>
              </a:rPr>
              <a:t>10</a:t>
            </a:r>
          </a:p>
        </p:txBody>
      </p:sp>
      <p:sp>
        <p:nvSpPr>
          <p:cNvPr id="40" name="Oval 39"/>
          <p:cNvSpPr/>
          <p:nvPr userDrawn="1"/>
        </p:nvSpPr>
        <p:spPr>
          <a:xfrm>
            <a:off x="5456903" y="4975123"/>
            <a:ext cx="216000" cy="216000"/>
          </a:xfrm>
          <a:prstGeom prst="ellipse">
            <a:avLst/>
          </a:prstGeom>
          <a:noFill/>
          <a:ln w="952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dirty="0">
              <a:solidFill>
                <a:srgbClr val="EC6B10"/>
              </a:solidFill>
              <a:latin typeface="Deutsche Bank Display" charset="0"/>
              <a:ea typeface="Deutsche Bank Display" charset="0"/>
              <a:cs typeface="Deutsche Bank Display" charset="0"/>
            </a:endParaRPr>
          </a:p>
        </p:txBody>
      </p:sp>
      <p:sp>
        <p:nvSpPr>
          <p:cNvPr id="36" name="Text Placeholder 6"/>
          <p:cNvSpPr>
            <a:spLocks noGrp="1"/>
          </p:cNvSpPr>
          <p:nvPr userDrawn="1">
            <p:ph type="body" sz="quarter" idx="72" hasCustomPrompt="1"/>
          </p:nvPr>
        </p:nvSpPr>
        <p:spPr>
          <a:xfrm>
            <a:off x="702650" y="6764338"/>
            <a:ext cx="9324000" cy="268287"/>
          </a:xfrm>
          <a:prstGeom prst="rect">
            <a:avLst/>
          </a:prstGeom>
        </p:spPr>
        <p:txBody>
          <a:bodyPr lIns="0" tIns="0" rIns="0" bIns="0" anchor="b"/>
          <a:lstStyle>
            <a:lvl1pPr marL="0" indent="0">
              <a:lnSpc>
                <a:spcPts val="800"/>
              </a:lnSpc>
              <a:spcBef>
                <a:spcPts val="0"/>
              </a:spcBef>
              <a:buNone/>
              <a:defRPr sz="800">
                <a:solidFill>
                  <a:schemeClr val="tx2"/>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8pt</a:t>
            </a:r>
          </a:p>
        </p:txBody>
      </p:sp>
    </p:spTree>
    <p:extLst>
      <p:ext uri="{BB962C8B-B14F-4D97-AF65-F5344CB8AC3E}">
        <p14:creationId xmlns:p14="http://schemas.microsoft.com/office/powerpoint/2010/main" val="2628285195"/>
      </p:ext>
    </p:extLst>
  </p:cSld>
  <p:clrMapOvr>
    <a:masterClrMapping/>
  </p:clrMapOvr>
</p:sldLayout>
</file>

<file path=ppt/slideLayouts/slideLayout116.xml><?xml version="1.0" encoding="utf-8"?>
<p:sldLayout xmlns:a="http://schemas.openxmlformats.org/drawingml/2006/main" xmlns:r="http://schemas.openxmlformats.org/officeDocument/2006/relationships" xmlns:p="http://schemas.openxmlformats.org/presentationml/2006/main" preserve="1" userDrawn="1">
  <p:cSld name="2 Column Width Text/1 Column Images">
    <p:spTree>
      <p:nvGrpSpPr>
        <p:cNvPr id="1" name=""/>
        <p:cNvGrpSpPr/>
        <p:nvPr/>
      </p:nvGrpSpPr>
      <p:grpSpPr>
        <a:xfrm>
          <a:off x="0" y="0"/>
          <a:ext cx="0" cy="0"/>
          <a:chOff x="0" y="0"/>
          <a:chExt cx="0" cy="0"/>
        </a:xfrm>
      </p:grpSpPr>
      <p:sp>
        <p:nvSpPr>
          <p:cNvPr id="3" name="Text Placeholder 2"/>
          <p:cNvSpPr>
            <a:spLocks noGrp="1"/>
          </p:cNvSpPr>
          <p:nvPr>
            <p:ph type="body" sz="quarter" idx="62" hasCustomPrompt="1"/>
          </p:nvPr>
        </p:nvSpPr>
        <p:spPr>
          <a:xfrm>
            <a:off x="701675" y="441325"/>
            <a:ext cx="3060700" cy="173038"/>
          </a:xfrm>
          <a:prstGeom prst="rect">
            <a:avLst/>
          </a:prstGeom>
        </p:spPr>
        <p:txBody>
          <a:bodyPr lIns="0" tIns="0" rIns="0" bIns="0"/>
          <a:lstStyle>
            <a:lvl1pPr marL="0" indent="0">
              <a:buNone/>
              <a:defRPr sz="997" b="0" i="0" baseline="0">
                <a:solidFill>
                  <a:schemeClr val="accent2"/>
                </a:solidFill>
                <a:latin typeface="Deutsche Bank Text" charset="0"/>
                <a:ea typeface="Deutsche Bank Text" charset="0"/>
                <a:cs typeface="Deutsche Bank Text" charset="0"/>
              </a:defRPr>
            </a:lvl1pPr>
            <a:lvl2pPr marL="455783" indent="0">
              <a:buNone/>
              <a:defRPr/>
            </a:lvl2pPr>
            <a:lvl3pPr marL="911565" indent="0">
              <a:buNone/>
              <a:defRPr/>
            </a:lvl3pPr>
            <a:lvl4pPr marL="1367348" indent="0">
              <a:buNone/>
              <a:defRPr/>
            </a:lvl4pPr>
            <a:lvl5pPr marL="1823131" indent="0">
              <a:buNone/>
              <a:defRPr/>
            </a:lvl5pPr>
          </a:lstStyle>
          <a:p>
            <a:pPr lvl="0"/>
            <a:r>
              <a:rPr lang="en-US" dirty="0"/>
              <a:t>Deutsche Bank Text Orange 10pt</a:t>
            </a:r>
          </a:p>
        </p:txBody>
      </p:sp>
      <p:sp>
        <p:nvSpPr>
          <p:cNvPr id="4" name="Text Placeholder 5"/>
          <p:cNvSpPr>
            <a:spLocks noGrp="1"/>
          </p:cNvSpPr>
          <p:nvPr>
            <p:ph type="body" sz="quarter" idx="63" hasCustomPrompt="1"/>
          </p:nvPr>
        </p:nvSpPr>
        <p:spPr>
          <a:xfrm>
            <a:off x="701674" y="824430"/>
            <a:ext cx="8532813" cy="478908"/>
          </a:xfrm>
          <a:prstGeom prst="rect">
            <a:avLst/>
          </a:prstGeom>
        </p:spPr>
        <p:txBody>
          <a:bodyPr lIns="0" tIns="0" rIns="0" bIns="0"/>
          <a:lstStyle>
            <a:lvl1pPr marL="0" indent="0">
              <a:lnSpc>
                <a:spcPts val="4000"/>
              </a:lnSpc>
              <a:spcBef>
                <a:spcPts val="0"/>
              </a:spcBef>
              <a:buNone/>
              <a:defRPr sz="3600" baseline="0">
                <a:solidFill>
                  <a:schemeClr val="tx1"/>
                </a:solidFill>
                <a:latin typeface="Deutsche Bank Display" charset="0"/>
                <a:ea typeface="Deutsche Bank Display" charset="0"/>
                <a:cs typeface="Deutsche Bank Display" charset="0"/>
              </a:defRPr>
            </a:lvl1pPr>
            <a:lvl2pPr marL="455783" indent="0">
              <a:buNone/>
              <a:defRPr sz="3600">
                <a:latin typeface="Deutsche Bank Display Beta" charset="0"/>
                <a:ea typeface="Deutsche Bank Display Beta" charset="0"/>
                <a:cs typeface="Deutsche Bank Display Beta" charset="0"/>
              </a:defRPr>
            </a:lvl2pPr>
            <a:lvl3pPr marL="911566" indent="0">
              <a:buNone/>
              <a:defRPr sz="3600">
                <a:latin typeface="Deutsche Bank Display Beta" charset="0"/>
                <a:ea typeface="Deutsche Bank Display Beta" charset="0"/>
                <a:cs typeface="Deutsche Bank Display Beta" charset="0"/>
              </a:defRPr>
            </a:lvl3pPr>
            <a:lvl4pPr marL="1367348" indent="0">
              <a:buNone/>
              <a:defRPr sz="3600">
                <a:latin typeface="Deutsche Bank Display Beta" charset="0"/>
                <a:ea typeface="Deutsche Bank Display Beta" charset="0"/>
                <a:cs typeface="Deutsche Bank Display Beta" charset="0"/>
              </a:defRPr>
            </a:lvl4pPr>
            <a:lvl5pPr marL="1823131" indent="0">
              <a:buNone/>
              <a:defRPr sz="3600">
                <a:latin typeface="Deutsche Bank Display Beta" charset="0"/>
                <a:ea typeface="Deutsche Bank Display Beta" charset="0"/>
                <a:cs typeface="Deutsche Bank Display Beta" charset="0"/>
              </a:defRPr>
            </a:lvl5pPr>
          </a:lstStyle>
          <a:p>
            <a:pPr lvl="0"/>
            <a:r>
              <a:rPr lang="en-US" dirty="0"/>
              <a:t>Deutsche Bank Display Dark Blue 36pt</a:t>
            </a:r>
          </a:p>
        </p:txBody>
      </p:sp>
      <p:sp>
        <p:nvSpPr>
          <p:cNvPr id="9" name="Text Placeholder 8"/>
          <p:cNvSpPr>
            <a:spLocks noGrp="1"/>
          </p:cNvSpPr>
          <p:nvPr>
            <p:ph type="body" sz="quarter" idx="73" hasCustomPrompt="1"/>
          </p:nvPr>
        </p:nvSpPr>
        <p:spPr>
          <a:xfrm>
            <a:off x="701675" y="2087563"/>
            <a:ext cx="6300788" cy="4321175"/>
          </a:xfrm>
          <a:prstGeom prst="rect">
            <a:avLst/>
          </a:prstGeom>
        </p:spPr>
        <p:txBody>
          <a:bodyPr lIns="0" tIns="0" rIns="0" bIns="0"/>
          <a:lstStyle>
            <a:lvl1pPr marL="108000" indent="-108000">
              <a:lnSpc>
                <a:spcPts val="1400"/>
              </a:lnSpc>
              <a:spcBef>
                <a:spcPts val="1400"/>
              </a:spcBef>
              <a:defRPr sz="1200" baseline="0">
                <a:solidFill>
                  <a:schemeClr val="tx2"/>
                </a:solidFill>
                <a:latin typeface="Deutsche Bank Text" charset="0"/>
                <a:ea typeface="Deutsche Bank Text" charset="0"/>
                <a:cs typeface="Deutsche Bank Text" charset="0"/>
              </a:defRPr>
            </a:lvl1pPr>
            <a:lvl2pPr>
              <a:defRPr sz="1400">
                <a:solidFill>
                  <a:srgbClr val="535B61"/>
                </a:solidFill>
                <a:latin typeface="Deutsche Bank Text Beta" charset="0"/>
                <a:ea typeface="Deutsche Bank Text Beta" charset="0"/>
                <a:cs typeface="Deutsche Bank Text Beta" charset="0"/>
              </a:defRPr>
            </a:lvl2pPr>
            <a:lvl3pPr>
              <a:defRPr sz="1400">
                <a:solidFill>
                  <a:srgbClr val="535B61"/>
                </a:solidFill>
                <a:latin typeface="Deutsche Bank Text Beta" charset="0"/>
                <a:ea typeface="Deutsche Bank Text Beta" charset="0"/>
                <a:cs typeface="Deutsche Bank Text Beta" charset="0"/>
              </a:defRPr>
            </a:lvl3pPr>
            <a:lvl4pPr>
              <a:defRPr sz="1400">
                <a:solidFill>
                  <a:srgbClr val="535B61"/>
                </a:solidFill>
                <a:latin typeface="Deutsche Bank Text Beta" charset="0"/>
                <a:ea typeface="Deutsche Bank Text Beta" charset="0"/>
                <a:cs typeface="Deutsche Bank Text Beta" charset="0"/>
              </a:defRPr>
            </a:lvl4pPr>
            <a:lvl5pPr>
              <a:defRPr sz="1400">
                <a:solidFill>
                  <a:srgbClr val="535B61"/>
                </a:solidFill>
                <a:latin typeface="Deutsche Bank Text Beta" charset="0"/>
                <a:ea typeface="Deutsche Bank Text Beta" charset="0"/>
                <a:cs typeface="Deutsche Bank Text Beta" charset="0"/>
              </a:defRPr>
            </a:lvl5pPr>
          </a:lstStyle>
          <a:p>
            <a:pPr lvl="0"/>
            <a:r>
              <a:rPr lang="en-US" dirty="0"/>
              <a:t>Deutsche Bank Text Dark Grey 12pt</a:t>
            </a:r>
          </a:p>
        </p:txBody>
      </p:sp>
      <p:sp>
        <p:nvSpPr>
          <p:cNvPr id="7" name="Picture Placeholder 6"/>
          <p:cNvSpPr>
            <a:spLocks noGrp="1"/>
          </p:cNvSpPr>
          <p:nvPr>
            <p:ph type="pic" sz="quarter" idx="74" hasCustomPrompt="1"/>
          </p:nvPr>
        </p:nvSpPr>
        <p:spPr>
          <a:xfrm>
            <a:off x="7334250" y="2087563"/>
            <a:ext cx="2692400" cy="1825625"/>
          </a:xfrm>
          <a:prstGeom prst="rect">
            <a:avLst/>
          </a:prstGeom>
          <a:solidFill>
            <a:srgbClr val="E6EAE9"/>
          </a:solidFill>
        </p:spPr>
        <p:txBody>
          <a:bodyPr anchor="ctr"/>
          <a:lstStyle>
            <a:lvl1pPr marL="0" indent="0" algn="ctr">
              <a:buNone/>
              <a:defRPr sz="1200">
                <a:solidFill>
                  <a:schemeClr val="tx2"/>
                </a:solidFill>
                <a:latin typeface="Deutsche Bank Text" charset="0"/>
                <a:ea typeface="Deutsche Bank Text" charset="0"/>
                <a:cs typeface="Deutsche Bank Text" charset="0"/>
              </a:defRPr>
            </a:lvl1pPr>
          </a:lstStyle>
          <a:p>
            <a:r>
              <a:rPr lang="en-US" sz="1200" dirty="0">
                <a:latin typeface="Deutsche Bank Text Beta" charset="0"/>
                <a:ea typeface="Deutsche Bank Text Beta" charset="0"/>
                <a:cs typeface="Deutsche Bank Text Beta" charset="0"/>
              </a:rPr>
              <a:t>Click to add picture</a:t>
            </a:r>
            <a:endParaRPr lang="en-US" dirty="0"/>
          </a:p>
        </p:txBody>
      </p:sp>
      <p:sp>
        <p:nvSpPr>
          <p:cNvPr id="10" name="Picture Placeholder 6"/>
          <p:cNvSpPr>
            <a:spLocks noGrp="1"/>
          </p:cNvSpPr>
          <p:nvPr>
            <p:ph type="pic" sz="quarter" idx="75" hasCustomPrompt="1"/>
          </p:nvPr>
        </p:nvSpPr>
        <p:spPr>
          <a:xfrm>
            <a:off x="7334250" y="4245547"/>
            <a:ext cx="2692400" cy="1825625"/>
          </a:xfrm>
          <a:prstGeom prst="rect">
            <a:avLst/>
          </a:prstGeom>
          <a:solidFill>
            <a:srgbClr val="E6EAE9"/>
          </a:solidFill>
        </p:spPr>
        <p:txBody>
          <a:bodyPr anchor="ctr"/>
          <a:lstStyle>
            <a:lvl1pPr marL="0" indent="0" algn="ctr">
              <a:buNone/>
              <a:defRPr sz="1200">
                <a:solidFill>
                  <a:schemeClr val="tx2"/>
                </a:solidFill>
                <a:latin typeface="Deutsche Bank Text" charset="0"/>
                <a:ea typeface="Deutsche Bank Text" charset="0"/>
                <a:cs typeface="Deutsche Bank Text" charset="0"/>
              </a:defRPr>
            </a:lvl1pPr>
          </a:lstStyle>
          <a:p>
            <a:r>
              <a:rPr lang="en-US" sz="1200" dirty="0">
                <a:latin typeface="Deutsche Bank Text Beta" charset="0"/>
                <a:ea typeface="Deutsche Bank Text Beta" charset="0"/>
                <a:cs typeface="Deutsche Bank Text Beta" charset="0"/>
              </a:rPr>
              <a:t>Click to add picture</a:t>
            </a:r>
            <a:endParaRPr lang="en-US" dirty="0"/>
          </a:p>
        </p:txBody>
      </p:sp>
      <p:sp>
        <p:nvSpPr>
          <p:cNvPr id="11" name="Text Placeholder 6"/>
          <p:cNvSpPr>
            <a:spLocks noGrp="1"/>
          </p:cNvSpPr>
          <p:nvPr>
            <p:ph type="body" sz="quarter" idx="72" hasCustomPrompt="1"/>
          </p:nvPr>
        </p:nvSpPr>
        <p:spPr>
          <a:xfrm>
            <a:off x="702650" y="6764338"/>
            <a:ext cx="9324000" cy="268287"/>
          </a:xfrm>
          <a:prstGeom prst="rect">
            <a:avLst/>
          </a:prstGeom>
        </p:spPr>
        <p:txBody>
          <a:bodyPr lIns="0" tIns="0" rIns="0" bIns="0" anchor="b"/>
          <a:lstStyle>
            <a:lvl1pPr marL="0" indent="0">
              <a:lnSpc>
                <a:spcPts val="800"/>
              </a:lnSpc>
              <a:spcBef>
                <a:spcPts val="0"/>
              </a:spcBef>
              <a:buNone/>
              <a:defRPr sz="800">
                <a:solidFill>
                  <a:schemeClr val="tx2"/>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8pt</a:t>
            </a:r>
          </a:p>
        </p:txBody>
      </p:sp>
    </p:spTree>
    <p:extLst>
      <p:ext uri="{BB962C8B-B14F-4D97-AF65-F5344CB8AC3E}">
        <p14:creationId xmlns:p14="http://schemas.microsoft.com/office/powerpoint/2010/main" val="2351313217"/>
      </p:ext>
    </p:extLst>
  </p:cSld>
  <p:clrMapOvr>
    <a:masterClrMapping/>
  </p:clrMapOvr>
</p:sldLayout>
</file>

<file path=ppt/slideLayouts/slideLayout117.xml><?xml version="1.0" encoding="utf-8"?>
<p:sldLayout xmlns:a="http://schemas.openxmlformats.org/drawingml/2006/main" xmlns:r="http://schemas.openxmlformats.org/officeDocument/2006/relationships" xmlns:p="http://schemas.openxmlformats.org/presentationml/2006/main" preserve="1" userDrawn="1">
  <p:cSld name="3 Columns with Numbers">
    <p:spTree>
      <p:nvGrpSpPr>
        <p:cNvPr id="1" name=""/>
        <p:cNvGrpSpPr/>
        <p:nvPr/>
      </p:nvGrpSpPr>
      <p:grpSpPr>
        <a:xfrm>
          <a:off x="0" y="0"/>
          <a:ext cx="0" cy="0"/>
          <a:chOff x="0" y="0"/>
          <a:chExt cx="0" cy="0"/>
        </a:xfrm>
      </p:grpSpPr>
      <p:sp>
        <p:nvSpPr>
          <p:cNvPr id="4" name="Text Placeholder 2"/>
          <p:cNvSpPr>
            <a:spLocks noGrp="1"/>
          </p:cNvSpPr>
          <p:nvPr>
            <p:ph type="body" sz="quarter" idx="62" hasCustomPrompt="1"/>
          </p:nvPr>
        </p:nvSpPr>
        <p:spPr>
          <a:xfrm>
            <a:off x="701675" y="441325"/>
            <a:ext cx="2728091" cy="155645"/>
          </a:xfrm>
          <a:prstGeom prst="rect">
            <a:avLst/>
          </a:prstGeom>
        </p:spPr>
        <p:txBody>
          <a:bodyPr lIns="0" tIns="0" rIns="0" bIns="0"/>
          <a:lstStyle>
            <a:lvl1pPr marL="0" indent="0">
              <a:buNone/>
              <a:defRPr sz="997" b="0" i="0" baseline="0">
                <a:solidFill>
                  <a:schemeClr val="accent2"/>
                </a:solidFill>
                <a:latin typeface="Deutsche Bank Text" charset="0"/>
                <a:ea typeface="Deutsche Bank Text" charset="0"/>
                <a:cs typeface="Deutsche Bank Text" charset="0"/>
              </a:defRPr>
            </a:lvl1pPr>
            <a:lvl2pPr marL="455783" indent="0">
              <a:buNone/>
              <a:defRPr/>
            </a:lvl2pPr>
            <a:lvl3pPr marL="911565" indent="0">
              <a:buNone/>
              <a:defRPr/>
            </a:lvl3pPr>
            <a:lvl4pPr marL="1367348" indent="0">
              <a:buNone/>
              <a:defRPr/>
            </a:lvl4pPr>
            <a:lvl5pPr marL="1823131" indent="0">
              <a:buNone/>
              <a:defRPr/>
            </a:lvl5pPr>
          </a:lstStyle>
          <a:p>
            <a:pPr lvl="0"/>
            <a:r>
              <a:rPr lang="en-US" dirty="0"/>
              <a:t>Deutsche Bank Text Orange 10pt</a:t>
            </a:r>
          </a:p>
        </p:txBody>
      </p:sp>
      <p:sp>
        <p:nvSpPr>
          <p:cNvPr id="5" name="Text Placeholder 5"/>
          <p:cNvSpPr>
            <a:spLocks noGrp="1"/>
          </p:cNvSpPr>
          <p:nvPr>
            <p:ph type="body" sz="quarter" idx="63" hasCustomPrompt="1"/>
          </p:nvPr>
        </p:nvSpPr>
        <p:spPr>
          <a:xfrm>
            <a:off x="701674" y="824430"/>
            <a:ext cx="8532813" cy="478908"/>
          </a:xfrm>
          <a:prstGeom prst="rect">
            <a:avLst/>
          </a:prstGeom>
        </p:spPr>
        <p:txBody>
          <a:bodyPr lIns="0" tIns="0" rIns="0" bIns="0"/>
          <a:lstStyle>
            <a:lvl1pPr marL="0" indent="0">
              <a:lnSpc>
                <a:spcPts val="4000"/>
              </a:lnSpc>
              <a:spcBef>
                <a:spcPts val="0"/>
              </a:spcBef>
              <a:buNone/>
              <a:defRPr sz="3600" baseline="0">
                <a:solidFill>
                  <a:schemeClr val="tx1"/>
                </a:solidFill>
                <a:latin typeface="Deutsche Bank Display" charset="0"/>
                <a:ea typeface="Deutsche Bank Display" charset="0"/>
                <a:cs typeface="Deutsche Bank Display" charset="0"/>
              </a:defRPr>
            </a:lvl1pPr>
            <a:lvl2pPr marL="455783" indent="0">
              <a:buNone/>
              <a:defRPr sz="3600">
                <a:latin typeface="Deutsche Bank Display Beta" charset="0"/>
                <a:ea typeface="Deutsche Bank Display Beta" charset="0"/>
                <a:cs typeface="Deutsche Bank Display Beta" charset="0"/>
              </a:defRPr>
            </a:lvl2pPr>
            <a:lvl3pPr marL="911566" indent="0">
              <a:buNone/>
              <a:defRPr sz="3600">
                <a:latin typeface="Deutsche Bank Display Beta" charset="0"/>
                <a:ea typeface="Deutsche Bank Display Beta" charset="0"/>
                <a:cs typeface="Deutsche Bank Display Beta" charset="0"/>
              </a:defRPr>
            </a:lvl3pPr>
            <a:lvl4pPr marL="1367348" indent="0">
              <a:buNone/>
              <a:defRPr sz="3600">
                <a:latin typeface="Deutsche Bank Display Beta" charset="0"/>
                <a:ea typeface="Deutsche Bank Display Beta" charset="0"/>
                <a:cs typeface="Deutsche Bank Display Beta" charset="0"/>
              </a:defRPr>
            </a:lvl4pPr>
            <a:lvl5pPr marL="1823131" indent="0">
              <a:buNone/>
              <a:defRPr sz="3600">
                <a:latin typeface="Deutsche Bank Display Beta" charset="0"/>
                <a:ea typeface="Deutsche Bank Display Beta" charset="0"/>
                <a:cs typeface="Deutsche Bank Display Beta" charset="0"/>
              </a:defRPr>
            </a:lvl5pPr>
          </a:lstStyle>
          <a:p>
            <a:pPr lvl="0"/>
            <a:r>
              <a:rPr lang="en-US" dirty="0"/>
              <a:t>Deutsche Bank Display Dark Blue 36pt</a:t>
            </a:r>
          </a:p>
        </p:txBody>
      </p:sp>
      <p:sp>
        <p:nvSpPr>
          <p:cNvPr id="8" name="Text Placeholder 7"/>
          <p:cNvSpPr>
            <a:spLocks noGrp="1"/>
          </p:cNvSpPr>
          <p:nvPr>
            <p:ph type="body" sz="quarter" idx="73" hasCustomPrompt="1"/>
          </p:nvPr>
        </p:nvSpPr>
        <p:spPr>
          <a:xfrm>
            <a:off x="1051168" y="2084959"/>
            <a:ext cx="2496895" cy="268097"/>
          </a:xfrm>
          <a:prstGeom prst="rect">
            <a:avLst/>
          </a:prstGeom>
        </p:spPr>
        <p:txBody>
          <a:bodyPr lIns="0" tIns="0" rIns="0" bIns="0"/>
          <a:lstStyle>
            <a:lvl1pPr marL="0" indent="0">
              <a:lnSpc>
                <a:spcPts val="1920"/>
              </a:lnSpc>
              <a:spcBef>
                <a:spcPts val="0"/>
              </a:spcBef>
              <a:buFont typeface="+mj-lt"/>
              <a:buNone/>
              <a:defRPr sz="1600" baseline="0">
                <a:solidFill>
                  <a:schemeClr val="tx1"/>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Blue 16pt</a:t>
            </a:r>
          </a:p>
        </p:txBody>
      </p:sp>
      <p:sp>
        <p:nvSpPr>
          <p:cNvPr id="9" name="Text Placeholder 7"/>
          <p:cNvSpPr>
            <a:spLocks noGrp="1"/>
          </p:cNvSpPr>
          <p:nvPr>
            <p:ph type="body" sz="quarter" idx="74" hasCustomPrompt="1"/>
          </p:nvPr>
        </p:nvSpPr>
        <p:spPr>
          <a:xfrm>
            <a:off x="701676" y="2609524"/>
            <a:ext cx="2846388" cy="3799213"/>
          </a:xfrm>
          <a:prstGeom prst="rect">
            <a:avLst/>
          </a:prstGeom>
        </p:spPr>
        <p:txBody>
          <a:bodyPr lIns="0" tIns="0" rIns="0" bIns="0"/>
          <a:lstStyle>
            <a:lvl1pPr marL="0" indent="0">
              <a:lnSpc>
                <a:spcPts val="1400"/>
              </a:lnSpc>
              <a:spcBef>
                <a:spcPts val="1400"/>
              </a:spcBef>
              <a:buNone/>
              <a:defRPr sz="1200" baseline="0">
                <a:solidFill>
                  <a:schemeClr val="tx2"/>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12pt</a:t>
            </a:r>
          </a:p>
        </p:txBody>
      </p:sp>
      <p:sp>
        <p:nvSpPr>
          <p:cNvPr id="23" name="Text Placeholder 7"/>
          <p:cNvSpPr>
            <a:spLocks noGrp="1"/>
          </p:cNvSpPr>
          <p:nvPr>
            <p:ph type="body" sz="quarter" idx="85" hasCustomPrompt="1"/>
          </p:nvPr>
        </p:nvSpPr>
        <p:spPr>
          <a:xfrm>
            <a:off x="3935622" y="2609524"/>
            <a:ext cx="2828063" cy="3799213"/>
          </a:xfrm>
          <a:prstGeom prst="rect">
            <a:avLst/>
          </a:prstGeom>
        </p:spPr>
        <p:txBody>
          <a:bodyPr lIns="0" tIns="0" rIns="0" bIns="0"/>
          <a:lstStyle>
            <a:lvl1pPr marL="0" indent="0">
              <a:lnSpc>
                <a:spcPts val="1400"/>
              </a:lnSpc>
              <a:spcBef>
                <a:spcPts val="1400"/>
              </a:spcBef>
              <a:buNone/>
              <a:defRPr sz="1200" baseline="0">
                <a:solidFill>
                  <a:schemeClr val="tx2"/>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12pt</a:t>
            </a:r>
          </a:p>
        </p:txBody>
      </p:sp>
      <p:sp>
        <p:nvSpPr>
          <p:cNvPr id="31" name="Text Placeholder 7"/>
          <p:cNvSpPr>
            <a:spLocks noGrp="1"/>
          </p:cNvSpPr>
          <p:nvPr>
            <p:ph type="body" sz="quarter" idx="93" hasCustomPrompt="1"/>
          </p:nvPr>
        </p:nvSpPr>
        <p:spPr>
          <a:xfrm>
            <a:off x="7147890" y="2609524"/>
            <a:ext cx="2878760" cy="3799213"/>
          </a:xfrm>
          <a:prstGeom prst="rect">
            <a:avLst/>
          </a:prstGeom>
        </p:spPr>
        <p:txBody>
          <a:bodyPr lIns="0" tIns="0" rIns="0" bIns="0"/>
          <a:lstStyle>
            <a:lvl1pPr marL="0" indent="0">
              <a:lnSpc>
                <a:spcPts val="1400"/>
              </a:lnSpc>
              <a:spcBef>
                <a:spcPts val="1400"/>
              </a:spcBef>
              <a:buNone/>
              <a:defRPr sz="1200" baseline="0">
                <a:solidFill>
                  <a:schemeClr val="tx2"/>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12pt</a:t>
            </a:r>
          </a:p>
        </p:txBody>
      </p:sp>
      <p:cxnSp>
        <p:nvCxnSpPr>
          <p:cNvPr id="36" name="Straight Connector 35"/>
          <p:cNvCxnSpPr/>
          <p:nvPr userDrawn="1"/>
        </p:nvCxnSpPr>
        <p:spPr>
          <a:xfrm>
            <a:off x="3761255" y="2096643"/>
            <a:ext cx="0" cy="4267580"/>
          </a:xfrm>
          <a:prstGeom prst="line">
            <a:avLst/>
          </a:prstGeom>
          <a:ln>
            <a:solidFill>
              <a:srgbClr val="A7A8AA"/>
            </a:solidFill>
          </a:ln>
        </p:spPr>
        <p:style>
          <a:lnRef idx="1">
            <a:schemeClr val="accent1"/>
          </a:lnRef>
          <a:fillRef idx="0">
            <a:schemeClr val="accent1"/>
          </a:fillRef>
          <a:effectRef idx="0">
            <a:schemeClr val="accent1"/>
          </a:effectRef>
          <a:fontRef idx="minor">
            <a:schemeClr val="tx1"/>
          </a:fontRef>
        </p:style>
      </p:cxnSp>
      <p:cxnSp>
        <p:nvCxnSpPr>
          <p:cNvPr id="37" name="Straight Connector 36"/>
          <p:cNvCxnSpPr/>
          <p:nvPr userDrawn="1"/>
        </p:nvCxnSpPr>
        <p:spPr>
          <a:xfrm>
            <a:off x="6929438" y="2096643"/>
            <a:ext cx="0" cy="4267580"/>
          </a:xfrm>
          <a:prstGeom prst="line">
            <a:avLst/>
          </a:prstGeom>
          <a:ln>
            <a:solidFill>
              <a:srgbClr val="A7A8AA"/>
            </a:solidFill>
          </a:ln>
        </p:spPr>
        <p:style>
          <a:lnRef idx="1">
            <a:schemeClr val="accent1"/>
          </a:lnRef>
          <a:fillRef idx="0">
            <a:schemeClr val="accent1"/>
          </a:fillRef>
          <a:effectRef idx="0">
            <a:schemeClr val="accent1"/>
          </a:effectRef>
          <a:fontRef idx="minor">
            <a:schemeClr val="tx1"/>
          </a:fontRef>
        </p:style>
      </p:cxnSp>
      <p:sp>
        <p:nvSpPr>
          <p:cNvPr id="13" name="Oval 12"/>
          <p:cNvSpPr/>
          <p:nvPr userDrawn="1"/>
        </p:nvSpPr>
        <p:spPr>
          <a:xfrm>
            <a:off x="701675" y="2098521"/>
            <a:ext cx="215103" cy="215103"/>
          </a:xfrm>
          <a:prstGeom prst="ellipse">
            <a:avLst/>
          </a:prstGeom>
          <a:noFill/>
          <a:ln w="952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dirty="0">
                <a:solidFill>
                  <a:srgbClr val="EC6B10"/>
                </a:solidFill>
                <a:latin typeface="Deutsche Bank Display" charset="0"/>
                <a:ea typeface="Deutsche Bank Display" charset="0"/>
                <a:cs typeface="Deutsche Bank Display" charset="0"/>
              </a:rPr>
              <a:t>1</a:t>
            </a:r>
            <a:endParaRPr lang="en-US" sz="1800" dirty="0">
              <a:solidFill>
                <a:srgbClr val="EC6B10"/>
              </a:solidFill>
              <a:latin typeface="Deutsche Bank Display" charset="0"/>
              <a:ea typeface="Deutsche Bank Display" charset="0"/>
              <a:cs typeface="Deutsche Bank Display" charset="0"/>
            </a:endParaRPr>
          </a:p>
        </p:txBody>
      </p:sp>
      <p:sp>
        <p:nvSpPr>
          <p:cNvPr id="14" name="Text Placeholder 7"/>
          <p:cNvSpPr>
            <a:spLocks noGrp="1"/>
          </p:cNvSpPr>
          <p:nvPr>
            <p:ph type="body" sz="quarter" idx="94" hasCustomPrompt="1"/>
          </p:nvPr>
        </p:nvSpPr>
        <p:spPr>
          <a:xfrm>
            <a:off x="4285116" y="2084959"/>
            <a:ext cx="2473306" cy="268097"/>
          </a:xfrm>
          <a:prstGeom prst="rect">
            <a:avLst/>
          </a:prstGeom>
        </p:spPr>
        <p:txBody>
          <a:bodyPr lIns="0" tIns="0" rIns="0" bIns="0"/>
          <a:lstStyle>
            <a:lvl1pPr marL="0" indent="0">
              <a:lnSpc>
                <a:spcPts val="1920"/>
              </a:lnSpc>
              <a:spcBef>
                <a:spcPts val="0"/>
              </a:spcBef>
              <a:buFont typeface="+mj-lt"/>
              <a:buNone/>
              <a:defRPr sz="1600" baseline="0">
                <a:solidFill>
                  <a:schemeClr val="tx1"/>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Blue 16pt</a:t>
            </a:r>
          </a:p>
        </p:txBody>
      </p:sp>
      <p:sp>
        <p:nvSpPr>
          <p:cNvPr id="15" name="Oval 14"/>
          <p:cNvSpPr/>
          <p:nvPr userDrawn="1"/>
        </p:nvSpPr>
        <p:spPr>
          <a:xfrm>
            <a:off x="3935622" y="2098521"/>
            <a:ext cx="215103" cy="215103"/>
          </a:xfrm>
          <a:prstGeom prst="ellipse">
            <a:avLst/>
          </a:prstGeom>
          <a:noFill/>
          <a:ln w="952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dirty="0">
                <a:solidFill>
                  <a:srgbClr val="EC6B10"/>
                </a:solidFill>
                <a:latin typeface="Deutsche Bank Display" charset="0"/>
                <a:ea typeface="Deutsche Bank Display" charset="0"/>
                <a:cs typeface="Deutsche Bank Display" charset="0"/>
              </a:rPr>
              <a:t>2</a:t>
            </a:r>
            <a:endParaRPr lang="en-US" sz="1800" dirty="0">
              <a:solidFill>
                <a:srgbClr val="EC6B10"/>
              </a:solidFill>
              <a:latin typeface="Deutsche Bank Display" charset="0"/>
              <a:ea typeface="Deutsche Bank Display" charset="0"/>
              <a:cs typeface="Deutsche Bank Display" charset="0"/>
            </a:endParaRPr>
          </a:p>
        </p:txBody>
      </p:sp>
      <p:sp>
        <p:nvSpPr>
          <p:cNvPr id="16" name="Text Placeholder 7"/>
          <p:cNvSpPr>
            <a:spLocks noGrp="1"/>
          </p:cNvSpPr>
          <p:nvPr>
            <p:ph type="body" sz="quarter" idx="95" hasCustomPrompt="1"/>
          </p:nvPr>
        </p:nvSpPr>
        <p:spPr>
          <a:xfrm>
            <a:off x="7497384" y="2084959"/>
            <a:ext cx="2529266" cy="268097"/>
          </a:xfrm>
          <a:prstGeom prst="rect">
            <a:avLst/>
          </a:prstGeom>
        </p:spPr>
        <p:txBody>
          <a:bodyPr lIns="0" tIns="0" rIns="0" bIns="0"/>
          <a:lstStyle>
            <a:lvl1pPr marL="0" indent="0">
              <a:lnSpc>
                <a:spcPts val="1920"/>
              </a:lnSpc>
              <a:spcBef>
                <a:spcPts val="0"/>
              </a:spcBef>
              <a:buFont typeface="+mj-lt"/>
              <a:buNone/>
              <a:defRPr sz="1600" baseline="0">
                <a:solidFill>
                  <a:schemeClr val="tx1"/>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Blue 16pt</a:t>
            </a:r>
          </a:p>
        </p:txBody>
      </p:sp>
      <p:sp>
        <p:nvSpPr>
          <p:cNvPr id="17" name="Oval 16"/>
          <p:cNvSpPr/>
          <p:nvPr userDrawn="1"/>
        </p:nvSpPr>
        <p:spPr>
          <a:xfrm>
            <a:off x="7147890" y="2098521"/>
            <a:ext cx="215103" cy="215103"/>
          </a:xfrm>
          <a:prstGeom prst="ellipse">
            <a:avLst/>
          </a:prstGeom>
          <a:noFill/>
          <a:ln w="952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dirty="0">
                <a:solidFill>
                  <a:srgbClr val="EC6B10"/>
                </a:solidFill>
                <a:latin typeface="Deutsche Bank Display" charset="0"/>
                <a:ea typeface="Deutsche Bank Display" charset="0"/>
                <a:cs typeface="Deutsche Bank Display" charset="0"/>
              </a:rPr>
              <a:t>3</a:t>
            </a:r>
            <a:endParaRPr lang="en-US" sz="1800" dirty="0">
              <a:solidFill>
                <a:srgbClr val="EC6B10"/>
              </a:solidFill>
              <a:latin typeface="Deutsche Bank Display" charset="0"/>
              <a:ea typeface="Deutsche Bank Display" charset="0"/>
              <a:cs typeface="Deutsche Bank Display" charset="0"/>
            </a:endParaRPr>
          </a:p>
        </p:txBody>
      </p:sp>
      <p:sp>
        <p:nvSpPr>
          <p:cNvPr id="19" name="Text Placeholder 6"/>
          <p:cNvSpPr>
            <a:spLocks noGrp="1"/>
          </p:cNvSpPr>
          <p:nvPr>
            <p:ph type="body" sz="quarter" idx="72" hasCustomPrompt="1"/>
          </p:nvPr>
        </p:nvSpPr>
        <p:spPr>
          <a:xfrm>
            <a:off x="702650" y="6764338"/>
            <a:ext cx="9324000" cy="268287"/>
          </a:xfrm>
          <a:prstGeom prst="rect">
            <a:avLst/>
          </a:prstGeom>
        </p:spPr>
        <p:txBody>
          <a:bodyPr lIns="0" tIns="0" rIns="0" bIns="0" anchor="b"/>
          <a:lstStyle>
            <a:lvl1pPr marL="0" indent="0">
              <a:lnSpc>
                <a:spcPts val="800"/>
              </a:lnSpc>
              <a:spcBef>
                <a:spcPts val="0"/>
              </a:spcBef>
              <a:buNone/>
              <a:defRPr sz="800">
                <a:solidFill>
                  <a:schemeClr val="tx2"/>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8pt</a:t>
            </a:r>
          </a:p>
        </p:txBody>
      </p:sp>
    </p:spTree>
    <p:extLst>
      <p:ext uri="{BB962C8B-B14F-4D97-AF65-F5344CB8AC3E}">
        <p14:creationId xmlns:p14="http://schemas.microsoft.com/office/powerpoint/2010/main" val="1216820956"/>
      </p:ext>
    </p:extLst>
  </p:cSld>
  <p:clrMapOvr>
    <a:masterClrMapping/>
  </p:clrMapOvr>
</p:sldLayout>
</file>

<file path=ppt/slideLayouts/slideLayout118.xml><?xml version="1.0" encoding="utf-8"?>
<p:sldLayout xmlns:a="http://schemas.openxmlformats.org/drawingml/2006/main" xmlns:r="http://schemas.openxmlformats.org/officeDocument/2006/relationships" xmlns:p="http://schemas.openxmlformats.org/presentationml/2006/main" preserve="1" userDrawn="1">
  <p:cSld name="Numbering Under Text">
    <p:spTree>
      <p:nvGrpSpPr>
        <p:cNvPr id="1" name=""/>
        <p:cNvGrpSpPr/>
        <p:nvPr/>
      </p:nvGrpSpPr>
      <p:grpSpPr>
        <a:xfrm>
          <a:off x="0" y="0"/>
          <a:ext cx="0" cy="0"/>
          <a:chOff x="0" y="0"/>
          <a:chExt cx="0" cy="0"/>
        </a:xfrm>
      </p:grpSpPr>
      <p:sp>
        <p:nvSpPr>
          <p:cNvPr id="3" name="Text Placeholder 2"/>
          <p:cNvSpPr>
            <a:spLocks noGrp="1"/>
          </p:cNvSpPr>
          <p:nvPr>
            <p:ph type="body" sz="quarter" idx="62" hasCustomPrompt="1"/>
          </p:nvPr>
        </p:nvSpPr>
        <p:spPr>
          <a:xfrm>
            <a:off x="701675" y="441325"/>
            <a:ext cx="3060700" cy="173038"/>
          </a:xfrm>
          <a:prstGeom prst="rect">
            <a:avLst/>
          </a:prstGeom>
        </p:spPr>
        <p:txBody>
          <a:bodyPr lIns="0" tIns="0" rIns="0" bIns="0"/>
          <a:lstStyle>
            <a:lvl1pPr marL="0" indent="0">
              <a:buNone/>
              <a:defRPr sz="997" b="0" i="0" baseline="0">
                <a:solidFill>
                  <a:schemeClr val="accent2"/>
                </a:solidFill>
                <a:latin typeface="Deutsche Bank Text" charset="0"/>
                <a:ea typeface="Deutsche Bank Text" charset="0"/>
                <a:cs typeface="Deutsche Bank Text" charset="0"/>
              </a:defRPr>
            </a:lvl1pPr>
            <a:lvl2pPr marL="455783" indent="0">
              <a:buNone/>
              <a:defRPr/>
            </a:lvl2pPr>
            <a:lvl3pPr marL="911565" indent="0">
              <a:buNone/>
              <a:defRPr/>
            </a:lvl3pPr>
            <a:lvl4pPr marL="1367348" indent="0">
              <a:buNone/>
              <a:defRPr/>
            </a:lvl4pPr>
            <a:lvl5pPr marL="1823131" indent="0">
              <a:buNone/>
              <a:defRPr/>
            </a:lvl5pPr>
          </a:lstStyle>
          <a:p>
            <a:pPr lvl="0"/>
            <a:r>
              <a:rPr lang="en-US" dirty="0"/>
              <a:t>Deutsche Bank Text Orange 10pt</a:t>
            </a:r>
          </a:p>
        </p:txBody>
      </p:sp>
      <p:sp>
        <p:nvSpPr>
          <p:cNvPr id="4" name="Text Placeholder 5"/>
          <p:cNvSpPr>
            <a:spLocks noGrp="1"/>
          </p:cNvSpPr>
          <p:nvPr>
            <p:ph type="body" sz="quarter" idx="63" hasCustomPrompt="1"/>
          </p:nvPr>
        </p:nvSpPr>
        <p:spPr>
          <a:xfrm>
            <a:off x="701674" y="824430"/>
            <a:ext cx="8532813" cy="478908"/>
          </a:xfrm>
          <a:prstGeom prst="rect">
            <a:avLst/>
          </a:prstGeom>
        </p:spPr>
        <p:txBody>
          <a:bodyPr lIns="0" tIns="0" rIns="0" bIns="0"/>
          <a:lstStyle>
            <a:lvl1pPr marL="0" indent="0">
              <a:lnSpc>
                <a:spcPts val="4000"/>
              </a:lnSpc>
              <a:spcBef>
                <a:spcPts val="0"/>
              </a:spcBef>
              <a:buNone/>
              <a:defRPr sz="3600" baseline="0">
                <a:solidFill>
                  <a:schemeClr val="tx1"/>
                </a:solidFill>
                <a:latin typeface="Deutsche Bank Display" charset="0"/>
                <a:ea typeface="Deutsche Bank Display" charset="0"/>
                <a:cs typeface="Deutsche Bank Display" charset="0"/>
              </a:defRPr>
            </a:lvl1pPr>
            <a:lvl2pPr marL="455783" indent="0">
              <a:buNone/>
              <a:defRPr sz="3600">
                <a:latin typeface="Deutsche Bank Display Beta" charset="0"/>
                <a:ea typeface="Deutsche Bank Display Beta" charset="0"/>
                <a:cs typeface="Deutsche Bank Display Beta" charset="0"/>
              </a:defRPr>
            </a:lvl2pPr>
            <a:lvl3pPr marL="911566" indent="0">
              <a:buNone/>
              <a:defRPr sz="3600">
                <a:latin typeface="Deutsche Bank Display Beta" charset="0"/>
                <a:ea typeface="Deutsche Bank Display Beta" charset="0"/>
                <a:cs typeface="Deutsche Bank Display Beta" charset="0"/>
              </a:defRPr>
            </a:lvl3pPr>
            <a:lvl4pPr marL="1367348" indent="0">
              <a:buNone/>
              <a:defRPr sz="3600">
                <a:latin typeface="Deutsche Bank Display Beta" charset="0"/>
                <a:ea typeface="Deutsche Bank Display Beta" charset="0"/>
                <a:cs typeface="Deutsche Bank Display Beta" charset="0"/>
              </a:defRPr>
            </a:lvl4pPr>
            <a:lvl5pPr marL="1823131" indent="0">
              <a:buNone/>
              <a:defRPr sz="3600">
                <a:latin typeface="Deutsche Bank Display Beta" charset="0"/>
                <a:ea typeface="Deutsche Bank Display Beta" charset="0"/>
                <a:cs typeface="Deutsche Bank Display Beta" charset="0"/>
              </a:defRPr>
            </a:lvl5pPr>
          </a:lstStyle>
          <a:p>
            <a:pPr lvl="0"/>
            <a:r>
              <a:rPr lang="en-US" dirty="0"/>
              <a:t>Deutsche Bank Display Dark Blue 36pt</a:t>
            </a:r>
          </a:p>
        </p:txBody>
      </p:sp>
      <p:sp>
        <p:nvSpPr>
          <p:cNvPr id="9" name="Text Placeholder 8"/>
          <p:cNvSpPr>
            <a:spLocks noGrp="1"/>
          </p:cNvSpPr>
          <p:nvPr>
            <p:ph type="body" sz="quarter" idx="73" hasCustomPrompt="1"/>
          </p:nvPr>
        </p:nvSpPr>
        <p:spPr>
          <a:xfrm>
            <a:off x="701675" y="2087563"/>
            <a:ext cx="6948488" cy="454469"/>
          </a:xfrm>
          <a:prstGeom prst="rect">
            <a:avLst/>
          </a:prstGeom>
        </p:spPr>
        <p:txBody>
          <a:bodyPr lIns="0" tIns="0" rIns="0" bIns="0"/>
          <a:lstStyle>
            <a:lvl1pPr marL="0" indent="0">
              <a:lnSpc>
                <a:spcPts val="1600"/>
              </a:lnSpc>
              <a:spcBef>
                <a:spcPts val="1400"/>
              </a:spcBef>
              <a:buNone/>
              <a:defRPr sz="1400" baseline="0">
                <a:solidFill>
                  <a:schemeClr val="tx2"/>
                </a:solidFill>
                <a:latin typeface="Deutsche Bank Text" charset="0"/>
                <a:ea typeface="Deutsche Bank Text" charset="0"/>
                <a:cs typeface="Deutsche Bank Text" charset="0"/>
              </a:defRPr>
            </a:lvl1pPr>
            <a:lvl2pPr>
              <a:defRPr sz="1400">
                <a:solidFill>
                  <a:srgbClr val="535B61"/>
                </a:solidFill>
                <a:latin typeface="Deutsche Bank Text Beta" charset="0"/>
                <a:ea typeface="Deutsche Bank Text Beta" charset="0"/>
                <a:cs typeface="Deutsche Bank Text Beta" charset="0"/>
              </a:defRPr>
            </a:lvl2pPr>
            <a:lvl3pPr>
              <a:defRPr sz="1400">
                <a:solidFill>
                  <a:srgbClr val="535B61"/>
                </a:solidFill>
                <a:latin typeface="Deutsche Bank Text Beta" charset="0"/>
                <a:ea typeface="Deutsche Bank Text Beta" charset="0"/>
                <a:cs typeface="Deutsche Bank Text Beta" charset="0"/>
              </a:defRPr>
            </a:lvl3pPr>
            <a:lvl4pPr>
              <a:defRPr sz="1400">
                <a:solidFill>
                  <a:srgbClr val="535B61"/>
                </a:solidFill>
                <a:latin typeface="Deutsche Bank Text Beta" charset="0"/>
                <a:ea typeface="Deutsche Bank Text Beta" charset="0"/>
                <a:cs typeface="Deutsche Bank Text Beta" charset="0"/>
              </a:defRPr>
            </a:lvl4pPr>
            <a:lvl5pPr>
              <a:defRPr sz="1400">
                <a:solidFill>
                  <a:srgbClr val="535B61"/>
                </a:solidFill>
                <a:latin typeface="Deutsche Bank Text Beta" charset="0"/>
                <a:ea typeface="Deutsche Bank Text Beta" charset="0"/>
                <a:cs typeface="Deutsche Bank Text Beta" charset="0"/>
              </a:defRPr>
            </a:lvl5pPr>
          </a:lstStyle>
          <a:p>
            <a:pPr lvl="0"/>
            <a:r>
              <a:rPr lang="en-US" dirty="0"/>
              <a:t>Deutsche Bank Text Dark Grey 14pt</a:t>
            </a:r>
          </a:p>
        </p:txBody>
      </p:sp>
      <p:sp>
        <p:nvSpPr>
          <p:cNvPr id="8" name="Text Placeholder 7"/>
          <p:cNvSpPr>
            <a:spLocks noGrp="1"/>
          </p:cNvSpPr>
          <p:nvPr>
            <p:ph type="body" sz="quarter" idx="75" hasCustomPrompt="1"/>
          </p:nvPr>
        </p:nvSpPr>
        <p:spPr>
          <a:xfrm>
            <a:off x="1216152" y="3062236"/>
            <a:ext cx="6434011" cy="339481"/>
          </a:xfrm>
          <a:prstGeom prst="rect">
            <a:avLst/>
          </a:prstGeom>
        </p:spPr>
        <p:txBody>
          <a:bodyPr lIns="0" tIns="0" rIns="0" bIns="0"/>
          <a:lstStyle>
            <a:lvl1pPr marL="0" indent="0">
              <a:lnSpc>
                <a:spcPts val="1400"/>
              </a:lnSpc>
              <a:spcBef>
                <a:spcPts val="0"/>
              </a:spcBef>
              <a:buNone/>
              <a:defRPr sz="1200" baseline="0">
                <a:solidFill>
                  <a:schemeClr val="tx2"/>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12pt</a:t>
            </a:r>
          </a:p>
        </p:txBody>
      </p:sp>
      <p:sp>
        <p:nvSpPr>
          <p:cNvPr id="11" name="Text Placeholder 7"/>
          <p:cNvSpPr>
            <a:spLocks noGrp="1"/>
          </p:cNvSpPr>
          <p:nvPr>
            <p:ph type="body" sz="quarter" idx="77" hasCustomPrompt="1"/>
          </p:nvPr>
        </p:nvSpPr>
        <p:spPr>
          <a:xfrm>
            <a:off x="1216152" y="3750396"/>
            <a:ext cx="6434011" cy="339481"/>
          </a:xfrm>
          <a:prstGeom prst="rect">
            <a:avLst/>
          </a:prstGeom>
        </p:spPr>
        <p:txBody>
          <a:bodyPr lIns="0" tIns="0" rIns="0" bIns="0"/>
          <a:lstStyle>
            <a:lvl1pPr marL="0" indent="0">
              <a:lnSpc>
                <a:spcPts val="1400"/>
              </a:lnSpc>
              <a:spcBef>
                <a:spcPts val="0"/>
              </a:spcBef>
              <a:buNone/>
              <a:defRPr sz="1200" baseline="0">
                <a:solidFill>
                  <a:schemeClr val="tx2"/>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12pt</a:t>
            </a:r>
          </a:p>
        </p:txBody>
      </p:sp>
      <p:sp>
        <p:nvSpPr>
          <p:cNvPr id="13" name="Text Placeholder 7"/>
          <p:cNvSpPr>
            <a:spLocks noGrp="1"/>
          </p:cNvSpPr>
          <p:nvPr>
            <p:ph type="body" sz="quarter" idx="79" hasCustomPrompt="1"/>
          </p:nvPr>
        </p:nvSpPr>
        <p:spPr>
          <a:xfrm>
            <a:off x="1216152" y="4438556"/>
            <a:ext cx="6434011" cy="339481"/>
          </a:xfrm>
          <a:prstGeom prst="rect">
            <a:avLst/>
          </a:prstGeom>
        </p:spPr>
        <p:txBody>
          <a:bodyPr lIns="0" tIns="0" rIns="0" bIns="0"/>
          <a:lstStyle>
            <a:lvl1pPr marL="0" indent="0">
              <a:lnSpc>
                <a:spcPts val="1400"/>
              </a:lnSpc>
              <a:spcBef>
                <a:spcPts val="0"/>
              </a:spcBef>
              <a:buNone/>
              <a:defRPr sz="1200" baseline="0">
                <a:solidFill>
                  <a:schemeClr val="tx2"/>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12pt</a:t>
            </a:r>
          </a:p>
        </p:txBody>
      </p:sp>
      <p:sp>
        <p:nvSpPr>
          <p:cNvPr id="14" name="Text Placeholder 8"/>
          <p:cNvSpPr>
            <a:spLocks noGrp="1"/>
          </p:cNvSpPr>
          <p:nvPr>
            <p:ph type="body" sz="quarter" idx="80" hasCustomPrompt="1"/>
          </p:nvPr>
        </p:nvSpPr>
        <p:spPr>
          <a:xfrm>
            <a:off x="701675" y="5224791"/>
            <a:ext cx="6948488" cy="454469"/>
          </a:xfrm>
          <a:prstGeom prst="rect">
            <a:avLst/>
          </a:prstGeom>
        </p:spPr>
        <p:txBody>
          <a:bodyPr lIns="0" tIns="0" rIns="0" bIns="0"/>
          <a:lstStyle>
            <a:lvl1pPr marL="0" indent="0">
              <a:lnSpc>
                <a:spcPts val="1600"/>
              </a:lnSpc>
              <a:spcBef>
                <a:spcPts val="1400"/>
              </a:spcBef>
              <a:buNone/>
              <a:defRPr sz="1400" baseline="0">
                <a:solidFill>
                  <a:schemeClr val="tx2"/>
                </a:solidFill>
                <a:latin typeface="Deutsche Bank Text" charset="0"/>
                <a:ea typeface="Deutsche Bank Text" charset="0"/>
                <a:cs typeface="Deutsche Bank Text" charset="0"/>
              </a:defRPr>
            </a:lvl1pPr>
            <a:lvl2pPr>
              <a:defRPr sz="1400">
                <a:solidFill>
                  <a:srgbClr val="535B61"/>
                </a:solidFill>
                <a:latin typeface="Deutsche Bank Text Beta" charset="0"/>
                <a:ea typeface="Deutsche Bank Text Beta" charset="0"/>
                <a:cs typeface="Deutsche Bank Text Beta" charset="0"/>
              </a:defRPr>
            </a:lvl2pPr>
            <a:lvl3pPr>
              <a:defRPr sz="1400">
                <a:solidFill>
                  <a:srgbClr val="535B61"/>
                </a:solidFill>
                <a:latin typeface="Deutsche Bank Text Beta" charset="0"/>
                <a:ea typeface="Deutsche Bank Text Beta" charset="0"/>
                <a:cs typeface="Deutsche Bank Text Beta" charset="0"/>
              </a:defRPr>
            </a:lvl3pPr>
            <a:lvl4pPr>
              <a:defRPr sz="1400">
                <a:solidFill>
                  <a:srgbClr val="535B61"/>
                </a:solidFill>
                <a:latin typeface="Deutsche Bank Text Beta" charset="0"/>
                <a:ea typeface="Deutsche Bank Text Beta" charset="0"/>
                <a:cs typeface="Deutsche Bank Text Beta" charset="0"/>
              </a:defRPr>
            </a:lvl4pPr>
            <a:lvl5pPr>
              <a:defRPr sz="1400">
                <a:solidFill>
                  <a:srgbClr val="535B61"/>
                </a:solidFill>
                <a:latin typeface="Deutsche Bank Text Beta" charset="0"/>
                <a:ea typeface="Deutsche Bank Text Beta" charset="0"/>
                <a:cs typeface="Deutsche Bank Text Beta" charset="0"/>
              </a:defRPr>
            </a:lvl5pPr>
          </a:lstStyle>
          <a:p>
            <a:pPr lvl="0"/>
            <a:r>
              <a:rPr lang="en-US" dirty="0"/>
              <a:t>Deutsche Bank Text Dark Grey 14pt</a:t>
            </a:r>
          </a:p>
        </p:txBody>
      </p:sp>
      <p:sp>
        <p:nvSpPr>
          <p:cNvPr id="15" name="Oval 14"/>
          <p:cNvSpPr/>
          <p:nvPr userDrawn="1"/>
        </p:nvSpPr>
        <p:spPr>
          <a:xfrm>
            <a:off x="701675" y="3061084"/>
            <a:ext cx="215103" cy="215103"/>
          </a:xfrm>
          <a:prstGeom prst="ellipse">
            <a:avLst/>
          </a:prstGeom>
          <a:noFill/>
          <a:ln w="952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dirty="0">
                <a:solidFill>
                  <a:srgbClr val="EC6B10"/>
                </a:solidFill>
                <a:latin typeface="Deutsche Bank Display" charset="0"/>
                <a:ea typeface="Deutsche Bank Display" charset="0"/>
                <a:cs typeface="Deutsche Bank Display" charset="0"/>
              </a:rPr>
              <a:t>1</a:t>
            </a:r>
            <a:endParaRPr lang="en-US" sz="1800" dirty="0">
              <a:solidFill>
                <a:srgbClr val="EC6B10"/>
              </a:solidFill>
              <a:latin typeface="Deutsche Bank Display" charset="0"/>
              <a:ea typeface="Deutsche Bank Display" charset="0"/>
              <a:cs typeface="Deutsche Bank Display" charset="0"/>
            </a:endParaRPr>
          </a:p>
        </p:txBody>
      </p:sp>
      <p:sp>
        <p:nvSpPr>
          <p:cNvPr id="16" name="Oval 15"/>
          <p:cNvSpPr/>
          <p:nvPr userDrawn="1"/>
        </p:nvSpPr>
        <p:spPr>
          <a:xfrm>
            <a:off x="701675" y="3747024"/>
            <a:ext cx="215103" cy="215103"/>
          </a:xfrm>
          <a:prstGeom prst="ellipse">
            <a:avLst/>
          </a:prstGeom>
          <a:noFill/>
          <a:ln w="952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dirty="0">
                <a:solidFill>
                  <a:srgbClr val="EC6B10"/>
                </a:solidFill>
                <a:latin typeface="Deutsche Bank Display" charset="0"/>
                <a:ea typeface="Deutsche Bank Display" charset="0"/>
                <a:cs typeface="Deutsche Bank Display" charset="0"/>
              </a:rPr>
              <a:t>2</a:t>
            </a:r>
            <a:endParaRPr lang="en-US" sz="1800" dirty="0">
              <a:solidFill>
                <a:srgbClr val="EC6B10"/>
              </a:solidFill>
              <a:latin typeface="Deutsche Bank Display" charset="0"/>
              <a:ea typeface="Deutsche Bank Display" charset="0"/>
              <a:cs typeface="Deutsche Bank Display" charset="0"/>
            </a:endParaRPr>
          </a:p>
        </p:txBody>
      </p:sp>
      <p:sp>
        <p:nvSpPr>
          <p:cNvPr id="17" name="Oval 16"/>
          <p:cNvSpPr/>
          <p:nvPr userDrawn="1"/>
        </p:nvSpPr>
        <p:spPr>
          <a:xfrm>
            <a:off x="701675" y="4438556"/>
            <a:ext cx="215103" cy="215103"/>
          </a:xfrm>
          <a:prstGeom prst="ellipse">
            <a:avLst/>
          </a:prstGeom>
          <a:noFill/>
          <a:ln w="952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dirty="0">
                <a:solidFill>
                  <a:srgbClr val="EC6B10"/>
                </a:solidFill>
                <a:latin typeface="Deutsche Bank Display" charset="0"/>
                <a:ea typeface="Deutsche Bank Display" charset="0"/>
                <a:cs typeface="Deutsche Bank Display" charset="0"/>
              </a:rPr>
              <a:t>3</a:t>
            </a:r>
            <a:endParaRPr lang="en-US" sz="1800" dirty="0">
              <a:solidFill>
                <a:srgbClr val="EC6B10"/>
              </a:solidFill>
              <a:latin typeface="Deutsche Bank Display" charset="0"/>
              <a:ea typeface="Deutsche Bank Display" charset="0"/>
              <a:cs typeface="Deutsche Bank Display" charset="0"/>
            </a:endParaRPr>
          </a:p>
        </p:txBody>
      </p:sp>
      <p:sp>
        <p:nvSpPr>
          <p:cNvPr id="19" name="Text Placeholder 6"/>
          <p:cNvSpPr>
            <a:spLocks noGrp="1"/>
          </p:cNvSpPr>
          <p:nvPr>
            <p:ph type="body" sz="quarter" idx="72" hasCustomPrompt="1"/>
          </p:nvPr>
        </p:nvSpPr>
        <p:spPr>
          <a:xfrm>
            <a:off x="702650" y="6764338"/>
            <a:ext cx="9324000" cy="268287"/>
          </a:xfrm>
          <a:prstGeom prst="rect">
            <a:avLst/>
          </a:prstGeom>
        </p:spPr>
        <p:txBody>
          <a:bodyPr lIns="0" tIns="0" rIns="0" bIns="0" anchor="b"/>
          <a:lstStyle>
            <a:lvl1pPr marL="0" indent="0">
              <a:lnSpc>
                <a:spcPts val="800"/>
              </a:lnSpc>
              <a:spcBef>
                <a:spcPts val="0"/>
              </a:spcBef>
              <a:buNone/>
              <a:defRPr sz="800">
                <a:solidFill>
                  <a:schemeClr val="tx2"/>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8pt</a:t>
            </a:r>
          </a:p>
        </p:txBody>
      </p:sp>
    </p:spTree>
    <p:extLst>
      <p:ext uri="{BB962C8B-B14F-4D97-AF65-F5344CB8AC3E}">
        <p14:creationId xmlns:p14="http://schemas.microsoft.com/office/powerpoint/2010/main" val="2911841749"/>
      </p:ext>
    </p:extLst>
  </p:cSld>
  <p:clrMapOvr>
    <a:masterClrMapping/>
  </p:clrMapOvr>
</p:sldLayout>
</file>

<file path=ppt/slideLayouts/slideLayout119.xml><?xml version="1.0" encoding="utf-8"?>
<p:sldLayout xmlns:a="http://schemas.openxmlformats.org/drawingml/2006/main" xmlns:r="http://schemas.openxmlformats.org/officeDocument/2006/relationships" xmlns:p="http://schemas.openxmlformats.org/presentationml/2006/main" preserve="1" userDrawn="1">
  <p:cSld name="Timeline with overview">
    <p:spTree>
      <p:nvGrpSpPr>
        <p:cNvPr id="1" name=""/>
        <p:cNvGrpSpPr/>
        <p:nvPr/>
      </p:nvGrpSpPr>
      <p:grpSpPr>
        <a:xfrm>
          <a:off x="0" y="0"/>
          <a:ext cx="0" cy="0"/>
          <a:chOff x="0" y="0"/>
          <a:chExt cx="0" cy="0"/>
        </a:xfrm>
      </p:grpSpPr>
      <p:sp>
        <p:nvSpPr>
          <p:cNvPr id="3" name="Text Placeholder 2"/>
          <p:cNvSpPr>
            <a:spLocks noGrp="1"/>
          </p:cNvSpPr>
          <p:nvPr>
            <p:ph type="body" sz="quarter" idx="62" hasCustomPrompt="1"/>
          </p:nvPr>
        </p:nvSpPr>
        <p:spPr>
          <a:xfrm>
            <a:off x="701675" y="441325"/>
            <a:ext cx="3060700" cy="173038"/>
          </a:xfrm>
          <a:prstGeom prst="rect">
            <a:avLst/>
          </a:prstGeom>
        </p:spPr>
        <p:txBody>
          <a:bodyPr lIns="0" tIns="0" rIns="0" bIns="0"/>
          <a:lstStyle>
            <a:lvl1pPr marL="0" indent="0">
              <a:buNone/>
              <a:defRPr sz="997" b="0" i="0" baseline="0">
                <a:solidFill>
                  <a:schemeClr val="accent2"/>
                </a:solidFill>
                <a:latin typeface="Deutsche Bank Text" charset="0"/>
                <a:ea typeface="Deutsche Bank Text" charset="0"/>
                <a:cs typeface="Deutsche Bank Text" charset="0"/>
              </a:defRPr>
            </a:lvl1pPr>
            <a:lvl2pPr marL="455783" indent="0">
              <a:buNone/>
              <a:defRPr/>
            </a:lvl2pPr>
            <a:lvl3pPr marL="911565" indent="0">
              <a:buNone/>
              <a:defRPr/>
            </a:lvl3pPr>
            <a:lvl4pPr marL="1367348" indent="0">
              <a:buNone/>
              <a:defRPr/>
            </a:lvl4pPr>
            <a:lvl5pPr marL="1823131" indent="0">
              <a:buNone/>
              <a:defRPr/>
            </a:lvl5pPr>
          </a:lstStyle>
          <a:p>
            <a:pPr lvl="0"/>
            <a:r>
              <a:rPr lang="en-US" dirty="0"/>
              <a:t>Deutsche Bank Text Orange 10pt</a:t>
            </a:r>
          </a:p>
        </p:txBody>
      </p:sp>
      <p:sp>
        <p:nvSpPr>
          <p:cNvPr id="4" name="Text Placeholder 5"/>
          <p:cNvSpPr>
            <a:spLocks noGrp="1"/>
          </p:cNvSpPr>
          <p:nvPr>
            <p:ph type="body" sz="quarter" idx="63" hasCustomPrompt="1"/>
          </p:nvPr>
        </p:nvSpPr>
        <p:spPr>
          <a:xfrm>
            <a:off x="701674" y="824430"/>
            <a:ext cx="8532813" cy="478908"/>
          </a:xfrm>
          <a:prstGeom prst="rect">
            <a:avLst/>
          </a:prstGeom>
        </p:spPr>
        <p:txBody>
          <a:bodyPr lIns="0" tIns="0" rIns="0" bIns="0"/>
          <a:lstStyle>
            <a:lvl1pPr marL="0" indent="0">
              <a:lnSpc>
                <a:spcPts val="4000"/>
              </a:lnSpc>
              <a:spcBef>
                <a:spcPts val="0"/>
              </a:spcBef>
              <a:buNone/>
              <a:defRPr sz="3600" baseline="0">
                <a:solidFill>
                  <a:schemeClr val="tx1"/>
                </a:solidFill>
                <a:latin typeface="Deutsche Bank Display" charset="0"/>
                <a:ea typeface="Deutsche Bank Display" charset="0"/>
                <a:cs typeface="Deutsche Bank Display" charset="0"/>
              </a:defRPr>
            </a:lvl1pPr>
            <a:lvl2pPr marL="455783" indent="0">
              <a:buNone/>
              <a:defRPr sz="3600">
                <a:latin typeface="Deutsche Bank Display Beta" charset="0"/>
                <a:ea typeface="Deutsche Bank Display Beta" charset="0"/>
                <a:cs typeface="Deutsche Bank Display Beta" charset="0"/>
              </a:defRPr>
            </a:lvl2pPr>
            <a:lvl3pPr marL="911566" indent="0">
              <a:buNone/>
              <a:defRPr sz="3600">
                <a:latin typeface="Deutsche Bank Display Beta" charset="0"/>
                <a:ea typeface="Deutsche Bank Display Beta" charset="0"/>
                <a:cs typeface="Deutsche Bank Display Beta" charset="0"/>
              </a:defRPr>
            </a:lvl3pPr>
            <a:lvl4pPr marL="1367348" indent="0">
              <a:buNone/>
              <a:defRPr sz="3600">
                <a:latin typeface="Deutsche Bank Display Beta" charset="0"/>
                <a:ea typeface="Deutsche Bank Display Beta" charset="0"/>
                <a:cs typeface="Deutsche Bank Display Beta" charset="0"/>
              </a:defRPr>
            </a:lvl4pPr>
            <a:lvl5pPr marL="1823131" indent="0">
              <a:buNone/>
              <a:defRPr sz="3600">
                <a:latin typeface="Deutsche Bank Display Beta" charset="0"/>
                <a:ea typeface="Deutsche Bank Display Beta" charset="0"/>
                <a:cs typeface="Deutsche Bank Display Beta" charset="0"/>
              </a:defRPr>
            </a:lvl5pPr>
          </a:lstStyle>
          <a:p>
            <a:pPr lvl="0"/>
            <a:r>
              <a:rPr lang="en-US" dirty="0"/>
              <a:t>Deutsche Bank Display Dark Blue 36pt</a:t>
            </a:r>
          </a:p>
        </p:txBody>
      </p:sp>
      <p:sp>
        <p:nvSpPr>
          <p:cNvPr id="6" name="Text Placeholder 8"/>
          <p:cNvSpPr>
            <a:spLocks noGrp="1"/>
          </p:cNvSpPr>
          <p:nvPr>
            <p:ph type="body" sz="quarter" idx="73" hasCustomPrompt="1"/>
          </p:nvPr>
        </p:nvSpPr>
        <p:spPr>
          <a:xfrm>
            <a:off x="701675" y="2087563"/>
            <a:ext cx="3779838" cy="957389"/>
          </a:xfrm>
          <a:prstGeom prst="rect">
            <a:avLst/>
          </a:prstGeom>
        </p:spPr>
        <p:txBody>
          <a:bodyPr lIns="0" tIns="0" rIns="0" bIns="0"/>
          <a:lstStyle>
            <a:lvl1pPr marL="0" indent="0">
              <a:lnSpc>
                <a:spcPts val="1400"/>
              </a:lnSpc>
              <a:spcBef>
                <a:spcPts val="1400"/>
              </a:spcBef>
              <a:buNone/>
              <a:defRPr sz="1200" baseline="0">
                <a:solidFill>
                  <a:schemeClr val="tx2"/>
                </a:solidFill>
                <a:latin typeface="Deutsche Bank Text" charset="0"/>
                <a:ea typeface="Deutsche Bank Text" charset="0"/>
                <a:cs typeface="Deutsche Bank Text" charset="0"/>
              </a:defRPr>
            </a:lvl1pPr>
            <a:lvl2pPr>
              <a:defRPr sz="1400">
                <a:solidFill>
                  <a:srgbClr val="535B61"/>
                </a:solidFill>
                <a:latin typeface="Deutsche Bank Text Beta" charset="0"/>
                <a:ea typeface="Deutsche Bank Text Beta" charset="0"/>
                <a:cs typeface="Deutsche Bank Text Beta" charset="0"/>
              </a:defRPr>
            </a:lvl2pPr>
            <a:lvl3pPr>
              <a:defRPr sz="1400">
                <a:solidFill>
                  <a:srgbClr val="535B61"/>
                </a:solidFill>
                <a:latin typeface="Deutsche Bank Text Beta" charset="0"/>
                <a:ea typeface="Deutsche Bank Text Beta" charset="0"/>
                <a:cs typeface="Deutsche Bank Text Beta" charset="0"/>
              </a:defRPr>
            </a:lvl3pPr>
            <a:lvl4pPr>
              <a:defRPr sz="1400">
                <a:solidFill>
                  <a:srgbClr val="535B61"/>
                </a:solidFill>
                <a:latin typeface="Deutsche Bank Text Beta" charset="0"/>
                <a:ea typeface="Deutsche Bank Text Beta" charset="0"/>
                <a:cs typeface="Deutsche Bank Text Beta" charset="0"/>
              </a:defRPr>
            </a:lvl4pPr>
            <a:lvl5pPr>
              <a:defRPr sz="1400">
                <a:solidFill>
                  <a:srgbClr val="535B61"/>
                </a:solidFill>
                <a:latin typeface="Deutsche Bank Text Beta" charset="0"/>
                <a:ea typeface="Deutsche Bank Text Beta" charset="0"/>
                <a:cs typeface="Deutsche Bank Text Beta" charset="0"/>
              </a:defRPr>
            </a:lvl5pPr>
          </a:lstStyle>
          <a:p>
            <a:pPr lvl="0"/>
            <a:r>
              <a:rPr lang="en-US" dirty="0"/>
              <a:t>Deutsche Bank Text Dark Grey 12pt</a:t>
            </a:r>
          </a:p>
        </p:txBody>
      </p:sp>
      <p:sp>
        <p:nvSpPr>
          <p:cNvPr id="8" name="Text Placeholder 6"/>
          <p:cNvSpPr>
            <a:spLocks noGrp="1"/>
          </p:cNvSpPr>
          <p:nvPr>
            <p:ph type="body" sz="quarter" idx="72" hasCustomPrompt="1"/>
          </p:nvPr>
        </p:nvSpPr>
        <p:spPr>
          <a:xfrm>
            <a:off x="702650" y="6764338"/>
            <a:ext cx="9324000" cy="268287"/>
          </a:xfrm>
          <a:prstGeom prst="rect">
            <a:avLst/>
          </a:prstGeom>
        </p:spPr>
        <p:txBody>
          <a:bodyPr lIns="0" tIns="0" rIns="0" bIns="0" anchor="b"/>
          <a:lstStyle>
            <a:lvl1pPr marL="0" indent="0">
              <a:lnSpc>
                <a:spcPts val="800"/>
              </a:lnSpc>
              <a:spcBef>
                <a:spcPts val="0"/>
              </a:spcBef>
              <a:buNone/>
              <a:defRPr sz="800">
                <a:solidFill>
                  <a:schemeClr val="tx2"/>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8pt</a:t>
            </a:r>
          </a:p>
        </p:txBody>
      </p:sp>
    </p:spTree>
    <p:extLst>
      <p:ext uri="{BB962C8B-B14F-4D97-AF65-F5344CB8AC3E}">
        <p14:creationId xmlns:p14="http://schemas.microsoft.com/office/powerpoint/2010/main" val="4195489030"/>
      </p:ext>
    </p:extLst>
  </p:cSld>
  <p:clrMapOvr>
    <a:masterClrMapping/>
  </p:clrMapOvr>
</p:sldLayout>
</file>

<file path=ppt/slideLayouts/slideLayout12.xml><?xml version="1.0" encoding="utf-8"?>
<p:sldLayout xmlns:a="http://schemas.openxmlformats.org/drawingml/2006/main" xmlns:r="http://schemas.openxmlformats.org/officeDocument/2006/relationships" xmlns:p="http://schemas.openxmlformats.org/presentationml/2006/main" preserve="1" userDrawn="1">
  <p:cSld name="7_Title Slide">
    <p:spTree>
      <p:nvGrpSpPr>
        <p:cNvPr id="1" name=""/>
        <p:cNvGrpSpPr/>
        <p:nvPr/>
      </p:nvGrpSpPr>
      <p:grpSpPr>
        <a:xfrm>
          <a:off x="0" y="0"/>
          <a:ext cx="0" cy="0"/>
          <a:chOff x="0" y="0"/>
          <a:chExt cx="0" cy="0"/>
        </a:xfrm>
      </p:grpSpPr>
      <p:sp>
        <p:nvSpPr>
          <p:cNvPr id="8" name="TextBox 7"/>
          <p:cNvSpPr txBox="1"/>
          <p:nvPr userDrawn="1"/>
        </p:nvSpPr>
        <p:spPr>
          <a:xfrm>
            <a:off x="720000" y="401520"/>
            <a:ext cx="1225446" cy="153440"/>
          </a:xfrm>
          <a:prstGeom prst="rect">
            <a:avLst/>
          </a:prstGeom>
          <a:noFill/>
        </p:spPr>
        <p:txBody>
          <a:bodyPr wrap="square" lIns="0" tIns="0" rIns="0" bIns="0" rtlCol="0">
            <a:spAutoFit/>
          </a:bodyPr>
          <a:lstStyle/>
          <a:p>
            <a:r>
              <a:rPr lang="en-US" sz="997" dirty="0">
                <a:solidFill>
                  <a:schemeClr val="accent2"/>
                </a:solidFill>
                <a:latin typeface="Deutsche Bank Text" charset="0"/>
                <a:ea typeface="Deutsche Bank Text" charset="0"/>
                <a:cs typeface="Deutsche Bank Text" charset="0"/>
              </a:rPr>
              <a:t>Contents</a:t>
            </a:r>
          </a:p>
        </p:txBody>
      </p:sp>
      <p:sp>
        <p:nvSpPr>
          <p:cNvPr id="16" name="TextBox 15"/>
          <p:cNvSpPr txBox="1"/>
          <p:nvPr userDrawn="1"/>
        </p:nvSpPr>
        <p:spPr>
          <a:xfrm>
            <a:off x="6223747" y="1155261"/>
            <a:ext cx="634253" cy="705706"/>
          </a:xfrm>
          <a:prstGeom prst="rect">
            <a:avLst/>
          </a:prstGeom>
          <a:noFill/>
        </p:spPr>
        <p:txBody>
          <a:bodyPr wrap="square" lIns="0" tIns="0" rIns="0" bIns="0" rtlCol="0">
            <a:spAutoFit/>
          </a:bodyPr>
          <a:lstStyle/>
          <a:p>
            <a:r>
              <a:rPr lang="en-US" sz="4600" dirty="0">
                <a:solidFill>
                  <a:schemeClr val="tx1"/>
                </a:solidFill>
                <a:latin typeface="Deutsche Bank Display" charset="0"/>
                <a:ea typeface="Deutsche Bank Display" charset="0"/>
                <a:cs typeface="Deutsche Bank Display" charset="0"/>
              </a:rPr>
              <a:t>6</a:t>
            </a:r>
          </a:p>
        </p:txBody>
      </p:sp>
      <p:sp>
        <p:nvSpPr>
          <p:cNvPr id="18" name="TextBox 17"/>
          <p:cNvSpPr txBox="1"/>
          <p:nvPr userDrawn="1"/>
        </p:nvSpPr>
        <p:spPr>
          <a:xfrm>
            <a:off x="6223747" y="2204151"/>
            <a:ext cx="634253" cy="705706"/>
          </a:xfrm>
          <a:prstGeom prst="rect">
            <a:avLst/>
          </a:prstGeom>
          <a:noFill/>
        </p:spPr>
        <p:txBody>
          <a:bodyPr wrap="square" lIns="0" tIns="0" rIns="0" bIns="0" rtlCol="0">
            <a:spAutoFit/>
          </a:bodyPr>
          <a:lstStyle/>
          <a:p>
            <a:r>
              <a:rPr lang="en-US" sz="4600" dirty="0">
                <a:solidFill>
                  <a:schemeClr val="tx1"/>
                </a:solidFill>
                <a:latin typeface="Deutsche Bank Display" charset="0"/>
                <a:ea typeface="Deutsche Bank Display" charset="0"/>
                <a:cs typeface="Deutsche Bank Display" charset="0"/>
              </a:rPr>
              <a:t>7</a:t>
            </a:r>
          </a:p>
        </p:txBody>
      </p:sp>
      <p:sp>
        <p:nvSpPr>
          <p:cNvPr id="20" name="TextBox 19"/>
          <p:cNvSpPr txBox="1"/>
          <p:nvPr userDrawn="1"/>
        </p:nvSpPr>
        <p:spPr>
          <a:xfrm>
            <a:off x="6223747" y="3250802"/>
            <a:ext cx="634253" cy="705706"/>
          </a:xfrm>
          <a:prstGeom prst="rect">
            <a:avLst/>
          </a:prstGeom>
          <a:noFill/>
        </p:spPr>
        <p:txBody>
          <a:bodyPr wrap="square" lIns="0" tIns="0" rIns="0" bIns="0" rtlCol="0">
            <a:spAutoFit/>
          </a:bodyPr>
          <a:lstStyle/>
          <a:p>
            <a:r>
              <a:rPr lang="en-US" sz="4600" dirty="0">
                <a:solidFill>
                  <a:schemeClr val="tx1"/>
                </a:solidFill>
                <a:latin typeface="Deutsche Bank Display" charset="0"/>
                <a:ea typeface="Deutsche Bank Display" charset="0"/>
                <a:cs typeface="Deutsche Bank Display" charset="0"/>
              </a:rPr>
              <a:t>8</a:t>
            </a:r>
          </a:p>
        </p:txBody>
      </p:sp>
      <p:sp>
        <p:nvSpPr>
          <p:cNvPr id="22" name="TextBox 21"/>
          <p:cNvSpPr txBox="1"/>
          <p:nvPr userDrawn="1"/>
        </p:nvSpPr>
        <p:spPr>
          <a:xfrm>
            <a:off x="6223747" y="4298838"/>
            <a:ext cx="634253" cy="705706"/>
          </a:xfrm>
          <a:prstGeom prst="rect">
            <a:avLst/>
          </a:prstGeom>
          <a:noFill/>
        </p:spPr>
        <p:txBody>
          <a:bodyPr wrap="square" lIns="0" tIns="0" rIns="0" bIns="0" rtlCol="0">
            <a:spAutoFit/>
          </a:bodyPr>
          <a:lstStyle/>
          <a:p>
            <a:r>
              <a:rPr lang="en-US" sz="4600" dirty="0">
                <a:solidFill>
                  <a:schemeClr val="tx1"/>
                </a:solidFill>
                <a:latin typeface="Deutsche Bank Display" charset="0"/>
                <a:ea typeface="Deutsche Bank Display" charset="0"/>
                <a:cs typeface="Deutsche Bank Display" charset="0"/>
              </a:rPr>
              <a:t>9</a:t>
            </a:r>
          </a:p>
        </p:txBody>
      </p:sp>
      <p:cxnSp>
        <p:nvCxnSpPr>
          <p:cNvPr id="15" name="Straight Connector 14"/>
          <p:cNvCxnSpPr/>
          <p:nvPr userDrawn="1"/>
        </p:nvCxnSpPr>
        <p:spPr>
          <a:xfrm>
            <a:off x="6210300" y="1171031"/>
            <a:ext cx="3024188" cy="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cxnSp>
        <p:nvCxnSpPr>
          <p:cNvPr id="30" name="Straight Connector 29"/>
          <p:cNvCxnSpPr/>
          <p:nvPr userDrawn="1"/>
        </p:nvCxnSpPr>
        <p:spPr>
          <a:xfrm>
            <a:off x="6210300" y="2219671"/>
            <a:ext cx="3024188" cy="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cxnSp>
        <p:nvCxnSpPr>
          <p:cNvPr id="31" name="Straight Connector 30"/>
          <p:cNvCxnSpPr/>
          <p:nvPr userDrawn="1"/>
        </p:nvCxnSpPr>
        <p:spPr>
          <a:xfrm>
            <a:off x="6210300" y="3268998"/>
            <a:ext cx="3024188" cy="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cxnSp>
        <p:nvCxnSpPr>
          <p:cNvPr id="32" name="Straight Connector 31"/>
          <p:cNvCxnSpPr/>
          <p:nvPr userDrawn="1"/>
        </p:nvCxnSpPr>
        <p:spPr>
          <a:xfrm>
            <a:off x="6210300" y="4317893"/>
            <a:ext cx="3024188" cy="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sp>
        <p:nvSpPr>
          <p:cNvPr id="36" name="Text Placeholder 9"/>
          <p:cNvSpPr>
            <a:spLocks noGrp="1"/>
          </p:cNvSpPr>
          <p:nvPr userDrawn="1">
            <p:ph type="body" sz="quarter" idx="17" hasCustomPrompt="1"/>
          </p:nvPr>
        </p:nvSpPr>
        <p:spPr>
          <a:xfrm>
            <a:off x="7002463" y="4413933"/>
            <a:ext cx="2232024" cy="474951"/>
          </a:xfrm>
          <a:prstGeom prst="rect">
            <a:avLst/>
          </a:prstGeom>
        </p:spPr>
        <p:txBody>
          <a:bodyPr lIns="0" tIns="0" rIns="0" bIns="0"/>
          <a:lstStyle>
            <a:lvl1pPr marL="0" indent="0">
              <a:buFontTx/>
              <a:buNone/>
              <a:defRPr sz="1396">
                <a:solidFill>
                  <a:schemeClr val="tx2"/>
                </a:solidFill>
                <a:latin typeface="Deutsche Bank Text" charset="0"/>
                <a:ea typeface="Deutsche Bank Text" charset="0"/>
                <a:cs typeface="Deutsche Bank Text" charset="0"/>
              </a:defRPr>
            </a:lvl1pPr>
            <a:lvl2pPr marL="455783" indent="0">
              <a:buFontTx/>
              <a:buNone/>
              <a:defRPr sz="1396">
                <a:solidFill>
                  <a:srgbClr val="616D72"/>
                </a:solidFill>
                <a:latin typeface="Arial" charset="0"/>
                <a:ea typeface="Arial" charset="0"/>
                <a:cs typeface="Arial" charset="0"/>
              </a:defRPr>
            </a:lvl2pPr>
            <a:lvl3pPr marL="911565" indent="0">
              <a:buFontTx/>
              <a:buNone/>
              <a:defRPr sz="1396">
                <a:solidFill>
                  <a:srgbClr val="616D72"/>
                </a:solidFill>
                <a:latin typeface="Arial" charset="0"/>
                <a:ea typeface="Arial" charset="0"/>
                <a:cs typeface="Arial" charset="0"/>
              </a:defRPr>
            </a:lvl3pPr>
            <a:lvl4pPr marL="1367348" indent="0">
              <a:buFontTx/>
              <a:buNone/>
              <a:defRPr sz="1396">
                <a:solidFill>
                  <a:srgbClr val="616D72"/>
                </a:solidFill>
                <a:latin typeface="Arial" charset="0"/>
                <a:ea typeface="Arial" charset="0"/>
                <a:cs typeface="Arial" charset="0"/>
              </a:defRPr>
            </a:lvl4pPr>
            <a:lvl5pPr marL="1823131" indent="0">
              <a:buFontTx/>
              <a:buNone/>
              <a:defRPr sz="1396">
                <a:solidFill>
                  <a:srgbClr val="616D72"/>
                </a:solidFill>
                <a:latin typeface="Arial" charset="0"/>
                <a:ea typeface="Arial" charset="0"/>
                <a:cs typeface="Arial" charset="0"/>
              </a:defRPr>
            </a:lvl5pPr>
          </a:lstStyle>
          <a:p>
            <a:pPr lvl="0"/>
            <a:r>
              <a:rPr lang="en-US" dirty="0"/>
              <a:t>Deutsche Bank Text Dark Grey 14pt</a:t>
            </a:r>
          </a:p>
        </p:txBody>
      </p:sp>
      <p:sp>
        <p:nvSpPr>
          <p:cNvPr id="37" name="Text Placeholder 9"/>
          <p:cNvSpPr>
            <a:spLocks noGrp="1"/>
          </p:cNvSpPr>
          <p:nvPr userDrawn="1">
            <p:ph type="body" sz="quarter" idx="18" hasCustomPrompt="1"/>
          </p:nvPr>
        </p:nvSpPr>
        <p:spPr>
          <a:xfrm>
            <a:off x="7002463" y="3361406"/>
            <a:ext cx="2232024" cy="474951"/>
          </a:xfrm>
          <a:prstGeom prst="rect">
            <a:avLst/>
          </a:prstGeom>
        </p:spPr>
        <p:txBody>
          <a:bodyPr lIns="0" tIns="0" rIns="0" bIns="0"/>
          <a:lstStyle>
            <a:lvl1pPr marL="0" indent="0">
              <a:buFontTx/>
              <a:buNone/>
              <a:defRPr sz="1396">
                <a:solidFill>
                  <a:schemeClr val="tx2"/>
                </a:solidFill>
                <a:latin typeface="Deutsche Bank Text" charset="0"/>
                <a:ea typeface="Deutsche Bank Text" charset="0"/>
                <a:cs typeface="Deutsche Bank Text" charset="0"/>
              </a:defRPr>
            </a:lvl1pPr>
            <a:lvl2pPr marL="455783" indent="0">
              <a:buFontTx/>
              <a:buNone/>
              <a:defRPr sz="1396">
                <a:solidFill>
                  <a:srgbClr val="616D72"/>
                </a:solidFill>
                <a:latin typeface="Arial" charset="0"/>
                <a:ea typeface="Arial" charset="0"/>
                <a:cs typeface="Arial" charset="0"/>
              </a:defRPr>
            </a:lvl2pPr>
            <a:lvl3pPr marL="911565" indent="0">
              <a:buFontTx/>
              <a:buNone/>
              <a:defRPr sz="1396">
                <a:solidFill>
                  <a:srgbClr val="616D72"/>
                </a:solidFill>
                <a:latin typeface="Arial" charset="0"/>
                <a:ea typeface="Arial" charset="0"/>
                <a:cs typeface="Arial" charset="0"/>
              </a:defRPr>
            </a:lvl3pPr>
            <a:lvl4pPr marL="1367348" indent="0">
              <a:buFontTx/>
              <a:buNone/>
              <a:defRPr sz="1396">
                <a:solidFill>
                  <a:srgbClr val="616D72"/>
                </a:solidFill>
                <a:latin typeface="Arial" charset="0"/>
                <a:ea typeface="Arial" charset="0"/>
                <a:cs typeface="Arial" charset="0"/>
              </a:defRPr>
            </a:lvl4pPr>
            <a:lvl5pPr marL="1823131" indent="0">
              <a:buFontTx/>
              <a:buNone/>
              <a:defRPr sz="1396">
                <a:solidFill>
                  <a:srgbClr val="616D72"/>
                </a:solidFill>
                <a:latin typeface="Arial" charset="0"/>
                <a:ea typeface="Arial" charset="0"/>
                <a:cs typeface="Arial" charset="0"/>
              </a:defRPr>
            </a:lvl5pPr>
          </a:lstStyle>
          <a:p>
            <a:pPr lvl="0"/>
            <a:r>
              <a:rPr lang="en-US" dirty="0"/>
              <a:t>Deutsche Bank Text Dark Grey 14pt</a:t>
            </a:r>
          </a:p>
        </p:txBody>
      </p:sp>
      <p:sp>
        <p:nvSpPr>
          <p:cNvPr id="38" name="Text Placeholder 9"/>
          <p:cNvSpPr>
            <a:spLocks noGrp="1"/>
          </p:cNvSpPr>
          <p:nvPr userDrawn="1">
            <p:ph type="body" sz="quarter" idx="19" hasCustomPrompt="1"/>
          </p:nvPr>
        </p:nvSpPr>
        <p:spPr>
          <a:xfrm>
            <a:off x="7002463" y="2317067"/>
            <a:ext cx="2232024" cy="474951"/>
          </a:xfrm>
          <a:prstGeom prst="rect">
            <a:avLst/>
          </a:prstGeom>
        </p:spPr>
        <p:txBody>
          <a:bodyPr lIns="0" tIns="0" rIns="0" bIns="0"/>
          <a:lstStyle>
            <a:lvl1pPr marL="0" indent="0">
              <a:buFontTx/>
              <a:buNone/>
              <a:defRPr sz="1396">
                <a:solidFill>
                  <a:schemeClr val="tx2"/>
                </a:solidFill>
                <a:latin typeface="Deutsche Bank Text" charset="0"/>
                <a:ea typeface="Deutsche Bank Text" charset="0"/>
                <a:cs typeface="Deutsche Bank Text" charset="0"/>
              </a:defRPr>
            </a:lvl1pPr>
            <a:lvl2pPr marL="455783" indent="0">
              <a:buFontTx/>
              <a:buNone/>
              <a:defRPr sz="1396">
                <a:solidFill>
                  <a:srgbClr val="616D72"/>
                </a:solidFill>
                <a:latin typeface="Arial" charset="0"/>
                <a:ea typeface="Arial" charset="0"/>
                <a:cs typeface="Arial" charset="0"/>
              </a:defRPr>
            </a:lvl2pPr>
            <a:lvl3pPr marL="911565" indent="0">
              <a:buFontTx/>
              <a:buNone/>
              <a:defRPr sz="1396">
                <a:solidFill>
                  <a:srgbClr val="616D72"/>
                </a:solidFill>
                <a:latin typeface="Arial" charset="0"/>
                <a:ea typeface="Arial" charset="0"/>
                <a:cs typeface="Arial" charset="0"/>
              </a:defRPr>
            </a:lvl3pPr>
            <a:lvl4pPr marL="1367348" indent="0">
              <a:buFontTx/>
              <a:buNone/>
              <a:defRPr sz="1396">
                <a:solidFill>
                  <a:srgbClr val="616D72"/>
                </a:solidFill>
                <a:latin typeface="Arial" charset="0"/>
                <a:ea typeface="Arial" charset="0"/>
                <a:cs typeface="Arial" charset="0"/>
              </a:defRPr>
            </a:lvl4pPr>
            <a:lvl5pPr marL="1823131" indent="0">
              <a:buFontTx/>
              <a:buNone/>
              <a:defRPr sz="1396">
                <a:solidFill>
                  <a:srgbClr val="616D72"/>
                </a:solidFill>
                <a:latin typeface="Arial" charset="0"/>
                <a:ea typeface="Arial" charset="0"/>
                <a:cs typeface="Arial" charset="0"/>
              </a:defRPr>
            </a:lvl5pPr>
          </a:lstStyle>
          <a:p>
            <a:pPr lvl="0"/>
            <a:r>
              <a:rPr lang="en-US" dirty="0"/>
              <a:t>Deutsche Bank Text Dark Grey 14pt</a:t>
            </a:r>
          </a:p>
        </p:txBody>
      </p:sp>
      <p:sp>
        <p:nvSpPr>
          <p:cNvPr id="39" name="Text Placeholder 9"/>
          <p:cNvSpPr>
            <a:spLocks noGrp="1"/>
          </p:cNvSpPr>
          <p:nvPr userDrawn="1">
            <p:ph type="body" sz="quarter" idx="20" hasCustomPrompt="1"/>
          </p:nvPr>
        </p:nvSpPr>
        <p:spPr>
          <a:xfrm>
            <a:off x="7002463" y="1259509"/>
            <a:ext cx="2232024" cy="474951"/>
          </a:xfrm>
          <a:prstGeom prst="rect">
            <a:avLst/>
          </a:prstGeom>
        </p:spPr>
        <p:txBody>
          <a:bodyPr lIns="0" tIns="0" rIns="0" bIns="0"/>
          <a:lstStyle>
            <a:lvl1pPr marL="0" indent="0">
              <a:buFontTx/>
              <a:buNone/>
              <a:defRPr sz="1396">
                <a:solidFill>
                  <a:schemeClr val="tx2"/>
                </a:solidFill>
                <a:latin typeface="Deutsche Bank Text" charset="0"/>
                <a:ea typeface="Deutsche Bank Text" charset="0"/>
                <a:cs typeface="Deutsche Bank Text" charset="0"/>
              </a:defRPr>
            </a:lvl1pPr>
            <a:lvl2pPr marL="455783" indent="0">
              <a:buFontTx/>
              <a:buNone/>
              <a:defRPr sz="1396">
                <a:solidFill>
                  <a:srgbClr val="616D72"/>
                </a:solidFill>
                <a:latin typeface="Arial" charset="0"/>
                <a:ea typeface="Arial" charset="0"/>
                <a:cs typeface="Arial" charset="0"/>
              </a:defRPr>
            </a:lvl2pPr>
            <a:lvl3pPr marL="911565" indent="0">
              <a:buFontTx/>
              <a:buNone/>
              <a:defRPr sz="1396">
                <a:solidFill>
                  <a:srgbClr val="616D72"/>
                </a:solidFill>
                <a:latin typeface="Arial" charset="0"/>
                <a:ea typeface="Arial" charset="0"/>
                <a:cs typeface="Arial" charset="0"/>
              </a:defRPr>
            </a:lvl3pPr>
            <a:lvl4pPr marL="1367348" indent="0">
              <a:buFontTx/>
              <a:buNone/>
              <a:defRPr sz="1396">
                <a:solidFill>
                  <a:srgbClr val="616D72"/>
                </a:solidFill>
                <a:latin typeface="Arial" charset="0"/>
                <a:ea typeface="Arial" charset="0"/>
                <a:cs typeface="Arial" charset="0"/>
              </a:defRPr>
            </a:lvl4pPr>
            <a:lvl5pPr marL="1823131" indent="0">
              <a:buFontTx/>
              <a:buNone/>
              <a:defRPr sz="1396">
                <a:solidFill>
                  <a:srgbClr val="616D72"/>
                </a:solidFill>
                <a:latin typeface="Arial" charset="0"/>
                <a:ea typeface="Arial" charset="0"/>
                <a:cs typeface="Arial" charset="0"/>
              </a:defRPr>
            </a:lvl5pPr>
          </a:lstStyle>
          <a:p>
            <a:pPr lvl="0"/>
            <a:r>
              <a:rPr lang="en-US" dirty="0"/>
              <a:t>Deutsche Bank Text Dark Grey 14pt</a:t>
            </a:r>
          </a:p>
        </p:txBody>
      </p:sp>
      <p:sp>
        <p:nvSpPr>
          <p:cNvPr id="23" name="TextBox 22"/>
          <p:cNvSpPr txBox="1"/>
          <p:nvPr userDrawn="1"/>
        </p:nvSpPr>
        <p:spPr>
          <a:xfrm>
            <a:off x="2249487" y="1155261"/>
            <a:ext cx="634253" cy="705706"/>
          </a:xfrm>
          <a:prstGeom prst="rect">
            <a:avLst/>
          </a:prstGeom>
          <a:noFill/>
        </p:spPr>
        <p:txBody>
          <a:bodyPr wrap="square" lIns="0" tIns="0" rIns="0" bIns="0" rtlCol="0">
            <a:spAutoFit/>
          </a:bodyPr>
          <a:lstStyle/>
          <a:p>
            <a:r>
              <a:rPr lang="en-US" sz="4600" dirty="0">
                <a:solidFill>
                  <a:schemeClr val="tx1"/>
                </a:solidFill>
                <a:latin typeface="Deutsche Bank Display" charset="0"/>
                <a:ea typeface="Deutsche Bank Display" charset="0"/>
                <a:cs typeface="Deutsche Bank Display" charset="0"/>
              </a:rPr>
              <a:t>1</a:t>
            </a:r>
          </a:p>
        </p:txBody>
      </p:sp>
      <p:sp>
        <p:nvSpPr>
          <p:cNvPr id="25" name="TextBox 24"/>
          <p:cNvSpPr txBox="1"/>
          <p:nvPr userDrawn="1"/>
        </p:nvSpPr>
        <p:spPr>
          <a:xfrm>
            <a:off x="2249487" y="2204151"/>
            <a:ext cx="634253" cy="705706"/>
          </a:xfrm>
          <a:prstGeom prst="rect">
            <a:avLst/>
          </a:prstGeom>
          <a:noFill/>
        </p:spPr>
        <p:txBody>
          <a:bodyPr wrap="square" lIns="0" tIns="0" rIns="0" bIns="0" rtlCol="0">
            <a:spAutoFit/>
          </a:bodyPr>
          <a:lstStyle/>
          <a:p>
            <a:r>
              <a:rPr lang="en-US" sz="4600" dirty="0">
                <a:solidFill>
                  <a:schemeClr val="tx1"/>
                </a:solidFill>
                <a:latin typeface="Deutsche Bank Display" charset="0"/>
                <a:ea typeface="Deutsche Bank Display" charset="0"/>
                <a:cs typeface="Deutsche Bank Display" charset="0"/>
              </a:rPr>
              <a:t>2</a:t>
            </a:r>
          </a:p>
        </p:txBody>
      </p:sp>
      <p:sp>
        <p:nvSpPr>
          <p:cNvPr id="27" name="TextBox 26"/>
          <p:cNvSpPr txBox="1"/>
          <p:nvPr userDrawn="1"/>
        </p:nvSpPr>
        <p:spPr>
          <a:xfrm>
            <a:off x="2249487" y="3250802"/>
            <a:ext cx="634253" cy="705706"/>
          </a:xfrm>
          <a:prstGeom prst="rect">
            <a:avLst/>
          </a:prstGeom>
          <a:noFill/>
        </p:spPr>
        <p:txBody>
          <a:bodyPr wrap="square" lIns="0" tIns="0" rIns="0" bIns="0" rtlCol="0">
            <a:spAutoFit/>
          </a:bodyPr>
          <a:lstStyle/>
          <a:p>
            <a:r>
              <a:rPr lang="en-US" sz="4600" dirty="0">
                <a:solidFill>
                  <a:schemeClr val="tx1"/>
                </a:solidFill>
                <a:latin typeface="Deutsche Bank Display" charset="0"/>
                <a:ea typeface="Deutsche Bank Display" charset="0"/>
                <a:cs typeface="Deutsche Bank Display" charset="0"/>
              </a:rPr>
              <a:t>3</a:t>
            </a:r>
          </a:p>
        </p:txBody>
      </p:sp>
      <p:sp>
        <p:nvSpPr>
          <p:cNvPr id="28" name="TextBox 27"/>
          <p:cNvSpPr txBox="1"/>
          <p:nvPr userDrawn="1"/>
        </p:nvSpPr>
        <p:spPr>
          <a:xfrm>
            <a:off x="2249487" y="4298838"/>
            <a:ext cx="634253" cy="705706"/>
          </a:xfrm>
          <a:prstGeom prst="rect">
            <a:avLst/>
          </a:prstGeom>
          <a:noFill/>
        </p:spPr>
        <p:txBody>
          <a:bodyPr wrap="square" lIns="0" tIns="0" rIns="0" bIns="0" rtlCol="0">
            <a:spAutoFit/>
          </a:bodyPr>
          <a:lstStyle/>
          <a:p>
            <a:r>
              <a:rPr lang="en-US" sz="4600" dirty="0">
                <a:solidFill>
                  <a:schemeClr val="tx1"/>
                </a:solidFill>
                <a:latin typeface="Deutsche Bank Display" charset="0"/>
                <a:ea typeface="Deutsche Bank Display" charset="0"/>
                <a:cs typeface="Deutsche Bank Display" charset="0"/>
              </a:rPr>
              <a:t>4</a:t>
            </a:r>
          </a:p>
        </p:txBody>
      </p:sp>
      <p:sp>
        <p:nvSpPr>
          <p:cNvPr id="29" name="TextBox 28"/>
          <p:cNvSpPr txBox="1"/>
          <p:nvPr userDrawn="1"/>
        </p:nvSpPr>
        <p:spPr>
          <a:xfrm>
            <a:off x="2249487" y="5359180"/>
            <a:ext cx="634253" cy="705706"/>
          </a:xfrm>
          <a:prstGeom prst="rect">
            <a:avLst/>
          </a:prstGeom>
          <a:noFill/>
        </p:spPr>
        <p:txBody>
          <a:bodyPr wrap="square" lIns="0" tIns="0" rIns="0" bIns="0" rtlCol="0">
            <a:spAutoFit/>
          </a:bodyPr>
          <a:lstStyle/>
          <a:p>
            <a:r>
              <a:rPr lang="en-US" sz="4600" dirty="0">
                <a:solidFill>
                  <a:schemeClr val="tx1"/>
                </a:solidFill>
                <a:latin typeface="Deutsche Bank Display" charset="0"/>
                <a:ea typeface="Deutsche Bank Display" charset="0"/>
                <a:cs typeface="Deutsche Bank Display" charset="0"/>
              </a:rPr>
              <a:t>5</a:t>
            </a:r>
          </a:p>
        </p:txBody>
      </p:sp>
      <p:cxnSp>
        <p:nvCxnSpPr>
          <p:cNvPr id="41" name="Straight Connector 40"/>
          <p:cNvCxnSpPr/>
          <p:nvPr userDrawn="1"/>
        </p:nvCxnSpPr>
        <p:spPr>
          <a:xfrm>
            <a:off x="2249487" y="1171031"/>
            <a:ext cx="3024188" cy="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cxnSp>
        <p:nvCxnSpPr>
          <p:cNvPr id="42" name="Straight Connector 41"/>
          <p:cNvCxnSpPr/>
          <p:nvPr userDrawn="1"/>
        </p:nvCxnSpPr>
        <p:spPr>
          <a:xfrm>
            <a:off x="2249487" y="2219671"/>
            <a:ext cx="3024188" cy="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cxnSp>
        <p:nvCxnSpPr>
          <p:cNvPr id="43" name="Straight Connector 42"/>
          <p:cNvCxnSpPr/>
          <p:nvPr userDrawn="1"/>
        </p:nvCxnSpPr>
        <p:spPr>
          <a:xfrm>
            <a:off x="2249487" y="3268998"/>
            <a:ext cx="3024188" cy="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cxnSp>
        <p:nvCxnSpPr>
          <p:cNvPr id="44" name="Straight Connector 43"/>
          <p:cNvCxnSpPr/>
          <p:nvPr userDrawn="1"/>
        </p:nvCxnSpPr>
        <p:spPr>
          <a:xfrm>
            <a:off x="2249487" y="4317893"/>
            <a:ext cx="3024188" cy="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cxnSp>
        <p:nvCxnSpPr>
          <p:cNvPr id="45" name="Straight Connector 44"/>
          <p:cNvCxnSpPr/>
          <p:nvPr userDrawn="1"/>
        </p:nvCxnSpPr>
        <p:spPr>
          <a:xfrm>
            <a:off x="2249487" y="5368278"/>
            <a:ext cx="3024188" cy="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sp>
        <p:nvSpPr>
          <p:cNvPr id="46" name="Text Placeholder 9"/>
          <p:cNvSpPr>
            <a:spLocks noGrp="1"/>
          </p:cNvSpPr>
          <p:nvPr userDrawn="1">
            <p:ph type="body" sz="quarter" idx="21" hasCustomPrompt="1"/>
          </p:nvPr>
        </p:nvSpPr>
        <p:spPr>
          <a:xfrm>
            <a:off x="3041650" y="5456756"/>
            <a:ext cx="2233613" cy="474951"/>
          </a:xfrm>
          <a:prstGeom prst="rect">
            <a:avLst/>
          </a:prstGeom>
        </p:spPr>
        <p:txBody>
          <a:bodyPr lIns="0" tIns="0" rIns="0" bIns="0"/>
          <a:lstStyle>
            <a:lvl1pPr marL="0" indent="0">
              <a:buFontTx/>
              <a:buNone/>
              <a:defRPr sz="1396">
                <a:solidFill>
                  <a:schemeClr val="tx2"/>
                </a:solidFill>
                <a:latin typeface="Deutsche Bank Text" charset="0"/>
                <a:ea typeface="Deutsche Bank Text" charset="0"/>
                <a:cs typeface="Deutsche Bank Text" charset="0"/>
              </a:defRPr>
            </a:lvl1pPr>
            <a:lvl2pPr marL="455783" indent="0">
              <a:buFontTx/>
              <a:buNone/>
              <a:defRPr sz="1396">
                <a:solidFill>
                  <a:srgbClr val="616D72"/>
                </a:solidFill>
                <a:latin typeface="Arial" charset="0"/>
                <a:ea typeface="Arial" charset="0"/>
                <a:cs typeface="Arial" charset="0"/>
              </a:defRPr>
            </a:lvl2pPr>
            <a:lvl3pPr marL="911565" indent="0">
              <a:buFontTx/>
              <a:buNone/>
              <a:defRPr sz="1396">
                <a:solidFill>
                  <a:srgbClr val="616D72"/>
                </a:solidFill>
                <a:latin typeface="Arial" charset="0"/>
                <a:ea typeface="Arial" charset="0"/>
                <a:cs typeface="Arial" charset="0"/>
              </a:defRPr>
            </a:lvl3pPr>
            <a:lvl4pPr marL="1367348" indent="0">
              <a:buFontTx/>
              <a:buNone/>
              <a:defRPr sz="1396">
                <a:solidFill>
                  <a:srgbClr val="616D72"/>
                </a:solidFill>
                <a:latin typeface="Arial" charset="0"/>
                <a:ea typeface="Arial" charset="0"/>
                <a:cs typeface="Arial" charset="0"/>
              </a:defRPr>
            </a:lvl4pPr>
            <a:lvl5pPr marL="1823131" indent="0">
              <a:buFontTx/>
              <a:buNone/>
              <a:defRPr sz="1396">
                <a:solidFill>
                  <a:srgbClr val="616D72"/>
                </a:solidFill>
                <a:latin typeface="Arial" charset="0"/>
                <a:ea typeface="Arial" charset="0"/>
                <a:cs typeface="Arial" charset="0"/>
              </a:defRPr>
            </a:lvl5pPr>
          </a:lstStyle>
          <a:p>
            <a:pPr lvl="0"/>
            <a:r>
              <a:rPr lang="en-US" dirty="0"/>
              <a:t>Deutsche Bank Text Dark Grey 14pt</a:t>
            </a:r>
          </a:p>
        </p:txBody>
      </p:sp>
      <p:sp>
        <p:nvSpPr>
          <p:cNvPr id="47" name="Text Placeholder 9"/>
          <p:cNvSpPr>
            <a:spLocks noGrp="1"/>
          </p:cNvSpPr>
          <p:nvPr userDrawn="1">
            <p:ph type="body" sz="quarter" idx="22" hasCustomPrompt="1"/>
          </p:nvPr>
        </p:nvSpPr>
        <p:spPr>
          <a:xfrm>
            <a:off x="3041650" y="4413933"/>
            <a:ext cx="2233613" cy="474951"/>
          </a:xfrm>
          <a:prstGeom prst="rect">
            <a:avLst/>
          </a:prstGeom>
        </p:spPr>
        <p:txBody>
          <a:bodyPr lIns="0" tIns="0" rIns="0" bIns="0"/>
          <a:lstStyle>
            <a:lvl1pPr marL="0" indent="0">
              <a:buFontTx/>
              <a:buNone/>
              <a:defRPr sz="1396">
                <a:solidFill>
                  <a:schemeClr val="tx2"/>
                </a:solidFill>
                <a:latin typeface="Deutsche Bank Text" charset="0"/>
                <a:ea typeface="Deutsche Bank Text" charset="0"/>
                <a:cs typeface="Deutsche Bank Text" charset="0"/>
              </a:defRPr>
            </a:lvl1pPr>
            <a:lvl2pPr marL="455783" indent="0">
              <a:buFontTx/>
              <a:buNone/>
              <a:defRPr sz="1396">
                <a:solidFill>
                  <a:srgbClr val="616D72"/>
                </a:solidFill>
                <a:latin typeface="Arial" charset="0"/>
                <a:ea typeface="Arial" charset="0"/>
                <a:cs typeface="Arial" charset="0"/>
              </a:defRPr>
            </a:lvl2pPr>
            <a:lvl3pPr marL="911565" indent="0">
              <a:buFontTx/>
              <a:buNone/>
              <a:defRPr sz="1396">
                <a:solidFill>
                  <a:srgbClr val="616D72"/>
                </a:solidFill>
                <a:latin typeface="Arial" charset="0"/>
                <a:ea typeface="Arial" charset="0"/>
                <a:cs typeface="Arial" charset="0"/>
              </a:defRPr>
            </a:lvl3pPr>
            <a:lvl4pPr marL="1367348" indent="0">
              <a:buFontTx/>
              <a:buNone/>
              <a:defRPr sz="1396">
                <a:solidFill>
                  <a:srgbClr val="616D72"/>
                </a:solidFill>
                <a:latin typeface="Arial" charset="0"/>
                <a:ea typeface="Arial" charset="0"/>
                <a:cs typeface="Arial" charset="0"/>
              </a:defRPr>
            </a:lvl4pPr>
            <a:lvl5pPr marL="1823131" indent="0">
              <a:buFontTx/>
              <a:buNone/>
              <a:defRPr sz="1396">
                <a:solidFill>
                  <a:srgbClr val="616D72"/>
                </a:solidFill>
                <a:latin typeface="Arial" charset="0"/>
                <a:ea typeface="Arial" charset="0"/>
                <a:cs typeface="Arial" charset="0"/>
              </a:defRPr>
            </a:lvl5pPr>
          </a:lstStyle>
          <a:p>
            <a:pPr lvl="0"/>
            <a:r>
              <a:rPr lang="en-US" dirty="0"/>
              <a:t>Deutsche Bank Text Dark Grey 14pt</a:t>
            </a:r>
          </a:p>
        </p:txBody>
      </p:sp>
      <p:sp>
        <p:nvSpPr>
          <p:cNvPr id="48" name="Text Placeholder 9"/>
          <p:cNvSpPr>
            <a:spLocks noGrp="1"/>
          </p:cNvSpPr>
          <p:nvPr userDrawn="1">
            <p:ph type="body" sz="quarter" idx="23" hasCustomPrompt="1"/>
          </p:nvPr>
        </p:nvSpPr>
        <p:spPr>
          <a:xfrm>
            <a:off x="3041650" y="3361406"/>
            <a:ext cx="2233613" cy="474951"/>
          </a:xfrm>
          <a:prstGeom prst="rect">
            <a:avLst/>
          </a:prstGeom>
        </p:spPr>
        <p:txBody>
          <a:bodyPr lIns="0" tIns="0" rIns="0" bIns="0"/>
          <a:lstStyle>
            <a:lvl1pPr marL="0" indent="0">
              <a:buFontTx/>
              <a:buNone/>
              <a:defRPr sz="1396">
                <a:solidFill>
                  <a:schemeClr val="tx2"/>
                </a:solidFill>
                <a:latin typeface="Deutsche Bank Text" charset="0"/>
                <a:ea typeface="Deutsche Bank Text" charset="0"/>
                <a:cs typeface="Deutsche Bank Text" charset="0"/>
              </a:defRPr>
            </a:lvl1pPr>
            <a:lvl2pPr marL="455783" indent="0">
              <a:buFontTx/>
              <a:buNone/>
              <a:defRPr sz="1396">
                <a:solidFill>
                  <a:srgbClr val="616D72"/>
                </a:solidFill>
                <a:latin typeface="Arial" charset="0"/>
                <a:ea typeface="Arial" charset="0"/>
                <a:cs typeface="Arial" charset="0"/>
              </a:defRPr>
            </a:lvl2pPr>
            <a:lvl3pPr marL="911565" indent="0">
              <a:buFontTx/>
              <a:buNone/>
              <a:defRPr sz="1396">
                <a:solidFill>
                  <a:srgbClr val="616D72"/>
                </a:solidFill>
                <a:latin typeface="Arial" charset="0"/>
                <a:ea typeface="Arial" charset="0"/>
                <a:cs typeface="Arial" charset="0"/>
              </a:defRPr>
            </a:lvl3pPr>
            <a:lvl4pPr marL="1367348" indent="0">
              <a:buFontTx/>
              <a:buNone/>
              <a:defRPr sz="1396">
                <a:solidFill>
                  <a:srgbClr val="616D72"/>
                </a:solidFill>
                <a:latin typeface="Arial" charset="0"/>
                <a:ea typeface="Arial" charset="0"/>
                <a:cs typeface="Arial" charset="0"/>
              </a:defRPr>
            </a:lvl4pPr>
            <a:lvl5pPr marL="1823131" indent="0">
              <a:buFontTx/>
              <a:buNone/>
              <a:defRPr sz="1396">
                <a:solidFill>
                  <a:srgbClr val="616D72"/>
                </a:solidFill>
                <a:latin typeface="Arial" charset="0"/>
                <a:ea typeface="Arial" charset="0"/>
                <a:cs typeface="Arial" charset="0"/>
              </a:defRPr>
            </a:lvl5pPr>
          </a:lstStyle>
          <a:p>
            <a:pPr lvl="0"/>
            <a:r>
              <a:rPr lang="en-US" dirty="0"/>
              <a:t>Deutsche Bank Text Dark Grey 14pt</a:t>
            </a:r>
          </a:p>
        </p:txBody>
      </p:sp>
      <p:sp>
        <p:nvSpPr>
          <p:cNvPr id="49" name="Text Placeholder 9"/>
          <p:cNvSpPr>
            <a:spLocks noGrp="1"/>
          </p:cNvSpPr>
          <p:nvPr userDrawn="1">
            <p:ph type="body" sz="quarter" idx="24" hasCustomPrompt="1"/>
          </p:nvPr>
        </p:nvSpPr>
        <p:spPr>
          <a:xfrm>
            <a:off x="3041650" y="2317067"/>
            <a:ext cx="2233613" cy="474951"/>
          </a:xfrm>
          <a:prstGeom prst="rect">
            <a:avLst/>
          </a:prstGeom>
        </p:spPr>
        <p:txBody>
          <a:bodyPr lIns="0" tIns="0" rIns="0" bIns="0"/>
          <a:lstStyle>
            <a:lvl1pPr marL="0" indent="0">
              <a:buFontTx/>
              <a:buNone/>
              <a:defRPr sz="1396">
                <a:solidFill>
                  <a:schemeClr val="tx2"/>
                </a:solidFill>
                <a:latin typeface="Deutsche Bank Text" charset="0"/>
                <a:ea typeface="Deutsche Bank Text" charset="0"/>
                <a:cs typeface="Deutsche Bank Text" charset="0"/>
              </a:defRPr>
            </a:lvl1pPr>
            <a:lvl2pPr marL="455783" indent="0">
              <a:buFontTx/>
              <a:buNone/>
              <a:defRPr sz="1396">
                <a:solidFill>
                  <a:srgbClr val="616D72"/>
                </a:solidFill>
                <a:latin typeface="Arial" charset="0"/>
                <a:ea typeface="Arial" charset="0"/>
                <a:cs typeface="Arial" charset="0"/>
              </a:defRPr>
            </a:lvl2pPr>
            <a:lvl3pPr marL="911565" indent="0">
              <a:buFontTx/>
              <a:buNone/>
              <a:defRPr sz="1396">
                <a:solidFill>
                  <a:srgbClr val="616D72"/>
                </a:solidFill>
                <a:latin typeface="Arial" charset="0"/>
                <a:ea typeface="Arial" charset="0"/>
                <a:cs typeface="Arial" charset="0"/>
              </a:defRPr>
            </a:lvl3pPr>
            <a:lvl4pPr marL="1367348" indent="0">
              <a:buFontTx/>
              <a:buNone/>
              <a:defRPr sz="1396">
                <a:solidFill>
                  <a:srgbClr val="616D72"/>
                </a:solidFill>
                <a:latin typeface="Arial" charset="0"/>
                <a:ea typeface="Arial" charset="0"/>
                <a:cs typeface="Arial" charset="0"/>
              </a:defRPr>
            </a:lvl4pPr>
            <a:lvl5pPr marL="1823131" indent="0">
              <a:buFontTx/>
              <a:buNone/>
              <a:defRPr sz="1396">
                <a:solidFill>
                  <a:srgbClr val="616D72"/>
                </a:solidFill>
                <a:latin typeface="Arial" charset="0"/>
                <a:ea typeface="Arial" charset="0"/>
                <a:cs typeface="Arial" charset="0"/>
              </a:defRPr>
            </a:lvl5pPr>
          </a:lstStyle>
          <a:p>
            <a:pPr lvl="0"/>
            <a:r>
              <a:rPr lang="en-US" dirty="0"/>
              <a:t>Deutsche Bank Text Dark Grey 14pt</a:t>
            </a:r>
          </a:p>
        </p:txBody>
      </p:sp>
      <p:sp>
        <p:nvSpPr>
          <p:cNvPr id="50" name="Text Placeholder 9"/>
          <p:cNvSpPr>
            <a:spLocks noGrp="1"/>
          </p:cNvSpPr>
          <p:nvPr userDrawn="1">
            <p:ph type="body" sz="quarter" idx="25" hasCustomPrompt="1"/>
          </p:nvPr>
        </p:nvSpPr>
        <p:spPr>
          <a:xfrm>
            <a:off x="3041650" y="1259509"/>
            <a:ext cx="2233613" cy="474951"/>
          </a:xfrm>
          <a:prstGeom prst="rect">
            <a:avLst/>
          </a:prstGeom>
        </p:spPr>
        <p:txBody>
          <a:bodyPr lIns="0" tIns="0" rIns="0" bIns="0"/>
          <a:lstStyle>
            <a:lvl1pPr marL="0" indent="0">
              <a:buFontTx/>
              <a:buNone/>
              <a:defRPr sz="1396">
                <a:solidFill>
                  <a:schemeClr val="tx2"/>
                </a:solidFill>
                <a:latin typeface="Deutsche Bank Text" charset="0"/>
                <a:ea typeface="Deutsche Bank Text" charset="0"/>
                <a:cs typeface="Deutsche Bank Text" charset="0"/>
              </a:defRPr>
            </a:lvl1pPr>
            <a:lvl2pPr marL="455783" indent="0">
              <a:buFontTx/>
              <a:buNone/>
              <a:defRPr sz="1396">
                <a:solidFill>
                  <a:srgbClr val="616D72"/>
                </a:solidFill>
                <a:latin typeface="Arial" charset="0"/>
                <a:ea typeface="Arial" charset="0"/>
                <a:cs typeface="Arial" charset="0"/>
              </a:defRPr>
            </a:lvl2pPr>
            <a:lvl3pPr marL="911565" indent="0">
              <a:buFontTx/>
              <a:buNone/>
              <a:defRPr sz="1396">
                <a:solidFill>
                  <a:srgbClr val="616D72"/>
                </a:solidFill>
                <a:latin typeface="Arial" charset="0"/>
                <a:ea typeface="Arial" charset="0"/>
                <a:cs typeface="Arial" charset="0"/>
              </a:defRPr>
            </a:lvl3pPr>
            <a:lvl4pPr marL="1367348" indent="0">
              <a:buFontTx/>
              <a:buNone/>
              <a:defRPr sz="1396">
                <a:solidFill>
                  <a:srgbClr val="616D72"/>
                </a:solidFill>
                <a:latin typeface="Arial" charset="0"/>
                <a:ea typeface="Arial" charset="0"/>
                <a:cs typeface="Arial" charset="0"/>
              </a:defRPr>
            </a:lvl4pPr>
            <a:lvl5pPr marL="1823131" indent="0">
              <a:buFontTx/>
              <a:buNone/>
              <a:defRPr sz="1396">
                <a:solidFill>
                  <a:srgbClr val="616D72"/>
                </a:solidFill>
                <a:latin typeface="Arial" charset="0"/>
                <a:ea typeface="Arial" charset="0"/>
                <a:cs typeface="Arial" charset="0"/>
              </a:defRPr>
            </a:lvl5pPr>
          </a:lstStyle>
          <a:p>
            <a:pPr lvl="0"/>
            <a:r>
              <a:rPr lang="en-US" dirty="0"/>
              <a:t>Deutsche Bank Text Dark Grey 14pt</a:t>
            </a:r>
          </a:p>
        </p:txBody>
      </p:sp>
    </p:spTree>
    <p:extLst>
      <p:ext uri="{BB962C8B-B14F-4D97-AF65-F5344CB8AC3E}">
        <p14:creationId xmlns:p14="http://schemas.microsoft.com/office/powerpoint/2010/main" val="1517741834"/>
      </p:ext>
    </p:extLst>
  </p:cSld>
  <p:clrMapOvr>
    <a:masterClrMapping/>
  </p:clrMapOvr>
</p:sldLayout>
</file>

<file path=ppt/slideLayouts/slideLayout120.xml><?xml version="1.0" encoding="utf-8"?>
<p:sldLayout xmlns:a="http://schemas.openxmlformats.org/drawingml/2006/main" xmlns:r="http://schemas.openxmlformats.org/officeDocument/2006/relationships" xmlns:p="http://schemas.openxmlformats.org/presentationml/2006/main" preserve="1" userDrawn="1">
  <p:cSld name="Timeline with key dates">
    <p:spTree>
      <p:nvGrpSpPr>
        <p:cNvPr id="1" name=""/>
        <p:cNvGrpSpPr/>
        <p:nvPr/>
      </p:nvGrpSpPr>
      <p:grpSpPr>
        <a:xfrm>
          <a:off x="0" y="0"/>
          <a:ext cx="0" cy="0"/>
          <a:chOff x="0" y="0"/>
          <a:chExt cx="0" cy="0"/>
        </a:xfrm>
      </p:grpSpPr>
      <p:sp>
        <p:nvSpPr>
          <p:cNvPr id="3" name="Text Placeholder 2"/>
          <p:cNvSpPr>
            <a:spLocks noGrp="1"/>
          </p:cNvSpPr>
          <p:nvPr>
            <p:ph type="body" sz="quarter" idx="62" hasCustomPrompt="1"/>
          </p:nvPr>
        </p:nvSpPr>
        <p:spPr>
          <a:xfrm>
            <a:off x="701675" y="441325"/>
            <a:ext cx="3060700" cy="173038"/>
          </a:xfrm>
          <a:prstGeom prst="rect">
            <a:avLst/>
          </a:prstGeom>
        </p:spPr>
        <p:txBody>
          <a:bodyPr lIns="0" tIns="0" rIns="0" bIns="0"/>
          <a:lstStyle>
            <a:lvl1pPr marL="0" indent="0">
              <a:buNone/>
              <a:defRPr sz="997" b="0" i="0" baseline="0">
                <a:solidFill>
                  <a:schemeClr val="accent2"/>
                </a:solidFill>
                <a:latin typeface="Deutsche Bank Text" charset="0"/>
                <a:ea typeface="Deutsche Bank Text" charset="0"/>
                <a:cs typeface="Deutsche Bank Text" charset="0"/>
              </a:defRPr>
            </a:lvl1pPr>
            <a:lvl2pPr marL="455783" indent="0">
              <a:buNone/>
              <a:defRPr/>
            </a:lvl2pPr>
            <a:lvl3pPr marL="911565" indent="0">
              <a:buNone/>
              <a:defRPr/>
            </a:lvl3pPr>
            <a:lvl4pPr marL="1367348" indent="0">
              <a:buNone/>
              <a:defRPr/>
            </a:lvl4pPr>
            <a:lvl5pPr marL="1823131" indent="0">
              <a:buNone/>
              <a:defRPr/>
            </a:lvl5pPr>
          </a:lstStyle>
          <a:p>
            <a:pPr lvl="0"/>
            <a:r>
              <a:rPr lang="en-US" dirty="0"/>
              <a:t>Deutsche Bank Text Orange 10pt</a:t>
            </a:r>
          </a:p>
        </p:txBody>
      </p:sp>
      <p:sp>
        <p:nvSpPr>
          <p:cNvPr id="4" name="Text Placeholder 5"/>
          <p:cNvSpPr>
            <a:spLocks noGrp="1"/>
          </p:cNvSpPr>
          <p:nvPr>
            <p:ph type="body" sz="quarter" idx="63" hasCustomPrompt="1"/>
          </p:nvPr>
        </p:nvSpPr>
        <p:spPr>
          <a:xfrm>
            <a:off x="701674" y="824430"/>
            <a:ext cx="8532813" cy="478908"/>
          </a:xfrm>
          <a:prstGeom prst="rect">
            <a:avLst/>
          </a:prstGeom>
        </p:spPr>
        <p:txBody>
          <a:bodyPr lIns="0" tIns="0" rIns="0" bIns="0"/>
          <a:lstStyle>
            <a:lvl1pPr marL="0" indent="0">
              <a:lnSpc>
                <a:spcPts val="4000"/>
              </a:lnSpc>
              <a:spcBef>
                <a:spcPts val="0"/>
              </a:spcBef>
              <a:buNone/>
              <a:defRPr sz="3600" baseline="0">
                <a:solidFill>
                  <a:schemeClr val="tx1"/>
                </a:solidFill>
                <a:latin typeface="Deutsche Bank Display" charset="0"/>
                <a:ea typeface="Deutsche Bank Display" charset="0"/>
                <a:cs typeface="Deutsche Bank Display" charset="0"/>
              </a:defRPr>
            </a:lvl1pPr>
            <a:lvl2pPr marL="455783" indent="0">
              <a:buNone/>
              <a:defRPr sz="3600">
                <a:latin typeface="Deutsche Bank Display Beta" charset="0"/>
                <a:ea typeface="Deutsche Bank Display Beta" charset="0"/>
                <a:cs typeface="Deutsche Bank Display Beta" charset="0"/>
              </a:defRPr>
            </a:lvl2pPr>
            <a:lvl3pPr marL="911566" indent="0">
              <a:buNone/>
              <a:defRPr sz="3600">
                <a:latin typeface="Deutsche Bank Display Beta" charset="0"/>
                <a:ea typeface="Deutsche Bank Display Beta" charset="0"/>
                <a:cs typeface="Deutsche Bank Display Beta" charset="0"/>
              </a:defRPr>
            </a:lvl3pPr>
            <a:lvl4pPr marL="1367348" indent="0">
              <a:buNone/>
              <a:defRPr sz="3600">
                <a:latin typeface="Deutsche Bank Display Beta" charset="0"/>
                <a:ea typeface="Deutsche Bank Display Beta" charset="0"/>
                <a:cs typeface="Deutsche Bank Display Beta" charset="0"/>
              </a:defRPr>
            </a:lvl4pPr>
            <a:lvl5pPr marL="1823131" indent="0">
              <a:buNone/>
              <a:defRPr sz="3600">
                <a:latin typeface="Deutsche Bank Display Beta" charset="0"/>
                <a:ea typeface="Deutsche Bank Display Beta" charset="0"/>
                <a:cs typeface="Deutsche Bank Display Beta" charset="0"/>
              </a:defRPr>
            </a:lvl5pPr>
          </a:lstStyle>
          <a:p>
            <a:pPr lvl="0"/>
            <a:r>
              <a:rPr lang="en-US" dirty="0"/>
              <a:t>Deutsche Bank Display Dark Blue 36pt</a:t>
            </a:r>
          </a:p>
        </p:txBody>
      </p:sp>
      <p:sp>
        <p:nvSpPr>
          <p:cNvPr id="8" name="Text Placeholder 7"/>
          <p:cNvSpPr>
            <a:spLocks noGrp="1"/>
          </p:cNvSpPr>
          <p:nvPr>
            <p:ph type="body" sz="quarter" idx="73" hasCustomPrompt="1"/>
          </p:nvPr>
        </p:nvSpPr>
        <p:spPr>
          <a:xfrm>
            <a:off x="813334" y="2860786"/>
            <a:ext cx="2752826" cy="180797"/>
          </a:xfrm>
          <a:prstGeom prst="rect">
            <a:avLst/>
          </a:prstGeom>
        </p:spPr>
        <p:txBody>
          <a:bodyPr lIns="0" tIns="0" rIns="0" bIns="0"/>
          <a:lstStyle>
            <a:lvl1pPr marL="0" indent="0">
              <a:buNone/>
              <a:defRPr sz="1400">
                <a:solidFill>
                  <a:schemeClr val="accent2"/>
                </a:solidFill>
                <a:latin typeface="Deutsche Bank Text" charset="0"/>
                <a:ea typeface="Deutsche Bank Text" charset="0"/>
                <a:cs typeface="Deutsche Bank Text" charset="0"/>
              </a:defRPr>
            </a:lvl1pPr>
          </a:lstStyle>
          <a:p>
            <a:pPr lvl="0"/>
            <a:r>
              <a:rPr lang="en-US" dirty="0"/>
              <a:t>Deutsche Bank Text Orange 14pt</a:t>
            </a:r>
          </a:p>
        </p:txBody>
      </p:sp>
      <p:sp>
        <p:nvSpPr>
          <p:cNvPr id="9" name="Text Placeholder 7"/>
          <p:cNvSpPr>
            <a:spLocks noGrp="1"/>
          </p:cNvSpPr>
          <p:nvPr>
            <p:ph type="body" sz="quarter" idx="74" hasCustomPrompt="1"/>
          </p:nvPr>
        </p:nvSpPr>
        <p:spPr>
          <a:xfrm>
            <a:off x="813334" y="3216922"/>
            <a:ext cx="2752826" cy="493617"/>
          </a:xfrm>
          <a:prstGeom prst="rect">
            <a:avLst/>
          </a:prstGeom>
        </p:spPr>
        <p:txBody>
          <a:bodyPr lIns="0" tIns="0" rIns="0" bIns="0"/>
          <a:lstStyle>
            <a:lvl1pPr marL="0" indent="0">
              <a:lnSpc>
                <a:spcPts val="1400"/>
              </a:lnSpc>
              <a:spcBef>
                <a:spcPts val="0"/>
              </a:spcBef>
              <a:buNone/>
              <a:defRPr sz="1200">
                <a:solidFill>
                  <a:schemeClr val="tx1"/>
                </a:solidFill>
                <a:latin typeface="Deutsche Bank Text" charset="0"/>
                <a:ea typeface="Deutsche Bank Text" charset="0"/>
                <a:cs typeface="Deutsche Bank Text" charset="0"/>
              </a:defRPr>
            </a:lvl1pPr>
          </a:lstStyle>
          <a:p>
            <a:pPr lvl="0"/>
            <a:r>
              <a:rPr lang="en-US" dirty="0"/>
              <a:t>Deutsche Bank Text Dark Blue 12pt</a:t>
            </a:r>
          </a:p>
        </p:txBody>
      </p:sp>
      <p:cxnSp>
        <p:nvCxnSpPr>
          <p:cNvPr id="11" name="Straight Connector 10"/>
          <p:cNvCxnSpPr/>
          <p:nvPr userDrawn="1"/>
        </p:nvCxnSpPr>
        <p:spPr>
          <a:xfrm>
            <a:off x="701675" y="2860786"/>
            <a:ext cx="0" cy="854566"/>
          </a:xfrm>
          <a:prstGeom prst="line">
            <a:avLst/>
          </a:prstGeom>
          <a:ln>
            <a:solidFill>
              <a:schemeClr val="accent2"/>
            </a:solidFill>
          </a:ln>
        </p:spPr>
        <p:style>
          <a:lnRef idx="1">
            <a:schemeClr val="accent1"/>
          </a:lnRef>
          <a:fillRef idx="0">
            <a:schemeClr val="accent1"/>
          </a:fillRef>
          <a:effectRef idx="0">
            <a:schemeClr val="accent1"/>
          </a:effectRef>
          <a:fontRef idx="minor">
            <a:schemeClr val="tx1"/>
          </a:fontRef>
        </p:style>
      </p:cxnSp>
      <p:sp>
        <p:nvSpPr>
          <p:cNvPr id="12" name="Text Placeholder 7"/>
          <p:cNvSpPr>
            <a:spLocks noGrp="1"/>
          </p:cNvSpPr>
          <p:nvPr>
            <p:ph type="body" sz="quarter" idx="75" hasCustomPrompt="1"/>
          </p:nvPr>
        </p:nvSpPr>
        <p:spPr>
          <a:xfrm>
            <a:off x="3873196" y="2860786"/>
            <a:ext cx="2984803" cy="180797"/>
          </a:xfrm>
          <a:prstGeom prst="rect">
            <a:avLst/>
          </a:prstGeom>
        </p:spPr>
        <p:txBody>
          <a:bodyPr lIns="0" tIns="0" rIns="0" bIns="0"/>
          <a:lstStyle>
            <a:lvl1pPr marL="0" indent="0">
              <a:buNone/>
              <a:defRPr sz="1400">
                <a:solidFill>
                  <a:schemeClr val="accent2"/>
                </a:solidFill>
                <a:latin typeface="Deutsche Bank Text" charset="0"/>
                <a:ea typeface="Deutsche Bank Text" charset="0"/>
                <a:cs typeface="Deutsche Bank Text" charset="0"/>
              </a:defRPr>
            </a:lvl1pPr>
          </a:lstStyle>
          <a:p>
            <a:pPr lvl="0"/>
            <a:r>
              <a:rPr lang="en-US" dirty="0"/>
              <a:t>Deutsche Bank Text Orange 14pt</a:t>
            </a:r>
          </a:p>
        </p:txBody>
      </p:sp>
      <p:sp>
        <p:nvSpPr>
          <p:cNvPr id="13" name="Text Placeholder 7"/>
          <p:cNvSpPr>
            <a:spLocks noGrp="1"/>
          </p:cNvSpPr>
          <p:nvPr>
            <p:ph type="body" sz="quarter" idx="76" hasCustomPrompt="1"/>
          </p:nvPr>
        </p:nvSpPr>
        <p:spPr>
          <a:xfrm>
            <a:off x="3873196" y="3216922"/>
            <a:ext cx="2984803" cy="493617"/>
          </a:xfrm>
          <a:prstGeom prst="rect">
            <a:avLst/>
          </a:prstGeom>
        </p:spPr>
        <p:txBody>
          <a:bodyPr lIns="0" tIns="0" rIns="0" bIns="0"/>
          <a:lstStyle>
            <a:lvl1pPr marL="0" indent="0">
              <a:lnSpc>
                <a:spcPts val="1400"/>
              </a:lnSpc>
              <a:spcBef>
                <a:spcPts val="0"/>
              </a:spcBef>
              <a:buNone/>
              <a:defRPr sz="1200">
                <a:solidFill>
                  <a:schemeClr val="tx1"/>
                </a:solidFill>
                <a:latin typeface="Deutsche Bank Text" charset="0"/>
                <a:ea typeface="Deutsche Bank Text" charset="0"/>
                <a:cs typeface="Deutsche Bank Text" charset="0"/>
              </a:defRPr>
            </a:lvl1pPr>
          </a:lstStyle>
          <a:p>
            <a:pPr lvl="0"/>
            <a:r>
              <a:rPr lang="en-US" dirty="0"/>
              <a:t>Deutsche Bank Text Dark Blue 12pt</a:t>
            </a:r>
          </a:p>
        </p:txBody>
      </p:sp>
      <p:cxnSp>
        <p:nvCxnSpPr>
          <p:cNvPr id="14" name="Straight Connector 13"/>
          <p:cNvCxnSpPr/>
          <p:nvPr userDrawn="1"/>
        </p:nvCxnSpPr>
        <p:spPr>
          <a:xfrm>
            <a:off x="3761538" y="2860786"/>
            <a:ext cx="0" cy="854566"/>
          </a:xfrm>
          <a:prstGeom prst="line">
            <a:avLst/>
          </a:prstGeom>
          <a:ln>
            <a:solidFill>
              <a:schemeClr val="accent2"/>
            </a:solidFill>
          </a:ln>
        </p:spPr>
        <p:style>
          <a:lnRef idx="1">
            <a:schemeClr val="accent1"/>
          </a:lnRef>
          <a:fillRef idx="0">
            <a:schemeClr val="accent1"/>
          </a:fillRef>
          <a:effectRef idx="0">
            <a:schemeClr val="accent1"/>
          </a:effectRef>
          <a:fontRef idx="minor">
            <a:schemeClr val="tx1"/>
          </a:fontRef>
        </p:style>
      </p:cxnSp>
      <p:sp>
        <p:nvSpPr>
          <p:cNvPr id="15" name="Text Placeholder 7"/>
          <p:cNvSpPr>
            <a:spLocks noGrp="1"/>
          </p:cNvSpPr>
          <p:nvPr>
            <p:ph type="body" sz="quarter" idx="77" hasCustomPrompt="1"/>
          </p:nvPr>
        </p:nvSpPr>
        <p:spPr>
          <a:xfrm>
            <a:off x="7272773" y="2860786"/>
            <a:ext cx="2753878" cy="180797"/>
          </a:xfrm>
          <a:prstGeom prst="rect">
            <a:avLst/>
          </a:prstGeom>
        </p:spPr>
        <p:txBody>
          <a:bodyPr lIns="0" tIns="0" rIns="0" bIns="0"/>
          <a:lstStyle>
            <a:lvl1pPr marL="0" indent="0">
              <a:buNone/>
              <a:defRPr sz="1400">
                <a:solidFill>
                  <a:schemeClr val="accent2"/>
                </a:solidFill>
                <a:latin typeface="Deutsche Bank Text" charset="0"/>
                <a:ea typeface="Deutsche Bank Text" charset="0"/>
                <a:cs typeface="Deutsche Bank Text" charset="0"/>
              </a:defRPr>
            </a:lvl1pPr>
          </a:lstStyle>
          <a:p>
            <a:pPr lvl="0"/>
            <a:r>
              <a:rPr lang="en-US" dirty="0"/>
              <a:t>Deutsche Bank Text Orange 14pt</a:t>
            </a:r>
          </a:p>
        </p:txBody>
      </p:sp>
      <p:sp>
        <p:nvSpPr>
          <p:cNvPr id="16" name="Text Placeholder 7"/>
          <p:cNvSpPr>
            <a:spLocks noGrp="1"/>
          </p:cNvSpPr>
          <p:nvPr>
            <p:ph type="body" sz="quarter" idx="78" hasCustomPrompt="1"/>
          </p:nvPr>
        </p:nvSpPr>
        <p:spPr>
          <a:xfrm>
            <a:off x="7272773" y="3216922"/>
            <a:ext cx="2753878" cy="493617"/>
          </a:xfrm>
          <a:prstGeom prst="rect">
            <a:avLst/>
          </a:prstGeom>
        </p:spPr>
        <p:txBody>
          <a:bodyPr lIns="0" tIns="0" rIns="0" bIns="0"/>
          <a:lstStyle>
            <a:lvl1pPr marL="0" indent="0">
              <a:lnSpc>
                <a:spcPts val="1400"/>
              </a:lnSpc>
              <a:spcBef>
                <a:spcPts val="0"/>
              </a:spcBef>
              <a:buNone/>
              <a:defRPr sz="1200">
                <a:solidFill>
                  <a:schemeClr val="tx1"/>
                </a:solidFill>
                <a:latin typeface="Deutsche Bank Text" charset="0"/>
                <a:ea typeface="Deutsche Bank Text" charset="0"/>
                <a:cs typeface="Deutsche Bank Text" charset="0"/>
              </a:defRPr>
            </a:lvl1pPr>
          </a:lstStyle>
          <a:p>
            <a:pPr lvl="0"/>
            <a:r>
              <a:rPr lang="en-US" dirty="0"/>
              <a:t>Deutsche Bank Text Dark Blue 12pt</a:t>
            </a:r>
          </a:p>
        </p:txBody>
      </p:sp>
      <p:cxnSp>
        <p:nvCxnSpPr>
          <p:cNvPr id="17" name="Straight Connector 16"/>
          <p:cNvCxnSpPr/>
          <p:nvPr userDrawn="1"/>
        </p:nvCxnSpPr>
        <p:spPr>
          <a:xfrm>
            <a:off x="7161114" y="2860786"/>
            <a:ext cx="0" cy="854566"/>
          </a:xfrm>
          <a:prstGeom prst="line">
            <a:avLst/>
          </a:prstGeom>
          <a:ln>
            <a:solidFill>
              <a:schemeClr val="accent2"/>
            </a:solidFill>
          </a:ln>
        </p:spPr>
        <p:style>
          <a:lnRef idx="1">
            <a:schemeClr val="accent1"/>
          </a:lnRef>
          <a:fillRef idx="0">
            <a:schemeClr val="accent1"/>
          </a:fillRef>
          <a:effectRef idx="0">
            <a:schemeClr val="accent1"/>
          </a:effectRef>
          <a:fontRef idx="minor">
            <a:schemeClr val="tx1"/>
          </a:fontRef>
        </p:style>
      </p:cxnSp>
      <p:sp>
        <p:nvSpPr>
          <p:cNvPr id="19" name="Text Placeholder 6"/>
          <p:cNvSpPr>
            <a:spLocks noGrp="1"/>
          </p:cNvSpPr>
          <p:nvPr>
            <p:ph type="body" sz="quarter" idx="72" hasCustomPrompt="1"/>
          </p:nvPr>
        </p:nvSpPr>
        <p:spPr>
          <a:xfrm>
            <a:off x="702650" y="6764338"/>
            <a:ext cx="9324000" cy="268287"/>
          </a:xfrm>
          <a:prstGeom prst="rect">
            <a:avLst/>
          </a:prstGeom>
        </p:spPr>
        <p:txBody>
          <a:bodyPr lIns="0" tIns="0" rIns="0" bIns="0" anchor="b"/>
          <a:lstStyle>
            <a:lvl1pPr marL="0" indent="0">
              <a:lnSpc>
                <a:spcPts val="800"/>
              </a:lnSpc>
              <a:spcBef>
                <a:spcPts val="0"/>
              </a:spcBef>
              <a:buNone/>
              <a:defRPr sz="800">
                <a:solidFill>
                  <a:schemeClr val="tx2"/>
                </a:solidFill>
                <a:latin typeface="Deutsche Bank Text Beta" charset="0"/>
                <a:ea typeface="Deutsche Bank Text Beta" charset="0"/>
                <a:cs typeface="Deutsche Bank Text Beta"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8pt</a:t>
            </a:r>
          </a:p>
        </p:txBody>
      </p:sp>
    </p:spTree>
    <p:extLst>
      <p:ext uri="{BB962C8B-B14F-4D97-AF65-F5344CB8AC3E}">
        <p14:creationId xmlns:p14="http://schemas.microsoft.com/office/powerpoint/2010/main" val="1520590275"/>
      </p:ext>
    </p:extLst>
  </p:cSld>
  <p:clrMapOvr>
    <a:masterClrMapping/>
  </p:clrMapOvr>
</p:sldLayout>
</file>

<file path=ppt/slideLayouts/slideLayout121.xml><?xml version="1.0" encoding="utf-8"?>
<p:sldLayout xmlns:a="http://schemas.openxmlformats.org/drawingml/2006/main" xmlns:r="http://schemas.openxmlformats.org/officeDocument/2006/relationships" xmlns:p="http://schemas.openxmlformats.org/presentationml/2006/main" preserve="1" userDrawn="1">
  <p:cSld name="1_Timeline with overview">
    <p:spTree>
      <p:nvGrpSpPr>
        <p:cNvPr id="1" name=""/>
        <p:cNvGrpSpPr/>
        <p:nvPr/>
      </p:nvGrpSpPr>
      <p:grpSpPr>
        <a:xfrm>
          <a:off x="0" y="0"/>
          <a:ext cx="0" cy="0"/>
          <a:chOff x="0" y="0"/>
          <a:chExt cx="0" cy="0"/>
        </a:xfrm>
      </p:grpSpPr>
      <p:cxnSp>
        <p:nvCxnSpPr>
          <p:cNvPr id="19" name="Straight Connector 18"/>
          <p:cNvCxnSpPr/>
          <p:nvPr userDrawn="1"/>
        </p:nvCxnSpPr>
        <p:spPr>
          <a:xfrm>
            <a:off x="751537" y="4900212"/>
            <a:ext cx="0" cy="454260"/>
          </a:xfrm>
          <a:prstGeom prst="line">
            <a:avLst/>
          </a:prstGeom>
          <a:ln>
            <a:solidFill>
              <a:schemeClr val="accent2"/>
            </a:solidFill>
            <a:tailEnd type="oval" w="sm" len="sm"/>
          </a:ln>
        </p:spPr>
        <p:style>
          <a:lnRef idx="1">
            <a:schemeClr val="accent1"/>
          </a:lnRef>
          <a:fillRef idx="0">
            <a:schemeClr val="accent1"/>
          </a:fillRef>
          <a:effectRef idx="0">
            <a:schemeClr val="accent1"/>
          </a:effectRef>
          <a:fontRef idx="minor">
            <a:schemeClr val="tx1"/>
          </a:fontRef>
        </p:style>
      </p:cxnSp>
      <p:cxnSp>
        <p:nvCxnSpPr>
          <p:cNvPr id="23" name="Straight Connector 22"/>
          <p:cNvCxnSpPr/>
          <p:nvPr userDrawn="1"/>
        </p:nvCxnSpPr>
        <p:spPr>
          <a:xfrm>
            <a:off x="2580338" y="4900212"/>
            <a:ext cx="0" cy="454260"/>
          </a:xfrm>
          <a:prstGeom prst="line">
            <a:avLst/>
          </a:prstGeom>
          <a:ln>
            <a:solidFill>
              <a:schemeClr val="accent2"/>
            </a:solidFill>
            <a:tailEnd type="oval" w="sm" len="sm"/>
          </a:ln>
        </p:spPr>
        <p:style>
          <a:lnRef idx="1">
            <a:schemeClr val="accent1"/>
          </a:lnRef>
          <a:fillRef idx="0">
            <a:schemeClr val="accent1"/>
          </a:fillRef>
          <a:effectRef idx="0">
            <a:schemeClr val="accent1"/>
          </a:effectRef>
          <a:fontRef idx="minor">
            <a:schemeClr val="tx1"/>
          </a:fontRef>
        </p:style>
      </p:cxnSp>
      <p:cxnSp>
        <p:nvCxnSpPr>
          <p:cNvPr id="25" name="Straight Connector 24"/>
          <p:cNvCxnSpPr/>
          <p:nvPr userDrawn="1"/>
        </p:nvCxnSpPr>
        <p:spPr>
          <a:xfrm>
            <a:off x="4916223" y="4900212"/>
            <a:ext cx="0" cy="454260"/>
          </a:xfrm>
          <a:prstGeom prst="line">
            <a:avLst/>
          </a:prstGeom>
          <a:ln>
            <a:solidFill>
              <a:schemeClr val="accent2"/>
            </a:solidFill>
            <a:tailEnd type="oval" w="sm" len="sm"/>
          </a:ln>
        </p:spPr>
        <p:style>
          <a:lnRef idx="1">
            <a:schemeClr val="accent1"/>
          </a:lnRef>
          <a:fillRef idx="0">
            <a:schemeClr val="accent1"/>
          </a:fillRef>
          <a:effectRef idx="0">
            <a:schemeClr val="accent1"/>
          </a:effectRef>
          <a:fontRef idx="minor">
            <a:schemeClr val="tx1"/>
          </a:fontRef>
        </p:style>
      </p:cxnSp>
      <p:cxnSp>
        <p:nvCxnSpPr>
          <p:cNvPr id="27" name="Straight Connector 26"/>
          <p:cNvCxnSpPr/>
          <p:nvPr userDrawn="1"/>
        </p:nvCxnSpPr>
        <p:spPr>
          <a:xfrm>
            <a:off x="7277287" y="4900212"/>
            <a:ext cx="0" cy="454260"/>
          </a:xfrm>
          <a:prstGeom prst="line">
            <a:avLst/>
          </a:prstGeom>
          <a:ln>
            <a:solidFill>
              <a:schemeClr val="accent2"/>
            </a:solidFill>
            <a:tailEnd type="oval" w="sm" len="sm"/>
          </a:ln>
        </p:spPr>
        <p:style>
          <a:lnRef idx="1">
            <a:schemeClr val="accent1"/>
          </a:lnRef>
          <a:fillRef idx="0">
            <a:schemeClr val="accent1"/>
          </a:fillRef>
          <a:effectRef idx="0">
            <a:schemeClr val="accent1"/>
          </a:effectRef>
          <a:fontRef idx="minor">
            <a:schemeClr val="tx1"/>
          </a:fontRef>
        </p:style>
      </p:cxnSp>
      <p:sp>
        <p:nvSpPr>
          <p:cNvPr id="7" name="Chevron 6"/>
          <p:cNvSpPr/>
          <p:nvPr userDrawn="1"/>
        </p:nvSpPr>
        <p:spPr>
          <a:xfrm>
            <a:off x="7238198" y="3333509"/>
            <a:ext cx="2733615" cy="1594626"/>
          </a:xfrm>
          <a:prstGeom prst="chevron">
            <a:avLst>
              <a:gd name="adj" fmla="val 27738"/>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rgbClr val="00205B"/>
              </a:solidFill>
            </a:endParaRPr>
          </a:p>
        </p:txBody>
      </p:sp>
      <p:sp>
        <p:nvSpPr>
          <p:cNvPr id="8" name="Chevron 7"/>
          <p:cNvSpPr/>
          <p:nvPr userDrawn="1"/>
        </p:nvSpPr>
        <p:spPr>
          <a:xfrm>
            <a:off x="4880008" y="3333509"/>
            <a:ext cx="2733615" cy="1594626"/>
          </a:xfrm>
          <a:prstGeom prst="chevron">
            <a:avLst>
              <a:gd name="adj" fmla="val 27738"/>
            </a:avLst>
          </a:prstGeom>
          <a:solidFill>
            <a:srgbClr val="E6EAE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rgbClr val="00205B"/>
              </a:solidFill>
            </a:endParaRPr>
          </a:p>
        </p:txBody>
      </p:sp>
      <p:sp>
        <p:nvSpPr>
          <p:cNvPr id="9" name="Chevron 8"/>
          <p:cNvSpPr/>
          <p:nvPr userDrawn="1"/>
        </p:nvSpPr>
        <p:spPr>
          <a:xfrm>
            <a:off x="2521818" y="3333509"/>
            <a:ext cx="2733615" cy="1594626"/>
          </a:xfrm>
          <a:prstGeom prst="chevron">
            <a:avLst>
              <a:gd name="adj" fmla="val 27738"/>
            </a:avLst>
          </a:prstGeom>
          <a:solidFill>
            <a:srgbClr val="E6EAE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rgbClr val="00205B"/>
              </a:solidFill>
            </a:endParaRPr>
          </a:p>
        </p:txBody>
      </p:sp>
      <p:sp>
        <p:nvSpPr>
          <p:cNvPr id="10" name="Pentagon 9"/>
          <p:cNvSpPr/>
          <p:nvPr userDrawn="1"/>
        </p:nvSpPr>
        <p:spPr>
          <a:xfrm>
            <a:off x="701674" y="3333509"/>
            <a:ext cx="2195514" cy="1594626"/>
          </a:xfrm>
          <a:prstGeom prst="homePlate">
            <a:avLst>
              <a:gd name="adj" fmla="val 28572"/>
            </a:avLst>
          </a:prstGeom>
          <a:solidFill>
            <a:srgbClr val="E6EAE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rgbClr val="FFFFFF"/>
              </a:solidFill>
            </a:endParaRPr>
          </a:p>
        </p:txBody>
      </p:sp>
      <p:sp>
        <p:nvSpPr>
          <p:cNvPr id="3" name="Text Placeholder 2"/>
          <p:cNvSpPr>
            <a:spLocks noGrp="1"/>
          </p:cNvSpPr>
          <p:nvPr>
            <p:ph type="body" sz="quarter" idx="62" hasCustomPrompt="1"/>
          </p:nvPr>
        </p:nvSpPr>
        <p:spPr>
          <a:xfrm>
            <a:off x="701675" y="441325"/>
            <a:ext cx="3060700" cy="173038"/>
          </a:xfrm>
          <a:prstGeom prst="rect">
            <a:avLst/>
          </a:prstGeom>
        </p:spPr>
        <p:txBody>
          <a:bodyPr lIns="0" tIns="0" rIns="0" bIns="0"/>
          <a:lstStyle>
            <a:lvl1pPr marL="0" indent="0">
              <a:buNone/>
              <a:defRPr sz="997" b="0" i="0" baseline="0">
                <a:solidFill>
                  <a:schemeClr val="accent2"/>
                </a:solidFill>
                <a:latin typeface="Deutsche Bank Text" charset="0"/>
                <a:ea typeface="Deutsche Bank Text" charset="0"/>
                <a:cs typeface="Deutsche Bank Text" charset="0"/>
              </a:defRPr>
            </a:lvl1pPr>
            <a:lvl2pPr marL="455783" indent="0">
              <a:buNone/>
              <a:defRPr/>
            </a:lvl2pPr>
            <a:lvl3pPr marL="911565" indent="0">
              <a:buNone/>
              <a:defRPr/>
            </a:lvl3pPr>
            <a:lvl4pPr marL="1367348" indent="0">
              <a:buNone/>
              <a:defRPr/>
            </a:lvl4pPr>
            <a:lvl5pPr marL="1823131" indent="0">
              <a:buNone/>
              <a:defRPr/>
            </a:lvl5pPr>
          </a:lstStyle>
          <a:p>
            <a:pPr lvl="0"/>
            <a:r>
              <a:rPr lang="en-US" dirty="0"/>
              <a:t>Deutsche Bank Text Orange 10pt</a:t>
            </a:r>
          </a:p>
        </p:txBody>
      </p:sp>
      <p:sp>
        <p:nvSpPr>
          <p:cNvPr id="4" name="Text Placeholder 5"/>
          <p:cNvSpPr>
            <a:spLocks noGrp="1"/>
          </p:cNvSpPr>
          <p:nvPr>
            <p:ph type="body" sz="quarter" idx="63" hasCustomPrompt="1"/>
          </p:nvPr>
        </p:nvSpPr>
        <p:spPr>
          <a:xfrm>
            <a:off x="701674" y="824430"/>
            <a:ext cx="8532813" cy="478908"/>
          </a:xfrm>
          <a:prstGeom prst="rect">
            <a:avLst/>
          </a:prstGeom>
        </p:spPr>
        <p:txBody>
          <a:bodyPr lIns="0" tIns="0" rIns="0" bIns="0"/>
          <a:lstStyle>
            <a:lvl1pPr marL="0" indent="0">
              <a:lnSpc>
                <a:spcPts val="4000"/>
              </a:lnSpc>
              <a:spcBef>
                <a:spcPts val="0"/>
              </a:spcBef>
              <a:buNone/>
              <a:defRPr sz="3600" baseline="0">
                <a:solidFill>
                  <a:schemeClr val="accent1"/>
                </a:solidFill>
                <a:latin typeface="Deutsche Bank Display" charset="0"/>
                <a:ea typeface="Deutsche Bank Display" charset="0"/>
                <a:cs typeface="Deutsche Bank Display" charset="0"/>
              </a:defRPr>
            </a:lvl1pPr>
            <a:lvl2pPr marL="455783" indent="0">
              <a:buNone/>
              <a:defRPr sz="3600">
                <a:latin typeface="Deutsche Bank Display Beta" charset="0"/>
                <a:ea typeface="Deutsche Bank Display Beta" charset="0"/>
                <a:cs typeface="Deutsche Bank Display Beta" charset="0"/>
              </a:defRPr>
            </a:lvl2pPr>
            <a:lvl3pPr marL="911566" indent="0">
              <a:buNone/>
              <a:defRPr sz="3600">
                <a:latin typeface="Deutsche Bank Display Beta" charset="0"/>
                <a:ea typeface="Deutsche Bank Display Beta" charset="0"/>
                <a:cs typeface="Deutsche Bank Display Beta" charset="0"/>
              </a:defRPr>
            </a:lvl3pPr>
            <a:lvl4pPr marL="1367348" indent="0">
              <a:buNone/>
              <a:defRPr sz="3600">
                <a:latin typeface="Deutsche Bank Display Beta" charset="0"/>
                <a:ea typeface="Deutsche Bank Display Beta" charset="0"/>
                <a:cs typeface="Deutsche Bank Display Beta" charset="0"/>
              </a:defRPr>
            </a:lvl4pPr>
            <a:lvl5pPr marL="1823131" indent="0">
              <a:buNone/>
              <a:defRPr sz="3600">
                <a:latin typeface="Deutsche Bank Display Beta" charset="0"/>
                <a:ea typeface="Deutsche Bank Display Beta" charset="0"/>
                <a:cs typeface="Deutsche Bank Display Beta" charset="0"/>
              </a:defRPr>
            </a:lvl5pPr>
          </a:lstStyle>
          <a:p>
            <a:pPr lvl="0"/>
            <a:r>
              <a:rPr lang="en-US" dirty="0"/>
              <a:t>Deutsche Bank Display Dark Blue 36pt</a:t>
            </a:r>
          </a:p>
        </p:txBody>
      </p:sp>
      <p:sp>
        <p:nvSpPr>
          <p:cNvPr id="6" name="Text Placeholder 8"/>
          <p:cNvSpPr>
            <a:spLocks noGrp="1"/>
          </p:cNvSpPr>
          <p:nvPr>
            <p:ph type="body" sz="quarter" idx="73" hasCustomPrompt="1"/>
          </p:nvPr>
        </p:nvSpPr>
        <p:spPr>
          <a:xfrm>
            <a:off x="701674" y="2087563"/>
            <a:ext cx="4716463" cy="725085"/>
          </a:xfrm>
          <a:prstGeom prst="rect">
            <a:avLst/>
          </a:prstGeom>
        </p:spPr>
        <p:txBody>
          <a:bodyPr lIns="0" tIns="0" rIns="0" bIns="0"/>
          <a:lstStyle>
            <a:lvl1pPr marL="0" indent="0">
              <a:lnSpc>
                <a:spcPts val="1400"/>
              </a:lnSpc>
              <a:spcBef>
                <a:spcPts val="1400"/>
              </a:spcBef>
              <a:buNone/>
              <a:defRPr sz="1200" baseline="0">
                <a:solidFill>
                  <a:schemeClr val="tx2"/>
                </a:solidFill>
                <a:latin typeface="Deutsche Bank Text" charset="0"/>
                <a:ea typeface="Deutsche Bank Text" charset="0"/>
                <a:cs typeface="Deutsche Bank Text" charset="0"/>
              </a:defRPr>
            </a:lvl1pPr>
            <a:lvl2pPr>
              <a:defRPr sz="1400">
                <a:solidFill>
                  <a:srgbClr val="535B61"/>
                </a:solidFill>
                <a:latin typeface="Deutsche Bank Text Beta" charset="0"/>
                <a:ea typeface="Deutsche Bank Text Beta" charset="0"/>
                <a:cs typeface="Deutsche Bank Text Beta" charset="0"/>
              </a:defRPr>
            </a:lvl2pPr>
            <a:lvl3pPr>
              <a:defRPr sz="1400">
                <a:solidFill>
                  <a:srgbClr val="535B61"/>
                </a:solidFill>
                <a:latin typeface="Deutsche Bank Text Beta" charset="0"/>
                <a:ea typeface="Deutsche Bank Text Beta" charset="0"/>
                <a:cs typeface="Deutsche Bank Text Beta" charset="0"/>
              </a:defRPr>
            </a:lvl3pPr>
            <a:lvl4pPr>
              <a:defRPr sz="1400">
                <a:solidFill>
                  <a:srgbClr val="535B61"/>
                </a:solidFill>
                <a:latin typeface="Deutsche Bank Text Beta" charset="0"/>
                <a:ea typeface="Deutsche Bank Text Beta" charset="0"/>
                <a:cs typeface="Deutsche Bank Text Beta" charset="0"/>
              </a:defRPr>
            </a:lvl4pPr>
            <a:lvl5pPr>
              <a:defRPr sz="1400">
                <a:solidFill>
                  <a:srgbClr val="535B61"/>
                </a:solidFill>
                <a:latin typeface="Deutsche Bank Text Beta" charset="0"/>
                <a:ea typeface="Deutsche Bank Text Beta" charset="0"/>
                <a:cs typeface="Deutsche Bank Text Beta" charset="0"/>
              </a:defRPr>
            </a:lvl5pPr>
          </a:lstStyle>
          <a:p>
            <a:pPr lvl="0"/>
            <a:r>
              <a:rPr lang="en-US" dirty="0"/>
              <a:t>Deutsche Bank Text Dark Grey 12pt</a:t>
            </a:r>
          </a:p>
        </p:txBody>
      </p:sp>
      <p:sp>
        <p:nvSpPr>
          <p:cNvPr id="14" name="Text Placeholder 13"/>
          <p:cNvSpPr>
            <a:spLocks noGrp="1"/>
          </p:cNvSpPr>
          <p:nvPr>
            <p:ph type="body" sz="quarter" idx="74" hasCustomPrompt="1"/>
          </p:nvPr>
        </p:nvSpPr>
        <p:spPr>
          <a:xfrm>
            <a:off x="893763" y="3757581"/>
            <a:ext cx="1493837" cy="681038"/>
          </a:xfrm>
          <a:prstGeom prst="rect">
            <a:avLst/>
          </a:prstGeom>
        </p:spPr>
        <p:txBody>
          <a:bodyPr lIns="0" tIns="0" rIns="0" bIns="0" anchor="ctr"/>
          <a:lstStyle>
            <a:lvl1pPr marL="0" indent="0">
              <a:lnSpc>
                <a:spcPts val="1680"/>
              </a:lnSpc>
              <a:spcBef>
                <a:spcPts val="1000"/>
              </a:spcBef>
              <a:buNone/>
              <a:defRPr sz="1400" baseline="0">
                <a:solidFill>
                  <a:schemeClr val="accent1"/>
                </a:solidFill>
                <a:latin typeface="Deutsche Bank Text" charset="0"/>
                <a:ea typeface="Deutsche Bank Text" charset="0"/>
                <a:cs typeface="Deutsche Bank Text" charset="0"/>
              </a:defRPr>
            </a:lvl1pPr>
          </a:lstStyle>
          <a:p>
            <a:pPr lvl="0"/>
            <a:r>
              <a:rPr lang="en-US" dirty="0"/>
              <a:t>Deutsche Bank Text Dark Blue 14pt</a:t>
            </a:r>
          </a:p>
        </p:txBody>
      </p:sp>
      <p:sp>
        <p:nvSpPr>
          <p:cNvPr id="15" name="Text Placeholder 13"/>
          <p:cNvSpPr>
            <a:spLocks noGrp="1"/>
          </p:cNvSpPr>
          <p:nvPr>
            <p:ph type="body" sz="quarter" idx="75" hasCustomPrompt="1"/>
          </p:nvPr>
        </p:nvSpPr>
        <p:spPr>
          <a:xfrm>
            <a:off x="3144203" y="3757581"/>
            <a:ext cx="1651317" cy="681038"/>
          </a:xfrm>
          <a:prstGeom prst="rect">
            <a:avLst/>
          </a:prstGeom>
        </p:spPr>
        <p:txBody>
          <a:bodyPr lIns="0" tIns="0" rIns="0" bIns="0" anchor="ctr"/>
          <a:lstStyle>
            <a:lvl1pPr marL="0" indent="0">
              <a:lnSpc>
                <a:spcPts val="1680"/>
              </a:lnSpc>
              <a:spcBef>
                <a:spcPts val="1000"/>
              </a:spcBef>
              <a:buNone/>
              <a:defRPr sz="1400">
                <a:solidFill>
                  <a:schemeClr val="accent1"/>
                </a:solidFill>
                <a:latin typeface="Deutsche Bank Text" charset="0"/>
                <a:ea typeface="Deutsche Bank Text" charset="0"/>
                <a:cs typeface="Deutsche Bank Text" charset="0"/>
              </a:defRPr>
            </a:lvl1pPr>
          </a:lstStyle>
          <a:p>
            <a:pPr lvl="0"/>
            <a:r>
              <a:rPr lang="en-US" dirty="0"/>
              <a:t>Deutsche Bank Text Dark Blue 14pt</a:t>
            </a:r>
          </a:p>
        </p:txBody>
      </p:sp>
      <p:sp>
        <p:nvSpPr>
          <p:cNvPr id="16" name="Text Placeholder 13"/>
          <p:cNvSpPr>
            <a:spLocks noGrp="1"/>
          </p:cNvSpPr>
          <p:nvPr>
            <p:ph type="body" sz="quarter" idx="76" hasCustomPrompt="1"/>
          </p:nvPr>
        </p:nvSpPr>
        <p:spPr>
          <a:xfrm>
            <a:off x="5527425" y="3757581"/>
            <a:ext cx="1651317" cy="681038"/>
          </a:xfrm>
          <a:prstGeom prst="rect">
            <a:avLst/>
          </a:prstGeom>
        </p:spPr>
        <p:txBody>
          <a:bodyPr lIns="0" tIns="0" rIns="0" bIns="0" anchor="ctr"/>
          <a:lstStyle>
            <a:lvl1pPr marL="0" indent="0">
              <a:lnSpc>
                <a:spcPts val="1680"/>
              </a:lnSpc>
              <a:spcBef>
                <a:spcPts val="1000"/>
              </a:spcBef>
              <a:buNone/>
              <a:defRPr sz="1400">
                <a:solidFill>
                  <a:schemeClr val="accent1"/>
                </a:solidFill>
                <a:latin typeface="Deutsche Bank Text" charset="0"/>
                <a:ea typeface="Deutsche Bank Text" charset="0"/>
                <a:cs typeface="Deutsche Bank Text" charset="0"/>
              </a:defRPr>
            </a:lvl1pPr>
          </a:lstStyle>
          <a:p>
            <a:pPr lvl="0"/>
            <a:r>
              <a:rPr lang="en-US" dirty="0"/>
              <a:t>Deutsche Bank Text Dark Blue 14pt</a:t>
            </a:r>
          </a:p>
        </p:txBody>
      </p:sp>
      <p:sp>
        <p:nvSpPr>
          <p:cNvPr id="17" name="Text Placeholder 13"/>
          <p:cNvSpPr>
            <a:spLocks noGrp="1"/>
          </p:cNvSpPr>
          <p:nvPr>
            <p:ph type="body" sz="quarter" idx="77" hasCustomPrompt="1"/>
          </p:nvPr>
        </p:nvSpPr>
        <p:spPr>
          <a:xfrm>
            <a:off x="7945071" y="3757581"/>
            <a:ext cx="1564689" cy="681038"/>
          </a:xfrm>
          <a:prstGeom prst="rect">
            <a:avLst/>
          </a:prstGeom>
        </p:spPr>
        <p:txBody>
          <a:bodyPr lIns="0" tIns="0" rIns="0" bIns="0" anchor="ctr"/>
          <a:lstStyle>
            <a:lvl1pPr marL="0" indent="0">
              <a:lnSpc>
                <a:spcPts val="1680"/>
              </a:lnSpc>
              <a:spcBef>
                <a:spcPts val="1000"/>
              </a:spcBef>
              <a:buNone/>
              <a:defRPr sz="1400">
                <a:solidFill>
                  <a:schemeClr val="bg1"/>
                </a:solidFill>
                <a:latin typeface="Deutsche Bank Text" charset="0"/>
                <a:ea typeface="Deutsche Bank Text" charset="0"/>
                <a:cs typeface="Deutsche Bank Text" charset="0"/>
              </a:defRPr>
            </a:lvl1pPr>
          </a:lstStyle>
          <a:p>
            <a:pPr lvl="0"/>
            <a:r>
              <a:rPr lang="en-US" dirty="0"/>
              <a:t>Deutsche Bank Text White 14pt</a:t>
            </a:r>
          </a:p>
        </p:txBody>
      </p:sp>
      <p:sp>
        <p:nvSpPr>
          <p:cNvPr id="22" name="Text Placeholder 21"/>
          <p:cNvSpPr>
            <a:spLocks noGrp="1"/>
          </p:cNvSpPr>
          <p:nvPr>
            <p:ph type="body" sz="quarter" idx="78" hasCustomPrompt="1"/>
          </p:nvPr>
        </p:nvSpPr>
        <p:spPr>
          <a:xfrm>
            <a:off x="701675" y="5413375"/>
            <a:ext cx="1403350" cy="995363"/>
          </a:xfrm>
          <a:prstGeom prst="rect">
            <a:avLst/>
          </a:prstGeom>
        </p:spPr>
        <p:txBody>
          <a:bodyPr lIns="0" tIns="0" rIns="0" bIns="0"/>
          <a:lstStyle>
            <a:lvl1pPr marL="0" indent="0">
              <a:buNone/>
              <a:defRPr sz="1000">
                <a:solidFill>
                  <a:schemeClr val="tx2"/>
                </a:solidFill>
                <a:latin typeface="Deutsche Bank Text" charset="0"/>
                <a:ea typeface="Deutsche Bank Text" charset="0"/>
                <a:cs typeface="Deutsche Bank Text" charset="0"/>
              </a:defRPr>
            </a:lvl1pPr>
          </a:lstStyle>
          <a:p>
            <a:pPr lvl="0"/>
            <a:r>
              <a:rPr lang="en-US" dirty="0"/>
              <a:t>Deutsche Bank Text Dark Grey 10pt</a:t>
            </a:r>
          </a:p>
        </p:txBody>
      </p:sp>
      <p:sp>
        <p:nvSpPr>
          <p:cNvPr id="24" name="Text Placeholder 21"/>
          <p:cNvSpPr>
            <a:spLocks noGrp="1"/>
          </p:cNvSpPr>
          <p:nvPr>
            <p:ph type="body" sz="quarter" idx="79" hasCustomPrompt="1"/>
          </p:nvPr>
        </p:nvSpPr>
        <p:spPr>
          <a:xfrm>
            <a:off x="2530476" y="5413375"/>
            <a:ext cx="1403350" cy="995363"/>
          </a:xfrm>
          <a:prstGeom prst="rect">
            <a:avLst/>
          </a:prstGeom>
        </p:spPr>
        <p:txBody>
          <a:bodyPr lIns="0" tIns="0" rIns="0" bIns="0"/>
          <a:lstStyle>
            <a:lvl1pPr marL="0" indent="0">
              <a:buNone/>
              <a:defRPr sz="1000">
                <a:solidFill>
                  <a:schemeClr val="tx2"/>
                </a:solidFill>
                <a:latin typeface="Deutsche Bank Text" charset="0"/>
                <a:ea typeface="Deutsche Bank Text" charset="0"/>
                <a:cs typeface="Deutsche Bank Text" charset="0"/>
              </a:defRPr>
            </a:lvl1pPr>
          </a:lstStyle>
          <a:p>
            <a:pPr lvl="0"/>
            <a:r>
              <a:rPr lang="en-US" dirty="0"/>
              <a:t>Deutsche Bank Text Dark Grey 10pt</a:t>
            </a:r>
          </a:p>
        </p:txBody>
      </p:sp>
      <p:sp>
        <p:nvSpPr>
          <p:cNvPr id="26" name="Text Placeholder 21"/>
          <p:cNvSpPr>
            <a:spLocks noGrp="1"/>
          </p:cNvSpPr>
          <p:nvPr>
            <p:ph type="body" sz="quarter" idx="80" hasCustomPrompt="1"/>
          </p:nvPr>
        </p:nvSpPr>
        <p:spPr>
          <a:xfrm>
            <a:off x="4866361" y="5413375"/>
            <a:ext cx="1403350" cy="995363"/>
          </a:xfrm>
          <a:prstGeom prst="rect">
            <a:avLst/>
          </a:prstGeom>
        </p:spPr>
        <p:txBody>
          <a:bodyPr lIns="0" tIns="0" rIns="0" bIns="0"/>
          <a:lstStyle>
            <a:lvl1pPr marL="0" indent="0">
              <a:buNone/>
              <a:defRPr sz="1000">
                <a:solidFill>
                  <a:schemeClr val="tx2"/>
                </a:solidFill>
                <a:latin typeface="Deutsche Bank Text" charset="0"/>
                <a:ea typeface="Deutsche Bank Text" charset="0"/>
                <a:cs typeface="Deutsche Bank Text" charset="0"/>
              </a:defRPr>
            </a:lvl1pPr>
          </a:lstStyle>
          <a:p>
            <a:pPr lvl="0"/>
            <a:r>
              <a:rPr lang="en-US" dirty="0"/>
              <a:t>Deutsche Bank Text Dark Grey 10pt</a:t>
            </a:r>
          </a:p>
        </p:txBody>
      </p:sp>
      <p:sp>
        <p:nvSpPr>
          <p:cNvPr id="28" name="Text Placeholder 21"/>
          <p:cNvSpPr>
            <a:spLocks noGrp="1"/>
          </p:cNvSpPr>
          <p:nvPr>
            <p:ph type="body" sz="quarter" idx="81" hasCustomPrompt="1"/>
          </p:nvPr>
        </p:nvSpPr>
        <p:spPr>
          <a:xfrm>
            <a:off x="7227425" y="5413375"/>
            <a:ext cx="1403350" cy="995363"/>
          </a:xfrm>
          <a:prstGeom prst="rect">
            <a:avLst/>
          </a:prstGeom>
        </p:spPr>
        <p:txBody>
          <a:bodyPr lIns="0" tIns="0" rIns="0" bIns="0"/>
          <a:lstStyle>
            <a:lvl1pPr marL="0" indent="0">
              <a:buNone/>
              <a:defRPr sz="1000">
                <a:solidFill>
                  <a:schemeClr val="tx2"/>
                </a:solidFill>
                <a:latin typeface="Deutsche Bank Text" charset="0"/>
                <a:ea typeface="Deutsche Bank Text" charset="0"/>
                <a:cs typeface="Deutsche Bank Text" charset="0"/>
              </a:defRPr>
            </a:lvl1pPr>
          </a:lstStyle>
          <a:p>
            <a:pPr lvl="0"/>
            <a:r>
              <a:rPr lang="en-US" dirty="0"/>
              <a:t>Deutsche Bank Text Dark Grey 10pt</a:t>
            </a:r>
          </a:p>
        </p:txBody>
      </p:sp>
      <p:sp>
        <p:nvSpPr>
          <p:cNvPr id="30" name="Text Placeholder 6"/>
          <p:cNvSpPr>
            <a:spLocks noGrp="1"/>
          </p:cNvSpPr>
          <p:nvPr>
            <p:ph type="body" sz="quarter" idx="72" hasCustomPrompt="1"/>
          </p:nvPr>
        </p:nvSpPr>
        <p:spPr>
          <a:xfrm>
            <a:off x="702650" y="6764338"/>
            <a:ext cx="9324000" cy="268287"/>
          </a:xfrm>
          <a:prstGeom prst="rect">
            <a:avLst/>
          </a:prstGeom>
        </p:spPr>
        <p:txBody>
          <a:bodyPr lIns="0" tIns="0" rIns="0" bIns="0" anchor="b"/>
          <a:lstStyle>
            <a:lvl1pPr marL="0" indent="0">
              <a:lnSpc>
                <a:spcPts val="800"/>
              </a:lnSpc>
              <a:spcBef>
                <a:spcPts val="0"/>
              </a:spcBef>
              <a:buNone/>
              <a:defRPr sz="800">
                <a:solidFill>
                  <a:srgbClr val="535B61"/>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8pt</a:t>
            </a:r>
          </a:p>
        </p:txBody>
      </p:sp>
    </p:spTree>
    <p:extLst>
      <p:ext uri="{BB962C8B-B14F-4D97-AF65-F5344CB8AC3E}">
        <p14:creationId xmlns:p14="http://schemas.microsoft.com/office/powerpoint/2010/main" val="489238239"/>
      </p:ext>
    </p:extLst>
  </p:cSld>
  <p:clrMapOvr>
    <a:masterClrMapping/>
  </p:clrMapOvr>
</p:sldLayout>
</file>

<file path=ppt/slideLayouts/slideLayout122.xml><?xml version="1.0" encoding="utf-8"?>
<p:sldLayout xmlns:a="http://schemas.openxmlformats.org/drawingml/2006/main" xmlns:r="http://schemas.openxmlformats.org/officeDocument/2006/relationships" xmlns:p="http://schemas.openxmlformats.org/presentationml/2006/main" preserve="1" userDrawn="1">
  <p:cSld name="2_Timeline with overview">
    <p:spTree>
      <p:nvGrpSpPr>
        <p:cNvPr id="1" name=""/>
        <p:cNvGrpSpPr/>
        <p:nvPr/>
      </p:nvGrpSpPr>
      <p:grpSpPr>
        <a:xfrm>
          <a:off x="0" y="0"/>
          <a:ext cx="0" cy="0"/>
          <a:chOff x="0" y="0"/>
          <a:chExt cx="0" cy="0"/>
        </a:xfrm>
      </p:grpSpPr>
      <p:cxnSp>
        <p:nvCxnSpPr>
          <p:cNvPr id="19" name="Straight Connector 18"/>
          <p:cNvCxnSpPr/>
          <p:nvPr userDrawn="1"/>
        </p:nvCxnSpPr>
        <p:spPr>
          <a:xfrm>
            <a:off x="751537" y="4900212"/>
            <a:ext cx="0" cy="454260"/>
          </a:xfrm>
          <a:prstGeom prst="line">
            <a:avLst/>
          </a:prstGeom>
          <a:ln>
            <a:solidFill>
              <a:schemeClr val="accent2"/>
            </a:solidFill>
            <a:tailEnd type="oval" w="sm" len="sm"/>
          </a:ln>
        </p:spPr>
        <p:style>
          <a:lnRef idx="1">
            <a:schemeClr val="accent1"/>
          </a:lnRef>
          <a:fillRef idx="0">
            <a:schemeClr val="accent1"/>
          </a:fillRef>
          <a:effectRef idx="0">
            <a:schemeClr val="accent1"/>
          </a:effectRef>
          <a:fontRef idx="minor">
            <a:schemeClr val="tx1"/>
          </a:fontRef>
        </p:style>
      </p:cxnSp>
      <p:cxnSp>
        <p:nvCxnSpPr>
          <p:cNvPr id="23" name="Straight Connector 22"/>
          <p:cNvCxnSpPr/>
          <p:nvPr userDrawn="1"/>
        </p:nvCxnSpPr>
        <p:spPr>
          <a:xfrm>
            <a:off x="3615241" y="4900212"/>
            <a:ext cx="0" cy="454260"/>
          </a:xfrm>
          <a:prstGeom prst="line">
            <a:avLst/>
          </a:prstGeom>
          <a:ln>
            <a:solidFill>
              <a:schemeClr val="accent2"/>
            </a:solidFill>
            <a:tailEnd type="oval" w="sm" len="sm"/>
          </a:ln>
        </p:spPr>
        <p:style>
          <a:lnRef idx="1">
            <a:schemeClr val="accent1"/>
          </a:lnRef>
          <a:fillRef idx="0">
            <a:schemeClr val="accent1"/>
          </a:fillRef>
          <a:effectRef idx="0">
            <a:schemeClr val="accent1"/>
          </a:effectRef>
          <a:fontRef idx="minor">
            <a:schemeClr val="tx1"/>
          </a:fontRef>
        </p:style>
      </p:cxnSp>
      <p:cxnSp>
        <p:nvCxnSpPr>
          <p:cNvPr id="27" name="Straight Connector 26"/>
          <p:cNvCxnSpPr/>
          <p:nvPr userDrawn="1"/>
        </p:nvCxnSpPr>
        <p:spPr>
          <a:xfrm>
            <a:off x="6764117" y="4900212"/>
            <a:ext cx="0" cy="454260"/>
          </a:xfrm>
          <a:prstGeom prst="line">
            <a:avLst/>
          </a:prstGeom>
          <a:ln>
            <a:solidFill>
              <a:schemeClr val="accent2"/>
            </a:solidFill>
            <a:tailEnd type="oval" w="sm" len="sm"/>
          </a:ln>
        </p:spPr>
        <p:style>
          <a:lnRef idx="1">
            <a:schemeClr val="accent1"/>
          </a:lnRef>
          <a:fillRef idx="0">
            <a:schemeClr val="accent1"/>
          </a:fillRef>
          <a:effectRef idx="0">
            <a:schemeClr val="accent1"/>
          </a:effectRef>
          <a:fontRef idx="minor">
            <a:schemeClr val="tx1"/>
          </a:fontRef>
        </p:style>
      </p:cxnSp>
      <p:sp>
        <p:nvSpPr>
          <p:cNvPr id="7" name="Chevron 6"/>
          <p:cNvSpPr/>
          <p:nvPr userDrawn="1"/>
        </p:nvSpPr>
        <p:spPr>
          <a:xfrm>
            <a:off x="6713316" y="3333509"/>
            <a:ext cx="3313334" cy="1594626"/>
          </a:xfrm>
          <a:prstGeom prst="chevron">
            <a:avLst>
              <a:gd name="adj" fmla="val 27738"/>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rgbClr val="00205B"/>
              </a:solidFill>
            </a:endParaRPr>
          </a:p>
        </p:txBody>
      </p:sp>
      <p:sp>
        <p:nvSpPr>
          <p:cNvPr id="9" name="Chevron 8"/>
          <p:cNvSpPr/>
          <p:nvPr userDrawn="1"/>
        </p:nvSpPr>
        <p:spPr>
          <a:xfrm>
            <a:off x="3572906" y="3333509"/>
            <a:ext cx="3546000" cy="1594626"/>
          </a:xfrm>
          <a:prstGeom prst="chevron">
            <a:avLst>
              <a:gd name="adj" fmla="val 27738"/>
            </a:avLst>
          </a:prstGeom>
          <a:solidFill>
            <a:srgbClr val="E6EAE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rgbClr val="00205B"/>
              </a:solidFill>
            </a:endParaRPr>
          </a:p>
        </p:txBody>
      </p:sp>
      <p:sp>
        <p:nvSpPr>
          <p:cNvPr id="10" name="Pentagon 9"/>
          <p:cNvSpPr/>
          <p:nvPr userDrawn="1"/>
        </p:nvSpPr>
        <p:spPr>
          <a:xfrm>
            <a:off x="701673" y="3333509"/>
            <a:ext cx="3280017" cy="1594626"/>
          </a:xfrm>
          <a:prstGeom prst="homePlate">
            <a:avLst>
              <a:gd name="adj" fmla="val 28572"/>
            </a:avLst>
          </a:prstGeom>
          <a:solidFill>
            <a:srgbClr val="E6EAE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rgbClr val="FFFFFF"/>
              </a:solidFill>
            </a:endParaRPr>
          </a:p>
        </p:txBody>
      </p:sp>
      <p:sp>
        <p:nvSpPr>
          <p:cNvPr id="3" name="Text Placeholder 2"/>
          <p:cNvSpPr>
            <a:spLocks noGrp="1"/>
          </p:cNvSpPr>
          <p:nvPr>
            <p:ph type="body" sz="quarter" idx="62" hasCustomPrompt="1"/>
          </p:nvPr>
        </p:nvSpPr>
        <p:spPr>
          <a:xfrm>
            <a:off x="701675" y="441325"/>
            <a:ext cx="3060700" cy="173038"/>
          </a:xfrm>
          <a:prstGeom prst="rect">
            <a:avLst/>
          </a:prstGeom>
        </p:spPr>
        <p:txBody>
          <a:bodyPr lIns="0" tIns="0" rIns="0" bIns="0"/>
          <a:lstStyle>
            <a:lvl1pPr marL="0" indent="0">
              <a:buNone/>
              <a:defRPr sz="997" b="0" i="0" baseline="0">
                <a:solidFill>
                  <a:schemeClr val="accent2"/>
                </a:solidFill>
                <a:latin typeface="Deutsche Bank Text" charset="0"/>
                <a:ea typeface="Deutsche Bank Text" charset="0"/>
                <a:cs typeface="Deutsche Bank Text" charset="0"/>
              </a:defRPr>
            </a:lvl1pPr>
            <a:lvl2pPr marL="455783" indent="0">
              <a:buNone/>
              <a:defRPr/>
            </a:lvl2pPr>
            <a:lvl3pPr marL="911565" indent="0">
              <a:buNone/>
              <a:defRPr/>
            </a:lvl3pPr>
            <a:lvl4pPr marL="1367348" indent="0">
              <a:buNone/>
              <a:defRPr/>
            </a:lvl4pPr>
            <a:lvl5pPr marL="1823131" indent="0">
              <a:buNone/>
              <a:defRPr/>
            </a:lvl5pPr>
          </a:lstStyle>
          <a:p>
            <a:pPr lvl="0"/>
            <a:r>
              <a:rPr lang="en-US" dirty="0"/>
              <a:t>Deutsche Bank Text Orange 10pt</a:t>
            </a:r>
          </a:p>
        </p:txBody>
      </p:sp>
      <p:sp>
        <p:nvSpPr>
          <p:cNvPr id="4" name="Text Placeholder 5"/>
          <p:cNvSpPr>
            <a:spLocks noGrp="1"/>
          </p:cNvSpPr>
          <p:nvPr>
            <p:ph type="body" sz="quarter" idx="63" hasCustomPrompt="1"/>
          </p:nvPr>
        </p:nvSpPr>
        <p:spPr>
          <a:xfrm>
            <a:off x="701674" y="824430"/>
            <a:ext cx="8532813" cy="478908"/>
          </a:xfrm>
          <a:prstGeom prst="rect">
            <a:avLst/>
          </a:prstGeom>
        </p:spPr>
        <p:txBody>
          <a:bodyPr lIns="0" tIns="0" rIns="0" bIns="0"/>
          <a:lstStyle>
            <a:lvl1pPr marL="0" indent="0">
              <a:lnSpc>
                <a:spcPts val="4000"/>
              </a:lnSpc>
              <a:spcBef>
                <a:spcPts val="0"/>
              </a:spcBef>
              <a:buNone/>
              <a:defRPr sz="3600" baseline="0">
                <a:solidFill>
                  <a:schemeClr val="tx1"/>
                </a:solidFill>
                <a:latin typeface="Deutsche Bank Display" charset="0"/>
                <a:ea typeface="Deutsche Bank Display" charset="0"/>
                <a:cs typeface="Deutsche Bank Display" charset="0"/>
              </a:defRPr>
            </a:lvl1pPr>
            <a:lvl2pPr marL="455783" indent="0">
              <a:buNone/>
              <a:defRPr sz="3600">
                <a:latin typeface="Deutsche Bank Display Beta" charset="0"/>
                <a:ea typeface="Deutsche Bank Display Beta" charset="0"/>
                <a:cs typeface="Deutsche Bank Display Beta" charset="0"/>
              </a:defRPr>
            </a:lvl2pPr>
            <a:lvl3pPr marL="911566" indent="0">
              <a:buNone/>
              <a:defRPr sz="3600">
                <a:latin typeface="Deutsche Bank Display Beta" charset="0"/>
                <a:ea typeface="Deutsche Bank Display Beta" charset="0"/>
                <a:cs typeface="Deutsche Bank Display Beta" charset="0"/>
              </a:defRPr>
            </a:lvl3pPr>
            <a:lvl4pPr marL="1367348" indent="0">
              <a:buNone/>
              <a:defRPr sz="3600">
                <a:latin typeface="Deutsche Bank Display Beta" charset="0"/>
                <a:ea typeface="Deutsche Bank Display Beta" charset="0"/>
                <a:cs typeface="Deutsche Bank Display Beta" charset="0"/>
              </a:defRPr>
            </a:lvl4pPr>
            <a:lvl5pPr marL="1823131" indent="0">
              <a:buNone/>
              <a:defRPr sz="3600">
                <a:latin typeface="Deutsche Bank Display Beta" charset="0"/>
                <a:ea typeface="Deutsche Bank Display Beta" charset="0"/>
                <a:cs typeface="Deutsche Bank Display Beta" charset="0"/>
              </a:defRPr>
            </a:lvl5pPr>
          </a:lstStyle>
          <a:p>
            <a:pPr lvl="0"/>
            <a:r>
              <a:rPr lang="en-US" dirty="0"/>
              <a:t>Deutsche Bank Display Dark Blue 36pt</a:t>
            </a:r>
          </a:p>
        </p:txBody>
      </p:sp>
      <p:sp>
        <p:nvSpPr>
          <p:cNvPr id="6" name="Text Placeholder 8"/>
          <p:cNvSpPr>
            <a:spLocks noGrp="1"/>
          </p:cNvSpPr>
          <p:nvPr>
            <p:ph type="body" sz="quarter" idx="73" hasCustomPrompt="1"/>
          </p:nvPr>
        </p:nvSpPr>
        <p:spPr>
          <a:xfrm>
            <a:off x="701674" y="2087563"/>
            <a:ext cx="4716463" cy="725085"/>
          </a:xfrm>
          <a:prstGeom prst="rect">
            <a:avLst/>
          </a:prstGeom>
        </p:spPr>
        <p:txBody>
          <a:bodyPr lIns="0" tIns="0" rIns="0" bIns="0"/>
          <a:lstStyle>
            <a:lvl1pPr marL="0" indent="0">
              <a:lnSpc>
                <a:spcPts val="1400"/>
              </a:lnSpc>
              <a:spcBef>
                <a:spcPts val="1400"/>
              </a:spcBef>
              <a:buNone/>
              <a:defRPr sz="1200" baseline="0">
                <a:solidFill>
                  <a:schemeClr val="tx2"/>
                </a:solidFill>
                <a:latin typeface="Deutsche Bank Text" charset="0"/>
                <a:ea typeface="Deutsche Bank Text" charset="0"/>
                <a:cs typeface="Deutsche Bank Text" charset="0"/>
              </a:defRPr>
            </a:lvl1pPr>
            <a:lvl2pPr>
              <a:defRPr sz="1400">
                <a:solidFill>
                  <a:srgbClr val="535B61"/>
                </a:solidFill>
                <a:latin typeface="Deutsche Bank Text Beta" charset="0"/>
                <a:ea typeface="Deutsche Bank Text Beta" charset="0"/>
                <a:cs typeface="Deutsche Bank Text Beta" charset="0"/>
              </a:defRPr>
            </a:lvl2pPr>
            <a:lvl3pPr>
              <a:defRPr sz="1400">
                <a:solidFill>
                  <a:srgbClr val="535B61"/>
                </a:solidFill>
                <a:latin typeface="Deutsche Bank Text Beta" charset="0"/>
                <a:ea typeface="Deutsche Bank Text Beta" charset="0"/>
                <a:cs typeface="Deutsche Bank Text Beta" charset="0"/>
              </a:defRPr>
            </a:lvl3pPr>
            <a:lvl4pPr>
              <a:defRPr sz="1400">
                <a:solidFill>
                  <a:srgbClr val="535B61"/>
                </a:solidFill>
                <a:latin typeface="Deutsche Bank Text Beta" charset="0"/>
                <a:ea typeface="Deutsche Bank Text Beta" charset="0"/>
                <a:cs typeface="Deutsche Bank Text Beta" charset="0"/>
              </a:defRPr>
            </a:lvl4pPr>
            <a:lvl5pPr>
              <a:defRPr sz="1400">
                <a:solidFill>
                  <a:srgbClr val="535B61"/>
                </a:solidFill>
                <a:latin typeface="Deutsche Bank Text Beta" charset="0"/>
                <a:ea typeface="Deutsche Bank Text Beta" charset="0"/>
                <a:cs typeface="Deutsche Bank Text Beta" charset="0"/>
              </a:defRPr>
            </a:lvl5pPr>
          </a:lstStyle>
          <a:p>
            <a:pPr lvl="0"/>
            <a:r>
              <a:rPr lang="en-US" dirty="0"/>
              <a:t>Deutsche Bank Text Dark Grey 12pt</a:t>
            </a:r>
          </a:p>
        </p:txBody>
      </p:sp>
      <p:sp>
        <p:nvSpPr>
          <p:cNvPr id="14" name="Text Placeholder 13"/>
          <p:cNvSpPr>
            <a:spLocks noGrp="1"/>
          </p:cNvSpPr>
          <p:nvPr>
            <p:ph type="body" sz="quarter" idx="74" hasCustomPrompt="1"/>
          </p:nvPr>
        </p:nvSpPr>
        <p:spPr>
          <a:xfrm>
            <a:off x="1594763" y="3757581"/>
            <a:ext cx="1493837" cy="681038"/>
          </a:xfrm>
          <a:prstGeom prst="rect">
            <a:avLst/>
          </a:prstGeom>
        </p:spPr>
        <p:txBody>
          <a:bodyPr lIns="0" tIns="0" rIns="0" bIns="0" anchor="ctr"/>
          <a:lstStyle>
            <a:lvl1pPr marL="0" indent="0">
              <a:lnSpc>
                <a:spcPts val="1680"/>
              </a:lnSpc>
              <a:spcBef>
                <a:spcPts val="1000"/>
              </a:spcBef>
              <a:buNone/>
              <a:defRPr sz="1400">
                <a:solidFill>
                  <a:schemeClr val="tx1"/>
                </a:solidFill>
                <a:latin typeface="Deutsche Bank Text" charset="0"/>
                <a:ea typeface="Deutsche Bank Text" charset="0"/>
                <a:cs typeface="Deutsche Bank Text" charset="0"/>
              </a:defRPr>
            </a:lvl1pPr>
          </a:lstStyle>
          <a:p>
            <a:pPr lvl="0"/>
            <a:r>
              <a:rPr lang="en-US" dirty="0"/>
              <a:t>Deutsche Bank Text Dark Blue 14pt</a:t>
            </a:r>
          </a:p>
        </p:txBody>
      </p:sp>
      <p:sp>
        <p:nvSpPr>
          <p:cNvPr id="15" name="Text Placeholder 13"/>
          <p:cNvSpPr>
            <a:spLocks noGrp="1"/>
          </p:cNvSpPr>
          <p:nvPr>
            <p:ph type="body" sz="quarter" idx="75" hasCustomPrompt="1"/>
          </p:nvPr>
        </p:nvSpPr>
        <p:spPr>
          <a:xfrm>
            <a:off x="4520248" y="3757581"/>
            <a:ext cx="1651317" cy="681038"/>
          </a:xfrm>
          <a:prstGeom prst="rect">
            <a:avLst/>
          </a:prstGeom>
        </p:spPr>
        <p:txBody>
          <a:bodyPr lIns="0" tIns="0" rIns="0" bIns="0" anchor="ctr"/>
          <a:lstStyle>
            <a:lvl1pPr marL="0" indent="0">
              <a:lnSpc>
                <a:spcPts val="1680"/>
              </a:lnSpc>
              <a:spcBef>
                <a:spcPts val="1000"/>
              </a:spcBef>
              <a:buNone/>
              <a:defRPr sz="1400">
                <a:solidFill>
                  <a:schemeClr val="tx1"/>
                </a:solidFill>
                <a:latin typeface="Deutsche Bank Text" charset="0"/>
                <a:ea typeface="Deutsche Bank Text" charset="0"/>
                <a:cs typeface="Deutsche Bank Text" charset="0"/>
              </a:defRPr>
            </a:lvl1pPr>
          </a:lstStyle>
          <a:p>
            <a:pPr lvl="0"/>
            <a:r>
              <a:rPr lang="en-US" dirty="0"/>
              <a:t>Deutsche Bank Text Dark Blue 14pt</a:t>
            </a:r>
          </a:p>
        </p:txBody>
      </p:sp>
      <p:sp>
        <p:nvSpPr>
          <p:cNvPr id="17" name="Text Placeholder 13"/>
          <p:cNvSpPr>
            <a:spLocks noGrp="1"/>
          </p:cNvSpPr>
          <p:nvPr>
            <p:ph type="body" sz="quarter" idx="77" hasCustomPrompt="1"/>
          </p:nvPr>
        </p:nvSpPr>
        <p:spPr>
          <a:xfrm>
            <a:off x="7587639" y="3757581"/>
            <a:ext cx="1564689" cy="681038"/>
          </a:xfrm>
          <a:prstGeom prst="rect">
            <a:avLst/>
          </a:prstGeom>
        </p:spPr>
        <p:txBody>
          <a:bodyPr lIns="0" tIns="0" rIns="0" bIns="0" anchor="ctr"/>
          <a:lstStyle>
            <a:lvl1pPr marL="0" indent="0">
              <a:lnSpc>
                <a:spcPts val="1680"/>
              </a:lnSpc>
              <a:spcBef>
                <a:spcPts val="1000"/>
              </a:spcBef>
              <a:buNone/>
              <a:defRPr sz="1400">
                <a:solidFill>
                  <a:schemeClr val="bg1"/>
                </a:solidFill>
                <a:latin typeface="Deutsche Bank Text" charset="0"/>
                <a:ea typeface="Deutsche Bank Text" charset="0"/>
                <a:cs typeface="Deutsche Bank Text" charset="0"/>
              </a:defRPr>
            </a:lvl1pPr>
          </a:lstStyle>
          <a:p>
            <a:pPr lvl="0"/>
            <a:r>
              <a:rPr lang="en-US" dirty="0"/>
              <a:t>Deutsche Bank Text White 14pt</a:t>
            </a:r>
          </a:p>
        </p:txBody>
      </p:sp>
      <p:sp>
        <p:nvSpPr>
          <p:cNvPr id="22" name="Text Placeholder 21"/>
          <p:cNvSpPr>
            <a:spLocks noGrp="1"/>
          </p:cNvSpPr>
          <p:nvPr>
            <p:ph type="body" sz="quarter" idx="78" hasCustomPrompt="1"/>
          </p:nvPr>
        </p:nvSpPr>
        <p:spPr>
          <a:xfrm>
            <a:off x="701675" y="5413375"/>
            <a:ext cx="1403350" cy="995363"/>
          </a:xfrm>
          <a:prstGeom prst="rect">
            <a:avLst/>
          </a:prstGeom>
        </p:spPr>
        <p:txBody>
          <a:bodyPr lIns="0" tIns="0" rIns="0" bIns="0"/>
          <a:lstStyle>
            <a:lvl1pPr marL="0" indent="0">
              <a:buNone/>
              <a:defRPr sz="1000">
                <a:solidFill>
                  <a:schemeClr val="tx2"/>
                </a:solidFill>
                <a:latin typeface="Deutsche Bank Text" charset="0"/>
                <a:ea typeface="Deutsche Bank Text" charset="0"/>
                <a:cs typeface="Deutsche Bank Text" charset="0"/>
              </a:defRPr>
            </a:lvl1pPr>
          </a:lstStyle>
          <a:p>
            <a:pPr lvl="0"/>
            <a:r>
              <a:rPr lang="en-US" dirty="0"/>
              <a:t>Deutsche Bank Text Dark Grey 10pt</a:t>
            </a:r>
          </a:p>
        </p:txBody>
      </p:sp>
      <p:sp>
        <p:nvSpPr>
          <p:cNvPr id="24" name="Text Placeholder 21"/>
          <p:cNvSpPr>
            <a:spLocks noGrp="1"/>
          </p:cNvSpPr>
          <p:nvPr>
            <p:ph type="body" sz="quarter" idx="79" hasCustomPrompt="1"/>
          </p:nvPr>
        </p:nvSpPr>
        <p:spPr>
          <a:xfrm>
            <a:off x="3615241" y="5413375"/>
            <a:ext cx="1403350" cy="995363"/>
          </a:xfrm>
          <a:prstGeom prst="rect">
            <a:avLst/>
          </a:prstGeom>
        </p:spPr>
        <p:txBody>
          <a:bodyPr lIns="0" tIns="0" rIns="0" bIns="0"/>
          <a:lstStyle>
            <a:lvl1pPr marL="0" indent="0">
              <a:buNone/>
              <a:defRPr sz="1000">
                <a:solidFill>
                  <a:schemeClr val="tx2"/>
                </a:solidFill>
                <a:latin typeface="Deutsche Bank Text" charset="0"/>
                <a:ea typeface="Deutsche Bank Text" charset="0"/>
                <a:cs typeface="Deutsche Bank Text" charset="0"/>
              </a:defRPr>
            </a:lvl1pPr>
          </a:lstStyle>
          <a:p>
            <a:pPr lvl="0"/>
            <a:r>
              <a:rPr lang="en-US" dirty="0"/>
              <a:t>Deutsche Bank Text Dark Grey 10pt</a:t>
            </a:r>
          </a:p>
        </p:txBody>
      </p:sp>
      <p:sp>
        <p:nvSpPr>
          <p:cNvPr id="28" name="Text Placeholder 21"/>
          <p:cNvSpPr>
            <a:spLocks noGrp="1"/>
          </p:cNvSpPr>
          <p:nvPr>
            <p:ph type="body" sz="quarter" idx="81" hasCustomPrompt="1"/>
          </p:nvPr>
        </p:nvSpPr>
        <p:spPr>
          <a:xfrm>
            <a:off x="6764117" y="5413375"/>
            <a:ext cx="1403350" cy="995363"/>
          </a:xfrm>
          <a:prstGeom prst="rect">
            <a:avLst/>
          </a:prstGeom>
        </p:spPr>
        <p:txBody>
          <a:bodyPr lIns="0" tIns="0" rIns="0" bIns="0"/>
          <a:lstStyle>
            <a:lvl1pPr marL="0" indent="0">
              <a:buNone/>
              <a:defRPr sz="1000">
                <a:solidFill>
                  <a:schemeClr val="tx2"/>
                </a:solidFill>
                <a:latin typeface="Deutsche Bank Text" charset="0"/>
                <a:ea typeface="Deutsche Bank Text" charset="0"/>
                <a:cs typeface="Deutsche Bank Text" charset="0"/>
              </a:defRPr>
            </a:lvl1pPr>
          </a:lstStyle>
          <a:p>
            <a:pPr lvl="0"/>
            <a:r>
              <a:rPr lang="en-US" dirty="0"/>
              <a:t>Deutsche Bank Text Dark Grey 10pt</a:t>
            </a:r>
          </a:p>
        </p:txBody>
      </p:sp>
      <p:sp>
        <p:nvSpPr>
          <p:cNvPr id="20" name="Text Placeholder 6"/>
          <p:cNvSpPr>
            <a:spLocks noGrp="1"/>
          </p:cNvSpPr>
          <p:nvPr>
            <p:ph type="body" sz="quarter" idx="72" hasCustomPrompt="1"/>
          </p:nvPr>
        </p:nvSpPr>
        <p:spPr>
          <a:xfrm>
            <a:off x="702650" y="6764338"/>
            <a:ext cx="9324000" cy="268287"/>
          </a:xfrm>
          <a:prstGeom prst="rect">
            <a:avLst/>
          </a:prstGeom>
        </p:spPr>
        <p:txBody>
          <a:bodyPr lIns="0" tIns="0" rIns="0" bIns="0" anchor="b"/>
          <a:lstStyle>
            <a:lvl1pPr marL="0" indent="0">
              <a:lnSpc>
                <a:spcPts val="800"/>
              </a:lnSpc>
              <a:spcBef>
                <a:spcPts val="0"/>
              </a:spcBef>
              <a:buNone/>
              <a:defRPr sz="800">
                <a:solidFill>
                  <a:schemeClr val="tx2"/>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8pt</a:t>
            </a:r>
          </a:p>
        </p:txBody>
      </p:sp>
    </p:spTree>
    <p:extLst>
      <p:ext uri="{BB962C8B-B14F-4D97-AF65-F5344CB8AC3E}">
        <p14:creationId xmlns:p14="http://schemas.microsoft.com/office/powerpoint/2010/main" val="2813960850"/>
      </p:ext>
    </p:extLst>
  </p:cSld>
  <p:clrMapOvr>
    <a:masterClrMapping/>
  </p:clrMapOvr>
</p:sldLayout>
</file>

<file path=ppt/slideLayouts/slideLayout123.xml><?xml version="1.0" encoding="utf-8"?>
<p:sldLayout xmlns:a="http://schemas.openxmlformats.org/drawingml/2006/main" xmlns:r="http://schemas.openxmlformats.org/officeDocument/2006/relationships" xmlns:p="http://schemas.openxmlformats.org/presentationml/2006/main" preserve="1" userDrawn="1">
  <p:cSld name="3_Timeline with overview">
    <p:spTree>
      <p:nvGrpSpPr>
        <p:cNvPr id="1" name=""/>
        <p:cNvGrpSpPr/>
        <p:nvPr/>
      </p:nvGrpSpPr>
      <p:grpSpPr>
        <a:xfrm>
          <a:off x="0" y="0"/>
          <a:ext cx="0" cy="0"/>
          <a:chOff x="0" y="0"/>
          <a:chExt cx="0" cy="0"/>
        </a:xfrm>
      </p:grpSpPr>
      <p:cxnSp>
        <p:nvCxnSpPr>
          <p:cNvPr id="19" name="Straight Connector 18"/>
          <p:cNvCxnSpPr/>
          <p:nvPr userDrawn="1"/>
        </p:nvCxnSpPr>
        <p:spPr>
          <a:xfrm>
            <a:off x="751537" y="4900212"/>
            <a:ext cx="0" cy="454260"/>
          </a:xfrm>
          <a:prstGeom prst="line">
            <a:avLst/>
          </a:prstGeom>
          <a:ln>
            <a:solidFill>
              <a:schemeClr val="accent2"/>
            </a:solidFill>
            <a:tailEnd type="oval" w="sm" len="sm"/>
          </a:ln>
        </p:spPr>
        <p:style>
          <a:lnRef idx="1">
            <a:schemeClr val="accent1"/>
          </a:lnRef>
          <a:fillRef idx="0">
            <a:schemeClr val="accent1"/>
          </a:fillRef>
          <a:effectRef idx="0">
            <a:schemeClr val="accent1"/>
          </a:effectRef>
          <a:fontRef idx="minor">
            <a:schemeClr val="tx1"/>
          </a:fontRef>
        </p:style>
      </p:cxnSp>
      <p:cxnSp>
        <p:nvCxnSpPr>
          <p:cNvPr id="23" name="Straight Connector 22"/>
          <p:cNvCxnSpPr/>
          <p:nvPr userDrawn="1"/>
        </p:nvCxnSpPr>
        <p:spPr>
          <a:xfrm>
            <a:off x="2511426" y="4900212"/>
            <a:ext cx="0" cy="454260"/>
          </a:xfrm>
          <a:prstGeom prst="line">
            <a:avLst/>
          </a:prstGeom>
          <a:ln>
            <a:solidFill>
              <a:schemeClr val="accent2"/>
            </a:solidFill>
            <a:tailEnd type="oval" w="sm" len="sm"/>
          </a:ln>
        </p:spPr>
        <p:style>
          <a:lnRef idx="1">
            <a:schemeClr val="accent1"/>
          </a:lnRef>
          <a:fillRef idx="0">
            <a:schemeClr val="accent1"/>
          </a:fillRef>
          <a:effectRef idx="0">
            <a:schemeClr val="accent1"/>
          </a:effectRef>
          <a:fontRef idx="minor">
            <a:schemeClr val="tx1"/>
          </a:fontRef>
        </p:style>
      </p:cxnSp>
      <p:cxnSp>
        <p:nvCxnSpPr>
          <p:cNvPr id="25" name="Straight Connector 24"/>
          <p:cNvCxnSpPr/>
          <p:nvPr userDrawn="1"/>
        </p:nvCxnSpPr>
        <p:spPr>
          <a:xfrm>
            <a:off x="4325940" y="4900212"/>
            <a:ext cx="0" cy="454260"/>
          </a:xfrm>
          <a:prstGeom prst="line">
            <a:avLst/>
          </a:prstGeom>
          <a:ln>
            <a:solidFill>
              <a:schemeClr val="accent2"/>
            </a:solidFill>
            <a:tailEnd type="oval" w="sm" len="sm"/>
          </a:ln>
        </p:spPr>
        <p:style>
          <a:lnRef idx="1">
            <a:schemeClr val="accent1"/>
          </a:lnRef>
          <a:fillRef idx="0">
            <a:schemeClr val="accent1"/>
          </a:fillRef>
          <a:effectRef idx="0">
            <a:schemeClr val="accent1"/>
          </a:effectRef>
          <a:fontRef idx="minor">
            <a:schemeClr val="tx1"/>
          </a:fontRef>
        </p:style>
      </p:cxnSp>
      <p:cxnSp>
        <p:nvCxnSpPr>
          <p:cNvPr id="27" name="Straight Connector 26"/>
          <p:cNvCxnSpPr/>
          <p:nvPr userDrawn="1"/>
        </p:nvCxnSpPr>
        <p:spPr>
          <a:xfrm>
            <a:off x="6179331" y="4900212"/>
            <a:ext cx="0" cy="454260"/>
          </a:xfrm>
          <a:prstGeom prst="line">
            <a:avLst/>
          </a:prstGeom>
          <a:ln>
            <a:solidFill>
              <a:schemeClr val="accent2"/>
            </a:solidFill>
            <a:tailEnd type="oval" w="sm" len="sm"/>
          </a:ln>
        </p:spPr>
        <p:style>
          <a:lnRef idx="1">
            <a:schemeClr val="accent1"/>
          </a:lnRef>
          <a:fillRef idx="0">
            <a:schemeClr val="accent1"/>
          </a:fillRef>
          <a:effectRef idx="0">
            <a:schemeClr val="accent1"/>
          </a:effectRef>
          <a:fontRef idx="minor">
            <a:schemeClr val="tx1"/>
          </a:fontRef>
        </p:style>
      </p:cxnSp>
      <p:sp>
        <p:nvSpPr>
          <p:cNvPr id="7" name="Chevron 6"/>
          <p:cNvSpPr/>
          <p:nvPr userDrawn="1"/>
        </p:nvSpPr>
        <p:spPr>
          <a:xfrm>
            <a:off x="7786689" y="3333509"/>
            <a:ext cx="2239962" cy="1594626"/>
          </a:xfrm>
          <a:prstGeom prst="chevron">
            <a:avLst>
              <a:gd name="adj" fmla="val 27738"/>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rgbClr val="00205B"/>
              </a:solidFill>
            </a:endParaRPr>
          </a:p>
        </p:txBody>
      </p:sp>
      <p:sp>
        <p:nvSpPr>
          <p:cNvPr id="9" name="Chevron 8"/>
          <p:cNvSpPr/>
          <p:nvPr userDrawn="1"/>
        </p:nvSpPr>
        <p:spPr>
          <a:xfrm>
            <a:off x="2486025" y="3333509"/>
            <a:ext cx="2200275" cy="1594626"/>
          </a:xfrm>
          <a:prstGeom prst="chevron">
            <a:avLst>
              <a:gd name="adj" fmla="val 27738"/>
            </a:avLst>
          </a:prstGeom>
          <a:solidFill>
            <a:srgbClr val="E6EAE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rgbClr val="00205B"/>
              </a:solidFill>
            </a:endParaRPr>
          </a:p>
        </p:txBody>
      </p:sp>
      <p:sp>
        <p:nvSpPr>
          <p:cNvPr id="10" name="Pentagon 9"/>
          <p:cNvSpPr/>
          <p:nvPr userDrawn="1"/>
        </p:nvSpPr>
        <p:spPr>
          <a:xfrm>
            <a:off x="701673" y="3333509"/>
            <a:ext cx="2170115" cy="1594626"/>
          </a:xfrm>
          <a:prstGeom prst="homePlate">
            <a:avLst>
              <a:gd name="adj" fmla="val 28572"/>
            </a:avLst>
          </a:prstGeom>
          <a:solidFill>
            <a:srgbClr val="E6EAE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rgbClr val="FFFFFF"/>
              </a:solidFill>
            </a:endParaRPr>
          </a:p>
        </p:txBody>
      </p:sp>
      <p:sp>
        <p:nvSpPr>
          <p:cNvPr id="3" name="Text Placeholder 2"/>
          <p:cNvSpPr>
            <a:spLocks noGrp="1"/>
          </p:cNvSpPr>
          <p:nvPr>
            <p:ph type="body" sz="quarter" idx="62" hasCustomPrompt="1"/>
          </p:nvPr>
        </p:nvSpPr>
        <p:spPr>
          <a:xfrm>
            <a:off x="701675" y="441325"/>
            <a:ext cx="3060700" cy="173038"/>
          </a:xfrm>
          <a:prstGeom prst="rect">
            <a:avLst/>
          </a:prstGeom>
        </p:spPr>
        <p:txBody>
          <a:bodyPr lIns="0" tIns="0" rIns="0" bIns="0"/>
          <a:lstStyle>
            <a:lvl1pPr marL="0" indent="0">
              <a:buNone/>
              <a:defRPr sz="997" b="0" i="0" baseline="0">
                <a:solidFill>
                  <a:schemeClr val="accent2"/>
                </a:solidFill>
                <a:latin typeface="Deutsche Bank Text" charset="0"/>
                <a:ea typeface="Deutsche Bank Text" charset="0"/>
                <a:cs typeface="Deutsche Bank Text" charset="0"/>
              </a:defRPr>
            </a:lvl1pPr>
            <a:lvl2pPr marL="455783" indent="0">
              <a:buNone/>
              <a:defRPr/>
            </a:lvl2pPr>
            <a:lvl3pPr marL="911565" indent="0">
              <a:buNone/>
              <a:defRPr/>
            </a:lvl3pPr>
            <a:lvl4pPr marL="1367348" indent="0">
              <a:buNone/>
              <a:defRPr/>
            </a:lvl4pPr>
            <a:lvl5pPr marL="1823131" indent="0">
              <a:buNone/>
              <a:defRPr/>
            </a:lvl5pPr>
          </a:lstStyle>
          <a:p>
            <a:pPr lvl="0"/>
            <a:r>
              <a:rPr lang="en-US" dirty="0"/>
              <a:t>Deutsche Bank Text Orange 10pt</a:t>
            </a:r>
          </a:p>
        </p:txBody>
      </p:sp>
      <p:sp>
        <p:nvSpPr>
          <p:cNvPr id="4" name="Text Placeholder 5"/>
          <p:cNvSpPr>
            <a:spLocks noGrp="1"/>
          </p:cNvSpPr>
          <p:nvPr>
            <p:ph type="body" sz="quarter" idx="63" hasCustomPrompt="1"/>
          </p:nvPr>
        </p:nvSpPr>
        <p:spPr>
          <a:xfrm>
            <a:off x="701674" y="824430"/>
            <a:ext cx="8532813" cy="478908"/>
          </a:xfrm>
          <a:prstGeom prst="rect">
            <a:avLst/>
          </a:prstGeom>
        </p:spPr>
        <p:txBody>
          <a:bodyPr lIns="0" tIns="0" rIns="0" bIns="0"/>
          <a:lstStyle>
            <a:lvl1pPr marL="0" indent="0">
              <a:lnSpc>
                <a:spcPts val="4000"/>
              </a:lnSpc>
              <a:spcBef>
                <a:spcPts val="0"/>
              </a:spcBef>
              <a:buNone/>
              <a:defRPr sz="3600" baseline="0">
                <a:solidFill>
                  <a:schemeClr val="tx1"/>
                </a:solidFill>
                <a:latin typeface="Deutsche Bank Display" charset="0"/>
                <a:ea typeface="Deutsche Bank Display" charset="0"/>
                <a:cs typeface="Deutsche Bank Display" charset="0"/>
              </a:defRPr>
            </a:lvl1pPr>
            <a:lvl2pPr marL="455783" indent="0">
              <a:buNone/>
              <a:defRPr sz="3600">
                <a:latin typeface="Deutsche Bank Display Beta" charset="0"/>
                <a:ea typeface="Deutsche Bank Display Beta" charset="0"/>
                <a:cs typeface="Deutsche Bank Display Beta" charset="0"/>
              </a:defRPr>
            </a:lvl2pPr>
            <a:lvl3pPr marL="911566" indent="0">
              <a:buNone/>
              <a:defRPr sz="3600">
                <a:latin typeface="Deutsche Bank Display Beta" charset="0"/>
                <a:ea typeface="Deutsche Bank Display Beta" charset="0"/>
                <a:cs typeface="Deutsche Bank Display Beta" charset="0"/>
              </a:defRPr>
            </a:lvl3pPr>
            <a:lvl4pPr marL="1367348" indent="0">
              <a:buNone/>
              <a:defRPr sz="3600">
                <a:latin typeface="Deutsche Bank Display Beta" charset="0"/>
                <a:ea typeface="Deutsche Bank Display Beta" charset="0"/>
                <a:cs typeface="Deutsche Bank Display Beta" charset="0"/>
              </a:defRPr>
            </a:lvl4pPr>
            <a:lvl5pPr marL="1823131" indent="0">
              <a:buNone/>
              <a:defRPr sz="3600">
                <a:latin typeface="Deutsche Bank Display Beta" charset="0"/>
                <a:ea typeface="Deutsche Bank Display Beta" charset="0"/>
                <a:cs typeface="Deutsche Bank Display Beta" charset="0"/>
              </a:defRPr>
            </a:lvl5pPr>
          </a:lstStyle>
          <a:p>
            <a:pPr lvl="0"/>
            <a:r>
              <a:rPr lang="en-US" dirty="0"/>
              <a:t>Deutsche Bank Display Dark Blue 36pt</a:t>
            </a:r>
          </a:p>
        </p:txBody>
      </p:sp>
      <p:sp>
        <p:nvSpPr>
          <p:cNvPr id="6" name="Text Placeholder 8"/>
          <p:cNvSpPr>
            <a:spLocks noGrp="1"/>
          </p:cNvSpPr>
          <p:nvPr>
            <p:ph type="body" sz="quarter" idx="73" hasCustomPrompt="1"/>
          </p:nvPr>
        </p:nvSpPr>
        <p:spPr>
          <a:xfrm>
            <a:off x="701674" y="2087563"/>
            <a:ext cx="4716463" cy="725085"/>
          </a:xfrm>
          <a:prstGeom prst="rect">
            <a:avLst/>
          </a:prstGeom>
        </p:spPr>
        <p:txBody>
          <a:bodyPr lIns="0" tIns="0" rIns="0" bIns="0"/>
          <a:lstStyle>
            <a:lvl1pPr marL="0" indent="0">
              <a:lnSpc>
                <a:spcPts val="1400"/>
              </a:lnSpc>
              <a:spcBef>
                <a:spcPts val="1400"/>
              </a:spcBef>
              <a:buNone/>
              <a:defRPr sz="1200" baseline="0">
                <a:solidFill>
                  <a:schemeClr val="tx2"/>
                </a:solidFill>
                <a:latin typeface="Deutsche Bank Text" charset="0"/>
                <a:ea typeface="Deutsche Bank Text" charset="0"/>
                <a:cs typeface="Deutsche Bank Text" charset="0"/>
              </a:defRPr>
            </a:lvl1pPr>
            <a:lvl2pPr>
              <a:defRPr sz="1400">
                <a:solidFill>
                  <a:srgbClr val="535B61"/>
                </a:solidFill>
                <a:latin typeface="Deutsche Bank Text Beta" charset="0"/>
                <a:ea typeface="Deutsche Bank Text Beta" charset="0"/>
                <a:cs typeface="Deutsche Bank Text Beta" charset="0"/>
              </a:defRPr>
            </a:lvl2pPr>
            <a:lvl3pPr>
              <a:defRPr sz="1400">
                <a:solidFill>
                  <a:srgbClr val="535B61"/>
                </a:solidFill>
                <a:latin typeface="Deutsche Bank Text Beta" charset="0"/>
                <a:ea typeface="Deutsche Bank Text Beta" charset="0"/>
                <a:cs typeface="Deutsche Bank Text Beta" charset="0"/>
              </a:defRPr>
            </a:lvl3pPr>
            <a:lvl4pPr>
              <a:defRPr sz="1400">
                <a:solidFill>
                  <a:srgbClr val="535B61"/>
                </a:solidFill>
                <a:latin typeface="Deutsche Bank Text Beta" charset="0"/>
                <a:ea typeface="Deutsche Bank Text Beta" charset="0"/>
                <a:cs typeface="Deutsche Bank Text Beta" charset="0"/>
              </a:defRPr>
            </a:lvl4pPr>
            <a:lvl5pPr>
              <a:defRPr sz="1400">
                <a:solidFill>
                  <a:srgbClr val="535B61"/>
                </a:solidFill>
                <a:latin typeface="Deutsche Bank Text Beta" charset="0"/>
                <a:ea typeface="Deutsche Bank Text Beta" charset="0"/>
                <a:cs typeface="Deutsche Bank Text Beta" charset="0"/>
              </a:defRPr>
            </a:lvl5pPr>
          </a:lstStyle>
          <a:p>
            <a:pPr lvl="0"/>
            <a:r>
              <a:rPr lang="en-US" dirty="0"/>
              <a:t>Deutsche Bank Text Dark Grey 12pt</a:t>
            </a:r>
          </a:p>
        </p:txBody>
      </p:sp>
      <p:sp>
        <p:nvSpPr>
          <p:cNvPr id="14" name="Text Placeholder 13"/>
          <p:cNvSpPr>
            <a:spLocks noGrp="1"/>
          </p:cNvSpPr>
          <p:nvPr>
            <p:ph type="body" sz="quarter" idx="74" hasCustomPrompt="1"/>
          </p:nvPr>
        </p:nvSpPr>
        <p:spPr>
          <a:xfrm>
            <a:off x="1426730" y="3790303"/>
            <a:ext cx="720000" cy="681038"/>
          </a:xfrm>
          <a:prstGeom prst="rect">
            <a:avLst/>
          </a:prstGeom>
        </p:spPr>
        <p:txBody>
          <a:bodyPr lIns="0" tIns="0" rIns="0" bIns="0" anchor="ctr"/>
          <a:lstStyle>
            <a:lvl1pPr marL="0" indent="0">
              <a:lnSpc>
                <a:spcPts val="1680"/>
              </a:lnSpc>
              <a:spcBef>
                <a:spcPts val="1000"/>
              </a:spcBef>
              <a:buNone/>
              <a:defRPr sz="1400">
                <a:solidFill>
                  <a:schemeClr val="tx1"/>
                </a:solidFill>
                <a:latin typeface="Deutsche Bank Text" charset="0"/>
                <a:ea typeface="Deutsche Bank Text" charset="0"/>
                <a:cs typeface="Deutsche Bank Text" charset="0"/>
              </a:defRPr>
            </a:lvl1pPr>
          </a:lstStyle>
          <a:p>
            <a:pPr lvl="0"/>
            <a:r>
              <a:rPr lang="en-US" dirty="0"/>
              <a:t>Deutsche Bank Text Dark Blue 14pt</a:t>
            </a:r>
          </a:p>
        </p:txBody>
      </p:sp>
      <p:sp>
        <p:nvSpPr>
          <p:cNvPr id="15" name="Text Placeholder 13"/>
          <p:cNvSpPr>
            <a:spLocks noGrp="1"/>
          </p:cNvSpPr>
          <p:nvPr>
            <p:ph type="body" sz="quarter" idx="75" hasCustomPrompt="1"/>
          </p:nvPr>
        </p:nvSpPr>
        <p:spPr>
          <a:xfrm>
            <a:off x="3226162" y="3790303"/>
            <a:ext cx="720000" cy="681038"/>
          </a:xfrm>
          <a:prstGeom prst="rect">
            <a:avLst/>
          </a:prstGeom>
        </p:spPr>
        <p:txBody>
          <a:bodyPr lIns="0" tIns="0" rIns="0" bIns="0" anchor="ctr"/>
          <a:lstStyle>
            <a:lvl1pPr marL="0" indent="0">
              <a:lnSpc>
                <a:spcPts val="1680"/>
              </a:lnSpc>
              <a:spcBef>
                <a:spcPts val="1000"/>
              </a:spcBef>
              <a:buNone/>
              <a:defRPr sz="1400">
                <a:solidFill>
                  <a:schemeClr val="tx1"/>
                </a:solidFill>
                <a:latin typeface="Deutsche Bank Text" charset="0"/>
                <a:ea typeface="Deutsche Bank Text" charset="0"/>
                <a:cs typeface="Deutsche Bank Text" charset="0"/>
              </a:defRPr>
            </a:lvl1pPr>
          </a:lstStyle>
          <a:p>
            <a:pPr lvl="0"/>
            <a:r>
              <a:rPr lang="en-US" dirty="0"/>
              <a:t>Deutsche Bank Text Dark Blue 14pt</a:t>
            </a:r>
          </a:p>
        </p:txBody>
      </p:sp>
      <p:sp>
        <p:nvSpPr>
          <p:cNvPr id="17" name="Text Placeholder 13"/>
          <p:cNvSpPr>
            <a:spLocks noGrp="1"/>
          </p:cNvSpPr>
          <p:nvPr>
            <p:ph type="body" sz="quarter" idx="77" hasCustomPrompt="1"/>
          </p:nvPr>
        </p:nvSpPr>
        <p:spPr>
          <a:xfrm>
            <a:off x="8625860" y="3790303"/>
            <a:ext cx="720000" cy="681038"/>
          </a:xfrm>
          <a:prstGeom prst="rect">
            <a:avLst/>
          </a:prstGeom>
        </p:spPr>
        <p:txBody>
          <a:bodyPr lIns="0" tIns="0" rIns="0" bIns="0" anchor="ctr"/>
          <a:lstStyle>
            <a:lvl1pPr marL="0" indent="0">
              <a:lnSpc>
                <a:spcPts val="1680"/>
              </a:lnSpc>
              <a:spcBef>
                <a:spcPts val="1000"/>
              </a:spcBef>
              <a:buNone/>
              <a:defRPr sz="1400">
                <a:solidFill>
                  <a:schemeClr val="bg1"/>
                </a:solidFill>
                <a:latin typeface="Deutsche Bank Text" charset="0"/>
                <a:ea typeface="Deutsche Bank Text" charset="0"/>
                <a:cs typeface="Deutsche Bank Text" charset="0"/>
              </a:defRPr>
            </a:lvl1pPr>
          </a:lstStyle>
          <a:p>
            <a:pPr lvl="0"/>
            <a:r>
              <a:rPr lang="en-US" dirty="0"/>
              <a:t>Deutsche Bank Text White 14pt</a:t>
            </a:r>
          </a:p>
        </p:txBody>
      </p:sp>
      <p:sp>
        <p:nvSpPr>
          <p:cNvPr id="22" name="Text Placeholder 21"/>
          <p:cNvSpPr>
            <a:spLocks noGrp="1"/>
          </p:cNvSpPr>
          <p:nvPr>
            <p:ph type="body" sz="quarter" idx="78" hasCustomPrompt="1"/>
          </p:nvPr>
        </p:nvSpPr>
        <p:spPr>
          <a:xfrm>
            <a:off x="701675" y="5413375"/>
            <a:ext cx="1403350" cy="995363"/>
          </a:xfrm>
          <a:prstGeom prst="rect">
            <a:avLst/>
          </a:prstGeom>
        </p:spPr>
        <p:txBody>
          <a:bodyPr lIns="0" tIns="0" rIns="0" bIns="0"/>
          <a:lstStyle>
            <a:lvl1pPr marL="0" indent="0">
              <a:buNone/>
              <a:defRPr sz="1000">
                <a:solidFill>
                  <a:schemeClr val="tx2"/>
                </a:solidFill>
                <a:latin typeface="Deutsche Bank Text" charset="0"/>
                <a:ea typeface="Deutsche Bank Text" charset="0"/>
                <a:cs typeface="Deutsche Bank Text" charset="0"/>
              </a:defRPr>
            </a:lvl1pPr>
          </a:lstStyle>
          <a:p>
            <a:pPr lvl="0"/>
            <a:r>
              <a:rPr lang="en-US" dirty="0"/>
              <a:t>Deutsche Bank Text Dark Grey 10pt</a:t>
            </a:r>
          </a:p>
        </p:txBody>
      </p:sp>
      <p:sp>
        <p:nvSpPr>
          <p:cNvPr id="24" name="Text Placeholder 21"/>
          <p:cNvSpPr>
            <a:spLocks noGrp="1"/>
          </p:cNvSpPr>
          <p:nvPr>
            <p:ph type="body" sz="quarter" idx="79" hasCustomPrompt="1"/>
          </p:nvPr>
        </p:nvSpPr>
        <p:spPr>
          <a:xfrm>
            <a:off x="2511426" y="5413375"/>
            <a:ext cx="1403350" cy="995363"/>
          </a:xfrm>
          <a:prstGeom prst="rect">
            <a:avLst/>
          </a:prstGeom>
        </p:spPr>
        <p:txBody>
          <a:bodyPr lIns="0" tIns="0" rIns="0" bIns="0"/>
          <a:lstStyle>
            <a:lvl1pPr marL="0" indent="0">
              <a:buNone/>
              <a:defRPr sz="1000">
                <a:solidFill>
                  <a:schemeClr val="tx2"/>
                </a:solidFill>
                <a:latin typeface="Deutsche Bank Text" charset="0"/>
                <a:ea typeface="Deutsche Bank Text" charset="0"/>
                <a:cs typeface="Deutsche Bank Text" charset="0"/>
              </a:defRPr>
            </a:lvl1pPr>
          </a:lstStyle>
          <a:p>
            <a:pPr lvl="0"/>
            <a:r>
              <a:rPr lang="en-US" dirty="0"/>
              <a:t>Deutsche Bank Text Dark Grey 10pt</a:t>
            </a:r>
          </a:p>
        </p:txBody>
      </p:sp>
      <p:sp>
        <p:nvSpPr>
          <p:cNvPr id="26" name="Text Placeholder 21"/>
          <p:cNvSpPr>
            <a:spLocks noGrp="1"/>
          </p:cNvSpPr>
          <p:nvPr>
            <p:ph type="body" sz="quarter" idx="80" hasCustomPrompt="1"/>
          </p:nvPr>
        </p:nvSpPr>
        <p:spPr>
          <a:xfrm>
            <a:off x="4325940" y="5413375"/>
            <a:ext cx="1403350" cy="995363"/>
          </a:xfrm>
          <a:prstGeom prst="rect">
            <a:avLst/>
          </a:prstGeom>
        </p:spPr>
        <p:txBody>
          <a:bodyPr lIns="0" tIns="0" rIns="0" bIns="0"/>
          <a:lstStyle>
            <a:lvl1pPr marL="0" indent="0">
              <a:buNone/>
              <a:defRPr sz="1000">
                <a:solidFill>
                  <a:schemeClr val="tx2"/>
                </a:solidFill>
                <a:latin typeface="Deutsche Bank Text" charset="0"/>
                <a:ea typeface="Deutsche Bank Text" charset="0"/>
                <a:cs typeface="Deutsche Bank Text" charset="0"/>
              </a:defRPr>
            </a:lvl1pPr>
          </a:lstStyle>
          <a:p>
            <a:pPr lvl="0"/>
            <a:r>
              <a:rPr lang="en-US" dirty="0"/>
              <a:t>Deutsche Bank Text Dark Grey 10pt</a:t>
            </a:r>
          </a:p>
        </p:txBody>
      </p:sp>
      <p:sp>
        <p:nvSpPr>
          <p:cNvPr id="28" name="Text Placeholder 21"/>
          <p:cNvSpPr>
            <a:spLocks noGrp="1"/>
          </p:cNvSpPr>
          <p:nvPr>
            <p:ph type="body" sz="quarter" idx="81" hasCustomPrompt="1"/>
          </p:nvPr>
        </p:nvSpPr>
        <p:spPr>
          <a:xfrm>
            <a:off x="6179331" y="5413375"/>
            <a:ext cx="1403350" cy="995363"/>
          </a:xfrm>
          <a:prstGeom prst="rect">
            <a:avLst/>
          </a:prstGeom>
        </p:spPr>
        <p:txBody>
          <a:bodyPr lIns="0" tIns="0" rIns="0" bIns="0"/>
          <a:lstStyle>
            <a:lvl1pPr marL="0" indent="0">
              <a:buNone/>
              <a:defRPr sz="1000">
                <a:solidFill>
                  <a:schemeClr val="tx2"/>
                </a:solidFill>
                <a:latin typeface="Deutsche Bank Text" charset="0"/>
                <a:ea typeface="Deutsche Bank Text" charset="0"/>
                <a:cs typeface="Deutsche Bank Text" charset="0"/>
              </a:defRPr>
            </a:lvl1pPr>
          </a:lstStyle>
          <a:p>
            <a:pPr lvl="0"/>
            <a:r>
              <a:rPr lang="en-US" dirty="0"/>
              <a:t>Deutsche Bank Text Dark Grey 10pt</a:t>
            </a:r>
          </a:p>
        </p:txBody>
      </p:sp>
      <p:sp>
        <p:nvSpPr>
          <p:cNvPr id="31" name="Chevron 30"/>
          <p:cNvSpPr/>
          <p:nvPr userDrawn="1"/>
        </p:nvSpPr>
        <p:spPr>
          <a:xfrm>
            <a:off x="4300539" y="3333509"/>
            <a:ext cx="2257424" cy="1594626"/>
          </a:xfrm>
          <a:prstGeom prst="chevron">
            <a:avLst>
              <a:gd name="adj" fmla="val 27738"/>
            </a:avLst>
          </a:prstGeom>
          <a:solidFill>
            <a:srgbClr val="E6EAE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rgbClr val="00205B"/>
              </a:solidFill>
            </a:endParaRPr>
          </a:p>
        </p:txBody>
      </p:sp>
      <p:sp>
        <p:nvSpPr>
          <p:cNvPr id="32" name="Text Placeholder 13"/>
          <p:cNvSpPr>
            <a:spLocks noGrp="1"/>
          </p:cNvSpPr>
          <p:nvPr>
            <p:ph type="body" sz="quarter" idx="82" hasCustomPrompt="1"/>
          </p:nvPr>
        </p:nvSpPr>
        <p:spPr>
          <a:xfrm>
            <a:off x="5069251" y="3790303"/>
            <a:ext cx="720000" cy="681038"/>
          </a:xfrm>
          <a:prstGeom prst="rect">
            <a:avLst/>
          </a:prstGeom>
        </p:spPr>
        <p:txBody>
          <a:bodyPr lIns="0" tIns="0" rIns="0" bIns="0" anchor="ctr"/>
          <a:lstStyle>
            <a:lvl1pPr marL="0" indent="0">
              <a:lnSpc>
                <a:spcPts val="1680"/>
              </a:lnSpc>
              <a:spcBef>
                <a:spcPts val="1000"/>
              </a:spcBef>
              <a:buNone/>
              <a:defRPr sz="1400">
                <a:solidFill>
                  <a:schemeClr val="tx1"/>
                </a:solidFill>
                <a:latin typeface="Deutsche Bank Text" charset="0"/>
                <a:ea typeface="Deutsche Bank Text" charset="0"/>
                <a:cs typeface="Deutsche Bank Text" charset="0"/>
              </a:defRPr>
            </a:lvl1pPr>
          </a:lstStyle>
          <a:p>
            <a:pPr lvl="0"/>
            <a:r>
              <a:rPr lang="en-US" dirty="0"/>
              <a:t>Deutsche Bank Text Dark Blue 14pt</a:t>
            </a:r>
          </a:p>
        </p:txBody>
      </p:sp>
      <p:sp>
        <p:nvSpPr>
          <p:cNvPr id="33" name="Chevron 32"/>
          <p:cNvSpPr/>
          <p:nvPr userDrawn="1"/>
        </p:nvSpPr>
        <p:spPr>
          <a:xfrm>
            <a:off x="6153930" y="3333509"/>
            <a:ext cx="2018519" cy="1594626"/>
          </a:xfrm>
          <a:prstGeom prst="chevron">
            <a:avLst>
              <a:gd name="adj" fmla="val 27738"/>
            </a:avLst>
          </a:prstGeom>
          <a:solidFill>
            <a:srgbClr val="E6EAE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rgbClr val="00205B"/>
              </a:solidFill>
            </a:endParaRPr>
          </a:p>
        </p:txBody>
      </p:sp>
      <p:sp>
        <p:nvSpPr>
          <p:cNvPr id="34" name="Text Placeholder 13"/>
          <p:cNvSpPr>
            <a:spLocks noGrp="1"/>
          </p:cNvSpPr>
          <p:nvPr>
            <p:ph type="body" sz="quarter" idx="83" hasCustomPrompt="1"/>
          </p:nvPr>
        </p:nvSpPr>
        <p:spPr>
          <a:xfrm>
            <a:off x="6803189" y="3790303"/>
            <a:ext cx="720000" cy="681038"/>
          </a:xfrm>
          <a:prstGeom prst="rect">
            <a:avLst/>
          </a:prstGeom>
        </p:spPr>
        <p:txBody>
          <a:bodyPr lIns="0" tIns="0" rIns="0" bIns="0" anchor="ctr"/>
          <a:lstStyle>
            <a:lvl1pPr marL="0" indent="0">
              <a:lnSpc>
                <a:spcPts val="1680"/>
              </a:lnSpc>
              <a:spcBef>
                <a:spcPts val="1000"/>
              </a:spcBef>
              <a:buNone/>
              <a:defRPr sz="1400">
                <a:solidFill>
                  <a:schemeClr val="tx1"/>
                </a:solidFill>
                <a:latin typeface="Deutsche Bank Text" charset="0"/>
                <a:ea typeface="Deutsche Bank Text" charset="0"/>
                <a:cs typeface="Deutsche Bank Text" charset="0"/>
              </a:defRPr>
            </a:lvl1pPr>
          </a:lstStyle>
          <a:p>
            <a:pPr lvl="0"/>
            <a:r>
              <a:rPr lang="en-US" dirty="0"/>
              <a:t>Deutsche Bank Text Dark Blue 14pt</a:t>
            </a:r>
          </a:p>
        </p:txBody>
      </p:sp>
      <p:cxnSp>
        <p:nvCxnSpPr>
          <p:cNvPr id="35" name="Straight Connector 34"/>
          <p:cNvCxnSpPr/>
          <p:nvPr userDrawn="1"/>
        </p:nvCxnSpPr>
        <p:spPr>
          <a:xfrm>
            <a:off x="7820557" y="4900212"/>
            <a:ext cx="0" cy="454260"/>
          </a:xfrm>
          <a:prstGeom prst="line">
            <a:avLst/>
          </a:prstGeom>
          <a:ln>
            <a:solidFill>
              <a:schemeClr val="accent2"/>
            </a:solidFill>
            <a:tailEnd type="oval" w="sm" len="sm"/>
          </a:ln>
        </p:spPr>
        <p:style>
          <a:lnRef idx="1">
            <a:schemeClr val="accent1"/>
          </a:lnRef>
          <a:fillRef idx="0">
            <a:schemeClr val="accent1"/>
          </a:fillRef>
          <a:effectRef idx="0">
            <a:schemeClr val="accent1"/>
          </a:effectRef>
          <a:fontRef idx="minor">
            <a:schemeClr val="tx1"/>
          </a:fontRef>
        </p:style>
      </p:cxnSp>
      <p:sp>
        <p:nvSpPr>
          <p:cNvPr id="36" name="Text Placeholder 21"/>
          <p:cNvSpPr>
            <a:spLocks noGrp="1"/>
          </p:cNvSpPr>
          <p:nvPr>
            <p:ph type="body" sz="quarter" idx="84" hasCustomPrompt="1"/>
          </p:nvPr>
        </p:nvSpPr>
        <p:spPr>
          <a:xfrm>
            <a:off x="7820557" y="5413375"/>
            <a:ext cx="1403350" cy="995363"/>
          </a:xfrm>
          <a:prstGeom prst="rect">
            <a:avLst/>
          </a:prstGeom>
        </p:spPr>
        <p:txBody>
          <a:bodyPr lIns="0" tIns="0" rIns="0" bIns="0"/>
          <a:lstStyle>
            <a:lvl1pPr marL="0" indent="0">
              <a:buNone/>
              <a:defRPr sz="1000">
                <a:solidFill>
                  <a:schemeClr val="tx2"/>
                </a:solidFill>
                <a:latin typeface="Deutsche Bank Text" charset="0"/>
                <a:ea typeface="Deutsche Bank Text" charset="0"/>
                <a:cs typeface="Deutsche Bank Text" charset="0"/>
              </a:defRPr>
            </a:lvl1pPr>
          </a:lstStyle>
          <a:p>
            <a:pPr lvl="0"/>
            <a:r>
              <a:rPr lang="en-US" dirty="0"/>
              <a:t>Deutsche Bank Text Dark Grey 10pt</a:t>
            </a:r>
          </a:p>
        </p:txBody>
      </p:sp>
      <p:sp>
        <p:nvSpPr>
          <p:cNvPr id="30" name="Text Placeholder 6"/>
          <p:cNvSpPr>
            <a:spLocks noGrp="1"/>
          </p:cNvSpPr>
          <p:nvPr>
            <p:ph type="body" sz="quarter" idx="72" hasCustomPrompt="1"/>
          </p:nvPr>
        </p:nvSpPr>
        <p:spPr>
          <a:xfrm>
            <a:off x="702650" y="6764338"/>
            <a:ext cx="9324000" cy="268287"/>
          </a:xfrm>
          <a:prstGeom prst="rect">
            <a:avLst/>
          </a:prstGeom>
        </p:spPr>
        <p:txBody>
          <a:bodyPr lIns="0" tIns="0" rIns="0" bIns="0" anchor="b"/>
          <a:lstStyle>
            <a:lvl1pPr marL="0" indent="0">
              <a:lnSpc>
                <a:spcPts val="800"/>
              </a:lnSpc>
              <a:spcBef>
                <a:spcPts val="0"/>
              </a:spcBef>
              <a:buNone/>
              <a:defRPr sz="800">
                <a:solidFill>
                  <a:schemeClr val="tx2"/>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8pt</a:t>
            </a:r>
          </a:p>
        </p:txBody>
      </p:sp>
    </p:spTree>
    <p:extLst>
      <p:ext uri="{BB962C8B-B14F-4D97-AF65-F5344CB8AC3E}">
        <p14:creationId xmlns:p14="http://schemas.microsoft.com/office/powerpoint/2010/main" val="2472483254"/>
      </p:ext>
    </p:extLst>
  </p:cSld>
  <p:clrMapOvr>
    <a:masterClrMapping/>
  </p:clrMapOvr>
</p:sldLayout>
</file>

<file path=ppt/slideLayouts/slideLayout124.xml><?xml version="1.0" encoding="utf-8"?>
<p:sldLayout xmlns:a="http://schemas.openxmlformats.org/drawingml/2006/main" xmlns:r="http://schemas.openxmlformats.org/officeDocument/2006/relationships" xmlns:p="http://schemas.openxmlformats.org/presentationml/2006/main" preserve="1" userDrawn="1">
  <p:cSld name="25_Custom Layout">
    <p:spTree>
      <p:nvGrpSpPr>
        <p:cNvPr id="1" name=""/>
        <p:cNvGrpSpPr/>
        <p:nvPr/>
      </p:nvGrpSpPr>
      <p:grpSpPr>
        <a:xfrm>
          <a:off x="0" y="0"/>
          <a:ext cx="0" cy="0"/>
          <a:chOff x="0" y="0"/>
          <a:chExt cx="0" cy="0"/>
        </a:xfrm>
      </p:grpSpPr>
      <p:sp>
        <p:nvSpPr>
          <p:cNvPr id="226" name="Oval 225"/>
          <p:cNvSpPr/>
          <p:nvPr/>
        </p:nvSpPr>
        <p:spPr>
          <a:xfrm>
            <a:off x="735388" y="2977921"/>
            <a:ext cx="1089467" cy="1089467"/>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94" dirty="0">
              <a:solidFill>
                <a:srgbClr val="FFFFFF"/>
              </a:solidFill>
              <a:latin typeface="Deutsche Bank Text Beta" charset="0"/>
              <a:ea typeface="Deutsche Bank Text Beta" charset="0"/>
              <a:cs typeface="Deutsche Bank Text Beta" charset="0"/>
            </a:endParaRPr>
          </a:p>
        </p:txBody>
      </p:sp>
      <p:sp>
        <p:nvSpPr>
          <p:cNvPr id="3" name="Text Placeholder 2"/>
          <p:cNvSpPr>
            <a:spLocks noGrp="1"/>
          </p:cNvSpPr>
          <p:nvPr>
            <p:ph type="body" sz="quarter" idx="62" hasCustomPrompt="1"/>
          </p:nvPr>
        </p:nvSpPr>
        <p:spPr>
          <a:xfrm>
            <a:off x="701675" y="441325"/>
            <a:ext cx="2728091" cy="155645"/>
          </a:xfrm>
          <a:prstGeom prst="rect">
            <a:avLst/>
          </a:prstGeom>
        </p:spPr>
        <p:txBody>
          <a:bodyPr lIns="0" tIns="0" rIns="0" bIns="0"/>
          <a:lstStyle>
            <a:lvl1pPr marL="0" indent="0">
              <a:buNone/>
              <a:defRPr sz="997" b="0" i="0" baseline="0">
                <a:solidFill>
                  <a:schemeClr val="accent2"/>
                </a:solidFill>
                <a:latin typeface="Deutsche Bank Text" charset="0"/>
                <a:ea typeface="Deutsche Bank Text" charset="0"/>
                <a:cs typeface="Deutsche Bank Text" charset="0"/>
              </a:defRPr>
            </a:lvl1pPr>
            <a:lvl2pPr marL="455783" indent="0">
              <a:buNone/>
              <a:defRPr/>
            </a:lvl2pPr>
            <a:lvl3pPr marL="911565" indent="0">
              <a:buNone/>
              <a:defRPr/>
            </a:lvl3pPr>
            <a:lvl4pPr marL="1367348" indent="0">
              <a:buNone/>
              <a:defRPr/>
            </a:lvl4pPr>
            <a:lvl5pPr marL="1823131" indent="0">
              <a:buNone/>
              <a:defRPr/>
            </a:lvl5pPr>
          </a:lstStyle>
          <a:p>
            <a:pPr lvl="0"/>
            <a:r>
              <a:rPr lang="en-US" dirty="0"/>
              <a:t>Deutsche Bank Text Orange 10pt</a:t>
            </a:r>
          </a:p>
        </p:txBody>
      </p:sp>
      <p:sp>
        <p:nvSpPr>
          <p:cNvPr id="207" name="Freeform 207"/>
          <p:cNvSpPr>
            <a:spLocks/>
          </p:cNvSpPr>
          <p:nvPr/>
        </p:nvSpPr>
        <p:spPr bwMode="auto">
          <a:xfrm>
            <a:off x="865476" y="2322860"/>
            <a:ext cx="46288" cy="18638"/>
          </a:xfrm>
          <a:custGeom>
            <a:avLst/>
            <a:gdLst>
              <a:gd name="T0" fmla="*/ 21 w 28"/>
              <a:gd name="T1" fmla="*/ 9 h 12"/>
              <a:gd name="T2" fmla="*/ 8 w 28"/>
              <a:gd name="T3" fmla="*/ 12 h 12"/>
              <a:gd name="T4" fmla="*/ 3 w 28"/>
              <a:gd name="T5" fmla="*/ 8 h 12"/>
              <a:gd name="T6" fmla="*/ 0 w 28"/>
              <a:gd name="T7" fmla="*/ 3 h 12"/>
              <a:gd name="T8" fmla="*/ 19 w 28"/>
              <a:gd name="T9" fmla="*/ 0 h 12"/>
              <a:gd name="T10" fmla="*/ 28 w 28"/>
              <a:gd name="T11" fmla="*/ 1 h 12"/>
              <a:gd name="T12" fmla="*/ 21 w 28"/>
              <a:gd name="T13" fmla="*/ 9 h 12"/>
            </a:gdLst>
            <a:ahLst/>
            <a:cxnLst>
              <a:cxn ang="0">
                <a:pos x="T0" y="T1"/>
              </a:cxn>
              <a:cxn ang="0">
                <a:pos x="T2" y="T3"/>
              </a:cxn>
              <a:cxn ang="0">
                <a:pos x="T4" y="T5"/>
              </a:cxn>
              <a:cxn ang="0">
                <a:pos x="T6" y="T7"/>
              </a:cxn>
              <a:cxn ang="0">
                <a:pos x="T8" y="T9"/>
              </a:cxn>
              <a:cxn ang="0">
                <a:pos x="T10" y="T11"/>
              </a:cxn>
              <a:cxn ang="0">
                <a:pos x="T12" y="T13"/>
              </a:cxn>
            </a:cxnLst>
            <a:rect l="0" t="0" r="r" b="b"/>
            <a:pathLst>
              <a:path w="28" h="12">
                <a:moveTo>
                  <a:pt x="21" y="9"/>
                </a:moveTo>
                <a:lnTo>
                  <a:pt x="8" y="12"/>
                </a:lnTo>
                <a:lnTo>
                  <a:pt x="3" y="8"/>
                </a:lnTo>
                <a:lnTo>
                  <a:pt x="0" y="3"/>
                </a:lnTo>
                <a:lnTo>
                  <a:pt x="19" y="0"/>
                </a:lnTo>
                <a:lnTo>
                  <a:pt x="28" y="1"/>
                </a:lnTo>
                <a:lnTo>
                  <a:pt x="21" y="9"/>
                </a:lnTo>
                <a:close/>
              </a:path>
            </a:pathLst>
          </a:custGeom>
          <a:solidFill>
            <a:srgbClr val="6CABCD"/>
          </a:solid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208" name="Freeform 208"/>
          <p:cNvSpPr>
            <a:spLocks/>
          </p:cNvSpPr>
          <p:nvPr/>
        </p:nvSpPr>
        <p:spPr bwMode="auto">
          <a:xfrm>
            <a:off x="893581" y="2221898"/>
            <a:ext cx="67779" cy="23300"/>
          </a:xfrm>
          <a:custGeom>
            <a:avLst/>
            <a:gdLst>
              <a:gd name="T0" fmla="*/ 10 w 41"/>
              <a:gd name="T1" fmla="*/ 0 h 15"/>
              <a:gd name="T2" fmla="*/ 14 w 41"/>
              <a:gd name="T3" fmla="*/ 4 h 15"/>
              <a:gd name="T4" fmla="*/ 26 w 41"/>
              <a:gd name="T5" fmla="*/ 2 h 15"/>
              <a:gd name="T6" fmla="*/ 30 w 41"/>
              <a:gd name="T7" fmla="*/ 7 h 15"/>
              <a:gd name="T8" fmla="*/ 41 w 41"/>
              <a:gd name="T9" fmla="*/ 9 h 15"/>
              <a:gd name="T10" fmla="*/ 37 w 41"/>
              <a:gd name="T11" fmla="*/ 11 h 15"/>
              <a:gd name="T12" fmla="*/ 21 w 41"/>
              <a:gd name="T13" fmla="*/ 15 h 15"/>
              <a:gd name="T14" fmla="*/ 16 w 41"/>
              <a:gd name="T15" fmla="*/ 11 h 15"/>
              <a:gd name="T16" fmla="*/ 15 w 41"/>
              <a:gd name="T17" fmla="*/ 8 h 15"/>
              <a:gd name="T18" fmla="*/ 1 w 41"/>
              <a:gd name="T19" fmla="*/ 9 h 15"/>
              <a:gd name="T20" fmla="*/ 0 w 41"/>
              <a:gd name="T21" fmla="*/ 7 h 15"/>
              <a:gd name="T22" fmla="*/ 10 w 41"/>
              <a:gd name="T23"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1" h="15">
                <a:moveTo>
                  <a:pt x="10" y="0"/>
                </a:moveTo>
                <a:lnTo>
                  <a:pt x="14" y="4"/>
                </a:lnTo>
                <a:lnTo>
                  <a:pt x="26" y="2"/>
                </a:lnTo>
                <a:lnTo>
                  <a:pt x="30" y="7"/>
                </a:lnTo>
                <a:lnTo>
                  <a:pt x="41" y="9"/>
                </a:lnTo>
                <a:lnTo>
                  <a:pt x="37" y="11"/>
                </a:lnTo>
                <a:lnTo>
                  <a:pt x="21" y="15"/>
                </a:lnTo>
                <a:lnTo>
                  <a:pt x="16" y="11"/>
                </a:lnTo>
                <a:lnTo>
                  <a:pt x="15" y="8"/>
                </a:lnTo>
                <a:lnTo>
                  <a:pt x="1" y="9"/>
                </a:lnTo>
                <a:lnTo>
                  <a:pt x="0" y="7"/>
                </a:lnTo>
                <a:lnTo>
                  <a:pt x="10" y="0"/>
                </a:lnTo>
                <a:close/>
              </a:path>
            </a:pathLst>
          </a:custGeom>
          <a:solidFill>
            <a:srgbClr val="6CABCD"/>
          </a:solid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grpSp>
        <p:nvGrpSpPr>
          <p:cNvPr id="2" name="Group 1"/>
          <p:cNvGrpSpPr/>
          <p:nvPr userDrawn="1"/>
        </p:nvGrpSpPr>
        <p:grpSpPr>
          <a:xfrm>
            <a:off x="1295298" y="2185946"/>
            <a:ext cx="3489039" cy="3762884"/>
            <a:chOff x="720000" y="1735728"/>
            <a:chExt cx="3980771" cy="4293210"/>
          </a:xfrm>
          <a:solidFill>
            <a:schemeClr val="accent4"/>
          </a:solidFill>
        </p:grpSpPr>
        <p:sp>
          <p:nvSpPr>
            <p:cNvPr id="12" name="Freeform 11"/>
            <p:cNvSpPr>
              <a:spLocks noEditPoints="1"/>
            </p:cNvSpPr>
            <p:nvPr/>
          </p:nvSpPr>
          <p:spPr bwMode="auto">
            <a:xfrm>
              <a:off x="2883965" y="4952529"/>
              <a:ext cx="467840" cy="1065536"/>
            </a:xfrm>
            <a:custGeom>
              <a:avLst/>
              <a:gdLst>
                <a:gd name="T0" fmla="*/ 331 w 1160"/>
                <a:gd name="T1" fmla="*/ 82 h 2811"/>
                <a:gd name="T2" fmla="*/ 436 w 1160"/>
                <a:gd name="T3" fmla="*/ 17 h 2811"/>
                <a:gd name="T4" fmla="*/ 602 w 1160"/>
                <a:gd name="T5" fmla="*/ 174 h 2811"/>
                <a:gd name="T6" fmla="*/ 761 w 1160"/>
                <a:gd name="T7" fmla="*/ 250 h 2811"/>
                <a:gd name="T8" fmla="*/ 855 w 1160"/>
                <a:gd name="T9" fmla="*/ 321 h 2811"/>
                <a:gd name="T10" fmla="*/ 877 w 1160"/>
                <a:gd name="T11" fmla="*/ 473 h 2811"/>
                <a:gd name="T12" fmla="*/ 1016 w 1160"/>
                <a:gd name="T13" fmla="*/ 472 h 2811"/>
                <a:gd name="T14" fmla="*/ 1076 w 1160"/>
                <a:gd name="T15" fmla="*/ 332 h 2811"/>
                <a:gd name="T16" fmla="*/ 1153 w 1160"/>
                <a:gd name="T17" fmla="*/ 365 h 2811"/>
                <a:gd name="T18" fmla="*/ 1105 w 1160"/>
                <a:gd name="T19" fmla="*/ 480 h 2811"/>
                <a:gd name="T20" fmla="*/ 990 w 1160"/>
                <a:gd name="T21" fmla="*/ 597 h 2811"/>
                <a:gd name="T22" fmla="*/ 904 w 1160"/>
                <a:gd name="T23" fmla="*/ 781 h 2811"/>
                <a:gd name="T24" fmla="*/ 914 w 1160"/>
                <a:gd name="T25" fmla="*/ 953 h 2811"/>
                <a:gd name="T26" fmla="*/ 907 w 1160"/>
                <a:gd name="T27" fmla="*/ 1027 h 2811"/>
                <a:gd name="T28" fmla="*/ 1014 w 1160"/>
                <a:gd name="T29" fmla="*/ 1144 h 2811"/>
                <a:gd name="T30" fmla="*/ 1067 w 1160"/>
                <a:gd name="T31" fmla="*/ 1239 h 2811"/>
                <a:gd name="T32" fmla="*/ 1027 w 1160"/>
                <a:gd name="T33" fmla="*/ 1389 h 2811"/>
                <a:gd name="T34" fmla="*/ 797 w 1160"/>
                <a:gd name="T35" fmla="*/ 1452 h 2811"/>
                <a:gd name="T36" fmla="*/ 745 w 1160"/>
                <a:gd name="T37" fmla="*/ 1494 h 2811"/>
                <a:gd name="T38" fmla="*/ 770 w 1160"/>
                <a:gd name="T39" fmla="*/ 1600 h 2811"/>
                <a:gd name="T40" fmla="*/ 668 w 1160"/>
                <a:gd name="T41" fmla="*/ 1641 h 2811"/>
                <a:gd name="T42" fmla="*/ 573 w 1160"/>
                <a:gd name="T43" fmla="*/ 1632 h 2811"/>
                <a:gd name="T44" fmla="*/ 659 w 1160"/>
                <a:gd name="T45" fmla="*/ 1741 h 2811"/>
                <a:gd name="T46" fmla="*/ 722 w 1160"/>
                <a:gd name="T47" fmla="*/ 1759 h 2811"/>
                <a:gd name="T48" fmla="*/ 626 w 1160"/>
                <a:gd name="T49" fmla="*/ 1837 h 2811"/>
                <a:gd name="T50" fmla="*/ 639 w 1160"/>
                <a:gd name="T51" fmla="*/ 1966 h 2811"/>
                <a:gd name="T52" fmla="*/ 536 w 1160"/>
                <a:gd name="T53" fmla="*/ 2010 h 2811"/>
                <a:gd name="T54" fmla="*/ 623 w 1160"/>
                <a:gd name="T55" fmla="*/ 2134 h 2811"/>
                <a:gd name="T56" fmla="*/ 695 w 1160"/>
                <a:gd name="T57" fmla="*/ 2225 h 2811"/>
                <a:gd name="T58" fmla="*/ 626 w 1160"/>
                <a:gd name="T59" fmla="*/ 2369 h 2811"/>
                <a:gd name="T60" fmla="*/ 567 w 1160"/>
                <a:gd name="T61" fmla="*/ 2441 h 2811"/>
                <a:gd name="T62" fmla="*/ 683 w 1160"/>
                <a:gd name="T63" fmla="*/ 2574 h 2811"/>
                <a:gd name="T64" fmla="*/ 590 w 1160"/>
                <a:gd name="T65" fmla="*/ 2557 h 2811"/>
                <a:gd name="T66" fmla="*/ 383 w 1160"/>
                <a:gd name="T67" fmla="*/ 2498 h 2811"/>
                <a:gd name="T68" fmla="*/ 317 w 1160"/>
                <a:gd name="T69" fmla="*/ 2442 h 2811"/>
                <a:gd name="T70" fmla="*/ 241 w 1160"/>
                <a:gd name="T71" fmla="*/ 2324 h 2811"/>
                <a:gd name="T72" fmla="*/ 278 w 1160"/>
                <a:gd name="T73" fmla="*/ 2234 h 2811"/>
                <a:gd name="T74" fmla="*/ 264 w 1160"/>
                <a:gd name="T75" fmla="*/ 2121 h 2811"/>
                <a:gd name="T76" fmla="*/ 226 w 1160"/>
                <a:gd name="T77" fmla="*/ 1961 h 2811"/>
                <a:gd name="T78" fmla="*/ 232 w 1160"/>
                <a:gd name="T79" fmla="*/ 1914 h 2811"/>
                <a:gd name="T80" fmla="*/ 206 w 1160"/>
                <a:gd name="T81" fmla="*/ 1862 h 2811"/>
                <a:gd name="T82" fmla="*/ 119 w 1160"/>
                <a:gd name="T83" fmla="*/ 1733 h 2811"/>
                <a:gd name="T84" fmla="*/ 99 w 1160"/>
                <a:gd name="T85" fmla="*/ 1613 h 2811"/>
                <a:gd name="T86" fmla="*/ 88 w 1160"/>
                <a:gd name="T87" fmla="*/ 1451 h 2811"/>
                <a:gd name="T88" fmla="*/ 78 w 1160"/>
                <a:gd name="T89" fmla="*/ 1338 h 2811"/>
                <a:gd name="T90" fmla="*/ 98 w 1160"/>
                <a:gd name="T91" fmla="*/ 1204 h 2811"/>
                <a:gd name="T92" fmla="*/ 102 w 1160"/>
                <a:gd name="T93" fmla="*/ 1051 h 2811"/>
                <a:gd name="T94" fmla="*/ 63 w 1160"/>
                <a:gd name="T95" fmla="*/ 957 h 2811"/>
                <a:gd name="T96" fmla="*/ 27 w 1160"/>
                <a:gd name="T97" fmla="*/ 723 h 2811"/>
                <a:gd name="T98" fmla="*/ 17 w 1160"/>
                <a:gd name="T99" fmla="*/ 564 h 2811"/>
                <a:gd name="T100" fmla="*/ 94 w 1160"/>
                <a:gd name="T101" fmla="*/ 431 h 2811"/>
                <a:gd name="T102" fmla="*/ 77 w 1160"/>
                <a:gd name="T103" fmla="*/ 370 h 2811"/>
                <a:gd name="T104" fmla="*/ 128 w 1160"/>
                <a:gd name="T105" fmla="*/ 186 h 2811"/>
                <a:gd name="T106" fmla="*/ 130 w 1160"/>
                <a:gd name="T107" fmla="*/ 77 h 2811"/>
                <a:gd name="T108" fmla="*/ 281 w 1160"/>
                <a:gd name="T109" fmla="*/ 20 h 2811"/>
                <a:gd name="T110" fmla="*/ 889 w 1160"/>
                <a:gd name="T111" fmla="*/ 2811 h 2811"/>
                <a:gd name="T112" fmla="*/ 806 w 1160"/>
                <a:gd name="T113" fmla="*/ 2780 h 2811"/>
                <a:gd name="T114" fmla="*/ 662 w 1160"/>
                <a:gd name="T115" fmla="*/ 2598 h 2811"/>
                <a:gd name="T116" fmla="*/ 759 w 1160"/>
                <a:gd name="T117" fmla="*/ 2697 h 2811"/>
                <a:gd name="T118" fmla="*/ 959 w 1160"/>
                <a:gd name="T119" fmla="*/ 2766 h 28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160" h="2811">
                  <a:moveTo>
                    <a:pt x="281" y="20"/>
                  </a:moveTo>
                  <a:lnTo>
                    <a:pt x="331" y="82"/>
                  </a:lnTo>
                  <a:lnTo>
                    <a:pt x="352" y="13"/>
                  </a:lnTo>
                  <a:lnTo>
                    <a:pt x="436" y="17"/>
                  </a:lnTo>
                  <a:lnTo>
                    <a:pt x="450" y="35"/>
                  </a:lnTo>
                  <a:lnTo>
                    <a:pt x="602" y="174"/>
                  </a:lnTo>
                  <a:lnTo>
                    <a:pt x="663" y="187"/>
                  </a:lnTo>
                  <a:lnTo>
                    <a:pt x="761" y="250"/>
                  </a:lnTo>
                  <a:lnTo>
                    <a:pt x="840" y="283"/>
                  </a:lnTo>
                  <a:lnTo>
                    <a:pt x="855" y="321"/>
                  </a:lnTo>
                  <a:lnTo>
                    <a:pt x="801" y="450"/>
                  </a:lnTo>
                  <a:lnTo>
                    <a:pt x="877" y="473"/>
                  </a:lnTo>
                  <a:lnTo>
                    <a:pt x="960" y="486"/>
                  </a:lnTo>
                  <a:lnTo>
                    <a:pt x="1016" y="472"/>
                  </a:lnTo>
                  <a:lnTo>
                    <a:pt x="1074" y="407"/>
                  </a:lnTo>
                  <a:lnTo>
                    <a:pt x="1076" y="332"/>
                  </a:lnTo>
                  <a:lnTo>
                    <a:pt x="1111" y="316"/>
                  </a:lnTo>
                  <a:lnTo>
                    <a:pt x="1153" y="365"/>
                  </a:lnTo>
                  <a:lnTo>
                    <a:pt x="1160" y="433"/>
                  </a:lnTo>
                  <a:lnTo>
                    <a:pt x="1105" y="480"/>
                  </a:lnTo>
                  <a:lnTo>
                    <a:pt x="1060" y="514"/>
                  </a:lnTo>
                  <a:lnTo>
                    <a:pt x="990" y="597"/>
                  </a:lnTo>
                  <a:lnTo>
                    <a:pt x="911" y="713"/>
                  </a:lnTo>
                  <a:lnTo>
                    <a:pt x="904" y="781"/>
                  </a:lnTo>
                  <a:lnTo>
                    <a:pt x="899" y="868"/>
                  </a:lnTo>
                  <a:lnTo>
                    <a:pt x="914" y="953"/>
                  </a:lnTo>
                  <a:lnTo>
                    <a:pt x="902" y="972"/>
                  </a:lnTo>
                  <a:lnTo>
                    <a:pt x="907" y="1027"/>
                  </a:lnTo>
                  <a:lnTo>
                    <a:pt x="910" y="1071"/>
                  </a:lnTo>
                  <a:lnTo>
                    <a:pt x="1014" y="1144"/>
                  </a:lnTo>
                  <a:lnTo>
                    <a:pt x="1015" y="1202"/>
                  </a:lnTo>
                  <a:lnTo>
                    <a:pt x="1067" y="1239"/>
                  </a:lnTo>
                  <a:lnTo>
                    <a:pt x="1071" y="1280"/>
                  </a:lnTo>
                  <a:lnTo>
                    <a:pt x="1027" y="1389"/>
                  </a:lnTo>
                  <a:lnTo>
                    <a:pt x="933" y="1434"/>
                  </a:lnTo>
                  <a:lnTo>
                    <a:pt x="797" y="1452"/>
                  </a:lnTo>
                  <a:lnTo>
                    <a:pt x="719" y="1443"/>
                  </a:lnTo>
                  <a:lnTo>
                    <a:pt x="745" y="1494"/>
                  </a:lnTo>
                  <a:lnTo>
                    <a:pt x="747" y="1557"/>
                  </a:lnTo>
                  <a:lnTo>
                    <a:pt x="770" y="1600"/>
                  </a:lnTo>
                  <a:lnTo>
                    <a:pt x="736" y="1629"/>
                  </a:lnTo>
                  <a:lnTo>
                    <a:pt x="668" y="1641"/>
                  </a:lnTo>
                  <a:lnTo>
                    <a:pt x="594" y="1610"/>
                  </a:lnTo>
                  <a:lnTo>
                    <a:pt x="573" y="1632"/>
                  </a:lnTo>
                  <a:lnTo>
                    <a:pt x="606" y="1716"/>
                  </a:lnTo>
                  <a:lnTo>
                    <a:pt x="659" y="1741"/>
                  </a:lnTo>
                  <a:lnTo>
                    <a:pt x="689" y="1715"/>
                  </a:lnTo>
                  <a:lnTo>
                    <a:pt x="722" y="1759"/>
                  </a:lnTo>
                  <a:lnTo>
                    <a:pt x="666" y="1785"/>
                  </a:lnTo>
                  <a:lnTo>
                    <a:pt x="626" y="1837"/>
                  </a:lnTo>
                  <a:lnTo>
                    <a:pt x="641" y="1922"/>
                  </a:lnTo>
                  <a:lnTo>
                    <a:pt x="639" y="1966"/>
                  </a:lnTo>
                  <a:lnTo>
                    <a:pt x="575" y="1967"/>
                  </a:lnTo>
                  <a:lnTo>
                    <a:pt x="536" y="2010"/>
                  </a:lnTo>
                  <a:lnTo>
                    <a:pt x="537" y="2072"/>
                  </a:lnTo>
                  <a:lnTo>
                    <a:pt x="623" y="2134"/>
                  </a:lnTo>
                  <a:lnTo>
                    <a:pt x="693" y="2150"/>
                  </a:lnTo>
                  <a:lnTo>
                    <a:pt x="695" y="2225"/>
                  </a:lnTo>
                  <a:lnTo>
                    <a:pt x="633" y="2272"/>
                  </a:lnTo>
                  <a:lnTo>
                    <a:pt x="626" y="2369"/>
                  </a:lnTo>
                  <a:lnTo>
                    <a:pt x="578" y="2402"/>
                  </a:lnTo>
                  <a:lnTo>
                    <a:pt x="567" y="2441"/>
                  </a:lnTo>
                  <a:lnTo>
                    <a:pt x="621" y="2527"/>
                  </a:lnTo>
                  <a:lnTo>
                    <a:pt x="683" y="2574"/>
                  </a:lnTo>
                  <a:lnTo>
                    <a:pt x="654" y="2570"/>
                  </a:lnTo>
                  <a:lnTo>
                    <a:pt x="590" y="2557"/>
                  </a:lnTo>
                  <a:lnTo>
                    <a:pt x="429" y="2546"/>
                  </a:lnTo>
                  <a:lnTo>
                    <a:pt x="383" y="2498"/>
                  </a:lnTo>
                  <a:lnTo>
                    <a:pt x="359" y="2436"/>
                  </a:lnTo>
                  <a:lnTo>
                    <a:pt x="317" y="2442"/>
                  </a:lnTo>
                  <a:lnTo>
                    <a:pt x="282" y="2412"/>
                  </a:lnTo>
                  <a:lnTo>
                    <a:pt x="241" y="2324"/>
                  </a:lnTo>
                  <a:lnTo>
                    <a:pt x="277" y="2287"/>
                  </a:lnTo>
                  <a:lnTo>
                    <a:pt x="278" y="2234"/>
                  </a:lnTo>
                  <a:lnTo>
                    <a:pt x="255" y="2192"/>
                  </a:lnTo>
                  <a:lnTo>
                    <a:pt x="264" y="2121"/>
                  </a:lnTo>
                  <a:lnTo>
                    <a:pt x="250" y="2010"/>
                  </a:lnTo>
                  <a:lnTo>
                    <a:pt x="226" y="1961"/>
                  </a:lnTo>
                  <a:lnTo>
                    <a:pt x="250" y="1945"/>
                  </a:lnTo>
                  <a:lnTo>
                    <a:pt x="232" y="1914"/>
                  </a:lnTo>
                  <a:lnTo>
                    <a:pt x="195" y="1897"/>
                  </a:lnTo>
                  <a:lnTo>
                    <a:pt x="206" y="1862"/>
                  </a:lnTo>
                  <a:lnTo>
                    <a:pt x="165" y="1830"/>
                  </a:lnTo>
                  <a:lnTo>
                    <a:pt x="119" y="1733"/>
                  </a:lnTo>
                  <a:lnTo>
                    <a:pt x="141" y="1716"/>
                  </a:lnTo>
                  <a:lnTo>
                    <a:pt x="99" y="1613"/>
                  </a:lnTo>
                  <a:lnTo>
                    <a:pt x="90" y="1526"/>
                  </a:lnTo>
                  <a:lnTo>
                    <a:pt x="88" y="1451"/>
                  </a:lnTo>
                  <a:lnTo>
                    <a:pt x="121" y="1420"/>
                  </a:lnTo>
                  <a:lnTo>
                    <a:pt x="78" y="1338"/>
                  </a:lnTo>
                  <a:lnTo>
                    <a:pt x="58" y="1260"/>
                  </a:lnTo>
                  <a:lnTo>
                    <a:pt x="98" y="1204"/>
                  </a:lnTo>
                  <a:lnTo>
                    <a:pt x="80" y="1134"/>
                  </a:lnTo>
                  <a:lnTo>
                    <a:pt x="102" y="1051"/>
                  </a:lnTo>
                  <a:lnTo>
                    <a:pt x="85" y="973"/>
                  </a:lnTo>
                  <a:lnTo>
                    <a:pt x="63" y="957"/>
                  </a:lnTo>
                  <a:lnTo>
                    <a:pt x="0" y="811"/>
                  </a:lnTo>
                  <a:lnTo>
                    <a:pt x="27" y="723"/>
                  </a:lnTo>
                  <a:lnTo>
                    <a:pt x="5" y="641"/>
                  </a:lnTo>
                  <a:lnTo>
                    <a:pt x="17" y="564"/>
                  </a:lnTo>
                  <a:lnTo>
                    <a:pt x="51" y="484"/>
                  </a:lnTo>
                  <a:lnTo>
                    <a:pt x="94" y="431"/>
                  </a:lnTo>
                  <a:lnTo>
                    <a:pt x="67" y="397"/>
                  </a:lnTo>
                  <a:lnTo>
                    <a:pt x="77" y="370"/>
                  </a:lnTo>
                  <a:lnTo>
                    <a:pt x="54" y="228"/>
                  </a:lnTo>
                  <a:lnTo>
                    <a:pt x="128" y="186"/>
                  </a:lnTo>
                  <a:lnTo>
                    <a:pt x="142" y="98"/>
                  </a:lnTo>
                  <a:lnTo>
                    <a:pt x="130" y="77"/>
                  </a:lnTo>
                  <a:lnTo>
                    <a:pt x="182" y="0"/>
                  </a:lnTo>
                  <a:lnTo>
                    <a:pt x="281" y="20"/>
                  </a:lnTo>
                  <a:moveTo>
                    <a:pt x="947" y="2807"/>
                  </a:moveTo>
                  <a:lnTo>
                    <a:pt x="889" y="2811"/>
                  </a:lnTo>
                  <a:lnTo>
                    <a:pt x="845" y="2782"/>
                  </a:lnTo>
                  <a:lnTo>
                    <a:pt x="806" y="2780"/>
                  </a:lnTo>
                  <a:lnTo>
                    <a:pt x="739" y="2780"/>
                  </a:lnTo>
                  <a:lnTo>
                    <a:pt x="662" y="2598"/>
                  </a:lnTo>
                  <a:lnTo>
                    <a:pt x="702" y="2636"/>
                  </a:lnTo>
                  <a:lnTo>
                    <a:pt x="759" y="2697"/>
                  </a:lnTo>
                  <a:lnTo>
                    <a:pt x="862" y="2746"/>
                  </a:lnTo>
                  <a:lnTo>
                    <a:pt x="959" y="2766"/>
                  </a:lnTo>
                  <a:lnTo>
                    <a:pt x="947" y="2807"/>
                  </a:lnTo>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24" name="Freeform 23"/>
            <p:cNvSpPr>
              <a:spLocks/>
            </p:cNvSpPr>
            <p:nvPr/>
          </p:nvSpPr>
          <p:spPr bwMode="auto">
            <a:xfrm>
              <a:off x="2611196" y="3434993"/>
              <a:ext cx="24798" cy="48152"/>
            </a:xfrm>
            <a:custGeom>
              <a:avLst/>
              <a:gdLst>
                <a:gd name="T0" fmla="*/ 13 w 15"/>
                <a:gd name="T1" fmla="*/ 30 h 31"/>
                <a:gd name="T2" fmla="*/ 8 w 15"/>
                <a:gd name="T3" fmla="*/ 31 h 31"/>
                <a:gd name="T4" fmla="*/ 5 w 15"/>
                <a:gd name="T5" fmla="*/ 19 h 31"/>
                <a:gd name="T6" fmla="*/ 0 w 15"/>
                <a:gd name="T7" fmla="*/ 13 h 31"/>
                <a:gd name="T8" fmla="*/ 6 w 15"/>
                <a:gd name="T9" fmla="*/ 0 h 31"/>
                <a:gd name="T10" fmla="*/ 11 w 15"/>
                <a:gd name="T11" fmla="*/ 0 h 31"/>
                <a:gd name="T12" fmla="*/ 15 w 15"/>
                <a:gd name="T13" fmla="*/ 18 h 31"/>
                <a:gd name="T14" fmla="*/ 13 w 15"/>
                <a:gd name="T15" fmla="*/ 30 h 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 h="31">
                  <a:moveTo>
                    <a:pt x="13" y="30"/>
                  </a:moveTo>
                  <a:lnTo>
                    <a:pt x="8" y="31"/>
                  </a:lnTo>
                  <a:lnTo>
                    <a:pt x="5" y="19"/>
                  </a:lnTo>
                  <a:lnTo>
                    <a:pt x="0" y="13"/>
                  </a:lnTo>
                  <a:lnTo>
                    <a:pt x="6" y="0"/>
                  </a:lnTo>
                  <a:lnTo>
                    <a:pt x="11" y="0"/>
                  </a:lnTo>
                  <a:lnTo>
                    <a:pt x="15" y="18"/>
                  </a:lnTo>
                  <a:lnTo>
                    <a:pt x="13" y="3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25" name="Freeform 24"/>
            <p:cNvSpPr>
              <a:spLocks/>
            </p:cNvSpPr>
            <p:nvPr/>
          </p:nvSpPr>
          <p:spPr bwMode="auto">
            <a:xfrm>
              <a:off x="2606237" y="3380629"/>
              <a:ext cx="34717" cy="15533"/>
            </a:xfrm>
            <a:custGeom>
              <a:avLst/>
              <a:gdLst>
                <a:gd name="T0" fmla="*/ 20 w 21"/>
                <a:gd name="T1" fmla="*/ 6 h 10"/>
                <a:gd name="T2" fmla="*/ 0 w 21"/>
                <a:gd name="T3" fmla="*/ 10 h 10"/>
                <a:gd name="T4" fmla="*/ 0 w 21"/>
                <a:gd name="T5" fmla="*/ 2 h 10"/>
                <a:gd name="T6" fmla="*/ 9 w 21"/>
                <a:gd name="T7" fmla="*/ 0 h 10"/>
                <a:gd name="T8" fmla="*/ 21 w 21"/>
                <a:gd name="T9" fmla="*/ 1 h 10"/>
                <a:gd name="T10" fmla="*/ 20 w 21"/>
                <a:gd name="T11" fmla="*/ 6 h 10"/>
              </a:gdLst>
              <a:ahLst/>
              <a:cxnLst>
                <a:cxn ang="0">
                  <a:pos x="T0" y="T1"/>
                </a:cxn>
                <a:cxn ang="0">
                  <a:pos x="T2" y="T3"/>
                </a:cxn>
                <a:cxn ang="0">
                  <a:pos x="T4" y="T5"/>
                </a:cxn>
                <a:cxn ang="0">
                  <a:pos x="T6" y="T7"/>
                </a:cxn>
                <a:cxn ang="0">
                  <a:pos x="T8" y="T9"/>
                </a:cxn>
                <a:cxn ang="0">
                  <a:pos x="T10" y="T11"/>
                </a:cxn>
              </a:cxnLst>
              <a:rect l="0" t="0" r="r" b="b"/>
              <a:pathLst>
                <a:path w="21" h="10">
                  <a:moveTo>
                    <a:pt x="20" y="6"/>
                  </a:moveTo>
                  <a:lnTo>
                    <a:pt x="0" y="10"/>
                  </a:lnTo>
                  <a:lnTo>
                    <a:pt x="0" y="2"/>
                  </a:lnTo>
                  <a:lnTo>
                    <a:pt x="9" y="0"/>
                  </a:lnTo>
                  <a:lnTo>
                    <a:pt x="21" y="1"/>
                  </a:lnTo>
                  <a:lnTo>
                    <a:pt x="20" y="6"/>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26" name="Freeform 25"/>
            <p:cNvSpPr>
              <a:spLocks/>
            </p:cNvSpPr>
            <p:nvPr/>
          </p:nvSpPr>
          <p:spPr bwMode="auto">
            <a:xfrm>
              <a:off x="2642606" y="3375970"/>
              <a:ext cx="21492" cy="37278"/>
            </a:xfrm>
            <a:custGeom>
              <a:avLst/>
              <a:gdLst>
                <a:gd name="T0" fmla="*/ 13 w 13"/>
                <a:gd name="T1" fmla="*/ 9 h 24"/>
                <a:gd name="T2" fmla="*/ 7 w 13"/>
                <a:gd name="T3" fmla="*/ 24 h 24"/>
                <a:gd name="T4" fmla="*/ 5 w 13"/>
                <a:gd name="T5" fmla="*/ 21 h 24"/>
                <a:gd name="T6" fmla="*/ 7 w 13"/>
                <a:gd name="T7" fmla="*/ 10 h 24"/>
                <a:gd name="T8" fmla="*/ 0 w 13"/>
                <a:gd name="T9" fmla="*/ 2 h 24"/>
                <a:gd name="T10" fmla="*/ 1 w 13"/>
                <a:gd name="T11" fmla="*/ 0 h 24"/>
                <a:gd name="T12" fmla="*/ 13 w 13"/>
                <a:gd name="T13" fmla="*/ 9 h 24"/>
              </a:gdLst>
              <a:ahLst/>
              <a:cxnLst>
                <a:cxn ang="0">
                  <a:pos x="T0" y="T1"/>
                </a:cxn>
                <a:cxn ang="0">
                  <a:pos x="T2" y="T3"/>
                </a:cxn>
                <a:cxn ang="0">
                  <a:pos x="T4" y="T5"/>
                </a:cxn>
                <a:cxn ang="0">
                  <a:pos x="T6" y="T7"/>
                </a:cxn>
                <a:cxn ang="0">
                  <a:pos x="T8" y="T9"/>
                </a:cxn>
                <a:cxn ang="0">
                  <a:pos x="T10" y="T11"/>
                </a:cxn>
                <a:cxn ang="0">
                  <a:pos x="T12" y="T13"/>
                </a:cxn>
              </a:cxnLst>
              <a:rect l="0" t="0" r="r" b="b"/>
              <a:pathLst>
                <a:path w="13" h="24">
                  <a:moveTo>
                    <a:pt x="13" y="9"/>
                  </a:moveTo>
                  <a:lnTo>
                    <a:pt x="7" y="24"/>
                  </a:lnTo>
                  <a:lnTo>
                    <a:pt x="5" y="21"/>
                  </a:lnTo>
                  <a:lnTo>
                    <a:pt x="7" y="10"/>
                  </a:lnTo>
                  <a:lnTo>
                    <a:pt x="0" y="2"/>
                  </a:lnTo>
                  <a:lnTo>
                    <a:pt x="1" y="0"/>
                  </a:lnTo>
                  <a:lnTo>
                    <a:pt x="13" y="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29" name="Freeform 28"/>
            <p:cNvSpPr>
              <a:spLocks/>
            </p:cNvSpPr>
            <p:nvPr/>
          </p:nvSpPr>
          <p:spPr bwMode="auto">
            <a:xfrm>
              <a:off x="2247506" y="3650897"/>
              <a:ext cx="42982" cy="83876"/>
            </a:xfrm>
            <a:custGeom>
              <a:avLst/>
              <a:gdLst>
                <a:gd name="T0" fmla="*/ 6 w 26"/>
                <a:gd name="T1" fmla="*/ 14 h 54"/>
                <a:gd name="T2" fmla="*/ 6 w 26"/>
                <a:gd name="T3" fmla="*/ 11 h 54"/>
                <a:gd name="T4" fmla="*/ 9 w 26"/>
                <a:gd name="T5" fmla="*/ 11 h 54"/>
                <a:gd name="T6" fmla="*/ 12 w 26"/>
                <a:gd name="T7" fmla="*/ 13 h 54"/>
                <a:gd name="T8" fmla="*/ 20 w 26"/>
                <a:gd name="T9" fmla="*/ 0 h 54"/>
                <a:gd name="T10" fmla="*/ 23 w 26"/>
                <a:gd name="T11" fmla="*/ 0 h 54"/>
                <a:gd name="T12" fmla="*/ 23 w 26"/>
                <a:gd name="T13" fmla="*/ 3 h 54"/>
                <a:gd name="T14" fmla="*/ 26 w 26"/>
                <a:gd name="T15" fmla="*/ 3 h 54"/>
                <a:gd name="T16" fmla="*/ 25 w 26"/>
                <a:gd name="T17" fmla="*/ 9 h 54"/>
                <a:gd name="T18" fmla="*/ 21 w 26"/>
                <a:gd name="T19" fmla="*/ 18 h 54"/>
                <a:gd name="T20" fmla="*/ 22 w 26"/>
                <a:gd name="T21" fmla="*/ 21 h 54"/>
                <a:gd name="T22" fmla="*/ 19 w 26"/>
                <a:gd name="T23" fmla="*/ 29 h 54"/>
                <a:gd name="T24" fmla="*/ 20 w 26"/>
                <a:gd name="T25" fmla="*/ 31 h 54"/>
                <a:gd name="T26" fmla="*/ 17 w 26"/>
                <a:gd name="T27" fmla="*/ 41 h 54"/>
                <a:gd name="T28" fmla="*/ 13 w 26"/>
                <a:gd name="T29" fmla="*/ 46 h 54"/>
                <a:gd name="T30" fmla="*/ 10 w 26"/>
                <a:gd name="T31" fmla="*/ 47 h 54"/>
                <a:gd name="T32" fmla="*/ 5 w 26"/>
                <a:gd name="T33" fmla="*/ 54 h 54"/>
                <a:gd name="T34" fmla="*/ 0 w 26"/>
                <a:gd name="T35" fmla="*/ 54 h 54"/>
                <a:gd name="T36" fmla="*/ 4 w 26"/>
                <a:gd name="T37" fmla="*/ 31 h 54"/>
                <a:gd name="T38" fmla="*/ 6 w 26"/>
                <a:gd name="T39" fmla="*/ 14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6" h="54">
                  <a:moveTo>
                    <a:pt x="6" y="14"/>
                  </a:moveTo>
                  <a:lnTo>
                    <a:pt x="6" y="11"/>
                  </a:lnTo>
                  <a:lnTo>
                    <a:pt x="9" y="11"/>
                  </a:lnTo>
                  <a:lnTo>
                    <a:pt x="12" y="13"/>
                  </a:lnTo>
                  <a:lnTo>
                    <a:pt x="20" y="0"/>
                  </a:lnTo>
                  <a:lnTo>
                    <a:pt x="23" y="0"/>
                  </a:lnTo>
                  <a:lnTo>
                    <a:pt x="23" y="3"/>
                  </a:lnTo>
                  <a:lnTo>
                    <a:pt x="26" y="3"/>
                  </a:lnTo>
                  <a:lnTo>
                    <a:pt x="25" y="9"/>
                  </a:lnTo>
                  <a:lnTo>
                    <a:pt x="21" y="18"/>
                  </a:lnTo>
                  <a:lnTo>
                    <a:pt x="22" y="21"/>
                  </a:lnTo>
                  <a:lnTo>
                    <a:pt x="19" y="29"/>
                  </a:lnTo>
                  <a:lnTo>
                    <a:pt x="20" y="31"/>
                  </a:lnTo>
                  <a:lnTo>
                    <a:pt x="17" y="41"/>
                  </a:lnTo>
                  <a:lnTo>
                    <a:pt x="13" y="46"/>
                  </a:lnTo>
                  <a:lnTo>
                    <a:pt x="10" y="47"/>
                  </a:lnTo>
                  <a:lnTo>
                    <a:pt x="5" y="54"/>
                  </a:lnTo>
                  <a:lnTo>
                    <a:pt x="0" y="54"/>
                  </a:lnTo>
                  <a:lnTo>
                    <a:pt x="4" y="31"/>
                  </a:lnTo>
                  <a:lnTo>
                    <a:pt x="6" y="14"/>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30" name="Freeform 29"/>
            <p:cNvSpPr>
              <a:spLocks/>
            </p:cNvSpPr>
            <p:nvPr/>
          </p:nvSpPr>
          <p:spPr bwMode="auto">
            <a:xfrm>
              <a:off x="2826105" y="4562661"/>
              <a:ext cx="380223" cy="424040"/>
            </a:xfrm>
            <a:custGeom>
              <a:avLst/>
              <a:gdLst>
                <a:gd name="T0" fmla="*/ 141 w 230"/>
                <a:gd name="T1" fmla="*/ 255 h 273"/>
                <a:gd name="T2" fmla="*/ 121 w 230"/>
                <a:gd name="T3" fmla="*/ 254 h 273"/>
                <a:gd name="T4" fmla="*/ 116 w 230"/>
                <a:gd name="T5" fmla="*/ 271 h 273"/>
                <a:gd name="T6" fmla="*/ 104 w 230"/>
                <a:gd name="T7" fmla="*/ 256 h 273"/>
                <a:gd name="T8" fmla="*/ 79 w 230"/>
                <a:gd name="T9" fmla="*/ 251 h 273"/>
                <a:gd name="T10" fmla="*/ 67 w 230"/>
                <a:gd name="T11" fmla="*/ 270 h 273"/>
                <a:gd name="T12" fmla="*/ 54 w 230"/>
                <a:gd name="T13" fmla="*/ 273 h 273"/>
                <a:gd name="T14" fmla="*/ 43 w 230"/>
                <a:gd name="T15" fmla="*/ 244 h 273"/>
                <a:gd name="T16" fmla="*/ 31 w 230"/>
                <a:gd name="T17" fmla="*/ 221 h 273"/>
                <a:gd name="T18" fmla="*/ 34 w 230"/>
                <a:gd name="T19" fmla="*/ 201 h 273"/>
                <a:gd name="T20" fmla="*/ 24 w 230"/>
                <a:gd name="T21" fmla="*/ 192 h 273"/>
                <a:gd name="T22" fmla="*/ 20 w 230"/>
                <a:gd name="T23" fmla="*/ 177 h 273"/>
                <a:gd name="T24" fmla="*/ 10 w 230"/>
                <a:gd name="T25" fmla="*/ 163 h 273"/>
                <a:gd name="T26" fmla="*/ 19 w 230"/>
                <a:gd name="T27" fmla="*/ 140 h 273"/>
                <a:gd name="T28" fmla="*/ 10 w 230"/>
                <a:gd name="T29" fmla="*/ 123 h 273"/>
                <a:gd name="T30" fmla="*/ 13 w 230"/>
                <a:gd name="T31" fmla="*/ 116 h 273"/>
                <a:gd name="T32" fmla="*/ 10 w 230"/>
                <a:gd name="T33" fmla="*/ 108 h 273"/>
                <a:gd name="T34" fmla="*/ 16 w 230"/>
                <a:gd name="T35" fmla="*/ 98 h 273"/>
                <a:gd name="T36" fmla="*/ 15 w 230"/>
                <a:gd name="T37" fmla="*/ 80 h 273"/>
                <a:gd name="T38" fmla="*/ 15 w 230"/>
                <a:gd name="T39" fmla="*/ 65 h 273"/>
                <a:gd name="T40" fmla="*/ 18 w 230"/>
                <a:gd name="T41" fmla="*/ 58 h 273"/>
                <a:gd name="T42" fmla="*/ 0 w 230"/>
                <a:gd name="T43" fmla="*/ 25 h 273"/>
                <a:gd name="T44" fmla="*/ 14 w 230"/>
                <a:gd name="T45" fmla="*/ 27 h 273"/>
                <a:gd name="T46" fmla="*/ 23 w 230"/>
                <a:gd name="T47" fmla="*/ 26 h 273"/>
                <a:gd name="T48" fmla="*/ 27 w 230"/>
                <a:gd name="T49" fmla="*/ 20 h 273"/>
                <a:gd name="T50" fmla="*/ 43 w 230"/>
                <a:gd name="T51" fmla="*/ 12 h 273"/>
                <a:gd name="T52" fmla="*/ 52 w 230"/>
                <a:gd name="T53" fmla="*/ 4 h 273"/>
                <a:gd name="T54" fmla="*/ 76 w 230"/>
                <a:gd name="T55" fmla="*/ 0 h 273"/>
                <a:gd name="T56" fmla="*/ 74 w 230"/>
                <a:gd name="T57" fmla="*/ 16 h 273"/>
                <a:gd name="T58" fmla="*/ 77 w 230"/>
                <a:gd name="T59" fmla="*/ 24 h 273"/>
                <a:gd name="T60" fmla="*/ 76 w 230"/>
                <a:gd name="T61" fmla="*/ 38 h 273"/>
                <a:gd name="T62" fmla="*/ 97 w 230"/>
                <a:gd name="T63" fmla="*/ 56 h 273"/>
                <a:gd name="T64" fmla="*/ 118 w 230"/>
                <a:gd name="T65" fmla="*/ 60 h 273"/>
                <a:gd name="T66" fmla="*/ 126 w 230"/>
                <a:gd name="T67" fmla="*/ 68 h 273"/>
                <a:gd name="T68" fmla="*/ 138 w 230"/>
                <a:gd name="T69" fmla="*/ 72 h 273"/>
                <a:gd name="T70" fmla="*/ 146 w 230"/>
                <a:gd name="T71" fmla="*/ 78 h 273"/>
                <a:gd name="T72" fmla="*/ 158 w 230"/>
                <a:gd name="T73" fmla="*/ 77 h 273"/>
                <a:gd name="T74" fmla="*/ 169 w 230"/>
                <a:gd name="T75" fmla="*/ 84 h 273"/>
                <a:gd name="T76" fmla="*/ 170 w 230"/>
                <a:gd name="T77" fmla="*/ 96 h 273"/>
                <a:gd name="T78" fmla="*/ 174 w 230"/>
                <a:gd name="T79" fmla="*/ 102 h 273"/>
                <a:gd name="T80" fmla="*/ 175 w 230"/>
                <a:gd name="T81" fmla="*/ 111 h 273"/>
                <a:gd name="T82" fmla="*/ 170 w 230"/>
                <a:gd name="T83" fmla="*/ 111 h 273"/>
                <a:gd name="T84" fmla="*/ 179 w 230"/>
                <a:gd name="T85" fmla="*/ 135 h 273"/>
                <a:gd name="T86" fmla="*/ 213 w 230"/>
                <a:gd name="T87" fmla="*/ 136 h 273"/>
                <a:gd name="T88" fmla="*/ 212 w 230"/>
                <a:gd name="T89" fmla="*/ 148 h 273"/>
                <a:gd name="T90" fmla="*/ 214 w 230"/>
                <a:gd name="T91" fmla="*/ 156 h 273"/>
                <a:gd name="T92" fmla="*/ 225 w 230"/>
                <a:gd name="T93" fmla="*/ 162 h 273"/>
                <a:gd name="T94" fmla="*/ 230 w 230"/>
                <a:gd name="T95" fmla="*/ 175 h 273"/>
                <a:gd name="T96" fmla="*/ 228 w 230"/>
                <a:gd name="T97" fmla="*/ 191 h 273"/>
                <a:gd name="T98" fmla="*/ 224 w 230"/>
                <a:gd name="T99" fmla="*/ 201 h 273"/>
                <a:gd name="T100" fmla="*/ 227 w 230"/>
                <a:gd name="T101" fmla="*/ 212 h 273"/>
                <a:gd name="T102" fmla="*/ 222 w 230"/>
                <a:gd name="T103" fmla="*/ 217 h 273"/>
                <a:gd name="T104" fmla="*/ 221 w 230"/>
                <a:gd name="T105" fmla="*/ 210 h 273"/>
                <a:gd name="T106" fmla="*/ 203 w 230"/>
                <a:gd name="T107" fmla="*/ 200 h 273"/>
                <a:gd name="T108" fmla="*/ 186 w 230"/>
                <a:gd name="T109" fmla="*/ 199 h 273"/>
                <a:gd name="T110" fmla="*/ 155 w 230"/>
                <a:gd name="T111" fmla="*/ 205 h 273"/>
                <a:gd name="T112" fmla="*/ 148 w 230"/>
                <a:gd name="T113" fmla="*/ 224 h 273"/>
                <a:gd name="T114" fmla="*/ 149 w 230"/>
                <a:gd name="T115" fmla="*/ 235 h 273"/>
                <a:gd name="T116" fmla="*/ 145 w 230"/>
                <a:gd name="T117" fmla="*/ 260 h 273"/>
                <a:gd name="T118" fmla="*/ 141 w 230"/>
                <a:gd name="T119" fmla="*/ 255 h 2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30" h="273">
                  <a:moveTo>
                    <a:pt x="141" y="255"/>
                  </a:moveTo>
                  <a:lnTo>
                    <a:pt x="121" y="254"/>
                  </a:lnTo>
                  <a:lnTo>
                    <a:pt x="116" y="271"/>
                  </a:lnTo>
                  <a:lnTo>
                    <a:pt x="104" y="256"/>
                  </a:lnTo>
                  <a:lnTo>
                    <a:pt x="79" y="251"/>
                  </a:lnTo>
                  <a:lnTo>
                    <a:pt x="67" y="270"/>
                  </a:lnTo>
                  <a:lnTo>
                    <a:pt x="54" y="273"/>
                  </a:lnTo>
                  <a:lnTo>
                    <a:pt x="43" y="244"/>
                  </a:lnTo>
                  <a:lnTo>
                    <a:pt x="31" y="221"/>
                  </a:lnTo>
                  <a:lnTo>
                    <a:pt x="34" y="201"/>
                  </a:lnTo>
                  <a:lnTo>
                    <a:pt x="24" y="192"/>
                  </a:lnTo>
                  <a:lnTo>
                    <a:pt x="20" y="177"/>
                  </a:lnTo>
                  <a:lnTo>
                    <a:pt x="10" y="163"/>
                  </a:lnTo>
                  <a:lnTo>
                    <a:pt x="19" y="140"/>
                  </a:lnTo>
                  <a:lnTo>
                    <a:pt x="10" y="123"/>
                  </a:lnTo>
                  <a:lnTo>
                    <a:pt x="13" y="116"/>
                  </a:lnTo>
                  <a:lnTo>
                    <a:pt x="10" y="108"/>
                  </a:lnTo>
                  <a:lnTo>
                    <a:pt x="16" y="98"/>
                  </a:lnTo>
                  <a:lnTo>
                    <a:pt x="15" y="80"/>
                  </a:lnTo>
                  <a:lnTo>
                    <a:pt x="15" y="65"/>
                  </a:lnTo>
                  <a:lnTo>
                    <a:pt x="18" y="58"/>
                  </a:lnTo>
                  <a:lnTo>
                    <a:pt x="0" y="25"/>
                  </a:lnTo>
                  <a:lnTo>
                    <a:pt x="14" y="27"/>
                  </a:lnTo>
                  <a:lnTo>
                    <a:pt x="23" y="26"/>
                  </a:lnTo>
                  <a:lnTo>
                    <a:pt x="27" y="20"/>
                  </a:lnTo>
                  <a:lnTo>
                    <a:pt x="43" y="12"/>
                  </a:lnTo>
                  <a:lnTo>
                    <a:pt x="52" y="4"/>
                  </a:lnTo>
                  <a:lnTo>
                    <a:pt x="76" y="0"/>
                  </a:lnTo>
                  <a:lnTo>
                    <a:pt x="74" y="16"/>
                  </a:lnTo>
                  <a:lnTo>
                    <a:pt x="77" y="24"/>
                  </a:lnTo>
                  <a:lnTo>
                    <a:pt x="76" y="38"/>
                  </a:lnTo>
                  <a:lnTo>
                    <a:pt x="97" y="56"/>
                  </a:lnTo>
                  <a:lnTo>
                    <a:pt x="118" y="60"/>
                  </a:lnTo>
                  <a:lnTo>
                    <a:pt x="126" y="68"/>
                  </a:lnTo>
                  <a:lnTo>
                    <a:pt x="138" y="72"/>
                  </a:lnTo>
                  <a:lnTo>
                    <a:pt x="146" y="78"/>
                  </a:lnTo>
                  <a:lnTo>
                    <a:pt x="158" y="77"/>
                  </a:lnTo>
                  <a:lnTo>
                    <a:pt x="169" y="84"/>
                  </a:lnTo>
                  <a:lnTo>
                    <a:pt x="170" y="96"/>
                  </a:lnTo>
                  <a:lnTo>
                    <a:pt x="174" y="102"/>
                  </a:lnTo>
                  <a:lnTo>
                    <a:pt x="175" y="111"/>
                  </a:lnTo>
                  <a:lnTo>
                    <a:pt x="170" y="111"/>
                  </a:lnTo>
                  <a:lnTo>
                    <a:pt x="179" y="135"/>
                  </a:lnTo>
                  <a:lnTo>
                    <a:pt x="213" y="136"/>
                  </a:lnTo>
                  <a:lnTo>
                    <a:pt x="212" y="148"/>
                  </a:lnTo>
                  <a:lnTo>
                    <a:pt x="214" y="156"/>
                  </a:lnTo>
                  <a:lnTo>
                    <a:pt x="225" y="162"/>
                  </a:lnTo>
                  <a:lnTo>
                    <a:pt x="230" y="175"/>
                  </a:lnTo>
                  <a:lnTo>
                    <a:pt x="228" y="191"/>
                  </a:lnTo>
                  <a:lnTo>
                    <a:pt x="224" y="201"/>
                  </a:lnTo>
                  <a:lnTo>
                    <a:pt x="227" y="212"/>
                  </a:lnTo>
                  <a:lnTo>
                    <a:pt x="222" y="217"/>
                  </a:lnTo>
                  <a:lnTo>
                    <a:pt x="221" y="210"/>
                  </a:lnTo>
                  <a:lnTo>
                    <a:pt x="203" y="200"/>
                  </a:lnTo>
                  <a:lnTo>
                    <a:pt x="186" y="199"/>
                  </a:lnTo>
                  <a:lnTo>
                    <a:pt x="155" y="205"/>
                  </a:lnTo>
                  <a:lnTo>
                    <a:pt x="148" y="224"/>
                  </a:lnTo>
                  <a:lnTo>
                    <a:pt x="149" y="235"/>
                  </a:lnTo>
                  <a:lnTo>
                    <a:pt x="145" y="260"/>
                  </a:lnTo>
                  <a:lnTo>
                    <a:pt x="141" y="25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31" name="Freeform 30"/>
            <p:cNvSpPr>
              <a:spLocks/>
            </p:cNvSpPr>
            <p:nvPr/>
          </p:nvSpPr>
          <p:spPr bwMode="auto">
            <a:xfrm>
              <a:off x="2685589" y="4078043"/>
              <a:ext cx="1190264" cy="1259693"/>
            </a:xfrm>
            <a:custGeom>
              <a:avLst/>
              <a:gdLst>
                <a:gd name="T0" fmla="*/ 390 w 720"/>
                <a:gd name="T1" fmla="*/ 680 h 811"/>
                <a:gd name="T2" fmla="*/ 383 w 720"/>
                <a:gd name="T3" fmla="*/ 644 h 811"/>
                <a:gd name="T4" fmla="*/ 378 w 720"/>
                <a:gd name="T5" fmla="*/ 605 h 811"/>
                <a:gd name="T6" fmla="*/ 358 w 720"/>
                <a:gd name="T7" fmla="*/ 580 h 811"/>
                <a:gd name="T8" fmla="*/ 315 w 720"/>
                <a:gd name="T9" fmla="*/ 568 h 811"/>
                <a:gd name="T10" fmla="*/ 309 w 720"/>
                <a:gd name="T11" fmla="*/ 513 h 811"/>
                <a:gd name="T12" fmla="*/ 299 w 720"/>
                <a:gd name="T13" fmla="*/ 468 h 811"/>
                <a:gd name="T14" fmla="*/ 255 w 720"/>
                <a:gd name="T15" fmla="*/ 423 h 811"/>
                <a:gd name="T16" fmla="*/ 254 w 720"/>
                <a:gd name="T17" fmla="*/ 396 h 811"/>
                <a:gd name="T18" fmla="*/ 211 w 720"/>
                <a:gd name="T19" fmla="*/ 380 h 811"/>
                <a:gd name="T20" fmla="*/ 162 w 720"/>
                <a:gd name="T21" fmla="*/ 336 h 811"/>
                <a:gd name="T22" fmla="*/ 128 w 720"/>
                <a:gd name="T23" fmla="*/ 324 h 811"/>
                <a:gd name="T24" fmla="*/ 85 w 720"/>
                <a:gd name="T25" fmla="*/ 337 h 811"/>
                <a:gd name="T26" fmla="*/ 52 w 720"/>
                <a:gd name="T27" fmla="*/ 319 h 811"/>
                <a:gd name="T28" fmla="*/ 19 w 720"/>
                <a:gd name="T29" fmla="*/ 297 h 811"/>
                <a:gd name="T30" fmla="*/ 4 w 720"/>
                <a:gd name="T31" fmla="*/ 253 h 811"/>
                <a:gd name="T32" fmla="*/ 19 w 720"/>
                <a:gd name="T33" fmla="*/ 219 h 811"/>
                <a:gd name="T34" fmla="*/ 73 w 720"/>
                <a:gd name="T35" fmla="*/ 199 h 811"/>
                <a:gd name="T36" fmla="*/ 70 w 720"/>
                <a:gd name="T37" fmla="*/ 113 h 811"/>
                <a:gd name="T38" fmla="*/ 85 w 720"/>
                <a:gd name="T39" fmla="*/ 89 h 811"/>
                <a:gd name="T40" fmla="*/ 116 w 720"/>
                <a:gd name="T41" fmla="*/ 67 h 811"/>
                <a:gd name="T42" fmla="*/ 138 w 720"/>
                <a:gd name="T43" fmla="*/ 94 h 811"/>
                <a:gd name="T44" fmla="*/ 177 w 720"/>
                <a:gd name="T45" fmla="*/ 78 h 811"/>
                <a:gd name="T46" fmla="*/ 176 w 720"/>
                <a:gd name="T47" fmla="*/ 58 h 811"/>
                <a:gd name="T48" fmla="*/ 170 w 720"/>
                <a:gd name="T49" fmla="*/ 23 h 811"/>
                <a:gd name="T50" fmla="*/ 216 w 720"/>
                <a:gd name="T51" fmla="*/ 23 h 811"/>
                <a:gd name="T52" fmla="*/ 251 w 720"/>
                <a:gd name="T53" fmla="*/ 0 h 811"/>
                <a:gd name="T54" fmla="*/ 263 w 720"/>
                <a:gd name="T55" fmla="*/ 27 h 811"/>
                <a:gd name="T56" fmla="*/ 261 w 720"/>
                <a:gd name="T57" fmla="*/ 72 h 811"/>
                <a:gd name="T58" fmla="*/ 289 w 720"/>
                <a:gd name="T59" fmla="*/ 78 h 811"/>
                <a:gd name="T60" fmla="*/ 318 w 720"/>
                <a:gd name="T61" fmla="*/ 70 h 811"/>
                <a:gd name="T62" fmla="*/ 328 w 720"/>
                <a:gd name="T63" fmla="*/ 57 h 811"/>
                <a:gd name="T64" fmla="*/ 363 w 720"/>
                <a:gd name="T65" fmla="*/ 66 h 811"/>
                <a:gd name="T66" fmla="*/ 384 w 720"/>
                <a:gd name="T67" fmla="*/ 65 h 811"/>
                <a:gd name="T68" fmla="*/ 414 w 720"/>
                <a:gd name="T69" fmla="*/ 22 h 811"/>
                <a:gd name="T70" fmla="*/ 439 w 720"/>
                <a:gd name="T71" fmla="*/ 88 h 811"/>
                <a:gd name="T72" fmla="*/ 464 w 720"/>
                <a:gd name="T73" fmla="*/ 135 h 811"/>
                <a:gd name="T74" fmla="*/ 540 w 720"/>
                <a:gd name="T75" fmla="*/ 154 h 811"/>
                <a:gd name="T76" fmla="*/ 622 w 720"/>
                <a:gd name="T77" fmla="*/ 169 h 811"/>
                <a:gd name="T78" fmla="*/ 703 w 720"/>
                <a:gd name="T79" fmla="*/ 216 h 811"/>
                <a:gd name="T80" fmla="*/ 713 w 720"/>
                <a:gd name="T81" fmla="*/ 296 h 811"/>
                <a:gd name="T82" fmla="*/ 656 w 720"/>
                <a:gd name="T83" fmla="*/ 380 h 811"/>
                <a:gd name="T84" fmla="*/ 646 w 720"/>
                <a:gd name="T85" fmla="*/ 467 h 811"/>
                <a:gd name="T86" fmla="*/ 622 w 720"/>
                <a:gd name="T87" fmla="*/ 544 h 811"/>
                <a:gd name="T88" fmla="*/ 584 w 720"/>
                <a:gd name="T89" fmla="*/ 587 h 811"/>
                <a:gd name="T90" fmla="*/ 505 w 720"/>
                <a:gd name="T91" fmla="*/ 626 h 811"/>
                <a:gd name="T92" fmla="*/ 495 w 720"/>
                <a:gd name="T93" fmla="*/ 695 h 811"/>
                <a:gd name="T94" fmla="*/ 453 w 720"/>
                <a:gd name="T95" fmla="*/ 770 h 811"/>
                <a:gd name="T96" fmla="*/ 422 w 720"/>
                <a:gd name="T97" fmla="*/ 799 h 811"/>
                <a:gd name="T98" fmla="*/ 380 w 720"/>
                <a:gd name="T99" fmla="*/ 750 h 8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720" h="811">
                  <a:moveTo>
                    <a:pt x="342" y="737"/>
                  </a:moveTo>
                  <a:lnTo>
                    <a:pt x="362" y="709"/>
                  </a:lnTo>
                  <a:lnTo>
                    <a:pt x="379" y="689"/>
                  </a:lnTo>
                  <a:lnTo>
                    <a:pt x="390" y="680"/>
                  </a:lnTo>
                  <a:lnTo>
                    <a:pt x="403" y="669"/>
                  </a:lnTo>
                  <a:lnTo>
                    <a:pt x="401" y="652"/>
                  </a:lnTo>
                  <a:lnTo>
                    <a:pt x="391" y="640"/>
                  </a:lnTo>
                  <a:lnTo>
                    <a:pt x="383" y="644"/>
                  </a:lnTo>
                  <a:lnTo>
                    <a:pt x="385" y="632"/>
                  </a:lnTo>
                  <a:lnTo>
                    <a:pt x="386" y="620"/>
                  </a:lnTo>
                  <a:lnTo>
                    <a:pt x="385" y="608"/>
                  </a:lnTo>
                  <a:lnTo>
                    <a:pt x="378" y="605"/>
                  </a:lnTo>
                  <a:lnTo>
                    <a:pt x="371" y="608"/>
                  </a:lnTo>
                  <a:lnTo>
                    <a:pt x="365" y="607"/>
                  </a:lnTo>
                  <a:lnTo>
                    <a:pt x="362" y="599"/>
                  </a:lnTo>
                  <a:lnTo>
                    <a:pt x="358" y="580"/>
                  </a:lnTo>
                  <a:lnTo>
                    <a:pt x="354" y="574"/>
                  </a:lnTo>
                  <a:lnTo>
                    <a:pt x="341" y="568"/>
                  </a:lnTo>
                  <a:lnTo>
                    <a:pt x="334" y="572"/>
                  </a:lnTo>
                  <a:lnTo>
                    <a:pt x="315" y="568"/>
                  </a:lnTo>
                  <a:lnTo>
                    <a:pt x="313" y="540"/>
                  </a:lnTo>
                  <a:lnTo>
                    <a:pt x="307" y="529"/>
                  </a:lnTo>
                  <a:lnTo>
                    <a:pt x="312" y="524"/>
                  </a:lnTo>
                  <a:lnTo>
                    <a:pt x="309" y="513"/>
                  </a:lnTo>
                  <a:lnTo>
                    <a:pt x="313" y="503"/>
                  </a:lnTo>
                  <a:lnTo>
                    <a:pt x="315" y="487"/>
                  </a:lnTo>
                  <a:lnTo>
                    <a:pt x="310" y="474"/>
                  </a:lnTo>
                  <a:lnTo>
                    <a:pt x="299" y="468"/>
                  </a:lnTo>
                  <a:lnTo>
                    <a:pt x="297" y="460"/>
                  </a:lnTo>
                  <a:lnTo>
                    <a:pt x="298" y="448"/>
                  </a:lnTo>
                  <a:lnTo>
                    <a:pt x="264" y="447"/>
                  </a:lnTo>
                  <a:lnTo>
                    <a:pt x="255" y="423"/>
                  </a:lnTo>
                  <a:lnTo>
                    <a:pt x="260" y="423"/>
                  </a:lnTo>
                  <a:lnTo>
                    <a:pt x="259" y="414"/>
                  </a:lnTo>
                  <a:lnTo>
                    <a:pt x="255" y="408"/>
                  </a:lnTo>
                  <a:lnTo>
                    <a:pt x="254" y="396"/>
                  </a:lnTo>
                  <a:lnTo>
                    <a:pt x="243" y="389"/>
                  </a:lnTo>
                  <a:lnTo>
                    <a:pt x="231" y="390"/>
                  </a:lnTo>
                  <a:lnTo>
                    <a:pt x="223" y="384"/>
                  </a:lnTo>
                  <a:lnTo>
                    <a:pt x="211" y="380"/>
                  </a:lnTo>
                  <a:lnTo>
                    <a:pt x="203" y="372"/>
                  </a:lnTo>
                  <a:lnTo>
                    <a:pt x="182" y="368"/>
                  </a:lnTo>
                  <a:lnTo>
                    <a:pt x="161" y="350"/>
                  </a:lnTo>
                  <a:lnTo>
                    <a:pt x="162" y="336"/>
                  </a:lnTo>
                  <a:lnTo>
                    <a:pt x="159" y="328"/>
                  </a:lnTo>
                  <a:lnTo>
                    <a:pt x="161" y="312"/>
                  </a:lnTo>
                  <a:lnTo>
                    <a:pt x="137" y="316"/>
                  </a:lnTo>
                  <a:lnTo>
                    <a:pt x="128" y="324"/>
                  </a:lnTo>
                  <a:lnTo>
                    <a:pt x="112" y="332"/>
                  </a:lnTo>
                  <a:lnTo>
                    <a:pt x="108" y="338"/>
                  </a:lnTo>
                  <a:lnTo>
                    <a:pt x="99" y="339"/>
                  </a:lnTo>
                  <a:lnTo>
                    <a:pt x="85" y="337"/>
                  </a:lnTo>
                  <a:lnTo>
                    <a:pt x="75" y="341"/>
                  </a:lnTo>
                  <a:lnTo>
                    <a:pt x="67" y="338"/>
                  </a:lnTo>
                  <a:lnTo>
                    <a:pt x="66" y="307"/>
                  </a:lnTo>
                  <a:lnTo>
                    <a:pt x="52" y="319"/>
                  </a:lnTo>
                  <a:lnTo>
                    <a:pt x="36" y="318"/>
                  </a:lnTo>
                  <a:lnTo>
                    <a:pt x="28" y="307"/>
                  </a:lnTo>
                  <a:lnTo>
                    <a:pt x="16" y="306"/>
                  </a:lnTo>
                  <a:lnTo>
                    <a:pt x="19" y="297"/>
                  </a:lnTo>
                  <a:lnTo>
                    <a:pt x="9" y="284"/>
                  </a:lnTo>
                  <a:lnTo>
                    <a:pt x="0" y="266"/>
                  </a:lnTo>
                  <a:lnTo>
                    <a:pt x="5" y="262"/>
                  </a:lnTo>
                  <a:lnTo>
                    <a:pt x="4" y="253"/>
                  </a:lnTo>
                  <a:lnTo>
                    <a:pt x="15" y="247"/>
                  </a:lnTo>
                  <a:lnTo>
                    <a:pt x="13" y="236"/>
                  </a:lnTo>
                  <a:lnTo>
                    <a:pt x="18" y="229"/>
                  </a:lnTo>
                  <a:lnTo>
                    <a:pt x="19" y="219"/>
                  </a:lnTo>
                  <a:lnTo>
                    <a:pt x="39" y="205"/>
                  </a:lnTo>
                  <a:lnTo>
                    <a:pt x="54" y="201"/>
                  </a:lnTo>
                  <a:lnTo>
                    <a:pt x="56" y="198"/>
                  </a:lnTo>
                  <a:lnTo>
                    <a:pt x="73" y="199"/>
                  </a:lnTo>
                  <a:lnTo>
                    <a:pt x="80" y="142"/>
                  </a:lnTo>
                  <a:lnTo>
                    <a:pt x="81" y="133"/>
                  </a:lnTo>
                  <a:lnTo>
                    <a:pt x="78" y="121"/>
                  </a:lnTo>
                  <a:lnTo>
                    <a:pt x="70" y="113"/>
                  </a:lnTo>
                  <a:lnTo>
                    <a:pt x="70" y="98"/>
                  </a:lnTo>
                  <a:lnTo>
                    <a:pt x="80" y="95"/>
                  </a:lnTo>
                  <a:lnTo>
                    <a:pt x="84" y="97"/>
                  </a:lnTo>
                  <a:lnTo>
                    <a:pt x="85" y="89"/>
                  </a:lnTo>
                  <a:lnTo>
                    <a:pt x="74" y="87"/>
                  </a:lnTo>
                  <a:lnTo>
                    <a:pt x="74" y="74"/>
                  </a:lnTo>
                  <a:lnTo>
                    <a:pt x="109" y="74"/>
                  </a:lnTo>
                  <a:lnTo>
                    <a:pt x="116" y="67"/>
                  </a:lnTo>
                  <a:lnTo>
                    <a:pt x="121" y="74"/>
                  </a:lnTo>
                  <a:lnTo>
                    <a:pt x="124" y="86"/>
                  </a:lnTo>
                  <a:lnTo>
                    <a:pt x="128" y="83"/>
                  </a:lnTo>
                  <a:lnTo>
                    <a:pt x="138" y="94"/>
                  </a:lnTo>
                  <a:lnTo>
                    <a:pt x="152" y="93"/>
                  </a:lnTo>
                  <a:lnTo>
                    <a:pt x="156" y="87"/>
                  </a:lnTo>
                  <a:lnTo>
                    <a:pt x="169" y="82"/>
                  </a:lnTo>
                  <a:lnTo>
                    <a:pt x="177" y="78"/>
                  </a:lnTo>
                  <a:lnTo>
                    <a:pt x="179" y="70"/>
                  </a:lnTo>
                  <a:lnTo>
                    <a:pt x="192" y="64"/>
                  </a:lnTo>
                  <a:lnTo>
                    <a:pt x="191" y="59"/>
                  </a:lnTo>
                  <a:lnTo>
                    <a:pt x="176" y="58"/>
                  </a:lnTo>
                  <a:lnTo>
                    <a:pt x="173" y="44"/>
                  </a:lnTo>
                  <a:lnTo>
                    <a:pt x="174" y="30"/>
                  </a:lnTo>
                  <a:lnTo>
                    <a:pt x="166" y="25"/>
                  </a:lnTo>
                  <a:lnTo>
                    <a:pt x="170" y="23"/>
                  </a:lnTo>
                  <a:lnTo>
                    <a:pt x="183" y="26"/>
                  </a:lnTo>
                  <a:lnTo>
                    <a:pt x="198" y="31"/>
                  </a:lnTo>
                  <a:lnTo>
                    <a:pt x="203" y="26"/>
                  </a:lnTo>
                  <a:lnTo>
                    <a:pt x="216" y="23"/>
                  </a:lnTo>
                  <a:lnTo>
                    <a:pt x="237" y="15"/>
                  </a:lnTo>
                  <a:lnTo>
                    <a:pt x="244" y="7"/>
                  </a:lnTo>
                  <a:lnTo>
                    <a:pt x="242" y="1"/>
                  </a:lnTo>
                  <a:lnTo>
                    <a:pt x="251" y="0"/>
                  </a:lnTo>
                  <a:lnTo>
                    <a:pt x="255" y="5"/>
                  </a:lnTo>
                  <a:lnTo>
                    <a:pt x="253" y="14"/>
                  </a:lnTo>
                  <a:lnTo>
                    <a:pt x="259" y="18"/>
                  </a:lnTo>
                  <a:lnTo>
                    <a:pt x="263" y="27"/>
                  </a:lnTo>
                  <a:lnTo>
                    <a:pt x="258" y="34"/>
                  </a:lnTo>
                  <a:lnTo>
                    <a:pt x="255" y="52"/>
                  </a:lnTo>
                  <a:lnTo>
                    <a:pt x="259" y="63"/>
                  </a:lnTo>
                  <a:lnTo>
                    <a:pt x="261" y="72"/>
                  </a:lnTo>
                  <a:lnTo>
                    <a:pt x="272" y="82"/>
                  </a:lnTo>
                  <a:lnTo>
                    <a:pt x="281" y="83"/>
                  </a:lnTo>
                  <a:lnTo>
                    <a:pt x="283" y="79"/>
                  </a:lnTo>
                  <a:lnTo>
                    <a:pt x="289" y="78"/>
                  </a:lnTo>
                  <a:lnTo>
                    <a:pt x="297" y="74"/>
                  </a:lnTo>
                  <a:lnTo>
                    <a:pt x="303" y="69"/>
                  </a:lnTo>
                  <a:lnTo>
                    <a:pt x="313" y="71"/>
                  </a:lnTo>
                  <a:lnTo>
                    <a:pt x="318" y="70"/>
                  </a:lnTo>
                  <a:lnTo>
                    <a:pt x="328" y="72"/>
                  </a:lnTo>
                  <a:lnTo>
                    <a:pt x="329" y="67"/>
                  </a:lnTo>
                  <a:lnTo>
                    <a:pt x="326" y="63"/>
                  </a:lnTo>
                  <a:lnTo>
                    <a:pt x="328" y="57"/>
                  </a:lnTo>
                  <a:lnTo>
                    <a:pt x="336" y="59"/>
                  </a:lnTo>
                  <a:lnTo>
                    <a:pt x="344" y="57"/>
                  </a:lnTo>
                  <a:lnTo>
                    <a:pt x="355" y="61"/>
                  </a:lnTo>
                  <a:lnTo>
                    <a:pt x="363" y="66"/>
                  </a:lnTo>
                  <a:lnTo>
                    <a:pt x="368" y="60"/>
                  </a:lnTo>
                  <a:lnTo>
                    <a:pt x="373" y="61"/>
                  </a:lnTo>
                  <a:lnTo>
                    <a:pt x="375" y="67"/>
                  </a:lnTo>
                  <a:lnTo>
                    <a:pt x="384" y="65"/>
                  </a:lnTo>
                  <a:lnTo>
                    <a:pt x="391" y="57"/>
                  </a:lnTo>
                  <a:lnTo>
                    <a:pt x="397" y="42"/>
                  </a:lnTo>
                  <a:lnTo>
                    <a:pt x="408" y="23"/>
                  </a:lnTo>
                  <a:lnTo>
                    <a:pt x="414" y="22"/>
                  </a:lnTo>
                  <a:lnTo>
                    <a:pt x="419" y="34"/>
                  </a:lnTo>
                  <a:lnTo>
                    <a:pt x="429" y="70"/>
                  </a:lnTo>
                  <a:lnTo>
                    <a:pt x="438" y="73"/>
                  </a:lnTo>
                  <a:lnTo>
                    <a:pt x="439" y="88"/>
                  </a:lnTo>
                  <a:lnTo>
                    <a:pt x="425" y="105"/>
                  </a:lnTo>
                  <a:lnTo>
                    <a:pt x="430" y="111"/>
                  </a:lnTo>
                  <a:lnTo>
                    <a:pt x="463" y="114"/>
                  </a:lnTo>
                  <a:lnTo>
                    <a:pt x="464" y="135"/>
                  </a:lnTo>
                  <a:lnTo>
                    <a:pt x="478" y="121"/>
                  </a:lnTo>
                  <a:lnTo>
                    <a:pt x="501" y="129"/>
                  </a:lnTo>
                  <a:lnTo>
                    <a:pt x="531" y="142"/>
                  </a:lnTo>
                  <a:lnTo>
                    <a:pt x="540" y="154"/>
                  </a:lnTo>
                  <a:lnTo>
                    <a:pt x="537" y="165"/>
                  </a:lnTo>
                  <a:lnTo>
                    <a:pt x="559" y="159"/>
                  </a:lnTo>
                  <a:lnTo>
                    <a:pt x="595" y="170"/>
                  </a:lnTo>
                  <a:lnTo>
                    <a:pt x="622" y="169"/>
                  </a:lnTo>
                  <a:lnTo>
                    <a:pt x="649" y="186"/>
                  </a:lnTo>
                  <a:lnTo>
                    <a:pt x="673" y="210"/>
                  </a:lnTo>
                  <a:lnTo>
                    <a:pt x="687" y="216"/>
                  </a:lnTo>
                  <a:lnTo>
                    <a:pt x="703" y="216"/>
                  </a:lnTo>
                  <a:lnTo>
                    <a:pt x="710" y="223"/>
                  </a:lnTo>
                  <a:lnTo>
                    <a:pt x="716" y="249"/>
                  </a:lnTo>
                  <a:lnTo>
                    <a:pt x="720" y="262"/>
                  </a:lnTo>
                  <a:lnTo>
                    <a:pt x="713" y="296"/>
                  </a:lnTo>
                  <a:lnTo>
                    <a:pt x="704" y="310"/>
                  </a:lnTo>
                  <a:lnTo>
                    <a:pt x="679" y="339"/>
                  </a:lnTo>
                  <a:lnTo>
                    <a:pt x="668" y="362"/>
                  </a:lnTo>
                  <a:lnTo>
                    <a:pt x="656" y="380"/>
                  </a:lnTo>
                  <a:lnTo>
                    <a:pt x="651" y="381"/>
                  </a:lnTo>
                  <a:lnTo>
                    <a:pt x="647" y="396"/>
                  </a:lnTo>
                  <a:lnTo>
                    <a:pt x="649" y="435"/>
                  </a:lnTo>
                  <a:lnTo>
                    <a:pt x="646" y="467"/>
                  </a:lnTo>
                  <a:lnTo>
                    <a:pt x="645" y="481"/>
                  </a:lnTo>
                  <a:lnTo>
                    <a:pt x="640" y="489"/>
                  </a:lnTo>
                  <a:lnTo>
                    <a:pt x="638" y="516"/>
                  </a:lnTo>
                  <a:lnTo>
                    <a:pt x="622" y="544"/>
                  </a:lnTo>
                  <a:lnTo>
                    <a:pt x="620" y="565"/>
                  </a:lnTo>
                  <a:lnTo>
                    <a:pt x="606" y="574"/>
                  </a:lnTo>
                  <a:lnTo>
                    <a:pt x="603" y="587"/>
                  </a:lnTo>
                  <a:lnTo>
                    <a:pt x="584" y="587"/>
                  </a:lnTo>
                  <a:lnTo>
                    <a:pt x="556" y="595"/>
                  </a:lnTo>
                  <a:lnTo>
                    <a:pt x="544" y="604"/>
                  </a:lnTo>
                  <a:lnTo>
                    <a:pt x="525" y="610"/>
                  </a:lnTo>
                  <a:lnTo>
                    <a:pt x="505" y="626"/>
                  </a:lnTo>
                  <a:lnTo>
                    <a:pt x="492" y="647"/>
                  </a:lnTo>
                  <a:lnTo>
                    <a:pt x="491" y="662"/>
                  </a:lnTo>
                  <a:lnTo>
                    <a:pt x="496" y="674"/>
                  </a:lnTo>
                  <a:lnTo>
                    <a:pt x="495" y="695"/>
                  </a:lnTo>
                  <a:lnTo>
                    <a:pt x="492" y="705"/>
                  </a:lnTo>
                  <a:lnTo>
                    <a:pt x="481" y="717"/>
                  </a:lnTo>
                  <a:lnTo>
                    <a:pt x="466" y="753"/>
                  </a:lnTo>
                  <a:lnTo>
                    <a:pt x="453" y="770"/>
                  </a:lnTo>
                  <a:lnTo>
                    <a:pt x="443" y="779"/>
                  </a:lnTo>
                  <a:lnTo>
                    <a:pt x="438" y="799"/>
                  </a:lnTo>
                  <a:lnTo>
                    <a:pt x="429" y="811"/>
                  </a:lnTo>
                  <a:lnTo>
                    <a:pt x="422" y="799"/>
                  </a:lnTo>
                  <a:lnTo>
                    <a:pt x="428" y="789"/>
                  </a:lnTo>
                  <a:lnTo>
                    <a:pt x="416" y="775"/>
                  </a:lnTo>
                  <a:lnTo>
                    <a:pt x="400" y="764"/>
                  </a:lnTo>
                  <a:lnTo>
                    <a:pt x="380" y="750"/>
                  </a:lnTo>
                  <a:lnTo>
                    <a:pt x="374" y="751"/>
                  </a:lnTo>
                  <a:lnTo>
                    <a:pt x="353" y="735"/>
                  </a:lnTo>
                  <a:lnTo>
                    <a:pt x="342" y="737"/>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36" name="Freeform 35"/>
            <p:cNvSpPr>
              <a:spLocks/>
            </p:cNvSpPr>
            <p:nvPr/>
          </p:nvSpPr>
          <p:spPr bwMode="auto">
            <a:xfrm>
              <a:off x="3191451" y="2734474"/>
              <a:ext cx="61167" cy="34171"/>
            </a:xfrm>
            <a:custGeom>
              <a:avLst/>
              <a:gdLst>
                <a:gd name="T0" fmla="*/ 11 w 37"/>
                <a:gd name="T1" fmla="*/ 10 h 22"/>
                <a:gd name="T2" fmla="*/ 22 w 37"/>
                <a:gd name="T3" fmla="*/ 13 h 22"/>
                <a:gd name="T4" fmla="*/ 37 w 37"/>
                <a:gd name="T5" fmla="*/ 12 h 22"/>
                <a:gd name="T6" fmla="*/ 26 w 37"/>
                <a:gd name="T7" fmla="*/ 21 h 22"/>
                <a:gd name="T8" fmla="*/ 20 w 37"/>
                <a:gd name="T9" fmla="*/ 22 h 22"/>
                <a:gd name="T10" fmla="*/ 2 w 37"/>
                <a:gd name="T11" fmla="*/ 13 h 22"/>
                <a:gd name="T12" fmla="*/ 0 w 37"/>
                <a:gd name="T13" fmla="*/ 6 h 22"/>
                <a:gd name="T14" fmla="*/ 8 w 37"/>
                <a:gd name="T15" fmla="*/ 0 h 22"/>
                <a:gd name="T16" fmla="*/ 11 w 37"/>
                <a:gd name="T17" fmla="*/ 1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7" h="22">
                  <a:moveTo>
                    <a:pt x="11" y="10"/>
                  </a:moveTo>
                  <a:lnTo>
                    <a:pt x="22" y="13"/>
                  </a:lnTo>
                  <a:lnTo>
                    <a:pt x="37" y="12"/>
                  </a:lnTo>
                  <a:lnTo>
                    <a:pt x="26" y="21"/>
                  </a:lnTo>
                  <a:lnTo>
                    <a:pt x="20" y="22"/>
                  </a:lnTo>
                  <a:lnTo>
                    <a:pt x="2" y="13"/>
                  </a:lnTo>
                  <a:lnTo>
                    <a:pt x="0" y="6"/>
                  </a:lnTo>
                  <a:lnTo>
                    <a:pt x="8" y="0"/>
                  </a:lnTo>
                  <a:lnTo>
                    <a:pt x="11" y="1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37" name="Freeform 36"/>
            <p:cNvSpPr>
              <a:spLocks noEditPoints="1"/>
            </p:cNvSpPr>
            <p:nvPr/>
          </p:nvSpPr>
          <p:spPr bwMode="auto">
            <a:xfrm>
              <a:off x="1503591" y="1741940"/>
              <a:ext cx="2299523" cy="1163391"/>
            </a:xfrm>
            <a:custGeom>
              <a:avLst/>
              <a:gdLst>
                <a:gd name="T0" fmla="*/ 5030 w 5699"/>
                <a:gd name="T1" fmla="*/ 189 h 3068"/>
                <a:gd name="T2" fmla="*/ 4486 w 5699"/>
                <a:gd name="T3" fmla="*/ 395 h 3068"/>
                <a:gd name="T4" fmla="*/ 4419 w 5699"/>
                <a:gd name="T5" fmla="*/ 225 h 3068"/>
                <a:gd name="T6" fmla="*/ 4392 w 5699"/>
                <a:gd name="T7" fmla="*/ 58 h 3068"/>
                <a:gd name="T8" fmla="*/ 5423 w 5699"/>
                <a:gd name="T9" fmla="*/ 7 h 3068"/>
                <a:gd name="T10" fmla="*/ 4022 w 5699"/>
                <a:gd name="T11" fmla="*/ 136 h 3068"/>
                <a:gd name="T12" fmla="*/ 3430 w 5699"/>
                <a:gd name="T13" fmla="*/ 261 h 3068"/>
                <a:gd name="T14" fmla="*/ 3861 w 5699"/>
                <a:gd name="T15" fmla="*/ 239 h 3068"/>
                <a:gd name="T16" fmla="*/ 3040 w 5699"/>
                <a:gd name="T17" fmla="*/ 281 h 3068"/>
                <a:gd name="T18" fmla="*/ 2702 w 5699"/>
                <a:gd name="T19" fmla="*/ 373 h 3068"/>
                <a:gd name="T20" fmla="*/ 3998 w 5699"/>
                <a:gd name="T21" fmla="*/ 378 h 3068"/>
                <a:gd name="T22" fmla="*/ 4259 w 5699"/>
                <a:gd name="T23" fmla="*/ 497 h 3068"/>
                <a:gd name="T24" fmla="*/ 3108 w 5699"/>
                <a:gd name="T25" fmla="*/ 415 h 3068"/>
                <a:gd name="T26" fmla="*/ 2781 w 5699"/>
                <a:gd name="T27" fmla="*/ 376 h 3068"/>
                <a:gd name="T28" fmla="*/ 3397 w 5699"/>
                <a:gd name="T29" fmla="*/ 466 h 3068"/>
                <a:gd name="T30" fmla="*/ 3741 w 5699"/>
                <a:gd name="T31" fmla="*/ 428 h 3068"/>
                <a:gd name="T32" fmla="*/ 2485 w 5699"/>
                <a:gd name="T33" fmla="*/ 522 h 3068"/>
                <a:gd name="T34" fmla="*/ 3658 w 5699"/>
                <a:gd name="T35" fmla="*/ 525 h 3068"/>
                <a:gd name="T36" fmla="*/ 3220 w 5699"/>
                <a:gd name="T37" fmla="*/ 713 h 3068"/>
                <a:gd name="T38" fmla="*/ 4363 w 5699"/>
                <a:gd name="T39" fmla="*/ 644 h 3068"/>
                <a:gd name="T40" fmla="*/ 4935 w 5699"/>
                <a:gd name="T41" fmla="*/ 1030 h 3068"/>
                <a:gd name="T42" fmla="*/ 4609 w 5699"/>
                <a:gd name="T43" fmla="*/ 1331 h 3068"/>
                <a:gd name="T44" fmla="*/ 3970 w 5699"/>
                <a:gd name="T45" fmla="*/ 1206 h 3068"/>
                <a:gd name="T46" fmla="*/ 4260 w 5699"/>
                <a:gd name="T47" fmla="*/ 820 h 3068"/>
                <a:gd name="T48" fmla="*/ 4081 w 5699"/>
                <a:gd name="T49" fmla="*/ 547 h 3068"/>
                <a:gd name="T50" fmla="*/ 3095 w 5699"/>
                <a:gd name="T51" fmla="*/ 573 h 3068"/>
                <a:gd name="T52" fmla="*/ 2829 w 5699"/>
                <a:gd name="T53" fmla="*/ 664 h 3068"/>
                <a:gd name="T54" fmla="*/ 2787 w 5699"/>
                <a:gd name="T55" fmla="*/ 885 h 3068"/>
                <a:gd name="T56" fmla="*/ 2450 w 5699"/>
                <a:gd name="T57" fmla="*/ 782 h 3068"/>
                <a:gd name="T58" fmla="*/ 3509 w 5699"/>
                <a:gd name="T59" fmla="*/ 917 h 3068"/>
                <a:gd name="T60" fmla="*/ 3972 w 5699"/>
                <a:gd name="T61" fmla="*/ 981 h 3068"/>
                <a:gd name="T62" fmla="*/ 2985 w 5699"/>
                <a:gd name="T63" fmla="*/ 1402 h 3068"/>
                <a:gd name="T64" fmla="*/ 3247 w 5699"/>
                <a:gd name="T65" fmla="*/ 1941 h 3068"/>
                <a:gd name="T66" fmla="*/ 3750 w 5699"/>
                <a:gd name="T67" fmla="*/ 1783 h 3068"/>
                <a:gd name="T68" fmla="*/ 4337 w 5699"/>
                <a:gd name="T69" fmla="*/ 1477 h 3068"/>
                <a:gd name="T70" fmla="*/ 4740 w 5699"/>
                <a:gd name="T71" fmla="*/ 1945 h 3068"/>
                <a:gd name="T72" fmla="*/ 4219 w 5699"/>
                <a:gd name="T73" fmla="*/ 2347 h 3068"/>
                <a:gd name="T74" fmla="*/ 4164 w 5699"/>
                <a:gd name="T75" fmla="*/ 2685 h 3068"/>
                <a:gd name="T76" fmla="*/ 4034 w 5699"/>
                <a:gd name="T77" fmla="*/ 2767 h 3068"/>
                <a:gd name="T78" fmla="*/ 3533 w 5699"/>
                <a:gd name="T79" fmla="*/ 2788 h 3068"/>
                <a:gd name="T80" fmla="*/ 2912 w 5699"/>
                <a:gd name="T81" fmla="*/ 3023 h 3068"/>
                <a:gd name="T82" fmla="*/ 2877 w 5699"/>
                <a:gd name="T83" fmla="*/ 2695 h 3068"/>
                <a:gd name="T84" fmla="*/ 2569 w 5699"/>
                <a:gd name="T85" fmla="*/ 2536 h 3068"/>
                <a:gd name="T86" fmla="*/ 1634 w 5699"/>
                <a:gd name="T87" fmla="*/ 2455 h 3068"/>
                <a:gd name="T88" fmla="*/ 264 w 5699"/>
                <a:gd name="T89" fmla="*/ 2180 h 3068"/>
                <a:gd name="T90" fmla="*/ 224 w 5699"/>
                <a:gd name="T91" fmla="*/ 1603 h 3068"/>
                <a:gd name="T92" fmla="*/ 1272 w 5699"/>
                <a:gd name="T93" fmla="*/ 843 h 3068"/>
                <a:gd name="T94" fmla="*/ 1966 w 5699"/>
                <a:gd name="T95" fmla="*/ 852 h 3068"/>
                <a:gd name="T96" fmla="*/ 2624 w 5699"/>
                <a:gd name="T97" fmla="*/ 901 h 3068"/>
                <a:gd name="T98" fmla="*/ 3256 w 5699"/>
                <a:gd name="T99" fmla="*/ 947 h 3068"/>
                <a:gd name="T100" fmla="*/ 3159 w 5699"/>
                <a:gd name="T101" fmla="*/ 875 h 3068"/>
                <a:gd name="T102" fmla="*/ 4305 w 5699"/>
                <a:gd name="T103" fmla="*/ 930 h 3068"/>
                <a:gd name="T104" fmla="*/ 3839 w 5699"/>
                <a:gd name="T105" fmla="*/ 1271 h 3068"/>
                <a:gd name="T106" fmla="*/ 3588 w 5699"/>
                <a:gd name="T107" fmla="*/ 1392 h 3068"/>
                <a:gd name="T108" fmla="*/ 3812 w 5699"/>
                <a:gd name="T109" fmla="*/ 1392 h 3068"/>
                <a:gd name="T110" fmla="*/ 4766 w 5699"/>
                <a:gd name="T111" fmla="*/ 2387 h 3068"/>
                <a:gd name="T112" fmla="*/ 4866 w 5699"/>
                <a:gd name="T113" fmla="*/ 2637 h 3068"/>
                <a:gd name="T114" fmla="*/ 4753 w 5699"/>
                <a:gd name="T115" fmla="*/ 2312 h 3068"/>
                <a:gd name="T116" fmla="*/ 117 w 5699"/>
                <a:gd name="T117" fmla="*/ 2327 h 3068"/>
                <a:gd name="T118" fmla="*/ 4287 w 5699"/>
                <a:gd name="T119" fmla="*/ 2375 h 30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5699" h="3068">
                  <a:moveTo>
                    <a:pt x="5423" y="7"/>
                  </a:moveTo>
                  <a:lnTo>
                    <a:pt x="5539" y="10"/>
                  </a:lnTo>
                  <a:lnTo>
                    <a:pt x="5629" y="17"/>
                  </a:lnTo>
                  <a:lnTo>
                    <a:pt x="5699" y="30"/>
                  </a:lnTo>
                  <a:lnTo>
                    <a:pt x="5686" y="44"/>
                  </a:lnTo>
                  <a:lnTo>
                    <a:pt x="5555" y="66"/>
                  </a:lnTo>
                  <a:lnTo>
                    <a:pt x="5436" y="76"/>
                  </a:lnTo>
                  <a:lnTo>
                    <a:pt x="5383" y="88"/>
                  </a:lnTo>
                  <a:lnTo>
                    <a:pt x="5484" y="87"/>
                  </a:lnTo>
                  <a:lnTo>
                    <a:pt x="5346" y="120"/>
                  </a:lnTo>
                  <a:lnTo>
                    <a:pt x="5257" y="135"/>
                  </a:lnTo>
                  <a:lnTo>
                    <a:pt x="5136" y="180"/>
                  </a:lnTo>
                  <a:lnTo>
                    <a:pt x="5030" y="189"/>
                  </a:lnTo>
                  <a:lnTo>
                    <a:pt x="4989" y="201"/>
                  </a:lnTo>
                  <a:lnTo>
                    <a:pt x="4840" y="207"/>
                  </a:lnTo>
                  <a:lnTo>
                    <a:pt x="4898" y="214"/>
                  </a:lnTo>
                  <a:lnTo>
                    <a:pt x="4856" y="224"/>
                  </a:lnTo>
                  <a:lnTo>
                    <a:pt x="4869" y="253"/>
                  </a:lnTo>
                  <a:lnTo>
                    <a:pt x="4804" y="273"/>
                  </a:lnTo>
                  <a:lnTo>
                    <a:pt x="4714" y="290"/>
                  </a:lnTo>
                  <a:lnTo>
                    <a:pt x="4669" y="313"/>
                  </a:lnTo>
                  <a:lnTo>
                    <a:pt x="4584" y="331"/>
                  </a:lnTo>
                  <a:lnTo>
                    <a:pt x="4578" y="345"/>
                  </a:lnTo>
                  <a:lnTo>
                    <a:pt x="4664" y="343"/>
                  </a:lnTo>
                  <a:lnTo>
                    <a:pt x="4652" y="357"/>
                  </a:lnTo>
                  <a:lnTo>
                    <a:pt x="4486" y="395"/>
                  </a:lnTo>
                  <a:lnTo>
                    <a:pt x="4373" y="377"/>
                  </a:lnTo>
                  <a:lnTo>
                    <a:pt x="4218" y="387"/>
                  </a:lnTo>
                  <a:lnTo>
                    <a:pt x="4152" y="380"/>
                  </a:lnTo>
                  <a:lnTo>
                    <a:pt x="4062" y="376"/>
                  </a:lnTo>
                  <a:lnTo>
                    <a:pt x="4086" y="347"/>
                  </a:lnTo>
                  <a:lnTo>
                    <a:pt x="4191" y="333"/>
                  </a:lnTo>
                  <a:lnTo>
                    <a:pt x="4212" y="290"/>
                  </a:lnTo>
                  <a:lnTo>
                    <a:pt x="4246" y="285"/>
                  </a:lnTo>
                  <a:lnTo>
                    <a:pt x="4349" y="311"/>
                  </a:lnTo>
                  <a:lnTo>
                    <a:pt x="4322" y="273"/>
                  </a:lnTo>
                  <a:lnTo>
                    <a:pt x="4256" y="262"/>
                  </a:lnTo>
                  <a:lnTo>
                    <a:pt x="4319" y="239"/>
                  </a:lnTo>
                  <a:lnTo>
                    <a:pt x="4419" y="225"/>
                  </a:lnTo>
                  <a:lnTo>
                    <a:pt x="4453" y="206"/>
                  </a:lnTo>
                  <a:lnTo>
                    <a:pt x="4411" y="184"/>
                  </a:lnTo>
                  <a:lnTo>
                    <a:pt x="4423" y="155"/>
                  </a:lnTo>
                  <a:lnTo>
                    <a:pt x="4548" y="157"/>
                  </a:lnTo>
                  <a:lnTo>
                    <a:pt x="4578" y="163"/>
                  </a:lnTo>
                  <a:lnTo>
                    <a:pt x="4673" y="143"/>
                  </a:lnTo>
                  <a:lnTo>
                    <a:pt x="4575" y="137"/>
                  </a:lnTo>
                  <a:lnTo>
                    <a:pt x="4408" y="140"/>
                  </a:lnTo>
                  <a:lnTo>
                    <a:pt x="4347" y="122"/>
                  </a:lnTo>
                  <a:lnTo>
                    <a:pt x="4335" y="100"/>
                  </a:lnTo>
                  <a:lnTo>
                    <a:pt x="4300" y="85"/>
                  </a:lnTo>
                  <a:lnTo>
                    <a:pt x="4312" y="67"/>
                  </a:lnTo>
                  <a:lnTo>
                    <a:pt x="4392" y="58"/>
                  </a:lnTo>
                  <a:lnTo>
                    <a:pt x="4447" y="56"/>
                  </a:lnTo>
                  <a:lnTo>
                    <a:pt x="4547" y="48"/>
                  </a:lnTo>
                  <a:lnTo>
                    <a:pt x="4636" y="29"/>
                  </a:lnTo>
                  <a:lnTo>
                    <a:pt x="4688" y="32"/>
                  </a:lnTo>
                  <a:lnTo>
                    <a:pt x="4721" y="46"/>
                  </a:lnTo>
                  <a:lnTo>
                    <a:pt x="4787" y="19"/>
                  </a:lnTo>
                  <a:lnTo>
                    <a:pt x="4855" y="11"/>
                  </a:lnTo>
                  <a:lnTo>
                    <a:pt x="4941" y="5"/>
                  </a:lnTo>
                  <a:lnTo>
                    <a:pt x="5080" y="3"/>
                  </a:lnTo>
                  <a:lnTo>
                    <a:pt x="5098" y="9"/>
                  </a:lnTo>
                  <a:lnTo>
                    <a:pt x="5236" y="0"/>
                  </a:lnTo>
                  <a:lnTo>
                    <a:pt x="5329" y="3"/>
                  </a:lnTo>
                  <a:lnTo>
                    <a:pt x="5423" y="7"/>
                  </a:lnTo>
                  <a:moveTo>
                    <a:pt x="4382" y="188"/>
                  </a:moveTo>
                  <a:lnTo>
                    <a:pt x="4419" y="206"/>
                  </a:lnTo>
                  <a:lnTo>
                    <a:pt x="4335" y="223"/>
                  </a:lnTo>
                  <a:lnTo>
                    <a:pt x="4199" y="267"/>
                  </a:lnTo>
                  <a:lnTo>
                    <a:pt x="4110" y="271"/>
                  </a:lnTo>
                  <a:lnTo>
                    <a:pt x="4018" y="263"/>
                  </a:lnTo>
                  <a:lnTo>
                    <a:pt x="3994" y="240"/>
                  </a:lnTo>
                  <a:lnTo>
                    <a:pt x="4019" y="219"/>
                  </a:lnTo>
                  <a:lnTo>
                    <a:pt x="4074" y="204"/>
                  </a:lnTo>
                  <a:lnTo>
                    <a:pt x="3987" y="204"/>
                  </a:lnTo>
                  <a:lnTo>
                    <a:pt x="3958" y="185"/>
                  </a:lnTo>
                  <a:lnTo>
                    <a:pt x="3959" y="160"/>
                  </a:lnTo>
                  <a:lnTo>
                    <a:pt x="4022" y="136"/>
                  </a:lnTo>
                  <a:lnTo>
                    <a:pt x="4075" y="119"/>
                  </a:lnTo>
                  <a:lnTo>
                    <a:pt x="4127" y="116"/>
                  </a:lnTo>
                  <a:lnTo>
                    <a:pt x="4123" y="103"/>
                  </a:lnTo>
                  <a:lnTo>
                    <a:pt x="4233" y="101"/>
                  </a:lnTo>
                  <a:lnTo>
                    <a:pt x="4257" y="129"/>
                  </a:lnTo>
                  <a:lnTo>
                    <a:pt x="4321" y="141"/>
                  </a:lnTo>
                  <a:lnTo>
                    <a:pt x="4386" y="151"/>
                  </a:lnTo>
                  <a:lnTo>
                    <a:pt x="4382" y="188"/>
                  </a:lnTo>
                  <a:moveTo>
                    <a:pt x="3671" y="265"/>
                  </a:moveTo>
                  <a:lnTo>
                    <a:pt x="3660" y="289"/>
                  </a:lnTo>
                  <a:lnTo>
                    <a:pt x="3589" y="283"/>
                  </a:lnTo>
                  <a:lnTo>
                    <a:pt x="3534" y="263"/>
                  </a:lnTo>
                  <a:lnTo>
                    <a:pt x="3430" y="261"/>
                  </a:lnTo>
                  <a:lnTo>
                    <a:pt x="3498" y="244"/>
                  </a:lnTo>
                  <a:lnTo>
                    <a:pt x="3458" y="230"/>
                  </a:lnTo>
                  <a:lnTo>
                    <a:pt x="3484" y="208"/>
                  </a:lnTo>
                  <a:lnTo>
                    <a:pt x="3567" y="216"/>
                  </a:lnTo>
                  <a:lnTo>
                    <a:pt x="3669" y="237"/>
                  </a:lnTo>
                  <a:lnTo>
                    <a:pt x="3671" y="265"/>
                  </a:lnTo>
                  <a:moveTo>
                    <a:pt x="3857" y="280"/>
                  </a:moveTo>
                  <a:lnTo>
                    <a:pt x="3771" y="293"/>
                  </a:lnTo>
                  <a:lnTo>
                    <a:pt x="3748" y="279"/>
                  </a:lnTo>
                  <a:lnTo>
                    <a:pt x="3753" y="257"/>
                  </a:lnTo>
                  <a:lnTo>
                    <a:pt x="3779" y="233"/>
                  </a:lnTo>
                  <a:lnTo>
                    <a:pt x="3838" y="235"/>
                  </a:lnTo>
                  <a:lnTo>
                    <a:pt x="3861" y="239"/>
                  </a:lnTo>
                  <a:lnTo>
                    <a:pt x="3894" y="259"/>
                  </a:lnTo>
                  <a:lnTo>
                    <a:pt x="3857" y="280"/>
                  </a:lnTo>
                  <a:moveTo>
                    <a:pt x="3231" y="248"/>
                  </a:moveTo>
                  <a:lnTo>
                    <a:pt x="3157" y="260"/>
                  </a:lnTo>
                  <a:lnTo>
                    <a:pt x="3078" y="260"/>
                  </a:lnTo>
                  <a:lnTo>
                    <a:pt x="3090" y="251"/>
                  </a:lnTo>
                  <a:lnTo>
                    <a:pt x="3163" y="234"/>
                  </a:lnTo>
                  <a:lnTo>
                    <a:pt x="3185" y="237"/>
                  </a:lnTo>
                  <a:lnTo>
                    <a:pt x="3231" y="248"/>
                  </a:lnTo>
                  <a:moveTo>
                    <a:pt x="3135" y="302"/>
                  </a:moveTo>
                  <a:lnTo>
                    <a:pt x="3021" y="319"/>
                  </a:lnTo>
                  <a:lnTo>
                    <a:pt x="2975" y="300"/>
                  </a:lnTo>
                  <a:lnTo>
                    <a:pt x="3040" y="281"/>
                  </a:lnTo>
                  <a:lnTo>
                    <a:pt x="3119" y="275"/>
                  </a:lnTo>
                  <a:lnTo>
                    <a:pt x="3175" y="284"/>
                  </a:lnTo>
                  <a:lnTo>
                    <a:pt x="3135" y="302"/>
                  </a:lnTo>
                  <a:moveTo>
                    <a:pt x="3917" y="312"/>
                  </a:moveTo>
                  <a:lnTo>
                    <a:pt x="3893" y="314"/>
                  </a:lnTo>
                  <a:lnTo>
                    <a:pt x="3806" y="310"/>
                  </a:lnTo>
                  <a:lnTo>
                    <a:pt x="3812" y="294"/>
                  </a:lnTo>
                  <a:lnTo>
                    <a:pt x="3909" y="294"/>
                  </a:lnTo>
                  <a:lnTo>
                    <a:pt x="3930" y="305"/>
                  </a:lnTo>
                  <a:lnTo>
                    <a:pt x="3917" y="312"/>
                  </a:lnTo>
                  <a:moveTo>
                    <a:pt x="2839" y="305"/>
                  </a:moveTo>
                  <a:lnTo>
                    <a:pt x="2768" y="351"/>
                  </a:lnTo>
                  <a:lnTo>
                    <a:pt x="2702" y="373"/>
                  </a:lnTo>
                  <a:lnTo>
                    <a:pt x="2651" y="376"/>
                  </a:lnTo>
                  <a:lnTo>
                    <a:pt x="2523" y="402"/>
                  </a:lnTo>
                  <a:lnTo>
                    <a:pt x="2430" y="412"/>
                  </a:lnTo>
                  <a:lnTo>
                    <a:pt x="2382" y="398"/>
                  </a:lnTo>
                  <a:lnTo>
                    <a:pt x="2382" y="398"/>
                  </a:lnTo>
                  <a:lnTo>
                    <a:pt x="2530" y="352"/>
                  </a:lnTo>
                  <a:lnTo>
                    <a:pt x="2686" y="313"/>
                  </a:lnTo>
                  <a:lnTo>
                    <a:pt x="2760" y="314"/>
                  </a:lnTo>
                  <a:lnTo>
                    <a:pt x="2839" y="305"/>
                  </a:lnTo>
                  <a:moveTo>
                    <a:pt x="3847" y="338"/>
                  </a:moveTo>
                  <a:lnTo>
                    <a:pt x="3880" y="358"/>
                  </a:lnTo>
                  <a:lnTo>
                    <a:pt x="3977" y="357"/>
                  </a:lnTo>
                  <a:lnTo>
                    <a:pt x="3998" y="378"/>
                  </a:lnTo>
                  <a:lnTo>
                    <a:pt x="3963" y="401"/>
                  </a:lnTo>
                  <a:lnTo>
                    <a:pt x="4005" y="415"/>
                  </a:lnTo>
                  <a:lnTo>
                    <a:pt x="4022" y="430"/>
                  </a:lnTo>
                  <a:lnTo>
                    <a:pt x="4087" y="433"/>
                  </a:lnTo>
                  <a:lnTo>
                    <a:pt x="4155" y="438"/>
                  </a:lnTo>
                  <a:lnTo>
                    <a:pt x="4247" y="425"/>
                  </a:lnTo>
                  <a:lnTo>
                    <a:pt x="4354" y="419"/>
                  </a:lnTo>
                  <a:lnTo>
                    <a:pt x="4431" y="424"/>
                  </a:lnTo>
                  <a:lnTo>
                    <a:pt x="4463" y="448"/>
                  </a:lnTo>
                  <a:lnTo>
                    <a:pt x="4451" y="474"/>
                  </a:lnTo>
                  <a:lnTo>
                    <a:pt x="4405" y="491"/>
                  </a:lnTo>
                  <a:lnTo>
                    <a:pt x="4317" y="505"/>
                  </a:lnTo>
                  <a:lnTo>
                    <a:pt x="4259" y="497"/>
                  </a:lnTo>
                  <a:lnTo>
                    <a:pt x="4104" y="507"/>
                  </a:lnTo>
                  <a:lnTo>
                    <a:pt x="3998" y="509"/>
                  </a:lnTo>
                  <a:lnTo>
                    <a:pt x="3924" y="501"/>
                  </a:lnTo>
                  <a:lnTo>
                    <a:pt x="3810" y="480"/>
                  </a:lnTo>
                  <a:lnTo>
                    <a:pt x="3828" y="444"/>
                  </a:lnTo>
                  <a:lnTo>
                    <a:pt x="3855" y="413"/>
                  </a:lnTo>
                  <a:lnTo>
                    <a:pt x="3834" y="386"/>
                  </a:lnTo>
                  <a:lnTo>
                    <a:pt x="3740" y="378"/>
                  </a:lnTo>
                  <a:lnTo>
                    <a:pt x="3704" y="359"/>
                  </a:lnTo>
                  <a:lnTo>
                    <a:pt x="3751" y="334"/>
                  </a:lnTo>
                  <a:lnTo>
                    <a:pt x="3847" y="338"/>
                  </a:lnTo>
                  <a:moveTo>
                    <a:pt x="3116" y="393"/>
                  </a:moveTo>
                  <a:lnTo>
                    <a:pt x="3108" y="415"/>
                  </a:lnTo>
                  <a:lnTo>
                    <a:pt x="3165" y="405"/>
                  </a:lnTo>
                  <a:lnTo>
                    <a:pt x="3214" y="408"/>
                  </a:lnTo>
                  <a:lnTo>
                    <a:pt x="3186" y="439"/>
                  </a:lnTo>
                  <a:lnTo>
                    <a:pt x="3120" y="469"/>
                  </a:lnTo>
                  <a:lnTo>
                    <a:pt x="2937" y="479"/>
                  </a:lnTo>
                  <a:lnTo>
                    <a:pt x="2775" y="507"/>
                  </a:lnTo>
                  <a:lnTo>
                    <a:pt x="2696" y="508"/>
                  </a:lnTo>
                  <a:lnTo>
                    <a:pt x="2716" y="487"/>
                  </a:lnTo>
                  <a:lnTo>
                    <a:pt x="2856" y="459"/>
                  </a:lnTo>
                  <a:lnTo>
                    <a:pt x="2618" y="466"/>
                  </a:lnTo>
                  <a:lnTo>
                    <a:pt x="2563" y="455"/>
                  </a:lnTo>
                  <a:lnTo>
                    <a:pt x="2712" y="393"/>
                  </a:lnTo>
                  <a:lnTo>
                    <a:pt x="2781" y="376"/>
                  </a:lnTo>
                  <a:lnTo>
                    <a:pt x="2894" y="397"/>
                  </a:lnTo>
                  <a:lnTo>
                    <a:pt x="2935" y="434"/>
                  </a:lnTo>
                  <a:lnTo>
                    <a:pt x="3017" y="439"/>
                  </a:lnTo>
                  <a:lnTo>
                    <a:pt x="3020" y="379"/>
                  </a:lnTo>
                  <a:lnTo>
                    <a:pt x="3094" y="356"/>
                  </a:lnTo>
                  <a:lnTo>
                    <a:pt x="3136" y="364"/>
                  </a:lnTo>
                  <a:lnTo>
                    <a:pt x="3116" y="393"/>
                  </a:lnTo>
                  <a:moveTo>
                    <a:pt x="3634" y="361"/>
                  </a:moveTo>
                  <a:lnTo>
                    <a:pt x="3639" y="390"/>
                  </a:lnTo>
                  <a:lnTo>
                    <a:pt x="3605" y="422"/>
                  </a:lnTo>
                  <a:lnTo>
                    <a:pt x="3531" y="469"/>
                  </a:lnTo>
                  <a:lnTo>
                    <a:pt x="3440" y="476"/>
                  </a:lnTo>
                  <a:lnTo>
                    <a:pt x="3397" y="466"/>
                  </a:lnTo>
                  <a:lnTo>
                    <a:pt x="3440" y="428"/>
                  </a:lnTo>
                  <a:lnTo>
                    <a:pt x="3353" y="433"/>
                  </a:lnTo>
                  <a:lnTo>
                    <a:pt x="3406" y="385"/>
                  </a:lnTo>
                  <a:lnTo>
                    <a:pt x="3457" y="387"/>
                  </a:lnTo>
                  <a:lnTo>
                    <a:pt x="3555" y="366"/>
                  </a:lnTo>
                  <a:lnTo>
                    <a:pt x="3621" y="369"/>
                  </a:lnTo>
                  <a:lnTo>
                    <a:pt x="3634" y="361"/>
                  </a:lnTo>
                  <a:moveTo>
                    <a:pt x="3759" y="471"/>
                  </a:moveTo>
                  <a:lnTo>
                    <a:pt x="3706" y="496"/>
                  </a:lnTo>
                  <a:lnTo>
                    <a:pt x="3637" y="491"/>
                  </a:lnTo>
                  <a:lnTo>
                    <a:pt x="3593" y="474"/>
                  </a:lnTo>
                  <a:lnTo>
                    <a:pt x="3651" y="445"/>
                  </a:lnTo>
                  <a:lnTo>
                    <a:pt x="3741" y="428"/>
                  </a:lnTo>
                  <a:lnTo>
                    <a:pt x="3762" y="450"/>
                  </a:lnTo>
                  <a:lnTo>
                    <a:pt x="3759" y="471"/>
                  </a:lnTo>
                  <a:moveTo>
                    <a:pt x="2102" y="711"/>
                  </a:moveTo>
                  <a:lnTo>
                    <a:pt x="1922" y="744"/>
                  </a:lnTo>
                  <a:lnTo>
                    <a:pt x="1931" y="714"/>
                  </a:lnTo>
                  <a:lnTo>
                    <a:pt x="1854" y="677"/>
                  </a:lnTo>
                  <a:lnTo>
                    <a:pt x="1914" y="648"/>
                  </a:lnTo>
                  <a:lnTo>
                    <a:pt x="2013" y="599"/>
                  </a:lnTo>
                  <a:lnTo>
                    <a:pt x="2115" y="555"/>
                  </a:lnTo>
                  <a:lnTo>
                    <a:pt x="2118" y="515"/>
                  </a:lnTo>
                  <a:lnTo>
                    <a:pt x="2304" y="505"/>
                  </a:lnTo>
                  <a:lnTo>
                    <a:pt x="2359" y="518"/>
                  </a:lnTo>
                  <a:lnTo>
                    <a:pt x="2485" y="522"/>
                  </a:lnTo>
                  <a:lnTo>
                    <a:pt x="2511" y="541"/>
                  </a:lnTo>
                  <a:lnTo>
                    <a:pt x="2532" y="569"/>
                  </a:lnTo>
                  <a:lnTo>
                    <a:pt x="2446" y="586"/>
                  </a:lnTo>
                  <a:lnTo>
                    <a:pt x="2261" y="633"/>
                  </a:lnTo>
                  <a:lnTo>
                    <a:pt x="2138" y="681"/>
                  </a:lnTo>
                  <a:lnTo>
                    <a:pt x="2102" y="711"/>
                  </a:lnTo>
                  <a:moveTo>
                    <a:pt x="3636" y="616"/>
                  </a:moveTo>
                  <a:lnTo>
                    <a:pt x="3531" y="667"/>
                  </a:lnTo>
                  <a:lnTo>
                    <a:pt x="3474" y="664"/>
                  </a:lnTo>
                  <a:lnTo>
                    <a:pt x="3499" y="605"/>
                  </a:lnTo>
                  <a:lnTo>
                    <a:pt x="3534" y="571"/>
                  </a:lnTo>
                  <a:lnTo>
                    <a:pt x="3589" y="543"/>
                  </a:lnTo>
                  <a:lnTo>
                    <a:pt x="3658" y="525"/>
                  </a:lnTo>
                  <a:lnTo>
                    <a:pt x="3762" y="528"/>
                  </a:lnTo>
                  <a:lnTo>
                    <a:pt x="3844" y="544"/>
                  </a:lnTo>
                  <a:lnTo>
                    <a:pt x="3710" y="603"/>
                  </a:lnTo>
                  <a:lnTo>
                    <a:pt x="3636" y="616"/>
                  </a:lnTo>
                  <a:moveTo>
                    <a:pt x="3338" y="545"/>
                  </a:moveTo>
                  <a:lnTo>
                    <a:pt x="3385" y="558"/>
                  </a:lnTo>
                  <a:lnTo>
                    <a:pt x="3485" y="550"/>
                  </a:lnTo>
                  <a:lnTo>
                    <a:pt x="3479" y="569"/>
                  </a:lnTo>
                  <a:lnTo>
                    <a:pt x="3398" y="601"/>
                  </a:lnTo>
                  <a:lnTo>
                    <a:pt x="3448" y="630"/>
                  </a:lnTo>
                  <a:lnTo>
                    <a:pt x="3378" y="692"/>
                  </a:lnTo>
                  <a:lnTo>
                    <a:pt x="3265" y="718"/>
                  </a:lnTo>
                  <a:lnTo>
                    <a:pt x="3220" y="713"/>
                  </a:lnTo>
                  <a:lnTo>
                    <a:pt x="3210" y="686"/>
                  </a:lnTo>
                  <a:lnTo>
                    <a:pt x="3133" y="634"/>
                  </a:lnTo>
                  <a:lnTo>
                    <a:pt x="3157" y="612"/>
                  </a:lnTo>
                  <a:lnTo>
                    <a:pt x="3254" y="620"/>
                  </a:lnTo>
                  <a:lnTo>
                    <a:pt x="3243" y="577"/>
                  </a:lnTo>
                  <a:lnTo>
                    <a:pt x="3338" y="545"/>
                  </a:lnTo>
                  <a:moveTo>
                    <a:pt x="4004" y="590"/>
                  </a:moveTo>
                  <a:lnTo>
                    <a:pt x="4008" y="632"/>
                  </a:lnTo>
                  <a:lnTo>
                    <a:pt x="4104" y="578"/>
                  </a:lnTo>
                  <a:lnTo>
                    <a:pt x="4258" y="551"/>
                  </a:lnTo>
                  <a:lnTo>
                    <a:pt x="4288" y="620"/>
                  </a:lnTo>
                  <a:lnTo>
                    <a:pt x="4244" y="664"/>
                  </a:lnTo>
                  <a:lnTo>
                    <a:pt x="4363" y="644"/>
                  </a:lnTo>
                  <a:lnTo>
                    <a:pt x="4434" y="618"/>
                  </a:lnTo>
                  <a:lnTo>
                    <a:pt x="4523" y="652"/>
                  </a:lnTo>
                  <a:lnTo>
                    <a:pt x="4571" y="684"/>
                  </a:lnTo>
                  <a:lnTo>
                    <a:pt x="4556" y="714"/>
                  </a:lnTo>
                  <a:lnTo>
                    <a:pt x="4665" y="699"/>
                  </a:lnTo>
                  <a:lnTo>
                    <a:pt x="4689" y="743"/>
                  </a:lnTo>
                  <a:lnTo>
                    <a:pt x="4799" y="771"/>
                  </a:lnTo>
                  <a:lnTo>
                    <a:pt x="4828" y="799"/>
                  </a:lnTo>
                  <a:lnTo>
                    <a:pt x="4836" y="866"/>
                  </a:lnTo>
                  <a:lnTo>
                    <a:pt x="4715" y="899"/>
                  </a:lnTo>
                  <a:lnTo>
                    <a:pt x="4815" y="946"/>
                  </a:lnTo>
                  <a:lnTo>
                    <a:pt x="4893" y="962"/>
                  </a:lnTo>
                  <a:lnTo>
                    <a:pt x="4935" y="1030"/>
                  </a:lnTo>
                  <a:lnTo>
                    <a:pt x="5020" y="1035"/>
                  </a:lnTo>
                  <a:lnTo>
                    <a:pt x="4975" y="1087"/>
                  </a:lnTo>
                  <a:lnTo>
                    <a:pt x="4828" y="1174"/>
                  </a:lnTo>
                  <a:lnTo>
                    <a:pt x="4776" y="1142"/>
                  </a:lnTo>
                  <a:lnTo>
                    <a:pt x="4727" y="1070"/>
                  </a:lnTo>
                  <a:lnTo>
                    <a:pt x="4649" y="1079"/>
                  </a:lnTo>
                  <a:lnTo>
                    <a:pt x="4617" y="1122"/>
                  </a:lnTo>
                  <a:lnTo>
                    <a:pt x="4652" y="1166"/>
                  </a:lnTo>
                  <a:lnTo>
                    <a:pt x="4710" y="1201"/>
                  </a:lnTo>
                  <a:lnTo>
                    <a:pt x="4723" y="1221"/>
                  </a:lnTo>
                  <a:lnTo>
                    <a:pt x="4721" y="1296"/>
                  </a:lnTo>
                  <a:lnTo>
                    <a:pt x="4672" y="1352"/>
                  </a:lnTo>
                  <a:lnTo>
                    <a:pt x="4609" y="1331"/>
                  </a:lnTo>
                  <a:lnTo>
                    <a:pt x="4496" y="1269"/>
                  </a:lnTo>
                  <a:lnTo>
                    <a:pt x="4542" y="1335"/>
                  </a:lnTo>
                  <a:lnTo>
                    <a:pt x="4579" y="1382"/>
                  </a:lnTo>
                  <a:lnTo>
                    <a:pt x="4575" y="1409"/>
                  </a:lnTo>
                  <a:lnTo>
                    <a:pt x="4431" y="1378"/>
                  </a:lnTo>
                  <a:lnTo>
                    <a:pt x="4330" y="1333"/>
                  </a:lnTo>
                  <a:lnTo>
                    <a:pt x="4281" y="1296"/>
                  </a:lnTo>
                  <a:lnTo>
                    <a:pt x="4313" y="1274"/>
                  </a:lnTo>
                  <a:lnTo>
                    <a:pt x="4250" y="1235"/>
                  </a:lnTo>
                  <a:lnTo>
                    <a:pt x="4189" y="1198"/>
                  </a:lnTo>
                  <a:lnTo>
                    <a:pt x="4176" y="1220"/>
                  </a:lnTo>
                  <a:lnTo>
                    <a:pt x="4002" y="1232"/>
                  </a:lnTo>
                  <a:lnTo>
                    <a:pt x="3970" y="1206"/>
                  </a:lnTo>
                  <a:lnTo>
                    <a:pt x="4044" y="1151"/>
                  </a:lnTo>
                  <a:lnTo>
                    <a:pt x="4152" y="1149"/>
                  </a:lnTo>
                  <a:lnTo>
                    <a:pt x="4275" y="1140"/>
                  </a:lnTo>
                  <a:lnTo>
                    <a:pt x="4273" y="1113"/>
                  </a:lnTo>
                  <a:lnTo>
                    <a:pt x="4317" y="1076"/>
                  </a:lnTo>
                  <a:lnTo>
                    <a:pt x="4435" y="1004"/>
                  </a:lnTo>
                  <a:lnTo>
                    <a:pt x="4441" y="971"/>
                  </a:lnTo>
                  <a:lnTo>
                    <a:pt x="4436" y="946"/>
                  </a:lnTo>
                  <a:lnTo>
                    <a:pt x="4376" y="911"/>
                  </a:lnTo>
                  <a:lnTo>
                    <a:pt x="4282" y="887"/>
                  </a:lnTo>
                  <a:lnTo>
                    <a:pt x="4330" y="868"/>
                  </a:lnTo>
                  <a:lnTo>
                    <a:pt x="4305" y="824"/>
                  </a:lnTo>
                  <a:lnTo>
                    <a:pt x="4260" y="820"/>
                  </a:lnTo>
                  <a:lnTo>
                    <a:pt x="4235" y="796"/>
                  </a:lnTo>
                  <a:lnTo>
                    <a:pt x="4191" y="817"/>
                  </a:lnTo>
                  <a:lnTo>
                    <a:pt x="4086" y="826"/>
                  </a:lnTo>
                  <a:lnTo>
                    <a:pt x="3902" y="810"/>
                  </a:lnTo>
                  <a:lnTo>
                    <a:pt x="3805" y="789"/>
                  </a:lnTo>
                  <a:lnTo>
                    <a:pt x="3727" y="779"/>
                  </a:lnTo>
                  <a:lnTo>
                    <a:pt x="3704" y="754"/>
                  </a:lnTo>
                  <a:lnTo>
                    <a:pt x="3787" y="722"/>
                  </a:lnTo>
                  <a:lnTo>
                    <a:pt x="3712" y="722"/>
                  </a:lnTo>
                  <a:lnTo>
                    <a:pt x="3758" y="652"/>
                  </a:lnTo>
                  <a:lnTo>
                    <a:pt x="3854" y="592"/>
                  </a:lnTo>
                  <a:lnTo>
                    <a:pt x="3932" y="565"/>
                  </a:lnTo>
                  <a:lnTo>
                    <a:pt x="4081" y="547"/>
                  </a:lnTo>
                  <a:lnTo>
                    <a:pt x="4004" y="590"/>
                  </a:lnTo>
                  <a:moveTo>
                    <a:pt x="4530" y="594"/>
                  </a:moveTo>
                  <a:lnTo>
                    <a:pt x="4520" y="612"/>
                  </a:lnTo>
                  <a:lnTo>
                    <a:pt x="4467" y="610"/>
                  </a:lnTo>
                  <a:lnTo>
                    <a:pt x="4412" y="609"/>
                  </a:lnTo>
                  <a:lnTo>
                    <a:pt x="4347" y="618"/>
                  </a:lnTo>
                  <a:lnTo>
                    <a:pt x="4336" y="614"/>
                  </a:lnTo>
                  <a:lnTo>
                    <a:pt x="4308" y="578"/>
                  </a:lnTo>
                  <a:lnTo>
                    <a:pt x="4331" y="554"/>
                  </a:lnTo>
                  <a:lnTo>
                    <a:pt x="4359" y="550"/>
                  </a:lnTo>
                  <a:lnTo>
                    <a:pt x="4471" y="557"/>
                  </a:lnTo>
                  <a:lnTo>
                    <a:pt x="4530" y="594"/>
                  </a:lnTo>
                  <a:moveTo>
                    <a:pt x="3095" y="573"/>
                  </a:moveTo>
                  <a:lnTo>
                    <a:pt x="3001" y="617"/>
                  </a:lnTo>
                  <a:lnTo>
                    <a:pt x="2972" y="570"/>
                  </a:lnTo>
                  <a:lnTo>
                    <a:pt x="3000" y="561"/>
                  </a:lnTo>
                  <a:lnTo>
                    <a:pt x="3072" y="558"/>
                  </a:lnTo>
                  <a:lnTo>
                    <a:pt x="3095" y="573"/>
                  </a:lnTo>
                  <a:moveTo>
                    <a:pt x="2573" y="593"/>
                  </a:moveTo>
                  <a:lnTo>
                    <a:pt x="2509" y="624"/>
                  </a:lnTo>
                  <a:lnTo>
                    <a:pt x="2649" y="604"/>
                  </a:lnTo>
                  <a:lnTo>
                    <a:pt x="2682" y="638"/>
                  </a:lnTo>
                  <a:lnTo>
                    <a:pt x="2780" y="603"/>
                  </a:lnTo>
                  <a:lnTo>
                    <a:pt x="2803" y="625"/>
                  </a:lnTo>
                  <a:lnTo>
                    <a:pt x="2772" y="692"/>
                  </a:lnTo>
                  <a:lnTo>
                    <a:pt x="2829" y="664"/>
                  </a:lnTo>
                  <a:lnTo>
                    <a:pt x="2869" y="595"/>
                  </a:lnTo>
                  <a:lnTo>
                    <a:pt x="2926" y="585"/>
                  </a:lnTo>
                  <a:lnTo>
                    <a:pt x="2965" y="596"/>
                  </a:lnTo>
                  <a:lnTo>
                    <a:pt x="2994" y="623"/>
                  </a:lnTo>
                  <a:lnTo>
                    <a:pt x="2956" y="689"/>
                  </a:lnTo>
                  <a:lnTo>
                    <a:pt x="2922" y="738"/>
                  </a:lnTo>
                  <a:lnTo>
                    <a:pt x="2976" y="773"/>
                  </a:lnTo>
                  <a:lnTo>
                    <a:pt x="3041" y="806"/>
                  </a:lnTo>
                  <a:lnTo>
                    <a:pt x="3005" y="837"/>
                  </a:lnTo>
                  <a:lnTo>
                    <a:pt x="2910" y="843"/>
                  </a:lnTo>
                  <a:lnTo>
                    <a:pt x="2919" y="870"/>
                  </a:lnTo>
                  <a:lnTo>
                    <a:pt x="2875" y="897"/>
                  </a:lnTo>
                  <a:lnTo>
                    <a:pt x="2787" y="885"/>
                  </a:lnTo>
                  <a:lnTo>
                    <a:pt x="2712" y="866"/>
                  </a:lnTo>
                  <a:lnTo>
                    <a:pt x="2644" y="870"/>
                  </a:lnTo>
                  <a:lnTo>
                    <a:pt x="2517" y="895"/>
                  </a:lnTo>
                  <a:lnTo>
                    <a:pt x="2367" y="906"/>
                  </a:lnTo>
                  <a:lnTo>
                    <a:pt x="2263" y="912"/>
                  </a:lnTo>
                  <a:lnTo>
                    <a:pt x="2269" y="878"/>
                  </a:lnTo>
                  <a:lnTo>
                    <a:pt x="2215" y="859"/>
                  </a:lnTo>
                  <a:lnTo>
                    <a:pt x="2158" y="867"/>
                  </a:lnTo>
                  <a:lnTo>
                    <a:pt x="2154" y="810"/>
                  </a:lnTo>
                  <a:lnTo>
                    <a:pt x="2198" y="803"/>
                  </a:lnTo>
                  <a:lnTo>
                    <a:pt x="2294" y="791"/>
                  </a:lnTo>
                  <a:lnTo>
                    <a:pt x="2367" y="794"/>
                  </a:lnTo>
                  <a:lnTo>
                    <a:pt x="2450" y="782"/>
                  </a:lnTo>
                  <a:lnTo>
                    <a:pt x="2365" y="765"/>
                  </a:lnTo>
                  <a:lnTo>
                    <a:pt x="2244" y="771"/>
                  </a:lnTo>
                  <a:lnTo>
                    <a:pt x="2170" y="770"/>
                  </a:lnTo>
                  <a:lnTo>
                    <a:pt x="2171" y="744"/>
                  </a:lnTo>
                  <a:lnTo>
                    <a:pt x="2326" y="716"/>
                  </a:lnTo>
                  <a:lnTo>
                    <a:pt x="2244" y="717"/>
                  </a:lnTo>
                  <a:lnTo>
                    <a:pt x="2172" y="699"/>
                  </a:lnTo>
                  <a:lnTo>
                    <a:pt x="2278" y="647"/>
                  </a:lnTo>
                  <a:lnTo>
                    <a:pt x="2347" y="620"/>
                  </a:lnTo>
                  <a:lnTo>
                    <a:pt x="2535" y="580"/>
                  </a:lnTo>
                  <a:lnTo>
                    <a:pt x="2573" y="593"/>
                  </a:lnTo>
                  <a:moveTo>
                    <a:pt x="3571" y="843"/>
                  </a:moveTo>
                  <a:lnTo>
                    <a:pt x="3509" y="917"/>
                  </a:lnTo>
                  <a:lnTo>
                    <a:pt x="3629" y="860"/>
                  </a:lnTo>
                  <a:lnTo>
                    <a:pt x="3656" y="907"/>
                  </a:lnTo>
                  <a:lnTo>
                    <a:pt x="3596" y="961"/>
                  </a:lnTo>
                  <a:lnTo>
                    <a:pt x="3611" y="1010"/>
                  </a:lnTo>
                  <a:lnTo>
                    <a:pt x="3711" y="957"/>
                  </a:lnTo>
                  <a:lnTo>
                    <a:pt x="3800" y="894"/>
                  </a:lnTo>
                  <a:lnTo>
                    <a:pt x="3866" y="816"/>
                  </a:lnTo>
                  <a:lnTo>
                    <a:pt x="3938" y="821"/>
                  </a:lnTo>
                  <a:lnTo>
                    <a:pt x="4010" y="832"/>
                  </a:lnTo>
                  <a:lnTo>
                    <a:pt x="4055" y="867"/>
                  </a:lnTo>
                  <a:lnTo>
                    <a:pt x="4032" y="903"/>
                  </a:lnTo>
                  <a:lnTo>
                    <a:pt x="3962" y="942"/>
                  </a:lnTo>
                  <a:lnTo>
                    <a:pt x="3972" y="981"/>
                  </a:lnTo>
                  <a:lnTo>
                    <a:pt x="3939" y="1016"/>
                  </a:lnTo>
                  <a:lnTo>
                    <a:pt x="3792" y="1068"/>
                  </a:lnTo>
                  <a:lnTo>
                    <a:pt x="3706" y="1080"/>
                  </a:lnTo>
                  <a:lnTo>
                    <a:pt x="3664" y="1057"/>
                  </a:lnTo>
                  <a:lnTo>
                    <a:pt x="3619" y="1095"/>
                  </a:lnTo>
                  <a:lnTo>
                    <a:pt x="3518" y="1158"/>
                  </a:lnTo>
                  <a:lnTo>
                    <a:pt x="3477" y="1191"/>
                  </a:lnTo>
                  <a:lnTo>
                    <a:pt x="3373" y="1242"/>
                  </a:lnTo>
                  <a:lnTo>
                    <a:pt x="3287" y="1247"/>
                  </a:lnTo>
                  <a:lnTo>
                    <a:pt x="3218" y="1280"/>
                  </a:lnTo>
                  <a:lnTo>
                    <a:pt x="3178" y="1330"/>
                  </a:lnTo>
                  <a:lnTo>
                    <a:pt x="3103" y="1339"/>
                  </a:lnTo>
                  <a:lnTo>
                    <a:pt x="2985" y="1402"/>
                  </a:lnTo>
                  <a:lnTo>
                    <a:pt x="2858" y="1490"/>
                  </a:lnTo>
                  <a:lnTo>
                    <a:pt x="2792" y="1552"/>
                  </a:lnTo>
                  <a:lnTo>
                    <a:pt x="2726" y="1644"/>
                  </a:lnTo>
                  <a:lnTo>
                    <a:pt x="2806" y="1657"/>
                  </a:lnTo>
                  <a:lnTo>
                    <a:pt x="2785" y="1732"/>
                  </a:lnTo>
                  <a:lnTo>
                    <a:pt x="2776" y="1793"/>
                  </a:lnTo>
                  <a:lnTo>
                    <a:pt x="2872" y="1777"/>
                  </a:lnTo>
                  <a:lnTo>
                    <a:pt x="2966" y="1812"/>
                  </a:lnTo>
                  <a:lnTo>
                    <a:pt x="3010" y="1842"/>
                  </a:lnTo>
                  <a:lnTo>
                    <a:pt x="3032" y="1880"/>
                  </a:lnTo>
                  <a:lnTo>
                    <a:pt x="3098" y="1903"/>
                  </a:lnTo>
                  <a:lnTo>
                    <a:pt x="3146" y="1937"/>
                  </a:lnTo>
                  <a:lnTo>
                    <a:pt x="3247" y="1941"/>
                  </a:lnTo>
                  <a:lnTo>
                    <a:pt x="3311" y="1949"/>
                  </a:lnTo>
                  <a:lnTo>
                    <a:pt x="3264" y="2020"/>
                  </a:lnTo>
                  <a:lnTo>
                    <a:pt x="3242" y="2102"/>
                  </a:lnTo>
                  <a:lnTo>
                    <a:pt x="3244" y="2194"/>
                  </a:lnTo>
                  <a:lnTo>
                    <a:pt x="3304" y="2272"/>
                  </a:lnTo>
                  <a:lnTo>
                    <a:pt x="3366" y="2245"/>
                  </a:lnTo>
                  <a:lnTo>
                    <a:pt x="3439" y="2160"/>
                  </a:lnTo>
                  <a:lnTo>
                    <a:pt x="3468" y="2031"/>
                  </a:lnTo>
                  <a:lnTo>
                    <a:pt x="3445" y="1988"/>
                  </a:lnTo>
                  <a:lnTo>
                    <a:pt x="3565" y="1950"/>
                  </a:lnTo>
                  <a:lnTo>
                    <a:pt x="3664" y="1893"/>
                  </a:lnTo>
                  <a:lnTo>
                    <a:pt x="3727" y="1837"/>
                  </a:lnTo>
                  <a:lnTo>
                    <a:pt x="3750" y="1783"/>
                  </a:lnTo>
                  <a:lnTo>
                    <a:pt x="3744" y="1715"/>
                  </a:lnTo>
                  <a:lnTo>
                    <a:pt x="3702" y="1655"/>
                  </a:lnTo>
                  <a:lnTo>
                    <a:pt x="3820" y="1572"/>
                  </a:lnTo>
                  <a:lnTo>
                    <a:pt x="3835" y="1501"/>
                  </a:lnTo>
                  <a:lnTo>
                    <a:pt x="3888" y="1379"/>
                  </a:lnTo>
                  <a:lnTo>
                    <a:pt x="3939" y="1361"/>
                  </a:lnTo>
                  <a:lnTo>
                    <a:pt x="4028" y="1382"/>
                  </a:lnTo>
                  <a:lnTo>
                    <a:pt x="4084" y="1390"/>
                  </a:lnTo>
                  <a:lnTo>
                    <a:pt x="4144" y="1370"/>
                  </a:lnTo>
                  <a:lnTo>
                    <a:pt x="4184" y="1396"/>
                  </a:lnTo>
                  <a:lnTo>
                    <a:pt x="4232" y="1441"/>
                  </a:lnTo>
                  <a:lnTo>
                    <a:pt x="4233" y="1471"/>
                  </a:lnTo>
                  <a:lnTo>
                    <a:pt x="4337" y="1477"/>
                  </a:lnTo>
                  <a:lnTo>
                    <a:pt x="4301" y="1543"/>
                  </a:lnTo>
                  <a:lnTo>
                    <a:pt x="4270" y="1643"/>
                  </a:lnTo>
                  <a:lnTo>
                    <a:pt x="4320" y="1656"/>
                  </a:lnTo>
                  <a:lnTo>
                    <a:pt x="4342" y="1702"/>
                  </a:lnTo>
                  <a:lnTo>
                    <a:pt x="4451" y="1658"/>
                  </a:lnTo>
                  <a:lnTo>
                    <a:pt x="4550" y="1571"/>
                  </a:lnTo>
                  <a:lnTo>
                    <a:pt x="4608" y="1534"/>
                  </a:lnTo>
                  <a:lnTo>
                    <a:pt x="4621" y="1605"/>
                  </a:lnTo>
                  <a:lnTo>
                    <a:pt x="4655" y="1706"/>
                  </a:lnTo>
                  <a:lnTo>
                    <a:pt x="4683" y="1802"/>
                  </a:lnTo>
                  <a:lnTo>
                    <a:pt x="4637" y="1853"/>
                  </a:lnTo>
                  <a:lnTo>
                    <a:pt x="4702" y="1898"/>
                  </a:lnTo>
                  <a:lnTo>
                    <a:pt x="4740" y="1945"/>
                  </a:lnTo>
                  <a:lnTo>
                    <a:pt x="4833" y="1966"/>
                  </a:lnTo>
                  <a:lnTo>
                    <a:pt x="4864" y="1992"/>
                  </a:lnTo>
                  <a:lnTo>
                    <a:pt x="4864" y="2061"/>
                  </a:lnTo>
                  <a:lnTo>
                    <a:pt x="4910" y="2072"/>
                  </a:lnTo>
                  <a:lnTo>
                    <a:pt x="4925" y="2102"/>
                  </a:lnTo>
                  <a:lnTo>
                    <a:pt x="4899" y="2195"/>
                  </a:lnTo>
                  <a:lnTo>
                    <a:pt x="4842" y="2226"/>
                  </a:lnTo>
                  <a:lnTo>
                    <a:pt x="4786" y="2254"/>
                  </a:lnTo>
                  <a:lnTo>
                    <a:pt x="4670" y="2284"/>
                  </a:lnTo>
                  <a:lnTo>
                    <a:pt x="4565" y="2352"/>
                  </a:lnTo>
                  <a:lnTo>
                    <a:pt x="4450" y="2365"/>
                  </a:lnTo>
                  <a:lnTo>
                    <a:pt x="4317" y="2348"/>
                  </a:lnTo>
                  <a:lnTo>
                    <a:pt x="4219" y="2347"/>
                  </a:lnTo>
                  <a:lnTo>
                    <a:pt x="4149" y="2353"/>
                  </a:lnTo>
                  <a:lnTo>
                    <a:pt x="4073" y="2412"/>
                  </a:lnTo>
                  <a:lnTo>
                    <a:pt x="3976" y="2449"/>
                  </a:lnTo>
                  <a:lnTo>
                    <a:pt x="3840" y="2559"/>
                  </a:lnTo>
                  <a:lnTo>
                    <a:pt x="3736" y="2636"/>
                  </a:lnTo>
                  <a:lnTo>
                    <a:pt x="3798" y="2622"/>
                  </a:lnTo>
                  <a:lnTo>
                    <a:pt x="3943" y="2513"/>
                  </a:lnTo>
                  <a:lnTo>
                    <a:pt x="4107" y="2444"/>
                  </a:lnTo>
                  <a:lnTo>
                    <a:pt x="4208" y="2435"/>
                  </a:lnTo>
                  <a:lnTo>
                    <a:pt x="4252" y="2476"/>
                  </a:lnTo>
                  <a:lnTo>
                    <a:pt x="4171" y="2532"/>
                  </a:lnTo>
                  <a:lnTo>
                    <a:pt x="4162" y="2622"/>
                  </a:lnTo>
                  <a:lnTo>
                    <a:pt x="4164" y="2685"/>
                  </a:lnTo>
                  <a:lnTo>
                    <a:pt x="4238" y="2727"/>
                  </a:lnTo>
                  <a:lnTo>
                    <a:pt x="4353" y="2715"/>
                  </a:lnTo>
                  <a:lnTo>
                    <a:pt x="4448" y="2621"/>
                  </a:lnTo>
                  <a:lnTo>
                    <a:pt x="4434" y="2681"/>
                  </a:lnTo>
                  <a:lnTo>
                    <a:pt x="4469" y="2712"/>
                  </a:lnTo>
                  <a:lnTo>
                    <a:pt x="4370" y="2766"/>
                  </a:lnTo>
                  <a:lnTo>
                    <a:pt x="4206" y="2816"/>
                  </a:lnTo>
                  <a:lnTo>
                    <a:pt x="4129" y="2850"/>
                  </a:lnTo>
                  <a:lnTo>
                    <a:pt x="4035" y="2911"/>
                  </a:lnTo>
                  <a:lnTo>
                    <a:pt x="3985" y="2905"/>
                  </a:lnTo>
                  <a:lnTo>
                    <a:pt x="4004" y="2834"/>
                  </a:lnTo>
                  <a:lnTo>
                    <a:pt x="4142" y="2764"/>
                  </a:lnTo>
                  <a:lnTo>
                    <a:pt x="4034" y="2767"/>
                  </a:lnTo>
                  <a:lnTo>
                    <a:pt x="3955" y="2777"/>
                  </a:lnTo>
                  <a:lnTo>
                    <a:pt x="3927" y="2730"/>
                  </a:lnTo>
                  <a:lnTo>
                    <a:pt x="3965" y="2616"/>
                  </a:lnTo>
                  <a:lnTo>
                    <a:pt x="3943" y="2592"/>
                  </a:lnTo>
                  <a:lnTo>
                    <a:pt x="3894" y="2606"/>
                  </a:lnTo>
                  <a:lnTo>
                    <a:pt x="3879" y="2584"/>
                  </a:lnTo>
                  <a:lnTo>
                    <a:pt x="3806" y="2647"/>
                  </a:lnTo>
                  <a:lnTo>
                    <a:pt x="3764" y="2712"/>
                  </a:lnTo>
                  <a:lnTo>
                    <a:pt x="3727" y="2750"/>
                  </a:lnTo>
                  <a:lnTo>
                    <a:pt x="3694" y="2763"/>
                  </a:lnTo>
                  <a:lnTo>
                    <a:pt x="3671" y="2767"/>
                  </a:lnTo>
                  <a:lnTo>
                    <a:pt x="3657" y="2788"/>
                  </a:lnTo>
                  <a:lnTo>
                    <a:pt x="3533" y="2788"/>
                  </a:lnTo>
                  <a:lnTo>
                    <a:pt x="3430" y="2789"/>
                  </a:lnTo>
                  <a:lnTo>
                    <a:pt x="3394" y="2804"/>
                  </a:lnTo>
                  <a:lnTo>
                    <a:pt x="3301" y="2864"/>
                  </a:lnTo>
                  <a:lnTo>
                    <a:pt x="3291" y="2871"/>
                  </a:lnTo>
                  <a:lnTo>
                    <a:pt x="3258" y="2904"/>
                  </a:lnTo>
                  <a:lnTo>
                    <a:pt x="3195" y="2904"/>
                  </a:lnTo>
                  <a:lnTo>
                    <a:pt x="3128" y="2904"/>
                  </a:lnTo>
                  <a:lnTo>
                    <a:pt x="3093" y="2917"/>
                  </a:lnTo>
                  <a:lnTo>
                    <a:pt x="3098" y="2934"/>
                  </a:lnTo>
                  <a:lnTo>
                    <a:pt x="3095" y="2960"/>
                  </a:lnTo>
                  <a:lnTo>
                    <a:pt x="3091" y="2968"/>
                  </a:lnTo>
                  <a:lnTo>
                    <a:pt x="2987" y="3010"/>
                  </a:lnTo>
                  <a:lnTo>
                    <a:pt x="2912" y="3023"/>
                  </a:lnTo>
                  <a:lnTo>
                    <a:pt x="2816" y="3068"/>
                  </a:lnTo>
                  <a:lnTo>
                    <a:pt x="2799" y="3068"/>
                  </a:lnTo>
                  <a:lnTo>
                    <a:pt x="2780" y="3055"/>
                  </a:lnTo>
                  <a:lnTo>
                    <a:pt x="2777" y="3043"/>
                  </a:lnTo>
                  <a:lnTo>
                    <a:pt x="2782" y="3034"/>
                  </a:lnTo>
                  <a:lnTo>
                    <a:pt x="2807" y="3005"/>
                  </a:lnTo>
                  <a:lnTo>
                    <a:pt x="2856" y="2958"/>
                  </a:lnTo>
                  <a:lnTo>
                    <a:pt x="2894" y="2909"/>
                  </a:lnTo>
                  <a:lnTo>
                    <a:pt x="2908" y="2836"/>
                  </a:lnTo>
                  <a:lnTo>
                    <a:pt x="2923" y="2760"/>
                  </a:lnTo>
                  <a:lnTo>
                    <a:pt x="2868" y="2720"/>
                  </a:lnTo>
                  <a:lnTo>
                    <a:pt x="2882" y="2705"/>
                  </a:lnTo>
                  <a:lnTo>
                    <a:pt x="2877" y="2695"/>
                  </a:lnTo>
                  <a:lnTo>
                    <a:pt x="2858" y="2695"/>
                  </a:lnTo>
                  <a:lnTo>
                    <a:pt x="2850" y="2682"/>
                  </a:lnTo>
                  <a:lnTo>
                    <a:pt x="2855" y="2662"/>
                  </a:lnTo>
                  <a:lnTo>
                    <a:pt x="2838" y="2671"/>
                  </a:lnTo>
                  <a:lnTo>
                    <a:pt x="2822" y="2668"/>
                  </a:lnTo>
                  <a:lnTo>
                    <a:pt x="2829" y="2660"/>
                  </a:lnTo>
                  <a:lnTo>
                    <a:pt x="2817" y="2652"/>
                  </a:lnTo>
                  <a:lnTo>
                    <a:pt x="2820" y="2630"/>
                  </a:lnTo>
                  <a:lnTo>
                    <a:pt x="2779" y="2603"/>
                  </a:lnTo>
                  <a:lnTo>
                    <a:pt x="2738" y="2575"/>
                  </a:lnTo>
                  <a:lnTo>
                    <a:pt x="2687" y="2543"/>
                  </a:lnTo>
                  <a:lnTo>
                    <a:pt x="2639" y="2513"/>
                  </a:lnTo>
                  <a:lnTo>
                    <a:pt x="2569" y="2536"/>
                  </a:lnTo>
                  <a:lnTo>
                    <a:pt x="2547" y="2537"/>
                  </a:lnTo>
                  <a:lnTo>
                    <a:pt x="2475" y="2515"/>
                  </a:lnTo>
                  <a:lnTo>
                    <a:pt x="2416" y="2526"/>
                  </a:lnTo>
                  <a:lnTo>
                    <a:pt x="2365" y="2500"/>
                  </a:lnTo>
                  <a:lnTo>
                    <a:pt x="2304" y="2487"/>
                  </a:lnTo>
                  <a:lnTo>
                    <a:pt x="2260" y="2482"/>
                  </a:lnTo>
                  <a:lnTo>
                    <a:pt x="2247" y="2468"/>
                  </a:lnTo>
                  <a:lnTo>
                    <a:pt x="2258" y="2422"/>
                  </a:lnTo>
                  <a:lnTo>
                    <a:pt x="2236" y="2423"/>
                  </a:lnTo>
                  <a:lnTo>
                    <a:pt x="2219" y="2455"/>
                  </a:lnTo>
                  <a:lnTo>
                    <a:pt x="2083" y="2455"/>
                  </a:lnTo>
                  <a:lnTo>
                    <a:pt x="1858" y="2455"/>
                  </a:lnTo>
                  <a:lnTo>
                    <a:pt x="1634" y="2455"/>
                  </a:lnTo>
                  <a:lnTo>
                    <a:pt x="1436" y="2455"/>
                  </a:lnTo>
                  <a:lnTo>
                    <a:pt x="1239" y="2455"/>
                  </a:lnTo>
                  <a:lnTo>
                    <a:pt x="1045" y="2455"/>
                  </a:lnTo>
                  <a:lnTo>
                    <a:pt x="844" y="2455"/>
                  </a:lnTo>
                  <a:lnTo>
                    <a:pt x="779" y="2455"/>
                  </a:lnTo>
                  <a:lnTo>
                    <a:pt x="584" y="2455"/>
                  </a:lnTo>
                  <a:lnTo>
                    <a:pt x="397" y="2455"/>
                  </a:lnTo>
                  <a:lnTo>
                    <a:pt x="388" y="2455"/>
                  </a:lnTo>
                  <a:lnTo>
                    <a:pt x="316" y="2373"/>
                  </a:lnTo>
                  <a:lnTo>
                    <a:pt x="294" y="2337"/>
                  </a:lnTo>
                  <a:lnTo>
                    <a:pt x="200" y="2303"/>
                  </a:lnTo>
                  <a:lnTo>
                    <a:pt x="217" y="2230"/>
                  </a:lnTo>
                  <a:lnTo>
                    <a:pt x="264" y="2180"/>
                  </a:lnTo>
                  <a:lnTo>
                    <a:pt x="209" y="2145"/>
                  </a:lnTo>
                  <a:lnTo>
                    <a:pt x="249" y="2079"/>
                  </a:lnTo>
                  <a:lnTo>
                    <a:pt x="220" y="2019"/>
                  </a:lnTo>
                  <a:lnTo>
                    <a:pt x="253" y="1977"/>
                  </a:lnTo>
                  <a:lnTo>
                    <a:pt x="320" y="1938"/>
                  </a:lnTo>
                  <a:lnTo>
                    <a:pt x="362" y="1887"/>
                  </a:lnTo>
                  <a:lnTo>
                    <a:pt x="300" y="1836"/>
                  </a:lnTo>
                  <a:lnTo>
                    <a:pt x="319" y="1744"/>
                  </a:lnTo>
                  <a:lnTo>
                    <a:pt x="333" y="1687"/>
                  </a:lnTo>
                  <a:lnTo>
                    <a:pt x="311" y="1651"/>
                  </a:lnTo>
                  <a:lnTo>
                    <a:pt x="302" y="1618"/>
                  </a:lnTo>
                  <a:lnTo>
                    <a:pt x="309" y="1577"/>
                  </a:lnTo>
                  <a:lnTo>
                    <a:pt x="224" y="1603"/>
                  </a:lnTo>
                  <a:lnTo>
                    <a:pt x="121" y="1647"/>
                  </a:lnTo>
                  <a:lnTo>
                    <a:pt x="119" y="1595"/>
                  </a:lnTo>
                  <a:lnTo>
                    <a:pt x="111" y="1561"/>
                  </a:lnTo>
                  <a:lnTo>
                    <a:pt x="75" y="1539"/>
                  </a:lnTo>
                  <a:lnTo>
                    <a:pt x="18" y="1536"/>
                  </a:lnTo>
                  <a:lnTo>
                    <a:pt x="510" y="1099"/>
                  </a:lnTo>
                  <a:lnTo>
                    <a:pt x="854" y="828"/>
                  </a:lnTo>
                  <a:lnTo>
                    <a:pt x="933" y="845"/>
                  </a:lnTo>
                  <a:lnTo>
                    <a:pt x="974" y="880"/>
                  </a:lnTo>
                  <a:lnTo>
                    <a:pt x="1022" y="886"/>
                  </a:lnTo>
                  <a:lnTo>
                    <a:pt x="1108" y="856"/>
                  </a:lnTo>
                  <a:lnTo>
                    <a:pt x="1202" y="834"/>
                  </a:lnTo>
                  <a:lnTo>
                    <a:pt x="1272" y="843"/>
                  </a:lnTo>
                  <a:lnTo>
                    <a:pt x="1392" y="812"/>
                  </a:lnTo>
                  <a:lnTo>
                    <a:pt x="1502" y="794"/>
                  </a:lnTo>
                  <a:lnTo>
                    <a:pt x="1503" y="823"/>
                  </a:lnTo>
                  <a:lnTo>
                    <a:pt x="1564" y="807"/>
                  </a:lnTo>
                  <a:lnTo>
                    <a:pt x="1617" y="774"/>
                  </a:lnTo>
                  <a:lnTo>
                    <a:pt x="1644" y="781"/>
                  </a:lnTo>
                  <a:lnTo>
                    <a:pt x="1659" y="845"/>
                  </a:lnTo>
                  <a:lnTo>
                    <a:pt x="1788" y="796"/>
                  </a:lnTo>
                  <a:lnTo>
                    <a:pt x="1732" y="850"/>
                  </a:lnTo>
                  <a:lnTo>
                    <a:pt x="1812" y="839"/>
                  </a:lnTo>
                  <a:lnTo>
                    <a:pt x="1857" y="818"/>
                  </a:lnTo>
                  <a:lnTo>
                    <a:pt x="1917" y="822"/>
                  </a:lnTo>
                  <a:lnTo>
                    <a:pt x="1966" y="852"/>
                  </a:lnTo>
                  <a:lnTo>
                    <a:pt x="2065" y="878"/>
                  </a:lnTo>
                  <a:lnTo>
                    <a:pt x="2127" y="890"/>
                  </a:lnTo>
                  <a:lnTo>
                    <a:pt x="2185" y="886"/>
                  </a:lnTo>
                  <a:lnTo>
                    <a:pt x="2220" y="922"/>
                  </a:lnTo>
                  <a:lnTo>
                    <a:pt x="2105" y="958"/>
                  </a:lnTo>
                  <a:lnTo>
                    <a:pt x="2189" y="974"/>
                  </a:lnTo>
                  <a:lnTo>
                    <a:pt x="2347" y="965"/>
                  </a:lnTo>
                  <a:lnTo>
                    <a:pt x="2407" y="953"/>
                  </a:lnTo>
                  <a:lnTo>
                    <a:pt x="2423" y="997"/>
                  </a:lnTo>
                  <a:lnTo>
                    <a:pt x="2520" y="960"/>
                  </a:lnTo>
                  <a:lnTo>
                    <a:pt x="2494" y="929"/>
                  </a:lnTo>
                  <a:lnTo>
                    <a:pt x="2554" y="904"/>
                  </a:lnTo>
                  <a:lnTo>
                    <a:pt x="2624" y="901"/>
                  </a:lnTo>
                  <a:lnTo>
                    <a:pt x="2675" y="893"/>
                  </a:lnTo>
                  <a:lnTo>
                    <a:pt x="2702" y="911"/>
                  </a:lnTo>
                  <a:lnTo>
                    <a:pt x="2720" y="950"/>
                  </a:lnTo>
                  <a:lnTo>
                    <a:pt x="2787" y="944"/>
                  </a:lnTo>
                  <a:lnTo>
                    <a:pt x="2854" y="977"/>
                  </a:lnTo>
                  <a:lnTo>
                    <a:pt x="2951" y="965"/>
                  </a:lnTo>
                  <a:lnTo>
                    <a:pt x="3030" y="967"/>
                  </a:lnTo>
                  <a:lnTo>
                    <a:pt x="3064" y="922"/>
                  </a:lnTo>
                  <a:lnTo>
                    <a:pt x="3124" y="909"/>
                  </a:lnTo>
                  <a:lnTo>
                    <a:pt x="3188" y="934"/>
                  </a:lnTo>
                  <a:lnTo>
                    <a:pt x="3128" y="1003"/>
                  </a:lnTo>
                  <a:lnTo>
                    <a:pt x="3213" y="945"/>
                  </a:lnTo>
                  <a:lnTo>
                    <a:pt x="3256" y="947"/>
                  </a:lnTo>
                  <a:lnTo>
                    <a:pt x="3344" y="874"/>
                  </a:lnTo>
                  <a:lnTo>
                    <a:pt x="3325" y="830"/>
                  </a:lnTo>
                  <a:lnTo>
                    <a:pt x="3288" y="801"/>
                  </a:lnTo>
                  <a:lnTo>
                    <a:pt x="3365" y="724"/>
                  </a:lnTo>
                  <a:lnTo>
                    <a:pt x="3475" y="674"/>
                  </a:lnTo>
                  <a:lnTo>
                    <a:pt x="3534" y="685"/>
                  </a:lnTo>
                  <a:lnTo>
                    <a:pt x="3559" y="715"/>
                  </a:lnTo>
                  <a:lnTo>
                    <a:pt x="3561" y="794"/>
                  </a:lnTo>
                  <a:lnTo>
                    <a:pt x="3483" y="829"/>
                  </a:lnTo>
                  <a:lnTo>
                    <a:pt x="3571" y="843"/>
                  </a:lnTo>
                  <a:moveTo>
                    <a:pt x="3269" y="871"/>
                  </a:moveTo>
                  <a:lnTo>
                    <a:pt x="3213" y="896"/>
                  </a:lnTo>
                  <a:lnTo>
                    <a:pt x="3159" y="875"/>
                  </a:lnTo>
                  <a:lnTo>
                    <a:pt x="3107" y="882"/>
                  </a:lnTo>
                  <a:lnTo>
                    <a:pt x="3062" y="850"/>
                  </a:lnTo>
                  <a:lnTo>
                    <a:pt x="3131" y="828"/>
                  </a:lnTo>
                  <a:lnTo>
                    <a:pt x="3197" y="797"/>
                  </a:lnTo>
                  <a:lnTo>
                    <a:pt x="3236" y="818"/>
                  </a:lnTo>
                  <a:lnTo>
                    <a:pt x="3257" y="830"/>
                  </a:lnTo>
                  <a:lnTo>
                    <a:pt x="3261" y="844"/>
                  </a:lnTo>
                  <a:lnTo>
                    <a:pt x="3269" y="871"/>
                  </a:lnTo>
                  <a:moveTo>
                    <a:pt x="4250" y="1014"/>
                  </a:moveTo>
                  <a:lnTo>
                    <a:pt x="4184" y="1017"/>
                  </a:lnTo>
                  <a:lnTo>
                    <a:pt x="4195" y="981"/>
                  </a:lnTo>
                  <a:lnTo>
                    <a:pt x="4247" y="940"/>
                  </a:lnTo>
                  <a:lnTo>
                    <a:pt x="4305" y="930"/>
                  </a:lnTo>
                  <a:lnTo>
                    <a:pt x="4334" y="951"/>
                  </a:lnTo>
                  <a:lnTo>
                    <a:pt x="4313" y="982"/>
                  </a:lnTo>
                  <a:lnTo>
                    <a:pt x="4300" y="992"/>
                  </a:lnTo>
                  <a:lnTo>
                    <a:pt x="4250" y="1014"/>
                  </a:lnTo>
                  <a:moveTo>
                    <a:pt x="3649" y="1125"/>
                  </a:moveTo>
                  <a:lnTo>
                    <a:pt x="3636" y="1158"/>
                  </a:lnTo>
                  <a:lnTo>
                    <a:pt x="3673" y="1146"/>
                  </a:lnTo>
                  <a:lnTo>
                    <a:pt x="3692" y="1166"/>
                  </a:lnTo>
                  <a:lnTo>
                    <a:pt x="3737" y="1192"/>
                  </a:lnTo>
                  <a:lnTo>
                    <a:pt x="3787" y="1215"/>
                  </a:lnTo>
                  <a:lnTo>
                    <a:pt x="3768" y="1251"/>
                  </a:lnTo>
                  <a:lnTo>
                    <a:pt x="3814" y="1246"/>
                  </a:lnTo>
                  <a:lnTo>
                    <a:pt x="3839" y="1271"/>
                  </a:lnTo>
                  <a:lnTo>
                    <a:pt x="3772" y="1295"/>
                  </a:lnTo>
                  <a:lnTo>
                    <a:pt x="3693" y="1277"/>
                  </a:lnTo>
                  <a:lnTo>
                    <a:pt x="3684" y="1242"/>
                  </a:lnTo>
                  <a:lnTo>
                    <a:pt x="3599" y="1283"/>
                  </a:lnTo>
                  <a:lnTo>
                    <a:pt x="3489" y="1323"/>
                  </a:lnTo>
                  <a:lnTo>
                    <a:pt x="3500" y="1278"/>
                  </a:lnTo>
                  <a:lnTo>
                    <a:pt x="3416" y="1285"/>
                  </a:lnTo>
                  <a:lnTo>
                    <a:pt x="3493" y="1247"/>
                  </a:lnTo>
                  <a:lnTo>
                    <a:pt x="3543" y="1187"/>
                  </a:lnTo>
                  <a:lnTo>
                    <a:pt x="3612" y="1118"/>
                  </a:lnTo>
                  <a:lnTo>
                    <a:pt x="3649" y="1125"/>
                  </a:lnTo>
                  <a:moveTo>
                    <a:pt x="3684" y="1349"/>
                  </a:moveTo>
                  <a:lnTo>
                    <a:pt x="3588" y="1392"/>
                  </a:lnTo>
                  <a:lnTo>
                    <a:pt x="3547" y="1390"/>
                  </a:lnTo>
                  <a:lnTo>
                    <a:pt x="3548" y="1369"/>
                  </a:lnTo>
                  <a:lnTo>
                    <a:pt x="3615" y="1333"/>
                  </a:lnTo>
                  <a:lnTo>
                    <a:pt x="3695" y="1334"/>
                  </a:lnTo>
                  <a:lnTo>
                    <a:pt x="3684" y="1349"/>
                  </a:lnTo>
                  <a:moveTo>
                    <a:pt x="3812" y="1392"/>
                  </a:moveTo>
                  <a:lnTo>
                    <a:pt x="3764" y="1432"/>
                  </a:lnTo>
                  <a:lnTo>
                    <a:pt x="3741" y="1426"/>
                  </a:lnTo>
                  <a:lnTo>
                    <a:pt x="3740" y="1403"/>
                  </a:lnTo>
                  <a:lnTo>
                    <a:pt x="3746" y="1397"/>
                  </a:lnTo>
                  <a:lnTo>
                    <a:pt x="3783" y="1374"/>
                  </a:lnTo>
                  <a:lnTo>
                    <a:pt x="3807" y="1376"/>
                  </a:lnTo>
                  <a:lnTo>
                    <a:pt x="3812" y="1392"/>
                  </a:lnTo>
                  <a:moveTo>
                    <a:pt x="43" y="2029"/>
                  </a:moveTo>
                  <a:lnTo>
                    <a:pt x="64" y="2040"/>
                  </a:lnTo>
                  <a:lnTo>
                    <a:pt x="130" y="2033"/>
                  </a:lnTo>
                  <a:lnTo>
                    <a:pt x="37" y="2126"/>
                  </a:lnTo>
                  <a:lnTo>
                    <a:pt x="41" y="2192"/>
                  </a:lnTo>
                  <a:lnTo>
                    <a:pt x="15" y="2192"/>
                  </a:lnTo>
                  <a:lnTo>
                    <a:pt x="6" y="2154"/>
                  </a:lnTo>
                  <a:lnTo>
                    <a:pt x="12" y="2116"/>
                  </a:lnTo>
                  <a:lnTo>
                    <a:pt x="0" y="2091"/>
                  </a:lnTo>
                  <a:lnTo>
                    <a:pt x="18" y="2055"/>
                  </a:lnTo>
                  <a:lnTo>
                    <a:pt x="43" y="2029"/>
                  </a:lnTo>
                  <a:moveTo>
                    <a:pt x="4831" y="2315"/>
                  </a:moveTo>
                  <a:lnTo>
                    <a:pt x="4766" y="2387"/>
                  </a:lnTo>
                  <a:lnTo>
                    <a:pt x="4817" y="2359"/>
                  </a:lnTo>
                  <a:lnTo>
                    <a:pt x="4855" y="2377"/>
                  </a:lnTo>
                  <a:lnTo>
                    <a:pt x="4824" y="2406"/>
                  </a:lnTo>
                  <a:lnTo>
                    <a:pt x="4875" y="2429"/>
                  </a:lnTo>
                  <a:lnTo>
                    <a:pt x="4911" y="2409"/>
                  </a:lnTo>
                  <a:lnTo>
                    <a:pt x="4969" y="2434"/>
                  </a:lnTo>
                  <a:lnTo>
                    <a:pt x="4932" y="2495"/>
                  </a:lnTo>
                  <a:lnTo>
                    <a:pt x="4982" y="2481"/>
                  </a:lnTo>
                  <a:lnTo>
                    <a:pt x="4978" y="2525"/>
                  </a:lnTo>
                  <a:lnTo>
                    <a:pt x="4985" y="2577"/>
                  </a:lnTo>
                  <a:lnTo>
                    <a:pt x="4937" y="2650"/>
                  </a:lnTo>
                  <a:lnTo>
                    <a:pt x="4906" y="2653"/>
                  </a:lnTo>
                  <a:lnTo>
                    <a:pt x="4866" y="2637"/>
                  </a:lnTo>
                  <a:lnTo>
                    <a:pt x="4899" y="2569"/>
                  </a:lnTo>
                  <a:lnTo>
                    <a:pt x="4884" y="2559"/>
                  </a:lnTo>
                  <a:lnTo>
                    <a:pt x="4786" y="2631"/>
                  </a:lnTo>
                  <a:lnTo>
                    <a:pt x="4747" y="2628"/>
                  </a:lnTo>
                  <a:lnTo>
                    <a:pt x="4805" y="2589"/>
                  </a:lnTo>
                  <a:lnTo>
                    <a:pt x="4747" y="2569"/>
                  </a:lnTo>
                  <a:lnTo>
                    <a:pt x="4675" y="2574"/>
                  </a:lnTo>
                  <a:lnTo>
                    <a:pt x="4546" y="2571"/>
                  </a:lnTo>
                  <a:lnTo>
                    <a:pt x="4544" y="2546"/>
                  </a:lnTo>
                  <a:lnTo>
                    <a:pt x="4594" y="2517"/>
                  </a:lnTo>
                  <a:lnTo>
                    <a:pt x="4572" y="2494"/>
                  </a:lnTo>
                  <a:lnTo>
                    <a:pt x="4643" y="2444"/>
                  </a:lnTo>
                  <a:lnTo>
                    <a:pt x="4753" y="2312"/>
                  </a:lnTo>
                  <a:lnTo>
                    <a:pt x="4808" y="2265"/>
                  </a:lnTo>
                  <a:lnTo>
                    <a:pt x="4873" y="2237"/>
                  </a:lnTo>
                  <a:lnTo>
                    <a:pt x="4902" y="2241"/>
                  </a:lnTo>
                  <a:lnTo>
                    <a:pt x="4883" y="2263"/>
                  </a:lnTo>
                  <a:lnTo>
                    <a:pt x="4831" y="2315"/>
                  </a:lnTo>
                  <a:moveTo>
                    <a:pt x="326" y="2496"/>
                  </a:moveTo>
                  <a:lnTo>
                    <a:pt x="285" y="2507"/>
                  </a:lnTo>
                  <a:lnTo>
                    <a:pt x="202" y="2469"/>
                  </a:lnTo>
                  <a:lnTo>
                    <a:pt x="202" y="2440"/>
                  </a:lnTo>
                  <a:lnTo>
                    <a:pt x="163" y="2411"/>
                  </a:lnTo>
                  <a:lnTo>
                    <a:pt x="167" y="2387"/>
                  </a:lnTo>
                  <a:lnTo>
                    <a:pt x="110" y="2372"/>
                  </a:lnTo>
                  <a:lnTo>
                    <a:pt x="117" y="2327"/>
                  </a:lnTo>
                  <a:lnTo>
                    <a:pt x="137" y="2308"/>
                  </a:lnTo>
                  <a:lnTo>
                    <a:pt x="192" y="2326"/>
                  </a:lnTo>
                  <a:lnTo>
                    <a:pt x="223" y="2339"/>
                  </a:lnTo>
                  <a:lnTo>
                    <a:pt x="278" y="2347"/>
                  </a:lnTo>
                  <a:lnTo>
                    <a:pt x="281" y="2376"/>
                  </a:lnTo>
                  <a:lnTo>
                    <a:pt x="286" y="2415"/>
                  </a:lnTo>
                  <a:lnTo>
                    <a:pt x="329" y="2450"/>
                  </a:lnTo>
                  <a:lnTo>
                    <a:pt x="326" y="2496"/>
                  </a:lnTo>
                  <a:moveTo>
                    <a:pt x="4418" y="2446"/>
                  </a:moveTo>
                  <a:lnTo>
                    <a:pt x="4385" y="2448"/>
                  </a:lnTo>
                  <a:lnTo>
                    <a:pt x="4309" y="2422"/>
                  </a:lnTo>
                  <a:lnTo>
                    <a:pt x="4262" y="2382"/>
                  </a:lnTo>
                  <a:lnTo>
                    <a:pt x="4287" y="2375"/>
                  </a:lnTo>
                  <a:lnTo>
                    <a:pt x="4366" y="2396"/>
                  </a:lnTo>
                  <a:lnTo>
                    <a:pt x="4421" y="2431"/>
                  </a:lnTo>
                  <a:lnTo>
                    <a:pt x="4418" y="2446"/>
                  </a:lnTo>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39" name="Freeform 38"/>
            <p:cNvSpPr>
              <a:spLocks noEditPoints="1"/>
            </p:cNvSpPr>
            <p:nvPr/>
          </p:nvSpPr>
          <p:spPr bwMode="auto">
            <a:xfrm>
              <a:off x="2821146" y="4815842"/>
              <a:ext cx="403367" cy="1213096"/>
            </a:xfrm>
            <a:custGeom>
              <a:avLst/>
              <a:gdLst>
                <a:gd name="T0" fmla="*/ 233 w 999"/>
                <a:gd name="T1" fmla="*/ 450 h 3202"/>
                <a:gd name="T2" fmla="*/ 296 w 999"/>
                <a:gd name="T3" fmla="*/ 460 h 3202"/>
                <a:gd name="T4" fmla="*/ 208 w 999"/>
                <a:gd name="T5" fmla="*/ 590 h 3202"/>
                <a:gd name="T6" fmla="*/ 221 w 999"/>
                <a:gd name="T7" fmla="*/ 759 h 3202"/>
                <a:gd name="T8" fmla="*/ 205 w 999"/>
                <a:gd name="T9" fmla="*/ 846 h 3202"/>
                <a:gd name="T10" fmla="*/ 159 w 999"/>
                <a:gd name="T11" fmla="*/ 1003 h 3202"/>
                <a:gd name="T12" fmla="*/ 154 w 999"/>
                <a:gd name="T13" fmla="*/ 1173 h 3202"/>
                <a:gd name="T14" fmla="*/ 239 w 999"/>
                <a:gd name="T15" fmla="*/ 1335 h 3202"/>
                <a:gd name="T16" fmla="*/ 234 w 999"/>
                <a:gd name="T17" fmla="*/ 1496 h 3202"/>
                <a:gd name="T18" fmla="*/ 212 w 999"/>
                <a:gd name="T19" fmla="*/ 1622 h 3202"/>
                <a:gd name="T20" fmla="*/ 275 w 999"/>
                <a:gd name="T21" fmla="*/ 1782 h 3202"/>
                <a:gd name="T22" fmla="*/ 244 w 999"/>
                <a:gd name="T23" fmla="*/ 1888 h 3202"/>
                <a:gd name="T24" fmla="*/ 295 w 999"/>
                <a:gd name="T25" fmla="*/ 2078 h 3202"/>
                <a:gd name="T26" fmla="*/ 319 w 999"/>
                <a:gd name="T27" fmla="*/ 2192 h 3202"/>
                <a:gd name="T28" fmla="*/ 349 w 999"/>
                <a:gd name="T29" fmla="*/ 2259 h 3202"/>
                <a:gd name="T30" fmla="*/ 404 w 999"/>
                <a:gd name="T31" fmla="*/ 2307 h 3202"/>
                <a:gd name="T32" fmla="*/ 404 w 999"/>
                <a:gd name="T33" fmla="*/ 2372 h 3202"/>
                <a:gd name="T34" fmla="*/ 409 w 999"/>
                <a:gd name="T35" fmla="*/ 2554 h 3202"/>
                <a:gd name="T36" fmla="*/ 431 w 999"/>
                <a:gd name="T37" fmla="*/ 2649 h 3202"/>
                <a:gd name="T38" fmla="*/ 436 w 999"/>
                <a:gd name="T39" fmla="*/ 2774 h 3202"/>
                <a:gd name="T40" fmla="*/ 513 w 999"/>
                <a:gd name="T41" fmla="*/ 2798 h 3202"/>
                <a:gd name="T42" fmla="*/ 583 w 999"/>
                <a:gd name="T43" fmla="*/ 2908 h 3202"/>
                <a:gd name="T44" fmla="*/ 808 w 999"/>
                <a:gd name="T45" fmla="*/ 2932 h 3202"/>
                <a:gd name="T46" fmla="*/ 728 w 999"/>
                <a:gd name="T47" fmla="*/ 2952 h 3202"/>
                <a:gd name="T48" fmla="*/ 706 w 999"/>
                <a:gd name="T49" fmla="*/ 3058 h 3202"/>
                <a:gd name="T50" fmla="*/ 596 w 999"/>
                <a:gd name="T51" fmla="*/ 3033 h 3202"/>
                <a:gd name="T52" fmla="*/ 498 w 999"/>
                <a:gd name="T53" fmla="*/ 2976 h 3202"/>
                <a:gd name="T54" fmla="*/ 354 w 999"/>
                <a:gd name="T55" fmla="*/ 2877 h 3202"/>
                <a:gd name="T56" fmla="*/ 296 w 999"/>
                <a:gd name="T57" fmla="*/ 2774 h 3202"/>
                <a:gd name="T58" fmla="*/ 226 w 999"/>
                <a:gd name="T59" fmla="*/ 2552 h 3202"/>
                <a:gd name="T60" fmla="*/ 162 w 999"/>
                <a:gd name="T61" fmla="*/ 2463 h 3202"/>
                <a:gd name="T62" fmla="*/ 173 w 999"/>
                <a:gd name="T63" fmla="*/ 2250 h 3202"/>
                <a:gd name="T64" fmla="*/ 237 w 999"/>
                <a:gd name="T65" fmla="*/ 2105 h 3202"/>
                <a:gd name="T66" fmla="*/ 196 w 999"/>
                <a:gd name="T67" fmla="*/ 2188 h 3202"/>
                <a:gd name="T68" fmla="*/ 132 w 999"/>
                <a:gd name="T69" fmla="*/ 2056 h 3202"/>
                <a:gd name="T70" fmla="*/ 124 w 999"/>
                <a:gd name="T71" fmla="*/ 1842 h 3202"/>
                <a:gd name="T72" fmla="*/ 50 w 999"/>
                <a:gd name="T73" fmla="*/ 1664 h 3202"/>
                <a:gd name="T74" fmla="*/ 88 w 999"/>
                <a:gd name="T75" fmla="*/ 1524 h 3202"/>
                <a:gd name="T76" fmla="*/ 107 w 999"/>
                <a:gd name="T77" fmla="*/ 1262 h 3202"/>
                <a:gd name="T78" fmla="*/ 72 w 999"/>
                <a:gd name="T79" fmla="*/ 1065 h 3202"/>
                <a:gd name="T80" fmla="*/ 68 w 999"/>
                <a:gd name="T81" fmla="*/ 856 h 3202"/>
                <a:gd name="T82" fmla="*/ 52 w 999"/>
                <a:gd name="T83" fmla="*/ 515 h 3202"/>
                <a:gd name="T84" fmla="*/ 28 w 999"/>
                <a:gd name="T85" fmla="*/ 185 h 3202"/>
                <a:gd name="T86" fmla="*/ 36 w 999"/>
                <a:gd name="T87" fmla="*/ 43 h 3202"/>
                <a:gd name="T88" fmla="*/ 93 w 999"/>
                <a:gd name="T89" fmla="*/ 57 h 3202"/>
                <a:gd name="T90" fmla="*/ 152 w 999"/>
                <a:gd name="T91" fmla="*/ 155 h 3202"/>
                <a:gd name="T92" fmla="*/ 189 w 999"/>
                <a:gd name="T93" fmla="*/ 333 h 3202"/>
                <a:gd name="T94" fmla="*/ 893 w 999"/>
                <a:gd name="T95" fmla="*/ 3142 h 3202"/>
                <a:gd name="T96" fmla="*/ 999 w 999"/>
                <a:gd name="T97" fmla="*/ 3144 h 3202"/>
                <a:gd name="T98" fmla="*/ 950 w 999"/>
                <a:gd name="T99" fmla="*/ 3202 h 3202"/>
                <a:gd name="T100" fmla="*/ 878 w 999"/>
                <a:gd name="T101" fmla="*/ 3193 h 3202"/>
                <a:gd name="T102" fmla="*/ 750 w 999"/>
                <a:gd name="T103" fmla="*/ 3157 h 3202"/>
                <a:gd name="T104" fmla="*/ 565 w 999"/>
                <a:gd name="T105" fmla="*/ 3068 h 3202"/>
                <a:gd name="T106" fmla="*/ 497 w 999"/>
                <a:gd name="T107" fmla="*/ 2993 h 3202"/>
                <a:gd name="T108" fmla="*/ 708 w 999"/>
                <a:gd name="T109" fmla="*/ 3077 h 3202"/>
                <a:gd name="T110" fmla="*/ 721 w 999"/>
                <a:gd name="T111" fmla="*/ 2984 h 3202"/>
                <a:gd name="T112" fmla="*/ 816 w 999"/>
                <a:gd name="T113" fmla="*/ 2960 h 32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999" h="3202">
                  <a:moveTo>
                    <a:pt x="189" y="333"/>
                  </a:moveTo>
                  <a:lnTo>
                    <a:pt x="233" y="450"/>
                  </a:lnTo>
                  <a:lnTo>
                    <a:pt x="284" y="439"/>
                  </a:lnTo>
                  <a:lnTo>
                    <a:pt x="296" y="460"/>
                  </a:lnTo>
                  <a:lnTo>
                    <a:pt x="282" y="548"/>
                  </a:lnTo>
                  <a:lnTo>
                    <a:pt x="208" y="590"/>
                  </a:lnTo>
                  <a:lnTo>
                    <a:pt x="231" y="732"/>
                  </a:lnTo>
                  <a:lnTo>
                    <a:pt x="221" y="759"/>
                  </a:lnTo>
                  <a:lnTo>
                    <a:pt x="248" y="793"/>
                  </a:lnTo>
                  <a:lnTo>
                    <a:pt x="205" y="846"/>
                  </a:lnTo>
                  <a:lnTo>
                    <a:pt x="171" y="926"/>
                  </a:lnTo>
                  <a:lnTo>
                    <a:pt x="159" y="1003"/>
                  </a:lnTo>
                  <a:lnTo>
                    <a:pt x="181" y="1085"/>
                  </a:lnTo>
                  <a:lnTo>
                    <a:pt x="154" y="1173"/>
                  </a:lnTo>
                  <a:lnTo>
                    <a:pt x="217" y="1319"/>
                  </a:lnTo>
                  <a:lnTo>
                    <a:pt x="239" y="1335"/>
                  </a:lnTo>
                  <a:lnTo>
                    <a:pt x="256" y="1413"/>
                  </a:lnTo>
                  <a:lnTo>
                    <a:pt x="234" y="1496"/>
                  </a:lnTo>
                  <a:lnTo>
                    <a:pt x="252" y="1566"/>
                  </a:lnTo>
                  <a:lnTo>
                    <a:pt x="212" y="1622"/>
                  </a:lnTo>
                  <a:lnTo>
                    <a:pt x="232" y="1700"/>
                  </a:lnTo>
                  <a:lnTo>
                    <a:pt x="275" y="1782"/>
                  </a:lnTo>
                  <a:lnTo>
                    <a:pt x="242" y="1813"/>
                  </a:lnTo>
                  <a:lnTo>
                    <a:pt x="244" y="1888"/>
                  </a:lnTo>
                  <a:lnTo>
                    <a:pt x="253" y="1975"/>
                  </a:lnTo>
                  <a:lnTo>
                    <a:pt x="295" y="2078"/>
                  </a:lnTo>
                  <a:lnTo>
                    <a:pt x="273" y="2095"/>
                  </a:lnTo>
                  <a:lnTo>
                    <a:pt x="319" y="2192"/>
                  </a:lnTo>
                  <a:lnTo>
                    <a:pt x="360" y="2224"/>
                  </a:lnTo>
                  <a:lnTo>
                    <a:pt x="349" y="2259"/>
                  </a:lnTo>
                  <a:lnTo>
                    <a:pt x="386" y="2276"/>
                  </a:lnTo>
                  <a:lnTo>
                    <a:pt x="404" y="2307"/>
                  </a:lnTo>
                  <a:lnTo>
                    <a:pt x="380" y="2323"/>
                  </a:lnTo>
                  <a:lnTo>
                    <a:pt x="404" y="2372"/>
                  </a:lnTo>
                  <a:lnTo>
                    <a:pt x="418" y="2483"/>
                  </a:lnTo>
                  <a:lnTo>
                    <a:pt x="409" y="2554"/>
                  </a:lnTo>
                  <a:lnTo>
                    <a:pt x="432" y="2596"/>
                  </a:lnTo>
                  <a:lnTo>
                    <a:pt x="431" y="2649"/>
                  </a:lnTo>
                  <a:lnTo>
                    <a:pt x="395" y="2686"/>
                  </a:lnTo>
                  <a:lnTo>
                    <a:pt x="436" y="2774"/>
                  </a:lnTo>
                  <a:lnTo>
                    <a:pt x="471" y="2804"/>
                  </a:lnTo>
                  <a:lnTo>
                    <a:pt x="513" y="2798"/>
                  </a:lnTo>
                  <a:lnTo>
                    <a:pt x="537" y="2860"/>
                  </a:lnTo>
                  <a:lnTo>
                    <a:pt x="583" y="2908"/>
                  </a:lnTo>
                  <a:lnTo>
                    <a:pt x="744" y="2919"/>
                  </a:lnTo>
                  <a:lnTo>
                    <a:pt x="808" y="2932"/>
                  </a:lnTo>
                  <a:lnTo>
                    <a:pt x="751" y="2931"/>
                  </a:lnTo>
                  <a:lnTo>
                    <a:pt x="728" y="2952"/>
                  </a:lnTo>
                  <a:lnTo>
                    <a:pt x="683" y="2981"/>
                  </a:lnTo>
                  <a:lnTo>
                    <a:pt x="706" y="3058"/>
                  </a:lnTo>
                  <a:lnTo>
                    <a:pt x="680" y="3060"/>
                  </a:lnTo>
                  <a:lnTo>
                    <a:pt x="596" y="3033"/>
                  </a:lnTo>
                  <a:lnTo>
                    <a:pt x="498" y="2976"/>
                  </a:lnTo>
                  <a:lnTo>
                    <a:pt x="498" y="2976"/>
                  </a:lnTo>
                  <a:lnTo>
                    <a:pt x="397" y="2929"/>
                  </a:lnTo>
                  <a:lnTo>
                    <a:pt x="354" y="2877"/>
                  </a:lnTo>
                  <a:lnTo>
                    <a:pt x="352" y="2829"/>
                  </a:lnTo>
                  <a:lnTo>
                    <a:pt x="296" y="2774"/>
                  </a:lnTo>
                  <a:lnTo>
                    <a:pt x="230" y="2632"/>
                  </a:lnTo>
                  <a:lnTo>
                    <a:pt x="226" y="2552"/>
                  </a:lnTo>
                  <a:lnTo>
                    <a:pt x="272" y="2488"/>
                  </a:lnTo>
                  <a:lnTo>
                    <a:pt x="162" y="2463"/>
                  </a:lnTo>
                  <a:lnTo>
                    <a:pt x="199" y="2389"/>
                  </a:lnTo>
                  <a:lnTo>
                    <a:pt x="173" y="2250"/>
                  </a:lnTo>
                  <a:lnTo>
                    <a:pt x="258" y="2280"/>
                  </a:lnTo>
                  <a:lnTo>
                    <a:pt x="237" y="2105"/>
                  </a:lnTo>
                  <a:lnTo>
                    <a:pt x="184" y="2083"/>
                  </a:lnTo>
                  <a:lnTo>
                    <a:pt x="196" y="2188"/>
                  </a:lnTo>
                  <a:lnTo>
                    <a:pt x="150" y="2176"/>
                  </a:lnTo>
                  <a:lnTo>
                    <a:pt x="132" y="2056"/>
                  </a:lnTo>
                  <a:lnTo>
                    <a:pt x="109" y="1900"/>
                  </a:lnTo>
                  <a:lnTo>
                    <a:pt x="124" y="1842"/>
                  </a:lnTo>
                  <a:lnTo>
                    <a:pt x="81" y="1759"/>
                  </a:lnTo>
                  <a:lnTo>
                    <a:pt x="50" y="1664"/>
                  </a:lnTo>
                  <a:lnTo>
                    <a:pt x="79" y="1661"/>
                  </a:lnTo>
                  <a:lnTo>
                    <a:pt x="88" y="1524"/>
                  </a:lnTo>
                  <a:lnTo>
                    <a:pt x="105" y="1389"/>
                  </a:lnTo>
                  <a:lnTo>
                    <a:pt x="107" y="1262"/>
                  </a:lnTo>
                  <a:lnTo>
                    <a:pt x="65" y="1135"/>
                  </a:lnTo>
                  <a:lnTo>
                    <a:pt x="72" y="1065"/>
                  </a:lnTo>
                  <a:lnTo>
                    <a:pt x="44" y="960"/>
                  </a:lnTo>
                  <a:lnTo>
                    <a:pt x="68" y="856"/>
                  </a:lnTo>
                  <a:lnTo>
                    <a:pt x="55" y="691"/>
                  </a:lnTo>
                  <a:lnTo>
                    <a:pt x="52" y="515"/>
                  </a:lnTo>
                  <a:lnTo>
                    <a:pt x="50" y="324"/>
                  </a:lnTo>
                  <a:lnTo>
                    <a:pt x="28" y="185"/>
                  </a:lnTo>
                  <a:lnTo>
                    <a:pt x="0" y="65"/>
                  </a:lnTo>
                  <a:lnTo>
                    <a:pt x="36" y="43"/>
                  </a:lnTo>
                  <a:lnTo>
                    <a:pt x="51" y="0"/>
                  </a:lnTo>
                  <a:lnTo>
                    <a:pt x="93" y="57"/>
                  </a:lnTo>
                  <a:lnTo>
                    <a:pt x="110" y="119"/>
                  </a:lnTo>
                  <a:lnTo>
                    <a:pt x="152" y="155"/>
                  </a:lnTo>
                  <a:lnTo>
                    <a:pt x="138" y="237"/>
                  </a:lnTo>
                  <a:lnTo>
                    <a:pt x="189" y="333"/>
                  </a:lnTo>
                  <a:moveTo>
                    <a:pt x="816" y="2960"/>
                  </a:moveTo>
                  <a:lnTo>
                    <a:pt x="893" y="3142"/>
                  </a:lnTo>
                  <a:lnTo>
                    <a:pt x="960" y="3142"/>
                  </a:lnTo>
                  <a:lnTo>
                    <a:pt x="999" y="3144"/>
                  </a:lnTo>
                  <a:lnTo>
                    <a:pt x="992" y="3177"/>
                  </a:lnTo>
                  <a:lnTo>
                    <a:pt x="950" y="3202"/>
                  </a:lnTo>
                  <a:lnTo>
                    <a:pt x="918" y="3200"/>
                  </a:lnTo>
                  <a:lnTo>
                    <a:pt x="878" y="3193"/>
                  </a:lnTo>
                  <a:lnTo>
                    <a:pt x="821" y="3169"/>
                  </a:lnTo>
                  <a:lnTo>
                    <a:pt x="750" y="3157"/>
                  </a:lnTo>
                  <a:lnTo>
                    <a:pt x="650" y="3112"/>
                  </a:lnTo>
                  <a:lnTo>
                    <a:pt x="565" y="3068"/>
                  </a:lnTo>
                  <a:lnTo>
                    <a:pt x="436" y="2976"/>
                  </a:lnTo>
                  <a:lnTo>
                    <a:pt x="497" y="2993"/>
                  </a:lnTo>
                  <a:lnTo>
                    <a:pt x="611" y="3048"/>
                  </a:lnTo>
                  <a:lnTo>
                    <a:pt x="708" y="3077"/>
                  </a:lnTo>
                  <a:lnTo>
                    <a:pt x="724" y="3040"/>
                  </a:lnTo>
                  <a:lnTo>
                    <a:pt x="721" y="2984"/>
                  </a:lnTo>
                  <a:lnTo>
                    <a:pt x="766" y="2950"/>
                  </a:lnTo>
                  <a:lnTo>
                    <a:pt x="816" y="2960"/>
                  </a:lnTo>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46" name="Freeform 45"/>
            <p:cNvSpPr>
              <a:spLocks/>
            </p:cNvSpPr>
            <p:nvPr/>
          </p:nvSpPr>
          <p:spPr bwMode="auto">
            <a:xfrm>
              <a:off x="2528539" y="3846608"/>
              <a:ext cx="368651" cy="540534"/>
            </a:xfrm>
            <a:custGeom>
              <a:avLst/>
              <a:gdLst>
                <a:gd name="T0" fmla="*/ 59 w 223"/>
                <a:gd name="T1" fmla="*/ 257 h 348"/>
                <a:gd name="T2" fmla="*/ 44 w 223"/>
                <a:gd name="T3" fmla="*/ 253 h 348"/>
                <a:gd name="T4" fmla="*/ 24 w 223"/>
                <a:gd name="T5" fmla="*/ 241 h 348"/>
                <a:gd name="T6" fmla="*/ 3 w 223"/>
                <a:gd name="T7" fmla="*/ 230 h 348"/>
                <a:gd name="T8" fmla="*/ 7 w 223"/>
                <a:gd name="T9" fmla="*/ 222 h 348"/>
                <a:gd name="T10" fmla="*/ 11 w 223"/>
                <a:gd name="T11" fmla="*/ 204 h 348"/>
                <a:gd name="T12" fmla="*/ 28 w 223"/>
                <a:gd name="T13" fmla="*/ 189 h 348"/>
                <a:gd name="T14" fmla="*/ 28 w 223"/>
                <a:gd name="T15" fmla="*/ 173 h 348"/>
                <a:gd name="T16" fmla="*/ 29 w 223"/>
                <a:gd name="T17" fmla="*/ 142 h 348"/>
                <a:gd name="T18" fmla="*/ 30 w 223"/>
                <a:gd name="T19" fmla="*/ 119 h 348"/>
                <a:gd name="T20" fmla="*/ 26 w 223"/>
                <a:gd name="T21" fmla="*/ 98 h 348"/>
                <a:gd name="T22" fmla="*/ 36 w 223"/>
                <a:gd name="T23" fmla="*/ 94 h 348"/>
                <a:gd name="T24" fmla="*/ 34 w 223"/>
                <a:gd name="T25" fmla="*/ 78 h 348"/>
                <a:gd name="T26" fmla="*/ 58 w 223"/>
                <a:gd name="T27" fmla="*/ 64 h 348"/>
                <a:gd name="T28" fmla="*/ 67 w 223"/>
                <a:gd name="T29" fmla="*/ 55 h 348"/>
                <a:gd name="T30" fmla="*/ 82 w 223"/>
                <a:gd name="T31" fmla="*/ 28 h 348"/>
                <a:gd name="T32" fmla="*/ 96 w 223"/>
                <a:gd name="T33" fmla="*/ 23 h 348"/>
                <a:gd name="T34" fmla="*/ 125 w 223"/>
                <a:gd name="T35" fmla="*/ 15 h 348"/>
                <a:gd name="T36" fmla="*/ 142 w 223"/>
                <a:gd name="T37" fmla="*/ 0 h 348"/>
                <a:gd name="T38" fmla="*/ 152 w 223"/>
                <a:gd name="T39" fmla="*/ 7 h 348"/>
                <a:gd name="T40" fmla="*/ 137 w 223"/>
                <a:gd name="T41" fmla="*/ 17 h 348"/>
                <a:gd name="T42" fmla="*/ 124 w 223"/>
                <a:gd name="T43" fmla="*/ 34 h 348"/>
                <a:gd name="T44" fmla="*/ 115 w 223"/>
                <a:gd name="T45" fmla="*/ 56 h 348"/>
                <a:gd name="T46" fmla="*/ 118 w 223"/>
                <a:gd name="T47" fmla="*/ 70 h 348"/>
                <a:gd name="T48" fmla="*/ 124 w 223"/>
                <a:gd name="T49" fmla="*/ 84 h 348"/>
                <a:gd name="T50" fmla="*/ 123 w 223"/>
                <a:gd name="T51" fmla="*/ 100 h 348"/>
                <a:gd name="T52" fmla="*/ 128 w 223"/>
                <a:gd name="T53" fmla="*/ 106 h 348"/>
                <a:gd name="T54" fmla="*/ 156 w 223"/>
                <a:gd name="T55" fmla="*/ 111 h 348"/>
                <a:gd name="T56" fmla="*/ 178 w 223"/>
                <a:gd name="T57" fmla="*/ 132 h 348"/>
                <a:gd name="T58" fmla="*/ 199 w 223"/>
                <a:gd name="T59" fmla="*/ 131 h 348"/>
                <a:gd name="T60" fmla="*/ 216 w 223"/>
                <a:gd name="T61" fmla="*/ 132 h 348"/>
                <a:gd name="T62" fmla="*/ 208 w 223"/>
                <a:gd name="T63" fmla="*/ 150 h 348"/>
                <a:gd name="T64" fmla="*/ 210 w 223"/>
                <a:gd name="T65" fmla="*/ 179 h 348"/>
                <a:gd name="T66" fmla="*/ 215 w 223"/>
                <a:gd name="T67" fmla="*/ 189 h 348"/>
                <a:gd name="T68" fmla="*/ 212 w 223"/>
                <a:gd name="T69" fmla="*/ 204 h 348"/>
                <a:gd name="T70" fmla="*/ 223 w 223"/>
                <a:gd name="T71" fmla="*/ 232 h 348"/>
                <a:gd name="T72" fmla="*/ 216 w 223"/>
                <a:gd name="T73" fmla="*/ 223 h 348"/>
                <a:gd name="T74" fmla="*/ 204 w 223"/>
                <a:gd name="T75" fmla="*/ 223 h 348"/>
                <a:gd name="T76" fmla="*/ 169 w 223"/>
                <a:gd name="T77" fmla="*/ 236 h 348"/>
                <a:gd name="T78" fmla="*/ 179 w 223"/>
                <a:gd name="T79" fmla="*/ 246 h 348"/>
                <a:gd name="T80" fmla="*/ 165 w 223"/>
                <a:gd name="T81" fmla="*/ 247 h 348"/>
                <a:gd name="T82" fmla="*/ 173 w 223"/>
                <a:gd name="T83" fmla="*/ 270 h 348"/>
                <a:gd name="T84" fmla="*/ 175 w 223"/>
                <a:gd name="T85" fmla="*/ 291 h 348"/>
                <a:gd name="T86" fmla="*/ 159 w 223"/>
                <a:gd name="T87" fmla="*/ 337 h 348"/>
                <a:gd name="T88" fmla="*/ 165 w 223"/>
                <a:gd name="T89" fmla="*/ 315 h 348"/>
                <a:gd name="T90" fmla="*/ 139 w 223"/>
                <a:gd name="T91" fmla="*/ 307 h 348"/>
                <a:gd name="T92" fmla="*/ 123 w 223"/>
                <a:gd name="T93" fmla="*/ 309 h 348"/>
                <a:gd name="T94" fmla="*/ 98 w 223"/>
                <a:gd name="T95" fmla="*/ 285 h 348"/>
                <a:gd name="T96" fmla="*/ 84 w 223"/>
                <a:gd name="T97" fmla="*/ 270 h 348"/>
                <a:gd name="T98" fmla="*/ 66 w 223"/>
                <a:gd name="T99" fmla="*/ 261 h 3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23" h="348">
                  <a:moveTo>
                    <a:pt x="66" y="261"/>
                  </a:moveTo>
                  <a:lnTo>
                    <a:pt x="59" y="257"/>
                  </a:lnTo>
                  <a:lnTo>
                    <a:pt x="50" y="250"/>
                  </a:lnTo>
                  <a:lnTo>
                    <a:pt x="44" y="253"/>
                  </a:lnTo>
                  <a:lnTo>
                    <a:pt x="29" y="250"/>
                  </a:lnTo>
                  <a:lnTo>
                    <a:pt x="24" y="241"/>
                  </a:lnTo>
                  <a:lnTo>
                    <a:pt x="21" y="242"/>
                  </a:lnTo>
                  <a:lnTo>
                    <a:pt x="3" y="230"/>
                  </a:lnTo>
                  <a:lnTo>
                    <a:pt x="0" y="223"/>
                  </a:lnTo>
                  <a:lnTo>
                    <a:pt x="7" y="222"/>
                  </a:lnTo>
                  <a:lnTo>
                    <a:pt x="6" y="211"/>
                  </a:lnTo>
                  <a:lnTo>
                    <a:pt x="11" y="204"/>
                  </a:lnTo>
                  <a:lnTo>
                    <a:pt x="20" y="202"/>
                  </a:lnTo>
                  <a:lnTo>
                    <a:pt x="28" y="189"/>
                  </a:lnTo>
                  <a:lnTo>
                    <a:pt x="35" y="179"/>
                  </a:lnTo>
                  <a:lnTo>
                    <a:pt x="28" y="173"/>
                  </a:lnTo>
                  <a:lnTo>
                    <a:pt x="32" y="161"/>
                  </a:lnTo>
                  <a:lnTo>
                    <a:pt x="29" y="142"/>
                  </a:lnTo>
                  <a:lnTo>
                    <a:pt x="33" y="137"/>
                  </a:lnTo>
                  <a:lnTo>
                    <a:pt x="30" y="119"/>
                  </a:lnTo>
                  <a:lnTo>
                    <a:pt x="23" y="108"/>
                  </a:lnTo>
                  <a:lnTo>
                    <a:pt x="26" y="98"/>
                  </a:lnTo>
                  <a:lnTo>
                    <a:pt x="32" y="100"/>
                  </a:lnTo>
                  <a:lnTo>
                    <a:pt x="36" y="94"/>
                  </a:lnTo>
                  <a:lnTo>
                    <a:pt x="32" y="81"/>
                  </a:lnTo>
                  <a:lnTo>
                    <a:pt x="34" y="78"/>
                  </a:lnTo>
                  <a:lnTo>
                    <a:pt x="44" y="79"/>
                  </a:lnTo>
                  <a:lnTo>
                    <a:pt x="58" y="64"/>
                  </a:lnTo>
                  <a:lnTo>
                    <a:pt x="66" y="62"/>
                  </a:lnTo>
                  <a:lnTo>
                    <a:pt x="67" y="55"/>
                  </a:lnTo>
                  <a:lnTo>
                    <a:pt x="71" y="38"/>
                  </a:lnTo>
                  <a:lnTo>
                    <a:pt x="82" y="28"/>
                  </a:lnTo>
                  <a:lnTo>
                    <a:pt x="94" y="28"/>
                  </a:lnTo>
                  <a:lnTo>
                    <a:pt x="96" y="23"/>
                  </a:lnTo>
                  <a:lnTo>
                    <a:pt x="110" y="25"/>
                  </a:lnTo>
                  <a:lnTo>
                    <a:pt x="125" y="15"/>
                  </a:lnTo>
                  <a:lnTo>
                    <a:pt x="132" y="10"/>
                  </a:lnTo>
                  <a:lnTo>
                    <a:pt x="142" y="0"/>
                  </a:lnTo>
                  <a:lnTo>
                    <a:pt x="148" y="1"/>
                  </a:lnTo>
                  <a:lnTo>
                    <a:pt x="152" y="7"/>
                  </a:lnTo>
                  <a:lnTo>
                    <a:pt x="149" y="14"/>
                  </a:lnTo>
                  <a:lnTo>
                    <a:pt x="137" y="17"/>
                  </a:lnTo>
                  <a:lnTo>
                    <a:pt x="131" y="28"/>
                  </a:lnTo>
                  <a:lnTo>
                    <a:pt x="124" y="34"/>
                  </a:lnTo>
                  <a:lnTo>
                    <a:pt x="118" y="41"/>
                  </a:lnTo>
                  <a:lnTo>
                    <a:pt x="115" y="56"/>
                  </a:lnTo>
                  <a:lnTo>
                    <a:pt x="109" y="68"/>
                  </a:lnTo>
                  <a:lnTo>
                    <a:pt x="118" y="70"/>
                  </a:lnTo>
                  <a:lnTo>
                    <a:pt x="120" y="79"/>
                  </a:lnTo>
                  <a:lnTo>
                    <a:pt x="124" y="84"/>
                  </a:lnTo>
                  <a:lnTo>
                    <a:pt x="125" y="92"/>
                  </a:lnTo>
                  <a:lnTo>
                    <a:pt x="123" y="100"/>
                  </a:lnTo>
                  <a:lnTo>
                    <a:pt x="123" y="104"/>
                  </a:lnTo>
                  <a:lnTo>
                    <a:pt x="128" y="106"/>
                  </a:lnTo>
                  <a:lnTo>
                    <a:pt x="132" y="113"/>
                  </a:lnTo>
                  <a:lnTo>
                    <a:pt x="156" y="111"/>
                  </a:lnTo>
                  <a:lnTo>
                    <a:pt x="166" y="114"/>
                  </a:lnTo>
                  <a:lnTo>
                    <a:pt x="178" y="132"/>
                  </a:lnTo>
                  <a:lnTo>
                    <a:pt x="186" y="129"/>
                  </a:lnTo>
                  <a:lnTo>
                    <a:pt x="199" y="131"/>
                  </a:lnTo>
                  <a:lnTo>
                    <a:pt x="210" y="128"/>
                  </a:lnTo>
                  <a:lnTo>
                    <a:pt x="216" y="132"/>
                  </a:lnTo>
                  <a:lnTo>
                    <a:pt x="212" y="143"/>
                  </a:lnTo>
                  <a:lnTo>
                    <a:pt x="208" y="150"/>
                  </a:lnTo>
                  <a:lnTo>
                    <a:pt x="206" y="165"/>
                  </a:lnTo>
                  <a:lnTo>
                    <a:pt x="210" y="179"/>
                  </a:lnTo>
                  <a:lnTo>
                    <a:pt x="215" y="185"/>
                  </a:lnTo>
                  <a:lnTo>
                    <a:pt x="215" y="189"/>
                  </a:lnTo>
                  <a:lnTo>
                    <a:pt x="206" y="200"/>
                  </a:lnTo>
                  <a:lnTo>
                    <a:pt x="212" y="204"/>
                  </a:lnTo>
                  <a:lnTo>
                    <a:pt x="217" y="212"/>
                  </a:lnTo>
                  <a:lnTo>
                    <a:pt x="223" y="232"/>
                  </a:lnTo>
                  <a:lnTo>
                    <a:pt x="219" y="235"/>
                  </a:lnTo>
                  <a:lnTo>
                    <a:pt x="216" y="223"/>
                  </a:lnTo>
                  <a:lnTo>
                    <a:pt x="211" y="216"/>
                  </a:lnTo>
                  <a:lnTo>
                    <a:pt x="204" y="223"/>
                  </a:lnTo>
                  <a:lnTo>
                    <a:pt x="169" y="223"/>
                  </a:lnTo>
                  <a:lnTo>
                    <a:pt x="169" y="236"/>
                  </a:lnTo>
                  <a:lnTo>
                    <a:pt x="180" y="238"/>
                  </a:lnTo>
                  <a:lnTo>
                    <a:pt x="179" y="246"/>
                  </a:lnTo>
                  <a:lnTo>
                    <a:pt x="175" y="244"/>
                  </a:lnTo>
                  <a:lnTo>
                    <a:pt x="165" y="247"/>
                  </a:lnTo>
                  <a:lnTo>
                    <a:pt x="165" y="262"/>
                  </a:lnTo>
                  <a:lnTo>
                    <a:pt x="173" y="270"/>
                  </a:lnTo>
                  <a:lnTo>
                    <a:pt x="176" y="282"/>
                  </a:lnTo>
                  <a:lnTo>
                    <a:pt x="175" y="291"/>
                  </a:lnTo>
                  <a:lnTo>
                    <a:pt x="168" y="348"/>
                  </a:lnTo>
                  <a:lnTo>
                    <a:pt x="159" y="337"/>
                  </a:lnTo>
                  <a:lnTo>
                    <a:pt x="153" y="336"/>
                  </a:lnTo>
                  <a:lnTo>
                    <a:pt x="165" y="315"/>
                  </a:lnTo>
                  <a:lnTo>
                    <a:pt x="150" y="305"/>
                  </a:lnTo>
                  <a:lnTo>
                    <a:pt x="139" y="307"/>
                  </a:lnTo>
                  <a:lnTo>
                    <a:pt x="133" y="303"/>
                  </a:lnTo>
                  <a:lnTo>
                    <a:pt x="123" y="309"/>
                  </a:lnTo>
                  <a:lnTo>
                    <a:pt x="109" y="306"/>
                  </a:lnTo>
                  <a:lnTo>
                    <a:pt x="98" y="285"/>
                  </a:lnTo>
                  <a:lnTo>
                    <a:pt x="89" y="279"/>
                  </a:lnTo>
                  <a:lnTo>
                    <a:pt x="84" y="270"/>
                  </a:lnTo>
                  <a:lnTo>
                    <a:pt x="71" y="260"/>
                  </a:lnTo>
                  <a:lnTo>
                    <a:pt x="66" y="261"/>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47" name="Freeform 46"/>
            <p:cNvSpPr>
              <a:spLocks/>
            </p:cNvSpPr>
            <p:nvPr/>
          </p:nvSpPr>
          <p:spPr bwMode="auto">
            <a:xfrm>
              <a:off x="2330162" y="3885440"/>
              <a:ext cx="99189" cy="97856"/>
            </a:xfrm>
            <a:custGeom>
              <a:avLst/>
              <a:gdLst>
                <a:gd name="T0" fmla="*/ 51 w 60"/>
                <a:gd name="T1" fmla="*/ 63 h 63"/>
                <a:gd name="T2" fmla="*/ 41 w 60"/>
                <a:gd name="T3" fmla="*/ 58 h 63"/>
                <a:gd name="T4" fmla="*/ 38 w 60"/>
                <a:gd name="T5" fmla="*/ 53 h 63"/>
                <a:gd name="T6" fmla="*/ 40 w 60"/>
                <a:gd name="T7" fmla="*/ 50 h 63"/>
                <a:gd name="T8" fmla="*/ 40 w 60"/>
                <a:gd name="T9" fmla="*/ 45 h 63"/>
                <a:gd name="T10" fmla="*/ 35 w 60"/>
                <a:gd name="T11" fmla="*/ 40 h 63"/>
                <a:gd name="T12" fmla="*/ 28 w 60"/>
                <a:gd name="T13" fmla="*/ 36 h 63"/>
                <a:gd name="T14" fmla="*/ 22 w 60"/>
                <a:gd name="T15" fmla="*/ 34 h 63"/>
                <a:gd name="T16" fmla="*/ 21 w 60"/>
                <a:gd name="T17" fmla="*/ 28 h 63"/>
                <a:gd name="T18" fmla="*/ 17 w 60"/>
                <a:gd name="T19" fmla="*/ 24 h 63"/>
                <a:gd name="T20" fmla="*/ 18 w 60"/>
                <a:gd name="T21" fmla="*/ 30 h 63"/>
                <a:gd name="T22" fmla="*/ 14 w 60"/>
                <a:gd name="T23" fmla="*/ 35 h 63"/>
                <a:gd name="T24" fmla="*/ 10 w 60"/>
                <a:gd name="T25" fmla="*/ 29 h 63"/>
                <a:gd name="T26" fmla="*/ 4 w 60"/>
                <a:gd name="T27" fmla="*/ 27 h 63"/>
                <a:gd name="T28" fmla="*/ 2 w 60"/>
                <a:gd name="T29" fmla="*/ 23 h 63"/>
                <a:gd name="T30" fmla="*/ 2 w 60"/>
                <a:gd name="T31" fmla="*/ 17 h 63"/>
                <a:gd name="T32" fmla="*/ 5 w 60"/>
                <a:gd name="T33" fmla="*/ 10 h 63"/>
                <a:gd name="T34" fmla="*/ 0 w 60"/>
                <a:gd name="T35" fmla="*/ 7 h 63"/>
                <a:gd name="T36" fmla="*/ 5 w 60"/>
                <a:gd name="T37" fmla="*/ 3 h 63"/>
                <a:gd name="T38" fmla="*/ 8 w 60"/>
                <a:gd name="T39" fmla="*/ 0 h 63"/>
                <a:gd name="T40" fmla="*/ 19 w 60"/>
                <a:gd name="T41" fmla="*/ 6 h 63"/>
                <a:gd name="T42" fmla="*/ 24 w 60"/>
                <a:gd name="T43" fmla="*/ 3 h 63"/>
                <a:gd name="T44" fmla="*/ 29 w 60"/>
                <a:gd name="T45" fmla="*/ 5 h 63"/>
                <a:gd name="T46" fmla="*/ 32 w 60"/>
                <a:gd name="T47" fmla="*/ 9 h 63"/>
                <a:gd name="T48" fmla="*/ 37 w 60"/>
                <a:gd name="T49" fmla="*/ 11 h 63"/>
                <a:gd name="T50" fmla="*/ 42 w 60"/>
                <a:gd name="T51" fmla="*/ 6 h 63"/>
                <a:gd name="T52" fmla="*/ 46 w 60"/>
                <a:gd name="T53" fmla="*/ 17 h 63"/>
                <a:gd name="T54" fmla="*/ 52 w 60"/>
                <a:gd name="T55" fmla="*/ 26 h 63"/>
                <a:gd name="T56" fmla="*/ 60 w 60"/>
                <a:gd name="T57" fmla="*/ 35 h 63"/>
                <a:gd name="T58" fmla="*/ 53 w 60"/>
                <a:gd name="T59" fmla="*/ 36 h 63"/>
                <a:gd name="T60" fmla="*/ 53 w 60"/>
                <a:gd name="T61" fmla="*/ 45 h 63"/>
                <a:gd name="T62" fmla="*/ 57 w 60"/>
                <a:gd name="T63" fmla="*/ 48 h 63"/>
                <a:gd name="T64" fmla="*/ 54 w 60"/>
                <a:gd name="T65" fmla="*/ 51 h 63"/>
                <a:gd name="T66" fmla="*/ 54 w 60"/>
                <a:gd name="T67" fmla="*/ 54 h 63"/>
                <a:gd name="T68" fmla="*/ 52 w 60"/>
                <a:gd name="T69" fmla="*/ 58 h 63"/>
                <a:gd name="T70" fmla="*/ 51 w 60"/>
                <a:gd name="T71" fmla="*/ 63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60" h="63">
                  <a:moveTo>
                    <a:pt x="51" y="63"/>
                  </a:moveTo>
                  <a:lnTo>
                    <a:pt x="41" y="58"/>
                  </a:lnTo>
                  <a:lnTo>
                    <a:pt x="38" y="53"/>
                  </a:lnTo>
                  <a:lnTo>
                    <a:pt x="40" y="50"/>
                  </a:lnTo>
                  <a:lnTo>
                    <a:pt x="40" y="45"/>
                  </a:lnTo>
                  <a:lnTo>
                    <a:pt x="35" y="40"/>
                  </a:lnTo>
                  <a:lnTo>
                    <a:pt x="28" y="36"/>
                  </a:lnTo>
                  <a:lnTo>
                    <a:pt x="22" y="34"/>
                  </a:lnTo>
                  <a:lnTo>
                    <a:pt x="21" y="28"/>
                  </a:lnTo>
                  <a:lnTo>
                    <a:pt x="17" y="24"/>
                  </a:lnTo>
                  <a:lnTo>
                    <a:pt x="18" y="30"/>
                  </a:lnTo>
                  <a:lnTo>
                    <a:pt x="14" y="35"/>
                  </a:lnTo>
                  <a:lnTo>
                    <a:pt x="10" y="29"/>
                  </a:lnTo>
                  <a:lnTo>
                    <a:pt x="4" y="27"/>
                  </a:lnTo>
                  <a:lnTo>
                    <a:pt x="2" y="23"/>
                  </a:lnTo>
                  <a:lnTo>
                    <a:pt x="2" y="17"/>
                  </a:lnTo>
                  <a:lnTo>
                    <a:pt x="5" y="10"/>
                  </a:lnTo>
                  <a:lnTo>
                    <a:pt x="0" y="7"/>
                  </a:lnTo>
                  <a:lnTo>
                    <a:pt x="5" y="3"/>
                  </a:lnTo>
                  <a:lnTo>
                    <a:pt x="8" y="0"/>
                  </a:lnTo>
                  <a:lnTo>
                    <a:pt x="19" y="6"/>
                  </a:lnTo>
                  <a:lnTo>
                    <a:pt x="24" y="3"/>
                  </a:lnTo>
                  <a:lnTo>
                    <a:pt x="29" y="5"/>
                  </a:lnTo>
                  <a:lnTo>
                    <a:pt x="32" y="9"/>
                  </a:lnTo>
                  <a:lnTo>
                    <a:pt x="37" y="11"/>
                  </a:lnTo>
                  <a:lnTo>
                    <a:pt x="42" y="6"/>
                  </a:lnTo>
                  <a:lnTo>
                    <a:pt x="46" y="17"/>
                  </a:lnTo>
                  <a:lnTo>
                    <a:pt x="52" y="26"/>
                  </a:lnTo>
                  <a:lnTo>
                    <a:pt x="60" y="35"/>
                  </a:lnTo>
                  <a:lnTo>
                    <a:pt x="53" y="36"/>
                  </a:lnTo>
                  <a:lnTo>
                    <a:pt x="53" y="45"/>
                  </a:lnTo>
                  <a:lnTo>
                    <a:pt x="57" y="48"/>
                  </a:lnTo>
                  <a:lnTo>
                    <a:pt x="54" y="51"/>
                  </a:lnTo>
                  <a:lnTo>
                    <a:pt x="54" y="54"/>
                  </a:lnTo>
                  <a:lnTo>
                    <a:pt x="52" y="58"/>
                  </a:lnTo>
                  <a:lnTo>
                    <a:pt x="51" y="63"/>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48" name="Freeform 47"/>
            <p:cNvSpPr>
              <a:spLocks/>
            </p:cNvSpPr>
            <p:nvPr/>
          </p:nvSpPr>
          <p:spPr bwMode="auto">
            <a:xfrm>
              <a:off x="2401248" y="3500231"/>
              <a:ext cx="314097" cy="107175"/>
            </a:xfrm>
            <a:custGeom>
              <a:avLst/>
              <a:gdLst>
                <a:gd name="T0" fmla="*/ 53 w 190"/>
                <a:gd name="T1" fmla="*/ 0 h 69"/>
                <a:gd name="T2" fmla="*/ 68 w 190"/>
                <a:gd name="T3" fmla="*/ 1 h 69"/>
                <a:gd name="T4" fmla="*/ 82 w 190"/>
                <a:gd name="T5" fmla="*/ 1 h 69"/>
                <a:gd name="T6" fmla="*/ 98 w 190"/>
                <a:gd name="T7" fmla="*/ 8 h 69"/>
                <a:gd name="T8" fmla="*/ 104 w 190"/>
                <a:gd name="T9" fmla="*/ 16 h 69"/>
                <a:gd name="T10" fmla="*/ 121 w 190"/>
                <a:gd name="T11" fmla="*/ 14 h 69"/>
                <a:gd name="T12" fmla="*/ 127 w 190"/>
                <a:gd name="T13" fmla="*/ 19 h 69"/>
                <a:gd name="T14" fmla="*/ 140 w 190"/>
                <a:gd name="T15" fmla="*/ 31 h 69"/>
                <a:gd name="T16" fmla="*/ 150 w 190"/>
                <a:gd name="T17" fmla="*/ 41 h 69"/>
                <a:gd name="T18" fmla="*/ 156 w 190"/>
                <a:gd name="T19" fmla="*/ 40 h 69"/>
                <a:gd name="T20" fmla="*/ 166 w 190"/>
                <a:gd name="T21" fmla="*/ 45 h 69"/>
                <a:gd name="T22" fmla="*/ 164 w 190"/>
                <a:gd name="T23" fmla="*/ 51 h 69"/>
                <a:gd name="T24" fmla="*/ 177 w 190"/>
                <a:gd name="T25" fmla="*/ 51 h 69"/>
                <a:gd name="T26" fmla="*/ 190 w 190"/>
                <a:gd name="T27" fmla="*/ 60 h 69"/>
                <a:gd name="T28" fmla="*/ 187 w 190"/>
                <a:gd name="T29" fmla="*/ 65 h 69"/>
                <a:gd name="T30" fmla="*/ 175 w 190"/>
                <a:gd name="T31" fmla="*/ 67 h 69"/>
                <a:gd name="T32" fmla="*/ 163 w 190"/>
                <a:gd name="T33" fmla="*/ 68 h 69"/>
                <a:gd name="T34" fmla="*/ 151 w 190"/>
                <a:gd name="T35" fmla="*/ 67 h 69"/>
                <a:gd name="T36" fmla="*/ 124 w 190"/>
                <a:gd name="T37" fmla="*/ 69 h 69"/>
                <a:gd name="T38" fmla="*/ 138 w 190"/>
                <a:gd name="T39" fmla="*/ 57 h 69"/>
                <a:gd name="T40" fmla="*/ 131 w 190"/>
                <a:gd name="T41" fmla="*/ 52 h 69"/>
                <a:gd name="T42" fmla="*/ 120 w 190"/>
                <a:gd name="T43" fmla="*/ 50 h 69"/>
                <a:gd name="T44" fmla="*/ 114 w 190"/>
                <a:gd name="T45" fmla="*/ 45 h 69"/>
                <a:gd name="T46" fmla="*/ 112 w 190"/>
                <a:gd name="T47" fmla="*/ 33 h 69"/>
                <a:gd name="T48" fmla="*/ 101 w 190"/>
                <a:gd name="T49" fmla="*/ 34 h 69"/>
                <a:gd name="T50" fmla="*/ 86 w 190"/>
                <a:gd name="T51" fmla="*/ 28 h 69"/>
                <a:gd name="T52" fmla="*/ 81 w 190"/>
                <a:gd name="T53" fmla="*/ 24 h 69"/>
                <a:gd name="T54" fmla="*/ 58 w 190"/>
                <a:gd name="T55" fmla="*/ 20 h 69"/>
                <a:gd name="T56" fmla="*/ 52 w 190"/>
                <a:gd name="T57" fmla="*/ 16 h 69"/>
                <a:gd name="T58" fmla="*/ 60 w 190"/>
                <a:gd name="T59" fmla="*/ 11 h 69"/>
                <a:gd name="T60" fmla="*/ 42 w 190"/>
                <a:gd name="T61" fmla="*/ 10 h 69"/>
                <a:gd name="T62" fmla="*/ 28 w 190"/>
                <a:gd name="T63" fmla="*/ 21 h 69"/>
                <a:gd name="T64" fmla="*/ 20 w 190"/>
                <a:gd name="T65" fmla="*/ 21 h 69"/>
                <a:gd name="T66" fmla="*/ 17 w 190"/>
                <a:gd name="T67" fmla="*/ 26 h 69"/>
                <a:gd name="T68" fmla="*/ 7 w 190"/>
                <a:gd name="T69" fmla="*/ 28 h 69"/>
                <a:gd name="T70" fmla="*/ 0 w 190"/>
                <a:gd name="T71" fmla="*/ 27 h 69"/>
                <a:gd name="T72" fmla="*/ 11 w 190"/>
                <a:gd name="T73" fmla="*/ 20 h 69"/>
                <a:gd name="T74" fmla="*/ 16 w 190"/>
                <a:gd name="T75" fmla="*/ 13 h 69"/>
                <a:gd name="T76" fmla="*/ 25 w 190"/>
                <a:gd name="T77" fmla="*/ 8 h 69"/>
                <a:gd name="T78" fmla="*/ 34 w 190"/>
                <a:gd name="T79" fmla="*/ 4 h 69"/>
                <a:gd name="T80" fmla="*/ 48 w 190"/>
                <a:gd name="T81" fmla="*/ 2 h 69"/>
                <a:gd name="T82" fmla="*/ 53 w 190"/>
                <a:gd name="T83" fmla="*/ 0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90" h="69">
                  <a:moveTo>
                    <a:pt x="53" y="0"/>
                  </a:moveTo>
                  <a:lnTo>
                    <a:pt x="68" y="1"/>
                  </a:lnTo>
                  <a:lnTo>
                    <a:pt x="82" y="1"/>
                  </a:lnTo>
                  <a:lnTo>
                    <a:pt x="98" y="8"/>
                  </a:lnTo>
                  <a:lnTo>
                    <a:pt x="104" y="16"/>
                  </a:lnTo>
                  <a:lnTo>
                    <a:pt x="121" y="14"/>
                  </a:lnTo>
                  <a:lnTo>
                    <a:pt x="127" y="19"/>
                  </a:lnTo>
                  <a:lnTo>
                    <a:pt x="140" y="31"/>
                  </a:lnTo>
                  <a:lnTo>
                    <a:pt x="150" y="41"/>
                  </a:lnTo>
                  <a:lnTo>
                    <a:pt x="156" y="40"/>
                  </a:lnTo>
                  <a:lnTo>
                    <a:pt x="166" y="45"/>
                  </a:lnTo>
                  <a:lnTo>
                    <a:pt x="164" y="51"/>
                  </a:lnTo>
                  <a:lnTo>
                    <a:pt x="177" y="51"/>
                  </a:lnTo>
                  <a:lnTo>
                    <a:pt x="190" y="60"/>
                  </a:lnTo>
                  <a:lnTo>
                    <a:pt x="187" y="65"/>
                  </a:lnTo>
                  <a:lnTo>
                    <a:pt x="175" y="67"/>
                  </a:lnTo>
                  <a:lnTo>
                    <a:pt x="163" y="68"/>
                  </a:lnTo>
                  <a:lnTo>
                    <a:pt x="151" y="67"/>
                  </a:lnTo>
                  <a:lnTo>
                    <a:pt x="124" y="69"/>
                  </a:lnTo>
                  <a:lnTo>
                    <a:pt x="138" y="57"/>
                  </a:lnTo>
                  <a:lnTo>
                    <a:pt x="131" y="52"/>
                  </a:lnTo>
                  <a:lnTo>
                    <a:pt x="120" y="50"/>
                  </a:lnTo>
                  <a:lnTo>
                    <a:pt x="114" y="45"/>
                  </a:lnTo>
                  <a:lnTo>
                    <a:pt x="112" y="33"/>
                  </a:lnTo>
                  <a:lnTo>
                    <a:pt x="101" y="34"/>
                  </a:lnTo>
                  <a:lnTo>
                    <a:pt x="86" y="28"/>
                  </a:lnTo>
                  <a:lnTo>
                    <a:pt x="81" y="24"/>
                  </a:lnTo>
                  <a:lnTo>
                    <a:pt x="58" y="20"/>
                  </a:lnTo>
                  <a:lnTo>
                    <a:pt x="52" y="16"/>
                  </a:lnTo>
                  <a:lnTo>
                    <a:pt x="60" y="11"/>
                  </a:lnTo>
                  <a:lnTo>
                    <a:pt x="42" y="10"/>
                  </a:lnTo>
                  <a:lnTo>
                    <a:pt x="28" y="21"/>
                  </a:lnTo>
                  <a:lnTo>
                    <a:pt x="20" y="21"/>
                  </a:lnTo>
                  <a:lnTo>
                    <a:pt x="17" y="26"/>
                  </a:lnTo>
                  <a:lnTo>
                    <a:pt x="7" y="28"/>
                  </a:lnTo>
                  <a:lnTo>
                    <a:pt x="0" y="27"/>
                  </a:lnTo>
                  <a:lnTo>
                    <a:pt x="11" y="20"/>
                  </a:lnTo>
                  <a:lnTo>
                    <a:pt x="16" y="13"/>
                  </a:lnTo>
                  <a:lnTo>
                    <a:pt x="25" y="8"/>
                  </a:lnTo>
                  <a:lnTo>
                    <a:pt x="34" y="4"/>
                  </a:lnTo>
                  <a:lnTo>
                    <a:pt x="48" y="2"/>
                  </a:lnTo>
                  <a:lnTo>
                    <a:pt x="53"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56" name="Freeform 55"/>
            <p:cNvSpPr>
              <a:spLocks/>
            </p:cNvSpPr>
            <p:nvPr/>
          </p:nvSpPr>
          <p:spPr bwMode="auto">
            <a:xfrm>
              <a:off x="2774859" y="3605853"/>
              <a:ext cx="109108" cy="74557"/>
            </a:xfrm>
            <a:custGeom>
              <a:avLst/>
              <a:gdLst>
                <a:gd name="T0" fmla="*/ 7 w 66"/>
                <a:gd name="T1" fmla="*/ 4 h 48"/>
                <a:gd name="T2" fmla="*/ 10 w 66"/>
                <a:gd name="T3" fmla="*/ 0 h 48"/>
                <a:gd name="T4" fmla="*/ 24 w 66"/>
                <a:gd name="T5" fmla="*/ 0 h 48"/>
                <a:gd name="T6" fmla="*/ 34 w 66"/>
                <a:gd name="T7" fmla="*/ 6 h 48"/>
                <a:gd name="T8" fmla="*/ 39 w 66"/>
                <a:gd name="T9" fmla="*/ 5 h 48"/>
                <a:gd name="T10" fmla="*/ 41 w 66"/>
                <a:gd name="T11" fmla="*/ 13 h 48"/>
                <a:gd name="T12" fmla="*/ 51 w 66"/>
                <a:gd name="T13" fmla="*/ 12 h 48"/>
                <a:gd name="T14" fmla="*/ 50 w 66"/>
                <a:gd name="T15" fmla="*/ 18 h 48"/>
                <a:gd name="T16" fmla="*/ 58 w 66"/>
                <a:gd name="T17" fmla="*/ 19 h 48"/>
                <a:gd name="T18" fmla="*/ 66 w 66"/>
                <a:gd name="T19" fmla="*/ 27 h 48"/>
                <a:gd name="T20" fmla="*/ 58 w 66"/>
                <a:gd name="T21" fmla="*/ 35 h 48"/>
                <a:gd name="T22" fmla="*/ 50 w 66"/>
                <a:gd name="T23" fmla="*/ 31 h 48"/>
                <a:gd name="T24" fmla="*/ 42 w 66"/>
                <a:gd name="T25" fmla="*/ 31 h 48"/>
                <a:gd name="T26" fmla="*/ 36 w 66"/>
                <a:gd name="T27" fmla="*/ 30 h 48"/>
                <a:gd name="T28" fmla="*/ 32 w 66"/>
                <a:gd name="T29" fmla="*/ 34 h 48"/>
                <a:gd name="T30" fmla="*/ 25 w 66"/>
                <a:gd name="T31" fmla="*/ 36 h 48"/>
                <a:gd name="T32" fmla="*/ 23 w 66"/>
                <a:gd name="T33" fmla="*/ 30 h 48"/>
                <a:gd name="T34" fmla="*/ 17 w 66"/>
                <a:gd name="T35" fmla="*/ 34 h 48"/>
                <a:gd name="T36" fmla="*/ 8 w 66"/>
                <a:gd name="T37" fmla="*/ 48 h 48"/>
                <a:gd name="T38" fmla="*/ 4 w 66"/>
                <a:gd name="T39" fmla="*/ 44 h 48"/>
                <a:gd name="T40" fmla="*/ 3 w 66"/>
                <a:gd name="T41" fmla="*/ 39 h 48"/>
                <a:gd name="T42" fmla="*/ 4 w 66"/>
                <a:gd name="T43" fmla="*/ 33 h 48"/>
                <a:gd name="T44" fmla="*/ 0 w 66"/>
                <a:gd name="T45" fmla="*/ 27 h 48"/>
                <a:gd name="T46" fmla="*/ 5 w 66"/>
                <a:gd name="T47" fmla="*/ 23 h 48"/>
                <a:gd name="T48" fmla="*/ 8 w 66"/>
                <a:gd name="T49" fmla="*/ 15 h 48"/>
                <a:gd name="T50" fmla="*/ 7 w 66"/>
                <a:gd name="T51" fmla="*/ 4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66" h="48">
                  <a:moveTo>
                    <a:pt x="7" y="4"/>
                  </a:moveTo>
                  <a:lnTo>
                    <a:pt x="10" y="0"/>
                  </a:lnTo>
                  <a:lnTo>
                    <a:pt x="24" y="0"/>
                  </a:lnTo>
                  <a:lnTo>
                    <a:pt x="34" y="6"/>
                  </a:lnTo>
                  <a:lnTo>
                    <a:pt x="39" y="5"/>
                  </a:lnTo>
                  <a:lnTo>
                    <a:pt x="41" y="13"/>
                  </a:lnTo>
                  <a:lnTo>
                    <a:pt x="51" y="12"/>
                  </a:lnTo>
                  <a:lnTo>
                    <a:pt x="50" y="18"/>
                  </a:lnTo>
                  <a:lnTo>
                    <a:pt x="58" y="19"/>
                  </a:lnTo>
                  <a:lnTo>
                    <a:pt x="66" y="27"/>
                  </a:lnTo>
                  <a:lnTo>
                    <a:pt x="58" y="35"/>
                  </a:lnTo>
                  <a:lnTo>
                    <a:pt x="50" y="31"/>
                  </a:lnTo>
                  <a:lnTo>
                    <a:pt x="42" y="31"/>
                  </a:lnTo>
                  <a:lnTo>
                    <a:pt x="36" y="30"/>
                  </a:lnTo>
                  <a:lnTo>
                    <a:pt x="32" y="34"/>
                  </a:lnTo>
                  <a:lnTo>
                    <a:pt x="25" y="36"/>
                  </a:lnTo>
                  <a:lnTo>
                    <a:pt x="23" y="30"/>
                  </a:lnTo>
                  <a:lnTo>
                    <a:pt x="17" y="34"/>
                  </a:lnTo>
                  <a:lnTo>
                    <a:pt x="8" y="48"/>
                  </a:lnTo>
                  <a:lnTo>
                    <a:pt x="4" y="44"/>
                  </a:lnTo>
                  <a:lnTo>
                    <a:pt x="3" y="39"/>
                  </a:lnTo>
                  <a:lnTo>
                    <a:pt x="4" y="33"/>
                  </a:lnTo>
                  <a:lnTo>
                    <a:pt x="0" y="27"/>
                  </a:lnTo>
                  <a:lnTo>
                    <a:pt x="5" y="23"/>
                  </a:lnTo>
                  <a:lnTo>
                    <a:pt x="8" y="15"/>
                  </a:lnTo>
                  <a:lnTo>
                    <a:pt x="7" y="4"/>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58" name="Freeform 57"/>
            <p:cNvSpPr>
              <a:spLocks/>
            </p:cNvSpPr>
            <p:nvPr/>
          </p:nvSpPr>
          <p:spPr bwMode="auto">
            <a:xfrm>
              <a:off x="2469026" y="4203857"/>
              <a:ext cx="173581" cy="203478"/>
            </a:xfrm>
            <a:custGeom>
              <a:avLst/>
              <a:gdLst>
                <a:gd name="T0" fmla="*/ 13 w 105"/>
                <a:gd name="T1" fmla="*/ 99 h 131"/>
                <a:gd name="T2" fmla="*/ 22 w 105"/>
                <a:gd name="T3" fmla="*/ 84 h 131"/>
                <a:gd name="T4" fmla="*/ 18 w 105"/>
                <a:gd name="T5" fmla="*/ 75 h 131"/>
                <a:gd name="T6" fmla="*/ 11 w 105"/>
                <a:gd name="T7" fmla="*/ 84 h 131"/>
                <a:gd name="T8" fmla="*/ 0 w 105"/>
                <a:gd name="T9" fmla="*/ 75 h 131"/>
                <a:gd name="T10" fmla="*/ 4 w 105"/>
                <a:gd name="T11" fmla="*/ 69 h 131"/>
                <a:gd name="T12" fmla="*/ 0 w 105"/>
                <a:gd name="T13" fmla="*/ 50 h 131"/>
                <a:gd name="T14" fmla="*/ 7 w 105"/>
                <a:gd name="T15" fmla="*/ 47 h 131"/>
                <a:gd name="T16" fmla="*/ 10 w 105"/>
                <a:gd name="T17" fmla="*/ 34 h 131"/>
                <a:gd name="T18" fmla="*/ 17 w 105"/>
                <a:gd name="T19" fmla="*/ 21 h 131"/>
                <a:gd name="T20" fmla="*/ 16 w 105"/>
                <a:gd name="T21" fmla="*/ 12 h 131"/>
                <a:gd name="T22" fmla="*/ 26 w 105"/>
                <a:gd name="T23" fmla="*/ 8 h 131"/>
                <a:gd name="T24" fmla="*/ 39 w 105"/>
                <a:gd name="T25" fmla="*/ 0 h 131"/>
                <a:gd name="T26" fmla="*/ 57 w 105"/>
                <a:gd name="T27" fmla="*/ 12 h 131"/>
                <a:gd name="T28" fmla="*/ 60 w 105"/>
                <a:gd name="T29" fmla="*/ 11 h 131"/>
                <a:gd name="T30" fmla="*/ 65 w 105"/>
                <a:gd name="T31" fmla="*/ 20 h 131"/>
                <a:gd name="T32" fmla="*/ 80 w 105"/>
                <a:gd name="T33" fmla="*/ 23 h 131"/>
                <a:gd name="T34" fmla="*/ 86 w 105"/>
                <a:gd name="T35" fmla="*/ 20 h 131"/>
                <a:gd name="T36" fmla="*/ 95 w 105"/>
                <a:gd name="T37" fmla="*/ 27 h 131"/>
                <a:gd name="T38" fmla="*/ 102 w 105"/>
                <a:gd name="T39" fmla="*/ 31 h 131"/>
                <a:gd name="T40" fmla="*/ 105 w 105"/>
                <a:gd name="T41" fmla="*/ 47 h 131"/>
                <a:gd name="T42" fmla="*/ 99 w 105"/>
                <a:gd name="T43" fmla="*/ 61 h 131"/>
                <a:gd name="T44" fmla="*/ 80 w 105"/>
                <a:gd name="T45" fmla="*/ 83 h 131"/>
                <a:gd name="T46" fmla="*/ 58 w 105"/>
                <a:gd name="T47" fmla="*/ 91 h 131"/>
                <a:gd name="T48" fmla="*/ 47 w 105"/>
                <a:gd name="T49" fmla="*/ 109 h 131"/>
                <a:gd name="T50" fmla="*/ 44 w 105"/>
                <a:gd name="T51" fmla="*/ 123 h 131"/>
                <a:gd name="T52" fmla="*/ 34 w 105"/>
                <a:gd name="T53" fmla="*/ 131 h 131"/>
                <a:gd name="T54" fmla="*/ 26 w 105"/>
                <a:gd name="T55" fmla="*/ 121 h 131"/>
                <a:gd name="T56" fmla="*/ 18 w 105"/>
                <a:gd name="T57" fmla="*/ 119 h 131"/>
                <a:gd name="T58" fmla="*/ 10 w 105"/>
                <a:gd name="T59" fmla="*/ 120 h 131"/>
                <a:gd name="T60" fmla="*/ 10 w 105"/>
                <a:gd name="T61" fmla="*/ 113 h 131"/>
                <a:gd name="T62" fmla="*/ 15 w 105"/>
                <a:gd name="T63" fmla="*/ 108 h 131"/>
                <a:gd name="T64" fmla="*/ 13 w 105"/>
                <a:gd name="T65" fmla="*/ 99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05" h="131">
                  <a:moveTo>
                    <a:pt x="13" y="99"/>
                  </a:moveTo>
                  <a:lnTo>
                    <a:pt x="22" y="84"/>
                  </a:lnTo>
                  <a:lnTo>
                    <a:pt x="18" y="75"/>
                  </a:lnTo>
                  <a:lnTo>
                    <a:pt x="11" y="84"/>
                  </a:lnTo>
                  <a:lnTo>
                    <a:pt x="0" y="75"/>
                  </a:lnTo>
                  <a:lnTo>
                    <a:pt x="4" y="69"/>
                  </a:lnTo>
                  <a:lnTo>
                    <a:pt x="0" y="50"/>
                  </a:lnTo>
                  <a:lnTo>
                    <a:pt x="7" y="47"/>
                  </a:lnTo>
                  <a:lnTo>
                    <a:pt x="10" y="34"/>
                  </a:lnTo>
                  <a:lnTo>
                    <a:pt x="17" y="21"/>
                  </a:lnTo>
                  <a:lnTo>
                    <a:pt x="16" y="12"/>
                  </a:lnTo>
                  <a:lnTo>
                    <a:pt x="26" y="8"/>
                  </a:lnTo>
                  <a:lnTo>
                    <a:pt x="39" y="0"/>
                  </a:lnTo>
                  <a:lnTo>
                    <a:pt x="57" y="12"/>
                  </a:lnTo>
                  <a:lnTo>
                    <a:pt x="60" y="11"/>
                  </a:lnTo>
                  <a:lnTo>
                    <a:pt x="65" y="20"/>
                  </a:lnTo>
                  <a:lnTo>
                    <a:pt x="80" y="23"/>
                  </a:lnTo>
                  <a:lnTo>
                    <a:pt x="86" y="20"/>
                  </a:lnTo>
                  <a:lnTo>
                    <a:pt x="95" y="27"/>
                  </a:lnTo>
                  <a:lnTo>
                    <a:pt x="102" y="31"/>
                  </a:lnTo>
                  <a:lnTo>
                    <a:pt x="105" y="47"/>
                  </a:lnTo>
                  <a:lnTo>
                    <a:pt x="99" y="61"/>
                  </a:lnTo>
                  <a:lnTo>
                    <a:pt x="80" y="83"/>
                  </a:lnTo>
                  <a:lnTo>
                    <a:pt x="58" y="91"/>
                  </a:lnTo>
                  <a:lnTo>
                    <a:pt x="47" y="109"/>
                  </a:lnTo>
                  <a:lnTo>
                    <a:pt x="44" y="123"/>
                  </a:lnTo>
                  <a:lnTo>
                    <a:pt x="34" y="131"/>
                  </a:lnTo>
                  <a:lnTo>
                    <a:pt x="26" y="121"/>
                  </a:lnTo>
                  <a:lnTo>
                    <a:pt x="18" y="119"/>
                  </a:lnTo>
                  <a:lnTo>
                    <a:pt x="10" y="120"/>
                  </a:lnTo>
                  <a:lnTo>
                    <a:pt x="10" y="113"/>
                  </a:lnTo>
                  <a:lnTo>
                    <a:pt x="15" y="108"/>
                  </a:lnTo>
                  <a:lnTo>
                    <a:pt x="13" y="9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65" name="Freeform 64"/>
            <p:cNvSpPr>
              <a:spLocks/>
            </p:cNvSpPr>
            <p:nvPr/>
          </p:nvSpPr>
          <p:spPr bwMode="auto">
            <a:xfrm>
              <a:off x="3333621" y="5889145"/>
              <a:ext cx="87618" cy="37278"/>
            </a:xfrm>
            <a:custGeom>
              <a:avLst/>
              <a:gdLst>
                <a:gd name="T0" fmla="*/ 0 w 53"/>
                <a:gd name="T1" fmla="*/ 15 h 24"/>
                <a:gd name="T2" fmla="*/ 15 w 53"/>
                <a:gd name="T3" fmla="*/ 3 h 24"/>
                <a:gd name="T4" fmla="*/ 30 w 53"/>
                <a:gd name="T5" fmla="*/ 8 h 24"/>
                <a:gd name="T6" fmla="*/ 37 w 53"/>
                <a:gd name="T7" fmla="*/ 0 h 24"/>
                <a:gd name="T8" fmla="*/ 53 w 53"/>
                <a:gd name="T9" fmla="*/ 9 h 24"/>
                <a:gd name="T10" fmla="*/ 50 w 53"/>
                <a:gd name="T11" fmla="*/ 16 h 24"/>
                <a:gd name="T12" fmla="*/ 31 w 53"/>
                <a:gd name="T13" fmla="*/ 22 h 24"/>
                <a:gd name="T14" fmla="*/ 21 w 53"/>
                <a:gd name="T15" fmla="*/ 15 h 24"/>
                <a:gd name="T16" fmla="*/ 11 w 53"/>
                <a:gd name="T17" fmla="*/ 24 h 24"/>
                <a:gd name="T18" fmla="*/ 0 w 53"/>
                <a:gd name="T19" fmla="*/ 15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3" h="24">
                  <a:moveTo>
                    <a:pt x="0" y="15"/>
                  </a:moveTo>
                  <a:lnTo>
                    <a:pt x="15" y="3"/>
                  </a:lnTo>
                  <a:lnTo>
                    <a:pt x="30" y="8"/>
                  </a:lnTo>
                  <a:lnTo>
                    <a:pt x="37" y="0"/>
                  </a:lnTo>
                  <a:lnTo>
                    <a:pt x="53" y="9"/>
                  </a:lnTo>
                  <a:lnTo>
                    <a:pt x="50" y="16"/>
                  </a:lnTo>
                  <a:lnTo>
                    <a:pt x="31" y="22"/>
                  </a:lnTo>
                  <a:lnTo>
                    <a:pt x="21" y="15"/>
                  </a:lnTo>
                  <a:lnTo>
                    <a:pt x="11" y="24"/>
                  </a:lnTo>
                  <a:lnTo>
                    <a:pt x="0" y="1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66" name="Freeform 65"/>
            <p:cNvSpPr>
              <a:spLocks/>
            </p:cNvSpPr>
            <p:nvPr/>
          </p:nvSpPr>
          <p:spPr bwMode="auto">
            <a:xfrm>
              <a:off x="3272455" y="4062512"/>
              <a:ext cx="87618" cy="119601"/>
            </a:xfrm>
            <a:custGeom>
              <a:avLst/>
              <a:gdLst>
                <a:gd name="T0" fmla="*/ 36 w 53"/>
                <a:gd name="T1" fmla="*/ 67 h 77"/>
                <a:gd name="T2" fmla="*/ 29 w 53"/>
                <a:gd name="T3" fmla="*/ 75 h 77"/>
                <a:gd name="T4" fmla="*/ 20 w 53"/>
                <a:gd name="T5" fmla="*/ 77 h 77"/>
                <a:gd name="T6" fmla="*/ 18 w 53"/>
                <a:gd name="T7" fmla="*/ 71 h 77"/>
                <a:gd name="T8" fmla="*/ 13 w 53"/>
                <a:gd name="T9" fmla="*/ 70 h 77"/>
                <a:gd name="T10" fmla="*/ 8 w 53"/>
                <a:gd name="T11" fmla="*/ 76 h 77"/>
                <a:gd name="T12" fmla="*/ 0 w 53"/>
                <a:gd name="T13" fmla="*/ 71 h 77"/>
                <a:gd name="T14" fmla="*/ 4 w 53"/>
                <a:gd name="T15" fmla="*/ 62 h 77"/>
                <a:gd name="T16" fmla="*/ 6 w 53"/>
                <a:gd name="T17" fmla="*/ 53 h 77"/>
                <a:gd name="T18" fmla="*/ 10 w 53"/>
                <a:gd name="T19" fmla="*/ 44 h 77"/>
                <a:gd name="T20" fmla="*/ 2 w 53"/>
                <a:gd name="T21" fmla="*/ 32 h 77"/>
                <a:gd name="T22" fmla="*/ 1 w 53"/>
                <a:gd name="T23" fmla="*/ 18 h 77"/>
                <a:gd name="T24" fmla="*/ 11 w 53"/>
                <a:gd name="T25" fmla="*/ 0 h 77"/>
                <a:gd name="T26" fmla="*/ 17 w 53"/>
                <a:gd name="T27" fmla="*/ 2 h 77"/>
                <a:gd name="T28" fmla="*/ 31 w 53"/>
                <a:gd name="T29" fmla="*/ 7 h 77"/>
                <a:gd name="T30" fmla="*/ 50 w 53"/>
                <a:gd name="T31" fmla="*/ 25 h 77"/>
                <a:gd name="T32" fmla="*/ 53 w 53"/>
                <a:gd name="T33" fmla="*/ 33 h 77"/>
                <a:gd name="T34" fmla="*/ 42 w 53"/>
                <a:gd name="T35" fmla="*/ 52 h 77"/>
                <a:gd name="T36" fmla="*/ 36 w 53"/>
                <a:gd name="T37" fmla="*/ 6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3" h="77">
                  <a:moveTo>
                    <a:pt x="36" y="67"/>
                  </a:moveTo>
                  <a:lnTo>
                    <a:pt x="29" y="75"/>
                  </a:lnTo>
                  <a:lnTo>
                    <a:pt x="20" y="77"/>
                  </a:lnTo>
                  <a:lnTo>
                    <a:pt x="18" y="71"/>
                  </a:lnTo>
                  <a:lnTo>
                    <a:pt x="13" y="70"/>
                  </a:lnTo>
                  <a:lnTo>
                    <a:pt x="8" y="76"/>
                  </a:lnTo>
                  <a:lnTo>
                    <a:pt x="0" y="71"/>
                  </a:lnTo>
                  <a:lnTo>
                    <a:pt x="4" y="62"/>
                  </a:lnTo>
                  <a:lnTo>
                    <a:pt x="6" y="53"/>
                  </a:lnTo>
                  <a:lnTo>
                    <a:pt x="10" y="44"/>
                  </a:lnTo>
                  <a:lnTo>
                    <a:pt x="2" y="32"/>
                  </a:lnTo>
                  <a:lnTo>
                    <a:pt x="1" y="18"/>
                  </a:lnTo>
                  <a:lnTo>
                    <a:pt x="11" y="0"/>
                  </a:lnTo>
                  <a:lnTo>
                    <a:pt x="17" y="2"/>
                  </a:lnTo>
                  <a:lnTo>
                    <a:pt x="31" y="7"/>
                  </a:lnTo>
                  <a:lnTo>
                    <a:pt x="50" y="25"/>
                  </a:lnTo>
                  <a:lnTo>
                    <a:pt x="53" y="33"/>
                  </a:lnTo>
                  <a:lnTo>
                    <a:pt x="42" y="52"/>
                  </a:lnTo>
                  <a:lnTo>
                    <a:pt x="36" y="67"/>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80" name="Freeform 79"/>
            <p:cNvSpPr>
              <a:spLocks/>
            </p:cNvSpPr>
            <p:nvPr/>
          </p:nvSpPr>
          <p:spPr bwMode="auto">
            <a:xfrm>
              <a:off x="3498935" y="1735728"/>
              <a:ext cx="1201836" cy="596452"/>
            </a:xfrm>
            <a:custGeom>
              <a:avLst/>
              <a:gdLst>
                <a:gd name="T0" fmla="*/ 429 w 727"/>
                <a:gd name="T1" fmla="*/ 5 h 384"/>
                <a:gd name="T2" fmla="*/ 571 w 727"/>
                <a:gd name="T3" fmla="*/ 1 h 384"/>
                <a:gd name="T4" fmla="*/ 571 w 727"/>
                <a:gd name="T5" fmla="*/ 16 h 384"/>
                <a:gd name="T6" fmla="*/ 556 w 727"/>
                <a:gd name="T7" fmla="*/ 18 h 384"/>
                <a:gd name="T8" fmla="*/ 618 w 727"/>
                <a:gd name="T9" fmla="*/ 23 h 384"/>
                <a:gd name="T10" fmla="*/ 689 w 727"/>
                <a:gd name="T11" fmla="*/ 20 h 384"/>
                <a:gd name="T12" fmla="*/ 679 w 727"/>
                <a:gd name="T13" fmla="*/ 38 h 384"/>
                <a:gd name="T14" fmla="*/ 662 w 727"/>
                <a:gd name="T15" fmla="*/ 44 h 384"/>
                <a:gd name="T16" fmla="*/ 631 w 727"/>
                <a:gd name="T17" fmla="*/ 79 h 384"/>
                <a:gd name="T18" fmla="*/ 603 w 727"/>
                <a:gd name="T19" fmla="*/ 94 h 384"/>
                <a:gd name="T20" fmla="*/ 610 w 727"/>
                <a:gd name="T21" fmla="*/ 116 h 384"/>
                <a:gd name="T22" fmla="*/ 608 w 727"/>
                <a:gd name="T23" fmla="*/ 138 h 384"/>
                <a:gd name="T24" fmla="*/ 567 w 727"/>
                <a:gd name="T25" fmla="*/ 146 h 384"/>
                <a:gd name="T26" fmla="*/ 555 w 727"/>
                <a:gd name="T27" fmla="*/ 158 h 384"/>
                <a:gd name="T28" fmla="*/ 578 w 727"/>
                <a:gd name="T29" fmla="*/ 176 h 384"/>
                <a:gd name="T30" fmla="*/ 548 w 727"/>
                <a:gd name="T31" fmla="*/ 187 h 384"/>
                <a:gd name="T32" fmla="*/ 518 w 727"/>
                <a:gd name="T33" fmla="*/ 198 h 384"/>
                <a:gd name="T34" fmla="*/ 532 w 727"/>
                <a:gd name="T35" fmla="*/ 214 h 384"/>
                <a:gd name="T36" fmla="*/ 436 w 727"/>
                <a:gd name="T37" fmla="*/ 234 h 384"/>
                <a:gd name="T38" fmla="*/ 362 w 727"/>
                <a:gd name="T39" fmla="*/ 273 h 384"/>
                <a:gd name="T40" fmla="*/ 311 w 727"/>
                <a:gd name="T41" fmla="*/ 282 h 384"/>
                <a:gd name="T42" fmla="*/ 280 w 727"/>
                <a:gd name="T43" fmla="*/ 319 h 384"/>
                <a:gd name="T44" fmla="*/ 241 w 727"/>
                <a:gd name="T45" fmla="*/ 364 h 384"/>
                <a:gd name="T46" fmla="*/ 190 w 727"/>
                <a:gd name="T47" fmla="*/ 369 h 384"/>
                <a:gd name="T48" fmla="*/ 148 w 727"/>
                <a:gd name="T49" fmla="*/ 340 h 384"/>
                <a:gd name="T50" fmla="*/ 136 w 727"/>
                <a:gd name="T51" fmla="*/ 288 h 384"/>
                <a:gd name="T52" fmla="*/ 129 w 727"/>
                <a:gd name="T53" fmla="*/ 251 h 384"/>
                <a:gd name="T54" fmla="*/ 185 w 727"/>
                <a:gd name="T55" fmla="*/ 216 h 384"/>
                <a:gd name="T56" fmla="*/ 167 w 727"/>
                <a:gd name="T57" fmla="*/ 211 h 384"/>
                <a:gd name="T58" fmla="*/ 146 w 727"/>
                <a:gd name="T59" fmla="*/ 196 h 384"/>
                <a:gd name="T60" fmla="*/ 193 w 727"/>
                <a:gd name="T61" fmla="*/ 191 h 384"/>
                <a:gd name="T62" fmla="*/ 153 w 727"/>
                <a:gd name="T63" fmla="*/ 177 h 384"/>
                <a:gd name="T64" fmla="*/ 163 w 727"/>
                <a:gd name="T65" fmla="*/ 151 h 384"/>
                <a:gd name="T66" fmla="*/ 143 w 727"/>
                <a:gd name="T67" fmla="*/ 117 h 384"/>
                <a:gd name="T68" fmla="*/ 96 w 727"/>
                <a:gd name="T69" fmla="*/ 101 h 384"/>
                <a:gd name="T70" fmla="*/ 23 w 727"/>
                <a:gd name="T71" fmla="*/ 98 h 384"/>
                <a:gd name="T72" fmla="*/ 69 w 727"/>
                <a:gd name="T73" fmla="*/ 83 h 384"/>
                <a:gd name="T74" fmla="*/ 7 w 727"/>
                <a:gd name="T75" fmla="*/ 67 h 384"/>
                <a:gd name="T76" fmla="*/ 114 w 727"/>
                <a:gd name="T77" fmla="*/ 49 h 384"/>
                <a:gd name="T78" fmla="*/ 148 w 727"/>
                <a:gd name="T79" fmla="*/ 29 h 384"/>
                <a:gd name="T80" fmla="*/ 195 w 727"/>
                <a:gd name="T81" fmla="*/ 19 h 384"/>
                <a:gd name="T82" fmla="*/ 274 w 727"/>
                <a:gd name="T83" fmla="*/ 21 h 384"/>
                <a:gd name="T84" fmla="*/ 347 w 727"/>
                <a:gd name="T85" fmla="*/ 20 h 384"/>
                <a:gd name="T86" fmla="*/ 350 w 727"/>
                <a:gd name="T87" fmla="*/ 12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727" h="384">
                  <a:moveTo>
                    <a:pt x="350" y="12"/>
                  </a:moveTo>
                  <a:lnTo>
                    <a:pt x="392" y="5"/>
                  </a:lnTo>
                  <a:lnTo>
                    <a:pt x="429" y="5"/>
                  </a:lnTo>
                  <a:lnTo>
                    <a:pt x="446" y="1"/>
                  </a:lnTo>
                  <a:lnTo>
                    <a:pt x="485" y="0"/>
                  </a:lnTo>
                  <a:lnTo>
                    <a:pt x="571" y="1"/>
                  </a:lnTo>
                  <a:lnTo>
                    <a:pt x="636" y="10"/>
                  </a:lnTo>
                  <a:lnTo>
                    <a:pt x="614" y="15"/>
                  </a:lnTo>
                  <a:lnTo>
                    <a:pt x="571" y="16"/>
                  </a:lnTo>
                  <a:lnTo>
                    <a:pt x="511" y="17"/>
                  </a:lnTo>
                  <a:lnTo>
                    <a:pt x="516" y="19"/>
                  </a:lnTo>
                  <a:lnTo>
                    <a:pt x="556" y="18"/>
                  </a:lnTo>
                  <a:lnTo>
                    <a:pt x="588" y="22"/>
                  </a:lnTo>
                  <a:lnTo>
                    <a:pt x="610" y="18"/>
                  </a:lnTo>
                  <a:lnTo>
                    <a:pt x="618" y="23"/>
                  </a:lnTo>
                  <a:lnTo>
                    <a:pt x="604" y="30"/>
                  </a:lnTo>
                  <a:lnTo>
                    <a:pt x="634" y="26"/>
                  </a:lnTo>
                  <a:lnTo>
                    <a:pt x="689" y="20"/>
                  </a:lnTo>
                  <a:lnTo>
                    <a:pt x="722" y="23"/>
                  </a:lnTo>
                  <a:lnTo>
                    <a:pt x="727" y="28"/>
                  </a:lnTo>
                  <a:lnTo>
                    <a:pt x="679" y="38"/>
                  </a:lnTo>
                  <a:lnTo>
                    <a:pt x="672" y="41"/>
                  </a:lnTo>
                  <a:lnTo>
                    <a:pt x="636" y="43"/>
                  </a:lnTo>
                  <a:lnTo>
                    <a:pt x="662" y="44"/>
                  </a:lnTo>
                  <a:lnTo>
                    <a:pt x="646" y="54"/>
                  </a:lnTo>
                  <a:lnTo>
                    <a:pt x="634" y="63"/>
                  </a:lnTo>
                  <a:lnTo>
                    <a:pt x="631" y="79"/>
                  </a:lnTo>
                  <a:lnTo>
                    <a:pt x="643" y="88"/>
                  </a:lnTo>
                  <a:lnTo>
                    <a:pt x="624" y="89"/>
                  </a:lnTo>
                  <a:lnTo>
                    <a:pt x="603" y="94"/>
                  </a:lnTo>
                  <a:lnTo>
                    <a:pt x="624" y="102"/>
                  </a:lnTo>
                  <a:lnTo>
                    <a:pt x="624" y="115"/>
                  </a:lnTo>
                  <a:lnTo>
                    <a:pt x="610" y="116"/>
                  </a:lnTo>
                  <a:lnTo>
                    <a:pt x="623" y="130"/>
                  </a:lnTo>
                  <a:lnTo>
                    <a:pt x="595" y="131"/>
                  </a:lnTo>
                  <a:lnTo>
                    <a:pt x="608" y="138"/>
                  </a:lnTo>
                  <a:lnTo>
                    <a:pt x="603" y="143"/>
                  </a:lnTo>
                  <a:lnTo>
                    <a:pt x="585" y="146"/>
                  </a:lnTo>
                  <a:lnTo>
                    <a:pt x="567" y="146"/>
                  </a:lnTo>
                  <a:lnTo>
                    <a:pt x="580" y="157"/>
                  </a:lnTo>
                  <a:lnTo>
                    <a:pt x="579" y="164"/>
                  </a:lnTo>
                  <a:lnTo>
                    <a:pt x="555" y="158"/>
                  </a:lnTo>
                  <a:lnTo>
                    <a:pt x="548" y="162"/>
                  </a:lnTo>
                  <a:lnTo>
                    <a:pt x="564" y="166"/>
                  </a:lnTo>
                  <a:lnTo>
                    <a:pt x="578" y="176"/>
                  </a:lnTo>
                  <a:lnTo>
                    <a:pt x="580" y="190"/>
                  </a:lnTo>
                  <a:lnTo>
                    <a:pt x="556" y="193"/>
                  </a:lnTo>
                  <a:lnTo>
                    <a:pt x="548" y="187"/>
                  </a:lnTo>
                  <a:lnTo>
                    <a:pt x="534" y="177"/>
                  </a:lnTo>
                  <a:lnTo>
                    <a:pt x="536" y="189"/>
                  </a:lnTo>
                  <a:lnTo>
                    <a:pt x="518" y="198"/>
                  </a:lnTo>
                  <a:lnTo>
                    <a:pt x="553" y="198"/>
                  </a:lnTo>
                  <a:lnTo>
                    <a:pt x="571" y="199"/>
                  </a:lnTo>
                  <a:lnTo>
                    <a:pt x="532" y="214"/>
                  </a:lnTo>
                  <a:lnTo>
                    <a:pt x="492" y="228"/>
                  </a:lnTo>
                  <a:lnTo>
                    <a:pt x="451" y="234"/>
                  </a:lnTo>
                  <a:lnTo>
                    <a:pt x="436" y="234"/>
                  </a:lnTo>
                  <a:lnTo>
                    <a:pt x="420" y="241"/>
                  </a:lnTo>
                  <a:lnTo>
                    <a:pt x="396" y="260"/>
                  </a:lnTo>
                  <a:lnTo>
                    <a:pt x="362" y="273"/>
                  </a:lnTo>
                  <a:lnTo>
                    <a:pt x="353" y="274"/>
                  </a:lnTo>
                  <a:lnTo>
                    <a:pt x="333" y="278"/>
                  </a:lnTo>
                  <a:lnTo>
                    <a:pt x="311" y="282"/>
                  </a:lnTo>
                  <a:lnTo>
                    <a:pt x="295" y="294"/>
                  </a:lnTo>
                  <a:lnTo>
                    <a:pt x="291" y="307"/>
                  </a:lnTo>
                  <a:lnTo>
                    <a:pt x="280" y="319"/>
                  </a:lnTo>
                  <a:lnTo>
                    <a:pt x="251" y="334"/>
                  </a:lnTo>
                  <a:lnTo>
                    <a:pt x="252" y="349"/>
                  </a:lnTo>
                  <a:lnTo>
                    <a:pt x="241" y="364"/>
                  </a:lnTo>
                  <a:lnTo>
                    <a:pt x="227" y="383"/>
                  </a:lnTo>
                  <a:lnTo>
                    <a:pt x="206" y="384"/>
                  </a:lnTo>
                  <a:lnTo>
                    <a:pt x="190" y="369"/>
                  </a:lnTo>
                  <a:lnTo>
                    <a:pt x="161" y="369"/>
                  </a:lnTo>
                  <a:lnTo>
                    <a:pt x="150" y="358"/>
                  </a:lnTo>
                  <a:lnTo>
                    <a:pt x="148" y="340"/>
                  </a:lnTo>
                  <a:lnTo>
                    <a:pt x="133" y="316"/>
                  </a:lnTo>
                  <a:lnTo>
                    <a:pt x="130" y="304"/>
                  </a:lnTo>
                  <a:lnTo>
                    <a:pt x="136" y="288"/>
                  </a:lnTo>
                  <a:lnTo>
                    <a:pt x="124" y="271"/>
                  </a:lnTo>
                  <a:lnTo>
                    <a:pt x="135" y="257"/>
                  </a:lnTo>
                  <a:lnTo>
                    <a:pt x="129" y="251"/>
                  </a:lnTo>
                  <a:lnTo>
                    <a:pt x="153" y="230"/>
                  </a:lnTo>
                  <a:lnTo>
                    <a:pt x="176" y="223"/>
                  </a:lnTo>
                  <a:lnTo>
                    <a:pt x="185" y="216"/>
                  </a:lnTo>
                  <a:lnTo>
                    <a:pt x="194" y="203"/>
                  </a:lnTo>
                  <a:lnTo>
                    <a:pt x="176" y="209"/>
                  </a:lnTo>
                  <a:lnTo>
                    <a:pt x="167" y="211"/>
                  </a:lnTo>
                  <a:lnTo>
                    <a:pt x="154" y="214"/>
                  </a:lnTo>
                  <a:lnTo>
                    <a:pt x="141" y="208"/>
                  </a:lnTo>
                  <a:lnTo>
                    <a:pt x="146" y="196"/>
                  </a:lnTo>
                  <a:lnTo>
                    <a:pt x="156" y="187"/>
                  </a:lnTo>
                  <a:lnTo>
                    <a:pt x="168" y="187"/>
                  </a:lnTo>
                  <a:lnTo>
                    <a:pt x="193" y="191"/>
                  </a:lnTo>
                  <a:lnTo>
                    <a:pt x="176" y="181"/>
                  </a:lnTo>
                  <a:lnTo>
                    <a:pt x="167" y="175"/>
                  </a:lnTo>
                  <a:lnTo>
                    <a:pt x="153" y="177"/>
                  </a:lnTo>
                  <a:lnTo>
                    <a:pt x="145" y="173"/>
                  </a:lnTo>
                  <a:lnTo>
                    <a:pt x="168" y="158"/>
                  </a:lnTo>
                  <a:lnTo>
                    <a:pt x="163" y="151"/>
                  </a:lnTo>
                  <a:lnTo>
                    <a:pt x="160" y="140"/>
                  </a:lnTo>
                  <a:lnTo>
                    <a:pt x="155" y="123"/>
                  </a:lnTo>
                  <a:lnTo>
                    <a:pt x="143" y="117"/>
                  </a:lnTo>
                  <a:lnTo>
                    <a:pt x="148" y="111"/>
                  </a:lnTo>
                  <a:lnTo>
                    <a:pt x="121" y="102"/>
                  </a:lnTo>
                  <a:lnTo>
                    <a:pt x="96" y="101"/>
                  </a:lnTo>
                  <a:lnTo>
                    <a:pt x="63" y="101"/>
                  </a:lnTo>
                  <a:lnTo>
                    <a:pt x="33" y="102"/>
                  </a:lnTo>
                  <a:lnTo>
                    <a:pt x="23" y="98"/>
                  </a:lnTo>
                  <a:lnTo>
                    <a:pt x="10" y="88"/>
                  </a:lnTo>
                  <a:lnTo>
                    <a:pt x="45" y="83"/>
                  </a:lnTo>
                  <a:lnTo>
                    <a:pt x="69" y="83"/>
                  </a:lnTo>
                  <a:lnTo>
                    <a:pt x="21" y="79"/>
                  </a:lnTo>
                  <a:lnTo>
                    <a:pt x="0" y="73"/>
                  </a:lnTo>
                  <a:lnTo>
                    <a:pt x="7" y="67"/>
                  </a:lnTo>
                  <a:lnTo>
                    <a:pt x="57" y="60"/>
                  </a:lnTo>
                  <a:lnTo>
                    <a:pt x="105" y="54"/>
                  </a:lnTo>
                  <a:lnTo>
                    <a:pt x="114" y="49"/>
                  </a:lnTo>
                  <a:lnTo>
                    <a:pt x="87" y="44"/>
                  </a:lnTo>
                  <a:lnTo>
                    <a:pt x="101" y="38"/>
                  </a:lnTo>
                  <a:lnTo>
                    <a:pt x="148" y="29"/>
                  </a:lnTo>
                  <a:lnTo>
                    <a:pt x="166" y="28"/>
                  </a:lnTo>
                  <a:lnTo>
                    <a:pt x="166" y="22"/>
                  </a:lnTo>
                  <a:lnTo>
                    <a:pt x="195" y="19"/>
                  </a:lnTo>
                  <a:lnTo>
                    <a:pt x="231" y="17"/>
                  </a:lnTo>
                  <a:lnTo>
                    <a:pt x="265" y="17"/>
                  </a:lnTo>
                  <a:lnTo>
                    <a:pt x="274" y="21"/>
                  </a:lnTo>
                  <a:lnTo>
                    <a:pt x="309" y="14"/>
                  </a:lnTo>
                  <a:lnTo>
                    <a:pt x="332" y="19"/>
                  </a:lnTo>
                  <a:lnTo>
                    <a:pt x="347" y="20"/>
                  </a:lnTo>
                  <a:lnTo>
                    <a:pt x="367" y="24"/>
                  </a:lnTo>
                  <a:lnTo>
                    <a:pt x="345" y="17"/>
                  </a:lnTo>
                  <a:lnTo>
                    <a:pt x="350" y="12"/>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81" name="Freeform 80"/>
            <p:cNvSpPr>
              <a:spLocks/>
            </p:cNvSpPr>
            <p:nvPr/>
          </p:nvSpPr>
          <p:spPr bwMode="auto">
            <a:xfrm>
              <a:off x="2151622" y="3672642"/>
              <a:ext cx="123987" cy="132027"/>
            </a:xfrm>
            <a:custGeom>
              <a:avLst/>
              <a:gdLst>
                <a:gd name="T0" fmla="*/ 37 w 75"/>
                <a:gd name="T1" fmla="*/ 85 h 85"/>
                <a:gd name="T2" fmla="*/ 28 w 75"/>
                <a:gd name="T3" fmla="*/ 81 h 85"/>
                <a:gd name="T4" fmla="*/ 17 w 75"/>
                <a:gd name="T5" fmla="*/ 81 h 85"/>
                <a:gd name="T6" fmla="*/ 9 w 75"/>
                <a:gd name="T7" fmla="*/ 77 h 85"/>
                <a:gd name="T8" fmla="*/ 0 w 75"/>
                <a:gd name="T9" fmla="*/ 68 h 85"/>
                <a:gd name="T10" fmla="*/ 1 w 75"/>
                <a:gd name="T11" fmla="*/ 62 h 85"/>
                <a:gd name="T12" fmla="*/ 4 w 75"/>
                <a:gd name="T13" fmla="*/ 58 h 85"/>
                <a:gd name="T14" fmla="*/ 2 w 75"/>
                <a:gd name="T15" fmla="*/ 54 h 85"/>
                <a:gd name="T16" fmla="*/ 12 w 75"/>
                <a:gd name="T17" fmla="*/ 37 h 85"/>
                <a:gd name="T18" fmla="*/ 36 w 75"/>
                <a:gd name="T19" fmla="*/ 37 h 85"/>
                <a:gd name="T20" fmla="*/ 37 w 75"/>
                <a:gd name="T21" fmla="*/ 29 h 85"/>
                <a:gd name="T22" fmla="*/ 34 w 75"/>
                <a:gd name="T23" fmla="*/ 28 h 85"/>
                <a:gd name="T24" fmla="*/ 33 w 75"/>
                <a:gd name="T25" fmla="*/ 24 h 85"/>
                <a:gd name="T26" fmla="*/ 27 w 75"/>
                <a:gd name="T27" fmla="*/ 19 h 85"/>
                <a:gd name="T28" fmla="*/ 21 w 75"/>
                <a:gd name="T29" fmla="*/ 12 h 85"/>
                <a:gd name="T30" fmla="*/ 29 w 75"/>
                <a:gd name="T31" fmla="*/ 12 h 85"/>
                <a:gd name="T32" fmla="*/ 30 w 75"/>
                <a:gd name="T33" fmla="*/ 0 h 85"/>
                <a:gd name="T34" fmla="*/ 47 w 75"/>
                <a:gd name="T35" fmla="*/ 0 h 85"/>
                <a:gd name="T36" fmla="*/ 64 w 75"/>
                <a:gd name="T37" fmla="*/ 0 h 85"/>
                <a:gd name="T38" fmla="*/ 62 w 75"/>
                <a:gd name="T39" fmla="*/ 17 h 85"/>
                <a:gd name="T40" fmla="*/ 58 w 75"/>
                <a:gd name="T41" fmla="*/ 40 h 85"/>
                <a:gd name="T42" fmla="*/ 63 w 75"/>
                <a:gd name="T43" fmla="*/ 40 h 85"/>
                <a:gd name="T44" fmla="*/ 69 w 75"/>
                <a:gd name="T45" fmla="*/ 44 h 85"/>
                <a:gd name="T46" fmla="*/ 71 w 75"/>
                <a:gd name="T47" fmla="*/ 41 h 85"/>
                <a:gd name="T48" fmla="*/ 75 w 75"/>
                <a:gd name="T49" fmla="*/ 44 h 85"/>
                <a:gd name="T50" fmla="*/ 66 w 75"/>
                <a:gd name="T51" fmla="*/ 52 h 85"/>
                <a:gd name="T52" fmla="*/ 57 w 75"/>
                <a:gd name="T53" fmla="*/ 58 h 85"/>
                <a:gd name="T54" fmla="*/ 55 w 75"/>
                <a:gd name="T55" fmla="*/ 61 h 85"/>
                <a:gd name="T56" fmla="*/ 56 w 75"/>
                <a:gd name="T57" fmla="*/ 66 h 85"/>
                <a:gd name="T58" fmla="*/ 52 w 75"/>
                <a:gd name="T59" fmla="*/ 71 h 85"/>
                <a:gd name="T60" fmla="*/ 48 w 75"/>
                <a:gd name="T61" fmla="*/ 72 h 85"/>
                <a:gd name="T62" fmla="*/ 49 w 75"/>
                <a:gd name="T63" fmla="*/ 74 h 85"/>
                <a:gd name="T64" fmla="*/ 45 w 75"/>
                <a:gd name="T65" fmla="*/ 77 h 85"/>
                <a:gd name="T66" fmla="*/ 38 w 75"/>
                <a:gd name="T67" fmla="*/ 82 h 85"/>
                <a:gd name="T68" fmla="*/ 37 w 75"/>
                <a:gd name="T69" fmla="*/ 85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75" h="85">
                  <a:moveTo>
                    <a:pt x="37" y="85"/>
                  </a:moveTo>
                  <a:lnTo>
                    <a:pt x="28" y="81"/>
                  </a:lnTo>
                  <a:lnTo>
                    <a:pt x="17" y="81"/>
                  </a:lnTo>
                  <a:lnTo>
                    <a:pt x="9" y="77"/>
                  </a:lnTo>
                  <a:lnTo>
                    <a:pt x="0" y="68"/>
                  </a:lnTo>
                  <a:lnTo>
                    <a:pt x="1" y="62"/>
                  </a:lnTo>
                  <a:lnTo>
                    <a:pt x="4" y="58"/>
                  </a:lnTo>
                  <a:lnTo>
                    <a:pt x="2" y="54"/>
                  </a:lnTo>
                  <a:lnTo>
                    <a:pt x="12" y="37"/>
                  </a:lnTo>
                  <a:lnTo>
                    <a:pt x="36" y="37"/>
                  </a:lnTo>
                  <a:lnTo>
                    <a:pt x="37" y="29"/>
                  </a:lnTo>
                  <a:lnTo>
                    <a:pt x="34" y="28"/>
                  </a:lnTo>
                  <a:lnTo>
                    <a:pt x="33" y="24"/>
                  </a:lnTo>
                  <a:lnTo>
                    <a:pt x="27" y="19"/>
                  </a:lnTo>
                  <a:lnTo>
                    <a:pt x="21" y="12"/>
                  </a:lnTo>
                  <a:lnTo>
                    <a:pt x="29" y="12"/>
                  </a:lnTo>
                  <a:lnTo>
                    <a:pt x="30" y="0"/>
                  </a:lnTo>
                  <a:lnTo>
                    <a:pt x="47" y="0"/>
                  </a:lnTo>
                  <a:lnTo>
                    <a:pt x="64" y="0"/>
                  </a:lnTo>
                  <a:lnTo>
                    <a:pt x="62" y="17"/>
                  </a:lnTo>
                  <a:lnTo>
                    <a:pt x="58" y="40"/>
                  </a:lnTo>
                  <a:lnTo>
                    <a:pt x="63" y="40"/>
                  </a:lnTo>
                  <a:lnTo>
                    <a:pt x="69" y="44"/>
                  </a:lnTo>
                  <a:lnTo>
                    <a:pt x="71" y="41"/>
                  </a:lnTo>
                  <a:lnTo>
                    <a:pt x="75" y="44"/>
                  </a:lnTo>
                  <a:lnTo>
                    <a:pt x="66" y="52"/>
                  </a:lnTo>
                  <a:lnTo>
                    <a:pt x="57" y="58"/>
                  </a:lnTo>
                  <a:lnTo>
                    <a:pt x="55" y="61"/>
                  </a:lnTo>
                  <a:lnTo>
                    <a:pt x="56" y="66"/>
                  </a:lnTo>
                  <a:lnTo>
                    <a:pt x="52" y="71"/>
                  </a:lnTo>
                  <a:lnTo>
                    <a:pt x="48" y="72"/>
                  </a:lnTo>
                  <a:lnTo>
                    <a:pt x="49" y="74"/>
                  </a:lnTo>
                  <a:lnTo>
                    <a:pt x="45" y="77"/>
                  </a:lnTo>
                  <a:lnTo>
                    <a:pt x="38" y="82"/>
                  </a:lnTo>
                  <a:lnTo>
                    <a:pt x="37" y="8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82" name="Freeform 81"/>
            <p:cNvSpPr>
              <a:spLocks/>
            </p:cNvSpPr>
            <p:nvPr/>
          </p:nvSpPr>
          <p:spPr bwMode="auto">
            <a:xfrm>
              <a:off x="3065811" y="3978636"/>
              <a:ext cx="145477" cy="228329"/>
            </a:xfrm>
            <a:custGeom>
              <a:avLst/>
              <a:gdLst>
                <a:gd name="T0" fmla="*/ 32 w 88"/>
                <a:gd name="T1" fmla="*/ 0 h 147"/>
                <a:gd name="T2" fmla="*/ 43 w 88"/>
                <a:gd name="T3" fmla="*/ 7 h 147"/>
                <a:gd name="T4" fmla="*/ 54 w 88"/>
                <a:gd name="T5" fmla="*/ 21 h 147"/>
                <a:gd name="T6" fmla="*/ 54 w 88"/>
                <a:gd name="T7" fmla="*/ 32 h 147"/>
                <a:gd name="T8" fmla="*/ 61 w 88"/>
                <a:gd name="T9" fmla="*/ 32 h 147"/>
                <a:gd name="T10" fmla="*/ 71 w 88"/>
                <a:gd name="T11" fmla="*/ 42 h 147"/>
                <a:gd name="T12" fmla="*/ 78 w 88"/>
                <a:gd name="T13" fmla="*/ 49 h 147"/>
                <a:gd name="T14" fmla="*/ 74 w 88"/>
                <a:gd name="T15" fmla="*/ 68 h 147"/>
                <a:gd name="T16" fmla="*/ 63 w 88"/>
                <a:gd name="T17" fmla="*/ 73 h 147"/>
                <a:gd name="T18" fmla="*/ 64 w 88"/>
                <a:gd name="T19" fmla="*/ 78 h 147"/>
                <a:gd name="T20" fmla="*/ 61 w 88"/>
                <a:gd name="T21" fmla="*/ 89 h 147"/>
                <a:gd name="T22" fmla="*/ 68 w 88"/>
                <a:gd name="T23" fmla="*/ 104 h 147"/>
                <a:gd name="T24" fmla="*/ 74 w 88"/>
                <a:gd name="T25" fmla="*/ 104 h 147"/>
                <a:gd name="T26" fmla="*/ 77 w 88"/>
                <a:gd name="T27" fmla="*/ 116 h 147"/>
                <a:gd name="T28" fmla="*/ 88 w 88"/>
                <a:gd name="T29" fmla="*/ 134 h 147"/>
                <a:gd name="T30" fmla="*/ 83 w 88"/>
                <a:gd name="T31" fmla="*/ 135 h 147"/>
                <a:gd name="T32" fmla="*/ 73 w 88"/>
                <a:gd name="T33" fmla="*/ 133 h 147"/>
                <a:gd name="T34" fmla="*/ 67 w 88"/>
                <a:gd name="T35" fmla="*/ 138 h 147"/>
                <a:gd name="T36" fmla="*/ 59 w 88"/>
                <a:gd name="T37" fmla="*/ 142 h 147"/>
                <a:gd name="T38" fmla="*/ 53 w 88"/>
                <a:gd name="T39" fmla="*/ 143 h 147"/>
                <a:gd name="T40" fmla="*/ 51 w 88"/>
                <a:gd name="T41" fmla="*/ 147 h 147"/>
                <a:gd name="T42" fmla="*/ 42 w 88"/>
                <a:gd name="T43" fmla="*/ 146 h 147"/>
                <a:gd name="T44" fmla="*/ 31 w 88"/>
                <a:gd name="T45" fmla="*/ 136 h 147"/>
                <a:gd name="T46" fmla="*/ 29 w 88"/>
                <a:gd name="T47" fmla="*/ 127 h 147"/>
                <a:gd name="T48" fmla="*/ 25 w 88"/>
                <a:gd name="T49" fmla="*/ 116 h 147"/>
                <a:gd name="T50" fmla="*/ 28 w 88"/>
                <a:gd name="T51" fmla="*/ 98 h 147"/>
                <a:gd name="T52" fmla="*/ 33 w 88"/>
                <a:gd name="T53" fmla="*/ 91 h 147"/>
                <a:gd name="T54" fmla="*/ 29 w 88"/>
                <a:gd name="T55" fmla="*/ 82 h 147"/>
                <a:gd name="T56" fmla="*/ 23 w 88"/>
                <a:gd name="T57" fmla="*/ 78 h 147"/>
                <a:gd name="T58" fmla="*/ 25 w 88"/>
                <a:gd name="T59" fmla="*/ 69 h 147"/>
                <a:gd name="T60" fmla="*/ 21 w 88"/>
                <a:gd name="T61" fmla="*/ 64 h 147"/>
                <a:gd name="T62" fmla="*/ 12 w 88"/>
                <a:gd name="T63" fmla="*/ 65 h 147"/>
                <a:gd name="T64" fmla="*/ 0 w 88"/>
                <a:gd name="T65" fmla="*/ 50 h 147"/>
                <a:gd name="T66" fmla="*/ 5 w 88"/>
                <a:gd name="T67" fmla="*/ 44 h 147"/>
                <a:gd name="T68" fmla="*/ 5 w 88"/>
                <a:gd name="T69" fmla="*/ 34 h 147"/>
                <a:gd name="T70" fmla="*/ 16 w 88"/>
                <a:gd name="T71" fmla="*/ 31 h 147"/>
                <a:gd name="T72" fmla="*/ 21 w 88"/>
                <a:gd name="T73" fmla="*/ 27 h 147"/>
                <a:gd name="T74" fmla="*/ 15 w 88"/>
                <a:gd name="T75" fmla="*/ 19 h 147"/>
                <a:gd name="T76" fmla="*/ 17 w 88"/>
                <a:gd name="T77" fmla="*/ 12 h 147"/>
                <a:gd name="T78" fmla="*/ 32 w 88"/>
                <a:gd name="T79" fmla="*/ 0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88" h="147">
                  <a:moveTo>
                    <a:pt x="32" y="0"/>
                  </a:moveTo>
                  <a:lnTo>
                    <a:pt x="43" y="7"/>
                  </a:lnTo>
                  <a:lnTo>
                    <a:pt x="54" y="21"/>
                  </a:lnTo>
                  <a:lnTo>
                    <a:pt x="54" y="32"/>
                  </a:lnTo>
                  <a:lnTo>
                    <a:pt x="61" y="32"/>
                  </a:lnTo>
                  <a:lnTo>
                    <a:pt x="71" y="42"/>
                  </a:lnTo>
                  <a:lnTo>
                    <a:pt x="78" y="49"/>
                  </a:lnTo>
                  <a:lnTo>
                    <a:pt x="74" y="68"/>
                  </a:lnTo>
                  <a:lnTo>
                    <a:pt x="63" y="73"/>
                  </a:lnTo>
                  <a:lnTo>
                    <a:pt x="64" y="78"/>
                  </a:lnTo>
                  <a:lnTo>
                    <a:pt x="61" y="89"/>
                  </a:lnTo>
                  <a:lnTo>
                    <a:pt x="68" y="104"/>
                  </a:lnTo>
                  <a:lnTo>
                    <a:pt x="74" y="104"/>
                  </a:lnTo>
                  <a:lnTo>
                    <a:pt x="77" y="116"/>
                  </a:lnTo>
                  <a:lnTo>
                    <a:pt x="88" y="134"/>
                  </a:lnTo>
                  <a:lnTo>
                    <a:pt x="83" y="135"/>
                  </a:lnTo>
                  <a:lnTo>
                    <a:pt x="73" y="133"/>
                  </a:lnTo>
                  <a:lnTo>
                    <a:pt x="67" y="138"/>
                  </a:lnTo>
                  <a:lnTo>
                    <a:pt x="59" y="142"/>
                  </a:lnTo>
                  <a:lnTo>
                    <a:pt x="53" y="143"/>
                  </a:lnTo>
                  <a:lnTo>
                    <a:pt x="51" y="147"/>
                  </a:lnTo>
                  <a:lnTo>
                    <a:pt x="42" y="146"/>
                  </a:lnTo>
                  <a:lnTo>
                    <a:pt x="31" y="136"/>
                  </a:lnTo>
                  <a:lnTo>
                    <a:pt x="29" y="127"/>
                  </a:lnTo>
                  <a:lnTo>
                    <a:pt x="25" y="116"/>
                  </a:lnTo>
                  <a:lnTo>
                    <a:pt x="28" y="98"/>
                  </a:lnTo>
                  <a:lnTo>
                    <a:pt x="33" y="91"/>
                  </a:lnTo>
                  <a:lnTo>
                    <a:pt x="29" y="82"/>
                  </a:lnTo>
                  <a:lnTo>
                    <a:pt x="23" y="78"/>
                  </a:lnTo>
                  <a:lnTo>
                    <a:pt x="25" y="69"/>
                  </a:lnTo>
                  <a:lnTo>
                    <a:pt x="21" y="64"/>
                  </a:lnTo>
                  <a:lnTo>
                    <a:pt x="12" y="65"/>
                  </a:lnTo>
                  <a:lnTo>
                    <a:pt x="0" y="50"/>
                  </a:lnTo>
                  <a:lnTo>
                    <a:pt x="5" y="44"/>
                  </a:lnTo>
                  <a:lnTo>
                    <a:pt x="5" y="34"/>
                  </a:lnTo>
                  <a:lnTo>
                    <a:pt x="16" y="31"/>
                  </a:lnTo>
                  <a:lnTo>
                    <a:pt x="21" y="27"/>
                  </a:lnTo>
                  <a:lnTo>
                    <a:pt x="15" y="19"/>
                  </a:lnTo>
                  <a:lnTo>
                    <a:pt x="17" y="12"/>
                  </a:lnTo>
                  <a:lnTo>
                    <a:pt x="32"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83" name="Freeform 82"/>
            <p:cNvSpPr>
              <a:spLocks/>
            </p:cNvSpPr>
            <p:nvPr/>
          </p:nvSpPr>
          <p:spPr bwMode="auto">
            <a:xfrm>
              <a:off x="2237586" y="3731666"/>
              <a:ext cx="188458" cy="97856"/>
            </a:xfrm>
            <a:custGeom>
              <a:avLst/>
              <a:gdLst>
                <a:gd name="T0" fmla="*/ 34 w 114"/>
                <a:gd name="T1" fmla="*/ 63 h 63"/>
                <a:gd name="T2" fmla="*/ 32 w 114"/>
                <a:gd name="T3" fmla="*/ 56 h 63"/>
                <a:gd name="T4" fmla="*/ 27 w 114"/>
                <a:gd name="T5" fmla="*/ 54 h 63"/>
                <a:gd name="T6" fmla="*/ 29 w 114"/>
                <a:gd name="T7" fmla="*/ 46 h 63"/>
                <a:gd name="T8" fmla="*/ 26 w 114"/>
                <a:gd name="T9" fmla="*/ 44 h 63"/>
                <a:gd name="T10" fmla="*/ 23 w 114"/>
                <a:gd name="T11" fmla="*/ 42 h 63"/>
                <a:gd name="T12" fmla="*/ 14 w 114"/>
                <a:gd name="T13" fmla="*/ 45 h 63"/>
                <a:gd name="T14" fmla="*/ 14 w 114"/>
                <a:gd name="T15" fmla="*/ 42 h 63"/>
                <a:gd name="T16" fmla="*/ 9 w 114"/>
                <a:gd name="T17" fmla="*/ 39 h 63"/>
                <a:gd name="T18" fmla="*/ 5 w 114"/>
                <a:gd name="T19" fmla="*/ 34 h 63"/>
                <a:gd name="T20" fmla="*/ 0 w 114"/>
                <a:gd name="T21" fmla="*/ 33 h 63"/>
                <a:gd name="T22" fmla="*/ 4 w 114"/>
                <a:gd name="T23" fmla="*/ 28 h 63"/>
                <a:gd name="T24" fmla="*/ 3 w 114"/>
                <a:gd name="T25" fmla="*/ 23 h 63"/>
                <a:gd name="T26" fmla="*/ 5 w 114"/>
                <a:gd name="T27" fmla="*/ 19 h 63"/>
                <a:gd name="T28" fmla="*/ 14 w 114"/>
                <a:gd name="T29" fmla="*/ 14 h 63"/>
                <a:gd name="T30" fmla="*/ 23 w 114"/>
                <a:gd name="T31" fmla="*/ 6 h 63"/>
                <a:gd name="T32" fmla="*/ 25 w 114"/>
                <a:gd name="T33" fmla="*/ 7 h 63"/>
                <a:gd name="T34" fmla="*/ 30 w 114"/>
                <a:gd name="T35" fmla="*/ 3 h 63"/>
                <a:gd name="T36" fmla="*/ 35 w 114"/>
                <a:gd name="T37" fmla="*/ 2 h 63"/>
                <a:gd name="T38" fmla="*/ 36 w 114"/>
                <a:gd name="T39" fmla="*/ 4 h 63"/>
                <a:gd name="T40" fmla="*/ 39 w 114"/>
                <a:gd name="T41" fmla="*/ 3 h 63"/>
                <a:gd name="T42" fmla="*/ 48 w 114"/>
                <a:gd name="T43" fmla="*/ 5 h 63"/>
                <a:gd name="T44" fmla="*/ 56 w 114"/>
                <a:gd name="T45" fmla="*/ 4 h 63"/>
                <a:gd name="T46" fmla="*/ 62 w 114"/>
                <a:gd name="T47" fmla="*/ 2 h 63"/>
                <a:gd name="T48" fmla="*/ 65 w 114"/>
                <a:gd name="T49" fmla="*/ 0 h 63"/>
                <a:gd name="T50" fmla="*/ 70 w 114"/>
                <a:gd name="T51" fmla="*/ 1 h 63"/>
                <a:gd name="T52" fmla="*/ 74 w 114"/>
                <a:gd name="T53" fmla="*/ 2 h 63"/>
                <a:gd name="T54" fmla="*/ 79 w 114"/>
                <a:gd name="T55" fmla="*/ 2 h 63"/>
                <a:gd name="T56" fmla="*/ 83 w 114"/>
                <a:gd name="T57" fmla="*/ 0 h 63"/>
                <a:gd name="T58" fmla="*/ 91 w 114"/>
                <a:gd name="T59" fmla="*/ 3 h 63"/>
                <a:gd name="T60" fmla="*/ 94 w 114"/>
                <a:gd name="T61" fmla="*/ 3 h 63"/>
                <a:gd name="T62" fmla="*/ 99 w 114"/>
                <a:gd name="T63" fmla="*/ 7 h 63"/>
                <a:gd name="T64" fmla="*/ 104 w 114"/>
                <a:gd name="T65" fmla="*/ 12 h 63"/>
                <a:gd name="T66" fmla="*/ 110 w 114"/>
                <a:gd name="T67" fmla="*/ 15 h 63"/>
                <a:gd name="T68" fmla="*/ 114 w 114"/>
                <a:gd name="T69" fmla="*/ 21 h 63"/>
                <a:gd name="T70" fmla="*/ 108 w 114"/>
                <a:gd name="T71" fmla="*/ 20 h 63"/>
                <a:gd name="T72" fmla="*/ 105 w 114"/>
                <a:gd name="T73" fmla="*/ 23 h 63"/>
                <a:gd name="T74" fmla="*/ 99 w 114"/>
                <a:gd name="T75" fmla="*/ 26 h 63"/>
                <a:gd name="T76" fmla="*/ 94 w 114"/>
                <a:gd name="T77" fmla="*/ 26 h 63"/>
                <a:gd name="T78" fmla="*/ 90 w 114"/>
                <a:gd name="T79" fmla="*/ 29 h 63"/>
                <a:gd name="T80" fmla="*/ 86 w 114"/>
                <a:gd name="T81" fmla="*/ 28 h 63"/>
                <a:gd name="T82" fmla="*/ 84 w 114"/>
                <a:gd name="T83" fmla="*/ 25 h 63"/>
                <a:gd name="T84" fmla="*/ 82 w 114"/>
                <a:gd name="T85" fmla="*/ 25 h 63"/>
                <a:gd name="T86" fmla="*/ 79 w 114"/>
                <a:gd name="T87" fmla="*/ 30 h 63"/>
                <a:gd name="T88" fmla="*/ 77 w 114"/>
                <a:gd name="T89" fmla="*/ 30 h 63"/>
                <a:gd name="T90" fmla="*/ 76 w 114"/>
                <a:gd name="T91" fmla="*/ 34 h 63"/>
                <a:gd name="T92" fmla="*/ 69 w 114"/>
                <a:gd name="T93" fmla="*/ 40 h 63"/>
                <a:gd name="T94" fmla="*/ 66 w 114"/>
                <a:gd name="T95" fmla="*/ 42 h 63"/>
                <a:gd name="T96" fmla="*/ 64 w 114"/>
                <a:gd name="T97" fmla="*/ 45 h 63"/>
                <a:gd name="T98" fmla="*/ 59 w 114"/>
                <a:gd name="T99" fmla="*/ 41 h 63"/>
                <a:gd name="T100" fmla="*/ 54 w 114"/>
                <a:gd name="T101" fmla="*/ 46 h 63"/>
                <a:gd name="T102" fmla="*/ 51 w 114"/>
                <a:gd name="T103" fmla="*/ 46 h 63"/>
                <a:gd name="T104" fmla="*/ 46 w 114"/>
                <a:gd name="T105" fmla="*/ 47 h 63"/>
                <a:gd name="T106" fmla="*/ 46 w 114"/>
                <a:gd name="T107" fmla="*/ 57 h 63"/>
                <a:gd name="T108" fmla="*/ 43 w 114"/>
                <a:gd name="T109" fmla="*/ 57 h 63"/>
                <a:gd name="T110" fmla="*/ 40 w 114"/>
                <a:gd name="T111" fmla="*/ 62 h 63"/>
                <a:gd name="T112" fmla="*/ 34 w 114"/>
                <a:gd name="T113" fmla="*/ 63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14" h="63">
                  <a:moveTo>
                    <a:pt x="34" y="63"/>
                  </a:moveTo>
                  <a:lnTo>
                    <a:pt x="32" y="56"/>
                  </a:lnTo>
                  <a:lnTo>
                    <a:pt x="27" y="54"/>
                  </a:lnTo>
                  <a:lnTo>
                    <a:pt x="29" y="46"/>
                  </a:lnTo>
                  <a:lnTo>
                    <a:pt x="26" y="44"/>
                  </a:lnTo>
                  <a:lnTo>
                    <a:pt x="23" y="42"/>
                  </a:lnTo>
                  <a:lnTo>
                    <a:pt x="14" y="45"/>
                  </a:lnTo>
                  <a:lnTo>
                    <a:pt x="14" y="42"/>
                  </a:lnTo>
                  <a:lnTo>
                    <a:pt x="9" y="39"/>
                  </a:lnTo>
                  <a:lnTo>
                    <a:pt x="5" y="34"/>
                  </a:lnTo>
                  <a:lnTo>
                    <a:pt x="0" y="33"/>
                  </a:lnTo>
                  <a:lnTo>
                    <a:pt x="4" y="28"/>
                  </a:lnTo>
                  <a:lnTo>
                    <a:pt x="3" y="23"/>
                  </a:lnTo>
                  <a:lnTo>
                    <a:pt x="5" y="19"/>
                  </a:lnTo>
                  <a:lnTo>
                    <a:pt x="14" y="14"/>
                  </a:lnTo>
                  <a:lnTo>
                    <a:pt x="23" y="6"/>
                  </a:lnTo>
                  <a:lnTo>
                    <a:pt x="25" y="7"/>
                  </a:lnTo>
                  <a:lnTo>
                    <a:pt x="30" y="3"/>
                  </a:lnTo>
                  <a:lnTo>
                    <a:pt x="35" y="2"/>
                  </a:lnTo>
                  <a:lnTo>
                    <a:pt x="36" y="4"/>
                  </a:lnTo>
                  <a:lnTo>
                    <a:pt x="39" y="3"/>
                  </a:lnTo>
                  <a:lnTo>
                    <a:pt x="48" y="5"/>
                  </a:lnTo>
                  <a:lnTo>
                    <a:pt x="56" y="4"/>
                  </a:lnTo>
                  <a:lnTo>
                    <a:pt x="62" y="2"/>
                  </a:lnTo>
                  <a:lnTo>
                    <a:pt x="65" y="0"/>
                  </a:lnTo>
                  <a:lnTo>
                    <a:pt x="70" y="1"/>
                  </a:lnTo>
                  <a:lnTo>
                    <a:pt x="74" y="2"/>
                  </a:lnTo>
                  <a:lnTo>
                    <a:pt x="79" y="2"/>
                  </a:lnTo>
                  <a:lnTo>
                    <a:pt x="83" y="0"/>
                  </a:lnTo>
                  <a:lnTo>
                    <a:pt x="91" y="3"/>
                  </a:lnTo>
                  <a:lnTo>
                    <a:pt x="94" y="3"/>
                  </a:lnTo>
                  <a:lnTo>
                    <a:pt x="99" y="7"/>
                  </a:lnTo>
                  <a:lnTo>
                    <a:pt x="104" y="12"/>
                  </a:lnTo>
                  <a:lnTo>
                    <a:pt x="110" y="15"/>
                  </a:lnTo>
                  <a:lnTo>
                    <a:pt x="114" y="21"/>
                  </a:lnTo>
                  <a:lnTo>
                    <a:pt x="108" y="20"/>
                  </a:lnTo>
                  <a:lnTo>
                    <a:pt x="105" y="23"/>
                  </a:lnTo>
                  <a:lnTo>
                    <a:pt x="99" y="26"/>
                  </a:lnTo>
                  <a:lnTo>
                    <a:pt x="94" y="26"/>
                  </a:lnTo>
                  <a:lnTo>
                    <a:pt x="90" y="29"/>
                  </a:lnTo>
                  <a:lnTo>
                    <a:pt x="86" y="28"/>
                  </a:lnTo>
                  <a:lnTo>
                    <a:pt x="84" y="25"/>
                  </a:lnTo>
                  <a:lnTo>
                    <a:pt x="82" y="25"/>
                  </a:lnTo>
                  <a:lnTo>
                    <a:pt x="79" y="30"/>
                  </a:lnTo>
                  <a:lnTo>
                    <a:pt x="77" y="30"/>
                  </a:lnTo>
                  <a:lnTo>
                    <a:pt x="76" y="34"/>
                  </a:lnTo>
                  <a:lnTo>
                    <a:pt x="69" y="40"/>
                  </a:lnTo>
                  <a:lnTo>
                    <a:pt x="66" y="42"/>
                  </a:lnTo>
                  <a:lnTo>
                    <a:pt x="64" y="45"/>
                  </a:lnTo>
                  <a:lnTo>
                    <a:pt x="59" y="41"/>
                  </a:lnTo>
                  <a:lnTo>
                    <a:pt x="54" y="46"/>
                  </a:lnTo>
                  <a:lnTo>
                    <a:pt x="51" y="46"/>
                  </a:lnTo>
                  <a:lnTo>
                    <a:pt x="46" y="47"/>
                  </a:lnTo>
                  <a:lnTo>
                    <a:pt x="46" y="57"/>
                  </a:lnTo>
                  <a:lnTo>
                    <a:pt x="43" y="57"/>
                  </a:lnTo>
                  <a:lnTo>
                    <a:pt x="40" y="62"/>
                  </a:lnTo>
                  <a:lnTo>
                    <a:pt x="34" y="63"/>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85" name="Freeform 84"/>
            <p:cNvSpPr>
              <a:spLocks/>
            </p:cNvSpPr>
            <p:nvPr/>
          </p:nvSpPr>
          <p:spPr bwMode="auto">
            <a:xfrm>
              <a:off x="2698814" y="3605853"/>
              <a:ext cx="89270" cy="60577"/>
            </a:xfrm>
            <a:custGeom>
              <a:avLst/>
              <a:gdLst>
                <a:gd name="T0" fmla="*/ 27 w 54"/>
                <a:gd name="T1" fmla="*/ 0 h 39"/>
                <a:gd name="T2" fmla="*/ 38 w 54"/>
                <a:gd name="T3" fmla="*/ 0 h 39"/>
                <a:gd name="T4" fmla="*/ 53 w 54"/>
                <a:gd name="T5" fmla="*/ 4 h 39"/>
                <a:gd name="T6" fmla="*/ 54 w 54"/>
                <a:gd name="T7" fmla="*/ 15 h 39"/>
                <a:gd name="T8" fmla="*/ 51 w 54"/>
                <a:gd name="T9" fmla="*/ 23 h 39"/>
                <a:gd name="T10" fmla="*/ 46 w 54"/>
                <a:gd name="T11" fmla="*/ 27 h 39"/>
                <a:gd name="T12" fmla="*/ 50 w 54"/>
                <a:gd name="T13" fmla="*/ 33 h 39"/>
                <a:gd name="T14" fmla="*/ 49 w 54"/>
                <a:gd name="T15" fmla="*/ 39 h 39"/>
                <a:gd name="T16" fmla="*/ 38 w 54"/>
                <a:gd name="T17" fmla="*/ 35 h 39"/>
                <a:gd name="T18" fmla="*/ 29 w 54"/>
                <a:gd name="T19" fmla="*/ 36 h 39"/>
                <a:gd name="T20" fmla="*/ 18 w 54"/>
                <a:gd name="T21" fmla="*/ 35 h 39"/>
                <a:gd name="T22" fmla="*/ 9 w 54"/>
                <a:gd name="T23" fmla="*/ 39 h 39"/>
                <a:gd name="T24" fmla="*/ 0 w 54"/>
                <a:gd name="T25" fmla="*/ 32 h 39"/>
                <a:gd name="T26" fmla="*/ 3 w 54"/>
                <a:gd name="T27" fmla="*/ 26 h 39"/>
                <a:gd name="T28" fmla="*/ 19 w 54"/>
                <a:gd name="T29" fmla="*/ 29 h 39"/>
                <a:gd name="T30" fmla="*/ 33 w 54"/>
                <a:gd name="T31" fmla="*/ 30 h 39"/>
                <a:gd name="T32" fmla="*/ 39 w 54"/>
                <a:gd name="T33" fmla="*/ 26 h 39"/>
                <a:gd name="T34" fmla="*/ 32 w 54"/>
                <a:gd name="T35" fmla="*/ 17 h 39"/>
                <a:gd name="T36" fmla="*/ 33 w 54"/>
                <a:gd name="T37" fmla="*/ 9 h 39"/>
                <a:gd name="T38" fmla="*/ 22 w 54"/>
                <a:gd name="T39" fmla="*/ 5 h 39"/>
                <a:gd name="T40" fmla="*/ 27 w 54"/>
                <a:gd name="T41" fmla="*/ 0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4" h="39">
                  <a:moveTo>
                    <a:pt x="27" y="0"/>
                  </a:moveTo>
                  <a:lnTo>
                    <a:pt x="38" y="0"/>
                  </a:lnTo>
                  <a:lnTo>
                    <a:pt x="53" y="4"/>
                  </a:lnTo>
                  <a:lnTo>
                    <a:pt x="54" y="15"/>
                  </a:lnTo>
                  <a:lnTo>
                    <a:pt x="51" y="23"/>
                  </a:lnTo>
                  <a:lnTo>
                    <a:pt x="46" y="27"/>
                  </a:lnTo>
                  <a:lnTo>
                    <a:pt x="50" y="33"/>
                  </a:lnTo>
                  <a:lnTo>
                    <a:pt x="49" y="39"/>
                  </a:lnTo>
                  <a:lnTo>
                    <a:pt x="38" y="35"/>
                  </a:lnTo>
                  <a:lnTo>
                    <a:pt x="29" y="36"/>
                  </a:lnTo>
                  <a:lnTo>
                    <a:pt x="18" y="35"/>
                  </a:lnTo>
                  <a:lnTo>
                    <a:pt x="9" y="39"/>
                  </a:lnTo>
                  <a:lnTo>
                    <a:pt x="0" y="32"/>
                  </a:lnTo>
                  <a:lnTo>
                    <a:pt x="3" y="26"/>
                  </a:lnTo>
                  <a:lnTo>
                    <a:pt x="19" y="29"/>
                  </a:lnTo>
                  <a:lnTo>
                    <a:pt x="33" y="30"/>
                  </a:lnTo>
                  <a:lnTo>
                    <a:pt x="39" y="26"/>
                  </a:lnTo>
                  <a:lnTo>
                    <a:pt x="32" y="17"/>
                  </a:lnTo>
                  <a:lnTo>
                    <a:pt x="33" y="9"/>
                  </a:lnTo>
                  <a:lnTo>
                    <a:pt x="22" y="5"/>
                  </a:lnTo>
                  <a:lnTo>
                    <a:pt x="27"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92" name="Freeform 91"/>
            <p:cNvSpPr>
              <a:spLocks/>
            </p:cNvSpPr>
            <p:nvPr/>
          </p:nvSpPr>
          <p:spPr bwMode="auto">
            <a:xfrm>
              <a:off x="4370141" y="2144236"/>
              <a:ext cx="244664" cy="86983"/>
            </a:xfrm>
            <a:custGeom>
              <a:avLst/>
              <a:gdLst>
                <a:gd name="T0" fmla="*/ 138 w 148"/>
                <a:gd name="T1" fmla="*/ 1 h 56"/>
                <a:gd name="T2" fmla="*/ 133 w 148"/>
                <a:gd name="T3" fmla="*/ 13 h 56"/>
                <a:gd name="T4" fmla="*/ 148 w 148"/>
                <a:gd name="T5" fmla="*/ 25 h 56"/>
                <a:gd name="T6" fmla="*/ 128 w 148"/>
                <a:gd name="T7" fmla="*/ 39 h 56"/>
                <a:gd name="T8" fmla="*/ 85 w 148"/>
                <a:gd name="T9" fmla="*/ 52 h 56"/>
                <a:gd name="T10" fmla="*/ 73 w 148"/>
                <a:gd name="T11" fmla="*/ 56 h 56"/>
                <a:gd name="T12" fmla="*/ 54 w 148"/>
                <a:gd name="T13" fmla="*/ 53 h 56"/>
                <a:gd name="T14" fmla="*/ 16 w 148"/>
                <a:gd name="T15" fmla="*/ 47 h 56"/>
                <a:gd name="T16" fmla="*/ 31 w 148"/>
                <a:gd name="T17" fmla="*/ 39 h 56"/>
                <a:gd name="T18" fmla="*/ 2 w 148"/>
                <a:gd name="T19" fmla="*/ 30 h 56"/>
                <a:gd name="T20" fmla="*/ 28 w 148"/>
                <a:gd name="T21" fmla="*/ 26 h 56"/>
                <a:gd name="T22" fmla="*/ 28 w 148"/>
                <a:gd name="T23" fmla="*/ 21 h 56"/>
                <a:gd name="T24" fmla="*/ 0 w 148"/>
                <a:gd name="T25" fmla="*/ 17 h 56"/>
                <a:gd name="T26" fmla="*/ 12 w 148"/>
                <a:gd name="T27" fmla="*/ 5 h 56"/>
                <a:gd name="T28" fmla="*/ 33 w 148"/>
                <a:gd name="T29" fmla="*/ 2 h 56"/>
                <a:gd name="T30" fmla="*/ 52 w 148"/>
                <a:gd name="T31" fmla="*/ 14 h 56"/>
                <a:gd name="T32" fmla="*/ 75 w 148"/>
                <a:gd name="T33" fmla="*/ 4 h 56"/>
                <a:gd name="T34" fmla="*/ 91 w 148"/>
                <a:gd name="T35" fmla="*/ 9 h 56"/>
                <a:gd name="T36" fmla="*/ 115 w 148"/>
                <a:gd name="T37" fmla="*/ 0 h 56"/>
                <a:gd name="T38" fmla="*/ 138 w 148"/>
                <a:gd name="T39" fmla="*/ 1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48" h="56">
                  <a:moveTo>
                    <a:pt x="138" y="1"/>
                  </a:moveTo>
                  <a:lnTo>
                    <a:pt x="133" y="13"/>
                  </a:lnTo>
                  <a:lnTo>
                    <a:pt x="148" y="25"/>
                  </a:lnTo>
                  <a:lnTo>
                    <a:pt x="128" y="39"/>
                  </a:lnTo>
                  <a:lnTo>
                    <a:pt x="85" y="52"/>
                  </a:lnTo>
                  <a:lnTo>
                    <a:pt x="73" y="56"/>
                  </a:lnTo>
                  <a:lnTo>
                    <a:pt x="54" y="53"/>
                  </a:lnTo>
                  <a:lnTo>
                    <a:pt x="16" y="47"/>
                  </a:lnTo>
                  <a:lnTo>
                    <a:pt x="31" y="39"/>
                  </a:lnTo>
                  <a:lnTo>
                    <a:pt x="2" y="30"/>
                  </a:lnTo>
                  <a:lnTo>
                    <a:pt x="28" y="26"/>
                  </a:lnTo>
                  <a:lnTo>
                    <a:pt x="28" y="21"/>
                  </a:lnTo>
                  <a:lnTo>
                    <a:pt x="0" y="17"/>
                  </a:lnTo>
                  <a:lnTo>
                    <a:pt x="12" y="5"/>
                  </a:lnTo>
                  <a:lnTo>
                    <a:pt x="33" y="2"/>
                  </a:lnTo>
                  <a:lnTo>
                    <a:pt x="52" y="14"/>
                  </a:lnTo>
                  <a:lnTo>
                    <a:pt x="75" y="4"/>
                  </a:lnTo>
                  <a:lnTo>
                    <a:pt x="91" y="9"/>
                  </a:lnTo>
                  <a:lnTo>
                    <a:pt x="115" y="0"/>
                  </a:lnTo>
                  <a:lnTo>
                    <a:pt x="138" y="1"/>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97" name="Freeform 96"/>
            <p:cNvSpPr>
              <a:spLocks/>
            </p:cNvSpPr>
            <p:nvPr/>
          </p:nvSpPr>
          <p:spPr bwMode="auto">
            <a:xfrm>
              <a:off x="2583094" y="3650897"/>
              <a:ext cx="62819" cy="26405"/>
            </a:xfrm>
            <a:custGeom>
              <a:avLst/>
              <a:gdLst>
                <a:gd name="T0" fmla="*/ 14 w 38"/>
                <a:gd name="T1" fmla="*/ 0 h 17"/>
                <a:gd name="T2" fmla="*/ 26 w 38"/>
                <a:gd name="T3" fmla="*/ 2 h 17"/>
                <a:gd name="T4" fmla="*/ 35 w 38"/>
                <a:gd name="T5" fmla="*/ 7 h 17"/>
                <a:gd name="T6" fmla="*/ 38 w 38"/>
                <a:gd name="T7" fmla="*/ 13 h 17"/>
                <a:gd name="T8" fmla="*/ 25 w 38"/>
                <a:gd name="T9" fmla="*/ 13 h 17"/>
                <a:gd name="T10" fmla="*/ 19 w 38"/>
                <a:gd name="T11" fmla="*/ 17 h 17"/>
                <a:gd name="T12" fmla="*/ 9 w 38"/>
                <a:gd name="T13" fmla="*/ 13 h 17"/>
                <a:gd name="T14" fmla="*/ 0 w 38"/>
                <a:gd name="T15" fmla="*/ 6 h 17"/>
                <a:gd name="T16" fmla="*/ 2 w 38"/>
                <a:gd name="T17" fmla="*/ 1 h 17"/>
                <a:gd name="T18" fmla="*/ 10 w 38"/>
                <a:gd name="T19" fmla="*/ 0 h 17"/>
                <a:gd name="T20" fmla="*/ 14 w 38"/>
                <a:gd name="T21"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8" h="17">
                  <a:moveTo>
                    <a:pt x="14" y="0"/>
                  </a:moveTo>
                  <a:lnTo>
                    <a:pt x="26" y="2"/>
                  </a:lnTo>
                  <a:lnTo>
                    <a:pt x="35" y="7"/>
                  </a:lnTo>
                  <a:lnTo>
                    <a:pt x="38" y="13"/>
                  </a:lnTo>
                  <a:lnTo>
                    <a:pt x="25" y="13"/>
                  </a:lnTo>
                  <a:lnTo>
                    <a:pt x="19" y="17"/>
                  </a:lnTo>
                  <a:lnTo>
                    <a:pt x="9" y="13"/>
                  </a:lnTo>
                  <a:lnTo>
                    <a:pt x="0" y="6"/>
                  </a:lnTo>
                  <a:lnTo>
                    <a:pt x="2" y="1"/>
                  </a:lnTo>
                  <a:lnTo>
                    <a:pt x="10" y="0"/>
                  </a:lnTo>
                  <a:lnTo>
                    <a:pt x="14"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21" name="Freeform 120"/>
            <p:cNvSpPr>
              <a:spLocks/>
            </p:cNvSpPr>
            <p:nvPr/>
          </p:nvSpPr>
          <p:spPr bwMode="auto">
            <a:xfrm>
              <a:off x="1546572" y="3192685"/>
              <a:ext cx="796815" cy="585580"/>
            </a:xfrm>
            <a:custGeom>
              <a:avLst/>
              <a:gdLst>
                <a:gd name="T0" fmla="*/ 298 w 482"/>
                <a:gd name="T1" fmla="*/ 175 h 377"/>
                <a:gd name="T2" fmla="*/ 288 w 482"/>
                <a:gd name="T3" fmla="*/ 225 h 377"/>
                <a:gd name="T4" fmla="*/ 303 w 482"/>
                <a:gd name="T5" fmla="*/ 266 h 377"/>
                <a:gd name="T6" fmla="*/ 329 w 482"/>
                <a:gd name="T7" fmla="*/ 294 h 377"/>
                <a:gd name="T8" fmla="*/ 366 w 482"/>
                <a:gd name="T9" fmla="*/ 295 h 377"/>
                <a:gd name="T10" fmla="*/ 405 w 482"/>
                <a:gd name="T11" fmla="*/ 279 h 377"/>
                <a:gd name="T12" fmla="*/ 419 w 482"/>
                <a:gd name="T13" fmla="*/ 243 h 377"/>
                <a:gd name="T14" fmla="*/ 468 w 482"/>
                <a:gd name="T15" fmla="*/ 234 h 377"/>
                <a:gd name="T16" fmla="*/ 480 w 482"/>
                <a:gd name="T17" fmla="*/ 246 h 377"/>
                <a:gd name="T18" fmla="*/ 465 w 482"/>
                <a:gd name="T19" fmla="*/ 275 h 377"/>
                <a:gd name="T20" fmla="*/ 451 w 482"/>
                <a:gd name="T21" fmla="*/ 295 h 377"/>
                <a:gd name="T22" fmla="*/ 436 w 482"/>
                <a:gd name="T23" fmla="*/ 308 h 377"/>
                <a:gd name="T24" fmla="*/ 430 w 482"/>
                <a:gd name="T25" fmla="*/ 309 h 377"/>
                <a:gd name="T26" fmla="*/ 395 w 482"/>
                <a:gd name="T27" fmla="*/ 321 h 377"/>
                <a:gd name="T28" fmla="*/ 399 w 482"/>
                <a:gd name="T29" fmla="*/ 333 h 377"/>
                <a:gd name="T30" fmla="*/ 402 w 482"/>
                <a:gd name="T31" fmla="*/ 346 h 377"/>
                <a:gd name="T32" fmla="*/ 370 w 482"/>
                <a:gd name="T33" fmla="*/ 367 h 377"/>
                <a:gd name="T34" fmla="*/ 348 w 482"/>
                <a:gd name="T35" fmla="*/ 355 h 377"/>
                <a:gd name="T36" fmla="*/ 315 w 482"/>
                <a:gd name="T37" fmla="*/ 344 h 377"/>
                <a:gd name="T38" fmla="*/ 278 w 482"/>
                <a:gd name="T39" fmla="*/ 349 h 377"/>
                <a:gd name="T40" fmla="*/ 236 w 482"/>
                <a:gd name="T41" fmla="*/ 332 h 377"/>
                <a:gd name="T42" fmla="*/ 199 w 482"/>
                <a:gd name="T43" fmla="*/ 307 h 377"/>
                <a:gd name="T44" fmla="*/ 165 w 482"/>
                <a:gd name="T45" fmla="*/ 290 h 377"/>
                <a:gd name="T46" fmla="*/ 138 w 482"/>
                <a:gd name="T47" fmla="*/ 255 h 377"/>
                <a:gd name="T48" fmla="*/ 149 w 482"/>
                <a:gd name="T49" fmla="*/ 242 h 377"/>
                <a:gd name="T50" fmla="*/ 146 w 482"/>
                <a:gd name="T51" fmla="*/ 217 h 377"/>
                <a:gd name="T52" fmla="*/ 116 w 482"/>
                <a:gd name="T53" fmla="*/ 169 h 377"/>
                <a:gd name="T54" fmla="*/ 95 w 482"/>
                <a:gd name="T55" fmla="*/ 143 h 377"/>
                <a:gd name="T56" fmla="*/ 85 w 482"/>
                <a:gd name="T57" fmla="*/ 115 h 377"/>
                <a:gd name="T58" fmla="*/ 68 w 482"/>
                <a:gd name="T59" fmla="*/ 88 h 377"/>
                <a:gd name="T60" fmla="*/ 59 w 482"/>
                <a:gd name="T61" fmla="*/ 56 h 377"/>
                <a:gd name="T62" fmla="*/ 50 w 482"/>
                <a:gd name="T63" fmla="*/ 24 h 377"/>
                <a:gd name="T64" fmla="*/ 31 w 482"/>
                <a:gd name="T65" fmla="*/ 27 h 377"/>
                <a:gd name="T66" fmla="*/ 31 w 482"/>
                <a:gd name="T67" fmla="*/ 62 h 377"/>
                <a:gd name="T68" fmla="*/ 43 w 482"/>
                <a:gd name="T69" fmla="*/ 82 h 377"/>
                <a:gd name="T70" fmla="*/ 46 w 482"/>
                <a:gd name="T71" fmla="*/ 102 h 377"/>
                <a:gd name="T72" fmla="*/ 61 w 482"/>
                <a:gd name="T73" fmla="*/ 125 h 377"/>
                <a:gd name="T74" fmla="*/ 67 w 482"/>
                <a:gd name="T75" fmla="*/ 164 h 377"/>
                <a:gd name="T76" fmla="*/ 80 w 482"/>
                <a:gd name="T77" fmla="*/ 185 h 377"/>
                <a:gd name="T78" fmla="*/ 74 w 482"/>
                <a:gd name="T79" fmla="*/ 205 h 377"/>
                <a:gd name="T80" fmla="*/ 59 w 482"/>
                <a:gd name="T81" fmla="*/ 181 h 377"/>
                <a:gd name="T82" fmla="*/ 45 w 482"/>
                <a:gd name="T83" fmla="*/ 150 h 377"/>
                <a:gd name="T84" fmla="*/ 28 w 482"/>
                <a:gd name="T85" fmla="*/ 123 h 377"/>
                <a:gd name="T86" fmla="*/ 13 w 482"/>
                <a:gd name="T87" fmla="*/ 115 h 377"/>
                <a:gd name="T88" fmla="*/ 14 w 482"/>
                <a:gd name="T89" fmla="*/ 103 h 377"/>
                <a:gd name="T90" fmla="*/ 17 w 482"/>
                <a:gd name="T91" fmla="*/ 71 h 377"/>
                <a:gd name="T92" fmla="*/ 4 w 482"/>
                <a:gd name="T93" fmla="*/ 39 h 377"/>
                <a:gd name="T94" fmla="*/ 21 w 482"/>
                <a:gd name="T95" fmla="*/ 2 h 377"/>
                <a:gd name="T96" fmla="*/ 64 w 482"/>
                <a:gd name="T97" fmla="*/ 14 h 377"/>
                <a:gd name="T98" fmla="*/ 148 w 482"/>
                <a:gd name="T99" fmla="*/ 28 h 377"/>
                <a:gd name="T100" fmla="*/ 185 w 482"/>
                <a:gd name="T101" fmla="*/ 27 h 377"/>
                <a:gd name="T102" fmla="*/ 202 w 482"/>
                <a:gd name="T103" fmla="*/ 54 h 377"/>
                <a:gd name="T104" fmla="*/ 224 w 482"/>
                <a:gd name="T105" fmla="*/ 78 h 377"/>
                <a:gd name="T106" fmla="*/ 264 w 482"/>
                <a:gd name="T107" fmla="*/ 69 h 377"/>
                <a:gd name="T108" fmla="*/ 280 w 482"/>
                <a:gd name="T109" fmla="*/ 107 h 377"/>
                <a:gd name="T110" fmla="*/ 296 w 482"/>
                <a:gd name="T111" fmla="*/ 138 h 3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482" h="377">
                  <a:moveTo>
                    <a:pt x="315" y="142"/>
                  </a:moveTo>
                  <a:lnTo>
                    <a:pt x="304" y="160"/>
                  </a:lnTo>
                  <a:lnTo>
                    <a:pt x="298" y="175"/>
                  </a:lnTo>
                  <a:lnTo>
                    <a:pt x="291" y="203"/>
                  </a:lnTo>
                  <a:lnTo>
                    <a:pt x="287" y="213"/>
                  </a:lnTo>
                  <a:lnTo>
                    <a:pt x="288" y="225"/>
                  </a:lnTo>
                  <a:lnTo>
                    <a:pt x="292" y="235"/>
                  </a:lnTo>
                  <a:lnTo>
                    <a:pt x="293" y="251"/>
                  </a:lnTo>
                  <a:lnTo>
                    <a:pt x="303" y="266"/>
                  </a:lnTo>
                  <a:lnTo>
                    <a:pt x="305" y="278"/>
                  </a:lnTo>
                  <a:lnTo>
                    <a:pt x="311" y="288"/>
                  </a:lnTo>
                  <a:lnTo>
                    <a:pt x="329" y="294"/>
                  </a:lnTo>
                  <a:lnTo>
                    <a:pt x="335" y="302"/>
                  </a:lnTo>
                  <a:lnTo>
                    <a:pt x="352" y="297"/>
                  </a:lnTo>
                  <a:lnTo>
                    <a:pt x="366" y="295"/>
                  </a:lnTo>
                  <a:lnTo>
                    <a:pt x="380" y="291"/>
                  </a:lnTo>
                  <a:lnTo>
                    <a:pt x="392" y="287"/>
                  </a:lnTo>
                  <a:lnTo>
                    <a:pt x="405" y="279"/>
                  </a:lnTo>
                  <a:lnTo>
                    <a:pt x="411" y="267"/>
                  </a:lnTo>
                  <a:lnTo>
                    <a:pt x="415" y="249"/>
                  </a:lnTo>
                  <a:lnTo>
                    <a:pt x="419" y="243"/>
                  </a:lnTo>
                  <a:lnTo>
                    <a:pt x="432" y="238"/>
                  </a:lnTo>
                  <a:lnTo>
                    <a:pt x="452" y="233"/>
                  </a:lnTo>
                  <a:lnTo>
                    <a:pt x="468" y="234"/>
                  </a:lnTo>
                  <a:lnTo>
                    <a:pt x="479" y="232"/>
                  </a:lnTo>
                  <a:lnTo>
                    <a:pt x="482" y="236"/>
                  </a:lnTo>
                  <a:lnTo>
                    <a:pt x="480" y="246"/>
                  </a:lnTo>
                  <a:lnTo>
                    <a:pt x="469" y="259"/>
                  </a:lnTo>
                  <a:lnTo>
                    <a:pt x="463" y="271"/>
                  </a:lnTo>
                  <a:lnTo>
                    <a:pt x="465" y="275"/>
                  </a:lnTo>
                  <a:lnTo>
                    <a:pt x="461" y="284"/>
                  </a:lnTo>
                  <a:lnTo>
                    <a:pt x="455" y="300"/>
                  </a:lnTo>
                  <a:lnTo>
                    <a:pt x="451" y="295"/>
                  </a:lnTo>
                  <a:lnTo>
                    <a:pt x="447" y="295"/>
                  </a:lnTo>
                  <a:lnTo>
                    <a:pt x="444" y="295"/>
                  </a:lnTo>
                  <a:lnTo>
                    <a:pt x="436" y="308"/>
                  </a:lnTo>
                  <a:lnTo>
                    <a:pt x="433" y="306"/>
                  </a:lnTo>
                  <a:lnTo>
                    <a:pt x="430" y="306"/>
                  </a:lnTo>
                  <a:lnTo>
                    <a:pt x="430" y="309"/>
                  </a:lnTo>
                  <a:lnTo>
                    <a:pt x="413" y="309"/>
                  </a:lnTo>
                  <a:lnTo>
                    <a:pt x="396" y="309"/>
                  </a:lnTo>
                  <a:lnTo>
                    <a:pt x="395" y="321"/>
                  </a:lnTo>
                  <a:lnTo>
                    <a:pt x="387" y="321"/>
                  </a:lnTo>
                  <a:lnTo>
                    <a:pt x="393" y="328"/>
                  </a:lnTo>
                  <a:lnTo>
                    <a:pt x="399" y="333"/>
                  </a:lnTo>
                  <a:lnTo>
                    <a:pt x="400" y="337"/>
                  </a:lnTo>
                  <a:lnTo>
                    <a:pt x="403" y="338"/>
                  </a:lnTo>
                  <a:lnTo>
                    <a:pt x="402" y="346"/>
                  </a:lnTo>
                  <a:lnTo>
                    <a:pt x="378" y="346"/>
                  </a:lnTo>
                  <a:lnTo>
                    <a:pt x="368" y="363"/>
                  </a:lnTo>
                  <a:lnTo>
                    <a:pt x="370" y="367"/>
                  </a:lnTo>
                  <a:lnTo>
                    <a:pt x="367" y="371"/>
                  </a:lnTo>
                  <a:lnTo>
                    <a:pt x="366" y="377"/>
                  </a:lnTo>
                  <a:lnTo>
                    <a:pt x="348" y="355"/>
                  </a:lnTo>
                  <a:lnTo>
                    <a:pt x="339" y="348"/>
                  </a:lnTo>
                  <a:lnTo>
                    <a:pt x="325" y="343"/>
                  </a:lnTo>
                  <a:lnTo>
                    <a:pt x="315" y="344"/>
                  </a:lnTo>
                  <a:lnTo>
                    <a:pt x="299" y="352"/>
                  </a:lnTo>
                  <a:lnTo>
                    <a:pt x="290" y="354"/>
                  </a:lnTo>
                  <a:lnTo>
                    <a:pt x="278" y="349"/>
                  </a:lnTo>
                  <a:lnTo>
                    <a:pt x="265" y="345"/>
                  </a:lnTo>
                  <a:lnTo>
                    <a:pt x="249" y="335"/>
                  </a:lnTo>
                  <a:lnTo>
                    <a:pt x="236" y="332"/>
                  </a:lnTo>
                  <a:lnTo>
                    <a:pt x="216" y="323"/>
                  </a:lnTo>
                  <a:lnTo>
                    <a:pt x="203" y="313"/>
                  </a:lnTo>
                  <a:lnTo>
                    <a:pt x="199" y="307"/>
                  </a:lnTo>
                  <a:lnTo>
                    <a:pt x="189" y="306"/>
                  </a:lnTo>
                  <a:lnTo>
                    <a:pt x="171" y="299"/>
                  </a:lnTo>
                  <a:lnTo>
                    <a:pt x="165" y="290"/>
                  </a:lnTo>
                  <a:lnTo>
                    <a:pt x="148" y="278"/>
                  </a:lnTo>
                  <a:lnTo>
                    <a:pt x="141" y="265"/>
                  </a:lnTo>
                  <a:lnTo>
                    <a:pt x="138" y="255"/>
                  </a:lnTo>
                  <a:lnTo>
                    <a:pt x="145" y="253"/>
                  </a:lnTo>
                  <a:lnTo>
                    <a:pt x="144" y="247"/>
                  </a:lnTo>
                  <a:lnTo>
                    <a:pt x="149" y="242"/>
                  </a:lnTo>
                  <a:lnTo>
                    <a:pt x="150" y="234"/>
                  </a:lnTo>
                  <a:lnTo>
                    <a:pt x="146" y="225"/>
                  </a:lnTo>
                  <a:lnTo>
                    <a:pt x="146" y="217"/>
                  </a:lnTo>
                  <a:lnTo>
                    <a:pt x="142" y="206"/>
                  </a:lnTo>
                  <a:lnTo>
                    <a:pt x="131" y="186"/>
                  </a:lnTo>
                  <a:lnTo>
                    <a:pt x="116" y="169"/>
                  </a:lnTo>
                  <a:lnTo>
                    <a:pt x="110" y="156"/>
                  </a:lnTo>
                  <a:lnTo>
                    <a:pt x="97" y="148"/>
                  </a:lnTo>
                  <a:lnTo>
                    <a:pt x="95" y="143"/>
                  </a:lnTo>
                  <a:lnTo>
                    <a:pt x="101" y="130"/>
                  </a:lnTo>
                  <a:lnTo>
                    <a:pt x="93" y="125"/>
                  </a:lnTo>
                  <a:lnTo>
                    <a:pt x="85" y="115"/>
                  </a:lnTo>
                  <a:lnTo>
                    <a:pt x="85" y="101"/>
                  </a:lnTo>
                  <a:lnTo>
                    <a:pt x="75" y="99"/>
                  </a:lnTo>
                  <a:lnTo>
                    <a:pt x="68" y="88"/>
                  </a:lnTo>
                  <a:lnTo>
                    <a:pt x="63" y="78"/>
                  </a:lnTo>
                  <a:lnTo>
                    <a:pt x="64" y="72"/>
                  </a:lnTo>
                  <a:lnTo>
                    <a:pt x="59" y="56"/>
                  </a:lnTo>
                  <a:lnTo>
                    <a:pt x="58" y="40"/>
                  </a:lnTo>
                  <a:lnTo>
                    <a:pt x="61" y="32"/>
                  </a:lnTo>
                  <a:lnTo>
                    <a:pt x="50" y="24"/>
                  </a:lnTo>
                  <a:lnTo>
                    <a:pt x="44" y="25"/>
                  </a:lnTo>
                  <a:lnTo>
                    <a:pt x="36" y="19"/>
                  </a:lnTo>
                  <a:lnTo>
                    <a:pt x="31" y="27"/>
                  </a:lnTo>
                  <a:lnTo>
                    <a:pt x="30" y="37"/>
                  </a:lnTo>
                  <a:lnTo>
                    <a:pt x="27" y="53"/>
                  </a:lnTo>
                  <a:lnTo>
                    <a:pt x="31" y="62"/>
                  </a:lnTo>
                  <a:lnTo>
                    <a:pt x="39" y="76"/>
                  </a:lnTo>
                  <a:lnTo>
                    <a:pt x="41" y="81"/>
                  </a:lnTo>
                  <a:lnTo>
                    <a:pt x="43" y="82"/>
                  </a:lnTo>
                  <a:lnTo>
                    <a:pt x="43" y="89"/>
                  </a:lnTo>
                  <a:lnTo>
                    <a:pt x="47" y="89"/>
                  </a:lnTo>
                  <a:lnTo>
                    <a:pt x="46" y="102"/>
                  </a:lnTo>
                  <a:lnTo>
                    <a:pt x="51" y="108"/>
                  </a:lnTo>
                  <a:lnTo>
                    <a:pt x="52" y="115"/>
                  </a:lnTo>
                  <a:lnTo>
                    <a:pt x="61" y="125"/>
                  </a:lnTo>
                  <a:lnTo>
                    <a:pt x="62" y="145"/>
                  </a:lnTo>
                  <a:lnTo>
                    <a:pt x="65" y="154"/>
                  </a:lnTo>
                  <a:lnTo>
                    <a:pt x="67" y="164"/>
                  </a:lnTo>
                  <a:lnTo>
                    <a:pt x="66" y="174"/>
                  </a:lnTo>
                  <a:lnTo>
                    <a:pt x="74" y="175"/>
                  </a:lnTo>
                  <a:lnTo>
                    <a:pt x="80" y="185"/>
                  </a:lnTo>
                  <a:lnTo>
                    <a:pt x="84" y="194"/>
                  </a:lnTo>
                  <a:lnTo>
                    <a:pt x="83" y="198"/>
                  </a:lnTo>
                  <a:lnTo>
                    <a:pt x="74" y="205"/>
                  </a:lnTo>
                  <a:lnTo>
                    <a:pt x="71" y="205"/>
                  </a:lnTo>
                  <a:lnTo>
                    <a:pt x="68" y="193"/>
                  </a:lnTo>
                  <a:lnTo>
                    <a:pt x="59" y="181"/>
                  </a:lnTo>
                  <a:lnTo>
                    <a:pt x="49" y="171"/>
                  </a:lnTo>
                  <a:lnTo>
                    <a:pt x="41" y="165"/>
                  </a:lnTo>
                  <a:lnTo>
                    <a:pt x="45" y="150"/>
                  </a:lnTo>
                  <a:lnTo>
                    <a:pt x="45" y="139"/>
                  </a:lnTo>
                  <a:lnTo>
                    <a:pt x="38" y="133"/>
                  </a:lnTo>
                  <a:lnTo>
                    <a:pt x="28" y="123"/>
                  </a:lnTo>
                  <a:lnTo>
                    <a:pt x="25" y="126"/>
                  </a:lnTo>
                  <a:lnTo>
                    <a:pt x="22" y="121"/>
                  </a:lnTo>
                  <a:lnTo>
                    <a:pt x="13" y="115"/>
                  </a:lnTo>
                  <a:lnTo>
                    <a:pt x="6" y="103"/>
                  </a:lnTo>
                  <a:lnTo>
                    <a:pt x="7" y="102"/>
                  </a:lnTo>
                  <a:lnTo>
                    <a:pt x="14" y="103"/>
                  </a:lnTo>
                  <a:lnTo>
                    <a:pt x="23" y="95"/>
                  </a:lnTo>
                  <a:lnTo>
                    <a:pt x="26" y="86"/>
                  </a:lnTo>
                  <a:lnTo>
                    <a:pt x="17" y="71"/>
                  </a:lnTo>
                  <a:lnTo>
                    <a:pt x="8" y="65"/>
                  </a:lnTo>
                  <a:lnTo>
                    <a:pt x="6" y="52"/>
                  </a:lnTo>
                  <a:lnTo>
                    <a:pt x="4" y="39"/>
                  </a:lnTo>
                  <a:lnTo>
                    <a:pt x="1" y="22"/>
                  </a:lnTo>
                  <a:lnTo>
                    <a:pt x="0" y="4"/>
                  </a:lnTo>
                  <a:lnTo>
                    <a:pt x="21" y="2"/>
                  </a:lnTo>
                  <a:lnTo>
                    <a:pt x="43" y="0"/>
                  </a:lnTo>
                  <a:lnTo>
                    <a:pt x="41" y="4"/>
                  </a:lnTo>
                  <a:lnTo>
                    <a:pt x="64" y="14"/>
                  </a:lnTo>
                  <a:lnTo>
                    <a:pt x="99" y="29"/>
                  </a:lnTo>
                  <a:lnTo>
                    <a:pt x="134" y="28"/>
                  </a:lnTo>
                  <a:lnTo>
                    <a:pt x="148" y="28"/>
                  </a:lnTo>
                  <a:lnTo>
                    <a:pt x="150" y="20"/>
                  </a:lnTo>
                  <a:lnTo>
                    <a:pt x="181" y="20"/>
                  </a:lnTo>
                  <a:lnTo>
                    <a:pt x="185" y="27"/>
                  </a:lnTo>
                  <a:lnTo>
                    <a:pt x="192" y="34"/>
                  </a:lnTo>
                  <a:lnTo>
                    <a:pt x="200" y="43"/>
                  </a:lnTo>
                  <a:lnTo>
                    <a:pt x="202" y="54"/>
                  </a:lnTo>
                  <a:lnTo>
                    <a:pt x="203" y="65"/>
                  </a:lnTo>
                  <a:lnTo>
                    <a:pt x="211" y="71"/>
                  </a:lnTo>
                  <a:lnTo>
                    <a:pt x="224" y="78"/>
                  </a:lnTo>
                  <a:lnTo>
                    <a:pt x="240" y="61"/>
                  </a:lnTo>
                  <a:lnTo>
                    <a:pt x="254" y="61"/>
                  </a:lnTo>
                  <a:lnTo>
                    <a:pt x="264" y="69"/>
                  </a:lnTo>
                  <a:lnTo>
                    <a:pt x="269" y="83"/>
                  </a:lnTo>
                  <a:lnTo>
                    <a:pt x="273" y="95"/>
                  </a:lnTo>
                  <a:lnTo>
                    <a:pt x="280" y="107"/>
                  </a:lnTo>
                  <a:lnTo>
                    <a:pt x="281" y="122"/>
                  </a:lnTo>
                  <a:lnTo>
                    <a:pt x="283" y="132"/>
                  </a:lnTo>
                  <a:lnTo>
                    <a:pt x="296" y="138"/>
                  </a:lnTo>
                  <a:lnTo>
                    <a:pt x="307" y="143"/>
                  </a:lnTo>
                  <a:lnTo>
                    <a:pt x="315" y="142"/>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35" name="Freeform 134"/>
            <p:cNvSpPr>
              <a:spLocks/>
            </p:cNvSpPr>
            <p:nvPr/>
          </p:nvSpPr>
          <p:spPr bwMode="auto">
            <a:xfrm>
              <a:off x="2283875" y="3762732"/>
              <a:ext cx="142170" cy="139793"/>
            </a:xfrm>
            <a:custGeom>
              <a:avLst/>
              <a:gdLst>
                <a:gd name="T0" fmla="*/ 33 w 86"/>
                <a:gd name="T1" fmla="*/ 82 h 90"/>
                <a:gd name="T2" fmla="*/ 27 w 86"/>
                <a:gd name="T3" fmla="*/ 75 h 90"/>
                <a:gd name="T4" fmla="*/ 19 w 86"/>
                <a:gd name="T5" fmla="*/ 67 h 90"/>
                <a:gd name="T6" fmla="*/ 15 w 86"/>
                <a:gd name="T7" fmla="*/ 60 h 90"/>
                <a:gd name="T8" fmla="*/ 8 w 86"/>
                <a:gd name="T9" fmla="*/ 54 h 90"/>
                <a:gd name="T10" fmla="*/ 0 w 86"/>
                <a:gd name="T11" fmla="*/ 44 h 90"/>
                <a:gd name="T12" fmla="*/ 2 w 86"/>
                <a:gd name="T13" fmla="*/ 41 h 90"/>
                <a:gd name="T14" fmla="*/ 5 w 86"/>
                <a:gd name="T15" fmla="*/ 44 h 90"/>
                <a:gd name="T16" fmla="*/ 6 w 86"/>
                <a:gd name="T17" fmla="*/ 43 h 90"/>
                <a:gd name="T18" fmla="*/ 12 w 86"/>
                <a:gd name="T19" fmla="*/ 42 h 90"/>
                <a:gd name="T20" fmla="*/ 15 w 86"/>
                <a:gd name="T21" fmla="*/ 37 h 90"/>
                <a:gd name="T22" fmla="*/ 18 w 86"/>
                <a:gd name="T23" fmla="*/ 37 h 90"/>
                <a:gd name="T24" fmla="*/ 18 w 86"/>
                <a:gd name="T25" fmla="*/ 27 h 90"/>
                <a:gd name="T26" fmla="*/ 23 w 86"/>
                <a:gd name="T27" fmla="*/ 26 h 90"/>
                <a:gd name="T28" fmla="*/ 26 w 86"/>
                <a:gd name="T29" fmla="*/ 26 h 90"/>
                <a:gd name="T30" fmla="*/ 31 w 86"/>
                <a:gd name="T31" fmla="*/ 21 h 90"/>
                <a:gd name="T32" fmla="*/ 36 w 86"/>
                <a:gd name="T33" fmla="*/ 25 h 90"/>
                <a:gd name="T34" fmla="*/ 38 w 86"/>
                <a:gd name="T35" fmla="*/ 22 h 90"/>
                <a:gd name="T36" fmla="*/ 41 w 86"/>
                <a:gd name="T37" fmla="*/ 20 h 90"/>
                <a:gd name="T38" fmla="*/ 48 w 86"/>
                <a:gd name="T39" fmla="*/ 14 h 90"/>
                <a:gd name="T40" fmla="*/ 49 w 86"/>
                <a:gd name="T41" fmla="*/ 10 h 90"/>
                <a:gd name="T42" fmla="*/ 51 w 86"/>
                <a:gd name="T43" fmla="*/ 10 h 90"/>
                <a:gd name="T44" fmla="*/ 54 w 86"/>
                <a:gd name="T45" fmla="*/ 5 h 90"/>
                <a:gd name="T46" fmla="*/ 56 w 86"/>
                <a:gd name="T47" fmla="*/ 5 h 90"/>
                <a:gd name="T48" fmla="*/ 58 w 86"/>
                <a:gd name="T49" fmla="*/ 8 h 90"/>
                <a:gd name="T50" fmla="*/ 62 w 86"/>
                <a:gd name="T51" fmla="*/ 9 h 90"/>
                <a:gd name="T52" fmla="*/ 66 w 86"/>
                <a:gd name="T53" fmla="*/ 6 h 90"/>
                <a:gd name="T54" fmla="*/ 71 w 86"/>
                <a:gd name="T55" fmla="*/ 6 h 90"/>
                <a:gd name="T56" fmla="*/ 77 w 86"/>
                <a:gd name="T57" fmla="*/ 3 h 90"/>
                <a:gd name="T58" fmla="*/ 80 w 86"/>
                <a:gd name="T59" fmla="*/ 0 h 90"/>
                <a:gd name="T60" fmla="*/ 86 w 86"/>
                <a:gd name="T61" fmla="*/ 1 h 90"/>
                <a:gd name="T62" fmla="*/ 85 w 86"/>
                <a:gd name="T63" fmla="*/ 3 h 90"/>
                <a:gd name="T64" fmla="*/ 83 w 86"/>
                <a:gd name="T65" fmla="*/ 8 h 90"/>
                <a:gd name="T66" fmla="*/ 84 w 86"/>
                <a:gd name="T67" fmla="*/ 15 h 90"/>
                <a:gd name="T68" fmla="*/ 79 w 86"/>
                <a:gd name="T69" fmla="*/ 22 h 90"/>
                <a:gd name="T70" fmla="*/ 77 w 86"/>
                <a:gd name="T71" fmla="*/ 30 h 90"/>
                <a:gd name="T72" fmla="*/ 76 w 86"/>
                <a:gd name="T73" fmla="*/ 40 h 90"/>
                <a:gd name="T74" fmla="*/ 76 w 86"/>
                <a:gd name="T75" fmla="*/ 45 h 90"/>
                <a:gd name="T76" fmla="*/ 76 w 86"/>
                <a:gd name="T77" fmla="*/ 54 h 90"/>
                <a:gd name="T78" fmla="*/ 73 w 86"/>
                <a:gd name="T79" fmla="*/ 56 h 90"/>
                <a:gd name="T80" fmla="*/ 70 w 86"/>
                <a:gd name="T81" fmla="*/ 65 h 90"/>
                <a:gd name="T82" fmla="*/ 71 w 86"/>
                <a:gd name="T83" fmla="*/ 71 h 90"/>
                <a:gd name="T84" fmla="*/ 67 w 86"/>
                <a:gd name="T85" fmla="*/ 76 h 90"/>
                <a:gd name="T86" fmla="*/ 67 w 86"/>
                <a:gd name="T87" fmla="*/ 82 h 90"/>
                <a:gd name="T88" fmla="*/ 70 w 86"/>
                <a:gd name="T89" fmla="*/ 85 h 90"/>
                <a:gd name="T90" fmla="*/ 65 w 86"/>
                <a:gd name="T91" fmla="*/ 90 h 90"/>
                <a:gd name="T92" fmla="*/ 60 w 86"/>
                <a:gd name="T93" fmla="*/ 88 h 90"/>
                <a:gd name="T94" fmla="*/ 57 w 86"/>
                <a:gd name="T95" fmla="*/ 84 h 90"/>
                <a:gd name="T96" fmla="*/ 52 w 86"/>
                <a:gd name="T97" fmla="*/ 82 h 90"/>
                <a:gd name="T98" fmla="*/ 47 w 86"/>
                <a:gd name="T99" fmla="*/ 85 h 90"/>
                <a:gd name="T100" fmla="*/ 36 w 86"/>
                <a:gd name="T101" fmla="*/ 79 h 90"/>
                <a:gd name="T102" fmla="*/ 33 w 86"/>
                <a:gd name="T103" fmla="*/ 82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86" h="90">
                  <a:moveTo>
                    <a:pt x="33" y="82"/>
                  </a:moveTo>
                  <a:lnTo>
                    <a:pt x="27" y="75"/>
                  </a:lnTo>
                  <a:lnTo>
                    <a:pt x="19" y="67"/>
                  </a:lnTo>
                  <a:lnTo>
                    <a:pt x="15" y="60"/>
                  </a:lnTo>
                  <a:lnTo>
                    <a:pt x="8" y="54"/>
                  </a:lnTo>
                  <a:lnTo>
                    <a:pt x="0" y="44"/>
                  </a:lnTo>
                  <a:lnTo>
                    <a:pt x="2" y="41"/>
                  </a:lnTo>
                  <a:lnTo>
                    <a:pt x="5" y="44"/>
                  </a:lnTo>
                  <a:lnTo>
                    <a:pt x="6" y="43"/>
                  </a:lnTo>
                  <a:lnTo>
                    <a:pt x="12" y="42"/>
                  </a:lnTo>
                  <a:lnTo>
                    <a:pt x="15" y="37"/>
                  </a:lnTo>
                  <a:lnTo>
                    <a:pt x="18" y="37"/>
                  </a:lnTo>
                  <a:lnTo>
                    <a:pt x="18" y="27"/>
                  </a:lnTo>
                  <a:lnTo>
                    <a:pt x="23" y="26"/>
                  </a:lnTo>
                  <a:lnTo>
                    <a:pt x="26" y="26"/>
                  </a:lnTo>
                  <a:lnTo>
                    <a:pt x="31" y="21"/>
                  </a:lnTo>
                  <a:lnTo>
                    <a:pt x="36" y="25"/>
                  </a:lnTo>
                  <a:lnTo>
                    <a:pt x="38" y="22"/>
                  </a:lnTo>
                  <a:lnTo>
                    <a:pt x="41" y="20"/>
                  </a:lnTo>
                  <a:lnTo>
                    <a:pt x="48" y="14"/>
                  </a:lnTo>
                  <a:lnTo>
                    <a:pt x="49" y="10"/>
                  </a:lnTo>
                  <a:lnTo>
                    <a:pt x="51" y="10"/>
                  </a:lnTo>
                  <a:lnTo>
                    <a:pt x="54" y="5"/>
                  </a:lnTo>
                  <a:lnTo>
                    <a:pt x="56" y="5"/>
                  </a:lnTo>
                  <a:lnTo>
                    <a:pt x="58" y="8"/>
                  </a:lnTo>
                  <a:lnTo>
                    <a:pt x="62" y="9"/>
                  </a:lnTo>
                  <a:lnTo>
                    <a:pt x="66" y="6"/>
                  </a:lnTo>
                  <a:lnTo>
                    <a:pt x="71" y="6"/>
                  </a:lnTo>
                  <a:lnTo>
                    <a:pt x="77" y="3"/>
                  </a:lnTo>
                  <a:lnTo>
                    <a:pt x="80" y="0"/>
                  </a:lnTo>
                  <a:lnTo>
                    <a:pt x="86" y="1"/>
                  </a:lnTo>
                  <a:lnTo>
                    <a:pt x="85" y="3"/>
                  </a:lnTo>
                  <a:lnTo>
                    <a:pt x="83" y="8"/>
                  </a:lnTo>
                  <a:lnTo>
                    <a:pt x="84" y="15"/>
                  </a:lnTo>
                  <a:lnTo>
                    <a:pt x="79" y="22"/>
                  </a:lnTo>
                  <a:lnTo>
                    <a:pt x="77" y="30"/>
                  </a:lnTo>
                  <a:lnTo>
                    <a:pt x="76" y="40"/>
                  </a:lnTo>
                  <a:lnTo>
                    <a:pt x="76" y="45"/>
                  </a:lnTo>
                  <a:lnTo>
                    <a:pt x="76" y="54"/>
                  </a:lnTo>
                  <a:lnTo>
                    <a:pt x="73" y="56"/>
                  </a:lnTo>
                  <a:lnTo>
                    <a:pt x="70" y="65"/>
                  </a:lnTo>
                  <a:lnTo>
                    <a:pt x="71" y="71"/>
                  </a:lnTo>
                  <a:lnTo>
                    <a:pt x="67" y="76"/>
                  </a:lnTo>
                  <a:lnTo>
                    <a:pt x="67" y="82"/>
                  </a:lnTo>
                  <a:lnTo>
                    <a:pt x="70" y="85"/>
                  </a:lnTo>
                  <a:lnTo>
                    <a:pt x="65" y="90"/>
                  </a:lnTo>
                  <a:lnTo>
                    <a:pt x="60" y="88"/>
                  </a:lnTo>
                  <a:lnTo>
                    <a:pt x="57" y="84"/>
                  </a:lnTo>
                  <a:lnTo>
                    <a:pt x="52" y="82"/>
                  </a:lnTo>
                  <a:lnTo>
                    <a:pt x="47" y="85"/>
                  </a:lnTo>
                  <a:lnTo>
                    <a:pt x="36" y="79"/>
                  </a:lnTo>
                  <a:lnTo>
                    <a:pt x="33" y="82"/>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45" name="Freeform 144"/>
            <p:cNvSpPr>
              <a:spLocks/>
            </p:cNvSpPr>
            <p:nvPr/>
          </p:nvSpPr>
          <p:spPr bwMode="auto">
            <a:xfrm>
              <a:off x="2414473" y="3938250"/>
              <a:ext cx="173581" cy="76110"/>
            </a:xfrm>
            <a:custGeom>
              <a:avLst/>
              <a:gdLst>
                <a:gd name="T0" fmla="*/ 92 w 105"/>
                <a:gd name="T1" fmla="*/ 49 h 49"/>
                <a:gd name="T2" fmla="*/ 87 w 105"/>
                <a:gd name="T3" fmla="*/ 43 h 49"/>
                <a:gd name="T4" fmla="*/ 83 w 105"/>
                <a:gd name="T5" fmla="*/ 32 h 49"/>
                <a:gd name="T6" fmla="*/ 88 w 105"/>
                <a:gd name="T7" fmla="*/ 27 h 49"/>
                <a:gd name="T8" fmla="*/ 83 w 105"/>
                <a:gd name="T9" fmla="*/ 25 h 49"/>
                <a:gd name="T10" fmla="*/ 80 w 105"/>
                <a:gd name="T11" fmla="*/ 18 h 49"/>
                <a:gd name="T12" fmla="*/ 72 w 105"/>
                <a:gd name="T13" fmla="*/ 12 h 49"/>
                <a:gd name="T14" fmla="*/ 63 w 105"/>
                <a:gd name="T15" fmla="*/ 14 h 49"/>
                <a:gd name="T16" fmla="*/ 59 w 105"/>
                <a:gd name="T17" fmla="*/ 21 h 49"/>
                <a:gd name="T18" fmla="*/ 52 w 105"/>
                <a:gd name="T19" fmla="*/ 26 h 49"/>
                <a:gd name="T20" fmla="*/ 48 w 105"/>
                <a:gd name="T21" fmla="*/ 27 h 49"/>
                <a:gd name="T22" fmla="*/ 46 w 105"/>
                <a:gd name="T23" fmla="*/ 31 h 49"/>
                <a:gd name="T24" fmla="*/ 54 w 105"/>
                <a:gd name="T25" fmla="*/ 43 h 49"/>
                <a:gd name="T26" fmla="*/ 49 w 105"/>
                <a:gd name="T27" fmla="*/ 45 h 49"/>
                <a:gd name="T28" fmla="*/ 46 w 105"/>
                <a:gd name="T29" fmla="*/ 48 h 49"/>
                <a:gd name="T30" fmla="*/ 37 w 105"/>
                <a:gd name="T31" fmla="*/ 49 h 49"/>
                <a:gd name="T32" fmla="*/ 35 w 105"/>
                <a:gd name="T33" fmla="*/ 37 h 49"/>
                <a:gd name="T34" fmla="*/ 32 w 105"/>
                <a:gd name="T35" fmla="*/ 40 h 49"/>
                <a:gd name="T36" fmla="*/ 26 w 105"/>
                <a:gd name="T37" fmla="*/ 39 h 49"/>
                <a:gd name="T38" fmla="*/ 23 w 105"/>
                <a:gd name="T39" fmla="*/ 31 h 49"/>
                <a:gd name="T40" fmla="*/ 16 w 105"/>
                <a:gd name="T41" fmla="*/ 29 h 49"/>
                <a:gd name="T42" fmla="*/ 11 w 105"/>
                <a:gd name="T43" fmla="*/ 27 h 49"/>
                <a:gd name="T44" fmla="*/ 3 w 105"/>
                <a:gd name="T45" fmla="*/ 27 h 49"/>
                <a:gd name="T46" fmla="*/ 2 w 105"/>
                <a:gd name="T47" fmla="*/ 32 h 49"/>
                <a:gd name="T48" fmla="*/ 0 w 105"/>
                <a:gd name="T49" fmla="*/ 29 h 49"/>
                <a:gd name="T50" fmla="*/ 1 w 105"/>
                <a:gd name="T51" fmla="*/ 24 h 49"/>
                <a:gd name="T52" fmla="*/ 3 w 105"/>
                <a:gd name="T53" fmla="*/ 20 h 49"/>
                <a:gd name="T54" fmla="*/ 3 w 105"/>
                <a:gd name="T55" fmla="*/ 16 h 49"/>
                <a:gd name="T56" fmla="*/ 6 w 105"/>
                <a:gd name="T57" fmla="*/ 14 h 49"/>
                <a:gd name="T58" fmla="*/ 2 w 105"/>
                <a:gd name="T59" fmla="*/ 11 h 49"/>
                <a:gd name="T60" fmla="*/ 2 w 105"/>
                <a:gd name="T61" fmla="*/ 2 h 49"/>
                <a:gd name="T62" fmla="*/ 9 w 105"/>
                <a:gd name="T63" fmla="*/ 1 h 49"/>
                <a:gd name="T64" fmla="*/ 16 w 105"/>
                <a:gd name="T65" fmla="*/ 8 h 49"/>
                <a:gd name="T66" fmla="*/ 15 w 105"/>
                <a:gd name="T67" fmla="*/ 12 h 49"/>
                <a:gd name="T68" fmla="*/ 22 w 105"/>
                <a:gd name="T69" fmla="*/ 13 h 49"/>
                <a:gd name="T70" fmla="*/ 24 w 105"/>
                <a:gd name="T71" fmla="*/ 12 h 49"/>
                <a:gd name="T72" fmla="*/ 29 w 105"/>
                <a:gd name="T73" fmla="*/ 17 h 49"/>
                <a:gd name="T74" fmla="*/ 38 w 105"/>
                <a:gd name="T75" fmla="*/ 15 h 49"/>
                <a:gd name="T76" fmla="*/ 46 w 105"/>
                <a:gd name="T77" fmla="*/ 10 h 49"/>
                <a:gd name="T78" fmla="*/ 57 w 105"/>
                <a:gd name="T79" fmla="*/ 6 h 49"/>
                <a:gd name="T80" fmla="*/ 64 w 105"/>
                <a:gd name="T81" fmla="*/ 0 h 49"/>
                <a:gd name="T82" fmla="*/ 74 w 105"/>
                <a:gd name="T83" fmla="*/ 1 h 49"/>
                <a:gd name="T84" fmla="*/ 73 w 105"/>
                <a:gd name="T85" fmla="*/ 3 h 49"/>
                <a:gd name="T86" fmla="*/ 83 w 105"/>
                <a:gd name="T87" fmla="*/ 4 h 49"/>
                <a:gd name="T88" fmla="*/ 91 w 105"/>
                <a:gd name="T89" fmla="*/ 7 h 49"/>
                <a:gd name="T90" fmla="*/ 97 w 105"/>
                <a:gd name="T91" fmla="*/ 14 h 49"/>
                <a:gd name="T92" fmla="*/ 103 w 105"/>
                <a:gd name="T93" fmla="*/ 19 h 49"/>
                <a:gd name="T94" fmla="*/ 101 w 105"/>
                <a:gd name="T95" fmla="*/ 22 h 49"/>
                <a:gd name="T96" fmla="*/ 105 w 105"/>
                <a:gd name="T97" fmla="*/ 35 h 49"/>
                <a:gd name="T98" fmla="*/ 101 w 105"/>
                <a:gd name="T99" fmla="*/ 41 h 49"/>
                <a:gd name="T100" fmla="*/ 95 w 105"/>
                <a:gd name="T101" fmla="*/ 39 h 49"/>
                <a:gd name="T102" fmla="*/ 92 w 105"/>
                <a:gd name="T103" fmla="*/ 49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05" h="49">
                  <a:moveTo>
                    <a:pt x="92" y="49"/>
                  </a:moveTo>
                  <a:lnTo>
                    <a:pt x="87" y="43"/>
                  </a:lnTo>
                  <a:lnTo>
                    <a:pt x="83" y="32"/>
                  </a:lnTo>
                  <a:lnTo>
                    <a:pt x="88" y="27"/>
                  </a:lnTo>
                  <a:lnTo>
                    <a:pt x="83" y="25"/>
                  </a:lnTo>
                  <a:lnTo>
                    <a:pt x="80" y="18"/>
                  </a:lnTo>
                  <a:lnTo>
                    <a:pt x="72" y="12"/>
                  </a:lnTo>
                  <a:lnTo>
                    <a:pt x="63" y="14"/>
                  </a:lnTo>
                  <a:lnTo>
                    <a:pt x="59" y="21"/>
                  </a:lnTo>
                  <a:lnTo>
                    <a:pt x="52" y="26"/>
                  </a:lnTo>
                  <a:lnTo>
                    <a:pt x="48" y="27"/>
                  </a:lnTo>
                  <a:lnTo>
                    <a:pt x="46" y="31"/>
                  </a:lnTo>
                  <a:lnTo>
                    <a:pt x="54" y="43"/>
                  </a:lnTo>
                  <a:lnTo>
                    <a:pt x="49" y="45"/>
                  </a:lnTo>
                  <a:lnTo>
                    <a:pt x="46" y="48"/>
                  </a:lnTo>
                  <a:lnTo>
                    <a:pt x="37" y="49"/>
                  </a:lnTo>
                  <a:lnTo>
                    <a:pt x="35" y="37"/>
                  </a:lnTo>
                  <a:lnTo>
                    <a:pt x="32" y="40"/>
                  </a:lnTo>
                  <a:lnTo>
                    <a:pt x="26" y="39"/>
                  </a:lnTo>
                  <a:lnTo>
                    <a:pt x="23" y="31"/>
                  </a:lnTo>
                  <a:lnTo>
                    <a:pt x="16" y="29"/>
                  </a:lnTo>
                  <a:lnTo>
                    <a:pt x="11" y="27"/>
                  </a:lnTo>
                  <a:lnTo>
                    <a:pt x="3" y="27"/>
                  </a:lnTo>
                  <a:lnTo>
                    <a:pt x="2" y="32"/>
                  </a:lnTo>
                  <a:lnTo>
                    <a:pt x="0" y="29"/>
                  </a:lnTo>
                  <a:lnTo>
                    <a:pt x="1" y="24"/>
                  </a:lnTo>
                  <a:lnTo>
                    <a:pt x="3" y="20"/>
                  </a:lnTo>
                  <a:lnTo>
                    <a:pt x="3" y="16"/>
                  </a:lnTo>
                  <a:lnTo>
                    <a:pt x="6" y="14"/>
                  </a:lnTo>
                  <a:lnTo>
                    <a:pt x="2" y="11"/>
                  </a:lnTo>
                  <a:lnTo>
                    <a:pt x="2" y="2"/>
                  </a:lnTo>
                  <a:lnTo>
                    <a:pt x="9" y="1"/>
                  </a:lnTo>
                  <a:lnTo>
                    <a:pt x="16" y="8"/>
                  </a:lnTo>
                  <a:lnTo>
                    <a:pt x="15" y="12"/>
                  </a:lnTo>
                  <a:lnTo>
                    <a:pt x="22" y="13"/>
                  </a:lnTo>
                  <a:lnTo>
                    <a:pt x="24" y="12"/>
                  </a:lnTo>
                  <a:lnTo>
                    <a:pt x="29" y="17"/>
                  </a:lnTo>
                  <a:lnTo>
                    <a:pt x="38" y="15"/>
                  </a:lnTo>
                  <a:lnTo>
                    <a:pt x="46" y="10"/>
                  </a:lnTo>
                  <a:lnTo>
                    <a:pt x="57" y="6"/>
                  </a:lnTo>
                  <a:lnTo>
                    <a:pt x="64" y="0"/>
                  </a:lnTo>
                  <a:lnTo>
                    <a:pt x="74" y="1"/>
                  </a:lnTo>
                  <a:lnTo>
                    <a:pt x="73" y="3"/>
                  </a:lnTo>
                  <a:lnTo>
                    <a:pt x="83" y="4"/>
                  </a:lnTo>
                  <a:lnTo>
                    <a:pt x="91" y="7"/>
                  </a:lnTo>
                  <a:lnTo>
                    <a:pt x="97" y="14"/>
                  </a:lnTo>
                  <a:lnTo>
                    <a:pt x="103" y="19"/>
                  </a:lnTo>
                  <a:lnTo>
                    <a:pt x="101" y="22"/>
                  </a:lnTo>
                  <a:lnTo>
                    <a:pt x="105" y="35"/>
                  </a:lnTo>
                  <a:lnTo>
                    <a:pt x="101" y="41"/>
                  </a:lnTo>
                  <a:lnTo>
                    <a:pt x="95" y="39"/>
                  </a:lnTo>
                  <a:lnTo>
                    <a:pt x="92" y="4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46" name="Freeform 145"/>
            <p:cNvSpPr>
              <a:spLocks/>
            </p:cNvSpPr>
            <p:nvPr/>
          </p:nvSpPr>
          <p:spPr bwMode="auto">
            <a:xfrm>
              <a:off x="2457454" y="4250455"/>
              <a:ext cx="400061" cy="590239"/>
            </a:xfrm>
            <a:custGeom>
              <a:avLst/>
              <a:gdLst>
                <a:gd name="T0" fmla="*/ 229 w 242"/>
                <a:gd name="T1" fmla="*/ 374 h 380"/>
                <a:gd name="T2" fmla="*/ 201 w 242"/>
                <a:gd name="T3" fmla="*/ 368 h 380"/>
                <a:gd name="T4" fmla="*/ 160 w 242"/>
                <a:gd name="T5" fmla="*/ 338 h 380"/>
                <a:gd name="T6" fmla="*/ 111 w 242"/>
                <a:gd name="T7" fmla="*/ 303 h 380"/>
                <a:gd name="T8" fmla="*/ 104 w 242"/>
                <a:gd name="T9" fmla="*/ 280 h 380"/>
                <a:gd name="T10" fmla="*/ 66 w 242"/>
                <a:gd name="T11" fmla="*/ 214 h 380"/>
                <a:gd name="T12" fmla="*/ 38 w 242"/>
                <a:gd name="T13" fmla="*/ 163 h 380"/>
                <a:gd name="T14" fmla="*/ 17 w 242"/>
                <a:gd name="T15" fmla="*/ 134 h 380"/>
                <a:gd name="T16" fmla="*/ 9 w 242"/>
                <a:gd name="T17" fmla="*/ 117 h 380"/>
                <a:gd name="T18" fmla="*/ 5 w 242"/>
                <a:gd name="T19" fmla="*/ 82 h 380"/>
                <a:gd name="T20" fmla="*/ 22 w 242"/>
                <a:gd name="T21" fmla="*/ 78 h 380"/>
                <a:gd name="T22" fmla="*/ 17 w 242"/>
                <a:gd name="T23" fmla="*/ 90 h 380"/>
                <a:gd name="T24" fmla="*/ 33 w 242"/>
                <a:gd name="T25" fmla="*/ 91 h 380"/>
                <a:gd name="T26" fmla="*/ 51 w 242"/>
                <a:gd name="T27" fmla="*/ 93 h 380"/>
                <a:gd name="T28" fmla="*/ 65 w 242"/>
                <a:gd name="T29" fmla="*/ 61 h 380"/>
                <a:gd name="T30" fmla="*/ 106 w 242"/>
                <a:gd name="T31" fmla="*/ 31 h 380"/>
                <a:gd name="T32" fmla="*/ 109 w 242"/>
                <a:gd name="T33" fmla="*/ 1 h 380"/>
                <a:gd name="T34" fmla="*/ 127 w 242"/>
                <a:gd name="T35" fmla="*/ 10 h 380"/>
                <a:gd name="T36" fmla="*/ 141 w 242"/>
                <a:gd name="T37" fmla="*/ 25 h 380"/>
                <a:gd name="T38" fmla="*/ 166 w 242"/>
                <a:gd name="T39" fmla="*/ 49 h 380"/>
                <a:gd name="T40" fmla="*/ 182 w 242"/>
                <a:gd name="T41" fmla="*/ 47 h 380"/>
                <a:gd name="T42" fmla="*/ 208 w 242"/>
                <a:gd name="T43" fmla="*/ 55 h 380"/>
                <a:gd name="T44" fmla="*/ 202 w 242"/>
                <a:gd name="T45" fmla="*/ 77 h 380"/>
                <a:gd name="T46" fmla="*/ 194 w 242"/>
                <a:gd name="T47" fmla="*/ 87 h 380"/>
                <a:gd name="T48" fmla="*/ 177 w 242"/>
                <a:gd name="T49" fmla="*/ 94 h 380"/>
                <a:gd name="T50" fmla="*/ 156 w 242"/>
                <a:gd name="T51" fmla="*/ 118 h 380"/>
                <a:gd name="T52" fmla="*/ 153 w 242"/>
                <a:gd name="T53" fmla="*/ 136 h 380"/>
                <a:gd name="T54" fmla="*/ 143 w 242"/>
                <a:gd name="T55" fmla="*/ 151 h 380"/>
                <a:gd name="T56" fmla="*/ 147 w 242"/>
                <a:gd name="T57" fmla="*/ 173 h 380"/>
                <a:gd name="T58" fmla="*/ 154 w 242"/>
                <a:gd name="T59" fmla="*/ 195 h 380"/>
                <a:gd name="T60" fmla="*/ 174 w 242"/>
                <a:gd name="T61" fmla="*/ 207 h 380"/>
                <a:gd name="T62" fmla="*/ 204 w 242"/>
                <a:gd name="T63" fmla="*/ 196 h 380"/>
                <a:gd name="T64" fmla="*/ 213 w 242"/>
                <a:gd name="T65" fmla="*/ 230 h 380"/>
                <a:gd name="T66" fmla="*/ 241 w 242"/>
                <a:gd name="T67" fmla="*/ 259 h 380"/>
                <a:gd name="T68" fmla="*/ 238 w 242"/>
                <a:gd name="T69" fmla="*/ 281 h 380"/>
                <a:gd name="T70" fmla="*/ 233 w 242"/>
                <a:gd name="T71" fmla="*/ 309 h 380"/>
                <a:gd name="T72" fmla="*/ 233 w 242"/>
                <a:gd name="T73" fmla="*/ 324 h 380"/>
                <a:gd name="T74" fmla="*/ 233 w 242"/>
                <a:gd name="T75" fmla="*/ 364 h 3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242" h="380">
                  <a:moveTo>
                    <a:pt x="233" y="364"/>
                  </a:moveTo>
                  <a:lnTo>
                    <a:pt x="229" y="374"/>
                  </a:lnTo>
                  <a:lnTo>
                    <a:pt x="220" y="380"/>
                  </a:lnTo>
                  <a:lnTo>
                    <a:pt x="201" y="368"/>
                  </a:lnTo>
                  <a:lnTo>
                    <a:pt x="199" y="359"/>
                  </a:lnTo>
                  <a:lnTo>
                    <a:pt x="160" y="338"/>
                  </a:lnTo>
                  <a:lnTo>
                    <a:pt x="126" y="315"/>
                  </a:lnTo>
                  <a:lnTo>
                    <a:pt x="111" y="303"/>
                  </a:lnTo>
                  <a:lnTo>
                    <a:pt x="102" y="286"/>
                  </a:lnTo>
                  <a:lnTo>
                    <a:pt x="104" y="280"/>
                  </a:lnTo>
                  <a:lnTo>
                    <a:pt x="87" y="252"/>
                  </a:lnTo>
                  <a:lnTo>
                    <a:pt x="66" y="214"/>
                  </a:lnTo>
                  <a:lnTo>
                    <a:pt x="46" y="173"/>
                  </a:lnTo>
                  <a:lnTo>
                    <a:pt x="38" y="163"/>
                  </a:lnTo>
                  <a:lnTo>
                    <a:pt x="32" y="148"/>
                  </a:lnTo>
                  <a:lnTo>
                    <a:pt x="17" y="134"/>
                  </a:lnTo>
                  <a:lnTo>
                    <a:pt x="4" y="126"/>
                  </a:lnTo>
                  <a:lnTo>
                    <a:pt x="9" y="117"/>
                  </a:lnTo>
                  <a:lnTo>
                    <a:pt x="0" y="97"/>
                  </a:lnTo>
                  <a:lnTo>
                    <a:pt x="5" y="82"/>
                  </a:lnTo>
                  <a:lnTo>
                    <a:pt x="20" y="69"/>
                  </a:lnTo>
                  <a:lnTo>
                    <a:pt x="22" y="78"/>
                  </a:lnTo>
                  <a:lnTo>
                    <a:pt x="17" y="83"/>
                  </a:lnTo>
                  <a:lnTo>
                    <a:pt x="17" y="90"/>
                  </a:lnTo>
                  <a:lnTo>
                    <a:pt x="25" y="89"/>
                  </a:lnTo>
                  <a:lnTo>
                    <a:pt x="33" y="91"/>
                  </a:lnTo>
                  <a:lnTo>
                    <a:pt x="41" y="101"/>
                  </a:lnTo>
                  <a:lnTo>
                    <a:pt x="51" y="93"/>
                  </a:lnTo>
                  <a:lnTo>
                    <a:pt x="54" y="79"/>
                  </a:lnTo>
                  <a:lnTo>
                    <a:pt x="65" y="61"/>
                  </a:lnTo>
                  <a:lnTo>
                    <a:pt x="87" y="53"/>
                  </a:lnTo>
                  <a:lnTo>
                    <a:pt x="106" y="31"/>
                  </a:lnTo>
                  <a:lnTo>
                    <a:pt x="112" y="17"/>
                  </a:lnTo>
                  <a:lnTo>
                    <a:pt x="109" y="1"/>
                  </a:lnTo>
                  <a:lnTo>
                    <a:pt x="114" y="0"/>
                  </a:lnTo>
                  <a:lnTo>
                    <a:pt x="127" y="10"/>
                  </a:lnTo>
                  <a:lnTo>
                    <a:pt x="132" y="19"/>
                  </a:lnTo>
                  <a:lnTo>
                    <a:pt x="141" y="25"/>
                  </a:lnTo>
                  <a:lnTo>
                    <a:pt x="152" y="46"/>
                  </a:lnTo>
                  <a:lnTo>
                    <a:pt x="166" y="49"/>
                  </a:lnTo>
                  <a:lnTo>
                    <a:pt x="176" y="43"/>
                  </a:lnTo>
                  <a:lnTo>
                    <a:pt x="182" y="47"/>
                  </a:lnTo>
                  <a:lnTo>
                    <a:pt x="193" y="45"/>
                  </a:lnTo>
                  <a:lnTo>
                    <a:pt x="208" y="55"/>
                  </a:lnTo>
                  <a:lnTo>
                    <a:pt x="196" y="76"/>
                  </a:lnTo>
                  <a:lnTo>
                    <a:pt x="202" y="77"/>
                  </a:lnTo>
                  <a:lnTo>
                    <a:pt x="211" y="88"/>
                  </a:lnTo>
                  <a:lnTo>
                    <a:pt x="194" y="87"/>
                  </a:lnTo>
                  <a:lnTo>
                    <a:pt x="192" y="90"/>
                  </a:lnTo>
                  <a:lnTo>
                    <a:pt x="177" y="94"/>
                  </a:lnTo>
                  <a:lnTo>
                    <a:pt x="157" y="108"/>
                  </a:lnTo>
                  <a:lnTo>
                    <a:pt x="156" y="118"/>
                  </a:lnTo>
                  <a:lnTo>
                    <a:pt x="151" y="125"/>
                  </a:lnTo>
                  <a:lnTo>
                    <a:pt x="153" y="136"/>
                  </a:lnTo>
                  <a:lnTo>
                    <a:pt x="142" y="142"/>
                  </a:lnTo>
                  <a:lnTo>
                    <a:pt x="143" y="151"/>
                  </a:lnTo>
                  <a:lnTo>
                    <a:pt x="138" y="155"/>
                  </a:lnTo>
                  <a:lnTo>
                    <a:pt x="147" y="173"/>
                  </a:lnTo>
                  <a:lnTo>
                    <a:pt x="157" y="186"/>
                  </a:lnTo>
                  <a:lnTo>
                    <a:pt x="154" y="195"/>
                  </a:lnTo>
                  <a:lnTo>
                    <a:pt x="166" y="196"/>
                  </a:lnTo>
                  <a:lnTo>
                    <a:pt x="174" y="207"/>
                  </a:lnTo>
                  <a:lnTo>
                    <a:pt x="190" y="208"/>
                  </a:lnTo>
                  <a:lnTo>
                    <a:pt x="204" y="196"/>
                  </a:lnTo>
                  <a:lnTo>
                    <a:pt x="205" y="227"/>
                  </a:lnTo>
                  <a:lnTo>
                    <a:pt x="213" y="230"/>
                  </a:lnTo>
                  <a:lnTo>
                    <a:pt x="223" y="226"/>
                  </a:lnTo>
                  <a:lnTo>
                    <a:pt x="241" y="259"/>
                  </a:lnTo>
                  <a:lnTo>
                    <a:pt x="238" y="266"/>
                  </a:lnTo>
                  <a:lnTo>
                    <a:pt x="238" y="281"/>
                  </a:lnTo>
                  <a:lnTo>
                    <a:pt x="239" y="299"/>
                  </a:lnTo>
                  <a:lnTo>
                    <a:pt x="233" y="309"/>
                  </a:lnTo>
                  <a:lnTo>
                    <a:pt x="236" y="317"/>
                  </a:lnTo>
                  <a:lnTo>
                    <a:pt x="233" y="324"/>
                  </a:lnTo>
                  <a:lnTo>
                    <a:pt x="242" y="341"/>
                  </a:lnTo>
                  <a:lnTo>
                    <a:pt x="233" y="364"/>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53" name="Freeform 152"/>
            <p:cNvSpPr>
              <a:spLocks/>
            </p:cNvSpPr>
            <p:nvPr/>
          </p:nvSpPr>
          <p:spPr bwMode="auto">
            <a:xfrm>
              <a:off x="2915375" y="3650896"/>
              <a:ext cx="49594" cy="17087"/>
            </a:xfrm>
            <a:custGeom>
              <a:avLst/>
              <a:gdLst>
                <a:gd name="T0" fmla="*/ 18 w 30"/>
                <a:gd name="T1" fmla="*/ 0 h 11"/>
                <a:gd name="T2" fmla="*/ 27 w 30"/>
                <a:gd name="T3" fmla="*/ 1 h 11"/>
                <a:gd name="T4" fmla="*/ 30 w 30"/>
                <a:gd name="T5" fmla="*/ 6 h 11"/>
                <a:gd name="T6" fmla="*/ 24 w 30"/>
                <a:gd name="T7" fmla="*/ 11 h 11"/>
                <a:gd name="T8" fmla="*/ 11 w 30"/>
                <a:gd name="T9" fmla="*/ 11 h 11"/>
                <a:gd name="T10" fmla="*/ 0 w 30"/>
                <a:gd name="T11" fmla="*/ 11 h 11"/>
                <a:gd name="T12" fmla="*/ 0 w 30"/>
                <a:gd name="T13" fmla="*/ 3 h 11"/>
                <a:gd name="T14" fmla="*/ 3 w 30"/>
                <a:gd name="T15" fmla="*/ 0 h 11"/>
                <a:gd name="T16" fmla="*/ 18 w 30"/>
                <a:gd name="T17"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11">
                  <a:moveTo>
                    <a:pt x="18" y="0"/>
                  </a:moveTo>
                  <a:lnTo>
                    <a:pt x="27" y="1"/>
                  </a:lnTo>
                  <a:lnTo>
                    <a:pt x="30" y="6"/>
                  </a:lnTo>
                  <a:lnTo>
                    <a:pt x="24" y="11"/>
                  </a:lnTo>
                  <a:lnTo>
                    <a:pt x="11" y="11"/>
                  </a:lnTo>
                  <a:lnTo>
                    <a:pt x="0" y="11"/>
                  </a:lnTo>
                  <a:lnTo>
                    <a:pt x="0" y="3"/>
                  </a:lnTo>
                  <a:lnTo>
                    <a:pt x="3" y="0"/>
                  </a:lnTo>
                  <a:lnTo>
                    <a:pt x="18"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56" name="Freeform 155"/>
            <p:cNvSpPr>
              <a:spLocks/>
            </p:cNvSpPr>
            <p:nvPr/>
          </p:nvSpPr>
          <p:spPr bwMode="auto">
            <a:xfrm>
              <a:off x="3065812" y="4871759"/>
              <a:ext cx="257890" cy="265608"/>
            </a:xfrm>
            <a:custGeom>
              <a:avLst/>
              <a:gdLst>
                <a:gd name="T0" fmla="*/ 0 w 156"/>
                <a:gd name="T1" fmla="*/ 61 h 171"/>
                <a:gd name="T2" fmla="*/ 4 w 156"/>
                <a:gd name="T3" fmla="*/ 36 h 171"/>
                <a:gd name="T4" fmla="*/ 3 w 156"/>
                <a:gd name="T5" fmla="*/ 25 h 171"/>
                <a:gd name="T6" fmla="*/ 10 w 156"/>
                <a:gd name="T7" fmla="*/ 6 h 171"/>
                <a:gd name="T8" fmla="*/ 41 w 156"/>
                <a:gd name="T9" fmla="*/ 0 h 171"/>
                <a:gd name="T10" fmla="*/ 58 w 156"/>
                <a:gd name="T11" fmla="*/ 1 h 171"/>
                <a:gd name="T12" fmla="*/ 76 w 156"/>
                <a:gd name="T13" fmla="*/ 11 h 171"/>
                <a:gd name="T14" fmla="*/ 77 w 156"/>
                <a:gd name="T15" fmla="*/ 18 h 171"/>
                <a:gd name="T16" fmla="*/ 83 w 156"/>
                <a:gd name="T17" fmla="*/ 29 h 171"/>
                <a:gd name="T18" fmla="*/ 85 w 156"/>
                <a:gd name="T19" fmla="*/ 57 h 171"/>
                <a:gd name="T20" fmla="*/ 104 w 156"/>
                <a:gd name="T21" fmla="*/ 61 h 171"/>
                <a:gd name="T22" fmla="*/ 111 w 156"/>
                <a:gd name="T23" fmla="*/ 57 h 171"/>
                <a:gd name="T24" fmla="*/ 124 w 156"/>
                <a:gd name="T25" fmla="*/ 63 h 171"/>
                <a:gd name="T26" fmla="*/ 128 w 156"/>
                <a:gd name="T27" fmla="*/ 69 h 171"/>
                <a:gd name="T28" fmla="*/ 132 w 156"/>
                <a:gd name="T29" fmla="*/ 88 h 171"/>
                <a:gd name="T30" fmla="*/ 135 w 156"/>
                <a:gd name="T31" fmla="*/ 96 h 171"/>
                <a:gd name="T32" fmla="*/ 141 w 156"/>
                <a:gd name="T33" fmla="*/ 97 h 171"/>
                <a:gd name="T34" fmla="*/ 148 w 156"/>
                <a:gd name="T35" fmla="*/ 94 h 171"/>
                <a:gd name="T36" fmla="*/ 155 w 156"/>
                <a:gd name="T37" fmla="*/ 97 h 171"/>
                <a:gd name="T38" fmla="*/ 156 w 156"/>
                <a:gd name="T39" fmla="*/ 109 h 171"/>
                <a:gd name="T40" fmla="*/ 155 w 156"/>
                <a:gd name="T41" fmla="*/ 121 h 171"/>
                <a:gd name="T42" fmla="*/ 153 w 156"/>
                <a:gd name="T43" fmla="*/ 133 h 171"/>
                <a:gd name="T44" fmla="*/ 152 w 156"/>
                <a:gd name="T45" fmla="*/ 151 h 171"/>
                <a:gd name="T46" fmla="*/ 138 w 156"/>
                <a:gd name="T47" fmla="*/ 167 h 171"/>
                <a:gd name="T48" fmla="*/ 124 w 156"/>
                <a:gd name="T49" fmla="*/ 171 h 171"/>
                <a:gd name="T50" fmla="*/ 104 w 156"/>
                <a:gd name="T51" fmla="*/ 167 h 171"/>
                <a:gd name="T52" fmla="*/ 85 w 156"/>
                <a:gd name="T53" fmla="*/ 162 h 171"/>
                <a:gd name="T54" fmla="*/ 99 w 156"/>
                <a:gd name="T55" fmla="*/ 130 h 171"/>
                <a:gd name="T56" fmla="*/ 95 w 156"/>
                <a:gd name="T57" fmla="*/ 121 h 171"/>
                <a:gd name="T58" fmla="*/ 76 w 156"/>
                <a:gd name="T59" fmla="*/ 113 h 171"/>
                <a:gd name="T60" fmla="*/ 52 w 156"/>
                <a:gd name="T61" fmla="*/ 98 h 171"/>
                <a:gd name="T62" fmla="*/ 37 w 156"/>
                <a:gd name="T63" fmla="*/ 95 h 171"/>
                <a:gd name="T64" fmla="*/ 0 w 156"/>
                <a:gd name="T65" fmla="*/ 61 h 1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56" h="171">
                  <a:moveTo>
                    <a:pt x="0" y="61"/>
                  </a:moveTo>
                  <a:lnTo>
                    <a:pt x="4" y="36"/>
                  </a:lnTo>
                  <a:lnTo>
                    <a:pt x="3" y="25"/>
                  </a:lnTo>
                  <a:lnTo>
                    <a:pt x="10" y="6"/>
                  </a:lnTo>
                  <a:lnTo>
                    <a:pt x="41" y="0"/>
                  </a:lnTo>
                  <a:lnTo>
                    <a:pt x="58" y="1"/>
                  </a:lnTo>
                  <a:lnTo>
                    <a:pt x="76" y="11"/>
                  </a:lnTo>
                  <a:lnTo>
                    <a:pt x="77" y="18"/>
                  </a:lnTo>
                  <a:lnTo>
                    <a:pt x="83" y="29"/>
                  </a:lnTo>
                  <a:lnTo>
                    <a:pt x="85" y="57"/>
                  </a:lnTo>
                  <a:lnTo>
                    <a:pt x="104" y="61"/>
                  </a:lnTo>
                  <a:lnTo>
                    <a:pt x="111" y="57"/>
                  </a:lnTo>
                  <a:lnTo>
                    <a:pt x="124" y="63"/>
                  </a:lnTo>
                  <a:lnTo>
                    <a:pt x="128" y="69"/>
                  </a:lnTo>
                  <a:lnTo>
                    <a:pt x="132" y="88"/>
                  </a:lnTo>
                  <a:lnTo>
                    <a:pt x="135" y="96"/>
                  </a:lnTo>
                  <a:lnTo>
                    <a:pt x="141" y="97"/>
                  </a:lnTo>
                  <a:lnTo>
                    <a:pt x="148" y="94"/>
                  </a:lnTo>
                  <a:lnTo>
                    <a:pt x="155" y="97"/>
                  </a:lnTo>
                  <a:lnTo>
                    <a:pt x="156" y="109"/>
                  </a:lnTo>
                  <a:lnTo>
                    <a:pt x="155" y="121"/>
                  </a:lnTo>
                  <a:lnTo>
                    <a:pt x="153" y="133"/>
                  </a:lnTo>
                  <a:lnTo>
                    <a:pt x="152" y="151"/>
                  </a:lnTo>
                  <a:lnTo>
                    <a:pt x="138" y="167"/>
                  </a:lnTo>
                  <a:lnTo>
                    <a:pt x="124" y="171"/>
                  </a:lnTo>
                  <a:lnTo>
                    <a:pt x="104" y="167"/>
                  </a:lnTo>
                  <a:lnTo>
                    <a:pt x="85" y="162"/>
                  </a:lnTo>
                  <a:lnTo>
                    <a:pt x="99" y="130"/>
                  </a:lnTo>
                  <a:lnTo>
                    <a:pt x="95" y="121"/>
                  </a:lnTo>
                  <a:lnTo>
                    <a:pt x="76" y="113"/>
                  </a:lnTo>
                  <a:lnTo>
                    <a:pt x="52" y="98"/>
                  </a:lnTo>
                  <a:lnTo>
                    <a:pt x="37" y="95"/>
                  </a:lnTo>
                  <a:lnTo>
                    <a:pt x="0" y="61"/>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81" name="Freeform 180"/>
            <p:cNvSpPr>
              <a:spLocks/>
            </p:cNvSpPr>
            <p:nvPr/>
          </p:nvSpPr>
          <p:spPr bwMode="auto">
            <a:xfrm>
              <a:off x="2212790" y="3782923"/>
              <a:ext cx="72738" cy="40386"/>
            </a:xfrm>
            <a:custGeom>
              <a:avLst/>
              <a:gdLst>
                <a:gd name="T0" fmla="*/ 42 w 44"/>
                <a:gd name="T1" fmla="*/ 21 h 26"/>
                <a:gd name="T2" fmla="*/ 39 w 44"/>
                <a:gd name="T3" fmla="*/ 26 h 26"/>
                <a:gd name="T4" fmla="*/ 29 w 44"/>
                <a:gd name="T5" fmla="*/ 26 h 26"/>
                <a:gd name="T6" fmla="*/ 22 w 44"/>
                <a:gd name="T7" fmla="*/ 24 h 26"/>
                <a:gd name="T8" fmla="*/ 15 w 44"/>
                <a:gd name="T9" fmla="*/ 20 h 26"/>
                <a:gd name="T10" fmla="*/ 5 w 44"/>
                <a:gd name="T11" fmla="*/ 18 h 26"/>
                <a:gd name="T12" fmla="*/ 0 w 44"/>
                <a:gd name="T13" fmla="*/ 14 h 26"/>
                <a:gd name="T14" fmla="*/ 1 w 44"/>
                <a:gd name="T15" fmla="*/ 11 h 26"/>
                <a:gd name="T16" fmla="*/ 8 w 44"/>
                <a:gd name="T17" fmla="*/ 6 h 26"/>
                <a:gd name="T18" fmla="*/ 12 w 44"/>
                <a:gd name="T19" fmla="*/ 3 h 26"/>
                <a:gd name="T20" fmla="*/ 11 w 44"/>
                <a:gd name="T21" fmla="*/ 1 h 26"/>
                <a:gd name="T22" fmla="*/ 15 w 44"/>
                <a:gd name="T23" fmla="*/ 0 h 26"/>
                <a:gd name="T24" fmla="*/ 20 w 44"/>
                <a:gd name="T25" fmla="*/ 1 h 26"/>
                <a:gd name="T26" fmla="*/ 24 w 44"/>
                <a:gd name="T27" fmla="*/ 6 h 26"/>
                <a:gd name="T28" fmla="*/ 29 w 44"/>
                <a:gd name="T29" fmla="*/ 9 h 26"/>
                <a:gd name="T30" fmla="*/ 29 w 44"/>
                <a:gd name="T31" fmla="*/ 12 h 26"/>
                <a:gd name="T32" fmla="*/ 38 w 44"/>
                <a:gd name="T33" fmla="*/ 9 h 26"/>
                <a:gd name="T34" fmla="*/ 41 w 44"/>
                <a:gd name="T35" fmla="*/ 11 h 26"/>
                <a:gd name="T36" fmla="*/ 44 w 44"/>
                <a:gd name="T37" fmla="*/ 13 h 26"/>
                <a:gd name="T38" fmla="*/ 42 w 44"/>
                <a:gd name="T39" fmla="*/ 21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4" h="26">
                  <a:moveTo>
                    <a:pt x="42" y="21"/>
                  </a:moveTo>
                  <a:lnTo>
                    <a:pt x="39" y="26"/>
                  </a:lnTo>
                  <a:lnTo>
                    <a:pt x="29" y="26"/>
                  </a:lnTo>
                  <a:lnTo>
                    <a:pt x="22" y="24"/>
                  </a:lnTo>
                  <a:lnTo>
                    <a:pt x="15" y="20"/>
                  </a:lnTo>
                  <a:lnTo>
                    <a:pt x="5" y="18"/>
                  </a:lnTo>
                  <a:lnTo>
                    <a:pt x="0" y="14"/>
                  </a:lnTo>
                  <a:lnTo>
                    <a:pt x="1" y="11"/>
                  </a:lnTo>
                  <a:lnTo>
                    <a:pt x="8" y="6"/>
                  </a:lnTo>
                  <a:lnTo>
                    <a:pt x="12" y="3"/>
                  </a:lnTo>
                  <a:lnTo>
                    <a:pt x="11" y="1"/>
                  </a:lnTo>
                  <a:lnTo>
                    <a:pt x="15" y="0"/>
                  </a:lnTo>
                  <a:lnTo>
                    <a:pt x="20" y="1"/>
                  </a:lnTo>
                  <a:lnTo>
                    <a:pt x="24" y="6"/>
                  </a:lnTo>
                  <a:lnTo>
                    <a:pt x="29" y="9"/>
                  </a:lnTo>
                  <a:lnTo>
                    <a:pt x="29" y="12"/>
                  </a:lnTo>
                  <a:lnTo>
                    <a:pt x="38" y="9"/>
                  </a:lnTo>
                  <a:lnTo>
                    <a:pt x="41" y="11"/>
                  </a:lnTo>
                  <a:lnTo>
                    <a:pt x="44" y="13"/>
                  </a:lnTo>
                  <a:lnTo>
                    <a:pt x="42" y="21"/>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85" name="Freeform 184"/>
            <p:cNvSpPr>
              <a:spLocks/>
            </p:cNvSpPr>
            <p:nvPr/>
          </p:nvSpPr>
          <p:spPr bwMode="auto">
            <a:xfrm>
              <a:off x="3166653" y="4053191"/>
              <a:ext cx="123987" cy="136687"/>
            </a:xfrm>
            <a:custGeom>
              <a:avLst/>
              <a:gdLst>
                <a:gd name="T0" fmla="*/ 17 w 75"/>
                <a:gd name="T1" fmla="*/ 1 h 88"/>
                <a:gd name="T2" fmla="*/ 39 w 75"/>
                <a:gd name="T3" fmla="*/ 5 h 88"/>
                <a:gd name="T4" fmla="*/ 41 w 75"/>
                <a:gd name="T5" fmla="*/ 2 h 88"/>
                <a:gd name="T6" fmla="*/ 56 w 75"/>
                <a:gd name="T7" fmla="*/ 0 h 88"/>
                <a:gd name="T8" fmla="*/ 75 w 75"/>
                <a:gd name="T9" fmla="*/ 6 h 88"/>
                <a:gd name="T10" fmla="*/ 65 w 75"/>
                <a:gd name="T11" fmla="*/ 24 h 88"/>
                <a:gd name="T12" fmla="*/ 66 w 75"/>
                <a:gd name="T13" fmla="*/ 38 h 88"/>
                <a:gd name="T14" fmla="*/ 74 w 75"/>
                <a:gd name="T15" fmla="*/ 50 h 88"/>
                <a:gd name="T16" fmla="*/ 70 w 75"/>
                <a:gd name="T17" fmla="*/ 59 h 88"/>
                <a:gd name="T18" fmla="*/ 68 w 75"/>
                <a:gd name="T19" fmla="*/ 69 h 88"/>
                <a:gd name="T20" fmla="*/ 64 w 75"/>
                <a:gd name="T21" fmla="*/ 77 h 88"/>
                <a:gd name="T22" fmla="*/ 53 w 75"/>
                <a:gd name="T23" fmla="*/ 73 h 88"/>
                <a:gd name="T24" fmla="*/ 45 w 75"/>
                <a:gd name="T25" fmla="*/ 75 h 88"/>
                <a:gd name="T26" fmla="*/ 37 w 75"/>
                <a:gd name="T27" fmla="*/ 73 h 88"/>
                <a:gd name="T28" fmla="*/ 35 w 75"/>
                <a:gd name="T29" fmla="*/ 79 h 88"/>
                <a:gd name="T30" fmla="*/ 38 w 75"/>
                <a:gd name="T31" fmla="*/ 83 h 88"/>
                <a:gd name="T32" fmla="*/ 37 w 75"/>
                <a:gd name="T33" fmla="*/ 88 h 88"/>
                <a:gd name="T34" fmla="*/ 27 w 75"/>
                <a:gd name="T35" fmla="*/ 86 h 88"/>
                <a:gd name="T36" fmla="*/ 16 w 75"/>
                <a:gd name="T37" fmla="*/ 68 h 88"/>
                <a:gd name="T38" fmla="*/ 13 w 75"/>
                <a:gd name="T39" fmla="*/ 56 h 88"/>
                <a:gd name="T40" fmla="*/ 7 w 75"/>
                <a:gd name="T41" fmla="*/ 56 h 88"/>
                <a:gd name="T42" fmla="*/ 0 w 75"/>
                <a:gd name="T43" fmla="*/ 41 h 88"/>
                <a:gd name="T44" fmla="*/ 3 w 75"/>
                <a:gd name="T45" fmla="*/ 30 h 88"/>
                <a:gd name="T46" fmla="*/ 2 w 75"/>
                <a:gd name="T47" fmla="*/ 25 h 88"/>
                <a:gd name="T48" fmla="*/ 13 w 75"/>
                <a:gd name="T49" fmla="*/ 20 h 88"/>
                <a:gd name="T50" fmla="*/ 17 w 75"/>
                <a:gd name="T51" fmla="*/ 1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5" h="88">
                  <a:moveTo>
                    <a:pt x="17" y="1"/>
                  </a:moveTo>
                  <a:lnTo>
                    <a:pt x="39" y="5"/>
                  </a:lnTo>
                  <a:lnTo>
                    <a:pt x="41" y="2"/>
                  </a:lnTo>
                  <a:lnTo>
                    <a:pt x="56" y="0"/>
                  </a:lnTo>
                  <a:lnTo>
                    <a:pt x="75" y="6"/>
                  </a:lnTo>
                  <a:lnTo>
                    <a:pt x="65" y="24"/>
                  </a:lnTo>
                  <a:lnTo>
                    <a:pt x="66" y="38"/>
                  </a:lnTo>
                  <a:lnTo>
                    <a:pt x="74" y="50"/>
                  </a:lnTo>
                  <a:lnTo>
                    <a:pt x="70" y="59"/>
                  </a:lnTo>
                  <a:lnTo>
                    <a:pt x="68" y="69"/>
                  </a:lnTo>
                  <a:lnTo>
                    <a:pt x="64" y="77"/>
                  </a:lnTo>
                  <a:lnTo>
                    <a:pt x="53" y="73"/>
                  </a:lnTo>
                  <a:lnTo>
                    <a:pt x="45" y="75"/>
                  </a:lnTo>
                  <a:lnTo>
                    <a:pt x="37" y="73"/>
                  </a:lnTo>
                  <a:lnTo>
                    <a:pt x="35" y="79"/>
                  </a:lnTo>
                  <a:lnTo>
                    <a:pt x="38" y="83"/>
                  </a:lnTo>
                  <a:lnTo>
                    <a:pt x="37" y="88"/>
                  </a:lnTo>
                  <a:lnTo>
                    <a:pt x="27" y="86"/>
                  </a:lnTo>
                  <a:lnTo>
                    <a:pt x="16" y="68"/>
                  </a:lnTo>
                  <a:lnTo>
                    <a:pt x="13" y="56"/>
                  </a:lnTo>
                  <a:lnTo>
                    <a:pt x="7" y="56"/>
                  </a:lnTo>
                  <a:lnTo>
                    <a:pt x="0" y="41"/>
                  </a:lnTo>
                  <a:lnTo>
                    <a:pt x="3" y="30"/>
                  </a:lnTo>
                  <a:lnTo>
                    <a:pt x="2" y="25"/>
                  </a:lnTo>
                  <a:lnTo>
                    <a:pt x="13" y="20"/>
                  </a:lnTo>
                  <a:lnTo>
                    <a:pt x="17" y="1"/>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97" name="Freeform 196"/>
            <p:cNvSpPr>
              <a:spLocks/>
            </p:cNvSpPr>
            <p:nvPr/>
          </p:nvSpPr>
          <p:spPr bwMode="auto">
            <a:xfrm>
              <a:off x="3054239" y="3896312"/>
              <a:ext cx="33063" cy="29512"/>
            </a:xfrm>
            <a:custGeom>
              <a:avLst/>
              <a:gdLst>
                <a:gd name="T0" fmla="*/ 6 w 20"/>
                <a:gd name="T1" fmla="*/ 3 h 19"/>
                <a:gd name="T2" fmla="*/ 16 w 20"/>
                <a:gd name="T3" fmla="*/ 0 h 19"/>
                <a:gd name="T4" fmla="*/ 20 w 20"/>
                <a:gd name="T5" fmla="*/ 1 h 19"/>
                <a:gd name="T6" fmla="*/ 19 w 20"/>
                <a:gd name="T7" fmla="*/ 16 h 19"/>
                <a:gd name="T8" fmla="*/ 3 w 20"/>
                <a:gd name="T9" fmla="*/ 19 h 19"/>
                <a:gd name="T10" fmla="*/ 0 w 20"/>
                <a:gd name="T11" fmla="*/ 17 h 19"/>
                <a:gd name="T12" fmla="*/ 6 w 20"/>
                <a:gd name="T13" fmla="*/ 11 h 19"/>
                <a:gd name="T14" fmla="*/ 6 w 20"/>
                <a:gd name="T15" fmla="*/ 3 h 1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0" h="19">
                  <a:moveTo>
                    <a:pt x="6" y="3"/>
                  </a:moveTo>
                  <a:lnTo>
                    <a:pt x="16" y="0"/>
                  </a:lnTo>
                  <a:lnTo>
                    <a:pt x="20" y="1"/>
                  </a:lnTo>
                  <a:lnTo>
                    <a:pt x="19" y="16"/>
                  </a:lnTo>
                  <a:lnTo>
                    <a:pt x="3" y="19"/>
                  </a:lnTo>
                  <a:lnTo>
                    <a:pt x="0" y="17"/>
                  </a:lnTo>
                  <a:lnTo>
                    <a:pt x="6" y="11"/>
                  </a:lnTo>
                  <a:lnTo>
                    <a:pt x="6" y="3"/>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205" name="Freeform 204"/>
            <p:cNvSpPr>
              <a:spLocks/>
            </p:cNvSpPr>
            <p:nvPr/>
          </p:nvSpPr>
          <p:spPr bwMode="auto">
            <a:xfrm>
              <a:off x="3246004" y="5219689"/>
              <a:ext cx="148783" cy="155326"/>
            </a:xfrm>
            <a:custGeom>
              <a:avLst/>
              <a:gdLst>
                <a:gd name="T0" fmla="*/ 3 w 90"/>
                <a:gd name="T1" fmla="*/ 2 h 100"/>
                <a:gd name="T2" fmla="*/ 14 w 90"/>
                <a:gd name="T3" fmla="*/ 0 h 100"/>
                <a:gd name="T4" fmla="*/ 35 w 90"/>
                <a:gd name="T5" fmla="*/ 16 h 100"/>
                <a:gd name="T6" fmla="*/ 41 w 90"/>
                <a:gd name="T7" fmla="*/ 15 h 100"/>
                <a:gd name="T8" fmla="*/ 61 w 90"/>
                <a:gd name="T9" fmla="*/ 29 h 100"/>
                <a:gd name="T10" fmla="*/ 77 w 90"/>
                <a:gd name="T11" fmla="*/ 40 h 100"/>
                <a:gd name="T12" fmla="*/ 89 w 90"/>
                <a:gd name="T13" fmla="*/ 54 h 100"/>
                <a:gd name="T14" fmla="*/ 83 w 90"/>
                <a:gd name="T15" fmla="*/ 64 h 100"/>
                <a:gd name="T16" fmla="*/ 90 w 90"/>
                <a:gd name="T17" fmla="*/ 76 h 100"/>
                <a:gd name="T18" fmla="*/ 84 w 90"/>
                <a:gd name="T19" fmla="*/ 89 h 100"/>
                <a:gd name="T20" fmla="*/ 67 w 90"/>
                <a:gd name="T21" fmla="*/ 100 h 100"/>
                <a:gd name="T22" fmla="*/ 53 w 90"/>
                <a:gd name="T23" fmla="*/ 96 h 100"/>
                <a:gd name="T24" fmla="*/ 44 w 90"/>
                <a:gd name="T25" fmla="*/ 98 h 100"/>
                <a:gd name="T26" fmla="*/ 27 w 90"/>
                <a:gd name="T27" fmla="*/ 89 h 100"/>
                <a:gd name="T28" fmla="*/ 15 w 90"/>
                <a:gd name="T29" fmla="*/ 90 h 100"/>
                <a:gd name="T30" fmla="*/ 2 w 90"/>
                <a:gd name="T31" fmla="*/ 79 h 100"/>
                <a:gd name="T32" fmla="*/ 1 w 90"/>
                <a:gd name="T33" fmla="*/ 65 h 100"/>
                <a:gd name="T34" fmla="*/ 4 w 90"/>
                <a:gd name="T35" fmla="*/ 61 h 100"/>
                <a:gd name="T36" fmla="*/ 0 w 90"/>
                <a:gd name="T37" fmla="*/ 40 h 100"/>
                <a:gd name="T38" fmla="*/ 2 w 90"/>
                <a:gd name="T39" fmla="*/ 19 h 100"/>
                <a:gd name="T40" fmla="*/ 3 w 90"/>
                <a:gd name="T41" fmla="*/ 2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90" h="100">
                  <a:moveTo>
                    <a:pt x="3" y="2"/>
                  </a:moveTo>
                  <a:lnTo>
                    <a:pt x="14" y="0"/>
                  </a:lnTo>
                  <a:lnTo>
                    <a:pt x="35" y="16"/>
                  </a:lnTo>
                  <a:lnTo>
                    <a:pt x="41" y="15"/>
                  </a:lnTo>
                  <a:lnTo>
                    <a:pt x="61" y="29"/>
                  </a:lnTo>
                  <a:lnTo>
                    <a:pt x="77" y="40"/>
                  </a:lnTo>
                  <a:lnTo>
                    <a:pt x="89" y="54"/>
                  </a:lnTo>
                  <a:lnTo>
                    <a:pt x="83" y="64"/>
                  </a:lnTo>
                  <a:lnTo>
                    <a:pt x="90" y="76"/>
                  </a:lnTo>
                  <a:lnTo>
                    <a:pt x="84" y="89"/>
                  </a:lnTo>
                  <a:lnTo>
                    <a:pt x="67" y="100"/>
                  </a:lnTo>
                  <a:lnTo>
                    <a:pt x="53" y="96"/>
                  </a:lnTo>
                  <a:lnTo>
                    <a:pt x="44" y="98"/>
                  </a:lnTo>
                  <a:lnTo>
                    <a:pt x="27" y="89"/>
                  </a:lnTo>
                  <a:lnTo>
                    <a:pt x="15" y="90"/>
                  </a:lnTo>
                  <a:lnTo>
                    <a:pt x="2" y="79"/>
                  </a:lnTo>
                  <a:lnTo>
                    <a:pt x="1" y="65"/>
                  </a:lnTo>
                  <a:lnTo>
                    <a:pt x="4" y="61"/>
                  </a:lnTo>
                  <a:lnTo>
                    <a:pt x="0" y="40"/>
                  </a:lnTo>
                  <a:lnTo>
                    <a:pt x="2" y="19"/>
                  </a:lnTo>
                  <a:lnTo>
                    <a:pt x="3" y="2"/>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206" name="Freeform 205"/>
            <p:cNvSpPr>
              <a:spLocks/>
            </p:cNvSpPr>
            <p:nvPr/>
          </p:nvSpPr>
          <p:spPr bwMode="auto">
            <a:xfrm>
              <a:off x="1067160" y="2394310"/>
              <a:ext cx="79351" cy="38832"/>
            </a:xfrm>
            <a:custGeom>
              <a:avLst/>
              <a:gdLst>
                <a:gd name="T0" fmla="*/ 25 w 48"/>
                <a:gd name="T1" fmla="*/ 17 h 25"/>
                <a:gd name="T2" fmla="*/ 3 w 48"/>
                <a:gd name="T3" fmla="*/ 25 h 25"/>
                <a:gd name="T4" fmla="*/ 0 w 48"/>
                <a:gd name="T5" fmla="*/ 19 h 25"/>
                <a:gd name="T6" fmla="*/ 7 w 48"/>
                <a:gd name="T7" fmla="*/ 10 h 25"/>
                <a:gd name="T8" fmla="*/ 28 w 48"/>
                <a:gd name="T9" fmla="*/ 3 h 25"/>
                <a:gd name="T10" fmla="*/ 40 w 48"/>
                <a:gd name="T11" fmla="*/ 0 h 25"/>
                <a:gd name="T12" fmla="*/ 48 w 48"/>
                <a:gd name="T13" fmla="*/ 2 h 25"/>
                <a:gd name="T14" fmla="*/ 48 w 48"/>
                <a:gd name="T15" fmla="*/ 8 h 25"/>
                <a:gd name="T16" fmla="*/ 25 w 48"/>
                <a:gd name="T17" fmla="*/ 17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8" h="25">
                  <a:moveTo>
                    <a:pt x="25" y="17"/>
                  </a:moveTo>
                  <a:lnTo>
                    <a:pt x="3" y="25"/>
                  </a:lnTo>
                  <a:lnTo>
                    <a:pt x="0" y="19"/>
                  </a:lnTo>
                  <a:lnTo>
                    <a:pt x="7" y="10"/>
                  </a:lnTo>
                  <a:lnTo>
                    <a:pt x="28" y="3"/>
                  </a:lnTo>
                  <a:lnTo>
                    <a:pt x="40" y="0"/>
                  </a:lnTo>
                  <a:lnTo>
                    <a:pt x="48" y="2"/>
                  </a:lnTo>
                  <a:lnTo>
                    <a:pt x="48" y="8"/>
                  </a:lnTo>
                  <a:lnTo>
                    <a:pt x="25" y="17"/>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209" name="Freeform 209"/>
            <p:cNvSpPr>
              <a:spLocks/>
            </p:cNvSpPr>
            <p:nvPr/>
          </p:nvSpPr>
          <p:spPr bwMode="auto">
            <a:xfrm>
              <a:off x="720000" y="2012207"/>
              <a:ext cx="1127445" cy="492384"/>
            </a:xfrm>
            <a:custGeom>
              <a:avLst/>
              <a:gdLst>
                <a:gd name="T0" fmla="*/ 542 w 682"/>
                <a:gd name="T1" fmla="*/ 8 h 317"/>
                <a:gd name="T2" fmla="*/ 572 w 682"/>
                <a:gd name="T3" fmla="*/ 16 h 317"/>
                <a:gd name="T4" fmla="*/ 630 w 682"/>
                <a:gd name="T5" fmla="*/ 21 h 317"/>
                <a:gd name="T6" fmla="*/ 671 w 682"/>
                <a:gd name="T7" fmla="*/ 26 h 317"/>
                <a:gd name="T8" fmla="*/ 598 w 682"/>
                <a:gd name="T9" fmla="*/ 94 h 317"/>
                <a:gd name="T10" fmla="*/ 501 w 682"/>
                <a:gd name="T11" fmla="*/ 207 h 317"/>
                <a:gd name="T12" fmla="*/ 529 w 682"/>
                <a:gd name="T13" fmla="*/ 217 h 317"/>
                <a:gd name="T14" fmla="*/ 550 w 682"/>
                <a:gd name="T15" fmla="*/ 229 h 317"/>
                <a:gd name="T16" fmla="*/ 547 w 682"/>
                <a:gd name="T17" fmla="*/ 274 h 317"/>
                <a:gd name="T18" fmla="*/ 536 w 682"/>
                <a:gd name="T19" fmla="*/ 309 h 317"/>
                <a:gd name="T20" fmla="*/ 536 w 682"/>
                <a:gd name="T21" fmla="*/ 278 h 317"/>
                <a:gd name="T22" fmla="*/ 526 w 682"/>
                <a:gd name="T23" fmla="*/ 242 h 317"/>
                <a:gd name="T24" fmla="*/ 480 w 682"/>
                <a:gd name="T25" fmla="*/ 216 h 317"/>
                <a:gd name="T26" fmla="*/ 429 w 682"/>
                <a:gd name="T27" fmla="*/ 207 h 317"/>
                <a:gd name="T28" fmla="*/ 380 w 682"/>
                <a:gd name="T29" fmla="*/ 194 h 317"/>
                <a:gd name="T30" fmla="*/ 338 w 682"/>
                <a:gd name="T31" fmla="*/ 213 h 317"/>
                <a:gd name="T32" fmla="*/ 307 w 682"/>
                <a:gd name="T33" fmla="*/ 212 h 317"/>
                <a:gd name="T34" fmla="*/ 358 w 682"/>
                <a:gd name="T35" fmla="*/ 183 h 317"/>
                <a:gd name="T36" fmla="*/ 267 w 682"/>
                <a:gd name="T37" fmla="*/ 220 h 317"/>
                <a:gd name="T38" fmla="*/ 213 w 682"/>
                <a:gd name="T39" fmla="*/ 251 h 317"/>
                <a:gd name="T40" fmla="*/ 145 w 682"/>
                <a:gd name="T41" fmla="*/ 276 h 317"/>
                <a:gd name="T42" fmla="*/ 95 w 682"/>
                <a:gd name="T43" fmla="*/ 292 h 317"/>
                <a:gd name="T44" fmla="*/ 32 w 682"/>
                <a:gd name="T45" fmla="*/ 311 h 317"/>
                <a:gd name="T46" fmla="*/ 28 w 682"/>
                <a:gd name="T47" fmla="*/ 304 h 317"/>
                <a:gd name="T48" fmla="*/ 98 w 682"/>
                <a:gd name="T49" fmla="*/ 285 h 317"/>
                <a:gd name="T50" fmla="*/ 155 w 682"/>
                <a:gd name="T51" fmla="*/ 261 h 317"/>
                <a:gd name="T52" fmla="*/ 213 w 682"/>
                <a:gd name="T53" fmla="*/ 228 h 317"/>
                <a:gd name="T54" fmla="*/ 172 w 682"/>
                <a:gd name="T55" fmla="*/ 238 h 317"/>
                <a:gd name="T56" fmla="*/ 167 w 682"/>
                <a:gd name="T57" fmla="*/ 225 h 317"/>
                <a:gd name="T58" fmla="*/ 146 w 682"/>
                <a:gd name="T59" fmla="*/ 221 h 317"/>
                <a:gd name="T60" fmla="*/ 132 w 682"/>
                <a:gd name="T61" fmla="*/ 211 h 317"/>
                <a:gd name="T62" fmla="*/ 139 w 682"/>
                <a:gd name="T63" fmla="*/ 186 h 317"/>
                <a:gd name="T64" fmla="*/ 183 w 682"/>
                <a:gd name="T65" fmla="*/ 157 h 317"/>
                <a:gd name="T66" fmla="*/ 220 w 682"/>
                <a:gd name="T67" fmla="*/ 149 h 317"/>
                <a:gd name="T68" fmla="*/ 270 w 682"/>
                <a:gd name="T69" fmla="*/ 136 h 317"/>
                <a:gd name="T70" fmla="*/ 295 w 682"/>
                <a:gd name="T71" fmla="*/ 117 h 317"/>
                <a:gd name="T72" fmla="*/ 256 w 682"/>
                <a:gd name="T73" fmla="*/ 125 h 317"/>
                <a:gd name="T74" fmla="*/ 213 w 682"/>
                <a:gd name="T75" fmla="*/ 119 h 317"/>
                <a:gd name="T76" fmla="*/ 246 w 682"/>
                <a:gd name="T77" fmla="*/ 93 h 317"/>
                <a:gd name="T78" fmla="*/ 286 w 682"/>
                <a:gd name="T79" fmla="*/ 93 h 317"/>
                <a:gd name="T80" fmla="*/ 313 w 682"/>
                <a:gd name="T81" fmla="*/ 74 h 317"/>
                <a:gd name="T82" fmla="*/ 305 w 682"/>
                <a:gd name="T83" fmla="*/ 52 h 317"/>
                <a:gd name="T84" fmla="*/ 380 w 682"/>
                <a:gd name="T85" fmla="*/ 34 h 317"/>
                <a:gd name="T86" fmla="*/ 439 w 682"/>
                <a:gd name="T87" fmla="*/ 16 h 317"/>
                <a:gd name="T88" fmla="*/ 519 w 682"/>
                <a:gd name="T89" fmla="*/ 0 h 3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682" h="317">
                  <a:moveTo>
                    <a:pt x="533" y="4"/>
                  </a:moveTo>
                  <a:lnTo>
                    <a:pt x="531" y="12"/>
                  </a:lnTo>
                  <a:lnTo>
                    <a:pt x="542" y="8"/>
                  </a:lnTo>
                  <a:lnTo>
                    <a:pt x="562" y="9"/>
                  </a:lnTo>
                  <a:lnTo>
                    <a:pt x="556" y="13"/>
                  </a:lnTo>
                  <a:lnTo>
                    <a:pt x="572" y="16"/>
                  </a:lnTo>
                  <a:lnTo>
                    <a:pt x="587" y="14"/>
                  </a:lnTo>
                  <a:lnTo>
                    <a:pt x="607" y="20"/>
                  </a:lnTo>
                  <a:lnTo>
                    <a:pt x="630" y="21"/>
                  </a:lnTo>
                  <a:lnTo>
                    <a:pt x="637" y="23"/>
                  </a:lnTo>
                  <a:lnTo>
                    <a:pt x="658" y="21"/>
                  </a:lnTo>
                  <a:lnTo>
                    <a:pt x="671" y="26"/>
                  </a:lnTo>
                  <a:lnTo>
                    <a:pt x="682" y="28"/>
                  </a:lnTo>
                  <a:lnTo>
                    <a:pt x="682" y="28"/>
                  </a:lnTo>
                  <a:lnTo>
                    <a:pt x="598" y="94"/>
                  </a:lnTo>
                  <a:lnTo>
                    <a:pt x="478" y="201"/>
                  </a:lnTo>
                  <a:lnTo>
                    <a:pt x="492" y="202"/>
                  </a:lnTo>
                  <a:lnTo>
                    <a:pt x="501" y="207"/>
                  </a:lnTo>
                  <a:lnTo>
                    <a:pt x="503" y="215"/>
                  </a:lnTo>
                  <a:lnTo>
                    <a:pt x="503" y="228"/>
                  </a:lnTo>
                  <a:lnTo>
                    <a:pt x="529" y="217"/>
                  </a:lnTo>
                  <a:lnTo>
                    <a:pt x="549" y="211"/>
                  </a:lnTo>
                  <a:lnTo>
                    <a:pt x="548" y="221"/>
                  </a:lnTo>
                  <a:lnTo>
                    <a:pt x="550" y="229"/>
                  </a:lnTo>
                  <a:lnTo>
                    <a:pt x="555" y="238"/>
                  </a:lnTo>
                  <a:lnTo>
                    <a:pt x="552" y="252"/>
                  </a:lnTo>
                  <a:lnTo>
                    <a:pt x="547" y="274"/>
                  </a:lnTo>
                  <a:lnTo>
                    <a:pt x="562" y="287"/>
                  </a:lnTo>
                  <a:lnTo>
                    <a:pt x="552" y="299"/>
                  </a:lnTo>
                  <a:lnTo>
                    <a:pt x="536" y="309"/>
                  </a:lnTo>
                  <a:lnTo>
                    <a:pt x="533" y="301"/>
                  </a:lnTo>
                  <a:lnTo>
                    <a:pt x="525" y="295"/>
                  </a:lnTo>
                  <a:lnTo>
                    <a:pt x="536" y="278"/>
                  </a:lnTo>
                  <a:lnTo>
                    <a:pt x="530" y="262"/>
                  </a:lnTo>
                  <a:lnTo>
                    <a:pt x="539" y="244"/>
                  </a:lnTo>
                  <a:lnTo>
                    <a:pt x="526" y="242"/>
                  </a:lnTo>
                  <a:lnTo>
                    <a:pt x="503" y="242"/>
                  </a:lnTo>
                  <a:lnTo>
                    <a:pt x="491" y="236"/>
                  </a:lnTo>
                  <a:lnTo>
                    <a:pt x="480" y="216"/>
                  </a:lnTo>
                  <a:lnTo>
                    <a:pt x="470" y="212"/>
                  </a:lnTo>
                  <a:lnTo>
                    <a:pt x="451" y="205"/>
                  </a:lnTo>
                  <a:lnTo>
                    <a:pt x="429" y="207"/>
                  </a:lnTo>
                  <a:lnTo>
                    <a:pt x="409" y="198"/>
                  </a:lnTo>
                  <a:lnTo>
                    <a:pt x="401" y="190"/>
                  </a:lnTo>
                  <a:lnTo>
                    <a:pt x="380" y="194"/>
                  </a:lnTo>
                  <a:lnTo>
                    <a:pt x="369" y="207"/>
                  </a:lnTo>
                  <a:lnTo>
                    <a:pt x="359" y="209"/>
                  </a:lnTo>
                  <a:lnTo>
                    <a:pt x="338" y="213"/>
                  </a:lnTo>
                  <a:lnTo>
                    <a:pt x="318" y="219"/>
                  </a:lnTo>
                  <a:lnTo>
                    <a:pt x="297" y="223"/>
                  </a:lnTo>
                  <a:lnTo>
                    <a:pt x="307" y="212"/>
                  </a:lnTo>
                  <a:lnTo>
                    <a:pt x="335" y="193"/>
                  </a:lnTo>
                  <a:lnTo>
                    <a:pt x="357" y="187"/>
                  </a:lnTo>
                  <a:lnTo>
                    <a:pt x="358" y="183"/>
                  </a:lnTo>
                  <a:lnTo>
                    <a:pt x="328" y="193"/>
                  </a:lnTo>
                  <a:lnTo>
                    <a:pt x="303" y="206"/>
                  </a:lnTo>
                  <a:lnTo>
                    <a:pt x="267" y="220"/>
                  </a:lnTo>
                  <a:lnTo>
                    <a:pt x="267" y="229"/>
                  </a:lnTo>
                  <a:lnTo>
                    <a:pt x="238" y="243"/>
                  </a:lnTo>
                  <a:lnTo>
                    <a:pt x="213" y="251"/>
                  </a:lnTo>
                  <a:lnTo>
                    <a:pt x="192" y="257"/>
                  </a:lnTo>
                  <a:lnTo>
                    <a:pt x="179" y="266"/>
                  </a:lnTo>
                  <a:lnTo>
                    <a:pt x="145" y="276"/>
                  </a:lnTo>
                  <a:lnTo>
                    <a:pt x="130" y="285"/>
                  </a:lnTo>
                  <a:lnTo>
                    <a:pt x="104" y="294"/>
                  </a:lnTo>
                  <a:lnTo>
                    <a:pt x="95" y="292"/>
                  </a:lnTo>
                  <a:lnTo>
                    <a:pt x="75" y="298"/>
                  </a:lnTo>
                  <a:lnTo>
                    <a:pt x="52" y="304"/>
                  </a:lnTo>
                  <a:lnTo>
                    <a:pt x="32" y="311"/>
                  </a:lnTo>
                  <a:lnTo>
                    <a:pt x="0" y="317"/>
                  </a:lnTo>
                  <a:lnTo>
                    <a:pt x="1" y="313"/>
                  </a:lnTo>
                  <a:lnTo>
                    <a:pt x="28" y="304"/>
                  </a:lnTo>
                  <a:lnTo>
                    <a:pt x="49" y="298"/>
                  </a:lnTo>
                  <a:lnTo>
                    <a:pt x="77" y="287"/>
                  </a:lnTo>
                  <a:lnTo>
                    <a:pt x="98" y="285"/>
                  </a:lnTo>
                  <a:lnTo>
                    <a:pt x="114" y="277"/>
                  </a:lnTo>
                  <a:lnTo>
                    <a:pt x="148" y="265"/>
                  </a:lnTo>
                  <a:lnTo>
                    <a:pt x="155" y="261"/>
                  </a:lnTo>
                  <a:lnTo>
                    <a:pt x="174" y="254"/>
                  </a:lnTo>
                  <a:lnTo>
                    <a:pt x="192" y="239"/>
                  </a:lnTo>
                  <a:lnTo>
                    <a:pt x="213" y="228"/>
                  </a:lnTo>
                  <a:lnTo>
                    <a:pt x="189" y="234"/>
                  </a:lnTo>
                  <a:lnTo>
                    <a:pt x="188" y="231"/>
                  </a:lnTo>
                  <a:lnTo>
                    <a:pt x="172" y="238"/>
                  </a:lnTo>
                  <a:lnTo>
                    <a:pt x="173" y="228"/>
                  </a:lnTo>
                  <a:lnTo>
                    <a:pt x="161" y="235"/>
                  </a:lnTo>
                  <a:lnTo>
                    <a:pt x="167" y="225"/>
                  </a:lnTo>
                  <a:lnTo>
                    <a:pt x="143" y="233"/>
                  </a:lnTo>
                  <a:lnTo>
                    <a:pt x="134" y="233"/>
                  </a:lnTo>
                  <a:lnTo>
                    <a:pt x="146" y="221"/>
                  </a:lnTo>
                  <a:lnTo>
                    <a:pt x="157" y="214"/>
                  </a:lnTo>
                  <a:lnTo>
                    <a:pt x="156" y="207"/>
                  </a:lnTo>
                  <a:lnTo>
                    <a:pt x="132" y="211"/>
                  </a:lnTo>
                  <a:lnTo>
                    <a:pt x="131" y="202"/>
                  </a:lnTo>
                  <a:lnTo>
                    <a:pt x="126" y="197"/>
                  </a:lnTo>
                  <a:lnTo>
                    <a:pt x="139" y="186"/>
                  </a:lnTo>
                  <a:lnTo>
                    <a:pt x="138" y="178"/>
                  </a:lnTo>
                  <a:lnTo>
                    <a:pt x="158" y="167"/>
                  </a:lnTo>
                  <a:lnTo>
                    <a:pt x="183" y="157"/>
                  </a:lnTo>
                  <a:lnTo>
                    <a:pt x="201" y="147"/>
                  </a:lnTo>
                  <a:lnTo>
                    <a:pt x="214" y="146"/>
                  </a:lnTo>
                  <a:lnTo>
                    <a:pt x="220" y="149"/>
                  </a:lnTo>
                  <a:lnTo>
                    <a:pt x="243" y="140"/>
                  </a:lnTo>
                  <a:lnTo>
                    <a:pt x="252" y="142"/>
                  </a:lnTo>
                  <a:lnTo>
                    <a:pt x="270" y="136"/>
                  </a:lnTo>
                  <a:lnTo>
                    <a:pt x="279" y="127"/>
                  </a:lnTo>
                  <a:lnTo>
                    <a:pt x="275" y="124"/>
                  </a:lnTo>
                  <a:lnTo>
                    <a:pt x="295" y="117"/>
                  </a:lnTo>
                  <a:lnTo>
                    <a:pt x="286" y="117"/>
                  </a:lnTo>
                  <a:lnTo>
                    <a:pt x="266" y="121"/>
                  </a:lnTo>
                  <a:lnTo>
                    <a:pt x="256" y="125"/>
                  </a:lnTo>
                  <a:lnTo>
                    <a:pt x="251" y="121"/>
                  </a:lnTo>
                  <a:lnTo>
                    <a:pt x="228" y="123"/>
                  </a:lnTo>
                  <a:lnTo>
                    <a:pt x="213" y="119"/>
                  </a:lnTo>
                  <a:lnTo>
                    <a:pt x="218" y="111"/>
                  </a:lnTo>
                  <a:lnTo>
                    <a:pt x="215" y="101"/>
                  </a:lnTo>
                  <a:lnTo>
                    <a:pt x="246" y="93"/>
                  </a:lnTo>
                  <a:lnTo>
                    <a:pt x="289" y="84"/>
                  </a:lnTo>
                  <a:lnTo>
                    <a:pt x="300" y="84"/>
                  </a:lnTo>
                  <a:lnTo>
                    <a:pt x="286" y="93"/>
                  </a:lnTo>
                  <a:lnTo>
                    <a:pt x="316" y="92"/>
                  </a:lnTo>
                  <a:lnTo>
                    <a:pt x="320" y="81"/>
                  </a:lnTo>
                  <a:lnTo>
                    <a:pt x="313" y="74"/>
                  </a:lnTo>
                  <a:lnTo>
                    <a:pt x="317" y="65"/>
                  </a:lnTo>
                  <a:lnTo>
                    <a:pt x="315" y="58"/>
                  </a:lnTo>
                  <a:lnTo>
                    <a:pt x="305" y="52"/>
                  </a:lnTo>
                  <a:lnTo>
                    <a:pt x="327" y="43"/>
                  </a:lnTo>
                  <a:lnTo>
                    <a:pt x="351" y="42"/>
                  </a:lnTo>
                  <a:lnTo>
                    <a:pt x="380" y="34"/>
                  </a:lnTo>
                  <a:lnTo>
                    <a:pt x="397" y="26"/>
                  </a:lnTo>
                  <a:lnTo>
                    <a:pt x="423" y="18"/>
                  </a:lnTo>
                  <a:lnTo>
                    <a:pt x="439" y="16"/>
                  </a:lnTo>
                  <a:lnTo>
                    <a:pt x="475" y="8"/>
                  </a:lnTo>
                  <a:lnTo>
                    <a:pt x="485" y="9"/>
                  </a:lnTo>
                  <a:lnTo>
                    <a:pt x="519" y="0"/>
                  </a:lnTo>
                  <a:lnTo>
                    <a:pt x="533" y="4"/>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210" name="Freeform 210"/>
            <p:cNvSpPr>
              <a:spLocks/>
            </p:cNvSpPr>
            <p:nvPr/>
          </p:nvSpPr>
          <p:spPr bwMode="auto">
            <a:xfrm>
              <a:off x="1449037" y="2659918"/>
              <a:ext cx="1654798" cy="778183"/>
            </a:xfrm>
            <a:custGeom>
              <a:avLst/>
              <a:gdLst>
                <a:gd name="T0" fmla="*/ 595 w 1001"/>
                <a:gd name="T1" fmla="*/ 16 h 501"/>
                <a:gd name="T2" fmla="*/ 655 w 1001"/>
                <a:gd name="T3" fmla="*/ 28 h 501"/>
                <a:gd name="T4" fmla="*/ 701 w 1001"/>
                <a:gd name="T5" fmla="*/ 38 h 501"/>
                <a:gd name="T6" fmla="*/ 724 w 1001"/>
                <a:gd name="T7" fmla="*/ 58 h 501"/>
                <a:gd name="T8" fmla="*/ 729 w 1001"/>
                <a:gd name="T9" fmla="*/ 64 h 501"/>
                <a:gd name="T10" fmla="*/ 733 w 1001"/>
                <a:gd name="T11" fmla="*/ 73 h 501"/>
                <a:gd name="T12" fmla="*/ 730 w 1001"/>
                <a:gd name="T13" fmla="*/ 131 h 501"/>
                <a:gd name="T14" fmla="*/ 712 w 1001"/>
                <a:gd name="T15" fmla="*/ 155 h 501"/>
                <a:gd name="T16" fmla="*/ 762 w 1001"/>
                <a:gd name="T17" fmla="*/ 144 h 501"/>
                <a:gd name="T18" fmla="*/ 788 w 1001"/>
                <a:gd name="T19" fmla="*/ 121 h 501"/>
                <a:gd name="T20" fmla="*/ 836 w 1001"/>
                <a:gd name="T21" fmla="*/ 110 h 501"/>
                <a:gd name="T22" fmla="*/ 896 w 1001"/>
                <a:gd name="T23" fmla="*/ 90 h 501"/>
                <a:gd name="T24" fmla="*/ 943 w 1001"/>
                <a:gd name="T25" fmla="*/ 80 h 501"/>
                <a:gd name="T26" fmla="*/ 984 w 1001"/>
                <a:gd name="T27" fmla="*/ 45 h 501"/>
                <a:gd name="T28" fmla="*/ 999 w 1001"/>
                <a:gd name="T29" fmla="*/ 87 h 501"/>
                <a:gd name="T30" fmla="*/ 940 w 1001"/>
                <a:gd name="T31" fmla="*/ 117 h 501"/>
                <a:gd name="T32" fmla="*/ 922 w 1001"/>
                <a:gd name="T33" fmla="*/ 155 h 501"/>
                <a:gd name="T34" fmla="*/ 930 w 1001"/>
                <a:gd name="T35" fmla="*/ 159 h 501"/>
                <a:gd name="T36" fmla="*/ 888 w 1001"/>
                <a:gd name="T37" fmla="*/ 166 h 501"/>
                <a:gd name="T38" fmla="*/ 892 w 1001"/>
                <a:gd name="T39" fmla="*/ 173 h 501"/>
                <a:gd name="T40" fmla="*/ 850 w 1001"/>
                <a:gd name="T41" fmla="*/ 183 h 501"/>
                <a:gd name="T42" fmla="*/ 830 w 1001"/>
                <a:gd name="T43" fmla="*/ 209 h 501"/>
                <a:gd name="T44" fmla="*/ 826 w 1001"/>
                <a:gd name="T45" fmla="*/ 217 h 501"/>
                <a:gd name="T46" fmla="*/ 801 w 1001"/>
                <a:gd name="T47" fmla="*/ 249 h 501"/>
                <a:gd name="T48" fmla="*/ 801 w 1001"/>
                <a:gd name="T49" fmla="*/ 219 h 501"/>
                <a:gd name="T50" fmla="*/ 796 w 1001"/>
                <a:gd name="T51" fmla="*/ 255 h 501"/>
                <a:gd name="T52" fmla="*/ 782 w 1001"/>
                <a:gd name="T53" fmla="*/ 300 h 501"/>
                <a:gd name="T54" fmla="*/ 729 w 1001"/>
                <a:gd name="T55" fmla="*/ 327 h 501"/>
                <a:gd name="T56" fmla="*/ 679 w 1001"/>
                <a:gd name="T57" fmla="*/ 369 h 501"/>
                <a:gd name="T58" fmla="*/ 680 w 1001"/>
                <a:gd name="T59" fmla="*/ 431 h 501"/>
                <a:gd name="T60" fmla="*/ 676 w 1001"/>
                <a:gd name="T61" fmla="*/ 486 h 501"/>
                <a:gd name="T62" fmla="*/ 654 w 1001"/>
                <a:gd name="T63" fmla="*/ 490 h 501"/>
                <a:gd name="T64" fmla="*/ 636 w 1001"/>
                <a:gd name="T65" fmla="*/ 443 h 501"/>
                <a:gd name="T66" fmla="*/ 624 w 1001"/>
                <a:gd name="T67" fmla="*/ 397 h 501"/>
                <a:gd name="T68" fmla="*/ 585 w 1001"/>
                <a:gd name="T69" fmla="*/ 391 h 501"/>
                <a:gd name="T70" fmla="*/ 528 w 1001"/>
                <a:gd name="T71" fmla="*/ 396 h 501"/>
                <a:gd name="T72" fmla="*/ 526 w 1001"/>
                <a:gd name="T73" fmla="*/ 417 h 501"/>
                <a:gd name="T74" fmla="*/ 489 w 1001"/>
                <a:gd name="T75" fmla="*/ 406 h 501"/>
                <a:gd name="T76" fmla="*/ 434 w 1001"/>
                <a:gd name="T77" fmla="*/ 410 h 501"/>
                <a:gd name="T78" fmla="*/ 376 w 1001"/>
                <a:gd name="T79" fmla="*/ 454 h 501"/>
                <a:gd name="T80" fmla="*/ 366 w 1001"/>
                <a:gd name="T81" fmla="*/ 486 h 501"/>
                <a:gd name="T82" fmla="*/ 339 w 1001"/>
                <a:gd name="T83" fmla="*/ 450 h 501"/>
                <a:gd name="T84" fmla="*/ 313 w 1001"/>
                <a:gd name="T85" fmla="*/ 404 h 501"/>
                <a:gd name="T86" fmla="*/ 262 w 1001"/>
                <a:gd name="T87" fmla="*/ 408 h 501"/>
                <a:gd name="T88" fmla="*/ 244 w 1001"/>
                <a:gd name="T89" fmla="*/ 370 h 501"/>
                <a:gd name="T90" fmla="*/ 193 w 1001"/>
                <a:gd name="T91" fmla="*/ 371 h 501"/>
                <a:gd name="T92" fmla="*/ 102 w 1001"/>
                <a:gd name="T93" fmla="*/ 343 h 501"/>
                <a:gd name="T94" fmla="*/ 53 w 1001"/>
                <a:gd name="T95" fmla="*/ 324 h 501"/>
                <a:gd name="T96" fmla="*/ 33 w 1001"/>
                <a:gd name="T97" fmla="*/ 309 h 501"/>
                <a:gd name="T98" fmla="*/ 8 w 1001"/>
                <a:gd name="T99" fmla="*/ 272 h 501"/>
                <a:gd name="T100" fmla="*/ 0 w 1001"/>
                <a:gd name="T101" fmla="*/ 214 h 501"/>
                <a:gd name="T102" fmla="*/ 23 w 1001"/>
                <a:gd name="T103" fmla="*/ 151 h 501"/>
                <a:gd name="T104" fmla="*/ 69 w 1001"/>
                <a:gd name="T105" fmla="*/ 79 h 501"/>
                <a:gd name="T106" fmla="*/ 94 w 1001"/>
                <a:gd name="T107" fmla="*/ 21 h 501"/>
                <a:gd name="T108" fmla="*/ 124 w 1001"/>
                <a:gd name="T109" fmla="*/ 25 h 501"/>
                <a:gd name="T110" fmla="*/ 239 w 1001"/>
                <a:gd name="T111" fmla="*/ 8 h 501"/>
                <a:gd name="T112" fmla="*/ 432 w 1001"/>
                <a:gd name="T113" fmla="*/ 8 h 501"/>
                <a:gd name="T114" fmla="*/ 579 w 1001"/>
                <a:gd name="T115" fmla="*/ 0 h 5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001" h="501">
                  <a:moveTo>
                    <a:pt x="584" y="0"/>
                  </a:moveTo>
                  <a:lnTo>
                    <a:pt x="582" y="11"/>
                  </a:lnTo>
                  <a:lnTo>
                    <a:pt x="585" y="15"/>
                  </a:lnTo>
                  <a:lnTo>
                    <a:pt x="595" y="16"/>
                  </a:lnTo>
                  <a:lnTo>
                    <a:pt x="610" y="19"/>
                  </a:lnTo>
                  <a:lnTo>
                    <a:pt x="623" y="26"/>
                  </a:lnTo>
                  <a:lnTo>
                    <a:pt x="637" y="23"/>
                  </a:lnTo>
                  <a:lnTo>
                    <a:pt x="655" y="28"/>
                  </a:lnTo>
                  <a:lnTo>
                    <a:pt x="660" y="28"/>
                  </a:lnTo>
                  <a:lnTo>
                    <a:pt x="677" y="22"/>
                  </a:lnTo>
                  <a:lnTo>
                    <a:pt x="689" y="30"/>
                  </a:lnTo>
                  <a:lnTo>
                    <a:pt x="701" y="38"/>
                  </a:lnTo>
                  <a:lnTo>
                    <a:pt x="711" y="44"/>
                  </a:lnTo>
                  <a:lnTo>
                    <a:pt x="721" y="51"/>
                  </a:lnTo>
                  <a:lnTo>
                    <a:pt x="721" y="56"/>
                  </a:lnTo>
                  <a:lnTo>
                    <a:pt x="724" y="58"/>
                  </a:lnTo>
                  <a:lnTo>
                    <a:pt x="722" y="60"/>
                  </a:lnTo>
                  <a:lnTo>
                    <a:pt x="726" y="61"/>
                  </a:lnTo>
                  <a:lnTo>
                    <a:pt x="730" y="59"/>
                  </a:lnTo>
                  <a:lnTo>
                    <a:pt x="729" y="64"/>
                  </a:lnTo>
                  <a:lnTo>
                    <a:pt x="731" y="67"/>
                  </a:lnTo>
                  <a:lnTo>
                    <a:pt x="735" y="67"/>
                  </a:lnTo>
                  <a:lnTo>
                    <a:pt x="737" y="69"/>
                  </a:lnTo>
                  <a:lnTo>
                    <a:pt x="733" y="73"/>
                  </a:lnTo>
                  <a:lnTo>
                    <a:pt x="747" y="83"/>
                  </a:lnTo>
                  <a:lnTo>
                    <a:pt x="743" y="101"/>
                  </a:lnTo>
                  <a:lnTo>
                    <a:pt x="739" y="119"/>
                  </a:lnTo>
                  <a:lnTo>
                    <a:pt x="730" y="131"/>
                  </a:lnTo>
                  <a:lnTo>
                    <a:pt x="718" y="142"/>
                  </a:lnTo>
                  <a:lnTo>
                    <a:pt x="712" y="150"/>
                  </a:lnTo>
                  <a:lnTo>
                    <a:pt x="711" y="152"/>
                  </a:lnTo>
                  <a:lnTo>
                    <a:pt x="712" y="155"/>
                  </a:lnTo>
                  <a:lnTo>
                    <a:pt x="716" y="158"/>
                  </a:lnTo>
                  <a:lnTo>
                    <a:pt x="720" y="158"/>
                  </a:lnTo>
                  <a:lnTo>
                    <a:pt x="744" y="147"/>
                  </a:lnTo>
                  <a:lnTo>
                    <a:pt x="762" y="144"/>
                  </a:lnTo>
                  <a:lnTo>
                    <a:pt x="788" y="133"/>
                  </a:lnTo>
                  <a:lnTo>
                    <a:pt x="789" y="132"/>
                  </a:lnTo>
                  <a:lnTo>
                    <a:pt x="789" y="125"/>
                  </a:lnTo>
                  <a:lnTo>
                    <a:pt x="788" y="121"/>
                  </a:lnTo>
                  <a:lnTo>
                    <a:pt x="797" y="118"/>
                  </a:lnTo>
                  <a:lnTo>
                    <a:pt x="813" y="118"/>
                  </a:lnTo>
                  <a:lnTo>
                    <a:pt x="828" y="118"/>
                  </a:lnTo>
                  <a:lnTo>
                    <a:pt x="836" y="110"/>
                  </a:lnTo>
                  <a:lnTo>
                    <a:pt x="839" y="108"/>
                  </a:lnTo>
                  <a:lnTo>
                    <a:pt x="862" y="93"/>
                  </a:lnTo>
                  <a:lnTo>
                    <a:pt x="870" y="90"/>
                  </a:lnTo>
                  <a:lnTo>
                    <a:pt x="896" y="90"/>
                  </a:lnTo>
                  <a:lnTo>
                    <a:pt x="926" y="90"/>
                  </a:lnTo>
                  <a:lnTo>
                    <a:pt x="929" y="84"/>
                  </a:lnTo>
                  <a:lnTo>
                    <a:pt x="935" y="83"/>
                  </a:lnTo>
                  <a:lnTo>
                    <a:pt x="943" y="80"/>
                  </a:lnTo>
                  <a:lnTo>
                    <a:pt x="952" y="71"/>
                  </a:lnTo>
                  <a:lnTo>
                    <a:pt x="962" y="55"/>
                  </a:lnTo>
                  <a:lnTo>
                    <a:pt x="980" y="40"/>
                  </a:lnTo>
                  <a:lnTo>
                    <a:pt x="984" y="45"/>
                  </a:lnTo>
                  <a:lnTo>
                    <a:pt x="996" y="42"/>
                  </a:lnTo>
                  <a:lnTo>
                    <a:pt x="1001" y="48"/>
                  </a:lnTo>
                  <a:lnTo>
                    <a:pt x="992" y="75"/>
                  </a:lnTo>
                  <a:lnTo>
                    <a:pt x="999" y="87"/>
                  </a:lnTo>
                  <a:lnTo>
                    <a:pt x="999" y="94"/>
                  </a:lnTo>
                  <a:lnTo>
                    <a:pt x="979" y="103"/>
                  </a:lnTo>
                  <a:lnTo>
                    <a:pt x="959" y="111"/>
                  </a:lnTo>
                  <a:lnTo>
                    <a:pt x="940" y="117"/>
                  </a:lnTo>
                  <a:lnTo>
                    <a:pt x="927" y="129"/>
                  </a:lnTo>
                  <a:lnTo>
                    <a:pt x="923" y="133"/>
                  </a:lnTo>
                  <a:lnTo>
                    <a:pt x="920" y="144"/>
                  </a:lnTo>
                  <a:lnTo>
                    <a:pt x="922" y="155"/>
                  </a:lnTo>
                  <a:lnTo>
                    <a:pt x="929" y="156"/>
                  </a:lnTo>
                  <a:lnTo>
                    <a:pt x="929" y="148"/>
                  </a:lnTo>
                  <a:lnTo>
                    <a:pt x="933" y="153"/>
                  </a:lnTo>
                  <a:lnTo>
                    <a:pt x="930" y="159"/>
                  </a:lnTo>
                  <a:lnTo>
                    <a:pt x="917" y="162"/>
                  </a:lnTo>
                  <a:lnTo>
                    <a:pt x="909" y="162"/>
                  </a:lnTo>
                  <a:lnTo>
                    <a:pt x="896" y="165"/>
                  </a:lnTo>
                  <a:lnTo>
                    <a:pt x="888" y="166"/>
                  </a:lnTo>
                  <a:lnTo>
                    <a:pt x="878" y="167"/>
                  </a:lnTo>
                  <a:lnTo>
                    <a:pt x="862" y="173"/>
                  </a:lnTo>
                  <a:lnTo>
                    <a:pt x="888" y="169"/>
                  </a:lnTo>
                  <a:lnTo>
                    <a:pt x="892" y="173"/>
                  </a:lnTo>
                  <a:lnTo>
                    <a:pt x="867" y="179"/>
                  </a:lnTo>
                  <a:lnTo>
                    <a:pt x="856" y="179"/>
                  </a:lnTo>
                  <a:lnTo>
                    <a:pt x="857" y="177"/>
                  </a:lnTo>
                  <a:lnTo>
                    <a:pt x="850" y="183"/>
                  </a:lnTo>
                  <a:lnTo>
                    <a:pt x="855" y="183"/>
                  </a:lnTo>
                  <a:lnTo>
                    <a:pt x="847" y="198"/>
                  </a:lnTo>
                  <a:lnTo>
                    <a:pt x="830" y="214"/>
                  </a:lnTo>
                  <a:lnTo>
                    <a:pt x="830" y="209"/>
                  </a:lnTo>
                  <a:lnTo>
                    <a:pt x="827" y="208"/>
                  </a:lnTo>
                  <a:lnTo>
                    <a:pt x="823" y="203"/>
                  </a:lnTo>
                  <a:lnTo>
                    <a:pt x="823" y="214"/>
                  </a:lnTo>
                  <a:lnTo>
                    <a:pt x="826" y="217"/>
                  </a:lnTo>
                  <a:lnTo>
                    <a:pt x="824" y="225"/>
                  </a:lnTo>
                  <a:lnTo>
                    <a:pt x="817" y="233"/>
                  </a:lnTo>
                  <a:lnTo>
                    <a:pt x="802" y="250"/>
                  </a:lnTo>
                  <a:lnTo>
                    <a:pt x="801" y="249"/>
                  </a:lnTo>
                  <a:lnTo>
                    <a:pt x="810" y="235"/>
                  </a:lnTo>
                  <a:lnTo>
                    <a:pt x="804" y="227"/>
                  </a:lnTo>
                  <a:lnTo>
                    <a:pt x="807" y="210"/>
                  </a:lnTo>
                  <a:lnTo>
                    <a:pt x="801" y="219"/>
                  </a:lnTo>
                  <a:lnTo>
                    <a:pt x="801" y="232"/>
                  </a:lnTo>
                  <a:lnTo>
                    <a:pt x="791" y="229"/>
                  </a:lnTo>
                  <a:lnTo>
                    <a:pt x="800" y="235"/>
                  </a:lnTo>
                  <a:lnTo>
                    <a:pt x="796" y="255"/>
                  </a:lnTo>
                  <a:lnTo>
                    <a:pt x="800" y="256"/>
                  </a:lnTo>
                  <a:lnTo>
                    <a:pt x="800" y="264"/>
                  </a:lnTo>
                  <a:lnTo>
                    <a:pt x="797" y="284"/>
                  </a:lnTo>
                  <a:lnTo>
                    <a:pt x="782" y="300"/>
                  </a:lnTo>
                  <a:lnTo>
                    <a:pt x="763" y="306"/>
                  </a:lnTo>
                  <a:lnTo>
                    <a:pt x="748" y="318"/>
                  </a:lnTo>
                  <a:lnTo>
                    <a:pt x="739" y="319"/>
                  </a:lnTo>
                  <a:lnTo>
                    <a:pt x="729" y="327"/>
                  </a:lnTo>
                  <a:lnTo>
                    <a:pt x="725" y="334"/>
                  </a:lnTo>
                  <a:lnTo>
                    <a:pt x="702" y="347"/>
                  </a:lnTo>
                  <a:lnTo>
                    <a:pt x="690" y="357"/>
                  </a:lnTo>
                  <a:lnTo>
                    <a:pt x="679" y="369"/>
                  </a:lnTo>
                  <a:lnTo>
                    <a:pt x="673" y="384"/>
                  </a:lnTo>
                  <a:lnTo>
                    <a:pt x="673" y="398"/>
                  </a:lnTo>
                  <a:lnTo>
                    <a:pt x="675" y="416"/>
                  </a:lnTo>
                  <a:lnTo>
                    <a:pt x="680" y="431"/>
                  </a:lnTo>
                  <a:lnTo>
                    <a:pt x="678" y="440"/>
                  </a:lnTo>
                  <a:lnTo>
                    <a:pt x="682" y="464"/>
                  </a:lnTo>
                  <a:lnTo>
                    <a:pt x="679" y="478"/>
                  </a:lnTo>
                  <a:lnTo>
                    <a:pt x="676" y="486"/>
                  </a:lnTo>
                  <a:lnTo>
                    <a:pt x="670" y="499"/>
                  </a:lnTo>
                  <a:lnTo>
                    <a:pt x="664" y="501"/>
                  </a:lnTo>
                  <a:lnTo>
                    <a:pt x="656" y="499"/>
                  </a:lnTo>
                  <a:lnTo>
                    <a:pt x="654" y="490"/>
                  </a:lnTo>
                  <a:lnTo>
                    <a:pt x="648" y="485"/>
                  </a:lnTo>
                  <a:lnTo>
                    <a:pt x="642" y="467"/>
                  </a:lnTo>
                  <a:lnTo>
                    <a:pt x="637" y="451"/>
                  </a:lnTo>
                  <a:lnTo>
                    <a:pt x="636" y="443"/>
                  </a:lnTo>
                  <a:lnTo>
                    <a:pt x="643" y="429"/>
                  </a:lnTo>
                  <a:lnTo>
                    <a:pt x="640" y="418"/>
                  </a:lnTo>
                  <a:lnTo>
                    <a:pt x="630" y="401"/>
                  </a:lnTo>
                  <a:lnTo>
                    <a:pt x="624" y="397"/>
                  </a:lnTo>
                  <a:lnTo>
                    <a:pt x="604" y="407"/>
                  </a:lnTo>
                  <a:lnTo>
                    <a:pt x="601" y="406"/>
                  </a:lnTo>
                  <a:lnTo>
                    <a:pt x="595" y="396"/>
                  </a:lnTo>
                  <a:lnTo>
                    <a:pt x="585" y="391"/>
                  </a:lnTo>
                  <a:lnTo>
                    <a:pt x="564" y="394"/>
                  </a:lnTo>
                  <a:lnTo>
                    <a:pt x="549" y="391"/>
                  </a:lnTo>
                  <a:lnTo>
                    <a:pt x="536" y="393"/>
                  </a:lnTo>
                  <a:lnTo>
                    <a:pt x="528" y="396"/>
                  </a:lnTo>
                  <a:lnTo>
                    <a:pt x="529" y="401"/>
                  </a:lnTo>
                  <a:lnTo>
                    <a:pt x="527" y="410"/>
                  </a:lnTo>
                  <a:lnTo>
                    <a:pt x="530" y="414"/>
                  </a:lnTo>
                  <a:lnTo>
                    <a:pt x="526" y="417"/>
                  </a:lnTo>
                  <a:lnTo>
                    <a:pt x="520" y="414"/>
                  </a:lnTo>
                  <a:lnTo>
                    <a:pt x="512" y="417"/>
                  </a:lnTo>
                  <a:lnTo>
                    <a:pt x="500" y="417"/>
                  </a:lnTo>
                  <a:lnTo>
                    <a:pt x="489" y="406"/>
                  </a:lnTo>
                  <a:lnTo>
                    <a:pt x="473" y="408"/>
                  </a:lnTo>
                  <a:lnTo>
                    <a:pt x="462" y="404"/>
                  </a:lnTo>
                  <a:lnTo>
                    <a:pt x="450" y="405"/>
                  </a:lnTo>
                  <a:lnTo>
                    <a:pt x="434" y="410"/>
                  </a:lnTo>
                  <a:lnTo>
                    <a:pt x="415" y="426"/>
                  </a:lnTo>
                  <a:lnTo>
                    <a:pt x="395" y="434"/>
                  </a:lnTo>
                  <a:lnTo>
                    <a:pt x="383" y="444"/>
                  </a:lnTo>
                  <a:lnTo>
                    <a:pt x="376" y="454"/>
                  </a:lnTo>
                  <a:lnTo>
                    <a:pt x="373" y="468"/>
                  </a:lnTo>
                  <a:lnTo>
                    <a:pt x="372" y="478"/>
                  </a:lnTo>
                  <a:lnTo>
                    <a:pt x="374" y="485"/>
                  </a:lnTo>
                  <a:lnTo>
                    <a:pt x="366" y="486"/>
                  </a:lnTo>
                  <a:lnTo>
                    <a:pt x="355" y="481"/>
                  </a:lnTo>
                  <a:lnTo>
                    <a:pt x="342" y="475"/>
                  </a:lnTo>
                  <a:lnTo>
                    <a:pt x="340" y="465"/>
                  </a:lnTo>
                  <a:lnTo>
                    <a:pt x="339" y="450"/>
                  </a:lnTo>
                  <a:lnTo>
                    <a:pt x="332" y="438"/>
                  </a:lnTo>
                  <a:lnTo>
                    <a:pt x="328" y="426"/>
                  </a:lnTo>
                  <a:lnTo>
                    <a:pt x="323" y="412"/>
                  </a:lnTo>
                  <a:lnTo>
                    <a:pt x="313" y="404"/>
                  </a:lnTo>
                  <a:lnTo>
                    <a:pt x="299" y="404"/>
                  </a:lnTo>
                  <a:lnTo>
                    <a:pt x="283" y="421"/>
                  </a:lnTo>
                  <a:lnTo>
                    <a:pt x="270" y="414"/>
                  </a:lnTo>
                  <a:lnTo>
                    <a:pt x="262" y="408"/>
                  </a:lnTo>
                  <a:lnTo>
                    <a:pt x="261" y="397"/>
                  </a:lnTo>
                  <a:lnTo>
                    <a:pt x="259" y="386"/>
                  </a:lnTo>
                  <a:lnTo>
                    <a:pt x="251" y="377"/>
                  </a:lnTo>
                  <a:lnTo>
                    <a:pt x="244" y="370"/>
                  </a:lnTo>
                  <a:lnTo>
                    <a:pt x="240" y="363"/>
                  </a:lnTo>
                  <a:lnTo>
                    <a:pt x="209" y="363"/>
                  </a:lnTo>
                  <a:lnTo>
                    <a:pt x="207" y="371"/>
                  </a:lnTo>
                  <a:lnTo>
                    <a:pt x="193" y="371"/>
                  </a:lnTo>
                  <a:lnTo>
                    <a:pt x="158" y="372"/>
                  </a:lnTo>
                  <a:lnTo>
                    <a:pt x="123" y="357"/>
                  </a:lnTo>
                  <a:lnTo>
                    <a:pt x="100" y="347"/>
                  </a:lnTo>
                  <a:lnTo>
                    <a:pt x="102" y="343"/>
                  </a:lnTo>
                  <a:lnTo>
                    <a:pt x="80" y="345"/>
                  </a:lnTo>
                  <a:lnTo>
                    <a:pt x="59" y="347"/>
                  </a:lnTo>
                  <a:lnTo>
                    <a:pt x="60" y="336"/>
                  </a:lnTo>
                  <a:lnTo>
                    <a:pt x="53" y="324"/>
                  </a:lnTo>
                  <a:lnTo>
                    <a:pt x="46" y="322"/>
                  </a:lnTo>
                  <a:lnTo>
                    <a:pt x="46" y="316"/>
                  </a:lnTo>
                  <a:lnTo>
                    <a:pt x="37" y="315"/>
                  </a:lnTo>
                  <a:lnTo>
                    <a:pt x="33" y="309"/>
                  </a:lnTo>
                  <a:lnTo>
                    <a:pt x="18" y="307"/>
                  </a:lnTo>
                  <a:lnTo>
                    <a:pt x="14" y="304"/>
                  </a:lnTo>
                  <a:lnTo>
                    <a:pt x="17" y="292"/>
                  </a:lnTo>
                  <a:lnTo>
                    <a:pt x="8" y="272"/>
                  </a:lnTo>
                  <a:lnTo>
                    <a:pt x="7" y="243"/>
                  </a:lnTo>
                  <a:lnTo>
                    <a:pt x="9" y="238"/>
                  </a:lnTo>
                  <a:lnTo>
                    <a:pt x="5" y="231"/>
                  </a:lnTo>
                  <a:lnTo>
                    <a:pt x="0" y="214"/>
                  </a:lnTo>
                  <a:lnTo>
                    <a:pt x="5" y="197"/>
                  </a:lnTo>
                  <a:lnTo>
                    <a:pt x="2" y="186"/>
                  </a:lnTo>
                  <a:lnTo>
                    <a:pt x="14" y="169"/>
                  </a:lnTo>
                  <a:lnTo>
                    <a:pt x="23" y="151"/>
                  </a:lnTo>
                  <a:lnTo>
                    <a:pt x="26" y="135"/>
                  </a:lnTo>
                  <a:lnTo>
                    <a:pt x="43" y="116"/>
                  </a:lnTo>
                  <a:lnTo>
                    <a:pt x="56" y="98"/>
                  </a:lnTo>
                  <a:lnTo>
                    <a:pt x="69" y="79"/>
                  </a:lnTo>
                  <a:lnTo>
                    <a:pt x="82" y="52"/>
                  </a:lnTo>
                  <a:lnTo>
                    <a:pt x="88" y="34"/>
                  </a:lnTo>
                  <a:lnTo>
                    <a:pt x="89" y="25"/>
                  </a:lnTo>
                  <a:lnTo>
                    <a:pt x="94" y="21"/>
                  </a:lnTo>
                  <a:lnTo>
                    <a:pt x="113" y="28"/>
                  </a:lnTo>
                  <a:lnTo>
                    <a:pt x="109" y="47"/>
                  </a:lnTo>
                  <a:lnTo>
                    <a:pt x="117" y="41"/>
                  </a:lnTo>
                  <a:lnTo>
                    <a:pt x="124" y="25"/>
                  </a:lnTo>
                  <a:lnTo>
                    <a:pt x="130" y="8"/>
                  </a:lnTo>
                  <a:lnTo>
                    <a:pt x="175" y="8"/>
                  </a:lnTo>
                  <a:lnTo>
                    <a:pt x="223" y="8"/>
                  </a:lnTo>
                  <a:lnTo>
                    <a:pt x="239" y="8"/>
                  </a:lnTo>
                  <a:lnTo>
                    <a:pt x="288" y="8"/>
                  </a:lnTo>
                  <a:lnTo>
                    <a:pt x="335" y="8"/>
                  </a:lnTo>
                  <a:lnTo>
                    <a:pt x="384" y="8"/>
                  </a:lnTo>
                  <a:lnTo>
                    <a:pt x="432" y="8"/>
                  </a:lnTo>
                  <a:lnTo>
                    <a:pt x="487" y="8"/>
                  </a:lnTo>
                  <a:lnTo>
                    <a:pt x="541" y="8"/>
                  </a:lnTo>
                  <a:lnTo>
                    <a:pt x="575" y="8"/>
                  </a:lnTo>
                  <a:lnTo>
                    <a:pt x="579" y="0"/>
                  </a:lnTo>
                  <a:lnTo>
                    <a:pt x="584"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212" name="Freeform 212"/>
            <p:cNvSpPr>
              <a:spLocks/>
            </p:cNvSpPr>
            <p:nvPr/>
          </p:nvSpPr>
          <p:spPr bwMode="auto">
            <a:xfrm>
              <a:off x="2708733" y="3855927"/>
              <a:ext cx="409980" cy="368122"/>
            </a:xfrm>
            <a:custGeom>
              <a:avLst/>
              <a:gdLst>
                <a:gd name="T0" fmla="*/ 39 w 248"/>
                <a:gd name="T1" fmla="*/ 13 h 237"/>
                <a:gd name="T2" fmla="*/ 33 w 248"/>
                <a:gd name="T3" fmla="*/ 24 h 237"/>
                <a:gd name="T4" fmla="*/ 23 w 248"/>
                <a:gd name="T5" fmla="*/ 47 h 237"/>
                <a:gd name="T6" fmla="*/ 38 w 248"/>
                <a:gd name="T7" fmla="*/ 62 h 237"/>
                <a:gd name="T8" fmla="*/ 37 w 248"/>
                <a:gd name="T9" fmla="*/ 40 h 237"/>
                <a:gd name="T10" fmla="*/ 61 w 248"/>
                <a:gd name="T11" fmla="*/ 16 h 237"/>
                <a:gd name="T12" fmla="*/ 65 w 248"/>
                <a:gd name="T13" fmla="*/ 0 h 237"/>
                <a:gd name="T14" fmla="*/ 84 w 248"/>
                <a:gd name="T15" fmla="*/ 15 h 237"/>
                <a:gd name="T16" fmla="*/ 95 w 248"/>
                <a:gd name="T17" fmla="*/ 33 h 237"/>
                <a:gd name="T18" fmla="*/ 131 w 248"/>
                <a:gd name="T19" fmla="*/ 31 h 237"/>
                <a:gd name="T20" fmla="*/ 155 w 248"/>
                <a:gd name="T21" fmla="*/ 43 h 237"/>
                <a:gd name="T22" fmla="*/ 166 w 248"/>
                <a:gd name="T23" fmla="*/ 31 h 237"/>
                <a:gd name="T24" fmla="*/ 211 w 248"/>
                <a:gd name="T25" fmla="*/ 30 h 237"/>
                <a:gd name="T26" fmla="*/ 201 w 248"/>
                <a:gd name="T27" fmla="*/ 46 h 237"/>
                <a:gd name="T28" fmla="*/ 229 w 248"/>
                <a:gd name="T29" fmla="*/ 58 h 237"/>
                <a:gd name="T30" fmla="*/ 241 w 248"/>
                <a:gd name="T31" fmla="*/ 74 h 237"/>
                <a:gd name="T32" fmla="*/ 233 w 248"/>
                <a:gd name="T33" fmla="*/ 91 h 237"/>
                <a:gd name="T34" fmla="*/ 237 w 248"/>
                <a:gd name="T35" fmla="*/ 106 h 237"/>
                <a:gd name="T36" fmla="*/ 221 w 248"/>
                <a:gd name="T37" fmla="*/ 113 h 237"/>
                <a:gd name="T38" fmla="*/ 216 w 248"/>
                <a:gd name="T39" fmla="*/ 129 h 237"/>
                <a:gd name="T40" fmla="*/ 230 w 248"/>
                <a:gd name="T41" fmla="*/ 150 h 237"/>
                <a:gd name="T42" fmla="*/ 202 w 248"/>
                <a:gd name="T43" fmla="*/ 166 h 237"/>
                <a:gd name="T44" fmla="*/ 184 w 248"/>
                <a:gd name="T45" fmla="*/ 174 h 237"/>
                <a:gd name="T46" fmla="*/ 156 w 248"/>
                <a:gd name="T47" fmla="*/ 166 h 237"/>
                <a:gd name="T48" fmla="*/ 160 w 248"/>
                <a:gd name="T49" fmla="*/ 173 h 237"/>
                <a:gd name="T50" fmla="*/ 162 w 248"/>
                <a:gd name="T51" fmla="*/ 201 h 237"/>
                <a:gd name="T52" fmla="*/ 178 w 248"/>
                <a:gd name="T53" fmla="*/ 207 h 237"/>
                <a:gd name="T54" fmla="*/ 163 w 248"/>
                <a:gd name="T55" fmla="*/ 221 h 237"/>
                <a:gd name="T56" fmla="*/ 142 w 248"/>
                <a:gd name="T57" fmla="*/ 230 h 237"/>
                <a:gd name="T58" fmla="*/ 124 w 248"/>
                <a:gd name="T59" fmla="*/ 237 h 237"/>
                <a:gd name="T60" fmla="*/ 108 w 248"/>
                <a:gd name="T61" fmla="*/ 206 h 237"/>
                <a:gd name="T62" fmla="*/ 97 w 248"/>
                <a:gd name="T63" fmla="*/ 194 h 237"/>
                <a:gd name="T64" fmla="*/ 106 w 248"/>
                <a:gd name="T65" fmla="*/ 179 h 237"/>
                <a:gd name="T66" fmla="*/ 97 w 248"/>
                <a:gd name="T67" fmla="*/ 159 h 237"/>
                <a:gd name="T68" fmla="*/ 103 w 248"/>
                <a:gd name="T69" fmla="*/ 137 h 237"/>
                <a:gd name="T70" fmla="*/ 101 w 248"/>
                <a:gd name="T71" fmla="*/ 122 h 237"/>
                <a:gd name="T72" fmla="*/ 77 w 248"/>
                <a:gd name="T73" fmla="*/ 123 h 237"/>
                <a:gd name="T74" fmla="*/ 57 w 248"/>
                <a:gd name="T75" fmla="*/ 108 h 237"/>
                <a:gd name="T76" fmla="*/ 23 w 248"/>
                <a:gd name="T77" fmla="*/ 107 h 237"/>
                <a:gd name="T78" fmla="*/ 14 w 248"/>
                <a:gd name="T79" fmla="*/ 98 h 237"/>
                <a:gd name="T80" fmla="*/ 16 w 248"/>
                <a:gd name="T81" fmla="*/ 86 h 237"/>
                <a:gd name="T82" fmla="*/ 11 w 248"/>
                <a:gd name="T83" fmla="*/ 73 h 237"/>
                <a:gd name="T84" fmla="*/ 0 w 248"/>
                <a:gd name="T85" fmla="*/ 62 h 237"/>
                <a:gd name="T86" fmla="*/ 9 w 248"/>
                <a:gd name="T87" fmla="*/ 35 h 237"/>
                <a:gd name="T88" fmla="*/ 22 w 248"/>
                <a:gd name="T89" fmla="*/ 22 h 237"/>
                <a:gd name="T90" fmla="*/ 40 w 248"/>
                <a:gd name="T91" fmla="*/ 8 h 2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248" h="237">
                  <a:moveTo>
                    <a:pt x="40" y="8"/>
                  </a:moveTo>
                  <a:lnTo>
                    <a:pt x="39" y="13"/>
                  </a:lnTo>
                  <a:lnTo>
                    <a:pt x="28" y="15"/>
                  </a:lnTo>
                  <a:lnTo>
                    <a:pt x="33" y="24"/>
                  </a:lnTo>
                  <a:lnTo>
                    <a:pt x="32" y="35"/>
                  </a:lnTo>
                  <a:lnTo>
                    <a:pt x="23" y="47"/>
                  </a:lnTo>
                  <a:lnTo>
                    <a:pt x="29" y="64"/>
                  </a:lnTo>
                  <a:lnTo>
                    <a:pt x="38" y="62"/>
                  </a:lnTo>
                  <a:lnTo>
                    <a:pt x="42" y="48"/>
                  </a:lnTo>
                  <a:lnTo>
                    <a:pt x="37" y="40"/>
                  </a:lnTo>
                  <a:lnTo>
                    <a:pt x="37" y="24"/>
                  </a:lnTo>
                  <a:lnTo>
                    <a:pt x="61" y="16"/>
                  </a:lnTo>
                  <a:lnTo>
                    <a:pt x="59" y="6"/>
                  </a:lnTo>
                  <a:lnTo>
                    <a:pt x="65" y="0"/>
                  </a:lnTo>
                  <a:lnTo>
                    <a:pt x="71" y="14"/>
                  </a:lnTo>
                  <a:lnTo>
                    <a:pt x="84" y="15"/>
                  </a:lnTo>
                  <a:lnTo>
                    <a:pt x="95" y="26"/>
                  </a:lnTo>
                  <a:lnTo>
                    <a:pt x="95" y="33"/>
                  </a:lnTo>
                  <a:lnTo>
                    <a:pt x="112" y="33"/>
                  </a:lnTo>
                  <a:lnTo>
                    <a:pt x="131" y="31"/>
                  </a:lnTo>
                  <a:lnTo>
                    <a:pt x="141" y="41"/>
                  </a:lnTo>
                  <a:lnTo>
                    <a:pt x="155" y="43"/>
                  </a:lnTo>
                  <a:lnTo>
                    <a:pt x="166" y="37"/>
                  </a:lnTo>
                  <a:lnTo>
                    <a:pt x="166" y="31"/>
                  </a:lnTo>
                  <a:lnTo>
                    <a:pt x="189" y="30"/>
                  </a:lnTo>
                  <a:lnTo>
                    <a:pt x="211" y="30"/>
                  </a:lnTo>
                  <a:lnTo>
                    <a:pt x="195" y="36"/>
                  </a:lnTo>
                  <a:lnTo>
                    <a:pt x="201" y="46"/>
                  </a:lnTo>
                  <a:lnTo>
                    <a:pt x="215" y="47"/>
                  </a:lnTo>
                  <a:lnTo>
                    <a:pt x="229" y="58"/>
                  </a:lnTo>
                  <a:lnTo>
                    <a:pt x="231" y="74"/>
                  </a:lnTo>
                  <a:lnTo>
                    <a:pt x="241" y="74"/>
                  </a:lnTo>
                  <a:lnTo>
                    <a:pt x="248" y="79"/>
                  </a:lnTo>
                  <a:lnTo>
                    <a:pt x="233" y="91"/>
                  </a:lnTo>
                  <a:lnTo>
                    <a:pt x="231" y="98"/>
                  </a:lnTo>
                  <a:lnTo>
                    <a:pt x="237" y="106"/>
                  </a:lnTo>
                  <a:lnTo>
                    <a:pt x="232" y="110"/>
                  </a:lnTo>
                  <a:lnTo>
                    <a:pt x="221" y="113"/>
                  </a:lnTo>
                  <a:lnTo>
                    <a:pt x="221" y="123"/>
                  </a:lnTo>
                  <a:lnTo>
                    <a:pt x="216" y="129"/>
                  </a:lnTo>
                  <a:lnTo>
                    <a:pt x="228" y="144"/>
                  </a:lnTo>
                  <a:lnTo>
                    <a:pt x="230" y="150"/>
                  </a:lnTo>
                  <a:lnTo>
                    <a:pt x="223" y="158"/>
                  </a:lnTo>
                  <a:lnTo>
                    <a:pt x="202" y="166"/>
                  </a:lnTo>
                  <a:lnTo>
                    <a:pt x="189" y="169"/>
                  </a:lnTo>
                  <a:lnTo>
                    <a:pt x="184" y="174"/>
                  </a:lnTo>
                  <a:lnTo>
                    <a:pt x="169" y="169"/>
                  </a:lnTo>
                  <a:lnTo>
                    <a:pt x="156" y="166"/>
                  </a:lnTo>
                  <a:lnTo>
                    <a:pt x="152" y="168"/>
                  </a:lnTo>
                  <a:lnTo>
                    <a:pt x="160" y="173"/>
                  </a:lnTo>
                  <a:lnTo>
                    <a:pt x="159" y="187"/>
                  </a:lnTo>
                  <a:lnTo>
                    <a:pt x="162" y="201"/>
                  </a:lnTo>
                  <a:lnTo>
                    <a:pt x="177" y="202"/>
                  </a:lnTo>
                  <a:lnTo>
                    <a:pt x="178" y="207"/>
                  </a:lnTo>
                  <a:lnTo>
                    <a:pt x="165" y="213"/>
                  </a:lnTo>
                  <a:lnTo>
                    <a:pt x="163" y="221"/>
                  </a:lnTo>
                  <a:lnTo>
                    <a:pt x="155" y="225"/>
                  </a:lnTo>
                  <a:lnTo>
                    <a:pt x="142" y="230"/>
                  </a:lnTo>
                  <a:lnTo>
                    <a:pt x="138" y="236"/>
                  </a:lnTo>
                  <a:lnTo>
                    <a:pt x="124" y="237"/>
                  </a:lnTo>
                  <a:lnTo>
                    <a:pt x="114" y="226"/>
                  </a:lnTo>
                  <a:lnTo>
                    <a:pt x="108" y="206"/>
                  </a:lnTo>
                  <a:lnTo>
                    <a:pt x="103" y="198"/>
                  </a:lnTo>
                  <a:lnTo>
                    <a:pt x="97" y="194"/>
                  </a:lnTo>
                  <a:lnTo>
                    <a:pt x="106" y="183"/>
                  </a:lnTo>
                  <a:lnTo>
                    <a:pt x="106" y="179"/>
                  </a:lnTo>
                  <a:lnTo>
                    <a:pt x="101" y="173"/>
                  </a:lnTo>
                  <a:lnTo>
                    <a:pt x="97" y="159"/>
                  </a:lnTo>
                  <a:lnTo>
                    <a:pt x="99" y="144"/>
                  </a:lnTo>
                  <a:lnTo>
                    <a:pt x="103" y="137"/>
                  </a:lnTo>
                  <a:lnTo>
                    <a:pt x="107" y="126"/>
                  </a:lnTo>
                  <a:lnTo>
                    <a:pt x="101" y="122"/>
                  </a:lnTo>
                  <a:lnTo>
                    <a:pt x="90" y="125"/>
                  </a:lnTo>
                  <a:lnTo>
                    <a:pt x="77" y="123"/>
                  </a:lnTo>
                  <a:lnTo>
                    <a:pt x="69" y="126"/>
                  </a:lnTo>
                  <a:lnTo>
                    <a:pt x="57" y="108"/>
                  </a:lnTo>
                  <a:lnTo>
                    <a:pt x="47" y="105"/>
                  </a:lnTo>
                  <a:lnTo>
                    <a:pt x="23" y="107"/>
                  </a:lnTo>
                  <a:lnTo>
                    <a:pt x="19" y="100"/>
                  </a:lnTo>
                  <a:lnTo>
                    <a:pt x="14" y="98"/>
                  </a:lnTo>
                  <a:lnTo>
                    <a:pt x="14" y="94"/>
                  </a:lnTo>
                  <a:lnTo>
                    <a:pt x="16" y="86"/>
                  </a:lnTo>
                  <a:lnTo>
                    <a:pt x="15" y="78"/>
                  </a:lnTo>
                  <a:lnTo>
                    <a:pt x="11" y="73"/>
                  </a:lnTo>
                  <a:lnTo>
                    <a:pt x="9" y="64"/>
                  </a:lnTo>
                  <a:lnTo>
                    <a:pt x="0" y="62"/>
                  </a:lnTo>
                  <a:lnTo>
                    <a:pt x="6" y="50"/>
                  </a:lnTo>
                  <a:lnTo>
                    <a:pt x="9" y="35"/>
                  </a:lnTo>
                  <a:lnTo>
                    <a:pt x="15" y="28"/>
                  </a:lnTo>
                  <a:lnTo>
                    <a:pt x="22" y="22"/>
                  </a:lnTo>
                  <a:lnTo>
                    <a:pt x="28" y="11"/>
                  </a:lnTo>
                  <a:lnTo>
                    <a:pt x="40" y="8"/>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grpSp>
      <p:grpSp>
        <p:nvGrpSpPr>
          <p:cNvPr id="224" name="Group 223"/>
          <p:cNvGrpSpPr/>
          <p:nvPr userDrawn="1"/>
        </p:nvGrpSpPr>
        <p:grpSpPr>
          <a:xfrm>
            <a:off x="6069543" y="2832606"/>
            <a:ext cx="3338349" cy="2871173"/>
            <a:chOff x="6167109" y="2473526"/>
            <a:chExt cx="3808844" cy="3275825"/>
          </a:xfrm>
          <a:solidFill>
            <a:schemeClr val="accent1"/>
          </a:solidFill>
        </p:grpSpPr>
        <p:sp>
          <p:nvSpPr>
            <p:cNvPr id="14" name="Freeform 13"/>
            <p:cNvSpPr>
              <a:spLocks noEditPoints="1"/>
            </p:cNvSpPr>
            <p:nvPr/>
          </p:nvSpPr>
          <p:spPr bwMode="auto">
            <a:xfrm>
              <a:off x="8228579" y="4592173"/>
              <a:ext cx="1208449" cy="1060876"/>
            </a:xfrm>
            <a:custGeom>
              <a:avLst/>
              <a:gdLst>
                <a:gd name="T0" fmla="*/ 2629 w 2996"/>
                <a:gd name="T1" fmla="*/ 334 h 2800"/>
                <a:gd name="T2" fmla="*/ 2651 w 2996"/>
                <a:gd name="T3" fmla="*/ 521 h 2800"/>
                <a:gd name="T4" fmla="*/ 2668 w 2996"/>
                <a:gd name="T5" fmla="*/ 706 h 2800"/>
                <a:gd name="T6" fmla="*/ 2806 w 2996"/>
                <a:gd name="T7" fmla="*/ 849 h 2800"/>
                <a:gd name="T8" fmla="*/ 2893 w 2996"/>
                <a:gd name="T9" fmla="*/ 1012 h 2800"/>
                <a:gd name="T10" fmla="*/ 2961 w 2996"/>
                <a:gd name="T11" fmla="*/ 1174 h 2800"/>
                <a:gd name="T12" fmla="*/ 2955 w 2996"/>
                <a:gd name="T13" fmla="*/ 1413 h 2800"/>
                <a:gd name="T14" fmla="*/ 2851 w 2996"/>
                <a:gd name="T15" fmla="*/ 1675 h 2800"/>
                <a:gd name="T16" fmla="*/ 2654 w 2996"/>
                <a:gd name="T17" fmla="*/ 1904 h 2800"/>
                <a:gd name="T18" fmla="*/ 2448 w 2996"/>
                <a:gd name="T19" fmla="*/ 2127 h 2800"/>
                <a:gd name="T20" fmla="*/ 2290 w 2996"/>
                <a:gd name="T21" fmla="*/ 2305 h 2800"/>
                <a:gd name="T22" fmla="*/ 2014 w 2996"/>
                <a:gd name="T23" fmla="*/ 2412 h 2800"/>
                <a:gd name="T24" fmla="*/ 1930 w 2996"/>
                <a:gd name="T25" fmla="*/ 2332 h 2800"/>
                <a:gd name="T26" fmla="*/ 1719 w 2996"/>
                <a:gd name="T27" fmla="*/ 2350 h 2800"/>
                <a:gd name="T28" fmla="*/ 1669 w 2996"/>
                <a:gd name="T29" fmla="*/ 2167 h 2800"/>
                <a:gd name="T30" fmla="*/ 1641 w 2996"/>
                <a:gd name="T31" fmla="*/ 2018 h 2800"/>
                <a:gd name="T32" fmla="*/ 1600 w 2996"/>
                <a:gd name="T33" fmla="*/ 1996 h 2800"/>
                <a:gd name="T34" fmla="*/ 1521 w 2996"/>
                <a:gd name="T35" fmla="*/ 1993 h 2800"/>
                <a:gd name="T36" fmla="*/ 1427 w 2996"/>
                <a:gd name="T37" fmla="*/ 1919 h 2800"/>
                <a:gd name="T38" fmla="*/ 1303 w 2996"/>
                <a:gd name="T39" fmla="*/ 1814 h 2800"/>
                <a:gd name="T40" fmla="*/ 922 w 2996"/>
                <a:gd name="T41" fmla="*/ 1840 h 2800"/>
                <a:gd name="T42" fmla="*/ 664 w 2996"/>
                <a:gd name="T43" fmla="*/ 1942 h 2800"/>
                <a:gd name="T44" fmla="*/ 458 w 2996"/>
                <a:gd name="T45" fmla="*/ 1970 h 2800"/>
                <a:gd name="T46" fmla="*/ 274 w 2996"/>
                <a:gd name="T47" fmla="*/ 2025 h 2800"/>
                <a:gd name="T48" fmla="*/ 87 w 2996"/>
                <a:gd name="T49" fmla="*/ 2072 h 2800"/>
                <a:gd name="T50" fmla="*/ 59 w 2996"/>
                <a:gd name="T51" fmla="*/ 1942 h 2800"/>
                <a:gd name="T52" fmla="*/ 124 w 2996"/>
                <a:gd name="T53" fmla="*/ 1783 h 2800"/>
                <a:gd name="T54" fmla="*/ 123 w 2996"/>
                <a:gd name="T55" fmla="*/ 1544 h 2800"/>
                <a:gd name="T56" fmla="*/ 91 w 2996"/>
                <a:gd name="T57" fmla="*/ 1352 h 2800"/>
                <a:gd name="T58" fmla="*/ 138 w 2996"/>
                <a:gd name="T59" fmla="*/ 1298 h 2800"/>
                <a:gd name="T60" fmla="*/ 141 w 2996"/>
                <a:gd name="T61" fmla="*/ 1193 h 2800"/>
                <a:gd name="T62" fmla="*/ 189 w 2996"/>
                <a:gd name="T63" fmla="*/ 1055 h 2800"/>
                <a:gd name="T64" fmla="*/ 270 w 2996"/>
                <a:gd name="T65" fmla="*/ 950 h 2800"/>
                <a:gd name="T66" fmla="*/ 476 w 2996"/>
                <a:gd name="T67" fmla="*/ 848 h 2800"/>
                <a:gd name="T68" fmla="*/ 621 w 2996"/>
                <a:gd name="T69" fmla="*/ 798 h 2800"/>
                <a:gd name="T70" fmla="*/ 812 w 2996"/>
                <a:gd name="T71" fmla="*/ 730 h 2800"/>
                <a:gd name="T72" fmla="*/ 910 w 2996"/>
                <a:gd name="T73" fmla="*/ 561 h 2800"/>
                <a:gd name="T74" fmla="*/ 1008 w 2996"/>
                <a:gd name="T75" fmla="*/ 505 h 2800"/>
                <a:gd name="T76" fmla="*/ 1134 w 2996"/>
                <a:gd name="T77" fmla="*/ 375 h 2800"/>
                <a:gd name="T78" fmla="*/ 1232 w 2996"/>
                <a:gd name="T79" fmla="*/ 313 h 2800"/>
                <a:gd name="T80" fmla="*/ 1358 w 2996"/>
                <a:gd name="T81" fmla="*/ 307 h 2800"/>
                <a:gd name="T82" fmla="*/ 1476 w 2996"/>
                <a:gd name="T83" fmla="*/ 320 h 2800"/>
                <a:gd name="T84" fmla="*/ 1588 w 2996"/>
                <a:gd name="T85" fmla="*/ 159 h 2800"/>
                <a:gd name="T86" fmla="*/ 1743 w 2996"/>
                <a:gd name="T87" fmla="*/ 80 h 2800"/>
                <a:gd name="T88" fmla="*/ 1815 w 2996"/>
                <a:gd name="T89" fmla="*/ 95 h 2800"/>
                <a:gd name="T90" fmla="*/ 1988 w 2996"/>
                <a:gd name="T91" fmla="*/ 110 h 2800"/>
                <a:gd name="T92" fmla="*/ 2038 w 2996"/>
                <a:gd name="T93" fmla="*/ 189 h 2800"/>
                <a:gd name="T94" fmla="*/ 1954 w 2996"/>
                <a:gd name="T95" fmla="*/ 303 h 2800"/>
                <a:gd name="T96" fmla="*/ 2027 w 2996"/>
                <a:gd name="T97" fmla="*/ 443 h 2800"/>
                <a:gd name="T98" fmla="*/ 2161 w 2996"/>
                <a:gd name="T99" fmla="*/ 545 h 2800"/>
                <a:gd name="T100" fmla="*/ 2310 w 2996"/>
                <a:gd name="T101" fmla="*/ 525 h 2800"/>
                <a:gd name="T102" fmla="*/ 2381 w 2996"/>
                <a:gd name="T103" fmla="*/ 332 h 2800"/>
                <a:gd name="T104" fmla="*/ 2425 w 2996"/>
                <a:gd name="T105" fmla="*/ 177 h 2800"/>
                <a:gd name="T106" fmla="*/ 2466 w 2996"/>
                <a:gd name="T107" fmla="*/ 32 h 2800"/>
                <a:gd name="T108" fmla="*/ 2530 w 2996"/>
                <a:gd name="T109" fmla="*/ 105 h 2800"/>
                <a:gd name="T110" fmla="*/ 2540 w 2996"/>
                <a:gd name="T111" fmla="*/ 264 h 2800"/>
                <a:gd name="T112" fmla="*/ 2023 w 2996"/>
                <a:gd name="T113" fmla="*/ 2562 h 2800"/>
                <a:gd name="T114" fmla="*/ 1911 w 2996"/>
                <a:gd name="T115" fmla="*/ 2764 h 2800"/>
                <a:gd name="T116" fmla="*/ 1765 w 2996"/>
                <a:gd name="T117" fmla="*/ 2793 h 2800"/>
                <a:gd name="T118" fmla="*/ 1824 w 2996"/>
                <a:gd name="T119" fmla="*/ 2553 h 28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996" h="2800">
                  <a:moveTo>
                    <a:pt x="2540" y="264"/>
                  </a:moveTo>
                  <a:lnTo>
                    <a:pt x="2557" y="330"/>
                  </a:lnTo>
                  <a:lnTo>
                    <a:pt x="2610" y="298"/>
                  </a:lnTo>
                  <a:lnTo>
                    <a:pt x="2629" y="334"/>
                  </a:lnTo>
                  <a:lnTo>
                    <a:pt x="2659" y="368"/>
                  </a:lnTo>
                  <a:lnTo>
                    <a:pt x="2645" y="405"/>
                  </a:lnTo>
                  <a:lnTo>
                    <a:pt x="2647" y="478"/>
                  </a:lnTo>
                  <a:lnTo>
                    <a:pt x="2651" y="521"/>
                  </a:lnTo>
                  <a:lnTo>
                    <a:pt x="2667" y="531"/>
                  </a:lnTo>
                  <a:lnTo>
                    <a:pt x="2673" y="604"/>
                  </a:lnTo>
                  <a:lnTo>
                    <a:pt x="2656" y="648"/>
                  </a:lnTo>
                  <a:lnTo>
                    <a:pt x="2668" y="706"/>
                  </a:lnTo>
                  <a:lnTo>
                    <a:pt x="2738" y="750"/>
                  </a:lnTo>
                  <a:lnTo>
                    <a:pt x="2780" y="791"/>
                  </a:lnTo>
                  <a:lnTo>
                    <a:pt x="2821" y="828"/>
                  </a:lnTo>
                  <a:lnTo>
                    <a:pt x="2806" y="849"/>
                  </a:lnTo>
                  <a:lnTo>
                    <a:pt x="2835" y="902"/>
                  </a:lnTo>
                  <a:lnTo>
                    <a:pt x="2839" y="994"/>
                  </a:lnTo>
                  <a:lnTo>
                    <a:pt x="2873" y="975"/>
                  </a:lnTo>
                  <a:lnTo>
                    <a:pt x="2893" y="1012"/>
                  </a:lnTo>
                  <a:lnTo>
                    <a:pt x="2914" y="999"/>
                  </a:lnTo>
                  <a:lnTo>
                    <a:pt x="2901" y="1089"/>
                  </a:lnTo>
                  <a:lnTo>
                    <a:pt x="2937" y="1142"/>
                  </a:lnTo>
                  <a:lnTo>
                    <a:pt x="2961" y="1174"/>
                  </a:lnTo>
                  <a:lnTo>
                    <a:pt x="2996" y="1243"/>
                  </a:lnTo>
                  <a:lnTo>
                    <a:pt x="2994" y="1311"/>
                  </a:lnTo>
                  <a:lnTo>
                    <a:pt x="2979" y="1360"/>
                  </a:lnTo>
                  <a:lnTo>
                    <a:pt x="2955" y="1413"/>
                  </a:lnTo>
                  <a:lnTo>
                    <a:pt x="2963" y="1485"/>
                  </a:lnTo>
                  <a:lnTo>
                    <a:pt x="2930" y="1560"/>
                  </a:lnTo>
                  <a:lnTo>
                    <a:pt x="2902" y="1599"/>
                  </a:lnTo>
                  <a:lnTo>
                    <a:pt x="2851" y="1675"/>
                  </a:lnTo>
                  <a:lnTo>
                    <a:pt x="2832" y="1724"/>
                  </a:lnTo>
                  <a:lnTo>
                    <a:pt x="2792" y="1785"/>
                  </a:lnTo>
                  <a:lnTo>
                    <a:pt x="2726" y="1862"/>
                  </a:lnTo>
                  <a:lnTo>
                    <a:pt x="2654" y="1904"/>
                  </a:lnTo>
                  <a:lnTo>
                    <a:pt x="2597" y="1970"/>
                  </a:lnTo>
                  <a:lnTo>
                    <a:pt x="2553" y="2012"/>
                  </a:lnTo>
                  <a:lnTo>
                    <a:pt x="2496" y="2085"/>
                  </a:lnTo>
                  <a:lnTo>
                    <a:pt x="2448" y="2127"/>
                  </a:lnTo>
                  <a:lnTo>
                    <a:pt x="2397" y="2191"/>
                  </a:lnTo>
                  <a:lnTo>
                    <a:pt x="2357" y="2249"/>
                  </a:lnTo>
                  <a:lnTo>
                    <a:pt x="2347" y="2276"/>
                  </a:lnTo>
                  <a:lnTo>
                    <a:pt x="2290" y="2305"/>
                  </a:lnTo>
                  <a:lnTo>
                    <a:pt x="2210" y="2308"/>
                  </a:lnTo>
                  <a:lnTo>
                    <a:pt x="2127" y="2343"/>
                  </a:lnTo>
                  <a:lnTo>
                    <a:pt x="2077" y="2376"/>
                  </a:lnTo>
                  <a:lnTo>
                    <a:pt x="2014" y="2412"/>
                  </a:lnTo>
                  <a:lnTo>
                    <a:pt x="1977" y="2375"/>
                  </a:lnTo>
                  <a:lnTo>
                    <a:pt x="1943" y="2360"/>
                  </a:lnTo>
                  <a:lnTo>
                    <a:pt x="1977" y="2316"/>
                  </a:lnTo>
                  <a:lnTo>
                    <a:pt x="1930" y="2332"/>
                  </a:lnTo>
                  <a:lnTo>
                    <a:pt x="1836" y="2393"/>
                  </a:lnTo>
                  <a:lnTo>
                    <a:pt x="1788" y="2370"/>
                  </a:lnTo>
                  <a:lnTo>
                    <a:pt x="1756" y="2357"/>
                  </a:lnTo>
                  <a:lnTo>
                    <a:pt x="1719" y="2350"/>
                  </a:lnTo>
                  <a:lnTo>
                    <a:pt x="1664" y="2326"/>
                  </a:lnTo>
                  <a:lnTo>
                    <a:pt x="1646" y="2274"/>
                  </a:lnTo>
                  <a:lnTo>
                    <a:pt x="1665" y="2210"/>
                  </a:lnTo>
                  <a:lnTo>
                    <a:pt x="1669" y="2167"/>
                  </a:lnTo>
                  <a:lnTo>
                    <a:pt x="1651" y="2132"/>
                  </a:lnTo>
                  <a:lnTo>
                    <a:pt x="1587" y="2122"/>
                  </a:lnTo>
                  <a:lnTo>
                    <a:pt x="1630" y="2081"/>
                  </a:lnTo>
                  <a:lnTo>
                    <a:pt x="1641" y="2018"/>
                  </a:lnTo>
                  <a:lnTo>
                    <a:pt x="1580" y="2077"/>
                  </a:lnTo>
                  <a:lnTo>
                    <a:pt x="1510" y="2092"/>
                  </a:lnTo>
                  <a:lnTo>
                    <a:pt x="1568" y="2045"/>
                  </a:lnTo>
                  <a:lnTo>
                    <a:pt x="1600" y="1996"/>
                  </a:lnTo>
                  <a:lnTo>
                    <a:pt x="1646" y="1955"/>
                  </a:lnTo>
                  <a:lnTo>
                    <a:pt x="1667" y="1892"/>
                  </a:lnTo>
                  <a:lnTo>
                    <a:pt x="1578" y="1964"/>
                  </a:lnTo>
                  <a:lnTo>
                    <a:pt x="1521" y="1993"/>
                  </a:lnTo>
                  <a:lnTo>
                    <a:pt x="1464" y="2061"/>
                  </a:lnTo>
                  <a:lnTo>
                    <a:pt x="1424" y="2026"/>
                  </a:lnTo>
                  <a:lnTo>
                    <a:pt x="1446" y="1981"/>
                  </a:lnTo>
                  <a:lnTo>
                    <a:pt x="1427" y="1919"/>
                  </a:lnTo>
                  <a:lnTo>
                    <a:pt x="1402" y="1888"/>
                  </a:lnTo>
                  <a:lnTo>
                    <a:pt x="1424" y="1868"/>
                  </a:lnTo>
                  <a:lnTo>
                    <a:pt x="1352" y="1816"/>
                  </a:lnTo>
                  <a:lnTo>
                    <a:pt x="1303" y="1814"/>
                  </a:lnTo>
                  <a:lnTo>
                    <a:pt x="1250" y="1773"/>
                  </a:lnTo>
                  <a:lnTo>
                    <a:pt x="1118" y="1781"/>
                  </a:lnTo>
                  <a:lnTo>
                    <a:pt x="1014" y="1811"/>
                  </a:lnTo>
                  <a:lnTo>
                    <a:pt x="922" y="1840"/>
                  </a:lnTo>
                  <a:lnTo>
                    <a:pt x="856" y="1834"/>
                  </a:lnTo>
                  <a:lnTo>
                    <a:pt x="764" y="1877"/>
                  </a:lnTo>
                  <a:lnTo>
                    <a:pt x="694" y="1897"/>
                  </a:lnTo>
                  <a:lnTo>
                    <a:pt x="664" y="1942"/>
                  </a:lnTo>
                  <a:lnTo>
                    <a:pt x="624" y="1976"/>
                  </a:lnTo>
                  <a:lnTo>
                    <a:pt x="563" y="1978"/>
                  </a:lnTo>
                  <a:lnTo>
                    <a:pt x="515" y="1986"/>
                  </a:lnTo>
                  <a:lnTo>
                    <a:pt x="458" y="1970"/>
                  </a:lnTo>
                  <a:lnTo>
                    <a:pt x="404" y="1979"/>
                  </a:lnTo>
                  <a:lnTo>
                    <a:pt x="353" y="1983"/>
                  </a:lnTo>
                  <a:lnTo>
                    <a:pt x="294" y="2029"/>
                  </a:lnTo>
                  <a:lnTo>
                    <a:pt x="274" y="2025"/>
                  </a:lnTo>
                  <a:lnTo>
                    <a:pt x="230" y="2049"/>
                  </a:lnTo>
                  <a:lnTo>
                    <a:pt x="185" y="2076"/>
                  </a:lnTo>
                  <a:lnTo>
                    <a:pt x="135" y="2072"/>
                  </a:lnTo>
                  <a:lnTo>
                    <a:pt x="87" y="2072"/>
                  </a:lnTo>
                  <a:lnTo>
                    <a:pt x="32" y="2018"/>
                  </a:lnTo>
                  <a:lnTo>
                    <a:pt x="0" y="2002"/>
                  </a:lnTo>
                  <a:lnTo>
                    <a:pt x="19" y="1953"/>
                  </a:lnTo>
                  <a:lnTo>
                    <a:pt x="59" y="1942"/>
                  </a:lnTo>
                  <a:lnTo>
                    <a:pt x="78" y="1923"/>
                  </a:lnTo>
                  <a:lnTo>
                    <a:pt x="86" y="1892"/>
                  </a:lnTo>
                  <a:lnTo>
                    <a:pt x="115" y="1833"/>
                  </a:lnTo>
                  <a:lnTo>
                    <a:pt x="124" y="1783"/>
                  </a:lnTo>
                  <a:lnTo>
                    <a:pt x="114" y="1697"/>
                  </a:lnTo>
                  <a:lnTo>
                    <a:pt x="117" y="1648"/>
                  </a:lnTo>
                  <a:lnTo>
                    <a:pt x="135" y="1600"/>
                  </a:lnTo>
                  <a:lnTo>
                    <a:pt x="123" y="1544"/>
                  </a:lnTo>
                  <a:lnTo>
                    <a:pt x="128" y="1519"/>
                  </a:lnTo>
                  <a:lnTo>
                    <a:pt x="105" y="1486"/>
                  </a:lnTo>
                  <a:lnTo>
                    <a:pt x="115" y="1419"/>
                  </a:lnTo>
                  <a:lnTo>
                    <a:pt x="91" y="1352"/>
                  </a:lnTo>
                  <a:lnTo>
                    <a:pt x="90" y="1315"/>
                  </a:lnTo>
                  <a:lnTo>
                    <a:pt x="113" y="1352"/>
                  </a:lnTo>
                  <a:lnTo>
                    <a:pt x="108" y="1273"/>
                  </a:lnTo>
                  <a:lnTo>
                    <a:pt x="138" y="1298"/>
                  </a:lnTo>
                  <a:lnTo>
                    <a:pt x="151" y="1331"/>
                  </a:lnTo>
                  <a:lnTo>
                    <a:pt x="161" y="1287"/>
                  </a:lnTo>
                  <a:lnTo>
                    <a:pt x="142" y="1220"/>
                  </a:lnTo>
                  <a:lnTo>
                    <a:pt x="141" y="1193"/>
                  </a:lnTo>
                  <a:lnTo>
                    <a:pt x="130" y="1168"/>
                  </a:lnTo>
                  <a:lnTo>
                    <a:pt x="149" y="1119"/>
                  </a:lnTo>
                  <a:lnTo>
                    <a:pt x="169" y="1098"/>
                  </a:lnTo>
                  <a:lnTo>
                    <a:pt x="189" y="1055"/>
                  </a:lnTo>
                  <a:lnTo>
                    <a:pt x="191" y="1005"/>
                  </a:lnTo>
                  <a:lnTo>
                    <a:pt x="235" y="944"/>
                  </a:lnTo>
                  <a:lnTo>
                    <a:pt x="227" y="1009"/>
                  </a:lnTo>
                  <a:lnTo>
                    <a:pt x="270" y="950"/>
                  </a:lnTo>
                  <a:lnTo>
                    <a:pt x="336" y="922"/>
                  </a:lnTo>
                  <a:lnTo>
                    <a:pt x="379" y="886"/>
                  </a:lnTo>
                  <a:lnTo>
                    <a:pt x="442" y="854"/>
                  </a:lnTo>
                  <a:lnTo>
                    <a:pt x="476" y="848"/>
                  </a:lnTo>
                  <a:lnTo>
                    <a:pt x="495" y="858"/>
                  </a:lnTo>
                  <a:lnTo>
                    <a:pt x="559" y="826"/>
                  </a:lnTo>
                  <a:lnTo>
                    <a:pt x="606" y="817"/>
                  </a:lnTo>
                  <a:lnTo>
                    <a:pt x="621" y="798"/>
                  </a:lnTo>
                  <a:lnTo>
                    <a:pt x="642" y="791"/>
                  </a:lnTo>
                  <a:lnTo>
                    <a:pt x="682" y="793"/>
                  </a:lnTo>
                  <a:lnTo>
                    <a:pt x="765" y="768"/>
                  </a:lnTo>
                  <a:lnTo>
                    <a:pt x="812" y="730"/>
                  </a:lnTo>
                  <a:lnTo>
                    <a:pt x="840" y="684"/>
                  </a:lnTo>
                  <a:lnTo>
                    <a:pt x="891" y="641"/>
                  </a:lnTo>
                  <a:lnTo>
                    <a:pt x="900" y="607"/>
                  </a:lnTo>
                  <a:lnTo>
                    <a:pt x="910" y="561"/>
                  </a:lnTo>
                  <a:lnTo>
                    <a:pt x="974" y="489"/>
                  </a:lnTo>
                  <a:lnTo>
                    <a:pt x="993" y="562"/>
                  </a:lnTo>
                  <a:lnTo>
                    <a:pt x="1028" y="545"/>
                  </a:lnTo>
                  <a:lnTo>
                    <a:pt x="1008" y="505"/>
                  </a:lnTo>
                  <a:lnTo>
                    <a:pt x="1038" y="464"/>
                  </a:lnTo>
                  <a:lnTo>
                    <a:pt x="1068" y="482"/>
                  </a:lnTo>
                  <a:lnTo>
                    <a:pt x="1087" y="417"/>
                  </a:lnTo>
                  <a:lnTo>
                    <a:pt x="1134" y="375"/>
                  </a:lnTo>
                  <a:lnTo>
                    <a:pt x="1157" y="342"/>
                  </a:lnTo>
                  <a:lnTo>
                    <a:pt x="1196" y="327"/>
                  </a:lnTo>
                  <a:lnTo>
                    <a:pt x="1201" y="303"/>
                  </a:lnTo>
                  <a:lnTo>
                    <a:pt x="1232" y="313"/>
                  </a:lnTo>
                  <a:lnTo>
                    <a:pt x="1236" y="292"/>
                  </a:lnTo>
                  <a:lnTo>
                    <a:pt x="1271" y="280"/>
                  </a:lnTo>
                  <a:lnTo>
                    <a:pt x="1308" y="268"/>
                  </a:lnTo>
                  <a:lnTo>
                    <a:pt x="1358" y="307"/>
                  </a:lnTo>
                  <a:lnTo>
                    <a:pt x="1392" y="358"/>
                  </a:lnTo>
                  <a:lnTo>
                    <a:pt x="1439" y="358"/>
                  </a:lnTo>
                  <a:lnTo>
                    <a:pt x="1485" y="366"/>
                  </a:lnTo>
                  <a:lnTo>
                    <a:pt x="1476" y="320"/>
                  </a:lnTo>
                  <a:lnTo>
                    <a:pt x="1521" y="251"/>
                  </a:lnTo>
                  <a:lnTo>
                    <a:pt x="1558" y="229"/>
                  </a:lnTo>
                  <a:lnTo>
                    <a:pt x="1549" y="208"/>
                  </a:lnTo>
                  <a:lnTo>
                    <a:pt x="1588" y="159"/>
                  </a:lnTo>
                  <a:lnTo>
                    <a:pt x="1637" y="129"/>
                  </a:lnTo>
                  <a:lnTo>
                    <a:pt x="1674" y="139"/>
                  </a:lnTo>
                  <a:lnTo>
                    <a:pt x="1739" y="123"/>
                  </a:lnTo>
                  <a:lnTo>
                    <a:pt x="1743" y="80"/>
                  </a:lnTo>
                  <a:lnTo>
                    <a:pt x="1691" y="52"/>
                  </a:lnTo>
                  <a:lnTo>
                    <a:pt x="1733" y="39"/>
                  </a:lnTo>
                  <a:lnTo>
                    <a:pt x="1780" y="60"/>
                  </a:lnTo>
                  <a:lnTo>
                    <a:pt x="1815" y="95"/>
                  </a:lnTo>
                  <a:lnTo>
                    <a:pt x="1876" y="117"/>
                  </a:lnTo>
                  <a:lnTo>
                    <a:pt x="1898" y="108"/>
                  </a:lnTo>
                  <a:lnTo>
                    <a:pt x="1941" y="135"/>
                  </a:lnTo>
                  <a:lnTo>
                    <a:pt x="1988" y="110"/>
                  </a:lnTo>
                  <a:lnTo>
                    <a:pt x="2015" y="118"/>
                  </a:lnTo>
                  <a:lnTo>
                    <a:pt x="2035" y="101"/>
                  </a:lnTo>
                  <a:lnTo>
                    <a:pt x="2064" y="143"/>
                  </a:lnTo>
                  <a:lnTo>
                    <a:pt x="2038" y="189"/>
                  </a:lnTo>
                  <a:lnTo>
                    <a:pt x="2005" y="223"/>
                  </a:lnTo>
                  <a:lnTo>
                    <a:pt x="1978" y="226"/>
                  </a:lnTo>
                  <a:lnTo>
                    <a:pt x="1982" y="260"/>
                  </a:lnTo>
                  <a:lnTo>
                    <a:pt x="1954" y="303"/>
                  </a:lnTo>
                  <a:lnTo>
                    <a:pt x="1921" y="345"/>
                  </a:lnTo>
                  <a:lnTo>
                    <a:pt x="1923" y="369"/>
                  </a:lnTo>
                  <a:lnTo>
                    <a:pt x="1974" y="416"/>
                  </a:lnTo>
                  <a:lnTo>
                    <a:pt x="2027" y="443"/>
                  </a:lnTo>
                  <a:lnTo>
                    <a:pt x="2060" y="472"/>
                  </a:lnTo>
                  <a:lnTo>
                    <a:pt x="2105" y="523"/>
                  </a:lnTo>
                  <a:lnTo>
                    <a:pt x="2126" y="523"/>
                  </a:lnTo>
                  <a:lnTo>
                    <a:pt x="2161" y="545"/>
                  </a:lnTo>
                  <a:lnTo>
                    <a:pt x="2167" y="571"/>
                  </a:lnTo>
                  <a:lnTo>
                    <a:pt x="2232" y="600"/>
                  </a:lnTo>
                  <a:lnTo>
                    <a:pt x="2287" y="571"/>
                  </a:lnTo>
                  <a:lnTo>
                    <a:pt x="2310" y="525"/>
                  </a:lnTo>
                  <a:lnTo>
                    <a:pt x="2332" y="487"/>
                  </a:lnTo>
                  <a:lnTo>
                    <a:pt x="2350" y="440"/>
                  </a:lnTo>
                  <a:lnTo>
                    <a:pt x="2384" y="373"/>
                  </a:lnTo>
                  <a:lnTo>
                    <a:pt x="2381" y="332"/>
                  </a:lnTo>
                  <a:lnTo>
                    <a:pt x="2390" y="307"/>
                  </a:lnTo>
                  <a:lnTo>
                    <a:pt x="2389" y="258"/>
                  </a:lnTo>
                  <a:lnTo>
                    <a:pt x="2408" y="194"/>
                  </a:lnTo>
                  <a:lnTo>
                    <a:pt x="2425" y="177"/>
                  </a:lnTo>
                  <a:lnTo>
                    <a:pt x="2417" y="148"/>
                  </a:lnTo>
                  <a:lnTo>
                    <a:pt x="2441" y="103"/>
                  </a:lnTo>
                  <a:lnTo>
                    <a:pt x="2461" y="56"/>
                  </a:lnTo>
                  <a:lnTo>
                    <a:pt x="2466" y="32"/>
                  </a:lnTo>
                  <a:lnTo>
                    <a:pt x="2498" y="0"/>
                  </a:lnTo>
                  <a:lnTo>
                    <a:pt x="2514" y="42"/>
                  </a:lnTo>
                  <a:lnTo>
                    <a:pt x="2512" y="95"/>
                  </a:lnTo>
                  <a:lnTo>
                    <a:pt x="2530" y="105"/>
                  </a:lnTo>
                  <a:lnTo>
                    <a:pt x="2528" y="141"/>
                  </a:lnTo>
                  <a:lnTo>
                    <a:pt x="2549" y="184"/>
                  </a:lnTo>
                  <a:lnTo>
                    <a:pt x="2548" y="233"/>
                  </a:lnTo>
                  <a:lnTo>
                    <a:pt x="2540" y="264"/>
                  </a:lnTo>
                  <a:moveTo>
                    <a:pt x="1865" y="2560"/>
                  </a:moveTo>
                  <a:lnTo>
                    <a:pt x="1914" y="2590"/>
                  </a:lnTo>
                  <a:lnTo>
                    <a:pt x="1959" y="2578"/>
                  </a:lnTo>
                  <a:lnTo>
                    <a:pt x="2023" y="2562"/>
                  </a:lnTo>
                  <a:lnTo>
                    <a:pt x="2061" y="2567"/>
                  </a:lnTo>
                  <a:lnTo>
                    <a:pt x="2004" y="2667"/>
                  </a:lnTo>
                  <a:lnTo>
                    <a:pt x="1962" y="2696"/>
                  </a:lnTo>
                  <a:lnTo>
                    <a:pt x="1911" y="2764"/>
                  </a:lnTo>
                  <a:lnTo>
                    <a:pt x="1902" y="2741"/>
                  </a:lnTo>
                  <a:lnTo>
                    <a:pt x="1816" y="2800"/>
                  </a:lnTo>
                  <a:lnTo>
                    <a:pt x="1805" y="2795"/>
                  </a:lnTo>
                  <a:lnTo>
                    <a:pt x="1765" y="2793"/>
                  </a:lnTo>
                  <a:lnTo>
                    <a:pt x="1769" y="2721"/>
                  </a:lnTo>
                  <a:lnTo>
                    <a:pt x="1795" y="2665"/>
                  </a:lnTo>
                  <a:lnTo>
                    <a:pt x="1800" y="2592"/>
                  </a:lnTo>
                  <a:lnTo>
                    <a:pt x="1824" y="2553"/>
                  </a:lnTo>
                  <a:lnTo>
                    <a:pt x="1865" y="2560"/>
                  </a:lnTo>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22" name="Freeform 21"/>
            <p:cNvSpPr>
              <a:spLocks/>
            </p:cNvSpPr>
            <p:nvPr/>
          </p:nvSpPr>
          <p:spPr bwMode="auto">
            <a:xfrm>
              <a:off x="7525994" y="3394609"/>
              <a:ext cx="160356" cy="186391"/>
            </a:xfrm>
            <a:custGeom>
              <a:avLst/>
              <a:gdLst>
                <a:gd name="T0" fmla="*/ 94 w 97"/>
                <a:gd name="T1" fmla="*/ 92 h 120"/>
                <a:gd name="T2" fmla="*/ 97 w 97"/>
                <a:gd name="T3" fmla="*/ 106 h 120"/>
                <a:gd name="T4" fmla="*/ 90 w 97"/>
                <a:gd name="T5" fmla="*/ 103 h 120"/>
                <a:gd name="T6" fmla="*/ 94 w 97"/>
                <a:gd name="T7" fmla="*/ 120 h 120"/>
                <a:gd name="T8" fmla="*/ 87 w 97"/>
                <a:gd name="T9" fmla="*/ 109 h 120"/>
                <a:gd name="T10" fmla="*/ 84 w 97"/>
                <a:gd name="T11" fmla="*/ 99 h 120"/>
                <a:gd name="T12" fmla="*/ 79 w 97"/>
                <a:gd name="T13" fmla="*/ 89 h 120"/>
                <a:gd name="T14" fmla="*/ 69 w 97"/>
                <a:gd name="T15" fmla="*/ 76 h 120"/>
                <a:gd name="T16" fmla="*/ 53 w 97"/>
                <a:gd name="T17" fmla="*/ 76 h 120"/>
                <a:gd name="T18" fmla="*/ 56 w 97"/>
                <a:gd name="T19" fmla="*/ 84 h 120"/>
                <a:gd name="T20" fmla="*/ 52 w 97"/>
                <a:gd name="T21" fmla="*/ 96 h 120"/>
                <a:gd name="T22" fmla="*/ 44 w 97"/>
                <a:gd name="T23" fmla="*/ 92 h 120"/>
                <a:gd name="T24" fmla="*/ 42 w 97"/>
                <a:gd name="T25" fmla="*/ 95 h 120"/>
                <a:gd name="T26" fmla="*/ 36 w 97"/>
                <a:gd name="T27" fmla="*/ 93 h 120"/>
                <a:gd name="T28" fmla="*/ 29 w 97"/>
                <a:gd name="T29" fmla="*/ 91 h 120"/>
                <a:gd name="T30" fmla="*/ 23 w 97"/>
                <a:gd name="T31" fmla="*/ 74 h 120"/>
                <a:gd name="T32" fmla="*/ 14 w 97"/>
                <a:gd name="T33" fmla="*/ 58 h 120"/>
                <a:gd name="T34" fmla="*/ 15 w 97"/>
                <a:gd name="T35" fmla="*/ 46 h 120"/>
                <a:gd name="T36" fmla="*/ 3 w 97"/>
                <a:gd name="T37" fmla="*/ 40 h 120"/>
                <a:gd name="T38" fmla="*/ 6 w 97"/>
                <a:gd name="T39" fmla="*/ 33 h 120"/>
                <a:gd name="T40" fmla="*/ 16 w 97"/>
                <a:gd name="T41" fmla="*/ 25 h 120"/>
                <a:gd name="T42" fmla="*/ 0 w 97"/>
                <a:gd name="T43" fmla="*/ 14 h 120"/>
                <a:gd name="T44" fmla="*/ 4 w 97"/>
                <a:gd name="T45" fmla="*/ 0 h 120"/>
                <a:gd name="T46" fmla="*/ 20 w 97"/>
                <a:gd name="T47" fmla="*/ 9 h 120"/>
                <a:gd name="T48" fmla="*/ 28 w 97"/>
                <a:gd name="T49" fmla="*/ 10 h 120"/>
                <a:gd name="T50" fmla="*/ 33 w 97"/>
                <a:gd name="T51" fmla="*/ 24 h 120"/>
                <a:gd name="T52" fmla="*/ 50 w 97"/>
                <a:gd name="T53" fmla="*/ 27 h 120"/>
                <a:gd name="T54" fmla="*/ 67 w 97"/>
                <a:gd name="T55" fmla="*/ 27 h 120"/>
                <a:gd name="T56" fmla="*/ 78 w 97"/>
                <a:gd name="T57" fmla="*/ 31 h 120"/>
                <a:gd name="T58" fmla="*/ 73 w 97"/>
                <a:gd name="T59" fmla="*/ 48 h 120"/>
                <a:gd name="T60" fmla="*/ 65 w 97"/>
                <a:gd name="T61" fmla="*/ 49 h 120"/>
                <a:gd name="T62" fmla="*/ 62 w 97"/>
                <a:gd name="T63" fmla="*/ 61 h 120"/>
                <a:gd name="T64" fmla="*/ 74 w 97"/>
                <a:gd name="T65" fmla="*/ 72 h 120"/>
                <a:gd name="T66" fmla="*/ 74 w 97"/>
                <a:gd name="T67" fmla="*/ 59 h 120"/>
                <a:gd name="T68" fmla="*/ 79 w 97"/>
                <a:gd name="T69" fmla="*/ 59 h 120"/>
                <a:gd name="T70" fmla="*/ 94 w 97"/>
                <a:gd name="T71" fmla="*/ 92 h 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97" h="120">
                  <a:moveTo>
                    <a:pt x="94" y="92"/>
                  </a:moveTo>
                  <a:lnTo>
                    <a:pt x="97" y="106"/>
                  </a:lnTo>
                  <a:lnTo>
                    <a:pt x="90" y="103"/>
                  </a:lnTo>
                  <a:lnTo>
                    <a:pt x="94" y="120"/>
                  </a:lnTo>
                  <a:lnTo>
                    <a:pt x="87" y="109"/>
                  </a:lnTo>
                  <a:lnTo>
                    <a:pt x="84" y="99"/>
                  </a:lnTo>
                  <a:lnTo>
                    <a:pt x="79" y="89"/>
                  </a:lnTo>
                  <a:lnTo>
                    <a:pt x="69" y="76"/>
                  </a:lnTo>
                  <a:lnTo>
                    <a:pt x="53" y="76"/>
                  </a:lnTo>
                  <a:lnTo>
                    <a:pt x="56" y="84"/>
                  </a:lnTo>
                  <a:lnTo>
                    <a:pt x="52" y="96"/>
                  </a:lnTo>
                  <a:lnTo>
                    <a:pt x="44" y="92"/>
                  </a:lnTo>
                  <a:lnTo>
                    <a:pt x="42" y="95"/>
                  </a:lnTo>
                  <a:lnTo>
                    <a:pt x="36" y="93"/>
                  </a:lnTo>
                  <a:lnTo>
                    <a:pt x="29" y="91"/>
                  </a:lnTo>
                  <a:lnTo>
                    <a:pt x="23" y="74"/>
                  </a:lnTo>
                  <a:lnTo>
                    <a:pt x="14" y="58"/>
                  </a:lnTo>
                  <a:lnTo>
                    <a:pt x="15" y="46"/>
                  </a:lnTo>
                  <a:lnTo>
                    <a:pt x="3" y="40"/>
                  </a:lnTo>
                  <a:lnTo>
                    <a:pt x="6" y="33"/>
                  </a:lnTo>
                  <a:lnTo>
                    <a:pt x="16" y="25"/>
                  </a:lnTo>
                  <a:lnTo>
                    <a:pt x="0" y="14"/>
                  </a:lnTo>
                  <a:lnTo>
                    <a:pt x="4" y="0"/>
                  </a:lnTo>
                  <a:lnTo>
                    <a:pt x="20" y="9"/>
                  </a:lnTo>
                  <a:lnTo>
                    <a:pt x="28" y="10"/>
                  </a:lnTo>
                  <a:lnTo>
                    <a:pt x="33" y="24"/>
                  </a:lnTo>
                  <a:lnTo>
                    <a:pt x="50" y="27"/>
                  </a:lnTo>
                  <a:lnTo>
                    <a:pt x="67" y="27"/>
                  </a:lnTo>
                  <a:lnTo>
                    <a:pt x="78" y="31"/>
                  </a:lnTo>
                  <a:lnTo>
                    <a:pt x="73" y="48"/>
                  </a:lnTo>
                  <a:lnTo>
                    <a:pt x="65" y="49"/>
                  </a:lnTo>
                  <a:lnTo>
                    <a:pt x="62" y="61"/>
                  </a:lnTo>
                  <a:lnTo>
                    <a:pt x="74" y="72"/>
                  </a:lnTo>
                  <a:lnTo>
                    <a:pt x="74" y="59"/>
                  </a:lnTo>
                  <a:lnTo>
                    <a:pt x="79" y="59"/>
                  </a:lnTo>
                  <a:lnTo>
                    <a:pt x="94" y="92"/>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32" name="Freeform 31"/>
            <p:cNvSpPr>
              <a:spLocks/>
            </p:cNvSpPr>
            <p:nvPr/>
          </p:nvSpPr>
          <p:spPr bwMode="auto">
            <a:xfrm>
              <a:off x="8393894" y="4071831"/>
              <a:ext cx="36369" cy="46598"/>
            </a:xfrm>
            <a:custGeom>
              <a:avLst/>
              <a:gdLst>
                <a:gd name="T0" fmla="*/ 0 w 22"/>
                <a:gd name="T1" fmla="*/ 19 h 30"/>
                <a:gd name="T2" fmla="*/ 7 w 22"/>
                <a:gd name="T3" fmla="*/ 12 h 30"/>
                <a:gd name="T4" fmla="*/ 22 w 22"/>
                <a:gd name="T5" fmla="*/ 0 h 30"/>
                <a:gd name="T6" fmla="*/ 22 w 22"/>
                <a:gd name="T7" fmla="*/ 11 h 30"/>
                <a:gd name="T8" fmla="*/ 21 w 22"/>
                <a:gd name="T9" fmla="*/ 24 h 30"/>
                <a:gd name="T10" fmla="*/ 12 w 22"/>
                <a:gd name="T11" fmla="*/ 23 h 30"/>
                <a:gd name="T12" fmla="*/ 9 w 22"/>
                <a:gd name="T13" fmla="*/ 30 h 30"/>
                <a:gd name="T14" fmla="*/ 0 w 22"/>
                <a:gd name="T15" fmla="*/ 19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2" h="30">
                  <a:moveTo>
                    <a:pt x="0" y="19"/>
                  </a:moveTo>
                  <a:lnTo>
                    <a:pt x="7" y="12"/>
                  </a:lnTo>
                  <a:lnTo>
                    <a:pt x="22" y="0"/>
                  </a:lnTo>
                  <a:lnTo>
                    <a:pt x="22" y="11"/>
                  </a:lnTo>
                  <a:lnTo>
                    <a:pt x="21" y="24"/>
                  </a:lnTo>
                  <a:lnTo>
                    <a:pt x="12" y="23"/>
                  </a:lnTo>
                  <a:lnTo>
                    <a:pt x="9" y="30"/>
                  </a:lnTo>
                  <a:lnTo>
                    <a:pt x="0" y="1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33" name="Freeform 32"/>
            <p:cNvSpPr>
              <a:spLocks/>
            </p:cNvSpPr>
            <p:nvPr/>
          </p:nvSpPr>
          <p:spPr bwMode="auto">
            <a:xfrm>
              <a:off x="7534258" y="3335585"/>
              <a:ext cx="97536" cy="49704"/>
            </a:xfrm>
            <a:custGeom>
              <a:avLst/>
              <a:gdLst>
                <a:gd name="T0" fmla="*/ 49 w 59"/>
                <a:gd name="T1" fmla="*/ 11 h 32"/>
                <a:gd name="T2" fmla="*/ 57 w 59"/>
                <a:gd name="T3" fmla="*/ 17 h 32"/>
                <a:gd name="T4" fmla="*/ 59 w 59"/>
                <a:gd name="T5" fmla="*/ 30 h 32"/>
                <a:gd name="T6" fmla="*/ 45 w 59"/>
                <a:gd name="T7" fmla="*/ 31 h 32"/>
                <a:gd name="T8" fmla="*/ 29 w 59"/>
                <a:gd name="T9" fmla="*/ 29 h 32"/>
                <a:gd name="T10" fmla="*/ 19 w 59"/>
                <a:gd name="T11" fmla="*/ 32 h 32"/>
                <a:gd name="T12" fmla="*/ 1 w 59"/>
                <a:gd name="T13" fmla="*/ 24 h 32"/>
                <a:gd name="T14" fmla="*/ 0 w 59"/>
                <a:gd name="T15" fmla="*/ 20 h 32"/>
                <a:gd name="T16" fmla="*/ 8 w 59"/>
                <a:gd name="T17" fmla="*/ 5 h 32"/>
                <a:gd name="T18" fmla="*/ 17 w 59"/>
                <a:gd name="T19" fmla="*/ 0 h 32"/>
                <a:gd name="T20" fmla="*/ 30 w 59"/>
                <a:gd name="T21" fmla="*/ 4 h 32"/>
                <a:gd name="T22" fmla="*/ 40 w 59"/>
                <a:gd name="T23" fmla="*/ 5 h 32"/>
                <a:gd name="T24" fmla="*/ 49 w 59"/>
                <a:gd name="T25" fmla="*/ 11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9" h="32">
                  <a:moveTo>
                    <a:pt x="49" y="11"/>
                  </a:moveTo>
                  <a:lnTo>
                    <a:pt x="57" y="17"/>
                  </a:lnTo>
                  <a:lnTo>
                    <a:pt x="59" y="30"/>
                  </a:lnTo>
                  <a:lnTo>
                    <a:pt x="45" y="31"/>
                  </a:lnTo>
                  <a:lnTo>
                    <a:pt x="29" y="29"/>
                  </a:lnTo>
                  <a:lnTo>
                    <a:pt x="19" y="32"/>
                  </a:lnTo>
                  <a:lnTo>
                    <a:pt x="1" y="24"/>
                  </a:lnTo>
                  <a:lnTo>
                    <a:pt x="0" y="20"/>
                  </a:lnTo>
                  <a:lnTo>
                    <a:pt x="8" y="5"/>
                  </a:lnTo>
                  <a:lnTo>
                    <a:pt x="17" y="0"/>
                  </a:lnTo>
                  <a:lnTo>
                    <a:pt x="30" y="4"/>
                  </a:lnTo>
                  <a:lnTo>
                    <a:pt x="40" y="5"/>
                  </a:lnTo>
                  <a:lnTo>
                    <a:pt x="49" y="11"/>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40" name="Freeform 39"/>
            <p:cNvSpPr>
              <a:spLocks/>
            </p:cNvSpPr>
            <p:nvPr/>
          </p:nvSpPr>
          <p:spPr bwMode="auto">
            <a:xfrm>
              <a:off x="8174025" y="3599638"/>
              <a:ext cx="67779" cy="60577"/>
            </a:xfrm>
            <a:custGeom>
              <a:avLst/>
              <a:gdLst>
                <a:gd name="T0" fmla="*/ 33 w 41"/>
                <a:gd name="T1" fmla="*/ 29 h 39"/>
                <a:gd name="T2" fmla="*/ 19 w 41"/>
                <a:gd name="T3" fmla="*/ 39 h 39"/>
                <a:gd name="T4" fmla="*/ 3 w 41"/>
                <a:gd name="T5" fmla="*/ 33 h 39"/>
                <a:gd name="T6" fmla="*/ 0 w 41"/>
                <a:gd name="T7" fmla="*/ 15 h 39"/>
                <a:gd name="T8" fmla="*/ 7 w 41"/>
                <a:gd name="T9" fmla="*/ 6 h 39"/>
                <a:gd name="T10" fmla="*/ 25 w 41"/>
                <a:gd name="T11" fmla="*/ 0 h 39"/>
                <a:gd name="T12" fmla="*/ 36 w 41"/>
                <a:gd name="T13" fmla="*/ 0 h 39"/>
                <a:gd name="T14" fmla="*/ 41 w 41"/>
                <a:gd name="T15" fmla="*/ 8 h 39"/>
                <a:gd name="T16" fmla="*/ 35 w 41"/>
                <a:gd name="T17" fmla="*/ 17 h 39"/>
                <a:gd name="T18" fmla="*/ 33 w 41"/>
                <a:gd name="T19" fmla="*/ 29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1" h="39">
                  <a:moveTo>
                    <a:pt x="33" y="29"/>
                  </a:moveTo>
                  <a:lnTo>
                    <a:pt x="19" y="39"/>
                  </a:lnTo>
                  <a:lnTo>
                    <a:pt x="3" y="33"/>
                  </a:lnTo>
                  <a:lnTo>
                    <a:pt x="0" y="15"/>
                  </a:lnTo>
                  <a:lnTo>
                    <a:pt x="7" y="6"/>
                  </a:lnTo>
                  <a:lnTo>
                    <a:pt x="25" y="0"/>
                  </a:lnTo>
                  <a:lnTo>
                    <a:pt x="36" y="0"/>
                  </a:lnTo>
                  <a:lnTo>
                    <a:pt x="41" y="8"/>
                  </a:lnTo>
                  <a:lnTo>
                    <a:pt x="35" y="17"/>
                  </a:lnTo>
                  <a:lnTo>
                    <a:pt x="33" y="2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41" name="Freeform 40"/>
            <p:cNvSpPr>
              <a:spLocks/>
            </p:cNvSpPr>
            <p:nvPr/>
          </p:nvSpPr>
          <p:spPr bwMode="auto">
            <a:xfrm>
              <a:off x="6995333" y="2534103"/>
              <a:ext cx="1555609" cy="1059323"/>
            </a:xfrm>
            <a:custGeom>
              <a:avLst/>
              <a:gdLst>
                <a:gd name="T0" fmla="*/ 872 w 941"/>
                <a:gd name="T1" fmla="*/ 114 h 682"/>
                <a:gd name="T2" fmla="*/ 932 w 941"/>
                <a:gd name="T3" fmla="*/ 118 h 682"/>
                <a:gd name="T4" fmla="*/ 919 w 941"/>
                <a:gd name="T5" fmla="*/ 164 h 682"/>
                <a:gd name="T6" fmla="*/ 928 w 941"/>
                <a:gd name="T7" fmla="*/ 214 h 682"/>
                <a:gd name="T8" fmla="*/ 895 w 941"/>
                <a:gd name="T9" fmla="*/ 232 h 682"/>
                <a:gd name="T10" fmla="*/ 873 w 941"/>
                <a:gd name="T11" fmla="*/ 251 h 682"/>
                <a:gd name="T12" fmla="*/ 825 w 941"/>
                <a:gd name="T13" fmla="*/ 291 h 682"/>
                <a:gd name="T14" fmla="*/ 813 w 941"/>
                <a:gd name="T15" fmla="*/ 265 h 682"/>
                <a:gd name="T16" fmla="*/ 771 w 941"/>
                <a:gd name="T17" fmla="*/ 289 h 682"/>
                <a:gd name="T18" fmla="*/ 781 w 941"/>
                <a:gd name="T19" fmla="*/ 317 h 682"/>
                <a:gd name="T20" fmla="*/ 833 w 941"/>
                <a:gd name="T21" fmla="*/ 325 h 682"/>
                <a:gd name="T22" fmla="*/ 827 w 941"/>
                <a:gd name="T23" fmla="*/ 354 h 682"/>
                <a:gd name="T24" fmla="*/ 849 w 941"/>
                <a:gd name="T25" fmla="*/ 410 h 682"/>
                <a:gd name="T26" fmla="*/ 880 w 941"/>
                <a:gd name="T27" fmla="*/ 466 h 682"/>
                <a:gd name="T28" fmla="*/ 903 w 941"/>
                <a:gd name="T29" fmla="*/ 517 h 682"/>
                <a:gd name="T30" fmla="*/ 871 w 941"/>
                <a:gd name="T31" fmla="*/ 593 h 682"/>
                <a:gd name="T32" fmla="*/ 801 w 941"/>
                <a:gd name="T33" fmla="*/ 642 h 682"/>
                <a:gd name="T34" fmla="*/ 744 w 941"/>
                <a:gd name="T35" fmla="*/ 659 h 682"/>
                <a:gd name="T36" fmla="*/ 727 w 941"/>
                <a:gd name="T37" fmla="*/ 659 h 682"/>
                <a:gd name="T38" fmla="*/ 664 w 941"/>
                <a:gd name="T39" fmla="*/ 642 h 682"/>
                <a:gd name="T40" fmla="*/ 624 w 941"/>
                <a:gd name="T41" fmla="*/ 629 h 682"/>
                <a:gd name="T42" fmla="*/ 576 w 941"/>
                <a:gd name="T43" fmla="*/ 640 h 682"/>
                <a:gd name="T44" fmla="*/ 569 w 941"/>
                <a:gd name="T45" fmla="*/ 649 h 682"/>
                <a:gd name="T46" fmla="*/ 535 w 941"/>
                <a:gd name="T47" fmla="*/ 627 h 682"/>
                <a:gd name="T48" fmla="*/ 494 w 941"/>
                <a:gd name="T49" fmla="*/ 582 h 682"/>
                <a:gd name="T50" fmla="*/ 491 w 941"/>
                <a:gd name="T51" fmla="*/ 527 h 682"/>
                <a:gd name="T52" fmla="*/ 456 w 941"/>
                <a:gd name="T53" fmla="*/ 505 h 682"/>
                <a:gd name="T54" fmla="*/ 401 w 941"/>
                <a:gd name="T55" fmla="*/ 508 h 682"/>
                <a:gd name="T56" fmla="*/ 356 w 941"/>
                <a:gd name="T57" fmla="*/ 520 h 682"/>
                <a:gd name="T58" fmla="*/ 321 w 941"/>
                <a:gd name="T59" fmla="*/ 520 h 682"/>
                <a:gd name="T60" fmla="*/ 253 w 941"/>
                <a:gd name="T61" fmla="*/ 508 h 682"/>
                <a:gd name="T62" fmla="*/ 199 w 941"/>
                <a:gd name="T63" fmla="*/ 478 h 682"/>
                <a:gd name="T64" fmla="*/ 129 w 941"/>
                <a:gd name="T65" fmla="*/ 449 h 682"/>
                <a:gd name="T66" fmla="*/ 120 w 941"/>
                <a:gd name="T67" fmla="*/ 408 h 682"/>
                <a:gd name="T68" fmla="*/ 54 w 941"/>
                <a:gd name="T69" fmla="*/ 342 h 682"/>
                <a:gd name="T70" fmla="*/ 26 w 941"/>
                <a:gd name="T71" fmla="*/ 307 h 682"/>
                <a:gd name="T72" fmla="*/ 3 w 941"/>
                <a:gd name="T73" fmla="*/ 280 h 682"/>
                <a:gd name="T74" fmla="*/ 42 w 941"/>
                <a:gd name="T75" fmla="*/ 264 h 682"/>
                <a:gd name="T76" fmla="*/ 91 w 941"/>
                <a:gd name="T77" fmla="*/ 230 h 682"/>
                <a:gd name="T78" fmla="*/ 68 w 941"/>
                <a:gd name="T79" fmla="*/ 172 h 682"/>
                <a:gd name="T80" fmla="*/ 136 w 941"/>
                <a:gd name="T81" fmla="*/ 130 h 682"/>
                <a:gd name="T82" fmla="*/ 151 w 941"/>
                <a:gd name="T83" fmla="*/ 85 h 682"/>
                <a:gd name="T84" fmla="*/ 213 w 941"/>
                <a:gd name="T85" fmla="*/ 116 h 682"/>
                <a:gd name="T86" fmla="*/ 267 w 941"/>
                <a:gd name="T87" fmla="*/ 168 h 682"/>
                <a:gd name="T88" fmla="*/ 343 w 941"/>
                <a:gd name="T89" fmla="*/ 205 h 682"/>
                <a:gd name="T90" fmla="*/ 433 w 941"/>
                <a:gd name="T91" fmla="*/ 219 h 682"/>
                <a:gd name="T92" fmla="*/ 512 w 941"/>
                <a:gd name="T93" fmla="*/ 241 h 682"/>
                <a:gd name="T94" fmla="*/ 591 w 941"/>
                <a:gd name="T95" fmla="*/ 214 h 682"/>
                <a:gd name="T96" fmla="*/ 590 w 941"/>
                <a:gd name="T97" fmla="*/ 182 h 682"/>
                <a:gd name="T98" fmla="*/ 632 w 941"/>
                <a:gd name="T99" fmla="*/ 164 h 682"/>
                <a:gd name="T100" fmla="*/ 687 w 941"/>
                <a:gd name="T101" fmla="*/ 134 h 682"/>
                <a:gd name="T102" fmla="*/ 659 w 941"/>
                <a:gd name="T103" fmla="*/ 108 h 682"/>
                <a:gd name="T104" fmla="*/ 616 w 941"/>
                <a:gd name="T105" fmla="*/ 107 h 682"/>
                <a:gd name="T106" fmla="*/ 652 w 941"/>
                <a:gd name="T107" fmla="*/ 66 h 682"/>
                <a:gd name="T108" fmla="*/ 642 w 941"/>
                <a:gd name="T109" fmla="*/ 18 h 682"/>
                <a:gd name="T110" fmla="*/ 672 w 941"/>
                <a:gd name="T111" fmla="*/ 0 h 682"/>
                <a:gd name="T112" fmla="*/ 757 w 941"/>
                <a:gd name="T113" fmla="*/ 42 h 6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941" h="682">
                  <a:moveTo>
                    <a:pt x="791" y="74"/>
                  </a:moveTo>
                  <a:lnTo>
                    <a:pt x="823" y="80"/>
                  </a:lnTo>
                  <a:lnTo>
                    <a:pt x="852" y="95"/>
                  </a:lnTo>
                  <a:lnTo>
                    <a:pt x="872" y="114"/>
                  </a:lnTo>
                  <a:lnTo>
                    <a:pt x="896" y="114"/>
                  </a:lnTo>
                  <a:lnTo>
                    <a:pt x="905" y="106"/>
                  </a:lnTo>
                  <a:lnTo>
                    <a:pt x="927" y="100"/>
                  </a:lnTo>
                  <a:lnTo>
                    <a:pt x="932" y="118"/>
                  </a:lnTo>
                  <a:lnTo>
                    <a:pt x="930" y="126"/>
                  </a:lnTo>
                  <a:lnTo>
                    <a:pt x="940" y="148"/>
                  </a:lnTo>
                  <a:lnTo>
                    <a:pt x="941" y="168"/>
                  </a:lnTo>
                  <a:lnTo>
                    <a:pt x="919" y="164"/>
                  </a:lnTo>
                  <a:lnTo>
                    <a:pt x="909" y="171"/>
                  </a:lnTo>
                  <a:lnTo>
                    <a:pt x="924" y="189"/>
                  </a:lnTo>
                  <a:lnTo>
                    <a:pt x="936" y="213"/>
                  </a:lnTo>
                  <a:lnTo>
                    <a:pt x="928" y="214"/>
                  </a:lnTo>
                  <a:lnTo>
                    <a:pt x="934" y="224"/>
                  </a:lnTo>
                  <a:lnTo>
                    <a:pt x="916" y="212"/>
                  </a:lnTo>
                  <a:lnTo>
                    <a:pt x="916" y="223"/>
                  </a:lnTo>
                  <a:lnTo>
                    <a:pt x="895" y="232"/>
                  </a:lnTo>
                  <a:lnTo>
                    <a:pt x="904" y="243"/>
                  </a:lnTo>
                  <a:lnTo>
                    <a:pt x="889" y="243"/>
                  </a:lnTo>
                  <a:lnTo>
                    <a:pt x="877" y="236"/>
                  </a:lnTo>
                  <a:lnTo>
                    <a:pt x="873" y="251"/>
                  </a:lnTo>
                  <a:lnTo>
                    <a:pt x="861" y="262"/>
                  </a:lnTo>
                  <a:lnTo>
                    <a:pt x="853" y="275"/>
                  </a:lnTo>
                  <a:lnTo>
                    <a:pt x="833" y="281"/>
                  </a:lnTo>
                  <a:lnTo>
                    <a:pt x="825" y="291"/>
                  </a:lnTo>
                  <a:lnTo>
                    <a:pt x="809" y="296"/>
                  </a:lnTo>
                  <a:lnTo>
                    <a:pt x="814" y="287"/>
                  </a:lnTo>
                  <a:lnTo>
                    <a:pt x="806" y="279"/>
                  </a:lnTo>
                  <a:lnTo>
                    <a:pt x="813" y="265"/>
                  </a:lnTo>
                  <a:lnTo>
                    <a:pt x="799" y="254"/>
                  </a:lnTo>
                  <a:lnTo>
                    <a:pt x="788" y="261"/>
                  </a:lnTo>
                  <a:lnTo>
                    <a:pt x="776" y="275"/>
                  </a:lnTo>
                  <a:lnTo>
                    <a:pt x="771" y="289"/>
                  </a:lnTo>
                  <a:lnTo>
                    <a:pt x="755" y="290"/>
                  </a:lnTo>
                  <a:lnTo>
                    <a:pt x="751" y="299"/>
                  </a:lnTo>
                  <a:lnTo>
                    <a:pt x="766" y="313"/>
                  </a:lnTo>
                  <a:lnTo>
                    <a:pt x="781" y="317"/>
                  </a:lnTo>
                  <a:lnTo>
                    <a:pt x="786" y="326"/>
                  </a:lnTo>
                  <a:lnTo>
                    <a:pt x="802" y="332"/>
                  </a:lnTo>
                  <a:lnTo>
                    <a:pt x="815" y="317"/>
                  </a:lnTo>
                  <a:lnTo>
                    <a:pt x="833" y="325"/>
                  </a:lnTo>
                  <a:lnTo>
                    <a:pt x="845" y="326"/>
                  </a:lnTo>
                  <a:lnTo>
                    <a:pt x="852" y="337"/>
                  </a:lnTo>
                  <a:lnTo>
                    <a:pt x="830" y="343"/>
                  </a:lnTo>
                  <a:lnTo>
                    <a:pt x="827" y="354"/>
                  </a:lnTo>
                  <a:lnTo>
                    <a:pt x="815" y="364"/>
                  </a:lnTo>
                  <a:lnTo>
                    <a:pt x="811" y="378"/>
                  </a:lnTo>
                  <a:lnTo>
                    <a:pt x="834" y="390"/>
                  </a:lnTo>
                  <a:lnTo>
                    <a:pt x="849" y="410"/>
                  </a:lnTo>
                  <a:lnTo>
                    <a:pt x="867" y="429"/>
                  </a:lnTo>
                  <a:lnTo>
                    <a:pt x="884" y="445"/>
                  </a:lnTo>
                  <a:lnTo>
                    <a:pt x="889" y="461"/>
                  </a:lnTo>
                  <a:lnTo>
                    <a:pt x="880" y="466"/>
                  </a:lnTo>
                  <a:lnTo>
                    <a:pt x="888" y="477"/>
                  </a:lnTo>
                  <a:lnTo>
                    <a:pt x="900" y="484"/>
                  </a:lnTo>
                  <a:lnTo>
                    <a:pt x="903" y="501"/>
                  </a:lnTo>
                  <a:lnTo>
                    <a:pt x="903" y="517"/>
                  </a:lnTo>
                  <a:lnTo>
                    <a:pt x="894" y="519"/>
                  </a:lnTo>
                  <a:lnTo>
                    <a:pt x="888" y="541"/>
                  </a:lnTo>
                  <a:lnTo>
                    <a:pt x="881" y="569"/>
                  </a:lnTo>
                  <a:lnTo>
                    <a:pt x="871" y="593"/>
                  </a:lnTo>
                  <a:lnTo>
                    <a:pt x="851" y="613"/>
                  </a:lnTo>
                  <a:lnTo>
                    <a:pt x="830" y="630"/>
                  </a:lnTo>
                  <a:lnTo>
                    <a:pt x="810" y="632"/>
                  </a:lnTo>
                  <a:lnTo>
                    <a:pt x="801" y="642"/>
                  </a:lnTo>
                  <a:lnTo>
                    <a:pt x="793" y="635"/>
                  </a:lnTo>
                  <a:lnTo>
                    <a:pt x="785" y="645"/>
                  </a:lnTo>
                  <a:lnTo>
                    <a:pt x="762" y="656"/>
                  </a:lnTo>
                  <a:lnTo>
                    <a:pt x="744" y="659"/>
                  </a:lnTo>
                  <a:lnTo>
                    <a:pt x="742" y="681"/>
                  </a:lnTo>
                  <a:lnTo>
                    <a:pt x="732" y="682"/>
                  </a:lnTo>
                  <a:lnTo>
                    <a:pt x="725" y="667"/>
                  </a:lnTo>
                  <a:lnTo>
                    <a:pt x="727" y="659"/>
                  </a:lnTo>
                  <a:lnTo>
                    <a:pt x="702" y="652"/>
                  </a:lnTo>
                  <a:lnTo>
                    <a:pt x="694" y="656"/>
                  </a:lnTo>
                  <a:lnTo>
                    <a:pt x="675" y="650"/>
                  </a:lnTo>
                  <a:lnTo>
                    <a:pt x="664" y="642"/>
                  </a:lnTo>
                  <a:lnTo>
                    <a:pt x="665" y="630"/>
                  </a:lnTo>
                  <a:lnTo>
                    <a:pt x="648" y="626"/>
                  </a:lnTo>
                  <a:lnTo>
                    <a:pt x="638" y="618"/>
                  </a:lnTo>
                  <a:lnTo>
                    <a:pt x="624" y="629"/>
                  </a:lnTo>
                  <a:lnTo>
                    <a:pt x="608" y="632"/>
                  </a:lnTo>
                  <a:lnTo>
                    <a:pt x="593" y="632"/>
                  </a:lnTo>
                  <a:lnTo>
                    <a:pt x="585" y="637"/>
                  </a:lnTo>
                  <a:lnTo>
                    <a:pt x="576" y="640"/>
                  </a:lnTo>
                  <a:lnTo>
                    <a:pt x="583" y="663"/>
                  </a:lnTo>
                  <a:lnTo>
                    <a:pt x="573" y="663"/>
                  </a:lnTo>
                  <a:lnTo>
                    <a:pt x="571" y="658"/>
                  </a:lnTo>
                  <a:lnTo>
                    <a:pt x="569" y="649"/>
                  </a:lnTo>
                  <a:lnTo>
                    <a:pt x="557" y="656"/>
                  </a:lnTo>
                  <a:lnTo>
                    <a:pt x="548" y="652"/>
                  </a:lnTo>
                  <a:lnTo>
                    <a:pt x="533" y="644"/>
                  </a:lnTo>
                  <a:lnTo>
                    <a:pt x="535" y="627"/>
                  </a:lnTo>
                  <a:lnTo>
                    <a:pt x="523" y="623"/>
                  </a:lnTo>
                  <a:lnTo>
                    <a:pt x="515" y="604"/>
                  </a:lnTo>
                  <a:lnTo>
                    <a:pt x="497" y="607"/>
                  </a:lnTo>
                  <a:lnTo>
                    <a:pt x="494" y="582"/>
                  </a:lnTo>
                  <a:lnTo>
                    <a:pt x="507" y="565"/>
                  </a:lnTo>
                  <a:lnTo>
                    <a:pt x="504" y="548"/>
                  </a:lnTo>
                  <a:lnTo>
                    <a:pt x="500" y="532"/>
                  </a:lnTo>
                  <a:lnTo>
                    <a:pt x="491" y="527"/>
                  </a:lnTo>
                  <a:lnTo>
                    <a:pt x="482" y="515"/>
                  </a:lnTo>
                  <a:lnTo>
                    <a:pt x="472" y="516"/>
                  </a:lnTo>
                  <a:lnTo>
                    <a:pt x="452" y="513"/>
                  </a:lnTo>
                  <a:lnTo>
                    <a:pt x="456" y="505"/>
                  </a:lnTo>
                  <a:lnTo>
                    <a:pt x="445" y="492"/>
                  </a:lnTo>
                  <a:lnTo>
                    <a:pt x="434" y="500"/>
                  </a:lnTo>
                  <a:lnTo>
                    <a:pt x="418" y="495"/>
                  </a:lnTo>
                  <a:lnTo>
                    <a:pt x="401" y="508"/>
                  </a:lnTo>
                  <a:lnTo>
                    <a:pt x="389" y="524"/>
                  </a:lnTo>
                  <a:lnTo>
                    <a:pt x="375" y="527"/>
                  </a:lnTo>
                  <a:lnTo>
                    <a:pt x="366" y="521"/>
                  </a:lnTo>
                  <a:lnTo>
                    <a:pt x="356" y="520"/>
                  </a:lnTo>
                  <a:lnTo>
                    <a:pt x="343" y="516"/>
                  </a:lnTo>
                  <a:lnTo>
                    <a:pt x="334" y="521"/>
                  </a:lnTo>
                  <a:lnTo>
                    <a:pt x="326" y="536"/>
                  </a:lnTo>
                  <a:lnTo>
                    <a:pt x="321" y="520"/>
                  </a:lnTo>
                  <a:lnTo>
                    <a:pt x="311" y="524"/>
                  </a:lnTo>
                  <a:lnTo>
                    <a:pt x="290" y="522"/>
                  </a:lnTo>
                  <a:lnTo>
                    <a:pt x="269" y="517"/>
                  </a:lnTo>
                  <a:lnTo>
                    <a:pt x="253" y="508"/>
                  </a:lnTo>
                  <a:lnTo>
                    <a:pt x="238" y="504"/>
                  </a:lnTo>
                  <a:lnTo>
                    <a:pt x="230" y="494"/>
                  </a:lnTo>
                  <a:lnTo>
                    <a:pt x="219" y="491"/>
                  </a:lnTo>
                  <a:lnTo>
                    <a:pt x="199" y="478"/>
                  </a:lnTo>
                  <a:lnTo>
                    <a:pt x="183" y="472"/>
                  </a:lnTo>
                  <a:lnTo>
                    <a:pt x="177" y="476"/>
                  </a:lnTo>
                  <a:lnTo>
                    <a:pt x="149" y="462"/>
                  </a:lnTo>
                  <a:lnTo>
                    <a:pt x="129" y="449"/>
                  </a:lnTo>
                  <a:lnTo>
                    <a:pt x="119" y="426"/>
                  </a:lnTo>
                  <a:lnTo>
                    <a:pt x="132" y="429"/>
                  </a:lnTo>
                  <a:lnTo>
                    <a:pt x="130" y="418"/>
                  </a:lnTo>
                  <a:lnTo>
                    <a:pt x="120" y="408"/>
                  </a:lnTo>
                  <a:lnTo>
                    <a:pt x="118" y="391"/>
                  </a:lnTo>
                  <a:lnTo>
                    <a:pt x="93" y="366"/>
                  </a:lnTo>
                  <a:lnTo>
                    <a:pt x="63" y="358"/>
                  </a:lnTo>
                  <a:lnTo>
                    <a:pt x="54" y="342"/>
                  </a:lnTo>
                  <a:lnTo>
                    <a:pt x="38" y="333"/>
                  </a:lnTo>
                  <a:lnTo>
                    <a:pt x="34" y="327"/>
                  </a:lnTo>
                  <a:lnTo>
                    <a:pt x="28" y="315"/>
                  </a:lnTo>
                  <a:lnTo>
                    <a:pt x="26" y="307"/>
                  </a:lnTo>
                  <a:lnTo>
                    <a:pt x="15" y="302"/>
                  </a:lnTo>
                  <a:lnTo>
                    <a:pt x="9" y="304"/>
                  </a:lnTo>
                  <a:lnTo>
                    <a:pt x="0" y="285"/>
                  </a:lnTo>
                  <a:lnTo>
                    <a:pt x="3" y="280"/>
                  </a:lnTo>
                  <a:lnTo>
                    <a:pt x="0" y="276"/>
                  </a:lnTo>
                  <a:lnTo>
                    <a:pt x="13" y="266"/>
                  </a:lnTo>
                  <a:lnTo>
                    <a:pt x="23" y="262"/>
                  </a:lnTo>
                  <a:lnTo>
                    <a:pt x="42" y="264"/>
                  </a:lnTo>
                  <a:lnTo>
                    <a:pt x="44" y="252"/>
                  </a:lnTo>
                  <a:lnTo>
                    <a:pt x="65" y="249"/>
                  </a:lnTo>
                  <a:lnTo>
                    <a:pt x="68" y="241"/>
                  </a:lnTo>
                  <a:lnTo>
                    <a:pt x="91" y="230"/>
                  </a:lnTo>
                  <a:lnTo>
                    <a:pt x="92" y="225"/>
                  </a:lnTo>
                  <a:lnTo>
                    <a:pt x="87" y="213"/>
                  </a:lnTo>
                  <a:lnTo>
                    <a:pt x="96" y="208"/>
                  </a:lnTo>
                  <a:lnTo>
                    <a:pt x="68" y="172"/>
                  </a:lnTo>
                  <a:lnTo>
                    <a:pt x="98" y="164"/>
                  </a:lnTo>
                  <a:lnTo>
                    <a:pt x="104" y="160"/>
                  </a:lnTo>
                  <a:lnTo>
                    <a:pt x="101" y="123"/>
                  </a:lnTo>
                  <a:lnTo>
                    <a:pt x="136" y="130"/>
                  </a:lnTo>
                  <a:lnTo>
                    <a:pt x="141" y="121"/>
                  </a:lnTo>
                  <a:lnTo>
                    <a:pt x="133" y="100"/>
                  </a:lnTo>
                  <a:lnTo>
                    <a:pt x="146" y="98"/>
                  </a:lnTo>
                  <a:lnTo>
                    <a:pt x="151" y="85"/>
                  </a:lnTo>
                  <a:lnTo>
                    <a:pt x="157" y="83"/>
                  </a:lnTo>
                  <a:lnTo>
                    <a:pt x="168" y="97"/>
                  </a:lnTo>
                  <a:lnTo>
                    <a:pt x="186" y="108"/>
                  </a:lnTo>
                  <a:lnTo>
                    <a:pt x="213" y="116"/>
                  </a:lnTo>
                  <a:lnTo>
                    <a:pt x="232" y="132"/>
                  </a:lnTo>
                  <a:lnTo>
                    <a:pt x="236" y="156"/>
                  </a:lnTo>
                  <a:lnTo>
                    <a:pt x="246" y="165"/>
                  </a:lnTo>
                  <a:lnTo>
                    <a:pt x="267" y="168"/>
                  </a:lnTo>
                  <a:lnTo>
                    <a:pt x="290" y="171"/>
                  </a:lnTo>
                  <a:lnTo>
                    <a:pt x="316" y="184"/>
                  </a:lnTo>
                  <a:lnTo>
                    <a:pt x="327" y="186"/>
                  </a:lnTo>
                  <a:lnTo>
                    <a:pt x="343" y="205"/>
                  </a:lnTo>
                  <a:lnTo>
                    <a:pt x="358" y="217"/>
                  </a:lnTo>
                  <a:lnTo>
                    <a:pt x="376" y="217"/>
                  </a:lnTo>
                  <a:lnTo>
                    <a:pt x="412" y="222"/>
                  </a:lnTo>
                  <a:lnTo>
                    <a:pt x="433" y="219"/>
                  </a:lnTo>
                  <a:lnTo>
                    <a:pt x="451" y="222"/>
                  </a:lnTo>
                  <a:lnTo>
                    <a:pt x="481" y="234"/>
                  </a:lnTo>
                  <a:lnTo>
                    <a:pt x="502" y="234"/>
                  </a:lnTo>
                  <a:lnTo>
                    <a:pt x="512" y="241"/>
                  </a:lnTo>
                  <a:lnTo>
                    <a:pt x="527" y="230"/>
                  </a:lnTo>
                  <a:lnTo>
                    <a:pt x="550" y="222"/>
                  </a:lnTo>
                  <a:lnTo>
                    <a:pt x="575" y="222"/>
                  </a:lnTo>
                  <a:lnTo>
                    <a:pt x="591" y="214"/>
                  </a:lnTo>
                  <a:lnTo>
                    <a:pt x="598" y="203"/>
                  </a:lnTo>
                  <a:lnTo>
                    <a:pt x="606" y="196"/>
                  </a:lnTo>
                  <a:lnTo>
                    <a:pt x="600" y="190"/>
                  </a:lnTo>
                  <a:lnTo>
                    <a:pt x="590" y="182"/>
                  </a:lnTo>
                  <a:lnTo>
                    <a:pt x="592" y="169"/>
                  </a:lnTo>
                  <a:lnTo>
                    <a:pt x="602" y="171"/>
                  </a:lnTo>
                  <a:lnTo>
                    <a:pt x="621" y="175"/>
                  </a:lnTo>
                  <a:lnTo>
                    <a:pt x="632" y="164"/>
                  </a:lnTo>
                  <a:lnTo>
                    <a:pt x="653" y="156"/>
                  </a:lnTo>
                  <a:lnTo>
                    <a:pt x="657" y="142"/>
                  </a:lnTo>
                  <a:lnTo>
                    <a:pt x="665" y="137"/>
                  </a:lnTo>
                  <a:lnTo>
                    <a:pt x="687" y="134"/>
                  </a:lnTo>
                  <a:lnTo>
                    <a:pt x="702" y="136"/>
                  </a:lnTo>
                  <a:lnTo>
                    <a:pt x="699" y="129"/>
                  </a:lnTo>
                  <a:lnTo>
                    <a:pt x="676" y="115"/>
                  </a:lnTo>
                  <a:lnTo>
                    <a:pt x="659" y="108"/>
                  </a:lnTo>
                  <a:lnTo>
                    <a:pt x="651" y="116"/>
                  </a:lnTo>
                  <a:lnTo>
                    <a:pt x="633" y="112"/>
                  </a:lnTo>
                  <a:lnTo>
                    <a:pt x="625" y="115"/>
                  </a:lnTo>
                  <a:lnTo>
                    <a:pt x="616" y="107"/>
                  </a:lnTo>
                  <a:lnTo>
                    <a:pt x="615" y="87"/>
                  </a:lnTo>
                  <a:lnTo>
                    <a:pt x="613" y="71"/>
                  </a:lnTo>
                  <a:lnTo>
                    <a:pt x="638" y="79"/>
                  </a:lnTo>
                  <a:lnTo>
                    <a:pt x="652" y="66"/>
                  </a:lnTo>
                  <a:lnTo>
                    <a:pt x="646" y="57"/>
                  </a:lnTo>
                  <a:lnTo>
                    <a:pt x="646" y="36"/>
                  </a:lnTo>
                  <a:lnTo>
                    <a:pt x="650" y="30"/>
                  </a:lnTo>
                  <a:lnTo>
                    <a:pt x="642" y="18"/>
                  </a:lnTo>
                  <a:lnTo>
                    <a:pt x="630" y="14"/>
                  </a:lnTo>
                  <a:lnTo>
                    <a:pt x="635" y="4"/>
                  </a:lnTo>
                  <a:lnTo>
                    <a:pt x="652" y="0"/>
                  </a:lnTo>
                  <a:lnTo>
                    <a:pt x="672" y="0"/>
                  </a:lnTo>
                  <a:lnTo>
                    <a:pt x="700" y="5"/>
                  </a:lnTo>
                  <a:lnTo>
                    <a:pt x="719" y="13"/>
                  </a:lnTo>
                  <a:lnTo>
                    <a:pt x="744" y="33"/>
                  </a:lnTo>
                  <a:lnTo>
                    <a:pt x="757" y="42"/>
                  </a:lnTo>
                  <a:lnTo>
                    <a:pt x="771" y="54"/>
                  </a:lnTo>
                  <a:lnTo>
                    <a:pt x="791" y="74"/>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87" name="Freeform 86"/>
            <p:cNvSpPr>
              <a:spLocks noEditPoints="1"/>
            </p:cNvSpPr>
            <p:nvPr/>
          </p:nvSpPr>
          <p:spPr bwMode="auto">
            <a:xfrm>
              <a:off x="7818598" y="4071831"/>
              <a:ext cx="1390295" cy="511023"/>
            </a:xfrm>
            <a:custGeom>
              <a:avLst/>
              <a:gdLst>
                <a:gd name="T0" fmla="*/ 552 w 3445"/>
                <a:gd name="T1" fmla="*/ 826 h 1349"/>
                <a:gd name="T2" fmla="*/ 373 w 3445"/>
                <a:gd name="T3" fmla="*/ 522 h 1349"/>
                <a:gd name="T4" fmla="*/ 188 w 3445"/>
                <a:gd name="T5" fmla="*/ 258 h 1349"/>
                <a:gd name="T6" fmla="*/ 0 w 3445"/>
                <a:gd name="T7" fmla="*/ 0 h 1349"/>
                <a:gd name="T8" fmla="*/ 294 w 3445"/>
                <a:gd name="T9" fmla="*/ 161 h 1349"/>
                <a:gd name="T10" fmla="*/ 550 w 3445"/>
                <a:gd name="T11" fmla="*/ 347 h 1349"/>
                <a:gd name="T12" fmla="*/ 664 w 3445"/>
                <a:gd name="T13" fmla="*/ 557 h 1349"/>
                <a:gd name="T14" fmla="*/ 784 w 3445"/>
                <a:gd name="T15" fmla="*/ 673 h 1349"/>
                <a:gd name="T16" fmla="*/ 1707 w 3445"/>
                <a:gd name="T17" fmla="*/ 311 h 1349"/>
                <a:gd name="T18" fmla="*/ 1681 w 3445"/>
                <a:gd name="T19" fmla="*/ 535 h 1349"/>
                <a:gd name="T20" fmla="*/ 1562 w 3445"/>
                <a:gd name="T21" fmla="*/ 778 h 1349"/>
                <a:gd name="T22" fmla="*/ 1357 w 3445"/>
                <a:gd name="T23" fmla="*/ 732 h 1349"/>
                <a:gd name="T24" fmla="*/ 1129 w 3445"/>
                <a:gd name="T25" fmla="*/ 716 h 1349"/>
                <a:gd name="T26" fmla="*/ 1037 w 3445"/>
                <a:gd name="T27" fmla="*/ 431 h 1349"/>
                <a:gd name="T28" fmla="*/ 1154 w 3445"/>
                <a:gd name="T29" fmla="*/ 401 h 1349"/>
                <a:gd name="T30" fmla="*/ 1330 w 3445"/>
                <a:gd name="T31" fmla="*/ 339 h 1349"/>
                <a:gd name="T32" fmla="*/ 1527 w 3445"/>
                <a:gd name="T33" fmla="*/ 197 h 1349"/>
                <a:gd name="T34" fmla="*/ 1662 w 3445"/>
                <a:gd name="T35" fmla="*/ 191 h 1349"/>
                <a:gd name="T36" fmla="*/ 2518 w 3445"/>
                <a:gd name="T37" fmla="*/ 445 h 1349"/>
                <a:gd name="T38" fmla="*/ 2477 w 3445"/>
                <a:gd name="T39" fmla="*/ 543 h 1349"/>
                <a:gd name="T40" fmla="*/ 2463 w 3445"/>
                <a:gd name="T41" fmla="*/ 281 h 1349"/>
                <a:gd name="T42" fmla="*/ 2262 w 3445"/>
                <a:gd name="T43" fmla="*/ 346 h 1349"/>
                <a:gd name="T44" fmla="*/ 1948 w 3445"/>
                <a:gd name="T45" fmla="*/ 434 h 1349"/>
                <a:gd name="T46" fmla="*/ 1979 w 3445"/>
                <a:gd name="T47" fmla="*/ 548 h 1349"/>
                <a:gd name="T48" fmla="*/ 2047 w 3445"/>
                <a:gd name="T49" fmla="*/ 596 h 1349"/>
                <a:gd name="T50" fmla="*/ 2098 w 3445"/>
                <a:gd name="T51" fmla="*/ 865 h 1349"/>
                <a:gd name="T52" fmla="*/ 2065 w 3445"/>
                <a:gd name="T53" fmla="*/ 847 h 1349"/>
                <a:gd name="T54" fmla="*/ 1931 w 3445"/>
                <a:gd name="T55" fmla="*/ 773 h 1349"/>
                <a:gd name="T56" fmla="*/ 1889 w 3445"/>
                <a:gd name="T57" fmla="*/ 937 h 1349"/>
                <a:gd name="T58" fmla="*/ 1826 w 3445"/>
                <a:gd name="T59" fmla="*/ 764 h 1349"/>
                <a:gd name="T60" fmla="*/ 1816 w 3445"/>
                <a:gd name="T61" fmla="*/ 582 h 1349"/>
                <a:gd name="T62" fmla="*/ 1993 w 3445"/>
                <a:gd name="T63" fmla="*/ 380 h 1349"/>
                <a:gd name="T64" fmla="*/ 2262 w 3445"/>
                <a:gd name="T65" fmla="*/ 346 h 1349"/>
                <a:gd name="T66" fmla="*/ 3092 w 3445"/>
                <a:gd name="T67" fmla="*/ 663 h 1349"/>
                <a:gd name="T68" fmla="*/ 3365 w 3445"/>
                <a:gd name="T69" fmla="*/ 672 h 1349"/>
                <a:gd name="T70" fmla="*/ 3353 w 3445"/>
                <a:gd name="T71" fmla="*/ 1173 h 1349"/>
                <a:gd name="T72" fmla="*/ 3200 w 3445"/>
                <a:gd name="T73" fmla="*/ 1114 h 1349"/>
                <a:gd name="T74" fmla="*/ 3062 w 3445"/>
                <a:gd name="T75" fmla="*/ 854 h 1349"/>
                <a:gd name="T76" fmla="*/ 2838 w 3445"/>
                <a:gd name="T77" fmla="*/ 817 h 1349"/>
                <a:gd name="T78" fmla="*/ 2849 w 3445"/>
                <a:gd name="T79" fmla="*/ 676 h 1349"/>
                <a:gd name="T80" fmla="*/ 2758 w 3445"/>
                <a:gd name="T81" fmla="*/ 604 h 1349"/>
                <a:gd name="T82" fmla="*/ 2800 w 3445"/>
                <a:gd name="T83" fmla="*/ 498 h 1349"/>
                <a:gd name="T84" fmla="*/ 2677 w 3445"/>
                <a:gd name="T85" fmla="*/ 795 h 1349"/>
                <a:gd name="T86" fmla="*/ 2458 w 3445"/>
                <a:gd name="T87" fmla="*/ 755 h 1349"/>
                <a:gd name="T88" fmla="*/ 2409 w 3445"/>
                <a:gd name="T89" fmla="*/ 761 h 1349"/>
                <a:gd name="T90" fmla="*/ 2391 w 3445"/>
                <a:gd name="T91" fmla="*/ 733 h 1349"/>
                <a:gd name="T92" fmla="*/ 2914 w 3445"/>
                <a:gd name="T93" fmla="*/ 990 h 1349"/>
                <a:gd name="T94" fmla="*/ 2960 w 3445"/>
                <a:gd name="T95" fmla="*/ 996 h 1349"/>
                <a:gd name="T96" fmla="*/ 1295 w 3445"/>
                <a:gd name="T97" fmla="*/ 1058 h 1349"/>
                <a:gd name="T98" fmla="*/ 1431 w 3445"/>
                <a:gd name="T99" fmla="*/ 1212 h 1349"/>
                <a:gd name="T100" fmla="*/ 1136 w 3445"/>
                <a:gd name="T101" fmla="*/ 1158 h 1349"/>
                <a:gd name="T102" fmla="*/ 830 w 3445"/>
                <a:gd name="T103" fmla="*/ 1093 h 1349"/>
                <a:gd name="T104" fmla="*/ 898 w 3445"/>
                <a:gd name="T105" fmla="*/ 974 h 1349"/>
                <a:gd name="T106" fmla="*/ 2061 w 3445"/>
                <a:gd name="T107" fmla="*/ 1156 h 1349"/>
                <a:gd name="T108" fmla="*/ 1835 w 3445"/>
                <a:gd name="T109" fmla="*/ 1186 h 1349"/>
                <a:gd name="T110" fmla="*/ 2061 w 3445"/>
                <a:gd name="T111" fmla="*/ 1156 h 1349"/>
                <a:gd name="T112" fmla="*/ 1774 w 3445"/>
                <a:gd name="T113" fmla="*/ 1208 h 1349"/>
                <a:gd name="T114" fmla="*/ 1622 w 3445"/>
                <a:gd name="T115" fmla="*/ 1187 h 1349"/>
                <a:gd name="T116" fmla="*/ 2095 w 3445"/>
                <a:gd name="T117" fmla="*/ 1349 h 1349"/>
                <a:gd name="T118" fmla="*/ 2210 w 3445"/>
                <a:gd name="T119" fmla="*/ 1224 h 1349"/>
                <a:gd name="T120" fmla="*/ 1881 w 3445"/>
                <a:gd name="T121" fmla="*/ 1339 h 1349"/>
                <a:gd name="T122" fmla="*/ 1864 w 3445"/>
                <a:gd name="T123" fmla="*/ 1290 h 13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445" h="1349">
                  <a:moveTo>
                    <a:pt x="789" y="965"/>
                  </a:moveTo>
                  <a:lnTo>
                    <a:pt x="706" y="967"/>
                  </a:lnTo>
                  <a:lnTo>
                    <a:pt x="646" y="895"/>
                  </a:lnTo>
                  <a:lnTo>
                    <a:pt x="552" y="826"/>
                  </a:lnTo>
                  <a:lnTo>
                    <a:pt x="521" y="774"/>
                  </a:lnTo>
                  <a:lnTo>
                    <a:pt x="466" y="705"/>
                  </a:lnTo>
                  <a:lnTo>
                    <a:pt x="429" y="641"/>
                  </a:lnTo>
                  <a:lnTo>
                    <a:pt x="373" y="522"/>
                  </a:lnTo>
                  <a:lnTo>
                    <a:pt x="307" y="451"/>
                  </a:lnTo>
                  <a:lnTo>
                    <a:pt x="285" y="378"/>
                  </a:lnTo>
                  <a:lnTo>
                    <a:pt x="257" y="311"/>
                  </a:lnTo>
                  <a:lnTo>
                    <a:pt x="188" y="258"/>
                  </a:lnTo>
                  <a:lnTo>
                    <a:pt x="147" y="185"/>
                  </a:lnTo>
                  <a:lnTo>
                    <a:pt x="89" y="137"/>
                  </a:lnTo>
                  <a:lnTo>
                    <a:pt x="8" y="43"/>
                  </a:lnTo>
                  <a:lnTo>
                    <a:pt x="0" y="0"/>
                  </a:lnTo>
                  <a:lnTo>
                    <a:pt x="48" y="3"/>
                  </a:lnTo>
                  <a:lnTo>
                    <a:pt x="165" y="20"/>
                  </a:lnTo>
                  <a:lnTo>
                    <a:pt x="234" y="103"/>
                  </a:lnTo>
                  <a:lnTo>
                    <a:pt x="294" y="161"/>
                  </a:lnTo>
                  <a:lnTo>
                    <a:pt x="337" y="196"/>
                  </a:lnTo>
                  <a:lnTo>
                    <a:pt x="410" y="288"/>
                  </a:lnTo>
                  <a:lnTo>
                    <a:pt x="486" y="289"/>
                  </a:lnTo>
                  <a:lnTo>
                    <a:pt x="550" y="347"/>
                  </a:lnTo>
                  <a:lnTo>
                    <a:pt x="594" y="419"/>
                  </a:lnTo>
                  <a:lnTo>
                    <a:pt x="652" y="458"/>
                  </a:lnTo>
                  <a:lnTo>
                    <a:pt x="621" y="527"/>
                  </a:lnTo>
                  <a:lnTo>
                    <a:pt x="664" y="557"/>
                  </a:lnTo>
                  <a:lnTo>
                    <a:pt x="691" y="559"/>
                  </a:lnTo>
                  <a:lnTo>
                    <a:pt x="703" y="618"/>
                  </a:lnTo>
                  <a:lnTo>
                    <a:pt x="729" y="666"/>
                  </a:lnTo>
                  <a:lnTo>
                    <a:pt x="784" y="673"/>
                  </a:lnTo>
                  <a:lnTo>
                    <a:pt x="819" y="727"/>
                  </a:lnTo>
                  <a:lnTo>
                    <a:pt x="797" y="833"/>
                  </a:lnTo>
                  <a:lnTo>
                    <a:pt x="789" y="965"/>
                  </a:lnTo>
                  <a:moveTo>
                    <a:pt x="1707" y="311"/>
                  </a:moveTo>
                  <a:lnTo>
                    <a:pt x="1792" y="390"/>
                  </a:lnTo>
                  <a:lnTo>
                    <a:pt x="1703" y="400"/>
                  </a:lnTo>
                  <a:lnTo>
                    <a:pt x="1678" y="458"/>
                  </a:lnTo>
                  <a:lnTo>
                    <a:pt x="1681" y="535"/>
                  </a:lnTo>
                  <a:lnTo>
                    <a:pt x="1608" y="593"/>
                  </a:lnTo>
                  <a:lnTo>
                    <a:pt x="1605" y="678"/>
                  </a:lnTo>
                  <a:lnTo>
                    <a:pt x="1572" y="808"/>
                  </a:lnTo>
                  <a:lnTo>
                    <a:pt x="1562" y="778"/>
                  </a:lnTo>
                  <a:lnTo>
                    <a:pt x="1475" y="816"/>
                  </a:lnTo>
                  <a:lnTo>
                    <a:pt x="1447" y="764"/>
                  </a:lnTo>
                  <a:lnTo>
                    <a:pt x="1394" y="759"/>
                  </a:lnTo>
                  <a:lnTo>
                    <a:pt x="1357" y="732"/>
                  </a:lnTo>
                  <a:lnTo>
                    <a:pt x="1267" y="763"/>
                  </a:lnTo>
                  <a:lnTo>
                    <a:pt x="1240" y="722"/>
                  </a:lnTo>
                  <a:lnTo>
                    <a:pt x="1191" y="726"/>
                  </a:lnTo>
                  <a:lnTo>
                    <a:pt x="1129" y="716"/>
                  </a:lnTo>
                  <a:lnTo>
                    <a:pt x="1120" y="602"/>
                  </a:lnTo>
                  <a:lnTo>
                    <a:pt x="1083" y="578"/>
                  </a:lnTo>
                  <a:lnTo>
                    <a:pt x="1047" y="506"/>
                  </a:lnTo>
                  <a:lnTo>
                    <a:pt x="1037" y="431"/>
                  </a:lnTo>
                  <a:lnTo>
                    <a:pt x="1045" y="352"/>
                  </a:lnTo>
                  <a:lnTo>
                    <a:pt x="1089" y="296"/>
                  </a:lnTo>
                  <a:lnTo>
                    <a:pt x="1102" y="353"/>
                  </a:lnTo>
                  <a:lnTo>
                    <a:pt x="1154" y="401"/>
                  </a:lnTo>
                  <a:lnTo>
                    <a:pt x="1202" y="383"/>
                  </a:lnTo>
                  <a:lnTo>
                    <a:pt x="1250" y="389"/>
                  </a:lnTo>
                  <a:lnTo>
                    <a:pt x="1294" y="346"/>
                  </a:lnTo>
                  <a:lnTo>
                    <a:pt x="1330" y="339"/>
                  </a:lnTo>
                  <a:lnTo>
                    <a:pt x="1401" y="363"/>
                  </a:lnTo>
                  <a:lnTo>
                    <a:pt x="1463" y="345"/>
                  </a:lnTo>
                  <a:lnTo>
                    <a:pt x="1499" y="226"/>
                  </a:lnTo>
                  <a:lnTo>
                    <a:pt x="1527" y="197"/>
                  </a:lnTo>
                  <a:lnTo>
                    <a:pt x="1550" y="100"/>
                  </a:lnTo>
                  <a:lnTo>
                    <a:pt x="1637" y="100"/>
                  </a:lnTo>
                  <a:lnTo>
                    <a:pt x="1702" y="114"/>
                  </a:lnTo>
                  <a:lnTo>
                    <a:pt x="1662" y="191"/>
                  </a:lnTo>
                  <a:lnTo>
                    <a:pt x="1719" y="272"/>
                  </a:lnTo>
                  <a:lnTo>
                    <a:pt x="1707" y="311"/>
                  </a:lnTo>
                  <a:moveTo>
                    <a:pt x="2521" y="370"/>
                  </a:moveTo>
                  <a:lnTo>
                    <a:pt x="2518" y="445"/>
                  </a:lnTo>
                  <a:lnTo>
                    <a:pt x="2479" y="436"/>
                  </a:lnTo>
                  <a:lnTo>
                    <a:pt x="2468" y="488"/>
                  </a:lnTo>
                  <a:lnTo>
                    <a:pt x="2498" y="533"/>
                  </a:lnTo>
                  <a:lnTo>
                    <a:pt x="2477" y="543"/>
                  </a:lnTo>
                  <a:lnTo>
                    <a:pt x="2447" y="489"/>
                  </a:lnTo>
                  <a:lnTo>
                    <a:pt x="2424" y="380"/>
                  </a:lnTo>
                  <a:lnTo>
                    <a:pt x="2439" y="312"/>
                  </a:lnTo>
                  <a:lnTo>
                    <a:pt x="2463" y="281"/>
                  </a:lnTo>
                  <a:lnTo>
                    <a:pt x="2469" y="328"/>
                  </a:lnTo>
                  <a:lnTo>
                    <a:pt x="2514" y="335"/>
                  </a:lnTo>
                  <a:lnTo>
                    <a:pt x="2521" y="370"/>
                  </a:lnTo>
                  <a:moveTo>
                    <a:pt x="2262" y="346"/>
                  </a:moveTo>
                  <a:lnTo>
                    <a:pt x="2202" y="430"/>
                  </a:lnTo>
                  <a:lnTo>
                    <a:pt x="2145" y="446"/>
                  </a:lnTo>
                  <a:lnTo>
                    <a:pt x="2073" y="430"/>
                  </a:lnTo>
                  <a:lnTo>
                    <a:pt x="1948" y="434"/>
                  </a:lnTo>
                  <a:lnTo>
                    <a:pt x="1882" y="446"/>
                  </a:lnTo>
                  <a:lnTo>
                    <a:pt x="1871" y="511"/>
                  </a:lnTo>
                  <a:lnTo>
                    <a:pt x="1938" y="586"/>
                  </a:lnTo>
                  <a:lnTo>
                    <a:pt x="1979" y="548"/>
                  </a:lnTo>
                  <a:lnTo>
                    <a:pt x="2119" y="519"/>
                  </a:lnTo>
                  <a:lnTo>
                    <a:pt x="2113" y="558"/>
                  </a:lnTo>
                  <a:lnTo>
                    <a:pt x="2080" y="546"/>
                  </a:lnTo>
                  <a:lnTo>
                    <a:pt x="2047" y="596"/>
                  </a:lnTo>
                  <a:lnTo>
                    <a:pt x="1980" y="629"/>
                  </a:lnTo>
                  <a:lnTo>
                    <a:pt x="2049" y="738"/>
                  </a:lnTo>
                  <a:lnTo>
                    <a:pt x="2034" y="767"/>
                  </a:lnTo>
                  <a:lnTo>
                    <a:pt x="2098" y="865"/>
                  </a:lnTo>
                  <a:lnTo>
                    <a:pt x="2095" y="921"/>
                  </a:lnTo>
                  <a:lnTo>
                    <a:pt x="2054" y="946"/>
                  </a:lnTo>
                  <a:lnTo>
                    <a:pt x="2026" y="916"/>
                  </a:lnTo>
                  <a:lnTo>
                    <a:pt x="2065" y="847"/>
                  </a:lnTo>
                  <a:lnTo>
                    <a:pt x="1990" y="880"/>
                  </a:lnTo>
                  <a:lnTo>
                    <a:pt x="1972" y="856"/>
                  </a:lnTo>
                  <a:lnTo>
                    <a:pt x="1983" y="823"/>
                  </a:lnTo>
                  <a:lnTo>
                    <a:pt x="1931" y="773"/>
                  </a:lnTo>
                  <a:lnTo>
                    <a:pt x="1939" y="690"/>
                  </a:lnTo>
                  <a:lnTo>
                    <a:pt x="1888" y="716"/>
                  </a:lnTo>
                  <a:lnTo>
                    <a:pt x="1891" y="815"/>
                  </a:lnTo>
                  <a:lnTo>
                    <a:pt x="1889" y="937"/>
                  </a:lnTo>
                  <a:lnTo>
                    <a:pt x="1841" y="950"/>
                  </a:lnTo>
                  <a:lnTo>
                    <a:pt x="1809" y="925"/>
                  </a:lnTo>
                  <a:lnTo>
                    <a:pt x="1834" y="846"/>
                  </a:lnTo>
                  <a:lnTo>
                    <a:pt x="1826" y="764"/>
                  </a:lnTo>
                  <a:lnTo>
                    <a:pt x="1794" y="763"/>
                  </a:lnTo>
                  <a:lnTo>
                    <a:pt x="1772" y="705"/>
                  </a:lnTo>
                  <a:lnTo>
                    <a:pt x="1805" y="649"/>
                  </a:lnTo>
                  <a:lnTo>
                    <a:pt x="1816" y="582"/>
                  </a:lnTo>
                  <a:lnTo>
                    <a:pt x="1855" y="453"/>
                  </a:lnTo>
                  <a:lnTo>
                    <a:pt x="1871" y="418"/>
                  </a:lnTo>
                  <a:lnTo>
                    <a:pt x="1934" y="355"/>
                  </a:lnTo>
                  <a:lnTo>
                    <a:pt x="1993" y="380"/>
                  </a:lnTo>
                  <a:lnTo>
                    <a:pt x="2088" y="392"/>
                  </a:lnTo>
                  <a:lnTo>
                    <a:pt x="2175" y="388"/>
                  </a:lnTo>
                  <a:lnTo>
                    <a:pt x="2248" y="327"/>
                  </a:lnTo>
                  <a:lnTo>
                    <a:pt x="2262" y="346"/>
                  </a:lnTo>
                  <a:moveTo>
                    <a:pt x="2932" y="565"/>
                  </a:moveTo>
                  <a:lnTo>
                    <a:pt x="2950" y="702"/>
                  </a:lnTo>
                  <a:lnTo>
                    <a:pt x="3026" y="753"/>
                  </a:lnTo>
                  <a:lnTo>
                    <a:pt x="3092" y="663"/>
                  </a:lnTo>
                  <a:lnTo>
                    <a:pt x="3179" y="612"/>
                  </a:lnTo>
                  <a:lnTo>
                    <a:pt x="3246" y="612"/>
                  </a:lnTo>
                  <a:lnTo>
                    <a:pt x="3310" y="641"/>
                  </a:lnTo>
                  <a:lnTo>
                    <a:pt x="3365" y="672"/>
                  </a:lnTo>
                  <a:lnTo>
                    <a:pt x="3445" y="688"/>
                  </a:lnTo>
                  <a:lnTo>
                    <a:pt x="3434" y="965"/>
                  </a:lnTo>
                  <a:lnTo>
                    <a:pt x="3414" y="1243"/>
                  </a:lnTo>
                  <a:lnTo>
                    <a:pt x="3353" y="1173"/>
                  </a:lnTo>
                  <a:lnTo>
                    <a:pt x="3279" y="1156"/>
                  </a:lnTo>
                  <a:lnTo>
                    <a:pt x="3258" y="1180"/>
                  </a:lnTo>
                  <a:lnTo>
                    <a:pt x="3163" y="1183"/>
                  </a:lnTo>
                  <a:lnTo>
                    <a:pt x="3200" y="1114"/>
                  </a:lnTo>
                  <a:lnTo>
                    <a:pt x="3249" y="1090"/>
                  </a:lnTo>
                  <a:lnTo>
                    <a:pt x="3236" y="997"/>
                  </a:lnTo>
                  <a:lnTo>
                    <a:pt x="3205" y="926"/>
                  </a:lnTo>
                  <a:lnTo>
                    <a:pt x="3062" y="854"/>
                  </a:lnTo>
                  <a:lnTo>
                    <a:pt x="3001" y="847"/>
                  </a:lnTo>
                  <a:lnTo>
                    <a:pt x="2891" y="768"/>
                  </a:lnTo>
                  <a:lnTo>
                    <a:pt x="2867" y="809"/>
                  </a:lnTo>
                  <a:lnTo>
                    <a:pt x="2838" y="817"/>
                  </a:lnTo>
                  <a:lnTo>
                    <a:pt x="2822" y="786"/>
                  </a:lnTo>
                  <a:lnTo>
                    <a:pt x="2823" y="749"/>
                  </a:lnTo>
                  <a:lnTo>
                    <a:pt x="2767" y="707"/>
                  </a:lnTo>
                  <a:lnTo>
                    <a:pt x="2849" y="676"/>
                  </a:lnTo>
                  <a:lnTo>
                    <a:pt x="2902" y="678"/>
                  </a:lnTo>
                  <a:lnTo>
                    <a:pt x="2897" y="655"/>
                  </a:lnTo>
                  <a:lnTo>
                    <a:pt x="2787" y="655"/>
                  </a:lnTo>
                  <a:lnTo>
                    <a:pt x="2758" y="604"/>
                  </a:lnTo>
                  <a:lnTo>
                    <a:pt x="2691" y="589"/>
                  </a:lnTo>
                  <a:lnTo>
                    <a:pt x="2659" y="546"/>
                  </a:lnTo>
                  <a:lnTo>
                    <a:pt x="2761" y="526"/>
                  </a:lnTo>
                  <a:lnTo>
                    <a:pt x="2800" y="498"/>
                  </a:lnTo>
                  <a:lnTo>
                    <a:pt x="2920" y="533"/>
                  </a:lnTo>
                  <a:lnTo>
                    <a:pt x="2932" y="565"/>
                  </a:lnTo>
                  <a:moveTo>
                    <a:pt x="2652" y="730"/>
                  </a:moveTo>
                  <a:lnTo>
                    <a:pt x="2677" y="795"/>
                  </a:lnTo>
                  <a:lnTo>
                    <a:pt x="2615" y="760"/>
                  </a:lnTo>
                  <a:lnTo>
                    <a:pt x="2552" y="753"/>
                  </a:lnTo>
                  <a:lnTo>
                    <a:pt x="2510" y="758"/>
                  </a:lnTo>
                  <a:lnTo>
                    <a:pt x="2458" y="755"/>
                  </a:lnTo>
                  <a:lnTo>
                    <a:pt x="2477" y="709"/>
                  </a:lnTo>
                  <a:lnTo>
                    <a:pt x="2570" y="705"/>
                  </a:lnTo>
                  <a:lnTo>
                    <a:pt x="2652" y="730"/>
                  </a:lnTo>
                  <a:moveTo>
                    <a:pt x="2409" y="761"/>
                  </a:moveTo>
                  <a:lnTo>
                    <a:pt x="2380" y="789"/>
                  </a:lnTo>
                  <a:lnTo>
                    <a:pt x="2328" y="774"/>
                  </a:lnTo>
                  <a:lnTo>
                    <a:pt x="2315" y="737"/>
                  </a:lnTo>
                  <a:lnTo>
                    <a:pt x="2391" y="733"/>
                  </a:lnTo>
                  <a:lnTo>
                    <a:pt x="2409" y="761"/>
                  </a:lnTo>
                  <a:moveTo>
                    <a:pt x="2960" y="996"/>
                  </a:moveTo>
                  <a:lnTo>
                    <a:pt x="2917" y="1054"/>
                  </a:lnTo>
                  <a:lnTo>
                    <a:pt x="2914" y="990"/>
                  </a:lnTo>
                  <a:lnTo>
                    <a:pt x="2929" y="959"/>
                  </a:lnTo>
                  <a:lnTo>
                    <a:pt x="2947" y="930"/>
                  </a:lnTo>
                  <a:lnTo>
                    <a:pt x="2962" y="955"/>
                  </a:lnTo>
                  <a:lnTo>
                    <a:pt x="2960" y="996"/>
                  </a:lnTo>
                  <a:moveTo>
                    <a:pt x="996" y="1044"/>
                  </a:moveTo>
                  <a:lnTo>
                    <a:pt x="1139" y="1052"/>
                  </a:lnTo>
                  <a:lnTo>
                    <a:pt x="1158" y="1017"/>
                  </a:lnTo>
                  <a:lnTo>
                    <a:pt x="1295" y="1058"/>
                  </a:lnTo>
                  <a:lnTo>
                    <a:pt x="1319" y="1113"/>
                  </a:lnTo>
                  <a:lnTo>
                    <a:pt x="1431" y="1129"/>
                  </a:lnTo>
                  <a:lnTo>
                    <a:pt x="1519" y="1179"/>
                  </a:lnTo>
                  <a:lnTo>
                    <a:pt x="1431" y="1212"/>
                  </a:lnTo>
                  <a:lnTo>
                    <a:pt x="1351" y="1177"/>
                  </a:lnTo>
                  <a:lnTo>
                    <a:pt x="1283" y="1180"/>
                  </a:lnTo>
                  <a:lnTo>
                    <a:pt x="1206" y="1174"/>
                  </a:lnTo>
                  <a:lnTo>
                    <a:pt x="1136" y="1158"/>
                  </a:lnTo>
                  <a:lnTo>
                    <a:pt x="1052" y="1126"/>
                  </a:lnTo>
                  <a:lnTo>
                    <a:pt x="997" y="1117"/>
                  </a:lnTo>
                  <a:lnTo>
                    <a:pt x="965" y="1128"/>
                  </a:lnTo>
                  <a:lnTo>
                    <a:pt x="830" y="1093"/>
                  </a:lnTo>
                  <a:lnTo>
                    <a:pt x="819" y="1056"/>
                  </a:lnTo>
                  <a:lnTo>
                    <a:pt x="751" y="1050"/>
                  </a:lnTo>
                  <a:lnTo>
                    <a:pt x="807" y="969"/>
                  </a:lnTo>
                  <a:lnTo>
                    <a:pt x="898" y="974"/>
                  </a:lnTo>
                  <a:lnTo>
                    <a:pt x="957" y="1007"/>
                  </a:lnTo>
                  <a:lnTo>
                    <a:pt x="987" y="1013"/>
                  </a:lnTo>
                  <a:lnTo>
                    <a:pt x="996" y="1044"/>
                  </a:lnTo>
                  <a:moveTo>
                    <a:pt x="2061" y="1156"/>
                  </a:moveTo>
                  <a:lnTo>
                    <a:pt x="2046" y="1203"/>
                  </a:lnTo>
                  <a:lnTo>
                    <a:pt x="1932" y="1227"/>
                  </a:lnTo>
                  <a:lnTo>
                    <a:pt x="1833" y="1217"/>
                  </a:lnTo>
                  <a:lnTo>
                    <a:pt x="1835" y="1186"/>
                  </a:lnTo>
                  <a:lnTo>
                    <a:pt x="1896" y="1168"/>
                  </a:lnTo>
                  <a:lnTo>
                    <a:pt x="1941" y="1193"/>
                  </a:lnTo>
                  <a:lnTo>
                    <a:pt x="1991" y="1187"/>
                  </a:lnTo>
                  <a:lnTo>
                    <a:pt x="2061" y="1156"/>
                  </a:lnTo>
                  <a:moveTo>
                    <a:pt x="1685" y="1156"/>
                  </a:moveTo>
                  <a:lnTo>
                    <a:pt x="1711" y="1179"/>
                  </a:lnTo>
                  <a:lnTo>
                    <a:pt x="1758" y="1172"/>
                  </a:lnTo>
                  <a:lnTo>
                    <a:pt x="1774" y="1208"/>
                  </a:lnTo>
                  <a:lnTo>
                    <a:pt x="1685" y="1225"/>
                  </a:lnTo>
                  <a:lnTo>
                    <a:pt x="1633" y="1236"/>
                  </a:lnTo>
                  <a:lnTo>
                    <a:pt x="1592" y="1236"/>
                  </a:lnTo>
                  <a:lnTo>
                    <a:pt x="1622" y="1187"/>
                  </a:lnTo>
                  <a:lnTo>
                    <a:pt x="1663" y="1186"/>
                  </a:lnTo>
                  <a:lnTo>
                    <a:pt x="1685" y="1156"/>
                  </a:lnTo>
                  <a:moveTo>
                    <a:pt x="2161" y="1330"/>
                  </a:moveTo>
                  <a:lnTo>
                    <a:pt x="2095" y="1349"/>
                  </a:lnTo>
                  <a:lnTo>
                    <a:pt x="2087" y="1339"/>
                  </a:lnTo>
                  <a:lnTo>
                    <a:pt x="2097" y="1310"/>
                  </a:lnTo>
                  <a:lnTo>
                    <a:pt x="2133" y="1258"/>
                  </a:lnTo>
                  <a:lnTo>
                    <a:pt x="2210" y="1224"/>
                  </a:lnTo>
                  <a:lnTo>
                    <a:pt x="2217" y="1241"/>
                  </a:lnTo>
                  <a:lnTo>
                    <a:pt x="2216" y="1266"/>
                  </a:lnTo>
                  <a:lnTo>
                    <a:pt x="2161" y="1330"/>
                  </a:lnTo>
                  <a:moveTo>
                    <a:pt x="1881" y="1339"/>
                  </a:moveTo>
                  <a:lnTo>
                    <a:pt x="1850" y="1340"/>
                  </a:lnTo>
                  <a:lnTo>
                    <a:pt x="1756" y="1280"/>
                  </a:lnTo>
                  <a:lnTo>
                    <a:pt x="1827" y="1264"/>
                  </a:lnTo>
                  <a:lnTo>
                    <a:pt x="1864" y="1290"/>
                  </a:lnTo>
                  <a:lnTo>
                    <a:pt x="1888" y="1316"/>
                  </a:lnTo>
                  <a:lnTo>
                    <a:pt x="1881" y="1339"/>
                  </a:lnTo>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88" name="Freeform 87"/>
            <p:cNvSpPr>
              <a:spLocks/>
            </p:cNvSpPr>
            <p:nvPr/>
          </p:nvSpPr>
          <p:spPr bwMode="auto">
            <a:xfrm>
              <a:off x="6947394" y="3102596"/>
              <a:ext cx="833184" cy="888464"/>
            </a:xfrm>
            <a:custGeom>
              <a:avLst/>
              <a:gdLst>
                <a:gd name="T0" fmla="*/ 149 w 504"/>
                <a:gd name="T1" fmla="*/ 42 h 572"/>
                <a:gd name="T2" fmla="*/ 148 w 504"/>
                <a:gd name="T3" fmla="*/ 60 h 572"/>
                <a:gd name="T4" fmla="*/ 206 w 504"/>
                <a:gd name="T5" fmla="*/ 110 h 572"/>
                <a:gd name="T6" fmla="*/ 212 w 504"/>
                <a:gd name="T7" fmla="*/ 147 h 572"/>
                <a:gd name="T8" fmla="*/ 282 w 504"/>
                <a:gd name="T9" fmla="*/ 172 h 572"/>
                <a:gd name="T10" fmla="*/ 330 w 504"/>
                <a:gd name="T11" fmla="*/ 189 h 572"/>
                <a:gd name="T12" fmla="*/ 340 w 504"/>
                <a:gd name="T13" fmla="*/ 167 h 572"/>
                <a:gd name="T14" fmla="*/ 355 w 504"/>
                <a:gd name="T15" fmla="*/ 170 h 572"/>
                <a:gd name="T16" fmla="*/ 384 w 504"/>
                <a:gd name="T17" fmla="*/ 179 h 572"/>
                <a:gd name="T18" fmla="*/ 412 w 504"/>
                <a:gd name="T19" fmla="*/ 167 h 572"/>
                <a:gd name="T20" fmla="*/ 430 w 504"/>
                <a:gd name="T21" fmla="*/ 142 h 572"/>
                <a:gd name="T22" fmla="*/ 474 w 504"/>
                <a:gd name="T23" fmla="*/ 126 h 572"/>
                <a:gd name="T24" fmla="*/ 501 w 504"/>
                <a:gd name="T25" fmla="*/ 150 h 572"/>
                <a:gd name="T26" fmla="*/ 504 w 504"/>
                <a:gd name="T27" fmla="*/ 175 h 572"/>
                <a:gd name="T28" fmla="*/ 473 w 504"/>
                <a:gd name="T29" fmla="*/ 197 h 572"/>
                <a:gd name="T30" fmla="*/ 463 w 504"/>
                <a:gd name="T31" fmla="*/ 242 h 572"/>
                <a:gd name="T32" fmla="*/ 449 w 504"/>
                <a:gd name="T33" fmla="*/ 266 h 572"/>
                <a:gd name="T34" fmla="*/ 429 w 504"/>
                <a:gd name="T35" fmla="*/ 247 h 572"/>
                <a:gd name="T36" fmla="*/ 412 w 504"/>
                <a:gd name="T37" fmla="*/ 249 h 572"/>
                <a:gd name="T38" fmla="*/ 428 w 504"/>
                <a:gd name="T39" fmla="*/ 219 h 572"/>
                <a:gd name="T40" fmla="*/ 383 w 504"/>
                <a:gd name="T41" fmla="*/ 212 h 572"/>
                <a:gd name="T42" fmla="*/ 354 w 504"/>
                <a:gd name="T43" fmla="*/ 188 h 572"/>
                <a:gd name="T44" fmla="*/ 356 w 504"/>
                <a:gd name="T45" fmla="*/ 221 h 572"/>
                <a:gd name="T46" fmla="*/ 364 w 504"/>
                <a:gd name="T47" fmla="*/ 246 h 572"/>
                <a:gd name="T48" fmla="*/ 378 w 504"/>
                <a:gd name="T49" fmla="*/ 287 h 572"/>
                <a:gd name="T50" fmla="*/ 347 w 504"/>
                <a:gd name="T51" fmla="*/ 306 h 572"/>
                <a:gd name="T52" fmla="*/ 298 w 504"/>
                <a:gd name="T53" fmla="*/ 357 h 572"/>
                <a:gd name="T54" fmla="*/ 271 w 504"/>
                <a:gd name="T55" fmla="*/ 394 h 572"/>
                <a:gd name="T56" fmla="*/ 238 w 504"/>
                <a:gd name="T57" fmla="*/ 407 h 572"/>
                <a:gd name="T58" fmla="*/ 243 w 504"/>
                <a:gd name="T59" fmla="*/ 467 h 572"/>
                <a:gd name="T60" fmla="*/ 230 w 504"/>
                <a:gd name="T61" fmla="*/ 523 h 572"/>
                <a:gd name="T62" fmla="*/ 212 w 504"/>
                <a:gd name="T63" fmla="*/ 552 h 572"/>
                <a:gd name="T64" fmla="*/ 181 w 504"/>
                <a:gd name="T65" fmla="*/ 553 h 572"/>
                <a:gd name="T66" fmla="*/ 156 w 504"/>
                <a:gd name="T67" fmla="*/ 493 h 572"/>
                <a:gd name="T68" fmla="*/ 134 w 504"/>
                <a:gd name="T69" fmla="*/ 434 h 572"/>
                <a:gd name="T70" fmla="*/ 95 w 504"/>
                <a:gd name="T71" fmla="*/ 338 h 572"/>
                <a:gd name="T72" fmla="*/ 61 w 504"/>
                <a:gd name="T73" fmla="*/ 306 h 572"/>
                <a:gd name="T74" fmla="*/ 29 w 504"/>
                <a:gd name="T75" fmla="*/ 271 h 572"/>
                <a:gd name="T76" fmla="*/ 10 w 504"/>
                <a:gd name="T77" fmla="*/ 231 h 572"/>
                <a:gd name="T78" fmla="*/ 31 w 504"/>
                <a:gd name="T79" fmla="*/ 203 h 572"/>
                <a:gd name="T80" fmla="*/ 29 w 504"/>
                <a:gd name="T81" fmla="*/ 156 h 572"/>
                <a:gd name="T82" fmla="*/ 72 w 504"/>
                <a:gd name="T83" fmla="*/ 115 h 572"/>
                <a:gd name="T84" fmla="*/ 94 w 504"/>
                <a:gd name="T85" fmla="*/ 67 h 572"/>
                <a:gd name="T86" fmla="*/ 58 w 504"/>
                <a:gd name="T87" fmla="*/ 25 h 572"/>
                <a:gd name="T88" fmla="*/ 110 w 504"/>
                <a:gd name="T89" fmla="*/ 18 h 5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504" h="572">
                  <a:moveTo>
                    <a:pt x="122" y="0"/>
                  </a:moveTo>
                  <a:lnTo>
                    <a:pt x="147" y="25"/>
                  </a:lnTo>
                  <a:lnTo>
                    <a:pt x="149" y="42"/>
                  </a:lnTo>
                  <a:lnTo>
                    <a:pt x="159" y="52"/>
                  </a:lnTo>
                  <a:lnTo>
                    <a:pt x="161" y="63"/>
                  </a:lnTo>
                  <a:lnTo>
                    <a:pt x="148" y="60"/>
                  </a:lnTo>
                  <a:lnTo>
                    <a:pt x="158" y="83"/>
                  </a:lnTo>
                  <a:lnTo>
                    <a:pt x="178" y="96"/>
                  </a:lnTo>
                  <a:lnTo>
                    <a:pt x="206" y="110"/>
                  </a:lnTo>
                  <a:lnTo>
                    <a:pt x="197" y="120"/>
                  </a:lnTo>
                  <a:lnTo>
                    <a:pt x="194" y="139"/>
                  </a:lnTo>
                  <a:lnTo>
                    <a:pt x="212" y="147"/>
                  </a:lnTo>
                  <a:lnTo>
                    <a:pt x="231" y="157"/>
                  </a:lnTo>
                  <a:lnTo>
                    <a:pt x="257" y="169"/>
                  </a:lnTo>
                  <a:lnTo>
                    <a:pt x="282" y="172"/>
                  </a:lnTo>
                  <a:lnTo>
                    <a:pt x="294" y="182"/>
                  </a:lnTo>
                  <a:lnTo>
                    <a:pt x="308" y="184"/>
                  </a:lnTo>
                  <a:lnTo>
                    <a:pt x="330" y="189"/>
                  </a:lnTo>
                  <a:lnTo>
                    <a:pt x="345" y="189"/>
                  </a:lnTo>
                  <a:lnTo>
                    <a:pt x="346" y="181"/>
                  </a:lnTo>
                  <a:lnTo>
                    <a:pt x="340" y="167"/>
                  </a:lnTo>
                  <a:lnTo>
                    <a:pt x="340" y="158"/>
                  </a:lnTo>
                  <a:lnTo>
                    <a:pt x="350" y="154"/>
                  </a:lnTo>
                  <a:lnTo>
                    <a:pt x="355" y="170"/>
                  </a:lnTo>
                  <a:lnTo>
                    <a:pt x="356" y="174"/>
                  </a:lnTo>
                  <a:lnTo>
                    <a:pt x="374" y="182"/>
                  </a:lnTo>
                  <a:lnTo>
                    <a:pt x="384" y="179"/>
                  </a:lnTo>
                  <a:lnTo>
                    <a:pt x="400" y="181"/>
                  </a:lnTo>
                  <a:lnTo>
                    <a:pt x="414" y="180"/>
                  </a:lnTo>
                  <a:lnTo>
                    <a:pt x="412" y="167"/>
                  </a:lnTo>
                  <a:lnTo>
                    <a:pt x="404" y="161"/>
                  </a:lnTo>
                  <a:lnTo>
                    <a:pt x="418" y="158"/>
                  </a:lnTo>
                  <a:lnTo>
                    <a:pt x="430" y="142"/>
                  </a:lnTo>
                  <a:lnTo>
                    <a:pt x="447" y="129"/>
                  </a:lnTo>
                  <a:lnTo>
                    <a:pt x="463" y="134"/>
                  </a:lnTo>
                  <a:lnTo>
                    <a:pt x="474" y="126"/>
                  </a:lnTo>
                  <a:lnTo>
                    <a:pt x="485" y="139"/>
                  </a:lnTo>
                  <a:lnTo>
                    <a:pt x="481" y="147"/>
                  </a:lnTo>
                  <a:lnTo>
                    <a:pt x="501" y="150"/>
                  </a:lnTo>
                  <a:lnTo>
                    <a:pt x="504" y="158"/>
                  </a:lnTo>
                  <a:lnTo>
                    <a:pt x="499" y="162"/>
                  </a:lnTo>
                  <a:lnTo>
                    <a:pt x="504" y="175"/>
                  </a:lnTo>
                  <a:lnTo>
                    <a:pt x="490" y="171"/>
                  </a:lnTo>
                  <a:lnTo>
                    <a:pt x="470" y="185"/>
                  </a:lnTo>
                  <a:lnTo>
                    <a:pt x="473" y="197"/>
                  </a:lnTo>
                  <a:lnTo>
                    <a:pt x="467" y="215"/>
                  </a:lnTo>
                  <a:lnTo>
                    <a:pt x="468" y="225"/>
                  </a:lnTo>
                  <a:lnTo>
                    <a:pt x="463" y="242"/>
                  </a:lnTo>
                  <a:lnTo>
                    <a:pt x="449" y="237"/>
                  </a:lnTo>
                  <a:lnTo>
                    <a:pt x="452" y="259"/>
                  </a:lnTo>
                  <a:lnTo>
                    <a:pt x="449" y="266"/>
                  </a:lnTo>
                  <a:lnTo>
                    <a:pt x="452" y="274"/>
                  </a:lnTo>
                  <a:lnTo>
                    <a:pt x="444" y="280"/>
                  </a:lnTo>
                  <a:lnTo>
                    <a:pt x="429" y="247"/>
                  </a:lnTo>
                  <a:lnTo>
                    <a:pt x="424" y="247"/>
                  </a:lnTo>
                  <a:lnTo>
                    <a:pt x="424" y="260"/>
                  </a:lnTo>
                  <a:lnTo>
                    <a:pt x="412" y="249"/>
                  </a:lnTo>
                  <a:lnTo>
                    <a:pt x="415" y="237"/>
                  </a:lnTo>
                  <a:lnTo>
                    <a:pt x="423" y="236"/>
                  </a:lnTo>
                  <a:lnTo>
                    <a:pt x="428" y="219"/>
                  </a:lnTo>
                  <a:lnTo>
                    <a:pt x="417" y="215"/>
                  </a:lnTo>
                  <a:lnTo>
                    <a:pt x="400" y="215"/>
                  </a:lnTo>
                  <a:lnTo>
                    <a:pt x="383" y="212"/>
                  </a:lnTo>
                  <a:lnTo>
                    <a:pt x="378" y="198"/>
                  </a:lnTo>
                  <a:lnTo>
                    <a:pt x="370" y="197"/>
                  </a:lnTo>
                  <a:lnTo>
                    <a:pt x="354" y="188"/>
                  </a:lnTo>
                  <a:lnTo>
                    <a:pt x="350" y="202"/>
                  </a:lnTo>
                  <a:lnTo>
                    <a:pt x="366" y="213"/>
                  </a:lnTo>
                  <a:lnTo>
                    <a:pt x="356" y="221"/>
                  </a:lnTo>
                  <a:lnTo>
                    <a:pt x="353" y="228"/>
                  </a:lnTo>
                  <a:lnTo>
                    <a:pt x="365" y="234"/>
                  </a:lnTo>
                  <a:lnTo>
                    <a:pt x="364" y="246"/>
                  </a:lnTo>
                  <a:lnTo>
                    <a:pt x="373" y="262"/>
                  </a:lnTo>
                  <a:lnTo>
                    <a:pt x="379" y="279"/>
                  </a:lnTo>
                  <a:lnTo>
                    <a:pt x="378" y="287"/>
                  </a:lnTo>
                  <a:lnTo>
                    <a:pt x="365" y="286"/>
                  </a:lnTo>
                  <a:lnTo>
                    <a:pt x="344" y="291"/>
                  </a:lnTo>
                  <a:lnTo>
                    <a:pt x="347" y="306"/>
                  </a:lnTo>
                  <a:lnTo>
                    <a:pt x="339" y="319"/>
                  </a:lnTo>
                  <a:lnTo>
                    <a:pt x="315" y="333"/>
                  </a:lnTo>
                  <a:lnTo>
                    <a:pt x="298" y="357"/>
                  </a:lnTo>
                  <a:lnTo>
                    <a:pt x="286" y="370"/>
                  </a:lnTo>
                  <a:lnTo>
                    <a:pt x="270" y="384"/>
                  </a:lnTo>
                  <a:lnTo>
                    <a:pt x="271" y="394"/>
                  </a:lnTo>
                  <a:lnTo>
                    <a:pt x="262" y="399"/>
                  </a:lnTo>
                  <a:lnTo>
                    <a:pt x="246" y="406"/>
                  </a:lnTo>
                  <a:lnTo>
                    <a:pt x="238" y="407"/>
                  </a:lnTo>
                  <a:lnTo>
                    <a:pt x="234" y="423"/>
                  </a:lnTo>
                  <a:lnTo>
                    <a:pt x="241" y="450"/>
                  </a:lnTo>
                  <a:lnTo>
                    <a:pt x="243" y="467"/>
                  </a:lnTo>
                  <a:lnTo>
                    <a:pt x="237" y="487"/>
                  </a:lnTo>
                  <a:lnTo>
                    <a:pt x="239" y="522"/>
                  </a:lnTo>
                  <a:lnTo>
                    <a:pt x="230" y="523"/>
                  </a:lnTo>
                  <a:lnTo>
                    <a:pt x="222" y="539"/>
                  </a:lnTo>
                  <a:lnTo>
                    <a:pt x="228" y="546"/>
                  </a:lnTo>
                  <a:lnTo>
                    <a:pt x="212" y="552"/>
                  </a:lnTo>
                  <a:lnTo>
                    <a:pt x="206" y="566"/>
                  </a:lnTo>
                  <a:lnTo>
                    <a:pt x="199" y="572"/>
                  </a:lnTo>
                  <a:lnTo>
                    <a:pt x="181" y="553"/>
                  </a:lnTo>
                  <a:lnTo>
                    <a:pt x="171" y="523"/>
                  </a:lnTo>
                  <a:lnTo>
                    <a:pt x="163" y="503"/>
                  </a:lnTo>
                  <a:lnTo>
                    <a:pt x="156" y="493"/>
                  </a:lnTo>
                  <a:lnTo>
                    <a:pt x="144" y="473"/>
                  </a:lnTo>
                  <a:lnTo>
                    <a:pt x="138" y="447"/>
                  </a:lnTo>
                  <a:lnTo>
                    <a:pt x="134" y="434"/>
                  </a:lnTo>
                  <a:lnTo>
                    <a:pt x="115" y="405"/>
                  </a:lnTo>
                  <a:lnTo>
                    <a:pt x="103" y="365"/>
                  </a:lnTo>
                  <a:lnTo>
                    <a:pt x="95" y="338"/>
                  </a:lnTo>
                  <a:lnTo>
                    <a:pt x="92" y="313"/>
                  </a:lnTo>
                  <a:lnTo>
                    <a:pt x="86" y="294"/>
                  </a:lnTo>
                  <a:lnTo>
                    <a:pt x="61" y="306"/>
                  </a:lnTo>
                  <a:lnTo>
                    <a:pt x="48" y="304"/>
                  </a:lnTo>
                  <a:lnTo>
                    <a:pt x="22" y="279"/>
                  </a:lnTo>
                  <a:lnTo>
                    <a:pt x="29" y="271"/>
                  </a:lnTo>
                  <a:lnTo>
                    <a:pt x="23" y="263"/>
                  </a:lnTo>
                  <a:lnTo>
                    <a:pt x="0" y="245"/>
                  </a:lnTo>
                  <a:lnTo>
                    <a:pt x="10" y="231"/>
                  </a:lnTo>
                  <a:lnTo>
                    <a:pt x="49" y="231"/>
                  </a:lnTo>
                  <a:lnTo>
                    <a:pt x="43" y="213"/>
                  </a:lnTo>
                  <a:lnTo>
                    <a:pt x="31" y="203"/>
                  </a:lnTo>
                  <a:lnTo>
                    <a:pt x="27" y="187"/>
                  </a:lnTo>
                  <a:lnTo>
                    <a:pt x="13" y="178"/>
                  </a:lnTo>
                  <a:lnTo>
                    <a:pt x="29" y="156"/>
                  </a:lnTo>
                  <a:lnTo>
                    <a:pt x="50" y="158"/>
                  </a:lnTo>
                  <a:lnTo>
                    <a:pt x="65" y="136"/>
                  </a:lnTo>
                  <a:lnTo>
                    <a:pt x="72" y="115"/>
                  </a:lnTo>
                  <a:lnTo>
                    <a:pt x="85" y="94"/>
                  </a:lnTo>
                  <a:lnTo>
                    <a:pt x="81" y="79"/>
                  </a:lnTo>
                  <a:lnTo>
                    <a:pt x="94" y="67"/>
                  </a:lnTo>
                  <a:lnTo>
                    <a:pt x="77" y="57"/>
                  </a:lnTo>
                  <a:lnTo>
                    <a:pt x="68" y="43"/>
                  </a:lnTo>
                  <a:lnTo>
                    <a:pt x="58" y="25"/>
                  </a:lnTo>
                  <a:lnTo>
                    <a:pt x="64" y="16"/>
                  </a:lnTo>
                  <a:lnTo>
                    <a:pt x="92" y="21"/>
                  </a:lnTo>
                  <a:lnTo>
                    <a:pt x="110" y="18"/>
                  </a:lnTo>
                  <a:lnTo>
                    <a:pt x="122"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99" name="Freeform 98"/>
            <p:cNvSpPr>
              <a:spLocks/>
            </p:cNvSpPr>
            <p:nvPr/>
          </p:nvSpPr>
          <p:spPr bwMode="auto">
            <a:xfrm>
              <a:off x="8736095" y="3139874"/>
              <a:ext cx="62819" cy="52810"/>
            </a:xfrm>
            <a:custGeom>
              <a:avLst/>
              <a:gdLst>
                <a:gd name="T0" fmla="*/ 33 w 38"/>
                <a:gd name="T1" fmla="*/ 4 h 34"/>
                <a:gd name="T2" fmla="*/ 38 w 38"/>
                <a:gd name="T3" fmla="*/ 11 h 34"/>
                <a:gd name="T4" fmla="*/ 34 w 38"/>
                <a:gd name="T5" fmla="*/ 24 h 34"/>
                <a:gd name="T6" fmla="*/ 24 w 38"/>
                <a:gd name="T7" fmla="*/ 17 h 34"/>
                <a:gd name="T8" fmla="*/ 17 w 38"/>
                <a:gd name="T9" fmla="*/ 22 h 34"/>
                <a:gd name="T10" fmla="*/ 17 w 38"/>
                <a:gd name="T11" fmla="*/ 34 h 34"/>
                <a:gd name="T12" fmla="*/ 4 w 38"/>
                <a:gd name="T13" fmla="*/ 28 h 34"/>
                <a:gd name="T14" fmla="*/ 0 w 38"/>
                <a:gd name="T15" fmla="*/ 18 h 34"/>
                <a:gd name="T16" fmla="*/ 4 w 38"/>
                <a:gd name="T17" fmla="*/ 6 h 34"/>
                <a:gd name="T18" fmla="*/ 15 w 38"/>
                <a:gd name="T19" fmla="*/ 8 h 34"/>
                <a:gd name="T20" fmla="*/ 19 w 38"/>
                <a:gd name="T21" fmla="*/ 0 h 34"/>
                <a:gd name="T22" fmla="*/ 33 w 38"/>
                <a:gd name="T23" fmla="*/ 4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8" h="34">
                  <a:moveTo>
                    <a:pt x="33" y="4"/>
                  </a:moveTo>
                  <a:lnTo>
                    <a:pt x="38" y="11"/>
                  </a:lnTo>
                  <a:lnTo>
                    <a:pt x="34" y="24"/>
                  </a:lnTo>
                  <a:lnTo>
                    <a:pt x="24" y="17"/>
                  </a:lnTo>
                  <a:lnTo>
                    <a:pt x="17" y="22"/>
                  </a:lnTo>
                  <a:lnTo>
                    <a:pt x="17" y="34"/>
                  </a:lnTo>
                  <a:lnTo>
                    <a:pt x="4" y="28"/>
                  </a:lnTo>
                  <a:lnTo>
                    <a:pt x="0" y="18"/>
                  </a:lnTo>
                  <a:lnTo>
                    <a:pt x="4" y="6"/>
                  </a:lnTo>
                  <a:lnTo>
                    <a:pt x="15" y="8"/>
                  </a:lnTo>
                  <a:lnTo>
                    <a:pt x="19" y="0"/>
                  </a:lnTo>
                  <a:lnTo>
                    <a:pt x="33" y="4"/>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00" name="Freeform 99"/>
            <p:cNvSpPr>
              <a:spLocks/>
            </p:cNvSpPr>
            <p:nvPr/>
          </p:nvSpPr>
          <p:spPr bwMode="auto">
            <a:xfrm>
              <a:off x="8653437" y="2914652"/>
              <a:ext cx="287647" cy="332398"/>
            </a:xfrm>
            <a:custGeom>
              <a:avLst/>
              <a:gdLst>
                <a:gd name="T0" fmla="*/ 164 w 174"/>
                <a:gd name="T1" fmla="*/ 87 h 214"/>
                <a:gd name="T2" fmla="*/ 166 w 174"/>
                <a:gd name="T3" fmla="*/ 104 h 214"/>
                <a:gd name="T4" fmla="*/ 174 w 174"/>
                <a:gd name="T5" fmla="*/ 114 h 214"/>
                <a:gd name="T6" fmla="*/ 171 w 174"/>
                <a:gd name="T7" fmla="*/ 129 h 214"/>
                <a:gd name="T8" fmla="*/ 154 w 174"/>
                <a:gd name="T9" fmla="*/ 139 h 214"/>
                <a:gd name="T10" fmla="*/ 124 w 174"/>
                <a:gd name="T11" fmla="*/ 140 h 214"/>
                <a:gd name="T12" fmla="*/ 109 w 174"/>
                <a:gd name="T13" fmla="*/ 163 h 214"/>
                <a:gd name="T14" fmla="*/ 94 w 174"/>
                <a:gd name="T15" fmla="*/ 155 h 214"/>
                <a:gd name="T16" fmla="*/ 87 w 174"/>
                <a:gd name="T17" fmla="*/ 140 h 214"/>
                <a:gd name="T18" fmla="*/ 59 w 174"/>
                <a:gd name="T19" fmla="*/ 145 h 214"/>
                <a:gd name="T20" fmla="*/ 42 w 174"/>
                <a:gd name="T21" fmla="*/ 154 h 214"/>
                <a:gd name="T22" fmla="*/ 22 w 174"/>
                <a:gd name="T23" fmla="*/ 155 h 214"/>
                <a:gd name="T24" fmla="*/ 46 w 174"/>
                <a:gd name="T25" fmla="*/ 170 h 214"/>
                <a:gd name="T26" fmla="*/ 48 w 174"/>
                <a:gd name="T27" fmla="*/ 205 h 214"/>
                <a:gd name="T28" fmla="*/ 40 w 174"/>
                <a:gd name="T29" fmla="*/ 214 h 214"/>
                <a:gd name="T30" fmla="*/ 28 w 174"/>
                <a:gd name="T31" fmla="*/ 206 h 214"/>
                <a:gd name="T32" fmla="*/ 26 w 174"/>
                <a:gd name="T33" fmla="*/ 187 h 214"/>
                <a:gd name="T34" fmla="*/ 12 w 174"/>
                <a:gd name="T35" fmla="*/ 181 h 214"/>
                <a:gd name="T36" fmla="*/ 0 w 174"/>
                <a:gd name="T37" fmla="*/ 167 h 214"/>
                <a:gd name="T38" fmla="*/ 14 w 174"/>
                <a:gd name="T39" fmla="*/ 160 h 214"/>
                <a:gd name="T40" fmla="*/ 17 w 174"/>
                <a:gd name="T41" fmla="*/ 148 h 214"/>
                <a:gd name="T42" fmla="*/ 30 w 174"/>
                <a:gd name="T43" fmla="*/ 137 h 214"/>
                <a:gd name="T44" fmla="*/ 37 w 174"/>
                <a:gd name="T45" fmla="*/ 123 h 214"/>
                <a:gd name="T46" fmla="*/ 68 w 174"/>
                <a:gd name="T47" fmla="*/ 117 h 214"/>
                <a:gd name="T48" fmla="*/ 89 w 174"/>
                <a:gd name="T49" fmla="*/ 121 h 214"/>
                <a:gd name="T50" fmla="*/ 89 w 174"/>
                <a:gd name="T51" fmla="*/ 84 h 214"/>
                <a:gd name="T52" fmla="*/ 106 w 174"/>
                <a:gd name="T53" fmla="*/ 94 h 214"/>
                <a:gd name="T54" fmla="*/ 120 w 174"/>
                <a:gd name="T55" fmla="*/ 73 h 214"/>
                <a:gd name="T56" fmla="*/ 126 w 174"/>
                <a:gd name="T57" fmla="*/ 65 h 214"/>
                <a:gd name="T58" fmla="*/ 123 w 174"/>
                <a:gd name="T59" fmla="*/ 40 h 214"/>
                <a:gd name="T60" fmla="*/ 108 w 174"/>
                <a:gd name="T61" fmla="*/ 17 h 214"/>
                <a:gd name="T62" fmla="*/ 107 w 174"/>
                <a:gd name="T63" fmla="*/ 4 h 214"/>
                <a:gd name="T64" fmla="*/ 123 w 174"/>
                <a:gd name="T65" fmla="*/ 0 h 214"/>
                <a:gd name="T66" fmla="*/ 149 w 174"/>
                <a:gd name="T67" fmla="*/ 29 h 214"/>
                <a:gd name="T68" fmla="*/ 157 w 174"/>
                <a:gd name="T69" fmla="*/ 45 h 214"/>
                <a:gd name="T70" fmla="*/ 153 w 174"/>
                <a:gd name="T71" fmla="*/ 66 h 214"/>
                <a:gd name="T72" fmla="*/ 164 w 174"/>
                <a:gd name="T73" fmla="*/ 87 h 2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74" h="214">
                  <a:moveTo>
                    <a:pt x="164" y="87"/>
                  </a:moveTo>
                  <a:lnTo>
                    <a:pt x="166" y="104"/>
                  </a:lnTo>
                  <a:lnTo>
                    <a:pt x="174" y="114"/>
                  </a:lnTo>
                  <a:lnTo>
                    <a:pt x="171" y="129"/>
                  </a:lnTo>
                  <a:lnTo>
                    <a:pt x="154" y="139"/>
                  </a:lnTo>
                  <a:lnTo>
                    <a:pt x="124" y="140"/>
                  </a:lnTo>
                  <a:lnTo>
                    <a:pt x="109" y="163"/>
                  </a:lnTo>
                  <a:lnTo>
                    <a:pt x="94" y="155"/>
                  </a:lnTo>
                  <a:lnTo>
                    <a:pt x="87" y="140"/>
                  </a:lnTo>
                  <a:lnTo>
                    <a:pt x="59" y="145"/>
                  </a:lnTo>
                  <a:lnTo>
                    <a:pt x="42" y="154"/>
                  </a:lnTo>
                  <a:lnTo>
                    <a:pt x="22" y="155"/>
                  </a:lnTo>
                  <a:lnTo>
                    <a:pt x="46" y="170"/>
                  </a:lnTo>
                  <a:lnTo>
                    <a:pt x="48" y="205"/>
                  </a:lnTo>
                  <a:lnTo>
                    <a:pt x="40" y="214"/>
                  </a:lnTo>
                  <a:lnTo>
                    <a:pt x="28" y="206"/>
                  </a:lnTo>
                  <a:lnTo>
                    <a:pt x="26" y="187"/>
                  </a:lnTo>
                  <a:lnTo>
                    <a:pt x="12" y="181"/>
                  </a:lnTo>
                  <a:lnTo>
                    <a:pt x="0" y="167"/>
                  </a:lnTo>
                  <a:lnTo>
                    <a:pt x="14" y="160"/>
                  </a:lnTo>
                  <a:lnTo>
                    <a:pt x="17" y="148"/>
                  </a:lnTo>
                  <a:lnTo>
                    <a:pt x="30" y="137"/>
                  </a:lnTo>
                  <a:lnTo>
                    <a:pt x="37" y="123"/>
                  </a:lnTo>
                  <a:lnTo>
                    <a:pt x="68" y="117"/>
                  </a:lnTo>
                  <a:lnTo>
                    <a:pt x="89" y="121"/>
                  </a:lnTo>
                  <a:lnTo>
                    <a:pt x="89" y="84"/>
                  </a:lnTo>
                  <a:lnTo>
                    <a:pt x="106" y="94"/>
                  </a:lnTo>
                  <a:lnTo>
                    <a:pt x="120" y="73"/>
                  </a:lnTo>
                  <a:lnTo>
                    <a:pt x="126" y="65"/>
                  </a:lnTo>
                  <a:lnTo>
                    <a:pt x="123" y="40"/>
                  </a:lnTo>
                  <a:lnTo>
                    <a:pt x="108" y="17"/>
                  </a:lnTo>
                  <a:lnTo>
                    <a:pt x="107" y="4"/>
                  </a:lnTo>
                  <a:lnTo>
                    <a:pt x="123" y="0"/>
                  </a:lnTo>
                  <a:lnTo>
                    <a:pt x="149" y="29"/>
                  </a:lnTo>
                  <a:lnTo>
                    <a:pt x="157" y="45"/>
                  </a:lnTo>
                  <a:lnTo>
                    <a:pt x="153" y="66"/>
                  </a:lnTo>
                  <a:lnTo>
                    <a:pt x="164" y="87"/>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01" name="Freeform 100"/>
            <p:cNvSpPr>
              <a:spLocks/>
            </p:cNvSpPr>
            <p:nvPr/>
          </p:nvSpPr>
          <p:spPr bwMode="auto">
            <a:xfrm>
              <a:off x="8784035" y="2781071"/>
              <a:ext cx="148783" cy="127367"/>
            </a:xfrm>
            <a:custGeom>
              <a:avLst/>
              <a:gdLst>
                <a:gd name="T0" fmla="*/ 51 w 90"/>
                <a:gd name="T1" fmla="*/ 29 h 82"/>
                <a:gd name="T2" fmla="*/ 65 w 90"/>
                <a:gd name="T3" fmla="*/ 33 h 82"/>
                <a:gd name="T4" fmla="*/ 71 w 90"/>
                <a:gd name="T5" fmla="*/ 24 h 82"/>
                <a:gd name="T6" fmla="*/ 90 w 90"/>
                <a:gd name="T7" fmla="*/ 47 h 82"/>
                <a:gd name="T8" fmla="*/ 69 w 90"/>
                <a:gd name="T9" fmla="*/ 53 h 82"/>
                <a:gd name="T10" fmla="*/ 67 w 90"/>
                <a:gd name="T11" fmla="*/ 73 h 82"/>
                <a:gd name="T12" fmla="*/ 32 w 90"/>
                <a:gd name="T13" fmla="*/ 59 h 82"/>
                <a:gd name="T14" fmla="*/ 36 w 90"/>
                <a:gd name="T15" fmla="*/ 82 h 82"/>
                <a:gd name="T16" fmla="*/ 18 w 90"/>
                <a:gd name="T17" fmla="*/ 82 h 82"/>
                <a:gd name="T18" fmla="*/ 3 w 90"/>
                <a:gd name="T19" fmla="*/ 62 h 82"/>
                <a:gd name="T20" fmla="*/ 2 w 90"/>
                <a:gd name="T21" fmla="*/ 46 h 82"/>
                <a:gd name="T22" fmla="*/ 19 w 90"/>
                <a:gd name="T23" fmla="*/ 45 h 82"/>
                <a:gd name="T24" fmla="*/ 6 w 90"/>
                <a:gd name="T25" fmla="*/ 16 h 82"/>
                <a:gd name="T26" fmla="*/ 0 w 90"/>
                <a:gd name="T27" fmla="*/ 0 h 82"/>
                <a:gd name="T28" fmla="*/ 33 w 90"/>
                <a:gd name="T29" fmla="*/ 22 h 82"/>
                <a:gd name="T30" fmla="*/ 51 w 90"/>
                <a:gd name="T31" fmla="*/ 29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90" h="82">
                  <a:moveTo>
                    <a:pt x="51" y="29"/>
                  </a:moveTo>
                  <a:lnTo>
                    <a:pt x="65" y="33"/>
                  </a:lnTo>
                  <a:lnTo>
                    <a:pt x="71" y="24"/>
                  </a:lnTo>
                  <a:lnTo>
                    <a:pt x="90" y="47"/>
                  </a:lnTo>
                  <a:lnTo>
                    <a:pt x="69" y="53"/>
                  </a:lnTo>
                  <a:lnTo>
                    <a:pt x="67" y="73"/>
                  </a:lnTo>
                  <a:lnTo>
                    <a:pt x="32" y="59"/>
                  </a:lnTo>
                  <a:lnTo>
                    <a:pt x="36" y="82"/>
                  </a:lnTo>
                  <a:lnTo>
                    <a:pt x="18" y="82"/>
                  </a:lnTo>
                  <a:lnTo>
                    <a:pt x="3" y="62"/>
                  </a:lnTo>
                  <a:lnTo>
                    <a:pt x="2" y="46"/>
                  </a:lnTo>
                  <a:lnTo>
                    <a:pt x="19" y="45"/>
                  </a:lnTo>
                  <a:lnTo>
                    <a:pt x="6" y="16"/>
                  </a:lnTo>
                  <a:lnTo>
                    <a:pt x="0" y="0"/>
                  </a:lnTo>
                  <a:lnTo>
                    <a:pt x="33" y="22"/>
                  </a:lnTo>
                  <a:lnTo>
                    <a:pt x="51" y="2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02" name="Freeform 101"/>
            <p:cNvSpPr>
              <a:spLocks/>
            </p:cNvSpPr>
            <p:nvPr/>
          </p:nvSpPr>
          <p:spPr bwMode="auto">
            <a:xfrm>
              <a:off x="6167109" y="2473526"/>
              <a:ext cx="1077850" cy="464425"/>
            </a:xfrm>
            <a:custGeom>
              <a:avLst/>
              <a:gdLst>
                <a:gd name="T0" fmla="*/ 429 w 652"/>
                <a:gd name="T1" fmla="*/ 270 h 299"/>
                <a:gd name="T2" fmla="*/ 408 w 652"/>
                <a:gd name="T3" fmla="*/ 299 h 299"/>
                <a:gd name="T4" fmla="*/ 395 w 652"/>
                <a:gd name="T5" fmla="*/ 289 h 299"/>
                <a:gd name="T6" fmla="*/ 365 w 652"/>
                <a:gd name="T7" fmla="*/ 272 h 299"/>
                <a:gd name="T8" fmla="*/ 352 w 652"/>
                <a:gd name="T9" fmla="*/ 251 h 299"/>
                <a:gd name="T10" fmla="*/ 300 w 652"/>
                <a:gd name="T11" fmla="*/ 237 h 299"/>
                <a:gd name="T12" fmla="*/ 260 w 652"/>
                <a:gd name="T13" fmla="*/ 222 h 299"/>
                <a:gd name="T14" fmla="*/ 215 w 652"/>
                <a:gd name="T15" fmla="*/ 200 h 299"/>
                <a:gd name="T16" fmla="*/ 172 w 652"/>
                <a:gd name="T17" fmla="*/ 210 h 299"/>
                <a:gd name="T18" fmla="*/ 183 w 652"/>
                <a:gd name="T19" fmla="*/ 286 h 299"/>
                <a:gd name="T20" fmla="*/ 155 w 652"/>
                <a:gd name="T21" fmla="*/ 265 h 299"/>
                <a:gd name="T22" fmla="*/ 131 w 652"/>
                <a:gd name="T23" fmla="*/ 276 h 299"/>
                <a:gd name="T24" fmla="*/ 131 w 652"/>
                <a:gd name="T25" fmla="*/ 262 h 299"/>
                <a:gd name="T26" fmla="*/ 106 w 652"/>
                <a:gd name="T27" fmla="*/ 248 h 299"/>
                <a:gd name="T28" fmla="*/ 84 w 652"/>
                <a:gd name="T29" fmla="*/ 224 h 299"/>
                <a:gd name="T30" fmla="*/ 98 w 652"/>
                <a:gd name="T31" fmla="*/ 220 h 299"/>
                <a:gd name="T32" fmla="*/ 108 w 652"/>
                <a:gd name="T33" fmla="*/ 201 h 299"/>
                <a:gd name="T34" fmla="*/ 121 w 652"/>
                <a:gd name="T35" fmla="*/ 184 h 299"/>
                <a:gd name="T36" fmla="*/ 99 w 652"/>
                <a:gd name="T37" fmla="*/ 173 h 299"/>
                <a:gd name="T38" fmla="*/ 67 w 652"/>
                <a:gd name="T39" fmla="*/ 177 h 299"/>
                <a:gd name="T40" fmla="*/ 44 w 652"/>
                <a:gd name="T41" fmla="*/ 178 h 299"/>
                <a:gd name="T42" fmla="*/ 29 w 652"/>
                <a:gd name="T43" fmla="*/ 154 h 299"/>
                <a:gd name="T44" fmla="*/ 0 w 652"/>
                <a:gd name="T45" fmla="*/ 140 h 299"/>
                <a:gd name="T46" fmla="*/ 0 w 652"/>
                <a:gd name="T47" fmla="*/ 121 h 299"/>
                <a:gd name="T48" fmla="*/ 26 w 652"/>
                <a:gd name="T49" fmla="*/ 110 h 299"/>
                <a:gd name="T50" fmla="*/ 51 w 652"/>
                <a:gd name="T51" fmla="*/ 74 h 299"/>
                <a:gd name="T52" fmla="*/ 115 w 652"/>
                <a:gd name="T53" fmla="*/ 87 h 299"/>
                <a:gd name="T54" fmla="*/ 150 w 652"/>
                <a:gd name="T55" fmla="*/ 87 h 299"/>
                <a:gd name="T56" fmla="*/ 199 w 652"/>
                <a:gd name="T57" fmla="*/ 97 h 299"/>
                <a:gd name="T58" fmla="*/ 224 w 652"/>
                <a:gd name="T59" fmla="*/ 92 h 299"/>
                <a:gd name="T60" fmla="*/ 194 w 652"/>
                <a:gd name="T61" fmla="*/ 69 h 299"/>
                <a:gd name="T62" fmla="*/ 201 w 652"/>
                <a:gd name="T63" fmla="*/ 53 h 299"/>
                <a:gd name="T64" fmla="*/ 198 w 652"/>
                <a:gd name="T65" fmla="*/ 34 h 299"/>
                <a:gd name="T66" fmla="*/ 257 w 652"/>
                <a:gd name="T67" fmla="*/ 21 h 299"/>
                <a:gd name="T68" fmla="*/ 298 w 652"/>
                <a:gd name="T69" fmla="*/ 9 h 299"/>
                <a:gd name="T70" fmla="*/ 338 w 652"/>
                <a:gd name="T71" fmla="*/ 5 h 299"/>
                <a:gd name="T72" fmla="*/ 366 w 652"/>
                <a:gd name="T73" fmla="*/ 20 h 299"/>
                <a:gd name="T74" fmla="*/ 393 w 652"/>
                <a:gd name="T75" fmla="*/ 38 h 299"/>
                <a:gd name="T76" fmla="*/ 437 w 652"/>
                <a:gd name="T77" fmla="*/ 18 h 299"/>
                <a:gd name="T78" fmla="*/ 462 w 652"/>
                <a:gd name="T79" fmla="*/ 39 h 299"/>
                <a:gd name="T80" fmla="*/ 524 w 652"/>
                <a:gd name="T81" fmla="*/ 80 h 299"/>
                <a:gd name="T82" fmla="*/ 571 w 652"/>
                <a:gd name="T83" fmla="*/ 86 h 299"/>
                <a:gd name="T84" fmla="*/ 595 w 652"/>
                <a:gd name="T85" fmla="*/ 102 h 299"/>
                <a:gd name="T86" fmla="*/ 619 w 652"/>
                <a:gd name="T87" fmla="*/ 114 h 299"/>
                <a:gd name="T88" fmla="*/ 652 w 652"/>
                <a:gd name="T89" fmla="*/ 124 h 299"/>
                <a:gd name="T90" fmla="*/ 634 w 652"/>
                <a:gd name="T91" fmla="*/ 139 h 299"/>
                <a:gd name="T92" fmla="*/ 637 w 652"/>
                <a:gd name="T93" fmla="*/ 169 h 299"/>
                <a:gd name="T94" fmla="*/ 605 w 652"/>
                <a:gd name="T95" fmla="*/ 199 h 299"/>
                <a:gd name="T96" fmla="*/ 569 w 652"/>
                <a:gd name="T97" fmla="*/ 211 h 299"/>
                <a:gd name="T98" fmla="*/ 588 w 652"/>
                <a:gd name="T99" fmla="*/ 252 h 299"/>
                <a:gd name="T100" fmla="*/ 581 w 652"/>
                <a:gd name="T101" fmla="*/ 261 h 299"/>
                <a:gd name="T102" fmla="*/ 545 w 652"/>
                <a:gd name="T103" fmla="*/ 252 h 299"/>
                <a:gd name="T104" fmla="*/ 512 w 652"/>
                <a:gd name="T105" fmla="*/ 253 h 299"/>
                <a:gd name="T106" fmla="*/ 477 w 652"/>
                <a:gd name="T107" fmla="*/ 249 h 299"/>
                <a:gd name="T108" fmla="*/ 449 w 652"/>
                <a:gd name="T109" fmla="*/ 254 h 299"/>
                <a:gd name="T110" fmla="*/ 438 w 652"/>
                <a:gd name="T111" fmla="*/ 266 h 2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652" h="299">
                  <a:moveTo>
                    <a:pt x="438" y="266"/>
                  </a:moveTo>
                  <a:lnTo>
                    <a:pt x="429" y="270"/>
                  </a:lnTo>
                  <a:lnTo>
                    <a:pt x="412" y="284"/>
                  </a:lnTo>
                  <a:lnTo>
                    <a:pt x="408" y="299"/>
                  </a:lnTo>
                  <a:lnTo>
                    <a:pt x="402" y="299"/>
                  </a:lnTo>
                  <a:lnTo>
                    <a:pt x="395" y="289"/>
                  </a:lnTo>
                  <a:lnTo>
                    <a:pt x="373" y="288"/>
                  </a:lnTo>
                  <a:lnTo>
                    <a:pt x="365" y="272"/>
                  </a:lnTo>
                  <a:lnTo>
                    <a:pt x="357" y="271"/>
                  </a:lnTo>
                  <a:lnTo>
                    <a:pt x="352" y="251"/>
                  </a:lnTo>
                  <a:lnTo>
                    <a:pt x="328" y="236"/>
                  </a:lnTo>
                  <a:lnTo>
                    <a:pt x="300" y="237"/>
                  </a:lnTo>
                  <a:lnTo>
                    <a:pt x="281" y="240"/>
                  </a:lnTo>
                  <a:lnTo>
                    <a:pt x="260" y="222"/>
                  </a:lnTo>
                  <a:lnTo>
                    <a:pt x="245" y="214"/>
                  </a:lnTo>
                  <a:lnTo>
                    <a:pt x="215" y="200"/>
                  </a:lnTo>
                  <a:lnTo>
                    <a:pt x="211" y="198"/>
                  </a:lnTo>
                  <a:lnTo>
                    <a:pt x="172" y="210"/>
                  </a:lnTo>
                  <a:lnTo>
                    <a:pt x="192" y="285"/>
                  </a:lnTo>
                  <a:lnTo>
                    <a:pt x="183" y="286"/>
                  </a:lnTo>
                  <a:lnTo>
                    <a:pt x="168" y="270"/>
                  </a:lnTo>
                  <a:lnTo>
                    <a:pt x="155" y="265"/>
                  </a:lnTo>
                  <a:lnTo>
                    <a:pt x="137" y="269"/>
                  </a:lnTo>
                  <a:lnTo>
                    <a:pt x="131" y="276"/>
                  </a:lnTo>
                  <a:lnTo>
                    <a:pt x="129" y="271"/>
                  </a:lnTo>
                  <a:lnTo>
                    <a:pt x="131" y="262"/>
                  </a:lnTo>
                  <a:lnTo>
                    <a:pt x="127" y="255"/>
                  </a:lnTo>
                  <a:lnTo>
                    <a:pt x="106" y="248"/>
                  </a:lnTo>
                  <a:lnTo>
                    <a:pt x="94" y="230"/>
                  </a:lnTo>
                  <a:lnTo>
                    <a:pt x="84" y="224"/>
                  </a:lnTo>
                  <a:lnTo>
                    <a:pt x="81" y="218"/>
                  </a:lnTo>
                  <a:lnTo>
                    <a:pt x="98" y="220"/>
                  </a:lnTo>
                  <a:lnTo>
                    <a:pt x="95" y="205"/>
                  </a:lnTo>
                  <a:lnTo>
                    <a:pt x="108" y="201"/>
                  </a:lnTo>
                  <a:lnTo>
                    <a:pt x="123" y="204"/>
                  </a:lnTo>
                  <a:lnTo>
                    <a:pt x="121" y="184"/>
                  </a:lnTo>
                  <a:lnTo>
                    <a:pt x="115" y="172"/>
                  </a:lnTo>
                  <a:lnTo>
                    <a:pt x="99" y="173"/>
                  </a:lnTo>
                  <a:lnTo>
                    <a:pt x="84" y="168"/>
                  </a:lnTo>
                  <a:lnTo>
                    <a:pt x="67" y="177"/>
                  </a:lnTo>
                  <a:lnTo>
                    <a:pt x="53" y="181"/>
                  </a:lnTo>
                  <a:lnTo>
                    <a:pt x="44" y="178"/>
                  </a:lnTo>
                  <a:lnTo>
                    <a:pt x="43" y="167"/>
                  </a:lnTo>
                  <a:lnTo>
                    <a:pt x="29" y="154"/>
                  </a:lnTo>
                  <a:lnTo>
                    <a:pt x="17" y="154"/>
                  </a:lnTo>
                  <a:lnTo>
                    <a:pt x="0" y="140"/>
                  </a:lnTo>
                  <a:lnTo>
                    <a:pt x="6" y="125"/>
                  </a:lnTo>
                  <a:lnTo>
                    <a:pt x="0" y="121"/>
                  </a:lnTo>
                  <a:lnTo>
                    <a:pt x="7" y="99"/>
                  </a:lnTo>
                  <a:lnTo>
                    <a:pt x="26" y="110"/>
                  </a:lnTo>
                  <a:lnTo>
                    <a:pt x="25" y="96"/>
                  </a:lnTo>
                  <a:lnTo>
                    <a:pt x="51" y="74"/>
                  </a:lnTo>
                  <a:lnTo>
                    <a:pt x="76" y="73"/>
                  </a:lnTo>
                  <a:lnTo>
                    <a:pt x="115" y="87"/>
                  </a:lnTo>
                  <a:lnTo>
                    <a:pt x="136" y="95"/>
                  </a:lnTo>
                  <a:lnTo>
                    <a:pt x="150" y="87"/>
                  </a:lnTo>
                  <a:lnTo>
                    <a:pt x="175" y="87"/>
                  </a:lnTo>
                  <a:lnTo>
                    <a:pt x="199" y="97"/>
                  </a:lnTo>
                  <a:lnTo>
                    <a:pt x="202" y="91"/>
                  </a:lnTo>
                  <a:lnTo>
                    <a:pt x="224" y="92"/>
                  </a:lnTo>
                  <a:lnTo>
                    <a:pt x="225" y="82"/>
                  </a:lnTo>
                  <a:lnTo>
                    <a:pt x="194" y="69"/>
                  </a:lnTo>
                  <a:lnTo>
                    <a:pt x="206" y="59"/>
                  </a:lnTo>
                  <a:lnTo>
                    <a:pt x="201" y="53"/>
                  </a:lnTo>
                  <a:lnTo>
                    <a:pt x="214" y="48"/>
                  </a:lnTo>
                  <a:lnTo>
                    <a:pt x="198" y="34"/>
                  </a:lnTo>
                  <a:lnTo>
                    <a:pt x="202" y="28"/>
                  </a:lnTo>
                  <a:lnTo>
                    <a:pt x="257" y="21"/>
                  </a:lnTo>
                  <a:lnTo>
                    <a:pt x="263" y="16"/>
                  </a:lnTo>
                  <a:lnTo>
                    <a:pt x="298" y="9"/>
                  </a:lnTo>
                  <a:lnTo>
                    <a:pt x="309" y="0"/>
                  </a:lnTo>
                  <a:lnTo>
                    <a:pt x="338" y="5"/>
                  </a:lnTo>
                  <a:lnTo>
                    <a:pt x="352" y="25"/>
                  </a:lnTo>
                  <a:lnTo>
                    <a:pt x="366" y="20"/>
                  </a:lnTo>
                  <a:lnTo>
                    <a:pt x="389" y="27"/>
                  </a:lnTo>
                  <a:lnTo>
                    <a:pt x="393" y="38"/>
                  </a:lnTo>
                  <a:lnTo>
                    <a:pt x="407" y="37"/>
                  </a:lnTo>
                  <a:lnTo>
                    <a:pt x="437" y="18"/>
                  </a:lnTo>
                  <a:lnTo>
                    <a:pt x="434" y="24"/>
                  </a:lnTo>
                  <a:lnTo>
                    <a:pt x="462" y="39"/>
                  </a:lnTo>
                  <a:lnTo>
                    <a:pt x="520" y="90"/>
                  </a:lnTo>
                  <a:lnTo>
                    <a:pt x="524" y="80"/>
                  </a:lnTo>
                  <a:lnTo>
                    <a:pt x="551" y="92"/>
                  </a:lnTo>
                  <a:lnTo>
                    <a:pt x="571" y="86"/>
                  </a:lnTo>
                  <a:lnTo>
                    <a:pt x="582" y="90"/>
                  </a:lnTo>
                  <a:lnTo>
                    <a:pt x="595" y="102"/>
                  </a:lnTo>
                  <a:lnTo>
                    <a:pt x="608" y="106"/>
                  </a:lnTo>
                  <a:lnTo>
                    <a:pt x="619" y="114"/>
                  </a:lnTo>
                  <a:lnTo>
                    <a:pt x="638" y="111"/>
                  </a:lnTo>
                  <a:lnTo>
                    <a:pt x="652" y="124"/>
                  </a:lnTo>
                  <a:lnTo>
                    <a:pt x="647" y="137"/>
                  </a:lnTo>
                  <a:lnTo>
                    <a:pt x="634" y="139"/>
                  </a:lnTo>
                  <a:lnTo>
                    <a:pt x="642" y="160"/>
                  </a:lnTo>
                  <a:lnTo>
                    <a:pt x="637" y="169"/>
                  </a:lnTo>
                  <a:lnTo>
                    <a:pt x="602" y="162"/>
                  </a:lnTo>
                  <a:lnTo>
                    <a:pt x="605" y="199"/>
                  </a:lnTo>
                  <a:lnTo>
                    <a:pt x="599" y="203"/>
                  </a:lnTo>
                  <a:lnTo>
                    <a:pt x="569" y="211"/>
                  </a:lnTo>
                  <a:lnTo>
                    <a:pt x="597" y="247"/>
                  </a:lnTo>
                  <a:lnTo>
                    <a:pt x="588" y="252"/>
                  </a:lnTo>
                  <a:lnTo>
                    <a:pt x="593" y="264"/>
                  </a:lnTo>
                  <a:lnTo>
                    <a:pt x="581" y="261"/>
                  </a:lnTo>
                  <a:lnTo>
                    <a:pt x="571" y="254"/>
                  </a:lnTo>
                  <a:lnTo>
                    <a:pt x="545" y="252"/>
                  </a:lnTo>
                  <a:lnTo>
                    <a:pt x="517" y="251"/>
                  </a:lnTo>
                  <a:lnTo>
                    <a:pt x="512" y="253"/>
                  </a:lnTo>
                  <a:lnTo>
                    <a:pt x="485" y="245"/>
                  </a:lnTo>
                  <a:lnTo>
                    <a:pt x="477" y="249"/>
                  </a:lnTo>
                  <a:lnTo>
                    <a:pt x="479" y="261"/>
                  </a:lnTo>
                  <a:lnTo>
                    <a:pt x="449" y="254"/>
                  </a:lnTo>
                  <a:lnTo>
                    <a:pt x="439" y="257"/>
                  </a:lnTo>
                  <a:lnTo>
                    <a:pt x="438" y="266"/>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04" name="Freeform 103"/>
            <p:cNvSpPr>
              <a:spLocks/>
            </p:cNvSpPr>
            <p:nvPr/>
          </p:nvSpPr>
          <p:spPr bwMode="auto">
            <a:xfrm>
              <a:off x="6873001" y="2854075"/>
              <a:ext cx="274422" cy="127367"/>
            </a:xfrm>
            <a:custGeom>
              <a:avLst/>
              <a:gdLst>
                <a:gd name="T0" fmla="*/ 11 w 166"/>
                <a:gd name="T1" fmla="*/ 21 h 82"/>
                <a:gd name="T2" fmla="*/ 12 w 166"/>
                <a:gd name="T3" fmla="*/ 12 h 82"/>
                <a:gd name="T4" fmla="*/ 22 w 166"/>
                <a:gd name="T5" fmla="*/ 9 h 82"/>
                <a:gd name="T6" fmla="*/ 52 w 166"/>
                <a:gd name="T7" fmla="*/ 16 h 82"/>
                <a:gd name="T8" fmla="*/ 50 w 166"/>
                <a:gd name="T9" fmla="*/ 4 h 82"/>
                <a:gd name="T10" fmla="*/ 58 w 166"/>
                <a:gd name="T11" fmla="*/ 0 h 82"/>
                <a:gd name="T12" fmla="*/ 85 w 166"/>
                <a:gd name="T13" fmla="*/ 8 h 82"/>
                <a:gd name="T14" fmla="*/ 90 w 166"/>
                <a:gd name="T15" fmla="*/ 6 h 82"/>
                <a:gd name="T16" fmla="*/ 118 w 166"/>
                <a:gd name="T17" fmla="*/ 7 h 82"/>
                <a:gd name="T18" fmla="*/ 144 w 166"/>
                <a:gd name="T19" fmla="*/ 9 h 82"/>
                <a:gd name="T20" fmla="*/ 154 w 166"/>
                <a:gd name="T21" fmla="*/ 16 h 82"/>
                <a:gd name="T22" fmla="*/ 166 w 166"/>
                <a:gd name="T23" fmla="*/ 19 h 82"/>
                <a:gd name="T24" fmla="*/ 165 w 166"/>
                <a:gd name="T25" fmla="*/ 24 h 82"/>
                <a:gd name="T26" fmla="*/ 142 w 166"/>
                <a:gd name="T27" fmla="*/ 35 h 82"/>
                <a:gd name="T28" fmla="*/ 139 w 166"/>
                <a:gd name="T29" fmla="*/ 43 h 82"/>
                <a:gd name="T30" fmla="*/ 118 w 166"/>
                <a:gd name="T31" fmla="*/ 46 h 82"/>
                <a:gd name="T32" fmla="*/ 116 w 166"/>
                <a:gd name="T33" fmla="*/ 58 h 82"/>
                <a:gd name="T34" fmla="*/ 97 w 166"/>
                <a:gd name="T35" fmla="*/ 56 h 82"/>
                <a:gd name="T36" fmla="*/ 87 w 166"/>
                <a:gd name="T37" fmla="*/ 60 h 82"/>
                <a:gd name="T38" fmla="*/ 74 w 166"/>
                <a:gd name="T39" fmla="*/ 70 h 82"/>
                <a:gd name="T40" fmla="*/ 77 w 166"/>
                <a:gd name="T41" fmla="*/ 74 h 82"/>
                <a:gd name="T42" fmla="*/ 74 w 166"/>
                <a:gd name="T43" fmla="*/ 79 h 82"/>
                <a:gd name="T44" fmla="*/ 43 w 166"/>
                <a:gd name="T45" fmla="*/ 82 h 82"/>
                <a:gd name="T46" fmla="*/ 20 w 166"/>
                <a:gd name="T47" fmla="*/ 76 h 82"/>
                <a:gd name="T48" fmla="*/ 2 w 166"/>
                <a:gd name="T49" fmla="*/ 77 h 82"/>
                <a:gd name="T50" fmla="*/ 0 w 166"/>
                <a:gd name="T51" fmla="*/ 65 h 82"/>
                <a:gd name="T52" fmla="*/ 20 w 166"/>
                <a:gd name="T53" fmla="*/ 69 h 82"/>
                <a:gd name="T54" fmla="*/ 24 w 166"/>
                <a:gd name="T55" fmla="*/ 62 h 82"/>
                <a:gd name="T56" fmla="*/ 37 w 166"/>
                <a:gd name="T57" fmla="*/ 64 h 82"/>
                <a:gd name="T58" fmla="*/ 55 w 166"/>
                <a:gd name="T59" fmla="*/ 49 h 82"/>
                <a:gd name="T60" fmla="*/ 31 w 166"/>
                <a:gd name="T61" fmla="*/ 39 h 82"/>
                <a:gd name="T62" fmla="*/ 21 w 166"/>
                <a:gd name="T63" fmla="*/ 44 h 82"/>
                <a:gd name="T64" fmla="*/ 6 w 166"/>
                <a:gd name="T65" fmla="*/ 36 h 82"/>
                <a:gd name="T66" fmla="*/ 16 w 166"/>
                <a:gd name="T67" fmla="*/ 23 h 82"/>
                <a:gd name="T68" fmla="*/ 11 w 166"/>
                <a:gd name="T69" fmla="*/ 21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66" h="82">
                  <a:moveTo>
                    <a:pt x="11" y="21"/>
                  </a:moveTo>
                  <a:lnTo>
                    <a:pt x="12" y="12"/>
                  </a:lnTo>
                  <a:lnTo>
                    <a:pt x="22" y="9"/>
                  </a:lnTo>
                  <a:lnTo>
                    <a:pt x="52" y="16"/>
                  </a:lnTo>
                  <a:lnTo>
                    <a:pt x="50" y="4"/>
                  </a:lnTo>
                  <a:lnTo>
                    <a:pt x="58" y="0"/>
                  </a:lnTo>
                  <a:lnTo>
                    <a:pt x="85" y="8"/>
                  </a:lnTo>
                  <a:lnTo>
                    <a:pt x="90" y="6"/>
                  </a:lnTo>
                  <a:lnTo>
                    <a:pt x="118" y="7"/>
                  </a:lnTo>
                  <a:lnTo>
                    <a:pt x="144" y="9"/>
                  </a:lnTo>
                  <a:lnTo>
                    <a:pt x="154" y="16"/>
                  </a:lnTo>
                  <a:lnTo>
                    <a:pt x="166" y="19"/>
                  </a:lnTo>
                  <a:lnTo>
                    <a:pt x="165" y="24"/>
                  </a:lnTo>
                  <a:lnTo>
                    <a:pt x="142" y="35"/>
                  </a:lnTo>
                  <a:lnTo>
                    <a:pt x="139" y="43"/>
                  </a:lnTo>
                  <a:lnTo>
                    <a:pt x="118" y="46"/>
                  </a:lnTo>
                  <a:lnTo>
                    <a:pt x="116" y="58"/>
                  </a:lnTo>
                  <a:lnTo>
                    <a:pt x="97" y="56"/>
                  </a:lnTo>
                  <a:lnTo>
                    <a:pt x="87" y="60"/>
                  </a:lnTo>
                  <a:lnTo>
                    <a:pt x="74" y="70"/>
                  </a:lnTo>
                  <a:lnTo>
                    <a:pt x="77" y="74"/>
                  </a:lnTo>
                  <a:lnTo>
                    <a:pt x="74" y="79"/>
                  </a:lnTo>
                  <a:lnTo>
                    <a:pt x="43" y="82"/>
                  </a:lnTo>
                  <a:lnTo>
                    <a:pt x="20" y="76"/>
                  </a:lnTo>
                  <a:lnTo>
                    <a:pt x="2" y="77"/>
                  </a:lnTo>
                  <a:lnTo>
                    <a:pt x="0" y="65"/>
                  </a:lnTo>
                  <a:lnTo>
                    <a:pt x="20" y="69"/>
                  </a:lnTo>
                  <a:lnTo>
                    <a:pt x="24" y="62"/>
                  </a:lnTo>
                  <a:lnTo>
                    <a:pt x="37" y="64"/>
                  </a:lnTo>
                  <a:lnTo>
                    <a:pt x="55" y="49"/>
                  </a:lnTo>
                  <a:lnTo>
                    <a:pt x="31" y="39"/>
                  </a:lnTo>
                  <a:lnTo>
                    <a:pt x="21" y="44"/>
                  </a:lnTo>
                  <a:lnTo>
                    <a:pt x="6" y="36"/>
                  </a:lnTo>
                  <a:lnTo>
                    <a:pt x="16" y="23"/>
                  </a:lnTo>
                  <a:lnTo>
                    <a:pt x="11" y="21"/>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05" name="Freeform 104"/>
            <p:cNvSpPr>
              <a:spLocks/>
            </p:cNvSpPr>
            <p:nvPr/>
          </p:nvSpPr>
          <p:spPr bwMode="auto">
            <a:xfrm>
              <a:off x="8012017" y="3778264"/>
              <a:ext cx="160356" cy="132027"/>
            </a:xfrm>
            <a:custGeom>
              <a:avLst/>
              <a:gdLst>
                <a:gd name="T0" fmla="*/ 27 w 97"/>
                <a:gd name="T1" fmla="*/ 81 h 85"/>
                <a:gd name="T2" fmla="*/ 18 w 97"/>
                <a:gd name="T3" fmla="*/ 71 h 85"/>
                <a:gd name="T4" fmla="*/ 7 w 97"/>
                <a:gd name="T5" fmla="*/ 49 h 85"/>
                <a:gd name="T6" fmla="*/ 0 w 97"/>
                <a:gd name="T7" fmla="*/ 24 h 85"/>
                <a:gd name="T8" fmla="*/ 10 w 97"/>
                <a:gd name="T9" fmla="*/ 7 h 85"/>
                <a:gd name="T10" fmla="*/ 33 w 97"/>
                <a:gd name="T11" fmla="*/ 3 h 85"/>
                <a:gd name="T12" fmla="*/ 51 w 97"/>
                <a:gd name="T13" fmla="*/ 6 h 85"/>
                <a:gd name="T14" fmla="*/ 67 w 97"/>
                <a:gd name="T15" fmla="*/ 14 h 85"/>
                <a:gd name="T16" fmla="*/ 73 w 97"/>
                <a:gd name="T17" fmla="*/ 0 h 85"/>
                <a:gd name="T18" fmla="*/ 90 w 97"/>
                <a:gd name="T19" fmla="*/ 7 h 85"/>
                <a:gd name="T20" fmla="*/ 96 w 97"/>
                <a:gd name="T21" fmla="*/ 21 h 85"/>
                <a:gd name="T22" fmla="*/ 97 w 97"/>
                <a:gd name="T23" fmla="*/ 46 h 85"/>
                <a:gd name="T24" fmla="*/ 68 w 97"/>
                <a:gd name="T25" fmla="*/ 62 h 85"/>
                <a:gd name="T26" fmla="*/ 77 w 97"/>
                <a:gd name="T27" fmla="*/ 75 h 85"/>
                <a:gd name="T28" fmla="*/ 58 w 97"/>
                <a:gd name="T29" fmla="*/ 76 h 85"/>
                <a:gd name="T30" fmla="*/ 42 w 97"/>
                <a:gd name="T31" fmla="*/ 85 h 85"/>
                <a:gd name="T32" fmla="*/ 27 w 97"/>
                <a:gd name="T33" fmla="*/ 81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97" h="85">
                  <a:moveTo>
                    <a:pt x="27" y="81"/>
                  </a:moveTo>
                  <a:lnTo>
                    <a:pt x="18" y="71"/>
                  </a:lnTo>
                  <a:lnTo>
                    <a:pt x="7" y="49"/>
                  </a:lnTo>
                  <a:lnTo>
                    <a:pt x="0" y="24"/>
                  </a:lnTo>
                  <a:lnTo>
                    <a:pt x="10" y="7"/>
                  </a:lnTo>
                  <a:lnTo>
                    <a:pt x="33" y="3"/>
                  </a:lnTo>
                  <a:lnTo>
                    <a:pt x="51" y="6"/>
                  </a:lnTo>
                  <a:lnTo>
                    <a:pt x="67" y="14"/>
                  </a:lnTo>
                  <a:lnTo>
                    <a:pt x="73" y="0"/>
                  </a:lnTo>
                  <a:lnTo>
                    <a:pt x="90" y="7"/>
                  </a:lnTo>
                  <a:lnTo>
                    <a:pt x="96" y="21"/>
                  </a:lnTo>
                  <a:lnTo>
                    <a:pt x="97" y="46"/>
                  </a:lnTo>
                  <a:lnTo>
                    <a:pt x="68" y="62"/>
                  </a:lnTo>
                  <a:lnTo>
                    <a:pt x="77" y="75"/>
                  </a:lnTo>
                  <a:lnTo>
                    <a:pt x="58" y="76"/>
                  </a:lnTo>
                  <a:lnTo>
                    <a:pt x="42" y="85"/>
                  </a:lnTo>
                  <a:lnTo>
                    <a:pt x="27" y="81"/>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06" name="Freeform 105"/>
            <p:cNvSpPr>
              <a:spLocks/>
            </p:cNvSpPr>
            <p:nvPr/>
          </p:nvSpPr>
          <p:spPr bwMode="auto">
            <a:xfrm>
              <a:off x="8494736" y="3003187"/>
              <a:ext cx="127292" cy="135134"/>
            </a:xfrm>
            <a:custGeom>
              <a:avLst/>
              <a:gdLst>
                <a:gd name="T0" fmla="*/ 29 w 77"/>
                <a:gd name="T1" fmla="*/ 0 h 87"/>
                <a:gd name="T2" fmla="*/ 55 w 77"/>
                <a:gd name="T3" fmla="*/ 24 h 87"/>
                <a:gd name="T4" fmla="*/ 66 w 77"/>
                <a:gd name="T5" fmla="*/ 38 h 87"/>
                <a:gd name="T6" fmla="*/ 77 w 77"/>
                <a:gd name="T7" fmla="*/ 62 h 87"/>
                <a:gd name="T8" fmla="*/ 75 w 77"/>
                <a:gd name="T9" fmla="*/ 73 h 87"/>
                <a:gd name="T10" fmla="*/ 61 w 77"/>
                <a:gd name="T11" fmla="*/ 77 h 87"/>
                <a:gd name="T12" fmla="*/ 51 w 77"/>
                <a:gd name="T13" fmla="*/ 85 h 87"/>
                <a:gd name="T14" fmla="*/ 36 w 77"/>
                <a:gd name="T15" fmla="*/ 87 h 87"/>
                <a:gd name="T16" fmla="*/ 29 w 77"/>
                <a:gd name="T17" fmla="*/ 76 h 87"/>
                <a:gd name="T18" fmla="*/ 26 w 77"/>
                <a:gd name="T19" fmla="*/ 61 h 87"/>
                <a:gd name="T20" fmla="*/ 9 w 77"/>
                <a:gd name="T21" fmla="*/ 39 h 87"/>
                <a:gd name="T22" fmla="*/ 20 w 77"/>
                <a:gd name="T23" fmla="*/ 35 h 87"/>
                <a:gd name="T24" fmla="*/ 0 w 77"/>
                <a:gd name="T25" fmla="*/ 18 h 87"/>
                <a:gd name="T26" fmla="*/ 1 w 77"/>
                <a:gd name="T27" fmla="*/ 16 h 87"/>
                <a:gd name="T28" fmla="*/ 8 w 77"/>
                <a:gd name="T29" fmla="*/ 17 h 87"/>
                <a:gd name="T30" fmla="*/ 11 w 77"/>
                <a:gd name="T31" fmla="*/ 7 h 87"/>
                <a:gd name="T32" fmla="*/ 22 w 77"/>
                <a:gd name="T33" fmla="*/ 6 h 87"/>
                <a:gd name="T34" fmla="*/ 29 w 77"/>
                <a:gd name="T35" fmla="*/ 5 h 87"/>
                <a:gd name="T36" fmla="*/ 29 w 77"/>
                <a:gd name="T37"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77" h="87">
                  <a:moveTo>
                    <a:pt x="29" y="0"/>
                  </a:moveTo>
                  <a:lnTo>
                    <a:pt x="55" y="24"/>
                  </a:lnTo>
                  <a:lnTo>
                    <a:pt x="66" y="38"/>
                  </a:lnTo>
                  <a:lnTo>
                    <a:pt x="77" y="62"/>
                  </a:lnTo>
                  <a:lnTo>
                    <a:pt x="75" y="73"/>
                  </a:lnTo>
                  <a:lnTo>
                    <a:pt x="61" y="77"/>
                  </a:lnTo>
                  <a:lnTo>
                    <a:pt x="51" y="85"/>
                  </a:lnTo>
                  <a:lnTo>
                    <a:pt x="36" y="87"/>
                  </a:lnTo>
                  <a:lnTo>
                    <a:pt x="29" y="76"/>
                  </a:lnTo>
                  <a:lnTo>
                    <a:pt x="26" y="61"/>
                  </a:lnTo>
                  <a:lnTo>
                    <a:pt x="9" y="39"/>
                  </a:lnTo>
                  <a:lnTo>
                    <a:pt x="20" y="35"/>
                  </a:lnTo>
                  <a:lnTo>
                    <a:pt x="0" y="18"/>
                  </a:lnTo>
                  <a:lnTo>
                    <a:pt x="1" y="16"/>
                  </a:lnTo>
                  <a:lnTo>
                    <a:pt x="8" y="17"/>
                  </a:lnTo>
                  <a:lnTo>
                    <a:pt x="11" y="7"/>
                  </a:lnTo>
                  <a:lnTo>
                    <a:pt x="22" y="6"/>
                  </a:lnTo>
                  <a:lnTo>
                    <a:pt x="29" y="5"/>
                  </a:lnTo>
                  <a:lnTo>
                    <a:pt x="29"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09" name="Freeform 108"/>
            <p:cNvSpPr>
              <a:spLocks/>
            </p:cNvSpPr>
            <p:nvPr/>
          </p:nvSpPr>
          <p:spPr bwMode="auto">
            <a:xfrm>
              <a:off x="7912829" y="3523530"/>
              <a:ext cx="249626" cy="276480"/>
            </a:xfrm>
            <a:custGeom>
              <a:avLst/>
              <a:gdLst>
                <a:gd name="T0" fmla="*/ 111 w 151"/>
                <a:gd name="T1" fmla="*/ 170 h 178"/>
                <a:gd name="T2" fmla="*/ 116 w 151"/>
                <a:gd name="T3" fmla="*/ 161 h 178"/>
                <a:gd name="T4" fmla="*/ 114 w 151"/>
                <a:gd name="T5" fmla="*/ 143 h 178"/>
                <a:gd name="T6" fmla="*/ 97 w 151"/>
                <a:gd name="T7" fmla="*/ 125 h 178"/>
                <a:gd name="T8" fmla="*/ 93 w 151"/>
                <a:gd name="T9" fmla="*/ 104 h 178"/>
                <a:gd name="T10" fmla="*/ 77 w 151"/>
                <a:gd name="T11" fmla="*/ 87 h 178"/>
                <a:gd name="T12" fmla="*/ 63 w 151"/>
                <a:gd name="T13" fmla="*/ 86 h 178"/>
                <a:gd name="T14" fmla="*/ 60 w 151"/>
                <a:gd name="T15" fmla="*/ 93 h 178"/>
                <a:gd name="T16" fmla="*/ 50 w 151"/>
                <a:gd name="T17" fmla="*/ 94 h 178"/>
                <a:gd name="T18" fmla="*/ 44 w 151"/>
                <a:gd name="T19" fmla="*/ 90 h 178"/>
                <a:gd name="T20" fmla="*/ 26 w 151"/>
                <a:gd name="T21" fmla="*/ 103 h 178"/>
                <a:gd name="T22" fmla="*/ 23 w 151"/>
                <a:gd name="T23" fmla="*/ 84 h 178"/>
                <a:gd name="T24" fmla="*/ 24 w 151"/>
                <a:gd name="T25" fmla="*/ 62 h 178"/>
                <a:gd name="T26" fmla="*/ 12 w 151"/>
                <a:gd name="T27" fmla="*/ 61 h 178"/>
                <a:gd name="T28" fmla="*/ 9 w 151"/>
                <a:gd name="T29" fmla="*/ 49 h 178"/>
                <a:gd name="T30" fmla="*/ 0 w 151"/>
                <a:gd name="T31" fmla="*/ 42 h 178"/>
                <a:gd name="T32" fmla="*/ 3 w 151"/>
                <a:gd name="T33" fmla="*/ 34 h 178"/>
                <a:gd name="T34" fmla="*/ 16 w 151"/>
                <a:gd name="T35" fmla="*/ 21 h 178"/>
                <a:gd name="T36" fmla="*/ 18 w 151"/>
                <a:gd name="T37" fmla="*/ 26 h 178"/>
                <a:gd name="T38" fmla="*/ 28 w 151"/>
                <a:gd name="T39" fmla="*/ 26 h 178"/>
                <a:gd name="T40" fmla="*/ 21 w 151"/>
                <a:gd name="T41" fmla="*/ 3 h 178"/>
                <a:gd name="T42" fmla="*/ 30 w 151"/>
                <a:gd name="T43" fmla="*/ 0 h 178"/>
                <a:gd name="T44" fmla="*/ 43 w 151"/>
                <a:gd name="T45" fmla="*/ 16 h 178"/>
                <a:gd name="T46" fmla="*/ 55 w 151"/>
                <a:gd name="T47" fmla="*/ 35 h 178"/>
                <a:gd name="T48" fmla="*/ 77 w 151"/>
                <a:gd name="T49" fmla="*/ 35 h 178"/>
                <a:gd name="T50" fmla="*/ 87 w 151"/>
                <a:gd name="T51" fmla="*/ 53 h 178"/>
                <a:gd name="T52" fmla="*/ 76 w 151"/>
                <a:gd name="T53" fmla="*/ 59 h 178"/>
                <a:gd name="T54" fmla="*/ 72 w 151"/>
                <a:gd name="T55" fmla="*/ 66 h 178"/>
                <a:gd name="T56" fmla="*/ 96 w 151"/>
                <a:gd name="T57" fmla="*/ 79 h 178"/>
                <a:gd name="T58" fmla="*/ 115 w 151"/>
                <a:gd name="T59" fmla="*/ 103 h 178"/>
                <a:gd name="T60" fmla="*/ 129 w 151"/>
                <a:gd name="T61" fmla="*/ 122 h 178"/>
                <a:gd name="T62" fmla="*/ 145 w 151"/>
                <a:gd name="T63" fmla="*/ 136 h 178"/>
                <a:gd name="T64" fmla="*/ 151 w 151"/>
                <a:gd name="T65" fmla="*/ 151 h 178"/>
                <a:gd name="T66" fmla="*/ 150 w 151"/>
                <a:gd name="T67" fmla="*/ 171 h 178"/>
                <a:gd name="T68" fmla="*/ 133 w 151"/>
                <a:gd name="T69" fmla="*/ 164 h 178"/>
                <a:gd name="T70" fmla="*/ 127 w 151"/>
                <a:gd name="T71" fmla="*/ 178 h 178"/>
                <a:gd name="T72" fmla="*/ 111 w 151"/>
                <a:gd name="T73" fmla="*/ 170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51" h="178">
                  <a:moveTo>
                    <a:pt x="111" y="170"/>
                  </a:moveTo>
                  <a:lnTo>
                    <a:pt x="116" y="161"/>
                  </a:lnTo>
                  <a:lnTo>
                    <a:pt x="114" y="143"/>
                  </a:lnTo>
                  <a:lnTo>
                    <a:pt x="97" y="125"/>
                  </a:lnTo>
                  <a:lnTo>
                    <a:pt x="93" y="104"/>
                  </a:lnTo>
                  <a:lnTo>
                    <a:pt x="77" y="87"/>
                  </a:lnTo>
                  <a:lnTo>
                    <a:pt x="63" y="86"/>
                  </a:lnTo>
                  <a:lnTo>
                    <a:pt x="60" y="93"/>
                  </a:lnTo>
                  <a:lnTo>
                    <a:pt x="50" y="94"/>
                  </a:lnTo>
                  <a:lnTo>
                    <a:pt x="44" y="90"/>
                  </a:lnTo>
                  <a:lnTo>
                    <a:pt x="26" y="103"/>
                  </a:lnTo>
                  <a:lnTo>
                    <a:pt x="23" y="84"/>
                  </a:lnTo>
                  <a:lnTo>
                    <a:pt x="24" y="62"/>
                  </a:lnTo>
                  <a:lnTo>
                    <a:pt x="12" y="61"/>
                  </a:lnTo>
                  <a:lnTo>
                    <a:pt x="9" y="49"/>
                  </a:lnTo>
                  <a:lnTo>
                    <a:pt x="0" y="42"/>
                  </a:lnTo>
                  <a:lnTo>
                    <a:pt x="3" y="34"/>
                  </a:lnTo>
                  <a:lnTo>
                    <a:pt x="16" y="21"/>
                  </a:lnTo>
                  <a:lnTo>
                    <a:pt x="18" y="26"/>
                  </a:lnTo>
                  <a:lnTo>
                    <a:pt x="28" y="26"/>
                  </a:lnTo>
                  <a:lnTo>
                    <a:pt x="21" y="3"/>
                  </a:lnTo>
                  <a:lnTo>
                    <a:pt x="30" y="0"/>
                  </a:lnTo>
                  <a:lnTo>
                    <a:pt x="43" y="16"/>
                  </a:lnTo>
                  <a:lnTo>
                    <a:pt x="55" y="35"/>
                  </a:lnTo>
                  <a:lnTo>
                    <a:pt x="77" y="35"/>
                  </a:lnTo>
                  <a:lnTo>
                    <a:pt x="87" y="53"/>
                  </a:lnTo>
                  <a:lnTo>
                    <a:pt x="76" y="59"/>
                  </a:lnTo>
                  <a:lnTo>
                    <a:pt x="72" y="66"/>
                  </a:lnTo>
                  <a:lnTo>
                    <a:pt x="96" y="79"/>
                  </a:lnTo>
                  <a:lnTo>
                    <a:pt x="115" y="103"/>
                  </a:lnTo>
                  <a:lnTo>
                    <a:pt x="129" y="122"/>
                  </a:lnTo>
                  <a:lnTo>
                    <a:pt x="145" y="136"/>
                  </a:lnTo>
                  <a:lnTo>
                    <a:pt x="151" y="151"/>
                  </a:lnTo>
                  <a:lnTo>
                    <a:pt x="150" y="171"/>
                  </a:lnTo>
                  <a:lnTo>
                    <a:pt x="133" y="164"/>
                  </a:lnTo>
                  <a:lnTo>
                    <a:pt x="127" y="178"/>
                  </a:lnTo>
                  <a:lnTo>
                    <a:pt x="111" y="17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13" name="Freeform 112"/>
            <p:cNvSpPr>
              <a:spLocks/>
            </p:cNvSpPr>
            <p:nvPr/>
          </p:nvSpPr>
          <p:spPr bwMode="auto">
            <a:xfrm>
              <a:off x="7342494" y="3930484"/>
              <a:ext cx="64473" cy="124260"/>
            </a:xfrm>
            <a:custGeom>
              <a:avLst/>
              <a:gdLst>
                <a:gd name="T0" fmla="*/ 39 w 39"/>
                <a:gd name="T1" fmla="*/ 48 h 80"/>
                <a:gd name="T2" fmla="*/ 37 w 39"/>
                <a:gd name="T3" fmla="*/ 70 h 80"/>
                <a:gd name="T4" fmla="*/ 29 w 39"/>
                <a:gd name="T5" fmla="*/ 76 h 80"/>
                <a:gd name="T6" fmla="*/ 14 w 39"/>
                <a:gd name="T7" fmla="*/ 80 h 80"/>
                <a:gd name="T8" fmla="*/ 4 w 39"/>
                <a:gd name="T9" fmla="*/ 64 h 80"/>
                <a:gd name="T10" fmla="*/ 0 w 39"/>
                <a:gd name="T11" fmla="*/ 34 h 80"/>
                <a:gd name="T12" fmla="*/ 6 w 39"/>
                <a:gd name="T13" fmla="*/ 0 h 80"/>
                <a:gd name="T14" fmla="*/ 19 w 39"/>
                <a:gd name="T15" fmla="*/ 12 h 80"/>
                <a:gd name="T16" fmla="*/ 29 w 39"/>
                <a:gd name="T17" fmla="*/ 26 h 80"/>
                <a:gd name="T18" fmla="*/ 39 w 39"/>
                <a:gd name="T19" fmla="*/ 4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9" h="80">
                  <a:moveTo>
                    <a:pt x="39" y="48"/>
                  </a:moveTo>
                  <a:lnTo>
                    <a:pt x="37" y="70"/>
                  </a:lnTo>
                  <a:lnTo>
                    <a:pt x="29" y="76"/>
                  </a:lnTo>
                  <a:lnTo>
                    <a:pt x="14" y="80"/>
                  </a:lnTo>
                  <a:lnTo>
                    <a:pt x="4" y="64"/>
                  </a:lnTo>
                  <a:lnTo>
                    <a:pt x="0" y="34"/>
                  </a:lnTo>
                  <a:lnTo>
                    <a:pt x="6" y="0"/>
                  </a:lnTo>
                  <a:lnTo>
                    <a:pt x="19" y="12"/>
                  </a:lnTo>
                  <a:lnTo>
                    <a:pt x="29" y="26"/>
                  </a:lnTo>
                  <a:lnTo>
                    <a:pt x="39" y="48"/>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24" name="Freeform 123"/>
            <p:cNvSpPr>
              <a:spLocks/>
            </p:cNvSpPr>
            <p:nvPr/>
          </p:nvSpPr>
          <p:spPr bwMode="auto">
            <a:xfrm>
              <a:off x="7674777" y="3334032"/>
              <a:ext cx="264503" cy="593345"/>
            </a:xfrm>
            <a:custGeom>
              <a:avLst/>
              <a:gdLst>
                <a:gd name="T0" fmla="*/ 126 w 160"/>
                <a:gd name="T1" fmla="*/ 178 h 382"/>
                <a:gd name="T2" fmla="*/ 108 w 160"/>
                <a:gd name="T3" fmla="*/ 201 h 382"/>
                <a:gd name="T4" fmla="*/ 112 w 160"/>
                <a:gd name="T5" fmla="*/ 223 h 382"/>
                <a:gd name="T6" fmla="*/ 135 w 160"/>
                <a:gd name="T7" fmla="*/ 252 h 382"/>
                <a:gd name="T8" fmla="*/ 125 w 160"/>
                <a:gd name="T9" fmla="*/ 274 h 382"/>
                <a:gd name="T10" fmla="*/ 144 w 160"/>
                <a:gd name="T11" fmla="*/ 301 h 382"/>
                <a:gd name="T12" fmla="*/ 148 w 160"/>
                <a:gd name="T13" fmla="*/ 322 h 382"/>
                <a:gd name="T14" fmla="*/ 149 w 160"/>
                <a:gd name="T15" fmla="*/ 361 h 382"/>
                <a:gd name="T16" fmla="*/ 139 w 160"/>
                <a:gd name="T17" fmla="*/ 367 h 382"/>
                <a:gd name="T18" fmla="*/ 136 w 160"/>
                <a:gd name="T19" fmla="*/ 338 h 382"/>
                <a:gd name="T20" fmla="*/ 126 w 160"/>
                <a:gd name="T21" fmla="*/ 305 h 382"/>
                <a:gd name="T22" fmla="*/ 112 w 160"/>
                <a:gd name="T23" fmla="*/ 254 h 382"/>
                <a:gd name="T24" fmla="*/ 91 w 160"/>
                <a:gd name="T25" fmla="*/ 247 h 382"/>
                <a:gd name="T26" fmla="*/ 62 w 160"/>
                <a:gd name="T27" fmla="*/ 260 h 382"/>
                <a:gd name="T28" fmla="*/ 53 w 160"/>
                <a:gd name="T29" fmla="*/ 229 h 382"/>
                <a:gd name="T30" fmla="*/ 29 w 160"/>
                <a:gd name="T31" fmla="*/ 186 h 382"/>
                <a:gd name="T32" fmla="*/ 19 w 160"/>
                <a:gd name="T33" fmla="*/ 176 h 382"/>
                <a:gd name="T34" fmla="*/ 0 w 160"/>
                <a:gd name="T35" fmla="*/ 142 h 382"/>
                <a:gd name="T36" fmla="*/ 4 w 160"/>
                <a:gd name="T37" fmla="*/ 131 h 382"/>
                <a:gd name="T38" fmla="*/ 9 w 160"/>
                <a:gd name="T39" fmla="*/ 117 h 382"/>
                <a:gd name="T40" fmla="*/ 9 w 160"/>
                <a:gd name="T41" fmla="*/ 88 h 382"/>
                <a:gd name="T42" fmla="*/ 28 w 160"/>
                <a:gd name="T43" fmla="*/ 76 h 382"/>
                <a:gd name="T44" fmla="*/ 33 w 160"/>
                <a:gd name="T45" fmla="*/ 48 h 382"/>
                <a:gd name="T46" fmla="*/ 50 w 160"/>
                <a:gd name="T47" fmla="*/ 22 h 382"/>
                <a:gd name="T48" fmla="*/ 59 w 160"/>
                <a:gd name="T49" fmla="*/ 13 h 382"/>
                <a:gd name="T50" fmla="*/ 61 w 160"/>
                <a:gd name="T51" fmla="*/ 1 h 382"/>
                <a:gd name="T52" fmla="*/ 80 w 160"/>
                <a:gd name="T53" fmla="*/ 12 h 382"/>
                <a:gd name="T54" fmla="*/ 93 w 160"/>
                <a:gd name="T55" fmla="*/ 33 h 382"/>
                <a:gd name="T56" fmla="*/ 83 w 160"/>
                <a:gd name="T57" fmla="*/ 67 h 382"/>
                <a:gd name="T58" fmla="*/ 104 w 160"/>
                <a:gd name="T59" fmla="*/ 89 h 382"/>
                <a:gd name="T60" fmla="*/ 124 w 160"/>
                <a:gd name="T61" fmla="*/ 112 h 382"/>
                <a:gd name="T62" fmla="*/ 137 w 160"/>
                <a:gd name="T63" fmla="*/ 137 h 382"/>
                <a:gd name="T64" fmla="*/ 158 w 160"/>
                <a:gd name="T65" fmla="*/ 134 h 382"/>
                <a:gd name="T66" fmla="*/ 147 w 160"/>
                <a:gd name="T67" fmla="*/ 156 h 382"/>
                <a:gd name="T68" fmla="*/ 135 w 160"/>
                <a:gd name="T69" fmla="*/ 169 h 3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60" h="382">
                  <a:moveTo>
                    <a:pt x="135" y="169"/>
                  </a:moveTo>
                  <a:lnTo>
                    <a:pt x="126" y="178"/>
                  </a:lnTo>
                  <a:lnTo>
                    <a:pt x="113" y="179"/>
                  </a:lnTo>
                  <a:lnTo>
                    <a:pt x="108" y="201"/>
                  </a:lnTo>
                  <a:lnTo>
                    <a:pt x="101" y="205"/>
                  </a:lnTo>
                  <a:lnTo>
                    <a:pt x="112" y="223"/>
                  </a:lnTo>
                  <a:lnTo>
                    <a:pt x="126" y="239"/>
                  </a:lnTo>
                  <a:lnTo>
                    <a:pt x="135" y="252"/>
                  </a:lnTo>
                  <a:lnTo>
                    <a:pt x="131" y="270"/>
                  </a:lnTo>
                  <a:lnTo>
                    <a:pt x="125" y="274"/>
                  </a:lnTo>
                  <a:lnTo>
                    <a:pt x="130" y="285"/>
                  </a:lnTo>
                  <a:lnTo>
                    <a:pt x="144" y="301"/>
                  </a:lnTo>
                  <a:lnTo>
                    <a:pt x="147" y="313"/>
                  </a:lnTo>
                  <a:lnTo>
                    <a:pt x="148" y="322"/>
                  </a:lnTo>
                  <a:lnTo>
                    <a:pt x="157" y="341"/>
                  </a:lnTo>
                  <a:lnTo>
                    <a:pt x="149" y="361"/>
                  </a:lnTo>
                  <a:lnTo>
                    <a:pt x="142" y="382"/>
                  </a:lnTo>
                  <a:lnTo>
                    <a:pt x="139" y="367"/>
                  </a:lnTo>
                  <a:lnTo>
                    <a:pt x="143" y="351"/>
                  </a:lnTo>
                  <a:lnTo>
                    <a:pt x="136" y="338"/>
                  </a:lnTo>
                  <a:lnTo>
                    <a:pt x="135" y="316"/>
                  </a:lnTo>
                  <a:lnTo>
                    <a:pt x="126" y="305"/>
                  </a:lnTo>
                  <a:lnTo>
                    <a:pt x="118" y="280"/>
                  </a:lnTo>
                  <a:lnTo>
                    <a:pt x="112" y="254"/>
                  </a:lnTo>
                  <a:lnTo>
                    <a:pt x="102" y="237"/>
                  </a:lnTo>
                  <a:lnTo>
                    <a:pt x="91" y="247"/>
                  </a:lnTo>
                  <a:lnTo>
                    <a:pt x="72" y="262"/>
                  </a:lnTo>
                  <a:lnTo>
                    <a:pt x="62" y="260"/>
                  </a:lnTo>
                  <a:lnTo>
                    <a:pt x="50" y="255"/>
                  </a:lnTo>
                  <a:lnTo>
                    <a:pt x="53" y="229"/>
                  </a:lnTo>
                  <a:lnTo>
                    <a:pt x="46" y="210"/>
                  </a:lnTo>
                  <a:lnTo>
                    <a:pt x="29" y="186"/>
                  </a:lnTo>
                  <a:lnTo>
                    <a:pt x="30" y="179"/>
                  </a:lnTo>
                  <a:lnTo>
                    <a:pt x="19" y="176"/>
                  </a:lnTo>
                  <a:lnTo>
                    <a:pt x="4" y="159"/>
                  </a:lnTo>
                  <a:lnTo>
                    <a:pt x="0" y="142"/>
                  </a:lnTo>
                  <a:lnTo>
                    <a:pt x="7" y="145"/>
                  </a:lnTo>
                  <a:lnTo>
                    <a:pt x="4" y="131"/>
                  </a:lnTo>
                  <a:lnTo>
                    <a:pt x="12" y="125"/>
                  </a:lnTo>
                  <a:lnTo>
                    <a:pt x="9" y="117"/>
                  </a:lnTo>
                  <a:lnTo>
                    <a:pt x="12" y="110"/>
                  </a:lnTo>
                  <a:lnTo>
                    <a:pt x="9" y="88"/>
                  </a:lnTo>
                  <a:lnTo>
                    <a:pt x="23" y="93"/>
                  </a:lnTo>
                  <a:lnTo>
                    <a:pt x="28" y="76"/>
                  </a:lnTo>
                  <a:lnTo>
                    <a:pt x="27" y="66"/>
                  </a:lnTo>
                  <a:lnTo>
                    <a:pt x="33" y="48"/>
                  </a:lnTo>
                  <a:lnTo>
                    <a:pt x="30" y="36"/>
                  </a:lnTo>
                  <a:lnTo>
                    <a:pt x="50" y="22"/>
                  </a:lnTo>
                  <a:lnTo>
                    <a:pt x="64" y="26"/>
                  </a:lnTo>
                  <a:lnTo>
                    <a:pt x="59" y="13"/>
                  </a:lnTo>
                  <a:lnTo>
                    <a:pt x="64" y="9"/>
                  </a:lnTo>
                  <a:lnTo>
                    <a:pt x="61" y="1"/>
                  </a:lnTo>
                  <a:lnTo>
                    <a:pt x="71" y="0"/>
                  </a:lnTo>
                  <a:lnTo>
                    <a:pt x="80" y="12"/>
                  </a:lnTo>
                  <a:lnTo>
                    <a:pt x="89" y="17"/>
                  </a:lnTo>
                  <a:lnTo>
                    <a:pt x="93" y="33"/>
                  </a:lnTo>
                  <a:lnTo>
                    <a:pt x="96" y="50"/>
                  </a:lnTo>
                  <a:lnTo>
                    <a:pt x="83" y="67"/>
                  </a:lnTo>
                  <a:lnTo>
                    <a:pt x="86" y="92"/>
                  </a:lnTo>
                  <a:lnTo>
                    <a:pt x="104" y="89"/>
                  </a:lnTo>
                  <a:lnTo>
                    <a:pt x="112" y="108"/>
                  </a:lnTo>
                  <a:lnTo>
                    <a:pt x="124" y="112"/>
                  </a:lnTo>
                  <a:lnTo>
                    <a:pt x="122" y="129"/>
                  </a:lnTo>
                  <a:lnTo>
                    <a:pt x="137" y="137"/>
                  </a:lnTo>
                  <a:lnTo>
                    <a:pt x="146" y="141"/>
                  </a:lnTo>
                  <a:lnTo>
                    <a:pt x="158" y="134"/>
                  </a:lnTo>
                  <a:lnTo>
                    <a:pt x="160" y="143"/>
                  </a:lnTo>
                  <a:lnTo>
                    <a:pt x="147" y="156"/>
                  </a:lnTo>
                  <a:lnTo>
                    <a:pt x="144" y="164"/>
                  </a:lnTo>
                  <a:lnTo>
                    <a:pt x="135" y="16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26" name="Freeform 125"/>
            <p:cNvSpPr>
              <a:spLocks/>
            </p:cNvSpPr>
            <p:nvPr/>
          </p:nvSpPr>
          <p:spPr bwMode="auto">
            <a:xfrm>
              <a:off x="7254878" y="2577595"/>
              <a:ext cx="900964" cy="330844"/>
            </a:xfrm>
            <a:custGeom>
              <a:avLst/>
              <a:gdLst>
                <a:gd name="T0" fmla="*/ 15 w 545"/>
                <a:gd name="T1" fmla="*/ 52 h 213"/>
                <a:gd name="T2" fmla="*/ 57 w 545"/>
                <a:gd name="T3" fmla="*/ 25 h 213"/>
                <a:gd name="T4" fmla="*/ 90 w 545"/>
                <a:gd name="T5" fmla="*/ 31 h 213"/>
                <a:gd name="T6" fmla="*/ 122 w 545"/>
                <a:gd name="T7" fmla="*/ 42 h 213"/>
                <a:gd name="T8" fmla="*/ 156 w 545"/>
                <a:gd name="T9" fmla="*/ 33 h 213"/>
                <a:gd name="T10" fmla="*/ 148 w 545"/>
                <a:gd name="T11" fmla="*/ 0 h 213"/>
                <a:gd name="T12" fmla="*/ 186 w 545"/>
                <a:gd name="T13" fmla="*/ 10 h 213"/>
                <a:gd name="T14" fmla="*/ 219 w 545"/>
                <a:gd name="T15" fmla="*/ 31 h 213"/>
                <a:gd name="T16" fmla="*/ 259 w 545"/>
                <a:gd name="T17" fmla="*/ 35 h 213"/>
                <a:gd name="T18" fmla="*/ 296 w 545"/>
                <a:gd name="T19" fmla="*/ 35 h 213"/>
                <a:gd name="T20" fmla="*/ 333 w 545"/>
                <a:gd name="T21" fmla="*/ 55 h 213"/>
                <a:gd name="T22" fmla="*/ 370 w 545"/>
                <a:gd name="T23" fmla="*/ 59 h 213"/>
                <a:gd name="T24" fmla="*/ 400 w 545"/>
                <a:gd name="T25" fmla="*/ 50 h 213"/>
                <a:gd name="T26" fmla="*/ 426 w 545"/>
                <a:gd name="T27" fmla="*/ 38 h 213"/>
                <a:gd name="T28" fmla="*/ 456 w 545"/>
                <a:gd name="T29" fmla="*/ 43 h 213"/>
                <a:gd name="T30" fmla="*/ 459 w 545"/>
                <a:gd name="T31" fmla="*/ 79 h 213"/>
                <a:gd name="T32" fmla="*/ 476 w 545"/>
                <a:gd name="T33" fmla="*/ 84 h 213"/>
                <a:gd name="T34" fmla="*/ 502 w 545"/>
                <a:gd name="T35" fmla="*/ 80 h 213"/>
                <a:gd name="T36" fmla="*/ 542 w 545"/>
                <a:gd name="T37" fmla="*/ 101 h 213"/>
                <a:gd name="T38" fmla="*/ 530 w 545"/>
                <a:gd name="T39" fmla="*/ 106 h 213"/>
                <a:gd name="T40" fmla="*/ 500 w 545"/>
                <a:gd name="T41" fmla="*/ 114 h 213"/>
                <a:gd name="T42" fmla="*/ 475 w 545"/>
                <a:gd name="T43" fmla="*/ 136 h 213"/>
                <a:gd name="T44" fmla="*/ 445 w 545"/>
                <a:gd name="T45" fmla="*/ 143 h 213"/>
                <a:gd name="T46" fmla="*/ 433 w 545"/>
                <a:gd name="T47" fmla="*/ 154 h 213"/>
                <a:gd name="T48" fmla="*/ 449 w 545"/>
                <a:gd name="T49" fmla="*/ 168 h 213"/>
                <a:gd name="T50" fmla="*/ 434 w 545"/>
                <a:gd name="T51" fmla="*/ 186 h 213"/>
                <a:gd name="T52" fmla="*/ 393 w 545"/>
                <a:gd name="T53" fmla="*/ 194 h 213"/>
                <a:gd name="T54" fmla="*/ 355 w 545"/>
                <a:gd name="T55" fmla="*/ 213 h 213"/>
                <a:gd name="T56" fmla="*/ 324 w 545"/>
                <a:gd name="T57" fmla="*/ 206 h 213"/>
                <a:gd name="T58" fmla="*/ 276 w 545"/>
                <a:gd name="T59" fmla="*/ 191 h 213"/>
                <a:gd name="T60" fmla="*/ 219 w 545"/>
                <a:gd name="T61" fmla="*/ 189 h 213"/>
                <a:gd name="T62" fmla="*/ 186 w 545"/>
                <a:gd name="T63" fmla="*/ 177 h 213"/>
                <a:gd name="T64" fmla="*/ 159 w 545"/>
                <a:gd name="T65" fmla="*/ 156 h 213"/>
                <a:gd name="T66" fmla="*/ 110 w 545"/>
                <a:gd name="T67" fmla="*/ 140 h 213"/>
                <a:gd name="T68" fmla="*/ 79 w 545"/>
                <a:gd name="T69" fmla="*/ 128 h 213"/>
                <a:gd name="T70" fmla="*/ 56 w 545"/>
                <a:gd name="T71" fmla="*/ 88 h 213"/>
                <a:gd name="T72" fmla="*/ 11 w 545"/>
                <a:gd name="T73" fmla="*/ 69 h 2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545" h="213">
                  <a:moveTo>
                    <a:pt x="0" y="55"/>
                  </a:moveTo>
                  <a:lnTo>
                    <a:pt x="15" y="52"/>
                  </a:lnTo>
                  <a:lnTo>
                    <a:pt x="37" y="34"/>
                  </a:lnTo>
                  <a:lnTo>
                    <a:pt x="57" y="25"/>
                  </a:lnTo>
                  <a:lnTo>
                    <a:pt x="74" y="31"/>
                  </a:lnTo>
                  <a:lnTo>
                    <a:pt x="90" y="31"/>
                  </a:lnTo>
                  <a:lnTo>
                    <a:pt x="106" y="41"/>
                  </a:lnTo>
                  <a:lnTo>
                    <a:pt x="122" y="42"/>
                  </a:lnTo>
                  <a:lnTo>
                    <a:pt x="148" y="46"/>
                  </a:lnTo>
                  <a:lnTo>
                    <a:pt x="156" y="33"/>
                  </a:lnTo>
                  <a:lnTo>
                    <a:pt x="143" y="21"/>
                  </a:lnTo>
                  <a:lnTo>
                    <a:pt x="148" y="0"/>
                  </a:lnTo>
                  <a:lnTo>
                    <a:pt x="170" y="8"/>
                  </a:lnTo>
                  <a:lnTo>
                    <a:pt x="186" y="10"/>
                  </a:lnTo>
                  <a:lnTo>
                    <a:pt x="207" y="16"/>
                  </a:lnTo>
                  <a:lnTo>
                    <a:pt x="219" y="31"/>
                  </a:lnTo>
                  <a:lnTo>
                    <a:pt x="246" y="39"/>
                  </a:lnTo>
                  <a:lnTo>
                    <a:pt x="259" y="35"/>
                  </a:lnTo>
                  <a:lnTo>
                    <a:pt x="278" y="33"/>
                  </a:lnTo>
                  <a:lnTo>
                    <a:pt x="296" y="35"/>
                  </a:lnTo>
                  <a:lnTo>
                    <a:pt x="317" y="45"/>
                  </a:lnTo>
                  <a:lnTo>
                    <a:pt x="333" y="55"/>
                  </a:lnTo>
                  <a:lnTo>
                    <a:pt x="348" y="55"/>
                  </a:lnTo>
                  <a:lnTo>
                    <a:pt x="370" y="59"/>
                  </a:lnTo>
                  <a:lnTo>
                    <a:pt x="381" y="53"/>
                  </a:lnTo>
                  <a:lnTo>
                    <a:pt x="400" y="50"/>
                  </a:lnTo>
                  <a:lnTo>
                    <a:pt x="415" y="36"/>
                  </a:lnTo>
                  <a:lnTo>
                    <a:pt x="426" y="38"/>
                  </a:lnTo>
                  <a:lnTo>
                    <a:pt x="439" y="45"/>
                  </a:lnTo>
                  <a:lnTo>
                    <a:pt x="456" y="43"/>
                  </a:lnTo>
                  <a:lnTo>
                    <a:pt x="458" y="59"/>
                  </a:lnTo>
                  <a:lnTo>
                    <a:pt x="459" y="79"/>
                  </a:lnTo>
                  <a:lnTo>
                    <a:pt x="468" y="87"/>
                  </a:lnTo>
                  <a:lnTo>
                    <a:pt x="476" y="84"/>
                  </a:lnTo>
                  <a:lnTo>
                    <a:pt x="494" y="88"/>
                  </a:lnTo>
                  <a:lnTo>
                    <a:pt x="502" y="80"/>
                  </a:lnTo>
                  <a:lnTo>
                    <a:pt x="519" y="87"/>
                  </a:lnTo>
                  <a:lnTo>
                    <a:pt x="542" y="101"/>
                  </a:lnTo>
                  <a:lnTo>
                    <a:pt x="545" y="108"/>
                  </a:lnTo>
                  <a:lnTo>
                    <a:pt x="530" y="106"/>
                  </a:lnTo>
                  <a:lnTo>
                    <a:pt x="508" y="109"/>
                  </a:lnTo>
                  <a:lnTo>
                    <a:pt x="500" y="114"/>
                  </a:lnTo>
                  <a:lnTo>
                    <a:pt x="496" y="128"/>
                  </a:lnTo>
                  <a:lnTo>
                    <a:pt x="475" y="136"/>
                  </a:lnTo>
                  <a:lnTo>
                    <a:pt x="464" y="147"/>
                  </a:lnTo>
                  <a:lnTo>
                    <a:pt x="445" y="143"/>
                  </a:lnTo>
                  <a:lnTo>
                    <a:pt x="435" y="141"/>
                  </a:lnTo>
                  <a:lnTo>
                    <a:pt x="433" y="154"/>
                  </a:lnTo>
                  <a:lnTo>
                    <a:pt x="443" y="162"/>
                  </a:lnTo>
                  <a:lnTo>
                    <a:pt x="449" y="168"/>
                  </a:lnTo>
                  <a:lnTo>
                    <a:pt x="441" y="175"/>
                  </a:lnTo>
                  <a:lnTo>
                    <a:pt x="434" y="186"/>
                  </a:lnTo>
                  <a:lnTo>
                    <a:pt x="418" y="194"/>
                  </a:lnTo>
                  <a:lnTo>
                    <a:pt x="393" y="194"/>
                  </a:lnTo>
                  <a:lnTo>
                    <a:pt x="370" y="202"/>
                  </a:lnTo>
                  <a:lnTo>
                    <a:pt x="355" y="213"/>
                  </a:lnTo>
                  <a:lnTo>
                    <a:pt x="345" y="206"/>
                  </a:lnTo>
                  <a:lnTo>
                    <a:pt x="324" y="206"/>
                  </a:lnTo>
                  <a:lnTo>
                    <a:pt x="294" y="194"/>
                  </a:lnTo>
                  <a:lnTo>
                    <a:pt x="276" y="191"/>
                  </a:lnTo>
                  <a:lnTo>
                    <a:pt x="255" y="194"/>
                  </a:lnTo>
                  <a:lnTo>
                    <a:pt x="219" y="189"/>
                  </a:lnTo>
                  <a:lnTo>
                    <a:pt x="201" y="189"/>
                  </a:lnTo>
                  <a:lnTo>
                    <a:pt x="186" y="177"/>
                  </a:lnTo>
                  <a:lnTo>
                    <a:pt x="170" y="158"/>
                  </a:lnTo>
                  <a:lnTo>
                    <a:pt x="159" y="156"/>
                  </a:lnTo>
                  <a:lnTo>
                    <a:pt x="133" y="143"/>
                  </a:lnTo>
                  <a:lnTo>
                    <a:pt x="110" y="140"/>
                  </a:lnTo>
                  <a:lnTo>
                    <a:pt x="89" y="137"/>
                  </a:lnTo>
                  <a:lnTo>
                    <a:pt x="79" y="128"/>
                  </a:lnTo>
                  <a:lnTo>
                    <a:pt x="75" y="104"/>
                  </a:lnTo>
                  <a:lnTo>
                    <a:pt x="56" y="88"/>
                  </a:lnTo>
                  <a:lnTo>
                    <a:pt x="29" y="80"/>
                  </a:lnTo>
                  <a:lnTo>
                    <a:pt x="11" y="69"/>
                  </a:lnTo>
                  <a:lnTo>
                    <a:pt x="0" y="5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30" name="Freeform 129"/>
            <p:cNvSpPr>
              <a:spLocks noEditPoints="1"/>
            </p:cNvSpPr>
            <p:nvPr/>
          </p:nvSpPr>
          <p:spPr bwMode="auto">
            <a:xfrm>
              <a:off x="7962423" y="4025234"/>
              <a:ext cx="580254" cy="197264"/>
            </a:xfrm>
            <a:custGeom>
              <a:avLst/>
              <a:gdLst>
                <a:gd name="T0" fmla="*/ 1401 w 1439"/>
                <a:gd name="T1" fmla="*/ 208 h 524"/>
                <a:gd name="T2" fmla="*/ 1346 w 1439"/>
                <a:gd name="T3" fmla="*/ 237 h 524"/>
                <a:gd name="T4" fmla="*/ 1281 w 1439"/>
                <a:gd name="T5" fmla="*/ 223 h 524"/>
                <a:gd name="T6" fmla="*/ 1194 w 1439"/>
                <a:gd name="T7" fmla="*/ 223 h 524"/>
                <a:gd name="T8" fmla="*/ 1171 w 1439"/>
                <a:gd name="T9" fmla="*/ 320 h 524"/>
                <a:gd name="T10" fmla="*/ 1143 w 1439"/>
                <a:gd name="T11" fmla="*/ 349 h 524"/>
                <a:gd name="T12" fmla="*/ 1107 w 1439"/>
                <a:gd name="T13" fmla="*/ 468 h 524"/>
                <a:gd name="T14" fmla="*/ 1045 w 1439"/>
                <a:gd name="T15" fmla="*/ 486 h 524"/>
                <a:gd name="T16" fmla="*/ 974 w 1439"/>
                <a:gd name="T17" fmla="*/ 462 h 524"/>
                <a:gd name="T18" fmla="*/ 938 w 1439"/>
                <a:gd name="T19" fmla="*/ 469 h 524"/>
                <a:gd name="T20" fmla="*/ 894 w 1439"/>
                <a:gd name="T21" fmla="*/ 512 h 524"/>
                <a:gd name="T22" fmla="*/ 846 w 1439"/>
                <a:gd name="T23" fmla="*/ 506 h 524"/>
                <a:gd name="T24" fmla="*/ 798 w 1439"/>
                <a:gd name="T25" fmla="*/ 524 h 524"/>
                <a:gd name="T26" fmla="*/ 746 w 1439"/>
                <a:gd name="T27" fmla="*/ 476 h 524"/>
                <a:gd name="T28" fmla="*/ 733 w 1439"/>
                <a:gd name="T29" fmla="*/ 419 h 524"/>
                <a:gd name="T30" fmla="*/ 788 w 1439"/>
                <a:gd name="T31" fmla="*/ 448 h 524"/>
                <a:gd name="T32" fmla="*/ 846 w 1439"/>
                <a:gd name="T33" fmla="*/ 432 h 524"/>
                <a:gd name="T34" fmla="*/ 860 w 1439"/>
                <a:gd name="T35" fmla="*/ 360 h 524"/>
                <a:gd name="T36" fmla="*/ 892 w 1439"/>
                <a:gd name="T37" fmla="*/ 344 h 524"/>
                <a:gd name="T38" fmla="*/ 981 w 1439"/>
                <a:gd name="T39" fmla="*/ 325 h 524"/>
                <a:gd name="T40" fmla="*/ 1033 w 1439"/>
                <a:gd name="T41" fmla="*/ 258 h 524"/>
                <a:gd name="T42" fmla="*/ 1068 w 1439"/>
                <a:gd name="T43" fmla="*/ 204 h 524"/>
                <a:gd name="T44" fmla="*/ 1104 w 1439"/>
                <a:gd name="T45" fmla="*/ 248 h 524"/>
                <a:gd name="T46" fmla="*/ 1119 w 1439"/>
                <a:gd name="T47" fmla="*/ 219 h 524"/>
                <a:gd name="T48" fmla="*/ 1155 w 1439"/>
                <a:gd name="T49" fmla="*/ 222 h 524"/>
                <a:gd name="T50" fmla="*/ 1157 w 1439"/>
                <a:gd name="T51" fmla="*/ 168 h 524"/>
                <a:gd name="T52" fmla="*/ 1159 w 1439"/>
                <a:gd name="T53" fmla="*/ 126 h 524"/>
                <a:gd name="T54" fmla="*/ 1214 w 1439"/>
                <a:gd name="T55" fmla="*/ 66 h 524"/>
                <a:gd name="T56" fmla="*/ 1248 w 1439"/>
                <a:gd name="T57" fmla="*/ 0 h 524"/>
                <a:gd name="T58" fmla="*/ 1278 w 1439"/>
                <a:gd name="T59" fmla="*/ 0 h 524"/>
                <a:gd name="T60" fmla="*/ 1319 w 1439"/>
                <a:gd name="T61" fmla="*/ 43 h 524"/>
                <a:gd name="T62" fmla="*/ 1325 w 1439"/>
                <a:gd name="T63" fmla="*/ 80 h 524"/>
                <a:gd name="T64" fmla="*/ 1375 w 1439"/>
                <a:gd name="T65" fmla="*/ 103 h 524"/>
                <a:gd name="T66" fmla="*/ 1439 w 1439"/>
                <a:gd name="T67" fmla="*/ 129 h 524"/>
                <a:gd name="T68" fmla="*/ 1436 w 1439"/>
                <a:gd name="T69" fmla="*/ 162 h 524"/>
                <a:gd name="T70" fmla="*/ 1385 w 1439"/>
                <a:gd name="T71" fmla="*/ 167 h 524"/>
                <a:gd name="T72" fmla="*/ 1401 w 1439"/>
                <a:gd name="T73" fmla="*/ 208 h 524"/>
                <a:gd name="T74" fmla="*/ 75 w 1439"/>
                <a:gd name="T75" fmla="*/ 61 h 524"/>
                <a:gd name="T76" fmla="*/ 83 w 1439"/>
                <a:gd name="T77" fmla="*/ 105 h 524"/>
                <a:gd name="T78" fmla="*/ 133 w 1439"/>
                <a:gd name="T79" fmla="*/ 95 h 524"/>
                <a:gd name="T80" fmla="*/ 155 w 1439"/>
                <a:gd name="T81" fmla="*/ 60 h 524"/>
                <a:gd name="T82" fmla="*/ 173 w 1439"/>
                <a:gd name="T83" fmla="*/ 68 h 524"/>
                <a:gd name="T84" fmla="*/ 220 w 1439"/>
                <a:gd name="T85" fmla="*/ 119 h 524"/>
                <a:gd name="T86" fmla="*/ 254 w 1439"/>
                <a:gd name="T87" fmla="*/ 176 h 524"/>
                <a:gd name="T88" fmla="*/ 260 w 1439"/>
                <a:gd name="T89" fmla="*/ 233 h 524"/>
                <a:gd name="T90" fmla="*/ 253 w 1439"/>
                <a:gd name="T91" fmla="*/ 272 h 524"/>
                <a:gd name="T92" fmla="*/ 261 w 1439"/>
                <a:gd name="T93" fmla="*/ 301 h 524"/>
                <a:gd name="T94" fmla="*/ 268 w 1439"/>
                <a:gd name="T95" fmla="*/ 352 h 524"/>
                <a:gd name="T96" fmla="*/ 295 w 1439"/>
                <a:gd name="T97" fmla="*/ 375 h 524"/>
                <a:gd name="T98" fmla="*/ 326 w 1439"/>
                <a:gd name="T99" fmla="*/ 451 h 524"/>
                <a:gd name="T100" fmla="*/ 325 w 1439"/>
                <a:gd name="T101" fmla="*/ 479 h 524"/>
                <a:gd name="T102" fmla="*/ 271 w 1439"/>
                <a:gd name="T103" fmla="*/ 485 h 524"/>
                <a:gd name="T104" fmla="*/ 199 w 1439"/>
                <a:gd name="T105" fmla="*/ 422 h 524"/>
                <a:gd name="T106" fmla="*/ 109 w 1439"/>
                <a:gd name="T107" fmla="*/ 354 h 524"/>
                <a:gd name="T108" fmla="*/ 99 w 1439"/>
                <a:gd name="T109" fmla="*/ 311 h 524"/>
                <a:gd name="T110" fmla="*/ 54 w 1439"/>
                <a:gd name="T111" fmla="*/ 254 h 524"/>
                <a:gd name="T112" fmla="*/ 42 w 1439"/>
                <a:gd name="T113" fmla="*/ 184 h 524"/>
                <a:gd name="T114" fmla="*/ 13 w 1439"/>
                <a:gd name="T115" fmla="*/ 137 h 524"/>
                <a:gd name="T116" fmla="*/ 18 w 1439"/>
                <a:gd name="T117" fmla="*/ 75 h 524"/>
                <a:gd name="T118" fmla="*/ 0 w 1439"/>
                <a:gd name="T119" fmla="*/ 39 h 524"/>
                <a:gd name="T120" fmla="*/ 12 w 1439"/>
                <a:gd name="T121" fmla="*/ 24 h 524"/>
                <a:gd name="T122" fmla="*/ 75 w 1439"/>
                <a:gd name="T123" fmla="*/ 61 h 5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439" h="524">
                  <a:moveTo>
                    <a:pt x="1401" y="208"/>
                  </a:moveTo>
                  <a:lnTo>
                    <a:pt x="1346" y="237"/>
                  </a:lnTo>
                  <a:lnTo>
                    <a:pt x="1281" y="223"/>
                  </a:lnTo>
                  <a:lnTo>
                    <a:pt x="1194" y="223"/>
                  </a:lnTo>
                  <a:lnTo>
                    <a:pt x="1171" y="320"/>
                  </a:lnTo>
                  <a:lnTo>
                    <a:pt x="1143" y="349"/>
                  </a:lnTo>
                  <a:lnTo>
                    <a:pt x="1107" y="468"/>
                  </a:lnTo>
                  <a:lnTo>
                    <a:pt x="1045" y="486"/>
                  </a:lnTo>
                  <a:lnTo>
                    <a:pt x="974" y="462"/>
                  </a:lnTo>
                  <a:lnTo>
                    <a:pt x="938" y="469"/>
                  </a:lnTo>
                  <a:lnTo>
                    <a:pt x="894" y="512"/>
                  </a:lnTo>
                  <a:lnTo>
                    <a:pt x="846" y="506"/>
                  </a:lnTo>
                  <a:lnTo>
                    <a:pt x="798" y="524"/>
                  </a:lnTo>
                  <a:lnTo>
                    <a:pt x="746" y="476"/>
                  </a:lnTo>
                  <a:lnTo>
                    <a:pt x="733" y="419"/>
                  </a:lnTo>
                  <a:lnTo>
                    <a:pt x="788" y="448"/>
                  </a:lnTo>
                  <a:lnTo>
                    <a:pt x="846" y="432"/>
                  </a:lnTo>
                  <a:lnTo>
                    <a:pt x="860" y="360"/>
                  </a:lnTo>
                  <a:lnTo>
                    <a:pt x="892" y="344"/>
                  </a:lnTo>
                  <a:lnTo>
                    <a:pt x="981" y="325"/>
                  </a:lnTo>
                  <a:lnTo>
                    <a:pt x="1033" y="258"/>
                  </a:lnTo>
                  <a:lnTo>
                    <a:pt x="1068" y="204"/>
                  </a:lnTo>
                  <a:lnTo>
                    <a:pt x="1104" y="248"/>
                  </a:lnTo>
                  <a:lnTo>
                    <a:pt x="1119" y="219"/>
                  </a:lnTo>
                  <a:lnTo>
                    <a:pt x="1155" y="222"/>
                  </a:lnTo>
                  <a:lnTo>
                    <a:pt x="1157" y="168"/>
                  </a:lnTo>
                  <a:lnTo>
                    <a:pt x="1159" y="126"/>
                  </a:lnTo>
                  <a:lnTo>
                    <a:pt x="1214" y="66"/>
                  </a:lnTo>
                  <a:lnTo>
                    <a:pt x="1248" y="0"/>
                  </a:lnTo>
                  <a:lnTo>
                    <a:pt x="1278" y="0"/>
                  </a:lnTo>
                  <a:lnTo>
                    <a:pt x="1319" y="43"/>
                  </a:lnTo>
                  <a:lnTo>
                    <a:pt x="1325" y="80"/>
                  </a:lnTo>
                  <a:lnTo>
                    <a:pt x="1375" y="103"/>
                  </a:lnTo>
                  <a:lnTo>
                    <a:pt x="1439" y="129"/>
                  </a:lnTo>
                  <a:lnTo>
                    <a:pt x="1436" y="162"/>
                  </a:lnTo>
                  <a:lnTo>
                    <a:pt x="1385" y="167"/>
                  </a:lnTo>
                  <a:lnTo>
                    <a:pt x="1401" y="208"/>
                  </a:lnTo>
                  <a:moveTo>
                    <a:pt x="75" y="61"/>
                  </a:moveTo>
                  <a:lnTo>
                    <a:pt x="83" y="105"/>
                  </a:lnTo>
                  <a:lnTo>
                    <a:pt x="133" y="95"/>
                  </a:lnTo>
                  <a:lnTo>
                    <a:pt x="155" y="60"/>
                  </a:lnTo>
                  <a:lnTo>
                    <a:pt x="173" y="68"/>
                  </a:lnTo>
                  <a:lnTo>
                    <a:pt x="220" y="119"/>
                  </a:lnTo>
                  <a:lnTo>
                    <a:pt x="254" y="176"/>
                  </a:lnTo>
                  <a:lnTo>
                    <a:pt x="260" y="233"/>
                  </a:lnTo>
                  <a:lnTo>
                    <a:pt x="253" y="272"/>
                  </a:lnTo>
                  <a:lnTo>
                    <a:pt x="261" y="301"/>
                  </a:lnTo>
                  <a:lnTo>
                    <a:pt x="268" y="352"/>
                  </a:lnTo>
                  <a:lnTo>
                    <a:pt x="295" y="375"/>
                  </a:lnTo>
                  <a:lnTo>
                    <a:pt x="326" y="451"/>
                  </a:lnTo>
                  <a:lnTo>
                    <a:pt x="325" y="479"/>
                  </a:lnTo>
                  <a:lnTo>
                    <a:pt x="271" y="485"/>
                  </a:lnTo>
                  <a:lnTo>
                    <a:pt x="199" y="422"/>
                  </a:lnTo>
                  <a:lnTo>
                    <a:pt x="109" y="354"/>
                  </a:lnTo>
                  <a:lnTo>
                    <a:pt x="99" y="311"/>
                  </a:lnTo>
                  <a:lnTo>
                    <a:pt x="54" y="254"/>
                  </a:lnTo>
                  <a:lnTo>
                    <a:pt x="42" y="184"/>
                  </a:lnTo>
                  <a:lnTo>
                    <a:pt x="13" y="137"/>
                  </a:lnTo>
                  <a:lnTo>
                    <a:pt x="18" y="75"/>
                  </a:lnTo>
                  <a:lnTo>
                    <a:pt x="0" y="39"/>
                  </a:lnTo>
                  <a:lnTo>
                    <a:pt x="12" y="24"/>
                  </a:lnTo>
                  <a:lnTo>
                    <a:pt x="75" y="61"/>
                  </a:lnTo>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32" name="Freeform 131"/>
            <p:cNvSpPr>
              <a:spLocks/>
            </p:cNvSpPr>
            <p:nvPr/>
          </p:nvSpPr>
          <p:spPr bwMode="auto">
            <a:xfrm>
              <a:off x="9822210" y="4896611"/>
              <a:ext cx="71086" cy="74557"/>
            </a:xfrm>
            <a:custGeom>
              <a:avLst/>
              <a:gdLst>
                <a:gd name="T0" fmla="*/ 26 w 43"/>
                <a:gd name="T1" fmla="*/ 20 h 48"/>
                <a:gd name="T2" fmla="*/ 37 w 43"/>
                <a:gd name="T3" fmla="*/ 33 h 48"/>
                <a:gd name="T4" fmla="*/ 43 w 43"/>
                <a:gd name="T5" fmla="*/ 43 h 48"/>
                <a:gd name="T6" fmla="*/ 35 w 43"/>
                <a:gd name="T7" fmla="*/ 48 h 48"/>
                <a:gd name="T8" fmla="*/ 27 w 43"/>
                <a:gd name="T9" fmla="*/ 42 h 48"/>
                <a:gd name="T10" fmla="*/ 17 w 43"/>
                <a:gd name="T11" fmla="*/ 33 h 48"/>
                <a:gd name="T12" fmla="*/ 8 w 43"/>
                <a:gd name="T13" fmla="*/ 22 h 48"/>
                <a:gd name="T14" fmla="*/ 0 w 43"/>
                <a:gd name="T15" fmla="*/ 7 h 48"/>
                <a:gd name="T16" fmla="*/ 0 w 43"/>
                <a:gd name="T17" fmla="*/ 0 h 48"/>
                <a:gd name="T18" fmla="*/ 7 w 43"/>
                <a:gd name="T19" fmla="*/ 0 h 48"/>
                <a:gd name="T20" fmla="*/ 16 w 43"/>
                <a:gd name="T21" fmla="*/ 8 h 48"/>
                <a:gd name="T22" fmla="*/ 22 w 43"/>
                <a:gd name="T23" fmla="*/ 15 h 48"/>
                <a:gd name="T24" fmla="*/ 26 w 43"/>
                <a:gd name="T25" fmla="*/ 2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3" h="48">
                  <a:moveTo>
                    <a:pt x="26" y="20"/>
                  </a:moveTo>
                  <a:lnTo>
                    <a:pt x="37" y="33"/>
                  </a:lnTo>
                  <a:lnTo>
                    <a:pt x="43" y="43"/>
                  </a:lnTo>
                  <a:lnTo>
                    <a:pt x="35" y="48"/>
                  </a:lnTo>
                  <a:lnTo>
                    <a:pt x="27" y="42"/>
                  </a:lnTo>
                  <a:lnTo>
                    <a:pt x="17" y="33"/>
                  </a:lnTo>
                  <a:lnTo>
                    <a:pt x="8" y="22"/>
                  </a:lnTo>
                  <a:lnTo>
                    <a:pt x="0" y="7"/>
                  </a:lnTo>
                  <a:lnTo>
                    <a:pt x="0" y="0"/>
                  </a:lnTo>
                  <a:lnTo>
                    <a:pt x="7" y="0"/>
                  </a:lnTo>
                  <a:lnTo>
                    <a:pt x="16" y="8"/>
                  </a:lnTo>
                  <a:lnTo>
                    <a:pt x="22" y="15"/>
                  </a:lnTo>
                  <a:lnTo>
                    <a:pt x="26" y="2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41" name="Freeform 140"/>
            <p:cNvSpPr>
              <a:spLocks/>
            </p:cNvSpPr>
            <p:nvPr/>
          </p:nvSpPr>
          <p:spPr bwMode="auto">
            <a:xfrm>
              <a:off x="7268103" y="3267242"/>
              <a:ext cx="251278" cy="128922"/>
            </a:xfrm>
            <a:custGeom>
              <a:avLst/>
              <a:gdLst>
                <a:gd name="T0" fmla="*/ 146 w 152"/>
                <a:gd name="T1" fmla="*/ 52 h 83"/>
                <a:gd name="T2" fmla="*/ 146 w 152"/>
                <a:gd name="T3" fmla="*/ 61 h 83"/>
                <a:gd name="T4" fmla="*/ 152 w 152"/>
                <a:gd name="T5" fmla="*/ 75 h 83"/>
                <a:gd name="T6" fmla="*/ 151 w 152"/>
                <a:gd name="T7" fmla="*/ 83 h 83"/>
                <a:gd name="T8" fmla="*/ 136 w 152"/>
                <a:gd name="T9" fmla="*/ 83 h 83"/>
                <a:gd name="T10" fmla="*/ 114 w 152"/>
                <a:gd name="T11" fmla="*/ 78 h 83"/>
                <a:gd name="T12" fmla="*/ 100 w 152"/>
                <a:gd name="T13" fmla="*/ 76 h 83"/>
                <a:gd name="T14" fmla="*/ 88 w 152"/>
                <a:gd name="T15" fmla="*/ 66 h 83"/>
                <a:gd name="T16" fmla="*/ 63 w 152"/>
                <a:gd name="T17" fmla="*/ 63 h 83"/>
                <a:gd name="T18" fmla="*/ 37 w 152"/>
                <a:gd name="T19" fmla="*/ 51 h 83"/>
                <a:gd name="T20" fmla="*/ 18 w 152"/>
                <a:gd name="T21" fmla="*/ 41 h 83"/>
                <a:gd name="T22" fmla="*/ 0 w 152"/>
                <a:gd name="T23" fmla="*/ 33 h 83"/>
                <a:gd name="T24" fmla="*/ 3 w 152"/>
                <a:gd name="T25" fmla="*/ 14 h 83"/>
                <a:gd name="T26" fmla="*/ 12 w 152"/>
                <a:gd name="T27" fmla="*/ 4 h 83"/>
                <a:gd name="T28" fmla="*/ 18 w 152"/>
                <a:gd name="T29" fmla="*/ 0 h 83"/>
                <a:gd name="T30" fmla="*/ 34 w 152"/>
                <a:gd name="T31" fmla="*/ 6 h 83"/>
                <a:gd name="T32" fmla="*/ 54 w 152"/>
                <a:gd name="T33" fmla="*/ 19 h 83"/>
                <a:gd name="T34" fmla="*/ 65 w 152"/>
                <a:gd name="T35" fmla="*/ 22 h 83"/>
                <a:gd name="T36" fmla="*/ 73 w 152"/>
                <a:gd name="T37" fmla="*/ 32 h 83"/>
                <a:gd name="T38" fmla="*/ 88 w 152"/>
                <a:gd name="T39" fmla="*/ 36 h 83"/>
                <a:gd name="T40" fmla="*/ 104 w 152"/>
                <a:gd name="T41" fmla="*/ 45 h 83"/>
                <a:gd name="T42" fmla="*/ 125 w 152"/>
                <a:gd name="T43" fmla="*/ 50 h 83"/>
                <a:gd name="T44" fmla="*/ 146 w 152"/>
                <a:gd name="T45" fmla="*/ 52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52" h="83">
                  <a:moveTo>
                    <a:pt x="146" y="52"/>
                  </a:moveTo>
                  <a:lnTo>
                    <a:pt x="146" y="61"/>
                  </a:lnTo>
                  <a:lnTo>
                    <a:pt x="152" y="75"/>
                  </a:lnTo>
                  <a:lnTo>
                    <a:pt x="151" y="83"/>
                  </a:lnTo>
                  <a:lnTo>
                    <a:pt x="136" y="83"/>
                  </a:lnTo>
                  <a:lnTo>
                    <a:pt x="114" y="78"/>
                  </a:lnTo>
                  <a:lnTo>
                    <a:pt x="100" y="76"/>
                  </a:lnTo>
                  <a:lnTo>
                    <a:pt x="88" y="66"/>
                  </a:lnTo>
                  <a:lnTo>
                    <a:pt x="63" y="63"/>
                  </a:lnTo>
                  <a:lnTo>
                    <a:pt x="37" y="51"/>
                  </a:lnTo>
                  <a:lnTo>
                    <a:pt x="18" y="41"/>
                  </a:lnTo>
                  <a:lnTo>
                    <a:pt x="0" y="33"/>
                  </a:lnTo>
                  <a:lnTo>
                    <a:pt x="3" y="14"/>
                  </a:lnTo>
                  <a:lnTo>
                    <a:pt x="12" y="4"/>
                  </a:lnTo>
                  <a:lnTo>
                    <a:pt x="18" y="0"/>
                  </a:lnTo>
                  <a:lnTo>
                    <a:pt x="34" y="6"/>
                  </a:lnTo>
                  <a:lnTo>
                    <a:pt x="54" y="19"/>
                  </a:lnTo>
                  <a:lnTo>
                    <a:pt x="65" y="22"/>
                  </a:lnTo>
                  <a:lnTo>
                    <a:pt x="73" y="32"/>
                  </a:lnTo>
                  <a:lnTo>
                    <a:pt x="88" y="36"/>
                  </a:lnTo>
                  <a:lnTo>
                    <a:pt x="104" y="45"/>
                  </a:lnTo>
                  <a:lnTo>
                    <a:pt x="125" y="50"/>
                  </a:lnTo>
                  <a:lnTo>
                    <a:pt x="146" y="52"/>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42" name="Freeform 141"/>
            <p:cNvSpPr>
              <a:spLocks noEditPoints="1"/>
            </p:cNvSpPr>
            <p:nvPr/>
          </p:nvSpPr>
          <p:spPr bwMode="auto">
            <a:xfrm>
              <a:off x="9437028" y="5359482"/>
              <a:ext cx="538925" cy="389869"/>
            </a:xfrm>
            <a:custGeom>
              <a:avLst/>
              <a:gdLst>
                <a:gd name="T0" fmla="*/ 1141 w 1337"/>
                <a:gd name="T1" fmla="*/ 233 h 1028"/>
                <a:gd name="T2" fmla="*/ 1195 w 1337"/>
                <a:gd name="T3" fmla="*/ 199 h 1028"/>
                <a:gd name="T4" fmla="*/ 1204 w 1337"/>
                <a:gd name="T5" fmla="*/ 290 h 1028"/>
                <a:gd name="T6" fmla="*/ 1308 w 1337"/>
                <a:gd name="T7" fmla="*/ 265 h 1028"/>
                <a:gd name="T8" fmla="*/ 1271 w 1337"/>
                <a:gd name="T9" fmla="*/ 350 h 1028"/>
                <a:gd name="T10" fmla="*/ 1164 w 1337"/>
                <a:gd name="T11" fmla="*/ 397 h 1028"/>
                <a:gd name="T12" fmla="*/ 1109 w 1337"/>
                <a:gd name="T13" fmla="*/ 459 h 1028"/>
                <a:gd name="T14" fmla="*/ 1030 w 1337"/>
                <a:gd name="T15" fmla="*/ 521 h 1028"/>
                <a:gd name="T16" fmla="*/ 876 w 1337"/>
                <a:gd name="T17" fmla="*/ 612 h 1028"/>
                <a:gd name="T18" fmla="*/ 861 w 1337"/>
                <a:gd name="T19" fmla="*/ 578 h 1028"/>
                <a:gd name="T20" fmla="*/ 960 w 1337"/>
                <a:gd name="T21" fmla="*/ 462 h 1028"/>
                <a:gd name="T22" fmla="*/ 931 w 1337"/>
                <a:gd name="T23" fmla="*/ 397 h 1028"/>
                <a:gd name="T24" fmla="*/ 1055 w 1337"/>
                <a:gd name="T25" fmla="*/ 303 h 1028"/>
                <a:gd name="T26" fmla="*/ 1093 w 1337"/>
                <a:gd name="T27" fmla="*/ 191 h 1028"/>
                <a:gd name="T28" fmla="*/ 1092 w 1337"/>
                <a:gd name="T29" fmla="*/ 141 h 1028"/>
                <a:gd name="T30" fmla="*/ 1084 w 1337"/>
                <a:gd name="T31" fmla="*/ 6 h 1028"/>
                <a:gd name="T32" fmla="*/ 1126 w 1337"/>
                <a:gd name="T33" fmla="*/ 47 h 1028"/>
                <a:gd name="T34" fmla="*/ 1144 w 1337"/>
                <a:gd name="T35" fmla="*/ 144 h 1028"/>
                <a:gd name="T36" fmla="*/ 761 w 1337"/>
                <a:gd name="T37" fmla="*/ 582 h 1028"/>
                <a:gd name="T38" fmla="*/ 829 w 1337"/>
                <a:gd name="T39" fmla="*/ 583 h 1028"/>
                <a:gd name="T40" fmla="*/ 749 w 1337"/>
                <a:gd name="T41" fmla="*/ 658 h 1028"/>
                <a:gd name="T42" fmla="*/ 597 w 1337"/>
                <a:gd name="T43" fmla="*/ 754 h 1028"/>
                <a:gd name="T44" fmla="*/ 537 w 1337"/>
                <a:gd name="T45" fmla="*/ 795 h 1028"/>
                <a:gd name="T46" fmla="*/ 393 w 1337"/>
                <a:gd name="T47" fmla="*/ 882 h 1028"/>
                <a:gd name="T48" fmla="*/ 202 w 1337"/>
                <a:gd name="T49" fmla="*/ 1004 h 1028"/>
                <a:gd name="T50" fmla="*/ 88 w 1337"/>
                <a:gd name="T51" fmla="*/ 1026 h 1028"/>
                <a:gd name="T52" fmla="*/ 0 w 1337"/>
                <a:gd name="T53" fmla="*/ 993 h 1028"/>
                <a:gd name="T54" fmla="*/ 99 w 1337"/>
                <a:gd name="T55" fmla="*/ 900 h 1028"/>
                <a:gd name="T56" fmla="*/ 304 w 1337"/>
                <a:gd name="T57" fmla="*/ 801 h 1028"/>
                <a:gd name="T58" fmla="*/ 469 w 1337"/>
                <a:gd name="T59" fmla="*/ 725 h 1028"/>
                <a:gd name="T60" fmla="*/ 619 w 1337"/>
                <a:gd name="T61" fmla="*/ 619 h 1028"/>
                <a:gd name="T62" fmla="*/ 704 w 1337"/>
                <a:gd name="T63" fmla="*/ 550 h 1028"/>
                <a:gd name="T64" fmla="*/ 770 w 1337"/>
                <a:gd name="T65" fmla="*/ 547 h 10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7" h="1028">
                  <a:moveTo>
                    <a:pt x="1144" y="144"/>
                  </a:moveTo>
                  <a:lnTo>
                    <a:pt x="1141" y="233"/>
                  </a:lnTo>
                  <a:lnTo>
                    <a:pt x="1178" y="176"/>
                  </a:lnTo>
                  <a:lnTo>
                    <a:pt x="1195" y="199"/>
                  </a:lnTo>
                  <a:lnTo>
                    <a:pt x="1166" y="263"/>
                  </a:lnTo>
                  <a:lnTo>
                    <a:pt x="1204" y="290"/>
                  </a:lnTo>
                  <a:lnTo>
                    <a:pt x="1247" y="297"/>
                  </a:lnTo>
                  <a:lnTo>
                    <a:pt x="1308" y="265"/>
                  </a:lnTo>
                  <a:lnTo>
                    <a:pt x="1337" y="275"/>
                  </a:lnTo>
                  <a:lnTo>
                    <a:pt x="1271" y="350"/>
                  </a:lnTo>
                  <a:lnTo>
                    <a:pt x="1216" y="399"/>
                  </a:lnTo>
                  <a:lnTo>
                    <a:pt x="1164" y="397"/>
                  </a:lnTo>
                  <a:lnTo>
                    <a:pt x="1128" y="423"/>
                  </a:lnTo>
                  <a:lnTo>
                    <a:pt x="1109" y="459"/>
                  </a:lnTo>
                  <a:lnTo>
                    <a:pt x="1088" y="475"/>
                  </a:lnTo>
                  <a:lnTo>
                    <a:pt x="1030" y="521"/>
                  </a:lnTo>
                  <a:lnTo>
                    <a:pt x="954" y="578"/>
                  </a:lnTo>
                  <a:lnTo>
                    <a:pt x="876" y="612"/>
                  </a:lnTo>
                  <a:lnTo>
                    <a:pt x="881" y="590"/>
                  </a:lnTo>
                  <a:lnTo>
                    <a:pt x="861" y="578"/>
                  </a:lnTo>
                  <a:lnTo>
                    <a:pt x="950" y="508"/>
                  </a:lnTo>
                  <a:lnTo>
                    <a:pt x="960" y="462"/>
                  </a:lnTo>
                  <a:lnTo>
                    <a:pt x="908" y="428"/>
                  </a:lnTo>
                  <a:lnTo>
                    <a:pt x="931" y="397"/>
                  </a:lnTo>
                  <a:lnTo>
                    <a:pt x="1001" y="368"/>
                  </a:lnTo>
                  <a:lnTo>
                    <a:pt x="1055" y="303"/>
                  </a:lnTo>
                  <a:lnTo>
                    <a:pt x="1087" y="248"/>
                  </a:lnTo>
                  <a:lnTo>
                    <a:pt x="1093" y="191"/>
                  </a:lnTo>
                  <a:lnTo>
                    <a:pt x="1104" y="176"/>
                  </a:lnTo>
                  <a:lnTo>
                    <a:pt x="1092" y="141"/>
                  </a:lnTo>
                  <a:lnTo>
                    <a:pt x="1080" y="66"/>
                  </a:lnTo>
                  <a:lnTo>
                    <a:pt x="1084" y="6"/>
                  </a:lnTo>
                  <a:lnTo>
                    <a:pt x="1114" y="0"/>
                  </a:lnTo>
                  <a:lnTo>
                    <a:pt x="1126" y="47"/>
                  </a:lnTo>
                  <a:lnTo>
                    <a:pt x="1169" y="69"/>
                  </a:lnTo>
                  <a:lnTo>
                    <a:pt x="1144" y="144"/>
                  </a:lnTo>
                  <a:moveTo>
                    <a:pt x="770" y="547"/>
                  </a:moveTo>
                  <a:lnTo>
                    <a:pt x="761" y="582"/>
                  </a:lnTo>
                  <a:lnTo>
                    <a:pt x="834" y="548"/>
                  </a:lnTo>
                  <a:lnTo>
                    <a:pt x="829" y="583"/>
                  </a:lnTo>
                  <a:lnTo>
                    <a:pt x="803" y="619"/>
                  </a:lnTo>
                  <a:lnTo>
                    <a:pt x="749" y="658"/>
                  </a:lnTo>
                  <a:lnTo>
                    <a:pt x="657" y="720"/>
                  </a:lnTo>
                  <a:lnTo>
                    <a:pt x="597" y="754"/>
                  </a:lnTo>
                  <a:lnTo>
                    <a:pt x="590" y="794"/>
                  </a:lnTo>
                  <a:lnTo>
                    <a:pt x="537" y="795"/>
                  </a:lnTo>
                  <a:lnTo>
                    <a:pt x="454" y="827"/>
                  </a:lnTo>
                  <a:lnTo>
                    <a:pt x="393" y="882"/>
                  </a:lnTo>
                  <a:lnTo>
                    <a:pt x="285" y="966"/>
                  </a:lnTo>
                  <a:lnTo>
                    <a:pt x="202" y="1004"/>
                  </a:lnTo>
                  <a:lnTo>
                    <a:pt x="148" y="1028"/>
                  </a:lnTo>
                  <a:lnTo>
                    <a:pt x="88" y="1026"/>
                  </a:lnTo>
                  <a:lnTo>
                    <a:pt x="68" y="998"/>
                  </a:lnTo>
                  <a:lnTo>
                    <a:pt x="0" y="993"/>
                  </a:lnTo>
                  <a:lnTo>
                    <a:pt x="13" y="962"/>
                  </a:lnTo>
                  <a:lnTo>
                    <a:pt x="99" y="900"/>
                  </a:lnTo>
                  <a:lnTo>
                    <a:pt x="248" y="817"/>
                  </a:lnTo>
                  <a:lnTo>
                    <a:pt x="304" y="801"/>
                  </a:lnTo>
                  <a:lnTo>
                    <a:pt x="378" y="769"/>
                  </a:lnTo>
                  <a:lnTo>
                    <a:pt x="469" y="725"/>
                  </a:lnTo>
                  <a:lnTo>
                    <a:pt x="543" y="681"/>
                  </a:lnTo>
                  <a:lnTo>
                    <a:pt x="619" y="619"/>
                  </a:lnTo>
                  <a:lnTo>
                    <a:pt x="661" y="597"/>
                  </a:lnTo>
                  <a:lnTo>
                    <a:pt x="704" y="550"/>
                  </a:lnTo>
                  <a:lnTo>
                    <a:pt x="780" y="511"/>
                  </a:lnTo>
                  <a:lnTo>
                    <a:pt x="770" y="547"/>
                  </a:lnTo>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44" name="Freeform 143"/>
            <p:cNvSpPr>
              <a:spLocks/>
            </p:cNvSpPr>
            <p:nvPr/>
          </p:nvSpPr>
          <p:spPr bwMode="auto">
            <a:xfrm>
              <a:off x="6701073" y="3051339"/>
              <a:ext cx="448003" cy="431806"/>
            </a:xfrm>
            <a:custGeom>
              <a:avLst/>
              <a:gdLst>
                <a:gd name="T0" fmla="*/ 232 w 271"/>
                <a:gd name="T1" fmla="*/ 9 h 278"/>
                <a:gd name="T2" fmla="*/ 271 w 271"/>
                <a:gd name="T3" fmla="*/ 33 h 278"/>
                <a:gd name="T4" fmla="*/ 241 w 271"/>
                <a:gd name="T5" fmla="*/ 54 h 278"/>
                <a:gd name="T6" fmla="*/ 207 w 271"/>
                <a:gd name="T7" fmla="*/ 58 h 278"/>
                <a:gd name="T8" fmla="*/ 226 w 271"/>
                <a:gd name="T9" fmla="*/ 90 h 278"/>
                <a:gd name="T10" fmla="*/ 230 w 271"/>
                <a:gd name="T11" fmla="*/ 112 h 278"/>
                <a:gd name="T12" fmla="*/ 221 w 271"/>
                <a:gd name="T13" fmla="*/ 148 h 278"/>
                <a:gd name="T14" fmla="*/ 199 w 271"/>
                <a:gd name="T15" fmla="*/ 191 h 278"/>
                <a:gd name="T16" fmla="*/ 162 w 271"/>
                <a:gd name="T17" fmla="*/ 211 h 278"/>
                <a:gd name="T18" fmla="*/ 180 w 271"/>
                <a:gd name="T19" fmla="*/ 236 h 278"/>
                <a:gd name="T20" fmla="*/ 198 w 271"/>
                <a:gd name="T21" fmla="*/ 265 h 278"/>
                <a:gd name="T22" fmla="*/ 149 w 271"/>
                <a:gd name="T23" fmla="*/ 278 h 278"/>
                <a:gd name="T24" fmla="*/ 127 w 271"/>
                <a:gd name="T25" fmla="*/ 258 h 278"/>
                <a:gd name="T26" fmla="*/ 79 w 271"/>
                <a:gd name="T27" fmla="*/ 246 h 278"/>
                <a:gd name="T28" fmla="*/ 25 w 271"/>
                <a:gd name="T29" fmla="*/ 249 h 278"/>
                <a:gd name="T30" fmla="*/ 53 w 271"/>
                <a:gd name="T31" fmla="*/ 214 h 278"/>
                <a:gd name="T32" fmla="*/ 41 w 271"/>
                <a:gd name="T33" fmla="*/ 202 h 278"/>
                <a:gd name="T34" fmla="*/ 19 w 271"/>
                <a:gd name="T35" fmla="*/ 174 h 278"/>
                <a:gd name="T36" fmla="*/ 0 w 271"/>
                <a:gd name="T37" fmla="*/ 151 h 278"/>
                <a:gd name="T38" fmla="*/ 48 w 271"/>
                <a:gd name="T39" fmla="*/ 158 h 278"/>
                <a:gd name="T40" fmla="*/ 62 w 271"/>
                <a:gd name="T41" fmla="*/ 156 h 278"/>
                <a:gd name="T42" fmla="*/ 96 w 271"/>
                <a:gd name="T43" fmla="*/ 150 h 278"/>
                <a:gd name="T44" fmla="*/ 101 w 271"/>
                <a:gd name="T45" fmla="*/ 120 h 278"/>
                <a:gd name="T46" fmla="*/ 115 w 271"/>
                <a:gd name="T47" fmla="*/ 114 h 278"/>
                <a:gd name="T48" fmla="*/ 135 w 271"/>
                <a:gd name="T49" fmla="*/ 114 h 278"/>
                <a:gd name="T50" fmla="*/ 137 w 271"/>
                <a:gd name="T51" fmla="*/ 95 h 278"/>
                <a:gd name="T52" fmla="*/ 152 w 271"/>
                <a:gd name="T53" fmla="*/ 78 h 278"/>
                <a:gd name="T54" fmla="*/ 158 w 271"/>
                <a:gd name="T55" fmla="*/ 65 h 278"/>
                <a:gd name="T56" fmla="*/ 159 w 271"/>
                <a:gd name="T57" fmla="*/ 49 h 278"/>
                <a:gd name="T58" fmla="*/ 161 w 271"/>
                <a:gd name="T59" fmla="*/ 30 h 278"/>
                <a:gd name="T60" fmla="*/ 163 w 271"/>
                <a:gd name="T61" fmla="*/ 12 h 278"/>
                <a:gd name="T62" fmla="*/ 199 w 271"/>
                <a:gd name="T63" fmla="*/ 6 h 278"/>
                <a:gd name="T64" fmla="*/ 216 w 271"/>
                <a:gd name="T65" fmla="*/ 0 h 2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71" h="278">
                  <a:moveTo>
                    <a:pt x="216" y="0"/>
                  </a:moveTo>
                  <a:lnTo>
                    <a:pt x="232" y="9"/>
                  </a:lnTo>
                  <a:lnTo>
                    <a:pt x="241" y="25"/>
                  </a:lnTo>
                  <a:lnTo>
                    <a:pt x="271" y="33"/>
                  </a:lnTo>
                  <a:lnTo>
                    <a:pt x="259" y="51"/>
                  </a:lnTo>
                  <a:lnTo>
                    <a:pt x="241" y="54"/>
                  </a:lnTo>
                  <a:lnTo>
                    <a:pt x="213" y="49"/>
                  </a:lnTo>
                  <a:lnTo>
                    <a:pt x="207" y="58"/>
                  </a:lnTo>
                  <a:lnTo>
                    <a:pt x="217" y="76"/>
                  </a:lnTo>
                  <a:lnTo>
                    <a:pt x="226" y="90"/>
                  </a:lnTo>
                  <a:lnTo>
                    <a:pt x="243" y="100"/>
                  </a:lnTo>
                  <a:lnTo>
                    <a:pt x="230" y="112"/>
                  </a:lnTo>
                  <a:lnTo>
                    <a:pt x="234" y="127"/>
                  </a:lnTo>
                  <a:lnTo>
                    <a:pt x="221" y="148"/>
                  </a:lnTo>
                  <a:lnTo>
                    <a:pt x="214" y="169"/>
                  </a:lnTo>
                  <a:lnTo>
                    <a:pt x="199" y="191"/>
                  </a:lnTo>
                  <a:lnTo>
                    <a:pt x="178" y="189"/>
                  </a:lnTo>
                  <a:lnTo>
                    <a:pt x="162" y="211"/>
                  </a:lnTo>
                  <a:lnTo>
                    <a:pt x="176" y="220"/>
                  </a:lnTo>
                  <a:lnTo>
                    <a:pt x="180" y="236"/>
                  </a:lnTo>
                  <a:lnTo>
                    <a:pt x="192" y="246"/>
                  </a:lnTo>
                  <a:lnTo>
                    <a:pt x="198" y="265"/>
                  </a:lnTo>
                  <a:lnTo>
                    <a:pt x="159" y="264"/>
                  </a:lnTo>
                  <a:lnTo>
                    <a:pt x="149" y="278"/>
                  </a:lnTo>
                  <a:lnTo>
                    <a:pt x="135" y="273"/>
                  </a:lnTo>
                  <a:lnTo>
                    <a:pt x="127" y="258"/>
                  </a:lnTo>
                  <a:lnTo>
                    <a:pt x="111" y="242"/>
                  </a:lnTo>
                  <a:lnTo>
                    <a:pt x="79" y="246"/>
                  </a:lnTo>
                  <a:lnTo>
                    <a:pt x="50" y="246"/>
                  </a:lnTo>
                  <a:lnTo>
                    <a:pt x="25" y="249"/>
                  </a:lnTo>
                  <a:lnTo>
                    <a:pt x="29" y="225"/>
                  </a:lnTo>
                  <a:lnTo>
                    <a:pt x="53" y="214"/>
                  </a:lnTo>
                  <a:lnTo>
                    <a:pt x="50" y="205"/>
                  </a:lnTo>
                  <a:lnTo>
                    <a:pt x="41" y="202"/>
                  </a:lnTo>
                  <a:lnTo>
                    <a:pt x="38" y="183"/>
                  </a:lnTo>
                  <a:lnTo>
                    <a:pt x="19" y="174"/>
                  </a:lnTo>
                  <a:lnTo>
                    <a:pt x="10" y="162"/>
                  </a:lnTo>
                  <a:lnTo>
                    <a:pt x="0" y="151"/>
                  </a:lnTo>
                  <a:lnTo>
                    <a:pt x="31" y="161"/>
                  </a:lnTo>
                  <a:lnTo>
                    <a:pt x="48" y="158"/>
                  </a:lnTo>
                  <a:lnTo>
                    <a:pt x="59" y="161"/>
                  </a:lnTo>
                  <a:lnTo>
                    <a:pt x="62" y="156"/>
                  </a:lnTo>
                  <a:lnTo>
                    <a:pt x="75" y="158"/>
                  </a:lnTo>
                  <a:lnTo>
                    <a:pt x="96" y="150"/>
                  </a:lnTo>
                  <a:lnTo>
                    <a:pt x="93" y="132"/>
                  </a:lnTo>
                  <a:lnTo>
                    <a:pt x="101" y="120"/>
                  </a:lnTo>
                  <a:lnTo>
                    <a:pt x="114" y="120"/>
                  </a:lnTo>
                  <a:lnTo>
                    <a:pt x="115" y="114"/>
                  </a:lnTo>
                  <a:lnTo>
                    <a:pt x="128" y="112"/>
                  </a:lnTo>
                  <a:lnTo>
                    <a:pt x="135" y="114"/>
                  </a:lnTo>
                  <a:lnTo>
                    <a:pt x="140" y="108"/>
                  </a:lnTo>
                  <a:lnTo>
                    <a:pt x="137" y="95"/>
                  </a:lnTo>
                  <a:lnTo>
                    <a:pt x="142" y="83"/>
                  </a:lnTo>
                  <a:lnTo>
                    <a:pt x="152" y="78"/>
                  </a:lnTo>
                  <a:lnTo>
                    <a:pt x="142" y="64"/>
                  </a:lnTo>
                  <a:lnTo>
                    <a:pt x="158" y="65"/>
                  </a:lnTo>
                  <a:lnTo>
                    <a:pt x="162" y="57"/>
                  </a:lnTo>
                  <a:lnTo>
                    <a:pt x="159" y="49"/>
                  </a:lnTo>
                  <a:lnTo>
                    <a:pt x="165" y="41"/>
                  </a:lnTo>
                  <a:lnTo>
                    <a:pt x="161" y="30"/>
                  </a:lnTo>
                  <a:lnTo>
                    <a:pt x="155" y="22"/>
                  </a:lnTo>
                  <a:lnTo>
                    <a:pt x="163" y="12"/>
                  </a:lnTo>
                  <a:lnTo>
                    <a:pt x="180" y="8"/>
                  </a:lnTo>
                  <a:lnTo>
                    <a:pt x="199" y="6"/>
                  </a:lnTo>
                  <a:lnTo>
                    <a:pt x="207" y="2"/>
                  </a:lnTo>
                  <a:lnTo>
                    <a:pt x="216"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47" name="Freeform 146"/>
            <p:cNvSpPr>
              <a:spLocks noEditPoints="1"/>
            </p:cNvSpPr>
            <p:nvPr/>
          </p:nvSpPr>
          <p:spPr bwMode="auto">
            <a:xfrm>
              <a:off x="8476551" y="3650897"/>
              <a:ext cx="285995" cy="416274"/>
            </a:xfrm>
            <a:custGeom>
              <a:avLst/>
              <a:gdLst>
                <a:gd name="T0" fmla="*/ 252 w 710"/>
                <a:gd name="T1" fmla="*/ 24 h 1100"/>
                <a:gd name="T2" fmla="*/ 282 w 710"/>
                <a:gd name="T3" fmla="*/ 24 h 1100"/>
                <a:gd name="T4" fmla="*/ 311 w 710"/>
                <a:gd name="T5" fmla="*/ 120 h 1100"/>
                <a:gd name="T6" fmla="*/ 264 w 710"/>
                <a:gd name="T7" fmla="*/ 219 h 1100"/>
                <a:gd name="T8" fmla="*/ 288 w 710"/>
                <a:gd name="T9" fmla="*/ 355 h 1100"/>
                <a:gd name="T10" fmla="*/ 361 w 710"/>
                <a:gd name="T11" fmla="*/ 355 h 1100"/>
                <a:gd name="T12" fmla="*/ 459 w 710"/>
                <a:gd name="T13" fmla="*/ 448 h 1100"/>
                <a:gd name="T14" fmla="*/ 483 w 710"/>
                <a:gd name="T15" fmla="*/ 508 h 1100"/>
                <a:gd name="T16" fmla="*/ 387 w 710"/>
                <a:gd name="T17" fmla="*/ 421 h 1100"/>
                <a:gd name="T18" fmla="*/ 317 w 710"/>
                <a:gd name="T19" fmla="*/ 402 h 1100"/>
                <a:gd name="T20" fmla="*/ 212 w 710"/>
                <a:gd name="T21" fmla="*/ 395 h 1100"/>
                <a:gd name="T22" fmla="*/ 231 w 710"/>
                <a:gd name="T23" fmla="*/ 339 h 1100"/>
                <a:gd name="T24" fmla="*/ 201 w 710"/>
                <a:gd name="T25" fmla="*/ 350 h 1100"/>
                <a:gd name="T26" fmla="*/ 141 w 710"/>
                <a:gd name="T27" fmla="*/ 264 h 1100"/>
                <a:gd name="T28" fmla="*/ 160 w 710"/>
                <a:gd name="T29" fmla="*/ 210 h 1100"/>
                <a:gd name="T30" fmla="*/ 157 w 710"/>
                <a:gd name="T31" fmla="*/ 0 h 1100"/>
                <a:gd name="T32" fmla="*/ 287 w 710"/>
                <a:gd name="T33" fmla="*/ 463 h 1100"/>
                <a:gd name="T34" fmla="*/ 239 w 710"/>
                <a:gd name="T35" fmla="*/ 494 h 1100"/>
                <a:gd name="T36" fmla="*/ 257 w 710"/>
                <a:gd name="T37" fmla="*/ 432 h 1100"/>
                <a:gd name="T38" fmla="*/ 594 w 710"/>
                <a:gd name="T39" fmla="*/ 540 h 1100"/>
                <a:gd name="T40" fmla="*/ 565 w 710"/>
                <a:gd name="T41" fmla="*/ 612 h 1100"/>
                <a:gd name="T42" fmla="*/ 593 w 710"/>
                <a:gd name="T43" fmla="*/ 693 h 1100"/>
                <a:gd name="T44" fmla="*/ 550 w 710"/>
                <a:gd name="T45" fmla="*/ 653 h 1100"/>
                <a:gd name="T46" fmla="*/ 510 w 710"/>
                <a:gd name="T47" fmla="*/ 597 h 1100"/>
                <a:gd name="T48" fmla="*/ 550 w 710"/>
                <a:gd name="T49" fmla="*/ 571 h 1100"/>
                <a:gd name="T50" fmla="*/ 569 w 710"/>
                <a:gd name="T51" fmla="*/ 508 h 1100"/>
                <a:gd name="T52" fmla="*/ 325 w 710"/>
                <a:gd name="T53" fmla="*/ 563 h 1100"/>
                <a:gd name="T54" fmla="*/ 421 w 710"/>
                <a:gd name="T55" fmla="*/ 589 h 1100"/>
                <a:gd name="T56" fmla="*/ 392 w 710"/>
                <a:gd name="T57" fmla="*/ 661 h 1100"/>
                <a:gd name="T58" fmla="*/ 341 w 710"/>
                <a:gd name="T59" fmla="*/ 647 h 1100"/>
                <a:gd name="T60" fmla="*/ 325 w 710"/>
                <a:gd name="T61" fmla="*/ 563 h 1100"/>
                <a:gd name="T62" fmla="*/ 0 w 710"/>
                <a:gd name="T63" fmla="*/ 863 h 1100"/>
                <a:gd name="T64" fmla="*/ 82 w 710"/>
                <a:gd name="T65" fmla="*/ 751 h 1100"/>
                <a:gd name="T66" fmla="*/ 153 w 710"/>
                <a:gd name="T67" fmla="*/ 607 h 1100"/>
                <a:gd name="T68" fmla="*/ 128 w 710"/>
                <a:gd name="T69" fmla="*/ 724 h 1100"/>
                <a:gd name="T70" fmla="*/ 497 w 710"/>
                <a:gd name="T71" fmla="*/ 700 h 1100"/>
                <a:gd name="T72" fmla="*/ 454 w 710"/>
                <a:gd name="T73" fmla="*/ 782 h 1100"/>
                <a:gd name="T74" fmla="*/ 381 w 710"/>
                <a:gd name="T75" fmla="*/ 748 h 1100"/>
                <a:gd name="T76" fmla="*/ 411 w 710"/>
                <a:gd name="T77" fmla="*/ 702 h 1100"/>
                <a:gd name="T78" fmla="*/ 455 w 710"/>
                <a:gd name="T79" fmla="*/ 644 h 1100"/>
                <a:gd name="T80" fmla="*/ 496 w 710"/>
                <a:gd name="T81" fmla="*/ 619 h 1100"/>
                <a:gd name="T82" fmla="*/ 690 w 710"/>
                <a:gd name="T83" fmla="*/ 859 h 1100"/>
                <a:gd name="T84" fmla="*/ 710 w 710"/>
                <a:gd name="T85" fmla="*/ 963 h 1100"/>
                <a:gd name="T86" fmla="*/ 657 w 710"/>
                <a:gd name="T87" fmla="*/ 954 h 1100"/>
                <a:gd name="T88" fmla="*/ 652 w 710"/>
                <a:gd name="T89" fmla="*/ 1060 h 1100"/>
                <a:gd name="T90" fmla="*/ 542 w 710"/>
                <a:gd name="T91" fmla="*/ 1051 h 1100"/>
                <a:gd name="T92" fmla="*/ 537 w 710"/>
                <a:gd name="T93" fmla="*/ 949 h 1100"/>
                <a:gd name="T94" fmla="*/ 466 w 710"/>
                <a:gd name="T95" fmla="*/ 944 h 1100"/>
                <a:gd name="T96" fmla="*/ 378 w 710"/>
                <a:gd name="T97" fmla="*/ 988 h 1100"/>
                <a:gd name="T98" fmla="*/ 388 w 710"/>
                <a:gd name="T99" fmla="*/ 891 h 1100"/>
                <a:gd name="T100" fmla="*/ 472 w 710"/>
                <a:gd name="T101" fmla="*/ 835 h 1100"/>
                <a:gd name="T102" fmla="*/ 557 w 710"/>
                <a:gd name="T103" fmla="*/ 850 h 1100"/>
                <a:gd name="T104" fmla="*/ 619 w 710"/>
                <a:gd name="T105" fmla="*/ 810 h 1100"/>
                <a:gd name="T106" fmla="*/ 673 w 710"/>
                <a:gd name="T107" fmla="*/ 785 h 1100"/>
                <a:gd name="T108" fmla="*/ 690 w 710"/>
                <a:gd name="T109" fmla="*/ 859 h 1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710" h="1100">
                  <a:moveTo>
                    <a:pt x="202" y="0"/>
                  </a:moveTo>
                  <a:lnTo>
                    <a:pt x="252" y="24"/>
                  </a:lnTo>
                  <a:lnTo>
                    <a:pt x="271" y="2"/>
                  </a:lnTo>
                  <a:lnTo>
                    <a:pt x="282" y="24"/>
                  </a:lnTo>
                  <a:lnTo>
                    <a:pt x="276" y="59"/>
                  </a:lnTo>
                  <a:lnTo>
                    <a:pt x="311" y="120"/>
                  </a:lnTo>
                  <a:lnTo>
                    <a:pt x="303" y="191"/>
                  </a:lnTo>
                  <a:lnTo>
                    <a:pt x="264" y="219"/>
                  </a:lnTo>
                  <a:lnTo>
                    <a:pt x="262" y="288"/>
                  </a:lnTo>
                  <a:lnTo>
                    <a:pt x="288" y="355"/>
                  </a:lnTo>
                  <a:lnTo>
                    <a:pt x="329" y="365"/>
                  </a:lnTo>
                  <a:lnTo>
                    <a:pt x="361" y="355"/>
                  </a:lnTo>
                  <a:lnTo>
                    <a:pt x="460" y="402"/>
                  </a:lnTo>
                  <a:lnTo>
                    <a:pt x="459" y="448"/>
                  </a:lnTo>
                  <a:lnTo>
                    <a:pt x="486" y="469"/>
                  </a:lnTo>
                  <a:lnTo>
                    <a:pt x="483" y="508"/>
                  </a:lnTo>
                  <a:lnTo>
                    <a:pt x="420" y="466"/>
                  </a:lnTo>
                  <a:lnTo>
                    <a:pt x="387" y="421"/>
                  </a:lnTo>
                  <a:lnTo>
                    <a:pt x="371" y="453"/>
                  </a:lnTo>
                  <a:lnTo>
                    <a:pt x="317" y="402"/>
                  </a:lnTo>
                  <a:lnTo>
                    <a:pt x="251" y="414"/>
                  </a:lnTo>
                  <a:lnTo>
                    <a:pt x="212" y="395"/>
                  </a:lnTo>
                  <a:lnTo>
                    <a:pt x="211" y="360"/>
                  </a:lnTo>
                  <a:lnTo>
                    <a:pt x="231" y="339"/>
                  </a:lnTo>
                  <a:lnTo>
                    <a:pt x="206" y="319"/>
                  </a:lnTo>
                  <a:lnTo>
                    <a:pt x="201" y="350"/>
                  </a:lnTo>
                  <a:lnTo>
                    <a:pt x="157" y="301"/>
                  </a:lnTo>
                  <a:lnTo>
                    <a:pt x="141" y="264"/>
                  </a:lnTo>
                  <a:lnTo>
                    <a:pt x="126" y="182"/>
                  </a:lnTo>
                  <a:lnTo>
                    <a:pt x="160" y="210"/>
                  </a:lnTo>
                  <a:lnTo>
                    <a:pt x="146" y="77"/>
                  </a:lnTo>
                  <a:lnTo>
                    <a:pt x="157" y="0"/>
                  </a:lnTo>
                  <a:lnTo>
                    <a:pt x="202" y="0"/>
                  </a:lnTo>
                  <a:moveTo>
                    <a:pt x="287" y="463"/>
                  </a:moveTo>
                  <a:lnTo>
                    <a:pt x="276" y="536"/>
                  </a:lnTo>
                  <a:lnTo>
                    <a:pt x="239" y="494"/>
                  </a:lnTo>
                  <a:lnTo>
                    <a:pt x="193" y="429"/>
                  </a:lnTo>
                  <a:lnTo>
                    <a:pt x="257" y="432"/>
                  </a:lnTo>
                  <a:lnTo>
                    <a:pt x="287" y="463"/>
                  </a:lnTo>
                  <a:moveTo>
                    <a:pt x="594" y="540"/>
                  </a:moveTo>
                  <a:lnTo>
                    <a:pt x="625" y="635"/>
                  </a:lnTo>
                  <a:lnTo>
                    <a:pt x="565" y="612"/>
                  </a:lnTo>
                  <a:lnTo>
                    <a:pt x="570" y="641"/>
                  </a:lnTo>
                  <a:lnTo>
                    <a:pt x="593" y="693"/>
                  </a:lnTo>
                  <a:lnTo>
                    <a:pt x="559" y="712"/>
                  </a:lnTo>
                  <a:lnTo>
                    <a:pt x="550" y="653"/>
                  </a:lnTo>
                  <a:lnTo>
                    <a:pt x="527" y="648"/>
                  </a:lnTo>
                  <a:lnTo>
                    <a:pt x="510" y="597"/>
                  </a:lnTo>
                  <a:lnTo>
                    <a:pt x="555" y="603"/>
                  </a:lnTo>
                  <a:lnTo>
                    <a:pt x="550" y="571"/>
                  </a:lnTo>
                  <a:lnTo>
                    <a:pt x="497" y="506"/>
                  </a:lnTo>
                  <a:lnTo>
                    <a:pt x="569" y="508"/>
                  </a:lnTo>
                  <a:lnTo>
                    <a:pt x="594" y="540"/>
                  </a:lnTo>
                  <a:moveTo>
                    <a:pt x="325" y="563"/>
                  </a:moveTo>
                  <a:lnTo>
                    <a:pt x="373" y="589"/>
                  </a:lnTo>
                  <a:lnTo>
                    <a:pt x="421" y="589"/>
                  </a:lnTo>
                  <a:lnTo>
                    <a:pt x="423" y="625"/>
                  </a:lnTo>
                  <a:lnTo>
                    <a:pt x="392" y="661"/>
                  </a:lnTo>
                  <a:lnTo>
                    <a:pt x="347" y="686"/>
                  </a:lnTo>
                  <a:lnTo>
                    <a:pt x="341" y="647"/>
                  </a:lnTo>
                  <a:lnTo>
                    <a:pt x="341" y="603"/>
                  </a:lnTo>
                  <a:lnTo>
                    <a:pt x="325" y="563"/>
                  </a:lnTo>
                  <a:moveTo>
                    <a:pt x="94" y="782"/>
                  </a:moveTo>
                  <a:lnTo>
                    <a:pt x="0" y="863"/>
                  </a:lnTo>
                  <a:lnTo>
                    <a:pt x="32" y="803"/>
                  </a:lnTo>
                  <a:lnTo>
                    <a:pt x="82" y="751"/>
                  </a:lnTo>
                  <a:lnTo>
                    <a:pt x="122" y="692"/>
                  </a:lnTo>
                  <a:lnTo>
                    <a:pt x="153" y="607"/>
                  </a:lnTo>
                  <a:lnTo>
                    <a:pt x="173" y="677"/>
                  </a:lnTo>
                  <a:lnTo>
                    <a:pt x="128" y="724"/>
                  </a:lnTo>
                  <a:lnTo>
                    <a:pt x="94" y="782"/>
                  </a:lnTo>
                  <a:moveTo>
                    <a:pt x="497" y="700"/>
                  </a:moveTo>
                  <a:lnTo>
                    <a:pt x="473" y="728"/>
                  </a:lnTo>
                  <a:lnTo>
                    <a:pt x="454" y="782"/>
                  </a:lnTo>
                  <a:lnTo>
                    <a:pt x="433" y="807"/>
                  </a:lnTo>
                  <a:lnTo>
                    <a:pt x="381" y="748"/>
                  </a:lnTo>
                  <a:lnTo>
                    <a:pt x="395" y="726"/>
                  </a:lnTo>
                  <a:lnTo>
                    <a:pt x="411" y="702"/>
                  </a:lnTo>
                  <a:lnTo>
                    <a:pt x="414" y="649"/>
                  </a:lnTo>
                  <a:lnTo>
                    <a:pt x="455" y="644"/>
                  </a:lnTo>
                  <a:lnTo>
                    <a:pt x="449" y="701"/>
                  </a:lnTo>
                  <a:lnTo>
                    <a:pt x="496" y="619"/>
                  </a:lnTo>
                  <a:lnTo>
                    <a:pt x="497" y="700"/>
                  </a:lnTo>
                  <a:moveTo>
                    <a:pt x="690" y="859"/>
                  </a:moveTo>
                  <a:lnTo>
                    <a:pt x="702" y="916"/>
                  </a:lnTo>
                  <a:lnTo>
                    <a:pt x="710" y="963"/>
                  </a:lnTo>
                  <a:lnTo>
                    <a:pt x="690" y="1041"/>
                  </a:lnTo>
                  <a:lnTo>
                    <a:pt x="657" y="954"/>
                  </a:lnTo>
                  <a:lnTo>
                    <a:pt x="624" y="998"/>
                  </a:lnTo>
                  <a:lnTo>
                    <a:pt x="652" y="1060"/>
                  </a:lnTo>
                  <a:lnTo>
                    <a:pt x="633" y="1100"/>
                  </a:lnTo>
                  <a:lnTo>
                    <a:pt x="542" y="1051"/>
                  </a:lnTo>
                  <a:lnTo>
                    <a:pt x="517" y="989"/>
                  </a:lnTo>
                  <a:lnTo>
                    <a:pt x="537" y="949"/>
                  </a:lnTo>
                  <a:lnTo>
                    <a:pt x="487" y="908"/>
                  </a:lnTo>
                  <a:lnTo>
                    <a:pt x="466" y="944"/>
                  </a:lnTo>
                  <a:lnTo>
                    <a:pt x="430" y="940"/>
                  </a:lnTo>
                  <a:lnTo>
                    <a:pt x="378" y="988"/>
                  </a:lnTo>
                  <a:lnTo>
                    <a:pt x="364" y="963"/>
                  </a:lnTo>
                  <a:lnTo>
                    <a:pt x="388" y="891"/>
                  </a:lnTo>
                  <a:lnTo>
                    <a:pt x="433" y="867"/>
                  </a:lnTo>
                  <a:lnTo>
                    <a:pt x="472" y="835"/>
                  </a:lnTo>
                  <a:lnTo>
                    <a:pt x="501" y="874"/>
                  </a:lnTo>
                  <a:lnTo>
                    <a:pt x="557" y="850"/>
                  </a:lnTo>
                  <a:lnTo>
                    <a:pt x="566" y="812"/>
                  </a:lnTo>
                  <a:lnTo>
                    <a:pt x="619" y="810"/>
                  </a:lnTo>
                  <a:lnTo>
                    <a:pt x="608" y="744"/>
                  </a:lnTo>
                  <a:lnTo>
                    <a:pt x="673" y="785"/>
                  </a:lnTo>
                  <a:lnTo>
                    <a:pt x="683" y="828"/>
                  </a:lnTo>
                  <a:lnTo>
                    <a:pt x="690" y="859"/>
                  </a:lnTo>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48" name="Freeform 147"/>
            <p:cNvSpPr>
              <a:spLocks/>
            </p:cNvSpPr>
            <p:nvPr/>
          </p:nvSpPr>
          <p:spPr bwMode="auto">
            <a:xfrm>
              <a:off x="9615567" y="4410441"/>
              <a:ext cx="42982" cy="60577"/>
            </a:xfrm>
            <a:custGeom>
              <a:avLst/>
              <a:gdLst>
                <a:gd name="T0" fmla="*/ 23 w 26"/>
                <a:gd name="T1" fmla="*/ 37 h 39"/>
                <a:gd name="T2" fmla="*/ 18 w 26"/>
                <a:gd name="T3" fmla="*/ 39 h 39"/>
                <a:gd name="T4" fmla="*/ 10 w 26"/>
                <a:gd name="T5" fmla="*/ 31 h 39"/>
                <a:gd name="T6" fmla="*/ 3 w 26"/>
                <a:gd name="T7" fmla="*/ 18 h 39"/>
                <a:gd name="T8" fmla="*/ 0 w 26"/>
                <a:gd name="T9" fmla="*/ 2 h 39"/>
                <a:gd name="T10" fmla="*/ 3 w 26"/>
                <a:gd name="T11" fmla="*/ 0 h 39"/>
                <a:gd name="T12" fmla="*/ 5 w 26"/>
                <a:gd name="T13" fmla="*/ 6 h 39"/>
                <a:gd name="T14" fmla="*/ 10 w 26"/>
                <a:gd name="T15" fmla="*/ 11 h 39"/>
                <a:gd name="T16" fmla="*/ 18 w 26"/>
                <a:gd name="T17" fmla="*/ 24 h 39"/>
                <a:gd name="T18" fmla="*/ 26 w 26"/>
                <a:gd name="T19" fmla="*/ 31 h 39"/>
                <a:gd name="T20" fmla="*/ 23 w 26"/>
                <a:gd name="T21" fmla="*/ 37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6" h="39">
                  <a:moveTo>
                    <a:pt x="23" y="37"/>
                  </a:moveTo>
                  <a:lnTo>
                    <a:pt x="18" y="39"/>
                  </a:lnTo>
                  <a:lnTo>
                    <a:pt x="10" y="31"/>
                  </a:lnTo>
                  <a:lnTo>
                    <a:pt x="3" y="18"/>
                  </a:lnTo>
                  <a:lnTo>
                    <a:pt x="0" y="2"/>
                  </a:lnTo>
                  <a:lnTo>
                    <a:pt x="3" y="0"/>
                  </a:lnTo>
                  <a:lnTo>
                    <a:pt x="5" y="6"/>
                  </a:lnTo>
                  <a:lnTo>
                    <a:pt x="10" y="11"/>
                  </a:lnTo>
                  <a:lnTo>
                    <a:pt x="18" y="24"/>
                  </a:lnTo>
                  <a:lnTo>
                    <a:pt x="26" y="31"/>
                  </a:lnTo>
                  <a:lnTo>
                    <a:pt x="23" y="37"/>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49" name="Freeform 148"/>
            <p:cNvSpPr>
              <a:spLocks/>
            </p:cNvSpPr>
            <p:nvPr/>
          </p:nvSpPr>
          <p:spPr bwMode="auto">
            <a:xfrm>
              <a:off x="9427108" y="4382482"/>
              <a:ext cx="123987" cy="69898"/>
            </a:xfrm>
            <a:custGeom>
              <a:avLst/>
              <a:gdLst>
                <a:gd name="T0" fmla="*/ 68 w 75"/>
                <a:gd name="T1" fmla="*/ 27 h 45"/>
                <a:gd name="T2" fmla="*/ 58 w 75"/>
                <a:gd name="T3" fmla="*/ 29 h 45"/>
                <a:gd name="T4" fmla="*/ 54 w 75"/>
                <a:gd name="T5" fmla="*/ 35 h 45"/>
                <a:gd name="T6" fmla="*/ 44 w 75"/>
                <a:gd name="T7" fmla="*/ 40 h 45"/>
                <a:gd name="T8" fmla="*/ 34 w 75"/>
                <a:gd name="T9" fmla="*/ 45 h 45"/>
                <a:gd name="T10" fmla="*/ 25 w 75"/>
                <a:gd name="T11" fmla="*/ 45 h 45"/>
                <a:gd name="T12" fmla="*/ 10 w 75"/>
                <a:gd name="T13" fmla="*/ 39 h 45"/>
                <a:gd name="T14" fmla="*/ 0 w 75"/>
                <a:gd name="T15" fmla="*/ 33 h 45"/>
                <a:gd name="T16" fmla="*/ 2 w 75"/>
                <a:gd name="T17" fmla="*/ 26 h 45"/>
                <a:gd name="T18" fmla="*/ 18 w 75"/>
                <a:gd name="T19" fmla="*/ 29 h 45"/>
                <a:gd name="T20" fmla="*/ 28 w 75"/>
                <a:gd name="T21" fmla="*/ 28 h 45"/>
                <a:gd name="T22" fmla="*/ 31 w 75"/>
                <a:gd name="T23" fmla="*/ 18 h 45"/>
                <a:gd name="T24" fmla="*/ 34 w 75"/>
                <a:gd name="T25" fmla="*/ 17 h 45"/>
                <a:gd name="T26" fmla="*/ 35 w 75"/>
                <a:gd name="T27" fmla="*/ 28 h 45"/>
                <a:gd name="T28" fmla="*/ 46 w 75"/>
                <a:gd name="T29" fmla="*/ 27 h 45"/>
                <a:gd name="T30" fmla="*/ 51 w 75"/>
                <a:gd name="T31" fmla="*/ 20 h 45"/>
                <a:gd name="T32" fmla="*/ 62 w 75"/>
                <a:gd name="T33" fmla="*/ 12 h 45"/>
                <a:gd name="T34" fmla="*/ 61 w 75"/>
                <a:gd name="T35" fmla="*/ 0 h 45"/>
                <a:gd name="T36" fmla="*/ 72 w 75"/>
                <a:gd name="T37" fmla="*/ 0 h 45"/>
                <a:gd name="T38" fmla="*/ 75 w 75"/>
                <a:gd name="T39" fmla="*/ 3 h 45"/>
                <a:gd name="T40" fmla="*/ 74 w 75"/>
                <a:gd name="T41" fmla="*/ 15 h 45"/>
                <a:gd name="T42" fmla="*/ 68 w 75"/>
                <a:gd name="T43" fmla="*/ 27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75" h="45">
                  <a:moveTo>
                    <a:pt x="68" y="27"/>
                  </a:moveTo>
                  <a:lnTo>
                    <a:pt x="58" y="29"/>
                  </a:lnTo>
                  <a:lnTo>
                    <a:pt x="54" y="35"/>
                  </a:lnTo>
                  <a:lnTo>
                    <a:pt x="44" y="40"/>
                  </a:lnTo>
                  <a:lnTo>
                    <a:pt x="34" y="45"/>
                  </a:lnTo>
                  <a:lnTo>
                    <a:pt x="25" y="45"/>
                  </a:lnTo>
                  <a:lnTo>
                    <a:pt x="10" y="39"/>
                  </a:lnTo>
                  <a:lnTo>
                    <a:pt x="0" y="33"/>
                  </a:lnTo>
                  <a:lnTo>
                    <a:pt x="2" y="26"/>
                  </a:lnTo>
                  <a:lnTo>
                    <a:pt x="18" y="29"/>
                  </a:lnTo>
                  <a:lnTo>
                    <a:pt x="28" y="28"/>
                  </a:lnTo>
                  <a:lnTo>
                    <a:pt x="31" y="18"/>
                  </a:lnTo>
                  <a:lnTo>
                    <a:pt x="34" y="17"/>
                  </a:lnTo>
                  <a:lnTo>
                    <a:pt x="35" y="28"/>
                  </a:lnTo>
                  <a:lnTo>
                    <a:pt x="46" y="27"/>
                  </a:lnTo>
                  <a:lnTo>
                    <a:pt x="51" y="20"/>
                  </a:lnTo>
                  <a:lnTo>
                    <a:pt x="62" y="12"/>
                  </a:lnTo>
                  <a:lnTo>
                    <a:pt x="61" y="0"/>
                  </a:lnTo>
                  <a:lnTo>
                    <a:pt x="72" y="0"/>
                  </a:lnTo>
                  <a:lnTo>
                    <a:pt x="75" y="3"/>
                  </a:lnTo>
                  <a:lnTo>
                    <a:pt x="74" y="15"/>
                  </a:lnTo>
                  <a:lnTo>
                    <a:pt x="68" y="27"/>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50" name="Freeform 149"/>
            <p:cNvSpPr>
              <a:spLocks/>
            </p:cNvSpPr>
            <p:nvPr/>
          </p:nvSpPr>
          <p:spPr bwMode="auto">
            <a:xfrm>
              <a:off x="9197322" y="4331224"/>
              <a:ext cx="290953" cy="260948"/>
            </a:xfrm>
            <a:custGeom>
              <a:avLst/>
              <a:gdLst>
                <a:gd name="T0" fmla="*/ 116 w 176"/>
                <a:gd name="T1" fmla="*/ 100 h 168"/>
                <a:gd name="T2" fmla="*/ 131 w 176"/>
                <a:gd name="T3" fmla="*/ 114 h 168"/>
                <a:gd name="T4" fmla="*/ 141 w 176"/>
                <a:gd name="T5" fmla="*/ 136 h 168"/>
                <a:gd name="T6" fmla="*/ 151 w 176"/>
                <a:gd name="T7" fmla="*/ 135 h 168"/>
                <a:gd name="T8" fmla="*/ 149 w 176"/>
                <a:gd name="T9" fmla="*/ 144 h 168"/>
                <a:gd name="T10" fmla="*/ 163 w 176"/>
                <a:gd name="T11" fmla="*/ 148 h 168"/>
                <a:gd name="T12" fmla="*/ 157 w 176"/>
                <a:gd name="T13" fmla="*/ 151 h 168"/>
                <a:gd name="T14" fmla="*/ 176 w 176"/>
                <a:gd name="T15" fmla="*/ 160 h 168"/>
                <a:gd name="T16" fmla="*/ 173 w 176"/>
                <a:gd name="T17" fmla="*/ 166 h 168"/>
                <a:gd name="T18" fmla="*/ 161 w 176"/>
                <a:gd name="T19" fmla="*/ 168 h 168"/>
                <a:gd name="T20" fmla="*/ 157 w 176"/>
                <a:gd name="T21" fmla="*/ 162 h 168"/>
                <a:gd name="T22" fmla="*/ 141 w 176"/>
                <a:gd name="T23" fmla="*/ 160 h 168"/>
                <a:gd name="T24" fmla="*/ 123 w 176"/>
                <a:gd name="T25" fmla="*/ 157 h 168"/>
                <a:gd name="T26" fmla="*/ 111 w 176"/>
                <a:gd name="T27" fmla="*/ 144 h 168"/>
                <a:gd name="T28" fmla="*/ 101 w 176"/>
                <a:gd name="T29" fmla="*/ 132 h 168"/>
                <a:gd name="T30" fmla="*/ 93 w 176"/>
                <a:gd name="T31" fmla="*/ 114 h 168"/>
                <a:gd name="T32" fmla="*/ 70 w 176"/>
                <a:gd name="T33" fmla="*/ 105 h 168"/>
                <a:gd name="T34" fmla="*/ 54 w 176"/>
                <a:gd name="T35" fmla="*/ 111 h 168"/>
                <a:gd name="T36" fmla="*/ 43 w 176"/>
                <a:gd name="T37" fmla="*/ 118 h 168"/>
                <a:gd name="T38" fmla="*/ 43 w 176"/>
                <a:gd name="T39" fmla="*/ 133 h 168"/>
                <a:gd name="T40" fmla="*/ 28 w 176"/>
                <a:gd name="T41" fmla="*/ 140 h 168"/>
                <a:gd name="T42" fmla="*/ 19 w 176"/>
                <a:gd name="T43" fmla="*/ 137 h 168"/>
                <a:gd name="T44" fmla="*/ 0 w 176"/>
                <a:gd name="T45" fmla="*/ 136 h 168"/>
                <a:gd name="T46" fmla="*/ 5 w 176"/>
                <a:gd name="T47" fmla="*/ 68 h 168"/>
                <a:gd name="T48" fmla="*/ 7 w 176"/>
                <a:gd name="T49" fmla="*/ 0 h 168"/>
                <a:gd name="T50" fmla="*/ 39 w 176"/>
                <a:gd name="T51" fmla="*/ 15 h 168"/>
                <a:gd name="T52" fmla="*/ 72 w 176"/>
                <a:gd name="T53" fmla="*/ 27 h 168"/>
                <a:gd name="T54" fmla="*/ 84 w 176"/>
                <a:gd name="T55" fmla="*/ 37 h 168"/>
                <a:gd name="T56" fmla="*/ 94 w 176"/>
                <a:gd name="T57" fmla="*/ 48 h 168"/>
                <a:gd name="T58" fmla="*/ 96 w 176"/>
                <a:gd name="T59" fmla="*/ 60 h 168"/>
                <a:gd name="T60" fmla="*/ 126 w 176"/>
                <a:gd name="T61" fmla="*/ 73 h 168"/>
                <a:gd name="T62" fmla="*/ 130 w 176"/>
                <a:gd name="T63" fmla="*/ 84 h 168"/>
                <a:gd name="T64" fmla="*/ 113 w 176"/>
                <a:gd name="T65" fmla="*/ 86 h 168"/>
                <a:gd name="T66" fmla="*/ 116 w 176"/>
                <a:gd name="T67" fmla="*/ 100 h 1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76" h="168">
                  <a:moveTo>
                    <a:pt x="116" y="100"/>
                  </a:moveTo>
                  <a:lnTo>
                    <a:pt x="131" y="114"/>
                  </a:lnTo>
                  <a:lnTo>
                    <a:pt x="141" y="136"/>
                  </a:lnTo>
                  <a:lnTo>
                    <a:pt x="151" y="135"/>
                  </a:lnTo>
                  <a:lnTo>
                    <a:pt x="149" y="144"/>
                  </a:lnTo>
                  <a:lnTo>
                    <a:pt x="163" y="148"/>
                  </a:lnTo>
                  <a:lnTo>
                    <a:pt x="157" y="151"/>
                  </a:lnTo>
                  <a:lnTo>
                    <a:pt x="176" y="160"/>
                  </a:lnTo>
                  <a:lnTo>
                    <a:pt x="173" y="166"/>
                  </a:lnTo>
                  <a:lnTo>
                    <a:pt x="161" y="168"/>
                  </a:lnTo>
                  <a:lnTo>
                    <a:pt x="157" y="162"/>
                  </a:lnTo>
                  <a:lnTo>
                    <a:pt x="141" y="160"/>
                  </a:lnTo>
                  <a:lnTo>
                    <a:pt x="123" y="157"/>
                  </a:lnTo>
                  <a:lnTo>
                    <a:pt x="111" y="144"/>
                  </a:lnTo>
                  <a:lnTo>
                    <a:pt x="101" y="132"/>
                  </a:lnTo>
                  <a:lnTo>
                    <a:pt x="93" y="114"/>
                  </a:lnTo>
                  <a:lnTo>
                    <a:pt x="70" y="105"/>
                  </a:lnTo>
                  <a:lnTo>
                    <a:pt x="54" y="111"/>
                  </a:lnTo>
                  <a:lnTo>
                    <a:pt x="43" y="118"/>
                  </a:lnTo>
                  <a:lnTo>
                    <a:pt x="43" y="133"/>
                  </a:lnTo>
                  <a:lnTo>
                    <a:pt x="28" y="140"/>
                  </a:lnTo>
                  <a:lnTo>
                    <a:pt x="19" y="137"/>
                  </a:lnTo>
                  <a:lnTo>
                    <a:pt x="0" y="136"/>
                  </a:lnTo>
                  <a:lnTo>
                    <a:pt x="5" y="68"/>
                  </a:lnTo>
                  <a:lnTo>
                    <a:pt x="7" y="0"/>
                  </a:lnTo>
                  <a:lnTo>
                    <a:pt x="39" y="15"/>
                  </a:lnTo>
                  <a:lnTo>
                    <a:pt x="72" y="27"/>
                  </a:lnTo>
                  <a:lnTo>
                    <a:pt x="84" y="37"/>
                  </a:lnTo>
                  <a:lnTo>
                    <a:pt x="94" y="48"/>
                  </a:lnTo>
                  <a:lnTo>
                    <a:pt x="96" y="60"/>
                  </a:lnTo>
                  <a:lnTo>
                    <a:pt x="126" y="73"/>
                  </a:lnTo>
                  <a:lnTo>
                    <a:pt x="130" y="84"/>
                  </a:lnTo>
                  <a:lnTo>
                    <a:pt x="113" y="86"/>
                  </a:lnTo>
                  <a:lnTo>
                    <a:pt x="116" y="10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51" name="Freeform 150"/>
            <p:cNvSpPr>
              <a:spLocks/>
            </p:cNvSpPr>
            <p:nvPr/>
          </p:nvSpPr>
          <p:spPr bwMode="auto">
            <a:xfrm>
              <a:off x="9503153" y="4328118"/>
              <a:ext cx="72738" cy="73003"/>
            </a:xfrm>
            <a:custGeom>
              <a:avLst/>
              <a:gdLst>
                <a:gd name="T0" fmla="*/ 44 w 44"/>
                <a:gd name="T1" fmla="*/ 42 h 47"/>
                <a:gd name="T2" fmla="*/ 38 w 44"/>
                <a:gd name="T3" fmla="*/ 47 h 47"/>
                <a:gd name="T4" fmla="*/ 35 w 44"/>
                <a:gd name="T5" fmla="*/ 35 h 47"/>
                <a:gd name="T6" fmla="*/ 31 w 44"/>
                <a:gd name="T7" fmla="*/ 27 h 47"/>
                <a:gd name="T8" fmla="*/ 23 w 44"/>
                <a:gd name="T9" fmla="*/ 20 h 47"/>
                <a:gd name="T10" fmla="*/ 13 w 44"/>
                <a:gd name="T11" fmla="*/ 11 h 47"/>
                <a:gd name="T12" fmla="*/ 0 w 44"/>
                <a:gd name="T13" fmla="*/ 5 h 47"/>
                <a:gd name="T14" fmla="*/ 5 w 44"/>
                <a:gd name="T15" fmla="*/ 0 h 47"/>
                <a:gd name="T16" fmla="*/ 15 w 44"/>
                <a:gd name="T17" fmla="*/ 6 h 47"/>
                <a:gd name="T18" fmla="*/ 21 w 44"/>
                <a:gd name="T19" fmla="*/ 11 h 47"/>
                <a:gd name="T20" fmla="*/ 28 w 44"/>
                <a:gd name="T21" fmla="*/ 16 h 47"/>
                <a:gd name="T22" fmla="*/ 35 w 44"/>
                <a:gd name="T23" fmla="*/ 24 h 47"/>
                <a:gd name="T24" fmla="*/ 42 w 44"/>
                <a:gd name="T25" fmla="*/ 31 h 47"/>
                <a:gd name="T26" fmla="*/ 44 w 44"/>
                <a:gd name="T27" fmla="*/ 42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4" h="47">
                  <a:moveTo>
                    <a:pt x="44" y="42"/>
                  </a:moveTo>
                  <a:lnTo>
                    <a:pt x="38" y="47"/>
                  </a:lnTo>
                  <a:lnTo>
                    <a:pt x="35" y="35"/>
                  </a:lnTo>
                  <a:lnTo>
                    <a:pt x="31" y="27"/>
                  </a:lnTo>
                  <a:lnTo>
                    <a:pt x="23" y="20"/>
                  </a:lnTo>
                  <a:lnTo>
                    <a:pt x="13" y="11"/>
                  </a:lnTo>
                  <a:lnTo>
                    <a:pt x="0" y="5"/>
                  </a:lnTo>
                  <a:lnTo>
                    <a:pt x="5" y="0"/>
                  </a:lnTo>
                  <a:lnTo>
                    <a:pt x="15" y="6"/>
                  </a:lnTo>
                  <a:lnTo>
                    <a:pt x="21" y="11"/>
                  </a:lnTo>
                  <a:lnTo>
                    <a:pt x="28" y="16"/>
                  </a:lnTo>
                  <a:lnTo>
                    <a:pt x="35" y="24"/>
                  </a:lnTo>
                  <a:lnTo>
                    <a:pt x="42" y="31"/>
                  </a:lnTo>
                  <a:lnTo>
                    <a:pt x="44" y="42"/>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54" name="Freeform 153"/>
            <p:cNvSpPr>
              <a:spLocks/>
            </p:cNvSpPr>
            <p:nvPr/>
          </p:nvSpPr>
          <p:spPr bwMode="auto">
            <a:xfrm>
              <a:off x="8405466" y="2863394"/>
              <a:ext cx="140517" cy="170858"/>
            </a:xfrm>
            <a:custGeom>
              <a:avLst/>
              <a:gdLst>
                <a:gd name="T0" fmla="*/ 81 w 85"/>
                <a:gd name="T1" fmla="*/ 12 h 110"/>
                <a:gd name="T2" fmla="*/ 85 w 85"/>
                <a:gd name="T3" fmla="*/ 16 h 110"/>
                <a:gd name="T4" fmla="*/ 78 w 85"/>
                <a:gd name="T5" fmla="*/ 14 h 110"/>
                <a:gd name="T6" fmla="*/ 75 w 85"/>
                <a:gd name="T7" fmla="*/ 21 h 110"/>
                <a:gd name="T8" fmla="*/ 74 w 85"/>
                <a:gd name="T9" fmla="*/ 28 h 110"/>
                <a:gd name="T10" fmla="*/ 82 w 85"/>
                <a:gd name="T11" fmla="*/ 43 h 110"/>
                <a:gd name="T12" fmla="*/ 76 w 85"/>
                <a:gd name="T13" fmla="*/ 48 h 110"/>
                <a:gd name="T14" fmla="*/ 75 w 85"/>
                <a:gd name="T15" fmla="*/ 52 h 110"/>
                <a:gd name="T16" fmla="*/ 72 w 85"/>
                <a:gd name="T17" fmla="*/ 58 h 110"/>
                <a:gd name="T18" fmla="*/ 62 w 85"/>
                <a:gd name="T19" fmla="*/ 61 h 110"/>
                <a:gd name="T20" fmla="*/ 58 w 85"/>
                <a:gd name="T21" fmla="*/ 66 h 110"/>
                <a:gd name="T22" fmla="*/ 61 w 85"/>
                <a:gd name="T23" fmla="*/ 75 h 110"/>
                <a:gd name="T24" fmla="*/ 61 w 85"/>
                <a:gd name="T25" fmla="*/ 78 h 110"/>
                <a:gd name="T26" fmla="*/ 69 w 85"/>
                <a:gd name="T27" fmla="*/ 81 h 110"/>
                <a:gd name="T28" fmla="*/ 83 w 85"/>
                <a:gd name="T29" fmla="*/ 90 h 110"/>
                <a:gd name="T30" fmla="*/ 83 w 85"/>
                <a:gd name="T31" fmla="*/ 95 h 110"/>
                <a:gd name="T32" fmla="*/ 76 w 85"/>
                <a:gd name="T33" fmla="*/ 96 h 110"/>
                <a:gd name="T34" fmla="*/ 65 w 85"/>
                <a:gd name="T35" fmla="*/ 97 h 110"/>
                <a:gd name="T36" fmla="*/ 62 w 85"/>
                <a:gd name="T37" fmla="*/ 107 h 110"/>
                <a:gd name="T38" fmla="*/ 55 w 85"/>
                <a:gd name="T39" fmla="*/ 106 h 110"/>
                <a:gd name="T40" fmla="*/ 54 w 85"/>
                <a:gd name="T41" fmla="*/ 108 h 110"/>
                <a:gd name="T42" fmla="*/ 44 w 85"/>
                <a:gd name="T43" fmla="*/ 104 h 110"/>
                <a:gd name="T44" fmla="*/ 44 w 85"/>
                <a:gd name="T45" fmla="*/ 108 h 110"/>
                <a:gd name="T46" fmla="*/ 40 w 85"/>
                <a:gd name="T47" fmla="*/ 110 h 110"/>
                <a:gd name="T48" fmla="*/ 37 w 85"/>
                <a:gd name="T49" fmla="*/ 106 h 110"/>
                <a:gd name="T50" fmla="*/ 32 w 85"/>
                <a:gd name="T51" fmla="*/ 104 h 110"/>
                <a:gd name="T52" fmla="*/ 26 w 85"/>
                <a:gd name="T53" fmla="*/ 100 h 110"/>
                <a:gd name="T54" fmla="*/ 26 w 85"/>
                <a:gd name="T55" fmla="*/ 91 h 110"/>
                <a:gd name="T56" fmla="*/ 29 w 85"/>
                <a:gd name="T57" fmla="*/ 89 h 110"/>
                <a:gd name="T58" fmla="*/ 26 w 85"/>
                <a:gd name="T59" fmla="*/ 85 h 110"/>
                <a:gd name="T60" fmla="*/ 25 w 85"/>
                <a:gd name="T61" fmla="*/ 74 h 110"/>
                <a:gd name="T62" fmla="*/ 22 w 85"/>
                <a:gd name="T63" fmla="*/ 71 h 110"/>
                <a:gd name="T64" fmla="*/ 11 w 85"/>
                <a:gd name="T65" fmla="*/ 68 h 110"/>
                <a:gd name="T66" fmla="*/ 0 w 85"/>
                <a:gd name="T67" fmla="*/ 63 h 110"/>
                <a:gd name="T68" fmla="*/ 8 w 85"/>
                <a:gd name="T69" fmla="*/ 50 h 110"/>
                <a:gd name="T70" fmla="*/ 20 w 85"/>
                <a:gd name="T71" fmla="*/ 39 h 110"/>
                <a:gd name="T72" fmla="*/ 24 w 85"/>
                <a:gd name="T73" fmla="*/ 24 h 110"/>
                <a:gd name="T74" fmla="*/ 36 w 85"/>
                <a:gd name="T75" fmla="*/ 31 h 110"/>
                <a:gd name="T76" fmla="*/ 51 w 85"/>
                <a:gd name="T77" fmla="*/ 31 h 110"/>
                <a:gd name="T78" fmla="*/ 42 w 85"/>
                <a:gd name="T79" fmla="*/ 20 h 110"/>
                <a:gd name="T80" fmla="*/ 63 w 85"/>
                <a:gd name="T81" fmla="*/ 11 h 110"/>
                <a:gd name="T82" fmla="*/ 63 w 85"/>
                <a:gd name="T83" fmla="*/ 0 h 110"/>
                <a:gd name="T84" fmla="*/ 81 w 85"/>
                <a:gd name="T85" fmla="*/ 12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85" h="110">
                  <a:moveTo>
                    <a:pt x="81" y="12"/>
                  </a:moveTo>
                  <a:lnTo>
                    <a:pt x="85" y="16"/>
                  </a:lnTo>
                  <a:lnTo>
                    <a:pt x="78" y="14"/>
                  </a:lnTo>
                  <a:lnTo>
                    <a:pt x="75" y="21"/>
                  </a:lnTo>
                  <a:lnTo>
                    <a:pt x="74" y="28"/>
                  </a:lnTo>
                  <a:lnTo>
                    <a:pt x="82" y="43"/>
                  </a:lnTo>
                  <a:lnTo>
                    <a:pt x="76" y="48"/>
                  </a:lnTo>
                  <a:lnTo>
                    <a:pt x="75" y="52"/>
                  </a:lnTo>
                  <a:lnTo>
                    <a:pt x="72" y="58"/>
                  </a:lnTo>
                  <a:lnTo>
                    <a:pt x="62" y="61"/>
                  </a:lnTo>
                  <a:lnTo>
                    <a:pt x="58" y="66"/>
                  </a:lnTo>
                  <a:lnTo>
                    <a:pt x="61" y="75"/>
                  </a:lnTo>
                  <a:lnTo>
                    <a:pt x="61" y="78"/>
                  </a:lnTo>
                  <a:lnTo>
                    <a:pt x="69" y="81"/>
                  </a:lnTo>
                  <a:lnTo>
                    <a:pt x="83" y="90"/>
                  </a:lnTo>
                  <a:lnTo>
                    <a:pt x="83" y="95"/>
                  </a:lnTo>
                  <a:lnTo>
                    <a:pt x="76" y="96"/>
                  </a:lnTo>
                  <a:lnTo>
                    <a:pt x="65" y="97"/>
                  </a:lnTo>
                  <a:lnTo>
                    <a:pt x="62" y="107"/>
                  </a:lnTo>
                  <a:lnTo>
                    <a:pt x="55" y="106"/>
                  </a:lnTo>
                  <a:lnTo>
                    <a:pt x="54" y="108"/>
                  </a:lnTo>
                  <a:lnTo>
                    <a:pt x="44" y="104"/>
                  </a:lnTo>
                  <a:lnTo>
                    <a:pt x="44" y="108"/>
                  </a:lnTo>
                  <a:lnTo>
                    <a:pt x="40" y="110"/>
                  </a:lnTo>
                  <a:lnTo>
                    <a:pt x="37" y="106"/>
                  </a:lnTo>
                  <a:lnTo>
                    <a:pt x="32" y="104"/>
                  </a:lnTo>
                  <a:lnTo>
                    <a:pt x="26" y="100"/>
                  </a:lnTo>
                  <a:lnTo>
                    <a:pt x="26" y="91"/>
                  </a:lnTo>
                  <a:lnTo>
                    <a:pt x="29" y="89"/>
                  </a:lnTo>
                  <a:lnTo>
                    <a:pt x="26" y="85"/>
                  </a:lnTo>
                  <a:lnTo>
                    <a:pt x="25" y="74"/>
                  </a:lnTo>
                  <a:lnTo>
                    <a:pt x="22" y="71"/>
                  </a:lnTo>
                  <a:lnTo>
                    <a:pt x="11" y="68"/>
                  </a:lnTo>
                  <a:lnTo>
                    <a:pt x="0" y="63"/>
                  </a:lnTo>
                  <a:lnTo>
                    <a:pt x="8" y="50"/>
                  </a:lnTo>
                  <a:lnTo>
                    <a:pt x="20" y="39"/>
                  </a:lnTo>
                  <a:lnTo>
                    <a:pt x="24" y="24"/>
                  </a:lnTo>
                  <a:lnTo>
                    <a:pt x="36" y="31"/>
                  </a:lnTo>
                  <a:lnTo>
                    <a:pt x="51" y="31"/>
                  </a:lnTo>
                  <a:lnTo>
                    <a:pt x="42" y="20"/>
                  </a:lnTo>
                  <a:lnTo>
                    <a:pt x="63" y="11"/>
                  </a:lnTo>
                  <a:lnTo>
                    <a:pt x="63" y="0"/>
                  </a:lnTo>
                  <a:lnTo>
                    <a:pt x="81" y="12"/>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60" name="Freeform 159"/>
            <p:cNvSpPr>
              <a:spLocks/>
            </p:cNvSpPr>
            <p:nvPr/>
          </p:nvSpPr>
          <p:spPr bwMode="auto">
            <a:xfrm>
              <a:off x="8564167" y="2504592"/>
              <a:ext cx="247972" cy="264053"/>
            </a:xfrm>
            <a:custGeom>
              <a:avLst/>
              <a:gdLst>
                <a:gd name="T0" fmla="*/ 81 w 150"/>
                <a:gd name="T1" fmla="*/ 73 h 170"/>
                <a:gd name="T2" fmla="*/ 126 w 150"/>
                <a:gd name="T3" fmla="*/ 109 h 170"/>
                <a:gd name="T4" fmla="*/ 97 w 150"/>
                <a:gd name="T5" fmla="*/ 102 h 170"/>
                <a:gd name="T6" fmla="*/ 109 w 150"/>
                <a:gd name="T7" fmla="*/ 131 h 170"/>
                <a:gd name="T8" fmla="*/ 140 w 150"/>
                <a:gd name="T9" fmla="*/ 152 h 170"/>
                <a:gd name="T10" fmla="*/ 150 w 150"/>
                <a:gd name="T11" fmla="*/ 166 h 170"/>
                <a:gd name="T12" fmla="*/ 129 w 150"/>
                <a:gd name="T13" fmla="*/ 154 h 170"/>
                <a:gd name="T14" fmla="*/ 129 w 150"/>
                <a:gd name="T15" fmla="*/ 170 h 170"/>
                <a:gd name="T16" fmla="*/ 114 w 150"/>
                <a:gd name="T17" fmla="*/ 153 h 170"/>
                <a:gd name="T18" fmla="*/ 101 w 150"/>
                <a:gd name="T19" fmla="*/ 133 h 170"/>
                <a:gd name="T20" fmla="*/ 83 w 150"/>
                <a:gd name="T21" fmla="*/ 111 h 170"/>
                <a:gd name="T22" fmla="*/ 76 w 150"/>
                <a:gd name="T23" fmla="*/ 96 h 170"/>
                <a:gd name="T24" fmla="*/ 55 w 150"/>
                <a:gd name="T25" fmla="*/ 69 h 170"/>
                <a:gd name="T26" fmla="*/ 29 w 150"/>
                <a:gd name="T27" fmla="*/ 49 h 170"/>
                <a:gd name="T28" fmla="*/ 8 w 150"/>
                <a:gd name="T29" fmla="*/ 22 h 170"/>
                <a:gd name="T30" fmla="*/ 14 w 150"/>
                <a:gd name="T31" fmla="*/ 12 h 170"/>
                <a:gd name="T32" fmla="*/ 0 w 150"/>
                <a:gd name="T33" fmla="*/ 3 h 170"/>
                <a:gd name="T34" fmla="*/ 4 w 150"/>
                <a:gd name="T35" fmla="*/ 0 h 170"/>
                <a:gd name="T36" fmla="*/ 20 w 150"/>
                <a:gd name="T37" fmla="*/ 14 h 170"/>
                <a:gd name="T38" fmla="*/ 42 w 150"/>
                <a:gd name="T39" fmla="*/ 33 h 170"/>
                <a:gd name="T40" fmla="*/ 58 w 150"/>
                <a:gd name="T41" fmla="*/ 53 h 170"/>
                <a:gd name="T42" fmla="*/ 81 w 150"/>
                <a:gd name="T43" fmla="*/ 73 h 1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50" h="170">
                  <a:moveTo>
                    <a:pt x="81" y="73"/>
                  </a:moveTo>
                  <a:lnTo>
                    <a:pt x="126" y="109"/>
                  </a:lnTo>
                  <a:lnTo>
                    <a:pt x="97" y="102"/>
                  </a:lnTo>
                  <a:lnTo>
                    <a:pt x="109" y="131"/>
                  </a:lnTo>
                  <a:lnTo>
                    <a:pt x="140" y="152"/>
                  </a:lnTo>
                  <a:lnTo>
                    <a:pt x="150" y="166"/>
                  </a:lnTo>
                  <a:lnTo>
                    <a:pt x="129" y="154"/>
                  </a:lnTo>
                  <a:lnTo>
                    <a:pt x="129" y="170"/>
                  </a:lnTo>
                  <a:lnTo>
                    <a:pt x="114" y="153"/>
                  </a:lnTo>
                  <a:lnTo>
                    <a:pt x="101" y="133"/>
                  </a:lnTo>
                  <a:lnTo>
                    <a:pt x="83" y="111"/>
                  </a:lnTo>
                  <a:lnTo>
                    <a:pt x="76" y="96"/>
                  </a:lnTo>
                  <a:lnTo>
                    <a:pt x="55" y="69"/>
                  </a:lnTo>
                  <a:lnTo>
                    <a:pt x="29" y="49"/>
                  </a:lnTo>
                  <a:lnTo>
                    <a:pt x="8" y="22"/>
                  </a:lnTo>
                  <a:lnTo>
                    <a:pt x="14" y="12"/>
                  </a:lnTo>
                  <a:lnTo>
                    <a:pt x="0" y="3"/>
                  </a:lnTo>
                  <a:lnTo>
                    <a:pt x="4" y="0"/>
                  </a:lnTo>
                  <a:lnTo>
                    <a:pt x="20" y="14"/>
                  </a:lnTo>
                  <a:lnTo>
                    <a:pt x="42" y="33"/>
                  </a:lnTo>
                  <a:lnTo>
                    <a:pt x="58" y="53"/>
                  </a:lnTo>
                  <a:lnTo>
                    <a:pt x="81" y="73"/>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75" name="Freeform 174"/>
            <p:cNvSpPr>
              <a:spLocks/>
            </p:cNvSpPr>
            <p:nvPr/>
          </p:nvSpPr>
          <p:spPr bwMode="auto">
            <a:xfrm>
              <a:off x="9805678" y="4578194"/>
              <a:ext cx="29757" cy="18638"/>
            </a:xfrm>
            <a:custGeom>
              <a:avLst/>
              <a:gdLst>
                <a:gd name="T0" fmla="*/ 14 w 18"/>
                <a:gd name="T1" fmla="*/ 5 h 12"/>
                <a:gd name="T2" fmla="*/ 18 w 18"/>
                <a:gd name="T3" fmla="*/ 12 h 12"/>
                <a:gd name="T4" fmla="*/ 6 w 18"/>
                <a:gd name="T5" fmla="*/ 12 h 12"/>
                <a:gd name="T6" fmla="*/ 0 w 18"/>
                <a:gd name="T7" fmla="*/ 0 h 12"/>
                <a:gd name="T8" fmla="*/ 11 w 18"/>
                <a:gd name="T9" fmla="*/ 4 h 12"/>
                <a:gd name="T10" fmla="*/ 14 w 18"/>
                <a:gd name="T11" fmla="*/ 5 h 12"/>
              </a:gdLst>
              <a:ahLst/>
              <a:cxnLst>
                <a:cxn ang="0">
                  <a:pos x="T0" y="T1"/>
                </a:cxn>
                <a:cxn ang="0">
                  <a:pos x="T2" y="T3"/>
                </a:cxn>
                <a:cxn ang="0">
                  <a:pos x="T4" y="T5"/>
                </a:cxn>
                <a:cxn ang="0">
                  <a:pos x="T6" y="T7"/>
                </a:cxn>
                <a:cxn ang="0">
                  <a:pos x="T8" y="T9"/>
                </a:cxn>
                <a:cxn ang="0">
                  <a:pos x="T10" y="T11"/>
                </a:cxn>
              </a:cxnLst>
              <a:rect l="0" t="0" r="r" b="b"/>
              <a:pathLst>
                <a:path w="18" h="12">
                  <a:moveTo>
                    <a:pt x="14" y="5"/>
                  </a:moveTo>
                  <a:lnTo>
                    <a:pt x="18" y="12"/>
                  </a:lnTo>
                  <a:lnTo>
                    <a:pt x="6" y="12"/>
                  </a:lnTo>
                  <a:lnTo>
                    <a:pt x="0" y="0"/>
                  </a:lnTo>
                  <a:lnTo>
                    <a:pt x="11" y="4"/>
                  </a:lnTo>
                  <a:lnTo>
                    <a:pt x="14" y="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76" name="Freeform 175"/>
            <p:cNvSpPr>
              <a:spLocks/>
            </p:cNvSpPr>
            <p:nvPr/>
          </p:nvSpPr>
          <p:spPr bwMode="auto">
            <a:xfrm>
              <a:off x="9757737" y="4547128"/>
              <a:ext cx="36369" cy="20193"/>
            </a:xfrm>
            <a:custGeom>
              <a:avLst/>
              <a:gdLst>
                <a:gd name="T0" fmla="*/ 22 w 22"/>
                <a:gd name="T1" fmla="*/ 12 h 13"/>
                <a:gd name="T2" fmla="*/ 15 w 22"/>
                <a:gd name="T3" fmla="*/ 13 h 13"/>
                <a:gd name="T4" fmla="*/ 4 w 22"/>
                <a:gd name="T5" fmla="*/ 11 h 13"/>
                <a:gd name="T6" fmla="*/ 0 w 22"/>
                <a:gd name="T7" fmla="*/ 8 h 13"/>
                <a:gd name="T8" fmla="*/ 2 w 22"/>
                <a:gd name="T9" fmla="*/ 0 h 13"/>
                <a:gd name="T10" fmla="*/ 14 w 22"/>
                <a:gd name="T11" fmla="*/ 3 h 13"/>
                <a:gd name="T12" fmla="*/ 19 w 22"/>
                <a:gd name="T13" fmla="*/ 7 h 13"/>
                <a:gd name="T14" fmla="*/ 22 w 22"/>
                <a:gd name="T15" fmla="*/ 12 h 1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2" h="13">
                  <a:moveTo>
                    <a:pt x="22" y="12"/>
                  </a:moveTo>
                  <a:lnTo>
                    <a:pt x="15" y="13"/>
                  </a:lnTo>
                  <a:lnTo>
                    <a:pt x="4" y="11"/>
                  </a:lnTo>
                  <a:lnTo>
                    <a:pt x="0" y="8"/>
                  </a:lnTo>
                  <a:lnTo>
                    <a:pt x="2" y="0"/>
                  </a:lnTo>
                  <a:lnTo>
                    <a:pt x="14" y="3"/>
                  </a:lnTo>
                  <a:lnTo>
                    <a:pt x="19" y="7"/>
                  </a:lnTo>
                  <a:lnTo>
                    <a:pt x="22" y="12"/>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77" name="Freeform 176"/>
            <p:cNvSpPr>
              <a:spLocks/>
            </p:cNvSpPr>
            <p:nvPr/>
          </p:nvSpPr>
          <p:spPr bwMode="auto">
            <a:xfrm>
              <a:off x="9790801" y="4516063"/>
              <a:ext cx="28103" cy="48152"/>
            </a:xfrm>
            <a:custGeom>
              <a:avLst/>
              <a:gdLst>
                <a:gd name="T0" fmla="*/ 17 w 17"/>
                <a:gd name="T1" fmla="*/ 27 h 31"/>
                <a:gd name="T2" fmla="*/ 14 w 17"/>
                <a:gd name="T3" fmla="*/ 31 h 31"/>
                <a:gd name="T4" fmla="*/ 3 w 17"/>
                <a:gd name="T5" fmla="*/ 13 h 31"/>
                <a:gd name="T6" fmla="*/ 0 w 17"/>
                <a:gd name="T7" fmla="*/ 0 h 31"/>
                <a:gd name="T8" fmla="*/ 6 w 17"/>
                <a:gd name="T9" fmla="*/ 0 h 31"/>
                <a:gd name="T10" fmla="*/ 11 w 17"/>
                <a:gd name="T11" fmla="*/ 17 h 31"/>
                <a:gd name="T12" fmla="*/ 17 w 17"/>
                <a:gd name="T13" fmla="*/ 27 h 31"/>
              </a:gdLst>
              <a:ahLst/>
              <a:cxnLst>
                <a:cxn ang="0">
                  <a:pos x="T0" y="T1"/>
                </a:cxn>
                <a:cxn ang="0">
                  <a:pos x="T2" y="T3"/>
                </a:cxn>
                <a:cxn ang="0">
                  <a:pos x="T4" y="T5"/>
                </a:cxn>
                <a:cxn ang="0">
                  <a:pos x="T6" y="T7"/>
                </a:cxn>
                <a:cxn ang="0">
                  <a:pos x="T8" y="T9"/>
                </a:cxn>
                <a:cxn ang="0">
                  <a:pos x="T10" y="T11"/>
                </a:cxn>
                <a:cxn ang="0">
                  <a:pos x="T12" y="T13"/>
                </a:cxn>
              </a:cxnLst>
              <a:rect l="0" t="0" r="r" b="b"/>
              <a:pathLst>
                <a:path w="17" h="31">
                  <a:moveTo>
                    <a:pt x="17" y="27"/>
                  </a:moveTo>
                  <a:lnTo>
                    <a:pt x="14" y="31"/>
                  </a:lnTo>
                  <a:lnTo>
                    <a:pt x="3" y="13"/>
                  </a:lnTo>
                  <a:lnTo>
                    <a:pt x="0" y="0"/>
                  </a:lnTo>
                  <a:lnTo>
                    <a:pt x="6" y="0"/>
                  </a:lnTo>
                  <a:lnTo>
                    <a:pt x="11" y="17"/>
                  </a:lnTo>
                  <a:lnTo>
                    <a:pt x="17" y="27"/>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78" name="Freeform 177"/>
            <p:cNvSpPr>
              <a:spLocks/>
            </p:cNvSpPr>
            <p:nvPr/>
          </p:nvSpPr>
          <p:spPr bwMode="auto">
            <a:xfrm>
              <a:off x="9723021" y="4484998"/>
              <a:ext cx="47942" cy="38832"/>
            </a:xfrm>
            <a:custGeom>
              <a:avLst/>
              <a:gdLst>
                <a:gd name="T0" fmla="*/ 28 w 29"/>
                <a:gd name="T1" fmla="*/ 21 h 25"/>
                <a:gd name="T2" fmla="*/ 29 w 29"/>
                <a:gd name="T3" fmla="*/ 25 h 25"/>
                <a:gd name="T4" fmla="*/ 15 w 29"/>
                <a:gd name="T5" fmla="*/ 16 h 25"/>
                <a:gd name="T6" fmla="*/ 6 w 29"/>
                <a:gd name="T7" fmla="*/ 9 h 25"/>
                <a:gd name="T8" fmla="*/ 0 w 29"/>
                <a:gd name="T9" fmla="*/ 2 h 25"/>
                <a:gd name="T10" fmla="*/ 3 w 29"/>
                <a:gd name="T11" fmla="*/ 0 h 25"/>
                <a:gd name="T12" fmla="*/ 11 w 29"/>
                <a:gd name="T13" fmla="*/ 4 h 25"/>
                <a:gd name="T14" fmla="*/ 25 w 29"/>
                <a:gd name="T15" fmla="*/ 14 h 25"/>
                <a:gd name="T16" fmla="*/ 28 w 29"/>
                <a:gd name="T17" fmla="*/ 21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25">
                  <a:moveTo>
                    <a:pt x="28" y="21"/>
                  </a:moveTo>
                  <a:lnTo>
                    <a:pt x="29" y="25"/>
                  </a:lnTo>
                  <a:lnTo>
                    <a:pt x="15" y="16"/>
                  </a:lnTo>
                  <a:lnTo>
                    <a:pt x="6" y="9"/>
                  </a:lnTo>
                  <a:lnTo>
                    <a:pt x="0" y="2"/>
                  </a:lnTo>
                  <a:lnTo>
                    <a:pt x="3" y="0"/>
                  </a:lnTo>
                  <a:lnTo>
                    <a:pt x="11" y="4"/>
                  </a:lnTo>
                  <a:lnTo>
                    <a:pt x="25" y="14"/>
                  </a:lnTo>
                  <a:lnTo>
                    <a:pt x="28" y="21"/>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79" name="Freeform 178"/>
            <p:cNvSpPr>
              <a:spLocks/>
            </p:cNvSpPr>
            <p:nvPr/>
          </p:nvSpPr>
          <p:spPr bwMode="auto">
            <a:xfrm>
              <a:off x="9671773" y="4460146"/>
              <a:ext cx="29757" cy="26405"/>
            </a:xfrm>
            <a:custGeom>
              <a:avLst/>
              <a:gdLst>
                <a:gd name="T0" fmla="*/ 18 w 18"/>
                <a:gd name="T1" fmla="*/ 16 h 17"/>
                <a:gd name="T2" fmla="*/ 15 w 18"/>
                <a:gd name="T3" fmla="*/ 17 h 17"/>
                <a:gd name="T4" fmla="*/ 7 w 18"/>
                <a:gd name="T5" fmla="*/ 13 h 17"/>
                <a:gd name="T6" fmla="*/ 0 w 18"/>
                <a:gd name="T7" fmla="*/ 4 h 17"/>
                <a:gd name="T8" fmla="*/ 2 w 18"/>
                <a:gd name="T9" fmla="*/ 0 h 17"/>
                <a:gd name="T10" fmla="*/ 12 w 18"/>
                <a:gd name="T11" fmla="*/ 9 h 17"/>
                <a:gd name="T12" fmla="*/ 18 w 18"/>
                <a:gd name="T13" fmla="*/ 16 h 17"/>
              </a:gdLst>
              <a:ahLst/>
              <a:cxnLst>
                <a:cxn ang="0">
                  <a:pos x="T0" y="T1"/>
                </a:cxn>
                <a:cxn ang="0">
                  <a:pos x="T2" y="T3"/>
                </a:cxn>
                <a:cxn ang="0">
                  <a:pos x="T4" y="T5"/>
                </a:cxn>
                <a:cxn ang="0">
                  <a:pos x="T6" y="T7"/>
                </a:cxn>
                <a:cxn ang="0">
                  <a:pos x="T8" y="T9"/>
                </a:cxn>
                <a:cxn ang="0">
                  <a:pos x="T10" y="T11"/>
                </a:cxn>
                <a:cxn ang="0">
                  <a:pos x="T12" y="T13"/>
                </a:cxn>
              </a:cxnLst>
              <a:rect l="0" t="0" r="r" b="b"/>
              <a:pathLst>
                <a:path w="18" h="17">
                  <a:moveTo>
                    <a:pt x="18" y="16"/>
                  </a:moveTo>
                  <a:lnTo>
                    <a:pt x="15" y="17"/>
                  </a:lnTo>
                  <a:lnTo>
                    <a:pt x="7" y="13"/>
                  </a:lnTo>
                  <a:lnTo>
                    <a:pt x="0" y="4"/>
                  </a:lnTo>
                  <a:lnTo>
                    <a:pt x="2" y="0"/>
                  </a:lnTo>
                  <a:lnTo>
                    <a:pt x="12" y="9"/>
                  </a:lnTo>
                  <a:lnTo>
                    <a:pt x="18" y="16"/>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93" name="Freeform 192"/>
            <p:cNvSpPr>
              <a:spLocks/>
            </p:cNvSpPr>
            <p:nvPr/>
          </p:nvSpPr>
          <p:spPr bwMode="auto">
            <a:xfrm>
              <a:off x="7841742" y="3588768"/>
              <a:ext cx="262850" cy="475297"/>
            </a:xfrm>
            <a:custGeom>
              <a:avLst/>
              <a:gdLst>
                <a:gd name="T0" fmla="*/ 93 w 159"/>
                <a:gd name="T1" fmla="*/ 162 h 306"/>
                <a:gd name="T2" fmla="*/ 78 w 159"/>
                <a:gd name="T3" fmla="*/ 146 h 306"/>
                <a:gd name="T4" fmla="*/ 63 w 159"/>
                <a:gd name="T5" fmla="*/ 169 h 306"/>
                <a:gd name="T6" fmla="*/ 52 w 159"/>
                <a:gd name="T7" fmla="*/ 217 h 306"/>
                <a:gd name="T8" fmla="*/ 66 w 159"/>
                <a:gd name="T9" fmla="*/ 233 h 306"/>
                <a:gd name="T10" fmla="*/ 79 w 159"/>
                <a:gd name="T11" fmla="*/ 270 h 306"/>
                <a:gd name="T12" fmla="*/ 101 w 159"/>
                <a:gd name="T13" fmla="*/ 284 h 306"/>
                <a:gd name="T14" fmla="*/ 106 w 159"/>
                <a:gd name="T15" fmla="*/ 304 h 306"/>
                <a:gd name="T16" fmla="*/ 91 w 159"/>
                <a:gd name="T17" fmla="*/ 295 h 306"/>
                <a:gd name="T18" fmla="*/ 73 w 159"/>
                <a:gd name="T19" fmla="*/ 290 h 306"/>
                <a:gd name="T20" fmla="*/ 62 w 159"/>
                <a:gd name="T21" fmla="*/ 272 h 306"/>
                <a:gd name="T22" fmla="*/ 42 w 159"/>
                <a:gd name="T23" fmla="*/ 250 h 306"/>
                <a:gd name="T24" fmla="*/ 36 w 159"/>
                <a:gd name="T25" fmla="*/ 251 h 306"/>
                <a:gd name="T26" fmla="*/ 41 w 159"/>
                <a:gd name="T27" fmla="*/ 218 h 306"/>
                <a:gd name="T28" fmla="*/ 56 w 159"/>
                <a:gd name="T29" fmla="*/ 177 h 306"/>
                <a:gd name="T30" fmla="*/ 46 w 159"/>
                <a:gd name="T31" fmla="*/ 149 h 306"/>
                <a:gd name="T32" fmla="*/ 29 w 159"/>
                <a:gd name="T33" fmla="*/ 121 h 306"/>
                <a:gd name="T34" fmla="*/ 30 w 159"/>
                <a:gd name="T35" fmla="*/ 106 h 306"/>
                <a:gd name="T36" fmla="*/ 25 w 159"/>
                <a:gd name="T37" fmla="*/ 75 h 306"/>
                <a:gd name="T38" fmla="*/ 0 w 159"/>
                <a:gd name="T39" fmla="*/ 41 h 306"/>
                <a:gd name="T40" fmla="*/ 12 w 159"/>
                <a:gd name="T41" fmla="*/ 15 h 306"/>
                <a:gd name="T42" fmla="*/ 34 w 159"/>
                <a:gd name="T43" fmla="*/ 5 h 306"/>
                <a:gd name="T44" fmla="*/ 52 w 159"/>
                <a:gd name="T45" fmla="*/ 7 h 306"/>
                <a:gd name="T46" fmla="*/ 67 w 159"/>
                <a:gd name="T47" fmla="*/ 20 h 306"/>
                <a:gd name="T48" fmla="*/ 69 w 159"/>
                <a:gd name="T49" fmla="*/ 61 h 306"/>
                <a:gd name="T50" fmla="*/ 93 w 159"/>
                <a:gd name="T51" fmla="*/ 52 h 306"/>
                <a:gd name="T52" fmla="*/ 106 w 159"/>
                <a:gd name="T53" fmla="*/ 44 h 306"/>
                <a:gd name="T54" fmla="*/ 136 w 159"/>
                <a:gd name="T55" fmla="*/ 62 h 306"/>
                <a:gd name="T56" fmla="*/ 157 w 159"/>
                <a:gd name="T57" fmla="*/ 101 h 306"/>
                <a:gd name="T58" fmla="*/ 154 w 159"/>
                <a:gd name="T59" fmla="*/ 128 h 306"/>
                <a:gd name="T60" fmla="*/ 113 w 159"/>
                <a:gd name="T61" fmla="*/ 129 h 306"/>
                <a:gd name="T62" fmla="*/ 110 w 159"/>
                <a:gd name="T63" fmla="*/ 171 h 3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59" h="306">
                  <a:moveTo>
                    <a:pt x="110" y="171"/>
                  </a:moveTo>
                  <a:lnTo>
                    <a:pt x="93" y="162"/>
                  </a:lnTo>
                  <a:lnTo>
                    <a:pt x="78" y="162"/>
                  </a:lnTo>
                  <a:lnTo>
                    <a:pt x="78" y="146"/>
                  </a:lnTo>
                  <a:lnTo>
                    <a:pt x="62" y="146"/>
                  </a:lnTo>
                  <a:lnTo>
                    <a:pt x="63" y="169"/>
                  </a:lnTo>
                  <a:lnTo>
                    <a:pt x="56" y="199"/>
                  </a:lnTo>
                  <a:lnTo>
                    <a:pt x="52" y="217"/>
                  </a:lnTo>
                  <a:lnTo>
                    <a:pt x="54" y="233"/>
                  </a:lnTo>
                  <a:lnTo>
                    <a:pt x="66" y="233"/>
                  </a:lnTo>
                  <a:lnTo>
                    <a:pt x="75" y="252"/>
                  </a:lnTo>
                  <a:lnTo>
                    <a:pt x="79" y="270"/>
                  </a:lnTo>
                  <a:lnTo>
                    <a:pt x="90" y="282"/>
                  </a:lnTo>
                  <a:lnTo>
                    <a:pt x="101" y="284"/>
                  </a:lnTo>
                  <a:lnTo>
                    <a:pt x="111" y="295"/>
                  </a:lnTo>
                  <a:lnTo>
                    <a:pt x="106" y="304"/>
                  </a:lnTo>
                  <a:lnTo>
                    <a:pt x="93" y="306"/>
                  </a:lnTo>
                  <a:lnTo>
                    <a:pt x="91" y="295"/>
                  </a:lnTo>
                  <a:lnTo>
                    <a:pt x="76" y="286"/>
                  </a:lnTo>
                  <a:lnTo>
                    <a:pt x="73" y="290"/>
                  </a:lnTo>
                  <a:lnTo>
                    <a:pt x="66" y="282"/>
                  </a:lnTo>
                  <a:lnTo>
                    <a:pt x="62" y="272"/>
                  </a:lnTo>
                  <a:lnTo>
                    <a:pt x="51" y="260"/>
                  </a:lnTo>
                  <a:lnTo>
                    <a:pt x="42" y="250"/>
                  </a:lnTo>
                  <a:lnTo>
                    <a:pt x="40" y="263"/>
                  </a:lnTo>
                  <a:lnTo>
                    <a:pt x="36" y="251"/>
                  </a:lnTo>
                  <a:lnTo>
                    <a:pt x="37" y="238"/>
                  </a:lnTo>
                  <a:lnTo>
                    <a:pt x="41" y="218"/>
                  </a:lnTo>
                  <a:lnTo>
                    <a:pt x="48" y="197"/>
                  </a:lnTo>
                  <a:lnTo>
                    <a:pt x="56" y="177"/>
                  </a:lnTo>
                  <a:lnTo>
                    <a:pt x="47" y="158"/>
                  </a:lnTo>
                  <a:lnTo>
                    <a:pt x="46" y="149"/>
                  </a:lnTo>
                  <a:lnTo>
                    <a:pt x="43" y="137"/>
                  </a:lnTo>
                  <a:lnTo>
                    <a:pt x="29" y="121"/>
                  </a:lnTo>
                  <a:lnTo>
                    <a:pt x="24" y="110"/>
                  </a:lnTo>
                  <a:lnTo>
                    <a:pt x="30" y="106"/>
                  </a:lnTo>
                  <a:lnTo>
                    <a:pt x="34" y="88"/>
                  </a:lnTo>
                  <a:lnTo>
                    <a:pt x="25" y="75"/>
                  </a:lnTo>
                  <a:lnTo>
                    <a:pt x="11" y="60"/>
                  </a:lnTo>
                  <a:lnTo>
                    <a:pt x="0" y="41"/>
                  </a:lnTo>
                  <a:lnTo>
                    <a:pt x="7" y="37"/>
                  </a:lnTo>
                  <a:lnTo>
                    <a:pt x="12" y="15"/>
                  </a:lnTo>
                  <a:lnTo>
                    <a:pt x="25" y="14"/>
                  </a:lnTo>
                  <a:lnTo>
                    <a:pt x="34" y="5"/>
                  </a:lnTo>
                  <a:lnTo>
                    <a:pt x="43" y="0"/>
                  </a:lnTo>
                  <a:lnTo>
                    <a:pt x="52" y="7"/>
                  </a:lnTo>
                  <a:lnTo>
                    <a:pt x="55" y="19"/>
                  </a:lnTo>
                  <a:lnTo>
                    <a:pt x="67" y="20"/>
                  </a:lnTo>
                  <a:lnTo>
                    <a:pt x="66" y="42"/>
                  </a:lnTo>
                  <a:lnTo>
                    <a:pt x="69" y="61"/>
                  </a:lnTo>
                  <a:lnTo>
                    <a:pt x="87" y="48"/>
                  </a:lnTo>
                  <a:lnTo>
                    <a:pt x="93" y="52"/>
                  </a:lnTo>
                  <a:lnTo>
                    <a:pt x="103" y="51"/>
                  </a:lnTo>
                  <a:lnTo>
                    <a:pt x="106" y="44"/>
                  </a:lnTo>
                  <a:lnTo>
                    <a:pt x="120" y="45"/>
                  </a:lnTo>
                  <a:lnTo>
                    <a:pt x="136" y="62"/>
                  </a:lnTo>
                  <a:lnTo>
                    <a:pt x="140" y="83"/>
                  </a:lnTo>
                  <a:lnTo>
                    <a:pt x="157" y="101"/>
                  </a:lnTo>
                  <a:lnTo>
                    <a:pt x="159" y="119"/>
                  </a:lnTo>
                  <a:lnTo>
                    <a:pt x="154" y="128"/>
                  </a:lnTo>
                  <a:lnTo>
                    <a:pt x="136" y="125"/>
                  </a:lnTo>
                  <a:lnTo>
                    <a:pt x="113" y="129"/>
                  </a:lnTo>
                  <a:lnTo>
                    <a:pt x="103" y="146"/>
                  </a:lnTo>
                  <a:lnTo>
                    <a:pt x="110" y="171"/>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94" name="Freeform 193"/>
            <p:cNvSpPr>
              <a:spLocks/>
            </p:cNvSpPr>
            <p:nvPr/>
          </p:nvSpPr>
          <p:spPr bwMode="auto">
            <a:xfrm>
              <a:off x="6823406" y="2927078"/>
              <a:ext cx="228134" cy="136687"/>
            </a:xfrm>
            <a:custGeom>
              <a:avLst/>
              <a:gdLst>
                <a:gd name="T0" fmla="*/ 54 w 138"/>
                <a:gd name="T1" fmla="*/ 15 h 88"/>
                <a:gd name="T2" fmla="*/ 50 w 138"/>
                <a:gd name="T3" fmla="*/ 22 h 88"/>
                <a:gd name="T4" fmla="*/ 30 w 138"/>
                <a:gd name="T5" fmla="*/ 18 h 88"/>
                <a:gd name="T6" fmla="*/ 32 w 138"/>
                <a:gd name="T7" fmla="*/ 30 h 88"/>
                <a:gd name="T8" fmla="*/ 50 w 138"/>
                <a:gd name="T9" fmla="*/ 29 h 88"/>
                <a:gd name="T10" fmla="*/ 73 w 138"/>
                <a:gd name="T11" fmla="*/ 35 h 88"/>
                <a:gd name="T12" fmla="*/ 104 w 138"/>
                <a:gd name="T13" fmla="*/ 32 h 88"/>
                <a:gd name="T14" fmla="*/ 113 w 138"/>
                <a:gd name="T15" fmla="*/ 51 h 88"/>
                <a:gd name="T16" fmla="*/ 119 w 138"/>
                <a:gd name="T17" fmla="*/ 49 h 88"/>
                <a:gd name="T18" fmla="*/ 130 w 138"/>
                <a:gd name="T19" fmla="*/ 54 h 88"/>
                <a:gd name="T20" fmla="*/ 132 w 138"/>
                <a:gd name="T21" fmla="*/ 62 h 88"/>
                <a:gd name="T22" fmla="*/ 138 w 138"/>
                <a:gd name="T23" fmla="*/ 74 h 88"/>
                <a:gd name="T24" fmla="*/ 120 w 138"/>
                <a:gd name="T25" fmla="*/ 74 h 88"/>
                <a:gd name="T26" fmla="*/ 108 w 138"/>
                <a:gd name="T27" fmla="*/ 72 h 88"/>
                <a:gd name="T28" fmla="*/ 99 w 138"/>
                <a:gd name="T29" fmla="*/ 81 h 88"/>
                <a:gd name="T30" fmla="*/ 92 w 138"/>
                <a:gd name="T31" fmla="*/ 83 h 88"/>
                <a:gd name="T32" fmla="*/ 88 w 138"/>
                <a:gd name="T33" fmla="*/ 88 h 88"/>
                <a:gd name="T34" fmla="*/ 79 w 138"/>
                <a:gd name="T35" fmla="*/ 81 h 88"/>
                <a:gd name="T36" fmla="*/ 76 w 138"/>
                <a:gd name="T37" fmla="*/ 64 h 88"/>
                <a:gd name="T38" fmla="*/ 71 w 138"/>
                <a:gd name="T39" fmla="*/ 63 h 88"/>
                <a:gd name="T40" fmla="*/ 71 w 138"/>
                <a:gd name="T41" fmla="*/ 56 h 88"/>
                <a:gd name="T42" fmla="*/ 60 w 138"/>
                <a:gd name="T43" fmla="*/ 51 h 88"/>
                <a:gd name="T44" fmla="*/ 55 w 138"/>
                <a:gd name="T45" fmla="*/ 59 h 88"/>
                <a:gd name="T46" fmla="*/ 55 w 138"/>
                <a:gd name="T47" fmla="*/ 67 h 88"/>
                <a:gd name="T48" fmla="*/ 53 w 138"/>
                <a:gd name="T49" fmla="*/ 70 h 88"/>
                <a:gd name="T50" fmla="*/ 43 w 138"/>
                <a:gd name="T51" fmla="*/ 70 h 88"/>
                <a:gd name="T52" fmla="*/ 40 w 138"/>
                <a:gd name="T53" fmla="*/ 79 h 88"/>
                <a:gd name="T54" fmla="*/ 33 w 138"/>
                <a:gd name="T55" fmla="*/ 75 h 88"/>
                <a:gd name="T56" fmla="*/ 22 w 138"/>
                <a:gd name="T57" fmla="*/ 82 h 88"/>
                <a:gd name="T58" fmla="*/ 16 w 138"/>
                <a:gd name="T59" fmla="*/ 79 h 88"/>
                <a:gd name="T60" fmla="*/ 21 w 138"/>
                <a:gd name="T61" fmla="*/ 58 h 88"/>
                <a:gd name="T62" fmla="*/ 13 w 138"/>
                <a:gd name="T63" fmla="*/ 43 h 88"/>
                <a:gd name="T64" fmla="*/ 0 w 138"/>
                <a:gd name="T65" fmla="*/ 38 h 88"/>
                <a:gd name="T66" fmla="*/ 2 w 138"/>
                <a:gd name="T67" fmla="*/ 29 h 88"/>
                <a:gd name="T68" fmla="*/ 16 w 138"/>
                <a:gd name="T69" fmla="*/ 30 h 88"/>
                <a:gd name="T70" fmla="*/ 21 w 138"/>
                <a:gd name="T71" fmla="*/ 19 h 88"/>
                <a:gd name="T72" fmla="*/ 23 w 138"/>
                <a:gd name="T73" fmla="*/ 5 h 88"/>
                <a:gd name="T74" fmla="*/ 44 w 138"/>
                <a:gd name="T75" fmla="*/ 0 h 88"/>
                <a:gd name="T76" fmla="*/ 43 w 138"/>
                <a:gd name="T77" fmla="*/ 10 h 88"/>
                <a:gd name="T78" fmla="*/ 47 w 138"/>
                <a:gd name="T79" fmla="*/ 16 h 88"/>
                <a:gd name="T80" fmla="*/ 54 w 138"/>
                <a:gd name="T81" fmla="*/ 15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38" h="88">
                  <a:moveTo>
                    <a:pt x="54" y="15"/>
                  </a:moveTo>
                  <a:lnTo>
                    <a:pt x="50" y="22"/>
                  </a:lnTo>
                  <a:lnTo>
                    <a:pt x="30" y="18"/>
                  </a:lnTo>
                  <a:lnTo>
                    <a:pt x="32" y="30"/>
                  </a:lnTo>
                  <a:lnTo>
                    <a:pt x="50" y="29"/>
                  </a:lnTo>
                  <a:lnTo>
                    <a:pt x="73" y="35"/>
                  </a:lnTo>
                  <a:lnTo>
                    <a:pt x="104" y="32"/>
                  </a:lnTo>
                  <a:lnTo>
                    <a:pt x="113" y="51"/>
                  </a:lnTo>
                  <a:lnTo>
                    <a:pt x="119" y="49"/>
                  </a:lnTo>
                  <a:lnTo>
                    <a:pt x="130" y="54"/>
                  </a:lnTo>
                  <a:lnTo>
                    <a:pt x="132" y="62"/>
                  </a:lnTo>
                  <a:lnTo>
                    <a:pt x="138" y="74"/>
                  </a:lnTo>
                  <a:lnTo>
                    <a:pt x="120" y="74"/>
                  </a:lnTo>
                  <a:lnTo>
                    <a:pt x="108" y="72"/>
                  </a:lnTo>
                  <a:lnTo>
                    <a:pt x="99" y="81"/>
                  </a:lnTo>
                  <a:lnTo>
                    <a:pt x="92" y="83"/>
                  </a:lnTo>
                  <a:lnTo>
                    <a:pt x="88" y="88"/>
                  </a:lnTo>
                  <a:lnTo>
                    <a:pt x="79" y="81"/>
                  </a:lnTo>
                  <a:lnTo>
                    <a:pt x="76" y="64"/>
                  </a:lnTo>
                  <a:lnTo>
                    <a:pt x="71" y="63"/>
                  </a:lnTo>
                  <a:lnTo>
                    <a:pt x="71" y="56"/>
                  </a:lnTo>
                  <a:lnTo>
                    <a:pt x="60" y="51"/>
                  </a:lnTo>
                  <a:lnTo>
                    <a:pt x="55" y="59"/>
                  </a:lnTo>
                  <a:lnTo>
                    <a:pt x="55" y="67"/>
                  </a:lnTo>
                  <a:lnTo>
                    <a:pt x="53" y="70"/>
                  </a:lnTo>
                  <a:lnTo>
                    <a:pt x="43" y="70"/>
                  </a:lnTo>
                  <a:lnTo>
                    <a:pt x="40" y="79"/>
                  </a:lnTo>
                  <a:lnTo>
                    <a:pt x="33" y="75"/>
                  </a:lnTo>
                  <a:lnTo>
                    <a:pt x="22" y="82"/>
                  </a:lnTo>
                  <a:lnTo>
                    <a:pt x="16" y="79"/>
                  </a:lnTo>
                  <a:lnTo>
                    <a:pt x="21" y="58"/>
                  </a:lnTo>
                  <a:lnTo>
                    <a:pt x="13" y="43"/>
                  </a:lnTo>
                  <a:lnTo>
                    <a:pt x="0" y="38"/>
                  </a:lnTo>
                  <a:lnTo>
                    <a:pt x="2" y="29"/>
                  </a:lnTo>
                  <a:lnTo>
                    <a:pt x="16" y="30"/>
                  </a:lnTo>
                  <a:lnTo>
                    <a:pt x="21" y="19"/>
                  </a:lnTo>
                  <a:lnTo>
                    <a:pt x="23" y="5"/>
                  </a:lnTo>
                  <a:lnTo>
                    <a:pt x="44" y="0"/>
                  </a:lnTo>
                  <a:lnTo>
                    <a:pt x="43" y="10"/>
                  </a:lnTo>
                  <a:lnTo>
                    <a:pt x="47" y="16"/>
                  </a:lnTo>
                  <a:lnTo>
                    <a:pt x="54" y="1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95" name="Freeform 194"/>
            <p:cNvSpPr>
              <a:spLocks/>
            </p:cNvSpPr>
            <p:nvPr/>
          </p:nvSpPr>
          <p:spPr bwMode="auto">
            <a:xfrm>
              <a:off x="6383671" y="2871160"/>
              <a:ext cx="428164" cy="239203"/>
            </a:xfrm>
            <a:custGeom>
              <a:avLst/>
              <a:gdLst>
                <a:gd name="T0" fmla="*/ 176 w 259"/>
                <a:gd name="T1" fmla="*/ 146 h 154"/>
                <a:gd name="T2" fmla="*/ 170 w 259"/>
                <a:gd name="T3" fmla="*/ 129 h 154"/>
                <a:gd name="T4" fmla="*/ 157 w 259"/>
                <a:gd name="T5" fmla="*/ 128 h 154"/>
                <a:gd name="T6" fmla="*/ 134 w 259"/>
                <a:gd name="T7" fmla="*/ 110 h 154"/>
                <a:gd name="T8" fmla="*/ 120 w 259"/>
                <a:gd name="T9" fmla="*/ 107 h 154"/>
                <a:gd name="T10" fmla="*/ 99 w 259"/>
                <a:gd name="T11" fmla="*/ 97 h 154"/>
                <a:gd name="T12" fmla="*/ 86 w 259"/>
                <a:gd name="T13" fmla="*/ 95 h 154"/>
                <a:gd name="T14" fmla="*/ 79 w 259"/>
                <a:gd name="T15" fmla="*/ 99 h 154"/>
                <a:gd name="T16" fmla="*/ 68 w 259"/>
                <a:gd name="T17" fmla="*/ 98 h 154"/>
                <a:gd name="T18" fmla="*/ 58 w 259"/>
                <a:gd name="T19" fmla="*/ 110 h 154"/>
                <a:gd name="T20" fmla="*/ 44 w 259"/>
                <a:gd name="T21" fmla="*/ 114 h 154"/>
                <a:gd name="T22" fmla="*/ 38 w 259"/>
                <a:gd name="T23" fmla="*/ 100 h 154"/>
                <a:gd name="T24" fmla="*/ 36 w 259"/>
                <a:gd name="T25" fmla="*/ 78 h 154"/>
                <a:gd name="T26" fmla="*/ 21 w 259"/>
                <a:gd name="T27" fmla="*/ 71 h 154"/>
                <a:gd name="T28" fmla="*/ 23 w 259"/>
                <a:gd name="T29" fmla="*/ 57 h 154"/>
                <a:gd name="T30" fmla="*/ 11 w 259"/>
                <a:gd name="T31" fmla="*/ 56 h 154"/>
                <a:gd name="T32" fmla="*/ 11 w 259"/>
                <a:gd name="T33" fmla="*/ 38 h 154"/>
                <a:gd name="T34" fmla="*/ 28 w 259"/>
                <a:gd name="T35" fmla="*/ 43 h 154"/>
                <a:gd name="T36" fmla="*/ 41 w 259"/>
                <a:gd name="T37" fmla="*/ 37 h 154"/>
                <a:gd name="T38" fmla="*/ 27 w 259"/>
                <a:gd name="T39" fmla="*/ 25 h 154"/>
                <a:gd name="T40" fmla="*/ 19 w 259"/>
                <a:gd name="T41" fmla="*/ 13 h 154"/>
                <a:gd name="T42" fmla="*/ 7 w 259"/>
                <a:gd name="T43" fmla="*/ 18 h 154"/>
                <a:gd name="T44" fmla="*/ 8 w 259"/>
                <a:gd name="T45" fmla="*/ 33 h 154"/>
                <a:gd name="T46" fmla="*/ 0 w 259"/>
                <a:gd name="T47" fmla="*/ 20 h 154"/>
                <a:gd name="T48" fmla="*/ 6 w 259"/>
                <a:gd name="T49" fmla="*/ 13 h 154"/>
                <a:gd name="T50" fmla="*/ 24 w 259"/>
                <a:gd name="T51" fmla="*/ 9 h 154"/>
                <a:gd name="T52" fmla="*/ 37 w 259"/>
                <a:gd name="T53" fmla="*/ 14 h 154"/>
                <a:gd name="T54" fmla="*/ 52 w 259"/>
                <a:gd name="T55" fmla="*/ 30 h 154"/>
                <a:gd name="T56" fmla="*/ 61 w 259"/>
                <a:gd name="T57" fmla="*/ 29 h 154"/>
                <a:gd name="T58" fmla="*/ 80 w 259"/>
                <a:gd name="T59" fmla="*/ 29 h 154"/>
                <a:gd name="T60" fmla="*/ 74 w 259"/>
                <a:gd name="T61" fmla="*/ 19 h 154"/>
                <a:gd name="T62" fmla="*/ 87 w 259"/>
                <a:gd name="T63" fmla="*/ 12 h 154"/>
                <a:gd name="T64" fmla="*/ 98 w 259"/>
                <a:gd name="T65" fmla="*/ 0 h 154"/>
                <a:gd name="T66" fmla="*/ 123 w 259"/>
                <a:gd name="T67" fmla="*/ 11 h 154"/>
                <a:gd name="T68" fmla="*/ 129 w 259"/>
                <a:gd name="T69" fmla="*/ 27 h 154"/>
                <a:gd name="T70" fmla="*/ 137 w 259"/>
                <a:gd name="T71" fmla="*/ 31 h 154"/>
                <a:gd name="T72" fmla="*/ 155 w 259"/>
                <a:gd name="T73" fmla="*/ 30 h 154"/>
                <a:gd name="T74" fmla="*/ 161 w 259"/>
                <a:gd name="T75" fmla="*/ 34 h 154"/>
                <a:gd name="T76" fmla="*/ 175 w 259"/>
                <a:gd name="T77" fmla="*/ 55 h 154"/>
                <a:gd name="T78" fmla="*/ 198 w 259"/>
                <a:gd name="T79" fmla="*/ 69 h 154"/>
                <a:gd name="T80" fmla="*/ 211 w 259"/>
                <a:gd name="T81" fmla="*/ 79 h 154"/>
                <a:gd name="T82" fmla="*/ 231 w 259"/>
                <a:gd name="T83" fmla="*/ 89 h 154"/>
                <a:gd name="T84" fmla="*/ 256 w 259"/>
                <a:gd name="T85" fmla="*/ 98 h 154"/>
                <a:gd name="T86" fmla="*/ 259 w 259"/>
                <a:gd name="T87" fmla="*/ 111 h 154"/>
                <a:gd name="T88" fmla="*/ 254 w 259"/>
                <a:gd name="T89" fmla="*/ 110 h 154"/>
                <a:gd name="T90" fmla="*/ 244 w 259"/>
                <a:gd name="T91" fmla="*/ 105 h 154"/>
                <a:gd name="T92" fmla="*/ 243 w 259"/>
                <a:gd name="T93" fmla="*/ 112 h 154"/>
                <a:gd name="T94" fmla="*/ 230 w 259"/>
                <a:gd name="T95" fmla="*/ 116 h 154"/>
                <a:gd name="T96" fmla="*/ 230 w 259"/>
                <a:gd name="T97" fmla="*/ 133 h 154"/>
                <a:gd name="T98" fmla="*/ 222 w 259"/>
                <a:gd name="T99" fmla="*/ 139 h 154"/>
                <a:gd name="T100" fmla="*/ 209 w 259"/>
                <a:gd name="T101" fmla="*/ 142 h 154"/>
                <a:gd name="T102" fmla="*/ 207 w 259"/>
                <a:gd name="T103" fmla="*/ 151 h 154"/>
                <a:gd name="T104" fmla="*/ 195 w 259"/>
                <a:gd name="T105" fmla="*/ 154 h 154"/>
                <a:gd name="T106" fmla="*/ 176 w 259"/>
                <a:gd name="T107" fmla="*/ 146 h 1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59" h="154">
                  <a:moveTo>
                    <a:pt x="176" y="146"/>
                  </a:moveTo>
                  <a:lnTo>
                    <a:pt x="170" y="129"/>
                  </a:lnTo>
                  <a:lnTo>
                    <a:pt x="157" y="128"/>
                  </a:lnTo>
                  <a:lnTo>
                    <a:pt x="134" y="110"/>
                  </a:lnTo>
                  <a:lnTo>
                    <a:pt x="120" y="107"/>
                  </a:lnTo>
                  <a:lnTo>
                    <a:pt x="99" y="97"/>
                  </a:lnTo>
                  <a:lnTo>
                    <a:pt x="86" y="95"/>
                  </a:lnTo>
                  <a:lnTo>
                    <a:pt x="79" y="99"/>
                  </a:lnTo>
                  <a:lnTo>
                    <a:pt x="68" y="98"/>
                  </a:lnTo>
                  <a:lnTo>
                    <a:pt x="58" y="110"/>
                  </a:lnTo>
                  <a:lnTo>
                    <a:pt x="44" y="114"/>
                  </a:lnTo>
                  <a:lnTo>
                    <a:pt x="38" y="100"/>
                  </a:lnTo>
                  <a:lnTo>
                    <a:pt x="36" y="78"/>
                  </a:lnTo>
                  <a:lnTo>
                    <a:pt x="21" y="71"/>
                  </a:lnTo>
                  <a:lnTo>
                    <a:pt x="23" y="57"/>
                  </a:lnTo>
                  <a:lnTo>
                    <a:pt x="11" y="56"/>
                  </a:lnTo>
                  <a:lnTo>
                    <a:pt x="11" y="38"/>
                  </a:lnTo>
                  <a:lnTo>
                    <a:pt x="28" y="43"/>
                  </a:lnTo>
                  <a:lnTo>
                    <a:pt x="41" y="37"/>
                  </a:lnTo>
                  <a:lnTo>
                    <a:pt x="27" y="25"/>
                  </a:lnTo>
                  <a:lnTo>
                    <a:pt x="19" y="13"/>
                  </a:lnTo>
                  <a:lnTo>
                    <a:pt x="7" y="18"/>
                  </a:lnTo>
                  <a:lnTo>
                    <a:pt x="8" y="33"/>
                  </a:lnTo>
                  <a:lnTo>
                    <a:pt x="0" y="20"/>
                  </a:lnTo>
                  <a:lnTo>
                    <a:pt x="6" y="13"/>
                  </a:lnTo>
                  <a:lnTo>
                    <a:pt x="24" y="9"/>
                  </a:lnTo>
                  <a:lnTo>
                    <a:pt x="37" y="14"/>
                  </a:lnTo>
                  <a:lnTo>
                    <a:pt x="52" y="30"/>
                  </a:lnTo>
                  <a:lnTo>
                    <a:pt x="61" y="29"/>
                  </a:lnTo>
                  <a:lnTo>
                    <a:pt x="80" y="29"/>
                  </a:lnTo>
                  <a:lnTo>
                    <a:pt x="74" y="19"/>
                  </a:lnTo>
                  <a:lnTo>
                    <a:pt x="87" y="12"/>
                  </a:lnTo>
                  <a:lnTo>
                    <a:pt x="98" y="0"/>
                  </a:lnTo>
                  <a:lnTo>
                    <a:pt x="123" y="11"/>
                  </a:lnTo>
                  <a:lnTo>
                    <a:pt x="129" y="27"/>
                  </a:lnTo>
                  <a:lnTo>
                    <a:pt x="137" y="31"/>
                  </a:lnTo>
                  <a:lnTo>
                    <a:pt x="155" y="30"/>
                  </a:lnTo>
                  <a:lnTo>
                    <a:pt x="161" y="34"/>
                  </a:lnTo>
                  <a:lnTo>
                    <a:pt x="175" y="55"/>
                  </a:lnTo>
                  <a:lnTo>
                    <a:pt x="198" y="69"/>
                  </a:lnTo>
                  <a:lnTo>
                    <a:pt x="211" y="79"/>
                  </a:lnTo>
                  <a:lnTo>
                    <a:pt x="231" y="89"/>
                  </a:lnTo>
                  <a:lnTo>
                    <a:pt x="256" y="98"/>
                  </a:lnTo>
                  <a:lnTo>
                    <a:pt x="259" y="111"/>
                  </a:lnTo>
                  <a:lnTo>
                    <a:pt x="254" y="110"/>
                  </a:lnTo>
                  <a:lnTo>
                    <a:pt x="244" y="105"/>
                  </a:lnTo>
                  <a:lnTo>
                    <a:pt x="243" y="112"/>
                  </a:lnTo>
                  <a:lnTo>
                    <a:pt x="230" y="116"/>
                  </a:lnTo>
                  <a:lnTo>
                    <a:pt x="230" y="133"/>
                  </a:lnTo>
                  <a:lnTo>
                    <a:pt x="222" y="139"/>
                  </a:lnTo>
                  <a:lnTo>
                    <a:pt x="209" y="142"/>
                  </a:lnTo>
                  <a:lnTo>
                    <a:pt x="207" y="151"/>
                  </a:lnTo>
                  <a:lnTo>
                    <a:pt x="195" y="154"/>
                  </a:lnTo>
                  <a:lnTo>
                    <a:pt x="176" y="146"/>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96" name="Freeform 195"/>
            <p:cNvSpPr>
              <a:spLocks/>
            </p:cNvSpPr>
            <p:nvPr/>
          </p:nvSpPr>
          <p:spPr bwMode="auto">
            <a:xfrm>
              <a:off x="8711296" y="4514510"/>
              <a:ext cx="72738" cy="35725"/>
            </a:xfrm>
            <a:custGeom>
              <a:avLst/>
              <a:gdLst>
                <a:gd name="T0" fmla="*/ 0 w 44"/>
                <a:gd name="T1" fmla="*/ 13 h 23"/>
                <a:gd name="T2" fmla="*/ 2 w 44"/>
                <a:gd name="T3" fmla="*/ 8 h 23"/>
                <a:gd name="T4" fmla="*/ 19 w 44"/>
                <a:gd name="T5" fmla="*/ 4 h 23"/>
                <a:gd name="T6" fmla="*/ 32 w 44"/>
                <a:gd name="T7" fmla="*/ 3 h 23"/>
                <a:gd name="T8" fmla="*/ 37 w 44"/>
                <a:gd name="T9" fmla="*/ 0 h 23"/>
                <a:gd name="T10" fmla="*/ 44 w 44"/>
                <a:gd name="T11" fmla="*/ 3 h 23"/>
                <a:gd name="T12" fmla="*/ 37 w 44"/>
                <a:gd name="T13" fmla="*/ 9 h 23"/>
                <a:gd name="T14" fmla="*/ 17 w 44"/>
                <a:gd name="T15" fmla="*/ 18 h 23"/>
                <a:gd name="T16" fmla="*/ 1 w 44"/>
                <a:gd name="T17" fmla="*/ 23 h 23"/>
                <a:gd name="T18" fmla="*/ 1 w 44"/>
                <a:gd name="T19" fmla="*/ 17 h 23"/>
                <a:gd name="T20" fmla="*/ 0 w 44"/>
                <a:gd name="T21" fmla="*/ 13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4" h="23">
                  <a:moveTo>
                    <a:pt x="0" y="13"/>
                  </a:moveTo>
                  <a:lnTo>
                    <a:pt x="2" y="8"/>
                  </a:lnTo>
                  <a:lnTo>
                    <a:pt x="19" y="4"/>
                  </a:lnTo>
                  <a:lnTo>
                    <a:pt x="32" y="3"/>
                  </a:lnTo>
                  <a:lnTo>
                    <a:pt x="37" y="0"/>
                  </a:lnTo>
                  <a:lnTo>
                    <a:pt x="44" y="3"/>
                  </a:lnTo>
                  <a:lnTo>
                    <a:pt x="37" y="9"/>
                  </a:lnTo>
                  <a:lnTo>
                    <a:pt x="17" y="18"/>
                  </a:lnTo>
                  <a:lnTo>
                    <a:pt x="1" y="23"/>
                  </a:lnTo>
                  <a:lnTo>
                    <a:pt x="1" y="17"/>
                  </a:lnTo>
                  <a:lnTo>
                    <a:pt x="0" y="13"/>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201" name="Freeform 200"/>
            <p:cNvSpPr>
              <a:spLocks/>
            </p:cNvSpPr>
            <p:nvPr/>
          </p:nvSpPr>
          <p:spPr bwMode="auto">
            <a:xfrm>
              <a:off x="8486470" y="3431886"/>
              <a:ext cx="41329" cy="107175"/>
            </a:xfrm>
            <a:custGeom>
              <a:avLst/>
              <a:gdLst>
                <a:gd name="T0" fmla="*/ 25 w 25"/>
                <a:gd name="T1" fmla="*/ 19 h 69"/>
                <a:gd name="T2" fmla="*/ 22 w 25"/>
                <a:gd name="T3" fmla="*/ 52 h 69"/>
                <a:gd name="T4" fmla="*/ 19 w 25"/>
                <a:gd name="T5" fmla="*/ 69 h 69"/>
                <a:gd name="T6" fmla="*/ 5 w 25"/>
                <a:gd name="T7" fmla="*/ 51 h 69"/>
                <a:gd name="T8" fmla="*/ 0 w 25"/>
                <a:gd name="T9" fmla="*/ 36 h 69"/>
                <a:gd name="T10" fmla="*/ 5 w 25"/>
                <a:gd name="T11" fmla="*/ 16 h 69"/>
                <a:gd name="T12" fmla="*/ 15 w 25"/>
                <a:gd name="T13" fmla="*/ 0 h 69"/>
                <a:gd name="T14" fmla="*/ 25 w 25"/>
                <a:gd name="T15" fmla="*/ 6 h 69"/>
                <a:gd name="T16" fmla="*/ 25 w 25"/>
                <a:gd name="T17" fmla="*/ 19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 h="69">
                  <a:moveTo>
                    <a:pt x="25" y="19"/>
                  </a:moveTo>
                  <a:lnTo>
                    <a:pt x="22" y="52"/>
                  </a:lnTo>
                  <a:lnTo>
                    <a:pt x="19" y="69"/>
                  </a:lnTo>
                  <a:lnTo>
                    <a:pt x="5" y="51"/>
                  </a:lnTo>
                  <a:lnTo>
                    <a:pt x="0" y="36"/>
                  </a:lnTo>
                  <a:lnTo>
                    <a:pt x="5" y="16"/>
                  </a:lnTo>
                  <a:lnTo>
                    <a:pt x="15" y="0"/>
                  </a:lnTo>
                  <a:lnTo>
                    <a:pt x="25" y="6"/>
                  </a:lnTo>
                  <a:lnTo>
                    <a:pt x="25" y="1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211" name="Freeform 211"/>
            <p:cNvSpPr>
              <a:spLocks/>
            </p:cNvSpPr>
            <p:nvPr/>
          </p:nvSpPr>
          <p:spPr bwMode="auto">
            <a:xfrm>
              <a:off x="6451450" y="2781071"/>
              <a:ext cx="512475" cy="268715"/>
            </a:xfrm>
            <a:custGeom>
              <a:avLst/>
              <a:gdLst>
                <a:gd name="T0" fmla="*/ 218 w 310"/>
                <a:gd name="T1" fmla="*/ 169 h 173"/>
                <a:gd name="T2" fmla="*/ 215 w 310"/>
                <a:gd name="T3" fmla="*/ 156 h 173"/>
                <a:gd name="T4" fmla="*/ 190 w 310"/>
                <a:gd name="T5" fmla="*/ 147 h 173"/>
                <a:gd name="T6" fmla="*/ 170 w 310"/>
                <a:gd name="T7" fmla="*/ 137 h 173"/>
                <a:gd name="T8" fmla="*/ 157 w 310"/>
                <a:gd name="T9" fmla="*/ 127 h 173"/>
                <a:gd name="T10" fmla="*/ 134 w 310"/>
                <a:gd name="T11" fmla="*/ 113 h 173"/>
                <a:gd name="T12" fmla="*/ 120 w 310"/>
                <a:gd name="T13" fmla="*/ 92 h 173"/>
                <a:gd name="T14" fmla="*/ 114 w 310"/>
                <a:gd name="T15" fmla="*/ 88 h 173"/>
                <a:gd name="T16" fmla="*/ 96 w 310"/>
                <a:gd name="T17" fmla="*/ 89 h 173"/>
                <a:gd name="T18" fmla="*/ 88 w 310"/>
                <a:gd name="T19" fmla="*/ 85 h 173"/>
                <a:gd name="T20" fmla="*/ 82 w 310"/>
                <a:gd name="T21" fmla="*/ 69 h 173"/>
                <a:gd name="T22" fmla="*/ 57 w 310"/>
                <a:gd name="T23" fmla="*/ 58 h 173"/>
                <a:gd name="T24" fmla="*/ 46 w 310"/>
                <a:gd name="T25" fmla="*/ 70 h 173"/>
                <a:gd name="T26" fmla="*/ 33 w 310"/>
                <a:gd name="T27" fmla="*/ 77 h 173"/>
                <a:gd name="T28" fmla="*/ 39 w 310"/>
                <a:gd name="T29" fmla="*/ 87 h 173"/>
                <a:gd name="T30" fmla="*/ 20 w 310"/>
                <a:gd name="T31" fmla="*/ 87 h 173"/>
                <a:gd name="T32" fmla="*/ 0 w 310"/>
                <a:gd name="T33" fmla="*/ 12 h 173"/>
                <a:gd name="T34" fmla="*/ 39 w 310"/>
                <a:gd name="T35" fmla="*/ 0 h 173"/>
                <a:gd name="T36" fmla="*/ 43 w 310"/>
                <a:gd name="T37" fmla="*/ 2 h 173"/>
                <a:gd name="T38" fmla="*/ 73 w 310"/>
                <a:gd name="T39" fmla="*/ 16 h 173"/>
                <a:gd name="T40" fmla="*/ 88 w 310"/>
                <a:gd name="T41" fmla="*/ 24 h 173"/>
                <a:gd name="T42" fmla="*/ 109 w 310"/>
                <a:gd name="T43" fmla="*/ 42 h 173"/>
                <a:gd name="T44" fmla="*/ 128 w 310"/>
                <a:gd name="T45" fmla="*/ 39 h 173"/>
                <a:gd name="T46" fmla="*/ 156 w 310"/>
                <a:gd name="T47" fmla="*/ 38 h 173"/>
                <a:gd name="T48" fmla="*/ 180 w 310"/>
                <a:gd name="T49" fmla="*/ 53 h 173"/>
                <a:gd name="T50" fmla="*/ 185 w 310"/>
                <a:gd name="T51" fmla="*/ 73 h 173"/>
                <a:gd name="T52" fmla="*/ 193 w 310"/>
                <a:gd name="T53" fmla="*/ 74 h 173"/>
                <a:gd name="T54" fmla="*/ 201 w 310"/>
                <a:gd name="T55" fmla="*/ 90 h 173"/>
                <a:gd name="T56" fmla="*/ 223 w 310"/>
                <a:gd name="T57" fmla="*/ 91 h 173"/>
                <a:gd name="T58" fmla="*/ 230 w 310"/>
                <a:gd name="T59" fmla="*/ 101 h 173"/>
                <a:gd name="T60" fmla="*/ 236 w 310"/>
                <a:gd name="T61" fmla="*/ 101 h 173"/>
                <a:gd name="T62" fmla="*/ 240 w 310"/>
                <a:gd name="T63" fmla="*/ 86 h 173"/>
                <a:gd name="T64" fmla="*/ 257 w 310"/>
                <a:gd name="T65" fmla="*/ 72 h 173"/>
                <a:gd name="T66" fmla="*/ 266 w 310"/>
                <a:gd name="T67" fmla="*/ 68 h 173"/>
                <a:gd name="T68" fmla="*/ 271 w 310"/>
                <a:gd name="T69" fmla="*/ 70 h 173"/>
                <a:gd name="T70" fmla="*/ 261 w 310"/>
                <a:gd name="T71" fmla="*/ 83 h 173"/>
                <a:gd name="T72" fmla="*/ 276 w 310"/>
                <a:gd name="T73" fmla="*/ 91 h 173"/>
                <a:gd name="T74" fmla="*/ 286 w 310"/>
                <a:gd name="T75" fmla="*/ 86 h 173"/>
                <a:gd name="T76" fmla="*/ 310 w 310"/>
                <a:gd name="T77" fmla="*/ 96 h 173"/>
                <a:gd name="T78" fmla="*/ 292 w 310"/>
                <a:gd name="T79" fmla="*/ 111 h 173"/>
                <a:gd name="T80" fmla="*/ 279 w 310"/>
                <a:gd name="T81" fmla="*/ 109 h 173"/>
                <a:gd name="T82" fmla="*/ 272 w 310"/>
                <a:gd name="T83" fmla="*/ 110 h 173"/>
                <a:gd name="T84" fmla="*/ 268 w 310"/>
                <a:gd name="T85" fmla="*/ 104 h 173"/>
                <a:gd name="T86" fmla="*/ 269 w 310"/>
                <a:gd name="T87" fmla="*/ 94 h 173"/>
                <a:gd name="T88" fmla="*/ 248 w 310"/>
                <a:gd name="T89" fmla="*/ 99 h 173"/>
                <a:gd name="T90" fmla="*/ 246 w 310"/>
                <a:gd name="T91" fmla="*/ 113 h 173"/>
                <a:gd name="T92" fmla="*/ 241 w 310"/>
                <a:gd name="T93" fmla="*/ 124 h 173"/>
                <a:gd name="T94" fmla="*/ 227 w 310"/>
                <a:gd name="T95" fmla="*/ 123 h 173"/>
                <a:gd name="T96" fmla="*/ 225 w 310"/>
                <a:gd name="T97" fmla="*/ 132 h 173"/>
                <a:gd name="T98" fmla="*/ 238 w 310"/>
                <a:gd name="T99" fmla="*/ 137 h 173"/>
                <a:gd name="T100" fmla="*/ 246 w 310"/>
                <a:gd name="T101" fmla="*/ 152 h 173"/>
                <a:gd name="T102" fmla="*/ 241 w 310"/>
                <a:gd name="T103" fmla="*/ 173 h 173"/>
                <a:gd name="T104" fmla="*/ 228 w 310"/>
                <a:gd name="T105" fmla="*/ 169 h 173"/>
                <a:gd name="T106" fmla="*/ 218 w 310"/>
                <a:gd name="T107" fmla="*/ 169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10" h="173">
                  <a:moveTo>
                    <a:pt x="218" y="169"/>
                  </a:moveTo>
                  <a:lnTo>
                    <a:pt x="215" y="156"/>
                  </a:lnTo>
                  <a:lnTo>
                    <a:pt x="190" y="147"/>
                  </a:lnTo>
                  <a:lnTo>
                    <a:pt x="170" y="137"/>
                  </a:lnTo>
                  <a:lnTo>
                    <a:pt x="157" y="127"/>
                  </a:lnTo>
                  <a:lnTo>
                    <a:pt x="134" y="113"/>
                  </a:lnTo>
                  <a:lnTo>
                    <a:pt x="120" y="92"/>
                  </a:lnTo>
                  <a:lnTo>
                    <a:pt x="114" y="88"/>
                  </a:lnTo>
                  <a:lnTo>
                    <a:pt x="96" y="89"/>
                  </a:lnTo>
                  <a:lnTo>
                    <a:pt x="88" y="85"/>
                  </a:lnTo>
                  <a:lnTo>
                    <a:pt x="82" y="69"/>
                  </a:lnTo>
                  <a:lnTo>
                    <a:pt x="57" y="58"/>
                  </a:lnTo>
                  <a:lnTo>
                    <a:pt x="46" y="70"/>
                  </a:lnTo>
                  <a:lnTo>
                    <a:pt x="33" y="77"/>
                  </a:lnTo>
                  <a:lnTo>
                    <a:pt x="39" y="87"/>
                  </a:lnTo>
                  <a:lnTo>
                    <a:pt x="20" y="87"/>
                  </a:lnTo>
                  <a:lnTo>
                    <a:pt x="0" y="12"/>
                  </a:lnTo>
                  <a:lnTo>
                    <a:pt x="39" y="0"/>
                  </a:lnTo>
                  <a:lnTo>
                    <a:pt x="43" y="2"/>
                  </a:lnTo>
                  <a:lnTo>
                    <a:pt x="73" y="16"/>
                  </a:lnTo>
                  <a:lnTo>
                    <a:pt x="88" y="24"/>
                  </a:lnTo>
                  <a:lnTo>
                    <a:pt x="109" y="42"/>
                  </a:lnTo>
                  <a:lnTo>
                    <a:pt x="128" y="39"/>
                  </a:lnTo>
                  <a:lnTo>
                    <a:pt x="156" y="38"/>
                  </a:lnTo>
                  <a:lnTo>
                    <a:pt x="180" y="53"/>
                  </a:lnTo>
                  <a:lnTo>
                    <a:pt x="185" y="73"/>
                  </a:lnTo>
                  <a:lnTo>
                    <a:pt x="193" y="74"/>
                  </a:lnTo>
                  <a:lnTo>
                    <a:pt x="201" y="90"/>
                  </a:lnTo>
                  <a:lnTo>
                    <a:pt x="223" y="91"/>
                  </a:lnTo>
                  <a:lnTo>
                    <a:pt x="230" y="101"/>
                  </a:lnTo>
                  <a:lnTo>
                    <a:pt x="236" y="101"/>
                  </a:lnTo>
                  <a:lnTo>
                    <a:pt x="240" y="86"/>
                  </a:lnTo>
                  <a:lnTo>
                    <a:pt x="257" y="72"/>
                  </a:lnTo>
                  <a:lnTo>
                    <a:pt x="266" y="68"/>
                  </a:lnTo>
                  <a:lnTo>
                    <a:pt x="271" y="70"/>
                  </a:lnTo>
                  <a:lnTo>
                    <a:pt x="261" y="83"/>
                  </a:lnTo>
                  <a:lnTo>
                    <a:pt x="276" y="91"/>
                  </a:lnTo>
                  <a:lnTo>
                    <a:pt x="286" y="86"/>
                  </a:lnTo>
                  <a:lnTo>
                    <a:pt x="310" y="96"/>
                  </a:lnTo>
                  <a:lnTo>
                    <a:pt x="292" y="111"/>
                  </a:lnTo>
                  <a:lnTo>
                    <a:pt x="279" y="109"/>
                  </a:lnTo>
                  <a:lnTo>
                    <a:pt x="272" y="110"/>
                  </a:lnTo>
                  <a:lnTo>
                    <a:pt x="268" y="104"/>
                  </a:lnTo>
                  <a:lnTo>
                    <a:pt x="269" y="94"/>
                  </a:lnTo>
                  <a:lnTo>
                    <a:pt x="248" y="99"/>
                  </a:lnTo>
                  <a:lnTo>
                    <a:pt x="246" y="113"/>
                  </a:lnTo>
                  <a:lnTo>
                    <a:pt x="241" y="124"/>
                  </a:lnTo>
                  <a:lnTo>
                    <a:pt x="227" y="123"/>
                  </a:lnTo>
                  <a:lnTo>
                    <a:pt x="225" y="132"/>
                  </a:lnTo>
                  <a:lnTo>
                    <a:pt x="238" y="137"/>
                  </a:lnTo>
                  <a:lnTo>
                    <a:pt x="246" y="152"/>
                  </a:lnTo>
                  <a:lnTo>
                    <a:pt x="241" y="173"/>
                  </a:lnTo>
                  <a:lnTo>
                    <a:pt x="228" y="169"/>
                  </a:lnTo>
                  <a:lnTo>
                    <a:pt x="218" y="16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213" name="Freeform 213"/>
            <p:cNvSpPr>
              <a:spLocks/>
            </p:cNvSpPr>
            <p:nvPr/>
          </p:nvSpPr>
          <p:spPr bwMode="auto">
            <a:xfrm>
              <a:off x="7962423" y="3494017"/>
              <a:ext cx="262850" cy="476851"/>
            </a:xfrm>
            <a:custGeom>
              <a:avLst/>
              <a:gdLst>
                <a:gd name="T0" fmla="*/ 109 w 159"/>
                <a:gd name="T1" fmla="*/ 38 h 307"/>
                <a:gd name="T2" fmla="*/ 88 w 159"/>
                <a:gd name="T3" fmla="*/ 55 h 307"/>
                <a:gd name="T4" fmla="*/ 77 w 159"/>
                <a:gd name="T5" fmla="*/ 75 h 307"/>
                <a:gd name="T6" fmla="*/ 75 w 159"/>
                <a:gd name="T7" fmla="*/ 90 h 307"/>
                <a:gd name="T8" fmla="*/ 92 w 159"/>
                <a:gd name="T9" fmla="*/ 111 h 307"/>
                <a:gd name="T10" fmla="*/ 113 w 159"/>
                <a:gd name="T11" fmla="*/ 139 h 307"/>
                <a:gd name="T12" fmla="*/ 131 w 159"/>
                <a:gd name="T13" fmla="*/ 151 h 307"/>
                <a:gd name="T14" fmla="*/ 145 w 159"/>
                <a:gd name="T15" fmla="*/ 168 h 307"/>
                <a:gd name="T16" fmla="*/ 158 w 159"/>
                <a:gd name="T17" fmla="*/ 206 h 307"/>
                <a:gd name="T18" fmla="*/ 159 w 159"/>
                <a:gd name="T19" fmla="*/ 243 h 307"/>
                <a:gd name="T20" fmla="*/ 145 w 159"/>
                <a:gd name="T21" fmla="*/ 257 h 307"/>
                <a:gd name="T22" fmla="*/ 125 w 159"/>
                <a:gd name="T23" fmla="*/ 270 h 307"/>
                <a:gd name="T24" fmla="*/ 112 w 159"/>
                <a:gd name="T25" fmla="*/ 287 h 307"/>
                <a:gd name="T26" fmla="*/ 90 w 159"/>
                <a:gd name="T27" fmla="*/ 307 h 307"/>
                <a:gd name="T28" fmla="*/ 83 w 159"/>
                <a:gd name="T29" fmla="*/ 294 h 307"/>
                <a:gd name="T30" fmla="*/ 87 w 159"/>
                <a:gd name="T31" fmla="*/ 279 h 307"/>
                <a:gd name="T32" fmla="*/ 72 w 159"/>
                <a:gd name="T33" fmla="*/ 268 h 307"/>
                <a:gd name="T34" fmla="*/ 88 w 159"/>
                <a:gd name="T35" fmla="*/ 259 h 307"/>
                <a:gd name="T36" fmla="*/ 107 w 159"/>
                <a:gd name="T37" fmla="*/ 258 h 307"/>
                <a:gd name="T38" fmla="*/ 98 w 159"/>
                <a:gd name="T39" fmla="*/ 245 h 307"/>
                <a:gd name="T40" fmla="*/ 127 w 159"/>
                <a:gd name="T41" fmla="*/ 229 h 307"/>
                <a:gd name="T42" fmla="*/ 126 w 159"/>
                <a:gd name="T43" fmla="*/ 204 h 307"/>
                <a:gd name="T44" fmla="*/ 120 w 159"/>
                <a:gd name="T45" fmla="*/ 190 h 307"/>
                <a:gd name="T46" fmla="*/ 121 w 159"/>
                <a:gd name="T47" fmla="*/ 170 h 307"/>
                <a:gd name="T48" fmla="*/ 115 w 159"/>
                <a:gd name="T49" fmla="*/ 155 h 307"/>
                <a:gd name="T50" fmla="*/ 99 w 159"/>
                <a:gd name="T51" fmla="*/ 141 h 307"/>
                <a:gd name="T52" fmla="*/ 85 w 159"/>
                <a:gd name="T53" fmla="*/ 122 h 307"/>
                <a:gd name="T54" fmla="*/ 66 w 159"/>
                <a:gd name="T55" fmla="*/ 98 h 307"/>
                <a:gd name="T56" fmla="*/ 42 w 159"/>
                <a:gd name="T57" fmla="*/ 85 h 307"/>
                <a:gd name="T58" fmla="*/ 46 w 159"/>
                <a:gd name="T59" fmla="*/ 78 h 307"/>
                <a:gd name="T60" fmla="*/ 57 w 159"/>
                <a:gd name="T61" fmla="*/ 72 h 307"/>
                <a:gd name="T62" fmla="*/ 47 w 159"/>
                <a:gd name="T63" fmla="*/ 54 h 307"/>
                <a:gd name="T64" fmla="*/ 25 w 159"/>
                <a:gd name="T65" fmla="*/ 54 h 307"/>
                <a:gd name="T66" fmla="*/ 13 w 159"/>
                <a:gd name="T67" fmla="*/ 35 h 307"/>
                <a:gd name="T68" fmla="*/ 0 w 159"/>
                <a:gd name="T69" fmla="*/ 19 h 307"/>
                <a:gd name="T70" fmla="*/ 8 w 159"/>
                <a:gd name="T71" fmla="*/ 14 h 307"/>
                <a:gd name="T72" fmla="*/ 23 w 159"/>
                <a:gd name="T73" fmla="*/ 14 h 307"/>
                <a:gd name="T74" fmla="*/ 39 w 159"/>
                <a:gd name="T75" fmla="*/ 11 h 307"/>
                <a:gd name="T76" fmla="*/ 53 w 159"/>
                <a:gd name="T77" fmla="*/ 0 h 307"/>
                <a:gd name="T78" fmla="*/ 63 w 159"/>
                <a:gd name="T79" fmla="*/ 8 h 307"/>
                <a:gd name="T80" fmla="*/ 80 w 159"/>
                <a:gd name="T81" fmla="*/ 12 h 307"/>
                <a:gd name="T82" fmla="*/ 79 w 159"/>
                <a:gd name="T83" fmla="*/ 24 h 307"/>
                <a:gd name="T84" fmla="*/ 90 w 159"/>
                <a:gd name="T85" fmla="*/ 32 h 307"/>
                <a:gd name="T86" fmla="*/ 109 w 159"/>
                <a:gd name="T87" fmla="*/ 38 h 3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59" h="307">
                  <a:moveTo>
                    <a:pt x="109" y="38"/>
                  </a:moveTo>
                  <a:lnTo>
                    <a:pt x="88" y="55"/>
                  </a:lnTo>
                  <a:lnTo>
                    <a:pt x="77" y="75"/>
                  </a:lnTo>
                  <a:lnTo>
                    <a:pt x="75" y="90"/>
                  </a:lnTo>
                  <a:lnTo>
                    <a:pt x="92" y="111"/>
                  </a:lnTo>
                  <a:lnTo>
                    <a:pt x="113" y="139"/>
                  </a:lnTo>
                  <a:lnTo>
                    <a:pt x="131" y="151"/>
                  </a:lnTo>
                  <a:lnTo>
                    <a:pt x="145" y="168"/>
                  </a:lnTo>
                  <a:lnTo>
                    <a:pt x="158" y="206"/>
                  </a:lnTo>
                  <a:lnTo>
                    <a:pt x="159" y="243"/>
                  </a:lnTo>
                  <a:lnTo>
                    <a:pt x="145" y="257"/>
                  </a:lnTo>
                  <a:lnTo>
                    <a:pt x="125" y="270"/>
                  </a:lnTo>
                  <a:lnTo>
                    <a:pt x="112" y="287"/>
                  </a:lnTo>
                  <a:lnTo>
                    <a:pt x="90" y="307"/>
                  </a:lnTo>
                  <a:lnTo>
                    <a:pt x="83" y="294"/>
                  </a:lnTo>
                  <a:lnTo>
                    <a:pt x="87" y="279"/>
                  </a:lnTo>
                  <a:lnTo>
                    <a:pt x="72" y="268"/>
                  </a:lnTo>
                  <a:lnTo>
                    <a:pt x="88" y="259"/>
                  </a:lnTo>
                  <a:lnTo>
                    <a:pt x="107" y="258"/>
                  </a:lnTo>
                  <a:lnTo>
                    <a:pt x="98" y="245"/>
                  </a:lnTo>
                  <a:lnTo>
                    <a:pt x="127" y="229"/>
                  </a:lnTo>
                  <a:lnTo>
                    <a:pt x="126" y="204"/>
                  </a:lnTo>
                  <a:lnTo>
                    <a:pt x="120" y="190"/>
                  </a:lnTo>
                  <a:lnTo>
                    <a:pt x="121" y="170"/>
                  </a:lnTo>
                  <a:lnTo>
                    <a:pt x="115" y="155"/>
                  </a:lnTo>
                  <a:lnTo>
                    <a:pt x="99" y="141"/>
                  </a:lnTo>
                  <a:lnTo>
                    <a:pt x="85" y="122"/>
                  </a:lnTo>
                  <a:lnTo>
                    <a:pt x="66" y="98"/>
                  </a:lnTo>
                  <a:lnTo>
                    <a:pt x="42" y="85"/>
                  </a:lnTo>
                  <a:lnTo>
                    <a:pt x="46" y="78"/>
                  </a:lnTo>
                  <a:lnTo>
                    <a:pt x="57" y="72"/>
                  </a:lnTo>
                  <a:lnTo>
                    <a:pt x="47" y="54"/>
                  </a:lnTo>
                  <a:lnTo>
                    <a:pt x="25" y="54"/>
                  </a:lnTo>
                  <a:lnTo>
                    <a:pt x="13" y="35"/>
                  </a:lnTo>
                  <a:lnTo>
                    <a:pt x="0" y="19"/>
                  </a:lnTo>
                  <a:lnTo>
                    <a:pt x="8" y="14"/>
                  </a:lnTo>
                  <a:lnTo>
                    <a:pt x="23" y="14"/>
                  </a:lnTo>
                  <a:lnTo>
                    <a:pt x="39" y="11"/>
                  </a:lnTo>
                  <a:lnTo>
                    <a:pt x="53" y="0"/>
                  </a:lnTo>
                  <a:lnTo>
                    <a:pt x="63" y="8"/>
                  </a:lnTo>
                  <a:lnTo>
                    <a:pt x="80" y="12"/>
                  </a:lnTo>
                  <a:lnTo>
                    <a:pt x="79" y="24"/>
                  </a:lnTo>
                  <a:lnTo>
                    <a:pt x="90" y="32"/>
                  </a:lnTo>
                  <a:lnTo>
                    <a:pt x="109" y="38"/>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214" name="Freeform 214"/>
            <p:cNvSpPr>
              <a:spLocks/>
            </p:cNvSpPr>
            <p:nvPr/>
          </p:nvSpPr>
          <p:spPr bwMode="auto">
            <a:xfrm>
              <a:off x="9949503" y="4761478"/>
              <a:ext cx="16531" cy="21745"/>
            </a:xfrm>
            <a:custGeom>
              <a:avLst/>
              <a:gdLst>
                <a:gd name="T0" fmla="*/ 10 w 10"/>
                <a:gd name="T1" fmla="*/ 12 h 14"/>
                <a:gd name="T2" fmla="*/ 3 w 10"/>
                <a:gd name="T3" fmla="*/ 14 h 14"/>
                <a:gd name="T4" fmla="*/ 0 w 10"/>
                <a:gd name="T5" fmla="*/ 5 h 14"/>
                <a:gd name="T6" fmla="*/ 1 w 10"/>
                <a:gd name="T7" fmla="*/ 0 h 14"/>
                <a:gd name="T8" fmla="*/ 10 w 10"/>
                <a:gd name="T9" fmla="*/ 12 h 14"/>
              </a:gdLst>
              <a:ahLst/>
              <a:cxnLst>
                <a:cxn ang="0">
                  <a:pos x="T0" y="T1"/>
                </a:cxn>
                <a:cxn ang="0">
                  <a:pos x="T2" y="T3"/>
                </a:cxn>
                <a:cxn ang="0">
                  <a:pos x="T4" y="T5"/>
                </a:cxn>
                <a:cxn ang="0">
                  <a:pos x="T6" y="T7"/>
                </a:cxn>
                <a:cxn ang="0">
                  <a:pos x="T8" y="T9"/>
                </a:cxn>
              </a:cxnLst>
              <a:rect l="0" t="0" r="r" b="b"/>
              <a:pathLst>
                <a:path w="10" h="14">
                  <a:moveTo>
                    <a:pt x="10" y="12"/>
                  </a:moveTo>
                  <a:lnTo>
                    <a:pt x="3" y="14"/>
                  </a:lnTo>
                  <a:lnTo>
                    <a:pt x="0" y="5"/>
                  </a:lnTo>
                  <a:lnTo>
                    <a:pt x="1" y="0"/>
                  </a:lnTo>
                  <a:lnTo>
                    <a:pt x="10" y="12"/>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215" name="Freeform 215"/>
            <p:cNvSpPr>
              <a:spLocks/>
            </p:cNvSpPr>
            <p:nvPr/>
          </p:nvSpPr>
          <p:spPr bwMode="auto">
            <a:xfrm>
              <a:off x="9937932" y="4719539"/>
              <a:ext cx="16531" cy="35725"/>
            </a:xfrm>
            <a:custGeom>
              <a:avLst/>
              <a:gdLst>
                <a:gd name="T0" fmla="*/ 10 w 10"/>
                <a:gd name="T1" fmla="*/ 7 h 23"/>
                <a:gd name="T2" fmla="*/ 10 w 10"/>
                <a:gd name="T3" fmla="*/ 23 h 23"/>
                <a:gd name="T4" fmla="*/ 6 w 10"/>
                <a:gd name="T5" fmla="*/ 21 h 23"/>
                <a:gd name="T6" fmla="*/ 1 w 10"/>
                <a:gd name="T7" fmla="*/ 22 h 23"/>
                <a:gd name="T8" fmla="*/ 0 w 10"/>
                <a:gd name="T9" fmla="*/ 16 h 23"/>
                <a:gd name="T10" fmla="*/ 3 w 10"/>
                <a:gd name="T11" fmla="*/ 0 h 23"/>
                <a:gd name="T12" fmla="*/ 10 w 10"/>
                <a:gd name="T13" fmla="*/ 7 h 23"/>
              </a:gdLst>
              <a:ahLst/>
              <a:cxnLst>
                <a:cxn ang="0">
                  <a:pos x="T0" y="T1"/>
                </a:cxn>
                <a:cxn ang="0">
                  <a:pos x="T2" y="T3"/>
                </a:cxn>
                <a:cxn ang="0">
                  <a:pos x="T4" y="T5"/>
                </a:cxn>
                <a:cxn ang="0">
                  <a:pos x="T6" y="T7"/>
                </a:cxn>
                <a:cxn ang="0">
                  <a:pos x="T8" y="T9"/>
                </a:cxn>
                <a:cxn ang="0">
                  <a:pos x="T10" y="T11"/>
                </a:cxn>
                <a:cxn ang="0">
                  <a:pos x="T12" y="T13"/>
                </a:cxn>
              </a:cxnLst>
              <a:rect l="0" t="0" r="r" b="b"/>
              <a:pathLst>
                <a:path w="10" h="23">
                  <a:moveTo>
                    <a:pt x="10" y="7"/>
                  </a:moveTo>
                  <a:lnTo>
                    <a:pt x="10" y="23"/>
                  </a:lnTo>
                  <a:lnTo>
                    <a:pt x="6" y="21"/>
                  </a:lnTo>
                  <a:lnTo>
                    <a:pt x="1" y="22"/>
                  </a:lnTo>
                  <a:lnTo>
                    <a:pt x="0" y="16"/>
                  </a:lnTo>
                  <a:lnTo>
                    <a:pt x="3" y="0"/>
                  </a:lnTo>
                  <a:lnTo>
                    <a:pt x="10" y="7"/>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grpSp>
      <p:sp>
        <p:nvSpPr>
          <p:cNvPr id="52" name="Freeform 51"/>
          <p:cNvSpPr>
            <a:spLocks/>
          </p:cNvSpPr>
          <p:nvPr/>
        </p:nvSpPr>
        <p:spPr bwMode="auto">
          <a:xfrm>
            <a:off x="5120489" y="2843498"/>
            <a:ext cx="207199" cy="211016"/>
          </a:xfrm>
          <a:custGeom>
            <a:avLst/>
            <a:gdLst>
              <a:gd name="T0" fmla="*/ 58 w 143"/>
              <a:gd name="T1" fmla="*/ 0 h 155"/>
              <a:gd name="T2" fmla="*/ 59 w 143"/>
              <a:gd name="T3" fmla="*/ 8 h 155"/>
              <a:gd name="T4" fmla="*/ 75 w 143"/>
              <a:gd name="T5" fmla="*/ 12 h 155"/>
              <a:gd name="T6" fmla="*/ 75 w 143"/>
              <a:gd name="T7" fmla="*/ 20 h 155"/>
              <a:gd name="T8" fmla="*/ 90 w 143"/>
              <a:gd name="T9" fmla="*/ 16 h 155"/>
              <a:gd name="T10" fmla="*/ 99 w 143"/>
              <a:gd name="T11" fmla="*/ 10 h 155"/>
              <a:gd name="T12" fmla="*/ 117 w 143"/>
              <a:gd name="T13" fmla="*/ 18 h 155"/>
              <a:gd name="T14" fmla="*/ 125 w 143"/>
              <a:gd name="T15" fmla="*/ 25 h 155"/>
              <a:gd name="T16" fmla="*/ 129 w 143"/>
              <a:gd name="T17" fmla="*/ 35 h 155"/>
              <a:gd name="T18" fmla="*/ 125 w 143"/>
              <a:gd name="T19" fmla="*/ 40 h 155"/>
              <a:gd name="T20" fmla="*/ 131 w 143"/>
              <a:gd name="T21" fmla="*/ 47 h 155"/>
              <a:gd name="T22" fmla="*/ 136 w 143"/>
              <a:gd name="T23" fmla="*/ 58 h 155"/>
              <a:gd name="T24" fmla="*/ 136 w 143"/>
              <a:gd name="T25" fmla="*/ 65 h 155"/>
              <a:gd name="T26" fmla="*/ 143 w 143"/>
              <a:gd name="T27" fmla="*/ 78 h 155"/>
              <a:gd name="T28" fmla="*/ 136 w 143"/>
              <a:gd name="T29" fmla="*/ 80 h 155"/>
              <a:gd name="T30" fmla="*/ 132 w 143"/>
              <a:gd name="T31" fmla="*/ 77 h 155"/>
              <a:gd name="T32" fmla="*/ 128 w 143"/>
              <a:gd name="T33" fmla="*/ 81 h 155"/>
              <a:gd name="T34" fmla="*/ 117 w 143"/>
              <a:gd name="T35" fmla="*/ 85 h 155"/>
              <a:gd name="T36" fmla="*/ 112 w 143"/>
              <a:gd name="T37" fmla="*/ 90 h 155"/>
              <a:gd name="T38" fmla="*/ 100 w 143"/>
              <a:gd name="T39" fmla="*/ 95 h 155"/>
              <a:gd name="T40" fmla="*/ 104 w 143"/>
              <a:gd name="T41" fmla="*/ 101 h 155"/>
              <a:gd name="T42" fmla="*/ 106 w 143"/>
              <a:gd name="T43" fmla="*/ 109 h 155"/>
              <a:gd name="T44" fmla="*/ 114 w 143"/>
              <a:gd name="T45" fmla="*/ 114 h 155"/>
              <a:gd name="T46" fmla="*/ 124 w 143"/>
              <a:gd name="T47" fmla="*/ 123 h 155"/>
              <a:gd name="T48" fmla="*/ 119 w 143"/>
              <a:gd name="T49" fmla="*/ 132 h 155"/>
              <a:gd name="T50" fmla="*/ 113 w 143"/>
              <a:gd name="T51" fmla="*/ 135 h 155"/>
              <a:gd name="T52" fmla="*/ 117 w 143"/>
              <a:gd name="T53" fmla="*/ 148 h 155"/>
              <a:gd name="T54" fmla="*/ 115 w 143"/>
              <a:gd name="T55" fmla="*/ 151 h 155"/>
              <a:gd name="T56" fmla="*/ 110 w 143"/>
              <a:gd name="T57" fmla="*/ 147 h 155"/>
              <a:gd name="T58" fmla="*/ 102 w 143"/>
              <a:gd name="T59" fmla="*/ 147 h 155"/>
              <a:gd name="T60" fmla="*/ 91 w 143"/>
              <a:gd name="T61" fmla="*/ 150 h 155"/>
              <a:gd name="T62" fmla="*/ 76 w 143"/>
              <a:gd name="T63" fmla="*/ 149 h 155"/>
              <a:gd name="T64" fmla="*/ 75 w 143"/>
              <a:gd name="T65" fmla="*/ 155 h 155"/>
              <a:gd name="T66" fmla="*/ 66 w 143"/>
              <a:gd name="T67" fmla="*/ 149 h 155"/>
              <a:gd name="T68" fmla="*/ 61 w 143"/>
              <a:gd name="T69" fmla="*/ 150 h 155"/>
              <a:gd name="T70" fmla="*/ 44 w 143"/>
              <a:gd name="T71" fmla="*/ 144 h 155"/>
              <a:gd name="T72" fmla="*/ 40 w 143"/>
              <a:gd name="T73" fmla="*/ 148 h 155"/>
              <a:gd name="T74" fmla="*/ 26 w 143"/>
              <a:gd name="T75" fmla="*/ 148 h 155"/>
              <a:gd name="T76" fmla="*/ 28 w 143"/>
              <a:gd name="T77" fmla="*/ 134 h 155"/>
              <a:gd name="T78" fmla="*/ 35 w 143"/>
              <a:gd name="T79" fmla="*/ 120 h 155"/>
              <a:gd name="T80" fmla="*/ 12 w 143"/>
              <a:gd name="T81" fmla="*/ 116 h 155"/>
              <a:gd name="T82" fmla="*/ 4 w 143"/>
              <a:gd name="T83" fmla="*/ 111 h 155"/>
              <a:gd name="T84" fmla="*/ 5 w 143"/>
              <a:gd name="T85" fmla="*/ 102 h 155"/>
              <a:gd name="T86" fmla="*/ 2 w 143"/>
              <a:gd name="T87" fmla="*/ 97 h 155"/>
              <a:gd name="T88" fmla="*/ 3 w 143"/>
              <a:gd name="T89" fmla="*/ 84 h 155"/>
              <a:gd name="T90" fmla="*/ 0 w 143"/>
              <a:gd name="T91" fmla="*/ 63 h 155"/>
              <a:gd name="T92" fmla="*/ 9 w 143"/>
              <a:gd name="T93" fmla="*/ 63 h 155"/>
              <a:gd name="T94" fmla="*/ 13 w 143"/>
              <a:gd name="T95" fmla="*/ 55 h 155"/>
              <a:gd name="T96" fmla="*/ 16 w 143"/>
              <a:gd name="T97" fmla="*/ 37 h 155"/>
              <a:gd name="T98" fmla="*/ 13 w 143"/>
              <a:gd name="T99" fmla="*/ 30 h 155"/>
              <a:gd name="T100" fmla="*/ 16 w 143"/>
              <a:gd name="T101" fmla="*/ 26 h 155"/>
              <a:gd name="T102" fmla="*/ 29 w 143"/>
              <a:gd name="T103" fmla="*/ 25 h 155"/>
              <a:gd name="T104" fmla="*/ 32 w 143"/>
              <a:gd name="T105" fmla="*/ 29 h 155"/>
              <a:gd name="T106" fmla="*/ 42 w 143"/>
              <a:gd name="T107" fmla="*/ 19 h 155"/>
              <a:gd name="T108" fmla="*/ 38 w 143"/>
              <a:gd name="T109" fmla="*/ 12 h 155"/>
              <a:gd name="T110" fmla="*/ 36 w 143"/>
              <a:gd name="T111" fmla="*/ 1 h 155"/>
              <a:gd name="T112" fmla="*/ 48 w 143"/>
              <a:gd name="T113" fmla="*/ 3 h 155"/>
              <a:gd name="T114" fmla="*/ 58 w 143"/>
              <a:gd name="T115" fmla="*/ 0 h 1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43" h="155">
                <a:moveTo>
                  <a:pt x="58" y="0"/>
                </a:moveTo>
                <a:lnTo>
                  <a:pt x="59" y="8"/>
                </a:lnTo>
                <a:lnTo>
                  <a:pt x="75" y="12"/>
                </a:lnTo>
                <a:lnTo>
                  <a:pt x="75" y="20"/>
                </a:lnTo>
                <a:lnTo>
                  <a:pt x="90" y="16"/>
                </a:lnTo>
                <a:lnTo>
                  <a:pt x="99" y="10"/>
                </a:lnTo>
                <a:lnTo>
                  <a:pt x="117" y="18"/>
                </a:lnTo>
                <a:lnTo>
                  <a:pt x="125" y="25"/>
                </a:lnTo>
                <a:lnTo>
                  <a:pt x="129" y="35"/>
                </a:lnTo>
                <a:lnTo>
                  <a:pt x="125" y="40"/>
                </a:lnTo>
                <a:lnTo>
                  <a:pt x="131" y="47"/>
                </a:lnTo>
                <a:lnTo>
                  <a:pt x="136" y="58"/>
                </a:lnTo>
                <a:lnTo>
                  <a:pt x="136" y="65"/>
                </a:lnTo>
                <a:lnTo>
                  <a:pt x="143" y="78"/>
                </a:lnTo>
                <a:lnTo>
                  <a:pt x="136" y="80"/>
                </a:lnTo>
                <a:lnTo>
                  <a:pt x="132" y="77"/>
                </a:lnTo>
                <a:lnTo>
                  <a:pt x="128" y="81"/>
                </a:lnTo>
                <a:lnTo>
                  <a:pt x="117" y="85"/>
                </a:lnTo>
                <a:lnTo>
                  <a:pt x="112" y="90"/>
                </a:lnTo>
                <a:lnTo>
                  <a:pt x="100" y="95"/>
                </a:lnTo>
                <a:lnTo>
                  <a:pt x="104" y="101"/>
                </a:lnTo>
                <a:lnTo>
                  <a:pt x="106" y="109"/>
                </a:lnTo>
                <a:lnTo>
                  <a:pt x="114" y="114"/>
                </a:lnTo>
                <a:lnTo>
                  <a:pt x="124" y="123"/>
                </a:lnTo>
                <a:lnTo>
                  <a:pt x="119" y="132"/>
                </a:lnTo>
                <a:lnTo>
                  <a:pt x="113" y="135"/>
                </a:lnTo>
                <a:lnTo>
                  <a:pt x="117" y="148"/>
                </a:lnTo>
                <a:lnTo>
                  <a:pt x="115" y="151"/>
                </a:lnTo>
                <a:lnTo>
                  <a:pt x="110" y="147"/>
                </a:lnTo>
                <a:lnTo>
                  <a:pt x="102" y="147"/>
                </a:lnTo>
                <a:lnTo>
                  <a:pt x="91" y="150"/>
                </a:lnTo>
                <a:lnTo>
                  <a:pt x="76" y="149"/>
                </a:lnTo>
                <a:lnTo>
                  <a:pt x="75" y="155"/>
                </a:lnTo>
                <a:lnTo>
                  <a:pt x="66" y="149"/>
                </a:lnTo>
                <a:lnTo>
                  <a:pt x="61" y="150"/>
                </a:lnTo>
                <a:lnTo>
                  <a:pt x="44" y="144"/>
                </a:lnTo>
                <a:lnTo>
                  <a:pt x="40" y="148"/>
                </a:lnTo>
                <a:lnTo>
                  <a:pt x="26" y="148"/>
                </a:lnTo>
                <a:lnTo>
                  <a:pt x="28" y="134"/>
                </a:lnTo>
                <a:lnTo>
                  <a:pt x="35" y="120"/>
                </a:lnTo>
                <a:lnTo>
                  <a:pt x="12" y="116"/>
                </a:lnTo>
                <a:lnTo>
                  <a:pt x="4" y="111"/>
                </a:lnTo>
                <a:lnTo>
                  <a:pt x="5" y="102"/>
                </a:lnTo>
                <a:lnTo>
                  <a:pt x="2" y="97"/>
                </a:lnTo>
                <a:lnTo>
                  <a:pt x="3" y="84"/>
                </a:lnTo>
                <a:lnTo>
                  <a:pt x="0" y="63"/>
                </a:lnTo>
                <a:lnTo>
                  <a:pt x="9" y="63"/>
                </a:lnTo>
                <a:lnTo>
                  <a:pt x="13" y="55"/>
                </a:lnTo>
                <a:lnTo>
                  <a:pt x="16" y="37"/>
                </a:lnTo>
                <a:lnTo>
                  <a:pt x="13" y="30"/>
                </a:lnTo>
                <a:lnTo>
                  <a:pt x="16" y="26"/>
                </a:lnTo>
                <a:lnTo>
                  <a:pt x="29" y="25"/>
                </a:lnTo>
                <a:lnTo>
                  <a:pt x="32" y="29"/>
                </a:lnTo>
                <a:lnTo>
                  <a:pt x="42" y="19"/>
                </a:lnTo>
                <a:lnTo>
                  <a:pt x="38" y="12"/>
                </a:lnTo>
                <a:lnTo>
                  <a:pt x="36" y="1"/>
                </a:lnTo>
                <a:lnTo>
                  <a:pt x="48" y="3"/>
                </a:lnTo>
                <a:lnTo>
                  <a:pt x="58" y="0"/>
                </a:lnTo>
                <a:close/>
              </a:path>
            </a:pathLst>
          </a:custGeom>
          <a:solidFill>
            <a:schemeClr val="accent2"/>
          </a:solid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grpSp>
        <p:nvGrpSpPr>
          <p:cNvPr id="225" name="Group 224"/>
          <p:cNvGrpSpPr/>
          <p:nvPr userDrawn="1"/>
        </p:nvGrpSpPr>
        <p:grpSpPr>
          <a:xfrm>
            <a:off x="4517732" y="2225427"/>
            <a:ext cx="4197570" cy="3146175"/>
            <a:chOff x="4396592" y="1780773"/>
            <a:chExt cx="4789160" cy="3589584"/>
          </a:xfrm>
          <a:solidFill>
            <a:schemeClr val="accent5"/>
          </a:solidFill>
        </p:grpSpPr>
        <p:sp>
          <p:nvSpPr>
            <p:cNvPr id="7" name="Freeform 6"/>
            <p:cNvSpPr>
              <a:spLocks/>
            </p:cNvSpPr>
            <p:nvPr/>
          </p:nvSpPr>
          <p:spPr bwMode="auto">
            <a:xfrm>
              <a:off x="6668011" y="3007847"/>
              <a:ext cx="390142" cy="293566"/>
            </a:xfrm>
            <a:custGeom>
              <a:avLst/>
              <a:gdLst>
                <a:gd name="T0" fmla="*/ 23 w 236"/>
                <a:gd name="T1" fmla="*/ 66 h 189"/>
                <a:gd name="T2" fmla="*/ 37 w 236"/>
                <a:gd name="T3" fmla="*/ 54 h 189"/>
                <a:gd name="T4" fmla="*/ 58 w 236"/>
                <a:gd name="T5" fmla="*/ 45 h 189"/>
                <a:gd name="T6" fmla="*/ 71 w 236"/>
                <a:gd name="T7" fmla="*/ 24 h 189"/>
                <a:gd name="T8" fmla="*/ 82 w 236"/>
                <a:gd name="T9" fmla="*/ 22 h 189"/>
                <a:gd name="T10" fmla="*/ 97 w 236"/>
                <a:gd name="T11" fmla="*/ 23 h 189"/>
                <a:gd name="T12" fmla="*/ 116 w 236"/>
                <a:gd name="T13" fmla="*/ 30 h 189"/>
                <a:gd name="T14" fmla="*/ 134 w 236"/>
                <a:gd name="T15" fmla="*/ 27 h 189"/>
                <a:gd name="T16" fmla="*/ 147 w 236"/>
                <a:gd name="T17" fmla="*/ 18 h 189"/>
                <a:gd name="T18" fmla="*/ 149 w 236"/>
                <a:gd name="T19" fmla="*/ 7 h 189"/>
                <a:gd name="T20" fmla="*/ 165 w 236"/>
                <a:gd name="T21" fmla="*/ 4 h 189"/>
                <a:gd name="T22" fmla="*/ 170 w 236"/>
                <a:gd name="T23" fmla="*/ 12 h 189"/>
                <a:gd name="T24" fmla="*/ 182 w 236"/>
                <a:gd name="T25" fmla="*/ 36 h 189"/>
                <a:gd name="T26" fmla="*/ 193 w 236"/>
                <a:gd name="T27" fmla="*/ 29 h 189"/>
                <a:gd name="T28" fmla="*/ 214 w 236"/>
                <a:gd name="T29" fmla="*/ 22 h 189"/>
                <a:gd name="T30" fmla="*/ 236 w 236"/>
                <a:gd name="T31" fmla="*/ 28 h 189"/>
                <a:gd name="T32" fmla="*/ 219 w 236"/>
                <a:gd name="T33" fmla="*/ 34 h 189"/>
                <a:gd name="T34" fmla="*/ 183 w 236"/>
                <a:gd name="T35" fmla="*/ 40 h 189"/>
                <a:gd name="T36" fmla="*/ 181 w 236"/>
                <a:gd name="T37" fmla="*/ 58 h 189"/>
                <a:gd name="T38" fmla="*/ 179 w 236"/>
                <a:gd name="T39" fmla="*/ 77 h 189"/>
                <a:gd name="T40" fmla="*/ 178 w 236"/>
                <a:gd name="T41" fmla="*/ 93 h 189"/>
                <a:gd name="T42" fmla="*/ 172 w 236"/>
                <a:gd name="T43" fmla="*/ 106 h 189"/>
                <a:gd name="T44" fmla="*/ 157 w 236"/>
                <a:gd name="T45" fmla="*/ 123 h 189"/>
                <a:gd name="T46" fmla="*/ 155 w 236"/>
                <a:gd name="T47" fmla="*/ 142 h 189"/>
                <a:gd name="T48" fmla="*/ 135 w 236"/>
                <a:gd name="T49" fmla="*/ 142 h 189"/>
                <a:gd name="T50" fmla="*/ 121 w 236"/>
                <a:gd name="T51" fmla="*/ 148 h 189"/>
                <a:gd name="T52" fmla="*/ 116 w 236"/>
                <a:gd name="T53" fmla="*/ 178 h 189"/>
                <a:gd name="T54" fmla="*/ 82 w 236"/>
                <a:gd name="T55" fmla="*/ 184 h 189"/>
                <a:gd name="T56" fmla="*/ 68 w 236"/>
                <a:gd name="T57" fmla="*/ 186 h 189"/>
                <a:gd name="T58" fmla="*/ 20 w 236"/>
                <a:gd name="T59" fmla="*/ 179 h 189"/>
                <a:gd name="T60" fmla="*/ 29 w 236"/>
                <a:gd name="T61" fmla="*/ 147 h 189"/>
                <a:gd name="T62" fmla="*/ 11 w 236"/>
                <a:gd name="T63" fmla="*/ 130 h 189"/>
                <a:gd name="T64" fmla="*/ 8 w 236"/>
                <a:gd name="T65" fmla="*/ 102 h 189"/>
                <a:gd name="T66" fmla="*/ 2 w 236"/>
                <a:gd name="T67" fmla="*/ 84 h 1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36" h="189">
                  <a:moveTo>
                    <a:pt x="4" y="58"/>
                  </a:moveTo>
                  <a:lnTo>
                    <a:pt x="23" y="66"/>
                  </a:lnTo>
                  <a:lnTo>
                    <a:pt x="35" y="63"/>
                  </a:lnTo>
                  <a:lnTo>
                    <a:pt x="37" y="54"/>
                  </a:lnTo>
                  <a:lnTo>
                    <a:pt x="50" y="51"/>
                  </a:lnTo>
                  <a:lnTo>
                    <a:pt x="58" y="45"/>
                  </a:lnTo>
                  <a:lnTo>
                    <a:pt x="58" y="28"/>
                  </a:lnTo>
                  <a:lnTo>
                    <a:pt x="71" y="24"/>
                  </a:lnTo>
                  <a:lnTo>
                    <a:pt x="72" y="17"/>
                  </a:lnTo>
                  <a:lnTo>
                    <a:pt x="82" y="22"/>
                  </a:lnTo>
                  <a:lnTo>
                    <a:pt x="87" y="23"/>
                  </a:lnTo>
                  <a:lnTo>
                    <a:pt x="97" y="23"/>
                  </a:lnTo>
                  <a:lnTo>
                    <a:pt x="110" y="27"/>
                  </a:lnTo>
                  <a:lnTo>
                    <a:pt x="116" y="30"/>
                  </a:lnTo>
                  <a:lnTo>
                    <a:pt x="127" y="23"/>
                  </a:lnTo>
                  <a:lnTo>
                    <a:pt x="134" y="27"/>
                  </a:lnTo>
                  <a:lnTo>
                    <a:pt x="137" y="18"/>
                  </a:lnTo>
                  <a:lnTo>
                    <a:pt x="147" y="18"/>
                  </a:lnTo>
                  <a:lnTo>
                    <a:pt x="149" y="15"/>
                  </a:lnTo>
                  <a:lnTo>
                    <a:pt x="149" y="7"/>
                  </a:lnTo>
                  <a:lnTo>
                    <a:pt x="154" y="0"/>
                  </a:lnTo>
                  <a:lnTo>
                    <a:pt x="165" y="4"/>
                  </a:lnTo>
                  <a:lnTo>
                    <a:pt x="165" y="11"/>
                  </a:lnTo>
                  <a:lnTo>
                    <a:pt x="170" y="12"/>
                  </a:lnTo>
                  <a:lnTo>
                    <a:pt x="173" y="29"/>
                  </a:lnTo>
                  <a:lnTo>
                    <a:pt x="182" y="36"/>
                  </a:lnTo>
                  <a:lnTo>
                    <a:pt x="186" y="31"/>
                  </a:lnTo>
                  <a:lnTo>
                    <a:pt x="193" y="29"/>
                  </a:lnTo>
                  <a:lnTo>
                    <a:pt x="202" y="20"/>
                  </a:lnTo>
                  <a:lnTo>
                    <a:pt x="214" y="22"/>
                  </a:lnTo>
                  <a:lnTo>
                    <a:pt x="232" y="22"/>
                  </a:lnTo>
                  <a:lnTo>
                    <a:pt x="236" y="28"/>
                  </a:lnTo>
                  <a:lnTo>
                    <a:pt x="227" y="30"/>
                  </a:lnTo>
                  <a:lnTo>
                    <a:pt x="219" y="34"/>
                  </a:lnTo>
                  <a:lnTo>
                    <a:pt x="200" y="36"/>
                  </a:lnTo>
                  <a:lnTo>
                    <a:pt x="183" y="40"/>
                  </a:lnTo>
                  <a:lnTo>
                    <a:pt x="175" y="50"/>
                  </a:lnTo>
                  <a:lnTo>
                    <a:pt x="181" y="58"/>
                  </a:lnTo>
                  <a:lnTo>
                    <a:pt x="185" y="69"/>
                  </a:lnTo>
                  <a:lnTo>
                    <a:pt x="179" y="77"/>
                  </a:lnTo>
                  <a:lnTo>
                    <a:pt x="182" y="85"/>
                  </a:lnTo>
                  <a:lnTo>
                    <a:pt x="178" y="93"/>
                  </a:lnTo>
                  <a:lnTo>
                    <a:pt x="162" y="92"/>
                  </a:lnTo>
                  <a:lnTo>
                    <a:pt x="172" y="106"/>
                  </a:lnTo>
                  <a:lnTo>
                    <a:pt x="162" y="111"/>
                  </a:lnTo>
                  <a:lnTo>
                    <a:pt x="157" y="123"/>
                  </a:lnTo>
                  <a:lnTo>
                    <a:pt x="160" y="136"/>
                  </a:lnTo>
                  <a:lnTo>
                    <a:pt x="155" y="142"/>
                  </a:lnTo>
                  <a:lnTo>
                    <a:pt x="148" y="140"/>
                  </a:lnTo>
                  <a:lnTo>
                    <a:pt x="135" y="142"/>
                  </a:lnTo>
                  <a:lnTo>
                    <a:pt x="134" y="148"/>
                  </a:lnTo>
                  <a:lnTo>
                    <a:pt x="121" y="148"/>
                  </a:lnTo>
                  <a:lnTo>
                    <a:pt x="113" y="160"/>
                  </a:lnTo>
                  <a:lnTo>
                    <a:pt x="116" y="178"/>
                  </a:lnTo>
                  <a:lnTo>
                    <a:pt x="95" y="186"/>
                  </a:lnTo>
                  <a:lnTo>
                    <a:pt x="82" y="184"/>
                  </a:lnTo>
                  <a:lnTo>
                    <a:pt x="79" y="189"/>
                  </a:lnTo>
                  <a:lnTo>
                    <a:pt x="68" y="186"/>
                  </a:lnTo>
                  <a:lnTo>
                    <a:pt x="51" y="189"/>
                  </a:lnTo>
                  <a:lnTo>
                    <a:pt x="20" y="179"/>
                  </a:lnTo>
                  <a:lnTo>
                    <a:pt x="33" y="160"/>
                  </a:lnTo>
                  <a:lnTo>
                    <a:pt x="29" y="147"/>
                  </a:lnTo>
                  <a:lnTo>
                    <a:pt x="15" y="143"/>
                  </a:lnTo>
                  <a:lnTo>
                    <a:pt x="11" y="130"/>
                  </a:lnTo>
                  <a:lnTo>
                    <a:pt x="3" y="113"/>
                  </a:lnTo>
                  <a:lnTo>
                    <a:pt x="8" y="102"/>
                  </a:lnTo>
                  <a:lnTo>
                    <a:pt x="0" y="99"/>
                  </a:lnTo>
                  <a:lnTo>
                    <a:pt x="2" y="84"/>
                  </a:lnTo>
                  <a:lnTo>
                    <a:pt x="4" y="58"/>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8" name="Freeform 7"/>
            <p:cNvSpPr>
              <a:spLocks/>
            </p:cNvSpPr>
            <p:nvPr/>
          </p:nvSpPr>
          <p:spPr bwMode="auto">
            <a:xfrm>
              <a:off x="5277717" y="4436846"/>
              <a:ext cx="376917" cy="389869"/>
            </a:xfrm>
            <a:custGeom>
              <a:avLst/>
              <a:gdLst>
                <a:gd name="T0" fmla="*/ 92 w 228"/>
                <a:gd name="T1" fmla="*/ 16 h 251"/>
                <a:gd name="T2" fmla="*/ 102 w 228"/>
                <a:gd name="T3" fmla="*/ 35 h 251"/>
                <a:gd name="T4" fmla="*/ 121 w 228"/>
                <a:gd name="T5" fmla="*/ 44 h 251"/>
                <a:gd name="T6" fmla="*/ 137 w 228"/>
                <a:gd name="T7" fmla="*/ 44 h 251"/>
                <a:gd name="T8" fmla="*/ 144 w 228"/>
                <a:gd name="T9" fmla="*/ 27 h 251"/>
                <a:gd name="T10" fmla="*/ 157 w 228"/>
                <a:gd name="T11" fmla="*/ 23 h 251"/>
                <a:gd name="T12" fmla="*/ 165 w 228"/>
                <a:gd name="T13" fmla="*/ 30 h 251"/>
                <a:gd name="T14" fmla="*/ 187 w 228"/>
                <a:gd name="T15" fmla="*/ 43 h 251"/>
                <a:gd name="T16" fmla="*/ 188 w 228"/>
                <a:gd name="T17" fmla="*/ 63 h 251"/>
                <a:gd name="T18" fmla="*/ 195 w 228"/>
                <a:gd name="T19" fmla="*/ 84 h 251"/>
                <a:gd name="T20" fmla="*/ 198 w 228"/>
                <a:gd name="T21" fmla="*/ 107 h 251"/>
                <a:gd name="T22" fmla="*/ 217 w 228"/>
                <a:gd name="T23" fmla="*/ 104 h 251"/>
                <a:gd name="T24" fmla="*/ 227 w 228"/>
                <a:gd name="T25" fmla="*/ 112 h 251"/>
                <a:gd name="T26" fmla="*/ 228 w 228"/>
                <a:gd name="T27" fmla="*/ 132 h 251"/>
                <a:gd name="T28" fmla="*/ 227 w 228"/>
                <a:gd name="T29" fmla="*/ 147 h 251"/>
                <a:gd name="T30" fmla="*/ 186 w 228"/>
                <a:gd name="T31" fmla="*/ 213 h 251"/>
                <a:gd name="T32" fmla="*/ 209 w 228"/>
                <a:gd name="T33" fmla="*/ 243 h 251"/>
                <a:gd name="T34" fmla="*/ 132 w 228"/>
                <a:gd name="T35" fmla="*/ 248 h 251"/>
                <a:gd name="T36" fmla="*/ 46 w 228"/>
                <a:gd name="T37" fmla="*/ 239 h 251"/>
                <a:gd name="T38" fmla="*/ 33 w 228"/>
                <a:gd name="T39" fmla="*/ 231 h 251"/>
                <a:gd name="T40" fmla="*/ 10 w 228"/>
                <a:gd name="T41" fmla="*/ 234 h 251"/>
                <a:gd name="T42" fmla="*/ 0 w 228"/>
                <a:gd name="T43" fmla="*/ 225 h 251"/>
                <a:gd name="T44" fmla="*/ 9 w 228"/>
                <a:gd name="T45" fmla="*/ 188 h 251"/>
                <a:gd name="T46" fmla="*/ 16 w 228"/>
                <a:gd name="T47" fmla="*/ 160 h 251"/>
                <a:gd name="T48" fmla="*/ 31 w 228"/>
                <a:gd name="T49" fmla="*/ 138 h 251"/>
                <a:gd name="T50" fmla="*/ 39 w 228"/>
                <a:gd name="T51" fmla="*/ 113 h 251"/>
                <a:gd name="T52" fmla="*/ 33 w 228"/>
                <a:gd name="T53" fmla="*/ 94 h 251"/>
                <a:gd name="T54" fmla="*/ 24 w 228"/>
                <a:gd name="T55" fmla="*/ 69 h 251"/>
                <a:gd name="T56" fmla="*/ 31 w 228"/>
                <a:gd name="T57" fmla="*/ 56 h 251"/>
                <a:gd name="T58" fmla="*/ 22 w 228"/>
                <a:gd name="T59" fmla="*/ 22 h 251"/>
                <a:gd name="T60" fmla="*/ 14 w 228"/>
                <a:gd name="T61" fmla="*/ 5 h 251"/>
                <a:gd name="T62" fmla="*/ 27 w 228"/>
                <a:gd name="T63" fmla="*/ 3 h 251"/>
                <a:gd name="T64" fmla="*/ 88 w 228"/>
                <a:gd name="T65" fmla="*/ 1 h 2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28" h="251">
                  <a:moveTo>
                    <a:pt x="88" y="1"/>
                  </a:moveTo>
                  <a:lnTo>
                    <a:pt x="92" y="16"/>
                  </a:lnTo>
                  <a:lnTo>
                    <a:pt x="97" y="29"/>
                  </a:lnTo>
                  <a:lnTo>
                    <a:pt x="102" y="35"/>
                  </a:lnTo>
                  <a:lnTo>
                    <a:pt x="109" y="46"/>
                  </a:lnTo>
                  <a:lnTo>
                    <a:pt x="121" y="44"/>
                  </a:lnTo>
                  <a:lnTo>
                    <a:pt x="127" y="42"/>
                  </a:lnTo>
                  <a:lnTo>
                    <a:pt x="137" y="44"/>
                  </a:lnTo>
                  <a:lnTo>
                    <a:pt x="140" y="39"/>
                  </a:lnTo>
                  <a:lnTo>
                    <a:pt x="144" y="27"/>
                  </a:lnTo>
                  <a:lnTo>
                    <a:pt x="156" y="26"/>
                  </a:lnTo>
                  <a:lnTo>
                    <a:pt x="157" y="23"/>
                  </a:lnTo>
                  <a:lnTo>
                    <a:pt x="166" y="22"/>
                  </a:lnTo>
                  <a:lnTo>
                    <a:pt x="165" y="30"/>
                  </a:lnTo>
                  <a:lnTo>
                    <a:pt x="187" y="30"/>
                  </a:lnTo>
                  <a:lnTo>
                    <a:pt x="187" y="43"/>
                  </a:lnTo>
                  <a:lnTo>
                    <a:pt x="190" y="51"/>
                  </a:lnTo>
                  <a:lnTo>
                    <a:pt x="188" y="63"/>
                  </a:lnTo>
                  <a:lnTo>
                    <a:pt x="189" y="76"/>
                  </a:lnTo>
                  <a:lnTo>
                    <a:pt x="195" y="84"/>
                  </a:lnTo>
                  <a:lnTo>
                    <a:pt x="193" y="109"/>
                  </a:lnTo>
                  <a:lnTo>
                    <a:pt x="198" y="107"/>
                  </a:lnTo>
                  <a:lnTo>
                    <a:pt x="206" y="107"/>
                  </a:lnTo>
                  <a:lnTo>
                    <a:pt x="217" y="104"/>
                  </a:lnTo>
                  <a:lnTo>
                    <a:pt x="226" y="105"/>
                  </a:lnTo>
                  <a:lnTo>
                    <a:pt x="227" y="112"/>
                  </a:lnTo>
                  <a:lnTo>
                    <a:pt x="225" y="122"/>
                  </a:lnTo>
                  <a:lnTo>
                    <a:pt x="228" y="132"/>
                  </a:lnTo>
                  <a:lnTo>
                    <a:pt x="225" y="140"/>
                  </a:lnTo>
                  <a:lnTo>
                    <a:pt x="227" y="147"/>
                  </a:lnTo>
                  <a:lnTo>
                    <a:pt x="188" y="146"/>
                  </a:lnTo>
                  <a:lnTo>
                    <a:pt x="186" y="213"/>
                  </a:lnTo>
                  <a:lnTo>
                    <a:pt x="198" y="230"/>
                  </a:lnTo>
                  <a:lnTo>
                    <a:pt x="209" y="243"/>
                  </a:lnTo>
                  <a:lnTo>
                    <a:pt x="176" y="251"/>
                  </a:lnTo>
                  <a:lnTo>
                    <a:pt x="132" y="248"/>
                  </a:lnTo>
                  <a:lnTo>
                    <a:pt x="120" y="238"/>
                  </a:lnTo>
                  <a:lnTo>
                    <a:pt x="46" y="239"/>
                  </a:lnTo>
                  <a:lnTo>
                    <a:pt x="43" y="240"/>
                  </a:lnTo>
                  <a:lnTo>
                    <a:pt x="33" y="231"/>
                  </a:lnTo>
                  <a:lnTo>
                    <a:pt x="21" y="230"/>
                  </a:lnTo>
                  <a:lnTo>
                    <a:pt x="10" y="234"/>
                  </a:lnTo>
                  <a:lnTo>
                    <a:pt x="1" y="238"/>
                  </a:lnTo>
                  <a:lnTo>
                    <a:pt x="0" y="225"/>
                  </a:lnTo>
                  <a:lnTo>
                    <a:pt x="2" y="206"/>
                  </a:lnTo>
                  <a:lnTo>
                    <a:pt x="9" y="188"/>
                  </a:lnTo>
                  <a:lnTo>
                    <a:pt x="10" y="179"/>
                  </a:lnTo>
                  <a:lnTo>
                    <a:pt x="16" y="160"/>
                  </a:lnTo>
                  <a:lnTo>
                    <a:pt x="21" y="151"/>
                  </a:lnTo>
                  <a:lnTo>
                    <a:pt x="31" y="138"/>
                  </a:lnTo>
                  <a:lnTo>
                    <a:pt x="37" y="129"/>
                  </a:lnTo>
                  <a:lnTo>
                    <a:pt x="39" y="113"/>
                  </a:lnTo>
                  <a:lnTo>
                    <a:pt x="39" y="101"/>
                  </a:lnTo>
                  <a:lnTo>
                    <a:pt x="33" y="94"/>
                  </a:lnTo>
                  <a:lnTo>
                    <a:pt x="29" y="81"/>
                  </a:lnTo>
                  <a:lnTo>
                    <a:pt x="24" y="69"/>
                  </a:lnTo>
                  <a:lnTo>
                    <a:pt x="25" y="64"/>
                  </a:lnTo>
                  <a:lnTo>
                    <a:pt x="31" y="56"/>
                  </a:lnTo>
                  <a:lnTo>
                    <a:pt x="25" y="36"/>
                  </a:lnTo>
                  <a:lnTo>
                    <a:pt x="22" y="22"/>
                  </a:lnTo>
                  <a:lnTo>
                    <a:pt x="13" y="9"/>
                  </a:lnTo>
                  <a:lnTo>
                    <a:pt x="14" y="5"/>
                  </a:lnTo>
                  <a:lnTo>
                    <a:pt x="22" y="2"/>
                  </a:lnTo>
                  <a:lnTo>
                    <a:pt x="27" y="3"/>
                  </a:lnTo>
                  <a:lnTo>
                    <a:pt x="34" y="0"/>
                  </a:lnTo>
                  <a:lnTo>
                    <a:pt x="88" y="1"/>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9" name="Freeform 8"/>
            <p:cNvSpPr>
              <a:spLocks/>
            </p:cNvSpPr>
            <p:nvPr/>
          </p:nvSpPr>
          <p:spPr bwMode="auto">
            <a:xfrm>
              <a:off x="5289290" y="4391803"/>
              <a:ext cx="33063" cy="43491"/>
            </a:xfrm>
            <a:custGeom>
              <a:avLst/>
              <a:gdLst>
                <a:gd name="T0" fmla="*/ 10 w 20"/>
                <a:gd name="T1" fmla="*/ 26 h 28"/>
                <a:gd name="T2" fmla="*/ 5 w 20"/>
                <a:gd name="T3" fmla="*/ 28 h 28"/>
                <a:gd name="T4" fmla="*/ 0 w 20"/>
                <a:gd name="T5" fmla="*/ 12 h 28"/>
                <a:gd name="T6" fmla="*/ 7 w 20"/>
                <a:gd name="T7" fmla="*/ 3 h 28"/>
                <a:gd name="T8" fmla="*/ 13 w 20"/>
                <a:gd name="T9" fmla="*/ 0 h 28"/>
                <a:gd name="T10" fmla="*/ 20 w 20"/>
                <a:gd name="T11" fmla="*/ 7 h 28"/>
                <a:gd name="T12" fmla="*/ 13 w 20"/>
                <a:gd name="T13" fmla="*/ 11 h 28"/>
                <a:gd name="T14" fmla="*/ 10 w 20"/>
                <a:gd name="T15" fmla="*/ 16 h 28"/>
                <a:gd name="T16" fmla="*/ 10 w 20"/>
                <a:gd name="T17" fmla="*/ 26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 h="28">
                  <a:moveTo>
                    <a:pt x="10" y="26"/>
                  </a:moveTo>
                  <a:lnTo>
                    <a:pt x="5" y="28"/>
                  </a:lnTo>
                  <a:lnTo>
                    <a:pt x="0" y="12"/>
                  </a:lnTo>
                  <a:lnTo>
                    <a:pt x="7" y="3"/>
                  </a:lnTo>
                  <a:lnTo>
                    <a:pt x="13" y="0"/>
                  </a:lnTo>
                  <a:lnTo>
                    <a:pt x="20" y="7"/>
                  </a:lnTo>
                  <a:lnTo>
                    <a:pt x="13" y="11"/>
                  </a:lnTo>
                  <a:lnTo>
                    <a:pt x="10" y="16"/>
                  </a:lnTo>
                  <a:lnTo>
                    <a:pt x="10" y="26"/>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0" name="Freeform 9"/>
            <p:cNvSpPr>
              <a:spLocks/>
            </p:cNvSpPr>
            <p:nvPr/>
          </p:nvSpPr>
          <p:spPr bwMode="auto">
            <a:xfrm>
              <a:off x="5462871" y="2872714"/>
              <a:ext cx="51247" cy="97856"/>
            </a:xfrm>
            <a:custGeom>
              <a:avLst/>
              <a:gdLst>
                <a:gd name="T0" fmla="*/ 22 w 31"/>
                <a:gd name="T1" fmla="*/ 17 h 63"/>
                <a:gd name="T2" fmla="*/ 20 w 31"/>
                <a:gd name="T3" fmla="*/ 24 h 63"/>
                <a:gd name="T4" fmla="*/ 23 w 31"/>
                <a:gd name="T5" fmla="*/ 33 h 63"/>
                <a:gd name="T6" fmla="*/ 31 w 31"/>
                <a:gd name="T7" fmla="*/ 38 h 63"/>
                <a:gd name="T8" fmla="*/ 31 w 31"/>
                <a:gd name="T9" fmla="*/ 44 h 63"/>
                <a:gd name="T10" fmla="*/ 25 w 31"/>
                <a:gd name="T11" fmla="*/ 46 h 63"/>
                <a:gd name="T12" fmla="*/ 25 w 31"/>
                <a:gd name="T13" fmla="*/ 53 h 63"/>
                <a:gd name="T14" fmla="*/ 18 w 31"/>
                <a:gd name="T15" fmla="*/ 63 h 63"/>
                <a:gd name="T16" fmla="*/ 15 w 31"/>
                <a:gd name="T17" fmla="*/ 62 h 63"/>
                <a:gd name="T18" fmla="*/ 14 w 31"/>
                <a:gd name="T19" fmla="*/ 57 h 63"/>
                <a:gd name="T20" fmla="*/ 4 w 31"/>
                <a:gd name="T21" fmla="*/ 50 h 63"/>
                <a:gd name="T22" fmla="*/ 2 w 31"/>
                <a:gd name="T23" fmla="*/ 40 h 63"/>
                <a:gd name="T24" fmla="*/ 3 w 31"/>
                <a:gd name="T25" fmla="*/ 26 h 63"/>
                <a:gd name="T26" fmla="*/ 4 w 31"/>
                <a:gd name="T27" fmla="*/ 20 h 63"/>
                <a:gd name="T28" fmla="*/ 1 w 31"/>
                <a:gd name="T29" fmla="*/ 17 h 63"/>
                <a:gd name="T30" fmla="*/ 0 w 31"/>
                <a:gd name="T31" fmla="*/ 10 h 63"/>
                <a:gd name="T32" fmla="*/ 6 w 31"/>
                <a:gd name="T33" fmla="*/ 0 h 63"/>
                <a:gd name="T34" fmla="*/ 7 w 31"/>
                <a:gd name="T35" fmla="*/ 4 h 63"/>
                <a:gd name="T36" fmla="*/ 12 w 31"/>
                <a:gd name="T37" fmla="*/ 2 h 63"/>
                <a:gd name="T38" fmla="*/ 16 w 31"/>
                <a:gd name="T39" fmla="*/ 8 h 63"/>
                <a:gd name="T40" fmla="*/ 20 w 31"/>
                <a:gd name="T41" fmla="*/ 10 h 63"/>
                <a:gd name="T42" fmla="*/ 22 w 31"/>
                <a:gd name="T43" fmla="*/ 1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1" h="63">
                  <a:moveTo>
                    <a:pt x="22" y="17"/>
                  </a:moveTo>
                  <a:lnTo>
                    <a:pt x="20" y="24"/>
                  </a:lnTo>
                  <a:lnTo>
                    <a:pt x="23" y="33"/>
                  </a:lnTo>
                  <a:lnTo>
                    <a:pt x="31" y="38"/>
                  </a:lnTo>
                  <a:lnTo>
                    <a:pt x="31" y="44"/>
                  </a:lnTo>
                  <a:lnTo>
                    <a:pt x="25" y="46"/>
                  </a:lnTo>
                  <a:lnTo>
                    <a:pt x="25" y="53"/>
                  </a:lnTo>
                  <a:lnTo>
                    <a:pt x="18" y="63"/>
                  </a:lnTo>
                  <a:lnTo>
                    <a:pt x="15" y="62"/>
                  </a:lnTo>
                  <a:lnTo>
                    <a:pt x="14" y="57"/>
                  </a:lnTo>
                  <a:lnTo>
                    <a:pt x="4" y="50"/>
                  </a:lnTo>
                  <a:lnTo>
                    <a:pt x="2" y="40"/>
                  </a:lnTo>
                  <a:lnTo>
                    <a:pt x="3" y="26"/>
                  </a:lnTo>
                  <a:lnTo>
                    <a:pt x="4" y="20"/>
                  </a:lnTo>
                  <a:lnTo>
                    <a:pt x="1" y="17"/>
                  </a:lnTo>
                  <a:lnTo>
                    <a:pt x="0" y="10"/>
                  </a:lnTo>
                  <a:lnTo>
                    <a:pt x="6" y="0"/>
                  </a:lnTo>
                  <a:lnTo>
                    <a:pt x="7" y="4"/>
                  </a:lnTo>
                  <a:lnTo>
                    <a:pt x="12" y="2"/>
                  </a:lnTo>
                  <a:lnTo>
                    <a:pt x="16" y="8"/>
                  </a:lnTo>
                  <a:lnTo>
                    <a:pt x="20" y="10"/>
                  </a:lnTo>
                  <a:lnTo>
                    <a:pt x="22" y="17"/>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1" name="Freeform 10"/>
            <p:cNvSpPr>
              <a:spLocks/>
            </p:cNvSpPr>
            <p:nvPr/>
          </p:nvSpPr>
          <p:spPr bwMode="auto">
            <a:xfrm>
              <a:off x="6453103" y="3407035"/>
              <a:ext cx="140517" cy="114941"/>
            </a:xfrm>
            <a:custGeom>
              <a:avLst/>
              <a:gdLst>
                <a:gd name="T0" fmla="*/ 0 w 85"/>
                <a:gd name="T1" fmla="*/ 38 h 74"/>
                <a:gd name="T2" fmla="*/ 3 w 85"/>
                <a:gd name="T3" fmla="*/ 37 h 74"/>
                <a:gd name="T4" fmla="*/ 4 w 85"/>
                <a:gd name="T5" fmla="*/ 42 h 74"/>
                <a:gd name="T6" fmla="*/ 18 w 85"/>
                <a:gd name="T7" fmla="*/ 39 h 74"/>
                <a:gd name="T8" fmla="*/ 33 w 85"/>
                <a:gd name="T9" fmla="*/ 40 h 74"/>
                <a:gd name="T10" fmla="*/ 44 w 85"/>
                <a:gd name="T11" fmla="*/ 40 h 74"/>
                <a:gd name="T12" fmla="*/ 54 w 85"/>
                <a:gd name="T13" fmla="*/ 26 h 74"/>
                <a:gd name="T14" fmla="*/ 66 w 85"/>
                <a:gd name="T15" fmla="*/ 13 h 74"/>
                <a:gd name="T16" fmla="*/ 76 w 85"/>
                <a:gd name="T17" fmla="*/ 0 h 74"/>
                <a:gd name="T18" fmla="*/ 80 w 85"/>
                <a:gd name="T19" fmla="*/ 7 h 74"/>
                <a:gd name="T20" fmla="*/ 85 w 85"/>
                <a:gd name="T21" fmla="*/ 24 h 74"/>
                <a:gd name="T22" fmla="*/ 75 w 85"/>
                <a:gd name="T23" fmla="*/ 24 h 74"/>
                <a:gd name="T24" fmla="*/ 76 w 85"/>
                <a:gd name="T25" fmla="*/ 37 h 74"/>
                <a:gd name="T26" fmla="*/ 79 w 85"/>
                <a:gd name="T27" fmla="*/ 40 h 74"/>
                <a:gd name="T28" fmla="*/ 72 w 85"/>
                <a:gd name="T29" fmla="*/ 44 h 74"/>
                <a:gd name="T30" fmla="*/ 72 w 85"/>
                <a:gd name="T31" fmla="*/ 53 h 74"/>
                <a:gd name="T32" fmla="*/ 68 w 85"/>
                <a:gd name="T33" fmla="*/ 61 h 74"/>
                <a:gd name="T34" fmla="*/ 69 w 85"/>
                <a:gd name="T35" fmla="*/ 70 h 74"/>
                <a:gd name="T36" fmla="*/ 65 w 85"/>
                <a:gd name="T37" fmla="*/ 74 h 74"/>
                <a:gd name="T38" fmla="*/ 10 w 85"/>
                <a:gd name="T39" fmla="*/ 64 h 74"/>
                <a:gd name="T40" fmla="*/ 1 w 85"/>
                <a:gd name="T41" fmla="*/ 43 h 74"/>
                <a:gd name="T42" fmla="*/ 0 w 85"/>
                <a:gd name="T43" fmla="*/ 38 h 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85" h="74">
                  <a:moveTo>
                    <a:pt x="0" y="38"/>
                  </a:moveTo>
                  <a:lnTo>
                    <a:pt x="3" y="37"/>
                  </a:lnTo>
                  <a:lnTo>
                    <a:pt x="4" y="42"/>
                  </a:lnTo>
                  <a:lnTo>
                    <a:pt x="18" y="39"/>
                  </a:lnTo>
                  <a:lnTo>
                    <a:pt x="33" y="40"/>
                  </a:lnTo>
                  <a:lnTo>
                    <a:pt x="44" y="40"/>
                  </a:lnTo>
                  <a:lnTo>
                    <a:pt x="54" y="26"/>
                  </a:lnTo>
                  <a:lnTo>
                    <a:pt x="66" y="13"/>
                  </a:lnTo>
                  <a:lnTo>
                    <a:pt x="76" y="0"/>
                  </a:lnTo>
                  <a:lnTo>
                    <a:pt x="80" y="7"/>
                  </a:lnTo>
                  <a:lnTo>
                    <a:pt x="85" y="24"/>
                  </a:lnTo>
                  <a:lnTo>
                    <a:pt x="75" y="24"/>
                  </a:lnTo>
                  <a:lnTo>
                    <a:pt x="76" y="37"/>
                  </a:lnTo>
                  <a:lnTo>
                    <a:pt x="79" y="40"/>
                  </a:lnTo>
                  <a:lnTo>
                    <a:pt x="72" y="44"/>
                  </a:lnTo>
                  <a:lnTo>
                    <a:pt x="72" y="53"/>
                  </a:lnTo>
                  <a:lnTo>
                    <a:pt x="68" y="61"/>
                  </a:lnTo>
                  <a:lnTo>
                    <a:pt x="69" y="70"/>
                  </a:lnTo>
                  <a:lnTo>
                    <a:pt x="65" y="74"/>
                  </a:lnTo>
                  <a:lnTo>
                    <a:pt x="10" y="64"/>
                  </a:lnTo>
                  <a:lnTo>
                    <a:pt x="1" y="43"/>
                  </a:lnTo>
                  <a:lnTo>
                    <a:pt x="0" y="38"/>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3" name="Freeform 12"/>
            <p:cNvSpPr>
              <a:spLocks/>
            </p:cNvSpPr>
            <p:nvPr/>
          </p:nvSpPr>
          <p:spPr bwMode="auto">
            <a:xfrm>
              <a:off x="6140658" y="2919312"/>
              <a:ext cx="95882" cy="79217"/>
            </a:xfrm>
            <a:custGeom>
              <a:avLst/>
              <a:gdLst>
                <a:gd name="T0" fmla="*/ 0 w 58"/>
                <a:gd name="T1" fmla="*/ 3 h 51"/>
                <a:gd name="T2" fmla="*/ 23 w 58"/>
                <a:gd name="T3" fmla="*/ 0 h 51"/>
                <a:gd name="T4" fmla="*/ 27 w 58"/>
                <a:gd name="T5" fmla="*/ 5 h 51"/>
                <a:gd name="T6" fmla="*/ 34 w 58"/>
                <a:gd name="T7" fmla="*/ 9 h 51"/>
                <a:gd name="T8" fmla="*/ 32 w 58"/>
                <a:gd name="T9" fmla="*/ 14 h 51"/>
                <a:gd name="T10" fmla="*/ 42 w 58"/>
                <a:gd name="T11" fmla="*/ 21 h 51"/>
                <a:gd name="T12" fmla="*/ 39 w 58"/>
                <a:gd name="T13" fmla="*/ 27 h 51"/>
                <a:gd name="T14" fmla="*/ 47 w 58"/>
                <a:gd name="T15" fmla="*/ 33 h 51"/>
                <a:gd name="T16" fmla="*/ 55 w 58"/>
                <a:gd name="T17" fmla="*/ 36 h 51"/>
                <a:gd name="T18" fmla="*/ 58 w 58"/>
                <a:gd name="T19" fmla="*/ 51 h 51"/>
                <a:gd name="T20" fmla="*/ 52 w 58"/>
                <a:gd name="T21" fmla="*/ 51 h 51"/>
                <a:gd name="T22" fmla="*/ 43 w 58"/>
                <a:gd name="T23" fmla="*/ 39 h 51"/>
                <a:gd name="T24" fmla="*/ 42 w 58"/>
                <a:gd name="T25" fmla="*/ 36 h 51"/>
                <a:gd name="T26" fmla="*/ 35 w 58"/>
                <a:gd name="T27" fmla="*/ 36 h 51"/>
                <a:gd name="T28" fmla="*/ 29 w 58"/>
                <a:gd name="T29" fmla="*/ 31 h 51"/>
                <a:gd name="T30" fmla="*/ 26 w 58"/>
                <a:gd name="T31" fmla="*/ 31 h 51"/>
                <a:gd name="T32" fmla="*/ 18 w 58"/>
                <a:gd name="T33" fmla="*/ 25 h 51"/>
                <a:gd name="T34" fmla="*/ 4 w 58"/>
                <a:gd name="T35" fmla="*/ 20 h 51"/>
                <a:gd name="T36" fmla="*/ 4 w 58"/>
                <a:gd name="T37" fmla="*/ 10 h 51"/>
                <a:gd name="T38" fmla="*/ 0 w 58"/>
                <a:gd name="T39" fmla="*/ 3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58" h="51">
                  <a:moveTo>
                    <a:pt x="0" y="3"/>
                  </a:moveTo>
                  <a:lnTo>
                    <a:pt x="23" y="0"/>
                  </a:lnTo>
                  <a:lnTo>
                    <a:pt x="27" y="5"/>
                  </a:lnTo>
                  <a:lnTo>
                    <a:pt x="34" y="9"/>
                  </a:lnTo>
                  <a:lnTo>
                    <a:pt x="32" y="14"/>
                  </a:lnTo>
                  <a:lnTo>
                    <a:pt x="42" y="21"/>
                  </a:lnTo>
                  <a:lnTo>
                    <a:pt x="39" y="27"/>
                  </a:lnTo>
                  <a:lnTo>
                    <a:pt x="47" y="33"/>
                  </a:lnTo>
                  <a:lnTo>
                    <a:pt x="55" y="36"/>
                  </a:lnTo>
                  <a:lnTo>
                    <a:pt x="58" y="51"/>
                  </a:lnTo>
                  <a:lnTo>
                    <a:pt x="52" y="51"/>
                  </a:lnTo>
                  <a:lnTo>
                    <a:pt x="43" y="39"/>
                  </a:lnTo>
                  <a:lnTo>
                    <a:pt x="42" y="36"/>
                  </a:lnTo>
                  <a:lnTo>
                    <a:pt x="35" y="36"/>
                  </a:lnTo>
                  <a:lnTo>
                    <a:pt x="29" y="31"/>
                  </a:lnTo>
                  <a:lnTo>
                    <a:pt x="26" y="31"/>
                  </a:lnTo>
                  <a:lnTo>
                    <a:pt x="18" y="25"/>
                  </a:lnTo>
                  <a:lnTo>
                    <a:pt x="4" y="20"/>
                  </a:lnTo>
                  <a:lnTo>
                    <a:pt x="4" y="10"/>
                  </a:lnTo>
                  <a:lnTo>
                    <a:pt x="0" y="3"/>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5" name="Freeform 14"/>
            <p:cNvSpPr>
              <a:spLocks/>
            </p:cNvSpPr>
            <p:nvPr/>
          </p:nvSpPr>
          <p:spPr bwMode="auto">
            <a:xfrm>
              <a:off x="5183488" y="2670790"/>
              <a:ext cx="198377" cy="83876"/>
            </a:xfrm>
            <a:custGeom>
              <a:avLst/>
              <a:gdLst>
                <a:gd name="T0" fmla="*/ 120 w 120"/>
                <a:gd name="T1" fmla="*/ 19 h 54"/>
                <a:gd name="T2" fmla="*/ 119 w 120"/>
                <a:gd name="T3" fmla="*/ 27 h 54"/>
                <a:gd name="T4" fmla="*/ 110 w 120"/>
                <a:gd name="T5" fmla="*/ 27 h 54"/>
                <a:gd name="T6" fmla="*/ 114 w 120"/>
                <a:gd name="T7" fmla="*/ 32 h 54"/>
                <a:gd name="T8" fmla="*/ 109 w 120"/>
                <a:gd name="T9" fmla="*/ 45 h 54"/>
                <a:gd name="T10" fmla="*/ 107 w 120"/>
                <a:gd name="T11" fmla="*/ 48 h 54"/>
                <a:gd name="T12" fmla="*/ 92 w 120"/>
                <a:gd name="T13" fmla="*/ 49 h 54"/>
                <a:gd name="T14" fmla="*/ 85 w 120"/>
                <a:gd name="T15" fmla="*/ 54 h 54"/>
                <a:gd name="T16" fmla="*/ 71 w 120"/>
                <a:gd name="T17" fmla="*/ 52 h 54"/>
                <a:gd name="T18" fmla="*/ 47 w 120"/>
                <a:gd name="T19" fmla="*/ 47 h 54"/>
                <a:gd name="T20" fmla="*/ 43 w 120"/>
                <a:gd name="T21" fmla="*/ 40 h 54"/>
                <a:gd name="T22" fmla="*/ 27 w 120"/>
                <a:gd name="T23" fmla="*/ 43 h 54"/>
                <a:gd name="T24" fmla="*/ 25 w 120"/>
                <a:gd name="T25" fmla="*/ 47 h 54"/>
                <a:gd name="T26" fmla="*/ 15 w 120"/>
                <a:gd name="T27" fmla="*/ 44 h 54"/>
                <a:gd name="T28" fmla="*/ 7 w 120"/>
                <a:gd name="T29" fmla="*/ 44 h 54"/>
                <a:gd name="T30" fmla="*/ 0 w 120"/>
                <a:gd name="T31" fmla="*/ 40 h 54"/>
                <a:gd name="T32" fmla="*/ 2 w 120"/>
                <a:gd name="T33" fmla="*/ 35 h 54"/>
                <a:gd name="T34" fmla="*/ 1 w 120"/>
                <a:gd name="T35" fmla="*/ 31 h 54"/>
                <a:gd name="T36" fmla="*/ 6 w 120"/>
                <a:gd name="T37" fmla="*/ 30 h 54"/>
                <a:gd name="T38" fmla="*/ 15 w 120"/>
                <a:gd name="T39" fmla="*/ 36 h 54"/>
                <a:gd name="T40" fmla="*/ 16 w 120"/>
                <a:gd name="T41" fmla="*/ 30 h 54"/>
                <a:gd name="T42" fmla="*/ 31 w 120"/>
                <a:gd name="T43" fmla="*/ 31 h 54"/>
                <a:gd name="T44" fmla="*/ 42 w 120"/>
                <a:gd name="T45" fmla="*/ 28 h 54"/>
                <a:gd name="T46" fmla="*/ 50 w 120"/>
                <a:gd name="T47" fmla="*/ 28 h 54"/>
                <a:gd name="T48" fmla="*/ 55 w 120"/>
                <a:gd name="T49" fmla="*/ 32 h 54"/>
                <a:gd name="T50" fmla="*/ 57 w 120"/>
                <a:gd name="T51" fmla="*/ 29 h 54"/>
                <a:gd name="T52" fmla="*/ 53 w 120"/>
                <a:gd name="T53" fmla="*/ 16 h 54"/>
                <a:gd name="T54" fmla="*/ 59 w 120"/>
                <a:gd name="T55" fmla="*/ 13 h 54"/>
                <a:gd name="T56" fmla="*/ 64 w 120"/>
                <a:gd name="T57" fmla="*/ 4 h 54"/>
                <a:gd name="T58" fmla="*/ 77 w 120"/>
                <a:gd name="T59" fmla="*/ 10 h 54"/>
                <a:gd name="T60" fmla="*/ 85 w 120"/>
                <a:gd name="T61" fmla="*/ 2 h 54"/>
                <a:gd name="T62" fmla="*/ 90 w 120"/>
                <a:gd name="T63" fmla="*/ 0 h 54"/>
                <a:gd name="T64" fmla="*/ 103 w 120"/>
                <a:gd name="T65" fmla="*/ 7 h 54"/>
                <a:gd name="T66" fmla="*/ 111 w 120"/>
                <a:gd name="T67" fmla="*/ 6 h 54"/>
                <a:gd name="T68" fmla="*/ 119 w 120"/>
                <a:gd name="T69" fmla="*/ 9 h 54"/>
                <a:gd name="T70" fmla="*/ 118 w 120"/>
                <a:gd name="T71" fmla="*/ 12 h 54"/>
                <a:gd name="T72" fmla="*/ 120 w 120"/>
                <a:gd name="T73" fmla="*/ 19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0" h="54">
                  <a:moveTo>
                    <a:pt x="120" y="19"/>
                  </a:moveTo>
                  <a:lnTo>
                    <a:pt x="119" y="27"/>
                  </a:lnTo>
                  <a:lnTo>
                    <a:pt x="110" y="27"/>
                  </a:lnTo>
                  <a:lnTo>
                    <a:pt x="114" y="32"/>
                  </a:lnTo>
                  <a:lnTo>
                    <a:pt x="109" y="45"/>
                  </a:lnTo>
                  <a:lnTo>
                    <a:pt x="107" y="48"/>
                  </a:lnTo>
                  <a:lnTo>
                    <a:pt x="92" y="49"/>
                  </a:lnTo>
                  <a:lnTo>
                    <a:pt x="85" y="54"/>
                  </a:lnTo>
                  <a:lnTo>
                    <a:pt x="71" y="52"/>
                  </a:lnTo>
                  <a:lnTo>
                    <a:pt x="47" y="47"/>
                  </a:lnTo>
                  <a:lnTo>
                    <a:pt x="43" y="40"/>
                  </a:lnTo>
                  <a:lnTo>
                    <a:pt x="27" y="43"/>
                  </a:lnTo>
                  <a:lnTo>
                    <a:pt x="25" y="47"/>
                  </a:lnTo>
                  <a:lnTo>
                    <a:pt x="15" y="44"/>
                  </a:lnTo>
                  <a:lnTo>
                    <a:pt x="7" y="44"/>
                  </a:lnTo>
                  <a:lnTo>
                    <a:pt x="0" y="40"/>
                  </a:lnTo>
                  <a:lnTo>
                    <a:pt x="2" y="35"/>
                  </a:lnTo>
                  <a:lnTo>
                    <a:pt x="1" y="31"/>
                  </a:lnTo>
                  <a:lnTo>
                    <a:pt x="6" y="30"/>
                  </a:lnTo>
                  <a:lnTo>
                    <a:pt x="15" y="36"/>
                  </a:lnTo>
                  <a:lnTo>
                    <a:pt x="16" y="30"/>
                  </a:lnTo>
                  <a:lnTo>
                    <a:pt x="31" y="31"/>
                  </a:lnTo>
                  <a:lnTo>
                    <a:pt x="42" y="28"/>
                  </a:lnTo>
                  <a:lnTo>
                    <a:pt x="50" y="28"/>
                  </a:lnTo>
                  <a:lnTo>
                    <a:pt x="55" y="32"/>
                  </a:lnTo>
                  <a:lnTo>
                    <a:pt x="57" y="29"/>
                  </a:lnTo>
                  <a:lnTo>
                    <a:pt x="53" y="16"/>
                  </a:lnTo>
                  <a:lnTo>
                    <a:pt x="59" y="13"/>
                  </a:lnTo>
                  <a:lnTo>
                    <a:pt x="64" y="4"/>
                  </a:lnTo>
                  <a:lnTo>
                    <a:pt x="77" y="10"/>
                  </a:lnTo>
                  <a:lnTo>
                    <a:pt x="85" y="2"/>
                  </a:lnTo>
                  <a:lnTo>
                    <a:pt x="90" y="0"/>
                  </a:lnTo>
                  <a:lnTo>
                    <a:pt x="103" y="7"/>
                  </a:lnTo>
                  <a:lnTo>
                    <a:pt x="111" y="6"/>
                  </a:lnTo>
                  <a:lnTo>
                    <a:pt x="119" y="9"/>
                  </a:lnTo>
                  <a:lnTo>
                    <a:pt x="118" y="12"/>
                  </a:lnTo>
                  <a:lnTo>
                    <a:pt x="120" y="1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6" name="Freeform 15"/>
            <p:cNvSpPr>
              <a:spLocks/>
            </p:cNvSpPr>
            <p:nvPr/>
          </p:nvSpPr>
          <p:spPr bwMode="auto">
            <a:xfrm>
              <a:off x="6183641" y="2967464"/>
              <a:ext cx="42982" cy="31065"/>
            </a:xfrm>
            <a:custGeom>
              <a:avLst/>
              <a:gdLst>
                <a:gd name="T0" fmla="*/ 14 w 108"/>
                <a:gd name="T1" fmla="*/ 1 h 85"/>
                <a:gd name="T2" fmla="*/ 38 w 108"/>
                <a:gd name="T3" fmla="*/ 23 h 85"/>
                <a:gd name="T4" fmla="*/ 69 w 108"/>
                <a:gd name="T5" fmla="*/ 23 h 85"/>
                <a:gd name="T6" fmla="*/ 71 w 108"/>
                <a:gd name="T7" fmla="*/ 36 h 85"/>
                <a:gd name="T8" fmla="*/ 108 w 108"/>
                <a:gd name="T9" fmla="*/ 85 h 85"/>
                <a:gd name="T10" fmla="*/ 58 w 108"/>
                <a:gd name="T11" fmla="*/ 74 h 85"/>
                <a:gd name="T12" fmla="*/ 16 w 108"/>
                <a:gd name="T13" fmla="*/ 35 h 85"/>
                <a:gd name="T14" fmla="*/ 0 w 108"/>
                <a:gd name="T15" fmla="*/ 3 h 85"/>
                <a:gd name="T16" fmla="*/ 14 w 108"/>
                <a:gd name="T17" fmla="*/ 0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8" h="85">
                  <a:moveTo>
                    <a:pt x="14" y="1"/>
                  </a:moveTo>
                  <a:lnTo>
                    <a:pt x="38" y="23"/>
                  </a:lnTo>
                  <a:lnTo>
                    <a:pt x="69" y="23"/>
                  </a:lnTo>
                  <a:lnTo>
                    <a:pt x="71" y="36"/>
                  </a:lnTo>
                  <a:lnTo>
                    <a:pt x="108" y="85"/>
                  </a:lnTo>
                  <a:lnTo>
                    <a:pt x="58" y="74"/>
                  </a:lnTo>
                  <a:lnTo>
                    <a:pt x="16" y="35"/>
                  </a:lnTo>
                  <a:lnTo>
                    <a:pt x="0" y="3"/>
                  </a:lnTo>
                  <a:lnTo>
                    <a:pt x="14" y="0"/>
                  </a:lnTo>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7" name="Freeform 16"/>
            <p:cNvSpPr>
              <a:spLocks/>
            </p:cNvSpPr>
            <p:nvPr/>
          </p:nvSpPr>
          <p:spPr bwMode="auto">
            <a:xfrm>
              <a:off x="6178681" y="2899119"/>
              <a:ext cx="157050" cy="114941"/>
            </a:xfrm>
            <a:custGeom>
              <a:avLst/>
              <a:gdLst>
                <a:gd name="T0" fmla="*/ 40 w 95"/>
                <a:gd name="T1" fmla="*/ 13 h 74"/>
                <a:gd name="T2" fmla="*/ 48 w 95"/>
                <a:gd name="T3" fmla="*/ 15 h 74"/>
                <a:gd name="T4" fmla="*/ 50 w 95"/>
                <a:gd name="T5" fmla="*/ 9 h 74"/>
                <a:gd name="T6" fmla="*/ 58 w 95"/>
                <a:gd name="T7" fmla="*/ 1 h 74"/>
                <a:gd name="T8" fmla="*/ 69 w 95"/>
                <a:gd name="T9" fmla="*/ 12 h 74"/>
                <a:gd name="T10" fmla="*/ 81 w 95"/>
                <a:gd name="T11" fmla="*/ 27 h 74"/>
                <a:gd name="T12" fmla="*/ 89 w 95"/>
                <a:gd name="T13" fmla="*/ 28 h 74"/>
                <a:gd name="T14" fmla="*/ 95 w 95"/>
                <a:gd name="T15" fmla="*/ 33 h 74"/>
                <a:gd name="T16" fmla="*/ 82 w 95"/>
                <a:gd name="T17" fmla="*/ 35 h 74"/>
                <a:gd name="T18" fmla="*/ 82 w 95"/>
                <a:gd name="T19" fmla="*/ 51 h 74"/>
                <a:gd name="T20" fmla="*/ 80 w 95"/>
                <a:gd name="T21" fmla="*/ 58 h 74"/>
                <a:gd name="T22" fmla="*/ 75 w 95"/>
                <a:gd name="T23" fmla="*/ 63 h 74"/>
                <a:gd name="T24" fmla="*/ 77 w 95"/>
                <a:gd name="T25" fmla="*/ 73 h 74"/>
                <a:gd name="T26" fmla="*/ 73 w 95"/>
                <a:gd name="T27" fmla="*/ 74 h 74"/>
                <a:gd name="T28" fmla="*/ 61 w 95"/>
                <a:gd name="T29" fmla="*/ 63 h 74"/>
                <a:gd name="T30" fmla="*/ 65 w 95"/>
                <a:gd name="T31" fmla="*/ 53 h 74"/>
                <a:gd name="T32" fmla="*/ 59 w 95"/>
                <a:gd name="T33" fmla="*/ 47 h 74"/>
                <a:gd name="T34" fmla="*/ 52 w 95"/>
                <a:gd name="T35" fmla="*/ 49 h 74"/>
                <a:gd name="T36" fmla="*/ 35 w 95"/>
                <a:gd name="T37" fmla="*/ 64 h 74"/>
                <a:gd name="T38" fmla="*/ 32 w 95"/>
                <a:gd name="T39" fmla="*/ 49 h 74"/>
                <a:gd name="T40" fmla="*/ 24 w 95"/>
                <a:gd name="T41" fmla="*/ 46 h 74"/>
                <a:gd name="T42" fmla="*/ 16 w 95"/>
                <a:gd name="T43" fmla="*/ 40 h 74"/>
                <a:gd name="T44" fmla="*/ 19 w 95"/>
                <a:gd name="T45" fmla="*/ 34 h 74"/>
                <a:gd name="T46" fmla="*/ 9 w 95"/>
                <a:gd name="T47" fmla="*/ 27 h 74"/>
                <a:gd name="T48" fmla="*/ 11 w 95"/>
                <a:gd name="T49" fmla="*/ 22 h 74"/>
                <a:gd name="T50" fmla="*/ 4 w 95"/>
                <a:gd name="T51" fmla="*/ 18 h 74"/>
                <a:gd name="T52" fmla="*/ 0 w 95"/>
                <a:gd name="T53" fmla="*/ 13 h 74"/>
                <a:gd name="T54" fmla="*/ 3 w 95"/>
                <a:gd name="T55" fmla="*/ 9 h 74"/>
                <a:gd name="T56" fmla="*/ 17 w 95"/>
                <a:gd name="T57" fmla="*/ 15 h 74"/>
                <a:gd name="T58" fmla="*/ 26 w 95"/>
                <a:gd name="T59" fmla="*/ 17 h 74"/>
                <a:gd name="T60" fmla="*/ 28 w 95"/>
                <a:gd name="T61" fmla="*/ 14 h 74"/>
                <a:gd name="T62" fmla="*/ 18 w 95"/>
                <a:gd name="T63" fmla="*/ 3 h 74"/>
                <a:gd name="T64" fmla="*/ 21 w 95"/>
                <a:gd name="T65" fmla="*/ 0 h 74"/>
                <a:gd name="T66" fmla="*/ 26 w 95"/>
                <a:gd name="T67" fmla="*/ 1 h 74"/>
                <a:gd name="T68" fmla="*/ 40 w 95"/>
                <a:gd name="T69" fmla="*/ 13 h 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95" h="74">
                  <a:moveTo>
                    <a:pt x="40" y="13"/>
                  </a:moveTo>
                  <a:lnTo>
                    <a:pt x="48" y="15"/>
                  </a:lnTo>
                  <a:lnTo>
                    <a:pt x="50" y="9"/>
                  </a:lnTo>
                  <a:lnTo>
                    <a:pt x="58" y="1"/>
                  </a:lnTo>
                  <a:lnTo>
                    <a:pt x="69" y="12"/>
                  </a:lnTo>
                  <a:lnTo>
                    <a:pt x="81" y="27"/>
                  </a:lnTo>
                  <a:lnTo>
                    <a:pt x="89" y="28"/>
                  </a:lnTo>
                  <a:lnTo>
                    <a:pt x="95" y="33"/>
                  </a:lnTo>
                  <a:lnTo>
                    <a:pt x="82" y="35"/>
                  </a:lnTo>
                  <a:lnTo>
                    <a:pt x="82" y="51"/>
                  </a:lnTo>
                  <a:lnTo>
                    <a:pt x="80" y="58"/>
                  </a:lnTo>
                  <a:lnTo>
                    <a:pt x="75" y="63"/>
                  </a:lnTo>
                  <a:lnTo>
                    <a:pt x="77" y="73"/>
                  </a:lnTo>
                  <a:lnTo>
                    <a:pt x="73" y="74"/>
                  </a:lnTo>
                  <a:lnTo>
                    <a:pt x="61" y="63"/>
                  </a:lnTo>
                  <a:lnTo>
                    <a:pt x="65" y="53"/>
                  </a:lnTo>
                  <a:lnTo>
                    <a:pt x="59" y="47"/>
                  </a:lnTo>
                  <a:lnTo>
                    <a:pt x="52" y="49"/>
                  </a:lnTo>
                  <a:lnTo>
                    <a:pt x="35" y="64"/>
                  </a:lnTo>
                  <a:lnTo>
                    <a:pt x="32" y="49"/>
                  </a:lnTo>
                  <a:lnTo>
                    <a:pt x="24" y="46"/>
                  </a:lnTo>
                  <a:lnTo>
                    <a:pt x="16" y="40"/>
                  </a:lnTo>
                  <a:lnTo>
                    <a:pt x="19" y="34"/>
                  </a:lnTo>
                  <a:lnTo>
                    <a:pt x="9" y="27"/>
                  </a:lnTo>
                  <a:lnTo>
                    <a:pt x="11" y="22"/>
                  </a:lnTo>
                  <a:lnTo>
                    <a:pt x="4" y="18"/>
                  </a:lnTo>
                  <a:lnTo>
                    <a:pt x="0" y="13"/>
                  </a:lnTo>
                  <a:lnTo>
                    <a:pt x="3" y="9"/>
                  </a:lnTo>
                  <a:lnTo>
                    <a:pt x="17" y="15"/>
                  </a:lnTo>
                  <a:lnTo>
                    <a:pt x="26" y="17"/>
                  </a:lnTo>
                  <a:lnTo>
                    <a:pt x="28" y="14"/>
                  </a:lnTo>
                  <a:lnTo>
                    <a:pt x="18" y="3"/>
                  </a:lnTo>
                  <a:lnTo>
                    <a:pt x="21" y="0"/>
                  </a:lnTo>
                  <a:lnTo>
                    <a:pt x="26" y="1"/>
                  </a:lnTo>
                  <a:lnTo>
                    <a:pt x="40" y="13"/>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8" name="Freeform 17"/>
            <p:cNvSpPr>
              <a:spLocks/>
            </p:cNvSpPr>
            <p:nvPr/>
          </p:nvSpPr>
          <p:spPr bwMode="auto">
            <a:xfrm>
              <a:off x="5810030" y="4323458"/>
              <a:ext cx="51247" cy="69898"/>
            </a:xfrm>
            <a:custGeom>
              <a:avLst/>
              <a:gdLst>
                <a:gd name="T0" fmla="*/ 5 w 31"/>
                <a:gd name="T1" fmla="*/ 45 h 45"/>
                <a:gd name="T2" fmla="*/ 4 w 31"/>
                <a:gd name="T3" fmla="*/ 20 h 45"/>
                <a:gd name="T4" fmla="*/ 0 w 31"/>
                <a:gd name="T5" fmla="*/ 10 h 45"/>
                <a:gd name="T6" fmla="*/ 11 w 31"/>
                <a:gd name="T7" fmla="*/ 12 h 45"/>
                <a:gd name="T8" fmla="*/ 16 w 31"/>
                <a:gd name="T9" fmla="*/ 0 h 45"/>
                <a:gd name="T10" fmla="*/ 26 w 31"/>
                <a:gd name="T11" fmla="*/ 2 h 45"/>
                <a:gd name="T12" fmla="*/ 27 w 31"/>
                <a:gd name="T13" fmla="*/ 10 h 45"/>
                <a:gd name="T14" fmla="*/ 31 w 31"/>
                <a:gd name="T15" fmla="*/ 14 h 45"/>
                <a:gd name="T16" fmla="*/ 31 w 31"/>
                <a:gd name="T17" fmla="*/ 21 h 45"/>
                <a:gd name="T18" fmla="*/ 27 w 31"/>
                <a:gd name="T19" fmla="*/ 25 h 45"/>
                <a:gd name="T20" fmla="*/ 19 w 31"/>
                <a:gd name="T21" fmla="*/ 36 h 45"/>
                <a:gd name="T22" fmla="*/ 12 w 31"/>
                <a:gd name="T23" fmla="*/ 44 h 45"/>
                <a:gd name="T24" fmla="*/ 5 w 31"/>
                <a:gd name="T2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1" h="45">
                  <a:moveTo>
                    <a:pt x="5" y="45"/>
                  </a:moveTo>
                  <a:lnTo>
                    <a:pt x="4" y="20"/>
                  </a:lnTo>
                  <a:lnTo>
                    <a:pt x="0" y="10"/>
                  </a:lnTo>
                  <a:lnTo>
                    <a:pt x="11" y="12"/>
                  </a:lnTo>
                  <a:lnTo>
                    <a:pt x="16" y="0"/>
                  </a:lnTo>
                  <a:lnTo>
                    <a:pt x="26" y="2"/>
                  </a:lnTo>
                  <a:lnTo>
                    <a:pt x="27" y="10"/>
                  </a:lnTo>
                  <a:lnTo>
                    <a:pt x="31" y="14"/>
                  </a:lnTo>
                  <a:lnTo>
                    <a:pt x="31" y="21"/>
                  </a:lnTo>
                  <a:lnTo>
                    <a:pt x="27" y="25"/>
                  </a:lnTo>
                  <a:lnTo>
                    <a:pt x="19" y="36"/>
                  </a:lnTo>
                  <a:lnTo>
                    <a:pt x="12" y="44"/>
                  </a:lnTo>
                  <a:lnTo>
                    <a:pt x="5" y="4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9" name="Freeform 18"/>
            <p:cNvSpPr>
              <a:spLocks/>
            </p:cNvSpPr>
            <p:nvPr/>
          </p:nvSpPr>
          <p:spPr bwMode="auto">
            <a:xfrm>
              <a:off x="4993377" y="2594680"/>
              <a:ext cx="95882" cy="62131"/>
            </a:xfrm>
            <a:custGeom>
              <a:avLst/>
              <a:gdLst>
                <a:gd name="T0" fmla="*/ 13 w 58"/>
                <a:gd name="T1" fmla="*/ 3 h 40"/>
                <a:gd name="T2" fmla="*/ 24 w 58"/>
                <a:gd name="T3" fmla="*/ 4 h 40"/>
                <a:gd name="T4" fmla="*/ 39 w 58"/>
                <a:gd name="T5" fmla="*/ 0 h 40"/>
                <a:gd name="T6" fmla="*/ 49 w 58"/>
                <a:gd name="T7" fmla="*/ 9 h 40"/>
                <a:gd name="T8" fmla="*/ 58 w 58"/>
                <a:gd name="T9" fmla="*/ 14 h 40"/>
                <a:gd name="T10" fmla="*/ 57 w 58"/>
                <a:gd name="T11" fmla="*/ 27 h 40"/>
                <a:gd name="T12" fmla="*/ 53 w 58"/>
                <a:gd name="T13" fmla="*/ 28 h 40"/>
                <a:gd name="T14" fmla="*/ 51 w 58"/>
                <a:gd name="T15" fmla="*/ 40 h 40"/>
                <a:gd name="T16" fmla="*/ 37 w 58"/>
                <a:gd name="T17" fmla="*/ 30 h 40"/>
                <a:gd name="T18" fmla="*/ 29 w 58"/>
                <a:gd name="T19" fmla="*/ 32 h 40"/>
                <a:gd name="T20" fmla="*/ 17 w 58"/>
                <a:gd name="T21" fmla="*/ 22 h 40"/>
                <a:gd name="T22" fmla="*/ 10 w 58"/>
                <a:gd name="T23" fmla="*/ 14 h 40"/>
                <a:gd name="T24" fmla="*/ 3 w 58"/>
                <a:gd name="T25" fmla="*/ 14 h 40"/>
                <a:gd name="T26" fmla="*/ 0 w 58"/>
                <a:gd name="T27" fmla="*/ 7 h 40"/>
                <a:gd name="T28" fmla="*/ 13 w 58"/>
                <a:gd name="T29" fmla="*/ 3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58" h="40">
                  <a:moveTo>
                    <a:pt x="13" y="3"/>
                  </a:moveTo>
                  <a:lnTo>
                    <a:pt x="24" y="4"/>
                  </a:lnTo>
                  <a:lnTo>
                    <a:pt x="39" y="0"/>
                  </a:lnTo>
                  <a:lnTo>
                    <a:pt x="49" y="9"/>
                  </a:lnTo>
                  <a:lnTo>
                    <a:pt x="58" y="14"/>
                  </a:lnTo>
                  <a:lnTo>
                    <a:pt x="57" y="27"/>
                  </a:lnTo>
                  <a:lnTo>
                    <a:pt x="53" y="28"/>
                  </a:lnTo>
                  <a:lnTo>
                    <a:pt x="51" y="40"/>
                  </a:lnTo>
                  <a:lnTo>
                    <a:pt x="37" y="30"/>
                  </a:lnTo>
                  <a:lnTo>
                    <a:pt x="29" y="32"/>
                  </a:lnTo>
                  <a:lnTo>
                    <a:pt x="17" y="22"/>
                  </a:lnTo>
                  <a:lnTo>
                    <a:pt x="10" y="14"/>
                  </a:lnTo>
                  <a:lnTo>
                    <a:pt x="3" y="14"/>
                  </a:lnTo>
                  <a:lnTo>
                    <a:pt x="0" y="7"/>
                  </a:lnTo>
                  <a:lnTo>
                    <a:pt x="13" y="3"/>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20" name="Freeform 19"/>
            <p:cNvSpPr>
              <a:spLocks/>
            </p:cNvSpPr>
            <p:nvPr/>
          </p:nvSpPr>
          <p:spPr bwMode="auto">
            <a:xfrm>
              <a:off x="4950396" y="3852821"/>
              <a:ext cx="92576" cy="197264"/>
            </a:xfrm>
            <a:custGeom>
              <a:avLst/>
              <a:gdLst>
                <a:gd name="T0" fmla="*/ 36 w 56"/>
                <a:gd name="T1" fmla="*/ 124 h 127"/>
                <a:gd name="T2" fmla="*/ 20 w 56"/>
                <a:gd name="T3" fmla="*/ 127 h 127"/>
                <a:gd name="T4" fmla="*/ 16 w 56"/>
                <a:gd name="T5" fmla="*/ 113 h 127"/>
                <a:gd name="T6" fmla="*/ 17 w 56"/>
                <a:gd name="T7" fmla="*/ 65 h 127"/>
                <a:gd name="T8" fmla="*/ 13 w 56"/>
                <a:gd name="T9" fmla="*/ 61 h 127"/>
                <a:gd name="T10" fmla="*/ 12 w 56"/>
                <a:gd name="T11" fmla="*/ 50 h 127"/>
                <a:gd name="T12" fmla="*/ 6 w 56"/>
                <a:gd name="T13" fmla="*/ 43 h 127"/>
                <a:gd name="T14" fmla="*/ 0 w 56"/>
                <a:gd name="T15" fmla="*/ 37 h 127"/>
                <a:gd name="T16" fmla="*/ 3 w 56"/>
                <a:gd name="T17" fmla="*/ 26 h 127"/>
                <a:gd name="T18" fmla="*/ 9 w 56"/>
                <a:gd name="T19" fmla="*/ 23 h 127"/>
                <a:gd name="T20" fmla="*/ 13 w 56"/>
                <a:gd name="T21" fmla="*/ 14 h 127"/>
                <a:gd name="T22" fmla="*/ 22 w 56"/>
                <a:gd name="T23" fmla="*/ 13 h 127"/>
                <a:gd name="T24" fmla="*/ 26 w 56"/>
                <a:gd name="T25" fmla="*/ 6 h 127"/>
                <a:gd name="T26" fmla="*/ 32 w 56"/>
                <a:gd name="T27" fmla="*/ 0 h 127"/>
                <a:gd name="T28" fmla="*/ 38 w 56"/>
                <a:gd name="T29" fmla="*/ 0 h 127"/>
                <a:gd name="T30" fmla="*/ 52 w 56"/>
                <a:gd name="T31" fmla="*/ 12 h 127"/>
                <a:gd name="T32" fmla="*/ 52 w 56"/>
                <a:gd name="T33" fmla="*/ 19 h 127"/>
                <a:gd name="T34" fmla="*/ 56 w 56"/>
                <a:gd name="T35" fmla="*/ 31 h 127"/>
                <a:gd name="T36" fmla="*/ 52 w 56"/>
                <a:gd name="T37" fmla="*/ 40 h 127"/>
                <a:gd name="T38" fmla="*/ 54 w 56"/>
                <a:gd name="T39" fmla="*/ 45 h 127"/>
                <a:gd name="T40" fmla="*/ 45 w 56"/>
                <a:gd name="T41" fmla="*/ 58 h 127"/>
                <a:gd name="T42" fmla="*/ 40 w 56"/>
                <a:gd name="T43" fmla="*/ 64 h 127"/>
                <a:gd name="T44" fmla="*/ 36 w 56"/>
                <a:gd name="T45" fmla="*/ 78 h 127"/>
                <a:gd name="T46" fmla="*/ 37 w 56"/>
                <a:gd name="T47" fmla="*/ 91 h 127"/>
                <a:gd name="T48" fmla="*/ 36 w 56"/>
                <a:gd name="T49" fmla="*/ 124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56" h="127">
                  <a:moveTo>
                    <a:pt x="36" y="124"/>
                  </a:moveTo>
                  <a:lnTo>
                    <a:pt x="20" y="127"/>
                  </a:lnTo>
                  <a:lnTo>
                    <a:pt x="16" y="113"/>
                  </a:lnTo>
                  <a:lnTo>
                    <a:pt x="17" y="65"/>
                  </a:lnTo>
                  <a:lnTo>
                    <a:pt x="13" y="61"/>
                  </a:lnTo>
                  <a:lnTo>
                    <a:pt x="12" y="50"/>
                  </a:lnTo>
                  <a:lnTo>
                    <a:pt x="6" y="43"/>
                  </a:lnTo>
                  <a:lnTo>
                    <a:pt x="0" y="37"/>
                  </a:lnTo>
                  <a:lnTo>
                    <a:pt x="3" y="26"/>
                  </a:lnTo>
                  <a:lnTo>
                    <a:pt x="9" y="23"/>
                  </a:lnTo>
                  <a:lnTo>
                    <a:pt x="13" y="14"/>
                  </a:lnTo>
                  <a:lnTo>
                    <a:pt x="22" y="13"/>
                  </a:lnTo>
                  <a:lnTo>
                    <a:pt x="26" y="6"/>
                  </a:lnTo>
                  <a:lnTo>
                    <a:pt x="32" y="0"/>
                  </a:lnTo>
                  <a:lnTo>
                    <a:pt x="38" y="0"/>
                  </a:lnTo>
                  <a:lnTo>
                    <a:pt x="52" y="12"/>
                  </a:lnTo>
                  <a:lnTo>
                    <a:pt x="52" y="19"/>
                  </a:lnTo>
                  <a:lnTo>
                    <a:pt x="56" y="31"/>
                  </a:lnTo>
                  <a:lnTo>
                    <a:pt x="52" y="40"/>
                  </a:lnTo>
                  <a:lnTo>
                    <a:pt x="54" y="45"/>
                  </a:lnTo>
                  <a:lnTo>
                    <a:pt x="45" y="58"/>
                  </a:lnTo>
                  <a:lnTo>
                    <a:pt x="40" y="64"/>
                  </a:lnTo>
                  <a:lnTo>
                    <a:pt x="36" y="78"/>
                  </a:lnTo>
                  <a:lnTo>
                    <a:pt x="37" y="91"/>
                  </a:lnTo>
                  <a:lnTo>
                    <a:pt x="36" y="124"/>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21" name="Freeform 20"/>
            <p:cNvSpPr>
              <a:spLocks/>
            </p:cNvSpPr>
            <p:nvPr/>
          </p:nvSpPr>
          <p:spPr bwMode="auto">
            <a:xfrm>
              <a:off x="4761938" y="3759625"/>
              <a:ext cx="231439" cy="178625"/>
            </a:xfrm>
            <a:custGeom>
              <a:avLst/>
              <a:gdLst>
                <a:gd name="T0" fmla="*/ 49 w 140"/>
                <a:gd name="T1" fmla="*/ 114 h 115"/>
                <a:gd name="T2" fmla="*/ 36 w 140"/>
                <a:gd name="T3" fmla="*/ 109 h 115"/>
                <a:gd name="T4" fmla="*/ 28 w 140"/>
                <a:gd name="T5" fmla="*/ 110 h 115"/>
                <a:gd name="T6" fmla="*/ 21 w 140"/>
                <a:gd name="T7" fmla="*/ 115 h 115"/>
                <a:gd name="T8" fmla="*/ 13 w 140"/>
                <a:gd name="T9" fmla="*/ 110 h 115"/>
                <a:gd name="T10" fmla="*/ 10 w 140"/>
                <a:gd name="T11" fmla="*/ 103 h 115"/>
                <a:gd name="T12" fmla="*/ 1 w 140"/>
                <a:gd name="T13" fmla="*/ 99 h 115"/>
                <a:gd name="T14" fmla="*/ 0 w 140"/>
                <a:gd name="T15" fmla="*/ 87 h 115"/>
                <a:gd name="T16" fmla="*/ 5 w 140"/>
                <a:gd name="T17" fmla="*/ 78 h 115"/>
                <a:gd name="T18" fmla="*/ 5 w 140"/>
                <a:gd name="T19" fmla="*/ 71 h 115"/>
                <a:gd name="T20" fmla="*/ 19 w 140"/>
                <a:gd name="T21" fmla="*/ 54 h 115"/>
                <a:gd name="T22" fmla="*/ 22 w 140"/>
                <a:gd name="T23" fmla="*/ 40 h 115"/>
                <a:gd name="T24" fmla="*/ 27 w 140"/>
                <a:gd name="T25" fmla="*/ 34 h 115"/>
                <a:gd name="T26" fmla="*/ 36 w 140"/>
                <a:gd name="T27" fmla="*/ 37 h 115"/>
                <a:gd name="T28" fmla="*/ 44 w 140"/>
                <a:gd name="T29" fmla="*/ 33 h 115"/>
                <a:gd name="T30" fmla="*/ 46 w 140"/>
                <a:gd name="T31" fmla="*/ 28 h 115"/>
                <a:gd name="T32" fmla="*/ 61 w 140"/>
                <a:gd name="T33" fmla="*/ 18 h 115"/>
                <a:gd name="T34" fmla="*/ 64 w 140"/>
                <a:gd name="T35" fmla="*/ 12 h 115"/>
                <a:gd name="T36" fmla="*/ 81 w 140"/>
                <a:gd name="T37" fmla="*/ 3 h 115"/>
                <a:gd name="T38" fmla="*/ 91 w 140"/>
                <a:gd name="T39" fmla="*/ 0 h 115"/>
                <a:gd name="T40" fmla="*/ 95 w 140"/>
                <a:gd name="T41" fmla="*/ 4 h 115"/>
                <a:gd name="T42" fmla="*/ 107 w 140"/>
                <a:gd name="T43" fmla="*/ 4 h 115"/>
                <a:gd name="T44" fmla="*/ 106 w 140"/>
                <a:gd name="T45" fmla="*/ 14 h 115"/>
                <a:gd name="T46" fmla="*/ 108 w 140"/>
                <a:gd name="T47" fmla="*/ 24 h 115"/>
                <a:gd name="T48" fmla="*/ 118 w 140"/>
                <a:gd name="T49" fmla="*/ 37 h 115"/>
                <a:gd name="T50" fmla="*/ 119 w 140"/>
                <a:gd name="T51" fmla="*/ 47 h 115"/>
                <a:gd name="T52" fmla="*/ 140 w 140"/>
                <a:gd name="T53" fmla="*/ 52 h 115"/>
                <a:gd name="T54" fmla="*/ 140 w 140"/>
                <a:gd name="T55" fmla="*/ 66 h 115"/>
                <a:gd name="T56" fmla="*/ 136 w 140"/>
                <a:gd name="T57" fmla="*/ 73 h 115"/>
                <a:gd name="T58" fmla="*/ 127 w 140"/>
                <a:gd name="T59" fmla="*/ 74 h 115"/>
                <a:gd name="T60" fmla="*/ 123 w 140"/>
                <a:gd name="T61" fmla="*/ 83 h 115"/>
                <a:gd name="T62" fmla="*/ 117 w 140"/>
                <a:gd name="T63" fmla="*/ 86 h 115"/>
                <a:gd name="T64" fmla="*/ 101 w 140"/>
                <a:gd name="T65" fmla="*/ 85 h 115"/>
                <a:gd name="T66" fmla="*/ 92 w 140"/>
                <a:gd name="T67" fmla="*/ 84 h 115"/>
                <a:gd name="T68" fmla="*/ 86 w 140"/>
                <a:gd name="T69" fmla="*/ 87 h 115"/>
                <a:gd name="T70" fmla="*/ 78 w 140"/>
                <a:gd name="T71" fmla="*/ 86 h 115"/>
                <a:gd name="T72" fmla="*/ 47 w 140"/>
                <a:gd name="T73" fmla="*/ 87 h 115"/>
                <a:gd name="T74" fmla="*/ 46 w 140"/>
                <a:gd name="T75" fmla="*/ 98 h 115"/>
                <a:gd name="T76" fmla="*/ 49 w 140"/>
                <a:gd name="T77" fmla="*/ 114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40" h="115">
                  <a:moveTo>
                    <a:pt x="49" y="114"/>
                  </a:moveTo>
                  <a:lnTo>
                    <a:pt x="36" y="109"/>
                  </a:lnTo>
                  <a:lnTo>
                    <a:pt x="28" y="110"/>
                  </a:lnTo>
                  <a:lnTo>
                    <a:pt x="21" y="115"/>
                  </a:lnTo>
                  <a:lnTo>
                    <a:pt x="13" y="110"/>
                  </a:lnTo>
                  <a:lnTo>
                    <a:pt x="10" y="103"/>
                  </a:lnTo>
                  <a:lnTo>
                    <a:pt x="1" y="99"/>
                  </a:lnTo>
                  <a:lnTo>
                    <a:pt x="0" y="87"/>
                  </a:lnTo>
                  <a:lnTo>
                    <a:pt x="5" y="78"/>
                  </a:lnTo>
                  <a:lnTo>
                    <a:pt x="5" y="71"/>
                  </a:lnTo>
                  <a:lnTo>
                    <a:pt x="19" y="54"/>
                  </a:lnTo>
                  <a:lnTo>
                    <a:pt x="22" y="40"/>
                  </a:lnTo>
                  <a:lnTo>
                    <a:pt x="27" y="34"/>
                  </a:lnTo>
                  <a:lnTo>
                    <a:pt x="36" y="37"/>
                  </a:lnTo>
                  <a:lnTo>
                    <a:pt x="44" y="33"/>
                  </a:lnTo>
                  <a:lnTo>
                    <a:pt x="46" y="28"/>
                  </a:lnTo>
                  <a:lnTo>
                    <a:pt x="61" y="18"/>
                  </a:lnTo>
                  <a:lnTo>
                    <a:pt x="64" y="12"/>
                  </a:lnTo>
                  <a:lnTo>
                    <a:pt x="81" y="3"/>
                  </a:lnTo>
                  <a:lnTo>
                    <a:pt x="91" y="0"/>
                  </a:lnTo>
                  <a:lnTo>
                    <a:pt x="95" y="4"/>
                  </a:lnTo>
                  <a:lnTo>
                    <a:pt x="107" y="4"/>
                  </a:lnTo>
                  <a:lnTo>
                    <a:pt x="106" y="14"/>
                  </a:lnTo>
                  <a:lnTo>
                    <a:pt x="108" y="24"/>
                  </a:lnTo>
                  <a:lnTo>
                    <a:pt x="118" y="37"/>
                  </a:lnTo>
                  <a:lnTo>
                    <a:pt x="119" y="47"/>
                  </a:lnTo>
                  <a:lnTo>
                    <a:pt x="140" y="52"/>
                  </a:lnTo>
                  <a:lnTo>
                    <a:pt x="140" y="66"/>
                  </a:lnTo>
                  <a:lnTo>
                    <a:pt x="136" y="73"/>
                  </a:lnTo>
                  <a:lnTo>
                    <a:pt x="127" y="74"/>
                  </a:lnTo>
                  <a:lnTo>
                    <a:pt x="123" y="83"/>
                  </a:lnTo>
                  <a:lnTo>
                    <a:pt x="117" y="86"/>
                  </a:lnTo>
                  <a:lnTo>
                    <a:pt x="101" y="85"/>
                  </a:lnTo>
                  <a:lnTo>
                    <a:pt x="92" y="84"/>
                  </a:lnTo>
                  <a:lnTo>
                    <a:pt x="86" y="87"/>
                  </a:lnTo>
                  <a:lnTo>
                    <a:pt x="78" y="86"/>
                  </a:lnTo>
                  <a:lnTo>
                    <a:pt x="47" y="87"/>
                  </a:lnTo>
                  <a:lnTo>
                    <a:pt x="46" y="98"/>
                  </a:lnTo>
                  <a:lnTo>
                    <a:pt x="49" y="114"/>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23" name="Freeform 22"/>
            <p:cNvSpPr>
              <a:spLocks/>
            </p:cNvSpPr>
            <p:nvPr/>
          </p:nvSpPr>
          <p:spPr bwMode="auto">
            <a:xfrm>
              <a:off x="5542221" y="2823009"/>
              <a:ext cx="168620" cy="96302"/>
            </a:xfrm>
            <a:custGeom>
              <a:avLst/>
              <a:gdLst>
                <a:gd name="T0" fmla="*/ 3 w 102"/>
                <a:gd name="T1" fmla="*/ 0 h 62"/>
                <a:gd name="T2" fmla="*/ 9 w 102"/>
                <a:gd name="T3" fmla="*/ 9 h 62"/>
                <a:gd name="T4" fmla="*/ 15 w 102"/>
                <a:gd name="T5" fmla="*/ 7 h 62"/>
                <a:gd name="T6" fmla="*/ 28 w 102"/>
                <a:gd name="T7" fmla="*/ 10 h 62"/>
                <a:gd name="T8" fmla="*/ 53 w 102"/>
                <a:gd name="T9" fmla="*/ 12 h 62"/>
                <a:gd name="T10" fmla="*/ 60 w 102"/>
                <a:gd name="T11" fmla="*/ 6 h 62"/>
                <a:gd name="T12" fmla="*/ 80 w 102"/>
                <a:gd name="T13" fmla="*/ 2 h 62"/>
                <a:gd name="T14" fmla="*/ 92 w 102"/>
                <a:gd name="T15" fmla="*/ 9 h 62"/>
                <a:gd name="T16" fmla="*/ 102 w 102"/>
                <a:gd name="T17" fmla="*/ 11 h 62"/>
                <a:gd name="T18" fmla="*/ 95 w 102"/>
                <a:gd name="T19" fmla="*/ 20 h 62"/>
                <a:gd name="T20" fmla="*/ 91 w 102"/>
                <a:gd name="T21" fmla="*/ 34 h 62"/>
                <a:gd name="T22" fmla="*/ 98 w 102"/>
                <a:gd name="T23" fmla="*/ 46 h 62"/>
                <a:gd name="T24" fmla="*/ 83 w 102"/>
                <a:gd name="T25" fmla="*/ 43 h 62"/>
                <a:gd name="T26" fmla="*/ 66 w 102"/>
                <a:gd name="T27" fmla="*/ 50 h 62"/>
                <a:gd name="T28" fmla="*/ 67 w 102"/>
                <a:gd name="T29" fmla="*/ 60 h 62"/>
                <a:gd name="T30" fmla="*/ 52 w 102"/>
                <a:gd name="T31" fmla="*/ 62 h 62"/>
                <a:gd name="T32" fmla="*/ 40 w 102"/>
                <a:gd name="T33" fmla="*/ 55 h 62"/>
                <a:gd name="T34" fmla="*/ 27 w 102"/>
                <a:gd name="T35" fmla="*/ 60 h 62"/>
                <a:gd name="T36" fmla="*/ 14 w 102"/>
                <a:gd name="T37" fmla="*/ 60 h 62"/>
                <a:gd name="T38" fmla="*/ 12 w 102"/>
                <a:gd name="T39" fmla="*/ 46 h 62"/>
                <a:gd name="T40" fmla="*/ 3 w 102"/>
                <a:gd name="T41" fmla="*/ 40 h 62"/>
                <a:gd name="T42" fmla="*/ 5 w 102"/>
                <a:gd name="T43" fmla="*/ 37 h 62"/>
                <a:gd name="T44" fmla="*/ 3 w 102"/>
                <a:gd name="T45" fmla="*/ 34 h 62"/>
                <a:gd name="T46" fmla="*/ 5 w 102"/>
                <a:gd name="T47" fmla="*/ 28 h 62"/>
                <a:gd name="T48" fmla="*/ 11 w 102"/>
                <a:gd name="T49" fmla="*/ 21 h 62"/>
                <a:gd name="T50" fmla="*/ 2 w 102"/>
                <a:gd name="T51" fmla="*/ 13 h 62"/>
                <a:gd name="T52" fmla="*/ 0 w 102"/>
                <a:gd name="T53" fmla="*/ 5 h 62"/>
                <a:gd name="T54" fmla="*/ 3 w 102"/>
                <a:gd name="T55" fmla="*/ 0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02" h="62">
                  <a:moveTo>
                    <a:pt x="3" y="0"/>
                  </a:moveTo>
                  <a:lnTo>
                    <a:pt x="9" y="9"/>
                  </a:lnTo>
                  <a:lnTo>
                    <a:pt x="15" y="7"/>
                  </a:lnTo>
                  <a:lnTo>
                    <a:pt x="28" y="10"/>
                  </a:lnTo>
                  <a:lnTo>
                    <a:pt x="53" y="12"/>
                  </a:lnTo>
                  <a:lnTo>
                    <a:pt x="60" y="6"/>
                  </a:lnTo>
                  <a:lnTo>
                    <a:pt x="80" y="2"/>
                  </a:lnTo>
                  <a:lnTo>
                    <a:pt x="92" y="9"/>
                  </a:lnTo>
                  <a:lnTo>
                    <a:pt x="102" y="11"/>
                  </a:lnTo>
                  <a:lnTo>
                    <a:pt x="95" y="20"/>
                  </a:lnTo>
                  <a:lnTo>
                    <a:pt x="91" y="34"/>
                  </a:lnTo>
                  <a:lnTo>
                    <a:pt x="98" y="46"/>
                  </a:lnTo>
                  <a:lnTo>
                    <a:pt x="83" y="43"/>
                  </a:lnTo>
                  <a:lnTo>
                    <a:pt x="66" y="50"/>
                  </a:lnTo>
                  <a:lnTo>
                    <a:pt x="67" y="60"/>
                  </a:lnTo>
                  <a:lnTo>
                    <a:pt x="52" y="62"/>
                  </a:lnTo>
                  <a:lnTo>
                    <a:pt x="40" y="55"/>
                  </a:lnTo>
                  <a:lnTo>
                    <a:pt x="27" y="60"/>
                  </a:lnTo>
                  <a:lnTo>
                    <a:pt x="14" y="60"/>
                  </a:lnTo>
                  <a:lnTo>
                    <a:pt x="12" y="46"/>
                  </a:lnTo>
                  <a:lnTo>
                    <a:pt x="3" y="40"/>
                  </a:lnTo>
                  <a:lnTo>
                    <a:pt x="5" y="37"/>
                  </a:lnTo>
                  <a:lnTo>
                    <a:pt x="3" y="34"/>
                  </a:lnTo>
                  <a:lnTo>
                    <a:pt x="5" y="28"/>
                  </a:lnTo>
                  <a:lnTo>
                    <a:pt x="11" y="21"/>
                  </a:lnTo>
                  <a:lnTo>
                    <a:pt x="2" y="13"/>
                  </a:lnTo>
                  <a:lnTo>
                    <a:pt x="0" y="5"/>
                  </a:lnTo>
                  <a:lnTo>
                    <a:pt x="3"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27" name="Freeform 26"/>
            <p:cNvSpPr>
              <a:spLocks/>
            </p:cNvSpPr>
            <p:nvPr/>
          </p:nvSpPr>
          <p:spPr bwMode="auto">
            <a:xfrm>
              <a:off x="5357069" y="2791945"/>
              <a:ext cx="107455" cy="82324"/>
            </a:xfrm>
            <a:custGeom>
              <a:avLst/>
              <a:gdLst>
                <a:gd name="T0" fmla="*/ 54 w 65"/>
                <a:gd name="T1" fmla="*/ 7 h 53"/>
                <a:gd name="T2" fmla="*/ 60 w 65"/>
                <a:gd name="T3" fmla="*/ 7 h 53"/>
                <a:gd name="T4" fmla="*/ 56 w 65"/>
                <a:gd name="T5" fmla="*/ 16 h 53"/>
                <a:gd name="T6" fmla="*/ 65 w 65"/>
                <a:gd name="T7" fmla="*/ 24 h 53"/>
                <a:gd name="T8" fmla="*/ 64 w 65"/>
                <a:gd name="T9" fmla="*/ 34 h 53"/>
                <a:gd name="T10" fmla="*/ 60 w 65"/>
                <a:gd name="T11" fmla="*/ 35 h 53"/>
                <a:gd name="T12" fmla="*/ 57 w 65"/>
                <a:gd name="T13" fmla="*/ 37 h 53"/>
                <a:gd name="T14" fmla="*/ 52 w 65"/>
                <a:gd name="T15" fmla="*/ 42 h 53"/>
                <a:gd name="T16" fmla="*/ 50 w 65"/>
                <a:gd name="T17" fmla="*/ 53 h 53"/>
                <a:gd name="T18" fmla="*/ 35 w 65"/>
                <a:gd name="T19" fmla="*/ 45 h 53"/>
                <a:gd name="T20" fmla="*/ 28 w 65"/>
                <a:gd name="T21" fmla="*/ 37 h 53"/>
                <a:gd name="T22" fmla="*/ 21 w 65"/>
                <a:gd name="T23" fmla="*/ 32 h 53"/>
                <a:gd name="T24" fmla="*/ 13 w 65"/>
                <a:gd name="T25" fmla="*/ 24 h 53"/>
                <a:gd name="T26" fmla="*/ 9 w 65"/>
                <a:gd name="T27" fmla="*/ 18 h 53"/>
                <a:gd name="T28" fmla="*/ 0 w 65"/>
                <a:gd name="T29" fmla="*/ 8 h 53"/>
                <a:gd name="T30" fmla="*/ 3 w 65"/>
                <a:gd name="T31" fmla="*/ 0 h 53"/>
                <a:gd name="T32" fmla="*/ 9 w 65"/>
                <a:gd name="T33" fmla="*/ 5 h 53"/>
                <a:gd name="T34" fmla="*/ 13 w 65"/>
                <a:gd name="T35" fmla="*/ 0 h 53"/>
                <a:gd name="T36" fmla="*/ 20 w 65"/>
                <a:gd name="T37" fmla="*/ 0 h 53"/>
                <a:gd name="T38" fmla="*/ 35 w 65"/>
                <a:gd name="T39" fmla="*/ 3 h 53"/>
                <a:gd name="T40" fmla="*/ 46 w 65"/>
                <a:gd name="T41" fmla="*/ 3 h 53"/>
                <a:gd name="T42" fmla="*/ 54 w 65"/>
                <a:gd name="T43" fmla="*/ 7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65" h="53">
                  <a:moveTo>
                    <a:pt x="54" y="7"/>
                  </a:moveTo>
                  <a:lnTo>
                    <a:pt x="60" y="7"/>
                  </a:lnTo>
                  <a:lnTo>
                    <a:pt x="56" y="16"/>
                  </a:lnTo>
                  <a:lnTo>
                    <a:pt x="65" y="24"/>
                  </a:lnTo>
                  <a:lnTo>
                    <a:pt x="64" y="34"/>
                  </a:lnTo>
                  <a:lnTo>
                    <a:pt x="60" y="35"/>
                  </a:lnTo>
                  <a:lnTo>
                    <a:pt x="57" y="37"/>
                  </a:lnTo>
                  <a:lnTo>
                    <a:pt x="52" y="42"/>
                  </a:lnTo>
                  <a:lnTo>
                    <a:pt x="50" y="53"/>
                  </a:lnTo>
                  <a:lnTo>
                    <a:pt x="35" y="45"/>
                  </a:lnTo>
                  <a:lnTo>
                    <a:pt x="28" y="37"/>
                  </a:lnTo>
                  <a:lnTo>
                    <a:pt x="21" y="32"/>
                  </a:lnTo>
                  <a:lnTo>
                    <a:pt x="13" y="24"/>
                  </a:lnTo>
                  <a:lnTo>
                    <a:pt x="9" y="18"/>
                  </a:lnTo>
                  <a:lnTo>
                    <a:pt x="0" y="8"/>
                  </a:lnTo>
                  <a:lnTo>
                    <a:pt x="3" y="0"/>
                  </a:lnTo>
                  <a:lnTo>
                    <a:pt x="9" y="5"/>
                  </a:lnTo>
                  <a:lnTo>
                    <a:pt x="13" y="0"/>
                  </a:lnTo>
                  <a:lnTo>
                    <a:pt x="20" y="0"/>
                  </a:lnTo>
                  <a:lnTo>
                    <a:pt x="35" y="3"/>
                  </a:lnTo>
                  <a:lnTo>
                    <a:pt x="46" y="3"/>
                  </a:lnTo>
                  <a:lnTo>
                    <a:pt x="54" y="7"/>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28" name="Freeform 27"/>
            <p:cNvSpPr>
              <a:spLocks/>
            </p:cNvSpPr>
            <p:nvPr/>
          </p:nvSpPr>
          <p:spPr bwMode="auto">
            <a:xfrm>
              <a:off x="5528996" y="2450227"/>
              <a:ext cx="241359" cy="149113"/>
            </a:xfrm>
            <a:custGeom>
              <a:avLst/>
              <a:gdLst>
                <a:gd name="T0" fmla="*/ 1 w 146"/>
                <a:gd name="T1" fmla="*/ 44 h 96"/>
                <a:gd name="T2" fmla="*/ 15 w 146"/>
                <a:gd name="T3" fmla="*/ 44 h 96"/>
                <a:gd name="T4" fmla="*/ 31 w 146"/>
                <a:gd name="T5" fmla="*/ 37 h 96"/>
                <a:gd name="T6" fmla="*/ 33 w 146"/>
                <a:gd name="T7" fmla="*/ 26 h 96"/>
                <a:gd name="T8" fmla="*/ 45 w 146"/>
                <a:gd name="T9" fmla="*/ 20 h 96"/>
                <a:gd name="T10" fmla="*/ 42 w 146"/>
                <a:gd name="T11" fmla="*/ 11 h 96"/>
                <a:gd name="T12" fmla="*/ 50 w 146"/>
                <a:gd name="T13" fmla="*/ 7 h 96"/>
                <a:gd name="T14" fmla="*/ 65 w 146"/>
                <a:gd name="T15" fmla="*/ 0 h 96"/>
                <a:gd name="T16" fmla="*/ 82 w 146"/>
                <a:gd name="T17" fmla="*/ 5 h 96"/>
                <a:gd name="T18" fmla="*/ 85 w 146"/>
                <a:gd name="T19" fmla="*/ 10 h 96"/>
                <a:gd name="T20" fmla="*/ 93 w 146"/>
                <a:gd name="T21" fmla="*/ 7 h 96"/>
                <a:gd name="T22" fmla="*/ 109 w 146"/>
                <a:gd name="T23" fmla="*/ 12 h 96"/>
                <a:gd name="T24" fmla="*/ 112 w 146"/>
                <a:gd name="T25" fmla="*/ 21 h 96"/>
                <a:gd name="T26" fmla="*/ 110 w 146"/>
                <a:gd name="T27" fmla="*/ 27 h 96"/>
                <a:gd name="T28" fmla="*/ 122 w 146"/>
                <a:gd name="T29" fmla="*/ 40 h 96"/>
                <a:gd name="T30" fmla="*/ 129 w 146"/>
                <a:gd name="T31" fmla="*/ 43 h 96"/>
                <a:gd name="T32" fmla="*/ 129 w 146"/>
                <a:gd name="T33" fmla="*/ 47 h 96"/>
                <a:gd name="T34" fmla="*/ 140 w 146"/>
                <a:gd name="T35" fmla="*/ 50 h 96"/>
                <a:gd name="T36" fmla="*/ 146 w 146"/>
                <a:gd name="T37" fmla="*/ 56 h 96"/>
                <a:gd name="T38" fmla="*/ 140 w 146"/>
                <a:gd name="T39" fmla="*/ 60 h 96"/>
                <a:gd name="T40" fmla="*/ 128 w 146"/>
                <a:gd name="T41" fmla="*/ 59 h 96"/>
                <a:gd name="T42" fmla="*/ 125 w 146"/>
                <a:gd name="T43" fmla="*/ 61 h 96"/>
                <a:gd name="T44" fmla="*/ 130 w 146"/>
                <a:gd name="T45" fmla="*/ 68 h 96"/>
                <a:gd name="T46" fmla="*/ 136 w 146"/>
                <a:gd name="T47" fmla="*/ 81 h 96"/>
                <a:gd name="T48" fmla="*/ 123 w 146"/>
                <a:gd name="T49" fmla="*/ 82 h 96"/>
                <a:gd name="T50" fmla="*/ 119 w 146"/>
                <a:gd name="T51" fmla="*/ 86 h 96"/>
                <a:gd name="T52" fmla="*/ 119 w 146"/>
                <a:gd name="T53" fmla="*/ 96 h 96"/>
                <a:gd name="T54" fmla="*/ 113 w 146"/>
                <a:gd name="T55" fmla="*/ 95 h 96"/>
                <a:gd name="T56" fmla="*/ 99 w 146"/>
                <a:gd name="T57" fmla="*/ 95 h 96"/>
                <a:gd name="T58" fmla="*/ 94 w 146"/>
                <a:gd name="T59" fmla="*/ 91 h 96"/>
                <a:gd name="T60" fmla="*/ 88 w 146"/>
                <a:gd name="T61" fmla="*/ 94 h 96"/>
                <a:gd name="T62" fmla="*/ 82 w 146"/>
                <a:gd name="T63" fmla="*/ 91 h 96"/>
                <a:gd name="T64" fmla="*/ 70 w 146"/>
                <a:gd name="T65" fmla="*/ 91 h 96"/>
                <a:gd name="T66" fmla="*/ 51 w 146"/>
                <a:gd name="T67" fmla="*/ 86 h 96"/>
                <a:gd name="T68" fmla="*/ 35 w 146"/>
                <a:gd name="T69" fmla="*/ 84 h 96"/>
                <a:gd name="T70" fmla="*/ 23 w 146"/>
                <a:gd name="T71" fmla="*/ 85 h 96"/>
                <a:gd name="T72" fmla="*/ 15 w 146"/>
                <a:gd name="T73" fmla="*/ 90 h 96"/>
                <a:gd name="T74" fmla="*/ 8 w 146"/>
                <a:gd name="T75" fmla="*/ 91 h 96"/>
                <a:gd name="T76" fmla="*/ 6 w 146"/>
                <a:gd name="T77" fmla="*/ 82 h 96"/>
                <a:gd name="T78" fmla="*/ 0 w 146"/>
                <a:gd name="T79" fmla="*/ 73 h 96"/>
                <a:gd name="T80" fmla="*/ 9 w 146"/>
                <a:gd name="T81" fmla="*/ 69 h 96"/>
                <a:gd name="T82" fmla="*/ 8 w 146"/>
                <a:gd name="T83" fmla="*/ 61 h 96"/>
                <a:gd name="T84" fmla="*/ 3 w 146"/>
                <a:gd name="T85" fmla="*/ 53 h 96"/>
                <a:gd name="T86" fmla="*/ 1 w 146"/>
                <a:gd name="T87" fmla="*/ 44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46" h="96">
                  <a:moveTo>
                    <a:pt x="1" y="44"/>
                  </a:moveTo>
                  <a:lnTo>
                    <a:pt x="15" y="44"/>
                  </a:lnTo>
                  <a:lnTo>
                    <a:pt x="31" y="37"/>
                  </a:lnTo>
                  <a:lnTo>
                    <a:pt x="33" y="26"/>
                  </a:lnTo>
                  <a:lnTo>
                    <a:pt x="45" y="20"/>
                  </a:lnTo>
                  <a:lnTo>
                    <a:pt x="42" y="11"/>
                  </a:lnTo>
                  <a:lnTo>
                    <a:pt x="50" y="7"/>
                  </a:lnTo>
                  <a:lnTo>
                    <a:pt x="65" y="0"/>
                  </a:lnTo>
                  <a:lnTo>
                    <a:pt x="82" y="5"/>
                  </a:lnTo>
                  <a:lnTo>
                    <a:pt x="85" y="10"/>
                  </a:lnTo>
                  <a:lnTo>
                    <a:pt x="93" y="7"/>
                  </a:lnTo>
                  <a:lnTo>
                    <a:pt x="109" y="12"/>
                  </a:lnTo>
                  <a:lnTo>
                    <a:pt x="112" y="21"/>
                  </a:lnTo>
                  <a:lnTo>
                    <a:pt x="110" y="27"/>
                  </a:lnTo>
                  <a:lnTo>
                    <a:pt x="122" y="40"/>
                  </a:lnTo>
                  <a:lnTo>
                    <a:pt x="129" y="43"/>
                  </a:lnTo>
                  <a:lnTo>
                    <a:pt x="129" y="47"/>
                  </a:lnTo>
                  <a:lnTo>
                    <a:pt x="140" y="50"/>
                  </a:lnTo>
                  <a:lnTo>
                    <a:pt x="146" y="56"/>
                  </a:lnTo>
                  <a:lnTo>
                    <a:pt x="140" y="60"/>
                  </a:lnTo>
                  <a:lnTo>
                    <a:pt x="128" y="59"/>
                  </a:lnTo>
                  <a:lnTo>
                    <a:pt x="125" y="61"/>
                  </a:lnTo>
                  <a:lnTo>
                    <a:pt x="130" y="68"/>
                  </a:lnTo>
                  <a:lnTo>
                    <a:pt x="136" y="81"/>
                  </a:lnTo>
                  <a:lnTo>
                    <a:pt x="123" y="82"/>
                  </a:lnTo>
                  <a:lnTo>
                    <a:pt x="119" y="86"/>
                  </a:lnTo>
                  <a:lnTo>
                    <a:pt x="119" y="96"/>
                  </a:lnTo>
                  <a:lnTo>
                    <a:pt x="113" y="95"/>
                  </a:lnTo>
                  <a:lnTo>
                    <a:pt x="99" y="95"/>
                  </a:lnTo>
                  <a:lnTo>
                    <a:pt x="94" y="91"/>
                  </a:lnTo>
                  <a:lnTo>
                    <a:pt x="88" y="94"/>
                  </a:lnTo>
                  <a:lnTo>
                    <a:pt x="82" y="91"/>
                  </a:lnTo>
                  <a:lnTo>
                    <a:pt x="70" y="91"/>
                  </a:lnTo>
                  <a:lnTo>
                    <a:pt x="51" y="86"/>
                  </a:lnTo>
                  <a:lnTo>
                    <a:pt x="35" y="84"/>
                  </a:lnTo>
                  <a:lnTo>
                    <a:pt x="23" y="85"/>
                  </a:lnTo>
                  <a:lnTo>
                    <a:pt x="15" y="90"/>
                  </a:lnTo>
                  <a:lnTo>
                    <a:pt x="8" y="91"/>
                  </a:lnTo>
                  <a:lnTo>
                    <a:pt x="6" y="82"/>
                  </a:lnTo>
                  <a:lnTo>
                    <a:pt x="0" y="73"/>
                  </a:lnTo>
                  <a:lnTo>
                    <a:pt x="9" y="69"/>
                  </a:lnTo>
                  <a:lnTo>
                    <a:pt x="8" y="61"/>
                  </a:lnTo>
                  <a:lnTo>
                    <a:pt x="3" y="53"/>
                  </a:lnTo>
                  <a:lnTo>
                    <a:pt x="1" y="44"/>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34" name="Freeform 33"/>
            <p:cNvSpPr>
              <a:spLocks/>
            </p:cNvSpPr>
            <p:nvPr/>
          </p:nvSpPr>
          <p:spPr bwMode="auto">
            <a:xfrm>
              <a:off x="5515771" y="4817395"/>
              <a:ext cx="285995" cy="296673"/>
            </a:xfrm>
            <a:custGeom>
              <a:avLst/>
              <a:gdLst>
                <a:gd name="T0" fmla="*/ 108 w 173"/>
                <a:gd name="T1" fmla="*/ 19 h 191"/>
                <a:gd name="T2" fmla="*/ 112 w 173"/>
                <a:gd name="T3" fmla="*/ 22 h 191"/>
                <a:gd name="T4" fmla="*/ 117 w 173"/>
                <a:gd name="T5" fmla="*/ 34 h 191"/>
                <a:gd name="T6" fmla="*/ 137 w 173"/>
                <a:gd name="T7" fmla="*/ 57 h 191"/>
                <a:gd name="T8" fmla="*/ 144 w 173"/>
                <a:gd name="T9" fmla="*/ 59 h 191"/>
                <a:gd name="T10" fmla="*/ 144 w 173"/>
                <a:gd name="T11" fmla="*/ 67 h 191"/>
                <a:gd name="T12" fmla="*/ 149 w 173"/>
                <a:gd name="T13" fmla="*/ 80 h 191"/>
                <a:gd name="T14" fmla="*/ 162 w 173"/>
                <a:gd name="T15" fmla="*/ 83 h 191"/>
                <a:gd name="T16" fmla="*/ 173 w 173"/>
                <a:gd name="T17" fmla="*/ 92 h 191"/>
                <a:gd name="T18" fmla="*/ 147 w 173"/>
                <a:gd name="T19" fmla="*/ 108 h 191"/>
                <a:gd name="T20" fmla="*/ 130 w 173"/>
                <a:gd name="T21" fmla="*/ 123 h 191"/>
                <a:gd name="T22" fmla="*/ 124 w 173"/>
                <a:gd name="T23" fmla="*/ 137 h 191"/>
                <a:gd name="T24" fmla="*/ 118 w 173"/>
                <a:gd name="T25" fmla="*/ 145 h 191"/>
                <a:gd name="T26" fmla="*/ 108 w 173"/>
                <a:gd name="T27" fmla="*/ 146 h 191"/>
                <a:gd name="T28" fmla="*/ 104 w 173"/>
                <a:gd name="T29" fmla="*/ 156 h 191"/>
                <a:gd name="T30" fmla="*/ 102 w 173"/>
                <a:gd name="T31" fmla="*/ 163 h 191"/>
                <a:gd name="T32" fmla="*/ 90 w 173"/>
                <a:gd name="T33" fmla="*/ 168 h 191"/>
                <a:gd name="T34" fmla="*/ 76 w 173"/>
                <a:gd name="T35" fmla="*/ 167 h 191"/>
                <a:gd name="T36" fmla="*/ 68 w 173"/>
                <a:gd name="T37" fmla="*/ 161 h 191"/>
                <a:gd name="T38" fmla="*/ 60 w 173"/>
                <a:gd name="T39" fmla="*/ 158 h 191"/>
                <a:gd name="T40" fmla="*/ 51 w 173"/>
                <a:gd name="T41" fmla="*/ 163 h 191"/>
                <a:gd name="T42" fmla="*/ 47 w 173"/>
                <a:gd name="T43" fmla="*/ 173 h 191"/>
                <a:gd name="T44" fmla="*/ 38 w 173"/>
                <a:gd name="T45" fmla="*/ 179 h 191"/>
                <a:gd name="T46" fmla="*/ 28 w 173"/>
                <a:gd name="T47" fmla="*/ 189 h 191"/>
                <a:gd name="T48" fmla="*/ 16 w 173"/>
                <a:gd name="T49" fmla="*/ 191 h 191"/>
                <a:gd name="T50" fmla="*/ 12 w 173"/>
                <a:gd name="T51" fmla="*/ 183 h 191"/>
                <a:gd name="T52" fmla="*/ 14 w 173"/>
                <a:gd name="T53" fmla="*/ 171 h 191"/>
                <a:gd name="T54" fmla="*/ 4 w 173"/>
                <a:gd name="T55" fmla="*/ 151 h 191"/>
                <a:gd name="T56" fmla="*/ 0 w 173"/>
                <a:gd name="T57" fmla="*/ 148 h 191"/>
                <a:gd name="T58" fmla="*/ 2 w 173"/>
                <a:gd name="T59" fmla="*/ 87 h 191"/>
                <a:gd name="T60" fmla="*/ 20 w 173"/>
                <a:gd name="T61" fmla="*/ 87 h 191"/>
                <a:gd name="T62" fmla="*/ 23 w 173"/>
                <a:gd name="T63" fmla="*/ 13 h 191"/>
                <a:gd name="T64" fmla="*/ 36 w 173"/>
                <a:gd name="T65" fmla="*/ 12 h 191"/>
                <a:gd name="T66" fmla="*/ 65 w 173"/>
                <a:gd name="T67" fmla="*/ 5 h 191"/>
                <a:gd name="T68" fmla="*/ 71 w 173"/>
                <a:gd name="T69" fmla="*/ 13 h 191"/>
                <a:gd name="T70" fmla="*/ 83 w 173"/>
                <a:gd name="T71" fmla="*/ 5 h 191"/>
                <a:gd name="T72" fmla="*/ 89 w 173"/>
                <a:gd name="T73" fmla="*/ 5 h 191"/>
                <a:gd name="T74" fmla="*/ 99 w 173"/>
                <a:gd name="T75" fmla="*/ 0 h 191"/>
                <a:gd name="T76" fmla="*/ 102 w 173"/>
                <a:gd name="T77" fmla="*/ 2 h 191"/>
                <a:gd name="T78" fmla="*/ 108 w 173"/>
                <a:gd name="T79" fmla="*/ 19 h 1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73" h="191">
                  <a:moveTo>
                    <a:pt x="108" y="19"/>
                  </a:moveTo>
                  <a:lnTo>
                    <a:pt x="112" y="22"/>
                  </a:lnTo>
                  <a:lnTo>
                    <a:pt x="117" y="34"/>
                  </a:lnTo>
                  <a:lnTo>
                    <a:pt x="137" y="57"/>
                  </a:lnTo>
                  <a:lnTo>
                    <a:pt x="144" y="59"/>
                  </a:lnTo>
                  <a:lnTo>
                    <a:pt x="144" y="67"/>
                  </a:lnTo>
                  <a:lnTo>
                    <a:pt x="149" y="80"/>
                  </a:lnTo>
                  <a:lnTo>
                    <a:pt x="162" y="83"/>
                  </a:lnTo>
                  <a:lnTo>
                    <a:pt x="173" y="92"/>
                  </a:lnTo>
                  <a:lnTo>
                    <a:pt x="147" y="108"/>
                  </a:lnTo>
                  <a:lnTo>
                    <a:pt x="130" y="123"/>
                  </a:lnTo>
                  <a:lnTo>
                    <a:pt x="124" y="137"/>
                  </a:lnTo>
                  <a:lnTo>
                    <a:pt x="118" y="145"/>
                  </a:lnTo>
                  <a:lnTo>
                    <a:pt x="108" y="146"/>
                  </a:lnTo>
                  <a:lnTo>
                    <a:pt x="104" y="156"/>
                  </a:lnTo>
                  <a:lnTo>
                    <a:pt x="102" y="163"/>
                  </a:lnTo>
                  <a:lnTo>
                    <a:pt x="90" y="168"/>
                  </a:lnTo>
                  <a:lnTo>
                    <a:pt x="76" y="167"/>
                  </a:lnTo>
                  <a:lnTo>
                    <a:pt x="68" y="161"/>
                  </a:lnTo>
                  <a:lnTo>
                    <a:pt x="60" y="158"/>
                  </a:lnTo>
                  <a:lnTo>
                    <a:pt x="51" y="163"/>
                  </a:lnTo>
                  <a:lnTo>
                    <a:pt x="47" y="173"/>
                  </a:lnTo>
                  <a:lnTo>
                    <a:pt x="38" y="179"/>
                  </a:lnTo>
                  <a:lnTo>
                    <a:pt x="28" y="189"/>
                  </a:lnTo>
                  <a:lnTo>
                    <a:pt x="16" y="191"/>
                  </a:lnTo>
                  <a:lnTo>
                    <a:pt x="12" y="183"/>
                  </a:lnTo>
                  <a:lnTo>
                    <a:pt x="14" y="171"/>
                  </a:lnTo>
                  <a:lnTo>
                    <a:pt x="4" y="151"/>
                  </a:lnTo>
                  <a:lnTo>
                    <a:pt x="0" y="148"/>
                  </a:lnTo>
                  <a:lnTo>
                    <a:pt x="2" y="87"/>
                  </a:lnTo>
                  <a:lnTo>
                    <a:pt x="20" y="87"/>
                  </a:lnTo>
                  <a:lnTo>
                    <a:pt x="23" y="13"/>
                  </a:lnTo>
                  <a:lnTo>
                    <a:pt x="36" y="12"/>
                  </a:lnTo>
                  <a:lnTo>
                    <a:pt x="65" y="5"/>
                  </a:lnTo>
                  <a:lnTo>
                    <a:pt x="71" y="13"/>
                  </a:lnTo>
                  <a:lnTo>
                    <a:pt x="83" y="5"/>
                  </a:lnTo>
                  <a:lnTo>
                    <a:pt x="89" y="5"/>
                  </a:lnTo>
                  <a:lnTo>
                    <a:pt x="99" y="0"/>
                  </a:lnTo>
                  <a:lnTo>
                    <a:pt x="102" y="2"/>
                  </a:lnTo>
                  <a:lnTo>
                    <a:pt x="108" y="1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35" name="Freeform 34"/>
            <p:cNvSpPr>
              <a:spLocks/>
            </p:cNvSpPr>
            <p:nvPr/>
          </p:nvSpPr>
          <p:spPr bwMode="auto">
            <a:xfrm>
              <a:off x="5366988" y="3888545"/>
              <a:ext cx="391795" cy="285801"/>
            </a:xfrm>
            <a:custGeom>
              <a:avLst/>
              <a:gdLst>
                <a:gd name="T0" fmla="*/ 14 w 237"/>
                <a:gd name="T1" fmla="*/ 77 h 184"/>
                <a:gd name="T2" fmla="*/ 29 w 237"/>
                <a:gd name="T3" fmla="*/ 76 h 184"/>
                <a:gd name="T4" fmla="*/ 33 w 237"/>
                <a:gd name="T5" fmla="*/ 70 h 184"/>
                <a:gd name="T6" fmla="*/ 36 w 237"/>
                <a:gd name="T7" fmla="*/ 71 h 184"/>
                <a:gd name="T8" fmla="*/ 40 w 237"/>
                <a:gd name="T9" fmla="*/ 75 h 184"/>
                <a:gd name="T10" fmla="*/ 64 w 237"/>
                <a:gd name="T11" fmla="*/ 68 h 184"/>
                <a:gd name="T12" fmla="*/ 71 w 237"/>
                <a:gd name="T13" fmla="*/ 59 h 184"/>
                <a:gd name="T14" fmla="*/ 81 w 237"/>
                <a:gd name="T15" fmla="*/ 52 h 184"/>
                <a:gd name="T16" fmla="*/ 79 w 237"/>
                <a:gd name="T17" fmla="*/ 45 h 184"/>
                <a:gd name="T18" fmla="*/ 84 w 237"/>
                <a:gd name="T19" fmla="*/ 43 h 184"/>
                <a:gd name="T20" fmla="*/ 102 w 237"/>
                <a:gd name="T21" fmla="*/ 44 h 184"/>
                <a:gd name="T22" fmla="*/ 119 w 237"/>
                <a:gd name="T23" fmla="*/ 35 h 184"/>
                <a:gd name="T24" fmla="*/ 132 w 237"/>
                <a:gd name="T25" fmla="*/ 12 h 184"/>
                <a:gd name="T26" fmla="*/ 141 w 237"/>
                <a:gd name="T27" fmla="*/ 3 h 184"/>
                <a:gd name="T28" fmla="*/ 152 w 237"/>
                <a:gd name="T29" fmla="*/ 0 h 184"/>
                <a:gd name="T30" fmla="*/ 155 w 237"/>
                <a:gd name="T31" fmla="*/ 9 h 184"/>
                <a:gd name="T32" fmla="*/ 165 w 237"/>
                <a:gd name="T33" fmla="*/ 22 h 184"/>
                <a:gd name="T34" fmla="*/ 165 w 237"/>
                <a:gd name="T35" fmla="*/ 30 h 184"/>
                <a:gd name="T36" fmla="*/ 163 w 237"/>
                <a:gd name="T37" fmla="*/ 39 h 184"/>
                <a:gd name="T38" fmla="*/ 164 w 237"/>
                <a:gd name="T39" fmla="*/ 45 h 184"/>
                <a:gd name="T40" fmla="*/ 170 w 237"/>
                <a:gd name="T41" fmla="*/ 51 h 184"/>
                <a:gd name="T42" fmla="*/ 185 w 237"/>
                <a:gd name="T43" fmla="*/ 61 h 184"/>
                <a:gd name="T44" fmla="*/ 195 w 237"/>
                <a:gd name="T45" fmla="*/ 69 h 184"/>
                <a:gd name="T46" fmla="*/ 195 w 237"/>
                <a:gd name="T47" fmla="*/ 76 h 184"/>
                <a:gd name="T48" fmla="*/ 207 w 237"/>
                <a:gd name="T49" fmla="*/ 86 h 184"/>
                <a:gd name="T50" fmla="*/ 215 w 237"/>
                <a:gd name="T51" fmla="*/ 95 h 184"/>
                <a:gd name="T52" fmla="*/ 220 w 237"/>
                <a:gd name="T53" fmla="*/ 108 h 184"/>
                <a:gd name="T54" fmla="*/ 234 w 237"/>
                <a:gd name="T55" fmla="*/ 116 h 184"/>
                <a:gd name="T56" fmla="*/ 237 w 237"/>
                <a:gd name="T57" fmla="*/ 123 h 184"/>
                <a:gd name="T58" fmla="*/ 231 w 237"/>
                <a:gd name="T59" fmla="*/ 125 h 184"/>
                <a:gd name="T60" fmla="*/ 219 w 237"/>
                <a:gd name="T61" fmla="*/ 124 h 184"/>
                <a:gd name="T62" fmla="*/ 205 w 237"/>
                <a:gd name="T63" fmla="*/ 122 h 184"/>
                <a:gd name="T64" fmla="*/ 198 w 237"/>
                <a:gd name="T65" fmla="*/ 124 h 184"/>
                <a:gd name="T66" fmla="*/ 196 w 237"/>
                <a:gd name="T67" fmla="*/ 129 h 184"/>
                <a:gd name="T68" fmla="*/ 190 w 237"/>
                <a:gd name="T69" fmla="*/ 130 h 184"/>
                <a:gd name="T70" fmla="*/ 182 w 237"/>
                <a:gd name="T71" fmla="*/ 125 h 184"/>
                <a:gd name="T72" fmla="*/ 162 w 237"/>
                <a:gd name="T73" fmla="*/ 136 h 184"/>
                <a:gd name="T74" fmla="*/ 154 w 237"/>
                <a:gd name="T75" fmla="*/ 133 h 184"/>
                <a:gd name="T76" fmla="*/ 151 w 237"/>
                <a:gd name="T77" fmla="*/ 135 h 184"/>
                <a:gd name="T78" fmla="*/ 146 w 237"/>
                <a:gd name="T79" fmla="*/ 148 h 184"/>
                <a:gd name="T80" fmla="*/ 132 w 237"/>
                <a:gd name="T81" fmla="*/ 144 h 184"/>
                <a:gd name="T82" fmla="*/ 119 w 237"/>
                <a:gd name="T83" fmla="*/ 142 h 184"/>
                <a:gd name="T84" fmla="*/ 107 w 237"/>
                <a:gd name="T85" fmla="*/ 134 h 184"/>
                <a:gd name="T86" fmla="*/ 92 w 237"/>
                <a:gd name="T87" fmla="*/ 127 h 184"/>
                <a:gd name="T88" fmla="*/ 82 w 237"/>
                <a:gd name="T89" fmla="*/ 133 h 184"/>
                <a:gd name="T90" fmla="*/ 75 w 237"/>
                <a:gd name="T91" fmla="*/ 144 h 184"/>
                <a:gd name="T92" fmla="*/ 73 w 237"/>
                <a:gd name="T93" fmla="*/ 159 h 184"/>
                <a:gd name="T94" fmla="*/ 61 w 237"/>
                <a:gd name="T95" fmla="*/ 157 h 184"/>
                <a:gd name="T96" fmla="*/ 49 w 237"/>
                <a:gd name="T97" fmla="*/ 154 h 184"/>
                <a:gd name="T98" fmla="*/ 38 w 237"/>
                <a:gd name="T99" fmla="*/ 165 h 184"/>
                <a:gd name="T100" fmla="*/ 29 w 237"/>
                <a:gd name="T101" fmla="*/ 184 h 184"/>
                <a:gd name="T102" fmla="*/ 27 w 237"/>
                <a:gd name="T103" fmla="*/ 178 h 184"/>
                <a:gd name="T104" fmla="*/ 26 w 237"/>
                <a:gd name="T105" fmla="*/ 169 h 184"/>
                <a:gd name="T106" fmla="*/ 17 w 237"/>
                <a:gd name="T107" fmla="*/ 162 h 184"/>
                <a:gd name="T108" fmla="*/ 10 w 237"/>
                <a:gd name="T109" fmla="*/ 152 h 184"/>
                <a:gd name="T110" fmla="*/ 9 w 237"/>
                <a:gd name="T111" fmla="*/ 144 h 184"/>
                <a:gd name="T112" fmla="*/ 0 w 237"/>
                <a:gd name="T113" fmla="*/ 133 h 184"/>
                <a:gd name="T114" fmla="*/ 2 w 237"/>
                <a:gd name="T115" fmla="*/ 127 h 184"/>
                <a:gd name="T116" fmla="*/ 0 w 237"/>
                <a:gd name="T117" fmla="*/ 118 h 184"/>
                <a:gd name="T118" fmla="*/ 1 w 237"/>
                <a:gd name="T119" fmla="*/ 102 h 184"/>
                <a:gd name="T120" fmla="*/ 5 w 237"/>
                <a:gd name="T121" fmla="*/ 98 h 184"/>
                <a:gd name="T122" fmla="*/ 14 w 237"/>
                <a:gd name="T123" fmla="*/ 77 h 1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37" h="184">
                  <a:moveTo>
                    <a:pt x="14" y="77"/>
                  </a:moveTo>
                  <a:lnTo>
                    <a:pt x="29" y="76"/>
                  </a:lnTo>
                  <a:lnTo>
                    <a:pt x="33" y="70"/>
                  </a:lnTo>
                  <a:lnTo>
                    <a:pt x="36" y="71"/>
                  </a:lnTo>
                  <a:lnTo>
                    <a:pt x="40" y="75"/>
                  </a:lnTo>
                  <a:lnTo>
                    <a:pt x="64" y="68"/>
                  </a:lnTo>
                  <a:lnTo>
                    <a:pt x="71" y="59"/>
                  </a:lnTo>
                  <a:lnTo>
                    <a:pt x="81" y="52"/>
                  </a:lnTo>
                  <a:lnTo>
                    <a:pt x="79" y="45"/>
                  </a:lnTo>
                  <a:lnTo>
                    <a:pt x="84" y="43"/>
                  </a:lnTo>
                  <a:lnTo>
                    <a:pt x="102" y="44"/>
                  </a:lnTo>
                  <a:lnTo>
                    <a:pt x="119" y="35"/>
                  </a:lnTo>
                  <a:lnTo>
                    <a:pt x="132" y="12"/>
                  </a:lnTo>
                  <a:lnTo>
                    <a:pt x="141" y="3"/>
                  </a:lnTo>
                  <a:lnTo>
                    <a:pt x="152" y="0"/>
                  </a:lnTo>
                  <a:lnTo>
                    <a:pt x="155" y="9"/>
                  </a:lnTo>
                  <a:lnTo>
                    <a:pt x="165" y="22"/>
                  </a:lnTo>
                  <a:lnTo>
                    <a:pt x="165" y="30"/>
                  </a:lnTo>
                  <a:lnTo>
                    <a:pt x="163" y="39"/>
                  </a:lnTo>
                  <a:lnTo>
                    <a:pt x="164" y="45"/>
                  </a:lnTo>
                  <a:lnTo>
                    <a:pt x="170" y="51"/>
                  </a:lnTo>
                  <a:lnTo>
                    <a:pt x="185" y="61"/>
                  </a:lnTo>
                  <a:lnTo>
                    <a:pt x="195" y="69"/>
                  </a:lnTo>
                  <a:lnTo>
                    <a:pt x="195" y="76"/>
                  </a:lnTo>
                  <a:lnTo>
                    <a:pt x="207" y="86"/>
                  </a:lnTo>
                  <a:lnTo>
                    <a:pt x="215" y="95"/>
                  </a:lnTo>
                  <a:lnTo>
                    <a:pt x="220" y="108"/>
                  </a:lnTo>
                  <a:lnTo>
                    <a:pt x="234" y="116"/>
                  </a:lnTo>
                  <a:lnTo>
                    <a:pt x="237" y="123"/>
                  </a:lnTo>
                  <a:lnTo>
                    <a:pt x="231" y="125"/>
                  </a:lnTo>
                  <a:lnTo>
                    <a:pt x="219" y="124"/>
                  </a:lnTo>
                  <a:lnTo>
                    <a:pt x="205" y="122"/>
                  </a:lnTo>
                  <a:lnTo>
                    <a:pt x="198" y="124"/>
                  </a:lnTo>
                  <a:lnTo>
                    <a:pt x="196" y="129"/>
                  </a:lnTo>
                  <a:lnTo>
                    <a:pt x="190" y="130"/>
                  </a:lnTo>
                  <a:lnTo>
                    <a:pt x="182" y="125"/>
                  </a:lnTo>
                  <a:lnTo>
                    <a:pt x="162" y="136"/>
                  </a:lnTo>
                  <a:lnTo>
                    <a:pt x="154" y="133"/>
                  </a:lnTo>
                  <a:lnTo>
                    <a:pt x="151" y="135"/>
                  </a:lnTo>
                  <a:lnTo>
                    <a:pt x="146" y="148"/>
                  </a:lnTo>
                  <a:lnTo>
                    <a:pt x="132" y="144"/>
                  </a:lnTo>
                  <a:lnTo>
                    <a:pt x="119" y="142"/>
                  </a:lnTo>
                  <a:lnTo>
                    <a:pt x="107" y="134"/>
                  </a:lnTo>
                  <a:lnTo>
                    <a:pt x="92" y="127"/>
                  </a:lnTo>
                  <a:lnTo>
                    <a:pt x="82" y="133"/>
                  </a:lnTo>
                  <a:lnTo>
                    <a:pt x="75" y="144"/>
                  </a:lnTo>
                  <a:lnTo>
                    <a:pt x="73" y="159"/>
                  </a:lnTo>
                  <a:lnTo>
                    <a:pt x="61" y="157"/>
                  </a:lnTo>
                  <a:lnTo>
                    <a:pt x="49" y="154"/>
                  </a:lnTo>
                  <a:lnTo>
                    <a:pt x="38" y="165"/>
                  </a:lnTo>
                  <a:lnTo>
                    <a:pt x="29" y="184"/>
                  </a:lnTo>
                  <a:lnTo>
                    <a:pt x="27" y="178"/>
                  </a:lnTo>
                  <a:lnTo>
                    <a:pt x="26" y="169"/>
                  </a:lnTo>
                  <a:lnTo>
                    <a:pt x="17" y="162"/>
                  </a:lnTo>
                  <a:lnTo>
                    <a:pt x="10" y="152"/>
                  </a:lnTo>
                  <a:lnTo>
                    <a:pt x="9" y="144"/>
                  </a:lnTo>
                  <a:lnTo>
                    <a:pt x="0" y="133"/>
                  </a:lnTo>
                  <a:lnTo>
                    <a:pt x="2" y="127"/>
                  </a:lnTo>
                  <a:lnTo>
                    <a:pt x="0" y="118"/>
                  </a:lnTo>
                  <a:lnTo>
                    <a:pt x="1" y="102"/>
                  </a:lnTo>
                  <a:lnTo>
                    <a:pt x="5" y="98"/>
                  </a:lnTo>
                  <a:lnTo>
                    <a:pt x="14" y="77"/>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38" name="Freeform 37"/>
            <p:cNvSpPr>
              <a:spLocks/>
            </p:cNvSpPr>
            <p:nvPr/>
          </p:nvSpPr>
          <p:spPr bwMode="auto">
            <a:xfrm>
              <a:off x="5090913" y="2709621"/>
              <a:ext cx="117373" cy="65236"/>
            </a:xfrm>
            <a:custGeom>
              <a:avLst/>
              <a:gdLst>
                <a:gd name="T0" fmla="*/ 57 w 71"/>
                <a:gd name="T1" fmla="*/ 6 h 42"/>
                <a:gd name="T2" fmla="*/ 58 w 71"/>
                <a:gd name="T3" fmla="*/ 10 h 42"/>
                <a:gd name="T4" fmla="*/ 56 w 71"/>
                <a:gd name="T5" fmla="*/ 15 h 42"/>
                <a:gd name="T6" fmla="*/ 63 w 71"/>
                <a:gd name="T7" fmla="*/ 19 h 42"/>
                <a:gd name="T8" fmla="*/ 71 w 71"/>
                <a:gd name="T9" fmla="*/ 19 h 42"/>
                <a:gd name="T10" fmla="*/ 71 w 71"/>
                <a:gd name="T11" fmla="*/ 27 h 42"/>
                <a:gd name="T12" fmla="*/ 64 w 71"/>
                <a:gd name="T13" fmla="*/ 31 h 42"/>
                <a:gd name="T14" fmla="*/ 51 w 71"/>
                <a:gd name="T15" fmla="*/ 28 h 42"/>
                <a:gd name="T16" fmla="*/ 48 w 71"/>
                <a:gd name="T17" fmla="*/ 37 h 42"/>
                <a:gd name="T18" fmla="*/ 40 w 71"/>
                <a:gd name="T19" fmla="*/ 37 h 42"/>
                <a:gd name="T20" fmla="*/ 38 w 71"/>
                <a:gd name="T21" fmla="*/ 34 h 42"/>
                <a:gd name="T22" fmla="*/ 29 w 71"/>
                <a:gd name="T23" fmla="*/ 41 h 42"/>
                <a:gd name="T24" fmla="*/ 21 w 71"/>
                <a:gd name="T25" fmla="*/ 42 h 42"/>
                <a:gd name="T26" fmla="*/ 13 w 71"/>
                <a:gd name="T27" fmla="*/ 38 h 42"/>
                <a:gd name="T28" fmla="*/ 8 w 71"/>
                <a:gd name="T29" fmla="*/ 29 h 42"/>
                <a:gd name="T30" fmla="*/ 0 w 71"/>
                <a:gd name="T31" fmla="*/ 32 h 42"/>
                <a:gd name="T32" fmla="*/ 0 w 71"/>
                <a:gd name="T33" fmla="*/ 22 h 42"/>
                <a:gd name="T34" fmla="*/ 11 w 71"/>
                <a:gd name="T35" fmla="*/ 11 h 42"/>
                <a:gd name="T36" fmla="*/ 11 w 71"/>
                <a:gd name="T37" fmla="*/ 6 h 42"/>
                <a:gd name="T38" fmla="*/ 18 w 71"/>
                <a:gd name="T39" fmla="*/ 8 h 42"/>
                <a:gd name="T40" fmla="*/ 22 w 71"/>
                <a:gd name="T41" fmla="*/ 4 h 42"/>
                <a:gd name="T42" fmla="*/ 36 w 71"/>
                <a:gd name="T43" fmla="*/ 4 h 42"/>
                <a:gd name="T44" fmla="*/ 40 w 71"/>
                <a:gd name="T45" fmla="*/ 0 h 42"/>
                <a:gd name="T46" fmla="*/ 57 w 71"/>
                <a:gd name="T47" fmla="*/ 6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71" h="42">
                  <a:moveTo>
                    <a:pt x="57" y="6"/>
                  </a:moveTo>
                  <a:lnTo>
                    <a:pt x="58" y="10"/>
                  </a:lnTo>
                  <a:lnTo>
                    <a:pt x="56" y="15"/>
                  </a:lnTo>
                  <a:lnTo>
                    <a:pt x="63" y="19"/>
                  </a:lnTo>
                  <a:lnTo>
                    <a:pt x="71" y="19"/>
                  </a:lnTo>
                  <a:lnTo>
                    <a:pt x="71" y="27"/>
                  </a:lnTo>
                  <a:lnTo>
                    <a:pt x="64" y="31"/>
                  </a:lnTo>
                  <a:lnTo>
                    <a:pt x="51" y="28"/>
                  </a:lnTo>
                  <a:lnTo>
                    <a:pt x="48" y="37"/>
                  </a:lnTo>
                  <a:lnTo>
                    <a:pt x="40" y="37"/>
                  </a:lnTo>
                  <a:lnTo>
                    <a:pt x="38" y="34"/>
                  </a:lnTo>
                  <a:lnTo>
                    <a:pt x="29" y="41"/>
                  </a:lnTo>
                  <a:lnTo>
                    <a:pt x="21" y="42"/>
                  </a:lnTo>
                  <a:lnTo>
                    <a:pt x="13" y="38"/>
                  </a:lnTo>
                  <a:lnTo>
                    <a:pt x="8" y="29"/>
                  </a:lnTo>
                  <a:lnTo>
                    <a:pt x="0" y="32"/>
                  </a:lnTo>
                  <a:lnTo>
                    <a:pt x="0" y="22"/>
                  </a:lnTo>
                  <a:lnTo>
                    <a:pt x="11" y="11"/>
                  </a:lnTo>
                  <a:lnTo>
                    <a:pt x="11" y="6"/>
                  </a:lnTo>
                  <a:lnTo>
                    <a:pt x="18" y="8"/>
                  </a:lnTo>
                  <a:lnTo>
                    <a:pt x="22" y="4"/>
                  </a:lnTo>
                  <a:lnTo>
                    <a:pt x="36" y="4"/>
                  </a:lnTo>
                  <a:lnTo>
                    <a:pt x="40" y="0"/>
                  </a:lnTo>
                  <a:lnTo>
                    <a:pt x="57" y="6"/>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42" name="Freeform 41"/>
            <p:cNvSpPr>
              <a:spLocks/>
            </p:cNvSpPr>
            <p:nvPr/>
          </p:nvSpPr>
          <p:spPr bwMode="auto">
            <a:xfrm>
              <a:off x="4667708" y="3908739"/>
              <a:ext cx="181845" cy="198817"/>
            </a:xfrm>
            <a:custGeom>
              <a:avLst/>
              <a:gdLst>
                <a:gd name="T0" fmla="*/ 105 w 110"/>
                <a:gd name="T1" fmla="*/ 115 h 128"/>
                <a:gd name="T2" fmla="*/ 97 w 110"/>
                <a:gd name="T3" fmla="*/ 115 h 128"/>
                <a:gd name="T4" fmla="*/ 84 w 110"/>
                <a:gd name="T5" fmla="*/ 111 h 128"/>
                <a:gd name="T6" fmla="*/ 72 w 110"/>
                <a:gd name="T7" fmla="*/ 111 h 128"/>
                <a:gd name="T8" fmla="*/ 50 w 110"/>
                <a:gd name="T9" fmla="*/ 115 h 128"/>
                <a:gd name="T10" fmla="*/ 37 w 110"/>
                <a:gd name="T11" fmla="*/ 121 h 128"/>
                <a:gd name="T12" fmla="*/ 19 w 110"/>
                <a:gd name="T13" fmla="*/ 128 h 128"/>
                <a:gd name="T14" fmla="*/ 16 w 110"/>
                <a:gd name="T15" fmla="*/ 128 h 128"/>
                <a:gd name="T16" fmla="*/ 17 w 110"/>
                <a:gd name="T17" fmla="*/ 111 h 128"/>
                <a:gd name="T18" fmla="*/ 19 w 110"/>
                <a:gd name="T19" fmla="*/ 108 h 128"/>
                <a:gd name="T20" fmla="*/ 18 w 110"/>
                <a:gd name="T21" fmla="*/ 100 h 128"/>
                <a:gd name="T22" fmla="*/ 11 w 110"/>
                <a:gd name="T23" fmla="*/ 91 h 128"/>
                <a:gd name="T24" fmla="*/ 5 w 110"/>
                <a:gd name="T25" fmla="*/ 90 h 128"/>
                <a:gd name="T26" fmla="*/ 0 w 110"/>
                <a:gd name="T27" fmla="*/ 84 h 128"/>
                <a:gd name="T28" fmla="*/ 3 w 110"/>
                <a:gd name="T29" fmla="*/ 75 h 128"/>
                <a:gd name="T30" fmla="*/ 2 w 110"/>
                <a:gd name="T31" fmla="*/ 65 h 128"/>
                <a:gd name="T32" fmla="*/ 3 w 110"/>
                <a:gd name="T33" fmla="*/ 59 h 128"/>
                <a:gd name="T34" fmla="*/ 6 w 110"/>
                <a:gd name="T35" fmla="*/ 59 h 128"/>
                <a:gd name="T36" fmla="*/ 7 w 110"/>
                <a:gd name="T37" fmla="*/ 50 h 128"/>
                <a:gd name="T38" fmla="*/ 5 w 110"/>
                <a:gd name="T39" fmla="*/ 46 h 128"/>
                <a:gd name="T40" fmla="*/ 7 w 110"/>
                <a:gd name="T41" fmla="*/ 43 h 128"/>
                <a:gd name="T42" fmla="*/ 14 w 110"/>
                <a:gd name="T43" fmla="*/ 40 h 128"/>
                <a:gd name="T44" fmla="*/ 9 w 110"/>
                <a:gd name="T45" fmla="*/ 24 h 128"/>
                <a:gd name="T46" fmla="*/ 5 w 110"/>
                <a:gd name="T47" fmla="*/ 15 h 128"/>
                <a:gd name="T48" fmla="*/ 7 w 110"/>
                <a:gd name="T49" fmla="*/ 8 h 128"/>
                <a:gd name="T50" fmla="*/ 11 w 110"/>
                <a:gd name="T51" fmla="*/ 6 h 128"/>
                <a:gd name="T52" fmla="*/ 13 w 110"/>
                <a:gd name="T53" fmla="*/ 5 h 128"/>
                <a:gd name="T54" fmla="*/ 18 w 110"/>
                <a:gd name="T55" fmla="*/ 7 h 128"/>
                <a:gd name="T56" fmla="*/ 32 w 110"/>
                <a:gd name="T57" fmla="*/ 8 h 128"/>
                <a:gd name="T58" fmla="*/ 35 w 110"/>
                <a:gd name="T59" fmla="*/ 2 h 128"/>
                <a:gd name="T60" fmla="*/ 39 w 110"/>
                <a:gd name="T61" fmla="*/ 2 h 128"/>
                <a:gd name="T62" fmla="*/ 44 w 110"/>
                <a:gd name="T63" fmla="*/ 0 h 128"/>
                <a:gd name="T64" fmla="*/ 47 w 110"/>
                <a:gd name="T65" fmla="*/ 9 h 128"/>
                <a:gd name="T66" fmla="*/ 51 w 110"/>
                <a:gd name="T67" fmla="*/ 6 h 128"/>
                <a:gd name="T68" fmla="*/ 58 w 110"/>
                <a:gd name="T69" fmla="*/ 3 h 128"/>
                <a:gd name="T70" fmla="*/ 67 w 110"/>
                <a:gd name="T71" fmla="*/ 7 h 128"/>
                <a:gd name="T72" fmla="*/ 70 w 110"/>
                <a:gd name="T73" fmla="*/ 14 h 128"/>
                <a:gd name="T74" fmla="*/ 78 w 110"/>
                <a:gd name="T75" fmla="*/ 19 h 128"/>
                <a:gd name="T76" fmla="*/ 85 w 110"/>
                <a:gd name="T77" fmla="*/ 14 h 128"/>
                <a:gd name="T78" fmla="*/ 93 w 110"/>
                <a:gd name="T79" fmla="*/ 13 h 128"/>
                <a:gd name="T80" fmla="*/ 106 w 110"/>
                <a:gd name="T81" fmla="*/ 18 h 128"/>
                <a:gd name="T82" fmla="*/ 110 w 110"/>
                <a:gd name="T83" fmla="*/ 48 h 128"/>
                <a:gd name="T84" fmla="*/ 103 w 110"/>
                <a:gd name="T85" fmla="*/ 65 h 128"/>
                <a:gd name="T86" fmla="*/ 98 w 110"/>
                <a:gd name="T87" fmla="*/ 88 h 128"/>
                <a:gd name="T88" fmla="*/ 106 w 110"/>
                <a:gd name="T89" fmla="*/ 107 h 128"/>
                <a:gd name="T90" fmla="*/ 105 w 110"/>
                <a:gd name="T91" fmla="*/ 115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10" h="128">
                  <a:moveTo>
                    <a:pt x="105" y="115"/>
                  </a:moveTo>
                  <a:lnTo>
                    <a:pt x="97" y="115"/>
                  </a:lnTo>
                  <a:lnTo>
                    <a:pt x="84" y="111"/>
                  </a:lnTo>
                  <a:lnTo>
                    <a:pt x="72" y="111"/>
                  </a:lnTo>
                  <a:lnTo>
                    <a:pt x="50" y="115"/>
                  </a:lnTo>
                  <a:lnTo>
                    <a:pt x="37" y="121"/>
                  </a:lnTo>
                  <a:lnTo>
                    <a:pt x="19" y="128"/>
                  </a:lnTo>
                  <a:lnTo>
                    <a:pt x="16" y="128"/>
                  </a:lnTo>
                  <a:lnTo>
                    <a:pt x="17" y="111"/>
                  </a:lnTo>
                  <a:lnTo>
                    <a:pt x="19" y="108"/>
                  </a:lnTo>
                  <a:lnTo>
                    <a:pt x="18" y="100"/>
                  </a:lnTo>
                  <a:lnTo>
                    <a:pt x="11" y="91"/>
                  </a:lnTo>
                  <a:lnTo>
                    <a:pt x="5" y="90"/>
                  </a:lnTo>
                  <a:lnTo>
                    <a:pt x="0" y="84"/>
                  </a:lnTo>
                  <a:lnTo>
                    <a:pt x="3" y="75"/>
                  </a:lnTo>
                  <a:lnTo>
                    <a:pt x="2" y="65"/>
                  </a:lnTo>
                  <a:lnTo>
                    <a:pt x="3" y="59"/>
                  </a:lnTo>
                  <a:lnTo>
                    <a:pt x="6" y="59"/>
                  </a:lnTo>
                  <a:lnTo>
                    <a:pt x="7" y="50"/>
                  </a:lnTo>
                  <a:lnTo>
                    <a:pt x="5" y="46"/>
                  </a:lnTo>
                  <a:lnTo>
                    <a:pt x="7" y="43"/>
                  </a:lnTo>
                  <a:lnTo>
                    <a:pt x="14" y="40"/>
                  </a:lnTo>
                  <a:lnTo>
                    <a:pt x="9" y="24"/>
                  </a:lnTo>
                  <a:lnTo>
                    <a:pt x="5" y="15"/>
                  </a:lnTo>
                  <a:lnTo>
                    <a:pt x="7" y="8"/>
                  </a:lnTo>
                  <a:lnTo>
                    <a:pt x="11" y="6"/>
                  </a:lnTo>
                  <a:lnTo>
                    <a:pt x="13" y="5"/>
                  </a:lnTo>
                  <a:lnTo>
                    <a:pt x="18" y="7"/>
                  </a:lnTo>
                  <a:lnTo>
                    <a:pt x="32" y="8"/>
                  </a:lnTo>
                  <a:lnTo>
                    <a:pt x="35" y="2"/>
                  </a:lnTo>
                  <a:lnTo>
                    <a:pt x="39" y="2"/>
                  </a:lnTo>
                  <a:lnTo>
                    <a:pt x="44" y="0"/>
                  </a:lnTo>
                  <a:lnTo>
                    <a:pt x="47" y="9"/>
                  </a:lnTo>
                  <a:lnTo>
                    <a:pt x="51" y="6"/>
                  </a:lnTo>
                  <a:lnTo>
                    <a:pt x="58" y="3"/>
                  </a:lnTo>
                  <a:lnTo>
                    <a:pt x="67" y="7"/>
                  </a:lnTo>
                  <a:lnTo>
                    <a:pt x="70" y="14"/>
                  </a:lnTo>
                  <a:lnTo>
                    <a:pt x="78" y="19"/>
                  </a:lnTo>
                  <a:lnTo>
                    <a:pt x="85" y="14"/>
                  </a:lnTo>
                  <a:lnTo>
                    <a:pt x="93" y="13"/>
                  </a:lnTo>
                  <a:lnTo>
                    <a:pt x="106" y="18"/>
                  </a:lnTo>
                  <a:lnTo>
                    <a:pt x="110" y="48"/>
                  </a:lnTo>
                  <a:lnTo>
                    <a:pt x="103" y="65"/>
                  </a:lnTo>
                  <a:lnTo>
                    <a:pt x="98" y="88"/>
                  </a:lnTo>
                  <a:lnTo>
                    <a:pt x="106" y="107"/>
                  </a:lnTo>
                  <a:lnTo>
                    <a:pt x="105" y="11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43" name="Freeform 42"/>
            <p:cNvSpPr>
              <a:spLocks/>
            </p:cNvSpPr>
            <p:nvPr/>
          </p:nvSpPr>
          <p:spPr bwMode="auto">
            <a:xfrm>
              <a:off x="5185143" y="3832628"/>
              <a:ext cx="229787" cy="358804"/>
            </a:xfrm>
            <a:custGeom>
              <a:avLst/>
              <a:gdLst>
                <a:gd name="T0" fmla="*/ 85 w 139"/>
                <a:gd name="T1" fmla="*/ 220 h 231"/>
                <a:gd name="T2" fmla="*/ 82 w 139"/>
                <a:gd name="T3" fmla="*/ 219 h 231"/>
                <a:gd name="T4" fmla="*/ 71 w 139"/>
                <a:gd name="T5" fmla="*/ 222 h 231"/>
                <a:gd name="T6" fmla="*/ 60 w 139"/>
                <a:gd name="T7" fmla="*/ 219 h 231"/>
                <a:gd name="T8" fmla="*/ 52 w 139"/>
                <a:gd name="T9" fmla="*/ 220 h 231"/>
                <a:gd name="T10" fmla="*/ 22 w 139"/>
                <a:gd name="T11" fmla="*/ 220 h 231"/>
                <a:gd name="T12" fmla="*/ 24 w 139"/>
                <a:gd name="T13" fmla="*/ 204 h 231"/>
                <a:gd name="T14" fmla="*/ 17 w 139"/>
                <a:gd name="T15" fmla="*/ 190 h 231"/>
                <a:gd name="T16" fmla="*/ 9 w 139"/>
                <a:gd name="T17" fmla="*/ 186 h 231"/>
                <a:gd name="T18" fmla="*/ 5 w 139"/>
                <a:gd name="T19" fmla="*/ 177 h 231"/>
                <a:gd name="T20" fmla="*/ 0 w 139"/>
                <a:gd name="T21" fmla="*/ 174 h 231"/>
                <a:gd name="T22" fmla="*/ 0 w 139"/>
                <a:gd name="T23" fmla="*/ 168 h 231"/>
                <a:gd name="T24" fmla="*/ 5 w 139"/>
                <a:gd name="T25" fmla="*/ 154 h 231"/>
                <a:gd name="T26" fmla="*/ 14 w 139"/>
                <a:gd name="T27" fmla="*/ 134 h 231"/>
                <a:gd name="T28" fmla="*/ 19 w 139"/>
                <a:gd name="T29" fmla="*/ 133 h 231"/>
                <a:gd name="T30" fmla="*/ 30 w 139"/>
                <a:gd name="T31" fmla="*/ 121 h 231"/>
                <a:gd name="T32" fmla="*/ 37 w 139"/>
                <a:gd name="T33" fmla="*/ 121 h 231"/>
                <a:gd name="T34" fmla="*/ 47 w 139"/>
                <a:gd name="T35" fmla="*/ 129 h 231"/>
                <a:gd name="T36" fmla="*/ 60 w 139"/>
                <a:gd name="T37" fmla="*/ 122 h 231"/>
                <a:gd name="T38" fmla="*/ 61 w 139"/>
                <a:gd name="T39" fmla="*/ 114 h 231"/>
                <a:gd name="T40" fmla="*/ 66 w 139"/>
                <a:gd name="T41" fmla="*/ 105 h 231"/>
                <a:gd name="T42" fmla="*/ 68 w 139"/>
                <a:gd name="T43" fmla="*/ 95 h 231"/>
                <a:gd name="T44" fmla="*/ 78 w 139"/>
                <a:gd name="T45" fmla="*/ 86 h 231"/>
                <a:gd name="T46" fmla="*/ 81 w 139"/>
                <a:gd name="T47" fmla="*/ 72 h 231"/>
                <a:gd name="T48" fmla="*/ 85 w 139"/>
                <a:gd name="T49" fmla="*/ 67 h 231"/>
                <a:gd name="T50" fmla="*/ 88 w 139"/>
                <a:gd name="T51" fmla="*/ 56 h 231"/>
                <a:gd name="T52" fmla="*/ 93 w 139"/>
                <a:gd name="T53" fmla="*/ 43 h 231"/>
                <a:gd name="T54" fmla="*/ 108 w 139"/>
                <a:gd name="T55" fmla="*/ 27 h 231"/>
                <a:gd name="T56" fmla="*/ 108 w 139"/>
                <a:gd name="T57" fmla="*/ 20 h 231"/>
                <a:gd name="T58" fmla="*/ 110 w 139"/>
                <a:gd name="T59" fmla="*/ 16 h 231"/>
                <a:gd name="T60" fmla="*/ 103 w 139"/>
                <a:gd name="T61" fmla="*/ 8 h 231"/>
                <a:gd name="T62" fmla="*/ 104 w 139"/>
                <a:gd name="T63" fmla="*/ 1 h 231"/>
                <a:gd name="T64" fmla="*/ 109 w 139"/>
                <a:gd name="T65" fmla="*/ 0 h 231"/>
                <a:gd name="T66" fmla="*/ 116 w 139"/>
                <a:gd name="T67" fmla="*/ 14 h 231"/>
                <a:gd name="T68" fmla="*/ 118 w 139"/>
                <a:gd name="T69" fmla="*/ 27 h 231"/>
                <a:gd name="T70" fmla="*/ 117 w 139"/>
                <a:gd name="T71" fmla="*/ 41 h 231"/>
                <a:gd name="T72" fmla="*/ 127 w 139"/>
                <a:gd name="T73" fmla="*/ 60 h 231"/>
                <a:gd name="T74" fmla="*/ 117 w 139"/>
                <a:gd name="T75" fmla="*/ 60 h 231"/>
                <a:gd name="T76" fmla="*/ 112 w 139"/>
                <a:gd name="T77" fmla="*/ 61 h 231"/>
                <a:gd name="T78" fmla="*/ 104 w 139"/>
                <a:gd name="T79" fmla="*/ 59 h 231"/>
                <a:gd name="T80" fmla="*/ 100 w 139"/>
                <a:gd name="T81" fmla="*/ 69 h 231"/>
                <a:gd name="T82" fmla="*/ 111 w 139"/>
                <a:gd name="T83" fmla="*/ 81 h 231"/>
                <a:gd name="T84" fmla="*/ 119 w 139"/>
                <a:gd name="T85" fmla="*/ 85 h 231"/>
                <a:gd name="T86" fmla="*/ 121 w 139"/>
                <a:gd name="T87" fmla="*/ 93 h 231"/>
                <a:gd name="T88" fmla="*/ 127 w 139"/>
                <a:gd name="T89" fmla="*/ 107 h 231"/>
                <a:gd name="T90" fmla="*/ 124 w 139"/>
                <a:gd name="T91" fmla="*/ 113 h 231"/>
                <a:gd name="T92" fmla="*/ 115 w 139"/>
                <a:gd name="T93" fmla="*/ 134 h 231"/>
                <a:gd name="T94" fmla="*/ 111 w 139"/>
                <a:gd name="T95" fmla="*/ 138 h 231"/>
                <a:gd name="T96" fmla="*/ 110 w 139"/>
                <a:gd name="T97" fmla="*/ 154 h 231"/>
                <a:gd name="T98" fmla="*/ 112 w 139"/>
                <a:gd name="T99" fmla="*/ 163 h 231"/>
                <a:gd name="T100" fmla="*/ 110 w 139"/>
                <a:gd name="T101" fmla="*/ 169 h 231"/>
                <a:gd name="T102" fmla="*/ 119 w 139"/>
                <a:gd name="T103" fmla="*/ 180 h 231"/>
                <a:gd name="T104" fmla="*/ 120 w 139"/>
                <a:gd name="T105" fmla="*/ 188 h 231"/>
                <a:gd name="T106" fmla="*/ 127 w 139"/>
                <a:gd name="T107" fmla="*/ 198 h 231"/>
                <a:gd name="T108" fmla="*/ 136 w 139"/>
                <a:gd name="T109" fmla="*/ 205 h 231"/>
                <a:gd name="T110" fmla="*/ 137 w 139"/>
                <a:gd name="T111" fmla="*/ 214 h 231"/>
                <a:gd name="T112" fmla="*/ 139 w 139"/>
                <a:gd name="T113" fmla="*/ 220 h 231"/>
                <a:gd name="T114" fmla="*/ 137 w 139"/>
                <a:gd name="T115" fmla="*/ 231 h 231"/>
                <a:gd name="T116" fmla="*/ 123 w 139"/>
                <a:gd name="T117" fmla="*/ 227 h 231"/>
                <a:gd name="T118" fmla="*/ 108 w 139"/>
                <a:gd name="T119" fmla="*/ 221 h 231"/>
                <a:gd name="T120" fmla="*/ 85 w 139"/>
                <a:gd name="T121" fmla="*/ 220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39" h="231">
                  <a:moveTo>
                    <a:pt x="85" y="220"/>
                  </a:moveTo>
                  <a:lnTo>
                    <a:pt x="82" y="219"/>
                  </a:lnTo>
                  <a:lnTo>
                    <a:pt x="71" y="222"/>
                  </a:lnTo>
                  <a:lnTo>
                    <a:pt x="60" y="219"/>
                  </a:lnTo>
                  <a:lnTo>
                    <a:pt x="52" y="220"/>
                  </a:lnTo>
                  <a:lnTo>
                    <a:pt x="22" y="220"/>
                  </a:lnTo>
                  <a:lnTo>
                    <a:pt x="24" y="204"/>
                  </a:lnTo>
                  <a:lnTo>
                    <a:pt x="17" y="190"/>
                  </a:lnTo>
                  <a:lnTo>
                    <a:pt x="9" y="186"/>
                  </a:lnTo>
                  <a:lnTo>
                    <a:pt x="5" y="177"/>
                  </a:lnTo>
                  <a:lnTo>
                    <a:pt x="0" y="174"/>
                  </a:lnTo>
                  <a:lnTo>
                    <a:pt x="0" y="168"/>
                  </a:lnTo>
                  <a:lnTo>
                    <a:pt x="5" y="154"/>
                  </a:lnTo>
                  <a:lnTo>
                    <a:pt x="14" y="134"/>
                  </a:lnTo>
                  <a:lnTo>
                    <a:pt x="19" y="133"/>
                  </a:lnTo>
                  <a:lnTo>
                    <a:pt x="30" y="121"/>
                  </a:lnTo>
                  <a:lnTo>
                    <a:pt x="37" y="121"/>
                  </a:lnTo>
                  <a:lnTo>
                    <a:pt x="47" y="129"/>
                  </a:lnTo>
                  <a:lnTo>
                    <a:pt x="60" y="122"/>
                  </a:lnTo>
                  <a:lnTo>
                    <a:pt x="61" y="114"/>
                  </a:lnTo>
                  <a:lnTo>
                    <a:pt x="66" y="105"/>
                  </a:lnTo>
                  <a:lnTo>
                    <a:pt x="68" y="95"/>
                  </a:lnTo>
                  <a:lnTo>
                    <a:pt x="78" y="86"/>
                  </a:lnTo>
                  <a:lnTo>
                    <a:pt x="81" y="72"/>
                  </a:lnTo>
                  <a:lnTo>
                    <a:pt x="85" y="67"/>
                  </a:lnTo>
                  <a:lnTo>
                    <a:pt x="88" y="56"/>
                  </a:lnTo>
                  <a:lnTo>
                    <a:pt x="93" y="43"/>
                  </a:lnTo>
                  <a:lnTo>
                    <a:pt x="108" y="27"/>
                  </a:lnTo>
                  <a:lnTo>
                    <a:pt x="108" y="20"/>
                  </a:lnTo>
                  <a:lnTo>
                    <a:pt x="110" y="16"/>
                  </a:lnTo>
                  <a:lnTo>
                    <a:pt x="103" y="8"/>
                  </a:lnTo>
                  <a:lnTo>
                    <a:pt x="104" y="1"/>
                  </a:lnTo>
                  <a:lnTo>
                    <a:pt x="109" y="0"/>
                  </a:lnTo>
                  <a:lnTo>
                    <a:pt x="116" y="14"/>
                  </a:lnTo>
                  <a:lnTo>
                    <a:pt x="118" y="27"/>
                  </a:lnTo>
                  <a:lnTo>
                    <a:pt x="117" y="41"/>
                  </a:lnTo>
                  <a:lnTo>
                    <a:pt x="127" y="60"/>
                  </a:lnTo>
                  <a:lnTo>
                    <a:pt x="117" y="60"/>
                  </a:lnTo>
                  <a:lnTo>
                    <a:pt x="112" y="61"/>
                  </a:lnTo>
                  <a:lnTo>
                    <a:pt x="104" y="59"/>
                  </a:lnTo>
                  <a:lnTo>
                    <a:pt x="100" y="69"/>
                  </a:lnTo>
                  <a:lnTo>
                    <a:pt x="111" y="81"/>
                  </a:lnTo>
                  <a:lnTo>
                    <a:pt x="119" y="85"/>
                  </a:lnTo>
                  <a:lnTo>
                    <a:pt x="121" y="93"/>
                  </a:lnTo>
                  <a:lnTo>
                    <a:pt x="127" y="107"/>
                  </a:lnTo>
                  <a:lnTo>
                    <a:pt x="124" y="113"/>
                  </a:lnTo>
                  <a:lnTo>
                    <a:pt x="115" y="134"/>
                  </a:lnTo>
                  <a:lnTo>
                    <a:pt x="111" y="138"/>
                  </a:lnTo>
                  <a:lnTo>
                    <a:pt x="110" y="154"/>
                  </a:lnTo>
                  <a:lnTo>
                    <a:pt x="112" y="163"/>
                  </a:lnTo>
                  <a:lnTo>
                    <a:pt x="110" y="169"/>
                  </a:lnTo>
                  <a:lnTo>
                    <a:pt x="119" y="180"/>
                  </a:lnTo>
                  <a:lnTo>
                    <a:pt x="120" y="188"/>
                  </a:lnTo>
                  <a:lnTo>
                    <a:pt x="127" y="198"/>
                  </a:lnTo>
                  <a:lnTo>
                    <a:pt x="136" y="205"/>
                  </a:lnTo>
                  <a:lnTo>
                    <a:pt x="137" y="214"/>
                  </a:lnTo>
                  <a:lnTo>
                    <a:pt x="139" y="220"/>
                  </a:lnTo>
                  <a:lnTo>
                    <a:pt x="137" y="231"/>
                  </a:lnTo>
                  <a:lnTo>
                    <a:pt x="123" y="227"/>
                  </a:lnTo>
                  <a:lnTo>
                    <a:pt x="108" y="221"/>
                  </a:lnTo>
                  <a:lnTo>
                    <a:pt x="85" y="22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44" name="Freeform 43"/>
            <p:cNvSpPr>
              <a:spLocks/>
            </p:cNvSpPr>
            <p:nvPr/>
          </p:nvSpPr>
          <p:spPr bwMode="auto">
            <a:xfrm>
              <a:off x="5297556" y="4078043"/>
              <a:ext cx="576947" cy="598006"/>
            </a:xfrm>
            <a:custGeom>
              <a:avLst/>
              <a:gdLst>
                <a:gd name="T0" fmla="*/ 342 w 349"/>
                <a:gd name="T1" fmla="*/ 61 h 385"/>
                <a:gd name="T2" fmla="*/ 343 w 349"/>
                <a:gd name="T3" fmla="*/ 71 h 385"/>
                <a:gd name="T4" fmla="*/ 329 w 349"/>
                <a:gd name="T5" fmla="*/ 87 h 385"/>
                <a:gd name="T6" fmla="*/ 324 w 349"/>
                <a:gd name="T7" fmla="*/ 114 h 385"/>
                <a:gd name="T8" fmla="*/ 320 w 349"/>
                <a:gd name="T9" fmla="*/ 137 h 385"/>
                <a:gd name="T10" fmla="*/ 314 w 349"/>
                <a:gd name="T11" fmla="*/ 155 h 385"/>
                <a:gd name="T12" fmla="*/ 310 w 349"/>
                <a:gd name="T13" fmla="*/ 168 h 385"/>
                <a:gd name="T14" fmla="*/ 315 w 349"/>
                <a:gd name="T15" fmla="*/ 203 h 385"/>
                <a:gd name="T16" fmla="*/ 316 w 349"/>
                <a:gd name="T17" fmla="*/ 233 h 385"/>
                <a:gd name="T18" fmla="*/ 330 w 349"/>
                <a:gd name="T19" fmla="*/ 256 h 385"/>
                <a:gd name="T20" fmla="*/ 332 w 349"/>
                <a:gd name="T21" fmla="*/ 281 h 385"/>
                <a:gd name="T22" fmla="*/ 303 w 349"/>
                <a:gd name="T23" fmla="*/ 287 h 385"/>
                <a:gd name="T24" fmla="*/ 301 w 349"/>
                <a:gd name="T25" fmla="*/ 309 h 385"/>
                <a:gd name="T26" fmla="*/ 295 w 349"/>
                <a:gd name="T27" fmla="*/ 354 h 385"/>
                <a:gd name="T28" fmla="*/ 312 w 349"/>
                <a:gd name="T29" fmla="*/ 366 h 385"/>
                <a:gd name="T30" fmla="*/ 318 w 349"/>
                <a:gd name="T31" fmla="*/ 385 h 385"/>
                <a:gd name="T32" fmla="*/ 297 w 349"/>
                <a:gd name="T33" fmla="*/ 373 h 385"/>
                <a:gd name="T34" fmla="*/ 276 w 349"/>
                <a:gd name="T35" fmla="*/ 362 h 385"/>
                <a:gd name="T36" fmla="*/ 261 w 349"/>
                <a:gd name="T37" fmla="*/ 357 h 385"/>
                <a:gd name="T38" fmla="*/ 241 w 349"/>
                <a:gd name="T39" fmla="*/ 345 h 385"/>
                <a:gd name="T40" fmla="*/ 221 w 349"/>
                <a:gd name="T41" fmla="*/ 344 h 385"/>
                <a:gd name="T42" fmla="*/ 214 w 349"/>
                <a:gd name="T43" fmla="*/ 336 h 385"/>
                <a:gd name="T44" fmla="*/ 194 w 349"/>
                <a:gd name="T45" fmla="*/ 338 h 385"/>
                <a:gd name="T46" fmla="*/ 181 w 349"/>
                <a:gd name="T47" fmla="*/ 340 h 385"/>
                <a:gd name="T48" fmla="*/ 177 w 349"/>
                <a:gd name="T49" fmla="*/ 307 h 385"/>
                <a:gd name="T50" fmla="*/ 178 w 349"/>
                <a:gd name="T51" fmla="*/ 282 h 385"/>
                <a:gd name="T52" fmla="*/ 175 w 349"/>
                <a:gd name="T53" fmla="*/ 261 h 385"/>
                <a:gd name="T54" fmla="*/ 154 w 349"/>
                <a:gd name="T55" fmla="*/ 253 h 385"/>
                <a:gd name="T56" fmla="*/ 144 w 349"/>
                <a:gd name="T57" fmla="*/ 257 h 385"/>
                <a:gd name="T58" fmla="*/ 128 w 349"/>
                <a:gd name="T59" fmla="*/ 270 h 385"/>
                <a:gd name="T60" fmla="*/ 115 w 349"/>
                <a:gd name="T61" fmla="*/ 273 h 385"/>
                <a:gd name="T62" fmla="*/ 97 w 349"/>
                <a:gd name="T63" fmla="*/ 277 h 385"/>
                <a:gd name="T64" fmla="*/ 85 w 349"/>
                <a:gd name="T65" fmla="*/ 260 h 385"/>
                <a:gd name="T66" fmla="*/ 76 w 349"/>
                <a:gd name="T67" fmla="*/ 232 h 385"/>
                <a:gd name="T68" fmla="*/ 15 w 349"/>
                <a:gd name="T69" fmla="*/ 234 h 385"/>
                <a:gd name="T70" fmla="*/ 2 w 349"/>
                <a:gd name="T71" fmla="*/ 236 h 385"/>
                <a:gd name="T72" fmla="*/ 5 w 349"/>
                <a:gd name="T73" fmla="*/ 228 h 385"/>
                <a:gd name="T74" fmla="*/ 8 w 349"/>
                <a:gd name="T75" fmla="*/ 213 h 385"/>
                <a:gd name="T76" fmla="*/ 20 w 349"/>
                <a:gd name="T77" fmla="*/ 211 h 385"/>
                <a:gd name="T78" fmla="*/ 36 w 349"/>
                <a:gd name="T79" fmla="*/ 203 h 385"/>
                <a:gd name="T80" fmla="*/ 44 w 349"/>
                <a:gd name="T81" fmla="*/ 213 h 385"/>
                <a:gd name="T82" fmla="*/ 66 w 349"/>
                <a:gd name="T83" fmla="*/ 190 h 385"/>
                <a:gd name="T84" fmla="*/ 70 w 349"/>
                <a:gd name="T85" fmla="*/ 166 h 385"/>
                <a:gd name="T86" fmla="*/ 86 w 349"/>
                <a:gd name="T87" fmla="*/ 135 h 385"/>
                <a:gd name="T88" fmla="*/ 101 w 349"/>
                <a:gd name="T89" fmla="*/ 118 h 385"/>
                <a:gd name="T90" fmla="*/ 104 w 349"/>
                <a:gd name="T91" fmla="*/ 103 h 385"/>
                <a:gd name="T92" fmla="*/ 105 w 349"/>
                <a:gd name="T93" fmla="*/ 73 h 385"/>
                <a:gd name="T94" fmla="*/ 114 w 349"/>
                <a:gd name="T95" fmla="*/ 49 h 385"/>
                <a:gd name="T96" fmla="*/ 117 w 349"/>
                <a:gd name="T97" fmla="*/ 22 h 385"/>
                <a:gd name="T98" fmla="*/ 134 w 349"/>
                <a:gd name="T99" fmla="*/ 5 h 385"/>
                <a:gd name="T100" fmla="*/ 161 w 349"/>
                <a:gd name="T101" fmla="*/ 20 h 385"/>
                <a:gd name="T102" fmla="*/ 188 w 349"/>
                <a:gd name="T103" fmla="*/ 26 h 385"/>
                <a:gd name="T104" fmla="*/ 196 w 349"/>
                <a:gd name="T105" fmla="*/ 11 h 385"/>
                <a:gd name="T106" fmla="*/ 224 w 349"/>
                <a:gd name="T107" fmla="*/ 3 h 385"/>
                <a:gd name="T108" fmla="*/ 238 w 349"/>
                <a:gd name="T109" fmla="*/ 7 h 385"/>
                <a:gd name="T110" fmla="*/ 247 w 349"/>
                <a:gd name="T111" fmla="*/ 0 h 385"/>
                <a:gd name="T112" fmla="*/ 273 w 349"/>
                <a:gd name="T113" fmla="*/ 3 h 385"/>
                <a:gd name="T114" fmla="*/ 290 w 349"/>
                <a:gd name="T115" fmla="*/ 18 h 385"/>
                <a:gd name="T116" fmla="*/ 303 w 349"/>
                <a:gd name="T117" fmla="*/ 17 h 385"/>
                <a:gd name="T118" fmla="*/ 322 w 349"/>
                <a:gd name="T119" fmla="*/ 14 h 385"/>
                <a:gd name="T120" fmla="*/ 343 w 349"/>
                <a:gd name="T121" fmla="*/ 37 h 3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349" h="385">
                  <a:moveTo>
                    <a:pt x="343" y="37"/>
                  </a:moveTo>
                  <a:lnTo>
                    <a:pt x="342" y="61"/>
                  </a:lnTo>
                  <a:lnTo>
                    <a:pt x="349" y="64"/>
                  </a:lnTo>
                  <a:lnTo>
                    <a:pt x="343" y="71"/>
                  </a:lnTo>
                  <a:lnTo>
                    <a:pt x="336" y="77"/>
                  </a:lnTo>
                  <a:lnTo>
                    <a:pt x="329" y="87"/>
                  </a:lnTo>
                  <a:lnTo>
                    <a:pt x="325" y="97"/>
                  </a:lnTo>
                  <a:lnTo>
                    <a:pt x="324" y="114"/>
                  </a:lnTo>
                  <a:lnTo>
                    <a:pt x="320" y="122"/>
                  </a:lnTo>
                  <a:lnTo>
                    <a:pt x="320" y="137"/>
                  </a:lnTo>
                  <a:lnTo>
                    <a:pt x="314" y="143"/>
                  </a:lnTo>
                  <a:lnTo>
                    <a:pt x="314" y="155"/>
                  </a:lnTo>
                  <a:lnTo>
                    <a:pt x="311" y="157"/>
                  </a:lnTo>
                  <a:lnTo>
                    <a:pt x="310" y="168"/>
                  </a:lnTo>
                  <a:lnTo>
                    <a:pt x="314" y="178"/>
                  </a:lnTo>
                  <a:lnTo>
                    <a:pt x="315" y="203"/>
                  </a:lnTo>
                  <a:lnTo>
                    <a:pt x="318" y="222"/>
                  </a:lnTo>
                  <a:lnTo>
                    <a:pt x="316" y="233"/>
                  </a:lnTo>
                  <a:lnTo>
                    <a:pt x="320" y="245"/>
                  </a:lnTo>
                  <a:lnTo>
                    <a:pt x="330" y="256"/>
                  </a:lnTo>
                  <a:lnTo>
                    <a:pt x="340" y="283"/>
                  </a:lnTo>
                  <a:lnTo>
                    <a:pt x="332" y="281"/>
                  </a:lnTo>
                  <a:lnTo>
                    <a:pt x="308" y="284"/>
                  </a:lnTo>
                  <a:lnTo>
                    <a:pt x="303" y="287"/>
                  </a:lnTo>
                  <a:lnTo>
                    <a:pt x="297" y="300"/>
                  </a:lnTo>
                  <a:lnTo>
                    <a:pt x="301" y="309"/>
                  </a:lnTo>
                  <a:lnTo>
                    <a:pt x="297" y="334"/>
                  </a:lnTo>
                  <a:lnTo>
                    <a:pt x="295" y="354"/>
                  </a:lnTo>
                  <a:lnTo>
                    <a:pt x="300" y="358"/>
                  </a:lnTo>
                  <a:lnTo>
                    <a:pt x="312" y="366"/>
                  </a:lnTo>
                  <a:lnTo>
                    <a:pt x="317" y="363"/>
                  </a:lnTo>
                  <a:lnTo>
                    <a:pt x="318" y="385"/>
                  </a:lnTo>
                  <a:lnTo>
                    <a:pt x="304" y="385"/>
                  </a:lnTo>
                  <a:lnTo>
                    <a:pt x="297" y="373"/>
                  </a:lnTo>
                  <a:lnTo>
                    <a:pt x="290" y="364"/>
                  </a:lnTo>
                  <a:lnTo>
                    <a:pt x="276" y="362"/>
                  </a:lnTo>
                  <a:lnTo>
                    <a:pt x="273" y="351"/>
                  </a:lnTo>
                  <a:lnTo>
                    <a:pt x="261" y="357"/>
                  </a:lnTo>
                  <a:lnTo>
                    <a:pt x="247" y="354"/>
                  </a:lnTo>
                  <a:lnTo>
                    <a:pt x="241" y="345"/>
                  </a:lnTo>
                  <a:lnTo>
                    <a:pt x="229" y="343"/>
                  </a:lnTo>
                  <a:lnTo>
                    <a:pt x="221" y="344"/>
                  </a:lnTo>
                  <a:lnTo>
                    <a:pt x="220" y="337"/>
                  </a:lnTo>
                  <a:lnTo>
                    <a:pt x="214" y="336"/>
                  </a:lnTo>
                  <a:lnTo>
                    <a:pt x="205" y="335"/>
                  </a:lnTo>
                  <a:lnTo>
                    <a:pt x="194" y="338"/>
                  </a:lnTo>
                  <a:lnTo>
                    <a:pt x="186" y="338"/>
                  </a:lnTo>
                  <a:lnTo>
                    <a:pt x="181" y="340"/>
                  </a:lnTo>
                  <a:lnTo>
                    <a:pt x="183" y="315"/>
                  </a:lnTo>
                  <a:lnTo>
                    <a:pt x="177" y="307"/>
                  </a:lnTo>
                  <a:lnTo>
                    <a:pt x="176" y="294"/>
                  </a:lnTo>
                  <a:lnTo>
                    <a:pt x="178" y="282"/>
                  </a:lnTo>
                  <a:lnTo>
                    <a:pt x="175" y="274"/>
                  </a:lnTo>
                  <a:lnTo>
                    <a:pt x="175" y="261"/>
                  </a:lnTo>
                  <a:lnTo>
                    <a:pt x="153" y="261"/>
                  </a:lnTo>
                  <a:lnTo>
                    <a:pt x="154" y="253"/>
                  </a:lnTo>
                  <a:lnTo>
                    <a:pt x="145" y="254"/>
                  </a:lnTo>
                  <a:lnTo>
                    <a:pt x="144" y="257"/>
                  </a:lnTo>
                  <a:lnTo>
                    <a:pt x="132" y="258"/>
                  </a:lnTo>
                  <a:lnTo>
                    <a:pt x="128" y="270"/>
                  </a:lnTo>
                  <a:lnTo>
                    <a:pt x="125" y="275"/>
                  </a:lnTo>
                  <a:lnTo>
                    <a:pt x="115" y="273"/>
                  </a:lnTo>
                  <a:lnTo>
                    <a:pt x="109" y="275"/>
                  </a:lnTo>
                  <a:lnTo>
                    <a:pt x="97" y="277"/>
                  </a:lnTo>
                  <a:lnTo>
                    <a:pt x="90" y="266"/>
                  </a:lnTo>
                  <a:lnTo>
                    <a:pt x="85" y="260"/>
                  </a:lnTo>
                  <a:lnTo>
                    <a:pt x="80" y="247"/>
                  </a:lnTo>
                  <a:lnTo>
                    <a:pt x="76" y="232"/>
                  </a:lnTo>
                  <a:lnTo>
                    <a:pt x="22" y="231"/>
                  </a:lnTo>
                  <a:lnTo>
                    <a:pt x="15" y="234"/>
                  </a:lnTo>
                  <a:lnTo>
                    <a:pt x="10" y="233"/>
                  </a:lnTo>
                  <a:lnTo>
                    <a:pt x="2" y="236"/>
                  </a:lnTo>
                  <a:lnTo>
                    <a:pt x="0" y="230"/>
                  </a:lnTo>
                  <a:lnTo>
                    <a:pt x="5" y="228"/>
                  </a:lnTo>
                  <a:lnTo>
                    <a:pt x="5" y="218"/>
                  </a:lnTo>
                  <a:lnTo>
                    <a:pt x="8" y="213"/>
                  </a:lnTo>
                  <a:lnTo>
                    <a:pt x="15" y="209"/>
                  </a:lnTo>
                  <a:lnTo>
                    <a:pt x="20" y="211"/>
                  </a:lnTo>
                  <a:lnTo>
                    <a:pt x="26" y="203"/>
                  </a:lnTo>
                  <a:lnTo>
                    <a:pt x="36" y="203"/>
                  </a:lnTo>
                  <a:lnTo>
                    <a:pt x="37" y="209"/>
                  </a:lnTo>
                  <a:lnTo>
                    <a:pt x="44" y="213"/>
                  </a:lnTo>
                  <a:lnTo>
                    <a:pt x="55" y="200"/>
                  </a:lnTo>
                  <a:lnTo>
                    <a:pt x="66" y="190"/>
                  </a:lnTo>
                  <a:lnTo>
                    <a:pt x="70" y="183"/>
                  </a:lnTo>
                  <a:lnTo>
                    <a:pt x="70" y="166"/>
                  </a:lnTo>
                  <a:lnTo>
                    <a:pt x="78" y="146"/>
                  </a:lnTo>
                  <a:lnTo>
                    <a:pt x="86" y="135"/>
                  </a:lnTo>
                  <a:lnTo>
                    <a:pt x="98" y="125"/>
                  </a:lnTo>
                  <a:lnTo>
                    <a:pt x="101" y="118"/>
                  </a:lnTo>
                  <a:lnTo>
                    <a:pt x="101" y="111"/>
                  </a:lnTo>
                  <a:lnTo>
                    <a:pt x="104" y="103"/>
                  </a:lnTo>
                  <a:lnTo>
                    <a:pt x="103" y="92"/>
                  </a:lnTo>
                  <a:lnTo>
                    <a:pt x="105" y="73"/>
                  </a:lnTo>
                  <a:lnTo>
                    <a:pt x="109" y="60"/>
                  </a:lnTo>
                  <a:lnTo>
                    <a:pt x="114" y="49"/>
                  </a:lnTo>
                  <a:lnTo>
                    <a:pt x="115" y="37"/>
                  </a:lnTo>
                  <a:lnTo>
                    <a:pt x="117" y="22"/>
                  </a:lnTo>
                  <a:lnTo>
                    <a:pt x="124" y="11"/>
                  </a:lnTo>
                  <a:lnTo>
                    <a:pt x="134" y="5"/>
                  </a:lnTo>
                  <a:lnTo>
                    <a:pt x="149" y="12"/>
                  </a:lnTo>
                  <a:lnTo>
                    <a:pt x="161" y="20"/>
                  </a:lnTo>
                  <a:lnTo>
                    <a:pt x="174" y="22"/>
                  </a:lnTo>
                  <a:lnTo>
                    <a:pt x="188" y="26"/>
                  </a:lnTo>
                  <a:lnTo>
                    <a:pt x="193" y="13"/>
                  </a:lnTo>
                  <a:lnTo>
                    <a:pt x="196" y="11"/>
                  </a:lnTo>
                  <a:lnTo>
                    <a:pt x="204" y="14"/>
                  </a:lnTo>
                  <a:lnTo>
                    <a:pt x="224" y="3"/>
                  </a:lnTo>
                  <a:lnTo>
                    <a:pt x="232" y="8"/>
                  </a:lnTo>
                  <a:lnTo>
                    <a:pt x="238" y="7"/>
                  </a:lnTo>
                  <a:lnTo>
                    <a:pt x="240" y="2"/>
                  </a:lnTo>
                  <a:lnTo>
                    <a:pt x="247" y="0"/>
                  </a:lnTo>
                  <a:lnTo>
                    <a:pt x="261" y="2"/>
                  </a:lnTo>
                  <a:lnTo>
                    <a:pt x="273" y="3"/>
                  </a:lnTo>
                  <a:lnTo>
                    <a:pt x="279" y="1"/>
                  </a:lnTo>
                  <a:lnTo>
                    <a:pt x="290" y="18"/>
                  </a:lnTo>
                  <a:lnTo>
                    <a:pt x="298" y="20"/>
                  </a:lnTo>
                  <a:lnTo>
                    <a:pt x="303" y="17"/>
                  </a:lnTo>
                  <a:lnTo>
                    <a:pt x="312" y="18"/>
                  </a:lnTo>
                  <a:lnTo>
                    <a:pt x="322" y="14"/>
                  </a:lnTo>
                  <a:lnTo>
                    <a:pt x="326" y="23"/>
                  </a:lnTo>
                  <a:lnTo>
                    <a:pt x="343" y="37"/>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45" name="Freeform 44"/>
            <p:cNvSpPr>
              <a:spLocks/>
            </p:cNvSpPr>
            <p:nvPr/>
          </p:nvSpPr>
          <p:spPr bwMode="auto">
            <a:xfrm>
              <a:off x="5264492" y="4127747"/>
              <a:ext cx="223175" cy="282693"/>
            </a:xfrm>
            <a:custGeom>
              <a:avLst/>
              <a:gdLst>
                <a:gd name="T0" fmla="*/ 35 w 135"/>
                <a:gd name="T1" fmla="*/ 177 h 182"/>
                <a:gd name="T2" fmla="*/ 28 w 135"/>
                <a:gd name="T3" fmla="*/ 170 h 182"/>
                <a:gd name="T4" fmla="*/ 22 w 135"/>
                <a:gd name="T5" fmla="*/ 173 h 182"/>
                <a:gd name="T6" fmla="*/ 15 w 135"/>
                <a:gd name="T7" fmla="*/ 182 h 182"/>
                <a:gd name="T8" fmla="*/ 0 w 135"/>
                <a:gd name="T9" fmla="*/ 160 h 182"/>
                <a:gd name="T10" fmla="*/ 14 w 135"/>
                <a:gd name="T11" fmla="*/ 149 h 182"/>
                <a:gd name="T12" fmla="*/ 7 w 135"/>
                <a:gd name="T13" fmla="*/ 135 h 182"/>
                <a:gd name="T14" fmla="*/ 14 w 135"/>
                <a:gd name="T15" fmla="*/ 130 h 182"/>
                <a:gd name="T16" fmla="*/ 26 w 135"/>
                <a:gd name="T17" fmla="*/ 127 h 182"/>
                <a:gd name="T18" fmla="*/ 27 w 135"/>
                <a:gd name="T19" fmla="*/ 118 h 182"/>
                <a:gd name="T20" fmla="*/ 37 w 135"/>
                <a:gd name="T21" fmla="*/ 128 h 182"/>
                <a:gd name="T22" fmla="*/ 53 w 135"/>
                <a:gd name="T23" fmla="*/ 129 h 182"/>
                <a:gd name="T24" fmla="*/ 59 w 135"/>
                <a:gd name="T25" fmla="*/ 119 h 182"/>
                <a:gd name="T26" fmla="*/ 61 w 135"/>
                <a:gd name="T27" fmla="*/ 105 h 182"/>
                <a:gd name="T28" fmla="*/ 60 w 135"/>
                <a:gd name="T29" fmla="*/ 89 h 182"/>
                <a:gd name="T30" fmla="*/ 51 w 135"/>
                <a:gd name="T31" fmla="*/ 77 h 182"/>
                <a:gd name="T32" fmla="*/ 59 w 135"/>
                <a:gd name="T33" fmla="*/ 53 h 182"/>
                <a:gd name="T34" fmla="*/ 54 w 135"/>
                <a:gd name="T35" fmla="*/ 48 h 182"/>
                <a:gd name="T36" fmla="*/ 40 w 135"/>
                <a:gd name="T37" fmla="*/ 50 h 182"/>
                <a:gd name="T38" fmla="*/ 35 w 135"/>
                <a:gd name="T39" fmla="*/ 39 h 182"/>
                <a:gd name="T40" fmla="*/ 37 w 135"/>
                <a:gd name="T41" fmla="*/ 30 h 182"/>
                <a:gd name="T42" fmla="*/ 60 w 135"/>
                <a:gd name="T43" fmla="*/ 31 h 182"/>
                <a:gd name="T44" fmla="*/ 75 w 135"/>
                <a:gd name="T45" fmla="*/ 37 h 182"/>
                <a:gd name="T46" fmla="*/ 89 w 135"/>
                <a:gd name="T47" fmla="*/ 41 h 182"/>
                <a:gd name="T48" fmla="*/ 91 w 135"/>
                <a:gd name="T49" fmla="*/ 30 h 182"/>
                <a:gd name="T50" fmla="*/ 100 w 135"/>
                <a:gd name="T51" fmla="*/ 11 h 182"/>
                <a:gd name="T52" fmla="*/ 111 w 135"/>
                <a:gd name="T53" fmla="*/ 0 h 182"/>
                <a:gd name="T54" fmla="*/ 123 w 135"/>
                <a:gd name="T55" fmla="*/ 3 h 182"/>
                <a:gd name="T56" fmla="*/ 135 w 135"/>
                <a:gd name="T57" fmla="*/ 5 h 182"/>
                <a:gd name="T58" fmla="*/ 134 w 135"/>
                <a:gd name="T59" fmla="*/ 17 h 182"/>
                <a:gd name="T60" fmla="*/ 129 w 135"/>
                <a:gd name="T61" fmla="*/ 28 h 182"/>
                <a:gd name="T62" fmla="*/ 125 w 135"/>
                <a:gd name="T63" fmla="*/ 41 h 182"/>
                <a:gd name="T64" fmla="*/ 123 w 135"/>
                <a:gd name="T65" fmla="*/ 60 h 182"/>
                <a:gd name="T66" fmla="*/ 124 w 135"/>
                <a:gd name="T67" fmla="*/ 71 h 182"/>
                <a:gd name="T68" fmla="*/ 121 w 135"/>
                <a:gd name="T69" fmla="*/ 79 h 182"/>
                <a:gd name="T70" fmla="*/ 121 w 135"/>
                <a:gd name="T71" fmla="*/ 86 h 182"/>
                <a:gd name="T72" fmla="*/ 118 w 135"/>
                <a:gd name="T73" fmla="*/ 93 h 182"/>
                <a:gd name="T74" fmla="*/ 106 w 135"/>
                <a:gd name="T75" fmla="*/ 103 h 182"/>
                <a:gd name="T76" fmla="*/ 98 w 135"/>
                <a:gd name="T77" fmla="*/ 114 h 182"/>
                <a:gd name="T78" fmla="*/ 90 w 135"/>
                <a:gd name="T79" fmla="*/ 134 h 182"/>
                <a:gd name="T80" fmla="*/ 90 w 135"/>
                <a:gd name="T81" fmla="*/ 151 h 182"/>
                <a:gd name="T82" fmla="*/ 86 w 135"/>
                <a:gd name="T83" fmla="*/ 158 h 182"/>
                <a:gd name="T84" fmla="*/ 75 w 135"/>
                <a:gd name="T85" fmla="*/ 168 h 182"/>
                <a:gd name="T86" fmla="*/ 64 w 135"/>
                <a:gd name="T87" fmla="*/ 181 h 182"/>
                <a:gd name="T88" fmla="*/ 57 w 135"/>
                <a:gd name="T89" fmla="*/ 177 h 182"/>
                <a:gd name="T90" fmla="*/ 56 w 135"/>
                <a:gd name="T91" fmla="*/ 171 h 182"/>
                <a:gd name="T92" fmla="*/ 46 w 135"/>
                <a:gd name="T93" fmla="*/ 171 h 182"/>
                <a:gd name="T94" fmla="*/ 40 w 135"/>
                <a:gd name="T95" fmla="*/ 179 h 182"/>
                <a:gd name="T96" fmla="*/ 35 w 135"/>
                <a:gd name="T97" fmla="*/ 177 h 1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35" h="182">
                  <a:moveTo>
                    <a:pt x="35" y="177"/>
                  </a:moveTo>
                  <a:lnTo>
                    <a:pt x="28" y="170"/>
                  </a:lnTo>
                  <a:lnTo>
                    <a:pt x="22" y="173"/>
                  </a:lnTo>
                  <a:lnTo>
                    <a:pt x="15" y="182"/>
                  </a:lnTo>
                  <a:lnTo>
                    <a:pt x="0" y="160"/>
                  </a:lnTo>
                  <a:lnTo>
                    <a:pt x="14" y="149"/>
                  </a:lnTo>
                  <a:lnTo>
                    <a:pt x="7" y="135"/>
                  </a:lnTo>
                  <a:lnTo>
                    <a:pt x="14" y="130"/>
                  </a:lnTo>
                  <a:lnTo>
                    <a:pt x="26" y="127"/>
                  </a:lnTo>
                  <a:lnTo>
                    <a:pt x="27" y="118"/>
                  </a:lnTo>
                  <a:lnTo>
                    <a:pt x="37" y="128"/>
                  </a:lnTo>
                  <a:lnTo>
                    <a:pt x="53" y="129"/>
                  </a:lnTo>
                  <a:lnTo>
                    <a:pt x="59" y="119"/>
                  </a:lnTo>
                  <a:lnTo>
                    <a:pt x="61" y="105"/>
                  </a:lnTo>
                  <a:lnTo>
                    <a:pt x="60" y="89"/>
                  </a:lnTo>
                  <a:lnTo>
                    <a:pt x="51" y="77"/>
                  </a:lnTo>
                  <a:lnTo>
                    <a:pt x="59" y="53"/>
                  </a:lnTo>
                  <a:lnTo>
                    <a:pt x="54" y="48"/>
                  </a:lnTo>
                  <a:lnTo>
                    <a:pt x="40" y="50"/>
                  </a:lnTo>
                  <a:lnTo>
                    <a:pt x="35" y="39"/>
                  </a:lnTo>
                  <a:lnTo>
                    <a:pt x="37" y="30"/>
                  </a:lnTo>
                  <a:lnTo>
                    <a:pt x="60" y="31"/>
                  </a:lnTo>
                  <a:lnTo>
                    <a:pt x="75" y="37"/>
                  </a:lnTo>
                  <a:lnTo>
                    <a:pt x="89" y="41"/>
                  </a:lnTo>
                  <a:lnTo>
                    <a:pt x="91" y="30"/>
                  </a:lnTo>
                  <a:lnTo>
                    <a:pt x="100" y="11"/>
                  </a:lnTo>
                  <a:lnTo>
                    <a:pt x="111" y="0"/>
                  </a:lnTo>
                  <a:lnTo>
                    <a:pt x="123" y="3"/>
                  </a:lnTo>
                  <a:lnTo>
                    <a:pt x="135" y="5"/>
                  </a:lnTo>
                  <a:lnTo>
                    <a:pt x="134" y="17"/>
                  </a:lnTo>
                  <a:lnTo>
                    <a:pt x="129" y="28"/>
                  </a:lnTo>
                  <a:lnTo>
                    <a:pt x="125" y="41"/>
                  </a:lnTo>
                  <a:lnTo>
                    <a:pt x="123" y="60"/>
                  </a:lnTo>
                  <a:lnTo>
                    <a:pt x="124" y="71"/>
                  </a:lnTo>
                  <a:lnTo>
                    <a:pt x="121" y="79"/>
                  </a:lnTo>
                  <a:lnTo>
                    <a:pt x="121" y="86"/>
                  </a:lnTo>
                  <a:lnTo>
                    <a:pt x="118" y="93"/>
                  </a:lnTo>
                  <a:lnTo>
                    <a:pt x="106" y="103"/>
                  </a:lnTo>
                  <a:lnTo>
                    <a:pt x="98" y="114"/>
                  </a:lnTo>
                  <a:lnTo>
                    <a:pt x="90" y="134"/>
                  </a:lnTo>
                  <a:lnTo>
                    <a:pt x="90" y="151"/>
                  </a:lnTo>
                  <a:lnTo>
                    <a:pt x="86" y="158"/>
                  </a:lnTo>
                  <a:lnTo>
                    <a:pt x="75" y="168"/>
                  </a:lnTo>
                  <a:lnTo>
                    <a:pt x="64" y="181"/>
                  </a:lnTo>
                  <a:lnTo>
                    <a:pt x="57" y="177"/>
                  </a:lnTo>
                  <a:lnTo>
                    <a:pt x="56" y="171"/>
                  </a:lnTo>
                  <a:lnTo>
                    <a:pt x="46" y="171"/>
                  </a:lnTo>
                  <a:lnTo>
                    <a:pt x="40" y="179"/>
                  </a:lnTo>
                  <a:lnTo>
                    <a:pt x="35" y="177"/>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49" name="Freeform 48"/>
            <p:cNvSpPr>
              <a:spLocks/>
            </p:cNvSpPr>
            <p:nvPr/>
          </p:nvSpPr>
          <p:spPr bwMode="auto">
            <a:xfrm>
              <a:off x="5862932" y="3097936"/>
              <a:ext cx="51247" cy="21745"/>
            </a:xfrm>
            <a:custGeom>
              <a:avLst/>
              <a:gdLst>
                <a:gd name="T0" fmla="*/ 0 w 31"/>
                <a:gd name="T1" fmla="*/ 11 h 14"/>
                <a:gd name="T2" fmla="*/ 1 w 31"/>
                <a:gd name="T3" fmla="*/ 11 h 14"/>
                <a:gd name="T4" fmla="*/ 3 w 31"/>
                <a:gd name="T5" fmla="*/ 6 h 14"/>
                <a:gd name="T6" fmla="*/ 16 w 31"/>
                <a:gd name="T7" fmla="*/ 6 h 14"/>
                <a:gd name="T8" fmla="*/ 31 w 31"/>
                <a:gd name="T9" fmla="*/ 0 h 14"/>
                <a:gd name="T10" fmla="*/ 20 w 31"/>
                <a:gd name="T11" fmla="*/ 9 h 14"/>
                <a:gd name="T12" fmla="*/ 22 w 31"/>
                <a:gd name="T13" fmla="*/ 12 h 14"/>
                <a:gd name="T14" fmla="*/ 20 w 31"/>
                <a:gd name="T15" fmla="*/ 12 h 14"/>
                <a:gd name="T16" fmla="*/ 17 w 31"/>
                <a:gd name="T17" fmla="*/ 13 h 14"/>
                <a:gd name="T18" fmla="*/ 14 w 31"/>
                <a:gd name="T19" fmla="*/ 13 h 14"/>
                <a:gd name="T20" fmla="*/ 13 w 31"/>
                <a:gd name="T21" fmla="*/ 14 h 14"/>
                <a:gd name="T22" fmla="*/ 13 w 31"/>
                <a:gd name="T23" fmla="*/ 12 h 14"/>
                <a:gd name="T24" fmla="*/ 11 w 31"/>
                <a:gd name="T25" fmla="*/ 10 h 14"/>
                <a:gd name="T26" fmla="*/ 8 w 31"/>
                <a:gd name="T27" fmla="*/ 10 h 14"/>
                <a:gd name="T28" fmla="*/ 4 w 31"/>
                <a:gd name="T29" fmla="*/ 12 h 14"/>
                <a:gd name="T30" fmla="*/ 0 w 31"/>
                <a:gd name="T31" fmla="*/ 11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1" h="14">
                  <a:moveTo>
                    <a:pt x="0" y="11"/>
                  </a:moveTo>
                  <a:lnTo>
                    <a:pt x="1" y="11"/>
                  </a:lnTo>
                  <a:lnTo>
                    <a:pt x="3" y="6"/>
                  </a:lnTo>
                  <a:lnTo>
                    <a:pt x="16" y="6"/>
                  </a:lnTo>
                  <a:lnTo>
                    <a:pt x="31" y="0"/>
                  </a:lnTo>
                  <a:lnTo>
                    <a:pt x="20" y="9"/>
                  </a:lnTo>
                  <a:lnTo>
                    <a:pt x="22" y="12"/>
                  </a:lnTo>
                  <a:lnTo>
                    <a:pt x="20" y="12"/>
                  </a:lnTo>
                  <a:lnTo>
                    <a:pt x="17" y="13"/>
                  </a:lnTo>
                  <a:lnTo>
                    <a:pt x="14" y="13"/>
                  </a:lnTo>
                  <a:lnTo>
                    <a:pt x="13" y="14"/>
                  </a:lnTo>
                  <a:lnTo>
                    <a:pt x="13" y="12"/>
                  </a:lnTo>
                  <a:lnTo>
                    <a:pt x="11" y="10"/>
                  </a:lnTo>
                  <a:lnTo>
                    <a:pt x="8" y="10"/>
                  </a:lnTo>
                  <a:lnTo>
                    <a:pt x="4" y="12"/>
                  </a:lnTo>
                  <a:lnTo>
                    <a:pt x="0" y="11"/>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50" name="Freeform 49"/>
            <p:cNvSpPr>
              <a:spLocks/>
            </p:cNvSpPr>
            <p:nvPr/>
          </p:nvSpPr>
          <p:spPr bwMode="auto">
            <a:xfrm>
              <a:off x="5849706" y="3113469"/>
              <a:ext cx="51247" cy="18638"/>
            </a:xfrm>
            <a:custGeom>
              <a:avLst/>
              <a:gdLst>
                <a:gd name="T0" fmla="*/ 30 w 31"/>
                <a:gd name="T1" fmla="*/ 2 h 12"/>
                <a:gd name="T2" fmla="*/ 31 w 31"/>
                <a:gd name="T3" fmla="*/ 4 h 12"/>
                <a:gd name="T4" fmla="*/ 14 w 31"/>
                <a:gd name="T5" fmla="*/ 12 h 12"/>
                <a:gd name="T6" fmla="*/ 5 w 31"/>
                <a:gd name="T7" fmla="*/ 10 h 12"/>
                <a:gd name="T8" fmla="*/ 0 w 31"/>
                <a:gd name="T9" fmla="*/ 2 h 12"/>
                <a:gd name="T10" fmla="*/ 8 w 31"/>
                <a:gd name="T11" fmla="*/ 1 h 12"/>
                <a:gd name="T12" fmla="*/ 12 w 31"/>
                <a:gd name="T13" fmla="*/ 2 h 12"/>
                <a:gd name="T14" fmla="*/ 16 w 31"/>
                <a:gd name="T15" fmla="*/ 0 h 12"/>
                <a:gd name="T16" fmla="*/ 19 w 31"/>
                <a:gd name="T17" fmla="*/ 0 h 12"/>
                <a:gd name="T18" fmla="*/ 21 w 31"/>
                <a:gd name="T19" fmla="*/ 2 h 12"/>
                <a:gd name="T20" fmla="*/ 21 w 31"/>
                <a:gd name="T21" fmla="*/ 4 h 12"/>
                <a:gd name="T22" fmla="*/ 22 w 31"/>
                <a:gd name="T23" fmla="*/ 3 h 12"/>
                <a:gd name="T24" fmla="*/ 25 w 31"/>
                <a:gd name="T25" fmla="*/ 3 h 12"/>
                <a:gd name="T26" fmla="*/ 28 w 31"/>
                <a:gd name="T27" fmla="*/ 2 h 12"/>
                <a:gd name="T28" fmla="*/ 30 w 31"/>
                <a:gd name="T29" fmla="*/ 2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1" h="12">
                  <a:moveTo>
                    <a:pt x="30" y="2"/>
                  </a:moveTo>
                  <a:lnTo>
                    <a:pt x="31" y="4"/>
                  </a:lnTo>
                  <a:lnTo>
                    <a:pt x="14" y="12"/>
                  </a:lnTo>
                  <a:lnTo>
                    <a:pt x="5" y="10"/>
                  </a:lnTo>
                  <a:lnTo>
                    <a:pt x="0" y="2"/>
                  </a:lnTo>
                  <a:lnTo>
                    <a:pt x="8" y="1"/>
                  </a:lnTo>
                  <a:lnTo>
                    <a:pt x="12" y="2"/>
                  </a:lnTo>
                  <a:lnTo>
                    <a:pt x="16" y="0"/>
                  </a:lnTo>
                  <a:lnTo>
                    <a:pt x="19" y="0"/>
                  </a:lnTo>
                  <a:lnTo>
                    <a:pt x="21" y="2"/>
                  </a:lnTo>
                  <a:lnTo>
                    <a:pt x="21" y="4"/>
                  </a:lnTo>
                  <a:lnTo>
                    <a:pt x="22" y="3"/>
                  </a:lnTo>
                  <a:lnTo>
                    <a:pt x="25" y="3"/>
                  </a:lnTo>
                  <a:lnTo>
                    <a:pt x="28" y="2"/>
                  </a:lnTo>
                  <a:lnTo>
                    <a:pt x="30" y="2"/>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51" name="Freeform 50"/>
            <p:cNvSpPr>
              <a:spLocks/>
            </p:cNvSpPr>
            <p:nvPr/>
          </p:nvSpPr>
          <p:spPr bwMode="auto">
            <a:xfrm>
              <a:off x="5249614" y="2605554"/>
              <a:ext cx="176886" cy="80769"/>
            </a:xfrm>
            <a:custGeom>
              <a:avLst/>
              <a:gdLst>
                <a:gd name="T0" fmla="*/ 79 w 107"/>
                <a:gd name="T1" fmla="*/ 51 h 52"/>
                <a:gd name="T2" fmla="*/ 71 w 107"/>
                <a:gd name="T3" fmla="*/ 48 h 52"/>
                <a:gd name="T4" fmla="*/ 63 w 107"/>
                <a:gd name="T5" fmla="*/ 49 h 52"/>
                <a:gd name="T6" fmla="*/ 50 w 107"/>
                <a:gd name="T7" fmla="*/ 43 h 52"/>
                <a:gd name="T8" fmla="*/ 45 w 107"/>
                <a:gd name="T9" fmla="*/ 44 h 52"/>
                <a:gd name="T10" fmla="*/ 37 w 107"/>
                <a:gd name="T11" fmla="*/ 52 h 52"/>
                <a:gd name="T12" fmla="*/ 24 w 107"/>
                <a:gd name="T13" fmla="*/ 46 h 52"/>
                <a:gd name="T14" fmla="*/ 14 w 107"/>
                <a:gd name="T15" fmla="*/ 37 h 52"/>
                <a:gd name="T16" fmla="*/ 6 w 107"/>
                <a:gd name="T17" fmla="*/ 32 h 52"/>
                <a:gd name="T18" fmla="*/ 4 w 107"/>
                <a:gd name="T19" fmla="*/ 24 h 52"/>
                <a:gd name="T20" fmla="*/ 0 w 107"/>
                <a:gd name="T21" fmla="*/ 18 h 52"/>
                <a:gd name="T22" fmla="*/ 12 w 107"/>
                <a:gd name="T23" fmla="*/ 13 h 52"/>
                <a:gd name="T24" fmla="*/ 17 w 107"/>
                <a:gd name="T25" fmla="*/ 8 h 52"/>
                <a:gd name="T26" fmla="*/ 28 w 107"/>
                <a:gd name="T27" fmla="*/ 4 h 52"/>
                <a:gd name="T28" fmla="*/ 32 w 107"/>
                <a:gd name="T29" fmla="*/ 0 h 52"/>
                <a:gd name="T30" fmla="*/ 36 w 107"/>
                <a:gd name="T31" fmla="*/ 3 h 52"/>
                <a:gd name="T32" fmla="*/ 43 w 107"/>
                <a:gd name="T33" fmla="*/ 1 h 52"/>
                <a:gd name="T34" fmla="*/ 51 w 107"/>
                <a:gd name="T35" fmla="*/ 7 h 52"/>
                <a:gd name="T36" fmla="*/ 63 w 107"/>
                <a:gd name="T37" fmla="*/ 9 h 52"/>
                <a:gd name="T38" fmla="*/ 63 w 107"/>
                <a:gd name="T39" fmla="*/ 15 h 52"/>
                <a:gd name="T40" fmla="*/ 72 w 107"/>
                <a:gd name="T41" fmla="*/ 19 h 52"/>
                <a:gd name="T42" fmla="*/ 74 w 107"/>
                <a:gd name="T43" fmla="*/ 14 h 52"/>
                <a:gd name="T44" fmla="*/ 85 w 107"/>
                <a:gd name="T45" fmla="*/ 16 h 52"/>
                <a:gd name="T46" fmla="*/ 87 w 107"/>
                <a:gd name="T47" fmla="*/ 22 h 52"/>
                <a:gd name="T48" fmla="*/ 99 w 107"/>
                <a:gd name="T49" fmla="*/ 23 h 52"/>
                <a:gd name="T50" fmla="*/ 107 w 107"/>
                <a:gd name="T51" fmla="*/ 33 h 52"/>
                <a:gd name="T52" fmla="*/ 103 w 107"/>
                <a:gd name="T53" fmla="*/ 33 h 52"/>
                <a:gd name="T54" fmla="*/ 100 w 107"/>
                <a:gd name="T55" fmla="*/ 37 h 52"/>
                <a:gd name="T56" fmla="*/ 97 w 107"/>
                <a:gd name="T57" fmla="*/ 38 h 52"/>
                <a:gd name="T58" fmla="*/ 96 w 107"/>
                <a:gd name="T59" fmla="*/ 42 h 52"/>
                <a:gd name="T60" fmla="*/ 93 w 107"/>
                <a:gd name="T61" fmla="*/ 43 h 52"/>
                <a:gd name="T62" fmla="*/ 93 w 107"/>
                <a:gd name="T63" fmla="*/ 45 h 52"/>
                <a:gd name="T64" fmla="*/ 88 w 107"/>
                <a:gd name="T65" fmla="*/ 47 h 52"/>
                <a:gd name="T66" fmla="*/ 80 w 107"/>
                <a:gd name="T67" fmla="*/ 47 h 52"/>
                <a:gd name="T68" fmla="*/ 79 w 107"/>
                <a:gd name="T69" fmla="*/ 51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07" h="52">
                  <a:moveTo>
                    <a:pt x="79" y="51"/>
                  </a:moveTo>
                  <a:lnTo>
                    <a:pt x="71" y="48"/>
                  </a:lnTo>
                  <a:lnTo>
                    <a:pt x="63" y="49"/>
                  </a:lnTo>
                  <a:lnTo>
                    <a:pt x="50" y="43"/>
                  </a:lnTo>
                  <a:lnTo>
                    <a:pt x="45" y="44"/>
                  </a:lnTo>
                  <a:lnTo>
                    <a:pt x="37" y="52"/>
                  </a:lnTo>
                  <a:lnTo>
                    <a:pt x="24" y="46"/>
                  </a:lnTo>
                  <a:lnTo>
                    <a:pt x="14" y="37"/>
                  </a:lnTo>
                  <a:lnTo>
                    <a:pt x="6" y="32"/>
                  </a:lnTo>
                  <a:lnTo>
                    <a:pt x="4" y="24"/>
                  </a:lnTo>
                  <a:lnTo>
                    <a:pt x="0" y="18"/>
                  </a:lnTo>
                  <a:lnTo>
                    <a:pt x="12" y="13"/>
                  </a:lnTo>
                  <a:lnTo>
                    <a:pt x="17" y="8"/>
                  </a:lnTo>
                  <a:lnTo>
                    <a:pt x="28" y="4"/>
                  </a:lnTo>
                  <a:lnTo>
                    <a:pt x="32" y="0"/>
                  </a:lnTo>
                  <a:lnTo>
                    <a:pt x="36" y="3"/>
                  </a:lnTo>
                  <a:lnTo>
                    <a:pt x="43" y="1"/>
                  </a:lnTo>
                  <a:lnTo>
                    <a:pt x="51" y="7"/>
                  </a:lnTo>
                  <a:lnTo>
                    <a:pt x="63" y="9"/>
                  </a:lnTo>
                  <a:lnTo>
                    <a:pt x="63" y="15"/>
                  </a:lnTo>
                  <a:lnTo>
                    <a:pt x="72" y="19"/>
                  </a:lnTo>
                  <a:lnTo>
                    <a:pt x="74" y="14"/>
                  </a:lnTo>
                  <a:lnTo>
                    <a:pt x="85" y="16"/>
                  </a:lnTo>
                  <a:lnTo>
                    <a:pt x="87" y="22"/>
                  </a:lnTo>
                  <a:lnTo>
                    <a:pt x="99" y="23"/>
                  </a:lnTo>
                  <a:lnTo>
                    <a:pt x="107" y="33"/>
                  </a:lnTo>
                  <a:lnTo>
                    <a:pt x="103" y="33"/>
                  </a:lnTo>
                  <a:lnTo>
                    <a:pt x="100" y="37"/>
                  </a:lnTo>
                  <a:lnTo>
                    <a:pt x="97" y="38"/>
                  </a:lnTo>
                  <a:lnTo>
                    <a:pt x="96" y="42"/>
                  </a:lnTo>
                  <a:lnTo>
                    <a:pt x="93" y="43"/>
                  </a:lnTo>
                  <a:lnTo>
                    <a:pt x="93" y="45"/>
                  </a:lnTo>
                  <a:lnTo>
                    <a:pt x="88" y="47"/>
                  </a:lnTo>
                  <a:lnTo>
                    <a:pt x="80" y="47"/>
                  </a:lnTo>
                  <a:lnTo>
                    <a:pt x="79" y="51"/>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53" name="Freeform 52"/>
            <p:cNvSpPr>
              <a:spLocks/>
            </p:cNvSpPr>
            <p:nvPr/>
          </p:nvSpPr>
          <p:spPr bwMode="auto">
            <a:xfrm>
              <a:off x="6185293" y="3838842"/>
              <a:ext cx="49594" cy="55917"/>
            </a:xfrm>
            <a:custGeom>
              <a:avLst/>
              <a:gdLst>
                <a:gd name="T0" fmla="*/ 25 w 30"/>
                <a:gd name="T1" fmla="*/ 0 h 36"/>
                <a:gd name="T2" fmla="*/ 30 w 30"/>
                <a:gd name="T3" fmla="*/ 6 h 36"/>
                <a:gd name="T4" fmla="*/ 30 w 30"/>
                <a:gd name="T5" fmla="*/ 15 h 36"/>
                <a:gd name="T6" fmla="*/ 20 w 30"/>
                <a:gd name="T7" fmla="*/ 20 h 36"/>
                <a:gd name="T8" fmla="*/ 28 w 30"/>
                <a:gd name="T9" fmla="*/ 25 h 36"/>
                <a:gd name="T10" fmla="*/ 21 w 30"/>
                <a:gd name="T11" fmla="*/ 36 h 36"/>
                <a:gd name="T12" fmla="*/ 17 w 30"/>
                <a:gd name="T13" fmla="*/ 33 h 36"/>
                <a:gd name="T14" fmla="*/ 13 w 30"/>
                <a:gd name="T15" fmla="*/ 34 h 36"/>
                <a:gd name="T16" fmla="*/ 3 w 30"/>
                <a:gd name="T17" fmla="*/ 34 h 36"/>
                <a:gd name="T18" fmla="*/ 2 w 30"/>
                <a:gd name="T19" fmla="*/ 28 h 36"/>
                <a:gd name="T20" fmla="*/ 0 w 30"/>
                <a:gd name="T21" fmla="*/ 22 h 36"/>
                <a:gd name="T22" fmla="*/ 6 w 30"/>
                <a:gd name="T23" fmla="*/ 12 h 36"/>
                <a:gd name="T24" fmla="*/ 12 w 30"/>
                <a:gd name="T25" fmla="*/ 3 h 36"/>
                <a:gd name="T26" fmla="*/ 20 w 30"/>
                <a:gd name="T27" fmla="*/ 5 h 36"/>
                <a:gd name="T28" fmla="*/ 25 w 30"/>
                <a:gd name="T29" fmla="*/ 0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0" h="36">
                  <a:moveTo>
                    <a:pt x="25" y="0"/>
                  </a:moveTo>
                  <a:lnTo>
                    <a:pt x="30" y="6"/>
                  </a:lnTo>
                  <a:lnTo>
                    <a:pt x="30" y="15"/>
                  </a:lnTo>
                  <a:lnTo>
                    <a:pt x="20" y="20"/>
                  </a:lnTo>
                  <a:lnTo>
                    <a:pt x="28" y="25"/>
                  </a:lnTo>
                  <a:lnTo>
                    <a:pt x="21" y="36"/>
                  </a:lnTo>
                  <a:lnTo>
                    <a:pt x="17" y="33"/>
                  </a:lnTo>
                  <a:lnTo>
                    <a:pt x="13" y="34"/>
                  </a:lnTo>
                  <a:lnTo>
                    <a:pt x="3" y="34"/>
                  </a:lnTo>
                  <a:lnTo>
                    <a:pt x="2" y="28"/>
                  </a:lnTo>
                  <a:lnTo>
                    <a:pt x="0" y="22"/>
                  </a:lnTo>
                  <a:lnTo>
                    <a:pt x="6" y="12"/>
                  </a:lnTo>
                  <a:lnTo>
                    <a:pt x="12" y="3"/>
                  </a:lnTo>
                  <a:lnTo>
                    <a:pt x="20" y="5"/>
                  </a:lnTo>
                  <a:lnTo>
                    <a:pt x="25"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54" name="Freeform 53"/>
            <p:cNvSpPr>
              <a:spLocks/>
            </p:cNvSpPr>
            <p:nvPr/>
          </p:nvSpPr>
          <p:spPr bwMode="auto">
            <a:xfrm>
              <a:off x="5203325" y="2451780"/>
              <a:ext cx="44636" cy="40386"/>
            </a:xfrm>
            <a:custGeom>
              <a:avLst/>
              <a:gdLst>
                <a:gd name="T0" fmla="*/ 27 w 27"/>
                <a:gd name="T1" fmla="*/ 10 h 26"/>
                <a:gd name="T2" fmla="*/ 20 w 27"/>
                <a:gd name="T3" fmla="*/ 26 h 26"/>
                <a:gd name="T4" fmla="*/ 3 w 27"/>
                <a:gd name="T5" fmla="*/ 15 h 26"/>
                <a:gd name="T6" fmla="*/ 0 w 27"/>
                <a:gd name="T7" fmla="*/ 6 h 26"/>
                <a:gd name="T8" fmla="*/ 22 w 27"/>
                <a:gd name="T9" fmla="*/ 0 h 26"/>
                <a:gd name="T10" fmla="*/ 27 w 27"/>
                <a:gd name="T11" fmla="*/ 10 h 26"/>
              </a:gdLst>
              <a:ahLst/>
              <a:cxnLst>
                <a:cxn ang="0">
                  <a:pos x="T0" y="T1"/>
                </a:cxn>
                <a:cxn ang="0">
                  <a:pos x="T2" y="T3"/>
                </a:cxn>
                <a:cxn ang="0">
                  <a:pos x="T4" y="T5"/>
                </a:cxn>
                <a:cxn ang="0">
                  <a:pos x="T6" y="T7"/>
                </a:cxn>
                <a:cxn ang="0">
                  <a:pos x="T8" y="T9"/>
                </a:cxn>
                <a:cxn ang="0">
                  <a:pos x="T10" y="T11"/>
                </a:cxn>
              </a:cxnLst>
              <a:rect l="0" t="0" r="r" b="b"/>
              <a:pathLst>
                <a:path w="27" h="26">
                  <a:moveTo>
                    <a:pt x="27" y="10"/>
                  </a:moveTo>
                  <a:lnTo>
                    <a:pt x="20" y="26"/>
                  </a:lnTo>
                  <a:lnTo>
                    <a:pt x="3" y="15"/>
                  </a:lnTo>
                  <a:lnTo>
                    <a:pt x="0" y="6"/>
                  </a:lnTo>
                  <a:lnTo>
                    <a:pt x="22" y="0"/>
                  </a:lnTo>
                  <a:lnTo>
                    <a:pt x="27" y="1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55" name="Freeform 54"/>
            <p:cNvSpPr>
              <a:spLocks/>
            </p:cNvSpPr>
            <p:nvPr/>
          </p:nvSpPr>
          <p:spPr bwMode="auto">
            <a:xfrm>
              <a:off x="5130588" y="2402077"/>
              <a:ext cx="71086" cy="88536"/>
            </a:xfrm>
            <a:custGeom>
              <a:avLst/>
              <a:gdLst>
                <a:gd name="T0" fmla="*/ 43 w 43"/>
                <a:gd name="T1" fmla="*/ 25 h 57"/>
                <a:gd name="T2" fmla="*/ 40 w 43"/>
                <a:gd name="T3" fmla="*/ 33 h 57"/>
                <a:gd name="T4" fmla="*/ 35 w 43"/>
                <a:gd name="T5" fmla="*/ 30 h 57"/>
                <a:gd name="T6" fmla="*/ 25 w 43"/>
                <a:gd name="T7" fmla="*/ 44 h 57"/>
                <a:gd name="T8" fmla="*/ 30 w 43"/>
                <a:gd name="T9" fmla="*/ 54 h 57"/>
                <a:gd name="T10" fmla="*/ 20 w 43"/>
                <a:gd name="T11" fmla="*/ 57 h 57"/>
                <a:gd name="T12" fmla="*/ 8 w 43"/>
                <a:gd name="T13" fmla="*/ 55 h 57"/>
                <a:gd name="T14" fmla="*/ 2 w 43"/>
                <a:gd name="T15" fmla="*/ 44 h 57"/>
                <a:gd name="T16" fmla="*/ 0 w 43"/>
                <a:gd name="T17" fmla="*/ 24 h 57"/>
                <a:gd name="T18" fmla="*/ 2 w 43"/>
                <a:gd name="T19" fmla="*/ 18 h 57"/>
                <a:gd name="T20" fmla="*/ 6 w 43"/>
                <a:gd name="T21" fmla="*/ 12 h 57"/>
                <a:gd name="T22" fmla="*/ 20 w 43"/>
                <a:gd name="T23" fmla="*/ 11 h 57"/>
                <a:gd name="T24" fmla="*/ 25 w 43"/>
                <a:gd name="T25" fmla="*/ 6 h 57"/>
                <a:gd name="T26" fmla="*/ 36 w 43"/>
                <a:gd name="T27" fmla="*/ 0 h 57"/>
                <a:gd name="T28" fmla="*/ 37 w 43"/>
                <a:gd name="T29" fmla="*/ 10 h 57"/>
                <a:gd name="T30" fmla="*/ 32 w 43"/>
                <a:gd name="T31" fmla="*/ 16 h 57"/>
                <a:gd name="T32" fmla="*/ 35 w 43"/>
                <a:gd name="T33" fmla="*/ 22 h 57"/>
                <a:gd name="T34" fmla="*/ 43 w 43"/>
                <a:gd name="T35" fmla="*/ 25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3" h="57">
                  <a:moveTo>
                    <a:pt x="43" y="25"/>
                  </a:moveTo>
                  <a:lnTo>
                    <a:pt x="40" y="33"/>
                  </a:lnTo>
                  <a:lnTo>
                    <a:pt x="35" y="30"/>
                  </a:lnTo>
                  <a:lnTo>
                    <a:pt x="25" y="44"/>
                  </a:lnTo>
                  <a:lnTo>
                    <a:pt x="30" y="54"/>
                  </a:lnTo>
                  <a:lnTo>
                    <a:pt x="20" y="57"/>
                  </a:lnTo>
                  <a:lnTo>
                    <a:pt x="8" y="55"/>
                  </a:lnTo>
                  <a:lnTo>
                    <a:pt x="2" y="44"/>
                  </a:lnTo>
                  <a:lnTo>
                    <a:pt x="0" y="24"/>
                  </a:lnTo>
                  <a:lnTo>
                    <a:pt x="2" y="18"/>
                  </a:lnTo>
                  <a:lnTo>
                    <a:pt x="6" y="12"/>
                  </a:lnTo>
                  <a:lnTo>
                    <a:pt x="20" y="11"/>
                  </a:lnTo>
                  <a:lnTo>
                    <a:pt x="25" y="6"/>
                  </a:lnTo>
                  <a:lnTo>
                    <a:pt x="36" y="0"/>
                  </a:lnTo>
                  <a:lnTo>
                    <a:pt x="37" y="10"/>
                  </a:lnTo>
                  <a:lnTo>
                    <a:pt x="32" y="16"/>
                  </a:lnTo>
                  <a:lnTo>
                    <a:pt x="35" y="22"/>
                  </a:lnTo>
                  <a:lnTo>
                    <a:pt x="43" y="2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57" name="Freeform 56"/>
            <p:cNvSpPr>
              <a:spLocks/>
            </p:cNvSpPr>
            <p:nvPr/>
          </p:nvSpPr>
          <p:spPr bwMode="auto">
            <a:xfrm>
              <a:off x="4672668" y="3051338"/>
              <a:ext cx="610011" cy="582473"/>
            </a:xfrm>
            <a:custGeom>
              <a:avLst/>
              <a:gdLst>
                <a:gd name="T0" fmla="*/ 369 w 369"/>
                <a:gd name="T1" fmla="*/ 283 h 375"/>
                <a:gd name="T2" fmla="*/ 309 w 369"/>
                <a:gd name="T3" fmla="*/ 322 h 375"/>
                <a:gd name="T4" fmla="*/ 257 w 369"/>
                <a:gd name="T5" fmla="*/ 363 h 375"/>
                <a:gd name="T6" fmla="*/ 231 w 369"/>
                <a:gd name="T7" fmla="*/ 372 h 375"/>
                <a:gd name="T8" fmla="*/ 211 w 369"/>
                <a:gd name="T9" fmla="*/ 375 h 375"/>
                <a:gd name="T10" fmla="*/ 211 w 369"/>
                <a:gd name="T11" fmla="*/ 361 h 375"/>
                <a:gd name="T12" fmla="*/ 203 w 369"/>
                <a:gd name="T13" fmla="*/ 358 h 375"/>
                <a:gd name="T14" fmla="*/ 191 w 369"/>
                <a:gd name="T15" fmla="*/ 352 h 375"/>
                <a:gd name="T16" fmla="*/ 187 w 369"/>
                <a:gd name="T17" fmla="*/ 342 h 375"/>
                <a:gd name="T18" fmla="*/ 126 w 369"/>
                <a:gd name="T19" fmla="*/ 297 h 375"/>
                <a:gd name="T20" fmla="*/ 66 w 369"/>
                <a:gd name="T21" fmla="*/ 252 h 375"/>
                <a:gd name="T22" fmla="*/ 0 w 369"/>
                <a:gd name="T23" fmla="*/ 201 h 375"/>
                <a:gd name="T24" fmla="*/ 1 w 369"/>
                <a:gd name="T25" fmla="*/ 197 h 375"/>
                <a:gd name="T26" fmla="*/ 1 w 369"/>
                <a:gd name="T27" fmla="*/ 196 h 375"/>
                <a:gd name="T28" fmla="*/ 1 w 369"/>
                <a:gd name="T29" fmla="*/ 171 h 375"/>
                <a:gd name="T30" fmla="*/ 30 w 369"/>
                <a:gd name="T31" fmla="*/ 156 h 375"/>
                <a:gd name="T32" fmla="*/ 48 w 369"/>
                <a:gd name="T33" fmla="*/ 153 h 375"/>
                <a:gd name="T34" fmla="*/ 62 w 369"/>
                <a:gd name="T35" fmla="*/ 147 h 375"/>
                <a:gd name="T36" fmla="*/ 69 w 369"/>
                <a:gd name="T37" fmla="*/ 137 h 375"/>
                <a:gd name="T38" fmla="*/ 90 w 369"/>
                <a:gd name="T39" fmla="*/ 129 h 375"/>
                <a:gd name="T40" fmla="*/ 91 w 369"/>
                <a:gd name="T41" fmla="*/ 113 h 375"/>
                <a:gd name="T42" fmla="*/ 101 w 369"/>
                <a:gd name="T43" fmla="*/ 112 h 375"/>
                <a:gd name="T44" fmla="*/ 109 w 369"/>
                <a:gd name="T45" fmla="*/ 104 h 375"/>
                <a:gd name="T46" fmla="*/ 132 w 369"/>
                <a:gd name="T47" fmla="*/ 100 h 375"/>
                <a:gd name="T48" fmla="*/ 135 w 369"/>
                <a:gd name="T49" fmla="*/ 92 h 375"/>
                <a:gd name="T50" fmla="*/ 130 w 369"/>
                <a:gd name="T51" fmla="*/ 88 h 375"/>
                <a:gd name="T52" fmla="*/ 124 w 369"/>
                <a:gd name="T53" fmla="*/ 66 h 375"/>
                <a:gd name="T54" fmla="*/ 123 w 369"/>
                <a:gd name="T55" fmla="*/ 53 h 375"/>
                <a:gd name="T56" fmla="*/ 117 w 369"/>
                <a:gd name="T57" fmla="*/ 40 h 375"/>
                <a:gd name="T58" fmla="*/ 134 w 369"/>
                <a:gd name="T59" fmla="*/ 29 h 375"/>
                <a:gd name="T60" fmla="*/ 152 w 369"/>
                <a:gd name="T61" fmla="*/ 25 h 375"/>
                <a:gd name="T62" fmla="*/ 163 w 369"/>
                <a:gd name="T63" fmla="*/ 17 h 375"/>
                <a:gd name="T64" fmla="*/ 179 w 369"/>
                <a:gd name="T65" fmla="*/ 11 h 375"/>
                <a:gd name="T66" fmla="*/ 209 w 369"/>
                <a:gd name="T67" fmla="*/ 7 h 375"/>
                <a:gd name="T68" fmla="*/ 237 w 369"/>
                <a:gd name="T69" fmla="*/ 5 h 375"/>
                <a:gd name="T70" fmla="*/ 246 w 369"/>
                <a:gd name="T71" fmla="*/ 8 h 375"/>
                <a:gd name="T72" fmla="*/ 262 w 369"/>
                <a:gd name="T73" fmla="*/ 0 h 375"/>
                <a:gd name="T74" fmla="*/ 280 w 369"/>
                <a:gd name="T75" fmla="*/ 0 h 375"/>
                <a:gd name="T76" fmla="*/ 287 w 369"/>
                <a:gd name="T77" fmla="*/ 5 h 375"/>
                <a:gd name="T78" fmla="*/ 299 w 369"/>
                <a:gd name="T79" fmla="*/ 3 h 375"/>
                <a:gd name="T80" fmla="*/ 296 w 369"/>
                <a:gd name="T81" fmla="*/ 14 h 375"/>
                <a:gd name="T82" fmla="*/ 299 w 369"/>
                <a:gd name="T83" fmla="*/ 34 h 375"/>
                <a:gd name="T84" fmla="*/ 295 w 369"/>
                <a:gd name="T85" fmla="*/ 51 h 375"/>
                <a:gd name="T86" fmla="*/ 285 w 369"/>
                <a:gd name="T87" fmla="*/ 62 h 375"/>
                <a:gd name="T88" fmla="*/ 287 w 369"/>
                <a:gd name="T89" fmla="*/ 78 h 375"/>
                <a:gd name="T90" fmla="*/ 302 w 369"/>
                <a:gd name="T91" fmla="*/ 90 h 375"/>
                <a:gd name="T92" fmla="*/ 302 w 369"/>
                <a:gd name="T93" fmla="*/ 95 h 375"/>
                <a:gd name="T94" fmla="*/ 313 w 369"/>
                <a:gd name="T95" fmla="*/ 104 h 375"/>
                <a:gd name="T96" fmla="*/ 321 w 369"/>
                <a:gd name="T97" fmla="*/ 141 h 375"/>
                <a:gd name="T98" fmla="*/ 327 w 369"/>
                <a:gd name="T99" fmla="*/ 159 h 375"/>
                <a:gd name="T100" fmla="*/ 329 w 369"/>
                <a:gd name="T101" fmla="*/ 169 h 375"/>
                <a:gd name="T102" fmla="*/ 326 w 369"/>
                <a:gd name="T103" fmla="*/ 186 h 375"/>
                <a:gd name="T104" fmla="*/ 327 w 369"/>
                <a:gd name="T105" fmla="*/ 195 h 375"/>
                <a:gd name="T106" fmla="*/ 325 w 369"/>
                <a:gd name="T107" fmla="*/ 207 h 375"/>
                <a:gd name="T108" fmla="*/ 327 w 369"/>
                <a:gd name="T109" fmla="*/ 220 h 375"/>
                <a:gd name="T110" fmla="*/ 320 w 369"/>
                <a:gd name="T111" fmla="*/ 228 h 375"/>
                <a:gd name="T112" fmla="*/ 331 w 369"/>
                <a:gd name="T113" fmla="*/ 244 h 375"/>
                <a:gd name="T114" fmla="*/ 332 w 369"/>
                <a:gd name="T115" fmla="*/ 252 h 375"/>
                <a:gd name="T116" fmla="*/ 339 w 369"/>
                <a:gd name="T117" fmla="*/ 264 h 375"/>
                <a:gd name="T118" fmla="*/ 347 w 369"/>
                <a:gd name="T119" fmla="*/ 260 h 375"/>
                <a:gd name="T120" fmla="*/ 361 w 369"/>
                <a:gd name="T121" fmla="*/ 270 h 375"/>
                <a:gd name="T122" fmla="*/ 369 w 369"/>
                <a:gd name="T123" fmla="*/ 283 h 3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69" h="375">
                  <a:moveTo>
                    <a:pt x="369" y="283"/>
                  </a:moveTo>
                  <a:lnTo>
                    <a:pt x="309" y="322"/>
                  </a:lnTo>
                  <a:lnTo>
                    <a:pt x="257" y="363"/>
                  </a:lnTo>
                  <a:lnTo>
                    <a:pt x="231" y="372"/>
                  </a:lnTo>
                  <a:lnTo>
                    <a:pt x="211" y="375"/>
                  </a:lnTo>
                  <a:lnTo>
                    <a:pt x="211" y="361"/>
                  </a:lnTo>
                  <a:lnTo>
                    <a:pt x="203" y="358"/>
                  </a:lnTo>
                  <a:lnTo>
                    <a:pt x="191" y="352"/>
                  </a:lnTo>
                  <a:lnTo>
                    <a:pt x="187" y="342"/>
                  </a:lnTo>
                  <a:lnTo>
                    <a:pt x="126" y="297"/>
                  </a:lnTo>
                  <a:lnTo>
                    <a:pt x="66" y="252"/>
                  </a:lnTo>
                  <a:lnTo>
                    <a:pt x="0" y="201"/>
                  </a:lnTo>
                  <a:lnTo>
                    <a:pt x="1" y="197"/>
                  </a:lnTo>
                  <a:lnTo>
                    <a:pt x="1" y="196"/>
                  </a:lnTo>
                  <a:lnTo>
                    <a:pt x="1" y="171"/>
                  </a:lnTo>
                  <a:lnTo>
                    <a:pt x="30" y="156"/>
                  </a:lnTo>
                  <a:lnTo>
                    <a:pt x="48" y="153"/>
                  </a:lnTo>
                  <a:lnTo>
                    <a:pt x="62" y="147"/>
                  </a:lnTo>
                  <a:lnTo>
                    <a:pt x="69" y="137"/>
                  </a:lnTo>
                  <a:lnTo>
                    <a:pt x="90" y="129"/>
                  </a:lnTo>
                  <a:lnTo>
                    <a:pt x="91" y="113"/>
                  </a:lnTo>
                  <a:lnTo>
                    <a:pt x="101" y="112"/>
                  </a:lnTo>
                  <a:lnTo>
                    <a:pt x="109" y="104"/>
                  </a:lnTo>
                  <a:lnTo>
                    <a:pt x="132" y="100"/>
                  </a:lnTo>
                  <a:lnTo>
                    <a:pt x="135" y="92"/>
                  </a:lnTo>
                  <a:lnTo>
                    <a:pt x="130" y="88"/>
                  </a:lnTo>
                  <a:lnTo>
                    <a:pt x="124" y="66"/>
                  </a:lnTo>
                  <a:lnTo>
                    <a:pt x="123" y="53"/>
                  </a:lnTo>
                  <a:lnTo>
                    <a:pt x="117" y="40"/>
                  </a:lnTo>
                  <a:lnTo>
                    <a:pt x="134" y="29"/>
                  </a:lnTo>
                  <a:lnTo>
                    <a:pt x="152" y="25"/>
                  </a:lnTo>
                  <a:lnTo>
                    <a:pt x="163" y="17"/>
                  </a:lnTo>
                  <a:lnTo>
                    <a:pt x="179" y="11"/>
                  </a:lnTo>
                  <a:lnTo>
                    <a:pt x="209" y="7"/>
                  </a:lnTo>
                  <a:lnTo>
                    <a:pt x="237" y="5"/>
                  </a:lnTo>
                  <a:lnTo>
                    <a:pt x="246" y="8"/>
                  </a:lnTo>
                  <a:lnTo>
                    <a:pt x="262" y="0"/>
                  </a:lnTo>
                  <a:lnTo>
                    <a:pt x="280" y="0"/>
                  </a:lnTo>
                  <a:lnTo>
                    <a:pt x="287" y="5"/>
                  </a:lnTo>
                  <a:lnTo>
                    <a:pt x="299" y="3"/>
                  </a:lnTo>
                  <a:lnTo>
                    <a:pt x="296" y="14"/>
                  </a:lnTo>
                  <a:lnTo>
                    <a:pt x="299" y="34"/>
                  </a:lnTo>
                  <a:lnTo>
                    <a:pt x="295" y="51"/>
                  </a:lnTo>
                  <a:lnTo>
                    <a:pt x="285" y="62"/>
                  </a:lnTo>
                  <a:lnTo>
                    <a:pt x="287" y="78"/>
                  </a:lnTo>
                  <a:lnTo>
                    <a:pt x="302" y="90"/>
                  </a:lnTo>
                  <a:lnTo>
                    <a:pt x="302" y="95"/>
                  </a:lnTo>
                  <a:lnTo>
                    <a:pt x="313" y="104"/>
                  </a:lnTo>
                  <a:lnTo>
                    <a:pt x="321" y="141"/>
                  </a:lnTo>
                  <a:lnTo>
                    <a:pt x="327" y="159"/>
                  </a:lnTo>
                  <a:lnTo>
                    <a:pt x="329" y="169"/>
                  </a:lnTo>
                  <a:lnTo>
                    <a:pt x="326" y="186"/>
                  </a:lnTo>
                  <a:lnTo>
                    <a:pt x="327" y="195"/>
                  </a:lnTo>
                  <a:lnTo>
                    <a:pt x="325" y="207"/>
                  </a:lnTo>
                  <a:lnTo>
                    <a:pt x="327" y="220"/>
                  </a:lnTo>
                  <a:lnTo>
                    <a:pt x="320" y="228"/>
                  </a:lnTo>
                  <a:lnTo>
                    <a:pt x="331" y="244"/>
                  </a:lnTo>
                  <a:lnTo>
                    <a:pt x="332" y="252"/>
                  </a:lnTo>
                  <a:lnTo>
                    <a:pt x="339" y="264"/>
                  </a:lnTo>
                  <a:lnTo>
                    <a:pt x="347" y="260"/>
                  </a:lnTo>
                  <a:lnTo>
                    <a:pt x="361" y="270"/>
                  </a:lnTo>
                  <a:lnTo>
                    <a:pt x="369" y="283"/>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59" name="Freeform 58"/>
            <p:cNvSpPr>
              <a:spLocks/>
            </p:cNvSpPr>
            <p:nvPr/>
          </p:nvSpPr>
          <p:spPr bwMode="auto">
            <a:xfrm>
              <a:off x="5646368" y="3228411"/>
              <a:ext cx="376917" cy="309099"/>
            </a:xfrm>
            <a:custGeom>
              <a:avLst/>
              <a:gdLst>
                <a:gd name="T0" fmla="*/ 181 w 228"/>
                <a:gd name="T1" fmla="*/ 44 h 199"/>
                <a:gd name="T2" fmla="*/ 177 w 228"/>
                <a:gd name="T3" fmla="*/ 52 h 199"/>
                <a:gd name="T4" fmla="*/ 175 w 228"/>
                <a:gd name="T5" fmla="*/ 68 h 199"/>
                <a:gd name="T6" fmla="*/ 171 w 228"/>
                <a:gd name="T7" fmla="*/ 79 h 199"/>
                <a:gd name="T8" fmla="*/ 167 w 228"/>
                <a:gd name="T9" fmla="*/ 82 h 199"/>
                <a:gd name="T10" fmla="*/ 160 w 228"/>
                <a:gd name="T11" fmla="*/ 75 h 199"/>
                <a:gd name="T12" fmla="*/ 152 w 228"/>
                <a:gd name="T13" fmla="*/ 66 h 199"/>
                <a:gd name="T14" fmla="*/ 137 w 228"/>
                <a:gd name="T15" fmla="*/ 36 h 199"/>
                <a:gd name="T16" fmla="*/ 135 w 228"/>
                <a:gd name="T17" fmla="*/ 38 h 199"/>
                <a:gd name="T18" fmla="*/ 144 w 228"/>
                <a:gd name="T19" fmla="*/ 60 h 199"/>
                <a:gd name="T20" fmla="*/ 157 w 228"/>
                <a:gd name="T21" fmla="*/ 81 h 199"/>
                <a:gd name="T22" fmla="*/ 173 w 228"/>
                <a:gd name="T23" fmla="*/ 113 h 199"/>
                <a:gd name="T24" fmla="*/ 180 w 228"/>
                <a:gd name="T25" fmla="*/ 125 h 199"/>
                <a:gd name="T26" fmla="*/ 187 w 228"/>
                <a:gd name="T27" fmla="*/ 136 h 199"/>
                <a:gd name="T28" fmla="*/ 204 w 228"/>
                <a:gd name="T29" fmla="*/ 159 h 199"/>
                <a:gd name="T30" fmla="*/ 201 w 228"/>
                <a:gd name="T31" fmla="*/ 163 h 199"/>
                <a:gd name="T32" fmla="*/ 203 w 228"/>
                <a:gd name="T33" fmla="*/ 176 h 199"/>
                <a:gd name="T34" fmla="*/ 225 w 228"/>
                <a:gd name="T35" fmla="*/ 195 h 199"/>
                <a:gd name="T36" fmla="*/ 228 w 228"/>
                <a:gd name="T37" fmla="*/ 199 h 199"/>
                <a:gd name="T38" fmla="*/ 157 w 228"/>
                <a:gd name="T39" fmla="*/ 199 h 199"/>
                <a:gd name="T40" fmla="*/ 87 w 228"/>
                <a:gd name="T41" fmla="*/ 199 h 199"/>
                <a:gd name="T42" fmla="*/ 15 w 228"/>
                <a:gd name="T43" fmla="*/ 199 h 199"/>
                <a:gd name="T44" fmla="*/ 11 w 228"/>
                <a:gd name="T45" fmla="*/ 123 h 199"/>
                <a:gd name="T46" fmla="*/ 6 w 228"/>
                <a:gd name="T47" fmla="*/ 49 h 199"/>
                <a:gd name="T48" fmla="*/ 0 w 228"/>
                <a:gd name="T49" fmla="*/ 32 h 199"/>
                <a:gd name="T50" fmla="*/ 4 w 228"/>
                <a:gd name="T51" fmla="*/ 19 h 199"/>
                <a:gd name="T52" fmla="*/ 1 w 228"/>
                <a:gd name="T53" fmla="*/ 11 h 199"/>
                <a:gd name="T54" fmla="*/ 6 w 228"/>
                <a:gd name="T55" fmla="*/ 1 h 199"/>
                <a:gd name="T56" fmla="*/ 29 w 228"/>
                <a:gd name="T57" fmla="*/ 0 h 199"/>
                <a:gd name="T58" fmla="*/ 47 w 228"/>
                <a:gd name="T59" fmla="*/ 6 h 199"/>
                <a:gd name="T60" fmla="*/ 65 w 228"/>
                <a:gd name="T61" fmla="*/ 12 h 199"/>
                <a:gd name="T62" fmla="*/ 73 w 228"/>
                <a:gd name="T63" fmla="*/ 15 h 199"/>
                <a:gd name="T64" fmla="*/ 86 w 228"/>
                <a:gd name="T65" fmla="*/ 9 h 199"/>
                <a:gd name="T66" fmla="*/ 93 w 228"/>
                <a:gd name="T67" fmla="*/ 3 h 199"/>
                <a:gd name="T68" fmla="*/ 108 w 228"/>
                <a:gd name="T69" fmla="*/ 1 h 199"/>
                <a:gd name="T70" fmla="*/ 121 w 228"/>
                <a:gd name="T71" fmla="*/ 4 h 199"/>
                <a:gd name="T72" fmla="*/ 126 w 228"/>
                <a:gd name="T73" fmla="*/ 14 h 199"/>
                <a:gd name="T74" fmla="*/ 130 w 228"/>
                <a:gd name="T75" fmla="*/ 7 h 199"/>
                <a:gd name="T76" fmla="*/ 144 w 228"/>
                <a:gd name="T77" fmla="*/ 12 h 199"/>
                <a:gd name="T78" fmla="*/ 158 w 228"/>
                <a:gd name="T79" fmla="*/ 13 h 199"/>
                <a:gd name="T80" fmla="*/ 166 w 228"/>
                <a:gd name="T81" fmla="*/ 8 h 199"/>
                <a:gd name="T82" fmla="*/ 181 w 228"/>
                <a:gd name="T83" fmla="*/ 44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28" h="199">
                  <a:moveTo>
                    <a:pt x="181" y="44"/>
                  </a:moveTo>
                  <a:lnTo>
                    <a:pt x="177" y="52"/>
                  </a:lnTo>
                  <a:lnTo>
                    <a:pt x="175" y="68"/>
                  </a:lnTo>
                  <a:lnTo>
                    <a:pt x="171" y="79"/>
                  </a:lnTo>
                  <a:lnTo>
                    <a:pt x="167" y="82"/>
                  </a:lnTo>
                  <a:lnTo>
                    <a:pt x="160" y="75"/>
                  </a:lnTo>
                  <a:lnTo>
                    <a:pt x="152" y="66"/>
                  </a:lnTo>
                  <a:lnTo>
                    <a:pt x="137" y="36"/>
                  </a:lnTo>
                  <a:lnTo>
                    <a:pt x="135" y="38"/>
                  </a:lnTo>
                  <a:lnTo>
                    <a:pt x="144" y="60"/>
                  </a:lnTo>
                  <a:lnTo>
                    <a:pt x="157" y="81"/>
                  </a:lnTo>
                  <a:lnTo>
                    <a:pt x="173" y="113"/>
                  </a:lnTo>
                  <a:lnTo>
                    <a:pt x="180" y="125"/>
                  </a:lnTo>
                  <a:lnTo>
                    <a:pt x="187" y="136"/>
                  </a:lnTo>
                  <a:lnTo>
                    <a:pt x="204" y="159"/>
                  </a:lnTo>
                  <a:lnTo>
                    <a:pt x="201" y="163"/>
                  </a:lnTo>
                  <a:lnTo>
                    <a:pt x="203" y="176"/>
                  </a:lnTo>
                  <a:lnTo>
                    <a:pt x="225" y="195"/>
                  </a:lnTo>
                  <a:lnTo>
                    <a:pt x="228" y="199"/>
                  </a:lnTo>
                  <a:lnTo>
                    <a:pt x="157" y="199"/>
                  </a:lnTo>
                  <a:lnTo>
                    <a:pt x="87" y="199"/>
                  </a:lnTo>
                  <a:lnTo>
                    <a:pt x="15" y="199"/>
                  </a:lnTo>
                  <a:lnTo>
                    <a:pt x="11" y="123"/>
                  </a:lnTo>
                  <a:lnTo>
                    <a:pt x="6" y="49"/>
                  </a:lnTo>
                  <a:lnTo>
                    <a:pt x="0" y="32"/>
                  </a:lnTo>
                  <a:lnTo>
                    <a:pt x="4" y="19"/>
                  </a:lnTo>
                  <a:lnTo>
                    <a:pt x="1" y="11"/>
                  </a:lnTo>
                  <a:lnTo>
                    <a:pt x="6" y="1"/>
                  </a:lnTo>
                  <a:lnTo>
                    <a:pt x="29" y="0"/>
                  </a:lnTo>
                  <a:lnTo>
                    <a:pt x="47" y="6"/>
                  </a:lnTo>
                  <a:lnTo>
                    <a:pt x="65" y="12"/>
                  </a:lnTo>
                  <a:lnTo>
                    <a:pt x="73" y="15"/>
                  </a:lnTo>
                  <a:lnTo>
                    <a:pt x="86" y="9"/>
                  </a:lnTo>
                  <a:lnTo>
                    <a:pt x="93" y="3"/>
                  </a:lnTo>
                  <a:lnTo>
                    <a:pt x="108" y="1"/>
                  </a:lnTo>
                  <a:lnTo>
                    <a:pt x="121" y="4"/>
                  </a:lnTo>
                  <a:lnTo>
                    <a:pt x="126" y="14"/>
                  </a:lnTo>
                  <a:lnTo>
                    <a:pt x="130" y="7"/>
                  </a:lnTo>
                  <a:lnTo>
                    <a:pt x="144" y="12"/>
                  </a:lnTo>
                  <a:lnTo>
                    <a:pt x="158" y="13"/>
                  </a:lnTo>
                  <a:lnTo>
                    <a:pt x="166" y="8"/>
                  </a:lnTo>
                  <a:lnTo>
                    <a:pt x="181" y="44"/>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60" name="Freeform 59"/>
            <p:cNvSpPr>
              <a:spLocks/>
            </p:cNvSpPr>
            <p:nvPr/>
          </p:nvSpPr>
          <p:spPr bwMode="auto">
            <a:xfrm>
              <a:off x="6019979" y="3667982"/>
              <a:ext cx="206643" cy="178625"/>
            </a:xfrm>
            <a:custGeom>
              <a:avLst/>
              <a:gdLst>
                <a:gd name="T0" fmla="*/ 112 w 125"/>
                <a:gd name="T1" fmla="*/ 113 h 115"/>
                <a:gd name="T2" fmla="*/ 106 w 125"/>
                <a:gd name="T3" fmla="*/ 106 h 115"/>
                <a:gd name="T4" fmla="*/ 98 w 125"/>
                <a:gd name="T5" fmla="*/ 94 h 115"/>
                <a:gd name="T6" fmla="*/ 89 w 125"/>
                <a:gd name="T7" fmla="*/ 87 h 115"/>
                <a:gd name="T8" fmla="*/ 84 w 125"/>
                <a:gd name="T9" fmla="*/ 80 h 115"/>
                <a:gd name="T10" fmla="*/ 68 w 125"/>
                <a:gd name="T11" fmla="*/ 72 h 115"/>
                <a:gd name="T12" fmla="*/ 56 w 125"/>
                <a:gd name="T13" fmla="*/ 71 h 115"/>
                <a:gd name="T14" fmla="*/ 51 w 125"/>
                <a:gd name="T15" fmla="*/ 67 h 115"/>
                <a:gd name="T16" fmla="*/ 41 w 125"/>
                <a:gd name="T17" fmla="*/ 72 h 115"/>
                <a:gd name="T18" fmla="*/ 29 w 125"/>
                <a:gd name="T19" fmla="*/ 63 h 115"/>
                <a:gd name="T20" fmla="*/ 24 w 125"/>
                <a:gd name="T21" fmla="*/ 78 h 115"/>
                <a:gd name="T22" fmla="*/ 3 w 125"/>
                <a:gd name="T23" fmla="*/ 74 h 115"/>
                <a:gd name="T24" fmla="*/ 0 w 125"/>
                <a:gd name="T25" fmla="*/ 65 h 115"/>
                <a:gd name="T26" fmla="*/ 7 w 125"/>
                <a:gd name="T27" fmla="*/ 35 h 115"/>
                <a:gd name="T28" fmla="*/ 8 w 125"/>
                <a:gd name="T29" fmla="*/ 21 h 115"/>
                <a:gd name="T30" fmla="*/ 13 w 125"/>
                <a:gd name="T31" fmla="*/ 15 h 115"/>
                <a:gd name="T32" fmla="*/ 27 w 125"/>
                <a:gd name="T33" fmla="*/ 11 h 115"/>
                <a:gd name="T34" fmla="*/ 35 w 125"/>
                <a:gd name="T35" fmla="*/ 0 h 115"/>
                <a:gd name="T36" fmla="*/ 47 w 125"/>
                <a:gd name="T37" fmla="*/ 23 h 115"/>
                <a:gd name="T38" fmla="*/ 53 w 125"/>
                <a:gd name="T39" fmla="*/ 43 h 115"/>
                <a:gd name="T40" fmla="*/ 63 w 125"/>
                <a:gd name="T41" fmla="*/ 53 h 115"/>
                <a:gd name="T42" fmla="*/ 89 w 125"/>
                <a:gd name="T43" fmla="*/ 72 h 115"/>
                <a:gd name="T44" fmla="*/ 100 w 125"/>
                <a:gd name="T45" fmla="*/ 84 h 115"/>
                <a:gd name="T46" fmla="*/ 110 w 125"/>
                <a:gd name="T47" fmla="*/ 96 h 115"/>
                <a:gd name="T48" fmla="*/ 116 w 125"/>
                <a:gd name="T49" fmla="*/ 103 h 115"/>
                <a:gd name="T50" fmla="*/ 125 w 125"/>
                <a:gd name="T51" fmla="*/ 110 h 115"/>
                <a:gd name="T52" fmla="*/ 120 w 125"/>
                <a:gd name="T53" fmla="*/ 115 h 115"/>
                <a:gd name="T54" fmla="*/ 112 w 125"/>
                <a:gd name="T55" fmla="*/ 113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25" h="115">
                  <a:moveTo>
                    <a:pt x="112" y="113"/>
                  </a:moveTo>
                  <a:lnTo>
                    <a:pt x="106" y="106"/>
                  </a:lnTo>
                  <a:lnTo>
                    <a:pt x="98" y="94"/>
                  </a:lnTo>
                  <a:lnTo>
                    <a:pt x="89" y="87"/>
                  </a:lnTo>
                  <a:lnTo>
                    <a:pt x="84" y="80"/>
                  </a:lnTo>
                  <a:lnTo>
                    <a:pt x="68" y="72"/>
                  </a:lnTo>
                  <a:lnTo>
                    <a:pt x="56" y="71"/>
                  </a:lnTo>
                  <a:lnTo>
                    <a:pt x="51" y="67"/>
                  </a:lnTo>
                  <a:lnTo>
                    <a:pt x="41" y="72"/>
                  </a:lnTo>
                  <a:lnTo>
                    <a:pt x="29" y="63"/>
                  </a:lnTo>
                  <a:lnTo>
                    <a:pt x="24" y="78"/>
                  </a:lnTo>
                  <a:lnTo>
                    <a:pt x="3" y="74"/>
                  </a:lnTo>
                  <a:lnTo>
                    <a:pt x="0" y="65"/>
                  </a:lnTo>
                  <a:lnTo>
                    <a:pt x="7" y="35"/>
                  </a:lnTo>
                  <a:lnTo>
                    <a:pt x="8" y="21"/>
                  </a:lnTo>
                  <a:lnTo>
                    <a:pt x="13" y="15"/>
                  </a:lnTo>
                  <a:lnTo>
                    <a:pt x="27" y="11"/>
                  </a:lnTo>
                  <a:lnTo>
                    <a:pt x="35" y="0"/>
                  </a:lnTo>
                  <a:lnTo>
                    <a:pt x="47" y="23"/>
                  </a:lnTo>
                  <a:lnTo>
                    <a:pt x="53" y="43"/>
                  </a:lnTo>
                  <a:lnTo>
                    <a:pt x="63" y="53"/>
                  </a:lnTo>
                  <a:lnTo>
                    <a:pt x="89" y="72"/>
                  </a:lnTo>
                  <a:lnTo>
                    <a:pt x="100" y="84"/>
                  </a:lnTo>
                  <a:lnTo>
                    <a:pt x="110" y="96"/>
                  </a:lnTo>
                  <a:lnTo>
                    <a:pt x="116" y="103"/>
                  </a:lnTo>
                  <a:lnTo>
                    <a:pt x="125" y="110"/>
                  </a:lnTo>
                  <a:lnTo>
                    <a:pt x="120" y="115"/>
                  </a:lnTo>
                  <a:lnTo>
                    <a:pt x="112" y="113"/>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61" name="Freeform 60"/>
            <p:cNvSpPr>
              <a:spLocks/>
            </p:cNvSpPr>
            <p:nvPr/>
          </p:nvSpPr>
          <p:spPr bwMode="auto">
            <a:xfrm>
              <a:off x="4669361" y="2838542"/>
              <a:ext cx="342201" cy="250075"/>
            </a:xfrm>
            <a:custGeom>
              <a:avLst/>
              <a:gdLst>
                <a:gd name="T0" fmla="*/ 5 w 207"/>
                <a:gd name="T1" fmla="*/ 39 h 161"/>
                <a:gd name="T2" fmla="*/ 6 w 207"/>
                <a:gd name="T3" fmla="*/ 24 h 161"/>
                <a:gd name="T4" fmla="*/ 0 w 207"/>
                <a:gd name="T5" fmla="*/ 15 h 161"/>
                <a:gd name="T6" fmla="*/ 24 w 207"/>
                <a:gd name="T7" fmla="*/ 0 h 161"/>
                <a:gd name="T8" fmla="*/ 44 w 207"/>
                <a:gd name="T9" fmla="*/ 4 h 161"/>
                <a:gd name="T10" fmla="*/ 66 w 207"/>
                <a:gd name="T11" fmla="*/ 4 h 161"/>
                <a:gd name="T12" fmla="*/ 84 w 207"/>
                <a:gd name="T13" fmla="*/ 7 h 161"/>
                <a:gd name="T14" fmla="*/ 98 w 207"/>
                <a:gd name="T15" fmla="*/ 6 h 161"/>
                <a:gd name="T16" fmla="*/ 125 w 207"/>
                <a:gd name="T17" fmla="*/ 7 h 161"/>
                <a:gd name="T18" fmla="*/ 131 w 207"/>
                <a:gd name="T19" fmla="*/ 15 h 161"/>
                <a:gd name="T20" fmla="*/ 162 w 207"/>
                <a:gd name="T21" fmla="*/ 24 h 161"/>
                <a:gd name="T22" fmla="*/ 168 w 207"/>
                <a:gd name="T23" fmla="*/ 20 h 161"/>
                <a:gd name="T24" fmla="*/ 187 w 207"/>
                <a:gd name="T25" fmla="*/ 29 h 161"/>
                <a:gd name="T26" fmla="*/ 206 w 207"/>
                <a:gd name="T27" fmla="*/ 27 h 161"/>
                <a:gd name="T28" fmla="*/ 207 w 207"/>
                <a:gd name="T29" fmla="*/ 38 h 161"/>
                <a:gd name="T30" fmla="*/ 191 w 207"/>
                <a:gd name="T31" fmla="*/ 52 h 161"/>
                <a:gd name="T32" fmla="*/ 170 w 207"/>
                <a:gd name="T33" fmla="*/ 57 h 161"/>
                <a:gd name="T34" fmla="*/ 169 w 207"/>
                <a:gd name="T35" fmla="*/ 63 h 161"/>
                <a:gd name="T36" fmla="*/ 158 w 207"/>
                <a:gd name="T37" fmla="*/ 75 h 161"/>
                <a:gd name="T38" fmla="*/ 152 w 207"/>
                <a:gd name="T39" fmla="*/ 92 h 161"/>
                <a:gd name="T40" fmla="*/ 158 w 207"/>
                <a:gd name="T41" fmla="*/ 103 h 161"/>
                <a:gd name="T42" fmla="*/ 148 w 207"/>
                <a:gd name="T43" fmla="*/ 113 h 161"/>
                <a:gd name="T44" fmla="*/ 145 w 207"/>
                <a:gd name="T45" fmla="*/ 126 h 161"/>
                <a:gd name="T46" fmla="*/ 132 w 207"/>
                <a:gd name="T47" fmla="*/ 130 h 161"/>
                <a:gd name="T48" fmla="*/ 119 w 207"/>
                <a:gd name="T49" fmla="*/ 146 h 161"/>
                <a:gd name="T50" fmla="*/ 98 w 207"/>
                <a:gd name="T51" fmla="*/ 146 h 161"/>
                <a:gd name="T52" fmla="*/ 81 w 207"/>
                <a:gd name="T53" fmla="*/ 146 h 161"/>
                <a:gd name="T54" fmla="*/ 70 w 207"/>
                <a:gd name="T55" fmla="*/ 153 h 161"/>
                <a:gd name="T56" fmla="*/ 64 w 207"/>
                <a:gd name="T57" fmla="*/ 161 h 161"/>
                <a:gd name="T58" fmla="*/ 55 w 207"/>
                <a:gd name="T59" fmla="*/ 159 h 161"/>
                <a:gd name="T60" fmla="*/ 49 w 207"/>
                <a:gd name="T61" fmla="*/ 152 h 161"/>
                <a:gd name="T62" fmla="*/ 44 w 207"/>
                <a:gd name="T63" fmla="*/ 140 h 161"/>
                <a:gd name="T64" fmla="*/ 29 w 207"/>
                <a:gd name="T65" fmla="*/ 137 h 161"/>
                <a:gd name="T66" fmla="*/ 27 w 207"/>
                <a:gd name="T67" fmla="*/ 130 h 161"/>
                <a:gd name="T68" fmla="*/ 34 w 207"/>
                <a:gd name="T69" fmla="*/ 123 h 161"/>
                <a:gd name="T70" fmla="*/ 36 w 207"/>
                <a:gd name="T71" fmla="*/ 117 h 161"/>
                <a:gd name="T72" fmla="*/ 31 w 207"/>
                <a:gd name="T73" fmla="*/ 111 h 161"/>
                <a:gd name="T74" fmla="*/ 36 w 207"/>
                <a:gd name="T75" fmla="*/ 98 h 161"/>
                <a:gd name="T76" fmla="*/ 29 w 207"/>
                <a:gd name="T77" fmla="*/ 85 h 161"/>
                <a:gd name="T78" fmla="*/ 37 w 207"/>
                <a:gd name="T79" fmla="*/ 83 h 161"/>
                <a:gd name="T80" fmla="*/ 37 w 207"/>
                <a:gd name="T81" fmla="*/ 74 h 161"/>
                <a:gd name="T82" fmla="*/ 40 w 207"/>
                <a:gd name="T83" fmla="*/ 71 h 161"/>
                <a:gd name="T84" fmla="*/ 41 w 207"/>
                <a:gd name="T85" fmla="*/ 55 h 161"/>
                <a:gd name="T86" fmla="*/ 49 w 207"/>
                <a:gd name="T87" fmla="*/ 49 h 161"/>
                <a:gd name="T88" fmla="*/ 44 w 207"/>
                <a:gd name="T89" fmla="*/ 39 h 161"/>
                <a:gd name="T90" fmla="*/ 35 w 207"/>
                <a:gd name="T91" fmla="*/ 38 h 161"/>
                <a:gd name="T92" fmla="*/ 32 w 207"/>
                <a:gd name="T93" fmla="*/ 40 h 161"/>
                <a:gd name="T94" fmla="*/ 22 w 207"/>
                <a:gd name="T95" fmla="*/ 40 h 161"/>
                <a:gd name="T96" fmla="*/ 18 w 207"/>
                <a:gd name="T97" fmla="*/ 30 h 161"/>
                <a:gd name="T98" fmla="*/ 11 w 207"/>
                <a:gd name="T99" fmla="*/ 33 h 161"/>
                <a:gd name="T100" fmla="*/ 5 w 207"/>
                <a:gd name="T101" fmla="*/ 39 h 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07" h="161">
                  <a:moveTo>
                    <a:pt x="5" y="39"/>
                  </a:moveTo>
                  <a:lnTo>
                    <a:pt x="6" y="24"/>
                  </a:lnTo>
                  <a:lnTo>
                    <a:pt x="0" y="15"/>
                  </a:lnTo>
                  <a:lnTo>
                    <a:pt x="24" y="0"/>
                  </a:lnTo>
                  <a:lnTo>
                    <a:pt x="44" y="4"/>
                  </a:lnTo>
                  <a:lnTo>
                    <a:pt x="66" y="4"/>
                  </a:lnTo>
                  <a:lnTo>
                    <a:pt x="84" y="7"/>
                  </a:lnTo>
                  <a:lnTo>
                    <a:pt x="98" y="6"/>
                  </a:lnTo>
                  <a:lnTo>
                    <a:pt x="125" y="7"/>
                  </a:lnTo>
                  <a:lnTo>
                    <a:pt x="131" y="15"/>
                  </a:lnTo>
                  <a:lnTo>
                    <a:pt x="162" y="24"/>
                  </a:lnTo>
                  <a:lnTo>
                    <a:pt x="168" y="20"/>
                  </a:lnTo>
                  <a:lnTo>
                    <a:pt x="187" y="29"/>
                  </a:lnTo>
                  <a:lnTo>
                    <a:pt x="206" y="27"/>
                  </a:lnTo>
                  <a:lnTo>
                    <a:pt x="207" y="38"/>
                  </a:lnTo>
                  <a:lnTo>
                    <a:pt x="191" y="52"/>
                  </a:lnTo>
                  <a:lnTo>
                    <a:pt x="170" y="57"/>
                  </a:lnTo>
                  <a:lnTo>
                    <a:pt x="169" y="63"/>
                  </a:lnTo>
                  <a:lnTo>
                    <a:pt x="158" y="75"/>
                  </a:lnTo>
                  <a:lnTo>
                    <a:pt x="152" y="92"/>
                  </a:lnTo>
                  <a:lnTo>
                    <a:pt x="158" y="103"/>
                  </a:lnTo>
                  <a:lnTo>
                    <a:pt x="148" y="113"/>
                  </a:lnTo>
                  <a:lnTo>
                    <a:pt x="145" y="126"/>
                  </a:lnTo>
                  <a:lnTo>
                    <a:pt x="132" y="130"/>
                  </a:lnTo>
                  <a:lnTo>
                    <a:pt x="119" y="146"/>
                  </a:lnTo>
                  <a:lnTo>
                    <a:pt x="98" y="146"/>
                  </a:lnTo>
                  <a:lnTo>
                    <a:pt x="81" y="146"/>
                  </a:lnTo>
                  <a:lnTo>
                    <a:pt x="70" y="153"/>
                  </a:lnTo>
                  <a:lnTo>
                    <a:pt x="64" y="161"/>
                  </a:lnTo>
                  <a:lnTo>
                    <a:pt x="55" y="159"/>
                  </a:lnTo>
                  <a:lnTo>
                    <a:pt x="49" y="152"/>
                  </a:lnTo>
                  <a:lnTo>
                    <a:pt x="44" y="140"/>
                  </a:lnTo>
                  <a:lnTo>
                    <a:pt x="29" y="137"/>
                  </a:lnTo>
                  <a:lnTo>
                    <a:pt x="27" y="130"/>
                  </a:lnTo>
                  <a:lnTo>
                    <a:pt x="34" y="123"/>
                  </a:lnTo>
                  <a:lnTo>
                    <a:pt x="36" y="117"/>
                  </a:lnTo>
                  <a:lnTo>
                    <a:pt x="31" y="111"/>
                  </a:lnTo>
                  <a:lnTo>
                    <a:pt x="36" y="98"/>
                  </a:lnTo>
                  <a:lnTo>
                    <a:pt x="29" y="85"/>
                  </a:lnTo>
                  <a:lnTo>
                    <a:pt x="37" y="83"/>
                  </a:lnTo>
                  <a:lnTo>
                    <a:pt x="37" y="74"/>
                  </a:lnTo>
                  <a:lnTo>
                    <a:pt x="40" y="71"/>
                  </a:lnTo>
                  <a:lnTo>
                    <a:pt x="41" y="55"/>
                  </a:lnTo>
                  <a:lnTo>
                    <a:pt x="49" y="49"/>
                  </a:lnTo>
                  <a:lnTo>
                    <a:pt x="44" y="39"/>
                  </a:lnTo>
                  <a:lnTo>
                    <a:pt x="35" y="38"/>
                  </a:lnTo>
                  <a:lnTo>
                    <a:pt x="32" y="40"/>
                  </a:lnTo>
                  <a:lnTo>
                    <a:pt x="22" y="40"/>
                  </a:lnTo>
                  <a:lnTo>
                    <a:pt x="18" y="30"/>
                  </a:lnTo>
                  <a:lnTo>
                    <a:pt x="11" y="33"/>
                  </a:lnTo>
                  <a:lnTo>
                    <a:pt x="5" y="3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62" name="Freeform 61"/>
            <p:cNvSpPr>
              <a:spLocks/>
            </p:cNvSpPr>
            <p:nvPr/>
          </p:nvSpPr>
          <p:spPr bwMode="auto">
            <a:xfrm>
              <a:off x="5499239" y="2344606"/>
              <a:ext cx="117373" cy="65236"/>
            </a:xfrm>
            <a:custGeom>
              <a:avLst/>
              <a:gdLst>
                <a:gd name="T0" fmla="*/ 19 w 71"/>
                <a:gd name="T1" fmla="*/ 36 h 42"/>
                <a:gd name="T2" fmla="*/ 19 w 71"/>
                <a:gd name="T3" fmla="*/ 24 h 42"/>
                <a:gd name="T4" fmla="*/ 14 w 71"/>
                <a:gd name="T5" fmla="*/ 27 h 42"/>
                <a:gd name="T6" fmla="*/ 3 w 71"/>
                <a:gd name="T7" fmla="*/ 20 h 42"/>
                <a:gd name="T8" fmla="*/ 0 w 71"/>
                <a:gd name="T9" fmla="*/ 9 h 42"/>
                <a:gd name="T10" fmla="*/ 18 w 71"/>
                <a:gd name="T11" fmla="*/ 3 h 42"/>
                <a:gd name="T12" fmla="*/ 36 w 71"/>
                <a:gd name="T13" fmla="*/ 0 h 42"/>
                <a:gd name="T14" fmla="*/ 53 w 71"/>
                <a:gd name="T15" fmla="*/ 4 h 42"/>
                <a:gd name="T16" fmla="*/ 68 w 71"/>
                <a:gd name="T17" fmla="*/ 3 h 42"/>
                <a:gd name="T18" fmla="*/ 71 w 71"/>
                <a:gd name="T19" fmla="*/ 7 h 42"/>
                <a:gd name="T20" fmla="*/ 62 w 71"/>
                <a:gd name="T21" fmla="*/ 18 h 42"/>
                <a:gd name="T22" fmla="*/ 70 w 71"/>
                <a:gd name="T23" fmla="*/ 36 h 42"/>
                <a:gd name="T24" fmla="*/ 65 w 71"/>
                <a:gd name="T25" fmla="*/ 42 h 42"/>
                <a:gd name="T26" fmla="*/ 53 w 71"/>
                <a:gd name="T27" fmla="*/ 42 h 42"/>
                <a:gd name="T28" fmla="*/ 38 w 71"/>
                <a:gd name="T29" fmla="*/ 35 h 42"/>
                <a:gd name="T30" fmla="*/ 31 w 71"/>
                <a:gd name="T31" fmla="*/ 32 h 42"/>
                <a:gd name="T32" fmla="*/ 19 w 71"/>
                <a:gd name="T33" fmla="*/ 36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71" h="42">
                  <a:moveTo>
                    <a:pt x="19" y="36"/>
                  </a:moveTo>
                  <a:lnTo>
                    <a:pt x="19" y="24"/>
                  </a:lnTo>
                  <a:lnTo>
                    <a:pt x="14" y="27"/>
                  </a:lnTo>
                  <a:lnTo>
                    <a:pt x="3" y="20"/>
                  </a:lnTo>
                  <a:lnTo>
                    <a:pt x="0" y="9"/>
                  </a:lnTo>
                  <a:lnTo>
                    <a:pt x="18" y="3"/>
                  </a:lnTo>
                  <a:lnTo>
                    <a:pt x="36" y="0"/>
                  </a:lnTo>
                  <a:lnTo>
                    <a:pt x="53" y="4"/>
                  </a:lnTo>
                  <a:lnTo>
                    <a:pt x="68" y="3"/>
                  </a:lnTo>
                  <a:lnTo>
                    <a:pt x="71" y="7"/>
                  </a:lnTo>
                  <a:lnTo>
                    <a:pt x="62" y="18"/>
                  </a:lnTo>
                  <a:lnTo>
                    <a:pt x="70" y="36"/>
                  </a:lnTo>
                  <a:lnTo>
                    <a:pt x="65" y="42"/>
                  </a:lnTo>
                  <a:lnTo>
                    <a:pt x="53" y="42"/>
                  </a:lnTo>
                  <a:lnTo>
                    <a:pt x="38" y="35"/>
                  </a:lnTo>
                  <a:lnTo>
                    <a:pt x="31" y="32"/>
                  </a:lnTo>
                  <a:lnTo>
                    <a:pt x="19" y="36"/>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63" name="Freeform 62"/>
            <p:cNvSpPr>
              <a:spLocks/>
            </p:cNvSpPr>
            <p:nvPr/>
          </p:nvSpPr>
          <p:spPr bwMode="auto">
            <a:xfrm>
              <a:off x="5925750" y="3765837"/>
              <a:ext cx="449655" cy="371230"/>
            </a:xfrm>
            <a:custGeom>
              <a:avLst/>
              <a:gdLst>
                <a:gd name="T0" fmla="*/ 86 w 272"/>
                <a:gd name="T1" fmla="*/ 0 h 239"/>
                <a:gd name="T2" fmla="*/ 98 w 272"/>
                <a:gd name="T3" fmla="*/ 9 h 239"/>
                <a:gd name="T4" fmla="*/ 108 w 272"/>
                <a:gd name="T5" fmla="*/ 4 h 239"/>
                <a:gd name="T6" fmla="*/ 113 w 272"/>
                <a:gd name="T7" fmla="*/ 8 h 239"/>
                <a:gd name="T8" fmla="*/ 125 w 272"/>
                <a:gd name="T9" fmla="*/ 9 h 239"/>
                <a:gd name="T10" fmla="*/ 141 w 272"/>
                <a:gd name="T11" fmla="*/ 17 h 239"/>
                <a:gd name="T12" fmla="*/ 146 w 272"/>
                <a:gd name="T13" fmla="*/ 24 h 239"/>
                <a:gd name="T14" fmla="*/ 155 w 272"/>
                <a:gd name="T15" fmla="*/ 31 h 239"/>
                <a:gd name="T16" fmla="*/ 163 w 272"/>
                <a:gd name="T17" fmla="*/ 43 h 239"/>
                <a:gd name="T18" fmla="*/ 169 w 272"/>
                <a:gd name="T19" fmla="*/ 50 h 239"/>
                <a:gd name="T20" fmla="*/ 163 w 272"/>
                <a:gd name="T21" fmla="*/ 59 h 239"/>
                <a:gd name="T22" fmla="*/ 157 w 272"/>
                <a:gd name="T23" fmla="*/ 69 h 239"/>
                <a:gd name="T24" fmla="*/ 159 w 272"/>
                <a:gd name="T25" fmla="*/ 75 h 239"/>
                <a:gd name="T26" fmla="*/ 160 w 272"/>
                <a:gd name="T27" fmla="*/ 81 h 239"/>
                <a:gd name="T28" fmla="*/ 170 w 272"/>
                <a:gd name="T29" fmla="*/ 81 h 239"/>
                <a:gd name="T30" fmla="*/ 174 w 272"/>
                <a:gd name="T31" fmla="*/ 80 h 239"/>
                <a:gd name="T32" fmla="*/ 178 w 272"/>
                <a:gd name="T33" fmla="*/ 83 h 239"/>
                <a:gd name="T34" fmla="*/ 175 w 272"/>
                <a:gd name="T35" fmla="*/ 91 h 239"/>
                <a:gd name="T36" fmla="*/ 182 w 272"/>
                <a:gd name="T37" fmla="*/ 102 h 239"/>
                <a:gd name="T38" fmla="*/ 189 w 272"/>
                <a:gd name="T39" fmla="*/ 112 h 239"/>
                <a:gd name="T40" fmla="*/ 196 w 272"/>
                <a:gd name="T41" fmla="*/ 119 h 239"/>
                <a:gd name="T42" fmla="*/ 257 w 272"/>
                <a:gd name="T43" fmla="*/ 144 h 239"/>
                <a:gd name="T44" fmla="*/ 272 w 272"/>
                <a:gd name="T45" fmla="*/ 144 h 239"/>
                <a:gd name="T46" fmla="*/ 222 w 272"/>
                <a:gd name="T47" fmla="*/ 207 h 239"/>
                <a:gd name="T48" fmla="*/ 198 w 272"/>
                <a:gd name="T49" fmla="*/ 207 h 239"/>
                <a:gd name="T50" fmla="*/ 182 w 272"/>
                <a:gd name="T51" fmla="*/ 222 h 239"/>
                <a:gd name="T52" fmla="*/ 170 w 272"/>
                <a:gd name="T53" fmla="*/ 222 h 239"/>
                <a:gd name="T54" fmla="*/ 165 w 272"/>
                <a:gd name="T55" fmla="*/ 229 h 239"/>
                <a:gd name="T56" fmla="*/ 152 w 272"/>
                <a:gd name="T57" fmla="*/ 229 h 239"/>
                <a:gd name="T58" fmla="*/ 145 w 272"/>
                <a:gd name="T59" fmla="*/ 222 h 239"/>
                <a:gd name="T60" fmla="*/ 128 w 272"/>
                <a:gd name="T61" fmla="*/ 231 h 239"/>
                <a:gd name="T62" fmla="*/ 123 w 272"/>
                <a:gd name="T63" fmla="*/ 239 h 239"/>
                <a:gd name="T64" fmla="*/ 111 w 272"/>
                <a:gd name="T65" fmla="*/ 238 h 239"/>
                <a:gd name="T66" fmla="*/ 107 w 272"/>
                <a:gd name="T67" fmla="*/ 235 h 239"/>
                <a:gd name="T68" fmla="*/ 102 w 272"/>
                <a:gd name="T69" fmla="*/ 236 h 239"/>
                <a:gd name="T70" fmla="*/ 96 w 272"/>
                <a:gd name="T71" fmla="*/ 236 h 239"/>
                <a:gd name="T72" fmla="*/ 73 w 272"/>
                <a:gd name="T73" fmla="*/ 218 h 239"/>
                <a:gd name="T74" fmla="*/ 60 w 272"/>
                <a:gd name="T75" fmla="*/ 218 h 239"/>
                <a:gd name="T76" fmla="*/ 54 w 272"/>
                <a:gd name="T77" fmla="*/ 211 h 239"/>
                <a:gd name="T78" fmla="*/ 54 w 272"/>
                <a:gd name="T79" fmla="*/ 200 h 239"/>
                <a:gd name="T80" fmla="*/ 44 w 272"/>
                <a:gd name="T81" fmla="*/ 196 h 239"/>
                <a:gd name="T82" fmla="*/ 33 w 272"/>
                <a:gd name="T83" fmla="*/ 173 h 239"/>
                <a:gd name="T84" fmla="*/ 25 w 272"/>
                <a:gd name="T85" fmla="*/ 169 h 239"/>
                <a:gd name="T86" fmla="*/ 21 w 272"/>
                <a:gd name="T87" fmla="*/ 160 h 239"/>
                <a:gd name="T88" fmla="*/ 12 w 272"/>
                <a:gd name="T89" fmla="*/ 150 h 239"/>
                <a:gd name="T90" fmla="*/ 0 w 272"/>
                <a:gd name="T91" fmla="*/ 149 h 239"/>
                <a:gd name="T92" fmla="*/ 6 w 272"/>
                <a:gd name="T93" fmla="*/ 137 h 239"/>
                <a:gd name="T94" fmla="*/ 16 w 272"/>
                <a:gd name="T95" fmla="*/ 136 h 239"/>
                <a:gd name="T96" fmla="*/ 19 w 272"/>
                <a:gd name="T97" fmla="*/ 130 h 239"/>
                <a:gd name="T98" fmla="*/ 18 w 272"/>
                <a:gd name="T99" fmla="*/ 111 h 239"/>
                <a:gd name="T100" fmla="*/ 23 w 272"/>
                <a:gd name="T101" fmla="*/ 89 h 239"/>
                <a:gd name="T102" fmla="*/ 31 w 272"/>
                <a:gd name="T103" fmla="*/ 84 h 239"/>
                <a:gd name="T104" fmla="*/ 33 w 272"/>
                <a:gd name="T105" fmla="*/ 75 h 239"/>
                <a:gd name="T106" fmla="*/ 40 w 272"/>
                <a:gd name="T107" fmla="*/ 59 h 239"/>
                <a:gd name="T108" fmla="*/ 51 w 272"/>
                <a:gd name="T109" fmla="*/ 49 h 239"/>
                <a:gd name="T110" fmla="*/ 57 w 272"/>
                <a:gd name="T111" fmla="*/ 28 h 239"/>
                <a:gd name="T112" fmla="*/ 60 w 272"/>
                <a:gd name="T113" fmla="*/ 11 h 239"/>
                <a:gd name="T114" fmla="*/ 81 w 272"/>
                <a:gd name="T115" fmla="*/ 15 h 239"/>
                <a:gd name="T116" fmla="*/ 86 w 272"/>
                <a:gd name="T117" fmla="*/ 0 h 2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72" h="239">
                  <a:moveTo>
                    <a:pt x="86" y="0"/>
                  </a:moveTo>
                  <a:lnTo>
                    <a:pt x="98" y="9"/>
                  </a:lnTo>
                  <a:lnTo>
                    <a:pt x="108" y="4"/>
                  </a:lnTo>
                  <a:lnTo>
                    <a:pt x="113" y="8"/>
                  </a:lnTo>
                  <a:lnTo>
                    <a:pt x="125" y="9"/>
                  </a:lnTo>
                  <a:lnTo>
                    <a:pt x="141" y="17"/>
                  </a:lnTo>
                  <a:lnTo>
                    <a:pt x="146" y="24"/>
                  </a:lnTo>
                  <a:lnTo>
                    <a:pt x="155" y="31"/>
                  </a:lnTo>
                  <a:lnTo>
                    <a:pt x="163" y="43"/>
                  </a:lnTo>
                  <a:lnTo>
                    <a:pt x="169" y="50"/>
                  </a:lnTo>
                  <a:lnTo>
                    <a:pt x="163" y="59"/>
                  </a:lnTo>
                  <a:lnTo>
                    <a:pt x="157" y="69"/>
                  </a:lnTo>
                  <a:lnTo>
                    <a:pt x="159" y="75"/>
                  </a:lnTo>
                  <a:lnTo>
                    <a:pt x="160" y="81"/>
                  </a:lnTo>
                  <a:lnTo>
                    <a:pt x="170" y="81"/>
                  </a:lnTo>
                  <a:lnTo>
                    <a:pt x="174" y="80"/>
                  </a:lnTo>
                  <a:lnTo>
                    <a:pt x="178" y="83"/>
                  </a:lnTo>
                  <a:lnTo>
                    <a:pt x="175" y="91"/>
                  </a:lnTo>
                  <a:lnTo>
                    <a:pt x="182" y="102"/>
                  </a:lnTo>
                  <a:lnTo>
                    <a:pt x="189" y="112"/>
                  </a:lnTo>
                  <a:lnTo>
                    <a:pt x="196" y="119"/>
                  </a:lnTo>
                  <a:lnTo>
                    <a:pt x="257" y="144"/>
                  </a:lnTo>
                  <a:lnTo>
                    <a:pt x="272" y="144"/>
                  </a:lnTo>
                  <a:lnTo>
                    <a:pt x="222" y="207"/>
                  </a:lnTo>
                  <a:lnTo>
                    <a:pt x="198" y="207"/>
                  </a:lnTo>
                  <a:lnTo>
                    <a:pt x="182" y="222"/>
                  </a:lnTo>
                  <a:lnTo>
                    <a:pt x="170" y="222"/>
                  </a:lnTo>
                  <a:lnTo>
                    <a:pt x="165" y="229"/>
                  </a:lnTo>
                  <a:lnTo>
                    <a:pt x="152" y="229"/>
                  </a:lnTo>
                  <a:lnTo>
                    <a:pt x="145" y="222"/>
                  </a:lnTo>
                  <a:lnTo>
                    <a:pt x="128" y="231"/>
                  </a:lnTo>
                  <a:lnTo>
                    <a:pt x="123" y="239"/>
                  </a:lnTo>
                  <a:lnTo>
                    <a:pt x="111" y="238"/>
                  </a:lnTo>
                  <a:lnTo>
                    <a:pt x="107" y="235"/>
                  </a:lnTo>
                  <a:lnTo>
                    <a:pt x="102" y="236"/>
                  </a:lnTo>
                  <a:lnTo>
                    <a:pt x="96" y="236"/>
                  </a:lnTo>
                  <a:lnTo>
                    <a:pt x="73" y="218"/>
                  </a:lnTo>
                  <a:lnTo>
                    <a:pt x="60" y="218"/>
                  </a:lnTo>
                  <a:lnTo>
                    <a:pt x="54" y="211"/>
                  </a:lnTo>
                  <a:lnTo>
                    <a:pt x="54" y="200"/>
                  </a:lnTo>
                  <a:lnTo>
                    <a:pt x="44" y="196"/>
                  </a:lnTo>
                  <a:lnTo>
                    <a:pt x="33" y="173"/>
                  </a:lnTo>
                  <a:lnTo>
                    <a:pt x="25" y="169"/>
                  </a:lnTo>
                  <a:lnTo>
                    <a:pt x="21" y="160"/>
                  </a:lnTo>
                  <a:lnTo>
                    <a:pt x="12" y="150"/>
                  </a:lnTo>
                  <a:lnTo>
                    <a:pt x="0" y="149"/>
                  </a:lnTo>
                  <a:lnTo>
                    <a:pt x="6" y="137"/>
                  </a:lnTo>
                  <a:lnTo>
                    <a:pt x="16" y="136"/>
                  </a:lnTo>
                  <a:lnTo>
                    <a:pt x="19" y="130"/>
                  </a:lnTo>
                  <a:lnTo>
                    <a:pt x="18" y="111"/>
                  </a:lnTo>
                  <a:lnTo>
                    <a:pt x="23" y="89"/>
                  </a:lnTo>
                  <a:lnTo>
                    <a:pt x="31" y="84"/>
                  </a:lnTo>
                  <a:lnTo>
                    <a:pt x="33" y="75"/>
                  </a:lnTo>
                  <a:lnTo>
                    <a:pt x="40" y="59"/>
                  </a:lnTo>
                  <a:lnTo>
                    <a:pt x="51" y="49"/>
                  </a:lnTo>
                  <a:lnTo>
                    <a:pt x="57" y="28"/>
                  </a:lnTo>
                  <a:lnTo>
                    <a:pt x="60" y="11"/>
                  </a:lnTo>
                  <a:lnTo>
                    <a:pt x="81" y="15"/>
                  </a:lnTo>
                  <a:lnTo>
                    <a:pt x="86"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64" name="Freeform 63"/>
            <p:cNvSpPr>
              <a:spLocks/>
            </p:cNvSpPr>
            <p:nvPr/>
          </p:nvSpPr>
          <p:spPr bwMode="auto">
            <a:xfrm>
              <a:off x="5381866" y="2044827"/>
              <a:ext cx="290953" cy="293566"/>
            </a:xfrm>
            <a:custGeom>
              <a:avLst/>
              <a:gdLst>
                <a:gd name="T0" fmla="*/ 106 w 176"/>
                <a:gd name="T1" fmla="*/ 19 h 189"/>
                <a:gd name="T2" fmla="*/ 107 w 176"/>
                <a:gd name="T3" fmla="*/ 31 h 189"/>
                <a:gd name="T4" fmla="*/ 131 w 176"/>
                <a:gd name="T5" fmla="*/ 43 h 189"/>
                <a:gd name="T6" fmla="*/ 122 w 176"/>
                <a:gd name="T7" fmla="*/ 56 h 189"/>
                <a:gd name="T8" fmla="*/ 144 w 176"/>
                <a:gd name="T9" fmla="*/ 77 h 189"/>
                <a:gd name="T10" fmla="*/ 138 w 176"/>
                <a:gd name="T11" fmla="*/ 93 h 189"/>
                <a:gd name="T12" fmla="*/ 154 w 176"/>
                <a:gd name="T13" fmla="*/ 106 h 189"/>
                <a:gd name="T14" fmla="*/ 151 w 176"/>
                <a:gd name="T15" fmla="*/ 119 h 189"/>
                <a:gd name="T16" fmla="*/ 176 w 176"/>
                <a:gd name="T17" fmla="*/ 132 h 189"/>
                <a:gd name="T18" fmla="*/ 173 w 176"/>
                <a:gd name="T19" fmla="*/ 141 h 189"/>
                <a:gd name="T20" fmla="*/ 162 w 176"/>
                <a:gd name="T21" fmla="*/ 152 h 189"/>
                <a:gd name="T22" fmla="*/ 136 w 176"/>
                <a:gd name="T23" fmla="*/ 176 h 189"/>
                <a:gd name="T24" fmla="*/ 110 w 176"/>
                <a:gd name="T25" fmla="*/ 178 h 189"/>
                <a:gd name="T26" fmla="*/ 85 w 176"/>
                <a:gd name="T27" fmla="*/ 185 h 189"/>
                <a:gd name="T28" fmla="*/ 62 w 176"/>
                <a:gd name="T29" fmla="*/ 189 h 189"/>
                <a:gd name="T30" fmla="*/ 52 w 176"/>
                <a:gd name="T31" fmla="*/ 179 h 189"/>
                <a:gd name="T32" fmla="*/ 37 w 176"/>
                <a:gd name="T33" fmla="*/ 172 h 189"/>
                <a:gd name="T34" fmla="*/ 37 w 176"/>
                <a:gd name="T35" fmla="*/ 153 h 189"/>
                <a:gd name="T36" fmla="*/ 27 w 176"/>
                <a:gd name="T37" fmla="*/ 136 h 189"/>
                <a:gd name="T38" fmla="*/ 32 w 176"/>
                <a:gd name="T39" fmla="*/ 125 h 189"/>
                <a:gd name="T40" fmla="*/ 43 w 176"/>
                <a:gd name="T41" fmla="*/ 114 h 189"/>
                <a:gd name="T42" fmla="*/ 71 w 176"/>
                <a:gd name="T43" fmla="*/ 93 h 189"/>
                <a:gd name="T44" fmla="*/ 80 w 176"/>
                <a:gd name="T45" fmla="*/ 90 h 189"/>
                <a:gd name="T46" fmla="*/ 76 w 176"/>
                <a:gd name="T47" fmla="*/ 82 h 189"/>
                <a:gd name="T48" fmla="*/ 55 w 176"/>
                <a:gd name="T49" fmla="*/ 73 h 189"/>
                <a:gd name="T50" fmla="*/ 49 w 176"/>
                <a:gd name="T51" fmla="*/ 66 h 189"/>
                <a:gd name="T52" fmla="*/ 43 w 176"/>
                <a:gd name="T53" fmla="*/ 39 h 189"/>
                <a:gd name="T54" fmla="*/ 20 w 176"/>
                <a:gd name="T55" fmla="*/ 27 h 189"/>
                <a:gd name="T56" fmla="*/ 0 w 176"/>
                <a:gd name="T57" fmla="*/ 18 h 189"/>
                <a:gd name="T58" fmla="*/ 7 w 176"/>
                <a:gd name="T59" fmla="*/ 13 h 189"/>
                <a:gd name="T60" fmla="*/ 24 w 176"/>
                <a:gd name="T61" fmla="*/ 22 h 189"/>
                <a:gd name="T62" fmla="*/ 41 w 176"/>
                <a:gd name="T63" fmla="*/ 22 h 189"/>
                <a:gd name="T64" fmla="*/ 56 w 176"/>
                <a:gd name="T65" fmla="*/ 26 h 189"/>
                <a:gd name="T66" fmla="*/ 67 w 176"/>
                <a:gd name="T67" fmla="*/ 18 h 189"/>
                <a:gd name="T68" fmla="*/ 71 w 176"/>
                <a:gd name="T69" fmla="*/ 5 h 189"/>
                <a:gd name="T70" fmla="*/ 90 w 176"/>
                <a:gd name="T71" fmla="*/ 0 h 189"/>
                <a:gd name="T72" fmla="*/ 108 w 176"/>
                <a:gd name="T73" fmla="*/ 6 h 189"/>
                <a:gd name="T74" fmla="*/ 106 w 176"/>
                <a:gd name="T75" fmla="*/ 19 h 1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76" h="189">
                  <a:moveTo>
                    <a:pt x="106" y="19"/>
                  </a:moveTo>
                  <a:lnTo>
                    <a:pt x="107" y="31"/>
                  </a:lnTo>
                  <a:lnTo>
                    <a:pt x="131" y="43"/>
                  </a:lnTo>
                  <a:lnTo>
                    <a:pt x="122" y="56"/>
                  </a:lnTo>
                  <a:lnTo>
                    <a:pt x="144" y="77"/>
                  </a:lnTo>
                  <a:lnTo>
                    <a:pt x="138" y="93"/>
                  </a:lnTo>
                  <a:lnTo>
                    <a:pt x="154" y="106"/>
                  </a:lnTo>
                  <a:lnTo>
                    <a:pt x="151" y="119"/>
                  </a:lnTo>
                  <a:lnTo>
                    <a:pt x="176" y="132"/>
                  </a:lnTo>
                  <a:lnTo>
                    <a:pt x="173" y="141"/>
                  </a:lnTo>
                  <a:lnTo>
                    <a:pt x="162" y="152"/>
                  </a:lnTo>
                  <a:lnTo>
                    <a:pt x="136" y="176"/>
                  </a:lnTo>
                  <a:lnTo>
                    <a:pt x="110" y="178"/>
                  </a:lnTo>
                  <a:lnTo>
                    <a:pt x="85" y="185"/>
                  </a:lnTo>
                  <a:lnTo>
                    <a:pt x="62" y="189"/>
                  </a:lnTo>
                  <a:lnTo>
                    <a:pt x="52" y="179"/>
                  </a:lnTo>
                  <a:lnTo>
                    <a:pt x="37" y="172"/>
                  </a:lnTo>
                  <a:lnTo>
                    <a:pt x="37" y="153"/>
                  </a:lnTo>
                  <a:lnTo>
                    <a:pt x="27" y="136"/>
                  </a:lnTo>
                  <a:lnTo>
                    <a:pt x="32" y="125"/>
                  </a:lnTo>
                  <a:lnTo>
                    <a:pt x="43" y="114"/>
                  </a:lnTo>
                  <a:lnTo>
                    <a:pt x="71" y="93"/>
                  </a:lnTo>
                  <a:lnTo>
                    <a:pt x="80" y="90"/>
                  </a:lnTo>
                  <a:lnTo>
                    <a:pt x="76" y="82"/>
                  </a:lnTo>
                  <a:lnTo>
                    <a:pt x="55" y="73"/>
                  </a:lnTo>
                  <a:lnTo>
                    <a:pt x="49" y="66"/>
                  </a:lnTo>
                  <a:lnTo>
                    <a:pt x="43" y="39"/>
                  </a:lnTo>
                  <a:lnTo>
                    <a:pt x="20" y="27"/>
                  </a:lnTo>
                  <a:lnTo>
                    <a:pt x="0" y="18"/>
                  </a:lnTo>
                  <a:lnTo>
                    <a:pt x="7" y="13"/>
                  </a:lnTo>
                  <a:lnTo>
                    <a:pt x="24" y="22"/>
                  </a:lnTo>
                  <a:lnTo>
                    <a:pt x="41" y="22"/>
                  </a:lnTo>
                  <a:lnTo>
                    <a:pt x="56" y="26"/>
                  </a:lnTo>
                  <a:lnTo>
                    <a:pt x="67" y="18"/>
                  </a:lnTo>
                  <a:lnTo>
                    <a:pt x="71" y="5"/>
                  </a:lnTo>
                  <a:lnTo>
                    <a:pt x="90" y="0"/>
                  </a:lnTo>
                  <a:lnTo>
                    <a:pt x="108" y="6"/>
                  </a:lnTo>
                  <a:lnTo>
                    <a:pt x="106" y="1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67" name="Freeform 66"/>
            <p:cNvSpPr>
              <a:spLocks/>
            </p:cNvSpPr>
            <p:nvPr/>
          </p:nvSpPr>
          <p:spPr bwMode="auto">
            <a:xfrm>
              <a:off x="5163651" y="2863394"/>
              <a:ext cx="28103" cy="51258"/>
            </a:xfrm>
            <a:custGeom>
              <a:avLst/>
              <a:gdLst>
                <a:gd name="T0" fmla="*/ 17 w 17"/>
                <a:gd name="T1" fmla="*/ 17 h 33"/>
                <a:gd name="T2" fmla="*/ 13 w 17"/>
                <a:gd name="T3" fmla="*/ 33 h 33"/>
                <a:gd name="T4" fmla="*/ 5 w 17"/>
                <a:gd name="T5" fmla="*/ 29 h 33"/>
                <a:gd name="T6" fmla="*/ 0 w 17"/>
                <a:gd name="T7" fmla="*/ 15 h 33"/>
                <a:gd name="T8" fmla="*/ 3 w 17"/>
                <a:gd name="T9" fmla="*/ 7 h 33"/>
                <a:gd name="T10" fmla="*/ 14 w 17"/>
                <a:gd name="T11" fmla="*/ 0 h 33"/>
                <a:gd name="T12" fmla="*/ 17 w 17"/>
                <a:gd name="T13" fmla="*/ 17 h 33"/>
              </a:gdLst>
              <a:ahLst/>
              <a:cxnLst>
                <a:cxn ang="0">
                  <a:pos x="T0" y="T1"/>
                </a:cxn>
                <a:cxn ang="0">
                  <a:pos x="T2" y="T3"/>
                </a:cxn>
                <a:cxn ang="0">
                  <a:pos x="T4" y="T5"/>
                </a:cxn>
                <a:cxn ang="0">
                  <a:pos x="T6" y="T7"/>
                </a:cxn>
                <a:cxn ang="0">
                  <a:pos x="T8" y="T9"/>
                </a:cxn>
                <a:cxn ang="0">
                  <a:pos x="T10" y="T11"/>
                </a:cxn>
                <a:cxn ang="0">
                  <a:pos x="T12" y="T13"/>
                </a:cxn>
              </a:cxnLst>
              <a:rect l="0" t="0" r="r" b="b"/>
              <a:pathLst>
                <a:path w="17" h="33">
                  <a:moveTo>
                    <a:pt x="17" y="17"/>
                  </a:moveTo>
                  <a:lnTo>
                    <a:pt x="13" y="33"/>
                  </a:lnTo>
                  <a:lnTo>
                    <a:pt x="5" y="29"/>
                  </a:lnTo>
                  <a:lnTo>
                    <a:pt x="0" y="15"/>
                  </a:lnTo>
                  <a:lnTo>
                    <a:pt x="3" y="7"/>
                  </a:lnTo>
                  <a:lnTo>
                    <a:pt x="14" y="0"/>
                  </a:lnTo>
                  <a:lnTo>
                    <a:pt x="17" y="17"/>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68" name="Freeform 67"/>
            <p:cNvSpPr>
              <a:spLocks/>
            </p:cNvSpPr>
            <p:nvPr/>
          </p:nvSpPr>
          <p:spPr bwMode="auto">
            <a:xfrm>
              <a:off x="4804918" y="2605553"/>
              <a:ext cx="337242" cy="278035"/>
            </a:xfrm>
            <a:custGeom>
              <a:avLst/>
              <a:gdLst>
                <a:gd name="T0" fmla="*/ 131 w 204"/>
                <a:gd name="T1" fmla="*/ 15 h 179"/>
                <a:gd name="T2" fmla="*/ 143 w 204"/>
                <a:gd name="T3" fmla="*/ 25 h 179"/>
                <a:gd name="T4" fmla="*/ 151 w 204"/>
                <a:gd name="T5" fmla="*/ 23 h 179"/>
                <a:gd name="T6" fmla="*/ 165 w 204"/>
                <a:gd name="T7" fmla="*/ 33 h 179"/>
                <a:gd name="T8" fmla="*/ 169 w 204"/>
                <a:gd name="T9" fmla="*/ 34 h 179"/>
                <a:gd name="T10" fmla="*/ 173 w 204"/>
                <a:gd name="T11" fmla="*/ 34 h 179"/>
                <a:gd name="T12" fmla="*/ 181 w 204"/>
                <a:gd name="T13" fmla="*/ 39 h 179"/>
                <a:gd name="T14" fmla="*/ 204 w 204"/>
                <a:gd name="T15" fmla="*/ 43 h 179"/>
                <a:gd name="T16" fmla="*/ 197 w 204"/>
                <a:gd name="T17" fmla="*/ 57 h 179"/>
                <a:gd name="T18" fmla="*/ 195 w 204"/>
                <a:gd name="T19" fmla="*/ 71 h 179"/>
                <a:gd name="T20" fmla="*/ 191 w 204"/>
                <a:gd name="T21" fmla="*/ 75 h 179"/>
                <a:gd name="T22" fmla="*/ 184 w 204"/>
                <a:gd name="T23" fmla="*/ 73 h 179"/>
                <a:gd name="T24" fmla="*/ 184 w 204"/>
                <a:gd name="T25" fmla="*/ 78 h 179"/>
                <a:gd name="T26" fmla="*/ 173 w 204"/>
                <a:gd name="T27" fmla="*/ 89 h 179"/>
                <a:gd name="T28" fmla="*/ 173 w 204"/>
                <a:gd name="T29" fmla="*/ 99 h 179"/>
                <a:gd name="T30" fmla="*/ 181 w 204"/>
                <a:gd name="T31" fmla="*/ 96 h 179"/>
                <a:gd name="T32" fmla="*/ 186 w 204"/>
                <a:gd name="T33" fmla="*/ 105 h 179"/>
                <a:gd name="T34" fmla="*/ 186 w 204"/>
                <a:gd name="T35" fmla="*/ 110 h 179"/>
                <a:gd name="T36" fmla="*/ 191 w 204"/>
                <a:gd name="T37" fmla="*/ 118 h 179"/>
                <a:gd name="T38" fmla="*/ 186 w 204"/>
                <a:gd name="T39" fmla="*/ 124 h 179"/>
                <a:gd name="T40" fmla="*/ 190 w 204"/>
                <a:gd name="T41" fmla="*/ 140 h 179"/>
                <a:gd name="T42" fmla="*/ 199 w 204"/>
                <a:gd name="T43" fmla="*/ 143 h 179"/>
                <a:gd name="T44" fmla="*/ 198 w 204"/>
                <a:gd name="T45" fmla="*/ 151 h 179"/>
                <a:gd name="T46" fmla="*/ 183 w 204"/>
                <a:gd name="T47" fmla="*/ 163 h 179"/>
                <a:gd name="T48" fmla="*/ 150 w 204"/>
                <a:gd name="T49" fmla="*/ 157 h 179"/>
                <a:gd name="T50" fmla="*/ 126 w 204"/>
                <a:gd name="T51" fmla="*/ 164 h 179"/>
                <a:gd name="T52" fmla="*/ 124 w 204"/>
                <a:gd name="T53" fmla="*/ 177 h 179"/>
                <a:gd name="T54" fmla="*/ 105 w 204"/>
                <a:gd name="T55" fmla="*/ 179 h 179"/>
                <a:gd name="T56" fmla="*/ 86 w 204"/>
                <a:gd name="T57" fmla="*/ 170 h 179"/>
                <a:gd name="T58" fmla="*/ 80 w 204"/>
                <a:gd name="T59" fmla="*/ 174 h 179"/>
                <a:gd name="T60" fmla="*/ 49 w 204"/>
                <a:gd name="T61" fmla="*/ 165 h 179"/>
                <a:gd name="T62" fmla="*/ 43 w 204"/>
                <a:gd name="T63" fmla="*/ 157 h 179"/>
                <a:gd name="T64" fmla="*/ 51 w 204"/>
                <a:gd name="T65" fmla="*/ 145 h 179"/>
                <a:gd name="T66" fmla="*/ 55 w 204"/>
                <a:gd name="T67" fmla="*/ 104 h 179"/>
                <a:gd name="T68" fmla="*/ 38 w 204"/>
                <a:gd name="T69" fmla="*/ 83 h 179"/>
                <a:gd name="T70" fmla="*/ 26 w 204"/>
                <a:gd name="T71" fmla="*/ 72 h 179"/>
                <a:gd name="T72" fmla="*/ 2 w 204"/>
                <a:gd name="T73" fmla="*/ 65 h 179"/>
                <a:gd name="T74" fmla="*/ 0 w 204"/>
                <a:gd name="T75" fmla="*/ 50 h 179"/>
                <a:gd name="T76" fmla="*/ 21 w 204"/>
                <a:gd name="T77" fmla="*/ 45 h 179"/>
                <a:gd name="T78" fmla="*/ 48 w 204"/>
                <a:gd name="T79" fmla="*/ 50 h 179"/>
                <a:gd name="T80" fmla="*/ 44 w 204"/>
                <a:gd name="T81" fmla="*/ 27 h 179"/>
                <a:gd name="T82" fmla="*/ 58 w 204"/>
                <a:gd name="T83" fmla="*/ 36 h 179"/>
                <a:gd name="T84" fmla="*/ 96 w 204"/>
                <a:gd name="T85" fmla="*/ 20 h 179"/>
                <a:gd name="T86" fmla="*/ 100 w 204"/>
                <a:gd name="T87" fmla="*/ 4 h 179"/>
                <a:gd name="T88" fmla="*/ 114 w 204"/>
                <a:gd name="T89" fmla="*/ 0 h 179"/>
                <a:gd name="T90" fmla="*/ 117 w 204"/>
                <a:gd name="T91" fmla="*/ 7 h 179"/>
                <a:gd name="T92" fmla="*/ 124 w 204"/>
                <a:gd name="T93" fmla="*/ 7 h 179"/>
                <a:gd name="T94" fmla="*/ 131 w 204"/>
                <a:gd name="T95" fmla="*/ 15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04" h="179">
                  <a:moveTo>
                    <a:pt x="131" y="15"/>
                  </a:moveTo>
                  <a:lnTo>
                    <a:pt x="143" y="25"/>
                  </a:lnTo>
                  <a:lnTo>
                    <a:pt x="151" y="23"/>
                  </a:lnTo>
                  <a:lnTo>
                    <a:pt x="165" y="33"/>
                  </a:lnTo>
                  <a:lnTo>
                    <a:pt x="169" y="34"/>
                  </a:lnTo>
                  <a:lnTo>
                    <a:pt x="173" y="34"/>
                  </a:lnTo>
                  <a:lnTo>
                    <a:pt x="181" y="39"/>
                  </a:lnTo>
                  <a:lnTo>
                    <a:pt x="204" y="43"/>
                  </a:lnTo>
                  <a:lnTo>
                    <a:pt x="197" y="57"/>
                  </a:lnTo>
                  <a:lnTo>
                    <a:pt x="195" y="71"/>
                  </a:lnTo>
                  <a:lnTo>
                    <a:pt x="191" y="75"/>
                  </a:lnTo>
                  <a:lnTo>
                    <a:pt x="184" y="73"/>
                  </a:lnTo>
                  <a:lnTo>
                    <a:pt x="184" y="78"/>
                  </a:lnTo>
                  <a:lnTo>
                    <a:pt x="173" y="89"/>
                  </a:lnTo>
                  <a:lnTo>
                    <a:pt x="173" y="99"/>
                  </a:lnTo>
                  <a:lnTo>
                    <a:pt x="181" y="96"/>
                  </a:lnTo>
                  <a:lnTo>
                    <a:pt x="186" y="105"/>
                  </a:lnTo>
                  <a:lnTo>
                    <a:pt x="186" y="110"/>
                  </a:lnTo>
                  <a:lnTo>
                    <a:pt x="191" y="118"/>
                  </a:lnTo>
                  <a:lnTo>
                    <a:pt x="186" y="124"/>
                  </a:lnTo>
                  <a:lnTo>
                    <a:pt x="190" y="140"/>
                  </a:lnTo>
                  <a:lnTo>
                    <a:pt x="199" y="143"/>
                  </a:lnTo>
                  <a:lnTo>
                    <a:pt x="198" y="151"/>
                  </a:lnTo>
                  <a:lnTo>
                    <a:pt x="183" y="163"/>
                  </a:lnTo>
                  <a:lnTo>
                    <a:pt x="150" y="157"/>
                  </a:lnTo>
                  <a:lnTo>
                    <a:pt x="126" y="164"/>
                  </a:lnTo>
                  <a:lnTo>
                    <a:pt x="124" y="177"/>
                  </a:lnTo>
                  <a:lnTo>
                    <a:pt x="105" y="179"/>
                  </a:lnTo>
                  <a:lnTo>
                    <a:pt x="86" y="170"/>
                  </a:lnTo>
                  <a:lnTo>
                    <a:pt x="80" y="174"/>
                  </a:lnTo>
                  <a:lnTo>
                    <a:pt x="49" y="165"/>
                  </a:lnTo>
                  <a:lnTo>
                    <a:pt x="43" y="157"/>
                  </a:lnTo>
                  <a:lnTo>
                    <a:pt x="51" y="145"/>
                  </a:lnTo>
                  <a:lnTo>
                    <a:pt x="55" y="104"/>
                  </a:lnTo>
                  <a:lnTo>
                    <a:pt x="38" y="83"/>
                  </a:lnTo>
                  <a:lnTo>
                    <a:pt x="26" y="72"/>
                  </a:lnTo>
                  <a:lnTo>
                    <a:pt x="2" y="65"/>
                  </a:lnTo>
                  <a:lnTo>
                    <a:pt x="0" y="50"/>
                  </a:lnTo>
                  <a:lnTo>
                    <a:pt x="21" y="45"/>
                  </a:lnTo>
                  <a:lnTo>
                    <a:pt x="48" y="50"/>
                  </a:lnTo>
                  <a:lnTo>
                    <a:pt x="44" y="27"/>
                  </a:lnTo>
                  <a:lnTo>
                    <a:pt x="58" y="36"/>
                  </a:lnTo>
                  <a:lnTo>
                    <a:pt x="96" y="20"/>
                  </a:lnTo>
                  <a:lnTo>
                    <a:pt x="100" y="4"/>
                  </a:lnTo>
                  <a:lnTo>
                    <a:pt x="114" y="0"/>
                  </a:lnTo>
                  <a:lnTo>
                    <a:pt x="117" y="7"/>
                  </a:lnTo>
                  <a:lnTo>
                    <a:pt x="124" y="7"/>
                  </a:lnTo>
                  <a:lnTo>
                    <a:pt x="131" y="1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69" name="Freeform 68"/>
            <p:cNvSpPr>
              <a:spLocks/>
            </p:cNvSpPr>
            <p:nvPr/>
          </p:nvSpPr>
          <p:spPr bwMode="auto">
            <a:xfrm>
              <a:off x="5195061" y="4172792"/>
              <a:ext cx="170275" cy="203478"/>
            </a:xfrm>
            <a:custGeom>
              <a:avLst/>
              <a:gdLst>
                <a:gd name="T0" fmla="*/ 42 w 103"/>
                <a:gd name="T1" fmla="*/ 131 h 131"/>
                <a:gd name="T2" fmla="*/ 23 w 103"/>
                <a:gd name="T3" fmla="*/ 110 h 131"/>
                <a:gd name="T4" fmla="*/ 11 w 103"/>
                <a:gd name="T5" fmla="*/ 93 h 131"/>
                <a:gd name="T6" fmla="*/ 0 w 103"/>
                <a:gd name="T7" fmla="*/ 71 h 131"/>
                <a:gd name="T8" fmla="*/ 1 w 103"/>
                <a:gd name="T9" fmla="*/ 65 h 131"/>
                <a:gd name="T10" fmla="*/ 5 w 103"/>
                <a:gd name="T11" fmla="*/ 58 h 131"/>
                <a:gd name="T12" fmla="*/ 9 w 103"/>
                <a:gd name="T13" fmla="*/ 43 h 131"/>
                <a:gd name="T14" fmla="*/ 13 w 103"/>
                <a:gd name="T15" fmla="*/ 27 h 131"/>
                <a:gd name="T16" fmla="*/ 19 w 103"/>
                <a:gd name="T17" fmla="*/ 26 h 131"/>
                <a:gd name="T18" fmla="*/ 46 w 103"/>
                <a:gd name="T19" fmla="*/ 26 h 131"/>
                <a:gd name="T20" fmla="*/ 46 w 103"/>
                <a:gd name="T21" fmla="*/ 1 h 131"/>
                <a:gd name="T22" fmla="*/ 54 w 103"/>
                <a:gd name="T23" fmla="*/ 0 h 131"/>
                <a:gd name="T24" fmla="*/ 65 w 103"/>
                <a:gd name="T25" fmla="*/ 3 h 131"/>
                <a:gd name="T26" fmla="*/ 76 w 103"/>
                <a:gd name="T27" fmla="*/ 0 h 131"/>
                <a:gd name="T28" fmla="*/ 79 w 103"/>
                <a:gd name="T29" fmla="*/ 1 h 131"/>
                <a:gd name="T30" fmla="*/ 77 w 103"/>
                <a:gd name="T31" fmla="*/ 10 h 131"/>
                <a:gd name="T32" fmla="*/ 82 w 103"/>
                <a:gd name="T33" fmla="*/ 21 h 131"/>
                <a:gd name="T34" fmla="*/ 96 w 103"/>
                <a:gd name="T35" fmla="*/ 19 h 131"/>
                <a:gd name="T36" fmla="*/ 101 w 103"/>
                <a:gd name="T37" fmla="*/ 24 h 131"/>
                <a:gd name="T38" fmla="*/ 93 w 103"/>
                <a:gd name="T39" fmla="*/ 48 h 131"/>
                <a:gd name="T40" fmla="*/ 102 w 103"/>
                <a:gd name="T41" fmla="*/ 60 h 131"/>
                <a:gd name="T42" fmla="*/ 103 w 103"/>
                <a:gd name="T43" fmla="*/ 76 h 131"/>
                <a:gd name="T44" fmla="*/ 101 w 103"/>
                <a:gd name="T45" fmla="*/ 90 h 131"/>
                <a:gd name="T46" fmla="*/ 95 w 103"/>
                <a:gd name="T47" fmla="*/ 100 h 131"/>
                <a:gd name="T48" fmla="*/ 79 w 103"/>
                <a:gd name="T49" fmla="*/ 99 h 131"/>
                <a:gd name="T50" fmla="*/ 69 w 103"/>
                <a:gd name="T51" fmla="*/ 89 h 131"/>
                <a:gd name="T52" fmla="*/ 68 w 103"/>
                <a:gd name="T53" fmla="*/ 98 h 131"/>
                <a:gd name="T54" fmla="*/ 56 w 103"/>
                <a:gd name="T55" fmla="*/ 101 h 131"/>
                <a:gd name="T56" fmla="*/ 49 w 103"/>
                <a:gd name="T57" fmla="*/ 106 h 131"/>
                <a:gd name="T58" fmla="*/ 56 w 103"/>
                <a:gd name="T59" fmla="*/ 120 h 131"/>
                <a:gd name="T60" fmla="*/ 42 w 103"/>
                <a:gd name="T61" fmla="*/ 131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03" h="131">
                  <a:moveTo>
                    <a:pt x="42" y="131"/>
                  </a:moveTo>
                  <a:lnTo>
                    <a:pt x="23" y="110"/>
                  </a:lnTo>
                  <a:lnTo>
                    <a:pt x="11" y="93"/>
                  </a:lnTo>
                  <a:lnTo>
                    <a:pt x="0" y="71"/>
                  </a:lnTo>
                  <a:lnTo>
                    <a:pt x="1" y="65"/>
                  </a:lnTo>
                  <a:lnTo>
                    <a:pt x="5" y="58"/>
                  </a:lnTo>
                  <a:lnTo>
                    <a:pt x="9" y="43"/>
                  </a:lnTo>
                  <a:lnTo>
                    <a:pt x="13" y="27"/>
                  </a:lnTo>
                  <a:lnTo>
                    <a:pt x="19" y="26"/>
                  </a:lnTo>
                  <a:lnTo>
                    <a:pt x="46" y="26"/>
                  </a:lnTo>
                  <a:lnTo>
                    <a:pt x="46" y="1"/>
                  </a:lnTo>
                  <a:lnTo>
                    <a:pt x="54" y="0"/>
                  </a:lnTo>
                  <a:lnTo>
                    <a:pt x="65" y="3"/>
                  </a:lnTo>
                  <a:lnTo>
                    <a:pt x="76" y="0"/>
                  </a:lnTo>
                  <a:lnTo>
                    <a:pt x="79" y="1"/>
                  </a:lnTo>
                  <a:lnTo>
                    <a:pt x="77" y="10"/>
                  </a:lnTo>
                  <a:lnTo>
                    <a:pt x="82" y="21"/>
                  </a:lnTo>
                  <a:lnTo>
                    <a:pt x="96" y="19"/>
                  </a:lnTo>
                  <a:lnTo>
                    <a:pt x="101" y="24"/>
                  </a:lnTo>
                  <a:lnTo>
                    <a:pt x="93" y="48"/>
                  </a:lnTo>
                  <a:lnTo>
                    <a:pt x="102" y="60"/>
                  </a:lnTo>
                  <a:lnTo>
                    <a:pt x="103" y="76"/>
                  </a:lnTo>
                  <a:lnTo>
                    <a:pt x="101" y="90"/>
                  </a:lnTo>
                  <a:lnTo>
                    <a:pt x="95" y="100"/>
                  </a:lnTo>
                  <a:lnTo>
                    <a:pt x="79" y="99"/>
                  </a:lnTo>
                  <a:lnTo>
                    <a:pt x="69" y="89"/>
                  </a:lnTo>
                  <a:lnTo>
                    <a:pt x="68" y="98"/>
                  </a:lnTo>
                  <a:lnTo>
                    <a:pt x="56" y="101"/>
                  </a:lnTo>
                  <a:lnTo>
                    <a:pt x="49" y="106"/>
                  </a:lnTo>
                  <a:lnTo>
                    <a:pt x="56" y="120"/>
                  </a:lnTo>
                  <a:lnTo>
                    <a:pt x="42" y="131"/>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70" name="Freeform 69"/>
            <p:cNvSpPr>
              <a:spLocks/>
            </p:cNvSpPr>
            <p:nvPr/>
          </p:nvSpPr>
          <p:spPr bwMode="auto">
            <a:xfrm>
              <a:off x="4733832" y="2479740"/>
              <a:ext cx="49594" cy="40386"/>
            </a:xfrm>
            <a:custGeom>
              <a:avLst/>
              <a:gdLst>
                <a:gd name="T0" fmla="*/ 30 w 30"/>
                <a:gd name="T1" fmla="*/ 13 h 26"/>
                <a:gd name="T2" fmla="*/ 21 w 30"/>
                <a:gd name="T3" fmla="*/ 26 h 26"/>
                <a:gd name="T4" fmla="*/ 10 w 30"/>
                <a:gd name="T5" fmla="*/ 22 h 26"/>
                <a:gd name="T6" fmla="*/ 0 w 30"/>
                <a:gd name="T7" fmla="*/ 23 h 26"/>
                <a:gd name="T8" fmla="*/ 4 w 30"/>
                <a:gd name="T9" fmla="*/ 12 h 26"/>
                <a:gd name="T10" fmla="*/ 1 w 30"/>
                <a:gd name="T11" fmla="*/ 1 h 26"/>
                <a:gd name="T12" fmla="*/ 14 w 30"/>
                <a:gd name="T13" fmla="*/ 0 h 26"/>
                <a:gd name="T14" fmla="*/ 30 w 30"/>
                <a:gd name="T15" fmla="*/ 13 h 2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26">
                  <a:moveTo>
                    <a:pt x="30" y="13"/>
                  </a:moveTo>
                  <a:lnTo>
                    <a:pt x="21" y="26"/>
                  </a:lnTo>
                  <a:lnTo>
                    <a:pt x="10" y="22"/>
                  </a:lnTo>
                  <a:lnTo>
                    <a:pt x="0" y="23"/>
                  </a:lnTo>
                  <a:lnTo>
                    <a:pt x="4" y="12"/>
                  </a:lnTo>
                  <a:lnTo>
                    <a:pt x="1" y="1"/>
                  </a:lnTo>
                  <a:lnTo>
                    <a:pt x="14" y="0"/>
                  </a:lnTo>
                  <a:lnTo>
                    <a:pt x="30" y="13"/>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71" name="Freeform 70"/>
            <p:cNvSpPr>
              <a:spLocks/>
            </p:cNvSpPr>
            <p:nvPr/>
          </p:nvSpPr>
          <p:spPr bwMode="auto">
            <a:xfrm>
              <a:off x="4773508" y="2375671"/>
              <a:ext cx="198377" cy="267160"/>
            </a:xfrm>
            <a:custGeom>
              <a:avLst/>
              <a:gdLst>
                <a:gd name="T0" fmla="*/ 49 w 120"/>
                <a:gd name="T1" fmla="*/ 0 h 172"/>
                <a:gd name="T2" fmla="*/ 32 w 120"/>
                <a:gd name="T3" fmla="*/ 21 h 172"/>
                <a:gd name="T4" fmla="*/ 47 w 120"/>
                <a:gd name="T5" fmla="*/ 18 h 172"/>
                <a:gd name="T6" fmla="*/ 64 w 120"/>
                <a:gd name="T7" fmla="*/ 18 h 172"/>
                <a:gd name="T8" fmla="*/ 60 w 120"/>
                <a:gd name="T9" fmla="*/ 34 h 172"/>
                <a:gd name="T10" fmla="*/ 46 w 120"/>
                <a:gd name="T11" fmla="*/ 51 h 172"/>
                <a:gd name="T12" fmla="*/ 62 w 120"/>
                <a:gd name="T13" fmla="*/ 53 h 172"/>
                <a:gd name="T14" fmla="*/ 63 w 120"/>
                <a:gd name="T15" fmla="*/ 55 h 172"/>
                <a:gd name="T16" fmla="*/ 76 w 120"/>
                <a:gd name="T17" fmla="*/ 78 h 172"/>
                <a:gd name="T18" fmla="*/ 87 w 120"/>
                <a:gd name="T19" fmla="*/ 82 h 172"/>
                <a:gd name="T20" fmla="*/ 96 w 120"/>
                <a:gd name="T21" fmla="*/ 104 h 172"/>
                <a:gd name="T22" fmla="*/ 101 w 120"/>
                <a:gd name="T23" fmla="*/ 112 h 172"/>
                <a:gd name="T24" fmla="*/ 120 w 120"/>
                <a:gd name="T25" fmla="*/ 116 h 172"/>
                <a:gd name="T26" fmla="*/ 118 w 120"/>
                <a:gd name="T27" fmla="*/ 129 h 172"/>
                <a:gd name="T28" fmla="*/ 110 w 120"/>
                <a:gd name="T29" fmla="*/ 135 h 172"/>
                <a:gd name="T30" fmla="*/ 116 w 120"/>
                <a:gd name="T31" fmla="*/ 145 h 172"/>
                <a:gd name="T32" fmla="*/ 102 w 120"/>
                <a:gd name="T33" fmla="*/ 155 h 172"/>
                <a:gd name="T34" fmla="*/ 81 w 120"/>
                <a:gd name="T35" fmla="*/ 155 h 172"/>
                <a:gd name="T36" fmla="*/ 54 w 120"/>
                <a:gd name="T37" fmla="*/ 161 h 172"/>
                <a:gd name="T38" fmla="*/ 46 w 120"/>
                <a:gd name="T39" fmla="*/ 157 h 172"/>
                <a:gd name="T40" fmla="*/ 36 w 120"/>
                <a:gd name="T41" fmla="*/ 166 h 172"/>
                <a:gd name="T42" fmla="*/ 21 w 120"/>
                <a:gd name="T43" fmla="*/ 164 h 172"/>
                <a:gd name="T44" fmla="*/ 10 w 120"/>
                <a:gd name="T45" fmla="*/ 172 h 172"/>
                <a:gd name="T46" fmla="*/ 1 w 120"/>
                <a:gd name="T47" fmla="*/ 168 h 172"/>
                <a:gd name="T48" fmla="*/ 25 w 120"/>
                <a:gd name="T49" fmla="*/ 147 h 172"/>
                <a:gd name="T50" fmla="*/ 39 w 120"/>
                <a:gd name="T51" fmla="*/ 142 h 172"/>
                <a:gd name="T52" fmla="*/ 39 w 120"/>
                <a:gd name="T53" fmla="*/ 142 h 172"/>
                <a:gd name="T54" fmla="*/ 15 w 120"/>
                <a:gd name="T55" fmla="*/ 139 h 172"/>
                <a:gd name="T56" fmla="*/ 11 w 120"/>
                <a:gd name="T57" fmla="*/ 131 h 172"/>
                <a:gd name="T58" fmla="*/ 27 w 120"/>
                <a:gd name="T59" fmla="*/ 125 h 172"/>
                <a:gd name="T60" fmla="*/ 19 w 120"/>
                <a:gd name="T61" fmla="*/ 114 h 172"/>
                <a:gd name="T62" fmla="*/ 22 w 120"/>
                <a:gd name="T63" fmla="*/ 101 h 172"/>
                <a:gd name="T64" fmla="*/ 45 w 120"/>
                <a:gd name="T65" fmla="*/ 102 h 172"/>
                <a:gd name="T66" fmla="*/ 45 w 120"/>
                <a:gd name="T67" fmla="*/ 102 h 172"/>
                <a:gd name="T68" fmla="*/ 48 w 120"/>
                <a:gd name="T69" fmla="*/ 91 h 172"/>
                <a:gd name="T70" fmla="*/ 38 w 120"/>
                <a:gd name="T71" fmla="*/ 79 h 172"/>
                <a:gd name="T72" fmla="*/ 37 w 120"/>
                <a:gd name="T73" fmla="*/ 79 h 172"/>
                <a:gd name="T74" fmla="*/ 19 w 120"/>
                <a:gd name="T75" fmla="*/ 75 h 172"/>
                <a:gd name="T76" fmla="*/ 15 w 120"/>
                <a:gd name="T77" fmla="*/ 70 h 172"/>
                <a:gd name="T78" fmla="*/ 21 w 120"/>
                <a:gd name="T79" fmla="*/ 61 h 172"/>
                <a:gd name="T80" fmla="*/ 16 w 120"/>
                <a:gd name="T81" fmla="*/ 55 h 172"/>
                <a:gd name="T82" fmla="*/ 8 w 120"/>
                <a:gd name="T83" fmla="*/ 65 h 172"/>
                <a:gd name="T84" fmla="*/ 8 w 120"/>
                <a:gd name="T85" fmla="*/ 46 h 172"/>
                <a:gd name="T86" fmla="*/ 0 w 120"/>
                <a:gd name="T87" fmla="*/ 36 h 172"/>
                <a:gd name="T88" fmla="*/ 7 w 120"/>
                <a:gd name="T89" fmla="*/ 15 h 172"/>
                <a:gd name="T90" fmla="*/ 19 w 120"/>
                <a:gd name="T91" fmla="*/ 0 h 172"/>
                <a:gd name="T92" fmla="*/ 31 w 120"/>
                <a:gd name="T93" fmla="*/ 1 h 172"/>
                <a:gd name="T94" fmla="*/ 49 w 120"/>
                <a:gd name="T95" fmla="*/ 0 h 1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0" h="172">
                  <a:moveTo>
                    <a:pt x="49" y="0"/>
                  </a:moveTo>
                  <a:lnTo>
                    <a:pt x="32" y="21"/>
                  </a:lnTo>
                  <a:lnTo>
                    <a:pt x="47" y="18"/>
                  </a:lnTo>
                  <a:lnTo>
                    <a:pt x="64" y="18"/>
                  </a:lnTo>
                  <a:lnTo>
                    <a:pt x="60" y="34"/>
                  </a:lnTo>
                  <a:lnTo>
                    <a:pt x="46" y="51"/>
                  </a:lnTo>
                  <a:lnTo>
                    <a:pt x="62" y="53"/>
                  </a:lnTo>
                  <a:lnTo>
                    <a:pt x="63" y="55"/>
                  </a:lnTo>
                  <a:lnTo>
                    <a:pt x="76" y="78"/>
                  </a:lnTo>
                  <a:lnTo>
                    <a:pt x="87" y="82"/>
                  </a:lnTo>
                  <a:lnTo>
                    <a:pt x="96" y="104"/>
                  </a:lnTo>
                  <a:lnTo>
                    <a:pt x="101" y="112"/>
                  </a:lnTo>
                  <a:lnTo>
                    <a:pt x="120" y="116"/>
                  </a:lnTo>
                  <a:lnTo>
                    <a:pt x="118" y="129"/>
                  </a:lnTo>
                  <a:lnTo>
                    <a:pt x="110" y="135"/>
                  </a:lnTo>
                  <a:lnTo>
                    <a:pt x="116" y="145"/>
                  </a:lnTo>
                  <a:lnTo>
                    <a:pt x="102" y="155"/>
                  </a:lnTo>
                  <a:lnTo>
                    <a:pt x="81" y="155"/>
                  </a:lnTo>
                  <a:lnTo>
                    <a:pt x="54" y="161"/>
                  </a:lnTo>
                  <a:lnTo>
                    <a:pt x="46" y="157"/>
                  </a:lnTo>
                  <a:lnTo>
                    <a:pt x="36" y="166"/>
                  </a:lnTo>
                  <a:lnTo>
                    <a:pt x="21" y="164"/>
                  </a:lnTo>
                  <a:lnTo>
                    <a:pt x="10" y="172"/>
                  </a:lnTo>
                  <a:lnTo>
                    <a:pt x="1" y="168"/>
                  </a:lnTo>
                  <a:lnTo>
                    <a:pt x="25" y="147"/>
                  </a:lnTo>
                  <a:lnTo>
                    <a:pt x="39" y="142"/>
                  </a:lnTo>
                  <a:lnTo>
                    <a:pt x="39" y="142"/>
                  </a:lnTo>
                  <a:lnTo>
                    <a:pt x="15" y="139"/>
                  </a:lnTo>
                  <a:lnTo>
                    <a:pt x="11" y="131"/>
                  </a:lnTo>
                  <a:lnTo>
                    <a:pt x="27" y="125"/>
                  </a:lnTo>
                  <a:lnTo>
                    <a:pt x="19" y="114"/>
                  </a:lnTo>
                  <a:lnTo>
                    <a:pt x="22" y="101"/>
                  </a:lnTo>
                  <a:lnTo>
                    <a:pt x="45" y="102"/>
                  </a:lnTo>
                  <a:lnTo>
                    <a:pt x="45" y="102"/>
                  </a:lnTo>
                  <a:lnTo>
                    <a:pt x="48" y="91"/>
                  </a:lnTo>
                  <a:lnTo>
                    <a:pt x="38" y="79"/>
                  </a:lnTo>
                  <a:lnTo>
                    <a:pt x="37" y="79"/>
                  </a:lnTo>
                  <a:lnTo>
                    <a:pt x="19" y="75"/>
                  </a:lnTo>
                  <a:lnTo>
                    <a:pt x="15" y="70"/>
                  </a:lnTo>
                  <a:lnTo>
                    <a:pt x="21" y="61"/>
                  </a:lnTo>
                  <a:lnTo>
                    <a:pt x="16" y="55"/>
                  </a:lnTo>
                  <a:lnTo>
                    <a:pt x="8" y="65"/>
                  </a:lnTo>
                  <a:lnTo>
                    <a:pt x="8" y="46"/>
                  </a:lnTo>
                  <a:lnTo>
                    <a:pt x="0" y="36"/>
                  </a:lnTo>
                  <a:lnTo>
                    <a:pt x="7" y="15"/>
                  </a:lnTo>
                  <a:lnTo>
                    <a:pt x="19" y="0"/>
                  </a:lnTo>
                  <a:lnTo>
                    <a:pt x="31" y="1"/>
                  </a:lnTo>
                  <a:lnTo>
                    <a:pt x="49"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72" name="Freeform 71"/>
            <p:cNvSpPr>
              <a:spLocks/>
            </p:cNvSpPr>
            <p:nvPr/>
          </p:nvSpPr>
          <p:spPr bwMode="auto">
            <a:xfrm>
              <a:off x="6026591" y="2844755"/>
              <a:ext cx="198377" cy="80769"/>
            </a:xfrm>
            <a:custGeom>
              <a:avLst/>
              <a:gdLst>
                <a:gd name="T0" fmla="*/ 33 w 120"/>
                <a:gd name="T1" fmla="*/ 42 h 52"/>
                <a:gd name="T2" fmla="*/ 34 w 120"/>
                <a:gd name="T3" fmla="*/ 33 h 52"/>
                <a:gd name="T4" fmla="*/ 28 w 120"/>
                <a:gd name="T5" fmla="*/ 19 h 52"/>
                <a:gd name="T6" fmla="*/ 17 w 120"/>
                <a:gd name="T7" fmla="*/ 11 h 52"/>
                <a:gd name="T8" fmla="*/ 7 w 120"/>
                <a:gd name="T9" fmla="*/ 9 h 52"/>
                <a:gd name="T10" fmla="*/ 0 w 120"/>
                <a:gd name="T11" fmla="*/ 3 h 52"/>
                <a:gd name="T12" fmla="*/ 1 w 120"/>
                <a:gd name="T13" fmla="*/ 0 h 52"/>
                <a:gd name="T14" fmla="*/ 16 w 120"/>
                <a:gd name="T15" fmla="*/ 4 h 52"/>
                <a:gd name="T16" fmla="*/ 41 w 120"/>
                <a:gd name="T17" fmla="*/ 7 h 52"/>
                <a:gd name="T18" fmla="*/ 66 w 120"/>
                <a:gd name="T19" fmla="*/ 17 h 52"/>
                <a:gd name="T20" fmla="*/ 69 w 120"/>
                <a:gd name="T21" fmla="*/ 21 h 52"/>
                <a:gd name="T22" fmla="*/ 79 w 120"/>
                <a:gd name="T23" fmla="*/ 18 h 52"/>
                <a:gd name="T24" fmla="*/ 95 w 120"/>
                <a:gd name="T25" fmla="*/ 22 h 52"/>
                <a:gd name="T26" fmla="*/ 102 w 120"/>
                <a:gd name="T27" fmla="*/ 30 h 52"/>
                <a:gd name="T28" fmla="*/ 113 w 120"/>
                <a:gd name="T29" fmla="*/ 35 h 52"/>
                <a:gd name="T30" fmla="*/ 110 w 120"/>
                <a:gd name="T31" fmla="*/ 38 h 52"/>
                <a:gd name="T32" fmla="*/ 120 w 120"/>
                <a:gd name="T33" fmla="*/ 49 h 52"/>
                <a:gd name="T34" fmla="*/ 118 w 120"/>
                <a:gd name="T35" fmla="*/ 52 h 52"/>
                <a:gd name="T36" fmla="*/ 109 w 120"/>
                <a:gd name="T37" fmla="*/ 50 h 52"/>
                <a:gd name="T38" fmla="*/ 95 w 120"/>
                <a:gd name="T39" fmla="*/ 44 h 52"/>
                <a:gd name="T40" fmla="*/ 92 w 120"/>
                <a:gd name="T41" fmla="*/ 48 h 52"/>
                <a:gd name="T42" fmla="*/ 69 w 120"/>
                <a:gd name="T43" fmla="*/ 51 h 52"/>
                <a:gd name="T44" fmla="*/ 51 w 120"/>
                <a:gd name="T45" fmla="*/ 41 h 52"/>
                <a:gd name="T46" fmla="*/ 33 w 120"/>
                <a:gd name="T47" fmla="*/ 42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20" h="52">
                  <a:moveTo>
                    <a:pt x="33" y="42"/>
                  </a:moveTo>
                  <a:lnTo>
                    <a:pt x="34" y="33"/>
                  </a:lnTo>
                  <a:lnTo>
                    <a:pt x="28" y="19"/>
                  </a:lnTo>
                  <a:lnTo>
                    <a:pt x="17" y="11"/>
                  </a:lnTo>
                  <a:lnTo>
                    <a:pt x="7" y="9"/>
                  </a:lnTo>
                  <a:lnTo>
                    <a:pt x="0" y="3"/>
                  </a:lnTo>
                  <a:lnTo>
                    <a:pt x="1" y="0"/>
                  </a:lnTo>
                  <a:lnTo>
                    <a:pt x="16" y="4"/>
                  </a:lnTo>
                  <a:lnTo>
                    <a:pt x="41" y="7"/>
                  </a:lnTo>
                  <a:lnTo>
                    <a:pt x="66" y="17"/>
                  </a:lnTo>
                  <a:lnTo>
                    <a:pt x="69" y="21"/>
                  </a:lnTo>
                  <a:lnTo>
                    <a:pt x="79" y="18"/>
                  </a:lnTo>
                  <a:lnTo>
                    <a:pt x="95" y="22"/>
                  </a:lnTo>
                  <a:lnTo>
                    <a:pt x="102" y="30"/>
                  </a:lnTo>
                  <a:lnTo>
                    <a:pt x="113" y="35"/>
                  </a:lnTo>
                  <a:lnTo>
                    <a:pt x="110" y="38"/>
                  </a:lnTo>
                  <a:lnTo>
                    <a:pt x="120" y="49"/>
                  </a:lnTo>
                  <a:lnTo>
                    <a:pt x="118" y="52"/>
                  </a:lnTo>
                  <a:lnTo>
                    <a:pt x="109" y="50"/>
                  </a:lnTo>
                  <a:lnTo>
                    <a:pt x="95" y="44"/>
                  </a:lnTo>
                  <a:lnTo>
                    <a:pt x="92" y="48"/>
                  </a:lnTo>
                  <a:lnTo>
                    <a:pt x="69" y="51"/>
                  </a:lnTo>
                  <a:lnTo>
                    <a:pt x="51" y="41"/>
                  </a:lnTo>
                  <a:lnTo>
                    <a:pt x="33" y="42"/>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73" name="Freeform 72"/>
            <p:cNvSpPr>
              <a:spLocks/>
            </p:cNvSpPr>
            <p:nvPr/>
          </p:nvSpPr>
          <p:spPr bwMode="auto">
            <a:xfrm>
              <a:off x="4829717" y="3890099"/>
              <a:ext cx="130598" cy="205030"/>
            </a:xfrm>
            <a:custGeom>
              <a:avLst/>
              <a:gdLst>
                <a:gd name="T0" fmla="*/ 79 w 79"/>
                <a:gd name="T1" fmla="*/ 107 h 132"/>
                <a:gd name="T2" fmla="*/ 50 w 79"/>
                <a:gd name="T3" fmla="*/ 119 h 132"/>
                <a:gd name="T4" fmla="*/ 40 w 79"/>
                <a:gd name="T5" fmla="*/ 127 h 132"/>
                <a:gd name="T6" fmla="*/ 23 w 79"/>
                <a:gd name="T7" fmla="*/ 132 h 132"/>
                <a:gd name="T8" fmla="*/ 7 w 79"/>
                <a:gd name="T9" fmla="*/ 127 h 132"/>
                <a:gd name="T10" fmla="*/ 8 w 79"/>
                <a:gd name="T11" fmla="*/ 119 h 132"/>
                <a:gd name="T12" fmla="*/ 0 w 79"/>
                <a:gd name="T13" fmla="*/ 100 h 132"/>
                <a:gd name="T14" fmla="*/ 5 w 79"/>
                <a:gd name="T15" fmla="*/ 77 h 132"/>
                <a:gd name="T16" fmla="*/ 12 w 79"/>
                <a:gd name="T17" fmla="*/ 60 h 132"/>
                <a:gd name="T18" fmla="*/ 8 w 79"/>
                <a:gd name="T19" fmla="*/ 30 h 132"/>
                <a:gd name="T20" fmla="*/ 5 w 79"/>
                <a:gd name="T21" fmla="*/ 14 h 132"/>
                <a:gd name="T22" fmla="*/ 6 w 79"/>
                <a:gd name="T23" fmla="*/ 3 h 132"/>
                <a:gd name="T24" fmla="*/ 37 w 79"/>
                <a:gd name="T25" fmla="*/ 2 h 132"/>
                <a:gd name="T26" fmla="*/ 45 w 79"/>
                <a:gd name="T27" fmla="*/ 3 h 132"/>
                <a:gd name="T28" fmla="*/ 51 w 79"/>
                <a:gd name="T29" fmla="*/ 0 h 132"/>
                <a:gd name="T30" fmla="*/ 60 w 79"/>
                <a:gd name="T31" fmla="*/ 1 h 132"/>
                <a:gd name="T32" fmla="*/ 58 w 79"/>
                <a:gd name="T33" fmla="*/ 8 h 132"/>
                <a:gd name="T34" fmla="*/ 66 w 79"/>
                <a:gd name="T35" fmla="*/ 19 h 132"/>
                <a:gd name="T36" fmla="*/ 66 w 79"/>
                <a:gd name="T37" fmla="*/ 34 h 132"/>
                <a:gd name="T38" fmla="*/ 68 w 79"/>
                <a:gd name="T39" fmla="*/ 50 h 132"/>
                <a:gd name="T40" fmla="*/ 72 w 79"/>
                <a:gd name="T41" fmla="*/ 58 h 132"/>
                <a:gd name="T42" fmla="*/ 68 w 79"/>
                <a:gd name="T43" fmla="*/ 76 h 132"/>
                <a:gd name="T44" fmla="*/ 70 w 79"/>
                <a:gd name="T45" fmla="*/ 87 h 132"/>
                <a:gd name="T46" fmla="*/ 75 w 79"/>
                <a:gd name="T47" fmla="*/ 100 h 132"/>
                <a:gd name="T48" fmla="*/ 79 w 79"/>
                <a:gd name="T49" fmla="*/ 107 h 1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79" h="132">
                  <a:moveTo>
                    <a:pt x="79" y="107"/>
                  </a:moveTo>
                  <a:lnTo>
                    <a:pt x="50" y="119"/>
                  </a:lnTo>
                  <a:lnTo>
                    <a:pt x="40" y="127"/>
                  </a:lnTo>
                  <a:lnTo>
                    <a:pt x="23" y="132"/>
                  </a:lnTo>
                  <a:lnTo>
                    <a:pt x="7" y="127"/>
                  </a:lnTo>
                  <a:lnTo>
                    <a:pt x="8" y="119"/>
                  </a:lnTo>
                  <a:lnTo>
                    <a:pt x="0" y="100"/>
                  </a:lnTo>
                  <a:lnTo>
                    <a:pt x="5" y="77"/>
                  </a:lnTo>
                  <a:lnTo>
                    <a:pt x="12" y="60"/>
                  </a:lnTo>
                  <a:lnTo>
                    <a:pt x="8" y="30"/>
                  </a:lnTo>
                  <a:lnTo>
                    <a:pt x="5" y="14"/>
                  </a:lnTo>
                  <a:lnTo>
                    <a:pt x="6" y="3"/>
                  </a:lnTo>
                  <a:lnTo>
                    <a:pt x="37" y="2"/>
                  </a:lnTo>
                  <a:lnTo>
                    <a:pt x="45" y="3"/>
                  </a:lnTo>
                  <a:lnTo>
                    <a:pt x="51" y="0"/>
                  </a:lnTo>
                  <a:lnTo>
                    <a:pt x="60" y="1"/>
                  </a:lnTo>
                  <a:lnTo>
                    <a:pt x="58" y="8"/>
                  </a:lnTo>
                  <a:lnTo>
                    <a:pt x="66" y="19"/>
                  </a:lnTo>
                  <a:lnTo>
                    <a:pt x="66" y="34"/>
                  </a:lnTo>
                  <a:lnTo>
                    <a:pt x="68" y="50"/>
                  </a:lnTo>
                  <a:lnTo>
                    <a:pt x="72" y="58"/>
                  </a:lnTo>
                  <a:lnTo>
                    <a:pt x="68" y="76"/>
                  </a:lnTo>
                  <a:lnTo>
                    <a:pt x="70" y="87"/>
                  </a:lnTo>
                  <a:lnTo>
                    <a:pt x="75" y="100"/>
                  </a:lnTo>
                  <a:lnTo>
                    <a:pt x="79" y="107"/>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74" name="Freeform 73"/>
            <p:cNvSpPr>
              <a:spLocks/>
            </p:cNvSpPr>
            <p:nvPr/>
          </p:nvSpPr>
          <p:spPr bwMode="auto">
            <a:xfrm>
              <a:off x="4470983" y="3841947"/>
              <a:ext cx="219869" cy="170858"/>
            </a:xfrm>
            <a:custGeom>
              <a:avLst/>
              <a:gdLst>
                <a:gd name="T0" fmla="*/ 116 w 133"/>
                <a:gd name="T1" fmla="*/ 101 h 110"/>
                <a:gd name="T2" fmla="*/ 108 w 133"/>
                <a:gd name="T3" fmla="*/ 110 h 110"/>
                <a:gd name="T4" fmla="*/ 105 w 133"/>
                <a:gd name="T5" fmla="*/ 97 h 110"/>
                <a:gd name="T6" fmla="*/ 93 w 133"/>
                <a:gd name="T7" fmla="*/ 86 h 110"/>
                <a:gd name="T8" fmla="*/ 84 w 133"/>
                <a:gd name="T9" fmla="*/ 88 h 110"/>
                <a:gd name="T10" fmla="*/ 81 w 133"/>
                <a:gd name="T11" fmla="*/ 75 h 110"/>
                <a:gd name="T12" fmla="*/ 78 w 133"/>
                <a:gd name="T13" fmla="*/ 60 h 110"/>
                <a:gd name="T14" fmla="*/ 58 w 133"/>
                <a:gd name="T15" fmla="*/ 53 h 110"/>
                <a:gd name="T16" fmla="*/ 49 w 133"/>
                <a:gd name="T17" fmla="*/ 57 h 110"/>
                <a:gd name="T18" fmla="*/ 44 w 133"/>
                <a:gd name="T19" fmla="*/ 67 h 110"/>
                <a:gd name="T20" fmla="*/ 26 w 133"/>
                <a:gd name="T21" fmla="*/ 64 h 110"/>
                <a:gd name="T22" fmla="*/ 14 w 133"/>
                <a:gd name="T23" fmla="*/ 53 h 110"/>
                <a:gd name="T24" fmla="*/ 8 w 133"/>
                <a:gd name="T25" fmla="*/ 40 h 110"/>
                <a:gd name="T26" fmla="*/ 0 w 133"/>
                <a:gd name="T27" fmla="*/ 32 h 110"/>
                <a:gd name="T28" fmla="*/ 14 w 133"/>
                <a:gd name="T29" fmla="*/ 22 h 110"/>
                <a:gd name="T30" fmla="*/ 22 w 133"/>
                <a:gd name="T31" fmla="*/ 19 h 110"/>
                <a:gd name="T32" fmla="*/ 24 w 133"/>
                <a:gd name="T33" fmla="*/ 9 h 110"/>
                <a:gd name="T34" fmla="*/ 26 w 133"/>
                <a:gd name="T35" fmla="*/ 0 h 110"/>
                <a:gd name="T36" fmla="*/ 48 w 133"/>
                <a:gd name="T37" fmla="*/ 5 h 110"/>
                <a:gd name="T38" fmla="*/ 54 w 133"/>
                <a:gd name="T39" fmla="*/ 2 h 110"/>
                <a:gd name="T40" fmla="*/ 66 w 133"/>
                <a:gd name="T41" fmla="*/ 3 h 110"/>
                <a:gd name="T42" fmla="*/ 70 w 133"/>
                <a:gd name="T43" fmla="*/ 10 h 110"/>
                <a:gd name="T44" fmla="*/ 78 w 133"/>
                <a:gd name="T45" fmla="*/ 8 h 110"/>
                <a:gd name="T46" fmla="*/ 91 w 133"/>
                <a:gd name="T47" fmla="*/ 15 h 110"/>
                <a:gd name="T48" fmla="*/ 102 w 133"/>
                <a:gd name="T49" fmla="*/ 8 h 110"/>
                <a:gd name="T50" fmla="*/ 110 w 133"/>
                <a:gd name="T51" fmla="*/ 6 h 110"/>
                <a:gd name="T52" fmla="*/ 116 w 133"/>
                <a:gd name="T53" fmla="*/ 16 h 110"/>
                <a:gd name="T54" fmla="*/ 120 w 133"/>
                <a:gd name="T55" fmla="*/ 30 h 110"/>
                <a:gd name="T56" fmla="*/ 123 w 133"/>
                <a:gd name="T57" fmla="*/ 35 h 110"/>
                <a:gd name="T58" fmla="*/ 124 w 133"/>
                <a:gd name="T59" fmla="*/ 43 h 110"/>
                <a:gd name="T60" fmla="*/ 126 w 133"/>
                <a:gd name="T61" fmla="*/ 51 h 110"/>
                <a:gd name="T62" fmla="*/ 128 w 133"/>
                <a:gd name="T63" fmla="*/ 67 h 110"/>
                <a:gd name="T64" fmla="*/ 126 w 133"/>
                <a:gd name="T65" fmla="*/ 86 h 110"/>
                <a:gd name="T66" fmla="*/ 126 w 133"/>
                <a:gd name="T67" fmla="*/ 93 h 110"/>
                <a:gd name="T68" fmla="*/ 122 w 133"/>
                <a:gd name="T69" fmla="*/ 102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33" h="110">
                  <a:moveTo>
                    <a:pt x="122" y="102"/>
                  </a:moveTo>
                  <a:lnTo>
                    <a:pt x="116" y="101"/>
                  </a:lnTo>
                  <a:lnTo>
                    <a:pt x="113" y="110"/>
                  </a:lnTo>
                  <a:lnTo>
                    <a:pt x="108" y="110"/>
                  </a:lnTo>
                  <a:lnTo>
                    <a:pt x="104" y="105"/>
                  </a:lnTo>
                  <a:lnTo>
                    <a:pt x="105" y="97"/>
                  </a:lnTo>
                  <a:lnTo>
                    <a:pt x="98" y="84"/>
                  </a:lnTo>
                  <a:lnTo>
                    <a:pt x="93" y="86"/>
                  </a:lnTo>
                  <a:lnTo>
                    <a:pt x="89" y="87"/>
                  </a:lnTo>
                  <a:lnTo>
                    <a:pt x="84" y="88"/>
                  </a:lnTo>
                  <a:lnTo>
                    <a:pt x="84" y="80"/>
                  </a:lnTo>
                  <a:lnTo>
                    <a:pt x="81" y="75"/>
                  </a:lnTo>
                  <a:lnTo>
                    <a:pt x="82" y="69"/>
                  </a:lnTo>
                  <a:lnTo>
                    <a:pt x="78" y="60"/>
                  </a:lnTo>
                  <a:lnTo>
                    <a:pt x="73" y="53"/>
                  </a:lnTo>
                  <a:lnTo>
                    <a:pt x="58" y="53"/>
                  </a:lnTo>
                  <a:lnTo>
                    <a:pt x="54" y="57"/>
                  </a:lnTo>
                  <a:lnTo>
                    <a:pt x="49" y="57"/>
                  </a:lnTo>
                  <a:lnTo>
                    <a:pt x="46" y="61"/>
                  </a:lnTo>
                  <a:lnTo>
                    <a:pt x="44" y="67"/>
                  </a:lnTo>
                  <a:lnTo>
                    <a:pt x="34" y="76"/>
                  </a:lnTo>
                  <a:lnTo>
                    <a:pt x="26" y="64"/>
                  </a:lnTo>
                  <a:lnTo>
                    <a:pt x="19" y="56"/>
                  </a:lnTo>
                  <a:lnTo>
                    <a:pt x="14" y="53"/>
                  </a:lnTo>
                  <a:lnTo>
                    <a:pt x="10" y="49"/>
                  </a:lnTo>
                  <a:lnTo>
                    <a:pt x="8" y="40"/>
                  </a:lnTo>
                  <a:lnTo>
                    <a:pt x="5" y="35"/>
                  </a:lnTo>
                  <a:lnTo>
                    <a:pt x="0" y="32"/>
                  </a:lnTo>
                  <a:lnTo>
                    <a:pt x="8" y="22"/>
                  </a:lnTo>
                  <a:lnTo>
                    <a:pt x="14" y="22"/>
                  </a:lnTo>
                  <a:lnTo>
                    <a:pt x="18" y="19"/>
                  </a:lnTo>
                  <a:lnTo>
                    <a:pt x="22" y="19"/>
                  </a:lnTo>
                  <a:lnTo>
                    <a:pt x="25" y="16"/>
                  </a:lnTo>
                  <a:lnTo>
                    <a:pt x="24" y="9"/>
                  </a:lnTo>
                  <a:lnTo>
                    <a:pt x="26" y="7"/>
                  </a:lnTo>
                  <a:lnTo>
                    <a:pt x="26" y="0"/>
                  </a:lnTo>
                  <a:lnTo>
                    <a:pt x="35" y="0"/>
                  </a:lnTo>
                  <a:lnTo>
                    <a:pt x="48" y="5"/>
                  </a:lnTo>
                  <a:lnTo>
                    <a:pt x="52" y="5"/>
                  </a:lnTo>
                  <a:lnTo>
                    <a:pt x="54" y="2"/>
                  </a:lnTo>
                  <a:lnTo>
                    <a:pt x="64" y="4"/>
                  </a:lnTo>
                  <a:lnTo>
                    <a:pt x="66" y="3"/>
                  </a:lnTo>
                  <a:lnTo>
                    <a:pt x="67" y="10"/>
                  </a:lnTo>
                  <a:lnTo>
                    <a:pt x="70" y="10"/>
                  </a:lnTo>
                  <a:lnTo>
                    <a:pt x="75" y="8"/>
                  </a:lnTo>
                  <a:lnTo>
                    <a:pt x="78" y="8"/>
                  </a:lnTo>
                  <a:lnTo>
                    <a:pt x="83" y="14"/>
                  </a:lnTo>
                  <a:lnTo>
                    <a:pt x="91" y="15"/>
                  </a:lnTo>
                  <a:lnTo>
                    <a:pt x="96" y="11"/>
                  </a:lnTo>
                  <a:lnTo>
                    <a:pt x="102" y="8"/>
                  </a:lnTo>
                  <a:lnTo>
                    <a:pt x="106" y="5"/>
                  </a:lnTo>
                  <a:lnTo>
                    <a:pt x="110" y="6"/>
                  </a:lnTo>
                  <a:lnTo>
                    <a:pt x="114" y="10"/>
                  </a:lnTo>
                  <a:lnTo>
                    <a:pt x="116" y="16"/>
                  </a:lnTo>
                  <a:lnTo>
                    <a:pt x="123" y="25"/>
                  </a:lnTo>
                  <a:lnTo>
                    <a:pt x="120" y="30"/>
                  </a:lnTo>
                  <a:lnTo>
                    <a:pt x="119" y="37"/>
                  </a:lnTo>
                  <a:lnTo>
                    <a:pt x="123" y="35"/>
                  </a:lnTo>
                  <a:lnTo>
                    <a:pt x="125" y="37"/>
                  </a:lnTo>
                  <a:lnTo>
                    <a:pt x="124" y="43"/>
                  </a:lnTo>
                  <a:lnTo>
                    <a:pt x="130" y="49"/>
                  </a:lnTo>
                  <a:lnTo>
                    <a:pt x="126" y="51"/>
                  </a:lnTo>
                  <a:lnTo>
                    <a:pt x="124" y="58"/>
                  </a:lnTo>
                  <a:lnTo>
                    <a:pt x="128" y="67"/>
                  </a:lnTo>
                  <a:lnTo>
                    <a:pt x="133" y="83"/>
                  </a:lnTo>
                  <a:lnTo>
                    <a:pt x="126" y="86"/>
                  </a:lnTo>
                  <a:lnTo>
                    <a:pt x="124" y="89"/>
                  </a:lnTo>
                  <a:lnTo>
                    <a:pt x="126" y="93"/>
                  </a:lnTo>
                  <a:lnTo>
                    <a:pt x="125" y="102"/>
                  </a:lnTo>
                  <a:lnTo>
                    <a:pt x="122" y="102"/>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75" name="Freeform 74"/>
            <p:cNvSpPr>
              <a:spLocks/>
            </p:cNvSpPr>
            <p:nvPr/>
          </p:nvSpPr>
          <p:spPr bwMode="auto">
            <a:xfrm>
              <a:off x="4419736" y="3800010"/>
              <a:ext cx="90923" cy="24853"/>
            </a:xfrm>
            <a:custGeom>
              <a:avLst/>
              <a:gdLst>
                <a:gd name="T0" fmla="*/ 0 w 55"/>
                <a:gd name="T1" fmla="*/ 15 h 16"/>
                <a:gd name="T2" fmla="*/ 3 w 55"/>
                <a:gd name="T3" fmla="*/ 6 h 16"/>
                <a:gd name="T4" fmla="*/ 23 w 55"/>
                <a:gd name="T5" fmla="*/ 5 h 16"/>
                <a:gd name="T6" fmla="*/ 27 w 55"/>
                <a:gd name="T7" fmla="*/ 0 h 16"/>
                <a:gd name="T8" fmla="*/ 33 w 55"/>
                <a:gd name="T9" fmla="*/ 0 h 16"/>
                <a:gd name="T10" fmla="*/ 40 w 55"/>
                <a:gd name="T11" fmla="*/ 5 h 16"/>
                <a:gd name="T12" fmla="*/ 45 w 55"/>
                <a:gd name="T13" fmla="*/ 5 h 16"/>
                <a:gd name="T14" fmla="*/ 51 w 55"/>
                <a:gd name="T15" fmla="*/ 2 h 16"/>
                <a:gd name="T16" fmla="*/ 55 w 55"/>
                <a:gd name="T17" fmla="*/ 8 h 16"/>
                <a:gd name="T18" fmla="*/ 47 w 55"/>
                <a:gd name="T19" fmla="*/ 13 h 16"/>
                <a:gd name="T20" fmla="*/ 39 w 55"/>
                <a:gd name="T21" fmla="*/ 12 h 16"/>
                <a:gd name="T22" fmla="*/ 31 w 55"/>
                <a:gd name="T23" fmla="*/ 8 h 16"/>
                <a:gd name="T24" fmla="*/ 25 w 55"/>
                <a:gd name="T25" fmla="*/ 13 h 16"/>
                <a:gd name="T26" fmla="*/ 21 w 55"/>
                <a:gd name="T27" fmla="*/ 13 h 16"/>
                <a:gd name="T28" fmla="*/ 17 w 55"/>
                <a:gd name="T29" fmla="*/ 16 h 16"/>
                <a:gd name="T30" fmla="*/ 0 w 55"/>
                <a:gd name="T31" fmla="*/ 15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55" h="16">
                  <a:moveTo>
                    <a:pt x="0" y="15"/>
                  </a:moveTo>
                  <a:lnTo>
                    <a:pt x="3" y="6"/>
                  </a:lnTo>
                  <a:lnTo>
                    <a:pt x="23" y="5"/>
                  </a:lnTo>
                  <a:lnTo>
                    <a:pt x="27" y="0"/>
                  </a:lnTo>
                  <a:lnTo>
                    <a:pt x="33" y="0"/>
                  </a:lnTo>
                  <a:lnTo>
                    <a:pt x="40" y="5"/>
                  </a:lnTo>
                  <a:lnTo>
                    <a:pt x="45" y="5"/>
                  </a:lnTo>
                  <a:lnTo>
                    <a:pt x="51" y="2"/>
                  </a:lnTo>
                  <a:lnTo>
                    <a:pt x="55" y="8"/>
                  </a:lnTo>
                  <a:lnTo>
                    <a:pt x="47" y="13"/>
                  </a:lnTo>
                  <a:lnTo>
                    <a:pt x="39" y="12"/>
                  </a:lnTo>
                  <a:lnTo>
                    <a:pt x="31" y="8"/>
                  </a:lnTo>
                  <a:lnTo>
                    <a:pt x="25" y="13"/>
                  </a:lnTo>
                  <a:lnTo>
                    <a:pt x="21" y="13"/>
                  </a:lnTo>
                  <a:lnTo>
                    <a:pt x="17" y="16"/>
                  </a:lnTo>
                  <a:lnTo>
                    <a:pt x="0" y="1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76" name="Freeform 75"/>
            <p:cNvSpPr>
              <a:spLocks/>
            </p:cNvSpPr>
            <p:nvPr/>
          </p:nvSpPr>
          <p:spPr bwMode="auto">
            <a:xfrm>
              <a:off x="4424696" y="3840395"/>
              <a:ext cx="89270" cy="51258"/>
            </a:xfrm>
            <a:custGeom>
              <a:avLst/>
              <a:gdLst>
                <a:gd name="T0" fmla="*/ 28 w 54"/>
                <a:gd name="T1" fmla="*/ 33 h 33"/>
                <a:gd name="T2" fmla="*/ 18 w 54"/>
                <a:gd name="T3" fmla="*/ 24 h 33"/>
                <a:gd name="T4" fmla="*/ 10 w 54"/>
                <a:gd name="T5" fmla="*/ 23 h 33"/>
                <a:gd name="T6" fmla="*/ 6 w 54"/>
                <a:gd name="T7" fmla="*/ 17 h 33"/>
                <a:gd name="T8" fmla="*/ 6 w 54"/>
                <a:gd name="T9" fmla="*/ 14 h 33"/>
                <a:gd name="T10" fmla="*/ 1 w 54"/>
                <a:gd name="T11" fmla="*/ 10 h 33"/>
                <a:gd name="T12" fmla="*/ 0 w 54"/>
                <a:gd name="T13" fmla="*/ 5 h 33"/>
                <a:gd name="T14" fmla="*/ 10 w 54"/>
                <a:gd name="T15" fmla="*/ 2 h 33"/>
                <a:gd name="T16" fmla="*/ 16 w 54"/>
                <a:gd name="T17" fmla="*/ 2 h 33"/>
                <a:gd name="T18" fmla="*/ 21 w 54"/>
                <a:gd name="T19" fmla="*/ 0 h 33"/>
                <a:gd name="T20" fmla="*/ 54 w 54"/>
                <a:gd name="T21" fmla="*/ 1 h 33"/>
                <a:gd name="T22" fmla="*/ 54 w 54"/>
                <a:gd name="T23" fmla="*/ 8 h 33"/>
                <a:gd name="T24" fmla="*/ 52 w 54"/>
                <a:gd name="T25" fmla="*/ 10 h 33"/>
                <a:gd name="T26" fmla="*/ 53 w 54"/>
                <a:gd name="T27" fmla="*/ 17 h 33"/>
                <a:gd name="T28" fmla="*/ 50 w 54"/>
                <a:gd name="T29" fmla="*/ 20 h 33"/>
                <a:gd name="T30" fmla="*/ 46 w 54"/>
                <a:gd name="T31" fmla="*/ 20 h 33"/>
                <a:gd name="T32" fmla="*/ 42 w 54"/>
                <a:gd name="T33" fmla="*/ 23 h 33"/>
                <a:gd name="T34" fmla="*/ 36 w 54"/>
                <a:gd name="T35" fmla="*/ 23 h 33"/>
                <a:gd name="T36" fmla="*/ 28 w 54"/>
                <a:gd name="T37" fmla="*/ 33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4" h="33">
                  <a:moveTo>
                    <a:pt x="28" y="33"/>
                  </a:moveTo>
                  <a:lnTo>
                    <a:pt x="18" y="24"/>
                  </a:lnTo>
                  <a:lnTo>
                    <a:pt x="10" y="23"/>
                  </a:lnTo>
                  <a:lnTo>
                    <a:pt x="6" y="17"/>
                  </a:lnTo>
                  <a:lnTo>
                    <a:pt x="6" y="14"/>
                  </a:lnTo>
                  <a:lnTo>
                    <a:pt x="1" y="10"/>
                  </a:lnTo>
                  <a:lnTo>
                    <a:pt x="0" y="5"/>
                  </a:lnTo>
                  <a:lnTo>
                    <a:pt x="10" y="2"/>
                  </a:lnTo>
                  <a:lnTo>
                    <a:pt x="16" y="2"/>
                  </a:lnTo>
                  <a:lnTo>
                    <a:pt x="21" y="0"/>
                  </a:lnTo>
                  <a:lnTo>
                    <a:pt x="54" y="1"/>
                  </a:lnTo>
                  <a:lnTo>
                    <a:pt x="54" y="8"/>
                  </a:lnTo>
                  <a:lnTo>
                    <a:pt x="52" y="10"/>
                  </a:lnTo>
                  <a:lnTo>
                    <a:pt x="53" y="17"/>
                  </a:lnTo>
                  <a:lnTo>
                    <a:pt x="50" y="20"/>
                  </a:lnTo>
                  <a:lnTo>
                    <a:pt x="46" y="20"/>
                  </a:lnTo>
                  <a:lnTo>
                    <a:pt x="42" y="23"/>
                  </a:lnTo>
                  <a:lnTo>
                    <a:pt x="36" y="23"/>
                  </a:lnTo>
                  <a:lnTo>
                    <a:pt x="28" y="33"/>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77" name="Freeform 76"/>
            <p:cNvSpPr>
              <a:spLocks/>
            </p:cNvSpPr>
            <p:nvPr/>
          </p:nvSpPr>
          <p:spPr bwMode="auto">
            <a:xfrm>
              <a:off x="5209938" y="4174345"/>
              <a:ext cx="61167" cy="40386"/>
            </a:xfrm>
            <a:custGeom>
              <a:avLst/>
              <a:gdLst>
                <a:gd name="T0" fmla="*/ 4 w 37"/>
                <a:gd name="T1" fmla="*/ 26 h 26"/>
                <a:gd name="T2" fmla="*/ 0 w 37"/>
                <a:gd name="T3" fmla="*/ 23 h 26"/>
                <a:gd name="T4" fmla="*/ 7 w 37"/>
                <a:gd name="T5" fmla="*/ 0 h 26"/>
                <a:gd name="T6" fmla="*/ 37 w 37"/>
                <a:gd name="T7" fmla="*/ 0 h 26"/>
                <a:gd name="T8" fmla="*/ 37 w 37"/>
                <a:gd name="T9" fmla="*/ 25 h 26"/>
                <a:gd name="T10" fmla="*/ 10 w 37"/>
                <a:gd name="T11" fmla="*/ 25 h 26"/>
                <a:gd name="T12" fmla="*/ 4 w 37"/>
                <a:gd name="T13" fmla="*/ 26 h 26"/>
              </a:gdLst>
              <a:ahLst/>
              <a:cxnLst>
                <a:cxn ang="0">
                  <a:pos x="T0" y="T1"/>
                </a:cxn>
                <a:cxn ang="0">
                  <a:pos x="T2" y="T3"/>
                </a:cxn>
                <a:cxn ang="0">
                  <a:pos x="T4" y="T5"/>
                </a:cxn>
                <a:cxn ang="0">
                  <a:pos x="T6" y="T7"/>
                </a:cxn>
                <a:cxn ang="0">
                  <a:pos x="T8" y="T9"/>
                </a:cxn>
                <a:cxn ang="0">
                  <a:pos x="T10" y="T11"/>
                </a:cxn>
                <a:cxn ang="0">
                  <a:pos x="T12" y="T13"/>
                </a:cxn>
              </a:cxnLst>
              <a:rect l="0" t="0" r="r" b="b"/>
              <a:pathLst>
                <a:path w="37" h="26">
                  <a:moveTo>
                    <a:pt x="4" y="26"/>
                  </a:moveTo>
                  <a:lnTo>
                    <a:pt x="0" y="23"/>
                  </a:lnTo>
                  <a:lnTo>
                    <a:pt x="7" y="0"/>
                  </a:lnTo>
                  <a:lnTo>
                    <a:pt x="37" y="0"/>
                  </a:lnTo>
                  <a:lnTo>
                    <a:pt x="37" y="25"/>
                  </a:lnTo>
                  <a:lnTo>
                    <a:pt x="10" y="25"/>
                  </a:lnTo>
                  <a:lnTo>
                    <a:pt x="4" y="26"/>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78" name="Freeform 77"/>
            <p:cNvSpPr>
              <a:spLocks/>
            </p:cNvSpPr>
            <p:nvPr/>
          </p:nvSpPr>
          <p:spPr bwMode="auto">
            <a:xfrm>
              <a:off x="5600080" y="3096382"/>
              <a:ext cx="79351" cy="24853"/>
            </a:xfrm>
            <a:custGeom>
              <a:avLst/>
              <a:gdLst>
                <a:gd name="T0" fmla="*/ 2 w 48"/>
                <a:gd name="T1" fmla="*/ 0 h 16"/>
                <a:gd name="T2" fmla="*/ 12 w 48"/>
                <a:gd name="T3" fmla="*/ 7 h 16"/>
                <a:gd name="T4" fmla="*/ 25 w 48"/>
                <a:gd name="T5" fmla="*/ 6 h 16"/>
                <a:gd name="T6" fmla="*/ 39 w 48"/>
                <a:gd name="T7" fmla="*/ 7 h 16"/>
                <a:gd name="T8" fmla="*/ 38 w 48"/>
                <a:gd name="T9" fmla="*/ 11 h 16"/>
                <a:gd name="T10" fmla="*/ 48 w 48"/>
                <a:gd name="T11" fmla="*/ 8 h 16"/>
                <a:gd name="T12" fmla="*/ 46 w 48"/>
                <a:gd name="T13" fmla="*/ 14 h 16"/>
                <a:gd name="T14" fmla="*/ 21 w 48"/>
                <a:gd name="T15" fmla="*/ 16 h 16"/>
                <a:gd name="T16" fmla="*/ 21 w 48"/>
                <a:gd name="T17" fmla="*/ 13 h 16"/>
                <a:gd name="T18" fmla="*/ 0 w 48"/>
                <a:gd name="T19" fmla="*/ 9 h 16"/>
                <a:gd name="T20" fmla="*/ 2 w 48"/>
                <a:gd name="T21"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8" h="16">
                  <a:moveTo>
                    <a:pt x="2" y="0"/>
                  </a:moveTo>
                  <a:lnTo>
                    <a:pt x="12" y="7"/>
                  </a:lnTo>
                  <a:lnTo>
                    <a:pt x="25" y="6"/>
                  </a:lnTo>
                  <a:lnTo>
                    <a:pt x="39" y="7"/>
                  </a:lnTo>
                  <a:lnTo>
                    <a:pt x="38" y="11"/>
                  </a:lnTo>
                  <a:lnTo>
                    <a:pt x="48" y="8"/>
                  </a:lnTo>
                  <a:lnTo>
                    <a:pt x="46" y="14"/>
                  </a:lnTo>
                  <a:lnTo>
                    <a:pt x="21" y="16"/>
                  </a:lnTo>
                  <a:lnTo>
                    <a:pt x="21" y="13"/>
                  </a:lnTo>
                  <a:lnTo>
                    <a:pt x="0" y="9"/>
                  </a:lnTo>
                  <a:lnTo>
                    <a:pt x="2"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79" name="Freeform 78"/>
            <p:cNvSpPr>
              <a:spLocks/>
            </p:cNvSpPr>
            <p:nvPr/>
          </p:nvSpPr>
          <p:spPr bwMode="auto">
            <a:xfrm>
              <a:off x="5492626" y="2900673"/>
              <a:ext cx="173581" cy="172413"/>
            </a:xfrm>
            <a:custGeom>
              <a:avLst/>
              <a:gdLst>
                <a:gd name="T0" fmla="*/ 105 w 105"/>
                <a:gd name="T1" fmla="*/ 5 h 111"/>
                <a:gd name="T2" fmla="*/ 101 w 105"/>
                <a:gd name="T3" fmla="*/ 18 h 111"/>
                <a:gd name="T4" fmla="*/ 98 w 105"/>
                <a:gd name="T5" fmla="*/ 20 h 111"/>
                <a:gd name="T6" fmla="*/ 87 w 105"/>
                <a:gd name="T7" fmla="*/ 20 h 111"/>
                <a:gd name="T8" fmla="*/ 78 w 105"/>
                <a:gd name="T9" fmla="*/ 18 h 111"/>
                <a:gd name="T10" fmla="*/ 58 w 105"/>
                <a:gd name="T11" fmla="*/ 23 h 111"/>
                <a:gd name="T12" fmla="*/ 71 w 105"/>
                <a:gd name="T13" fmla="*/ 35 h 111"/>
                <a:gd name="T14" fmla="*/ 63 w 105"/>
                <a:gd name="T15" fmla="*/ 38 h 111"/>
                <a:gd name="T16" fmla="*/ 54 w 105"/>
                <a:gd name="T17" fmla="*/ 38 h 111"/>
                <a:gd name="T18" fmla="*/ 44 w 105"/>
                <a:gd name="T19" fmla="*/ 28 h 111"/>
                <a:gd name="T20" fmla="*/ 41 w 105"/>
                <a:gd name="T21" fmla="*/ 32 h 111"/>
                <a:gd name="T22" fmla="*/ 46 w 105"/>
                <a:gd name="T23" fmla="*/ 44 h 111"/>
                <a:gd name="T24" fmla="*/ 55 w 105"/>
                <a:gd name="T25" fmla="*/ 54 h 111"/>
                <a:gd name="T26" fmla="*/ 49 w 105"/>
                <a:gd name="T27" fmla="*/ 59 h 111"/>
                <a:gd name="T28" fmla="*/ 59 w 105"/>
                <a:gd name="T29" fmla="*/ 68 h 111"/>
                <a:gd name="T30" fmla="*/ 68 w 105"/>
                <a:gd name="T31" fmla="*/ 74 h 111"/>
                <a:gd name="T32" fmla="*/ 70 w 105"/>
                <a:gd name="T33" fmla="*/ 86 h 111"/>
                <a:gd name="T34" fmla="*/ 53 w 105"/>
                <a:gd name="T35" fmla="*/ 80 h 111"/>
                <a:gd name="T36" fmla="*/ 59 w 105"/>
                <a:gd name="T37" fmla="*/ 91 h 111"/>
                <a:gd name="T38" fmla="*/ 49 w 105"/>
                <a:gd name="T39" fmla="*/ 93 h 111"/>
                <a:gd name="T40" fmla="*/ 57 w 105"/>
                <a:gd name="T41" fmla="*/ 111 h 111"/>
                <a:gd name="T42" fmla="*/ 45 w 105"/>
                <a:gd name="T43" fmla="*/ 111 h 111"/>
                <a:gd name="T44" fmla="*/ 30 w 105"/>
                <a:gd name="T45" fmla="*/ 102 h 111"/>
                <a:gd name="T46" fmla="*/ 23 w 105"/>
                <a:gd name="T47" fmla="*/ 86 h 111"/>
                <a:gd name="T48" fmla="*/ 19 w 105"/>
                <a:gd name="T49" fmla="*/ 72 h 111"/>
                <a:gd name="T50" fmla="*/ 11 w 105"/>
                <a:gd name="T51" fmla="*/ 63 h 111"/>
                <a:gd name="T52" fmla="*/ 2 w 105"/>
                <a:gd name="T53" fmla="*/ 51 h 111"/>
                <a:gd name="T54" fmla="*/ 0 w 105"/>
                <a:gd name="T55" fmla="*/ 45 h 111"/>
                <a:gd name="T56" fmla="*/ 7 w 105"/>
                <a:gd name="T57" fmla="*/ 35 h 111"/>
                <a:gd name="T58" fmla="*/ 7 w 105"/>
                <a:gd name="T59" fmla="*/ 28 h 111"/>
                <a:gd name="T60" fmla="*/ 13 w 105"/>
                <a:gd name="T61" fmla="*/ 26 h 111"/>
                <a:gd name="T62" fmla="*/ 13 w 105"/>
                <a:gd name="T63" fmla="*/ 20 h 111"/>
                <a:gd name="T64" fmla="*/ 24 w 105"/>
                <a:gd name="T65" fmla="*/ 18 h 111"/>
                <a:gd name="T66" fmla="*/ 30 w 105"/>
                <a:gd name="T67" fmla="*/ 14 h 111"/>
                <a:gd name="T68" fmla="*/ 39 w 105"/>
                <a:gd name="T69" fmla="*/ 14 h 111"/>
                <a:gd name="T70" fmla="*/ 41 w 105"/>
                <a:gd name="T71" fmla="*/ 10 h 111"/>
                <a:gd name="T72" fmla="*/ 44 w 105"/>
                <a:gd name="T73" fmla="*/ 10 h 111"/>
                <a:gd name="T74" fmla="*/ 57 w 105"/>
                <a:gd name="T75" fmla="*/ 10 h 111"/>
                <a:gd name="T76" fmla="*/ 70 w 105"/>
                <a:gd name="T77" fmla="*/ 5 h 111"/>
                <a:gd name="T78" fmla="*/ 82 w 105"/>
                <a:gd name="T79" fmla="*/ 12 h 111"/>
                <a:gd name="T80" fmla="*/ 97 w 105"/>
                <a:gd name="T81" fmla="*/ 10 h 111"/>
                <a:gd name="T82" fmla="*/ 96 w 105"/>
                <a:gd name="T83" fmla="*/ 0 h 111"/>
                <a:gd name="T84" fmla="*/ 105 w 105"/>
                <a:gd name="T85" fmla="*/ 5 h 1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05" h="111">
                  <a:moveTo>
                    <a:pt x="105" y="5"/>
                  </a:moveTo>
                  <a:lnTo>
                    <a:pt x="101" y="18"/>
                  </a:lnTo>
                  <a:lnTo>
                    <a:pt x="98" y="20"/>
                  </a:lnTo>
                  <a:lnTo>
                    <a:pt x="87" y="20"/>
                  </a:lnTo>
                  <a:lnTo>
                    <a:pt x="78" y="18"/>
                  </a:lnTo>
                  <a:lnTo>
                    <a:pt x="58" y="23"/>
                  </a:lnTo>
                  <a:lnTo>
                    <a:pt x="71" y="35"/>
                  </a:lnTo>
                  <a:lnTo>
                    <a:pt x="63" y="38"/>
                  </a:lnTo>
                  <a:lnTo>
                    <a:pt x="54" y="38"/>
                  </a:lnTo>
                  <a:lnTo>
                    <a:pt x="44" y="28"/>
                  </a:lnTo>
                  <a:lnTo>
                    <a:pt x="41" y="32"/>
                  </a:lnTo>
                  <a:lnTo>
                    <a:pt x="46" y="44"/>
                  </a:lnTo>
                  <a:lnTo>
                    <a:pt x="55" y="54"/>
                  </a:lnTo>
                  <a:lnTo>
                    <a:pt x="49" y="59"/>
                  </a:lnTo>
                  <a:lnTo>
                    <a:pt x="59" y="68"/>
                  </a:lnTo>
                  <a:lnTo>
                    <a:pt x="68" y="74"/>
                  </a:lnTo>
                  <a:lnTo>
                    <a:pt x="70" y="86"/>
                  </a:lnTo>
                  <a:lnTo>
                    <a:pt x="53" y="80"/>
                  </a:lnTo>
                  <a:lnTo>
                    <a:pt x="59" y="91"/>
                  </a:lnTo>
                  <a:lnTo>
                    <a:pt x="49" y="93"/>
                  </a:lnTo>
                  <a:lnTo>
                    <a:pt x="57" y="111"/>
                  </a:lnTo>
                  <a:lnTo>
                    <a:pt x="45" y="111"/>
                  </a:lnTo>
                  <a:lnTo>
                    <a:pt x="30" y="102"/>
                  </a:lnTo>
                  <a:lnTo>
                    <a:pt x="23" y="86"/>
                  </a:lnTo>
                  <a:lnTo>
                    <a:pt x="19" y="72"/>
                  </a:lnTo>
                  <a:lnTo>
                    <a:pt x="11" y="63"/>
                  </a:lnTo>
                  <a:lnTo>
                    <a:pt x="2" y="51"/>
                  </a:lnTo>
                  <a:lnTo>
                    <a:pt x="0" y="45"/>
                  </a:lnTo>
                  <a:lnTo>
                    <a:pt x="7" y="35"/>
                  </a:lnTo>
                  <a:lnTo>
                    <a:pt x="7" y="28"/>
                  </a:lnTo>
                  <a:lnTo>
                    <a:pt x="13" y="26"/>
                  </a:lnTo>
                  <a:lnTo>
                    <a:pt x="13" y="20"/>
                  </a:lnTo>
                  <a:lnTo>
                    <a:pt x="24" y="18"/>
                  </a:lnTo>
                  <a:lnTo>
                    <a:pt x="30" y="14"/>
                  </a:lnTo>
                  <a:lnTo>
                    <a:pt x="39" y="14"/>
                  </a:lnTo>
                  <a:lnTo>
                    <a:pt x="41" y="10"/>
                  </a:lnTo>
                  <a:lnTo>
                    <a:pt x="44" y="10"/>
                  </a:lnTo>
                  <a:lnTo>
                    <a:pt x="57" y="10"/>
                  </a:lnTo>
                  <a:lnTo>
                    <a:pt x="70" y="5"/>
                  </a:lnTo>
                  <a:lnTo>
                    <a:pt x="82" y="12"/>
                  </a:lnTo>
                  <a:lnTo>
                    <a:pt x="97" y="10"/>
                  </a:lnTo>
                  <a:lnTo>
                    <a:pt x="96" y="0"/>
                  </a:lnTo>
                  <a:lnTo>
                    <a:pt x="105" y="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84" name="Freeform 83"/>
            <p:cNvSpPr>
              <a:spLocks/>
            </p:cNvSpPr>
            <p:nvPr/>
          </p:nvSpPr>
          <p:spPr bwMode="auto">
            <a:xfrm>
              <a:off x="5299208" y="2751559"/>
              <a:ext cx="155396" cy="127367"/>
            </a:xfrm>
            <a:custGeom>
              <a:avLst/>
              <a:gdLst>
                <a:gd name="T0" fmla="*/ 343 w 386"/>
                <a:gd name="T1" fmla="*/ 50 h 337"/>
                <a:gd name="T2" fmla="*/ 363 w 386"/>
                <a:gd name="T3" fmla="*/ 82 h 337"/>
                <a:gd name="T4" fmla="*/ 386 w 386"/>
                <a:gd name="T5" fmla="*/ 106 h 337"/>
                <a:gd name="T6" fmla="*/ 363 w 386"/>
                <a:gd name="T7" fmla="*/ 137 h 337"/>
                <a:gd name="T8" fmla="*/ 331 w 386"/>
                <a:gd name="T9" fmla="*/ 119 h 337"/>
                <a:gd name="T10" fmla="*/ 284 w 386"/>
                <a:gd name="T11" fmla="*/ 120 h 337"/>
                <a:gd name="T12" fmla="*/ 225 w 386"/>
                <a:gd name="T13" fmla="*/ 106 h 337"/>
                <a:gd name="T14" fmla="*/ 194 w 386"/>
                <a:gd name="T15" fmla="*/ 108 h 337"/>
                <a:gd name="T16" fmla="*/ 181 w 386"/>
                <a:gd name="T17" fmla="*/ 125 h 337"/>
                <a:gd name="T18" fmla="*/ 155 w 386"/>
                <a:gd name="T19" fmla="*/ 106 h 337"/>
                <a:gd name="T20" fmla="*/ 144 w 386"/>
                <a:gd name="T21" fmla="*/ 141 h 337"/>
                <a:gd name="T22" fmla="*/ 180 w 386"/>
                <a:gd name="T23" fmla="*/ 180 h 337"/>
                <a:gd name="T24" fmla="*/ 196 w 386"/>
                <a:gd name="T25" fmla="*/ 206 h 337"/>
                <a:gd name="T26" fmla="*/ 230 w 386"/>
                <a:gd name="T27" fmla="*/ 237 h 337"/>
                <a:gd name="T28" fmla="*/ 257 w 386"/>
                <a:gd name="T29" fmla="*/ 256 h 337"/>
                <a:gd name="T30" fmla="*/ 286 w 386"/>
                <a:gd name="T31" fmla="*/ 291 h 337"/>
                <a:gd name="T32" fmla="*/ 349 w 386"/>
                <a:gd name="T33" fmla="*/ 323 h 337"/>
                <a:gd name="T34" fmla="*/ 342 w 386"/>
                <a:gd name="T35" fmla="*/ 337 h 337"/>
                <a:gd name="T36" fmla="*/ 276 w 386"/>
                <a:gd name="T37" fmla="*/ 306 h 337"/>
                <a:gd name="T38" fmla="*/ 234 w 386"/>
                <a:gd name="T39" fmla="*/ 276 h 337"/>
                <a:gd name="T40" fmla="*/ 170 w 386"/>
                <a:gd name="T41" fmla="*/ 251 h 337"/>
                <a:gd name="T42" fmla="*/ 108 w 386"/>
                <a:gd name="T43" fmla="*/ 189 h 337"/>
                <a:gd name="T44" fmla="*/ 121 w 386"/>
                <a:gd name="T45" fmla="*/ 183 h 337"/>
                <a:gd name="T46" fmla="*/ 88 w 386"/>
                <a:gd name="T47" fmla="*/ 148 h 337"/>
                <a:gd name="T48" fmla="*/ 85 w 386"/>
                <a:gd name="T49" fmla="*/ 119 h 337"/>
                <a:gd name="T50" fmla="*/ 40 w 386"/>
                <a:gd name="T51" fmla="*/ 106 h 337"/>
                <a:gd name="T52" fmla="*/ 22 w 386"/>
                <a:gd name="T53" fmla="*/ 142 h 337"/>
                <a:gd name="T54" fmla="*/ 0 w 386"/>
                <a:gd name="T55" fmla="*/ 114 h 337"/>
                <a:gd name="T56" fmla="*/ 0 w 386"/>
                <a:gd name="T57" fmla="*/ 85 h 337"/>
                <a:gd name="T58" fmla="*/ 2 w 386"/>
                <a:gd name="T59" fmla="*/ 84 h 337"/>
                <a:gd name="T60" fmla="*/ 49 w 386"/>
                <a:gd name="T61" fmla="*/ 87 h 337"/>
                <a:gd name="T62" fmla="*/ 61 w 386"/>
                <a:gd name="T63" fmla="*/ 72 h 337"/>
                <a:gd name="T64" fmla="*/ 85 w 386"/>
                <a:gd name="T65" fmla="*/ 86 h 337"/>
                <a:gd name="T66" fmla="*/ 111 w 386"/>
                <a:gd name="T67" fmla="*/ 88 h 337"/>
                <a:gd name="T68" fmla="*/ 109 w 386"/>
                <a:gd name="T69" fmla="*/ 64 h 337"/>
                <a:gd name="T70" fmla="*/ 132 w 386"/>
                <a:gd name="T71" fmla="*/ 56 h 337"/>
                <a:gd name="T72" fmla="*/ 136 w 386"/>
                <a:gd name="T73" fmla="*/ 22 h 337"/>
                <a:gd name="T74" fmla="*/ 187 w 386"/>
                <a:gd name="T75" fmla="*/ 0 h 337"/>
                <a:gd name="T76" fmla="*/ 210 w 386"/>
                <a:gd name="T77" fmla="*/ 10 h 337"/>
                <a:gd name="T78" fmla="*/ 263 w 386"/>
                <a:gd name="T79" fmla="*/ 46 h 337"/>
                <a:gd name="T80" fmla="*/ 320 w 386"/>
                <a:gd name="T81" fmla="*/ 62 h 337"/>
                <a:gd name="T82" fmla="*/ 344 w 386"/>
                <a:gd name="T83" fmla="*/ 50 h 3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386" h="337">
                  <a:moveTo>
                    <a:pt x="343" y="50"/>
                  </a:moveTo>
                  <a:lnTo>
                    <a:pt x="363" y="82"/>
                  </a:lnTo>
                  <a:lnTo>
                    <a:pt x="386" y="106"/>
                  </a:lnTo>
                  <a:lnTo>
                    <a:pt x="363" y="137"/>
                  </a:lnTo>
                  <a:lnTo>
                    <a:pt x="331" y="119"/>
                  </a:lnTo>
                  <a:lnTo>
                    <a:pt x="284" y="120"/>
                  </a:lnTo>
                  <a:lnTo>
                    <a:pt x="225" y="106"/>
                  </a:lnTo>
                  <a:lnTo>
                    <a:pt x="194" y="108"/>
                  </a:lnTo>
                  <a:lnTo>
                    <a:pt x="181" y="125"/>
                  </a:lnTo>
                  <a:lnTo>
                    <a:pt x="155" y="106"/>
                  </a:lnTo>
                  <a:lnTo>
                    <a:pt x="144" y="141"/>
                  </a:lnTo>
                  <a:lnTo>
                    <a:pt x="180" y="180"/>
                  </a:lnTo>
                  <a:lnTo>
                    <a:pt x="196" y="206"/>
                  </a:lnTo>
                  <a:lnTo>
                    <a:pt x="230" y="237"/>
                  </a:lnTo>
                  <a:lnTo>
                    <a:pt x="257" y="256"/>
                  </a:lnTo>
                  <a:lnTo>
                    <a:pt x="286" y="291"/>
                  </a:lnTo>
                  <a:lnTo>
                    <a:pt x="349" y="323"/>
                  </a:lnTo>
                  <a:lnTo>
                    <a:pt x="342" y="337"/>
                  </a:lnTo>
                  <a:lnTo>
                    <a:pt x="276" y="306"/>
                  </a:lnTo>
                  <a:lnTo>
                    <a:pt x="234" y="276"/>
                  </a:lnTo>
                  <a:lnTo>
                    <a:pt x="170" y="251"/>
                  </a:lnTo>
                  <a:lnTo>
                    <a:pt x="108" y="189"/>
                  </a:lnTo>
                  <a:lnTo>
                    <a:pt x="121" y="183"/>
                  </a:lnTo>
                  <a:lnTo>
                    <a:pt x="88" y="148"/>
                  </a:lnTo>
                  <a:lnTo>
                    <a:pt x="85" y="119"/>
                  </a:lnTo>
                  <a:lnTo>
                    <a:pt x="40" y="106"/>
                  </a:lnTo>
                  <a:lnTo>
                    <a:pt x="22" y="142"/>
                  </a:lnTo>
                  <a:lnTo>
                    <a:pt x="0" y="114"/>
                  </a:lnTo>
                  <a:lnTo>
                    <a:pt x="0" y="85"/>
                  </a:lnTo>
                  <a:lnTo>
                    <a:pt x="2" y="84"/>
                  </a:lnTo>
                  <a:lnTo>
                    <a:pt x="49" y="87"/>
                  </a:lnTo>
                  <a:lnTo>
                    <a:pt x="61" y="72"/>
                  </a:lnTo>
                  <a:lnTo>
                    <a:pt x="85" y="86"/>
                  </a:lnTo>
                  <a:lnTo>
                    <a:pt x="111" y="88"/>
                  </a:lnTo>
                  <a:lnTo>
                    <a:pt x="109" y="64"/>
                  </a:lnTo>
                  <a:lnTo>
                    <a:pt x="132" y="56"/>
                  </a:lnTo>
                  <a:lnTo>
                    <a:pt x="136" y="22"/>
                  </a:lnTo>
                  <a:lnTo>
                    <a:pt x="187" y="0"/>
                  </a:lnTo>
                  <a:lnTo>
                    <a:pt x="210" y="10"/>
                  </a:lnTo>
                  <a:lnTo>
                    <a:pt x="263" y="46"/>
                  </a:lnTo>
                  <a:lnTo>
                    <a:pt x="320" y="62"/>
                  </a:lnTo>
                  <a:lnTo>
                    <a:pt x="344" y="50"/>
                  </a:lnTo>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86" name="Freeform 85"/>
            <p:cNvSpPr>
              <a:spLocks/>
            </p:cNvSpPr>
            <p:nvPr/>
          </p:nvSpPr>
          <p:spPr bwMode="auto">
            <a:xfrm>
              <a:off x="5363681" y="2684770"/>
              <a:ext cx="171927" cy="90089"/>
            </a:xfrm>
            <a:custGeom>
              <a:avLst/>
              <a:gdLst>
                <a:gd name="T0" fmla="*/ 0 w 104"/>
                <a:gd name="T1" fmla="*/ 36 h 58"/>
                <a:gd name="T2" fmla="*/ 5 w 104"/>
                <a:gd name="T3" fmla="*/ 23 h 58"/>
                <a:gd name="T4" fmla="*/ 1 w 104"/>
                <a:gd name="T5" fmla="*/ 18 h 58"/>
                <a:gd name="T6" fmla="*/ 10 w 104"/>
                <a:gd name="T7" fmla="*/ 18 h 58"/>
                <a:gd name="T8" fmla="*/ 11 w 104"/>
                <a:gd name="T9" fmla="*/ 10 h 58"/>
                <a:gd name="T10" fmla="*/ 20 w 104"/>
                <a:gd name="T11" fmla="*/ 15 h 58"/>
                <a:gd name="T12" fmla="*/ 26 w 104"/>
                <a:gd name="T13" fmla="*/ 17 h 58"/>
                <a:gd name="T14" fmla="*/ 39 w 104"/>
                <a:gd name="T15" fmla="*/ 15 h 58"/>
                <a:gd name="T16" fmla="*/ 40 w 104"/>
                <a:gd name="T17" fmla="*/ 11 h 58"/>
                <a:gd name="T18" fmla="*/ 46 w 104"/>
                <a:gd name="T19" fmla="*/ 10 h 58"/>
                <a:gd name="T20" fmla="*/ 54 w 104"/>
                <a:gd name="T21" fmla="*/ 7 h 58"/>
                <a:gd name="T22" fmla="*/ 56 w 104"/>
                <a:gd name="T23" fmla="*/ 8 h 58"/>
                <a:gd name="T24" fmla="*/ 63 w 104"/>
                <a:gd name="T25" fmla="*/ 6 h 58"/>
                <a:gd name="T26" fmla="*/ 66 w 104"/>
                <a:gd name="T27" fmla="*/ 1 h 58"/>
                <a:gd name="T28" fmla="*/ 72 w 104"/>
                <a:gd name="T29" fmla="*/ 0 h 58"/>
                <a:gd name="T30" fmla="*/ 90 w 104"/>
                <a:gd name="T31" fmla="*/ 6 h 58"/>
                <a:gd name="T32" fmla="*/ 93 w 104"/>
                <a:gd name="T33" fmla="*/ 4 h 58"/>
                <a:gd name="T34" fmla="*/ 102 w 104"/>
                <a:gd name="T35" fmla="*/ 9 h 58"/>
                <a:gd name="T36" fmla="*/ 104 w 104"/>
                <a:gd name="T37" fmla="*/ 15 h 58"/>
                <a:gd name="T38" fmla="*/ 95 w 104"/>
                <a:gd name="T39" fmla="*/ 19 h 58"/>
                <a:gd name="T40" fmla="*/ 89 w 104"/>
                <a:gd name="T41" fmla="*/ 33 h 58"/>
                <a:gd name="T42" fmla="*/ 80 w 104"/>
                <a:gd name="T43" fmla="*/ 47 h 58"/>
                <a:gd name="T44" fmla="*/ 67 w 104"/>
                <a:gd name="T45" fmla="*/ 51 h 58"/>
                <a:gd name="T46" fmla="*/ 57 w 104"/>
                <a:gd name="T47" fmla="*/ 50 h 58"/>
                <a:gd name="T48" fmla="*/ 45 w 104"/>
                <a:gd name="T49" fmla="*/ 55 h 58"/>
                <a:gd name="T50" fmla="*/ 39 w 104"/>
                <a:gd name="T51" fmla="*/ 58 h 58"/>
                <a:gd name="T52" fmla="*/ 25 w 104"/>
                <a:gd name="T53" fmla="*/ 54 h 58"/>
                <a:gd name="T54" fmla="*/ 12 w 104"/>
                <a:gd name="T55" fmla="*/ 45 h 58"/>
                <a:gd name="T56" fmla="*/ 7 w 104"/>
                <a:gd name="T57" fmla="*/ 43 h 58"/>
                <a:gd name="T58" fmla="*/ 3 w 104"/>
                <a:gd name="T59" fmla="*/ 36 h 58"/>
                <a:gd name="T60" fmla="*/ 0 w 104"/>
                <a:gd name="T61" fmla="*/ 36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04" h="58">
                  <a:moveTo>
                    <a:pt x="0" y="36"/>
                  </a:moveTo>
                  <a:lnTo>
                    <a:pt x="5" y="23"/>
                  </a:lnTo>
                  <a:lnTo>
                    <a:pt x="1" y="18"/>
                  </a:lnTo>
                  <a:lnTo>
                    <a:pt x="10" y="18"/>
                  </a:lnTo>
                  <a:lnTo>
                    <a:pt x="11" y="10"/>
                  </a:lnTo>
                  <a:lnTo>
                    <a:pt x="20" y="15"/>
                  </a:lnTo>
                  <a:lnTo>
                    <a:pt x="26" y="17"/>
                  </a:lnTo>
                  <a:lnTo>
                    <a:pt x="39" y="15"/>
                  </a:lnTo>
                  <a:lnTo>
                    <a:pt x="40" y="11"/>
                  </a:lnTo>
                  <a:lnTo>
                    <a:pt x="46" y="10"/>
                  </a:lnTo>
                  <a:lnTo>
                    <a:pt x="54" y="7"/>
                  </a:lnTo>
                  <a:lnTo>
                    <a:pt x="56" y="8"/>
                  </a:lnTo>
                  <a:lnTo>
                    <a:pt x="63" y="6"/>
                  </a:lnTo>
                  <a:lnTo>
                    <a:pt x="66" y="1"/>
                  </a:lnTo>
                  <a:lnTo>
                    <a:pt x="72" y="0"/>
                  </a:lnTo>
                  <a:lnTo>
                    <a:pt x="90" y="6"/>
                  </a:lnTo>
                  <a:lnTo>
                    <a:pt x="93" y="4"/>
                  </a:lnTo>
                  <a:lnTo>
                    <a:pt x="102" y="9"/>
                  </a:lnTo>
                  <a:lnTo>
                    <a:pt x="104" y="15"/>
                  </a:lnTo>
                  <a:lnTo>
                    <a:pt x="95" y="19"/>
                  </a:lnTo>
                  <a:lnTo>
                    <a:pt x="89" y="33"/>
                  </a:lnTo>
                  <a:lnTo>
                    <a:pt x="80" y="47"/>
                  </a:lnTo>
                  <a:lnTo>
                    <a:pt x="67" y="51"/>
                  </a:lnTo>
                  <a:lnTo>
                    <a:pt x="57" y="50"/>
                  </a:lnTo>
                  <a:lnTo>
                    <a:pt x="45" y="55"/>
                  </a:lnTo>
                  <a:lnTo>
                    <a:pt x="39" y="58"/>
                  </a:lnTo>
                  <a:lnTo>
                    <a:pt x="25" y="54"/>
                  </a:lnTo>
                  <a:lnTo>
                    <a:pt x="12" y="45"/>
                  </a:lnTo>
                  <a:lnTo>
                    <a:pt x="7" y="43"/>
                  </a:lnTo>
                  <a:lnTo>
                    <a:pt x="3" y="36"/>
                  </a:lnTo>
                  <a:lnTo>
                    <a:pt x="0" y="36"/>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89" name="Freeform 88"/>
            <p:cNvSpPr>
              <a:spLocks/>
            </p:cNvSpPr>
            <p:nvPr/>
          </p:nvSpPr>
          <p:spPr bwMode="auto">
            <a:xfrm>
              <a:off x="4667708" y="2481292"/>
              <a:ext cx="104148" cy="107175"/>
            </a:xfrm>
            <a:custGeom>
              <a:avLst/>
              <a:gdLst>
                <a:gd name="T0" fmla="*/ 61 w 63"/>
                <a:gd name="T1" fmla="*/ 25 h 69"/>
                <a:gd name="T2" fmla="*/ 63 w 63"/>
                <a:gd name="T3" fmla="*/ 40 h 69"/>
                <a:gd name="T4" fmla="*/ 51 w 63"/>
                <a:gd name="T5" fmla="*/ 57 h 69"/>
                <a:gd name="T6" fmla="*/ 22 w 63"/>
                <a:gd name="T7" fmla="*/ 69 h 69"/>
                <a:gd name="T8" fmla="*/ 0 w 63"/>
                <a:gd name="T9" fmla="*/ 66 h 69"/>
                <a:gd name="T10" fmla="*/ 14 w 63"/>
                <a:gd name="T11" fmla="*/ 45 h 69"/>
                <a:gd name="T12" fmla="*/ 7 w 63"/>
                <a:gd name="T13" fmla="*/ 25 h 69"/>
                <a:gd name="T14" fmla="*/ 29 w 63"/>
                <a:gd name="T15" fmla="*/ 10 h 69"/>
                <a:gd name="T16" fmla="*/ 41 w 63"/>
                <a:gd name="T17" fmla="*/ 0 h 69"/>
                <a:gd name="T18" fmla="*/ 44 w 63"/>
                <a:gd name="T19" fmla="*/ 11 h 69"/>
                <a:gd name="T20" fmla="*/ 40 w 63"/>
                <a:gd name="T21" fmla="*/ 22 h 69"/>
                <a:gd name="T22" fmla="*/ 50 w 63"/>
                <a:gd name="T23" fmla="*/ 21 h 69"/>
                <a:gd name="T24" fmla="*/ 61 w 63"/>
                <a:gd name="T25" fmla="*/ 25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3" h="69">
                  <a:moveTo>
                    <a:pt x="61" y="25"/>
                  </a:moveTo>
                  <a:lnTo>
                    <a:pt x="63" y="40"/>
                  </a:lnTo>
                  <a:lnTo>
                    <a:pt x="51" y="57"/>
                  </a:lnTo>
                  <a:lnTo>
                    <a:pt x="22" y="69"/>
                  </a:lnTo>
                  <a:lnTo>
                    <a:pt x="0" y="66"/>
                  </a:lnTo>
                  <a:lnTo>
                    <a:pt x="14" y="45"/>
                  </a:lnTo>
                  <a:lnTo>
                    <a:pt x="7" y="25"/>
                  </a:lnTo>
                  <a:lnTo>
                    <a:pt x="29" y="10"/>
                  </a:lnTo>
                  <a:lnTo>
                    <a:pt x="41" y="0"/>
                  </a:lnTo>
                  <a:lnTo>
                    <a:pt x="44" y="11"/>
                  </a:lnTo>
                  <a:lnTo>
                    <a:pt x="40" y="22"/>
                  </a:lnTo>
                  <a:lnTo>
                    <a:pt x="50" y="21"/>
                  </a:lnTo>
                  <a:lnTo>
                    <a:pt x="61" y="2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90" name="Freeform 89"/>
            <p:cNvSpPr>
              <a:spLocks/>
            </p:cNvSpPr>
            <p:nvPr/>
          </p:nvSpPr>
          <p:spPr bwMode="auto">
            <a:xfrm>
              <a:off x="6165456" y="2967464"/>
              <a:ext cx="623236" cy="470638"/>
            </a:xfrm>
            <a:custGeom>
              <a:avLst/>
              <a:gdLst>
                <a:gd name="T0" fmla="*/ 190 w 377"/>
                <a:gd name="T1" fmla="*/ 48 h 303"/>
                <a:gd name="T2" fmla="*/ 211 w 377"/>
                <a:gd name="T3" fmla="*/ 37 h 303"/>
                <a:gd name="T4" fmla="*/ 231 w 377"/>
                <a:gd name="T5" fmla="*/ 35 h 303"/>
                <a:gd name="T6" fmla="*/ 266 w 377"/>
                <a:gd name="T7" fmla="*/ 48 h 303"/>
                <a:gd name="T8" fmla="*/ 302 w 377"/>
                <a:gd name="T9" fmla="*/ 67 h 303"/>
                <a:gd name="T10" fmla="*/ 306 w 377"/>
                <a:gd name="T11" fmla="*/ 110 h 303"/>
                <a:gd name="T12" fmla="*/ 312 w 377"/>
                <a:gd name="T13" fmla="*/ 128 h 303"/>
                <a:gd name="T14" fmla="*/ 315 w 377"/>
                <a:gd name="T15" fmla="*/ 156 h 303"/>
                <a:gd name="T16" fmla="*/ 333 w 377"/>
                <a:gd name="T17" fmla="*/ 173 h 303"/>
                <a:gd name="T18" fmla="*/ 324 w 377"/>
                <a:gd name="T19" fmla="*/ 205 h 303"/>
                <a:gd name="T20" fmla="*/ 343 w 377"/>
                <a:gd name="T21" fmla="*/ 228 h 303"/>
                <a:gd name="T22" fmla="*/ 365 w 377"/>
                <a:gd name="T23" fmla="*/ 256 h 303"/>
                <a:gd name="T24" fmla="*/ 377 w 377"/>
                <a:gd name="T25" fmla="*/ 268 h 303"/>
                <a:gd name="T26" fmla="*/ 349 w 377"/>
                <a:gd name="T27" fmla="*/ 303 h 303"/>
                <a:gd name="T28" fmla="*/ 295 w 377"/>
                <a:gd name="T29" fmla="*/ 292 h 303"/>
                <a:gd name="T30" fmla="*/ 264 w 377"/>
                <a:gd name="T31" fmla="*/ 264 h 303"/>
                <a:gd name="T32" fmla="*/ 241 w 377"/>
                <a:gd name="T33" fmla="*/ 264 h 303"/>
                <a:gd name="T34" fmla="*/ 202 w 377"/>
                <a:gd name="T35" fmla="*/ 268 h 303"/>
                <a:gd name="T36" fmla="*/ 164 w 377"/>
                <a:gd name="T37" fmla="*/ 246 h 303"/>
                <a:gd name="T38" fmla="*/ 133 w 377"/>
                <a:gd name="T39" fmla="*/ 198 h 303"/>
                <a:gd name="T40" fmla="*/ 112 w 377"/>
                <a:gd name="T41" fmla="*/ 195 h 303"/>
                <a:gd name="T42" fmla="*/ 96 w 377"/>
                <a:gd name="T43" fmla="*/ 192 h 303"/>
                <a:gd name="T44" fmla="*/ 88 w 377"/>
                <a:gd name="T45" fmla="*/ 181 h 303"/>
                <a:gd name="T46" fmla="*/ 78 w 377"/>
                <a:gd name="T47" fmla="*/ 150 h 303"/>
                <a:gd name="T48" fmla="*/ 40 w 377"/>
                <a:gd name="T49" fmla="*/ 119 h 303"/>
                <a:gd name="T50" fmla="*/ 49 w 377"/>
                <a:gd name="T51" fmla="*/ 96 h 303"/>
                <a:gd name="T52" fmla="*/ 34 w 377"/>
                <a:gd name="T53" fmla="*/ 77 h 303"/>
                <a:gd name="T54" fmla="*/ 7 w 377"/>
                <a:gd name="T55" fmla="*/ 36 h 303"/>
                <a:gd name="T56" fmla="*/ 0 w 377"/>
                <a:gd name="T57" fmla="*/ 6 h 303"/>
                <a:gd name="T58" fmla="*/ 15 w 377"/>
                <a:gd name="T59" fmla="*/ 8 h 303"/>
                <a:gd name="T60" fmla="*/ 37 w 377"/>
                <a:gd name="T61" fmla="*/ 20 h 303"/>
                <a:gd name="T62" fmla="*/ 60 w 377"/>
                <a:gd name="T63" fmla="*/ 5 h 303"/>
                <a:gd name="T64" fmla="*/ 73 w 377"/>
                <a:gd name="T65" fmla="*/ 9 h 303"/>
                <a:gd name="T66" fmla="*/ 81 w 377"/>
                <a:gd name="T67" fmla="*/ 30 h 303"/>
                <a:gd name="T68" fmla="*/ 93 w 377"/>
                <a:gd name="T69" fmla="*/ 44 h 303"/>
                <a:gd name="T70" fmla="*/ 124 w 377"/>
                <a:gd name="T71" fmla="*/ 59 h 303"/>
                <a:gd name="T72" fmla="*/ 175 w 377"/>
                <a:gd name="T73" fmla="*/ 57 h 3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377" h="303">
                  <a:moveTo>
                    <a:pt x="176" y="52"/>
                  </a:moveTo>
                  <a:lnTo>
                    <a:pt x="190" y="48"/>
                  </a:lnTo>
                  <a:lnTo>
                    <a:pt x="200" y="36"/>
                  </a:lnTo>
                  <a:lnTo>
                    <a:pt x="211" y="37"/>
                  </a:lnTo>
                  <a:lnTo>
                    <a:pt x="218" y="33"/>
                  </a:lnTo>
                  <a:lnTo>
                    <a:pt x="231" y="35"/>
                  </a:lnTo>
                  <a:lnTo>
                    <a:pt x="252" y="45"/>
                  </a:lnTo>
                  <a:lnTo>
                    <a:pt x="266" y="48"/>
                  </a:lnTo>
                  <a:lnTo>
                    <a:pt x="289" y="66"/>
                  </a:lnTo>
                  <a:lnTo>
                    <a:pt x="302" y="67"/>
                  </a:lnTo>
                  <a:lnTo>
                    <a:pt x="308" y="84"/>
                  </a:lnTo>
                  <a:lnTo>
                    <a:pt x="306" y="110"/>
                  </a:lnTo>
                  <a:lnTo>
                    <a:pt x="304" y="125"/>
                  </a:lnTo>
                  <a:lnTo>
                    <a:pt x="312" y="128"/>
                  </a:lnTo>
                  <a:lnTo>
                    <a:pt x="307" y="139"/>
                  </a:lnTo>
                  <a:lnTo>
                    <a:pt x="315" y="156"/>
                  </a:lnTo>
                  <a:lnTo>
                    <a:pt x="319" y="169"/>
                  </a:lnTo>
                  <a:lnTo>
                    <a:pt x="333" y="173"/>
                  </a:lnTo>
                  <a:lnTo>
                    <a:pt x="337" y="186"/>
                  </a:lnTo>
                  <a:lnTo>
                    <a:pt x="324" y="205"/>
                  </a:lnTo>
                  <a:lnTo>
                    <a:pt x="334" y="216"/>
                  </a:lnTo>
                  <a:lnTo>
                    <a:pt x="343" y="228"/>
                  </a:lnTo>
                  <a:lnTo>
                    <a:pt x="362" y="237"/>
                  </a:lnTo>
                  <a:lnTo>
                    <a:pt x="365" y="256"/>
                  </a:lnTo>
                  <a:lnTo>
                    <a:pt x="374" y="259"/>
                  </a:lnTo>
                  <a:lnTo>
                    <a:pt x="377" y="268"/>
                  </a:lnTo>
                  <a:lnTo>
                    <a:pt x="353" y="279"/>
                  </a:lnTo>
                  <a:lnTo>
                    <a:pt x="349" y="303"/>
                  </a:lnTo>
                  <a:lnTo>
                    <a:pt x="315" y="297"/>
                  </a:lnTo>
                  <a:lnTo>
                    <a:pt x="295" y="292"/>
                  </a:lnTo>
                  <a:lnTo>
                    <a:pt x="274" y="290"/>
                  </a:lnTo>
                  <a:lnTo>
                    <a:pt x="264" y="264"/>
                  </a:lnTo>
                  <a:lnTo>
                    <a:pt x="255" y="260"/>
                  </a:lnTo>
                  <a:lnTo>
                    <a:pt x="241" y="264"/>
                  </a:lnTo>
                  <a:lnTo>
                    <a:pt x="225" y="274"/>
                  </a:lnTo>
                  <a:lnTo>
                    <a:pt x="202" y="268"/>
                  </a:lnTo>
                  <a:lnTo>
                    <a:pt x="182" y="251"/>
                  </a:lnTo>
                  <a:lnTo>
                    <a:pt x="164" y="246"/>
                  </a:lnTo>
                  <a:lnTo>
                    <a:pt x="150" y="226"/>
                  </a:lnTo>
                  <a:lnTo>
                    <a:pt x="133" y="198"/>
                  </a:lnTo>
                  <a:lnTo>
                    <a:pt x="124" y="202"/>
                  </a:lnTo>
                  <a:lnTo>
                    <a:pt x="112" y="195"/>
                  </a:lnTo>
                  <a:lnTo>
                    <a:pt x="107" y="203"/>
                  </a:lnTo>
                  <a:lnTo>
                    <a:pt x="96" y="192"/>
                  </a:lnTo>
                  <a:lnTo>
                    <a:pt x="94" y="181"/>
                  </a:lnTo>
                  <a:lnTo>
                    <a:pt x="88" y="181"/>
                  </a:lnTo>
                  <a:lnTo>
                    <a:pt x="89" y="166"/>
                  </a:lnTo>
                  <a:lnTo>
                    <a:pt x="78" y="150"/>
                  </a:lnTo>
                  <a:lnTo>
                    <a:pt x="55" y="139"/>
                  </a:lnTo>
                  <a:lnTo>
                    <a:pt x="40" y="119"/>
                  </a:lnTo>
                  <a:lnTo>
                    <a:pt x="42" y="103"/>
                  </a:lnTo>
                  <a:lnTo>
                    <a:pt x="49" y="96"/>
                  </a:lnTo>
                  <a:lnTo>
                    <a:pt x="46" y="84"/>
                  </a:lnTo>
                  <a:lnTo>
                    <a:pt x="34" y="77"/>
                  </a:lnTo>
                  <a:lnTo>
                    <a:pt x="19" y="53"/>
                  </a:lnTo>
                  <a:lnTo>
                    <a:pt x="7" y="36"/>
                  </a:lnTo>
                  <a:lnTo>
                    <a:pt x="9" y="30"/>
                  </a:lnTo>
                  <a:lnTo>
                    <a:pt x="0" y="6"/>
                  </a:lnTo>
                  <a:lnTo>
                    <a:pt x="11" y="0"/>
                  </a:lnTo>
                  <a:lnTo>
                    <a:pt x="15" y="8"/>
                  </a:lnTo>
                  <a:lnTo>
                    <a:pt x="25" y="18"/>
                  </a:lnTo>
                  <a:lnTo>
                    <a:pt x="37" y="20"/>
                  </a:lnTo>
                  <a:lnTo>
                    <a:pt x="43" y="20"/>
                  </a:lnTo>
                  <a:lnTo>
                    <a:pt x="60" y="5"/>
                  </a:lnTo>
                  <a:lnTo>
                    <a:pt x="67" y="3"/>
                  </a:lnTo>
                  <a:lnTo>
                    <a:pt x="73" y="9"/>
                  </a:lnTo>
                  <a:lnTo>
                    <a:pt x="69" y="19"/>
                  </a:lnTo>
                  <a:lnTo>
                    <a:pt x="81" y="30"/>
                  </a:lnTo>
                  <a:lnTo>
                    <a:pt x="85" y="29"/>
                  </a:lnTo>
                  <a:lnTo>
                    <a:pt x="93" y="44"/>
                  </a:lnTo>
                  <a:lnTo>
                    <a:pt x="110" y="49"/>
                  </a:lnTo>
                  <a:lnTo>
                    <a:pt x="124" y="59"/>
                  </a:lnTo>
                  <a:lnTo>
                    <a:pt x="149" y="63"/>
                  </a:lnTo>
                  <a:lnTo>
                    <a:pt x="175" y="57"/>
                  </a:lnTo>
                  <a:lnTo>
                    <a:pt x="176" y="52"/>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91" name="Freeform 90"/>
            <p:cNvSpPr>
              <a:spLocks/>
            </p:cNvSpPr>
            <p:nvPr/>
          </p:nvSpPr>
          <p:spPr bwMode="auto">
            <a:xfrm>
              <a:off x="6044776" y="3042019"/>
              <a:ext cx="297566" cy="267160"/>
            </a:xfrm>
            <a:custGeom>
              <a:avLst/>
              <a:gdLst>
                <a:gd name="T0" fmla="*/ 107 w 180"/>
                <a:gd name="T1" fmla="*/ 29 h 172"/>
                <a:gd name="T2" fmla="*/ 119 w 180"/>
                <a:gd name="T3" fmla="*/ 36 h 172"/>
                <a:gd name="T4" fmla="*/ 122 w 180"/>
                <a:gd name="T5" fmla="*/ 48 h 172"/>
                <a:gd name="T6" fmla="*/ 115 w 180"/>
                <a:gd name="T7" fmla="*/ 55 h 172"/>
                <a:gd name="T8" fmla="*/ 113 w 180"/>
                <a:gd name="T9" fmla="*/ 71 h 172"/>
                <a:gd name="T10" fmla="*/ 128 w 180"/>
                <a:gd name="T11" fmla="*/ 91 h 172"/>
                <a:gd name="T12" fmla="*/ 151 w 180"/>
                <a:gd name="T13" fmla="*/ 102 h 172"/>
                <a:gd name="T14" fmla="*/ 162 w 180"/>
                <a:gd name="T15" fmla="*/ 118 h 172"/>
                <a:gd name="T16" fmla="*/ 161 w 180"/>
                <a:gd name="T17" fmla="*/ 133 h 172"/>
                <a:gd name="T18" fmla="*/ 167 w 180"/>
                <a:gd name="T19" fmla="*/ 133 h 172"/>
                <a:gd name="T20" fmla="*/ 169 w 180"/>
                <a:gd name="T21" fmla="*/ 144 h 172"/>
                <a:gd name="T22" fmla="*/ 180 w 180"/>
                <a:gd name="T23" fmla="*/ 155 h 172"/>
                <a:gd name="T24" fmla="*/ 169 w 180"/>
                <a:gd name="T25" fmla="*/ 154 h 172"/>
                <a:gd name="T26" fmla="*/ 157 w 180"/>
                <a:gd name="T27" fmla="*/ 152 h 172"/>
                <a:gd name="T28" fmla="*/ 147 w 180"/>
                <a:gd name="T29" fmla="*/ 172 h 172"/>
                <a:gd name="T30" fmla="*/ 114 w 180"/>
                <a:gd name="T31" fmla="*/ 170 h 172"/>
                <a:gd name="T32" fmla="*/ 59 w 180"/>
                <a:gd name="T33" fmla="*/ 129 h 172"/>
                <a:gd name="T34" fmla="*/ 31 w 180"/>
                <a:gd name="T35" fmla="*/ 114 h 172"/>
                <a:gd name="T36" fmla="*/ 10 w 180"/>
                <a:gd name="T37" fmla="*/ 109 h 172"/>
                <a:gd name="T38" fmla="*/ 0 w 180"/>
                <a:gd name="T39" fmla="*/ 83 h 172"/>
                <a:gd name="T40" fmla="*/ 35 w 180"/>
                <a:gd name="T41" fmla="*/ 62 h 172"/>
                <a:gd name="T42" fmla="*/ 38 w 180"/>
                <a:gd name="T43" fmla="*/ 37 h 172"/>
                <a:gd name="T44" fmla="*/ 35 w 180"/>
                <a:gd name="T45" fmla="*/ 22 h 172"/>
                <a:gd name="T46" fmla="*/ 43 w 180"/>
                <a:gd name="T47" fmla="*/ 17 h 172"/>
                <a:gd name="T48" fmla="*/ 50 w 180"/>
                <a:gd name="T49" fmla="*/ 4 h 172"/>
                <a:gd name="T50" fmla="*/ 57 w 180"/>
                <a:gd name="T51" fmla="*/ 0 h 172"/>
                <a:gd name="T52" fmla="*/ 78 w 180"/>
                <a:gd name="T53" fmla="*/ 3 h 172"/>
                <a:gd name="T54" fmla="*/ 84 w 180"/>
                <a:gd name="T55" fmla="*/ 8 h 172"/>
                <a:gd name="T56" fmla="*/ 92 w 180"/>
                <a:gd name="T57" fmla="*/ 5 h 172"/>
                <a:gd name="T58" fmla="*/ 107 w 180"/>
                <a:gd name="T59" fmla="*/ 29 h 1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80" h="172">
                  <a:moveTo>
                    <a:pt x="107" y="29"/>
                  </a:moveTo>
                  <a:lnTo>
                    <a:pt x="119" y="36"/>
                  </a:lnTo>
                  <a:lnTo>
                    <a:pt x="122" y="48"/>
                  </a:lnTo>
                  <a:lnTo>
                    <a:pt x="115" y="55"/>
                  </a:lnTo>
                  <a:lnTo>
                    <a:pt x="113" y="71"/>
                  </a:lnTo>
                  <a:lnTo>
                    <a:pt x="128" y="91"/>
                  </a:lnTo>
                  <a:lnTo>
                    <a:pt x="151" y="102"/>
                  </a:lnTo>
                  <a:lnTo>
                    <a:pt x="162" y="118"/>
                  </a:lnTo>
                  <a:lnTo>
                    <a:pt x="161" y="133"/>
                  </a:lnTo>
                  <a:lnTo>
                    <a:pt x="167" y="133"/>
                  </a:lnTo>
                  <a:lnTo>
                    <a:pt x="169" y="144"/>
                  </a:lnTo>
                  <a:lnTo>
                    <a:pt x="180" y="155"/>
                  </a:lnTo>
                  <a:lnTo>
                    <a:pt x="169" y="154"/>
                  </a:lnTo>
                  <a:lnTo>
                    <a:pt x="157" y="152"/>
                  </a:lnTo>
                  <a:lnTo>
                    <a:pt x="147" y="172"/>
                  </a:lnTo>
                  <a:lnTo>
                    <a:pt x="114" y="170"/>
                  </a:lnTo>
                  <a:lnTo>
                    <a:pt x="59" y="129"/>
                  </a:lnTo>
                  <a:lnTo>
                    <a:pt x="31" y="114"/>
                  </a:lnTo>
                  <a:lnTo>
                    <a:pt x="10" y="109"/>
                  </a:lnTo>
                  <a:lnTo>
                    <a:pt x="0" y="83"/>
                  </a:lnTo>
                  <a:lnTo>
                    <a:pt x="35" y="62"/>
                  </a:lnTo>
                  <a:lnTo>
                    <a:pt x="38" y="37"/>
                  </a:lnTo>
                  <a:lnTo>
                    <a:pt x="35" y="22"/>
                  </a:lnTo>
                  <a:lnTo>
                    <a:pt x="43" y="17"/>
                  </a:lnTo>
                  <a:lnTo>
                    <a:pt x="50" y="4"/>
                  </a:lnTo>
                  <a:lnTo>
                    <a:pt x="57" y="0"/>
                  </a:lnTo>
                  <a:lnTo>
                    <a:pt x="78" y="3"/>
                  </a:lnTo>
                  <a:lnTo>
                    <a:pt x="84" y="8"/>
                  </a:lnTo>
                  <a:lnTo>
                    <a:pt x="92" y="5"/>
                  </a:lnTo>
                  <a:lnTo>
                    <a:pt x="107" y="2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93" name="Freeform 92"/>
            <p:cNvSpPr>
              <a:spLocks/>
            </p:cNvSpPr>
            <p:nvPr/>
          </p:nvSpPr>
          <p:spPr bwMode="auto">
            <a:xfrm>
              <a:off x="5920790" y="3174046"/>
              <a:ext cx="39675" cy="122707"/>
            </a:xfrm>
            <a:custGeom>
              <a:avLst/>
              <a:gdLst>
                <a:gd name="T0" fmla="*/ 23 w 24"/>
                <a:gd name="T1" fmla="*/ 12 h 79"/>
                <a:gd name="T2" fmla="*/ 20 w 24"/>
                <a:gd name="T3" fmla="*/ 19 h 79"/>
                <a:gd name="T4" fmla="*/ 14 w 24"/>
                <a:gd name="T5" fmla="*/ 16 h 79"/>
                <a:gd name="T6" fmla="*/ 11 w 24"/>
                <a:gd name="T7" fmla="*/ 30 h 79"/>
                <a:gd name="T8" fmla="*/ 16 w 24"/>
                <a:gd name="T9" fmla="*/ 32 h 79"/>
                <a:gd name="T10" fmla="*/ 12 w 24"/>
                <a:gd name="T11" fmla="*/ 35 h 79"/>
                <a:gd name="T12" fmla="*/ 12 w 24"/>
                <a:gd name="T13" fmla="*/ 40 h 79"/>
                <a:gd name="T14" fmla="*/ 20 w 24"/>
                <a:gd name="T15" fmla="*/ 37 h 79"/>
                <a:gd name="T16" fmla="*/ 21 w 24"/>
                <a:gd name="T17" fmla="*/ 45 h 79"/>
                <a:gd name="T18" fmla="*/ 15 w 24"/>
                <a:gd name="T19" fmla="*/ 79 h 79"/>
                <a:gd name="T20" fmla="*/ 0 w 24"/>
                <a:gd name="T21" fmla="*/ 43 h 79"/>
                <a:gd name="T22" fmla="*/ 5 w 24"/>
                <a:gd name="T23" fmla="*/ 36 h 79"/>
                <a:gd name="T24" fmla="*/ 3 w 24"/>
                <a:gd name="T25" fmla="*/ 35 h 79"/>
                <a:gd name="T26" fmla="*/ 7 w 24"/>
                <a:gd name="T27" fmla="*/ 25 h 79"/>
                <a:gd name="T28" fmla="*/ 9 w 24"/>
                <a:gd name="T29" fmla="*/ 10 h 79"/>
                <a:gd name="T30" fmla="*/ 11 w 24"/>
                <a:gd name="T31" fmla="*/ 4 h 79"/>
                <a:gd name="T32" fmla="*/ 11 w 24"/>
                <a:gd name="T33" fmla="*/ 4 h 79"/>
                <a:gd name="T34" fmla="*/ 17 w 24"/>
                <a:gd name="T35" fmla="*/ 4 h 79"/>
                <a:gd name="T36" fmla="*/ 18 w 24"/>
                <a:gd name="T37" fmla="*/ 1 h 79"/>
                <a:gd name="T38" fmla="*/ 23 w 24"/>
                <a:gd name="T39" fmla="*/ 0 h 79"/>
                <a:gd name="T40" fmla="*/ 24 w 24"/>
                <a:gd name="T41" fmla="*/ 9 h 79"/>
                <a:gd name="T42" fmla="*/ 22 w 24"/>
                <a:gd name="T43" fmla="*/ 12 h 79"/>
                <a:gd name="T44" fmla="*/ 23 w 24"/>
                <a:gd name="T45" fmla="*/ 12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4" h="79">
                  <a:moveTo>
                    <a:pt x="23" y="12"/>
                  </a:moveTo>
                  <a:lnTo>
                    <a:pt x="20" y="19"/>
                  </a:lnTo>
                  <a:lnTo>
                    <a:pt x="14" y="16"/>
                  </a:lnTo>
                  <a:lnTo>
                    <a:pt x="11" y="30"/>
                  </a:lnTo>
                  <a:lnTo>
                    <a:pt x="16" y="32"/>
                  </a:lnTo>
                  <a:lnTo>
                    <a:pt x="12" y="35"/>
                  </a:lnTo>
                  <a:lnTo>
                    <a:pt x="12" y="40"/>
                  </a:lnTo>
                  <a:lnTo>
                    <a:pt x="20" y="37"/>
                  </a:lnTo>
                  <a:lnTo>
                    <a:pt x="21" y="45"/>
                  </a:lnTo>
                  <a:lnTo>
                    <a:pt x="15" y="79"/>
                  </a:lnTo>
                  <a:lnTo>
                    <a:pt x="0" y="43"/>
                  </a:lnTo>
                  <a:lnTo>
                    <a:pt x="5" y="36"/>
                  </a:lnTo>
                  <a:lnTo>
                    <a:pt x="3" y="35"/>
                  </a:lnTo>
                  <a:lnTo>
                    <a:pt x="7" y="25"/>
                  </a:lnTo>
                  <a:lnTo>
                    <a:pt x="9" y="10"/>
                  </a:lnTo>
                  <a:lnTo>
                    <a:pt x="11" y="4"/>
                  </a:lnTo>
                  <a:lnTo>
                    <a:pt x="11" y="4"/>
                  </a:lnTo>
                  <a:lnTo>
                    <a:pt x="17" y="4"/>
                  </a:lnTo>
                  <a:lnTo>
                    <a:pt x="18" y="1"/>
                  </a:lnTo>
                  <a:lnTo>
                    <a:pt x="23" y="0"/>
                  </a:lnTo>
                  <a:lnTo>
                    <a:pt x="24" y="9"/>
                  </a:lnTo>
                  <a:lnTo>
                    <a:pt x="22" y="12"/>
                  </a:lnTo>
                  <a:lnTo>
                    <a:pt x="23" y="12"/>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94" name="Freeform 93"/>
            <p:cNvSpPr>
              <a:spLocks/>
            </p:cNvSpPr>
            <p:nvPr/>
          </p:nvSpPr>
          <p:spPr bwMode="auto">
            <a:xfrm>
              <a:off x="5279371" y="3015614"/>
              <a:ext cx="85964" cy="51258"/>
            </a:xfrm>
            <a:custGeom>
              <a:avLst/>
              <a:gdLst>
                <a:gd name="T0" fmla="*/ 52 w 52"/>
                <a:gd name="T1" fmla="*/ 0 h 33"/>
                <a:gd name="T2" fmla="*/ 47 w 52"/>
                <a:gd name="T3" fmla="*/ 16 h 33"/>
                <a:gd name="T4" fmla="*/ 50 w 52"/>
                <a:gd name="T5" fmla="*/ 23 h 33"/>
                <a:gd name="T6" fmla="*/ 47 w 52"/>
                <a:gd name="T7" fmla="*/ 33 h 33"/>
                <a:gd name="T8" fmla="*/ 33 w 52"/>
                <a:gd name="T9" fmla="*/ 25 h 33"/>
                <a:gd name="T10" fmla="*/ 24 w 52"/>
                <a:gd name="T11" fmla="*/ 23 h 33"/>
                <a:gd name="T12" fmla="*/ 0 w 52"/>
                <a:gd name="T13" fmla="*/ 13 h 33"/>
                <a:gd name="T14" fmla="*/ 2 w 52"/>
                <a:gd name="T15" fmla="*/ 2 h 33"/>
                <a:gd name="T16" fmla="*/ 22 w 52"/>
                <a:gd name="T17" fmla="*/ 4 h 33"/>
                <a:gd name="T18" fmla="*/ 39 w 52"/>
                <a:gd name="T19" fmla="*/ 2 h 33"/>
                <a:gd name="T20" fmla="*/ 52 w 52"/>
                <a:gd name="T21" fmla="*/ 0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2" h="33">
                  <a:moveTo>
                    <a:pt x="52" y="0"/>
                  </a:moveTo>
                  <a:lnTo>
                    <a:pt x="47" y="16"/>
                  </a:lnTo>
                  <a:lnTo>
                    <a:pt x="50" y="23"/>
                  </a:lnTo>
                  <a:lnTo>
                    <a:pt x="47" y="33"/>
                  </a:lnTo>
                  <a:lnTo>
                    <a:pt x="33" y="25"/>
                  </a:lnTo>
                  <a:lnTo>
                    <a:pt x="24" y="23"/>
                  </a:lnTo>
                  <a:lnTo>
                    <a:pt x="0" y="13"/>
                  </a:lnTo>
                  <a:lnTo>
                    <a:pt x="2" y="2"/>
                  </a:lnTo>
                  <a:lnTo>
                    <a:pt x="22" y="4"/>
                  </a:lnTo>
                  <a:lnTo>
                    <a:pt x="39" y="2"/>
                  </a:lnTo>
                  <a:lnTo>
                    <a:pt x="52"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95" name="Freeform 94"/>
            <p:cNvSpPr>
              <a:spLocks/>
            </p:cNvSpPr>
            <p:nvPr/>
          </p:nvSpPr>
          <p:spPr bwMode="auto">
            <a:xfrm>
              <a:off x="5155385" y="2919311"/>
              <a:ext cx="46288" cy="74557"/>
            </a:xfrm>
            <a:custGeom>
              <a:avLst/>
              <a:gdLst>
                <a:gd name="T0" fmla="*/ 17 w 28"/>
                <a:gd name="T1" fmla="*/ 0 h 48"/>
                <a:gd name="T2" fmla="*/ 28 w 28"/>
                <a:gd name="T3" fmla="*/ 15 h 48"/>
                <a:gd name="T4" fmla="*/ 27 w 28"/>
                <a:gd name="T5" fmla="*/ 42 h 48"/>
                <a:gd name="T6" fmla="*/ 19 w 28"/>
                <a:gd name="T7" fmla="*/ 41 h 48"/>
                <a:gd name="T8" fmla="*/ 12 w 28"/>
                <a:gd name="T9" fmla="*/ 48 h 48"/>
                <a:gd name="T10" fmla="*/ 6 w 28"/>
                <a:gd name="T11" fmla="*/ 43 h 48"/>
                <a:gd name="T12" fmla="*/ 4 w 28"/>
                <a:gd name="T13" fmla="*/ 18 h 48"/>
                <a:gd name="T14" fmla="*/ 0 w 28"/>
                <a:gd name="T15" fmla="*/ 6 h 48"/>
                <a:gd name="T16" fmla="*/ 9 w 28"/>
                <a:gd name="T17" fmla="*/ 7 h 48"/>
                <a:gd name="T18" fmla="*/ 17 w 28"/>
                <a:gd name="T19"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8" h="48">
                  <a:moveTo>
                    <a:pt x="17" y="0"/>
                  </a:moveTo>
                  <a:lnTo>
                    <a:pt x="28" y="15"/>
                  </a:lnTo>
                  <a:lnTo>
                    <a:pt x="27" y="42"/>
                  </a:lnTo>
                  <a:lnTo>
                    <a:pt x="19" y="41"/>
                  </a:lnTo>
                  <a:lnTo>
                    <a:pt x="12" y="48"/>
                  </a:lnTo>
                  <a:lnTo>
                    <a:pt x="6" y="43"/>
                  </a:lnTo>
                  <a:lnTo>
                    <a:pt x="4" y="18"/>
                  </a:lnTo>
                  <a:lnTo>
                    <a:pt x="0" y="6"/>
                  </a:lnTo>
                  <a:lnTo>
                    <a:pt x="9" y="7"/>
                  </a:lnTo>
                  <a:lnTo>
                    <a:pt x="17"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96" name="Freeform 95"/>
            <p:cNvSpPr>
              <a:spLocks/>
            </p:cNvSpPr>
            <p:nvPr/>
          </p:nvSpPr>
          <p:spPr bwMode="auto">
            <a:xfrm>
              <a:off x="5112404" y="2732921"/>
              <a:ext cx="332282" cy="292013"/>
            </a:xfrm>
            <a:custGeom>
              <a:avLst/>
              <a:gdLst>
                <a:gd name="T0" fmla="*/ 114 w 201"/>
                <a:gd name="T1" fmla="*/ 12 h 188"/>
                <a:gd name="T2" fmla="*/ 117 w 201"/>
                <a:gd name="T3" fmla="*/ 31 h 188"/>
                <a:gd name="T4" fmla="*/ 91 w 201"/>
                <a:gd name="T5" fmla="*/ 35 h 188"/>
                <a:gd name="T6" fmla="*/ 91 w 201"/>
                <a:gd name="T7" fmla="*/ 51 h 188"/>
                <a:gd name="T8" fmla="*/ 113 w 201"/>
                <a:gd name="T9" fmla="*/ 72 h 188"/>
                <a:gd name="T10" fmla="*/ 142 w 201"/>
                <a:gd name="T11" fmla="*/ 105 h 188"/>
                <a:gd name="T12" fmla="*/ 160 w 201"/>
                <a:gd name="T13" fmla="*/ 110 h 188"/>
                <a:gd name="T14" fmla="*/ 171 w 201"/>
                <a:gd name="T15" fmla="*/ 121 h 188"/>
                <a:gd name="T16" fmla="*/ 199 w 201"/>
                <a:gd name="T17" fmla="*/ 138 h 188"/>
                <a:gd name="T18" fmla="*/ 198 w 201"/>
                <a:gd name="T19" fmla="*/ 149 h 188"/>
                <a:gd name="T20" fmla="*/ 173 w 201"/>
                <a:gd name="T21" fmla="*/ 136 h 188"/>
                <a:gd name="T22" fmla="*/ 180 w 201"/>
                <a:gd name="T23" fmla="*/ 157 h 188"/>
                <a:gd name="T24" fmla="*/ 172 w 201"/>
                <a:gd name="T25" fmla="*/ 169 h 188"/>
                <a:gd name="T26" fmla="*/ 156 w 201"/>
                <a:gd name="T27" fmla="*/ 188 h 188"/>
                <a:gd name="T28" fmla="*/ 159 w 201"/>
                <a:gd name="T29" fmla="*/ 171 h 188"/>
                <a:gd name="T30" fmla="*/ 155 w 201"/>
                <a:gd name="T31" fmla="*/ 155 h 188"/>
                <a:gd name="T32" fmla="*/ 142 w 201"/>
                <a:gd name="T33" fmla="*/ 142 h 188"/>
                <a:gd name="T34" fmla="*/ 125 w 201"/>
                <a:gd name="T35" fmla="*/ 129 h 188"/>
                <a:gd name="T36" fmla="*/ 105 w 201"/>
                <a:gd name="T37" fmla="*/ 120 h 188"/>
                <a:gd name="T38" fmla="*/ 76 w 201"/>
                <a:gd name="T39" fmla="*/ 97 h 188"/>
                <a:gd name="T40" fmla="*/ 58 w 201"/>
                <a:gd name="T41" fmla="*/ 65 h 188"/>
                <a:gd name="T42" fmla="*/ 35 w 201"/>
                <a:gd name="T43" fmla="*/ 56 h 188"/>
                <a:gd name="T44" fmla="*/ 19 w 201"/>
                <a:gd name="T45" fmla="*/ 68 h 188"/>
                <a:gd name="T46" fmla="*/ 13 w 201"/>
                <a:gd name="T47" fmla="*/ 61 h 188"/>
                <a:gd name="T48" fmla="*/ 0 w 201"/>
                <a:gd name="T49" fmla="*/ 42 h 188"/>
                <a:gd name="T50" fmla="*/ 0 w 201"/>
                <a:gd name="T51" fmla="*/ 28 h 188"/>
                <a:gd name="T52" fmla="*/ 8 w 201"/>
                <a:gd name="T53" fmla="*/ 27 h 188"/>
                <a:gd name="T54" fmla="*/ 25 w 201"/>
                <a:gd name="T55" fmla="*/ 19 h 188"/>
                <a:gd name="T56" fmla="*/ 35 w 201"/>
                <a:gd name="T57" fmla="*/ 22 h 188"/>
                <a:gd name="T58" fmla="*/ 51 w 201"/>
                <a:gd name="T59" fmla="*/ 16 h 188"/>
                <a:gd name="T60" fmla="*/ 58 w 201"/>
                <a:gd name="T61" fmla="*/ 4 h 188"/>
                <a:gd name="T62" fmla="*/ 70 w 201"/>
                <a:gd name="T63" fmla="*/ 3 h 188"/>
                <a:gd name="T64" fmla="*/ 90 w 201"/>
                <a:gd name="T65" fmla="*/ 7 h 1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01" h="188">
                  <a:moveTo>
                    <a:pt x="90" y="7"/>
                  </a:moveTo>
                  <a:lnTo>
                    <a:pt x="114" y="12"/>
                  </a:lnTo>
                  <a:lnTo>
                    <a:pt x="113" y="22"/>
                  </a:lnTo>
                  <a:lnTo>
                    <a:pt x="117" y="31"/>
                  </a:lnTo>
                  <a:lnTo>
                    <a:pt x="104" y="28"/>
                  </a:lnTo>
                  <a:lnTo>
                    <a:pt x="91" y="35"/>
                  </a:lnTo>
                  <a:lnTo>
                    <a:pt x="93" y="45"/>
                  </a:lnTo>
                  <a:lnTo>
                    <a:pt x="91" y="51"/>
                  </a:lnTo>
                  <a:lnTo>
                    <a:pt x="97" y="61"/>
                  </a:lnTo>
                  <a:lnTo>
                    <a:pt x="113" y="72"/>
                  </a:lnTo>
                  <a:lnTo>
                    <a:pt x="122" y="89"/>
                  </a:lnTo>
                  <a:lnTo>
                    <a:pt x="142" y="105"/>
                  </a:lnTo>
                  <a:lnTo>
                    <a:pt x="155" y="105"/>
                  </a:lnTo>
                  <a:lnTo>
                    <a:pt x="160" y="110"/>
                  </a:lnTo>
                  <a:lnTo>
                    <a:pt x="155" y="114"/>
                  </a:lnTo>
                  <a:lnTo>
                    <a:pt x="171" y="121"/>
                  </a:lnTo>
                  <a:lnTo>
                    <a:pt x="183" y="127"/>
                  </a:lnTo>
                  <a:lnTo>
                    <a:pt x="199" y="138"/>
                  </a:lnTo>
                  <a:lnTo>
                    <a:pt x="201" y="142"/>
                  </a:lnTo>
                  <a:lnTo>
                    <a:pt x="198" y="149"/>
                  </a:lnTo>
                  <a:lnTo>
                    <a:pt x="188" y="140"/>
                  </a:lnTo>
                  <a:lnTo>
                    <a:pt x="173" y="136"/>
                  </a:lnTo>
                  <a:lnTo>
                    <a:pt x="167" y="150"/>
                  </a:lnTo>
                  <a:lnTo>
                    <a:pt x="180" y="157"/>
                  </a:lnTo>
                  <a:lnTo>
                    <a:pt x="179" y="168"/>
                  </a:lnTo>
                  <a:lnTo>
                    <a:pt x="172" y="169"/>
                  </a:lnTo>
                  <a:lnTo>
                    <a:pt x="163" y="187"/>
                  </a:lnTo>
                  <a:lnTo>
                    <a:pt x="156" y="188"/>
                  </a:lnTo>
                  <a:lnTo>
                    <a:pt x="156" y="182"/>
                  </a:lnTo>
                  <a:lnTo>
                    <a:pt x="159" y="171"/>
                  </a:lnTo>
                  <a:lnTo>
                    <a:pt x="162" y="167"/>
                  </a:lnTo>
                  <a:lnTo>
                    <a:pt x="155" y="155"/>
                  </a:lnTo>
                  <a:lnTo>
                    <a:pt x="149" y="144"/>
                  </a:lnTo>
                  <a:lnTo>
                    <a:pt x="142" y="142"/>
                  </a:lnTo>
                  <a:lnTo>
                    <a:pt x="136" y="133"/>
                  </a:lnTo>
                  <a:lnTo>
                    <a:pt x="125" y="129"/>
                  </a:lnTo>
                  <a:lnTo>
                    <a:pt x="118" y="121"/>
                  </a:lnTo>
                  <a:lnTo>
                    <a:pt x="105" y="120"/>
                  </a:lnTo>
                  <a:lnTo>
                    <a:pt x="91" y="110"/>
                  </a:lnTo>
                  <a:lnTo>
                    <a:pt x="76" y="97"/>
                  </a:lnTo>
                  <a:lnTo>
                    <a:pt x="64" y="85"/>
                  </a:lnTo>
                  <a:lnTo>
                    <a:pt x="58" y="65"/>
                  </a:lnTo>
                  <a:lnTo>
                    <a:pt x="49" y="63"/>
                  </a:lnTo>
                  <a:lnTo>
                    <a:pt x="35" y="56"/>
                  </a:lnTo>
                  <a:lnTo>
                    <a:pt x="28" y="58"/>
                  </a:lnTo>
                  <a:lnTo>
                    <a:pt x="19" y="68"/>
                  </a:lnTo>
                  <a:lnTo>
                    <a:pt x="12" y="69"/>
                  </a:lnTo>
                  <a:lnTo>
                    <a:pt x="13" y="61"/>
                  </a:lnTo>
                  <a:lnTo>
                    <a:pt x="4" y="58"/>
                  </a:lnTo>
                  <a:lnTo>
                    <a:pt x="0" y="42"/>
                  </a:lnTo>
                  <a:lnTo>
                    <a:pt x="5" y="36"/>
                  </a:lnTo>
                  <a:lnTo>
                    <a:pt x="0" y="28"/>
                  </a:lnTo>
                  <a:lnTo>
                    <a:pt x="0" y="23"/>
                  </a:lnTo>
                  <a:lnTo>
                    <a:pt x="8" y="27"/>
                  </a:lnTo>
                  <a:lnTo>
                    <a:pt x="16" y="26"/>
                  </a:lnTo>
                  <a:lnTo>
                    <a:pt x="25" y="19"/>
                  </a:lnTo>
                  <a:lnTo>
                    <a:pt x="27" y="22"/>
                  </a:lnTo>
                  <a:lnTo>
                    <a:pt x="35" y="22"/>
                  </a:lnTo>
                  <a:lnTo>
                    <a:pt x="38" y="13"/>
                  </a:lnTo>
                  <a:lnTo>
                    <a:pt x="51" y="16"/>
                  </a:lnTo>
                  <a:lnTo>
                    <a:pt x="58" y="12"/>
                  </a:lnTo>
                  <a:lnTo>
                    <a:pt x="58" y="4"/>
                  </a:lnTo>
                  <a:lnTo>
                    <a:pt x="68" y="7"/>
                  </a:lnTo>
                  <a:lnTo>
                    <a:pt x="70" y="3"/>
                  </a:lnTo>
                  <a:lnTo>
                    <a:pt x="86" y="0"/>
                  </a:lnTo>
                  <a:lnTo>
                    <a:pt x="90" y="7"/>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98" name="Freeform 97"/>
            <p:cNvSpPr>
              <a:spLocks/>
            </p:cNvSpPr>
            <p:nvPr/>
          </p:nvSpPr>
          <p:spPr bwMode="auto">
            <a:xfrm>
              <a:off x="5945588" y="3170939"/>
              <a:ext cx="115720" cy="135134"/>
            </a:xfrm>
            <a:custGeom>
              <a:avLst/>
              <a:gdLst>
                <a:gd name="T0" fmla="*/ 5 w 70"/>
                <a:gd name="T1" fmla="*/ 21 h 87"/>
                <a:gd name="T2" fmla="*/ 8 w 70"/>
                <a:gd name="T3" fmla="*/ 14 h 87"/>
                <a:gd name="T4" fmla="*/ 28 w 70"/>
                <a:gd name="T5" fmla="*/ 22 h 87"/>
                <a:gd name="T6" fmla="*/ 60 w 70"/>
                <a:gd name="T7" fmla="*/ 0 h 87"/>
                <a:gd name="T8" fmla="*/ 70 w 70"/>
                <a:gd name="T9" fmla="*/ 26 h 87"/>
                <a:gd name="T10" fmla="*/ 67 w 70"/>
                <a:gd name="T11" fmla="*/ 29 h 87"/>
                <a:gd name="T12" fmla="*/ 33 w 70"/>
                <a:gd name="T13" fmla="*/ 39 h 87"/>
                <a:gd name="T14" fmla="*/ 52 w 70"/>
                <a:gd name="T15" fmla="*/ 60 h 87"/>
                <a:gd name="T16" fmla="*/ 47 w 70"/>
                <a:gd name="T17" fmla="*/ 63 h 87"/>
                <a:gd name="T18" fmla="*/ 45 w 70"/>
                <a:gd name="T19" fmla="*/ 70 h 87"/>
                <a:gd name="T20" fmla="*/ 32 w 70"/>
                <a:gd name="T21" fmla="*/ 73 h 87"/>
                <a:gd name="T22" fmla="*/ 28 w 70"/>
                <a:gd name="T23" fmla="*/ 81 h 87"/>
                <a:gd name="T24" fmla="*/ 21 w 70"/>
                <a:gd name="T25" fmla="*/ 87 h 87"/>
                <a:gd name="T26" fmla="*/ 1 w 70"/>
                <a:gd name="T27" fmla="*/ 84 h 87"/>
                <a:gd name="T28" fmla="*/ 0 w 70"/>
                <a:gd name="T29" fmla="*/ 81 h 87"/>
                <a:gd name="T30" fmla="*/ 6 w 70"/>
                <a:gd name="T31" fmla="*/ 47 h 87"/>
                <a:gd name="T32" fmla="*/ 5 w 70"/>
                <a:gd name="T33" fmla="*/ 39 h 87"/>
                <a:gd name="T34" fmla="*/ 7 w 70"/>
                <a:gd name="T35" fmla="*/ 33 h 87"/>
                <a:gd name="T36" fmla="*/ 5 w 70"/>
                <a:gd name="T37" fmla="*/ 21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70" h="87">
                  <a:moveTo>
                    <a:pt x="5" y="21"/>
                  </a:moveTo>
                  <a:lnTo>
                    <a:pt x="8" y="14"/>
                  </a:lnTo>
                  <a:lnTo>
                    <a:pt x="28" y="22"/>
                  </a:lnTo>
                  <a:lnTo>
                    <a:pt x="60" y="0"/>
                  </a:lnTo>
                  <a:lnTo>
                    <a:pt x="70" y="26"/>
                  </a:lnTo>
                  <a:lnTo>
                    <a:pt x="67" y="29"/>
                  </a:lnTo>
                  <a:lnTo>
                    <a:pt x="33" y="39"/>
                  </a:lnTo>
                  <a:lnTo>
                    <a:pt x="52" y="60"/>
                  </a:lnTo>
                  <a:lnTo>
                    <a:pt x="47" y="63"/>
                  </a:lnTo>
                  <a:lnTo>
                    <a:pt x="45" y="70"/>
                  </a:lnTo>
                  <a:lnTo>
                    <a:pt x="32" y="73"/>
                  </a:lnTo>
                  <a:lnTo>
                    <a:pt x="28" y="81"/>
                  </a:lnTo>
                  <a:lnTo>
                    <a:pt x="21" y="87"/>
                  </a:lnTo>
                  <a:lnTo>
                    <a:pt x="1" y="84"/>
                  </a:lnTo>
                  <a:lnTo>
                    <a:pt x="0" y="81"/>
                  </a:lnTo>
                  <a:lnTo>
                    <a:pt x="6" y="47"/>
                  </a:lnTo>
                  <a:lnTo>
                    <a:pt x="5" y="39"/>
                  </a:lnTo>
                  <a:lnTo>
                    <a:pt x="7" y="33"/>
                  </a:lnTo>
                  <a:lnTo>
                    <a:pt x="5" y="21"/>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03" name="Freeform 102"/>
            <p:cNvSpPr>
              <a:spLocks/>
            </p:cNvSpPr>
            <p:nvPr/>
          </p:nvSpPr>
          <p:spPr bwMode="auto">
            <a:xfrm>
              <a:off x="5957159" y="4070276"/>
              <a:ext cx="241359" cy="329291"/>
            </a:xfrm>
            <a:custGeom>
              <a:avLst/>
              <a:gdLst>
                <a:gd name="T0" fmla="*/ 131 w 146"/>
                <a:gd name="T1" fmla="*/ 132 h 212"/>
                <a:gd name="T2" fmla="*/ 141 w 146"/>
                <a:gd name="T3" fmla="*/ 149 h 212"/>
                <a:gd name="T4" fmla="*/ 128 w 146"/>
                <a:gd name="T5" fmla="*/ 158 h 212"/>
                <a:gd name="T6" fmla="*/ 124 w 146"/>
                <a:gd name="T7" fmla="*/ 166 h 212"/>
                <a:gd name="T8" fmla="*/ 117 w 146"/>
                <a:gd name="T9" fmla="*/ 168 h 212"/>
                <a:gd name="T10" fmla="*/ 114 w 146"/>
                <a:gd name="T11" fmla="*/ 183 h 212"/>
                <a:gd name="T12" fmla="*/ 108 w 146"/>
                <a:gd name="T13" fmla="*/ 191 h 212"/>
                <a:gd name="T14" fmla="*/ 104 w 146"/>
                <a:gd name="T15" fmla="*/ 205 h 212"/>
                <a:gd name="T16" fmla="*/ 97 w 146"/>
                <a:gd name="T17" fmla="*/ 212 h 212"/>
                <a:gd name="T18" fmla="*/ 71 w 146"/>
                <a:gd name="T19" fmla="*/ 191 h 212"/>
                <a:gd name="T20" fmla="*/ 70 w 146"/>
                <a:gd name="T21" fmla="*/ 179 h 212"/>
                <a:gd name="T22" fmla="*/ 3 w 146"/>
                <a:gd name="T23" fmla="*/ 136 h 212"/>
                <a:gd name="T24" fmla="*/ 0 w 146"/>
                <a:gd name="T25" fmla="*/ 134 h 212"/>
                <a:gd name="T26" fmla="*/ 0 w 146"/>
                <a:gd name="T27" fmla="*/ 112 h 212"/>
                <a:gd name="T28" fmla="*/ 5 w 146"/>
                <a:gd name="T29" fmla="*/ 104 h 212"/>
                <a:gd name="T30" fmla="*/ 14 w 146"/>
                <a:gd name="T31" fmla="*/ 90 h 212"/>
                <a:gd name="T32" fmla="*/ 21 w 146"/>
                <a:gd name="T33" fmla="*/ 75 h 212"/>
                <a:gd name="T34" fmla="*/ 13 w 146"/>
                <a:gd name="T35" fmla="*/ 51 h 212"/>
                <a:gd name="T36" fmla="*/ 11 w 146"/>
                <a:gd name="T37" fmla="*/ 41 h 212"/>
                <a:gd name="T38" fmla="*/ 2 w 146"/>
                <a:gd name="T39" fmla="*/ 26 h 212"/>
                <a:gd name="T40" fmla="*/ 13 w 146"/>
                <a:gd name="T41" fmla="*/ 14 h 212"/>
                <a:gd name="T42" fmla="*/ 25 w 146"/>
                <a:gd name="T43" fmla="*/ 0 h 212"/>
                <a:gd name="T44" fmla="*/ 35 w 146"/>
                <a:gd name="T45" fmla="*/ 4 h 212"/>
                <a:gd name="T46" fmla="*/ 35 w 146"/>
                <a:gd name="T47" fmla="*/ 15 h 212"/>
                <a:gd name="T48" fmla="*/ 41 w 146"/>
                <a:gd name="T49" fmla="*/ 22 h 212"/>
                <a:gd name="T50" fmla="*/ 54 w 146"/>
                <a:gd name="T51" fmla="*/ 22 h 212"/>
                <a:gd name="T52" fmla="*/ 77 w 146"/>
                <a:gd name="T53" fmla="*/ 40 h 212"/>
                <a:gd name="T54" fmla="*/ 83 w 146"/>
                <a:gd name="T55" fmla="*/ 40 h 212"/>
                <a:gd name="T56" fmla="*/ 88 w 146"/>
                <a:gd name="T57" fmla="*/ 39 h 212"/>
                <a:gd name="T58" fmla="*/ 92 w 146"/>
                <a:gd name="T59" fmla="*/ 42 h 212"/>
                <a:gd name="T60" fmla="*/ 104 w 146"/>
                <a:gd name="T61" fmla="*/ 43 h 212"/>
                <a:gd name="T62" fmla="*/ 109 w 146"/>
                <a:gd name="T63" fmla="*/ 35 h 212"/>
                <a:gd name="T64" fmla="*/ 126 w 146"/>
                <a:gd name="T65" fmla="*/ 26 h 212"/>
                <a:gd name="T66" fmla="*/ 133 w 146"/>
                <a:gd name="T67" fmla="*/ 33 h 212"/>
                <a:gd name="T68" fmla="*/ 146 w 146"/>
                <a:gd name="T69" fmla="*/ 33 h 212"/>
                <a:gd name="T70" fmla="*/ 130 w 146"/>
                <a:gd name="T71" fmla="*/ 56 h 212"/>
                <a:gd name="T72" fmla="*/ 131 w 146"/>
                <a:gd name="T73" fmla="*/ 132 h 2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46" h="212">
                  <a:moveTo>
                    <a:pt x="131" y="132"/>
                  </a:moveTo>
                  <a:lnTo>
                    <a:pt x="141" y="149"/>
                  </a:lnTo>
                  <a:lnTo>
                    <a:pt x="128" y="158"/>
                  </a:lnTo>
                  <a:lnTo>
                    <a:pt x="124" y="166"/>
                  </a:lnTo>
                  <a:lnTo>
                    <a:pt x="117" y="168"/>
                  </a:lnTo>
                  <a:lnTo>
                    <a:pt x="114" y="183"/>
                  </a:lnTo>
                  <a:lnTo>
                    <a:pt x="108" y="191"/>
                  </a:lnTo>
                  <a:lnTo>
                    <a:pt x="104" y="205"/>
                  </a:lnTo>
                  <a:lnTo>
                    <a:pt x="97" y="212"/>
                  </a:lnTo>
                  <a:lnTo>
                    <a:pt x="71" y="191"/>
                  </a:lnTo>
                  <a:lnTo>
                    <a:pt x="70" y="179"/>
                  </a:lnTo>
                  <a:lnTo>
                    <a:pt x="3" y="136"/>
                  </a:lnTo>
                  <a:lnTo>
                    <a:pt x="0" y="134"/>
                  </a:lnTo>
                  <a:lnTo>
                    <a:pt x="0" y="112"/>
                  </a:lnTo>
                  <a:lnTo>
                    <a:pt x="5" y="104"/>
                  </a:lnTo>
                  <a:lnTo>
                    <a:pt x="14" y="90"/>
                  </a:lnTo>
                  <a:lnTo>
                    <a:pt x="21" y="75"/>
                  </a:lnTo>
                  <a:lnTo>
                    <a:pt x="13" y="51"/>
                  </a:lnTo>
                  <a:lnTo>
                    <a:pt x="11" y="41"/>
                  </a:lnTo>
                  <a:lnTo>
                    <a:pt x="2" y="26"/>
                  </a:lnTo>
                  <a:lnTo>
                    <a:pt x="13" y="14"/>
                  </a:lnTo>
                  <a:lnTo>
                    <a:pt x="25" y="0"/>
                  </a:lnTo>
                  <a:lnTo>
                    <a:pt x="35" y="4"/>
                  </a:lnTo>
                  <a:lnTo>
                    <a:pt x="35" y="15"/>
                  </a:lnTo>
                  <a:lnTo>
                    <a:pt x="41" y="22"/>
                  </a:lnTo>
                  <a:lnTo>
                    <a:pt x="54" y="22"/>
                  </a:lnTo>
                  <a:lnTo>
                    <a:pt x="77" y="40"/>
                  </a:lnTo>
                  <a:lnTo>
                    <a:pt x="83" y="40"/>
                  </a:lnTo>
                  <a:lnTo>
                    <a:pt x="88" y="39"/>
                  </a:lnTo>
                  <a:lnTo>
                    <a:pt x="92" y="42"/>
                  </a:lnTo>
                  <a:lnTo>
                    <a:pt x="104" y="43"/>
                  </a:lnTo>
                  <a:lnTo>
                    <a:pt x="109" y="35"/>
                  </a:lnTo>
                  <a:lnTo>
                    <a:pt x="126" y="26"/>
                  </a:lnTo>
                  <a:lnTo>
                    <a:pt x="133" y="33"/>
                  </a:lnTo>
                  <a:lnTo>
                    <a:pt x="146" y="33"/>
                  </a:lnTo>
                  <a:lnTo>
                    <a:pt x="130" y="56"/>
                  </a:lnTo>
                  <a:lnTo>
                    <a:pt x="131" y="132"/>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07" name="Freeform 106"/>
            <p:cNvSpPr>
              <a:spLocks/>
            </p:cNvSpPr>
            <p:nvPr/>
          </p:nvSpPr>
          <p:spPr bwMode="auto">
            <a:xfrm>
              <a:off x="5482708" y="2854075"/>
              <a:ext cx="46288" cy="45045"/>
            </a:xfrm>
            <a:custGeom>
              <a:avLst/>
              <a:gdLst>
                <a:gd name="T0" fmla="*/ 12 w 28"/>
                <a:gd name="T1" fmla="*/ 25 h 29"/>
                <a:gd name="T2" fmla="*/ 12 w 28"/>
                <a:gd name="T3" fmla="*/ 29 h 29"/>
                <a:gd name="T4" fmla="*/ 10 w 28"/>
                <a:gd name="T5" fmla="*/ 29 h 29"/>
                <a:gd name="T6" fmla="*/ 8 w 28"/>
                <a:gd name="T7" fmla="*/ 22 h 29"/>
                <a:gd name="T8" fmla="*/ 4 w 28"/>
                <a:gd name="T9" fmla="*/ 20 h 29"/>
                <a:gd name="T10" fmla="*/ 0 w 28"/>
                <a:gd name="T11" fmla="*/ 14 h 29"/>
                <a:gd name="T12" fmla="*/ 2 w 28"/>
                <a:gd name="T13" fmla="*/ 9 h 29"/>
                <a:gd name="T14" fmla="*/ 6 w 28"/>
                <a:gd name="T15" fmla="*/ 8 h 29"/>
                <a:gd name="T16" fmla="*/ 8 w 28"/>
                <a:gd name="T17" fmla="*/ 1 h 29"/>
                <a:gd name="T18" fmla="*/ 11 w 28"/>
                <a:gd name="T19" fmla="*/ 0 h 29"/>
                <a:gd name="T20" fmla="*/ 13 w 28"/>
                <a:gd name="T21" fmla="*/ 3 h 29"/>
                <a:gd name="T22" fmla="*/ 17 w 28"/>
                <a:gd name="T23" fmla="*/ 4 h 29"/>
                <a:gd name="T24" fmla="*/ 19 w 28"/>
                <a:gd name="T25" fmla="*/ 7 h 29"/>
                <a:gd name="T26" fmla="*/ 22 w 28"/>
                <a:gd name="T27" fmla="*/ 8 h 29"/>
                <a:gd name="T28" fmla="*/ 26 w 28"/>
                <a:gd name="T29" fmla="*/ 12 h 29"/>
                <a:gd name="T30" fmla="*/ 28 w 28"/>
                <a:gd name="T31" fmla="*/ 12 h 29"/>
                <a:gd name="T32" fmla="*/ 27 w 28"/>
                <a:gd name="T33" fmla="*/ 17 h 29"/>
                <a:gd name="T34" fmla="*/ 25 w 28"/>
                <a:gd name="T35" fmla="*/ 20 h 29"/>
                <a:gd name="T36" fmla="*/ 25 w 28"/>
                <a:gd name="T37" fmla="*/ 21 h 29"/>
                <a:gd name="T38" fmla="*/ 22 w 28"/>
                <a:gd name="T39" fmla="*/ 22 h 29"/>
                <a:gd name="T40" fmla="*/ 12 w 28"/>
                <a:gd name="T41" fmla="*/ 25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8" h="29">
                  <a:moveTo>
                    <a:pt x="12" y="25"/>
                  </a:moveTo>
                  <a:lnTo>
                    <a:pt x="12" y="29"/>
                  </a:lnTo>
                  <a:lnTo>
                    <a:pt x="10" y="29"/>
                  </a:lnTo>
                  <a:lnTo>
                    <a:pt x="8" y="22"/>
                  </a:lnTo>
                  <a:lnTo>
                    <a:pt x="4" y="20"/>
                  </a:lnTo>
                  <a:lnTo>
                    <a:pt x="0" y="14"/>
                  </a:lnTo>
                  <a:lnTo>
                    <a:pt x="2" y="9"/>
                  </a:lnTo>
                  <a:lnTo>
                    <a:pt x="6" y="8"/>
                  </a:lnTo>
                  <a:lnTo>
                    <a:pt x="8" y="1"/>
                  </a:lnTo>
                  <a:lnTo>
                    <a:pt x="11" y="0"/>
                  </a:lnTo>
                  <a:lnTo>
                    <a:pt x="13" y="3"/>
                  </a:lnTo>
                  <a:lnTo>
                    <a:pt x="17" y="4"/>
                  </a:lnTo>
                  <a:lnTo>
                    <a:pt x="19" y="7"/>
                  </a:lnTo>
                  <a:lnTo>
                    <a:pt x="22" y="8"/>
                  </a:lnTo>
                  <a:lnTo>
                    <a:pt x="26" y="12"/>
                  </a:lnTo>
                  <a:lnTo>
                    <a:pt x="28" y="12"/>
                  </a:lnTo>
                  <a:lnTo>
                    <a:pt x="27" y="17"/>
                  </a:lnTo>
                  <a:lnTo>
                    <a:pt x="25" y="20"/>
                  </a:lnTo>
                  <a:lnTo>
                    <a:pt x="25" y="21"/>
                  </a:lnTo>
                  <a:lnTo>
                    <a:pt x="22" y="22"/>
                  </a:lnTo>
                  <a:lnTo>
                    <a:pt x="12" y="2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08" name="Freeform 107"/>
            <p:cNvSpPr>
              <a:spLocks/>
            </p:cNvSpPr>
            <p:nvPr/>
          </p:nvSpPr>
          <p:spPr bwMode="auto">
            <a:xfrm>
              <a:off x="6287788" y="3278115"/>
              <a:ext cx="56206" cy="49704"/>
            </a:xfrm>
            <a:custGeom>
              <a:avLst/>
              <a:gdLst>
                <a:gd name="T0" fmla="*/ 22 w 34"/>
                <a:gd name="T1" fmla="*/ 2 h 32"/>
                <a:gd name="T2" fmla="*/ 27 w 34"/>
                <a:gd name="T3" fmla="*/ 11 h 32"/>
                <a:gd name="T4" fmla="*/ 26 w 34"/>
                <a:gd name="T5" fmla="*/ 16 h 32"/>
                <a:gd name="T6" fmla="*/ 34 w 34"/>
                <a:gd name="T7" fmla="*/ 31 h 32"/>
                <a:gd name="T8" fmla="*/ 21 w 34"/>
                <a:gd name="T9" fmla="*/ 32 h 32"/>
                <a:gd name="T10" fmla="*/ 16 w 34"/>
                <a:gd name="T11" fmla="*/ 22 h 32"/>
                <a:gd name="T12" fmla="*/ 0 w 34"/>
                <a:gd name="T13" fmla="*/ 20 h 32"/>
                <a:gd name="T14" fmla="*/ 10 w 34"/>
                <a:gd name="T15" fmla="*/ 0 h 32"/>
                <a:gd name="T16" fmla="*/ 22 w 34"/>
                <a:gd name="T17" fmla="*/ 2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4" h="32">
                  <a:moveTo>
                    <a:pt x="22" y="2"/>
                  </a:moveTo>
                  <a:lnTo>
                    <a:pt x="27" y="11"/>
                  </a:lnTo>
                  <a:lnTo>
                    <a:pt x="26" y="16"/>
                  </a:lnTo>
                  <a:lnTo>
                    <a:pt x="34" y="31"/>
                  </a:lnTo>
                  <a:lnTo>
                    <a:pt x="21" y="32"/>
                  </a:lnTo>
                  <a:lnTo>
                    <a:pt x="16" y="22"/>
                  </a:lnTo>
                  <a:lnTo>
                    <a:pt x="0" y="20"/>
                  </a:lnTo>
                  <a:lnTo>
                    <a:pt x="10" y="0"/>
                  </a:lnTo>
                  <a:lnTo>
                    <a:pt x="22" y="2"/>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10" name="Freeform 109"/>
            <p:cNvSpPr>
              <a:spLocks/>
            </p:cNvSpPr>
            <p:nvPr/>
          </p:nvSpPr>
          <p:spPr bwMode="auto">
            <a:xfrm>
              <a:off x="5938976" y="3130555"/>
              <a:ext cx="39675" cy="49704"/>
            </a:xfrm>
            <a:custGeom>
              <a:avLst/>
              <a:gdLst>
                <a:gd name="T0" fmla="*/ 12 w 24"/>
                <a:gd name="T1" fmla="*/ 28 h 32"/>
                <a:gd name="T2" fmla="*/ 7 w 24"/>
                <a:gd name="T3" fmla="*/ 29 h 32"/>
                <a:gd name="T4" fmla="*/ 6 w 24"/>
                <a:gd name="T5" fmla="*/ 32 h 32"/>
                <a:gd name="T6" fmla="*/ 0 w 24"/>
                <a:gd name="T7" fmla="*/ 32 h 32"/>
                <a:gd name="T8" fmla="*/ 5 w 24"/>
                <a:gd name="T9" fmla="*/ 15 h 32"/>
                <a:gd name="T10" fmla="*/ 12 w 24"/>
                <a:gd name="T11" fmla="*/ 1 h 32"/>
                <a:gd name="T12" fmla="*/ 12 w 24"/>
                <a:gd name="T13" fmla="*/ 0 h 32"/>
                <a:gd name="T14" fmla="*/ 20 w 24"/>
                <a:gd name="T15" fmla="*/ 1 h 32"/>
                <a:gd name="T16" fmla="*/ 24 w 24"/>
                <a:gd name="T17" fmla="*/ 9 h 32"/>
                <a:gd name="T18" fmla="*/ 15 w 24"/>
                <a:gd name="T19" fmla="*/ 17 h 32"/>
                <a:gd name="T20" fmla="*/ 12 w 24"/>
                <a:gd name="T21" fmla="*/ 28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4" h="32">
                  <a:moveTo>
                    <a:pt x="12" y="28"/>
                  </a:moveTo>
                  <a:lnTo>
                    <a:pt x="7" y="29"/>
                  </a:lnTo>
                  <a:lnTo>
                    <a:pt x="6" y="32"/>
                  </a:lnTo>
                  <a:lnTo>
                    <a:pt x="0" y="32"/>
                  </a:lnTo>
                  <a:lnTo>
                    <a:pt x="5" y="15"/>
                  </a:lnTo>
                  <a:lnTo>
                    <a:pt x="12" y="1"/>
                  </a:lnTo>
                  <a:lnTo>
                    <a:pt x="12" y="0"/>
                  </a:lnTo>
                  <a:lnTo>
                    <a:pt x="20" y="1"/>
                  </a:lnTo>
                  <a:lnTo>
                    <a:pt x="24" y="9"/>
                  </a:lnTo>
                  <a:lnTo>
                    <a:pt x="15" y="17"/>
                  </a:lnTo>
                  <a:lnTo>
                    <a:pt x="12" y="28"/>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11" name="Freeform 110"/>
            <p:cNvSpPr>
              <a:spLocks/>
            </p:cNvSpPr>
            <p:nvPr/>
          </p:nvSpPr>
          <p:spPr bwMode="auto">
            <a:xfrm>
              <a:off x="4581744" y="3972421"/>
              <a:ext cx="117373" cy="135134"/>
            </a:xfrm>
            <a:custGeom>
              <a:avLst/>
              <a:gdLst>
                <a:gd name="T0" fmla="*/ 68 w 71"/>
                <a:gd name="T1" fmla="*/ 87 h 87"/>
                <a:gd name="T2" fmla="*/ 63 w 71"/>
                <a:gd name="T3" fmla="*/ 87 h 87"/>
                <a:gd name="T4" fmla="*/ 44 w 71"/>
                <a:gd name="T5" fmla="*/ 77 h 87"/>
                <a:gd name="T6" fmla="*/ 27 w 71"/>
                <a:gd name="T7" fmla="*/ 61 h 87"/>
                <a:gd name="T8" fmla="*/ 12 w 71"/>
                <a:gd name="T9" fmla="*/ 50 h 87"/>
                <a:gd name="T10" fmla="*/ 0 w 71"/>
                <a:gd name="T11" fmla="*/ 37 h 87"/>
                <a:gd name="T12" fmla="*/ 4 w 71"/>
                <a:gd name="T13" fmla="*/ 30 h 87"/>
                <a:gd name="T14" fmla="*/ 5 w 71"/>
                <a:gd name="T15" fmla="*/ 24 h 87"/>
                <a:gd name="T16" fmla="*/ 13 w 71"/>
                <a:gd name="T17" fmla="*/ 12 h 87"/>
                <a:gd name="T18" fmla="*/ 22 w 71"/>
                <a:gd name="T19" fmla="*/ 3 h 87"/>
                <a:gd name="T20" fmla="*/ 26 w 71"/>
                <a:gd name="T21" fmla="*/ 2 h 87"/>
                <a:gd name="T22" fmla="*/ 31 w 71"/>
                <a:gd name="T23" fmla="*/ 0 h 87"/>
                <a:gd name="T24" fmla="*/ 38 w 71"/>
                <a:gd name="T25" fmla="*/ 13 h 87"/>
                <a:gd name="T26" fmla="*/ 37 w 71"/>
                <a:gd name="T27" fmla="*/ 21 h 87"/>
                <a:gd name="T28" fmla="*/ 41 w 71"/>
                <a:gd name="T29" fmla="*/ 26 h 87"/>
                <a:gd name="T30" fmla="*/ 46 w 71"/>
                <a:gd name="T31" fmla="*/ 26 h 87"/>
                <a:gd name="T32" fmla="*/ 49 w 71"/>
                <a:gd name="T33" fmla="*/ 17 h 87"/>
                <a:gd name="T34" fmla="*/ 55 w 71"/>
                <a:gd name="T35" fmla="*/ 18 h 87"/>
                <a:gd name="T36" fmla="*/ 54 w 71"/>
                <a:gd name="T37" fmla="*/ 24 h 87"/>
                <a:gd name="T38" fmla="*/ 55 w 71"/>
                <a:gd name="T39" fmla="*/ 34 h 87"/>
                <a:gd name="T40" fmla="*/ 52 w 71"/>
                <a:gd name="T41" fmla="*/ 43 h 87"/>
                <a:gd name="T42" fmla="*/ 57 w 71"/>
                <a:gd name="T43" fmla="*/ 49 h 87"/>
                <a:gd name="T44" fmla="*/ 63 w 71"/>
                <a:gd name="T45" fmla="*/ 50 h 87"/>
                <a:gd name="T46" fmla="*/ 70 w 71"/>
                <a:gd name="T47" fmla="*/ 59 h 87"/>
                <a:gd name="T48" fmla="*/ 71 w 71"/>
                <a:gd name="T49" fmla="*/ 67 h 87"/>
                <a:gd name="T50" fmla="*/ 69 w 71"/>
                <a:gd name="T51" fmla="*/ 70 h 87"/>
                <a:gd name="T52" fmla="*/ 68 w 71"/>
                <a:gd name="T53" fmla="*/ 8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71" h="87">
                  <a:moveTo>
                    <a:pt x="68" y="87"/>
                  </a:moveTo>
                  <a:lnTo>
                    <a:pt x="63" y="87"/>
                  </a:lnTo>
                  <a:lnTo>
                    <a:pt x="44" y="77"/>
                  </a:lnTo>
                  <a:lnTo>
                    <a:pt x="27" y="61"/>
                  </a:lnTo>
                  <a:lnTo>
                    <a:pt x="12" y="50"/>
                  </a:lnTo>
                  <a:lnTo>
                    <a:pt x="0" y="37"/>
                  </a:lnTo>
                  <a:lnTo>
                    <a:pt x="4" y="30"/>
                  </a:lnTo>
                  <a:lnTo>
                    <a:pt x="5" y="24"/>
                  </a:lnTo>
                  <a:lnTo>
                    <a:pt x="13" y="12"/>
                  </a:lnTo>
                  <a:lnTo>
                    <a:pt x="22" y="3"/>
                  </a:lnTo>
                  <a:lnTo>
                    <a:pt x="26" y="2"/>
                  </a:lnTo>
                  <a:lnTo>
                    <a:pt x="31" y="0"/>
                  </a:lnTo>
                  <a:lnTo>
                    <a:pt x="38" y="13"/>
                  </a:lnTo>
                  <a:lnTo>
                    <a:pt x="37" y="21"/>
                  </a:lnTo>
                  <a:lnTo>
                    <a:pt x="41" y="26"/>
                  </a:lnTo>
                  <a:lnTo>
                    <a:pt x="46" y="26"/>
                  </a:lnTo>
                  <a:lnTo>
                    <a:pt x="49" y="17"/>
                  </a:lnTo>
                  <a:lnTo>
                    <a:pt x="55" y="18"/>
                  </a:lnTo>
                  <a:lnTo>
                    <a:pt x="54" y="24"/>
                  </a:lnTo>
                  <a:lnTo>
                    <a:pt x="55" y="34"/>
                  </a:lnTo>
                  <a:lnTo>
                    <a:pt x="52" y="43"/>
                  </a:lnTo>
                  <a:lnTo>
                    <a:pt x="57" y="49"/>
                  </a:lnTo>
                  <a:lnTo>
                    <a:pt x="63" y="50"/>
                  </a:lnTo>
                  <a:lnTo>
                    <a:pt x="70" y="59"/>
                  </a:lnTo>
                  <a:lnTo>
                    <a:pt x="71" y="67"/>
                  </a:lnTo>
                  <a:lnTo>
                    <a:pt x="69" y="70"/>
                  </a:lnTo>
                  <a:lnTo>
                    <a:pt x="68" y="87"/>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12" name="Freeform 111"/>
            <p:cNvSpPr>
              <a:spLocks/>
            </p:cNvSpPr>
            <p:nvPr/>
          </p:nvSpPr>
          <p:spPr bwMode="auto">
            <a:xfrm>
              <a:off x="5201672" y="3178706"/>
              <a:ext cx="472799" cy="438019"/>
            </a:xfrm>
            <a:custGeom>
              <a:avLst/>
              <a:gdLst>
                <a:gd name="T0" fmla="*/ 101 w 286"/>
                <a:gd name="T1" fmla="*/ 213 h 282"/>
                <a:gd name="T2" fmla="*/ 88 w 286"/>
                <a:gd name="T3" fmla="*/ 221 h 282"/>
                <a:gd name="T4" fmla="*/ 78 w 286"/>
                <a:gd name="T5" fmla="*/ 210 h 282"/>
                <a:gd name="T6" fmla="*/ 49 w 286"/>
                <a:gd name="T7" fmla="*/ 201 h 282"/>
                <a:gd name="T8" fmla="*/ 41 w 286"/>
                <a:gd name="T9" fmla="*/ 188 h 282"/>
                <a:gd name="T10" fmla="*/ 27 w 286"/>
                <a:gd name="T11" fmla="*/ 178 h 282"/>
                <a:gd name="T12" fmla="*/ 19 w 286"/>
                <a:gd name="T13" fmla="*/ 182 h 282"/>
                <a:gd name="T14" fmla="*/ 12 w 286"/>
                <a:gd name="T15" fmla="*/ 170 h 282"/>
                <a:gd name="T16" fmla="*/ 11 w 286"/>
                <a:gd name="T17" fmla="*/ 162 h 282"/>
                <a:gd name="T18" fmla="*/ 0 w 286"/>
                <a:gd name="T19" fmla="*/ 146 h 282"/>
                <a:gd name="T20" fmla="*/ 7 w 286"/>
                <a:gd name="T21" fmla="*/ 138 h 282"/>
                <a:gd name="T22" fmla="*/ 5 w 286"/>
                <a:gd name="T23" fmla="*/ 125 h 282"/>
                <a:gd name="T24" fmla="*/ 7 w 286"/>
                <a:gd name="T25" fmla="*/ 113 h 282"/>
                <a:gd name="T26" fmla="*/ 6 w 286"/>
                <a:gd name="T27" fmla="*/ 104 h 282"/>
                <a:gd name="T28" fmla="*/ 9 w 286"/>
                <a:gd name="T29" fmla="*/ 87 h 282"/>
                <a:gd name="T30" fmla="*/ 7 w 286"/>
                <a:gd name="T31" fmla="*/ 77 h 282"/>
                <a:gd name="T32" fmla="*/ 1 w 286"/>
                <a:gd name="T33" fmla="*/ 59 h 282"/>
                <a:gd name="T34" fmla="*/ 10 w 286"/>
                <a:gd name="T35" fmla="*/ 54 h 282"/>
                <a:gd name="T36" fmla="*/ 11 w 286"/>
                <a:gd name="T37" fmla="*/ 45 h 282"/>
                <a:gd name="T38" fmla="*/ 9 w 286"/>
                <a:gd name="T39" fmla="*/ 37 h 282"/>
                <a:gd name="T40" fmla="*/ 21 w 286"/>
                <a:gd name="T41" fmla="*/ 29 h 282"/>
                <a:gd name="T42" fmla="*/ 26 w 286"/>
                <a:gd name="T43" fmla="*/ 22 h 282"/>
                <a:gd name="T44" fmla="*/ 34 w 286"/>
                <a:gd name="T45" fmla="*/ 16 h 282"/>
                <a:gd name="T46" fmla="*/ 35 w 286"/>
                <a:gd name="T47" fmla="*/ 0 h 282"/>
                <a:gd name="T48" fmla="*/ 55 w 286"/>
                <a:gd name="T49" fmla="*/ 7 h 282"/>
                <a:gd name="T50" fmla="*/ 63 w 286"/>
                <a:gd name="T51" fmla="*/ 6 h 282"/>
                <a:gd name="T52" fmla="*/ 77 w 286"/>
                <a:gd name="T53" fmla="*/ 9 h 282"/>
                <a:gd name="T54" fmla="*/ 101 w 286"/>
                <a:gd name="T55" fmla="*/ 18 h 282"/>
                <a:gd name="T56" fmla="*/ 110 w 286"/>
                <a:gd name="T57" fmla="*/ 37 h 282"/>
                <a:gd name="T58" fmla="*/ 126 w 286"/>
                <a:gd name="T59" fmla="*/ 41 h 282"/>
                <a:gd name="T60" fmla="*/ 151 w 286"/>
                <a:gd name="T61" fmla="*/ 50 h 282"/>
                <a:gd name="T62" fmla="*/ 170 w 286"/>
                <a:gd name="T63" fmla="*/ 60 h 282"/>
                <a:gd name="T64" fmla="*/ 178 w 286"/>
                <a:gd name="T65" fmla="*/ 54 h 282"/>
                <a:gd name="T66" fmla="*/ 186 w 286"/>
                <a:gd name="T67" fmla="*/ 45 h 282"/>
                <a:gd name="T68" fmla="*/ 181 w 286"/>
                <a:gd name="T69" fmla="*/ 29 h 282"/>
                <a:gd name="T70" fmla="*/ 186 w 286"/>
                <a:gd name="T71" fmla="*/ 19 h 282"/>
                <a:gd name="T72" fmla="*/ 198 w 286"/>
                <a:gd name="T73" fmla="*/ 9 h 282"/>
                <a:gd name="T74" fmla="*/ 210 w 286"/>
                <a:gd name="T75" fmla="*/ 6 h 282"/>
                <a:gd name="T76" fmla="*/ 234 w 286"/>
                <a:gd name="T77" fmla="*/ 11 h 282"/>
                <a:gd name="T78" fmla="*/ 241 w 286"/>
                <a:gd name="T79" fmla="*/ 20 h 282"/>
                <a:gd name="T80" fmla="*/ 247 w 286"/>
                <a:gd name="T81" fmla="*/ 20 h 282"/>
                <a:gd name="T82" fmla="*/ 253 w 286"/>
                <a:gd name="T83" fmla="*/ 23 h 282"/>
                <a:gd name="T84" fmla="*/ 270 w 286"/>
                <a:gd name="T85" fmla="*/ 26 h 282"/>
                <a:gd name="T86" fmla="*/ 275 w 286"/>
                <a:gd name="T87" fmla="*/ 33 h 282"/>
                <a:gd name="T88" fmla="*/ 270 w 286"/>
                <a:gd name="T89" fmla="*/ 43 h 282"/>
                <a:gd name="T90" fmla="*/ 273 w 286"/>
                <a:gd name="T91" fmla="*/ 51 h 282"/>
                <a:gd name="T92" fmla="*/ 269 w 286"/>
                <a:gd name="T93" fmla="*/ 64 h 282"/>
                <a:gd name="T94" fmla="*/ 275 w 286"/>
                <a:gd name="T95" fmla="*/ 81 h 282"/>
                <a:gd name="T96" fmla="*/ 280 w 286"/>
                <a:gd name="T97" fmla="*/ 155 h 282"/>
                <a:gd name="T98" fmla="*/ 284 w 286"/>
                <a:gd name="T99" fmla="*/ 231 h 282"/>
                <a:gd name="T100" fmla="*/ 286 w 286"/>
                <a:gd name="T101" fmla="*/ 273 h 282"/>
                <a:gd name="T102" fmla="*/ 265 w 286"/>
                <a:gd name="T103" fmla="*/ 273 h 282"/>
                <a:gd name="T104" fmla="*/ 265 w 286"/>
                <a:gd name="T105" fmla="*/ 282 h 282"/>
                <a:gd name="T106" fmla="*/ 192 w 286"/>
                <a:gd name="T107" fmla="*/ 242 h 282"/>
                <a:gd name="T108" fmla="*/ 119 w 286"/>
                <a:gd name="T109" fmla="*/ 202 h 282"/>
                <a:gd name="T110" fmla="*/ 101 w 286"/>
                <a:gd name="T111" fmla="*/ 213 h 2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286" h="282">
                  <a:moveTo>
                    <a:pt x="101" y="213"/>
                  </a:moveTo>
                  <a:lnTo>
                    <a:pt x="88" y="221"/>
                  </a:lnTo>
                  <a:lnTo>
                    <a:pt x="78" y="210"/>
                  </a:lnTo>
                  <a:lnTo>
                    <a:pt x="49" y="201"/>
                  </a:lnTo>
                  <a:lnTo>
                    <a:pt x="41" y="188"/>
                  </a:lnTo>
                  <a:lnTo>
                    <a:pt x="27" y="178"/>
                  </a:lnTo>
                  <a:lnTo>
                    <a:pt x="19" y="182"/>
                  </a:lnTo>
                  <a:lnTo>
                    <a:pt x="12" y="170"/>
                  </a:lnTo>
                  <a:lnTo>
                    <a:pt x="11" y="162"/>
                  </a:lnTo>
                  <a:lnTo>
                    <a:pt x="0" y="146"/>
                  </a:lnTo>
                  <a:lnTo>
                    <a:pt x="7" y="138"/>
                  </a:lnTo>
                  <a:lnTo>
                    <a:pt x="5" y="125"/>
                  </a:lnTo>
                  <a:lnTo>
                    <a:pt x="7" y="113"/>
                  </a:lnTo>
                  <a:lnTo>
                    <a:pt x="6" y="104"/>
                  </a:lnTo>
                  <a:lnTo>
                    <a:pt x="9" y="87"/>
                  </a:lnTo>
                  <a:lnTo>
                    <a:pt x="7" y="77"/>
                  </a:lnTo>
                  <a:lnTo>
                    <a:pt x="1" y="59"/>
                  </a:lnTo>
                  <a:lnTo>
                    <a:pt x="10" y="54"/>
                  </a:lnTo>
                  <a:lnTo>
                    <a:pt x="11" y="45"/>
                  </a:lnTo>
                  <a:lnTo>
                    <a:pt x="9" y="37"/>
                  </a:lnTo>
                  <a:lnTo>
                    <a:pt x="21" y="29"/>
                  </a:lnTo>
                  <a:lnTo>
                    <a:pt x="26" y="22"/>
                  </a:lnTo>
                  <a:lnTo>
                    <a:pt x="34" y="16"/>
                  </a:lnTo>
                  <a:lnTo>
                    <a:pt x="35" y="0"/>
                  </a:lnTo>
                  <a:lnTo>
                    <a:pt x="55" y="7"/>
                  </a:lnTo>
                  <a:lnTo>
                    <a:pt x="63" y="6"/>
                  </a:lnTo>
                  <a:lnTo>
                    <a:pt x="77" y="9"/>
                  </a:lnTo>
                  <a:lnTo>
                    <a:pt x="101" y="18"/>
                  </a:lnTo>
                  <a:lnTo>
                    <a:pt x="110" y="37"/>
                  </a:lnTo>
                  <a:lnTo>
                    <a:pt x="126" y="41"/>
                  </a:lnTo>
                  <a:lnTo>
                    <a:pt x="151" y="50"/>
                  </a:lnTo>
                  <a:lnTo>
                    <a:pt x="170" y="60"/>
                  </a:lnTo>
                  <a:lnTo>
                    <a:pt x="178" y="54"/>
                  </a:lnTo>
                  <a:lnTo>
                    <a:pt x="186" y="45"/>
                  </a:lnTo>
                  <a:lnTo>
                    <a:pt x="181" y="29"/>
                  </a:lnTo>
                  <a:lnTo>
                    <a:pt x="186" y="19"/>
                  </a:lnTo>
                  <a:lnTo>
                    <a:pt x="198" y="9"/>
                  </a:lnTo>
                  <a:lnTo>
                    <a:pt x="210" y="6"/>
                  </a:lnTo>
                  <a:lnTo>
                    <a:pt x="234" y="11"/>
                  </a:lnTo>
                  <a:lnTo>
                    <a:pt x="241" y="20"/>
                  </a:lnTo>
                  <a:lnTo>
                    <a:pt x="247" y="20"/>
                  </a:lnTo>
                  <a:lnTo>
                    <a:pt x="253" y="23"/>
                  </a:lnTo>
                  <a:lnTo>
                    <a:pt x="270" y="26"/>
                  </a:lnTo>
                  <a:lnTo>
                    <a:pt x="275" y="33"/>
                  </a:lnTo>
                  <a:lnTo>
                    <a:pt x="270" y="43"/>
                  </a:lnTo>
                  <a:lnTo>
                    <a:pt x="273" y="51"/>
                  </a:lnTo>
                  <a:lnTo>
                    <a:pt x="269" y="64"/>
                  </a:lnTo>
                  <a:lnTo>
                    <a:pt x="275" y="81"/>
                  </a:lnTo>
                  <a:lnTo>
                    <a:pt x="280" y="155"/>
                  </a:lnTo>
                  <a:lnTo>
                    <a:pt x="284" y="231"/>
                  </a:lnTo>
                  <a:lnTo>
                    <a:pt x="286" y="273"/>
                  </a:lnTo>
                  <a:lnTo>
                    <a:pt x="265" y="273"/>
                  </a:lnTo>
                  <a:lnTo>
                    <a:pt x="265" y="282"/>
                  </a:lnTo>
                  <a:lnTo>
                    <a:pt x="192" y="242"/>
                  </a:lnTo>
                  <a:lnTo>
                    <a:pt x="119" y="202"/>
                  </a:lnTo>
                  <a:lnTo>
                    <a:pt x="101" y="213"/>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14" name="Freeform 113"/>
            <p:cNvSpPr>
              <a:spLocks/>
            </p:cNvSpPr>
            <p:nvPr/>
          </p:nvSpPr>
          <p:spPr bwMode="auto">
            <a:xfrm>
              <a:off x="5714147" y="5173091"/>
              <a:ext cx="69431" cy="63684"/>
            </a:xfrm>
            <a:custGeom>
              <a:avLst/>
              <a:gdLst>
                <a:gd name="T0" fmla="*/ 36 w 42"/>
                <a:gd name="T1" fmla="*/ 6 h 41"/>
                <a:gd name="T2" fmla="*/ 42 w 42"/>
                <a:gd name="T3" fmla="*/ 12 h 41"/>
                <a:gd name="T4" fmla="*/ 36 w 42"/>
                <a:gd name="T5" fmla="*/ 22 h 41"/>
                <a:gd name="T6" fmla="*/ 32 w 42"/>
                <a:gd name="T7" fmla="*/ 29 h 41"/>
                <a:gd name="T8" fmla="*/ 22 w 42"/>
                <a:gd name="T9" fmla="*/ 32 h 41"/>
                <a:gd name="T10" fmla="*/ 18 w 42"/>
                <a:gd name="T11" fmla="*/ 39 h 41"/>
                <a:gd name="T12" fmla="*/ 12 w 42"/>
                <a:gd name="T13" fmla="*/ 41 h 41"/>
                <a:gd name="T14" fmla="*/ 0 w 42"/>
                <a:gd name="T15" fmla="*/ 25 h 41"/>
                <a:gd name="T16" fmla="*/ 10 w 42"/>
                <a:gd name="T17" fmla="*/ 12 h 41"/>
                <a:gd name="T18" fmla="*/ 20 w 42"/>
                <a:gd name="T19" fmla="*/ 4 h 41"/>
                <a:gd name="T20" fmla="*/ 29 w 42"/>
                <a:gd name="T21" fmla="*/ 0 h 41"/>
                <a:gd name="T22" fmla="*/ 36 w 42"/>
                <a:gd name="T23" fmla="*/ 6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2" h="41">
                  <a:moveTo>
                    <a:pt x="36" y="6"/>
                  </a:moveTo>
                  <a:lnTo>
                    <a:pt x="42" y="12"/>
                  </a:lnTo>
                  <a:lnTo>
                    <a:pt x="36" y="22"/>
                  </a:lnTo>
                  <a:lnTo>
                    <a:pt x="32" y="29"/>
                  </a:lnTo>
                  <a:lnTo>
                    <a:pt x="22" y="32"/>
                  </a:lnTo>
                  <a:lnTo>
                    <a:pt x="18" y="39"/>
                  </a:lnTo>
                  <a:lnTo>
                    <a:pt x="12" y="41"/>
                  </a:lnTo>
                  <a:lnTo>
                    <a:pt x="0" y="25"/>
                  </a:lnTo>
                  <a:lnTo>
                    <a:pt x="10" y="12"/>
                  </a:lnTo>
                  <a:lnTo>
                    <a:pt x="20" y="4"/>
                  </a:lnTo>
                  <a:lnTo>
                    <a:pt x="29" y="0"/>
                  </a:lnTo>
                  <a:lnTo>
                    <a:pt x="36" y="6"/>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15" name="Freeform 114"/>
            <p:cNvSpPr>
              <a:spLocks/>
            </p:cNvSpPr>
            <p:nvPr/>
          </p:nvSpPr>
          <p:spPr bwMode="auto">
            <a:xfrm>
              <a:off x="5457909" y="2444014"/>
              <a:ext cx="145477" cy="74557"/>
            </a:xfrm>
            <a:custGeom>
              <a:avLst/>
              <a:gdLst>
                <a:gd name="T0" fmla="*/ 31 w 88"/>
                <a:gd name="T1" fmla="*/ 40 h 48"/>
                <a:gd name="T2" fmla="*/ 29 w 88"/>
                <a:gd name="T3" fmla="*/ 35 h 48"/>
                <a:gd name="T4" fmla="*/ 30 w 88"/>
                <a:gd name="T5" fmla="*/ 30 h 48"/>
                <a:gd name="T6" fmla="*/ 22 w 88"/>
                <a:gd name="T7" fmla="*/ 27 h 48"/>
                <a:gd name="T8" fmla="*/ 6 w 88"/>
                <a:gd name="T9" fmla="*/ 23 h 48"/>
                <a:gd name="T10" fmla="*/ 0 w 88"/>
                <a:gd name="T11" fmla="*/ 7 h 48"/>
                <a:gd name="T12" fmla="*/ 17 w 88"/>
                <a:gd name="T13" fmla="*/ 0 h 48"/>
                <a:gd name="T14" fmla="*/ 42 w 88"/>
                <a:gd name="T15" fmla="*/ 2 h 48"/>
                <a:gd name="T16" fmla="*/ 57 w 88"/>
                <a:gd name="T17" fmla="*/ 0 h 48"/>
                <a:gd name="T18" fmla="*/ 60 w 88"/>
                <a:gd name="T19" fmla="*/ 4 h 48"/>
                <a:gd name="T20" fmla="*/ 68 w 88"/>
                <a:gd name="T21" fmla="*/ 5 h 48"/>
                <a:gd name="T22" fmla="*/ 85 w 88"/>
                <a:gd name="T23" fmla="*/ 15 h 48"/>
                <a:gd name="T24" fmla="*/ 88 w 88"/>
                <a:gd name="T25" fmla="*/ 24 h 48"/>
                <a:gd name="T26" fmla="*/ 76 w 88"/>
                <a:gd name="T27" fmla="*/ 30 h 48"/>
                <a:gd name="T28" fmla="*/ 74 w 88"/>
                <a:gd name="T29" fmla="*/ 41 h 48"/>
                <a:gd name="T30" fmla="*/ 58 w 88"/>
                <a:gd name="T31" fmla="*/ 48 h 48"/>
                <a:gd name="T32" fmla="*/ 44 w 88"/>
                <a:gd name="T33" fmla="*/ 48 h 48"/>
                <a:gd name="T34" fmla="*/ 39 w 88"/>
                <a:gd name="T35" fmla="*/ 42 h 48"/>
                <a:gd name="T36" fmla="*/ 31 w 88"/>
                <a:gd name="T37" fmla="*/ 4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88" h="48">
                  <a:moveTo>
                    <a:pt x="31" y="40"/>
                  </a:moveTo>
                  <a:lnTo>
                    <a:pt x="29" y="35"/>
                  </a:lnTo>
                  <a:lnTo>
                    <a:pt x="30" y="30"/>
                  </a:lnTo>
                  <a:lnTo>
                    <a:pt x="22" y="27"/>
                  </a:lnTo>
                  <a:lnTo>
                    <a:pt x="6" y="23"/>
                  </a:lnTo>
                  <a:lnTo>
                    <a:pt x="0" y="7"/>
                  </a:lnTo>
                  <a:lnTo>
                    <a:pt x="17" y="0"/>
                  </a:lnTo>
                  <a:lnTo>
                    <a:pt x="42" y="2"/>
                  </a:lnTo>
                  <a:lnTo>
                    <a:pt x="57" y="0"/>
                  </a:lnTo>
                  <a:lnTo>
                    <a:pt x="60" y="4"/>
                  </a:lnTo>
                  <a:lnTo>
                    <a:pt x="68" y="5"/>
                  </a:lnTo>
                  <a:lnTo>
                    <a:pt x="85" y="15"/>
                  </a:lnTo>
                  <a:lnTo>
                    <a:pt x="88" y="24"/>
                  </a:lnTo>
                  <a:lnTo>
                    <a:pt x="76" y="30"/>
                  </a:lnTo>
                  <a:lnTo>
                    <a:pt x="74" y="41"/>
                  </a:lnTo>
                  <a:lnTo>
                    <a:pt x="58" y="48"/>
                  </a:lnTo>
                  <a:lnTo>
                    <a:pt x="44" y="48"/>
                  </a:lnTo>
                  <a:lnTo>
                    <a:pt x="39" y="42"/>
                  </a:lnTo>
                  <a:lnTo>
                    <a:pt x="31" y="4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16" name="Freeform 115"/>
            <p:cNvSpPr>
              <a:spLocks/>
            </p:cNvSpPr>
            <p:nvPr/>
          </p:nvSpPr>
          <p:spPr bwMode="auto">
            <a:xfrm>
              <a:off x="5077687" y="2636618"/>
              <a:ext cx="14878" cy="21745"/>
            </a:xfrm>
            <a:custGeom>
              <a:avLst/>
              <a:gdLst>
                <a:gd name="T0" fmla="*/ 6 w 9"/>
                <a:gd name="T1" fmla="*/ 0 h 14"/>
                <a:gd name="T2" fmla="*/ 9 w 9"/>
                <a:gd name="T3" fmla="*/ 5 h 14"/>
                <a:gd name="T4" fmla="*/ 8 w 9"/>
                <a:gd name="T5" fmla="*/ 14 h 14"/>
                <a:gd name="T6" fmla="*/ 4 w 9"/>
                <a:gd name="T7" fmla="*/ 14 h 14"/>
                <a:gd name="T8" fmla="*/ 0 w 9"/>
                <a:gd name="T9" fmla="*/ 13 h 14"/>
                <a:gd name="T10" fmla="*/ 2 w 9"/>
                <a:gd name="T11" fmla="*/ 1 h 14"/>
                <a:gd name="T12" fmla="*/ 6 w 9"/>
                <a:gd name="T13" fmla="*/ 0 h 14"/>
              </a:gdLst>
              <a:ahLst/>
              <a:cxnLst>
                <a:cxn ang="0">
                  <a:pos x="T0" y="T1"/>
                </a:cxn>
                <a:cxn ang="0">
                  <a:pos x="T2" y="T3"/>
                </a:cxn>
                <a:cxn ang="0">
                  <a:pos x="T4" y="T5"/>
                </a:cxn>
                <a:cxn ang="0">
                  <a:pos x="T6" y="T7"/>
                </a:cxn>
                <a:cxn ang="0">
                  <a:pos x="T8" y="T9"/>
                </a:cxn>
                <a:cxn ang="0">
                  <a:pos x="T10" y="T11"/>
                </a:cxn>
                <a:cxn ang="0">
                  <a:pos x="T12" y="T13"/>
                </a:cxn>
              </a:cxnLst>
              <a:rect l="0" t="0" r="r" b="b"/>
              <a:pathLst>
                <a:path w="9" h="14">
                  <a:moveTo>
                    <a:pt x="6" y="0"/>
                  </a:moveTo>
                  <a:lnTo>
                    <a:pt x="9" y="5"/>
                  </a:lnTo>
                  <a:lnTo>
                    <a:pt x="8" y="14"/>
                  </a:lnTo>
                  <a:lnTo>
                    <a:pt x="4" y="14"/>
                  </a:lnTo>
                  <a:lnTo>
                    <a:pt x="0" y="13"/>
                  </a:lnTo>
                  <a:lnTo>
                    <a:pt x="2" y="1"/>
                  </a:lnTo>
                  <a:lnTo>
                    <a:pt x="6"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17" name="Freeform 116"/>
            <p:cNvSpPr>
              <a:spLocks/>
            </p:cNvSpPr>
            <p:nvPr/>
          </p:nvSpPr>
          <p:spPr bwMode="auto">
            <a:xfrm>
              <a:off x="5456257" y="2394310"/>
              <a:ext cx="180193" cy="73003"/>
            </a:xfrm>
            <a:custGeom>
              <a:avLst/>
              <a:gdLst>
                <a:gd name="T0" fmla="*/ 1 w 109"/>
                <a:gd name="T1" fmla="*/ 39 h 47"/>
                <a:gd name="T2" fmla="*/ 0 w 109"/>
                <a:gd name="T3" fmla="*/ 24 h 47"/>
                <a:gd name="T4" fmla="*/ 5 w 109"/>
                <a:gd name="T5" fmla="*/ 11 h 47"/>
                <a:gd name="T6" fmla="*/ 18 w 109"/>
                <a:gd name="T7" fmla="*/ 5 h 47"/>
                <a:gd name="T8" fmla="*/ 33 w 109"/>
                <a:gd name="T9" fmla="*/ 19 h 47"/>
                <a:gd name="T10" fmla="*/ 45 w 109"/>
                <a:gd name="T11" fmla="*/ 19 h 47"/>
                <a:gd name="T12" fmla="*/ 45 w 109"/>
                <a:gd name="T13" fmla="*/ 4 h 47"/>
                <a:gd name="T14" fmla="*/ 57 w 109"/>
                <a:gd name="T15" fmla="*/ 0 h 47"/>
                <a:gd name="T16" fmla="*/ 64 w 109"/>
                <a:gd name="T17" fmla="*/ 3 h 47"/>
                <a:gd name="T18" fmla="*/ 79 w 109"/>
                <a:gd name="T19" fmla="*/ 10 h 47"/>
                <a:gd name="T20" fmla="*/ 91 w 109"/>
                <a:gd name="T21" fmla="*/ 10 h 47"/>
                <a:gd name="T22" fmla="*/ 99 w 109"/>
                <a:gd name="T23" fmla="*/ 15 h 47"/>
                <a:gd name="T24" fmla="*/ 102 w 109"/>
                <a:gd name="T25" fmla="*/ 24 h 47"/>
                <a:gd name="T26" fmla="*/ 109 w 109"/>
                <a:gd name="T27" fmla="*/ 36 h 47"/>
                <a:gd name="T28" fmla="*/ 94 w 109"/>
                <a:gd name="T29" fmla="*/ 43 h 47"/>
                <a:gd name="T30" fmla="*/ 86 w 109"/>
                <a:gd name="T31" fmla="*/ 47 h 47"/>
                <a:gd name="T32" fmla="*/ 69 w 109"/>
                <a:gd name="T33" fmla="*/ 37 h 47"/>
                <a:gd name="T34" fmla="*/ 61 w 109"/>
                <a:gd name="T35" fmla="*/ 36 h 47"/>
                <a:gd name="T36" fmla="*/ 58 w 109"/>
                <a:gd name="T37" fmla="*/ 32 h 47"/>
                <a:gd name="T38" fmla="*/ 43 w 109"/>
                <a:gd name="T39" fmla="*/ 34 h 47"/>
                <a:gd name="T40" fmla="*/ 18 w 109"/>
                <a:gd name="T41" fmla="*/ 32 h 47"/>
                <a:gd name="T42" fmla="*/ 1 w 109"/>
                <a:gd name="T43" fmla="*/ 39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09" h="47">
                  <a:moveTo>
                    <a:pt x="1" y="39"/>
                  </a:moveTo>
                  <a:lnTo>
                    <a:pt x="0" y="24"/>
                  </a:lnTo>
                  <a:lnTo>
                    <a:pt x="5" y="11"/>
                  </a:lnTo>
                  <a:lnTo>
                    <a:pt x="18" y="5"/>
                  </a:lnTo>
                  <a:lnTo>
                    <a:pt x="33" y="19"/>
                  </a:lnTo>
                  <a:lnTo>
                    <a:pt x="45" y="19"/>
                  </a:lnTo>
                  <a:lnTo>
                    <a:pt x="45" y="4"/>
                  </a:lnTo>
                  <a:lnTo>
                    <a:pt x="57" y="0"/>
                  </a:lnTo>
                  <a:lnTo>
                    <a:pt x="64" y="3"/>
                  </a:lnTo>
                  <a:lnTo>
                    <a:pt x="79" y="10"/>
                  </a:lnTo>
                  <a:lnTo>
                    <a:pt x="91" y="10"/>
                  </a:lnTo>
                  <a:lnTo>
                    <a:pt x="99" y="15"/>
                  </a:lnTo>
                  <a:lnTo>
                    <a:pt x="102" y="24"/>
                  </a:lnTo>
                  <a:lnTo>
                    <a:pt x="109" y="36"/>
                  </a:lnTo>
                  <a:lnTo>
                    <a:pt x="94" y="43"/>
                  </a:lnTo>
                  <a:lnTo>
                    <a:pt x="86" y="47"/>
                  </a:lnTo>
                  <a:lnTo>
                    <a:pt x="69" y="37"/>
                  </a:lnTo>
                  <a:lnTo>
                    <a:pt x="61" y="36"/>
                  </a:lnTo>
                  <a:lnTo>
                    <a:pt x="58" y="32"/>
                  </a:lnTo>
                  <a:lnTo>
                    <a:pt x="43" y="34"/>
                  </a:lnTo>
                  <a:lnTo>
                    <a:pt x="18" y="32"/>
                  </a:lnTo>
                  <a:lnTo>
                    <a:pt x="1" y="3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18" name="Freeform 117"/>
            <p:cNvSpPr>
              <a:spLocks/>
            </p:cNvSpPr>
            <p:nvPr/>
          </p:nvSpPr>
          <p:spPr bwMode="auto">
            <a:xfrm>
              <a:off x="4421389" y="3094830"/>
              <a:ext cx="474453" cy="461318"/>
            </a:xfrm>
            <a:custGeom>
              <a:avLst/>
              <a:gdLst>
                <a:gd name="T0" fmla="*/ 227 w 287"/>
                <a:gd name="T1" fmla="*/ 9 h 297"/>
                <a:gd name="T2" fmla="*/ 261 w 287"/>
                <a:gd name="T3" fmla="*/ 12 h 297"/>
                <a:gd name="T4" fmla="*/ 275 w 287"/>
                <a:gd name="T5" fmla="*/ 25 h 297"/>
                <a:gd name="T6" fmla="*/ 282 w 287"/>
                <a:gd name="T7" fmla="*/ 60 h 297"/>
                <a:gd name="T8" fmla="*/ 284 w 287"/>
                <a:gd name="T9" fmla="*/ 72 h 297"/>
                <a:gd name="T10" fmla="*/ 253 w 287"/>
                <a:gd name="T11" fmla="*/ 84 h 297"/>
                <a:gd name="T12" fmla="*/ 242 w 287"/>
                <a:gd name="T13" fmla="*/ 101 h 297"/>
                <a:gd name="T14" fmla="*/ 214 w 287"/>
                <a:gd name="T15" fmla="*/ 119 h 297"/>
                <a:gd name="T16" fmla="*/ 182 w 287"/>
                <a:gd name="T17" fmla="*/ 128 h 297"/>
                <a:gd name="T18" fmla="*/ 153 w 287"/>
                <a:gd name="T19" fmla="*/ 168 h 297"/>
                <a:gd name="T20" fmla="*/ 150 w 287"/>
                <a:gd name="T21" fmla="*/ 168 h 297"/>
                <a:gd name="T22" fmla="*/ 139 w 287"/>
                <a:gd name="T23" fmla="*/ 180 h 297"/>
                <a:gd name="T24" fmla="*/ 125 w 287"/>
                <a:gd name="T25" fmla="*/ 184 h 297"/>
                <a:gd name="T26" fmla="*/ 104 w 287"/>
                <a:gd name="T27" fmla="*/ 184 h 297"/>
                <a:gd name="T28" fmla="*/ 92 w 287"/>
                <a:gd name="T29" fmla="*/ 202 h 297"/>
                <a:gd name="T30" fmla="*/ 58 w 287"/>
                <a:gd name="T31" fmla="*/ 250 h 297"/>
                <a:gd name="T32" fmla="*/ 43 w 287"/>
                <a:gd name="T33" fmla="*/ 288 h 297"/>
                <a:gd name="T34" fmla="*/ 0 w 287"/>
                <a:gd name="T35" fmla="*/ 297 h 297"/>
                <a:gd name="T36" fmla="*/ 1 w 287"/>
                <a:gd name="T37" fmla="*/ 288 h 297"/>
                <a:gd name="T38" fmla="*/ 14 w 287"/>
                <a:gd name="T39" fmla="*/ 271 h 297"/>
                <a:gd name="T40" fmla="*/ 20 w 287"/>
                <a:gd name="T41" fmla="*/ 249 h 297"/>
                <a:gd name="T42" fmla="*/ 37 w 287"/>
                <a:gd name="T43" fmla="*/ 233 h 297"/>
                <a:gd name="T44" fmla="*/ 42 w 287"/>
                <a:gd name="T45" fmla="*/ 210 h 297"/>
                <a:gd name="T46" fmla="*/ 61 w 287"/>
                <a:gd name="T47" fmla="*/ 189 h 297"/>
                <a:gd name="T48" fmla="*/ 74 w 287"/>
                <a:gd name="T49" fmla="*/ 168 h 297"/>
                <a:gd name="T50" fmla="*/ 99 w 287"/>
                <a:gd name="T51" fmla="*/ 158 h 297"/>
                <a:gd name="T52" fmla="*/ 123 w 287"/>
                <a:gd name="T53" fmla="*/ 138 h 297"/>
                <a:gd name="T54" fmla="*/ 134 w 287"/>
                <a:gd name="T55" fmla="*/ 95 h 297"/>
                <a:gd name="T56" fmla="*/ 144 w 287"/>
                <a:gd name="T57" fmla="*/ 66 h 297"/>
                <a:gd name="T58" fmla="*/ 173 w 287"/>
                <a:gd name="T59" fmla="*/ 43 h 297"/>
                <a:gd name="T60" fmla="*/ 198 w 287"/>
                <a:gd name="T61" fmla="*/ 13 h 297"/>
                <a:gd name="T62" fmla="*/ 217 w 287"/>
                <a:gd name="T63" fmla="*/ 0 h 2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87" h="297">
                  <a:moveTo>
                    <a:pt x="217" y="0"/>
                  </a:moveTo>
                  <a:lnTo>
                    <a:pt x="227" y="9"/>
                  </a:lnTo>
                  <a:lnTo>
                    <a:pt x="244" y="7"/>
                  </a:lnTo>
                  <a:lnTo>
                    <a:pt x="261" y="12"/>
                  </a:lnTo>
                  <a:lnTo>
                    <a:pt x="269" y="12"/>
                  </a:lnTo>
                  <a:lnTo>
                    <a:pt x="275" y="25"/>
                  </a:lnTo>
                  <a:lnTo>
                    <a:pt x="276" y="38"/>
                  </a:lnTo>
                  <a:lnTo>
                    <a:pt x="282" y="60"/>
                  </a:lnTo>
                  <a:lnTo>
                    <a:pt x="287" y="64"/>
                  </a:lnTo>
                  <a:lnTo>
                    <a:pt x="284" y="72"/>
                  </a:lnTo>
                  <a:lnTo>
                    <a:pt x="261" y="76"/>
                  </a:lnTo>
                  <a:lnTo>
                    <a:pt x="253" y="84"/>
                  </a:lnTo>
                  <a:lnTo>
                    <a:pt x="242" y="85"/>
                  </a:lnTo>
                  <a:lnTo>
                    <a:pt x="242" y="101"/>
                  </a:lnTo>
                  <a:lnTo>
                    <a:pt x="221" y="109"/>
                  </a:lnTo>
                  <a:lnTo>
                    <a:pt x="214" y="119"/>
                  </a:lnTo>
                  <a:lnTo>
                    <a:pt x="200" y="125"/>
                  </a:lnTo>
                  <a:lnTo>
                    <a:pt x="182" y="128"/>
                  </a:lnTo>
                  <a:lnTo>
                    <a:pt x="153" y="143"/>
                  </a:lnTo>
                  <a:lnTo>
                    <a:pt x="153" y="168"/>
                  </a:lnTo>
                  <a:lnTo>
                    <a:pt x="150" y="168"/>
                  </a:lnTo>
                  <a:lnTo>
                    <a:pt x="150" y="168"/>
                  </a:lnTo>
                  <a:lnTo>
                    <a:pt x="150" y="179"/>
                  </a:lnTo>
                  <a:lnTo>
                    <a:pt x="139" y="180"/>
                  </a:lnTo>
                  <a:lnTo>
                    <a:pt x="133" y="184"/>
                  </a:lnTo>
                  <a:lnTo>
                    <a:pt x="125" y="184"/>
                  </a:lnTo>
                  <a:lnTo>
                    <a:pt x="119" y="182"/>
                  </a:lnTo>
                  <a:lnTo>
                    <a:pt x="104" y="184"/>
                  </a:lnTo>
                  <a:lnTo>
                    <a:pt x="98" y="200"/>
                  </a:lnTo>
                  <a:lnTo>
                    <a:pt x="92" y="202"/>
                  </a:lnTo>
                  <a:lnTo>
                    <a:pt x="83" y="228"/>
                  </a:lnTo>
                  <a:lnTo>
                    <a:pt x="58" y="250"/>
                  </a:lnTo>
                  <a:lnTo>
                    <a:pt x="51" y="279"/>
                  </a:lnTo>
                  <a:lnTo>
                    <a:pt x="43" y="288"/>
                  </a:lnTo>
                  <a:lnTo>
                    <a:pt x="41" y="296"/>
                  </a:lnTo>
                  <a:lnTo>
                    <a:pt x="0" y="297"/>
                  </a:lnTo>
                  <a:lnTo>
                    <a:pt x="0" y="297"/>
                  </a:lnTo>
                  <a:lnTo>
                    <a:pt x="1" y="288"/>
                  </a:lnTo>
                  <a:lnTo>
                    <a:pt x="8" y="282"/>
                  </a:lnTo>
                  <a:lnTo>
                    <a:pt x="14" y="271"/>
                  </a:lnTo>
                  <a:lnTo>
                    <a:pt x="13" y="264"/>
                  </a:lnTo>
                  <a:lnTo>
                    <a:pt x="20" y="249"/>
                  </a:lnTo>
                  <a:lnTo>
                    <a:pt x="30" y="236"/>
                  </a:lnTo>
                  <a:lnTo>
                    <a:pt x="37" y="233"/>
                  </a:lnTo>
                  <a:lnTo>
                    <a:pt x="42" y="221"/>
                  </a:lnTo>
                  <a:lnTo>
                    <a:pt x="42" y="210"/>
                  </a:lnTo>
                  <a:lnTo>
                    <a:pt x="49" y="197"/>
                  </a:lnTo>
                  <a:lnTo>
                    <a:pt x="61" y="189"/>
                  </a:lnTo>
                  <a:lnTo>
                    <a:pt x="73" y="168"/>
                  </a:lnTo>
                  <a:lnTo>
                    <a:pt x="74" y="168"/>
                  </a:lnTo>
                  <a:lnTo>
                    <a:pt x="83" y="160"/>
                  </a:lnTo>
                  <a:lnTo>
                    <a:pt x="99" y="158"/>
                  </a:lnTo>
                  <a:lnTo>
                    <a:pt x="114" y="144"/>
                  </a:lnTo>
                  <a:lnTo>
                    <a:pt x="123" y="138"/>
                  </a:lnTo>
                  <a:lnTo>
                    <a:pt x="138" y="121"/>
                  </a:lnTo>
                  <a:lnTo>
                    <a:pt x="134" y="95"/>
                  </a:lnTo>
                  <a:lnTo>
                    <a:pt x="141" y="77"/>
                  </a:lnTo>
                  <a:lnTo>
                    <a:pt x="144" y="66"/>
                  </a:lnTo>
                  <a:lnTo>
                    <a:pt x="156" y="52"/>
                  </a:lnTo>
                  <a:lnTo>
                    <a:pt x="173" y="43"/>
                  </a:lnTo>
                  <a:lnTo>
                    <a:pt x="186" y="34"/>
                  </a:lnTo>
                  <a:lnTo>
                    <a:pt x="198" y="13"/>
                  </a:lnTo>
                  <a:lnTo>
                    <a:pt x="204" y="0"/>
                  </a:lnTo>
                  <a:lnTo>
                    <a:pt x="217"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19" name="Freeform 118"/>
            <p:cNvSpPr>
              <a:spLocks/>
            </p:cNvSpPr>
            <p:nvPr/>
          </p:nvSpPr>
          <p:spPr bwMode="auto">
            <a:xfrm>
              <a:off x="5639756" y="2689430"/>
              <a:ext cx="99189" cy="94749"/>
            </a:xfrm>
            <a:custGeom>
              <a:avLst/>
              <a:gdLst>
                <a:gd name="T0" fmla="*/ 0 w 60"/>
                <a:gd name="T1" fmla="*/ 5 h 61"/>
                <a:gd name="T2" fmla="*/ 3 w 60"/>
                <a:gd name="T3" fmla="*/ 2 h 61"/>
                <a:gd name="T4" fmla="*/ 13 w 60"/>
                <a:gd name="T5" fmla="*/ 0 h 61"/>
                <a:gd name="T6" fmla="*/ 26 w 60"/>
                <a:gd name="T7" fmla="*/ 6 h 61"/>
                <a:gd name="T8" fmla="*/ 33 w 60"/>
                <a:gd name="T9" fmla="*/ 7 h 61"/>
                <a:gd name="T10" fmla="*/ 41 w 60"/>
                <a:gd name="T11" fmla="*/ 12 h 61"/>
                <a:gd name="T12" fmla="*/ 41 w 60"/>
                <a:gd name="T13" fmla="*/ 20 h 61"/>
                <a:gd name="T14" fmla="*/ 47 w 60"/>
                <a:gd name="T15" fmla="*/ 23 h 61"/>
                <a:gd name="T16" fmla="*/ 51 w 60"/>
                <a:gd name="T17" fmla="*/ 31 h 61"/>
                <a:gd name="T18" fmla="*/ 57 w 60"/>
                <a:gd name="T19" fmla="*/ 37 h 61"/>
                <a:gd name="T20" fmla="*/ 57 w 60"/>
                <a:gd name="T21" fmla="*/ 40 h 61"/>
                <a:gd name="T22" fmla="*/ 60 w 60"/>
                <a:gd name="T23" fmla="*/ 42 h 61"/>
                <a:gd name="T24" fmla="*/ 56 w 60"/>
                <a:gd name="T25" fmla="*/ 43 h 61"/>
                <a:gd name="T26" fmla="*/ 46 w 60"/>
                <a:gd name="T27" fmla="*/ 42 h 61"/>
                <a:gd name="T28" fmla="*/ 44 w 60"/>
                <a:gd name="T29" fmla="*/ 40 h 61"/>
                <a:gd name="T30" fmla="*/ 41 w 60"/>
                <a:gd name="T31" fmla="*/ 41 h 61"/>
                <a:gd name="T32" fmla="*/ 43 w 60"/>
                <a:gd name="T33" fmla="*/ 45 h 61"/>
                <a:gd name="T34" fmla="*/ 39 w 60"/>
                <a:gd name="T35" fmla="*/ 52 h 61"/>
                <a:gd name="T36" fmla="*/ 37 w 60"/>
                <a:gd name="T37" fmla="*/ 59 h 61"/>
                <a:gd name="T38" fmla="*/ 33 w 60"/>
                <a:gd name="T39" fmla="*/ 61 h 61"/>
                <a:gd name="T40" fmla="*/ 29 w 60"/>
                <a:gd name="T41" fmla="*/ 52 h 61"/>
                <a:gd name="T42" fmla="*/ 30 w 60"/>
                <a:gd name="T43" fmla="*/ 43 h 61"/>
                <a:gd name="T44" fmla="*/ 28 w 60"/>
                <a:gd name="T45" fmla="*/ 34 h 61"/>
                <a:gd name="T46" fmla="*/ 17 w 60"/>
                <a:gd name="T47" fmla="*/ 22 h 61"/>
                <a:gd name="T48" fmla="*/ 10 w 60"/>
                <a:gd name="T49" fmla="*/ 13 h 61"/>
                <a:gd name="T50" fmla="*/ 5 w 60"/>
                <a:gd name="T51" fmla="*/ 7 h 61"/>
                <a:gd name="T52" fmla="*/ 0 w 60"/>
                <a:gd name="T53" fmla="*/ 5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0" h="61">
                  <a:moveTo>
                    <a:pt x="0" y="5"/>
                  </a:moveTo>
                  <a:lnTo>
                    <a:pt x="3" y="2"/>
                  </a:lnTo>
                  <a:lnTo>
                    <a:pt x="13" y="0"/>
                  </a:lnTo>
                  <a:lnTo>
                    <a:pt x="26" y="6"/>
                  </a:lnTo>
                  <a:lnTo>
                    <a:pt x="33" y="7"/>
                  </a:lnTo>
                  <a:lnTo>
                    <a:pt x="41" y="12"/>
                  </a:lnTo>
                  <a:lnTo>
                    <a:pt x="41" y="20"/>
                  </a:lnTo>
                  <a:lnTo>
                    <a:pt x="47" y="23"/>
                  </a:lnTo>
                  <a:lnTo>
                    <a:pt x="51" y="31"/>
                  </a:lnTo>
                  <a:lnTo>
                    <a:pt x="57" y="37"/>
                  </a:lnTo>
                  <a:lnTo>
                    <a:pt x="57" y="40"/>
                  </a:lnTo>
                  <a:lnTo>
                    <a:pt x="60" y="42"/>
                  </a:lnTo>
                  <a:lnTo>
                    <a:pt x="56" y="43"/>
                  </a:lnTo>
                  <a:lnTo>
                    <a:pt x="46" y="42"/>
                  </a:lnTo>
                  <a:lnTo>
                    <a:pt x="44" y="40"/>
                  </a:lnTo>
                  <a:lnTo>
                    <a:pt x="41" y="41"/>
                  </a:lnTo>
                  <a:lnTo>
                    <a:pt x="43" y="45"/>
                  </a:lnTo>
                  <a:lnTo>
                    <a:pt x="39" y="52"/>
                  </a:lnTo>
                  <a:lnTo>
                    <a:pt x="37" y="59"/>
                  </a:lnTo>
                  <a:lnTo>
                    <a:pt x="33" y="61"/>
                  </a:lnTo>
                  <a:lnTo>
                    <a:pt x="29" y="52"/>
                  </a:lnTo>
                  <a:lnTo>
                    <a:pt x="30" y="43"/>
                  </a:lnTo>
                  <a:lnTo>
                    <a:pt x="28" y="34"/>
                  </a:lnTo>
                  <a:lnTo>
                    <a:pt x="17" y="22"/>
                  </a:lnTo>
                  <a:lnTo>
                    <a:pt x="10" y="13"/>
                  </a:lnTo>
                  <a:lnTo>
                    <a:pt x="5" y="7"/>
                  </a:lnTo>
                  <a:lnTo>
                    <a:pt x="0" y="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20" name="Freeform 119"/>
            <p:cNvSpPr>
              <a:spLocks/>
            </p:cNvSpPr>
            <p:nvPr/>
          </p:nvSpPr>
          <p:spPr bwMode="auto">
            <a:xfrm>
              <a:off x="6213397" y="4637218"/>
              <a:ext cx="233094" cy="436466"/>
            </a:xfrm>
            <a:custGeom>
              <a:avLst/>
              <a:gdLst>
                <a:gd name="T0" fmla="*/ 127 w 141"/>
                <a:gd name="T1" fmla="*/ 8 h 281"/>
                <a:gd name="T2" fmla="*/ 131 w 141"/>
                <a:gd name="T3" fmla="*/ 17 h 281"/>
                <a:gd name="T4" fmla="*/ 135 w 141"/>
                <a:gd name="T5" fmla="*/ 31 h 281"/>
                <a:gd name="T6" fmla="*/ 136 w 141"/>
                <a:gd name="T7" fmla="*/ 56 h 281"/>
                <a:gd name="T8" fmla="*/ 141 w 141"/>
                <a:gd name="T9" fmla="*/ 66 h 281"/>
                <a:gd name="T10" fmla="*/ 138 w 141"/>
                <a:gd name="T11" fmla="*/ 76 h 281"/>
                <a:gd name="T12" fmla="*/ 134 w 141"/>
                <a:gd name="T13" fmla="*/ 82 h 281"/>
                <a:gd name="T14" fmla="*/ 129 w 141"/>
                <a:gd name="T15" fmla="*/ 70 h 281"/>
                <a:gd name="T16" fmla="*/ 125 w 141"/>
                <a:gd name="T17" fmla="*/ 76 h 281"/>
                <a:gd name="T18" fmla="*/ 128 w 141"/>
                <a:gd name="T19" fmla="*/ 91 h 281"/>
                <a:gd name="T20" fmla="*/ 126 w 141"/>
                <a:gd name="T21" fmla="*/ 100 h 281"/>
                <a:gd name="T22" fmla="*/ 120 w 141"/>
                <a:gd name="T23" fmla="*/ 105 h 281"/>
                <a:gd name="T24" fmla="*/ 118 w 141"/>
                <a:gd name="T25" fmla="*/ 122 h 281"/>
                <a:gd name="T26" fmla="*/ 109 w 141"/>
                <a:gd name="T27" fmla="*/ 147 h 281"/>
                <a:gd name="T28" fmla="*/ 98 w 141"/>
                <a:gd name="T29" fmla="*/ 175 h 281"/>
                <a:gd name="T30" fmla="*/ 83 w 141"/>
                <a:gd name="T31" fmla="*/ 215 h 281"/>
                <a:gd name="T32" fmla="*/ 74 w 141"/>
                <a:gd name="T33" fmla="*/ 244 h 281"/>
                <a:gd name="T34" fmla="*/ 63 w 141"/>
                <a:gd name="T35" fmla="*/ 268 h 281"/>
                <a:gd name="T36" fmla="*/ 49 w 141"/>
                <a:gd name="T37" fmla="*/ 272 h 281"/>
                <a:gd name="T38" fmla="*/ 32 w 141"/>
                <a:gd name="T39" fmla="*/ 281 h 281"/>
                <a:gd name="T40" fmla="*/ 22 w 141"/>
                <a:gd name="T41" fmla="*/ 276 h 281"/>
                <a:gd name="T42" fmla="*/ 9 w 141"/>
                <a:gd name="T43" fmla="*/ 268 h 281"/>
                <a:gd name="T44" fmla="*/ 5 w 141"/>
                <a:gd name="T45" fmla="*/ 258 h 281"/>
                <a:gd name="T46" fmla="*/ 5 w 141"/>
                <a:gd name="T47" fmla="*/ 239 h 281"/>
                <a:gd name="T48" fmla="*/ 0 w 141"/>
                <a:gd name="T49" fmla="*/ 223 h 281"/>
                <a:gd name="T50" fmla="*/ 0 w 141"/>
                <a:gd name="T51" fmla="*/ 208 h 281"/>
                <a:gd name="T52" fmla="*/ 4 w 141"/>
                <a:gd name="T53" fmla="*/ 193 h 281"/>
                <a:gd name="T54" fmla="*/ 13 w 141"/>
                <a:gd name="T55" fmla="*/ 189 h 281"/>
                <a:gd name="T56" fmla="*/ 13 w 141"/>
                <a:gd name="T57" fmla="*/ 182 h 281"/>
                <a:gd name="T58" fmla="*/ 23 w 141"/>
                <a:gd name="T59" fmla="*/ 166 h 281"/>
                <a:gd name="T60" fmla="*/ 26 w 141"/>
                <a:gd name="T61" fmla="*/ 153 h 281"/>
                <a:gd name="T62" fmla="*/ 22 w 141"/>
                <a:gd name="T63" fmla="*/ 143 h 281"/>
                <a:gd name="T64" fmla="*/ 20 w 141"/>
                <a:gd name="T65" fmla="*/ 130 h 281"/>
                <a:gd name="T66" fmla="*/ 19 w 141"/>
                <a:gd name="T67" fmla="*/ 111 h 281"/>
                <a:gd name="T68" fmla="*/ 27 w 141"/>
                <a:gd name="T69" fmla="*/ 99 h 281"/>
                <a:gd name="T70" fmla="*/ 30 w 141"/>
                <a:gd name="T71" fmla="*/ 86 h 281"/>
                <a:gd name="T72" fmla="*/ 39 w 141"/>
                <a:gd name="T73" fmla="*/ 85 h 281"/>
                <a:gd name="T74" fmla="*/ 49 w 141"/>
                <a:gd name="T75" fmla="*/ 81 h 281"/>
                <a:gd name="T76" fmla="*/ 56 w 141"/>
                <a:gd name="T77" fmla="*/ 77 h 281"/>
                <a:gd name="T78" fmla="*/ 64 w 141"/>
                <a:gd name="T79" fmla="*/ 77 h 281"/>
                <a:gd name="T80" fmla="*/ 75 w 141"/>
                <a:gd name="T81" fmla="*/ 65 h 281"/>
                <a:gd name="T82" fmla="*/ 91 w 141"/>
                <a:gd name="T83" fmla="*/ 53 h 281"/>
                <a:gd name="T84" fmla="*/ 97 w 141"/>
                <a:gd name="T85" fmla="*/ 42 h 281"/>
                <a:gd name="T86" fmla="*/ 95 w 141"/>
                <a:gd name="T87" fmla="*/ 33 h 281"/>
                <a:gd name="T88" fmla="*/ 102 w 141"/>
                <a:gd name="T89" fmla="*/ 36 h 281"/>
                <a:gd name="T90" fmla="*/ 113 w 141"/>
                <a:gd name="T91" fmla="*/ 21 h 281"/>
                <a:gd name="T92" fmla="*/ 114 w 141"/>
                <a:gd name="T93" fmla="*/ 9 h 281"/>
                <a:gd name="T94" fmla="*/ 121 w 141"/>
                <a:gd name="T95" fmla="*/ 0 h 281"/>
                <a:gd name="T96" fmla="*/ 127 w 141"/>
                <a:gd name="T97" fmla="*/ 8 h 2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41" h="281">
                  <a:moveTo>
                    <a:pt x="127" y="8"/>
                  </a:moveTo>
                  <a:lnTo>
                    <a:pt x="131" y="17"/>
                  </a:lnTo>
                  <a:lnTo>
                    <a:pt x="135" y="31"/>
                  </a:lnTo>
                  <a:lnTo>
                    <a:pt x="136" y="56"/>
                  </a:lnTo>
                  <a:lnTo>
                    <a:pt x="141" y="66"/>
                  </a:lnTo>
                  <a:lnTo>
                    <a:pt x="138" y="76"/>
                  </a:lnTo>
                  <a:lnTo>
                    <a:pt x="134" y="82"/>
                  </a:lnTo>
                  <a:lnTo>
                    <a:pt x="129" y="70"/>
                  </a:lnTo>
                  <a:lnTo>
                    <a:pt x="125" y="76"/>
                  </a:lnTo>
                  <a:lnTo>
                    <a:pt x="128" y="91"/>
                  </a:lnTo>
                  <a:lnTo>
                    <a:pt x="126" y="100"/>
                  </a:lnTo>
                  <a:lnTo>
                    <a:pt x="120" y="105"/>
                  </a:lnTo>
                  <a:lnTo>
                    <a:pt x="118" y="122"/>
                  </a:lnTo>
                  <a:lnTo>
                    <a:pt x="109" y="147"/>
                  </a:lnTo>
                  <a:lnTo>
                    <a:pt x="98" y="175"/>
                  </a:lnTo>
                  <a:lnTo>
                    <a:pt x="83" y="215"/>
                  </a:lnTo>
                  <a:lnTo>
                    <a:pt x="74" y="244"/>
                  </a:lnTo>
                  <a:lnTo>
                    <a:pt x="63" y="268"/>
                  </a:lnTo>
                  <a:lnTo>
                    <a:pt x="49" y="272"/>
                  </a:lnTo>
                  <a:lnTo>
                    <a:pt x="32" y="281"/>
                  </a:lnTo>
                  <a:lnTo>
                    <a:pt x="22" y="276"/>
                  </a:lnTo>
                  <a:lnTo>
                    <a:pt x="9" y="268"/>
                  </a:lnTo>
                  <a:lnTo>
                    <a:pt x="5" y="258"/>
                  </a:lnTo>
                  <a:lnTo>
                    <a:pt x="5" y="239"/>
                  </a:lnTo>
                  <a:lnTo>
                    <a:pt x="0" y="223"/>
                  </a:lnTo>
                  <a:lnTo>
                    <a:pt x="0" y="208"/>
                  </a:lnTo>
                  <a:lnTo>
                    <a:pt x="4" y="193"/>
                  </a:lnTo>
                  <a:lnTo>
                    <a:pt x="13" y="189"/>
                  </a:lnTo>
                  <a:lnTo>
                    <a:pt x="13" y="182"/>
                  </a:lnTo>
                  <a:lnTo>
                    <a:pt x="23" y="166"/>
                  </a:lnTo>
                  <a:lnTo>
                    <a:pt x="26" y="153"/>
                  </a:lnTo>
                  <a:lnTo>
                    <a:pt x="22" y="143"/>
                  </a:lnTo>
                  <a:lnTo>
                    <a:pt x="20" y="130"/>
                  </a:lnTo>
                  <a:lnTo>
                    <a:pt x="19" y="111"/>
                  </a:lnTo>
                  <a:lnTo>
                    <a:pt x="27" y="99"/>
                  </a:lnTo>
                  <a:lnTo>
                    <a:pt x="30" y="86"/>
                  </a:lnTo>
                  <a:lnTo>
                    <a:pt x="39" y="85"/>
                  </a:lnTo>
                  <a:lnTo>
                    <a:pt x="49" y="81"/>
                  </a:lnTo>
                  <a:lnTo>
                    <a:pt x="56" y="77"/>
                  </a:lnTo>
                  <a:lnTo>
                    <a:pt x="64" y="77"/>
                  </a:lnTo>
                  <a:lnTo>
                    <a:pt x="75" y="65"/>
                  </a:lnTo>
                  <a:lnTo>
                    <a:pt x="91" y="53"/>
                  </a:lnTo>
                  <a:lnTo>
                    <a:pt x="97" y="42"/>
                  </a:lnTo>
                  <a:lnTo>
                    <a:pt x="95" y="33"/>
                  </a:lnTo>
                  <a:lnTo>
                    <a:pt x="102" y="36"/>
                  </a:lnTo>
                  <a:lnTo>
                    <a:pt x="113" y="21"/>
                  </a:lnTo>
                  <a:lnTo>
                    <a:pt x="114" y="9"/>
                  </a:lnTo>
                  <a:lnTo>
                    <a:pt x="121" y="0"/>
                  </a:lnTo>
                  <a:lnTo>
                    <a:pt x="127" y="8"/>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22" name="Freeform 121"/>
            <p:cNvSpPr>
              <a:spLocks/>
            </p:cNvSpPr>
            <p:nvPr/>
          </p:nvSpPr>
          <p:spPr bwMode="auto">
            <a:xfrm>
              <a:off x="5495933" y="2885140"/>
              <a:ext cx="69431" cy="46598"/>
            </a:xfrm>
            <a:custGeom>
              <a:avLst/>
              <a:gdLst>
                <a:gd name="T0" fmla="*/ 2 w 42"/>
                <a:gd name="T1" fmla="*/ 9 h 30"/>
                <a:gd name="T2" fmla="*/ 4 w 42"/>
                <a:gd name="T3" fmla="*/ 9 h 30"/>
                <a:gd name="T4" fmla="*/ 4 w 42"/>
                <a:gd name="T5" fmla="*/ 5 h 30"/>
                <a:gd name="T6" fmla="*/ 14 w 42"/>
                <a:gd name="T7" fmla="*/ 2 h 30"/>
                <a:gd name="T8" fmla="*/ 17 w 42"/>
                <a:gd name="T9" fmla="*/ 1 h 30"/>
                <a:gd name="T10" fmla="*/ 23 w 42"/>
                <a:gd name="T11" fmla="*/ 0 h 30"/>
                <a:gd name="T12" fmla="*/ 31 w 42"/>
                <a:gd name="T13" fmla="*/ 0 h 30"/>
                <a:gd name="T14" fmla="*/ 40 w 42"/>
                <a:gd name="T15" fmla="*/ 6 h 30"/>
                <a:gd name="T16" fmla="*/ 42 w 42"/>
                <a:gd name="T17" fmla="*/ 20 h 30"/>
                <a:gd name="T18" fmla="*/ 39 w 42"/>
                <a:gd name="T19" fmla="*/ 20 h 30"/>
                <a:gd name="T20" fmla="*/ 37 w 42"/>
                <a:gd name="T21" fmla="*/ 24 h 30"/>
                <a:gd name="T22" fmla="*/ 28 w 42"/>
                <a:gd name="T23" fmla="*/ 24 h 30"/>
                <a:gd name="T24" fmla="*/ 22 w 42"/>
                <a:gd name="T25" fmla="*/ 28 h 30"/>
                <a:gd name="T26" fmla="*/ 11 w 42"/>
                <a:gd name="T27" fmla="*/ 30 h 30"/>
                <a:gd name="T28" fmla="*/ 3 w 42"/>
                <a:gd name="T29" fmla="*/ 25 h 30"/>
                <a:gd name="T30" fmla="*/ 0 w 42"/>
                <a:gd name="T31" fmla="*/ 16 h 30"/>
                <a:gd name="T32" fmla="*/ 2 w 42"/>
                <a:gd name="T33" fmla="*/ 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42" h="30">
                  <a:moveTo>
                    <a:pt x="2" y="9"/>
                  </a:moveTo>
                  <a:lnTo>
                    <a:pt x="4" y="9"/>
                  </a:lnTo>
                  <a:lnTo>
                    <a:pt x="4" y="5"/>
                  </a:lnTo>
                  <a:lnTo>
                    <a:pt x="14" y="2"/>
                  </a:lnTo>
                  <a:lnTo>
                    <a:pt x="17" y="1"/>
                  </a:lnTo>
                  <a:lnTo>
                    <a:pt x="23" y="0"/>
                  </a:lnTo>
                  <a:lnTo>
                    <a:pt x="31" y="0"/>
                  </a:lnTo>
                  <a:lnTo>
                    <a:pt x="40" y="6"/>
                  </a:lnTo>
                  <a:lnTo>
                    <a:pt x="42" y="20"/>
                  </a:lnTo>
                  <a:lnTo>
                    <a:pt x="39" y="20"/>
                  </a:lnTo>
                  <a:lnTo>
                    <a:pt x="37" y="24"/>
                  </a:lnTo>
                  <a:lnTo>
                    <a:pt x="28" y="24"/>
                  </a:lnTo>
                  <a:lnTo>
                    <a:pt x="22" y="28"/>
                  </a:lnTo>
                  <a:lnTo>
                    <a:pt x="11" y="30"/>
                  </a:lnTo>
                  <a:lnTo>
                    <a:pt x="3" y="25"/>
                  </a:lnTo>
                  <a:lnTo>
                    <a:pt x="0" y="16"/>
                  </a:lnTo>
                  <a:lnTo>
                    <a:pt x="2" y="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23" name="Freeform 122"/>
            <p:cNvSpPr>
              <a:spLocks/>
            </p:cNvSpPr>
            <p:nvPr/>
          </p:nvSpPr>
          <p:spPr bwMode="auto">
            <a:xfrm>
              <a:off x="4561906" y="3442760"/>
              <a:ext cx="494290" cy="479958"/>
            </a:xfrm>
            <a:custGeom>
              <a:avLst/>
              <a:gdLst>
                <a:gd name="T0" fmla="*/ 6 w 299"/>
                <a:gd name="T1" fmla="*/ 211 h 309"/>
                <a:gd name="T2" fmla="*/ 15 w 299"/>
                <a:gd name="T3" fmla="*/ 198 h 309"/>
                <a:gd name="T4" fmla="*/ 38 w 299"/>
                <a:gd name="T5" fmla="*/ 200 h 309"/>
                <a:gd name="T6" fmla="*/ 48 w 299"/>
                <a:gd name="T7" fmla="*/ 197 h 309"/>
                <a:gd name="T8" fmla="*/ 125 w 299"/>
                <a:gd name="T9" fmla="*/ 182 h 309"/>
                <a:gd name="T10" fmla="*/ 114 w 299"/>
                <a:gd name="T11" fmla="*/ 90 h 309"/>
                <a:gd name="T12" fmla="*/ 133 w 299"/>
                <a:gd name="T13" fmla="*/ 0 h 309"/>
                <a:gd name="T14" fmla="*/ 254 w 299"/>
                <a:gd name="T15" fmla="*/ 90 h 309"/>
                <a:gd name="T16" fmla="*/ 270 w 299"/>
                <a:gd name="T17" fmla="*/ 106 h 309"/>
                <a:gd name="T18" fmla="*/ 278 w 299"/>
                <a:gd name="T19" fmla="*/ 123 h 309"/>
                <a:gd name="T20" fmla="*/ 299 w 299"/>
                <a:gd name="T21" fmla="*/ 168 h 309"/>
                <a:gd name="T22" fmla="*/ 287 w 299"/>
                <a:gd name="T23" fmla="*/ 195 h 309"/>
                <a:gd name="T24" fmla="*/ 246 w 299"/>
                <a:gd name="T25" fmla="*/ 200 h 309"/>
                <a:gd name="T26" fmla="*/ 228 w 299"/>
                <a:gd name="T27" fmla="*/ 208 h 309"/>
                <a:gd name="T28" fmla="*/ 212 w 299"/>
                <a:gd name="T29" fmla="*/ 204 h 309"/>
                <a:gd name="T30" fmla="*/ 185 w 299"/>
                <a:gd name="T31" fmla="*/ 216 h 309"/>
                <a:gd name="T32" fmla="*/ 167 w 299"/>
                <a:gd name="T33" fmla="*/ 232 h 309"/>
                <a:gd name="T34" fmla="*/ 157 w 299"/>
                <a:gd name="T35" fmla="*/ 241 h 309"/>
                <a:gd name="T36" fmla="*/ 143 w 299"/>
                <a:gd name="T37" fmla="*/ 244 h 309"/>
                <a:gd name="T38" fmla="*/ 126 w 299"/>
                <a:gd name="T39" fmla="*/ 275 h 309"/>
                <a:gd name="T40" fmla="*/ 121 w 299"/>
                <a:gd name="T41" fmla="*/ 291 h 309"/>
                <a:gd name="T42" fmla="*/ 115 w 299"/>
                <a:gd name="T43" fmla="*/ 306 h 309"/>
                <a:gd name="T44" fmla="*/ 108 w 299"/>
                <a:gd name="T45" fmla="*/ 300 h 309"/>
                <a:gd name="T46" fmla="*/ 99 w 299"/>
                <a:gd name="T47" fmla="*/ 302 h 309"/>
                <a:gd name="T48" fmla="*/ 82 w 299"/>
                <a:gd name="T49" fmla="*/ 307 h 309"/>
                <a:gd name="T50" fmla="*/ 75 w 299"/>
                <a:gd name="T51" fmla="*/ 306 h 309"/>
                <a:gd name="T52" fmla="*/ 70 w 299"/>
                <a:gd name="T53" fmla="*/ 294 h 309"/>
                <a:gd name="T54" fmla="*/ 64 w 299"/>
                <a:gd name="T55" fmla="*/ 294 h 309"/>
                <a:gd name="T56" fmla="*/ 68 w 299"/>
                <a:gd name="T57" fmla="*/ 282 h 309"/>
                <a:gd name="T58" fmla="*/ 59 w 299"/>
                <a:gd name="T59" fmla="*/ 267 h 309"/>
                <a:gd name="T60" fmla="*/ 51 w 299"/>
                <a:gd name="T61" fmla="*/ 262 h 309"/>
                <a:gd name="T62" fmla="*/ 41 w 299"/>
                <a:gd name="T63" fmla="*/ 268 h 309"/>
                <a:gd name="T64" fmla="*/ 28 w 299"/>
                <a:gd name="T65" fmla="*/ 271 h 309"/>
                <a:gd name="T66" fmla="*/ 20 w 299"/>
                <a:gd name="T67" fmla="*/ 265 h 309"/>
                <a:gd name="T68" fmla="*/ 12 w 299"/>
                <a:gd name="T69" fmla="*/ 267 h 309"/>
                <a:gd name="T70" fmla="*/ 12 w 299"/>
                <a:gd name="T71" fmla="*/ 253 h 309"/>
                <a:gd name="T72" fmla="*/ 4 w 299"/>
                <a:gd name="T73" fmla="*/ 240 h 309"/>
                <a:gd name="T74" fmla="*/ 0 w 299"/>
                <a:gd name="T75" fmla="*/ 215 h 3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299" h="309">
                  <a:moveTo>
                    <a:pt x="0" y="215"/>
                  </a:moveTo>
                  <a:lnTo>
                    <a:pt x="6" y="211"/>
                  </a:lnTo>
                  <a:lnTo>
                    <a:pt x="9" y="199"/>
                  </a:lnTo>
                  <a:lnTo>
                    <a:pt x="15" y="198"/>
                  </a:lnTo>
                  <a:lnTo>
                    <a:pt x="28" y="204"/>
                  </a:lnTo>
                  <a:lnTo>
                    <a:pt x="38" y="200"/>
                  </a:lnTo>
                  <a:lnTo>
                    <a:pt x="45" y="201"/>
                  </a:lnTo>
                  <a:lnTo>
                    <a:pt x="48" y="197"/>
                  </a:lnTo>
                  <a:lnTo>
                    <a:pt x="121" y="196"/>
                  </a:lnTo>
                  <a:lnTo>
                    <a:pt x="125" y="182"/>
                  </a:lnTo>
                  <a:lnTo>
                    <a:pt x="122" y="179"/>
                  </a:lnTo>
                  <a:lnTo>
                    <a:pt x="114" y="90"/>
                  </a:lnTo>
                  <a:lnTo>
                    <a:pt x="106" y="0"/>
                  </a:lnTo>
                  <a:lnTo>
                    <a:pt x="133" y="0"/>
                  </a:lnTo>
                  <a:lnTo>
                    <a:pt x="193" y="45"/>
                  </a:lnTo>
                  <a:lnTo>
                    <a:pt x="254" y="90"/>
                  </a:lnTo>
                  <a:lnTo>
                    <a:pt x="258" y="100"/>
                  </a:lnTo>
                  <a:lnTo>
                    <a:pt x="270" y="106"/>
                  </a:lnTo>
                  <a:lnTo>
                    <a:pt x="278" y="109"/>
                  </a:lnTo>
                  <a:lnTo>
                    <a:pt x="278" y="123"/>
                  </a:lnTo>
                  <a:lnTo>
                    <a:pt x="298" y="120"/>
                  </a:lnTo>
                  <a:lnTo>
                    <a:pt x="299" y="168"/>
                  </a:lnTo>
                  <a:lnTo>
                    <a:pt x="289" y="182"/>
                  </a:lnTo>
                  <a:lnTo>
                    <a:pt x="287" y="195"/>
                  </a:lnTo>
                  <a:lnTo>
                    <a:pt x="271" y="198"/>
                  </a:lnTo>
                  <a:lnTo>
                    <a:pt x="246" y="200"/>
                  </a:lnTo>
                  <a:lnTo>
                    <a:pt x="240" y="207"/>
                  </a:lnTo>
                  <a:lnTo>
                    <a:pt x="228" y="208"/>
                  </a:lnTo>
                  <a:lnTo>
                    <a:pt x="216" y="208"/>
                  </a:lnTo>
                  <a:lnTo>
                    <a:pt x="212" y="204"/>
                  </a:lnTo>
                  <a:lnTo>
                    <a:pt x="202" y="207"/>
                  </a:lnTo>
                  <a:lnTo>
                    <a:pt x="185" y="216"/>
                  </a:lnTo>
                  <a:lnTo>
                    <a:pt x="182" y="222"/>
                  </a:lnTo>
                  <a:lnTo>
                    <a:pt x="167" y="232"/>
                  </a:lnTo>
                  <a:lnTo>
                    <a:pt x="165" y="237"/>
                  </a:lnTo>
                  <a:lnTo>
                    <a:pt x="157" y="241"/>
                  </a:lnTo>
                  <a:lnTo>
                    <a:pt x="148" y="238"/>
                  </a:lnTo>
                  <a:lnTo>
                    <a:pt x="143" y="244"/>
                  </a:lnTo>
                  <a:lnTo>
                    <a:pt x="140" y="258"/>
                  </a:lnTo>
                  <a:lnTo>
                    <a:pt x="126" y="275"/>
                  </a:lnTo>
                  <a:lnTo>
                    <a:pt x="126" y="282"/>
                  </a:lnTo>
                  <a:lnTo>
                    <a:pt x="121" y="291"/>
                  </a:lnTo>
                  <a:lnTo>
                    <a:pt x="122" y="303"/>
                  </a:lnTo>
                  <a:lnTo>
                    <a:pt x="115" y="306"/>
                  </a:lnTo>
                  <a:lnTo>
                    <a:pt x="111" y="309"/>
                  </a:lnTo>
                  <a:lnTo>
                    <a:pt x="108" y="300"/>
                  </a:lnTo>
                  <a:lnTo>
                    <a:pt x="103" y="302"/>
                  </a:lnTo>
                  <a:lnTo>
                    <a:pt x="99" y="302"/>
                  </a:lnTo>
                  <a:lnTo>
                    <a:pt x="96" y="308"/>
                  </a:lnTo>
                  <a:lnTo>
                    <a:pt x="82" y="307"/>
                  </a:lnTo>
                  <a:lnTo>
                    <a:pt x="77" y="305"/>
                  </a:lnTo>
                  <a:lnTo>
                    <a:pt x="75" y="306"/>
                  </a:lnTo>
                  <a:lnTo>
                    <a:pt x="69" y="300"/>
                  </a:lnTo>
                  <a:lnTo>
                    <a:pt x="70" y="294"/>
                  </a:lnTo>
                  <a:lnTo>
                    <a:pt x="68" y="292"/>
                  </a:lnTo>
                  <a:lnTo>
                    <a:pt x="64" y="294"/>
                  </a:lnTo>
                  <a:lnTo>
                    <a:pt x="65" y="287"/>
                  </a:lnTo>
                  <a:lnTo>
                    <a:pt x="68" y="282"/>
                  </a:lnTo>
                  <a:lnTo>
                    <a:pt x="61" y="273"/>
                  </a:lnTo>
                  <a:lnTo>
                    <a:pt x="59" y="267"/>
                  </a:lnTo>
                  <a:lnTo>
                    <a:pt x="55" y="263"/>
                  </a:lnTo>
                  <a:lnTo>
                    <a:pt x="51" y="262"/>
                  </a:lnTo>
                  <a:lnTo>
                    <a:pt x="47" y="265"/>
                  </a:lnTo>
                  <a:lnTo>
                    <a:pt x="41" y="268"/>
                  </a:lnTo>
                  <a:lnTo>
                    <a:pt x="36" y="272"/>
                  </a:lnTo>
                  <a:lnTo>
                    <a:pt x="28" y="271"/>
                  </a:lnTo>
                  <a:lnTo>
                    <a:pt x="23" y="265"/>
                  </a:lnTo>
                  <a:lnTo>
                    <a:pt x="20" y="265"/>
                  </a:lnTo>
                  <a:lnTo>
                    <a:pt x="15" y="267"/>
                  </a:lnTo>
                  <a:lnTo>
                    <a:pt x="12" y="267"/>
                  </a:lnTo>
                  <a:lnTo>
                    <a:pt x="11" y="260"/>
                  </a:lnTo>
                  <a:lnTo>
                    <a:pt x="12" y="253"/>
                  </a:lnTo>
                  <a:lnTo>
                    <a:pt x="11" y="245"/>
                  </a:lnTo>
                  <a:lnTo>
                    <a:pt x="4" y="240"/>
                  </a:lnTo>
                  <a:lnTo>
                    <a:pt x="0" y="228"/>
                  </a:lnTo>
                  <a:lnTo>
                    <a:pt x="0" y="21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25" name="Freeform 124"/>
            <p:cNvSpPr>
              <a:spLocks/>
            </p:cNvSpPr>
            <p:nvPr/>
          </p:nvSpPr>
          <p:spPr bwMode="auto">
            <a:xfrm>
              <a:off x="5438073" y="2846309"/>
              <a:ext cx="51247" cy="52810"/>
            </a:xfrm>
            <a:custGeom>
              <a:avLst/>
              <a:gdLst>
                <a:gd name="T0" fmla="*/ 22 w 31"/>
                <a:gd name="T1" fmla="*/ 21 h 34"/>
                <a:gd name="T2" fmla="*/ 21 w 31"/>
                <a:gd name="T3" fmla="*/ 17 h 34"/>
                <a:gd name="T4" fmla="*/ 15 w 31"/>
                <a:gd name="T5" fmla="*/ 27 h 34"/>
                <a:gd name="T6" fmla="*/ 16 w 31"/>
                <a:gd name="T7" fmla="*/ 34 h 34"/>
                <a:gd name="T8" fmla="*/ 13 w 31"/>
                <a:gd name="T9" fmla="*/ 32 h 34"/>
                <a:gd name="T10" fmla="*/ 7 w 31"/>
                <a:gd name="T11" fmla="*/ 25 h 34"/>
                <a:gd name="T12" fmla="*/ 0 w 31"/>
                <a:gd name="T13" fmla="*/ 21 h 34"/>
                <a:gd name="T14" fmla="*/ 1 w 31"/>
                <a:gd name="T15" fmla="*/ 18 h 34"/>
                <a:gd name="T16" fmla="*/ 3 w 31"/>
                <a:gd name="T17" fmla="*/ 7 h 34"/>
                <a:gd name="T18" fmla="*/ 8 w 31"/>
                <a:gd name="T19" fmla="*/ 2 h 34"/>
                <a:gd name="T20" fmla="*/ 11 w 31"/>
                <a:gd name="T21" fmla="*/ 0 h 34"/>
                <a:gd name="T22" fmla="*/ 16 w 31"/>
                <a:gd name="T23" fmla="*/ 3 h 34"/>
                <a:gd name="T24" fmla="*/ 18 w 31"/>
                <a:gd name="T25" fmla="*/ 6 h 34"/>
                <a:gd name="T26" fmla="*/ 24 w 31"/>
                <a:gd name="T27" fmla="*/ 9 h 34"/>
                <a:gd name="T28" fmla="*/ 31 w 31"/>
                <a:gd name="T29" fmla="*/ 13 h 34"/>
                <a:gd name="T30" fmla="*/ 29 w 31"/>
                <a:gd name="T31" fmla="*/ 14 h 34"/>
                <a:gd name="T32" fmla="*/ 27 w 31"/>
                <a:gd name="T33" fmla="*/ 19 h 34"/>
                <a:gd name="T34" fmla="*/ 22 w 31"/>
                <a:gd name="T35" fmla="*/ 21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1" h="34">
                  <a:moveTo>
                    <a:pt x="22" y="21"/>
                  </a:moveTo>
                  <a:lnTo>
                    <a:pt x="21" y="17"/>
                  </a:lnTo>
                  <a:lnTo>
                    <a:pt x="15" y="27"/>
                  </a:lnTo>
                  <a:lnTo>
                    <a:pt x="16" y="34"/>
                  </a:lnTo>
                  <a:lnTo>
                    <a:pt x="13" y="32"/>
                  </a:lnTo>
                  <a:lnTo>
                    <a:pt x="7" y="25"/>
                  </a:lnTo>
                  <a:lnTo>
                    <a:pt x="0" y="21"/>
                  </a:lnTo>
                  <a:lnTo>
                    <a:pt x="1" y="18"/>
                  </a:lnTo>
                  <a:lnTo>
                    <a:pt x="3" y="7"/>
                  </a:lnTo>
                  <a:lnTo>
                    <a:pt x="8" y="2"/>
                  </a:lnTo>
                  <a:lnTo>
                    <a:pt x="11" y="0"/>
                  </a:lnTo>
                  <a:lnTo>
                    <a:pt x="16" y="3"/>
                  </a:lnTo>
                  <a:lnTo>
                    <a:pt x="18" y="6"/>
                  </a:lnTo>
                  <a:lnTo>
                    <a:pt x="24" y="9"/>
                  </a:lnTo>
                  <a:lnTo>
                    <a:pt x="31" y="13"/>
                  </a:lnTo>
                  <a:lnTo>
                    <a:pt x="29" y="14"/>
                  </a:lnTo>
                  <a:lnTo>
                    <a:pt x="27" y="19"/>
                  </a:lnTo>
                  <a:lnTo>
                    <a:pt x="22" y="21"/>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27" name="Freeform 126"/>
            <p:cNvSpPr>
              <a:spLocks/>
            </p:cNvSpPr>
            <p:nvPr/>
          </p:nvSpPr>
          <p:spPr bwMode="auto">
            <a:xfrm>
              <a:off x="5836481" y="4581299"/>
              <a:ext cx="319057" cy="529662"/>
            </a:xfrm>
            <a:custGeom>
              <a:avLst/>
              <a:gdLst>
                <a:gd name="T0" fmla="*/ 96 w 193"/>
                <a:gd name="T1" fmla="*/ 23 h 341"/>
                <a:gd name="T2" fmla="*/ 122 w 193"/>
                <a:gd name="T3" fmla="*/ 26 h 341"/>
                <a:gd name="T4" fmla="*/ 142 w 193"/>
                <a:gd name="T5" fmla="*/ 20 h 341"/>
                <a:gd name="T6" fmla="*/ 173 w 193"/>
                <a:gd name="T7" fmla="*/ 12 h 341"/>
                <a:gd name="T8" fmla="*/ 190 w 193"/>
                <a:gd name="T9" fmla="*/ 9 h 341"/>
                <a:gd name="T10" fmla="*/ 191 w 193"/>
                <a:gd name="T11" fmla="*/ 48 h 341"/>
                <a:gd name="T12" fmla="*/ 193 w 193"/>
                <a:gd name="T13" fmla="*/ 91 h 341"/>
                <a:gd name="T14" fmla="*/ 179 w 193"/>
                <a:gd name="T15" fmla="*/ 120 h 341"/>
                <a:gd name="T16" fmla="*/ 150 w 193"/>
                <a:gd name="T17" fmla="*/ 141 h 341"/>
                <a:gd name="T18" fmla="*/ 107 w 193"/>
                <a:gd name="T19" fmla="*/ 173 h 341"/>
                <a:gd name="T20" fmla="*/ 86 w 193"/>
                <a:gd name="T21" fmla="*/ 192 h 341"/>
                <a:gd name="T22" fmla="*/ 76 w 193"/>
                <a:gd name="T23" fmla="*/ 211 h 341"/>
                <a:gd name="T24" fmla="*/ 87 w 193"/>
                <a:gd name="T25" fmla="*/ 239 h 341"/>
                <a:gd name="T26" fmla="*/ 90 w 193"/>
                <a:gd name="T27" fmla="*/ 244 h 341"/>
                <a:gd name="T28" fmla="*/ 84 w 193"/>
                <a:gd name="T29" fmla="*/ 274 h 341"/>
                <a:gd name="T30" fmla="*/ 85 w 193"/>
                <a:gd name="T31" fmla="*/ 287 h 341"/>
                <a:gd name="T32" fmla="*/ 62 w 193"/>
                <a:gd name="T33" fmla="*/ 301 h 341"/>
                <a:gd name="T34" fmla="*/ 31 w 193"/>
                <a:gd name="T35" fmla="*/ 320 h 341"/>
                <a:gd name="T36" fmla="*/ 36 w 193"/>
                <a:gd name="T37" fmla="*/ 330 h 341"/>
                <a:gd name="T38" fmla="*/ 20 w 193"/>
                <a:gd name="T39" fmla="*/ 341 h 341"/>
                <a:gd name="T40" fmla="*/ 18 w 193"/>
                <a:gd name="T41" fmla="*/ 322 h 341"/>
                <a:gd name="T42" fmla="*/ 21 w 193"/>
                <a:gd name="T43" fmla="*/ 292 h 341"/>
                <a:gd name="T44" fmla="*/ 11 w 193"/>
                <a:gd name="T45" fmla="*/ 248 h 341"/>
                <a:gd name="T46" fmla="*/ 37 w 193"/>
                <a:gd name="T47" fmla="*/ 209 h 341"/>
                <a:gd name="T48" fmla="*/ 42 w 193"/>
                <a:gd name="T49" fmla="*/ 195 h 341"/>
                <a:gd name="T50" fmla="*/ 41 w 193"/>
                <a:gd name="T51" fmla="*/ 173 h 341"/>
                <a:gd name="T52" fmla="*/ 47 w 193"/>
                <a:gd name="T53" fmla="*/ 133 h 341"/>
                <a:gd name="T54" fmla="*/ 29 w 193"/>
                <a:gd name="T55" fmla="*/ 124 h 341"/>
                <a:gd name="T56" fmla="*/ 17 w 193"/>
                <a:gd name="T57" fmla="*/ 115 h 341"/>
                <a:gd name="T58" fmla="*/ 1 w 193"/>
                <a:gd name="T59" fmla="*/ 108 h 341"/>
                <a:gd name="T60" fmla="*/ 56 w 193"/>
                <a:gd name="T61" fmla="*/ 76 h 341"/>
                <a:gd name="T62" fmla="*/ 71 w 193"/>
                <a:gd name="T63" fmla="*/ 84 h 341"/>
                <a:gd name="T64" fmla="*/ 79 w 193"/>
                <a:gd name="T65" fmla="*/ 97 h 341"/>
                <a:gd name="T66" fmla="*/ 75 w 193"/>
                <a:gd name="T67" fmla="*/ 122 h 341"/>
                <a:gd name="T68" fmla="*/ 92 w 193"/>
                <a:gd name="T69" fmla="*/ 120 h 341"/>
                <a:gd name="T70" fmla="*/ 100 w 193"/>
                <a:gd name="T71" fmla="*/ 89 h 341"/>
                <a:gd name="T72" fmla="*/ 87 w 193"/>
                <a:gd name="T73" fmla="*/ 67 h 341"/>
                <a:gd name="T74" fmla="*/ 76 w 193"/>
                <a:gd name="T75" fmla="*/ 40 h 3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93" h="341">
                  <a:moveTo>
                    <a:pt x="82" y="25"/>
                  </a:moveTo>
                  <a:lnTo>
                    <a:pt x="96" y="23"/>
                  </a:lnTo>
                  <a:lnTo>
                    <a:pt x="117" y="29"/>
                  </a:lnTo>
                  <a:lnTo>
                    <a:pt x="122" y="26"/>
                  </a:lnTo>
                  <a:lnTo>
                    <a:pt x="135" y="26"/>
                  </a:lnTo>
                  <a:lnTo>
                    <a:pt x="142" y="20"/>
                  </a:lnTo>
                  <a:lnTo>
                    <a:pt x="153" y="20"/>
                  </a:lnTo>
                  <a:lnTo>
                    <a:pt x="173" y="12"/>
                  </a:lnTo>
                  <a:lnTo>
                    <a:pt x="188" y="0"/>
                  </a:lnTo>
                  <a:lnTo>
                    <a:pt x="190" y="9"/>
                  </a:lnTo>
                  <a:lnTo>
                    <a:pt x="189" y="30"/>
                  </a:lnTo>
                  <a:lnTo>
                    <a:pt x="191" y="48"/>
                  </a:lnTo>
                  <a:lnTo>
                    <a:pt x="190" y="81"/>
                  </a:lnTo>
                  <a:lnTo>
                    <a:pt x="193" y="91"/>
                  </a:lnTo>
                  <a:lnTo>
                    <a:pt x="186" y="105"/>
                  </a:lnTo>
                  <a:lnTo>
                    <a:pt x="179" y="120"/>
                  </a:lnTo>
                  <a:lnTo>
                    <a:pt x="166" y="133"/>
                  </a:lnTo>
                  <a:lnTo>
                    <a:pt x="150" y="141"/>
                  </a:lnTo>
                  <a:lnTo>
                    <a:pt x="129" y="151"/>
                  </a:lnTo>
                  <a:lnTo>
                    <a:pt x="107" y="173"/>
                  </a:lnTo>
                  <a:lnTo>
                    <a:pt x="100" y="177"/>
                  </a:lnTo>
                  <a:lnTo>
                    <a:pt x="86" y="192"/>
                  </a:lnTo>
                  <a:lnTo>
                    <a:pt x="79" y="196"/>
                  </a:lnTo>
                  <a:lnTo>
                    <a:pt x="76" y="211"/>
                  </a:lnTo>
                  <a:lnTo>
                    <a:pt x="84" y="227"/>
                  </a:lnTo>
                  <a:lnTo>
                    <a:pt x="87" y="239"/>
                  </a:lnTo>
                  <a:lnTo>
                    <a:pt x="86" y="245"/>
                  </a:lnTo>
                  <a:lnTo>
                    <a:pt x="90" y="244"/>
                  </a:lnTo>
                  <a:lnTo>
                    <a:pt x="88" y="265"/>
                  </a:lnTo>
                  <a:lnTo>
                    <a:pt x="84" y="274"/>
                  </a:lnTo>
                  <a:lnTo>
                    <a:pt x="88" y="278"/>
                  </a:lnTo>
                  <a:lnTo>
                    <a:pt x="85" y="287"/>
                  </a:lnTo>
                  <a:lnTo>
                    <a:pt x="77" y="294"/>
                  </a:lnTo>
                  <a:lnTo>
                    <a:pt x="62" y="301"/>
                  </a:lnTo>
                  <a:lnTo>
                    <a:pt x="39" y="312"/>
                  </a:lnTo>
                  <a:lnTo>
                    <a:pt x="31" y="320"/>
                  </a:lnTo>
                  <a:lnTo>
                    <a:pt x="32" y="329"/>
                  </a:lnTo>
                  <a:lnTo>
                    <a:pt x="36" y="330"/>
                  </a:lnTo>
                  <a:lnTo>
                    <a:pt x="34" y="341"/>
                  </a:lnTo>
                  <a:lnTo>
                    <a:pt x="20" y="341"/>
                  </a:lnTo>
                  <a:lnTo>
                    <a:pt x="20" y="332"/>
                  </a:lnTo>
                  <a:lnTo>
                    <a:pt x="18" y="322"/>
                  </a:lnTo>
                  <a:lnTo>
                    <a:pt x="17" y="315"/>
                  </a:lnTo>
                  <a:lnTo>
                    <a:pt x="21" y="292"/>
                  </a:lnTo>
                  <a:lnTo>
                    <a:pt x="18" y="277"/>
                  </a:lnTo>
                  <a:lnTo>
                    <a:pt x="11" y="248"/>
                  </a:lnTo>
                  <a:lnTo>
                    <a:pt x="31" y="224"/>
                  </a:lnTo>
                  <a:lnTo>
                    <a:pt x="37" y="209"/>
                  </a:lnTo>
                  <a:lnTo>
                    <a:pt x="39" y="207"/>
                  </a:lnTo>
                  <a:lnTo>
                    <a:pt x="42" y="195"/>
                  </a:lnTo>
                  <a:lnTo>
                    <a:pt x="40" y="189"/>
                  </a:lnTo>
                  <a:lnTo>
                    <a:pt x="41" y="173"/>
                  </a:lnTo>
                  <a:lnTo>
                    <a:pt x="46" y="159"/>
                  </a:lnTo>
                  <a:lnTo>
                    <a:pt x="47" y="133"/>
                  </a:lnTo>
                  <a:lnTo>
                    <a:pt x="38" y="126"/>
                  </a:lnTo>
                  <a:lnTo>
                    <a:pt x="29" y="124"/>
                  </a:lnTo>
                  <a:lnTo>
                    <a:pt x="25" y="119"/>
                  </a:lnTo>
                  <a:lnTo>
                    <a:pt x="17" y="115"/>
                  </a:lnTo>
                  <a:lnTo>
                    <a:pt x="2" y="115"/>
                  </a:lnTo>
                  <a:lnTo>
                    <a:pt x="1" y="108"/>
                  </a:lnTo>
                  <a:lnTo>
                    <a:pt x="0" y="93"/>
                  </a:lnTo>
                  <a:lnTo>
                    <a:pt x="56" y="76"/>
                  </a:lnTo>
                  <a:lnTo>
                    <a:pt x="66" y="86"/>
                  </a:lnTo>
                  <a:lnTo>
                    <a:pt x="71" y="84"/>
                  </a:lnTo>
                  <a:lnTo>
                    <a:pt x="78" y="89"/>
                  </a:lnTo>
                  <a:lnTo>
                    <a:pt x="79" y="97"/>
                  </a:lnTo>
                  <a:lnTo>
                    <a:pt x="74" y="107"/>
                  </a:lnTo>
                  <a:lnTo>
                    <a:pt x="75" y="122"/>
                  </a:lnTo>
                  <a:lnTo>
                    <a:pt x="86" y="134"/>
                  </a:lnTo>
                  <a:lnTo>
                    <a:pt x="92" y="120"/>
                  </a:lnTo>
                  <a:lnTo>
                    <a:pt x="100" y="116"/>
                  </a:lnTo>
                  <a:lnTo>
                    <a:pt x="100" y="89"/>
                  </a:lnTo>
                  <a:lnTo>
                    <a:pt x="93" y="74"/>
                  </a:lnTo>
                  <a:lnTo>
                    <a:pt x="87" y="67"/>
                  </a:lnTo>
                  <a:lnTo>
                    <a:pt x="80" y="68"/>
                  </a:lnTo>
                  <a:lnTo>
                    <a:pt x="76" y="40"/>
                  </a:lnTo>
                  <a:lnTo>
                    <a:pt x="82" y="2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28" name="Freeform 127"/>
            <p:cNvSpPr>
              <a:spLocks/>
            </p:cNvSpPr>
            <p:nvPr/>
          </p:nvSpPr>
          <p:spPr bwMode="auto">
            <a:xfrm>
              <a:off x="4419737" y="3363544"/>
              <a:ext cx="362040" cy="413167"/>
            </a:xfrm>
            <a:custGeom>
              <a:avLst/>
              <a:gdLst>
                <a:gd name="T0" fmla="*/ 86 w 219"/>
                <a:gd name="T1" fmla="*/ 266 h 266"/>
                <a:gd name="T2" fmla="*/ 74 w 219"/>
                <a:gd name="T3" fmla="*/ 251 h 266"/>
                <a:gd name="T4" fmla="*/ 63 w 219"/>
                <a:gd name="T5" fmla="*/ 236 h 266"/>
                <a:gd name="T6" fmla="*/ 51 w 219"/>
                <a:gd name="T7" fmla="*/ 231 h 266"/>
                <a:gd name="T8" fmla="*/ 43 w 219"/>
                <a:gd name="T9" fmla="*/ 225 h 266"/>
                <a:gd name="T10" fmla="*/ 33 w 219"/>
                <a:gd name="T11" fmla="*/ 225 h 266"/>
                <a:gd name="T12" fmla="*/ 24 w 219"/>
                <a:gd name="T13" fmla="*/ 229 h 266"/>
                <a:gd name="T14" fmla="*/ 15 w 219"/>
                <a:gd name="T15" fmla="*/ 227 h 266"/>
                <a:gd name="T16" fmla="*/ 8 w 219"/>
                <a:gd name="T17" fmla="*/ 234 h 266"/>
                <a:gd name="T18" fmla="*/ 7 w 219"/>
                <a:gd name="T19" fmla="*/ 223 h 266"/>
                <a:gd name="T20" fmla="*/ 12 w 219"/>
                <a:gd name="T21" fmla="*/ 213 h 266"/>
                <a:gd name="T22" fmla="*/ 15 w 219"/>
                <a:gd name="T23" fmla="*/ 193 h 266"/>
                <a:gd name="T24" fmla="*/ 13 w 219"/>
                <a:gd name="T25" fmla="*/ 173 h 266"/>
                <a:gd name="T26" fmla="*/ 11 w 219"/>
                <a:gd name="T27" fmla="*/ 162 h 266"/>
                <a:gd name="T28" fmla="*/ 14 w 219"/>
                <a:gd name="T29" fmla="*/ 152 h 266"/>
                <a:gd name="T30" fmla="*/ 9 w 219"/>
                <a:gd name="T31" fmla="*/ 142 h 266"/>
                <a:gd name="T32" fmla="*/ 0 w 219"/>
                <a:gd name="T33" fmla="*/ 133 h 266"/>
                <a:gd name="T34" fmla="*/ 4 w 219"/>
                <a:gd name="T35" fmla="*/ 126 h 266"/>
                <a:gd name="T36" fmla="*/ 75 w 219"/>
                <a:gd name="T37" fmla="*/ 126 h 266"/>
                <a:gd name="T38" fmla="*/ 72 w 219"/>
                <a:gd name="T39" fmla="*/ 96 h 266"/>
                <a:gd name="T40" fmla="*/ 77 w 219"/>
                <a:gd name="T41" fmla="*/ 86 h 266"/>
                <a:gd name="T42" fmla="*/ 93 w 219"/>
                <a:gd name="T43" fmla="*/ 84 h 266"/>
                <a:gd name="T44" fmla="*/ 94 w 219"/>
                <a:gd name="T45" fmla="*/ 31 h 266"/>
                <a:gd name="T46" fmla="*/ 153 w 219"/>
                <a:gd name="T47" fmla="*/ 32 h 266"/>
                <a:gd name="T48" fmla="*/ 153 w 219"/>
                <a:gd name="T49" fmla="*/ 0 h 266"/>
                <a:gd name="T50" fmla="*/ 219 w 219"/>
                <a:gd name="T51" fmla="*/ 51 h 266"/>
                <a:gd name="T52" fmla="*/ 192 w 219"/>
                <a:gd name="T53" fmla="*/ 51 h 266"/>
                <a:gd name="T54" fmla="*/ 200 w 219"/>
                <a:gd name="T55" fmla="*/ 141 h 266"/>
                <a:gd name="T56" fmla="*/ 208 w 219"/>
                <a:gd name="T57" fmla="*/ 230 h 266"/>
                <a:gd name="T58" fmla="*/ 211 w 219"/>
                <a:gd name="T59" fmla="*/ 233 h 266"/>
                <a:gd name="T60" fmla="*/ 207 w 219"/>
                <a:gd name="T61" fmla="*/ 247 h 266"/>
                <a:gd name="T62" fmla="*/ 134 w 219"/>
                <a:gd name="T63" fmla="*/ 248 h 266"/>
                <a:gd name="T64" fmla="*/ 131 w 219"/>
                <a:gd name="T65" fmla="*/ 252 h 266"/>
                <a:gd name="T66" fmla="*/ 124 w 219"/>
                <a:gd name="T67" fmla="*/ 251 h 266"/>
                <a:gd name="T68" fmla="*/ 114 w 219"/>
                <a:gd name="T69" fmla="*/ 255 h 266"/>
                <a:gd name="T70" fmla="*/ 101 w 219"/>
                <a:gd name="T71" fmla="*/ 249 h 266"/>
                <a:gd name="T72" fmla="*/ 95 w 219"/>
                <a:gd name="T73" fmla="*/ 250 h 266"/>
                <a:gd name="T74" fmla="*/ 92 w 219"/>
                <a:gd name="T75" fmla="*/ 262 h 266"/>
                <a:gd name="T76" fmla="*/ 86 w 219"/>
                <a:gd name="T77" fmla="*/ 266 h 2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219" h="266">
                  <a:moveTo>
                    <a:pt x="86" y="266"/>
                  </a:moveTo>
                  <a:lnTo>
                    <a:pt x="74" y="251"/>
                  </a:lnTo>
                  <a:lnTo>
                    <a:pt x="63" y="236"/>
                  </a:lnTo>
                  <a:lnTo>
                    <a:pt x="51" y="231"/>
                  </a:lnTo>
                  <a:lnTo>
                    <a:pt x="43" y="225"/>
                  </a:lnTo>
                  <a:lnTo>
                    <a:pt x="33" y="225"/>
                  </a:lnTo>
                  <a:lnTo>
                    <a:pt x="24" y="229"/>
                  </a:lnTo>
                  <a:lnTo>
                    <a:pt x="15" y="227"/>
                  </a:lnTo>
                  <a:lnTo>
                    <a:pt x="8" y="234"/>
                  </a:lnTo>
                  <a:lnTo>
                    <a:pt x="7" y="223"/>
                  </a:lnTo>
                  <a:lnTo>
                    <a:pt x="12" y="213"/>
                  </a:lnTo>
                  <a:lnTo>
                    <a:pt x="15" y="193"/>
                  </a:lnTo>
                  <a:lnTo>
                    <a:pt x="13" y="173"/>
                  </a:lnTo>
                  <a:lnTo>
                    <a:pt x="11" y="162"/>
                  </a:lnTo>
                  <a:lnTo>
                    <a:pt x="14" y="152"/>
                  </a:lnTo>
                  <a:lnTo>
                    <a:pt x="9" y="142"/>
                  </a:lnTo>
                  <a:lnTo>
                    <a:pt x="0" y="133"/>
                  </a:lnTo>
                  <a:lnTo>
                    <a:pt x="4" y="126"/>
                  </a:lnTo>
                  <a:lnTo>
                    <a:pt x="75" y="126"/>
                  </a:lnTo>
                  <a:lnTo>
                    <a:pt x="72" y="96"/>
                  </a:lnTo>
                  <a:lnTo>
                    <a:pt x="77" y="86"/>
                  </a:lnTo>
                  <a:lnTo>
                    <a:pt x="93" y="84"/>
                  </a:lnTo>
                  <a:lnTo>
                    <a:pt x="94" y="31"/>
                  </a:lnTo>
                  <a:lnTo>
                    <a:pt x="153" y="32"/>
                  </a:lnTo>
                  <a:lnTo>
                    <a:pt x="153" y="0"/>
                  </a:lnTo>
                  <a:lnTo>
                    <a:pt x="219" y="51"/>
                  </a:lnTo>
                  <a:lnTo>
                    <a:pt x="192" y="51"/>
                  </a:lnTo>
                  <a:lnTo>
                    <a:pt x="200" y="141"/>
                  </a:lnTo>
                  <a:lnTo>
                    <a:pt x="208" y="230"/>
                  </a:lnTo>
                  <a:lnTo>
                    <a:pt x="211" y="233"/>
                  </a:lnTo>
                  <a:lnTo>
                    <a:pt x="207" y="247"/>
                  </a:lnTo>
                  <a:lnTo>
                    <a:pt x="134" y="248"/>
                  </a:lnTo>
                  <a:lnTo>
                    <a:pt x="131" y="252"/>
                  </a:lnTo>
                  <a:lnTo>
                    <a:pt x="124" y="251"/>
                  </a:lnTo>
                  <a:lnTo>
                    <a:pt x="114" y="255"/>
                  </a:lnTo>
                  <a:lnTo>
                    <a:pt x="101" y="249"/>
                  </a:lnTo>
                  <a:lnTo>
                    <a:pt x="95" y="250"/>
                  </a:lnTo>
                  <a:lnTo>
                    <a:pt x="92" y="262"/>
                  </a:lnTo>
                  <a:lnTo>
                    <a:pt x="86" y="266"/>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29" name="Freeform 128"/>
            <p:cNvSpPr>
              <a:spLocks/>
            </p:cNvSpPr>
            <p:nvPr/>
          </p:nvSpPr>
          <p:spPr bwMode="auto">
            <a:xfrm>
              <a:off x="5912526" y="4545575"/>
              <a:ext cx="89270" cy="243862"/>
            </a:xfrm>
            <a:custGeom>
              <a:avLst/>
              <a:gdLst>
                <a:gd name="T0" fmla="*/ 36 w 54"/>
                <a:gd name="T1" fmla="*/ 48 h 157"/>
                <a:gd name="T2" fmla="*/ 30 w 54"/>
                <a:gd name="T3" fmla="*/ 63 h 157"/>
                <a:gd name="T4" fmla="*/ 34 w 54"/>
                <a:gd name="T5" fmla="*/ 91 h 157"/>
                <a:gd name="T6" fmla="*/ 41 w 54"/>
                <a:gd name="T7" fmla="*/ 90 h 157"/>
                <a:gd name="T8" fmla="*/ 47 w 54"/>
                <a:gd name="T9" fmla="*/ 97 h 157"/>
                <a:gd name="T10" fmla="*/ 54 w 54"/>
                <a:gd name="T11" fmla="*/ 112 h 157"/>
                <a:gd name="T12" fmla="*/ 54 w 54"/>
                <a:gd name="T13" fmla="*/ 139 h 157"/>
                <a:gd name="T14" fmla="*/ 46 w 54"/>
                <a:gd name="T15" fmla="*/ 143 h 157"/>
                <a:gd name="T16" fmla="*/ 40 w 54"/>
                <a:gd name="T17" fmla="*/ 157 h 157"/>
                <a:gd name="T18" fmla="*/ 29 w 54"/>
                <a:gd name="T19" fmla="*/ 145 h 157"/>
                <a:gd name="T20" fmla="*/ 28 w 54"/>
                <a:gd name="T21" fmla="*/ 130 h 157"/>
                <a:gd name="T22" fmla="*/ 33 w 54"/>
                <a:gd name="T23" fmla="*/ 120 h 157"/>
                <a:gd name="T24" fmla="*/ 32 w 54"/>
                <a:gd name="T25" fmla="*/ 112 h 157"/>
                <a:gd name="T26" fmla="*/ 25 w 54"/>
                <a:gd name="T27" fmla="*/ 107 h 157"/>
                <a:gd name="T28" fmla="*/ 20 w 54"/>
                <a:gd name="T29" fmla="*/ 109 h 157"/>
                <a:gd name="T30" fmla="*/ 10 w 54"/>
                <a:gd name="T31" fmla="*/ 99 h 157"/>
                <a:gd name="T32" fmla="*/ 0 w 54"/>
                <a:gd name="T33" fmla="*/ 93 h 157"/>
                <a:gd name="T34" fmla="*/ 6 w 54"/>
                <a:gd name="T35" fmla="*/ 74 h 157"/>
                <a:gd name="T36" fmla="*/ 12 w 54"/>
                <a:gd name="T37" fmla="*/ 67 h 157"/>
                <a:gd name="T38" fmla="*/ 9 w 54"/>
                <a:gd name="T39" fmla="*/ 50 h 157"/>
                <a:gd name="T40" fmla="*/ 13 w 54"/>
                <a:gd name="T41" fmla="*/ 33 h 157"/>
                <a:gd name="T42" fmla="*/ 17 w 54"/>
                <a:gd name="T43" fmla="*/ 27 h 157"/>
                <a:gd name="T44" fmla="*/ 13 w 54"/>
                <a:gd name="T45" fmla="*/ 10 h 157"/>
                <a:gd name="T46" fmla="*/ 4 w 54"/>
                <a:gd name="T47" fmla="*/ 0 h 157"/>
                <a:gd name="T48" fmla="*/ 22 w 54"/>
                <a:gd name="T49" fmla="*/ 4 h 157"/>
                <a:gd name="T50" fmla="*/ 25 w 54"/>
                <a:gd name="T51" fmla="*/ 10 h 157"/>
                <a:gd name="T52" fmla="*/ 32 w 54"/>
                <a:gd name="T53" fmla="*/ 20 h 157"/>
                <a:gd name="T54" fmla="*/ 36 w 54"/>
                <a:gd name="T55" fmla="*/ 48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54" h="157">
                  <a:moveTo>
                    <a:pt x="36" y="48"/>
                  </a:moveTo>
                  <a:lnTo>
                    <a:pt x="30" y="63"/>
                  </a:lnTo>
                  <a:lnTo>
                    <a:pt x="34" y="91"/>
                  </a:lnTo>
                  <a:lnTo>
                    <a:pt x="41" y="90"/>
                  </a:lnTo>
                  <a:lnTo>
                    <a:pt x="47" y="97"/>
                  </a:lnTo>
                  <a:lnTo>
                    <a:pt x="54" y="112"/>
                  </a:lnTo>
                  <a:lnTo>
                    <a:pt x="54" y="139"/>
                  </a:lnTo>
                  <a:lnTo>
                    <a:pt x="46" y="143"/>
                  </a:lnTo>
                  <a:lnTo>
                    <a:pt x="40" y="157"/>
                  </a:lnTo>
                  <a:lnTo>
                    <a:pt x="29" y="145"/>
                  </a:lnTo>
                  <a:lnTo>
                    <a:pt x="28" y="130"/>
                  </a:lnTo>
                  <a:lnTo>
                    <a:pt x="33" y="120"/>
                  </a:lnTo>
                  <a:lnTo>
                    <a:pt x="32" y="112"/>
                  </a:lnTo>
                  <a:lnTo>
                    <a:pt x="25" y="107"/>
                  </a:lnTo>
                  <a:lnTo>
                    <a:pt x="20" y="109"/>
                  </a:lnTo>
                  <a:lnTo>
                    <a:pt x="10" y="99"/>
                  </a:lnTo>
                  <a:lnTo>
                    <a:pt x="0" y="93"/>
                  </a:lnTo>
                  <a:lnTo>
                    <a:pt x="6" y="74"/>
                  </a:lnTo>
                  <a:lnTo>
                    <a:pt x="12" y="67"/>
                  </a:lnTo>
                  <a:lnTo>
                    <a:pt x="9" y="50"/>
                  </a:lnTo>
                  <a:lnTo>
                    <a:pt x="13" y="33"/>
                  </a:lnTo>
                  <a:lnTo>
                    <a:pt x="17" y="27"/>
                  </a:lnTo>
                  <a:lnTo>
                    <a:pt x="13" y="10"/>
                  </a:lnTo>
                  <a:lnTo>
                    <a:pt x="4" y="0"/>
                  </a:lnTo>
                  <a:lnTo>
                    <a:pt x="22" y="4"/>
                  </a:lnTo>
                  <a:lnTo>
                    <a:pt x="25" y="10"/>
                  </a:lnTo>
                  <a:lnTo>
                    <a:pt x="32" y="20"/>
                  </a:lnTo>
                  <a:lnTo>
                    <a:pt x="36" y="48"/>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31" name="Freeform 130"/>
            <p:cNvSpPr>
              <a:spLocks/>
            </p:cNvSpPr>
            <p:nvPr/>
          </p:nvSpPr>
          <p:spPr bwMode="auto">
            <a:xfrm>
              <a:off x="5279370" y="4794096"/>
              <a:ext cx="400061" cy="391421"/>
            </a:xfrm>
            <a:custGeom>
              <a:avLst/>
              <a:gdLst>
                <a:gd name="T0" fmla="*/ 76 w 242"/>
                <a:gd name="T1" fmla="*/ 242 h 252"/>
                <a:gd name="T2" fmla="*/ 64 w 242"/>
                <a:gd name="T3" fmla="*/ 226 h 252"/>
                <a:gd name="T4" fmla="*/ 58 w 242"/>
                <a:gd name="T5" fmla="*/ 211 h 252"/>
                <a:gd name="T6" fmla="*/ 54 w 242"/>
                <a:gd name="T7" fmla="*/ 191 h 252"/>
                <a:gd name="T8" fmla="*/ 50 w 242"/>
                <a:gd name="T9" fmla="*/ 176 h 252"/>
                <a:gd name="T10" fmla="*/ 45 w 242"/>
                <a:gd name="T11" fmla="*/ 144 h 252"/>
                <a:gd name="T12" fmla="*/ 46 w 242"/>
                <a:gd name="T13" fmla="*/ 119 h 252"/>
                <a:gd name="T14" fmla="*/ 44 w 242"/>
                <a:gd name="T15" fmla="*/ 108 h 252"/>
                <a:gd name="T16" fmla="*/ 37 w 242"/>
                <a:gd name="T17" fmla="*/ 99 h 252"/>
                <a:gd name="T18" fmla="*/ 28 w 242"/>
                <a:gd name="T19" fmla="*/ 82 h 252"/>
                <a:gd name="T20" fmla="*/ 19 w 242"/>
                <a:gd name="T21" fmla="*/ 57 h 252"/>
                <a:gd name="T22" fmla="*/ 15 w 242"/>
                <a:gd name="T23" fmla="*/ 44 h 252"/>
                <a:gd name="T24" fmla="*/ 1 w 242"/>
                <a:gd name="T25" fmla="*/ 24 h 252"/>
                <a:gd name="T26" fmla="*/ 0 w 242"/>
                <a:gd name="T27" fmla="*/ 8 h 252"/>
                <a:gd name="T28" fmla="*/ 9 w 242"/>
                <a:gd name="T29" fmla="*/ 4 h 252"/>
                <a:gd name="T30" fmla="*/ 20 w 242"/>
                <a:gd name="T31" fmla="*/ 0 h 252"/>
                <a:gd name="T32" fmla="*/ 32 w 242"/>
                <a:gd name="T33" fmla="*/ 1 h 252"/>
                <a:gd name="T34" fmla="*/ 42 w 242"/>
                <a:gd name="T35" fmla="*/ 10 h 252"/>
                <a:gd name="T36" fmla="*/ 45 w 242"/>
                <a:gd name="T37" fmla="*/ 9 h 252"/>
                <a:gd name="T38" fmla="*/ 119 w 242"/>
                <a:gd name="T39" fmla="*/ 8 h 252"/>
                <a:gd name="T40" fmla="*/ 131 w 242"/>
                <a:gd name="T41" fmla="*/ 18 h 252"/>
                <a:gd name="T42" fmla="*/ 175 w 242"/>
                <a:gd name="T43" fmla="*/ 21 h 252"/>
                <a:gd name="T44" fmla="*/ 208 w 242"/>
                <a:gd name="T45" fmla="*/ 13 h 252"/>
                <a:gd name="T46" fmla="*/ 223 w 242"/>
                <a:gd name="T47" fmla="*/ 8 h 252"/>
                <a:gd name="T48" fmla="*/ 235 w 242"/>
                <a:gd name="T49" fmla="*/ 9 h 252"/>
                <a:gd name="T50" fmla="*/ 242 w 242"/>
                <a:gd name="T51" fmla="*/ 14 h 252"/>
                <a:gd name="T52" fmla="*/ 242 w 242"/>
                <a:gd name="T53" fmla="*/ 15 h 252"/>
                <a:gd name="T54" fmla="*/ 232 w 242"/>
                <a:gd name="T55" fmla="*/ 20 h 252"/>
                <a:gd name="T56" fmla="*/ 226 w 242"/>
                <a:gd name="T57" fmla="*/ 20 h 252"/>
                <a:gd name="T58" fmla="*/ 214 w 242"/>
                <a:gd name="T59" fmla="*/ 28 h 252"/>
                <a:gd name="T60" fmla="*/ 208 w 242"/>
                <a:gd name="T61" fmla="*/ 20 h 252"/>
                <a:gd name="T62" fmla="*/ 179 w 242"/>
                <a:gd name="T63" fmla="*/ 27 h 252"/>
                <a:gd name="T64" fmla="*/ 166 w 242"/>
                <a:gd name="T65" fmla="*/ 28 h 252"/>
                <a:gd name="T66" fmla="*/ 163 w 242"/>
                <a:gd name="T67" fmla="*/ 102 h 252"/>
                <a:gd name="T68" fmla="*/ 145 w 242"/>
                <a:gd name="T69" fmla="*/ 102 h 252"/>
                <a:gd name="T70" fmla="*/ 143 w 242"/>
                <a:gd name="T71" fmla="*/ 163 h 252"/>
                <a:gd name="T72" fmla="*/ 139 w 242"/>
                <a:gd name="T73" fmla="*/ 240 h 252"/>
                <a:gd name="T74" fmla="*/ 123 w 242"/>
                <a:gd name="T75" fmla="*/ 250 h 252"/>
                <a:gd name="T76" fmla="*/ 114 w 242"/>
                <a:gd name="T77" fmla="*/ 252 h 252"/>
                <a:gd name="T78" fmla="*/ 103 w 242"/>
                <a:gd name="T79" fmla="*/ 248 h 252"/>
                <a:gd name="T80" fmla="*/ 95 w 242"/>
                <a:gd name="T81" fmla="*/ 246 h 252"/>
                <a:gd name="T82" fmla="*/ 92 w 242"/>
                <a:gd name="T83" fmla="*/ 238 h 252"/>
                <a:gd name="T84" fmla="*/ 85 w 242"/>
                <a:gd name="T85" fmla="*/ 232 h 252"/>
                <a:gd name="T86" fmla="*/ 76 w 242"/>
                <a:gd name="T87" fmla="*/ 242 h 2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42" h="252">
                  <a:moveTo>
                    <a:pt x="76" y="242"/>
                  </a:moveTo>
                  <a:lnTo>
                    <a:pt x="64" y="226"/>
                  </a:lnTo>
                  <a:lnTo>
                    <a:pt x="58" y="211"/>
                  </a:lnTo>
                  <a:lnTo>
                    <a:pt x="54" y="191"/>
                  </a:lnTo>
                  <a:lnTo>
                    <a:pt x="50" y="176"/>
                  </a:lnTo>
                  <a:lnTo>
                    <a:pt x="45" y="144"/>
                  </a:lnTo>
                  <a:lnTo>
                    <a:pt x="46" y="119"/>
                  </a:lnTo>
                  <a:lnTo>
                    <a:pt x="44" y="108"/>
                  </a:lnTo>
                  <a:lnTo>
                    <a:pt x="37" y="99"/>
                  </a:lnTo>
                  <a:lnTo>
                    <a:pt x="28" y="82"/>
                  </a:lnTo>
                  <a:lnTo>
                    <a:pt x="19" y="57"/>
                  </a:lnTo>
                  <a:lnTo>
                    <a:pt x="15" y="44"/>
                  </a:lnTo>
                  <a:lnTo>
                    <a:pt x="1" y="24"/>
                  </a:lnTo>
                  <a:lnTo>
                    <a:pt x="0" y="8"/>
                  </a:lnTo>
                  <a:lnTo>
                    <a:pt x="9" y="4"/>
                  </a:lnTo>
                  <a:lnTo>
                    <a:pt x="20" y="0"/>
                  </a:lnTo>
                  <a:lnTo>
                    <a:pt x="32" y="1"/>
                  </a:lnTo>
                  <a:lnTo>
                    <a:pt x="42" y="10"/>
                  </a:lnTo>
                  <a:lnTo>
                    <a:pt x="45" y="9"/>
                  </a:lnTo>
                  <a:lnTo>
                    <a:pt x="119" y="8"/>
                  </a:lnTo>
                  <a:lnTo>
                    <a:pt x="131" y="18"/>
                  </a:lnTo>
                  <a:lnTo>
                    <a:pt x="175" y="21"/>
                  </a:lnTo>
                  <a:lnTo>
                    <a:pt x="208" y="13"/>
                  </a:lnTo>
                  <a:lnTo>
                    <a:pt x="223" y="8"/>
                  </a:lnTo>
                  <a:lnTo>
                    <a:pt x="235" y="9"/>
                  </a:lnTo>
                  <a:lnTo>
                    <a:pt x="242" y="14"/>
                  </a:lnTo>
                  <a:lnTo>
                    <a:pt x="242" y="15"/>
                  </a:lnTo>
                  <a:lnTo>
                    <a:pt x="232" y="20"/>
                  </a:lnTo>
                  <a:lnTo>
                    <a:pt x="226" y="20"/>
                  </a:lnTo>
                  <a:lnTo>
                    <a:pt x="214" y="28"/>
                  </a:lnTo>
                  <a:lnTo>
                    <a:pt x="208" y="20"/>
                  </a:lnTo>
                  <a:lnTo>
                    <a:pt x="179" y="27"/>
                  </a:lnTo>
                  <a:lnTo>
                    <a:pt x="166" y="28"/>
                  </a:lnTo>
                  <a:lnTo>
                    <a:pt x="163" y="102"/>
                  </a:lnTo>
                  <a:lnTo>
                    <a:pt x="145" y="102"/>
                  </a:lnTo>
                  <a:lnTo>
                    <a:pt x="143" y="163"/>
                  </a:lnTo>
                  <a:lnTo>
                    <a:pt x="139" y="240"/>
                  </a:lnTo>
                  <a:lnTo>
                    <a:pt x="123" y="250"/>
                  </a:lnTo>
                  <a:lnTo>
                    <a:pt x="114" y="252"/>
                  </a:lnTo>
                  <a:lnTo>
                    <a:pt x="103" y="248"/>
                  </a:lnTo>
                  <a:lnTo>
                    <a:pt x="95" y="246"/>
                  </a:lnTo>
                  <a:lnTo>
                    <a:pt x="92" y="238"/>
                  </a:lnTo>
                  <a:lnTo>
                    <a:pt x="85" y="232"/>
                  </a:lnTo>
                  <a:lnTo>
                    <a:pt x="76" y="242"/>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33" name="Freeform 132"/>
            <p:cNvSpPr>
              <a:spLocks/>
            </p:cNvSpPr>
            <p:nvPr/>
          </p:nvSpPr>
          <p:spPr bwMode="auto">
            <a:xfrm>
              <a:off x="4937170" y="3490911"/>
              <a:ext cx="464534" cy="380549"/>
            </a:xfrm>
            <a:custGeom>
              <a:avLst/>
              <a:gdLst>
                <a:gd name="T0" fmla="*/ 34 w 281"/>
                <a:gd name="T1" fmla="*/ 239 h 245"/>
                <a:gd name="T2" fmla="*/ 34 w 281"/>
                <a:gd name="T3" fmla="*/ 225 h 245"/>
                <a:gd name="T4" fmla="*/ 13 w 281"/>
                <a:gd name="T5" fmla="*/ 220 h 245"/>
                <a:gd name="T6" fmla="*/ 12 w 281"/>
                <a:gd name="T7" fmla="*/ 210 h 245"/>
                <a:gd name="T8" fmla="*/ 2 w 281"/>
                <a:gd name="T9" fmla="*/ 197 h 245"/>
                <a:gd name="T10" fmla="*/ 0 w 281"/>
                <a:gd name="T11" fmla="*/ 187 h 245"/>
                <a:gd name="T12" fmla="*/ 1 w 281"/>
                <a:gd name="T13" fmla="*/ 177 h 245"/>
                <a:gd name="T14" fmla="*/ 13 w 281"/>
                <a:gd name="T15" fmla="*/ 176 h 245"/>
                <a:gd name="T16" fmla="*/ 19 w 281"/>
                <a:gd name="T17" fmla="*/ 169 h 245"/>
                <a:gd name="T18" fmla="*/ 44 w 281"/>
                <a:gd name="T19" fmla="*/ 167 h 245"/>
                <a:gd name="T20" fmla="*/ 60 w 281"/>
                <a:gd name="T21" fmla="*/ 164 h 245"/>
                <a:gd name="T22" fmla="*/ 62 w 281"/>
                <a:gd name="T23" fmla="*/ 151 h 245"/>
                <a:gd name="T24" fmla="*/ 72 w 281"/>
                <a:gd name="T25" fmla="*/ 137 h 245"/>
                <a:gd name="T26" fmla="*/ 71 w 281"/>
                <a:gd name="T27" fmla="*/ 89 h 245"/>
                <a:gd name="T28" fmla="*/ 97 w 281"/>
                <a:gd name="T29" fmla="*/ 80 h 245"/>
                <a:gd name="T30" fmla="*/ 149 w 281"/>
                <a:gd name="T31" fmla="*/ 39 h 245"/>
                <a:gd name="T32" fmla="*/ 209 w 281"/>
                <a:gd name="T33" fmla="*/ 0 h 245"/>
                <a:gd name="T34" fmla="*/ 238 w 281"/>
                <a:gd name="T35" fmla="*/ 9 h 245"/>
                <a:gd name="T36" fmla="*/ 248 w 281"/>
                <a:gd name="T37" fmla="*/ 20 h 245"/>
                <a:gd name="T38" fmla="*/ 261 w 281"/>
                <a:gd name="T39" fmla="*/ 12 h 245"/>
                <a:gd name="T40" fmla="*/ 266 w 281"/>
                <a:gd name="T41" fmla="*/ 45 h 245"/>
                <a:gd name="T42" fmla="*/ 273 w 281"/>
                <a:gd name="T43" fmla="*/ 50 h 245"/>
                <a:gd name="T44" fmla="*/ 274 w 281"/>
                <a:gd name="T45" fmla="*/ 57 h 245"/>
                <a:gd name="T46" fmla="*/ 281 w 281"/>
                <a:gd name="T47" fmla="*/ 64 h 245"/>
                <a:gd name="T48" fmla="*/ 278 w 281"/>
                <a:gd name="T49" fmla="*/ 73 h 245"/>
                <a:gd name="T50" fmla="*/ 271 w 281"/>
                <a:gd name="T51" fmla="*/ 115 h 245"/>
                <a:gd name="T52" fmla="*/ 271 w 281"/>
                <a:gd name="T53" fmla="*/ 142 h 245"/>
                <a:gd name="T54" fmla="*/ 248 w 281"/>
                <a:gd name="T55" fmla="*/ 162 h 245"/>
                <a:gd name="T56" fmla="*/ 241 w 281"/>
                <a:gd name="T57" fmla="*/ 189 h 245"/>
                <a:gd name="T58" fmla="*/ 249 w 281"/>
                <a:gd name="T59" fmla="*/ 197 h 245"/>
                <a:gd name="T60" fmla="*/ 249 w 281"/>
                <a:gd name="T61" fmla="*/ 210 h 245"/>
                <a:gd name="T62" fmla="*/ 260 w 281"/>
                <a:gd name="T63" fmla="*/ 210 h 245"/>
                <a:gd name="T64" fmla="*/ 259 w 281"/>
                <a:gd name="T65" fmla="*/ 220 h 245"/>
                <a:gd name="T66" fmla="*/ 254 w 281"/>
                <a:gd name="T67" fmla="*/ 221 h 245"/>
                <a:gd name="T68" fmla="*/ 253 w 281"/>
                <a:gd name="T69" fmla="*/ 228 h 245"/>
                <a:gd name="T70" fmla="*/ 250 w 281"/>
                <a:gd name="T71" fmla="*/ 228 h 245"/>
                <a:gd name="T72" fmla="*/ 237 w 281"/>
                <a:gd name="T73" fmla="*/ 206 h 245"/>
                <a:gd name="T74" fmla="*/ 233 w 281"/>
                <a:gd name="T75" fmla="*/ 205 h 245"/>
                <a:gd name="T76" fmla="*/ 219 w 281"/>
                <a:gd name="T77" fmla="*/ 216 h 245"/>
                <a:gd name="T78" fmla="*/ 205 w 281"/>
                <a:gd name="T79" fmla="*/ 210 h 245"/>
                <a:gd name="T80" fmla="*/ 195 w 281"/>
                <a:gd name="T81" fmla="*/ 209 h 245"/>
                <a:gd name="T82" fmla="*/ 189 w 281"/>
                <a:gd name="T83" fmla="*/ 212 h 245"/>
                <a:gd name="T84" fmla="*/ 179 w 281"/>
                <a:gd name="T85" fmla="*/ 212 h 245"/>
                <a:gd name="T86" fmla="*/ 168 w 281"/>
                <a:gd name="T87" fmla="*/ 220 h 245"/>
                <a:gd name="T88" fmla="*/ 159 w 281"/>
                <a:gd name="T89" fmla="*/ 221 h 245"/>
                <a:gd name="T90" fmla="*/ 137 w 281"/>
                <a:gd name="T91" fmla="*/ 210 h 245"/>
                <a:gd name="T92" fmla="*/ 128 w 281"/>
                <a:gd name="T93" fmla="*/ 215 h 245"/>
                <a:gd name="T94" fmla="*/ 119 w 281"/>
                <a:gd name="T95" fmla="*/ 215 h 245"/>
                <a:gd name="T96" fmla="*/ 112 w 281"/>
                <a:gd name="T97" fmla="*/ 207 h 245"/>
                <a:gd name="T98" fmla="*/ 93 w 281"/>
                <a:gd name="T99" fmla="*/ 199 h 245"/>
                <a:gd name="T100" fmla="*/ 74 w 281"/>
                <a:gd name="T101" fmla="*/ 202 h 245"/>
                <a:gd name="T102" fmla="*/ 69 w 281"/>
                <a:gd name="T103" fmla="*/ 206 h 245"/>
                <a:gd name="T104" fmla="*/ 67 w 281"/>
                <a:gd name="T105" fmla="*/ 218 h 245"/>
                <a:gd name="T106" fmla="*/ 61 w 281"/>
                <a:gd name="T107" fmla="*/ 227 h 245"/>
                <a:gd name="T108" fmla="*/ 60 w 281"/>
                <a:gd name="T109" fmla="*/ 245 h 245"/>
                <a:gd name="T110" fmla="*/ 46 w 281"/>
                <a:gd name="T111" fmla="*/ 233 h 245"/>
                <a:gd name="T112" fmla="*/ 40 w 281"/>
                <a:gd name="T113" fmla="*/ 233 h 245"/>
                <a:gd name="T114" fmla="*/ 34 w 281"/>
                <a:gd name="T115" fmla="*/ 239 h 2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81" h="245">
                  <a:moveTo>
                    <a:pt x="34" y="239"/>
                  </a:moveTo>
                  <a:lnTo>
                    <a:pt x="34" y="225"/>
                  </a:lnTo>
                  <a:lnTo>
                    <a:pt x="13" y="220"/>
                  </a:lnTo>
                  <a:lnTo>
                    <a:pt x="12" y="210"/>
                  </a:lnTo>
                  <a:lnTo>
                    <a:pt x="2" y="197"/>
                  </a:lnTo>
                  <a:lnTo>
                    <a:pt x="0" y="187"/>
                  </a:lnTo>
                  <a:lnTo>
                    <a:pt x="1" y="177"/>
                  </a:lnTo>
                  <a:lnTo>
                    <a:pt x="13" y="176"/>
                  </a:lnTo>
                  <a:lnTo>
                    <a:pt x="19" y="169"/>
                  </a:lnTo>
                  <a:lnTo>
                    <a:pt x="44" y="167"/>
                  </a:lnTo>
                  <a:lnTo>
                    <a:pt x="60" y="164"/>
                  </a:lnTo>
                  <a:lnTo>
                    <a:pt x="62" y="151"/>
                  </a:lnTo>
                  <a:lnTo>
                    <a:pt x="72" y="137"/>
                  </a:lnTo>
                  <a:lnTo>
                    <a:pt x="71" y="89"/>
                  </a:lnTo>
                  <a:lnTo>
                    <a:pt x="97" y="80"/>
                  </a:lnTo>
                  <a:lnTo>
                    <a:pt x="149" y="39"/>
                  </a:lnTo>
                  <a:lnTo>
                    <a:pt x="209" y="0"/>
                  </a:lnTo>
                  <a:lnTo>
                    <a:pt x="238" y="9"/>
                  </a:lnTo>
                  <a:lnTo>
                    <a:pt x="248" y="20"/>
                  </a:lnTo>
                  <a:lnTo>
                    <a:pt x="261" y="12"/>
                  </a:lnTo>
                  <a:lnTo>
                    <a:pt x="266" y="45"/>
                  </a:lnTo>
                  <a:lnTo>
                    <a:pt x="273" y="50"/>
                  </a:lnTo>
                  <a:lnTo>
                    <a:pt x="274" y="57"/>
                  </a:lnTo>
                  <a:lnTo>
                    <a:pt x="281" y="64"/>
                  </a:lnTo>
                  <a:lnTo>
                    <a:pt x="278" y="73"/>
                  </a:lnTo>
                  <a:lnTo>
                    <a:pt x="271" y="115"/>
                  </a:lnTo>
                  <a:lnTo>
                    <a:pt x="271" y="142"/>
                  </a:lnTo>
                  <a:lnTo>
                    <a:pt x="248" y="162"/>
                  </a:lnTo>
                  <a:lnTo>
                    <a:pt x="241" y="189"/>
                  </a:lnTo>
                  <a:lnTo>
                    <a:pt x="249" y="197"/>
                  </a:lnTo>
                  <a:lnTo>
                    <a:pt x="249" y="210"/>
                  </a:lnTo>
                  <a:lnTo>
                    <a:pt x="260" y="210"/>
                  </a:lnTo>
                  <a:lnTo>
                    <a:pt x="259" y="220"/>
                  </a:lnTo>
                  <a:lnTo>
                    <a:pt x="254" y="221"/>
                  </a:lnTo>
                  <a:lnTo>
                    <a:pt x="253" y="228"/>
                  </a:lnTo>
                  <a:lnTo>
                    <a:pt x="250" y="228"/>
                  </a:lnTo>
                  <a:lnTo>
                    <a:pt x="237" y="206"/>
                  </a:lnTo>
                  <a:lnTo>
                    <a:pt x="233" y="205"/>
                  </a:lnTo>
                  <a:lnTo>
                    <a:pt x="219" y="216"/>
                  </a:lnTo>
                  <a:lnTo>
                    <a:pt x="205" y="210"/>
                  </a:lnTo>
                  <a:lnTo>
                    <a:pt x="195" y="209"/>
                  </a:lnTo>
                  <a:lnTo>
                    <a:pt x="189" y="212"/>
                  </a:lnTo>
                  <a:lnTo>
                    <a:pt x="179" y="212"/>
                  </a:lnTo>
                  <a:lnTo>
                    <a:pt x="168" y="220"/>
                  </a:lnTo>
                  <a:lnTo>
                    <a:pt x="159" y="221"/>
                  </a:lnTo>
                  <a:lnTo>
                    <a:pt x="137" y="210"/>
                  </a:lnTo>
                  <a:lnTo>
                    <a:pt x="128" y="215"/>
                  </a:lnTo>
                  <a:lnTo>
                    <a:pt x="119" y="215"/>
                  </a:lnTo>
                  <a:lnTo>
                    <a:pt x="112" y="207"/>
                  </a:lnTo>
                  <a:lnTo>
                    <a:pt x="93" y="199"/>
                  </a:lnTo>
                  <a:lnTo>
                    <a:pt x="74" y="202"/>
                  </a:lnTo>
                  <a:lnTo>
                    <a:pt x="69" y="206"/>
                  </a:lnTo>
                  <a:lnTo>
                    <a:pt x="67" y="218"/>
                  </a:lnTo>
                  <a:lnTo>
                    <a:pt x="61" y="227"/>
                  </a:lnTo>
                  <a:lnTo>
                    <a:pt x="60" y="245"/>
                  </a:lnTo>
                  <a:lnTo>
                    <a:pt x="46" y="233"/>
                  </a:lnTo>
                  <a:lnTo>
                    <a:pt x="40" y="233"/>
                  </a:lnTo>
                  <a:lnTo>
                    <a:pt x="34" y="23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34" name="Freeform 133"/>
            <p:cNvSpPr>
              <a:spLocks/>
            </p:cNvSpPr>
            <p:nvPr/>
          </p:nvSpPr>
          <p:spPr bwMode="auto">
            <a:xfrm>
              <a:off x="5009909" y="3800011"/>
              <a:ext cx="357078" cy="310652"/>
            </a:xfrm>
            <a:custGeom>
              <a:avLst/>
              <a:gdLst>
                <a:gd name="T0" fmla="*/ 106 w 216"/>
                <a:gd name="T1" fmla="*/ 189 h 200"/>
                <a:gd name="T2" fmla="*/ 87 w 216"/>
                <a:gd name="T3" fmla="*/ 197 h 200"/>
                <a:gd name="T4" fmla="*/ 80 w 216"/>
                <a:gd name="T5" fmla="*/ 196 h 200"/>
                <a:gd name="T6" fmla="*/ 73 w 216"/>
                <a:gd name="T7" fmla="*/ 200 h 200"/>
                <a:gd name="T8" fmla="*/ 59 w 216"/>
                <a:gd name="T9" fmla="*/ 200 h 200"/>
                <a:gd name="T10" fmla="*/ 49 w 216"/>
                <a:gd name="T11" fmla="*/ 187 h 200"/>
                <a:gd name="T12" fmla="*/ 43 w 216"/>
                <a:gd name="T13" fmla="*/ 172 h 200"/>
                <a:gd name="T14" fmla="*/ 30 w 216"/>
                <a:gd name="T15" fmla="*/ 158 h 200"/>
                <a:gd name="T16" fmla="*/ 16 w 216"/>
                <a:gd name="T17" fmla="*/ 158 h 200"/>
                <a:gd name="T18" fmla="*/ 0 w 216"/>
                <a:gd name="T19" fmla="*/ 158 h 200"/>
                <a:gd name="T20" fmla="*/ 1 w 216"/>
                <a:gd name="T21" fmla="*/ 125 h 200"/>
                <a:gd name="T22" fmla="*/ 0 w 216"/>
                <a:gd name="T23" fmla="*/ 112 h 200"/>
                <a:gd name="T24" fmla="*/ 4 w 216"/>
                <a:gd name="T25" fmla="*/ 98 h 200"/>
                <a:gd name="T26" fmla="*/ 9 w 216"/>
                <a:gd name="T27" fmla="*/ 92 h 200"/>
                <a:gd name="T28" fmla="*/ 18 w 216"/>
                <a:gd name="T29" fmla="*/ 79 h 200"/>
                <a:gd name="T30" fmla="*/ 16 w 216"/>
                <a:gd name="T31" fmla="*/ 74 h 200"/>
                <a:gd name="T32" fmla="*/ 20 w 216"/>
                <a:gd name="T33" fmla="*/ 65 h 200"/>
                <a:gd name="T34" fmla="*/ 16 w 216"/>
                <a:gd name="T35" fmla="*/ 53 h 200"/>
                <a:gd name="T36" fmla="*/ 16 w 216"/>
                <a:gd name="T37" fmla="*/ 46 h 200"/>
                <a:gd name="T38" fmla="*/ 17 w 216"/>
                <a:gd name="T39" fmla="*/ 28 h 200"/>
                <a:gd name="T40" fmla="*/ 23 w 216"/>
                <a:gd name="T41" fmla="*/ 19 h 200"/>
                <a:gd name="T42" fmla="*/ 25 w 216"/>
                <a:gd name="T43" fmla="*/ 7 h 200"/>
                <a:gd name="T44" fmla="*/ 30 w 216"/>
                <a:gd name="T45" fmla="*/ 3 h 200"/>
                <a:gd name="T46" fmla="*/ 49 w 216"/>
                <a:gd name="T47" fmla="*/ 0 h 200"/>
                <a:gd name="T48" fmla="*/ 68 w 216"/>
                <a:gd name="T49" fmla="*/ 8 h 200"/>
                <a:gd name="T50" fmla="*/ 75 w 216"/>
                <a:gd name="T51" fmla="*/ 16 h 200"/>
                <a:gd name="T52" fmla="*/ 84 w 216"/>
                <a:gd name="T53" fmla="*/ 16 h 200"/>
                <a:gd name="T54" fmla="*/ 93 w 216"/>
                <a:gd name="T55" fmla="*/ 11 h 200"/>
                <a:gd name="T56" fmla="*/ 115 w 216"/>
                <a:gd name="T57" fmla="*/ 22 h 200"/>
                <a:gd name="T58" fmla="*/ 124 w 216"/>
                <a:gd name="T59" fmla="*/ 21 h 200"/>
                <a:gd name="T60" fmla="*/ 135 w 216"/>
                <a:gd name="T61" fmla="*/ 13 h 200"/>
                <a:gd name="T62" fmla="*/ 145 w 216"/>
                <a:gd name="T63" fmla="*/ 13 h 200"/>
                <a:gd name="T64" fmla="*/ 151 w 216"/>
                <a:gd name="T65" fmla="*/ 10 h 200"/>
                <a:gd name="T66" fmla="*/ 161 w 216"/>
                <a:gd name="T67" fmla="*/ 11 h 200"/>
                <a:gd name="T68" fmla="*/ 175 w 216"/>
                <a:gd name="T69" fmla="*/ 17 h 200"/>
                <a:gd name="T70" fmla="*/ 189 w 216"/>
                <a:gd name="T71" fmla="*/ 6 h 200"/>
                <a:gd name="T72" fmla="*/ 193 w 216"/>
                <a:gd name="T73" fmla="*/ 7 h 200"/>
                <a:gd name="T74" fmla="*/ 206 w 216"/>
                <a:gd name="T75" fmla="*/ 29 h 200"/>
                <a:gd name="T76" fmla="*/ 209 w 216"/>
                <a:gd name="T77" fmla="*/ 29 h 200"/>
                <a:gd name="T78" fmla="*/ 216 w 216"/>
                <a:gd name="T79" fmla="*/ 37 h 200"/>
                <a:gd name="T80" fmla="*/ 214 w 216"/>
                <a:gd name="T81" fmla="*/ 41 h 200"/>
                <a:gd name="T82" fmla="*/ 214 w 216"/>
                <a:gd name="T83" fmla="*/ 48 h 200"/>
                <a:gd name="T84" fmla="*/ 199 w 216"/>
                <a:gd name="T85" fmla="*/ 64 h 200"/>
                <a:gd name="T86" fmla="*/ 194 w 216"/>
                <a:gd name="T87" fmla="*/ 77 h 200"/>
                <a:gd name="T88" fmla="*/ 191 w 216"/>
                <a:gd name="T89" fmla="*/ 88 h 200"/>
                <a:gd name="T90" fmla="*/ 187 w 216"/>
                <a:gd name="T91" fmla="*/ 93 h 200"/>
                <a:gd name="T92" fmla="*/ 184 w 216"/>
                <a:gd name="T93" fmla="*/ 107 h 200"/>
                <a:gd name="T94" fmla="*/ 174 w 216"/>
                <a:gd name="T95" fmla="*/ 116 h 200"/>
                <a:gd name="T96" fmla="*/ 172 w 216"/>
                <a:gd name="T97" fmla="*/ 126 h 200"/>
                <a:gd name="T98" fmla="*/ 167 w 216"/>
                <a:gd name="T99" fmla="*/ 135 h 200"/>
                <a:gd name="T100" fmla="*/ 166 w 216"/>
                <a:gd name="T101" fmla="*/ 143 h 200"/>
                <a:gd name="T102" fmla="*/ 153 w 216"/>
                <a:gd name="T103" fmla="*/ 150 h 200"/>
                <a:gd name="T104" fmla="*/ 143 w 216"/>
                <a:gd name="T105" fmla="*/ 142 h 200"/>
                <a:gd name="T106" fmla="*/ 136 w 216"/>
                <a:gd name="T107" fmla="*/ 142 h 200"/>
                <a:gd name="T108" fmla="*/ 125 w 216"/>
                <a:gd name="T109" fmla="*/ 154 h 200"/>
                <a:gd name="T110" fmla="*/ 120 w 216"/>
                <a:gd name="T111" fmla="*/ 155 h 200"/>
                <a:gd name="T112" fmla="*/ 111 w 216"/>
                <a:gd name="T113" fmla="*/ 175 h 200"/>
                <a:gd name="T114" fmla="*/ 106 w 216"/>
                <a:gd name="T115" fmla="*/ 189 h 2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16" h="200">
                  <a:moveTo>
                    <a:pt x="106" y="189"/>
                  </a:moveTo>
                  <a:lnTo>
                    <a:pt x="87" y="197"/>
                  </a:lnTo>
                  <a:lnTo>
                    <a:pt x="80" y="196"/>
                  </a:lnTo>
                  <a:lnTo>
                    <a:pt x="73" y="200"/>
                  </a:lnTo>
                  <a:lnTo>
                    <a:pt x="59" y="200"/>
                  </a:lnTo>
                  <a:lnTo>
                    <a:pt x="49" y="187"/>
                  </a:lnTo>
                  <a:lnTo>
                    <a:pt x="43" y="172"/>
                  </a:lnTo>
                  <a:lnTo>
                    <a:pt x="30" y="158"/>
                  </a:lnTo>
                  <a:lnTo>
                    <a:pt x="16" y="158"/>
                  </a:lnTo>
                  <a:lnTo>
                    <a:pt x="0" y="158"/>
                  </a:lnTo>
                  <a:lnTo>
                    <a:pt x="1" y="125"/>
                  </a:lnTo>
                  <a:lnTo>
                    <a:pt x="0" y="112"/>
                  </a:lnTo>
                  <a:lnTo>
                    <a:pt x="4" y="98"/>
                  </a:lnTo>
                  <a:lnTo>
                    <a:pt x="9" y="92"/>
                  </a:lnTo>
                  <a:lnTo>
                    <a:pt x="18" y="79"/>
                  </a:lnTo>
                  <a:lnTo>
                    <a:pt x="16" y="74"/>
                  </a:lnTo>
                  <a:lnTo>
                    <a:pt x="20" y="65"/>
                  </a:lnTo>
                  <a:lnTo>
                    <a:pt x="16" y="53"/>
                  </a:lnTo>
                  <a:lnTo>
                    <a:pt x="16" y="46"/>
                  </a:lnTo>
                  <a:lnTo>
                    <a:pt x="17" y="28"/>
                  </a:lnTo>
                  <a:lnTo>
                    <a:pt x="23" y="19"/>
                  </a:lnTo>
                  <a:lnTo>
                    <a:pt x="25" y="7"/>
                  </a:lnTo>
                  <a:lnTo>
                    <a:pt x="30" y="3"/>
                  </a:lnTo>
                  <a:lnTo>
                    <a:pt x="49" y="0"/>
                  </a:lnTo>
                  <a:lnTo>
                    <a:pt x="68" y="8"/>
                  </a:lnTo>
                  <a:lnTo>
                    <a:pt x="75" y="16"/>
                  </a:lnTo>
                  <a:lnTo>
                    <a:pt x="84" y="16"/>
                  </a:lnTo>
                  <a:lnTo>
                    <a:pt x="93" y="11"/>
                  </a:lnTo>
                  <a:lnTo>
                    <a:pt x="115" y="22"/>
                  </a:lnTo>
                  <a:lnTo>
                    <a:pt x="124" y="21"/>
                  </a:lnTo>
                  <a:lnTo>
                    <a:pt x="135" y="13"/>
                  </a:lnTo>
                  <a:lnTo>
                    <a:pt x="145" y="13"/>
                  </a:lnTo>
                  <a:lnTo>
                    <a:pt x="151" y="10"/>
                  </a:lnTo>
                  <a:lnTo>
                    <a:pt x="161" y="11"/>
                  </a:lnTo>
                  <a:lnTo>
                    <a:pt x="175" y="17"/>
                  </a:lnTo>
                  <a:lnTo>
                    <a:pt x="189" y="6"/>
                  </a:lnTo>
                  <a:lnTo>
                    <a:pt x="193" y="7"/>
                  </a:lnTo>
                  <a:lnTo>
                    <a:pt x="206" y="29"/>
                  </a:lnTo>
                  <a:lnTo>
                    <a:pt x="209" y="29"/>
                  </a:lnTo>
                  <a:lnTo>
                    <a:pt x="216" y="37"/>
                  </a:lnTo>
                  <a:lnTo>
                    <a:pt x="214" y="41"/>
                  </a:lnTo>
                  <a:lnTo>
                    <a:pt x="214" y="48"/>
                  </a:lnTo>
                  <a:lnTo>
                    <a:pt x="199" y="64"/>
                  </a:lnTo>
                  <a:lnTo>
                    <a:pt x="194" y="77"/>
                  </a:lnTo>
                  <a:lnTo>
                    <a:pt x="191" y="88"/>
                  </a:lnTo>
                  <a:lnTo>
                    <a:pt x="187" y="93"/>
                  </a:lnTo>
                  <a:lnTo>
                    <a:pt x="184" y="107"/>
                  </a:lnTo>
                  <a:lnTo>
                    <a:pt x="174" y="116"/>
                  </a:lnTo>
                  <a:lnTo>
                    <a:pt x="172" y="126"/>
                  </a:lnTo>
                  <a:lnTo>
                    <a:pt x="167" y="135"/>
                  </a:lnTo>
                  <a:lnTo>
                    <a:pt x="166" y="143"/>
                  </a:lnTo>
                  <a:lnTo>
                    <a:pt x="153" y="150"/>
                  </a:lnTo>
                  <a:lnTo>
                    <a:pt x="143" y="142"/>
                  </a:lnTo>
                  <a:lnTo>
                    <a:pt x="136" y="142"/>
                  </a:lnTo>
                  <a:lnTo>
                    <a:pt x="125" y="154"/>
                  </a:lnTo>
                  <a:lnTo>
                    <a:pt x="120" y="155"/>
                  </a:lnTo>
                  <a:lnTo>
                    <a:pt x="111" y="175"/>
                  </a:lnTo>
                  <a:lnTo>
                    <a:pt x="106" y="18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36" name="Freeform 135"/>
            <p:cNvSpPr>
              <a:spLocks/>
            </p:cNvSpPr>
            <p:nvPr/>
          </p:nvSpPr>
          <p:spPr bwMode="auto">
            <a:xfrm>
              <a:off x="5014867" y="2532550"/>
              <a:ext cx="95882" cy="83876"/>
            </a:xfrm>
            <a:custGeom>
              <a:avLst/>
              <a:gdLst>
                <a:gd name="T0" fmla="*/ 42 w 58"/>
                <a:gd name="T1" fmla="*/ 0 h 54"/>
                <a:gd name="T2" fmla="*/ 55 w 58"/>
                <a:gd name="T3" fmla="*/ 0 h 54"/>
                <a:gd name="T4" fmla="*/ 58 w 58"/>
                <a:gd name="T5" fmla="*/ 7 h 54"/>
                <a:gd name="T6" fmla="*/ 55 w 58"/>
                <a:gd name="T7" fmla="*/ 25 h 54"/>
                <a:gd name="T8" fmla="*/ 51 w 58"/>
                <a:gd name="T9" fmla="*/ 33 h 54"/>
                <a:gd name="T10" fmla="*/ 42 w 58"/>
                <a:gd name="T11" fmla="*/ 33 h 54"/>
                <a:gd name="T12" fmla="*/ 45 w 58"/>
                <a:gd name="T13" fmla="*/ 54 h 54"/>
                <a:gd name="T14" fmla="*/ 36 w 58"/>
                <a:gd name="T15" fmla="*/ 49 h 54"/>
                <a:gd name="T16" fmla="*/ 26 w 58"/>
                <a:gd name="T17" fmla="*/ 40 h 54"/>
                <a:gd name="T18" fmla="*/ 11 w 58"/>
                <a:gd name="T19" fmla="*/ 44 h 54"/>
                <a:gd name="T20" fmla="*/ 0 w 58"/>
                <a:gd name="T21" fmla="*/ 43 h 54"/>
                <a:gd name="T22" fmla="*/ 8 w 58"/>
                <a:gd name="T23" fmla="*/ 37 h 54"/>
                <a:gd name="T24" fmla="*/ 21 w 58"/>
                <a:gd name="T25" fmla="*/ 8 h 54"/>
                <a:gd name="T26" fmla="*/ 42 w 58"/>
                <a:gd name="T27" fmla="*/ 0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8" h="54">
                  <a:moveTo>
                    <a:pt x="42" y="0"/>
                  </a:moveTo>
                  <a:lnTo>
                    <a:pt x="55" y="0"/>
                  </a:lnTo>
                  <a:lnTo>
                    <a:pt x="58" y="7"/>
                  </a:lnTo>
                  <a:lnTo>
                    <a:pt x="55" y="25"/>
                  </a:lnTo>
                  <a:lnTo>
                    <a:pt x="51" y="33"/>
                  </a:lnTo>
                  <a:lnTo>
                    <a:pt x="42" y="33"/>
                  </a:lnTo>
                  <a:lnTo>
                    <a:pt x="45" y="54"/>
                  </a:lnTo>
                  <a:lnTo>
                    <a:pt x="36" y="49"/>
                  </a:lnTo>
                  <a:lnTo>
                    <a:pt x="26" y="40"/>
                  </a:lnTo>
                  <a:lnTo>
                    <a:pt x="11" y="44"/>
                  </a:lnTo>
                  <a:lnTo>
                    <a:pt x="0" y="43"/>
                  </a:lnTo>
                  <a:lnTo>
                    <a:pt x="8" y="37"/>
                  </a:lnTo>
                  <a:lnTo>
                    <a:pt x="21" y="8"/>
                  </a:lnTo>
                  <a:lnTo>
                    <a:pt x="42"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37" name="Freeform 136"/>
            <p:cNvSpPr>
              <a:spLocks/>
            </p:cNvSpPr>
            <p:nvPr/>
          </p:nvSpPr>
          <p:spPr bwMode="auto">
            <a:xfrm>
              <a:off x="5046278" y="2016868"/>
              <a:ext cx="562069" cy="374337"/>
            </a:xfrm>
            <a:custGeom>
              <a:avLst/>
              <a:gdLst>
                <a:gd name="T0" fmla="*/ 294 w 340"/>
                <a:gd name="T1" fmla="*/ 0 h 241"/>
                <a:gd name="T2" fmla="*/ 338 w 340"/>
                <a:gd name="T3" fmla="*/ 13 h 241"/>
                <a:gd name="T4" fmla="*/ 322 w 340"/>
                <a:gd name="T5" fmla="*/ 17 h 241"/>
                <a:gd name="T6" fmla="*/ 340 w 340"/>
                <a:gd name="T7" fmla="*/ 28 h 241"/>
                <a:gd name="T8" fmla="*/ 319 w 340"/>
                <a:gd name="T9" fmla="*/ 35 h 241"/>
                <a:gd name="T10" fmla="*/ 309 w 340"/>
                <a:gd name="T11" fmla="*/ 37 h 241"/>
                <a:gd name="T12" fmla="*/ 311 w 340"/>
                <a:gd name="T13" fmla="*/ 24 h 241"/>
                <a:gd name="T14" fmla="*/ 293 w 340"/>
                <a:gd name="T15" fmla="*/ 18 h 241"/>
                <a:gd name="T16" fmla="*/ 274 w 340"/>
                <a:gd name="T17" fmla="*/ 23 h 241"/>
                <a:gd name="T18" fmla="*/ 270 w 340"/>
                <a:gd name="T19" fmla="*/ 36 h 241"/>
                <a:gd name="T20" fmla="*/ 259 w 340"/>
                <a:gd name="T21" fmla="*/ 44 h 241"/>
                <a:gd name="T22" fmla="*/ 244 w 340"/>
                <a:gd name="T23" fmla="*/ 40 h 241"/>
                <a:gd name="T24" fmla="*/ 227 w 340"/>
                <a:gd name="T25" fmla="*/ 40 h 241"/>
                <a:gd name="T26" fmla="*/ 210 w 340"/>
                <a:gd name="T27" fmla="*/ 31 h 241"/>
                <a:gd name="T28" fmla="*/ 203 w 340"/>
                <a:gd name="T29" fmla="*/ 36 h 241"/>
                <a:gd name="T30" fmla="*/ 195 w 340"/>
                <a:gd name="T31" fmla="*/ 37 h 241"/>
                <a:gd name="T32" fmla="*/ 195 w 340"/>
                <a:gd name="T33" fmla="*/ 48 h 241"/>
                <a:gd name="T34" fmla="*/ 170 w 340"/>
                <a:gd name="T35" fmla="*/ 45 h 241"/>
                <a:gd name="T36" fmla="*/ 168 w 340"/>
                <a:gd name="T37" fmla="*/ 55 h 241"/>
                <a:gd name="T38" fmla="*/ 155 w 340"/>
                <a:gd name="T39" fmla="*/ 55 h 241"/>
                <a:gd name="T40" fmla="*/ 148 w 340"/>
                <a:gd name="T41" fmla="*/ 68 h 241"/>
                <a:gd name="T42" fmla="*/ 137 w 340"/>
                <a:gd name="T43" fmla="*/ 88 h 241"/>
                <a:gd name="T44" fmla="*/ 118 w 340"/>
                <a:gd name="T45" fmla="*/ 114 h 241"/>
                <a:gd name="T46" fmla="*/ 124 w 340"/>
                <a:gd name="T47" fmla="*/ 120 h 241"/>
                <a:gd name="T48" fmla="*/ 120 w 340"/>
                <a:gd name="T49" fmla="*/ 127 h 241"/>
                <a:gd name="T50" fmla="*/ 106 w 340"/>
                <a:gd name="T51" fmla="*/ 127 h 241"/>
                <a:gd name="T52" fmla="*/ 98 w 340"/>
                <a:gd name="T53" fmla="*/ 145 h 241"/>
                <a:gd name="T54" fmla="*/ 102 w 340"/>
                <a:gd name="T55" fmla="*/ 170 h 241"/>
                <a:gd name="T56" fmla="*/ 112 w 340"/>
                <a:gd name="T57" fmla="*/ 179 h 241"/>
                <a:gd name="T58" fmla="*/ 109 w 340"/>
                <a:gd name="T59" fmla="*/ 202 h 241"/>
                <a:gd name="T60" fmla="*/ 98 w 340"/>
                <a:gd name="T61" fmla="*/ 215 h 241"/>
                <a:gd name="T62" fmla="*/ 92 w 340"/>
                <a:gd name="T63" fmla="*/ 226 h 241"/>
                <a:gd name="T64" fmla="*/ 81 w 340"/>
                <a:gd name="T65" fmla="*/ 214 h 241"/>
                <a:gd name="T66" fmla="*/ 54 w 340"/>
                <a:gd name="T67" fmla="*/ 237 h 241"/>
                <a:gd name="T68" fmla="*/ 34 w 340"/>
                <a:gd name="T69" fmla="*/ 241 h 241"/>
                <a:gd name="T70" fmla="*/ 13 w 340"/>
                <a:gd name="T71" fmla="*/ 231 h 241"/>
                <a:gd name="T72" fmla="*/ 7 w 340"/>
                <a:gd name="T73" fmla="*/ 211 h 241"/>
                <a:gd name="T74" fmla="*/ 0 w 340"/>
                <a:gd name="T75" fmla="*/ 166 h 241"/>
                <a:gd name="T76" fmla="*/ 13 w 340"/>
                <a:gd name="T77" fmla="*/ 154 h 241"/>
                <a:gd name="T78" fmla="*/ 50 w 340"/>
                <a:gd name="T79" fmla="*/ 139 h 241"/>
                <a:gd name="T80" fmla="*/ 76 w 340"/>
                <a:gd name="T81" fmla="*/ 119 h 241"/>
                <a:gd name="T82" fmla="*/ 99 w 340"/>
                <a:gd name="T83" fmla="*/ 94 h 241"/>
                <a:gd name="T84" fmla="*/ 128 w 340"/>
                <a:gd name="T85" fmla="*/ 59 h 241"/>
                <a:gd name="T86" fmla="*/ 149 w 340"/>
                <a:gd name="T87" fmla="*/ 45 h 241"/>
                <a:gd name="T88" fmla="*/ 182 w 340"/>
                <a:gd name="T89" fmla="*/ 24 h 241"/>
                <a:gd name="T90" fmla="*/ 209 w 340"/>
                <a:gd name="T91" fmla="*/ 16 h 241"/>
                <a:gd name="T92" fmla="*/ 231 w 340"/>
                <a:gd name="T93" fmla="*/ 17 h 241"/>
                <a:gd name="T94" fmla="*/ 247 w 340"/>
                <a:gd name="T95" fmla="*/ 3 h 241"/>
                <a:gd name="T96" fmla="*/ 271 w 340"/>
                <a:gd name="T97" fmla="*/ 3 h 241"/>
                <a:gd name="T98" fmla="*/ 294 w 340"/>
                <a:gd name="T99" fmla="*/ 0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340" h="241">
                  <a:moveTo>
                    <a:pt x="294" y="0"/>
                  </a:moveTo>
                  <a:lnTo>
                    <a:pt x="338" y="13"/>
                  </a:lnTo>
                  <a:lnTo>
                    <a:pt x="322" y="17"/>
                  </a:lnTo>
                  <a:lnTo>
                    <a:pt x="340" y="28"/>
                  </a:lnTo>
                  <a:lnTo>
                    <a:pt x="319" y="35"/>
                  </a:lnTo>
                  <a:lnTo>
                    <a:pt x="309" y="37"/>
                  </a:lnTo>
                  <a:lnTo>
                    <a:pt x="311" y="24"/>
                  </a:lnTo>
                  <a:lnTo>
                    <a:pt x="293" y="18"/>
                  </a:lnTo>
                  <a:lnTo>
                    <a:pt x="274" y="23"/>
                  </a:lnTo>
                  <a:lnTo>
                    <a:pt x="270" y="36"/>
                  </a:lnTo>
                  <a:lnTo>
                    <a:pt x="259" y="44"/>
                  </a:lnTo>
                  <a:lnTo>
                    <a:pt x="244" y="40"/>
                  </a:lnTo>
                  <a:lnTo>
                    <a:pt x="227" y="40"/>
                  </a:lnTo>
                  <a:lnTo>
                    <a:pt x="210" y="31"/>
                  </a:lnTo>
                  <a:lnTo>
                    <a:pt x="203" y="36"/>
                  </a:lnTo>
                  <a:lnTo>
                    <a:pt x="195" y="37"/>
                  </a:lnTo>
                  <a:lnTo>
                    <a:pt x="195" y="48"/>
                  </a:lnTo>
                  <a:lnTo>
                    <a:pt x="170" y="45"/>
                  </a:lnTo>
                  <a:lnTo>
                    <a:pt x="168" y="55"/>
                  </a:lnTo>
                  <a:lnTo>
                    <a:pt x="155" y="55"/>
                  </a:lnTo>
                  <a:lnTo>
                    <a:pt x="148" y="68"/>
                  </a:lnTo>
                  <a:lnTo>
                    <a:pt x="137" y="88"/>
                  </a:lnTo>
                  <a:lnTo>
                    <a:pt x="118" y="114"/>
                  </a:lnTo>
                  <a:lnTo>
                    <a:pt x="124" y="120"/>
                  </a:lnTo>
                  <a:lnTo>
                    <a:pt x="120" y="127"/>
                  </a:lnTo>
                  <a:lnTo>
                    <a:pt x="106" y="127"/>
                  </a:lnTo>
                  <a:lnTo>
                    <a:pt x="98" y="145"/>
                  </a:lnTo>
                  <a:lnTo>
                    <a:pt x="102" y="170"/>
                  </a:lnTo>
                  <a:lnTo>
                    <a:pt x="112" y="179"/>
                  </a:lnTo>
                  <a:lnTo>
                    <a:pt x="109" y="202"/>
                  </a:lnTo>
                  <a:lnTo>
                    <a:pt x="98" y="215"/>
                  </a:lnTo>
                  <a:lnTo>
                    <a:pt x="92" y="226"/>
                  </a:lnTo>
                  <a:lnTo>
                    <a:pt x="81" y="214"/>
                  </a:lnTo>
                  <a:lnTo>
                    <a:pt x="54" y="237"/>
                  </a:lnTo>
                  <a:lnTo>
                    <a:pt x="34" y="241"/>
                  </a:lnTo>
                  <a:lnTo>
                    <a:pt x="13" y="231"/>
                  </a:lnTo>
                  <a:lnTo>
                    <a:pt x="7" y="211"/>
                  </a:lnTo>
                  <a:lnTo>
                    <a:pt x="0" y="166"/>
                  </a:lnTo>
                  <a:lnTo>
                    <a:pt x="13" y="154"/>
                  </a:lnTo>
                  <a:lnTo>
                    <a:pt x="50" y="139"/>
                  </a:lnTo>
                  <a:lnTo>
                    <a:pt x="76" y="119"/>
                  </a:lnTo>
                  <a:lnTo>
                    <a:pt x="99" y="94"/>
                  </a:lnTo>
                  <a:lnTo>
                    <a:pt x="128" y="59"/>
                  </a:lnTo>
                  <a:lnTo>
                    <a:pt x="149" y="45"/>
                  </a:lnTo>
                  <a:lnTo>
                    <a:pt x="182" y="24"/>
                  </a:lnTo>
                  <a:lnTo>
                    <a:pt x="209" y="16"/>
                  </a:lnTo>
                  <a:lnTo>
                    <a:pt x="231" y="17"/>
                  </a:lnTo>
                  <a:lnTo>
                    <a:pt x="247" y="3"/>
                  </a:lnTo>
                  <a:lnTo>
                    <a:pt x="271" y="3"/>
                  </a:lnTo>
                  <a:lnTo>
                    <a:pt x="294"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38" name="Freeform 137"/>
            <p:cNvSpPr>
              <a:spLocks/>
            </p:cNvSpPr>
            <p:nvPr/>
          </p:nvSpPr>
          <p:spPr bwMode="auto">
            <a:xfrm>
              <a:off x="5332271" y="1839796"/>
              <a:ext cx="79351" cy="23300"/>
            </a:xfrm>
            <a:custGeom>
              <a:avLst/>
              <a:gdLst>
                <a:gd name="T0" fmla="*/ 48 w 48"/>
                <a:gd name="T1" fmla="*/ 9 h 15"/>
                <a:gd name="T2" fmla="*/ 23 w 48"/>
                <a:gd name="T3" fmla="*/ 15 h 15"/>
                <a:gd name="T4" fmla="*/ 1 w 48"/>
                <a:gd name="T5" fmla="*/ 11 h 15"/>
                <a:gd name="T6" fmla="*/ 8 w 48"/>
                <a:gd name="T7" fmla="*/ 8 h 15"/>
                <a:gd name="T8" fmla="*/ 0 w 48"/>
                <a:gd name="T9" fmla="*/ 3 h 15"/>
                <a:gd name="T10" fmla="*/ 24 w 48"/>
                <a:gd name="T11" fmla="*/ 0 h 15"/>
                <a:gd name="T12" fmla="*/ 30 w 48"/>
                <a:gd name="T13" fmla="*/ 5 h 15"/>
                <a:gd name="T14" fmla="*/ 48 w 48"/>
                <a:gd name="T15" fmla="*/ 9 h 1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8" h="15">
                  <a:moveTo>
                    <a:pt x="48" y="9"/>
                  </a:moveTo>
                  <a:lnTo>
                    <a:pt x="23" y="15"/>
                  </a:lnTo>
                  <a:lnTo>
                    <a:pt x="1" y="11"/>
                  </a:lnTo>
                  <a:lnTo>
                    <a:pt x="8" y="8"/>
                  </a:lnTo>
                  <a:lnTo>
                    <a:pt x="0" y="3"/>
                  </a:lnTo>
                  <a:lnTo>
                    <a:pt x="24" y="0"/>
                  </a:lnTo>
                  <a:lnTo>
                    <a:pt x="30" y="5"/>
                  </a:lnTo>
                  <a:lnTo>
                    <a:pt x="48" y="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39" name="Freeform 138"/>
            <p:cNvSpPr>
              <a:spLocks/>
            </p:cNvSpPr>
            <p:nvPr/>
          </p:nvSpPr>
          <p:spPr bwMode="auto">
            <a:xfrm>
              <a:off x="5127282" y="1805626"/>
              <a:ext cx="214909" cy="73003"/>
            </a:xfrm>
            <a:custGeom>
              <a:avLst/>
              <a:gdLst>
                <a:gd name="T0" fmla="*/ 89 w 130"/>
                <a:gd name="T1" fmla="*/ 4 h 47"/>
                <a:gd name="T2" fmla="*/ 130 w 130"/>
                <a:gd name="T3" fmla="*/ 15 h 47"/>
                <a:gd name="T4" fmla="*/ 102 w 130"/>
                <a:gd name="T5" fmla="*/ 21 h 47"/>
                <a:gd name="T6" fmla="*/ 98 w 130"/>
                <a:gd name="T7" fmla="*/ 31 h 47"/>
                <a:gd name="T8" fmla="*/ 88 w 130"/>
                <a:gd name="T9" fmla="*/ 34 h 47"/>
                <a:gd name="T10" fmla="*/ 85 w 130"/>
                <a:gd name="T11" fmla="*/ 46 h 47"/>
                <a:gd name="T12" fmla="*/ 70 w 130"/>
                <a:gd name="T13" fmla="*/ 47 h 47"/>
                <a:gd name="T14" fmla="*/ 43 w 130"/>
                <a:gd name="T15" fmla="*/ 38 h 47"/>
                <a:gd name="T16" fmla="*/ 53 w 130"/>
                <a:gd name="T17" fmla="*/ 32 h 47"/>
                <a:gd name="T18" fmla="*/ 35 w 130"/>
                <a:gd name="T19" fmla="*/ 28 h 47"/>
                <a:gd name="T20" fmla="*/ 10 w 130"/>
                <a:gd name="T21" fmla="*/ 16 h 47"/>
                <a:gd name="T22" fmla="*/ 0 w 130"/>
                <a:gd name="T23" fmla="*/ 5 h 47"/>
                <a:gd name="T24" fmla="*/ 30 w 130"/>
                <a:gd name="T25" fmla="*/ 0 h 47"/>
                <a:gd name="T26" fmla="*/ 37 w 130"/>
                <a:gd name="T27" fmla="*/ 5 h 47"/>
                <a:gd name="T28" fmla="*/ 54 w 130"/>
                <a:gd name="T29" fmla="*/ 5 h 47"/>
                <a:gd name="T30" fmla="*/ 57 w 130"/>
                <a:gd name="T31" fmla="*/ 0 h 47"/>
                <a:gd name="T32" fmla="*/ 74 w 130"/>
                <a:gd name="T33" fmla="*/ 0 h 47"/>
                <a:gd name="T34" fmla="*/ 89 w 130"/>
                <a:gd name="T35" fmla="*/ 4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30" h="47">
                  <a:moveTo>
                    <a:pt x="89" y="4"/>
                  </a:moveTo>
                  <a:lnTo>
                    <a:pt x="130" y="15"/>
                  </a:lnTo>
                  <a:lnTo>
                    <a:pt x="102" y="21"/>
                  </a:lnTo>
                  <a:lnTo>
                    <a:pt x="98" y="31"/>
                  </a:lnTo>
                  <a:lnTo>
                    <a:pt x="88" y="34"/>
                  </a:lnTo>
                  <a:lnTo>
                    <a:pt x="85" y="46"/>
                  </a:lnTo>
                  <a:lnTo>
                    <a:pt x="70" y="47"/>
                  </a:lnTo>
                  <a:lnTo>
                    <a:pt x="43" y="38"/>
                  </a:lnTo>
                  <a:lnTo>
                    <a:pt x="53" y="32"/>
                  </a:lnTo>
                  <a:lnTo>
                    <a:pt x="35" y="28"/>
                  </a:lnTo>
                  <a:lnTo>
                    <a:pt x="10" y="16"/>
                  </a:lnTo>
                  <a:lnTo>
                    <a:pt x="0" y="5"/>
                  </a:lnTo>
                  <a:lnTo>
                    <a:pt x="30" y="0"/>
                  </a:lnTo>
                  <a:lnTo>
                    <a:pt x="37" y="5"/>
                  </a:lnTo>
                  <a:lnTo>
                    <a:pt x="54" y="5"/>
                  </a:lnTo>
                  <a:lnTo>
                    <a:pt x="57" y="0"/>
                  </a:lnTo>
                  <a:lnTo>
                    <a:pt x="74" y="0"/>
                  </a:lnTo>
                  <a:lnTo>
                    <a:pt x="89" y="4"/>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40" name="Freeform 139"/>
            <p:cNvSpPr>
              <a:spLocks/>
            </p:cNvSpPr>
            <p:nvPr/>
          </p:nvSpPr>
          <p:spPr bwMode="auto">
            <a:xfrm>
              <a:off x="5254574" y="1793199"/>
              <a:ext cx="191765" cy="26405"/>
            </a:xfrm>
            <a:custGeom>
              <a:avLst/>
              <a:gdLst>
                <a:gd name="T0" fmla="*/ 92 w 116"/>
                <a:gd name="T1" fmla="*/ 3 h 17"/>
                <a:gd name="T2" fmla="*/ 116 w 116"/>
                <a:gd name="T3" fmla="*/ 8 h 17"/>
                <a:gd name="T4" fmla="*/ 101 w 116"/>
                <a:gd name="T5" fmla="*/ 15 h 17"/>
                <a:gd name="T6" fmla="*/ 68 w 116"/>
                <a:gd name="T7" fmla="*/ 17 h 17"/>
                <a:gd name="T8" fmla="*/ 34 w 116"/>
                <a:gd name="T9" fmla="*/ 14 h 17"/>
                <a:gd name="T10" fmla="*/ 31 w 116"/>
                <a:gd name="T11" fmla="*/ 11 h 17"/>
                <a:gd name="T12" fmla="*/ 14 w 116"/>
                <a:gd name="T13" fmla="*/ 11 h 17"/>
                <a:gd name="T14" fmla="*/ 0 w 116"/>
                <a:gd name="T15" fmla="*/ 4 h 17"/>
                <a:gd name="T16" fmla="*/ 35 w 116"/>
                <a:gd name="T17" fmla="*/ 1 h 17"/>
                <a:gd name="T18" fmla="*/ 52 w 116"/>
                <a:gd name="T19" fmla="*/ 4 h 17"/>
                <a:gd name="T20" fmla="*/ 62 w 116"/>
                <a:gd name="T21" fmla="*/ 0 h 17"/>
                <a:gd name="T22" fmla="*/ 92 w 116"/>
                <a:gd name="T23" fmla="*/ 3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16" h="17">
                  <a:moveTo>
                    <a:pt x="92" y="3"/>
                  </a:moveTo>
                  <a:lnTo>
                    <a:pt x="116" y="8"/>
                  </a:lnTo>
                  <a:lnTo>
                    <a:pt x="101" y="15"/>
                  </a:lnTo>
                  <a:lnTo>
                    <a:pt x="68" y="17"/>
                  </a:lnTo>
                  <a:lnTo>
                    <a:pt x="34" y="14"/>
                  </a:lnTo>
                  <a:lnTo>
                    <a:pt x="31" y="11"/>
                  </a:lnTo>
                  <a:lnTo>
                    <a:pt x="14" y="11"/>
                  </a:lnTo>
                  <a:lnTo>
                    <a:pt x="0" y="4"/>
                  </a:lnTo>
                  <a:lnTo>
                    <a:pt x="35" y="1"/>
                  </a:lnTo>
                  <a:lnTo>
                    <a:pt x="52" y="4"/>
                  </a:lnTo>
                  <a:lnTo>
                    <a:pt x="62" y="0"/>
                  </a:lnTo>
                  <a:lnTo>
                    <a:pt x="92" y="3"/>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43" name="Freeform 142"/>
            <p:cNvSpPr>
              <a:spLocks/>
            </p:cNvSpPr>
            <p:nvPr/>
          </p:nvSpPr>
          <p:spPr bwMode="auto">
            <a:xfrm>
              <a:off x="6482858" y="3444313"/>
              <a:ext cx="221521" cy="267160"/>
            </a:xfrm>
            <a:custGeom>
              <a:avLst/>
              <a:gdLst>
                <a:gd name="T0" fmla="*/ 120 w 134"/>
                <a:gd name="T1" fmla="*/ 79 h 172"/>
                <a:gd name="T2" fmla="*/ 114 w 134"/>
                <a:gd name="T3" fmla="*/ 93 h 172"/>
                <a:gd name="T4" fmla="*/ 106 w 134"/>
                <a:gd name="T5" fmla="*/ 92 h 172"/>
                <a:gd name="T6" fmla="*/ 103 w 134"/>
                <a:gd name="T7" fmla="*/ 97 h 172"/>
                <a:gd name="T8" fmla="*/ 101 w 134"/>
                <a:gd name="T9" fmla="*/ 107 h 172"/>
                <a:gd name="T10" fmla="*/ 104 w 134"/>
                <a:gd name="T11" fmla="*/ 121 h 172"/>
                <a:gd name="T12" fmla="*/ 103 w 134"/>
                <a:gd name="T13" fmla="*/ 124 h 172"/>
                <a:gd name="T14" fmla="*/ 95 w 134"/>
                <a:gd name="T15" fmla="*/ 124 h 172"/>
                <a:gd name="T16" fmla="*/ 84 w 134"/>
                <a:gd name="T17" fmla="*/ 132 h 172"/>
                <a:gd name="T18" fmla="*/ 83 w 134"/>
                <a:gd name="T19" fmla="*/ 142 h 172"/>
                <a:gd name="T20" fmla="*/ 79 w 134"/>
                <a:gd name="T21" fmla="*/ 146 h 172"/>
                <a:gd name="T22" fmla="*/ 68 w 134"/>
                <a:gd name="T23" fmla="*/ 146 h 172"/>
                <a:gd name="T24" fmla="*/ 61 w 134"/>
                <a:gd name="T25" fmla="*/ 151 h 172"/>
                <a:gd name="T26" fmla="*/ 62 w 134"/>
                <a:gd name="T27" fmla="*/ 159 h 172"/>
                <a:gd name="T28" fmla="*/ 54 w 134"/>
                <a:gd name="T29" fmla="*/ 165 h 172"/>
                <a:gd name="T30" fmla="*/ 43 w 134"/>
                <a:gd name="T31" fmla="*/ 163 h 172"/>
                <a:gd name="T32" fmla="*/ 32 w 134"/>
                <a:gd name="T33" fmla="*/ 170 h 172"/>
                <a:gd name="T34" fmla="*/ 23 w 134"/>
                <a:gd name="T35" fmla="*/ 172 h 172"/>
                <a:gd name="T36" fmla="*/ 16 w 134"/>
                <a:gd name="T37" fmla="*/ 157 h 172"/>
                <a:gd name="T38" fmla="*/ 0 w 134"/>
                <a:gd name="T39" fmla="*/ 123 h 172"/>
                <a:gd name="T40" fmla="*/ 52 w 134"/>
                <a:gd name="T41" fmla="*/ 102 h 172"/>
                <a:gd name="T42" fmla="*/ 60 w 134"/>
                <a:gd name="T43" fmla="*/ 60 h 172"/>
                <a:gd name="T44" fmla="*/ 51 w 134"/>
                <a:gd name="T45" fmla="*/ 46 h 172"/>
                <a:gd name="T46" fmla="*/ 50 w 134"/>
                <a:gd name="T47" fmla="*/ 37 h 172"/>
                <a:gd name="T48" fmla="*/ 54 w 134"/>
                <a:gd name="T49" fmla="*/ 29 h 172"/>
                <a:gd name="T50" fmla="*/ 54 w 134"/>
                <a:gd name="T51" fmla="*/ 20 h 172"/>
                <a:gd name="T52" fmla="*/ 61 w 134"/>
                <a:gd name="T53" fmla="*/ 16 h 172"/>
                <a:gd name="T54" fmla="*/ 58 w 134"/>
                <a:gd name="T55" fmla="*/ 13 h 172"/>
                <a:gd name="T56" fmla="*/ 57 w 134"/>
                <a:gd name="T57" fmla="*/ 0 h 172"/>
                <a:gd name="T58" fmla="*/ 67 w 134"/>
                <a:gd name="T59" fmla="*/ 0 h 172"/>
                <a:gd name="T60" fmla="*/ 76 w 134"/>
                <a:gd name="T61" fmla="*/ 14 h 172"/>
                <a:gd name="T62" fmla="*/ 87 w 134"/>
                <a:gd name="T63" fmla="*/ 21 h 172"/>
                <a:gd name="T64" fmla="*/ 101 w 134"/>
                <a:gd name="T65" fmla="*/ 24 h 172"/>
                <a:gd name="T66" fmla="*/ 112 w 134"/>
                <a:gd name="T67" fmla="*/ 28 h 172"/>
                <a:gd name="T68" fmla="*/ 121 w 134"/>
                <a:gd name="T69" fmla="*/ 40 h 172"/>
                <a:gd name="T70" fmla="*/ 127 w 134"/>
                <a:gd name="T71" fmla="*/ 47 h 172"/>
                <a:gd name="T72" fmla="*/ 134 w 134"/>
                <a:gd name="T73" fmla="*/ 49 h 172"/>
                <a:gd name="T74" fmla="*/ 134 w 134"/>
                <a:gd name="T75" fmla="*/ 54 h 172"/>
                <a:gd name="T76" fmla="*/ 129 w 134"/>
                <a:gd name="T77" fmla="*/ 66 h 172"/>
                <a:gd name="T78" fmla="*/ 127 w 134"/>
                <a:gd name="T79" fmla="*/ 72 h 172"/>
                <a:gd name="T80" fmla="*/ 120 w 134"/>
                <a:gd name="T81" fmla="*/ 79 h 1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34" h="172">
                  <a:moveTo>
                    <a:pt x="120" y="79"/>
                  </a:moveTo>
                  <a:lnTo>
                    <a:pt x="114" y="93"/>
                  </a:lnTo>
                  <a:lnTo>
                    <a:pt x="106" y="92"/>
                  </a:lnTo>
                  <a:lnTo>
                    <a:pt x="103" y="97"/>
                  </a:lnTo>
                  <a:lnTo>
                    <a:pt x="101" y="107"/>
                  </a:lnTo>
                  <a:lnTo>
                    <a:pt x="104" y="121"/>
                  </a:lnTo>
                  <a:lnTo>
                    <a:pt x="103" y="124"/>
                  </a:lnTo>
                  <a:lnTo>
                    <a:pt x="95" y="124"/>
                  </a:lnTo>
                  <a:lnTo>
                    <a:pt x="84" y="132"/>
                  </a:lnTo>
                  <a:lnTo>
                    <a:pt x="83" y="142"/>
                  </a:lnTo>
                  <a:lnTo>
                    <a:pt x="79" y="146"/>
                  </a:lnTo>
                  <a:lnTo>
                    <a:pt x="68" y="146"/>
                  </a:lnTo>
                  <a:lnTo>
                    <a:pt x="61" y="151"/>
                  </a:lnTo>
                  <a:lnTo>
                    <a:pt x="62" y="159"/>
                  </a:lnTo>
                  <a:lnTo>
                    <a:pt x="54" y="165"/>
                  </a:lnTo>
                  <a:lnTo>
                    <a:pt x="43" y="163"/>
                  </a:lnTo>
                  <a:lnTo>
                    <a:pt x="32" y="170"/>
                  </a:lnTo>
                  <a:lnTo>
                    <a:pt x="23" y="172"/>
                  </a:lnTo>
                  <a:lnTo>
                    <a:pt x="16" y="157"/>
                  </a:lnTo>
                  <a:lnTo>
                    <a:pt x="0" y="123"/>
                  </a:lnTo>
                  <a:lnTo>
                    <a:pt x="52" y="102"/>
                  </a:lnTo>
                  <a:lnTo>
                    <a:pt x="60" y="60"/>
                  </a:lnTo>
                  <a:lnTo>
                    <a:pt x="51" y="46"/>
                  </a:lnTo>
                  <a:lnTo>
                    <a:pt x="50" y="37"/>
                  </a:lnTo>
                  <a:lnTo>
                    <a:pt x="54" y="29"/>
                  </a:lnTo>
                  <a:lnTo>
                    <a:pt x="54" y="20"/>
                  </a:lnTo>
                  <a:lnTo>
                    <a:pt x="61" y="16"/>
                  </a:lnTo>
                  <a:lnTo>
                    <a:pt x="58" y="13"/>
                  </a:lnTo>
                  <a:lnTo>
                    <a:pt x="57" y="0"/>
                  </a:lnTo>
                  <a:lnTo>
                    <a:pt x="67" y="0"/>
                  </a:lnTo>
                  <a:lnTo>
                    <a:pt x="76" y="14"/>
                  </a:lnTo>
                  <a:lnTo>
                    <a:pt x="87" y="21"/>
                  </a:lnTo>
                  <a:lnTo>
                    <a:pt x="101" y="24"/>
                  </a:lnTo>
                  <a:lnTo>
                    <a:pt x="112" y="28"/>
                  </a:lnTo>
                  <a:lnTo>
                    <a:pt x="121" y="40"/>
                  </a:lnTo>
                  <a:lnTo>
                    <a:pt x="127" y="47"/>
                  </a:lnTo>
                  <a:lnTo>
                    <a:pt x="134" y="49"/>
                  </a:lnTo>
                  <a:lnTo>
                    <a:pt x="134" y="54"/>
                  </a:lnTo>
                  <a:lnTo>
                    <a:pt x="129" y="66"/>
                  </a:lnTo>
                  <a:lnTo>
                    <a:pt x="127" y="72"/>
                  </a:lnTo>
                  <a:lnTo>
                    <a:pt x="120" y="7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52" name="Freeform 151"/>
            <p:cNvSpPr>
              <a:spLocks/>
            </p:cNvSpPr>
            <p:nvPr/>
          </p:nvSpPr>
          <p:spPr bwMode="auto">
            <a:xfrm>
              <a:off x="5290943" y="2490612"/>
              <a:ext cx="267809" cy="181732"/>
            </a:xfrm>
            <a:custGeom>
              <a:avLst/>
              <a:gdLst>
                <a:gd name="T0" fmla="*/ 18 w 162"/>
                <a:gd name="T1" fmla="*/ 75 h 117"/>
                <a:gd name="T2" fmla="*/ 11 w 162"/>
                <a:gd name="T3" fmla="*/ 62 h 117"/>
                <a:gd name="T4" fmla="*/ 11 w 162"/>
                <a:gd name="T5" fmla="*/ 55 h 117"/>
                <a:gd name="T6" fmla="*/ 6 w 162"/>
                <a:gd name="T7" fmla="*/ 44 h 117"/>
                <a:gd name="T8" fmla="*/ 0 w 162"/>
                <a:gd name="T9" fmla="*/ 37 h 117"/>
                <a:gd name="T10" fmla="*/ 4 w 162"/>
                <a:gd name="T11" fmla="*/ 32 h 117"/>
                <a:gd name="T12" fmla="*/ 0 w 162"/>
                <a:gd name="T13" fmla="*/ 22 h 117"/>
                <a:gd name="T14" fmla="*/ 10 w 162"/>
                <a:gd name="T15" fmla="*/ 16 h 117"/>
                <a:gd name="T16" fmla="*/ 33 w 162"/>
                <a:gd name="T17" fmla="*/ 7 h 117"/>
                <a:gd name="T18" fmla="*/ 52 w 162"/>
                <a:gd name="T19" fmla="*/ 0 h 117"/>
                <a:gd name="T20" fmla="*/ 67 w 162"/>
                <a:gd name="T21" fmla="*/ 3 h 117"/>
                <a:gd name="T22" fmla="*/ 69 w 162"/>
                <a:gd name="T23" fmla="*/ 8 h 117"/>
                <a:gd name="T24" fmla="*/ 84 w 162"/>
                <a:gd name="T25" fmla="*/ 8 h 117"/>
                <a:gd name="T26" fmla="*/ 103 w 162"/>
                <a:gd name="T27" fmla="*/ 10 h 117"/>
                <a:gd name="T28" fmla="*/ 132 w 162"/>
                <a:gd name="T29" fmla="*/ 10 h 117"/>
                <a:gd name="T30" fmla="*/ 140 w 162"/>
                <a:gd name="T31" fmla="*/ 12 h 117"/>
                <a:gd name="T32" fmla="*/ 145 w 162"/>
                <a:gd name="T33" fmla="*/ 18 h 117"/>
                <a:gd name="T34" fmla="*/ 147 w 162"/>
                <a:gd name="T35" fmla="*/ 27 h 117"/>
                <a:gd name="T36" fmla="*/ 152 w 162"/>
                <a:gd name="T37" fmla="*/ 35 h 117"/>
                <a:gd name="T38" fmla="*/ 153 w 162"/>
                <a:gd name="T39" fmla="*/ 43 h 117"/>
                <a:gd name="T40" fmla="*/ 144 w 162"/>
                <a:gd name="T41" fmla="*/ 47 h 117"/>
                <a:gd name="T42" fmla="*/ 150 w 162"/>
                <a:gd name="T43" fmla="*/ 56 h 117"/>
                <a:gd name="T44" fmla="*/ 152 w 162"/>
                <a:gd name="T45" fmla="*/ 65 h 117"/>
                <a:gd name="T46" fmla="*/ 162 w 162"/>
                <a:gd name="T47" fmla="*/ 83 h 117"/>
                <a:gd name="T48" fmla="*/ 161 w 162"/>
                <a:gd name="T49" fmla="*/ 89 h 117"/>
                <a:gd name="T50" fmla="*/ 154 w 162"/>
                <a:gd name="T51" fmla="*/ 91 h 117"/>
                <a:gd name="T52" fmla="*/ 141 w 162"/>
                <a:gd name="T53" fmla="*/ 108 h 117"/>
                <a:gd name="T54" fmla="*/ 146 w 162"/>
                <a:gd name="T55" fmla="*/ 117 h 117"/>
                <a:gd name="T56" fmla="*/ 143 w 162"/>
                <a:gd name="T57" fmla="*/ 116 h 117"/>
                <a:gd name="T58" fmla="*/ 127 w 162"/>
                <a:gd name="T59" fmla="*/ 108 h 117"/>
                <a:gd name="T60" fmla="*/ 115 w 162"/>
                <a:gd name="T61" fmla="*/ 110 h 117"/>
                <a:gd name="T62" fmla="*/ 107 w 162"/>
                <a:gd name="T63" fmla="*/ 109 h 117"/>
                <a:gd name="T64" fmla="*/ 98 w 162"/>
                <a:gd name="T65" fmla="*/ 113 h 117"/>
                <a:gd name="T66" fmla="*/ 90 w 162"/>
                <a:gd name="T67" fmla="*/ 106 h 117"/>
                <a:gd name="T68" fmla="*/ 83 w 162"/>
                <a:gd name="T69" fmla="*/ 109 h 117"/>
                <a:gd name="T70" fmla="*/ 82 w 162"/>
                <a:gd name="T71" fmla="*/ 107 h 117"/>
                <a:gd name="T72" fmla="*/ 74 w 162"/>
                <a:gd name="T73" fmla="*/ 97 h 117"/>
                <a:gd name="T74" fmla="*/ 62 w 162"/>
                <a:gd name="T75" fmla="*/ 96 h 117"/>
                <a:gd name="T76" fmla="*/ 60 w 162"/>
                <a:gd name="T77" fmla="*/ 90 h 117"/>
                <a:gd name="T78" fmla="*/ 49 w 162"/>
                <a:gd name="T79" fmla="*/ 88 h 117"/>
                <a:gd name="T80" fmla="*/ 47 w 162"/>
                <a:gd name="T81" fmla="*/ 93 h 117"/>
                <a:gd name="T82" fmla="*/ 38 w 162"/>
                <a:gd name="T83" fmla="*/ 89 h 117"/>
                <a:gd name="T84" fmla="*/ 38 w 162"/>
                <a:gd name="T85" fmla="*/ 83 h 117"/>
                <a:gd name="T86" fmla="*/ 26 w 162"/>
                <a:gd name="T87" fmla="*/ 81 h 117"/>
                <a:gd name="T88" fmla="*/ 18 w 162"/>
                <a:gd name="T89" fmla="*/ 75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62" h="117">
                  <a:moveTo>
                    <a:pt x="18" y="75"/>
                  </a:moveTo>
                  <a:lnTo>
                    <a:pt x="11" y="62"/>
                  </a:lnTo>
                  <a:lnTo>
                    <a:pt x="11" y="55"/>
                  </a:lnTo>
                  <a:lnTo>
                    <a:pt x="6" y="44"/>
                  </a:lnTo>
                  <a:lnTo>
                    <a:pt x="0" y="37"/>
                  </a:lnTo>
                  <a:lnTo>
                    <a:pt x="4" y="32"/>
                  </a:lnTo>
                  <a:lnTo>
                    <a:pt x="0" y="22"/>
                  </a:lnTo>
                  <a:lnTo>
                    <a:pt x="10" y="16"/>
                  </a:lnTo>
                  <a:lnTo>
                    <a:pt x="33" y="7"/>
                  </a:lnTo>
                  <a:lnTo>
                    <a:pt x="52" y="0"/>
                  </a:lnTo>
                  <a:lnTo>
                    <a:pt x="67" y="3"/>
                  </a:lnTo>
                  <a:lnTo>
                    <a:pt x="69" y="8"/>
                  </a:lnTo>
                  <a:lnTo>
                    <a:pt x="84" y="8"/>
                  </a:lnTo>
                  <a:lnTo>
                    <a:pt x="103" y="10"/>
                  </a:lnTo>
                  <a:lnTo>
                    <a:pt x="132" y="10"/>
                  </a:lnTo>
                  <a:lnTo>
                    <a:pt x="140" y="12"/>
                  </a:lnTo>
                  <a:lnTo>
                    <a:pt x="145" y="18"/>
                  </a:lnTo>
                  <a:lnTo>
                    <a:pt x="147" y="27"/>
                  </a:lnTo>
                  <a:lnTo>
                    <a:pt x="152" y="35"/>
                  </a:lnTo>
                  <a:lnTo>
                    <a:pt x="153" y="43"/>
                  </a:lnTo>
                  <a:lnTo>
                    <a:pt x="144" y="47"/>
                  </a:lnTo>
                  <a:lnTo>
                    <a:pt x="150" y="56"/>
                  </a:lnTo>
                  <a:lnTo>
                    <a:pt x="152" y="65"/>
                  </a:lnTo>
                  <a:lnTo>
                    <a:pt x="162" y="83"/>
                  </a:lnTo>
                  <a:lnTo>
                    <a:pt x="161" y="89"/>
                  </a:lnTo>
                  <a:lnTo>
                    <a:pt x="154" y="91"/>
                  </a:lnTo>
                  <a:lnTo>
                    <a:pt x="141" y="108"/>
                  </a:lnTo>
                  <a:lnTo>
                    <a:pt x="146" y="117"/>
                  </a:lnTo>
                  <a:lnTo>
                    <a:pt x="143" y="116"/>
                  </a:lnTo>
                  <a:lnTo>
                    <a:pt x="127" y="108"/>
                  </a:lnTo>
                  <a:lnTo>
                    <a:pt x="115" y="110"/>
                  </a:lnTo>
                  <a:lnTo>
                    <a:pt x="107" y="109"/>
                  </a:lnTo>
                  <a:lnTo>
                    <a:pt x="98" y="113"/>
                  </a:lnTo>
                  <a:lnTo>
                    <a:pt x="90" y="106"/>
                  </a:lnTo>
                  <a:lnTo>
                    <a:pt x="83" y="109"/>
                  </a:lnTo>
                  <a:lnTo>
                    <a:pt x="82" y="107"/>
                  </a:lnTo>
                  <a:lnTo>
                    <a:pt x="74" y="97"/>
                  </a:lnTo>
                  <a:lnTo>
                    <a:pt x="62" y="96"/>
                  </a:lnTo>
                  <a:lnTo>
                    <a:pt x="60" y="90"/>
                  </a:lnTo>
                  <a:lnTo>
                    <a:pt x="49" y="88"/>
                  </a:lnTo>
                  <a:lnTo>
                    <a:pt x="47" y="93"/>
                  </a:lnTo>
                  <a:lnTo>
                    <a:pt x="38" y="89"/>
                  </a:lnTo>
                  <a:lnTo>
                    <a:pt x="38" y="83"/>
                  </a:lnTo>
                  <a:lnTo>
                    <a:pt x="26" y="81"/>
                  </a:lnTo>
                  <a:lnTo>
                    <a:pt x="18" y="7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55" name="Freeform 154"/>
            <p:cNvSpPr>
              <a:spLocks/>
            </p:cNvSpPr>
            <p:nvPr/>
          </p:nvSpPr>
          <p:spPr bwMode="auto">
            <a:xfrm>
              <a:off x="4659442" y="2885140"/>
              <a:ext cx="90923" cy="175519"/>
            </a:xfrm>
            <a:custGeom>
              <a:avLst/>
              <a:gdLst>
                <a:gd name="T0" fmla="*/ 11 w 55"/>
                <a:gd name="T1" fmla="*/ 9 h 113"/>
                <a:gd name="T2" fmla="*/ 17 w 55"/>
                <a:gd name="T3" fmla="*/ 3 h 113"/>
                <a:gd name="T4" fmla="*/ 24 w 55"/>
                <a:gd name="T5" fmla="*/ 0 h 113"/>
                <a:gd name="T6" fmla="*/ 28 w 55"/>
                <a:gd name="T7" fmla="*/ 10 h 113"/>
                <a:gd name="T8" fmla="*/ 38 w 55"/>
                <a:gd name="T9" fmla="*/ 10 h 113"/>
                <a:gd name="T10" fmla="*/ 41 w 55"/>
                <a:gd name="T11" fmla="*/ 8 h 113"/>
                <a:gd name="T12" fmla="*/ 50 w 55"/>
                <a:gd name="T13" fmla="*/ 9 h 113"/>
                <a:gd name="T14" fmla="*/ 55 w 55"/>
                <a:gd name="T15" fmla="*/ 19 h 113"/>
                <a:gd name="T16" fmla="*/ 47 w 55"/>
                <a:gd name="T17" fmla="*/ 25 h 113"/>
                <a:gd name="T18" fmla="*/ 46 w 55"/>
                <a:gd name="T19" fmla="*/ 41 h 113"/>
                <a:gd name="T20" fmla="*/ 43 w 55"/>
                <a:gd name="T21" fmla="*/ 44 h 113"/>
                <a:gd name="T22" fmla="*/ 43 w 55"/>
                <a:gd name="T23" fmla="*/ 53 h 113"/>
                <a:gd name="T24" fmla="*/ 35 w 55"/>
                <a:gd name="T25" fmla="*/ 55 h 113"/>
                <a:gd name="T26" fmla="*/ 42 w 55"/>
                <a:gd name="T27" fmla="*/ 67 h 113"/>
                <a:gd name="T28" fmla="*/ 37 w 55"/>
                <a:gd name="T29" fmla="*/ 81 h 113"/>
                <a:gd name="T30" fmla="*/ 42 w 55"/>
                <a:gd name="T31" fmla="*/ 87 h 113"/>
                <a:gd name="T32" fmla="*/ 40 w 55"/>
                <a:gd name="T33" fmla="*/ 93 h 113"/>
                <a:gd name="T34" fmla="*/ 33 w 55"/>
                <a:gd name="T35" fmla="*/ 100 h 113"/>
                <a:gd name="T36" fmla="*/ 35 w 55"/>
                <a:gd name="T37" fmla="*/ 107 h 113"/>
                <a:gd name="T38" fmla="*/ 28 w 55"/>
                <a:gd name="T39" fmla="*/ 113 h 113"/>
                <a:gd name="T40" fmla="*/ 19 w 55"/>
                <a:gd name="T41" fmla="*/ 110 h 113"/>
                <a:gd name="T42" fmla="*/ 9 w 55"/>
                <a:gd name="T43" fmla="*/ 112 h 113"/>
                <a:gd name="T44" fmla="*/ 13 w 55"/>
                <a:gd name="T45" fmla="*/ 96 h 113"/>
                <a:gd name="T46" fmla="*/ 11 w 55"/>
                <a:gd name="T47" fmla="*/ 83 h 113"/>
                <a:gd name="T48" fmla="*/ 4 w 55"/>
                <a:gd name="T49" fmla="*/ 81 h 113"/>
                <a:gd name="T50" fmla="*/ 0 w 55"/>
                <a:gd name="T51" fmla="*/ 73 h 113"/>
                <a:gd name="T52" fmla="*/ 2 w 55"/>
                <a:gd name="T53" fmla="*/ 60 h 113"/>
                <a:gd name="T54" fmla="*/ 9 w 55"/>
                <a:gd name="T55" fmla="*/ 52 h 113"/>
                <a:gd name="T56" fmla="*/ 10 w 55"/>
                <a:gd name="T57" fmla="*/ 44 h 113"/>
                <a:gd name="T58" fmla="*/ 14 w 55"/>
                <a:gd name="T59" fmla="*/ 32 h 113"/>
                <a:gd name="T60" fmla="*/ 14 w 55"/>
                <a:gd name="T61" fmla="*/ 23 h 113"/>
                <a:gd name="T62" fmla="*/ 11 w 55"/>
                <a:gd name="T63" fmla="*/ 16 h 113"/>
                <a:gd name="T64" fmla="*/ 11 w 55"/>
                <a:gd name="T65" fmla="*/ 9 h 1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55" h="113">
                  <a:moveTo>
                    <a:pt x="11" y="9"/>
                  </a:moveTo>
                  <a:lnTo>
                    <a:pt x="17" y="3"/>
                  </a:lnTo>
                  <a:lnTo>
                    <a:pt x="24" y="0"/>
                  </a:lnTo>
                  <a:lnTo>
                    <a:pt x="28" y="10"/>
                  </a:lnTo>
                  <a:lnTo>
                    <a:pt x="38" y="10"/>
                  </a:lnTo>
                  <a:lnTo>
                    <a:pt x="41" y="8"/>
                  </a:lnTo>
                  <a:lnTo>
                    <a:pt x="50" y="9"/>
                  </a:lnTo>
                  <a:lnTo>
                    <a:pt x="55" y="19"/>
                  </a:lnTo>
                  <a:lnTo>
                    <a:pt x="47" y="25"/>
                  </a:lnTo>
                  <a:lnTo>
                    <a:pt x="46" y="41"/>
                  </a:lnTo>
                  <a:lnTo>
                    <a:pt x="43" y="44"/>
                  </a:lnTo>
                  <a:lnTo>
                    <a:pt x="43" y="53"/>
                  </a:lnTo>
                  <a:lnTo>
                    <a:pt x="35" y="55"/>
                  </a:lnTo>
                  <a:lnTo>
                    <a:pt x="42" y="67"/>
                  </a:lnTo>
                  <a:lnTo>
                    <a:pt x="37" y="81"/>
                  </a:lnTo>
                  <a:lnTo>
                    <a:pt x="42" y="87"/>
                  </a:lnTo>
                  <a:lnTo>
                    <a:pt x="40" y="93"/>
                  </a:lnTo>
                  <a:lnTo>
                    <a:pt x="33" y="100"/>
                  </a:lnTo>
                  <a:lnTo>
                    <a:pt x="35" y="107"/>
                  </a:lnTo>
                  <a:lnTo>
                    <a:pt x="28" y="113"/>
                  </a:lnTo>
                  <a:lnTo>
                    <a:pt x="19" y="110"/>
                  </a:lnTo>
                  <a:lnTo>
                    <a:pt x="9" y="112"/>
                  </a:lnTo>
                  <a:lnTo>
                    <a:pt x="13" y="96"/>
                  </a:lnTo>
                  <a:lnTo>
                    <a:pt x="11" y="83"/>
                  </a:lnTo>
                  <a:lnTo>
                    <a:pt x="4" y="81"/>
                  </a:lnTo>
                  <a:lnTo>
                    <a:pt x="0" y="73"/>
                  </a:lnTo>
                  <a:lnTo>
                    <a:pt x="2" y="60"/>
                  </a:lnTo>
                  <a:lnTo>
                    <a:pt x="9" y="52"/>
                  </a:lnTo>
                  <a:lnTo>
                    <a:pt x="10" y="44"/>
                  </a:lnTo>
                  <a:lnTo>
                    <a:pt x="14" y="32"/>
                  </a:lnTo>
                  <a:lnTo>
                    <a:pt x="14" y="23"/>
                  </a:lnTo>
                  <a:lnTo>
                    <a:pt x="11" y="16"/>
                  </a:lnTo>
                  <a:lnTo>
                    <a:pt x="11" y="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57" name="Freeform 156"/>
            <p:cNvSpPr>
              <a:spLocks/>
            </p:cNvSpPr>
            <p:nvPr/>
          </p:nvSpPr>
          <p:spPr bwMode="auto">
            <a:xfrm>
              <a:off x="5938975" y="3198898"/>
              <a:ext cx="18185" cy="37278"/>
            </a:xfrm>
            <a:custGeom>
              <a:avLst/>
              <a:gdLst>
                <a:gd name="T0" fmla="*/ 9 w 11"/>
                <a:gd name="T1" fmla="*/ 3 h 24"/>
                <a:gd name="T2" fmla="*/ 11 w 11"/>
                <a:gd name="T3" fmla="*/ 15 h 24"/>
                <a:gd name="T4" fmla="*/ 9 w 11"/>
                <a:gd name="T5" fmla="*/ 21 h 24"/>
                <a:gd name="T6" fmla="*/ 1 w 11"/>
                <a:gd name="T7" fmla="*/ 24 h 24"/>
                <a:gd name="T8" fmla="*/ 1 w 11"/>
                <a:gd name="T9" fmla="*/ 19 h 24"/>
                <a:gd name="T10" fmla="*/ 5 w 11"/>
                <a:gd name="T11" fmla="*/ 16 h 24"/>
                <a:gd name="T12" fmla="*/ 0 w 11"/>
                <a:gd name="T13" fmla="*/ 14 h 24"/>
                <a:gd name="T14" fmla="*/ 3 w 11"/>
                <a:gd name="T15" fmla="*/ 0 h 24"/>
                <a:gd name="T16" fmla="*/ 9 w 11"/>
                <a:gd name="T17" fmla="*/ 3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 h="24">
                  <a:moveTo>
                    <a:pt x="9" y="3"/>
                  </a:moveTo>
                  <a:lnTo>
                    <a:pt x="11" y="15"/>
                  </a:lnTo>
                  <a:lnTo>
                    <a:pt x="9" y="21"/>
                  </a:lnTo>
                  <a:lnTo>
                    <a:pt x="1" y="24"/>
                  </a:lnTo>
                  <a:lnTo>
                    <a:pt x="1" y="19"/>
                  </a:lnTo>
                  <a:lnTo>
                    <a:pt x="5" y="16"/>
                  </a:lnTo>
                  <a:lnTo>
                    <a:pt x="0" y="14"/>
                  </a:lnTo>
                  <a:lnTo>
                    <a:pt x="3" y="0"/>
                  </a:lnTo>
                  <a:lnTo>
                    <a:pt x="9" y="3"/>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58" name="Freeform 157"/>
            <p:cNvSpPr>
              <a:spLocks/>
            </p:cNvSpPr>
            <p:nvPr/>
          </p:nvSpPr>
          <p:spPr bwMode="auto">
            <a:xfrm>
              <a:off x="6423346" y="3405482"/>
              <a:ext cx="28103" cy="49704"/>
            </a:xfrm>
            <a:custGeom>
              <a:avLst/>
              <a:gdLst>
                <a:gd name="T0" fmla="*/ 3 w 17"/>
                <a:gd name="T1" fmla="*/ 28 h 32"/>
                <a:gd name="T2" fmla="*/ 0 w 17"/>
                <a:gd name="T3" fmla="*/ 13 h 32"/>
                <a:gd name="T4" fmla="*/ 4 w 17"/>
                <a:gd name="T5" fmla="*/ 2 h 32"/>
                <a:gd name="T6" fmla="*/ 9 w 17"/>
                <a:gd name="T7" fmla="*/ 0 h 32"/>
                <a:gd name="T8" fmla="*/ 15 w 17"/>
                <a:gd name="T9" fmla="*/ 7 h 32"/>
                <a:gd name="T10" fmla="*/ 17 w 17"/>
                <a:gd name="T11" fmla="*/ 18 h 32"/>
                <a:gd name="T12" fmla="*/ 14 w 17"/>
                <a:gd name="T13" fmla="*/ 31 h 32"/>
                <a:gd name="T14" fmla="*/ 9 w 17"/>
                <a:gd name="T15" fmla="*/ 32 h 32"/>
                <a:gd name="T16" fmla="*/ 3 w 17"/>
                <a:gd name="T17" fmla="*/ 28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32">
                  <a:moveTo>
                    <a:pt x="3" y="28"/>
                  </a:moveTo>
                  <a:lnTo>
                    <a:pt x="0" y="13"/>
                  </a:lnTo>
                  <a:lnTo>
                    <a:pt x="4" y="2"/>
                  </a:lnTo>
                  <a:lnTo>
                    <a:pt x="9" y="0"/>
                  </a:lnTo>
                  <a:lnTo>
                    <a:pt x="15" y="7"/>
                  </a:lnTo>
                  <a:lnTo>
                    <a:pt x="17" y="18"/>
                  </a:lnTo>
                  <a:lnTo>
                    <a:pt x="14" y="31"/>
                  </a:lnTo>
                  <a:lnTo>
                    <a:pt x="9" y="32"/>
                  </a:lnTo>
                  <a:lnTo>
                    <a:pt x="3" y="28"/>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59" name="Freeform 158"/>
            <p:cNvSpPr>
              <a:spLocks/>
            </p:cNvSpPr>
            <p:nvPr/>
          </p:nvSpPr>
          <p:spPr bwMode="auto">
            <a:xfrm>
              <a:off x="5474441" y="2697196"/>
              <a:ext cx="261197" cy="144454"/>
            </a:xfrm>
            <a:custGeom>
              <a:avLst/>
              <a:gdLst>
                <a:gd name="T0" fmla="*/ 37 w 158"/>
                <a:gd name="T1" fmla="*/ 7 h 93"/>
                <a:gd name="T2" fmla="*/ 44 w 158"/>
                <a:gd name="T3" fmla="*/ 3 h 93"/>
                <a:gd name="T4" fmla="*/ 54 w 158"/>
                <a:gd name="T5" fmla="*/ 5 h 93"/>
                <a:gd name="T6" fmla="*/ 64 w 158"/>
                <a:gd name="T7" fmla="*/ 5 h 93"/>
                <a:gd name="T8" fmla="*/ 72 w 158"/>
                <a:gd name="T9" fmla="*/ 10 h 93"/>
                <a:gd name="T10" fmla="*/ 78 w 158"/>
                <a:gd name="T11" fmla="*/ 7 h 93"/>
                <a:gd name="T12" fmla="*/ 89 w 158"/>
                <a:gd name="T13" fmla="*/ 5 h 93"/>
                <a:gd name="T14" fmla="*/ 93 w 158"/>
                <a:gd name="T15" fmla="*/ 0 h 93"/>
                <a:gd name="T16" fmla="*/ 100 w 158"/>
                <a:gd name="T17" fmla="*/ 0 h 93"/>
                <a:gd name="T18" fmla="*/ 105 w 158"/>
                <a:gd name="T19" fmla="*/ 2 h 93"/>
                <a:gd name="T20" fmla="*/ 110 w 158"/>
                <a:gd name="T21" fmla="*/ 8 h 93"/>
                <a:gd name="T22" fmla="*/ 117 w 158"/>
                <a:gd name="T23" fmla="*/ 17 h 93"/>
                <a:gd name="T24" fmla="*/ 128 w 158"/>
                <a:gd name="T25" fmla="*/ 29 h 93"/>
                <a:gd name="T26" fmla="*/ 130 w 158"/>
                <a:gd name="T27" fmla="*/ 38 h 93"/>
                <a:gd name="T28" fmla="*/ 129 w 158"/>
                <a:gd name="T29" fmla="*/ 47 h 93"/>
                <a:gd name="T30" fmla="*/ 133 w 158"/>
                <a:gd name="T31" fmla="*/ 56 h 93"/>
                <a:gd name="T32" fmla="*/ 141 w 158"/>
                <a:gd name="T33" fmla="*/ 59 h 93"/>
                <a:gd name="T34" fmla="*/ 149 w 158"/>
                <a:gd name="T35" fmla="*/ 56 h 93"/>
                <a:gd name="T36" fmla="*/ 156 w 158"/>
                <a:gd name="T37" fmla="*/ 60 h 93"/>
                <a:gd name="T38" fmla="*/ 158 w 158"/>
                <a:gd name="T39" fmla="*/ 65 h 93"/>
                <a:gd name="T40" fmla="*/ 150 w 158"/>
                <a:gd name="T41" fmla="*/ 69 h 93"/>
                <a:gd name="T42" fmla="*/ 145 w 158"/>
                <a:gd name="T43" fmla="*/ 67 h 93"/>
                <a:gd name="T44" fmla="*/ 143 w 158"/>
                <a:gd name="T45" fmla="*/ 92 h 93"/>
                <a:gd name="T46" fmla="*/ 133 w 158"/>
                <a:gd name="T47" fmla="*/ 90 h 93"/>
                <a:gd name="T48" fmla="*/ 121 w 158"/>
                <a:gd name="T49" fmla="*/ 83 h 93"/>
                <a:gd name="T50" fmla="*/ 101 w 158"/>
                <a:gd name="T51" fmla="*/ 87 h 93"/>
                <a:gd name="T52" fmla="*/ 94 w 158"/>
                <a:gd name="T53" fmla="*/ 93 h 93"/>
                <a:gd name="T54" fmla="*/ 69 w 158"/>
                <a:gd name="T55" fmla="*/ 91 h 93"/>
                <a:gd name="T56" fmla="*/ 56 w 158"/>
                <a:gd name="T57" fmla="*/ 88 h 93"/>
                <a:gd name="T58" fmla="*/ 50 w 158"/>
                <a:gd name="T59" fmla="*/ 90 h 93"/>
                <a:gd name="T60" fmla="*/ 44 w 158"/>
                <a:gd name="T61" fmla="*/ 81 h 93"/>
                <a:gd name="T62" fmla="*/ 41 w 158"/>
                <a:gd name="T63" fmla="*/ 78 h 93"/>
                <a:gd name="T64" fmla="*/ 45 w 158"/>
                <a:gd name="T65" fmla="*/ 74 h 93"/>
                <a:gd name="T66" fmla="*/ 40 w 158"/>
                <a:gd name="T67" fmla="*/ 72 h 93"/>
                <a:gd name="T68" fmla="*/ 36 w 158"/>
                <a:gd name="T69" fmla="*/ 76 h 93"/>
                <a:gd name="T70" fmla="*/ 25 w 158"/>
                <a:gd name="T71" fmla="*/ 70 h 93"/>
                <a:gd name="T72" fmla="*/ 23 w 158"/>
                <a:gd name="T73" fmla="*/ 62 h 93"/>
                <a:gd name="T74" fmla="*/ 13 w 158"/>
                <a:gd name="T75" fmla="*/ 57 h 93"/>
                <a:gd name="T76" fmla="*/ 10 w 158"/>
                <a:gd name="T77" fmla="*/ 51 h 93"/>
                <a:gd name="T78" fmla="*/ 0 w 158"/>
                <a:gd name="T79" fmla="*/ 43 h 93"/>
                <a:gd name="T80" fmla="*/ 13 w 158"/>
                <a:gd name="T81" fmla="*/ 39 h 93"/>
                <a:gd name="T82" fmla="*/ 22 w 158"/>
                <a:gd name="T83" fmla="*/ 25 h 93"/>
                <a:gd name="T84" fmla="*/ 28 w 158"/>
                <a:gd name="T85" fmla="*/ 11 h 93"/>
                <a:gd name="T86" fmla="*/ 37 w 158"/>
                <a:gd name="T87" fmla="*/ 7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58" h="93">
                  <a:moveTo>
                    <a:pt x="37" y="7"/>
                  </a:moveTo>
                  <a:lnTo>
                    <a:pt x="44" y="3"/>
                  </a:lnTo>
                  <a:lnTo>
                    <a:pt x="54" y="5"/>
                  </a:lnTo>
                  <a:lnTo>
                    <a:pt x="64" y="5"/>
                  </a:lnTo>
                  <a:lnTo>
                    <a:pt x="72" y="10"/>
                  </a:lnTo>
                  <a:lnTo>
                    <a:pt x="78" y="7"/>
                  </a:lnTo>
                  <a:lnTo>
                    <a:pt x="89" y="5"/>
                  </a:lnTo>
                  <a:lnTo>
                    <a:pt x="93" y="0"/>
                  </a:lnTo>
                  <a:lnTo>
                    <a:pt x="100" y="0"/>
                  </a:lnTo>
                  <a:lnTo>
                    <a:pt x="105" y="2"/>
                  </a:lnTo>
                  <a:lnTo>
                    <a:pt x="110" y="8"/>
                  </a:lnTo>
                  <a:lnTo>
                    <a:pt x="117" y="17"/>
                  </a:lnTo>
                  <a:lnTo>
                    <a:pt x="128" y="29"/>
                  </a:lnTo>
                  <a:lnTo>
                    <a:pt x="130" y="38"/>
                  </a:lnTo>
                  <a:lnTo>
                    <a:pt x="129" y="47"/>
                  </a:lnTo>
                  <a:lnTo>
                    <a:pt x="133" y="56"/>
                  </a:lnTo>
                  <a:lnTo>
                    <a:pt x="141" y="59"/>
                  </a:lnTo>
                  <a:lnTo>
                    <a:pt x="149" y="56"/>
                  </a:lnTo>
                  <a:lnTo>
                    <a:pt x="156" y="60"/>
                  </a:lnTo>
                  <a:lnTo>
                    <a:pt x="158" y="65"/>
                  </a:lnTo>
                  <a:lnTo>
                    <a:pt x="150" y="69"/>
                  </a:lnTo>
                  <a:lnTo>
                    <a:pt x="145" y="67"/>
                  </a:lnTo>
                  <a:lnTo>
                    <a:pt x="143" y="92"/>
                  </a:lnTo>
                  <a:lnTo>
                    <a:pt x="133" y="90"/>
                  </a:lnTo>
                  <a:lnTo>
                    <a:pt x="121" y="83"/>
                  </a:lnTo>
                  <a:lnTo>
                    <a:pt x="101" y="87"/>
                  </a:lnTo>
                  <a:lnTo>
                    <a:pt x="94" y="93"/>
                  </a:lnTo>
                  <a:lnTo>
                    <a:pt x="69" y="91"/>
                  </a:lnTo>
                  <a:lnTo>
                    <a:pt x="56" y="88"/>
                  </a:lnTo>
                  <a:lnTo>
                    <a:pt x="50" y="90"/>
                  </a:lnTo>
                  <a:lnTo>
                    <a:pt x="44" y="81"/>
                  </a:lnTo>
                  <a:lnTo>
                    <a:pt x="41" y="78"/>
                  </a:lnTo>
                  <a:lnTo>
                    <a:pt x="45" y="74"/>
                  </a:lnTo>
                  <a:lnTo>
                    <a:pt x="40" y="72"/>
                  </a:lnTo>
                  <a:lnTo>
                    <a:pt x="36" y="76"/>
                  </a:lnTo>
                  <a:lnTo>
                    <a:pt x="25" y="70"/>
                  </a:lnTo>
                  <a:lnTo>
                    <a:pt x="23" y="62"/>
                  </a:lnTo>
                  <a:lnTo>
                    <a:pt x="13" y="57"/>
                  </a:lnTo>
                  <a:lnTo>
                    <a:pt x="10" y="51"/>
                  </a:lnTo>
                  <a:lnTo>
                    <a:pt x="0" y="43"/>
                  </a:lnTo>
                  <a:lnTo>
                    <a:pt x="13" y="39"/>
                  </a:lnTo>
                  <a:lnTo>
                    <a:pt x="22" y="25"/>
                  </a:lnTo>
                  <a:lnTo>
                    <a:pt x="28" y="11"/>
                  </a:lnTo>
                  <a:lnTo>
                    <a:pt x="37" y="7"/>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61" name="Freeform 160"/>
            <p:cNvSpPr>
              <a:spLocks/>
            </p:cNvSpPr>
            <p:nvPr/>
          </p:nvSpPr>
          <p:spPr bwMode="auto">
            <a:xfrm>
              <a:off x="5429807" y="2479740"/>
              <a:ext cx="79351" cy="26405"/>
            </a:xfrm>
            <a:custGeom>
              <a:avLst/>
              <a:gdLst>
                <a:gd name="T0" fmla="*/ 48 w 48"/>
                <a:gd name="T1" fmla="*/ 17 h 17"/>
                <a:gd name="T2" fmla="*/ 19 w 48"/>
                <a:gd name="T3" fmla="*/ 17 h 17"/>
                <a:gd name="T4" fmla="*/ 0 w 48"/>
                <a:gd name="T5" fmla="*/ 15 h 17"/>
                <a:gd name="T6" fmla="*/ 2 w 48"/>
                <a:gd name="T7" fmla="*/ 6 h 17"/>
                <a:gd name="T8" fmla="*/ 23 w 48"/>
                <a:gd name="T9" fmla="*/ 0 h 17"/>
                <a:gd name="T10" fmla="*/ 39 w 48"/>
                <a:gd name="T11" fmla="*/ 4 h 17"/>
                <a:gd name="T12" fmla="*/ 47 w 48"/>
                <a:gd name="T13" fmla="*/ 7 h 17"/>
                <a:gd name="T14" fmla="*/ 46 w 48"/>
                <a:gd name="T15" fmla="*/ 12 h 17"/>
                <a:gd name="T16" fmla="*/ 48 w 48"/>
                <a:gd name="T17" fmla="*/ 17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8" h="17">
                  <a:moveTo>
                    <a:pt x="48" y="17"/>
                  </a:moveTo>
                  <a:lnTo>
                    <a:pt x="19" y="17"/>
                  </a:lnTo>
                  <a:lnTo>
                    <a:pt x="0" y="15"/>
                  </a:lnTo>
                  <a:lnTo>
                    <a:pt x="2" y="6"/>
                  </a:lnTo>
                  <a:lnTo>
                    <a:pt x="23" y="0"/>
                  </a:lnTo>
                  <a:lnTo>
                    <a:pt x="39" y="4"/>
                  </a:lnTo>
                  <a:lnTo>
                    <a:pt x="47" y="7"/>
                  </a:lnTo>
                  <a:lnTo>
                    <a:pt x="46" y="12"/>
                  </a:lnTo>
                  <a:lnTo>
                    <a:pt x="48" y="17"/>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62" name="Freeform 161"/>
            <p:cNvSpPr>
              <a:spLocks/>
            </p:cNvSpPr>
            <p:nvPr/>
          </p:nvSpPr>
          <p:spPr bwMode="auto">
            <a:xfrm>
              <a:off x="7841743" y="1948524"/>
              <a:ext cx="84311" cy="17087"/>
            </a:xfrm>
            <a:custGeom>
              <a:avLst/>
              <a:gdLst>
                <a:gd name="T0" fmla="*/ 51 w 51"/>
                <a:gd name="T1" fmla="*/ 10 h 11"/>
                <a:gd name="T2" fmla="*/ 32 w 51"/>
                <a:gd name="T3" fmla="*/ 11 h 11"/>
                <a:gd name="T4" fmla="*/ 3 w 51"/>
                <a:gd name="T5" fmla="*/ 9 h 11"/>
                <a:gd name="T6" fmla="*/ 0 w 51"/>
                <a:gd name="T7" fmla="*/ 8 h 11"/>
                <a:gd name="T8" fmla="*/ 2 w 51"/>
                <a:gd name="T9" fmla="*/ 2 h 11"/>
                <a:gd name="T10" fmla="*/ 15 w 51"/>
                <a:gd name="T11" fmla="*/ 0 h 11"/>
                <a:gd name="T12" fmla="*/ 43 w 51"/>
                <a:gd name="T13" fmla="*/ 6 h 11"/>
                <a:gd name="T14" fmla="*/ 51 w 51"/>
                <a:gd name="T15" fmla="*/ 10 h 1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1" h="11">
                  <a:moveTo>
                    <a:pt x="51" y="10"/>
                  </a:moveTo>
                  <a:lnTo>
                    <a:pt x="32" y="11"/>
                  </a:lnTo>
                  <a:lnTo>
                    <a:pt x="3" y="9"/>
                  </a:lnTo>
                  <a:lnTo>
                    <a:pt x="0" y="8"/>
                  </a:lnTo>
                  <a:lnTo>
                    <a:pt x="2" y="2"/>
                  </a:lnTo>
                  <a:lnTo>
                    <a:pt x="15" y="0"/>
                  </a:lnTo>
                  <a:lnTo>
                    <a:pt x="43" y="6"/>
                  </a:lnTo>
                  <a:lnTo>
                    <a:pt x="51" y="1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63" name="Freeform 162"/>
            <p:cNvSpPr>
              <a:spLocks/>
            </p:cNvSpPr>
            <p:nvPr/>
          </p:nvSpPr>
          <p:spPr bwMode="auto">
            <a:xfrm>
              <a:off x="7888031" y="1908140"/>
              <a:ext cx="105801" cy="20193"/>
            </a:xfrm>
            <a:custGeom>
              <a:avLst/>
              <a:gdLst>
                <a:gd name="T0" fmla="*/ 64 w 64"/>
                <a:gd name="T1" fmla="*/ 7 h 13"/>
                <a:gd name="T2" fmla="*/ 60 w 64"/>
                <a:gd name="T3" fmla="*/ 13 h 13"/>
                <a:gd name="T4" fmla="*/ 38 w 64"/>
                <a:gd name="T5" fmla="*/ 11 h 13"/>
                <a:gd name="T6" fmla="*/ 5 w 64"/>
                <a:gd name="T7" fmla="*/ 5 h 13"/>
                <a:gd name="T8" fmla="*/ 0 w 64"/>
                <a:gd name="T9" fmla="*/ 0 h 13"/>
                <a:gd name="T10" fmla="*/ 27 w 64"/>
                <a:gd name="T11" fmla="*/ 2 h 13"/>
                <a:gd name="T12" fmla="*/ 64 w 64"/>
                <a:gd name="T13" fmla="*/ 7 h 13"/>
              </a:gdLst>
              <a:ahLst/>
              <a:cxnLst>
                <a:cxn ang="0">
                  <a:pos x="T0" y="T1"/>
                </a:cxn>
                <a:cxn ang="0">
                  <a:pos x="T2" y="T3"/>
                </a:cxn>
                <a:cxn ang="0">
                  <a:pos x="T4" y="T5"/>
                </a:cxn>
                <a:cxn ang="0">
                  <a:pos x="T6" y="T7"/>
                </a:cxn>
                <a:cxn ang="0">
                  <a:pos x="T8" y="T9"/>
                </a:cxn>
                <a:cxn ang="0">
                  <a:pos x="T10" y="T11"/>
                </a:cxn>
                <a:cxn ang="0">
                  <a:pos x="T12" y="T13"/>
                </a:cxn>
              </a:cxnLst>
              <a:rect l="0" t="0" r="r" b="b"/>
              <a:pathLst>
                <a:path w="64" h="13">
                  <a:moveTo>
                    <a:pt x="64" y="7"/>
                  </a:moveTo>
                  <a:lnTo>
                    <a:pt x="60" y="13"/>
                  </a:lnTo>
                  <a:lnTo>
                    <a:pt x="38" y="11"/>
                  </a:lnTo>
                  <a:lnTo>
                    <a:pt x="5" y="5"/>
                  </a:lnTo>
                  <a:lnTo>
                    <a:pt x="0" y="0"/>
                  </a:lnTo>
                  <a:lnTo>
                    <a:pt x="27" y="2"/>
                  </a:lnTo>
                  <a:lnTo>
                    <a:pt x="64" y="7"/>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64" name="Freeform 163"/>
            <p:cNvSpPr>
              <a:spLocks/>
            </p:cNvSpPr>
            <p:nvPr/>
          </p:nvSpPr>
          <p:spPr bwMode="auto">
            <a:xfrm>
              <a:off x="7691308" y="1892608"/>
              <a:ext cx="183500" cy="37278"/>
            </a:xfrm>
            <a:custGeom>
              <a:avLst/>
              <a:gdLst>
                <a:gd name="T0" fmla="*/ 102 w 111"/>
                <a:gd name="T1" fmla="*/ 9 h 24"/>
                <a:gd name="T2" fmla="*/ 111 w 111"/>
                <a:gd name="T3" fmla="*/ 21 h 24"/>
                <a:gd name="T4" fmla="*/ 64 w 111"/>
                <a:gd name="T5" fmla="*/ 20 h 24"/>
                <a:gd name="T6" fmla="*/ 50 w 111"/>
                <a:gd name="T7" fmla="*/ 24 h 24"/>
                <a:gd name="T8" fmla="*/ 10 w 111"/>
                <a:gd name="T9" fmla="*/ 14 h 24"/>
                <a:gd name="T10" fmla="*/ 0 w 111"/>
                <a:gd name="T11" fmla="*/ 3 h 24"/>
                <a:gd name="T12" fmla="*/ 12 w 111"/>
                <a:gd name="T13" fmla="*/ 0 h 24"/>
                <a:gd name="T14" fmla="*/ 45 w 111"/>
                <a:gd name="T15" fmla="*/ 1 h 24"/>
                <a:gd name="T16" fmla="*/ 102 w 111"/>
                <a:gd name="T17" fmla="*/ 9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1" h="24">
                  <a:moveTo>
                    <a:pt x="102" y="9"/>
                  </a:moveTo>
                  <a:lnTo>
                    <a:pt x="111" y="21"/>
                  </a:lnTo>
                  <a:lnTo>
                    <a:pt x="64" y="20"/>
                  </a:lnTo>
                  <a:lnTo>
                    <a:pt x="50" y="24"/>
                  </a:lnTo>
                  <a:lnTo>
                    <a:pt x="10" y="14"/>
                  </a:lnTo>
                  <a:lnTo>
                    <a:pt x="0" y="3"/>
                  </a:lnTo>
                  <a:lnTo>
                    <a:pt x="12" y="0"/>
                  </a:lnTo>
                  <a:lnTo>
                    <a:pt x="45" y="1"/>
                  </a:lnTo>
                  <a:lnTo>
                    <a:pt x="102" y="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65" name="Freeform 164"/>
            <p:cNvSpPr>
              <a:spLocks/>
            </p:cNvSpPr>
            <p:nvPr/>
          </p:nvSpPr>
          <p:spPr bwMode="auto">
            <a:xfrm>
              <a:off x="6019979" y="1873968"/>
              <a:ext cx="279381" cy="156880"/>
            </a:xfrm>
            <a:custGeom>
              <a:avLst/>
              <a:gdLst>
                <a:gd name="T0" fmla="*/ 90 w 169"/>
                <a:gd name="T1" fmla="*/ 100 h 101"/>
                <a:gd name="T2" fmla="*/ 83 w 169"/>
                <a:gd name="T3" fmla="*/ 101 h 101"/>
                <a:gd name="T4" fmla="*/ 39 w 169"/>
                <a:gd name="T5" fmla="*/ 99 h 101"/>
                <a:gd name="T6" fmla="*/ 32 w 169"/>
                <a:gd name="T7" fmla="*/ 92 h 101"/>
                <a:gd name="T8" fmla="*/ 6 w 169"/>
                <a:gd name="T9" fmla="*/ 87 h 101"/>
                <a:gd name="T10" fmla="*/ 0 w 169"/>
                <a:gd name="T11" fmla="*/ 78 h 101"/>
                <a:gd name="T12" fmla="*/ 11 w 169"/>
                <a:gd name="T13" fmla="*/ 75 h 101"/>
                <a:gd name="T14" fmla="*/ 5 w 169"/>
                <a:gd name="T15" fmla="*/ 66 h 101"/>
                <a:gd name="T16" fmla="*/ 23 w 169"/>
                <a:gd name="T17" fmla="*/ 52 h 101"/>
                <a:gd name="T18" fmla="*/ 10 w 169"/>
                <a:gd name="T19" fmla="*/ 50 h 101"/>
                <a:gd name="T20" fmla="*/ 32 w 169"/>
                <a:gd name="T21" fmla="*/ 36 h 101"/>
                <a:gd name="T22" fmla="*/ 24 w 169"/>
                <a:gd name="T23" fmla="*/ 29 h 101"/>
                <a:gd name="T24" fmla="*/ 46 w 169"/>
                <a:gd name="T25" fmla="*/ 20 h 101"/>
                <a:gd name="T26" fmla="*/ 80 w 169"/>
                <a:gd name="T27" fmla="*/ 10 h 101"/>
                <a:gd name="T28" fmla="*/ 118 w 169"/>
                <a:gd name="T29" fmla="*/ 8 h 101"/>
                <a:gd name="T30" fmla="*/ 134 w 169"/>
                <a:gd name="T31" fmla="*/ 2 h 101"/>
                <a:gd name="T32" fmla="*/ 156 w 169"/>
                <a:gd name="T33" fmla="*/ 0 h 101"/>
                <a:gd name="T34" fmla="*/ 169 w 169"/>
                <a:gd name="T35" fmla="*/ 6 h 101"/>
                <a:gd name="T36" fmla="*/ 165 w 169"/>
                <a:gd name="T37" fmla="*/ 11 h 101"/>
                <a:gd name="T38" fmla="*/ 127 w 169"/>
                <a:gd name="T39" fmla="*/ 18 h 101"/>
                <a:gd name="T40" fmla="*/ 95 w 169"/>
                <a:gd name="T41" fmla="*/ 26 h 101"/>
                <a:gd name="T42" fmla="*/ 67 w 169"/>
                <a:gd name="T43" fmla="*/ 41 h 101"/>
                <a:gd name="T44" fmla="*/ 58 w 169"/>
                <a:gd name="T45" fmla="*/ 56 h 101"/>
                <a:gd name="T46" fmla="*/ 47 w 169"/>
                <a:gd name="T47" fmla="*/ 72 h 101"/>
                <a:gd name="T48" fmla="*/ 57 w 169"/>
                <a:gd name="T49" fmla="*/ 86 h 101"/>
                <a:gd name="T50" fmla="*/ 90 w 169"/>
                <a:gd name="T51" fmla="*/ 10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69" h="101">
                  <a:moveTo>
                    <a:pt x="90" y="100"/>
                  </a:moveTo>
                  <a:lnTo>
                    <a:pt x="83" y="101"/>
                  </a:lnTo>
                  <a:lnTo>
                    <a:pt x="39" y="99"/>
                  </a:lnTo>
                  <a:lnTo>
                    <a:pt x="32" y="92"/>
                  </a:lnTo>
                  <a:lnTo>
                    <a:pt x="6" y="87"/>
                  </a:lnTo>
                  <a:lnTo>
                    <a:pt x="0" y="78"/>
                  </a:lnTo>
                  <a:lnTo>
                    <a:pt x="11" y="75"/>
                  </a:lnTo>
                  <a:lnTo>
                    <a:pt x="5" y="66"/>
                  </a:lnTo>
                  <a:lnTo>
                    <a:pt x="23" y="52"/>
                  </a:lnTo>
                  <a:lnTo>
                    <a:pt x="10" y="50"/>
                  </a:lnTo>
                  <a:lnTo>
                    <a:pt x="32" y="36"/>
                  </a:lnTo>
                  <a:lnTo>
                    <a:pt x="24" y="29"/>
                  </a:lnTo>
                  <a:lnTo>
                    <a:pt x="46" y="20"/>
                  </a:lnTo>
                  <a:lnTo>
                    <a:pt x="80" y="10"/>
                  </a:lnTo>
                  <a:lnTo>
                    <a:pt x="118" y="8"/>
                  </a:lnTo>
                  <a:lnTo>
                    <a:pt x="134" y="2"/>
                  </a:lnTo>
                  <a:lnTo>
                    <a:pt x="156" y="0"/>
                  </a:lnTo>
                  <a:lnTo>
                    <a:pt x="169" y="6"/>
                  </a:lnTo>
                  <a:lnTo>
                    <a:pt x="165" y="11"/>
                  </a:lnTo>
                  <a:lnTo>
                    <a:pt x="127" y="18"/>
                  </a:lnTo>
                  <a:lnTo>
                    <a:pt x="95" y="26"/>
                  </a:lnTo>
                  <a:lnTo>
                    <a:pt x="67" y="41"/>
                  </a:lnTo>
                  <a:lnTo>
                    <a:pt x="58" y="56"/>
                  </a:lnTo>
                  <a:lnTo>
                    <a:pt x="47" y="72"/>
                  </a:lnTo>
                  <a:lnTo>
                    <a:pt x="57" y="86"/>
                  </a:lnTo>
                  <a:lnTo>
                    <a:pt x="90" y="10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66" name="Freeform 165"/>
            <p:cNvSpPr>
              <a:spLocks/>
            </p:cNvSpPr>
            <p:nvPr/>
          </p:nvSpPr>
          <p:spPr bwMode="auto">
            <a:xfrm>
              <a:off x="6866389" y="1819603"/>
              <a:ext cx="102495" cy="32620"/>
            </a:xfrm>
            <a:custGeom>
              <a:avLst/>
              <a:gdLst>
                <a:gd name="T0" fmla="*/ 62 w 62"/>
                <a:gd name="T1" fmla="*/ 15 h 21"/>
                <a:gd name="T2" fmla="*/ 2 w 62"/>
                <a:gd name="T3" fmla="*/ 21 h 21"/>
                <a:gd name="T4" fmla="*/ 0 w 62"/>
                <a:gd name="T5" fmla="*/ 2 h 21"/>
                <a:gd name="T6" fmla="*/ 8 w 62"/>
                <a:gd name="T7" fmla="*/ 0 h 21"/>
                <a:gd name="T8" fmla="*/ 18 w 62"/>
                <a:gd name="T9" fmla="*/ 1 h 21"/>
                <a:gd name="T10" fmla="*/ 58 w 62"/>
                <a:gd name="T11" fmla="*/ 9 h 21"/>
                <a:gd name="T12" fmla="*/ 62 w 62"/>
                <a:gd name="T13" fmla="*/ 15 h 21"/>
              </a:gdLst>
              <a:ahLst/>
              <a:cxnLst>
                <a:cxn ang="0">
                  <a:pos x="T0" y="T1"/>
                </a:cxn>
                <a:cxn ang="0">
                  <a:pos x="T2" y="T3"/>
                </a:cxn>
                <a:cxn ang="0">
                  <a:pos x="T4" y="T5"/>
                </a:cxn>
                <a:cxn ang="0">
                  <a:pos x="T6" y="T7"/>
                </a:cxn>
                <a:cxn ang="0">
                  <a:pos x="T8" y="T9"/>
                </a:cxn>
                <a:cxn ang="0">
                  <a:pos x="T10" y="T11"/>
                </a:cxn>
                <a:cxn ang="0">
                  <a:pos x="T12" y="T13"/>
                </a:cxn>
              </a:cxnLst>
              <a:rect l="0" t="0" r="r" b="b"/>
              <a:pathLst>
                <a:path w="62" h="21">
                  <a:moveTo>
                    <a:pt x="62" y="15"/>
                  </a:moveTo>
                  <a:lnTo>
                    <a:pt x="2" y="21"/>
                  </a:lnTo>
                  <a:lnTo>
                    <a:pt x="0" y="2"/>
                  </a:lnTo>
                  <a:lnTo>
                    <a:pt x="8" y="0"/>
                  </a:lnTo>
                  <a:lnTo>
                    <a:pt x="18" y="1"/>
                  </a:lnTo>
                  <a:lnTo>
                    <a:pt x="58" y="9"/>
                  </a:lnTo>
                  <a:lnTo>
                    <a:pt x="62" y="1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67" name="Freeform 166"/>
            <p:cNvSpPr>
              <a:spLocks/>
            </p:cNvSpPr>
            <p:nvPr/>
          </p:nvSpPr>
          <p:spPr bwMode="auto">
            <a:xfrm>
              <a:off x="5768701" y="1786986"/>
              <a:ext cx="123987" cy="18638"/>
            </a:xfrm>
            <a:custGeom>
              <a:avLst/>
              <a:gdLst>
                <a:gd name="T0" fmla="*/ 72 w 75"/>
                <a:gd name="T1" fmla="*/ 5 h 12"/>
                <a:gd name="T2" fmla="*/ 58 w 75"/>
                <a:gd name="T3" fmla="*/ 7 h 12"/>
                <a:gd name="T4" fmla="*/ 48 w 75"/>
                <a:gd name="T5" fmla="*/ 8 h 12"/>
                <a:gd name="T6" fmla="*/ 48 w 75"/>
                <a:gd name="T7" fmla="*/ 10 h 12"/>
                <a:gd name="T8" fmla="*/ 36 w 75"/>
                <a:gd name="T9" fmla="*/ 12 h 12"/>
                <a:gd name="T10" fmla="*/ 22 w 75"/>
                <a:gd name="T11" fmla="*/ 9 h 12"/>
                <a:gd name="T12" fmla="*/ 26 w 75"/>
                <a:gd name="T13" fmla="*/ 5 h 12"/>
                <a:gd name="T14" fmla="*/ 0 w 75"/>
                <a:gd name="T15" fmla="*/ 5 h 12"/>
                <a:gd name="T16" fmla="*/ 21 w 75"/>
                <a:gd name="T17" fmla="*/ 2 h 12"/>
                <a:gd name="T18" fmla="*/ 38 w 75"/>
                <a:gd name="T19" fmla="*/ 2 h 12"/>
                <a:gd name="T20" fmla="*/ 43 w 75"/>
                <a:gd name="T21" fmla="*/ 5 h 12"/>
                <a:gd name="T22" fmla="*/ 47 w 75"/>
                <a:gd name="T23" fmla="*/ 2 h 12"/>
                <a:gd name="T24" fmla="*/ 56 w 75"/>
                <a:gd name="T25" fmla="*/ 0 h 12"/>
                <a:gd name="T26" fmla="*/ 75 w 75"/>
                <a:gd name="T27" fmla="*/ 3 h 12"/>
                <a:gd name="T28" fmla="*/ 72 w 75"/>
                <a:gd name="T29" fmla="*/ 5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5" h="12">
                  <a:moveTo>
                    <a:pt x="72" y="5"/>
                  </a:moveTo>
                  <a:lnTo>
                    <a:pt x="58" y="7"/>
                  </a:lnTo>
                  <a:lnTo>
                    <a:pt x="48" y="8"/>
                  </a:lnTo>
                  <a:lnTo>
                    <a:pt x="48" y="10"/>
                  </a:lnTo>
                  <a:lnTo>
                    <a:pt x="36" y="12"/>
                  </a:lnTo>
                  <a:lnTo>
                    <a:pt x="22" y="9"/>
                  </a:lnTo>
                  <a:lnTo>
                    <a:pt x="26" y="5"/>
                  </a:lnTo>
                  <a:lnTo>
                    <a:pt x="0" y="5"/>
                  </a:lnTo>
                  <a:lnTo>
                    <a:pt x="21" y="2"/>
                  </a:lnTo>
                  <a:lnTo>
                    <a:pt x="38" y="2"/>
                  </a:lnTo>
                  <a:lnTo>
                    <a:pt x="43" y="5"/>
                  </a:lnTo>
                  <a:lnTo>
                    <a:pt x="47" y="2"/>
                  </a:lnTo>
                  <a:lnTo>
                    <a:pt x="56" y="0"/>
                  </a:lnTo>
                  <a:lnTo>
                    <a:pt x="75" y="3"/>
                  </a:lnTo>
                  <a:lnTo>
                    <a:pt x="72" y="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68" name="Freeform 167"/>
            <p:cNvSpPr>
              <a:spLocks/>
            </p:cNvSpPr>
            <p:nvPr/>
          </p:nvSpPr>
          <p:spPr bwMode="auto">
            <a:xfrm>
              <a:off x="6644868" y="1780773"/>
              <a:ext cx="206643" cy="52810"/>
            </a:xfrm>
            <a:custGeom>
              <a:avLst/>
              <a:gdLst>
                <a:gd name="T0" fmla="*/ 125 w 125"/>
                <a:gd name="T1" fmla="*/ 32 h 34"/>
                <a:gd name="T2" fmla="*/ 102 w 125"/>
                <a:gd name="T3" fmla="*/ 34 h 34"/>
                <a:gd name="T4" fmla="*/ 65 w 125"/>
                <a:gd name="T5" fmla="*/ 30 h 34"/>
                <a:gd name="T6" fmla="*/ 39 w 125"/>
                <a:gd name="T7" fmla="*/ 24 h 34"/>
                <a:gd name="T8" fmla="*/ 19 w 125"/>
                <a:gd name="T9" fmla="*/ 15 h 34"/>
                <a:gd name="T10" fmla="*/ 0 w 125"/>
                <a:gd name="T11" fmla="*/ 12 h 34"/>
                <a:gd name="T12" fmla="*/ 19 w 125"/>
                <a:gd name="T13" fmla="*/ 3 h 34"/>
                <a:gd name="T14" fmla="*/ 39 w 125"/>
                <a:gd name="T15" fmla="*/ 0 h 34"/>
                <a:gd name="T16" fmla="*/ 70 w 125"/>
                <a:gd name="T17" fmla="*/ 7 h 34"/>
                <a:gd name="T18" fmla="*/ 113 w 125"/>
                <a:gd name="T19" fmla="*/ 19 h 34"/>
                <a:gd name="T20" fmla="*/ 125 w 125"/>
                <a:gd name="T21" fmla="*/ 32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25" h="34">
                  <a:moveTo>
                    <a:pt x="125" y="32"/>
                  </a:moveTo>
                  <a:lnTo>
                    <a:pt x="102" y="34"/>
                  </a:lnTo>
                  <a:lnTo>
                    <a:pt x="65" y="30"/>
                  </a:lnTo>
                  <a:lnTo>
                    <a:pt x="39" y="24"/>
                  </a:lnTo>
                  <a:lnTo>
                    <a:pt x="19" y="15"/>
                  </a:lnTo>
                  <a:lnTo>
                    <a:pt x="0" y="12"/>
                  </a:lnTo>
                  <a:lnTo>
                    <a:pt x="19" y="3"/>
                  </a:lnTo>
                  <a:lnTo>
                    <a:pt x="39" y="0"/>
                  </a:lnTo>
                  <a:lnTo>
                    <a:pt x="70" y="7"/>
                  </a:lnTo>
                  <a:lnTo>
                    <a:pt x="113" y="19"/>
                  </a:lnTo>
                  <a:lnTo>
                    <a:pt x="125" y="32"/>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69" name="Freeform 168"/>
            <p:cNvSpPr>
              <a:spLocks/>
            </p:cNvSpPr>
            <p:nvPr/>
          </p:nvSpPr>
          <p:spPr bwMode="auto">
            <a:xfrm>
              <a:off x="5810030" y="4284627"/>
              <a:ext cx="54554" cy="57471"/>
            </a:xfrm>
            <a:custGeom>
              <a:avLst/>
              <a:gdLst>
                <a:gd name="T0" fmla="*/ 25 w 33"/>
                <a:gd name="T1" fmla="*/ 0 h 37"/>
                <a:gd name="T2" fmla="*/ 33 w 33"/>
                <a:gd name="T3" fmla="*/ 12 h 37"/>
                <a:gd name="T4" fmla="*/ 31 w 33"/>
                <a:gd name="T5" fmla="*/ 24 h 37"/>
                <a:gd name="T6" fmla="*/ 26 w 33"/>
                <a:gd name="T7" fmla="*/ 27 h 37"/>
                <a:gd name="T8" fmla="*/ 16 w 33"/>
                <a:gd name="T9" fmla="*/ 25 h 37"/>
                <a:gd name="T10" fmla="*/ 11 w 33"/>
                <a:gd name="T11" fmla="*/ 37 h 37"/>
                <a:gd name="T12" fmla="*/ 0 w 33"/>
                <a:gd name="T13" fmla="*/ 35 h 37"/>
                <a:gd name="T14" fmla="*/ 1 w 33"/>
                <a:gd name="T15" fmla="*/ 24 h 37"/>
                <a:gd name="T16" fmla="*/ 4 w 33"/>
                <a:gd name="T17" fmla="*/ 22 h 37"/>
                <a:gd name="T18" fmla="*/ 4 w 33"/>
                <a:gd name="T19" fmla="*/ 10 h 37"/>
                <a:gd name="T20" fmla="*/ 10 w 33"/>
                <a:gd name="T21" fmla="*/ 4 h 37"/>
                <a:gd name="T22" fmla="*/ 14 w 33"/>
                <a:gd name="T23" fmla="*/ 6 h 37"/>
                <a:gd name="T24" fmla="*/ 25 w 33"/>
                <a:gd name="T25" fmla="*/ 0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3" h="37">
                  <a:moveTo>
                    <a:pt x="25" y="0"/>
                  </a:moveTo>
                  <a:lnTo>
                    <a:pt x="33" y="12"/>
                  </a:lnTo>
                  <a:lnTo>
                    <a:pt x="31" y="24"/>
                  </a:lnTo>
                  <a:lnTo>
                    <a:pt x="26" y="27"/>
                  </a:lnTo>
                  <a:lnTo>
                    <a:pt x="16" y="25"/>
                  </a:lnTo>
                  <a:lnTo>
                    <a:pt x="11" y="37"/>
                  </a:lnTo>
                  <a:lnTo>
                    <a:pt x="0" y="35"/>
                  </a:lnTo>
                  <a:lnTo>
                    <a:pt x="1" y="24"/>
                  </a:lnTo>
                  <a:lnTo>
                    <a:pt x="4" y="22"/>
                  </a:lnTo>
                  <a:lnTo>
                    <a:pt x="4" y="10"/>
                  </a:lnTo>
                  <a:lnTo>
                    <a:pt x="10" y="4"/>
                  </a:lnTo>
                  <a:lnTo>
                    <a:pt x="14" y="6"/>
                  </a:lnTo>
                  <a:lnTo>
                    <a:pt x="25"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70" name="Freeform 169"/>
            <p:cNvSpPr>
              <a:spLocks/>
            </p:cNvSpPr>
            <p:nvPr/>
          </p:nvSpPr>
          <p:spPr bwMode="auto">
            <a:xfrm>
              <a:off x="4419736" y="3355777"/>
              <a:ext cx="254584" cy="214350"/>
            </a:xfrm>
            <a:custGeom>
              <a:avLst/>
              <a:gdLst>
                <a:gd name="T0" fmla="*/ 151 w 154"/>
                <a:gd name="T1" fmla="*/ 11 h 138"/>
                <a:gd name="T2" fmla="*/ 151 w 154"/>
                <a:gd name="T3" fmla="*/ 0 h 138"/>
                <a:gd name="T4" fmla="*/ 154 w 154"/>
                <a:gd name="T5" fmla="*/ 0 h 138"/>
                <a:gd name="T6" fmla="*/ 154 w 154"/>
                <a:gd name="T7" fmla="*/ 1 h 138"/>
                <a:gd name="T8" fmla="*/ 153 w 154"/>
                <a:gd name="T9" fmla="*/ 5 h 138"/>
                <a:gd name="T10" fmla="*/ 153 w 154"/>
                <a:gd name="T11" fmla="*/ 37 h 138"/>
                <a:gd name="T12" fmla="*/ 94 w 154"/>
                <a:gd name="T13" fmla="*/ 36 h 138"/>
                <a:gd name="T14" fmla="*/ 93 w 154"/>
                <a:gd name="T15" fmla="*/ 89 h 138"/>
                <a:gd name="T16" fmla="*/ 77 w 154"/>
                <a:gd name="T17" fmla="*/ 91 h 138"/>
                <a:gd name="T18" fmla="*/ 72 w 154"/>
                <a:gd name="T19" fmla="*/ 101 h 138"/>
                <a:gd name="T20" fmla="*/ 75 w 154"/>
                <a:gd name="T21" fmla="*/ 131 h 138"/>
                <a:gd name="T22" fmla="*/ 4 w 154"/>
                <a:gd name="T23" fmla="*/ 131 h 138"/>
                <a:gd name="T24" fmla="*/ 0 w 154"/>
                <a:gd name="T25" fmla="*/ 138 h 138"/>
                <a:gd name="T26" fmla="*/ 1 w 154"/>
                <a:gd name="T27" fmla="*/ 129 h 138"/>
                <a:gd name="T28" fmla="*/ 1 w 154"/>
                <a:gd name="T29" fmla="*/ 129 h 138"/>
                <a:gd name="T30" fmla="*/ 42 w 154"/>
                <a:gd name="T31" fmla="*/ 128 h 138"/>
                <a:gd name="T32" fmla="*/ 44 w 154"/>
                <a:gd name="T33" fmla="*/ 120 h 138"/>
                <a:gd name="T34" fmla="*/ 52 w 154"/>
                <a:gd name="T35" fmla="*/ 111 h 138"/>
                <a:gd name="T36" fmla="*/ 59 w 154"/>
                <a:gd name="T37" fmla="*/ 82 h 138"/>
                <a:gd name="T38" fmla="*/ 84 w 154"/>
                <a:gd name="T39" fmla="*/ 60 h 138"/>
                <a:gd name="T40" fmla="*/ 93 w 154"/>
                <a:gd name="T41" fmla="*/ 34 h 138"/>
                <a:gd name="T42" fmla="*/ 99 w 154"/>
                <a:gd name="T43" fmla="*/ 32 h 138"/>
                <a:gd name="T44" fmla="*/ 105 w 154"/>
                <a:gd name="T45" fmla="*/ 16 h 138"/>
                <a:gd name="T46" fmla="*/ 120 w 154"/>
                <a:gd name="T47" fmla="*/ 14 h 138"/>
                <a:gd name="T48" fmla="*/ 126 w 154"/>
                <a:gd name="T49" fmla="*/ 16 h 138"/>
                <a:gd name="T50" fmla="*/ 134 w 154"/>
                <a:gd name="T51" fmla="*/ 16 h 138"/>
                <a:gd name="T52" fmla="*/ 140 w 154"/>
                <a:gd name="T53" fmla="*/ 12 h 138"/>
                <a:gd name="T54" fmla="*/ 151 w 154"/>
                <a:gd name="T55" fmla="*/ 11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54" h="138">
                  <a:moveTo>
                    <a:pt x="151" y="11"/>
                  </a:moveTo>
                  <a:lnTo>
                    <a:pt x="151" y="0"/>
                  </a:lnTo>
                  <a:lnTo>
                    <a:pt x="154" y="0"/>
                  </a:lnTo>
                  <a:lnTo>
                    <a:pt x="154" y="1"/>
                  </a:lnTo>
                  <a:lnTo>
                    <a:pt x="153" y="5"/>
                  </a:lnTo>
                  <a:lnTo>
                    <a:pt x="153" y="37"/>
                  </a:lnTo>
                  <a:lnTo>
                    <a:pt x="94" y="36"/>
                  </a:lnTo>
                  <a:lnTo>
                    <a:pt x="93" y="89"/>
                  </a:lnTo>
                  <a:lnTo>
                    <a:pt x="77" y="91"/>
                  </a:lnTo>
                  <a:lnTo>
                    <a:pt x="72" y="101"/>
                  </a:lnTo>
                  <a:lnTo>
                    <a:pt x="75" y="131"/>
                  </a:lnTo>
                  <a:lnTo>
                    <a:pt x="4" y="131"/>
                  </a:lnTo>
                  <a:lnTo>
                    <a:pt x="0" y="138"/>
                  </a:lnTo>
                  <a:lnTo>
                    <a:pt x="1" y="129"/>
                  </a:lnTo>
                  <a:lnTo>
                    <a:pt x="1" y="129"/>
                  </a:lnTo>
                  <a:lnTo>
                    <a:pt x="42" y="128"/>
                  </a:lnTo>
                  <a:lnTo>
                    <a:pt x="44" y="120"/>
                  </a:lnTo>
                  <a:lnTo>
                    <a:pt x="52" y="111"/>
                  </a:lnTo>
                  <a:lnTo>
                    <a:pt x="59" y="82"/>
                  </a:lnTo>
                  <a:lnTo>
                    <a:pt x="84" y="60"/>
                  </a:lnTo>
                  <a:lnTo>
                    <a:pt x="93" y="34"/>
                  </a:lnTo>
                  <a:lnTo>
                    <a:pt x="99" y="32"/>
                  </a:lnTo>
                  <a:lnTo>
                    <a:pt x="105" y="16"/>
                  </a:lnTo>
                  <a:lnTo>
                    <a:pt x="120" y="14"/>
                  </a:lnTo>
                  <a:lnTo>
                    <a:pt x="126" y="16"/>
                  </a:lnTo>
                  <a:lnTo>
                    <a:pt x="134" y="16"/>
                  </a:lnTo>
                  <a:lnTo>
                    <a:pt x="140" y="12"/>
                  </a:lnTo>
                  <a:lnTo>
                    <a:pt x="151" y="11"/>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71" name="Freeform 170"/>
            <p:cNvSpPr>
              <a:spLocks/>
            </p:cNvSpPr>
            <p:nvPr/>
          </p:nvSpPr>
          <p:spPr bwMode="auto">
            <a:xfrm>
              <a:off x="5942281" y="3211325"/>
              <a:ext cx="639767" cy="509469"/>
            </a:xfrm>
            <a:custGeom>
              <a:avLst/>
              <a:gdLst>
                <a:gd name="T0" fmla="*/ 161 w 387"/>
                <a:gd name="T1" fmla="*/ 319 h 328"/>
                <a:gd name="T2" fmla="*/ 153 w 387"/>
                <a:gd name="T3" fmla="*/ 304 h 328"/>
                <a:gd name="T4" fmla="*/ 132 w 387"/>
                <a:gd name="T5" fmla="*/ 280 h 328"/>
                <a:gd name="T6" fmla="*/ 113 w 387"/>
                <a:gd name="T7" fmla="*/ 248 h 328"/>
                <a:gd name="T8" fmla="*/ 91 w 387"/>
                <a:gd name="T9" fmla="*/ 225 h 328"/>
                <a:gd name="T10" fmla="*/ 88 w 387"/>
                <a:gd name="T11" fmla="*/ 198 h 328"/>
                <a:gd name="T12" fmla="*/ 67 w 387"/>
                <a:gd name="T13" fmla="*/ 167 h 328"/>
                <a:gd name="T14" fmla="*/ 50 w 387"/>
                <a:gd name="T15" fmla="*/ 151 h 328"/>
                <a:gd name="T16" fmla="*/ 45 w 387"/>
                <a:gd name="T17" fmla="*/ 135 h 328"/>
                <a:gd name="T18" fmla="*/ 31 w 387"/>
                <a:gd name="T19" fmla="*/ 115 h 328"/>
                <a:gd name="T20" fmla="*/ 9 w 387"/>
                <a:gd name="T21" fmla="*/ 84 h 328"/>
                <a:gd name="T22" fmla="*/ 2 w 387"/>
                <a:gd name="T23" fmla="*/ 73 h 328"/>
                <a:gd name="T24" fmla="*/ 3 w 387"/>
                <a:gd name="T25" fmla="*/ 58 h 328"/>
                <a:gd name="T26" fmla="*/ 30 w 387"/>
                <a:gd name="T27" fmla="*/ 55 h 328"/>
                <a:gd name="T28" fmla="*/ 47 w 387"/>
                <a:gd name="T29" fmla="*/ 44 h 328"/>
                <a:gd name="T30" fmla="*/ 54 w 387"/>
                <a:gd name="T31" fmla="*/ 34 h 328"/>
                <a:gd name="T32" fmla="*/ 69 w 387"/>
                <a:gd name="T33" fmla="*/ 3 h 328"/>
                <a:gd name="T34" fmla="*/ 93 w 387"/>
                <a:gd name="T35" fmla="*/ 5 h 328"/>
                <a:gd name="T36" fmla="*/ 176 w 387"/>
                <a:gd name="T37" fmla="*/ 61 h 328"/>
                <a:gd name="T38" fmla="*/ 225 w 387"/>
                <a:gd name="T39" fmla="*/ 65 h 328"/>
                <a:gd name="T40" fmla="*/ 243 w 387"/>
                <a:gd name="T41" fmla="*/ 74 h 328"/>
                <a:gd name="T42" fmla="*/ 261 w 387"/>
                <a:gd name="T43" fmla="*/ 97 h 328"/>
                <a:gd name="T44" fmla="*/ 278 w 387"/>
                <a:gd name="T45" fmla="*/ 113 h 328"/>
                <a:gd name="T46" fmla="*/ 279 w 387"/>
                <a:gd name="T47" fmla="*/ 128 h 328"/>
                <a:gd name="T48" fmla="*/ 288 w 387"/>
                <a:gd name="T49" fmla="*/ 141 h 328"/>
                <a:gd name="T50" fmla="*/ 294 w 387"/>
                <a:gd name="T51" fmla="*/ 153 h 328"/>
                <a:gd name="T52" fmla="*/ 305 w 387"/>
                <a:gd name="T53" fmla="*/ 156 h 328"/>
                <a:gd name="T54" fmla="*/ 310 w 387"/>
                <a:gd name="T55" fmla="*/ 169 h 328"/>
                <a:gd name="T56" fmla="*/ 374 w 387"/>
                <a:gd name="T57" fmla="*/ 200 h 328"/>
                <a:gd name="T58" fmla="*/ 387 w 387"/>
                <a:gd name="T59" fmla="*/ 210 h 328"/>
                <a:gd name="T60" fmla="*/ 327 w 387"/>
                <a:gd name="T61" fmla="*/ 273 h 328"/>
                <a:gd name="T62" fmla="*/ 259 w 387"/>
                <a:gd name="T63" fmla="*/ 290 h 328"/>
                <a:gd name="T64" fmla="*/ 239 w 387"/>
                <a:gd name="T65" fmla="*/ 315 h 328"/>
                <a:gd name="T66" fmla="*/ 227 w 387"/>
                <a:gd name="T67" fmla="*/ 309 h 328"/>
                <a:gd name="T68" fmla="*/ 206 w 387"/>
                <a:gd name="T69" fmla="*/ 305 h 328"/>
                <a:gd name="T70" fmla="*/ 181 w 387"/>
                <a:gd name="T71" fmla="*/ 308 h 328"/>
                <a:gd name="T72" fmla="*/ 169 w 387"/>
                <a:gd name="T73" fmla="*/ 312 h 328"/>
                <a:gd name="T74" fmla="*/ 163 w 387"/>
                <a:gd name="T75" fmla="*/ 328 h 3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387" h="328">
                  <a:moveTo>
                    <a:pt x="163" y="328"/>
                  </a:moveTo>
                  <a:lnTo>
                    <a:pt x="161" y="319"/>
                  </a:lnTo>
                  <a:lnTo>
                    <a:pt x="155" y="313"/>
                  </a:lnTo>
                  <a:lnTo>
                    <a:pt x="153" y="304"/>
                  </a:lnTo>
                  <a:lnTo>
                    <a:pt x="143" y="297"/>
                  </a:lnTo>
                  <a:lnTo>
                    <a:pt x="132" y="280"/>
                  </a:lnTo>
                  <a:lnTo>
                    <a:pt x="126" y="263"/>
                  </a:lnTo>
                  <a:lnTo>
                    <a:pt x="113" y="248"/>
                  </a:lnTo>
                  <a:lnTo>
                    <a:pt x="104" y="245"/>
                  </a:lnTo>
                  <a:lnTo>
                    <a:pt x="91" y="225"/>
                  </a:lnTo>
                  <a:lnTo>
                    <a:pt x="88" y="211"/>
                  </a:lnTo>
                  <a:lnTo>
                    <a:pt x="88" y="198"/>
                  </a:lnTo>
                  <a:lnTo>
                    <a:pt x="76" y="175"/>
                  </a:lnTo>
                  <a:lnTo>
                    <a:pt x="67" y="167"/>
                  </a:lnTo>
                  <a:lnTo>
                    <a:pt x="57" y="163"/>
                  </a:lnTo>
                  <a:lnTo>
                    <a:pt x="50" y="151"/>
                  </a:lnTo>
                  <a:lnTo>
                    <a:pt x="51" y="146"/>
                  </a:lnTo>
                  <a:lnTo>
                    <a:pt x="45" y="135"/>
                  </a:lnTo>
                  <a:lnTo>
                    <a:pt x="39" y="131"/>
                  </a:lnTo>
                  <a:lnTo>
                    <a:pt x="31" y="115"/>
                  </a:lnTo>
                  <a:lnTo>
                    <a:pt x="19" y="99"/>
                  </a:lnTo>
                  <a:lnTo>
                    <a:pt x="9" y="84"/>
                  </a:lnTo>
                  <a:lnTo>
                    <a:pt x="0" y="85"/>
                  </a:lnTo>
                  <a:lnTo>
                    <a:pt x="2" y="73"/>
                  </a:lnTo>
                  <a:lnTo>
                    <a:pt x="2" y="66"/>
                  </a:lnTo>
                  <a:lnTo>
                    <a:pt x="3" y="58"/>
                  </a:lnTo>
                  <a:lnTo>
                    <a:pt x="23" y="61"/>
                  </a:lnTo>
                  <a:lnTo>
                    <a:pt x="30" y="55"/>
                  </a:lnTo>
                  <a:lnTo>
                    <a:pt x="34" y="47"/>
                  </a:lnTo>
                  <a:lnTo>
                    <a:pt x="47" y="44"/>
                  </a:lnTo>
                  <a:lnTo>
                    <a:pt x="49" y="37"/>
                  </a:lnTo>
                  <a:lnTo>
                    <a:pt x="54" y="34"/>
                  </a:lnTo>
                  <a:lnTo>
                    <a:pt x="35" y="13"/>
                  </a:lnTo>
                  <a:lnTo>
                    <a:pt x="69" y="3"/>
                  </a:lnTo>
                  <a:lnTo>
                    <a:pt x="72" y="0"/>
                  </a:lnTo>
                  <a:lnTo>
                    <a:pt x="93" y="5"/>
                  </a:lnTo>
                  <a:lnTo>
                    <a:pt x="121" y="20"/>
                  </a:lnTo>
                  <a:lnTo>
                    <a:pt x="176" y="61"/>
                  </a:lnTo>
                  <a:lnTo>
                    <a:pt x="209" y="63"/>
                  </a:lnTo>
                  <a:lnTo>
                    <a:pt x="225" y="65"/>
                  </a:lnTo>
                  <a:lnTo>
                    <a:pt x="230" y="75"/>
                  </a:lnTo>
                  <a:lnTo>
                    <a:pt x="243" y="74"/>
                  </a:lnTo>
                  <a:lnTo>
                    <a:pt x="252" y="92"/>
                  </a:lnTo>
                  <a:lnTo>
                    <a:pt x="261" y="97"/>
                  </a:lnTo>
                  <a:lnTo>
                    <a:pt x="265" y="104"/>
                  </a:lnTo>
                  <a:lnTo>
                    <a:pt x="278" y="113"/>
                  </a:lnTo>
                  <a:lnTo>
                    <a:pt x="280" y="121"/>
                  </a:lnTo>
                  <a:lnTo>
                    <a:pt x="279" y="128"/>
                  </a:lnTo>
                  <a:lnTo>
                    <a:pt x="282" y="135"/>
                  </a:lnTo>
                  <a:lnTo>
                    <a:pt x="288" y="141"/>
                  </a:lnTo>
                  <a:lnTo>
                    <a:pt x="291" y="148"/>
                  </a:lnTo>
                  <a:lnTo>
                    <a:pt x="294" y="153"/>
                  </a:lnTo>
                  <a:lnTo>
                    <a:pt x="300" y="157"/>
                  </a:lnTo>
                  <a:lnTo>
                    <a:pt x="305" y="156"/>
                  </a:lnTo>
                  <a:lnTo>
                    <a:pt x="309" y="164"/>
                  </a:lnTo>
                  <a:lnTo>
                    <a:pt x="310" y="169"/>
                  </a:lnTo>
                  <a:lnTo>
                    <a:pt x="319" y="190"/>
                  </a:lnTo>
                  <a:lnTo>
                    <a:pt x="374" y="200"/>
                  </a:lnTo>
                  <a:lnTo>
                    <a:pt x="378" y="196"/>
                  </a:lnTo>
                  <a:lnTo>
                    <a:pt x="387" y="210"/>
                  </a:lnTo>
                  <a:lnTo>
                    <a:pt x="379" y="252"/>
                  </a:lnTo>
                  <a:lnTo>
                    <a:pt x="327" y="273"/>
                  </a:lnTo>
                  <a:lnTo>
                    <a:pt x="275" y="281"/>
                  </a:lnTo>
                  <a:lnTo>
                    <a:pt x="259" y="290"/>
                  </a:lnTo>
                  <a:lnTo>
                    <a:pt x="247" y="312"/>
                  </a:lnTo>
                  <a:lnTo>
                    <a:pt x="239" y="315"/>
                  </a:lnTo>
                  <a:lnTo>
                    <a:pt x="234" y="308"/>
                  </a:lnTo>
                  <a:lnTo>
                    <a:pt x="227" y="309"/>
                  </a:lnTo>
                  <a:lnTo>
                    <a:pt x="210" y="307"/>
                  </a:lnTo>
                  <a:lnTo>
                    <a:pt x="206" y="305"/>
                  </a:lnTo>
                  <a:lnTo>
                    <a:pt x="185" y="306"/>
                  </a:lnTo>
                  <a:lnTo>
                    <a:pt x="181" y="308"/>
                  </a:lnTo>
                  <a:lnTo>
                    <a:pt x="173" y="302"/>
                  </a:lnTo>
                  <a:lnTo>
                    <a:pt x="169" y="312"/>
                  </a:lnTo>
                  <a:lnTo>
                    <a:pt x="171" y="321"/>
                  </a:lnTo>
                  <a:lnTo>
                    <a:pt x="163" y="328"/>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72" name="Freeform 171"/>
            <p:cNvSpPr>
              <a:spLocks/>
            </p:cNvSpPr>
            <p:nvPr/>
          </p:nvSpPr>
          <p:spPr bwMode="auto">
            <a:xfrm>
              <a:off x="5590161" y="3537508"/>
              <a:ext cx="487678" cy="431806"/>
            </a:xfrm>
            <a:custGeom>
              <a:avLst/>
              <a:gdLst>
                <a:gd name="T0" fmla="*/ 218 w 295"/>
                <a:gd name="T1" fmla="*/ 260 h 278"/>
                <a:gd name="T2" fmla="*/ 216 w 295"/>
                <a:gd name="T3" fmla="*/ 243 h 278"/>
                <a:gd name="T4" fmla="*/ 204 w 295"/>
                <a:gd name="T5" fmla="*/ 220 h 278"/>
                <a:gd name="T6" fmla="*/ 197 w 295"/>
                <a:gd name="T7" fmla="*/ 203 h 278"/>
                <a:gd name="T8" fmla="*/ 185 w 295"/>
                <a:gd name="T9" fmla="*/ 209 h 278"/>
                <a:gd name="T10" fmla="*/ 192 w 295"/>
                <a:gd name="T11" fmla="*/ 227 h 278"/>
                <a:gd name="T12" fmla="*/ 173 w 295"/>
                <a:gd name="T13" fmla="*/ 254 h 278"/>
                <a:gd name="T14" fmla="*/ 148 w 295"/>
                <a:gd name="T15" fmla="*/ 244 h 278"/>
                <a:gd name="T16" fmla="*/ 139 w 295"/>
                <a:gd name="T17" fmla="*/ 254 h 278"/>
                <a:gd name="T18" fmla="*/ 130 w 295"/>
                <a:gd name="T19" fmla="*/ 262 h 278"/>
                <a:gd name="T20" fmla="*/ 109 w 295"/>
                <a:gd name="T21" fmla="*/ 258 h 278"/>
                <a:gd name="T22" fmla="*/ 89 w 295"/>
                <a:gd name="T23" fmla="*/ 261 h 278"/>
                <a:gd name="T24" fmla="*/ 74 w 295"/>
                <a:gd name="T25" fmla="*/ 247 h 278"/>
                <a:gd name="T26" fmla="*/ 58 w 295"/>
                <a:gd name="T27" fmla="*/ 244 h 278"/>
                <a:gd name="T28" fmla="*/ 49 w 295"/>
                <a:gd name="T29" fmla="*/ 272 h 278"/>
                <a:gd name="T30" fmla="*/ 37 w 295"/>
                <a:gd name="T31" fmla="*/ 278 h 278"/>
                <a:gd name="T32" fmla="*/ 29 w 295"/>
                <a:gd name="T33" fmla="*/ 271 h 278"/>
                <a:gd name="T34" fmla="*/ 30 w 295"/>
                <a:gd name="T35" fmla="*/ 256 h 278"/>
                <a:gd name="T36" fmla="*/ 20 w 295"/>
                <a:gd name="T37" fmla="*/ 235 h 278"/>
                <a:gd name="T38" fmla="*/ 17 w 295"/>
                <a:gd name="T39" fmla="*/ 221 h 278"/>
                <a:gd name="T40" fmla="*/ 10 w 295"/>
                <a:gd name="T41" fmla="*/ 203 h 278"/>
                <a:gd name="T42" fmla="*/ 0 w 295"/>
                <a:gd name="T43" fmla="*/ 196 h 278"/>
                <a:gd name="T44" fmla="*/ 6 w 295"/>
                <a:gd name="T45" fmla="*/ 180 h 278"/>
                <a:gd name="T46" fmla="*/ 9 w 295"/>
                <a:gd name="T47" fmla="*/ 165 h 278"/>
                <a:gd name="T48" fmla="*/ 10 w 295"/>
                <a:gd name="T49" fmla="*/ 147 h 278"/>
                <a:gd name="T50" fmla="*/ 34 w 295"/>
                <a:gd name="T51" fmla="*/ 133 h 278"/>
                <a:gd name="T52" fmla="*/ 30 w 295"/>
                <a:gd name="T53" fmla="*/ 42 h 278"/>
                <a:gd name="T54" fmla="*/ 49 w 295"/>
                <a:gd name="T55" fmla="*/ 0 h 278"/>
                <a:gd name="T56" fmla="*/ 191 w 295"/>
                <a:gd name="T57" fmla="*/ 0 h 278"/>
                <a:gd name="T58" fmla="*/ 269 w 295"/>
                <a:gd name="T59" fmla="*/ 21 h 278"/>
                <a:gd name="T60" fmla="*/ 270 w 295"/>
                <a:gd name="T61" fmla="*/ 46 h 278"/>
                <a:gd name="T62" fmla="*/ 285 w 295"/>
                <a:gd name="T63" fmla="*/ 76 h 278"/>
                <a:gd name="T64" fmla="*/ 287 w 295"/>
                <a:gd name="T65" fmla="*/ 95 h 278"/>
                <a:gd name="T66" fmla="*/ 268 w 295"/>
                <a:gd name="T67" fmla="*/ 105 h 278"/>
                <a:gd name="T68" fmla="*/ 260 w 295"/>
                <a:gd name="T69" fmla="*/ 149 h 278"/>
                <a:gd name="T70" fmla="*/ 260 w 295"/>
                <a:gd name="T71" fmla="*/ 175 h 278"/>
                <a:gd name="T72" fmla="*/ 243 w 295"/>
                <a:gd name="T73" fmla="*/ 206 h 278"/>
                <a:gd name="T74" fmla="*/ 234 w 295"/>
                <a:gd name="T75" fmla="*/ 231 h 278"/>
                <a:gd name="T76" fmla="*/ 221 w 295"/>
                <a:gd name="T77" fmla="*/ 258 h 2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295" h="278">
                  <a:moveTo>
                    <a:pt x="221" y="261"/>
                  </a:moveTo>
                  <a:lnTo>
                    <a:pt x="218" y="260"/>
                  </a:lnTo>
                  <a:lnTo>
                    <a:pt x="218" y="250"/>
                  </a:lnTo>
                  <a:lnTo>
                    <a:pt x="216" y="243"/>
                  </a:lnTo>
                  <a:lnTo>
                    <a:pt x="207" y="235"/>
                  </a:lnTo>
                  <a:lnTo>
                    <a:pt x="204" y="220"/>
                  </a:lnTo>
                  <a:lnTo>
                    <a:pt x="206" y="204"/>
                  </a:lnTo>
                  <a:lnTo>
                    <a:pt x="197" y="203"/>
                  </a:lnTo>
                  <a:lnTo>
                    <a:pt x="196" y="208"/>
                  </a:lnTo>
                  <a:lnTo>
                    <a:pt x="185" y="209"/>
                  </a:lnTo>
                  <a:lnTo>
                    <a:pt x="190" y="215"/>
                  </a:lnTo>
                  <a:lnTo>
                    <a:pt x="192" y="227"/>
                  </a:lnTo>
                  <a:lnTo>
                    <a:pt x="182" y="239"/>
                  </a:lnTo>
                  <a:lnTo>
                    <a:pt x="173" y="254"/>
                  </a:lnTo>
                  <a:lnTo>
                    <a:pt x="164" y="256"/>
                  </a:lnTo>
                  <a:lnTo>
                    <a:pt x="148" y="244"/>
                  </a:lnTo>
                  <a:lnTo>
                    <a:pt x="141" y="248"/>
                  </a:lnTo>
                  <a:lnTo>
                    <a:pt x="139" y="254"/>
                  </a:lnTo>
                  <a:lnTo>
                    <a:pt x="130" y="258"/>
                  </a:lnTo>
                  <a:lnTo>
                    <a:pt x="130" y="262"/>
                  </a:lnTo>
                  <a:lnTo>
                    <a:pt x="111" y="262"/>
                  </a:lnTo>
                  <a:lnTo>
                    <a:pt x="109" y="258"/>
                  </a:lnTo>
                  <a:lnTo>
                    <a:pt x="95" y="257"/>
                  </a:lnTo>
                  <a:lnTo>
                    <a:pt x="89" y="261"/>
                  </a:lnTo>
                  <a:lnTo>
                    <a:pt x="84" y="259"/>
                  </a:lnTo>
                  <a:lnTo>
                    <a:pt x="74" y="247"/>
                  </a:lnTo>
                  <a:lnTo>
                    <a:pt x="71" y="241"/>
                  </a:lnTo>
                  <a:lnTo>
                    <a:pt x="58" y="244"/>
                  </a:lnTo>
                  <a:lnTo>
                    <a:pt x="53" y="254"/>
                  </a:lnTo>
                  <a:lnTo>
                    <a:pt x="49" y="272"/>
                  </a:lnTo>
                  <a:lnTo>
                    <a:pt x="42" y="276"/>
                  </a:lnTo>
                  <a:lnTo>
                    <a:pt x="37" y="278"/>
                  </a:lnTo>
                  <a:lnTo>
                    <a:pt x="35" y="277"/>
                  </a:lnTo>
                  <a:lnTo>
                    <a:pt x="29" y="271"/>
                  </a:lnTo>
                  <a:lnTo>
                    <a:pt x="28" y="265"/>
                  </a:lnTo>
                  <a:lnTo>
                    <a:pt x="30" y="256"/>
                  </a:lnTo>
                  <a:lnTo>
                    <a:pt x="30" y="248"/>
                  </a:lnTo>
                  <a:lnTo>
                    <a:pt x="20" y="235"/>
                  </a:lnTo>
                  <a:lnTo>
                    <a:pt x="17" y="226"/>
                  </a:lnTo>
                  <a:lnTo>
                    <a:pt x="17" y="221"/>
                  </a:lnTo>
                  <a:lnTo>
                    <a:pt x="10" y="215"/>
                  </a:lnTo>
                  <a:lnTo>
                    <a:pt x="10" y="203"/>
                  </a:lnTo>
                  <a:lnTo>
                    <a:pt x="6" y="195"/>
                  </a:lnTo>
                  <a:lnTo>
                    <a:pt x="0" y="196"/>
                  </a:lnTo>
                  <a:lnTo>
                    <a:pt x="1" y="188"/>
                  </a:lnTo>
                  <a:lnTo>
                    <a:pt x="6" y="180"/>
                  </a:lnTo>
                  <a:lnTo>
                    <a:pt x="4" y="171"/>
                  </a:lnTo>
                  <a:lnTo>
                    <a:pt x="9" y="165"/>
                  </a:lnTo>
                  <a:lnTo>
                    <a:pt x="6" y="160"/>
                  </a:lnTo>
                  <a:lnTo>
                    <a:pt x="10" y="147"/>
                  </a:lnTo>
                  <a:lnTo>
                    <a:pt x="18" y="132"/>
                  </a:lnTo>
                  <a:lnTo>
                    <a:pt x="34" y="133"/>
                  </a:lnTo>
                  <a:lnTo>
                    <a:pt x="30" y="51"/>
                  </a:lnTo>
                  <a:lnTo>
                    <a:pt x="30" y="42"/>
                  </a:lnTo>
                  <a:lnTo>
                    <a:pt x="51" y="42"/>
                  </a:lnTo>
                  <a:lnTo>
                    <a:pt x="49" y="0"/>
                  </a:lnTo>
                  <a:lnTo>
                    <a:pt x="121" y="0"/>
                  </a:lnTo>
                  <a:lnTo>
                    <a:pt x="191" y="0"/>
                  </a:lnTo>
                  <a:lnTo>
                    <a:pt x="262" y="0"/>
                  </a:lnTo>
                  <a:lnTo>
                    <a:pt x="269" y="21"/>
                  </a:lnTo>
                  <a:lnTo>
                    <a:pt x="266" y="24"/>
                  </a:lnTo>
                  <a:lnTo>
                    <a:pt x="270" y="46"/>
                  </a:lnTo>
                  <a:lnTo>
                    <a:pt x="278" y="71"/>
                  </a:lnTo>
                  <a:lnTo>
                    <a:pt x="285" y="76"/>
                  </a:lnTo>
                  <a:lnTo>
                    <a:pt x="295" y="84"/>
                  </a:lnTo>
                  <a:lnTo>
                    <a:pt x="287" y="95"/>
                  </a:lnTo>
                  <a:lnTo>
                    <a:pt x="273" y="99"/>
                  </a:lnTo>
                  <a:lnTo>
                    <a:pt x="268" y="105"/>
                  </a:lnTo>
                  <a:lnTo>
                    <a:pt x="267" y="119"/>
                  </a:lnTo>
                  <a:lnTo>
                    <a:pt x="260" y="149"/>
                  </a:lnTo>
                  <a:lnTo>
                    <a:pt x="263" y="158"/>
                  </a:lnTo>
                  <a:lnTo>
                    <a:pt x="260" y="175"/>
                  </a:lnTo>
                  <a:lnTo>
                    <a:pt x="254" y="196"/>
                  </a:lnTo>
                  <a:lnTo>
                    <a:pt x="243" y="206"/>
                  </a:lnTo>
                  <a:lnTo>
                    <a:pt x="236" y="222"/>
                  </a:lnTo>
                  <a:lnTo>
                    <a:pt x="234" y="231"/>
                  </a:lnTo>
                  <a:lnTo>
                    <a:pt x="226" y="236"/>
                  </a:lnTo>
                  <a:lnTo>
                    <a:pt x="221" y="258"/>
                  </a:lnTo>
                  <a:lnTo>
                    <a:pt x="221" y="261"/>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73" name="Freeform 172"/>
            <p:cNvSpPr>
              <a:spLocks/>
            </p:cNvSpPr>
            <p:nvPr/>
          </p:nvSpPr>
          <p:spPr bwMode="auto">
            <a:xfrm>
              <a:off x="5651328" y="3852820"/>
              <a:ext cx="347160" cy="282693"/>
            </a:xfrm>
            <a:custGeom>
              <a:avLst/>
              <a:gdLst>
                <a:gd name="T0" fmla="*/ 184 w 210"/>
                <a:gd name="T1" fmla="*/ 58 h 182"/>
                <a:gd name="T2" fmla="*/ 185 w 210"/>
                <a:gd name="T3" fmla="*/ 74 h 182"/>
                <a:gd name="T4" fmla="*/ 182 w 210"/>
                <a:gd name="T5" fmla="*/ 80 h 182"/>
                <a:gd name="T6" fmla="*/ 172 w 210"/>
                <a:gd name="T7" fmla="*/ 81 h 182"/>
                <a:gd name="T8" fmla="*/ 166 w 210"/>
                <a:gd name="T9" fmla="*/ 93 h 182"/>
                <a:gd name="T10" fmla="*/ 178 w 210"/>
                <a:gd name="T11" fmla="*/ 94 h 182"/>
                <a:gd name="T12" fmla="*/ 187 w 210"/>
                <a:gd name="T13" fmla="*/ 104 h 182"/>
                <a:gd name="T14" fmla="*/ 191 w 210"/>
                <a:gd name="T15" fmla="*/ 113 h 182"/>
                <a:gd name="T16" fmla="*/ 199 w 210"/>
                <a:gd name="T17" fmla="*/ 117 h 182"/>
                <a:gd name="T18" fmla="*/ 210 w 210"/>
                <a:gd name="T19" fmla="*/ 140 h 182"/>
                <a:gd name="T20" fmla="*/ 198 w 210"/>
                <a:gd name="T21" fmla="*/ 154 h 182"/>
                <a:gd name="T22" fmla="*/ 187 w 210"/>
                <a:gd name="T23" fmla="*/ 166 h 182"/>
                <a:gd name="T24" fmla="*/ 175 w 210"/>
                <a:gd name="T25" fmla="*/ 176 h 182"/>
                <a:gd name="T26" fmla="*/ 163 w 210"/>
                <a:gd name="T27" fmla="*/ 176 h 182"/>
                <a:gd name="T28" fmla="*/ 148 w 210"/>
                <a:gd name="T29" fmla="*/ 180 h 182"/>
                <a:gd name="T30" fmla="*/ 136 w 210"/>
                <a:gd name="T31" fmla="*/ 176 h 182"/>
                <a:gd name="T32" fmla="*/ 129 w 210"/>
                <a:gd name="T33" fmla="*/ 182 h 182"/>
                <a:gd name="T34" fmla="*/ 112 w 210"/>
                <a:gd name="T35" fmla="*/ 168 h 182"/>
                <a:gd name="T36" fmla="*/ 108 w 210"/>
                <a:gd name="T37" fmla="*/ 159 h 182"/>
                <a:gd name="T38" fmla="*/ 98 w 210"/>
                <a:gd name="T39" fmla="*/ 163 h 182"/>
                <a:gd name="T40" fmla="*/ 89 w 210"/>
                <a:gd name="T41" fmla="*/ 162 h 182"/>
                <a:gd name="T42" fmla="*/ 84 w 210"/>
                <a:gd name="T43" fmla="*/ 165 h 182"/>
                <a:gd name="T44" fmla="*/ 76 w 210"/>
                <a:gd name="T45" fmla="*/ 163 h 182"/>
                <a:gd name="T46" fmla="*/ 65 w 210"/>
                <a:gd name="T47" fmla="*/ 146 h 182"/>
                <a:gd name="T48" fmla="*/ 62 w 210"/>
                <a:gd name="T49" fmla="*/ 139 h 182"/>
                <a:gd name="T50" fmla="*/ 48 w 210"/>
                <a:gd name="T51" fmla="*/ 131 h 182"/>
                <a:gd name="T52" fmla="*/ 43 w 210"/>
                <a:gd name="T53" fmla="*/ 118 h 182"/>
                <a:gd name="T54" fmla="*/ 35 w 210"/>
                <a:gd name="T55" fmla="*/ 109 h 182"/>
                <a:gd name="T56" fmla="*/ 23 w 210"/>
                <a:gd name="T57" fmla="*/ 99 h 182"/>
                <a:gd name="T58" fmla="*/ 23 w 210"/>
                <a:gd name="T59" fmla="*/ 92 h 182"/>
                <a:gd name="T60" fmla="*/ 13 w 210"/>
                <a:gd name="T61" fmla="*/ 84 h 182"/>
                <a:gd name="T62" fmla="*/ 0 w 210"/>
                <a:gd name="T63" fmla="*/ 75 h 182"/>
                <a:gd name="T64" fmla="*/ 5 w 210"/>
                <a:gd name="T65" fmla="*/ 73 h 182"/>
                <a:gd name="T66" fmla="*/ 12 w 210"/>
                <a:gd name="T67" fmla="*/ 69 h 182"/>
                <a:gd name="T68" fmla="*/ 16 w 210"/>
                <a:gd name="T69" fmla="*/ 51 h 182"/>
                <a:gd name="T70" fmla="*/ 21 w 210"/>
                <a:gd name="T71" fmla="*/ 41 h 182"/>
                <a:gd name="T72" fmla="*/ 34 w 210"/>
                <a:gd name="T73" fmla="*/ 38 h 182"/>
                <a:gd name="T74" fmla="*/ 37 w 210"/>
                <a:gd name="T75" fmla="*/ 44 h 182"/>
                <a:gd name="T76" fmla="*/ 47 w 210"/>
                <a:gd name="T77" fmla="*/ 56 h 182"/>
                <a:gd name="T78" fmla="*/ 52 w 210"/>
                <a:gd name="T79" fmla="*/ 58 h 182"/>
                <a:gd name="T80" fmla="*/ 59 w 210"/>
                <a:gd name="T81" fmla="*/ 54 h 182"/>
                <a:gd name="T82" fmla="*/ 72 w 210"/>
                <a:gd name="T83" fmla="*/ 55 h 182"/>
                <a:gd name="T84" fmla="*/ 74 w 210"/>
                <a:gd name="T85" fmla="*/ 59 h 182"/>
                <a:gd name="T86" fmla="*/ 93 w 210"/>
                <a:gd name="T87" fmla="*/ 59 h 182"/>
                <a:gd name="T88" fmla="*/ 93 w 210"/>
                <a:gd name="T89" fmla="*/ 55 h 182"/>
                <a:gd name="T90" fmla="*/ 102 w 210"/>
                <a:gd name="T91" fmla="*/ 51 h 182"/>
                <a:gd name="T92" fmla="*/ 104 w 210"/>
                <a:gd name="T93" fmla="*/ 45 h 182"/>
                <a:gd name="T94" fmla="*/ 111 w 210"/>
                <a:gd name="T95" fmla="*/ 41 h 182"/>
                <a:gd name="T96" fmla="*/ 127 w 210"/>
                <a:gd name="T97" fmla="*/ 53 h 182"/>
                <a:gd name="T98" fmla="*/ 136 w 210"/>
                <a:gd name="T99" fmla="*/ 51 h 182"/>
                <a:gd name="T100" fmla="*/ 145 w 210"/>
                <a:gd name="T101" fmla="*/ 36 h 182"/>
                <a:gd name="T102" fmla="*/ 155 w 210"/>
                <a:gd name="T103" fmla="*/ 24 h 182"/>
                <a:gd name="T104" fmla="*/ 153 w 210"/>
                <a:gd name="T105" fmla="*/ 12 h 182"/>
                <a:gd name="T106" fmla="*/ 148 w 210"/>
                <a:gd name="T107" fmla="*/ 6 h 182"/>
                <a:gd name="T108" fmla="*/ 159 w 210"/>
                <a:gd name="T109" fmla="*/ 5 h 182"/>
                <a:gd name="T110" fmla="*/ 160 w 210"/>
                <a:gd name="T111" fmla="*/ 0 h 182"/>
                <a:gd name="T112" fmla="*/ 169 w 210"/>
                <a:gd name="T113" fmla="*/ 1 h 182"/>
                <a:gd name="T114" fmla="*/ 167 w 210"/>
                <a:gd name="T115" fmla="*/ 17 h 182"/>
                <a:gd name="T116" fmla="*/ 170 w 210"/>
                <a:gd name="T117" fmla="*/ 32 h 182"/>
                <a:gd name="T118" fmla="*/ 179 w 210"/>
                <a:gd name="T119" fmla="*/ 40 h 182"/>
                <a:gd name="T120" fmla="*/ 181 w 210"/>
                <a:gd name="T121" fmla="*/ 47 h 182"/>
                <a:gd name="T122" fmla="*/ 181 w 210"/>
                <a:gd name="T123" fmla="*/ 57 h 182"/>
                <a:gd name="T124" fmla="*/ 184 w 210"/>
                <a:gd name="T125" fmla="*/ 58 h 1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10" h="182">
                  <a:moveTo>
                    <a:pt x="184" y="58"/>
                  </a:moveTo>
                  <a:lnTo>
                    <a:pt x="185" y="74"/>
                  </a:lnTo>
                  <a:lnTo>
                    <a:pt x="182" y="80"/>
                  </a:lnTo>
                  <a:lnTo>
                    <a:pt x="172" y="81"/>
                  </a:lnTo>
                  <a:lnTo>
                    <a:pt x="166" y="93"/>
                  </a:lnTo>
                  <a:lnTo>
                    <a:pt x="178" y="94"/>
                  </a:lnTo>
                  <a:lnTo>
                    <a:pt x="187" y="104"/>
                  </a:lnTo>
                  <a:lnTo>
                    <a:pt x="191" y="113"/>
                  </a:lnTo>
                  <a:lnTo>
                    <a:pt x="199" y="117"/>
                  </a:lnTo>
                  <a:lnTo>
                    <a:pt x="210" y="140"/>
                  </a:lnTo>
                  <a:lnTo>
                    <a:pt x="198" y="154"/>
                  </a:lnTo>
                  <a:lnTo>
                    <a:pt x="187" y="166"/>
                  </a:lnTo>
                  <a:lnTo>
                    <a:pt x="175" y="176"/>
                  </a:lnTo>
                  <a:lnTo>
                    <a:pt x="163" y="176"/>
                  </a:lnTo>
                  <a:lnTo>
                    <a:pt x="148" y="180"/>
                  </a:lnTo>
                  <a:lnTo>
                    <a:pt x="136" y="176"/>
                  </a:lnTo>
                  <a:lnTo>
                    <a:pt x="129" y="182"/>
                  </a:lnTo>
                  <a:lnTo>
                    <a:pt x="112" y="168"/>
                  </a:lnTo>
                  <a:lnTo>
                    <a:pt x="108" y="159"/>
                  </a:lnTo>
                  <a:lnTo>
                    <a:pt x="98" y="163"/>
                  </a:lnTo>
                  <a:lnTo>
                    <a:pt x="89" y="162"/>
                  </a:lnTo>
                  <a:lnTo>
                    <a:pt x="84" y="165"/>
                  </a:lnTo>
                  <a:lnTo>
                    <a:pt x="76" y="163"/>
                  </a:lnTo>
                  <a:lnTo>
                    <a:pt x="65" y="146"/>
                  </a:lnTo>
                  <a:lnTo>
                    <a:pt x="62" y="139"/>
                  </a:lnTo>
                  <a:lnTo>
                    <a:pt x="48" y="131"/>
                  </a:lnTo>
                  <a:lnTo>
                    <a:pt x="43" y="118"/>
                  </a:lnTo>
                  <a:lnTo>
                    <a:pt x="35" y="109"/>
                  </a:lnTo>
                  <a:lnTo>
                    <a:pt x="23" y="99"/>
                  </a:lnTo>
                  <a:lnTo>
                    <a:pt x="23" y="92"/>
                  </a:lnTo>
                  <a:lnTo>
                    <a:pt x="13" y="84"/>
                  </a:lnTo>
                  <a:lnTo>
                    <a:pt x="0" y="75"/>
                  </a:lnTo>
                  <a:lnTo>
                    <a:pt x="5" y="73"/>
                  </a:lnTo>
                  <a:lnTo>
                    <a:pt x="12" y="69"/>
                  </a:lnTo>
                  <a:lnTo>
                    <a:pt x="16" y="51"/>
                  </a:lnTo>
                  <a:lnTo>
                    <a:pt x="21" y="41"/>
                  </a:lnTo>
                  <a:lnTo>
                    <a:pt x="34" y="38"/>
                  </a:lnTo>
                  <a:lnTo>
                    <a:pt x="37" y="44"/>
                  </a:lnTo>
                  <a:lnTo>
                    <a:pt x="47" y="56"/>
                  </a:lnTo>
                  <a:lnTo>
                    <a:pt x="52" y="58"/>
                  </a:lnTo>
                  <a:lnTo>
                    <a:pt x="59" y="54"/>
                  </a:lnTo>
                  <a:lnTo>
                    <a:pt x="72" y="55"/>
                  </a:lnTo>
                  <a:lnTo>
                    <a:pt x="74" y="59"/>
                  </a:lnTo>
                  <a:lnTo>
                    <a:pt x="93" y="59"/>
                  </a:lnTo>
                  <a:lnTo>
                    <a:pt x="93" y="55"/>
                  </a:lnTo>
                  <a:lnTo>
                    <a:pt x="102" y="51"/>
                  </a:lnTo>
                  <a:lnTo>
                    <a:pt x="104" y="45"/>
                  </a:lnTo>
                  <a:lnTo>
                    <a:pt x="111" y="41"/>
                  </a:lnTo>
                  <a:lnTo>
                    <a:pt x="127" y="53"/>
                  </a:lnTo>
                  <a:lnTo>
                    <a:pt x="136" y="51"/>
                  </a:lnTo>
                  <a:lnTo>
                    <a:pt x="145" y="36"/>
                  </a:lnTo>
                  <a:lnTo>
                    <a:pt x="155" y="24"/>
                  </a:lnTo>
                  <a:lnTo>
                    <a:pt x="153" y="12"/>
                  </a:lnTo>
                  <a:lnTo>
                    <a:pt x="148" y="6"/>
                  </a:lnTo>
                  <a:lnTo>
                    <a:pt x="159" y="5"/>
                  </a:lnTo>
                  <a:lnTo>
                    <a:pt x="160" y="0"/>
                  </a:lnTo>
                  <a:lnTo>
                    <a:pt x="169" y="1"/>
                  </a:lnTo>
                  <a:lnTo>
                    <a:pt x="167" y="17"/>
                  </a:lnTo>
                  <a:lnTo>
                    <a:pt x="170" y="32"/>
                  </a:lnTo>
                  <a:lnTo>
                    <a:pt x="179" y="40"/>
                  </a:lnTo>
                  <a:lnTo>
                    <a:pt x="181" y="47"/>
                  </a:lnTo>
                  <a:lnTo>
                    <a:pt x="181" y="57"/>
                  </a:lnTo>
                  <a:lnTo>
                    <a:pt x="184" y="58"/>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74" name="Freeform 173"/>
            <p:cNvSpPr>
              <a:spLocks/>
            </p:cNvSpPr>
            <p:nvPr/>
          </p:nvSpPr>
          <p:spPr bwMode="auto">
            <a:xfrm>
              <a:off x="4396592" y="3713027"/>
              <a:ext cx="185152" cy="136687"/>
            </a:xfrm>
            <a:custGeom>
              <a:avLst/>
              <a:gdLst>
                <a:gd name="T0" fmla="*/ 17 w 112"/>
                <a:gd name="T1" fmla="*/ 62 h 88"/>
                <a:gd name="T2" fmla="*/ 10 w 112"/>
                <a:gd name="T3" fmla="*/ 46 h 88"/>
                <a:gd name="T4" fmla="*/ 0 w 112"/>
                <a:gd name="T5" fmla="*/ 38 h 88"/>
                <a:gd name="T6" fmla="*/ 9 w 112"/>
                <a:gd name="T7" fmla="*/ 34 h 88"/>
                <a:gd name="T8" fmla="*/ 18 w 112"/>
                <a:gd name="T9" fmla="*/ 20 h 88"/>
                <a:gd name="T10" fmla="*/ 22 w 112"/>
                <a:gd name="T11" fmla="*/ 9 h 88"/>
                <a:gd name="T12" fmla="*/ 29 w 112"/>
                <a:gd name="T13" fmla="*/ 2 h 88"/>
                <a:gd name="T14" fmla="*/ 38 w 112"/>
                <a:gd name="T15" fmla="*/ 4 h 88"/>
                <a:gd name="T16" fmla="*/ 47 w 112"/>
                <a:gd name="T17" fmla="*/ 0 h 88"/>
                <a:gd name="T18" fmla="*/ 57 w 112"/>
                <a:gd name="T19" fmla="*/ 0 h 88"/>
                <a:gd name="T20" fmla="*/ 65 w 112"/>
                <a:gd name="T21" fmla="*/ 6 h 88"/>
                <a:gd name="T22" fmla="*/ 77 w 112"/>
                <a:gd name="T23" fmla="*/ 11 h 88"/>
                <a:gd name="T24" fmla="*/ 88 w 112"/>
                <a:gd name="T25" fmla="*/ 26 h 88"/>
                <a:gd name="T26" fmla="*/ 100 w 112"/>
                <a:gd name="T27" fmla="*/ 41 h 88"/>
                <a:gd name="T28" fmla="*/ 100 w 112"/>
                <a:gd name="T29" fmla="*/ 54 h 88"/>
                <a:gd name="T30" fmla="*/ 104 w 112"/>
                <a:gd name="T31" fmla="*/ 66 h 88"/>
                <a:gd name="T32" fmla="*/ 111 w 112"/>
                <a:gd name="T33" fmla="*/ 71 h 88"/>
                <a:gd name="T34" fmla="*/ 112 w 112"/>
                <a:gd name="T35" fmla="*/ 79 h 88"/>
                <a:gd name="T36" fmla="*/ 111 w 112"/>
                <a:gd name="T37" fmla="*/ 86 h 88"/>
                <a:gd name="T38" fmla="*/ 109 w 112"/>
                <a:gd name="T39" fmla="*/ 87 h 88"/>
                <a:gd name="T40" fmla="*/ 99 w 112"/>
                <a:gd name="T41" fmla="*/ 85 h 88"/>
                <a:gd name="T42" fmla="*/ 97 w 112"/>
                <a:gd name="T43" fmla="*/ 88 h 88"/>
                <a:gd name="T44" fmla="*/ 93 w 112"/>
                <a:gd name="T45" fmla="*/ 88 h 88"/>
                <a:gd name="T46" fmla="*/ 80 w 112"/>
                <a:gd name="T47" fmla="*/ 83 h 88"/>
                <a:gd name="T48" fmla="*/ 71 w 112"/>
                <a:gd name="T49" fmla="*/ 83 h 88"/>
                <a:gd name="T50" fmla="*/ 38 w 112"/>
                <a:gd name="T51" fmla="*/ 82 h 88"/>
                <a:gd name="T52" fmla="*/ 33 w 112"/>
                <a:gd name="T53" fmla="*/ 84 h 88"/>
                <a:gd name="T54" fmla="*/ 27 w 112"/>
                <a:gd name="T55" fmla="*/ 84 h 88"/>
                <a:gd name="T56" fmla="*/ 17 w 112"/>
                <a:gd name="T57" fmla="*/ 87 h 88"/>
                <a:gd name="T58" fmla="*/ 14 w 112"/>
                <a:gd name="T59" fmla="*/ 71 h 88"/>
                <a:gd name="T60" fmla="*/ 31 w 112"/>
                <a:gd name="T61" fmla="*/ 72 h 88"/>
                <a:gd name="T62" fmla="*/ 35 w 112"/>
                <a:gd name="T63" fmla="*/ 69 h 88"/>
                <a:gd name="T64" fmla="*/ 39 w 112"/>
                <a:gd name="T65" fmla="*/ 69 h 88"/>
                <a:gd name="T66" fmla="*/ 45 w 112"/>
                <a:gd name="T67" fmla="*/ 64 h 88"/>
                <a:gd name="T68" fmla="*/ 53 w 112"/>
                <a:gd name="T69" fmla="*/ 68 h 88"/>
                <a:gd name="T70" fmla="*/ 61 w 112"/>
                <a:gd name="T71" fmla="*/ 69 h 88"/>
                <a:gd name="T72" fmla="*/ 69 w 112"/>
                <a:gd name="T73" fmla="*/ 64 h 88"/>
                <a:gd name="T74" fmla="*/ 65 w 112"/>
                <a:gd name="T75" fmla="*/ 58 h 88"/>
                <a:gd name="T76" fmla="*/ 59 w 112"/>
                <a:gd name="T77" fmla="*/ 61 h 88"/>
                <a:gd name="T78" fmla="*/ 54 w 112"/>
                <a:gd name="T79" fmla="*/ 61 h 88"/>
                <a:gd name="T80" fmla="*/ 47 w 112"/>
                <a:gd name="T81" fmla="*/ 56 h 88"/>
                <a:gd name="T82" fmla="*/ 41 w 112"/>
                <a:gd name="T83" fmla="*/ 56 h 88"/>
                <a:gd name="T84" fmla="*/ 37 w 112"/>
                <a:gd name="T85" fmla="*/ 61 h 88"/>
                <a:gd name="T86" fmla="*/ 17 w 112"/>
                <a:gd name="T87" fmla="*/ 62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12" h="88">
                  <a:moveTo>
                    <a:pt x="17" y="62"/>
                  </a:moveTo>
                  <a:lnTo>
                    <a:pt x="10" y="46"/>
                  </a:lnTo>
                  <a:lnTo>
                    <a:pt x="0" y="38"/>
                  </a:lnTo>
                  <a:lnTo>
                    <a:pt x="9" y="34"/>
                  </a:lnTo>
                  <a:lnTo>
                    <a:pt x="18" y="20"/>
                  </a:lnTo>
                  <a:lnTo>
                    <a:pt x="22" y="9"/>
                  </a:lnTo>
                  <a:lnTo>
                    <a:pt x="29" y="2"/>
                  </a:lnTo>
                  <a:lnTo>
                    <a:pt x="38" y="4"/>
                  </a:lnTo>
                  <a:lnTo>
                    <a:pt x="47" y="0"/>
                  </a:lnTo>
                  <a:lnTo>
                    <a:pt x="57" y="0"/>
                  </a:lnTo>
                  <a:lnTo>
                    <a:pt x="65" y="6"/>
                  </a:lnTo>
                  <a:lnTo>
                    <a:pt x="77" y="11"/>
                  </a:lnTo>
                  <a:lnTo>
                    <a:pt x="88" y="26"/>
                  </a:lnTo>
                  <a:lnTo>
                    <a:pt x="100" y="41"/>
                  </a:lnTo>
                  <a:lnTo>
                    <a:pt x="100" y="54"/>
                  </a:lnTo>
                  <a:lnTo>
                    <a:pt x="104" y="66"/>
                  </a:lnTo>
                  <a:lnTo>
                    <a:pt x="111" y="71"/>
                  </a:lnTo>
                  <a:lnTo>
                    <a:pt x="112" y="79"/>
                  </a:lnTo>
                  <a:lnTo>
                    <a:pt x="111" y="86"/>
                  </a:lnTo>
                  <a:lnTo>
                    <a:pt x="109" y="87"/>
                  </a:lnTo>
                  <a:lnTo>
                    <a:pt x="99" y="85"/>
                  </a:lnTo>
                  <a:lnTo>
                    <a:pt x="97" y="88"/>
                  </a:lnTo>
                  <a:lnTo>
                    <a:pt x="93" y="88"/>
                  </a:lnTo>
                  <a:lnTo>
                    <a:pt x="80" y="83"/>
                  </a:lnTo>
                  <a:lnTo>
                    <a:pt x="71" y="83"/>
                  </a:lnTo>
                  <a:lnTo>
                    <a:pt x="38" y="82"/>
                  </a:lnTo>
                  <a:lnTo>
                    <a:pt x="33" y="84"/>
                  </a:lnTo>
                  <a:lnTo>
                    <a:pt x="27" y="84"/>
                  </a:lnTo>
                  <a:lnTo>
                    <a:pt x="17" y="87"/>
                  </a:lnTo>
                  <a:lnTo>
                    <a:pt x="14" y="71"/>
                  </a:lnTo>
                  <a:lnTo>
                    <a:pt x="31" y="72"/>
                  </a:lnTo>
                  <a:lnTo>
                    <a:pt x="35" y="69"/>
                  </a:lnTo>
                  <a:lnTo>
                    <a:pt x="39" y="69"/>
                  </a:lnTo>
                  <a:lnTo>
                    <a:pt x="45" y="64"/>
                  </a:lnTo>
                  <a:lnTo>
                    <a:pt x="53" y="68"/>
                  </a:lnTo>
                  <a:lnTo>
                    <a:pt x="61" y="69"/>
                  </a:lnTo>
                  <a:lnTo>
                    <a:pt x="69" y="64"/>
                  </a:lnTo>
                  <a:lnTo>
                    <a:pt x="65" y="58"/>
                  </a:lnTo>
                  <a:lnTo>
                    <a:pt x="59" y="61"/>
                  </a:lnTo>
                  <a:lnTo>
                    <a:pt x="54" y="61"/>
                  </a:lnTo>
                  <a:lnTo>
                    <a:pt x="47" y="56"/>
                  </a:lnTo>
                  <a:lnTo>
                    <a:pt x="41" y="56"/>
                  </a:lnTo>
                  <a:lnTo>
                    <a:pt x="37" y="61"/>
                  </a:lnTo>
                  <a:lnTo>
                    <a:pt x="17" y="62"/>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80" name="Freeform 179"/>
            <p:cNvSpPr>
              <a:spLocks/>
            </p:cNvSpPr>
            <p:nvPr/>
          </p:nvSpPr>
          <p:spPr bwMode="auto">
            <a:xfrm>
              <a:off x="4527191" y="3924271"/>
              <a:ext cx="90923" cy="105622"/>
            </a:xfrm>
            <a:custGeom>
              <a:avLst/>
              <a:gdLst>
                <a:gd name="T0" fmla="*/ 33 w 55"/>
                <a:gd name="T1" fmla="*/ 68 h 68"/>
                <a:gd name="T2" fmla="*/ 28 w 55"/>
                <a:gd name="T3" fmla="*/ 66 h 68"/>
                <a:gd name="T4" fmla="*/ 15 w 55"/>
                <a:gd name="T5" fmla="*/ 58 h 68"/>
                <a:gd name="T6" fmla="*/ 5 w 55"/>
                <a:gd name="T7" fmla="*/ 46 h 68"/>
                <a:gd name="T8" fmla="*/ 2 w 55"/>
                <a:gd name="T9" fmla="*/ 39 h 68"/>
                <a:gd name="T10" fmla="*/ 0 w 55"/>
                <a:gd name="T11" fmla="*/ 23 h 68"/>
                <a:gd name="T12" fmla="*/ 10 w 55"/>
                <a:gd name="T13" fmla="*/ 14 h 68"/>
                <a:gd name="T14" fmla="*/ 12 w 55"/>
                <a:gd name="T15" fmla="*/ 8 h 68"/>
                <a:gd name="T16" fmla="*/ 15 w 55"/>
                <a:gd name="T17" fmla="*/ 4 h 68"/>
                <a:gd name="T18" fmla="*/ 20 w 55"/>
                <a:gd name="T19" fmla="*/ 4 h 68"/>
                <a:gd name="T20" fmla="*/ 24 w 55"/>
                <a:gd name="T21" fmla="*/ 0 h 68"/>
                <a:gd name="T22" fmla="*/ 39 w 55"/>
                <a:gd name="T23" fmla="*/ 0 h 68"/>
                <a:gd name="T24" fmla="*/ 44 w 55"/>
                <a:gd name="T25" fmla="*/ 7 h 68"/>
                <a:gd name="T26" fmla="*/ 48 w 55"/>
                <a:gd name="T27" fmla="*/ 16 h 68"/>
                <a:gd name="T28" fmla="*/ 47 w 55"/>
                <a:gd name="T29" fmla="*/ 22 h 68"/>
                <a:gd name="T30" fmla="*/ 50 w 55"/>
                <a:gd name="T31" fmla="*/ 27 h 68"/>
                <a:gd name="T32" fmla="*/ 50 w 55"/>
                <a:gd name="T33" fmla="*/ 35 h 68"/>
                <a:gd name="T34" fmla="*/ 55 w 55"/>
                <a:gd name="T35" fmla="*/ 34 h 68"/>
                <a:gd name="T36" fmla="*/ 46 w 55"/>
                <a:gd name="T37" fmla="*/ 43 h 68"/>
                <a:gd name="T38" fmla="*/ 38 w 55"/>
                <a:gd name="T39" fmla="*/ 55 h 68"/>
                <a:gd name="T40" fmla="*/ 37 w 55"/>
                <a:gd name="T41" fmla="*/ 61 h 68"/>
                <a:gd name="T42" fmla="*/ 33 w 55"/>
                <a:gd name="T43" fmla="*/ 68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55" h="68">
                  <a:moveTo>
                    <a:pt x="33" y="68"/>
                  </a:moveTo>
                  <a:lnTo>
                    <a:pt x="28" y="66"/>
                  </a:lnTo>
                  <a:lnTo>
                    <a:pt x="15" y="58"/>
                  </a:lnTo>
                  <a:lnTo>
                    <a:pt x="5" y="46"/>
                  </a:lnTo>
                  <a:lnTo>
                    <a:pt x="2" y="39"/>
                  </a:lnTo>
                  <a:lnTo>
                    <a:pt x="0" y="23"/>
                  </a:lnTo>
                  <a:lnTo>
                    <a:pt x="10" y="14"/>
                  </a:lnTo>
                  <a:lnTo>
                    <a:pt x="12" y="8"/>
                  </a:lnTo>
                  <a:lnTo>
                    <a:pt x="15" y="4"/>
                  </a:lnTo>
                  <a:lnTo>
                    <a:pt x="20" y="4"/>
                  </a:lnTo>
                  <a:lnTo>
                    <a:pt x="24" y="0"/>
                  </a:lnTo>
                  <a:lnTo>
                    <a:pt x="39" y="0"/>
                  </a:lnTo>
                  <a:lnTo>
                    <a:pt x="44" y="7"/>
                  </a:lnTo>
                  <a:lnTo>
                    <a:pt x="48" y="16"/>
                  </a:lnTo>
                  <a:lnTo>
                    <a:pt x="47" y="22"/>
                  </a:lnTo>
                  <a:lnTo>
                    <a:pt x="50" y="27"/>
                  </a:lnTo>
                  <a:lnTo>
                    <a:pt x="50" y="35"/>
                  </a:lnTo>
                  <a:lnTo>
                    <a:pt x="55" y="34"/>
                  </a:lnTo>
                  <a:lnTo>
                    <a:pt x="46" y="43"/>
                  </a:lnTo>
                  <a:lnTo>
                    <a:pt x="38" y="55"/>
                  </a:lnTo>
                  <a:lnTo>
                    <a:pt x="37" y="61"/>
                  </a:lnTo>
                  <a:lnTo>
                    <a:pt x="33" y="68"/>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82" name="Freeform 181"/>
            <p:cNvSpPr>
              <a:spLocks/>
            </p:cNvSpPr>
            <p:nvPr/>
          </p:nvSpPr>
          <p:spPr bwMode="auto">
            <a:xfrm>
              <a:off x="6215050" y="3877673"/>
              <a:ext cx="193418" cy="111834"/>
            </a:xfrm>
            <a:custGeom>
              <a:avLst/>
              <a:gdLst>
                <a:gd name="T0" fmla="*/ 117 w 117"/>
                <a:gd name="T1" fmla="*/ 42 h 72"/>
                <a:gd name="T2" fmla="*/ 109 w 117"/>
                <a:gd name="T3" fmla="*/ 55 h 72"/>
                <a:gd name="T4" fmla="*/ 97 w 117"/>
                <a:gd name="T5" fmla="*/ 72 h 72"/>
                <a:gd name="T6" fmla="*/ 82 w 117"/>
                <a:gd name="T7" fmla="*/ 72 h 72"/>
                <a:gd name="T8" fmla="*/ 21 w 117"/>
                <a:gd name="T9" fmla="*/ 47 h 72"/>
                <a:gd name="T10" fmla="*/ 14 w 117"/>
                <a:gd name="T11" fmla="*/ 40 h 72"/>
                <a:gd name="T12" fmla="*/ 7 w 117"/>
                <a:gd name="T13" fmla="*/ 30 h 72"/>
                <a:gd name="T14" fmla="*/ 0 w 117"/>
                <a:gd name="T15" fmla="*/ 19 h 72"/>
                <a:gd name="T16" fmla="*/ 3 w 117"/>
                <a:gd name="T17" fmla="*/ 11 h 72"/>
                <a:gd name="T18" fmla="*/ 10 w 117"/>
                <a:gd name="T19" fmla="*/ 0 h 72"/>
                <a:gd name="T20" fmla="*/ 16 w 117"/>
                <a:gd name="T21" fmla="*/ 4 h 72"/>
                <a:gd name="T22" fmla="*/ 20 w 117"/>
                <a:gd name="T23" fmla="*/ 13 h 72"/>
                <a:gd name="T24" fmla="*/ 28 w 117"/>
                <a:gd name="T25" fmla="*/ 21 h 72"/>
                <a:gd name="T26" fmla="*/ 37 w 117"/>
                <a:gd name="T27" fmla="*/ 21 h 72"/>
                <a:gd name="T28" fmla="*/ 54 w 117"/>
                <a:gd name="T29" fmla="*/ 16 h 72"/>
                <a:gd name="T30" fmla="*/ 74 w 117"/>
                <a:gd name="T31" fmla="*/ 14 h 72"/>
                <a:gd name="T32" fmla="*/ 90 w 117"/>
                <a:gd name="T33" fmla="*/ 7 h 72"/>
                <a:gd name="T34" fmla="*/ 99 w 117"/>
                <a:gd name="T35" fmla="*/ 6 h 72"/>
                <a:gd name="T36" fmla="*/ 105 w 117"/>
                <a:gd name="T37" fmla="*/ 2 h 72"/>
                <a:gd name="T38" fmla="*/ 116 w 117"/>
                <a:gd name="T39" fmla="*/ 1 h 72"/>
                <a:gd name="T40" fmla="*/ 116 w 117"/>
                <a:gd name="T41" fmla="*/ 2 h 72"/>
                <a:gd name="T42" fmla="*/ 116 w 117"/>
                <a:gd name="T43" fmla="*/ 10 h 72"/>
                <a:gd name="T44" fmla="*/ 117 w 117"/>
                <a:gd name="T45" fmla="*/ 31 h 72"/>
                <a:gd name="T46" fmla="*/ 117 w 117"/>
                <a:gd name="T47" fmla="*/ 42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17" h="72">
                  <a:moveTo>
                    <a:pt x="117" y="42"/>
                  </a:moveTo>
                  <a:lnTo>
                    <a:pt x="109" y="55"/>
                  </a:lnTo>
                  <a:lnTo>
                    <a:pt x="97" y="72"/>
                  </a:lnTo>
                  <a:lnTo>
                    <a:pt x="82" y="72"/>
                  </a:lnTo>
                  <a:lnTo>
                    <a:pt x="21" y="47"/>
                  </a:lnTo>
                  <a:lnTo>
                    <a:pt x="14" y="40"/>
                  </a:lnTo>
                  <a:lnTo>
                    <a:pt x="7" y="30"/>
                  </a:lnTo>
                  <a:lnTo>
                    <a:pt x="0" y="19"/>
                  </a:lnTo>
                  <a:lnTo>
                    <a:pt x="3" y="11"/>
                  </a:lnTo>
                  <a:lnTo>
                    <a:pt x="10" y="0"/>
                  </a:lnTo>
                  <a:lnTo>
                    <a:pt x="16" y="4"/>
                  </a:lnTo>
                  <a:lnTo>
                    <a:pt x="20" y="13"/>
                  </a:lnTo>
                  <a:lnTo>
                    <a:pt x="28" y="21"/>
                  </a:lnTo>
                  <a:lnTo>
                    <a:pt x="37" y="21"/>
                  </a:lnTo>
                  <a:lnTo>
                    <a:pt x="54" y="16"/>
                  </a:lnTo>
                  <a:lnTo>
                    <a:pt x="74" y="14"/>
                  </a:lnTo>
                  <a:lnTo>
                    <a:pt x="90" y="7"/>
                  </a:lnTo>
                  <a:lnTo>
                    <a:pt x="99" y="6"/>
                  </a:lnTo>
                  <a:lnTo>
                    <a:pt x="105" y="2"/>
                  </a:lnTo>
                  <a:lnTo>
                    <a:pt x="116" y="1"/>
                  </a:lnTo>
                  <a:lnTo>
                    <a:pt x="116" y="2"/>
                  </a:lnTo>
                  <a:lnTo>
                    <a:pt x="116" y="10"/>
                  </a:lnTo>
                  <a:lnTo>
                    <a:pt x="117" y="31"/>
                  </a:lnTo>
                  <a:lnTo>
                    <a:pt x="117" y="42"/>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83" name="Freeform 182"/>
            <p:cNvSpPr>
              <a:spLocks/>
            </p:cNvSpPr>
            <p:nvPr/>
          </p:nvSpPr>
          <p:spPr bwMode="auto">
            <a:xfrm>
              <a:off x="6172067" y="3860586"/>
              <a:ext cx="299220" cy="441126"/>
            </a:xfrm>
            <a:custGeom>
              <a:avLst/>
              <a:gdLst>
                <a:gd name="T0" fmla="*/ 156 w 181"/>
                <a:gd name="T1" fmla="*/ 9 h 284"/>
                <a:gd name="T2" fmla="*/ 166 w 181"/>
                <a:gd name="T3" fmla="*/ 7 h 284"/>
                <a:gd name="T4" fmla="*/ 174 w 181"/>
                <a:gd name="T5" fmla="*/ 0 h 284"/>
                <a:gd name="T6" fmla="*/ 181 w 181"/>
                <a:gd name="T7" fmla="*/ 0 h 284"/>
                <a:gd name="T8" fmla="*/ 181 w 181"/>
                <a:gd name="T9" fmla="*/ 5 h 284"/>
                <a:gd name="T10" fmla="*/ 180 w 181"/>
                <a:gd name="T11" fmla="*/ 18 h 284"/>
                <a:gd name="T12" fmla="*/ 181 w 181"/>
                <a:gd name="T13" fmla="*/ 28 h 284"/>
                <a:gd name="T14" fmla="*/ 177 w 181"/>
                <a:gd name="T15" fmla="*/ 36 h 284"/>
                <a:gd name="T16" fmla="*/ 173 w 181"/>
                <a:gd name="T17" fmla="*/ 58 h 284"/>
                <a:gd name="T18" fmla="*/ 165 w 181"/>
                <a:gd name="T19" fmla="*/ 81 h 284"/>
                <a:gd name="T20" fmla="*/ 154 w 181"/>
                <a:gd name="T21" fmla="*/ 108 h 284"/>
                <a:gd name="T22" fmla="*/ 139 w 181"/>
                <a:gd name="T23" fmla="*/ 139 h 284"/>
                <a:gd name="T24" fmla="*/ 124 w 181"/>
                <a:gd name="T25" fmla="*/ 162 h 284"/>
                <a:gd name="T26" fmla="*/ 103 w 181"/>
                <a:gd name="T27" fmla="*/ 190 h 284"/>
                <a:gd name="T28" fmla="*/ 85 w 181"/>
                <a:gd name="T29" fmla="*/ 207 h 284"/>
                <a:gd name="T30" fmla="*/ 57 w 181"/>
                <a:gd name="T31" fmla="*/ 228 h 284"/>
                <a:gd name="T32" fmla="*/ 40 w 181"/>
                <a:gd name="T33" fmla="*/ 243 h 284"/>
                <a:gd name="T34" fmla="*/ 20 w 181"/>
                <a:gd name="T35" fmla="*/ 269 h 284"/>
                <a:gd name="T36" fmla="*/ 15 w 181"/>
                <a:gd name="T37" fmla="*/ 280 h 284"/>
                <a:gd name="T38" fmla="*/ 11 w 181"/>
                <a:gd name="T39" fmla="*/ 284 h 284"/>
                <a:gd name="T40" fmla="*/ 1 w 181"/>
                <a:gd name="T41" fmla="*/ 267 h 284"/>
                <a:gd name="T42" fmla="*/ 0 w 181"/>
                <a:gd name="T43" fmla="*/ 191 h 284"/>
                <a:gd name="T44" fmla="*/ 16 w 181"/>
                <a:gd name="T45" fmla="*/ 168 h 284"/>
                <a:gd name="T46" fmla="*/ 21 w 181"/>
                <a:gd name="T47" fmla="*/ 161 h 284"/>
                <a:gd name="T48" fmla="*/ 33 w 181"/>
                <a:gd name="T49" fmla="*/ 161 h 284"/>
                <a:gd name="T50" fmla="*/ 49 w 181"/>
                <a:gd name="T51" fmla="*/ 146 h 284"/>
                <a:gd name="T52" fmla="*/ 73 w 181"/>
                <a:gd name="T53" fmla="*/ 146 h 284"/>
                <a:gd name="T54" fmla="*/ 123 w 181"/>
                <a:gd name="T55" fmla="*/ 83 h 284"/>
                <a:gd name="T56" fmla="*/ 135 w 181"/>
                <a:gd name="T57" fmla="*/ 66 h 284"/>
                <a:gd name="T58" fmla="*/ 143 w 181"/>
                <a:gd name="T59" fmla="*/ 53 h 284"/>
                <a:gd name="T60" fmla="*/ 143 w 181"/>
                <a:gd name="T61" fmla="*/ 42 h 284"/>
                <a:gd name="T62" fmla="*/ 142 w 181"/>
                <a:gd name="T63" fmla="*/ 21 h 284"/>
                <a:gd name="T64" fmla="*/ 142 w 181"/>
                <a:gd name="T65" fmla="*/ 13 h 284"/>
                <a:gd name="T66" fmla="*/ 142 w 181"/>
                <a:gd name="T67" fmla="*/ 12 h 284"/>
                <a:gd name="T68" fmla="*/ 148 w 181"/>
                <a:gd name="T69" fmla="*/ 12 h 284"/>
                <a:gd name="T70" fmla="*/ 156 w 181"/>
                <a:gd name="T71" fmla="*/ 9 h 2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81" h="284">
                  <a:moveTo>
                    <a:pt x="156" y="9"/>
                  </a:moveTo>
                  <a:lnTo>
                    <a:pt x="166" y="7"/>
                  </a:lnTo>
                  <a:lnTo>
                    <a:pt x="174" y="0"/>
                  </a:lnTo>
                  <a:lnTo>
                    <a:pt x="181" y="0"/>
                  </a:lnTo>
                  <a:lnTo>
                    <a:pt x="181" y="5"/>
                  </a:lnTo>
                  <a:lnTo>
                    <a:pt x="180" y="18"/>
                  </a:lnTo>
                  <a:lnTo>
                    <a:pt x="181" y="28"/>
                  </a:lnTo>
                  <a:lnTo>
                    <a:pt x="177" y="36"/>
                  </a:lnTo>
                  <a:lnTo>
                    <a:pt x="173" y="58"/>
                  </a:lnTo>
                  <a:lnTo>
                    <a:pt x="165" y="81"/>
                  </a:lnTo>
                  <a:lnTo>
                    <a:pt x="154" y="108"/>
                  </a:lnTo>
                  <a:lnTo>
                    <a:pt x="139" y="139"/>
                  </a:lnTo>
                  <a:lnTo>
                    <a:pt x="124" y="162"/>
                  </a:lnTo>
                  <a:lnTo>
                    <a:pt x="103" y="190"/>
                  </a:lnTo>
                  <a:lnTo>
                    <a:pt x="85" y="207"/>
                  </a:lnTo>
                  <a:lnTo>
                    <a:pt x="57" y="228"/>
                  </a:lnTo>
                  <a:lnTo>
                    <a:pt x="40" y="243"/>
                  </a:lnTo>
                  <a:lnTo>
                    <a:pt x="20" y="269"/>
                  </a:lnTo>
                  <a:lnTo>
                    <a:pt x="15" y="280"/>
                  </a:lnTo>
                  <a:lnTo>
                    <a:pt x="11" y="284"/>
                  </a:lnTo>
                  <a:lnTo>
                    <a:pt x="1" y="267"/>
                  </a:lnTo>
                  <a:lnTo>
                    <a:pt x="0" y="191"/>
                  </a:lnTo>
                  <a:lnTo>
                    <a:pt x="16" y="168"/>
                  </a:lnTo>
                  <a:lnTo>
                    <a:pt x="21" y="161"/>
                  </a:lnTo>
                  <a:lnTo>
                    <a:pt x="33" y="161"/>
                  </a:lnTo>
                  <a:lnTo>
                    <a:pt x="49" y="146"/>
                  </a:lnTo>
                  <a:lnTo>
                    <a:pt x="73" y="146"/>
                  </a:lnTo>
                  <a:lnTo>
                    <a:pt x="123" y="83"/>
                  </a:lnTo>
                  <a:lnTo>
                    <a:pt x="135" y="66"/>
                  </a:lnTo>
                  <a:lnTo>
                    <a:pt x="143" y="53"/>
                  </a:lnTo>
                  <a:lnTo>
                    <a:pt x="143" y="42"/>
                  </a:lnTo>
                  <a:lnTo>
                    <a:pt x="142" y="21"/>
                  </a:lnTo>
                  <a:lnTo>
                    <a:pt x="142" y="13"/>
                  </a:lnTo>
                  <a:lnTo>
                    <a:pt x="142" y="12"/>
                  </a:lnTo>
                  <a:lnTo>
                    <a:pt x="148" y="12"/>
                  </a:lnTo>
                  <a:lnTo>
                    <a:pt x="156" y="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84" name="Freeform 183"/>
            <p:cNvSpPr>
              <a:spLocks/>
            </p:cNvSpPr>
            <p:nvPr/>
          </p:nvSpPr>
          <p:spPr bwMode="auto">
            <a:xfrm>
              <a:off x="5438072" y="2762433"/>
              <a:ext cx="122333" cy="124260"/>
            </a:xfrm>
            <a:custGeom>
              <a:avLst/>
              <a:gdLst>
                <a:gd name="T0" fmla="*/ 35 w 74"/>
                <a:gd name="T1" fmla="*/ 15 h 80"/>
                <a:gd name="T2" fmla="*/ 45 w 74"/>
                <a:gd name="T3" fmla="*/ 20 h 80"/>
                <a:gd name="T4" fmla="*/ 47 w 74"/>
                <a:gd name="T5" fmla="*/ 28 h 80"/>
                <a:gd name="T6" fmla="*/ 58 w 74"/>
                <a:gd name="T7" fmla="*/ 34 h 80"/>
                <a:gd name="T8" fmla="*/ 62 w 74"/>
                <a:gd name="T9" fmla="*/ 30 h 80"/>
                <a:gd name="T10" fmla="*/ 67 w 74"/>
                <a:gd name="T11" fmla="*/ 32 h 80"/>
                <a:gd name="T12" fmla="*/ 63 w 74"/>
                <a:gd name="T13" fmla="*/ 36 h 80"/>
                <a:gd name="T14" fmla="*/ 66 w 74"/>
                <a:gd name="T15" fmla="*/ 39 h 80"/>
                <a:gd name="T16" fmla="*/ 63 w 74"/>
                <a:gd name="T17" fmla="*/ 44 h 80"/>
                <a:gd name="T18" fmla="*/ 65 w 74"/>
                <a:gd name="T19" fmla="*/ 52 h 80"/>
                <a:gd name="T20" fmla="*/ 74 w 74"/>
                <a:gd name="T21" fmla="*/ 60 h 80"/>
                <a:gd name="T22" fmla="*/ 68 w 74"/>
                <a:gd name="T23" fmla="*/ 67 h 80"/>
                <a:gd name="T24" fmla="*/ 66 w 74"/>
                <a:gd name="T25" fmla="*/ 73 h 80"/>
                <a:gd name="T26" fmla="*/ 68 w 74"/>
                <a:gd name="T27" fmla="*/ 76 h 80"/>
                <a:gd name="T28" fmla="*/ 66 w 74"/>
                <a:gd name="T29" fmla="*/ 79 h 80"/>
                <a:gd name="T30" fmla="*/ 58 w 74"/>
                <a:gd name="T31" fmla="*/ 79 h 80"/>
                <a:gd name="T32" fmla="*/ 52 w 74"/>
                <a:gd name="T33" fmla="*/ 80 h 80"/>
                <a:gd name="T34" fmla="*/ 52 w 74"/>
                <a:gd name="T35" fmla="*/ 79 h 80"/>
                <a:gd name="T36" fmla="*/ 54 w 74"/>
                <a:gd name="T37" fmla="*/ 76 h 80"/>
                <a:gd name="T38" fmla="*/ 55 w 74"/>
                <a:gd name="T39" fmla="*/ 71 h 80"/>
                <a:gd name="T40" fmla="*/ 53 w 74"/>
                <a:gd name="T41" fmla="*/ 71 h 80"/>
                <a:gd name="T42" fmla="*/ 49 w 74"/>
                <a:gd name="T43" fmla="*/ 67 h 80"/>
                <a:gd name="T44" fmla="*/ 46 w 74"/>
                <a:gd name="T45" fmla="*/ 66 h 80"/>
                <a:gd name="T46" fmla="*/ 44 w 74"/>
                <a:gd name="T47" fmla="*/ 63 h 80"/>
                <a:gd name="T48" fmla="*/ 40 w 74"/>
                <a:gd name="T49" fmla="*/ 62 h 80"/>
                <a:gd name="T50" fmla="*/ 38 w 74"/>
                <a:gd name="T51" fmla="*/ 59 h 80"/>
                <a:gd name="T52" fmla="*/ 35 w 74"/>
                <a:gd name="T53" fmla="*/ 60 h 80"/>
                <a:gd name="T54" fmla="*/ 33 w 74"/>
                <a:gd name="T55" fmla="*/ 67 h 80"/>
                <a:gd name="T56" fmla="*/ 29 w 74"/>
                <a:gd name="T57" fmla="*/ 68 h 80"/>
                <a:gd name="T58" fmla="*/ 31 w 74"/>
                <a:gd name="T59" fmla="*/ 67 h 80"/>
                <a:gd name="T60" fmla="*/ 24 w 74"/>
                <a:gd name="T61" fmla="*/ 63 h 80"/>
                <a:gd name="T62" fmla="*/ 18 w 74"/>
                <a:gd name="T63" fmla="*/ 60 h 80"/>
                <a:gd name="T64" fmla="*/ 16 w 74"/>
                <a:gd name="T65" fmla="*/ 57 h 80"/>
                <a:gd name="T66" fmla="*/ 11 w 74"/>
                <a:gd name="T67" fmla="*/ 54 h 80"/>
                <a:gd name="T68" fmla="*/ 15 w 74"/>
                <a:gd name="T69" fmla="*/ 53 h 80"/>
                <a:gd name="T70" fmla="*/ 16 w 74"/>
                <a:gd name="T71" fmla="*/ 43 h 80"/>
                <a:gd name="T72" fmla="*/ 7 w 74"/>
                <a:gd name="T73" fmla="*/ 35 h 80"/>
                <a:gd name="T74" fmla="*/ 11 w 74"/>
                <a:gd name="T75" fmla="*/ 26 h 80"/>
                <a:gd name="T76" fmla="*/ 5 w 74"/>
                <a:gd name="T77" fmla="*/ 26 h 80"/>
                <a:gd name="T78" fmla="*/ 10 w 74"/>
                <a:gd name="T79" fmla="*/ 19 h 80"/>
                <a:gd name="T80" fmla="*/ 5 w 74"/>
                <a:gd name="T81" fmla="*/ 13 h 80"/>
                <a:gd name="T82" fmla="*/ 0 w 74"/>
                <a:gd name="T83" fmla="*/ 5 h 80"/>
                <a:gd name="T84" fmla="*/ 12 w 74"/>
                <a:gd name="T85" fmla="*/ 0 h 80"/>
                <a:gd name="T86" fmla="*/ 22 w 74"/>
                <a:gd name="T87" fmla="*/ 1 h 80"/>
                <a:gd name="T88" fmla="*/ 32 w 74"/>
                <a:gd name="T89" fmla="*/ 9 h 80"/>
                <a:gd name="T90" fmla="*/ 35 w 74"/>
                <a:gd name="T91" fmla="*/ 15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74" h="80">
                  <a:moveTo>
                    <a:pt x="35" y="15"/>
                  </a:moveTo>
                  <a:lnTo>
                    <a:pt x="45" y="20"/>
                  </a:lnTo>
                  <a:lnTo>
                    <a:pt x="47" y="28"/>
                  </a:lnTo>
                  <a:lnTo>
                    <a:pt x="58" y="34"/>
                  </a:lnTo>
                  <a:lnTo>
                    <a:pt x="62" y="30"/>
                  </a:lnTo>
                  <a:lnTo>
                    <a:pt x="67" y="32"/>
                  </a:lnTo>
                  <a:lnTo>
                    <a:pt x="63" y="36"/>
                  </a:lnTo>
                  <a:lnTo>
                    <a:pt x="66" y="39"/>
                  </a:lnTo>
                  <a:lnTo>
                    <a:pt x="63" y="44"/>
                  </a:lnTo>
                  <a:lnTo>
                    <a:pt x="65" y="52"/>
                  </a:lnTo>
                  <a:lnTo>
                    <a:pt x="74" y="60"/>
                  </a:lnTo>
                  <a:lnTo>
                    <a:pt x="68" y="67"/>
                  </a:lnTo>
                  <a:lnTo>
                    <a:pt x="66" y="73"/>
                  </a:lnTo>
                  <a:lnTo>
                    <a:pt x="68" y="76"/>
                  </a:lnTo>
                  <a:lnTo>
                    <a:pt x="66" y="79"/>
                  </a:lnTo>
                  <a:lnTo>
                    <a:pt x="58" y="79"/>
                  </a:lnTo>
                  <a:lnTo>
                    <a:pt x="52" y="80"/>
                  </a:lnTo>
                  <a:lnTo>
                    <a:pt x="52" y="79"/>
                  </a:lnTo>
                  <a:lnTo>
                    <a:pt x="54" y="76"/>
                  </a:lnTo>
                  <a:lnTo>
                    <a:pt x="55" y="71"/>
                  </a:lnTo>
                  <a:lnTo>
                    <a:pt x="53" y="71"/>
                  </a:lnTo>
                  <a:lnTo>
                    <a:pt x="49" y="67"/>
                  </a:lnTo>
                  <a:lnTo>
                    <a:pt x="46" y="66"/>
                  </a:lnTo>
                  <a:lnTo>
                    <a:pt x="44" y="63"/>
                  </a:lnTo>
                  <a:lnTo>
                    <a:pt x="40" y="62"/>
                  </a:lnTo>
                  <a:lnTo>
                    <a:pt x="38" y="59"/>
                  </a:lnTo>
                  <a:lnTo>
                    <a:pt x="35" y="60"/>
                  </a:lnTo>
                  <a:lnTo>
                    <a:pt x="33" y="67"/>
                  </a:lnTo>
                  <a:lnTo>
                    <a:pt x="29" y="68"/>
                  </a:lnTo>
                  <a:lnTo>
                    <a:pt x="31" y="67"/>
                  </a:lnTo>
                  <a:lnTo>
                    <a:pt x="24" y="63"/>
                  </a:lnTo>
                  <a:lnTo>
                    <a:pt x="18" y="60"/>
                  </a:lnTo>
                  <a:lnTo>
                    <a:pt x="16" y="57"/>
                  </a:lnTo>
                  <a:lnTo>
                    <a:pt x="11" y="54"/>
                  </a:lnTo>
                  <a:lnTo>
                    <a:pt x="15" y="53"/>
                  </a:lnTo>
                  <a:lnTo>
                    <a:pt x="16" y="43"/>
                  </a:lnTo>
                  <a:lnTo>
                    <a:pt x="7" y="35"/>
                  </a:lnTo>
                  <a:lnTo>
                    <a:pt x="11" y="26"/>
                  </a:lnTo>
                  <a:lnTo>
                    <a:pt x="5" y="26"/>
                  </a:lnTo>
                  <a:lnTo>
                    <a:pt x="10" y="19"/>
                  </a:lnTo>
                  <a:lnTo>
                    <a:pt x="5" y="13"/>
                  </a:lnTo>
                  <a:lnTo>
                    <a:pt x="0" y="5"/>
                  </a:lnTo>
                  <a:lnTo>
                    <a:pt x="12" y="0"/>
                  </a:lnTo>
                  <a:lnTo>
                    <a:pt x="22" y="1"/>
                  </a:lnTo>
                  <a:lnTo>
                    <a:pt x="32" y="9"/>
                  </a:lnTo>
                  <a:lnTo>
                    <a:pt x="35" y="1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86" name="Freeform 185"/>
            <p:cNvSpPr>
              <a:spLocks/>
            </p:cNvSpPr>
            <p:nvPr/>
          </p:nvSpPr>
          <p:spPr bwMode="auto">
            <a:xfrm>
              <a:off x="5378559" y="2655258"/>
              <a:ext cx="148783" cy="55917"/>
            </a:xfrm>
            <a:custGeom>
              <a:avLst/>
              <a:gdLst>
                <a:gd name="T0" fmla="*/ 29 w 90"/>
                <a:gd name="T1" fmla="*/ 1 h 36"/>
                <a:gd name="T2" fmla="*/ 30 w 90"/>
                <a:gd name="T3" fmla="*/ 3 h 36"/>
                <a:gd name="T4" fmla="*/ 37 w 90"/>
                <a:gd name="T5" fmla="*/ 0 h 36"/>
                <a:gd name="T6" fmla="*/ 45 w 90"/>
                <a:gd name="T7" fmla="*/ 7 h 36"/>
                <a:gd name="T8" fmla="*/ 54 w 90"/>
                <a:gd name="T9" fmla="*/ 3 h 36"/>
                <a:gd name="T10" fmla="*/ 62 w 90"/>
                <a:gd name="T11" fmla="*/ 4 h 36"/>
                <a:gd name="T12" fmla="*/ 74 w 90"/>
                <a:gd name="T13" fmla="*/ 2 h 36"/>
                <a:gd name="T14" fmla="*/ 90 w 90"/>
                <a:gd name="T15" fmla="*/ 10 h 36"/>
                <a:gd name="T16" fmla="*/ 86 w 90"/>
                <a:gd name="T17" fmla="*/ 15 h 36"/>
                <a:gd name="T18" fmla="*/ 84 w 90"/>
                <a:gd name="T19" fmla="*/ 23 h 36"/>
                <a:gd name="T20" fmla="*/ 81 w 90"/>
                <a:gd name="T21" fmla="*/ 25 h 36"/>
                <a:gd name="T22" fmla="*/ 63 w 90"/>
                <a:gd name="T23" fmla="*/ 19 h 36"/>
                <a:gd name="T24" fmla="*/ 57 w 90"/>
                <a:gd name="T25" fmla="*/ 20 h 36"/>
                <a:gd name="T26" fmla="*/ 54 w 90"/>
                <a:gd name="T27" fmla="*/ 25 h 36"/>
                <a:gd name="T28" fmla="*/ 47 w 90"/>
                <a:gd name="T29" fmla="*/ 27 h 36"/>
                <a:gd name="T30" fmla="*/ 45 w 90"/>
                <a:gd name="T31" fmla="*/ 26 h 36"/>
                <a:gd name="T32" fmla="*/ 37 w 90"/>
                <a:gd name="T33" fmla="*/ 29 h 36"/>
                <a:gd name="T34" fmla="*/ 31 w 90"/>
                <a:gd name="T35" fmla="*/ 30 h 36"/>
                <a:gd name="T36" fmla="*/ 30 w 90"/>
                <a:gd name="T37" fmla="*/ 34 h 36"/>
                <a:gd name="T38" fmla="*/ 17 w 90"/>
                <a:gd name="T39" fmla="*/ 36 h 36"/>
                <a:gd name="T40" fmla="*/ 11 w 90"/>
                <a:gd name="T41" fmla="*/ 34 h 36"/>
                <a:gd name="T42" fmla="*/ 2 w 90"/>
                <a:gd name="T43" fmla="*/ 29 h 36"/>
                <a:gd name="T44" fmla="*/ 0 w 90"/>
                <a:gd name="T45" fmla="*/ 22 h 36"/>
                <a:gd name="T46" fmla="*/ 1 w 90"/>
                <a:gd name="T47" fmla="*/ 19 h 36"/>
                <a:gd name="T48" fmla="*/ 2 w 90"/>
                <a:gd name="T49" fmla="*/ 15 h 36"/>
                <a:gd name="T50" fmla="*/ 10 w 90"/>
                <a:gd name="T51" fmla="*/ 15 h 36"/>
                <a:gd name="T52" fmla="*/ 15 w 90"/>
                <a:gd name="T53" fmla="*/ 13 h 36"/>
                <a:gd name="T54" fmla="*/ 15 w 90"/>
                <a:gd name="T55" fmla="*/ 11 h 36"/>
                <a:gd name="T56" fmla="*/ 18 w 90"/>
                <a:gd name="T57" fmla="*/ 10 h 36"/>
                <a:gd name="T58" fmla="*/ 19 w 90"/>
                <a:gd name="T59" fmla="*/ 6 h 36"/>
                <a:gd name="T60" fmla="*/ 22 w 90"/>
                <a:gd name="T61" fmla="*/ 5 h 36"/>
                <a:gd name="T62" fmla="*/ 25 w 90"/>
                <a:gd name="T63" fmla="*/ 1 h 36"/>
                <a:gd name="T64" fmla="*/ 29 w 90"/>
                <a:gd name="T65" fmla="*/ 1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90" h="36">
                  <a:moveTo>
                    <a:pt x="29" y="1"/>
                  </a:moveTo>
                  <a:lnTo>
                    <a:pt x="30" y="3"/>
                  </a:lnTo>
                  <a:lnTo>
                    <a:pt x="37" y="0"/>
                  </a:lnTo>
                  <a:lnTo>
                    <a:pt x="45" y="7"/>
                  </a:lnTo>
                  <a:lnTo>
                    <a:pt x="54" y="3"/>
                  </a:lnTo>
                  <a:lnTo>
                    <a:pt x="62" y="4"/>
                  </a:lnTo>
                  <a:lnTo>
                    <a:pt x="74" y="2"/>
                  </a:lnTo>
                  <a:lnTo>
                    <a:pt x="90" y="10"/>
                  </a:lnTo>
                  <a:lnTo>
                    <a:pt x="86" y="15"/>
                  </a:lnTo>
                  <a:lnTo>
                    <a:pt x="84" y="23"/>
                  </a:lnTo>
                  <a:lnTo>
                    <a:pt x="81" y="25"/>
                  </a:lnTo>
                  <a:lnTo>
                    <a:pt x="63" y="19"/>
                  </a:lnTo>
                  <a:lnTo>
                    <a:pt x="57" y="20"/>
                  </a:lnTo>
                  <a:lnTo>
                    <a:pt x="54" y="25"/>
                  </a:lnTo>
                  <a:lnTo>
                    <a:pt x="47" y="27"/>
                  </a:lnTo>
                  <a:lnTo>
                    <a:pt x="45" y="26"/>
                  </a:lnTo>
                  <a:lnTo>
                    <a:pt x="37" y="29"/>
                  </a:lnTo>
                  <a:lnTo>
                    <a:pt x="31" y="30"/>
                  </a:lnTo>
                  <a:lnTo>
                    <a:pt x="30" y="34"/>
                  </a:lnTo>
                  <a:lnTo>
                    <a:pt x="17" y="36"/>
                  </a:lnTo>
                  <a:lnTo>
                    <a:pt x="11" y="34"/>
                  </a:lnTo>
                  <a:lnTo>
                    <a:pt x="2" y="29"/>
                  </a:lnTo>
                  <a:lnTo>
                    <a:pt x="0" y="22"/>
                  </a:lnTo>
                  <a:lnTo>
                    <a:pt x="1" y="19"/>
                  </a:lnTo>
                  <a:lnTo>
                    <a:pt x="2" y="15"/>
                  </a:lnTo>
                  <a:lnTo>
                    <a:pt x="10" y="15"/>
                  </a:lnTo>
                  <a:lnTo>
                    <a:pt x="15" y="13"/>
                  </a:lnTo>
                  <a:lnTo>
                    <a:pt x="15" y="11"/>
                  </a:lnTo>
                  <a:lnTo>
                    <a:pt x="18" y="10"/>
                  </a:lnTo>
                  <a:lnTo>
                    <a:pt x="19" y="6"/>
                  </a:lnTo>
                  <a:lnTo>
                    <a:pt x="22" y="5"/>
                  </a:lnTo>
                  <a:lnTo>
                    <a:pt x="25" y="1"/>
                  </a:lnTo>
                  <a:lnTo>
                    <a:pt x="29" y="1"/>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87" name="Freeform 186"/>
            <p:cNvSpPr>
              <a:spLocks/>
            </p:cNvSpPr>
            <p:nvPr/>
          </p:nvSpPr>
          <p:spPr bwMode="auto">
            <a:xfrm>
              <a:off x="5299208" y="2740687"/>
              <a:ext cx="76045" cy="45045"/>
            </a:xfrm>
            <a:custGeom>
              <a:avLst/>
              <a:gdLst>
                <a:gd name="T0" fmla="*/ 1 w 46"/>
                <a:gd name="T1" fmla="*/ 7 h 29"/>
                <a:gd name="T2" fmla="*/ 15 w 46"/>
                <a:gd name="T3" fmla="*/ 9 h 29"/>
                <a:gd name="T4" fmla="*/ 22 w 46"/>
                <a:gd name="T5" fmla="*/ 4 h 29"/>
                <a:gd name="T6" fmla="*/ 37 w 46"/>
                <a:gd name="T7" fmla="*/ 3 h 29"/>
                <a:gd name="T8" fmla="*/ 39 w 46"/>
                <a:gd name="T9" fmla="*/ 0 h 29"/>
                <a:gd name="T10" fmla="*/ 42 w 46"/>
                <a:gd name="T11" fmla="*/ 0 h 29"/>
                <a:gd name="T12" fmla="*/ 46 w 46"/>
                <a:gd name="T13" fmla="*/ 7 h 29"/>
                <a:gd name="T14" fmla="*/ 33 w 46"/>
                <a:gd name="T15" fmla="*/ 12 h 29"/>
                <a:gd name="T16" fmla="*/ 32 w 46"/>
                <a:gd name="T17" fmla="*/ 21 h 29"/>
                <a:gd name="T18" fmla="*/ 27 w 46"/>
                <a:gd name="T19" fmla="*/ 23 h 29"/>
                <a:gd name="T20" fmla="*/ 27 w 46"/>
                <a:gd name="T21" fmla="*/ 29 h 29"/>
                <a:gd name="T22" fmla="*/ 21 w 46"/>
                <a:gd name="T23" fmla="*/ 28 h 29"/>
                <a:gd name="T24" fmla="*/ 15 w 46"/>
                <a:gd name="T25" fmla="*/ 25 h 29"/>
                <a:gd name="T26" fmla="*/ 12 w 46"/>
                <a:gd name="T27" fmla="*/ 28 h 29"/>
                <a:gd name="T28" fmla="*/ 1 w 46"/>
                <a:gd name="T29" fmla="*/ 28 h 29"/>
                <a:gd name="T30" fmla="*/ 4 w 46"/>
                <a:gd name="T31" fmla="*/ 26 h 29"/>
                <a:gd name="T32" fmla="*/ 0 w 46"/>
                <a:gd name="T33" fmla="*/ 17 h 29"/>
                <a:gd name="T34" fmla="*/ 1 w 46"/>
                <a:gd name="T35" fmla="*/ 7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6" h="29">
                  <a:moveTo>
                    <a:pt x="1" y="7"/>
                  </a:moveTo>
                  <a:lnTo>
                    <a:pt x="15" y="9"/>
                  </a:lnTo>
                  <a:lnTo>
                    <a:pt x="22" y="4"/>
                  </a:lnTo>
                  <a:lnTo>
                    <a:pt x="37" y="3"/>
                  </a:lnTo>
                  <a:lnTo>
                    <a:pt x="39" y="0"/>
                  </a:lnTo>
                  <a:lnTo>
                    <a:pt x="42" y="0"/>
                  </a:lnTo>
                  <a:lnTo>
                    <a:pt x="46" y="7"/>
                  </a:lnTo>
                  <a:lnTo>
                    <a:pt x="33" y="12"/>
                  </a:lnTo>
                  <a:lnTo>
                    <a:pt x="32" y="21"/>
                  </a:lnTo>
                  <a:lnTo>
                    <a:pt x="27" y="23"/>
                  </a:lnTo>
                  <a:lnTo>
                    <a:pt x="27" y="29"/>
                  </a:lnTo>
                  <a:lnTo>
                    <a:pt x="21" y="28"/>
                  </a:lnTo>
                  <a:lnTo>
                    <a:pt x="15" y="25"/>
                  </a:lnTo>
                  <a:lnTo>
                    <a:pt x="12" y="28"/>
                  </a:lnTo>
                  <a:lnTo>
                    <a:pt x="1" y="28"/>
                  </a:lnTo>
                  <a:lnTo>
                    <a:pt x="4" y="26"/>
                  </a:lnTo>
                  <a:lnTo>
                    <a:pt x="0" y="17"/>
                  </a:lnTo>
                  <a:lnTo>
                    <a:pt x="1" y="7"/>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88" name="Freeform 187"/>
            <p:cNvSpPr>
              <a:spLocks/>
            </p:cNvSpPr>
            <p:nvPr/>
          </p:nvSpPr>
          <p:spPr bwMode="auto">
            <a:xfrm>
              <a:off x="5198367" y="2072785"/>
              <a:ext cx="274422" cy="402295"/>
            </a:xfrm>
            <a:custGeom>
              <a:avLst/>
              <a:gdLst>
                <a:gd name="T0" fmla="*/ 144 w 166"/>
                <a:gd name="T1" fmla="*/ 61 h 259"/>
                <a:gd name="T2" fmla="*/ 132 w 166"/>
                <a:gd name="T3" fmla="*/ 73 h 259"/>
                <a:gd name="T4" fmla="*/ 137 w 166"/>
                <a:gd name="T5" fmla="*/ 84 h 259"/>
                <a:gd name="T6" fmla="*/ 117 w 166"/>
                <a:gd name="T7" fmla="*/ 100 h 259"/>
                <a:gd name="T8" fmla="*/ 92 w 166"/>
                <a:gd name="T9" fmla="*/ 116 h 259"/>
                <a:gd name="T10" fmla="*/ 85 w 166"/>
                <a:gd name="T11" fmla="*/ 142 h 259"/>
                <a:gd name="T12" fmla="*/ 97 w 166"/>
                <a:gd name="T13" fmla="*/ 156 h 259"/>
                <a:gd name="T14" fmla="*/ 112 w 166"/>
                <a:gd name="T15" fmla="*/ 166 h 259"/>
                <a:gd name="T16" fmla="*/ 102 w 166"/>
                <a:gd name="T17" fmla="*/ 188 h 259"/>
                <a:gd name="T18" fmla="*/ 87 w 166"/>
                <a:gd name="T19" fmla="*/ 193 h 259"/>
                <a:gd name="T20" fmla="*/ 85 w 166"/>
                <a:gd name="T21" fmla="*/ 226 h 259"/>
                <a:gd name="T22" fmla="*/ 78 w 166"/>
                <a:gd name="T23" fmla="*/ 244 h 259"/>
                <a:gd name="T24" fmla="*/ 59 w 166"/>
                <a:gd name="T25" fmla="*/ 242 h 259"/>
                <a:gd name="T26" fmla="*/ 52 w 166"/>
                <a:gd name="T27" fmla="*/ 258 h 259"/>
                <a:gd name="T28" fmla="*/ 35 w 166"/>
                <a:gd name="T29" fmla="*/ 259 h 259"/>
                <a:gd name="T30" fmla="*/ 28 w 166"/>
                <a:gd name="T31" fmla="*/ 240 h 259"/>
                <a:gd name="T32" fmla="*/ 14 w 166"/>
                <a:gd name="T33" fmla="*/ 218 h 259"/>
                <a:gd name="T34" fmla="*/ 0 w 166"/>
                <a:gd name="T35" fmla="*/ 190 h 259"/>
                <a:gd name="T36" fmla="*/ 6 w 166"/>
                <a:gd name="T37" fmla="*/ 179 h 259"/>
                <a:gd name="T38" fmla="*/ 17 w 166"/>
                <a:gd name="T39" fmla="*/ 166 h 259"/>
                <a:gd name="T40" fmla="*/ 20 w 166"/>
                <a:gd name="T41" fmla="*/ 143 h 259"/>
                <a:gd name="T42" fmla="*/ 10 w 166"/>
                <a:gd name="T43" fmla="*/ 134 h 259"/>
                <a:gd name="T44" fmla="*/ 6 w 166"/>
                <a:gd name="T45" fmla="*/ 109 h 259"/>
                <a:gd name="T46" fmla="*/ 14 w 166"/>
                <a:gd name="T47" fmla="*/ 91 h 259"/>
                <a:gd name="T48" fmla="*/ 28 w 166"/>
                <a:gd name="T49" fmla="*/ 91 h 259"/>
                <a:gd name="T50" fmla="*/ 32 w 166"/>
                <a:gd name="T51" fmla="*/ 84 h 259"/>
                <a:gd name="T52" fmla="*/ 26 w 166"/>
                <a:gd name="T53" fmla="*/ 78 h 259"/>
                <a:gd name="T54" fmla="*/ 45 w 166"/>
                <a:gd name="T55" fmla="*/ 52 h 259"/>
                <a:gd name="T56" fmla="*/ 56 w 166"/>
                <a:gd name="T57" fmla="*/ 32 h 259"/>
                <a:gd name="T58" fmla="*/ 63 w 166"/>
                <a:gd name="T59" fmla="*/ 19 h 259"/>
                <a:gd name="T60" fmla="*/ 76 w 166"/>
                <a:gd name="T61" fmla="*/ 19 h 259"/>
                <a:gd name="T62" fmla="*/ 78 w 166"/>
                <a:gd name="T63" fmla="*/ 9 h 259"/>
                <a:gd name="T64" fmla="*/ 103 w 166"/>
                <a:gd name="T65" fmla="*/ 12 h 259"/>
                <a:gd name="T66" fmla="*/ 103 w 166"/>
                <a:gd name="T67" fmla="*/ 1 h 259"/>
                <a:gd name="T68" fmla="*/ 111 w 166"/>
                <a:gd name="T69" fmla="*/ 0 h 259"/>
                <a:gd name="T70" fmla="*/ 131 w 166"/>
                <a:gd name="T71" fmla="*/ 9 h 259"/>
                <a:gd name="T72" fmla="*/ 154 w 166"/>
                <a:gd name="T73" fmla="*/ 21 h 259"/>
                <a:gd name="T74" fmla="*/ 160 w 166"/>
                <a:gd name="T75" fmla="*/ 48 h 259"/>
                <a:gd name="T76" fmla="*/ 166 w 166"/>
                <a:gd name="T77" fmla="*/ 55 h 259"/>
                <a:gd name="T78" fmla="*/ 144 w 166"/>
                <a:gd name="T79" fmla="*/ 61 h 2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66" h="259">
                  <a:moveTo>
                    <a:pt x="144" y="61"/>
                  </a:moveTo>
                  <a:lnTo>
                    <a:pt x="132" y="73"/>
                  </a:lnTo>
                  <a:lnTo>
                    <a:pt x="137" y="84"/>
                  </a:lnTo>
                  <a:lnTo>
                    <a:pt x="117" y="100"/>
                  </a:lnTo>
                  <a:lnTo>
                    <a:pt x="92" y="116"/>
                  </a:lnTo>
                  <a:lnTo>
                    <a:pt x="85" y="142"/>
                  </a:lnTo>
                  <a:lnTo>
                    <a:pt x="97" y="156"/>
                  </a:lnTo>
                  <a:lnTo>
                    <a:pt x="112" y="166"/>
                  </a:lnTo>
                  <a:lnTo>
                    <a:pt x="102" y="188"/>
                  </a:lnTo>
                  <a:lnTo>
                    <a:pt x="87" y="193"/>
                  </a:lnTo>
                  <a:lnTo>
                    <a:pt x="85" y="226"/>
                  </a:lnTo>
                  <a:lnTo>
                    <a:pt x="78" y="244"/>
                  </a:lnTo>
                  <a:lnTo>
                    <a:pt x="59" y="242"/>
                  </a:lnTo>
                  <a:lnTo>
                    <a:pt x="52" y="258"/>
                  </a:lnTo>
                  <a:lnTo>
                    <a:pt x="35" y="259"/>
                  </a:lnTo>
                  <a:lnTo>
                    <a:pt x="28" y="240"/>
                  </a:lnTo>
                  <a:lnTo>
                    <a:pt x="14" y="218"/>
                  </a:lnTo>
                  <a:lnTo>
                    <a:pt x="0" y="190"/>
                  </a:lnTo>
                  <a:lnTo>
                    <a:pt x="6" y="179"/>
                  </a:lnTo>
                  <a:lnTo>
                    <a:pt x="17" y="166"/>
                  </a:lnTo>
                  <a:lnTo>
                    <a:pt x="20" y="143"/>
                  </a:lnTo>
                  <a:lnTo>
                    <a:pt x="10" y="134"/>
                  </a:lnTo>
                  <a:lnTo>
                    <a:pt x="6" y="109"/>
                  </a:lnTo>
                  <a:lnTo>
                    <a:pt x="14" y="91"/>
                  </a:lnTo>
                  <a:lnTo>
                    <a:pt x="28" y="91"/>
                  </a:lnTo>
                  <a:lnTo>
                    <a:pt x="32" y="84"/>
                  </a:lnTo>
                  <a:lnTo>
                    <a:pt x="26" y="78"/>
                  </a:lnTo>
                  <a:lnTo>
                    <a:pt x="45" y="52"/>
                  </a:lnTo>
                  <a:lnTo>
                    <a:pt x="56" y="32"/>
                  </a:lnTo>
                  <a:lnTo>
                    <a:pt x="63" y="19"/>
                  </a:lnTo>
                  <a:lnTo>
                    <a:pt x="76" y="19"/>
                  </a:lnTo>
                  <a:lnTo>
                    <a:pt x="78" y="9"/>
                  </a:lnTo>
                  <a:lnTo>
                    <a:pt x="103" y="12"/>
                  </a:lnTo>
                  <a:lnTo>
                    <a:pt x="103" y="1"/>
                  </a:lnTo>
                  <a:lnTo>
                    <a:pt x="111" y="0"/>
                  </a:lnTo>
                  <a:lnTo>
                    <a:pt x="131" y="9"/>
                  </a:lnTo>
                  <a:lnTo>
                    <a:pt x="154" y="21"/>
                  </a:lnTo>
                  <a:lnTo>
                    <a:pt x="160" y="48"/>
                  </a:lnTo>
                  <a:lnTo>
                    <a:pt x="166" y="55"/>
                  </a:lnTo>
                  <a:lnTo>
                    <a:pt x="144" y="61"/>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89" name="Freeform 188"/>
            <p:cNvSpPr>
              <a:spLocks/>
            </p:cNvSpPr>
            <p:nvPr/>
          </p:nvSpPr>
          <p:spPr bwMode="auto">
            <a:xfrm>
              <a:off x="5829868" y="5075236"/>
              <a:ext cx="39675" cy="52810"/>
            </a:xfrm>
            <a:custGeom>
              <a:avLst/>
              <a:gdLst>
                <a:gd name="T0" fmla="*/ 24 w 24"/>
                <a:gd name="T1" fmla="*/ 23 h 34"/>
                <a:gd name="T2" fmla="*/ 20 w 24"/>
                <a:gd name="T3" fmla="*/ 32 h 34"/>
                <a:gd name="T4" fmla="*/ 10 w 24"/>
                <a:gd name="T5" fmla="*/ 34 h 34"/>
                <a:gd name="T6" fmla="*/ 0 w 24"/>
                <a:gd name="T7" fmla="*/ 23 h 34"/>
                <a:gd name="T8" fmla="*/ 0 w 24"/>
                <a:gd name="T9" fmla="*/ 16 h 34"/>
                <a:gd name="T10" fmla="*/ 6 w 24"/>
                <a:gd name="T11" fmla="*/ 8 h 34"/>
                <a:gd name="T12" fmla="*/ 8 w 24"/>
                <a:gd name="T13" fmla="*/ 2 h 34"/>
                <a:gd name="T14" fmla="*/ 13 w 24"/>
                <a:gd name="T15" fmla="*/ 0 h 34"/>
                <a:gd name="T16" fmla="*/ 22 w 24"/>
                <a:gd name="T17" fmla="*/ 4 h 34"/>
                <a:gd name="T18" fmla="*/ 24 w 24"/>
                <a:gd name="T19" fmla="*/ 14 h 34"/>
                <a:gd name="T20" fmla="*/ 24 w 24"/>
                <a:gd name="T21" fmla="*/ 23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4" h="34">
                  <a:moveTo>
                    <a:pt x="24" y="23"/>
                  </a:moveTo>
                  <a:lnTo>
                    <a:pt x="20" y="32"/>
                  </a:lnTo>
                  <a:lnTo>
                    <a:pt x="10" y="34"/>
                  </a:lnTo>
                  <a:lnTo>
                    <a:pt x="0" y="23"/>
                  </a:lnTo>
                  <a:lnTo>
                    <a:pt x="0" y="16"/>
                  </a:lnTo>
                  <a:lnTo>
                    <a:pt x="6" y="8"/>
                  </a:lnTo>
                  <a:lnTo>
                    <a:pt x="8" y="2"/>
                  </a:lnTo>
                  <a:lnTo>
                    <a:pt x="13" y="0"/>
                  </a:lnTo>
                  <a:lnTo>
                    <a:pt x="22" y="4"/>
                  </a:lnTo>
                  <a:lnTo>
                    <a:pt x="24" y="14"/>
                  </a:lnTo>
                  <a:lnTo>
                    <a:pt x="24" y="23"/>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90" name="Freeform 189"/>
            <p:cNvSpPr>
              <a:spLocks/>
            </p:cNvSpPr>
            <p:nvPr/>
          </p:nvSpPr>
          <p:spPr bwMode="auto">
            <a:xfrm>
              <a:off x="5952200" y="3048233"/>
              <a:ext cx="175233" cy="156880"/>
            </a:xfrm>
            <a:custGeom>
              <a:avLst/>
              <a:gdLst>
                <a:gd name="T0" fmla="*/ 56 w 106"/>
                <a:gd name="T1" fmla="*/ 79 h 101"/>
                <a:gd name="T2" fmla="*/ 24 w 106"/>
                <a:gd name="T3" fmla="*/ 101 h 101"/>
                <a:gd name="T4" fmla="*/ 4 w 106"/>
                <a:gd name="T5" fmla="*/ 93 h 101"/>
                <a:gd name="T6" fmla="*/ 3 w 106"/>
                <a:gd name="T7" fmla="*/ 93 h 101"/>
                <a:gd name="T8" fmla="*/ 5 w 106"/>
                <a:gd name="T9" fmla="*/ 90 h 101"/>
                <a:gd name="T10" fmla="*/ 4 w 106"/>
                <a:gd name="T11" fmla="*/ 81 h 101"/>
                <a:gd name="T12" fmla="*/ 7 w 106"/>
                <a:gd name="T13" fmla="*/ 70 h 101"/>
                <a:gd name="T14" fmla="*/ 16 w 106"/>
                <a:gd name="T15" fmla="*/ 62 h 101"/>
                <a:gd name="T16" fmla="*/ 12 w 106"/>
                <a:gd name="T17" fmla="*/ 54 h 101"/>
                <a:gd name="T18" fmla="*/ 4 w 106"/>
                <a:gd name="T19" fmla="*/ 53 h 101"/>
                <a:gd name="T20" fmla="*/ 0 w 106"/>
                <a:gd name="T21" fmla="*/ 37 h 101"/>
                <a:gd name="T22" fmla="*/ 4 w 106"/>
                <a:gd name="T23" fmla="*/ 29 h 101"/>
                <a:gd name="T24" fmla="*/ 8 w 106"/>
                <a:gd name="T25" fmla="*/ 24 h 101"/>
                <a:gd name="T26" fmla="*/ 12 w 106"/>
                <a:gd name="T27" fmla="*/ 20 h 101"/>
                <a:gd name="T28" fmla="*/ 11 w 106"/>
                <a:gd name="T29" fmla="*/ 8 h 101"/>
                <a:gd name="T30" fmla="*/ 17 w 106"/>
                <a:gd name="T31" fmla="*/ 12 h 101"/>
                <a:gd name="T32" fmla="*/ 36 w 106"/>
                <a:gd name="T33" fmla="*/ 6 h 101"/>
                <a:gd name="T34" fmla="*/ 45 w 106"/>
                <a:gd name="T35" fmla="*/ 10 h 101"/>
                <a:gd name="T36" fmla="*/ 59 w 106"/>
                <a:gd name="T37" fmla="*/ 10 h 101"/>
                <a:gd name="T38" fmla="*/ 78 w 106"/>
                <a:gd name="T39" fmla="*/ 3 h 101"/>
                <a:gd name="T40" fmla="*/ 87 w 106"/>
                <a:gd name="T41" fmla="*/ 3 h 101"/>
                <a:gd name="T42" fmla="*/ 106 w 106"/>
                <a:gd name="T43" fmla="*/ 0 h 101"/>
                <a:gd name="T44" fmla="*/ 99 w 106"/>
                <a:gd name="T45" fmla="*/ 13 h 101"/>
                <a:gd name="T46" fmla="*/ 91 w 106"/>
                <a:gd name="T47" fmla="*/ 18 h 101"/>
                <a:gd name="T48" fmla="*/ 94 w 106"/>
                <a:gd name="T49" fmla="*/ 33 h 101"/>
                <a:gd name="T50" fmla="*/ 91 w 106"/>
                <a:gd name="T51" fmla="*/ 58 h 101"/>
                <a:gd name="T52" fmla="*/ 56 w 106"/>
                <a:gd name="T53" fmla="*/ 79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06" h="101">
                  <a:moveTo>
                    <a:pt x="56" y="79"/>
                  </a:moveTo>
                  <a:lnTo>
                    <a:pt x="24" y="101"/>
                  </a:lnTo>
                  <a:lnTo>
                    <a:pt x="4" y="93"/>
                  </a:lnTo>
                  <a:lnTo>
                    <a:pt x="3" y="93"/>
                  </a:lnTo>
                  <a:lnTo>
                    <a:pt x="5" y="90"/>
                  </a:lnTo>
                  <a:lnTo>
                    <a:pt x="4" y="81"/>
                  </a:lnTo>
                  <a:lnTo>
                    <a:pt x="7" y="70"/>
                  </a:lnTo>
                  <a:lnTo>
                    <a:pt x="16" y="62"/>
                  </a:lnTo>
                  <a:lnTo>
                    <a:pt x="12" y="54"/>
                  </a:lnTo>
                  <a:lnTo>
                    <a:pt x="4" y="53"/>
                  </a:lnTo>
                  <a:lnTo>
                    <a:pt x="0" y="37"/>
                  </a:lnTo>
                  <a:lnTo>
                    <a:pt x="4" y="29"/>
                  </a:lnTo>
                  <a:lnTo>
                    <a:pt x="8" y="24"/>
                  </a:lnTo>
                  <a:lnTo>
                    <a:pt x="12" y="20"/>
                  </a:lnTo>
                  <a:lnTo>
                    <a:pt x="11" y="8"/>
                  </a:lnTo>
                  <a:lnTo>
                    <a:pt x="17" y="12"/>
                  </a:lnTo>
                  <a:lnTo>
                    <a:pt x="36" y="6"/>
                  </a:lnTo>
                  <a:lnTo>
                    <a:pt x="45" y="10"/>
                  </a:lnTo>
                  <a:lnTo>
                    <a:pt x="59" y="10"/>
                  </a:lnTo>
                  <a:lnTo>
                    <a:pt x="78" y="3"/>
                  </a:lnTo>
                  <a:lnTo>
                    <a:pt x="87" y="3"/>
                  </a:lnTo>
                  <a:lnTo>
                    <a:pt x="106" y="0"/>
                  </a:lnTo>
                  <a:lnTo>
                    <a:pt x="99" y="13"/>
                  </a:lnTo>
                  <a:lnTo>
                    <a:pt x="91" y="18"/>
                  </a:lnTo>
                  <a:lnTo>
                    <a:pt x="94" y="33"/>
                  </a:lnTo>
                  <a:lnTo>
                    <a:pt x="91" y="58"/>
                  </a:lnTo>
                  <a:lnTo>
                    <a:pt x="56" y="7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91" name="Freeform 190"/>
            <p:cNvSpPr>
              <a:spLocks/>
            </p:cNvSpPr>
            <p:nvPr/>
          </p:nvSpPr>
          <p:spPr bwMode="auto">
            <a:xfrm>
              <a:off x="5335577" y="3492465"/>
              <a:ext cx="310791" cy="515682"/>
            </a:xfrm>
            <a:custGeom>
              <a:avLst/>
              <a:gdLst>
                <a:gd name="T0" fmla="*/ 18 w 188"/>
                <a:gd name="T1" fmla="*/ 219 h 332"/>
                <a:gd name="T2" fmla="*/ 19 w 188"/>
                <a:gd name="T3" fmla="*/ 209 h 332"/>
                <a:gd name="T4" fmla="*/ 8 w 188"/>
                <a:gd name="T5" fmla="*/ 209 h 332"/>
                <a:gd name="T6" fmla="*/ 8 w 188"/>
                <a:gd name="T7" fmla="*/ 196 h 332"/>
                <a:gd name="T8" fmla="*/ 0 w 188"/>
                <a:gd name="T9" fmla="*/ 188 h 332"/>
                <a:gd name="T10" fmla="*/ 7 w 188"/>
                <a:gd name="T11" fmla="*/ 161 h 332"/>
                <a:gd name="T12" fmla="*/ 30 w 188"/>
                <a:gd name="T13" fmla="*/ 141 h 332"/>
                <a:gd name="T14" fmla="*/ 30 w 188"/>
                <a:gd name="T15" fmla="*/ 114 h 332"/>
                <a:gd name="T16" fmla="*/ 37 w 188"/>
                <a:gd name="T17" fmla="*/ 72 h 332"/>
                <a:gd name="T18" fmla="*/ 40 w 188"/>
                <a:gd name="T19" fmla="*/ 63 h 332"/>
                <a:gd name="T20" fmla="*/ 33 w 188"/>
                <a:gd name="T21" fmla="*/ 56 h 332"/>
                <a:gd name="T22" fmla="*/ 32 w 188"/>
                <a:gd name="T23" fmla="*/ 49 h 332"/>
                <a:gd name="T24" fmla="*/ 25 w 188"/>
                <a:gd name="T25" fmla="*/ 44 h 332"/>
                <a:gd name="T26" fmla="*/ 20 w 188"/>
                <a:gd name="T27" fmla="*/ 11 h 332"/>
                <a:gd name="T28" fmla="*/ 38 w 188"/>
                <a:gd name="T29" fmla="*/ 0 h 332"/>
                <a:gd name="T30" fmla="*/ 111 w 188"/>
                <a:gd name="T31" fmla="*/ 40 h 332"/>
                <a:gd name="T32" fmla="*/ 184 w 188"/>
                <a:gd name="T33" fmla="*/ 80 h 332"/>
                <a:gd name="T34" fmla="*/ 188 w 188"/>
                <a:gd name="T35" fmla="*/ 162 h 332"/>
                <a:gd name="T36" fmla="*/ 172 w 188"/>
                <a:gd name="T37" fmla="*/ 161 h 332"/>
                <a:gd name="T38" fmla="*/ 164 w 188"/>
                <a:gd name="T39" fmla="*/ 176 h 332"/>
                <a:gd name="T40" fmla="*/ 160 w 188"/>
                <a:gd name="T41" fmla="*/ 189 h 332"/>
                <a:gd name="T42" fmla="*/ 163 w 188"/>
                <a:gd name="T43" fmla="*/ 194 h 332"/>
                <a:gd name="T44" fmla="*/ 158 w 188"/>
                <a:gd name="T45" fmla="*/ 200 h 332"/>
                <a:gd name="T46" fmla="*/ 160 w 188"/>
                <a:gd name="T47" fmla="*/ 209 h 332"/>
                <a:gd name="T48" fmla="*/ 155 w 188"/>
                <a:gd name="T49" fmla="*/ 217 h 332"/>
                <a:gd name="T50" fmla="*/ 154 w 188"/>
                <a:gd name="T51" fmla="*/ 225 h 332"/>
                <a:gd name="T52" fmla="*/ 160 w 188"/>
                <a:gd name="T53" fmla="*/ 224 h 332"/>
                <a:gd name="T54" fmla="*/ 164 w 188"/>
                <a:gd name="T55" fmla="*/ 232 h 332"/>
                <a:gd name="T56" fmla="*/ 164 w 188"/>
                <a:gd name="T57" fmla="*/ 244 h 332"/>
                <a:gd name="T58" fmla="*/ 171 w 188"/>
                <a:gd name="T59" fmla="*/ 250 h 332"/>
                <a:gd name="T60" fmla="*/ 171 w 188"/>
                <a:gd name="T61" fmla="*/ 255 h 332"/>
                <a:gd name="T62" fmla="*/ 160 w 188"/>
                <a:gd name="T63" fmla="*/ 258 h 332"/>
                <a:gd name="T64" fmla="*/ 151 w 188"/>
                <a:gd name="T65" fmla="*/ 267 h 332"/>
                <a:gd name="T66" fmla="*/ 138 w 188"/>
                <a:gd name="T67" fmla="*/ 290 h 332"/>
                <a:gd name="T68" fmla="*/ 121 w 188"/>
                <a:gd name="T69" fmla="*/ 299 h 332"/>
                <a:gd name="T70" fmla="*/ 103 w 188"/>
                <a:gd name="T71" fmla="*/ 298 h 332"/>
                <a:gd name="T72" fmla="*/ 98 w 188"/>
                <a:gd name="T73" fmla="*/ 300 h 332"/>
                <a:gd name="T74" fmla="*/ 100 w 188"/>
                <a:gd name="T75" fmla="*/ 307 h 332"/>
                <a:gd name="T76" fmla="*/ 90 w 188"/>
                <a:gd name="T77" fmla="*/ 314 h 332"/>
                <a:gd name="T78" fmla="*/ 83 w 188"/>
                <a:gd name="T79" fmla="*/ 323 h 332"/>
                <a:gd name="T80" fmla="*/ 59 w 188"/>
                <a:gd name="T81" fmla="*/ 330 h 332"/>
                <a:gd name="T82" fmla="*/ 55 w 188"/>
                <a:gd name="T83" fmla="*/ 326 h 332"/>
                <a:gd name="T84" fmla="*/ 52 w 188"/>
                <a:gd name="T85" fmla="*/ 325 h 332"/>
                <a:gd name="T86" fmla="*/ 48 w 188"/>
                <a:gd name="T87" fmla="*/ 331 h 332"/>
                <a:gd name="T88" fmla="*/ 33 w 188"/>
                <a:gd name="T89" fmla="*/ 332 h 332"/>
                <a:gd name="T90" fmla="*/ 36 w 188"/>
                <a:gd name="T91" fmla="*/ 326 h 332"/>
                <a:gd name="T92" fmla="*/ 30 w 188"/>
                <a:gd name="T93" fmla="*/ 312 h 332"/>
                <a:gd name="T94" fmla="*/ 28 w 188"/>
                <a:gd name="T95" fmla="*/ 304 h 332"/>
                <a:gd name="T96" fmla="*/ 20 w 188"/>
                <a:gd name="T97" fmla="*/ 300 h 332"/>
                <a:gd name="T98" fmla="*/ 9 w 188"/>
                <a:gd name="T99" fmla="*/ 288 h 332"/>
                <a:gd name="T100" fmla="*/ 13 w 188"/>
                <a:gd name="T101" fmla="*/ 278 h 332"/>
                <a:gd name="T102" fmla="*/ 21 w 188"/>
                <a:gd name="T103" fmla="*/ 280 h 332"/>
                <a:gd name="T104" fmla="*/ 26 w 188"/>
                <a:gd name="T105" fmla="*/ 279 h 332"/>
                <a:gd name="T106" fmla="*/ 36 w 188"/>
                <a:gd name="T107" fmla="*/ 279 h 332"/>
                <a:gd name="T108" fmla="*/ 26 w 188"/>
                <a:gd name="T109" fmla="*/ 260 h 332"/>
                <a:gd name="T110" fmla="*/ 27 w 188"/>
                <a:gd name="T111" fmla="*/ 246 h 332"/>
                <a:gd name="T112" fmla="*/ 25 w 188"/>
                <a:gd name="T113" fmla="*/ 233 h 332"/>
                <a:gd name="T114" fmla="*/ 18 w 188"/>
                <a:gd name="T115" fmla="*/ 219 h 3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88" h="332">
                  <a:moveTo>
                    <a:pt x="18" y="219"/>
                  </a:moveTo>
                  <a:lnTo>
                    <a:pt x="19" y="209"/>
                  </a:lnTo>
                  <a:lnTo>
                    <a:pt x="8" y="209"/>
                  </a:lnTo>
                  <a:lnTo>
                    <a:pt x="8" y="196"/>
                  </a:lnTo>
                  <a:lnTo>
                    <a:pt x="0" y="188"/>
                  </a:lnTo>
                  <a:lnTo>
                    <a:pt x="7" y="161"/>
                  </a:lnTo>
                  <a:lnTo>
                    <a:pt x="30" y="141"/>
                  </a:lnTo>
                  <a:lnTo>
                    <a:pt x="30" y="114"/>
                  </a:lnTo>
                  <a:lnTo>
                    <a:pt x="37" y="72"/>
                  </a:lnTo>
                  <a:lnTo>
                    <a:pt x="40" y="63"/>
                  </a:lnTo>
                  <a:lnTo>
                    <a:pt x="33" y="56"/>
                  </a:lnTo>
                  <a:lnTo>
                    <a:pt x="32" y="49"/>
                  </a:lnTo>
                  <a:lnTo>
                    <a:pt x="25" y="44"/>
                  </a:lnTo>
                  <a:lnTo>
                    <a:pt x="20" y="11"/>
                  </a:lnTo>
                  <a:lnTo>
                    <a:pt x="38" y="0"/>
                  </a:lnTo>
                  <a:lnTo>
                    <a:pt x="111" y="40"/>
                  </a:lnTo>
                  <a:lnTo>
                    <a:pt x="184" y="80"/>
                  </a:lnTo>
                  <a:lnTo>
                    <a:pt x="188" y="162"/>
                  </a:lnTo>
                  <a:lnTo>
                    <a:pt x="172" y="161"/>
                  </a:lnTo>
                  <a:lnTo>
                    <a:pt x="164" y="176"/>
                  </a:lnTo>
                  <a:lnTo>
                    <a:pt x="160" y="189"/>
                  </a:lnTo>
                  <a:lnTo>
                    <a:pt x="163" y="194"/>
                  </a:lnTo>
                  <a:lnTo>
                    <a:pt x="158" y="200"/>
                  </a:lnTo>
                  <a:lnTo>
                    <a:pt x="160" y="209"/>
                  </a:lnTo>
                  <a:lnTo>
                    <a:pt x="155" y="217"/>
                  </a:lnTo>
                  <a:lnTo>
                    <a:pt x="154" y="225"/>
                  </a:lnTo>
                  <a:lnTo>
                    <a:pt x="160" y="224"/>
                  </a:lnTo>
                  <a:lnTo>
                    <a:pt x="164" y="232"/>
                  </a:lnTo>
                  <a:lnTo>
                    <a:pt x="164" y="244"/>
                  </a:lnTo>
                  <a:lnTo>
                    <a:pt x="171" y="250"/>
                  </a:lnTo>
                  <a:lnTo>
                    <a:pt x="171" y="255"/>
                  </a:lnTo>
                  <a:lnTo>
                    <a:pt x="160" y="258"/>
                  </a:lnTo>
                  <a:lnTo>
                    <a:pt x="151" y="267"/>
                  </a:lnTo>
                  <a:lnTo>
                    <a:pt x="138" y="290"/>
                  </a:lnTo>
                  <a:lnTo>
                    <a:pt x="121" y="299"/>
                  </a:lnTo>
                  <a:lnTo>
                    <a:pt x="103" y="298"/>
                  </a:lnTo>
                  <a:lnTo>
                    <a:pt x="98" y="300"/>
                  </a:lnTo>
                  <a:lnTo>
                    <a:pt x="100" y="307"/>
                  </a:lnTo>
                  <a:lnTo>
                    <a:pt x="90" y="314"/>
                  </a:lnTo>
                  <a:lnTo>
                    <a:pt x="83" y="323"/>
                  </a:lnTo>
                  <a:lnTo>
                    <a:pt x="59" y="330"/>
                  </a:lnTo>
                  <a:lnTo>
                    <a:pt x="55" y="326"/>
                  </a:lnTo>
                  <a:lnTo>
                    <a:pt x="52" y="325"/>
                  </a:lnTo>
                  <a:lnTo>
                    <a:pt x="48" y="331"/>
                  </a:lnTo>
                  <a:lnTo>
                    <a:pt x="33" y="332"/>
                  </a:lnTo>
                  <a:lnTo>
                    <a:pt x="36" y="326"/>
                  </a:lnTo>
                  <a:lnTo>
                    <a:pt x="30" y="312"/>
                  </a:lnTo>
                  <a:lnTo>
                    <a:pt x="28" y="304"/>
                  </a:lnTo>
                  <a:lnTo>
                    <a:pt x="20" y="300"/>
                  </a:lnTo>
                  <a:lnTo>
                    <a:pt x="9" y="288"/>
                  </a:lnTo>
                  <a:lnTo>
                    <a:pt x="13" y="278"/>
                  </a:lnTo>
                  <a:lnTo>
                    <a:pt x="21" y="280"/>
                  </a:lnTo>
                  <a:lnTo>
                    <a:pt x="26" y="279"/>
                  </a:lnTo>
                  <a:lnTo>
                    <a:pt x="36" y="279"/>
                  </a:lnTo>
                  <a:lnTo>
                    <a:pt x="26" y="260"/>
                  </a:lnTo>
                  <a:lnTo>
                    <a:pt x="27" y="246"/>
                  </a:lnTo>
                  <a:lnTo>
                    <a:pt x="25" y="233"/>
                  </a:lnTo>
                  <a:lnTo>
                    <a:pt x="18" y="21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92" name="Freeform 191"/>
            <p:cNvSpPr>
              <a:spLocks/>
            </p:cNvSpPr>
            <p:nvPr/>
          </p:nvSpPr>
          <p:spPr bwMode="auto">
            <a:xfrm>
              <a:off x="4925598" y="3891652"/>
              <a:ext cx="57861" cy="164646"/>
            </a:xfrm>
            <a:custGeom>
              <a:avLst/>
              <a:gdLst>
                <a:gd name="T0" fmla="*/ 35 w 35"/>
                <a:gd name="T1" fmla="*/ 102 h 106"/>
                <a:gd name="T2" fmla="*/ 21 w 35"/>
                <a:gd name="T3" fmla="*/ 106 h 106"/>
                <a:gd name="T4" fmla="*/ 17 w 35"/>
                <a:gd name="T5" fmla="*/ 99 h 106"/>
                <a:gd name="T6" fmla="*/ 12 w 35"/>
                <a:gd name="T7" fmla="*/ 86 h 106"/>
                <a:gd name="T8" fmla="*/ 10 w 35"/>
                <a:gd name="T9" fmla="*/ 75 h 106"/>
                <a:gd name="T10" fmla="*/ 14 w 35"/>
                <a:gd name="T11" fmla="*/ 57 h 106"/>
                <a:gd name="T12" fmla="*/ 10 w 35"/>
                <a:gd name="T13" fmla="*/ 49 h 106"/>
                <a:gd name="T14" fmla="*/ 8 w 35"/>
                <a:gd name="T15" fmla="*/ 33 h 106"/>
                <a:gd name="T16" fmla="*/ 8 w 35"/>
                <a:gd name="T17" fmla="*/ 18 h 106"/>
                <a:gd name="T18" fmla="*/ 0 w 35"/>
                <a:gd name="T19" fmla="*/ 7 h 106"/>
                <a:gd name="T20" fmla="*/ 2 w 35"/>
                <a:gd name="T21" fmla="*/ 0 h 106"/>
                <a:gd name="T22" fmla="*/ 18 w 35"/>
                <a:gd name="T23" fmla="*/ 1 h 106"/>
                <a:gd name="T24" fmla="*/ 15 w 35"/>
                <a:gd name="T25" fmla="*/ 12 h 106"/>
                <a:gd name="T26" fmla="*/ 21 w 35"/>
                <a:gd name="T27" fmla="*/ 18 h 106"/>
                <a:gd name="T28" fmla="*/ 27 w 35"/>
                <a:gd name="T29" fmla="*/ 25 h 106"/>
                <a:gd name="T30" fmla="*/ 28 w 35"/>
                <a:gd name="T31" fmla="*/ 36 h 106"/>
                <a:gd name="T32" fmla="*/ 32 w 35"/>
                <a:gd name="T33" fmla="*/ 40 h 106"/>
                <a:gd name="T34" fmla="*/ 31 w 35"/>
                <a:gd name="T35" fmla="*/ 88 h 106"/>
                <a:gd name="T36" fmla="*/ 35 w 35"/>
                <a:gd name="T37" fmla="*/ 102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5" h="106">
                  <a:moveTo>
                    <a:pt x="35" y="102"/>
                  </a:moveTo>
                  <a:lnTo>
                    <a:pt x="21" y="106"/>
                  </a:lnTo>
                  <a:lnTo>
                    <a:pt x="17" y="99"/>
                  </a:lnTo>
                  <a:lnTo>
                    <a:pt x="12" y="86"/>
                  </a:lnTo>
                  <a:lnTo>
                    <a:pt x="10" y="75"/>
                  </a:lnTo>
                  <a:lnTo>
                    <a:pt x="14" y="57"/>
                  </a:lnTo>
                  <a:lnTo>
                    <a:pt x="10" y="49"/>
                  </a:lnTo>
                  <a:lnTo>
                    <a:pt x="8" y="33"/>
                  </a:lnTo>
                  <a:lnTo>
                    <a:pt x="8" y="18"/>
                  </a:lnTo>
                  <a:lnTo>
                    <a:pt x="0" y="7"/>
                  </a:lnTo>
                  <a:lnTo>
                    <a:pt x="2" y="0"/>
                  </a:lnTo>
                  <a:lnTo>
                    <a:pt x="18" y="1"/>
                  </a:lnTo>
                  <a:lnTo>
                    <a:pt x="15" y="12"/>
                  </a:lnTo>
                  <a:lnTo>
                    <a:pt x="21" y="18"/>
                  </a:lnTo>
                  <a:lnTo>
                    <a:pt x="27" y="25"/>
                  </a:lnTo>
                  <a:lnTo>
                    <a:pt x="28" y="36"/>
                  </a:lnTo>
                  <a:lnTo>
                    <a:pt x="32" y="40"/>
                  </a:lnTo>
                  <a:lnTo>
                    <a:pt x="31" y="88"/>
                  </a:lnTo>
                  <a:lnTo>
                    <a:pt x="35" y="102"/>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98" name="Freeform 197"/>
            <p:cNvSpPr>
              <a:spLocks/>
            </p:cNvSpPr>
            <p:nvPr/>
          </p:nvSpPr>
          <p:spPr bwMode="auto">
            <a:xfrm>
              <a:off x="5143813" y="3043572"/>
              <a:ext cx="115720" cy="226776"/>
            </a:xfrm>
            <a:custGeom>
              <a:avLst/>
              <a:gdLst>
                <a:gd name="T0" fmla="*/ 36 w 70"/>
                <a:gd name="T1" fmla="*/ 146 h 146"/>
                <a:gd name="T2" fmla="*/ 28 w 70"/>
                <a:gd name="T3" fmla="*/ 109 h 146"/>
                <a:gd name="T4" fmla="*/ 17 w 70"/>
                <a:gd name="T5" fmla="*/ 100 h 146"/>
                <a:gd name="T6" fmla="*/ 17 w 70"/>
                <a:gd name="T7" fmla="*/ 95 h 146"/>
                <a:gd name="T8" fmla="*/ 2 w 70"/>
                <a:gd name="T9" fmla="*/ 83 h 146"/>
                <a:gd name="T10" fmla="*/ 0 w 70"/>
                <a:gd name="T11" fmla="*/ 67 h 146"/>
                <a:gd name="T12" fmla="*/ 10 w 70"/>
                <a:gd name="T13" fmla="*/ 56 h 146"/>
                <a:gd name="T14" fmla="*/ 14 w 70"/>
                <a:gd name="T15" fmla="*/ 39 h 146"/>
                <a:gd name="T16" fmla="*/ 11 w 70"/>
                <a:gd name="T17" fmla="*/ 19 h 146"/>
                <a:gd name="T18" fmla="*/ 14 w 70"/>
                <a:gd name="T19" fmla="*/ 8 h 146"/>
                <a:gd name="T20" fmla="*/ 32 w 70"/>
                <a:gd name="T21" fmla="*/ 0 h 146"/>
                <a:gd name="T22" fmla="*/ 44 w 70"/>
                <a:gd name="T23" fmla="*/ 3 h 146"/>
                <a:gd name="T24" fmla="*/ 44 w 70"/>
                <a:gd name="T25" fmla="*/ 13 h 146"/>
                <a:gd name="T26" fmla="*/ 59 w 70"/>
                <a:gd name="T27" fmla="*/ 6 h 146"/>
                <a:gd name="T28" fmla="*/ 60 w 70"/>
                <a:gd name="T29" fmla="*/ 9 h 146"/>
                <a:gd name="T30" fmla="*/ 52 w 70"/>
                <a:gd name="T31" fmla="*/ 19 h 146"/>
                <a:gd name="T32" fmla="*/ 52 w 70"/>
                <a:gd name="T33" fmla="*/ 29 h 146"/>
                <a:gd name="T34" fmla="*/ 58 w 70"/>
                <a:gd name="T35" fmla="*/ 34 h 146"/>
                <a:gd name="T36" fmla="*/ 56 w 70"/>
                <a:gd name="T37" fmla="*/ 52 h 146"/>
                <a:gd name="T38" fmla="*/ 45 w 70"/>
                <a:gd name="T39" fmla="*/ 63 h 146"/>
                <a:gd name="T40" fmla="*/ 49 w 70"/>
                <a:gd name="T41" fmla="*/ 74 h 146"/>
                <a:gd name="T42" fmla="*/ 58 w 70"/>
                <a:gd name="T43" fmla="*/ 74 h 146"/>
                <a:gd name="T44" fmla="*/ 63 w 70"/>
                <a:gd name="T45" fmla="*/ 84 h 146"/>
                <a:gd name="T46" fmla="*/ 70 w 70"/>
                <a:gd name="T47" fmla="*/ 87 h 146"/>
                <a:gd name="T48" fmla="*/ 69 w 70"/>
                <a:gd name="T49" fmla="*/ 103 h 146"/>
                <a:gd name="T50" fmla="*/ 61 w 70"/>
                <a:gd name="T51" fmla="*/ 109 h 146"/>
                <a:gd name="T52" fmla="*/ 56 w 70"/>
                <a:gd name="T53" fmla="*/ 116 h 146"/>
                <a:gd name="T54" fmla="*/ 44 w 70"/>
                <a:gd name="T55" fmla="*/ 124 h 146"/>
                <a:gd name="T56" fmla="*/ 46 w 70"/>
                <a:gd name="T57" fmla="*/ 132 h 146"/>
                <a:gd name="T58" fmla="*/ 45 w 70"/>
                <a:gd name="T59" fmla="*/ 141 h 146"/>
                <a:gd name="T60" fmla="*/ 36 w 70"/>
                <a:gd name="T61" fmla="*/ 146 h 1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0" h="146">
                  <a:moveTo>
                    <a:pt x="36" y="146"/>
                  </a:moveTo>
                  <a:lnTo>
                    <a:pt x="28" y="109"/>
                  </a:lnTo>
                  <a:lnTo>
                    <a:pt x="17" y="100"/>
                  </a:lnTo>
                  <a:lnTo>
                    <a:pt x="17" y="95"/>
                  </a:lnTo>
                  <a:lnTo>
                    <a:pt x="2" y="83"/>
                  </a:lnTo>
                  <a:lnTo>
                    <a:pt x="0" y="67"/>
                  </a:lnTo>
                  <a:lnTo>
                    <a:pt x="10" y="56"/>
                  </a:lnTo>
                  <a:lnTo>
                    <a:pt x="14" y="39"/>
                  </a:lnTo>
                  <a:lnTo>
                    <a:pt x="11" y="19"/>
                  </a:lnTo>
                  <a:lnTo>
                    <a:pt x="14" y="8"/>
                  </a:lnTo>
                  <a:lnTo>
                    <a:pt x="32" y="0"/>
                  </a:lnTo>
                  <a:lnTo>
                    <a:pt x="44" y="3"/>
                  </a:lnTo>
                  <a:lnTo>
                    <a:pt x="44" y="13"/>
                  </a:lnTo>
                  <a:lnTo>
                    <a:pt x="59" y="6"/>
                  </a:lnTo>
                  <a:lnTo>
                    <a:pt x="60" y="9"/>
                  </a:lnTo>
                  <a:lnTo>
                    <a:pt x="52" y="19"/>
                  </a:lnTo>
                  <a:lnTo>
                    <a:pt x="52" y="29"/>
                  </a:lnTo>
                  <a:lnTo>
                    <a:pt x="58" y="34"/>
                  </a:lnTo>
                  <a:lnTo>
                    <a:pt x="56" y="52"/>
                  </a:lnTo>
                  <a:lnTo>
                    <a:pt x="45" y="63"/>
                  </a:lnTo>
                  <a:lnTo>
                    <a:pt x="49" y="74"/>
                  </a:lnTo>
                  <a:lnTo>
                    <a:pt x="58" y="74"/>
                  </a:lnTo>
                  <a:lnTo>
                    <a:pt x="63" y="84"/>
                  </a:lnTo>
                  <a:lnTo>
                    <a:pt x="70" y="87"/>
                  </a:lnTo>
                  <a:lnTo>
                    <a:pt x="69" y="103"/>
                  </a:lnTo>
                  <a:lnTo>
                    <a:pt x="61" y="109"/>
                  </a:lnTo>
                  <a:lnTo>
                    <a:pt x="56" y="116"/>
                  </a:lnTo>
                  <a:lnTo>
                    <a:pt x="44" y="124"/>
                  </a:lnTo>
                  <a:lnTo>
                    <a:pt x="46" y="132"/>
                  </a:lnTo>
                  <a:lnTo>
                    <a:pt x="45" y="141"/>
                  </a:lnTo>
                  <a:lnTo>
                    <a:pt x="36" y="146"/>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99" name="Freeform 198"/>
            <p:cNvSpPr>
              <a:spLocks/>
            </p:cNvSpPr>
            <p:nvPr/>
          </p:nvSpPr>
          <p:spPr bwMode="auto">
            <a:xfrm>
              <a:off x="5661247" y="2892907"/>
              <a:ext cx="535619" cy="200371"/>
            </a:xfrm>
            <a:custGeom>
              <a:avLst/>
              <a:gdLst>
                <a:gd name="T0" fmla="*/ 177 w 324"/>
                <a:gd name="T1" fmla="*/ 15 h 129"/>
                <a:gd name="T2" fmla="*/ 202 w 324"/>
                <a:gd name="T3" fmla="*/ 23 h 129"/>
                <a:gd name="T4" fmla="*/ 222 w 324"/>
                <a:gd name="T5" fmla="*/ 20 h 129"/>
                <a:gd name="T6" fmla="*/ 236 w 324"/>
                <a:gd name="T7" fmla="*/ 22 h 129"/>
                <a:gd name="T8" fmla="*/ 254 w 324"/>
                <a:gd name="T9" fmla="*/ 11 h 129"/>
                <a:gd name="T10" fmla="*/ 272 w 324"/>
                <a:gd name="T11" fmla="*/ 10 h 129"/>
                <a:gd name="T12" fmla="*/ 290 w 324"/>
                <a:gd name="T13" fmla="*/ 20 h 129"/>
                <a:gd name="T14" fmla="*/ 294 w 324"/>
                <a:gd name="T15" fmla="*/ 27 h 129"/>
                <a:gd name="T16" fmla="*/ 294 w 324"/>
                <a:gd name="T17" fmla="*/ 37 h 129"/>
                <a:gd name="T18" fmla="*/ 308 w 324"/>
                <a:gd name="T19" fmla="*/ 42 h 129"/>
                <a:gd name="T20" fmla="*/ 316 w 324"/>
                <a:gd name="T21" fmla="*/ 48 h 129"/>
                <a:gd name="T22" fmla="*/ 305 w 324"/>
                <a:gd name="T23" fmla="*/ 54 h 129"/>
                <a:gd name="T24" fmla="*/ 314 w 324"/>
                <a:gd name="T25" fmla="*/ 78 h 129"/>
                <a:gd name="T26" fmla="*/ 312 w 324"/>
                <a:gd name="T27" fmla="*/ 84 h 129"/>
                <a:gd name="T28" fmla="*/ 324 w 324"/>
                <a:gd name="T29" fmla="*/ 101 h 129"/>
                <a:gd name="T30" fmla="*/ 316 w 324"/>
                <a:gd name="T31" fmla="*/ 104 h 129"/>
                <a:gd name="T32" fmla="*/ 310 w 324"/>
                <a:gd name="T33" fmla="*/ 99 h 129"/>
                <a:gd name="T34" fmla="*/ 289 w 324"/>
                <a:gd name="T35" fmla="*/ 96 h 129"/>
                <a:gd name="T36" fmla="*/ 282 w 324"/>
                <a:gd name="T37" fmla="*/ 100 h 129"/>
                <a:gd name="T38" fmla="*/ 263 w 324"/>
                <a:gd name="T39" fmla="*/ 103 h 129"/>
                <a:gd name="T40" fmla="*/ 254 w 324"/>
                <a:gd name="T41" fmla="*/ 103 h 129"/>
                <a:gd name="T42" fmla="*/ 235 w 324"/>
                <a:gd name="T43" fmla="*/ 110 h 129"/>
                <a:gd name="T44" fmla="*/ 221 w 324"/>
                <a:gd name="T45" fmla="*/ 110 h 129"/>
                <a:gd name="T46" fmla="*/ 212 w 324"/>
                <a:gd name="T47" fmla="*/ 106 h 129"/>
                <a:gd name="T48" fmla="*/ 193 w 324"/>
                <a:gd name="T49" fmla="*/ 112 h 129"/>
                <a:gd name="T50" fmla="*/ 187 w 324"/>
                <a:gd name="T51" fmla="*/ 108 h 129"/>
                <a:gd name="T52" fmla="*/ 188 w 324"/>
                <a:gd name="T53" fmla="*/ 120 h 129"/>
                <a:gd name="T54" fmla="*/ 184 w 324"/>
                <a:gd name="T55" fmla="*/ 124 h 129"/>
                <a:gd name="T56" fmla="*/ 180 w 324"/>
                <a:gd name="T57" fmla="*/ 129 h 129"/>
                <a:gd name="T58" fmla="*/ 172 w 324"/>
                <a:gd name="T59" fmla="*/ 119 h 129"/>
                <a:gd name="T60" fmla="*/ 178 w 324"/>
                <a:gd name="T61" fmla="*/ 112 h 129"/>
                <a:gd name="T62" fmla="*/ 167 w 324"/>
                <a:gd name="T63" fmla="*/ 113 h 129"/>
                <a:gd name="T64" fmla="*/ 153 w 324"/>
                <a:gd name="T65" fmla="*/ 109 h 129"/>
                <a:gd name="T66" fmla="*/ 142 w 324"/>
                <a:gd name="T67" fmla="*/ 120 h 129"/>
                <a:gd name="T68" fmla="*/ 116 w 324"/>
                <a:gd name="T69" fmla="*/ 123 h 129"/>
                <a:gd name="T70" fmla="*/ 101 w 324"/>
                <a:gd name="T71" fmla="*/ 112 h 129"/>
                <a:gd name="T72" fmla="*/ 82 w 324"/>
                <a:gd name="T73" fmla="*/ 111 h 129"/>
                <a:gd name="T74" fmla="*/ 80 w 324"/>
                <a:gd name="T75" fmla="*/ 120 h 129"/>
                <a:gd name="T76" fmla="*/ 68 w 324"/>
                <a:gd name="T77" fmla="*/ 122 h 129"/>
                <a:gd name="T78" fmla="*/ 50 w 324"/>
                <a:gd name="T79" fmla="*/ 111 h 129"/>
                <a:gd name="T80" fmla="*/ 31 w 324"/>
                <a:gd name="T81" fmla="*/ 111 h 129"/>
                <a:gd name="T82" fmla="*/ 19 w 324"/>
                <a:gd name="T83" fmla="*/ 91 h 129"/>
                <a:gd name="T84" fmla="*/ 6 w 324"/>
                <a:gd name="T85" fmla="*/ 79 h 129"/>
                <a:gd name="T86" fmla="*/ 12 w 324"/>
                <a:gd name="T87" fmla="*/ 63 h 129"/>
                <a:gd name="T88" fmla="*/ 0 w 324"/>
                <a:gd name="T89" fmla="*/ 53 h 129"/>
                <a:gd name="T90" fmla="*/ 17 w 324"/>
                <a:gd name="T91" fmla="*/ 34 h 129"/>
                <a:gd name="T92" fmla="*/ 43 w 324"/>
                <a:gd name="T93" fmla="*/ 33 h 129"/>
                <a:gd name="T94" fmla="*/ 48 w 324"/>
                <a:gd name="T95" fmla="*/ 17 h 129"/>
                <a:gd name="T96" fmla="*/ 81 w 324"/>
                <a:gd name="T97" fmla="*/ 20 h 129"/>
                <a:gd name="T98" fmla="*/ 99 w 324"/>
                <a:gd name="T99" fmla="*/ 7 h 129"/>
                <a:gd name="T100" fmla="*/ 118 w 324"/>
                <a:gd name="T101" fmla="*/ 1 h 129"/>
                <a:gd name="T102" fmla="*/ 145 w 324"/>
                <a:gd name="T103" fmla="*/ 0 h 129"/>
                <a:gd name="T104" fmla="*/ 177 w 324"/>
                <a:gd name="T105" fmla="*/ 15 h 1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324" h="129">
                  <a:moveTo>
                    <a:pt x="177" y="15"/>
                  </a:moveTo>
                  <a:lnTo>
                    <a:pt x="202" y="23"/>
                  </a:lnTo>
                  <a:lnTo>
                    <a:pt x="222" y="20"/>
                  </a:lnTo>
                  <a:lnTo>
                    <a:pt x="236" y="22"/>
                  </a:lnTo>
                  <a:lnTo>
                    <a:pt x="254" y="11"/>
                  </a:lnTo>
                  <a:lnTo>
                    <a:pt x="272" y="10"/>
                  </a:lnTo>
                  <a:lnTo>
                    <a:pt x="290" y="20"/>
                  </a:lnTo>
                  <a:lnTo>
                    <a:pt x="294" y="27"/>
                  </a:lnTo>
                  <a:lnTo>
                    <a:pt x="294" y="37"/>
                  </a:lnTo>
                  <a:lnTo>
                    <a:pt x="308" y="42"/>
                  </a:lnTo>
                  <a:lnTo>
                    <a:pt x="316" y="48"/>
                  </a:lnTo>
                  <a:lnTo>
                    <a:pt x="305" y="54"/>
                  </a:lnTo>
                  <a:lnTo>
                    <a:pt x="314" y="78"/>
                  </a:lnTo>
                  <a:lnTo>
                    <a:pt x="312" y="84"/>
                  </a:lnTo>
                  <a:lnTo>
                    <a:pt x="324" y="101"/>
                  </a:lnTo>
                  <a:lnTo>
                    <a:pt x="316" y="104"/>
                  </a:lnTo>
                  <a:lnTo>
                    <a:pt x="310" y="99"/>
                  </a:lnTo>
                  <a:lnTo>
                    <a:pt x="289" y="96"/>
                  </a:lnTo>
                  <a:lnTo>
                    <a:pt x="282" y="100"/>
                  </a:lnTo>
                  <a:lnTo>
                    <a:pt x="263" y="103"/>
                  </a:lnTo>
                  <a:lnTo>
                    <a:pt x="254" y="103"/>
                  </a:lnTo>
                  <a:lnTo>
                    <a:pt x="235" y="110"/>
                  </a:lnTo>
                  <a:lnTo>
                    <a:pt x="221" y="110"/>
                  </a:lnTo>
                  <a:lnTo>
                    <a:pt x="212" y="106"/>
                  </a:lnTo>
                  <a:lnTo>
                    <a:pt x="193" y="112"/>
                  </a:lnTo>
                  <a:lnTo>
                    <a:pt x="187" y="108"/>
                  </a:lnTo>
                  <a:lnTo>
                    <a:pt x="188" y="120"/>
                  </a:lnTo>
                  <a:lnTo>
                    <a:pt x="184" y="124"/>
                  </a:lnTo>
                  <a:lnTo>
                    <a:pt x="180" y="129"/>
                  </a:lnTo>
                  <a:lnTo>
                    <a:pt x="172" y="119"/>
                  </a:lnTo>
                  <a:lnTo>
                    <a:pt x="178" y="112"/>
                  </a:lnTo>
                  <a:lnTo>
                    <a:pt x="167" y="113"/>
                  </a:lnTo>
                  <a:lnTo>
                    <a:pt x="153" y="109"/>
                  </a:lnTo>
                  <a:lnTo>
                    <a:pt x="142" y="120"/>
                  </a:lnTo>
                  <a:lnTo>
                    <a:pt x="116" y="123"/>
                  </a:lnTo>
                  <a:lnTo>
                    <a:pt x="101" y="112"/>
                  </a:lnTo>
                  <a:lnTo>
                    <a:pt x="82" y="111"/>
                  </a:lnTo>
                  <a:lnTo>
                    <a:pt x="80" y="120"/>
                  </a:lnTo>
                  <a:lnTo>
                    <a:pt x="68" y="122"/>
                  </a:lnTo>
                  <a:lnTo>
                    <a:pt x="50" y="111"/>
                  </a:lnTo>
                  <a:lnTo>
                    <a:pt x="31" y="111"/>
                  </a:lnTo>
                  <a:lnTo>
                    <a:pt x="19" y="91"/>
                  </a:lnTo>
                  <a:lnTo>
                    <a:pt x="6" y="79"/>
                  </a:lnTo>
                  <a:lnTo>
                    <a:pt x="12" y="63"/>
                  </a:lnTo>
                  <a:lnTo>
                    <a:pt x="0" y="53"/>
                  </a:lnTo>
                  <a:lnTo>
                    <a:pt x="17" y="34"/>
                  </a:lnTo>
                  <a:lnTo>
                    <a:pt x="43" y="33"/>
                  </a:lnTo>
                  <a:lnTo>
                    <a:pt x="48" y="17"/>
                  </a:lnTo>
                  <a:lnTo>
                    <a:pt x="81" y="20"/>
                  </a:lnTo>
                  <a:lnTo>
                    <a:pt x="99" y="7"/>
                  </a:lnTo>
                  <a:lnTo>
                    <a:pt x="118" y="1"/>
                  </a:lnTo>
                  <a:lnTo>
                    <a:pt x="145" y="0"/>
                  </a:lnTo>
                  <a:lnTo>
                    <a:pt x="177" y="1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200" name="Freeform 199"/>
            <p:cNvSpPr>
              <a:spLocks/>
            </p:cNvSpPr>
            <p:nvPr/>
          </p:nvSpPr>
          <p:spPr bwMode="auto">
            <a:xfrm>
              <a:off x="5651328" y="2889800"/>
              <a:ext cx="82657" cy="63684"/>
            </a:xfrm>
            <a:custGeom>
              <a:avLst/>
              <a:gdLst>
                <a:gd name="T0" fmla="*/ 21 w 50"/>
                <a:gd name="T1" fmla="*/ 30 h 41"/>
                <a:gd name="T2" fmla="*/ 8 w 50"/>
                <a:gd name="T3" fmla="*/ 41 h 41"/>
                <a:gd name="T4" fmla="*/ 2 w 50"/>
                <a:gd name="T5" fmla="*/ 32 h 41"/>
                <a:gd name="T6" fmla="*/ 2 w 50"/>
                <a:gd name="T7" fmla="*/ 27 h 41"/>
                <a:gd name="T8" fmla="*/ 5 w 50"/>
                <a:gd name="T9" fmla="*/ 25 h 41"/>
                <a:gd name="T10" fmla="*/ 9 w 50"/>
                <a:gd name="T11" fmla="*/ 12 h 41"/>
                <a:gd name="T12" fmla="*/ 0 w 50"/>
                <a:gd name="T13" fmla="*/ 7 h 41"/>
                <a:gd name="T14" fmla="*/ 17 w 50"/>
                <a:gd name="T15" fmla="*/ 0 h 41"/>
                <a:gd name="T16" fmla="*/ 32 w 50"/>
                <a:gd name="T17" fmla="*/ 3 h 41"/>
                <a:gd name="T18" fmla="*/ 35 w 50"/>
                <a:gd name="T19" fmla="*/ 11 h 41"/>
                <a:gd name="T20" fmla="*/ 50 w 50"/>
                <a:gd name="T21" fmla="*/ 18 h 41"/>
                <a:gd name="T22" fmla="*/ 47 w 50"/>
                <a:gd name="T23" fmla="*/ 23 h 41"/>
                <a:gd name="T24" fmla="*/ 28 w 50"/>
                <a:gd name="T25" fmla="*/ 24 h 41"/>
                <a:gd name="T26" fmla="*/ 21 w 50"/>
                <a:gd name="T27" fmla="*/ 30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0" h="41">
                  <a:moveTo>
                    <a:pt x="21" y="30"/>
                  </a:moveTo>
                  <a:lnTo>
                    <a:pt x="8" y="41"/>
                  </a:lnTo>
                  <a:lnTo>
                    <a:pt x="2" y="32"/>
                  </a:lnTo>
                  <a:lnTo>
                    <a:pt x="2" y="27"/>
                  </a:lnTo>
                  <a:lnTo>
                    <a:pt x="5" y="25"/>
                  </a:lnTo>
                  <a:lnTo>
                    <a:pt x="9" y="12"/>
                  </a:lnTo>
                  <a:lnTo>
                    <a:pt x="0" y="7"/>
                  </a:lnTo>
                  <a:lnTo>
                    <a:pt x="17" y="0"/>
                  </a:lnTo>
                  <a:lnTo>
                    <a:pt x="32" y="3"/>
                  </a:lnTo>
                  <a:lnTo>
                    <a:pt x="35" y="11"/>
                  </a:lnTo>
                  <a:lnTo>
                    <a:pt x="50" y="18"/>
                  </a:lnTo>
                  <a:lnTo>
                    <a:pt x="47" y="23"/>
                  </a:lnTo>
                  <a:lnTo>
                    <a:pt x="28" y="24"/>
                  </a:lnTo>
                  <a:lnTo>
                    <a:pt x="21" y="3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202" name="Freeform 201"/>
            <p:cNvSpPr>
              <a:spLocks/>
            </p:cNvSpPr>
            <p:nvPr/>
          </p:nvSpPr>
          <p:spPr bwMode="auto">
            <a:xfrm>
              <a:off x="5818296" y="4278414"/>
              <a:ext cx="328976" cy="347930"/>
            </a:xfrm>
            <a:custGeom>
              <a:avLst/>
              <a:gdLst>
                <a:gd name="T0" fmla="*/ 84 w 199"/>
                <a:gd name="T1" fmla="*/ 0 h 224"/>
                <a:gd name="T2" fmla="*/ 87 w 199"/>
                <a:gd name="T3" fmla="*/ 2 h 224"/>
                <a:gd name="T4" fmla="*/ 154 w 199"/>
                <a:gd name="T5" fmla="*/ 45 h 224"/>
                <a:gd name="T6" fmla="*/ 155 w 199"/>
                <a:gd name="T7" fmla="*/ 57 h 224"/>
                <a:gd name="T8" fmla="*/ 181 w 199"/>
                <a:gd name="T9" fmla="*/ 78 h 224"/>
                <a:gd name="T10" fmla="*/ 172 w 199"/>
                <a:gd name="T11" fmla="*/ 103 h 224"/>
                <a:gd name="T12" fmla="*/ 173 w 199"/>
                <a:gd name="T13" fmla="*/ 115 h 224"/>
                <a:gd name="T14" fmla="*/ 184 w 199"/>
                <a:gd name="T15" fmla="*/ 123 h 224"/>
                <a:gd name="T16" fmla="*/ 185 w 199"/>
                <a:gd name="T17" fmla="*/ 128 h 224"/>
                <a:gd name="T18" fmla="*/ 180 w 199"/>
                <a:gd name="T19" fmla="*/ 141 h 224"/>
                <a:gd name="T20" fmla="*/ 181 w 199"/>
                <a:gd name="T21" fmla="*/ 147 h 224"/>
                <a:gd name="T22" fmla="*/ 179 w 199"/>
                <a:gd name="T23" fmla="*/ 157 h 224"/>
                <a:gd name="T24" fmla="*/ 185 w 199"/>
                <a:gd name="T25" fmla="*/ 170 h 224"/>
                <a:gd name="T26" fmla="*/ 192 w 199"/>
                <a:gd name="T27" fmla="*/ 190 h 224"/>
                <a:gd name="T28" fmla="*/ 199 w 199"/>
                <a:gd name="T29" fmla="*/ 195 h 224"/>
                <a:gd name="T30" fmla="*/ 184 w 199"/>
                <a:gd name="T31" fmla="*/ 207 h 224"/>
                <a:gd name="T32" fmla="*/ 164 w 199"/>
                <a:gd name="T33" fmla="*/ 215 h 224"/>
                <a:gd name="T34" fmla="*/ 153 w 199"/>
                <a:gd name="T35" fmla="*/ 215 h 224"/>
                <a:gd name="T36" fmla="*/ 146 w 199"/>
                <a:gd name="T37" fmla="*/ 221 h 224"/>
                <a:gd name="T38" fmla="*/ 133 w 199"/>
                <a:gd name="T39" fmla="*/ 221 h 224"/>
                <a:gd name="T40" fmla="*/ 128 w 199"/>
                <a:gd name="T41" fmla="*/ 224 h 224"/>
                <a:gd name="T42" fmla="*/ 107 w 199"/>
                <a:gd name="T43" fmla="*/ 218 h 224"/>
                <a:gd name="T44" fmla="*/ 93 w 199"/>
                <a:gd name="T45" fmla="*/ 220 h 224"/>
                <a:gd name="T46" fmla="*/ 89 w 199"/>
                <a:gd name="T47" fmla="*/ 192 h 224"/>
                <a:gd name="T48" fmla="*/ 82 w 199"/>
                <a:gd name="T49" fmla="*/ 182 h 224"/>
                <a:gd name="T50" fmla="*/ 79 w 199"/>
                <a:gd name="T51" fmla="*/ 176 h 224"/>
                <a:gd name="T52" fmla="*/ 61 w 199"/>
                <a:gd name="T53" fmla="*/ 172 h 224"/>
                <a:gd name="T54" fmla="*/ 51 w 199"/>
                <a:gd name="T55" fmla="*/ 166 h 224"/>
                <a:gd name="T56" fmla="*/ 39 w 199"/>
                <a:gd name="T57" fmla="*/ 163 h 224"/>
                <a:gd name="T58" fmla="*/ 32 w 199"/>
                <a:gd name="T59" fmla="*/ 159 h 224"/>
                <a:gd name="T60" fmla="*/ 25 w 199"/>
                <a:gd name="T61" fmla="*/ 154 h 224"/>
                <a:gd name="T62" fmla="*/ 15 w 199"/>
                <a:gd name="T63" fmla="*/ 127 h 224"/>
                <a:gd name="T64" fmla="*/ 5 w 199"/>
                <a:gd name="T65" fmla="*/ 116 h 224"/>
                <a:gd name="T66" fmla="*/ 1 w 199"/>
                <a:gd name="T67" fmla="*/ 104 h 224"/>
                <a:gd name="T68" fmla="*/ 3 w 199"/>
                <a:gd name="T69" fmla="*/ 93 h 224"/>
                <a:gd name="T70" fmla="*/ 0 w 199"/>
                <a:gd name="T71" fmla="*/ 74 h 224"/>
                <a:gd name="T72" fmla="*/ 7 w 199"/>
                <a:gd name="T73" fmla="*/ 73 h 224"/>
                <a:gd name="T74" fmla="*/ 14 w 199"/>
                <a:gd name="T75" fmla="*/ 65 h 224"/>
                <a:gd name="T76" fmla="*/ 22 w 199"/>
                <a:gd name="T77" fmla="*/ 54 h 224"/>
                <a:gd name="T78" fmla="*/ 26 w 199"/>
                <a:gd name="T79" fmla="*/ 50 h 224"/>
                <a:gd name="T80" fmla="*/ 26 w 199"/>
                <a:gd name="T81" fmla="*/ 43 h 224"/>
                <a:gd name="T82" fmla="*/ 22 w 199"/>
                <a:gd name="T83" fmla="*/ 39 h 224"/>
                <a:gd name="T84" fmla="*/ 21 w 199"/>
                <a:gd name="T85" fmla="*/ 31 h 224"/>
                <a:gd name="T86" fmla="*/ 26 w 199"/>
                <a:gd name="T87" fmla="*/ 28 h 224"/>
                <a:gd name="T88" fmla="*/ 28 w 199"/>
                <a:gd name="T89" fmla="*/ 16 h 224"/>
                <a:gd name="T90" fmla="*/ 20 w 199"/>
                <a:gd name="T91" fmla="*/ 4 h 224"/>
                <a:gd name="T92" fmla="*/ 27 w 199"/>
                <a:gd name="T93" fmla="*/ 2 h 224"/>
                <a:gd name="T94" fmla="*/ 47 w 199"/>
                <a:gd name="T95" fmla="*/ 2 h 224"/>
                <a:gd name="T96" fmla="*/ 84 w 199"/>
                <a:gd name="T97" fmla="*/ 0 h 2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99" h="224">
                  <a:moveTo>
                    <a:pt x="84" y="0"/>
                  </a:moveTo>
                  <a:lnTo>
                    <a:pt x="87" y="2"/>
                  </a:lnTo>
                  <a:lnTo>
                    <a:pt x="154" y="45"/>
                  </a:lnTo>
                  <a:lnTo>
                    <a:pt x="155" y="57"/>
                  </a:lnTo>
                  <a:lnTo>
                    <a:pt x="181" y="78"/>
                  </a:lnTo>
                  <a:lnTo>
                    <a:pt x="172" y="103"/>
                  </a:lnTo>
                  <a:lnTo>
                    <a:pt x="173" y="115"/>
                  </a:lnTo>
                  <a:lnTo>
                    <a:pt x="184" y="123"/>
                  </a:lnTo>
                  <a:lnTo>
                    <a:pt x="185" y="128"/>
                  </a:lnTo>
                  <a:lnTo>
                    <a:pt x="180" y="141"/>
                  </a:lnTo>
                  <a:lnTo>
                    <a:pt x="181" y="147"/>
                  </a:lnTo>
                  <a:lnTo>
                    <a:pt x="179" y="157"/>
                  </a:lnTo>
                  <a:lnTo>
                    <a:pt x="185" y="170"/>
                  </a:lnTo>
                  <a:lnTo>
                    <a:pt x="192" y="190"/>
                  </a:lnTo>
                  <a:lnTo>
                    <a:pt x="199" y="195"/>
                  </a:lnTo>
                  <a:lnTo>
                    <a:pt x="184" y="207"/>
                  </a:lnTo>
                  <a:lnTo>
                    <a:pt x="164" y="215"/>
                  </a:lnTo>
                  <a:lnTo>
                    <a:pt x="153" y="215"/>
                  </a:lnTo>
                  <a:lnTo>
                    <a:pt x="146" y="221"/>
                  </a:lnTo>
                  <a:lnTo>
                    <a:pt x="133" y="221"/>
                  </a:lnTo>
                  <a:lnTo>
                    <a:pt x="128" y="224"/>
                  </a:lnTo>
                  <a:lnTo>
                    <a:pt x="107" y="218"/>
                  </a:lnTo>
                  <a:lnTo>
                    <a:pt x="93" y="220"/>
                  </a:lnTo>
                  <a:lnTo>
                    <a:pt x="89" y="192"/>
                  </a:lnTo>
                  <a:lnTo>
                    <a:pt x="82" y="182"/>
                  </a:lnTo>
                  <a:lnTo>
                    <a:pt x="79" y="176"/>
                  </a:lnTo>
                  <a:lnTo>
                    <a:pt x="61" y="172"/>
                  </a:lnTo>
                  <a:lnTo>
                    <a:pt x="51" y="166"/>
                  </a:lnTo>
                  <a:lnTo>
                    <a:pt x="39" y="163"/>
                  </a:lnTo>
                  <a:lnTo>
                    <a:pt x="32" y="159"/>
                  </a:lnTo>
                  <a:lnTo>
                    <a:pt x="25" y="154"/>
                  </a:lnTo>
                  <a:lnTo>
                    <a:pt x="15" y="127"/>
                  </a:lnTo>
                  <a:lnTo>
                    <a:pt x="5" y="116"/>
                  </a:lnTo>
                  <a:lnTo>
                    <a:pt x="1" y="104"/>
                  </a:lnTo>
                  <a:lnTo>
                    <a:pt x="3" y="93"/>
                  </a:lnTo>
                  <a:lnTo>
                    <a:pt x="0" y="74"/>
                  </a:lnTo>
                  <a:lnTo>
                    <a:pt x="7" y="73"/>
                  </a:lnTo>
                  <a:lnTo>
                    <a:pt x="14" y="65"/>
                  </a:lnTo>
                  <a:lnTo>
                    <a:pt x="22" y="54"/>
                  </a:lnTo>
                  <a:lnTo>
                    <a:pt x="26" y="50"/>
                  </a:lnTo>
                  <a:lnTo>
                    <a:pt x="26" y="43"/>
                  </a:lnTo>
                  <a:lnTo>
                    <a:pt x="22" y="39"/>
                  </a:lnTo>
                  <a:lnTo>
                    <a:pt x="21" y="31"/>
                  </a:lnTo>
                  <a:lnTo>
                    <a:pt x="26" y="28"/>
                  </a:lnTo>
                  <a:lnTo>
                    <a:pt x="28" y="16"/>
                  </a:lnTo>
                  <a:lnTo>
                    <a:pt x="20" y="4"/>
                  </a:lnTo>
                  <a:lnTo>
                    <a:pt x="27" y="2"/>
                  </a:lnTo>
                  <a:lnTo>
                    <a:pt x="47" y="2"/>
                  </a:lnTo>
                  <a:lnTo>
                    <a:pt x="84"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203" name="Freeform 202"/>
            <p:cNvSpPr>
              <a:spLocks/>
            </p:cNvSpPr>
            <p:nvPr/>
          </p:nvSpPr>
          <p:spPr bwMode="auto">
            <a:xfrm>
              <a:off x="5826562" y="4110662"/>
              <a:ext cx="165314" cy="183284"/>
            </a:xfrm>
            <a:custGeom>
              <a:avLst/>
              <a:gdLst>
                <a:gd name="T0" fmla="*/ 42 w 100"/>
                <a:gd name="T1" fmla="*/ 110 h 118"/>
                <a:gd name="T2" fmla="*/ 22 w 100"/>
                <a:gd name="T3" fmla="*/ 110 h 118"/>
                <a:gd name="T4" fmla="*/ 15 w 100"/>
                <a:gd name="T5" fmla="*/ 112 h 118"/>
                <a:gd name="T6" fmla="*/ 4 w 100"/>
                <a:gd name="T7" fmla="*/ 118 h 118"/>
                <a:gd name="T8" fmla="*/ 0 w 100"/>
                <a:gd name="T9" fmla="*/ 116 h 118"/>
                <a:gd name="T10" fmla="*/ 0 w 100"/>
                <a:gd name="T11" fmla="*/ 101 h 118"/>
                <a:gd name="T12" fmla="*/ 4 w 100"/>
                <a:gd name="T13" fmla="*/ 93 h 118"/>
                <a:gd name="T14" fmla="*/ 5 w 100"/>
                <a:gd name="T15" fmla="*/ 76 h 118"/>
                <a:gd name="T16" fmla="*/ 9 w 100"/>
                <a:gd name="T17" fmla="*/ 66 h 118"/>
                <a:gd name="T18" fmla="*/ 16 w 100"/>
                <a:gd name="T19" fmla="*/ 56 h 118"/>
                <a:gd name="T20" fmla="*/ 23 w 100"/>
                <a:gd name="T21" fmla="*/ 50 h 118"/>
                <a:gd name="T22" fmla="*/ 29 w 100"/>
                <a:gd name="T23" fmla="*/ 43 h 118"/>
                <a:gd name="T24" fmla="*/ 22 w 100"/>
                <a:gd name="T25" fmla="*/ 40 h 118"/>
                <a:gd name="T26" fmla="*/ 23 w 100"/>
                <a:gd name="T27" fmla="*/ 16 h 118"/>
                <a:gd name="T28" fmla="*/ 30 w 100"/>
                <a:gd name="T29" fmla="*/ 10 h 118"/>
                <a:gd name="T30" fmla="*/ 42 w 100"/>
                <a:gd name="T31" fmla="*/ 14 h 118"/>
                <a:gd name="T32" fmla="*/ 57 w 100"/>
                <a:gd name="T33" fmla="*/ 10 h 118"/>
                <a:gd name="T34" fmla="*/ 69 w 100"/>
                <a:gd name="T35" fmla="*/ 10 h 118"/>
                <a:gd name="T36" fmla="*/ 81 w 100"/>
                <a:gd name="T37" fmla="*/ 0 h 118"/>
                <a:gd name="T38" fmla="*/ 90 w 100"/>
                <a:gd name="T39" fmla="*/ 15 h 118"/>
                <a:gd name="T40" fmla="*/ 92 w 100"/>
                <a:gd name="T41" fmla="*/ 25 h 118"/>
                <a:gd name="T42" fmla="*/ 100 w 100"/>
                <a:gd name="T43" fmla="*/ 49 h 118"/>
                <a:gd name="T44" fmla="*/ 93 w 100"/>
                <a:gd name="T45" fmla="*/ 64 h 118"/>
                <a:gd name="T46" fmla="*/ 84 w 100"/>
                <a:gd name="T47" fmla="*/ 78 h 118"/>
                <a:gd name="T48" fmla="*/ 79 w 100"/>
                <a:gd name="T49" fmla="*/ 86 h 118"/>
                <a:gd name="T50" fmla="*/ 79 w 100"/>
                <a:gd name="T51" fmla="*/ 108 h 118"/>
                <a:gd name="T52" fmla="*/ 42 w 100"/>
                <a:gd name="T53" fmla="*/ 110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00" h="118">
                  <a:moveTo>
                    <a:pt x="42" y="110"/>
                  </a:moveTo>
                  <a:lnTo>
                    <a:pt x="22" y="110"/>
                  </a:lnTo>
                  <a:lnTo>
                    <a:pt x="15" y="112"/>
                  </a:lnTo>
                  <a:lnTo>
                    <a:pt x="4" y="118"/>
                  </a:lnTo>
                  <a:lnTo>
                    <a:pt x="0" y="116"/>
                  </a:lnTo>
                  <a:lnTo>
                    <a:pt x="0" y="101"/>
                  </a:lnTo>
                  <a:lnTo>
                    <a:pt x="4" y="93"/>
                  </a:lnTo>
                  <a:lnTo>
                    <a:pt x="5" y="76"/>
                  </a:lnTo>
                  <a:lnTo>
                    <a:pt x="9" y="66"/>
                  </a:lnTo>
                  <a:lnTo>
                    <a:pt x="16" y="56"/>
                  </a:lnTo>
                  <a:lnTo>
                    <a:pt x="23" y="50"/>
                  </a:lnTo>
                  <a:lnTo>
                    <a:pt x="29" y="43"/>
                  </a:lnTo>
                  <a:lnTo>
                    <a:pt x="22" y="40"/>
                  </a:lnTo>
                  <a:lnTo>
                    <a:pt x="23" y="16"/>
                  </a:lnTo>
                  <a:lnTo>
                    <a:pt x="30" y="10"/>
                  </a:lnTo>
                  <a:lnTo>
                    <a:pt x="42" y="14"/>
                  </a:lnTo>
                  <a:lnTo>
                    <a:pt x="57" y="10"/>
                  </a:lnTo>
                  <a:lnTo>
                    <a:pt x="69" y="10"/>
                  </a:lnTo>
                  <a:lnTo>
                    <a:pt x="81" y="0"/>
                  </a:lnTo>
                  <a:lnTo>
                    <a:pt x="90" y="15"/>
                  </a:lnTo>
                  <a:lnTo>
                    <a:pt x="92" y="25"/>
                  </a:lnTo>
                  <a:lnTo>
                    <a:pt x="100" y="49"/>
                  </a:lnTo>
                  <a:lnTo>
                    <a:pt x="93" y="64"/>
                  </a:lnTo>
                  <a:lnTo>
                    <a:pt x="84" y="78"/>
                  </a:lnTo>
                  <a:lnTo>
                    <a:pt x="79" y="86"/>
                  </a:lnTo>
                  <a:lnTo>
                    <a:pt x="79" y="108"/>
                  </a:lnTo>
                  <a:lnTo>
                    <a:pt x="42" y="11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204" name="Freeform 203"/>
            <p:cNvSpPr>
              <a:spLocks/>
            </p:cNvSpPr>
            <p:nvPr/>
          </p:nvSpPr>
          <p:spPr bwMode="auto">
            <a:xfrm>
              <a:off x="5517423" y="2568275"/>
              <a:ext cx="476106" cy="251628"/>
            </a:xfrm>
            <a:custGeom>
              <a:avLst/>
              <a:gdLst>
                <a:gd name="T0" fmla="*/ 149 w 288"/>
                <a:gd name="T1" fmla="*/ 6 h 162"/>
                <a:gd name="T2" fmla="*/ 157 w 288"/>
                <a:gd name="T3" fmla="*/ 2 h 162"/>
                <a:gd name="T4" fmla="*/ 186 w 288"/>
                <a:gd name="T5" fmla="*/ 11 h 162"/>
                <a:gd name="T6" fmla="*/ 185 w 288"/>
                <a:gd name="T7" fmla="*/ 22 h 162"/>
                <a:gd name="T8" fmla="*/ 205 w 288"/>
                <a:gd name="T9" fmla="*/ 31 h 162"/>
                <a:gd name="T10" fmla="*/ 227 w 288"/>
                <a:gd name="T11" fmla="*/ 42 h 162"/>
                <a:gd name="T12" fmla="*/ 251 w 288"/>
                <a:gd name="T13" fmla="*/ 49 h 162"/>
                <a:gd name="T14" fmla="*/ 285 w 288"/>
                <a:gd name="T15" fmla="*/ 55 h 162"/>
                <a:gd name="T16" fmla="*/ 282 w 288"/>
                <a:gd name="T17" fmla="*/ 72 h 162"/>
                <a:gd name="T18" fmla="*/ 287 w 288"/>
                <a:gd name="T19" fmla="*/ 89 h 162"/>
                <a:gd name="T20" fmla="*/ 264 w 288"/>
                <a:gd name="T21" fmla="*/ 97 h 162"/>
                <a:gd name="T22" fmla="*/ 253 w 288"/>
                <a:gd name="T23" fmla="*/ 107 h 162"/>
                <a:gd name="T24" fmla="*/ 228 w 288"/>
                <a:gd name="T25" fmla="*/ 115 h 162"/>
                <a:gd name="T26" fmla="*/ 218 w 288"/>
                <a:gd name="T27" fmla="*/ 135 h 162"/>
                <a:gd name="T28" fmla="*/ 244 w 288"/>
                <a:gd name="T29" fmla="*/ 139 h 162"/>
                <a:gd name="T30" fmla="*/ 224 w 288"/>
                <a:gd name="T31" fmla="*/ 150 h 162"/>
                <a:gd name="T32" fmla="*/ 194 w 288"/>
                <a:gd name="T33" fmla="*/ 158 h 162"/>
                <a:gd name="T34" fmla="*/ 177 w 288"/>
                <a:gd name="T35" fmla="*/ 142 h 162"/>
                <a:gd name="T36" fmla="*/ 194 w 288"/>
                <a:gd name="T37" fmla="*/ 131 h 162"/>
                <a:gd name="T38" fmla="*/ 162 w 288"/>
                <a:gd name="T39" fmla="*/ 121 h 162"/>
                <a:gd name="T40" fmla="*/ 145 w 288"/>
                <a:gd name="T41" fmla="*/ 116 h 162"/>
                <a:gd name="T42" fmla="*/ 130 w 288"/>
                <a:gd name="T43" fmla="*/ 143 h 162"/>
                <a:gd name="T44" fmla="*/ 115 w 288"/>
                <a:gd name="T45" fmla="*/ 142 h 162"/>
                <a:gd name="T46" fmla="*/ 111 w 288"/>
                <a:gd name="T47" fmla="*/ 137 h 162"/>
                <a:gd name="T48" fmla="*/ 117 w 288"/>
                <a:gd name="T49" fmla="*/ 123 h 162"/>
                <a:gd name="T50" fmla="*/ 118 w 288"/>
                <a:gd name="T51" fmla="*/ 118 h 162"/>
                <a:gd name="T52" fmla="*/ 130 w 288"/>
                <a:gd name="T53" fmla="*/ 121 h 162"/>
                <a:gd name="T54" fmla="*/ 131 w 288"/>
                <a:gd name="T55" fmla="*/ 118 h 162"/>
                <a:gd name="T56" fmla="*/ 125 w 288"/>
                <a:gd name="T57" fmla="*/ 109 h 162"/>
                <a:gd name="T58" fmla="*/ 115 w 288"/>
                <a:gd name="T59" fmla="*/ 98 h 162"/>
                <a:gd name="T60" fmla="*/ 107 w 288"/>
                <a:gd name="T61" fmla="*/ 85 h 162"/>
                <a:gd name="T62" fmla="*/ 87 w 288"/>
                <a:gd name="T63" fmla="*/ 78 h 162"/>
                <a:gd name="T64" fmla="*/ 74 w 288"/>
                <a:gd name="T65" fmla="*/ 83 h 162"/>
                <a:gd name="T66" fmla="*/ 63 w 288"/>
                <a:gd name="T67" fmla="*/ 88 h 162"/>
                <a:gd name="T68" fmla="*/ 46 w 288"/>
                <a:gd name="T69" fmla="*/ 93 h 162"/>
                <a:gd name="T70" fmla="*/ 28 w 288"/>
                <a:gd name="T71" fmla="*/ 88 h 162"/>
                <a:gd name="T72" fmla="*/ 11 w 288"/>
                <a:gd name="T73" fmla="*/ 90 h 162"/>
                <a:gd name="T74" fmla="*/ 0 w 288"/>
                <a:gd name="T75" fmla="*/ 79 h 162"/>
                <a:gd name="T76" fmla="*/ 6 w 288"/>
                <a:gd name="T77" fmla="*/ 66 h 162"/>
                <a:gd name="T78" fmla="*/ 4 w 288"/>
                <a:gd name="T79" fmla="*/ 58 h 162"/>
                <a:gd name="T80" fmla="*/ 24 w 288"/>
                <a:gd name="T81" fmla="*/ 39 h 162"/>
                <a:gd name="T82" fmla="*/ 15 w 288"/>
                <a:gd name="T83" fmla="*/ 15 h 162"/>
                <a:gd name="T84" fmla="*/ 30 w 288"/>
                <a:gd name="T85" fmla="*/ 9 h 162"/>
                <a:gd name="T86" fmla="*/ 58 w 288"/>
                <a:gd name="T87" fmla="*/ 10 h 162"/>
                <a:gd name="T88" fmla="*/ 89 w 288"/>
                <a:gd name="T89" fmla="*/ 15 h 162"/>
                <a:gd name="T90" fmla="*/ 101 w 288"/>
                <a:gd name="T91" fmla="*/ 15 h 162"/>
                <a:gd name="T92" fmla="*/ 120 w 288"/>
                <a:gd name="T93" fmla="*/ 19 h 162"/>
                <a:gd name="T94" fmla="*/ 126 w 288"/>
                <a:gd name="T95" fmla="*/ 10 h 162"/>
                <a:gd name="T96" fmla="*/ 143 w 288"/>
                <a:gd name="T97" fmla="*/ 5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88" h="162">
                  <a:moveTo>
                    <a:pt x="143" y="5"/>
                  </a:moveTo>
                  <a:lnTo>
                    <a:pt x="149" y="6"/>
                  </a:lnTo>
                  <a:lnTo>
                    <a:pt x="152" y="1"/>
                  </a:lnTo>
                  <a:lnTo>
                    <a:pt x="157" y="2"/>
                  </a:lnTo>
                  <a:lnTo>
                    <a:pt x="173" y="0"/>
                  </a:lnTo>
                  <a:lnTo>
                    <a:pt x="186" y="11"/>
                  </a:lnTo>
                  <a:lnTo>
                    <a:pt x="182" y="15"/>
                  </a:lnTo>
                  <a:lnTo>
                    <a:pt x="185" y="22"/>
                  </a:lnTo>
                  <a:lnTo>
                    <a:pt x="198" y="23"/>
                  </a:lnTo>
                  <a:lnTo>
                    <a:pt x="205" y="31"/>
                  </a:lnTo>
                  <a:lnTo>
                    <a:pt x="206" y="35"/>
                  </a:lnTo>
                  <a:lnTo>
                    <a:pt x="227" y="42"/>
                  </a:lnTo>
                  <a:lnTo>
                    <a:pt x="239" y="39"/>
                  </a:lnTo>
                  <a:lnTo>
                    <a:pt x="251" y="49"/>
                  </a:lnTo>
                  <a:lnTo>
                    <a:pt x="260" y="49"/>
                  </a:lnTo>
                  <a:lnTo>
                    <a:pt x="285" y="55"/>
                  </a:lnTo>
                  <a:lnTo>
                    <a:pt x="286" y="61"/>
                  </a:lnTo>
                  <a:lnTo>
                    <a:pt x="282" y="72"/>
                  </a:lnTo>
                  <a:lnTo>
                    <a:pt x="288" y="83"/>
                  </a:lnTo>
                  <a:lnTo>
                    <a:pt x="287" y="89"/>
                  </a:lnTo>
                  <a:lnTo>
                    <a:pt x="271" y="91"/>
                  </a:lnTo>
                  <a:lnTo>
                    <a:pt x="264" y="97"/>
                  </a:lnTo>
                  <a:lnTo>
                    <a:pt x="265" y="106"/>
                  </a:lnTo>
                  <a:lnTo>
                    <a:pt x="253" y="107"/>
                  </a:lnTo>
                  <a:lnTo>
                    <a:pt x="243" y="114"/>
                  </a:lnTo>
                  <a:lnTo>
                    <a:pt x="228" y="115"/>
                  </a:lnTo>
                  <a:lnTo>
                    <a:pt x="215" y="123"/>
                  </a:lnTo>
                  <a:lnTo>
                    <a:pt x="218" y="135"/>
                  </a:lnTo>
                  <a:lnTo>
                    <a:pt x="227" y="140"/>
                  </a:lnTo>
                  <a:lnTo>
                    <a:pt x="244" y="139"/>
                  </a:lnTo>
                  <a:lnTo>
                    <a:pt x="242" y="146"/>
                  </a:lnTo>
                  <a:lnTo>
                    <a:pt x="224" y="150"/>
                  </a:lnTo>
                  <a:lnTo>
                    <a:pt x="204" y="162"/>
                  </a:lnTo>
                  <a:lnTo>
                    <a:pt x="194" y="158"/>
                  </a:lnTo>
                  <a:lnTo>
                    <a:pt x="196" y="148"/>
                  </a:lnTo>
                  <a:lnTo>
                    <a:pt x="177" y="142"/>
                  </a:lnTo>
                  <a:lnTo>
                    <a:pt x="179" y="138"/>
                  </a:lnTo>
                  <a:lnTo>
                    <a:pt x="194" y="131"/>
                  </a:lnTo>
                  <a:lnTo>
                    <a:pt x="189" y="127"/>
                  </a:lnTo>
                  <a:lnTo>
                    <a:pt x="162" y="121"/>
                  </a:lnTo>
                  <a:lnTo>
                    <a:pt x="160" y="114"/>
                  </a:lnTo>
                  <a:lnTo>
                    <a:pt x="145" y="116"/>
                  </a:lnTo>
                  <a:lnTo>
                    <a:pt x="141" y="128"/>
                  </a:lnTo>
                  <a:lnTo>
                    <a:pt x="130" y="143"/>
                  </a:lnTo>
                  <a:lnTo>
                    <a:pt x="123" y="139"/>
                  </a:lnTo>
                  <a:lnTo>
                    <a:pt x="115" y="142"/>
                  </a:lnTo>
                  <a:lnTo>
                    <a:pt x="107" y="139"/>
                  </a:lnTo>
                  <a:lnTo>
                    <a:pt x="111" y="137"/>
                  </a:lnTo>
                  <a:lnTo>
                    <a:pt x="113" y="130"/>
                  </a:lnTo>
                  <a:lnTo>
                    <a:pt x="117" y="123"/>
                  </a:lnTo>
                  <a:lnTo>
                    <a:pt x="115" y="119"/>
                  </a:lnTo>
                  <a:lnTo>
                    <a:pt x="118" y="118"/>
                  </a:lnTo>
                  <a:lnTo>
                    <a:pt x="120" y="120"/>
                  </a:lnTo>
                  <a:lnTo>
                    <a:pt x="130" y="121"/>
                  </a:lnTo>
                  <a:lnTo>
                    <a:pt x="134" y="120"/>
                  </a:lnTo>
                  <a:lnTo>
                    <a:pt x="131" y="118"/>
                  </a:lnTo>
                  <a:lnTo>
                    <a:pt x="131" y="115"/>
                  </a:lnTo>
                  <a:lnTo>
                    <a:pt x="125" y="109"/>
                  </a:lnTo>
                  <a:lnTo>
                    <a:pt x="121" y="101"/>
                  </a:lnTo>
                  <a:lnTo>
                    <a:pt x="115" y="98"/>
                  </a:lnTo>
                  <a:lnTo>
                    <a:pt x="115" y="90"/>
                  </a:lnTo>
                  <a:lnTo>
                    <a:pt x="107" y="85"/>
                  </a:lnTo>
                  <a:lnTo>
                    <a:pt x="100" y="84"/>
                  </a:lnTo>
                  <a:lnTo>
                    <a:pt x="87" y="78"/>
                  </a:lnTo>
                  <a:lnTo>
                    <a:pt x="77" y="80"/>
                  </a:lnTo>
                  <a:lnTo>
                    <a:pt x="74" y="83"/>
                  </a:lnTo>
                  <a:lnTo>
                    <a:pt x="67" y="83"/>
                  </a:lnTo>
                  <a:lnTo>
                    <a:pt x="63" y="88"/>
                  </a:lnTo>
                  <a:lnTo>
                    <a:pt x="52" y="90"/>
                  </a:lnTo>
                  <a:lnTo>
                    <a:pt x="46" y="93"/>
                  </a:lnTo>
                  <a:lnTo>
                    <a:pt x="38" y="88"/>
                  </a:lnTo>
                  <a:lnTo>
                    <a:pt x="28" y="88"/>
                  </a:lnTo>
                  <a:lnTo>
                    <a:pt x="18" y="86"/>
                  </a:lnTo>
                  <a:lnTo>
                    <a:pt x="11" y="90"/>
                  </a:lnTo>
                  <a:lnTo>
                    <a:pt x="9" y="84"/>
                  </a:lnTo>
                  <a:lnTo>
                    <a:pt x="0" y="79"/>
                  </a:lnTo>
                  <a:lnTo>
                    <a:pt x="2" y="71"/>
                  </a:lnTo>
                  <a:lnTo>
                    <a:pt x="6" y="66"/>
                  </a:lnTo>
                  <a:lnTo>
                    <a:pt x="9" y="67"/>
                  </a:lnTo>
                  <a:lnTo>
                    <a:pt x="4" y="58"/>
                  </a:lnTo>
                  <a:lnTo>
                    <a:pt x="17" y="41"/>
                  </a:lnTo>
                  <a:lnTo>
                    <a:pt x="24" y="39"/>
                  </a:lnTo>
                  <a:lnTo>
                    <a:pt x="25" y="33"/>
                  </a:lnTo>
                  <a:lnTo>
                    <a:pt x="15" y="15"/>
                  </a:lnTo>
                  <a:lnTo>
                    <a:pt x="22" y="14"/>
                  </a:lnTo>
                  <a:lnTo>
                    <a:pt x="30" y="9"/>
                  </a:lnTo>
                  <a:lnTo>
                    <a:pt x="42" y="8"/>
                  </a:lnTo>
                  <a:lnTo>
                    <a:pt x="58" y="10"/>
                  </a:lnTo>
                  <a:lnTo>
                    <a:pt x="77" y="15"/>
                  </a:lnTo>
                  <a:lnTo>
                    <a:pt x="89" y="15"/>
                  </a:lnTo>
                  <a:lnTo>
                    <a:pt x="95" y="18"/>
                  </a:lnTo>
                  <a:lnTo>
                    <a:pt x="101" y="15"/>
                  </a:lnTo>
                  <a:lnTo>
                    <a:pt x="106" y="19"/>
                  </a:lnTo>
                  <a:lnTo>
                    <a:pt x="120" y="19"/>
                  </a:lnTo>
                  <a:lnTo>
                    <a:pt x="126" y="20"/>
                  </a:lnTo>
                  <a:lnTo>
                    <a:pt x="126" y="10"/>
                  </a:lnTo>
                  <a:lnTo>
                    <a:pt x="130" y="6"/>
                  </a:lnTo>
                  <a:lnTo>
                    <a:pt x="143" y="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216" name="Freeform 216"/>
            <p:cNvSpPr>
              <a:spLocks/>
            </p:cNvSpPr>
            <p:nvPr/>
          </p:nvSpPr>
          <p:spPr bwMode="auto">
            <a:xfrm>
              <a:off x="6208437" y="3635365"/>
              <a:ext cx="312444" cy="206584"/>
            </a:xfrm>
            <a:custGeom>
              <a:avLst/>
              <a:gdLst>
                <a:gd name="T0" fmla="*/ 189 w 189"/>
                <a:gd name="T1" fmla="*/ 49 h 133"/>
                <a:gd name="T2" fmla="*/ 177 w 189"/>
                <a:gd name="T3" fmla="*/ 54 h 133"/>
                <a:gd name="T4" fmla="*/ 174 w 189"/>
                <a:gd name="T5" fmla="*/ 63 h 133"/>
                <a:gd name="T6" fmla="*/ 174 w 189"/>
                <a:gd name="T7" fmla="*/ 70 h 133"/>
                <a:gd name="T8" fmla="*/ 156 w 189"/>
                <a:gd name="T9" fmla="*/ 79 h 133"/>
                <a:gd name="T10" fmla="*/ 128 w 189"/>
                <a:gd name="T11" fmla="*/ 89 h 133"/>
                <a:gd name="T12" fmla="*/ 112 w 189"/>
                <a:gd name="T13" fmla="*/ 103 h 133"/>
                <a:gd name="T14" fmla="*/ 104 w 189"/>
                <a:gd name="T15" fmla="*/ 105 h 133"/>
                <a:gd name="T16" fmla="*/ 99 w 189"/>
                <a:gd name="T17" fmla="*/ 103 h 133"/>
                <a:gd name="T18" fmla="*/ 89 w 189"/>
                <a:gd name="T19" fmla="*/ 112 h 133"/>
                <a:gd name="T20" fmla="*/ 77 w 189"/>
                <a:gd name="T21" fmla="*/ 116 h 133"/>
                <a:gd name="T22" fmla="*/ 62 w 189"/>
                <a:gd name="T23" fmla="*/ 117 h 133"/>
                <a:gd name="T24" fmla="*/ 57 w 189"/>
                <a:gd name="T25" fmla="*/ 118 h 133"/>
                <a:gd name="T26" fmla="*/ 53 w 189"/>
                <a:gd name="T27" fmla="*/ 124 h 133"/>
                <a:gd name="T28" fmla="*/ 49 w 189"/>
                <a:gd name="T29" fmla="*/ 125 h 133"/>
                <a:gd name="T30" fmla="*/ 46 w 189"/>
                <a:gd name="T31" fmla="*/ 131 h 133"/>
                <a:gd name="T32" fmla="*/ 37 w 189"/>
                <a:gd name="T33" fmla="*/ 130 h 133"/>
                <a:gd name="T34" fmla="*/ 32 w 189"/>
                <a:gd name="T35" fmla="*/ 133 h 133"/>
                <a:gd name="T36" fmla="*/ 19 w 189"/>
                <a:gd name="T37" fmla="*/ 132 h 133"/>
                <a:gd name="T38" fmla="*/ 14 w 189"/>
                <a:gd name="T39" fmla="*/ 120 h 133"/>
                <a:gd name="T40" fmla="*/ 14 w 189"/>
                <a:gd name="T41" fmla="*/ 108 h 133"/>
                <a:gd name="T42" fmla="*/ 10 w 189"/>
                <a:gd name="T43" fmla="*/ 102 h 133"/>
                <a:gd name="T44" fmla="*/ 6 w 189"/>
                <a:gd name="T45" fmla="*/ 87 h 133"/>
                <a:gd name="T46" fmla="*/ 0 w 189"/>
                <a:gd name="T47" fmla="*/ 78 h 133"/>
                <a:gd name="T48" fmla="*/ 4 w 189"/>
                <a:gd name="T49" fmla="*/ 77 h 133"/>
                <a:gd name="T50" fmla="*/ 2 w 189"/>
                <a:gd name="T51" fmla="*/ 68 h 133"/>
                <a:gd name="T52" fmla="*/ 4 w 189"/>
                <a:gd name="T53" fmla="*/ 64 h 133"/>
                <a:gd name="T54" fmla="*/ 2 w 189"/>
                <a:gd name="T55" fmla="*/ 55 h 133"/>
                <a:gd name="T56" fmla="*/ 10 w 189"/>
                <a:gd name="T57" fmla="*/ 48 h 133"/>
                <a:gd name="T58" fmla="*/ 8 w 189"/>
                <a:gd name="T59" fmla="*/ 39 h 133"/>
                <a:gd name="T60" fmla="*/ 12 w 189"/>
                <a:gd name="T61" fmla="*/ 29 h 133"/>
                <a:gd name="T62" fmla="*/ 20 w 189"/>
                <a:gd name="T63" fmla="*/ 35 h 133"/>
                <a:gd name="T64" fmla="*/ 24 w 189"/>
                <a:gd name="T65" fmla="*/ 33 h 133"/>
                <a:gd name="T66" fmla="*/ 45 w 189"/>
                <a:gd name="T67" fmla="*/ 32 h 133"/>
                <a:gd name="T68" fmla="*/ 49 w 189"/>
                <a:gd name="T69" fmla="*/ 34 h 133"/>
                <a:gd name="T70" fmla="*/ 66 w 189"/>
                <a:gd name="T71" fmla="*/ 36 h 133"/>
                <a:gd name="T72" fmla="*/ 73 w 189"/>
                <a:gd name="T73" fmla="*/ 35 h 133"/>
                <a:gd name="T74" fmla="*/ 78 w 189"/>
                <a:gd name="T75" fmla="*/ 42 h 133"/>
                <a:gd name="T76" fmla="*/ 86 w 189"/>
                <a:gd name="T77" fmla="*/ 39 h 133"/>
                <a:gd name="T78" fmla="*/ 98 w 189"/>
                <a:gd name="T79" fmla="*/ 17 h 133"/>
                <a:gd name="T80" fmla="*/ 114 w 189"/>
                <a:gd name="T81" fmla="*/ 8 h 133"/>
                <a:gd name="T82" fmla="*/ 166 w 189"/>
                <a:gd name="T83" fmla="*/ 0 h 133"/>
                <a:gd name="T84" fmla="*/ 182 w 189"/>
                <a:gd name="T85" fmla="*/ 34 h 133"/>
                <a:gd name="T86" fmla="*/ 189 w 189"/>
                <a:gd name="T87" fmla="*/ 49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89" h="133">
                  <a:moveTo>
                    <a:pt x="189" y="49"/>
                  </a:moveTo>
                  <a:lnTo>
                    <a:pt x="177" y="54"/>
                  </a:lnTo>
                  <a:lnTo>
                    <a:pt x="174" y="63"/>
                  </a:lnTo>
                  <a:lnTo>
                    <a:pt x="174" y="70"/>
                  </a:lnTo>
                  <a:lnTo>
                    <a:pt x="156" y="79"/>
                  </a:lnTo>
                  <a:lnTo>
                    <a:pt x="128" y="89"/>
                  </a:lnTo>
                  <a:lnTo>
                    <a:pt x="112" y="103"/>
                  </a:lnTo>
                  <a:lnTo>
                    <a:pt x="104" y="105"/>
                  </a:lnTo>
                  <a:lnTo>
                    <a:pt x="99" y="103"/>
                  </a:lnTo>
                  <a:lnTo>
                    <a:pt x="89" y="112"/>
                  </a:lnTo>
                  <a:lnTo>
                    <a:pt x="77" y="116"/>
                  </a:lnTo>
                  <a:lnTo>
                    <a:pt x="62" y="117"/>
                  </a:lnTo>
                  <a:lnTo>
                    <a:pt x="57" y="118"/>
                  </a:lnTo>
                  <a:lnTo>
                    <a:pt x="53" y="124"/>
                  </a:lnTo>
                  <a:lnTo>
                    <a:pt x="49" y="125"/>
                  </a:lnTo>
                  <a:lnTo>
                    <a:pt x="46" y="131"/>
                  </a:lnTo>
                  <a:lnTo>
                    <a:pt x="37" y="130"/>
                  </a:lnTo>
                  <a:lnTo>
                    <a:pt x="32" y="133"/>
                  </a:lnTo>
                  <a:lnTo>
                    <a:pt x="19" y="132"/>
                  </a:lnTo>
                  <a:lnTo>
                    <a:pt x="14" y="120"/>
                  </a:lnTo>
                  <a:lnTo>
                    <a:pt x="14" y="108"/>
                  </a:lnTo>
                  <a:lnTo>
                    <a:pt x="10" y="102"/>
                  </a:lnTo>
                  <a:lnTo>
                    <a:pt x="6" y="87"/>
                  </a:lnTo>
                  <a:lnTo>
                    <a:pt x="0" y="78"/>
                  </a:lnTo>
                  <a:lnTo>
                    <a:pt x="4" y="77"/>
                  </a:lnTo>
                  <a:lnTo>
                    <a:pt x="2" y="68"/>
                  </a:lnTo>
                  <a:lnTo>
                    <a:pt x="4" y="64"/>
                  </a:lnTo>
                  <a:lnTo>
                    <a:pt x="2" y="55"/>
                  </a:lnTo>
                  <a:lnTo>
                    <a:pt x="10" y="48"/>
                  </a:lnTo>
                  <a:lnTo>
                    <a:pt x="8" y="39"/>
                  </a:lnTo>
                  <a:lnTo>
                    <a:pt x="12" y="29"/>
                  </a:lnTo>
                  <a:lnTo>
                    <a:pt x="20" y="35"/>
                  </a:lnTo>
                  <a:lnTo>
                    <a:pt x="24" y="33"/>
                  </a:lnTo>
                  <a:lnTo>
                    <a:pt x="45" y="32"/>
                  </a:lnTo>
                  <a:lnTo>
                    <a:pt x="49" y="34"/>
                  </a:lnTo>
                  <a:lnTo>
                    <a:pt x="66" y="36"/>
                  </a:lnTo>
                  <a:lnTo>
                    <a:pt x="73" y="35"/>
                  </a:lnTo>
                  <a:lnTo>
                    <a:pt x="78" y="42"/>
                  </a:lnTo>
                  <a:lnTo>
                    <a:pt x="86" y="39"/>
                  </a:lnTo>
                  <a:lnTo>
                    <a:pt x="98" y="17"/>
                  </a:lnTo>
                  <a:lnTo>
                    <a:pt x="114" y="8"/>
                  </a:lnTo>
                  <a:lnTo>
                    <a:pt x="166" y="0"/>
                  </a:lnTo>
                  <a:lnTo>
                    <a:pt x="182" y="34"/>
                  </a:lnTo>
                  <a:lnTo>
                    <a:pt x="189" y="4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217" name="Freeform 217"/>
            <p:cNvSpPr>
              <a:spLocks/>
            </p:cNvSpPr>
            <p:nvPr/>
          </p:nvSpPr>
          <p:spPr bwMode="auto">
            <a:xfrm>
              <a:off x="5405010" y="4960296"/>
              <a:ext cx="487678" cy="410061"/>
            </a:xfrm>
            <a:custGeom>
              <a:avLst/>
              <a:gdLst>
                <a:gd name="T0" fmla="*/ 264 w 295"/>
                <a:gd name="T1" fmla="*/ 152 h 264"/>
                <a:gd name="T2" fmla="*/ 250 w 295"/>
                <a:gd name="T3" fmla="*/ 173 h 264"/>
                <a:gd name="T4" fmla="*/ 217 w 295"/>
                <a:gd name="T5" fmla="*/ 210 h 264"/>
                <a:gd name="T6" fmla="*/ 190 w 295"/>
                <a:gd name="T7" fmla="*/ 232 h 264"/>
                <a:gd name="T8" fmla="*/ 162 w 295"/>
                <a:gd name="T9" fmla="*/ 241 h 264"/>
                <a:gd name="T10" fmla="*/ 149 w 295"/>
                <a:gd name="T11" fmla="*/ 243 h 264"/>
                <a:gd name="T12" fmla="*/ 121 w 295"/>
                <a:gd name="T13" fmla="*/ 243 h 264"/>
                <a:gd name="T14" fmla="*/ 104 w 295"/>
                <a:gd name="T15" fmla="*/ 245 h 264"/>
                <a:gd name="T16" fmla="*/ 70 w 295"/>
                <a:gd name="T17" fmla="*/ 256 h 264"/>
                <a:gd name="T18" fmla="*/ 51 w 295"/>
                <a:gd name="T19" fmla="*/ 264 h 264"/>
                <a:gd name="T20" fmla="*/ 38 w 295"/>
                <a:gd name="T21" fmla="*/ 257 h 264"/>
                <a:gd name="T22" fmla="*/ 30 w 295"/>
                <a:gd name="T23" fmla="*/ 250 h 264"/>
                <a:gd name="T24" fmla="*/ 29 w 295"/>
                <a:gd name="T25" fmla="*/ 232 h 264"/>
                <a:gd name="T26" fmla="*/ 30 w 295"/>
                <a:gd name="T27" fmla="*/ 215 h 264"/>
                <a:gd name="T28" fmla="*/ 20 w 295"/>
                <a:gd name="T29" fmla="*/ 180 h 264"/>
                <a:gd name="T30" fmla="*/ 12 w 295"/>
                <a:gd name="T31" fmla="*/ 162 h 264"/>
                <a:gd name="T32" fmla="*/ 9 w 295"/>
                <a:gd name="T33" fmla="*/ 125 h 264"/>
                <a:gd name="T34" fmla="*/ 19 w 295"/>
                <a:gd name="T35" fmla="*/ 139 h 264"/>
                <a:gd name="T36" fmla="*/ 38 w 295"/>
                <a:gd name="T37" fmla="*/ 145 h 264"/>
                <a:gd name="T38" fmla="*/ 63 w 295"/>
                <a:gd name="T39" fmla="*/ 133 h 264"/>
                <a:gd name="T40" fmla="*/ 71 w 295"/>
                <a:gd name="T41" fmla="*/ 59 h 264"/>
                <a:gd name="T42" fmla="*/ 79 w 295"/>
                <a:gd name="T43" fmla="*/ 91 h 264"/>
                <a:gd name="T44" fmla="*/ 95 w 295"/>
                <a:gd name="T45" fmla="*/ 97 h 264"/>
                <a:gd name="T46" fmla="*/ 113 w 295"/>
                <a:gd name="T47" fmla="*/ 81 h 264"/>
                <a:gd name="T48" fmla="*/ 127 w 295"/>
                <a:gd name="T49" fmla="*/ 66 h 264"/>
                <a:gd name="T50" fmla="*/ 143 w 295"/>
                <a:gd name="T51" fmla="*/ 75 h 264"/>
                <a:gd name="T52" fmla="*/ 169 w 295"/>
                <a:gd name="T53" fmla="*/ 71 h 264"/>
                <a:gd name="T54" fmla="*/ 175 w 295"/>
                <a:gd name="T55" fmla="*/ 54 h 264"/>
                <a:gd name="T56" fmla="*/ 191 w 295"/>
                <a:gd name="T57" fmla="*/ 45 h 264"/>
                <a:gd name="T58" fmla="*/ 214 w 295"/>
                <a:gd name="T59" fmla="*/ 16 h 264"/>
                <a:gd name="T60" fmla="*/ 248 w 295"/>
                <a:gd name="T61" fmla="*/ 1 h 264"/>
                <a:gd name="T62" fmla="*/ 262 w 295"/>
                <a:gd name="T63" fmla="*/ 2 h 264"/>
                <a:gd name="T64" fmla="*/ 279 w 295"/>
                <a:gd name="T65" fmla="*/ 33 h 264"/>
                <a:gd name="T66" fmla="*/ 278 w 295"/>
                <a:gd name="T67" fmla="*/ 71 h 264"/>
                <a:gd name="T68" fmla="*/ 270 w 295"/>
                <a:gd name="T69" fmla="*/ 74 h 264"/>
                <a:gd name="T70" fmla="*/ 263 w 295"/>
                <a:gd name="T71" fmla="*/ 82 h 264"/>
                <a:gd name="T72" fmla="*/ 257 w 295"/>
                <a:gd name="T73" fmla="*/ 97 h 264"/>
                <a:gd name="T74" fmla="*/ 277 w 295"/>
                <a:gd name="T75" fmla="*/ 106 h 264"/>
                <a:gd name="T76" fmla="*/ 295 w 295"/>
                <a:gd name="T77" fmla="*/ 97 h 264"/>
                <a:gd name="T78" fmla="*/ 286 w 295"/>
                <a:gd name="T79" fmla="*/ 129 h 264"/>
                <a:gd name="T80" fmla="*/ 268 w 295"/>
                <a:gd name="T81" fmla="*/ 149 h 2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95" h="264">
                  <a:moveTo>
                    <a:pt x="268" y="149"/>
                  </a:moveTo>
                  <a:lnTo>
                    <a:pt x="264" y="152"/>
                  </a:lnTo>
                  <a:lnTo>
                    <a:pt x="256" y="163"/>
                  </a:lnTo>
                  <a:lnTo>
                    <a:pt x="250" y="173"/>
                  </a:lnTo>
                  <a:lnTo>
                    <a:pt x="239" y="188"/>
                  </a:lnTo>
                  <a:lnTo>
                    <a:pt x="217" y="210"/>
                  </a:lnTo>
                  <a:lnTo>
                    <a:pt x="204" y="222"/>
                  </a:lnTo>
                  <a:lnTo>
                    <a:pt x="190" y="232"/>
                  </a:lnTo>
                  <a:lnTo>
                    <a:pt x="171" y="240"/>
                  </a:lnTo>
                  <a:lnTo>
                    <a:pt x="162" y="241"/>
                  </a:lnTo>
                  <a:lnTo>
                    <a:pt x="159" y="246"/>
                  </a:lnTo>
                  <a:lnTo>
                    <a:pt x="149" y="243"/>
                  </a:lnTo>
                  <a:lnTo>
                    <a:pt x="140" y="247"/>
                  </a:lnTo>
                  <a:lnTo>
                    <a:pt x="121" y="243"/>
                  </a:lnTo>
                  <a:lnTo>
                    <a:pt x="111" y="246"/>
                  </a:lnTo>
                  <a:lnTo>
                    <a:pt x="104" y="245"/>
                  </a:lnTo>
                  <a:lnTo>
                    <a:pt x="85" y="253"/>
                  </a:lnTo>
                  <a:lnTo>
                    <a:pt x="70" y="256"/>
                  </a:lnTo>
                  <a:lnTo>
                    <a:pt x="59" y="264"/>
                  </a:lnTo>
                  <a:lnTo>
                    <a:pt x="51" y="264"/>
                  </a:lnTo>
                  <a:lnTo>
                    <a:pt x="44" y="257"/>
                  </a:lnTo>
                  <a:lnTo>
                    <a:pt x="38" y="257"/>
                  </a:lnTo>
                  <a:lnTo>
                    <a:pt x="31" y="247"/>
                  </a:lnTo>
                  <a:lnTo>
                    <a:pt x="30" y="250"/>
                  </a:lnTo>
                  <a:lnTo>
                    <a:pt x="28" y="245"/>
                  </a:lnTo>
                  <a:lnTo>
                    <a:pt x="29" y="232"/>
                  </a:lnTo>
                  <a:lnTo>
                    <a:pt x="24" y="219"/>
                  </a:lnTo>
                  <a:lnTo>
                    <a:pt x="30" y="215"/>
                  </a:lnTo>
                  <a:lnTo>
                    <a:pt x="30" y="199"/>
                  </a:lnTo>
                  <a:lnTo>
                    <a:pt x="20" y="180"/>
                  </a:lnTo>
                  <a:lnTo>
                    <a:pt x="12" y="162"/>
                  </a:lnTo>
                  <a:lnTo>
                    <a:pt x="12" y="162"/>
                  </a:lnTo>
                  <a:lnTo>
                    <a:pt x="0" y="135"/>
                  </a:lnTo>
                  <a:lnTo>
                    <a:pt x="9" y="125"/>
                  </a:lnTo>
                  <a:lnTo>
                    <a:pt x="16" y="131"/>
                  </a:lnTo>
                  <a:lnTo>
                    <a:pt x="19" y="139"/>
                  </a:lnTo>
                  <a:lnTo>
                    <a:pt x="27" y="141"/>
                  </a:lnTo>
                  <a:lnTo>
                    <a:pt x="38" y="145"/>
                  </a:lnTo>
                  <a:lnTo>
                    <a:pt x="47" y="143"/>
                  </a:lnTo>
                  <a:lnTo>
                    <a:pt x="63" y="133"/>
                  </a:lnTo>
                  <a:lnTo>
                    <a:pt x="67" y="56"/>
                  </a:lnTo>
                  <a:lnTo>
                    <a:pt x="71" y="59"/>
                  </a:lnTo>
                  <a:lnTo>
                    <a:pt x="81" y="79"/>
                  </a:lnTo>
                  <a:lnTo>
                    <a:pt x="79" y="91"/>
                  </a:lnTo>
                  <a:lnTo>
                    <a:pt x="83" y="99"/>
                  </a:lnTo>
                  <a:lnTo>
                    <a:pt x="95" y="97"/>
                  </a:lnTo>
                  <a:lnTo>
                    <a:pt x="105" y="87"/>
                  </a:lnTo>
                  <a:lnTo>
                    <a:pt x="113" y="81"/>
                  </a:lnTo>
                  <a:lnTo>
                    <a:pt x="118" y="71"/>
                  </a:lnTo>
                  <a:lnTo>
                    <a:pt x="127" y="66"/>
                  </a:lnTo>
                  <a:lnTo>
                    <a:pt x="135" y="69"/>
                  </a:lnTo>
                  <a:lnTo>
                    <a:pt x="143" y="75"/>
                  </a:lnTo>
                  <a:lnTo>
                    <a:pt x="157" y="76"/>
                  </a:lnTo>
                  <a:lnTo>
                    <a:pt x="169" y="71"/>
                  </a:lnTo>
                  <a:lnTo>
                    <a:pt x="171" y="64"/>
                  </a:lnTo>
                  <a:lnTo>
                    <a:pt x="175" y="54"/>
                  </a:lnTo>
                  <a:lnTo>
                    <a:pt x="185" y="53"/>
                  </a:lnTo>
                  <a:lnTo>
                    <a:pt x="191" y="45"/>
                  </a:lnTo>
                  <a:lnTo>
                    <a:pt x="197" y="31"/>
                  </a:lnTo>
                  <a:lnTo>
                    <a:pt x="214" y="16"/>
                  </a:lnTo>
                  <a:lnTo>
                    <a:pt x="240" y="0"/>
                  </a:lnTo>
                  <a:lnTo>
                    <a:pt x="248" y="1"/>
                  </a:lnTo>
                  <a:lnTo>
                    <a:pt x="256" y="4"/>
                  </a:lnTo>
                  <a:lnTo>
                    <a:pt x="262" y="2"/>
                  </a:lnTo>
                  <a:lnTo>
                    <a:pt x="272" y="4"/>
                  </a:lnTo>
                  <a:lnTo>
                    <a:pt x="279" y="33"/>
                  </a:lnTo>
                  <a:lnTo>
                    <a:pt x="282" y="48"/>
                  </a:lnTo>
                  <a:lnTo>
                    <a:pt x="278" y="71"/>
                  </a:lnTo>
                  <a:lnTo>
                    <a:pt x="279" y="78"/>
                  </a:lnTo>
                  <a:lnTo>
                    <a:pt x="270" y="74"/>
                  </a:lnTo>
                  <a:lnTo>
                    <a:pt x="265" y="76"/>
                  </a:lnTo>
                  <a:lnTo>
                    <a:pt x="263" y="82"/>
                  </a:lnTo>
                  <a:lnTo>
                    <a:pt x="257" y="90"/>
                  </a:lnTo>
                  <a:lnTo>
                    <a:pt x="257" y="97"/>
                  </a:lnTo>
                  <a:lnTo>
                    <a:pt x="267" y="108"/>
                  </a:lnTo>
                  <a:lnTo>
                    <a:pt x="277" y="106"/>
                  </a:lnTo>
                  <a:lnTo>
                    <a:pt x="281" y="97"/>
                  </a:lnTo>
                  <a:lnTo>
                    <a:pt x="295" y="97"/>
                  </a:lnTo>
                  <a:lnTo>
                    <a:pt x="289" y="112"/>
                  </a:lnTo>
                  <a:lnTo>
                    <a:pt x="286" y="129"/>
                  </a:lnTo>
                  <a:lnTo>
                    <a:pt x="281" y="139"/>
                  </a:lnTo>
                  <a:lnTo>
                    <a:pt x="268" y="14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218" name="Freeform 218"/>
            <p:cNvSpPr>
              <a:spLocks/>
            </p:cNvSpPr>
            <p:nvPr/>
          </p:nvSpPr>
          <p:spPr bwMode="auto">
            <a:xfrm>
              <a:off x="5714147" y="5173091"/>
              <a:ext cx="69431" cy="63684"/>
            </a:xfrm>
            <a:custGeom>
              <a:avLst/>
              <a:gdLst>
                <a:gd name="T0" fmla="*/ 36 w 42"/>
                <a:gd name="T1" fmla="*/ 6 h 41"/>
                <a:gd name="T2" fmla="*/ 29 w 42"/>
                <a:gd name="T3" fmla="*/ 0 h 41"/>
                <a:gd name="T4" fmla="*/ 20 w 42"/>
                <a:gd name="T5" fmla="*/ 4 h 41"/>
                <a:gd name="T6" fmla="*/ 10 w 42"/>
                <a:gd name="T7" fmla="*/ 12 h 41"/>
                <a:gd name="T8" fmla="*/ 0 w 42"/>
                <a:gd name="T9" fmla="*/ 25 h 41"/>
                <a:gd name="T10" fmla="*/ 12 w 42"/>
                <a:gd name="T11" fmla="*/ 41 h 41"/>
                <a:gd name="T12" fmla="*/ 18 w 42"/>
                <a:gd name="T13" fmla="*/ 39 h 41"/>
                <a:gd name="T14" fmla="*/ 22 w 42"/>
                <a:gd name="T15" fmla="*/ 32 h 41"/>
                <a:gd name="T16" fmla="*/ 32 w 42"/>
                <a:gd name="T17" fmla="*/ 29 h 41"/>
                <a:gd name="T18" fmla="*/ 36 w 42"/>
                <a:gd name="T19" fmla="*/ 22 h 41"/>
                <a:gd name="T20" fmla="*/ 42 w 42"/>
                <a:gd name="T21" fmla="*/ 12 h 41"/>
                <a:gd name="T22" fmla="*/ 36 w 42"/>
                <a:gd name="T23" fmla="*/ 6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2" h="41">
                  <a:moveTo>
                    <a:pt x="36" y="6"/>
                  </a:moveTo>
                  <a:lnTo>
                    <a:pt x="29" y="0"/>
                  </a:lnTo>
                  <a:lnTo>
                    <a:pt x="20" y="4"/>
                  </a:lnTo>
                  <a:lnTo>
                    <a:pt x="10" y="12"/>
                  </a:lnTo>
                  <a:lnTo>
                    <a:pt x="0" y="25"/>
                  </a:lnTo>
                  <a:lnTo>
                    <a:pt x="12" y="41"/>
                  </a:lnTo>
                  <a:lnTo>
                    <a:pt x="18" y="39"/>
                  </a:lnTo>
                  <a:lnTo>
                    <a:pt x="22" y="32"/>
                  </a:lnTo>
                  <a:lnTo>
                    <a:pt x="32" y="29"/>
                  </a:lnTo>
                  <a:lnTo>
                    <a:pt x="36" y="22"/>
                  </a:lnTo>
                  <a:lnTo>
                    <a:pt x="42" y="12"/>
                  </a:lnTo>
                  <a:lnTo>
                    <a:pt x="36" y="6"/>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219" name="Freeform 219"/>
            <p:cNvSpPr>
              <a:spLocks/>
            </p:cNvSpPr>
            <p:nvPr/>
          </p:nvSpPr>
          <p:spPr bwMode="auto">
            <a:xfrm>
              <a:off x="5585204" y="4514510"/>
              <a:ext cx="355426" cy="313758"/>
            </a:xfrm>
            <a:custGeom>
              <a:avLst/>
              <a:gdLst>
                <a:gd name="T0" fmla="*/ 202 w 215"/>
                <a:gd name="T1" fmla="*/ 20 h 202"/>
                <a:gd name="T2" fmla="*/ 211 w 215"/>
                <a:gd name="T3" fmla="*/ 30 h 202"/>
                <a:gd name="T4" fmla="*/ 215 w 215"/>
                <a:gd name="T5" fmla="*/ 47 h 202"/>
                <a:gd name="T6" fmla="*/ 211 w 215"/>
                <a:gd name="T7" fmla="*/ 53 h 202"/>
                <a:gd name="T8" fmla="*/ 207 w 215"/>
                <a:gd name="T9" fmla="*/ 70 h 202"/>
                <a:gd name="T10" fmla="*/ 210 w 215"/>
                <a:gd name="T11" fmla="*/ 87 h 202"/>
                <a:gd name="T12" fmla="*/ 204 w 215"/>
                <a:gd name="T13" fmla="*/ 94 h 202"/>
                <a:gd name="T14" fmla="*/ 198 w 215"/>
                <a:gd name="T15" fmla="*/ 113 h 202"/>
                <a:gd name="T16" fmla="*/ 208 w 215"/>
                <a:gd name="T17" fmla="*/ 119 h 202"/>
                <a:gd name="T18" fmla="*/ 152 w 215"/>
                <a:gd name="T19" fmla="*/ 136 h 202"/>
                <a:gd name="T20" fmla="*/ 153 w 215"/>
                <a:gd name="T21" fmla="*/ 151 h 202"/>
                <a:gd name="T22" fmla="*/ 139 w 215"/>
                <a:gd name="T23" fmla="*/ 154 h 202"/>
                <a:gd name="T24" fmla="*/ 128 w 215"/>
                <a:gd name="T25" fmla="*/ 162 h 202"/>
                <a:gd name="T26" fmla="*/ 126 w 215"/>
                <a:gd name="T27" fmla="*/ 169 h 202"/>
                <a:gd name="T28" fmla="*/ 119 w 215"/>
                <a:gd name="T29" fmla="*/ 171 h 202"/>
                <a:gd name="T30" fmla="*/ 103 w 215"/>
                <a:gd name="T31" fmla="*/ 188 h 202"/>
                <a:gd name="T32" fmla="*/ 92 w 215"/>
                <a:gd name="T33" fmla="*/ 201 h 202"/>
                <a:gd name="T34" fmla="*/ 86 w 215"/>
                <a:gd name="T35" fmla="*/ 202 h 202"/>
                <a:gd name="T36" fmla="*/ 80 w 215"/>
                <a:gd name="T37" fmla="*/ 199 h 202"/>
                <a:gd name="T38" fmla="*/ 60 w 215"/>
                <a:gd name="T39" fmla="*/ 197 h 202"/>
                <a:gd name="T40" fmla="*/ 57 w 215"/>
                <a:gd name="T41" fmla="*/ 195 h 202"/>
                <a:gd name="T42" fmla="*/ 57 w 215"/>
                <a:gd name="T43" fmla="*/ 194 h 202"/>
                <a:gd name="T44" fmla="*/ 50 w 215"/>
                <a:gd name="T45" fmla="*/ 189 h 202"/>
                <a:gd name="T46" fmla="*/ 38 w 215"/>
                <a:gd name="T47" fmla="*/ 188 h 202"/>
                <a:gd name="T48" fmla="*/ 23 w 215"/>
                <a:gd name="T49" fmla="*/ 193 h 202"/>
                <a:gd name="T50" fmla="*/ 12 w 215"/>
                <a:gd name="T51" fmla="*/ 180 h 202"/>
                <a:gd name="T52" fmla="*/ 0 w 215"/>
                <a:gd name="T53" fmla="*/ 163 h 202"/>
                <a:gd name="T54" fmla="*/ 2 w 215"/>
                <a:gd name="T55" fmla="*/ 96 h 202"/>
                <a:gd name="T56" fmla="*/ 41 w 215"/>
                <a:gd name="T57" fmla="*/ 97 h 202"/>
                <a:gd name="T58" fmla="*/ 39 w 215"/>
                <a:gd name="T59" fmla="*/ 90 h 202"/>
                <a:gd name="T60" fmla="*/ 42 w 215"/>
                <a:gd name="T61" fmla="*/ 82 h 202"/>
                <a:gd name="T62" fmla="*/ 39 w 215"/>
                <a:gd name="T63" fmla="*/ 72 h 202"/>
                <a:gd name="T64" fmla="*/ 41 w 215"/>
                <a:gd name="T65" fmla="*/ 62 h 202"/>
                <a:gd name="T66" fmla="*/ 40 w 215"/>
                <a:gd name="T67" fmla="*/ 55 h 202"/>
                <a:gd name="T68" fmla="*/ 46 w 215"/>
                <a:gd name="T69" fmla="*/ 56 h 202"/>
                <a:gd name="T70" fmla="*/ 47 w 215"/>
                <a:gd name="T71" fmla="*/ 63 h 202"/>
                <a:gd name="T72" fmla="*/ 55 w 215"/>
                <a:gd name="T73" fmla="*/ 62 h 202"/>
                <a:gd name="T74" fmla="*/ 67 w 215"/>
                <a:gd name="T75" fmla="*/ 64 h 202"/>
                <a:gd name="T76" fmla="*/ 73 w 215"/>
                <a:gd name="T77" fmla="*/ 73 h 202"/>
                <a:gd name="T78" fmla="*/ 87 w 215"/>
                <a:gd name="T79" fmla="*/ 76 h 202"/>
                <a:gd name="T80" fmla="*/ 99 w 215"/>
                <a:gd name="T81" fmla="*/ 70 h 202"/>
                <a:gd name="T82" fmla="*/ 102 w 215"/>
                <a:gd name="T83" fmla="*/ 81 h 202"/>
                <a:gd name="T84" fmla="*/ 116 w 215"/>
                <a:gd name="T85" fmla="*/ 83 h 202"/>
                <a:gd name="T86" fmla="*/ 123 w 215"/>
                <a:gd name="T87" fmla="*/ 92 h 202"/>
                <a:gd name="T88" fmla="*/ 130 w 215"/>
                <a:gd name="T89" fmla="*/ 104 h 202"/>
                <a:gd name="T90" fmla="*/ 144 w 215"/>
                <a:gd name="T91" fmla="*/ 104 h 202"/>
                <a:gd name="T92" fmla="*/ 143 w 215"/>
                <a:gd name="T93" fmla="*/ 82 h 202"/>
                <a:gd name="T94" fmla="*/ 138 w 215"/>
                <a:gd name="T95" fmla="*/ 85 h 202"/>
                <a:gd name="T96" fmla="*/ 126 w 215"/>
                <a:gd name="T97" fmla="*/ 77 h 202"/>
                <a:gd name="T98" fmla="*/ 121 w 215"/>
                <a:gd name="T99" fmla="*/ 73 h 202"/>
                <a:gd name="T100" fmla="*/ 123 w 215"/>
                <a:gd name="T101" fmla="*/ 53 h 202"/>
                <a:gd name="T102" fmla="*/ 127 w 215"/>
                <a:gd name="T103" fmla="*/ 28 h 202"/>
                <a:gd name="T104" fmla="*/ 123 w 215"/>
                <a:gd name="T105" fmla="*/ 19 h 202"/>
                <a:gd name="T106" fmla="*/ 129 w 215"/>
                <a:gd name="T107" fmla="*/ 6 h 202"/>
                <a:gd name="T108" fmla="*/ 134 w 215"/>
                <a:gd name="T109" fmla="*/ 3 h 202"/>
                <a:gd name="T110" fmla="*/ 158 w 215"/>
                <a:gd name="T111" fmla="*/ 0 h 202"/>
                <a:gd name="T112" fmla="*/ 166 w 215"/>
                <a:gd name="T113" fmla="*/ 2 h 202"/>
                <a:gd name="T114" fmla="*/ 173 w 215"/>
                <a:gd name="T115" fmla="*/ 7 h 202"/>
                <a:gd name="T116" fmla="*/ 180 w 215"/>
                <a:gd name="T117" fmla="*/ 11 h 202"/>
                <a:gd name="T118" fmla="*/ 192 w 215"/>
                <a:gd name="T119" fmla="*/ 14 h 202"/>
                <a:gd name="T120" fmla="*/ 202 w 215"/>
                <a:gd name="T121" fmla="*/ 20 h 2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15" h="202">
                  <a:moveTo>
                    <a:pt x="202" y="20"/>
                  </a:moveTo>
                  <a:lnTo>
                    <a:pt x="211" y="30"/>
                  </a:lnTo>
                  <a:lnTo>
                    <a:pt x="215" y="47"/>
                  </a:lnTo>
                  <a:lnTo>
                    <a:pt x="211" y="53"/>
                  </a:lnTo>
                  <a:lnTo>
                    <a:pt x="207" y="70"/>
                  </a:lnTo>
                  <a:lnTo>
                    <a:pt x="210" y="87"/>
                  </a:lnTo>
                  <a:lnTo>
                    <a:pt x="204" y="94"/>
                  </a:lnTo>
                  <a:lnTo>
                    <a:pt x="198" y="113"/>
                  </a:lnTo>
                  <a:lnTo>
                    <a:pt x="208" y="119"/>
                  </a:lnTo>
                  <a:lnTo>
                    <a:pt x="152" y="136"/>
                  </a:lnTo>
                  <a:lnTo>
                    <a:pt x="153" y="151"/>
                  </a:lnTo>
                  <a:lnTo>
                    <a:pt x="139" y="154"/>
                  </a:lnTo>
                  <a:lnTo>
                    <a:pt x="128" y="162"/>
                  </a:lnTo>
                  <a:lnTo>
                    <a:pt x="126" y="169"/>
                  </a:lnTo>
                  <a:lnTo>
                    <a:pt x="119" y="171"/>
                  </a:lnTo>
                  <a:lnTo>
                    <a:pt x="103" y="188"/>
                  </a:lnTo>
                  <a:lnTo>
                    <a:pt x="92" y="201"/>
                  </a:lnTo>
                  <a:lnTo>
                    <a:pt x="86" y="202"/>
                  </a:lnTo>
                  <a:lnTo>
                    <a:pt x="80" y="199"/>
                  </a:lnTo>
                  <a:lnTo>
                    <a:pt x="60" y="197"/>
                  </a:lnTo>
                  <a:lnTo>
                    <a:pt x="57" y="195"/>
                  </a:lnTo>
                  <a:lnTo>
                    <a:pt x="57" y="194"/>
                  </a:lnTo>
                  <a:lnTo>
                    <a:pt x="50" y="189"/>
                  </a:lnTo>
                  <a:lnTo>
                    <a:pt x="38" y="188"/>
                  </a:lnTo>
                  <a:lnTo>
                    <a:pt x="23" y="193"/>
                  </a:lnTo>
                  <a:lnTo>
                    <a:pt x="12" y="180"/>
                  </a:lnTo>
                  <a:lnTo>
                    <a:pt x="0" y="163"/>
                  </a:lnTo>
                  <a:lnTo>
                    <a:pt x="2" y="96"/>
                  </a:lnTo>
                  <a:lnTo>
                    <a:pt x="41" y="97"/>
                  </a:lnTo>
                  <a:lnTo>
                    <a:pt x="39" y="90"/>
                  </a:lnTo>
                  <a:lnTo>
                    <a:pt x="42" y="82"/>
                  </a:lnTo>
                  <a:lnTo>
                    <a:pt x="39" y="72"/>
                  </a:lnTo>
                  <a:lnTo>
                    <a:pt x="41" y="62"/>
                  </a:lnTo>
                  <a:lnTo>
                    <a:pt x="40" y="55"/>
                  </a:lnTo>
                  <a:lnTo>
                    <a:pt x="46" y="56"/>
                  </a:lnTo>
                  <a:lnTo>
                    <a:pt x="47" y="63"/>
                  </a:lnTo>
                  <a:lnTo>
                    <a:pt x="55" y="62"/>
                  </a:lnTo>
                  <a:lnTo>
                    <a:pt x="67" y="64"/>
                  </a:lnTo>
                  <a:lnTo>
                    <a:pt x="73" y="73"/>
                  </a:lnTo>
                  <a:lnTo>
                    <a:pt x="87" y="76"/>
                  </a:lnTo>
                  <a:lnTo>
                    <a:pt x="99" y="70"/>
                  </a:lnTo>
                  <a:lnTo>
                    <a:pt x="102" y="81"/>
                  </a:lnTo>
                  <a:lnTo>
                    <a:pt x="116" y="83"/>
                  </a:lnTo>
                  <a:lnTo>
                    <a:pt x="123" y="92"/>
                  </a:lnTo>
                  <a:lnTo>
                    <a:pt x="130" y="104"/>
                  </a:lnTo>
                  <a:lnTo>
                    <a:pt x="144" y="104"/>
                  </a:lnTo>
                  <a:lnTo>
                    <a:pt x="143" y="82"/>
                  </a:lnTo>
                  <a:lnTo>
                    <a:pt x="138" y="85"/>
                  </a:lnTo>
                  <a:lnTo>
                    <a:pt x="126" y="77"/>
                  </a:lnTo>
                  <a:lnTo>
                    <a:pt x="121" y="73"/>
                  </a:lnTo>
                  <a:lnTo>
                    <a:pt x="123" y="53"/>
                  </a:lnTo>
                  <a:lnTo>
                    <a:pt x="127" y="28"/>
                  </a:lnTo>
                  <a:lnTo>
                    <a:pt x="123" y="19"/>
                  </a:lnTo>
                  <a:lnTo>
                    <a:pt x="129" y="6"/>
                  </a:lnTo>
                  <a:lnTo>
                    <a:pt x="134" y="3"/>
                  </a:lnTo>
                  <a:lnTo>
                    <a:pt x="158" y="0"/>
                  </a:lnTo>
                  <a:lnTo>
                    <a:pt x="166" y="2"/>
                  </a:lnTo>
                  <a:lnTo>
                    <a:pt x="173" y="7"/>
                  </a:lnTo>
                  <a:lnTo>
                    <a:pt x="180" y="11"/>
                  </a:lnTo>
                  <a:lnTo>
                    <a:pt x="192" y="14"/>
                  </a:lnTo>
                  <a:lnTo>
                    <a:pt x="202" y="2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220" name="Freeform 220"/>
            <p:cNvSpPr>
              <a:spLocks/>
            </p:cNvSpPr>
            <p:nvPr/>
          </p:nvSpPr>
          <p:spPr bwMode="auto">
            <a:xfrm>
              <a:off x="5684391" y="4749052"/>
              <a:ext cx="229787" cy="217456"/>
            </a:xfrm>
            <a:custGeom>
              <a:avLst/>
              <a:gdLst>
                <a:gd name="T0" fmla="*/ 103 w 139"/>
                <a:gd name="T1" fmla="*/ 140 h 140"/>
                <a:gd name="T2" fmla="*/ 93 w 139"/>
                <a:gd name="T3" fmla="*/ 138 h 140"/>
                <a:gd name="T4" fmla="*/ 87 w 139"/>
                <a:gd name="T5" fmla="*/ 140 h 140"/>
                <a:gd name="T6" fmla="*/ 79 w 139"/>
                <a:gd name="T7" fmla="*/ 137 h 140"/>
                <a:gd name="T8" fmla="*/ 71 w 139"/>
                <a:gd name="T9" fmla="*/ 136 h 140"/>
                <a:gd name="T10" fmla="*/ 60 w 139"/>
                <a:gd name="T11" fmla="*/ 127 h 140"/>
                <a:gd name="T12" fmla="*/ 47 w 139"/>
                <a:gd name="T13" fmla="*/ 124 h 140"/>
                <a:gd name="T14" fmla="*/ 42 w 139"/>
                <a:gd name="T15" fmla="*/ 111 h 140"/>
                <a:gd name="T16" fmla="*/ 42 w 139"/>
                <a:gd name="T17" fmla="*/ 103 h 140"/>
                <a:gd name="T18" fmla="*/ 35 w 139"/>
                <a:gd name="T19" fmla="*/ 101 h 140"/>
                <a:gd name="T20" fmla="*/ 15 w 139"/>
                <a:gd name="T21" fmla="*/ 78 h 140"/>
                <a:gd name="T22" fmla="*/ 10 w 139"/>
                <a:gd name="T23" fmla="*/ 66 h 140"/>
                <a:gd name="T24" fmla="*/ 6 w 139"/>
                <a:gd name="T25" fmla="*/ 63 h 140"/>
                <a:gd name="T26" fmla="*/ 0 w 139"/>
                <a:gd name="T27" fmla="*/ 46 h 140"/>
                <a:gd name="T28" fmla="*/ 20 w 139"/>
                <a:gd name="T29" fmla="*/ 48 h 140"/>
                <a:gd name="T30" fmla="*/ 26 w 139"/>
                <a:gd name="T31" fmla="*/ 51 h 140"/>
                <a:gd name="T32" fmla="*/ 32 w 139"/>
                <a:gd name="T33" fmla="*/ 50 h 140"/>
                <a:gd name="T34" fmla="*/ 43 w 139"/>
                <a:gd name="T35" fmla="*/ 37 h 140"/>
                <a:gd name="T36" fmla="*/ 59 w 139"/>
                <a:gd name="T37" fmla="*/ 20 h 140"/>
                <a:gd name="T38" fmla="*/ 66 w 139"/>
                <a:gd name="T39" fmla="*/ 18 h 140"/>
                <a:gd name="T40" fmla="*/ 68 w 139"/>
                <a:gd name="T41" fmla="*/ 11 h 140"/>
                <a:gd name="T42" fmla="*/ 79 w 139"/>
                <a:gd name="T43" fmla="*/ 3 h 140"/>
                <a:gd name="T44" fmla="*/ 93 w 139"/>
                <a:gd name="T45" fmla="*/ 0 h 140"/>
                <a:gd name="T46" fmla="*/ 94 w 139"/>
                <a:gd name="T47" fmla="*/ 7 h 140"/>
                <a:gd name="T48" fmla="*/ 109 w 139"/>
                <a:gd name="T49" fmla="*/ 7 h 140"/>
                <a:gd name="T50" fmla="*/ 117 w 139"/>
                <a:gd name="T51" fmla="*/ 11 h 140"/>
                <a:gd name="T52" fmla="*/ 121 w 139"/>
                <a:gd name="T53" fmla="*/ 16 h 140"/>
                <a:gd name="T54" fmla="*/ 130 w 139"/>
                <a:gd name="T55" fmla="*/ 18 h 140"/>
                <a:gd name="T56" fmla="*/ 139 w 139"/>
                <a:gd name="T57" fmla="*/ 25 h 140"/>
                <a:gd name="T58" fmla="*/ 138 w 139"/>
                <a:gd name="T59" fmla="*/ 51 h 140"/>
                <a:gd name="T60" fmla="*/ 133 w 139"/>
                <a:gd name="T61" fmla="*/ 65 h 140"/>
                <a:gd name="T62" fmla="*/ 132 w 139"/>
                <a:gd name="T63" fmla="*/ 81 h 140"/>
                <a:gd name="T64" fmla="*/ 134 w 139"/>
                <a:gd name="T65" fmla="*/ 87 h 140"/>
                <a:gd name="T66" fmla="*/ 131 w 139"/>
                <a:gd name="T67" fmla="*/ 99 h 140"/>
                <a:gd name="T68" fmla="*/ 129 w 139"/>
                <a:gd name="T69" fmla="*/ 101 h 140"/>
                <a:gd name="T70" fmla="*/ 123 w 139"/>
                <a:gd name="T71" fmla="*/ 116 h 140"/>
                <a:gd name="T72" fmla="*/ 103 w 139"/>
                <a:gd name="T73" fmla="*/ 140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39" h="140">
                  <a:moveTo>
                    <a:pt x="103" y="140"/>
                  </a:moveTo>
                  <a:lnTo>
                    <a:pt x="93" y="138"/>
                  </a:lnTo>
                  <a:lnTo>
                    <a:pt x="87" y="140"/>
                  </a:lnTo>
                  <a:lnTo>
                    <a:pt x="79" y="137"/>
                  </a:lnTo>
                  <a:lnTo>
                    <a:pt x="71" y="136"/>
                  </a:lnTo>
                  <a:lnTo>
                    <a:pt x="60" y="127"/>
                  </a:lnTo>
                  <a:lnTo>
                    <a:pt x="47" y="124"/>
                  </a:lnTo>
                  <a:lnTo>
                    <a:pt x="42" y="111"/>
                  </a:lnTo>
                  <a:lnTo>
                    <a:pt x="42" y="103"/>
                  </a:lnTo>
                  <a:lnTo>
                    <a:pt x="35" y="101"/>
                  </a:lnTo>
                  <a:lnTo>
                    <a:pt x="15" y="78"/>
                  </a:lnTo>
                  <a:lnTo>
                    <a:pt x="10" y="66"/>
                  </a:lnTo>
                  <a:lnTo>
                    <a:pt x="6" y="63"/>
                  </a:lnTo>
                  <a:lnTo>
                    <a:pt x="0" y="46"/>
                  </a:lnTo>
                  <a:lnTo>
                    <a:pt x="20" y="48"/>
                  </a:lnTo>
                  <a:lnTo>
                    <a:pt x="26" y="51"/>
                  </a:lnTo>
                  <a:lnTo>
                    <a:pt x="32" y="50"/>
                  </a:lnTo>
                  <a:lnTo>
                    <a:pt x="43" y="37"/>
                  </a:lnTo>
                  <a:lnTo>
                    <a:pt x="59" y="20"/>
                  </a:lnTo>
                  <a:lnTo>
                    <a:pt x="66" y="18"/>
                  </a:lnTo>
                  <a:lnTo>
                    <a:pt x="68" y="11"/>
                  </a:lnTo>
                  <a:lnTo>
                    <a:pt x="79" y="3"/>
                  </a:lnTo>
                  <a:lnTo>
                    <a:pt x="93" y="0"/>
                  </a:lnTo>
                  <a:lnTo>
                    <a:pt x="94" y="7"/>
                  </a:lnTo>
                  <a:lnTo>
                    <a:pt x="109" y="7"/>
                  </a:lnTo>
                  <a:lnTo>
                    <a:pt x="117" y="11"/>
                  </a:lnTo>
                  <a:lnTo>
                    <a:pt x="121" y="16"/>
                  </a:lnTo>
                  <a:lnTo>
                    <a:pt x="130" y="18"/>
                  </a:lnTo>
                  <a:lnTo>
                    <a:pt x="139" y="25"/>
                  </a:lnTo>
                  <a:lnTo>
                    <a:pt x="138" y="51"/>
                  </a:lnTo>
                  <a:lnTo>
                    <a:pt x="133" y="65"/>
                  </a:lnTo>
                  <a:lnTo>
                    <a:pt x="132" y="81"/>
                  </a:lnTo>
                  <a:lnTo>
                    <a:pt x="134" y="87"/>
                  </a:lnTo>
                  <a:lnTo>
                    <a:pt x="131" y="99"/>
                  </a:lnTo>
                  <a:lnTo>
                    <a:pt x="129" y="101"/>
                  </a:lnTo>
                  <a:lnTo>
                    <a:pt x="123" y="116"/>
                  </a:lnTo>
                  <a:lnTo>
                    <a:pt x="103" y="14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221" name="Freeform 221"/>
            <p:cNvSpPr>
              <a:spLocks/>
            </p:cNvSpPr>
            <p:nvPr/>
          </p:nvSpPr>
          <p:spPr bwMode="auto">
            <a:xfrm>
              <a:off x="5557100" y="1856882"/>
              <a:ext cx="3628652" cy="1065536"/>
            </a:xfrm>
            <a:custGeom>
              <a:avLst/>
              <a:gdLst>
                <a:gd name="T0" fmla="*/ 751 w 2195"/>
                <a:gd name="T1" fmla="*/ 25 h 686"/>
                <a:gd name="T2" fmla="*/ 649 w 2195"/>
                <a:gd name="T3" fmla="*/ 59 h 686"/>
                <a:gd name="T4" fmla="*/ 594 w 2195"/>
                <a:gd name="T5" fmla="*/ 101 h 686"/>
                <a:gd name="T6" fmla="*/ 603 w 2195"/>
                <a:gd name="T7" fmla="*/ 140 h 686"/>
                <a:gd name="T8" fmla="*/ 600 w 2195"/>
                <a:gd name="T9" fmla="*/ 189 h 686"/>
                <a:gd name="T10" fmla="*/ 541 w 2195"/>
                <a:gd name="T11" fmla="*/ 77 h 686"/>
                <a:gd name="T12" fmla="*/ 524 w 2195"/>
                <a:gd name="T13" fmla="*/ 135 h 686"/>
                <a:gd name="T14" fmla="*/ 434 w 2195"/>
                <a:gd name="T15" fmla="*/ 142 h 686"/>
                <a:gd name="T16" fmla="*/ 337 w 2195"/>
                <a:gd name="T17" fmla="*/ 143 h 686"/>
                <a:gd name="T18" fmla="*/ 241 w 2195"/>
                <a:gd name="T19" fmla="*/ 154 h 686"/>
                <a:gd name="T20" fmla="*/ 172 w 2195"/>
                <a:gd name="T21" fmla="*/ 204 h 686"/>
                <a:gd name="T22" fmla="*/ 111 w 2195"/>
                <a:gd name="T23" fmla="*/ 223 h 686"/>
                <a:gd name="T24" fmla="*/ 177 w 2195"/>
                <a:gd name="T25" fmla="*/ 168 h 686"/>
                <a:gd name="T26" fmla="*/ 1 w 2195"/>
                <a:gd name="T27" fmla="*/ 152 h 686"/>
                <a:gd name="T28" fmla="*/ 67 w 2195"/>
                <a:gd name="T29" fmla="*/ 262 h 686"/>
                <a:gd name="T30" fmla="*/ 30 w 2195"/>
                <a:gd name="T31" fmla="*/ 356 h 686"/>
                <a:gd name="T32" fmla="*/ 95 w 2195"/>
                <a:gd name="T33" fmla="*/ 403 h 686"/>
                <a:gd name="T34" fmla="*/ 111 w 2195"/>
                <a:gd name="T35" fmla="*/ 441 h 686"/>
                <a:gd name="T36" fmla="*/ 161 w 2195"/>
                <a:gd name="T37" fmla="*/ 469 h 686"/>
                <a:gd name="T38" fmla="*/ 227 w 2195"/>
                <a:gd name="T39" fmla="*/ 507 h 686"/>
                <a:gd name="T40" fmla="*/ 240 w 2195"/>
                <a:gd name="T41" fmla="*/ 555 h 686"/>
                <a:gd name="T42" fmla="*/ 239 w 2195"/>
                <a:gd name="T43" fmla="*/ 614 h 686"/>
                <a:gd name="T44" fmla="*/ 363 w 2195"/>
                <a:gd name="T45" fmla="*/ 654 h 686"/>
                <a:gd name="T46" fmla="*/ 434 w 2195"/>
                <a:gd name="T47" fmla="*/ 672 h 686"/>
                <a:gd name="T48" fmla="*/ 412 w 2195"/>
                <a:gd name="T49" fmla="*/ 564 h 686"/>
                <a:gd name="T50" fmla="*/ 394 w 2195"/>
                <a:gd name="T51" fmla="*/ 493 h 686"/>
                <a:gd name="T52" fmla="*/ 571 w 2195"/>
                <a:gd name="T53" fmla="*/ 488 h 686"/>
                <a:gd name="T54" fmla="*/ 571 w 2195"/>
                <a:gd name="T55" fmla="*/ 425 h 686"/>
                <a:gd name="T56" fmla="*/ 758 w 2195"/>
                <a:gd name="T57" fmla="*/ 424 h 686"/>
                <a:gd name="T58" fmla="*/ 920 w 2195"/>
                <a:gd name="T59" fmla="*/ 489 h 686"/>
                <a:gd name="T60" fmla="*/ 1027 w 2195"/>
                <a:gd name="T61" fmla="*/ 519 h 686"/>
                <a:gd name="T62" fmla="*/ 1175 w 2195"/>
                <a:gd name="T63" fmla="*/ 510 h 686"/>
                <a:gd name="T64" fmla="*/ 1273 w 2195"/>
                <a:gd name="T65" fmla="*/ 503 h 686"/>
                <a:gd name="T66" fmla="*/ 1408 w 2195"/>
                <a:gd name="T67" fmla="*/ 518 h 686"/>
                <a:gd name="T68" fmla="*/ 1516 w 2195"/>
                <a:gd name="T69" fmla="*/ 493 h 686"/>
                <a:gd name="T70" fmla="*/ 1570 w 2195"/>
                <a:gd name="T71" fmla="*/ 441 h 686"/>
                <a:gd name="T72" fmla="*/ 1742 w 2195"/>
                <a:gd name="T73" fmla="*/ 550 h 686"/>
                <a:gd name="T74" fmla="*/ 1789 w 2195"/>
                <a:gd name="T75" fmla="*/ 600 h 686"/>
                <a:gd name="T76" fmla="*/ 1821 w 2195"/>
                <a:gd name="T77" fmla="*/ 642 h 686"/>
                <a:gd name="T78" fmla="*/ 1879 w 2195"/>
                <a:gd name="T79" fmla="*/ 536 h 686"/>
                <a:gd name="T80" fmla="*/ 1746 w 2195"/>
                <a:gd name="T81" fmla="*/ 425 h 686"/>
                <a:gd name="T82" fmla="*/ 1855 w 2195"/>
                <a:gd name="T83" fmla="*/ 317 h 686"/>
                <a:gd name="T84" fmla="*/ 1972 w 2195"/>
                <a:gd name="T85" fmla="*/ 275 h 686"/>
                <a:gd name="T86" fmla="*/ 1981 w 2195"/>
                <a:gd name="T87" fmla="*/ 358 h 686"/>
                <a:gd name="T88" fmla="*/ 2115 w 2195"/>
                <a:gd name="T89" fmla="*/ 441 h 686"/>
                <a:gd name="T90" fmla="*/ 2041 w 2195"/>
                <a:gd name="T91" fmla="*/ 341 h 686"/>
                <a:gd name="T92" fmla="*/ 2121 w 2195"/>
                <a:gd name="T93" fmla="*/ 301 h 686"/>
                <a:gd name="T94" fmla="*/ 2165 w 2195"/>
                <a:gd name="T95" fmla="*/ 245 h 686"/>
                <a:gd name="T96" fmla="*/ 2127 w 2195"/>
                <a:gd name="T97" fmla="*/ 194 h 686"/>
                <a:gd name="T98" fmla="*/ 2155 w 2195"/>
                <a:gd name="T99" fmla="*/ 143 h 686"/>
                <a:gd name="T100" fmla="*/ 2081 w 2195"/>
                <a:gd name="T101" fmla="*/ 119 h 686"/>
                <a:gd name="T102" fmla="*/ 1867 w 2195"/>
                <a:gd name="T103" fmla="*/ 130 h 686"/>
                <a:gd name="T104" fmla="*/ 1729 w 2195"/>
                <a:gd name="T105" fmla="*/ 128 h 686"/>
                <a:gd name="T106" fmla="*/ 1395 w 2195"/>
                <a:gd name="T107" fmla="*/ 82 h 686"/>
                <a:gd name="T108" fmla="*/ 1301 w 2195"/>
                <a:gd name="T109" fmla="*/ 103 h 686"/>
                <a:gd name="T110" fmla="*/ 1124 w 2195"/>
                <a:gd name="T111" fmla="*/ 71 h 686"/>
                <a:gd name="T112" fmla="*/ 983 w 2195"/>
                <a:gd name="T113" fmla="*/ 54 h 686"/>
                <a:gd name="T114" fmla="*/ 913 w 2195"/>
                <a:gd name="T115" fmla="*/ 18 h 6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195" h="686">
                  <a:moveTo>
                    <a:pt x="856" y="0"/>
                  </a:moveTo>
                  <a:lnTo>
                    <a:pt x="836" y="6"/>
                  </a:lnTo>
                  <a:lnTo>
                    <a:pt x="832" y="12"/>
                  </a:lnTo>
                  <a:lnTo>
                    <a:pt x="836" y="19"/>
                  </a:lnTo>
                  <a:lnTo>
                    <a:pt x="813" y="18"/>
                  </a:lnTo>
                  <a:lnTo>
                    <a:pt x="795" y="27"/>
                  </a:lnTo>
                  <a:lnTo>
                    <a:pt x="781" y="23"/>
                  </a:lnTo>
                  <a:lnTo>
                    <a:pt x="751" y="25"/>
                  </a:lnTo>
                  <a:lnTo>
                    <a:pt x="752" y="29"/>
                  </a:lnTo>
                  <a:lnTo>
                    <a:pt x="721" y="31"/>
                  </a:lnTo>
                  <a:lnTo>
                    <a:pt x="705" y="39"/>
                  </a:lnTo>
                  <a:lnTo>
                    <a:pt x="692" y="39"/>
                  </a:lnTo>
                  <a:lnTo>
                    <a:pt x="687" y="49"/>
                  </a:lnTo>
                  <a:lnTo>
                    <a:pt x="705" y="58"/>
                  </a:lnTo>
                  <a:lnTo>
                    <a:pt x="680" y="60"/>
                  </a:lnTo>
                  <a:lnTo>
                    <a:pt x="649" y="59"/>
                  </a:lnTo>
                  <a:lnTo>
                    <a:pt x="630" y="62"/>
                  </a:lnTo>
                  <a:lnTo>
                    <a:pt x="646" y="80"/>
                  </a:lnTo>
                  <a:lnTo>
                    <a:pt x="669" y="93"/>
                  </a:lnTo>
                  <a:lnTo>
                    <a:pt x="637" y="84"/>
                  </a:lnTo>
                  <a:lnTo>
                    <a:pt x="611" y="85"/>
                  </a:lnTo>
                  <a:lnTo>
                    <a:pt x="595" y="91"/>
                  </a:lnTo>
                  <a:lnTo>
                    <a:pt x="610" y="104"/>
                  </a:lnTo>
                  <a:lnTo>
                    <a:pt x="594" y="101"/>
                  </a:lnTo>
                  <a:lnTo>
                    <a:pt x="587" y="84"/>
                  </a:lnTo>
                  <a:lnTo>
                    <a:pt x="573" y="75"/>
                  </a:lnTo>
                  <a:lnTo>
                    <a:pt x="567" y="76"/>
                  </a:lnTo>
                  <a:lnTo>
                    <a:pt x="579" y="87"/>
                  </a:lnTo>
                  <a:lnTo>
                    <a:pt x="564" y="99"/>
                  </a:lnTo>
                  <a:lnTo>
                    <a:pt x="591" y="112"/>
                  </a:lnTo>
                  <a:lnTo>
                    <a:pt x="593" y="130"/>
                  </a:lnTo>
                  <a:lnTo>
                    <a:pt x="603" y="140"/>
                  </a:lnTo>
                  <a:lnTo>
                    <a:pt x="618" y="141"/>
                  </a:lnTo>
                  <a:lnTo>
                    <a:pt x="620" y="152"/>
                  </a:lnTo>
                  <a:lnTo>
                    <a:pt x="635" y="162"/>
                  </a:lnTo>
                  <a:lnTo>
                    <a:pt x="629" y="171"/>
                  </a:lnTo>
                  <a:lnTo>
                    <a:pt x="631" y="180"/>
                  </a:lnTo>
                  <a:lnTo>
                    <a:pt x="619" y="185"/>
                  </a:lnTo>
                  <a:lnTo>
                    <a:pt x="617" y="191"/>
                  </a:lnTo>
                  <a:lnTo>
                    <a:pt x="600" y="189"/>
                  </a:lnTo>
                  <a:lnTo>
                    <a:pt x="611" y="163"/>
                  </a:lnTo>
                  <a:lnTo>
                    <a:pt x="608" y="151"/>
                  </a:lnTo>
                  <a:lnTo>
                    <a:pt x="586" y="141"/>
                  </a:lnTo>
                  <a:lnTo>
                    <a:pt x="573" y="117"/>
                  </a:lnTo>
                  <a:lnTo>
                    <a:pt x="560" y="105"/>
                  </a:lnTo>
                  <a:lnTo>
                    <a:pt x="549" y="99"/>
                  </a:lnTo>
                  <a:lnTo>
                    <a:pt x="551" y="86"/>
                  </a:lnTo>
                  <a:lnTo>
                    <a:pt x="541" y="77"/>
                  </a:lnTo>
                  <a:lnTo>
                    <a:pt x="505" y="72"/>
                  </a:lnTo>
                  <a:lnTo>
                    <a:pt x="498" y="75"/>
                  </a:lnTo>
                  <a:lnTo>
                    <a:pt x="500" y="91"/>
                  </a:lnTo>
                  <a:lnTo>
                    <a:pt x="486" y="106"/>
                  </a:lnTo>
                  <a:lnTo>
                    <a:pt x="490" y="111"/>
                  </a:lnTo>
                  <a:lnTo>
                    <a:pt x="506" y="124"/>
                  </a:lnTo>
                  <a:lnTo>
                    <a:pt x="507" y="133"/>
                  </a:lnTo>
                  <a:lnTo>
                    <a:pt x="524" y="135"/>
                  </a:lnTo>
                  <a:lnTo>
                    <a:pt x="526" y="138"/>
                  </a:lnTo>
                  <a:lnTo>
                    <a:pt x="546" y="148"/>
                  </a:lnTo>
                  <a:lnTo>
                    <a:pt x="543" y="157"/>
                  </a:lnTo>
                  <a:lnTo>
                    <a:pt x="482" y="137"/>
                  </a:lnTo>
                  <a:lnTo>
                    <a:pt x="460" y="131"/>
                  </a:lnTo>
                  <a:lnTo>
                    <a:pt x="418" y="126"/>
                  </a:lnTo>
                  <a:lnTo>
                    <a:pt x="414" y="132"/>
                  </a:lnTo>
                  <a:lnTo>
                    <a:pt x="434" y="142"/>
                  </a:lnTo>
                  <a:lnTo>
                    <a:pt x="425" y="153"/>
                  </a:lnTo>
                  <a:lnTo>
                    <a:pt x="404" y="143"/>
                  </a:lnTo>
                  <a:lnTo>
                    <a:pt x="388" y="150"/>
                  </a:lnTo>
                  <a:lnTo>
                    <a:pt x="363" y="151"/>
                  </a:lnTo>
                  <a:lnTo>
                    <a:pt x="357" y="157"/>
                  </a:lnTo>
                  <a:lnTo>
                    <a:pt x="339" y="155"/>
                  </a:lnTo>
                  <a:lnTo>
                    <a:pt x="347" y="144"/>
                  </a:lnTo>
                  <a:lnTo>
                    <a:pt x="337" y="143"/>
                  </a:lnTo>
                  <a:lnTo>
                    <a:pt x="297" y="159"/>
                  </a:lnTo>
                  <a:lnTo>
                    <a:pt x="272" y="167"/>
                  </a:lnTo>
                  <a:lnTo>
                    <a:pt x="274" y="178"/>
                  </a:lnTo>
                  <a:lnTo>
                    <a:pt x="255" y="183"/>
                  </a:lnTo>
                  <a:lnTo>
                    <a:pt x="241" y="176"/>
                  </a:lnTo>
                  <a:lnTo>
                    <a:pt x="237" y="166"/>
                  </a:lnTo>
                  <a:lnTo>
                    <a:pt x="253" y="164"/>
                  </a:lnTo>
                  <a:lnTo>
                    <a:pt x="241" y="154"/>
                  </a:lnTo>
                  <a:lnTo>
                    <a:pt x="202" y="148"/>
                  </a:lnTo>
                  <a:lnTo>
                    <a:pt x="216" y="159"/>
                  </a:lnTo>
                  <a:lnTo>
                    <a:pt x="214" y="170"/>
                  </a:lnTo>
                  <a:lnTo>
                    <a:pt x="229" y="181"/>
                  </a:lnTo>
                  <a:lnTo>
                    <a:pt x="226" y="193"/>
                  </a:lnTo>
                  <a:lnTo>
                    <a:pt x="210" y="187"/>
                  </a:lnTo>
                  <a:lnTo>
                    <a:pt x="197" y="186"/>
                  </a:lnTo>
                  <a:lnTo>
                    <a:pt x="172" y="204"/>
                  </a:lnTo>
                  <a:lnTo>
                    <a:pt x="186" y="217"/>
                  </a:lnTo>
                  <a:lnTo>
                    <a:pt x="175" y="222"/>
                  </a:lnTo>
                  <a:lnTo>
                    <a:pt x="138" y="210"/>
                  </a:lnTo>
                  <a:lnTo>
                    <a:pt x="131" y="217"/>
                  </a:lnTo>
                  <a:lnTo>
                    <a:pt x="142" y="225"/>
                  </a:lnTo>
                  <a:lnTo>
                    <a:pt x="143" y="234"/>
                  </a:lnTo>
                  <a:lnTo>
                    <a:pt x="130" y="229"/>
                  </a:lnTo>
                  <a:lnTo>
                    <a:pt x="111" y="223"/>
                  </a:lnTo>
                  <a:lnTo>
                    <a:pt x="104" y="205"/>
                  </a:lnTo>
                  <a:lnTo>
                    <a:pt x="101" y="196"/>
                  </a:lnTo>
                  <a:lnTo>
                    <a:pt x="74" y="183"/>
                  </a:lnTo>
                  <a:lnTo>
                    <a:pt x="84" y="181"/>
                  </a:lnTo>
                  <a:lnTo>
                    <a:pt x="149" y="194"/>
                  </a:lnTo>
                  <a:lnTo>
                    <a:pt x="170" y="190"/>
                  </a:lnTo>
                  <a:lnTo>
                    <a:pt x="182" y="180"/>
                  </a:lnTo>
                  <a:lnTo>
                    <a:pt x="177" y="168"/>
                  </a:lnTo>
                  <a:lnTo>
                    <a:pt x="163" y="160"/>
                  </a:lnTo>
                  <a:lnTo>
                    <a:pt x="106" y="140"/>
                  </a:lnTo>
                  <a:lnTo>
                    <a:pt x="68" y="135"/>
                  </a:lnTo>
                  <a:lnTo>
                    <a:pt x="43" y="125"/>
                  </a:lnTo>
                  <a:lnTo>
                    <a:pt x="31" y="131"/>
                  </a:lnTo>
                  <a:lnTo>
                    <a:pt x="10" y="138"/>
                  </a:lnTo>
                  <a:lnTo>
                    <a:pt x="0" y="140"/>
                  </a:lnTo>
                  <a:lnTo>
                    <a:pt x="1" y="152"/>
                  </a:lnTo>
                  <a:lnTo>
                    <a:pt x="25" y="164"/>
                  </a:lnTo>
                  <a:lnTo>
                    <a:pt x="16" y="177"/>
                  </a:lnTo>
                  <a:lnTo>
                    <a:pt x="38" y="198"/>
                  </a:lnTo>
                  <a:lnTo>
                    <a:pt x="32" y="213"/>
                  </a:lnTo>
                  <a:lnTo>
                    <a:pt x="48" y="228"/>
                  </a:lnTo>
                  <a:lnTo>
                    <a:pt x="45" y="240"/>
                  </a:lnTo>
                  <a:lnTo>
                    <a:pt x="70" y="253"/>
                  </a:lnTo>
                  <a:lnTo>
                    <a:pt x="67" y="262"/>
                  </a:lnTo>
                  <a:lnTo>
                    <a:pt x="56" y="273"/>
                  </a:lnTo>
                  <a:lnTo>
                    <a:pt x="30" y="297"/>
                  </a:lnTo>
                  <a:lnTo>
                    <a:pt x="47" y="306"/>
                  </a:lnTo>
                  <a:lnTo>
                    <a:pt x="33" y="317"/>
                  </a:lnTo>
                  <a:lnTo>
                    <a:pt x="36" y="321"/>
                  </a:lnTo>
                  <a:lnTo>
                    <a:pt x="28" y="332"/>
                  </a:lnTo>
                  <a:lnTo>
                    <a:pt x="35" y="350"/>
                  </a:lnTo>
                  <a:lnTo>
                    <a:pt x="30" y="356"/>
                  </a:lnTo>
                  <a:lnTo>
                    <a:pt x="38" y="361"/>
                  </a:lnTo>
                  <a:lnTo>
                    <a:pt x="41" y="370"/>
                  </a:lnTo>
                  <a:lnTo>
                    <a:pt x="48" y="382"/>
                  </a:lnTo>
                  <a:lnTo>
                    <a:pt x="65" y="386"/>
                  </a:lnTo>
                  <a:lnTo>
                    <a:pt x="68" y="392"/>
                  </a:lnTo>
                  <a:lnTo>
                    <a:pt x="76" y="389"/>
                  </a:lnTo>
                  <a:lnTo>
                    <a:pt x="92" y="394"/>
                  </a:lnTo>
                  <a:lnTo>
                    <a:pt x="95" y="403"/>
                  </a:lnTo>
                  <a:lnTo>
                    <a:pt x="93" y="408"/>
                  </a:lnTo>
                  <a:lnTo>
                    <a:pt x="105" y="422"/>
                  </a:lnTo>
                  <a:lnTo>
                    <a:pt x="112" y="425"/>
                  </a:lnTo>
                  <a:lnTo>
                    <a:pt x="112" y="429"/>
                  </a:lnTo>
                  <a:lnTo>
                    <a:pt x="123" y="432"/>
                  </a:lnTo>
                  <a:lnTo>
                    <a:pt x="129" y="438"/>
                  </a:lnTo>
                  <a:lnTo>
                    <a:pt x="123" y="442"/>
                  </a:lnTo>
                  <a:lnTo>
                    <a:pt x="111" y="441"/>
                  </a:lnTo>
                  <a:lnTo>
                    <a:pt x="108" y="443"/>
                  </a:lnTo>
                  <a:lnTo>
                    <a:pt x="113" y="450"/>
                  </a:lnTo>
                  <a:lnTo>
                    <a:pt x="119" y="463"/>
                  </a:lnTo>
                  <a:lnTo>
                    <a:pt x="125" y="463"/>
                  </a:lnTo>
                  <a:lnTo>
                    <a:pt x="128" y="459"/>
                  </a:lnTo>
                  <a:lnTo>
                    <a:pt x="133" y="460"/>
                  </a:lnTo>
                  <a:lnTo>
                    <a:pt x="149" y="458"/>
                  </a:lnTo>
                  <a:lnTo>
                    <a:pt x="161" y="469"/>
                  </a:lnTo>
                  <a:lnTo>
                    <a:pt x="158" y="474"/>
                  </a:lnTo>
                  <a:lnTo>
                    <a:pt x="161" y="480"/>
                  </a:lnTo>
                  <a:lnTo>
                    <a:pt x="174" y="481"/>
                  </a:lnTo>
                  <a:lnTo>
                    <a:pt x="181" y="489"/>
                  </a:lnTo>
                  <a:lnTo>
                    <a:pt x="182" y="493"/>
                  </a:lnTo>
                  <a:lnTo>
                    <a:pt x="203" y="500"/>
                  </a:lnTo>
                  <a:lnTo>
                    <a:pt x="215" y="497"/>
                  </a:lnTo>
                  <a:lnTo>
                    <a:pt x="227" y="507"/>
                  </a:lnTo>
                  <a:lnTo>
                    <a:pt x="236" y="507"/>
                  </a:lnTo>
                  <a:lnTo>
                    <a:pt x="261" y="513"/>
                  </a:lnTo>
                  <a:lnTo>
                    <a:pt x="262" y="519"/>
                  </a:lnTo>
                  <a:lnTo>
                    <a:pt x="258" y="530"/>
                  </a:lnTo>
                  <a:lnTo>
                    <a:pt x="264" y="541"/>
                  </a:lnTo>
                  <a:lnTo>
                    <a:pt x="263" y="547"/>
                  </a:lnTo>
                  <a:lnTo>
                    <a:pt x="248" y="549"/>
                  </a:lnTo>
                  <a:lnTo>
                    <a:pt x="240" y="555"/>
                  </a:lnTo>
                  <a:lnTo>
                    <a:pt x="241" y="564"/>
                  </a:lnTo>
                  <a:lnTo>
                    <a:pt x="255" y="560"/>
                  </a:lnTo>
                  <a:lnTo>
                    <a:pt x="257" y="565"/>
                  </a:lnTo>
                  <a:lnTo>
                    <a:pt x="234" y="573"/>
                  </a:lnTo>
                  <a:lnTo>
                    <a:pt x="245" y="581"/>
                  </a:lnTo>
                  <a:lnTo>
                    <a:pt x="234" y="598"/>
                  </a:lnTo>
                  <a:lnTo>
                    <a:pt x="223" y="602"/>
                  </a:lnTo>
                  <a:lnTo>
                    <a:pt x="239" y="614"/>
                  </a:lnTo>
                  <a:lnTo>
                    <a:pt x="259" y="621"/>
                  </a:lnTo>
                  <a:lnTo>
                    <a:pt x="284" y="639"/>
                  </a:lnTo>
                  <a:lnTo>
                    <a:pt x="285" y="636"/>
                  </a:lnTo>
                  <a:lnTo>
                    <a:pt x="300" y="640"/>
                  </a:lnTo>
                  <a:lnTo>
                    <a:pt x="325" y="643"/>
                  </a:lnTo>
                  <a:lnTo>
                    <a:pt x="350" y="653"/>
                  </a:lnTo>
                  <a:lnTo>
                    <a:pt x="353" y="657"/>
                  </a:lnTo>
                  <a:lnTo>
                    <a:pt x="363" y="654"/>
                  </a:lnTo>
                  <a:lnTo>
                    <a:pt x="379" y="658"/>
                  </a:lnTo>
                  <a:lnTo>
                    <a:pt x="386" y="666"/>
                  </a:lnTo>
                  <a:lnTo>
                    <a:pt x="398" y="671"/>
                  </a:lnTo>
                  <a:lnTo>
                    <a:pt x="402" y="672"/>
                  </a:lnTo>
                  <a:lnTo>
                    <a:pt x="416" y="684"/>
                  </a:lnTo>
                  <a:lnTo>
                    <a:pt x="424" y="686"/>
                  </a:lnTo>
                  <a:lnTo>
                    <a:pt x="426" y="680"/>
                  </a:lnTo>
                  <a:lnTo>
                    <a:pt x="434" y="672"/>
                  </a:lnTo>
                  <a:lnTo>
                    <a:pt x="411" y="648"/>
                  </a:lnTo>
                  <a:lnTo>
                    <a:pt x="410" y="634"/>
                  </a:lnTo>
                  <a:lnTo>
                    <a:pt x="391" y="615"/>
                  </a:lnTo>
                  <a:lnTo>
                    <a:pt x="402" y="594"/>
                  </a:lnTo>
                  <a:lnTo>
                    <a:pt x="417" y="590"/>
                  </a:lnTo>
                  <a:lnTo>
                    <a:pt x="422" y="578"/>
                  </a:lnTo>
                  <a:lnTo>
                    <a:pt x="413" y="575"/>
                  </a:lnTo>
                  <a:lnTo>
                    <a:pt x="412" y="564"/>
                  </a:lnTo>
                  <a:lnTo>
                    <a:pt x="398" y="551"/>
                  </a:lnTo>
                  <a:lnTo>
                    <a:pt x="386" y="551"/>
                  </a:lnTo>
                  <a:lnTo>
                    <a:pt x="369" y="537"/>
                  </a:lnTo>
                  <a:lnTo>
                    <a:pt x="375" y="522"/>
                  </a:lnTo>
                  <a:lnTo>
                    <a:pt x="369" y="518"/>
                  </a:lnTo>
                  <a:lnTo>
                    <a:pt x="376" y="496"/>
                  </a:lnTo>
                  <a:lnTo>
                    <a:pt x="396" y="507"/>
                  </a:lnTo>
                  <a:lnTo>
                    <a:pt x="394" y="493"/>
                  </a:lnTo>
                  <a:lnTo>
                    <a:pt x="420" y="471"/>
                  </a:lnTo>
                  <a:lnTo>
                    <a:pt x="445" y="470"/>
                  </a:lnTo>
                  <a:lnTo>
                    <a:pt x="484" y="484"/>
                  </a:lnTo>
                  <a:lnTo>
                    <a:pt x="505" y="492"/>
                  </a:lnTo>
                  <a:lnTo>
                    <a:pt x="519" y="484"/>
                  </a:lnTo>
                  <a:lnTo>
                    <a:pt x="544" y="484"/>
                  </a:lnTo>
                  <a:lnTo>
                    <a:pt x="568" y="494"/>
                  </a:lnTo>
                  <a:lnTo>
                    <a:pt x="571" y="488"/>
                  </a:lnTo>
                  <a:lnTo>
                    <a:pt x="593" y="489"/>
                  </a:lnTo>
                  <a:lnTo>
                    <a:pt x="594" y="479"/>
                  </a:lnTo>
                  <a:lnTo>
                    <a:pt x="563" y="466"/>
                  </a:lnTo>
                  <a:lnTo>
                    <a:pt x="575" y="456"/>
                  </a:lnTo>
                  <a:lnTo>
                    <a:pt x="570" y="450"/>
                  </a:lnTo>
                  <a:lnTo>
                    <a:pt x="583" y="445"/>
                  </a:lnTo>
                  <a:lnTo>
                    <a:pt x="567" y="431"/>
                  </a:lnTo>
                  <a:lnTo>
                    <a:pt x="571" y="425"/>
                  </a:lnTo>
                  <a:lnTo>
                    <a:pt x="626" y="417"/>
                  </a:lnTo>
                  <a:lnTo>
                    <a:pt x="632" y="413"/>
                  </a:lnTo>
                  <a:lnTo>
                    <a:pt x="667" y="406"/>
                  </a:lnTo>
                  <a:lnTo>
                    <a:pt x="677" y="397"/>
                  </a:lnTo>
                  <a:lnTo>
                    <a:pt x="707" y="401"/>
                  </a:lnTo>
                  <a:lnTo>
                    <a:pt x="721" y="422"/>
                  </a:lnTo>
                  <a:lnTo>
                    <a:pt x="735" y="417"/>
                  </a:lnTo>
                  <a:lnTo>
                    <a:pt x="758" y="424"/>
                  </a:lnTo>
                  <a:lnTo>
                    <a:pt x="762" y="435"/>
                  </a:lnTo>
                  <a:lnTo>
                    <a:pt x="776" y="434"/>
                  </a:lnTo>
                  <a:lnTo>
                    <a:pt x="806" y="415"/>
                  </a:lnTo>
                  <a:lnTo>
                    <a:pt x="803" y="421"/>
                  </a:lnTo>
                  <a:lnTo>
                    <a:pt x="831" y="436"/>
                  </a:lnTo>
                  <a:lnTo>
                    <a:pt x="889" y="487"/>
                  </a:lnTo>
                  <a:lnTo>
                    <a:pt x="893" y="477"/>
                  </a:lnTo>
                  <a:lnTo>
                    <a:pt x="920" y="489"/>
                  </a:lnTo>
                  <a:lnTo>
                    <a:pt x="940" y="483"/>
                  </a:lnTo>
                  <a:lnTo>
                    <a:pt x="951" y="487"/>
                  </a:lnTo>
                  <a:lnTo>
                    <a:pt x="964" y="499"/>
                  </a:lnTo>
                  <a:lnTo>
                    <a:pt x="977" y="503"/>
                  </a:lnTo>
                  <a:lnTo>
                    <a:pt x="988" y="511"/>
                  </a:lnTo>
                  <a:lnTo>
                    <a:pt x="1007" y="509"/>
                  </a:lnTo>
                  <a:lnTo>
                    <a:pt x="1022" y="521"/>
                  </a:lnTo>
                  <a:lnTo>
                    <a:pt x="1027" y="519"/>
                  </a:lnTo>
                  <a:lnTo>
                    <a:pt x="1042" y="516"/>
                  </a:lnTo>
                  <a:lnTo>
                    <a:pt x="1064" y="498"/>
                  </a:lnTo>
                  <a:lnTo>
                    <a:pt x="1084" y="489"/>
                  </a:lnTo>
                  <a:lnTo>
                    <a:pt x="1101" y="495"/>
                  </a:lnTo>
                  <a:lnTo>
                    <a:pt x="1117" y="495"/>
                  </a:lnTo>
                  <a:lnTo>
                    <a:pt x="1133" y="505"/>
                  </a:lnTo>
                  <a:lnTo>
                    <a:pt x="1149" y="505"/>
                  </a:lnTo>
                  <a:lnTo>
                    <a:pt x="1175" y="510"/>
                  </a:lnTo>
                  <a:lnTo>
                    <a:pt x="1183" y="497"/>
                  </a:lnTo>
                  <a:lnTo>
                    <a:pt x="1170" y="485"/>
                  </a:lnTo>
                  <a:lnTo>
                    <a:pt x="1175" y="464"/>
                  </a:lnTo>
                  <a:lnTo>
                    <a:pt x="1197" y="472"/>
                  </a:lnTo>
                  <a:lnTo>
                    <a:pt x="1213" y="474"/>
                  </a:lnTo>
                  <a:lnTo>
                    <a:pt x="1234" y="479"/>
                  </a:lnTo>
                  <a:lnTo>
                    <a:pt x="1246" y="495"/>
                  </a:lnTo>
                  <a:lnTo>
                    <a:pt x="1273" y="503"/>
                  </a:lnTo>
                  <a:lnTo>
                    <a:pt x="1286" y="499"/>
                  </a:lnTo>
                  <a:lnTo>
                    <a:pt x="1305" y="497"/>
                  </a:lnTo>
                  <a:lnTo>
                    <a:pt x="1323" y="500"/>
                  </a:lnTo>
                  <a:lnTo>
                    <a:pt x="1344" y="509"/>
                  </a:lnTo>
                  <a:lnTo>
                    <a:pt x="1360" y="520"/>
                  </a:lnTo>
                  <a:lnTo>
                    <a:pt x="1374" y="519"/>
                  </a:lnTo>
                  <a:lnTo>
                    <a:pt x="1397" y="523"/>
                  </a:lnTo>
                  <a:lnTo>
                    <a:pt x="1408" y="518"/>
                  </a:lnTo>
                  <a:lnTo>
                    <a:pt x="1427" y="514"/>
                  </a:lnTo>
                  <a:lnTo>
                    <a:pt x="1442" y="500"/>
                  </a:lnTo>
                  <a:lnTo>
                    <a:pt x="1453" y="502"/>
                  </a:lnTo>
                  <a:lnTo>
                    <a:pt x="1465" y="509"/>
                  </a:lnTo>
                  <a:lnTo>
                    <a:pt x="1483" y="507"/>
                  </a:lnTo>
                  <a:lnTo>
                    <a:pt x="1508" y="515"/>
                  </a:lnTo>
                  <a:lnTo>
                    <a:pt x="1522" y="502"/>
                  </a:lnTo>
                  <a:lnTo>
                    <a:pt x="1516" y="493"/>
                  </a:lnTo>
                  <a:lnTo>
                    <a:pt x="1516" y="472"/>
                  </a:lnTo>
                  <a:lnTo>
                    <a:pt x="1520" y="465"/>
                  </a:lnTo>
                  <a:lnTo>
                    <a:pt x="1512" y="454"/>
                  </a:lnTo>
                  <a:lnTo>
                    <a:pt x="1500" y="450"/>
                  </a:lnTo>
                  <a:lnTo>
                    <a:pt x="1505" y="440"/>
                  </a:lnTo>
                  <a:lnTo>
                    <a:pt x="1522" y="436"/>
                  </a:lnTo>
                  <a:lnTo>
                    <a:pt x="1542" y="436"/>
                  </a:lnTo>
                  <a:lnTo>
                    <a:pt x="1570" y="441"/>
                  </a:lnTo>
                  <a:lnTo>
                    <a:pt x="1589" y="449"/>
                  </a:lnTo>
                  <a:lnTo>
                    <a:pt x="1614" y="469"/>
                  </a:lnTo>
                  <a:lnTo>
                    <a:pt x="1627" y="478"/>
                  </a:lnTo>
                  <a:lnTo>
                    <a:pt x="1641" y="490"/>
                  </a:lnTo>
                  <a:lnTo>
                    <a:pt x="1661" y="510"/>
                  </a:lnTo>
                  <a:lnTo>
                    <a:pt x="1693" y="516"/>
                  </a:lnTo>
                  <a:lnTo>
                    <a:pt x="1722" y="531"/>
                  </a:lnTo>
                  <a:lnTo>
                    <a:pt x="1742" y="550"/>
                  </a:lnTo>
                  <a:lnTo>
                    <a:pt x="1766" y="550"/>
                  </a:lnTo>
                  <a:lnTo>
                    <a:pt x="1775" y="542"/>
                  </a:lnTo>
                  <a:lnTo>
                    <a:pt x="1797" y="536"/>
                  </a:lnTo>
                  <a:lnTo>
                    <a:pt x="1802" y="554"/>
                  </a:lnTo>
                  <a:lnTo>
                    <a:pt x="1801" y="562"/>
                  </a:lnTo>
                  <a:lnTo>
                    <a:pt x="1810" y="584"/>
                  </a:lnTo>
                  <a:lnTo>
                    <a:pt x="1811" y="604"/>
                  </a:lnTo>
                  <a:lnTo>
                    <a:pt x="1789" y="600"/>
                  </a:lnTo>
                  <a:lnTo>
                    <a:pt x="1779" y="607"/>
                  </a:lnTo>
                  <a:lnTo>
                    <a:pt x="1794" y="625"/>
                  </a:lnTo>
                  <a:lnTo>
                    <a:pt x="1806" y="649"/>
                  </a:lnTo>
                  <a:lnTo>
                    <a:pt x="1798" y="650"/>
                  </a:lnTo>
                  <a:lnTo>
                    <a:pt x="1804" y="660"/>
                  </a:lnTo>
                  <a:lnTo>
                    <a:pt x="1808" y="664"/>
                  </a:lnTo>
                  <a:lnTo>
                    <a:pt x="1807" y="657"/>
                  </a:lnTo>
                  <a:lnTo>
                    <a:pt x="1821" y="642"/>
                  </a:lnTo>
                  <a:lnTo>
                    <a:pt x="1837" y="652"/>
                  </a:lnTo>
                  <a:lnTo>
                    <a:pt x="1848" y="651"/>
                  </a:lnTo>
                  <a:lnTo>
                    <a:pt x="1863" y="639"/>
                  </a:lnTo>
                  <a:lnTo>
                    <a:pt x="1866" y="627"/>
                  </a:lnTo>
                  <a:lnTo>
                    <a:pt x="1873" y="604"/>
                  </a:lnTo>
                  <a:lnTo>
                    <a:pt x="1880" y="580"/>
                  </a:lnTo>
                  <a:lnTo>
                    <a:pt x="1876" y="566"/>
                  </a:lnTo>
                  <a:lnTo>
                    <a:pt x="1879" y="536"/>
                  </a:lnTo>
                  <a:lnTo>
                    <a:pt x="1862" y="504"/>
                  </a:lnTo>
                  <a:lnTo>
                    <a:pt x="1844" y="480"/>
                  </a:lnTo>
                  <a:lnTo>
                    <a:pt x="1840" y="460"/>
                  </a:lnTo>
                  <a:lnTo>
                    <a:pt x="1825" y="443"/>
                  </a:lnTo>
                  <a:lnTo>
                    <a:pt x="1784" y="421"/>
                  </a:lnTo>
                  <a:lnTo>
                    <a:pt x="1766" y="420"/>
                  </a:lnTo>
                  <a:lnTo>
                    <a:pt x="1764" y="430"/>
                  </a:lnTo>
                  <a:lnTo>
                    <a:pt x="1746" y="425"/>
                  </a:lnTo>
                  <a:lnTo>
                    <a:pt x="1728" y="413"/>
                  </a:lnTo>
                  <a:lnTo>
                    <a:pt x="1701" y="410"/>
                  </a:lnTo>
                  <a:lnTo>
                    <a:pt x="1718" y="364"/>
                  </a:lnTo>
                  <a:lnTo>
                    <a:pt x="1729" y="326"/>
                  </a:lnTo>
                  <a:lnTo>
                    <a:pt x="1772" y="320"/>
                  </a:lnTo>
                  <a:lnTo>
                    <a:pt x="1821" y="323"/>
                  </a:lnTo>
                  <a:lnTo>
                    <a:pt x="1829" y="314"/>
                  </a:lnTo>
                  <a:lnTo>
                    <a:pt x="1855" y="317"/>
                  </a:lnTo>
                  <a:lnTo>
                    <a:pt x="1869" y="331"/>
                  </a:lnTo>
                  <a:lnTo>
                    <a:pt x="1890" y="329"/>
                  </a:lnTo>
                  <a:lnTo>
                    <a:pt x="1917" y="324"/>
                  </a:lnTo>
                  <a:lnTo>
                    <a:pt x="1892" y="312"/>
                  </a:lnTo>
                  <a:lnTo>
                    <a:pt x="1892" y="280"/>
                  </a:lnTo>
                  <a:lnTo>
                    <a:pt x="1921" y="273"/>
                  </a:lnTo>
                  <a:lnTo>
                    <a:pt x="1961" y="297"/>
                  </a:lnTo>
                  <a:lnTo>
                    <a:pt x="1972" y="275"/>
                  </a:lnTo>
                  <a:lnTo>
                    <a:pt x="1961" y="260"/>
                  </a:lnTo>
                  <a:lnTo>
                    <a:pt x="1977" y="258"/>
                  </a:lnTo>
                  <a:lnTo>
                    <a:pt x="1999" y="285"/>
                  </a:lnTo>
                  <a:lnTo>
                    <a:pt x="1992" y="301"/>
                  </a:lnTo>
                  <a:lnTo>
                    <a:pt x="1989" y="320"/>
                  </a:lnTo>
                  <a:lnTo>
                    <a:pt x="1990" y="345"/>
                  </a:lnTo>
                  <a:lnTo>
                    <a:pt x="1972" y="349"/>
                  </a:lnTo>
                  <a:lnTo>
                    <a:pt x="1981" y="358"/>
                  </a:lnTo>
                  <a:lnTo>
                    <a:pt x="1980" y="370"/>
                  </a:lnTo>
                  <a:lnTo>
                    <a:pt x="2001" y="397"/>
                  </a:lnTo>
                  <a:lnTo>
                    <a:pt x="2053" y="441"/>
                  </a:lnTo>
                  <a:lnTo>
                    <a:pt x="2086" y="471"/>
                  </a:lnTo>
                  <a:lnTo>
                    <a:pt x="2105" y="485"/>
                  </a:lnTo>
                  <a:lnTo>
                    <a:pt x="2110" y="466"/>
                  </a:lnTo>
                  <a:lnTo>
                    <a:pt x="2096" y="446"/>
                  </a:lnTo>
                  <a:lnTo>
                    <a:pt x="2115" y="441"/>
                  </a:lnTo>
                  <a:lnTo>
                    <a:pt x="2098" y="418"/>
                  </a:lnTo>
                  <a:lnTo>
                    <a:pt x="2114" y="408"/>
                  </a:lnTo>
                  <a:lnTo>
                    <a:pt x="2099" y="399"/>
                  </a:lnTo>
                  <a:lnTo>
                    <a:pt x="2088" y="383"/>
                  </a:lnTo>
                  <a:lnTo>
                    <a:pt x="2102" y="382"/>
                  </a:lnTo>
                  <a:lnTo>
                    <a:pt x="2072" y="354"/>
                  </a:lnTo>
                  <a:lnTo>
                    <a:pt x="2050" y="349"/>
                  </a:lnTo>
                  <a:lnTo>
                    <a:pt x="2041" y="341"/>
                  </a:lnTo>
                  <a:lnTo>
                    <a:pt x="2037" y="322"/>
                  </a:lnTo>
                  <a:lnTo>
                    <a:pt x="2027" y="310"/>
                  </a:lnTo>
                  <a:lnTo>
                    <a:pt x="2050" y="312"/>
                  </a:lnTo>
                  <a:lnTo>
                    <a:pt x="2054" y="304"/>
                  </a:lnTo>
                  <a:lnTo>
                    <a:pt x="2069" y="311"/>
                  </a:lnTo>
                  <a:lnTo>
                    <a:pt x="2089" y="296"/>
                  </a:lnTo>
                  <a:lnTo>
                    <a:pt x="2127" y="309"/>
                  </a:lnTo>
                  <a:lnTo>
                    <a:pt x="2121" y="301"/>
                  </a:lnTo>
                  <a:lnTo>
                    <a:pt x="2127" y="289"/>
                  </a:lnTo>
                  <a:lnTo>
                    <a:pt x="2132" y="275"/>
                  </a:lnTo>
                  <a:lnTo>
                    <a:pt x="2142" y="273"/>
                  </a:lnTo>
                  <a:lnTo>
                    <a:pt x="2162" y="259"/>
                  </a:lnTo>
                  <a:lnTo>
                    <a:pt x="2195" y="263"/>
                  </a:lnTo>
                  <a:lnTo>
                    <a:pt x="2192" y="258"/>
                  </a:lnTo>
                  <a:lnTo>
                    <a:pt x="2179" y="250"/>
                  </a:lnTo>
                  <a:lnTo>
                    <a:pt x="2165" y="245"/>
                  </a:lnTo>
                  <a:lnTo>
                    <a:pt x="2135" y="230"/>
                  </a:lnTo>
                  <a:lnTo>
                    <a:pt x="2107" y="220"/>
                  </a:lnTo>
                  <a:lnTo>
                    <a:pt x="2128" y="221"/>
                  </a:lnTo>
                  <a:lnTo>
                    <a:pt x="2134" y="213"/>
                  </a:lnTo>
                  <a:lnTo>
                    <a:pt x="2128" y="210"/>
                  </a:lnTo>
                  <a:lnTo>
                    <a:pt x="2117" y="188"/>
                  </a:lnTo>
                  <a:lnTo>
                    <a:pt x="2124" y="183"/>
                  </a:lnTo>
                  <a:lnTo>
                    <a:pt x="2127" y="194"/>
                  </a:lnTo>
                  <a:lnTo>
                    <a:pt x="2139" y="195"/>
                  </a:lnTo>
                  <a:lnTo>
                    <a:pt x="2136" y="183"/>
                  </a:lnTo>
                  <a:lnTo>
                    <a:pt x="2149" y="185"/>
                  </a:lnTo>
                  <a:lnTo>
                    <a:pt x="2158" y="186"/>
                  </a:lnTo>
                  <a:lnTo>
                    <a:pt x="2154" y="172"/>
                  </a:lnTo>
                  <a:lnTo>
                    <a:pt x="2163" y="168"/>
                  </a:lnTo>
                  <a:lnTo>
                    <a:pt x="2150" y="158"/>
                  </a:lnTo>
                  <a:lnTo>
                    <a:pt x="2155" y="143"/>
                  </a:lnTo>
                  <a:lnTo>
                    <a:pt x="2167" y="151"/>
                  </a:lnTo>
                  <a:lnTo>
                    <a:pt x="2166" y="129"/>
                  </a:lnTo>
                  <a:lnTo>
                    <a:pt x="2163" y="113"/>
                  </a:lnTo>
                  <a:lnTo>
                    <a:pt x="2134" y="115"/>
                  </a:lnTo>
                  <a:lnTo>
                    <a:pt x="2116" y="123"/>
                  </a:lnTo>
                  <a:lnTo>
                    <a:pt x="2102" y="129"/>
                  </a:lnTo>
                  <a:lnTo>
                    <a:pt x="2098" y="133"/>
                  </a:lnTo>
                  <a:lnTo>
                    <a:pt x="2081" y="119"/>
                  </a:lnTo>
                  <a:lnTo>
                    <a:pt x="2021" y="141"/>
                  </a:lnTo>
                  <a:lnTo>
                    <a:pt x="2020" y="142"/>
                  </a:lnTo>
                  <a:lnTo>
                    <a:pt x="2020" y="142"/>
                  </a:lnTo>
                  <a:lnTo>
                    <a:pt x="1988" y="134"/>
                  </a:lnTo>
                  <a:lnTo>
                    <a:pt x="1936" y="126"/>
                  </a:lnTo>
                  <a:lnTo>
                    <a:pt x="1911" y="126"/>
                  </a:lnTo>
                  <a:lnTo>
                    <a:pt x="1861" y="122"/>
                  </a:lnTo>
                  <a:lnTo>
                    <a:pt x="1867" y="130"/>
                  </a:lnTo>
                  <a:lnTo>
                    <a:pt x="1896" y="141"/>
                  </a:lnTo>
                  <a:lnTo>
                    <a:pt x="1888" y="146"/>
                  </a:lnTo>
                  <a:lnTo>
                    <a:pt x="1841" y="131"/>
                  </a:lnTo>
                  <a:lnTo>
                    <a:pt x="1818" y="132"/>
                  </a:lnTo>
                  <a:lnTo>
                    <a:pt x="1788" y="129"/>
                  </a:lnTo>
                  <a:lnTo>
                    <a:pt x="1765" y="130"/>
                  </a:lnTo>
                  <a:lnTo>
                    <a:pt x="1753" y="133"/>
                  </a:lnTo>
                  <a:lnTo>
                    <a:pt x="1729" y="128"/>
                  </a:lnTo>
                  <a:lnTo>
                    <a:pt x="1711" y="115"/>
                  </a:lnTo>
                  <a:lnTo>
                    <a:pt x="1690" y="109"/>
                  </a:lnTo>
                  <a:lnTo>
                    <a:pt x="1660" y="106"/>
                  </a:lnTo>
                  <a:lnTo>
                    <a:pt x="1612" y="109"/>
                  </a:lnTo>
                  <a:lnTo>
                    <a:pt x="1559" y="96"/>
                  </a:lnTo>
                  <a:lnTo>
                    <a:pt x="1533" y="86"/>
                  </a:lnTo>
                  <a:lnTo>
                    <a:pt x="1402" y="75"/>
                  </a:lnTo>
                  <a:lnTo>
                    <a:pt x="1395" y="82"/>
                  </a:lnTo>
                  <a:lnTo>
                    <a:pt x="1426" y="98"/>
                  </a:lnTo>
                  <a:lnTo>
                    <a:pt x="1402" y="96"/>
                  </a:lnTo>
                  <a:lnTo>
                    <a:pt x="1399" y="101"/>
                  </a:lnTo>
                  <a:lnTo>
                    <a:pt x="1367" y="95"/>
                  </a:lnTo>
                  <a:lnTo>
                    <a:pt x="1351" y="100"/>
                  </a:lnTo>
                  <a:lnTo>
                    <a:pt x="1320" y="92"/>
                  </a:lnTo>
                  <a:lnTo>
                    <a:pt x="1331" y="110"/>
                  </a:lnTo>
                  <a:lnTo>
                    <a:pt x="1301" y="103"/>
                  </a:lnTo>
                  <a:lnTo>
                    <a:pt x="1268" y="90"/>
                  </a:lnTo>
                  <a:lnTo>
                    <a:pt x="1267" y="83"/>
                  </a:lnTo>
                  <a:lnTo>
                    <a:pt x="1247" y="72"/>
                  </a:lnTo>
                  <a:lnTo>
                    <a:pt x="1215" y="64"/>
                  </a:lnTo>
                  <a:lnTo>
                    <a:pt x="1195" y="64"/>
                  </a:lnTo>
                  <a:lnTo>
                    <a:pt x="1165" y="61"/>
                  </a:lnTo>
                  <a:lnTo>
                    <a:pt x="1180" y="73"/>
                  </a:lnTo>
                  <a:lnTo>
                    <a:pt x="1124" y="71"/>
                  </a:lnTo>
                  <a:lnTo>
                    <a:pt x="1111" y="63"/>
                  </a:lnTo>
                  <a:lnTo>
                    <a:pt x="1068" y="61"/>
                  </a:lnTo>
                  <a:lnTo>
                    <a:pt x="1051" y="63"/>
                  </a:lnTo>
                  <a:lnTo>
                    <a:pt x="1051" y="68"/>
                  </a:lnTo>
                  <a:lnTo>
                    <a:pt x="1032" y="57"/>
                  </a:lnTo>
                  <a:lnTo>
                    <a:pt x="1024" y="60"/>
                  </a:lnTo>
                  <a:lnTo>
                    <a:pt x="1001" y="56"/>
                  </a:lnTo>
                  <a:lnTo>
                    <a:pt x="983" y="54"/>
                  </a:lnTo>
                  <a:lnTo>
                    <a:pt x="986" y="49"/>
                  </a:lnTo>
                  <a:lnTo>
                    <a:pt x="1008" y="40"/>
                  </a:lnTo>
                  <a:lnTo>
                    <a:pt x="1016" y="36"/>
                  </a:lnTo>
                  <a:lnTo>
                    <a:pt x="1009" y="28"/>
                  </a:lnTo>
                  <a:lnTo>
                    <a:pt x="992" y="22"/>
                  </a:lnTo>
                  <a:lnTo>
                    <a:pt x="955" y="15"/>
                  </a:lnTo>
                  <a:lnTo>
                    <a:pt x="920" y="14"/>
                  </a:lnTo>
                  <a:lnTo>
                    <a:pt x="913" y="18"/>
                  </a:lnTo>
                  <a:lnTo>
                    <a:pt x="901" y="11"/>
                  </a:lnTo>
                  <a:lnTo>
                    <a:pt x="901" y="11"/>
                  </a:lnTo>
                  <a:lnTo>
                    <a:pt x="871" y="8"/>
                  </a:lnTo>
                  <a:lnTo>
                    <a:pt x="883" y="5"/>
                  </a:lnTo>
                  <a:lnTo>
                    <a:pt x="856"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222" name="Freeform 222"/>
            <p:cNvSpPr>
              <a:spLocks/>
            </p:cNvSpPr>
            <p:nvPr/>
          </p:nvSpPr>
          <p:spPr bwMode="auto">
            <a:xfrm>
              <a:off x="5714147" y="5173091"/>
              <a:ext cx="69431" cy="63684"/>
            </a:xfrm>
            <a:custGeom>
              <a:avLst/>
              <a:gdLst>
                <a:gd name="T0" fmla="*/ 36 w 42"/>
                <a:gd name="T1" fmla="*/ 6 h 41"/>
                <a:gd name="T2" fmla="*/ 29 w 42"/>
                <a:gd name="T3" fmla="*/ 0 h 41"/>
                <a:gd name="T4" fmla="*/ 20 w 42"/>
                <a:gd name="T5" fmla="*/ 4 h 41"/>
                <a:gd name="T6" fmla="*/ 10 w 42"/>
                <a:gd name="T7" fmla="*/ 12 h 41"/>
                <a:gd name="T8" fmla="*/ 0 w 42"/>
                <a:gd name="T9" fmla="*/ 25 h 41"/>
                <a:gd name="T10" fmla="*/ 12 w 42"/>
                <a:gd name="T11" fmla="*/ 41 h 41"/>
                <a:gd name="T12" fmla="*/ 18 w 42"/>
                <a:gd name="T13" fmla="*/ 39 h 41"/>
                <a:gd name="T14" fmla="*/ 22 w 42"/>
                <a:gd name="T15" fmla="*/ 32 h 41"/>
                <a:gd name="T16" fmla="*/ 32 w 42"/>
                <a:gd name="T17" fmla="*/ 29 h 41"/>
                <a:gd name="T18" fmla="*/ 36 w 42"/>
                <a:gd name="T19" fmla="*/ 22 h 41"/>
                <a:gd name="T20" fmla="*/ 42 w 42"/>
                <a:gd name="T21" fmla="*/ 12 h 41"/>
                <a:gd name="T22" fmla="*/ 36 w 42"/>
                <a:gd name="T23" fmla="*/ 6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2" h="41">
                  <a:moveTo>
                    <a:pt x="36" y="6"/>
                  </a:moveTo>
                  <a:lnTo>
                    <a:pt x="29" y="0"/>
                  </a:lnTo>
                  <a:lnTo>
                    <a:pt x="20" y="4"/>
                  </a:lnTo>
                  <a:lnTo>
                    <a:pt x="10" y="12"/>
                  </a:lnTo>
                  <a:lnTo>
                    <a:pt x="0" y="25"/>
                  </a:lnTo>
                  <a:lnTo>
                    <a:pt x="12" y="41"/>
                  </a:lnTo>
                  <a:lnTo>
                    <a:pt x="18" y="39"/>
                  </a:lnTo>
                  <a:lnTo>
                    <a:pt x="22" y="32"/>
                  </a:lnTo>
                  <a:lnTo>
                    <a:pt x="32" y="29"/>
                  </a:lnTo>
                  <a:lnTo>
                    <a:pt x="36" y="22"/>
                  </a:lnTo>
                  <a:lnTo>
                    <a:pt x="42" y="12"/>
                  </a:lnTo>
                  <a:lnTo>
                    <a:pt x="36" y="6"/>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grpSp>
      <p:sp>
        <p:nvSpPr>
          <p:cNvPr id="237" name="TextBox 236"/>
          <p:cNvSpPr txBox="1"/>
          <p:nvPr userDrawn="1"/>
        </p:nvSpPr>
        <p:spPr>
          <a:xfrm>
            <a:off x="1061312" y="3318065"/>
            <a:ext cx="437619" cy="123111"/>
          </a:xfrm>
          <a:prstGeom prst="rect">
            <a:avLst/>
          </a:prstGeom>
          <a:noFill/>
        </p:spPr>
        <p:txBody>
          <a:bodyPr wrap="none" lIns="0" tIns="0" rIns="0" bIns="0" rtlCol="0">
            <a:spAutoFit/>
          </a:bodyPr>
          <a:lstStyle/>
          <a:p>
            <a:pPr algn="ctr"/>
            <a:r>
              <a:rPr lang="en-US" sz="800" dirty="0">
                <a:solidFill>
                  <a:srgbClr val="FFFFFF"/>
                </a:solidFill>
                <a:latin typeface="Deutsche Bank Display" charset="0"/>
                <a:ea typeface="Deutsche Bank Display" charset="0"/>
                <a:cs typeface="Deutsche Bank Display" charset="0"/>
              </a:rPr>
              <a:t>Americas</a:t>
            </a:r>
          </a:p>
        </p:txBody>
      </p:sp>
      <p:sp>
        <p:nvSpPr>
          <p:cNvPr id="239" name="Text Placeholder 238"/>
          <p:cNvSpPr>
            <a:spLocks noGrp="1"/>
          </p:cNvSpPr>
          <p:nvPr userDrawn="1">
            <p:ph type="body" sz="quarter" idx="73" hasCustomPrompt="1"/>
          </p:nvPr>
        </p:nvSpPr>
        <p:spPr>
          <a:xfrm>
            <a:off x="763390" y="3444433"/>
            <a:ext cx="1033463" cy="274734"/>
          </a:xfrm>
          <a:prstGeom prst="rect">
            <a:avLst/>
          </a:prstGeom>
        </p:spPr>
        <p:txBody>
          <a:bodyPr lIns="0" tIns="0" rIns="0" bIns="0"/>
          <a:lstStyle>
            <a:lvl1pPr marL="0" indent="0" algn="ctr">
              <a:buNone/>
              <a:defRPr sz="1900">
                <a:solidFill>
                  <a:schemeClr val="bg1"/>
                </a:solidFill>
                <a:latin typeface="Deutsche Bank Display" charset="0"/>
                <a:ea typeface="Deutsche Bank Display" charset="0"/>
                <a:cs typeface="Deutsche Bank Display" charset="0"/>
              </a:defRPr>
            </a:lvl1pPr>
          </a:lstStyle>
          <a:p>
            <a:pPr lvl="0"/>
            <a:r>
              <a:rPr lang="en-US" dirty="0"/>
              <a:t>€</a:t>
            </a:r>
            <a:r>
              <a:rPr lang="en-US" dirty="0" err="1"/>
              <a:t>XX.Xbn</a:t>
            </a:r>
            <a:endParaRPr lang="en-US" dirty="0"/>
          </a:p>
        </p:txBody>
      </p:sp>
      <p:sp>
        <p:nvSpPr>
          <p:cNvPr id="240" name="Oval 239"/>
          <p:cNvSpPr/>
          <p:nvPr userDrawn="1"/>
        </p:nvSpPr>
        <p:spPr>
          <a:xfrm>
            <a:off x="735388" y="4680357"/>
            <a:ext cx="1089467" cy="1089467"/>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94" dirty="0">
              <a:solidFill>
                <a:srgbClr val="FFFFFF"/>
              </a:solidFill>
              <a:latin typeface="Deutsche Bank Text Beta" charset="0"/>
              <a:ea typeface="Deutsche Bank Text Beta" charset="0"/>
              <a:cs typeface="Deutsche Bank Text Beta" charset="0"/>
            </a:endParaRPr>
          </a:p>
        </p:txBody>
      </p:sp>
      <p:sp>
        <p:nvSpPr>
          <p:cNvPr id="241" name="TextBox 240"/>
          <p:cNvSpPr txBox="1"/>
          <p:nvPr userDrawn="1"/>
        </p:nvSpPr>
        <p:spPr>
          <a:xfrm>
            <a:off x="1069326" y="5020501"/>
            <a:ext cx="421590" cy="123111"/>
          </a:xfrm>
          <a:prstGeom prst="rect">
            <a:avLst/>
          </a:prstGeom>
          <a:noFill/>
        </p:spPr>
        <p:txBody>
          <a:bodyPr wrap="none" lIns="0" tIns="0" rIns="0" bIns="0" rtlCol="0">
            <a:spAutoFit/>
          </a:bodyPr>
          <a:lstStyle/>
          <a:p>
            <a:pPr algn="ctr"/>
            <a:r>
              <a:rPr lang="en-US" sz="800" dirty="0">
                <a:solidFill>
                  <a:srgbClr val="FFFFFF"/>
                </a:solidFill>
                <a:latin typeface="Deutsche Bank Display" charset="0"/>
                <a:ea typeface="Deutsche Bank Display" charset="0"/>
                <a:cs typeface="Deutsche Bank Display" charset="0"/>
              </a:rPr>
              <a:t>Germany</a:t>
            </a:r>
          </a:p>
        </p:txBody>
      </p:sp>
      <p:sp>
        <p:nvSpPr>
          <p:cNvPr id="242" name="Text Placeholder 238"/>
          <p:cNvSpPr>
            <a:spLocks noGrp="1"/>
          </p:cNvSpPr>
          <p:nvPr userDrawn="1">
            <p:ph type="body" sz="quarter" idx="74" hasCustomPrompt="1"/>
          </p:nvPr>
        </p:nvSpPr>
        <p:spPr>
          <a:xfrm>
            <a:off x="763390" y="5146869"/>
            <a:ext cx="1033463" cy="274734"/>
          </a:xfrm>
          <a:prstGeom prst="rect">
            <a:avLst/>
          </a:prstGeom>
        </p:spPr>
        <p:txBody>
          <a:bodyPr lIns="0" tIns="0" rIns="0" bIns="0"/>
          <a:lstStyle>
            <a:lvl1pPr marL="0" indent="0" algn="ctr">
              <a:buNone/>
              <a:defRPr sz="1900">
                <a:solidFill>
                  <a:schemeClr val="bg1"/>
                </a:solidFill>
                <a:latin typeface="Deutsche Bank Display" charset="0"/>
                <a:ea typeface="Deutsche Bank Display" charset="0"/>
                <a:cs typeface="Deutsche Bank Display" charset="0"/>
              </a:defRPr>
            </a:lvl1pPr>
          </a:lstStyle>
          <a:p>
            <a:pPr lvl="0"/>
            <a:r>
              <a:rPr lang="en-US" dirty="0"/>
              <a:t>€</a:t>
            </a:r>
            <a:r>
              <a:rPr lang="en-US" dirty="0" err="1"/>
              <a:t>XX.Xbn</a:t>
            </a:r>
            <a:endParaRPr lang="en-US" dirty="0"/>
          </a:p>
        </p:txBody>
      </p:sp>
      <p:sp>
        <p:nvSpPr>
          <p:cNvPr id="243" name="Oval 242"/>
          <p:cNvSpPr/>
          <p:nvPr userDrawn="1"/>
        </p:nvSpPr>
        <p:spPr>
          <a:xfrm>
            <a:off x="8949314" y="2977921"/>
            <a:ext cx="1089467" cy="1089467"/>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94" dirty="0">
              <a:solidFill>
                <a:srgbClr val="FFFFFF"/>
              </a:solidFill>
              <a:latin typeface="Deutsche Bank Text Beta" charset="0"/>
              <a:ea typeface="Deutsche Bank Text Beta" charset="0"/>
              <a:cs typeface="Deutsche Bank Text Beta" charset="0"/>
            </a:endParaRPr>
          </a:p>
        </p:txBody>
      </p:sp>
      <p:sp>
        <p:nvSpPr>
          <p:cNvPr id="244" name="TextBox 243"/>
          <p:cNvSpPr txBox="1"/>
          <p:nvPr userDrawn="1"/>
        </p:nvSpPr>
        <p:spPr>
          <a:xfrm>
            <a:off x="9344167" y="3318065"/>
            <a:ext cx="299762" cy="123111"/>
          </a:xfrm>
          <a:prstGeom prst="rect">
            <a:avLst/>
          </a:prstGeom>
          <a:noFill/>
        </p:spPr>
        <p:txBody>
          <a:bodyPr wrap="none" lIns="0" tIns="0" rIns="0" bIns="0" rtlCol="0">
            <a:spAutoFit/>
          </a:bodyPr>
          <a:lstStyle/>
          <a:p>
            <a:pPr algn="ctr"/>
            <a:r>
              <a:rPr lang="en-US" sz="800" dirty="0">
                <a:solidFill>
                  <a:srgbClr val="00205B"/>
                </a:solidFill>
                <a:latin typeface="Deutsche Bank Display" charset="0"/>
                <a:ea typeface="Deutsche Bank Display" charset="0"/>
                <a:cs typeface="Deutsche Bank Display" charset="0"/>
              </a:rPr>
              <a:t>EMEA</a:t>
            </a:r>
          </a:p>
        </p:txBody>
      </p:sp>
      <p:sp>
        <p:nvSpPr>
          <p:cNvPr id="245" name="Text Placeholder 238"/>
          <p:cNvSpPr>
            <a:spLocks noGrp="1"/>
          </p:cNvSpPr>
          <p:nvPr userDrawn="1">
            <p:ph type="body" sz="quarter" idx="75" hasCustomPrompt="1"/>
          </p:nvPr>
        </p:nvSpPr>
        <p:spPr>
          <a:xfrm>
            <a:off x="8977316" y="3444433"/>
            <a:ext cx="1033463" cy="274734"/>
          </a:xfrm>
          <a:prstGeom prst="rect">
            <a:avLst/>
          </a:prstGeom>
        </p:spPr>
        <p:txBody>
          <a:bodyPr lIns="0" tIns="0" rIns="0" bIns="0"/>
          <a:lstStyle>
            <a:lvl1pPr marL="0" indent="0" algn="ctr">
              <a:buNone/>
              <a:defRPr sz="1900">
                <a:solidFill>
                  <a:schemeClr val="tx1"/>
                </a:solidFill>
                <a:latin typeface="Deutsche Bank Display" charset="0"/>
                <a:ea typeface="Deutsche Bank Display" charset="0"/>
                <a:cs typeface="Deutsche Bank Display" charset="0"/>
              </a:defRPr>
            </a:lvl1pPr>
          </a:lstStyle>
          <a:p>
            <a:pPr lvl="0"/>
            <a:r>
              <a:rPr lang="en-US" dirty="0"/>
              <a:t>€</a:t>
            </a:r>
            <a:r>
              <a:rPr lang="en-US" dirty="0" err="1"/>
              <a:t>XX.Xbn</a:t>
            </a:r>
            <a:endParaRPr lang="en-US" dirty="0"/>
          </a:p>
        </p:txBody>
      </p:sp>
      <p:sp>
        <p:nvSpPr>
          <p:cNvPr id="246" name="Oval 245"/>
          <p:cNvSpPr/>
          <p:nvPr userDrawn="1"/>
        </p:nvSpPr>
        <p:spPr>
          <a:xfrm>
            <a:off x="8949314" y="4680357"/>
            <a:ext cx="1089467" cy="1089467"/>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94" dirty="0">
              <a:solidFill>
                <a:srgbClr val="000E28"/>
              </a:solidFill>
              <a:latin typeface="Deutsche Bank Text Beta" charset="0"/>
              <a:ea typeface="Deutsche Bank Text Beta" charset="0"/>
              <a:cs typeface="Deutsche Bank Text Beta" charset="0"/>
            </a:endParaRPr>
          </a:p>
        </p:txBody>
      </p:sp>
      <p:sp>
        <p:nvSpPr>
          <p:cNvPr id="247" name="TextBox 246"/>
          <p:cNvSpPr txBox="1"/>
          <p:nvPr userDrawn="1"/>
        </p:nvSpPr>
        <p:spPr>
          <a:xfrm>
            <a:off x="9356189" y="5020501"/>
            <a:ext cx="275717" cy="123111"/>
          </a:xfrm>
          <a:prstGeom prst="rect">
            <a:avLst/>
          </a:prstGeom>
          <a:noFill/>
        </p:spPr>
        <p:txBody>
          <a:bodyPr wrap="none" lIns="0" tIns="0" rIns="0" bIns="0" rtlCol="0">
            <a:spAutoFit/>
          </a:bodyPr>
          <a:lstStyle/>
          <a:p>
            <a:pPr algn="ctr"/>
            <a:r>
              <a:rPr lang="en-US" sz="800" dirty="0">
                <a:solidFill>
                  <a:srgbClr val="FFFFFF"/>
                </a:solidFill>
                <a:latin typeface="Deutsche Bank Display" charset="0"/>
                <a:ea typeface="Deutsche Bank Display" charset="0"/>
                <a:cs typeface="Deutsche Bank Display" charset="0"/>
              </a:rPr>
              <a:t>APAC</a:t>
            </a:r>
          </a:p>
        </p:txBody>
      </p:sp>
      <p:sp>
        <p:nvSpPr>
          <p:cNvPr id="248" name="Text Placeholder 238"/>
          <p:cNvSpPr>
            <a:spLocks noGrp="1"/>
          </p:cNvSpPr>
          <p:nvPr userDrawn="1">
            <p:ph type="body" sz="quarter" idx="76" hasCustomPrompt="1"/>
          </p:nvPr>
        </p:nvSpPr>
        <p:spPr>
          <a:xfrm>
            <a:off x="8977316" y="5146869"/>
            <a:ext cx="1033463" cy="274734"/>
          </a:xfrm>
          <a:prstGeom prst="rect">
            <a:avLst/>
          </a:prstGeom>
        </p:spPr>
        <p:txBody>
          <a:bodyPr lIns="0" tIns="0" rIns="0" bIns="0"/>
          <a:lstStyle>
            <a:lvl1pPr marL="0" indent="0" algn="ctr">
              <a:buNone/>
              <a:defRPr sz="1900">
                <a:solidFill>
                  <a:schemeClr val="bg1"/>
                </a:solidFill>
                <a:latin typeface="Deutsche Bank Display" charset="0"/>
                <a:ea typeface="Deutsche Bank Display" charset="0"/>
                <a:cs typeface="Deutsche Bank Display" charset="0"/>
              </a:defRPr>
            </a:lvl1pPr>
          </a:lstStyle>
          <a:p>
            <a:pPr lvl="0"/>
            <a:r>
              <a:rPr lang="en-US" dirty="0"/>
              <a:t>€</a:t>
            </a:r>
            <a:r>
              <a:rPr lang="en-US" dirty="0" err="1"/>
              <a:t>XX.Xbn</a:t>
            </a:r>
            <a:endParaRPr lang="en-US" dirty="0"/>
          </a:p>
        </p:txBody>
      </p:sp>
      <p:sp>
        <p:nvSpPr>
          <p:cNvPr id="249" name="Text Placeholder 5"/>
          <p:cNvSpPr>
            <a:spLocks noGrp="1"/>
          </p:cNvSpPr>
          <p:nvPr userDrawn="1">
            <p:ph type="body" sz="quarter" idx="63" hasCustomPrompt="1"/>
          </p:nvPr>
        </p:nvSpPr>
        <p:spPr>
          <a:xfrm>
            <a:off x="701674" y="824430"/>
            <a:ext cx="8532813" cy="478908"/>
          </a:xfrm>
          <a:prstGeom prst="rect">
            <a:avLst/>
          </a:prstGeom>
        </p:spPr>
        <p:txBody>
          <a:bodyPr lIns="0" tIns="0" rIns="0" bIns="0"/>
          <a:lstStyle>
            <a:lvl1pPr marL="0" indent="0">
              <a:lnSpc>
                <a:spcPts val="4000"/>
              </a:lnSpc>
              <a:spcBef>
                <a:spcPts val="0"/>
              </a:spcBef>
              <a:buNone/>
              <a:defRPr sz="3600" baseline="0">
                <a:solidFill>
                  <a:schemeClr val="tx1"/>
                </a:solidFill>
                <a:latin typeface="Deutsche Bank Display" charset="0"/>
                <a:ea typeface="Deutsche Bank Display" charset="0"/>
                <a:cs typeface="Deutsche Bank Display" charset="0"/>
              </a:defRPr>
            </a:lvl1pPr>
            <a:lvl2pPr marL="455783" indent="0">
              <a:buNone/>
              <a:defRPr sz="3600">
                <a:latin typeface="Deutsche Bank Display Beta" charset="0"/>
                <a:ea typeface="Deutsche Bank Display Beta" charset="0"/>
                <a:cs typeface="Deutsche Bank Display Beta" charset="0"/>
              </a:defRPr>
            </a:lvl2pPr>
            <a:lvl3pPr marL="911566" indent="0">
              <a:buNone/>
              <a:defRPr sz="3600">
                <a:latin typeface="Deutsche Bank Display Beta" charset="0"/>
                <a:ea typeface="Deutsche Bank Display Beta" charset="0"/>
                <a:cs typeface="Deutsche Bank Display Beta" charset="0"/>
              </a:defRPr>
            </a:lvl3pPr>
            <a:lvl4pPr marL="1367348" indent="0">
              <a:buNone/>
              <a:defRPr sz="3600">
                <a:latin typeface="Deutsche Bank Display Beta" charset="0"/>
                <a:ea typeface="Deutsche Bank Display Beta" charset="0"/>
                <a:cs typeface="Deutsche Bank Display Beta" charset="0"/>
              </a:defRPr>
            </a:lvl4pPr>
            <a:lvl5pPr marL="1823131" indent="0">
              <a:buNone/>
              <a:defRPr sz="3600">
                <a:latin typeface="Deutsche Bank Display Beta" charset="0"/>
                <a:ea typeface="Deutsche Bank Display Beta" charset="0"/>
                <a:cs typeface="Deutsche Bank Display Beta" charset="0"/>
              </a:defRPr>
            </a:lvl5pPr>
          </a:lstStyle>
          <a:p>
            <a:pPr lvl="0"/>
            <a:r>
              <a:rPr lang="en-US" dirty="0"/>
              <a:t>Deutsche Bank Display Dark Blue 36pt</a:t>
            </a:r>
          </a:p>
        </p:txBody>
      </p:sp>
      <p:sp>
        <p:nvSpPr>
          <p:cNvPr id="250" name="Text Placeholder 6"/>
          <p:cNvSpPr>
            <a:spLocks noGrp="1"/>
          </p:cNvSpPr>
          <p:nvPr userDrawn="1">
            <p:ph type="body" sz="quarter" idx="72" hasCustomPrompt="1"/>
          </p:nvPr>
        </p:nvSpPr>
        <p:spPr>
          <a:xfrm>
            <a:off x="702650" y="6764338"/>
            <a:ext cx="9324000" cy="268287"/>
          </a:xfrm>
          <a:prstGeom prst="rect">
            <a:avLst/>
          </a:prstGeom>
        </p:spPr>
        <p:txBody>
          <a:bodyPr lIns="0" tIns="0" rIns="0" bIns="0" anchor="b"/>
          <a:lstStyle>
            <a:lvl1pPr marL="0" indent="0">
              <a:lnSpc>
                <a:spcPts val="800"/>
              </a:lnSpc>
              <a:spcBef>
                <a:spcPts val="0"/>
              </a:spcBef>
              <a:buNone/>
              <a:defRPr sz="800">
                <a:solidFill>
                  <a:schemeClr val="tx2"/>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8pt</a:t>
            </a:r>
          </a:p>
        </p:txBody>
      </p:sp>
    </p:spTree>
    <p:extLst>
      <p:ext uri="{BB962C8B-B14F-4D97-AF65-F5344CB8AC3E}">
        <p14:creationId xmlns:p14="http://schemas.microsoft.com/office/powerpoint/2010/main" val="1868813894"/>
      </p:ext>
    </p:extLst>
  </p:cSld>
  <p:clrMapOvr>
    <a:masterClrMapping/>
  </p:clrMapOvr>
</p:sldLayout>
</file>

<file path=ppt/slideLayouts/slideLayout125.xml><?xml version="1.0" encoding="utf-8"?>
<p:sldLayout xmlns:a="http://schemas.openxmlformats.org/drawingml/2006/main" xmlns:r="http://schemas.openxmlformats.org/officeDocument/2006/relationships" xmlns:p="http://schemas.openxmlformats.org/presentationml/2006/main" preserve="1" userDrawn="1">
  <p:cSld name="1 Column Text/1 Column Map">
    <p:spTree>
      <p:nvGrpSpPr>
        <p:cNvPr id="1" name=""/>
        <p:cNvGrpSpPr/>
        <p:nvPr/>
      </p:nvGrpSpPr>
      <p:grpSpPr>
        <a:xfrm>
          <a:off x="0" y="0"/>
          <a:ext cx="0" cy="0"/>
          <a:chOff x="0" y="0"/>
          <a:chExt cx="0" cy="0"/>
        </a:xfrm>
      </p:grpSpPr>
      <p:sp>
        <p:nvSpPr>
          <p:cNvPr id="3" name="Text Placeholder 2"/>
          <p:cNvSpPr>
            <a:spLocks noGrp="1"/>
          </p:cNvSpPr>
          <p:nvPr>
            <p:ph type="body" sz="quarter" idx="62" hasCustomPrompt="1"/>
          </p:nvPr>
        </p:nvSpPr>
        <p:spPr>
          <a:xfrm>
            <a:off x="701675" y="441325"/>
            <a:ext cx="3060700" cy="173038"/>
          </a:xfrm>
          <a:prstGeom prst="rect">
            <a:avLst/>
          </a:prstGeom>
        </p:spPr>
        <p:txBody>
          <a:bodyPr lIns="0" tIns="0" rIns="0" bIns="0"/>
          <a:lstStyle>
            <a:lvl1pPr marL="0" indent="0">
              <a:buNone/>
              <a:defRPr sz="997" b="0" i="0" baseline="0">
                <a:solidFill>
                  <a:schemeClr val="accent2"/>
                </a:solidFill>
                <a:latin typeface="Deutsche Bank Text" charset="0"/>
                <a:ea typeface="Deutsche Bank Text" charset="0"/>
                <a:cs typeface="Deutsche Bank Text" charset="0"/>
              </a:defRPr>
            </a:lvl1pPr>
            <a:lvl2pPr marL="455783" indent="0">
              <a:buNone/>
              <a:defRPr/>
            </a:lvl2pPr>
            <a:lvl3pPr marL="911565" indent="0">
              <a:buNone/>
              <a:defRPr/>
            </a:lvl3pPr>
            <a:lvl4pPr marL="1367348" indent="0">
              <a:buNone/>
              <a:defRPr/>
            </a:lvl4pPr>
            <a:lvl5pPr marL="1823131" indent="0">
              <a:buNone/>
              <a:defRPr/>
            </a:lvl5pPr>
          </a:lstStyle>
          <a:p>
            <a:pPr lvl="0"/>
            <a:r>
              <a:rPr lang="en-US" dirty="0"/>
              <a:t>Deutsche Bank Text Orange 10pt</a:t>
            </a:r>
          </a:p>
        </p:txBody>
      </p:sp>
      <p:sp>
        <p:nvSpPr>
          <p:cNvPr id="4" name="Text Placeholder 5"/>
          <p:cNvSpPr>
            <a:spLocks noGrp="1"/>
          </p:cNvSpPr>
          <p:nvPr>
            <p:ph type="body" sz="quarter" idx="63" hasCustomPrompt="1"/>
          </p:nvPr>
        </p:nvSpPr>
        <p:spPr>
          <a:xfrm>
            <a:off x="701674" y="824430"/>
            <a:ext cx="8532813" cy="478908"/>
          </a:xfrm>
          <a:prstGeom prst="rect">
            <a:avLst/>
          </a:prstGeom>
        </p:spPr>
        <p:txBody>
          <a:bodyPr lIns="0" tIns="0" rIns="0" bIns="0"/>
          <a:lstStyle>
            <a:lvl1pPr marL="0" indent="0">
              <a:lnSpc>
                <a:spcPts val="4000"/>
              </a:lnSpc>
              <a:spcBef>
                <a:spcPts val="0"/>
              </a:spcBef>
              <a:buNone/>
              <a:defRPr sz="3600" baseline="0">
                <a:solidFill>
                  <a:schemeClr val="tx1"/>
                </a:solidFill>
                <a:latin typeface="Deutsche Bank Display" charset="0"/>
                <a:ea typeface="Deutsche Bank Display" charset="0"/>
                <a:cs typeface="Deutsche Bank Display" charset="0"/>
              </a:defRPr>
            </a:lvl1pPr>
            <a:lvl2pPr marL="455783" indent="0">
              <a:buNone/>
              <a:defRPr sz="3600">
                <a:latin typeface="Deutsche Bank Display Beta" charset="0"/>
                <a:ea typeface="Deutsche Bank Display Beta" charset="0"/>
                <a:cs typeface="Deutsche Bank Display Beta" charset="0"/>
              </a:defRPr>
            </a:lvl2pPr>
            <a:lvl3pPr marL="911566" indent="0">
              <a:buNone/>
              <a:defRPr sz="3600">
                <a:latin typeface="Deutsche Bank Display Beta" charset="0"/>
                <a:ea typeface="Deutsche Bank Display Beta" charset="0"/>
                <a:cs typeface="Deutsche Bank Display Beta" charset="0"/>
              </a:defRPr>
            </a:lvl3pPr>
            <a:lvl4pPr marL="1367348" indent="0">
              <a:buNone/>
              <a:defRPr sz="3600">
                <a:latin typeface="Deutsche Bank Display Beta" charset="0"/>
                <a:ea typeface="Deutsche Bank Display Beta" charset="0"/>
                <a:cs typeface="Deutsche Bank Display Beta" charset="0"/>
              </a:defRPr>
            </a:lvl4pPr>
            <a:lvl5pPr marL="1823131" indent="0">
              <a:buNone/>
              <a:defRPr sz="3600">
                <a:latin typeface="Deutsche Bank Display Beta" charset="0"/>
                <a:ea typeface="Deutsche Bank Display Beta" charset="0"/>
                <a:cs typeface="Deutsche Bank Display Beta" charset="0"/>
              </a:defRPr>
            </a:lvl5pPr>
          </a:lstStyle>
          <a:p>
            <a:pPr lvl="0"/>
            <a:r>
              <a:rPr lang="en-US" dirty="0"/>
              <a:t>Deutsche Bank Display Dark Blue 36pt</a:t>
            </a:r>
          </a:p>
        </p:txBody>
      </p:sp>
      <p:sp>
        <p:nvSpPr>
          <p:cNvPr id="8" name="Freeform 207"/>
          <p:cNvSpPr>
            <a:spLocks/>
          </p:cNvSpPr>
          <p:nvPr userDrawn="1"/>
        </p:nvSpPr>
        <p:spPr bwMode="auto">
          <a:xfrm>
            <a:off x="4811877" y="2526542"/>
            <a:ext cx="26495" cy="10668"/>
          </a:xfrm>
          <a:custGeom>
            <a:avLst/>
            <a:gdLst>
              <a:gd name="T0" fmla="*/ 21 w 28"/>
              <a:gd name="T1" fmla="*/ 9 h 12"/>
              <a:gd name="T2" fmla="*/ 8 w 28"/>
              <a:gd name="T3" fmla="*/ 12 h 12"/>
              <a:gd name="T4" fmla="*/ 3 w 28"/>
              <a:gd name="T5" fmla="*/ 8 h 12"/>
              <a:gd name="T6" fmla="*/ 0 w 28"/>
              <a:gd name="T7" fmla="*/ 3 h 12"/>
              <a:gd name="T8" fmla="*/ 19 w 28"/>
              <a:gd name="T9" fmla="*/ 0 h 12"/>
              <a:gd name="T10" fmla="*/ 28 w 28"/>
              <a:gd name="T11" fmla="*/ 1 h 12"/>
              <a:gd name="T12" fmla="*/ 21 w 28"/>
              <a:gd name="T13" fmla="*/ 9 h 12"/>
            </a:gdLst>
            <a:ahLst/>
            <a:cxnLst>
              <a:cxn ang="0">
                <a:pos x="T0" y="T1"/>
              </a:cxn>
              <a:cxn ang="0">
                <a:pos x="T2" y="T3"/>
              </a:cxn>
              <a:cxn ang="0">
                <a:pos x="T4" y="T5"/>
              </a:cxn>
              <a:cxn ang="0">
                <a:pos x="T6" y="T7"/>
              </a:cxn>
              <a:cxn ang="0">
                <a:pos x="T8" y="T9"/>
              </a:cxn>
              <a:cxn ang="0">
                <a:pos x="T10" y="T11"/>
              </a:cxn>
              <a:cxn ang="0">
                <a:pos x="T12" y="T13"/>
              </a:cxn>
            </a:cxnLst>
            <a:rect l="0" t="0" r="r" b="b"/>
            <a:pathLst>
              <a:path w="28" h="12">
                <a:moveTo>
                  <a:pt x="21" y="9"/>
                </a:moveTo>
                <a:lnTo>
                  <a:pt x="8" y="12"/>
                </a:lnTo>
                <a:lnTo>
                  <a:pt x="3" y="8"/>
                </a:lnTo>
                <a:lnTo>
                  <a:pt x="0" y="3"/>
                </a:lnTo>
                <a:lnTo>
                  <a:pt x="19" y="0"/>
                </a:lnTo>
                <a:lnTo>
                  <a:pt x="28" y="1"/>
                </a:lnTo>
                <a:lnTo>
                  <a:pt x="21" y="9"/>
                </a:lnTo>
                <a:close/>
              </a:path>
            </a:pathLst>
          </a:custGeom>
          <a:solidFill>
            <a:srgbClr val="6CABCD"/>
          </a:solid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9" name="Freeform 208"/>
          <p:cNvSpPr>
            <a:spLocks/>
          </p:cNvSpPr>
          <p:nvPr userDrawn="1"/>
        </p:nvSpPr>
        <p:spPr bwMode="auto">
          <a:xfrm>
            <a:off x="4827965" y="2468752"/>
            <a:ext cx="38796" cy="13337"/>
          </a:xfrm>
          <a:custGeom>
            <a:avLst/>
            <a:gdLst>
              <a:gd name="T0" fmla="*/ 10 w 41"/>
              <a:gd name="T1" fmla="*/ 0 h 15"/>
              <a:gd name="T2" fmla="*/ 14 w 41"/>
              <a:gd name="T3" fmla="*/ 4 h 15"/>
              <a:gd name="T4" fmla="*/ 26 w 41"/>
              <a:gd name="T5" fmla="*/ 2 h 15"/>
              <a:gd name="T6" fmla="*/ 30 w 41"/>
              <a:gd name="T7" fmla="*/ 7 h 15"/>
              <a:gd name="T8" fmla="*/ 41 w 41"/>
              <a:gd name="T9" fmla="*/ 9 h 15"/>
              <a:gd name="T10" fmla="*/ 37 w 41"/>
              <a:gd name="T11" fmla="*/ 11 h 15"/>
              <a:gd name="T12" fmla="*/ 21 w 41"/>
              <a:gd name="T13" fmla="*/ 15 h 15"/>
              <a:gd name="T14" fmla="*/ 16 w 41"/>
              <a:gd name="T15" fmla="*/ 11 h 15"/>
              <a:gd name="T16" fmla="*/ 15 w 41"/>
              <a:gd name="T17" fmla="*/ 8 h 15"/>
              <a:gd name="T18" fmla="*/ 1 w 41"/>
              <a:gd name="T19" fmla="*/ 9 h 15"/>
              <a:gd name="T20" fmla="*/ 0 w 41"/>
              <a:gd name="T21" fmla="*/ 7 h 15"/>
              <a:gd name="T22" fmla="*/ 10 w 41"/>
              <a:gd name="T23"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1" h="15">
                <a:moveTo>
                  <a:pt x="10" y="0"/>
                </a:moveTo>
                <a:lnTo>
                  <a:pt x="14" y="4"/>
                </a:lnTo>
                <a:lnTo>
                  <a:pt x="26" y="2"/>
                </a:lnTo>
                <a:lnTo>
                  <a:pt x="30" y="7"/>
                </a:lnTo>
                <a:lnTo>
                  <a:pt x="41" y="9"/>
                </a:lnTo>
                <a:lnTo>
                  <a:pt x="37" y="11"/>
                </a:lnTo>
                <a:lnTo>
                  <a:pt x="21" y="15"/>
                </a:lnTo>
                <a:lnTo>
                  <a:pt x="16" y="11"/>
                </a:lnTo>
                <a:lnTo>
                  <a:pt x="15" y="8"/>
                </a:lnTo>
                <a:lnTo>
                  <a:pt x="1" y="9"/>
                </a:lnTo>
                <a:lnTo>
                  <a:pt x="0" y="7"/>
                </a:lnTo>
                <a:lnTo>
                  <a:pt x="10" y="0"/>
                </a:lnTo>
                <a:close/>
              </a:path>
            </a:pathLst>
          </a:custGeom>
          <a:solidFill>
            <a:srgbClr val="6CABCD"/>
          </a:solid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grpSp>
        <p:nvGrpSpPr>
          <p:cNvPr id="10" name="Group 9"/>
          <p:cNvGrpSpPr/>
          <p:nvPr userDrawn="1"/>
        </p:nvGrpSpPr>
        <p:grpSpPr>
          <a:xfrm>
            <a:off x="4728608" y="2190472"/>
            <a:ext cx="2278565" cy="2457402"/>
            <a:chOff x="720000" y="1735728"/>
            <a:chExt cx="3980771" cy="4293210"/>
          </a:xfrm>
          <a:solidFill>
            <a:schemeClr val="accent4"/>
          </a:solidFill>
        </p:grpSpPr>
        <p:sp>
          <p:nvSpPr>
            <p:cNvPr id="189" name="Freeform 188"/>
            <p:cNvSpPr>
              <a:spLocks noEditPoints="1"/>
            </p:cNvSpPr>
            <p:nvPr/>
          </p:nvSpPr>
          <p:spPr bwMode="auto">
            <a:xfrm>
              <a:off x="2883965" y="4952529"/>
              <a:ext cx="467840" cy="1065536"/>
            </a:xfrm>
            <a:custGeom>
              <a:avLst/>
              <a:gdLst>
                <a:gd name="T0" fmla="*/ 331 w 1160"/>
                <a:gd name="T1" fmla="*/ 82 h 2811"/>
                <a:gd name="T2" fmla="*/ 436 w 1160"/>
                <a:gd name="T3" fmla="*/ 17 h 2811"/>
                <a:gd name="T4" fmla="*/ 602 w 1160"/>
                <a:gd name="T5" fmla="*/ 174 h 2811"/>
                <a:gd name="T6" fmla="*/ 761 w 1160"/>
                <a:gd name="T7" fmla="*/ 250 h 2811"/>
                <a:gd name="T8" fmla="*/ 855 w 1160"/>
                <a:gd name="T9" fmla="*/ 321 h 2811"/>
                <a:gd name="T10" fmla="*/ 877 w 1160"/>
                <a:gd name="T11" fmla="*/ 473 h 2811"/>
                <a:gd name="T12" fmla="*/ 1016 w 1160"/>
                <a:gd name="T13" fmla="*/ 472 h 2811"/>
                <a:gd name="T14" fmla="*/ 1076 w 1160"/>
                <a:gd name="T15" fmla="*/ 332 h 2811"/>
                <a:gd name="T16" fmla="*/ 1153 w 1160"/>
                <a:gd name="T17" fmla="*/ 365 h 2811"/>
                <a:gd name="T18" fmla="*/ 1105 w 1160"/>
                <a:gd name="T19" fmla="*/ 480 h 2811"/>
                <a:gd name="T20" fmla="*/ 990 w 1160"/>
                <a:gd name="T21" fmla="*/ 597 h 2811"/>
                <a:gd name="T22" fmla="*/ 904 w 1160"/>
                <a:gd name="T23" fmla="*/ 781 h 2811"/>
                <a:gd name="T24" fmla="*/ 914 w 1160"/>
                <a:gd name="T25" fmla="*/ 953 h 2811"/>
                <a:gd name="T26" fmla="*/ 907 w 1160"/>
                <a:gd name="T27" fmla="*/ 1027 h 2811"/>
                <a:gd name="T28" fmla="*/ 1014 w 1160"/>
                <a:gd name="T29" fmla="*/ 1144 h 2811"/>
                <a:gd name="T30" fmla="*/ 1067 w 1160"/>
                <a:gd name="T31" fmla="*/ 1239 h 2811"/>
                <a:gd name="T32" fmla="*/ 1027 w 1160"/>
                <a:gd name="T33" fmla="*/ 1389 h 2811"/>
                <a:gd name="T34" fmla="*/ 797 w 1160"/>
                <a:gd name="T35" fmla="*/ 1452 h 2811"/>
                <a:gd name="T36" fmla="*/ 745 w 1160"/>
                <a:gd name="T37" fmla="*/ 1494 h 2811"/>
                <a:gd name="T38" fmla="*/ 770 w 1160"/>
                <a:gd name="T39" fmla="*/ 1600 h 2811"/>
                <a:gd name="T40" fmla="*/ 668 w 1160"/>
                <a:gd name="T41" fmla="*/ 1641 h 2811"/>
                <a:gd name="T42" fmla="*/ 573 w 1160"/>
                <a:gd name="T43" fmla="*/ 1632 h 2811"/>
                <a:gd name="T44" fmla="*/ 659 w 1160"/>
                <a:gd name="T45" fmla="*/ 1741 h 2811"/>
                <a:gd name="T46" fmla="*/ 722 w 1160"/>
                <a:gd name="T47" fmla="*/ 1759 h 2811"/>
                <a:gd name="T48" fmla="*/ 626 w 1160"/>
                <a:gd name="T49" fmla="*/ 1837 h 2811"/>
                <a:gd name="T50" fmla="*/ 639 w 1160"/>
                <a:gd name="T51" fmla="*/ 1966 h 2811"/>
                <a:gd name="T52" fmla="*/ 536 w 1160"/>
                <a:gd name="T53" fmla="*/ 2010 h 2811"/>
                <a:gd name="T54" fmla="*/ 623 w 1160"/>
                <a:gd name="T55" fmla="*/ 2134 h 2811"/>
                <a:gd name="T56" fmla="*/ 695 w 1160"/>
                <a:gd name="T57" fmla="*/ 2225 h 2811"/>
                <a:gd name="T58" fmla="*/ 626 w 1160"/>
                <a:gd name="T59" fmla="*/ 2369 h 2811"/>
                <a:gd name="T60" fmla="*/ 567 w 1160"/>
                <a:gd name="T61" fmla="*/ 2441 h 2811"/>
                <a:gd name="T62" fmla="*/ 683 w 1160"/>
                <a:gd name="T63" fmla="*/ 2574 h 2811"/>
                <a:gd name="T64" fmla="*/ 590 w 1160"/>
                <a:gd name="T65" fmla="*/ 2557 h 2811"/>
                <a:gd name="T66" fmla="*/ 383 w 1160"/>
                <a:gd name="T67" fmla="*/ 2498 h 2811"/>
                <a:gd name="T68" fmla="*/ 317 w 1160"/>
                <a:gd name="T69" fmla="*/ 2442 h 2811"/>
                <a:gd name="T70" fmla="*/ 241 w 1160"/>
                <a:gd name="T71" fmla="*/ 2324 h 2811"/>
                <a:gd name="T72" fmla="*/ 278 w 1160"/>
                <a:gd name="T73" fmla="*/ 2234 h 2811"/>
                <a:gd name="T74" fmla="*/ 264 w 1160"/>
                <a:gd name="T75" fmla="*/ 2121 h 2811"/>
                <a:gd name="T76" fmla="*/ 226 w 1160"/>
                <a:gd name="T77" fmla="*/ 1961 h 2811"/>
                <a:gd name="T78" fmla="*/ 232 w 1160"/>
                <a:gd name="T79" fmla="*/ 1914 h 2811"/>
                <a:gd name="T80" fmla="*/ 206 w 1160"/>
                <a:gd name="T81" fmla="*/ 1862 h 2811"/>
                <a:gd name="T82" fmla="*/ 119 w 1160"/>
                <a:gd name="T83" fmla="*/ 1733 h 2811"/>
                <a:gd name="T84" fmla="*/ 99 w 1160"/>
                <a:gd name="T85" fmla="*/ 1613 h 2811"/>
                <a:gd name="T86" fmla="*/ 88 w 1160"/>
                <a:gd name="T87" fmla="*/ 1451 h 2811"/>
                <a:gd name="T88" fmla="*/ 78 w 1160"/>
                <a:gd name="T89" fmla="*/ 1338 h 2811"/>
                <a:gd name="T90" fmla="*/ 98 w 1160"/>
                <a:gd name="T91" fmla="*/ 1204 h 2811"/>
                <a:gd name="T92" fmla="*/ 102 w 1160"/>
                <a:gd name="T93" fmla="*/ 1051 h 2811"/>
                <a:gd name="T94" fmla="*/ 63 w 1160"/>
                <a:gd name="T95" fmla="*/ 957 h 2811"/>
                <a:gd name="T96" fmla="*/ 27 w 1160"/>
                <a:gd name="T97" fmla="*/ 723 h 2811"/>
                <a:gd name="T98" fmla="*/ 17 w 1160"/>
                <a:gd name="T99" fmla="*/ 564 h 2811"/>
                <a:gd name="T100" fmla="*/ 94 w 1160"/>
                <a:gd name="T101" fmla="*/ 431 h 2811"/>
                <a:gd name="T102" fmla="*/ 77 w 1160"/>
                <a:gd name="T103" fmla="*/ 370 h 2811"/>
                <a:gd name="T104" fmla="*/ 128 w 1160"/>
                <a:gd name="T105" fmla="*/ 186 h 2811"/>
                <a:gd name="T106" fmla="*/ 130 w 1160"/>
                <a:gd name="T107" fmla="*/ 77 h 2811"/>
                <a:gd name="T108" fmla="*/ 281 w 1160"/>
                <a:gd name="T109" fmla="*/ 20 h 2811"/>
                <a:gd name="T110" fmla="*/ 889 w 1160"/>
                <a:gd name="T111" fmla="*/ 2811 h 2811"/>
                <a:gd name="T112" fmla="*/ 806 w 1160"/>
                <a:gd name="T113" fmla="*/ 2780 h 2811"/>
                <a:gd name="T114" fmla="*/ 662 w 1160"/>
                <a:gd name="T115" fmla="*/ 2598 h 2811"/>
                <a:gd name="T116" fmla="*/ 759 w 1160"/>
                <a:gd name="T117" fmla="*/ 2697 h 2811"/>
                <a:gd name="T118" fmla="*/ 959 w 1160"/>
                <a:gd name="T119" fmla="*/ 2766 h 28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160" h="2811">
                  <a:moveTo>
                    <a:pt x="281" y="20"/>
                  </a:moveTo>
                  <a:lnTo>
                    <a:pt x="331" y="82"/>
                  </a:lnTo>
                  <a:lnTo>
                    <a:pt x="352" y="13"/>
                  </a:lnTo>
                  <a:lnTo>
                    <a:pt x="436" y="17"/>
                  </a:lnTo>
                  <a:lnTo>
                    <a:pt x="450" y="35"/>
                  </a:lnTo>
                  <a:lnTo>
                    <a:pt x="602" y="174"/>
                  </a:lnTo>
                  <a:lnTo>
                    <a:pt x="663" y="187"/>
                  </a:lnTo>
                  <a:lnTo>
                    <a:pt x="761" y="250"/>
                  </a:lnTo>
                  <a:lnTo>
                    <a:pt x="840" y="283"/>
                  </a:lnTo>
                  <a:lnTo>
                    <a:pt x="855" y="321"/>
                  </a:lnTo>
                  <a:lnTo>
                    <a:pt x="801" y="450"/>
                  </a:lnTo>
                  <a:lnTo>
                    <a:pt x="877" y="473"/>
                  </a:lnTo>
                  <a:lnTo>
                    <a:pt x="960" y="486"/>
                  </a:lnTo>
                  <a:lnTo>
                    <a:pt x="1016" y="472"/>
                  </a:lnTo>
                  <a:lnTo>
                    <a:pt x="1074" y="407"/>
                  </a:lnTo>
                  <a:lnTo>
                    <a:pt x="1076" y="332"/>
                  </a:lnTo>
                  <a:lnTo>
                    <a:pt x="1111" y="316"/>
                  </a:lnTo>
                  <a:lnTo>
                    <a:pt x="1153" y="365"/>
                  </a:lnTo>
                  <a:lnTo>
                    <a:pt x="1160" y="433"/>
                  </a:lnTo>
                  <a:lnTo>
                    <a:pt x="1105" y="480"/>
                  </a:lnTo>
                  <a:lnTo>
                    <a:pt x="1060" y="514"/>
                  </a:lnTo>
                  <a:lnTo>
                    <a:pt x="990" y="597"/>
                  </a:lnTo>
                  <a:lnTo>
                    <a:pt x="911" y="713"/>
                  </a:lnTo>
                  <a:lnTo>
                    <a:pt x="904" y="781"/>
                  </a:lnTo>
                  <a:lnTo>
                    <a:pt x="899" y="868"/>
                  </a:lnTo>
                  <a:lnTo>
                    <a:pt x="914" y="953"/>
                  </a:lnTo>
                  <a:lnTo>
                    <a:pt x="902" y="972"/>
                  </a:lnTo>
                  <a:lnTo>
                    <a:pt x="907" y="1027"/>
                  </a:lnTo>
                  <a:lnTo>
                    <a:pt x="910" y="1071"/>
                  </a:lnTo>
                  <a:lnTo>
                    <a:pt x="1014" y="1144"/>
                  </a:lnTo>
                  <a:lnTo>
                    <a:pt x="1015" y="1202"/>
                  </a:lnTo>
                  <a:lnTo>
                    <a:pt x="1067" y="1239"/>
                  </a:lnTo>
                  <a:lnTo>
                    <a:pt x="1071" y="1280"/>
                  </a:lnTo>
                  <a:lnTo>
                    <a:pt x="1027" y="1389"/>
                  </a:lnTo>
                  <a:lnTo>
                    <a:pt x="933" y="1434"/>
                  </a:lnTo>
                  <a:lnTo>
                    <a:pt x="797" y="1452"/>
                  </a:lnTo>
                  <a:lnTo>
                    <a:pt x="719" y="1443"/>
                  </a:lnTo>
                  <a:lnTo>
                    <a:pt x="745" y="1494"/>
                  </a:lnTo>
                  <a:lnTo>
                    <a:pt x="747" y="1557"/>
                  </a:lnTo>
                  <a:lnTo>
                    <a:pt x="770" y="1600"/>
                  </a:lnTo>
                  <a:lnTo>
                    <a:pt x="736" y="1629"/>
                  </a:lnTo>
                  <a:lnTo>
                    <a:pt x="668" y="1641"/>
                  </a:lnTo>
                  <a:lnTo>
                    <a:pt x="594" y="1610"/>
                  </a:lnTo>
                  <a:lnTo>
                    <a:pt x="573" y="1632"/>
                  </a:lnTo>
                  <a:lnTo>
                    <a:pt x="606" y="1716"/>
                  </a:lnTo>
                  <a:lnTo>
                    <a:pt x="659" y="1741"/>
                  </a:lnTo>
                  <a:lnTo>
                    <a:pt x="689" y="1715"/>
                  </a:lnTo>
                  <a:lnTo>
                    <a:pt x="722" y="1759"/>
                  </a:lnTo>
                  <a:lnTo>
                    <a:pt x="666" y="1785"/>
                  </a:lnTo>
                  <a:lnTo>
                    <a:pt x="626" y="1837"/>
                  </a:lnTo>
                  <a:lnTo>
                    <a:pt x="641" y="1922"/>
                  </a:lnTo>
                  <a:lnTo>
                    <a:pt x="639" y="1966"/>
                  </a:lnTo>
                  <a:lnTo>
                    <a:pt x="575" y="1967"/>
                  </a:lnTo>
                  <a:lnTo>
                    <a:pt x="536" y="2010"/>
                  </a:lnTo>
                  <a:lnTo>
                    <a:pt x="537" y="2072"/>
                  </a:lnTo>
                  <a:lnTo>
                    <a:pt x="623" y="2134"/>
                  </a:lnTo>
                  <a:lnTo>
                    <a:pt x="693" y="2150"/>
                  </a:lnTo>
                  <a:lnTo>
                    <a:pt x="695" y="2225"/>
                  </a:lnTo>
                  <a:lnTo>
                    <a:pt x="633" y="2272"/>
                  </a:lnTo>
                  <a:lnTo>
                    <a:pt x="626" y="2369"/>
                  </a:lnTo>
                  <a:lnTo>
                    <a:pt x="578" y="2402"/>
                  </a:lnTo>
                  <a:lnTo>
                    <a:pt x="567" y="2441"/>
                  </a:lnTo>
                  <a:lnTo>
                    <a:pt x="621" y="2527"/>
                  </a:lnTo>
                  <a:lnTo>
                    <a:pt x="683" y="2574"/>
                  </a:lnTo>
                  <a:lnTo>
                    <a:pt x="654" y="2570"/>
                  </a:lnTo>
                  <a:lnTo>
                    <a:pt x="590" y="2557"/>
                  </a:lnTo>
                  <a:lnTo>
                    <a:pt x="429" y="2546"/>
                  </a:lnTo>
                  <a:lnTo>
                    <a:pt x="383" y="2498"/>
                  </a:lnTo>
                  <a:lnTo>
                    <a:pt x="359" y="2436"/>
                  </a:lnTo>
                  <a:lnTo>
                    <a:pt x="317" y="2442"/>
                  </a:lnTo>
                  <a:lnTo>
                    <a:pt x="282" y="2412"/>
                  </a:lnTo>
                  <a:lnTo>
                    <a:pt x="241" y="2324"/>
                  </a:lnTo>
                  <a:lnTo>
                    <a:pt x="277" y="2287"/>
                  </a:lnTo>
                  <a:lnTo>
                    <a:pt x="278" y="2234"/>
                  </a:lnTo>
                  <a:lnTo>
                    <a:pt x="255" y="2192"/>
                  </a:lnTo>
                  <a:lnTo>
                    <a:pt x="264" y="2121"/>
                  </a:lnTo>
                  <a:lnTo>
                    <a:pt x="250" y="2010"/>
                  </a:lnTo>
                  <a:lnTo>
                    <a:pt x="226" y="1961"/>
                  </a:lnTo>
                  <a:lnTo>
                    <a:pt x="250" y="1945"/>
                  </a:lnTo>
                  <a:lnTo>
                    <a:pt x="232" y="1914"/>
                  </a:lnTo>
                  <a:lnTo>
                    <a:pt x="195" y="1897"/>
                  </a:lnTo>
                  <a:lnTo>
                    <a:pt x="206" y="1862"/>
                  </a:lnTo>
                  <a:lnTo>
                    <a:pt x="165" y="1830"/>
                  </a:lnTo>
                  <a:lnTo>
                    <a:pt x="119" y="1733"/>
                  </a:lnTo>
                  <a:lnTo>
                    <a:pt x="141" y="1716"/>
                  </a:lnTo>
                  <a:lnTo>
                    <a:pt x="99" y="1613"/>
                  </a:lnTo>
                  <a:lnTo>
                    <a:pt x="90" y="1526"/>
                  </a:lnTo>
                  <a:lnTo>
                    <a:pt x="88" y="1451"/>
                  </a:lnTo>
                  <a:lnTo>
                    <a:pt x="121" y="1420"/>
                  </a:lnTo>
                  <a:lnTo>
                    <a:pt x="78" y="1338"/>
                  </a:lnTo>
                  <a:lnTo>
                    <a:pt x="58" y="1260"/>
                  </a:lnTo>
                  <a:lnTo>
                    <a:pt x="98" y="1204"/>
                  </a:lnTo>
                  <a:lnTo>
                    <a:pt x="80" y="1134"/>
                  </a:lnTo>
                  <a:lnTo>
                    <a:pt x="102" y="1051"/>
                  </a:lnTo>
                  <a:lnTo>
                    <a:pt x="85" y="973"/>
                  </a:lnTo>
                  <a:lnTo>
                    <a:pt x="63" y="957"/>
                  </a:lnTo>
                  <a:lnTo>
                    <a:pt x="0" y="811"/>
                  </a:lnTo>
                  <a:lnTo>
                    <a:pt x="27" y="723"/>
                  </a:lnTo>
                  <a:lnTo>
                    <a:pt x="5" y="641"/>
                  </a:lnTo>
                  <a:lnTo>
                    <a:pt x="17" y="564"/>
                  </a:lnTo>
                  <a:lnTo>
                    <a:pt x="51" y="484"/>
                  </a:lnTo>
                  <a:lnTo>
                    <a:pt x="94" y="431"/>
                  </a:lnTo>
                  <a:lnTo>
                    <a:pt x="67" y="397"/>
                  </a:lnTo>
                  <a:lnTo>
                    <a:pt x="77" y="370"/>
                  </a:lnTo>
                  <a:lnTo>
                    <a:pt x="54" y="228"/>
                  </a:lnTo>
                  <a:lnTo>
                    <a:pt x="128" y="186"/>
                  </a:lnTo>
                  <a:lnTo>
                    <a:pt x="142" y="98"/>
                  </a:lnTo>
                  <a:lnTo>
                    <a:pt x="130" y="77"/>
                  </a:lnTo>
                  <a:lnTo>
                    <a:pt x="182" y="0"/>
                  </a:lnTo>
                  <a:lnTo>
                    <a:pt x="281" y="20"/>
                  </a:lnTo>
                  <a:moveTo>
                    <a:pt x="947" y="2807"/>
                  </a:moveTo>
                  <a:lnTo>
                    <a:pt x="889" y="2811"/>
                  </a:lnTo>
                  <a:lnTo>
                    <a:pt x="845" y="2782"/>
                  </a:lnTo>
                  <a:lnTo>
                    <a:pt x="806" y="2780"/>
                  </a:lnTo>
                  <a:lnTo>
                    <a:pt x="739" y="2780"/>
                  </a:lnTo>
                  <a:lnTo>
                    <a:pt x="662" y="2598"/>
                  </a:lnTo>
                  <a:lnTo>
                    <a:pt x="702" y="2636"/>
                  </a:lnTo>
                  <a:lnTo>
                    <a:pt x="759" y="2697"/>
                  </a:lnTo>
                  <a:lnTo>
                    <a:pt x="862" y="2746"/>
                  </a:lnTo>
                  <a:lnTo>
                    <a:pt x="959" y="2766"/>
                  </a:lnTo>
                  <a:lnTo>
                    <a:pt x="947" y="2807"/>
                  </a:lnTo>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90" name="Freeform 189"/>
            <p:cNvSpPr>
              <a:spLocks/>
            </p:cNvSpPr>
            <p:nvPr/>
          </p:nvSpPr>
          <p:spPr bwMode="auto">
            <a:xfrm>
              <a:off x="2611196" y="3434993"/>
              <a:ext cx="24798" cy="48152"/>
            </a:xfrm>
            <a:custGeom>
              <a:avLst/>
              <a:gdLst>
                <a:gd name="T0" fmla="*/ 13 w 15"/>
                <a:gd name="T1" fmla="*/ 30 h 31"/>
                <a:gd name="T2" fmla="*/ 8 w 15"/>
                <a:gd name="T3" fmla="*/ 31 h 31"/>
                <a:gd name="T4" fmla="*/ 5 w 15"/>
                <a:gd name="T5" fmla="*/ 19 h 31"/>
                <a:gd name="T6" fmla="*/ 0 w 15"/>
                <a:gd name="T7" fmla="*/ 13 h 31"/>
                <a:gd name="T8" fmla="*/ 6 w 15"/>
                <a:gd name="T9" fmla="*/ 0 h 31"/>
                <a:gd name="T10" fmla="*/ 11 w 15"/>
                <a:gd name="T11" fmla="*/ 0 h 31"/>
                <a:gd name="T12" fmla="*/ 15 w 15"/>
                <a:gd name="T13" fmla="*/ 18 h 31"/>
                <a:gd name="T14" fmla="*/ 13 w 15"/>
                <a:gd name="T15" fmla="*/ 30 h 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 h="31">
                  <a:moveTo>
                    <a:pt x="13" y="30"/>
                  </a:moveTo>
                  <a:lnTo>
                    <a:pt x="8" y="31"/>
                  </a:lnTo>
                  <a:lnTo>
                    <a:pt x="5" y="19"/>
                  </a:lnTo>
                  <a:lnTo>
                    <a:pt x="0" y="13"/>
                  </a:lnTo>
                  <a:lnTo>
                    <a:pt x="6" y="0"/>
                  </a:lnTo>
                  <a:lnTo>
                    <a:pt x="11" y="0"/>
                  </a:lnTo>
                  <a:lnTo>
                    <a:pt x="15" y="18"/>
                  </a:lnTo>
                  <a:lnTo>
                    <a:pt x="13" y="3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91" name="Freeform 190"/>
            <p:cNvSpPr>
              <a:spLocks/>
            </p:cNvSpPr>
            <p:nvPr/>
          </p:nvSpPr>
          <p:spPr bwMode="auto">
            <a:xfrm>
              <a:off x="2606237" y="3380629"/>
              <a:ext cx="34717" cy="15533"/>
            </a:xfrm>
            <a:custGeom>
              <a:avLst/>
              <a:gdLst>
                <a:gd name="T0" fmla="*/ 20 w 21"/>
                <a:gd name="T1" fmla="*/ 6 h 10"/>
                <a:gd name="T2" fmla="*/ 0 w 21"/>
                <a:gd name="T3" fmla="*/ 10 h 10"/>
                <a:gd name="T4" fmla="*/ 0 w 21"/>
                <a:gd name="T5" fmla="*/ 2 h 10"/>
                <a:gd name="T6" fmla="*/ 9 w 21"/>
                <a:gd name="T7" fmla="*/ 0 h 10"/>
                <a:gd name="T8" fmla="*/ 21 w 21"/>
                <a:gd name="T9" fmla="*/ 1 h 10"/>
                <a:gd name="T10" fmla="*/ 20 w 21"/>
                <a:gd name="T11" fmla="*/ 6 h 10"/>
              </a:gdLst>
              <a:ahLst/>
              <a:cxnLst>
                <a:cxn ang="0">
                  <a:pos x="T0" y="T1"/>
                </a:cxn>
                <a:cxn ang="0">
                  <a:pos x="T2" y="T3"/>
                </a:cxn>
                <a:cxn ang="0">
                  <a:pos x="T4" y="T5"/>
                </a:cxn>
                <a:cxn ang="0">
                  <a:pos x="T6" y="T7"/>
                </a:cxn>
                <a:cxn ang="0">
                  <a:pos x="T8" y="T9"/>
                </a:cxn>
                <a:cxn ang="0">
                  <a:pos x="T10" y="T11"/>
                </a:cxn>
              </a:cxnLst>
              <a:rect l="0" t="0" r="r" b="b"/>
              <a:pathLst>
                <a:path w="21" h="10">
                  <a:moveTo>
                    <a:pt x="20" y="6"/>
                  </a:moveTo>
                  <a:lnTo>
                    <a:pt x="0" y="10"/>
                  </a:lnTo>
                  <a:lnTo>
                    <a:pt x="0" y="2"/>
                  </a:lnTo>
                  <a:lnTo>
                    <a:pt x="9" y="0"/>
                  </a:lnTo>
                  <a:lnTo>
                    <a:pt x="21" y="1"/>
                  </a:lnTo>
                  <a:lnTo>
                    <a:pt x="20" y="6"/>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92" name="Freeform 191"/>
            <p:cNvSpPr>
              <a:spLocks/>
            </p:cNvSpPr>
            <p:nvPr/>
          </p:nvSpPr>
          <p:spPr bwMode="auto">
            <a:xfrm>
              <a:off x="2642606" y="3375970"/>
              <a:ext cx="21492" cy="37278"/>
            </a:xfrm>
            <a:custGeom>
              <a:avLst/>
              <a:gdLst>
                <a:gd name="T0" fmla="*/ 13 w 13"/>
                <a:gd name="T1" fmla="*/ 9 h 24"/>
                <a:gd name="T2" fmla="*/ 7 w 13"/>
                <a:gd name="T3" fmla="*/ 24 h 24"/>
                <a:gd name="T4" fmla="*/ 5 w 13"/>
                <a:gd name="T5" fmla="*/ 21 h 24"/>
                <a:gd name="T6" fmla="*/ 7 w 13"/>
                <a:gd name="T7" fmla="*/ 10 h 24"/>
                <a:gd name="T8" fmla="*/ 0 w 13"/>
                <a:gd name="T9" fmla="*/ 2 h 24"/>
                <a:gd name="T10" fmla="*/ 1 w 13"/>
                <a:gd name="T11" fmla="*/ 0 h 24"/>
                <a:gd name="T12" fmla="*/ 13 w 13"/>
                <a:gd name="T13" fmla="*/ 9 h 24"/>
              </a:gdLst>
              <a:ahLst/>
              <a:cxnLst>
                <a:cxn ang="0">
                  <a:pos x="T0" y="T1"/>
                </a:cxn>
                <a:cxn ang="0">
                  <a:pos x="T2" y="T3"/>
                </a:cxn>
                <a:cxn ang="0">
                  <a:pos x="T4" y="T5"/>
                </a:cxn>
                <a:cxn ang="0">
                  <a:pos x="T6" y="T7"/>
                </a:cxn>
                <a:cxn ang="0">
                  <a:pos x="T8" y="T9"/>
                </a:cxn>
                <a:cxn ang="0">
                  <a:pos x="T10" y="T11"/>
                </a:cxn>
                <a:cxn ang="0">
                  <a:pos x="T12" y="T13"/>
                </a:cxn>
              </a:cxnLst>
              <a:rect l="0" t="0" r="r" b="b"/>
              <a:pathLst>
                <a:path w="13" h="24">
                  <a:moveTo>
                    <a:pt x="13" y="9"/>
                  </a:moveTo>
                  <a:lnTo>
                    <a:pt x="7" y="24"/>
                  </a:lnTo>
                  <a:lnTo>
                    <a:pt x="5" y="21"/>
                  </a:lnTo>
                  <a:lnTo>
                    <a:pt x="7" y="10"/>
                  </a:lnTo>
                  <a:lnTo>
                    <a:pt x="0" y="2"/>
                  </a:lnTo>
                  <a:lnTo>
                    <a:pt x="1" y="0"/>
                  </a:lnTo>
                  <a:lnTo>
                    <a:pt x="13" y="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93" name="Freeform 192"/>
            <p:cNvSpPr>
              <a:spLocks/>
            </p:cNvSpPr>
            <p:nvPr/>
          </p:nvSpPr>
          <p:spPr bwMode="auto">
            <a:xfrm>
              <a:off x="2247506" y="3650897"/>
              <a:ext cx="42982" cy="83876"/>
            </a:xfrm>
            <a:custGeom>
              <a:avLst/>
              <a:gdLst>
                <a:gd name="T0" fmla="*/ 6 w 26"/>
                <a:gd name="T1" fmla="*/ 14 h 54"/>
                <a:gd name="T2" fmla="*/ 6 w 26"/>
                <a:gd name="T3" fmla="*/ 11 h 54"/>
                <a:gd name="T4" fmla="*/ 9 w 26"/>
                <a:gd name="T5" fmla="*/ 11 h 54"/>
                <a:gd name="T6" fmla="*/ 12 w 26"/>
                <a:gd name="T7" fmla="*/ 13 h 54"/>
                <a:gd name="T8" fmla="*/ 20 w 26"/>
                <a:gd name="T9" fmla="*/ 0 h 54"/>
                <a:gd name="T10" fmla="*/ 23 w 26"/>
                <a:gd name="T11" fmla="*/ 0 h 54"/>
                <a:gd name="T12" fmla="*/ 23 w 26"/>
                <a:gd name="T13" fmla="*/ 3 h 54"/>
                <a:gd name="T14" fmla="*/ 26 w 26"/>
                <a:gd name="T15" fmla="*/ 3 h 54"/>
                <a:gd name="T16" fmla="*/ 25 w 26"/>
                <a:gd name="T17" fmla="*/ 9 h 54"/>
                <a:gd name="T18" fmla="*/ 21 w 26"/>
                <a:gd name="T19" fmla="*/ 18 h 54"/>
                <a:gd name="T20" fmla="*/ 22 w 26"/>
                <a:gd name="T21" fmla="*/ 21 h 54"/>
                <a:gd name="T22" fmla="*/ 19 w 26"/>
                <a:gd name="T23" fmla="*/ 29 h 54"/>
                <a:gd name="T24" fmla="*/ 20 w 26"/>
                <a:gd name="T25" fmla="*/ 31 h 54"/>
                <a:gd name="T26" fmla="*/ 17 w 26"/>
                <a:gd name="T27" fmla="*/ 41 h 54"/>
                <a:gd name="T28" fmla="*/ 13 w 26"/>
                <a:gd name="T29" fmla="*/ 46 h 54"/>
                <a:gd name="T30" fmla="*/ 10 w 26"/>
                <a:gd name="T31" fmla="*/ 47 h 54"/>
                <a:gd name="T32" fmla="*/ 5 w 26"/>
                <a:gd name="T33" fmla="*/ 54 h 54"/>
                <a:gd name="T34" fmla="*/ 0 w 26"/>
                <a:gd name="T35" fmla="*/ 54 h 54"/>
                <a:gd name="T36" fmla="*/ 4 w 26"/>
                <a:gd name="T37" fmla="*/ 31 h 54"/>
                <a:gd name="T38" fmla="*/ 6 w 26"/>
                <a:gd name="T39" fmla="*/ 14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6" h="54">
                  <a:moveTo>
                    <a:pt x="6" y="14"/>
                  </a:moveTo>
                  <a:lnTo>
                    <a:pt x="6" y="11"/>
                  </a:lnTo>
                  <a:lnTo>
                    <a:pt x="9" y="11"/>
                  </a:lnTo>
                  <a:lnTo>
                    <a:pt x="12" y="13"/>
                  </a:lnTo>
                  <a:lnTo>
                    <a:pt x="20" y="0"/>
                  </a:lnTo>
                  <a:lnTo>
                    <a:pt x="23" y="0"/>
                  </a:lnTo>
                  <a:lnTo>
                    <a:pt x="23" y="3"/>
                  </a:lnTo>
                  <a:lnTo>
                    <a:pt x="26" y="3"/>
                  </a:lnTo>
                  <a:lnTo>
                    <a:pt x="25" y="9"/>
                  </a:lnTo>
                  <a:lnTo>
                    <a:pt x="21" y="18"/>
                  </a:lnTo>
                  <a:lnTo>
                    <a:pt x="22" y="21"/>
                  </a:lnTo>
                  <a:lnTo>
                    <a:pt x="19" y="29"/>
                  </a:lnTo>
                  <a:lnTo>
                    <a:pt x="20" y="31"/>
                  </a:lnTo>
                  <a:lnTo>
                    <a:pt x="17" y="41"/>
                  </a:lnTo>
                  <a:lnTo>
                    <a:pt x="13" y="46"/>
                  </a:lnTo>
                  <a:lnTo>
                    <a:pt x="10" y="47"/>
                  </a:lnTo>
                  <a:lnTo>
                    <a:pt x="5" y="54"/>
                  </a:lnTo>
                  <a:lnTo>
                    <a:pt x="0" y="54"/>
                  </a:lnTo>
                  <a:lnTo>
                    <a:pt x="4" y="31"/>
                  </a:lnTo>
                  <a:lnTo>
                    <a:pt x="6" y="14"/>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94" name="Freeform 193"/>
            <p:cNvSpPr>
              <a:spLocks/>
            </p:cNvSpPr>
            <p:nvPr/>
          </p:nvSpPr>
          <p:spPr bwMode="auto">
            <a:xfrm>
              <a:off x="2826105" y="4562661"/>
              <a:ext cx="380223" cy="424040"/>
            </a:xfrm>
            <a:custGeom>
              <a:avLst/>
              <a:gdLst>
                <a:gd name="T0" fmla="*/ 141 w 230"/>
                <a:gd name="T1" fmla="*/ 255 h 273"/>
                <a:gd name="T2" fmla="*/ 121 w 230"/>
                <a:gd name="T3" fmla="*/ 254 h 273"/>
                <a:gd name="T4" fmla="*/ 116 w 230"/>
                <a:gd name="T5" fmla="*/ 271 h 273"/>
                <a:gd name="T6" fmla="*/ 104 w 230"/>
                <a:gd name="T7" fmla="*/ 256 h 273"/>
                <a:gd name="T8" fmla="*/ 79 w 230"/>
                <a:gd name="T9" fmla="*/ 251 h 273"/>
                <a:gd name="T10" fmla="*/ 67 w 230"/>
                <a:gd name="T11" fmla="*/ 270 h 273"/>
                <a:gd name="T12" fmla="*/ 54 w 230"/>
                <a:gd name="T13" fmla="*/ 273 h 273"/>
                <a:gd name="T14" fmla="*/ 43 w 230"/>
                <a:gd name="T15" fmla="*/ 244 h 273"/>
                <a:gd name="T16" fmla="*/ 31 w 230"/>
                <a:gd name="T17" fmla="*/ 221 h 273"/>
                <a:gd name="T18" fmla="*/ 34 w 230"/>
                <a:gd name="T19" fmla="*/ 201 h 273"/>
                <a:gd name="T20" fmla="*/ 24 w 230"/>
                <a:gd name="T21" fmla="*/ 192 h 273"/>
                <a:gd name="T22" fmla="*/ 20 w 230"/>
                <a:gd name="T23" fmla="*/ 177 h 273"/>
                <a:gd name="T24" fmla="*/ 10 w 230"/>
                <a:gd name="T25" fmla="*/ 163 h 273"/>
                <a:gd name="T26" fmla="*/ 19 w 230"/>
                <a:gd name="T27" fmla="*/ 140 h 273"/>
                <a:gd name="T28" fmla="*/ 10 w 230"/>
                <a:gd name="T29" fmla="*/ 123 h 273"/>
                <a:gd name="T30" fmla="*/ 13 w 230"/>
                <a:gd name="T31" fmla="*/ 116 h 273"/>
                <a:gd name="T32" fmla="*/ 10 w 230"/>
                <a:gd name="T33" fmla="*/ 108 h 273"/>
                <a:gd name="T34" fmla="*/ 16 w 230"/>
                <a:gd name="T35" fmla="*/ 98 h 273"/>
                <a:gd name="T36" fmla="*/ 15 w 230"/>
                <a:gd name="T37" fmla="*/ 80 h 273"/>
                <a:gd name="T38" fmla="*/ 15 w 230"/>
                <a:gd name="T39" fmla="*/ 65 h 273"/>
                <a:gd name="T40" fmla="*/ 18 w 230"/>
                <a:gd name="T41" fmla="*/ 58 h 273"/>
                <a:gd name="T42" fmla="*/ 0 w 230"/>
                <a:gd name="T43" fmla="*/ 25 h 273"/>
                <a:gd name="T44" fmla="*/ 14 w 230"/>
                <a:gd name="T45" fmla="*/ 27 h 273"/>
                <a:gd name="T46" fmla="*/ 23 w 230"/>
                <a:gd name="T47" fmla="*/ 26 h 273"/>
                <a:gd name="T48" fmla="*/ 27 w 230"/>
                <a:gd name="T49" fmla="*/ 20 h 273"/>
                <a:gd name="T50" fmla="*/ 43 w 230"/>
                <a:gd name="T51" fmla="*/ 12 h 273"/>
                <a:gd name="T52" fmla="*/ 52 w 230"/>
                <a:gd name="T53" fmla="*/ 4 h 273"/>
                <a:gd name="T54" fmla="*/ 76 w 230"/>
                <a:gd name="T55" fmla="*/ 0 h 273"/>
                <a:gd name="T56" fmla="*/ 74 w 230"/>
                <a:gd name="T57" fmla="*/ 16 h 273"/>
                <a:gd name="T58" fmla="*/ 77 w 230"/>
                <a:gd name="T59" fmla="*/ 24 h 273"/>
                <a:gd name="T60" fmla="*/ 76 w 230"/>
                <a:gd name="T61" fmla="*/ 38 h 273"/>
                <a:gd name="T62" fmla="*/ 97 w 230"/>
                <a:gd name="T63" fmla="*/ 56 h 273"/>
                <a:gd name="T64" fmla="*/ 118 w 230"/>
                <a:gd name="T65" fmla="*/ 60 h 273"/>
                <a:gd name="T66" fmla="*/ 126 w 230"/>
                <a:gd name="T67" fmla="*/ 68 h 273"/>
                <a:gd name="T68" fmla="*/ 138 w 230"/>
                <a:gd name="T69" fmla="*/ 72 h 273"/>
                <a:gd name="T70" fmla="*/ 146 w 230"/>
                <a:gd name="T71" fmla="*/ 78 h 273"/>
                <a:gd name="T72" fmla="*/ 158 w 230"/>
                <a:gd name="T73" fmla="*/ 77 h 273"/>
                <a:gd name="T74" fmla="*/ 169 w 230"/>
                <a:gd name="T75" fmla="*/ 84 h 273"/>
                <a:gd name="T76" fmla="*/ 170 w 230"/>
                <a:gd name="T77" fmla="*/ 96 h 273"/>
                <a:gd name="T78" fmla="*/ 174 w 230"/>
                <a:gd name="T79" fmla="*/ 102 h 273"/>
                <a:gd name="T80" fmla="*/ 175 w 230"/>
                <a:gd name="T81" fmla="*/ 111 h 273"/>
                <a:gd name="T82" fmla="*/ 170 w 230"/>
                <a:gd name="T83" fmla="*/ 111 h 273"/>
                <a:gd name="T84" fmla="*/ 179 w 230"/>
                <a:gd name="T85" fmla="*/ 135 h 273"/>
                <a:gd name="T86" fmla="*/ 213 w 230"/>
                <a:gd name="T87" fmla="*/ 136 h 273"/>
                <a:gd name="T88" fmla="*/ 212 w 230"/>
                <a:gd name="T89" fmla="*/ 148 h 273"/>
                <a:gd name="T90" fmla="*/ 214 w 230"/>
                <a:gd name="T91" fmla="*/ 156 h 273"/>
                <a:gd name="T92" fmla="*/ 225 w 230"/>
                <a:gd name="T93" fmla="*/ 162 h 273"/>
                <a:gd name="T94" fmla="*/ 230 w 230"/>
                <a:gd name="T95" fmla="*/ 175 h 273"/>
                <a:gd name="T96" fmla="*/ 228 w 230"/>
                <a:gd name="T97" fmla="*/ 191 h 273"/>
                <a:gd name="T98" fmla="*/ 224 w 230"/>
                <a:gd name="T99" fmla="*/ 201 h 273"/>
                <a:gd name="T100" fmla="*/ 227 w 230"/>
                <a:gd name="T101" fmla="*/ 212 h 273"/>
                <a:gd name="T102" fmla="*/ 222 w 230"/>
                <a:gd name="T103" fmla="*/ 217 h 273"/>
                <a:gd name="T104" fmla="*/ 221 w 230"/>
                <a:gd name="T105" fmla="*/ 210 h 273"/>
                <a:gd name="T106" fmla="*/ 203 w 230"/>
                <a:gd name="T107" fmla="*/ 200 h 273"/>
                <a:gd name="T108" fmla="*/ 186 w 230"/>
                <a:gd name="T109" fmla="*/ 199 h 273"/>
                <a:gd name="T110" fmla="*/ 155 w 230"/>
                <a:gd name="T111" fmla="*/ 205 h 273"/>
                <a:gd name="T112" fmla="*/ 148 w 230"/>
                <a:gd name="T113" fmla="*/ 224 h 273"/>
                <a:gd name="T114" fmla="*/ 149 w 230"/>
                <a:gd name="T115" fmla="*/ 235 h 273"/>
                <a:gd name="T116" fmla="*/ 145 w 230"/>
                <a:gd name="T117" fmla="*/ 260 h 273"/>
                <a:gd name="T118" fmla="*/ 141 w 230"/>
                <a:gd name="T119" fmla="*/ 255 h 2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30" h="273">
                  <a:moveTo>
                    <a:pt x="141" y="255"/>
                  </a:moveTo>
                  <a:lnTo>
                    <a:pt x="121" y="254"/>
                  </a:lnTo>
                  <a:lnTo>
                    <a:pt x="116" y="271"/>
                  </a:lnTo>
                  <a:lnTo>
                    <a:pt x="104" y="256"/>
                  </a:lnTo>
                  <a:lnTo>
                    <a:pt x="79" y="251"/>
                  </a:lnTo>
                  <a:lnTo>
                    <a:pt x="67" y="270"/>
                  </a:lnTo>
                  <a:lnTo>
                    <a:pt x="54" y="273"/>
                  </a:lnTo>
                  <a:lnTo>
                    <a:pt x="43" y="244"/>
                  </a:lnTo>
                  <a:lnTo>
                    <a:pt x="31" y="221"/>
                  </a:lnTo>
                  <a:lnTo>
                    <a:pt x="34" y="201"/>
                  </a:lnTo>
                  <a:lnTo>
                    <a:pt x="24" y="192"/>
                  </a:lnTo>
                  <a:lnTo>
                    <a:pt x="20" y="177"/>
                  </a:lnTo>
                  <a:lnTo>
                    <a:pt x="10" y="163"/>
                  </a:lnTo>
                  <a:lnTo>
                    <a:pt x="19" y="140"/>
                  </a:lnTo>
                  <a:lnTo>
                    <a:pt x="10" y="123"/>
                  </a:lnTo>
                  <a:lnTo>
                    <a:pt x="13" y="116"/>
                  </a:lnTo>
                  <a:lnTo>
                    <a:pt x="10" y="108"/>
                  </a:lnTo>
                  <a:lnTo>
                    <a:pt x="16" y="98"/>
                  </a:lnTo>
                  <a:lnTo>
                    <a:pt x="15" y="80"/>
                  </a:lnTo>
                  <a:lnTo>
                    <a:pt x="15" y="65"/>
                  </a:lnTo>
                  <a:lnTo>
                    <a:pt x="18" y="58"/>
                  </a:lnTo>
                  <a:lnTo>
                    <a:pt x="0" y="25"/>
                  </a:lnTo>
                  <a:lnTo>
                    <a:pt x="14" y="27"/>
                  </a:lnTo>
                  <a:lnTo>
                    <a:pt x="23" y="26"/>
                  </a:lnTo>
                  <a:lnTo>
                    <a:pt x="27" y="20"/>
                  </a:lnTo>
                  <a:lnTo>
                    <a:pt x="43" y="12"/>
                  </a:lnTo>
                  <a:lnTo>
                    <a:pt x="52" y="4"/>
                  </a:lnTo>
                  <a:lnTo>
                    <a:pt x="76" y="0"/>
                  </a:lnTo>
                  <a:lnTo>
                    <a:pt x="74" y="16"/>
                  </a:lnTo>
                  <a:lnTo>
                    <a:pt x="77" y="24"/>
                  </a:lnTo>
                  <a:lnTo>
                    <a:pt x="76" y="38"/>
                  </a:lnTo>
                  <a:lnTo>
                    <a:pt x="97" y="56"/>
                  </a:lnTo>
                  <a:lnTo>
                    <a:pt x="118" y="60"/>
                  </a:lnTo>
                  <a:lnTo>
                    <a:pt x="126" y="68"/>
                  </a:lnTo>
                  <a:lnTo>
                    <a:pt x="138" y="72"/>
                  </a:lnTo>
                  <a:lnTo>
                    <a:pt x="146" y="78"/>
                  </a:lnTo>
                  <a:lnTo>
                    <a:pt x="158" y="77"/>
                  </a:lnTo>
                  <a:lnTo>
                    <a:pt x="169" y="84"/>
                  </a:lnTo>
                  <a:lnTo>
                    <a:pt x="170" y="96"/>
                  </a:lnTo>
                  <a:lnTo>
                    <a:pt x="174" y="102"/>
                  </a:lnTo>
                  <a:lnTo>
                    <a:pt x="175" y="111"/>
                  </a:lnTo>
                  <a:lnTo>
                    <a:pt x="170" y="111"/>
                  </a:lnTo>
                  <a:lnTo>
                    <a:pt x="179" y="135"/>
                  </a:lnTo>
                  <a:lnTo>
                    <a:pt x="213" y="136"/>
                  </a:lnTo>
                  <a:lnTo>
                    <a:pt x="212" y="148"/>
                  </a:lnTo>
                  <a:lnTo>
                    <a:pt x="214" y="156"/>
                  </a:lnTo>
                  <a:lnTo>
                    <a:pt x="225" y="162"/>
                  </a:lnTo>
                  <a:lnTo>
                    <a:pt x="230" y="175"/>
                  </a:lnTo>
                  <a:lnTo>
                    <a:pt x="228" y="191"/>
                  </a:lnTo>
                  <a:lnTo>
                    <a:pt x="224" y="201"/>
                  </a:lnTo>
                  <a:lnTo>
                    <a:pt x="227" y="212"/>
                  </a:lnTo>
                  <a:lnTo>
                    <a:pt x="222" y="217"/>
                  </a:lnTo>
                  <a:lnTo>
                    <a:pt x="221" y="210"/>
                  </a:lnTo>
                  <a:lnTo>
                    <a:pt x="203" y="200"/>
                  </a:lnTo>
                  <a:lnTo>
                    <a:pt x="186" y="199"/>
                  </a:lnTo>
                  <a:lnTo>
                    <a:pt x="155" y="205"/>
                  </a:lnTo>
                  <a:lnTo>
                    <a:pt x="148" y="224"/>
                  </a:lnTo>
                  <a:lnTo>
                    <a:pt x="149" y="235"/>
                  </a:lnTo>
                  <a:lnTo>
                    <a:pt x="145" y="260"/>
                  </a:lnTo>
                  <a:lnTo>
                    <a:pt x="141" y="25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95" name="Freeform 194"/>
            <p:cNvSpPr>
              <a:spLocks/>
            </p:cNvSpPr>
            <p:nvPr/>
          </p:nvSpPr>
          <p:spPr bwMode="auto">
            <a:xfrm>
              <a:off x="2685589" y="4078043"/>
              <a:ext cx="1190264" cy="1259693"/>
            </a:xfrm>
            <a:custGeom>
              <a:avLst/>
              <a:gdLst>
                <a:gd name="T0" fmla="*/ 390 w 720"/>
                <a:gd name="T1" fmla="*/ 680 h 811"/>
                <a:gd name="T2" fmla="*/ 383 w 720"/>
                <a:gd name="T3" fmla="*/ 644 h 811"/>
                <a:gd name="T4" fmla="*/ 378 w 720"/>
                <a:gd name="T5" fmla="*/ 605 h 811"/>
                <a:gd name="T6" fmla="*/ 358 w 720"/>
                <a:gd name="T7" fmla="*/ 580 h 811"/>
                <a:gd name="T8" fmla="*/ 315 w 720"/>
                <a:gd name="T9" fmla="*/ 568 h 811"/>
                <a:gd name="T10" fmla="*/ 309 w 720"/>
                <a:gd name="T11" fmla="*/ 513 h 811"/>
                <a:gd name="T12" fmla="*/ 299 w 720"/>
                <a:gd name="T13" fmla="*/ 468 h 811"/>
                <a:gd name="T14" fmla="*/ 255 w 720"/>
                <a:gd name="T15" fmla="*/ 423 h 811"/>
                <a:gd name="T16" fmla="*/ 254 w 720"/>
                <a:gd name="T17" fmla="*/ 396 h 811"/>
                <a:gd name="T18" fmla="*/ 211 w 720"/>
                <a:gd name="T19" fmla="*/ 380 h 811"/>
                <a:gd name="T20" fmla="*/ 162 w 720"/>
                <a:gd name="T21" fmla="*/ 336 h 811"/>
                <a:gd name="T22" fmla="*/ 128 w 720"/>
                <a:gd name="T23" fmla="*/ 324 h 811"/>
                <a:gd name="T24" fmla="*/ 85 w 720"/>
                <a:gd name="T25" fmla="*/ 337 h 811"/>
                <a:gd name="T26" fmla="*/ 52 w 720"/>
                <a:gd name="T27" fmla="*/ 319 h 811"/>
                <a:gd name="T28" fmla="*/ 19 w 720"/>
                <a:gd name="T29" fmla="*/ 297 h 811"/>
                <a:gd name="T30" fmla="*/ 4 w 720"/>
                <a:gd name="T31" fmla="*/ 253 h 811"/>
                <a:gd name="T32" fmla="*/ 19 w 720"/>
                <a:gd name="T33" fmla="*/ 219 h 811"/>
                <a:gd name="T34" fmla="*/ 73 w 720"/>
                <a:gd name="T35" fmla="*/ 199 h 811"/>
                <a:gd name="T36" fmla="*/ 70 w 720"/>
                <a:gd name="T37" fmla="*/ 113 h 811"/>
                <a:gd name="T38" fmla="*/ 85 w 720"/>
                <a:gd name="T39" fmla="*/ 89 h 811"/>
                <a:gd name="T40" fmla="*/ 116 w 720"/>
                <a:gd name="T41" fmla="*/ 67 h 811"/>
                <a:gd name="T42" fmla="*/ 138 w 720"/>
                <a:gd name="T43" fmla="*/ 94 h 811"/>
                <a:gd name="T44" fmla="*/ 177 w 720"/>
                <a:gd name="T45" fmla="*/ 78 h 811"/>
                <a:gd name="T46" fmla="*/ 176 w 720"/>
                <a:gd name="T47" fmla="*/ 58 h 811"/>
                <a:gd name="T48" fmla="*/ 170 w 720"/>
                <a:gd name="T49" fmla="*/ 23 h 811"/>
                <a:gd name="T50" fmla="*/ 216 w 720"/>
                <a:gd name="T51" fmla="*/ 23 h 811"/>
                <a:gd name="T52" fmla="*/ 251 w 720"/>
                <a:gd name="T53" fmla="*/ 0 h 811"/>
                <a:gd name="T54" fmla="*/ 263 w 720"/>
                <a:gd name="T55" fmla="*/ 27 h 811"/>
                <a:gd name="T56" fmla="*/ 261 w 720"/>
                <a:gd name="T57" fmla="*/ 72 h 811"/>
                <a:gd name="T58" fmla="*/ 289 w 720"/>
                <a:gd name="T59" fmla="*/ 78 h 811"/>
                <a:gd name="T60" fmla="*/ 318 w 720"/>
                <a:gd name="T61" fmla="*/ 70 h 811"/>
                <a:gd name="T62" fmla="*/ 328 w 720"/>
                <a:gd name="T63" fmla="*/ 57 h 811"/>
                <a:gd name="T64" fmla="*/ 363 w 720"/>
                <a:gd name="T65" fmla="*/ 66 h 811"/>
                <a:gd name="T66" fmla="*/ 384 w 720"/>
                <a:gd name="T67" fmla="*/ 65 h 811"/>
                <a:gd name="T68" fmla="*/ 414 w 720"/>
                <a:gd name="T69" fmla="*/ 22 h 811"/>
                <a:gd name="T70" fmla="*/ 439 w 720"/>
                <a:gd name="T71" fmla="*/ 88 h 811"/>
                <a:gd name="T72" fmla="*/ 464 w 720"/>
                <a:gd name="T73" fmla="*/ 135 h 811"/>
                <a:gd name="T74" fmla="*/ 540 w 720"/>
                <a:gd name="T75" fmla="*/ 154 h 811"/>
                <a:gd name="T76" fmla="*/ 622 w 720"/>
                <a:gd name="T77" fmla="*/ 169 h 811"/>
                <a:gd name="T78" fmla="*/ 703 w 720"/>
                <a:gd name="T79" fmla="*/ 216 h 811"/>
                <a:gd name="T80" fmla="*/ 713 w 720"/>
                <a:gd name="T81" fmla="*/ 296 h 811"/>
                <a:gd name="T82" fmla="*/ 656 w 720"/>
                <a:gd name="T83" fmla="*/ 380 h 811"/>
                <a:gd name="T84" fmla="*/ 646 w 720"/>
                <a:gd name="T85" fmla="*/ 467 h 811"/>
                <a:gd name="T86" fmla="*/ 622 w 720"/>
                <a:gd name="T87" fmla="*/ 544 h 811"/>
                <a:gd name="T88" fmla="*/ 584 w 720"/>
                <a:gd name="T89" fmla="*/ 587 h 811"/>
                <a:gd name="T90" fmla="*/ 505 w 720"/>
                <a:gd name="T91" fmla="*/ 626 h 811"/>
                <a:gd name="T92" fmla="*/ 495 w 720"/>
                <a:gd name="T93" fmla="*/ 695 h 811"/>
                <a:gd name="T94" fmla="*/ 453 w 720"/>
                <a:gd name="T95" fmla="*/ 770 h 811"/>
                <a:gd name="T96" fmla="*/ 422 w 720"/>
                <a:gd name="T97" fmla="*/ 799 h 811"/>
                <a:gd name="T98" fmla="*/ 380 w 720"/>
                <a:gd name="T99" fmla="*/ 750 h 8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720" h="811">
                  <a:moveTo>
                    <a:pt x="342" y="737"/>
                  </a:moveTo>
                  <a:lnTo>
                    <a:pt x="362" y="709"/>
                  </a:lnTo>
                  <a:lnTo>
                    <a:pt x="379" y="689"/>
                  </a:lnTo>
                  <a:lnTo>
                    <a:pt x="390" y="680"/>
                  </a:lnTo>
                  <a:lnTo>
                    <a:pt x="403" y="669"/>
                  </a:lnTo>
                  <a:lnTo>
                    <a:pt x="401" y="652"/>
                  </a:lnTo>
                  <a:lnTo>
                    <a:pt x="391" y="640"/>
                  </a:lnTo>
                  <a:lnTo>
                    <a:pt x="383" y="644"/>
                  </a:lnTo>
                  <a:lnTo>
                    <a:pt x="385" y="632"/>
                  </a:lnTo>
                  <a:lnTo>
                    <a:pt x="386" y="620"/>
                  </a:lnTo>
                  <a:lnTo>
                    <a:pt x="385" y="608"/>
                  </a:lnTo>
                  <a:lnTo>
                    <a:pt x="378" y="605"/>
                  </a:lnTo>
                  <a:lnTo>
                    <a:pt x="371" y="608"/>
                  </a:lnTo>
                  <a:lnTo>
                    <a:pt x="365" y="607"/>
                  </a:lnTo>
                  <a:lnTo>
                    <a:pt x="362" y="599"/>
                  </a:lnTo>
                  <a:lnTo>
                    <a:pt x="358" y="580"/>
                  </a:lnTo>
                  <a:lnTo>
                    <a:pt x="354" y="574"/>
                  </a:lnTo>
                  <a:lnTo>
                    <a:pt x="341" y="568"/>
                  </a:lnTo>
                  <a:lnTo>
                    <a:pt x="334" y="572"/>
                  </a:lnTo>
                  <a:lnTo>
                    <a:pt x="315" y="568"/>
                  </a:lnTo>
                  <a:lnTo>
                    <a:pt x="313" y="540"/>
                  </a:lnTo>
                  <a:lnTo>
                    <a:pt x="307" y="529"/>
                  </a:lnTo>
                  <a:lnTo>
                    <a:pt x="312" y="524"/>
                  </a:lnTo>
                  <a:lnTo>
                    <a:pt x="309" y="513"/>
                  </a:lnTo>
                  <a:lnTo>
                    <a:pt x="313" y="503"/>
                  </a:lnTo>
                  <a:lnTo>
                    <a:pt x="315" y="487"/>
                  </a:lnTo>
                  <a:lnTo>
                    <a:pt x="310" y="474"/>
                  </a:lnTo>
                  <a:lnTo>
                    <a:pt x="299" y="468"/>
                  </a:lnTo>
                  <a:lnTo>
                    <a:pt x="297" y="460"/>
                  </a:lnTo>
                  <a:lnTo>
                    <a:pt x="298" y="448"/>
                  </a:lnTo>
                  <a:lnTo>
                    <a:pt x="264" y="447"/>
                  </a:lnTo>
                  <a:lnTo>
                    <a:pt x="255" y="423"/>
                  </a:lnTo>
                  <a:lnTo>
                    <a:pt x="260" y="423"/>
                  </a:lnTo>
                  <a:lnTo>
                    <a:pt x="259" y="414"/>
                  </a:lnTo>
                  <a:lnTo>
                    <a:pt x="255" y="408"/>
                  </a:lnTo>
                  <a:lnTo>
                    <a:pt x="254" y="396"/>
                  </a:lnTo>
                  <a:lnTo>
                    <a:pt x="243" y="389"/>
                  </a:lnTo>
                  <a:lnTo>
                    <a:pt x="231" y="390"/>
                  </a:lnTo>
                  <a:lnTo>
                    <a:pt x="223" y="384"/>
                  </a:lnTo>
                  <a:lnTo>
                    <a:pt x="211" y="380"/>
                  </a:lnTo>
                  <a:lnTo>
                    <a:pt x="203" y="372"/>
                  </a:lnTo>
                  <a:lnTo>
                    <a:pt x="182" y="368"/>
                  </a:lnTo>
                  <a:lnTo>
                    <a:pt x="161" y="350"/>
                  </a:lnTo>
                  <a:lnTo>
                    <a:pt x="162" y="336"/>
                  </a:lnTo>
                  <a:lnTo>
                    <a:pt x="159" y="328"/>
                  </a:lnTo>
                  <a:lnTo>
                    <a:pt x="161" y="312"/>
                  </a:lnTo>
                  <a:lnTo>
                    <a:pt x="137" y="316"/>
                  </a:lnTo>
                  <a:lnTo>
                    <a:pt x="128" y="324"/>
                  </a:lnTo>
                  <a:lnTo>
                    <a:pt x="112" y="332"/>
                  </a:lnTo>
                  <a:lnTo>
                    <a:pt x="108" y="338"/>
                  </a:lnTo>
                  <a:lnTo>
                    <a:pt x="99" y="339"/>
                  </a:lnTo>
                  <a:lnTo>
                    <a:pt x="85" y="337"/>
                  </a:lnTo>
                  <a:lnTo>
                    <a:pt x="75" y="341"/>
                  </a:lnTo>
                  <a:lnTo>
                    <a:pt x="67" y="338"/>
                  </a:lnTo>
                  <a:lnTo>
                    <a:pt x="66" y="307"/>
                  </a:lnTo>
                  <a:lnTo>
                    <a:pt x="52" y="319"/>
                  </a:lnTo>
                  <a:lnTo>
                    <a:pt x="36" y="318"/>
                  </a:lnTo>
                  <a:lnTo>
                    <a:pt x="28" y="307"/>
                  </a:lnTo>
                  <a:lnTo>
                    <a:pt x="16" y="306"/>
                  </a:lnTo>
                  <a:lnTo>
                    <a:pt x="19" y="297"/>
                  </a:lnTo>
                  <a:lnTo>
                    <a:pt x="9" y="284"/>
                  </a:lnTo>
                  <a:lnTo>
                    <a:pt x="0" y="266"/>
                  </a:lnTo>
                  <a:lnTo>
                    <a:pt x="5" y="262"/>
                  </a:lnTo>
                  <a:lnTo>
                    <a:pt x="4" y="253"/>
                  </a:lnTo>
                  <a:lnTo>
                    <a:pt x="15" y="247"/>
                  </a:lnTo>
                  <a:lnTo>
                    <a:pt x="13" y="236"/>
                  </a:lnTo>
                  <a:lnTo>
                    <a:pt x="18" y="229"/>
                  </a:lnTo>
                  <a:lnTo>
                    <a:pt x="19" y="219"/>
                  </a:lnTo>
                  <a:lnTo>
                    <a:pt x="39" y="205"/>
                  </a:lnTo>
                  <a:lnTo>
                    <a:pt x="54" y="201"/>
                  </a:lnTo>
                  <a:lnTo>
                    <a:pt x="56" y="198"/>
                  </a:lnTo>
                  <a:lnTo>
                    <a:pt x="73" y="199"/>
                  </a:lnTo>
                  <a:lnTo>
                    <a:pt x="80" y="142"/>
                  </a:lnTo>
                  <a:lnTo>
                    <a:pt x="81" y="133"/>
                  </a:lnTo>
                  <a:lnTo>
                    <a:pt x="78" y="121"/>
                  </a:lnTo>
                  <a:lnTo>
                    <a:pt x="70" y="113"/>
                  </a:lnTo>
                  <a:lnTo>
                    <a:pt x="70" y="98"/>
                  </a:lnTo>
                  <a:lnTo>
                    <a:pt x="80" y="95"/>
                  </a:lnTo>
                  <a:lnTo>
                    <a:pt x="84" y="97"/>
                  </a:lnTo>
                  <a:lnTo>
                    <a:pt x="85" y="89"/>
                  </a:lnTo>
                  <a:lnTo>
                    <a:pt x="74" y="87"/>
                  </a:lnTo>
                  <a:lnTo>
                    <a:pt x="74" y="74"/>
                  </a:lnTo>
                  <a:lnTo>
                    <a:pt x="109" y="74"/>
                  </a:lnTo>
                  <a:lnTo>
                    <a:pt x="116" y="67"/>
                  </a:lnTo>
                  <a:lnTo>
                    <a:pt x="121" y="74"/>
                  </a:lnTo>
                  <a:lnTo>
                    <a:pt x="124" y="86"/>
                  </a:lnTo>
                  <a:lnTo>
                    <a:pt x="128" y="83"/>
                  </a:lnTo>
                  <a:lnTo>
                    <a:pt x="138" y="94"/>
                  </a:lnTo>
                  <a:lnTo>
                    <a:pt x="152" y="93"/>
                  </a:lnTo>
                  <a:lnTo>
                    <a:pt x="156" y="87"/>
                  </a:lnTo>
                  <a:lnTo>
                    <a:pt x="169" y="82"/>
                  </a:lnTo>
                  <a:lnTo>
                    <a:pt x="177" y="78"/>
                  </a:lnTo>
                  <a:lnTo>
                    <a:pt x="179" y="70"/>
                  </a:lnTo>
                  <a:lnTo>
                    <a:pt x="192" y="64"/>
                  </a:lnTo>
                  <a:lnTo>
                    <a:pt x="191" y="59"/>
                  </a:lnTo>
                  <a:lnTo>
                    <a:pt x="176" y="58"/>
                  </a:lnTo>
                  <a:lnTo>
                    <a:pt x="173" y="44"/>
                  </a:lnTo>
                  <a:lnTo>
                    <a:pt x="174" y="30"/>
                  </a:lnTo>
                  <a:lnTo>
                    <a:pt x="166" y="25"/>
                  </a:lnTo>
                  <a:lnTo>
                    <a:pt x="170" y="23"/>
                  </a:lnTo>
                  <a:lnTo>
                    <a:pt x="183" y="26"/>
                  </a:lnTo>
                  <a:lnTo>
                    <a:pt x="198" y="31"/>
                  </a:lnTo>
                  <a:lnTo>
                    <a:pt x="203" y="26"/>
                  </a:lnTo>
                  <a:lnTo>
                    <a:pt x="216" y="23"/>
                  </a:lnTo>
                  <a:lnTo>
                    <a:pt x="237" y="15"/>
                  </a:lnTo>
                  <a:lnTo>
                    <a:pt x="244" y="7"/>
                  </a:lnTo>
                  <a:lnTo>
                    <a:pt x="242" y="1"/>
                  </a:lnTo>
                  <a:lnTo>
                    <a:pt x="251" y="0"/>
                  </a:lnTo>
                  <a:lnTo>
                    <a:pt x="255" y="5"/>
                  </a:lnTo>
                  <a:lnTo>
                    <a:pt x="253" y="14"/>
                  </a:lnTo>
                  <a:lnTo>
                    <a:pt x="259" y="18"/>
                  </a:lnTo>
                  <a:lnTo>
                    <a:pt x="263" y="27"/>
                  </a:lnTo>
                  <a:lnTo>
                    <a:pt x="258" y="34"/>
                  </a:lnTo>
                  <a:lnTo>
                    <a:pt x="255" y="52"/>
                  </a:lnTo>
                  <a:lnTo>
                    <a:pt x="259" y="63"/>
                  </a:lnTo>
                  <a:lnTo>
                    <a:pt x="261" y="72"/>
                  </a:lnTo>
                  <a:lnTo>
                    <a:pt x="272" y="82"/>
                  </a:lnTo>
                  <a:lnTo>
                    <a:pt x="281" y="83"/>
                  </a:lnTo>
                  <a:lnTo>
                    <a:pt x="283" y="79"/>
                  </a:lnTo>
                  <a:lnTo>
                    <a:pt x="289" y="78"/>
                  </a:lnTo>
                  <a:lnTo>
                    <a:pt x="297" y="74"/>
                  </a:lnTo>
                  <a:lnTo>
                    <a:pt x="303" y="69"/>
                  </a:lnTo>
                  <a:lnTo>
                    <a:pt x="313" y="71"/>
                  </a:lnTo>
                  <a:lnTo>
                    <a:pt x="318" y="70"/>
                  </a:lnTo>
                  <a:lnTo>
                    <a:pt x="328" y="72"/>
                  </a:lnTo>
                  <a:lnTo>
                    <a:pt x="329" y="67"/>
                  </a:lnTo>
                  <a:lnTo>
                    <a:pt x="326" y="63"/>
                  </a:lnTo>
                  <a:lnTo>
                    <a:pt x="328" y="57"/>
                  </a:lnTo>
                  <a:lnTo>
                    <a:pt x="336" y="59"/>
                  </a:lnTo>
                  <a:lnTo>
                    <a:pt x="344" y="57"/>
                  </a:lnTo>
                  <a:lnTo>
                    <a:pt x="355" y="61"/>
                  </a:lnTo>
                  <a:lnTo>
                    <a:pt x="363" y="66"/>
                  </a:lnTo>
                  <a:lnTo>
                    <a:pt x="368" y="60"/>
                  </a:lnTo>
                  <a:lnTo>
                    <a:pt x="373" y="61"/>
                  </a:lnTo>
                  <a:lnTo>
                    <a:pt x="375" y="67"/>
                  </a:lnTo>
                  <a:lnTo>
                    <a:pt x="384" y="65"/>
                  </a:lnTo>
                  <a:lnTo>
                    <a:pt x="391" y="57"/>
                  </a:lnTo>
                  <a:lnTo>
                    <a:pt x="397" y="42"/>
                  </a:lnTo>
                  <a:lnTo>
                    <a:pt x="408" y="23"/>
                  </a:lnTo>
                  <a:lnTo>
                    <a:pt x="414" y="22"/>
                  </a:lnTo>
                  <a:lnTo>
                    <a:pt x="419" y="34"/>
                  </a:lnTo>
                  <a:lnTo>
                    <a:pt x="429" y="70"/>
                  </a:lnTo>
                  <a:lnTo>
                    <a:pt x="438" y="73"/>
                  </a:lnTo>
                  <a:lnTo>
                    <a:pt x="439" y="88"/>
                  </a:lnTo>
                  <a:lnTo>
                    <a:pt x="425" y="105"/>
                  </a:lnTo>
                  <a:lnTo>
                    <a:pt x="430" y="111"/>
                  </a:lnTo>
                  <a:lnTo>
                    <a:pt x="463" y="114"/>
                  </a:lnTo>
                  <a:lnTo>
                    <a:pt x="464" y="135"/>
                  </a:lnTo>
                  <a:lnTo>
                    <a:pt x="478" y="121"/>
                  </a:lnTo>
                  <a:lnTo>
                    <a:pt x="501" y="129"/>
                  </a:lnTo>
                  <a:lnTo>
                    <a:pt x="531" y="142"/>
                  </a:lnTo>
                  <a:lnTo>
                    <a:pt x="540" y="154"/>
                  </a:lnTo>
                  <a:lnTo>
                    <a:pt x="537" y="165"/>
                  </a:lnTo>
                  <a:lnTo>
                    <a:pt x="559" y="159"/>
                  </a:lnTo>
                  <a:lnTo>
                    <a:pt x="595" y="170"/>
                  </a:lnTo>
                  <a:lnTo>
                    <a:pt x="622" y="169"/>
                  </a:lnTo>
                  <a:lnTo>
                    <a:pt x="649" y="186"/>
                  </a:lnTo>
                  <a:lnTo>
                    <a:pt x="673" y="210"/>
                  </a:lnTo>
                  <a:lnTo>
                    <a:pt x="687" y="216"/>
                  </a:lnTo>
                  <a:lnTo>
                    <a:pt x="703" y="216"/>
                  </a:lnTo>
                  <a:lnTo>
                    <a:pt x="710" y="223"/>
                  </a:lnTo>
                  <a:lnTo>
                    <a:pt x="716" y="249"/>
                  </a:lnTo>
                  <a:lnTo>
                    <a:pt x="720" y="262"/>
                  </a:lnTo>
                  <a:lnTo>
                    <a:pt x="713" y="296"/>
                  </a:lnTo>
                  <a:lnTo>
                    <a:pt x="704" y="310"/>
                  </a:lnTo>
                  <a:lnTo>
                    <a:pt x="679" y="339"/>
                  </a:lnTo>
                  <a:lnTo>
                    <a:pt x="668" y="362"/>
                  </a:lnTo>
                  <a:lnTo>
                    <a:pt x="656" y="380"/>
                  </a:lnTo>
                  <a:lnTo>
                    <a:pt x="651" y="381"/>
                  </a:lnTo>
                  <a:lnTo>
                    <a:pt x="647" y="396"/>
                  </a:lnTo>
                  <a:lnTo>
                    <a:pt x="649" y="435"/>
                  </a:lnTo>
                  <a:lnTo>
                    <a:pt x="646" y="467"/>
                  </a:lnTo>
                  <a:lnTo>
                    <a:pt x="645" y="481"/>
                  </a:lnTo>
                  <a:lnTo>
                    <a:pt x="640" y="489"/>
                  </a:lnTo>
                  <a:lnTo>
                    <a:pt x="638" y="516"/>
                  </a:lnTo>
                  <a:lnTo>
                    <a:pt x="622" y="544"/>
                  </a:lnTo>
                  <a:lnTo>
                    <a:pt x="620" y="565"/>
                  </a:lnTo>
                  <a:lnTo>
                    <a:pt x="606" y="574"/>
                  </a:lnTo>
                  <a:lnTo>
                    <a:pt x="603" y="587"/>
                  </a:lnTo>
                  <a:lnTo>
                    <a:pt x="584" y="587"/>
                  </a:lnTo>
                  <a:lnTo>
                    <a:pt x="556" y="595"/>
                  </a:lnTo>
                  <a:lnTo>
                    <a:pt x="544" y="604"/>
                  </a:lnTo>
                  <a:lnTo>
                    <a:pt x="525" y="610"/>
                  </a:lnTo>
                  <a:lnTo>
                    <a:pt x="505" y="626"/>
                  </a:lnTo>
                  <a:lnTo>
                    <a:pt x="492" y="647"/>
                  </a:lnTo>
                  <a:lnTo>
                    <a:pt x="491" y="662"/>
                  </a:lnTo>
                  <a:lnTo>
                    <a:pt x="496" y="674"/>
                  </a:lnTo>
                  <a:lnTo>
                    <a:pt x="495" y="695"/>
                  </a:lnTo>
                  <a:lnTo>
                    <a:pt x="492" y="705"/>
                  </a:lnTo>
                  <a:lnTo>
                    <a:pt x="481" y="717"/>
                  </a:lnTo>
                  <a:lnTo>
                    <a:pt x="466" y="753"/>
                  </a:lnTo>
                  <a:lnTo>
                    <a:pt x="453" y="770"/>
                  </a:lnTo>
                  <a:lnTo>
                    <a:pt x="443" y="779"/>
                  </a:lnTo>
                  <a:lnTo>
                    <a:pt x="438" y="799"/>
                  </a:lnTo>
                  <a:lnTo>
                    <a:pt x="429" y="811"/>
                  </a:lnTo>
                  <a:lnTo>
                    <a:pt x="422" y="799"/>
                  </a:lnTo>
                  <a:lnTo>
                    <a:pt x="428" y="789"/>
                  </a:lnTo>
                  <a:lnTo>
                    <a:pt x="416" y="775"/>
                  </a:lnTo>
                  <a:lnTo>
                    <a:pt x="400" y="764"/>
                  </a:lnTo>
                  <a:lnTo>
                    <a:pt x="380" y="750"/>
                  </a:lnTo>
                  <a:lnTo>
                    <a:pt x="374" y="751"/>
                  </a:lnTo>
                  <a:lnTo>
                    <a:pt x="353" y="735"/>
                  </a:lnTo>
                  <a:lnTo>
                    <a:pt x="342" y="737"/>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96" name="Freeform 195"/>
            <p:cNvSpPr>
              <a:spLocks/>
            </p:cNvSpPr>
            <p:nvPr/>
          </p:nvSpPr>
          <p:spPr bwMode="auto">
            <a:xfrm>
              <a:off x="3191451" y="2734474"/>
              <a:ext cx="61167" cy="34171"/>
            </a:xfrm>
            <a:custGeom>
              <a:avLst/>
              <a:gdLst>
                <a:gd name="T0" fmla="*/ 11 w 37"/>
                <a:gd name="T1" fmla="*/ 10 h 22"/>
                <a:gd name="T2" fmla="*/ 22 w 37"/>
                <a:gd name="T3" fmla="*/ 13 h 22"/>
                <a:gd name="T4" fmla="*/ 37 w 37"/>
                <a:gd name="T5" fmla="*/ 12 h 22"/>
                <a:gd name="T6" fmla="*/ 26 w 37"/>
                <a:gd name="T7" fmla="*/ 21 h 22"/>
                <a:gd name="T8" fmla="*/ 20 w 37"/>
                <a:gd name="T9" fmla="*/ 22 h 22"/>
                <a:gd name="T10" fmla="*/ 2 w 37"/>
                <a:gd name="T11" fmla="*/ 13 h 22"/>
                <a:gd name="T12" fmla="*/ 0 w 37"/>
                <a:gd name="T13" fmla="*/ 6 h 22"/>
                <a:gd name="T14" fmla="*/ 8 w 37"/>
                <a:gd name="T15" fmla="*/ 0 h 22"/>
                <a:gd name="T16" fmla="*/ 11 w 37"/>
                <a:gd name="T17" fmla="*/ 1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7" h="22">
                  <a:moveTo>
                    <a:pt x="11" y="10"/>
                  </a:moveTo>
                  <a:lnTo>
                    <a:pt x="22" y="13"/>
                  </a:lnTo>
                  <a:lnTo>
                    <a:pt x="37" y="12"/>
                  </a:lnTo>
                  <a:lnTo>
                    <a:pt x="26" y="21"/>
                  </a:lnTo>
                  <a:lnTo>
                    <a:pt x="20" y="22"/>
                  </a:lnTo>
                  <a:lnTo>
                    <a:pt x="2" y="13"/>
                  </a:lnTo>
                  <a:lnTo>
                    <a:pt x="0" y="6"/>
                  </a:lnTo>
                  <a:lnTo>
                    <a:pt x="8" y="0"/>
                  </a:lnTo>
                  <a:lnTo>
                    <a:pt x="11" y="1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97" name="Freeform 196"/>
            <p:cNvSpPr>
              <a:spLocks noEditPoints="1"/>
            </p:cNvSpPr>
            <p:nvPr/>
          </p:nvSpPr>
          <p:spPr bwMode="auto">
            <a:xfrm>
              <a:off x="1503591" y="1741940"/>
              <a:ext cx="2299523" cy="1163391"/>
            </a:xfrm>
            <a:custGeom>
              <a:avLst/>
              <a:gdLst>
                <a:gd name="T0" fmla="*/ 5030 w 5699"/>
                <a:gd name="T1" fmla="*/ 189 h 3068"/>
                <a:gd name="T2" fmla="*/ 4486 w 5699"/>
                <a:gd name="T3" fmla="*/ 395 h 3068"/>
                <a:gd name="T4" fmla="*/ 4419 w 5699"/>
                <a:gd name="T5" fmla="*/ 225 h 3068"/>
                <a:gd name="T6" fmla="*/ 4392 w 5699"/>
                <a:gd name="T7" fmla="*/ 58 h 3068"/>
                <a:gd name="T8" fmla="*/ 5423 w 5699"/>
                <a:gd name="T9" fmla="*/ 7 h 3068"/>
                <a:gd name="T10" fmla="*/ 4022 w 5699"/>
                <a:gd name="T11" fmla="*/ 136 h 3068"/>
                <a:gd name="T12" fmla="*/ 3430 w 5699"/>
                <a:gd name="T13" fmla="*/ 261 h 3068"/>
                <a:gd name="T14" fmla="*/ 3861 w 5699"/>
                <a:gd name="T15" fmla="*/ 239 h 3068"/>
                <a:gd name="T16" fmla="*/ 3040 w 5699"/>
                <a:gd name="T17" fmla="*/ 281 h 3068"/>
                <a:gd name="T18" fmla="*/ 2702 w 5699"/>
                <a:gd name="T19" fmla="*/ 373 h 3068"/>
                <a:gd name="T20" fmla="*/ 3998 w 5699"/>
                <a:gd name="T21" fmla="*/ 378 h 3068"/>
                <a:gd name="T22" fmla="*/ 4259 w 5699"/>
                <a:gd name="T23" fmla="*/ 497 h 3068"/>
                <a:gd name="T24" fmla="*/ 3108 w 5699"/>
                <a:gd name="T25" fmla="*/ 415 h 3068"/>
                <a:gd name="T26" fmla="*/ 2781 w 5699"/>
                <a:gd name="T27" fmla="*/ 376 h 3068"/>
                <a:gd name="T28" fmla="*/ 3397 w 5699"/>
                <a:gd name="T29" fmla="*/ 466 h 3068"/>
                <a:gd name="T30" fmla="*/ 3741 w 5699"/>
                <a:gd name="T31" fmla="*/ 428 h 3068"/>
                <a:gd name="T32" fmla="*/ 2485 w 5699"/>
                <a:gd name="T33" fmla="*/ 522 h 3068"/>
                <a:gd name="T34" fmla="*/ 3658 w 5699"/>
                <a:gd name="T35" fmla="*/ 525 h 3068"/>
                <a:gd name="T36" fmla="*/ 3220 w 5699"/>
                <a:gd name="T37" fmla="*/ 713 h 3068"/>
                <a:gd name="T38" fmla="*/ 4363 w 5699"/>
                <a:gd name="T39" fmla="*/ 644 h 3068"/>
                <a:gd name="T40" fmla="*/ 4935 w 5699"/>
                <a:gd name="T41" fmla="*/ 1030 h 3068"/>
                <a:gd name="T42" fmla="*/ 4609 w 5699"/>
                <a:gd name="T43" fmla="*/ 1331 h 3068"/>
                <a:gd name="T44" fmla="*/ 3970 w 5699"/>
                <a:gd name="T45" fmla="*/ 1206 h 3068"/>
                <a:gd name="T46" fmla="*/ 4260 w 5699"/>
                <a:gd name="T47" fmla="*/ 820 h 3068"/>
                <a:gd name="T48" fmla="*/ 4081 w 5699"/>
                <a:gd name="T49" fmla="*/ 547 h 3068"/>
                <a:gd name="T50" fmla="*/ 3095 w 5699"/>
                <a:gd name="T51" fmla="*/ 573 h 3068"/>
                <a:gd name="T52" fmla="*/ 2829 w 5699"/>
                <a:gd name="T53" fmla="*/ 664 h 3068"/>
                <a:gd name="T54" fmla="*/ 2787 w 5699"/>
                <a:gd name="T55" fmla="*/ 885 h 3068"/>
                <a:gd name="T56" fmla="*/ 2450 w 5699"/>
                <a:gd name="T57" fmla="*/ 782 h 3068"/>
                <a:gd name="T58" fmla="*/ 3509 w 5699"/>
                <a:gd name="T59" fmla="*/ 917 h 3068"/>
                <a:gd name="T60" fmla="*/ 3972 w 5699"/>
                <a:gd name="T61" fmla="*/ 981 h 3068"/>
                <a:gd name="T62" fmla="*/ 2985 w 5699"/>
                <a:gd name="T63" fmla="*/ 1402 h 3068"/>
                <a:gd name="T64" fmla="*/ 3247 w 5699"/>
                <a:gd name="T65" fmla="*/ 1941 h 3068"/>
                <a:gd name="T66" fmla="*/ 3750 w 5699"/>
                <a:gd name="T67" fmla="*/ 1783 h 3068"/>
                <a:gd name="T68" fmla="*/ 4337 w 5699"/>
                <a:gd name="T69" fmla="*/ 1477 h 3068"/>
                <a:gd name="T70" fmla="*/ 4740 w 5699"/>
                <a:gd name="T71" fmla="*/ 1945 h 3068"/>
                <a:gd name="T72" fmla="*/ 4219 w 5699"/>
                <a:gd name="T73" fmla="*/ 2347 h 3068"/>
                <a:gd name="T74" fmla="*/ 4164 w 5699"/>
                <a:gd name="T75" fmla="*/ 2685 h 3068"/>
                <a:gd name="T76" fmla="*/ 4034 w 5699"/>
                <a:gd name="T77" fmla="*/ 2767 h 3068"/>
                <a:gd name="T78" fmla="*/ 3533 w 5699"/>
                <a:gd name="T79" fmla="*/ 2788 h 3068"/>
                <a:gd name="T80" fmla="*/ 2912 w 5699"/>
                <a:gd name="T81" fmla="*/ 3023 h 3068"/>
                <a:gd name="T82" fmla="*/ 2877 w 5699"/>
                <a:gd name="T83" fmla="*/ 2695 h 3068"/>
                <a:gd name="T84" fmla="*/ 2569 w 5699"/>
                <a:gd name="T85" fmla="*/ 2536 h 3068"/>
                <a:gd name="T86" fmla="*/ 1634 w 5699"/>
                <a:gd name="T87" fmla="*/ 2455 h 3068"/>
                <a:gd name="T88" fmla="*/ 264 w 5699"/>
                <a:gd name="T89" fmla="*/ 2180 h 3068"/>
                <a:gd name="T90" fmla="*/ 224 w 5699"/>
                <a:gd name="T91" fmla="*/ 1603 h 3068"/>
                <a:gd name="T92" fmla="*/ 1272 w 5699"/>
                <a:gd name="T93" fmla="*/ 843 h 3068"/>
                <a:gd name="T94" fmla="*/ 1966 w 5699"/>
                <a:gd name="T95" fmla="*/ 852 h 3068"/>
                <a:gd name="T96" fmla="*/ 2624 w 5699"/>
                <a:gd name="T97" fmla="*/ 901 h 3068"/>
                <a:gd name="T98" fmla="*/ 3256 w 5699"/>
                <a:gd name="T99" fmla="*/ 947 h 3068"/>
                <a:gd name="T100" fmla="*/ 3159 w 5699"/>
                <a:gd name="T101" fmla="*/ 875 h 3068"/>
                <a:gd name="T102" fmla="*/ 4305 w 5699"/>
                <a:gd name="T103" fmla="*/ 930 h 3068"/>
                <a:gd name="T104" fmla="*/ 3839 w 5699"/>
                <a:gd name="T105" fmla="*/ 1271 h 3068"/>
                <a:gd name="T106" fmla="*/ 3588 w 5699"/>
                <a:gd name="T107" fmla="*/ 1392 h 3068"/>
                <a:gd name="T108" fmla="*/ 3812 w 5699"/>
                <a:gd name="T109" fmla="*/ 1392 h 3068"/>
                <a:gd name="T110" fmla="*/ 4766 w 5699"/>
                <a:gd name="T111" fmla="*/ 2387 h 3068"/>
                <a:gd name="T112" fmla="*/ 4866 w 5699"/>
                <a:gd name="T113" fmla="*/ 2637 h 3068"/>
                <a:gd name="T114" fmla="*/ 4753 w 5699"/>
                <a:gd name="T115" fmla="*/ 2312 h 3068"/>
                <a:gd name="T116" fmla="*/ 117 w 5699"/>
                <a:gd name="T117" fmla="*/ 2327 h 3068"/>
                <a:gd name="T118" fmla="*/ 4287 w 5699"/>
                <a:gd name="T119" fmla="*/ 2375 h 30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5699" h="3068">
                  <a:moveTo>
                    <a:pt x="5423" y="7"/>
                  </a:moveTo>
                  <a:lnTo>
                    <a:pt x="5539" y="10"/>
                  </a:lnTo>
                  <a:lnTo>
                    <a:pt x="5629" y="17"/>
                  </a:lnTo>
                  <a:lnTo>
                    <a:pt x="5699" y="30"/>
                  </a:lnTo>
                  <a:lnTo>
                    <a:pt x="5686" y="44"/>
                  </a:lnTo>
                  <a:lnTo>
                    <a:pt x="5555" y="66"/>
                  </a:lnTo>
                  <a:lnTo>
                    <a:pt x="5436" y="76"/>
                  </a:lnTo>
                  <a:lnTo>
                    <a:pt x="5383" y="88"/>
                  </a:lnTo>
                  <a:lnTo>
                    <a:pt x="5484" y="87"/>
                  </a:lnTo>
                  <a:lnTo>
                    <a:pt x="5346" y="120"/>
                  </a:lnTo>
                  <a:lnTo>
                    <a:pt x="5257" y="135"/>
                  </a:lnTo>
                  <a:lnTo>
                    <a:pt x="5136" y="180"/>
                  </a:lnTo>
                  <a:lnTo>
                    <a:pt x="5030" y="189"/>
                  </a:lnTo>
                  <a:lnTo>
                    <a:pt x="4989" y="201"/>
                  </a:lnTo>
                  <a:lnTo>
                    <a:pt x="4840" y="207"/>
                  </a:lnTo>
                  <a:lnTo>
                    <a:pt x="4898" y="214"/>
                  </a:lnTo>
                  <a:lnTo>
                    <a:pt x="4856" y="224"/>
                  </a:lnTo>
                  <a:lnTo>
                    <a:pt x="4869" y="253"/>
                  </a:lnTo>
                  <a:lnTo>
                    <a:pt x="4804" y="273"/>
                  </a:lnTo>
                  <a:lnTo>
                    <a:pt x="4714" y="290"/>
                  </a:lnTo>
                  <a:lnTo>
                    <a:pt x="4669" y="313"/>
                  </a:lnTo>
                  <a:lnTo>
                    <a:pt x="4584" y="331"/>
                  </a:lnTo>
                  <a:lnTo>
                    <a:pt x="4578" y="345"/>
                  </a:lnTo>
                  <a:lnTo>
                    <a:pt x="4664" y="343"/>
                  </a:lnTo>
                  <a:lnTo>
                    <a:pt x="4652" y="357"/>
                  </a:lnTo>
                  <a:lnTo>
                    <a:pt x="4486" y="395"/>
                  </a:lnTo>
                  <a:lnTo>
                    <a:pt x="4373" y="377"/>
                  </a:lnTo>
                  <a:lnTo>
                    <a:pt x="4218" y="387"/>
                  </a:lnTo>
                  <a:lnTo>
                    <a:pt x="4152" y="380"/>
                  </a:lnTo>
                  <a:lnTo>
                    <a:pt x="4062" y="376"/>
                  </a:lnTo>
                  <a:lnTo>
                    <a:pt x="4086" y="347"/>
                  </a:lnTo>
                  <a:lnTo>
                    <a:pt x="4191" y="333"/>
                  </a:lnTo>
                  <a:lnTo>
                    <a:pt x="4212" y="290"/>
                  </a:lnTo>
                  <a:lnTo>
                    <a:pt x="4246" y="285"/>
                  </a:lnTo>
                  <a:lnTo>
                    <a:pt x="4349" y="311"/>
                  </a:lnTo>
                  <a:lnTo>
                    <a:pt x="4322" y="273"/>
                  </a:lnTo>
                  <a:lnTo>
                    <a:pt x="4256" y="262"/>
                  </a:lnTo>
                  <a:lnTo>
                    <a:pt x="4319" y="239"/>
                  </a:lnTo>
                  <a:lnTo>
                    <a:pt x="4419" y="225"/>
                  </a:lnTo>
                  <a:lnTo>
                    <a:pt x="4453" y="206"/>
                  </a:lnTo>
                  <a:lnTo>
                    <a:pt x="4411" y="184"/>
                  </a:lnTo>
                  <a:lnTo>
                    <a:pt x="4423" y="155"/>
                  </a:lnTo>
                  <a:lnTo>
                    <a:pt x="4548" y="157"/>
                  </a:lnTo>
                  <a:lnTo>
                    <a:pt x="4578" y="163"/>
                  </a:lnTo>
                  <a:lnTo>
                    <a:pt x="4673" y="143"/>
                  </a:lnTo>
                  <a:lnTo>
                    <a:pt x="4575" y="137"/>
                  </a:lnTo>
                  <a:lnTo>
                    <a:pt x="4408" y="140"/>
                  </a:lnTo>
                  <a:lnTo>
                    <a:pt x="4347" y="122"/>
                  </a:lnTo>
                  <a:lnTo>
                    <a:pt x="4335" y="100"/>
                  </a:lnTo>
                  <a:lnTo>
                    <a:pt x="4300" y="85"/>
                  </a:lnTo>
                  <a:lnTo>
                    <a:pt x="4312" y="67"/>
                  </a:lnTo>
                  <a:lnTo>
                    <a:pt x="4392" y="58"/>
                  </a:lnTo>
                  <a:lnTo>
                    <a:pt x="4447" y="56"/>
                  </a:lnTo>
                  <a:lnTo>
                    <a:pt x="4547" y="48"/>
                  </a:lnTo>
                  <a:lnTo>
                    <a:pt x="4636" y="29"/>
                  </a:lnTo>
                  <a:lnTo>
                    <a:pt x="4688" y="32"/>
                  </a:lnTo>
                  <a:lnTo>
                    <a:pt x="4721" y="46"/>
                  </a:lnTo>
                  <a:lnTo>
                    <a:pt x="4787" y="19"/>
                  </a:lnTo>
                  <a:lnTo>
                    <a:pt x="4855" y="11"/>
                  </a:lnTo>
                  <a:lnTo>
                    <a:pt x="4941" y="5"/>
                  </a:lnTo>
                  <a:lnTo>
                    <a:pt x="5080" y="3"/>
                  </a:lnTo>
                  <a:lnTo>
                    <a:pt x="5098" y="9"/>
                  </a:lnTo>
                  <a:lnTo>
                    <a:pt x="5236" y="0"/>
                  </a:lnTo>
                  <a:lnTo>
                    <a:pt x="5329" y="3"/>
                  </a:lnTo>
                  <a:lnTo>
                    <a:pt x="5423" y="7"/>
                  </a:lnTo>
                  <a:moveTo>
                    <a:pt x="4382" y="188"/>
                  </a:moveTo>
                  <a:lnTo>
                    <a:pt x="4419" y="206"/>
                  </a:lnTo>
                  <a:lnTo>
                    <a:pt x="4335" y="223"/>
                  </a:lnTo>
                  <a:lnTo>
                    <a:pt x="4199" y="267"/>
                  </a:lnTo>
                  <a:lnTo>
                    <a:pt x="4110" y="271"/>
                  </a:lnTo>
                  <a:lnTo>
                    <a:pt x="4018" y="263"/>
                  </a:lnTo>
                  <a:lnTo>
                    <a:pt x="3994" y="240"/>
                  </a:lnTo>
                  <a:lnTo>
                    <a:pt x="4019" y="219"/>
                  </a:lnTo>
                  <a:lnTo>
                    <a:pt x="4074" y="204"/>
                  </a:lnTo>
                  <a:lnTo>
                    <a:pt x="3987" y="204"/>
                  </a:lnTo>
                  <a:lnTo>
                    <a:pt x="3958" y="185"/>
                  </a:lnTo>
                  <a:lnTo>
                    <a:pt x="3959" y="160"/>
                  </a:lnTo>
                  <a:lnTo>
                    <a:pt x="4022" y="136"/>
                  </a:lnTo>
                  <a:lnTo>
                    <a:pt x="4075" y="119"/>
                  </a:lnTo>
                  <a:lnTo>
                    <a:pt x="4127" y="116"/>
                  </a:lnTo>
                  <a:lnTo>
                    <a:pt x="4123" y="103"/>
                  </a:lnTo>
                  <a:lnTo>
                    <a:pt x="4233" y="101"/>
                  </a:lnTo>
                  <a:lnTo>
                    <a:pt x="4257" y="129"/>
                  </a:lnTo>
                  <a:lnTo>
                    <a:pt x="4321" y="141"/>
                  </a:lnTo>
                  <a:lnTo>
                    <a:pt x="4386" y="151"/>
                  </a:lnTo>
                  <a:lnTo>
                    <a:pt x="4382" y="188"/>
                  </a:lnTo>
                  <a:moveTo>
                    <a:pt x="3671" y="265"/>
                  </a:moveTo>
                  <a:lnTo>
                    <a:pt x="3660" y="289"/>
                  </a:lnTo>
                  <a:lnTo>
                    <a:pt x="3589" y="283"/>
                  </a:lnTo>
                  <a:lnTo>
                    <a:pt x="3534" y="263"/>
                  </a:lnTo>
                  <a:lnTo>
                    <a:pt x="3430" y="261"/>
                  </a:lnTo>
                  <a:lnTo>
                    <a:pt x="3498" y="244"/>
                  </a:lnTo>
                  <a:lnTo>
                    <a:pt x="3458" y="230"/>
                  </a:lnTo>
                  <a:lnTo>
                    <a:pt x="3484" y="208"/>
                  </a:lnTo>
                  <a:lnTo>
                    <a:pt x="3567" y="216"/>
                  </a:lnTo>
                  <a:lnTo>
                    <a:pt x="3669" y="237"/>
                  </a:lnTo>
                  <a:lnTo>
                    <a:pt x="3671" y="265"/>
                  </a:lnTo>
                  <a:moveTo>
                    <a:pt x="3857" y="280"/>
                  </a:moveTo>
                  <a:lnTo>
                    <a:pt x="3771" y="293"/>
                  </a:lnTo>
                  <a:lnTo>
                    <a:pt x="3748" y="279"/>
                  </a:lnTo>
                  <a:lnTo>
                    <a:pt x="3753" y="257"/>
                  </a:lnTo>
                  <a:lnTo>
                    <a:pt x="3779" y="233"/>
                  </a:lnTo>
                  <a:lnTo>
                    <a:pt x="3838" y="235"/>
                  </a:lnTo>
                  <a:lnTo>
                    <a:pt x="3861" y="239"/>
                  </a:lnTo>
                  <a:lnTo>
                    <a:pt x="3894" y="259"/>
                  </a:lnTo>
                  <a:lnTo>
                    <a:pt x="3857" y="280"/>
                  </a:lnTo>
                  <a:moveTo>
                    <a:pt x="3231" y="248"/>
                  </a:moveTo>
                  <a:lnTo>
                    <a:pt x="3157" y="260"/>
                  </a:lnTo>
                  <a:lnTo>
                    <a:pt x="3078" y="260"/>
                  </a:lnTo>
                  <a:lnTo>
                    <a:pt x="3090" y="251"/>
                  </a:lnTo>
                  <a:lnTo>
                    <a:pt x="3163" y="234"/>
                  </a:lnTo>
                  <a:lnTo>
                    <a:pt x="3185" y="237"/>
                  </a:lnTo>
                  <a:lnTo>
                    <a:pt x="3231" y="248"/>
                  </a:lnTo>
                  <a:moveTo>
                    <a:pt x="3135" y="302"/>
                  </a:moveTo>
                  <a:lnTo>
                    <a:pt x="3021" y="319"/>
                  </a:lnTo>
                  <a:lnTo>
                    <a:pt x="2975" y="300"/>
                  </a:lnTo>
                  <a:lnTo>
                    <a:pt x="3040" y="281"/>
                  </a:lnTo>
                  <a:lnTo>
                    <a:pt x="3119" y="275"/>
                  </a:lnTo>
                  <a:lnTo>
                    <a:pt x="3175" y="284"/>
                  </a:lnTo>
                  <a:lnTo>
                    <a:pt x="3135" y="302"/>
                  </a:lnTo>
                  <a:moveTo>
                    <a:pt x="3917" y="312"/>
                  </a:moveTo>
                  <a:lnTo>
                    <a:pt x="3893" y="314"/>
                  </a:lnTo>
                  <a:lnTo>
                    <a:pt x="3806" y="310"/>
                  </a:lnTo>
                  <a:lnTo>
                    <a:pt x="3812" y="294"/>
                  </a:lnTo>
                  <a:lnTo>
                    <a:pt x="3909" y="294"/>
                  </a:lnTo>
                  <a:lnTo>
                    <a:pt x="3930" y="305"/>
                  </a:lnTo>
                  <a:lnTo>
                    <a:pt x="3917" y="312"/>
                  </a:lnTo>
                  <a:moveTo>
                    <a:pt x="2839" y="305"/>
                  </a:moveTo>
                  <a:lnTo>
                    <a:pt x="2768" y="351"/>
                  </a:lnTo>
                  <a:lnTo>
                    <a:pt x="2702" y="373"/>
                  </a:lnTo>
                  <a:lnTo>
                    <a:pt x="2651" y="376"/>
                  </a:lnTo>
                  <a:lnTo>
                    <a:pt x="2523" y="402"/>
                  </a:lnTo>
                  <a:lnTo>
                    <a:pt x="2430" y="412"/>
                  </a:lnTo>
                  <a:lnTo>
                    <a:pt x="2382" y="398"/>
                  </a:lnTo>
                  <a:lnTo>
                    <a:pt x="2382" y="398"/>
                  </a:lnTo>
                  <a:lnTo>
                    <a:pt x="2530" y="352"/>
                  </a:lnTo>
                  <a:lnTo>
                    <a:pt x="2686" y="313"/>
                  </a:lnTo>
                  <a:lnTo>
                    <a:pt x="2760" y="314"/>
                  </a:lnTo>
                  <a:lnTo>
                    <a:pt x="2839" y="305"/>
                  </a:lnTo>
                  <a:moveTo>
                    <a:pt x="3847" y="338"/>
                  </a:moveTo>
                  <a:lnTo>
                    <a:pt x="3880" y="358"/>
                  </a:lnTo>
                  <a:lnTo>
                    <a:pt x="3977" y="357"/>
                  </a:lnTo>
                  <a:lnTo>
                    <a:pt x="3998" y="378"/>
                  </a:lnTo>
                  <a:lnTo>
                    <a:pt x="3963" y="401"/>
                  </a:lnTo>
                  <a:lnTo>
                    <a:pt x="4005" y="415"/>
                  </a:lnTo>
                  <a:lnTo>
                    <a:pt x="4022" y="430"/>
                  </a:lnTo>
                  <a:lnTo>
                    <a:pt x="4087" y="433"/>
                  </a:lnTo>
                  <a:lnTo>
                    <a:pt x="4155" y="438"/>
                  </a:lnTo>
                  <a:lnTo>
                    <a:pt x="4247" y="425"/>
                  </a:lnTo>
                  <a:lnTo>
                    <a:pt x="4354" y="419"/>
                  </a:lnTo>
                  <a:lnTo>
                    <a:pt x="4431" y="424"/>
                  </a:lnTo>
                  <a:lnTo>
                    <a:pt x="4463" y="448"/>
                  </a:lnTo>
                  <a:lnTo>
                    <a:pt x="4451" y="474"/>
                  </a:lnTo>
                  <a:lnTo>
                    <a:pt x="4405" y="491"/>
                  </a:lnTo>
                  <a:lnTo>
                    <a:pt x="4317" y="505"/>
                  </a:lnTo>
                  <a:lnTo>
                    <a:pt x="4259" y="497"/>
                  </a:lnTo>
                  <a:lnTo>
                    <a:pt x="4104" y="507"/>
                  </a:lnTo>
                  <a:lnTo>
                    <a:pt x="3998" y="509"/>
                  </a:lnTo>
                  <a:lnTo>
                    <a:pt x="3924" y="501"/>
                  </a:lnTo>
                  <a:lnTo>
                    <a:pt x="3810" y="480"/>
                  </a:lnTo>
                  <a:lnTo>
                    <a:pt x="3828" y="444"/>
                  </a:lnTo>
                  <a:lnTo>
                    <a:pt x="3855" y="413"/>
                  </a:lnTo>
                  <a:lnTo>
                    <a:pt x="3834" y="386"/>
                  </a:lnTo>
                  <a:lnTo>
                    <a:pt x="3740" y="378"/>
                  </a:lnTo>
                  <a:lnTo>
                    <a:pt x="3704" y="359"/>
                  </a:lnTo>
                  <a:lnTo>
                    <a:pt x="3751" y="334"/>
                  </a:lnTo>
                  <a:lnTo>
                    <a:pt x="3847" y="338"/>
                  </a:lnTo>
                  <a:moveTo>
                    <a:pt x="3116" y="393"/>
                  </a:moveTo>
                  <a:lnTo>
                    <a:pt x="3108" y="415"/>
                  </a:lnTo>
                  <a:lnTo>
                    <a:pt x="3165" y="405"/>
                  </a:lnTo>
                  <a:lnTo>
                    <a:pt x="3214" y="408"/>
                  </a:lnTo>
                  <a:lnTo>
                    <a:pt x="3186" y="439"/>
                  </a:lnTo>
                  <a:lnTo>
                    <a:pt x="3120" y="469"/>
                  </a:lnTo>
                  <a:lnTo>
                    <a:pt x="2937" y="479"/>
                  </a:lnTo>
                  <a:lnTo>
                    <a:pt x="2775" y="507"/>
                  </a:lnTo>
                  <a:lnTo>
                    <a:pt x="2696" y="508"/>
                  </a:lnTo>
                  <a:lnTo>
                    <a:pt x="2716" y="487"/>
                  </a:lnTo>
                  <a:lnTo>
                    <a:pt x="2856" y="459"/>
                  </a:lnTo>
                  <a:lnTo>
                    <a:pt x="2618" y="466"/>
                  </a:lnTo>
                  <a:lnTo>
                    <a:pt x="2563" y="455"/>
                  </a:lnTo>
                  <a:lnTo>
                    <a:pt x="2712" y="393"/>
                  </a:lnTo>
                  <a:lnTo>
                    <a:pt x="2781" y="376"/>
                  </a:lnTo>
                  <a:lnTo>
                    <a:pt x="2894" y="397"/>
                  </a:lnTo>
                  <a:lnTo>
                    <a:pt x="2935" y="434"/>
                  </a:lnTo>
                  <a:lnTo>
                    <a:pt x="3017" y="439"/>
                  </a:lnTo>
                  <a:lnTo>
                    <a:pt x="3020" y="379"/>
                  </a:lnTo>
                  <a:lnTo>
                    <a:pt x="3094" y="356"/>
                  </a:lnTo>
                  <a:lnTo>
                    <a:pt x="3136" y="364"/>
                  </a:lnTo>
                  <a:lnTo>
                    <a:pt x="3116" y="393"/>
                  </a:lnTo>
                  <a:moveTo>
                    <a:pt x="3634" y="361"/>
                  </a:moveTo>
                  <a:lnTo>
                    <a:pt x="3639" y="390"/>
                  </a:lnTo>
                  <a:lnTo>
                    <a:pt x="3605" y="422"/>
                  </a:lnTo>
                  <a:lnTo>
                    <a:pt x="3531" y="469"/>
                  </a:lnTo>
                  <a:lnTo>
                    <a:pt x="3440" y="476"/>
                  </a:lnTo>
                  <a:lnTo>
                    <a:pt x="3397" y="466"/>
                  </a:lnTo>
                  <a:lnTo>
                    <a:pt x="3440" y="428"/>
                  </a:lnTo>
                  <a:lnTo>
                    <a:pt x="3353" y="433"/>
                  </a:lnTo>
                  <a:lnTo>
                    <a:pt x="3406" y="385"/>
                  </a:lnTo>
                  <a:lnTo>
                    <a:pt x="3457" y="387"/>
                  </a:lnTo>
                  <a:lnTo>
                    <a:pt x="3555" y="366"/>
                  </a:lnTo>
                  <a:lnTo>
                    <a:pt x="3621" y="369"/>
                  </a:lnTo>
                  <a:lnTo>
                    <a:pt x="3634" y="361"/>
                  </a:lnTo>
                  <a:moveTo>
                    <a:pt x="3759" y="471"/>
                  </a:moveTo>
                  <a:lnTo>
                    <a:pt x="3706" y="496"/>
                  </a:lnTo>
                  <a:lnTo>
                    <a:pt x="3637" y="491"/>
                  </a:lnTo>
                  <a:lnTo>
                    <a:pt x="3593" y="474"/>
                  </a:lnTo>
                  <a:lnTo>
                    <a:pt x="3651" y="445"/>
                  </a:lnTo>
                  <a:lnTo>
                    <a:pt x="3741" y="428"/>
                  </a:lnTo>
                  <a:lnTo>
                    <a:pt x="3762" y="450"/>
                  </a:lnTo>
                  <a:lnTo>
                    <a:pt x="3759" y="471"/>
                  </a:lnTo>
                  <a:moveTo>
                    <a:pt x="2102" y="711"/>
                  </a:moveTo>
                  <a:lnTo>
                    <a:pt x="1922" y="744"/>
                  </a:lnTo>
                  <a:lnTo>
                    <a:pt x="1931" y="714"/>
                  </a:lnTo>
                  <a:lnTo>
                    <a:pt x="1854" y="677"/>
                  </a:lnTo>
                  <a:lnTo>
                    <a:pt x="1914" y="648"/>
                  </a:lnTo>
                  <a:lnTo>
                    <a:pt x="2013" y="599"/>
                  </a:lnTo>
                  <a:lnTo>
                    <a:pt x="2115" y="555"/>
                  </a:lnTo>
                  <a:lnTo>
                    <a:pt x="2118" y="515"/>
                  </a:lnTo>
                  <a:lnTo>
                    <a:pt x="2304" y="505"/>
                  </a:lnTo>
                  <a:lnTo>
                    <a:pt x="2359" y="518"/>
                  </a:lnTo>
                  <a:lnTo>
                    <a:pt x="2485" y="522"/>
                  </a:lnTo>
                  <a:lnTo>
                    <a:pt x="2511" y="541"/>
                  </a:lnTo>
                  <a:lnTo>
                    <a:pt x="2532" y="569"/>
                  </a:lnTo>
                  <a:lnTo>
                    <a:pt x="2446" y="586"/>
                  </a:lnTo>
                  <a:lnTo>
                    <a:pt x="2261" y="633"/>
                  </a:lnTo>
                  <a:lnTo>
                    <a:pt x="2138" y="681"/>
                  </a:lnTo>
                  <a:lnTo>
                    <a:pt x="2102" y="711"/>
                  </a:lnTo>
                  <a:moveTo>
                    <a:pt x="3636" y="616"/>
                  </a:moveTo>
                  <a:lnTo>
                    <a:pt x="3531" y="667"/>
                  </a:lnTo>
                  <a:lnTo>
                    <a:pt x="3474" y="664"/>
                  </a:lnTo>
                  <a:lnTo>
                    <a:pt x="3499" y="605"/>
                  </a:lnTo>
                  <a:lnTo>
                    <a:pt x="3534" y="571"/>
                  </a:lnTo>
                  <a:lnTo>
                    <a:pt x="3589" y="543"/>
                  </a:lnTo>
                  <a:lnTo>
                    <a:pt x="3658" y="525"/>
                  </a:lnTo>
                  <a:lnTo>
                    <a:pt x="3762" y="528"/>
                  </a:lnTo>
                  <a:lnTo>
                    <a:pt x="3844" y="544"/>
                  </a:lnTo>
                  <a:lnTo>
                    <a:pt x="3710" y="603"/>
                  </a:lnTo>
                  <a:lnTo>
                    <a:pt x="3636" y="616"/>
                  </a:lnTo>
                  <a:moveTo>
                    <a:pt x="3338" y="545"/>
                  </a:moveTo>
                  <a:lnTo>
                    <a:pt x="3385" y="558"/>
                  </a:lnTo>
                  <a:lnTo>
                    <a:pt x="3485" y="550"/>
                  </a:lnTo>
                  <a:lnTo>
                    <a:pt x="3479" y="569"/>
                  </a:lnTo>
                  <a:lnTo>
                    <a:pt x="3398" y="601"/>
                  </a:lnTo>
                  <a:lnTo>
                    <a:pt x="3448" y="630"/>
                  </a:lnTo>
                  <a:lnTo>
                    <a:pt x="3378" y="692"/>
                  </a:lnTo>
                  <a:lnTo>
                    <a:pt x="3265" y="718"/>
                  </a:lnTo>
                  <a:lnTo>
                    <a:pt x="3220" y="713"/>
                  </a:lnTo>
                  <a:lnTo>
                    <a:pt x="3210" y="686"/>
                  </a:lnTo>
                  <a:lnTo>
                    <a:pt x="3133" y="634"/>
                  </a:lnTo>
                  <a:lnTo>
                    <a:pt x="3157" y="612"/>
                  </a:lnTo>
                  <a:lnTo>
                    <a:pt x="3254" y="620"/>
                  </a:lnTo>
                  <a:lnTo>
                    <a:pt x="3243" y="577"/>
                  </a:lnTo>
                  <a:lnTo>
                    <a:pt x="3338" y="545"/>
                  </a:lnTo>
                  <a:moveTo>
                    <a:pt x="4004" y="590"/>
                  </a:moveTo>
                  <a:lnTo>
                    <a:pt x="4008" y="632"/>
                  </a:lnTo>
                  <a:lnTo>
                    <a:pt x="4104" y="578"/>
                  </a:lnTo>
                  <a:lnTo>
                    <a:pt x="4258" y="551"/>
                  </a:lnTo>
                  <a:lnTo>
                    <a:pt x="4288" y="620"/>
                  </a:lnTo>
                  <a:lnTo>
                    <a:pt x="4244" y="664"/>
                  </a:lnTo>
                  <a:lnTo>
                    <a:pt x="4363" y="644"/>
                  </a:lnTo>
                  <a:lnTo>
                    <a:pt x="4434" y="618"/>
                  </a:lnTo>
                  <a:lnTo>
                    <a:pt x="4523" y="652"/>
                  </a:lnTo>
                  <a:lnTo>
                    <a:pt x="4571" y="684"/>
                  </a:lnTo>
                  <a:lnTo>
                    <a:pt x="4556" y="714"/>
                  </a:lnTo>
                  <a:lnTo>
                    <a:pt x="4665" y="699"/>
                  </a:lnTo>
                  <a:lnTo>
                    <a:pt x="4689" y="743"/>
                  </a:lnTo>
                  <a:lnTo>
                    <a:pt x="4799" y="771"/>
                  </a:lnTo>
                  <a:lnTo>
                    <a:pt x="4828" y="799"/>
                  </a:lnTo>
                  <a:lnTo>
                    <a:pt x="4836" y="866"/>
                  </a:lnTo>
                  <a:lnTo>
                    <a:pt x="4715" y="899"/>
                  </a:lnTo>
                  <a:lnTo>
                    <a:pt x="4815" y="946"/>
                  </a:lnTo>
                  <a:lnTo>
                    <a:pt x="4893" y="962"/>
                  </a:lnTo>
                  <a:lnTo>
                    <a:pt x="4935" y="1030"/>
                  </a:lnTo>
                  <a:lnTo>
                    <a:pt x="5020" y="1035"/>
                  </a:lnTo>
                  <a:lnTo>
                    <a:pt x="4975" y="1087"/>
                  </a:lnTo>
                  <a:lnTo>
                    <a:pt x="4828" y="1174"/>
                  </a:lnTo>
                  <a:lnTo>
                    <a:pt x="4776" y="1142"/>
                  </a:lnTo>
                  <a:lnTo>
                    <a:pt x="4727" y="1070"/>
                  </a:lnTo>
                  <a:lnTo>
                    <a:pt x="4649" y="1079"/>
                  </a:lnTo>
                  <a:lnTo>
                    <a:pt x="4617" y="1122"/>
                  </a:lnTo>
                  <a:lnTo>
                    <a:pt x="4652" y="1166"/>
                  </a:lnTo>
                  <a:lnTo>
                    <a:pt x="4710" y="1201"/>
                  </a:lnTo>
                  <a:lnTo>
                    <a:pt x="4723" y="1221"/>
                  </a:lnTo>
                  <a:lnTo>
                    <a:pt x="4721" y="1296"/>
                  </a:lnTo>
                  <a:lnTo>
                    <a:pt x="4672" y="1352"/>
                  </a:lnTo>
                  <a:lnTo>
                    <a:pt x="4609" y="1331"/>
                  </a:lnTo>
                  <a:lnTo>
                    <a:pt x="4496" y="1269"/>
                  </a:lnTo>
                  <a:lnTo>
                    <a:pt x="4542" y="1335"/>
                  </a:lnTo>
                  <a:lnTo>
                    <a:pt x="4579" y="1382"/>
                  </a:lnTo>
                  <a:lnTo>
                    <a:pt x="4575" y="1409"/>
                  </a:lnTo>
                  <a:lnTo>
                    <a:pt x="4431" y="1378"/>
                  </a:lnTo>
                  <a:lnTo>
                    <a:pt x="4330" y="1333"/>
                  </a:lnTo>
                  <a:lnTo>
                    <a:pt x="4281" y="1296"/>
                  </a:lnTo>
                  <a:lnTo>
                    <a:pt x="4313" y="1274"/>
                  </a:lnTo>
                  <a:lnTo>
                    <a:pt x="4250" y="1235"/>
                  </a:lnTo>
                  <a:lnTo>
                    <a:pt x="4189" y="1198"/>
                  </a:lnTo>
                  <a:lnTo>
                    <a:pt x="4176" y="1220"/>
                  </a:lnTo>
                  <a:lnTo>
                    <a:pt x="4002" y="1232"/>
                  </a:lnTo>
                  <a:lnTo>
                    <a:pt x="3970" y="1206"/>
                  </a:lnTo>
                  <a:lnTo>
                    <a:pt x="4044" y="1151"/>
                  </a:lnTo>
                  <a:lnTo>
                    <a:pt x="4152" y="1149"/>
                  </a:lnTo>
                  <a:lnTo>
                    <a:pt x="4275" y="1140"/>
                  </a:lnTo>
                  <a:lnTo>
                    <a:pt x="4273" y="1113"/>
                  </a:lnTo>
                  <a:lnTo>
                    <a:pt x="4317" y="1076"/>
                  </a:lnTo>
                  <a:lnTo>
                    <a:pt x="4435" y="1004"/>
                  </a:lnTo>
                  <a:lnTo>
                    <a:pt x="4441" y="971"/>
                  </a:lnTo>
                  <a:lnTo>
                    <a:pt x="4436" y="946"/>
                  </a:lnTo>
                  <a:lnTo>
                    <a:pt x="4376" y="911"/>
                  </a:lnTo>
                  <a:lnTo>
                    <a:pt x="4282" y="887"/>
                  </a:lnTo>
                  <a:lnTo>
                    <a:pt x="4330" y="868"/>
                  </a:lnTo>
                  <a:lnTo>
                    <a:pt x="4305" y="824"/>
                  </a:lnTo>
                  <a:lnTo>
                    <a:pt x="4260" y="820"/>
                  </a:lnTo>
                  <a:lnTo>
                    <a:pt x="4235" y="796"/>
                  </a:lnTo>
                  <a:lnTo>
                    <a:pt x="4191" y="817"/>
                  </a:lnTo>
                  <a:lnTo>
                    <a:pt x="4086" y="826"/>
                  </a:lnTo>
                  <a:lnTo>
                    <a:pt x="3902" y="810"/>
                  </a:lnTo>
                  <a:lnTo>
                    <a:pt x="3805" y="789"/>
                  </a:lnTo>
                  <a:lnTo>
                    <a:pt x="3727" y="779"/>
                  </a:lnTo>
                  <a:lnTo>
                    <a:pt x="3704" y="754"/>
                  </a:lnTo>
                  <a:lnTo>
                    <a:pt x="3787" y="722"/>
                  </a:lnTo>
                  <a:lnTo>
                    <a:pt x="3712" y="722"/>
                  </a:lnTo>
                  <a:lnTo>
                    <a:pt x="3758" y="652"/>
                  </a:lnTo>
                  <a:lnTo>
                    <a:pt x="3854" y="592"/>
                  </a:lnTo>
                  <a:lnTo>
                    <a:pt x="3932" y="565"/>
                  </a:lnTo>
                  <a:lnTo>
                    <a:pt x="4081" y="547"/>
                  </a:lnTo>
                  <a:lnTo>
                    <a:pt x="4004" y="590"/>
                  </a:lnTo>
                  <a:moveTo>
                    <a:pt x="4530" y="594"/>
                  </a:moveTo>
                  <a:lnTo>
                    <a:pt x="4520" y="612"/>
                  </a:lnTo>
                  <a:lnTo>
                    <a:pt x="4467" y="610"/>
                  </a:lnTo>
                  <a:lnTo>
                    <a:pt x="4412" y="609"/>
                  </a:lnTo>
                  <a:lnTo>
                    <a:pt x="4347" y="618"/>
                  </a:lnTo>
                  <a:lnTo>
                    <a:pt x="4336" y="614"/>
                  </a:lnTo>
                  <a:lnTo>
                    <a:pt x="4308" y="578"/>
                  </a:lnTo>
                  <a:lnTo>
                    <a:pt x="4331" y="554"/>
                  </a:lnTo>
                  <a:lnTo>
                    <a:pt x="4359" y="550"/>
                  </a:lnTo>
                  <a:lnTo>
                    <a:pt x="4471" y="557"/>
                  </a:lnTo>
                  <a:lnTo>
                    <a:pt x="4530" y="594"/>
                  </a:lnTo>
                  <a:moveTo>
                    <a:pt x="3095" y="573"/>
                  </a:moveTo>
                  <a:lnTo>
                    <a:pt x="3001" y="617"/>
                  </a:lnTo>
                  <a:lnTo>
                    <a:pt x="2972" y="570"/>
                  </a:lnTo>
                  <a:lnTo>
                    <a:pt x="3000" y="561"/>
                  </a:lnTo>
                  <a:lnTo>
                    <a:pt x="3072" y="558"/>
                  </a:lnTo>
                  <a:lnTo>
                    <a:pt x="3095" y="573"/>
                  </a:lnTo>
                  <a:moveTo>
                    <a:pt x="2573" y="593"/>
                  </a:moveTo>
                  <a:lnTo>
                    <a:pt x="2509" y="624"/>
                  </a:lnTo>
                  <a:lnTo>
                    <a:pt x="2649" y="604"/>
                  </a:lnTo>
                  <a:lnTo>
                    <a:pt x="2682" y="638"/>
                  </a:lnTo>
                  <a:lnTo>
                    <a:pt x="2780" y="603"/>
                  </a:lnTo>
                  <a:lnTo>
                    <a:pt x="2803" y="625"/>
                  </a:lnTo>
                  <a:lnTo>
                    <a:pt x="2772" y="692"/>
                  </a:lnTo>
                  <a:lnTo>
                    <a:pt x="2829" y="664"/>
                  </a:lnTo>
                  <a:lnTo>
                    <a:pt x="2869" y="595"/>
                  </a:lnTo>
                  <a:lnTo>
                    <a:pt x="2926" y="585"/>
                  </a:lnTo>
                  <a:lnTo>
                    <a:pt x="2965" y="596"/>
                  </a:lnTo>
                  <a:lnTo>
                    <a:pt x="2994" y="623"/>
                  </a:lnTo>
                  <a:lnTo>
                    <a:pt x="2956" y="689"/>
                  </a:lnTo>
                  <a:lnTo>
                    <a:pt x="2922" y="738"/>
                  </a:lnTo>
                  <a:lnTo>
                    <a:pt x="2976" y="773"/>
                  </a:lnTo>
                  <a:lnTo>
                    <a:pt x="3041" y="806"/>
                  </a:lnTo>
                  <a:lnTo>
                    <a:pt x="3005" y="837"/>
                  </a:lnTo>
                  <a:lnTo>
                    <a:pt x="2910" y="843"/>
                  </a:lnTo>
                  <a:lnTo>
                    <a:pt x="2919" y="870"/>
                  </a:lnTo>
                  <a:lnTo>
                    <a:pt x="2875" y="897"/>
                  </a:lnTo>
                  <a:lnTo>
                    <a:pt x="2787" y="885"/>
                  </a:lnTo>
                  <a:lnTo>
                    <a:pt x="2712" y="866"/>
                  </a:lnTo>
                  <a:lnTo>
                    <a:pt x="2644" y="870"/>
                  </a:lnTo>
                  <a:lnTo>
                    <a:pt x="2517" y="895"/>
                  </a:lnTo>
                  <a:lnTo>
                    <a:pt x="2367" y="906"/>
                  </a:lnTo>
                  <a:lnTo>
                    <a:pt x="2263" y="912"/>
                  </a:lnTo>
                  <a:lnTo>
                    <a:pt x="2269" y="878"/>
                  </a:lnTo>
                  <a:lnTo>
                    <a:pt x="2215" y="859"/>
                  </a:lnTo>
                  <a:lnTo>
                    <a:pt x="2158" y="867"/>
                  </a:lnTo>
                  <a:lnTo>
                    <a:pt x="2154" y="810"/>
                  </a:lnTo>
                  <a:lnTo>
                    <a:pt x="2198" y="803"/>
                  </a:lnTo>
                  <a:lnTo>
                    <a:pt x="2294" y="791"/>
                  </a:lnTo>
                  <a:lnTo>
                    <a:pt x="2367" y="794"/>
                  </a:lnTo>
                  <a:lnTo>
                    <a:pt x="2450" y="782"/>
                  </a:lnTo>
                  <a:lnTo>
                    <a:pt x="2365" y="765"/>
                  </a:lnTo>
                  <a:lnTo>
                    <a:pt x="2244" y="771"/>
                  </a:lnTo>
                  <a:lnTo>
                    <a:pt x="2170" y="770"/>
                  </a:lnTo>
                  <a:lnTo>
                    <a:pt x="2171" y="744"/>
                  </a:lnTo>
                  <a:lnTo>
                    <a:pt x="2326" y="716"/>
                  </a:lnTo>
                  <a:lnTo>
                    <a:pt x="2244" y="717"/>
                  </a:lnTo>
                  <a:lnTo>
                    <a:pt x="2172" y="699"/>
                  </a:lnTo>
                  <a:lnTo>
                    <a:pt x="2278" y="647"/>
                  </a:lnTo>
                  <a:lnTo>
                    <a:pt x="2347" y="620"/>
                  </a:lnTo>
                  <a:lnTo>
                    <a:pt x="2535" y="580"/>
                  </a:lnTo>
                  <a:lnTo>
                    <a:pt x="2573" y="593"/>
                  </a:lnTo>
                  <a:moveTo>
                    <a:pt x="3571" y="843"/>
                  </a:moveTo>
                  <a:lnTo>
                    <a:pt x="3509" y="917"/>
                  </a:lnTo>
                  <a:lnTo>
                    <a:pt x="3629" y="860"/>
                  </a:lnTo>
                  <a:lnTo>
                    <a:pt x="3656" y="907"/>
                  </a:lnTo>
                  <a:lnTo>
                    <a:pt x="3596" y="961"/>
                  </a:lnTo>
                  <a:lnTo>
                    <a:pt x="3611" y="1010"/>
                  </a:lnTo>
                  <a:lnTo>
                    <a:pt x="3711" y="957"/>
                  </a:lnTo>
                  <a:lnTo>
                    <a:pt x="3800" y="894"/>
                  </a:lnTo>
                  <a:lnTo>
                    <a:pt x="3866" y="816"/>
                  </a:lnTo>
                  <a:lnTo>
                    <a:pt x="3938" y="821"/>
                  </a:lnTo>
                  <a:lnTo>
                    <a:pt x="4010" y="832"/>
                  </a:lnTo>
                  <a:lnTo>
                    <a:pt x="4055" y="867"/>
                  </a:lnTo>
                  <a:lnTo>
                    <a:pt x="4032" y="903"/>
                  </a:lnTo>
                  <a:lnTo>
                    <a:pt x="3962" y="942"/>
                  </a:lnTo>
                  <a:lnTo>
                    <a:pt x="3972" y="981"/>
                  </a:lnTo>
                  <a:lnTo>
                    <a:pt x="3939" y="1016"/>
                  </a:lnTo>
                  <a:lnTo>
                    <a:pt x="3792" y="1068"/>
                  </a:lnTo>
                  <a:lnTo>
                    <a:pt x="3706" y="1080"/>
                  </a:lnTo>
                  <a:lnTo>
                    <a:pt x="3664" y="1057"/>
                  </a:lnTo>
                  <a:lnTo>
                    <a:pt x="3619" y="1095"/>
                  </a:lnTo>
                  <a:lnTo>
                    <a:pt x="3518" y="1158"/>
                  </a:lnTo>
                  <a:lnTo>
                    <a:pt x="3477" y="1191"/>
                  </a:lnTo>
                  <a:lnTo>
                    <a:pt x="3373" y="1242"/>
                  </a:lnTo>
                  <a:lnTo>
                    <a:pt x="3287" y="1247"/>
                  </a:lnTo>
                  <a:lnTo>
                    <a:pt x="3218" y="1280"/>
                  </a:lnTo>
                  <a:lnTo>
                    <a:pt x="3178" y="1330"/>
                  </a:lnTo>
                  <a:lnTo>
                    <a:pt x="3103" y="1339"/>
                  </a:lnTo>
                  <a:lnTo>
                    <a:pt x="2985" y="1402"/>
                  </a:lnTo>
                  <a:lnTo>
                    <a:pt x="2858" y="1490"/>
                  </a:lnTo>
                  <a:lnTo>
                    <a:pt x="2792" y="1552"/>
                  </a:lnTo>
                  <a:lnTo>
                    <a:pt x="2726" y="1644"/>
                  </a:lnTo>
                  <a:lnTo>
                    <a:pt x="2806" y="1657"/>
                  </a:lnTo>
                  <a:lnTo>
                    <a:pt x="2785" y="1732"/>
                  </a:lnTo>
                  <a:lnTo>
                    <a:pt x="2776" y="1793"/>
                  </a:lnTo>
                  <a:lnTo>
                    <a:pt x="2872" y="1777"/>
                  </a:lnTo>
                  <a:lnTo>
                    <a:pt x="2966" y="1812"/>
                  </a:lnTo>
                  <a:lnTo>
                    <a:pt x="3010" y="1842"/>
                  </a:lnTo>
                  <a:lnTo>
                    <a:pt x="3032" y="1880"/>
                  </a:lnTo>
                  <a:lnTo>
                    <a:pt x="3098" y="1903"/>
                  </a:lnTo>
                  <a:lnTo>
                    <a:pt x="3146" y="1937"/>
                  </a:lnTo>
                  <a:lnTo>
                    <a:pt x="3247" y="1941"/>
                  </a:lnTo>
                  <a:lnTo>
                    <a:pt x="3311" y="1949"/>
                  </a:lnTo>
                  <a:lnTo>
                    <a:pt x="3264" y="2020"/>
                  </a:lnTo>
                  <a:lnTo>
                    <a:pt x="3242" y="2102"/>
                  </a:lnTo>
                  <a:lnTo>
                    <a:pt x="3244" y="2194"/>
                  </a:lnTo>
                  <a:lnTo>
                    <a:pt x="3304" y="2272"/>
                  </a:lnTo>
                  <a:lnTo>
                    <a:pt x="3366" y="2245"/>
                  </a:lnTo>
                  <a:lnTo>
                    <a:pt x="3439" y="2160"/>
                  </a:lnTo>
                  <a:lnTo>
                    <a:pt x="3468" y="2031"/>
                  </a:lnTo>
                  <a:lnTo>
                    <a:pt x="3445" y="1988"/>
                  </a:lnTo>
                  <a:lnTo>
                    <a:pt x="3565" y="1950"/>
                  </a:lnTo>
                  <a:lnTo>
                    <a:pt x="3664" y="1893"/>
                  </a:lnTo>
                  <a:lnTo>
                    <a:pt x="3727" y="1837"/>
                  </a:lnTo>
                  <a:lnTo>
                    <a:pt x="3750" y="1783"/>
                  </a:lnTo>
                  <a:lnTo>
                    <a:pt x="3744" y="1715"/>
                  </a:lnTo>
                  <a:lnTo>
                    <a:pt x="3702" y="1655"/>
                  </a:lnTo>
                  <a:lnTo>
                    <a:pt x="3820" y="1572"/>
                  </a:lnTo>
                  <a:lnTo>
                    <a:pt x="3835" y="1501"/>
                  </a:lnTo>
                  <a:lnTo>
                    <a:pt x="3888" y="1379"/>
                  </a:lnTo>
                  <a:lnTo>
                    <a:pt x="3939" y="1361"/>
                  </a:lnTo>
                  <a:lnTo>
                    <a:pt x="4028" y="1382"/>
                  </a:lnTo>
                  <a:lnTo>
                    <a:pt x="4084" y="1390"/>
                  </a:lnTo>
                  <a:lnTo>
                    <a:pt x="4144" y="1370"/>
                  </a:lnTo>
                  <a:lnTo>
                    <a:pt x="4184" y="1396"/>
                  </a:lnTo>
                  <a:lnTo>
                    <a:pt x="4232" y="1441"/>
                  </a:lnTo>
                  <a:lnTo>
                    <a:pt x="4233" y="1471"/>
                  </a:lnTo>
                  <a:lnTo>
                    <a:pt x="4337" y="1477"/>
                  </a:lnTo>
                  <a:lnTo>
                    <a:pt x="4301" y="1543"/>
                  </a:lnTo>
                  <a:lnTo>
                    <a:pt x="4270" y="1643"/>
                  </a:lnTo>
                  <a:lnTo>
                    <a:pt x="4320" y="1656"/>
                  </a:lnTo>
                  <a:lnTo>
                    <a:pt x="4342" y="1702"/>
                  </a:lnTo>
                  <a:lnTo>
                    <a:pt x="4451" y="1658"/>
                  </a:lnTo>
                  <a:lnTo>
                    <a:pt x="4550" y="1571"/>
                  </a:lnTo>
                  <a:lnTo>
                    <a:pt x="4608" y="1534"/>
                  </a:lnTo>
                  <a:lnTo>
                    <a:pt x="4621" y="1605"/>
                  </a:lnTo>
                  <a:lnTo>
                    <a:pt x="4655" y="1706"/>
                  </a:lnTo>
                  <a:lnTo>
                    <a:pt x="4683" y="1802"/>
                  </a:lnTo>
                  <a:lnTo>
                    <a:pt x="4637" y="1853"/>
                  </a:lnTo>
                  <a:lnTo>
                    <a:pt x="4702" y="1898"/>
                  </a:lnTo>
                  <a:lnTo>
                    <a:pt x="4740" y="1945"/>
                  </a:lnTo>
                  <a:lnTo>
                    <a:pt x="4833" y="1966"/>
                  </a:lnTo>
                  <a:lnTo>
                    <a:pt x="4864" y="1992"/>
                  </a:lnTo>
                  <a:lnTo>
                    <a:pt x="4864" y="2061"/>
                  </a:lnTo>
                  <a:lnTo>
                    <a:pt x="4910" y="2072"/>
                  </a:lnTo>
                  <a:lnTo>
                    <a:pt x="4925" y="2102"/>
                  </a:lnTo>
                  <a:lnTo>
                    <a:pt x="4899" y="2195"/>
                  </a:lnTo>
                  <a:lnTo>
                    <a:pt x="4842" y="2226"/>
                  </a:lnTo>
                  <a:lnTo>
                    <a:pt x="4786" y="2254"/>
                  </a:lnTo>
                  <a:lnTo>
                    <a:pt x="4670" y="2284"/>
                  </a:lnTo>
                  <a:lnTo>
                    <a:pt x="4565" y="2352"/>
                  </a:lnTo>
                  <a:lnTo>
                    <a:pt x="4450" y="2365"/>
                  </a:lnTo>
                  <a:lnTo>
                    <a:pt x="4317" y="2348"/>
                  </a:lnTo>
                  <a:lnTo>
                    <a:pt x="4219" y="2347"/>
                  </a:lnTo>
                  <a:lnTo>
                    <a:pt x="4149" y="2353"/>
                  </a:lnTo>
                  <a:lnTo>
                    <a:pt x="4073" y="2412"/>
                  </a:lnTo>
                  <a:lnTo>
                    <a:pt x="3976" y="2449"/>
                  </a:lnTo>
                  <a:lnTo>
                    <a:pt x="3840" y="2559"/>
                  </a:lnTo>
                  <a:lnTo>
                    <a:pt x="3736" y="2636"/>
                  </a:lnTo>
                  <a:lnTo>
                    <a:pt x="3798" y="2622"/>
                  </a:lnTo>
                  <a:lnTo>
                    <a:pt x="3943" y="2513"/>
                  </a:lnTo>
                  <a:lnTo>
                    <a:pt x="4107" y="2444"/>
                  </a:lnTo>
                  <a:lnTo>
                    <a:pt x="4208" y="2435"/>
                  </a:lnTo>
                  <a:lnTo>
                    <a:pt x="4252" y="2476"/>
                  </a:lnTo>
                  <a:lnTo>
                    <a:pt x="4171" y="2532"/>
                  </a:lnTo>
                  <a:lnTo>
                    <a:pt x="4162" y="2622"/>
                  </a:lnTo>
                  <a:lnTo>
                    <a:pt x="4164" y="2685"/>
                  </a:lnTo>
                  <a:lnTo>
                    <a:pt x="4238" y="2727"/>
                  </a:lnTo>
                  <a:lnTo>
                    <a:pt x="4353" y="2715"/>
                  </a:lnTo>
                  <a:lnTo>
                    <a:pt x="4448" y="2621"/>
                  </a:lnTo>
                  <a:lnTo>
                    <a:pt x="4434" y="2681"/>
                  </a:lnTo>
                  <a:lnTo>
                    <a:pt x="4469" y="2712"/>
                  </a:lnTo>
                  <a:lnTo>
                    <a:pt x="4370" y="2766"/>
                  </a:lnTo>
                  <a:lnTo>
                    <a:pt x="4206" y="2816"/>
                  </a:lnTo>
                  <a:lnTo>
                    <a:pt x="4129" y="2850"/>
                  </a:lnTo>
                  <a:lnTo>
                    <a:pt x="4035" y="2911"/>
                  </a:lnTo>
                  <a:lnTo>
                    <a:pt x="3985" y="2905"/>
                  </a:lnTo>
                  <a:lnTo>
                    <a:pt x="4004" y="2834"/>
                  </a:lnTo>
                  <a:lnTo>
                    <a:pt x="4142" y="2764"/>
                  </a:lnTo>
                  <a:lnTo>
                    <a:pt x="4034" y="2767"/>
                  </a:lnTo>
                  <a:lnTo>
                    <a:pt x="3955" y="2777"/>
                  </a:lnTo>
                  <a:lnTo>
                    <a:pt x="3927" y="2730"/>
                  </a:lnTo>
                  <a:lnTo>
                    <a:pt x="3965" y="2616"/>
                  </a:lnTo>
                  <a:lnTo>
                    <a:pt x="3943" y="2592"/>
                  </a:lnTo>
                  <a:lnTo>
                    <a:pt x="3894" y="2606"/>
                  </a:lnTo>
                  <a:lnTo>
                    <a:pt x="3879" y="2584"/>
                  </a:lnTo>
                  <a:lnTo>
                    <a:pt x="3806" y="2647"/>
                  </a:lnTo>
                  <a:lnTo>
                    <a:pt x="3764" y="2712"/>
                  </a:lnTo>
                  <a:lnTo>
                    <a:pt x="3727" y="2750"/>
                  </a:lnTo>
                  <a:lnTo>
                    <a:pt x="3694" y="2763"/>
                  </a:lnTo>
                  <a:lnTo>
                    <a:pt x="3671" y="2767"/>
                  </a:lnTo>
                  <a:lnTo>
                    <a:pt x="3657" y="2788"/>
                  </a:lnTo>
                  <a:lnTo>
                    <a:pt x="3533" y="2788"/>
                  </a:lnTo>
                  <a:lnTo>
                    <a:pt x="3430" y="2789"/>
                  </a:lnTo>
                  <a:lnTo>
                    <a:pt x="3394" y="2804"/>
                  </a:lnTo>
                  <a:lnTo>
                    <a:pt x="3301" y="2864"/>
                  </a:lnTo>
                  <a:lnTo>
                    <a:pt x="3291" y="2871"/>
                  </a:lnTo>
                  <a:lnTo>
                    <a:pt x="3258" y="2904"/>
                  </a:lnTo>
                  <a:lnTo>
                    <a:pt x="3195" y="2904"/>
                  </a:lnTo>
                  <a:lnTo>
                    <a:pt x="3128" y="2904"/>
                  </a:lnTo>
                  <a:lnTo>
                    <a:pt x="3093" y="2917"/>
                  </a:lnTo>
                  <a:lnTo>
                    <a:pt x="3098" y="2934"/>
                  </a:lnTo>
                  <a:lnTo>
                    <a:pt x="3095" y="2960"/>
                  </a:lnTo>
                  <a:lnTo>
                    <a:pt x="3091" y="2968"/>
                  </a:lnTo>
                  <a:lnTo>
                    <a:pt x="2987" y="3010"/>
                  </a:lnTo>
                  <a:lnTo>
                    <a:pt x="2912" y="3023"/>
                  </a:lnTo>
                  <a:lnTo>
                    <a:pt x="2816" y="3068"/>
                  </a:lnTo>
                  <a:lnTo>
                    <a:pt x="2799" y="3068"/>
                  </a:lnTo>
                  <a:lnTo>
                    <a:pt x="2780" y="3055"/>
                  </a:lnTo>
                  <a:lnTo>
                    <a:pt x="2777" y="3043"/>
                  </a:lnTo>
                  <a:lnTo>
                    <a:pt x="2782" y="3034"/>
                  </a:lnTo>
                  <a:lnTo>
                    <a:pt x="2807" y="3005"/>
                  </a:lnTo>
                  <a:lnTo>
                    <a:pt x="2856" y="2958"/>
                  </a:lnTo>
                  <a:lnTo>
                    <a:pt x="2894" y="2909"/>
                  </a:lnTo>
                  <a:lnTo>
                    <a:pt x="2908" y="2836"/>
                  </a:lnTo>
                  <a:lnTo>
                    <a:pt x="2923" y="2760"/>
                  </a:lnTo>
                  <a:lnTo>
                    <a:pt x="2868" y="2720"/>
                  </a:lnTo>
                  <a:lnTo>
                    <a:pt x="2882" y="2705"/>
                  </a:lnTo>
                  <a:lnTo>
                    <a:pt x="2877" y="2695"/>
                  </a:lnTo>
                  <a:lnTo>
                    <a:pt x="2858" y="2695"/>
                  </a:lnTo>
                  <a:lnTo>
                    <a:pt x="2850" y="2682"/>
                  </a:lnTo>
                  <a:lnTo>
                    <a:pt x="2855" y="2662"/>
                  </a:lnTo>
                  <a:lnTo>
                    <a:pt x="2838" y="2671"/>
                  </a:lnTo>
                  <a:lnTo>
                    <a:pt x="2822" y="2668"/>
                  </a:lnTo>
                  <a:lnTo>
                    <a:pt x="2829" y="2660"/>
                  </a:lnTo>
                  <a:lnTo>
                    <a:pt x="2817" y="2652"/>
                  </a:lnTo>
                  <a:lnTo>
                    <a:pt x="2820" y="2630"/>
                  </a:lnTo>
                  <a:lnTo>
                    <a:pt x="2779" y="2603"/>
                  </a:lnTo>
                  <a:lnTo>
                    <a:pt x="2738" y="2575"/>
                  </a:lnTo>
                  <a:lnTo>
                    <a:pt x="2687" y="2543"/>
                  </a:lnTo>
                  <a:lnTo>
                    <a:pt x="2639" y="2513"/>
                  </a:lnTo>
                  <a:lnTo>
                    <a:pt x="2569" y="2536"/>
                  </a:lnTo>
                  <a:lnTo>
                    <a:pt x="2547" y="2537"/>
                  </a:lnTo>
                  <a:lnTo>
                    <a:pt x="2475" y="2515"/>
                  </a:lnTo>
                  <a:lnTo>
                    <a:pt x="2416" y="2526"/>
                  </a:lnTo>
                  <a:lnTo>
                    <a:pt x="2365" y="2500"/>
                  </a:lnTo>
                  <a:lnTo>
                    <a:pt x="2304" y="2487"/>
                  </a:lnTo>
                  <a:lnTo>
                    <a:pt x="2260" y="2482"/>
                  </a:lnTo>
                  <a:lnTo>
                    <a:pt x="2247" y="2468"/>
                  </a:lnTo>
                  <a:lnTo>
                    <a:pt x="2258" y="2422"/>
                  </a:lnTo>
                  <a:lnTo>
                    <a:pt x="2236" y="2423"/>
                  </a:lnTo>
                  <a:lnTo>
                    <a:pt x="2219" y="2455"/>
                  </a:lnTo>
                  <a:lnTo>
                    <a:pt x="2083" y="2455"/>
                  </a:lnTo>
                  <a:lnTo>
                    <a:pt x="1858" y="2455"/>
                  </a:lnTo>
                  <a:lnTo>
                    <a:pt x="1634" y="2455"/>
                  </a:lnTo>
                  <a:lnTo>
                    <a:pt x="1436" y="2455"/>
                  </a:lnTo>
                  <a:lnTo>
                    <a:pt x="1239" y="2455"/>
                  </a:lnTo>
                  <a:lnTo>
                    <a:pt x="1045" y="2455"/>
                  </a:lnTo>
                  <a:lnTo>
                    <a:pt x="844" y="2455"/>
                  </a:lnTo>
                  <a:lnTo>
                    <a:pt x="779" y="2455"/>
                  </a:lnTo>
                  <a:lnTo>
                    <a:pt x="584" y="2455"/>
                  </a:lnTo>
                  <a:lnTo>
                    <a:pt x="397" y="2455"/>
                  </a:lnTo>
                  <a:lnTo>
                    <a:pt x="388" y="2455"/>
                  </a:lnTo>
                  <a:lnTo>
                    <a:pt x="316" y="2373"/>
                  </a:lnTo>
                  <a:lnTo>
                    <a:pt x="294" y="2337"/>
                  </a:lnTo>
                  <a:lnTo>
                    <a:pt x="200" y="2303"/>
                  </a:lnTo>
                  <a:lnTo>
                    <a:pt x="217" y="2230"/>
                  </a:lnTo>
                  <a:lnTo>
                    <a:pt x="264" y="2180"/>
                  </a:lnTo>
                  <a:lnTo>
                    <a:pt x="209" y="2145"/>
                  </a:lnTo>
                  <a:lnTo>
                    <a:pt x="249" y="2079"/>
                  </a:lnTo>
                  <a:lnTo>
                    <a:pt x="220" y="2019"/>
                  </a:lnTo>
                  <a:lnTo>
                    <a:pt x="253" y="1977"/>
                  </a:lnTo>
                  <a:lnTo>
                    <a:pt x="320" y="1938"/>
                  </a:lnTo>
                  <a:lnTo>
                    <a:pt x="362" y="1887"/>
                  </a:lnTo>
                  <a:lnTo>
                    <a:pt x="300" y="1836"/>
                  </a:lnTo>
                  <a:lnTo>
                    <a:pt x="319" y="1744"/>
                  </a:lnTo>
                  <a:lnTo>
                    <a:pt x="333" y="1687"/>
                  </a:lnTo>
                  <a:lnTo>
                    <a:pt x="311" y="1651"/>
                  </a:lnTo>
                  <a:lnTo>
                    <a:pt x="302" y="1618"/>
                  </a:lnTo>
                  <a:lnTo>
                    <a:pt x="309" y="1577"/>
                  </a:lnTo>
                  <a:lnTo>
                    <a:pt x="224" y="1603"/>
                  </a:lnTo>
                  <a:lnTo>
                    <a:pt x="121" y="1647"/>
                  </a:lnTo>
                  <a:lnTo>
                    <a:pt x="119" y="1595"/>
                  </a:lnTo>
                  <a:lnTo>
                    <a:pt x="111" y="1561"/>
                  </a:lnTo>
                  <a:lnTo>
                    <a:pt x="75" y="1539"/>
                  </a:lnTo>
                  <a:lnTo>
                    <a:pt x="18" y="1536"/>
                  </a:lnTo>
                  <a:lnTo>
                    <a:pt x="510" y="1099"/>
                  </a:lnTo>
                  <a:lnTo>
                    <a:pt x="854" y="828"/>
                  </a:lnTo>
                  <a:lnTo>
                    <a:pt x="933" y="845"/>
                  </a:lnTo>
                  <a:lnTo>
                    <a:pt x="974" y="880"/>
                  </a:lnTo>
                  <a:lnTo>
                    <a:pt x="1022" y="886"/>
                  </a:lnTo>
                  <a:lnTo>
                    <a:pt x="1108" y="856"/>
                  </a:lnTo>
                  <a:lnTo>
                    <a:pt x="1202" y="834"/>
                  </a:lnTo>
                  <a:lnTo>
                    <a:pt x="1272" y="843"/>
                  </a:lnTo>
                  <a:lnTo>
                    <a:pt x="1392" y="812"/>
                  </a:lnTo>
                  <a:lnTo>
                    <a:pt x="1502" y="794"/>
                  </a:lnTo>
                  <a:lnTo>
                    <a:pt x="1503" y="823"/>
                  </a:lnTo>
                  <a:lnTo>
                    <a:pt x="1564" y="807"/>
                  </a:lnTo>
                  <a:lnTo>
                    <a:pt x="1617" y="774"/>
                  </a:lnTo>
                  <a:lnTo>
                    <a:pt x="1644" y="781"/>
                  </a:lnTo>
                  <a:lnTo>
                    <a:pt x="1659" y="845"/>
                  </a:lnTo>
                  <a:lnTo>
                    <a:pt x="1788" y="796"/>
                  </a:lnTo>
                  <a:lnTo>
                    <a:pt x="1732" y="850"/>
                  </a:lnTo>
                  <a:lnTo>
                    <a:pt x="1812" y="839"/>
                  </a:lnTo>
                  <a:lnTo>
                    <a:pt x="1857" y="818"/>
                  </a:lnTo>
                  <a:lnTo>
                    <a:pt x="1917" y="822"/>
                  </a:lnTo>
                  <a:lnTo>
                    <a:pt x="1966" y="852"/>
                  </a:lnTo>
                  <a:lnTo>
                    <a:pt x="2065" y="878"/>
                  </a:lnTo>
                  <a:lnTo>
                    <a:pt x="2127" y="890"/>
                  </a:lnTo>
                  <a:lnTo>
                    <a:pt x="2185" y="886"/>
                  </a:lnTo>
                  <a:lnTo>
                    <a:pt x="2220" y="922"/>
                  </a:lnTo>
                  <a:lnTo>
                    <a:pt x="2105" y="958"/>
                  </a:lnTo>
                  <a:lnTo>
                    <a:pt x="2189" y="974"/>
                  </a:lnTo>
                  <a:lnTo>
                    <a:pt x="2347" y="965"/>
                  </a:lnTo>
                  <a:lnTo>
                    <a:pt x="2407" y="953"/>
                  </a:lnTo>
                  <a:lnTo>
                    <a:pt x="2423" y="997"/>
                  </a:lnTo>
                  <a:lnTo>
                    <a:pt x="2520" y="960"/>
                  </a:lnTo>
                  <a:lnTo>
                    <a:pt x="2494" y="929"/>
                  </a:lnTo>
                  <a:lnTo>
                    <a:pt x="2554" y="904"/>
                  </a:lnTo>
                  <a:lnTo>
                    <a:pt x="2624" y="901"/>
                  </a:lnTo>
                  <a:lnTo>
                    <a:pt x="2675" y="893"/>
                  </a:lnTo>
                  <a:lnTo>
                    <a:pt x="2702" y="911"/>
                  </a:lnTo>
                  <a:lnTo>
                    <a:pt x="2720" y="950"/>
                  </a:lnTo>
                  <a:lnTo>
                    <a:pt x="2787" y="944"/>
                  </a:lnTo>
                  <a:lnTo>
                    <a:pt x="2854" y="977"/>
                  </a:lnTo>
                  <a:lnTo>
                    <a:pt x="2951" y="965"/>
                  </a:lnTo>
                  <a:lnTo>
                    <a:pt x="3030" y="967"/>
                  </a:lnTo>
                  <a:lnTo>
                    <a:pt x="3064" y="922"/>
                  </a:lnTo>
                  <a:lnTo>
                    <a:pt x="3124" y="909"/>
                  </a:lnTo>
                  <a:lnTo>
                    <a:pt x="3188" y="934"/>
                  </a:lnTo>
                  <a:lnTo>
                    <a:pt x="3128" y="1003"/>
                  </a:lnTo>
                  <a:lnTo>
                    <a:pt x="3213" y="945"/>
                  </a:lnTo>
                  <a:lnTo>
                    <a:pt x="3256" y="947"/>
                  </a:lnTo>
                  <a:lnTo>
                    <a:pt x="3344" y="874"/>
                  </a:lnTo>
                  <a:lnTo>
                    <a:pt x="3325" y="830"/>
                  </a:lnTo>
                  <a:lnTo>
                    <a:pt x="3288" y="801"/>
                  </a:lnTo>
                  <a:lnTo>
                    <a:pt x="3365" y="724"/>
                  </a:lnTo>
                  <a:lnTo>
                    <a:pt x="3475" y="674"/>
                  </a:lnTo>
                  <a:lnTo>
                    <a:pt x="3534" y="685"/>
                  </a:lnTo>
                  <a:lnTo>
                    <a:pt x="3559" y="715"/>
                  </a:lnTo>
                  <a:lnTo>
                    <a:pt x="3561" y="794"/>
                  </a:lnTo>
                  <a:lnTo>
                    <a:pt x="3483" y="829"/>
                  </a:lnTo>
                  <a:lnTo>
                    <a:pt x="3571" y="843"/>
                  </a:lnTo>
                  <a:moveTo>
                    <a:pt x="3269" y="871"/>
                  </a:moveTo>
                  <a:lnTo>
                    <a:pt x="3213" y="896"/>
                  </a:lnTo>
                  <a:lnTo>
                    <a:pt x="3159" y="875"/>
                  </a:lnTo>
                  <a:lnTo>
                    <a:pt x="3107" y="882"/>
                  </a:lnTo>
                  <a:lnTo>
                    <a:pt x="3062" y="850"/>
                  </a:lnTo>
                  <a:lnTo>
                    <a:pt x="3131" y="828"/>
                  </a:lnTo>
                  <a:lnTo>
                    <a:pt x="3197" y="797"/>
                  </a:lnTo>
                  <a:lnTo>
                    <a:pt x="3236" y="818"/>
                  </a:lnTo>
                  <a:lnTo>
                    <a:pt x="3257" y="830"/>
                  </a:lnTo>
                  <a:lnTo>
                    <a:pt x="3261" y="844"/>
                  </a:lnTo>
                  <a:lnTo>
                    <a:pt x="3269" y="871"/>
                  </a:lnTo>
                  <a:moveTo>
                    <a:pt x="4250" y="1014"/>
                  </a:moveTo>
                  <a:lnTo>
                    <a:pt x="4184" y="1017"/>
                  </a:lnTo>
                  <a:lnTo>
                    <a:pt x="4195" y="981"/>
                  </a:lnTo>
                  <a:lnTo>
                    <a:pt x="4247" y="940"/>
                  </a:lnTo>
                  <a:lnTo>
                    <a:pt x="4305" y="930"/>
                  </a:lnTo>
                  <a:lnTo>
                    <a:pt x="4334" y="951"/>
                  </a:lnTo>
                  <a:lnTo>
                    <a:pt x="4313" y="982"/>
                  </a:lnTo>
                  <a:lnTo>
                    <a:pt x="4300" y="992"/>
                  </a:lnTo>
                  <a:lnTo>
                    <a:pt x="4250" y="1014"/>
                  </a:lnTo>
                  <a:moveTo>
                    <a:pt x="3649" y="1125"/>
                  </a:moveTo>
                  <a:lnTo>
                    <a:pt x="3636" y="1158"/>
                  </a:lnTo>
                  <a:lnTo>
                    <a:pt x="3673" y="1146"/>
                  </a:lnTo>
                  <a:lnTo>
                    <a:pt x="3692" y="1166"/>
                  </a:lnTo>
                  <a:lnTo>
                    <a:pt x="3737" y="1192"/>
                  </a:lnTo>
                  <a:lnTo>
                    <a:pt x="3787" y="1215"/>
                  </a:lnTo>
                  <a:lnTo>
                    <a:pt x="3768" y="1251"/>
                  </a:lnTo>
                  <a:lnTo>
                    <a:pt x="3814" y="1246"/>
                  </a:lnTo>
                  <a:lnTo>
                    <a:pt x="3839" y="1271"/>
                  </a:lnTo>
                  <a:lnTo>
                    <a:pt x="3772" y="1295"/>
                  </a:lnTo>
                  <a:lnTo>
                    <a:pt x="3693" y="1277"/>
                  </a:lnTo>
                  <a:lnTo>
                    <a:pt x="3684" y="1242"/>
                  </a:lnTo>
                  <a:lnTo>
                    <a:pt x="3599" y="1283"/>
                  </a:lnTo>
                  <a:lnTo>
                    <a:pt x="3489" y="1323"/>
                  </a:lnTo>
                  <a:lnTo>
                    <a:pt x="3500" y="1278"/>
                  </a:lnTo>
                  <a:lnTo>
                    <a:pt x="3416" y="1285"/>
                  </a:lnTo>
                  <a:lnTo>
                    <a:pt x="3493" y="1247"/>
                  </a:lnTo>
                  <a:lnTo>
                    <a:pt x="3543" y="1187"/>
                  </a:lnTo>
                  <a:lnTo>
                    <a:pt x="3612" y="1118"/>
                  </a:lnTo>
                  <a:lnTo>
                    <a:pt x="3649" y="1125"/>
                  </a:lnTo>
                  <a:moveTo>
                    <a:pt x="3684" y="1349"/>
                  </a:moveTo>
                  <a:lnTo>
                    <a:pt x="3588" y="1392"/>
                  </a:lnTo>
                  <a:lnTo>
                    <a:pt x="3547" y="1390"/>
                  </a:lnTo>
                  <a:lnTo>
                    <a:pt x="3548" y="1369"/>
                  </a:lnTo>
                  <a:lnTo>
                    <a:pt x="3615" y="1333"/>
                  </a:lnTo>
                  <a:lnTo>
                    <a:pt x="3695" y="1334"/>
                  </a:lnTo>
                  <a:lnTo>
                    <a:pt x="3684" y="1349"/>
                  </a:lnTo>
                  <a:moveTo>
                    <a:pt x="3812" y="1392"/>
                  </a:moveTo>
                  <a:lnTo>
                    <a:pt x="3764" y="1432"/>
                  </a:lnTo>
                  <a:lnTo>
                    <a:pt x="3741" y="1426"/>
                  </a:lnTo>
                  <a:lnTo>
                    <a:pt x="3740" y="1403"/>
                  </a:lnTo>
                  <a:lnTo>
                    <a:pt x="3746" y="1397"/>
                  </a:lnTo>
                  <a:lnTo>
                    <a:pt x="3783" y="1374"/>
                  </a:lnTo>
                  <a:lnTo>
                    <a:pt x="3807" y="1376"/>
                  </a:lnTo>
                  <a:lnTo>
                    <a:pt x="3812" y="1392"/>
                  </a:lnTo>
                  <a:moveTo>
                    <a:pt x="43" y="2029"/>
                  </a:moveTo>
                  <a:lnTo>
                    <a:pt x="64" y="2040"/>
                  </a:lnTo>
                  <a:lnTo>
                    <a:pt x="130" y="2033"/>
                  </a:lnTo>
                  <a:lnTo>
                    <a:pt x="37" y="2126"/>
                  </a:lnTo>
                  <a:lnTo>
                    <a:pt x="41" y="2192"/>
                  </a:lnTo>
                  <a:lnTo>
                    <a:pt x="15" y="2192"/>
                  </a:lnTo>
                  <a:lnTo>
                    <a:pt x="6" y="2154"/>
                  </a:lnTo>
                  <a:lnTo>
                    <a:pt x="12" y="2116"/>
                  </a:lnTo>
                  <a:lnTo>
                    <a:pt x="0" y="2091"/>
                  </a:lnTo>
                  <a:lnTo>
                    <a:pt x="18" y="2055"/>
                  </a:lnTo>
                  <a:lnTo>
                    <a:pt x="43" y="2029"/>
                  </a:lnTo>
                  <a:moveTo>
                    <a:pt x="4831" y="2315"/>
                  </a:moveTo>
                  <a:lnTo>
                    <a:pt x="4766" y="2387"/>
                  </a:lnTo>
                  <a:lnTo>
                    <a:pt x="4817" y="2359"/>
                  </a:lnTo>
                  <a:lnTo>
                    <a:pt x="4855" y="2377"/>
                  </a:lnTo>
                  <a:lnTo>
                    <a:pt x="4824" y="2406"/>
                  </a:lnTo>
                  <a:lnTo>
                    <a:pt x="4875" y="2429"/>
                  </a:lnTo>
                  <a:lnTo>
                    <a:pt x="4911" y="2409"/>
                  </a:lnTo>
                  <a:lnTo>
                    <a:pt x="4969" y="2434"/>
                  </a:lnTo>
                  <a:lnTo>
                    <a:pt x="4932" y="2495"/>
                  </a:lnTo>
                  <a:lnTo>
                    <a:pt x="4982" y="2481"/>
                  </a:lnTo>
                  <a:lnTo>
                    <a:pt x="4978" y="2525"/>
                  </a:lnTo>
                  <a:lnTo>
                    <a:pt x="4985" y="2577"/>
                  </a:lnTo>
                  <a:lnTo>
                    <a:pt x="4937" y="2650"/>
                  </a:lnTo>
                  <a:lnTo>
                    <a:pt x="4906" y="2653"/>
                  </a:lnTo>
                  <a:lnTo>
                    <a:pt x="4866" y="2637"/>
                  </a:lnTo>
                  <a:lnTo>
                    <a:pt x="4899" y="2569"/>
                  </a:lnTo>
                  <a:lnTo>
                    <a:pt x="4884" y="2559"/>
                  </a:lnTo>
                  <a:lnTo>
                    <a:pt x="4786" y="2631"/>
                  </a:lnTo>
                  <a:lnTo>
                    <a:pt x="4747" y="2628"/>
                  </a:lnTo>
                  <a:lnTo>
                    <a:pt x="4805" y="2589"/>
                  </a:lnTo>
                  <a:lnTo>
                    <a:pt x="4747" y="2569"/>
                  </a:lnTo>
                  <a:lnTo>
                    <a:pt x="4675" y="2574"/>
                  </a:lnTo>
                  <a:lnTo>
                    <a:pt x="4546" y="2571"/>
                  </a:lnTo>
                  <a:lnTo>
                    <a:pt x="4544" y="2546"/>
                  </a:lnTo>
                  <a:lnTo>
                    <a:pt x="4594" y="2517"/>
                  </a:lnTo>
                  <a:lnTo>
                    <a:pt x="4572" y="2494"/>
                  </a:lnTo>
                  <a:lnTo>
                    <a:pt x="4643" y="2444"/>
                  </a:lnTo>
                  <a:lnTo>
                    <a:pt x="4753" y="2312"/>
                  </a:lnTo>
                  <a:lnTo>
                    <a:pt x="4808" y="2265"/>
                  </a:lnTo>
                  <a:lnTo>
                    <a:pt x="4873" y="2237"/>
                  </a:lnTo>
                  <a:lnTo>
                    <a:pt x="4902" y="2241"/>
                  </a:lnTo>
                  <a:lnTo>
                    <a:pt x="4883" y="2263"/>
                  </a:lnTo>
                  <a:lnTo>
                    <a:pt x="4831" y="2315"/>
                  </a:lnTo>
                  <a:moveTo>
                    <a:pt x="326" y="2496"/>
                  </a:moveTo>
                  <a:lnTo>
                    <a:pt x="285" y="2507"/>
                  </a:lnTo>
                  <a:lnTo>
                    <a:pt x="202" y="2469"/>
                  </a:lnTo>
                  <a:lnTo>
                    <a:pt x="202" y="2440"/>
                  </a:lnTo>
                  <a:lnTo>
                    <a:pt x="163" y="2411"/>
                  </a:lnTo>
                  <a:lnTo>
                    <a:pt x="167" y="2387"/>
                  </a:lnTo>
                  <a:lnTo>
                    <a:pt x="110" y="2372"/>
                  </a:lnTo>
                  <a:lnTo>
                    <a:pt x="117" y="2327"/>
                  </a:lnTo>
                  <a:lnTo>
                    <a:pt x="137" y="2308"/>
                  </a:lnTo>
                  <a:lnTo>
                    <a:pt x="192" y="2326"/>
                  </a:lnTo>
                  <a:lnTo>
                    <a:pt x="223" y="2339"/>
                  </a:lnTo>
                  <a:lnTo>
                    <a:pt x="278" y="2347"/>
                  </a:lnTo>
                  <a:lnTo>
                    <a:pt x="281" y="2376"/>
                  </a:lnTo>
                  <a:lnTo>
                    <a:pt x="286" y="2415"/>
                  </a:lnTo>
                  <a:lnTo>
                    <a:pt x="329" y="2450"/>
                  </a:lnTo>
                  <a:lnTo>
                    <a:pt x="326" y="2496"/>
                  </a:lnTo>
                  <a:moveTo>
                    <a:pt x="4418" y="2446"/>
                  </a:moveTo>
                  <a:lnTo>
                    <a:pt x="4385" y="2448"/>
                  </a:lnTo>
                  <a:lnTo>
                    <a:pt x="4309" y="2422"/>
                  </a:lnTo>
                  <a:lnTo>
                    <a:pt x="4262" y="2382"/>
                  </a:lnTo>
                  <a:lnTo>
                    <a:pt x="4287" y="2375"/>
                  </a:lnTo>
                  <a:lnTo>
                    <a:pt x="4366" y="2396"/>
                  </a:lnTo>
                  <a:lnTo>
                    <a:pt x="4421" y="2431"/>
                  </a:lnTo>
                  <a:lnTo>
                    <a:pt x="4418" y="2446"/>
                  </a:lnTo>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98" name="Freeform 197"/>
            <p:cNvSpPr>
              <a:spLocks noEditPoints="1"/>
            </p:cNvSpPr>
            <p:nvPr/>
          </p:nvSpPr>
          <p:spPr bwMode="auto">
            <a:xfrm>
              <a:off x="2821146" y="4815842"/>
              <a:ext cx="403367" cy="1213096"/>
            </a:xfrm>
            <a:custGeom>
              <a:avLst/>
              <a:gdLst>
                <a:gd name="T0" fmla="*/ 233 w 999"/>
                <a:gd name="T1" fmla="*/ 450 h 3202"/>
                <a:gd name="T2" fmla="*/ 296 w 999"/>
                <a:gd name="T3" fmla="*/ 460 h 3202"/>
                <a:gd name="T4" fmla="*/ 208 w 999"/>
                <a:gd name="T5" fmla="*/ 590 h 3202"/>
                <a:gd name="T6" fmla="*/ 221 w 999"/>
                <a:gd name="T7" fmla="*/ 759 h 3202"/>
                <a:gd name="T8" fmla="*/ 205 w 999"/>
                <a:gd name="T9" fmla="*/ 846 h 3202"/>
                <a:gd name="T10" fmla="*/ 159 w 999"/>
                <a:gd name="T11" fmla="*/ 1003 h 3202"/>
                <a:gd name="T12" fmla="*/ 154 w 999"/>
                <a:gd name="T13" fmla="*/ 1173 h 3202"/>
                <a:gd name="T14" fmla="*/ 239 w 999"/>
                <a:gd name="T15" fmla="*/ 1335 h 3202"/>
                <a:gd name="T16" fmla="*/ 234 w 999"/>
                <a:gd name="T17" fmla="*/ 1496 h 3202"/>
                <a:gd name="T18" fmla="*/ 212 w 999"/>
                <a:gd name="T19" fmla="*/ 1622 h 3202"/>
                <a:gd name="T20" fmla="*/ 275 w 999"/>
                <a:gd name="T21" fmla="*/ 1782 h 3202"/>
                <a:gd name="T22" fmla="*/ 244 w 999"/>
                <a:gd name="T23" fmla="*/ 1888 h 3202"/>
                <a:gd name="T24" fmla="*/ 295 w 999"/>
                <a:gd name="T25" fmla="*/ 2078 h 3202"/>
                <a:gd name="T26" fmla="*/ 319 w 999"/>
                <a:gd name="T27" fmla="*/ 2192 h 3202"/>
                <a:gd name="T28" fmla="*/ 349 w 999"/>
                <a:gd name="T29" fmla="*/ 2259 h 3202"/>
                <a:gd name="T30" fmla="*/ 404 w 999"/>
                <a:gd name="T31" fmla="*/ 2307 h 3202"/>
                <a:gd name="T32" fmla="*/ 404 w 999"/>
                <a:gd name="T33" fmla="*/ 2372 h 3202"/>
                <a:gd name="T34" fmla="*/ 409 w 999"/>
                <a:gd name="T35" fmla="*/ 2554 h 3202"/>
                <a:gd name="T36" fmla="*/ 431 w 999"/>
                <a:gd name="T37" fmla="*/ 2649 h 3202"/>
                <a:gd name="T38" fmla="*/ 436 w 999"/>
                <a:gd name="T39" fmla="*/ 2774 h 3202"/>
                <a:gd name="T40" fmla="*/ 513 w 999"/>
                <a:gd name="T41" fmla="*/ 2798 h 3202"/>
                <a:gd name="T42" fmla="*/ 583 w 999"/>
                <a:gd name="T43" fmla="*/ 2908 h 3202"/>
                <a:gd name="T44" fmla="*/ 808 w 999"/>
                <a:gd name="T45" fmla="*/ 2932 h 3202"/>
                <a:gd name="T46" fmla="*/ 728 w 999"/>
                <a:gd name="T47" fmla="*/ 2952 h 3202"/>
                <a:gd name="T48" fmla="*/ 706 w 999"/>
                <a:gd name="T49" fmla="*/ 3058 h 3202"/>
                <a:gd name="T50" fmla="*/ 596 w 999"/>
                <a:gd name="T51" fmla="*/ 3033 h 3202"/>
                <a:gd name="T52" fmla="*/ 498 w 999"/>
                <a:gd name="T53" fmla="*/ 2976 h 3202"/>
                <a:gd name="T54" fmla="*/ 354 w 999"/>
                <a:gd name="T55" fmla="*/ 2877 h 3202"/>
                <a:gd name="T56" fmla="*/ 296 w 999"/>
                <a:gd name="T57" fmla="*/ 2774 h 3202"/>
                <a:gd name="T58" fmla="*/ 226 w 999"/>
                <a:gd name="T59" fmla="*/ 2552 h 3202"/>
                <a:gd name="T60" fmla="*/ 162 w 999"/>
                <a:gd name="T61" fmla="*/ 2463 h 3202"/>
                <a:gd name="T62" fmla="*/ 173 w 999"/>
                <a:gd name="T63" fmla="*/ 2250 h 3202"/>
                <a:gd name="T64" fmla="*/ 237 w 999"/>
                <a:gd name="T65" fmla="*/ 2105 h 3202"/>
                <a:gd name="T66" fmla="*/ 196 w 999"/>
                <a:gd name="T67" fmla="*/ 2188 h 3202"/>
                <a:gd name="T68" fmla="*/ 132 w 999"/>
                <a:gd name="T69" fmla="*/ 2056 h 3202"/>
                <a:gd name="T70" fmla="*/ 124 w 999"/>
                <a:gd name="T71" fmla="*/ 1842 h 3202"/>
                <a:gd name="T72" fmla="*/ 50 w 999"/>
                <a:gd name="T73" fmla="*/ 1664 h 3202"/>
                <a:gd name="T74" fmla="*/ 88 w 999"/>
                <a:gd name="T75" fmla="*/ 1524 h 3202"/>
                <a:gd name="T76" fmla="*/ 107 w 999"/>
                <a:gd name="T77" fmla="*/ 1262 h 3202"/>
                <a:gd name="T78" fmla="*/ 72 w 999"/>
                <a:gd name="T79" fmla="*/ 1065 h 3202"/>
                <a:gd name="T80" fmla="*/ 68 w 999"/>
                <a:gd name="T81" fmla="*/ 856 h 3202"/>
                <a:gd name="T82" fmla="*/ 52 w 999"/>
                <a:gd name="T83" fmla="*/ 515 h 3202"/>
                <a:gd name="T84" fmla="*/ 28 w 999"/>
                <a:gd name="T85" fmla="*/ 185 h 3202"/>
                <a:gd name="T86" fmla="*/ 36 w 999"/>
                <a:gd name="T87" fmla="*/ 43 h 3202"/>
                <a:gd name="T88" fmla="*/ 93 w 999"/>
                <a:gd name="T89" fmla="*/ 57 h 3202"/>
                <a:gd name="T90" fmla="*/ 152 w 999"/>
                <a:gd name="T91" fmla="*/ 155 h 3202"/>
                <a:gd name="T92" fmla="*/ 189 w 999"/>
                <a:gd name="T93" fmla="*/ 333 h 3202"/>
                <a:gd name="T94" fmla="*/ 893 w 999"/>
                <a:gd name="T95" fmla="*/ 3142 h 3202"/>
                <a:gd name="T96" fmla="*/ 999 w 999"/>
                <a:gd name="T97" fmla="*/ 3144 h 3202"/>
                <a:gd name="T98" fmla="*/ 950 w 999"/>
                <a:gd name="T99" fmla="*/ 3202 h 3202"/>
                <a:gd name="T100" fmla="*/ 878 w 999"/>
                <a:gd name="T101" fmla="*/ 3193 h 3202"/>
                <a:gd name="T102" fmla="*/ 750 w 999"/>
                <a:gd name="T103" fmla="*/ 3157 h 3202"/>
                <a:gd name="T104" fmla="*/ 565 w 999"/>
                <a:gd name="T105" fmla="*/ 3068 h 3202"/>
                <a:gd name="T106" fmla="*/ 497 w 999"/>
                <a:gd name="T107" fmla="*/ 2993 h 3202"/>
                <a:gd name="T108" fmla="*/ 708 w 999"/>
                <a:gd name="T109" fmla="*/ 3077 h 3202"/>
                <a:gd name="T110" fmla="*/ 721 w 999"/>
                <a:gd name="T111" fmla="*/ 2984 h 3202"/>
                <a:gd name="T112" fmla="*/ 816 w 999"/>
                <a:gd name="T113" fmla="*/ 2960 h 32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999" h="3202">
                  <a:moveTo>
                    <a:pt x="189" y="333"/>
                  </a:moveTo>
                  <a:lnTo>
                    <a:pt x="233" y="450"/>
                  </a:lnTo>
                  <a:lnTo>
                    <a:pt x="284" y="439"/>
                  </a:lnTo>
                  <a:lnTo>
                    <a:pt x="296" y="460"/>
                  </a:lnTo>
                  <a:lnTo>
                    <a:pt x="282" y="548"/>
                  </a:lnTo>
                  <a:lnTo>
                    <a:pt x="208" y="590"/>
                  </a:lnTo>
                  <a:lnTo>
                    <a:pt x="231" y="732"/>
                  </a:lnTo>
                  <a:lnTo>
                    <a:pt x="221" y="759"/>
                  </a:lnTo>
                  <a:lnTo>
                    <a:pt x="248" y="793"/>
                  </a:lnTo>
                  <a:lnTo>
                    <a:pt x="205" y="846"/>
                  </a:lnTo>
                  <a:lnTo>
                    <a:pt x="171" y="926"/>
                  </a:lnTo>
                  <a:lnTo>
                    <a:pt x="159" y="1003"/>
                  </a:lnTo>
                  <a:lnTo>
                    <a:pt x="181" y="1085"/>
                  </a:lnTo>
                  <a:lnTo>
                    <a:pt x="154" y="1173"/>
                  </a:lnTo>
                  <a:lnTo>
                    <a:pt x="217" y="1319"/>
                  </a:lnTo>
                  <a:lnTo>
                    <a:pt x="239" y="1335"/>
                  </a:lnTo>
                  <a:lnTo>
                    <a:pt x="256" y="1413"/>
                  </a:lnTo>
                  <a:lnTo>
                    <a:pt x="234" y="1496"/>
                  </a:lnTo>
                  <a:lnTo>
                    <a:pt x="252" y="1566"/>
                  </a:lnTo>
                  <a:lnTo>
                    <a:pt x="212" y="1622"/>
                  </a:lnTo>
                  <a:lnTo>
                    <a:pt x="232" y="1700"/>
                  </a:lnTo>
                  <a:lnTo>
                    <a:pt x="275" y="1782"/>
                  </a:lnTo>
                  <a:lnTo>
                    <a:pt x="242" y="1813"/>
                  </a:lnTo>
                  <a:lnTo>
                    <a:pt x="244" y="1888"/>
                  </a:lnTo>
                  <a:lnTo>
                    <a:pt x="253" y="1975"/>
                  </a:lnTo>
                  <a:lnTo>
                    <a:pt x="295" y="2078"/>
                  </a:lnTo>
                  <a:lnTo>
                    <a:pt x="273" y="2095"/>
                  </a:lnTo>
                  <a:lnTo>
                    <a:pt x="319" y="2192"/>
                  </a:lnTo>
                  <a:lnTo>
                    <a:pt x="360" y="2224"/>
                  </a:lnTo>
                  <a:lnTo>
                    <a:pt x="349" y="2259"/>
                  </a:lnTo>
                  <a:lnTo>
                    <a:pt x="386" y="2276"/>
                  </a:lnTo>
                  <a:lnTo>
                    <a:pt x="404" y="2307"/>
                  </a:lnTo>
                  <a:lnTo>
                    <a:pt x="380" y="2323"/>
                  </a:lnTo>
                  <a:lnTo>
                    <a:pt x="404" y="2372"/>
                  </a:lnTo>
                  <a:lnTo>
                    <a:pt x="418" y="2483"/>
                  </a:lnTo>
                  <a:lnTo>
                    <a:pt x="409" y="2554"/>
                  </a:lnTo>
                  <a:lnTo>
                    <a:pt x="432" y="2596"/>
                  </a:lnTo>
                  <a:lnTo>
                    <a:pt x="431" y="2649"/>
                  </a:lnTo>
                  <a:lnTo>
                    <a:pt x="395" y="2686"/>
                  </a:lnTo>
                  <a:lnTo>
                    <a:pt x="436" y="2774"/>
                  </a:lnTo>
                  <a:lnTo>
                    <a:pt x="471" y="2804"/>
                  </a:lnTo>
                  <a:lnTo>
                    <a:pt x="513" y="2798"/>
                  </a:lnTo>
                  <a:lnTo>
                    <a:pt x="537" y="2860"/>
                  </a:lnTo>
                  <a:lnTo>
                    <a:pt x="583" y="2908"/>
                  </a:lnTo>
                  <a:lnTo>
                    <a:pt x="744" y="2919"/>
                  </a:lnTo>
                  <a:lnTo>
                    <a:pt x="808" y="2932"/>
                  </a:lnTo>
                  <a:lnTo>
                    <a:pt x="751" y="2931"/>
                  </a:lnTo>
                  <a:lnTo>
                    <a:pt x="728" y="2952"/>
                  </a:lnTo>
                  <a:lnTo>
                    <a:pt x="683" y="2981"/>
                  </a:lnTo>
                  <a:lnTo>
                    <a:pt x="706" y="3058"/>
                  </a:lnTo>
                  <a:lnTo>
                    <a:pt x="680" y="3060"/>
                  </a:lnTo>
                  <a:lnTo>
                    <a:pt x="596" y="3033"/>
                  </a:lnTo>
                  <a:lnTo>
                    <a:pt x="498" y="2976"/>
                  </a:lnTo>
                  <a:lnTo>
                    <a:pt x="498" y="2976"/>
                  </a:lnTo>
                  <a:lnTo>
                    <a:pt x="397" y="2929"/>
                  </a:lnTo>
                  <a:lnTo>
                    <a:pt x="354" y="2877"/>
                  </a:lnTo>
                  <a:lnTo>
                    <a:pt x="352" y="2829"/>
                  </a:lnTo>
                  <a:lnTo>
                    <a:pt x="296" y="2774"/>
                  </a:lnTo>
                  <a:lnTo>
                    <a:pt x="230" y="2632"/>
                  </a:lnTo>
                  <a:lnTo>
                    <a:pt x="226" y="2552"/>
                  </a:lnTo>
                  <a:lnTo>
                    <a:pt x="272" y="2488"/>
                  </a:lnTo>
                  <a:lnTo>
                    <a:pt x="162" y="2463"/>
                  </a:lnTo>
                  <a:lnTo>
                    <a:pt x="199" y="2389"/>
                  </a:lnTo>
                  <a:lnTo>
                    <a:pt x="173" y="2250"/>
                  </a:lnTo>
                  <a:lnTo>
                    <a:pt x="258" y="2280"/>
                  </a:lnTo>
                  <a:lnTo>
                    <a:pt x="237" y="2105"/>
                  </a:lnTo>
                  <a:lnTo>
                    <a:pt x="184" y="2083"/>
                  </a:lnTo>
                  <a:lnTo>
                    <a:pt x="196" y="2188"/>
                  </a:lnTo>
                  <a:lnTo>
                    <a:pt x="150" y="2176"/>
                  </a:lnTo>
                  <a:lnTo>
                    <a:pt x="132" y="2056"/>
                  </a:lnTo>
                  <a:lnTo>
                    <a:pt x="109" y="1900"/>
                  </a:lnTo>
                  <a:lnTo>
                    <a:pt x="124" y="1842"/>
                  </a:lnTo>
                  <a:lnTo>
                    <a:pt x="81" y="1759"/>
                  </a:lnTo>
                  <a:lnTo>
                    <a:pt x="50" y="1664"/>
                  </a:lnTo>
                  <a:lnTo>
                    <a:pt x="79" y="1661"/>
                  </a:lnTo>
                  <a:lnTo>
                    <a:pt x="88" y="1524"/>
                  </a:lnTo>
                  <a:lnTo>
                    <a:pt x="105" y="1389"/>
                  </a:lnTo>
                  <a:lnTo>
                    <a:pt x="107" y="1262"/>
                  </a:lnTo>
                  <a:lnTo>
                    <a:pt x="65" y="1135"/>
                  </a:lnTo>
                  <a:lnTo>
                    <a:pt x="72" y="1065"/>
                  </a:lnTo>
                  <a:lnTo>
                    <a:pt x="44" y="960"/>
                  </a:lnTo>
                  <a:lnTo>
                    <a:pt x="68" y="856"/>
                  </a:lnTo>
                  <a:lnTo>
                    <a:pt x="55" y="691"/>
                  </a:lnTo>
                  <a:lnTo>
                    <a:pt x="52" y="515"/>
                  </a:lnTo>
                  <a:lnTo>
                    <a:pt x="50" y="324"/>
                  </a:lnTo>
                  <a:lnTo>
                    <a:pt x="28" y="185"/>
                  </a:lnTo>
                  <a:lnTo>
                    <a:pt x="0" y="65"/>
                  </a:lnTo>
                  <a:lnTo>
                    <a:pt x="36" y="43"/>
                  </a:lnTo>
                  <a:lnTo>
                    <a:pt x="51" y="0"/>
                  </a:lnTo>
                  <a:lnTo>
                    <a:pt x="93" y="57"/>
                  </a:lnTo>
                  <a:lnTo>
                    <a:pt x="110" y="119"/>
                  </a:lnTo>
                  <a:lnTo>
                    <a:pt x="152" y="155"/>
                  </a:lnTo>
                  <a:lnTo>
                    <a:pt x="138" y="237"/>
                  </a:lnTo>
                  <a:lnTo>
                    <a:pt x="189" y="333"/>
                  </a:lnTo>
                  <a:moveTo>
                    <a:pt x="816" y="2960"/>
                  </a:moveTo>
                  <a:lnTo>
                    <a:pt x="893" y="3142"/>
                  </a:lnTo>
                  <a:lnTo>
                    <a:pt x="960" y="3142"/>
                  </a:lnTo>
                  <a:lnTo>
                    <a:pt x="999" y="3144"/>
                  </a:lnTo>
                  <a:lnTo>
                    <a:pt x="992" y="3177"/>
                  </a:lnTo>
                  <a:lnTo>
                    <a:pt x="950" y="3202"/>
                  </a:lnTo>
                  <a:lnTo>
                    <a:pt x="918" y="3200"/>
                  </a:lnTo>
                  <a:lnTo>
                    <a:pt x="878" y="3193"/>
                  </a:lnTo>
                  <a:lnTo>
                    <a:pt x="821" y="3169"/>
                  </a:lnTo>
                  <a:lnTo>
                    <a:pt x="750" y="3157"/>
                  </a:lnTo>
                  <a:lnTo>
                    <a:pt x="650" y="3112"/>
                  </a:lnTo>
                  <a:lnTo>
                    <a:pt x="565" y="3068"/>
                  </a:lnTo>
                  <a:lnTo>
                    <a:pt x="436" y="2976"/>
                  </a:lnTo>
                  <a:lnTo>
                    <a:pt x="497" y="2993"/>
                  </a:lnTo>
                  <a:lnTo>
                    <a:pt x="611" y="3048"/>
                  </a:lnTo>
                  <a:lnTo>
                    <a:pt x="708" y="3077"/>
                  </a:lnTo>
                  <a:lnTo>
                    <a:pt x="724" y="3040"/>
                  </a:lnTo>
                  <a:lnTo>
                    <a:pt x="721" y="2984"/>
                  </a:lnTo>
                  <a:lnTo>
                    <a:pt x="766" y="2950"/>
                  </a:lnTo>
                  <a:lnTo>
                    <a:pt x="816" y="2960"/>
                  </a:lnTo>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99" name="Freeform 198"/>
            <p:cNvSpPr>
              <a:spLocks/>
            </p:cNvSpPr>
            <p:nvPr/>
          </p:nvSpPr>
          <p:spPr bwMode="auto">
            <a:xfrm>
              <a:off x="2528539" y="3846608"/>
              <a:ext cx="368651" cy="540534"/>
            </a:xfrm>
            <a:custGeom>
              <a:avLst/>
              <a:gdLst>
                <a:gd name="T0" fmla="*/ 59 w 223"/>
                <a:gd name="T1" fmla="*/ 257 h 348"/>
                <a:gd name="T2" fmla="*/ 44 w 223"/>
                <a:gd name="T3" fmla="*/ 253 h 348"/>
                <a:gd name="T4" fmla="*/ 24 w 223"/>
                <a:gd name="T5" fmla="*/ 241 h 348"/>
                <a:gd name="T6" fmla="*/ 3 w 223"/>
                <a:gd name="T7" fmla="*/ 230 h 348"/>
                <a:gd name="T8" fmla="*/ 7 w 223"/>
                <a:gd name="T9" fmla="*/ 222 h 348"/>
                <a:gd name="T10" fmla="*/ 11 w 223"/>
                <a:gd name="T11" fmla="*/ 204 h 348"/>
                <a:gd name="T12" fmla="*/ 28 w 223"/>
                <a:gd name="T13" fmla="*/ 189 h 348"/>
                <a:gd name="T14" fmla="*/ 28 w 223"/>
                <a:gd name="T15" fmla="*/ 173 h 348"/>
                <a:gd name="T16" fmla="*/ 29 w 223"/>
                <a:gd name="T17" fmla="*/ 142 h 348"/>
                <a:gd name="T18" fmla="*/ 30 w 223"/>
                <a:gd name="T19" fmla="*/ 119 h 348"/>
                <a:gd name="T20" fmla="*/ 26 w 223"/>
                <a:gd name="T21" fmla="*/ 98 h 348"/>
                <a:gd name="T22" fmla="*/ 36 w 223"/>
                <a:gd name="T23" fmla="*/ 94 h 348"/>
                <a:gd name="T24" fmla="*/ 34 w 223"/>
                <a:gd name="T25" fmla="*/ 78 h 348"/>
                <a:gd name="T26" fmla="*/ 58 w 223"/>
                <a:gd name="T27" fmla="*/ 64 h 348"/>
                <a:gd name="T28" fmla="*/ 67 w 223"/>
                <a:gd name="T29" fmla="*/ 55 h 348"/>
                <a:gd name="T30" fmla="*/ 82 w 223"/>
                <a:gd name="T31" fmla="*/ 28 h 348"/>
                <a:gd name="T32" fmla="*/ 96 w 223"/>
                <a:gd name="T33" fmla="*/ 23 h 348"/>
                <a:gd name="T34" fmla="*/ 125 w 223"/>
                <a:gd name="T35" fmla="*/ 15 h 348"/>
                <a:gd name="T36" fmla="*/ 142 w 223"/>
                <a:gd name="T37" fmla="*/ 0 h 348"/>
                <a:gd name="T38" fmla="*/ 152 w 223"/>
                <a:gd name="T39" fmla="*/ 7 h 348"/>
                <a:gd name="T40" fmla="*/ 137 w 223"/>
                <a:gd name="T41" fmla="*/ 17 h 348"/>
                <a:gd name="T42" fmla="*/ 124 w 223"/>
                <a:gd name="T43" fmla="*/ 34 h 348"/>
                <a:gd name="T44" fmla="*/ 115 w 223"/>
                <a:gd name="T45" fmla="*/ 56 h 348"/>
                <a:gd name="T46" fmla="*/ 118 w 223"/>
                <a:gd name="T47" fmla="*/ 70 h 348"/>
                <a:gd name="T48" fmla="*/ 124 w 223"/>
                <a:gd name="T49" fmla="*/ 84 h 348"/>
                <a:gd name="T50" fmla="*/ 123 w 223"/>
                <a:gd name="T51" fmla="*/ 100 h 348"/>
                <a:gd name="T52" fmla="*/ 128 w 223"/>
                <a:gd name="T53" fmla="*/ 106 h 348"/>
                <a:gd name="T54" fmla="*/ 156 w 223"/>
                <a:gd name="T55" fmla="*/ 111 h 348"/>
                <a:gd name="T56" fmla="*/ 178 w 223"/>
                <a:gd name="T57" fmla="*/ 132 h 348"/>
                <a:gd name="T58" fmla="*/ 199 w 223"/>
                <a:gd name="T59" fmla="*/ 131 h 348"/>
                <a:gd name="T60" fmla="*/ 216 w 223"/>
                <a:gd name="T61" fmla="*/ 132 h 348"/>
                <a:gd name="T62" fmla="*/ 208 w 223"/>
                <a:gd name="T63" fmla="*/ 150 h 348"/>
                <a:gd name="T64" fmla="*/ 210 w 223"/>
                <a:gd name="T65" fmla="*/ 179 h 348"/>
                <a:gd name="T66" fmla="*/ 215 w 223"/>
                <a:gd name="T67" fmla="*/ 189 h 348"/>
                <a:gd name="T68" fmla="*/ 212 w 223"/>
                <a:gd name="T69" fmla="*/ 204 h 348"/>
                <a:gd name="T70" fmla="*/ 223 w 223"/>
                <a:gd name="T71" fmla="*/ 232 h 348"/>
                <a:gd name="T72" fmla="*/ 216 w 223"/>
                <a:gd name="T73" fmla="*/ 223 h 348"/>
                <a:gd name="T74" fmla="*/ 204 w 223"/>
                <a:gd name="T75" fmla="*/ 223 h 348"/>
                <a:gd name="T76" fmla="*/ 169 w 223"/>
                <a:gd name="T77" fmla="*/ 236 h 348"/>
                <a:gd name="T78" fmla="*/ 179 w 223"/>
                <a:gd name="T79" fmla="*/ 246 h 348"/>
                <a:gd name="T80" fmla="*/ 165 w 223"/>
                <a:gd name="T81" fmla="*/ 247 h 348"/>
                <a:gd name="T82" fmla="*/ 173 w 223"/>
                <a:gd name="T83" fmla="*/ 270 h 348"/>
                <a:gd name="T84" fmla="*/ 175 w 223"/>
                <a:gd name="T85" fmla="*/ 291 h 348"/>
                <a:gd name="T86" fmla="*/ 159 w 223"/>
                <a:gd name="T87" fmla="*/ 337 h 348"/>
                <a:gd name="T88" fmla="*/ 165 w 223"/>
                <a:gd name="T89" fmla="*/ 315 h 348"/>
                <a:gd name="T90" fmla="*/ 139 w 223"/>
                <a:gd name="T91" fmla="*/ 307 h 348"/>
                <a:gd name="T92" fmla="*/ 123 w 223"/>
                <a:gd name="T93" fmla="*/ 309 h 348"/>
                <a:gd name="T94" fmla="*/ 98 w 223"/>
                <a:gd name="T95" fmla="*/ 285 h 348"/>
                <a:gd name="T96" fmla="*/ 84 w 223"/>
                <a:gd name="T97" fmla="*/ 270 h 348"/>
                <a:gd name="T98" fmla="*/ 66 w 223"/>
                <a:gd name="T99" fmla="*/ 261 h 3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23" h="348">
                  <a:moveTo>
                    <a:pt x="66" y="261"/>
                  </a:moveTo>
                  <a:lnTo>
                    <a:pt x="59" y="257"/>
                  </a:lnTo>
                  <a:lnTo>
                    <a:pt x="50" y="250"/>
                  </a:lnTo>
                  <a:lnTo>
                    <a:pt x="44" y="253"/>
                  </a:lnTo>
                  <a:lnTo>
                    <a:pt x="29" y="250"/>
                  </a:lnTo>
                  <a:lnTo>
                    <a:pt x="24" y="241"/>
                  </a:lnTo>
                  <a:lnTo>
                    <a:pt x="21" y="242"/>
                  </a:lnTo>
                  <a:lnTo>
                    <a:pt x="3" y="230"/>
                  </a:lnTo>
                  <a:lnTo>
                    <a:pt x="0" y="223"/>
                  </a:lnTo>
                  <a:lnTo>
                    <a:pt x="7" y="222"/>
                  </a:lnTo>
                  <a:lnTo>
                    <a:pt x="6" y="211"/>
                  </a:lnTo>
                  <a:lnTo>
                    <a:pt x="11" y="204"/>
                  </a:lnTo>
                  <a:lnTo>
                    <a:pt x="20" y="202"/>
                  </a:lnTo>
                  <a:lnTo>
                    <a:pt x="28" y="189"/>
                  </a:lnTo>
                  <a:lnTo>
                    <a:pt x="35" y="179"/>
                  </a:lnTo>
                  <a:lnTo>
                    <a:pt x="28" y="173"/>
                  </a:lnTo>
                  <a:lnTo>
                    <a:pt x="32" y="161"/>
                  </a:lnTo>
                  <a:lnTo>
                    <a:pt x="29" y="142"/>
                  </a:lnTo>
                  <a:lnTo>
                    <a:pt x="33" y="137"/>
                  </a:lnTo>
                  <a:lnTo>
                    <a:pt x="30" y="119"/>
                  </a:lnTo>
                  <a:lnTo>
                    <a:pt x="23" y="108"/>
                  </a:lnTo>
                  <a:lnTo>
                    <a:pt x="26" y="98"/>
                  </a:lnTo>
                  <a:lnTo>
                    <a:pt x="32" y="100"/>
                  </a:lnTo>
                  <a:lnTo>
                    <a:pt x="36" y="94"/>
                  </a:lnTo>
                  <a:lnTo>
                    <a:pt x="32" y="81"/>
                  </a:lnTo>
                  <a:lnTo>
                    <a:pt x="34" y="78"/>
                  </a:lnTo>
                  <a:lnTo>
                    <a:pt x="44" y="79"/>
                  </a:lnTo>
                  <a:lnTo>
                    <a:pt x="58" y="64"/>
                  </a:lnTo>
                  <a:lnTo>
                    <a:pt x="66" y="62"/>
                  </a:lnTo>
                  <a:lnTo>
                    <a:pt x="67" y="55"/>
                  </a:lnTo>
                  <a:lnTo>
                    <a:pt x="71" y="38"/>
                  </a:lnTo>
                  <a:lnTo>
                    <a:pt x="82" y="28"/>
                  </a:lnTo>
                  <a:lnTo>
                    <a:pt x="94" y="28"/>
                  </a:lnTo>
                  <a:lnTo>
                    <a:pt x="96" y="23"/>
                  </a:lnTo>
                  <a:lnTo>
                    <a:pt x="110" y="25"/>
                  </a:lnTo>
                  <a:lnTo>
                    <a:pt x="125" y="15"/>
                  </a:lnTo>
                  <a:lnTo>
                    <a:pt x="132" y="10"/>
                  </a:lnTo>
                  <a:lnTo>
                    <a:pt x="142" y="0"/>
                  </a:lnTo>
                  <a:lnTo>
                    <a:pt x="148" y="1"/>
                  </a:lnTo>
                  <a:lnTo>
                    <a:pt x="152" y="7"/>
                  </a:lnTo>
                  <a:lnTo>
                    <a:pt x="149" y="14"/>
                  </a:lnTo>
                  <a:lnTo>
                    <a:pt x="137" y="17"/>
                  </a:lnTo>
                  <a:lnTo>
                    <a:pt x="131" y="28"/>
                  </a:lnTo>
                  <a:lnTo>
                    <a:pt x="124" y="34"/>
                  </a:lnTo>
                  <a:lnTo>
                    <a:pt x="118" y="41"/>
                  </a:lnTo>
                  <a:lnTo>
                    <a:pt x="115" y="56"/>
                  </a:lnTo>
                  <a:lnTo>
                    <a:pt x="109" y="68"/>
                  </a:lnTo>
                  <a:lnTo>
                    <a:pt x="118" y="70"/>
                  </a:lnTo>
                  <a:lnTo>
                    <a:pt x="120" y="79"/>
                  </a:lnTo>
                  <a:lnTo>
                    <a:pt x="124" y="84"/>
                  </a:lnTo>
                  <a:lnTo>
                    <a:pt x="125" y="92"/>
                  </a:lnTo>
                  <a:lnTo>
                    <a:pt x="123" y="100"/>
                  </a:lnTo>
                  <a:lnTo>
                    <a:pt x="123" y="104"/>
                  </a:lnTo>
                  <a:lnTo>
                    <a:pt x="128" y="106"/>
                  </a:lnTo>
                  <a:lnTo>
                    <a:pt x="132" y="113"/>
                  </a:lnTo>
                  <a:lnTo>
                    <a:pt x="156" y="111"/>
                  </a:lnTo>
                  <a:lnTo>
                    <a:pt x="166" y="114"/>
                  </a:lnTo>
                  <a:lnTo>
                    <a:pt x="178" y="132"/>
                  </a:lnTo>
                  <a:lnTo>
                    <a:pt x="186" y="129"/>
                  </a:lnTo>
                  <a:lnTo>
                    <a:pt x="199" y="131"/>
                  </a:lnTo>
                  <a:lnTo>
                    <a:pt x="210" y="128"/>
                  </a:lnTo>
                  <a:lnTo>
                    <a:pt x="216" y="132"/>
                  </a:lnTo>
                  <a:lnTo>
                    <a:pt x="212" y="143"/>
                  </a:lnTo>
                  <a:lnTo>
                    <a:pt x="208" y="150"/>
                  </a:lnTo>
                  <a:lnTo>
                    <a:pt x="206" y="165"/>
                  </a:lnTo>
                  <a:lnTo>
                    <a:pt x="210" y="179"/>
                  </a:lnTo>
                  <a:lnTo>
                    <a:pt x="215" y="185"/>
                  </a:lnTo>
                  <a:lnTo>
                    <a:pt x="215" y="189"/>
                  </a:lnTo>
                  <a:lnTo>
                    <a:pt x="206" y="200"/>
                  </a:lnTo>
                  <a:lnTo>
                    <a:pt x="212" y="204"/>
                  </a:lnTo>
                  <a:lnTo>
                    <a:pt x="217" y="212"/>
                  </a:lnTo>
                  <a:lnTo>
                    <a:pt x="223" y="232"/>
                  </a:lnTo>
                  <a:lnTo>
                    <a:pt x="219" y="235"/>
                  </a:lnTo>
                  <a:lnTo>
                    <a:pt x="216" y="223"/>
                  </a:lnTo>
                  <a:lnTo>
                    <a:pt x="211" y="216"/>
                  </a:lnTo>
                  <a:lnTo>
                    <a:pt x="204" y="223"/>
                  </a:lnTo>
                  <a:lnTo>
                    <a:pt x="169" y="223"/>
                  </a:lnTo>
                  <a:lnTo>
                    <a:pt x="169" y="236"/>
                  </a:lnTo>
                  <a:lnTo>
                    <a:pt x="180" y="238"/>
                  </a:lnTo>
                  <a:lnTo>
                    <a:pt x="179" y="246"/>
                  </a:lnTo>
                  <a:lnTo>
                    <a:pt x="175" y="244"/>
                  </a:lnTo>
                  <a:lnTo>
                    <a:pt x="165" y="247"/>
                  </a:lnTo>
                  <a:lnTo>
                    <a:pt x="165" y="262"/>
                  </a:lnTo>
                  <a:lnTo>
                    <a:pt x="173" y="270"/>
                  </a:lnTo>
                  <a:lnTo>
                    <a:pt x="176" y="282"/>
                  </a:lnTo>
                  <a:lnTo>
                    <a:pt x="175" y="291"/>
                  </a:lnTo>
                  <a:lnTo>
                    <a:pt x="168" y="348"/>
                  </a:lnTo>
                  <a:lnTo>
                    <a:pt x="159" y="337"/>
                  </a:lnTo>
                  <a:lnTo>
                    <a:pt x="153" y="336"/>
                  </a:lnTo>
                  <a:lnTo>
                    <a:pt x="165" y="315"/>
                  </a:lnTo>
                  <a:lnTo>
                    <a:pt x="150" y="305"/>
                  </a:lnTo>
                  <a:lnTo>
                    <a:pt x="139" y="307"/>
                  </a:lnTo>
                  <a:lnTo>
                    <a:pt x="133" y="303"/>
                  </a:lnTo>
                  <a:lnTo>
                    <a:pt x="123" y="309"/>
                  </a:lnTo>
                  <a:lnTo>
                    <a:pt x="109" y="306"/>
                  </a:lnTo>
                  <a:lnTo>
                    <a:pt x="98" y="285"/>
                  </a:lnTo>
                  <a:lnTo>
                    <a:pt x="89" y="279"/>
                  </a:lnTo>
                  <a:lnTo>
                    <a:pt x="84" y="270"/>
                  </a:lnTo>
                  <a:lnTo>
                    <a:pt x="71" y="260"/>
                  </a:lnTo>
                  <a:lnTo>
                    <a:pt x="66" y="261"/>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200" name="Freeform 199"/>
            <p:cNvSpPr>
              <a:spLocks/>
            </p:cNvSpPr>
            <p:nvPr/>
          </p:nvSpPr>
          <p:spPr bwMode="auto">
            <a:xfrm>
              <a:off x="2330162" y="3885440"/>
              <a:ext cx="99189" cy="97856"/>
            </a:xfrm>
            <a:custGeom>
              <a:avLst/>
              <a:gdLst>
                <a:gd name="T0" fmla="*/ 51 w 60"/>
                <a:gd name="T1" fmla="*/ 63 h 63"/>
                <a:gd name="T2" fmla="*/ 41 w 60"/>
                <a:gd name="T3" fmla="*/ 58 h 63"/>
                <a:gd name="T4" fmla="*/ 38 w 60"/>
                <a:gd name="T5" fmla="*/ 53 h 63"/>
                <a:gd name="T6" fmla="*/ 40 w 60"/>
                <a:gd name="T7" fmla="*/ 50 h 63"/>
                <a:gd name="T8" fmla="*/ 40 w 60"/>
                <a:gd name="T9" fmla="*/ 45 h 63"/>
                <a:gd name="T10" fmla="*/ 35 w 60"/>
                <a:gd name="T11" fmla="*/ 40 h 63"/>
                <a:gd name="T12" fmla="*/ 28 w 60"/>
                <a:gd name="T13" fmla="*/ 36 h 63"/>
                <a:gd name="T14" fmla="*/ 22 w 60"/>
                <a:gd name="T15" fmla="*/ 34 h 63"/>
                <a:gd name="T16" fmla="*/ 21 w 60"/>
                <a:gd name="T17" fmla="*/ 28 h 63"/>
                <a:gd name="T18" fmla="*/ 17 w 60"/>
                <a:gd name="T19" fmla="*/ 24 h 63"/>
                <a:gd name="T20" fmla="*/ 18 w 60"/>
                <a:gd name="T21" fmla="*/ 30 h 63"/>
                <a:gd name="T22" fmla="*/ 14 w 60"/>
                <a:gd name="T23" fmla="*/ 35 h 63"/>
                <a:gd name="T24" fmla="*/ 10 w 60"/>
                <a:gd name="T25" fmla="*/ 29 h 63"/>
                <a:gd name="T26" fmla="*/ 4 w 60"/>
                <a:gd name="T27" fmla="*/ 27 h 63"/>
                <a:gd name="T28" fmla="*/ 2 w 60"/>
                <a:gd name="T29" fmla="*/ 23 h 63"/>
                <a:gd name="T30" fmla="*/ 2 w 60"/>
                <a:gd name="T31" fmla="*/ 17 h 63"/>
                <a:gd name="T32" fmla="*/ 5 w 60"/>
                <a:gd name="T33" fmla="*/ 10 h 63"/>
                <a:gd name="T34" fmla="*/ 0 w 60"/>
                <a:gd name="T35" fmla="*/ 7 h 63"/>
                <a:gd name="T36" fmla="*/ 5 w 60"/>
                <a:gd name="T37" fmla="*/ 3 h 63"/>
                <a:gd name="T38" fmla="*/ 8 w 60"/>
                <a:gd name="T39" fmla="*/ 0 h 63"/>
                <a:gd name="T40" fmla="*/ 19 w 60"/>
                <a:gd name="T41" fmla="*/ 6 h 63"/>
                <a:gd name="T42" fmla="*/ 24 w 60"/>
                <a:gd name="T43" fmla="*/ 3 h 63"/>
                <a:gd name="T44" fmla="*/ 29 w 60"/>
                <a:gd name="T45" fmla="*/ 5 h 63"/>
                <a:gd name="T46" fmla="*/ 32 w 60"/>
                <a:gd name="T47" fmla="*/ 9 h 63"/>
                <a:gd name="T48" fmla="*/ 37 w 60"/>
                <a:gd name="T49" fmla="*/ 11 h 63"/>
                <a:gd name="T50" fmla="*/ 42 w 60"/>
                <a:gd name="T51" fmla="*/ 6 h 63"/>
                <a:gd name="T52" fmla="*/ 46 w 60"/>
                <a:gd name="T53" fmla="*/ 17 h 63"/>
                <a:gd name="T54" fmla="*/ 52 w 60"/>
                <a:gd name="T55" fmla="*/ 26 h 63"/>
                <a:gd name="T56" fmla="*/ 60 w 60"/>
                <a:gd name="T57" fmla="*/ 35 h 63"/>
                <a:gd name="T58" fmla="*/ 53 w 60"/>
                <a:gd name="T59" fmla="*/ 36 h 63"/>
                <a:gd name="T60" fmla="*/ 53 w 60"/>
                <a:gd name="T61" fmla="*/ 45 h 63"/>
                <a:gd name="T62" fmla="*/ 57 w 60"/>
                <a:gd name="T63" fmla="*/ 48 h 63"/>
                <a:gd name="T64" fmla="*/ 54 w 60"/>
                <a:gd name="T65" fmla="*/ 51 h 63"/>
                <a:gd name="T66" fmla="*/ 54 w 60"/>
                <a:gd name="T67" fmla="*/ 54 h 63"/>
                <a:gd name="T68" fmla="*/ 52 w 60"/>
                <a:gd name="T69" fmla="*/ 58 h 63"/>
                <a:gd name="T70" fmla="*/ 51 w 60"/>
                <a:gd name="T71" fmla="*/ 63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60" h="63">
                  <a:moveTo>
                    <a:pt x="51" y="63"/>
                  </a:moveTo>
                  <a:lnTo>
                    <a:pt x="41" y="58"/>
                  </a:lnTo>
                  <a:lnTo>
                    <a:pt x="38" y="53"/>
                  </a:lnTo>
                  <a:lnTo>
                    <a:pt x="40" y="50"/>
                  </a:lnTo>
                  <a:lnTo>
                    <a:pt x="40" y="45"/>
                  </a:lnTo>
                  <a:lnTo>
                    <a:pt x="35" y="40"/>
                  </a:lnTo>
                  <a:lnTo>
                    <a:pt x="28" y="36"/>
                  </a:lnTo>
                  <a:lnTo>
                    <a:pt x="22" y="34"/>
                  </a:lnTo>
                  <a:lnTo>
                    <a:pt x="21" y="28"/>
                  </a:lnTo>
                  <a:lnTo>
                    <a:pt x="17" y="24"/>
                  </a:lnTo>
                  <a:lnTo>
                    <a:pt x="18" y="30"/>
                  </a:lnTo>
                  <a:lnTo>
                    <a:pt x="14" y="35"/>
                  </a:lnTo>
                  <a:lnTo>
                    <a:pt x="10" y="29"/>
                  </a:lnTo>
                  <a:lnTo>
                    <a:pt x="4" y="27"/>
                  </a:lnTo>
                  <a:lnTo>
                    <a:pt x="2" y="23"/>
                  </a:lnTo>
                  <a:lnTo>
                    <a:pt x="2" y="17"/>
                  </a:lnTo>
                  <a:lnTo>
                    <a:pt x="5" y="10"/>
                  </a:lnTo>
                  <a:lnTo>
                    <a:pt x="0" y="7"/>
                  </a:lnTo>
                  <a:lnTo>
                    <a:pt x="5" y="3"/>
                  </a:lnTo>
                  <a:lnTo>
                    <a:pt x="8" y="0"/>
                  </a:lnTo>
                  <a:lnTo>
                    <a:pt x="19" y="6"/>
                  </a:lnTo>
                  <a:lnTo>
                    <a:pt x="24" y="3"/>
                  </a:lnTo>
                  <a:lnTo>
                    <a:pt x="29" y="5"/>
                  </a:lnTo>
                  <a:lnTo>
                    <a:pt x="32" y="9"/>
                  </a:lnTo>
                  <a:lnTo>
                    <a:pt x="37" y="11"/>
                  </a:lnTo>
                  <a:lnTo>
                    <a:pt x="42" y="6"/>
                  </a:lnTo>
                  <a:lnTo>
                    <a:pt x="46" y="17"/>
                  </a:lnTo>
                  <a:lnTo>
                    <a:pt x="52" y="26"/>
                  </a:lnTo>
                  <a:lnTo>
                    <a:pt x="60" y="35"/>
                  </a:lnTo>
                  <a:lnTo>
                    <a:pt x="53" y="36"/>
                  </a:lnTo>
                  <a:lnTo>
                    <a:pt x="53" y="45"/>
                  </a:lnTo>
                  <a:lnTo>
                    <a:pt x="57" y="48"/>
                  </a:lnTo>
                  <a:lnTo>
                    <a:pt x="54" y="51"/>
                  </a:lnTo>
                  <a:lnTo>
                    <a:pt x="54" y="54"/>
                  </a:lnTo>
                  <a:lnTo>
                    <a:pt x="52" y="58"/>
                  </a:lnTo>
                  <a:lnTo>
                    <a:pt x="51" y="63"/>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201" name="Freeform 200"/>
            <p:cNvSpPr>
              <a:spLocks/>
            </p:cNvSpPr>
            <p:nvPr/>
          </p:nvSpPr>
          <p:spPr bwMode="auto">
            <a:xfrm>
              <a:off x="2401248" y="3500231"/>
              <a:ext cx="314097" cy="107175"/>
            </a:xfrm>
            <a:custGeom>
              <a:avLst/>
              <a:gdLst>
                <a:gd name="T0" fmla="*/ 53 w 190"/>
                <a:gd name="T1" fmla="*/ 0 h 69"/>
                <a:gd name="T2" fmla="*/ 68 w 190"/>
                <a:gd name="T3" fmla="*/ 1 h 69"/>
                <a:gd name="T4" fmla="*/ 82 w 190"/>
                <a:gd name="T5" fmla="*/ 1 h 69"/>
                <a:gd name="T6" fmla="*/ 98 w 190"/>
                <a:gd name="T7" fmla="*/ 8 h 69"/>
                <a:gd name="T8" fmla="*/ 104 w 190"/>
                <a:gd name="T9" fmla="*/ 16 h 69"/>
                <a:gd name="T10" fmla="*/ 121 w 190"/>
                <a:gd name="T11" fmla="*/ 14 h 69"/>
                <a:gd name="T12" fmla="*/ 127 w 190"/>
                <a:gd name="T13" fmla="*/ 19 h 69"/>
                <a:gd name="T14" fmla="*/ 140 w 190"/>
                <a:gd name="T15" fmla="*/ 31 h 69"/>
                <a:gd name="T16" fmla="*/ 150 w 190"/>
                <a:gd name="T17" fmla="*/ 41 h 69"/>
                <a:gd name="T18" fmla="*/ 156 w 190"/>
                <a:gd name="T19" fmla="*/ 40 h 69"/>
                <a:gd name="T20" fmla="*/ 166 w 190"/>
                <a:gd name="T21" fmla="*/ 45 h 69"/>
                <a:gd name="T22" fmla="*/ 164 w 190"/>
                <a:gd name="T23" fmla="*/ 51 h 69"/>
                <a:gd name="T24" fmla="*/ 177 w 190"/>
                <a:gd name="T25" fmla="*/ 51 h 69"/>
                <a:gd name="T26" fmla="*/ 190 w 190"/>
                <a:gd name="T27" fmla="*/ 60 h 69"/>
                <a:gd name="T28" fmla="*/ 187 w 190"/>
                <a:gd name="T29" fmla="*/ 65 h 69"/>
                <a:gd name="T30" fmla="*/ 175 w 190"/>
                <a:gd name="T31" fmla="*/ 67 h 69"/>
                <a:gd name="T32" fmla="*/ 163 w 190"/>
                <a:gd name="T33" fmla="*/ 68 h 69"/>
                <a:gd name="T34" fmla="*/ 151 w 190"/>
                <a:gd name="T35" fmla="*/ 67 h 69"/>
                <a:gd name="T36" fmla="*/ 124 w 190"/>
                <a:gd name="T37" fmla="*/ 69 h 69"/>
                <a:gd name="T38" fmla="*/ 138 w 190"/>
                <a:gd name="T39" fmla="*/ 57 h 69"/>
                <a:gd name="T40" fmla="*/ 131 w 190"/>
                <a:gd name="T41" fmla="*/ 52 h 69"/>
                <a:gd name="T42" fmla="*/ 120 w 190"/>
                <a:gd name="T43" fmla="*/ 50 h 69"/>
                <a:gd name="T44" fmla="*/ 114 w 190"/>
                <a:gd name="T45" fmla="*/ 45 h 69"/>
                <a:gd name="T46" fmla="*/ 112 w 190"/>
                <a:gd name="T47" fmla="*/ 33 h 69"/>
                <a:gd name="T48" fmla="*/ 101 w 190"/>
                <a:gd name="T49" fmla="*/ 34 h 69"/>
                <a:gd name="T50" fmla="*/ 86 w 190"/>
                <a:gd name="T51" fmla="*/ 28 h 69"/>
                <a:gd name="T52" fmla="*/ 81 w 190"/>
                <a:gd name="T53" fmla="*/ 24 h 69"/>
                <a:gd name="T54" fmla="*/ 58 w 190"/>
                <a:gd name="T55" fmla="*/ 20 h 69"/>
                <a:gd name="T56" fmla="*/ 52 w 190"/>
                <a:gd name="T57" fmla="*/ 16 h 69"/>
                <a:gd name="T58" fmla="*/ 60 w 190"/>
                <a:gd name="T59" fmla="*/ 11 h 69"/>
                <a:gd name="T60" fmla="*/ 42 w 190"/>
                <a:gd name="T61" fmla="*/ 10 h 69"/>
                <a:gd name="T62" fmla="*/ 28 w 190"/>
                <a:gd name="T63" fmla="*/ 21 h 69"/>
                <a:gd name="T64" fmla="*/ 20 w 190"/>
                <a:gd name="T65" fmla="*/ 21 h 69"/>
                <a:gd name="T66" fmla="*/ 17 w 190"/>
                <a:gd name="T67" fmla="*/ 26 h 69"/>
                <a:gd name="T68" fmla="*/ 7 w 190"/>
                <a:gd name="T69" fmla="*/ 28 h 69"/>
                <a:gd name="T70" fmla="*/ 0 w 190"/>
                <a:gd name="T71" fmla="*/ 27 h 69"/>
                <a:gd name="T72" fmla="*/ 11 w 190"/>
                <a:gd name="T73" fmla="*/ 20 h 69"/>
                <a:gd name="T74" fmla="*/ 16 w 190"/>
                <a:gd name="T75" fmla="*/ 13 h 69"/>
                <a:gd name="T76" fmla="*/ 25 w 190"/>
                <a:gd name="T77" fmla="*/ 8 h 69"/>
                <a:gd name="T78" fmla="*/ 34 w 190"/>
                <a:gd name="T79" fmla="*/ 4 h 69"/>
                <a:gd name="T80" fmla="*/ 48 w 190"/>
                <a:gd name="T81" fmla="*/ 2 h 69"/>
                <a:gd name="T82" fmla="*/ 53 w 190"/>
                <a:gd name="T83" fmla="*/ 0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90" h="69">
                  <a:moveTo>
                    <a:pt x="53" y="0"/>
                  </a:moveTo>
                  <a:lnTo>
                    <a:pt x="68" y="1"/>
                  </a:lnTo>
                  <a:lnTo>
                    <a:pt x="82" y="1"/>
                  </a:lnTo>
                  <a:lnTo>
                    <a:pt x="98" y="8"/>
                  </a:lnTo>
                  <a:lnTo>
                    <a:pt x="104" y="16"/>
                  </a:lnTo>
                  <a:lnTo>
                    <a:pt x="121" y="14"/>
                  </a:lnTo>
                  <a:lnTo>
                    <a:pt x="127" y="19"/>
                  </a:lnTo>
                  <a:lnTo>
                    <a:pt x="140" y="31"/>
                  </a:lnTo>
                  <a:lnTo>
                    <a:pt x="150" y="41"/>
                  </a:lnTo>
                  <a:lnTo>
                    <a:pt x="156" y="40"/>
                  </a:lnTo>
                  <a:lnTo>
                    <a:pt x="166" y="45"/>
                  </a:lnTo>
                  <a:lnTo>
                    <a:pt x="164" y="51"/>
                  </a:lnTo>
                  <a:lnTo>
                    <a:pt x="177" y="51"/>
                  </a:lnTo>
                  <a:lnTo>
                    <a:pt x="190" y="60"/>
                  </a:lnTo>
                  <a:lnTo>
                    <a:pt x="187" y="65"/>
                  </a:lnTo>
                  <a:lnTo>
                    <a:pt x="175" y="67"/>
                  </a:lnTo>
                  <a:lnTo>
                    <a:pt x="163" y="68"/>
                  </a:lnTo>
                  <a:lnTo>
                    <a:pt x="151" y="67"/>
                  </a:lnTo>
                  <a:lnTo>
                    <a:pt x="124" y="69"/>
                  </a:lnTo>
                  <a:lnTo>
                    <a:pt x="138" y="57"/>
                  </a:lnTo>
                  <a:lnTo>
                    <a:pt x="131" y="52"/>
                  </a:lnTo>
                  <a:lnTo>
                    <a:pt x="120" y="50"/>
                  </a:lnTo>
                  <a:lnTo>
                    <a:pt x="114" y="45"/>
                  </a:lnTo>
                  <a:lnTo>
                    <a:pt x="112" y="33"/>
                  </a:lnTo>
                  <a:lnTo>
                    <a:pt x="101" y="34"/>
                  </a:lnTo>
                  <a:lnTo>
                    <a:pt x="86" y="28"/>
                  </a:lnTo>
                  <a:lnTo>
                    <a:pt x="81" y="24"/>
                  </a:lnTo>
                  <a:lnTo>
                    <a:pt x="58" y="20"/>
                  </a:lnTo>
                  <a:lnTo>
                    <a:pt x="52" y="16"/>
                  </a:lnTo>
                  <a:lnTo>
                    <a:pt x="60" y="11"/>
                  </a:lnTo>
                  <a:lnTo>
                    <a:pt x="42" y="10"/>
                  </a:lnTo>
                  <a:lnTo>
                    <a:pt x="28" y="21"/>
                  </a:lnTo>
                  <a:lnTo>
                    <a:pt x="20" y="21"/>
                  </a:lnTo>
                  <a:lnTo>
                    <a:pt x="17" y="26"/>
                  </a:lnTo>
                  <a:lnTo>
                    <a:pt x="7" y="28"/>
                  </a:lnTo>
                  <a:lnTo>
                    <a:pt x="0" y="27"/>
                  </a:lnTo>
                  <a:lnTo>
                    <a:pt x="11" y="20"/>
                  </a:lnTo>
                  <a:lnTo>
                    <a:pt x="16" y="13"/>
                  </a:lnTo>
                  <a:lnTo>
                    <a:pt x="25" y="8"/>
                  </a:lnTo>
                  <a:lnTo>
                    <a:pt x="34" y="4"/>
                  </a:lnTo>
                  <a:lnTo>
                    <a:pt x="48" y="2"/>
                  </a:lnTo>
                  <a:lnTo>
                    <a:pt x="53"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202" name="Freeform 201"/>
            <p:cNvSpPr>
              <a:spLocks/>
            </p:cNvSpPr>
            <p:nvPr/>
          </p:nvSpPr>
          <p:spPr bwMode="auto">
            <a:xfrm>
              <a:off x="2774859" y="3605853"/>
              <a:ext cx="109108" cy="74557"/>
            </a:xfrm>
            <a:custGeom>
              <a:avLst/>
              <a:gdLst>
                <a:gd name="T0" fmla="*/ 7 w 66"/>
                <a:gd name="T1" fmla="*/ 4 h 48"/>
                <a:gd name="T2" fmla="*/ 10 w 66"/>
                <a:gd name="T3" fmla="*/ 0 h 48"/>
                <a:gd name="T4" fmla="*/ 24 w 66"/>
                <a:gd name="T5" fmla="*/ 0 h 48"/>
                <a:gd name="T6" fmla="*/ 34 w 66"/>
                <a:gd name="T7" fmla="*/ 6 h 48"/>
                <a:gd name="T8" fmla="*/ 39 w 66"/>
                <a:gd name="T9" fmla="*/ 5 h 48"/>
                <a:gd name="T10" fmla="*/ 41 w 66"/>
                <a:gd name="T11" fmla="*/ 13 h 48"/>
                <a:gd name="T12" fmla="*/ 51 w 66"/>
                <a:gd name="T13" fmla="*/ 12 h 48"/>
                <a:gd name="T14" fmla="*/ 50 w 66"/>
                <a:gd name="T15" fmla="*/ 18 h 48"/>
                <a:gd name="T16" fmla="*/ 58 w 66"/>
                <a:gd name="T17" fmla="*/ 19 h 48"/>
                <a:gd name="T18" fmla="*/ 66 w 66"/>
                <a:gd name="T19" fmla="*/ 27 h 48"/>
                <a:gd name="T20" fmla="*/ 58 w 66"/>
                <a:gd name="T21" fmla="*/ 35 h 48"/>
                <a:gd name="T22" fmla="*/ 50 w 66"/>
                <a:gd name="T23" fmla="*/ 31 h 48"/>
                <a:gd name="T24" fmla="*/ 42 w 66"/>
                <a:gd name="T25" fmla="*/ 31 h 48"/>
                <a:gd name="T26" fmla="*/ 36 w 66"/>
                <a:gd name="T27" fmla="*/ 30 h 48"/>
                <a:gd name="T28" fmla="*/ 32 w 66"/>
                <a:gd name="T29" fmla="*/ 34 h 48"/>
                <a:gd name="T30" fmla="*/ 25 w 66"/>
                <a:gd name="T31" fmla="*/ 36 h 48"/>
                <a:gd name="T32" fmla="*/ 23 w 66"/>
                <a:gd name="T33" fmla="*/ 30 h 48"/>
                <a:gd name="T34" fmla="*/ 17 w 66"/>
                <a:gd name="T35" fmla="*/ 34 h 48"/>
                <a:gd name="T36" fmla="*/ 8 w 66"/>
                <a:gd name="T37" fmla="*/ 48 h 48"/>
                <a:gd name="T38" fmla="*/ 4 w 66"/>
                <a:gd name="T39" fmla="*/ 44 h 48"/>
                <a:gd name="T40" fmla="*/ 3 w 66"/>
                <a:gd name="T41" fmla="*/ 39 h 48"/>
                <a:gd name="T42" fmla="*/ 4 w 66"/>
                <a:gd name="T43" fmla="*/ 33 h 48"/>
                <a:gd name="T44" fmla="*/ 0 w 66"/>
                <a:gd name="T45" fmla="*/ 27 h 48"/>
                <a:gd name="T46" fmla="*/ 5 w 66"/>
                <a:gd name="T47" fmla="*/ 23 h 48"/>
                <a:gd name="T48" fmla="*/ 8 w 66"/>
                <a:gd name="T49" fmla="*/ 15 h 48"/>
                <a:gd name="T50" fmla="*/ 7 w 66"/>
                <a:gd name="T51" fmla="*/ 4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66" h="48">
                  <a:moveTo>
                    <a:pt x="7" y="4"/>
                  </a:moveTo>
                  <a:lnTo>
                    <a:pt x="10" y="0"/>
                  </a:lnTo>
                  <a:lnTo>
                    <a:pt x="24" y="0"/>
                  </a:lnTo>
                  <a:lnTo>
                    <a:pt x="34" y="6"/>
                  </a:lnTo>
                  <a:lnTo>
                    <a:pt x="39" y="5"/>
                  </a:lnTo>
                  <a:lnTo>
                    <a:pt x="41" y="13"/>
                  </a:lnTo>
                  <a:lnTo>
                    <a:pt x="51" y="12"/>
                  </a:lnTo>
                  <a:lnTo>
                    <a:pt x="50" y="18"/>
                  </a:lnTo>
                  <a:lnTo>
                    <a:pt x="58" y="19"/>
                  </a:lnTo>
                  <a:lnTo>
                    <a:pt x="66" y="27"/>
                  </a:lnTo>
                  <a:lnTo>
                    <a:pt x="58" y="35"/>
                  </a:lnTo>
                  <a:lnTo>
                    <a:pt x="50" y="31"/>
                  </a:lnTo>
                  <a:lnTo>
                    <a:pt x="42" y="31"/>
                  </a:lnTo>
                  <a:lnTo>
                    <a:pt x="36" y="30"/>
                  </a:lnTo>
                  <a:lnTo>
                    <a:pt x="32" y="34"/>
                  </a:lnTo>
                  <a:lnTo>
                    <a:pt x="25" y="36"/>
                  </a:lnTo>
                  <a:lnTo>
                    <a:pt x="23" y="30"/>
                  </a:lnTo>
                  <a:lnTo>
                    <a:pt x="17" y="34"/>
                  </a:lnTo>
                  <a:lnTo>
                    <a:pt x="8" y="48"/>
                  </a:lnTo>
                  <a:lnTo>
                    <a:pt x="4" y="44"/>
                  </a:lnTo>
                  <a:lnTo>
                    <a:pt x="3" y="39"/>
                  </a:lnTo>
                  <a:lnTo>
                    <a:pt x="4" y="33"/>
                  </a:lnTo>
                  <a:lnTo>
                    <a:pt x="0" y="27"/>
                  </a:lnTo>
                  <a:lnTo>
                    <a:pt x="5" y="23"/>
                  </a:lnTo>
                  <a:lnTo>
                    <a:pt x="8" y="15"/>
                  </a:lnTo>
                  <a:lnTo>
                    <a:pt x="7" y="4"/>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203" name="Freeform 202"/>
            <p:cNvSpPr>
              <a:spLocks/>
            </p:cNvSpPr>
            <p:nvPr/>
          </p:nvSpPr>
          <p:spPr bwMode="auto">
            <a:xfrm>
              <a:off x="2469026" y="4203857"/>
              <a:ext cx="173581" cy="203478"/>
            </a:xfrm>
            <a:custGeom>
              <a:avLst/>
              <a:gdLst>
                <a:gd name="T0" fmla="*/ 13 w 105"/>
                <a:gd name="T1" fmla="*/ 99 h 131"/>
                <a:gd name="T2" fmla="*/ 22 w 105"/>
                <a:gd name="T3" fmla="*/ 84 h 131"/>
                <a:gd name="T4" fmla="*/ 18 w 105"/>
                <a:gd name="T5" fmla="*/ 75 h 131"/>
                <a:gd name="T6" fmla="*/ 11 w 105"/>
                <a:gd name="T7" fmla="*/ 84 h 131"/>
                <a:gd name="T8" fmla="*/ 0 w 105"/>
                <a:gd name="T9" fmla="*/ 75 h 131"/>
                <a:gd name="T10" fmla="*/ 4 w 105"/>
                <a:gd name="T11" fmla="*/ 69 h 131"/>
                <a:gd name="T12" fmla="*/ 0 w 105"/>
                <a:gd name="T13" fmla="*/ 50 h 131"/>
                <a:gd name="T14" fmla="*/ 7 w 105"/>
                <a:gd name="T15" fmla="*/ 47 h 131"/>
                <a:gd name="T16" fmla="*/ 10 w 105"/>
                <a:gd name="T17" fmla="*/ 34 h 131"/>
                <a:gd name="T18" fmla="*/ 17 w 105"/>
                <a:gd name="T19" fmla="*/ 21 h 131"/>
                <a:gd name="T20" fmla="*/ 16 w 105"/>
                <a:gd name="T21" fmla="*/ 12 h 131"/>
                <a:gd name="T22" fmla="*/ 26 w 105"/>
                <a:gd name="T23" fmla="*/ 8 h 131"/>
                <a:gd name="T24" fmla="*/ 39 w 105"/>
                <a:gd name="T25" fmla="*/ 0 h 131"/>
                <a:gd name="T26" fmla="*/ 57 w 105"/>
                <a:gd name="T27" fmla="*/ 12 h 131"/>
                <a:gd name="T28" fmla="*/ 60 w 105"/>
                <a:gd name="T29" fmla="*/ 11 h 131"/>
                <a:gd name="T30" fmla="*/ 65 w 105"/>
                <a:gd name="T31" fmla="*/ 20 h 131"/>
                <a:gd name="T32" fmla="*/ 80 w 105"/>
                <a:gd name="T33" fmla="*/ 23 h 131"/>
                <a:gd name="T34" fmla="*/ 86 w 105"/>
                <a:gd name="T35" fmla="*/ 20 h 131"/>
                <a:gd name="T36" fmla="*/ 95 w 105"/>
                <a:gd name="T37" fmla="*/ 27 h 131"/>
                <a:gd name="T38" fmla="*/ 102 w 105"/>
                <a:gd name="T39" fmla="*/ 31 h 131"/>
                <a:gd name="T40" fmla="*/ 105 w 105"/>
                <a:gd name="T41" fmla="*/ 47 h 131"/>
                <a:gd name="T42" fmla="*/ 99 w 105"/>
                <a:gd name="T43" fmla="*/ 61 h 131"/>
                <a:gd name="T44" fmla="*/ 80 w 105"/>
                <a:gd name="T45" fmla="*/ 83 h 131"/>
                <a:gd name="T46" fmla="*/ 58 w 105"/>
                <a:gd name="T47" fmla="*/ 91 h 131"/>
                <a:gd name="T48" fmla="*/ 47 w 105"/>
                <a:gd name="T49" fmla="*/ 109 h 131"/>
                <a:gd name="T50" fmla="*/ 44 w 105"/>
                <a:gd name="T51" fmla="*/ 123 h 131"/>
                <a:gd name="T52" fmla="*/ 34 w 105"/>
                <a:gd name="T53" fmla="*/ 131 h 131"/>
                <a:gd name="T54" fmla="*/ 26 w 105"/>
                <a:gd name="T55" fmla="*/ 121 h 131"/>
                <a:gd name="T56" fmla="*/ 18 w 105"/>
                <a:gd name="T57" fmla="*/ 119 h 131"/>
                <a:gd name="T58" fmla="*/ 10 w 105"/>
                <a:gd name="T59" fmla="*/ 120 h 131"/>
                <a:gd name="T60" fmla="*/ 10 w 105"/>
                <a:gd name="T61" fmla="*/ 113 h 131"/>
                <a:gd name="T62" fmla="*/ 15 w 105"/>
                <a:gd name="T63" fmla="*/ 108 h 131"/>
                <a:gd name="T64" fmla="*/ 13 w 105"/>
                <a:gd name="T65" fmla="*/ 99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05" h="131">
                  <a:moveTo>
                    <a:pt x="13" y="99"/>
                  </a:moveTo>
                  <a:lnTo>
                    <a:pt x="22" y="84"/>
                  </a:lnTo>
                  <a:lnTo>
                    <a:pt x="18" y="75"/>
                  </a:lnTo>
                  <a:lnTo>
                    <a:pt x="11" y="84"/>
                  </a:lnTo>
                  <a:lnTo>
                    <a:pt x="0" y="75"/>
                  </a:lnTo>
                  <a:lnTo>
                    <a:pt x="4" y="69"/>
                  </a:lnTo>
                  <a:lnTo>
                    <a:pt x="0" y="50"/>
                  </a:lnTo>
                  <a:lnTo>
                    <a:pt x="7" y="47"/>
                  </a:lnTo>
                  <a:lnTo>
                    <a:pt x="10" y="34"/>
                  </a:lnTo>
                  <a:lnTo>
                    <a:pt x="17" y="21"/>
                  </a:lnTo>
                  <a:lnTo>
                    <a:pt x="16" y="12"/>
                  </a:lnTo>
                  <a:lnTo>
                    <a:pt x="26" y="8"/>
                  </a:lnTo>
                  <a:lnTo>
                    <a:pt x="39" y="0"/>
                  </a:lnTo>
                  <a:lnTo>
                    <a:pt x="57" y="12"/>
                  </a:lnTo>
                  <a:lnTo>
                    <a:pt x="60" y="11"/>
                  </a:lnTo>
                  <a:lnTo>
                    <a:pt x="65" y="20"/>
                  </a:lnTo>
                  <a:lnTo>
                    <a:pt x="80" y="23"/>
                  </a:lnTo>
                  <a:lnTo>
                    <a:pt x="86" y="20"/>
                  </a:lnTo>
                  <a:lnTo>
                    <a:pt x="95" y="27"/>
                  </a:lnTo>
                  <a:lnTo>
                    <a:pt x="102" y="31"/>
                  </a:lnTo>
                  <a:lnTo>
                    <a:pt x="105" y="47"/>
                  </a:lnTo>
                  <a:lnTo>
                    <a:pt x="99" y="61"/>
                  </a:lnTo>
                  <a:lnTo>
                    <a:pt x="80" y="83"/>
                  </a:lnTo>
                  <a:lnTo>
                    <a:pt x="58" y="91"/>
                  </a:lnTo>
                  <a:lnTo>
                    <a:pt x="47" y="109"/>
                  </a:lnTo>
                  <a:lnTo>
                    <a:pt x="44" y="123"/>
                  </a:lnTo>
                  <a:lnTo>
                    <a:pt x="34" y="131"/>
                  </a:lnTo>
                  <a:lnTo>
                    <a:pt x="26" y="121"/>
                  </a:lnTo>
                  <a:lnTo>
                    <a:pt x="18" y="119"/>
                  </a:lnTo>
                  <a:lnTo>
                    <a:pt x="10" y="120"/>
                  </a:lnTo>
                  <a:lnTo>
                    <a:pt x="10" y="113"/>
                  </a:lnTo>
                  <a:lnTo>
                    <a:pt x="15" y="108"/>
                  </a:lnTo>
                  <a:lnTo>
                    <a:pt x="13" y="9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204" name="Freeform 203"/>
            <p:cNvSpPr>
              <a:spLocks/>
            </p:cNvSpPr>
            <p:nvPr/>
          </p:nvSpPr>
          <p:spPr bwMode="auto">
            <a:xfrm>
              <a:off x="3333621" y="5889145"/>
              <a:ext cx="87618" cy="37278"/>
            </a:xfrm>
            <a:custGeom>
              <a:avLst/>
              <a:gdLst>
                <a:gd name="T0" fmla="*/ 0 w 53"/>
                <a:gd name="T1" fmla="*/ 15 h 24"/>
                <a:gd name="T2" fmla="*/ 15 w 53"/>
                <a:gd name="T3" fmla="*/ 3 h 24"/>
                <a:gd name="T4" fmla="*/ 30 w 53"/>
                <a:gd name="T5" fmla="*/ 8 h 24"/>
                <a:gd name="T6" fmla="*/ 37 w 53"/>
                <a:gd name="T7" fmla="*/ 0 h 24"/>
                <a:gd name="T8" fmla="*/ 53 w 53"/>
                <a:gd name="T9" fmla="*/ 9 h 24"/>
                <a:gd name="T10" fmla="*/ 50 w 53"/>
                <a:gd name="T11" fmla="*/ 16 h 24"/>
                <a:gd name="T12" fmla="*/ 31 w 53"/>
                <a:gd name="T13" fmla="*/ 22 h 24"/>
                <a:gd name="T14" fmla="*/ 21 w 53"/>
                <a:gd name="T15" fmla="*/ 15 h 24"/>
                <a:gd name="T16" fmla="*/ 11 w 53"/>
                <a:gd name="T17" fmla="*/ 24 h 24"/>
                <a:gd name="T18" fmla="*/ 0 w 53"/>
                <a:gd name="T19" fmla="*/ 15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3" h="24">
                  <a:moveTo>
                    <a:pt x="0" y="15"/>
                  </a:moveTo>
                  <a:lnTo>
                    <a:pt x="15" y="3"/>
                  </a:lnTo>
                  <a:lnTo>
                    <a:pt x="30" y="8"/>
                  </a:lnTo>
                  <a:lnTo>
                    <a:pt x="37" y="0"/>
                  </a:lnTo>
                  <a:lnTo>
                    <a:pt x="53" y="9"/>
                  </a:lnTo>
                  <a:lnTo>
                    <a:pt x="50" y="16"/>
                  </a:lnTo>
                  <a:lnTo>
                    <a:pt x="31" y="22"/>
                  </a:lnTo>
                  <a:lnTo>
                    <a:pt x="21" y="15"/>
                  </a:lnTo>
                  <a:lnTo>
                    <a:pt x="11" y="24"/>
                  </a:lnTo>
                  <a:lnTo>
                    <a:pt x="0" y="1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205" name="Freeform 204"/>
            <p:cNvSpPr>
              <a:spLocks/>
            </p:cNvSpPr>
            <p:nvPr/>
          </p:nvSpPr>
          <p:spPr bwMode="auto">
            <a:xfrm>
              <a:off x="3272455" y="4062512"/>
              <a:ext cx="87618" cy="119601"/>
            </a:xfrm>
            <a:custGeom>
              <a:avLst/>
              <a:gdLst>
                <a:gd name="T0" fmla="*/ 36 w 53"/>
                <a:gd name="T1" fmla="*/ 67 h 77"/>
                <a:gd name="T2" fmla="*/ 29 w 53"/>
                <a:gd name="T3" fmla="*/ 75 h 77"/>
                <a:gd name="T4" fmla="*/ 20 w 53"/>
                <a:gd name="T5" fmla="*/ 77 h 77"/>
                <a:gd name="T6" fmla="*/ 18 w 53"/>
                <a:gd name="T7" fmla="*/ 71 h 77"/>
                <a:gd name="T8" fmla="*/ 13 w 53"/>
                <a:gd name="T9" fmla="*/ 70 h 77"/>
                <a:gd name="T10" fmla="*/ 8 w 53"/>
                <a:gd name="T11" fmla="*/ 76 h 77"/>
                <a:gd name="T12" fmla="*/ 0 w 53"/>
                <a:gd name="T13" fmla="*/ 71 h 77"/>
                <a:gd name="T14" fmla="*/ 4 w 53"/>
                <a:gd name="T15" fmla="*/ 62 h 77"/>
                <a:gd name="T16" fmla="*/ 6 w 53"/>
                <a:gd name="T17" fmla="*/ 53 h 77"/>
                <a:gd name="T18" fmla="*/ 10 w 53"/>
                <a:gd name="T19" fmla="*/ 44 h 77"/>
                <a:gd name="T20" fmla="*/ 2 w 53"/>
                <a:gd name="T21" fmla="*/ 32 h 77"/>
                <a:gd name="T22" fmla="*/ 1 w 53"/>
                <a:gd name="T23" fmla="*/ 18 h 77"/>
                <a:gd name="T24" fmla="*/ 11 w 53"/>
                <a:gd name="T25" fmla="*/ 0 h 77"/>
                <a:gd name="T26" fmla="*/ 17 w 53"/>
                <a:gd name="T27" fmla="*/ 2 h 77"/>
                <a:gd name="T28" fmla="*/ 31 w 53"/>
                <a:gd name="T29" fmla="*/ 7 h 77"/>
                <a:gd name="T30" fmla="*/ 50 w 53"/>
                <a:gd name="T31" fmla="*/ 25 h 77"/>
                <a:gd name="T32" fmla="*/ 53 w 53"/>
                <a:gd name="T33" fmla="*/ 33 h 77"/>
                <a:gd name="T34" fmla="*/ 42 w 53"/>
                <a:gd name="T35" fmla="*/ 52 h 77"/>
                <a:gd name="T36" fmla="*/ 36 w 53"/>
                <a:gd name="T37" fmla="*/ 6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3" h="77">
                  <a:moveTo>
                    <a:pt x="36" y="67"/>
                  </a:moveTo>
                  <a:lnTo>
                    <a:pt x="29" y="75"/>
                  </a:lnTo>
                  <a:lnTo>
                    <a:pt x="20" y="77"/>
                  </a:lnTo>
                  <a:lnTo>
                    <a:pt x="18" y="71"/>
                  </a:lnTo>
                  <a:lnTo>
                    <a:pt x="13" y="70"/>
                  </a:lnTo>
                  <a:lnTo>
                    <a:pt x="8" y="76"/>
                  </a:lnTo>
                  <a:lnTo>
                    <a:pt x="0" y="71"/>
                  </a:lnTo>
                  <a:lnTo>
                    <a:pt x="4" y="62"/>
                  </a:lnTo>
                  <a:lnTo>
                    <a:pt x="6" y="53"/>
                  </a:lnTo>
                  <a:lnTo>
                    <a:pt x="10" y="44"/>
                  </a:lnTo>
                  <a:lnTo>
                    <a:pt x="2" y="32"/>
                  </a:lnTo>
                  <a:lnTo>
                    <a:pt x="1" y="18"/>
                  </a:lnTo>
                  <a:lnTo>
                    <a:pt x="11" y="0"/>
                  </a:lnTo>
                  <a:lnTo>
                    <a:pt x="17" y="2"/>
                  </a:lnTo>
                  <a:lnTo>
                    <a:pt x="31" y="7"/>
                  </a:lnTo>
                  <a:lnTo>
                    <a:pt x="50" y="25"/>
                  </a:lnTo>
                  <a:lnTo>
                    <a:pt x="53" y="33"/>
                  </a:lnTo>
                  <a:lnTo>
                    <a:pt x="42" y="52"/>
                  </a:lnTo>
                  <a:lnTo>
                    <a:pt x="36" y="67"/>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206" name="Freeform 205"/>
            <p:cNvSpPr>
              <a:spLocks/>
            </p:cNvSpPr>
            <p:nvPr/>
          </p:nvSpPr>
          <p:spPr bwMode="auto">
            <a:xfrm>
              <a:off x="3498935" y="1735728"/>
              <a:ext cx="1201836" cy="596452"/>
            </a:xfrm>
            <a:custGeom>
              <a:avLst/>
              <a:gdLst>
                <a:gd name="T0" fmla="*/ 429 w 727"/>
                <a:gd name="T1" fmla="*/ 5 h 384"/>
                <a:gd name="T2" fmla="*/ 571 w 727"/>
                <a:gd name="T3" fmla="*/ 1 h 384"/>
                <a:gd name="T4" fmla="*/ 571 w 727"/>
                <a:gd name="T5" fmla="*/ 16 h 384"/>
                <a:gd name="T6" fmla="*/ 556 w 727"/>
                <a:gd name="T7" fmla="*/ 18 h 384"/>
                <a:gd name="T8" fmla="*/ 618 w 727"/>
                <a:gd name="T9" fmla="*/ 23 h 384"/>
                <a:gd name="T10" fmla="*/ 689 w 727"/>
                <a:gd name="T11" fmla="*/ 20 h 384"/>
                <a:gd name="T12" fmla="*/ 679 w 727"/>
                <a:gd name="T13" fmla="*/ 38 h 384"/>
                <a:gd name="T14" fmla="*/ 662 w 727"/>
                <a:gd name="T15" fmla="*/ 44 h 384"/>
                <a:gd name="T16" fmla="*/ 631 w 727"/>
                <a:gd name="T17" fmla="*/ 79 h 384"/>
                <a:gd name="T18" fmla="*/ 603 w 727"/>
                <a:gd name="T19" fmla="*/ 94 h 384"/>
                <a:gd name="T20" fmla="*/ 610 w 727"/>
                <a:gd name="T21" fmla="*/ 116 h 384"/>
                <a:gd name="T22" fmla="*/ 608 w 727"/>
                <a:gd name="T23" fmla="*/ 138 h 384"/>
                <a:gd name="T24" fmla="*/ 567 w 727"/>
                <a:gd name="T25" fmla="*/ 146 h 384"/>
                <a:gd name="T26" fmla="*/ 555 w 727"/>
                <a:gd name="T27" fmla="*/ 158 h 384"/>
                <a:gd name="T28" fmla="*/ 578 w 727"/>
                <a:gd name="T29" fmla="*/ 176 h 384"/>
                <a:gd name="T30" fmla="*/ 548 w 727"/>
                <a:gd name="T31" fmla="*/ 187 h 384"/>
                <a:gd name="T32" fmla="*/ 518 w 727"/>
                <a:gd name="T33" fmla="*/ 198 h 384"/>
                <a:gd name="T34" fmla="*/ 532 w 727"/>
                <a:gd name="T35" fmla="*/ 214 h 384"/>
                <a:gd name="T36" fmla="*/ 436 w 727"/>
                <a:gd name="T37" fmla="*/ 234 h 384"/>
                <a:gd name="T38" fmla="*/ 362 w 727"/>
                <a:gd name="T39" fmla="*/ 273 h 384"/>
                <a:gd name="T40" fmla="*/ 311 w 727"/>
                <a:gd name="T41" fmla="*/ 282 h 384"/>
                <a:gd name="T42" fmla="*/ 280 w 727"/>
                <a:gd name="T43" fmla="*/ 319 h 384"/>
                <a:gd name="T44" fmla="*/ 241 w 727"/>
                <a:gd name="T45" fmla="*/ 364 h 384"/>
                <a:gd name="T46" fmla="*/ 190 w 727"/>
                <a:gd name="T47" fmla="*/ 369 h 384"/>
                <a:gd name="T48" fmla="*/ 148 w 727"/>
                <a:gd name="T49" fmla="*/ 340 h 384"/>
                <a:gd name="T50" fmla="*/ 136 w 727"/>
                <a:gd name="T51" fmla="*/ 288 h 384"/>
                <a:gd name="T52" fmla="*/ 129 w 727"/>
                <a:gd name="T53" fmla="*/ 251 h 384"/>
                <a:gd name="T54" fmla="*/ 185 w 727"/>
                <a:gd name="T55" fmla="*/ 216 h 384"/>
                <a:gd name="T56" fmla="*/ 167 w 727"/>
                <a:gd name="T57" fmla="*/ 211 h 384"/>
                <a:gd name="T58" fmla="*/ 146 w 727"/>
                <a:gd name="T59" fmla="*/ 196 h 384"/>
                <a:gd name="T60" fmla="*/ 193 w 727"/>
                <a:gd name="T61" fmla="*/ 191 h 384"/>
                <a:gd name="T62" fmla="*/ 153 w 727"/>
                <a:gd name="T63" fmla="*/ 177 h 384"/>
                <a:gd name="T64" fmla="*/ 163 w 727"/>
                <a:gd name="T65" fmla="*/ 151 h 384"/>
                <a:gd name="T66" fmla="*/ 143 w 727"/>
                <a:gd name="T67" fmla="*/ 117 h 384"/>
                <a:gd name="T68" fmla="*/ 96 w 727"/>
                <a:gd name="T69" fmla="*/ 101 h 384"/>
                <a:gd name="T70" fmla="*/ 23 w 727"/>
                <a:gd name="T71" fmla="*/ 98 h 384"/>
                <a:gd name="T72" fmla="*/ 69 w 727"/>
                <a:gd name="T73" fmla="*/ 83 h 384"/>
                <a:gd name="T74" fmla="*/ 7 w 727"/>
                <a:gd name="T75" fmla="*/ 67 h 384"/>
                <a:gd name="T76" fmla="*/ 114 w 727"/>
                <a:gd name="T77" fmla="*/ 49 h 384"/>
                <a:gd name="T78" fmla="*/ 148 w 727"/>
                <a:gd name="T79" fmla="*/ 29 h 384"/>
                <a:gd name="T80" fmla="*/ 195 w 727"/>
                <a:gd name="T81" fmla="*/ 19 h 384"/>
                <a:gd name="T82" fmla="*/ 274 w 727"/>
                <a:gd name="T83" fmla="*/ 21 h 384"/>
                <a:gd name="T84" fmla="*/ 347 w 727"/>
                <a:gd name="T85" fmla="*/ 20 h 384"/>
                <a:gd name="T86" fmla="*/ 350 w 727"/>
                <a:gd name="T87" fmla="*/ 12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727" h="384">
                  <a:moveTo>
                    <a:pt x="350" y="12"/>
                  </a:moveTo>
                  <a:lnTo>
                    <a:pt x="392" y="5"/>
                  </a:lnTo>
                  <a:lnTo>
                    <a:pt x="429" y="5"/>
                  </a:lnTo>
                  <a:lnTo>
                    <a:pt x="446" y="1"/>
                  </a:lnTo>
                  <a:lnTo>
                    <a:pt x="485" y="0"/>
                  </a:lnTo>
                  <a:lnTo>
                    <a:pt x="571" y="1"/>
                  </a:lnTo>
                  <a:lnTo>
                    <a:pt x="636" y="10"/>
                  </a:lnTo>
                  <a:lnTo>
                    <a:pt x="614" y="15"/>
                  </a:lnTo>
                  <a:lnTo>
                    <a:pt x="571" y="16"/>
                  </a:lnTo>
                  <a:lnTo>
                    <a:pt x="511" y="17"/>
                  </a:lnTo>
                  <a:lnTo>
                    <a:pt x="516" y="19"/>
                  </a:lnTo>
                  <a:lnTo>
                    <a:pt x="556" y="18"/>
                  </a:lnTo>
                  <a:lnTo>
                    <a:pt x="588" y="22"/>
                  </a:lnTo>
                  <a:lnTo>
                    <a:pt x="610" y="18"/>
                  </a:lnTo>
                  <a:lnTo>
                    <a:pt x="618" y="23"/>
                  </a:lnTo>
                  <a:lnTo>
                    <a:pt x="604" y="30"/>
                  </a:lnTo>
                  <a:lnTo>
                    <a:pt x="634" y="26"/>
                  </a:lnTo>
                  <a:lnTo>
                    <a:pt x="689" y="20"/>
                  </a:lnTo>
                  <a:lnTo>
                    <a:pt x="722" y="23"/>
                  </a:lnTo>
                  <a:lnTo>
                    <a:pt x="727" y="28"/>
                  </a:lnTo>
                  <a:lnTo>
                    <a:pt x="679" y="38"/>
                  </a:lnTo>
                  <a:lnTo>
                    <a:pt x="672" y="41"/>
                  </a:lnTo>
                  <a:lnTo>
                    <a:pt x="636" y="43"/>
                  </a:lnTo>
                  <a:lnTo>
                    <a:pt x="662" y="44"/>
                  </a:lnTo>
                  <a:lnTo>
                    <a:pt x="646" y="54"/>
                  </a:lnTo>
                  <a:lnTo>
                    <a:pt x="634" y="63"/>
                  </a:lnTo>
                  <a:lnTo>
                    <a:pt x="631" y="79"/>
                  </a:lnTo>
                  <a:lnTo>
                    <a:pt x="643" y="88"/>
                  </a:lnTo>
                  <a:lnTo>
                    <a:pt x="624" y="89"/>
                  </a:lnTo>
                  <a:lnTo>
                    <a:pt x="603" y="94"/>
                  </a:lnTo>
                  <a:lnTo>
                    <a:pt x="624" y="102"/>
                  </a:lnTo>
                  <a:lnTo>
                    <a:pt x="624" y="115"/>
                  </a:lnTo>
                  <a:lnTo>
                    <a:pt x="610" y="116"/>
                  </a:lnTo>
                  <a:lnTo>
                    <a:pt x="623" y="130"/>
                  </a:lnTo>
                  <a:lnTo>
                    <a:pt x="595" y="131"/>
                  </a:lnTo>
                  <a:lnTo>
                    <a:pt x="608" y="138"/>
                  </a:lnTo>
                  <a:lnTo>
                    <a:pt x="603" y="143"/>
                  </a:lnTo>
                  <a:lnTo>
                    <a:pt x="585" y="146"/>
                  </a:lnTo>
                  <a:lnTo>
                    <a:pt x="567" y="146"/>
                  </a:lnTo>
                  <a:lnTo>
                    <a:pt x="580" y="157"/>
                  </a:lnTo>
                  <a:lnTo>
                    <a:pt x="579" y="164"/>
                  </a:lnTo>
                  <a:lnTo>
                    <a:pt x="555" y="158"/>
                  </a:lnTo>
                  <a:lnTo>
                    <a:pt x="548" y="162"/>
                  </a:lnTo>
                  <a:lnTo>
                    <a:pt x="564" y="166"/>
                  </a:lnTo>
                  <a:lnTo>
                    <a:pt x="578" y="176"/>
                  </a:lnTo>
                  <a:lnTo>
                    <a:pt x="580" y="190"/>
                  </a:lnTo>
                  <a:lnTo>
                    <a:pt x="556" y="193"/>
                  </a:lnTo>
                  <a:lnTo>
                    <a:pt x="548" y="187"/>
                  </a:lnTo>
                  <a:lnTo>
                    <a:pt x="534" y="177"/>
                  </a:lnTo>
                  <a:lnTo>
                    <a:pt x="536" y="189"/>
                  </a:lnTo>
                  <a:lnTo>
                    <a:pt x="518" y="198"/>
                  </a:lnTo>
                  <a:lnTo>
                    <a:pt x="553" y="198"/>
                  </a:lnTo>
                  <a:lnTo>
                    <a:pt x="571" y="199"/>
                  </a:lnTo>
                  <a:lnTo>
                    <a:pt x="532" y="214"/>
                  </a:lnTo>
                  <a:lnTo>
                    <a:pt x="492" y="228"/>
                  </a:lnTo>
                  <a:lnTo>
                    <a:pt x="451" y="234"/>
                  </a:lnTo>
                  <a:lnTo>
                    <a:pt x="436" y="234"/>
                  </a:lnTo>
                  <a:lnTo>
                    <a:pt x="420" y="241"/>
                  </a:lnTo>
                  <a:lnTo>
                    <a:pt x="396" y="260"/>
                  </a:lnTo>
                  <a:lnTo>
                    <a:pt x="362" y="273"/>
                  </a:lnTo>
                  <a:lnTo>
                    <a:pt x="353" y="274"/>
                  </a:lnTo>
                  <a:lnTo>
                    <a:pt x="333" y="278"/>
                  </a:lnTo>
                  <a:lnTo>
                    <a:pt x="311" y="282"/>
                  </a:lnTo>
                  <a:lnTo>
                    <a:pt x="295" y="294"/>
                  </a:lnTo>
                  <a:lnTo>
                    <a:pt x="291" y="307"/>
                  </a:lnTo>
                  <a:lnTo>
                    <a:pt x="280" y="319"/>
                  </a:lnTo>
                  <a:lnTo>
                    <a:pt x="251" y="334"/>
                  </a:lnTo>
                  <a:lnTo>
                    <a:pt x="252" y="349"/>
                  </a:lnTo>
                  <a:lnTo>
                    <a:pt x="241" y="364"/>
                  </a:lnTo>
                  <a:lnTo>
                    <a:pt x="227" y="383"/>
                  </a:lnTo>
                  <a:lnTo>
                    <a:pt x="206" y="384"/>
                  </a:lnTo>
                  <a:lnTo>
                    <a:pt x="190" y="369"/>
                  </a:lnTo>
                  <a:lnTo>
                    <a:pt x="161" y="369"/>
                  </a:lnTo>
                  <a:lnTo>
                    <a:pt x="150" y="358"/>
                  </a:lnTo>
                  <a:lnTo>
                    <a:pt x="148" y="340"/>
                  </a:lnTo>
                  <a:lnTo>
                    <a:pt x="133" y="316"/>
                  </a:lnTo>
                  <a:lnTo>
                    <a:pt x="130" y="304"/>
                  </a:lnTo>
                  <a:lnTo>
                    <a:pt x="136" y="288"/>
                  </a:lnTo>
                  <a:lnTo>
                    <a:pt x="124" y="271"/>
                  </a:lnTo>
                  <a:lnTo>
                    <a:pt x="135" y="257"/>
                  </a:lnTo>
                  <a:lnTo>
                    <a:pt x="129" y="251"/>
                  </a:lnTo>
                  <a:lnTo>
                    <a:pt x="153" y="230"/>
                  </a:lnTo>
                  <a:lnTo>
                    <a:pt x="176" y="223"/>
                  </a:lnTo>
                  <a:lnTo>
                    <a:pt x="185" y="216"/>
                  </a:lnTo>
                  <a:lnTo>
                    <a:pt x="194" y="203"/>
                  </a:lnTo>
                  <a:lnTo>
                    <a:pt x="176" y="209"/>
                  </a:lnTo>
                  <a:lnTo>
                    <a:pt x="167" y="211"/>
                  </a:lnTo>
                  <a:lnTo>
                    <a:pt x="154" y="214"/>
                  </a:lnTo>
                  <a:lnTo>
                    <a:pt x="141" y="208"/>
                  </a:lnTo>
                  <a:lnTo>
                    <a:pt x="146" y="196"/>
                  </a:lnTo>
                  <a:lnTo>
                    <a:pt x="156" y="187"/>
                  </a:lnTo>
                  <a:lnTo>
                    <a:pt x="168" y="187"/>
                  </a:lnTo>
                  <a:lnTo>
                    <a:pt x="193" y="191"/>
                  </a:lnTo>
                  <a:lnTo>
                    <a:pt x="176" y="181"/>
                  </a:lnTo>
                  <a:lnTo>
                    <a:pt x="167" y="175"/>
                  </a:lnTo>
                  <a:lnTo>
                    <a:pt x="153" y="177"/>
                  </a:lnTo>
                  <a:lnTo>
                    <a:pt x="145" y="173"/>
                  </a:lnTo>
                  <a:lnTo>
                    <a:pt x="168" y="158"/>
                  </a:lnTo>
                  <a:lnTo>
                    <a:pt x="163" y="151"/>
                  </a:lnTo>
                  <a:lnTo>
                    <a:pt x="160" y="140"/>
                  </a:lnTo>
                  <a:lnTo>
                    <a:pt x="155" y="123"/>
                  </a:lnTo>
                  <a:lnTo>
                    <a:pt x="143" y="117"/>
                  </a:lnTo>
                  <a:lnTo>
                    <a:pt x="148" y="111"/>
                  </a:lnTo>
                  <a:lnTo>
                    <a:pt x="121" y="102"/>
                  </a:lnTo>
                  <a:lnTo>
                    <a:pt x="96" y="101"/>
                  </a:lnTo>
                  <a:lnTo>
                    <a:pt x="63" y="101"/>
                  </a:lnTo>
                  <a:lnTo>
                    <a:pt x="33" y="102"/>
                  </a:lnTo>
                  <a:lnTo>
                    <a:pt x="23" y="98"/>
                  </a:lnTo>
                  <a:lnTo>
                    <a:pt x="10" y="88"/>
                  </a:lnTo>
                  <a:lnTo>
                    <a:pt x="45" y="83"/>
                  </a:lnTo>
                  <a:lnTo>
                    <a:pt x="69" y="83"/>
                  </a:lnTo>
                  <a:lnTo>
                    <a:pt x="21" y="79"/>
                  </a:lnTo>
                  <a:lnTo>
                    <a:pt x="0" y="73"/>
                  </a:lnTo>
                  <a:lnTo>
                    <a:pt x="7" y="67"/>
                  </a:lnTo>
                  <a:lnTo>
                    <a:pt x="57" y="60"/>
                  </a:lnTo>
                  <a:lnTo>
                    <a:pt x="105" y="54"/>
                  </a:lnTo>
                  <a:lnTo>
                    <a:pt x="114" y="49"/>
                  </a:lnTo>
                  <a:lnTo>
                    <a:pt x="87" y="44"/>
                  </a:lnTo>
                  <a:lnTo>
                    <a:pt x="101" y="38"/>
                  </a:lnTo>
                  <a:lnTo>
                    <a:pt x="148" y="29"/>
                  </a:lnTo>
                  <a:lnTo>
                    <a:pt x="166" y="28"/>
                  </a:lnTo>
                  <a:lnTo>
                    <a:pt x="166" y="22"/>
                  </a:lnTo>
                  <a:lnTo>
                    <a:pt x="195" y="19"/>
                  </a:lnTo>
                  <a:lnTo>
                    <a:pt x="231" y="17"/>
                  </a:lnTo>
                  <a:lnTo>
                    <a:pt x="265" y="17"/>
                  </a:lnTo>
                  <a:lnTo>
                    <a:pt x="274" y="21"/>
                  </a:lnTo>
                  <a:lnTo>
                    <a:pt x="309" y="14"/>
                  </a:lnTo>
                  <a:lnTo>
                    <a:pt x="332" y="19"/>
                  </a:lnTo>
                  <a:lnTo>
                    <a:pt x="347" y="20"/>
                  </a:lnTo>
                  <a:lnTo>
                    <a:pt x="367" y="24"/>
                  </a:lnTo>
                  <a:lnTo>
                    <a:pt x="345" y="17"/>
                  </a:lnTo>
                  <a:lnTo>
                    <a:pt x="350" y="12"/>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207" name="Freeform 206"/>
            <p:cNvSpPr>
              <a:spLocks/>
            </p:cNvSpPr>
            <p:nvPr/>
          </p:nvSpPr>
          <p:spPr bwMode="auto">
            <a:xfrm>
              <a:off x="2151622" y="3672642"/>
              <a:ext cx="123987" cy="132027"/>
            </a:xfrm>
            <a:custGeom>
              <a:avLst/>
              <a:gdLst>
                <a:gd name="T0" fmla="*/ 37 w 75"/>
                <a:gd name="T1" fmla="*/ 85 h 85"/>
                <a:gd name="T2" fmla="*/ 28 w 75"/>
                <a:gd name="T3" fmla="*/ 81 h 85"/>
                <a:gd name="T4" fmla="*/ 17 w 75"/>
                <a:gd name="T5" fmla="*/ 81 h 85"/>
                <a:gd name="T6" fmla="*/ 9 w 75"/>
                <a:gd name="T7" fmla="*/ 77 h 85"/>
                <a:gd name="T8" fmla="*/ 0 w 75"/>
                <a:gd name="T9" fmla="*/ 68 h 85"/>
                <a:gd name="T10" fmla="*/ 1 w 75"/>
                <a:gd name="T11" fmla="*/ 62 h 85"/>
                <a:gd name="T12" fmla="*/ 4 w 75"/>
                <a:gd name="T13" fmla="*/ 58 h 85"/>
                <a:gd name="T14" fmla="*/ 2 w 75"/>
                <a:gd name="T15" fmla="*/ 54 h 85"/>
                <a:gd name="T16" fmla="*/ 12 w 75"/>
                <a:gd name="T17" fmla="*/ 37 h 85"/>
                <a:gd name="T18" fmla="*/ 36 w 75"/>
                <a:gd name="T19" fmla="*/ 37 h 85"/>
                <a:gd name="T20" fmla="*/ 37 w 75"/>
                <a:gd name="T21" fmla="*/ 29 h 85"/>
                <a:gd name="T22" fmla="*/ 34 w 75"/>
                <a:gd name="T23" fmla="*/ 28 h 85"/>
                <a:gd name="T24" fmla="*/ 33 w 75"/>
                <a:gd name="T25" fmla="*/ 24 h 85"/>
                <a:gd name="T26" fmla="*/ 27 w 75"/>
                <a:gd name="T27" fmla="*/ 19 h 85"/>
                <a:gd name="T28" fmla="*/ 21 w 75"/>
                <a:gd name="T29" fmla="*/ 12 h 85"/>
                <a:gd name="T30" fmla="*/ 29 w 75"/>
                <a:gd name="T31" fmla="*/ 12 h 85"/>
                <a:gd name="T32" fmla="*/ 30 w 75"/>
                <a:gd name="T33" fmla="*/ 0 h 85"/>
                <a:gd name="T34" fmla="*/ 47 w 75"/>
                <a:gd name="T35" fmla="*/ 0 h 85"/>
                <a:gd name="T36" fmla="*/ 64 w 75"/>
                <a:gd name="T37" fmla="*/ 0 h 85"/>
                <a:gd name="T38" fmla="*/ 62 w 75"/>
                <a:gd name="T39" fmla="*/ 17 h 85"/>
                <a:gd name="T40" fmla="*/ 58 w 75"/>
                <a:gd name="T41" fmla="*/ 40 h 85"/>
                <a:gd name="T42" fmla="*/ 63 w 75"/>
                <a:gd name="T43" fmla="*/ 40 h 85"/>
                <a:gd name="T44" fmla="*/ 69 w 75"/>
                <a:gd name="T45" fmla="*/ 44 h 85"/>
                <a:gd name="T46" fmla="*/ 71 w 75"/>
                <a:gd name="T47" fmla="*/ 41 h 85"/>
                <a:gd name="T48" fmla="*/ 75 w 75"/>
                <a:gd name="T49" fmla="*/ 44 h 85"/>
                <a:gd name="T50" fmla="*/ 66 w 75"/>
                <a:gd name="T51" fmla="*/ 52 h 85"/>
                <a:gd name="T52" fmla="*/ 57 w 75"/>
                <a:gd name="T53" fmla="*/ 58 h 85"/>
                <a:gd name="T54" fmla="*/ 55 w 75"/>
                <a:gd name="T55" fmla="*/ 61 h 85"/>
                <a:gd name="T56" fmla="*/ 56 w 75"/>
                <a:gd name="T57" fmla="*/ 66 h 85"/>
                <a:gd name="T58" fmla="*/ 52 w 75"/>
                <a:gd name="T59" fmla="*/ 71 h 85"/>
                <a:gd name="T60" fmla="*/ 48 w 75"/>
                <a:gd name="T61" fmla="*/ 72 h 85"/>
                <a:gd name="T62" fmla="*/ 49 w 75"/>
                <a:gd name="T63" fmla="*/ 74 h 85"/>
                <a:gd name="T64" fmla="*/ 45 w 75"/>
                <a:gd name="T65" fmla="*/ 77 h 85"/>
                <a:gd name="T66" fmla="*/ 38 w 75"/>
                <a:gd name="T67" fmla="*/ 82 h 85"/>
                <a:gd name="T68" fmla="*/ 37 w 75"/>
                <a:gd name="T69" fmla="*/ 85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75" h="85">
                  <a:moveTo>
                    <a:pt x="37" y="85"/>
                  </a:moveTo>
                  <a:lnTo>
                    <a:pt x="28" y="81"/>
                  </a:lnTo>
                  <a:lnTo>
                    <a:pt x="17" y="81"/>
                  </a:lnTo>
                  <a:lnTo>
                    <a:pt x="9" y="77"/>
                  </a:lnTo>
                  <a:lnTo>
                    <a:pt x="0" y="68"/>
                  </a:lnTo>
                  <a:lnTo>
                    <a:pt x="1" y="62"/>
                  </a:lnTo>
                  <a:lnTo>
                    <a:pt x="4" y="58"/>
                  </a:lnTo>
                  <a:lnTo>
                    <a:pt x="2" y="54"/>
                  </a:lnTo>
                  <a:lnTo>
                    <a:pt x="12" y="37"/>
                  </a:lnTo>
                  <a:lnTo>
                    <a:pt x="36" y="37"/>
                  </a:lnTo>
                  <a:lnTo>
                    <a:pt x="37" y="29"/>
                  </a:lnTo>
                  <a:lnTo>
                    <a:pt x="34" y="28"/>
                  </a:lnTo>
                  <a:lnTo>
                    <a:pt x="33" y="24"/>
                  </a:lnTo>
                  <a:lnTo>
                    <a:pt x="27" y="19"/>
                  </a:lnTo>
                  <a:lnTo>
                    <a:pt x="21" y="12"/>
                  </a:lnTo>
                  <a:lnTo>
                    <a:pt x="29" y="12"/>
                  </a:lnTo>
                  <a:lnTo>
                    <a:pt x="30" y="0"/>
                  </a:lnTo>
                  <a:lnTo>
                    <a:pt x="47" y="0"/>
                  </a:lnTo>
                  <a:lnTo>
                    <a:pt x="64" y="0"/>
                  </a:lnTo>
                  <a:lnTo>
                    <a:pt x="62" y="17"/>
                  </a:lnTo>
                  <a:lnTo>
                    <a:pt x="58" y="40"/>
                  </a:lnTo>
                  <a:lnTo>
                    <a:pt x="63" y="40"/>
                  </a:lnTo>
                  <a:lnTo>
                    <a:pt x="69" y="44"/>
                  </a:lnTo>
                  <a:lnTo>
                    <a:pt x="71" y="41"/>
                  </a:lnTo>
                  <a:lnTo>
                    <a:pt x="75" y="44"/>
                  </a:lnTo>
                  <a:lnTo>
                    <a:pt x="66" y="52"/>
                  </a:lnTo>
                  <a:lnTo>
                    <a:pt x="57" y="58"/>
                  </a:lnTo>
                  <a:lnTo>
                    <a:pt x="55" y="61"/>
                  </a:lnTo>
                  <a:lnTo>
                    <a:pt x="56" y="66"/>
                  </a:lnTo>
                  <a:lnTo>
                    <a:pt x="52" y="71"/>
                  </a:lnTo>
                  <a:lnTo>
                    <a:pt x="48" y="72"/>
                  </a:lnTo>
                  <a:lnTo>
                    <a:pt x="49" y="74"/>
                  </a:lnTo>
                  <a:lnTo>
                    <a:pt x="45" y="77"/>
                  </a:lnTo>
                  <a:lnTo>
                    <a:pt x="38" y="82"/>
                  </a:lnTo>
                  <a:lnTo>
                    <a:pt x="37" y="8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208" name="Freeform 207"/>
            <p:cNvSpPr>
              <a:spLocks/>
            </p:cNvSpPr>
            <p:nvPr/>
          </p:nvSpPr>
          <p:spPr bwMode="auto">
            <a:xfrm>
              <a:off x="3065811" y="3978636"/>
              <a:ext cx="145477" cy="228329"/>
            </a:xfrm>
            <a:custGeom>
              <a:avLst/>
              <a:gdLst>
                <a:gd name="T0" fmla="*/ 32 w 88"/>
                <a:gd name="T1" fmla="*/ 0 h 147"/>
                <a:gd name="T2" fmla="*/ 43 w 88"/>
                <a:gd name="T3" fmla="*/ 7 h 147"/>
                <a:gd name="T4" fmla="*/ 54 w 88"/>
                <a:gd name="T5" fmla="*/ 21 h 147"/>
                <a:gd name="T6" fmla="*/ 54 w 88"/>
                <a:gd name="T7" fmla="*/ 32 h 147"/>
                <a:gd name="T8" fmla="*/ 61 w 88"/>
                <a:gd name="T9" fmla="*/ 32 h 147"/>
                <a:gd name="T10" fmla="*/ 71 w 88"/>
                <a:gd name="T11" fmla="*/ 42 h 147"/>
                <a:gd name="T12" fmla="*/ 78 w 88"/>
                <a:gd name="T13" fmla="*/ 49 h 147"/>
                <a:gd name="T14" fmla="*/ 74 w 88"/>
                <a:gd name="T15" fmla="*/ 68 h 147"/>
                <a:gd name="T16" fmla="*/ 63 w 88"/>
                <a:gd name="T17" fmla="*/ 73 h 147"/>
                <a:gd name="T18" fmla="*/ 64 w 88"/>
                <a:gd name="T19" fmla="*/ 78 h 147"/>
                <a:gd name="T20" fmla="*/ 61 w 88"/>
                <a:gd name="T21" fmla="*/ 89 h 147"/>
                <a:gd name="T22" fmla="*/ 68 w 88"/>
                <a:gd name="T23" fmla="*/ 104 h 147"/>
                <a:gd name="T24" fmla="*/ 74 w 88"/>
                <a:gd name="T25" fmla="*/ 104 h 147"/>
                <a:gd name="T26" fmla="*/ 77 w 88"/>
                <a:gd name="T27" fmla="*/ 116 h 147"/>
                <a:gd name="T28" fmla="*/ 88 w 88"/>
                <a:gd name="T29" fmla="*/ 134 h 147"/>
                <a:gd name="T30" fmla="*/ 83 w 88"/>
                <a:gd name="T31" fmla="*/ 135 h 147"/>
                <a:gd name="T32" fmla="*/ 73 w 88"/>
                <a:gd name="T33" fmla="*/ 133 h 147"/>
                <a:gd name="T34" fmla="*/ 67 w 88"/>
                <a:gd name="T35" fmla="*/ 138 h 147"/>
                <a:gd name="T36" fmla="*/ 59 w 88"/>
                <a:gd name="T37" fmla="*/ 142 h 147"/>
                <a:gd name="T38" fmla="*/ 53 w 88"/>
                <a:gd name="T39" fmla="*/ 143 h 147"/>
                <a:gd name="T40" fmla="*/ 51 w 88"/>
                <a:gd name="T41" fmla="*/ 147 h 147"/>
                <a:gd name="T42" fmla="*/ 42 w 88"/>
                <a:gd name="T43" fmla="*/ 146 h 147"/>
                <a:gd name="T44" fmla="*/ 31 w 88"/>
                <a:gd name="T45" fmla="*/ 136 h 147"/>
                <a:gd name="T46" fmla="*/ 29 w 88"/>
                <a:gd name="T47" fmla="*/ 127 h 147"/>
                <a:gd name="T48" fmla="*/ 25 w 88"/>
                <a:gd name="T49" fmla="*/ 116 h 147"/>
                <a:gd name="T50" fmla="*/ 28 w 88"/>
                <a:gd name="T51" fmla="*/ 98 h 147"/>
                <a:gd name="T52" fmla="*/ 33 w 88"/>
                <a:gd name="T53" fmla="*/ 91 h 147"/>
                <a:gd name="T54" fmla="*/ 29 w 88"/>
                <a:gd name="T55" fmla="*/ 82 h 147"/>
                <a:gd name="T56" fmla="*/ 23 w 88"/>
                <a:gd name="T57" fmla="*/ 78 h 147"/>
                <a:gd name="T58" fmla="*/ 25 w 88"/>
                <a:gd name="T59" fmla="*/ 69 h 147"/>
                <a:gd name="T60" fmla="*/ 21 w 88"/>
                <a:gd name="T61" fmla="*/ 64 h 147"/>
                <a:gd name="T62" fmla="*/ 12 w 88"/>
                <a:gd name="T63" fmla="*/ 65 h 147"/>
                <a:gd name="T64" fmla="*/ 0 w 88"/>
                <a:gd name="T65" fmla="*/ 50 h 147"/>
                <a:gd name="T66" fmla="*/ 5 w 88"/>
                <a:gd name="T67" fmla="*/ 44 h 147"/>
                <a:gd name="T68" fmla="*/ 5 w 88"/>
                <a:gd name="T69" fmla="*/ 34 h 147"/>
                <a:gd name="T70" fmla="*/ 16 w 88"/>
                <a:gd name="T71" fmla="*/ 31 h 147"/>
                <a:gd name="T72" fmla="*/ 21 w 88"/>
                <a:gd name="T73" fmla="*/ 27 h 147"/>
                <a:gd name="T74" fmla="*/ 15 w 88"/>
                <a:gd name="T75" fmla="*/ 19 h 147"/>
                <a:gd name="T76" fmla="*/ 17 w 88"/>
                <a:gd name="T77" fmla="*/ 12 h 147"/>
                <a:gd name="T78" fmla="*/ 32 w 88"/>
                <a:gd name="T79" fmla="*/ 0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88" h="147">
                  <a:moveTo>
                    <a:pt x="32" y="0"/>
                  </a:moveTo>
                  <a:lnTo>
                    <a:pt x="43" y="7"/>
                  </a:lnTo>
                  <a:lnTo>
                    <a:pt x="54" y="21"/>
                  </a:lnTo>
                  <a:lnTo>
                    <a:pt x="54" y="32"/>
                  </a:lnTo>
                  <a:lnTo>
                    <a:pt x="61" y="32"/>
                  </a:lnTo>
                  <a:lnTo>
                    <a:pt x="71" y="42"/>
                  </a:lnTo>
                  <a:lnTo>
                    <a:pt x="78" y="49"/>
                  </a:lnTo>
                  <a:lnTo>
                    <a:pt x="74" y="68"/>
                  </a:lnTo>
                  <a:lnTo>
                    <a:pt x="63" y="73"/>
                  </a:lnTo>
                  <a:lnTo>
                    <a:pt x="64" y="78"/>
                  </a:lnTo>
                  <a:lnTo>
                    <a:pt x="61" y="89"/>
                  </a:lnTo>
                  <a:lnTo>
                    <a:pt x="68" y="104"/>
                  </a:lnTo>
                  <a:lnTo>
                    <a:pt x="74" y="104"/>
                  </a:lnTo>
                  <a:lnTo>
                    <a:pt x="77" y="116"/>
                  </a:lnTo>
                  <a:lnTo>
                    <a:pt x="88" y="134"/>
                  </a:lnTo>
                  <a:lnTo>
                    <a:pt x="83" y="135"/>
                  </a:lnTo>
                  <a:lnTo>
                    <a:pt x="73" y="133"/>
                  </a:lnTo>
                  <a:lnTo>
                    <a:pt x="67" y="138"/>
                  </a:lnTo>
                  <a:lnTo>
                    <a:pt x="59" y="142"/>
                  </a:lnTo>
                  <a:lnTo>
                    <a:pt x="53" y="143"/>
                  </a:lnTo>
                  <a:lnTo>
                    <a:pt x="51" y="147"/>
                  </a:lnTo>
                  <a:lnTo>
                    <a:pt x="42" y="146"/>
                  </a:lnTo>
                  <a:lnTo>
                    <a:pt x="31" y="136"/>
                  </a:lnTo>
                  <a:lnTo>
                    <a:pt x="29" y="127"/>
                  </a:lnTo>
                  <a:lnTo>
                    <a:pt x="25" y="116"/>
                  </a:lnTo>
                  <a:lnTo>
                    <a:pt x="28" y="98"/>
                  </a:lnTo>
                  <a:lnTo>
                    <a:pt x="33" y="91"/>
                  </a:lnTo>
                  <a:lnTo>
                    <a:pt x="29" y="82"/>
                  </a:lnTo>
                  <a:lnTo>
                    <a:pt x="23" y="78"/>
                  </a:lnTo>
                  <a:lnTo>
                    <a:pt x="25" y="69"/>
                  </a:lnTo>
                  <a:lnTo>
                    <a:pt x="21" y="64"/>
                  </a:lnTo>
                  <a:lnTo>
                    <a:pt x="12" y="65"/>
                  </a:lnTo>
                  <a:lnTo>
                    <a:pt x="0" y="50"/>
                  </a:lnTo>
                  <a:lnTo>
                    <a:pt x="5" y="44"/>
                  </a:lnTo>
                  <a:lnTo>
                    <a:pt x="5" y="34"/>
                  </a:lnTo>
                  <a:lnTo>
                    <a:pt x="16" y="31"/>
                  </a:lnTo>
                  <a:lnTo>
                    <a:pt x="21" y="27"/>
                  </a:lnTo>
                  <a:lnTo>
                    <a:pt x="15" y="19"/>
                  </a:lnTo>
                  <a:lnTo>
                    <a:pt x="17" y="12"/>
                  </a:lnTo>
                  <a:lnTo>
                    <a:pt x="32"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209" name="Freeform 208"/>
            <p:cNvSpPr>
              <a:spLocks/>
            </p:cNvSpPr>
            <p:nvPr/>
          </p:nvSpPr>
          <p:spPr bwMode="auto">
            <a:xfrm>
              <a:off x="2237586" y="3731666"/>
              <a:ext cx="188458" cy="97856"/>
            </a:xfrm>
            <a:custGeom>
              <a:avLst/>
              <a:gdLst>
                <a:gd name="T0" fmla="*/ 34 w 114"/>
                <a:gd name="T1" fmla="*/ 63 h 63"/>
                <a:gd name="T2" fmla="*/ 32 w 114"/>
                <a:gd name="T3" fmla="*/ 56 h 63"/>
                <a:gd name="T4" fmla="*/ 27 w 114"/>
                <a:gd name="T5" fmla="*/ 54 h 63"/>
                <a:gd name="T6" fmla="*/ 29 w 114"/>
                <a:gd name="T7" fmla="*/ 46 h 63"/>
                <a:gd name="T8" fmla="*/ 26 w 114"/>
                <a:gd name="T9" fmla="*/ 44 h 63"/>
                <a:gd name="T10" fmla="*/ 23 w 114"/>
                <a:gd name="T11" fmla="*/ 42 h 63"/>
                <a:gd name="T12" fmla="*/ 14 w 114"/>
                <a:gd name="T13" fmla="*/ 45 h 63"/>
                <a:gd name="T14" fmla="*/ 14 w 114"/>
                <a:gd name="T15" fmla="*/ 42 h 63"/>
                <a:gd name="T16" fmla="*/ 9 w 114"/>
                <a:gd name="T17" fmla="*/ 39 h 63"/>
                <a:gd name="T18" fmla="*/ 5 w 114"/>
                <a:gd name="T19" fmla="*/ 34 h 63"/>
                <a:gd name="T20" fmla="*/ 0 w 114"/>
                <a:gd name="T21" fmla="*/ 33 h 63"/>
                <a:gd name="T22" fmla="*/ 4 w 114"/>
                <a:gd name="T23" fmla="*/ 28 h 63"/>
                <a:gd name="T24" fmla="*/ 3 w 114"/>
                <a:gd name="T25" fmla="*/ 23 h 63"/>
                <a:gd name="T26" fmla="*/ 5 w 114"/>
                <a:gd name="T27" fmla="*/ 19 h 63"/>
                <a:gd name="T28" fmla="*/ 14 w 114"/>
                <a:gd name="T29" fmla="*/ 14 h 63"/>
                <a:gd name="T30" fmla="*/ 23 w 114"/>
                <a:gd name="T31" fmla="*/ 6 h 63"/>
                <a:gd name="T32" fmla="*/ 25 w 114"/>
                <a:gd name="T33" fmla="*/ 7 h 63"/>
                <a:gd name="T34" fmla="*/ 30 w 114"/>
                <a:gd name="T35" fmla="*/ 3 h 63"/>
                <a:gd name="T36" fmla="*/ 35 w 114"/>
                <a:gd name="T37" fmla="*/ 2 h 63"/>
                <a:gd name="T38" fmla="*/ 36 w 114"/>
                <a:gd name="T39" fmla="*/ 4 h 63"/>
                <a:gd name="T40" fmla="*/ 39 w 114"/>
                <a:gd name="T41" fmla="*/ 3 h 63"/>
                <a:gd name="T42" fmla="*/ 48 w 114"/>
                <a:gd name="T43" fmla="*/ 5 h 63"/>
                <a:gd name="T44" fmla="*/ 56 w 114"/>
                <a:gd name="T45" fmla="*/ 4 h 63"/>
                <a:gd name="T46" fmla="*/ 62 w 114"/>
                <a:gd name="T47" fmla="*/ 2 h 63"/>
                <a:gd name="T48" fmla="*/ 65 w 114"/>
                <a:gd name="T49" fmla="*/ 0 h 63"/>
                <a:gd name="T50" fmla="*/ 70 w 114"/>
                <a:gd name="T51" fmla="*/ 1 h 63"/>
                <a:gd name="T52" fmla="*/ 74 w 114"/>
                <a:gd name="T53" fmla="*/ 2 h 63"/>
                <a:gd name="T54" fmla="*/ 79 w 114"/>
                <a:gd name="T55" fmla="*/ 2 h 63"/>
                <a:gd name="T56" fmla="*/ 83 w 114"/>
                <a:gd name="T57" fmla="*/ 0 h 63"/>
                <a:gd name="T58" fmla="*/ 91 w 114"/>
                <a:gd name="T59" fmla="*/ 3 h 63"/>
                <a:gd name="T60" fmla="*/ 94 w 114"/>
                <a:gd name="T61" fmla="*/ 3 h 63"/>
                <a:gd name="T62" fmla="*/ 99 w 114"/>
                <a:gd name="T63" fmla="*/ 7 h 63"/>
                <a:gd name="T64" fmla="*/ 104 w 114"/>
                <a:gd name="T65" fmla="*/ 12 h 63"/>
                <a:gd name="T66" fmla="*/ 110 w 114"/>
                <a:gd name="T67" fmla="*/ 15 h 63"/>
                <a:gd name="T68" fmla="*/ 114 w 114"/>
                <a:gd name="T69" fmla="*/ 21 h 63"/>
                <a:gd name="T70" fmla="*/ 108 w 114"/>
                <a:gd name="T71" fmla="*/ 20 h 63"/>
                <a:gd name="T72" fmla="*/ 105 w 114"/>
                <a:gd name="T73" fmla="*/ 23 h 63"/>
                <a:gd name="T74" fmla="*/ 99 w 114"/>
                <a:gd name="T75" fmla="*/ 26 h 63"/>
                <a:gd name="T76" fmla="*/ 94 w 114"/>
                <a:gd name="T77" fmla="*/ 26 h 63"/>
                <a:gd name="T78" fmla="*/ 90 w 114"/>
                <a:gd name="T79" fmla="*/ 29 h 63"/>
                <a:gd name="T80" fmla="*/ 86 w 114"/>
                <a:gd name="T81" fmla="*/ 28 h 63"/>
                <a:gd name="T82" fmla="*/ 84 w 114"/>
                <a:gd name="T83" fmla="*/ 25 h 63"/>
                <a:gd name="T84" fmla="*/ 82 w 114"/>
                <a:gd name="T85" fmla="*/ 25 h 63"/>
                <a:gd name="T86" fmla="*/ 79 w 114"/>
                <a:gd name="T87" fmla="*/ 30 h 63"/>
                <a:gd name="T88" fmla="*/ 77 w 114"/>
                <a:gd name="T89" fmla="*/ 30 h 63"/>
                <a:gd name="T90" fmla="*/ 76 w 114"/>
                <a:gd name="T91" fmla="*/ 34 h 63"/>
                <a:gd name="T92" fmla="*/ 69 w 114"/>
                <a:gd name="T93" fmla="*/ 40 h 63"/>
                <a:gd name="T94" fmla="*/ 66 w 114"/>
                <a:gd name="T95" fmla="*/ 42 h 63"/>
                <a:gd name="T96" fmla="*/ 64 w 114"/>
                <a:gd name="T97" fmla="*/ 45 h 63"/>
                <a:gd name="T98" fmla="*/ 59 w 114"/>
                <a:gd name="T99" fmla="*/ 41 h 63"/>
                <a:gd name="T100" fmla="*/ 54 w 114"/>
                <a:gd name="T101" fmla="*/ 46 h 63"/>
                <a:gd name="T102" fmla="*/ 51 w 114"/>
                <a:gd name="T103" fmla="*/ 46 h 63"/>
                <a:gd name="T104" fmla="*/ 46 w 114"/>
                <a:gd name="T105" fmla="*/ 47 h 63"/>
                <a:gd name="T106" fmla="*/ 46 w 114"/>
                <a:gd name="T107" fmla="*/ 57 h 63"/>
                <a:gd name="T108" fmla="*/ 43 w 114"/>
                <a:gd name="T109" fmla="*/ 57 h 63"/>
                <a:gd name="T110" fmla="*/ 40 w 114"/>
                <a:gd name="T111" fmla="*/ 62 h 63"/>
                <a:gd name="T112" fmla="*/ 34 w 114"/>
                <a:gd name="T113" fmla="*/ 63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14" h="63">
                  <a:moveTo>
                    <a:pt x="34" y="63"/>
                  </a:moveTo>
                  <a:lnTo>
                    <a:pt x="32" y="56"/>
                  </a:lnTo>
                  <a:lnTo>
                    <a:pt x="27" y="54"/>
                  </a:lnTo>
                  <a:lnTo>
                    <a:pt x="29" y="46"/>
                  </a:lnTo>
                  <a:lnTo>
                    <a:pt x="26" y="44"/>
                  </a:lnTo>
                  <a:lnTo>
                    <a:pt x="23" y="42"/>
                  </a:lnTo>
                  <a:lnTo>
                    <a:pt x="14" y="45"/>
                  </a:lnTo>
                  <a:lnTo>
                    <a:pt x="14" y="42"/>
                  </a:lnTo>
                  <a:lnTo>
                    <a:pt x="9" y="39"/>
                  </a:lnTo>
                  <a:lnTo>
                    <a:pt x="5" y="34"/>
                  </a:lnTo>
                  <a:lnTo>
                    <a:pt x="0" y="33"/>
                  </a:lnTo>
                  <a:lnTo>
                    <a:pt x="4" y="28"/>
                  </a:lnTo>
                  <a:lnTo>
                    <a:pt x="3" y="23"/>
                  </a:lnTo>
                  <a:lnTo>
                    <a:pt x="5" y="19"/>
                  </a:lnTo>
                  <a:lnTo>
                    <a:pt x="14" y="14"/>
                  </a:lnTo>
                  <a:lnTo>
                    <a:pt x="23" y="6"/>
                  </a:lnTo>
                  <a:lnTo>
                    <a:pt x="25" y="7"/>
                  </a:lnTo>
                  <a:lnTo>
                    <a:pt x="30" y="3"/>
                  </a:lnTo>
                  <a:lnTo>
                    <a:pt x="35" y="2"/>
                  </a:lnTo>
                  <a:lnTo>
                    <a:pt x="36" y="4"/>
                  </a:lnTo>
                  <a:lnTo>
                    <a:pt x="39" y="3"/>
                  </a:lnTo>
                  <a:lnTo>
                    <a:pt x="48" y="5"/>
                  </a:lnTo>
                  <a:lnTo>
                    <a:pt x="56" y="4"/>
                  </a:lnTo>
                  <a:lnTo>
                    <a:pt x="62" y="2"/>
                  </a:lnTo>
                  <a:lnTo>
                    <a:pt x="65" y="0"/>
                  </a:lnTo>
                  <a:lnTo>
                    <a:pt x="70" y="1"/>
                  </a:lnTo>
                  <a:lnTo>
                    <a:pt x="74" y="2"/>
                  </a:lnTo>
                  <a:lnTo>
                    <a:pt x="79" y="2"/>
                  </a:lnTo>
                  <a:lnTo>
                    <a:pt x="83" y="0"/>
                  </a:lnTo>
                  <a:lnTo>
                    <a:pt x="91" y="3"/>
                  </a:lnTo>
                  <a:lnTo>
                    <a:pt x="94" y="3"/>
                  </a:lnTo>
                  <a:lnTo>
                    <a:pt x="99" y="7"/>
                  </a:lnTo>
                  <a:lnTo>
                    <a:pt x="104" y="12"/>
                  </a:lnTo>
                  <a:lnTo>
                    <a:pt x="110" y="15"/>
                  </a:lnTo>
                  <a:lnTo>
                    <a:pt x="114" y="21"/>
                  </a:lnTo>
                  <a:lnTo>
                    <a:pt x="108" y="20"/>
                  </a:lnTo>
                  <a:lnTo>
                    <a:pt x="105" y="23"/>
                  </a:lnTo>
                  <a:lnTo>
                    <a:pt x="99" y="26"/>
                  </a:lnTo>
                  <a:lnTo>
                    <a:pt x="94" y="26"/>
                  </a:lnTo>
                  <a:lnTo>
                    <a:pt x="90" y="29"/>
                  </a:lnTo>
                  <a:lnTo>
                    <a:pt x="86" y="28"/>
                  </a:lnTo>
                  <a:lnTo>
                    <a:pt x="84" y="25"/>
                  </a:lnTo>
                  <a:lnTo>
                    <a:pt x="82" y="25"/>
                  </a:lnTo>
                  <a:lnTo>
                    <a:pt x="79" y="30"/>
                  </a:lnTo>
                  <a:lnTo>
                    <a:pt x="77" y="30"/>
                  </a:lnTo>
                  <a:lnTo>
                    <a:pt x="76" y="34"/>
                  </a:lnTo>
                  <a:lnTo>
                    <a:pt x="69" y="40"/>
                  </a:lnTo>
                  <a:lnTo>
                    <a:pt x="66" y="42"/>
                  </a:lnTo>
                  <a:lnTo>
                    <a:pt x="64" y="45"/>
                  </a:lnTo>
                  <a:lnTo>
                    <a:pt x="59" y="41"/>
                  </a:lnTo>
                  <a:lnTo>
                    <a:pt x="54" y="46"/>
                  </a:lnTo>
                  <a:lnTo>
                    <a:pt x="51" y="46"/>
                  </a:lnTo>
                  <a:lnTo>
                    <a:pt x="46" y="47"/>
                  </a:lnTo>
                  <a:lnTo>
                    <a:pt x="46" y="57"/>
                  </a:lnTo>
                  <a:lnTo>
                    <a:pt x="43" y="57"/>
                  </a:lnTo>
                  <a:lnTo>
                    <a:pt x="40" y="62"/>
                  </a:lnTo>
                  <a:lnTo>
                    <a:pt x="34" y="63"/>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210" name="Freeform 209"/>
            <p:cNvSpPr>
              <a:spLocks/>
            </p:cNvSpPr>
            <p:nvPr/>
          </p:nvSpPr>
          <p:spPr bwMode="auto">
            <a:xfrm>
              <a:off x="2698814" y="3605853"/>
              <a:ext cx="89270" cy="60577"/>
            </a:xfrm>
            <a:custGeom>
              <a:avLst/>
              <a:gdLst>
                <a:gd name="T0" fmla="*/ 27 w 54"/>
                <a:gd name="T1" fmla="*/ 0 h 39"/>
                <a:gd name="T2" fmla="*/ 38 w 54"/>
                <a:gd name="T3" fmla="*/ 0 h 39"/>
                <a:gd name="T4" fmla="*/ 53 w 54"/>
                <a:gd name="T5" fmla="*/ 4 h 39"/>
                <a:gd name="T6" fmla="*/ 54 w 54"/>
                <a:gd name="T7" fmla="*/ 15 h 39"/>
                <a:gd name="T8" fmla="*/ 51 w 54"/>
                <a:gd name="T9" fmla="*/ 23 h 39"/>
                <a:gd name="T10" fmla="*/ 46 w 54"/>
                <a:gd name="T11" fmla="*/ 27 h 39"/>
                <a:gd name="T12" fmla="*/ 50 w 54"/>
                <a:gd name="T13" fmla="*/ 33 h 39"/>
                <a:gd name="T14" fmla="*/ 49 w 54"/>
                <a:gd name="T15" fmla="*/ 39 h 39"/>
                <a:gd name="T16" fmla="*/ 38 w 54"/>
                <a:gd name="T17" fmla="*/ 35 h 39"/>
                <a:gd name="T18" fmla="*/ 29 w 54"/>
                <a:gd name="T19" fmla="*/ 36 h 39"/>
                <a:gd name="T20" fmla="*/ 18 w 54"/>
                <a:gd name="T21" fmla="*/ 35 h 39"/>
                <a:gd name="T22" fmla="*/ 9 w 54"/>
                <a:gd name="T23" fmla="*/ 39 h 39"/>
                <a:gd name="T24" fmla="*/ 0 w 54"/>
                <a:gd name="T25" fmla="*/ 32 h 39"/>
                <a:gd name="T26" fmla="*/ 3 w 54"/>
                <a:gd name="T27" fmla="*/ 26 h 39"/>
                <a:gd name="T28" fmla="*/ 19 w 54"/>
                <a:gd name="T29" fmla="*/ 29 h 39"/>
                <a:gd name="T30" fmla="*/ 33 w 54"/>
                <a:gd name="T31" fmla="*/ 30 h 39"/>
                <a:gd name="T32" fmla="*/ 39 w 54"/>
                <a:gd name="T33" fmla="*/ 26 h 39"/>
                <a:gd name="T34" fmla="*/ 32 w 54"/>
                <a:gd name="T35" fmla="*/ 17 h 39"/>
                <a:gd name="T36" fmla="*/ 33 w 54"/>
                <a:gd name="T37" fmla="*/ 9 h 39"/>
                <a:gd name="T38" fmla="*/ 22 w 54"/>
                <a:gd name="T39" fmla="*/ 5 h 39"/>
                <a:gd name="T40" fmla="*/ 27 w 54"/>
                <a:gd name="T41" fmla="*/ 0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4" h="39">
                  <a:moveTo>
                    <a:pt x="27" y="0"/>
                  </a:moveTo>
                  <a:lnTo>
                    <a:pt x="38" y="0"/>
                  </a:lnTo>
                  <a:lnTo>
                    <a:pt x="53" y="4"/>
                  </a:lnTo>
                  <a:lnTo>
                    <a:pt x="54" y="15"/>
                  </a:lnTo>
                  <a:lnTo>
                    <a:pt x="51" y="23"/>
                  </a:lnTo>
                  <a:lnTo>
                    <a:pt x="46" y="27"/>
                  </a:lnTo>
                  <a:lnTo>
                    <a:pt x="50" y="33"/>
                  </a:lnTo>
                  <a:lnTo>
                    <a:pt x="49" y="39"/>
                  </a:lnTo>
                  <a:lnTo>
                    <a:pt x="38" y="35"/>
                  </a:lnTo>
                  <a:lnTo>
                    <a:pt x="29" y="36"/>
                  </a:lnTo>
                  <a:lnTo>
                    <a:pt x="18" y="35"/>
                  </a:lnTo>
                  <a:lnTo>
                    <a:pt x="9" y="39"/>
                  </a:lnTo>
                  <a:lnTo>
                    <a:pt x="0" y="32"/>
                  </a:lnTo>
                  <a:lnTo>
                    <a:pt x="3" y="26"/>
                  </a:lnTo>
                  <a:lnTo>
                    <a:pt x="19" y="29"/>
                  </a:lnTo>
                  <a:lnTo>
                    <a:pt x="33" y="30"/>
                  </a:lnTo>
                  <a:lnTo>
                    <a:pt x="39" y="26"/>
                  </a:lnTo>
                  <a:lnTo>
                    <a:pt x="32" y="17"/>
                  </a:lnTo>
                  <a:lnTo>
                    <a:pt x="33" y="9"/>
                  </a:lnTo>
                  <a:lnTo>
                    <a:pt x="22" y="5"/>
                  </a:lnTo>
                  <a:lnTo>
                    <a:pt x="27"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211" name="Freeform 210"/>
            <p:cNvSpPr>
              <a:spLocks/>
            </p:cNvSpPr>
            <p:nvPr/>
          </p:nvSpPr>
          <p:spPr bwMode="auto">
            <a:xfrm>
              <a:off x="4370141" y="2144236"/>
              <a:ext cx="244664" cy="86983"/>
            </a:xfrm>
            <a:custGeom>
              <a:avLst/>
              <a:gdLst>
                <a:gd name="T0" fmla="*/ 138 w 148"/>
                <a:gd name="T1" fmla="*/ 1 h 56"/>
                <a:gd name="T2" fmla="*/ 133 w 148"/>
                <a:gd name="T3" fmla="*/ 13 h 56"/>
                <a:gd name="T4" fmla="*/ 148 w 148"/>
                <a:gd name="T5" fmla="*/ 25 h 56"/>
                <a:gd name="T6" fmla="*/ 128 w 148"/>
                <a:gd name="T7" fmla="*/ 39 h 56"/>
                <a:gd name="T8" fmla="*/ 85 w 148"/>
                <a:gd name="T9" fmla="*/ 52 h 56"/>
                <a:gd name="T10" fmla="*/ 73 w 148"/>
                <a:gd name="T11" fmla="*/ 56 h 56"/>
                <a:gd name="T12" fmla="*/ 54 w 148"/>
                <a:gd name="T13" fmla="*/ 53 h 56"/>
                <a:gd name="T14" fmla="*/ 16 w 148"/>
                <a:gd name="T15" fmla="*/ 47 h 56"/>
                <a:gd name="T16" fmla="*/ 31 w 148"/>
                <a:gd name="T17" fmla="*/ 39 h 56"/>
                <a:gd name="T18" fmla="*/ 2 w 148"/>
                <a:gd name="T19" fmla="*/ 30 h 56"/>
                <a:gd name="T20" fmla="*/ 28 w 148"/>
                <a:gd name="T21" fmla="*/ 26 h 56"/>
                <a:gd name="T22" fmla="*/ 28 w 148"/>
                <a:gd name="T23" fmla="*/ 21 h 56"/>
                <a:gd name="T24" fmla="*/ 0 w 148"/>
                <a:gd name="T25" fmla="*/ 17 h 56"/>
                <a:gd name="T26" fmla="*/ 12 w 148"/>
                <a:gd name="T27" fmla="*/ 5 h 56"/>
                <a:gd name="T28" fmla="*/ 33 w 148"/>
                <a:gd name="T29" fmla="*/ 2 h 56"/>
                <a:gd name="T30" fmla="*/ 52 w 148"/>
                <a:gd name="T31" fmla="*/ 14 h 56"/>
                <a:gd name="T32" fmla="*/ 75 w 148"/>
                <a:gd name="T33" fmla="*/ 4 h 56"/>
                <a:gd name="T34" fmla="*/ 91 w 148"/>
                <a:gd name="T35" fmla="*/ 9 h 56"/>
                <a:gd name="T36" fmla="*/ 115 w 148"/>
                <a:gd name="T37" fmla="*/ 0 h 56"/>
                <a:gd name="T38" fmla="*/ 138 w 148"/>
                <a:gd name="T39" fmla="*/ 1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48" h="56">
                  <a:moveTo>
                    <a:pt x="138" y="1"/>
                  </a:moveTo>
                  <a:lnTo>
                    <a:pt x="133" y="13"/>
                  </a:lnTo>
                  <a:lnTo>
                    <a:pt x="148" y="25"/>
                  </a:lnTo>
                  <a:lnTo>
                    <a:pt x="128" y="39"/>
                  </a:lnTo>
                  <a:lnTo>
                    <a:pt x="85" y="52"/>
                  </a:lnTo>
                  <a:lnTo>
                    <a:pt x="73" y="56"/>
                  </a:lnTo>
                  <a:lnTo>
                    <a:pt x="54" y="53"/>
                  </a:lnTo>
                  <a:lnTo>
                    <a:pt x="16" y="47"/>
                  </a:lnTo>
                  <a:lnTo>
                    <a:pt x="31" y="39"/>
                  </a:lnTo>
                  <a:lnTo>
                    <a:pt x="2" y="30"/>
                  </a:lnTo>
                  <a:lnTo>
                    <a:pt x="28" y="26"/>
                  </a:lnTo>
                  <a:lnTo>
                    <a:pt x="28" y="21"/>
                  </a:lnTo>
                  <a:lnTo>
                    <a:pt x="0" y="17"/>
                  </a:lnTo>
                  <a:lnTo>
                    <a:pt x="12" y="5"/>
                  </a:lnTo>
                  <a:lnTo>
                    <a:pt x="33" y="2"/>
                  </a:lnTo>
                  <a:lnTo>
                    <a:pt x="52" y="14"/>
                  </a:lnTo>
                  <a:lnTo>
                    <a:pt x="75" y="4"/>
                  </a:lnTo>
                  <a:lnTo>
                    <a:pt x="91" y="9"/>
                  </a:lnTo>
                  <a:lnTo>
                    <a:pt x="115" y="0"/>
                  </a:lnTo>
                  <a:lnTo>
                    <a:pt x="138" y="1"/>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212" name="Freeform 211"/>
            <p:cNvSpPr>
              <a:spLocks/>
            </p:cNvSpPr>
            <p:nvPr/>
          </p:nvSpPr>
          <p:spPr bwMode="auto">
            <a:xfrm>
              <a:off x="2583094" y="3650897"/>
              <a:ext cx="62819" cy="26405"/>
            </a:xfrm>
            <a:custGeom>
              <a:avLst/>
              <a:gdLst>
                <a:gd name="T0" fmla="*/ 14 w 38"/>
                <a:gd name="T1" fmla="*/ 0 h 17"/>
                <a:gd name="T2" fmla="*/ 26 w 38"/>
                <a:gd name="T3" fmla="*/ 2 h 17"/>
                <a:gd name="T4" fmla="*/ 35 w 38"/>
                <a:gd name="T5" fmla="*/ 7 h 17"/>
                <a:gd name="T6" fmla="*/ 38 w 38"/>
                <a:gd name="T7" fmla="*/ 13 h 17"/>
                <a:gd name="T8" fmla="*/ 25 w 38"/>
                <a:gd name="T9" fmla="*/ 13 h 17"/>
                <a:gd name="T10" fmla="*/ 19 w 38"/>
                <a:gd name="T11" fmla="*/ 17 h 17"/>
                <a:gd name="T12" fmla="*/ 9 w 38"/>
                <a:gd name="T13" fmla="*/ 13 h 17"/>
                <a:gd name="T14" fmla="*/ 0 w 38"/>
                <a:gd name="T15" fmla="*/ 6 h 17"/>
                <a:gd name="T16" fmla="*/ 2 w 38"/>
                <a:gd name="T17" fmla="*/ 1 h 17"/>
                <a:gd name="T18" fmla="*/ 10 w 38"/>
                <a:gd name="T19" fmla="*/ 0 h 17"/>
                <a:gd name="T20" fmla="*/ 14 w 38"/>
                <a:gd name="T21"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8" h="17">
                  <a:moveTo>
                    <a:pt x="14" y="0"/>
                  </a:moveTo>
                  <a:lnTo>
                    <a:pt x="26" y="2"/>
                  </a:lnTo>
                  <a:lnTo>
                    <a:pt x="35" y="7"/>
                  </a:lnTo>
                  <a:lnTo>
                    <a:pt x="38" y="13"/>
                  </a:lnTo>
                  <a:lnTo>
                    <a:pt x="25" y="13"/>
                  </a:lnTo>
                  <a:lnTo>
                    <a:pt x="19" y="17"/>
                  </a:lnTo>
                  <a:lnTo>
                    <a:pt x="9" y="13"/>
                  </a:lnTo>
                  <a:lnTo>
                    <a:pt x="0" y="6"/>
                  </a:lnTo>
                  <a:lnTo>
                    <a:pt x="2" y="1"/>
                  </a:lnTo>
                  <a:lnTo>
                    <a:pt x="10" y="0"/>
                  </a:lnTo>
                  <a:lnTo>
                    <a:pt x="14"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213" name="Freeform 212"/>
            <p:cNvSpPr>
              <a:spLocks/>
            </p:cNvSpPr>
            <p:nvPr/>
          </p:nvSpPr>
          <p:spPr bwMode="auto">
            <a:xfrm>
              <a:off x="1546572" y="3192685"/>
              <a:ext cx="796815" cy="585580"/>
            </a:xfrm>
            <a:custGeom>
              <a:avLst/>
              <a:gdLst>
                <a:gd name="T0" fmla="*/ 298 w 482"/>
                <a:gd name="T1" fmla="*/ 175 h 377"/>
                <a:gd name="T2" fmla="*/ 288 w 482"/>
                <a:gd name="T3" fmla="*/ 225 h 377"/>
                <a:gd name="T4" fmla="*/ 303 w 482"/>
                <a:gd name="T5" fmla="*/ 266 h 377"/>
                <a:gd name="T6" fmla="*/ 329 w 482"/>
                <a:gd name="T7" fmla="*/ 294 h 377"/>
                <a:gd name="T8" fmla="*/ 366 w 482"/>
                <a:gd name="T9" fmla="*/ 295 h 377"/>
                <a:gd name="T10" fmla="*/ 405 w 482"/>
                <a:gd name="T11" fmla="*/ 279 h 377"/>
                <a:gd name="T12" fmla="*/ 419 w 482"/>
                <a:gd name="T13" fmla="*/ 243 h 377"/>
                <a:gd name="T14" fmla="*/ 468 w 482"/>
                <a:gd name="T15" fmla="*/ 234 h 377"/>
                <a:gd name="T16" fmla="*/ 480 w 482"/>
                <a:gd name="T17" fmla="*/ 246 h 377"/>
                <a:gd name="T18" fmla="*/ 465 w 482"/>
                <a:gd name="T19" fmla="*/ 275 h 377"/>
                <a:gd name="T20" fmla="*/ 451 w 482"/>
                <a:gd name="T21" fmla="*/ 295 h 377"/>
                <a:gd name="T22" fmla="*/ 436 w 482"/>
                <a:gd name="T23" fmla="*/ 308 h 377"/>
                <a:gd name="T24" fmla="*/ 430 w 482"/>
                <a:gd name="T25" fmla="*/ 309 h 377"/>
                <a:gd name="T26" fmla="*/ 395 w 482"/>
                <a:gd name="T27" fmla="*/ 321 h 377"/>
                <a:gd name="T28" fmla="*/ 399 w 482"/>
                <a:gd name="T29" fmla="*/ 333 h 377"/>
                <a:gd name="T30" fmla="*/ 402 w 482"/>
                <a:gd name="T31" fmla="*/ 346 h 377"/>
                <a:gd name="T32" fmla="*/ 370 w 482"/>
                <a:gd name="T33" fmla="*/ 367 h 377"/>
                <a:gd name="T34" fmla="*/ 348 w 482"/>
                <a:gd name="T35" fmla="*/ 355 h 377"/>
                <a:gd name="T36" fmla="*/ 315 w 482"/>
                <a:gd name="T37" fmla="*/ 344 h 377"/>
                <a:gd name="T38" fmla="*/ 278 w 482"/>
                <a:gd name="T39" fmla="*/ 349 h 377"/>
                <a:gd name="T40" fmla="*/ 236 w 482"/>
                <a:gd name="T41" fmla="*/ 332 h 377"/>
                <a:gd name="T42" fmla="*/ 199 w 482"/>
                <a:gd name="T43" fmla="*/ 307 h 377"/>
                <a:gd name="T44" fmla="*/ 165 w 482"/>
                <a:gd name="T45" fmla="*/ 290 h 377"/>
                <a:gd name="T46" fmla="*/ 138 w 482"/>
                <a:gd name="T47" fmla="*/ 255 h 377"/>
                <a:gd name="T48" fmla="*/ 149 w 482"/>
                <a:gd name="T49" fmla="*/ 242 h 377"/>
                <a:gd name="T50" fmla="*/ 146 w 482"/>
                <a:gd name="T51" fmla="*/ 217 h 377"/>
                <a:gd name="T52" fmla="*/ 116 w 482"/>
                <a:gd name="T53" fmla="*/ 169 h 377"/>
                <a:gd name="T54" fmla="*/ 95 w 482"/>
                <a:gd name="T55" fmla="*/ 143 h 377"/>
                <a:gd name="T56" fmla="*/ 85 w 482"/>
                <a:gd name="T57" fmla="*/ 115 h 377"/>
                <a:gd name="T58" fmla="*/ 68 w 482"/>
                <a:gd name="T59" fmla="*/ 88 h 377"/>
                <a:gd name="T60" fmla="*/ 59 w 482"/>
                <a:gd name="T61" fmla="*/ 56 h 377"/>
                <a:gd name="T62" fmla="*/ 50 w 482"/>
                <a:gd name="T63" fmla="*/ 24 h 377"/>
                <a:gd name="T64" fmla="*/ 31 w 482"/>
                <a:gd name="T65" fmla="*/ 27 h 377"/>
                <a:gd name="T66" fmla="*/ 31 w 482"/>
                <a:gd name="T67" fmla="*/ 62 h 377"/>
                <a:gd name="T68" fmla="*/ 43 w 482"/>
                <a:gd name="T69" fmla="*/ 82 h 377"/>
                <a:gd name="T70" fmla="*/ 46 w 482"/>
                <a:gd name="T71" fmla="*/ 102 h 377"/>
                <a:gd name="T72" fmla="*/ 61 w 482"/>
                <a:gd name="T73" fmla="*/ 125 h 377"/>
                <a:gd name="T74" fmla="*/ 67 w 482"/>
                <a:gd name="T75" fmla="*/ 164 h 377"/>
                <a:gd name="T76" fmla="*/ 80 w 482"/>
                <a:gd name="T77" fmla="*/ 185 h 377"/>
                <a:gd name="T78" fmla="*/ 74 w 482"/>
                <a:gd name="T79" fmla="*/ 205 h 377"/>
                <a:gd name="T80" fmla="*/ 59 w 482"/>
                <a:gd name="T81" fmla="*/ 181 h 377"/>
                <a:gd name="T82" fmla="*/ 45 w 482"/>
                <a:gd name="T83" fmla="*/ 150 h 377"/>
                <a:gd name="T84" fmla="*/ 28 w 482"/>
                <a:gd name="T85" fmla="*/ 123 h 377"/>
                <a:gd name="T86" fmla="*/ 13 w 482"/>
                <a:gd name="T87" fmla="*/ 115 h 377"/>
                <a:gd name="T88" fmla="*/ 14 w 482"/>
                <a:gd name="T89" fmla="*/ 103 h 377"/>
                <a:gd name="T90" fmla="*/ 17 w 482"/>
                <a:gd name="T91" fmla="*/ 71 h 377"/>
                <a:gd name="T92" fmla="*/ 4 w 482"/>
                <a:gd name="T93" fmla="*/ 39 h 377"/>
                <a:gd name="T94" fmla="*/ 21 w 482"/>
                <a:gd name="T95" fmla="*/ 2 h 377"/>
                <a:gd name="T96" fmla="*/ 64 w 482"/>
                <a:gd name="T97" fmla="*/ 14 h 377"/>
                <a:gd name="T98" fmla="*/ 148 w 482"/>
                <a:gd name="T99" fmla="*/ 28 h 377"/>
                <a:gd name="T100" fmla="*/ 185 w 482"/>
                <a:gd name="T101" fmla="*/ 27 h 377"/>
                <a:gd name="T102" fmla="*/ 202 w 482"/>
                <a:gd name="T103" fmla="*/ 54 h 377"/>
                <a:gd name="T104" fmla="*/ 224 w 482"/>
                <a:gd name="T105" fmla="*/ 78 h 377"/>
                <a:gd name="T106" fmla="*/ 264 w 482"/>
                <a:gd name="T107" fmla="*/ 69 h 377"/>
                <a:gd name="T108" fmla="*/ 280 w 482"/>
                <a:gd name="T109" fmla="*/ 107 h 377"/>
                <a:gd name="T110" fmla="*/ 296 w 482"/>
                <a:gd name="T111" fmla="*/ 138 h 3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482" h="377">
                  <a:moveTo>
                    <a:pt x="315" y="142"/>
                  </a:moveTo>
                  <a:lnTo>
                    <a:pt x="304" y="160"/>
                  </a:lnTo>
                  <a:lnTo>
                    <a:pt x="298" y="175"/>
                  </a:lnTo>
                  <a:lnTo>
                    <a:pt x="291" y="203"/>
                  </a:lnTo>
                  <a:lnTo>
                    <a:pt x="287" y="213"/>
                  </a:lnTo>
                  <a:lnTo>
                    <a:pt x="288" y="225"/>
                  </a:lnTo>
                  <a:lnTo>
                    <a:pt x="292" y="235"/>
                  </a:lnTo>
                  <a:lnTo>
                    <a:pt x="293" y="251"/>
                  </a:lnTo>
                  <a:lnTo>
                    <a:pt x="303" y="266"/>
                  </a:lnTo>
                  <a:lnTo>
                    <a:pt x="305" y="278"/>
                  </a:lnTo>
                  <a:lnTo>
                    <a:pt x="311" y="288"/>
                  </a:lnTo>
                  <a:lnTo>
                    <a:pt x="329" y="294"/>
                  </a:lnTo>
                  <a:lnTo>
                    <a:pt x="335" y="302"/>
                  </a:lnTo>
                  <a:lnTo>
                    <a:pt x="352" y="297"/>
                  </a:lnTo>
                  <a:lnTo>
                    <a:pt x="366" y="295"/>
                  </a:lnTo>
                  <a:lnTo>
                    <a:pt x="380" y="291"/>
                  </a:lnTo>
                  <a:lnTo>
                    <a:pt x="392" y="287"/>
                  </a:lnTo>
                  <a:lnTo>
                    <a:pt x="405" y="279"/>
                  </a:lnTo>
                  <a:lnTo>
                    <a:pt x="411" y="267"/>
                  </a:lnTo>
                  <a:lnTo>
                    <a:pt x="415" y="249"/>
                  </a:lnTo>
                  <a:lnTo>
                    <a:pt x="419" y="243"/>
                  </a:lnTo>
                  <a:lnTo>
                    <a:pt x="432" y="238"/>
                  </a:lnTo>
                  <a:lnTo>
                    <a:pt x="452" y="233"/>
                  </a:lnTo>
                  <a:lnTo>
                    <a:pt x="468" y="234"/>
                  </a:lnTo>
                  <a:lnTo>
                    <a:pt x="479" y="232"/>
                  </a:lnTo>
                  <a:lnTo>
                    <a:pt x="482" y="236"/>
                  </a:lnTo>
                  <a:lnTo>
                    <a:pt x="480" y="246"/>
                  </a:lnTo>
                  <a:lnTo>
                    <a:pt x="469" y="259"/>
                  </a:lnTo>
                  <a:lnTo>
                    <a:pt x="463" y="271"/>
                  </a:lnTo>
                  <a:lnTo>
                    <a:pt x="465" y="275"/>
                  </a:lnTo>
                  <a:lnTo>
                    <a:pt x="461" y="284"/>
                  </a:lnTo>
                  <a:lnTo>
                    <a:pt x="455" y="300"/>
                  </a:lnTo>
                  <a:lnTo>
                    <a:pt x="451" y="295"/>
                  </a:lnTo>
                  <a:lnTo>
                    <a:pt x="447" y="295"/>
                  </a:lnTo>
                  <a:lnTo>
                    <a:pt x="444" y="295"/>
                  </a:lnTo>
                  <a:lnTo>
                    <a:pt x="436" y="308"/>
                  </a:lnTo>
                  <a:lnTo>
                    <a:pt x="433" y="306"/>
                  </a:lnTo>
                  <a:lnTo>
                    <a:pt x="430" y="306"/>
                  </a:lnTo>
                  <a:lnTo>
                    <a:pt x="430" y="309"/>
                  </a:lnTo>
                  <a:lnTo>
                    <a:pt x="413" y="309"/>
                  </a:lnTo>
                  <a:lnTo>
                    <a:pt x="396" y="309"/>
                  </a:lnTo>
                  <a:lnTo>
                    <a:pt x="395" y="321"/>
                  </a:lnTo>
                  <a:lnTo>
                    <a:pt x="387" y="321"/>
                  </a:lnTo>
                  <a:lnTo>
                    <a:pt x="393" y="328"/>
                  </a:lnTo>
                  <a:lnTo>
                    <a:pt x="399" y="333"/>
                  </a:lnTo>
                  <a:lnTo>
                    <a:pt x="400" y="337"/>
                  </a:lnTo>
                  <a:lnTo>
                    <a:pt x="403" y="338"/>
                  </a:lnTo>
                  <a:lnTo>
                    <a:pt x="402" y="346"/>
                  </a:lnTo>
                  <a:lnTo>
                    <a:pt x="378" y="346"/>
                  </a:lnTo>
                  <a:lnTo>
                    <a:pt x="368" y="363"/>
                  </a:lnTo>
                  <a:lnTo>
                    <a:pt x="370" y="367"/>
                  </a:lnTo>
                  <a:lnTo>
                    <a:pt x="367" y="371"/>
                  </a:lnTo>
                  <a:lnTo>
                    <a:pt x="366" y="377"/>
                  </a:lnTo>
                  <a:lnTo>
                    <a:pt x="348" y="355"/>
                  </a:lnTo>
                  <a:lnTo>
                    <a:pt x="339" y="348"/>
                  </a:lnTo>
                  <a:lnTo>
                    <a:pt x="325" y="343"/>
                  </a:lnTo>
                  <a:lnTo>
                    <a:pt x="315" y="344"/>
                  </a:lnTo>
                  <a:lnTo>
                    <a:pt x="299" y="352"/>
                  </a:lnTo>
                  <a:lnTo>
                    <a:pt x="290" y="354"/>
                  </a:lnTo>
                  <a:lnTo>
                    <a:pt x="278" y="349"/>
                  </a:lnTo>
                  <a:lnTo>
                    <a:pt x="265" y="345"/>
                  </a:lnTo>
                  <a:lnTo>
                    <a:pt x="249" y="335"/>
                  </a:lnTo>
                  <a:lnTo>
                    <a:pt x="236" y="332"/>
                  </a:lnTo>
                  <a:lnTo>
                    <a:pt x="216" y="323"/>
                  </a:lnTo>
                  <a:lnTo>
                    <a:pt x="203" y="313"/>
                  </a:lnTo>
                  <a:lnTo>
                    <a:pt x="199" y="307"/>
                  </a:lnTo>
                  <a:lnTo>
                    <a:pt x="189" y="306"/>
                  </a:lnTo>
                  <a:lnTo>
                    <a:pt x="171" y="299"/>
                  </a:lnTo>
                  <a:lnTo>
                    <a:pt x="165" y="290"/>
                  </a:lnTo>
                  <a:lnTo>
                    <a:pt x="148" y="278"/>
                  </a:lnTo>
                  <a:lnTo>
                    <a:pt x="141" y="265"/>
                  </a:lnTo>
                  <a:lnTo>
                    <a:pt x="138" y="255"/>
                  </a:lnTo>
                  <a:lnTo>
                    <a:pt x="145" y="253"/>
                  </a:lnTo>
                  <a:lnTo>
                    <a:pt x="144" y="247"/>
                  </a:lnTo>
                  <a:lnTo>
                    <a:pt x="149" y="242"/>
                  </a:lnTo>
                  <a:lnTo>
                    <a:pt x="150" y="234"/>
                  </a:lnTo>
                  <a:lnTo>
                    <a:pt x="146" y="225"/>
                  </a:lnTo>
                  <a:lnTo>
                    <a:pt x="146" y="217"/>
                  </a:lnTo>
                  <a:lnTo>
                    <a:pt x="142" y="206"/>
                  </a:lnTo>
                  <a:lnTo>
                    <a:pt x="131" y="186"/>
                  </a:lnTo>
                  <a:lnTo>
                    <a:pt x="116" y="169"/>
                  </a:lnTo>
                  <a:lnTo>
                    <a:pt x="110" y="156"/>
                  </a:lnTo>
                  <a:lnTo>
                    <a:pt x="97" y="148"/>
                  </a:lnTo>
                  <a:lnTo>
                    <a:pt x="95" y="143"/>
                  </a:lnTo>
                  <a:lnTo>
                    <a:pt x="101" y="130"/>
                  </a:lnTo>
                  <a:lnTo>
                    <a:pt x="93" y="125"/>
                  </a:lnTo>
                  <a:lnTo>
                    <a:pt x="85" y="115"/>
                  </a:lnTo>
                  <a:lnTo>
                    <a:pt x="85" y="101"/>
                  </a:lnTo>
                  <a:lnTo>
                    <a:pt x="75" y="99"/>
                  </a:lnTo>
                  <a:lnTo>
                    <a:pt x="68" y="88"/>
                  </a:lnTo>
                  <a:lnTo>
                    <a:pt x="63" y="78"/>
                  </a:lnTo>
                  <a:lnTo>
                    <a:pt x="64" y="72"/>
                  </a:lnTo>
                  <a:lnTo>
                    <a:pt x="59" y="56"/>
                  </a:lnTo>
                  <a:lnTo>
                    <a:pt x="58" y="40"/>
                  </a:lnTo>
                  <a:lnTo>
                    <a:pt x="61" y="32"/>
                  </a:lnTo>
                  <a:lnTo>
                    <a:pt x="50" y="24"/>
                  </a:lnTo>
                  <a:lnTo>
                    <a:pt x="44" y="25"/>
                  </a:lnTo>
                  <a:lnTo>
                    <a:pt x="36" y="19"/>
                  </a:lnTo>
                  <a:lnTo>
                    <a:pt x="31" y="27"/>
                  </a:lnTo>
                  <a:lnTo>
                    <a:pt x="30" y="37"/>
                  </a:lnTo>
                  <a:lnTo>
                    <a:pt x="27" y="53"/>
                  </a:lnTo>
                  <a:lnTo>
                    <a:pt x="31" y="62"/>
                  </a:lnTo>
                  <a:lnTo>
                    <a:pt x="39" y="76"/>
                  </a:lnTo>
                  <a:lnTo>
                    <a:pt x="41" y="81"/>
                  </a:lnTo>
                  <a:lnTo>
                    <a:pt x="43" y="82"/>
                  </a:lnTo>
                  <a:lnTo>
                    <a:pt x="43" y="89"/>
                  </a:lnTo>
                  <a:lnTo>
                    <a:pt x="47" y="89"/>
                  </a:lnTo>
                  <a:lnTo>
                    <a:pt x="46" y="102"/>
                  </a:lnTo>
                  <a:lnTo>
                    <a:pt x="51" y="108"/>
                  </a:lnTo>
                  <a:lnTo>
                    <a:pt x="52" y="115"/>
                  </a:lnTo>
                  <a:lnTo>
                    <a:pt x="61" y="125"/>
                  </a:lnTo>
                  <a:lnTo>
                    <a:pt x="62" y="145"/>
                  </a:lnTo>
                  <a:lnTo>
                    <a:pt x="65" y="154"/>
                  </a:lnTo>
                  <a:lnTo>
                    <a:pt x="67" y="164"/>
                  </a:lnTo>
                  <a:lnTo>
                    <a:pt x="66" y="174"/>
                  </a:lnTo>
                  <a:lnTo>
                    <a:pt x="74" y="175"/>
                  </a:lnTo>
                  <a:lnTo>
                    <a:pt x="80" y="185"/>
                  </a:lnTo>
                  <a:lnTo>
                    <a:pt x="84" y="194"/>
                  </a:lnTo>
                  <a:lnTo>
                    <a:pt x="83" y="198"/>
                  </a:lnTo>
                  <a:lnTo>
                    <a:pt x="74" y="205"/>
                  </a:lnTo>
                  <a:lnTo>
                    <a:pt x="71" y="205"/>
                  </a:lnTo>
                  <a:lnTo>
                    <a:pt x="68" y="193"/>
                  </a:lnTo>
                  <a:lnTo>
                    <a:pt x="59" y="181"/>
                  </a:lnTo>
                  <a:lnTo>
                    <a:pt x="49" y="171"/>
                  </a:lnTo>
                  <a:lnTo>
                    <a:pt x="41" y="165"/>
                  </a:lnTo>
                  <a:lnTo>
                    <a:pt x="45" y="150"/>
                  </a:lnTo>
                  <a:lnTo>
                    <a:pt x="45" y="139"/>
                  </a:lnTo>
                  <a:lnTo>
                    <a:pt x="38" y="133"/>
                  </a:lnTo>
                  <a:lnTo>
                    <a:pt x="28" y="123"/>
                  </a:lnTo>
                  <a:lnTo>
                    <a:pt x="25" y="126"/>
                  </a:lnTo>
                  <a:lnTo>
                    <a:pt x="22" y="121"/>
                  </a:lnTo>
                  <a:lnTo>
                    <a:pt x="13" y="115"/>
                  </a:lnTo>
                  <a:lnTo>
                    <a:pt x="6" y="103"/>
                  </a:lnTo>
                  <a:lnTo>
                    <a:pt x="7" y="102"/>
                  </a:lnTo>
                  <a:lnTo>
                    <a:pt x="14" y="103"/>
                  </a:lnTo>
                  <a:lnTo>
                    <a:pt x="23" y="95"/>
                  </a:lnTo>
                  <a:lnTo>
                    <a:pt x="26" y="86"/>
                  </a:lnTo>
                  <a:lnTo>
                    <a:pt x="17" y="71"/>
                  </a:lnTo>
                  <a:lnTo>
                    <a:pt x="8" y="65"/>
                  </a:lnTo>
                  <a:lnTo>
                    <a:pt x="6" y="52"/>
                  </a:lnTo>
                  <a:lnTo>
                    <a:pt x="4" y="39"/>
                  </a:lnTo>
                  <a:lnTo>
                    <a:pt x="1" y="22"/>
                  </a:lnTo>
                  <a:lnTo>
                    <a:pt x="0" y="4"/>
                  </a:lnTo>
                  <a:lnTo>
                    <a:pt x="21" y="2"/>
                  </a:lnTo>
                  <a:lnTo>
                    <a:pt x="43" y="0"/>
                  </a:lnTo>
                  <a:lnTo>
                    <a:pt x="41" y="4"/>
                  </a:lnTo>
                  <a:lnTo>
                    <a:pt x="64" y="14"/>
                  </a:lnTo>
                  <a:lnTo>
                    <a:pt x="99" y="29"/>
                  </a:lnTo>
                  <a:lnTo>
                    <a:pt x="134" y="28"/>
                  </a:lnTo>
                  <a:lnTo>
                    <a:pt x="148" y="28"/>
                  </a:lnTo>
                  <a:lnTo>
                    <a:pt x="150" y="20"/>
                  </a:lnTo>
                  <a:lnTo>
                    <a:pt x="181" y="20"/>
                  </a:lnTo>
                  <a:lnTo>
                    <a:pt x="185" y="27"/>
                  </a:lnTo>
                  <a:lnTo>
                    <a:pt x="192" y="34"/>
                  </a:lnTo>
                  <a:lnTo>
                    <a:pt x="200" y="43"/>
                  </a:lnTo>
                  <a:lnTo>
                    <a:pt x="202" y="54"/>
                  </a:lnTo>
                  <a:lnTo>
                    <a:pt x="203" y="65"/>
                  </a:lnTo>
                  <a:lnTo>
                    <a:pt x="211" y="71"/>
                  </a:lnTo>
                  <a:lnTo>
                    <a:pt x="224" y="78"/>
                  </a:lnTo>
                  <a:lnTo>
                    <a:pt x="240" y="61"/>
                  </a:lnTo>
                  <a:lnTo>
                    <a:pt x="254" y="61"/>
                  </a:lnTo>
                  <a:lnTo>
                    <a:pt x="264" y="69"/>
                  </a:lnTo>
                  <a:lnTo>
                    <a:pt x="269" y="83"/>
                  </a:lnTo>
                  <a:lnTo>
                    <a:pt x="273" y="95"/>
                  </a:lnTo>
                  <a:lnTo>
                    <a:pt x="280" y="107"/>
                  </a:lnTo>
                  <a:lnTo>
                    <a:pt x="281" y="122"/>
                  </a:lnTo>
                  <a:lnTo>
                    <a:pt x="283" y="132"/>
                  </a:lnTo>
                  <a:lnTo>
                    <a:pt x="296" y="138"/>
                  </a:lnTo>
                  <a:lnTo>
                    <a:pt x="307" y="143"/>
                  </a:lnTo>
                  <a:lnTo>
                    <a:pt x="315" y="142"/>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214" name="Freeform 213"/>
            <p:cNvSpPr>
              <a:spLocks/>
            </p:cNvSpPr>
            <p:nvPr/>
          </p:nvSpPr>
          <p:spPr bwMode="auto">
            <a:xfrm>
              <a:off x="2283875" y="3762732"/>
              <a:ext cx="142170" cy="139793"/>
            </a:xfrm>
            <a:custGeom>
              <a:avLst/>
              <a:gdLst>
                <a:gd name="T0" fmla="*/ 33 w 86"/>
                <a:gd name="T1" fmla="*/ 82 h 90"/>
                <a:gd name="T2" fmla="*/ 27 w 86"/>
                <a:gd name="T3" fmla="*/ 75 h 90"/>
                <a:gd name="T4" fmla="*/ 19 w 86"/>
                <a:gd name="T5" fmla="*/ 67 h 90"/>
                <a:gd name="T6" fmla="*/ 15 w 86"/>
                <a:gd name="T7" fmla="*/ 60 h 90"/>
                <a:gd name="T8" fmla="*/ 8 w 86"/>
                <a:gd name="T9" fmla="*/ 54 h 90"/>
                <a:gd name="T10" fmla="*/ 0 w 86"/>
                <a:gd name="T11" fmla="*/ 44 h 90"/>
                <a:gd name="T12" fmla="*/ 2 w 86"/>
                <a:gd name="T13" fmla="*/ 41 h 90"/>
                <a:gd name="T14" fmla="*/ 5 w 86"/>
                <a:gd name="T15" fmla="*/ 44 h 90"/>
                <a:gd name="T16" fmla="*/ 6 w 86"/>
                <a:gd name="T17" fmla="*/ 43 h 90"/>
                <a:gd name="T18" fmla="*/ 12 w 86"/>
                <a:gd name="T19" fmla="*/ 42 h 90"/>
                <a:gd name="T20" fmla="*/ 15 w 86"/>
                <a:gd name="T21" fmla="*/ 37 h 90"/>
                <a:gd name="T22" fmla="*/ 18 w 86"/>
                <a:gd name="T23" fmla="*/ 37 h 90"/>
                <a:gd name="T24" fmla="*/ 18 w 86"/>
                <a:gd name="T25" fmla="*/ 27 h 90"/>
                <a:gd name="T26" fmla="*/ 23 w 86"/>
                <a:gd name="T27" fmla="*/ 26 h 90"/>
                <a:gd name="T28" fmla="*/ 26 w 86"/>
                <a:gd name="T29" fmla="*/ 26 h 90"/>
                <a:gd name="T30" fmla="*/ 31 w 86"/>
                <a:gd name="T31" fmla="*/ 21 h 90"/>
                <a:gd name="T32" fmla="*/ 36 w 86"/>
                <a:gd name="T33" fmla="*/ 25 h 90"/>
                <a:gd name="T34" fmla="*/ 38 w 86"/>
                <a:gd name="T35" fmla="*/ 22 h 90"/>
                <a:gd name="T36" fmla="*/ 41 w 86"/>
                <a:gd name="T37" fmla="*/ 20 h 90"/>
                <a:gd name="T38" fmla="*/ 48 w 86"/>
                <a:gd name="T39" fmla="*/ 14 h 90"/>
                <a:gd name="T40" fmla="*/ 49 w 86"/>
                <a:gd name="T41" fmla="*/ 10 h 90"/>
                <a:gd name="T42" fmla="*/ 51 w 86"/>
                <a:gd name="T43" fmla="*/ 10 h 90"/>
                <a:gd name="T44" fmla="*/ 54 w 86"/>
                <a:gd name="T45" fmla="*/ 5 h 90"/>
                <a:gd name="T46" fmla="*/ 56 w 86"/>
                <a:gd name="T47" fmla="*/ 5 h 90"/>
                <a:gd name="T48" fmla="*/ 58 w 86"/>
                <a:gd name="T49" fmla="*/ 8 h 90"/>
                <a:gd name="T50" fmla="*/ 62 w 86"/>
                <a:gd name="T51" fmla="*/ 9 h 90"/>
                <a:gd name="T52" fmla="*/ 66 w 86"/>
                <a:gd name="T53" fmla="*/ 6 h 90"/>
                <a:gd name="T54" fmla="*/ 71 w 86"/>
                <a:gd name="T55" fmla="*/ 6 h 90"/>
                <a:gd name="T56" fmla="*/ 77 w 86"/>
                <a:gd name="T57" fmla="*/ 3 h 90"/>
                <a:gd name="T58" fmla="*/ 80 w 86"/>
                <a:gd name="T59" fmla="*/ 0 h 90"/>
                <a:gd name="T60" fmla="*/ 86 w 86"/>
                <a:gd name="T61" fmla="*/ 1 h 90"/>
                <a:gd name="T62" fmla="*/ 85 w 86"/>
                <a:gd name="T63" fmla="*/ 3 h 90"/>
                <a:gd name="T64" fmla="*/ 83 w 86"/>
                <a:gd name="T65" fmla="*/ 8 h 90"/>
                <a:gd name="T66" fmla="*/ 84 w 86"/>
                <a:gd name="T67" fmla="*/ 15 h 90"/>
                <a:gd name="T68" fmla="*/ 79 w 86"/>
                <a:gd name="T69" fmla="*/ 22 h 90"/>
                <a:gd name="T70" fmla="*/ 77 w 86"/>
                <a:gd name="T71" fmla="*/ 30 h 90"/>
                <a:gd name="T72" fmla="*/ 76 w 86"/>
                <a:gd name="T73" fmla="*/ 40 h 90"/>
                <a:gd name="T74" fmla="*/ 76 w 86"/>
                <a:gd name="T75" fmla="*/ 45 h 90"/>
                <a:gd name="T76" fmla="*/ 76 w 86"/>
                <a:gd name="T77" fmla="*/ 54 h 90"/>
                <a:gd name="T78" fmla="*/ 73 w 86"/>
                <a:gd name="T79" fmla="*/ 56 h 90"/>
                <a:gd name="T80" fmla="*/ 70 w 86"/>
                <a:gd name="T81" fmla="*/ 65 h 90"/>
                <a:gd name="T82" fmla="*/ 71 w 86"/>
                <a:gd name="T83" fmla="*/ 71 h 90"/>
                <a:gd name="T84" fmla="*/ 67 w 86"/>
                <a:gd name="T85" fmla="*/ 76 h 90"/>
                <a:gd name="T86" fmla="*/ 67 w 86"/>
                <a:gd name="T87" fmla="*/ 82 h 90"/>
                <a:gd name="T88" fmla="*/ 70 w 86"/>
                <a:gd name="T89" fmla="*/ 85 h 90"/>
                <a:gd name="T90" fmla="*/ 65 w 86"/>
                <a:gd name="T91" fmla="*/ 90 h 90"/>
                <a:gd name="T92" fmla="*/ 60 w 86"/>
                <a:gd name="T93" fmla="*/ 88 h 90"/>
                <a:gd name="T94" fmla="*/ 57 w 86"/>
                <a:gd name="T95" fmla="*/ 84 h 90"/>
                <a:gd name="T96" fmla="*/ 52 w 86"/>
                <a:gd name="T97" fmla="*/ 82 h 90"/>
                <a:gd name="T98" fmla="*/ 47 w 86"/>
                <a:gd name="T99" fmla="*/ 85 h 90"/>
                <a:gd name="T100" fmla="*/ 36 w 86"/>
                <a:gd name="T101" fmla="*/ 79 h 90"/>
                <a:gd name="T102" fmla="*/ 33 w 86"/>
                <a:gd name="T103" fmla="*/ 82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86" h="90">
                  <a:moveTo>
                    <a:pt x="33" y="82"/>
                  </a:moveTo>
                  <a:lnTo>
                    <a:pt x="27" y="75"/>
                  </a:lnTo>
                  <a:lnTo>
                    <a:pt x="19" y="67"/>
                  </a:lnTo>
                  <a:lnTo>
                    <a:pt x="15" y="60"/>
                  </a:lnTo>
                  <a:lnTo>
                    <a:pt x="8" y="54"/>
                  </a:lnTo>
                  <a:lnTo>
                    <a:pt x="0" y="44"/>
                  </a:lnTo>
                  <a:lnTo>
                    <a:pt x="2" y="41"/>
                  </a:lnTo>
                  <a:lnTo>
                    <a:pt x="5" y="44"/>
                  </a:lnTo>
                  <a:lnTo>
                    <a:pt x="6" y="43"/>
                  </a:lnTo>
                  <a:lnTo>
                    <a:pt x="12" y="42"/>
                  </a:lnTo>
                  <a:lnTo>
                    <a:pt x="15" y="37"/>
                  </a:lnTo>
                  <a:lnTo>
                    <a:pt x="18" y="37"/>
                  </a:lnTo>
                  <a:lnTo>
                    <a:pt x="18" y="27"/>
                  </a:lnTo>
                  <a:lnTo>
                    <a:pt x="23" y="26"/>
                  </a:lnTo>
                  <a:lnTo>
                    <a:pt x="26" y="26"/>
                  </a:lnTo>
                  <a:lnTo>
                    <a:pt x="31" y="21"/>
                  </a:lnTo>
                  <a:lnTo>
                    <a:pt x="36" y="25"/>
                  </a:lnTo>
                  <a:lnTo>
                    <a:pt x="38" y="22"/>
                  </a:lnTo>
                  <a:lnTo>
                    <a:pt x="41" y="20"/>
                  </a:lnTo>
                  <a:lnTo>
                    <a:pt x="48" y="14"/>
                  </a:lnTo>
                  <a:lnTo>
                    <a:pt x="49" y="10"/>
                  </a:lnTo>
                  <a:lnTo>
                    <a:pt x="51" y="10"/>
                  </a:lnTo>
                  <a:lnTo>
                    <a:pt x="54" y="5"/>
                  </a:lnTo>
                  <a:lnTo>
                    <a:pt x="56" y="5"/>
                  </a:lnTo>
                  <a:lnTo>
                    <a:pt x="58" y="8"/>
                  </a:lnTo>
                  <a:lnTo>
                    <a:pt x="62" y="9"/>
                  </a:lnTo>
                  <a:lnTo>
                    <a:pt x="66" y="6"/>
                  </a:lnTo>
                  <a:lnTo>
                    <a:pt x="71" y="6"/>
                  </a:lnTo>
                  <a:lnTo>
                    <a:pt x="77" y="3"/>
                  </a:lnTo>
                  <a:lnTo>
                    <a:pt x="80" y="0"/>
                  </a:lnTo>
                  <a:lnTo>
                    <a:pt x="86" y="1"/>
                  </a:lnTo>
                  <a:lnTo>
                    <a:pt x="85" y="3"/>
                  </a:lnTo>
                  <a:lnTo>
                    <a:pt x="83" y="8"/>
                  </a:lnTo>
                  <a:lnTo>
                    <a:pt x="84" y="15"/>
                  </a:lnTo>
                  <a:lnTo>
                    <a:pt x="79" y="22"/>
                  </a:lnTo>
                  <a:lnTo>
                    <a:pt x="77" y="30"/>
                  </a:lnTo>
                  <a:lnTo>
                    <a:pt x="76" y="40"/>
                  </a:lnTo>
                  <a:lnTo>
                    <a:pt x="76" y="45"/>
                  </a:lnTo>
                  <a:lnTo>
                    <a:pt x="76" y="54"/>
                  </a:lnTo>
                  <a:lnTo>
                    <a:pt x="73" y="56"/>
                  </a:lnTo>
                  <a:lnTo>
                    <a:pt x="70" y="65"/>
                  </a:lnTo>
                  <a:lnTo>
                    <a:pt x="71" y="71"/>
                  </a:lnTo>
                  <a:lnTo>
                    <a:pt x="67" y="76"/>
                  </a:lnTo>
                  <a:lnTo>
                    <a:pt x="67" y="82"/>
                  </a:lnTo>
                  <a:lnTo>
                    <a:pt x="70" y="85"/>
                  </a:lnTo>
                  <a:lnTo>
                    <a:pt x="65" y="90"/>
                  </a:lnTo>
                  <a:lnTo>
                    <a:pt x="60" y="88"/>
                  </a:lnTo>
                  <a:lnTo>
                    <a:pt x="57" y="84"/>
                  </a:lnTo>
                  <a:lnTo>
                    <a:pt x="52" y="82"/>
                  </a:lnTo>
                  <a:lnTo>
                    <a:pt x="47" y="85"/>
                  </a:lnTo>
                  <a:lnTo>
                    <a:pt x="36" y="79"/>
                  </a:lnTo>
                  <a:lnTo>
                    <a:pt x="33" y="82"/>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215" name="Freeform 214"/>
            <p:cNvSpPr>
              <a:spLocks/>
            </p:cNvSpPr>
            <p:nvPr/>
          </p:nvSpPr>
          <p:spPr bwMode="auto">
            <a:xfrm>
              <a:off x="2414473" y="3938250"/>
              <a:ext cx="173581" cy="76110"/>
            </a:xfrm>
            <a:custGeom>
              <a:avLst/>
              <a:gdLst>
                <a:gd name="T0" fmla="*/ 92 w 105"/>
                <a:gd name="T1" fmla="*/ 49 h 49"/>
                <a:gd name="T2" fmla="*/ 87 w 105"/>
                <a:gd name="T3" fmla="*/ 43 h 49"/>
                <a:gd name="T4" fmla="*/ 83 w 105"/>
                <a:gd name="T5" fmla="*/ 32 h 49"/>
                <a:gd name="T6" fmla="*/ 88 w 105"/>
                <a:gd name="T7" fmla="*/ 27 h 49"/>
                <a:gd name="T8" fmla="*/ 83 w 105"/>
                <a:gd name="T9" fmla="*/ 25 h 49"/>
                <a:gd name="T10" fmla="*/ 80 w 105"/>
                <a:gd name="T11" fmla="*/ 18 h 49"/>
                <a:gd name="T12" fmla="*/ 72 w 105"/>
                <a:gd name="T13" fmla="*/ 12 h 49"/>
                <a:gd name="T14" fmla="*/ 63 w 105"/>
                <a:gd name="T15" fmla="*/ 14 h 49"/>
                <a:gd name="T16" fmla="*/ 59 w 105"/>
                <a:gd name="T17" fmla="*/ 21 h 49"/>
                <a:gd name="T18" fmla="*/ 52 w 105"/>
                <a:gd name="T19" fmla="*/ 26 h 49"/>
                <a:gd name="T20" fmla="*/ 48 w 105"/>
                <a:gd name="T21" fmla="*/ 27 h 49"/>
                <a:gd name="T22" fmla="*/ 46 w 105"/>
                <a:gd name="T23" fmla="*/ 31 h 49"/>
                <a:gd name="T24" fmla="*/ 54 w 105"/>
                <a:gd name="T25" fmla="*/ 43 h 49"/>
                <a:gd name="T26" fmla="*/ 49 w 105"/>
                <a:gd name="T27" fmla="*/ 45 h 49"/>
                <a:gd name="T28" fmla="*/ 46 w 105"/>
                <a:gd name="T29" fmla="*/ 48 h 49"/>
                <a:gd name="T30" fmla="*/ 37 w 105"/>
                <a:gd name="T31" fmla="*/ 49 h 49"/>
                <a:gd name="T32" fmla="*/ 35 w 105"/>
                <a:gd name="T33" fmla="*/ 37 h 49"/>
                <a:gd name="T34" fmla="*/ 32 w 105"/>
                <a:gd name="T35" fmla="*/ 40 h 49"/>
                <a:gd name="T36" fmla="*/ 26 w 105"/>
                <a:gd name="T37" fmla="*/ 39 h 49"/>
                <a:gd name="T38" fmla="*/ 23 w 105"/>
                <a:gd name="T39" fmla="*/ 31 h 49"/>
                <a:gd name="T40" fmla="*/ 16 w 105"/>
                <a:gd name="T41" fmla="*/ 29 h 49"/>
                <a:gd name="T42" fmla="*/ 11 w 105"/>
                <a:gd name="T43" fmla="*/ 27 h 49"/>
                <a:gd name="T44" fmla="*/ 3 w 105"/>
                <a:gd name="T45" fmla="*/ 27 h 49"/>
                <a:gd name="T46" fmla="*/ 2 w 105"/>
                <a:gd name="T47" fmla="*/ 32 h 49"/>
                <a:gd name="T48" fmla="*/ 0 w 105"/>
                <a:gd name="T49" fmla="*/ 29 h 49"/>
                <a:gd name="T50" fmla="*/ 1 w 105"/>
                <a:gd name="T51" fmla="*/ 24 h 49"/>
                <a:gd name="T52" fmla="*/ 3 w 105"/>
                <a:gd name="T53" fmla="*/ 20 h 49"/>
                <a:gd name="T54" fmla="*/ 3 w 105"/>
                <a:gd name="T55" fmla="*/ 16 h 49"/>
                <a:gd name="T56" fmla="*/ 6 w 105"/>
                <a:gd name="T57" fmla="*/ 14 h 49"/>
                <a:gd name="T58" fmla="*/ 2 w 105"/>
                <a:gd name="T59" fmla="*/ 11 h 49"/>
                <a:gd name="T60" fmla="*/ 2 w 105"/>
                <a:gd name="T61" fmla="*/ 2 h 49"/>
                <a:gd name="T62" fmla="*/ 9 w 105"/>
                <a:gd name="T63" fmla="*/ 1 h 49"/>
                <a:gd name="T64" fmla="*/ 16 w 105"/>
                <a:gd name="T65" fmla="*/ 8 h 49"/>
                <a:gd name="T66" fmla="*/ 15 w 105"/>
                <a:gd name="T67" fmla="*/ 12 h 49"/>
                <a:gd name="T68" fmla="*/ 22 w 105"/>
                <a:gd name="T69" fmla="*/ 13 h 49"/>
                <a:gd name="T70" fmla="*/ 24 w 105"/>
                <a:gd name="T71" fmla="*/ 12 h 49"/>
                <a:gd name="T72" fmla="*/ 29 w 105"/>
                <a:gd name="T73" fmla="*/ 17 h 49"/>
                <a:gd name="T74" fmla="*/ 38 w 105"/>
                <a:gd name="T75" fmla="*/ 15 h 49"/>
                <a:gd name="T76" fmla="*/ 46 w 105"/>
                <a:gd name="T77" fmla="*/ 10 h 49"/>
                <a:gd name="T78" fmla="*/ 57 w 105"/>
                <a:gd name="T79" fmla="*/ 6 h 49"/>
                <a:gd name="T80" fmla="*/ 64 w 105"/>
                <a:gd name="T81" fmla="*/ 0 h 49"/>
                <a:gd name="T82" fmla="*/ 74 w 105"/>
                <a:gd name="T83" fmla="*/ 1 h 49"/>
                <a:gd name="T84" fmla="*/ 73 w 105"/>
                <a:gd name="T85" fmla="*/ 3 h 49"/>
                <a:gd name="T86" fmla="*/ 83 w 105"/>
                <a:gd name="T87" fmla="*/ 4 h 49"/>
                <a:gd name="T88" fmla="*/ 91 w 105"/>
                <a:gd name="T89" fmla="*/ 7 h 49"/>
                <a:gd name="T90" fmla="*/ 97 w 105"/>
                <a:gd name="T91" fmla="*/ 14 h 49"/>
                <a:gd name="T92" fmla="*/ 103 w 105"/>
                <a:gd name="T93" fmla="*/ 19 h 49"/>
                <a:gd name="T94" fmla="*/ 101 w 105"/>
                <a:gd name="T95" fmla="*/ 22 h 49"/>
                <a:gd name="T96" fmla="*/ 105 w 105"/>
                <a:gd name="T97" fmla="*/ 35 h 49"/>
                <a:gd name="T98" fmla="*/ 101 w 105"/>
                <a:gd name="T99" fmla="*/ 41 h 49"/>
                <a:gd name="T100" fmla="*/ 95 w 105"/>
                <a:gd name="T101" fmla="*/ 39 h 49"/>
                <a:gd name="T102" fmla="*/ 92 w 105"/>
                <a:gd name="T103" fmla="*/ 49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05" h="49">
                  <a:moveTo>
                    <a:pt x="92" y="49"/>
                  </a:moveTo>
                  <a:lnTo>
                    <a:pt x="87" y="43"/>
                  </a:lnTo>
                  <a:lnTo>
                    <a:pt x="83" y="32"/>
                  </a:lnTo>
                  <a:lnTo>
                    <a:pt x="88" y="27"/>
                  </a:lnTo>
                  <a:lnTo>
                    <a:pt x="83" y="25"/>
                  </a:lnTo>
                  <a:lnTo>
                    <a:pt x="80" y="18"/>
                  </a:lnTo>
                  <a:lnTo>
                    <a:pt x="72" y="12"/>
                  </a:lnTo>
                  <a:lnTo>
                    <a:pt x="63" y="14"/>
                  </a:lnTo>
                  <a:lnTo>
                    <a:pt x="59" y="21"/>
                  </a:lnTo>
                  <a:lnTo>
                    <a:pt x="52" y="26"/>
                  </a:lnTo>
                  <a:lnTo>
                    <a:pt x="48" y="27"/>
                  </a:lnTo>
                  <a:lnTo>
                    <a:pt x="46" y="31"/>
                  </a:lnTo>
                  <a:lnTo>
                    <a:pt x="54" y="43"/>
                  </a:lnTo>
                  <a:lnTo>
                    <a:pt x="49" y="45"/>
                  </a:lnTo>
                  <a:lnTo>
                    <a:pt x="46" y="48"/>
                  </a:lnTo>
                  <a:lnTo>
                    <a:pt x="37" y="49"/>
                  </a:lnTo>
                  <a:lnTo>
                    <a:pt x="35" y="37"/>
                  </a:lnTo>
                  <a:lnTo>
                    <a:pt x="32" y="40"/>
                  </a:lnTo>
                  <a:lnTo>
                    <a:pt x="26" y="39"/>
                  </a:lnTo>
                  <a:lnTo>
                    <a:pt x="23" y="31"/>
                  </a:lnTo>
                  <a:lnTo>
                    <a:pt x="16" y="29"/>
                  </a:lnTo>
                  <a:lnTo>
                    <a:pt x="11" y="27"/>
                  </a:lnTo>
                  <a:lnTo>
                    <a:pt x="3" y="27"/>
                  </a:lnTo>
                  <a:lnTo>
                    <a:pt x="2" y="32"/>
                  </a:lnTo>
                  <a:lnTo>
                    <a:pt x="0" y="29"/>
                  </a:lnTo>
                  <a:lnTo>
                    <a:pt x="1" y="24"/>
                  </a:lnTo>
                  <a:lnTo>
                    <a:pt x="3" y="20"/>
                  </a:lnTo>
                  <a:lnTo>
                    <a:pt x="3" y="16"/>
                  </a:lnTo>
                  <a:lnTo>
                    <a:pt x="6" y="14"/>
                  </a:lnTo>
                  <a:lnTo>
                    <a:pt x="2" y="11"/>
                  </a:lnTo>
                  <a:lnTo>
                    <a:pt x="2" y="2"/>
                  </a:lnTo>
                  <a:lnTo>
                    <a:pt x="9" y="1"/>
                  </a:lnTo>
                  <a:lnTo>
                    <a:pt x="16" y="8"/>
                  </a:lnTo>
                  <a:lnTo>
                    <a:pt x="15" y="12"/>
                  </a:lnTo>
                  <a:lnTo>
                    <a:pt x="22" y="13"/>
                  </a:lnTo>
                  <a:lnTo>
                    <a:pt x="24" y="12"/>
                  </a:lnTo>
                  <a:lnTo>
                    <a:pt x="29" y="17"/>
                  </a:lnTo>
                  <a:lnTo>
                    <a:pt x="38" y="15"/>
                  </a:lnTo>
                  <a:lnTo>
                    <a:pt x="46" y="10"/>
                  </a:lnTo>
                  <a:lnTo>
                    <a:pt x="57" y="6"/>
                  </a:lnTo>
                  <a:lnTo>
                    <a:pt x="64" y="0"/>
                  </a:lnTo>
                  <a:lnTo>
                    <a:pt x="74" y="1"/>
                  </a:lnTo>
                  <a:lnTo>
                    <a:pt x="73" y="3"/>
                  </a:lnTo>
                  <a:lnTo>
                    <a:pt x="83" y="4"/>
                  </a:lnTo>
                  <a:lnTo>
                    <a:pt x="91" y="7"/>
                  </a:lnTo>
                  <a:lnTo>
                    <a:pt x="97" y="14"/>
                  </a:lnTo>
                  <a:lnTo>
                    <a:pt x="103" y="19"/>
                  </a:lnTo>
                  <a:lnTo>
                    <a:pt x="101" y="22"/>
                  </a:lnTo>
                  <a:lnTo>
                    <a:pt x="105" y="35"/>
                  </a:lnTo>
                  <a:lnTo>
                    <a:pt x="101" y="41"/>
                  </a:lnTo>
                  <a:lnTo>
                    <a:pt x="95" y="39"/>
                  </a:lnTo>
                  <a:lnTo>
                    <a:pt x="92" y="4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216" name="Freeform 215"/>
            <p:cNvSpPr>
              <a:spLocks/>
            </p:cNvSpPr>
            <p:nvPr/>
          </p:nvSpPr>
          <p:spPr bwMode="auto">
            <a:xfrm>
              <a:off x="2457454" y="4250455"/>
              <a:ext cx="400061" cy="590239"/>
            </a:xfrm>
            <a:custGeom>
              <a:avLst/>
              <a:gdLst>
                <a:gd name="T0" fmla="*/ 229 w 242"/>
                <a:gd name="T1" fmla="*/ 374 h 380"/>
                <a:gd name="T2" fmla="*/ 201 w 242"/>
                <a:gd name="T3" fmla="*/ 368 h 380"/>
                <a:gd name="T4" fmla="*/ 160 w 242"/>
                <a:gd name="T5" fmla="*/ 338 h 380"/>
                <a:gd name="T6" fmla="*/ 111 w 242"/>
                <a:gd name="T7" fmla="*/ 303 h 380"/>
                <a:gd name="T8" fmla="*/ 104 w 242"/>
                <a:gd name="T9" fmla="*/ 280 h 380"/>
                <a:gd name="T10" fmla="*/ 66 w 242"/>
                <a:gd name="T11" fmla="*/ 214 h 380"/>
                <a:gd name="T12" fmla="*/ 38 w 242"/>
                <a:gd name="T13" fmla="*/ 163 h 380"/>
                <a:gd name="T14" fmla="*/ 17 w 242"/>
                <a:gd name="T15" fmla="*/ 134 h 380"/>
                <a:gd name="T16" fmla="*/ 9 w 242"/>
                <a:gd name="T17" fmla="*/ 117 h 380"/>
                <a:gd name="T18" fmla="*/ 5 w 242"/>
                <a:gd name="T19" fmla="*/ 82 h 380"/>
                <a:gd name="T20" fmla="*/ 22 w 242"/>
                <a:gd name="T21" fmla="*/ 78 h 380"/>
                <a:gd name="T22" fmla="*/ 17 w 242"/>
                <a:gd name="T23" fmla="*/ 90 h 380"/>
                <a:gd name="T24" fmla="*/ 33 w 242"/>
                <a:gd name="T25" fmla="*/ 91 h 380"/>
                <a:gd name="T26" fmla="*/ 51 w 242"/>
                <a:gd name="T27" fmla="*/ 93 h 380"/>
                <a:gd name="T28" fmla="*/ 65 w 242"/>
                <a:gd name="T29" fmla="*/ 61 h 380"/>
                <a:gd name="T30" fmla="*/ 106 w 242"/>
                <a:gd name="T31" fmla="*/ 31 h 380"/>
                <a:gd name="T32" fmla="*/ 109 w 242"/>
                <a:gd name="T33" fmla="*/ 1 h 380"/>
                <a:gd name="T34" fmla="*/ 127 w 242"/>
                <a:gd name="T35" fmla="*/ 10 h 380"/>
                <a:gd name="T36" fmla="*/ 141 w 242"/>
                <a:gd name="T37" fmla="*/ 25 h 380"/>
                <a:gd name="T38" fmla="*/ 166 w 242"/>
                <a:gd name="T39" fmla="*/ 49 h 380"/>
                <a:gd name="T40" fmla="*/ 182 w 242"/>
                <a:gd name="T41" fmla="*/ 47 h 380"/>
                <a:gd name="T42" fmla="*/ 208 w 242"/>
                <a:gd name="T43" fmla="*/ 55 h 380"/>
                <a:gd name="T44" fmla="*/ 202 w 242"/>
                <a:gd name="T45" fmla="*/ 77 h 380"/>
                <a:gd name="T46" fmla="*/ 194 w 242"/>
                <a:gd name="T47" fmla="*/ 87 h 380"/>
                <a:gd name="T48" fmla="*/ 177 w 242"/>
                <a:gd name="T49" fmla="*/ 94 h 380"/>
                <a:gd name="T50" fmla="*/ 156 w 242"/>
                <a:gd name="T51" fmla="*/ 118 h 380"/>
                <a:gd name="T52" fmla="*/ 153 w 242"/>
                <a:gd name="T53" fmla="*/ 136 h 380"/>
                <a:gd name="T54" fmla="*/ 143 w 242"/>
                <a:gd name="T55" fmla="*/ 151 h 380"/>
                <a:gd name="T56" fmla="*/ 147 w 242"/>
                <a:gd name="T57" fmla="*/ 173 h 380"/>
                <a:gd name="T58" fmla="*/ 154 w 242"/>
                <a:gd name="T59" fmla="*/ 195 h 380"/>
                <a:gd name="T60" fmla="*/ 174 w 242"/>
                <a:gd name="T61" fmla="*/ 207 h 380"/>
                <a:gd name="T62" fmla="*/ 204 w 242"/>
                <a:gd name="T63" fmla="*/ 196 h 380"/>
                <a:gd name="T64" fmla="*/ 213 w 242"/>
                <a:gd name="T65" fmla="*/ 230 h 380"/>
                <a:gd name="T66" fmla="*/ 241 w 242"/>
                <a:gd name="T67" fmla="*/ 259 h 380"/>
                <a:gd name="T68" fmla="*/ 238 w 242"/>
                <a:gd name="T69" fmla="*/ 281 h 380"/>
                <a:gd name="T70" fmla="*/ 233 w 242"/>
                <a:gd name="T71" fmla="*/ 309 h 380"/>
                <a:gd name="T72" fmla="*/ 233 w 242"/>
                <a:gd name="T73" fmla="*/ 324 h 380"/>
                <a:gd name="T74" fmla="*/ 233 w 242"/>
                <a:gd name="T75" fmla="*/ 364 h 3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242" h="380">
                  <a:moveTo>
                    <a:pt x="233" y="364"/>
                  </a:moveTo>
                  <a:lnTo>
                    <a:pt x="229" y="374"/>
                  </a:lnTo>
                  <a:lnTo>
                    <a:pt x="220" y="380"/>
                  </a:lnTo>
                  <a:lnTo>
                    <a:pt x="201" y="368"/>
                  </a:lnTo>
                  <a:lnTo>
                    <a:pt x="199" y="359"/>
                  </a:lnTo>
                  <a:lnTo>
                    <a:pt x="160" y="338"/>
                  </a:lnTo>
                  <a:lnTo>
                    <a:pt x="126" y="315"/>
                  </a:lnTo>
                  <a:lnTo>
                    <a:pt x="111" y="303"/>
                  </a:lnTo>
                  <a:lnTo>
                    <a:pt x="102" y="286"/>
                  </a:lnTo>
                  <a:lnTo>
                    <a:pt x="104" y="280"/>
                  </a:lnTo>
                  <a:lnTo>
                    <a:pt x="87" y="252"/>
                  </a:lnTo>
                  <a:lnTo>
                    <a:pt x="66" y="214"/>
                  </a:lnTo>
                  <a:lnTo>
                    <a:pt x="46" y="173"/>
                  </a:lnTo>
                  <a:lnTo>
                    <a:pt x="38" y="163"/>
                  </a:lnTo>
                  <a:lnTo>
                    <a:pt x="32" y="148"/>
                  </a:lnTo>
                  <a:lnTo>
                    <a:pt x="17" y="134"/>
                  </a:lnTo>
                  <a:lnTo>
                    <a:pt x="4" y="126"/>
                  </a:lnTo>
                  <a:lnTo>
                    <a:pt x="9" y="117"/>
                  </a:lnTo>
                  <a:lnTo>
                    <a:pt x="0" y="97"/>
                  </a:lnTo>
                  <a:lnTo>
                    <a:pt x="5" y="82"/>
                  </a:lnTo>
                  <a:lnTo>
                    <a:pt x="20" y="69"/>
                  </a:lnTo>
                  <a:lnTo>
                    <a:pt x="22" y="78"/>
                  </a:lnTo>
                  <a:lnTo>
                    <a:pt x="17" y="83"/>
                  </a:lnTo>
                  <a:lnTo>
                    <a:pt x="17" y="90"/>
                  </a:lnTo>
                  <a:lnTo>
                    <a:pt x="25" y="89"/>
                  </a:lnTo>
                  <a:lnTo>
                    <a:pt x="33" y="91"/>
                  </a:lnTo>
                  <a:lnTo>
                    <a:pt x="41" y="101"/>
                  </a:lnTo>
                  <a:lnTo>
                    <a:pt x="51" y="93"/>
                  </a:lnTo>
                  <a:lnTo>
                    <a:pt x="54" y="79"/>
                  </a:lnTo>
                  <a:lnTo>
                    <a:pt x="65" y="61"/>
                  </a:lnTo>
                  <a:lnTo>
                    <a:pt x="87" y="53"/>
                  </a:lnTo>
                  <a:lnTo>
                    <a:pt x="106" y="31"/>
                  </a:lnTo>
                  <a:lnTo>
                    <a:pt x="112" y="17"/>
                  </a:lnTo>
                  <a:lnTo>
                    <a:pt x="109" y="1"/>
                  </a:lnTo>
                  <a:lnTo>
                    <a:pt x="114" y="0"/>
                  </a:lnTo>
                  <a:lnTo>
                    <a:pt x="127" y="10"/>
                  </a:lnTo>
                  <a:lnTo>
                    <a:pt x="132" y="19"/>
                  </a:lnTo>
                  <a:lnTo>
                    <a:pt x="141" y="25"/>
                  </a:lnTo>
                  <a:lnTo>
                    <a:pt x="152" y="46"/>
                  </a:lnTo>
                  <a:lnTo>
                    <a:pt x="166" y="49"/>
                  </a:lnTo>
                  <a:lnTo>
                    <a:pt x="176" y="43"/>
                  </a:lnTo>
                  <a:lnTo>
                    <a:pt x="182" y="47"/>
                  </a:lnTo>
                  <a:lnTo>
                    <a:pt x="193" y="45"/>
                  </a:lnTo>
                  <a:lnTo>
                    <a:pt x="208" y="55"/>
                  </a:lnTo>
                  <a:lnTo>
                    <a:pt x="196" y="76"/>
                  </a:lnTo>
                  <a:lnTo>
                    <a:pt x="202" y="77"/>
                  </a:lnTo>
                  <a:lnTo>
                    <a:pt x="211" y="88"/>
                  </a:lnTo>
                  <a:lnTo>
                    <a:pt x="194" y="87"/>
                  </a:lnTo>
                  <a:lnTo>
                    <a:pt x="192" y="90"/>
                  </a:lnTo>
                  <a:lnTo>
                    <a:pt x="177" y="94"/>
                  </a:lnTo>
                  <a:lnTo>
                    <a:pt x="157" y="108"/>
                  </a:lnTo>
                  <a:lnTo>
                    <a:pt x="156" y="118"/>
                  </a:lnTo>
                  <a:lnTo>
                    <a:pt x="151" y="125"/>
                  </a:lnTo>
                  <a:lnTo>
                    <a:pt x="153" y="136"/>
                  </a:lnTo>
                  <a:lnTo>
                    <a:pt x="142" y="142"/>
                  </a:lnTo>
                  <a:lnTo>
                    <a:pt x="143" y="151"/>
                  </a:lnTo>
                  <a:lnTo>
                    <a:pt x="138" y="155"/>
                  </a:lnTo>
                  <a:lnTo>
                    <a:pt x="147" y="173"/>
                  </a:lnTo>
                  <a:lnTo>
                    <a:pt x="157" y="186"/>
                  </a:lnTo>
                  <a:lnTo>
                    <a:pt x="154" y="195"/>
                  </a:lnTo>
                  <a:lnTo>
                    <a:pt x="166" y="196"/>
                  </a:lnTo>
                  <a:lnTo>
                    <a:pt x="174" y="207"/>
                  </a:lnTo>
                  <a:lnTo>
                    <a:pt x="190" y="208"/>
                  </a:lnTo>
                  <a:lnTo>
                    <a:pt x="204" y="196"/>
                  </a:lnTo>
                  <a:lnTo>
                    <a:pt x="205" y="227"/>
                  </a:lnTo>
                  <a:lnTo>
                    <a:pt x="213" y="230"/>
                  </a:lnTo>
                  <a:lnTo>
                    <a:pt x="223" y="226"/>
                  </a:lnTo>
                  <a:lnTo>
                    <a:pt x="241" y="259"/>
                  </a:lnTo>
                  <a:lnTo>
                    <a:pt x="238" y="266"/>
                  </a:lnTo>
                  <a:lnTo>
                    <a:pt x="238" y="281"/>
                  </a:lnTo>
                  <a:lnTo>
                    <a:pt x="239" y="299"/>
                  </a:lnTo>
                  <a:lnTo>
                    <a:pt x="233" y="309"/>
                  </a:lnTo>
                  <a:lnTo>
                    <a:pt x="236" y="317"/>
                  </a:lnTo>
                  <a:lnTo>
                    <a:pt x="233" y="324"/>
                  </a:lnTo>
                  <a:lnTo>
                    <a:pt x="242" y="341"/>
                  </a:lnTo>
                  <a:lnTo>
                    <a:pt x="233" y="364"/>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217" name="Freeform 216"/>
            <p:cNvSpPr>
              <a:spLocks/>
            </p:cNvSpPr>
            <p:nvPr/>
          </p:nvSpPr>
          <p:spPr bwMode="auto">
            <a:xfrm>
              <a:off x="2915375" y="3650896"/>
              <a:ext cx="49594" cy="17087"/>
            </a:xfrm>
            <a:custGeom>
              <a:avLst/>
              <a:gdLst>
                <a:gd name="T0" fmla="*/ 18 w 30"/>
                <a:gd name="T1" fmla="*/ 0 h 11"/>
                <a:gd name="T2" fmla="*/ 27 w 30"/>
                <a:gd name="T3" fmla="*/ 1 h 11"/>
                <a:gd name="T4" fmla="*/ 30 w 30"/>
                <a:gd name="T5" fmla="*/ 6 h 11"/>
                <a:gd name="T6" fmla="*/ 24 w 30"/>
                <a:gd name="T7" fmla="*/ 11 h 11"/>
                <a:gd name="T8" fmla="*/ 11 w 30"/>
                <a:gd name="T9" fmla="*/ 11 h 11"/>
                <a:gd name="T10" fmla="*/ 0 w 30"/>
                <a:gd name="T11" fmla="*/ 11 h 11"/>
                <a:gd name="T12" fmla="*/ 0 w 30"/>
                <a:gd name="T13" fmla="*/ 3 h 11"/>
                <a:gd name="T14" fmla="*/ 3 w 30"/>
                <a:gd name="T15" fmla="*/ 0 h 11"/>
                <a:gd name="T16" fmla="*/ 18 w 30"/>
                <a:gd name="T17"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11">
                  <a:moveTo>
                    <a:pt x="18" y="0"/>
                  </a:moveTo>
                  <a:lnTo>
                    <a:pt x="27" y="1"/>
                  </a:lnTo>
                  <a:lnTo>
                    <a:pt x="30" y="6"/>
                  </a:lnTo>
                  <a:lnTo>
                    <a:pt x="24" y="11"/>
                  </a:lnTo>
                  <a:lnTo>
                    <a:pt x="11" y="11"/>
                  </a:lnTo>
                  <a:lnTo>
                    <a:pt x="0" y="11"/>
                  </a:lnTo>
                  <a:lnTo>
                    <a:pt x="0" y="3"/>
                  </a:lnTo>
                  <a:lnTo>
                    <a:pt x="3" y="0"/>
                  </a:lnTo>
                  <a:lnTo>
                    <a:pt x="18"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218" name="Freeform 217"/>
            <p:cNvSpPr>
              <a:spLocks/>
            </p:cNvSpPr>
            <p:nvPr/>
          </p:nvSpPr>
          <p:spPr bwMode="auto">
            <a:xfrm>
              <a:off x="3065812" y="4871759"/>
              <a:ext cx="257890" cy="265608"/>
            </a:xfrm>
            <a:custGeom>
              <a:avLst/>
              <a:gdLst>
                <a:gd name="T0" fmla="*/ 0 w 156"/>
                <a:gd name="T1" fmla="*/ 61 h 171"/>
                <a:gd name="T2" fmla="*/ 4 w 156"/>
                <a:gd name="T3" fmla="*/ 36 h 171"/>
                <a:gd name="T4" fmla="*/ 3 w 156"/>
                <a:gd name="T5" fmla="*/ 25 h 171"/>
                <a:gd name="T6" fmla="*/ 10 w 156"/>
                <a:gd name="T7" fmla="*/ 6 h 171"/>
                <a:gd name="T8" fmla="*/ 41 w 156"/>
                <a:gd name="T9" fmla="*/ 0 h 171"/>
                <a:gd name="T10" fmla="*/ 58 w 156"/>
                <a:gd name="T11" fmla="*/ 1 h 171"/>
                <a:gd name="T12" fmla="*/ 76 w 156"/>
                <a:gd name="T13" fmla="*/ 11 h 171"/>
                <a:gd name="T14" fmla="*/ 77 w 156"/>
                <a:gd name="T15" fmla="*/ 18 h 171"/>
                <a:gd name="T16" fmla="*/ 83 w 156"/>
                <a:gd name="T17" fmla="*/ 29 h 171"/>
                <a:gd name="T18" fmla="*/ 85 w 156"/>
                <a:gd name="T19" fmla="*/ 57 h 171"/>
                <a:gd name="T20" fmla="*/ 104 w 156"/>
                <a:gd name="T21" fmla="*/ 61 h 171"/>
                <a:gd name="T22" fmla="*/ 111 w 156"/>
                <a:gd name="T23" fmla="*/ 57 h 171"/>
                <a:gd name="T24" fmla="*/ 124 w 156"/>
                <a:gd name="T25" fmla="*/ 63 h 171"/>
                <a:gd name="T26" fmla="*/ 128 w 156"/>
                <a:gd name="T27" fmla="*/ 69 h 171"/>
                <a:gd name="T28" fmla="*/ 132 w 156"/>
                <a:gd name="T29" fmla="*/ 88 h 171"/>
                <a:gd name="T30" fmla="*/ 135 w 156"/>
                <a:gd name="T31" fmla="*/ 96 h 171"/>
                <a:gd name="T32" fmla="*/ 141 w 156"/>
                <a:gd name="T33" fmla="*/ 97 h 171"/>
                <a:gd name="T34" fmla="*/ 148 w 156"/>
                <a:gd name="T35" fmla="*/ 94 h 171"/>
                <a:gd name="T36" fmla="*/ 155 w 156"/>
                <a:gd name="T37" fmla="*/ 97 h 171"/>
                <a:gd name="T38" fmla="*/ 156 w 156"/>
                <a:gd name="T39" fmla="*/ 109 h 171"/>
                <a:gd name="T40" fmla="*/ 155 w 156"/>
                <a:gd name="T41" fmla="*/ 121 h 171"/>
                <a:gd name="T42" fmla="*/ 153 w 156"/>
                <a:gd name="T43" fmla="*/ 133 h 171"/>
                <a:gd name="T44" fmla="*/ 152 w 156"/>
                <a:gd name="T45" fmla="*/ 151 h 171"/>
                <a:gd name="T46" fmla="*/ 138 w 156"/>
                <a:gd name="T47" fmla="*/ 167 h 171"/>
                <a:gd name="T48" fmla="*/ 124 w 156"/>
                <a:gd name="T49" fmla="*/ 171 h 171"/>
                <a:gd name="T50" fmla="*/ 104 w 156"/>
                <a:gd name="T51" fmla="*/ 167 h 171"/>
                <a:gd name="T52" fmla="*/ 85 w 156"/>
                <a:gd name="T53" fmla="*/ 162 h 171"/>
                <a:gd name="T54" fmla="*/ 99 w 156"/>
                <a:gd name="T55" fmla="*/ 130 h 171"/>
                <a:gd name="T56" fmla="*/ 95 w 156"/>
                <a:gd name="T57" fmla="*/ 121 h 171"/>
                <a:gd name="T58" fmla="*/ 76 w 156"/>
                <a:gd name="T59" fmla="*/ 113 h 171"/>
                <a:gd name="T60" fmla="*/ 52 w 156"/>
                <a:gd name="T61" fmla="*/ 98 h 171"/>
                <a:gd name="T62" fmla="*/ 37 w 156"/>
                <a:gd name="T63" fmla="*/ 95 h 171"/>
                <a:gd name="T64" fmla="*/ 0 w 156"/>
                <a:gd name="T65" fmla="*/ 61 h 1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56" h="171">
                  <a:moveTo>
                    <a:pt x="0" y="61"/>
                  </a:moveTo>
                  <a:lnTo>
                    <a:pt x="4" y="36"/>
                  </a:lnTo>
                  <a:lnTo>
                    <a:pt x="3" y="25"/>
                  </a:lnTo>
                  <a:lnTo>
                    <a:pt x="10" y="6"/>
                  </a:lnTo>
                  <a:lnTo>
                    <a:pt x="41" y="0"/>
                  </a:lnTo>
                  <a:lnTo>
                    <a:pt x="58" y="1"/>
                  </a:lnTo>
                  <a:lnTo>
                    <a:pt x="76" y="11"/>
                  </a:lnTo>
                  <a:lnTo>
                    <a:pt x="77" y="18"/>
                  </a:lnTo>
                  <a:lnTo>
                    <a:pt x="83" y="29"/>
                  </a:lnTo>
                  <a:lnTo>
                    <a:pt x="85" y="57"/>
                  </a:lnTo>
                  <a:lnTo>
                    <a:pt x="104" y="61"/>
                  </a:lnTo>
                  <a:lnTo>
                    <a:pt x="111" y="57"/>
                  </a:lnTo>
                  <a:lnTo>
                    <a:pt x="124" y="63"/>
                  </a:lnTo>
                  <a:lnTo>
                    <a:pt x="128" y="69"/>
                  </a:lnTo>
                  <a:lnTo>
                    <a:pt x="132" y="88"/>
                  </a:lnTo>
                  <a:lnTo>
                    <a:pt x="135" y="96"/>
                  </a:lnTo>
                  <a:lnTo>
                    <a:pt x="141" y="97"/>
                  </a:lnTo>
                  <a:lnTo>
                    <a:pt x="148" y="94"/>
                  </a:lnTo>
                  <a:lnTo>
                    <a:pt x="155" y="97"/>
                  </a:lnTo>
                  <a:lnTo>
                    <a:pt x="156" y="109"/>
                  </a:lnTo>
                  <a:lnTo>
                    <a:pt x="155" y="121"/>
                  </a:lnTo>
                  <a:lnTo>
                    <a:pt x="153" y="133"/>
                  </a:lnTo>
                  <a:lnTo>
                    <a:pt x="152" y="151"/>
                  </a:lnTo>
                  <a:lnTo>
                    <a:pt x="138" y="167"/>
                  </a:lnTo>
                  <a:lnTo>
                    <a:pt x="124" y="171"/>
                  </a:lnTo>
                  <a:lnTo>
                    <a:pt x="104" y="167"/>
                  </a:lnTo>
                  <a:lnTo>
                    <a:pt x="85" y="162"/>
                  </a:lnTo>
                  <a:lnTo>
                    <a:pt x="99" y="130"/>
                  </a:lnTo>
                  <a:lnTo>
                    <a:pt x="95" y="121"/>
                  </a:lnTo>
                  <a:lnTo>
                    <a:pt x="76" y="113"/>
                  </a:lnTo>
                  <a:lnTo>
                    <a:pt x="52" y="98"/>
                  </a:lnTo>
                  <a:lnTo>
                    <a:pt x="37" y="95"/>
                  </a:lnTo>
                  <a:lnTo>
                    <a:pt x="0" y="61"/>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219" name="Freeform 218"/>
            <p:cNvSpPr>
              <a:spLocks/>
            </p:cNvSpPr>
            <p:nvPr/>
          </p:nvSpPr>
          <p:spPr bwMode="auto">
            <a:xfrm>
              <a:off x="2212790" y="3782923"/>
              <a:ext cx="72738" cy="40386"/>
            </a:xfrm>
            <a:custGeom>
              <a:avLst/>
              <a:gdLst>
                <a:gd name="T0" fmla="*/ 42 w 44"/>
                <a:gd name="T1" fmla="*/ 21 h 26"/>
                <a:gd name="T2" fmla="*/ 39 w 44"/>
                <a:gd name="T3" fmla="*/ 26 h 26"/>
                <a:gd name="T4" fmla="*/ 29 w 44"/>
                <a:gd name="T5" fmla="*/ 26 h 26"/>
                <a:gd name="T6" fmla="*/ 22 w 44"/>
                <a:gd name="T7" fmla="*/ 24 h 26"/>
                <a:gd name="T8" fmla="*/ 15 w 44"/>
                <a:gd name="T9" fmla="*/ 20 h 26"/>
                <a:gd name="T10" fmla="*/ 5 w 44"/>
                <a:gd name="T11" fmla="*/ 18 h 26"/>
                <a:gd name="T12" fmla="*/ 0 w 44"/>
                <a:gd name="T13" fmla="*/ 14 h 26"/>
                <a:gd name="T14" fmla="*/ 1 w 44"/>
                <a:gd name="T15" fmla="*/ 11 h 26"/>
                <a:gd name="T16" fmla="*/ 8 w 44"/>
                <a:gd name="T17" fmla="*/ 6 h 26"/>
                <a:gd name="T18" fmla="*/ 12 w 44"/>
                <a:gd name="T19" fmla="*/ 3 h 26"/>
                <a:gd name="T20" fmla="*/ 11 w 44"/>
                <a:gd name="T21" fmla="*/ 1 h 26"/>
                <a:gd name="T22" fmla="*/ 15 w 44"/>
                <a:gd name="T23" fmla="*/ 0 h 26"/>
                <a:gd name="T24" fmla="*/ 20 w 44"/>
                <a:gd name="T25" fmla="*/ 1 h 26"/>
                <a:gd name="T26" fmla="*/ 24 w 44"/>
                <a:gd name="T27" fmla="*/ 6 h 26"/>
                <a:gd name="T28" fmla="*/ 29 w 44"/>
                <a:gd name="T29" fmla="*/ 9 h 26"/>
                <a:gd name="T30" fmla="*/ 29 w 44"/>
                <a:gd name="T31" fmla="*/ 12 h 26"/>
                <a:gd name="T32" fmla="*/ 38 w 44"/>
                <a:gd name="T33" fmla="*/ 9 h 26"/>
                <a:gd name="T34" fmla="*/ 41 w 44"/>
                <a:gd name="T35" fmla="*/ 11 h 26"/>
                <a:gd name="T36" fmla="*/ 44 w 44"/>
                <a:gd name="T37" fmla="*/ 13 h 26"/>
                <a:gd name="T38" fmla="*/ 42 w 44"/>
                <a:gd name="T39" fmla="*/ 21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4" h="26">
                  <a:moveTo>
                    <a:pt x="42" y="21"/>
                  </a:moveTo>
                  <a:lnTo>
                    <a:pt x="39" y="26"/>
                  </a:lnTo>
                  <a:lnTo>
                    <a:pt x="29" y="26"/>
                  </a:lnTo>
                  <a:lnTo>
                    <a:pt x="22" y="24"/>
                  </a:lnTo>
                  <a:lnTo>
                    <a:pt x="15" y="20"/>
                  </a:lnTo>
                  <a:lnTo>
                    <a:pt x="5" y="18"/>
                  </a:lnTo>
                  <a:lnTo>
                    <a:pt x="0" y="14"/>
                  </a:lnTo>
                  <a:lnTo>
                    <a:pt x="1" y="11"/>
                  </a:lnTo>
                  <a:lnTo>
                    <a:pt x="8" y="6"/>
                  </a:lnTo>
                  <a:lnTo>
                    <a:pt x="12" y="3"/>
                  </a:lnTo>
                  <a:lnTo>
                    <a:pt x="11" y="1"/>
                  </a:lnTo>
                  <a:lnTo>
                    <a:pt x="15" y="0"/>
                  </a:lnTo>
                  <a:lnTo>
                    <a:pt x="20" y="1"/>
                  </a:lnTo>
                  <a:lnTo>
                    <a:pt x="24" y="6"/>
                  </a:lnTo>
                  <a:lnTo>
                    <a:pt x="29" y="9"/>
                  </a:lnTo>
                  <a:lnTo>
                    <a:pt x="29" y="12"/>
                  </a:lnTo>
                  <a:lnTo>
                    <a:pt x="38" y="9"/>
                  </a:lnTo>
                  <a:lnTo>
                    <a:pt x="41" y="11"/>
                  </a:lnTo>
                  <a:lnTo>
                    <a:pt x="44" y="13"/>
                  </a:lnTo>
                  <a:lnTo>
                    <a:pt x="42" y="21"/>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220" name="Freeform 219"/>
            <p:cNvSpPr>
              <a:spLocks/>
            </p:cNvSpPr>
            <p:nvPr/>
          </p:nvSpPr>
          <p:spPr bwMode="auto">
            <a:xfrm>
              <a:off x="3166653" y="4053191"/>
              <a:ext cx="123987" cy="136687"/>
            </a:xfrm>
            <a:custGeom>
              <a:avLst/>
              <a:gdLst>
                <a:gd name="T0" fmla="*/ 17 w 75"/>
                <a:gd name="T1" fmla="*/ 1 h 88"/>
                <a:gd name="T2" fmla="*/ 39 w 75"/>
                <a:gd name="T3" fmla="*/ 5 h 88"/>
                <a:gd name="T4" fmla="*/ 41 w 75"/>
                <a:gd name="T5" fmla="*/ 2 h 88"/>
                <a:gd name="T6" fmla="*/ 56 w 75"/>
                <a:gd name="T7" fmla="*/ 0 h 88"/>
                <a:gd name="T8" fmla="*/ 75 w 75"/>
                <a:gd name="T9" fmla="*/ 6 h 88"/>
                <a:gd name="T10" fmla="*/ 65 w 75"/>
                <a:gd name="T11" fmla="*/ 24 h 88"/>
                <a:gd name="T12" fmla="*/ 66 w 75"/>
                <a:gd name="T13" fmla="*/ 38 h 88"/>
                <a:gd name="T14" fmla="*/ 74 w 75"/>
                <a:gd name="T15" fmla="*/ 50 h 88"/>
                <a:gd name="T16" fmla="*/ 70 w 75"/>
                <a:gd name="T17" fmla="*/ 59 h 88"/>
                <a:gd name="T18" fmla="*/ 68 w 75"/>
                <a:gd name="T19" fmla="*/ 69 h 88"/>
                <a:gd name="T20" fmla="*/ 64 w 75"/>
                <a:gd name="T21" fmla="*/ 77 h 88"/>
                <a:gd name="T22" fmla="*/ 53 w 75"/>
                <a:gd name="T23" fmla="*/ 73 h 88"/>
                <a:gd name="T24" fmla="*/ 45 w 75"/>
                <a:gd name="T25" fmla="*/ 75 h 88"/>
                <a:gd name="T26" fmla="*/ 37 w 75"/>
                <a:gd name="T27" fmla="*/ 73 h 88"/>
                <a:gd name="T28" fmla="*/ 35 w 75"/>
                <a:gd name="T29" fmla="*/ 79 h 88"/>
                <a:gd name="T30" fmla="*/ 38 w 75"/>
                <a:gd name="T31" fmla="*/ 83 h 88"/>
                <a:gd name="T32" fmla="*/ 37 w 75"/>
                <a:gd name="T33" fmla="*/ 88 h 88"/>
                <a:gd name="T34" fmla="*/ 27 w 75"/>
                <a:gd name="T35" fmla="*/ 86 h 88"/>
                <a:gd name="T36" fmla="*/ 16 w 75"/>
                <a:gd name="T37" fmla="*/ 68 h 88"/>
                <a:gd name="T38" fmla="*/ 13 w 75"/>
                <a:gd name="T39" fmla="*/ 56 h 88"/>
                <a:gd name="T40" fmla="*/ 7 w 75"/>
                <a:gd name="T41" fmla="*/ 56 h 88"/>
                <a:gd name="T42" fmla="*/ 0 w 75"/>
                <a:gd name="T43" fmla="*/ 41 h 88"/>
                <a:gd name="T44" fmla="*/ 3 w 75"/>
                <a:gd name="T45" fmla="*/ 30 h 88"/>
                <a:gd name="T46" fmla="*/ 2 w 75"/>
                <a:gd name="T47" fmla="*/ 25 h 88"/>
                <a:gd name="T48" fmla="*/ 13 w 75"/>
                <a:gd name="T49" fmla="*/ 20 h 88"/>
                <a:gd name="T50" fmla="*/ 17 w 75"/>
                <a:gd name="T51" fmla="*/ 1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5" h="88">
                  <a:moveTo>
                    <a:pt x="17" y="1"/>
                  </a:moveTo>
                  <a:lnTo>
                    <a:pt x="39" y="5"/>
                  </a:lnTo>
                  <a:lnTo>
                    <a:pt x="41" y="2"/>
                  </a:lnTo>
                  <a:lnTo>
                    <a:pt x="56" y="0"/>
                  </a:lnTo>
                  <a:lnTo>
                    <a:pt x="75" y="6"/>
                  </a:lnTo>
                  <a:lnTo>
                    <a:pt x="65" y="24"/>
                  </a:lnTo>
                  <a:lnTo>
                    <a:pt x="66" y="38"/>
                  </a:lnTo>
                  <a:lnTo>
                    <a:pt x="74" y="50"/>
                  </a:lnTo>
                  <a:lnTo>
                    <a:pt x="70" y="59"/>
                  </a:lnTo>
                  <a:lnTo>
                    <a:pt x="68" y="69"/>
                  </a:lnTo>
                  <a:lnTo>
                    <a:pt x="64" y="77"/>
                  </a:lnTo>
                  <a:lnTo>
                    <a:pt x="53" y="73"/>
                  </a:lnTo>
                  <a:lnTo>
                    <a:pt x="45" y="75"/>
                  </a:lnTo>
                  <a:lnTo>
                    <a:pt x="37" y="73"/>
                  </a:lnTo>
                  <a:lnTo>
                    <a:pt x="35" y="79"/>
                  </a:lnTo>
                  <a:lnTo>
                    <a:pt x="38" y="83"/>
                  </a:lnTo>
                  <a:lnTo>
                    <a:pt x="37" y="88"/>
                  </a:lnTo>
                  <a:lnTo>
                    <a:pt x="27" y="86"/>
                  </a:lnTo>
                  <a:lnTo>
                    <a:pt x="16" y="68"/>
                  </a:lnTo>
                  <a:lnTo>
                    <a:pt x="13" y="56"/>
                  </a:lnTo>
                  <a:lnTo>
                    <a:pt x="7" y="56"/>
                  </a:lnTo>
                  <a:lnTo>
                    <a:pt x="0" y="41"/>
                  </a:lnTo>
                  <a:lnTo>
                    <a:pt x="3" y="30"/>
                  </a:lnTo>
                  <a:lnTo>
                    <a:pt x="2" y="25"/>
                  </a:lnTo>
                  <a:lnTo>
                    <a:pt x="13" y="20"/>
                  </a:lnTo>
                  <a:lnTo>
                    <a:pt x="17" y="1"/>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221" name="Freeform 220"/>
            <p:cNvSpPr>
              <a:spLocks/>
            </p:cNvSpPr>
            <p:nvPr/>
          </p:nvSpPr>
          <p:spPr bwMode="auto">
            <a:xfrm>
              <a:off x="3054239" y="3896312"/>
              <a:ext cx="33063" cy="29512"/>
            </a:xfrm>
            <a:custGeom>
              <a:avLst/>
              <a:gdLst>
                <a:gd name="T0" fmla="*/ 6 w 20"/>
                <a:gd name="T1" fmla="*/ 3 h 19"/>
                <a:gd name="T2" fmla="*/ 16 w 20"/>
                <a:gd name="T3" fmla="*/ 0 h 19"/>
                <a:gd name="T4" fmla="*/ 20 w 20"/>
                <a:gd name="T5" fmla="*/ 1 h 19"/>
                <a:gd name="T6" fmla="*/ 19 w 20"/>
                <a:gd name="T7" fmla="*/ 16 h 19"/>
                <a:gd name="T8" fmla="*/ 3 w 20"/>
                <a:gd name="T9" fmla="*/ 19 h 19"/>
                <a:gd name="T10" fmla="*/ 0 w 20"/>
                <a:gd name="T11" fmla="*/ 17 h 19"/>
                <a:gd name="T12" fmla="*/ 6 w 20"/>
                <a:gd name="T13" fmla="*/ 11 h 19"/>
                <a:gd name="T14" fmla="*/ 6 w 20"/>
                <a:gd name="T15" fmla="*/ 3 h 1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0" h="19">
                  <a:moveTo>
                    <a:pt x="6" y="3"/>
                  </a:moveTo>
                  <a:lnTo>
                    <a:pt x="16" y="0"/>
                  </a:lnTo>
                  <a:lnTo>
                    <a:pt x="20" y="1"/>
                  </a:lnTo>
                  <a:lnTo>
                    <a:pt x="19" y="16"/>
                  </a:lnTo>
                  <a:lnTo>
                    <a:pt x="3" y="19"/>
                  </a:lnTo>
                  <a:lnTo>
                    <a:pt x="0" y="17"/>
                  </a:lnTo>
                  <a:lnTo>
                    <a:pt x="6" y="11"/>
                  </a:lnTo>
                  <a:lnTo>
                    <a:pt x="6" y="3"/>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222" name="Freeform 221"/>
            <p:cNvSpPr>
              <a:spLocks/>
            </p:cNvSpPr>
            <p:nvPr/>
          </p:nvSpPr>
          <p:spPr bwMode="auto">
            <a:xfrm>
              <a:off x="3246004" y="5219689"/>
              <a:ext cx="148783" cy="155326"/>
            </a:xfrm>
            <a:custGeom>
              <a:avLst/>
              <a:gdLst>
                <a:gd name="T0" fmla="*/ 3 w 90"/>
                <a:gd name="T1" fmla="*/ 2 h 100"/>
                <a:gd name="T2" fmla="*/ 14 w 90"/>
                <a:gd name="T3" fmla="*/ 0 h 100"/>
                <a:gd name="T4" fmla="*/ 35 w 90"/>
                <a:gd name="T5" fmla="*/ 16 h 100"/>
                <a:gd name="T6" fmla="*/ 41 w 90"/>
                <a:gd name="T7" fmla="*/ 15 h 100"/>
                <a:gd name="T8" fmla="*/ 61 w 90"/>
                <a:gd name="T9" fmla="*/ 29 h 100"/>
                <a:gd name="T10" fmla="*/ 77 w 90"/>
                <a:gd name="T11" fmla="*/ 40 h 100"/>
                <a:gd name="T12" fmla="*/ 89 w 90"/>
                <a:gd name="T13" fmla="*/ 54 h 100"/>
                <a:gd name="T14" fmla="*/ 83 w 90"/>
                <a:gd name="T15" fmla="*/ 64 h 100"/>
                <a:gd name="T16" fmla="*/ 90 w 90"/>
                <a:gd name="T17" fmla="*/ 76 h 100"/>
                <a:gd name="T18" fmla="*/ 84 w 90"/>
                <a:gd name="T19" fmla="*/ 89 h 100"/>
                <a:gd name="T20" fmla="*/ 67 w 90"/>
                <a:gd name="T21" fmla="*/ 100 h 100"/>
                <a:gd name="T22" fmla="*/ 53 w 90"/>
                <a:gd name="T23" fmla="*/ 96 h 100"/>
                <a:gd name="T24" fmla="*/ 44 w 90"/>
                <a:gd name="T25" fmla="*/ 98 h 100"/>
                <a:gd name="T26" fmla="*/ 27 w 90"/>
                <a:gd name="T27" fmla="*/ 89 h 100"/>
                <a:gd name="T28" fmla="*/ 15 w 90"/>
                <a:gd name="T29" fmla="*/ 90 h 100"/>
                <a:gd name="T30" fmla="*/ 2 w 90"/>
                <a:gd name="T31" fmla="*/ 79 h 100"/>
                <a:gd name="T32" fmla="*/ 1 w 90"/>
                <a:gd name="T33" fmla="*/ 65 h 100"/>
                <a:gd name="T34" fmla="*/ 4 w 90"/>
                <a:gd name="T35" fmla="*/ 61 h 100"/>
                <a:gd name="T36" fmla="*/ 0 w 90"/>
                <a:gd name="T37" fmla="*/ 40 h 100"/>
                <a:gd name="T38" fmla="*/ 2 w 90"/>
                <a:gd name="T39" fmla="*/ 19 h 100"/>
                <a:gd name="T40" fmla="*/ 3 w 90"/>
                <a:gd name="T41" fmla="*/ 2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90" h="100">
                  <a:moveTo>
                    <a:pt x="3" y="2"/>
                  </a:moveTo>
                  <a:lnTo>
                    <a:pt x="14" y="0"/>
                  </a:lnTo>
                  <a:lnTo>
                    <a:pt x="35" y="16"/>
                  </a:lnTo>
                  <a:lnTo>
                    <a:pt x="41" y="15"/>
                  </a:lnTo>
                  <a:lnTo>
                    <a:pt x="61" y="29"/>
                  </a:lnTo>
                  <a:lnTo>
                    <a:pt x="77" y="40"/>
                  </a:lnTo>
                  <a:lnTo>
                    <a:pt x="89" y="54"/>
                  </a:lnTo>
                  <a:lnTo>
                    <a:pt x="83" y="64"/>
                  </a:lnTo>
                  <a:lnTo>
                    <a:pt x="90" y="76"/>
                  </a:lnTo>
                  <a:lnTo>
                    <a:pt x="84" y="89"/>
                  </a:lnTo>
                  <a:lnTo>
                    <a:pt x="67" y="100"/>
                  </a:lnTo>
                  <a:lnTo>
                    <a:pt x="53" y="96"/>
                  </a:lnTo>
                  <a:lnTo>
                    <a:pt x="44" y="98"/>
                  </a:lnTo>
                  <a:lnTo>
                    <a:pt x="27" y="89"/>
                  </a:lnTo>
                  <a:lnTo>
                    <a:pt x="15" y="90"/>
                  </a:lnTo>
                  <a:lnTo>
                    <a:pt x="2" y="79"/>
                  </a:lnTo>
                  <a:lnTo>
                    <a:pt x="1" y="65"/>
                  </a:lnTo>
                  <a:lnTo>
                    <a:pt x="4" y="61"/>
                  </a:lnTo>
                  <a:lnTo>
                    <a:pt x="0" y="40"/>
                  </a:lnTo>
                  <a:lnTo>
                    <a:pt x="2" y="19"/>
                  </a:lnTo>
                  <a:lnTo>
                    <a:pt x="3" y="2"/>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223" name="Freeform 222"/>
            <p:cNvSpPr>
              <a:spLocks/>
            </p:cNvSpPr>
            <p:nvPr/>
          </p:nvSpPr>
          <p:spPr bwMode="auto">
            <a:xfrm>
              <a:off x="1067160" y="2394310"/>
              <a:ext cx="79351" cy="38832"/>
            </a:xfrm>
            <a:custGeom>
              <a:avLst/>
              <a:gdLst>
                <a:gd name="T0" fmla="*/ 25 w 48"/>
                <a:gd name="T1" fmla="*/ 17 h 25"/>
                <a:gd name="T2" fmla="*/ 3 w 48"/>
                <a:gd name="T3" fmla="*/ 25 h 25"/>
                <a:gd name="T4" fmla="*/ 0 w 48"/>
                <a:gd name="T5" fmla="*/ 19 h 25"/>
                <a:gd name="T6" fmla="*/ 7 w 48"/>
                <a:gd name="T7" fmla="*/ 10 h 25"/>
                <a:gd name="T8" fmla="*/ 28 w 48"/>
                <a:gd name="T9" fmla="*/ 3 h 25"/>
                <a:gd name="T10" fmla="*/ 40 w 48"/>
                <a:gd name="T11" fmla="*/ 0 h 25"/>
                <a:gd name="T12" fmla="*/ 48 w 48"/>
                <a:gd name="T13" fmla="*/ 2 h 25"/>
                <a:gd name="T14" fmla="*/ 48 w 48"/>
                <a:gd name="T15" fmla="*/ 8 h 25"/>
                <a:gd name="T16" fmla="*/ 25 w 48"/>
                <a:gd name="T17" fmla="*/ 17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8" h="25">
                  <a:moveTo>
                    <a:pt x="25" y="17"/>
                  </a:moveTo>
                  <a:lnTo>
                    <a:pt x="3" y="25"/>
                  </a:lnTo>
                  <a:lnTo>
                    <a:pt x="0" y="19"/>
                  </a:lnTo>
                  <a:lnTo>
                    <a:pt x="7" y="10"/>
                  </a:lnTo>
                  <a:lnTo>
                    <a:pt x="28" y="3"/>
                  </a:lnTo>
                  <a:lnTo>
                    <a:pt x="40" y="0"/>
                  </a:lnTo>
                  <a:lnTo>
                    <a:pt x="48" y="2"/>
                  </a:lnTo>
                  <a:lnTo>
                    <a:pt x="48" y="8"/>
                  </a:lnTo>
                  <a:lnTo>
                    <a:pt x="25" y="17"/>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224" name="Freeform 209"/>
            <p:cNvSpPr>
              <a:spLocks/>
            </p:cNvSpPr>
            <p:nvPr/>
          </p:nvSpPr>
          <p:spPr bwMode="auto">
            <a:xfrm>
              <a:off x="720000" y="2012207"/>
              <a:ext cx="1127445" cy="492384"/>
            </a:xfrm>
            <a:custGeom>
              <a:avLst/>
              <a:gdLst>
                <a:gd name="T0" fmla="*/ 542 w 682"/>
                <a:gd name="T1" fmla="*/ 8 h 317"/>
                <a:gd name="T2" fmla="*/ 572 w 682"/>
                <a:gd name="T3" fmla="*/ 16 h 317"/>
                <a:gd name="T4" fmla="*/ 630 w 682"/>
                <a:gd name="T5" fmla="*/ 21 h 317"/>
                <a:gd name="T6" fmla="*/ 671 w 682"/>
                <a:gd name="T7" fmla="*/ 26 h 317"/>
                <a:gd name="T8" fmla="*/ 598 w 682"/>
                <a:gd name="T9" fmla="*/ 94 h 317"/>
                <a:gd name="T10" fmla="*/ 501 w 682"/>
                <a:gd name="T11" fmla="*/ 207 h 317"/>
                <a:gd name="T12" fmla="*/ 529 w 682"/>
                <a:gd name="T13" fmla="*/ 217 h 317"/>
                <a:gd name="T14" fmla="*/ 550 w 682"/>
                <a:gd name="T15" fmla="*/ 229 h 317"/>
                <a:gd name="T16" fmla="*/ 547 w 682"/>
                <a:gd name="T17" fmla="*/ 274 h 317"/>
                <a:gd name="T18" fmla="*/ 536 w 682"/>
                <a:gd name="T19" fmla="*/ 309 h 317"/>
                <a:gd name="T20" fmla="*/ 536 w 682"/>
                <a:gd name="T21" fmla="*/ 278 h 317"/>
                <a:gd name="T22" fmla="*/ 526 w 682"/>
                <a:gd name="T23" fmla="*/ 242 h 317"/>
                <a:gd name="T24" fmla="*/ 480 w 682"/>
                <a:gd name="T25" fmla="*/ 216 h 317"/>
                <a:gd name="T26" fmla="*/ 429 w 682"/>
                <a:gd name="T27" fmla="*/ 207 h 317"/>
                <a:gd name="T28" fmla="*/ 380 w 682"/>
                <a:gd name="T29" fmla="*/ 194 h 317"/>
                <a:gd name="T30" fmla="*/ 338 w 682"/>
                <a:gd name="T31" fmla="*/ 213 h 317"/>
                <a:gd name="T32" fmla="*/ 307 w 682"/>
                <a:gd name="T33" fmla="*/ 212 h 317"/>
                <a:gd name="T34" fmla="*/ 358 w 682"/>
                <a:gd name="T35" fmla="*/ 183 h 317"/>
                <a:gd name="T36" fmla="*/ 267 w 682"/>
                <a:gd name="T37" fmla="*/ 220 h 317"/>
                <a:gd name="T38" fmla="*/ 213 w 682"/>
                <a:gd name="T39" fmla="*/ 251 h 317"/>
                <a:gd name="T40" fmla="*/ 145 w 682"/>
                <a:gd name="T41" fmla="*/ 276 h 317"/>
                <a:gd name="T42" fmla="*/ 95 w 682"/>
                <a:gd name="T43" fmla="*/ 292 h 317"/>
                <a:gd name="T44" fmla="*/ 32 w 682"/>
                <a:gd name="T45" fmla="*/ 311 h 317"/>
                <a:gd name="T46" fmla="*/ 28 w 682"/>
                <a:gd name="T47" fmla="*/ 304 h 317"/>
                <a:gd name="T48" fmla="*/ 98 w 682"/>
                <a:gd name="T49" fmla="*/ 285 h 317"/>
                <a:gd name="T50" fmla="*/ 155 w 682"/>
                <a:gd name="T51" fmla="*/ 261 h 317"/>
                <a:gd name="T52" fmla="*/ 213 w 682"/>
                <a:gd name="T53" fmla="*/ 228 h 317"/>
                <a:gd name="T54" fmla="*/ 172 w 682"/>
                <a:gd name="T55" fmla="*/ 238 h 317"/>
                <a:gd name="T56" fmla="*/ 167 w 682"/>
                <a:gd name="T57" fmla="*/ 225 h 317"/>
                <a:gd name="T58" fmla="*/ 146 w 682"/>
                <a:gd name="T59" fmla="*/ 221 h 317"/>
                <a:gd name="T60" fmla="*/ 132 w 682"/>
                <a:gd name="T61" fmla="*/ 211 h 317"/>
                <a:gd name="T62" fmla="*/ 139 w 682"/>
                <a:gd name="T63" fmla="*/ 186 h 317"/>
                <a:gd name="T64" fmla="*/ 183 w 682"/>
                <a:gd name="T65" fmla="*/ 157 h 317"/>
                <a:gd name="T66" fmla="*/ 220 w 682"/>
                <a:gd name="T67" fmla="*/ 149 h 317"/>
                <a:gd name="T68" fmla="*/ 270 w 682"/>
                <a:gd name="T69" fmla="*/ 136 h 317"/>
                <a:gd name="T70" fmla="*/ 295 w 682"/>
                <a:gd name="T71" fmla="*/ 117 h 317"/>
                <a:gd name="T72" fmla="*/ 256 w 682"/>
                <a:gd name="T73" fmla="*/ 125 h 317"/>
                <a:gd name="T74" fmla="*/ 213 w 682"/>
                <a:gd name="T75" fmla="*/ 119 h 317"/>
                <a:gd name="T76" fmla="*/ 246 w 682"/>
                <a:gd name="T77" fmla="*/ 93 h 317"/>
                <a:gd name="T78" fmla="*/ 286 w 682"/>
                <a:gd name="T79" fmla="*/ 93 h 317"/>
                <a:gd name="T80" fmla="*/ 313 w 682"/>
                <a:gd name="T81" fmla="*/ 74 h 317"/>
                <a:gd name="T82" fmla="*/ 305 w 682"/>
                <a:gd name="T83" fmla="*/ 52 h 317"/>
                <a:gd name="T84" fmla="*/ 380 w 682"/>
                <a:gd name="T85" fmla="*/ 34 h 317"/>
                <a:gd name="T86" fmla="*/ 439 w 682"/>
                <a:gd name="T87" fmla="*/ 16 h 317"/>
                <a:gd name="T88" fmla="*/ 519 w 682"/>
                <a:gd name="T89" fmla="*/ 0 h 3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682" h="317">
                  <a:moveTo>
                    <a:pt x="533" y="4"/>
                  </a:moveTo>
                  <a:lnTo>
                    <a:pt x="531" y="12"/>
                  </a:lnTo>
                  <a:lnTo>
                    <a:pt x="542" y="8"/>
                  </a:lnTo>
                  <a:lnTo>
                    <a:pt x="562" y="9"/>
                  </a:lnTo>
                  <a:lnTo>
                    <a:pt x="556" y="13"/>
                  </a:lnTo>
                  <a:lnTo>
                    <a:pt x="572" y="16"/>
                  </a:lnTo>
                  <a:lnTo>
                    <a:pt x="587" y="14"/>
                  </a:lnTo>
                  <a:lnTo>
                    <a:pt x="607" y="20"/>
                  </a:lnTo>
                  <a:lnTo>
                    <a:pt x="630" y="21"/>
                  </a:lnTo>
                  <a:lnTo>
                    <a:pt x="637" y="23"/>
                  </a:lnTo>
                  <a:lnTo>
                    <a:pt x="658" y="21"/>
                  </a:lnTo>
                  <a:lnTo>
                    <a:pt x="671" y="26"/>
                  </a:lnTo>
                  <a:lnTo>
                    <a:pt x="682" y="28"/>
                  </a:lnTo>
                  <a:lnTo>
                    <a:pt x="682" y="28"/>
                  </a:lnTo>
                  <a:lnTo>
                    <a:pt x="598" y="94"/>
                  </a:lnTo>
                  <a:lnTo>
                    <a:pt x="478" y="201"/>
                  </a:lnTo>
                  <a:lnTo>
                    <a:pt x="492" y="202"/>
                  </a:lnTo>
                  <a:lnTo>
                    <a:pt x="501" y="207"/>
                  </a:lnTo>
                  <a:lnTo>
                    <a:pt x="503" y="215"/>
                  </a:lnTo>
                  <a:lnTo>
                    <a:pt x="503" y="228"/>
                  </a:lnTo>
                  <a:lnTo>
                    <a:pt x="529" y="217"/>
                  </a:lnTo>
                  <a:lnTo>
                    <a:pt x="549" y="211"/>
                  </a:lnTo>
                  <a:lnTo>
                    <a:pt x="548" y="221"/>
                  </a:lnTo>
                  <a:lnTo>
                    <a:pt x="550" y="229"/>
                  </a:lnTo>
                  <a:lnTo>
                    <a:pt x="555" y="238"/>
                  </a:lnTo>
                  <a:lnTo>
                    <a:pt x="552" y="252"/>
                  </a:lnTo>
                  <a:lnTo>
                    <a:pt x="547" y="274"/>
                  </a:lnTo>
                  <a:lnTo>
                    <a:pt x="562" y="287"/>
                  </a:lnTo>
                  <a:lnTo>
                    <a:pt x="552" y="299"/>
                  </a:lnTo>
                  <a:lnTo>
                    <a:pt x="536" y="309"/>
                  </a:lnTo>
                  <a:lnTo>
                    <a:pt x="533" y="301"/>
                  </a:lnTo>
                  <a:lnTo>
                    <a:pt x="525" y="295"/>
                  </a:lnTo>
                  <a:lnTo>
                    <a:pt x="536" y="278"/>
                  </a:lnTo>
                  <a:lnTo>
                    <a:pt x="530" y="262"/>
                  </a:lnTo>
                  <a:lnTo>
                    <a:pt x="539" y="244"/>
                  </a:lnTo>
                  <a:lnTo>
                    <a:pt x="526" y="242"/>
                  </a:lnTo>
                  <a:lnTo>
                    <a:pt x="503" y="242"/>
                  </a:lnTo>
                  <a:lnTo>
                    <a:pt x="491" y="236"/>
                  </a:lnTo>
                  <a:lnTo>
                    <a:pt x="480" y="216"/>
                  </a:lnTo>
                  <a:lnTo>
                    <a:pt x="470" y="212"/>
                  </a:lnTo>
                  <a:lnTo>
                    <a:pt x="451" y="205"/>
                  </a:lnTo>
                  <a:lnTo>
                    <a:pt x="429" y="207"/>
                  </a:lnTo>
                  <a:lnTo>
                    <a:pt x="409" y="198"/>
                  </a:lnTo>
                  <a:lnTo>
                    <a:pt x="401" y="190"/>
                  </a:lnTo>
                  <a:lnTo>
                    <a:pt x="380" y="194"/>
                  </a:lnTo>
                  <a:lnTo>
                    <a:pt x="369" y="207"/>
                  </a:lnTo>
                  <a:lnTo>
                    <a:pt x="359" y="209"/>
                  </a:lnTo>
                  <a:lnTo>
                    <a:pt x="338" y="213"/>
                  </a:lnTo>
                  <a:lnTo>
                    <a:pt x="318" y="219"/>
                  </a:lnTo>
                  <a:lnTo>
                    <a:pt x="297" y="223"/>
                  </a:lnTo>
                  <a:lnTo>
                    <a:pt x="307" y="212"/>
                  </a:lnTo>
                  <a:lnTo>
                    <a:pt x="335" y="193"/>
                  </a:lnTo>
                  <a:lnTo>
                    <a:pt x="357" y="187"/>
                  </a:lnTo>
                  <a:lnTo>
                    <a:pt x="358" y="183"/>
                  </a:lnTo>
                  <a:lnTo>
                    <a:pt x="328" y="193"/>
                  </a:lnTo>
                  <a:lnTo>
                    <a:pt x="303" y="206"/>
                  </a:lnTo>
                  <a:lnTo>
                    <a:pt x="267" y="220"/>
                  </a:lnTo>
                  <a:lnTo>
                    <a:pt x="267" y="229"/>
                  </a:lnTo>
                  <a:lnTo>
                    <a:pt x="238" y="243"/>
                  </a:lnTo>
                  <a:lnTo>
                    <a:pt x="213" y="251"/>
                  </a:lnTo>
                  <a:lnTo>
                    <a:pt x="192" y="257"/>
                  </a:lnTo>
                  <a:lnTo>
                    <a:pt x="179" y="266"/>
                  </a:lnTo>
                  <a:lnTo>
                    <a:pt x="145" y="276"/>
                  </a:lnTo>
                  <a:lnTo>
                    <a:pt x="130" y="285"/>
                  </a:lnTo>
                  <a:lnTo>
                    <a:pt x="104" y="294"/>
                  </a:lnTo>
                  <a:lnTo>
                    <a:pt x="95" y="292"/>
                  </a:lnTo>
                  <a:lnTo>
                    <a:pt x="75" y="298"/>
                  </a:lnTo>
                  <a:lnTo>
                    <a:pt x="52" y="304"/>
                  </a:lnTo>
                  <a:lnTo>
                    <a:pt x="32" y="311"/>
                  </a:lnTo>
                  <a:lnTo>
                    <a:pt x="0" y="317"/>
                  </a:lnTo>
                  <a:lnTo>
                    <a:pt x="1" y="313"/>
                  </a:lnTo>
                  <a:lnTo>
                    <a:pt x="28" y="304"/>
                  </a:lnTo>
                  <a:lnTo>
                    <a:pt x="49" y="298"/>
                  </a:lnTo>
                  <a:lnTo>
                    <a:pt x="77" y="287"/>
                  </a:lnTo>
                  <a:lnTo>
                    <a:pt x="98" y="285"/>
                  </a:lnTo>
                  <a:lnTo>
                    <a:pt x="114" y="277"/>
                  </a:lnTo>
                  <a:lnTo>
                    <a:pt x="148" y="265"/>
                  </a:lnTo>
                  <a:lnTo>
                    <a:pt x="155" y="261"/>
                  </a:lnTo>
                  <a:lnTo>
                    <a:pt x="174" y="254"/>
                  </a:lnTo>
                  <a:lnTo>
                    <a:pt x="192" y="239"/>
                  </a:lnTo>
                  <a:lnTo>
                    <a:pt x="213" y="228"/>
                  </a:lnTo>
                  <a:lnTo>
                    <a:pt x="189" y="234"/>
                  </a:lnTo>
                  <a:lnTo>
                    <a:pt x="188" y="231"/>
                  </a:lnTo>
                  <a:lnTo>
                    <a:pt x="172" y="238"/>
                  </a:lnTo>
                  <a:lnTo>
                    <a:pt x="173" y="228"/>
                  </a:lnTo>
                  <a:lnTo>
                    <a:pt x="161" y="235"/>
                  </a:lnTo>
                  <a:lnTo>
                    <a:pt x="167" y="225"/>
                  </a:lnTo>
                  <a:lnTo>
                    <a:pt x="143" y="233"/>
                  </a:lnTo>
                  <a:lnTo>
                    <a:pt x="134" y="233"/>
                  </a:lnTo>
                  <a:lnTo>
                    <a:pt x="146" y="221"/>
                  </a:lnTo>
                  <a:lnTo>
                    <a:pt x="157" y="214"/>
                  </a:lnTo>
                  <a:lnTo>
                    <a:pt x="156" y="207"/>
                  </a:lnTo>
                  <a:lnTo>
                    <a:pt x="132" y="211"/>
                  </a:lnTo>
                  <a:lnTo>
                    <a:pt x="131" y="202"/>
                  </a:lnTo>
                  <a:lnTo>
                    <a:pt x="126" y="197"/>
                  </a:lnTo>
                  <a:lnTo>
                    <a:pt x="139" y="186"/>
                  </a:lnTo>
                  <a:lnTo>
                    <a:pt x="138" y="178"/>
                  </a:lnTo>
                  <a:lnTo>
                    <a:pt x="158" y="167"/>
                  </a:lnTo>
                  <a:lnTo>
                    <a:pt x="183" y="157"/>
                  </a:lnTo>
                  <a:lnTo>
                    <a:pt x="201" y="147"/>
                  </a:lnTo>
                  <a:lnTo>
                    <a:pt x="214" y="146"/>
                  </a:lnTo>
                  <a:lnTo>
                    <a:pt x="220" y="149"/>
                  </a:lnTo>
                  <a:lnTo>
                    <a:pt x="243" y="140"/>
                  </a:lnTo>
                  <a:lnTo>
                    <a:pt x="252" y="142"/>
                  </a:lnTo>
                  <a:lnTo>
                    <a:pt x="270" y="136"/>
                  </a:lnTo>
                  <a:lnTo>
                    <a:pt x="279" y="127"/>
                  </a:lnTo>
                  <a:lnTo>
                    <a:pt x="275" y="124"/>
                  </a:lnTo>
                  <a:lnTo>
                    <a:pt x="295" y="117"/>
                  </a:lnTo>
                  <a:lnTo>
                    <a:pt x="286" y="117"/>
                  </a:lnTo>
                  <a:lnTo>
                    <a:pt x="266" y="121"/>
                  </a:lnTo>
                  <a:lnTo>
                    <a:pt x="256" y="125"/>
                  </a:lnTo>
                  <a:lnTo>
                    <a:pt x="251" y="121"/>
                  </a:lnTo>
                  <a:lnTo>
                    <a:pt x="228" y="123"/>
                  </a:lnTo>
                  <a:lnTo>
                    <a:pt x="213" y="119"/>
                  </a:lnTo>
                  <a:lnTo>
                    <a:pt x="218" y="111"/>
                  </a:lnTo>
                  <a:lnTo>
                    <a:pt x="215" y="101"/>
                  </a:lnTo>
                  <a:lnTo>
                    <a:pt x="246" y="93"/>
                  </a:lnTo>
                  <a:lnTo>
                    <a:pt x="289" y="84"/>
                  </a:lnTo>
                  <a:lnTo>
                    <a:pt x="300" y="84"/>
                  </a:lnTo>
                  <a:lnTo>
                    <a:pt x="286" y="93"/>
                  </a:lnTo>
                  <a:lnTo>
                    <a:pt x="316" y="92"/>
                  </a:lnTo>
                  <a:lnTo>
                    <a:pt x="320" y="81"/>
                  </a:lnTo>
                  <a:lnTo>
                    <a:pt x="313" y="74"/>
                  </a:lnTo>
                  <a:lnTo>
                    <a:pt x="317" y="65"/>
                  </a:lnTo>
                  <a:lnTo>
                    <a:pt x="315" y="58"/>
                  </a:lnTo>
                  <a:lnTo>
                    <a:pt x="305" y="52"/>
                  </a:lnTo>
                  <a:lnTo>
                    <a:pt x="327" y="43"/>
                  </a:lnTo>
                  <a:lnTo>
                    <a:pt x="351" y="42"/>
                  </a:lnTo>
                  <a:lnTo>
                    <a:pt x="380" y="34"/>
                  </a:lnTo>
                  <a:lnTo>
                    <a:pt x="397" y="26"/>
                  </a:lnTo>
                  <a:lnTo>
                    <a:pt x="423" y="18"/>
                  </a:lnTo>
                  <a:lnTo>
                    <a:pt x="439" y="16"/>
                  </a:lnTo>
                  <a:lnTo>
                    <a:pt x="475" y="8"/>
                  </a:lnTo>
                  <a:lnTo>
                    <a:pt x="485" y="9"/>
                  </a:lnTo>
                  <a:lnTo>
                    <a:pt x="519" y="0"/>
                  </a:lnTo>
                  <a:lnTo>
                    <a:pt x="533" y="4"/>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225" name="Freeform 210"/>
            <p:cNvSpPr>
              <a:spLocks/>
            </p:cNvSpPr>
            <p:nvPr/>
          </p:nvSpPr>
          <p:spPr bwMode="auto">
            <a:xfrm>
              <a:off x="1449037" y="2659918"/>
              <a:ext cx="1654798" cy="778183"/>
            </a:xfrm>
            <a:custGeom>
              <a:avLst/>
              <a:gdLst>
                <a:gd name="T0" fmla="*/ 595 w 1001"/>
                <a:gd name="T1" fmla="*/ 16 h 501"/>
                <a:gd name="T2" fmla="*/ 655 w 1001"/>
                <a:gd name="T3" fmla="*/ 28 h 501"/>
                <a:gd name="T4" fmla="*/ 701 w 1001"/>
                <a:gd name="T5" fmla="*/ 38 h 501"/>
                <a:gd name="T6" fmla="*/ 724 w 1001"/>
                <a:gd name="T7" fmla="*/ 58 h 501"/>
                <a:gd name="T8" fmla="*/ 729 w 1001"/>
                <a:gd name="T9" fmla="*/ 64 h 501"/>
                <a:gd name="T10" fmla="*/ 733 w 1001"/>
                <a:gd name="T11" fmla="*/ 73 h 501"/>
                <a:gd name="T12" fmla="*/ 730 w 1001"/>
                <a:gd name="T13" fmla="*/ 131 h 501"/>
                <a:gd name="T14" fmla="*/ 712 w 1001"/>
                <a:gd name="T15" fmla="*/ 155 h 501"/>
                <a:gd name="T16" fmla="*/ 762 w 1001"/>
                <a:gd name="T17" fmla="*/ 144 h 501"/>
                <a:gd name="T18" fmla="*/ 788 w 1001"/>
                <a:gd name="T19" fmla="*/ 121 h 501"/>
                <a:gd name="T20" fmla="*/ 836 w 1001"/>
                <a:gd name="T21" fmla="*/ 110 h 501"/>
                <a:gd name="T22" fmla="*/ 896 w 1001"/>
                <a:gd name="T23" fmla="*/ 90 h 501"/>
                <a:gd name="T24" fmla="*/ 943 w 1001"/>
                <a:gd name="T25" fmla="*/ 80 h 501"/>
                <a:gd name="T26" fmla="*/ 984 w 1001"/>
                <a:gd name="T27" fmla="*/ 45 h 501"/>
                <a:gd name="T28" fmla="*/ 999 w 1001"/>
                <a:gd name="T29" fmla="*/ 87 h 501"/>
                <a:gd name="T30" fmla="*/ 940 w 1001"/>
                <a:gd name="T31" fmla="*/ 117 h 501"/>
                <a:gd name="T32" fmla="*/ 922 w 1001"/>
                <a:gd name="T33" fmla="*/ 155 h 501"/>
                <a:gd name="T34" fmla="*/ 930 w 1001"/>
                <a:gd name="T35" fmla="*/ 159 h 501"/>
                <a:gd name="T36" fmla="*/ 888 w 1001"/>
                <a:gd name="T37" fmla="*/ 166 h 501"/>
                <a:gd name="T38" fmla="*/ 892 w 1001"/>
                <a:gd name="T39" fmla="*/ 173 h 501"/>
                <a:gd name="T40" fmla="*/ 850 w 1001"/>
                <a:gd name="T41" fmla="*/ 183 h 501"/>
                <a:gd name="T42" fmla="*/ 830 w 1001"/>
                <a:gd name="T43" fmla="*/ 209 h 501"/>
                <a:gd name="T44" fmla="*/ 826 w 1001"/>
                <a:gd name="T45" fmla="*/ 217 h 501"/>
                <a:gd name="T46" fmla="*/ 801 w 1001"/>
                <a:gd name="T47" fmla="*/ 249 h 501"/>
                <a:gd name="T48" fmla="*/ 801 w 1001"/>
                <a:gd name="T49" fmla="*/ 219 h 501"/>
                <a:gd name="T50" fmla="*/ 796 w 1001"/>
                <a:gd name="T51" fmla="*/ 255 h 501"/>
                <a:gd name="T52" fmla="*/ 782 w 1001"/>
                <a:gd name="T53" fmla="*/ 300 h 501"/>
                <a:gd name="T54" fmla="*/ 729 w 1001"/>
                <a:gd name="T55" fmla="*/ 327 h 501"/>
                <a:gd name="T56" fmla="*/ 679 w 1001"/>
                <a:gd name="T57" fmla="*/ 369 h 501"/>
                <a:gd name="T58" fmla="*/ 680 w 1001"/>
                <a:gd name="T59" fmla="*/ 431 h 501"/>
                <a:gd name="T60" fmla="*/ 676 w 1001"/>
                <a:gd name="T61" fmla="*/ 486 h 501"/>
                <a:gd name="T62" fmla="*/ 654 w 1001"/>
                <a:gd name="T63" fmla="*/ 490 h 501"/>
                <a:gd name="T64" fmla="*/ 636 w 1001"/>
                <a:gd name="T65" fmla="*/ 443 h 501"/>
                <a:gd name="T66" fmla="*/ 624 w 1001"/>
                <a:gd name="T67" fmla="*/ 397 h 501"/>
                <a:gd name="T68" fmla="*/ 585 w 1001"/>
                <a:gd name="T69" fmla="*/ 391 h 501"/>
                <a:gd name="T70" fmla="*/ 528 w 1001"/>
                <a:gd name="T71" fmla="*/ 396 h 501"/>
                <a:gd name="T72" fmla="*/ 526 w 1001"/>
                <a:gd name="T73" fmla="*/ 417 h 501"/>
                <a:gd name="T74" fmla="*/ 489 w 1001"/>
                <a:gd name="T75" fmla="*/ 406 h 501"/>
                <a:gd name="T76" fmla="*/ 434 w 1001"/>
                <a:gd name="T77" fmla="*/ 410 h 501"/>
                <a:gd name="T78" fmla="*/ 376 w 1001"/>
                <a:gd name="T79" fmla="*/ 454 h 501"/>
                <a:gd name="T80" fmla="*/ 366 w 1001"/>
                <a:gd name="T81" fmla="*/ 486 h 501"/>
                <a:gd name="T82" fmla="*/ 339 w 1001"/>
                <a:gd name="T83" fmla="*/ 450 h 501"/>
                <a:gd name="T84" fmla="*/ 313 w 1001"/>
                <a:gd name="T85" fmla="*/ 404 h 501"/>
                <a:gd name="T86" fmla="*/ 262 w 1001"/>
                <a:gd name="T87" fmla="*/ 408 h 501"/>
                <a:gd name="T88" fmla="*/ 244 w 1001"/>
                <a:gd name="T89" fmla="*/ 370 h 501"/>
                <a:gd name="T90" fmla="*/ 193 w 1001"/>
                <a:gd name="T91" fmla="*/ 371 h 501"/>
                <a:gd name="T92" fmla="*/ 102 w 1001"/>
                <a:gd name="T93" fmla="*/ 343 h 501"/>
                <a:gd name="T94" fmla="*/ 53 w 1001"/>
                <a:gd name="T95" fmla="*/ 324 h 501"/>
                <a:gd name="T96" fmla="*/ 33 w 1001"/>
                <a:gd name="T97" fmla="*/ 309 h 501"/>
                <a:gd name="T98" fmla="*/ 8 w 1001"/>
                <a:gd name="T99" fmla="*/ 272 h 501"/>
                <a:gd name="T100" fmla="*/ 0 w 1001"/>
                <a:gd name="T101" fmla="*/ 214 h 501"/>
                <a:gd name="T102" fmla="*/ 23 w 1001"/>
                <a:gd name="T103" fmla="*/ 151 h 501"/>
                <a:gd name="T104" fmla="*/ 69 w 1001"/>
                <a:gd name="T105" fmla="*/ 79 h 501"/>
                <a:gd name="T106" fmla="*/ 94 w 1001"/>
                <a:gd name="T107" fmla="*/ 21 h 501"/>
                <a:gd name="T108" fmla="*/ 124 w 1001"/>
                <a:gd name="T109" fmla="*/ 25 h 501"/>
                <a:gd name="T110" fmla="*/ 239 w 1001"/>
                <a:gd name="T111" fmla="*/ 8 h 501"/>
                <a:gd name="T112" fmla="*/ 432 w 1001"/>
                <a:gd name="T113" fmla="*/ 8 h 501"/>
                <a:gd name="T114" fmla="*/ 579 w 1001"/>
                <a:gd name="T115" fmla="*/ 0 h 5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001" h="501">
                  <a:moveTo>
                    <a:pt x="584" y="0"/>
                  </a:moveTo>
                  <a:lnTo>
                    <a:pt x="582" y="11"/>
                  </a:lnTo>
                  <a:lnTo>
                    <a:pt x="585" y="15"/>
                  </a:lnTo>
                  <a:lnTo>
                    <a:pt x="595" y="16"/>
                  </a:lnTo>
                  <a:lnTo>
                    <a:pt x="610" y="19"/>
                  </a:lnTo>
                  <a:lnTo>
                    <a:pt x="623" y="26"/>
                  </a:lnTo>
                  <a:lnTo>
                    <a:pt x="637" y="23"/>
                  </a:lnTo>
                  <a:lnTo>
                    <a:pt x="655" y="28"/>
                  </a:lnTo>
                  <a:lnTo>
                    <a:pt x="660" y="28"/>
                  </a:lnTo>
                  <a:lnTo>
                    <a:pt x="677" y="22"/>
                  </a:lnTo>
                  <a:lnTo>
                    <a:pt x="689" y="30"/>
                  </a:lnTo>
                  <a:lnTo>
                    <a:pt x="701" y="38"/>
                  </a:lnTo>
                  <a:lnTo>
                    <a:pt x="711" y="44"/>
                  </a:lnTo>
                  <a:lnTo>
                    <a:pt x="721" y="51"/>
                  </a:lnTo>
                  <a:lnTo>
                    <a:pt x="721" y="56"/>
                  </a:lnTo>
                  <a:lnTo>
                    <a:pt x="724" y="58"/>
                  </a:lnTo>
                  <a:lnTo>
                    <a:pt x="722" y="60"/>
                  </a:lnTo>
                  <a:lnTo>
                    <a:pt x="726" y="61"/>
                  </a:lnTo>
                  <a:lnTo>
                    <a:pt x="730" y="59"/>
                  </a:lnTo>
                  <a:lnTo>
                    <a:pt x="729" y="64"/>
                  </a:lnTo>
                  <a:lnTo>
                    <a:pt x="731" y="67"/>
                  </a:lnTo>
                  <a:lnTo>
                    <a:pt x="735" y="67"/>
                  </a:lnTo>
                  <a:lnTo>
                    <a:pt x="737" y="69"/>
                  </a:lnTo>
                  <a:lnTo>
                    <a:pt x="733" y="73"/>
                  </a:lnTo>
                  <a:lnTo>
                    <a:pt x="747" y="83"/>
                  </a:lnTo>
                  <a:lnTo>
                    <a:pt x="743" y="101"/>
                  </a:lnTo>
                  <a:lnTo>
                    <a:pt x="739" y="119"/>
                  </a:lnTo>
                  <a:lnTo>
                    <a:pt x="730" y="131"/>
                  </a:lnTo>
                  <a:lnTo>
                    <a:pt x="718" y="142"/>
                  </a:lnTo>
                  <a:lnTo>
                    <a:pt x="712" y="150"/>
                  </a:lnTo>
                  <a:lnTo>
                    <a:pt x="711" y="152"/>
                  </a:lnTo>
                  <a:lnTo>
                    <a:pt x="712" y="155"/>
                  </a:lnTo>
                  <a:lnTo>
                    <a:pt x="716" y="158"/>
                  </a:lnTo>
                  <a:lnTo>
                    <a:pt x="720" y="158"/>
                  </a:lnTo>
                  <a:lnTo>
                    <a:pt x="744" y="147"/>
                  </a:lnTo>
                  <a:lnTo>
                    <a:pt x="762" y="144"/>
                  </a:lnTo>
                  <a:lnTo>
                    <a:pt x="788" y="133"/>
                  </a:lnTo>
                  <a:lnTo>
                    <a:pt x="789" y="132"/>
                  </a:lnTo>
                  <a:lnTo>
                    <a:pt x="789" y="125"/>
                  </a:lnTo>
                  <a:lnTo>
                    <a:pt x="788" y="121"/>
                  </a:lnTo>
                  <a:lnTo>
                    <a:pt x="797" y="118"/>
                  </a:lnTo>
                  <a:lnTo>
                    <a:pt x="813" y="118"/>
                  </a:lnTo>
                  <a:lnTo>
                    <a:pt x="828" y="118"/>
                  </a:lnTo>
                  <a:lnTo>
                    <a:pt x="836" y="110"/>
                  </a:lnTo>
                  <a:lnTo>
                    <a:pt x="839" y="108"/>
                  </a:lnTo>
                  <a:lnTo>
                    <a:pt x="862" y="93"/>
                  </a:lnTo>
                  <a:lnTo>
                    <a:pt x="870" y="90"/>
                  </a:lnTo>
                  <a:lnTo>
                    <a:pt x="896" y="90"/>
                  </a:lnTo>
                  <a:lnTo>
                    <a:pt x="926" y="90"/>
                  </a:lnTo>
                  <a:lnTo>
                    <a:pt x="929" y="84"/>
                  </a:lnTo>
                  <a:lnTo>
                    <a:pt x="935" y="83"/>
                  </a:lnTo>
                  <a:lnTo>
                    <a:pt x="943" y="80"/>
                  </a:lnTo>
                  <a:lnTo>
                    <a:pt x="952" y="71"/>
                  </a:lnTo>
                  <a:lnTo>
                    <a:pt x="962" y="55"/>
                  </a:lnTo>
                  <a:lnTo>
                    <a:pt x="980" y="40"/>
                  </a:lnTo>
                  <a:lnTo>
                    <a:pt x="984" y="45"/>
                  </a:lnTo>
                  <a:lnTo>
                    <a:pt x="996" y="42"/>
                  </a:lnTo>
                  <a:lnTo>
                    <a:pt x="1001" y="48"/>
                  </a:lnTo>
                  <a:lnTo>
                    <a:pt x="992" y="75"/>
                  </a:lnTo>
                  <a:lnTo>
                    <a:pt x="999" y="87"/>
                  </a:lnTo>
                  <a:lnTo>
                    <a:pt x="999" y="94"/>
                  </a:lnTo>
                  <a:lnTo>
                    <a:pt x="979" y="103"/>
                  </a:lnTo>
                  <a:lnTo>
                    <a:pt x="959" y="111"/>
                  </a:lnTo>
                  <a:lnTo>
                    <a:pt x="940" y="117"/>
                  </a:lnTo>
                  <a:lnTo>
                    <a:pt x="927" y="129"/>
                  </a:lnTo>
                  <a:lnTo>
                    <a:pt x="923" y="133"/>
                  </a:lnTo>
                  <a:lnTo>
                    <a:pt x="920" y="144"/>
                  </a:lnTo>
                  <a:lnTo>
                    <a:pt x="922" y="155"/>
                  </a:lnTo>
                  <a:lnTo>
                    <a:pt x="929" y="156"/>
                  </a:lnTo>
                  <a:lnTo>
                    <a:pt x="929" y="148"/>
                  </a:lnTo>
                  <a:lnTo>
                    <a:pt x="933" y="153"/>
                  </a:lnTo>
                  <a:lnTo>
                    <a:pt x="930" y="159"/>
                  </a:lnTo>
                  <a:lnTo>
                    <a:pt x="917" y="162"/>
                  </a:lnTo>
                  <a:lnTo>
                    <a:pt x="909" y="162"/>
                  </a:lnTo>
                  <a:lnTo>
                    <a:pt x="896" y="165"/>
                  </a:lnTo>
                  <a:lnTo>
                    <a:pt x="888" y="166"/>
                  </a:lnTo>
                  <a:lnTo>
                    <a:pt x="878" y="167"/>
                  </a:lnTo>
                  <a:lnTo>
                    <a:pt x="862" y="173"/>
                  </a:lnTo>
                  <a:lnTo>
                    <a:pt x="888" y="169"/>
                  </a:lnTo>
                  <a:lnTo>
                    <a:pt x="892" y="173"/>
                  </a:lnTo>
                  <a:lnTo>
                    <a:pt x="867" y="179"/>
                  </a:lnTo>
                  <a:lnTo>
                    <a:pt x="856" y="179"/>
                  </a:lnTo>
                  <a:lnTo>
                    <a:pt x="857" y="177"/>
                  </a:lnTo>
                  <a:lnTo>
                    <a:pt x="850" y="183"/>
                  </a:lnTo>
                  <a:lnTo>
                    <a:pt x="855" y="183"/>
                  </a:lnTo>
                  <a:lnTo>
                    <a:pt x="847" y="198"/>
                  </a:lnTo>
                  <a:lnTo>
                    <a:pt x="830" y="214"/>
                  </a:lnTo>
                  <a:lnTo>
                    <a:pt x="830" y="209"/>
                  </a:lnTo>
                  <a:lnTo>
                    <a:pt x="827" y="208"/>
                  </a:lnTo>
                  <a:lnTo>
                    <a:pt x="823" y="203"/>
                  </a:lnTo>
                  <a:lnTo>
                    <a:pt x="823" y="214"/>
                  </a:lnTo>
                  <a:lnTo>
                    <a:pt x="826" y="217"/>
                  </a:lnTo>
                  <a:lnTo>
                    <a:pt x="824" y="225"/>
                  </a:lnTo>
                  <a:lnTo>
                    <a:pt x="817" y="233"/>
                  </a:lnTo>
                  <a:lnTo>
                    <a:pt x="802" y="250"/>
                  </a:lnTo>
                  <a:lnTo>
                    <a:pt x="801" y="249"/>
                  </a:lnTo>
                  <a:lnTo>
                    <a:pt x="810" y="235"/>
                  </a:lnTo>
                  <a:lnTo>
                    <a:pt x="804" y="227"/>
                  </a:lnTo>
                  <a:lnTo>
                    <a:pt x="807" y="210"/>
                  </a:lnTo>
                  <a:lnTo>
                    <a:pt x="801" y="219"/>
                  </a:lnTo>
                  <a:lnTo>
                    <a:pt x="801" y="232"/>
                  </a:lnTo>
                  <a:lnTo>
                    <a:pt x="791" y="229"/>
                  </a:lnTo>
                  <a:lnTo>
                    <a:pt x="800" y="235"/>
                  </a:lnTo>
                  <a:lnTo>
                    <a:pt x="796" y="255"/>
                  </a:lnTo>
                  <a:lnTo>
                    <a:pt x="800" y="256"/>
                  </a:lnTo>
                  <a:lnTo>
                    <a:pt x="800" y="264"/>
                  </a:lnTo>
                  <a:lnTo>
                    <a:pt x="797" y="284"/>
                  </a:lnTo>
                  <a:lnTo>
                    <a:pt x="782" y="300"/>
                  </a:lnTo>
                  <a:lnTo>
                    <a:pt x="763" y="306"/>
                  </a:lnTo>
                  <a:lnTo>
                    <a:pt x="748" y="318"/>
                  </a:lnTo>
                  <a:lnTo>
                    <a:pt x="739" y="319"/>
                  </a:lnTo>
                  <a:lnTo>
                    <a:pt x="729" y="327"/>
                  </a:lnTo>
                  <a:lnTo>
                    <a:pt x="725" y="334"/>
                  </a:lnTo>
                  <a:lnTo>
                    <a:pt x="702" y="347"/>
                  </a:lnTo>
                  <a:lnTo>
                    <a:pt x="690" y="357"/>
                  </a:lnTo>
                  <a:lnTo>
                    <a:pt x="679" y="369"/>
                  </a:lnTo>
                  <a:lnTo>
                    <a:pt x="673" y="384"/>
                  </a:lnTo>
                  <a:lnTo>
                    <a:pt x="673" y="398"/>
                  </a:lnTo>
                  <a:lnTo>
                    <a:pt x="675" y="416"/>
                  </a:lnTo>
                  <a:lnTo>
                    <a:pt x="680" y="431"/>
                  </a:lnTo>
                  <a:lnTo>
                    <a:pt x="678" y="440"/>
                  </a:lnTo>
                  <a:lnTo>
                    <a:pt x="682" y="464"/>
                  </a:lnTo>
                  <a:lnTo>
                    <a:pt x="679" y="478"/>
                  </a:lnTo>
                  <a:lnTo>
                    <a:pt x="676" y="486"/>
                  </a:lnTo>
                  <a:lnTo>
                    <a:pt x="670" y="499"/>
                  </a:lnTo>
                  <a:lnTo>
                    <a:pt x="664" y="501"/>
                  </a:lnTo>
                  <a:lnTo>
                    <a:pt x="656" y="499"/>
                  </a:lnTo>
                  <a:lnTo>
                    <a:pt x="654" y="490"/>
                  </a:lnTo>
                  <a:lnTo>
                    <a:pt x="648" y="485"/>
                  </a:lnTo>
                  <a:lnTo>
                    <a:pt x="642" y="467"/>
                  </a:lnTo>
                  <a:lnTo>
                    <a:pt x="637" y="451"/>
                  </a:lnTo>
                  <a:lnTo>
                    <a:pt x="636" y="443"/>
                  </a:lnTo>
                  <a:lnTo>
                    <a:pt x="643" y="429"/>
                  </a:lnTo>
                  <a:lnTo>
                    <a:pt x="640" y="418"/>
                  </a:lnTo>
                  <a:lnTo>
                    <a:pt x="630" y="401"/>
                  </a:lnTo>
                  <a:lnTo>
                    <a:pt x="624" y="397"/>
                  </a:lnTo>
                  <a:lnTo>
                    <a:pt x="604" y="407"/>
                  </a:lnTo>
                  <a:lnTo>
                    <a:pt x="601" y="406"/>
                  </a:lnTo>
                  <a:lnTo>
                    <a:pt x="595" y="396"/>
                  </a:lnTo>
                  <a:lnTo>
                    <a:pt x="585" y="391"/>
                  </a:lnTo>
                  <a:lnTo>
                    <a:pt x="564" y="394"/>
                  </a:lnTo>
                  <a:lnTo>
                    <a:pt x="549" y="391"/>
                  </a:lnTo>
                  <a:lnTo>
                    <a:pt x="536" y="393"/>
                  </a:lnTo>
                  <a:lnTo>
                    <a:pt x="528" y="396"/>
                  </a:lnTo>
                  <a:lnTo>
                    <a:pt x="529" y="401"/>
                  </a:lnTo>
                  <a:lnTo>
                    <a:pt x="527" y="410"/>
                  </a:lnTo>
                  <a:lnTo>
                    <a:pt x="530" y="414"/>
                  </a:lnTo>
                  <a:lnTo>
                    <a:pt x="526" y="417"/>
                  </a:lnTo>
                  <a:lnTo>
                    <a:pt x="520" y="414"/>
                  </a:lnTo>
                  <a:lnTo>
                    <a:pt x="512" y="417"/>
                  </a:lnTo>
                  <a:lnTo>
                    <a:pt x="500" y="417"/>
                  </a:lnTo>
                  <a:lnTo>
                    <a:pt x="489" y="406"/>
                  </a:lnTo>
                  <a:lnTo>
                    <a:pt x="473" y="408"/>
                  </a:lnTo>
                  <a:lnTo>
                    <a:pt x="462" y="404"/>
                  </a:lnTo>
                  <a:lnTo>
                    <a:pt x="450" y="405"/>
                  </a:lnTo>
                  <a:lnTo>
                    <a:pt x="434" y="410"/>
                  </a:lnTo>
                  <a:lnTo>
                    <a:pt x="415" y="426"/>
                  </a:lnTo>
                  <a:lnTo>
                    <a:pt x="395" y="434"/>
                  </a:lnTo>
                  <a:lnTo>
                    <a:pt x="383" y="444"/>
                  </a:lnTo>
                  <a:lnTo>
                    <a:pt x="376" y="454"/>
                  </a:lnTo>
                  <a:lnTo>
                    <a:pt x="373" y="468"/>
                  </a:lnTo>
                  <a:lnTo>
                    <a:pt x="372" y="478"/>
                  </a:lnTo>
                  <a:lnTo>
                    <a:pt x="374" y="485"/>
                  </a:lnTo>
                  <a:lnTo>
                    <a:pt x="366" y="486"/>
                  </a:lnTo>
                  <a:lnTo>
                    <a:pt x="355" y="481"/>
                  </a:lnTo>
                  <a:lnTo>
                    <a:pt x="342" y="475"/>
                  </a:lnTo>
                  <a:lnTo>
                    <a:pt x="340" y="465"/>
                  </a:lnTo>
                  <a:lnTo>
                    <a:pt x="339" y="450"/>
                  </a:lnTo>
                  <a:lnTo>
                    <a:pt x="332" y="438"/>
                  </a:lnTo>
                  <a:lnTo>
                    <a:pt x="328" y="426"/>
                  </a:lnTo>
                  <a:lnTo>
                    <a:pt x="323" y="412"/>
                  </a:lnTo>
                  <a:lnTo>
                    <a:pt x="313" y="404"/>
                  </a:lnTo>
                  <a:lnTo>
                    <a:pt x="299" y="404"/>
                  </a:lnTo>
                  <a:lnTo>
                    <a:pt x="283" y="421"/>
                  </a:lnTo>
                  <a:lnTo>
                    <a:pt x="270" y="414"/>
                  </a:lnTo>
                  <a:lnTo>
                    <a:pt x="262" y="408"/>
                  </a:lnTo>
                  <a:lnTo>
                    <a:pt x="261" y="397"/>
                  </a:lnTo>
                  <a:lnTo>
                    <a:pt x="259" y="386"/>
                  </a:lnTo>
                  <a:lnTo>
                    <a:pt x="251" y="377"/>
                  </a:lnTo>
                  <a:lnTo>
                    <a:pt x="244" y="370"/>
                  </a:lnTo>
                  <a:lnTo>
                    <a:pt x="240" y="363"/>
                  </a:lnTo>
                  <a:lnTo>
                    <a:pt x="209" y="363"/>
                  </a:lnTo>
                  <a:lnTo>
                    <a:pt x="207" y="371"/>
                  </a:lnTo>
                  <a:lnTo>
                    <a:pt x="193" y="371"/>
                  </a:lnTo>
                  <a:lnTo>
                    <a:pt x="158" y="372"/>
                  </a:lnTo>
                  <a:lnTo>
                    <a:pt x="123" y="357"/>
                  </a:lnTo>
                  <a:lnTo>
                    <a:pt x="100" y="347"/>
                  </a:lnTo>
                  <a:lnTo>
                    <a:pt x="102" y="343"/>
                  </a:lnTo>
                  <a:lnTo>
                    <a:pt x="80" y="345"/>
                  </a:lnTo>
                  <a:lnTo>
                    <a:pt x="59" y="347"/>
                  </a:lnTo>
                  <a:lnTo>
                    <a:pt x="60" y="336"/>
                  </a:lnTo>
                  <a:lnTo>
                    <a:pt x="53" y="324"/>
                  </a:lnTo>
                  <a:lnTo>
                    <a:pt x="46" y="322"/>
                  </a:lnTo>
                  <a:lnTo>
                    <a:pt x="46" y="316"/>
                  </a:lnTo>
                  <a:lnTo>
                    <a:pt x="37" y="315"/>
                  </a:lnTo>
                  <a:lnTo>
                    <a:pt x="33" y="309"/>
                  </a:lnTo>
                  <a:lnTo>
                    <a:pt x="18" y="307"/>
                  </a:lnTo>
                  <a:lnTo>
                    <a:pt x="14" y="304"/>
                  </a:lnTo>
                  <a:lnTo>
                    <a:pt x="17" y="292"/>
                  </a:lnTo>
                  <a:lnTo>
                    <a:pt x="8" y="272"/>
                  </a:lnTo>
                  <a:lnTo>
                    <a:pt x="7" y="243"/>
                  </a:lnTo>
                  <a:lnTo>
                    <a:pt x="9" y="238"/>
                  </a:lnTo>
                  <a:lnTo>
                    <a:pt x="5" y="231"/>
                  </a:lnTo>
                  <a:lnTo>
                    <a:pt x="0" y="214"/>
                  </a:lnTo>
                  <a:lnTo>
                    <a:pt x="5" y="197"/>
                  </a:lnTo>
                  <a:lnTo>
                    <a:pt x="2" y="186"/>
                  </a:lnTo>
                  <a:lnTo>
                    <a:pt x="14" y="169"/>
                  </a:lnTo>
                  <a:lnTo>
                    <a:pt x="23" y="151"/>
                  </a:lnTo>
                  <a:lnTo>
                    <a:pt x="26" y="135"/>
                  </a:lnTo>
                  <a:lnTo>
                    <a:pt x="43" y="116"/>
                  </a:lnTo>
                  <a:lnTo>
                    <a:pt x="56" y="98"/>
                  </a:lnTo>
                  <a:lnTo>
                    <a:pt x="69" y="79"/>
                  </a:lnTo>
                  <a:lnTo>
                    <a:pt x="82" y="52"/>
                  </a:lnTo>
                  <a:lnTo>
                    <a:pt x="88" y="34"/>
                  </a:lnTo>
                  <a:lnTo>
                    <a:pt x="89" y="25"/>
                  </a:lnTo>
                  <a:lnTo>
                    <a:pt x="94" y="21"/>
                  </a:lnTo>
                  <a:lnTo>
                    <a:pt x="113" y="28"/>
                  </a:lnTo>
                  <a:lnTo>
                    <a:pt x="109" y="47"/>
                  </a:lnTo>
                  <a:lnTo>
                    <a:pt x="117" y="41"/>
                  </a:lnTo>
                  <a:lnTo>
                    <a:pt x="124" y="25"/>
                  </a:lnTo>
                  <a:lnTo>
                    <a:pt x="130" y="8"/>
                  </a:lnTo>
                  <a:lnTo>
                    <a:pt x="175" y="8"/>
                  </a:lnTo>
                  <a:lnTo>
                    <a:pt x="223" y="8"/>
                  </a:lnTo>
                  <a:lnTo>
                    <a:pt x="239" y="8"/>
                  </a:lnTo>
                  <a:lnTo>
                    <a:pt x="288" y="8"/>
                  </a:lnTo>
                  <a:lnTo>
                    <a:pt x="335" y="8"/>
                  </a:lnTo>
                  <a:lnTo>
                    <a:pt x="384" y="8"/>
                  </a:lnTo>
                  <a:lnTo>
                    <a:pt x="432" y="8"/>
                  </a:lnTo>
                  <a:lnTo>
                    <a:pt x="487" y="8"/>
                  </a:lnTo>
                  <a:lnTo>
                    <a:pt x="541" y="8"/>
                  </a:lnTo>
                  <a:lnTo>
                    <a:pt x="575" y="8"/>
                  </a:lnTo>
                  <a:lnTo>
                    <a:pt x="579" y="0"/>
                  </a:lnTo>
                  <a:lnTo>
                    <a:pt x="584"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226" name="Freeform 212"/>
            <p:cNvSpPr>
              <a:spLocks/>
            </p:cNvSpPr>
            <p:nvPr/>
          </p:nvSpPr>
          <p:spPr bwMode="auto">
            <a:xfrm>
              <a:off x="2708733" y="3855927"/>
              <a:ext cx="409980" cy="368122"/>
            </a:xfrm>
            <a:custGeom>
              <a:avLst/>
              <a:gdLst>
                <a:gd name="T0" fmla="*/ 39 w 248"/>
                <a:gd name="T1" fmla="*/ 13 h 237"/>
                <a:gd name="T2" fmla="*/ 33 w 248"/>
                <a:gd name="T3" fmla="*/ 24 h 237"/>
                <a:gd name="T4" fmla="*/ 23 w 248"/>
                <a:gd name="T5" fmla="*/ 47 h 237"/>
                <a:gd name="T6" fmla="*/ 38 w 248"/>
                <a:gd name="T7" fmla="*/ 62 h 237"/>
                <a:gd name="T8" fmla="*/ 37 w 248"/>
                <a:gd name="T9" fmla="*/ 40 h 237"/>
                <a:gd name="T10" fmla="*/ 61 w 248"/>
                <a:gd name="T11" fmla="*/ 16 h 237"/>
                <a:gd name="T12" fmla="*/ 65 w 248"/>
                <a:gd name="T13" fmla="*/ 0 h 237"/>
                <a:gd name="T14" fmla="*/ 84 w 248"/>
                <a:gd name="T15" fmla="*/ 15 h 237"/>
                <a:gd name="T16" fmla="*/ 95 w 248"/>
                <a:gd name="T17" fmla="*/ 33 h 237"/>
                <a:gd name="T18" fmla="*/ 131 w 248"/>
                <a:gd name="T19" fmla="*/ 31 h 237"/>
                <a:gd name="T20" fmla="*/ 155 w 248"/>
                <a:gd name="T21" fmla="*/ 43 h 237"/>
                <a:gd name="T22" fmla="*/ 166 w 248"/>
                <a:gd name="T23" fmla="*/ 31 h 237"/>
                <a:gd name="T24" fmla="*/ 211 w 248"/>
                <a:gd name="T25" fmla="*/ 30 h 237"/>
                <a:gd name="T26" fmla="*/ 201 w 248"/>
                <a:gd name="T27" fmla="*/ 46 h 237"/>
                <a:gd name="T28" fmla="*/ 229 w 248"/>
                <a:gd name="T29" fmla="*/ 58 h 237"/>
                <a:gd name="T30" fmla="*/ 241 w 248"/>
                <a:gd name="T31" fmla="*/ 74 h 237"/>
                <a:gd name="T32" fmla="*/ 233 w 248"/>
                <a:gd name="T33" fmla="*/ 91 h 237"/>
                <a:gd name="T34" fmla="*/ 237 w 248"/>
                <a:gd name="T35" fmla="*/ 106 h 237"/>
                <a:gd name="T36" fmla="*/ 221 w 248"/>
                <a:gd name="T37" fmla="*/ 113 h 237"/>
                <a:gd name="T38" fmla="*/ 216 w 248"/>
                <a:gd name="T39" fmla="*/ 129 h 237"/>
                <a:gd name="T40" fmla="*/ 230 w 248"/>
                <a:gd name="T41" fmla="*/ 150 h 237"/>
                <a:gd name="T42" fmla="*/ 202 w 248"/>
                <a:gd name="T43" fmla="*/ 166 h 237"/>
                <a:gd name="T44" fmla="*/ 184 w 248"/>
                <a:gd name="T45" fmla="*/ 174 h 237"/>
                <a:gd name="T46" fmla="*/ 156 w 248"/>
                <a:gd name="T47" fmla="*/ 166 h 237"/>
                <a:gd name="T48" fmla="*/ 160 w 248"/>
                <a:gd name="T49" fmla="*/ 173 h 237"/>
                <a:gd name="T50" fmla="*/ 162 w 248"/>
                <a:gd name="T51" fmla="*/ 201 h 237"/>
                <a:gd name="T52" fmla="*/ 178 w 248"/>
                <a:gd name="T53" fmla="*/ 207 h 237"/>
                <a:gd name="T54" fmla="*/ 163 w 248"/>
                <a:gd name="T55" fmla="*/ 221 h 237"/>
                <a:gd name="T56" fmla="*/ 142 w 248"/>
                <a:gd name="T57" fmla="*/ 230 h 237"/>
                <a:gd name="T58" fmla="*/ 124 w 248"/>
                <a:gd name="T59" fmla="*/ 237 h 237"/>
                <a:gd name="T60" fmla="*/ 108 w 248"/>
                <a:gd name="T61" fmla="*/ 206 h 237"/>
                <a:gd name="T62" fmla="*/ 97 w 248"/>
                <a:gd name="T63" fmla="*/ 194 h 237"/>
                <a:gd name="T64" fmla="*/ 106 w 248"/>
                <a:gd name="T65" fmla="*/ 179 h 237"/>
                <a:gd name="T66" fmla="*/ 97 w 248"/>
                <a:gd name="T67" fmla="*/ 159 h 237"/>
                <a:gd name="T68" fmla="*/ 103 w 248"/>
                <a:gd name="T69" fmla="*/ 137 h 237"/>
                <a:gd name="T70" fmla="*/ 101 w 248"/>
                <a:gd name="T71" fmla="*/ 122 h 237"/>
                <a:gd name="T72" fmla="*/ 77 w 248"/>
                <a:gd name="T73" fmla="*/ 123 h 237"/>
                <a:gd name="T74" fmla="*/ 57 w 248"/>
                <a:gd name="T75" fmla="*/ 108 h 237"/>
                <a:gd name="T76" fmla="*/ 23 w 248"/>
                <a:gd name="T77" fmla="*/ 107 h 237"/>
                <a:gd name="T78" fmla="*/ 14 w 248"/>
                <a:gd name="T79" fmla="*/ 98 h 237"/>
                <a:gd name="T80" fmla="*/ 16 w 248"/>
                <a:gd name="T81" fmla="*/ 86 h 237"/>
                <a:gd name="T82" fmla="*/ 11 w 248"/>
                <a:gd name="T83" fmla="*/ 73 h 237"/>
                <a:gd name="T84" fmla="*/ 0 w 248"/>
                <a:gd name="T85" fmla="*/ 62 h 237"/>
                <a:gd name="T86" fmla="*/ 9 w 248"/>
                <a:gd name="T87" fmla="*/ 35 h 237"/>
                <a:gd name="T88" fmla="*/ 22 w 248"/>
                <a:gd name="T89" fmla="*/ 22 h 237"/>
                <a:gd name="T90" fmla="*/ 40 w 248"/>
                <a:gd name="T91" fmla="*/ 8 h 2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248" h="237">
                  <a:moveTo>
                    <a:pt x="40" y="8"/>
                  </a:moveTo>
                  <a:lnTo>
                    <a:pt x="39" y="13"/>
                  </a:lnTo>
                  <a:lnTo>
                    <a:pt x="28" y="15"/>
                  </a:lnTo>
                  <a:lnTo>
                    <a:pt x="33" y="24"/>
                  </a:lnTo>
                  <a:lnTo>
                    <a:pt x="32" y="35"/>
                  </a:lnTo>
                  <a:lnTo>
                    <a:pt x="23" y="47"/>
                  </a:lnTo>
                  <a:lnTo>
                    <a:pt x="29" y="64"/>
                  </a:lnTo>
                  <a:lnTo>
                    <a:pt x="38" y="62"/>
                  </a:lnTo>
                  <a:lnTo>
                    <a:pt x="42" y="48"/>
                  </a:lnTo>
                  <a:lnTo>
                    <a:pt x="37" y="40"/>
                  </a:lnTo>
                  <a:lnTo>
                    <a:pt x="37" y="24"/>
                  </a:lnTo>
                  <a:lnTo>
                    <a:pt x="61" y="16"/>
                  </a:lnTo>
                  <a:lnTo>
                    <a:pt x="59" y="6"/>
                  </a:lnTo>
                  <a:lnTo>
                    <a:pt x="65" y="0"/>
                  </a:lnTo>
                  <a:lnTo>
                    <a:pt x="71" y="14"/>
                  </a:lnTo>
                  <a:lnTo>
                    <a:pt x="84" y="15"/>
                  </a:lnTo>
                  <a:lnTo>
                    <a:pt x="95" y="26"/>
                  </a:lnTo>
                  <a:lnTo>
                    <a:pt x="95" y="33"/>
                  </a:lnTo>
                  <a:lnTo>
                    <a:pt x="112" y="33"/>
                  </a:lnTo>
                  <a:lnTo>
                    <a:pt x="131" y="31"/>
                  </a:lnTo>
                  <a:lnTo>
                    <a:pt x="141" y="41"/>
                  </a:lnTo>
                  <a:lnTo>
                    <a:pt x="155" y="43"/>
                  </a:lnTo>
                  <a:lnTo>
                    <a:pt x="166" y="37"/>
                  </a:lnTo>
                  <a:lnTo>
                    <a:pt x="166" y="31"/>
                  </a:lnTo>
                  <a:lnTo>
                    <a:pt x="189" y="30"/>
                  </a:lnTo>
                  <a:lnTo>
                    <a:pt x="211" y="30"/>
                  </a:lnTo>
                  <a:lnTo>
                    <a:pt x="195" y="36"/>
                  </a:lnTo>
                  <a:lnTo>
                    <a:pt x="201" y="46"/>
                  </a:lnTo>
                  <a:lnTo>
                    <a:pt x="215" y="47"/>
                  </a:lnTo>
                  <a:lnTo>
                    <a:pt x="229" y="58"/>
                  </a:lnTo>
                  <a:lnTo>
                    <a:pt x="231" y="74"/>
                  </a:lnTo>
                  <a:lnTo>
                    <a:pt x="241" y="74"/>
                  </a:lnTo>
                  <a:lnTo>
                    <a:pt x="248" y="79"/>
                  </a:lnTo>
                  <a:lnTo>
                    <a:pt x="233" y="91"/>
                  </a:lnTo>
                  <a:lnTo>
                    <a:pt x="231" y="98"/>
                  </a:lnTo>
                  <a:lnTo>
                    <a:pt x="237" y="106"/>
                  </a:lnTo>
                  <a:lnTo>
                    <a:pt x="232" y="110"/>
                  </a:lnTo>
                  <a:lnTo>
                    <a:pt x="221" y="113"/>
                  </a:lnTo>
                  <a:lnTo>
                    <a:pt x="221" y="123"/>
                  </a:lnTo>
                  <a:lnTo>
                    <a:pt x="216" y="129"/>
                  </a:lnTo>
                  <a:lnTo>
                    <a:pt x="228" y="144"/>
                  </a:lnTo>
                  <a:lnTo>
                    <a:pt x="230" y="150"/>
                  </a:lnTo>
                  <a:lnTo>
                    <a:pt x="223" y="158"/>
                  </a:lnTo>
                  <a:lnTo>
                    <a:pt x="202" y="166"/>
                  </a:lnTo>
                  <a:lnTo>
                    <a:pt x="189" y="169"/>
                  </a:lnTo>
                  <a:lnTo>
                    <a:pt x="184" y="174"/>
                  </a:lnTo>
                  <a:lnTo>
                    <a:pt x="169" y="169"/>
                  </a:lnTo>
                  <a:lnTo>
                    <a:pt x="156" y="166"/>
                  </a:lnTo>
                  <a:lnTo>
                    <a:pt x="152" y="168"/>
                  </a:lnTo>
                  <a:lnTo>
                    <a:pt x="160" y="173"/>
                  </a:lnTo>
                  <a:lnTo>
                    <a:pt x="159" y="187"/>
                  </a:lnTo>
                  <a:lnTo>
                    <a:pt x="162" y="201"/>
                  </a:lnTo>
                  <a:lnTo>
                    <a:pt x="177" y="202"/>
                  </a:lnTo>
                  <a:lnTo>
                    <a:pt x="178" y="207"/>
                  </a:lnTo>
                  <a:lnTo>
                    <a:pt x="165" y="213"/>
                  </a:lnTo>
                  <a:lnTo>
                    <a:pt x="163" y="221"/>
                  </a:lnTo>
                  <a:lnTo>
                    <a:pt x="155" y="225"/>
                  </a:lnTo>
                  <a:lnTo>
                    <a:pt x="142" y="230"/>
                  </a:lnTo>
                  <a:lnTo>
                    <a:pt x="138" y="236"/>
                  </a:lnTo>
                  <a:lnTo>
                    <a:pt x="124" y="237"/>
                  </a:lnTo>
                  <a:lnTo>
                    <a:pt x="114" y="226"/>
                  </a:lnTo>
                  <a:lnTo>
                    <a:pt x="108" y="206"/>
                  </a:lnTo>
                  <a:lnTo>
                    <a:pt x="103" y="198"/>
                  </a:lnTo>
                  <a:lnTo>
                    <a:pt x="97" y="194"/>
                  </a:lnTo>
                  <a:lnTo>
                    <a:pt x="106" y="183"/>
                  </a:lnTo>
                  <a:lnTo>
                    <a:pt x="106" y="179"/>
                  </a:lnTo>
                  <a:lnTo>
                    <a:pt x="101" y="173"/>
                  </a:lnTo>
                  <a:lnTo>
                    <a:pt x="97" y="159"/>
                  </a:lnTo>
                  <a:lnTo>
                    <a:pt x="99" y="144"/>
                  </a:lnTo>
                  <a:lnTo>
                    <a:pt x="103" y="137"/>
                  </a:lnTo>
                  <a:lnTo>
                    <a:pt x="107" y="126"/>
                  </a:lnTo>
                  <a:lnTo>
                    <a:pt x="101" y="122"/>
                  </a:lnTo>
                  <a:lnTo>
                    <a:pt x="90" y="125"/>
                  </a:lnTo>
                  <a:lnTo>
                    <a:pt x="77" y="123"/>
                  </a:lnTo>
                  <a:lnTo>
                    <a:pt x="69" y="126"/>
                  </a:lnTo>
                  <a:lnTo>
                    <a:pt x="57" y="108"/>
                  </a:lnTo>
                  <a:lnTo>
                    <a:pt x="47" y="105"/>
                  </a:lnTo>
                  <a:lnTo>
                    <a:pt x="23" y="107"/>
                  </a:lnTo>
                  <a:lnTo>
                    <a:pt x="19" y="100"/>
                  </a:lnTo>
                  <a:lnTo>
                    <a:pt x="14" y="98"/>
                  </a:lnTo>
                  <a:lnTo>
                    <a:pt x="14" y="94"/>
                  </a:lnTo>
                  <a:lnTo>
                    <a:pt x="16" y="86"/>
                  </a:lnTo>
                  <a:lnTo>
                    <a:pt x="15" y="78"/>
                  </a:lnTo>
                  <a:lnTo>
                    <a:pt x="11" y="73"/>
                  </a:lnTo>
                  <a:lnTo>
                    <a:pt x="9" y="64"/>
                  </a:lnTo>
                  <a:lnTo>
                    <a:pt x="0" y="62"/>
                  </a:lnTo>
                  <a:lnTo>
                    <a:pt x="6" y="50"/>
                  </a:lnTo>
                  <a:lnTo>
                    <a:pt x="9" y="35"/>
                  </a:lnTo>
                  <a:lnTo>
                    <a:pt x="15" y="28"/>
                  </a:lnTo>
                  <a:lnTo>
                    <a:pt x="22" y="22"/>
                  </a:lnTo>
                  <a:lnTo>
                    <a:pt x="28" y="11"/>
                  </a:lnTo>
                  <a:lnTo>
                    <a:pt x="40" y="8"/>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grpSp>
      <p:grpSp>
        <p:nvGrpSpPr>
          <p:cNvPr id="11" name="Group 10"/>
          <p:cNvGrpSpPr/>
          <p:nvPr userDrawn="1"/>
        </p:nvGrpSpPr>
        <p:grpSpPr>
          <a:xfrm>
            <a:off x="7846494" y="2612782"/>
            <a:ext cx="2180155" cy="1875058"/>
            <a:chOff x="6167109" y="2473526"/>
            <a:chExt cx="3808844" cy="3275825"/>
          </a:xfrm>
          <a:solidFill>
            <a:schemeClr val="accent1"/>
          </a:solidFill>
        </p:grpSpPr>
        <p:sp>
          <p:nvSpPr>
            <p:cNvPr id="144" name="Freeform 143"/>
            <p:cNvSpPr>
              <a:spLocks noEditPoints="1"/>
            </p:cNvSpPr>
            <p:nvPr/>
          </p:nvSpPr>
          <p:spPr bwMode="auto">
            <a:xfrm>
              <a:off x="8228579" y="4592173"/>
              <a:ext cx="1208449" cy="1060876"/>
            </a:xfrm>
            <a:custGeom>
              <a:avLst/>
              <a:gdLst>
                <a:gd name="T0" fmla="*/ 2629 w 2996"/>
                <a:gd name="T1" fmla="*/ 334 h 2800"/>
                <a:gd name="T2" fmla="*/ 2651 w 2996"/>
                <a:gd name="T3" fmla="*/ 521 h 2800"/>
                <a:gd name="T4" fmla="*/ 2668 w 2996"/>
                <a:gd name="T5" fmla="*/ 706 h 2800"/>
                <a:gd name="T6" fmla="*/ 2806 w 2996"/>
                <a:gd name="T7" fmla="*/ 849 h 2800"/>
                <a:gd name="T8" fmla="*/ 2893 w 2996"/>
                <a:gd name="T9" fmla="*/ 1012 h 2800"/>
                <a:gd name="T10" fmla="*/ 2961 w 2996"/>
                <a:gd name="T11" fmla="*/ 1174 h 2800"/>
                <a:gd name="T12" fmla="*/ 2955 w 2996"/>
                <a:gd name="T13" fmla="*/ 1413 h 2800"/>
                <a:gd name="T14" fmla="*/ 2851 w 2996"/>
                <a:gd name="T15" fmla="*/ 1675 h 2800"/>
                <a:gd name="T16" fmla="*/ 2654 w 2996"/>
                <a:gd name="T17" fmla="*/ 1904 h 2800"/>
                <a:gd name="T18" fmla="*/ 2448 w 2996"/>
                <a:gd name="T19" fmla="*/ 2127 h 2800"/>
                <a:gd name="T20" fmla="*/ 2290 w 2996"/>
                <a:gd name="T21" fmla="*/ 2305 h 2800"/>
                <a:gd name="T22" fmla="*/ 2014 w 2996"/>
                <a:gd name="T23" fmla="*/ 2412 h 2800"/>
                <a:gd name="T24" fmla="*/ 1930 w 2996"/>
                <a:gd name="T25" fmla="*/ 2332 h 2800"/>
                <a:gd name="T26" fmla="*/ 1719 w 2996"/>
                <a:gd name="T27" fmla="*/ 2350 h 2800"/>
                <a:gd name="T28" fmla="*/ 1669 w 2996"/>
                <a:gd name="T29" fmla="*/ 2167 h 2800"/>
                <a:gd name="T30" fmla="*/ 1641 w 2996"/>
                <a:gd name="T31" fmla="*/ 2018 h 2800"/>
                <a:gd name="T32" fmla="*/ 1600 w 2996"/>
                <a:gd name="T33" fmla="*/ 1996 h 2800"/>
                <a:gd name="T34" fmla="*/ 1521 w 2996"/>
                <a:gd name="T35" fmla="*/ 1993 h 2800"/>
                <a:gd name="T36" fmla="*/ 1427 w 2996"/>
                <a:gd name="T37" fmla="*/ 1919 h 2800"/>
                <a:gd name="T38" fmla="*/ 1303 w 2996"/>
                <a:gd name="T39" fmla="*/ 1814 h 2800"/>
                <a:gd name="T40" fmla="*/ 922 w 2996"/>
                <a:gd name="T41" fmla="*/ 1840 h 2800"/>
                <a:gd name="T42" fmla="*/ 664 w 2996"/>
                <a:gd name="T43" fmla="*/ 1942 h 2800"/>
                <a:gd name="T44" fmla="*/ 458 w 2996"/>
                <a:gd name="T45" fmla="*/ 1970 h 2800"/>
                <a:gd name="T46" fmla="*/ 274 w 2996"/>
                <a:gd name="T47" fmla="*/ 2025 h 2800"/>
                <a:gd name="T48" fmla="*/ 87 w 2996"/>
                <a:gd name="T49" fmla="*/ 2072 h 2800"/>
                <a:gd name="T50" fmla="*/ 59 w 2996"/>
                <a:gd name="T51" fmla="*/ 1942 h 2800"/>
                <a:gd name="T52" fmla="*/ 124 w 2996"/>
                <a:gd name="T53" fmla="*/ 1783 h 2800"/>
                <a:gd name="T54" fmla="*/ 123 w 2996"/>
                <a:gd name="T55" fmla="*/ 1544 h 2800"/>
                <a:gd name="T56" fmla="*/ 91 w 2996"/>
                <a:gd name="T57" fmla="*/ 1352 h 2800"/>
                <a:gd name="T58" fmla="*/ 138 w 2996"/>
                <a:gd name="T59" fmla="*/ 1298 h 2800"/>
                <a:gd name="T60" fmla="*/ 141 w 2996"/>
                <a:gd name="T61" fmla="*/ 1193 h 2800"/>
                <a:gd name="T62" fmla="*/ 189 w 2996"/>
                <a:gd name="T63" fmla="*/ 1055 h 2800"/>
                <a:gd name="T64" fmla="*/ 270 w 2996"/>
                <a:gd name="T65" fmla="*/ 950 h 2800"/>
                <a:gd name="T66" fmla="*/ 476 w 2996"/>
                <a:gd name="T67" fmla="*/ 848 h 2800"/>
                <a:gd name="T68" fmla="*/ 621 w 2996"/>
                <a:gd name="T69" fmla="*/ 798 h 2800"/>
                <a:gd name="T70" fmla="*/ 812 w 2996"/>
                <a:gd name="T71" fmla="*/ 730 h 2800"/>
                <a:gd name="T72" fmla="*/ 910 w 2996"/>
                <a:gd name="T73" fmla="*/ 561 h 2800"/>
                <a:gd name="T74" fmla="*/ 1008 w 2996"/>
                <a:gd name="T75" fmla="*/ 505 h 2800"/>
                <a:gd name="T76" fmla="*/ 1134 w 2996"/>
                <a:gd name="T77" fmla="*/ 375 h 2800"/>
                <a:gd name="T78" fmla="*/ 1232 w 2996"/>
                <a:gd name="T79" fmla="*/ 313 h 2800"/>
                <a:gd name="T80" fmla="*/ 1358 w 2996"/>
                <a:gd name="T81" fmla="*/ 307 h 2800"/>
                <a:gd name="T82" fmla="*/ 1476 w 2996"/>
                <a:gd name="T83" fmla="*/ 320 h 2800"/>
                <a:gd name="T84" fmla="*/ 1588 w 2996"/>
                <a:gd name="T85" fmla="*/ 159 h 2800"/>
                <a:gd name="T86" fmla="*/ 1743 w 2996"/>
                <a:gd name="T87" fmla="*/ 80 h 2800"/>
                <a:gd name="T88" fmla="*/ 1815 w 2996"/>
                <a:gd name="T89" fmla="*/ 95 h 2800"/>
                <a:gd name="T90" fmla="*/ 1988 w 2996"/>
                <a:gd name="T91" fmla="*/ 110 h 2800"/>
                <a:gd name="T92" fmla="*/ 2038 w 2996"/>
                <a:gd name="T93" fmla="*/ 189 h 2800"/>
                <a:gd name="T94" fmla="*/ 1954 w 2996"/>
                <a:gd name="T95" fmla="*/ 303 h 2800"/>
                <a:gd name="T96" fmla="*/ 2027 w 2996"/>
                <a:gd name="T97" fmla="*/ 443 h 2800"/>
                <a:gd name="T98" fmla="*/ 2161 w 2996"/>
                <a:gd name="T99" fmla="*/ 545 h 2800"/>
                <a:gd name="T100" fmla="*/ 2310 w 2996"/>
                <a:gd name="T101" fmla="*/ 525 h 2800"/>
                <a:gd name="T102" fmla="*/ 2381 w 2996"/>
                <a:gd name="T103" fmla="*/ 332 h 2800"/>
                <a:gd name="T104" fmla="*/ 2425 w 2996"/>
                <a:gd name="T105" fmla="*/ 177 h 2800"/>
                <a:gd name="T106" fmla="*/ 2466 w 2996"/>
                <a:gd name="T107" fmla="*/ 32 h 2800"/>
                <a:gd name="T108" fmla="*/ 2530 w 2996"/>
                <a:gd name="T109" fmla="*/ 105 h 2800"/>
                <a:gd name="T110" fmla="*/ 2540 w 2996"/>
                <a:gd name="T111" fmla="*/ 264 h 2800"/>
                <a:gd name="T112" fmla="*/ 2023 w 2996"/>
                <a:gd name="T113" fmla="*/ 2562 h 2800"/>
                <a:gd name="T114" fmla="*/ 1911 w 2996"/>
                <a:gd name="T115" fmla="*/ 2764 h 2800"/>
                <a:gd name="T116" fmla="*/ 1765 w 2996"/>
                <a:gd name="T117" fmla="*/ 2793 h 2800"/>
                <a:gd name="T118" fmla="*/ 1824 w 2996"/>
                <a:gd name="T119" fmla="*/ 2553 h 28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996" h="2800">
                  <a:moveTo>
                    <a:pt x="2540" y="264"/>
                  </a:moveTo>
                  <a:lnTo>
                    <a:pt x="2557" y="330"/>
                  </a:lnTo>
                  <a:lnTo>
                    <a:pt x="2610" y="298"/>
                  </a:lnTo>
                  <a:lnTo>
                    <a:pt x="2629" y="334"/>
                  </a:lnTo>
                  <a:lnTo>
                    <a:pt x="2659" y="368"/>
                  </a:lnTo>
                  <a:lnTo>
                    <a:pt x="2645" y="405"/>
                  </a:lnTo>
                  <a:lnTo>
                    <a:pt x="2647" y="478"/>
                  </a:lnTo>
                  <a:lnTo>
                    <a:pt x="2651" y="521"/>
                  </a:lnTo>
                  <a:lnTo>
                    <a:pt x="2667" y="531"/>
                  </a:lnTo>
                  <a:lnTo>
                    <a:pt x="2673" y="604"/>
                  </a:lnTo>
                  <a:lnTo>
                    <a:pt x="2656" y="648"/>
                  </a:lnTo>
                  <a:lnTo>
                    <a:pt x="2668" y="706"/>
                  </a:lnTo>
                  <a:lnTo>
                    <a:pt x="2738" y="750"/>
                  </a:lnTo>
                  <a:lnTo>
                    <a:pt x="2780" y="791"/>
                  </a:lnTo>
                  <a:lnTo>
                    <a:pt x="2821" y="828"/>
                  </a:lnTo>
                  <a:lnTo>
                    <a:pt x="2806" y="849"/>
                  </a:lnTo>
                  <a:lnTo>
                    <a:pt x="2835" y="902"/>
                  </a:lnTo>
                  <a:lnTo>
                    <a:pt x="2839" y="994"/>
                  </a:lnTo>
                  <a:lnTo>
                    <a:pt x="2873" y="975"/>
                  </a:lnTo>
                  <a:lnTo>
                    <a:pt x="2893" y="1012"/>
                  </a:lnTo>
                  <a:lnTo>
                    <a:pt x="2914" y="999"/>
                  </a:lnTo>
                  <a:lnTo>
                    <a:pt x="2901" y="1089"/>
                  </a:lnTo>
                  <a:lnTo>
                    <a:pt x="2937" y="1142"/>
                  </a:lnTo>
                  <a:lnTo>
                    <a:pt x="2961" y="1174"/>
                  </a:lnTo>
                  <a:lnTo>
                    <a:pt x="2996" y="1243"/>
                  </a:lnTo>
                  <a:lnTo>
                    <a:pt x="2994" y="1311"/>
                  </a:lnTo>
                  <a:lnTo>
                    <a:pt x="2979" y="1360"/>
                  </a:lnTo>
                  <a:lnTo>
                    <a:pt x="2955" y="1413"/>
                  </a:lnTo>
                  <a:lnTo>
                    <a:pt x="2963" y="1485"/>
                  </a:lnTo>
                  <a:lnTo>
                    <a:pt x="2930" y="1560"/>
                  </a:lnTo>
                  <a:lnTo>
                    <a:pt x="2902" y="1599"/>
                  </a:lnTo>
                  <a:lnTo>
                    <a:pt x="2851" y="1675"/>
                  </a:lnTo>
                  <a:lnTo>
                    <a:pt x="2832" y="1724"/>
                  </a:lnTo>
                  <a:lnTo>
                    <a:pt x="2792" y="1785"/>
                  </a:lnTo>
                  <a:lnTo>
                    <a:pt x="2726" y="1862"/>
                  </a:lnTo>
                  <a:lnTo>
                    <a:pt x="2654" y="1904"/>
                  </a:lnTo>
                  <a:lnTo>
                    <a:pt x="2597" y="1970"/>
                  </a:lnTo>
                  <a:lnTo>
                    <a:pt x="2553" y="2012"/>
                  </a:lnTo>
                  <a:lnTo>
                    <a:pt x="2496" y="2085"/>
                  </a:lnTo>
                  <a:lnTo>
                    <a:pt x="2448" y="2127"/>
                  </a:lnTo>
                  <a:lnTo>
                    <a:pt x="2397" y="2191"/>
                  </a:lnTo>
                  <a:lnTo>
                    <a:pt x="2357" y="2249"/>
                  </a:lnTo>
                  <a:lnTo>
                    <a:pt x="2347" y="2276"/>
                  </a:lnTo>
                  <a:lnTo>
                    <a:pt x="2290" y="2305"/>
                  </a:lnTo>
                  <a:lnTo>
                    <a:pt x="2210" y="2308"/>
                  </a:lnTo>
                  <a:lnTo>
                    <a:pt x="2127" y="2343"/>
                  </a:lnTo>
                  <a:lnTo>
                    <a:pt x="2077" y="2376"/>
                  </a:lnTo>
                  <a:lnTo>
                    <a:pt x="2014" y="2412"/>
                  </a:lnTo>
                  <a:lnTo>
                    <a:pt x="1977" y="2375"/>
                  </a:lnTo>
                  <a:lnTo>
                    <a:pt x="1943" y="2360"/>
                  </a:lnTo>
                  <a:lnTo>
                    <a:pt x="1977" y="2316"/>
                  </a:lnTo>
                  <a:lnTo>
                    <a:pt x="1930" y="2332"/>
                  </a:lnTo>
                  <a:lnTo>
                    <a:pt x="1836" y="2393"/>
                  </a:lnTo>
                  <a:lnTo>
                    <a:pt x="1788" y="2370"/>
                  </a:lnTo>
                  <a:lnTo>
                    <a:pt x="1756" y="2357"/>
                  </a:lnTo>
                  <a:lnTo>
                    <a:pt x="1719" y="2350"/>
                  </a:lnTo>
                  <a:lnTo>
                    <a:pt x="1664" y="2326"/>
                  </a:lnTo>
                  <a:lnTo>
                    <a:pt x="1646" y="2274"/>
                  </a:lnTo>
                  <a:lnTo>
                    <a:pt x="1665" y="2210"/>
                  </a:lnTo>
                  <a:lnTo>
                    <a:pt x="1669" y="2167"/>
                  </a:lnTo>
                  <a:lnTo>
                    <a:pt x="1651" y="2132"/>
                  </a:lnTo>
                  <a:lnTo>
                    <a:pt x="1587" y="2122"/>
                  </a:lnTo>
                  <a:lnTo>
                    <a:pt x="1630" y="2081"/>
                  </a:lnTo>
                  <a:lnTo>
                    <a:pt x="1641" y="2018"/>
                  </a:lnTo>
                  <a:lnTo>
                    <a:pt x="1580" y="2077"/>
                  </a:lnTo>
                  <a:lnTo>
                    <a:pt x="1510" y="2092"/>
                  </a:lnTo>
                  <a:lnTo>
                    <a:pt x="1568" y="2045"/>
                  </a:lnTo>
                  <a:lnTo>
                    <a:pt x="1600" y="1996"/>
                  </a:lnTo>
                  <a:lnTo>
                    <a:pt x="1646" y="1955"/>
                  </a:lnTo>
                  <a:lnTo>
                    <a:pt x="1667" y="1892"/>
                  </a:lnTo>
                  <a:lnTo>
                    <a:pt x="1578" y="1964"/>
                  </a:lnTo>
                  <a:lnTo>
                    <a:pt x="1521" y="1993"/>
                  </a:lnTo>
                  <a:lnTo>
                    <a:pt x="1464" y="2061"/>
                  </a:lnTo>
                  <a:lnTo>
                    <a:pt x="1424" y="2026"/>
                  </a:lnTo>
                  <a:lnTo>
                    <a:pt x="1446" y="1981"/>
                  </a:lnTo>
                  <a:lnTo>
                    <a:pt x="1427" y="1919"/>
                  </a:lnTo>
                  <a:lnTo>
                    <a:pt x="1402" y="1888"/>
                  </a:lnTo>
                  <a:lnTo>
                    <a:pt x="1424" y="1868"/>
                  </a:lnTo>
                  <a:lnTo>
                    <a:pt x="1352" y="1816"/>
                  </a:lnTo>
                  <a:lnTo>
                    <a:pt x="1303" y="1814"/>
                  </a:lnTo>
                  <a:lnTo>
                    <a:pt x="1250" y="1773"/>
                  </a:lnTo>
                  <a:lnTo>
                    <a:pt x="1118" y="1781"/>
                  </a:lnTo>
                  <a:lnTo>
                    <a:pt x="1014" y="1811"/>
                  </a:lnTo>
                  <a:lnTo>
                    <a:pt x="922" y="1840"/>
                  </a:lnTo>
                  <a:lnTo>
                    <a:pt x="856" y="1834"/>
                  </a:lnTo>
                  <a:lnTo>
                    <a:pt x="764" y="1877"/>
                  </a:lnTo>
                  <a:lnTo>
                    <a:pt x="694" y="1897"/>
                  </a:lnTo>
                  <a:lnTo>
                    <a:pt x="664" y="1942"/>
                  </a:lnTo>
                  <a:lnTo>
                    <a:pt x="624" y="1976"/>
                  </a:lnTo>
                  <a:lnTo>
                    <a:pt x="563" y="1978"/>
                  </a:lnTo>
                  <a:lnTo>
                    <a:pt x="515" y="1986"/>
                  </a:lnTo>
                  <a:lnTo>
                    <a:pt x="458" y="1970"/>
                  </a:lnTo>
                  <a:lnTo>
                    <a:pt x="404" y="1979"/>
                  </a:lnTo>
                  <a:lnTo>
                    <a:pt x="353" y="1983"/>
                  </a:lnTo>
                  <a:lnTo>
                    <a:pt x="294" y="2029"/>
                  </a:lnTo>
                  <a:lnTo>
                    <a:pt x="274" y="2025"/>
                  </a:lnTo>
                  <a:lnTo>
                    <a:pt x="230" y="2049"/>
                  </a:lnTo>
                  <a:lnTo>
                    <a:pt x="185" y="2076"/>
                  </a:lnTo>
                  <a:lnTo>
                    <a:pt x="135" y="2072"/>
                  </a:lnTo>
                  <a:lnTo>
                    <a:pt x="87" y="2072"/>
                  </a:lnTo>
                  <a:lnTo>
                    <a:pt x="32" y="2018"/>
                  </a:lnTo>
                  <a:lnTo>
                    <a:pt x="0" y="2002"/>
                  </a:lnTo>
                  <a:lnTo>
                    <a:pt x="19" y="1953"/>
                  </a:lnTo>
                  <a:lnTo>
                    <a:pt x="59" y="1942"/>
                  </a:lnTo>
                  <a:lnTo>
                    <a:pt x="78" y="1923"/>
                  </a:lnTo>
                  <a:lnTo>
                    <a:pt x="86" y="1892"/>
                  </a:lnTo>
                  <a:lnTo>
                    <a:pt x="115" y="1833"/>
                  </a:lnTo>
                  <a:lnTo>
                    <a:pt x="124" y="1783"/>
                  </a:lnTo>
                  <a:lnTo>
                    <a:pt x="114" y="1697"/>
                  </a:lnTo>
                  <a:lnTo>
                    <a:pt x="117" y="1648"/>
                  </a:lnTo>
                  <a:lnTo>
                    <a:pt x="135" y="1600"/>
                  </a:lnTo>
                  <a:lnTo>
                    <a:pt x="123" y="1544"/>
                  </a:lnTo>
                  <a:lnTo>
                    <a:pt x="128" y="1519"/>
                  </a:lnTo>
                  <a:lnTo>
                    <a:pt x="105" y="1486"/>
                  </a:lnTo>
                  <a:lnTo>
                    <a:pt x="115" y="1419"/>
                  </a:lnTo>
                  <a:lnTo>
                    <a:pt x="91" y="1352"/>
                  </a:lnTo>
                  <a:lnTo>
                    <a:pt x="90" y="1315"/>
                  </a:lnTo>
                  <a:lnTo>
                    <a:pt x="113" y="1352"/>
                  </a:lnTo>
                  <a:lnTo>
                    <a:pt x="108" y="1273"/>
                  </a:lnTo>
                  <a:lnTo>
                    <a:pt x="138" y="1298"/>
                  </a:lnTo>
                  <a:lnTo>
                    <a:pt x="151" y="1331"/>
                  </a:lnTo>
                  <a:lnTo>
                    <a:pt x="161" y="1287"/>
                  </a:lnTo>
                  <a:lnTo>
                    <a:pt x="142" y="1220"/>
                  </a:lnTo>
                  <a:lnTo>
                    <a:pt x="141" y="1193"/>
                  </a:lnTo>
                  <a:lnTo>
                    <a:pt x="130" y="1168"/>
                  </a:lnTo>
                  <a:lnTo>
                    <a:pt x="149" y="1119"/>
                  </a:lnTo>
                  <a:lnTo>
                    <a:pt x="169" y="1098"/>
                  </a:lnTo>
                  <a:lnTo>
                    <a:pt x="189" y="1055"/>
                  </a:lnTo>
                  <a:lnTo>
                    <a:pt x="191" y="1005"/>
                  </a:lnTo>
                  <a:lnTo>
                    <a:pt x="235" y="944"/>
                  </a:lnTo>
                  <a:lnTo>
                    <a:pt x="227" y="1009"/>
                  </a:lnTo>
                  <a:lnTo>
                    <a:pt x="270" y="950"/>
                  </a:lnTo>
                  <a:lnTo>
                    <a:pt x="336" y="922"/>
                  </a:lnTo>
                  <a:lnTo>
                    <a:pt x="379" y="886"/>
                  </a:lnTo>
                  <a:lnTo>
                    <a:pt x="442" y="854"/>
                  </a:lnTo>
                  <a:lnTo>
                    <a:pt x="476" y="848"/>
                  </a:lnTo>
                  <a:lnTo>
                    <a:pt x="495" y="858"/>
                  </a:lnTo>
                  <a:lnTo>
                    <a:pt x="559" y="826"/>
                  </a:lnTo>
                  <a:lnTo>
                    <a:pt x="606" y="817"/>
                  </a:lnTo>
                  <a:lnTo>
                    <a:pt x="621" y="798"/>
                  </a:lnTo>
                  <a:lnTo>
                    <a:pt x="642" y="791"/>
                  </a:lnTo>
                  <a:lnTo>
                    <a:pt x="682" y="793"/>
                  </a:lnTo>
                  <a:lnTo>
                    <a:pt x="765" y="768"/>
                  </a:lnTo>
                  <a:lnTo>
                    <a:pt x="812" y="730"/>
                  </a:lnTo>
                  <a:lnTo>
                    <a:pt x="840" y="684"/>
                  </a:lnTo>
                  <a:lnTo>
                    <a:pt x="891" y="641"/>
                  </a:lnTo>
                  <a:lnTo>
                    <a:pt x="900" y="607"/>
                  </a:lnTo>
                  <a:lnTo>
                    <a:pt x="910" y="561"/>
                  </a:lnTo>
                  <a:lnTo>
                    <a:pt x="974" y="489"/>
                  </a:lnTo>
                  <a:lnTo>
                    <a:pt x="993" y="562"/>
                  </a:lnTo>
                  <a:lnTo>
                    <a:pt x="1028" y="545"/>
                  </a:lnTo>
                  <a:lnTo>
                    <a:pt x="1008" y="505"/>
                  </a:lnTo>
                  <a:lnTo>
                    <a:pt x="1038" y="464"/>
                  </a:lnTo>
                  <a:lnTo>
                    <a:pt x="1068" y="482"/>
                  </a:lnTo>
                  <a:lnTo>
                    <a:pt x="1087" y="417"/>
                  </a:lnTo>
                  <a:lnTo>
                    <a:pt x="1134" y="375"/>
                  </a:lnTo>
                  <a:lnTo>
                    <a:pt x="1157" y="342"/>
                  </a:lnTo>
                  <a:lnTo>
                    <a:pt x="1196" y="327"/>
                  </a:lnTo>
                  <a:lnTo>
                    <a:pt x="1201" y="303"/>
                  </a:lnTo>
                  <a:lnTo>
                    <a:pt x="1232" y="313"/>
                  </a:lnTo>
                  <a:lnTo>
                    <a:pt x="1236" y="292"/>
                  </a:lnTo>
                  <a:lnTo>
                    <a:pt x="1271" y="280"/>
                  </a:lnTo>
                  <a:lnTo>
                    <a:pt x="1308" y="268"/>
                  </a:lnTo>
                  <a:lnTo>
                    <a:pt x="1358" y="307"/>
                  </a:lnTo>
                  <a:lnTo>
                    <a:pt x="1392" y="358"/>
                  </a:lnTo>
                  <a:lnTo>
                    <a:pt x="1439" y="358"/>
                  </a:lnTo>
                  <a:lnTo>
                    <a:pt x="1485" y="366"/>
                  </a:lnTo>
                  <a:lnTo>
                    <a:pt x="1476" y="320"/>
                  </a:lnTo>
                  <a:lnTo>
                    <a:pt x="1521" y="251"/>
                  </a:lnTo>
                  <a:lnTo>
                    <a:pt x="1558" y="229"/>
                  </a:lnTo>
                  <a:lnTo>
                    <a:pt x="1549" y="208"/>
                  </a:lnTo>
                  <a:lnTo>
                    <a:pt x="1588" y="159"/>
                  </a:lnTo>
                  <a:lnTo>
                    <a:pt x="1637" y="129"/>
                  </a:lnTo>
                  <a:lnTo>
                    <a:pt x="1674" y="139"/>
                  </a:lnTo>
                  <a:lnTo>
                    <a:pt x="1739" y="123"/>
                  </a:lnTo>
                  <a:lnTo>
                    <a:pt x="1743" y="80"/>
                  </a:lnTo>
                  <a:lnTo>
                    <a:pt x="1691" y="52"/>
                  </a:lnTo>
                  <a:lnTo>
                    <a:pt x="1733" y="39"/>
                  </a:lnTo>
                  <a:lnTo>
                    <a:pt x="1780" y="60"/>
                  </a:lnTo>
                  <a:lnTo>
                    <a:pt x="1815" y="95"/>
                  </a:lnTo>
                  <a:lnTo>
                    <a:pt x="1876" y="117"/>
                  </a:lnTo>
                  <a:lnTo>
                    <a:pt x="1898" y="108"/>
                  </a:lnTo>
                  <a:lnTo>
                    <a:pt x="1941" y="135"/>
                  </a:lnTo>
                  <a:lnTo>
                    <a:pt x="1988" y="110"/>
                  </a:lnTo>
                  <a:lnTo>
                    <a:pt x="2015" y="118"/>
                  </a:lnTo>
                  <a:lnTo>
                    <a:pt x="2035" y="101"/>
                  </a:lnTo>
                  <a:lnTo>
                    <a:pt x="2064" y="143"/>
                  </a:lnTo>
                  <a:lnTo>
                    <a:pt x="2038" y="189"/>
                  </a:lnTo>
                  <a:lnTo>
                    <a:pt x="2005" y="223"/>
                  </a:lnTo>
                  <a:lnTo>
                    <a:pt x="1978" y="226"/>
                  </a:lnTo>
                  <a:lnTo>
                    <a:pt x="1982" y="260"/>
                  </a:lnTo>
                  <a:lnTo>
                    <a:pt x="1954" y="303"/>
                  </a:lnTo>
                  <a:lnTo>
                    <a:pt x="1921" y="345"/>
                  </a:lnTo>
                  <a:lnTo>
                    <a:pt x="1923" y="369"/>
                  </a:lnTo>
                  <a:lnTo>
                    <a:pt x="1974" y="416"/>
                  </a:lnTo>
                  <a:lnTo>
                    <a:pt x="2027" y="443"/>
                  </a:lnTo>
                  <a:lnTo>
                    <a:pt x="2060" y="472"/>
                  </a:lnTo>
                  <a:lnTo>
                    <a:pt x="2105" y="523"/>
                  </a:lnTo>
                  <a:lnTo>
                    <a:pt x="2126" y="523"/>
                  </a:lnTo>
                  <a:lnTo>
                    <a:pt x="2161" y="545"/>
                  </a:lnTo>
                  <a:lnTo>
                    <a:pt x="2167" y="571"/>
                  </a:lnTo>
                  <a:lnTo>
                    <a:pt x="2232" y="600"/>
                  </a:lnTo>
                  <a:lnTo>
                    <a:pt x="2287" y="571"/>
                  </a:lnTo>
                  <a:lnTo>
                    <a:pt x="2310" y="525"/>
                  </a:lnTo>
                  <a:lnTo>
                    <a:pt x="2332" y="487"/>
                  </a:lnTo>
                  <a:lnTo>
                    <a:pt x="2350" y="440"/>
                  </a:lnTo>
                  <a:lnTo>
                    <a:pt x="2384" y="373"/>
                  </a:lnTo>
                  <a:lnTo>
                    <a:pt x="2381" y="332"/>
                  </a:lnTo>
                  <a:lnTo>
                    <a:pt x="2390" y="307"/>
                  </a:lnTo>
                  <a:lnTo>
                    <a:pt x="2389" y="258"/>
                  </a:lnTo>
                  <a:lnTo>
                    <a:pt x="2408" y="194"/>
                  </a:lnTo>
                  <a:lnTo>
                    <a:pt x="2425" y="177"/>
                  </a:lnTo>
                  <a:lnTo>
                    <a:pt x="2417" y="148"/>
                  </a:lnTo>
                  <a:lnTo>
                    <a:pt x="2441" y="103"/>
                  </a:lnTo>
                  <a:lnTo>
                    <a:pt x="2461" y="56"/>
                  </a:lnTo>
                  <a:lnTo>
                    <a:pt x="2466" y="32"/>
                  </a:lnTo>
                  <a:lnTo>
                    <a:pt x="2498" y="0"/>
                  </a:lnTo>
                  <a:lnTo>
                    <a:pt x="2514" y="42"/>
                  </a:lnTo>
                  <a:lnTo>
                    <a:pt x="2512" y="95"/>
                  </a:lnTo>
                  <a:lnTo>
                    <a:pt x="2530" y="105"/>
                  </a:lnTo>
                  <a:lnTo>
                    <a:pt x="2528" y="141"/>
                  </a:lnTo>
                  <a:lnTo>
                    <a:pt x="2549" y="184"/>
                  </a:lnTo>
                  <a:lnTo>
                    <a:pt x="2548" y="233"/>
                  </a:lnTo>
                  <a:lnTo>
                    <a:pt x="2540" y="264"/>
                  </a:lnTo>
                  <a:moveTo>
                    <a:pt x="1865" y="2560"/>
                  </a:moveTo>
                  <a:lnTo>
                    <a:pt x="1914" y="2590"/>
                  </a:lnTo>
                  <a:lnTo>
                    <a:pt x="1959" y="2578"/>
                  </a:lnTo>
                  <a:lnTo>
                    <a:pt x="2023" y="2562"/>
                  </a:lnTo>
                  <a:lnTo>
                    <a:pt x="2061" y="2567"/>
                  </a:lnTo>
                  <a:lnTo>
                    <a:pt x="2004" y="2667"/>
                  </a:lnTo>
                  <a:lnTo>
                    <a:pt x="1962" y="2696"/>
                  </a:lnTo>
                  <a:lnTo>
                    <a:pt x="1911" y="2764"/>
                  </a:lnTo>
                  <a:lnTo>
                    <a:pt x="1902" y="2741"/>
                  </a:lnTo>
                  <a:lnTo>
                    <a:pt x="1816" y="2800"/>
                  </a:lnTo>
                  <a:lnTo>
                    <a:pt x="1805" y="2795"/>
                  </a:lnTo>
                  <a:lnTo>
                    <a:pt x="1765" y="2793"/>
                  </a:lnTo>
                  <a:lnTo>
                    <a:pt x="1769" y="2721"/>
                  </a:lnTo>
                  <a:lnTo>
                    <a:pt x="1795" y="2665"/>
                  </a:lnTo>
                  <a:lnTo>
                    <a:pt x="1800" y="2592"/>
                  </a:lnTo>
                  <a:lnTo>
                    <a:pt x="1824" y="2553"/>
                  </a:lnTo>
                  <a:lnTo>
                    <a:pt x="1865" y="2560"/>
                  </a:lnTo>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45" name="Freeform 144"/>
            <p:cNvSpPr>
              <a:spLocks/>
            </p:cNvSpPr>
            <p:nvPr/>
          </p:nvSpPr>
          <p:spPr bwMode="auto">
            <a:xfrm>
              <a:off x="7525994" y="3394609"/>
              <a:ext cx="160356" cy="186391"/>
            </a:xfrm>
            <a:custGeom>
              <a:avLst/>
              <a:gdLst>
                <a:gd name="T0" fmla="*/ 94 w 97"/>
                <a:gd name="T1" fmla="*/ 92 h 120"/>
                <a:gd name="T2" fmla="*/ 97 w 97"/>
                <a:gd name="T3" fmla="*/ 106 h 120"/>
                <a:gd name="T4" fmla="*/ 90 w 97"/>
                <a:gd name="T5" fmla="*/ 103 h 120"/>
                <a:gd name="T6" fmla="*/ 94 w 97"/>
                <a:gd name="T7" fmla="*/ 120 h 120"/>
                <a:gd name="T8" fmla="*/ 87 w 97"/>
                <a:gd name="T9" fmla="*/ 109 h 120"/>
                <a:gd name="T10" fmla="*/ 84 w 97"/>
                <a:gd name="T11" fmla="*/ 99 h 120"/>
                <a:gd name="T12" fmla="*/ 79 w 97"/>
                <a:gd name="T13" fmla="*/ 89 h 120"/>
                <a:gd name="T14" fmla="*/ 69 w 97"/>
                <a:gd name="T15" fmla="*/ 76 h 120"/>
                <a:gd name="T16" fmla="*/ 53 w 97"/>
                <a:gd name="T17" fmla="*/ 76 h 120"/>
                <a:gd name="T18" fmla="*/ 56 w 97"/>
                <a:gd name="T19" fmla="*/ 84 h 120"/>
                <a:gd name="T20" fmla="*/ 52 w 97"/>
                <a:gd name="T21" fmla="*/ 96 h 120"/>
                <a:gd name="T22" fmla="*/ 44 w 97"/>
                <a:gd name="T23" fmla="*/ 92 h 120"/>
                <a:gd name="T24" fmla="*/ 42 w 97"/>
                <a:gd name="T25" fmla="*/ 95 h 120"/>
                <a:gd name="T26" fmla="*/ 36 w 97"/>
                <a:gd name="T27" fmla="*/ 93 h 120"/>
                <a:gd name="T28" fmla="*/ 29 w 97"/>
                <a:gd name="T29" fmla="*/ 91 h 120"/>
                <a:gd name="T30" fmla="*/ 23 w 97"/>
                <a:gd name="T31" fmla="*/ 74 h 120"/>
                <a:gd name="T32" fmla="*/ 14 w 97"/>
                <a:gd name="T33" fmla="*/ 58 h 120"/>
                <a:gd name="T34" fmla="*/ 15 w 97"/>
                <a:gd name="T35" fmla="*/ 46 h 120"/>
                <a:gd name="T36" fmla="*/ 3 w 97"/>
                <a:gd name="T37" fmla="*/ 40 h 120"/>
                <a:gd name="T38" fmla="*/ 6 w 97"/>
                <a:gd name="T39" fmla="*/ 33 h 120"/>
                <a:gd name="T40" fmla="*/ 16 w 97"/>
                <a:gd name="T41" fmla="*/ 25 h 120"/>
                <a:gd name="T42" fmla="*/ 0 w 97"/>
                <a:gd name="T43" fmla="*/ 14 h 120"/>
                <a:gd name="T44" fmla="*/ 4 w 97"/>
                <a:gd name="T45" fmla="*/ 0 h 120"/>
                <a:gd name="T46" fmla="*/ 20 w 97"/>
                <a:gd name="T47" fmla="*/ 9 h 120"/>
                <a:gd name="T48" fmla="*/ 28 w 97"/>
                <a:gd name="T49" fmla="*/ 10 h 120"/>
                <a:gd name="T50" fmla="*/ 33 w 97"/>
                <a:gd name="T51" fmla="*/ 24 h 120"/>
                <a:gd name="T52" fmla="*/ 50 w 97"/>
                <a:gd name="T53" fmla="*/ 27 h 120"/>
                <a:gd name="T54" fmla="*/ 67 w 97"/>
                <a:gd name="T55" fmla="*/ 27 h 120"/>
                <a:gd name="T56" fmla="*/ 78 w 97"/>
                <a:gd name="T57" fmla="*/ 31 h 120"/>
                <a:gd name="T58" fmla="*/ 73 w 97"/>
                <a:gd name="T59" fmla="*/ 48 h 120"/>
                <a:gd name="T60" fmla="*/ 65 w 97"/>
                <a:gd name="T61" fmla="*/ 49 h 120"/>
                <a:gd name="T62" fmla="*/ 62 w 97"/>
                <a:gd name="T63" fmla="*/ 61 h 120"/>
                <a:gd name="T64" fmla="*/ 74 w 97"/>
                <a:gd name="T65" fmla="*/ 72 h 120"/>
                <a:gd name="T66" fmla="*/ 74 w 97"/>
                <a:gd name="T67" fmla="*/ 59 h 120"/>
                <a:gd name="T68" fmla="*/ 79 w 97"/>
                <a:gd name="T69" fmla="*/ 59 h 120"/>
                <a:gd name="T70" fmla="*/ 94 w 97"/>
                <a:gd name="T71" fmla="*/ 92 h 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97" h="120">
                  <a:moveTo>
                    <a:pt x="94" y="92"/>
                  </a:moveTo>
                  <a:lnTo>
                    <a:pt x="97" y="106"/>
                  </a:lnTo>
                  <a:lnTo>
                    <a:pt x="90" y="103"/>
                  </a:lnTo>
                  <a:lnTo>
                    <a:pt x="94" y="120"/>
                  </a:lnTo>
                  <a:lnTo>
                    <a:pt x="87" y="109"/>
                  </a:lnTo>
                  <a:lnTo>
                    <a:pt x="84" y="99"/>
                  </a:lnTo>
                  <a:lnTo>
                    <a:pt x="79" y="89"/>
                  </a:lnTo>
                  <a:lnTo>
                    <a:pt x="69" y="76"/>
                  </a:lnTo>
                  <a:lnTo>
                    <a:pt x="53" y="76"/>
                  </a:lnTo>
                  <a:lnTo>
                    <a:pt x="56" y="84"/>
                  </a:lnTo>
                  <a:lnTo>
                    <a:pt x="52" y="96"/>
                  </a:lnTo>
                  <a:lnTo>
                    <a:pt x="44" y="92"/>
                  </a:lnTo>
                  <a:lnTo>
                    <a:pt x="42" y="95"/>
                  </a:lnTo>
                  <a:lnTo>
                    <a:pt x="36" y="93"/>
                  </a:lnTo>
                  <a:lnTo>
                    <a:pt x="29" y="91"/>
                  </a:lnTo>
                  <a:lnTo>
                    <a:pt x="23" y="74"/>
                  </a:lnTo>
                  <a:lnTo>
                    <a:pt x="14" y="58"/>
                  </a:lnTo>
                  <a:lnTo>
                    <a:pt x="15" y="46"/>
                  </a:lnTo>
                  <a:lnTo>
                    <a:pt x="3" y="40"/>
                  </a:lnTo>
                  <a:lnTo>
                    <a:pt x="6" y="33"/>
                  </a:lnTo>
                  <a:lnTo>
                    <a:pt x="16" y="25"/>
                  </a:lnTo>
                  <a:lnTo>
                    <a:pt x="0" y="14"/>
                  </a:lnTo>
                  <a:lnTo>
                    <a:pt x="4" y="0"/>
                  </a:lnTo>
                  <a:lnTo>
                    <a:pt x="20" y="9"/>
                  </a:lnTo>
                  <a:lnTo>
                    <a:pt x="28" y="10"/>
                  </a:lnTo>
                  <a:lnTo>
                    <a:pt x="33" y="24"/>
                  </a:lnTo>
                  <a:lnTo>
                    <a:pt x="50" y="27"/>
                  </a:lnTo>
                  <a:lnTo>
                    <a:pt x="67" y="27"/>
                  </a:lnTo>
                  <a:lnTo>
                    <a:pt x="78" y="31"/>
                  </a:lnTo>
                  <a:lnTo>
                    <a:pt x="73" y="48"/>
                  </a:lnTo>
                  <a:lnTo>
                    <a:pt x="65" y="49"/>
                  </a:lnTo>
                  <a:lnTo>
                    <a:pt x="62" y="61"/>
                  </a:lnTo>
                  <a:lnTo>
                    <a:pt x="74" y="72"/>
                  </a:lnTo>
                  <a:lnTo>
                    <a:pt x="74" y="59"/>
                  </a:lnTo>
                  <a:lnTo>
                    <a:pt x="79" y="59"/>
                  </a:lnTo>
                  <a:lnTo>
                    <a:pt x="94" y="92"/>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46" name="Freeform 145"/>
            <p:cNvSpPr>
              <a:spLocks/>
            </p:cNvSpPr>
            <p:nvPr/>
          </p:nvSpPr>
          <p:spPr bwMode="auto">
            <a:xfrm>
              <a:off x="8393894" y="4071831"/>
              <a:ext cx="36369" cy="46598"/>
            </a:xfrm>
            <a:custGeom>
              <a:avLst/>
              <a:gdLst>
                <a:gd name="T0" fmla="*/ 0 w 22"/>
                <a:gd name="T1" fmla="*/ 19 h 30"/>
                <a:gd name="T2" fmla="*/ 7 w 22"/>
                <a:gd name="T3" fmla="*/ 12 h 30"/>
                <a:gd name="T4" fmla="*/ 22 w 22"/>
                <a:gd name="T5" fmla="*/ 0 h 30"/>
                <a:gd name="T6" fmla="*/ 22 w 22"/>
                <a:gd name="T7" fmla="*/ 11 h 30"/>
                <a:gd name="T8" fmla="*/ 21 w 22"/>
                <a:gd name="T9" fmla="*/ 24 h 30"/>
                <a:gd name="T10" fmla="*/ 12 w 22"/>
                <a:gd name="T11" fmla="*/ 23 h 30"/>
                <a:gd name="T12" fmla="*/ 9 w 22"/>
                <a:gd name="T13" fmla="*/ 30 h 30"/>
                <a:gd name="T14" fmla="*/ 0 w 22"/>
                <a:gd name="T15" fmla="*/ 19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2" h="30">
                  <a:moveTo>
                    <a:pt x="0" y="19"/>
                  </a:moveTo>
                  <a:lnTo>
                    <a:pt x="7" y="12"/>
                  </a:lnTo>
                  <a:lnTo>
                    <a:pt x="22" y="0"/>
                  </a:lnTo>
                  <a:lnTo>
                    <a:pt x="22" y="11"/>
                  </a:lnTo>
                  <a:lnTo>
                    <a:pt x="21" y="24"/>
                  </a:lnTo>
                  <a:lnTo>
                    <a:pt x="12" y="23"/>
                  </a:lnTo>
                  <a:lnTo>
                    <a:pt x="9" y="30"/>
                  </a:lnTo>
                  <a:lnTo>
                    <a:pt x="0" y="1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47" name="Freeform 146"/>
            <p:cNvSpPr>
              <a:spLocks/>
            </p:cNvSpPr>
            <p:nvPr/>
          </p:nvSpPr>
          <p:spPr bwMode="auto">
            <a:xfrm>
              <a:off x="7534258" y="3335585"/>
              <a:ext cx="97536" cy="49704"/>
            </a:xfrm>
            <a:custGeom>
              <a:avLst/>
              <a:gdLst>
                <a:gd name="T0" fmla="*/ 49 w 59"/>
                <a:gd name="T1" fmla="*/ 11 h 32"/>
                <a:gd name="T2" fmla="*/ 57 w 59"/>
                <a:gd name="T3" fmla="*/ 17 h 32"/>
                <a:gd name="T4" fmla="*/ 59 w 59"/>
                <a:gd name="T5" fmla="*/ 30 h 32"/>
                <a:gd name="T6" fmla="*/ 45 w 59"/>
                <a:gd name="T7" fmla="*/ 31 h 32"/>
                <a:gd name="T8" fmla="*/ 29 w 59"/>
                <a:gd name="T9" fmla="*/ 29 h 32"/>
                <a:gd name="T10" fmla="*/ 19 w 59"/>
                <a:gd name="T11" fmla="*/ 32 h 32"/>
                <a:gd name="T12" fmla="*/ 1 w 59"/>
                <a:gd name="T13" fmla="*/ 24 h 32"/>
                <a:gd name="T14" fmla="*/ 0 w 59"/>
                <a:gd name="T15" fmla="*/ 20 h 32"/>
                <a:gd name="T16" fmla="*/ 8 w 59"/>
                <a:gd name="T17" fmla="*/ 5 h 32"/>
                <a:gd name="T18" fmla="*/ 17 w 59"/>
                <a:gd name="T19" fmla="*/ 0 h 32"/>
                <a:gd name="T20" fmla="*/ 30 w 59"/>
                <a:gd name="T21" fmla="*/ 4 h 32"/>
                <a:gd name="T22" fmla="*/ 40 w 59"/>
                <a:gd name="T23" fmla="*/ 5 h 32"/>
                <a:gd name="T24" fmla="*/ 49 w 59"/>
                <a:gd name="T25" fmla="*/ 11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9" h="32">
                  <a:moveTo>
                    <a:pt x="49" y="11"/>
                  </a:moveTo>
                  <a:lnTo>
                    <a:pt x="57" y="17"/>
                  </a:lnTo>
                  <a:lnTo>
                    <a:pt x="59" y="30"/>
                  </a:lnTo>
                  <a:lnTo>
                    <a:pt x="45" y="31"/>
                  </a:lnTo>
                  <a:lnTo>
                    <a:pt x="29" y="29"/>
                  </a:lnTo>
                  <a:lnTo>
                    <a:pt x="19" y="32"/>
                  </a:lnTo>
                  <a:lnTo>
                    <a:pt x="1" y="24"/>
                  </a:lnTo>
                  <a:lnTo>
                    <a:pt x="0" y="20"/>
                  </a:lnTo>
                  <a:lnTo>
                    <a:pt x="8" y="5"/>
                  </a:lnTo>
                  <a:lnTo>
                    <a:pt x="17" y="0"/>
                  </a:lnTo>
                  <a:lnTo>
                    <a:pt x="30" y="4"/>
                  </a:lnTo>
                  <a:lnTo>
                    <a:pt x="40" y="5"/>
                  </a:lnTo>
                  <a:lnTo>
                    <a:pt x="49" y="11"/>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48" name="Freeform 147"/>
            <p:cNvSpPr>
              <a:spLocks/>
            </p:cNvSpPr>
            <p:nvPr/>
          </p:nvSpPr>
          <p:spPr bwMode="auto">
            <a:xfrm>
              <a:off x="8174025" y="3599638"/>
              <a:ext cx="67779" cy="60577"/>
            </a:xfrm>
            <a:custGeom>
              <a:avLst/>
              <a:gdLst>
                <a:gd name="T0" fmla="*/ 33 w 41"/>
                <a:gd name="T1" fmla="*/ 29 h 39"/>
                <a:gd name="T2" fmla="*/ 19 w 41"/>
                <a:gd name="T3" fmla="*/ 39 h 39"/>
                <a:gd name="T4" fmla="*/ 3 w 41"/>
                <a:gd name="T5" fmla="*/ 33 h 39"/>
                <a:gd name="T6" fmla="*/ 0 w 41"/>
                <a:gd name="T7" fmla="*/ 15 h 39"/>
                <a:gd name="T8" fmla="*/ 7 w 41"/>
                <a:gd name="T9" fmla="*/ 6 h 39"/>
                <a:gd name="T10" fmla="*/ 25 w 41"/>
                <a:gd name="T11" fmla="*/ 0 h 39"/>
                <a:gd name="T12" fmla="*/ 36 w 41"/>
                <a:gd name="T13" fmla="*/ 0 h 39"/>
                <a:gd name="T14" fmla="*/ 41 w 41"/>
                <a:gd name="T15" fmla="*/ 8 h 39"/>
                <a:gd name="T16" fmla="*/ 35 w 41"/>
                <a:gd name="T17" fmla="*/ 17 h 39"/>
                <a:gd name="T18" fmla="*/ 33 w 41"/>
                <a:gd name="T19" fmla="*/ 29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1" h="39">
                  <a:moveTo>
                    <a:pt x="33" y="29"/>
                  </a:moveTo>
                  <a:lnTo>
                    <a:pt x="19" y="39"/>
                  </a:lnTo>
                  <a:lnTo>
                    <a:pt x="3" y="33"/>
                  </a:lnTo>
                  <a:lnTo>
                    <a:pt x="0" y="15"/>
                  </a:lnTo>
                  <a:lnTo>
                    <a:pt x="7" y="6"/>
                  </a:lnTo>
                  <a:lnTo>
                    <a:pt x="25" y="0"/>
                  </a:lnTo>
                  <a:lnTo>
                    <a:pt x="36" y="0"/>
                  </a:lnTo>
                  <a:lnTo>
                    <a:pt x="41" y="8"/>
                  </a:lnTo>
                  <a:lnTo>
                    <a:pt x="35" y="17"/>
                  </a:lnTo>
                  <a:lnTo>
                    <a:pt x="33" y="2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49" name="Freeform 148"/>
            <p:cNvSpPr>
              <a:spLocks/>
            </p:cNvSpPr>
            <p:nvPr/>
          </p:nvSpPr>
          <p:spPr bwMode="auto">
            <a:xfrm>
              <a:off x="6995333" y="2534103"/>
              <a:ext cx="1555609" cy="1059323"/>
            </a:xfrm>
            <a:custGeom>
              <a:avLst/>
              <a:gdLst>
                <a:gd name="T0" fmla="*/ 872 w 941"/>
                <a:gd name="T1" fmla="*/ 114 h 682"/>
                <a:gd name="T2" fmla="*/ 932 w 941"/>
                <a:gd name="T3" fmla="*/ 118 h 682"/>
                <a:gd name="T4" fmla="*/ 919 w 941"/>
                <a:gd name="T5" fmla="*/ 164 h 682"/>
                <a:gd name="T6" fmla="*/ 928 w 941"/>
                <a:gd name="T7" fmla="*/ 214 h 682"/>
                <a:gd name="T8" fmla="*/ 895 w 941"/>
                <a:gd name="T9" fmla="*/ 232 h 682"/>
                <a:gd name="T10" fmla="*/ 873 w 941"/>
                <a:gd name="T11" fmla="*/ 251 h 682"/>
                <a:gd name="T12" fmla="*/ 825 w 941"/>
                <a:gd name="T13" fmla="*/ 291 h 682"/>
                <a:gd name="T14" fmla="*/ 813 w 941"/>
                <a:gd name="T15" fmla="*/ 265 h 682"/>
                <a:gd name="T16" fmla="*/ 771 w 941"/>
                <a:gd name="T17" fmla="*/ 289 h 682"/>
                <a:gd name="T18" fmla="*/ 781 w 941"/>
                <a:gd name="T19" fmla="*/ 317 h 682"/>
                <a:gd name="T20" fmla="*/ 833 w 941"/>
                <a:gd name="T21" fmla="*/ 325 h 682"/>
                <a:gd name="T22" fmla="*/ 827 w 941"/>
                <a:gd name="T23" fmla="*/ 354 h 682"/>
                <a:gd name="T24" fmla="*/ 849 w 941"/>
                <a:gd name="T25" fmla="*/ 410 h 682"/>
                <a:gd name="T26" fmla="*/ 880 w 941"/>
                <a:gd name="T27" fmla="*/ 466 h 682"/>
                <a:gd name="T28" fmla="*/ 903 w 941"/>
                <a:gd name="T29" fmla="*/ 517 h 682"/>
                <a:gd name="T30" fmla="*/ 871 w 941"/>
                <a:gd name="T31" fmla="*/ 593 h 682"/>
                <a:gd name="T32" fmla="*/ 801 w 941"/>
                <a:gd name="T33" fmla="*/ 642 h 682"/>
                <a:gd name="T34" fmla="*/ 744 w 941"/>
                <a:gd name="T35" fmla="*/ 659 h 682"/>
                <a:gd name="T36" fmla="*/ 727 w 941"/>
                <a:gd name="T37" fmla="*/ 659 h 682"/>
                <a:gd name="T38" fmla="*/ 664 w 941"/>
                <a:gd name="T39" fmla="*/ 642 h 682"/>
                <a:gd name="T40" fmla="*/ 624 w 941"/>
                <a:gd name="T41" fmla="*/ 629 h 682"/>
                <a:gd name="T42" fmla="*/ 576 w 941"/>
                <a:gd name="T43" fmla="*/ 640 h 682"/>
                <a:gd name="T44" fmla="*/ 569 w 941"/>
                <a:gd name="T45" fmla="*/ 649 h 682"/>
                <a:gd name="T46" fmla="*/ 535 w 941"/>
                <a:gd name="T47" fmla="*/ 627 h 682"/>
                <a:gd name="T48" fmla="*/ 494 w 941"/>
                <a:gd name="T49" fmla="*/ 582 h 682"/>
                <a:gd name="T50" fmla="*/ 491 w 941"/>
                <a:gd name="T51" fmla="*/ 527 h 682"/>
                <a:gd name="T52" fmla="*/ 456 w 941"/>
                <a:gd name="T53" fmla="*/ 505 h 682"/>
                <a:gd name="T54" fmla="*/ 401 w 941"/>
                <a:gd name="T55" fmla="*/ 508 h 682"/>
                <a:gd name="T56" fmla="*/ 356 w 941"/>
                <a:gd name="T57" fmla="*/ 520 h 682"/>
                <a:gd name="T58" fmla="*/ 321 w 941"/>
                <a:gd name="T59" fmla="*/ 520 h 682"/>
                <a:gd name="T60" fmla="*/ 253 w 941"/>
                <a:gd name="T61" fmla="*/ 508 h 682"/>
                <a:gd name="T62" fmla="*/ 199 w 941"/>
                <a:gd name="T63" fmla="*/ 478 h 682"/>
                <a:gd name="T64" fmla="*/ 129 w 941"/>
                <a:gd name="T65" fmla="*/ 449 h 682"/>
                <a:gd name="T66" fmla="*/ 120 w 941"/>
                <a:gd name="T67" fmla="*/ 408 h 682"/>
                <a:gd name="T68" fmla="*/ 54 w 941"/>
                <a:gd name="T69" fmla="*/ 342 h 682"/>
                <a:gd name="T70" fmla="*/ 26 w 941"/>
                <a:gd name="T71" fmla="*/ 307 h 682"/>
                <a:gd name="T72" fmla="*/ 3 w 941"/>
                <a:gd name="T73" fmla="*/ 280 h 682"/>
                <a:gd name="T74" fmla="*/ 42 w 941"/>
                <a:gd name="T75" fmla="*/ 264 h 682"/>
                <a:gd name="T76" fmla="*/ 91 w 941"/>
                <a:gd name="T77" fmla="*/ 230 h 682"/>
                <a:gd name="T78" fmla="*/ 68 w 941"/>
                <a:gd name="T79" fmla="*/ 172 h 682"/>
                <a:gd name="T80" fmla="*/ 136 w 941"/>
                <a:gd name="T81" fmla="*/ 130 h 682"/>
                <a:gd name="T82" fmla="*/ 151 w 941"/>
                <a:gd name="T83" fmla="*/ 85 h 682"/>
                <a:gd name="T84" fmla="*/ 213 w 941"/>
                <a:gd name="T85" fmla="*/ 116 h 682"/>
                <a:gd name="T86" fmla="*/ 267 w 941"/>
                <a:gd name="T87" fmla="*/ 168 h 682"/>
                <a:gd name="T88" fmla="*/ 343 w 941"/>
                <a:gd name="T89" fmla="*/ 205 h 682"/>
                <a:gd name="T90" fmla="*/ 433 w 941"/>
                <a:gd name="T91" fmla="*/ 219 h 682"/>
                <a:gd name="T92" fmla="*/ 512 w 941"/>
                <a:gd name="T93" fmla="*/ 241 h 682"/>
                <a:gd name="T94" fmla="*/ 591 w 941"/>
                <a:gd name="T95" fmla="*/ 214 h 682"/>
                <a:gd name="T96" fmla="*/ 590 w 941"/>
                <a:gd name="T97" fmla="*/ 182 h 682"/>
                <a:gd name="T98" fmla="*/ 632 w 941"/>
                <a:gd name="T99" fmla="*/ 164 h 682"/>
                <a:gd name="T100" fmla="*/ 687 w 941"/>
                <a:gd name="T101" fmla="*/ 134 h 682"/>
                <a:gd name="T102" fmla="*/ 659 w 941"/>
                <a:gd name="T103" fmla="*/ 108 h 682"/>
                <a:gd name="T104" fmla="*/ 616 w 941"/>
                <a:gd name="T105" fmla="*/ 107 h 682"/>
                <a:gd name="T106" fmla="*/ 652 w 941"/>
                <a:gd name="T107" fmla="*/ 66 h 682"/>
                <a:gd name="T108" fmla="*/ 642 w 941"/>
                <a:gd name="T109" fmla="*/ 18 h 682"/>
                <a:gd name="T110" fmla="*/ 672 w 941"/>
                <a:gd name="T111" fmla="*/ 0 h 682"/>
                <a:gd name="T112" fmla="*/ 757 w 941"/>
                <a:gd name="T113" fmla="*/ 42 h 6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941" h="682">
                  <a:moveTo>
                    <a:pt x="791" y="74"/>
                  </a:moveTo>
                  <a:lnTo>
                    <a:pt x="823" y="80"/>
                  </a:lnTo>
                  <a:lnTo>
                    <a:pt x="852" y="95"/>
                  </a:lnTo>
                  <a:lnTo>
                    <a:pt x="872" y="114"/>
                  </a:lnTo>
                  <a:lnTo>
                    <a:pt x="896" y="114"/>
                  </a:lnTo>
                  <a:lnTo>
                    <a:pt x="905" y="106"/>
                  </a:lnTo>
                  <a:lnTo>
                    <a:pt x="927" y="100"/>
                  </a:lnTo>
                  <a:lnTo>
                    <a:pt x="932" y="118"/>
                  </a:lnTo>
                  <a:lnTo>
                    <a:pt x="930" y="126"/>
                  </a:lnTo>
                  <a:lnTo>
                    <a:pt x="940" y="148"/>
                  </a:lnTo>
                  <a:lnTo>
                    <a:pt x="941" y="168"/>
                  </a:lnTo>
                  <a:lnTo>
                    <a:pt x="919" y="164"/>
                  </a:lnTo>
                  <a:lnTo>
                    <a:pt x="909" y="171"/>
                  </a:lnTo>
                  <a:lnTo>
                    <a:pt x="924" y="189"/>
                  </a:lnTo>
                  <a:lnTo>
                    <a:pt x="936" y="213"/>
                  </a:lnTo>
                  <a:lnTo>
                    <a:pt x="928" y="214"/>
                  </a:lnTo>
                  <a:lnTo>
                    <a:pt x="934" y="224"/>
                  </a:lnTo>
                  <a:lnTo>
                    <a:pt x="916" y="212"/>
                  </a:lnTo>
                  <a:lnTo>
                    <a:pt x="916" y="223"/>
                  </a:lnTo>
                  <a:lnTo>
                    <a:pt x="895" y="232"/>
                  </a:lnTo>
                  <a:lnTo>
                    <a:pt x="904" y="243"/>
                  </a:lnTo>
                  <a:lnTo>
                    <a:pt x="889" y="243"/>
                  </a:lnTo>
                  <a:lnTo>
                    <a:pt x="877" y="236"/>
                  </a:lnTo>
                  <a:lnTo>
                    <a:pt x="873" y="251"/>
                  </a:lnTo>
                  <a:lnTo>
                    <a:pt x="861" y="262"/>
                  </a:lnTo>
                  <a:lnTo>
                    <a:pt x="853" y="275"/>
                  </a:lnTo>
                  <a:lnTo>
                    <a:pt x="833" y="281"/>
                  </a:lnTo>
                  <a:lnTo>
                    <a:pt x="825" y="291"/>
                  </a:lnTo>
                  <a:lnTo>
                    <a:pt x="809" y="296"/>
                  </a:lnTo>
                  <a:lnTo>
                    <a:pt x="814" y="287"/>
                  </a:lnTo>
                  <a:lnTo>
                    <a:pt x="806" y="279"/>
                  </a:lnTo>
                  <a:lnTo>
                    <a:pt x="813" y="265"/>
                  </a:lnTo>
                  <a:lnTo>
                    <a:pt x="799" y="254"/>
                  </a:lnTo>
                  <a:lnTo>
                    <a:pt x="788" y="261"/>
                  </a:lnTo>
                  <a:lnTo>
                    <a:pt x="776" y="275"/>
                  </a:lnTo>
                  <a:lnTo>
                    <a:pt x="771" y="289"/>
                  </a:lnTo>
                  <a:lnTo>
                    <a:pt x="755" y="290"/>
                  </a:lnTo>
                  <a:lnTo>
                    <a:pt x="751" y="299"/>
                  </a:lnTo>
                  <a:lnTo>
                    <a:pt x="766" y="313"/>
                  </a:lnTo>
                  <a:lnTo>
                    <a:pt x="781" y="317"/>
                  </a:lnTo>
                  <a:lnTo>
                    <a:pt x="786" y="326"/>
                  </a:lnTo>
                  <a:lnTo>
                    <a:pt x="802" y="332"/>
                  </a:lnTo>
                  <a:lnTo>
                    <a:pt x="815" y="317"/>
                  </a:lnTo>
                  <a:lnTo>
                    <a:pt x="833" y="325"/>
                  </a:lnTo>
                  <a:lnTo>
                    <a:pt x="845" y="326"/>
                  </a:lnTo>
                  <a:lnTo>
                    <a:pt x="852" y="337"/>
                  </a:lnTo>
                  <a:lnTo>
                    <a:pt x="830" y="343"/>
                  </a:lnTo>
                  <a:lnTo>
                    <a:pt x="827" y="354"/>
                  </a:lnTo>
                  <a:lnTo>
                    <a:pt x="815" y="364"/>
                  </a:lnTo>
                  <a:lnTo>
                    <a:pt x="811" y="378"/>
                  </a:lnTo>
                  <a:lnTo>
                    <a:pt x="834" y="390"/>
                  </a:lnTo>
                  <a:lnTo>
                    <a:pt x="849" y="410"/>
                  </a:lnTo>
                  <a:lnTo>
                    <a:pt x="867" y="429"/>
                  </a:lnTo>
                  <a:lnTo>
                    <a:pt x="884" y="445"/>
                  </a:lnTo>
                  <a:lnTo>
                    <a:pt x="889" y="461"/>
                  </a:lnTo>
                  <a:lnTo>
                    <a:pt x="880" y="466"/>
                  </a:lnTo>
                  <a:lnTo>
                    <a:pt x="888" y="477"/>
                  </a:lnTo>
                  <a:lnTo>
                    <a:pt x="900" y="484"/>
                  </a:lnTo>
                  <a:lnTo>
                    <a:pt x="903" y="501"/>
                  </a:lnTo>
                  <a:lnTo>
                    <a:pt x="903" y="517"/>
                  </a:lnTo>
                  <a:lnTo>
                    <a:pt x="894" y="519"/>
                  </a:lnTo>
                  <a:lnTo>
                    <a:pt x="888" y="541"/>
                  </a:lnTo>
                  <a:lnTo>
                    <a:pt x="881" y="569"/>
                  </a:lnTo>
                  <a:lnTo>
                    <a:pt x="871" y="593"/>
                  </a:lnTo>
                  <a:lnTo>
                    <a:pt x="851" y="613"/>
                  </a:lnTo>
                  <a:lnTo>
                    <a:pt x="830" y="630"/>
                  </a:lnTo>
                  <a:lnTo>
                    <a:pt x="810" y="632"/>
                  </a:lnTo>
                  <a:lnTo>
                    <a:pt x="801" y="642"/>
                  </a:lnTo>
                  <a:lnTo>
                    <a:pt x="793" y="635"/>
                  </a:lnTo>
                  <a:lnTo>
                    <a:pt x="785" y="645"/>
                  </a:lnTo>
                  <a:lnTo>
                    <a:pt x="762" y="656"/>
                  </a:lnTo>
                  <a:lnTo>
                    <a:pt x="744" y="659"/>
                  </a:lnTo>
                  <a:lnTo>
                    <a:pt x="742" y="681"/>
                  </a:lnTo>
                  <a:lnTo>
                    <a:pt x="732" y="682"/>
                  </a:lnTo>
                  <a:lnTo>
                    <a:pt x="725" y="667"/>
                  </a:lnTo>
                  <a:lnTo>
                    <a:pt x="727" y="659"/>
                  </a:lnTo>
                  <a:lnTo>
                    <a:pt x="702" y="652"/>
                  </a:lnTo>
                  <a:lnTo>
                    <a:pt x="694" y="656"/>
                  </a:lnTo>
                  <a:lnTo>
                    <a:pt x="675" y="650"/>
                  </a:lnTo>
                  <a:lnTo>
                    <a:pt x="664" y="642"/>
                  </a:lnTo>
                  <a:lnTo>
                    <a:pt x="665" y="630"/>
                  </a:lnTo>
                  <a:lnTo>
                    <a:pt x="648" y="626"/>
                  </a:lnTo>
                  <a:lnTo>
                    <a:pt x="638" y="618"/>
                  </a:lnTo>
                  <a:lnTo>
                    <a:pt x="624" y="629"/>
                  </a:lnTo>
                  <a:lnTo>
                    <a:pt x="608" y="632"/>
                  </a:lnTo>
                  <a:lnTo>
                    <a:pt x="593" y="632"/>
                  </a:lnTo>
                  <a:lnTo>
                    <a:pt x="585" y="637"/>
                  </a:lnTo>
                  <a:lnTo>
                    <a:pt x="576" y="640"/>
                  </a:lnTo>
                  <a:lnTo>
                    <a:pt x="583" y="663"/>
                  </a:lnTo>
                  <a:lnTo>
                    <a:pt x="573" y="663"/>
                  </a:lnTo>
                  <a:lnTo>
                    <a:pt x="571" y="658"/>
                  </a:lnTo>
                  <a:lnTo>
                    <a:pt x="569" y="649"/>
                  </a:lnTo>
                  <a:lnTo>
                    <a:pt x="557" y="656"/>
                  </a:lnTo>
                  <a:lnTo>
                    <a:pt x="548" y="652"/>
                  </a:lnTo>
                  <a:lnTo>
                    <a:pt x="533" y="644"/>
                  </a:lnTo>
                  <a:lnTo>
                    <a:pt x="535" y="627"/>
                  </a:lnTo>
                  <a:lnTo>
                    <a:pt x="523" y="623"/>
                  </a:lnTo>
                  <a:lnTo>
                    <a:pt x="515" y="604"/>
                  </a:lnTo>
                  <a:lnTo>
                    <a:pt x="497" y="607"/>
                  </a:lnTo>
                  <a:lnTo>
                    <a:pt x="494" y="582"/>
                  </a:lnTo>
                  <a:lnTo>
                    <a:pt x="507" y="565"/>
                  </a:lnTo>
                  <a:lnTo>
                    <a:pt x="504" y="548"/>
                  </a:lnTo>
                  <a:lnTo>
                    <a:pt x="500" y="532"/>
                  </a:lnTo>
                  <a:lnTo>
                    <a:pt x="491" y="527"/>
                  </a:lnTo>
                  <a:lnTo>
                    <a:pt x="482" y="515"/>
                  </a:lnTo>
                  <a:lnTo>
                    <a:pt x="472" y="516"/>
                  </a:lnTo>
                  <a:lnTo>
                    <a:pt x="452" y="513"/>
                  </a:lnTo>
                  <a:lnTo>
                    <a:pt x="456" y="505"/>
                  </a:lnTo>
                  <a:lnTo>
                    <a:pt x="445" y="492"/>
                  </a:lnTo>
                  <a:lnTo>
                    <a:pt x="434" y="500"/>
                  </a:lnTo>
                  <a:lnTo>
                    <a:pt x="418" y="495"/>
                  </a:lnTo>
                  <a:lnTo>
                    <a:pt x="401" y="508"/>
                  </a:lnTo>
                  <a:lnTo>
                    <a:pt x="389" y="524"/>
                  </a:lnTo>
                  <a:lnTo>
                    <a:pt x="375" y="527"/>
                  </a:lnTo>
                  <a:lnTo>
                    <a:pt x="366" y="521"/>
                  </a:lnTo>
                  <a:lnTo>
                    <a:pt x="356" y="520"/>
                  </a:lnTo>
                  <a:lnTo>
                    <a:pt x="343" y="516"/>
                  </a:lnTo>
                  <a:lnTo>
                    <a:pt x="334" y="521"/>
                  </a:lnTo>
                  <a:lnTo>
                    <a:pt x="326" y="536"/>
                  </a:lnTo>
                  <a:lnTo>
                    <a:pt x="321" y="520"/>
                  </a:lnTo>
                  <a:lnTo>
                    <a:pt x="311" y="524"/>
                  </a:lnTo>
                  <a:lnTo>
                    <a:pt x="290" y="522"/>
                  </a:lnTo>
                  <a:lnTo>
                    <a:pt x="269" y="517"/>
                  </a:lnTo>
                  <a:lnTo>
                    <a:pt x="253" y="508"/>
                  </a:lnTo>
                  <a:lnTo>
                    <a:pt x="238" y="504"/>
                  </a:lnTo>
                  <a:lnTo>
                    <a:pt x="230" y="494"/>
                  </a:lnTo>
                  <a:lnTo>
                    <a:pt x="219" y="491"/>
                  </a:lnTo>
                  <a:lnTo>
                    <a:pt x="199" y="478"/>
                  </a:lnTo>
                  <a:lnTo>
                    <a:pt x="183" y="472"/>
                  </a:lnTo>
                  <a:lnTo>
                    <a:pt x="177" y="476"/>
                  </a:lnTo>
                  <a:lnTo>
                    <a:pt x="149" y="462"/>
                  </a:lnTo>
                  <a:lnTo>
                    <a:pt x="129" y="449"/>
                  </a:lnTo>
                  <a:lnTo>
                    <a:pt x="119" y="426"/>
                  </a:lnTo>
                  <a:lnTo>
                    <a:pt x="132" y="429"/>
                  </a:lnTo>
                  <a:lnTo>
                    <a:pt x="130" y="418"/>
                  </a:lnTo>
                  <a:lnTo>
                    <a:pt x="120" y="408"/>
                  </a:lnTo>
                  <a:lnTo>
                    <a:pt x="118" y="391"/>
                  </a:lnTo>
                  <a:lnTo>
                    <a:pt x="93" y="366"/>
                  </a:lnTo>
                  <a:lnTo>
                    <a:pt x="63" y="358"/>
                  </a:lnTo>
                  <a:lnTo>
                    <a:pt x="54" y="342"/>
                  </a:lnTo>
                  <a:lnTo>
                    <a:pt x="38" y="333"/>
                  </a:lnTo>
                  <a:lnTo>
                    <a:pt x="34" y="327"/>
                  </a:lnTo>
                  <a:lnTo>
                    <a:pt x="28" y="315"/>
                  </a:lnTo>
                  <a:lnTo>
                    <a:pt x="26" y="307"/>
                  </a:lnTo>
                  <a:lnTo>
                    <a:pt x="15" y="302"/>
                  </a:lnTo>
                  <a:lnTo>
                    <a:pt x="9" y="304"/>
                  </a:lnTo>
                  <a:lnTo>
                    <a:pt x="0" y="285"/>
                  </a:lnTo>
                  <a:lnTo>
                    <a:pt x="3" y="280"/>
                  </a:lnTo>
                  <a:lnTo>
                    <a:pt x="0" y="276"/>
                  </a:lnTo>
                  <a:lnTo>
                    <a:pt x="13" y="266"/>
                  </a:lnTo>
                  <a:lnTo>
                    <a:pt x="23" y="262"/>
                  </a:lnTo>
                  <a:lnTo>
                    <a:pt x="42" y="264"/>
                  </a:lnTo>
                  <a:lnTo>
                    <a:pt x="44" y="252"/>
                  </a:lnTo>
                  <a:lnTo>
                    <a:pt x="65" y="249"/>
                  </a:lnTo>
                  <a:lnTo>
                    <a:pt x="68" y="241"/>
                  </a:lnTo>
                  <a:lnTo>
                    <a:pt x="91" y="230"/>
                  </a:lnTo>
                  <a:lnTo>
                    <a:pt x="92" y="225"/>
                  </a:lnTo>
                  <a:lnTo>
                    <a:pt x="87" y="213"/>
                  </a:lnTo>
                  <a:lnTo>
                    <a:pt x="96" y="208"/>
                  </a:lnTo>
                  <a:lnTo>
                    <a:pt x="68" y="172"/>
                  </a:lnTo>
                  <a:lnTo>
                    <a:pt x="98" y="164"/>
                  </a:lnTo>
                  <a:lnTo>
                    <a:pt x="104" y="160"/>
                  </a:lnTo>
                  <a:lnTo>
                    <a:pt x="101" y="123"/>
                  </a:lnTo>
                  <a:lnTo>
                    <a:pt x="136" y="130"/>
                  </a:lnTo>
                  <a:lnTo>
                    <a:pt x="141" y="121"/>
                  </a:lnTo>
                  <a:lnTo>
                    <a:pt x="133" y="100"/>
                  </a:lnTo>
                  <a:lnTo>
                    <a:pt x="146" y="98"/>
                  </a:lnTo>
                  <a:lnTo>
                    <a:pt x="151" y="85"/>
                  </a:lnTo>
                  <a:lnTo>
                    <a:pt x="157" y="83"/>
                  </a:lnTo>
                  <a:lnTo>
                    <a:pt x="168" y="97"/>
                  </a:lnTo>
                  <a:lnTo>
                    <a:pt x="186" y="108"/>
                  </a:lnTo>
                  <a:lnTo>
                    <a:pt x="213" y="116"/>
                  </a:lnTo>
                  <a:lnTo>
                    <a:pt x="232" y="132"/>
                  </a:lnTo>
                  <a:lnTo>
                    <a:pt x="236" y="156"/>
                  </a:lnTo>
                  <a:lnTo>
                    <a:pt x="246" y="165"/>
                  </a:lnTo>
                  <a:lnTo>
                    <a:pt x="267" y="168"/>
                  </a:lnTo>
                  <a:lnTo>
                    <a:pt x="290" y="171"/>
                  </a:lnTo>
                  <a:lnTo>
                    <a:pt x="316" y="184"/>
                  </a:lnTo>
                  <a:lnTo>
                    <a:pt x="327" y="186"/>
                  </a:lnTo>
                  <a:lnTo>
                    <a:pt x="343" y="205"/>
                  </a:lnTo>
                  <a:lnTo>
                    <a:pt x="358" y="217"/>
                  </a:lnTo>
                  <a:lnTo>
                    <a:pt x="376" y="217"/>
                  </a:lnTo>
                  <a:lnTo>
                    <a:pt x="412" y="222"/>
                  </a:lnTo>
                  <a:lnTo>
                    <a:pt x="433" y="219"/>
                  </a:lnTo>
                  <a:lnTo>
                    <a:pt x="451" y="222"/>
                  </a:lnTo>
                  <a:lnTo>
                    <a:pt x="481" y="234"/>
                  </a:lnTo>
                  <a:lnTo>
                    <a:pt x="502" y="234"/>
                  </a:lnTo>
                  <a:lnTo>
                    <a:pt x="512" y="241"/>
                  </a:lnTo>
                  <a:lnTo>
                    <a:pt x="527" y="230"/>
                  </a:lnTo>
                  <a:lnTo>
                    <a:pt x="550" y="222"/>
                  </a:lnTo>
                  <a:lnTo>
                    <a:pt x="575" y="222"/>
                  </a:lnTo>
                  <a:lnTo>
                    <a:pt x="591" y="214"/>
                  </a:lnTo>
                  <a:lnTo>
                    <a:pt x="598" y="203"/>
                  </a:lnTo>
                  <a:lnTo>
                    <a:pt x="606" y="196"/>
                  </a:lnTo>
                  <a:lnTo>
                    <a:pt x="600" y="190"/>
                  </a:lnTo>
                  <a:lnTo>
                    <a:pt x="590" y="182"/>
                  </a:lnTo>
                  <a:lnTo>
                    <a:pt x="592" y="169"/>
                  </a:lnTo>
                  <a:lnTo>
                    <a:pt x="602" y="171"/>
                  </a:lnTo>
                  <a:lnTo>
                    <a:pt x="621" y="175"/>
                  </a:lnTo>
                  <a:lnTo>
                    <a:pt x="632" y="164"/>
                  </a:lnTo>
                  <a:lnTo>
                    <a:pt x="653" y="156"/>
                  </a:lnTo>
                  <a:lnTo>
                    <a:pt x="657" y="142"/>
                  </a:lnTo>
                  <a:lnTo>
                    <a:pt x="665" y="137"/>
                  </a:lnTo>
                  <a:lnTo>
                    <a:pt x="687" y="134"/>
                  </a:lnTo>
                  <a:lnTo>
                    <a:pt x="702" y="136"/>
                  </a:lnTo>
                  <a:lnTo>
                    <a:pt x="699" y="129"/>
                  </a:lnTo>
                  <a:lnTo>
                    <a:pt x="676" y="115"/>
                  </a:lnTo>
                  <a:lnTo>
                    <a:pt x="659" y="108"/>
                  </a:lnTo>
                  <a:lnTo>
                    <a:pt x="651" y="116"/>
                  </a:lnTo>
                  <a:lnTo>
                    <a:pt x="633" y="112"/>
                  </a:lnTo>
                  <a:lnTo>
                    <a:pt x="625" y="115"/>
                  </a:lnTo>
                  <a:lnTo>
                    <a:pt x="616" y="107"/>
                  </a:lnTo>
                  <a:lnTo>
                    <a:pt x="615" y="87"/>
                  </a:lnTo>
                  <a:lnTo>
                    <a:pt x="613" y="71"/>
                  </a:lnTo>
                  <a:lnTo>
                    <a:pt x="638" y="79"/>
                  </a:lnTo>
                  <a:lnTo>
                    <a:pt x="652" y="66"/>
                  </a:lnTo>
                  <a:lnTo>
                    <a:pt x="646" y="57"/>
                  </a:lnTo>
                  <a:lnTo>
                    <a:pt x="646" y="36"/>
                  </a:lnTo>
                  <a:lnTo>
                    <a:pt x="650" y="30"/>
                  </a:lnTo>
                  <a:lnTo>
                    <a:pt x="642" y="18"/>
                  </a:lnTo>
                  <a:lnTo>
                    <a:pt x="630" y="14"/>
                  </a:lnTo>
                  <a:lnTo>
                    <a:pt x="635" y="4"/>
                  </a:lnTo>
                  <a:lnTo>
                    <a:pt x="652" y="0"/>
                  </a:lnTo>
                  <a:lnTo>
                    <a:pt x="672" y="0"/>
                  </a:lnTo>
                  <a:lnTo>
                    <a:pt x="700" y="5"/>
                  </a:lnTo>
                  <a:lnTo>
                    <a:pt x="719" y="13"/>
                  </a:lnTo>
                  <a:lnTo>
                    <a:pt x="744" y="33"/>
                  </a:lnTo>
                  <a:lnTo>
                    <a:pt x="757" y="42"/>
                  </a:lnTo>
                  <a:lnTo>
                    <a:pt x="771" y="54"/>
                  </a:lnTo>
                  <a:lnTo>
                    <a:pt x="791" y="74"/>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50" name="Freeform 149"/>
            <p:cNvSpPr>
              <a:spLocks noEditPoints="1"/>
            </p:cNvSpPr>
            <p:nvPr/>
          </p:nvSpPr>
          <p:spPr bwMode="auto">
            <a:xfrm>
              <a:off x="7818598" y="4071831"/>
              <a:ext cx="1390295" cy="511023"/>
            </a:xfrm>
            <a:custGeom>
              <a:avLst/>
              <a:gdLst>
                <a:gd name="T0" fmla="*/ 552 w 3445"/>
                <a:gd name="T1" fmla="*/ 826 h 1349"/>
                <a:gd name="T2" fmla="*/ 373 w 3445"/>
                <a:gd name="T3" fmla="*/ 522 h 1349"/>
                <a:gd name="T4" fmla="*/ 188 w 3445"/>
                <a:gd name="T5" fmla="*/ 258 h 1349"/>
                <a:gd name="T6" fmla="*/ 0 w 3445"/>
                <a:gd name="T7" fmla="*/ 0 h 1349"/>
                <a:gd name="T8" fmla="*/ 294 w 3445"/>
                <a:gd name="T9" fmla="*/ 161 h 1349"/>
                <a:gd name="T10" fmla="*/ 550 w 3445"/>
                <a:gd name="T11" fmla="*/ 347 h 1349"/>
                <a:gd name="T12" fmla="*/ 664 w 3445"/>
                <a:gd name="T13" fmla="*/ 557 h 1349"/>
                <a:gd name="T14" fmla="*/ 784 w 3445"/>
                <a:gd name="T15" fmla="*/ 673 h 1349"/>
                <a:gd name="T16" fmla="*/ 1707 w 3445"/>
                <a:gd name="T17" fmla="*/ 311 h 1349"/>
                <a:gd name="T18" fmla="*/ 1681 w 3445"/>
                <a:gd name="T19" fmla="*/ 535 h 1349"/>
                <a:gd name="T20" fmla="*/ 1562 w 3445"/>
                <a:gd name="T21" fmla="*/ 778 h 1349"/>
                <a:gd name="T22" fmla="*/ 1357 w 3445"/>
                <a:gd name="T23" fmla="*/ 732 h 1349"/>
                <a:gd name="T24" fmla="*/ 1129 w 3445"/>
                <a:gd name="T25" fmla="*/ 716 h 1349"/>
                <a:gd name="T26" fmla="*/ 1037 w 3445"/>
                <a:gd name="T27" fmla="*/ 431 h 1349"/>
                <a:gd name="T28" fmla="*/ 1154 w 3445"/>
                <a:gd name="T29" fmla="*/ 401 h 1349"/>
                <a:gd name="T30" fmla="*/ 1330 w 3445"/>
                <a:gd name="T31" fmla="*/ 339 h 1349"/>
                <a:gd name="T32" fmla="*/ 1527 w 3445"/>
                <a:gd name="T33" fmla="*/ 197 h 1349"/>
                <a:gd name="T34" fmla="*/ 1662 w 3445"/>
                <a:gd name="T35" fmla="*/ 191 h 1349"/>
                <a:gd name="T36" fmla="*/ 2518 w 3445"/>
                <a:gd name="T37" fmla="*/ 445 h 1349"/>
                <a:gd name="T38" fmla="*/ 2477 w 3445"/>
                <a:gd name="T39" fmla="*/ 543 h 1349"/>
                <a:gd name="T40" fmla="*/ 2463 w 3445"/>
                <a:gd name="T41" fmla="*/ 281 h 1349"/>
                <a:gd name="T42" fmla="*/ 2262 w 3445"/>
                <a:gd name="T43" fmla="*/ 346 h 1349"/>
                <a:gd name="T44" fmla="*/ 1948 w 3445"/>
                <a:gd name="T45" fmla="*/ 434 h 1349"/>
                <a:gd name="T46" fmla="*/ 1979 w 3445"/>
                <a:gd name="T47" fmla="*/ 548 h 1349"/>
                <a:gd name="T48" fmla="*/ 2047 w 3445"/>
                <a:gd name="T49" fmla="*/ 596 h 1349"/>
                <a:gd name="T50" fmla="*/ 2098 w 3445"/>
                <a:gd name="T51" fmla="*/ 865 h 1349"/>
                <a:gd name="T52" fmla="*/ 2065 w 3445"/>
                <a:gd name="T53" fmla="*/ 847 h 1349"/>
                <a:gd name="T54" fmla="*/ 1931 w 3445"/>
                <a:gd name="T55" fmla="*/ 773 h 1349"/>
                <a:gd name="T56" fmla="*/ 1889 w 3445"/>
                <a:gd name="T57" fmla="*/ 937 h 1349"/>
                <a:gd name="T58" fmla="*/ 1826 w 3445"/>
                <a:gd name="T59" fmla="*/ 764 h 1349"/>
                <a:gd name="T60" fmla="*/ 1816 w 3445"/>
                <a:gd name="T61" fmla="*/ 582 h 1349"/>
                <a:gd name="T62" fmla="*/ 1993 w 3445"/>
                <a:gd name="T63" fmla="*/ 380 h 1349"/>
                <a:gd name="T64" fmla="*/ 2262 w 3445"/>
                <a:gd name="T65" fmla="*/ 346 h 1349"/>
                <a:gd name="T66" fmla="*/ 3092 w 3445"/>
                <a:gd name="T67" fmla="*/ 663 h 1349"/>
                <a:gd name="T68" fmla="*/ 3365 w 3445"/>
                <a:gd name="T69" fmla="*/ 672 h 1349"/>
                <a:gd name="T70" fmla="*/ 3353 w 3445"/>
                <a:gd name="T71" fmla="*/ 1173 h 1349"/>
                <a:gd name="T72" fmla="*/ 3200 w 3445"/>
                <a:gd name="T73" fmla="*/ 1114 h 1349"/>
                <a:gd name="T74" fmla="*/ 3062 w 3445"/>
                <a:gd name="T75" fmla="*/ 854 h 1349"/>
                <a:gd name="T76" fmla="*/ 2838 w 3445"/>
                <a:gd name="T77" fmla="*/ 817 h 1349"/>
                <a:gd name="T78" fmla="*/ 2849 w 3445"/>
                <a:gd name="T79" fmla="*/ 676 h 1349"/>
                <a:gd name="T80" fmla="*/ 2758 w 3445"/>
                <a:gd name="T81" fmla="*/ 604 h 1349"/>
                <a:gd name="T82" fmla="*/ 2800 w 3445"/>
                <a:gd name="T83" fmla="*/ 498 h 1349"/>
                <a:gd name="T84" fmla="*/ 2677 w 3445"/>
                <a:gd name="T85" fmla="*/ 795 h 1349"/>
                <a:gd name="T86" fmla="*/ 2458 w 3445"/>
                <a:gd name="T87" fmla="*/ 755 h 1349"/>
                <a:gd name="T88" fmla="*/ 2409 w 3445"/>
                <a:gd name="T89" fmla="*/ 761 h 1349"/>
                <a:gd name="T90" fmla="*/ 2391 w 3445"/>
                <a:gd name="T91" fmla="*/ 733 h 1349"/>
                <a:gd name="T92" fmla="*/ 2914 w 3445"/>
                <a:gd name="T93" fmla="*/ 990 h 1349"/>
                <a:gd name="T94" fmla="*/ 2960 w 3445"/>
                <a:gd name="T95" fmla="*/ 996 h 1349"/>
                <a:gd name="T96" fmla="*/ 1295 w 3445"/>
                <a:gd name="T97" fmla="*/ 1058 h 1349"/>
                <a:gd name="T98" fmla="*/ 1431 w 3445"/>
                <a:gd name="T99" fmla="*/ 1212 h 1349"/>
                <a:gd name="T100" fmla="*/ 1136 w 3445"/>
                <a:gd name="T101" fmla="*/ 1158 h 1349"/>
                <a:gd name="T102" fmla="*/ 830 w 3445"/>
                <a:gd name="T103" fmla="*/ 1093 h 1349"/>
                <a:gd name="T104" fmla="*/ 898 w 3445"/>
                <a:gd name="T105" fmla="*/ 974 h 1349"/>
                <a:gd name="T106" fmla="*/ 2061 w 3445"/>
                <a:gd name="T107" fmla="*/ 1156 h 1349"/>
                <a:gd name="T108" fmla="*/ 1835 w 3445"/>
                <a:gd name="T109" fmla="*/ 1186 h 1349"/>
                <a:gd name="T110" fmla="*/ 2061 w 3445"/>
                <a:gd name="T111" fmla="*/ 1156 h 1349"/>
                <a:gd name="T112" fmla="*/ 1774 w 3445"/>
                <a:gd name="T113" fmla="*/ 1208 h 1349"/>
                <a:gd name="T114" fmla="*/ 1622 w 3445"/>
                <a:gd name="T115" fmla="*/ 1187 h 1349"/>
                <a:gd name="T116" fmla="*/ 2095 w 3445"/>
                <a:gd name="T117" fmla="*/ 1349 h 1349"/>
                <a:gd name="T118" fmla="*/ 2210 w 3445"/>
                <a:gd name="T119" fmla="*/ 1224 h 1349"/>
                <a:gd name="T120" fmla="*/ 1881 w 3445"/>
                <a:gd name="T121" fmla="*/ 1339 h 1349"/>
                <a:gd name="T122" fmla="*/ 1864 w 3445"/>
                <a:gd name="T123" fmla="*/ 1290 h 13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445" h="1349">
                  <a:moveTo>
                    <a:pt x="789" y="965"/>
                  </a:moveTo>
                  <a:lnTo>
                    <a:pt x="706" y="967"/>
                  </a:lnTo>
                  <a:lnTo>
                    <a:pt x="646" y="895"/>
                  </a:lnTo>
                  <a:lnTo>
                    <a:pt x="552" y="826"/>
                  </a:lnTo>
                  <a:lnTo>
                    <a:pt x="521" y="774"/>
                  </a:lnTo>
                  <a:lnTo>
                    <a:pt x="466" y="705"/>
                  </a:lnTo>
                  <a:lnTo>
                    <a:pt x="429" y="641"/>
                  </a:lnTo>
                  <a:lnTo>
                    <a:pt x="373" y="522"/>
                  </a:lnTo>
                  <a:lnTo>
                    <a:pt x="307" y="451"/>
                  </a:lnTo>
                  <a:lnTo>
                    <a:pt x="285" y="378"/>
                  </a:lnTo>
                  <a:lnTo>
                    <a:pt x="257" y="311"/>
                  </a:lnTo>
                  <a:lnTo>
                    <a:pt x="188" y="258"/>
                  </a:lnTo>
                  <a:lnTo>
                    <a:pt x="147" y="185"/>
                  </a:lnTo>
                  <a:lnTo>
                    <a:pt x="89" y="137"/>
                  </a:lnTo>
                  <a:lnTo>
                    <a:pt x="8" y="43"/>
                  </a:lnTo>
                  <a:lnTo>
                    <a:pt x="0" y="0"/>
                  </a:lnTo>
                  <a:lnTo>
                    <a:pt x="48" y="3"/>
                  </a:lnTo>
                  <a:lnTo>
                    <a:pt x="165" y="20"/>
                  </a:lnTo>
                  <a:lnTo>
                    <a:pt x="234" y="103"/>
                  </a:lnTo>
                  <a:lnTo>
                    <a:pt x="294" y="161"/>
                  </a:lnTo>
                  <a:lnTo>
                    <a:pt x="337" y="196"/>
                  </a:lnTo>
                  <a:lnTo>
                    <a:pt x="410" y="288"/>
                  </a:lnTo>
                  <a:lnTo>
                    <a:pt x="486" y="289"/>
                  </a:lnTo>
                  <a:lnTo>
                    <a:pt x="550" y="347"/>
                  </a:lnTo>
                  <a:lnTo>
                    <a:pt x="594" y="419"/>
                  </a:lnTo>
                  <a:lnTo>
                    <a:pt x="652" y="458"/>
                  </a:lnTo>
                  <a:lnTo>
                    <a:pt x="621" y="527"/>
                  </a:lnTo>
                  <a:lnTo>
                    <a:pt x="664" y="557"/>
                  </a:lnTo>
                  <a:lnTo>
                    <a:pt x="691" y="559"/>
                  </a:lnTo>
                  <a:lnTo>
                    <a:pt x="703" y="618"/>
                  </a:lnTo>
                  <a:lnTo>
                    <a:pt x="729" y="666"/>
                  </a:lnTo>
                  <a:lnTo>
                    <a:pt x="784" y="673"/>
                  </a:lnTo>
                  <a:lnTo>
                    <a:pt x="819" y="727"/>
                  </a:lnTo>
                  <a:lnTo>
                    <a:pt x="797" y="833"/>
                  </a:lnTo>
                  <a:lnTo>
                    <a:pt x="789" y="965"/>
                  </a:lnTo>
                  <a:moveTo>
                    <a:pt x="1707" y="311"/>
                  </a:moveTo>
                  <a:lnTo>
                    <a:pt x="1792" y="390"/>
                  </a:lnTo>
                  <a:lnTo>
                    <a:pt x="1703" y="400"/>
                  </a:lnTo>
                  <a:lnTo>
                    <a:pt x="1678" y="458"/>
                  </a:lnTo>
                  <a:lnTo>
                    <a:pt x="1681" y="535"/>
                  </a:lnTo>
                  <a:lnTo>
                    <a:pt x="1608" y="593"/>
                  </a:lnTo>
                  <a:lnTo>
                    <a:pt x="1605" y="678"/>
                  </a:lnTo>
                  <a:lnTo>
                    <a:pt x="1572" y="808"/>
                  </a:lnTo>
                  <a:lnTo>
                    <a:pt x="1562" y="778"/>
                  </a:lnTo>
                  <a:lnTo>
                    <a:pt x="1475" y="816"/>
                  </a:lnTo>
                  <a:lnTo>
                    <a:pt x="1447" y="764"/>
                  </a:lnTo>
                  <a:lnTo>
                    <a:pt x="1394" y="759"/>
                  </a:lnTo>
                  <a:lnTo>
                    <a:pt x="1357" y="732"/>
                  </a:lnTo>
                  <a:lnTo>
                    <a:pt x="1267" y="763"/>
                  </a:lnTo>
                  <a:lnTo>
                    <a:pt x="1240" y="722"/>
                  </a:lnTo>
                  <a:lnTo>
                    <a:pt x="1191" y="726"/>
                  </a:lnTo>
                  <a:lnTo>
                    <a:pt x="1129" y="716"/>
                  </a:lnTo>
                  <a:lnTo>
                    <a:pt x="1120" y="602"/>
                  </a:lnTo>
                  <a:lnTo>
                    <a:pt x="1083" y="578"/>
                  </a:lnTo>
                  <a:lnTo>
                    <a:pt x="1047" y="506"/>
                  </a:lnTo>
                  <a:lnTo>
                    <a:pt x="1037" y="431"/>
                  </a:lnTo>
                  <a:lnTo>
                    <a:pt x="1045" y="352"/>
                  </a:lnTo>
                  <a:lnTo>
                    <a:pt x="1089" y="296"/>
                  </a:lnTo>
                  <a:lnTo>
                    <a:pt x="1102" y="353"/>
                  </a:lnTo>
                  <a:lnTo>
                    <a:pt x="1154" y="401"/>
                  </a:lnTo>
                  <a:lnTo>
                    <a:pt x="1202" y="383"/>
                  </a:lnTo>
                  <a:lnTo>
                    <a:pt x="1250" y="389"/>
                  </a:lnTo>
                  <a:lnTo>
                    <a:pt x="1294" y="346"/>
                  </a:lnTo>
                  <a:lnTo>
                    <a:pt x="1330" y="339"/>
                  </a:lnTo>
                  <a:lnTo>
                    <a:pt x="1401" y="363"/>
                  </a:lnTo>
                  <a:lnTo>
                    <a:pt x="1463" y="345"/>
                  </a:lnTo>
                  <a:lnTo>
                    <a:pt x="1499" y="226"/>
                  </a:lnTo>
                  <a:lnTo>
                    <a:pt x="1527" y="197"/>
                  </a:lnTo>
                  <a:lnTo>
                    <a:pt x="1550" y="100"/>
                  </a:lnTo>
                  <a:lnTo>
                    <a:pt x="1637" y="100"/>
                  </a:lnTo>
                  <a:lnTo>
                    <a:pt x="1702" y="114"/>
                  </a:lnTo>
                  <a:lnTo>
                    <a:pt x="1662" y="191"/>
                  </a:lnTo>
                  <a:lnTo>
                    <a:pt x="1719" y="272"/>
                  </a:lnTo>
                  <a:lnTo>
                    <a:pt x="1707" y="311"/>
                  </a:lnTo>
                  <a:moveTo>
                    <a:pt x="2521" y="370"/>
                  </a:moveTo>
                  <a:lnTo>
                    <a:pt x="2518" y="445"/>
                  </a:lnTo>
                  <a:lnTo>
                    <a:pt x="2479" y="436"/>
                  </a:lnTo>
                  <a:lnTo>
                    <a:pt x="2468" y="488"/>
                  </a:lnTo>
                  <a:lnTo>
                    <a:pt x="2498" y="533"/>
                  </a:lnTo>
                  <a:lnTo>
                    <a:pt x="2477" y="543"/>
                  </a:lnTo>
                  <a:lnTo>
                    <a:pt x="2447" y="489"/>
                  </a:lnTo>
                  <a:lnTo>
                    <a:pt x="2424" y="380"/>
                  </a:lnTo>
                  <a:lnTo>
                    <a:pt x="2439" y="312"/>
                  </a:lnTo>
                  <a:lnTo>
                    <a:pt x="2463" y="281"/>
                  </a:lnTo>
                  <a:lnTo>
                    <a:pt x="2469" y="328"/>
                  </a:lnTo>
                  <a:lnTo>
                    <a:pt x="2514" y="335"/>
                  </a:lnTo>
                  <a:lnTo>
                    <a:pt x="2521" y="370"/>
                  </a:lnTo>
                  <a:moveTo>
                    <a:pt x="2262" y="346"/>
                  </a:moveTo>
                  <a:lnTo>
                    <a:pt x="2202" y="430"/>
                  </a:lnTo>
                  <a:lnTo>
                    <a:pt x="2145" y="446"/>
                  </a:lnTo>
                  <a:lnTo>
                    <a:pt x="2073" y="430"/>
                  </a:lnTo>
                  <a:lnTo>
                    <a:pt x="1948" y="434"/>
                  </a:lnTo>
                  <a:lnTo>
                    <a:pt x="1882" y="446"/>
                  </a:lnTo>
                  <a:lnTo>
                    <a:pt x="1871" y="511"/>
                  </a:lnTo>
                  <a:lnTo>
                    <a:pt x="1938" y="586"/>
                  </a:lnTo>
                  <a:lnTo>
                    <a:pt x="1979" y="548"/>
                  </a:lnTo>
                  <a:lnTo>
                    <a:pt x="2119" y="519"/>
                  </a:lnTo>
                  <a:lnTo>
                    <a:pt x="2113" y="558"/>
                  </a:lnTo>
                  <a:lnTo>
                    <a:pt x="2080" y="546"/>
                  </a:lnTo>
                  <a:lnTo>
                    <a:pt x="2047" y="596"/>
                  </a:lnTo>
                  <a:lnTo>
                    <a:pt x="1980" y="629"/>
                  </a:lnTo>
                  <a:lnTo>
                    <a:pt x="2049" y="738"/>
                  </a:lnTo>
                  <a:lnTo>
                    <a:pt x="2034" y="767"/>
                  </a:lnTo>
                  <a:lnTo>
                    <a:pt x="2098" y="865"/>
                  </a:lnTo>
                  <a:lnTo>
                    <a:pt x="2095" y="921"/>
                  </a:lnTo>
                  <a:lnTo>
                    <a:pt x="2054" y="946"/>
                  </a:lnTo>
                  <a:lnTo>
                    <a:pt x="2026" y="916"/>
                  </a:lnTo>
                  <a:lnTo>
                    <a:pt x="2065" y="847"/>
                  </a:lnTo>
                  <a:lnTo>
                    <a:pt x="1990" y="880"/>
                  </a:lnTo>
                  <a:lnTo>
                    <a:pt x="1972" y="856"/>
                  </a:lnTo>
                  <a:lnTo>
                    <a:pt x="1983" y="823"/>
                  </a:lnTo>
                  <a:lnTo>
                    <a:pt x="1931" y="773"/>
                  </a:lnTo>
                  <a:lnTo>
                    <a:pt x="1939" y="690"/>
                  </a:lnTo>
                  <a:lnTo>
                    <a:pt x="1888" y="716"/>
                  </a:lnTo>
                  <a:lnTo>
                    <a:pt x="1891" y="815"/>
                  </a:lnTo>
                  <a:lnTo>
                    <a:pt x="1889" y="937"/>
                  </a:lnTo>
                  <a:lnTo>
                    <a:pt x="1841" y="950"/>
                  </a:lnTo>
                  <a:lnTo>
                    <a:pt x="1809" y="925"/>
                  </a:lnTo>
                  <a:lnTo>
                    <a:pt x="1834" y="846"/>
                  </a:lnTo>
                  <a:lnTo>
                    <a:pt x="1826" y="764"/>
                  </a:lnTo>
                  <a:lnTo>
                    <a:pt x="1794" y="763"/>
                  </a:lnTo>
                  <a:lnTo>
                    <a:pt x="1772" y="705"/>
                  </a:lnTo>
                  <a:lnTo>
                    <a:pt x="1805" y="649"/>
                  </a:lnTo>
                  <a:lnTo>
                    <a:pt x="1816" y="582"/>
                  </a:lnTo>
                  <a:lnTo>
                    <a:pt x="1855" y="453"/>
                  </a:lnTo>
                  <a:lnTo>
                    <a:pt x="1871" y="418"/>
                  </a:lnTo>
                  <a:lnTo>
                    <a:pt x="1934" y="355"/>
                  </a:lnTo>
                  <a:lnTo>
                    <a:pt x="1993" y="380"/>
                  </a:lnTo>
                  <a:lnTo>
                    <a:pt x="2088" y="392"/>
                  </a:lnTo>
                  <a:lnTo>
                    <a:pt x="2175" y="388"/>
                  </a:lnTo>
                  <a:lnTo>
                    <a:pt x="2248" y="327"/>
                  </a:lnTo>
                  <a:lnTo>
                    <a:pt x="2262" y="346"/>
                  </a:lnTo>
                  <a:moveTo>
                    <a:pt x="2932" y="565"/>
                  </a:moveTo>
                  <a:lnTo>
                    <a:pt x="2950" y="702"/>
                  </a:lnTo>
                  <a:lnTo>
                    <a:pt x="3026" y="753"/>
                  </a:lnTo>
                  <a:lnTo>
                    <a:pt x="3092" y="663"/>
                  </a:lnTo>
                  <a:lnTo>
                    <a:pt x="3179" y="612"/>
                  </a:lnTo>
                  <a:lnTo>
                    <a:pt x="3246" y="612"/>
                  </a:lnTo>
                  <a:lnTo>
                    <a:pt x="3310" y="641"/>
                  </a:lnTo>
                  <a:lnTo>
                    <a:pt x="3365" y="672"/>
                  </a:lnTo>
                  <a:lnTo>
                    <a:pt x="3445" y="688"/>
                  </a:lnTo>
                  <a:lnTo>
                    <a:pt x="3434" y="965"/>
                  </a:lnTo>
                  <a:lnTo>
                    <a:pt x="3414" y="1243"/>
                  </a:lnTo>
                  <a:lnTo>
                    <a:pt x="3353" y="1173"/>
                  </a:lnTo>
                  <a:lnTo>
                    <a:pt x="3279" y="1156"/>
                  </a:lnTo>
                  <a:lnTo>
                    <a:pt x="3258" y="1180"/>
                  </a:lnTo>
                  <a:lnTo>
                    <a:pt x="3163" y="1183"/>
                  </a:lnTo>
                  <a:lnTo>
                    <a:pt x="3200" y="1114"/>
                  </a:lnTo>
                  <a:lnTo>
                    <a:pt x="3249" y="1090"/>
                  </a:lnTo>
                  <a:lnTo>
                    <a:pt x="3236" y="997"/>
                  </a:lnTo>
                  <a:lnTo>
                    <a:pt x="3205" y="926"/>
                  </a:lnTo>
                  <a:lnTo>
                    <a:pt x="3062" y="854"/>
                  </a:lnTo>
                  <a:lnTo>
                    <a:pt x="3001" y="847"/>
                  </a:lnTo>
                  <a:lnTo>
                    <a:pt x="2891" y="768"/>
                  </a:lnTo>
                  <a:lnTo>
                    <a:pt x="2867" y="809"/>
                  </a:lnTo>
                  <a:lnTo>
                    <a:pt x="2838" y="817"/>
                  </a:lnTo>
                  <a:lnTo>
                    <a:pt x="2822" y="786"/>
                  </a:lnTo>
                  <a:lnTo>
                    <a:pt x="2823" y="749"/>
                  </a:lnTo>
                  <a:lnTo>
                    <a:pt x="2767" y="707"/>
                  </a:lnTo>
                  <a:lnTo>
                    <a:pt x="2849" y="676"/>
                  </a:lnTo>
                  <a:lnTo>
                    <a:pt x="2902" y="678"/>
                  </a:lnTo>
                  <a:lnTo>
                    <a:pt x="2897" y="655"/>
                  </a:lnTo>
                  <a:lnTo>
                    <a:pt x="2787" y="655"/>
                  </a:lnTo>
                  <a:lnTo>
                    <a:pt x="2758" y="604"/>
                  </a:lnTo>
                  <a:lnTo>
                    <a:pt x="2691" y="589"/>
                  </a:lnTo>
                  <a:lnTo>
                    <a:pt x="2659" y="546"/>
                  </a:lnTo>
                  <a:lnTo>
                    <a:pt x="2761" y="526"/>
                  </a:lnTo>
                  <a:lnTo>
                    <a:pt x="2800" y="498"/>
                  </a:lnTo>
                  <a:lnTo>
                    <a:pt x="2920" y="533"/>
                  </a:lnTo>
                  <a:lnTo>
                    <a:pt x="2932" y="565"/>
                  </a:lnTo>
                  <a:moveTo>
                    <a:pt x="2652" y="730"/>
                  </a:moveTo>
                  <a:lnTo>
                    <a:pt x="2677" y="795"/>
                  </a:lnTo>
                  <a:lnTo>
                    <a:pt x="2615" y="760"/>
                  </a:lnTo>
                  <a:lnTo>
                    <a:pt x="2552" y="753"/>
                  </a:lnTo>
                  <a:lnTo>
                    <a:pt x="2510" y="758"/>
                  </a:lnTo>
                  <a:lnTo>
                    <a:pt x="2458" y="755"/>
                  </a:lnTo>
                  <a:lnTo>
                    <a:pt x="2477" y="709"/>
                  </a:lnTo>
                  <a:lnTo>
                    <a:pt x="2570" y="705"/>
                  </a:lnTo>
                  <a:lnTo>
                    <a:pt x="2652" y="730"/>
                  </a:lnTo>
                  <a:moveTo>
                    <a:pt x="2409" y="761"/>
                  </a:moveTo>
                  <a:lnTo>
                    <a:pt x="2380" y="789"/>
                  </a:lnTo>
                  <a:lnTo>
                    <a:pt x="2328" y="774"/>
                  </a:lnTo>
                  <a:lnTo>
                    <a:pt x="2315" y="737"/>
                  </a:lnTo>
                  <a:lnTo>
                    <a:pt x="2391" y="733"/>
                  </a:lnTo>
                  <a:lnTo>
                    <a:pt x="2409" y="761"/>
                  </a:lnTo>
                  <a:moveTo>
                    <a:pt x="2960" y="996"/>
                  </a:moveTo>
                  <a:lnTo>
                    <a:pt x="2917" y="1054"/>
                  </a:lnTo>
                  <a:lnTo>
                    <a:pt x="2914" y="990"/>
                  </a:lnTo>
                  <a:lnTo>
                    <a:pt x="2929" y="959"/>
                  </a:lnTo>
                  <a:lnTo>
                    <a:pt x="2947" y="930"/>
                  </a:lnTo>
                  <a:lnTo>
                    <a:pt x="2962" y="955"/>
                  </a:lnTo>
                  <a:lnTo>
                    <a:pt x="2960" y="996"/>
                  </a:lnTo>
                  <a:moveTo>
                    <a:pt x="996" y="1044"/>
                  </a:moveTo>
                  <a:lnTo>
                    <a:pt x="1139" y="1052"/>
                  </a:lnTo>
                  <a:lnTo>
                    <a:pt x="1158" y="1017"/>
                  </a:lnTo>
                  <a:lnTo>
                    <a:pt x="1295" y="1058"/>
                  </a:lnTo>
                  <a:lnTo>
                    <a:pt x="1319" y="1113"/>
                  </a:lnTo>
                  <a:lnTo>
                    <a:pt x="1431" y="1129"/>
                  </a:lnTo>
                  <a:lnTo>
                    <a:pt x="1519" y="1179"/>
                  </a:lnTo>
                  <a:lnTo>
                    <a:pt x="1431" y="1212"/>
                  </a:lnTo>
                  <a:lnTo>
                    <a:pt x="1351" y="1177"/>
                  </a:lnTo>
                  <a:lnTo>
                    <a:pt x="1283" y="1180"/>
                  </a:lnTo>
                  <a:lnTo>
                    <a:pt x="1206" y="1174"/>
                  </a:lnTo>
                  <a:lnTo>
                    <a:pt x="1136" y="1158"/>
                  </a:lnTo>
                  <a:lnTo>
                    <a:pt x="1052" y="1126"/>
                  </a:lnTo>
                  <a:lnTo>
                    <a:pt x="997" y="1117"/>
                  </a:lnTo>
                  <a:lnTo>
                    <a:pt x="965" y="1128"/>
                  </a:lnTo>
                  <a:lnTo>
                    <a:pt x="830" y="1093"/>
                  </a:lnTo>
                  <a:lnTo>
                    <a:pt x="819" y="1056"/>
                  </a:lnTo>
                  <a:lnTo>
                    <a:pt x="751" y="1050"/>
                  </a:lnTo>
                  <a:lnTo>
                    <a:pt x="807" y="969"/>
                  </a:lnTo>
                  <a:lnTo>
                    <a:pt x="898" y="974"/>
                  </a:lnTo>
                  <a:lnTo>
                    <a:pt x="957" y="1007"/>
                  </a:lnTo>
                  <a:lnTo>
                    <a:pt x="987" y="1013"/>
                  </a:lnTo>
                  <a:lnTo>
                    <a:pt x="996" y="1044"/>
                  </a:lnTo>
                  <a:moveTo>
                    <a:pt x="2061" y="1156"/>
                  </a:moveTo>
                  <a:lnTo>
                    <a:pt x="2046" y="1203"/>
                  </a:lnTo>
                  <a:lnTo>
                    <a:pt x="1932" y="1227"/>
                  </a:lnTo>
                  <a:lnTo>
                    <a:pt x="1833" y="1217"/>
                  </a:lnTo>
                  <a:lnTo>
                    <a:pt x="1835" y="1186"/>
                  </a:lnTo>
                  <a:lnTo>
                    <a:pt x="1896" y="1168"/>
                  </a:lnTo>
                  <a:lnTo>
                    <a:pt x="1941" y="1193"/>
                  </a:lnTo>
                  <a:lnTo>
                    <a:pt x="1991" y="1187"/>
                  </a:lnTo>
                  <a:lnTo>
                    <a:pt x="2061" y="1156"/>
                  </a:lnTo>
                  <a:moveTo>
                    <a:pt x="1685" y="1156"/>
                  </a:moveTo>
                  <a:lnTo>
                    <a:pt x="1711" y="1179"/>
                  </a:lnTo>
                  <a:lnTo>
                    <a:pt x="1758" y="1172"/>
                  </a:lnTo>
                  <a:lnTo>
                    <a:pt x="1774" y="1208"/>
                  </a:lnTo>
                  <a:lnTo>
                    <a:pt x="1685" y="1225"/>
                  </a:lnTo>
                  <a:lnTo>
                    <a:pt x="1633" y="1236"/>
                  </a:lnTo>
                  <a:lnTo>
                    <a:pt x="1592" y="1236"/>
                  </a:lnTo>
                  <a:lnTo>
                    <a:pt x="1622" y="1187"/>
                  </a:lnTo>
                  <a:lnTo>
                    <a:pt x="1663" y="1186"/>
                  </a:lnTo>
                  <a:lnTo>
                    <a:pt x="1685" y="1156"/>
                  </a:lnTo>
                  <a:moveTo>
                    <a:pt x="2161" y="1330"/>
                  </a:moveTo>
                  <a:lnTo>
                    <a:pt x="2095" y="1349"/>
                  </a:lnTo>
                  <a:lnTo>
                    <a:pt x="2087" y="1339"/>
                  </a:lnTo>
                  <a:lnTo>
                    <a:pt x="2097" y="1310"/>
                  </a:lnTo>
                  <a:lnTo>
                    <a:pt x="2133" y="1258"/>
                  </a:lnTo>
                  <a:lnTo>
                    <a:pt x="2210" y="1224"/>
                  </a:lnTo>
                  <a:lnTo>
                    <a:pt x="2217" y="1241"/>
                  </a:lnTo>
                  <a:lnTo>
                    <a:pt x="2216" y="1266"/>
                  </a:lnTo>
                  <a:lnTo>
                    <a:pt x="2161" y="1330"/>
                  </a:lnTo>
                  <a:moveTo>
                    <a:pt x="1881" y="1339"/>
                  </a:moveTo>
                  <a:lnTo>
                    <a:pt x="1850" y="1340"/>
                  </a:lnTo>
                  <a:lnTo>
                    <a:pt x="1756" y="1280"/>
                  </a:lnTo>
                  <a:lnTo>
                    <a:pt x="1827" y="1264"/>
                  </a:lnTo>
                  <a:lnTo>
                    <a:pt x="1864" y="1290"/>
                  </a:lnTo>
                  <a:lnTo>
                    <a:pt x="1888" y="1316"/>
                  </a:lnTo>
                  <a:lnTo>
                    <a:pt x="1881" y="1339"/>
                  </a:lnTo>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51" name="Freeform 150"/>
            <p:cNvSpPr>
              <a:spLocks/>
            </p:cNvSpPr>
            <p:nvPr/>
          </p:nvSpPr>
          <p:spPr bwMode="auto">
            <a:xfrm>
              <a:off x="6947394" y="3102596"/>
              <a:ext cx="833184" cy="888464"/>
            </a:xfrm>
            <a:custGeom>
              <a:avLst/>
              <a:gdLst>
                <a:gd name="T0" fmla="*/ 149 w 504"/>
                <a:gd name="T1" fmla="*/ 42 h 572"/>
                <a:gd name="T2" fmla="*/ 148 w 504"/>
                <a:gd name="T3" fmla="*/ 60 h 572"/>
                <a:gd name="T4" fmla="*/ 206 w 504"/>
                <a:gd name="T5" fmla="*/ 110 h 572"/>
                <a:gd name="T6" fmla="*/ 212 w 504"/>
                <a:gd name="T7" fmla="*/ 147 h 572"/>
                <a:gd name="T8" fmla="*/ 282 w 504"/>
                <a:gd name="T9" fmla="*/ 172 h 572"/>
                <a:gd name="T10" fmla="*/ 330 w 504"/>
                <a:gd name="T11" fmla="*/ 189 h 572"/>
                <a:gd name="T12" fmla="*/ 340 w 504"/>
                <a:gd name="T13" fmla="*/ 167 h 572"/>
                <a:gd name="T14" fmla="*/ 355 w 504"/>
                <a:gd name="T15" fmla="*/ 170 h 572"/>
                <a:gd name="T16" fmla="*/ 384 w 504"/>
                <a:gd name="T17" fmla="*/ 179 h 572"/>
                <a:gd name="T18" fmla="*/ 412 w 504"/>
                <a:gd name="T19" fmla="*/ 167 h 572"/>
                <a:gd name="T20" fmla="*/ 430 w 504"/>
                <a:gd name="T21" fmla="*/ 142 h 572"/>
                <a:gd name="T22" fmla="*/ 474 w 504"/>
                <a:gd name="T23" fmla="*/ 126 h 572"/>
                <a:gd name="T24" fmla="*/ 501 w 504"/>
                <a:gd name="T25" fmla="*/ 150 h 572"/>
                <a:gd name="T26" fmla="*/ 504 w 504"/>
                <a:gd name="T27" fmla="*/ 175 h 572"/>
                <a:gd name="T28" fmla="*/ 473 w 504"/>
                <a:gd name="T29" fmla="*/ 197 h 572"/>
                <a:gd name="T30" fmla="*/ 463 w 504"/>
                <a:gd name="T31" fmla="*/ 242 h 572"/>
                <a:gd name="T32" fmla="*/ 449 w 504"/>
                <a:gd name="T33" fmla="*/ 266 h 572"/>
                <a:gd name="T34" fmla="*/ 429 w 504"/>
                <a:gd name="T35" fmla="*/ 247 h 572"/>
                <a:gd name="T36" fmla="*/ 412 w 504"/>
                <a:gd name="T37" fmla="*/ 249 h 572"/>
                <a:gd name="T38" fmla="*/ 428 w 504"/>
                <a:gd name="T39" fmla="*/ 219 h 572"/>
                <a:gd name="T40" fmla="*/ 383 w 504"/>
                <a:gd name="T41" fmla="*/ 212 h 572"/>
                <a:gd name="T42" fmla="*/ 354 w 504"/>
                <a:gd name="T43" fmla="*/ 188 h 572"/>
                <a:gd name="T44" fmla="*/ 356 w 504"/>
                <a:gd name="T45" fmla="*/ 221 h 572"/>
                <a:gd name="T46" fmla="*/ 364 w 504"/>
                <a:gd name="T47" fmla="*/ 246 h 572"/>
                <a:gd name="T48" fmla="*/ 378 w 504"/>
                <a:gd name="T49" fmla="*/ 287 h 572"/>
                <a:gd name="T50" fmla="*/ 347 w 504"/>
                <a:gd name="T51" fmla="*/ 306 h 572"/>
                <a:gd name="T52" fmla="*/ 298 w 504"/>
                <a:gd name="T53" fmla="*/ 357 h 572"/>
                <a:gd name="T54" fmla="*/ 271 w 504"/>
                <a:gd name="T55" fmla="*/ 394 h 572"/>
                <a:gd name="T56" fmla="*/ 238 w 504"/>
                <a:gd name="T57" fmla="*/ 407 h 572"/>
                <a:gd name="T58" fmla="*/ 243 w 504"/>
                <a:gd name="T59" fmla="*/ 467 h 572"/>
                <a:gd name="T60" fmla="*/ 230 w 504"/>
                <a:gd name="T61" fmla="*/ 523 h 572"/>
                <a:gd name="T62" fmla="*/ 212 w 504"/>
                <a:gd name="T63" fmla="*/ 552 h 572"/>
                <a:gd name="T64" fmla="*/ 181 w 504"/>
                <a:gd name="T65" fmla="*/ 553 h 572"/>
                <a:gd name="T66" fmla="*/ 156 w 504"/>
                <a:gd name="T67" fmla="*/ 493 h 572"/>
                <a:gd name="T68" fmla="*/ 134 w 504"/>
                <a:gd name="T69" fmla="*/ 434 h 572"/>
                <a:gd name="T70" fmla="*/ 95 w 504"/>
                <a:gd name="T71" fmla="*/ 338 h 572"/>
                <a:gd name="T72" fmla="*/ 61 w 504"/>
                <a:gd name="T73" fmla="*/ 306 h 572"/>
                <a:gd name="T74" fmla="*/ 29 w 504"/>
                <a:gd name="T75" fmla="*/ 271 h 572"/>
                <a:gd name="T76" fmla="*/ 10 w 504"/>
                <a:gd name="T77" fmla="*/ 231 h 572"/>
                <a:gd name="T78" fmla="*/ 31 w 504"/>
                <a:gd name="T79" fmla="*/ 203 h 572"/>
                <a:gd name="T80" fmla="*/ 29 w 504"/>
                <a:gd name="T81" fmla="*/ 156 h 572"/>
                <a:gd name="T82" fmla="*/ 72 w 504"/>
                <a:gd name="T83" fmla="*/ 115 h 572"/>
                <a:gd name="T84" fmla="*/ 94 w 504"/>
                <a:gd name="T85" fmla="*/ 67 h 572"/>
                <a:gd name="T86" fmla="*/ 58 w 504"/>
                <a:gd name="T87" fmla="*/ 25 h 572"/>
                <a:gd name="T88" fmla="*/ 110 w 504"/>
                <a:gd name="T89" fmla="*/ 18 h 5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504" h="572">
                  <a:moveTo>
                    <a:pt x="122" y="0"/>
                  </a:moveTo>
                  <a:lnTo>
                    <a:pt x="147" y="25"/>
                  </a:lnTo>
                  <a:lnTo>
                    <a:pt x="149" y="42"/>
                  </a:lnTo>
                  <a:lnTo>
                    <a:pt x="159" y="52"/>
                  </a:lnTo>
                  <a:lnTo>
                    <a:pt x="161" y="63"/>
                  </a:lnTo>
                  <a:lnTo>
                    <a:pt x="148" y="60"/>
                  </a:lnTo>
                  <a:lnTo>
                    <a:pt x="158" y="83"/>
                  </a:lnTo>
                  <a:lnTo>
                    <a:pt x="178" y="96"/>
                  </a:lnTo>
                  <a:lnTo>
                    <a:pt x="206" y="110"/>
                  </a:lnTo>
                  <a:lnTo>
                    <a:pt x="197" y="120"/>
                  </a:lnTo>
                  <a:lnTo>
                    <a:pt x="194" y="139"/>
                  </a:lnTo>
                  <a:lnTo>
                    <a:pt x="212" y="147"/>
                  </a:lnTo>
                  <a:lnTo>
                    <a:pt x="231" y="157"/>
                  </a:lnTo>
                  <a:lnTo>
                    <a:pt x="257" y="169"/>
                  </a:lnTo>
                  <a:lnTo>
                    <a:pt x="282" y="172"/>
                  </a:lnTo>
                  <a:lnTo>
                    <a:pt x="294" y="182"/>
                  </a:lnTo>
                  <a:lnTo>
                    <a:pt x="308" y="184"/>
                  </a:lnTo>
                  <a:lnTo>
                    <a:pt x="330" y="189"/>
                  </a:lnTo>
                  <a:lnTo>
                    <a:pt x="345" y="189"/>
                  </a:lnTo>
                  <a:lnTo>
                    <a:pt x="346" y="181"/>
                  </a:lnTo>
                  <a:lnTo>
                    <a:pt x="340" y="167"/>
                  </a:lnTo>
                  <a:lnTo>
                    <a:pt x="340" y="158"/>
                  </a:lnTo>
                  <a:lnTo>
                    <a:pt x="350" y="154"/>
                  </a:lnTo>
                  <a:lnTo>
                    <a:pt x="355" y="170"/>
                  </a:lnTo>
                  <a:lnTo>
                    <a:pt x="356" y="174"/>
                  </a:lnTo>
                  <a:lnTo>
                    <a:pt x="374" y="182"/>
                  </a:lnTo>
                  <a:lnTo>
                    <a:pt x="384" y="179"/>
                  </a:lnTo>
                  <a:lnTo>
                    <a:pt x="400" y="181"/>
                  </a:lnTo>
                  <a:lnTo>
                    <a:pt x="414" y="180"/>
                  </a:lnTo>
                  <a:lnTo>
                    <a:pt x="412" y="167"/>
                  </a:lnTo>
                  <a:lnTo>
                    <a:pt x="404" y="161"/>
                  </a:lnTo>
                  <a:lnTo>
                    <a:pt x="418" y="158"/>
                  </a:lnTo>
                  <a:lnTo>
                    <a:pt x="430" y="142"/>
                  </a:lnTo>
                  <a:lnTo>
                    <a:pt x="447" y="129"/>
                  </a:lnTo>
                  <a:lnTo>
                    <a:pt x="463" y="134"/>
                  </a:lnTo>
                  <a:lnTo>
                    <a:pt x="474" y="126"/>
                  </a:lnTo>
                  <a:lnTo>
                    <a:pt x="485" y="139"/>
                  </a:lnTo>
                  <a:lnTo>
                    <a:pt x="481" y="147"/>
                  </a:lnTo>
                  <a:lnTo>
                    <a:pt x="501" y="150"/>
                  </a:lnTo>
                  <a:lnTo>
                    <a:pt x="504" y="158"/>
                  </a:lnTo>
                  <a:lnTo>
                    <a:pt x="499" y="162"/>
                  </a:lnTo>
                  <a:lnTo>
                    <a:pt x="504" y="175"/>
                  </a:lnTo>
                  <a:lnTo>
                    <a:pt x="490" y="171"/>
                  </a:lnTo>
                  <a:lnTo>
                    <a:pt x="470" y="185"/>
                  </a:lnTo>
                  <a:lnTo>
                    <a:pt x="473" y="197"/>
                  </a:lnTo>
                  <a:lnTo>
                    <a:pt x="467" y="215"/>
                  </a:lnTo>
                  <a:lnTo>
                    <a:pt x="468" y="225"/>
                  </a:lnTo>
                  <a:lnTo>
                    <a:pt x="463" y="242"/>
                  </a:lnTo>
                  <a:lnTo>
                    <a:pt x="449" y="237"/>
                  </a:lnTo>
                  <a:lnTo>
                    <a:pt x="452" y="259"/>
                  </a:lnTo>
                  <a:lnTo>
                    <a:pt x="449" y="266"/>
                  </a:lnTo>
                  <a:lnTo>
                    <a:pt x="452" y="274"/>
                  </a:lnTo>
                  <a:lnTo>
                    <a:pt x="444" y="280"/>
                  </a:lnTo>
                  <a:lnTo>
                    <a:pt x="429" y="247"/>
                  </a:lnTo>
                  <a:lnTo>
                    <a:pt x="424" y="247"/>
                  </a:lnTo>
                  <a:lnTo>
                    <a:pt x="424" y="260"/>
                  </a:lnTo>
                  <a:lnTo>
                    <a:pt x="412" y="249"/>
                  </a:lnTo>
                  <a:lnTo>
                    <a:pt x="415" y="237"/>
                  </a:lnTo>
                  <a:lnTo>
                    <a:pt x="423" y="236"/>
                  </a:lnTo>
                  <a:lnTo>
                    <a:pt x="428" y="219"/>
                  </a:lnTo>
                  <a:lnTo>
                    <a:pt x="417" y="215"/>
                  </a:lnTo>
                  <a:lnTo>
                    <a:pt x="400" y="215"/>
                  </a:lnTo>
                  <a:lnTo>
                    <a:pt x="383" y="212"/>
                  </a:lnTo>
                  <a:lnTo>
                    <a:pt x="378" y="198"/>
                  </a:lnTo>
                  <a:lnTo>
                    <a:pt x="370" y="197"/>
                  </a:lnTo>
                  <a:lnTo>
                    <a:pt x="354" y="188"/>
                  </a:lnTo>
                  <a:lnTo>
                    <a:pt x="350" y="202"/>
                  </a:lnTo>
                  <a:lnTo>
                    <a:pt x="366" y="213"/>
                  </a:lnTo>
                  <a:lnTo>
                    <a:pt x="356" y="221"/>
                  </a:lnTo>
                  <a:lnTo>
                    <a:pt x="353" y="228"/>
                  </a:lnTo>
                  <a:lnTo>
                    <a:pt x="365" y="234"/>
                  </a:lnTo>
                  <a:lnTo>
                    <a:pt x="364" y="246"/>
                  </a:lnTo>
                  <a:lnTo>
                    <a:pt x="373" y="262"/>
                  </a:lnTo>
                  <a:lnTo>
                    <a:pt x="379" y="279"/>
                  </a:lnTo>
                  <a:lnTo>
                    <a:pt x="378" y="287"/>
                  </a:lnTo>
                  <a:lnTo>
                    <a:pt x="365" y="286"/>
                  </a:lnTo>
                  <a:lnTo>
                    <a:pt x="344" y="291"/>
                  </a:lnTo>
                  <a:lnTo>
                    <a:pt x="347" y="306"/>
                  </a:lnTo>
                  <a:lnTo>
                    <a:pt x="339" y="319"/>
                  </a:lnTo>
                  <a:lnTo>
                    <a:pt x="315" y="333"/>
                  </a:lnTo>
                  <a:lnTo>
                    <a:pt x="298" y="357"/>
                  </a:lnTo>
                  <a:lnTo>
                    <a:pt x="286" y="370"/>
                  </a:lnTo>
                  <a:lnTo>
                    <a:pt x="270" y="384"/>
                  </a:lnTo>
                  <a:lnTo>
                    <a:pt x="271" y="394"/>
                  </a:lnTo>
                  <a:lnTo>
                    <a:pt x="262" y="399"/>
                  </a:lnTo>
                  <a:lnTo>
                    <a:pt x="246" y="406"/>
                  </a:lnTo>
                  <a:lnTo>
                    <a:pt x="238" y="407"/>
                  </a:lnTo>
                  <a:lnTo>
                    <a:pt x="234" y="423"/>
                  </a:lnTo>
                  <a:lnTo>
                    <a:pt x="241" y="450"/>
                  </a:lnTo>
                  <a:lnTo>
                    <a:pt x="243" y="467"/>
                  </a:lnTo>
                  <a:lnTo>
                    <a:pt x="237" y="487"/>
                  </a:lnTo>
                  <a:lnTo>
                    <a:pt x="239" y="522"/>
                  </a:lnTo>
                  <a:lnTo>
                    <a:pt x="230" y="523"/>
                  </a:lnTo>
                  <a:lnTo>
                    <a:pt x="222" y="539"/>
                  </a:lnTo>
                  <a:lnTo>
                    <a:pt x="228" y="546"/>
                  </a:lnTo>
                  <a:lnTo>
                    <a:pt x="212" y="552"/>
                  </a:lnTo>
                  <a:lnTo>
                    <a:pt x="206" y="566"/>
                  </a:lnTo>
                  <a:lnTo>
                    <a:pt x="199" y="572"/>
                  </a:lnTo>
                  <a:lnTo>
                    <a:pt x="181" y="553"/>
                  </a:lnTo>
                  <a:lnTo>
                    <a:pt x="171" y="523"/>
                  </a:lnTo>
                  <a:lnTo>
                    <a:pt x="163" y="503"/>
                  </a:lnTo>
                  <a:lnTo>
                    <a:pt x="156" y="493"/>
                  </a:lnTo>
                  <a:lnTo>
                    <a:pt x="144" y="473"/>
                  </a:lnTo>
                  <a:lnTo>
                    <a:pt x="138" y="447"/>
                  </a:lnTo>
                  <a:lnTo>
                    <a:pt x="134" y="434"/>
                  </a:lnTo>
                  <a:lnTo>
                    <a:pt x="115" y="405"/>
                  </a:lnTo>
                  <a:lnTo>
                    <a:pt x="103" y="365"/>
                  </a:lnTo>
                  <a:lnTo>
                    <a:pt x="95" y="338"/>
                  </a:lnTo>
                  <a:lnTo>
                    <a:pt x="92" y="313"/>
                  </a:lnTo>
                  <a:lnTo>
                    <a:pt x="86" y="294"/>
                  </a:lnTo>
                  <a:lnTo>
                    <a:pt x="61" y="306"/>
                  </a:lnTo>
                  <a:lnTo>
                    <a:pt x="48" y="304"/>
                  </a:lnTo>
                  <a:lnTo>
                    <a:pt x="22" y="279"/>
                  </a:lnTo>
                  <a:lnTo>
                    <a:pt x="29" y="271"/>
                  </a:lnTo>
                  <a:lnTo>
                    <a:pt x="23" y="263"/>
                  </a:lnTo>
                  <a:lnTo>
                    <a:pt x="0" y="245"/>
                  </a:lnTo>
                  <a:lnTo>
                    <a:pt x="10" y="231"/>
                  </a:lnTo>
                  <a:lnTo>
                    <a:pt x="49" y="231"/>
                  </a:lnTo>
                  <a:lnTo>
                    <a:pt x="43" y="213"/>
                  </a:lnTo>
                  <a:lnTo>
                    <a:pt x="31" y="203"/>
                  </a:lnTo>
                  <a:lnTo>
                    <a:pt x="27" y="187"/>
                  </a:lnTo>
                  <a:lnTo>
                    <a:pt x="13" y="178"/>
                  </a:lnTo>
                  <a:lnTo>
                    <a:pt x="29" y="156"/>
                  </a:lnTo>
                  <a:lnTo>
                    <a:pt x="50" y="158"/>
                  </a:lnTo>
                  <a:lnTo>
                    <a:pt x="65" y="136"/>
                  </a:lnTo>
                  <a:lnTo>
                    <a:pt x="72" y="115"/>
                  </a:lnTo>
                  <a:lnTo>
                    <a:pt x="85" y="94"/>
                  </a:lnTo>
                  <a:lnTo>
                    <a:pt x="81" y="79"/>
                  </a:lnTo>
                  <a:lnTo>
                    <a:pt x="94" y="67"/>
                  </a:lnTo>
                  <a:lnTo>
                    <a:pt x="77" y="57"/>
                  </a:lnTo>
                  <a:lnTo>
                    <a:pt x="68" y="43"/>
                  </a:lnTo>
                  <a:lnTo>
                    <a:pt x="58" y="25"/>
                  </a:lnTo>
                  <a:lnTo>
                    <a:pt x="64" y="16"/>
                  </a:lnTo>
                  <a:lnTo>
                    <a:pt x="92" y="21"/>
                  </a:lnTo>
                  <a:lnTo>
                    <a:pt x="110" y="18"/>
                  </a:lnTo>
                  <a:lnTo>
                    <a:pt x="122"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52" name="Freeform 151"/>
            <p:cNvSpPr>
              <a:spLocks/>
            </p:cNvSpPr>
            <p:nvPr/>
          </p:nvSpPr>
          <p:spPr bwMode="auto">
            <a:xfrm>
              <a:off x="8736095" y="3139874"/>
              <a:ext cx="62819" cy="52810"/>
            </a:xfrm>
            <a:custGeom>
              <a:avLst/>
              <a:gdLst>
                <a:gd name="T0" fmla="*/ 33 w 38"/>
                <a:gd name="T1" fmla="*/ 4 h 34"/>
                <a:gd name="T2" fmla="*/ 38 w 38"/>
                <a:gd name="T3" fmla="*/ 11 h 34"/>
                <a:gd name="T4" fmla="*/ 34 w 38"/>
                <a:gd name="T5" fmla="*/ 24 h 34"/>
                <a:gd name="T6" fmla="*/ 24 w 38"/>
                <a:gd name="T7" fmla="*/ 17 h 34"/>
                <a:gd name="T8" fmla="*/ 17 w 38"/>
                <a:gd name="T9" fmla="*/ 22 h 34"/>
                <a:gd name="T10" fmla="*/ 17 w 38"/>
                <a:gd name="T11" fmla="*/ 34 h 34"/>
                <a:gd name="T12" fmla="*/ 4 w 38"/>
                <a:gd name="T13" fmla="*/ 28 h 34"/>
                <a:gd name="T14" fmla="*/ 0 w 38"/>
                <a:gd name="T15" fmla="*/ 18 h 34"/>
                <a:gd name="T16" fmla="*/ 4 w 38"/>
                <a:gd name="T17" fmla="*/ 6 h 34"/>
                <a:gd name="T18" fmla="*/ 15 w 38"/>
                <a:gd name="T19" fmla="*/ 8 h 34"/>
                <a:gd name="T20" fmla="*/ 19 w 38"/>
                <a:gd name="T21" fmla="*/ 0 h 34"/>
                <a:gd name="T22" fmla="*/ 33 w 38"/>
                <a:gd name="T23" fmla="*/ 4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8" h="34">
                  <a:moveTo>
                    <a:pt x="33" y="4"/>
                  </a:moveTo>
                  <a:lnTo>
                    <a:pt x="38" y="11"/>
                  </a:lnTo>
                  <a:lnTo>
                    <a:pt x="34" y="24"/>
                  </a:lnTo>
                  <a:lnTo>
                    <a:pt x="24" y="17"/>
                  </a:lnTo>
                  <a:lnTo>
                    <a:pt x="17" y="22"/>
                  </a:lnTo>
                  <a:lnTo>
                    <a:pt x="17" y="34"/>
                  </a:lnTo>
                  <a:lnTo>
                    <a:pt x="4" y="28"/>
                  </a:lnTo>
                  <a:lnTo>
                    <a:pt x="0" y="18"/>
                  </a:lnTo>
                  <a:lnTo>
                    <a:pt x="4" y="6"/>
                  </a:lnTo>
                  <a:lnTo>
                    <a:pt x="15" y="8"/>
                  </a:lnTo>
                  <a:lnTo>
                    <a:pt x="19" y="0"/>
                  </a:lnTo>
                  <a:lnTo>
                    <a:pt x="33" y="4"/>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53" name="Freeform 152"/>
            <p:cNvSpPr>
              <a:spLocks/>
            </p:cNvSpPr>
            <p:nvPr/>
          </p:nvSpPr>
          <p:spPr bwMode="auto">
            <a:xfrm>
              <a:off x="8653437" y="2914652"/>
              <a:ext cx="287647" cy="332398"/>
            </a:xfrm>
            <a:custGeom>
              <a:avLst/>
              <a:gdLst>
                <a:gd name="T0" fmla="*/ 164 w 174"/>
                <a:gd name="T1" fmla="*/ 87 h 214"/>
                <a:gd name="T2" fmla="*/ 166 w 174"/>
                <a:gd name="T3" fmla="*/ 104 h 214"/>
                <a:gd name="T4" fmla="*/ 174 w 174"/>
                <a:gd name="T5" fmla="*/ 114 h 214"/>
                <a:gd name="T6" fmla="*/ 171 w 174"/>
                <a:gd name="T7" fmla="*/ 129 h 214"/>
                <a:gd name="T8" fmla="*/ 154 w 174"/>
                <a:gd name="T9" fmla="*/ 139 h 214"/>
                <a:gd name="T10" fmla="*/ 124 w 174"/>
                <a:gd name="T11" fmla="*/ 140 h 214"/>
                <a:gd name="T12" fmla="*/ 109 w 174"/>
                <a:gd name="T13" fmla="*/ 163 h 214"/>
                <a:gd name="T14" fmla="*/ 94 w 174"/>
                <a:gd name="T15" fmla="*/ 155 h 214"/>
                <a:gd name="T16" fmla="*/ 87 w 174"/>
                <a:gd name="T17" fmla="*/ 140 h 214"/>
                <a:gd name="T18" fmla="*/ 59 w 174"/>
                <a:gd name="T19" fmla="*/ 145 h 214"/>
                <a:gd name="T20" fmla="*/ 42 w 174"/>
                <a:gd name="T21" fmla="*/ 154 h 214"/>
                <a:gd name="T22" fmla="*/ 22 w 174"/>
                <a:gd name="T23" fmla="*/ 155 h 214"/>
                <a:gd name="T24" fmla="*/ 46 w 174"/>
                <a:gd name="T25" fmla="*/ 170 h 214"/>
                <a:gd name="T26" fmla="*/ 48 w 174"/>
                <a:gd name="T27" fmla="*/ 205 h 214"/>
                <a:gd name="T28" fmla="*/ 40 w 174"/>
                <a:gd name="T29" fmla="*/ 214 h 214"/>
                <a:gd name="T30" fmla="*/ 28 w 174"/>
                <a:gd name="T31" fmla="*/ 206 h 214"/>
                <a:gd name="T32" fmla="*/ 26 w 174"/>
                <a:gd name="T33" fmla="*/ 187 h 214"/>
                <a:gd name="T34" fmla="*/ 12 w 174"/>
                <a:gd name="T35" fmla="*/ 181 h 214"/>
                <a:gd name="T36" fmla="*/ 0 w 174"/>
                <a:gd name="T37" fmla="*/ 167 h 214"/>
                <a:gd name="T38" fmla="*/ 14 w 174"/>
                <a:gd name="T39" fmla="*/ 160 h 214"/>
                <a:gd name="T40" fmla="*/ 17 w 174"/>
                <a:gd name="T41" fmla="*/ 148 h 214"/>
                <a:gd name="T42" fmla="*/ 30 w 174"/>
                <a:gd name="T43" fmla="*/ 137 h 214"/>
                <a:gd name="T44" fmla="*/ 37 w 174"/>
                <a:gd name="T45" fmla="*/ 123 h 214"/>
                <a:gd name="T46" fmla="*/ 68 w 174"/>
                <a:gd name="T47" fmla="*/ 117 h 214"/>
                <a:gd name="T48" fmla="*/ 89 w 174"/>
                <a:gd name="T49" fmla="*/ 121 h 214"/>
                <a:gd name="T50" fmla="*/ 89 w 174"/>
                <a:gd name="T51" fmla="*/ 84 h 214"/>
                <a:gd name="T52" fmla="*/ 106 w 174"/>
                <a:gd name="T53" fmla="*/ 94 h 214"/>
                <a:gd name="T54" fmla="*/ 120 w 174"/>
                <a:gd name="T55" fmla="*/ 73 h 214"/>
                <a:gd name="T56" fmla="*/ 126 w 174"/>
                <a:gd name="T57" fmla="*/ 65 h 214"/>
                <a:gd name="T58" fmla="*/ 123 w 174"/>
                <a:gd name="T59" fmla="*/ 40 h 214"/>
                <a:gd name="T60" fmla="*/ 108 w 174"/>
                <a:gd name="T61" fmla="*/ 17 h 214"/>
                <a:gd name="T62" fmla="*/ 107 w 174"/>
                <a:gd name="T63" fmla="*/ 4 h 214"/>
                <a:gd name="T64" fmla="*/ 123 w 174"/>
                <a:gd name="T65" fmla="*/ 0 h 214"/>
                <a:gd name="T66" fmla="*/ 149 w 174"/>
                <a:gd name="T67" fmla="*/ 29 h 214"/>
                <a:gd name="T68" fmla="*/ 157 w 174"/>
                <a:gd name="T69" fmla="*/ 45 h 214"/>
                <a:gd name="T70" fmla="*/ 153 w 174"/>
                <a:gd name="T71" fmla="*/ 66 h 214"/>
                <a:gd name="T72" fmla="*/ 164 w 174"/>
                <a:gd name="T73" fmla="*/ 87 h 2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74" h="214">
                  <a:moveTo>
                    <a:pt x="164" y="87"/>
                  </a:moveTo>
                  <a:lnTo>
                    <a:pt x="166" y="104"/>
                  </a:lnTo>
                  <a:lnTo>
                    <a:pt x="174" y="114"/>
                  </a:lnTo>
                  <a:lnTo>
                    <a:pt x="171" y="129"/>
                  </a:lnTo>
                  <a:lnTo>
                    <a:pt x="154" y="139"/>
                  </a:lnTo>
                  <a:lnTo>
                    <a:pt x="124" y="140"/>
                  </a:lnTo>
                  <a:lnTo>
                    <a:pt x="109" y="163"/>
                  </a:lnTo>
                  <a:lnTo>
                    <a:pt x="94" y="155"/>
                  </a:lnTo>
                  <a:lnTo>
                    <a:pt x="87" y="140"/>
                  </a:lnTo>
                  <a:lnTo>
                    <a:pt x="59" y="145"/>
                  </a:lnTo>
                  <a:lnTo>
                    <a:pt x="42" y="154"/>
                  </a:lnTo>
                  <a:lnTo>
                    <a:pt x="22" y="155"/>
                  </a:lnTo>
                  <a:lnTo>
                    <a:pt x="46" y="170"/>
                  </a:lnTo>
                  <a:lnTo>
                    <a:pt x="48" y="205"/>
                  </a:lnTo>
                  <a:lnTo>
                    <a:pt x="40" y="214"/>
                  </a:lnTo>
                  <a:lnTo>
                    <a:pt x="28" y="206"/>
                  </a:lnTo>
                  <a:lnTo>
                    <a:pt x="26" y="187"/>
                  </a:lnTo>
                  <a:lnTo>
                    <a:pt x="12" y="181"/>
                  </a:lnTo>
                  <a:lnTo>
                    <a:pt x="0" y="167"/>
                  </a:lnTo>
                  <a:lnTo>
                    <a:pt x="14" y="160"/>
                  </a:lnTo>
                  <a:lnTo>
                    <a:pt x="17" y="148"/>
                  </a:lnTo>
                  <a:lnTo>
                    <a:pt x="30" y="137"/>
                  </a:lnTo>
                  <a:lnTo>
                    <a:pt x="37" y="123"/>
                  </a:lnTo>
                  <a:lnTo>
                    <a:pt x="68" y="117"/>
                  </a:lnTo>
                  <a:lnTo>
                    <a:pt x="89" y="121"/>
                  </a:lnTo>
                  <a:lnTo>
                    <a:pt x="89" y="84"/>
                  </a:lnTo>
                  <a:lnTo>
                    <a:pt x="106" y="94"/>
                  </a:lnTo>
                  <a:lnTo>
                    <a:pt x="120" y="73"/>
                  </a:lnTo>
                  <a:lnTo>
                    <a:pt x="126" y="65"/>
                  </a:lnTo>
                  <a:lnTo>
                    <a:pt x="123" y="40"/>
                  </a:lnTo>
                  <a:lnTo>
                    <a:pt x="108" y="17"/>
                  </a:lnTo>
                  <a:lnTo>
                    <a:pt x="107" y="4"/>
                  </a:lnTo>
                  <a:lnTo>
                    <a:pt x="123" y="0"/>
                  </a:lnTo>
                  <a:lnTo>
                    <a:pt x="149" y="29"/>
                  </a:lnTo>
                  <a:lnTo>
                    <a:pt x="157" y="45"/>
                  </a:lnTo>
                  <a:lnTo>
                    <a:pt x="153" y="66"/>
                  </a:lnTo>
                  <a:lnTo>
                    <a:pt x="164" y="87"/>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54" name="Freeform 153"/>
            <p:cNvSpPr>
              <a:spLocks/>
            </p:cNvSpPr>
            <p:nvPr/>
          </p:nvSpPr>
          <p:spPr bwMode="auto">
            <a:xfrm>
              <a:off x="8784035" y="2781071"/>
              <a:ext cx="148783" cy="127367"/>
            </a:xfrm>
            <a:custGeom>
              <a:avLst/>
              <a:gdLst>
                <a:gd name="T0" fmla="*/ 51 w 90"/>
                <a:gd name="T1" fmla="*/ 29 h 82"/>
                <a:gd name="T2" fmla="*/ 65 w 90"/>
                <a:gd name="T3" fmla="*/ 33 h 82"/>
                <a:gd name="T4" fmla="*/ 71 w 90"/>
                <a:gd name="T5" fmla="*/ 24 h 82"/>
                <a:gd name="T6" fmla="*/ 90 w 90"/>
                <a:gd name="T7" fmla="*/ 47 h 82"/>
                <a:gd name="T8" fmla="*/ 69 w 90"/>
                <a:gd name="T9" fmla="*/ 53 h 82"/>
                <a:gd name="T10" fmla="*/ 67 w 90"/>
                <a:gd name="T11" fmla="*/ 73 h 82"/>
                <a:gd name="T12" fmla="*/ 32 w 90"/>
                <a:gd name="T13" fmla="*/ 59 h 82"/>
                <a:gd name="T14" fmla="*/ 36 w 90"/>
                <a:gd name="T15" fmla="*/ 82 h 82"/>
                <a:gd name="T16" fmla="*/ 18 w 90"/>
                <a:gd name="T17" fmla="*/ 82 h 82"/>
                <a:gd name="T18" fmla="*/ 3 w 90"/>
                <a:gd name="T19" fmla="*/ 62 h 82"/>
                <a:gd name="T20" fmla="*/ 2 w 90"/>
                <a:gd name="T21" fmla="*/ 46 h 82"/>
                <a:gd name="T22" fmla="*/ 19 w 90"/>
                <a:gd name="T23" fmla="*/ 45 h 82"/>
                <a:gd name="T24" fmla="*/ 6 w 90"/>
                <a:gd name="T25" fmla="*/ 16 h 82"/>
                <a:gd name="T26" fmla="*/ 0 w 90"/>
                <a:gd name="T27" fmla="*/ 0 h 82"/>
                <a:gd name="T28" fmla="*/ 33 w 90"/>
                <a:gd name="T29" fmla="*/ 22 h 82"/>
                <a:gd name="T30" fmla="*/ 51 w 90"/>
                <a:gd name="T31" fmla="*/ 29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90" h="82">
                  <a:moveTo>
                    <a:pt x="51" y="29"/>
                  </a:moveTo>
                  <a:lnTo>
                    <a:pt x="65" y="33"/>
                  </a:lnTo>
                  <a:lnTo>
                    <a:pt x="71" y="24"/>
                  </a:lnTo>
                  <a:lnTo>
                    <a:pt x="90" y="47"/>
                  </a:lnTo>
                  <a:lnTo>
                    <a:pt x="69" y="53"/>
                  </a:lnTo>
                  <a:lnTo>
                    <a:pt x="67" y="73"/>
                  </a:lnTo>
                  <a:lnTo>
                    <a:pt x="32" y="59"/>
                  </a:lnTo>
                  <a:lnTo>
                    <a:pt x="36" y="82"/>
                  </a:lnTo>
                  <a:lnTo>
                    <a:pt x="18" y="82"/>
                  </a:lnTo>
                  <a:lnTo>
                    <a:pt x="3" y="62"/>
                  </a:lnTo>
                  <a:lnTo>
                    <a:pt x="2" y="46"/>
                  </a:lnTo>
                  <a:lnTo>
                    <a:pt x="19" y="45"/>
                  </a:lnTo>
                  <a:lnTo>
                    <a:pt x="6" y="16"/>
                  </a:lnTo>
                  <a:lnTo>
                    <a:pt x="0" y="0"/>
                  </a:lnTo>
                  <a:lnTo>
                    <a:pt x="33" y="22"/>
                  </a:lnTo>
                  <a:lnTo>
                    <a:pt x="51" y="2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55" name="Freeform 154"/>
            <p:cNvSpPr>
              <a:spLocks/>
            </p:cNvSpPr>
            <p:nvPr/>
          </p:nvSpPr>
          <p:spPr bwMode="auto">
            <a:xfrm>
              <a:off x="6167109" y="2473526"/>
              <a:ext cx="1077850" cy="464425"/>
            </a:xfrm>
            <a:custGeom>
              <a:avLst/>
              <a:gdLst>
                <a:gd name="T0" fmla="*/ 429 w 652"/>
                <a:gd name="T1" fmla="*/ 270 h 299"/>
                <a:gd name="T2" fmla="*/ 408 w 652"/>
                <a:gd name="T3" fmla="*/ 299 h 299"/>
                <a:gd name="T4" fmla="*/ 395 w 652"/>
                <a:gd name="T5" fmla="*/ 289 h 299"/>
                <a:gd name="T6" fmla="*/ 365 w 652"/>
                <a:gd name="T7" fmla="*/ 272 h 299"/>
                <a:gd name="T8" fmla="*/ 352 w 652"/>
                <a:gd name="T9" fmla="*/ 251 h 299"/>
                <a:gd name="T10" fmla="*/ 300 w 652"/>
                <a:gd name="T11" fmla="*/ 237 h 299"/>
                <a:gd name="T12" fmla="*/ 260 w 652"/>
                <a:gd name="T13" fmla="*/ 222 h 299"/>
                <a:gd name="T14" fmla="*/ 215 w 652"/>
                <a:gd name="T15" fmla="*/ 200 h 299"/>
                <a:gd name="T16" fmla="*/ 172 w 652"/>
                <a:gd name="T17" fmla="*/ 210 h 299"/>
                <a:gd name="T18" fmla="*/ 183 w 652"/>
                <a:gd name="T19" fmla="*/ 286 h 299"/>
                <a:gd name="T20" fmla="*/ 155 w 652"/>
                <a:gd name="T21" fmla="*/ 265 h 299"/>
                <a:gd name="T22" fmla="*/ 131 w 652"/>
                <a:gd name="T23" fmla="*/ 276 h 299"/>
                <a:gd name="T24" fmla="*/ 131 w 652"/>
                <a:gd name="T25" fmla="*/ 262 h 299"/>
                <a:gd name="T26" fmla="*/ 106 w 652"/>
                <a:gd name="T27" fmla="*/ 248 h 299"/>
                <a:gd name="T28" fmla="*/ 84 w 652"/>
                <a:gd name="T29" fmla="*/ 224 h 299"/>
                <a:gd name="T30" fmla="*/ 98 w 652"/>
                <a:gd name="T31" fmla="*/ 220 h 299"/>
                <a:gd name="T32" fmla="*/ 108 w 652"/>
                <a:gd name="T33" fmla="*/ 201 h 299"/>
                <a:gd name="T34" fmla="*/ 121 w 652"/>
                <a:gd name="T35" fmla="*/ 184 h 299"/>
                <a:gd name="T36" fmla="*/ 99 w 652"/>
                <a:gd name="T37" fmla="*/ 173 h 299"/>
                <a:gd name="T38" fmla="*/ 67 w 652"/>
                <a:gd name="T39" fmla="*/ 177 h 299"/>
                <a:gd name="T40" fmla="*/ 44 w 652"/>
                <a:gd name="T41" fmla="*/ 178 h 299"/>
                <a:gd name="T42" fmla="*/ 29 w 652"/>
                <a:gd name="T43" fmla="*/ 154 h 299"/>
                <a:gd name="T44" fmla="*/ 0 w 652"/>
                <a:gd name="T45" fmla="*/ 140 h 299"/>
                <a:gd name="T46" fmla="*/ 0 w 652"/>
                <a:gd name="T47" fmla="*/ 121 h 299"/>
                <a:gd name="T48" fmla="*/ 26 w 652"/>
                <a:gd name="T49" fmla="*/ 110 h 299"/>
                <a:gd name="T50" fmla="*/ 51 w 652"/>
                <a:gd name="T51" fmla="*/ 74 h 299"/>
                <a:gd name="T52" fmla="*/ 115 w 652"/>
                <a:gd name="T53" fmla="*/ 87 h 299"/>
                <a:gd name="T54" fmla="*/ 150 w 652"/>
                <a:gd name="T55" fmla="*/ 87 h 299"/>
                <a:gd name="T56" fmla="*/ 199 w 652"/>
                <a:gd name="T57" fmla="*/ 97 h 299"/>
                <a:gd name="T58" fmla="*/ 224 w 652"/>
                <a:gd name="T59" fmla="*/ 92 h 299"/>
                <a:gd name="T60" fmla="*/ 194 w 652"/>
                <a:gd name="T61" fmla="*/ 69 h 299"/>
                <a:gd name="T62" fmla="*/ 201 w 652"/>
                <a:gd name="T63" fmla="*/ 53 h 299"/>
                <a:gd name="T64" fmla="*/ 198 w 652"/>
                <a:gd name="T65" fmla="*/ 34 h 299"/>
                <a:gd name="T66" fmla="*/ 257 w 652"/>
                <a:gd name="T67" fmla="*/ 21 h 299"/>
                <a:gd name="T68" fmla="*/ 298 w 652"/>
                <a:gd name="T69" fmla="*/ 9 h 299"/>
                <a:gd name="T70" fmla="*/ 338 w 652"/>
                <a:gd name="T71" fmla="*/ 5 h 299"/>
                <a:gd name="T72" fmla="*/ 366 w 652"/>
                <a:gd name="T73" fmla="*/ 20 h 299"/>
                <a:gd name="T74" fmla="*/ 393 w 652"/>
                <a:gd name="T75" fmla="*/ 38 h 299"/>
                <a:gd name="T76" fmla="*/ 437 w 652"/>
                <a:gd name="T77" fmla="*/ 18 h 299"/>
                <a:gd name="T78" fmla="*/ 462 w 652"/>
                <a:gd name="T79" fmla="*/ 39 h 299"/>
                <a:gd name="T80" fmla="*/ 524 w 652"/>
                <a:gd name="T81" fmla="*/ 80 h 299"/>
                <a:gd name="T82" fmla="*/ 571 w 652"/>
                <a:gd name="T83" fmla="*/ 86 h 299"/>
                <a:gd name="T84" fmla="*/ 595 w 652"/>
                <a:gd name="T85" fmla="*/ 102 h 299"/>
                <a:gd name="T86" fmla="*/ 619 w 652"/>
                <a:gd name="T87" fmla="*/ 114 h 299"/>
                <a:gd name="T88" fmla="*/ 652 w 652"/>
                <a:gd name="T89" fmla="*/ 124 h 299"/>
                <a:gd name="T90" fmla="*/ 634 w 652"/>
                <a:gd name="T91" fmla="*/ 139 h 299"/>
                <a:gd name="T92" fmla="*/ 637 w 652"/>
                <a:gd name="T93" fmla="*/ 169 h 299"/>
                <a:gd name="T94" fmla="*/ 605 w 652"/>
                <a:gd name="T95" fmla="*/ 199 h 299"/>
                <a:gd name="T96" fmla="*/ 569 w 652"/>
                <a:gd name="T97" fmla="*/ 211 h 299"/>
                <a:gd name="T98" fmla="*/ 588 w 652"/>
                <a:gd name="T99" fmla="*/ 252 h 299"/>
                <a:gd name="T100" fmla="*/ 581 w 652"/>
                <a:gd name="T101" fmla="*/ 261 h 299"/>
                <a:gd name="T102" fmla="*/ 545 w 652"/>
                <a:gd name="T103" fmla="*/ 252 h 299"/>
                <a:gd name="T104" fmla="*/ 512 w 652"/>
                <a:gd name="T105" fmla="*/ 253 h 299"/>
                <a:gd name="T106" fmla="*/ 477 w 652"/>
                <a:gd name="T107" fmla="*/ 249 h 299"/>
                <a:gd name="T108" fmla="*/ 449 w 652"/>
                <a:gd name="T109" fmla="*/ 254 h 299"/>
                <a:gd name="T110" fmla="*/ 438 w 652"/>
                <a:gd name="T111" fmla="*/ 266 h 2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652" h="299">
                  <a:moveTo>
                    <a:pt x="438" y="266"/>
                  </a:moveTo>
                  <a:lnTo>
                    <a:pt x="429" y="270"/>
                  </a:lnTo>
                  <a:lnTo>
                    <a:pt x="412" y="284"/>
                  </a:lnTo>
                  <a:lnTo>
                    <a:pt x="408" y="299"/>
                  </a:lnTo>
                  <a:lnTo>
                    <a:pt x="402" y="299"/>
                  </a:lnTo>
                  <a:lnTo>
                    <a:pt x="395" y="289"/>
                  </a:lnTo>
                  <a:lnTo>
                    <a:pt x="373" y="288"/>
                  </a:lnTo>
                  <a:lnTo>
                    <a:pt x="365" y="272"/>
                  </a:lnTo>
                  <a:lnTo>
                    <a:pt x="357" y="271"/>
                  </a:lnTo>
                  <a:lnTo>
                    <a:pt x="352" y="251"/>
                  </a:lnTo>
                  <a:lnTo>
                    <a:pt x="328" y="236"/>
                  </a:lnTo>
                  <a:lnTo>
                    <a:pt x="300" y="237"/>
                  </a:lnTo>
                  <a:lnTo>
                    <a:pt x="281" y="240"/>
                  </a:lnTo>
                  <a:lnTo>
                    <a:pt x="260" y="222"/>
                  </a:lnTo>
                  <a:lnTo>
                    <a:pt x="245" y="214"/>
                  </a:lnTo>
                  <a:lnTo>
                    <a:pt x="215" y="200"/>
                  </a:lnTo>
                  <a:lnTo>
                    <a:pt x="211" y="198"/>
                  </a:lnTo>
                  <a:lnTo>
                    <a:pt x="172" y="210"/>
                  </a:lnTo>
                  <a:lnTo>
                    <a:pt x="192" y="285"/>
                  </a:lnTo>
                  <a:lnTo>
                    <a:pt x="183" y="286"/>
                  </a:lnTo>
                  <a:lnTo>
                    <a:pt x="168" y="270"/>
                  </a:lnTo>
                  <a:lnTo>
                    <a:pt x="155" y="265"/>
                  </a:lnTo>
                  <a:lnTo>
                    <a:pt x="137" y="269"/>
                  </a:lnTo>
                  <a:lnTo>
                    <a:pt x="131" y="276"/>
                  </a:lnTo>
                  <a:lnTo>
                    <a:pt x="129" y="271"/>
                  </a:lnTo>
                  <a:lnTo>
                    <a:pt x="131" y="262"/>
                  </a:lnTo>
                  <a:lnTo>
                    <a:pt x="127" y="255"/>
                  </a:lnTo>
                  <a:lnTo>
                    <a:pt x="106" y="248"/>
                  </a:lnTo>
                  <a:lnTo>
                    <a:pt x="94" y="230"/>
                  </a:lnTo>
                  <a:lnTo>
                    <a:pt x="84" y="224"/>
                  </a:lnTo>
                  <a:lnTo>
                    <a:pt x="81" y="218"/>
                  </a:lnTo>
                  <a:lnTo>
                    <a:pt x="98" y="220"/>
                  </a:lnTo>
                  <a:lnTo>
                    <a:pt x="95" y="205"/>
                  </a:lnTo>
                  <a:lnTo>
                    <a:pt x="108" y="201"/>
                  </a:lnTo>
                  <a:lnTo>
                    <a:pt x="123" y="204"/>
                  </a:lnTo>
                  <a:lnTo>
                    <a:pt x="121" y="184"/>
                  </a:lnTo>
                  <a:lnTo>
                    <a:pt x="115" y="172"/>
                  </a:lnTo>
                  <a:lnTo>
                    <a:pt x="99" y="173"/>
                  </a:lnTo>
                  <a:lnTo>
                    <a:pt x="84" y="168"/>
                  </a:lnTo>
                  <a:lnTo>
                    <a:pt x="67" y="177"/>
                  </a:lnTo>
                  <a:lnTo>
                    <a:pt x="53" y="181"/>
                  </a:lnTo>
                  <a:lnTo>
                    <a:pt x="44" y="178"/>
                  </a:lnTo>
                  <a:lnTo>
                    <a:pt x="43" y="167"/>
                  </a:lnTo>
                  <a:lnTo>
                    <a:pt x="29" y="154"/>
                  </a:lnTo>
                  <a:lnTo>
                    <a:pt x="17" y="154"/>
                  </a:lnTo>
                  <a:lnTo>
                    <a:pt x="0" y="140"/>
                  </a:lnTo>
                  <a:lnTo>
                    <a:pt x="6" y="125"/>
                  </a:lnTo>
                  <a:lnTo>
                    <a:pt x="0" y="121"/>
                  </a:lnTo>
                  <a:lnTo>
                    <a:pt x="7" y="99"/>
                  </a:lnTo>
                  <a:lnTo>
                    <a:pt x="26" y="110"/>
                  </a:lnTo>
                  <a:lnTo>
                    <a:pt x="25" y="96"/>
                  </a:lnTo>
                  <a:lnTo>
                    <a:pt x="51" y="74"/>
                  </a:lnTo>
                  <a:lnTo>
                    <a:pt x="76" y="73"/>
                  </a:lnTo>
                  <a:lnTo>
                    <a:pt x="115" y="87"/>
                  </a:lnTo>
                  <a:lnTo>
                    <a:pt x="136" y="95"/>
                  </a:lnTo>
                  <a:lnTo>
                    <a:pt x="150" y="87"/>
                  </a:lnTo>
                  <a:lnTo>
                    <a:pt x="175" y="87"/>
                  </a:lnTo>
                  <a:lnTo>
                    <a:pt x="199" y="97"/>
                  </a:lnTo>
                  <a:lnTo>
                    <a:pt x="202" y="91"/>
                  </a:lnTo>
                  <a:lnTo>
                    <a:pt x="224" y="92"/>
                  </a:lnTo>
                  <a:lnTo>
                    <a:pt x="225" y="82"/>
                  </a:lnTo>
                  <a:lnTo>
                    <a:pt x="194" y="69"/>
                  </a:lnTo>
                  <a:lnTo>
                    <a:pt x="206" y="59"/>
                  </a:lnTo>
                  <a:lnTo>
                    <a:pt x="201" y="53"/>
                  </a:lnTo>
                  <a:lnTo>
                    <a:pt x="214" y="48"/>
                  </a:lnTo>
                  <a:lnTo>
                    <a:pt x="198" y="34"/>
                  </a:lnTo>
                  <a:lnTo>
                    <a:pt x="202" y="28"/>
                  </a:lnTo>
                  <a:lnTo>
                    <a:pt x="257" y="21"/>
                  </a:lnTo>
                  <a:lnTo>
                    <a:pt x="263" y="16"/>
                  </a:lnTo>
                  <a:lnTo>
                    <a:pt x="298" y="9"/>
                  </a:lnTo>
                  <a:lnTo>
                    <a:pt x="309" y="0"/>
                  </a:lnTo>
                  <a:lnTo>
                    <a:pt x="338" y="5"/>
                  </a:lnTo>
                  <a:lnTo>
                    <a:pt x="352" y="25"/>
                  </a:lnTo>
                  <a:lnTo>
                    <a:pt x="366" y="20"/>
                  </a:lnTo>
                  <a:lnTo>
                    <a:pt x="389" y="27"/>
                  </a:lnTo>
                  <a:lnTo>
                    <a:pt x="393" y="38"/>
                  </a:lnTo>
                  <a:lnTo>
                    <a:pt x="407" y="37"/>
                  </a:lnTo>
                  <a:lnTo>
                    <a:pt x="437" y="18"/>
                  </a:lnTo>
                  <a:lnTo>
                    <a:pt x="434" y="24"/>
                  </a:lnTo>
                  <a:lnTo>
                    <a:pt x="462" y="39"/>
                  </a:lnTo>
                  <a:lnTo>
                    <a:pt x="520" y="90"/>
                  </a:lnTo>
                  <a:lnTo>
                    <a:pt x="524" y="80"/>
                  </a:lnTo>
                  <a:lnTo>
                    <a:pt x="551" y="92"/>
                  </a:lnTo>
                  <a:lnTo>
                    <a:pt x="571" y="86"/>
                  </a:lnTo>
                  <a:lnTo>
                    <a:pt x="582" y="90"/>
                  </a:lnTo>
                  <a:lnTo>
                    <a:pt x="595" y="102"/>
                  </a:lnTo>
                  <a:lnTo>
                    <a:pt x="608" y="106"/>
                  </a:lnTo>
                  <a:lnTo>
                    <a:pt x="619" y="114"/>
                  </a:lnTo>
                  <a:lnTo>
                    <a:pt x="638" y="111"/>
                  </a:lnTo>
                  <a:lnTo>
                    <a:pt x="652" y="124"/>
                  </a:lnTo>
                  <a:lnTo>
                    <a:pt x="647" y="137"/>
                  </a:lnTo>
                  <a:lnTo>
                    <a:pt x="634" y="139"/>
                  </a:lnTo>
                  <a:lnTo>
                    <a:pt x="642" y="160"/>
                  </a:lnTo>
                  <a:lnTo>
                    <a:pt x="637" y="169"/>
                  </a:lnTo>
                  <a:lnTo>
                    <a:pt x="602" y="162"/>
                  </a:lnTo>
                  <a:lnTo>
                    <a:pt x="605" y="199"/>
                  </a:lnTo>
                  <a:lnTo>
                    <a:pt x="599" y="203"/>
                  </a:lnTo>
                  <a:lnTo>
                    <a:pt x="569" y="211"/>
                  </a:lnTo>
                  <a:lnTo>
                    <a:pt x="597" y="247"/>
                  </a:lnTo>
                  <a:lnTo>
                    <a:pt x="588" y="252"/>
                  </a:lnTo>
                  <a:lnTo>
                    <a:pt x="593" y="264"/>
                  </a:lnTo>
                  <a:lnTo>
                    <a:pt x="581" y="261"/>
                  </a:lnTo>
                  <a:lnTo>
                    <a:pt x="571" y="254"/>
                  </a:lnTo>
                  <a:lnTo>
                    <a:pt x="545" y="252"/>
                  </a:lnTo>
                  <a:lnTo>
                    <a:pt x="517" y="251"/>
                  </a:lnTo>
                  <a:lnTo>
                    <a:pt x="512" y="253"/>
                  </a:lnTo>
                  <a:lnTo>
                    <a:pt x="485" y="245"/>
                  </a:lnTo>
                  <a:lnTo>
                    <a:pt x="477" y="249"/>
                  </a:lnTo>
                  <a:lnTo>
                    <a:pt x="479" y="261"/>
                  </a:lnTo>
                  <a:lnTo>
                    <a:pt x="449" y="254"/>
                  </a:lnTo>
                  <a:lnTo>
                    <a:pt x="439" y="257"/>
                  </a:lnTo>
                  <a:lnTo>
                    <a:pt x="438" y="266"/>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56" name="Freeform 155"/>
            <p:cNvSpPr>
              <a:spLocks/>
            </p:cNvSpPr>
            <p:nvPr/>
          </p:nvSpPr>
          <p:spPr bwMode="auto">
            <a:xfrm>
              <a:off x="6873001" y="2854075"/>
              <a:ext cx="274422" cy="127367"/>
            </a:xfrm>
            <a:custGeom>
              <a:avLst/>
              <a:gdLst>
                <a:gd name="T0" fmla="*/ 11 w 166"/>
                <a:gd name="T1" fmla="*/ 21 h 82"/>
                <a:gd name="T2" fmla="*/ 12 w 166"/>
                <a:gd name="T3" fmla="*/ 12 h 82"/>
                <a:gd name="T4" fmla="*/ 22 w 166"/>
                <a:gd name="T5" fmla="*/ 9 h 82"/>
                <a:gd name="T6" fmla="*/ 52 w 166"/>
                <a:gd name="T7" fmla="*/ 16 h 82"/>
                <a:gd name="T8" fmla="*/ 50 w 166"/>
                <a:gd name="T9" fmla="*/ 4 h 82"/>
                <a:gd name="T10" fmla="*/ 58 w 166"/>
                <a:gd name="T11" fmla="*/ 0 h 82"/>
                <a:gd name="T12" fmla="*/ 85 w 166"/>
                <a:gd name="T13" fmla="*/ 8 h 82"/>
                <a:gd name="T14" fmla="*/ 90 w 166"/>
                <a:gd name="T15" fmla="*/ 6 h 82"/>
                <a:gd name="T16" fmla="*/ 118 w 166"/>
                <a:gd name="T17" fmla="*/ 7 h 82"/>
                <a:gd name="T18" fmla="*/ 144 w 166"/>
                <a:gd name="T19" fmla="*/ 9 h 82"/>
                <a:gd name="T20" fmla="*/ 154 w 166"/>
                <a:gd name="T21" fmla="*/ 16 h 82"/>
                <a:gd name="T22" fmla="*/ 166 w 166"/>
                <a:gd name="T23" fmla="*/ 19 h 82"/>
                <a:gd name="T24" fmla="*/ 165 w 166"/>
                <a:gd name="T25" fmla="*/ 24 h 82"/>
                <a:gd name="T26" fmla="*/ 142 w 166"/>
                <a:gd name="T27" fmla="*/ 35 h 82"/>
                <a:gd name="T28" fmla="*/ 139 w 166"/>
                <a:gd name="T29" fmla="*/ 43 h 82"/>
                <a:gd name="T30" fmla="*/ 118 w 166"/>
                <a:gd name="T31" fmla="*/ 46 h 82"/>
                <a:gd name="T32" fmla="*/ 116 w 166"/>
                <a:gd name="T33" fmla="*/ 58 h 82"/>
                <a:gd name="T34" fmla="*/ 97 w 166"/>
                <a:gd name="T35" fmla="*/ 56 h 82"/>
                <a:gd name="T36" fmla="*/ 87 w 166"/>
                <a:gd name="T37" fmla="*/ 60 h 82"/>
                <a:gd name="T38" fmla="*/ 74 w 166"/>
                <a:gd name="T39" fmla="*/ 70 h 82"/>
                <a:gd name="T40" fmla="*/ 77 w 166"/>
                <a:gd name="T41" fmla="*/ 74 h 82"/>
                <a:gd name="T42" fmla="*/ 74 w 166"/>
                <a:gd name="T43" fmla="*/ 79 h 82"/>
                <a:gd name="T44" fmla="*/ 43 w 166"/>
                <a:gd name="T45" fmla="*/ 82 h 82"/>
                <a:gd name="T46" fmla="*/ 20 w 166"/>
                <a:gd name="T47" fmla="*/ 76 h 82"/>
                <a:gd name="T48" fmla="*/ 2 w 166"/>
                <a:gd name="T49" fmla="*/ 77 h 82"/>
                <a:gd name="T50" fmla="*/ 0 w 166"/>
                <a:gd name="T51" fmla="*/ 65 h 82"/>
                <a:gd name="T52" fmla="*/ 20 w 166"/>
                <a:gd name="T53" fmla="*/ 69 h 82"/>
                <a:gd name="T54" fmla="*/ 24 w 166"/>
                <a:gd name="T55" fmla="*/ 62 h 82"/>
                <a:gd name="T56" fmla="*/ 37 w 166"/>
                <a:gd name="T57" fmla="*/ 64 h 82"/>
                <a:gd name="T58" fmla="*/ 55 w 166"/>
                <a:gd name="T59" fmla="*/ 49 h 82"/>
                <a:gd name="T60" fmla="*/ 31 w 166"/>
                <a:gd name="T61" fmla="*/ 39 h 82"/>
                <a:gd name="T62" fmla="*/ 21 w 166"/>
                <a:gd name="T63" fmla="*/ 44 h 82"/>
                <a:gd name="T64" fmla="*/ 6 w 166"/>
                <a:gd name="T65" fmla="*/ 36 h 82"/>
                <a:gd name="T66" fmla="*/ 16 w 166"/>
                <a:gd name="T67" fmla="*/ 23 h 82"/>
                <a:gd name="T68" fmla="*/ 11 w 166"/>
                <a:gd name="T69" fmla="*/ 21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66" h="82">
                  <a:moveTo>
                    <a:pt x="11" y="21"/>
                  </a:moveTo>
                  <a:lnTo>
                    <a:pt x="12" y="12"/>
                  </a:lnTo>
                  <a:lnTo>
                    <a:pt x="22" y="9"/>
                  </a:lnTo>
                  <a:lnTo>
                    <a:pt x="52" y="16"/>
                  </a:lnTo>
                  <a:lnTo>
                    <a:pt x="50" y="4"/>
                  </a:lnTo>
                  <a:lnTo>
                    <a:pt x="58" y="0"/>
                  </a:lnTo>
                  <a:lnTo>
                    <a:pt x="85" y="8"/>
                  </a:lnTo>
                  <a:lnTo>
                    <a:pt x="90" y="6"/>
                  </a:lnTo>
                  <a:lnTo>
                    <a:pt x="118" y="7"/>
                  </a:lnTo>
                  <a:lnTo>
                    <a:pt x="144" y="9"/>
                  </a:lnTo>
                  <a:lnTo>
                    <a:pt x="154" y="16"/>
                  </a:lnTo>
                  <a:lnTo>
                    <a:pt x="166" y="19"/>
                  </a:lnTo>
                  <a:lnTo>
                    <a:pt x="165" y="24"/>
                  </a:lnTo>
                  <a:lnTo>
                    <a:pt x="142" y="35"/>
                  </a:lnTo>
                  <a:lnTo>
                    <a:pt x="139" y="43"/>
                  </a:lnTo>
                  <a:lnTo>
                    <a:pt x="118" y="46"/>
                  </a:lnTo>
                  <a:lnTo>
                    <a:pt x="116" y="58"/>
                  </a:lnTo>
                  <a:lnTo>
                    <a:pt x="97" y="56"/>
                  </a:lnTo>
                  <a:lnTo>
                    <a:pt x="87" y="60"/>
                  </a:lnTo>
                  <a:lnTo>
                    <a:pt x="74" y="70"/>
                  </a:lnTo>
                  <a:lnTo>
                    <a:pt x="77" y="74"/>
                  </a:lnTo>
                  <a:lnTo>
                    <a:pt x="74" y="79"/>
                  </a:lnTo>
                  <a:lnTo>
                    <a:pt x="43" y="82"/>
                  </a:lnTo>
                  <a:lnTo>
                    <a:pt x="20" y="76"/>
                  </a:lnTo>
                  <a:lnTo>
                    <a:pt x="2" y="77"/>
                  </a:lnTo>
                  <a:lnTo>
                    <a:pt x="0" y="65"/>
                  </a:lnTo>
                  <a:lnTo>
                    <a:pt x="20" y="69"/>
                  </a:lnTo>
                  <a:lnTo>
                    <a:pt x="24" y="62"/>
                  </a:lnTo>
                  <a:lnTo>
                    <a:pt x="37" y="64"/>
                  </a:lnTo>
                  <a:lnTo>
                    <a:pt x="55" y="49"/>
                  </a:lnTo>
                  <a:lnTo>
                    <a:pt x="31" y="39"/>
                  </a:lnTo>
                  <a:lnTo>
                    <a:pt x="21" y="44"/>
                  </a:lnTo>
                  <a:lnTo>
                    <a:pt x="6" y="36"/>
                  </a:lnTo>
                  <a:lnTo>
                    <a:pt x="16" y="23"/>
                  </a:lnTo>
                  <a:lnTo>
                    <a:pt x="11" y="21"/>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57" name="Freeform 156"/>
            <p:cNvSpPr>
              <a:spLocks/>
            </p:cNvSpPr>
            <p:nvPr/>
          </p:nvSpPr>
          <p:spPr bwMode="auto">
            <a:xfrm>
              <a:off x="8012017" y="3778264"/>
              <a:ext cx="160356" cy="132027"/>
            </a:xfrm>
            <a:custGeom>
              <a:avLst/>
              <a:gdLst>
                <a:gd name="T0" fmla="*/ 27 w 97"/>
                <a:gd name="T1" fmla="*/ 81 h 85"/>
                <a:gd name="T2" fmla="*/ 18 w 97"/>
                <a:gd name="T3" fmla="*/ 71 h 85"/>
                <a:gd name="T4" fmla="*/ 7 w 97"/>
                <a:gd name="T5" fmla="*/ 49 h 85"/>
                <a:gd name="T6" fmla="*/ 0 w 97"/>
                <a:gd name="T7" fmla="*/ 24 h 85"/>
                <a:gd name="T8" fmla="*/ 10 w 97"/>
                <a:gd name="T9" fmla="*/ 7 h 85"/>
                <a:gd name="T10" fmla="*/ 33 w 97"/>
                <a:gd name="T11" fmla="*/ 3 h 85"/>
                <a:gd name="T12" fmla="*/ 51 w 97"/>
                <a:gd name="T13" fmla="*/ 6 h 85"/>
                <a:gd name="T14" fmla="*/ 67 w 97"/>
                <a:gd name="T15" fmla="*/ 14 h 85"/>
                <a:gd name="T16" fmla="*/ 73 w 97"/>
                <a:gd name="T17" fmla="*/ 0 h 85"/>
                <a:gd name="T18" fmla="*/ 90 w 97"/>
                <a:gd name="T19" fmla="*/ 7 h 85"/>
                <a:gd name="T20" fmla="*/ 96 w 97"/>
                <a:gd name="T21" fmla="*/ 21 h 85"/>
                <a:gd name="T22" fmla="*/ 97 w 97"/>
                <a:gd name="T23" fmla="*/ 46 h 85"/>
                <a:gd name="T24" fmla="*/ 68 w 97"/>
                <a:gd name="T25" fmla="*/ 62 h 85"/>
                <a:gd name="T26" fmla="*/ 77 w 97"/>
                <a:gd name="T27" fmla="*/ 75 h 85"/>
                <a:gd name="T28" fmla="*/ 58 w 97"/>
                <a:gd name="T29" fmla="*/ 76 h 85"/>
                <a:gd name="T30" fmla="*/ 42 w 97"/>
                <a:gd name="T31" fmla="*/ 85 h 85"/>
                <a:gd name="T32" fmla="*/ 27 w 97"/>
                <a:gd name="T33" fmla="*/ 81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97" h="85">
                  <a:moveTo>
                    <a:pt x="27" y="81"/>
                  </a:moveTo>
                  <a:lnTo>
                    <a:pt x="18" y="71"/>
                  </a:lnTo>
                  <a:lnTo>
                    <a:pt x="7" y="49"/>
                  </a:lnTo>
                  <a:lnTo>
                    <a:pt x="0" y="24"/>
                  </a:lnTo>
                  <a:lnTo>
                    <a:pt x="10" y="7"/>
                  </a:lnTo>
                  <a:lnTo>
                    <a:pt x="33" y="3"/>
                  </a:lnTo>
                  <a:lnTo>
                    <a:pt x="51" y="6"/>
                  </a:lnTo>
                  <a:lnTo>
                    <a:pt x="67" y="14"/>
                  </a:lnTo>
                  <a:lnTo>
                    <a:pt x="73" y="0"/>
                  </a:lnTo>
                  <a:lnTo>
                    <a:pt x="90" y="7"/>
                  </a:lnTo>
                  <a:lnTo>
                    <a:pt x="96" y="21"/>
                  </a:lnTo>
                  <a:lnTo>
                    <a:pt x="97" y="46"/>
                  </a:lnTo>
                  <a:lnTo>
                    <a:pt x="68" y="62"/>
                  </a:lnTo>
                  <a:lnTo>
                    <a:pt x="77" y="75"/>
                  </a:lnTo>
                  <a:lnTo>
                    <a:pt x="58" y="76"/>
                  </a:lnTo>
                  <a:lnTo>
                    <a:pt x="42" y="85"/>
                  </a:lnTo>
                  <a:lnTo>
                    <a:pt x="27" y="81"/>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58" name="Freeform 157"/>
            <p:cNvSpPr>
              <a:spLocks/>
            </p:cNvSpPr>
            <p:nvPr/>
          </p:nvSpPr>
          <p:spPr bwMode="auto">
            <a:xfrm>
              <a:off x="8494736" y="3003187"/>
              <a:ext cx="127292" cy="135134"/>
            </a:xfrm>
            <a:custGeom>
              <a:avLst/>
              <a:gdLst>
                <a:gd name="T0" fmla="*/ 29 w 77"/>
                <a:gd name="T1" fmla="*/ 0 h 87"/>
                <a:gd name="T2" fmla="*/ 55 w 77"/>
                <a:gd name="T3" fmla="*/ 24 h 87"/>
                <a:gd name="T4" fmla="*/ 66 w 77"/>
                <a:gd name="T5" fmla="*/ 38 h 87"/>
                <a:gd name="T6" fmla="*/ 77 w 77"/>
                <a:gd name="T7" fmla="*/ 62 h 87"/>
                <a:gd name="T8" fmla="*/ 75 w 77"/>
                <a:gd name="T9" fmla="*/ 73 h 87"/>
                <a:gd name="T10" fmla="*/ 61 w 77"/>
                <a:gd name="T11" fmla="*/ 77 h 87"/>
                <a:gd name="T12" fmla="*/ 51 w 77"/>
                <a:gd name="T13" fmla="*/ 85 h 87"/>
                <a:gd name="T14" fmla="*/ 36 w 77"/>
                <a:gd name="T15" fmla="*/ 87 h 87"/>
                <a:gd name="T16" fmla="*/ 29 w 77"/>
                <a:gd name="T17" fmla="*/ 76 h 87"/>
                <a:gd name="T18" fmla="*/ 26 w 77"/>
                <a:gd name="T19" fmla="*/ 61 h 87"/>
                <a:gd name="T20" fmla="*/ 9 w 77"/>
                <a:gd name="T21" fmla="*/ 39 h 87"/>
                <a:gd name="T22" fmla="*/ 20 w 77"/>
                <a:gd name="T23" fmla="*/ 35 h 87"/>
                <a:gd name="T24" fmla="*/ 0 w 77"/>
                <a:gd name="T25" fmla="*/ 18 h 87"/>
                <a:gd name="T26" fmla="*/ 1 w 77"/>
                <a:gd name="T27" fmla="*/ 16 h 87"/>
                <a:gd name="T28" fmla="*/ 8 w 77"/>
                <a:gd name="T29" fmla="*/ 17 h 87"/>
                <a:gd name="T30" fmla="*/ 11 w 77"/>
                <a:gd name="T31" fmla="*/ 7 h 87"/>
                <a:gd name="T32" fmla="*/ 22 w 77"/>
                <a:gd name="T33" fmla="*/ 6 h 87"/>
                <a:gd name="T34" fmla="*/ 29 w 77"/>
                <a:gd name="T35" fmla="*/ 5 h 87"/>
                <a:gd name="T36" fmla="*/ 29 w 77"/>
                <a:gd name="T37"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77" h="87">
                  <a:moveTo>
                    <a:pt x="29" y="0"/>
                  </a:moveTo>
                  <a:lnTo>
                    <a:pt x="55" y="24"/>
                  </a:lnTo>
                  <a:lnTo>
                    <a:pt x="66" y="38"/>
                  </a:lnTo>
                  <a:lnTo>
                    <a:pt x="77" y="62"/>
                  </a:lnTo>
                  <a:lnTo>
                    <a:pt x="75" y="73"/>
                  </a:lnTo>
                  <a:lnTo>
                    <a:pt x="61" y="77"/>
                  </a:lnTo>
                  <a:lnTo>
                    <a:pt x="51" y="85"/>
                  </a:lnTo>
                  <a:lnTo>
                    <a:pt x="36" y="87"/>
                  </a:lnTo>
                  <a:lnTo>
                    <a:pt x="29" y="76"/>
                  </a:lnTo>
                  <a:lnTo>
                    <a:pt x="26" y="61"/>
                  </a:lnTo>
                  <a:lnTo>
                    <a:pt x="9" y="39"/>
                  </a:lnTo>
                  <a:lnTo>
                    <a:pt x="20" y="35"/>
                  </a:lnTo>
                  <a:lnTo>
                    <a:pt x="0" y="18"/>
                  </a:lnTo>
                  <a:lnTo>
                    <a:pt x="1" y="16"/>
                  </a:lnTo>
                  <a:lnTo>
                    <a:pt x="8" y="17"/>
                  </a:lnTo>
                  <a:lnTo>
                    <a:pt x="11" y="7"/>
                  </a:lnTo>
                  <a:lnTo>
                    <a:pt x="22" y="6"/>
                  </a:lnTo>
                  <a:lnTo>
                    <a:pt x="29" y="5"/>
                  </a:lnTo>
                  <a:lnTo>
                    <a:pt x="29"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59" name="Freeform 158"/>
            <p:cNvSpPr>
              <a:spLocks/>
            </p:cNvSpPr>
            <p:nvPr/>
          </p:nvSpPr>
          <p:spPr bwMode="auto">
            <a:xfrm>
              <a:off x="7912829" y="3523530"/>
              <a:ext cx="249626" cy="276480"/>
            </a:xfrm>
            <a:custGeom>
              <a:avLst/>
              <a:gdLst>
                <a:gd name="T0" fmla="*/ 111 w 151"/>
                <a:gd name="T1" fmla="*/ 170 h 178"/>
                <a:gd name="T2" fmla="*/ 116 w 151"/>
                <a:gd name="T3" fmla="*/ 161 h 178"/>
                <a:gd name="T4" fmla="*/ 114 w 151"/>
                <a:gd name="T5" fmla="*/ 143 h 178"/>
                <a:gd name="T6" fmla="*/ 97 w 151"/>
                <a:gd name="T7" fmla="*/ 125 h 178"/>
                <a:gd name="T8" fmla="*/ 93 w 151"/>
                <a:gd name="T9" fmla="*/ 104 h 178"/>
                <a:gd name="T10" fmla="*/ 77 w 151"/>
                <a:gd name="T11" fmla="*/ 87 h 178"/>
                <a:gd name="T12" fmla="*/ 63 w 151"/>
                <a:gd name="T13" fmla="*/ 86 h 178"/>
                <a:gd name="T14" fmla="*/ 60 w 151"/>
                <a:gd name="T15" fmla="*/ 93 h 178"/>
                <a:gd name="T16" fmla="*/ 50 w 151"/>
                <a:gd name="T17" fmla="*/ 94 h 178"/>
                <a:gd name="T18" fmla="*/ 44 w 151"/>
                <a:gd name="T19" fmla="*/ 90 h 178"/>
                <a:gd name="T20" fmla="*/ 26 w 151"/>
                <a:gd name="T21" fmla="*/ 103 h 178"/>
                <a:gd name="T22" fmla="*/ 23 w 151"/>
                <a:gd name="T23" fmla="*/ 84 h 178"/>
                <a:gd name="T24" fmla="*/ 24 w 151"/>
                <a:gd name="T25" fmla="*/ 62 h 178"/>
                <a:gd name="T26" fmla="*/ 12 w 151"/>
                <a:gd name="T27" fmla="*/ 61 h 178"/>
                <a:gd name="T28" fmla="*/ 9 w 151"/>
                <a:gd name="T29" fmla="*/ 49 h 178"/>
                <a:gd name="T30" fmla="*/ 0 w 151"/>
                <a:gd name="T31" fmla="*/ 42 h 178"/>
                <a:gd name="T32" fmla="*/ 3 w 151"/>
                <a:gd name="T33" fmla="*/ 34 h 178"/>
                <a:gd name="T34" fmla="*/ 16 w 151"/>
                <a:gd name="T35" fmla="*/ 21 h 178"/>
                <a:gd name="T36" fmla="*/ 18 w 151"/>
                <a:gd name="T37" fmla="*/ 26 h 178"/>
                <a:gd name="T38" fmla="*/ 28 w 151"/>
                <a:gd name="T39" fmla="*/ 26 h 178"/>
                <a:gd name="T40" fmla="*/ 21 w 151"/>
                <a:gd name="T41" fmla="*/ 3 h 178"/>
                <a:gd name="T42" fmla="*/ 30 w 151"/>
                <a:gd name="T43" fmla="*/ 0 h 178"/>
                <a:gd name="T44" fmla="*/ 43 w 151"/>
                <a:gd name="T45" fmla="*/ 16 h 178"/>
                <a:gd name="T46" fmla="*/ 55 w 151"/>
                <a:gd name="T47" fmla="*/ 35 h 178"/>
                <a:gd name="T48" fmla="*/ 77 w 151"/>
                <a:gd name="T49" fmla="*/ 35 h 178"/>
                <a:gd name="T50" fmla="*/ 87 w 151"/>
                <a:gd name="T51" fmla="*/ 53 h 178"/>
                <a:gd name="T52" fmla="*/ 76 w 151"/>
                <a:gd name="T53" fmla="*/ 59 h 178"/>
                <a:gd name="T54" fmla="*/ 72 w 151"/>
                <a:gd name="T55" fmla="*/ 66 h 178"/>
                <a:gd name="T56" fmla="*/ 96 w 151"/>
                <a:gd name="T57" fmla="*/ 79 h 178"/>
                <a:gd name="T58" fmla="*/ 115 w 151"/>
                <a:gd name="T59" fmla="*/ 103 h 178"/>
                <a:gd name="T60" fmla="*/ 129 w 151"/>
                <a:gd name="T61" fmla="*/ 122 h 178"/>
                <a:gd name="T62" fmla="*/ 145 w 151"/>
                <a:gd name="T63" fmla="*/ 136 h 178"/>
                <a:gd name="T64" fmla="*/ 151 w 151"/>
                <a:gd name="T65" fmla="*/ 151 h 178"/>
                <a:gd name="T66" fmla="*/ 150 w 151"/>
                <a:gd name="T67" fmla="*/ 171 h 178"/>
                <a:gd name="T68" fmla="*/ 133 w 151"/>
                <a:gd name="T69" fmla="*/ 164 h 178"/>
                <a:gd name="T70" fmla="*/ 127 w 151"/>
                <a:gd name="T71" fmla="*/ 178 h 178"/>
                <a:gd name="T72" fmla="*/ 111 w 151"/>
                <a:gd name="T73" fmla="*/ 170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51" h="178">
                  <a:moveTo>
                    <a:pt x="111" y="170"/>
                  </a:moveTo>
                  <a:lnTo>
                    <a:pt x="116" y="161"/>
                  </a:lnTo>
                  <a:lnTo>
                    <a:pt x="114" y="143"/>
                  </a:lnTo>
                  <a:lnTo>
                    <a:pt x="97" y="125"/>
                  </a:lnTo>
                  <a:lnTo>
                    <a:pt x="93" y="104"/>
                  </a:lnTo>
                  <a:lnTo>
                    <a:pt x="77" y="87"/>
                  </a:lnTo>
                  <a:lnTo>
                    <a:pt x="63" y="86"/>
                  </a:lnTo>
                  <a:lnTo>
                    <a:pt x="60" y="93"/>
                  </a:lnTo>
                  <a:lnTo>
                    <a:pt x="50" y="94"/>
                  </a:lnTo>
                  <a:lnTo>
                    <a:pt x="44" y="90"/>
                  </a:lnTo>
                  <a:lnTo>
                    <a:pt x="26" y="103"/>
                  </a:lnTo>
                  <a:lnTo>
                    <a:pt x="23" y="84"/>
                  </a:lnTo>
                  <a:lnTo>
                    <a:pt x="24" y="62"/>
                  </a:lnTo>
                  <a:lnTo>
                    <a:pt x="12" y="61"/>
                  </a:lnTo>
                  <a:lnTo>
                    <a:pt x="9" y="49"/>
                  </a:lnTo>
                  <a:lnTo>
                    <a:pt x="0" y="42"/>
                  </a:lnTo>
                  <a:lnTo>
                    <a:pt x="3" y="34"/>
                  </a:lnTo>
                  <a:lnTo>
                    <a:pt x="16" y="21"/>
                  </a:lnTo>
                  <a:lnTo>
                    <a:pt x="18" y="26"/>
                  </a:lnTo>
                  <a:lnTo>
                    <a:pt x="28" y="26"/>
                  </a:lnTo>
                  <a:lnTo>
                    <a:pt x="21" y="3"/>
                  </a:lnTo>
                  <a:lnTo>
                    <a:pt x="30" y="0"/>
                  </a:lnTo>
                  <a:lnTo>
                    <a:pt x="43" y="16"/>
                  </a:lnTo>
                  <a:lnTo>
                    <a:pt x="55" y="35"/>
                  </a:lnTo>
                  <a:lnTo>
                    <a:pt x="77" y="35"/>
                  </a:lnTo>
                  <a:lnTo>
                    <a:pt x="87" y="53"/>
                  </a:lnTo>
                  <a:lnTo>
                    <a:pt x="76" y="59"/>
                  </a:lnTo>
                  <a:lnTo>
                    <a:pt x="72" y="66"/>
                  </a:lnTo>
                  <a:lnTo>
                    <a:pt x="96" y="79"/>
                  </a:lnTo>
                  <a:lnTo>
                    <a:pt x="115" y="103"/>
                  </a:lnTo>
                  <a:lnTo>
                    <a:pt x="129" y="122"/>
                  </a:lnTo>
                  <a:lnTo>
                    <a:pt x="145" y="136"/>
                  </a:lnTo>
                  <a:lnTo>
                    <a:pt x="151" y="151"/>
                  </a:lnTo>
                  <a:lnTo>
                    <a:pt x="150" y="171"/>
                  </a:lnTo>
                  <a:lnTo>
                    <a:pt x="133" y="164"/>
                  </a:lnTo>
                  <a:lnTo>
                    <a:pt x="127" y="178"/>
                  </a:lnTo>
                  <a:lnTo>
                    <a:pt x="111" y="17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60" name="Freeform 159"/>
            <p:cNvSpPr>
              <a:spLocks/>
            </p:cNvSpPr>
            <p:nvPr/>
          </p:nvSpPr>
          <p:spPr bwMode="auto">
            <a:xfrm>
              <a:off x="7342494" y="3930484"/>
              <a:ext cx="64473" cy="124260"/>
            </a:xfrm>
            <a:custGeom>
              <a:avLst/>
              <a:gdLst>
                <a:gd name="T0" fmla="*/ 39 w 39"/>
                <a:gd name="T1" fmla="*/ 48 h 80"/>
                <a:gd name="T2" fmla="*/ 37 w 39"/>
                <a:gd name="T3" fmla="*/ 70 h 80"/>
                <a:gd name="T4" fmla="*/ 29 w 39"/>
                <a:gd name="T5" fmla="*/ 76 h 80"/>
                <a:gd name="T6" fmla="*/ 14 w 39"/>
                <a:gd name="T7" fmla="*/ 80 h 80"/>
                <a:gd name="T8" fmla="*/ 4 w 39"/>
                <a:gd name="T9" fmla="*/ 64 h 80"/>
                <a:gd name="T10" fmla="*/ 0 w 39"/>
                <a:gd name="T11" fmla="*/ 34 h 80"/>
                <a:gd name="T12" fmla="*/ 6 w 39"/>
                <a:gd name="T13" fmla="*/ 0 h 80"/>
                <a:gd name="T14" fmla="*/ 19 w 39"/>
                <a:gd name="T15" fmla="*/ 12 h 80"/>
                <a:gd name="T16" fmla="*/ 29 w 39"/>
                <a:gd name="T17" fmla="*/ 26 h 80"/>
                <a:gd name="T18" fmla="*/ 39 w 39"/>
                <a:gd name="T19" fmla="*/ 4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9" h="80">
                  <a:moveTo>
                    <a:pt x="39" y="48"/>
                  </a:moveTo>
                  <a:lnTo>
                    <a:pt x="37" y="70"/>
                  </a:lnTo>
                  <a:lnTo>
                    <a:pt x="29" y="76"/>
                  </a:lnTo>
                  <a:lnTo>
                    <a:pt x="14" y="80"/>
                  </a:lnTo>
                  <a:lnTo>
                    <a:pt x="4" y="64"/>
                  </a:lnTo>
                  <a:lnTo>
                    <a:pt x="0" y="34"/>
                  </a:lnTo>
                  <a:lnTo>
                    <a:pt x="6" y="0"/>
                  </a:lnTo>
                  <a:lnTo>
                    <a:pt x="19" y="12"/>
                  </a:lnTo>
                  <a:lnTo>
                    <a:pt x="29" y="26"/>
                  </a:lnTo>
                  <a:lnTo>
                    <a:pt x="39" y="48"/>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61" name="Freeform 160"/>
            <p:cNvSpPr>
              <a:spLocks/>
            </p:cNvSpPr>
            <p:nvPr/>
          </p:nvSpPr>
          <p:spPr bwMode="auto">
            <a:xfrm>
              <a:off x="7674777" y="3334032"/>
              <a:ext cx="264503" cy="593345"/>
            </a:xfrm>
            <a:custGeom>
              <a:avLst/>
              <a:gdLst>
                <a:gd name="T0" fmla="*/ 126 w 160"/>
                <a:gd name="T1" fmla="*/ 178 h 382"/>
                <a:gd name="T2" fmla="*/ 108 w 160"/>
                <a:gd name="T3" fmla="*/ 201 h 382"/>
                <a:gd name="T4" fmla="*/ 112 w 160"/>
                <a:gd name="T5" fmla="*/ 223 h 382"/>
                <a:gd name="T6" fmla="*/ 135 w 160"/>
                <a:gd name="T7" fmla="*/ 252 h 382"/>
                <a:gd name="T8" fmla="*/ 125 w 160"/>
                <a:gd name="T9" fmla="*/ 274 h 382"/>
                <a:gd name="T10" fmla="*/ 144 w 160"/>
                <a:gd name="T11" fmla="*/ 301 h 382"/>
                <a:gd name="T12" fmla="*/ 148 w 160"/>
                <a:gd name="T13" fmla="*/ 322 h 382"/>
                <a:gd name="T14" fmla="*/ 149 w 160"/>
                <a:gd name="T15" fmla="*/ 361 h 382"/>
                <a:gd name="T16" fmla="*/ 139 w 160"/>
                <a:gd name="T17" fmla="*/ 367 h 382"/>
                <a:gd name="T18" fmla="*/ 136 w 160"/>
                <a:gd name="T19" fmla="*/ 338 h 382"/>
                <a:gd name="T20" fmla="*/ 126 w 160"/>
                <a:gd name="T21" fmla="*/ 305 h 382"/>
                <a:gd name="T22" fmla="*/ 112 w 160"/>
                <a:gd name="T23" fmla="*/ 254 h 382"/>
                <a:gd name="T24" fmla="*/ 91 w 160"/>
                <a:gd name="T25" fmla="*/ 247 h 382"/>
                <a:gd name="T26" fmla="*/ 62 w 160"/>
                <a:gd name="T27" fmla="*/ 260 h 382"/>
                <a:gd name="T28" fmla="*/ 53 w 160"/>
                <a:gd name="T29" fmla="*/ 229 h 382"/>
                <a:gd name="T30" fmla="*/ 29 w 160"/>
                <a:gd name="T31" fmla="*/ 186 h 382"/>
                <a:gd name="T32" fmla="*/ 19 w 160"/>
                <a:gd name="T33" fmla="*/ 176 h 382"/>
                <a:gd name="T34" fmla="*/ 0 w 160"/>
                <a:gd name="T35" fmla="*/ 142 h 382"/>
                <a:gd name="T36" fmla="*/ 4 w 160"/>
                <a:gd name="T37" fmla="*/ 131 h 382"/>
                <a:gd name="T38" fmla="*/ 9 w 160"/>
                <a:gd name="T39" fmla="*/ 117 h 382"/>
                <a:gd name="T40" fmla="*/ 9 w 160"/>
                <a:gd name="T41" fmla="*/ 88 h 382"/>
                <a:gd name="T42" fmla="*/ 28 w 160"/>
                <a:gd name="T43" fmla="*/ 76 h 382"/>
                <a:gd name="T44" fmla="*/ 33 w 160"/>
                <a:gd name="T45" fmla="*/ 48 h 382"/>
                <a:gd name="T46" fmla="*/ 50 w 160"/>
                <a:gd name="T47" fmla="*/ 22 h 382"/>
                <a:gd name="T48" fmla="*/ 59 w 160"/>
                <a:gd name="T49" fmla="*/ 13 h 382"/>
                <a:gd name="T50" fmla="*/ 61 w 160"/>
                <a:gd name="T51" fmla="*/ 1 h 382"/>
                <a:gd name="T52" fmla="*/ 80 w 160"/>
                <a:gd name="T53" fmla="*/ 12 h 382"/>
                <a:gd name="T54" fmla="*/ 93 w 160"/>
                <a:gd name="T55" fmla="*/ 33 h 382"/>
                <a:gd name="T56" fmla="*/ 83 w 160"/>
                <a:gd name="T57" fmla="*/ 67 h 382"/>
                <a:gd name="T58" fmla="*/ 104 w 160"/>
                <a:gd name="T59" fmla="*/ 89 h 382"/>
                <a:gd name="T60" fmla="*/ 124 w 160"/>
                <a:gd name="T61" fmla="*/ 112 h 382"/>
                <a:gd name="T62" fmla="*/ 137 w 160"/>
                <a:gd name="T63" fmla="*/ 137 h 382"/>
                <a:gd name="T64" fmla="*/ 158 w 160"/>
                <a:gd name="T65" fmla="*/ 134 h 382"/>
                <a:gd name="T66" fmla="*/ 147 w 160"/>
                <a:gd name="T67" fmla="*/ 156 h 382"/>
                <a:gd name="T68" fmla="*/ 135 w 160"/>
                <a:gd name="T69" fmla="*/ 169 h 3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60" h="382">
                  <a:moveTo>
                    <a:pt x="135" y="169"/>
                  </a:moveTo>
                  <a:lnTo>
                    <a:pt x="126" y="178"/>
                  </a:lnTo>
                  <a:lnTo>
                    <a:pt x="113" y="179"/>
                  </a:lnTo>
                  <a:lnTo>
                    <a:pt x="108" y="201"/>
                  </a:lnTo>
                  <a:lnTo>
                    <a:pt x="101" y="205"/>
                  </a:lnTo>
                  <a:lnTo>
                    <a:pt x="112" y="223"/>
                  </a:lnTo>
                  <a:lnTo>
                    <a:pt x="126" y="239"/>
                  </a:lnTo>
                  <a:lnTo>
                    <a:pt x="135" y="252"/>
                  </a:lnTo>
                  <a:lnTo>
                    <a:pt x="131" y="270"/>
                  </a:lnTo>
                  <a:lnTo>
                    <a:pt x="125" y="274"/>
                  </a:lnTo>
                  <a:lnTo>
                    <a:pt x="130" y="285"/>
                  </a:lnTo>
                  <a:lnTo>
                    <a:pt x="144" y="301"/>
                  </a:lnTo>
                  <a:lnTo>
                    <a:pt x="147" y="313"/>
                  </a:lnTo>
                  <a:lnTo>
                    <a:pt x="148" y="322"/>
                  </a:lnTo>
                  <a:lnTo>
                    <a:pt x="157" y="341"/>
                  </a:lnTo>
                  <a:lnTo>
                    <a:pt x="149" y="361"/>
                  </a:lnTo>
                  <a:lnTo>
                    <a:pt x="142" y="382"/>
                  </a:lnTo>
                  <a:lnTo>
                    <a:pt x="139" y="367"/>
                  </a:lnTo>
                  <a:lnTo>
                    <a:pt x="143" y="351"/>
                  </a:lnTo>
                  <a:lnTo>
                    <a:pt x="136" y="338"/>
                  </a:lnTo>
                  <a:lnTo>
                    <a:pt x="135" y="316"/>
                  </a:lnTo>
                  <a:lnTo>
                    <a:pt x="126" y="305"/>
                  </a:lnTo>
                  <a:lnTo>
                    <a:pt x="118" y="280"/>
                  </a:lnTo>
                  <a:lnTo>
                    <a:pt x="112" y="254"/>
                  </a:lnTo>
                  <a:lnTo>
                    <a:pt x="102" y="237"/>
                  </a:lnTo>
                  <a:lnTo>
                    <a:pt x="91" y="247"/>
                  </a:lnTo>
                  <a:lnTo>
                    <a:pt x="72" y="262"/>
                  </a:lnTo>
                  <a:lnTo>
                    <a:pt x="62" y="260"/>
                  </a:lnTo>
                  <a:lnTo>
                    <a:pt x="50" y="255"/>
                  </a:lnTo>
                  <a:lnTo>
                    <a:pt x="53" y="229"/>
                  </a:lnTo>
                  <a:lnTo>
                    <a:pt x="46" y="210"/>
                  </a:lnTo>
                  <a:lnTo>
                    <a:pt x="29" y="186"/>
                  </a:lnTo>
                  <a:lnTo>
                    <a:pt x="30" y="179"/>
                  </a:lnTo>
                  <a:lnTo>
                    <a:pt x="19" y="176"/>
                  </a:lnTo>
                  <a:lnTo>
                    <a:pt x="4" y="159"/>
                  </a:lnTo>
                  <a:lnTo>
                    <a:pt x="0" y="142"/>
                  </a:lnTo>
                  <a:lnTo>
                    <a:pt x="7" y="145"/>
                  </a:lnTo>
                  <a:lnTo>
                    <a:pt x="4" y="131"/>
                  </a:lnTo>
                  <a:lnTo>
                    <a:pt x="12" y="125"/>
                  </a:lnTo>
                  <a:lnTo>
                    <a:pt x="9" y="117"/>
                  </a:lnTo>
                  <a:lnTo>
                    <a:pt x="12" y="110"/>
                  </a:lnTo>
                  <a:lnTo>
                    <a:pt x="9" y="88"/>
                  </a:lnTo>
                  <a:lnTo>
                    <a:pt x="23" y="93"/>
                  </a:lnTo>
                  <a:lnTo>
                    <a:pt x="28" y="76"/>
                  </a:lnTo>
                  <a:lnTo>
                    <a:pt x="27" y="66"/>
                  </a:lnTo>
                  <a:lnTo>
                    <a:pt x="33" y="48"/>
                  </a:lnTo>
                  <a:lnTo>
                    <a:pt x="30" y="36"/>
                  </a:lnTo>
                  <a:lnTo>
                    <a:pt x="50" y="22"/>
                  </a:lnTo>
                  <a:lnTo>
                    <a:pt x="64" y="26"/>
                  </a:lnTo>
                  <a:lnTo>
                    <a:pt x="59" y="13"/>
                  </a:lnTo>
                  <a:lnTo>
                    <a:pt x="64" y="9"/>
                  </a:lnTo>
                  <a:lnTo>
                    <a:pt x="61" y="1"/>
                  </a:lnTo>
                  <a:lnTo>
                    <a:pt x="71" y="0"/>
                  </a:lnTo>
                  <a:lnTo>
                    <a:pt x="80" y="12"/>
                  </a:lnTo>
                  <a:lnTo>
                    <a:pt x="89" y="17"/>
                  </a:lnTo>
                  <a:lnTo>
                    <a:pt x="93" y="33"/>
                  </a:lnTo>
                  <a:lnTo>
                    <a:pt x="96" y="50"/>
                  </a:lnTo>
                  <a:lnTo>
                    <a:pt x="83" y="67"/>
                  </a:lnTo>
                  <a:lnTo>
                    <a:pt x="86" y="92"/>
                  </a:lnTo>
                  <a:lnTo>
                    <a:pt x="104" y="89"/>
                  </a:lnTo>
                  <a:lnTo>
                    <a:pt x="112" y="108"/>
                  </a:lnTo>
                  <a:lnTo>
                    <a:pt x="124" y="112"/>
                  </a:lnTo>
                  <a:lnTo>
                    <a:pt x="122" y="129"/>
                  </a:lnTo>
                  <a:lnTo>
                    <a:pt x="137" y="137"/>
                  </a:lnTo>
                  <a:lnTo>
                    <a:pt x="146" y="141"/>
                  </a:lnTo>
                  <a:lnTo>
                    <a:pt x="158" y="134"/>
                  </a:lnTo>
                  <a:lnTo>
                    <a:pt x="160" y="143"/>
                  </a:lnTo>
                  <a:lnTo>
                    <a:pt x="147" y="156"/>
                  </a:lnTo>
                  <a:lnTo>
                    <a:pt x="144" y="164"/>
                  </a:lnTo>
                  <a:lnTo>
                    <a:pt x="135" y="16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62" name="Freeform 161"/>
            <p:cNvSpPr>
              <a:spLocks/>
            </p:cNvSpPr>
            <p:nvPr/>
          </p:nvSpPr>
          <p:spPr bwMode="auto">
            <a:xfrm>
              <a:off x="7254878" y="2577595"/>
              <a:ext cx="900964" cy="330844"/>
            </a:xfrm>
            <a:custGeom>
              <a:avLst/>
              <a:gdLst>
                <a:gd name="T0" fmla="*/ 15 w 545"/>
                <a:gd name="T1" fmla="*/ 52 h 213"/>
                <a:gd name="T2" fmla="*/ 57 w 545"/>
                <a:gd name="T3" fmla="*/ 25 h 213"/>
                <a:gd name="T4" fmla="*/ 90 w 545"/>
                <a:gd name="T5" fmla="*/ 31 h 213"/>
                <a:gd name="T6" fmla="*/ 122 w 545"/>
                <a:gd name="T7" fmla="*/ 42 h 213"/>
                <a:gd name="T8" fmla="*/ 156 w 545"/>
                <a:gd name="T9" fmla="*/ 33 h 213"/>
                <a:gd name="T10" fmla="*/ 148 w 545"/>
                <a:gd name="T11" fmla="*/ 0 h 213"/>
                <a:gd name="T12" fmla="*/ 186 w 545"/>
                <a:gd name="T13" fmla="*/ 10 h 213"/>
                <a:gd name="T14" fmla="*/ 219 w 545"/>
                <a:gd name="T15" fmla="*/ 31 h 213"/>
                <a:gd name="T16" fmla="*/ 259 w 545"/>
                <a:gd name="T17" fmla="*/ 35 h 213"/>
                <a:gd name="T18" fmla="*/ 296 w 545"/>
                <a:gd name="T19" fmla="*/ 35 h 213"/>
                <a:gd name="T20" fmla="*/ 333 w 545"/>
                <a:gd name="T21" fmla="*/ 55 h 213"/>
                <a:gd name="T22" fmla="*/ 370 w 545"/>
                <a:gd name="T23" fmla="*/ 59 h 213"/>
                <a:gd name="T24" fmla="*/ 400 w 545"/>
                <a:gd name="T25" fmla="*/ 50 h 213"/>
                <a:gd name="T26" fmla="*/ 426 w 545"/>
                <a:gd name="T27" fmla="*/ 38 h 213"/>
                <a:gd name="T28" fmla="*/ 456 w 545"/>
                <a:gd name="T29" fmla="*/ 43 h 213"/>
                <a:gd name="T30" fmla="*/ 459 w 545"/>
                <a:gd name="T31" fmla="*/ 79 h 213"/>
                <a:gd name="T32" fmla="*/ 476 w 545"/>
                <a:gd name="T33" fmla="*/ 84 h 213"/>
                <a:gd name="T34" fmla="*/ 502 w 545"/>
                <a:gd name="T35" fmla="*/ 80 h 213"/>
                <a:gd name="T36" fmla="*/ 542 w 545"/>
                <a:gd name="T37" fmla="*/ 101 h 213"/>
                <a:gd name="T38" fmla="*/ 530 w 545"/>
                <a:gd name="T39" fmla="*/ 106 h 213"/>
                <a:gd name="T40" fmla="*/ 500 w 545"/>
                <a:gd name="T41" fmla="*/ 114 h 213"/>
                <a:gd name="T42" fmla="*/ 475 w 545"/>
                <a:gd name="T43" fmla="*/ 136 h 213"/>
                <a:gd name="T44" fmla="*/ 445 w 545"/>
                <a:gd name="T45" fmla="*/ 143 h 213"/>
                <a:gd name="T46" fmla="*/ 433 w 545"/>
                <a:gd name="T47" fmla="*/ 154 h 213"/>
                <a:gd name="T48" fmla="*/ 449 w 545"/>
                <a:gd name="T49" fmla="*/ 168 h 213"/>
                <a:gd name="T50" fmla="*/ 434 w 545"/>
                <a:gd name="T51" fmla="*/ 186 h 213"/>
                <a:gd name="T52" fmla="*/ 393 w 545"/>
                <a:gd name="T53" fmla="*/ 194 h 213"/>
                <a:gd name="T54" fmla="*/ 355 w 545"/>
                <a:gd name="T55" fmla="*/ 213 h 213"/>
                <a:gd name="T56" fmla="*/ 324 w 545"/>
                <a:gd name="T57" fmla="*/ 206 h 213"/>
                <a:gd name="T58" fmla="*/ 276 w 545"/>
                <a:gd name="T59" fmla="*/ 191 h 213"/>
                <a:gd name="T60" fmla="*/ 219 w 545"/>
                <a:gd name="T61" fmla="*/ 189 h 213"/>
                <a:gd name="T62" fmla="*/ 186 w 545"/>
                <a:gd name="T63" fmla="*/ 177 h 213"/>
                <a:gd name="T64" fmla="*/ 159 w 545"/>
                <a:gd name="T65" fmla="*/ 156 h 213"/>
                <a:gd name="T66" fmla="*/ 110 w 545"/>
                <a:gd name="T67" fmla="*/ 140 h 213"/>
                <a:gd name="T68" fmla="*/ 79 w 545"/>
                <a:gd name="T69" fmla="*/ 128 h 213"/>
                <a:gd name="T70" fmla="*/ 56 w 545"/>
                <a:gd name="T71" fmla="*/ 88 h 213"/>
                <a:gd name="T72" fmla="*/ 11 w 545"/>
                <a:gd name="T73" fmla="*/ 69 h 2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545" h="213">
                  <a:moveTo>
                    <a:pt x="0" y="55"/>
                  </a:moveTo>
                  <a:lnTo>
                    <a:pt x="15" y="52"/>
                  </a:lnTo>
                  <a:lnTo>
                    <a:pt x="37" y="34"/>
                  </a:lnTo>
                  <a:lnTo>
                    <a:pt x="57" y="25"/>
                  </a:lnTo>
                  <a:lnTo>
                    <a:pt x="74" y="31"/>
                  </a:lnTo>
                  <a:lnTo>
                    <a:pt x="90" y="31"/>
                  </a:lnTo>
                  <a:lnTo>
                    <a:pt x="106" y="41"/>
                  </a:lnTo>
                  <a:lnTo>
                    <a:pt x="122" y="42"/>
                  </a:lnTo>
                  <a:lnTo>
                    <a:pt x="148" y="46"/>
                  </a:lnTo>
                  <a:lnTo>
                    <a:pt x="156" y="33"/>
                  </a:lnTo>
                  <a:lnTo>
                    <a:pt x="143" y="21"/>
                  </a:lnTo>
                  <a:lnTo>
                    <a:pt x="148" y="0"/>
                  </a:lnTo>
                  <a:lnTo>
                    <a:pt x="170" y="8"/>
                  </a:lnTo>
                  <a:lnTo>
                    <a:pt x="186" y="10"/>
                  </a:lnTo>
                  <a:lnTo>
                    <a:pt x="207" y="16"/>
                  </a:lnTo>
                  <a:lnTo>
                    <a:pt x="219" y="31"/>
                  </a:lnTo>
                  <a:lnTo>
                    <a:pt x="246" y="39"/>
                  </a:lnTo>
                  <a:lnTo>
                    <a:pt x="259" y="35"/>
                  </a:lnTo>
                  <a:lnTo>
                    <a:pt x="278" y="33"/>
                  </a:lnTo>
                  <a:lnTo>
                    <a:pt x="296" y="35"/>
                  </a:lnTo>
                  <a:lnTo>
                    <a:pt x="317" y="45"/>
                  </a:lnTo>
                  <a:lnTo>
                    <a:pt x="333" y="55"/>
                  </a:lnTo>
                  <a:lnTo>
                    <a:pt x="348" y="55"/>
                  </a:lnTo>
                  <a:lnTo>
                    <a:pt x="370" y="59"/>
                  </a:lnTo>
                  <a:lnTo>
                    <a:pt x="381" y="53"/>
                  </a:lnTo>
                  <a:lnTo>
                    <a:pt x="400" y="50"/>
                  </a:lnTo>
                  <a:lnTo>
                    <a:pt x="415" y="36"/>
                  </a:lnTo>
                  <a:lnTo>
                    <a:pt x="426" y="38"/>
                  </a:lnTo>
                  <a:lnTo>
                    <a:pt x="439" y="45"/>
                  </a:lnTo>
                  <a:lnTo>
                    <a:pt x="456" y="43"/>
                  </a:lnTo>
                  <a:lnTo>
                    <a:pt x="458" y="59"/>
                  </a:lnTo>
                  <a:lnTo>
                    <a:pt x="459" y="79"/>
                  </a:lnTo>
                  <a:lnTo>
                    <a:pt x="468" y="87"/>
                  </a:lnTo>
                  <a:lnTo>
                    <a:pt x="476" y="84"/>
                  </a:lnTo>
                  <a:lnTo>
                    <a:pt x="494" y="88"/>
                  </a:lnTo>
                  <a:lnTo>
                    <a:pt x="502" y="80"/>
                  </a:lnTo>
                  <a:lnTo>
                    <a:pt x="519" y="87"/>
                  </a:lnTo>
                  <a:lnTo>
                    <a:pt x="542" y="101"/>
                  </a:lnTo>
                  <a:lnTo>
                    <a:pt x="545" y="108"/>
                  </a:lnTo>
                  <a:lnTo>
                    <a:pt x="530" y="106"/>
                  </a:lnTo>
                  <a:lnTo>
                    <a:pt x="508" y="109"/>
                  </a:lnTo>
                  <a:lnTo>
                    <a:pt x="500" y="114"/>
                  </a:lnTo>
                  <a:lnTo>
                    <a:pt x="496" y="128"/>
                  </a:lnTo>
                  <a:lnTo>
                    <a:pt x="475" y="136"/>
                  </a:lnTo>
                  <a:lnTo>
                    <a:pt x="464" y="147"/>
                  </a:lnTo>
                  <a:lnTo>
                    <a:pt x="445" y="143"/>
                  </a:lnTo>
                  <a:lnTo>
                    <a:pt x="435" y="141"/>
                  </a:lnTo>
                  <a:lnTo>
                    <a:pt x="433" y="154"/>
                  </a:lnTo>
                  <a:lnTo>
                    <a:pt x="443" y="162"/>
                  </a:lnTo>
                  <a:lnTo>
                    <a:pt x="449" y="168"/>
                  </a:lnTo>
                  <a:lnTo>
                    <a:pt x="441" y="175"/>
                  </a:lnTo>
                  <a:lnTo>
                    <a:pt x="434" y="186"/>
                  </a:lnTo>
                  <a:lnTo>
                    <a:pt x="418" y="194"/>
                  </a:lnTo>
                  <a:lnTo>
                    <a:pt x="393" y="194"/>
                  </a:lnTo>
                  <a:lnTo>
                    <a:pt x="370" y="202"/>
                  </a:lnTo>
                  <a:lnTo>
                    <a:pt x="355" y="213"/>
                  </a:lnTo>
                  <a:lnTo>
                    <a:pt x="345" y="206"/>
                  </a:lnTo>
                  <a:lnTo>
                    <a:pt x="324" y="206"/>
                  </a:lnTo>
                  <a:lnTo>
                    <a:pt x="294" y="194"/>
                  </a:lnTo>
                  <a:lnTo>
                    <a:pt x="276" y="191"/>
                  </a:lnTo>
                  <a:lnTo>
                    <a:pt x="255" y="194"/>
                  </a:lnTo>
                  <a:lnTo>
                    <a:pt x="219" y="189"/>
                  </a:lnTo>
                  <a:lnTo>
                    <a:pt x="201" y="189"/>
                  </a:lnTo>
                  <a:lnTo>
                    <a:pt x="186" y="177"/>
                  </a:lnTo>
                  <a:lnTo>
                    <a:pt x="170" y="158"/>
                  </a:lnTo>
                  <a:lnTo>
                    <a:pt x="159" y="156"/>
                  </a:lnTo>
                  <a:lnTo>
                    <a:pt x="133" y="143"/>
                  </a:lnTo>
                  <a:lnTo>
                    <a:pt x="110" y="140"/>
                  </a:lnTo>
                  <a:lnTo>
                    <a:pt x="89" y="137"/>
                  </a:lnTo>
                  <a:lnTo>
                    <a:pt x="79" y="128"/>
                  </a:lnTo>
                  <a:lnTo>
                    <a:pt x="75" y="104"/>
                  </a:lnTo>
                  <a:lnTo>
                    <a:pt x="56" y="88"/>
                  </a:lnTo>
                  <a:lnTo>
                    <a:pt x="29" y="80"/>
                  </a:lnTo>
                  <a:lnTo>
                    <a:pt x="11" y="69"/>
                  </a:lnTo>
                  <a:lnTo>
                    <a:pt x="0" y="5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63" name="Freeform 162"/>
            <p:cNvSpPr>
              <a:spLocks noEditPoints="1"/>
            </p:cNvSpPr>
            <p:nvPr/>
          </p:nvSpPr>
          <p:spPr bwMode="auto">
            <a:xfrm>
              <a:off x="7962423" y="4025234"/>
              <a:ext cx="580254" cy="197264"/>
            </a:xfrm>
            <a:custGeom>
              <a:avLst/>
              <a:gdLst>
                <a:gd name="T0" fmla="*/ 1401 w 1439"/>
                <a:gd name="T1" fmla="*/ 208 h 524"/>
                <a:gd name="T2" fmla="*/ 1346 w 1439"/>
                <a:gd name="T3" fmla="*/ 237 h 524"/>
                <a:gd name="T4" fmla="*/ 1281 w 1439"/>
                <a:gd name="T5" fmla="*/ 223 h 524"/>
                <a:gd name="T6" fmla="*/ 1194 w 1439"/>
                <a:gd name="T7" fmla="*/ 223 h 524"/>
                <a:gd name="T8" fmla="*/ 1171 w 1439"/>
                <a:gd name="T9" fmla="*/ 320 h 524"/>
                <a:gd name="T10" fmla="*/ 1143 w 1439"/>
                <a:gd name="T11" fmla="*/ 349 h 524"/>
                <a:gd name="T12" fmla="*/ 1107 w 1439"/>
                <a:gd name="T13" fmla="*/ 468 h 524"/>
                <a:gd name="T14" fmla="*/ 1045 w 1439"/>
                <a:gd name="T15" fmla="*/ 486 h 524"/>
                <a:gd name="T16" fmla="*/ 974 w 1439"/>
                <a:gd name="T17" fmla="*/ 462 h 524"/>
                <a:gd name="T18" fmla="*/ 938 w 1439"/>
                <a:gd name="T19" fmla="*/ 469 h 524"/>
                <a:gd name="T20" fmla="*/ 894 w 1439"/>
                <a:gd name="T21" fmla="*/ 512 h 524"/>
                <a:gd name="T22" fmla="*/ 846 w 1439"/>
                <a:gd name="T23" fmla="*/ 506 h 524"/>
                <a:gd name="T24" fmla="*/ 798 w 1439"/>
                <a:gd name="T25" fmla="*/ 524 h 524"/>
                <a:gd name="T26" fmla="*/ 746 w 1439"/>
                <a:gd name="T27" fmla="*/ 476 h 524"/>
                <a:gd name="T28" fmla="*/ 733 w 1439"/>
                <a:gd name="T29" fmla="*/ 419 h 524"/>
                <a:gd name="T30" fmla="*/ 788 w 1439"/>
                <a:gd name="T31" fmla="*/ 448 h 524"/>
                <a:gd name="T32" fmla="*/ 846 w 1439"/>
                <a:gd name="T33" fmla="*/ 432 h 524"/>
                <a:gd name="T34" fmla="*/ 860 w 1439"/>
                <a:gd name="T35" fmla="*/ 360 h 524"/>
                <a:gd name="T36" fmla="*/ 892 w 1439"/>
                <a:gd name="T37" fmla="*/ 344 h 524"/>
                <a:gd name="T38" fmla="*/ 981 w 1439"/>
                <a:gd name="T39" fmla="*/ 325 h 524"/>
                <a:gd name="T40" fmla="*/ 1033 w 1439"/>
                <a:gd name="T41" fmla="*/ 258 h 524"/>
                <a:gd name="T42" fmla="*/ 1068 w 1439"/>
                <a:gd name="T43" fmla="*/ 204 h 524"/>
                <a:gd name="T44" fmla="*/ 1104 w 1439"/>
                <a:gd name="T45" fmla="*/ 248 h 524"/>
                <a:gd name="T46" fmla="*/ 1119 w 1439"/>
                <a:gd name="T47" fmla="*/ 219 h 524"/>
                <a:gd name="T48" fmla="*/ 1155 w 1439"/>
                <a:gd name="T49" fmla="*/ 222 h 524"/>
                <a:gd name="T50" fmla="*/ 1157 w 1439"/>
                <a:gd name="T51" fmla="*/ 168 h 524"/>
                <a:gd name="T52" fmla="*/ 1159 w 1439"/>
                <a:gd name="T53" fmla="*/ 126 h 524"/>
                <a:gd name="T54" fmla="*/ 1214 w 1439"/>
                <a:gd name="T55" fmla="*/ 66 h 524"/>
                <a:gd name="T56" fmla="*/ 1248 w 1439"/>
                <a:gd name="T57" fmla="*/ 0 h 524"/>
                <a:gd name="T58" fmla="*/ 1278 w 1439"/>
                <a:gd name="T59" fmla="*/ 0 h 524"/>
                <a:gd name="T60" fmla="*/ 1319 w 1439"/>
                <a:gd name="T61" fmla="*/ 43 h 524"/>
                <a:gd name="T62" fmla="*/ 1325 w 1439"/>
                <a:gd name="T63" fmla="*/ 80 h 524"/>
                <a:gd name="T64" fmla="*/ 1375 w 1439"/>
                <a:gd name="T65" fmla="*/ 103 h 524"/>
                <a:gd name="T66" fmla="*/ 1439 w 1439"/>
                <a:gd name="T67" fmla="*/ 129 h 524"/>
                <a:gd name="T68" fmla="*/ 1436 w 1439"/>
                <a:gd name="T69" fmla="*/ 162 h 524"/>
                <a:gd name="T70" fmla="*/ 1385 w 1439"/>
                <a:gd name="T71" fmla="*/ 167 h 524"/>
                <a:gd name="T72" fmla="*/ 1401 w 1439"/>
                <a:gd name="T73" fmla="*/ 208 h 524"/>
                <a:gd name="T74" fmla="*/ 75 w 1439"/>
                <a:gd name="T75" fmla="*/ 61 h 524"/>
                <a:gd name="T76" fmla="*/ 83 w 1439"/>
                <a:gd name="T77" fmla="*/ 105 h 524"/>
                <a:gd name="T78" fmla="*/ 133 w 1439"/>
                <a:gd name="T79" fmla="*/ 95 h 524"/>
                <a:gd name="T80" fmla="*/ 155 w 1439"/>
                <a:gd name="T81" fmla="*/ 60 h 524"/>
                <a:gd name="T82" fmla="*/ 173 w 1439"/>
                <a:gd name="T83" fmla="*/ 68 h 524"/>
                <a:gd name="T84" fmla="*/ 220 w 1439"/>
                <a:gd name="T85" fmla="*/ 119 h 524"/>
                <a:gd name="T86" fmla="*/ 254 w 1439"/>
                <a:gd name="T87" fmla="*/ 176 h 524"/>
                <a:gd name="T88" fmla="*/ 260 w 1439"/>
                <a:gd name="T89" fmla="*/ 233 h 524"/>
                <a:gd name="T90" fmla="*/ 253 w 1439"/>
                <a:gd name="T91" fmla="*/ 272 h 524"/>
                <a:gd name="T92" fmla="*/ 261 w 1439"/>
                <a:gd name="T93" fmla="*/ 301 h 524"/>
                <a:gd name="T94" fmla="*/ 268 w 1439"/>
                <a:gd name="T95" fmla="*/ 352 h 524"/>
                <a:gd name="T96" fmla="*/ 295 w 1439"/>
                <a:gd name="T97" fmla="*/ 375 h 524"/>
                <a:gd name="T98" fmla="*/ 326 w 1439"/>
                <a:gd name="T99" fmla="*/ 451 h 524"/>
                <a:gd name="T100" fmla="*/ 325 w 1439"/>
                <a:gd name="T101" fmla="*/ 479 h 524"/>
                <a:gd name="T102" fmla="*/ 271 w 1439"/>
                <a:gd name="T103" fmla="*/ 485 h 524"/>
                <a:gd name="T104" fmla="*/ 199 w 1439"/>
                <a:gd name="T105" fmla="*/ 422 h 524"/>
                <a:gd name="T106" fmla="*/ 109 w 1439"/>
                <a:gd name="T107" fmla="*/ 354 h 524"/>
                <a:gd name="T108" fmla="*/ 99 w 1439"/>
                <a:gd name="T109" fmla="*/ 311 h 524"/>
                <a:gd name="T110" fmla="*/ 54 w 1439"/>
                <a:gd name="T111" fmla="*/ 254 h 524"/>
                <a:gd name="T112" fmla="*/ 42 w 1439"/>
                <a:gd name="T113" fmla="*/ 184 h 524"/>
                <a:gd name="T114" fmla="*/ 13 w 1439"/>
                <a:gd name="T115" fmla="*/ 137 h 524"/>
                <a:gd name="T116" fmla="*/ 18 w 1439"/>
                <a:gd name="T117" fmla="*/ 75 h 524"/>
                <a:gd name="T118" fmla="*/ 0 w 1439"/>
                <a:gd name="T119" fmla="*/ 39 h 524"/>
                <a:gd name="T120" fmla="*/ 12 w 1439"/>
                <a:gd name="T121" fmla="*/ 24 h 524"/>
                <a:gd name="T122" fmla="*/ 75 w 1439"/>
                <a:gd name="T123" fmla="*/ 61 h 5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439" h="524">
                  <a:moveTo>
                    <a:pt x="1401" y="208"/>
                  </a:moveTo>
                  <a:lnTo>
                    <a:pt x="1346" y="237"/>
                  </a:lnTo>
                  <a:lnTo>
                    <a:pt x="1281" y="223"/>
                  </a:lnTo>
                  <a:lnTo>
                    <a:pt x="1194" y="223"/>
                  </a:lnTo>
                  <a:lnTo>
                    <a:pt x="1171" y="320"/>
                  </a:lnTo>
                  <a:lnTo>
                    <a:pt x="1143" y="349"/>
                  </a:lnTo>
                  <a:lnTo>
                    <a:pt x="1107" y="468"/>
                  </a:lnTo>
                  <a:lnTo>
                    <a:pt x="1045" y="486"/>
                  </a:lnTo>
                  <a:lnTo>
                    <a:pt x="974" y="462"/>
                  </a:lnTo>
                  <a:lnTo>
                    <a:pt x="938" y="469"/>
                  </a:lnTo>
                  <a:lnTo>
                    <a:pt x="894" y="512"/>
                  </a:lnTo>
                  <a:lnTo>
                    <a:pt x="846" y="506"/>
                  </a:lnTo>
                  <a:lnTo>
                    <a:pt x="798" y="524"/>
                  </a:lnTo>
                  <a:lnTo>
                    <a:pt x="746" y="476"/>
                  </a:lnTo>
                  <a:lnTo>
                    <a:pt x="733" y="419"/>
                  </a:lnTo>
                  <a:lnTo>
                    <a:pt x="788" y="448"/>
                  </a:lnTo>
                  <a:lnTo>
                    <a:pt x="846" y="432"/>
                  </a:lnTo>
                  <a:lnTo>
                    <a:pt x="860" y="360"/>
                  </a:lnTo>
                  <a:lnTo>
                    <a:pt x="892" y="344"/>
                  </a:lnTo>
                  <a:lnTo>
                    <a:pt x="981" y="325"/>
                  </a:lnTo>
                  <a:lnTo>
                    <a:pt x="1033" y="258"/>
                  </a:lnTo>
                  <a:lnTo>
                    <a:pt x="1068" y="204"/>
                  </a:lnTo>
                  <a:lnTo>
                    <a:pt x="1104" y="248"/>
                  </a:lnTo>
                  <a:lnTo>
                    <a:pt x="1119" y="219"/>
                  </a:lnTo>
                  <a:lnTo>
                    <a:pt x="1155" y="222"/>
                  </a:lnTo>
                  <a:lnTo>
                    <a:pt x="1157" y="168"/>
                  </a:lnTo>
                  <a:lnTo>
                    <a:pt x="1159" y="126"/>
                  </a:lnTo>
                  <a:lnTo>
                    <a:pt x="1214" y="66"/>
                  </a:lnTo>
                  <a:lnTo>
                    <a:pt x="1248" y="0"/>
                  </a:lnTo>
                  <a:lnTo>
                    <a:pt x="1278" y="0"/>
                  </a:lnTo>
                  <a:lnTo>
                    <a:pt x="1319" y="43"/>
                  </a:lnTo>
                  <a:lnTo>
                    <a:pt x="1325" y="80"/>
                  </a:lnTo>
                  <a:lnTo>
                    <a:pt x="1375" y="103"/>
                  </a:lnTo>
                  <a:lnTo>
                    <a:pt x="1439" y="129"/>
                  </a:lnTo>
                  <a:lnTo>
                    <a:pt x="1436" y="162"/>
                  </a:lnTo>
                  <a:lnTo>
                    <a:pt x="1385" y="167"/>
                  </a:lnTo>
                  <a:lnTo>
                    <a:pt x="1401" y="208"/>
                  </a:lnTo>
                  <a:moveTo>
                    <a:pt x="75" y="61"/>
                  </a:moveTo>
                  <a:lnTo>
                    <a:pt x="83" y="105"/>
                  </a:lnTo>
                  <a:lnTo>
                    <a:pt x="133" y="95"/>
                  </a:lnTo>
                  <a:lnTo>
                    <a:pt x="155" y="60"/>
                  </a:lnTo>
                  <a:lnTo>
                    <a:pt x="173" y="68"/>
                  </a:lnTo>
                  <a:lnTo>
                    <a:pt x="220" y="119"/>
                  </a:lnTo>
                  <a:lnTo>
                    <a:pt x="254" y="176"/>
                  </a:lnTo>
                  <a:lnTo>
                    <a:pt x="260" y="233"/>
                  </a:lnTo>
                  <a:lnTo>
                    <a:pt x="253" y="272"/>
                  </a:lnTo>
                  <a:lnTo>
                    <a:pt x="261" y="301"/>
                  </a:lnTo>
                  <a:lnTo>
                    <a:pt x="268" y="352"/>
                  </a:lnTo>
                  <a:lnTo>
                    <a:pt x="295" y="375"/>
                  </a:lnTo>
                  <a:lnTo>
                    <a:pt x="326" y="451"/>
                  </a:lnTo>
                  <a:lnTo>
                    <a:pt x="325" y="479"/>
                  </a:lnTo>
                  <a:lnTo>
                    <a:pt x="271" y="485"/>
                  </a:lnTo>
                  <a:lnTo>
                    <a:pt x="199" y="422"/>
                  </a:lnTo>
                  <a:lnTo>
                    <a:pt x="109" y="354"/>
                  </a:lnTo>
                  <a:lnTo>
                    <a:pt x="99" y="311"/>
                  </a:lnTo>
                  <a:lnTo>
                    <a:pt x="54" y="254"/>
                  </a:lnTo>
                  <a:lnTo>
                    <a:pt x="42" y="184"/>
                  </a:lnTo>
                  <a:lnTo>
                    <a:pt x="13" y="137"/>
                  </a:lnTo>
                  <a:lnTo>
                    <a:pt x="18" y="75"/>
                  </a:lnTo>
                  <a:lnTo>
                    <a:pt x="0" y="39"/>
                  </a:lnTo>
                  <a:lnTo>
                    <a:pt x="12" y="24"/>
                  </a:lnTo>
                  <a:lnTo>
                    <a:pt x="75" y="61"/>
                  </a:lnTo>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64" name="Freeform 163"/>
            <p:cNvSpPr>
              <a:spLocks/>
            </p:cNvSpPr>
            <p:nvPr/>
          </p:nvSpPr>
          <p:spPr bwMode="auto">
            <a:xfrm>
              <a:off x="9822210" y="4896611"/>
              <a:ext cx="71086" cy="74557"/>
            </a:xfrm>
            <a:custGeom>
              <a:avLst/>
              <a:gdLst>
                <a:gd name="T0" fmla="*/ 26 w 43"/>
                <a:gd name="T1" fmla="*/ 20 h 48"/>
                <a:gd name="T2" fmla="*/ 37 w 43"/>
                <a:gd name="T3" fmla="*/ 33 h 48"/>
                <a:gd name="T4" fmla="*/ 43 w 43"/>
                <a:gd name="T5" fmla="*/ 43 h 48"/>
                <a:gd name="T6" fmla="*/ 35 w 43"/>
                <a:gd name="T7" fmla="*/ 48 h 48"/>
                <a:gd name="T8" fmla="*/ 27 w 43"/>
                <a:gd name="T9" fmla="*/ 42 h 48"/>
                <a:gd name="T10" fmla="*/ 17 w 43"/>
                <a:gd name="T11" fmla="*/ 33 h 48"/>
                <a:gd name="T12" fmla="*/ 8 w 43"/>
                <a:gd name="T13" fmla="*/ 22 h 48"/>
                <a:gd name="T14" fmla="*/ 0 w 43"/>
                <a:gd name="T15" fmla="*/ 7 h 48"/>
                <a:gd name="T16" fmla="*/ 0 w 43"/>
                <a:gd name="T17" fmla="*/ 0 h 48"/>
                <a:gd name="T18" fmla="*/ 7 w 43"/>
                <a:gd name="T19" fmla="*/ 0 h 48"/>
                <a:gd name="T20" fmla="*/ 16 w 43"/>
                <a:gd name="T21" fmla="*/ 8 h 48"/>
                <a:gd name="T22" fmla="*/ 22 w 43"/>
                <a:gd name="T23" fmla="*/ 15 h 48"/>
                <a:gd name="T24" fmla="*/ 26 w 43"/>
                <a:gd name="T25" fmla="*/ 2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3" h="48">
                  <a:moveTo>
                    <a:pt x="26" y="20"/>
                  </a:moveTo>
                  <a:lnTo>
                    <a:pt x="37" y="33"/>
                  </a:lnTo>
                  <a:lnTo>
                    <a:pt x="43" y="43"/>
                  </a:lnTo>
                  <a:lnTo>
                    <a:pt x="35" y="48"/>
                  </a:lnTo>
                  <a:lnTo>
                    <a:pt x="27" y="42"/>
                  </a:lnTo>
                  <a:lnTo>
                    <a:pt x="17" y="33"/>
                  </a:lnTo>
                  <a:lnTo>
                    <a:pt x="8" y="22"/>
                  </a:lnTo>
                  <a:lnTo>
                    <a:pt x="0" y="7"/>
                  </a:lnTo>
                  <a:lnTo>
                    <a:pt x="0" y="0"/>
                  </a:lnTo>
                  <a:lnTo>
                    <a:pt x="7" y="0"/>
                  </a:lnTo>
                  <a:lnTo>
                    <a:pt x="16" y="8"/>
                  </a:lnTo>
                  <a:lnTo>
                    <a:pt x="22" y="15"/>
                  </a:lnTo>
                  <a:lnTo>
                    <a:pt x="26" y="2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65" name="Freeform 164"/>
            <p:cNvSpPr>
              <a:spLocks/>
            </p:cNvSpPr>
            <p:nvPr/>
          </p:nvSpPr>
          <p:spPr bwMode="auto">
            <a:xfrm>
              <a:off x="7268103" y="3267242"/>
              <a:ext cx="251278" cy="128922"/>
            </a:xfrm>
            <a:custGeom>
              <a:avLst/>
              <a:gdLst>
                <a:gd name="T0" fmla="*/ 146 w 152"/>
                <a:gd name="T1" fmla="*/ 52 h 83"/>
                <a:gd name="T2" fmla="*/ 146 w 152"/>
                <a:gd name="T3" fmla="*/ 61 h 83"/>
                <a:gd name="T4" fmla="*/ 152 w 152"/>
                <a:gd name="T5" fmla="*/ 75 h 83"/>
                <a:gd name="T6" fmla="*/ 151 w 152"/>
                <a:gd name="T7" fmla="*/ 83 h 83"/>
                <a:gd name="T8" fmla="*/ 136 w 152"/>
                <a:gd name="T9" fmla="*/ 83 h 83"/>
                <a:gd name="T10" fmla="*/ 114 w 152"/>
                <a:gd name="T11" fmla="*/ 78 h 83"/>
                <a:gd name="T12" fmla="*/ 100 w 152"/>
                <a:gd name="T13" fmla="*/ 76 h 83"/>
                <a:gd name="T14" fmla="*/ 88 w 152"/>
                <a:gd name="T15" fmla="*/ 66 h 83"/>
                <a:gd name="T16" fmla="*/ 63 w 152"/>
                <a:gd name="T17" fmla="*/ 63 h 83"/>
                <a:gd name="T18" fmla="*/ 37 w 152"/>
                <a:gd name="T19" fmla="*/ 51 h 83"/>
                <a:gd name="T20" fmla="*/ 18 w 152"/>
                <a:gd name="T21" fmla="*/ 41 h 83"/>
                <a:gd name="T22" fmla="*/ 0 w 152"/>
                <a:gd name="T23" fmla="*/ 33 h 83"/>
                <a:gd name="T24" fmla="*/ 3 w 152"/>
                <a:gd name="T25" fmla="*/ 14 h 83"/>
                <a:gd name="T26" fmla="*/ 12 w 152"/>
                <a:gd name="T27" fmla="*/ 4 h 83"/>
                <a:gd name="T28" fmla="*/ 18 w 152"/>
                <a:gd name="T29" fmla="*/ 0 h 83"/>
                <a:gd name="T30" fmla="*/ 34 w 152"/>
                <a:gd name="T31" fmla="*/ 6 h 83"/>
                <a:gd name="T32" fmla="*/ 54 w 152"/>
                <a:gd name="T33" fmla="*/ 19 h 83"/>
                <a:gd name="T34" fmla="*/ 65 w 152"/>
                <a:gd name="T35" fmla="*/ 22 h 83"/>
                <a:gd name="T36" fmla="*/ 73 w 152"/>
                <a:gd name="T37" fmla="*/ 32 h 83"/>
                <a:gd name="T38" fmla="*/ 88 w 152"/>
                <a:gd name="T39" fmla="*/ 36 h 83"/>
                <a:gd name="T40" fmla="*/ 104 w 152"/>
                <a:gd name="T41" fmla="*/ 45 h 83"/>
                <a:gd name="T42" fmla="*/ 125 w 152"/>
                <a:gd name="T43" fmla="*/ 50 h 83"/>
                <a:gd name="T44" fmla="*/ 146 w 152"/>
                <a:gd name="T45" fmla="*/ 52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52" h="83">
                  <a:moveTo>
                    <a:pt x="146" y="52"/>
                  </a:moveTo>
                  <a:lnTo>
                    <a:pt x="146" y="61"/>
                  </a:lnTo>
                  <a:lnTo>
                    <a:pt x="152" y="75"/>
                  </a:lnTo>
                  <a:lnTo>
                    <a:pt x="151" y="83"/>
                  </a:lnTo>
                  <a:lnTo>
                    <a:pt x="136" y="83"/>
                  </a:lnTo>
                  <a:lnTo>
                    <a:pt x="114" y="78"/>
                  </a:lnTo>
                  <a:lnTo>
                    <a:pt x="100" y="76"/>
                  </a:lnTo>
                  <a:lnTo>
                    <a:pt x="88" y="66"/>
                  </a:lnTo>
                  <a:lnTo>
                    <a:pt x="63" y="63"/>
                  </a:lnTo>
                  <a:lnTo>
                    <a:pt x="37" y="51"/>
                  </a:lnTo>
                  <a:lnTo>
                    <a:pt x="18" y="41"/>
                  </a:lnTo>
                  <a:lnTo>
                    <a:pt x="0" y="33"/>
                  </a:lnTo>
                  <a:lnTo>
                    <a:pt x="3" y="14"/>
                  </a:lnTo>
                  <a:lnTo>
                    <a:pt x="12" y="4"/>
                  </a:lnTo>
                  <a:lnTo>
                    <a:pt x="18" y="0"/>
                  </a:lnTo>
                  <a:lnTo>
                    <a:pt x="34" y="6"/>
                  </a:lnTo>
                  <a:lnTo>
                    <a:pt x="54" y="19"/>
                  </a:lnTo>
                  <a:lnTo>
                    <a:pt x="65" y="22"/>
                  </a:lnTo>
                  <a:lnTo>
                    <a:pt x="73" y="32"/>
                  </a:lnTo>
                  <a:lnTo>
                    <a:pt x="88" y="36"/>
                  </a:lnTo>
                  <a:lnTo>
                    <a:pt x="104" y="45"/>
                  </a:lnTo>
                  <a:lnTo>
                    <a:pt x="125" y="50"/>
                  </a:lnTo>
                  <a:lnTo>
                    <a:pt x="146" y="52"/>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66" name="Freeform 165"/>
            <p:cNvSpPr>
              <a:spLocks noEditPoints="1"/>
            </p:cNvSpPr>
            <p:nvPr/>
          </p:nvSpPr>
          <p:spPr bwMode="auto">
            <a:xfrm>
              <a:off x="9437028" y="5359482"/>
              <a:ext cx="538925" cy="389869"/>
            </a:xfrm>
            <a:custGeom>
              <a:avLst/>
              <a:gdLst>
                <a:gd name="T0" fmla="*/ 1141 w 1337"/>
                <a:gd name="T1" fmla="*/ 233 h 1028"/>
                <a:gd name="T2" fmla="*/ 1195 w 1337"/>
                <a:gd name="T3" fmla="*/ 199 h 1028"/>
                <a:gd name="T4" fmla="*/ 1204 w 1337"/>
                <a:gd name="T5" fmla="*/ 290 h 1028"/>
                <a:gd name="T6" fmla="*/ 1308 w 1337"/>
                <a:gd name="T7" fmla="*/ 265 h 1028"/>
                <a:gd name="T8" fmla="*/ 1271 w 1337"/>
                <a:gd name="T9" fmla="*/ 350 h 1028"/>
                <a:gd name="T10" fmla="*/ 1164 w 1337"/>
                <a:gd name="T11" fmla="*/ 397 h 1028"/>
                <a:gd name="T12" fmla="*/ 1109 w 1337"/>
                <a:gd name="T13" fmla="*/ 459 h 1028"/>
                <a:gd name="T14" fmla="*/ 1030 w 1337"/>
                <a:gd name="T15" fmla="*/ 521 h 1028"/>
                <a:gd name="T16" fmla="*/ 876 w 1337"/>
                <a:gd name="T17" fmla="*/ 612 h 1028"/>
                <a:gd name="T18" fmla="*/ 861 w 1337"/>
                <a:gd name="T19" fmla="*/ 578 h 1028"/>
                <a:gd name="T20" fmla="*/ 960 w 1337"/>
                <a:gd name="T21" fmla="*/ 462 h 1028"/>
                <a:gd name="T22" fmla="*/ 931 w 1337"/>
                <a:gd name="T23" fmla="*/ 397 h 1028"/>
                <a:gd name="T24" fmla="*/ 1055 w 1337"/>
                <a:gd name="T25" fmla="*/ 303 h 1028"/>
                <a:gd name="T26" fmla="*/ 1093 w 1337"/>
                <a:gd name="T27" fmla="*/ 191 h 1028"/>
                <a:gd name="T28" fmla="*/ 1092 w 1337"/>
                <a:gd name="T29" fmla="*/ 141 h 1028"/>
                <a:gd name="T30" fmla="*/ 1084 w 1337"/>
                <a:gd name="T31" fmla="*/ 6 h 1028"/>
                <a:gd name="T32" fmla="*/ 1126 w 1337"/>
                <a:gd name="T33" fmla="*/ 47 h 1028"/>
                <a:gd name="T34" fmla="*/ 1144 w 1337"/>
                <a:gd name="T35" fmla="*/ 144 h 1028"/>
                <a:gd name="T36" fmla="*/ 761 w 1337"/>
                <a:gd name="T37" fmla="*/ 582 h 1028"/>
                <a:gd name="T38" fmla="*/ 829 w 1337"/>
                <a:gd name="T39" fmla="*/ 583 h 1028"/>
                <a:gd name="T40" fmla="*/ 749 w 1337"/>
                <a:gd name="T41" fmla="*/ 658 h 1028"/>
                <a:gd name="T42" fmla="*/ 597 w 1337"/>
                <a:gd name="T43" fmla="*/ 754 h 1028"/>
                <a:gd name="T44" fmla="*/ 537 w 1337"/>
                <a:gd name="T45" fmla="*/ 795 h 1028"/>
                <a:gd name="T46" fmla="*/ 393 w 1337"/>
                <a:gd name="T47" fmla="*/ 882 h 1028"/>
                <a:gd name="T48" fmla="*/ 202 w 1337"/>
                <a:gd name="T49" fmla="*/ 1004 h 1028"/>
                <a:gd name="T50" fmla="*/ 88 w 1337"/>
                <a:gd name="T51" fmla="*/ 1026 h 1028"/>
                <a:gd name="T52" fmla="*/ 0 w 1337"/>
                <a:gd name="T53" fmla="*/ 993 h 1028"/>
                <a:gd name="T54" fmla="*/ 99 w 1337"/>
                <a:gd name="T55" fmla="*/ 900 h 1028"/>
                <a:gd name="T56" fmla="*/ 304 w 1337"/>
                <a:gd name="T57" fmla="*/ 801 h 1028"/>
                <a:gd name="T58" fmla="*/ 469 w 1337"/>
                <a:gd name="T59" fmla="*/ 725 h 1028"/>
                <a:gd name="T60" fmla="*/ 619 w 1337"/>
                <a:gd name="T61" fmla="*/ 619 h 1028"/>
                <a:gd name="T62" fmla="*/ 704 w 1337"/>
                <a:gd name="T63" fmla="*/ 550 h 1028"/>
                <a:gd name="T64" fmla="*/ 770 w 1337"/>
                <a:gd name="T65" fmla="*/ 547 h 10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7" h="1028">
                  <a:moveTo>
                    <a:pt x="1144" y="144"/>
                  </a:moveTo>
                  <a:lnTo>
                    <a:pt x="1141" y="233"/>
                  </a:lnTo>
                  <a:lnTo>
                    <a:pt x="1178" y="176"/>
                  </a:lnTo>
                  <a:lnTo>
                    <a:pt x="1195" y="199"/>
                  </a:lnTo>
                  <a:lnTo>
                    <a:pt x="1166" y="263"/>
                  </a:lnTo>
                  <a:lnTo>
                    <a:pt x="1204" y="290"/>
                  </a:lnTo>
                  <a:lnTo>
                    <a:pt x="1247" y="297"/>
                  </a:lnTo>
                  <a:lnTo>
                    <a:pt x="1308" y="265"/>
                  </a:lnTo>
                  <a:lnTo>
                    <a:pt x="1337" y="275"/>
                  </a:lnTo>
                  <a:lnTo>
                    <a:pt x="1271" y="350"/>
                  </a:lnTo>
                  <a:lnTo>
                    <a:pt x="1216" y="399"/>
                  </a:lnTo>
                  <a:lnTo>
                    <a:pt x="1164" y="397"/>
                  </a:lnTo>
                  <a:lnTo>
                    <a:pt x="1128" y="423"/>
                  </a:lnTo>
                  <a:lnTo>
                    <a:pt x="1109" y="459"/>
                  </a:lnTo>
                  <a:lnTo>
                    <a:pt x="1088" y="475"/>
                  </a:lnTo>
                  <a:lnTo>
                    <a:pt x="1030" y="521"/>
                  </a:lnTo>
                  <a:lnTo>
                    <a:pt x="954" y="578"/>
                  </a:lnTo>
                  <a:lnTo>
                    <a:pt x="876" y="612"/>
                  </a:lnTo>
                  <a:lnTo>
                    <a:pt x="881" y="590"/>
                  </a:lnTo>
                  <a:lnTo>
                    <a:pt x="861" y="578"/>
                  </a:lnTo>
                  <a:lnTo>
                    <a:pt x="950" y="508"/>
                  </a:lnTo>
                  <a:lnTo>
                    <a:pt x="960" y="462"/>
                  </a:lnTo>
                  <a:lnTo>
                    <a:pt x="908" y="428"/>
                  </a:lnTo>
                  <a:lnTo>
                    <a:pt x="931" y="397"/>
                  </a:lnTo>
                  <a:lnTo>
                    <a:pt x="1001" y="368"/>
                  </a:lnTo>
                  <a:lnTo>
                    <a:pt x="1055" y="303"/>
                  </a:lnTo>
                  <a:lnTo>
                    <a:pt x="1087" y="248"/>
                  </a:lnTo>
                  <a:lnTo>
                    <a:pt x="1093" y="191"/>
                  </a:lnTo>
                  <a:lnTo>
                    <a:pt x="1104" y="176"/>
                  </a:lnTo>
                  <a:lnTo>
                    <a:pt x="1092" y="141"/>
                  </a:lnTo>
                  <a:lnTo>
                    <a:pt x="1080" y="66"/>
                  </a:lnTo>
                  <a:lnTo>
                    <a:pt x="1084" y="6"/>
                  </a:lnTo>
                  <a:lnTo>
                    <a:pt x="1114" y="0"/>
                  </a:lnTo>
                  <a:lnTo>
                    <a:pt x="1126" y="47"/>
                  </a:lnTo>
                  <a:lnTo>
                    <a:pt x="1169" y="69"/>
                  </a:lnTo>
                  <a:lnTo>
                    <a:pt x="1144" y="144"/>
                  </a:lnTo>
                  <a:moveTo>
                    <a:pt x="770" y="547"/>
                  </a:moveTo>
                  <a:lnTo>
                    <a:pt x="761" y="582"/>
                  </a:lnTo>
                  <a:lnTo>
                    <a:pt x="834" y="548"/>
                  </a:lnTo>
                  <a:lnTo>
                    <a:pt x="829" y="583"/>
                  </a:lnTo>
                  <a:lnTo>
                    <a:pt x="803" y="619"/>
                  </a:lnTo>
                  <a:lnTo>
                    <a:pt x="749" y="658"/>
                  </a:lnTo>
                  <a:lnTo>
                    <a:pt x="657" y="720"/>
                  </a:lnTo>
                  <a:lnTo>
                    <a:pt x="597" y="754"/>
                  </a:lnTo>
                  <a:lnTo>
                    <a:pt x="590" y="794"/>
                  </a:lnTo>
                  <a:lnTo>
                    <a:pt x="537" y="795"/>
                  </a:lnTo>
                  <a:lnTo>
                    <a:pt x="454" y="827"/>
                  </a:lnTo>
                  <a:lnTo>
                    <a:pt x="393" y="882"/>
                  </a:lnTo>
                  <a:lnTo>
                    <a:pt x="285" y="966"/>
                  </a:lnTo>
                  <a:lnTo>
                    <a:pt x="202" y="1004"/>
                  </a:lnTo>
                  <a:lnTo>
                    <a:pt x="148" y="1028"/>
                  </a:lnTo>
                  <a:lnTo>
                    <a:pt x="88" y="1026"/>
                  </a:lnTo>
                  <a:lnTo>
                    <a:pt x="68" y="998"/>
                  </a:lnTo>
                  <a:lnTo>
                    <a:pt x="0" y="993"/>
                  </a:lnTo>
                  <a:lnTo>
                    <a:pt x="13" y="962"/>
                  </a:lnTo>
                  <a:lnTo>
                    <a:pt x="99" y="900"/>
                  </a:lnTo>
                  <a:lnTo>
                    <a:pt x="248" y="817"/>
                  </a:lnTo>
                  <a:lnTo>
                    <a:pt x="304" y="801"/>
                  </a:lnTo>
                  <a:lnTo>
                    <a:pt x="378" y="769"/>
                  </a:lnTo>
                  <a:lnTo>
                    <a:pt x="469" y="725"/>
                  </a:lnTo>
                  <a:lnTo>
                    <a:pt x="543" y="681"/>
                  </a:lnTo>
                  <a:lnTo>
                    <a:pt x="619" y="619"/>
                  </a:lnTo>
                  <a:lnTo>
                    <a:pt x="661" y="597"/>
                  </a:lnTo>
                  <a:lnTo>
                    <a:pt x="704" y="550"/>
                  </a:lnTo>
                  <a:lnTo>
                    <a:pt x="780" y="511"/>
                  </a:lnTo>
                  <a:lnTo>
                    <a:pt x="770" y="547"/>
                  </a:lnTo>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67" name="Freeform 166"/>
            <p:cNvSpPr>
              <a:spLocks/>
            </p:cNvSpPr>
            <p:nvPr/>
          </p:nvSpPr>
          <p:spPr bwMode="auto">
            <a:xfrm>
              <a:off x="6701073" y="3051339"/>
              <a:ext cx="448003" cy="431806"/>
            </a:xfrm>
            <a:custGeom>
              <a:avLst/>
              <a:gdLst>
                <a:gd name="T0" fmla="*/ 232 w 271"/>
                <a:gd name="T1" fmla="*/ 9 h 278"/>
                <a:gd name="T2" fmla="*/ 271 w 271"/>
                <a:gd name="T3" fmla="*/ 33 h 278"/>
                <a:gd name="T4" fmla="*/ 241 w 271"/>
                <a:gd name="T5" fmla="*/ 54 h 278"/>
                <a:gd name="T6" fmla="*/ 207 w 271"/>
                <a:gd name="T7" fmla="*/ 58 h 278"/>
                <a:gd name="T8" fmla="*/ 226 w 271"/>
                <a:gd name="T9" fmla="*/ 90 h 278"/>
                <a:gd name="T10" fmla="*/ 230 w 271"/>
                <a:gd name="T11" fmla="*/ 112 h 278"/>
                <a:gd name="T12" fmla="*/ 221 w 271"/>
                <a:gd name="T13" fmla="*/ 148 h 278"/>
                <a:gd name="T14" fmla="*/ 199 w 271"/>
                <a:gd name="T15" fmla="*/ 191 h 278"/>
                <a:gd name="T16" fmla="*/ 162 w 271"/>
                <a:gd name="T17" fmla="*/ 211 h 278"/>
                <a:gd name="T18" fmla="*/ 180 w 271"/>
                <a:gd name="T19" fmla="*/ 236 h 278"/>
                <a:gd name="T20" fmla="*/ 198 w 271"/>
                <a:gd name="T21" fmla="*/ 265 h 278"/>
                <a:gd name="T22" fmla="*/ 149 w 271"/>
                <a:gd name="T23" fmla="*/ 278 h 278"/>
                <a:gd name="T24" fmla="*/ 127 w 271"/>
                <a:gd name="T25" fmla="*/ 258 h 278"/>
                <a:gd name="T26" fmla="*/ 79 w 271"/>
                <a:gd name="T27" fmla="*/ 246 h 278"/>
                <a:gd name="T28" fmla="*/ 25 w 271"/>
                <a:gd name="T29" fmla="*/ 249 h 278"/>
                <a:gd name="T30" fmla="*/ 53 w 271"/>
                <a:gd name="T31" fmla="*/ 214 h 278"/>
                <a:gd name="T32" fmla="*/ 41 w 271"/>
                <a:gd name="T33" fmla="*/ 202 h 278"/>
                <a:gd name="T34" fmla="*/ 19 w 271"/>
                <a:gd name="T35" fmla="*/ 174 h 278"/>
                <a:gd name="T36" fmla="*/ 0 w 271"/>
                <a:gd name="T37" fmla="*/ 151 h 278"/>
                <a:gd name="T38" fmla="*/ 48 w 271"/>
                <a:gd name="T39" fmla="*/ 158 h 278"/>
                <a:gd name="T40" fmla="*/ 62 w 271"/>
                <a:gd name="T41" fmla="*/ 156 h 278"/>
                <a:gd name="T42" fmla="*/ 96 w 271"/>
                <a:gd name="T43" fmla="*/ 150 h 278"/>
                <a:gd name="T44" fmla="*/ 101 w 271"/>
                <a:gd name="T45" fmla="*/ 120 h 278"/>
                <a:gd name="T46" fmla="*/ 115 w 271"/>
                <a:gd name="T47" fmla="*/ 114 h 278"/>
                <a:gd name="T48" fmla="*/ 135 w 271"/>
                <a:gd name="T49" fmla="*/ 114 h 278"/>
                <a:gd name="T50" fmla="*/ 137 w 271"/>
                <a:gd name="T51" fmla="*/ 95 h 278"/>
                <a:gd name="T52" fmla="*/ 152 w 271"/>
                <a:gd name="T53" fmla="*/ 78 h 278"/>
                <a:gd name="T54" fmla="*/ 158 w 271"/>
                <a:gd name="T55" fmla="*/ 65 h 278"/>
                <a:gd name="T56" fmla="*/ 159 w 271"/>
                <a:gd name="T57" fmla="*/ 49 h 278"/>
                <a:gd name="T58" fmla="*/ 161 w 271"/>
                <a:gd name="T59" fmla="*/ 30 h 278"/>
                <a:gd name="T60" fmla="*/ 163 w 271"/>
                <a:gd name="T61" fmla="*/ 12 h 278"/>
                <a:gd name="T62" fmla="*/ 199 w 271"/>
                <a:gd name="T63" fmla="*/ 6 h 278"/>
                <a:gd name="T64" fmla="*/ 216 w 271"/>
                <a:gd name="T65" fmla="*/ 0 h 2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71" h="278">
                  <a:moveTo>
                    <a:pt x="216" y="0"/>
                  </a:moveTo>
                  <a:lnTo>
                    <a:pt x="232" y="9"/>
                  </a:lnTo>
                  <a:lnTo>
                    <a:pt x="241" y="25"/>
                  </a:lnTo>
                  <a:lnTo>
                    <a:pt x="271" y="33"/>
                  </a:lnTo>
                  <a:lnTo>
                    <a:pt x="259" y="51"/>
                  </a:lnTo>
                  <a:lnTo>
                    <a:pt x="241" y="54"/>
                  </a:lnTo>
                  <a:lnTo>
                    <a:pt x="213" y="49"/>
                  </a:lnTo>
                  <a:lnTo>
                    <a:pt x="207" y="58"/>
                  </a:lnTo>
                  <a:lnTo>
                    <a:pt x="217" y="76"/>
                  </a:lnTo>
                  <a:lnTo>
                    <a:pt x="226" y="90"/>
                  </a:lnTo>
                  <a:lnTo>
                    <a:pt x="243" y="100"/>
                  </a:lnTo>
                  <a:lnTo>
                    <a:pt x="230" y="112"/>
                  </a:lnTo>
                  <a:lnTo>
                    <a:pt x="234" y="127"/>
                  </a:lnTo>
                  <a:lnTo>
                    <a:pt x="221" y="148"/>
                  </a:lnTo>
                  <a:lnTo>
                    <a:pt x="214" y="169"/>
                  </a:lnTo>
                  <a:lnTo>
                    <a:pt x="199" y="191"/>
                  </a:lnTo>
                  <a:lnTo>
                    <a:pt x="178" y="189"/>
                  </a:lnTo>
                  <a:lnTo>
                    <a:pt x="162" y="211"/>
                  </a:lnTo>
                  <a:lnTo>
                    <a:pt x="176" y="220"/>
                  </a:lnTo>
                  <a:lnTo>
                    <a:pt x="180" y="236"/>
                  </a:lnTo>
                  <a:lnTo>
                    <a:pt x="192" y="246"/>
                  </a:lnTo>
                  <a:lnTo>
                    <a:pt x="198" y="265"/>
                  </a:lnTo>
                  <a:lnTo>
                    <a:pt x="159" y="264"/>
                  </a:lnTo>
                  <a:lnTo>
                    <a:pt x="149" y="278"/>
                  </a:lnTo>
                  <a:lnTo>
                    <a:pt x="135" y="273"/>
                  </a:lnTo>
                  <a:lnTo>
                    <a:pt x="127" y="258"/>
                  </a:lnTo>
                  <a:lnTo>
                    <a:pt x="111" y="242"/>
                  </a:lnTo>
                  <a:lnTo>
                    <a:pt x="79" y="246"/>
                  </a:lnTo>
                  <a:lnTo>
                    <a:pt x="50" y="246"/>
                  </a:lnTo>
                  <a:lnTo>
                    <a:pt x="25" y="249"/>
                  </a:lnTo>
                  <a:lnTo>
                    <a:pt x="29" y="225"/>
                  </a:lnTo>
                  <a:lnTo>
                    <a:pt x="53" y="214"/>
                  </a:lnTo>
                  <a:lnTo>
                    <a:pt x="50" y="205"/>
                  </a:lnTo>
                  <a:lnTo>
                    <a:pt x="41" y="202"/>
                  </a:lnTo>
                  <a:lnTo>
                    <a:pt x="38" y="183"/>
                  </a:lnTo>
                  <a:lnTo>
                    <a:pt x="19" y="174"/>
                  </a:lnTo>
                  <a:lnTo>
                    <a:pt x="10" y="162"/>
                  </a:lnTo>
                  <a:lnTo>
                    <a:pt x="0" y="151"/>
                  </a:lnTo>
                  <a:lnTo>
                    <a:pt x="31" y="161"/>
                  </a:lnTo>
                  <a:lnTo>
                    <a:pt x="48" y="158"/>
                  </a:lnTo>
                  <a:lnTo>
                    <a:pt x="59" y="161"/>
                  </a:lnTo>
                  <a:lnTo>
                    <a:pt x="62" y="156"/>
                  </a:lnTo>
                  <a:lnTo>
                    <a:pt x="75" y="158"/>
                  </a:lnTo>
                  <a:lnTo>
                    <a:pt x="96" y="150"/>
                  </a:lnTo>
                  <a:lnTo>
                    <a:pt x="93" y="132"/>
                  </a:lnTo>
                  <a:lnTo>
                    <a:pt x="101" y="120"/>
                  </a:lnTo>
                  <a:lnTo>
                    <a:pt x="114" y="120"/>
                  </a:lnTo>
                  <a:lnTo>
                    <a:pt x="115" y="114"/>
                  </a:lnTo>
                  <a:lnTo>
                    <a:pt x="128" y="112"/>
                  </a:lnTo>
                  <a:lnTo>
                    <a:pt x="135" y="114"/>
                  </a:lnTo>
                  <a:lnTo>
                    <a:pt x="140" y="108"/>
                  </a:lnTo>
                  <a:lnTo>
                    <a:pt x="137" y="95"/>
                  </a:lnTo>
                  <a:lnTo>
                    <a:pt x="142" y="83"/>
                  </a:lnTo>
                  <a:lnTo>
                    <a:pt x="152" y="78"/>
                  </a:lnTo>
                  <a:lnTo>
                    <a:pt x="142" y="64"/>
                  </a:lnTo>
                  <a:lnTo>
                    <a:pt x="158" y="65"/>
                  </a:lnTo>
                  <a:lnTo>
                    <a:pt x="162" y="57"/>
                  </a:lnTo>
                  <a:lnTo>
                    <a:pt x="159" y="49"/>
                  </a:lnTo>
                  <a:lnTo>
                    <a:pt x="165" y="41"/>
                  </a:lnTo>
                  <a:lnTo>
                    <a:pt x="161" y="30"/>
                  </a:lnTo>
                  <a:lnTo>
                    <a:pt x="155" y="22"/>
                  </a:lnTo>
                  <a:lnTo>
                    <a:pt x="163" y="12"/>
                  </a:lnTo>
                  <a:lnTo>
                    <a:pt x="180" y="8"/>
                  </a:lnTo>
                  <a:lnTo>
                    <a:pt x="199" y="6"/>
                  </a:lnTo>
                  <a:lnTo>
                    <a:pt x="207" y="2"/>
                  </a:lnTo>
                  <a:lnTo>
                    <a:pt x="216"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68" name="Freeform 167"/>
            <p:cNvSpPr>
              <a:spLocks noEditPoints="1"/>
            </p:cNvSpPr>
            <p:nvPr/>
          </p:nvSpPr>
          <p:spPr bwMode="auto">
            <a:xfrm>
              <a:off x="8476551" y="3650897"/>
              <a:ext cx="285995" cy="416274"/>
            </a:xfrm>
            <a:custGeom>
              <a:avLst/>
              <a:gdLst>
                <a:gd name="T0" fmla="*/ 252 w 710"/>
                <a:gd name="T1" fmla="*/ 24 h 1100"/>
                <a:gd name="T2" fmla="*/ 282 w 710"/>
                <a:gd name="T3" fmla="*/ 24 h 1100"/>
                <a:gd name="T4" fmla="*/ 311 w 710"/>
                <a:gd name="T5" fmla="*/ 120 h 1100"/>
                <a:gd name="T6" fmla="*/ 264 w 710"/>
                <a:gd name="T7" fmla="*/ 219 h 1100"/>
                <a:gd name="T8" fmla="*/ 288 w 710"/>
                <a:gd name="T9" fmla="*/ 355 h 1100"/>
                <a:gd name="T10" fmla="*/ 361 w 710"/>
                <a:gd name="T11" fmla="*/ 355 h 1100"/>
                <a:gd name="T12" fmla="*/ 459 w 710"/>
                <a:gd name="T13" fmla="*/ 448 h 1100"/>
                <a:gd name="T14" fmla="*/ 483 w 710"/>
                <a:gd name="T15" fmla="*/ 508 h 1100"/>
                <a:gd name="T16" fmla="*/ 387 w 710"/>
                <a:gd name="T17" fmla="*/ 421 h 1100"/>
                <a:gd name="T18" fmla="*/ 317 w 710"/>
                <a:gd name="T19" fmla="*/ 402 h 1100"/>
                <a:gd name="T20" fmla="*/ 212 w 710"/>
                <a:gd name="T21" fmla="*/ 395 h 1100"/>
                <a:gd name="T22" fmla="*/ 231 w 710"/>
                <a:gd name="T23" fmla="*/ 339 h 1100"/>
                <a:gd name="T24" fmla="*/ 201 w 710"/>
                <a:gd name="T25" fmla="*/ 350 h 1100"/>
                <a:gd name="T26" fmla="*/ 141 w 710"/>
                <a:gd name="T27" fmla="*/ 264 h 1100"/>
                <a:gd name="T28" fmla="*/ 160 w 710"/>
                <a:gd name="T29" fmla="*/ 210 h 1100"/>
                <a:gd name="T30" fmla="*/ 157 w 710"/>
                <a:gd name="T31" fmla="*/ 0 h 1100"/>
                <a:gd name="T32" fmla="*/ 287 w 710"/>
                <a:gd name="T33" fmla="*/ 463 h 1100"/>
                <a:gd name="T34" fmla="*/ 239 w 710"/>
                <a:gd name="T35" fmla="*/ 494 h 1100"/>
                <a:gd name="T36" fmla="*/ 257 w 710"/>
                <a:gd name="T37" fmla="*/ 432 h 1100"/>
                <a:gd name="T38" fmla="*/ 594 w 710"/>
                <a:gd name="T39" fmla="*/ 540 h 1100"/>
                <a:gd name="T40" fmla="*/ 565 w 710"/>
                <a:gd name="T41" fmla="*/ 612 h 1100"/>
                <a:gd name="T42" fmla="*/ 593 w 710"/>
                <a:gd name="T43" fmla="*/ 693 h 1100"/>
                <a:gd name="T44" fmla="*/ 550 w 710"/>
                <a:gd name="T45" fmla="*/ 653 h 1100"/>
                <a:gd name="T46" fmla="*/ 510 w 710"/>
                <a:gd name="T47" fmla="*/ 597 h 1100"/>
                <a:gd name="T48" fmla="*/ 550 w 710"/>
                <a:gd name="T49" fmla="*/ 571 h 1100"/>
                <a:gd name="T50" fmla="*/ 569 w 710"/>
                <a:gd name="T51" fmla="*/ 508 h 1100"/>
                <a:gd name="T52" fmla="*/ 325 w 710"/>
                <a:gd name="T53" fmla="*/ 563 h 1100"/>
                <a:gd name="T54" fmla="*/ 421 w 710"/>
                <a:gd name="T55" fmla="*/ 589 h 1100"/>
                <a:gd name="T56" fmla="*/ 392 w 710"/>
                <a:gd name="T57" fmla="*/ 661 h 1100"/>
                <a:gd name="T58" fmla="*/ 341 w 710"/>
                <a:gd name="T59" fmla="*/ 647 h 1100"/>
                <a:gd name="T60" fmla="*/ 325 w 710"/>
                <a:gd name="T61" fmla="*/ 563 h 1100"/>
                <a:gd name="T62" fmla="*/ 0 w 710"/>
                <a:gd name="T63" fmla="*/ 863 h 1100"/>
                <a:gd name="T64" fmla="*/ 82 w 710"/>
                <a:gd name="T65" fmla="*/ 751 h 1100"/>
                <a:gd name="T66" fmla="*/ 153 w 710"/>
                <a:gd name="T67" fmla="*/ 607 h 1100"/>
                <a:gd name="T68" fmla="*/ 128 w 710"/>
                <a:gd name="T69" fmla="*/ 724 h 1100"/>
                <a:gd name="T70" fmla="*/ 497 w 710"/>
                <a:gd name="T71" fmla="*/ 700 h 1100"/>
                <a:gd name="T72" fmla="*/ 454 w 710"/>
                <a:gd name="T73" fmla="*/ 782 h 1100"/>
                <a:gd name="T74" fmla="*/ 381 w 710"/>
                <a:gd name="T75" fmla="*/ 748 h 1100"/>
                <a:gd name="T76" fmla="*/ 411 w 710"/>
                <a:gd name="T77" fmla="*/ 702 h 1100"/>
                <a:gd name="T78" fmla="*/ 455 w 710"/>
                <a:gd name="T79" fmla="*/ 644 h 1100"/>
                <a:gd name="T80" fmla="*/ 496 w 710"/>
                <a:gd name="T81" fmla="*/ 619 h 1100"/>
                <a:gd name="T82" fmla="*/ 690 w 710"/>
                <a:gd name="T83" fmla="*/ 859 h 1100"/>
                <a:gd name="T84" fmla="*/ 710 w 710"/>
                <a:gd name="T85" fmla="*/ 963 h 1100"/>
                <a:gd name="T86" fmla="*/ 657 w 710"/>
                <a:gd name="T87" fmla="*/ 954 h 1100"/>
                <a:gd name="T88" fmla="*/ 652 w 710"/>
                <a:gd name="T89" fmla="*/ 1060 h 1100"/>
                <a:gd name="T90" fmla="*/ 542 w 710"/>
                <a:gd name="T91" fmla="*/ 1051 h 1100"/>
                <a:gd name="T92" fmla="*/ 537 w 710"/>
                <a:gd name="T93" fmla="*/ 949 h 1100"/>
                <a:gd name="T94" fmla="*/ 466 w 710"/>
                <a:gd name="T95" fmla="*/ 944 h 1100"/>
                <a:gd name="T96" fmla="*/ 378 w 710"/>
                <a:gd name="T97" fmla="*/ 988 h 1100"/>
                <a:gd name="T98" fmla="*/ 388 w 710"/>
                <a:gd name="T99" fmla="*/ 891 h 1100"/>
                <a:gd name="T100" fmla="*/ 472 w 710"/>
                <a:gd name="T101" fmla="*/ 835 h 1100"/>
                <a:gd name="T102" fmla="*/ 557 w 710"/>
                <a:gd name="T103" fmla="*/ 850 h 1100"/>
                <a:gd name="T104" fmla="*/ 619 w 710"/>
                <a:gd name="T105" fmla="*/ 810 h 1100"/>
                <a:gd name="T106" fmla="*/ 673 w 710"/>
                <a:gd name="T107" fmla="*/ 785 h 1100"/>
                <a:gd name="T108" fmla="*/ 690 w 710"/>
                <a:gd name="T109" fmla="*/ 859 h 1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710" h="1100">
                  <a:moveTo>
                    <a:pt x="202" y="0"/>
                  </a:moveTo>
                  <a:lnTo>
                    <a:pt x="252" y="24"/>
                  </a:lnTo>
                  <a:lnTo>
                    <a:pt x="271" y="2"/>
                  </a:lnTo>
                  <a:lnTo>
                    <a:pt x="282" y="24"/>
                  </a:lnTo>
                  <a:lnTo>
                    <a:pt x="276" y="59"/>
                  </a:lnTo>
                  <a:lnTo>
                    <a:pt x="311" y="120"/>
                  </a:lnTo>
                  <a:lnTo>
                    <a:pt x="303" y="191"/>
                  </a:lnTo>
                  <a:lnTo>
                    <a:pt x="264" y="219"/>
                  </a:lnTo>
                  <a:lnTo>
                    <a:pt x="262" y="288"/>
                  </a:lnTo>
                  <a:lnTo>
                    <a:pt x="288" y="355"/>
                  </a:lnTo>
                  <a:lnTo>
                    <a:pt x="329" y="365"/>
                  </a:lnTo>
                  <a:lnTo>
                    <a:pt x="361" y="355"/>
                  </a:lnTo>
                  <a:lnTo>
                    <a:pt x="460" y="402"/>
                  </a:lnTo>
                  <a:lnTo>
                    <a:pt x="459" y="448"/>
                  </a:lnTo>
                  <a:lnTo>
                    <a:pt x="486" y="469"/>
                  </a:lnTo>
                  <a:lnTo>
                    <a:pt x="483" y="508"/>
                  </a:lnTo>
                  <a:lnTo>
                    <a:pt x="420" y="466"/>
                  </a:lnTo>
                  <a:lnTo>
                    <a:pt x="387" y="421"/>
                  </a:lnTo>
                  <a:lnTo>
                    <a:pt x="371" y="453"/>
                  </a:lnTo>
                  <a:lnTo>
                    <a:pt x="317" y="402"/>
                  </a:lnTo>
                  <a:lnTo>
                    <a:pt x="251" y="414"/>
                  </a:lnTo>
                  <a:lnTo>
                    <a:pt x="212" y="395"/>
                  </a:lnTo>
                  <a:lnTo>
                    <a:pt x="211" y="360"/>
                  </a:lnTo>
                  <a:lnTo>
                    <a:pt x="231" y="339"/>
                  </a:lnTo>
                  <a:lnTo>
                    <a:pt x="206" y="319"/>
                  </a:lnTo>
                  <a:lnTo>
                    <a:pt x="201" y="350"/>
                  </a:lnTo>
                  <a:lnTo>
                    <a:pt x="157" y="301"/>
                  </a:lnTo>
                  <a:lnTo>
                    <a:pt x="141" y="264"/>
                  </a:lnTo>
                  <a:lnTo>
                    <a:pt x="126" y="182"/>
                  </a:lnTo>
                  <a:lnTo>
                    <a:pt x="160" y="210"/>
                  </a:lnTo>
                  <a:lnTo>
                    <a:pt x="146" y="77"/>
                  </a:lnTo>
                  <a:lnTo>
                    <a:pt x="157" y="0"/>
                  </a:lnTo>
                  <a:lnTo>
                    <a:pt x="202" y="0"/>
                  </a:lnTo>
                  <a:moveTo>
                    <a:pt x="287" y="463"/>
                  </a:moveTo>
                  <a:lnTo>
                    <a:pt x="276" y="536"/>
                  </a:lnTo>
                  <a:lnTo>
                    <a:pt x="239" y="494"/>
                  </a:lnTo>
                  <a:lnTo>
                    <a:pt x="193" y="429"/>
                  </a:lnTo>
                  <a:lnTo>
                    <a:pt x="257" y="432"/>
                  </a:lnTo>
                  <a:lnTo>
                    <a:pt x="287" y="463"/>
                  </a:lnTo>
                  <a:moveTo>
                    <a:pt x="594" y="540"/>
                  </a:moveTo>
                  <a:lnTo>
                    <a:pt x="625" y="635"/>
                  </a:lnTo>
                  <a:lnTo>
                    <a:pt x="565" y="612"/>
                  </a:lnTo>
                  <a:lnTo>
                    <a:pt x="570" y="641"/>
                  </a:lnTo>
                  <a:lnTo>
                    <a:pt x="593" y="693"/>
                  </a:lnTo>
                  <a:lnTo>
                    <a:pt x="559" y="712"/>
                  </a:lnTo>
                  <a:lnTo>
                    <a:pt x="550" y="653"/>
                  </a:lnTo>
                  <a:lnTo>
                    <a:pt x="527" y="648"/>
                  </a:lnTo>
                  <a:lnTo>
                    <a:pt x="510" y="597"/>
                  </a:lnTo>
                  <a:lnTo>
                    <a:pt x="555" y="603"/>
                  </a:lnTo>
                  <a:lnTo>
                    <a:pt x="550" y="571"/>
                  </a:lnTo>
                  <a:lnTo>
                    <a:pt x="497" y="506"/>
                  </a:lnTo>
                  <a:lnTo>
                    <a:pt x="569" y="508"/>
                  </a:lnTo>
                  <a:lnTo>
                    <a:pt x="594" y="540"/>
                  </a:lnTo>
                  <a:moveTo>
                    <a:pt x="325" y="563"/>
                  </a:moveTo>
                  <a:lnTo>
                    <a:pt x="373" y="589"/>
                  </a:lnTo>
                  <a:lnTo>
                    <a:pt x="421" y="589"/>
                  </a:lnTo>
                  <a:lnTo>
                    <a:pt x="423" y="625"/>
                  </a:lnTo>
                  <a:lnTo>
                    <a:pt x="392" y="661"/>
                  </a:lnTo>
                  <a:lnTo>
                    <a:pt x="347" y="686"/>
                  </a:lnTo>
                  <a:lnTo>
                    <a:pt x="341" y="647"/>
                  </a:lnTo>
                  <a:lnTo>
                    <a:pt x="341" y="603"/>
                  </a:lnTo>
                  <a:lnTo>
                    <a:pt x="325" y="563"/>
                  </a:lnTo>
                  <a:moveTo>
                    <a:pt x="94" y="782"/>
                  </a:moveTo>
                  <a:lnTo>
                    <a:pt x="0" y="863"/>
                  </a:lnTo>
                  <a:lnTo>
                    <a:pt x="32" y="803"/>
                  </a:lnTo>
                  <a:lnTo>
                    <a:pt x="82" y="751"/>
                  </a:lnTo>
                  <a:lnTo>
                    <a:pt x="122" y="692"/>
                  </a:lnTo>
                  <a:lnTo>
                    <a:pt x="153" y="607"/>
                  </a:lnTo>
                  <a:lnTo>
                    <a:pt x="173" y="677"/>
                  </a:lnTo>
                  <a:lnTo>
                    <a:pt x="128" y="724"/>
                  </a:lnTo>
                  <a:lnTo>
                    <a:pt x="94" y="782"/>
                  </a:lnTo>
                  <a:moveTo>
                    <a:pt x="497" y="700"/>
                  </a:moveTo>
                  <a:lnTo>
                    <a:pt x="473" y="728"/>
                  </a:lnTo>
                  <a:lnTo>
                    <a:pt x="454" y="782"/>
                  </a:lnTo>
                  <a:lnTo>
                    <a:pt x="433" y="807"/>
                  </a:lnTo>
                  <a:lnTo>
                    <a:pt x="381" y="748"/>
                  </a:lnTo>
                  <a:lnTo>
                    <a:pt x="395" y="726"/>
                  </a:lnTo>
                  <a:lnTo>
                    <a:pt x="411" y="702"/>
                  </a:lnTo>
                  <a:lnTo>
                    <a:pt x="414" y="649"/>
                  </a:lnTo>
                  <a:lnTo>
                    <a:pt x="455" y="644"/>
                  </a:lnTo>
                  <a:lnTo>
                    <a:pt x="449" y="701"/>
                  </a:lnTo>
                  <a:lnTo>
                    <a:pt x="496" y="619"/>
                  </a:lnTo>
                  <a:lnTo>
                    <a:pt x="497" y="700"/>
                  </a:lnTo>
                  <a:moveTo>
                    <a:pt x="690" y="859"/>
                  </a:moveTo>
                  <a:lnTo>
                    <a:pt x="702" y="916"/>
                  </a:lnTo>
                  <a:lnTo>
                    <a:pt x="710" y="963"/>
                  </a:lnTo>
                  <a:lnTo>
                    <a:pt x="690" y="1041"/>
                  </a:lnTo>
                  <a:lnTo>
                    <a:pt x="657" y="954"/>
                  </a:lnTo>
                  <a:lnTo>
                    <a:pt x="624" y="998"/>
                  </a:lnTo>
                  <a:lnTo>
                    <a:pt x="652" y="1060"/>
                  </a:lnTo>
                  <a:lnTo>
                    <a:pt x="633" y="1100"/>
                  </a:lnTo>
                  <a:lnTo>
                    <a:pt x="542" y="1051"/>
                  </a:lnTo>
                  <a:lnTo>
                    <a:pt x="517" y="989"/>
                  </a:lnTo>
                  <a:lnTo>
                    <a:pt x="537" y="949"/>
                  </a:lnTo>
                  <a:lnTo>
                    <a:pt x="487" y="908"/>
                  </a:lnTo>
                  <a:lnTo>
                    <a:pt x="466" y="944"/>
                  </a:lnTo>
                  <a:lnTo>
                    <a:pt x="430" y="940"/>
                  </a:lnTo>
                  <a:lnTo>
                    <a:pt x="378" y="988"/>
                  </a:lnTo>
                  <a:lnTo>
                    <a:pt x="364" y="963"/>
                  </a:lnTo>
                  <a:lnTo>
                    <a:pt x="388" y="891"/>
                  </a:lnTo>
                  <a:lnTo>
                    <a:pt x="433" y="867"/>
                  </a:lnTo>
                  <a:lnTo>
                    <a:pt x="472" y="835"/>
                  </a:lnTo>
                  <a:lnTo>
                    <a:pt x="501" y="874"/>
                  </a:lnTo>
                  <a:lnTo>
                    <a:pt x="557" y="850"/>
                  </a:lnTo>
                  <a:lnTo>
                    <a:pt x="566" y="812"/>
                  </a:lnTo>
                  <a:lnTo>
                    <a:pt x="619" y="810"/>
                  </a:lnTo>
                  <a:lnTo>
                    <a:pt x="608" y="744"/>
                  </a:lnTo>
                  <a:lnTo>
                    <a:pt x="673" y="785"/>
                  </a:lnTo>
                  <a:lnTo>
                    <a:pt x="683" y="828"/>
                  </a:lnTo>
                  <a:lnTo>
                    <a:pt x="690" y="859"/>
                  </a:lnTo>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69" name="Freeform 168"/>
            <p:cNvSpPr>
              <a:spLocks/>
            </p:cNvSpPr>
            <p:nvPr/>
          </p:nvSpPr>
          <p:spPr bwMode="auto">
            <a:xfrm>
              <a:off x="9615567" y="4410441"/>
              <a:ext cx="42982" cy="60577"/>
            </a:xfrm>
            <a:custGeom>
              <a:avLst/>
              <a:gdLst>
                <a:gd name="T0" fmla="*/ 23 w 26"/>
                <a:gd name="T1" fmla="*/ 37 h 39"/>
                <a:gd name="T2" fmla="*/ 18 w 26"/>
                <a:gd name="T3" fmla="*/ 39 h 39"/>
                <a:gd name="T4" fmla="*/ 10 w 26"/>
                <a:gd name="T5" fmla="*/ 31 h 39"/>
                <a:gd name="T6" fmla="*/ 3 w 26"/>
                <a:gd name="T7" fmla="*/ 18 h 39"/>
                <a:gd name="T8" fmla="*/ 0 w 26"/>
                <a:gd name="T9" fmla="*/ 2 h 39"/>
                <a:gd name="T10" fmla="*/ 3 w 26"/>
                <a:gd name="T11" fmla="*/ 0 h 39"/>
                <a:gd name="T12" fmla="*/ 5 w 26"/>
                <a:gd name="T13" fmla="*/ 6 h 39"/>
                <a:gd name="T14" fmla="*/ 10 w 26"/>
                <a:gd name="T15" fmla="*/ 11 h 39"/>
                <a:gd name="T16" fmla="*/ 18 w 26"/>
                <a:gd name="T17" fmla="*/ 24 h 39"/>
                <a:gd name="T18" fmla="*/ 26 w 26"/>
                <a:gd name="T19" fmla="*/ 31 h 39"/>
                <a:gd name="T20" fmla="*/ 23 w 26"/>
                <a:gd name="T21" fmla="*/ 37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6" h="39">
                  <a:moveTo>
                    <a:pt x="23" y="37"/>
                  </a:moveTo>
                  <a:lnTo>
                    <a:pt x="18" y="39"/>
                  </a:lnTo>
                  <a:lnTo>
                    <a:pt x="10" y="31"/>
                  </a:lnTo>
                  <a:lnTo>
                    <a:pt x="3" y="18"/>
                  </a:lnTo>
                  <a:lnTo>
                    <a:pt x="0" y="2"/>
                  </a:lnTo>
                  <a:lnTo>
                    <a:pt x="3" y="0"/>
                  </a:lnTo>
                  <a:lnTo>
                    <a:pt x="5" y="6"/>
                  </a:lnTo>
                  <a:lnTo>
                    <a:pt x="10" y="11"/>
                  </a:lnTo>
                  <a:lnTo>
                    <a:pt x="18" y="24"/>
                  </a:lnTo>
                  <a:lnTo>
                    <a:pt x="26" y="31"/>
                  </a:lnTo>
                  <a:lnTo>
                    <a:pt x="23" y="37"/>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70" name="Freeform 169"/>
            <p:cNvSpPr>
              <a:spLocks/>
            </p:cNvSpPr>
            <p:nvPr/>
          </p:nvSpPr>
          <p:spPr bwMode="auto">
            <a:xfrm>
              <a:off x="9427108" y="4382482"/>
              <a:ext cx="123987" cy="69898"/>
            </a:xfrm>
            <a:custGeom>
              <a:avLst/>
              <a:gdLst>
                <a:gd name="T0" fmla="*/ 68 w 75"/>
                <a:gd name="T1" fmla="*/ 27 h 45"/>
                <a:gd name="T2" fmla="*/ 58 w 75"/>
                <a:gd name="T3" fmla="*/ 29 h 45"/>
                <a:gd name="T4" fmla="*/ 54 w 75"/>
                <a:gd name="T5" fmla="*/ 35 h 45"/>
                <a:gd name="T6" fmla="*/ 44 w 75"/>
                <a:gd name="T7" fmla="*/ 40 h 45"/>
                <a:gd name="T8" fmla="*/ 34 w 75"/>
                <a:gd name="T9" fmla="*/ 45 h 45"/>
                <a:gd name="T10" fmla="*/ 25 w 75"/>
                <a:gd name="T11" fmla="*/ 45 h 45"/>
                <a:gd name="T12" fmla="*/ 10 w 75"/>
                <a:gd name="T13" fmla="*/ 39 h 45"/>
                <a:gd name="T14" fmla="*/ 0 w 75"/>
                <a:gd name="T15" fmla="*/ 33 h 45"/>
                <a:gd name="T16" fmla="*/ 2 w 75"/>
                <a:gd name="T17" fmla="*/ 26 h 45"/>
                <a:gd name="T18" fmla="*/ 18 w 75"/>
                <a:gd name="T19" fmla="*/ 29 h 45"/>
                <a:gd name="T20" fmla="*/ 28 w 75"/>
                <a:gd name="T21" fmla="*/ 28 h 45"/>
                <a:gd name="T22" fmla="*/ 31 w 75"/>
                <a:gd name="T23" fmla="*/ 18 h 45"/>
                <a:gd name="T24" fmla="*/ 34 w 75"/>
                <a:gd name="T25" fmla="*/ 17 h 45"/>
                <a:gd name="T26" fmla="*/ 35 w 75"/>
                <a:gd name="T27" fmla="*/ 28 h 45"/>
                <a:gd name="T28" fmla="*/ 46 w 75"/>
                <a:gd name="T29" fmla="*/ 27 h 45"/>
                <a:gd name="T30" fmla="*/ 51 w 75"/>
                <a:gd name="T31" fmla="*/ 20 h 45"/>
                <a:gd name="T32" fmla="*/ 62 w 75"/>
                <a:gd name="T33" fmla="*/ 12 h 45"/>
                <a:gd name="T34" fmla="*/ 61 w 75"/>
                <a:gd name="T35" fmla="*/ 0 h 45"/>
                <a:gd name="T36" fmla="*/ 72 w 75"/>
                <a:gd name="T37" fmla="*/ 0 h 45"/>
                <a:gd name="T38" fmla="*/ 75 w 75"/>
                <a:gd name="T39" fmla="*/ 3 h 45"/>
                <a:gd name="T40" fmla="*/ 74 w 75"/>
                <a:gd name="T41" fmla="*/ 15 h 45"/>
                <a:gd name="T42" fmla="*/ 68 w 75"/>
                <a:gd name="T43" fmla="*/ 27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75" h="45">
                  <a:moveTo>
                    <a:pt x="68" y="27"/>
                  </a:moveTo>
                  <a:lnTo>
                    <a:pt x="58" y="29"/>
                  </a:lnTo>
                  <a:lnTo>
                    <a:pt x="54" y="35"/>
                  </a:lnTo>
                  <a:lnTo>
                    <a:pt x="44" y="40"/>
                  </a:lnTo>
                  <a:lnTo>
                    <a:pt x="34" y="45"/>
                  </a:lnTo>
                  <a:lnTo>
                    <a:pt x="25" y="45"/>
                  </a:lnTo>
                  <a:lnTo>
                    <a:pt x="10" y="39"/>
                  </a:lnTo>
                  <a:lnTo>
                    <a:pt x="0" y="33"/>
                  </a:lnTo>
                  <a:lnTo>
                    <a:pt x="2" y="26"/>
                  </a:lnTo>
                  <a:lnTo>
                    <a:pt x="18" y="29"/>
                  </a:lnTo>
                  <a:lnTo>
                    <a:pt x="28" y="28"/>
                  </a:lnTo>
                  <a:lnTo>
                    <a:pt x="31" y="18"/>
                  </a:lnTo>
                  <a:lnTo>
                    <a:pt x="34" y="17"/>
                  </a:lnTo>
                  <a:lnTo>
                    <a:pt x="35" y="28"/>
                  </a:lnTo>
                  <a:lnTo>
                    <a:pt x="46" y="27"/>
                  </a:lnTo>
                  <a:lnTo>
                    <a:pt x="51" y="20"/>
                  </a:lnTo>
                  <a:lnTo>
                    <a:pt x="62" y="12"/>
                  </a:lnTo>
                  <a:lnTo>
                    <a:pt x="61" y="0"/>
                  </a:lnTo>
                  <a:lnTo>
                    <a:pt x="72" y="0"/>
                  </a:lnTo>
                  <a:lnTo>
                    <a:pt x="75" y="3"/>
                  </a:lnTo>
                  <a:lnTo>
                    <a:pt x="74" y="15"/>
                  </a:lnTo>
                  <a:lnTo>
                    <a:pt x="68" y="27"/>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71" name="Freeform 170"/>
            <p:cNvSpPr>
              <a:spLocks/>
            </p:cNvSpPr>
            <p:nvPr/>
          </p:nvSpPr>
          <p:spPr bwMode="auto">
            <a:xfrm>
              <a:off x="9197322" y="4331224"/>
              <a:ext cx="290953" cy="260948"/>
            </a:xfrm>
            <a:custGeom>
              <a:avLst/>
              <a:gdLst>
                <a:gd name="T0" fmla="*/ 116 w 176"/>
                <a:gd name="T1" fmla="*/ 100 h 168"/>
                <a:gd name="T2" fmla="*/ 131 w 176"/>
                <a:gd name="T3" fmla="*/ 114 h 168"/>
                <a:gd name="T4" fmla="*/ 141 w 176"/>
                <a:gd name="T5" fmla="*/ 136 h 168"/>
                <a:gd name="T6" fmla="*/ 151 w 176"/>
                <a:gd name="T7" fmla="*/ 135 h 168"/>
                <a:gd name="T8" fmla="*/ 149 w 176"/>
                <a:gd name="T9" fmla="*/ 144 h 168"/>
                <a:gd name="T10" fmla="*/ 163 w 176"/>
                <a:gd name="T11" fmla="*/ 148 h 168"/>
                <a:gd name="T12" fmla="*/ 157 w 176"/>
                <a:gd name="T13" fmla="*/ 151 h 168"/>
                <a:gd name="T14" fmla="*/ 176 w 176"/>
                <a:gd name="T15" fmla="*/ 160 h 168"/>
                <a:gd name="T16" fmla="*/ 173 w 176"/>
                <a:gd name="T17" fmla="*/ 166 h 168"/>
                <a:gd name="T18" fmla="*/ 161 w 176"/>
                <a:gd name="T19" fmla="*/ 168 h 168"/>
                <a:gd name="T20" fmla="*/ 157 w 176"/>
                <a:gd name="T21" fmla="*/ 162 h 168"/>
                <a:gd name="T22" fmla="*/ 141 w 176"/>
                <a:gd name="T23" fmla="*/ 160 h 168"/>
                <a:gd name="T24" fmla="*/ 123 w 176"/>
                <a:gd name="T25" fmla="*/ 157 h 168"/>
                <a:gd name="T26" fmla="*/ 111 w 176"/>
                <a:gd name="T27" fmla="*/ 144 h 168"/>
                <a:gd name="T28" fmla="*/ 101 w 176"/>
                <a:gd name="T29" fmla="*/ 132 h 168"/>
                <a:gd name="T30" fmla="*/ 93 w 176"/>
                <a:gd name="T31" fmla="*/ 114 h 168"/>
                <a:gd name="T32" fmla="*/ 70 w 176"/>
                <a:gd name="T33" fmla="*/ 105 h 168"/>
                <a:gd name="T34" fmla="*/ 54 w 176"/>
                <a:gd name="T35" fmla="*/ 111 h 168"/>
                <a:gd name="T36" fmla="*/ 43 w 176"/>
                <a:gd name="T37" fmla="*/ 118 h 168"/>
                <a:gd name="T38" fmla="*/ 43 w 176"/>
                <a:gd name="T39" fmla="*/ 133 h 168"/>
                <a:gd name="T40" fmla="*/ 28 w 176"/>
                <a:gd name="T41" fmla="*/ 140 h 168"/>
                <a:gd name="T42" fmla="*/ 19 w 176"/>
                <a:gd name="T43" fmla="*/ 137 h 168"/>
                <a:gd name="T44" fmla="*/ 0 w 176"/>
                <a:gd name="T45" fmla="*/ 136 h 168"/>
                <a:gd name="T46" fmla="*/ 5 w 176"/>
                <a:gd name="T47" fmla="*/ 68 h 168"/>
                <a:gd name="T48" fmla="*/ 7 w 176"/>
                <a:gd name="T49" fmla="*/ 0 h 168"/>
                <a:gd name="T50" fmla="*/ 39 w 176"/>
                <a:gd name="T51" fmla="*/ 15 h 168"/>
                <a:gd name="T52" fmla="*/ 72 w 176"/>
                <a:gd name="T53" fmla="*/ 27 h 168"/>
                <a:gd name="T54" fmla="*/ 84 w 176"/>
                <a:gd name="T55" fmla="*/ 37 h 168"/>
                <a:gd name="T56" fmla="*/ 94 w 176"/>
                <a:gd name="T57" fmla="*/ 48 h 168"/>
                <a:gd name="T58" fmla="*/ 96 w 176"/>
                <a:gd name="T59" fmla="*/ 60 h 168"/>
                <a:gd name="T60" fmla="*/ 126 w 176"/>
                <a:gd name="T61" fmla="*/ 73 h 168"/>
                <a:gd name="T62" fmla="*/ 130 w 176"/>
                <a:gd name="T63" fmla="*/ 84 h 168"/>
                <a:gd name="T64" fmla="*/ 113 w 176"/>
                <a:gd name="T65" fmla="*/ 86 h 168"/>
                <a:gd name="T66" fmla="*/ 116 w 176"/>
                <a:gd name="T67" fmla="*/ 100 h 1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76" h="168">
                  <a:moveTo>
                    <a:pt x="116" y="100"/>
                  </a:moveTo>
                  <a:lnTo>
                    <a:pt x="131" y="114"/>
                  </a:lnTo>
                  <a:lnTo>
                    <a:pt x="141" y="136"/>
                  </a:lnTo>
                  <a:lnTo>
                    <a:pt x="151" y="135"/>
                  </a:lnTo>
                  <a:lnTo>
                    <a:pt x="149" y="144"/>
                  </a:lnTo>
                  <a:lnTo>
                    <a:pt x="163" y="148"/>
                  </a:lnTo>
                  <a:lnTo>
                    <a:pt x="157" y="151"/>
                  </a:lnTo>
                  <a:lnTo>
                    <a:pt x="176" y="160"/>
                  </a:lnTo>
                  <a:lnTo>
                    <a:pt x="173" y="166"/>
                  </a:lnTo>
                  <a:lnTo>
                    <a:pt x="161" y="168"/>
                  </a:lnTo>
                  <a:lnTo>
                    <a:pt x="157" y="162"/>
                  </a:lnTo>
                  <a:lnTo>
                    <a:pt x="141" y="160"/>
                  </a:lnTo>
                  <a:lnTo>
                    <a:pt x="123" y="157"/>
                  </a:lnTo>
                  <a:lnTo>
                    <a:pt x="111" y="144"/>
                  </a:lnTo>
                  <a:lnTo>
                    <a:pt x="101" y="132"/>
                  </a:lnTo>
                  <a:lnTo>
                    <a:pt x="93" y="114"/>
                  </a:lnTo>
                  <a:lnTo>
                    <a:pt x="70" y="105"/>
                  </a:lnTo>
                  <a:lnTo>
                    <a:pt x="54" y="111"/>
                  </a:lnTo>
                  <a:lnTo>
                    <a:pt x="43" y="118"/>
                  </a:lnTo>
                  <a:lnTo>
                    <a:pt x="43" y="133"/>
                  </a:lnTo>
                  <a:lnTo>
                    <a:pt x="28" y="140"/>
                  </a:lnTo>
                  <a:lnTo>
                    <a:pt x="19" y="137"/>
                  </a:lnTo>
                  <a:lnTo>
                    <a:pt x="0" y="136"/>
                  </a:lnTo>
                  <a:lnTo>
                    <a:pt x="5" y="68"/>
                  </a:lnTo>
                  <a:lnTo>
                    <a:pt x="7" y="0"/>
                  </a:lnTo>
                  <a:lnTo>
                    <a:pt x="39" y="15"/>
                  </a:lnTo>
                  <a:lnTo>
                    <a:pt x="72" y="27"/>
                  </a:lnTo>
                  <a:lnTo>
                    <a:pt x="84" y="37"/>
                  </a:lnTo>
                  <a:lnTo>
                    <a:pt x="94" y="48"/>
                  </a:lnTo>
                  <a:lnTo>
                    <a:pt x="96" y="60"/>
                  </a:lnTo>
                  <a:lnTo>
                    <a:pt x="126" y="73"/>
                  </a:lnTo>
                  <a:lnTo>
                    <a:pt x="130" y="84"/>
                  </a:lnTo>
                  <a:lnTo>
                    <a:pt x="113" y="86"/>
                  </a:lnTo>
                  <a:lnTo>
                    <a:pt x="116" y="10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72" name="Freeform 171"/>
            <p:cNvSpPr>
              <a:spLocks/>
            </p:cNvSpPr>
            <p:nvPr/>
          </p:nvSpPr>
          <p:spPr bwMode="auto">
            <a:xfrm>
              <a:off x="9503153" y="4328118"/>
              <a:ext cx="72738" cy="73003"/>
            </a:xfrm>
            <a:custGeom>
              <a:avLst/>
              <a:gdLst>
                <a:gd name="T0" fmla="*/ 44 w 44"/>
                <a:gd name="T1" fmla="*/ 42 h 47"/>
                <a:gd name="T2" fmla="*/ 38 w 44"/>
                <a:gd name="T3" fmla="*/ 47 h 47"/>
                <a:gd name="T4" fmla="*/ 35 w 44"/>
                <a:gd name="T5" fmla="*/ 35 h 47"/>
                <a:gd name="T6" fmla="*/ 31 w 44"/>
                <a:gd name="T7" fmla="*/ 27 h 47"/>
                <a:gd name="T8" fmla="*/ 23 w 44"/>
                <a:gd name="T9" fmla="*/ 20 h 47"/>
                <a:gd name="T10" fmla="*/ 13 w 44"/>
                <a:gd name="T11" fmla="*/ 11 h 47"/>
                <a:gd name="T12" fmla="*/ 0 w 44"/>
                <a:gd name="T13" fmla="*/ 5 h 47"/>
                <a:gd name="T14" fmla="*/ 5 w 44"/>
                <a:gd name="T15" fmla="*/ 0 h 47"/>
                <a:gd name="T16" fmla="*/ 15 w 44"/>
                <a:gd name="T17" fmla="*/ 6 h 47"/>
                <a:gd name="T18" fmla="*/ 21 w 44"/>
                <a:gd name="T19" fmla="*/ 11 h 47"/>
                <a:gd name="T20" fmla="*/ 28 w 44"/>
                <a:gd name="T21" fmla="*/ 16 h 47"/>
                <a:gd name="T22" fmla="*/ 35 w 44"/>
                <a:gd name="T23" fmla="*/ 24 h 47"/>
                <a:gd name="T24" fmla="*/ 42 w 44"/>
                <a:gd name="T25" fmla="*/ 31 h 47"/>
                <a:gd name="T26" fmla="*/ 44 w 44"/>
                <a:gd name="T27" fmla="*/ 42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4" h="47">
                  <a:moveTo>
                    <a:pt x="44" y="42"/>
                  </a:moveTo>
                  <a:lnTo>
                    <a:pt x="38" y="47"/>
                  </a:lnTo>
                  <a:lnTo>
                    <a:pt x="35" y="35"/>
                  </a:lnTo>
                  <a:lnTo>
                    <a:pt x="31" y="27"/>
                  </a:lnTo>
                  <a:lnTo>
                    <a:pt x="23" y="20"/>
                  </a:lnTo>
                  <a:lnTo>
                    <a:pt x="13" y="11"/>
                  </a:lnTo>
                  <a:lnTo>
                    <a:pt x="0" y="5"/>
                  </a:lnTo>
                  <a:lnTo>
                    <a:pt x="5" y="0"/>
                  </a:lnTo>
                  <a:lnTo>
                    <a:pt x="15" y="6"/>
                  </a:lnTo>
                  <a:lnTo>
                    <a:pt x="21" y="11"/>
                  </a:lnTo>
                  <a:lnTo>
                    <a:pt x="28" y="16"/>
                  </a:lnTo>
                  <a:lnTo>
                    <a:pt x="35" y="24"/>
                  </a:lnTo>
                  <a:lnTo>
                    <a:pt x="42" y="31"/>
                  </a:lnTo>
                  <a:lnTo>
                    <a:pt x="44" y="42"/>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73" name="Freeform 172"/>
            <p:cNvSpPr>
              <a:spLocks/>
            </p:cNvSpPr>
            <p:nvPr/>
          </p:nvSpPr>
          <p:spPr bwMode="auto">
            <a:xfrm>
              <a:off x="8405466" y="2863394"/>
              <a:ext cx="140517" cy="170858"/>
            </a:xfrm>
            <a:custGeom>
              <a:avLst/>
              <a:gdLst>
                <a:gd name="T0" fmla="*/ 81 w 85"/>
                <a:gd name="T1" fmla="*/ 12 h 110"/>
                <a:gd name="T2" fmla="*/ 85 w 85"/>
                <a:gd name="T3" fmla="*/ 16 h 110"/>
                <a:gd name="T4" fmla="*/ 78 w 85"/>
                <a:gd name="T5" fmla="*/ 14 h 110"/>
                <a:gd name="T6" fmla="*/ 75 w 85"/>
                <a:gd name="T7" fmla="*/ 21 h 110"/>
                <a:gd name="T8" fmla="*/ 74 w 85"/>
                <a:gd name="T9" fmla="*/ 28 h 110"/>
                <a:gd name="T10" fmla="*/ 82 w 85"/>
                <a:gd name="T11" fmla="*/ 43 h 110"/>
                <a:gd name="T12" fmla="*/ 76 w 85"/>
                <a:gd name="T13" fmla="*/ 48 h 110"/>
                <a:gd name="T14" fmla="*/ 75 w 85"/>
                <a:gd name="T15" fmla="*/ 52 h 110"/>
                <a:gd name="T16" fmla="*/ 72 w 85"/>
                <a:gd name="T17" fmla="*/ 58 h 110"/>
                <a:gd name="T18" fmla="*/ 62 w 85"/>
                <a:gd name="T19" fmla="*/ 61 h 110"/>
                <a:gd name="T20" fmla="*/ 58 w 85"/>
                <a:gd name="T21" fmla="*/ 66 h 110"/>
                <a:gd name="T22" fmla="*/ 61 w 85"/>
                <a:gd name="T23" fmla="*/ 75 h 110"/>
                <a:gd name="T24" fmla="*/ 61 w 85"/>
                <a:gd name="T25" fmla="*/ 78 h 110"/>
                <a:gd name="T26" fmla="*/ 69 w 85"/>
                <a:gd name="T27" fmla="*/ 81 h 110"/>
                <a:gd name="T28" fmla="*/ 83 w 85"/>
                <a:gd name="T29" fmla="*/ 90 h 110"/>
                <a:gd name="T30" fmla="*/ 83 w 85"/>
                <a:gd name="T31" fmla="*/ 95 h 110"/>
                <a:gd name="T32" fmla="*/ 76 w 85"/>
                <a:gd name="T33" fmla="*/ 96 h 110"/>
                <a:gd name="T34" fmla="*/ 65 w 85"/>
                <a:gd name="T35" fmla="*/ 97 h 110"/>
                <a:gd name="T36" fmla="*/ 62 w 85"/>
                <a:gd name="T37" fmla="*/ 107 h 110"/>
                <a:gd name="T38" fmla="*/ 55 w 85"/>
                <a:gd name="T39" fmla="*/ 106 h 110"/>
                <a:gd name="T40" fmla="*/ 54 w 85"/>
                <a:gd name="T41" fmla="*/ 108 h 110"/>
                <a:gd name="T42" fmla="*/ 44 w 85"/>
                <a:gd name="T43" fmla="*/ 104 h 110"/>
                <a:gd name="T44" fmla="*/ 44 w 85"/>
                <a:gd name="T45" fmla="*/ 108 h 110"/>
                <a:gd name="T46" fmla="*/ 40 w 85"/>
                <a:gd name="T47" fmla="*/ 110 h 110"/>
                <a:gd name="T48" fmla="*/ 37 w 85"/>
                <a:gd name="T49" fmla="*/ 106 h 110"/>
                <a:gd name="T50" fmla="*/ 32 w 85"/>
                <a:gd name="T51" fmla="*/ 104 h 110"/>
                <a:gd name="T52" fmla="*/ 26 w 85"/>
                <a:gd name="T53" fmla="*/ 100 h 110"/>
                <a:gd name="T54" fmla="*/ 26 w 85"/>
                <a:gd name="T55" fmla="*/ 91 h 110"/>
                <a:gd name="T56" fmla="*/ 29 w 85"/>
                <a:gd name="T57" fmla="*/ 89 h 110"/>
                <a:gd name="T58" fmla="*/ 26 w 85"/>
                <a:gd name="T59" fmla="*/ 85 h 110"/>
                <a:gd name="T60" fmla="*/ 25 w 85"/>
                <a:gd name="T61" fmla="*/ 74 h 110"/>
                <a:gd name="T62" fmla="*/ 22 w 85"/>
                <a:gd name="T63" fmla="*/ 71 h 110"/>
                <a:gd name="T64" fmla="*/ 11 w 85"/>
                <a:gd name="T65" fmla="*/ 68 h 110"/>
                <a:gd name="T66" fmla="*/ 0 w 85"/>
                <a:gd name="T67" fmla="*/ 63 h 110"/>
                <a:gd name="T68" fmla="*/ 8 w 85"/>
                <a:gd name="T69" fmla="*/ 50 h 110"/>
                <a:gd name="T70" fmla="*/ 20 w 85"/>
                <a:gd name="T71" fmla="*/ 39 h 110"/>
                <a:gd name="T72" fmla="*/ 24 w 85"/>
                <a:gd name="T73" fmla="*/ 24 h 110"/>
                <a:gd name="T74" fmla="*/ 36 w 85"/>
                <a:gd name="T75" fmla="*/ 31 h 110"/>
                <a:gd name="T76" fmla="*/ 51 w 85"/>
                <a:gd name="T77" fmla="*/ 31 h 110"/>
                <a:gd name="T78" fmla="*/ 42 w 85"/>
                <a:gd name="T79" fmla="*/ 20 h 110"/>
                <a:gd name="T80" fmla="*/ 63 w 85"/>
                <a:gd name="T81" fmla="*/ 11 h 110"/>
                <a:gd name="T82" fmla="*/ 63 w 85"/>
                <a:gd name="T83" fmla="*/ 0 h 110"/>
                <a:gd name="T84" fmla="*/ 81 w 85"/>
                <a:gd name="T85" fmla="*/ 12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85" h="110">
                  <a:moveTo>
                    <a:pt x="81" y="12"/>
                  </a:moveTo>
                  <a:lnTo>
                    <a:pt x="85" y="16"/>
                  </a:lnTo>
                  <a:lnTo>
                    <a:pt x="78" y="14"/>
                  </a:lnTo>
                  <a:lnTo>
                    <a:pt x="75" y="21"/>
                  </a:lnTo>
                  <a:lnTo>
                    <a:pt x="74" y="28"/>
                  </a:lnTo>
                  <a:lnTo>
                    <a:pt x="82" y="43"/>
                  </a:lnTo>
                  <a:lnTo>
                    <a:pt x="76" y="48"/>
                  </a:lnTo>
                  <a:lnTo>
                    <a:pt x="75" y="52"/>
                  </a:lnTo>
                  <a:lnTo>
                    <a:pt x="72" y="58"/>
                  </a:lnTo>
                  <a:lnTo>
                    <a:pt x="62" y="61"/>
                  </a:lnTo>
                  <a:lnTo>
                    <a:pt x="58" y="66"/>
                  </a:lnTo>
                  <a:lnTo>
                    <a:pt x="61" y="75"/>
                  </a:lnTo>
                  <a:lnTo>
                    <a:pt x="61" y="78"/>
                  </a:lnTo>
                  <a:lnTo>
                    <a:pt x="69" y="81"/>
                  </a:lnTo>
                  <a:lnTo>
                    <a:pt x="83" y="90"/>
                  </a:lnTo>
                  <a:lnTo>
                    <a:pt x="83" y="95"/>
                  </a:lnTo>
                  <a:lnTo>
                    <a:pt x="76" y="96"/>
                  </a:lnTo>
                  <a:lnTo>
                    <a:pt x="65" y="97"/>
                  </a:lnTo>
                  <a:lnTo>
                    <a:pt x="62" y="107"/>
                  </a:lnTo>
                  <a:lnTo>
                    <a:pt x="55" y="106"/>
                  </a:lnTo>
                  <a:lnTo>
                    <a:pt x="54" y="108"/>
                  </a:lnTo>
                  <a:lnTo>
                    <a:pt x="44" y="104"/>
                  </a:lnTo>
                  <a:lnTo>
                    <a:pt x="44" y="108"/>
                  </a:lnTo>
                  <a:lnTo>
                    <a:pt x="40" y="110"/>
                  </a:lnTo>
                  <a:lnTo>
                    <a:pt x="37" y="106"/>
                  </a:lnTo>
                  <a:lnTo>
                    <a:pt x="32" y="104"/>
                  </a:lnTo>
                  <a:lnTo>
                    <a:pt x="26" y="100"/>
                  </a:lnTo>
                  <a:lnTo>
                    <a:pt x="26" y="91"/>
                  </a:lnTo>
                  <a:lnTo>
                    <a:pt x="29" y="89"/>
                  </a:lnTo>
                  <a:lnTo>
                    <a:pt x="26" y="85"/>
                  </a:lnTo>
                  <a:lnTo>
                    <a:pt x="25" y="74"/>
                  </a:lnTo>
                  <a:lnTo>
                    <a:pt x="22" y="71"/>
                  </a:lnTo>
                  <a:lnTo>
                    <a:pt x="11" y="68"/>
                  </a:lnTo>
                  <a:lnTo>
                    <a:pt x="0" y="63"/>
                  </a:lnTo>
                  <a:lnTo>
                    <a:pt x="8" y="50"/>
                  </a:lnTo>
                  <a:lnTo>
                    <a:pt x="20" y="39"/>
                  </a:lnTo>
                  <a:lnTo>
                    <a:pt x="24" y="24"/>
                  </a:lnTo>
                  <a:lnTo>
                    <a:pt x="36" y="31"/>
                  </a:lnTo>
                  <a:lnTo>
                    <a:pt x="51" y="31"/>
                  </a:lnTo>
                  <a:lnTo>
                    <a:pt x="42" y="20"/>
                  </a:lnTo>
                  <a:lnTo>
                    <a:pt x="63" y="11"/>
                  </a:lnTo>
                  <a:lnTo>
                    <a:pt x="63" y="0"/>
                  </a:lnTo>
                  <a:lnTo>
                    <a:pt x="81" y="12"/>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74" name="Freeform 173"/>
            <p:cNvSpPr>
              <a:spLocks/>
            </p:cNvSpPr>
            <p:nvPr/>
          </p:nvSpPr>
          <p:spPr bwMode="auto">
            <a:xfrm>
              <a:off x="8564167" y="2504592"/>
              <a:ext cx="247972" cy="264053"/>
            </a:xfrm>
            <a:custGeom>
              <a:avLst/>
              <a:gdLst>
                <a:gd name="T0" fmla="*/ 81 w 150"/>
                <a:gd name="T1" fmla="*/ 73 h 170"/>
                <a:gd name="T2" fmla="*/ 126 w 150"/>
                <a:gd name="T3" fmla="*/ 109 h 170"/>
                <a:gd name="T4" fmla="*/ 97 w 150"/>
                <a:gd name="T5" fmla="*/ 102 h 170"/>
                <a:gd name="T6" fmla="*/ 109 w 150"/>
                <a:gd name="T7" fmla="*/ 131 h 170"/>
                <a:gd name="T8" fmla="*/ 140 w 150"/>
                <a:gd name="T9" fmla="*/ 152 h 170"/>
                <a:gd name="T10" fmla="*/ 150 w 150"/>
                <a:gd name="T11" fmla="*/ 166 h 170"/>
                <a:gd name="T12" fmla="*/ 129 w 150"/>
                <a:gd name="T13" fmla="*/ 154 h 170"/>
                <a:gd name="T14" fmla="*/ 129 w 150"/>
                <a:gd name="T15" fmla="*/ 170 h 170"/>
                <a:gd name="T16" fmla="*/ 114 w 150"/>
                <a:gd name="T17" fmla="*/ 153 h 170"/>
                <a:gd name="T18" fmla="*/ 101 w 150"/>
                <a:gd name="T19" fmla="*/ 133 h 170"/>
                <a:gd name="T20" fmla="*/ 83 w 150"/>
                <a:gd name="T21" fmla="*/ 111 h 170"/>
                <a:gd name="T22" fmla="*/ 76 w 150"/>
                <a:gd name="T23" fmla="*/ 96 h 170"/>
                <a:gd name="T24" fmla="*/ 55 w 150"/>
                <a:gd name="T25" fmla="*/ 69 h 170"/>
                <a:gd name="T26" fmla="*/ 29 w 150"/>
                <a:gd name="T27" fmla="*/ 49 h 170"/>
                <a:gd name="T28" fmla="*/ 8 w 150"/>
                <a:gd name="T29" fmla="*/ 22 h 170"/>
                <a:gd name="T30" fmla="*/ 14 w 150"/>
                <a:gd name="T31" fmla="*/ 12 h 170"/>
                <a:gd name="T32" fmla="*/ 0 w 150"/>
                <a:gd name="T33" fmla="*/ 3 h 170"/>
                <a:gd name="T34" fmla="*/ 4 w 150"/>
                <a:gd name="T35" fmla="*/ 0 h 170"/>
                <a:gd name="T36" fmla="*/ 20 w 150"/>
                <a:gd name="T37" fmla="*/ 14 h 170"/>
                <a:gd name="T38" fmla="*/ 42 w 150"/>
                <a:gd name="T39" fmla="*/ 33 h 170"/>
                <a:gd name="T40" fmla="*/ 58 w 150"/>
                <a:gd name="T41" fmla="*/ 53 h 170"/>
                <a:gd name="T42" fmla="*/ 81 w 150"/>
                <a:gd name="T43" fmla="*/ 73 h 1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50" h="170">
                  <a:moveTo>
                    <a:pt x="81" y="73"/>
                  </a:moveTo>
                  <a:lnTo>
                    <a:pt x="126" y="109"/>
                  </a:lnTo>
                  <a:lnTo>
                    <a:pt x="97" y="102"/>
                  </a:lnTo>
                  <a:lnTo>
                    <a:pt x="109" y="131"/>
                  </a:lnTo>
                  <a:lnTo>
                    <a:pt x="140" y="152"/>
                  </a:lnTo>
                  <a:lnTo>
                    <a:pt x="150" y="166"/>
                  </a:lnTo>
                  <a:lnTo>
                    <a:pt x="129" y="154"/>
                  </a:lnTo>
                  <a:lnTo>
                    <a:pt x="129" y="170"/>
                  </a:lnTo>
                  <a:lnTo>
                    <a:pt x="114" y="153"/>
                  </a:lnTo>
                  <a:lnTo>
                    <a:pt x="101" y="133"/>
                  </a:lnTo>
                  <a:lnTo>
                    <a:pt x="83" y="111"/>
                  </a:lnTo>
                  <a:lnTo>
                    <a:pt x="76" y="96"/>
                  </a:lnTo>
                  <a:lnTo>
                    <a:pt x="55" y="69"/>
                  </a:lnTo>
                  <a:lnTo>
                    <a:pt x="29" y="49"/>
                  </a:lnTo>
                  <a:lnTo>
                    <a:pt x="8" y="22"/>
                  </a:lnTo>
                  <a:lnTo>
                    <a:pt x="14" y="12"/>
                  </a:lnTo>
                  <a:lnTo>
                    <a:pt x="0" y="3"/>
                  </a:lnTo>
                  <a:lnTo>
                    <a:pt x="4" y="0"/>
                  </a:lnTo>
                  <a:lnTo>
                    <a:pt x="20" y="14"/>
                  </a:lnTo>
                  <a:lnTo>
                    <a:pt x="42" y="33"/>
                  </a:lnTo>
                  <a:lnTo>
                    <a:pt x="58" y="53"/>
                  </a:lnTo>
                  <a:lnTo>
                    <a:pt x="81" y="73"/>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75" name="Freeform 174"/>
            <p:cNvSpPr>
              <a:spLocks/>
            </p:cNvSpPr>
            <p:nvPr/>
          </p:nvSpPr>
          <p:spPr bwMode="auto">
            <a:xfrm>
              <a:off x="9805678" y="4578194"/>
              <a:ext cx="29757" cy="18638"/>
            </a:xfrm>
            <a:custGeom>
              <a:avLst/>
              <a:gdLst>
                <a:gd name="T0" fmla="*/ 14 w 18"/>
                <a:gd name="T1" fmla="*/ 5 h 12"/>
                <a:gd name="T2" fmla="*/ 18 w 18"/>
                <a:gd name="T3" fmla="*/ 12 h 12"/>
                <a:gd name="T4" fmla="*/ 6 w 18"/>
                <a:gd name="T5" fmla="*/ 12 h 12"/>
                <a:gd name="T6" fmla="*/ 0 w 18"/>
                <a:gd name="T7" fmla="*/ 0 h 12"/>
                <a:gd name="T8" fmla="*/ 11 w 18"/>
                <a:gd name="T9" fmla="*/ 4 h 12"/>
                <a:gd name="T10" fmla="*/ 14 w 18"/>
                <a:gd name="T11" fmla="*/ 5 h 12"/>
              </a:gdLst>
              <a:ahLst/>
              <a:cxnLst>
                <a:cxn ang="0">
                  <a:pos x="T0" y="T1"/>
                </a:cxn>
                <a:cxn ang="0">
                  <a:pos x="T2" y="T3"/>
                </a:cxn>
                <a:cxn ang="0">
                  <a:pos x="T4" y="T5"/>
                </a:cxn>
                <a:cxn ang="0">
                  <a:pos x="T6" y="T7"/>
                </a:cxn>
                <a:cxn ang="0">
                  <a:pos x="T8" y="T9"/>
                </a:cxn>
                <a:cxn ang="0">
                  <a:pos x="T10" y="T11"/>
                </a:cxn>
              </a:cxnLst>
              <a:rect l="0" t="0" r="r" b="b"/>
              <a:pathLst>
                <a:path w="18" h="12">
                  <a:moveTo>
                    <a:pt x="14" y="5"/>
                  </a:moveTo>
                  <a:lnTo>
                    <a:pt x="18" y="12"/>
                  </a:lnTo>
                  <a:lnTo>
                    <a:pt x="6" y="12"/>
                  </a:lnTo>
                  <a:lnTo>
                    <a:pt x="0" y="0"/>
                  </a:lnTo>
                  <a:lnTo>
                    <a:pt x="11" y="4"/>
                  </a:lnTo>
                  <a:lnTo>
                    <a:pt x="14" y="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76" name="Freeform 175"/>
            <p:cNvSpPr>
              <a:spLocks/>
            </p:cNvSpPr>
            <p:nvPr/>
          </p:nvSpPr>
          <p:spPr bwMode="auto">
            <a:xfrm>
              <a:off x="9757737" y="4547128"/>
              <a:ext cx="36369" cy="20193"/>
            </a:xfrm>
            <a:custGeom>
              <a:avLst/>
              <a:gdLst>
                <a:gd name="T0" fmla="*/ 22 w 22"/>
                <a:gd name="T1" fmla="*/ 12 h 13"/>
                <a:gd name="T2" fmla="*/ 15 w 22"/>
                <a:gd name="T3" fmla="*/ 13 h 13"/>
                <a:gd name="T4" fmla="*/ 4 w 22"/>
                <a:gd name="T5" fmla="*/ 11 h 13"/>
                <a:gd name="T6" fmla="*/ 0 w 22"/>
                <a:gd name="T7" fmla="*/ 8 h 13"/>
                <a:gd name="T8" fmla="*/ 2 w 22"/>
                <a:gd name="T9" fmla="*/ 0 h 13"/>
                <a:gd name="T10" fmla="*/ 14 w 22"/>
                <a:gd name="T11" fmla="*/ 3 h 13"/>
                <a:gd name="T12" fmla="*/ 19 w 22"/>
                <a:gd name="T13" fmla="*/ 7 h 13"/>
                <a:gd name="T14" fmla="*/ 22 w 22"/>
                <a:gd name="T15" fmla="*/ 12 h 1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2" h="13">
                  <a:moveTo>
                    <a:pt x="22" y="12"/>
                  </a:moveTo>
                  <a:lnTo>
                    <a:pt x="15" y="13"/>
                  </a:lnTo>
                  <a:lnTo>
                    <a:pt x="4" y="11"/>
                  </a:lnTo>
                  <a:lnTo>
                    <a:pt x="0" y="8"/>
                  </a:lnTo>
                  <a:lnTo>
                    <a:pt x="2" y="0"/>
                  </a:lnTo>
                  <a:lnTo>
                    <a:pt x="14" y="3"/>
                  </a:lnTo>
                  <a:lnTo>
                    <a:pt x="19" y="7"/>
                  </a:lnTo>
                  <a:lnTo>
                    <a:pt x="22" y="12"/>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77" name="Freeform 176"/>
            <p:cNvSpPr>
              <a:spLocks/>
            </p:cNvSpPr>
            <p:nvPr/>
          </p:nvSpPr>
          <p:spPr bwMode="auto">
            <a:xfrm>
              <a:off x="9790801" y="4516063"/>
              <a:ext cx="28103" cy="48152"/>
            </a:xfrm>
            <a:custGeom>
              <a:avLst/>
              <a:gdLst>
                <a:gd name="T0" fmla="*/ 17 w 17"/>
                <a:gd name="T1" fmla="*/ 27 h 31"/>
                <a:gd name="T2" fmla="*/ 14 w 17"/>
                <a:gd name="T3" fmla="*/ 31 h 31"/>
                <a:gd name="T4" fmla="*/ 3 w 17"/>
                <a:gd name="T5" fmla="*/ 13 h 31"/>
                <a:gd name="T6" fmla="*/ 0 w 17"/>
                <a:gd name="T7" fmla="*/ 0 h 31"/>
                <a:gd name="T8" fmla="*/ 6 w 17"/>
                <a:gd name="T9" fmla="*/ 0 h 31"/>
                <a:gd name="T10" fmla="*/ 11 w 17"/>
                <a:gd name="T11" fmla="*/ 17 h 31"/>
                <a:gd name="T12" fmla="*/ 17 w 17"/>
                <a:gd name="T13" fmla="*/ 27 h 31"/>
              </a:gdLst>
              <a:ahLst/>
              <a:cxnLst>
                <a:cxn ang="0">
                  <a:pos x="T0" y="T1"/>
                </a:cxn>
                <a:cxn ang="0">
                  <a:pos x="T2" y="T3"/>
                </a:cxn>
                <a:cxn ang="0">
                  <a:pos x="T4" y="T5"/>
                </a:cxn>
                <a:cxn ang="0">
                  <a:pos x="T6" y="T7"/>
                </a:cxn>
                <a:cxn ang="0">
                  <a:pos x="T8" y="T9"/>
                </a:cxn>
                <a:cxn ang="0">
                  <a:pos x="T10" y="T11"/>
                </a:cxn>
                <a:cxn ang="0">
                  <a:pos x="T12" y="T13"/>
                </a:cxn>
              </a:cxnLst>
              <a:rect l="0" t="0" r="r" b="b"/>
              <a:pathLst>
                <a:path w="17" h="31">
                  <a:moveTo>
                    <a:pt x="17" y="27"/>
                  </a:moveTo>
                  <a:lnTo>
                    <a:pt x="14" y="31"/>
                  </a:lnTo>
                  <a:lnTo>
                    <a:pt x="3" y="13"/>
                  </a:lnTo>
                  <a:lnTo>
                    <a:pt x="0" y="0"/>
                  </a:lnTo>
                  <a:lnTo>
                    <a:pt x="6" y="0"/>
                  </a:lnTo>
                  <a:lnTo>
                    <a:pt x="11" y="17"/>
                  </a:lnTo>
                  <a:lnTo>
                    <a:pt x="17" y="27"/>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78" name="Freeform 177"/>
            <p:cNvSpPr>
              <a:spLocks/>
            </p:cNvSpPr>
            <p:nvPr/>
          </p:nvSpPr>
          <p:spPr bwMode="auto">
            <a:xfrm>
              <a:off x="9723021" y="4484998"/>
              <a:ext cx="47942" cy="38832"/>
            </a:xfrm>
            <a:custGeom>
              <a:avLst/>
              <a:gdLst>
                <a:gd name="T0" fmla="*/ 28 w 29"/>
                <a:gd name="T1" fmla="*/ 21 h 25"/>
                <a:gd name="T2" fmla="*/ 29 w 29"/>
                <a:gd name="T3" fmla="*/ 25 h 25"/>
                <a:gd name="T4" fmla="*/ 15 w 29"/>
                <a:gd name="T5" fmla="*/ 16 h 25"/>
                <a:gd name="T6" fmla="*/ 6 w 29"/>
                <a:gd name="T7" fmla="*/ 9 h 25"/>
                <a:gd name="T8" fmla="*/ 0 w 29"/>
                <a:gd name="T9" fmla="*/ 2 h 25"/>
                <a:gd name="T10" fmla="*/ 3 w 29"/>
                <a:gd name="T11" fmla="*/ 0 h 25"/>
                <a:gd name="T12" fmla="*/ 11 w 29"/>
                <a:gd name="T13" fmla="*/ 4 h 25"/>
                <a:gd name="T14" fmla="*/ 25 w 29"/>
                <a:gd name="T15" fmla="*/ 14 h 25"/>
                <a:gd name="T16" fmla="*/ 28 w 29"/>
                <a:gd name="T17" fmla="*/ 21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25">
                  <a:moveTo>
                    <a:pt x="28" y="21"/>
                  </a:moveTo>
                  <a:lnTo>
                    <a:pt x="29" y="25"/>
                  </a:lnTo>
                  <a:lnTo>
                    <a:pt x="15" y="16"/>
                  </a:lnTo>
                  <a:lnTo>
                    <a:pt x="6" y="9"/>
                  </a:lnTo>
                  <a:lnTo>
                    <a:pt x="0" y="2"/>
                  </a:lnTo>
                  <a:lnTo>
                    <a:pt x="3" y="0"/>
                  </a:lnTo>
                  <a:lnTo>
                    <a:pt x="11" y="4"/>
                  </a:lnTo>
                  <a:lnTo>
                    <a:pt x="25" y="14"/>
                  </a:lnTo>
                  <a:lnTo>
                    <a:pt x="28" y="21"/>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79" name="Freeform 178"/>
            <p:cNvSpPr>
              <a:spLocks/>
            </p:cNvSpPr>
            <p:nvPr/>
          </p:nvSpPr>
          <p:spPr bwMode="auto">
            <a:xfrm>
              <a:off x="9671773" y="4460146"/>
              <a:ext cx="29757" cy="26405"/>
            </a:xfrm>
            <a:custGeom>
              <a:avLst/>
              <a:gdLst>
                <a:gd name="T0" fmla="*/ 18 w 18"/>
                <a:gd name="T1" fmla="*/ 16 h 17"/>
                <a:gd name="T2" fmla="*/ 15 w 18"/>
                <a:gd name="T3" fmla="*/ 17 h 17"/>
                <a:gd name="T4" fmla="*/ 7 w 18"/>
                <a:gd name="T5" fmla="*/ 13 h 17"/>
                <a:gd name="T6" fmla="*/ 0 w 18"/>
                <a:gd name="T7" fmla="*/ 4 h 17"/>
                <a:gd name="T8" fmla="*/ 2 w 18"/>
                <a:gd name="T9" fmla="*/ 0 h 17"/>
                <a:gd name="T10" fmla="*/ 12 w 18"/>
                <a:gd name="T11" fmla="*/ 9 h 17"/>
                <a:gd name="T12" fmla="*/ 18 w 18"/>
                <a:gd name="T13" fmla="*/ 16 h 17"/>
              </a:gdLst>
              <a:ahLst/>
              <a:cxnLst>
                <a:cxn ang="0">
                  <a:pos x="T0" y="T1"/>
                </a:cxn>
                <a:cxn ang="0">
                  <a:pos x="T2" y="T3"/>
                </a:cxn>
                <a:cxn ang="0">
                  <a:pos x="T4" y="T5"/>
                </a:cxn>
                <a:cxn ang="0">
                  <a:pos x="T6" y="T7"/>
                </a:cxn>
                <a:cxn ang="0">
                  <a:pos x="T8" y="T9"/>
                </a:cxn>
                <a:cxn ang="0">
                  <a:pos x="T10" y="T11"/>
                </a:cxn>
                <a:cxn ang="0">
                  <a:pos x="T12" y="T13"/>
                </a:cxn>
              </a:cxnLst>
              <a:rect l="0" t="0" r="r" b="b"/>
              <a:pathLst>
                <a:path w="18" h="17">
                  <a:moveTo>
                    <a:pt x="18" y="16"/>
                  </a:moveTo>
                  <a:lnTo>
                    <a:pt x="15" y="17"/>
                  </a:lnTo>
                  <a:lnTo>
                    <a:pt x="7" y="13"/>
                  </a:lnTo>
                  <a:lnTo>
                    <a:pt x="0" y="4"/>
                  </a:lnTo>
                  <a:lnTo>
                    <a:pt x="2" y="0"/>
                  </a:lnTo>
                  <a:lnTo>
                    <a:pt x="12" y="9"/>
                  </a:lnTo>
                  <a:lnTo>
                    <a:pt x="18" y="16"/>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80" name="Freeform 179"/>
            <p:cNvSpPr>
              <a:spLocks/>
            </p:cNvSpPr>
            <p:nvPr/>
          </p:nvSpPr>
          <p:spPr bwMode="auto">
            <a:xfrm>
              <a:off x="7841742" y="3588768"/>
              <a:ext cx="262850" cy="475297"/>
            </a:xfrm>
            <a:custGeom>
              <a:avLst/>
              <a:gdLst>
                <a:gd name="T0" fmla="*/ 93 w 159"/>
                <a:gd name="T1" fmla="*/ 162 h 306"/>
                <a:gd name="T2" fmla="*/ 78 w 159"/>
                <a:gd name="T3" fmla="*/ 146 h 306"/>
                <a:gd name="T4" fmla="*/ 63 w 159"/>
                <a:gd name="T5" fmla="*/ 169 h 306"/>
                <a:gd name="T6" fmla="*/ 52 w 159"/>
                <a:gd name="T7" fmla="*/ 217 h 306"/>
                <a:gd name="T8" fmla="*/ 66 w 159"/>
                <a:gd name="T9" fmla="*/ 233 h 306"/>
                <a:gd name="T10" fmla="*/ 79 w 159"/>
                <a:gd name="T11" fmla="*/ 270 h 306"/>
                <a:gd name="T12" fmla="*/ 101 w 159"/>
                <a:gd name="T13" fmla="*/ 284 h 306"/>
                <a:gd name="T14" fmla="*/ 106 w 159"/>
                <a:gd name="T15" fmla="*/ 304 h 306"/>
                <a:gd name="T16" fmla="*/ 91 w 159"/>
                <a:gd name="T17" fmla="*/ 295 h 306"/>
                <a:gd name="T18" fmla="*/ 73 w 159"/>
                <a:gd name="T19" fmla="*/ 290 h 306"/>
                <a:gd name="T20" fmla="*/ 62 w 159"/>
                <a:gd name="T21" fmla="*/ 272 h 306"/>
                <a:gd name="T22" fmla="*/ 42 w 159"/>
                <a:gd name="T23" fmla="*/ 250 h 306"/>
                <a:gd name="T24" fmla="*/ 36 w 159"/>
                <a:gd name="T25" fmla="*/ 251 h 306"/>
                <a:gd name="T26" fmla="*/ 41 w 159"/>
                <a:gd name="T27" fmla="*/ 218 h 306"/>
                <a:gd name="T28" fmla="*/ 56 w 159"/>
                <a:gd name="T29" fmla="*/ 177 h 306"/>
                <a:gd name="T30" fmla="*/ 46 w 159"/>
                <a:gd name="T31" fmla="*/ 149 h 306"/>
                <a:gd name="T32" fmla="*/ 29 w 159"/>
                <a:gd name="T33" fmla="*/ 121 h 306"/>
                <a:gd name="T34" fmla="*/ 30 w 159"/>
                <a:gd name="T35" fmla="*/ 106 h 306"/>
                <a:gd name="T36" fmla="*/ 25 w 159"/>
                <a:gd name="T37" fmla="*/ 75 h 306"/>
                <a:gd name="T38" fmla="*/ 0 w 159"/>
                <a:gd name="T39" fmla="*/ 41 h 306"/>
                <a:gd name="T40" fmla="*/ 12 w 159"/>
                <a:gd name="T41" fmla="*/ 15 h 306"/>
                <a:gd name="T42" fmla="*/ 34 w 159"/>
                <a:gd name="T43" fmla="*/ 5 h 306"/>
                <a:gd name="T44" fmla="*/ 52 w 159"/>
                <a:gd name="T45" fmla="*/ 7 h 306"/>
                <a:gd name="T46" fmla="*/ 67 w 159"/>
                <a:gd name="T47" fmla="*/ 20 h 306"/>
                <a:gd name="T48" fmla="*/ 69 w 159"/>
                <a:gd name="T49" fmla="*/ 61 h 306"/>
                <a:gd name="T50" fmla="*/ 93 w 159"/>
                <a:gd name="T51" fmla="*/ 52 h 306"/>
                <a:gd name="T52" fmla="*/ 106 w 159"/>
                <a:gd name="T53" fmla="*/ 44 h 306"/>
                <a:gd name="T54" fmla="*/ 136 w 159"/>
                <a:gd name="T55" fmla="*/ 62 h 306"/>
                <a:gd name="T56" fmla="*/ 157 w 159"/>
                <a:gd name="T57" fmla="*/ 101 h 306"/>
                <a:gd name="T58" fmla="*/ 154 w 159"/>
                <a:gd name="T59" fmla="*/ 128 h 306"/>
                <a:gd name="T60" fmla="*/ 113 w 159"/>
                <a:gd name="T61" fmla="*/ 129 h 306"/>
                <a:gd name="T62" fmla="*/ 110 w 159"/>
                <a:gd name="T63" fmla="*/ 171 h 3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59" h="306">
                  <a:moveTo>
                    <a:pt x="110" y="171"/>
                  </a:moveTo>
                  <a:lnTo>
                    <a:pt x="93" y="162"/>
                  </a:lnTo>
                  <a:lnTo>
                    <a:pt x="78" y="162"/>
                  </a:lnTo>
                  <a:lnTo>
                    <a:pt x="78" y="146"/>
                  </a:lnTo>
                  <a:lnTo>
                    <a:pt x="62" y="146"/>
                  </a:lnTo>
                  <a:lnTo>
                    <a:pt x="63" y="169"/>
                  </a:lnTo>
                  <a:lnTo>
                    <a:pt x="56" y="199"/>
                  </a:lnTo>
                  <a:lnTo>
                    <a:pt x="52" y="217"/>
                  </a:lnTo>
                  <a:lnTo>
                    <a:pt x="54" y="233"/>
                  </a:lnTo>
                  <a:lnTo>
                    <a:pt x="66" y="233"/>
                  </a:lnTo>
                  <a:lnTo>
                    <a:pt x="75" y="252"/>
                  </a:lnTo>
                  <a:lnTo>
                    <a:pt x="79" y="270"/>
                  </a:lnTo>
                  <a:lnTo>
                    <a:pt x="90" y="282"/>
                  </a:lnTo>
                  <a:lnTo>
                    <a:pt x="101" y="284"/>
                  </a:lnTo>
                  <a:lnTo>
                    <a:pt x="111" y="295"/>
                  </a:lnTo>
                  <a:lnTo>
                    <a:pt x="106" y="304"/>
                  </a:lnTo>
                  <a:lnTo>
                    <a:pt x="93" y="306"/>
                  </a:lnTo>
                  <a:lnTo>
                    <a:pt x="91" y="295"/>
                  </a:lnTo>
                  <a:lnTo>
                    <a:pt x="76" y="286"/>
                  </a:lnTo>
                  <a:lnTo>
                    <a:pt x="73" y="290"/>
                  </a:lnTo>
                  <a:lnTo>
                    <a:pt x="66" y="282"/>
                  </a:lnTo>
                  <a:lnTo>
                    <a:pt x="62" y="272"/>
                  </a:lnTo>
                  <a:lnTo>
                    <a:pt x="51" y="260"/>
                  </a:lnTo>
                  <a:lnTo>
                    <a:pt x="42" y="250"/>
                  </a:lnTo>
                  <a:lnTo>
                    <a:pt x="40" y="263"/>
                  </a:lnTo>
                  <a:lnTo>
                    <a:pt x="36" y="251"/>
                  </a:lnTo>
                  <a:lnTo>
                    <a:pt x="37" y="238"/>
                  </a:lnTo>
                  <a:lnTo>
                    <a:pt x="41" y="218"/>
                  </a:lnTo>
                  <a:lnTo>
                    <a:pt x="48" y="197"/>
                  </a:lnTo>
                  <a:lnTo>
                    <a:pt x="56" y="177"/>
                  </a:lnTo>
                  <a:lnTo>
                    <a:pt x="47" y="158"/>
                  </a:lnTo>
                  <a:lnTo>
                    <a:pt x="46" y="149"/>
                  </a:lnTo>
                  <a:lnTo>
                    <a:pt x="43" y="137"/>
                  </a:lnTo>
                  <a:lnTo>
                    <a:pt x="29" y="121"/>
                  </a:lnTo>
                  <a:lnTo>
                    <a:pt x="24" y="110"/>
                  </a:lnTo>
                  <a:lnTo>
                    <a:pt x="30" y="106"/>
                  </a:lnTo>
                  <a:lnTo>
                    <a:pt x="34" y="88"/>
                  </a:lnTo>
                  <a:lnTo>
                    <a:pt x="25" y="75"/>
                  </a:lnTo>
                  <a:lnTo>
                    <a:pt x="11" y="60"/>
                  </a:lnTo>
                  <a:lnTo>
                    <a:pt x="0" y="41"/>
                  </a:lnTo>
                  <a:lnTo>
                    <a:pt x="7" y="37"/>
                  </a:lnTo>
                  <a:lnTo>
                    <a:pt x="12" y="15"/>
                  </a:lnTo>
                  <a:lnTo>
                    <a:pt x="25" y="14"/>
                  </a:lnTo>
                  <a:lnTo>
                    <a:pt x="34" y="5"/>
                  </a:lnTo>
                  <a:lnTo>
                    <a:pt x="43" y="0"/>
                  </a:lnTo>
                  <a:lnTo>
                    <a:pt x="52" y="7"/>
                  </a:lnTo>
                  <a:lnTo>
                    <a:pt x="55" y="19"/>
                  </a:lnTo>
                  <a:lnTo>
                    <a:pt x="67" y="20"/>
                  </a:lnTo>
                  <a:lnTo>
                    <a:pt x="66" y="42"/>
                  </a:lnTo>
                  <a:lnTo>
                    <a:pt x="69" y="61"/>
                  </a:lnTo>
                  <a:lnTo>
                    <a:pt x="87" y="48"/>
                  </a:lnTo>
                  <a:lnTo>
                    <a:pt x="93" y="52"/>
                  </a:lnTo>
                  <a:lnTo>
                    <a:pt x="103" y="51"/>
                  </a:lnTo>
                  <a:lnTo>
                    <a:pt x="106" y="44"/>
                  </a:lnTo>
                  <a:lnTo>
                    <a:pt x="120" y="45"/>
                  </a:lnTo>
                  <a:lnTo>
                    <a:pt x="136" y="62"/>
                  </a:lnTo>
                  <a:lnTo>
                    <a:pt x="140" y="83"/>
                  </a:lnTo>
                  <a:lnTo>
                    <a:pt x="157" y="101"/>
                  </a:lnTo>
                  <a:lnTo>
                    <a:pt x="159" y="119"/>
                  </a:lnTo>
                  <a:lnTo>
                    <a:pt x="154" y="128"/>
                  </a:lnTo>
                  <a:lnTo>
                    <a:pt x="136" y="125"/>
                  </a:lnTo>
                  <a:lnTo>
                    <a:pt x="113" y="129"/>
                  </a:lnTo>
                  <a:lnTo>
                    <a:pt x="103" y="146"/>
                  </a:lnTo>
                  <a:lnTo>
                    <a:pt x="110" y="171"/>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81" name="Freeform 180"/>
            <p:cNvSpPr>
              <a:spLocks/>
            </p:cNvSpPr>
            <p:nvPr/>
          </p:nvSpPr>
          <p:spPr bwMode="auto">
            <a:xfrm>
              <a:off x="6823406" y="2927078"/>
              <a:ext cx="228134" cy="136687"/>
            </a:xfrm>
            <a:custGeom>
              <a:avLst/>
              <a:gdLst>
                <a:gd name="T0" fmla="*/ 54 w 138"/>
                <a:gd name="T1" fmla="*/ 15 h 88"/>
                <a:gd name="T2" fmla="*/ 50 w 138"/>
                <a:gd name="T3" fmla="*/ 22 h 88"/>
                <a:gd name="T4" fmla="*/ 30 w 138"/>
                <a:gd name="T5" fmla="*/ 18 h 88"/>
                <a:gd name="T6" fmla="*/ 32 w 138"/>
                <a:gd name="T7" fmla="*/ 30 h 88"/>
                <a:gd name="T8" fmla="*/ 50 w 138"/>
                <a:gd name="T9" fmla="*/ 29 h 88"/>
                <a:gd name="T10" fmla="*/ 73 w 138"/>
                <a:gd name="T11" fmla="*/ 35 h 88"/>
                <a:gd name="T12" fmla="*/ 104 w 138"/>
                <a:gd name="T13" fmla="*/ 32 h 88"/>
                <a:gd name="T14" fmla="*/ 113 w 138"/>
                <a:gd name="T15" fmla="*/ 51 h 88"/>
                <a:gd name="T16" fmla="*/ 119 w 138"/>
                <a:gd name="T17" fmla="*/ 49 h 88"/>
                <a:gd name="T18" fmla="*/ 130 w 138"/>
                <a:gd name="T19" fmla="*/ 54 h 88"/>
                <a:gd name="T20" fmla="*/ 132 w 138"/>
                <a:gd name="T21" fmla="*/ 62 h 88"/>
                <a:gd name="T22" fmla="*/ 138 w 138"/>
                <a:gd name="T23" fmla="*/ 74 h 88"/>
                <a:gd name="T24" fmla="*/ 120 w 138"/>
                <a:gd name="T25" fmla="*/ 74 h 88"/>
                <a:gd name="T26" fmla="*/ 108 w 138"/>
                <a:gd name="T27" fmla="*/ 72 h 88"/>
                <a:gd name="T28" fmla="*/ 99 w 138"/>
                <a:gd name="T29" fmla="*/ 81 h 88"/>
                <a:gd name="T30" fmla="*/ 92 w 138"/>
                <a:gd name="T31" fmla="*/ 83 h 88"/>
                <a:gd name="T32" fmla="*/ 88 w 138"/>
                <a:gd name="T33" fmla="*/ 88 h 88"/>
                <a:gd name="T34" fmla="*/ 79 w 138"/>
                <a:gd name="T35" fmla="*/ 81 h 88"/>
                <a:gd name="T36" fmla="*/ 76 w 138"/>
                <a:gd name="T37" fmla="*/ 64 h 88"/>
                <a:gd name="T38" fmla="*/ 71 w 138"/>
                <a:gd name="T39" fmla="*/ 63 h 88"/>
                <a:gd name="T40" fmla="*/ 71 w 138"/>
                <a:gd name="T41" fmla="*/ 56 h 88"/>
                <a:gd name="T42" fmla="*/ 60 w 138"/>
                <a:gd name="T43" fmla="*/ 51 h 88"/>
                <a:gd name="T44" fmla="*/ 55 w 138"/>
                <a:gd name="T45" fmla="*/ 59 h 88"/>
                <a:gd name="T46" fmla="*/ 55 w 138"/>
                <a:gd name="T47" fmla="*/ 67 h 88"/>
                <a:gd name="T48" fmla="*/ 53 w 138"/>
                <a:gd name="T49" fmla="*/ 70 h 88"/>
                <a:gd name="T50" fmla="*/ 43 w 138"/>
                <a:gd name="T51" fmla="*/ 70 h 88"/>
                <a:gd name="T52" fmla="*/ 40 w 138"/>
                <a:gd name="T53" fmla="*/ 79 h 88"/>
                <a:gd name="T54" fmla="*/ 33 w 138"/>
                <a:gd name="T55" fmla="*/ 75 h 88"/>
                <a:gd name="T56" fmla="*/ 22 w 138"/>
                <a:gd name="T57" fmla="*/ 82 h 88"/>
                <a:gd name="T58" fmla="*/ 16 w 138"/>
                <a:gd name="T59" fmla="*/ 79 h 88"/>
                <a:gd name="T60" fmla="*/ 21 w 138"/>
                <a:gd name="T61" fmla="*/ 58 h 88"/>
                <a:gd name="T62" fmla="*/ 13 w 138"/>
                <a:gd name="T63" fmla="*/ 43 h 88"/>
                <a:gd name="T64" fmla="*/ 0 w 138"/>
                <a:gd name="T65" fmla="*/ 38 h 88"/>
                <a:gd name="T66" fmla="*/ 2 w 138"/>
                <a:gd name="T67" fmla="*/ 29 h 88"/>
                <a:gd name="T68" fmla="*/ 16 w 138"/>
                <a:gd name="T69" fmla="*/ 30 h 88"/>
                <a:gd name="T70" fmla="*/ 21 w 138"/>
                <a:gd name="T71" fmla="*/ 19 h 88"/>
                <a:gd name="T72" fmla="*/ 23 w 138"/>
                <a:gd name="T73" fmla="*/ 5 h 88"/>
                <a:gd name="T74" fmla="*/ 44 w 138"/>
                <a:gd name="T75" fmla="*/ 0 h 88"/>
                <a:gd name="T76" fmla="*/ 43 w 138"/>
                <a:gd name="T77" fmla="*/ 10 h 88"/>
                <a:gd name="T78" fmla="*/ 47 w 138"/>
                <a:gd name="T79" fmla="*/ 16 h 88"/>
                <a:gd name="T80" fmla="*/ 54 w 138"/>
                <a:gd name="T81" fmla="*/ 15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38" h="88">
                  <a:moveTo>
                    <a:pt x="54" y="15"/>
                  </a:moveTo>
                  <a:lnTo>
                    <a:pt x="50" y="22"/>
                  </a:lnTo>
                  <a:lnTo>
                    <a:pt x="30" y="18"/>
                  </a:lnTo>
                  <a:lnTo>
                    <a:pt x="32" y="30"/>
                  </a:lnTo>
                  <a:lnTo>
                    <a:pt x="50" y="29"/>
                  </a:lnTo>
                  <a:lnTo>
                    <a:pt x="73" y="35"/>
                  </a:lnTo>
                  <a:lnTo>
                    <a:pt x="104" y="32"/>
                  </a:lnTo>
                  <a:lnTo>
                    <a:pt x="113" y="51"/>
                  </a:lnTo>
                  <a:lnTo>
                    <a:pt x="119" y="49"/>
                  </a:lnTo>
                  <a:lnTo>
                    <a:pt x="130" y="54"/>
                  </a:lnTo>
                  <a:lnTo>
                    <a:pt x="132" y="62"/>
                  </a:lnTo>
                  <a:lnTo>
                    <a:pt x="138" y="74"/>
                  </a:lnTo>
                  <a:lnTo>
                    <a:pt x="120" y="74"/>
                  </a:lnTo>
                  <a:lnTo>
                    <a:pt x="108" y="72"/>
                  </a:lnTo>
                  <a:lnTo>
                    <a:pt x="99" y="81"/>
                  </a:lnTo>
                  <a:lnTo>
                    <a:pt x="92" y="83"/>
                  </a:lnTo>
                  <a:lnTo>
                    <a:pt x="88" y="88"/>
                  </a:lnTo>
                  <a:lnTo>
                    <a:pt x="79" y="81"/>
                  </a:lnTo>
                  <a:lnTo>
                    <a:pt x="76" y="64"/>
                  </a:lnTo>
                  <a:lnTo>
                    <a:pt x="71" y="63"/>
                  </a:lnTo>
                  <a:lnTo>
                    <a:pt x="71" y="56"/>
                  </a:lnTo>
                  <a:lnTo>
                    <a:pt x="60" y="51"/>
                  </a:lnTo>
                  <a:lnTo>
                    <a:pt x="55" y="59"/>
                  </a:lnTo>
                  <a:lnTo>
                    <a:pt x="55" y="67"/>
                  </a:lnTo>
                  <a:lnTo>
                    <a:pt x="53" y="70"/>
                  </a:lnTo>
                  <a:lnTo>
                    <a:pt x="43" y="70"/>
                  </a:lnTo>
                  <a:lnTo>
                    <a:pt x="40" y="79"/>
                  </a:lnTo>
                  <a:lnTo>
                    <a:pt x="33" y="75"/>
                  </a:lnTo>
                  <a:lnTo>
                    <a:pt x="22" y="82"/>
                  </a:lnTo>
                  <a:lnTo>
                    <a:pt x="16" y="79"/>
                  </a:lnTo>
                  <a:lnTo>
                    <a:pt x="21" y="58"/>
                  </a:lnTo>
                  <a:lnTo>
                    <a:pt x="13" y="43"/>
                  </a:lnTo>
                  <a:lnTo>
                    <a:pt x="0" y="38"/>
                  </a:lnTo>
                  <a:lnTo>
                    <a:pt x="2" y="29"/>
                  </a:lnTo>
                  <a:lnTo>
                    <a:pt x="16" y="30"/>
                  </a:lnTo>
                  <a:lnTo>
                    <a:pt x="21" y="19"/>
                  </a:lnTo>
                  <a:lnTo>
                    <a:pt x="23" y="5"/>
                  </a:lnTo>
                  <a:lnTo>
                    <a:pt x="44" y="0"/>
                  </a:lnTo>
                  <a:lnTo>
                    <a:pt x="43" y="10"/>
                  </a:lnTo>
                  <a:lnTo>
                    <a:pt x="47" y="16"/>
                  </a:lnTo>
                  <a:lnTo>
                    <a:pt x="54" y="1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82" name="Freeform 181"/>
            <p:cNvSpPr>
              <a:spLocks/>
            </p:cNvSpPr>
            <p:nvPr/>
          </p:nvSpPr>
          <p:spPr bwMode="auto">
            <a:xfrm>
              <a:off x="6383671" y="2871160"/>
              <a:ext cx="428164" cy="239203"/>
            </a:xfrm>
            <a:custGeom>
              <a:avLst/>
              <a:gdLst>
                <a:gd name="T0" fmla="*/ 176 w 259"/>
                <a:gd name="T1" fmla="*/ 146 h 154"/>
                <a:gd name="T2" fmla="*/ 170 w 259"/>
                <a:gd name="T3" fmla="*/ 129 h 154"/>
                <a:gd name="T4" fmla="*/ 157 w 259"/>
                <a:gd name="T5" fmla="*/ 128 h 154"/>
                <a:gd name="T6" fmla="*/ 134 w 259"/>
                <a:gd name="T7" fmla="*/ 110 h 154"/>
                <a:gd name="T8" fmla="*/ 120 w 259"/>
                <a:gd name="T9" fmla="*/ 107 h 154"/>
                <a:gd name="T10" fmla="*/ 99 w 259"/>
                <a:gd name="T11" fmla="*/ 97 h 154"/>
                <a:gd name="T12" fmla="*/ 86 w 259"/>
                <a:gd name="T13" fmla="*/ 95 h 154"/>
                <a:gd name="T14" fmla="*/ 79 w 259"/>
                <a:gd name="T15" fmla="*/ 99 h 154"/>
                <a:gd name="T16" fmla="*/ 68 w 259"/>
                <a:gd name="T17" fmla="*/ 98 h 154"/>
                <a:gd name="T18" fmla="*/ 58 w 259"/>
                <a:gd name="T19" fmla="*/ 110 h 154"/>
                <a:gd name="T20" fmla="*/ 44 w 259"/>
                <a:gd name="T21" fmla="*/ 114 h 154"/>
                <a:gd name="T22" fmla="*/ 38 w 259"/>
                <a:gd name="T23" fmla="*/ 100 h 154"/>
                <a:gd name="T24" fmla="*/ 36 w 259"/>
                <a:gd name="T25" fmla="*/ 78 h 154"/>
                <a:gd name="T26" fmla="*/ 21 w 259"/>
                <a:gd name="T27" fmla="*/ 71 h 154"/>
                <a:gd name="T28" fmla="*/ 23 w 259"/>
                <a:gd name="T29" fmla="*/ 57 h 154"/>
                <a:gd name="T30" fmla="*/ 11 w 259"/>
                <a:gd name="T31" fmla="*/ 56 h 154"/>
                <a:gd name="T32" fmla="*/ 11 w 259"/>
                <a:gd name="T33" fmla="*/ 38 h 154"/>
                <a:gd name="T34" fmla="*/ 28 w 259"/>
                <a:gd name="T35" fmla="*/ 43 h 154"/>
                <a:gd name="T36" fmla="*/ 41 w 259"/>
                <a:gd name="T37" fmla="*/ 37 h 154"/>
                <a:gd name="T38" fmla="*/ 27 w 259"/>
                <a:gd name="T39" fmla="*/ 25 h 154"/>
                <a:gd name="T40" fmla="*/ 19 w 259"/>
                <a:gd name="T41" fmla="*/ 13 h 154"/>
                <a:gd name="T42" fmla="*/ 7 w 259"/>
                <a:gd name="T43" fmla="*/ 18 h 154"/>
                <a:gd name="T44" fmla="*/ 8 w 259"/>
                <a:gd name="T45" fmla="*/ 33 h 154"/>
                <a:gd name="T46" fmla="*/ 0 w 259"/>
                <a:gd name="T47" fmla="*/ 20 h 154"/>
                <a:gd name="T48" fmla="*/ 6 w 259"/>
                <a:gd name="T49" fmla="*/ 13 h 154"/>
                <a:gd name="T50" fmla="*/ 24 w 259"/>
                <a:gd name="T51" fmla="*/ 9 h 154"/>
                <a:gd name="T52" fmla="*/ 37 w 259"/>
                <a:gd name="T53" fmla="*/ 14 h 154"/>
                <a:gd name="T54" fmla="*/ 52 w 259"/>
                <a:gd name="T55" fmla="*/ 30 h 154"/>
                <a:gd name="T56" fmla="*/ 61 w 259"/>
                <a:gd name="T57" fmla="*/ 29 h 154"/>
                <a:gd name="T58" fmla="*/ 80 w 259"/>
                <a:gd name="T59" fmla="*/ 29 h 154"/>
                <a:gd name="T60" fmla="*/ 74 w 259"/>
                <a:gd name="T61" fmla="*/ 19 h 154"/>
                <a:gd name="T62" fmla="*/ 87 w 259"/>
                <a:gd name="T63" fmla="*/ 12 h 154"/>
                <a:gd name="T64" fmla="*/ 98 w 259"/>
                <a:gd name="T65" fmla="*/ 0 h 154"/>
                <a:gd name="T66" fmla="*/ 123 w 259"/>
                <a:gd name="T67" fmla="*/ 11 h 154"/>
                <a:gd name="T68" fmla="*/ 129 w 259"/>
                <a:gd name="T69" fmla="*/ 27 h 154"/>
                <a:gd name="T70" fmla="*/ 137 w 259"/>
                <a:gd name="T71" fmla="*/ 31 h 154"/>
                <a:gd name="T72" fmla="*/ 155 w 259"/>
                <a:gd name="T73" fmla="*/ 30 h 154"/>
                <a:gd name="T74" fmla="*/ 161 w 259"/>
                <a:gd name="T75" fmla="*/ 34 h 154"/>
                <a:gd name="T76" fmla="*/ 175 w 259"/>
                <a:gd name="T77" fmla="*/ 55 h 154"/>
                <a:gd name="T78" fmla="*/ 198 w 259"/>
                <a:gd name="T79" fmla="*/ 69 h 154"/>
                <a:gd name="T80" fmla="*/ 211 w 259"/>
                <a:gd name="T81" fmla="*/ 79 h 154"/>
                <a:gd name="T82" fmla="*/ 231 w 259"/>
                <a:gd name="T83" fmla="*/ 89 h 154"/>
                <a:gd name="T84" fmla="*/ 256 w 259"/>
                <a:gd name="T85" fmla="*/ 98 h 154"/>
                <a:gd name="T86" fmla="*/ 259 w 259"/>
                <a:gd name="T87" fmla="*/ 111 h 154"/>
                <a:gd name="T88" fmla="*/ 254 w 259"/>
                <a:gd name="T89" fmla="*/ 110 h 154"/>
                <a:gd name="T90" fmla="*/ 244 w 259"/>
                <a:gd name="T91" fmla="*/ 105 h 154"/>
                <a:gd name="T92" fmla="*/ 243 w 259"/>
                <a:gd name="T93" fmla="*/ 112 h 154"/>
                <a:gd name="T94" fmla="*/ 230 w 259"/>
                <a:gd name="T95" fmla="*/ 116 h 154"/>
                <a:gd name="T96" fmla="*/ 230 w 259"/>
                <a:gd name="T97" fmla="*/ 133 h 154"/>
                <a:gd name="T98" fmla="*/ 222 w 259"/>
                <a:gd name="T99" fmla="*/ 139 h 154"/>
                <a:gd name="T100" fmla="*/ 209 w 259"/>
                <a:gd name="T101" fmla="*/ 142 h 154"/>
                <a:gd name="T102" fmla="*/ 207 w 259"/>
                <a:gd name="T103" fmla="*/ 151 h 154"/>
                <a:gd name="T104" fmla="*/ 195 w 259"/>
                <a:gd name="T105" fmla="*/ 154 h 154"/>
                <a:gd name="T106" fmla="*/ 176 w 259"/>
                <a:gd name="T107" fmla="*/ 146 h 1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59" h="154">
                  <a:moveTo>
                    <a:pt x="176" y="146"/>
                  </a:moveTo>
                  <a:lnTo>
                    <a:pt x="170" y="129"/>
                  </a:lnTo>
                  <a:lnTo>
                    <a:pt x="157" y="128"/>
                  </a:lnTo>
                  <a:lnTo>
                    <a:pt x="134" y="110"/>
                  </a:lnTo>
                  <a:lnTo>
                    <a:pt x="120" y="107"/>
                  </a:lnTo>
                  <a:lnTo>
                    <a:pt x="99" y="97"/>
                  </a:lnTo>
                  <a:lnTo>
                    <a:pt x="86" y="95"/>
                  </a:lnTo>
                  <a:lnTo>
                    <a:pt x="79" y="99"/>
                  </a:lnTo>
                  <a:lnTo>
                    <a:pt x="68" y="98"/>
                  </a:lnTo>
                  <a:lnTo>
                    <a:pt x="58" y="110"/>
                  </a:lnTo>
                  <a:lnTo>
                    <a:pt x="44" y="114"/>
                  </a:lnTo>
                  <a:lnTo>
                    <a:pt x="38" y="100"/>
                  </a:lnTo>
                  <a:lnTo>
                    <a:pt x="36" y="78"/>
                  </a:lnTo>
                  <a:lnTo>
                    <a:pt x="21" y="71"/>
                  </a:lnTo>
                  <a:lnTo>
                    <a:pt x="23" y="57"/>
                  </a:lnTo>
                  <a:lnTo>
                    <a:pt x="11" y="56"/>
                  </a:lnTo>
                  <a:lnTo>
                    <a:pt x="11" y="38"/>
                  </a:lnTo>
                  <a:lnTo>
                    <a:pt x="28" y="43"/>
                  </a:lnTo>
                  <a:lnTo>
                    <a:pt x="41" y="37"/>
                  </a:lnTo>
                  <a:lnTo>
                    <a:pt x="27" y="25"/>
                  </a:lnTo>
                  <a:lnTo>
                    <a:pt x="19" y="13"/>
                  </a:lnTo>
                  <a:lnTo>
                    <a:pt x="7" y="18"/>
                  </a:lnTo>
                  <a:lnTo>
                    <a:pt x="8" y="33"/>
                  </a:lnTo>
                  <a:lnTo>
                    <a:pt x="0" y="20"/>
                  </a:lnTo>
                  <a:lnTo>
                    <a:pt x="6" y="13"/>
                  </a:lnTo>
                  <a:lnTo>
                    <a:pt x="24" y="9"/>
                  </a:lnTo>
                  <a:lnTo>
                    <a:pt x="37" y="14"/>
                  </a:lnTo>
                  <a:lnTo>
                    <a:pt x="52" y="30"/>
                  </a:lnTo>
                  <a:lnTo>
                    <a:pt x="61" y="29"/>
                  </a:lnTo>
                  <a:lnTo>
                    <a:pt x="80" y="29"/>
                  </a:lnTo>
                  <a:lnTo>
                    <a:pt x="74" y="19"/>
                  </a:lnTo>
                  <a:lnTo>
                    <a:pt x="87" y="12"/>
                  </a:lnTo>
                  <a:lnTo>
                    <a:pt x="98" y="0"/>
                  </a:lnTo>
                  <a:lnTo>
                    <a:pt x="123" y="11"/>
                  </a:lnTo>
                  <a:lnTo>
                    <a:pt x="129" y="27"/>
                  </a:lnTo>
                  <a:lnTo>
                    <a:pt x="137" y="31"/>
                  </a:lnTo>
                  <a:lnTo>
                    <a:pt x="155" y="30"/>
                  </a:lnTo>
                  <a:lnTo>
                    <a:pt x="161" y="34"/>
                  </a:lnTo>
                  <a:lnTo>
                    <a:pt x="175" y="55"/>
                  </a:lnTo>
                  <a:lnTo>
                    <a:pt x="198" y="69"/>
                  </a:lnTo>
                  <a:lnTo>
                    <a:pt x="211" y="79"/>
                  </a:lnTo>
                  <a:lnTo>
                    <a:pt x="231" y="89"/>
                  </a:lnTo>
                  <a:lnTo>
                    <a:pt x="256" y="98"/>
                  </a:lnTo>
                  <a:lnTo>
                    <a:pt x="259" y="111"/>
                  </a:lnTo>
                  <a:lnTo>
                    <a:pt x="254" y="110"/>
                  </a:lnTo>
                  <a:lnTo>
                    <a:pt x="244" y="105"/>
                  </a:lnTo>
                  <a:lnTo>
                    <a:pt x="243" y="112"/>
                  </a:lnTo>
                  <a:lnTo>
                    <a:pt x="230" y="116"/>
                  </a:lnTo>
                  <a:lnTo>
                    <a:pt x="230" y="133"/>
                  </a:lnTo>
                  <a:lnTo>
                    <a:pt x="222" y="139"/>
                  </a:lnTo>
                  <a:lnTo>
                    <a:pt x="209" y="142"/>
                  </a:lnTo>
                  <a:lnTo>
                    <a:pt x="207" y="151"/>
                  </a:lnTo>
                  <a:lnTo>
                    <a:pt x="195" y="154"/>
                  </a:lnTo>
                  <a:lnTo>
                    <a:pt x="176" y="146"/>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83" name="Freeform 182"/>
            <p:cNvSpPr>
              <a:spLocks/>
            </p:cNvSpPr>
            <p:nvPr/>
          </p:nvSpPr>
          <p:spPr bwMode="auto">
            <a:xfrm>
              <a:off x="8711296" y="4514510"/>
              <a:ext cx="72738" cy="35725"/>
            </a:xfrm>
            <a:custGeom>
              <a:avLst/>
              <a:gdLst>
                <a:gd name="T0" fmla="*/ 0 w 44"/>
                <a:gd name="T1" fmla="*/ 13 h 23"/>
                <a:gd name="T2" fmla="*/ 2 w 44"/>
                <a:gd name="T3" fmla="*/ 8 h 23"/>
                <a:gd name="T4" fmla="*/ 19 w 44"/>
                <a:gd name="T5" fmla="*/ 4 h 23"/>
                <a:gd name="T6" fmla="*/ 32 w 44"/>
                <a:gd name="T7" fmla="*/ 3 h 23"/>
                <a:gd name="T8" fmla="*/ 37 w 44"/>
                <a:gd name="T9" fmla="*/ 0 h 23"/>
                <a:gd name="T10" fmla="*/ 44 w 44"/>
                <a:gd name="T11" fmla="*/ 3 h 23"/>
                <a:gd name="T12" fmla="*/ 37 w 44"/>
                <a:gd name="T13" fmla="*/ 9 h 23"/>
                <a:gd name="T14" fmla="*/ 17 w 44"/>
                <a:gd name="T15" fmla="*/ 18 h 23"/>
                <a:gd name="T16" fmla="*/ 1 w 44"/>
                <a:gd name="T17" fmla="*/ 23 h 23"/>
                <a:gd name="T18" fmla="*/ 1 w 44"/>
                <a:gd name="T19" fmla="*/ 17 h 23"/>
                <a:gd name="T20" fmla="*/ 0 w 44"/>
                <a:gd name="T21" fmla="*/ 13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4" h="23">
                  <a:moveTo>
                    <a:pt x="0" y="13"/>
                  </a:moveTo>
                  <a:lnTo>
                    <a:pt x="2" y="8"/>
                  </a:lnTo>
                  <a:lnTo>
                    <a:pt x="19" y="4"/>
                  </a:lnTo>
                  <a:lnTo>
                    <a:pt x="32" y="3"/>
                  </a:lnTo>
                  <a:lnTo>
                    <a:pt x="37" y="0"/>
                  </a:lnTo>
                  <a:lnTo>
                    <a:pt x="44" y="3"/>
                  </a:lnTo>
                  <a:lnTo>
                    <a:pt x="37" y="9"/>
                  </a:lnTo>
                  <a:lnTo>
                    <a:pt x="17" y="18"/>
                  </a:lnTo>
                  <a:lnTo>
                    <a:pt x="1" y="23"/>
                  </a:lnTo>
                  <a:lnTo>
                    <a:pt x="1" y="17"/>
                  </a:lnTo>
                  <a:lnTo>
                    <a:pt x="0" y="13"/>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84" name="Freeform 183"/>
            <p:cNvSpPr>
              <a:spLocks/>
            </p:cNvSpPr>
            <p:nvPr/>
          </p:nvSpPr>
          <p:spPr bwMode="auto">
            <a:xfrm>
              <a:off x="8486470" y="3431886"/>
              <a:ext cx="41329" cy="107175"/>
            </a:xfrm>
            <a:custGeom>
              <a:avLst/>
              <a:gdLst>
                <a:gd name="T0" fmla="*/ 25 w 25"/>
                <a:gd name="T1" fmla="*/ 19 h 69"/>
                <a:gd name="T2" fmla="*/ 22 w 25"/>
                <a:gd name="T3" fmla="*/ 52 h 69"/>
                <a:gd name="T4" fmla="*/ 19 w 25"/>
                <a:gd name="T5" fmla="*/ 69 h 69"/>
                <a:gd name="T6" fmla="*/ 5 w 25"/>
                <a:gd name="T7" fmla="*/ 51 h 69"/>
                <a:gd name="T8" fmla="*/ 0 w 25"/>
                <a:gd name="T9" fmla="*/ 36 h 69"/>
                <a:gd name="T10" fmla="*/ 5 w 25"/>
                <a:gd name="T11" fmla="*/ 16 h 69"/>
                <a:gd name="T12" fmla="*/ 15 w 25"/>
                <a:gd name="T13" fmla="*/ 0 h 69"/>
                <a:gd name="T14" fmla="*/ 25 w 25"/>
                <a:gd name="T15" fmla="*/ 6 h 69"/>
                <a:gd name="T16" fmla="*/ 25 w 25"/>
                <a:gd name="T17" fmla="*/ 19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 h="69">
                  <a:moveTo>
                    <a:pt x="25" y="19"/>
                  </a:moveTo>
                  <a:lnTo>
                    <a:pt x="22" y="52"/>
                  </a:lnTo>
                  <a:lnTo>
                    <a:pt x="19" y="69"/>
                  </a:lnTo>
                  <a:lnTo>
                    <a:pt x="5" y="51"/>
                  </a:lnTo>
                  <a:lnTo>
                    <a:pt x="0" y="36"/>
                  </a:lnTo>
                  <a:lnTo>
                    <a:pt x="5" y="16"/>
                  </a:lnTo>
                  <a:lnTo>
                    <a:pt x="15" y="0"/>
                  </a:lnTo>
                  <a:lnTo>
                    <a:pt x="25" y="6"/>
                  </a:lnTo>
                  <a:lnTo>
                    <a:pt x="25" y="1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85" name="Freeform 211"/>
            <p:cNvSpPr>
              <a:spLocks/>
            </p:cNvSpPr>
            <p:nvPr/>
          </p:nvSpPr>
          <p:spPr bwMode="auto">
            <a:xfrm>
              <a:off x="6451450" y="2781071"/>
              <a:ext cx="512475" cy="268715"/>
            </a:xfrm>
            <a:custGeom>
              <a:avLst/>
              <a:gdLst>
                <a:gd name="T0" fmla="*/ 218 w 310"/>
                <a:gd name="T1" fmla="*/ 169 h 173"/>
                <a:gd name="T2" fmla="*/ 215 w 310"/>
                <a:gd name="T3" fmla="*/ 156 h 173"/>
                <a:gd name="T4" fmla="*/ 190 w 310"/>
                <a:gd name="T5" fmla="*/ 147 h 173"/>
                <a:gd name="T6" fmla="*/ 170 w 310"/>
                <a:gd name="T7" fmla="*/ 137 h 173"/>
                <a:gd name="T8" fmla="*/ 157 w 310"/>
                <a:gd name="T9" fmla="*/ 127 h 173"/>
                <a:gd name="T10" fmla="*/ 134 w 310"/>
                <a:gd name="T11" fmla="*/ 113 h 173"/>
                <a:gd name="T12" fmla="*/ 120 w 310"/>
                <a:gd name="T13" fmla="*/ 92 h 173"/>
                <a:gd name="T14" fmla="*/ 114 w 310"/>
                <a:gd name="T15" fmla="*/ 88 h 173"/>
                <a:gd name="T16" fmla="*/ 96 w 310"/>
                <a:gd name="T17" fmla="*/ 89 h 173"/>
                <a:gd name="T18" fmla="*/ 88 w 310"/>
                <a:gd name="T19" fmla="*/ 85 h 173"/>
                <a:gd name="T20" fmla="*/ 82 w 310"/>
                <a:gd name="T21" fmla="*/ 69 h 173"/>
                <a:gd name="T22" fmla="*/ 57 w 310"/>
                <a:gd name="T23" fmla="*/ 58 h 173"/>
                <a:gd name="T24" fmla="*/ 46 w 310"/>
                <a:gd name="T25" fmla="*/ 70 h 173"/>
                <a:gd name="T26" fmla="*/ 33 w 310"/>
                <a:gd name="T27" fmla="*/ 77 h 173"/>
                <a:gd name="T28" fmla="*/ 39 w 310"/>
                <a:gd name="T29" fmla="*/ 87 h 173"/>
                <a:gd name="T30" fmla="*/ 20 w 310"/>
                <a:gd name="T31" fmla="*/ 87 h 173"/>
                <a:gd name="T32" fmla="*/ 0 w 310"/>
                <a:gd name="T33" fmla="*/ 12 h 173"/>
                <a:gd name="T34" fmla="*/ 39 w 310"/>
                <a:gd name="T35" fmla="*/ 0 h 173"/>
                <a:gd name="T36" fmla="*/ 43 w 310"/>
                <a:gd name="T37" fmla="*/ 2 h 173"/>
                <a:gd name="T38" fmla="*/ 73 w 310"/>
                <a:gd name="T39" fmla="*/ 16 h 173"/>
                <a:gd name="T40" fmla="*/ 88 w 310"/>
                <a:gd name="T41" fmla="*/ 24 h 173"/>
                <a:gd name="T42" fmla="*/ 109 w 310"/>
                <a:gd name="T43" fmla="*/ 42 h 173"/>
                <a:gd name="T44" fmla="*/ 128 w 310"/>
                <a:gd name="T45" fmla="*/ 39 h 173"/>
                <a:gd name="T46" fmla="*/ 156 w 310"/>
                <a:gd name="T47" fmla="*/ 38 h 173"/>
                <a:gd name="T48" fmla="*/ 180 w 310"/>
                <a:gd name="T49" fmla="*/ 53 h 173"/>
                <a:gd name="T50" fmla="*/ 185 w 310"/>
                <a:gd name="T51" fmla="*/ 73 h 173"/>
                <a:gd name="T52" fmla="*/ 193 w 310"/>
                <a:gd name="T53" fmla="*/ 74 h 173"/>
                <a:gd name="T54" fmla="*/ 201 w 310"/>
                <a:gd name="T55" fmla="*/ 90 h 173"/>
                <a:gd name="T56" fmla="*/ 223 w 310"/>
                <a:gd name="T57" fmla="*/ 91 h 173"/>
                <a:gd name="T58" fmla="*/ 230 w 310"/>
                <a:gd name="T59" fmla="*/ 101 h 173"/>
                <a:gd name="T60" fmla="*/ 236 w 310"/>
                <a:gd name="T61" fmla="*/ 101 h 173"/>
                <a:gd name="T62" fmla="*/ 240 w 310"/>
                <a:gd name="T63" fmla="*/ 86 h 173"/>
                <a:gd name="T64" fmla="*/ 257 w 310"/>
                <a:gd name="T65" fmla="*/ 72 h 173"/>
                <a:gd name="T66" fmla="*/ 266 w 310"/>
                <a:gd name="T67" fmla="*/ 68 h 173"/>
                <a:gd name="T68" fmla="*/ 271 w 310"/>
                <a:gd name="T69" fmla="*/ 70 h 173"/>
                <a:gd name="T70" fmla="*/ 261 w 310"/>
                <a:gd name="T71" fmla="*/ 83 h 173"/>
                <a:gd name="T72" fmla="*/ 276 w 310"/>
                <a:gd name="T73" fmla="*/ 91 h 173"/>
                <a:gd name="T74" fmla="*/ 286 w 310"/>
                <a:gd name="T75" fmla="*/ 86 h 173"/>
                <a:gd name="T76" fmla="*/ 310 w 310"/>
                <a:gd name="T77" fmla="*/ 96 h 173"/>
                <a:gd name="T78" fmla="*/ 292 w 310"/>
                <a:gd name="T79" fmla="*/ 111 h 173"/>
                <a:gd name="T80" fmla="*/ 279 w 310"/>
                <a:gd name="T81" fmla="*/ 109 h 173"/>
                <a:gd name="T82" fmla="*/ 272 w 310"/>
                <a:gd name="T83" fmla="*/ 110 h 173"/>
                <a:gd name="T84" fmla="*/ 268 w 310"/>
                <a:gd name="T85" fmla="*/ 104 h 173"/>
                <a:gd name="T86" fmla="*/ 269 w 310"/>
                <a:gd name="T87" fmla="*/ 94 h 173"/>
                <a:gd name="T88" fmla="*/ 248 w 310"/>
                <a:gd name="T89" fmla="*/ 99 h 173"/>
                <a:gd name="T90" fmla="*/ 246 w 310"/>
                <a:gd name="T91" fmla="*/ 113 h 173"/>
                <a:gd name="T92" fmla="*/ 241 w 310"/>
                <a:gd name="T93" fmla="*/ 124 h 173"/>
                <a:gd name="T94" fmla="*/ 227 w 310"/>
                <a:gd name="T95" fmla="*/ 123 h 173"/>
                <a:gd name="T96" fmla="*/ 225 w 310"/>
                <a:gd name="T97" fmla="*/ 132 h 173"/>
                <a:gd name="T98" fmla="*/ 238 w 310"/>
                <a:gd name="T99" fmla="*/ 137 h 173"/>
                <a:gd name="T100" fmla="*/ 246 w 310"/>
                <a:gd name="T101" fmla="*/ 152 h 173"/>
                <a:gd name="T102" fmla="*/ 241 w 310"/>
                <a:gd name="T103" fmla="*/ 173 h 173"/>
                <a:gd name="T104" fmla="*/ 228 w 310"/>
                <a:gd name="T105" fmla="*/ 169 h 173"/>
                <a:gd name="T106" fmla="*/ 218 w 310"/>
                <a:gd name="T107" fmla="*/ 169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10" h="173">
                  <a:moveTo>
                    <a:pt x="218" y="169"/>
                  </a:moveTo>
                  <a:lnTo>
                    <a:pt x="215" y="156"/>
                  </a:lnTo>
                  <a:lnTo>
                    <a:pt x="190" y="147"/>
                  </a:lnTo>
                  <a:lnTo>
                    <a:pt x="170" y="137"/>
                  </a:lnTo>
                  <a:lnTo>
                    <a:pt x="157" y="127"/>
                  </a:lnTo>
                  <a:lnTo>
                    <a:pt x="134" y="113"/>
                  </a:lnTo>
                  <a:lnTo>
                    <a:pt x="120" y="92"/>
                  </a:lnTo>
                  <a:lnTo>
                    <a:pt x="114" y="88"/>
                  </a:lnTo>
                  <a:lnTo>
                    <a:pt x="96" y="89"/>
                  </a:lnTo>
                  <a:lnTo>
                    <a:pt x="88" y="85"/>
                  </a:lnTo>
                  <a:lnTo>
                    <a:pt x="82" y="69"/>
                  </a:lnTo>
                  <a:lnTo>
                    <a:pt x="57" y="58"/>
                  </a:lnTo>
                  <a:lnTo>
                    <a:pt x="46" y="70"/>
                  </a:lnTo>
                  <a:lnTo>
                    <a:pt x="33" y="77"/>
                  </a:lnTo>
                  <a:lnTo>
                    <a:pt x="39" y="87"/>
                  </a:lnTo>
                  <a:lnTo>
                    <a:pt x="20" y="87"/>
                  </a:lnTo>
                  <a:lnTo>
                    <a:pt x="0" y="12"/>
                  </a:lnTo>
                  <a:lnTo>
                    <a:pt x="39" y="0"/>
                  </a:lnTo>
                  <a:lnTo>
                    <a:pt x="43" y="2"/>
                  </a:lnTo>
                  <a:lnTo>
                    <a:pt x="73" y="16"/>
                  </a:lnTo>
                  <a:lnTo>
                    <a:pt x="88" y="24"/>
                  </a:lnTo>
                  <a:lnTo>
                    <a:pt x="109" y="42"/>
                  </a:lnTo>
                  <a:lnTo>
                    <a:pt x="128" y="39"/>
                  </a:lnTo>
                  <a:lnTo>
                    <a:pt x="156" y="38"/>
                  </a:lnTo>
                  <a:lnTo>
                    <a:pt x="180" y="53"/>
                  </a:lnTo>
                  <a:lnTo>
                    <a:pt x="185" y="73"/>
                  </a:lnTo>
                  <a:lnTo>
                    <a:pt x="193" y="74"/>
                  </a:lnTo>
                  <a:lnTo>
                    <a:pt x="201" y="90"/>
                  </a:lnTo>
                  <a:lnTo>
                    <a:pt x="223" y="91"/>
                  </a:lnTo>
                  <a:lnTo>
                    <a:pt x="230" y="101"/>
                  </a:lnTo>
                  <a:lnTo>
                    <a:pt x="236" y="101"/>
                  </a:lnTo>
                  <a:lnTo>
                    <a:pt x="240" y="86"/>
                  </a:lnTo>
                  <a:lnTo>
                    <a:pt x="257" y="72"/>
                  </a:lnTo>
                  <a:lnTo>
                    <a:pt x="266" y="68"/>
                  </a:lnTo>
                  <a:lnTo>
                    <a:pt x="271" y="70"/>
                  </a:lnTo>
                  <a:lnTo>
                    <a:pt x="261" y="83"/>
                  </a:lnTo>
                  <a:lnTo>
                    <a:pt x="276" y="91"/>
                  </a:lnTo>
                  <a:lnTo>
                    <a:pt x="286" y="86"/>
                  </a:lnTo>
                  <a:lnTo>
                    <a:pt x="310" y="96"/>
                  </a:lnTo>
                  <a:lnTo>
                    <a:pt x="292" y="111"/>
                  </a:lnTo>
                  <a:lnTo>
                    <a:pt x="279" y="109"/>
                  </a:lnTo>
                  <a:lnTo>
                    <a:pt x="272" y="110"/>
                  </a:lnTo>
                  <a:lnTo>
                    <a:pt x="268" y="104"/>
                  </a:lnTo>
                  <a:lnTo>
                    <a:pt x="269" y="94"/>
                  </a:lnTo>
                  <a:lnTo>
                    <a:pt x="248" y="99"/>
                  </a:lnTo>
                  <a:lnTo>
                    <a:pt x="246" y="113"/>
                  </a:lnTo>
                  <a:lnTo>
                    <a:pt x="241" y="124"/>
                  </a:lnTo>
                  <a:lnTo>
                    <a:pt x="227" y="123"/>
                  </a:lnTo>
                  <a:lnTo>
                    <a:pt x="225" y="132"/>
                  </a:lnTo>
                  <a:lnTo>
                    <a:pt x="238" y="137"/>
                  </a:lnTo>
                  <a:lnTo>
                    <a:pt x="246" y="152"/>
                  </a:lnTo>
                  <a:lnTo>
                    <a:pt x="241" y="173"/>
                  </a:lnTo>
                  <a:lnTo>
                    <a:pt x="228" y="169"/>
                  </a:lnTo>
                  <a:lnTo>
                    <a:pt x="218" y="16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86" name="Freeform 213"/>
            <p:cNvSpPr>
              <a:spLocks/>
            </p:cNvSpPr>
            <p:nvPr/>
          </p:nvSpPr>
          <p:spPr bwMode="auto">
            <a:xfrm>
              <a:off x="7962423" y="3494017"/>
              <a:ext cx="262850" cy="476851"/>
            </a:xfrm>
            <a:custGeom>
              <a:avLst/>
              <a:gdLst>
                <a:gd name="T0" fmla="*/ 109 w 159"/>
                <a:gd name="T1" fmla="*/ 38 h 307"/>
                <a:gd name="T2" fmla="*/ 88 w 159"/>
                <a:gd name="T3" fmla="*/ 55 h 307"/>
                <a:gd name="T4" fmla="*/ 77 w 159"/>
                <a:gd name="T5" fmla="*/ 75 h 307"/>
                <a:gd name="T6" fmla="*/ 75 w 159"/>
                <a:gd name="T7" fmla="*/ 90 h 307"/>
                <a:gd name="T8" fmla="*/ 92 w 159"/>
                <a:gd name="T9" fmla="*/ 111 h 307"/>
                <a:gd name="T10" fmla="*/ 113 w 159"/>
                <a:gd name="T11" fmla="*/ 139 h 307"/>
                <a:gd name="T12" fmla="*/ 131 w 159"/>
                <a:gd name="T13" fmla="*/ 151 h 307"/>
                <a:gd name="T14" fmla="*/ 145 w 159"/>
                <a:gd name="T15" fmla="*/ 168 h 307"/>
                <a:gd name="T16" fmla="*/ 158 w 159"/>
                <a:gd name="T17" fmla="*/ 206 h 307"/>
                <a:gd name="T18" fmla="*/ 159 w 159"/>
                <a:gd name="T19" fmla="*/ 243 h 307"/>
                <a:gd name="T20" fmla="*/ 145 w 159"/>
                <a:gd name="T21" fmla="*/ 257 h 307"/>
                <a:gd name="T22" fmla="*/ 125 w 159"/>
                <a:gd name="T23" fmla="*/ 270 h 307"/>
                <a:gd name="T24" fmla="*/ 112 w 159"/>
                <a:gd name="T25" fmla="*/ 287 h 307"/>
                <a:gd name="T26" fmla="*/ 90 w 159"/>
                <a:gd name="T27" fmla="*/ 307 h 307"/>
                <a:gd name="T28" fmla="*/ 83 w 159"/>
                <a:gd name="T29" fmla="*/ 294 h 307"/>
                <a:gd name="T30" fmla="*/ 87 w 159"/>
                <a:gd name="T31" fmla="*/ 279 h 307"/>
                <a:gd name="T32" fmla="*/ 72 w 159"/>
                <a:gd name="T33" fmla="*/ 268 h 307"/>
                <a:gd name="T34" fmla="*/ 88 w 159"/>
                <a:gd name="T35" fmla="*/ 259 h 307"/>
                <a:gd name="T36" fmla="*/ 107 w 159"/>
                <a:gd name="T37" fmla="*/ 258 h 307"/>
                <a:gd name="T38" fmla="*/ 98 w 159"/>
                <a:gd name="T39" fmla="*/ 245 h 307"/>
                <a:gd name="T40" fmla="*/ 127 w 159"/>
                <a:gd name="T41" fmla="*/ 229 h 307"/>
                <a:gd name="T42" fmla="*/ 126 w 159"/>
                <a:gd name="T43" fmla="*/ 204 h 307"/>
                <a:gd name="T44" fmla="*/ 120 w 159"/>
                <a:gd name="T45" fmla="*/ 190 h 307"/>
                <a:gd name="T46" fmla="*/ 121 w 159"/>
                <a:gd name="T47" fmla="*/ 170 h 307"/>
                <a:gd name="T48" fmla="*/ 115 w 159"/>
                <a:gd name="T49" fmla="*/ 155 h 307"/>
                <a:gd name="T50" fmla="*/ 99 w 159"/>
                <a:gd name="T51" fmla="*/ 141 h 307"/>
                <a:gd name="T52" fmla="*/ 85 w 159"/>
                <a:gd name="T53" fmla="*/ 122 h 307"/>
                <a:gd name="T54" fmla="*/ 66 w 159"/>
                <a:gd name="T55" fmla="*/ 98 h 307"/>
                <a:gd name="T56" fmla="*/ 42 w 159"/>
                <a:gd name="T57" fmla="*/ 85 h 307"/>
                <a:gd name="T58" fmla="*/ 46 w 159"/>
                <a:gd name="T59" fmla="*/ 78 h 307"/>
                <a:gd name="T60" fmla="*/ 57 w 159"/>
                <a:gd name="T61" fmla="*/ 72 h 307"/>
                <a:gd name="T62" fmla="*/ 47 w 159"/>
                <a:gd name="T63" fmla="*/ 54 h 307"/>
                <a:gd name="T64" fmla="*/ 25 w 159"/>
                <a:gd name="T65" fmla="*/ 54 h 307"/>
                <a:gd name="T66" fmla="*/ 13 w 159"/>
                <a:gd name="T67" fmla="*/ 35 h 307"/>
                <a:gd name="T68" fmla="*/ 0 w 159"/>
                <a:gd name="T69" fmla="*/ 19 h 307"/>
                <a:gd name="T70" fmla="*/ 8 w 159"/>
                <a:gd name="T71" fmla="*/ 14 h 307"/>
                <a:gd name="T72" fmla="*/ 23 w 159"/>
                <a:gd name="T73" fmla="*/ 14 h 307"/>
                <a:gd name="T74" fmla="*/ 39 w 159"/>
                <a:gd name="T75" fmla="*/ 11 h 307"/>
                <a:gd name="T76" fmla="*/ 53 w 159"/>
                <a:gd name="T77" fmla="*/ 0 h 307"/>
                <a:gd name="T78" fmla="*/ 63 w 159"/>
                <a:gd name="T79" fmla="*/ 8 h 307"/>
                <a:gd name="T80" fmla="*/ 80 w 159"/>
                <a:gd name="T81" fmla="*/ 12 h 307"/>
                <a:gd name="T82" fmla="*/ 79 w 159"/>
                <a:gd name="T83" fmla="*/ 24 h 307"/>
                <a:gd name="T84" fmla="*/ 90 w 159"/>
                <a:gd name="T85" fmla="*/ 32 h 307"/>
                <a:gd name="T86" fmla="*/ 109 w 159"/>
                <a:gd name="T87" fmla="*/ 38 h 3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59" h="307">
                  <a:moveTo>
                    <a:pt x="109" y="38"/>
                  </a:moveTo>
                  <a:lnTo>
                    <a:pt x="88" y="55"/>
                  </a:lnTo>
                  <a:lnTo>
                    <a:pt x="77" y="75"/>
                  </a:lnTo>
                  <a:lnTo>
                    <a:pt x="75" y="90"/>
                  </a:lnTo>
                  <a:lnTo>
                    <a:pt x="92" y="111"/>
                  </a:lnTo>
                  <a:lnTo>
                    <a:pt x="113" y="139"/>
                  </a:lnTo>
                  <a:lnTo>
                    <a:pt x="131" y="151"/>
                  </a:lnTo>
                  <a:lnTo>
                    <a:pt x="145" y="168"/>
                  </a:lnTo>
                  <a:lnTo>
                    <a:pt x="158" y="206"/>
                  </a:lnTo>
                  <a:lnTo>
                    <a:pt x="159" y="243"/>
                  </a:lnTo>
                  <a:lnTo>
                    <a:pt x="145" y="257"/>
                  </a:lnTo>
                  <a:lnTo>
                    <a:pt x="125" y="270"/>
                  </a:lnTo>
                  <a:lnTo>
                    <a:pt x="112" y="287"/>
                  </a:lnTo>
                  <a:lnTo>
                    <a:pt x="90" y="307"/>
                  </a:lnTo>
                  <a:lnTo>
                    <a:pt x="83" y="294"/>
                  </a:lnTo>
                  <a:lnTo>
                    <a:pt x="87" y="279"/>
                  </a:lnTo>
                  <a:lnTo>
                    <a:pt x="72" y="268"/>
                  </a:lnTo>
                  <a:lnTo>
                    <a:pt x="88" y="259"/>
                  </a:lnTo>
                  <a:lnTo>
                    <a:pt x="107" y="258"/>
                  </a:lnTo>
                  <a:lnTo>
                    <a:pt x="98" y="245"/>
                  </a:lnTo>
                  <a:lnTo>
                    <a:pt x="127" y="229"/>
                  </a:lnTo>
                  <a:lnTo>
                    <a:pt x="126" y="204"/>
                  </a:lnTo>
                  <a:lnTo>
                    <a:pt x="120" y="190"/>
                  </a:lnTo>
                  <a:lnTo>
                    <a:pt x="121" y="170"/>
                  </a:lnTo>
                  <a:lnTo>
                    <a:pt x="115" y="155"/>
                  </a:lnTo>
                  <a:lnTo>
                    <a:pt x="99" y="141"/>
                  </a:lnTo>
                  <a:lnTo>
                    <a:pt x="85" y="122"/>
                  </a:lnTo>
                  <a:lnTo>
                    <a:pt x="66" y="98"/>
                  </a:lnTo>
                  <a:lnTo>
                    <a:pt x="42" y="85"/>
                  </a:lnTo>
                  <a:lnTo>
                    <a:pt x="46" y="78"/>
                  </a:lnTo>
                  <a:lnTo>
                    <a:pt x="57" y="72"/>
                  </a:lnTo>
                  <a:lnTo>
                    <a:pt x="47" y="54"/>
                  </a:lnTo>
                  <a:lnTo>
                    <a:pt x="25" y="54"/>
                  </a:lnTo>
                  <a:lnTo>
                    <a:pt x="13" y="35"/>
                  </a:lnTo>
                  <a:lnTo>
                    <a:pt x="0" y="19"/>
                  </a:lnTo>
                  <a:lnTo>
                    <a:pt x="8" y="14"/>
                  </a:lnTo>
                  <a:lnTo>
                    <a:pt x="23" y="14"/>
                  </a:lnTo>
                  <a:lnTo>
                    <a:pt x="39" y="11"/>
                  </a:lnTo>
                  <a:lnTo>
                    <a:pt x="53" y="0"/>
                  </a:lnTo>
                  <a:lnTo>
                    <a:pt x="63" y="8"/>
                  </a:lnTo>
                  <a:lnTo>
                    <a:pt x="80" y="12"/>
                  </a:lnTo>
                  <a:lnTo>
                    <a:pt x="79" y="24"/>
                  </a:lnTo>
                  <a:lnTo>
                    <a:pt x="90" y="32"/>
                  </a:lnTo>
                  <a:lnTo>
                    <a:pt x="109" y="38"/>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87" name="Freeform 214"/>
            <p:cNvSpPr>
              <a:spLocks/>
            </p:cNvSpPr>
            <p:nvPr/>
          </p:nvSpPr>
          <p:spPr bwMode="auto">
            <a:xfrm>
              <a:off x="9949503" y="4761478"/>
              <a:ext cx="16531" cy="21745"/>
            </a:xfrm>
            <a:custGeom>
              <a:avLst/>
              <a:gdLst>
                <a:gd name="T0" fmla="*/ 10 w 10"/>
                <a:gd name="T1" fmla="*/ 12 h 14"/>
                <a:gd name="T2" fmla="*/ 3 w 10"/>
                <a:gd name="T3" fmla="*/ 14 h 14"/>
                <a:gd name="T4" fmla="*/ 0 w 10"/>
                <a:gd name="T5" fmla="*/ 5 h 14"/>
                <a:gd name="T6" fmla="*/ 1 w 10"/>
                <a:gd name="T7" fmla="*/ 0 h 14"/>
                <a:gd name="T8" fmla="*/ 10 w 10"/>
                <a:gd name="T9" fmla="*/ 12 h 14"/>
              </a:gdLst>
              <a:ahLst/>
              <a:cxnLst>
                <a:cxn ang="0">
                  <a:pos x="T0" y="T1"/>
                </a:cxn>
                <a:cxn ang="0">
                  <a:pos x="T2" y="T3"/>
                </a:cxn>
                <a:cxn ang="0">
                  <a:pos x="T4" y="T5"/>
                </a:cxn>
                <a:cxn ang="0">
                  <a:pos x="T6" y="T7"/>
                </a:cxn>
                <a:cxn ang="0">
                  <a:pos x="T8" y="T9"/>
                </a:cxn>
              </a:cxnLst>
              <a:rect l="0" t="0" r="r" b="b"/>
              <a:pathLst>
                <a:path w="10" h="14">
                  <a:moveTo>
                    <a:pt x="10" y="12"/>
                  </a:moveTo>
                  <a:lnTo>
                    <a:pt x="3" y="14"/>
                  </a:lnTo>
                  <a:lnTo>
                    <a:pt x="0" y="5"/>
                  </a:lnTo>
                  <a:lnTo>
                    <a:pt x="1" y="0"/>
                  </a:lnTo>
                  <a:lnTo>
                    <a:pt x="10" y="12"/>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88" name="Freeform 215"/>
            <p:cNvSpPr>
              <a:spLocks/>
            </p:cNvSpPr>
            <p:nvPr/>
          </p:nvSpPr>
          <p:spPr bwMode="auto">
            <a:xfrm>
              <a:off x="9937932" y="4719539"/>
              <a:ext cx="16531" cy="35725"/>
            </a:xfrm>
            <a:custGeom>
              <a:avLst/>
              <a:gdLst>
                <a:gd name="T0" fmla="*/ 10 w 10"/>
                <a:gd name="T1" fmla="*/ 7 h 23"/>
                <a:gd name="T2" fmla="*/ 10 w 10"/>
                <a:gd name="T3" fmla="*/ 23 h 23"/>
                <a:gd name="T4" fmla="*/ 6 w 10"/>
                <a:gd name="T5" fmla="*/ 21 h 23"/>
                <a:gd name="T6" fmla="*/ 1 w 10"/>
                <a:gd name="T7" fmla="*/ 22 h 23"/>
                <a:gd name="T8" fmla="*/ 0 w 10"/>
                <a:gd name="T9" fmla="*/ 16 h 23"/>
                <a:gd name="T10" fmla="*/ 3 w 10"/>
                <a:gd name="T11" fmla="*/ 0 h 23"/>
                <a:gd name="T12" fmla="*/ 10 w 10"/>
                <a:gd name="T13" fmla="*/ 7 h 23"/>
              </a:gdLst>
              <a:ahLst/>
              <a:cxnLst>
                <a:cxn ang="0">
                  <a:pos x="T0" y="T1"/>
                </a:cxn>
                <a:cxn ang="0">
                  <a:pos x="T2" y="T3"/>
                </a:cxn>
                <a:cxn ang="0">
                  <a:pos x="T4" y="T5"/>
                </a:cxn>
                <a:cxn ang="0">
                  <a:pos x="T6" y="T7"/>
                </a:cxn>
                <a:cxn ang="0">
                  <a:pos x="T8" y="T9"/>
                </a:cxn>
                <a:cxn ang="0">
                  <a:pos x="T10" y="T11"/>
                </a:cxn>
                <a:cxn ang="0">
                  <a:pos x="T12" y="T13"/>
                </a:cxn>
              </a:cxnLst>
              <a:rect l="0" t="0" r="r" b="b"/>
              <a:pathLst>
                <a:path w="10" h="23">
                  <a:moveTo>
                    <a:pt x="10" y="7"/>
                  </a:moveTo>
                  <a:lnTo>
                    <a:pt x="10" y="23"/>
                  </a:lnTo>
                  <a:lnTo>
                    <a:pt x="6" y="21"/>
                  </a:lnTo>
                  <a:lnTo>
                    <a:pt x="1" y="22"/>
                  </a:lnTo>
                  <a:lnTo>
                    <a:pt x="0" y="16"/>
                  </a:lnTo>
                  <a:lnTo>
                    <a:pt x="3" y="0"/>
                  </a:lnTo>
                  <a:lnTo>
                    <a:pt x="10" y="7"/>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grpSp>
      <p:sp>
        <p:nvSpPr>
          <p:cNvPr id="12" name="Freeform 11"/>
          <p:cNvSpPr>
            <a:spLocks/>
          </p:cNvSpPr>
          <p:nvPr userDrawn="1"/>
        </p:nvSpPr>
        <p:spPr bwMode="auto">
          <a:xfrm>
            <a:off x="7226701" y="2619895"/>
            <a:ext cx="135314" cy="137807"/>
          </a:xfrm>
          <a:custGeom>
            <a:avLst/>
            <a:gdLst>
              <a:gd name="T0" fmla="*/ 58 w 143"/>
              <a:gd name="T1" fmla="*/ 0 h 155"/>
              <a:gd name="T2" fmla="*/ 59 w 143"/>
              <a:gd name="T3" fmla="*/ 8 h 155"/>
              <a:gd name="T4" fmla="*/ 75 w 143"/>
              <a:gd name="T5" fmla="*/ 12 h 155"/>
              <a:gd name="T6" fmla="*/ 75 w 143"/>
              <a:gd name="T7" fmla="*/ 20 h 155"/>
              <a:gd name="T8" fmla="*/ 90 w 143"/>
              <a:gd name="T9" fmla="*/ 16 h 155"/>
              <a:gd name="T10" fmla="*/ 99 w 143"/>
              <a:gd name="T11" fmla="*/ 10 h 155"/>
              <a:gd name="T12" fmla="*/ 117 w 143"/>
              <a:gd name="T13" fmla="*/ 18 h 155"/>
              <a:gd name="T14" fmla="*/ 125 w 143"/>
              <a:gd name="T15" fmla="*/ 25 h 155"/>
              <a:gd name="T16" fmla="*/ 129 w 143"/>
              <a:gd name="T17" fmla="*/ 35 h 155"/>
              <a:gd name="T18" fmla="*/ 125 w 143"/>
              <a:gd name="T19" fmla="*/ 40 h 155"/>
              <a:gd name="T20" fmla="*/ 131 w 143"/>
              <a:gd name="T21" fmla="*/ 47 h 155"/>
              <a:gd name="T22" fmla="*/ 136 w 143"/>
              <a:gd name="T23" fmla="*/ 58 h 155"/>
              <a:gd name="T24" fmla="*/ 136 w 143"/>
              <a:gd name="T25" fmla="*/ 65 h 155"/>
              <a:gd name="T26" fmla="*/ 143 w 143"/>
              <a:gd name="T27" fmla="*/ 78 h 155"/>
              <a:gd name="T28" fmla="*/ 136 w 143"/>
              <a:gd name="T29" fmla="*/ 80 h 155"/>
              <a:gd name="T30" fmla="*/ 132 w 143"/>
              <a:gd name="T31" fmla="*/ 77 h 155"/>
              <a:gd name="T32" fmla="*/ 128 w 143"/>
              <a:gd name="T33" fmla="*/ 81 h 155"/>
              <a:gd name="T34" fmla="*/ 117 w 143"/>
              <a:gd name="T35" fmla="*/ 85 h 155"/>
              <a:gd name="T36" fmla="*/ 112 w 143"/>
              <a:gd name="T37" fmla="*/ 90 h 155"/>
              <a:gd name="T38" fmla="*/ 100 w 143"/>
              <a:gd name="T39" fmla="*/ 95 h 155"/>
              <a:gd name="T40" fmla="*/ 104 w 143"/>
              <a:gd name="T41" fmla="*/ 101 h 155"/>
              <a:gd name="T42" fmla="*/ 106 w 143"/>
              <a:gd name="T43" fmla="*/ 109 h 155"/>
              <a:gd name="T44" fmla="*/ 114 w 143"/>
              <a:gd name="T45" fmla="*/ 114 h 155"/>
              <a:gd name="T46" fmla="*/ 124 w 143"/>
              <a:gd name="T47" fmla="*/ 123 h 155"/>
              <a:gd name="T48" fmla="*/ 119 w 143"/>
              <a:gd name="T49" fmla="*/ 132 h 155"/>
              <a:gd name="T50" fmla="*/ 113 w 143"/>
              <a:gd name="T51" fmla="*/ 135 h 155"/>
              <a:gd name="T52" fmla="*/ 117 w 143"/>
              <a:gd name="T53" fmla="*/ 148 h 155"/>
              <a:gd name="T54" fmla="*/ 115 w 143"/>
              <a:gd name="T55" fmla="*/ 151 h 155"/>
              <a:gd name="T56" fmla="*/ 110 w 143"/>
              <a:gd name="T57" fmla="*/ 147 h 155"/>
              <a:gd name="T58" fmla="*/ 102 w 143"/>
              <a:gd name="T59" fmla="*/ 147 h 155"/>
              <a:gd name="T60" fmla="*/ 91 w 143"/>
              <a:gd name="T61" fmla="*/ 150 h 155"/>
              <a:gd name="T62" fmla="*/ 76 w 143"/>
              <a:gd name="T63" fmla="*/ 149 h 155"/>
              <a:gd name="T64" fmla="*/ 75 w 143"/>
              <a:gd name="T65" fmla="*/ 155 h 155"/>
              <a:gd name="T66" fmla="*/ 66 w 143"/>
              <a:gd name="T67" fmla="*/ 149 h 155"/>
              <a:gd name="T68" fmla="*/ 61 w 143"/>
              <a:gd name="T69" fmla="*/ 150 h 155"/>
              <a:gd name="T70" fmla="*/ 44 w 143"/>
              <a:gd name="T71" fmla="*/ 144 h 155"/>
              <a:gd name="T72" fmla="*/ 40 w 143"/>
              <a:gd name="T73" fmla="*/ 148 h 155"/>
              <a:gd name="T74" fmla="*/ 26 w 143"/>
              <a:gd name="T75" fmla="*/ 148 h 155"/>
              <a:gd name="T76" fmla="*/ 28 w 143"/>
              <a:gd name="T77" fmla="*/ 134 h 155"/>
              <a:gd name="T78" fmla="*/ 35 w 143"/>
              <a:gd name="T79" fmla="*/ 120 h 155"/>
              <a:gd name="T80" fmla="*/ 12 w 143"/>
              <a:gd name="T81" fmla="*/ 116 h 155"/>
              <a:gd name="T82" fmla="*/ 4 w 143"/>
              <a:gd name="T83" fmla="*/ 111 h 155"/>
              <a:gd name="T84" fmla="*/ 5 w 143"/>
              <a:gd name="T85" fmla="*/ 102 h 155"/>
              <a:gd name="T86" fmla="*/ 2 w 143"/>
              <a:gd name="T87" fmla="*/ 97 h 155"/>
              <a:gd name="T88" fmla="*/ 3 w 143"/>
              <a:gd name="T89" fmla="*/ 84 h 155"/>
              <a:gd name="T90" fmla="*/ 0 w 143"/>
              <a:gd name="T91" fmla="*/ 63 h 155"/>
              <a:gd name="T92" fmla="*/ 9 w 143"/>
              <a:gd name="T93" fmla="*/ 63 h 155"/>
              <a:gd name="T94" fmla="*/ 13 w 143"/>
              <a:gd name="T95" fmla="*/ 55 h 155"/>
              <a:gd name="T96" fmla="*/ 16 w 143"/>
              <a:gd name="T97" fmla="*/ 37 h 155"/>
              <a:gd name="T98" fmla="*/ 13 w 143"/>
              <a:gd name="T99" fmla="*/ 30 h 155"/>
              <a:gd name="T100" fmla="*/ 16 w 143"/>
              <a:gd name="T101" fmla="*/ 26 h 155"/>
              <a:gd name="T102" fmla="*/ 29 w 143"/>
              <a:gd name="T103" fmla="*/ 25 h 155"/>
              <a:gd name="T104" fmla="*/ 32 w 143"/>
              <a:gd name="T105" fmla="*/ 29 h 155"/>
              <a:gd name="T106" fmla="*/ 42 w 143"/>
              <a:gd name="T107" fmla="*/ 19 h 155"/>
              <a:gd name="T108" fmla="*/ 38 w 143"/>
              <a:gd name="T109" fmla="*/ 12 h 155"/>
              <a:gd name="T110" fmla="*/ 36 w 143"/>
              <a:gd name="T111" fmla="*/ 1 h 155"/>
              <a:gd name="T112" fmla="*/ 48 w 143"/>
              <a:gd name="T113" fmla="*/ 3 h 155"/>
              <a:gd name="T114" fmla="*/ 58 w 143"/>
              <a:gd name="T115" fmla="*/ 0 h 1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43" h="155">
                <a:moveTo>
                  <a:pt x="58" y="0"/>
                </a:moveTo>
                <a:lnTo>
                  <a:pt x="59" y="8"/>
                </a:lnTo>
                <a:lnTo>
                  <a:pt x="75" y="12"/>
                </a:lnTo>
                <a:lnTo>
                  <a:pt x="75" y="20"/>
                </a:lnTo>
                <a:lnTo>
                  <a:pt x="90" y="16"/>
                </a:lnTo>
                <a:lnTo>
                  <a:pt x="99" y="10"/>
                </a:lnTo>
                <a:lnTo>
                  <a:pt x="117" y="18"/>
                </a:lnTo>
                <a:lnTo>
                  <a:pt x="125" y="25"/>
                </a:lnTo>
                <a:lnTo>
                  <a:pt x="129" y="35"/>
                </a:lnTo>
                <a:lnTo>
                  <a:pt x="125" y="40"/>
                </a:lnTo>
                <a:lnTo>
                  <a:pt x="131" y="47"/>
                </a:lnTo>
                <a:lnTo>
                  <a:pt x="136" y="58"/>
                </a:lnTo>
                <a:lnTo>
                  <a:pt x="136" y="65"/>
                </a:lnTo>
                <a:lnTo>
                  <a:pt x="143" y="78"/>
                </a:lnTo>
                <a:lnTo>
                  <a:pt x="136" y="80"/>
                </a:lnTo>
                <a:lnTo>
                  <a:pt x="132" y="77"/>
                </a:lnTo>
                <a:lnTo>
                  <a:pt x="128" y="81"/>
                </a:lnTo>
                <a:lnTo>
                  <a:pt x="117" y="85"/>
                </a:lnTo>
                <a:lnTo>
                  <a:pt x="112" y="90"/>
                </a:lnTo>
                <a:lnTo>
                  <a:pt x="100" y="95"/>
                </a:lnTo>
                <a:lnTo>
                  <a:pt x="104" y="101"/>
                </a:lnTo>
                <a:lnTo>
                  <a:pt x="106" y="109"/>
                </a:lnTo>
                <a:lnTo>
                  <a:pt x="114" y="114"/>
                </a:lnTo>
                <a:lnTo>
                  <a:pt x="124" y="123"/>
                </a:lnTo>
                <a:lnTo>
                  <a:pt x="119" y="132"/>
                </a:lnTo>
                <a:lnTo>
                  <a:pt x="113" y="135"/>
                </a:lnTo>
                <a:lnTo>
                  <a:pt x="117" y="148"/>
                </a:lnTo>
                <a:lnTo>
                  <a:pt x="115" y="151"/>
                </a:lnTo>
                <a:lnTo>
                  <a:pt x="110" y="147"/>
                </a:lnTo>
                <a:lnTo>
                  <a:pt x="102" y="147"/>
                </a:lnTo>
                <a:lnTo>
                  <a:pt x="91" y="150"/>
                </a:lnTo>
                <a:lnTo>
                  <a:pt x="76" y="149"/>
                </a:lnTo>
                <a:lnTo>
                  <a:pt x="75" y="155"/>
                </a:lnTo>
                <a:lnTo>
                  <a:pt x="66" y="149"/>
                </a:lnTo>
                <a:lnTo>
                  <a:pt x="61" y="150"/>
                </a:lnTo>
                <a:lnTo>
                  <a:pt x="44" y="144"/>
                </a:lnTo>
                <a:lnTo>
                  <a:pt x="40" y="148"/>
                </a:lnTo>
                <a:lnTo>
                  <a:pt x="26" y="148"/>
                </a:lnTo>
                <a:lnTo>
                  <a:pt x="28" y="134"/>
                </a:lnTo>
                <a:lnTo>
                  <a:pt x="35" y="120"/>
                </a:lnTo>
                <a:lnTo>
                  <a:pt x="12" y="116"/>
                </a:lnTo>
                <a:lnTo>
                  <a:pt x="4" y="111"/>
                </a:lnTo>
                <a:lnTo>
                  <a:pt x="5" y="102"/>
                </a:lnTo>
                <a:lnTo>
                  <a:pt x="2" y="97"/>
                </a:lnTo>
                <a:lnTo>
                  <a:pt x="3" y="84"/>
                </a:lnTo>
                <a:lnTo>
                  <a:pt x="0" y="63"/>
                </a:lnTo>
                <a:lnTo>
                  <a:pt x="9" y="63"/>
                </a:lnTo>
                <a:lnTo>
                  <a:pt x="13" y="55"/>
                </a:lnTo>
                <a:lnTo>
                  <a:pt x="16" y="37"/>
                </a:lnTo>
                <a:lnTo>
                  <a:pt x="13" y="30"/>
                </a:lnTo>
                <a:lnTo>
                  <a:pt x="16" y="26"/>
                </a:lnTo>
                <a:lnTo>
                  <a:pt x="29" y="25"/>
                </a:lnTo>
                <a:lnTo>
                  <a:pt x="32" y="29"/>
                </a:lnTo>
                <a:lnTo>
                  <a:pt x="42" y="19"/>
                </a:lnTo>
                <a:lnTo>
                  <a:pt x="38" y="12"/>
                </a:lnTo>
                <a:lnTo>
                  <a:pt x="36" y="1"/>
                </a:lnTo>
                <a:lnTo>
                  <a:pt x="48" y="3"/>
                </a:lnTo>
                <a:lnTo>
                  <a:pt x="58" y="0"/>
                </a:lnTo>
                <a:close/>
              </a:path>
            </a:pathLst>
          </a:custGeom>
          <a:solidFill>
            <a:schemeClr val="accent2"/>
          </a:solid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grpSp>
        <p:nvGrpSpPr>
          <p:cNvPr id="13" name="Group 12"/>
          <p:cNvGrpSpPr/>
          <p:nvPr userDrawn="1"/>
        </p:nvGrpSpPr>
        <p:grpSpPr>
          <a:xfrm>
            <a:off x="6833063" y="2216255"/>
            <a:ext cx="2741281" cy="2054652"/>
            <a:chOff x="4396592" y="1780773"/>
            <a:chExt cx="4789160" cy="3589584"/>
          </a:xfrm>
          <a:solidFill>
            <a:schemeClr val="accent5"/>
          </a:solidFill>
        </p:grpSpPr>
        <p:sp>
          <p:nvSpPr>
            <p:cNvPr id="14" name="Freeform 13"/>
            <p:cNvSpPr>
              <a:spLocks/>
            </p:cNvSpPr>
            <p:nvPr/>
          </p:nvSpPr>
          <p:spPr bwMode="auto">
            <a:xfrm>
              <a:off x="6668011" y="3007847"/>
              <a:ext cx="390142" cy="293566"/>
            </a:xfrm>
            <a:custGeom>
              <a:avLst/>
              <a:gdLst>
                <a:gd name="T0" fmla="*/ 23 w 236"/>
                <a:gd name="T1" fmla="*/ 66 h 189"/>
                <a:gd name="T2" fmla="*/ 37 w 236"/>
                <a:gd name="T3" fmla="*/ 54 h 189"/>
                <a:gd name="T4" fmla="*/ 58 w 236"/>
                <a:gd name="T5" fmla="*/ 45 h 189"/>
                <a:gd name="T6" fmla="*/ 71 w 236"/>
                <a:gd name="T7" fmla="*/ 24 h 189"/>
                <a:gd name="T8" fmla="*/ 82 w 236"/>
                <a:gd name="T9" fmla="*/ 22 h 189"/>
                <a:gd name="T10" fmla="*/ 97 w 236"/>
                <a:gd name="T11" fmla="*/ 23 h 189"/>
                <a:gd name="T12" fmla="*/ 116 w 236"/>
                <a:gd name="T13" fmla="*/ 30 h 189"/>
                <a:gd name="T14" fmla="*/ 134 w 236"/>
                <a:gd name="T15" fmla="*/ 27 h 189"/>
                <a:gd name="T16" fmla="*/ 147 w 236"/>
                <a:gd name="T17" fmla="*/ 18 h 189"/>
                <a:gd name="T18" fmla="*/ 149 w 236"/>
                <a:gd name="T19" fmla="*/ 7 h 189"/>
                <a:gd name="T20" fmla="*/ 165 w 236"/>
                <a:gd name="T21" fmla="*/ 4 h 189"/>
                <a:gd name="T22" fmla="*/ 170 w 236"/>
                <a:gd name="T23" fmla="*/ 12 h 189"/>
                <a:gd name="T24" fmla="*/ 182 w 236"/>
                <a:gd name="T25" fmla="*/ 36 h 189"/>
                <a:gd name="T26" fmla="*/ 193 w 236"/>
                <a:gd name="T27" fmla="*/ 29 h 189"/>
                <a:gd name="T28" fmla="*/ 214 w 236"/>
                <a:gd name="T29" fmla="*/ 22 h 189"/>
                <a:gd name="T30" fmla="*/ 236 w 236"/>
                <a:gd name="T31" fmla="*/ 28 h 189"/>
                <a:gd name="T32" fmla="*/ 219 w 236"/>
                <a:gd name="T33" fmla="*/ 34 h 189"/>
                <a:gd name="T34" fmla="*/ 183 w 236"/>
                <a:gd name="T35" fmla="*/ 40 h 189"/>
                <a:gd name="T36" fmla="*/ 181 w 236"/>
                <a:gd name="T37" fmla="*/ 58 h 189"/>
                <a:gd name="T38" fmla="*/ 179 w 236"/>
                <a:gd name="T39" fmla="*/ 77 h 189"/>
                <a:gd name="T40" fmla="*/ 178 w 236"/>
                <a:gd name="T41" fmla="*/ 93 h 189"/>
                <a:gd name="T42" fmla="*/ 172 w 236"/>
                <a:gd name="T43" fmla="*/ 106 h 189"/>
                <a:gd name="T44" fmla="*/ 157 w 236"/>
                <a:gd name="T45" fmla="*/ 123 h 189"/>
                <a:gd name="T46" fmla="*/ 155 w 236"/>
                <a:gd name="T47" fmla="*/ 142 h 189"/>
                <a:gd name="T48" fmla="*/ 135 w 236"/>
                <a:gd name="T49" fmla="*/ 142 h 189"/>
                <a:gd name="T50" fmla="*/ 121 w 236"/>
                <a:gd name="T51" fmla="*/ 148 h 189"/>
                <a:gd name="T52" fmla="*/ 116 w 236"/>
                <a:gd name="T53" fmla="*/ 178 h 189"/>
                <a:gd name="T54" fmla="*/ 82 w 236"/>
                <a:gd name="T55" fmla="*/ 184 h 189"/>
                <a:gd name="T56" fmla="*/ 68 w 236"/>
                <a:gd name="T57" fmla="*/ 186 h 189"/>
                <a:gd name="T58" fmla="*/ 20 w 236"/>
                <a:gd name="T59" fmla="*/ 179 h 189"/>
                <a:gd name="T60" fmla="*/ 29 w 236"/>
                <a:gd name="T61" fmla="*/ 147 h 189"/>
                <a:gd name="T62" fmla="*/ 11 w 236"/>
                <a:gd name="T63" fmla="*/ 130 h 189"/>
                <a:gd name="T64" fmla="*/ 8 w 236"/>
                <a:gd name="T65" fmla="*/ 102 h 189"/>
                <a:gd name="T66" fmla="*/ 2 w 236"/>
                <a:gd name="T67" fmla="*/ 84 h 1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36" h="189">
                  <a:moveTo>
                    <a:pt x="4" y="58"/>
                  </a:moveTo>
                  <a:lnTo>
                    <a:pt x="23" y="66"/>
                  </a:lnTo>
                  <a:lnTo>
                    <a:pt x="35" y="63"/>
                  </a:lnTo>
                  <a:lnTo>
                    <a:pt x="37" y="54"/>
                  </a:lnTo>
                  <a:lnTo>
                    <a:pt x="50" y="51"/>
                  </a:lnTo>
                  <a:lnTo>
                    <a:pt x="58" y="45"/>
                  </a:lnTo>
                  <a:lnTo>
                    <a:pt x="58" y="28"/>
                  </a:lnTo>
                  <a:lnTo>
                    <a:pt x="71" y="24"/>
                  </a:lnTo>
                  <a:lnTo>
                    <a:pt x="72" y="17"/>
                  </a:lnTo>
                  <a:lnTo>
                    <a:pt x="82" y="22"/>
                  </a:lnTo>
                  <a:lnTo>
                    <a:pt x="87" y="23"/>
                  </a:lnTo>
                  <a:lnTo>
                    <a:pt x="97" y="23"/>
                  </a:lnTo>
                  <a:lnTo>
                    <a:pt x="110" y="27"/>
                  </a:lnTo>
                  <a:lnTo>
                    <a:pt x="116" y="30"/>
                  </a:lnTo>
                  <a:lnTo>
                    <a:pt x="127" y="23"/>
                  </a:lnTo>
                  <a:lnTo>
                    <a:pt x="134" y="27"/>
                  </a:lnTo>
                  <a:lnTo>
                    <a:pt x="137" y="18"/>
                  </a:lnTo>
                  <a:lnTo>
                    <a:pt x="147" y="18"/>
                  </a:lnTo>
                  <a:lnTo>
                    <a:pt x="149" y="15"/>
                  </a:lnTo>
                  <a:lnTo>
                    <a:pt x="149" y="7"/>
                  </a:lnTo>
                  <a:lnTo>
                    <a:pt x="154" y="0"/>
                  </a:lnTo>
                  <a:lnTo>
                    <a:pt x="165" y="4"/>
                  </a:lnTo>
                  <a:lnTo>
                    <a:pt x="165" y="11"/>
                  </a:lnTo>
                  <a:lnTo>
                    <a:pt x="170" y="12"/>
                  </a:lnTo>
                  <a:lnTo>
                    <a:pt x="173" y="29"/>
                  </a:lnTo>
                  <a:lnTo>
                    <a:pt x="182" y="36"/>
                  </a:lnTo>
                  <a:lnTo>
                    <a:pt x="186" y="31"/>
                  </a:lnTo>
                  <a:lnTo>
                    <a:pt x="193" y="29"/>
                  </a:lnTo>
                  <a:lnTo>
                    <a:pt x="202" y="20"/>
                  </a:lnTo>
                  <a:lnTo>
                    <a:pt x="214" y="22"/>
                  </a:lnTo>
                  <a:lnTo>
                    <a:pt x="232" y="22"/>
                  </a:lnTo>
                  <a:lnTo>
                    <a:pt x="236" y="28"/>
                  </a:lnTo>
                  <a:lnTo>
                    <a:pt x="227" y="30"/>
                  </a:lnTo>
                  <a:lnTo>
                    <a:pt x="219" y="34"/>
                  </a:lnTo>
                  <a:lnTo>
                    <a:pt x="200" y="36"/>
                  </a:lnTo>
                  <a:lnTo>
                    <a:pt x="183" y="40"/>
                  </a:lnTo>
                  <a:lnTo>
                    <a:pt x="175" y="50"/>
                  </a:lnTo>
                  <a:lnTo>
                    <a:pt x="181" y="58"/>
                  </a:lnTo>
                  <a:lnTo>
                    <a:pt x="185" y="69"/>
                  </a:lnTo>
                  <a:lnTo>
                    <a:pt x="179" y="77"/>
                  </a:lnTo>
                  <a:lnTo>
                    <a:pt x="182" y="85"/>
                  </a:lnTo>
                  <a:lnTo>
                    <a:pt x="178" y="93"/>
                  </a:lnTo>
                  <a:lnTo>
                    <a:pt x="162" y="92"/>
                  </a:lnTo>
                  <a:lnTo>
                    <a:pt x="172" y="106"/>
                  </a:lnTo>
                  <a:lnTo>
                    <a:pt x="162" y="111"/>
                  </a:lnTo>
                  <a:lnTo>
                    <a:pt x="157" y="123"/>
                  </a:lnTo>
                  <a:lnTo>
                    <a:pt x="160" y="136"/>
                  </a:lnTo>
                  <a:lnTo>
                    <a:pt x="155" y="142"/>
                  </a:lnTo>
                  <a:lnTo>
                    <a:pt x="148" y="140"/>
                  </a:lnTo>
                  <a:lnTo>
                    <a:pt x="135" y="142"/>
                  </a:lnTo>
                  <a:lnTo>
                    <a:pt x="134" y="148"/>
                  </a:lnTo>
                  <a:lnTo>
                    <a:pt x="121" y="148"/>
                  </a:lnTo>
                  <a:lnTo>
                    <a:pt x="113" y="160"/>
                  </a:lnTo>
                  <a:lnTo>
                    <a:pt x="116" y="178"/>
                  </a:lnTo>
                  <a:lnTo>
                    <a:pt x="95" y="186"/>
                  </a:lnTo>
                  <a:lnTo>
                    <a:pt x="82" y="184"/>
                  </a:lnTo>
                  <a:lnTo>
                    <a:pt x="79" y="189"/>
                  </a:lnTo>
                  <a:lnTo>
                    <a:pt x="68" y="186"/>
                  </a:lnTo>
                  <a:lnTo>
                    <a:pt x="51" y="189"/>
                  </a:lnTo>
                  <a:lnTo>
                    <a:pt x="20" y="179"/>
                  </a:lnTo>
                  <a:lnTo>
                    <a:pt x="33" y="160"/>
                  </a:lnTo>
                  <a:lnTo>
                    <a:pt x="29" y="147"/>
                  </a:lnTo>
                  <a:lnTo>
                    <a:pt x="15" y="143"/>
                  </a:lnTo>
                  <a:lnTo>
                    <a:pt x="11" y="130"/>
                  </a:lnTo>
                  <a:lnTo>
                    <a:pt x="3" y="113"/>
                  </a:lnTo>
                  <a:lnTo>
                    <a:pt x="8" y="102"/>
                  </a:lnTo>
                  <a:lnTo>
                    <a:pt x="0" y="99"/>
                  </a:lnTo>
                  <a:lnTo>
                    <a:pt x="2" y="84"/>
                  </a:lnTo>
                  <a:lnTo>
                    <a:pt x="4" y="58"/>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5" name="Freeform 14"/>
            <p:cNvSpPr>
              <a:spLocks/>
            </p:cNvSpPr>
            <p:nvPr/>
          </p:nvSpPr>
          <p:spPr bwMode="auto">
            <a:xfrm>
              <a:off x="5277717" y="4436846"/>
              <a:ext cx="376917" cy="389869"/>
            </a:xfrm>
            <a:custGeom>
              <a:avLst/>
              <a:gdLst>
                <a:gd name="T0" fmla="*/ 92 w 228"/>
                <a:gd name="T1" fmla="*/ 16 h 251"/>
                <a:gd name="T2" fmla="*/ 102 w 228"/>
                <a:gd name="T3" fmla="*/ 35 h 251"/>
                <a:gd name="T4" fmla="*/ 121 w 228"/>
                <a:gd name="T5" fmla="*/ 44 h 251"/>
                <a:gd name="T6" fmla="*/ 137 w 228"/>
                <a:gd name="T7" fmla="*/ 44 h 251"/>
                <a:gd name="T8" fmla="*/ 144 w 228"/>
                <a:gd name="T9" fmla="*/ 27 h 251"/>
                <a:gd name="T10" fmla="*/ 157 w 228"/>
                <a:gd name="T11" fmla="*/ 23 h 251"/>
                <a:gd name="T12" fmla="*/ 165 w 228"/>
                <a:gd name="T13" fmla="*/ 30 h 251"/>
                <a:gd name="T14" fmla="*/ 187 w 228"/>
                <a:gd name="T15" fmla="*/ 43 h 251"/>
                <a:gd name="T16" fmla="*/ 188 w 228"/>
                <a:gd name="T17" fmla="*/ 63 h 251"/>
                <a:gd name="T18" fmla="*/ 195 w 228"/>
                <a:gd name="T19" fmla="*/ 84 h 251"/>
                <a:gd name="T20" fmla="*/ 198 w 228"/>
                <a:gd name="T21" fmla="*/ 107 h 251"/>
                <a:gd name="T22" fmla="*/ 217 w 228"/>
                <a:gd name="T23" fmla="*/ 104 h 251"/>
                <a:gd name="T24" fmla="*/ 227 w 228"/>
                <a:gd name="T25" fmla="*/ 112 h 251"/>
                <a:gd name="T26" fmla="*/ 228 w 228"/>
                <a:gd name="T27" fmla="*/ 132 h 251"/>
                <a:gd name="T28" fmla="*/ 227 w 228"/>
                <a:gd name="T29" fmla="*/ 147 h 251"/>
                <a:gd name="T30" fmla="*/ 186 w 228"/>
                <a:gd name="T31" fmla="*/ 213 h 251"/>
                <a:gd name="T32" fmla="*/ 209 w 228"/>
                <a:gd name="T33" fmla="*/ 243 h 251"/>
                <a:gd name="T34" fmla="*/ 132 w 228"/>
                <a:gd name="T35" fmla="*/ 248 h 251"/>
                <a:gd name="T36" fmla="*/ 46 w 228"/>
                <a:gd name="T37" fmla="*/ 239 h 251"/>
                <a:gd name="T38" fmla="*/ 33 w 228"/>
                <a:gd name="T39" fmla="*/ 231 h 251"/>
                <a:gd name="T40" fmla="*/ 10 w 228"/>
                <a:gd name="T41" fmla="*/ 234 h 251"/>
                <a:gd name="T42" fmla="*/ 0 w 228"/>
                <a:gd name="T43" fmla="*/ 225 h 251"/>
                <a:gd name="T44" fmla="*/ 9 w 228"/>
                <a:gd name="T45" fmla="*/ 188 h 251"/>
                <a:gd name="T46" fmla="*/ 16 w 228"/>
                <a:gd name="T47" fmla="*/ 160 h 251"/>
                <a:gd name="T48" fmla="*/ 31 w 228"/>
                <a:gd name="T49" fmla="*/ 138 h 251"/>
                <a:gd name="T50" fmla="*/ 39 w 228"/>
                <a:gd name="T51" fmla="*/ 113 h 251"/>
                <a:gd name="T52" fmla="*/ 33 w 228"/>
                <a:gd name="T53" fmla="*/ 94 h 251"/>
                <a:gd name="T54" fmla="*/ 24 w 228"/>
                <a:gd name="T55" fmla="*/ 69 h 251"/>
                <a:gd name="T56" fmla="*/ 31 w 228"/>
                <a:gd name="T57" fmla="*/ 56 h 251"/>
                <a:gd name="T58" fmla="*/ 22 w 228"/>
                <a:gd name="T59" fmla="*/ 22 h 251"/>
                <a:gd name="T60" fmla="*/ 14 w 228"/>
                <a:gd name="T61" fmla="*/ 5 h 251"/>
                <a:gd name="T62" fmla="*/ 27 w 228"/>
                <a:gd name="T63" fmla="*/ 3 h 251"/>
                <a:gd name="T64" fmla="*/ 88 w 228"/>
                <a:gd name="T65" fmla="*/ 1 h 2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28" h="251">
                  <a:moveTo>
                    <a:pt x="88" y="1"/>
                  </a:moveTo>
                  <a:lnTo>
                    <a:pt x="92" y="16"/>
                  </a:lnTo>
                  <a:lnTo>
                    <a:pt x="97" y="29"/>
                  </a:lnTo>
                  <a:lnTo>
                    <a:pt x="102" y="35"/>
                  </a:lnTo>
                  <a:lnTo>
                    <a:pt x="109" y="46"/>
                  </a:lnTo>
                  <a:lnTo>
                    <a:pt x="121" y="44"/>
                  </a:lnTo>
                  <a:lnTo>
                    <a:pt x="127" y="42"/>
                  </a:lnTo>
                  <a:lnTo>
                    <a:pt x="137" y="44"/>
                  </a:lnTo>
                  <a:lnTo>
                    <a:pt x="140" y="39"/>
                  </a:lnTo>
                  <a:lnTo>
                    <a:pt x="144" y="27"/>
                  </a:lnTo>
                  <a:lnTo>
                    <a:pt x="156" y="26"/>
                  </a:lnTo>
                  <a:lnTo>
                    <a:pt x="157" y="23"/>
                  </a:lnTo>
                  <a:lnTo>
                    <a:pt x="166" y="22"/>
                  </a:lnTo>
                  <a:lnTo>
                    <a:pt x="165" y="30"/>
                  </a:lnTo>
                  <a:lnTo>
                    <a:pt x="187" y="30"/>
                  </a:lnTo>
                  <a:lnTo>
                    <a:pt x="187" y="43"/>
                  </a:lnTo>
                  <a:lnTo>
                    <a:pt x="190" y="51"/>
                  </a:lnTo>
                  <a:lnTo>
                    <a:pt x="188" y="63"/>
                  </a:lnTo>
                  <a:lnTo>
                    <a:pt x="189" y="76"/>
                  </a:lnTo>
                  <a:lnTo>
                    <a:pt x="195" y="84"/>
                  </a:lnTo>
                  <a:lnTo>
                    <a:pt x="193" y="109"/>
                  </a:lnTo>
                  <a:lnTo>
                    <a:pt x="198" y="107"/>
                  </a:lnTo>
                  <a:lnTo>
                    <a:pt x="206" y="107"/>
                  </a:lnTo>
                  <a:lnTo>
                    <a:pt x="217" y="104"/>
                  </a:lnTo>
                  <a:lnTo>
                    <a:pt x="226" y="105"/>
                  </a:lnTo>
                  <a:lnTo>
                    <a:pt x="227" y="112"/>
                  </a:lnTo>
                  <a:lnTo>
                    <a:pt x="225" y="122"/>
                  </a:lnTo>
                  <a:lnTo>
                    <a:pt x="228" y="132"/>
                  </a:lnTo>
                  <a:lnTo>
                    <a:pt x="225" y="140"/>
                  </a:lnTo>
                  <a:lnTo>
                    <a:pt x="227" y="147"/>
                  </a:lnTo>
                  <a:lnTo>
                    <a:pt x="188" y="146"/>
                  </a:lnTo>
                  <a:lnTo>
                    <a:pt x="186" y="213"/>
                  </a:lnTo>
                  <a:lnTo>
                    <a:pt x="198" y="230"/>
                  </a:lnTo>
                  <a:lnTo>
                    <a:pt x="209" y="243"/>
                  </a:lnTo>
                  <a:lnTo>
                    <a:pt x="176" y="251"/>
                  </a:lnTo>
                  <a:lnTo>
                    <a:pt x="132" y="248"/>
                  </a:lnTo>
                  <a:lnTo>
                    <a:pt x="120" y="238"/>
                  </a:lnTo>
                  <a:lnTo>
                    <a:pt x="46" y="239"/>
                  </a:lnTo>
                  <a:lnTo>
                    <a:pt x="43" y="240"/>
                  </a:lnTo>
                  <a:lnTo>
                    <a:pt x="33" y="231"/>
                  </a:lnTo>
                  <a:lnTo>
                    <a:pt x="21" y="230"/>
                  </a:lnTo>
                  <a:lnTo>
                    <a:pt x="10" y="234"/>
                  </a:lnTo>
                  <a:lnTo>
                    <a:pt x="1" y="238"/>
                  </a:lnTo>
                  <a:lnTo>
                    <a:pt x="0" y="225"/>
                  </a:lnTo>
                  <a:lnTo>
                    <a:pt x="2" y="206"/>
                  </a:lnTo>
                  <a:lnTo>
                    <a:pt x="9" y="188"/>
                  </a:lnTo>
                  <a:lnTo>
                    <a:pt x="10" y="179"/>
                  </a:lnTo>
                  <a:lnTo>
                    <a:pt x="16" y="160"/>
                  </a:lnTo>
                  <a:lnTo>
                    <a:pt x="21" y="151"/>
                  </a:lnTo>
                  <a:lnTo>
                    <a:pt x="31" y="138"/>
                  </a:lnTo>
                  <a:lnTo>
                    <a:pt x="37" y="129"/>
                  </a:lnTo>
                  <a:lnTo>
                    <a:pt x="39" y="113"/>
                  </a:lnTo>
                  <a:lnTo>
                    <a:pt x="39" y="101"/>
                  </a:lnTo>
                  <a:lnTo>
                    <a:pt x="33" y="94"/>
                  </a:lnTo>
                  <a:lnTo>
                    <a:pt x="29" y="81"/>
                  </a:lnTo>
                  <a:lnTo>
                    <a:pt x="24" y="69"/>
                  </a:lnTo>
                  <a:lnTo>
                    <a:pt x="25" y="64"/>
                  </a:lnTo>
                  <a:lnTo>
                    <a:pt x="31" y="56"/>
                  </a:lnTo>
                  <a:lnTo>
                    <a:pt x="25" y="36"/>
                  </a:lnTo>
                  <a:lnTo>
                    <a:pt x="22" y="22"/>
                  </a:lnTo>
                  <a:lnTo>
                    <a:pt x="13" y="9"/>
                  </a:lnTo>
                  <a:lnTo>
                    <a:pt x="14" y="5"/>
                  </a:lnTo>
                  <a:lnTo>
                    <a:pt x="22" y="2"/>
                  </a:lnTo>
                  <a:lnTo>
                    <a:pt x="27" y="3"/>
                  </a:lnTo>
                  <a:lnTo>
                    <a:pt x="34" y="0"/>
                  </a:lnTo>
                  <a:lnTo>
                    <a:pt x="88" y="1"/>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6" name="Freeform 15"/>
            <p:cNvSpPr>
              <a:spLocks/>
            </p:cNvSpPr>
            <p:nvPr/>
          </p:nvSpPr>
          <p:spPr bwMode="auto">
            <a:xfrm>
              <a:off x="5289290" y="4391803"/>
              <a:ext cx="33063" cy="43491"/>
            </a:xfrm>
            <a:custGeom>
              <a:avLst/>
              <a:gdLst>
                <a:gd name="T0" fmla="*/ 10 w 20"/>
                <a:gd name="T1" fmla="*/ 26 h 28"/>
                <a:gd name="T2" fmla="*/ 5 w 20"/>
                <a:gd name="T3" fmla="*/ 28 h 28"/>
                <a:gd name="T4" fmla="*/ 0 w 20"/>
                <a:gd name="T5" fmla="*/ 12 h 28"/>
                <a:gd name="T6" fmla="*/ 7 w 20"/>
                <a:gd name="T7" fmla="*/ 3 h 28"/>
                <a:gd name="T8" fmla="*/ 13 w 20"/>
                <a:gd name="T9" fmla="*/ 0 h 28"/>
                <a:gd name="T10" fmla="*/ 20 w 20"/>
                <a:gd name="T11" fmla="*/ 7 h 28"/>
                <a:gd name="T12" fmla="*/ 13 w 20"/>
                <a:gd name="T13" fmla="*/ 11 h 28"/>
                <a:gd name="T14" fmla="*/ 10 w 20"/>
                <a:gd name="T15" fmla="*/ 16 h 28"/>
                <a:gd name="T16" fmla="*/ 10 w 20"/>
                <a:gd name="T17" fmla="*/ 26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 h="28">
                  <a:moveTo>
                    <a:pt x="10" y="26"/>
                  </a:moveTo>
                  <a:lnTo>
                    <a:pt x="5" y="28"/>
                  </a:lnTo>
                  <a:lnTo>
                    <a:pt x="0" y="12"/>
                  </a:lnTo>
                  <a:lnTo>
                    <a:pt x="7" y="3"/>
                  </a:lnTo>
                  <a:lnTo>
                    <a:pt x="13" y="0"/>
                  </a:lnTo>
                  <a:lnTo>
                    <a:pt x="20" y="7"/>
                  </a:lnTo>
                  <a:lnTo>
                    <a:pt x="13" y="11"/>
                  </a:lnTo>
                  <a:lnTo>
                    <a:pt x="10" y="16"/>
                  </a:lnTo>
                  <a:lnTo>
                    <a:pt x="10" y="26"/>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7" name="Freeform 16"/>
            <p:cNvSpPr>
              <a:spLocks/>
            </p:cNvSpPr>
            <p:nvPr/>
          </p:nvSpPr>
          <p:spPr bwMode="auto">
            <a:xfrm>
              <a:off x="5462871" y="2872714"/>
              <a:ext cx="51247" cy="97856"/>
            </a:xfrm>
            <a:custGeom>
              <a:avLst/>
              <a:gdLst>
                <a:gd name="T0" fmla="*/ 22 w 31"/>
                <a:gd name="T1" fmla="*/ 17 h 63"/>
                <a:gd name="T2" fmla="*/ 20 w 31"/>
                <a:gd name="T3" fmla="*/ 24 h 63"/>
                <a:gd name="T4" fmla="*/ 23 w 31"/>
                <a:gd name="T5" fmla="*/ 33 h 63"/>
                <a:gd name="T6" fmla="*/ 31 w 31"/>
                <a:gd name="T7" fmla="*/ 38 h 63"/>
                <a:gd name="T8" fmla="*/ 31 w 31"/>
                <a:gd name="T9" fmla="*/ 44 h 63"/>
                <a:gd name="T10" fmla="*/ 25 w 31"/>
                <a:gd name="T11" fmla="*/ 46 h 63"/>
                <a:gd name="T12" fmla="*/ 25 w 31"/>
                <a:gd name="T13" fmla="*/ 53 h 63"/>
                <a:gd name="T14" fmla="*/ 18 w 31"/>
                <a:gd name="T15" fmla="*/ 63 h 63"/>
                <a:gd name="T16" fmla="*/ 15 w 31"/>
                <a:gd name="T17" fmla="*/ 62 h 63"/>
                <a:gd name="T18" fmla="*/ 14 w 31"/>
                <a:gd name="T19" fmla="*/ 57 h 63"/>
                <a:gd name="T20" fmla="*/ 4 w 31"/>
                <a:gd name="T21" fmla="*/ 50 h 63"/>
                <a:gd name="T22" fmla="*/ 2 w 31"/>
                <a:gd name="T23" fmla="*/ 40 h 63"/>
                <a:gd name="T24" fmla="*/ 3 w 31"/>
                <a:gd name="T25" fmla="*/ 26 h 63"/>
                <a:gd name="T26" fmla="*/ 4 w 31"/>
                <a:gd name="T27" fmla="*/ 20 h 63"/>
                <a:gd name="T28" fmla="*/ 1 w 31"/>
                <a:gd name="T29" fmla="*/ 17 h 63"/>
                <a:gd name="T30" fmla="*/ 0 w 31"/>
                <a:gd name="T31" fmla="*/ 10 h 63"/>
                <a:gd name="T32" fmla="*/ 6 w 31"/>
                <a:gd name="T33" fmla="*/ 0 h 63"/>
                <a:gd name="T34" fmla="*/ 7 w 31"/>
                <a:gd name="T35" fmla="*/ 4 h 63"/>
                <a:gd name="T36" fmla="*/ 12 w 31"/>
                <a:gd name="T37" fmla="*/ 2 h 63"/>
                <a:gd name="T38" fmla="*/ 16 w 31"/>
                <a:gd name="T39" fmla="*/ 8 h 63"/>
                <a:gd name="T40" fmla="*/ 20 w 31"/>
                <a:gd name="T41" fmla="*/ 10 h 63"/>
                <a:gd name="T42" fmla="*/ 22 w 31"/>
                <a:gd name="T43" fmla="*/ 1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1" h="63">
                  <a:moveTo>
                    <a:pt x="22" y="17"/>
                  </a:moveTo>
                  <a:lnTo>
                    <a:pt x="20" y="24"/>
                  </a:lnTo>
                  <a:lnTo>
                    <a:pt x="23" y="33"/>
                  </a:lnTo>
                  <a:lnTo>
                    <a:pt x="31" y="38"/>
                  </a:lnTo>
                  <a:lnTo>
                    <a:pt x="31" y="44"/>
                  </a:lnTo>
                  <a:lnTo>
                    <a:pt x="25" y="46"/>
                  </a:lnTo>
                  <a:lnTo>
                    <a:pt x="25" y="53"/>
                  </a:lnTo>
                  <a:lnTo>
                    <a:pt x="18" y="63"/>
                  </a:lnTo>
                  <a:lnTo>
                    <a:pt x="15" y="62"/>
                  </a:lnTo>
                  <a:lnTo>
                    <a:pt x="14" y="57"/>
                  </a:lnTo>
                  <a:lnTo>
                    <a:pt x="4" y="50"/>
                  </a:lnTo>
                  <a:lnTo>
                    <a:pt x="2" y="40"/>
                  </a:lnTo>
                  <a:lnTo>
                    <a:pt x="3" y="26"/>
                  </a:lnTo>
                  <a:lnTo>
                    <a:pt x="4" y="20"/>
                  </a:lnTo>
                  <a:lnTo>
                    <a:pt x="1" y="17"/>
                  </a:lnTo>
                  <a:lnTo>
                    <a:pt x="0" y="10"/>
                  </a:lnTo>
                  <a:lnTo>
                    <a:pt x="6" y="0"/>
                  </a:lnTo>
                  <a:lnTo>
                    <a:pt x="7" y="4"/>
                  </a:lnTo>
                  <a:lnTo>
                    <a:pt x="12" y="2"/>
                  </a:lnTo>
                  <a:lnTo>
                    <a:pt x="16" y="8"/>
                  </a:lnTo>
                  <a:lnTo>
                    <a:pt x="20" y="10"/>
                  </a:lnTo>
                  <a:lnTo>
                    <a:pt x="22" y="17"/>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8" name="Freeform 17"/>
            <p:cNvSpPr>
              <a:spLocks/>
            </p:cNvSpPr>
            <p:nvPr/>
          </p:nvSpPr>
          <p:spPr bwMode="auto">
            <a:xfrm>
              <a:off x="6453103" y="3407035"/>
              <a:ext cx="140517" cy="114941"/>
            </a:xfrm>
            <a:custGeom>
              <a:avLst/>
              <a:gdLst>
                <a:gd name="T0" fmla="*/ 0 w 85"/>
                <a:gd name="T1" fmla="*/ 38 h 74"/>
                <a:gd name="T2" fmla="*/ 3 w 85"/>
                <a:gd name="T3" fmla="*/ 37 h 74"/>
                <a:gd name="T4" fmla="*/ 4 w 85"/>
                <a:gd name="T5" fmla="*/ 42 h 74"/>
                <a:gd name="T6" fmla="*/ 18 w 85"/>
                <a:gd name="T7" fmla="*/ 39 h 74"/>
                <a:gd name="T8" fmla="*/ 33 w 85"/>
                <a:gd name="T9" fmla="*/ 40 h 74"/>
                <a:gd name="T10" fmla="*/ 44 w 85"/>
                <a:gd name="T11" fmla="*/ 40 h 74"/>
                <a:gd name="T12" fmla="*/ 54 w 85"/>
                <a:gd name="T13" fmla="*/ 26 h 74"/>
                <a:gd name="T14" fmla="*/ 66 w 85"/>
                <a:gd name="T15" fmla="*/ 13 h 74"/>
                <a:gd name="T16" fmla="*/ 76 w 85"/>
                <a:gd name="T17" fmla="*/ 0 h 74"/>
                <a:gd name="T18" fmla="*/ 80 w 85"/>
                <a:gd name="T19" fmla="*/ 7 h 74"/>
                <a:gd name="T20" fmla="*/ 85 w 85"/>
                <a:gd name="T21" fmla="*/ 24 h 74"/>
                <a:gd name="T22" fmla="*/ 75 w 85"/>
                <a:gd name="T23" fmla="*/ 24 h 74"/>
                <a:gd name="T24" fmla="*/ 76 w 85"/>
                <a:gd name="T25" fmla="*/ 37 h 74"/>
                <a:gd name="T26" fmla="*/ 79 w 85"/>
                <a:gd name="T27" fmla="*/ 40 h 74"/>
                <a:gd name="T28" fmla="*/ 72 w 85"/>
                <a:gd name="T29" fmla="*/ 44 h 74"/>
                <a:gd name="T30" fmla="*/ 72 w 85"/>
                <a:gd name="T31" fmla="*/ 53 h 74"/>
                <a:gd name="T32" fmla="*/ 68 w 85"/>
                <a:gd name="T33" fmla="*/ 61 h 74"/>
                <a:gd name="T34" fmla="*/ 69 w 85"/>
                <a:gd name="T35" fmla="*/ 70 h 74"/>
                <a:gd name="T36" fmla="*/ 65 w 85"/>
                <a:gd name="T37" fmla="*/ 74 h 74"/>
                <a:gd name="T38" fmla="*/ 10 w 85"/>
                <a:gd name="T39" fmla="*/ 64 h 74"/>
                <a:gd name="T40" fmla="*/ 1 w 85"/>
                <a:gd name="T41" fmla="*/ 43 h 74"/>
                <a:gd name="T42" fmla="*/ 0 w 85"/>
                <a:gd name="T43" fmla="*/ 38 h 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85" h="74">
                  <a:moveTo>
                    <a:pt x="0" y="38"/>
                  </a:moveTo>
                  <a:lnTo>
                    <a:pt x="3" y="37"/>
                  </a:lnTo>
                  <a:lnTo>
                    <a:pt x="4" y="42"/>
                  </a:lnTo>
                  <a:lnTo>
                    <a:pt x="18" y="39"/>
                  </a:lnTo>
                  <a:lnTo>
                    <a:pt x="33" y="40"/>
                  </a:lnTo>
                  <a:lnTo>
                    <a:pt x="44" y="40"/>
                  </a:lnTo>
                  <a:lnTo>
                    <a:pt x="54" y="26"/>
                  </a:lnTo>
                  <a:lnTo>
                    <a:pt x="66" y="13"/>
                  </a:lnTo>
                  <a:lnTo>
                    <a:pt x="76" y="0"/>
                  </a:lnTo>
                  <a:lnTo>
                    <a:pt x="80" y="7"/>
                  </a:lnTo>
                  <a:lnTo>
                    <a:pt x="85" y="24"/>
                  </a:lnTo>
                  <a:lnTo>
                    <a:pt x="75" y="24"/>
                  </a:lnTo>
                  <a:lnTo>
                    <a:pt x="76" y="37"/>
                  </a:lnTo>
                  <a:lnTo>
                    <a:pt x="79" y="40"/>
                  </a:lnTo>
                  <a:lnTo>
                    <a:pt x="72" y="44"/>
                  </a:lnTo>
                  <a:lnTo>
                    <a:pt x="72" y="53"/>
                  </a:lnTo>
                  <a:lnTo>
                    <a:pt x="68" y="61"/>
                  </a:lnTo>
                  <a:lnTo>
                    <a:pt x="69" y="70"/>
                  </a:lnTo>
                  <a:lnTo>
                    <a:pt x="65" y="74"/>
                  </a:lnTo>
                  <a:lnTo>
                    <a:pt x="10" y="64"/>
                  </a:lnTo>
                  <a:lnTo>
                    <a:pt x="1" y="43"/>
                  </a:lnTo>
                  <a:lnTo>
                    <a:pt x="0" y="38"/>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9" name="Freeform 18"/>
            <p:cNvSpPr>
              <a:spLocks/>
            </p:cNvSpPr>
            <p:nvPr/>
          </p:nvSpPr>
          <p:spPr bwMode="auto">
            <a:xfrm>
              <a:off x="6140658" y="2919312"/>
              <a:ext cx="95882" cy="79217"/>
            </a:xfrm>
            <a:custGeom>
              <a:avLst/>
              <a:gdLst>
                <a:gd name="T0" fmla="*/ 0 w 58"/>
                <a:gd name="T1" fmla="*/ 3 h 51"/>
                <a:gd name="T2" fmla="*/ 23 w 58"/>
                <a:gd name="T3" fmla="*/ 0 h 51"/>
                <a:gd name="T4" fmla="*/ 27 w 58"/>
                <a:gd name="T5" fmla="*/ 5 h 51"/>
                <a:gd name="T6" fmla="*/ 34 w 58"/>
                <a:gd name="T7" fmla="*/ 9 h 51"/>
                <a:gd name="T8" fmla="*/ 32 w 58"/>
                <a:gd name="T9" fmla="*/ 14 h 51"/>
                <a:gd name="T10" fmla="*/ 42 w 58"/>
                <a:gd name="T11" fmla="*/ 21 h 51"/>
                <a:gd name="T12" fmla="*/ 39 w 58"/>
                <a:gd name="T13" fmla="*/ 27 h 51"/>
                <a:gd name="T14" fmla="*/ 47 w 58"/>
                <a:gd name="T15" fmla="*/ 33 h 51"/>
                <a:gd name="T16" fmla="*/ 55 w 58"/>
                <a:gd name="T17" fmla="*/ 36 h 51"/>
                <a:gd name="T18" fmla="*/ 58 w 58"/>
                <a:gd name="T19" fmla="*/ 51 h 51"/>
                <a:gd name="T20" fmla="*/ 52 w 58"/>
                <a:gd name="T21" fmla="*/ 51 h 51"/>
                <a:gd name="T22" fmla="*/ 43 w 58"/>
                <a:gd name="T23" fmla="*/ 39 h 51"/>
                <a:gd name="T24" fmla="*/ 42 w 58"/>
                <a:gd name="T25" fmla="*/ 36 h 51"/>
                <a:gd name="T26" fmla="*/ 35 w 58"/>
                <a:gd name="T27" fmla="*/ 36 h 51"/>
                <a:gd name="T28" fmla="*/ 29 w 58"/>
                <a:gd name="T29" fmla="*/ 31 h 51"/>
                <a:gd name="T30" fmla="*/ 26 w 58"/>
                <a:gd name="T31" fmla="*/ 31 h 51"/>
                <a:gd name="T32" fmla="*/ 18 w 58"/>
                <a:gd name="T33" fmla="*/ 25 h 51"/>
                <a:gd name="T34" fmla="*/ 4 w 58"/>
                <a:gd name="T35" fmla="*/ 20 h 51"/>
                <a:gd name="T36" fmla="*/ 4 w 58"/>
                <a:gd name="T37" fmla="*/ 10 h 51"/>
                <a:gd name="T38" fmla="*/ 0 w 58"/>
                <a:gd name="T39" fmla="*/ 3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58" h="51">
                  <a:moveTo>
                    <a:pt x="0" y="3"/>
                  </a:moveTo>
                  <a:lnTo>
                    <a:pt x="23" y="0"/>
                  </a:lnTo>
                  <a:lnTo>
                    <a:pt x="27" y="5"/>
                  </a:lnTo>
                  <a:lnTo>
                    <a:pt x="34" y="9"/>
                  </a:lnTo>
                  <a:lnTo>
                    <a:pt x="32" y="14"/>
                  </a:lnTo>
                  <a:lnTo>
                    <a:pt x="42" y="21"/>
                  </a:lnTo>
                  <a:lnTo>
                    <a:pt x="39" y="27"/>
                  </a:lnTo>
                  <a:lnTo>
                    <a:pt x="47" y="33"/>
                  </a:lnTo>
                  <a:lnTo>
                    <a:pt x="55" y="36"/>
                  </a:lnTo>
                  <a:lnTo>
                    <a:pt x="58" y="51"/>
                  </a:lnTo>
                  <a:lnTo>
                    <a:pt x="52" y="51"/>
                  </a:lnTo>
                  <a:lnTo>
                    <a:pt x="43" y="39"/>
                  </a:lnTo>
                  <a:lnTo>
                    <a:pt x="42" y="36"/>
                  </a:lnTo>
                  <a:lnTo>
                    <a:pt x="35" y="36"/>
                  </a:lnTo>
                  <a:lnTo>
                    <a:pt x="29" y="31"/>
                  </a:lnTo>
                  <a:lnTo>
                    <a:pt x="26" y="31"/>
                  </a:lnTo>
                  <a:lnTo>
                    <a:pt x="18" y="25"/>
                  </a:lnTo>
                  <a:lnTo>
                    <a:pt x="4" y="20"/>
                  </a:lnTo>
                  <a:lnTo>
                    <a:pt x="4" y="10"/>
                  </a:lnTo>
                  <a:lnTo>
                    <a:pt x="0" y="3"/>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20" name="Freeform 19"/>
            <p:cNvSpPr>
              <a:spLocks/>
            </p:cNvSpPr>
            <p:nvPr/>
          </p:nvSpPr>
          <p:spPr bwMode="auto">
            <a:xfrm>
              <a:off x="5183488" y="2670790"/>
              <a:ext cx="198377" cy="83876"/>
            </a:xfrm>
            <a:custGeom>
              <a:avLst/>
              <a:gdLst>
                <a:gd name="T0" fmla="*/ 120 w 120"/>
                <a:gd name="T1" fmla="*/ 19 h 54"/>
                <a:gd name="T2" fmla="*/ 119 w 120"/>
                <a:gd name="T3" fmla="*/ 27 h 54"/>
                <a:gd name="T4" fmla="*/ 110 w 120"/>
                <a:gd name="T5" fmla="*/ 27 h 54"/>
                <a:gd name="T6" fmla="*/ 114 w 120"/>
                <a:gd name="T7" fmla="*/ 32 h 54"/>
                <a:gd name="T8" fmla="*/ 109 w 120"/>
                <a:gd name="T9" fmla="*/ 45 h 54"/>
                <a:gd name="T10" fmla="*/ 107 w 120"/>
                <a:gd name="T11" fmla="*/ 48 h 54"/>
                <a:gd name="T12" fmla="*/ 92 w 120"/>
                <a:gd name="T13" fmla="*/ 49 h 54"/>
                <a:gd name="T14" fmla="*/ 85 w 120"/>
                <a:gd name="T15" fmla="*/ 54 h 54"/>
                <a:gd name="T16" fmla="*/ 71 w 120"/>
                <a:gd name="T17" fmla="*/ 52 h 54"/>
                <a:gd name="T18" fmla="*/ 47 w 120"/>
                <a:gd name="T19" fmla="*/ 47 h 54"/>
                <a:gd name="T20" fmla="*/ 43 w 120"/>
                <a:gd name="T21" fmla="*/ 40 h 54"/>
                <a:gd name="T22" fmla="*/ 27 w 120"/>
                <a:gd name="T23" fmla="*/ 43 h 54"/>
                <a:gd name="T24" fmla="*/ 25 w 120"/>
                <a:gd name="T25" fmla="*/ 47 h 54"/>
                <a:gd name="T26" fmla="*/ 15 w 120"/>
                <a:gd name="T27" fmla="*/ 44 h 54"/>
                <a:gd name="T28" fmla="*/ 7 w 120"/>
                <a:gd name="T29" fmla="*/ 44 h 54"/>
                <a:gd name="T30" fmla="*/ 0 w 120"/>
                <a:gd name="T31" fmla="*/ 40 h 54"/>
                <a:gd name="T32" fmla="*/ 2 w 120"/>
                <a:gd name="T33" fmla="*/ 35 h 54"/>
                <a:gd name="T34" fmla="*/ 1 w 120"/>
                <a:gd name="T35" fmla="*/ 31 h 54"/>
                <a:gd name="T36" fmla="*/ 6 w 120"/>
                <a:gd name="T37" fmla="*/ 30 h 54"/>
                <a:gd name="T38" fmla="*/ 15 w 120"/>
                <a:gd name="T39" fmla="*/ 36 h 54"/>
                <a:gd name="T40" fmla="*/ 16 w 120"/>
                <a:gd name="T41" fmla="*/ 30 h 54"/>
                <a:gd name="T42" fmla="*/ 31 w 120"/>
                <a:gd name="T43" fmla="*/ 31 h 54"/>
                <a:gd name="T44" fmla="*/ 42 w 120"/>
                <a:gd name="T45" fmla="*/ 28 h 54"/>
                <a:gd name="T46" fmla="*/ 50 w 120"/>
                <a:gd name="T47" fmla="*/ 28 h 54"/>
                <a:gd name="T48" fmla="*/ 55 w 120"/>
                <a:gd name="T49" fmla="*/ 32 h 54"/>
                <a:gd name="T50" fmla="*/ 57 w 120"/>
                <a:gd name="T51" fmla="*/ 29 h 54"/>
                <a:gd name="T52" fmla="*/ 53 w 120"/>
                <a:gd name="T53" fmla="*/ 16 h 54"/>
                <a:gd name="T54" fmla="*/ 59 w 120"/>
                <a:gd name="T55" fmla="*/ 13 h 54"/>
                <a:gd name="T56" fmla="*/ 64 w 120"/>
                <a:gd name="T57" fmla="*/ 4 h 54"/>
                <a:gd name="T58" fmla="*/ 77 w 120"/>
                <a:gd name="T59" fmla="*/ 10 h 54"/>
                <a:gd name="T60" fmla="*/ 85 w 120"/>
                <a:gd name="T61" fmla="*/ 2 h 54"/>
                <a:gd name="T62" fmla="*/ 90 w 120"/>
                <a:gd name="T63" fmla="*/ 0 h 54"/>
                <a:gd name="T64" fmla="*/ 103 w 120"/>
                <a:gd name="T65" fmla="*/ 7 h 54"/>
                <a:gd name="T66" fmla="*/ 111 w 120"/>
                <a:gd name="T67" fmla="*/ 6 h 54"/>
                <a:gd name="T68" fmla="*/ 119 w 120"/>
                <a:gd name="T69" fmla="*/ 9 h 54"/>
                <a:gd name="T70" fmla="*/ 118 w 120"/>
                <a:gd name="T71" fmla="*/ 12 h 54"/>
                <a:gd name="T72" fmla="*/ 120 w 120"/>
                <a:gd name="T73" fmla="*/ 19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0" h="54">
                  <a:moveTo>
                    <a:pt x="120" y="19"/>
                  </a:moveTo>
                  <a:lnTo>
                    <a:pt x="119" y="27"/>
                  </a:lnTo>
                  <a:lnTo>
                    <a:pt x="110" y="27"/>
                  </a:lnTo>
                  <a:lnTo>
                    <a:pt x="114" y="32"/>
                  </a:lnTo>
                  <a:lnTo>
                    <a:pt x="109" y="45"/>
                  </a:lnTo>
                  <a:lnTo>
                    <a:pt x="107" y="48"/>
                  </a:lnTo>
                  <a:lnTo>
                    <a:pt x="92" y="49"/>
                  </a:lnTo>
                  <a:lnTo>
                    <a:pt x="85" y="54"/>
                  </a:lnTo>
                  <a:lnTo>
                    <a:pt x="71" y="52"/>
                  </a:lnTo>
                  <a:lnTo>
                    <a:pt x="47" y="47"/>
                  </a:lnTo>
                  <a:lnTo>
                    <a:pt x="43" y="40"/>
                  </a:lnTo>
                  <a:lnTo>
                    <a:pt x="27" y="43"/>
                  </a:lnTo>
                  <a:lnTo>
                    <a:pt x="25" y="47"/>
                  </a:lnTo>
                  <a:lnTo>
                    <a:pt x="15" y="44"/>
                  </a:lnTo>
                  <a:lnTo>
                    <a:pt x="7" y="44"/>
                  </a:lnTo>
                  <a:lnTo>
                    <a:pt x="0" y="40"/>
                  </a:lnTo>
                  <a:lnTo>
                    <a:pt x="2" y="35"/>
                  </a:lnTo>
                  <a:lnTo>
                    <a:pt x="1" y="31"/>
                  </a:lnTo>
                  <a:lnTo>
                    <a:pt x="6" y="30"/>
                  </a:lnTo>
                  <a:lnTo>
                    <a:pt x="15" y="36"/>
                  </a:lnTo>
                  <a:lnTo>
                    <a:pt x="16" y="30"/>
                  </a:lnTo>
                  <a:lnTo>
                    <a:pt x="31" y="31"/>
                  </a:lnTo>
                  <a:lnTo>
                    <a:pt x="42" y="28"/>
                  </a:lnTo>
                  <a:lnTo>
                    <a:pt x="50" y="28"/>
                  </a:lnTo>
                  <a:lnTo>
                    <a:pt x="55" y="32"/>
                  </a:lnTo>
                  <a:lnTo>
                    <a:pt x="57" y="29"/>
                  </a:lnTo>
                  <a:lnTo>
                    <a:pt x="53" y="16"/>
                  </a:lnTo>
                  <a:lnTo>
                    <a:pt x="59" y="13"/>
                  </a:lnTo>
                  <a:lnTo>
                    <a:pt x="64" y="4"/>
                  </a:lnTo>
                  <a:lnTo>
                    <a:pt x="77" y="10"/>
                  </a:lnTo>
                  <a:lnTo>
                    <a:pt x="85" y="2"/>
                  </a:lnTo>
                  <a:lnTo>
                    <a:pt x="90" y="0"/>
                  </a:lnTo>
                  <a:lnTo>
                    <a:pt x="103" y="7"/>
                  </a:lnTo>
                  <a:lnTo>
                    <a:pt x="111" y="6"/>
                  </a:lnTo>
                  <a:lnTo>
                    <a:pt x="119" y="9"/>
                  </a:lnTo>
                  <a:lnTo>
                    <a:pt x="118" y="12"/>
                  </a:lnTo>
                  <a:lnTo>
                    <a:pt x="120" y="1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21" name="Freeform 20"/>
            <p:cNvSpPr>
              <a:spLocks/>
            </p:cNvSpPr>
            <p:nvPr/>
          </p:nvSpPr>
          <p:spPr bwMode="auto">
            <a:xfrm>
              <a:off x="6183641" y="2967464"/>
              <a:ext cx="42982" cy="31065"/>
            </a:xfrm>
            <a:custGeom>
              <a:avLst/>
              <a:gdLst>
                <a:gd name="T0" fmla="*/ 14 w 108"/>
                <a:gd name="T1" fmla="*/ 1 h 85"/>
                <a:gd name="T2" fmla="*/ 38 w 108"/>
                <a:gd name="T3" fmla="*/ 23 h 85"/>
                <a:gd name="T4" fmla="*/ 69 w 108"/>
                <a:gd name="T5" fmla="*/ 23 h 85"/>
                <a:gd name="T6" fmla="*/ 71 w 108"/>
                <a:gd name="T7" fmla="*/ 36 h 85"/>
                <a:gd name="T8" fmla="*/ 108 w 108"/>
                <a:gd name="T9" fmla="*/ 85 h 85"/>
                <a:gd name="T10" fmla="*/ 58 w 108"/>
                <a:gd name="T11" fmla="*/ 74 h 85"/>
                <a:gd name="T12" fmla="*/ 16 w 108"/>
                <a:gd name="T13" fmla="*/ 35 h 85"/>
                <a:gd name="T14" fmla="*/ 0 w 108"/>
                <a:gd name="T15" fmla="*/ 3 h 85"/>
                <a:gd name="T16" fmla="*/ 14 w 108"/>
                <a:gd name="T17" fmla="*/ 0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8" h="85">
                  <a:moveTo>
                    <a:pt x="14" y="1"/>
                  </a:moveTo>
                  <a:lnTo>
                    <a:pt x="38" y="23"/>
                  </a:lnTo>
                  <a:lnTo>
                    <a:pt x="69" y="23"/>
                  </a:lnTo>
                  <a:lnTo>
                    <a:pt x="71" y="36"/>
                  </a:lnTo>
                  <a:lnTo>
                    <a:pt x="108" y="85"/>
                  </a:lnTo>
                  <a:lnTo>
                    <a:pt x="58" y="74"/>
                  </a:lnTo>
                  <a:lnTo>
                    <a:pt x="16" y="35"/>
                  </a:lnTo>
                  <a:lnTo>
                    <a:pt x="0" y="3"/>
                  </a:lnTo>
                  <a:lnTo>
                    <a:pt x="14" y="0"/>
                  </a:lnTo>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22" name="Freeform 21"/>
            <p:cNvSpPr>
              <a:spLocks/>
            </p:cNvSpPr>
            <p:nvPr/>
          </p:nvSpPr>
          <p:spPr bwMode="auto">
            <a:xfrm>
              <a:off x="6178681" y="2899119"/>
              <a:ext cx="157050" cy="114941"/>
            </a:xfrm>
            <a:custGeom>
              <a:avLst/>
              <a:gdLst>
                <a:gd name="T0" fmla="*/ 40 w 95"/>
                <a:gd name="T1" fmla="*/ 13 h 74"/>
                <a:gd name="T2" fmla="*/ 48 w 95"/>
                <a:gd name="T3" fmla="*/ 15 h 74"/>
                <a:gd name="T4" fmla="*/ 50 w 95"/>
                <a:gd name="T5" fmla="*/ 9 h 74"/>
                <a:gd name="T6" fmla="*/ 58 w 95"/>
                <a:gd name="T7" fmla="*/ 1 h 74"/>
                <a:gd name="T8" fmla="*/ 69 w 95"/>
                <a:gd name="T9" fmla="*/ 12 h 74"/>
                <a:gd name="T10" fmla="*/ 81 w 95"/>
                <a:gd name="T11" fmla="*/ 27 h 74"/>
                <a:gd name="T12" fmla="*/ 89 w 95"/>
                <a:gd name="T13" fmla="*/ 28 h 74"/>
                <a:gd name="T14" fmla="*/ 95 w 95"/>
                <a:gd name="T15" fmla="*/ 33 h 74"/>
                <a:gd name="T16" fmla="*/ 82 w 95"/>
                <a:gd name="T17" fmla="*/ 35 h 74"/>
                <a:gd name="T18" fmla="*/ 82 w 95"/>
                <a:gd name="T19" fmla="*/ 51 h 74"/>
                <a:gd name="T20" fmla="*/ 80 w 95"/>
                <a:gd name="T21" fmla="*/ 58 h 74"/>
                <a:gd name="T22" fmla="*/ 75 w 95"/>
                <a:gd name="T23" fmla="*/ 63 h 74"/>
                <a:gd name="T24" fmla="*/ 77 w 95"/>
                <a:gd name="T25" fmla="*/ 73 h 74"/>
                <a:gd name="T26" fmla="*/ 73 w 95"/>
                <a:gd name="T27" fmla="*/ 74 h 74"/>
                <a:gd name="T28" fmla="*/ 61 w 95"/>
                <a:gd name="T29" fmla="*/ 63 h 74"/>
                <a:gd name="T30" fmla="*/ 65 w 95"/>
                <a:gd name="T31" fmla="*/ 53 h 74"/>
                <a:gd name="T32" fmla="*/ 59 w 95"/>
                <a:gd name="T33" fmla="*/ 47 h 74"/>
                <a:gd name="T34" fmla="*/ 52 w 95"/>
                <a:gd name="T35" fmla="*/ 49 h 74"/>
                <a:gd name="T36" fmla="*/ 35 w 95"/>
                <a:gd name="T37" fmla="*/ 64 h 74"/>
                <a:gd name="T38" fmla="*/ 32 w 95"/>
                <a:gd name="T39" fmla="*/ 49 h 74"/>
                <a:gd name="T40" fmla="*/ 24 w 95"/>
                <a:gd name="T41" fmla="*/ 46 h 74"/>
                <a:gd name="T42" fmla="*/ 16 w 95"/>
                <a:gd name="T43" fmla="*/ 40 h 74"/>
                <a:gd name="T44" fmla="*/ 19 w 95"/>
                <a:gd name="T45" fmla="*/ 34 h 74"/>
                <a:gd name="T46" fmla="*/ 9 w 95"/>
                <a:gd name="T47" fmla="*/ 27 h 74"/>
                <a:gd name="T48" fmla="*/ 11 w 95"/>
                <a:gd name="T49" fmla="*/ 22 h 74"/>
                <a:gd name="T50" fmla="*/ 4 w 95"/>
                <a:gd name="T51" fmla="*/ 18 h 74"/>
                <a:gd name="T52" fmla="*/ 0 w 95"/>
                <a:gd name="T53" fmla="*/ 13 h 74"/>
                <a:gd name="T54" fmla="*/ 3 w 95"/>
                <a:gd name="T55" fmla="*/ 9 h 74"/>
                <a:gd name="T56" fmla="*/ 17 w 95"/>
                <a:gd name="T57" fmla="*/ 15 h 74"/>
                <a:gd name="T58" fmla="*/ 26 w 95"/>
                <a:gd name="T59" fmla="*/ 17 h 74"/>
                <a:gd name="T60" fmla="*/ 28 w 95"/>
                <a:gd name="T61" fmla="*/ 14 h 74"/>
                <a:gd name="T62" fmla="*/ 18 w 95"/>
                <a:gd name="T63" fmla="*/ 3 h 74"/>
                <a:gd name="T64" fmla="*/ 21 w 95"/>
                <a:gd name="T65" fmla="*/ 0 h 74"/>
                <a:gd name="T66" fmla="*/ 26 w 95"/>
                <a:gd name="T67" fmla="*/ 1 h 74"/>
                <a:gd name="T68" fmla="*/ 40 w 95"/>
                <a:gd name="T69" fmla="*/ 13 h 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95" h="74">
                  <a:moveTo>
                    <a:pt x="40" y="13"/>
                  </a:moveTo>
                  <a:lnTo>
                    <a:pt x="48" y="15"/>
                  </a:lnTo>
                  <a:lnTo>
                    <a:pt x="50" y="9"/>
                  </a:lnTo>
                  <a:lnTo>
                    <a:pt x="58" y="1"/>
                  </a:lnTo>
                  <a:lnTo>
                    <a:pt x="69" y="12"/>
                  </a:lnTo>
                  <a:lnTo>
                    <a:pt x="81" y="27"/>
                  </a:lnTo>
                  <a:lnTo>
                    <a:pt x="89" y="28"/>
                  </a:lnTo>
                  <a:lnTo>
                    <a:pt x="95" y="33"/>
                  </a:lnTo>
                  <a:lnTo>
                    <a:pt x="82" y="35"/>
                  </a:lnTo>
                  <a:lnTo>
                    <a:pt x="82" y="51"/>
                  </a:lnTo>
                  <a:lnTo>
                    <a:pt x="80" y="58"/>
                  </a:lnTo>
                  <a:lnTo>
                    <a:pt x="75" y="63"/>
                  </a:lnTo>
                  <a:lnTo>
                    <a:pt x="77" y="73"/>
                  </a:lnTo>
                  <a:lnTo>
                    <a:pt x="73" y="74"/>
                  </a:lnTo>
                  <a:lnTo>
                    <a:pt x="61" y="63"/>
                  </a:lnTo>
                  <a:lnTo>
                    <a:pt x="65" y="53"/>
                  </a:lnTo>
                  <a:lnTo>
                    <a:pt x="59" y="47"/>
                  </a:lnTo>
                  <a:lnTo>
                    <a:pt x="52" y="49"/>
                  </a:lnTo>
                  <a:lnTo>
                    <a:pt x="35" y="64"/>
                  </a:lnTo>
                  <a:lnTo>
                    <a:pt x="32" y="49"/>
                  </a:lnTo>
                  <a:lnTo>
                    <a:pt x="24" y="46"/>
                  </a:lnTo>
                  <a:lnTo>
                    <a:pt x="16" y="40"/>
                  </a:lnTo>
                  <a:lnTo>
                    <a:pt x="19" y="34"/>
                  </a:lnTo>
                  <a:lnTo>
                    <a:pt x="9" y="27"/>
                  </a:lnTo>
                  <a:lnTo>
                    <a:pt x="11" y="22"/>
                  </a:lnTo>
                  <a:lnTo>
                    <a:pt x="4" y="18"/>
                  </a:lnTo>
                  <a:lnTo>
                    <a:pt x="0" y="13"/>
                  </a:lnTo>
                  <a:lnTo>
                    <a:pt x="3" y="9"/>
                  </a:lnTo>
                  <a:lnTo>
                    <a:pt x="17" y="15"/>
                  </a:lnTo>
                  <a:lnTo>
                    <a:pt x="26" y="17"/>
                  </a:lnTo>
                  <a:lnTo>
                    <a:pt x="28" y="14"/>
                  </a:lnTo>
                  <a:lnTo>
                    <a:pt x="18" y="3"/>
                  </a:lnTo>
                  <a:lnTo>
                    <a:pt x="21" y="0"/>
                  </a:lnTo>
                  <a:lnTo>
                    <a:pt x="26" y="1"/>
                  </a:lnTo>
                  <a:lnTo>
                    <a:pt x="40" y="13"/>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23" name="Freeform 22"/>
            <p:cNvSpPr>
              <a:spLocks/>
            </p:cNvSpPr>
            <p:nvPr/>
          </p:nvSpPr>
          <p:spPr bwMode="auto">
            <a:xfrm>
              <a:off x="5810030" y="4323458"/>
              <a:ext cx="51247" cy="69898"/>
            </a:xfrm>
            <a:custGeom>
              <a:avLst/>
              <a:gdLst>
                <a:gd name="T0" fmla="*/ 5 w 31"/>
                <a:gd name="T1" fmla="*/ 45 h 45"/>
                <a:gd name="T2" fmla="*/ 4 w 31"/>
                <a:gd name="T3" fmla="*/ 20 h 45"/>
                <a:gd name="T4" fmla="*/ 0 w 31"/>
                <a:gd name="T5" fmla="*/ 10 h 45"/>
                <a:gd name="T6" fmla="*/ 11 w 31"/>
                <a:gd name="T7" fmla="*/ 12 h 45"/>
                <a:gd name="T8" fmla="*/ 16 w 31"/>
                <a:gd name="T9" fmla="*/ 0 h 45"/>
                <a:gd name="T10" fmla="*/ 26 w 31"/>
                <a:gd name="T11" fmla="*/ 2 h 45"/>
                <a:gd name="T12" fmla="*/ 27 w 31"/>
                <a:gd name="T13" fmla="*/ 10 h 45"/>
                <a:gd name="T14" fmla="*/ 31 w 31"/>
                <a:gd name="T15" fmla="*/ 14 h 45"/>
                <a:gd name="T16" fmla="*/ 31 w 31"/>
                <a:gd name="T17" fmla="*/ 21 h 45"/>
                <a:gd name="T18" fmla="*/ 27 w 31"/>
                <a:gd name="T19" fmla="*/ 25 h 45"/>
                <a:gd name="T20" fmla="*/ 19 w 31"/>
                <a:gd name="T21" fmla="*/ 36 h 45"/>
                <a:gd name="T22" fmla="*/ 12 w 31"/>
                <a:gd name="T23" fmla="*/ 44 h 45"/>
                <a:gd name="T24" fmla="*/ 5 w 31"/>
                <a:gd name="T2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1" h="45">
                  <a:moveTo>
                    <a:pt x="5" y="45"/>
                  </a:moveTo>
                  <a:lnTo>
                    <a:pt x="4" y="20"/>
                  </a:lnTo>
                  <a:lnTo>
                    <a:pt x="0" y="10"/>
                  </a:lnTo>
                  <a:lnTo>
                    <a:pt x="11" y="12"/>
                  </a:lnTo>
                  <a:lnTo>
                    <a:pt x="16" y="0"/>
                  </a:lnTo>
                  <a:lnTo>
                    <a:pt x="26" y="2"/>
                  </a:lnTo>
                  <a:lnTo>
                    <a:pt x="27" y="10"/>
                  </a:lnTo>
                  <a:lnTo>
                    <a:pt x="31" y="14"/>
                  </a:lnTo>
                  <a:lnTo>
                    <a:pt x="31" y="21"/>
                  </a:lnTo>
                  <a:lnTo>
                    <a:pt x="27" y="25"/>
                  </a:lnTo>
                  <a:lnTo>
                    <a:pt x="19" y="36"/>
                  </a:lnTo>
                  <a:lnTo>
                    <a:pt x="12" y="44"/>
                  </a:lnTo>
                  <a:lnTo>
                    <a:pt x="5" y="4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24" name="Freeform 23"/>
            <p:cNvSpPr>
              <a:spLocks/>
            </p:cNvSpPr>
            <p:nvPr/>
          </p:nvSpPr>
          <p:spPr bwMode="auto">
            <a:xfrm>
              <a:off x="4993377" y="2594680"/>
              <a:ext cx="95882" cy="62131"/>
            </a:xfrm>
            <a:custGeom>
              <a:avLst/>
              <a:gdLst>
                <a:gd name="T0" fmla="*/ 13 w 58"/>
                <a:gd name="T1" fmla="*/ 3 h 40"/>
                <a:gd name="T2" fmla="*/ 24 w 58"/>
                <a:gd name="T3" fmla="*/ 4 h 40"/>
                <a:gd name="T4" fmla="*/ 39 w 58"/>
                <a:gd name="T5" fmla="*/ 0 h 40"/>
                <a:gd name="T6" fmla="*/ 49 w 58"/>
                <a:gd name="T7" fmla="*/ 9 h 40"/>
                <a:gd name="T8" fmla="*/ 58 w 58"/>
                <a:gd name="T9" fmla="*/ 14 h 40"/>
                <a:gd name="T10" fmla="*/ 57 w 58"/>
                <a:gd name="T11" fmla="*/ 27 h 40"/>
                <a:gd name="T12" fmla="*/ 53 w 58"/>
                <a:gd name="T13" fmla="*/ 28 h 40"/>
                <a:gd name="T14" fmla="*/ 51 w 58"/>
                <a:gd name="T15" fmla="*/ 40 h 40"/>
                <a:gd name="T16" fmla="*/ 37 w 58"/>
                <a:gd name="T17" fmla="*/ 30 h 40"/>
                <a:gd name="T18" fmla="*/ 29 w 58"/>
                <a:gd name="T19" fmla="*/ 32 h 40"/>
                <a:gd name="T20" fmla="*/ 17 w 58"/>
                <a:gd name="T21" fmla="*/ 22 h 40"/>
                <a:gd name="T22" fmla="*/ 10 w 58"/>
                <a:gd name="T23" fmla="*/ 14 h 40"/>
                <a:gd name="T24" fmla="*/ 3 w 58"/>
                <a:gd name="T25" fmla="*/ 14 h 40"/>
                <a:gd name="T26" fmla="*/ 0 w 58"/>
                <a:gd name="T27" fmla="*/ 7 h 40"/>
                <a:gd name="T28" fmla="*/ 13 w 58"/>
                <a:gd name="T29" fmla="*/ 3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58" h="40">
                  <a:moveTo>
                    <a:pt x="13" y="3"/>
                  </a:moveTo>
                  <a:lnTo>
                    <a:pt x="24" y="4"/>
                  </a:lnTo>
                  <a:lnTo>
                    <a:pt x="39" y="0"/>
                  </a:lnTo>
                  <a:lnTo>
                    <a:pt x="49" y="9"/>
                  </a:lnTo>
                  <a:lnTo>
                    <a:pt x="58" y="14"/>
                  </a:lnTo>
                  <a:lnTo>
                    <a:pt x="57" y="27"/>
                  </a:lnTo>
                  <a:lnTo>
                    <a:pt x="53" y="28"/>
                  </a:lnTo>
                  <a:lnTo>
                    <a:pt x="51" y="40"/>
                  </a:lnTo>
                  <a:lnTo>
                    <a:pt x="37" y="30"/>
                  </a:lnTo>
                  <a:lnTo>
                    <a:pt x="29" y="32"/>
                  </a:lnTo>
                  <a:lnTo>
                    <a:pt x="17" y="22"/>
                  </a:lnTo>
                  <a:lnTo>
                    <a:pt x="10" y="14"/>
                  </a:lnTo>
                  <a:lnTo>
                    <a:pt x="3" y="14"/>
                  </a:lnTo>
                  <a:lnTo>
                    <a:pt x="0" y="7"/>
                  </a:lnTo>
                  <a:lnTo>
                    <a:pt x="13" y="3"/>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25" name="Freeform 24"/>
            <p:cNvSpPr>
              <a:spLocks/>
            </p:cNvSpPr>
            <p:nvPr/>
          </p:nvSpPr>
          <p:spPr bwMode="auto">
            <a:xfrm>
              <a:off x="4950396" y="3852821"/>
              <a:ext cx="92576" cy="197264"/>
            </a:xfrm>
            <a:custGeom>
              <a:avLst/>
              <a:gdLst>
                <a:gd name="T0" fmla="*/ 36 w 56"/>
                <a:gd name="T1" fmla="*/ 124 h 127"/>
                <a:gd name="T2" fmla="*/ 20 w 56"/>
                <a:gd name="T3" fmla="*/ 127 h 127"/>
                <a:gd name="T4" fmla="*/ 16 w 56"/>
                <a:gd name="T5" fmla="*/ 113 h 127"/>
                <a:gd name="T6" fmla="*/ 17 w 56"/>
                <a:gd name="T7" fmla="*/ 65 h 127"/>
                <a:gd name="T8" fmla="*/ 13 w 56"/>
                <a:gd name="T9" fmla="*/ 61 h 127"/>
                <a:gd name="T10" fmla="*/ 12 w 56"/>
                <a:gd name="T11" fmla="*/ 50 h 127"/>
                <a:gd name="T12" fmla="*/ 6 w 56"/>
                <a:gd name="T13" fmla="*/ 43 h 127"/>
                <a:gd name="T14" fmla="*/ 0 w 56"/>
                <a:gd name="T15" fmla="*/ 37 h 127"/>
                <a:gd name="T16" fmla="*/ 3 w 56"/>
                <a:gd name="T17" fmla="*/ 26 h 127"/>
                <a:gd name="T18" fmla="*/ 9 w 56"/>
                <a:gd name="T19" fmla="*/ 23 h 127"/>
                <a:gd name="T20" fmla="*/ 13 w 56"/>
                <a:gd name="T21" fmla="*/ 14 h 127"/>
                <a:gd name="T22" fmla="*/ 22 w 56"/>
                <a:gd name="T23" fmla="*/ 13 h 127"/>
                <a:gd name="T24" fmla="*/ 26 w 56"/>
                <a:gd name="T25" fmla="*/ 6 h 127"/>
                <a:gd name="T26" fmla="*/ 32 w 56"/>
                <a:gd name="T27" fmla="*/ 0 h 127"/>
                <a:gd name="T28" fmla="*/ 38 w 56"/>
                <a:gd name="T29" fmla="*/ 0 h 127"/>
                <a:gd name="T30" fmla="*/ 52 w 56"/>
                <a:gd name="T31" fmla="*/ 12 h 127"/>
                <a:gd name="T32" fmla="*/ 52 w 56"/>
                <a:gd name="T33" fmla="*/ 19 h 127"/>
                <a:gd name="T34" fmla="*/ 56 w 56"/>
                <a:gd name="T35" fmla="*/ 31 h 127"/>
                <a:gd name="T36" fmla="*/ 52 w 56"/>
                <a:gd name="T37" fmla="*/ 40 h 127"/>
                <a:gd name="T38" fmla="*/ 54 w 56"/>
                <a:gd name="T39" fmla="*/ 45 h 127"/>
                <a:gd name="T40" fmla="*/ 45 w 56"/>
                <a:gd name="T41" fmla="*/ 58 h 127"/>
                <a:gd name="T42" fmla="*/ 40 w 56"/>
                <a:gd name="T43" fmla="*/ 64 h 127"/>
                <a:gd name="T44" fmla="*/ 36 w 56"/>
                <a:gd name="T45" fmla="*/ 78 h 127"/>
                <a:gd name="T46" fmla="*/ 37 w 56"/>
                <a:gd name="T47" fmla="*/ 91 h 127"/>
                <a:gd name="T48" fmla="*/ 36 w 56"/>
                <a:gd name="T49" fmla="*/ 124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56" h="127">
                  <a:moveTo>
                    <a:pt x="36" y="124"/>
                  </a:moveTo>
                  <a:lnTo>
                    <a:pt x="20" y="127"/>
                  </a:lnTo>
                  <a:lnTo>
                    <a:pt x="16" y="113"/>
                  </a:lnTo>
                  <a:lnTo>
                    <a:pt x="17" y="65"/>
                  </a:lnTo>
                  <a:lnTo>
                    <a:pt x="13" y="61"/>
                  </a:lnTo>
                  <a:lnTo>
                    <a:pt x="12" y="50"/>
                  </a:lnTo>
                  <a:lnTo>
                    <a:pt x="6" y="43"/>
                  </a:lnTo>
                  <a:lnTo>
                    <a:pt x="0" y="37"/>
                  </a:lnTo>
                  <a:lnTo>
                    <a:pt x="3" y="26"/>
                  </a:lnTo>
                  <a:lnTo>
                    <a:pt x="9" y="23"/>
                  </a:lnTo>
                  <a:lnTo>
                    <a:pt x="13" y="14"/>
                  </a:lnTo>
                  <a:lnTo>
                    <a:pt x="22" y="13"/>
                  </a:lnTo>
                  <a:lnTo>
                    <a:pt x="26" y="6"/>
                  </a:lnTo>
                  <a:lnTo>
                    <a:pt x="32" y="0"/>
                  </a:lnTo>
                  <a:lnTo>
                    <a:pt x="38" y="0"/>
                  </a:lnTo>
                  <a:lnTo>
                    <a:pt x="52" y="12"/>
                  </a:lnTo>
                  <a:lnTo>
                    <a:pt x="52" y="19"/>
                  </a:lnTo>
                  <a:lnTo>
                    <a:pt x="56" y="31"/>
                  </a:lnTo>
                  <a:lnTo>
                    <a:pt x="52" y="40"/>
                  </a:lnTo>
                  <a:lnTo>
                    <a:pt x="54" y="45"/>
                  </a:lnTo>
                  <a:lnTo>
                    <a:pt x="45" y="58"/>
                  </a:lnTo>
                  <a:lnTo>
                    <a:pt x="40" y="64"/>
                  </a:lnTo>
                  <a:lnTo>
                    <a:pt x="36" y="78"/>
                  </a:lnTo>
                  <a:lnTo>
                    <a:pt x="37" y="91"/>
                  </a:lnTo>
                  <a:lnTo>
                    <a:pt x="36" y="124"/>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26" name="Freeform 25"/>
            <p:cNvSpPr>
              <a:spLocks/>
            </p:cNvSpPr>
            <p:nvPr/>
          </p:nvSpPr>
          <p:spPr bwMode="auto">
            <a:xfrm>
              <a:off x="4761938" y="3759625"/>
              <a:ext cx="231439" cy="178625"/>
            </a:xfrm>
            <a:custGeom>
              <a:avLst/>
              <a:gdLst>
                <a:gd name="T0" fmla="*/ 49 w 140"/>
                <a:gd name="T1" fmla="*/ 114 h 115"/>
                <a:gd name="T2" fmla="*/ 36 w 140"/>
                <a:gd name="T3" fmla="*/ 109 h 115"/>
                <a:gd name="T4" fmla="*/ 28 w 140"/>
                <a:gd name="T5" fmla="*/ 110 h 115"/>
                <a:gd name="T6" fmla="*/ 21 w 140"/>
                <a:gd name="T7" fmla="*/ 115 h 115"/>
                <a:gd name="T8" fmla="*/ 13 w 140"/>
                <a:gd name="T9" fmla="*/ 110 h 115"/>
                <a:gd name="T10" fmla="*/ 10 w 140"/>
                <a:gd name="T11" fmla="*/ 103 h 115"/>
                <a:gd name="T12" fmla="*/ 1 w 140"/>
                <a:gd name="T13" fmla="*/ 99 h 115"/>
                <a:gd name="T14" fmla="*/ 0 w 140"/>
                <a:gd name="T15" fmla="*/ 87 h 115"/>
                <a:gd name="T16" fmla="*/ 5 w 140"/>
                <a:gd name="T17" fmla="*/ 78 h 115"/>
                <a:gd name="T18" fmla="*/ 5 w 140"/>
                <a:gd name="T19" fmla="*/ 71 h 115"/>
                <a:gd name="T20" fmla="*/ 19 w 140"/>
                <a:gd name="T21" fmla="*/ 54 h 115"/>
                <a:gd name="T22" fmla="*/ 22 w 140"/>
                <a:gd name="T23" fmla="*/ 40 h 115"/>
                <a:gd name="T24" fmla="*/ 27 w 140"/>
                <a:gd name="T25" fmla="*/ 34 h 115"/>
                <a:gd name="T26" fmla="*/ 36 w 140"/>
                <a:gd name="T27" fmla="*/ 37 h 115"/>
                <a:gd name="T28" fmla="*/ 44 w 140"/>
                <a:gd name="T29" fmla="*/ 33 h 115"/>
                <a:gd name="T30" fmla="*/ 46 w 140"/>
                <a:gd name="T31" fmla="*/ 28 h 115"/>
                <a:gd name="T32" fmla="*/ 61 w 140"/>
                <a:gd name="T33" fmla="*/ 18 h 115"/>
                <a:gd name="T34" fmla="*/ 64 w 140"/>
                <a:gd name="T35" fmla="*/ 12 h 115"/>
                <a:gd name="T36" fmla="*/ 81 w 140"/>
                <a:gd name="T37" fmla="*/ 3 h 115"/>
                <a:gd name="T38" fmla="*/ 91 w 140"/>
                <a:gd name="T39" fmla="*/ 0 h 115"/>
                <a:gd name="T40" fmla="*/ 95 w 140"/>
                <a:gd name="T41" fmla="*/ 4 h 115"/>
                <a:gd name="T42" fmla="*/ 107 w 140"/>
                <a:gd name="T43" fmla="*/ 4 h 115"/>
                <a:gd name="T44" fmla="*/ 106 w 140"/>
                <a:gd name="T45" fmla="*/ 14 h 115"/>
                <a:gd name="T46" fmla="*/ 108 w 140"/>
                <a:gd name="T47" fmla="*/ 24 h 115"/>
                <a:gd name="T48" fmla="*/ 118 w 140"/>
                <a:gd name="T49" fmla="*/ 37 h 115"/>
                <a:gd name="T50" fmla="*/ 119 w 140"/>
                <a:gd name="T51" fmla="*/ 47 h 115"/>
                <a:gd name="T52" fmla="*/ 140 w 140"/>
                <a:gd name="T53" fmla="*/ 52 h 115"/>
                <a:gd name="T54" fmla="*/ 140 w 140"/>
                <a:gd name="T55" fmla="*/ 66 h 115"/>
                <a:gd name="T56" fmla="*/ 136 w 140"/>
                <a:gd name="T57" fmla="*/ 73 h 115"/>
                <a:gd name="T58" fmla="*/ 127 w 140"/>
                <a:gd name="T59" fmla="*/ 74 h 115"/>
                <a:gd name="T60" fmla="*/ 123 w 140"/>
                <a:gd name="T61" fmla="*/ 83 h 115"/>
                <a:gd name="T62" fmla="*/ 117 w 140"/>
                <a:gd name="T63" fmla="*/ 86 h 115"/>
                <a:gd name="T64" fmla="*/ 101 w 140"/>
                <a:gd name="T65" fmla="*/ 85 h 115"/>
                <a:gd name="T66" fmla="*/ 92 w 140"/>
                <a:gd name="T67" fmla="*/ 84 h 115"/>
                <a:gd name="T68" fmla="*/ 86 w 140"/>
                <a:gd name="T69" fmla="*/ 87 h 115"/>
                <a:gd name="T70" fmla="*/ 78 w 140"/>
                <a:gd name="T71" fmla="*/ 86 h 115"/>
                <a:gd name="T72" fmla="*/ 47 w 140"/>
                <a:gd name="T73" fmla="*/ 87 h 115"/>
                <a:gd name="T74" fmla="*/ 46 w 140"/>
                <a:gd name="T75" fmla="*/ 98 h 115"/>
                <a:gd name="T76" fmla="*/ 49 w 140"/>
                <a:gd name="T77" fmla="*/ 114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40" h="115">
                  <a:moveTo>
                    <a:pt x="49" y="114"/>
                  </a:moveTo>
                  <a:lnTo>
                    <a:pt x="36" y="109"/>
                  </a:lnTo>
                  <a:lnTo>
                    <a:pt x="28" y="110"/>
                  </a:lnTo>
                  <a:lnTo>
                    <a:pt x="21" y="115"/>
                  </a:lnTo>
                  <a:lnTo>
                    <a:pt x="13" y="110"/>
                  </a:lnTo>
                  <a:lnTo>
                    <a:pt x="10" y="103"/>
                  </a:lnTo>
                  <a:lnTo>
                    <a:pt x="1" y="99"/>
                  </a:lnTo>
                  <a:lnTo>
                    <a:pt x="0" y="87"/>
                  </a:lnTo>
                  <a:lnTo>
                    <a:pt x="5" y="78"/>
                  </a:lnTo>
                  <a:lnTo>
                    <a:pt x="5" y="71"/>
                  </a:lnTo>
                  <a:lnTo>
                    <a:pt x="19" y="54"/>
                  </a:lnTo>
                  <a:lnTo>
                    <a:pt x="22" y="40"/>
                  </a:lnTo>
                  <a:lnTo>
                    <a:pt x="27" y="34"/>
                  </a:lnTo>
                  <a:lnTo>
                    <a:pt x="36" y="37"/>
                  </a:lnTo>
                  <a:lnTo>
                    <a:pt x="44" y="33"/>
                  </a:lnTo>
                  <a:lnTo>
                    <a:pt x="46" y="28"/>
                  </a:lnTo>
                  <a:lnTo>
                    <a:pt x="61" y="18"/>
                  </a:lnTo>
                  <a:lnTo>
                    <a:pt x="64" y="12"/>
                  </a:lnTo>
                  <a:lnTo>
                    <a:pt x="81" y="3"/>
                  </a:lnTo>
                  <a:lnTo>
                    <a:pt x="91" y="0"/>
                  </a:lnTo>
                  <a:lnTo>
                    <a:pt x="95" y="4"/>
                  </a:lnTo>
                  <a:lnTo>
                    <a:pt x="107" y="4"/>
                  </a:lnTo>
                  <a:lnTo>
                    <a:pt x="106" y="14"/>
                  </a:lnTo>
                  <a:lnTo>
                    <a:pt x="108" y="24"/>
                  </a:lnTo>
                  <a:lnTo>
                    <a:pt x="118" y="37"/>
                  </a:lnTo>
                  <a:lnTo>
                    <a:pt x="119" y="47"/>
                  </a:lnTo>
                  <a:lnTo>
                    <a:pt x="140" y="52"/>
                  </a:lnTo>
                  <a:lnTo>
                    <a:pt x="140" y="66"/>
                  </a:lnTo>
                  <a:lnTo>
                    <a:pt x="136" y="73"/>
                  </a:lnTo>
                  <a:lnTo>
                    <a:pt x="127" y="74"/>
                  </a:lnTo>
                  <a:lnTo>
                    <a:pt x="123" y="83"/>
                  </a:lnTo>
                  <a:lnTo>
                    <a:pt x="117" y="86"/>
                  </a:lnTo>
                  <a:lnTo>
                    <a:pt x="101" y="85"/>
                  </a:lnTo>
                  <a:lnTo>
                    <a:pt x="92" y="84"/>
                  </a:lnTo>
                  <a:lnTo>
                    <a:pt x="86" y="87"/>
                  </a:lnTo>
                  <a:lnTo>
                    <a:pt x="78" y="86"/>
                  </a:lnTo>
                  <a:lnTo>
                    <a:pt x="47" y="87"/>
                  </a:lnTo>
                  <a:lnTo>
                    <a:pt x="46" y="98"/>
                  </a:lnTo>
                  <a:lnTo>
                    <a:pt x="49" y="114"/>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27" name="Freeform 26"/>
            <p:cNvSpPr>
              <a:spLocks/>
            </p:cNvSpPr>
            <p:nvPr/>
          </p:nvSpPr>
          <p:spPr bwMode="auto">
            <a:xfrm>
              <a:off x="5542221" y="2823009"/>
              <a:ext cx="168620" cy="96302"/>
            </a:xfrm>
            <a:custGeom>
              <a:avLst/>
              <a:gdLst>
                <a:gd name="T0" fmla="*/ 3 w 102"/>
                <a:gd name="T1" fmla="*/ 0 h 62"/>
                <a:gd name="T2" fmla="*/ 9 w 102"/>
                <a:gd name="T3" fmla="*/ 9 h 62"/>
                <a:gd name="T4" fmla="*/ 15 w 102"/>
                <a:gd name="T5" fmla="*/ 7 h 62"/>
                <a:gd name="T6" fmla="*/ 28 w 102"/>
                <a:gd name="T7" fmla="*/ 10 h 62"/>
                <a:gd name="T8" fmla="*/ 53 w 102"/>
                <a:gd name="T9" fmla="*/ 12 h 62"/>
                <a:gd name="T10" fmla="*/ 60 w 102"/>
                <a:gd name="T11" fmla="*/ 6 h 62"/>
                <a:gd name="T12" fmla="*/ 80 w 102"/>
                <a:gd name="T13" fmla="*/ 2 h 62"/>
                <a:gd name="T14" fmla="*/ 92 w 102"/>
                <a:gd name="T15" fmla="*/ 9 h 62"/>
                <a:gd name="T16" fmla="*/ 102 w 102"/>
                <a:gd name="T17" fmla="*/ 11 h 62"/>
                <a:gd name="T18" fmla="*/ 95 w 102"/>
                <a:gd name="T19" fmla="*/ 20 h 62"/>
                <a:gd name="T20" fmla="*/ 91 w 102"/>
                <a:gd name="T21" fmla="*/ 34 h 62"/>
                <a:gd name="T22" fmla="*/ 98 w 102"/>
                <a:gd name="T23" fmla="*/ 46 h 62"/>
                <a:gd name="T24" fmla="*/ 83 w 102"/>
                <a:gd name="T25" fmla="*/ 43 h 62"/>
                <a:gd name="T26" fmla="*/ 66 w 102"/>
                <a:gd name="T27" fmla="*/ 50 h 62"/>
                <a:gd name="T28" fmla="*/ 67 w 102"/>
                <a:gd name="T29" fmla="*/ 60 h 62"/>
                <a:gd name="T30" fmla="*/ 52 w 102"/>
                <a:gd name="T31" fmla="*/ 62 h 62"/>
                <a:gd name="T32" fmla="*/ 40 w 102"/>
                <a:gd name="T33" fmla="*/ 55 h 62"/>
                <a:gd name="T34" fmla="*/ 27 w 102"/>
                <a:gd name="T35" fmla="*/ 60 h 62"/>
                <a:gd name="T36" fmla="*/ 14 w 102"/>
                <a:gd name="T37" fmla="*/ 60 h 62"/>
                <a:gd name="T38" fmla="*/ 12 w 102"/>
                <a:gd name="T39" fmla="*/ 46 h 62"/>
                <a:gd name="T40" fmla="*/ 3 w 102"/>
                <a:gd name="T41" fmla="*/ 40 h 62"/>
                <a:gd name="T42" fmla="*/ 5 w 102"/>
                <a:gd name="T43" fmla="*/ 37 h 62"/>
                <a:gd name="T44" fmla="*/ 3 w 102"/>
                <a:gd name="T45" fmla="*/ 34 h 62"/>
                <a:gd name="T46" fmla="*/ 5 w 102"/>
                <a:gd name="T47" fmla="*/ 28 h 62"/>
                <a:gd name="T48" fmla="*/ 11 w 102"/>
                <a:gd name="T49" fmla="*/ 21 h 62"/>
                <a:gd name="T50" fmla="*/ 2 w 102"/>
                <a:gd name="T51" fmla="*/ 13 h 62"/>
                <a:gd name="T52" fmla="*/ 0 w 102"/>
                <a:gd name="T53" fmla="*/ 5 h 62"/>
                <a:gd name="T54" fmla="*/ 3 w 102"/>
                <a:gd name="T55" fmla="*/ 0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02" h="62">
                  <a:moveTo>
                    <a:pt x="3" y="0"/>
                  </a:moveTo>
                  <a:lnTo>
                    <a:pt x="9" y="9"/>
                  </a:lnTo>
                  <a:lnTo>
                    <a:pt x="15" y="7"/>
                  </a:lnTo>
                  <a:lnTo>
                    <a:pt x="28" y="10"/>
                  </a:lnTo>
                  <a:lnTo>
                    <a:pt x="53" y="12"/>
                  </a:lnTo>
                  <a:lnTo>
                    <a:pt x="60" y="6"/>
                  </a:lnTo>
                  <a:lnTo>
                    <a:pt x="80" y="2"/>
                  </a:lnTo>
                  <a:lnTo>
                    <a:pt x="92" y="9"/>
                  </a:lnTo>
                  <a:lnTo>
                    <a:pt x="102" y="11"/>
                  </a:lnTo>
                  <a:lnTo>
                    <a:pt x="95" y="20"/>
                  </a:lnTo>
                  <a:lnTo>
                    <a:pt x="91" y="34"/>
                  </a:lnTo>
                  <a:lnTo>
                    <a:pt x="98" y="46"/>
                  </a:lnTo>
                  <a:lnTo>
                    <a:pt x="83" y="43"/>
                  </a:lnTo>
                  <a:lnTo>
                    <a:pt x="66" y="50"/>
                  </a:lnTo>
                  <a:lnTo>
                    <a:pt x="67" y="60"/>
                  </a:lnTo>
                  <a:lnTo>
                    <a:pt x="52" y="62"/>
                  </a:lnTo>
                  <a:lnTo>
                    <a:pt x="40" y="55"/>
                  </a:lnTo>
                  <a:lnTo>
                    <a:pt x="27" y="60"/>
                  </a:lnTo>
                  <a:lnTo>
                    <a:pt x="14" y="60"/>
                  </a:lnTo>
                  <a:lnTo>
                    <a:pt x="12" y="46"/>
                  </a:lnTo>
                  <a:lnTo>
                    <a:pt x="3" y="40"/>
                  </a:lnTo>
                  <a:lnTo>
                    <a:pt x="5" y="37"/>
                  </a:lnTo>
                  <a:lnTo>
                    <a:pt x="3" y="34"/>
                  </a:lnTo>
                  <a:lnTo>
                    <a:pt x="5" y="28"/>
                  </a:lnTo>
                  <a:lnTo>
                    <a:pt x="11" y="21"/>
                  </a:lnTo>
                  <a:lnTo>
                    <a:pt x="2" y="13"/>
                  </a:lnTo>
                  <a:lnTo>
                    <a:pt x="0" y="5"/>
                  </a:lnTo>
                  <a:lnTo>
                    <a:pt x="3"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28" name="Freeform 27"/>
            <p:cNvSpPr>
              <a:spLocks/>
            </p:cNvSpPr>
            <p:nvPr/>
          </p:nvSpPr>
          <p:spPr bwMode="auto">
            <a:xfrm>
              <a:off x="5357069" y="2791945"/>
              <a:ext cx="107455" cy="82324"/>
            </a:xfrm>
            <a:custGeom>
              <a:avLst/>
              <a:gdLst>
                <a:gd name="T0" fmla="*/ 54 w 65"/>
                <a:gd name="T1" fmla="*/ 7 h 53"/>
                <a:gd name="T2" fmla="*/ 60 w 65"/>
                <a:gd name="T3" fmla="*/ 7 h 53"/>
                <a:gd name="T4" fmla="*/ 56 w 65"/>
                <a:gd name="T5" fmla="*/ 16 h 53"/>
                <a:gd name="T6" fmla="*/ 65 w 65"/>
                <a:gd name="T7" fmla="*/ 24 h 53"/>
                <a:gd name="T8" fmla="*/ 64 w 65"/>
                <a:gd name="T9" fmla="*/ 34 h 53"/>
                <a:gd name="T10" fmla="*/ 60 w 65"/>
                <a:gd name="T11" fmla="*/ 35 h 53"/>
                <a:gd name="T12" fmla="*/ 57 w 65"/>
                <a:gd name="T13" fmla="*/ 37 h 53"/>
                <a:gd name="T14" fmla="*/ 52 w 65"/>
                <a:gd name="T15" fmla="*/ 42 h 53"/>
                <a:gd name="T16" fmla="*/ 50 w 65"/>
                <a:gd name="T17" fmla="*/ 53 h 53"/>
                <a:gd name="T18" fmla="*/ 35 w 65"/>
                <a:gd name="T19" fmla="*/ 45 h 53"/>
                <a:gd name="T20" fmla="*/ 28 w 65"/>
                <a:gd name="T21" fmla="*/ 37 h 53"/>
                <a:gd name="T22" fmla="*/ 21 w 65"/>
                <a:gd name="T23" fmla="*/ 32 h 53"/>
                <a:gd name="T24" fmla="*/ 13 w 65"/>
                <a:gd name="T25" fmla="*/ 24 h 53"/>
                <a:gd name="T26" fmla="*/ 9 w 65"/>
                <a:gd name="T27" fmla="*/ 18 h 53"/>
                <a:gd name="T28" fmla="*/ 0 w 65"/>
                <a:gd name="T29" fmla="*/ 8 h 53"/>
                <a:gd name="T30" fmla="*/ 3 w 65"/>
                <a:gd name="T31" fmla="*/ 0 h 53"/>
                <a:gd name="T32" fmla="*/ 9 w 65"/>
                <a:gd name="T33" fmla="*/ 5 h 53"/>
                <a:gd name="T34" fmla="*/ 13 w 65"/>
                <a:gd name="T35" fmla="*/ 0 h 53"/>
                <a:gd name="T36" fmla="*/ 20 w 65"/>
                <a:gd name="T37" fmla="*/ 0 h 53"/>
                <a:gd name="T38" fmla="*/ 35 w 65"/>
                <a:gd name="T39" fmla="*/ 3 h 53"/>
                <a:gd name="T40" fmla="*/ 46 w 65"/>
                <a:gd name="T41" fmla="*/ 3 h 53"/>
                <a:gd name="T42" fmla="*/ 54 w 65"/>
                <a:gd name="T43" fmla="*/ 7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65" h="53">
                  <a:moveTo>
                    <a:pt x="54" y="7"/>
                  </a:moveTo>
                  <a:lnTo>
                    <a:pt x="60" y="7"/>
                  </a:lnTo>
                  <a:lnTo>
                    <a:pt x="56" y="16"/>
                  </a:lnTo>
                  <a:lnTo>
                    <a:pt x="65" y="24"/>
                  </a:lnTo>
                  <a:lnTo>
                    <a:pt x="64" y="34"/>
                  </a:lnTo>
                  <a:lnTo>
                    <a:pt x="60" y="35"/>
                  </a:lnTo>
                  <a:lnTo>
                    <a:pt x="57" y="37"/>
                  </a:lnTo>
                  <a:lnTo>
                    <a:pt x="52" y="42"/>
                  </a:lnTo>
                  <a:lnTo>
                    <a:pt x="50" y="53"/>
                  </a:lnTo>
                  <a:lnTo>
                    <a:pt x="35" y="45"/>
                  </a:lnTo>
                  <a:lnTo>
                    <a:pt x="28" y="37"/>
                  </a:lnTo>
                  <a:lnTo>
                    <a:pt x="21" y="32"/>
                  </a:lnTo>
                  <a:lnTo>
                    <a:pt x="13" y="24"/>
                  </a:lnTo>
                  <a:lnTo>
                    <a:pt x="9" y="18"/>
                  </a:lnTo>
                  <a:lnTo>
                    <a:pt x="0" y="8"/>
                  </a:lnTo>
                  <a:lnTo>
                    <a:pt x="3" y="0"/>
                  </a:lnTo>
                  <a:lnTo>
                    <a:pt x="9" y="5"/>
                  </a:lnTo>
                  <a:lnTo>
                    <a:pt x="13" y="0"/>
                  </a:lnTo>
                  <a:lnTo>
                    <a:pt x="20" y="0"/>
                  </a:lnTo>
                  <a:lnTo>
                    <a:pt x="35" y="3"/>
                  </a:lnTo>
                  <a:lnTo>
                    <a:pt x="46" y="3"/>
                  </a:lnTo>
                  <a:lnTo>
                    <a:pt x="54" y="7"/>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29" name="Freeform 28"/>
            <p:cNvSpPr>
              <a:spLocks/>
            </p:cNvSpPr>
            <p:nvPr/>
          </p:nvSpPr>
          <p:spPr bwMode="auto">
            <a:xfrm>
              <a:off x="5528996" y="2450227"/>
              <a:ext cx="241359" cy="149113"/>
            </a:xfrm>
            <a:custGeom>
              <a:avLst/>
              <a:gdLst>
                <a:gd name="T0" fmla="*/ 1 w 146"/>
                <a:gd name="T1" fmla="*/ 44 h 96"/>
                <a:gd name="T2" fmla="*/ 15 w 146"/>
                <a:gd name="T3" fmla="*/ 44 h 96"/>
                <a:gd name="T4" fmla="*/ 31 w 146"/>
                <a:gd name="T5" fmla="*/ 37 h 96"/>
                <a:gd name="T6" fmla="*/ 33 w 146"/>
                <a:gd name="T7" fmla="*/ 26 h 96"/>
                <a:gd name="T8" fmla="*/ 45 w 146"/>
                <a:gd name="T9" fmla="*/ 20 h 96"/>
                <a:gd name="T10" fmla="*/ 42 w 146"/>
                <a:gd name="T11" fmla="*/ 11 h 96"/>
                <a:gd name="T12" fmla="*/ 50 w 146"/>
                <a:gd name="T13" fmla="*/ 7 h 96"/>
                <a:gd name="T14" fmla="*/ 65 w 146"/>
                <a:gd name="T15" fmla="*/ 0 h 96"/>
                <a:gd name="T16" fmla="*/ 82 w 146"/>
                <a:gd name="T17" fmla="*/ 5 h 96"/>
                <a:gd name="T18" fmla="*/ 85 w 146"/>
                <a:gd name="T19" fmla="*/ 10 h 96"/>
                <a:gd name="T20" fmla="*/ 93 w 146"/>
                <a:gd name="T21" fmla="*/ 7 h 96"/>
                <a:gd name="T22" fmla="*/ 109 w 146"/>
                <a:gd name="T23" fmla="*/ 12 h 96"/>
                <a:gd name="T24" fmla="*/ 112 w 146"/>
                <a:gd name="T25" fmla="*/ 21 h 96"/>
                <a:gd name="T26" fmla="*/ 110 w 146"/>
                <a:gd name="T27" fmla="*/ 27 h 96"/>
                <a:gd name="T28" fmla="*/ 122 w 146"/>
                <a:gd name="T29" fmla="*/ 40 h 96"/>
                <a:gd name="T30" fmla="*/ 129 w 146"/>
                <a:gd name="T31" fmla="*/ 43 h 96"/>
                <a:gd name="T32" fmla="*/ 129 w 146"/>
                <a:gd name="T33" fmla="*/ 47 h 96"/>
                <a:gd name="T34" fmla="*/ 140 w 146"/>
                <a:gd name="T35" fmla="*/ 50 h 96"/>
                <a:gd name="T36" fmla="*/ 146 w 146"/>
                <a:gd name="T37" fmla="*/ 56 h 96"/>
                <a:gd name="T38" fmla="*/ 140 w 146"/>
                <a:gd name="T39" fmla="*/ 60 h 96"/>
                <a:gd name="T40" fmla="*/ 128 w 146"/>
                <a:gd name="T41" fmla="*/ 59 h 96"/>
                <a:gd name="T42" fmla="*/ 125 w 146"/>
                <a:gd name="T43" fmla="*/ 61 h 96"/>
                <a:gd name="T44" fmla="*/ 130 w 146"/>
                <a:gd name="T45" fmla="*/ 68 h 96"/>
                <a:gd name="T46" fmla="*/ 136 w 146"/>
                <a:gd name="T47" fmla="*/ 81 h 96"/>
                <a:gd name="T48" fmla="*/ 123 w 146"/>
                <a:gd name="T49" fmla="*/ 82 h 96"/>
                <a:gd name="T50" fmla="*/ 119 w 146"/>
                <a:gd name="T51" fmla="*/ 86 h 96"/>
                <a:gd name="T52" fmla="*/ 119 w 146"/>
                <a:gd name="T53" fmla="*/ 96 h 96"/>
                <a:gd name="T54" fmla="*/ 113 w 146"/>
                <a:gd name="T55" fmla="*/ 95 h 96"/>
                <a:gd name="T56" fmla="*/ 99 w 146"/>
                <a:gd name="T57" fmla="*/ 95 h 96"/>
                <a:gd name="T58" fmla="*/ 94 w 146"/>
                <a:gd name="T59" fmla="*/ 91 h 96"/>
                <a:gd name="T60" fmla="*/ 88 w 146"/>
                <a:gd name="T61" fmla="*/ 94 h 96"/>
                <a:gd name="T62" fmla="*/ 82 w 146"/>
                <a:gd name="T63" fmla="*/ 91 h 96"/>
                <a:gd name="T64" fmla="*/ 70 w 146"/>
                <a:gd name="T65" fmla="*/ 91 h 96"/>
                <a:gd name="T66" fmla="*/ 51 w 146"/>
                <a:gd name="T67" fmla="*/ 86 h 96"/>
                <a:gd name="T68" fmla="*/ 35 w 146"/>
                <a:gd name="T69" fmla="*/ 84 h 96"/>
                <a:gd name="T70" fmla="*/ 23 w 146"/>
                <a:gd name="T71" fmla="*/ 85 h 96"/>
                <a:gd name="T72" fmla="*/ 15 w 146"/>
                <a:gd name="T73" fmla="*/ 90 h 96"/>
                <a:gd name="T74" fmla="*/ 8 w 146"/>
                <a:gd name="T75" fmla="*/ 91 h 96"/>
                <a:gd name="T76" fmla="*/ 6 w 146"/>
                <a:gd name="T77" fmla="*/ 82 h 96"/>
                <a:gd name="T78" fmla="*/ 0 w 146"/>
                <a:gd name="T79" fmla="*/ 73 h 96"/>
                <a:gd name="T80" fmla="*/ 9 w 146"/>
                <a:gd name="T81" fmla="*/ 69 h 96"/>
                <a:gd name="T82" fmla="*/ 8 w 146"/>
                <a:gd name="T83" fmla="*/ 61 h 96"/>
                <a:gd name="T84" fmla="*/ 3 w 146"/>
                <a:gd name="T85" fmla="*/ 53 h 96"/>
                <a:gd name="T86" fmla="*/ 1 w 146"/>
                <a:gd name="T87" fmla="*/ 44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46" h="96">
                  <a:moveTo>
                    <a:pt x="1" y="44"/>
                  </a:moveTo>
                  <a:lnTo>
                    <a:pt x="15" y="44"/>
                  </a:lnTo>
                  <a:lnTo>
                    <a:pt x="31" y="37"/>
                  </a:lnTo>
                  <a:lnTo>
                    <a:pt x="33" y="26"/>
                  </a:lnTo>
                  <a:lnTo>
                    <a:pt x="45" y="20"/>
                  </a:lnTo>
                  <a:lnTo>
                    <a:pt x="42" y="11"/>
                  </a:lnTo>
                  <a:lnTo>
                    <a:pt x="50" y="7"/>
                  </a:lnTo>
                  <a:lnTo>
                    <a:pt x="65" y="0"/>
                  </a:lnTo>
                  <a:lnTo>
                    <a:pt x="82" y="5"/>
                  </a:lnTo>
                  <a:lnTo>
                    <a:pt x="85" y="10"/>
                  </a:lnTo>
                  <a:lnTo>
                    <a:pt x="93" y="7"/>
                  </a:lnTo>
                  <a:lnTo>
                    <a:pt x="109" y="12"/>
                  </a:lnTo>
                  <a:lnTo>
                    <a:pt x="112" y="21"/>
                  </a:lnTo>
                  <a:lnTo>
                    <a:pt x="110" y="27"/>
                  </a:lnTo>
                  <a:lnTo>
                    <a:pt x="122" y="40"/>
                  </a:lnTo>
                  <a:lnTo>
                    <a:pt x="129" y="43"/>
                  </a:lnTo>
                  <a:lnTo>
                    <a:pt x="129" y="47"/>
                  </a:lnTo>
                  <a:lnTo>
                    <a:pt x="140" y="50"/>
                  </a:lnTo>
                  <a:lnTo>
                    <a:pt x="146" y="56"/>
                  </a:lnTo>
                  <a:lnTo>
                    <a:pt x="140" y="60"/>
                  </a:lnTo>
                  <a:lnTo>
                    <a:pt x="128" y="59"/>
                  </a:lnTo>
                  <a:lnTo>
                    <a:pt x="125" y="61"/>
                  </a:lnTo>
                  <a:lnTo>
                    <a:pt x="130" y="68"/>
                  </a:lnTo>
                  <a:lnTo>
                    <a:pt x="136" y="81"/>
                  </a:lnTo>
                  <a:lnTo>
                    <a:pt x="123" y="82"/>
                  </a:lnTo>
                  <a:lnTo>
                    <a:pt x="119" y="86"/>
                  </a:lnTo>
                  <a:lnTo>
                    <a:pt x="119" y="96"/>
                  </a:lnTo>
                  <a:lnTo>
                    <a:pt x="113" y="95"/>
                  </a:lnTo>
                  <a:lnTo>
                    <a:pt x="99" y="95"/>
                  </a:lnTo>
                  <a:lnTo>
                    <a:pt x="94" y="91"/>
                  </a:lnTo>
                  <a:lnTo>
                    <a:pt x="88" y="94"/>
                  </a:lnTo>
                  <a:lnTo>
                    <a:pt x="82" y="91"/>
                  </a:lnTo>
                  <a:lnTo>
                    <a:pt x="70" y="91"/>
                  </a:lnTo>
                  <a:lnTo>
                    <a:pt x="51" y="86"/>
                  </a:lnTo>
                  <a:lnTo>
                    <a:pt x="35" y="84"/>
                  </a:lnTo>
                  <a:lnTo>
                    <a:pt x="23" y="85"/>
                  </a:lnTo>
                  <a:lnTo>
                    <a:pt x="15" y="90"/>
                  </a:lnTo>
                  <a:lnTo>
                    <a:pt x="8" y="91"/>
                  </a:lnTo>
                  <a:lnTo>
                    <a:pt x="6" y="82"/>
                  </a:lnTo>
                  <a:lnTo>
                    <a:pt x="0" y="73"/>
                  </a:lnTo>
                  <a:lnTo>
                    <a:pt x="9" y="69"/>
                  </a:lnTo>
                  <a:lnTo>
                    <a:pt x="8" y="61"/>
                  </a:lnTo>
                  <a:lnTo>
                    <a:pt x="3" y="53"/>
                  </a:lnTo>
                  <a:lnTo>
                    <a:pt x="1" y="44"/>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30" name="Freeform 29"/>
            <p:cNvSpPr>
              <a:spLocks/>
            </p:cNvSpPr>
            <p:nvPr/>
          </p:nvSpPr>
          <p:spPr bwMode="auto">
            <a:xfrm>
              <a:off x="5515771" y="4817395"/>
              <a:ext cx="285995" cy="296673"/>
            </a:xfrm>
            <a:custGeom>
              <a:avLst/>
              <a:gdLst>
                <a:gd name="T0" fmla="*/ 108 w 173"/>
                <a:gd name="T1" fmla="*/ 19 h 191"/>
                <a:gd name="T2" fmla="*/ 112 w 173"/>
                <a:gd name="T3" fmla="*/ 22 h 191"/>
                <a:gd name="T4" fmla="*/ 117 w 173"/>
                <a:gd name="T5" fmla="*/ 34 h 191"/>
                <a:gd name="T6" fmla="*/ 137 w 173"/>
                <a:gd name="T7" fmla="*/ 57 h 191"/>
                <a:gd name="T8" fmla="*/ 144 w 173"/>
                <a:gd name="T9" fmla="*/ 59 h 191"/>
                <a:gd name="T10" fmla="*/ 144 w 173"/>
                <a:gd name="T11" fmla="*/ 67 h 191"/>
                <a:gd name="T12" fmla="*/ 149 w 173"/>
                <a:gd name="T13" fmla="*/ 80 h 191"/>
                <a:gd name="T14" fmla="*/ 162 w 173"/>
                <a:gd name="T15" fmla="*/ 83 h 191"/>
                <a:gd name="T16" fmla="*/ 173 w 173"/>
                <a:gd name="T17" fmla="*/ 92 h 191"/>
                <a:gd name="T18" fmla="*/ 147 w 173"/>
                <a:gd name="T19" fmla="*/ 108 h 191"/>
                <a:gd name="T20" fmla="*/ 130 w 173"/>
                <a:gd name="T21" fmla="*/ 123 h 191"/>
                <a:gd name="T22" fmla="*/ 124 w 173"/>
                <a:gd name="T23" fmla="*/ 137 h 191"/>
                <a:gd name="T24" fmla="*/ 118 w 173"/>
                <a:gd name="T25" fmla="*/ 145 h 191"/>
                <a:gd name="T26" fmla="*/ 108 w 173"/>
                <a:gd name="T27" fmla="*/ 146 h 191"/>
                <a:gd name="T28" fmla="*/ 104 w 173"/>
                <a:gd name="T29" fmla="*/ 156 h 191"/>
                <a:gd name="T30" fmla="*/ 102 w 173"/>
                <a:gd name="T31" fmla="*/ 163 h 191"/>
                <a:gd name="T32" fmla="*/ 90 w 173"/>
                <a:gd name="T33" fmla="*/ 168 h 191"/>
                <a:gd name="T34" fmla="*/ 76 w 173"/>
                <a:gd name="T35" fmla="*/ 167 h 191"/>
                <a:gd name="T36" fmla="*/ 68 w 173"/>
                <a:gd name="T37" fmla="*/ 161 h 191"/>
                <a:gd name="T38" fmla="*/ 60 w 173"/>
                <a:gd name="T39" fmla="*/ 158 h 191"/>
                <a:gd name="T40" fmla="*/ 51 w 173"/>
                <a:gd name="T41" fmla="*/ 163 h 191"/>
                <a:gd name="T42" fmla="*/ 47 w 173"/>
                <a:gd name="T43" fmla="*/ 173 h 191"/>
                <a:gd name="T44" fmla="*/ 38 w 173"/>
                <a:gd name="T45" fmla="*/ 179 h 191"/>
                <a:gd name="T46" fmla="*/ 28 w 173"/>
                <a:gd name="T47" fmla="*/ 189 h 191"/>
                <a:gd name="T48" fmla="*/ 16 w 173"/>
                <a:gd name="T49" fmla="*/ 191 h 191"/>
                <a:gd name="T50" fmla="*/ 12 w 173"/>
                <a:gd name="T51" fmla="*/ 183 h 191"/>
                <a:gd name="T52" fmla="*/ 14 w 173"/>
                <a:gd name="T53" fmla="*/ 171 h 191"/>
                <a:gd name="T54" fmla="*/ 4 w 173"/>
                <a:gd name="T55" fmla="*/ 151 h 191"/>
                <a:gd name="T56" fmla="*/ 0 w 173"/>
                <a:gd name="T57" fmla="*/ 148 h 191"/>
                <a:gd name="T58" fmla="*/ 2 w 173"/>
                <a:gd name="T59" fmla="*/ 87 h 191"/>
                <a:gd name="T60" fmla="*/ 20 w 173"/>
                <a:gd name="T61" fmla="*/ 87 h 191"/>
                <a:gd name="T62" fmla="*/ 23 w 173"/>
                <a:gd name="T63" fmla="*/ 13 h 191"/>
                <a:gd name="T64" fmla="*/ 36 w 173"/>
                <a:gd name="T65" fmla="*/ 12 h 191"/>
                <a:gd name="T66" fmla="*/ 65 w 173"/>
                <a:gd name="T67" fmla="*/ 5 h 191"/>
                <a:gd name="T68" fmla="*/ 71 w 173"/>
                <a:gd name="T69" fmla="*/ 13 h 191"/>
                <a:gd name="T70" fmla="*/ 83 w 173"/>
                <a:gd name="T71" fmla="*/ 5 h 191"/>
                <a:gd name="T72" fmla="*/ 89 w 173"/>
                <a:gd name="T73" fmla="*/ 5 h 191"/>
                <a:gd name="T74" fmla="*/ 99 w 173"/>
                <a:gd name="T75" fmla="*/ 0 h 191"/>
                <a:gd name="T76" fmla="*/ 102 w 173"/>
                <a:gd name="T77" fmla="*/ 2 h 191"/>
                <a:gd name="T78" fmla="*/ 108 w 173"/>
                <a:gd name="T79" fmla="*/ 19 h 1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73" h="191">
                  <a:moveTo>
                    <a:pt x="108" y="19"/>
                  </a:moveTo>
                  <a:lnTo>
                    <a:pt x="112" y="22"/>
                  </a:lnTo>
                  <a:lnTo>
                    <a:pt x="117" y="34"/>
                  </a:lnTo>
                  <a:lnTo>
                    <a:pt x="137" y="57"/>
                  </a:lnTo>
                  <a:lnTo>
                    <a:pt x="144" y="59"/>
                  </a:lnTo>
                  <a:lnTo>
                    <a:pt x="144" y="67"/>
                  </a:lnTo>
                  <a:lnTo>
                    <a:pt x="149" y="80"/>
                  </a:lnTo>
                  <a:lnTo>
                    <a:pt x="162" y="83"/>
                  </a:lnTo>
                  <a:lnTo>
                    <a:pt x="173" y="92"/>
                  </a:lnTo>
                  <a:lnTo>
                    <a:pt x="147" y="108"/>
                  </a:lnTo>
                  <a:lnTo>
                    <a:pt x="130" y="123"/>
                  </a:lnTo>
                  <a:lnTo>
                    <a:pt x="124" y="137"/>
                  </a:lnTo>
                  <a:lnTo>
                    <a:pt x="118" y="145"/>
                  </a:lnTo>
                  <a:lnTo>
                    <a:pt x="108" y="146"/>
                  </a:lnTo>
                  <a:lnTo>
                    <a:pt x="104" y="156"/>
                  </a:lnTo>
                  <a:lnTo>
                    <a:pt x="102" y="163"/>
                  </a:lnTo>
                  <a:lnTo>
                    <a:pt x="90" y="168"/>
                  </a:lnTo>
                  <a:lnTo>
                    <a:pt x="76" y="167"/>
                  </a:lnTo>
                  <a:lnTo>
                    <a:pt x="68" y="161"/>
                  </a:lnTo>
                  <a:lnTo>
                    <a:pt x="60" y="158"/>
                  </a:lnTo>
                  <a:lnTo>
                    <a:pt x="51" y="163"/>
                  </a:lnTo>
                  <a:lnTo>
                    <a:pt x="47" y="173"/>
                  </a:lnTo>
                  <a:lnTo>
                    <a:pt x="38" y="179"/>
                  </a:lnTo>
                  <a:lnTo>
                    <a:pt x="28" y="189"/>
                  </a:lnTo>
                  <a:lnTo>
                    <a:pt x="16" y="191"/>
                  </a:lnTo>
                  <a:lnTo>
                    <a:pt x="12" y="183"/>
                  </a:lnTo>
                  <a:lnTo>
                    <a:pt x="14" y="171"/>
                  </a:lnTo>
                  <a:lnTo>
                    <a:pt x="4" y="151"/>
                  </a:lnTo>
                  <a:lnTo>
                    <a:pt x="0" y="148"/>
                  </a:lnTo>
                  <a:lnTo>
                    <a:pt x="2" y="87"/>
                  </a:lnTo>
                  <a:lnTo>
                    <a:pt x="20" y="87"/>
                  </a:lnTo>
                  <a:lnTo>
                    <a:pt x="23" y="13"/>
                  </a:lnTo>
                  <a:lnTo>
                    <a:pt x="36" y="12"/>
                  </a:lnTo>
                  <a:lnTo>
                    <a:pt x="65" y="5"/>
                  </a:lnTo>
                  <a:lnTo>
                    <a:pt x="71" y="13"/>
                  </a:lnTo>
                  <a:lnTo>
                    <a:pt x="83" y="5"/>
                  </a:lnTo>
                  <a:lnTo>
                    <a:pt x="89" y="5"/>
                  </a:lnTo>
                  <a:lnTo>
                    <a:pt x="99" y="0"/>
                  </a:lnTo>
                  <a:lnTo>
                    <a:pt x="102" y="2"/>
                  </a:lnTo>
                  <a:lnTo>
                    <a:pt x="108" y="1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31" name="Freeform 30"/>
            <p:cNvSpPr>
              <a:spLocks/>
            </p:cNvSpPr>
            <p:nvPr/>
          </p:nvSpPr>
          <p:spPr bwMode="auto">
            <a:xfrm>
              <a:off x="5366988" y="3888545"/>
              <a:ext cx="391795" cy="285801"/>
            </a:xfrm>
            <a:custGeom>
              <a:avLst/>
              <a:gdLst>
                <a:gd name="T0" fmla="*/ 14 w 237"/>
                <a:gd name="T1" fmla="*/ 77 h 184"/>
                <a:gd name="T2" fmla="*/ 29 w 237"/>
                <a:gd name="T3" fmla="*/ 76 h 184"/>
                <a:gd name="T4" fmla="*/ 33 w 237"/>
                <a:gd name="T5" fmla="*/ 70 h 184"/>
                <a:gd name="T6" fmla="*/ 36 w 237"/>
                <a:gd name="T7" fmla="*/ 71 h 184"/>
                <a:gd name="T8" fmla="*/ 40 w 237"/>
                <a:gd name="T9" fmla="*/ 75 h 184"/>
                <a:gd name="T10" fmla="*/ 64 w 237"/>
                <a:gd name="T11" fmla="*/ 68 h 184"/>
                <a:gd name="T12" fmla="*/ 71 w 237"/>
                <a:gd name="T13" fmla="*/ 59 h 184"/>
                <a:gd name="T14" fmla="*/ 81 w 237"/>
                <a:gd name="T15" fmla="*/ 52 h 184"/>
                <a:gd name="T16" fmla="*/ 79 w 237"/>
                <a:gd name="T17" fmla="*/ 45 h 184"/>
                <a:gd name="T18" fmla="*/ 84 w 237"/>
                <a:gd name="T19" fmla="*/ 43 h 184"/>
                <a:gd name="T20" fmla="*/ 102 w 237"/>
                <a:gd name="T21" fmla="*/ 44 h 184"/>
                <a:gd name="T22" fmla="*/ 119 w 237"/>
                <a:gd name="T23" fmla="*/ 35 h 184"/>
                <a:gd name="T24" fmla="*/ 132 w 237"/>
                <a:gd name="T25" fmla="*/ 12 h 184"/>
                <a:gd name="T26" fmla="*/ 141 w 237"/>
                <a:gd name="T27" fmla="*/ 3 h 184"/>
                <a:gd name="T28" fmla="*/ 152 w 237"/>
                <a:gd name="T29" fmla="*/ 0 h 184"/>
                <a:gd name="T30" fmla="*/ 155 w 237"/>
                <a:gd name="T31" fmla="*/ 9 h 184"/>
                <a:gd name="T32" fmla="*/ 165 w 237"/>
                <a:gd name="T33" fmla="*/ 22 h 184"/>
                <a:gd name="T34" fmla="*/ 165 w 237"/>
                <a:gd name="T35" fmla="*/ 30 h 184"/>
                <a:gd name="T36" fmla="*/ 163 w 237"/>
                <a:gd name="T37" fmla="*/ 39 h 184"/>
                <a:gd name="T38" fmla="*/ 164 w 237"/>
                <a:gd name="T39" fmla="*/ 45 h 184"/>
                <a:gd name="T40" fmla="*/ 170 w 237"/>
                <a:gd name="T41" fmla="*/ 51 h 184"/>
                <a:gd name="T42" fmla="*/ 185 w 237"/>
                <a:gd name="T43" fmla="*/ 61 h 184"/>
                <a:gd name="T44" fmla="*/ 195 w 237"/>
                <a:gd name="T45" fmla="*/ 69 h 184"/>
                <a:gd name="T46" fmla="*/ 195 w 237"/>
                <a:gd name="T47" fmla="*/ 76 h 184"/>
                <a:gd name="T48" fmla="*/ 207 w 237"/>
                <a:gd name="T49" fmla="*/ 86 h 184"/>
                <a:gd name="T50" fmla="*/ 215 w 237"/>
                <a:gd name="T51" fmla="*/ 95 h 184"/>
                <a:gd name="T52" fmla="*/ 220 w 237"/>
                <a:gd name="T53" fmla="*/ 108 h 184"/>
                <a:gd name="T54" fmla="*/ 234 w 237"/>
                <a:gd name="T55" fmla="*/ 116 h 184"/>
                <a:gd name="T56" fmla="*/ 237 w 237"/>
                <a:gd name="T57" fmla="*/ 123 h 184"/>
                <a:gd name="T58" fmla="*/ 231 w 237"/>
                <a:gd name="T59" fmla="*/ 125 h 184"/>
                <a:gd name="T60" fmla="*/ 219 w 237"/>
                <a:gd name="T61" fmla="*/ 124 h 184"/>
                <a:gd name="T62" fmla="*/ 205 w 237"/>
                <a:gd name="T63" fmla="*/ 122 h 184"/>
                <a:gd name="T64" fmla="*/ 198 w 237"/>
                <a:gd name="T65" fmla="*/ 124 h 184"/>
                <a:gd name="T66" fmla="*/ 196 w 237"/>
                <a:gd name="T67" fmla="*/ 129 h 184"/>
                <a:gd name="T68" fmla="*/ 190 w 237"/>
                <a:gd name="T69" fmla="*/ 130 h 184"/>
                <a:gd name="T70" fmla="*/ 182 w 237"/>
                <a:gd name="T71" fmla="*/ 125 h 184"/>
                <a:gd name="T72" fmla="*/ 162 w 237"/>
                <a:gd name="T73" fmla="*/ 136 h 184"/>
                <a:gd name="T74" fmla="*/ 154 w 237"/>
                <a:gd name="T75" fmla="*/ 133 h 184"/>
                <a:gd name="T76" fmla="*/ 151 w 237"/>
                <a:gd name="T77" fmla="*/ 135 h 184"/>
                <a:gd name="T78" fmla="*/ 146 w 237"/>
                <a:gd name="T79" fmla="*/ 148 h 184"/>
                <a:gd name="T80" fmla="*/ 132 w 237"/>
                <a:gd name="T81" fmla="*/ 144 h 184"/>
                <a:gd name="T82" fmla="*/ 119 w 237"/>
                <a:gd name="T83" fmla="*/ 142 h 184"/>
                <a:gd name="T84" fmla="*/ 107 w 237"/>
                <a:gd name="T85" fmla="*/ 134 h 184"/>
                <a:gd name="T86" fmla="*/ 92 w 237"/>
                <a:gd name="T87" fmla="*/ 127 h 184"/>
                <a:gd name="T88" fmla="*/ 82 w 237"/>
                <a:gd name="T89" fmla="*/ 133 h 184"/>
                <a:gd name="T90" fmla="*/ 75 w 237"/>
                <a:gd name="T91" fmla="*/ 144 h 184"/>
                <a:gd name="T92" fmla="*/ 73 w 237"/>
                <a:gd name="T93" fmla="*/ 159 h 184"/>
                <a:gd name="T94" fmla="*/ 61 w 237"/>
                <a:gd name="T95" fmla="*/ 157 h 184"/>
                <a:gd name="T96" fmla="*/ 49 w 237"/>
                <a:gd name="T97" fmla="*/ 154 h 184"/>
                <a:gd name="T98" fmla="*/ 38 w 237"/>
                <a:gd name="T99" fmla="*/ 165 h 184"/>
                <a:gd name="T100" fmla="*/ 29 w 237"/>
                <a:gd name="T101" fmla="*/ 184 h 184"/>
                <a:gd name="T102" fmla="*/ 27 w 237"/>
                <a:gd name="T103" fmla="*/ 178 h 184"/>
                <a:gd name="T104" fmla="*/ 26 w 237"/>
                <a:gd name="T105" fmla="*/ 169 h 184"/>
                <a:gd name="T106" fmla="*/ 17 w 237"/>
                <a:gd name="T107" fmla="*/ 162 h 184"/>
                <a:gd name="T108" fmla="*/ 10 w 237"/>
                <a:gd name="T109" fmla="*/ 152 h 184"/>
                <a:gd name="T110" fmla="*/ 9 w 237"/>
                <a:gd name="T111" fmla="*/ 144 h 184"/>
                <a:gd name="T112" fmla="*/ 0 w 237"/>
                <a:gd name="T113" fmla="*/ 133 h 184"/>
                <a:gd name="T114" fmla="*/ 2 w 237"/>
                <a:gd name="T115" fmla="*/ 127 h 184"/>
                <a:gd name="T116" fmla="*/ 0 w 237"/>
                <a:gd name="T117" fmla="*/ 118 h 184"/>
                <a:gd name="T118" fmla="*/ 1 w 237"/>
                <a:gd name="T119" fmla="*/ 102 h 184"/>
                <a:gd name="T120" fmla="*/ 5 w 237"/>
                <a:gd name="T121" fmla="*/ 98 h 184"/>
                <a:gd name="T122" fmla="*/ 14 w 237"/>
                <a:gd name="T123" fmla="*/ 77 h 1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37" h="184">
                  <a:moveTo>
                    <a:pt x="14" y="77"/>
                  </a:moveTo>
                  <a:lnTo>
                    <a:pt x="29" y="76"/>
                  </a:lnTo>
                  <a:lnTo>
                    <a:pt x="33" y="70"/>
                  </a:lnTo>
                  <a:lnTo>
                    <a:pt x="36" y="71"/>
                  </a:lnTo>
                  <a:lnTo>
                    <a:pt x="40" y="75"/>
                  </a:lnTo>
                  <a:lnTo>
                    <a:pt x="64" y="68"/>
                  </a:lnTo>
                  <a:lnTo>
                    <a:pt x="71" y="59"/>
                  </a:lnTo>
                  <a:lnTo>
                    <a:pt x="81" y="52"/>
                  </a:lnTo>
                  <a:lnTo>
                    <a:pt x="79" y="45"/>
                  </a:lnTo>
                  <a:lnTo>
                    <a:pt x="84" y="43"/>
                  </a:lnTo>
                  <a:lnTo>
                    <a:pt x="102" y="44"/>
                  </a:lnTo>
                  <a:lnTo>
                    <a:pt x="119" y="35"/>
                  </a:lnTo>
                  <a:lnTo>
                    <a:pt x="132" y="12"/>
                  </a:lnTo>
                  <a:lnTo>
                    <a:pt x="141" y="3"/>
                  </a:lnTo>
                  <a:lnTo>
                    <a:pt x="152" y="0"/>
                  </a:lnTo>
                  <a:lnTo>
                    <a:pt x="155" y="9"/>
                  </a:lnTo>
                  <a:lnTo>
                    <a:pt x="165" y="22"/>
                  </a:lnTo>
                  <a:lnTo>
                    <a:pt x="165" y="30"/>
                  </a:lnTo>
                  <a:lnTo>
                    <a:pt x="163" y="39"/>
                  </a:lnTo>
                  <a:lnTo>
                    <a:pt x="164" y="45"/>
                  </a:lnTo>
                  <a:lnTo>
                    <a:pt x="170" y="51"/>
                  </a:lnTo>
                  <a:lnTo>
                    <a:pt x="185" y="61"/>
                  </a:lnTo>
                  <a:lnTo>
                    <a:pt x="195" y="69"/>
                  </a:lnTo>
                  <a:lnTo>
                    <a:pt x="195" y="76"/>
                  </a:lnTo>
                  <a:lnTo>
                    <a:pt x="207" y="86"/>
                  </a:lnTo>
                  <a:lnTo>
                    <a:pt x="215" y="95"/>
                  </a:lnTo>
                  <a:lnTo>
                    <a:pt x="220" y="108"/>
                  </a:lnTo>
                  <a:lnTo>
                    <a:pt x="234" y="116"/>
                  </a:lnTo>
                  <a:lnTo>
                    <a:pt x="237" y="123"/>
                  </a:lnTo>
                  <a:lnTo>
                    <a:pt x="231" y="125"/>
                  </a:lnTo>
                  <a:lnTo>
                    <a:pt x="219" y="124"/>
                  </a:lnTo>
                  <a:lnTo>
                    <a:pt x="205" y="122"/>
                  </a:lnTo>
                  <a:lnTo>
                    <a:pt x="198" y="124"/>
                  </a:lnTo>
                  <a:lnTo>
                    <a:pt x="196" y="129"/>
                  </a:lnTo>
                  <a:lnTo>
                    <a:pt x="190" y="130"/>
                  </a:lnTo>
                  <a:lnTo>
                    <a:pt x="182" y="125"/>
                  </a:lnTo>
                  <a:lnTo>
                    <a:pt x="162" y="136"/>
                  </a:lnTo>
                  <a:lnTo>
                    <a:pt x="154" y="133"/>
                  </a:lnTo>
                  <a:lnTo>
                    <a:pt x="151" y="135"/>
                  </a:lnTo>
                  <a:lnTo>
                    <a:pt x="146" y="148"/>
                  </a:lnTo>
                  <a:lnTo>
                    <a:pt x="132" y="144"/>
                  </a:lnTo>
                  <a:lnTo>
                    <a:pt x="119" y="142"/>
                  </a:lnTo>
                  <a:lnTo>
                    <a:pt x="107" y="134"/>
                  </a:lnTo>
                  <a:lnTo>
                    <a:pt x="92" y="127"/>
                  </a:lnTo>
                  <a:lnTo>
                    <a:pt x="82" y="133"/>
                  </a:lnTo>
                  <a:lnTo>
                    <a:pt x="75" y="144"/>
                  </a:lnTo>
                  <a:lnTo>
                    <a:pt x="73" y="159"/>
                  </a:lnTo>
                  <a:lnTo>
                    <a:pt x="61" y="157"/>
                  </a:lnTo>
                  <a:lnTo>
                    <a:pt x="49" y="154"/>
                  </a:lnTo>
                  <a:lnTo>
                    <a:pt x="38" y="165"/>
                  </a:lnTo>
                  <a:lnTo>
                    <a:pt x="29" y="184"/>
                  </a:lnTo>
                  <a:lnTo>
                    <a:pt x="27" y="178"/>
                  </a:lnTo>
                  <a:lnTo>
                    <a:pt x="26" y="169"/>
                  </a:lnTo>
                  <a:lnTo>
                    <a:pt x="17" y="162"/>
                  </a:lnTo>
                  <a:lnTo>
                    <a:pt x="10" y="152"/>
                  </a:lnTo>
                  <a:lnTo>
                    <a:pt x="9" y="144"/>
                  </a:lnTo>
                  <a:lnTo>
                    <a:pt x="0" y="133"/>
                  </a:lnTo>
                  <a:lnTo>
                    <a:pt x="2" y="127"/>
                  </a:lnTo>
                  <a:lnTo>
                    <a:pt x="0" y="118"/>
                  </a:lnTo>
                  <a:lnTo>
                    <a:pt x="1" y="102"/>
                  </a:lnTo>
                  <a:lnTo>
                    <a:pt x="5" y="98"/>
                  </a:lnTo>
                  <a:lnTo>
                    <a:pt x="14" y="77"/>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32" name="Freeform 31"/>
            <p:cNvSpPr>
              <a:spLocks/>
            </p:cNvSpPr>
            <p:nvPr/>
          </p:nvSpPr>
          <p:spPr bwMode="auto">
            <a:xfrm>
              <a:off x="5090913" y="2709621"/>
              <a:ext cx="117373" cy="65236"/>
            </a:xfrm>
            <a:custGeom>
              <a:avLst/>
              <a:gdLst>
                <a:gd name="T0" fmla="*/ 57 w 71"/>
                <a:gd name="T1" fmla="*/ 6 h 42"/>
                <a:gd name="T2" fmla="*/ 58 w 71"/>
                <a:gd name="T3" fmla="*/ 10 h 42"/>
                <a:gd name="T4" fmla="*/ 56 w 71"/>
                <a:gd name="T5" fmla="*/ 15 h 42"/>
                <a:gd name="T6" fmla="*/ 63 w 71"/>
                <a:gd name="T7" fmla="*/ 19 h 42"/>
                <a:gd name="T8" fmla="*/ 71 w 71"/>
                <a:gd name="T9" fmla="*/ 19 h 42"/>
                <a:gd name="T10" fmla="*/ 71 w 71"/>
                <a:gd name="T11" fmla="*/ 27 h 42"/>
                <a:gd name="T12" fmla="*/ 64 w 71"/>
                <a:gd name="T13" fmla="*/ 31 h 42"/>
                <a:gd name="T14" fmla="*/ 51 w 71"/>
                <a:gd name="T15" fmla="*/ 28 h 42"/>
                <a:gd name="T16" fmla="*/ 48 w 71"/>
                <a:gd name="T17" fmla="*/ 37 h 42"/>
                <a:gd name="T18" fmla="*/ 40 w 71"/>
                <a:gd name="T19" fmla="*/ 37 h 42"/>
                <a:gd name="T20" fmla="*/ 38 w 71"/>
                <a:gd name="T21" fmla="*/ 34 h 42"/>
                <a:gd name="T22" fmla="*/ 29 w 71"/>
                <a:gd name="T23" fmla="*/ 41 h 42"/>
                <a:gd name="T24" fmla="*/ 21 w 71"/>
                <a:gd name="T25" fmla="*/ 42 h 42"/>
                <a:gd name="T26" fmla="*/ 13 w 71"/>
                <a:gd name="T27" fmla="*/ 38 h 42"/>
                <a:gd name="T28" fmla="*/ 8 w 71"/>
                <a:gd name="T29" fmla="*/ 29 h 42"/>
                <a:gd name="T30" fmla="*/ 0 w 71"/>
                <a:gd name="T31" fmla="*/ 32 h 42"/>
                <a:gd name="T32" fmla="*/ 0 w 71"/>
                <a:gd name="T33" fmla="*/ 22 h 42"/>
                <a:gd name="T34" fmla="*/ 11 w 71"/>
                <a:gd name="T35" fmla="*/ 11 h 42"/>
                <a:gd name="T36" fmla="*/ 11 w 71"/>
                <a:gd name="T37" fmla="*/ 6 h 42"/>
                <a:gd name="T38" fmla="*/ 18 w 71"/>
                <a:gd name="T39" fmla="*/ 8 h 42"/>
                <a:gd name="T40" fmla="*/ 22 w 71"/>
                <a:gd name="T41" fmla="*/ 4 h 42"/>
                <a:gd name="T42" fmla="*/ 36 w 71"/>
                <a:gd name="T43" fmla="*/ 4 h 42"/>
                <a:gd name="T44" fmla="*/ 40 w 71"/>
                <a:gd name="T45" fmla="*/ 0 h 42"/>
                <a:gd name="T46" fmla="*/ 57 w 71"/>
                <a:gd name="T47" fmla="*/ 6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71" h="42">
                  <a:moveTo>
                    <a:pt x="57" y="6"/>
                  </a:moveTo>
                  <a:lnTo>
                    <a:pt x="58" y="10"/>
                  </a:lnTo>
                  <a:lnTo>
                    <a:pt x="56" y="15"/>
                  </a:lnTo>
                  <a:lnTo>
                    <a:pt x="63" y="19"/>
                  </a:lnTo>
                  <a:lnTo>
                    <a:pt x="71" y="19"/>
                  </a:lnTo>
                  <a:lnTo>
                    <a:pt x="71" y="27"/>
                  </a:lnTo>
                  <a:lnTo>
                    <a:pt x="64" y="31"/>
                  </a:lnTo>
                  <a:lnTo>
                    <a:pt x="51" y="28"/>
                  </a:lnTo>
                  <a:lnTo>
                    <a:pt x="48" y="37"/>
                  </a:lnTo>
                  <a:lnTo>
                    <a:pt x="40" y="37"/>
                  </a:lnTo>
                  <a:lnTo>
                    <a:pt x="38" y="34"/>
                  </a:lnTo>
                  <a:lnTo>
                    <a:pt x="29" y="41"/>
                  </a:lnTo>
                  <a:lnTo>
                    <a:pt x="21" y="42"/>
                  </a:lnTo>
                  <a:lnTo>
                    <a:pt x="13" y="38"/>
                  </a:lnTo>
                  <a:lnTo>
                    <a:pt x="8" y="29"/>
                  </a:lnTo>
                  <a:lnTo>
                    <a:pt x="0" y="32"/>
                  </a:lnTo>
                  <a:lnTo>
                    <a:pt x="0" y="22"/>
                  </a:lnTo>
                  <a:lnTo>
                    <a:pt x="11" y="11"/>
                  </a:lnTo>
                  <a:lnTo>
                    <a:pt x="11" y="6"/>
                  </a:lnTo>
                  <a:lnTo>
                    <a:pt x="18" y="8"/>
                  </a:lnTo>
                  <a:lnTo>
                    <a:pt x="22" y="4"/>
                  </a:lnTo>
                  <a:lnTo>
                    <a:pt x="36" y="4"/>
                  </a:lnTo>
                  <a:lnTo>
                    <a:pt x="40" y="0"/>
                  </a:lnTo>
                  <a:lnTo>
                    <a:pt x="57" y="6"/>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33" name="Freeform 32"/>
            <p:cNvSpPr>
              <a:spLocks/>
            </p:cNvSpPr>
            <p:nvPr/>
          </p:nvSpPr>
          <p:spPr bwMode="auto">
            <a:xfrm>
              <a:off x="4667708" y="3908739"/>
              <a:ext cx="181845" cy="198817"/>
            </a:xfrm>
            <a:custGeom>
              <a:avLst/>
              <a:gdLst>
                <a:gd name="T0" fmla="*/ 105 w 110"/>
                <a:gd name="T1" fmla="*/ 115 h 128"/>
                <a:gd name="T2" fmla="*/ 97 w 110"/>
                <a:gd name="T3" fmla="*/ 115 h 128"/>
                <a:gd name="T4" fmla="*/ 84 w 110"/>
                <a:gd name="T5" fmla="*/ 111 h 128"/>
                <a:gd name="T6" fmla="*/ 72 w 110"/>
                <a:gd name="T7" fmla="*/ 111 h 128"/>
                <a:gd name="T8" fmla="*/ 50 w 110"/>
                <a:gd name="T9" fmla="*/ 115 h 128"/>
                <a:gd name="T10" fmla="*/ 37 w 110"/>
                <a:gd name="T11" fmla="*/ 121 h 128"/>
                <a:gd name="T12" fmla="*/ 19 w 110"/>
                <a:gd name="T13" fmla="*/ 128 h 128"/>
                <a:gd name="T14" fmla="*/ 16 w 110"/>
                <a:gd name="T15" fmla="*/ 128 h 128"/>
                <a:gd name="T16" fmla="*/ 17 w 110"/>
                <a:gd name="T17" fmla="*/ 111 h 128"/>
                <a:gd name="T18" fmla="*/ 19 w 110"/>
                <a:gd name="T19" fmla="*/ 108 h 128"/>
                <a:gd name="T20" fmla="*/ 18 w 110"/>
                <a:gd name="T21" fmla="*/ 100 h 128"/>
                <a:gd name="T22" fmla="*/ 11 w 110"/>
                <a:gd name="T23" fmla="*/ 91 h 128"/>
                <a:gd name="T24" fmla="*/ 5 w 110"/>
                <a:gd name="T25" fmla="*/ 90 h 128"/>
                <a:gd name="T26" fmla="*/ 0 w 110"/>
                <a:gd name="T27" fmla="*/ 84 h 128"/>
                <a:gd name="T28" fmla="*/ 3 w 110"/>
                <a:gd name="T29" fmla="*/ 75 h 128"/>
                <a:gd name="T30" fmla="*/ 2 w 110"/>
                <a:gd name="T31" fmla="*/ 65 h 128"/>
                <a:gd name="T32" fmla="*/ 3 w 110"/>
                <a:gd name="T33" fmla="*/ 59 h 128"/>
                <a:gd name="T34" fmla="*/ 6 w 110"/>
                <a:gd name="T35" fmla="*/ 59 h 128"/>
                <a:gd name="T36" fmla="*/ 7 w 110"/>
                <a:gd name="T37" fmla="*/ 50 h 128"/>
                <a:gd name="T38" fmla="*/ 5 w 110"/>
                <a:gd name="T39" fmla="*/ 46 h 128"/>
                <a:gd name="T40" fmla="*/ 7 w 110"/>
                <a:gd name="T41" fmla="*/ 43 h 128"/>
                <a:gd name="T42" fmla="*/ 14 w 110"/>
                <a:gd name="T43" fmla="*/ 40 h 128"/>
                <a:gd name="T44" fmla="*/ 9 w 110"/>
                <a:gd name="T45" fmla="*/ 24 h 128"/>
                <a:gd name="T46" fmla="*/ 5 w 110"/>
                <a:gd name="T47" fmla="*/ 15 h 128"/>
                <a:gd name="T48" fmla="*/ 7 w 110"/>
                <a:gd name="T49" fmla="*/ 8 h 128"/>
                <a:gd name="T50" fmla="*/ 11 w 110"/>
                <a:gd name="T51" fmla="*/ 6 h 128"/>
                <a:gd name="T52" fmla="*/ 13 w 110"/>
                <a:gd name="T53" fmla="*/ 5 h 128"/>
                <a:gd name="T54" fmla="*/ 18 w 110"/>
                <a:gd name="T55" fmla="*/ 7 h 128"/>
                <a:gd name="T56" fmla="*/ 32 w 110"/>
                <a:gd name="T57" fmla="*/ 8 h 128"/>
                <a:gd name="T58" fmla="*/ 35 w 110"/>
                <a:gd name="T59" fmla="*/ 2 h 128"/>
                <a:gd name="T60" fmla="*/ 39 w 110"/>
                <a:gd name="T61" fmla="*/ 2 h 128"/>
                <a:gd name="T62" fmla="*/ 44 w 110"/>
                <a:gd name="T63" fmla="*/ 0 h 128"/>
                <a:gd name="T64" fmla="*/ 47 w 110"/>
                <a:gd name="T65" fmla="*/ 9 h 128"/>
                <a:gd name="T66" fmla="*/ 51 w 110"/>
                <a:gd name="T67" fmla="*/ 6 h 128"/>
                <a:gd name="T68" fmla="*/ 58 w 110"/>
                <a:gd name="T69" fmla="*/ 3 h 128"/>
                <a:gd name="T70" fmla="*/ 67 w 110"/>
                <a:gd name="T71" fmla="*/ 7 h 128"/>
                <a:gd name="T72" fmla="*/ 70 w 110"/>
                <a:gd name="T73" fmla="*/ 14 h 128"/>
                <a:gd name="T74" fmla="*/ 78 w 110"/>
                <a:gd name="T75" fmla="*/ 19 h 128"/>
                <a:gd name="T76" fmla="*/ 85 w 110"/>
                <a:gd name="T77" fmla="*/ 14 h 128"/>
                <a:gd name="T78" fmla="*/ 93 w 110"/>
                <a:gd name="T79" fmla="*/ 13 h 128"/>
                <a:gd name="T80" fmla="*/ 106 w 110"/>
                <a:gd name="T81" fmla="*/ 18 h 128"/>
                <a:gd name="T82" fmla="*/ 110 w 110"/>
                <a:gd name="T83" fmla="*/ 48 h 128"/>
                <a:gd name="T84" fmla="*/ 103 w 110"/>
                <a:gd name="T85" fmla="*/ 65 h 128"/>
                <a:gd name="T86" fmla="*/ 98 w 110"/>
                <a:gd name="T87" fmla="*/ 88 h 128"/>
                <a:gd name="T88" fmla="*/ 106 w 110"/>
                <a:gd name="T89" fmla="*/ 107 h 128"/>
                <a:gd name="T90" fmla="*/ 105 w 110"/>
                <a:gd name="T91" fmla="*/ 115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10" h="128">
                  <a:moveTo>
                    <a:pt x="105" y="115"/>
                  </a:moveTo>
                  <a:lnTo>
                    <a:pt x="97" y="115"/>
                  </a:lnTo>
                  <a:lnTo>
                    <a:pt x="84" y="111"/>
                  </a:lnTo>
                  <a:lnTo>
                    <a:pt x="72" y="111"/>
                  </a:lnTo>
                  <a:lnTo>
                    <a:pt x="50" y="115"/>
                  </a:lnTo>
                  <a:lnTo>
                    <a:pt x="37" y="121"/>
                  </a:lnTo>
                  <a:lnTo>
                    <a:pt x="19" y="128"/>
                  </a:lnTo>
                  <a:lnTo>
                    <a:pt x="16" y="128"/>
                  </a:lnTo>
                  <a:lnTo>
                    <a:pt x="17" y="111"/>
                  </a:lnTo>
                  <a:lnTo>
                    <a:pt x="19" y="108"/>
                  </a:lnTo>
                  <a:lnTo>
                    <a:pt x="18" y="100"/>
                  </a:lnTo>
                  <a:lnTo>
                    <a:pt x="11" y="91"/>
                  </a:lnTo>
                  <a:lnTo>
                    <a:pt x="5" y="90"/>
                  </a:lnTo>
                  <a:lnTo>
                    <a:pt x="0" y="84"/>
                  </a:lnTo>
                  <a:lnTo>
                    <a:pt x="3" y="75"/>
                  </a:lnTo>
                  <a:lnTo>
                    <a:pt x="2" y="65"/>
                  </a:lnTo>
                  <a:lnTo>
                    <a:pt x="3" y="59"/>
                  </a:lnTo>
                  <a:lnTo>
                    <a:pt x="6" y="59"/>
                  </a:lnTo>
                  <a:lnTo>
                    <a:pt x="7" y="50"/>
                  </a:lnTo>
                  <a:lnTo>
                    <a:pt x="5" y="46"/>
                  </a:lnTo>
                  <a:lnTo>
                    <a:pt x="7" y="43"/>
                  </a:lnTo>
                  <a:lnTo>
                    <a:pt x="14" y="40"/>
                  </a:lnTo>
                  <a:lnTo>
                    <a:pt x="9" y="24"/>
                  </a:lnTo>
                  <a:lnTo>
                    <a:pt x="5" y="15"/>
                  </a:lnTo>
                  <a:lnTo>
                    <a:pt x="7" y="8"/>
                  </a:lnTo>
                  <a:lnTo>
                    <a:pt x="11" y="6"/>
                  </a:lnTo>
                  <a:lnTo>
                    <a:pt x="13" y="5"/>
                  </a:lnTo>
                  <a:lnTo>
                    <a:pt x="18" y="7"/>
                  </a:lnTo>
                  <a:lnTo>
                    <a:pt x="32" y="8"/>
                  </a:lnTo>
                  <a:lnTo>
                    <a:pt x="35" y="2"/>
                  </a:lnTo>
                  <a:lnTo>
                    <a:pt x="39" y="2"/>
                  </a:lnTo>
                  <a:lnTo>
                    <a:pt x="44" y="0"/>
                  </a:lnTo>
                  <a:lnTo>
                    <a:pt x="47" y="9"/>
                  </a:lnTo>
                  <a:lnTo>
                    <a:pt x="51" y="6"/>
                  </a:lnTo>
                  <a:lnTo>
                    <a:pt x="58" y="3"/>
                  </a:lnTo>
                  <a:lnTo>
                    <a:pt x="67" y="7"/>
                  </a:lnTo>
                  <a:lnTo>
                    <a:pt x="70" y="14"/>
                  </a:lnTo>
                  <a:lnTo>
                    <a:pt x="78" y="19"/>
                  </a:lnTo>
                  <a:lnTo>
                    <a:pt x="85" y="14"/>
                  </a:lnTo>
                  <a:lnTo>
                    <a:pt x="93" y="13"/>
                  </a:lnTo>
                  <a:lnTo>
                    <a:pt x="106" y="18"/>
                  </a:lnTo>
                  <a:lnTo>
                    <a:pt x="110" y="48"/>
                  </a:lnTo>
                  <a:lnTo>
                    <a:pt x="103" y="65"/>
                  </a:lnTo>
                  <a:lnTo>
                    <a:pt x="98" y="88"/>
                  </a:lnTo>
                  <a:lnTo>
                    <a:pt x="106" y="107"/>
                  </a:lnTo>
                  <a:lnTo>
                    <a:pt x="105" y="11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34" name="Freeform 33"/>
            <p:cNvSpPr>
              <a:spLocks/>
            </p:cNvSpPr>
            <p:nvPr/>
          </p:nvSpPr>
          <p:spPr bwMode="auto">
            <a:xfrm>
              <a:off x="5185143" y="3832628"/>
              <a:ext cx="229787" cy="358804"/>
            </a:xfrm>
            <a:custGeom>
              <a:avLst/>
              <a:gdLst>
                <a:gd name="T0" fmla="*/ 85 w 139"/>
                <a:gd name="T1" fmla="*/ 220 h 231"/>
                <a:gd name="T2" fmla="*/ 82 w 139"/>
                <a:gd name="T3" fmla="*/ 219 h 231"/>
                <a:gd name="T4" fmla="*/ 71 w 139"/>
                <a:gd name="T5" fmla="*/ 222 h 231"/>
                <a:gd name="T6" fmla="*/ 60 w 139"/>
                <a:gd name="T7" fmla="*/ 219 h 231"/>
                <a:gd name="T8" fmla="*/ 52 w 139"/>
                <a:gd name="T9" fmla="*/ 220 h 231"/>
                <a:gd name="T10" fmla="*/ 22 w 139"/>
                <a:gd name="T11" fmla="*/ 220 h 231"/>
                <a:gd name="T12" fmla="*/ 24 w 139"/>
                <a:gd name="T13" fmla="*/ 204 h 231"/>
                <a:gd name="T14" fmla="*/ 17 w 139"/>
                <a:gd name="T15" fmla="*/ 190 h 231"/>
                <a:gd name="T16" fmla="*/ 9 w 139"/>
                <a:gd name="T17" fmla="*/ 186 h 231"/>
                <a:gd name="T18" fmla="*/ 5 w 139"/>
                <a:gd name="T19" fmla="*/ 177 h 231"/>
                <a:gd name="T20" fmla="*/ 0 w 139"/>
                <a:gd name="T21" fmla="*/ 174 h 231"/>
                <a:gd name="T22" fmla="*/ 0 w 139"/>
                <a:gd name="T23" fmla="*/ 168 h 231"/>
                <a:gd name="T24" fmla="*/ 5 w 139"/>
                <a:gd name="T25" fmla="*/ 154 h 231"/>
                <a:gd name="T26" fmla="*/ 14 w 139"/>
                <a:gd name="T27" fmla="*/ 134 h 231"/>
                <a:gd name="T28" fmla="*/ 19 w 139"/>
                <a:gd name="T29" fmla="*/ 133 h 231"/>
                <a:gd name="T30" fmla="*/ 30 w 139"/>
                <a:gd name="T31" fmla="*/ 121 h 231"/>
                <a:gd name="T32" fmla="*/ 37 w 139"/>
                <a:gd name="T33" fmla="*/ 121 h 231"/>
                <a:gd name="T34" fmla="*/ 47 w 139"/>
                <a:gd name="T35" fmla="*/ 129 h 231"/>
                <a:gd name="T36" fmla="*/ 60 w 139"/>
                <a:gd name="T37" fmla="*/ 122 h 231"/>
                <a:gd name="T38" fmla="*/ 61 w 139"/>
                <a:gd name="T39" fmla="*/ 114 h 231"/>
                <a:gd name="T40" fmla="*/ 66 w 139"/>
                <a:gd name="T41" fmla="*/ 105 h 231"/>
                <a:gd name="T42" fmla="*/ 68 w 139"/>
                <a:gd name="T43" fmla="*/ 95 h 231"/>
                <a:gd name="T44" fmla="*/ 78 w 139"/>
                <a:gd name="T45" fmla="*/ 86 h 231"/>
                <a:gd name="T46" fmla="*/ 81 w 139"/>
                <a:gd name="T47" fmla="*/ 72 h 231"/>
                <a:gd name="T48" fmla="*/ 85 w 139"/>
                <a:gd name="T49" fmla="*/ 67 h 231"/>
                <a:gd name="T50" fmla="*/ 88 w 139"/>
                <a:gd name="T51" fmla="*/ 56 h 231"/>
                <a:gd name="T52" fmla="*/ 93 w 139"/>
                <a:gd name="T53" fmla="*/ 43 h 231"/>
                <a:gd name="T54" fmla="*/ 108 w 139"/>
                <a:gd name="T55" fmla="*/ 27 h 231"/>
                <a:gd name="T56" fmla="*/ 108 w 139"/>
                <a:gd name="T57" fmla="*/ 20 h 231"/>
                <a:gd name="T58" fmla="*/ 110 w 139"/>
                <a:gd name="T59" fmla="*/ 16 h 231"/>
                <a:gd name="T60" fmla="*/ 103 w 139"/>
                <a:gd name="T61" fmla="*/ 8 h 231"/>
                <a:gd name="T62" fmla="*/ 104 w 139"/>
                <a:gd name="T63" fmla="*/ 1 h 231"/>
                <a:gd name="T64" fmla="*/ 109 w 139"/>
                <a:gd name="T65" fmla="*/ 0 h 231"/>
                <a:gd name="T66" fmla="*/ 116 w 139"/>
                <a:gd name="T67" fmla="*/ 14 h 231"/>
                <a:gd name="T68" fmla="*/ 118 w 139"/>
                <a:gd name="T69" fmla="*/ 27 h 231"/>
                <a:gd name="T70" fmla="*/ 117 w 139"/>
                <a:gd name="T71" fmla="*/ 41 h 231"/>
                <a:gd name="T72" fmla="*/ 127 w 139"/>
                <a:gd name="T73" fmla="*/ 60 h 231"/>
                <a:gd name="T74" fmla="*/ 117 w 139"/>
                <a:gd name="T75" fmla="*/ 60 h 231"/>
                <a:gd name="T76" fmla="*/ 112 w 139"/>
                <a:gd name="T77" fmla="*/ 61 h 231"/>
                <a:gd name="T78" fmla="*/ 104 w 139"/>
                <a:gd name="T79" fmla="*/ 59 h 231"/>
                <a:gd name="T80" fmla="*/ 100 w 139"/>
                <a:gd name="T81" fmla="*/ 69 h 231"/>
                <a:gd name="T82" fmla="*/ 111 w 139"/>
                <a:gd name="T83" fmla="*/ 81 h 231"/>
                <a:gd name="T84" fmla="*/ 119 w 139"/>
                <a:gd name="T85" fmla="*/ 85 h 231"/>
                <a:gd name="T86" fmla="*/ 121 w 139"/>
                <a:gd name="T87" fmla="*/ 93 h 231"/>
                <a:gd name="T88" fmla="*/ 127 w 139"/>
                <a:gd name="T89" fmla="*/ 107 h 231"/>
                <a:gd name="T90" fmla="*/ 124 w 139"/>
                <a:gd name="T91" fmla="*/ 113 h 231"/>
                <a:gd name="T92" fmla="*/ 115 w 139"/>
                <a:gd name="T93" fmla="*/ 134 h 231"/>
                <a:gd name="T94" fmla="*/ 111 w 139"/>
                <a:gd name="T95" fmla="*/ 138 h 231"/>
                <a:gd name="T96" fmla="*/ 110 w 139"/>
                <a:gd name="T97" fmla="*/ 154 h 231"/>
                <a:gd name="T98" fmla="*/ 112 w 139"/>
                <a:gd name="T99" fmla="*/ 163 h 231"/>
                <a:gd name="T100" fmla="*/ 110 w 139"/>
                <a:gd name="T101" fmla="*/ 169 h 231"/>
                <a:gd name="T102" fmla="*/ 119 w 139"/>
                <a:gd name="T103" fmla="*/ 180 h 231"/>
                <a:gd name="T104" fmla="*/ 120 w 139"/>
                <a:gd name="T105" fmla="*/ 188 h 231"/>
                <a:gd name="T106" fmla="*/ 127 w 139"/>
                <a:gd name="T107" fmla="*/ 198 h 231"/>
                <a:gd name="T108" fmla="*/ 136 w 139"/>
                <a:gd name="T109" fmla="*/ 205 h 231"/>
                <a:gd name="T110" fmla="*/ 137 w 139"/>
                <a:gd name="T111" fmla="*/ 214 h 231"/>
                <a:gd name="T112" fmla="*/ 139 w 139"/>
                <a:gd name="T113" fmla="*/ 220 h 231"/>
                <a:gd name="T114" fmla="*/ 137 w 139"/>
                <a:gd name="T115" fmla="*/ 231 h 231"/>
                <a:gd name="T116" fmla="*/ 123 w 139"/>
                <a:gd name="T117" fmla="*/ 227 h 231"/>
                <a:gd name="T118" fmla="*/ 108 w 139"/>
                <a:gd name="T119" fmla="*/ 221 h 231"/>
                <a:gd name="T120" fmla="*/ 85 w 139"/>
                <a:gd name="T121" fmla="*/ 220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39" h="231">
                  <a:moveTo>
                    <a:pt x="85" y="220"/>
                  </a:moveTo>
                  <a:lnTo>
                    <a:pt x="82" y="219"/>
                  </a:lnTo>
                  <a:lnTo>
                    <a:pt x="71" y="222"/>
                  </a:lnTo>
                  <a:lnTo>
                    <a:pt x="60" y="219"/>
                  </a:lnTo>
                  <a:lnTo>
                    <a:pt x="52" y="220"/>
                  </a:lnTo>
                  <a:lnTo>
                    <a:pt x="22" y="220"/>
                  </a:lnTo>
                  <a:lnTo>
                    <a:pt x="24" y="204"/>
                  </a:lnTo>
                  <a:lnTo>
                    <a:pt x="17" y="190"/>
                  </a:lnTo>
                  <a:lnTo>
                    <a:pt x="9" y="186"/>
                  </a:lnTo>
                  <a:lnTo>
                    <a:pt x="5" y="177"/>
                  </a:lnTo>
                  <a:lnTo>
                    <a:pt x="0" y="174"/>
                  </a:lnTo>
                  <a:lnTo>
                    <a:pt x="0" y="168"/>
                  </a:lnTo>
                  <a:lnTo>
                    <a:pt x="5" y="154"/>
                  </a:lnTo>
                  <a:lnTo>
                    <a:pt x="14" y="134"/>
                  </a:lnTo>
                  <a:lnTo>
                    <a:pt x="19" y="133"/>
                  </a:lnTo>
                  <a:lnTo>
                    <a:pt x="30" y="121"/>
                  </a:lnTo>
                  <a:lnTo>
                    <a:pt x="37" y="121"/>
                  </a:lnTo>
                  <a:lnTo>
                    <a:pt x="47" y="129"/>
                  </a:lnTo>
                  <a:lnTo>
                    <a:pt x="60" y="122"/>
                  </a:lnTo>
                  <a:lnTo>
                    <a:pt x="61" y="114"/>
                  </a:lnTo>
                  <a:lnTo>
                    <a:pt x="66" y="105"/>
                  </a:lnTo>
                  <a:lnTo>
                    <a:pt x="68" y="95"/>
                  </a:lnTo>
                  <a:lnTo>
                    <a:pt x="78" y="86"/>
                  </a:lnTo>
                  <a:lnTo>
                    <a:pt x="81" y="72"/>
                  </a:lnTo>
                  <a:lnTo>
                    <a:pt x="85" y="67"/>
                  </a:lnTo>
                  <a:lnTo>
                    <a:pt x="88" y="56"/>
                  </a:lnTo>
                  <a:lnTo>
                    <a:pt x="93" y="43"/>
                  </a:lnTo>
                  <a:lnTo>
                    <a:pt x="108" y="27"/>
                  </a:lnTo>
                  <a:lnTo>
                    <a:pt x="108" y="20"/>
                  </a:lnTo>
                  <a:lnTo>
                    <a:pt x="110" y="16"/>
                  </a:lnTo>
                  <a:lnTo>
                    <a:pt x="103" y="8"/>
                  </a:lnTo>
                  <a:lnTo>
                    <a:pt x="104" y="1"/>
                  </a:lnTo>
                  <a:lnTo>
                    <a:pt x="109" y="0"/>
                  </a:lnTo>
                  <a:lnTo>
                    <a:pt x="116" y="14"/>
                  </a:lnTo>
                  <a:lnTo>
                    <a:pt x="118" y="27"/>
                  </a:lnTo>
                  <a:lnTo>
                    <a:pt x="117" y="41"/>
                  </a:lnTo>
                  <a:lnTo>
                    <a:pt x="127" y="60"/>
                  </a:lnTo>
                  <a:lnTo>
                    <a:pt x="117" y="60"/>
                  </a:lnTo>
                  <a:lnTo>
                    <a:pt x="112" y="61"/>
                  </a:lnTo>
                  <a:lnTo>
                    <a:pt x="104" y="59"/>
                  </a:lnTo>
                  <a:lnTo>
                    <a:pt x="100" y="69"/>
                  </a:lnTo>
                  <a:lnTo>
                    <a:pt x="111" y="81"/>
                  </a:lnTo>
                  <a:lnTo>
                    <a:pt x="119" y="85"/>
                  </a:lnTo>
                  <a:lnTo>
                    <a:pt x="121" y="93"/>
                  </a:lnTo>
                  <a:lnTo>
                    <a:pt x="127" y="107"/>
                  </a:lnTo>
                  <a:lnTo>
                    <a:pt x="124" y="113"/>
                  </a:lnTo>
                  <a:lnTo>
                    <a:pt x="115" y="134"/>
                  </a:lnTo>
                  <a:lnTo>
                    <a:pt x="111" y="138"/>
                  </a:lnTo>
                  <a:lnTo>
                    <a:pt x="110" y="154"/>
                  </a:lnTo>
                  <a:lnTo>
                    <a:pt x="112" y="163"/>
                  </a:lnTo>
                  <a:lnTo>
                    <a:pt x="110" y="169"/>
                  </a:lnTo>
                  <a:lnTo>
                    <a:pt x="119" y="180"/>
                  </a:lnTo>
                  <a:lnTo>
                    <a:pt x="120" y="188"/>
                  </a:lnTo>
                  <a:lnTo>
                    <a:pt x="127" y="198"/>
                  </a:lnTo>
                  <a:lnTo>
                    <a:pt x="136" y="205"/>
                  </a:lnTo>
                  <a:lnTo>
                    <a:pt x="137" y="214"/>
                  </a:lnTo>
                  <a:lnTo>
                    <a:pt x="139" y="220"/>
                  </a:lnTo>
                  <a:lnTo>
                    <a:pt x="137" y="231"/>
                  </a:lnTo>
                  <a:lnTo>
                    <a:pt x="123" y="227"/>
                  </a:lnTo>
                  <a:lnTo>
                    <a:pt x="108" y="221"/>
                  </a:lnTo>
                  <a:lnTo>
                    <a:pt x="85" y="22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35" name="Freeform 34"/>
            <p:cNvSpPr>
              <a:spLocks/>
            </p:cNvSpPr>
            <p:nvPr/>
          </p:nvSpPr>
          <p:spPr bwMode="auto">
            <a:xfrm>
              <a:off x="5297556" y="4078043"/>
              <a:ext cx="576947" cy="598006"/>
            </a:xfrm>
            <a:custGeom>
              <a:avLst/>
              <a:gdLst>
                <a:gd name="T0" fmla="*/ 342 w 349"/>
                <a:gd name="T1" fmla="*/ 61 h 385"/>
                <a:gd name="T2" fmla="*/ 343 w 349"/>
                <a:gd name="T3" fmla="*/ 71 h 385"/>
                <a:gd name="T4" fmla="*/ 329 w 349"/>
                <a:gd name="T5" fmla="*/ 87 h 385"/>
                <a:gd name="T6" fmla="*/ 324 w 349"/>
                <a:gd name="T7" fmla="*/ 114 h 385"/>
                <a:gd name="T8" fmla="*/ 320 w 349"/>
                <a:gd name="T9" fmla="*/ 137 h 385"/>
                <a:gd name="T10" fmla="*/ 314 w 349"/>
                <a:gd name="T11" fmla="*/ 155 h 385"/>
                <a:gd name="T12" fmla="*/ 310 w 349"/>
                <a:gd name="T13" fmla="*/ 168 h 385"/>
                <a:gd name="T14" fmla="*/ 315 w 349"/>
                <a:gd name="T15" fmla="*/ 203 h 385"/>
                <a:gd name="T16" fmla="*/ 316 w 349"/>
                <a:gd name="T17" fmla="*/ 233 h 385"/>
                <a:gd name="T18" fmla="*/ 330 w 349"/>
                <a:gd name="T19" fmla="*/ 256 h 385"/>
                <a:gd name="T20" fmla="*/ 332 w 349"/>
                <a:gd name="T21" fmla="*/ 281 h 385"/>
                <a:gd name="T22" fmla="*/ 303 w 349"/>
                <a:gd name="T23" fmla="*/ 287 h 385"/>
                <a:gd name="T24" fmla="*/ 301 w 349"/>
                <a:gd name="T25" fmla="*/ 309 h 385"/>
                <a:gd name="T26" fmla="*/ 295 w 349"/>
                <a:gd name="T27" fmla="*/ 354 h 385"/>
                <a:gd name="T28" fmla="*/ 312 w 349"/>
                <a:gd name="T29" fmla="*/ 366 h 385"/>
                <a:gd name="T30" fmla="*/ 318 w 349"/>
                <a:gd name="T31" fmla="*/ 385 h 385"/>
                <a:gd name="T32" fmla="*/ 297 w 349"/>
                <a:gd name="T33" fmla="*/ 373 h 385"/>
                <a:gd name="T34" fmla="*/ 276 w 349"/>
                <a:gd name="T35" fmla="*/ 362 h 385"/>
                <a:gd name="T36" fmla="*/ 261 w 349"/>
                <a:gd name="T37" fmla="*/ 357 h 385"/>
                <a:gd name="T38" fmla="*/ 241 w 349"/>
                <a:gd name="T39" fmla="*/ 345 h 385"/>
                <a:gd name="T40" fmla="*/ 221 w 349"/>
                <a:gd name="T41" fmla="*/ 344 h 385"/>
                <a:gd name="T42" fmla="*/ 214 w 349"/>
                <a:gd name="T43" fmla="*/ 336 h 385"/>
                <a:gd name="T44" fmla="*/ 194 w 349"/>
                <a:gd name="T45" fmla="*/ 338 h 385"/>
                <a:gd name="T46" fmla="*/ 181 w 349"/>
                <a:gd name="T47" fmla="*/ 340 h 385"/>
                <a:gd name="T48" fmla="*/ 177 w 349"/>
                <a:gd name="T49" fmla="*/ 307 h 385"/>
                <a:gd name="T50" fmla="*/ 178 w 349"/>
                <a:gd name="T51" fmla="*/ 282 h 385"/>
                <a:gd name="T52" fmla="*/ 175 w 349"/>
                <a:gd name="T53" fmla="*/ 261 h 385"/>
                <a:gd name="T54" fmla="*/ 154 w 349"/>
                <a:gd name="T55" fmla="*/ 253 h 385"/>
                <a:gd name="T56" fmla="*/ 144 w 349"/>
                <a:gd name="T57" fmla="*/ 257 h 385"/>
                <a:gd name="T58" fmla="*/ 128 w 349"/>
                <a:gd name="T59" fmla="*/ 270 h 385"/>
                <a:gd name="T60" fmla="*/ 115 w 349"/>
                <a:gd name="T61" fmla="*/ 273 h 385"/>
                <a:gd name="T62" fmla="*/ 97 w 349"/>
                <a:gd name="T63" fmla="*/ 277 h 385"/>
                <a:gd name="T64" fmla="*/ 85 w 349"/>
                <a:gd name="T65" fmla="*/ 260 h 385"/>
                <a:gd name="T66" fmla="*/ 76 w 349"/>
                <a:gd name="T67" fmla="*/ 232 h 385"/>
                <a:gd name="T68" fmla="*/ 15 w 349"/>
                <a:gd name="T69" fmla="*/ 234 h 385"/>
                <a:gd name="T70" fmla="*/ 2 w 349"/>
                <a:gd name="T71" fmla="*/ 236 h 385"/>
                <a:gd name="T72" fmla="*/ 5 w 349"/>
                <a:gd name="T73" fmla="*/ 228 h 385"/>
                <a:gd name="T74" fmla="*/ 8 w 349"/>
                <a:gd name="T75" fmla="*/ 213 h 385"/>
                <a:gd name="T76" fmla="*/ 20 w 349"/>
                <a:gd name="T77" fmla="*/ 211 h 385"/>
                <a:gd name="T78" fmla="*/ 36 w 349"/>
                <a:gd name="T79" fmla="*/ 203 h 385"/>
                <a:gd name="T80" fmla="*/ 44 w 349"/>
                <a:gd name="T81" fmla="*/ 213 h 385"/>
                <a:gd name="T82" fmla="*/ 66 w 349"/>
                <a:gd name="T83" fmla="*/ 190 h 385"/>
                <a:gd name="T84" fmla="*/ 70 w 349"/>
                <a:gd name="T85" fmla="*/ 166 h 385"/>
                <a:gd name="T86" fmla="*/ 86 w 349"/>
                <a:gd name="T87" fmla="*/ 135 h 385"/>
                <a:gd name="T88" fmla="*/ 101 w 349"/>
                <a:gd name="T89" fmla="*/ 118 h 385"/>
                <a:gd name="T90" fmla="*/ 104 w 349"/>
                <a:gd name="T91" fmla="*/ 103 h 385"/>
                <a:gd name="T92" fmla="*/ 105 w 349"/>
                <a:gd name="T93" fmla="*/ 73 h 385"/>
                <a:gd name="T94" fmla="*/ 114 w 349"/>
                <a:gd name="T95" fmla="*/ 49 h 385"/>
                <a:gd name="T96" fmla="*/ 117 w 349"/>
                <a:gd name="T97" fmla="*/ 22 h 385"/>
                <a:gd name="T98" fmla="*/ 134 w 349"/>
                <a:gd name="T99" fmla="*/ 5 h 385"/>
                <a:gd name="T100" fmla="*/ 161 w 349"/>
                <a:gd name="T101" fmla="*/ 20 h 385"/>
                <a:gd name="T102" fmla="*/ 188 w 349"/>
                <a:gd name="T103" fmla="*/ 26 h 385"/>
                <a:gd name="T104" fmla="*/ 196 w 349"/>
                <a:gd name="T105" fmla="*/ 11 h 385"/>
                <a:gd name="T106" fmla="*/ 224 w 349"/>
                <a:gd name="T107" fmla="*/ 3 h 385"/>
                <a:gd name="T108" fmla="*/ 238 w 349"/>
                <a:gd name="T109" fmla="*/ 7 h 385"/>
                <a:gd name="T110" fmla="*/ 247 w 349"/>
                <a:gd name="T111" fmla="*/ 0 h 385"/>
                <a:gd name="T112" fmla="*/ 273 w 349"/>
                <a:gd name="T113" fmla="*/ 3 h 385"/>
                <a:gd name="T114" fmla="*/ 290 w 349"/>
                <a:gd name="T115" fmla="*/ 18 h 385"/>
                <a:gd name="T116" fmla="*/ 303 w 349"/>
                <a:gd name="T117" fmla="*/ 17 h 385"/>
                <a:gd name="T118" fmla="*/ 322 w 349"/>
                <a:gd name="T119" fmla="*/ 14 h 385"/>
                <a:gd name="T120" fmla="*/ 343 w 349"/>
                <a:gd name="T121" fmla="*/ 37 h 3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349" h="385">
                  <a:moveTo>
                    <a:pt x="343" y="37"/>
                  </a:moveTo>
                  <a:lnTo>
                    <a:pt x="342" y="61"/>
                  </a:lnTo>
                  <a:lnTo>
                    <a:pt x="349" y="64"/>
                  </a:lnTo>
                  <a:lnTo>
                    <a:pt x="343" y="71"/>
                  </a:lnTo>
                  <a:lnTo>
                    <a:pt x="336" y="77"/>
                  </a:lnTo>
                  <a:lnTo>
                    <a:pt x="329" y="87"/>
                  </a:lnTo>
                  <a:lnTo>
                    <a:pt x="325" y="97"/>
                  </a:lnTo>
                  <a:lnTo>
                    <a:pt x="324" y="114"/>
                  </a:lnTo>
                  <a:lnTo>
                    <a:pt x="320" y="122"/>
                  </a:lnTo>
                  <a:lnTo>
                    <a:pt x="320" y="137"/>
                  </a:lnTo>
                  <a:lnTo>
                    <a:pt x="314" y="143"/>
                  </a:lnTo>
                  <a:lnTo>
                    <a:pt x="314" y="155"/>
                  </a:lnTo>
                  <a:lnTo>
                    <a:pt x="311" y="157"/>
                  </a:lnTo>
                  <a:lnTo>
                    <a:pt x="310" y="168"/>
                  </a:lnTo>
                  <a:lnTo>
                    <a:pt x="314" y="178"/>
                  </a:lnTo>
                  <a:lnTo>
                    <a:pt x="315" y="203"/>
                  </a:lnTo>
                  <a:lnTo>
                    <a:pt x="318" y="222"/>
                  </a:lnTo>
                  <a:lnTo>
                    <a:pt x="316" y="233"/>
                  </a:lnTo>
                  <a:lnTo>
                    <a:pt x="320" y="245"/>
                  </a:lnTo>
                  <a:lnTo>
                    <a:pt x="330" y="256"/>
                  </a:lnTo>
                  <a:lnTo>
                    <a:pt x="340" y="283"/>
                  </a:lnTo>
                  <a:lnTo>
                    <a:pt x="332" y="281"/>
                  </a:lnTo>
                  <a:lnTo>
                    <a:pt x="308" y="284"/>
                  </a:lnTo>
                  <a:lnTo>
                    <a:pt x="303" y="287"/>
                  </a:lnTo>
                  <a:lnTo>
                    <a:pt x="297" y="300"/>
                  </a:lnTo>
                  <a:lnTo>
                    <a:pt x="301" y="309"/>
                  </a:lnTo>
                  <a:lnTo>
                    <a:pt x="297" y="334"/>
                  </a:lnTo>
                  <a:lnTo>
                    <a:pt x="295" y="354"/>
                  </a:lnTo>
                  <a:lnTo>
                    <a:pt x="300" y="358"/>
                  </a:lnTo>
                  <a:lnTo>
                    <a:pt x="312" y="366"/>
                  </a:lnTo>
                  <a:lnTo>
                    <a:pt x="317" y="363"/>
                  </a:lnTo>
                  <a:lnTo>
                    <a:pt x="318" y="385"/>
                  </a:lnTo>
                  <a:lnTo>
                    <a:pt x="304" y="385"/>
                  </a:lnTo>
                  <a:lnTo>
                    <a:pt x="297" y="373"/>
                  </a:lnTo>
                  <a:lnTo>
                    <a:pt x="290" y="364"/>
                  </a:lnTo>
                  <a:lnTo>
                    <a:pt x="276" y="362"/>
                  </a:lnTo>
                  <a:lnTo>
                    <a:pt x="273" y="351"/>
                  </a:lnTo>
                  <a:lnTo>
                    <a:pt x="261" y="357"/>
                  </a:lnTo>
                  <a:lnTo>
                    <a:pt x="247" y="354"/>
                  </a:lnTo>
                  <a:lnTo>
                    <a:pt x="241" y="345"/>
                  </a:lnTo>
                  <a:lnTo>
                    <a:pt x="229" y="343"/>
                  </a:lnTo>
                  <a:lnTo>
                    <a:pt x="221" y="344"/>
                  </a:lnTo>
                  <a:lnTo>
                    <a:pt x="220" y="337"/>
                  </a:lnTo>
                  <a:lnTo>
                    <a:pt x="214" y="336"/>
                  </a:lnTo>
                  <a:lnTo>
                    <a:pt x="205" y="335"/>
                  </a:lnTo>
                  <a:lnTo>
                    <a:pt x="194" y="338"/>
                  </a:lnTo>
                  <a:lnTo>
                    <a:pt x="186" y="338"/>
                  </a:lnTo>
                  <a:lnTo>
                    <a:pt x="181" y="340"/>
                  </a:lnTo>
                  <a:lnTo>
                    <a:pt x="183" y="315"/>
                  </a:lnTo>
                  <a:lnTo>
                    <a:pt x="177" y="307"/>
                  </a:lnTo>
                  <a:lnTo>
                    <a:pt x="176" y="294"/>
                  </a:lnTo>
                  <a:lnTo>
                    <a:pt x="178" y="282"/>
                  </a:lnTo>
                  <a:lnTo>
                    <a:pt x="175" y="274"/>
                  </a:lnTo>
                  <a:lnTo>
                    <a:pt x="175" y="261"/>
                  </a:lnTo>
                  <a:lnTo>
                    <a:pt x="153" y="261"/>
                  </a:lnTo>
                  <a:lnTo>
                    <a:pt x="154" y="253"/>
                  </a:lnTo>
                  <a:lnTo>
                    <a:pt x="145" y="254"/>
                  </a:lnTo>
                  <a:lnTo>
                    <a:pt x="144" y="257"/>
                  </a:lnTo>
                  <a:lnTo>
                    <a:pt x="132" y="258"/>
                  </a:lnTo>
                  <a:lnTo>
                    <a:pt x="128" y="270"/>
                  </a:lnTo>
                  <a:lnTo>
                    <a:pt x="125" y="275"/>
                  </a:lnTo>
                  <a:lnTo>
                    <a:pt x="115" y="273"/>
                  </a:lnTo>
                  <a:lnTo>
                    <a:pt x="109" y="275"/>
                  </a:lnTo>
                  <a:lnTo>
                    <a:pt x="97" y="277"/>
                  </a:lnTo>
                  <a:lnTo>
                    <a:pt x="90" y="266"/>
                  </a:lnTo>
                  <a:lnTo>
                    <a:pt x="85" y="260"/>
                  </a:lnTo>
                  <a:lnTo>
                    <a:pt x="80" y="247"/>
                  </a:lnTo>
                  <a:lnTo>
                    <a:pt x="76" y="232"/>
                  </a:lnTo>
                  <a:lnTo>
                    <a:pt x="22" y="231"/>
                  </a:lnTo>
                  <a:lnTo>
                    <a:pt x="15" y="234"/>
                  </a:lnTo>
                  <a:lnTo>
                    <a:pt x="10" y="233"/>
                  </a:lnTo>
                  <a:lnTo>
                    <a:pt x="2" y="236"/>
                  </a:lnTo>
                  <a:lnTo>
                    <a:pt x="0" y="230"/>
                  </a:lnTo>
                  <a:lnTo>
                    <a:pt x="5" y="228"/>
                  </a:lnTo>
                  <a:lnTo>
                    <a:pt x="5" y="218"/>
                  </a:lnTo>
                  <a:lnTo>
                    <a:pt x="8" y="213"/>
                  </a:lnTo>
                  <a:lnTo>
                    <a:pt x="15" y="209"/>
                  </a:lnTo>
                  <a:lnTo>
                    <a:pt x="20" y="211"/>
                  </a:lnTo>
                  <a:lnTo>
                    <a:pt x="26" y="203"/>
                  </a:lnTo>
                  <a:lnTo>
                    <a:pt x="36" y="203"/>
                  </a:lnTo>
                  <a:lnTo>
                    <a:pt x="37" y="209"/>
                  </a:lnTo>
                  <a:lnTo>
                    <a:pt x="44" y="213"/>
                  </a:lnTo>
                  <a:lnTo>
                    <a:pt x="55" y="200"/>
                  </a:lnTo>
                  <a:lnTo>
                    <a:pt x="66" y="190"/>
                  </a:lnTo>
                  <a:lnTo>
                    <a:pt x="70" y="183"/>
                  </a:lnTo>
                  <a:lnTo>
                    <a:pt x="70" y="166"/>
                  </a:lnTo>
                  <a:lnTo>
                    <a:pt x="78" y="146"/>
                  </a:lnTo>
                  <a:lnTo>
                    <a:pt x="86" y="135"/>
                  </a:lnTo>
                  <a:lnTo>
                    <a:pt x="98" y="125"/>
                  </a:lnTo>
                  <a:lnTo>
                    <a:pt x="101" y="118"/>
                  </a:lnTo>
                  <a:lnTo>
                    <a:pt x="101" y="111"/>
                  </a:lnTo>
                  <a:lnTo>
                    <a:pt x="104" y="103"/>
                  </a:lnTo>
                  <a:lnTo>
                    <a:pt x="103" y="92"/>
                  </a:lnTo>
                  <a:lnTo>
                    <a:pt x="105" y="73"/>
                  </a:lnTo>
                  <a:lnTo>
                    <a:pt x="109" y="60"/>
                  </a:lnTo>
                  <a:lnTo>
                    <a:pt x="114" y="49"/>
                  </a:lnTo>
                  <a:lnTo>
                    <a:pt x="115" y="37"/>
                  </a:lnTo>
                  <a:lnTo>
                    <a:pt x="117" y="22"/>
                  </a:lnTo>
                  <a:lnTo>
                    <a:pt x="124" y="11"/>
                  </a:lnTo>
                  <a:lnTo>
                    <a:pt x="134" y="5"/>
                  </a:lnTo>
                  <a:lnTo>
                    <a:pt x="149" y="12"/>
                  </a:lnTo>
                  <a:lnTo>
                    <a:pt x="161" y="20"/>
                  </a:lnTo>
                  <a:lnTo>
                    <a:pt x="174" y="22"/>
                  </a:lnTo>
                  <a:lnTo>
                    <a:pt x="188" y="26"/>
                  </a:lnTo>
                  <a:lnTo>
                    <a:pt x="193" y="13"/>
                  </a:lnTo>
                  <a:lnTo>
                    <a:pt x="196" y="11"/>
                  </a:lnTo>
                  <a:lnTo>
                    <a:pt x="204" y="14"/>
                  </a:lnTo>
                  <a:lnTo>
                    <a:pt x="224" y="3"/>
                  </a:lnTo>
                  <a:lnTo>
                    <a:pt x="232" y="8"/>
                  </a:lnTo>
                  <a:lnTo>
                    <a:pt x="238" y="7"/>
                  </a:lnTo>
                  <a:lnTo>
                    <a:pt x="240" y="2"/>
                  </a:lnTo>
                  <a:lnTo>
                    <a:pt x="247" y="0"/>
                  </a:lnTo>
                  <a:lnTo>
                    <a:pt x="261" y="2"/>
                  </a:lnTo>
                  <a:lnTo>
                    <a:pt x="273" y="3"/>
                  </a:lnTo>
                  <a:lnTo>
                    <a:pt x="279" y="1"/>
                  </a:lnTo>
                  <a:lnTo>
                    <a:pt x="290" y="18"/>
                  </a:lnTo>
                  <a:lnTo>
                    <a:pt x="298" y="20"/>
                  </a:lnTo>
                  <a:lnTo>
                    <a:pt x="303" y="17"/>
                  </a:lnTo>
                  <a:lnTo>
                    <a:pt x="312" y="18"/>
                  </a:lnTo>
                  <a:lnTo>
                    <a:pt x="322" y="14"/>
                  </a:lnTo>
                  <a:lnTo>
                    <a:pt x="326" y="23"/>
                  </a:lnTo>
                  <a:lnTo>
                    <a:pt x="343" y="37"/>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36" name="Freeform 35"/>
            <p:cNvSpPr>
              <a:spLocks/>
            </p:cNvSpPr>
            <p:nvPr/>
          </p:nvSpPr>
          <p:spPr bwMode="auto">
            <a:xfrm>
              <a:off x="5264492" y="4127747"/>
              <a:ext cx="223175" cy="282693"/>
            </a:xfrm>
            <a:custGeom>
              <a:avLst/>
              <a:gdLst>
                <a:gd name="T0" fmla="*/ 35 w 135"/>
                <a:gd name="T1" fmla="*/ 177 h 182"/>
                <a:gd name="T2" fmla="*/ 28 w 135"/>
                <a:gd name="T3" fmla="*/ 170 h 182"/>
                <a:gd name="T4" fmla="*/ 22 w 135"/>
                <a:gd name="T5" fmla="*/ 173 h 182"/>
                <a:gd name="T6" fmla="*/ 15 w 135"/>
                <a:gd name="T7" fmla="*/ 182 h 182"/>
                <a:gd name="T8" fmla="*/ 0 w 135"/>
                <a:gd name="T9" fmla="*/ 160 h 182"/>
                <a:gd name="T10" fmla="*/ 14 w 135"/>
                <a:gd name="T11" fmla="*/ 149 h 182"/>
                <a:gd name="T12" fmla="*/ 7 w 135"/>
                <a:gd name="T13" fmla="*/ 135 h 182"/>
                <a:gd name="T14" fmla="*/ 14 w 135"/>
                <a:gd name="T15" fmla="*/ 130 h 182"/>
                <a:gd name="T16" fmla="*/ 26 w 135"/>
                <a:gd name="T17" fmla="*/ 127 h 182"/>
                <a:gd name="T18" fmla="*/ 27 w 135"/>
                <a:gd name="T19" fmla="*/ 118 h 182"/>
                <a:gd name="T20" fmla="*/ 37 w 135"/>
                <a:gd name="T21" fmla="*/ 128 h 182"/>
                <a:gd name="T22" fmla="*/ 53 w 135"/>
                <a:gd name="T23" fmla="*/ 129 h 182"/>
                <a:gd name="T24" fmla="*/ 59 w 135"/>
                <a:gd name="T25" fmla="*/ 119 h 182"/>
                <a:gd name="T26" fmla="*/ 61 w 135"/>
                <a:gd name="T27" fmla="*/ 105 h 182"/>
                <a:gd name="T28" fmla="*/ 60 w 135"/>
                <a:gd name="T29" fmla="*/ 89 h 182"/>
                <a:gd name="T30" fmla="*/ 51 w 135"/>
                <a:gd name="T31" fmla="*/ 77 h 182"/>
                <a:gd name="T32" fmla="*/ 59 w 135"/>
                <a:gd name="T33" fmla="*/ 53 h 182"/>
                <a:gd name="T34" fmla="*/ 54 w 135"/>
                <a:gd name="T35" fmla="*/ 48 h 182"/>
                <a:gd name="T36" fmla="*/ 40 w 135"/>
                <a:gd name="T37" fmla="*/ 50 h 182"/>
                <a:gd name="T38" fmla="*/ 35 w 135"/>
                <a:gd name="T39" fmla="*/ 39 h 182"/>
                <a:gd name="T40" fmla="*/ 37 w 135"/>
                <a:gd name="T41" fmla="*/ 30 h 182"/>
                <a:gd name="T42" fmla="*/ 60 w 135"/>
                <a:gd name="T43" fmla="*/ 31 h 182"/>
                <a:gd name="T44" fmla="*/ 75 w 135"/>
                <a:gd name="T45" fmla="*/ 37 h 182"/>
                <a:gd name="T46" fmla="*/ 89 w 135"/>
                <a:gd name="T47" fmla="*/ 41 h 182"/>
                <a:gd name="T48" fmla="*/ 91 w 135"/>
                <a:gd name="T49" fmla="*/ 30 h 182"/>
                <a:gd name="T50" fmla="*/ 100 w 135"/>
                <a:gd name="T51" fmla="*/ 11 h 182"/>
                <a:gd name="T52" fmla="*/ 111 w 135"/>
                <a:gd name="T53" fmla="*/ 0 h 182"/>
                <a:gd name="T54" fmla="*/ 123 w 135"/>
                <a:gd name="T55" fmla="*/ 3 h 182"/>
                <a:gd name="T56" fmla="*/ 135 w 135"/>
                <a:gd name="T57" fmla="*/ 5 h 182"/>
                <a:gd name="T58" fmla="*/ 134 w 135"/>
                <a:gd name="T59" fmla="*/ 17 h 182"/>
                <a:gd name="T60" fmla="*/ 129 w 135"/>
                <a:gd name="T61" fmla="*/ 28 h 182"/>
                <a:gd name="T62" fmla="*/ 125 w 135"/>
                <a:gd name="T63" fmla="*/ 41 h 182"/>
                <a:gd name="T64" fmla="*/ 123 w 135"/>
                <a:gd name="T65" fmla="*/ 60 h 182"/>
                <a:gd name="T66" fmla="*/ 124 w 135"/>
                <a:gd name="T67" fmla="*/ 71 h 182"/>
                <a:gd name="T68" fmla="*/ 121 w 135"/>
                <a:gd name="T69" fmla="*/ 79 h 182"/>
                <a:gd name="T70" fmla="*/ 121 w 135"/>
                <a:gd name="T71" fmla="*/ 86 h 182"/>
                <a:gd name="T72" fmla="*/ 118 w 135"/>
                <a:gd name="T73" fmla="*/ 93 h 182"/>
                <a:gd name="T74" fmla="*/ 106 w 135"/>
                <a:gd name="T75" fmla="*/ 103 h 182"/>
                <a:gd name="T76" fmla="*/ 98 w 135"/>
                <a:gd name="T77" fmla="*/ 114 h 182"/>
                <a:gd name="T78" fmla="*/ 90 w 135"/>
                <a:gd name="T79" fmla="*/ 134 h 182"/>
                <a:gd name="T80" fmla="*/ 90 w 135"/>
                <a:gd name="T81" fmla="*/ 151 h 182"/>
                <a:gd name="T82" fmla="*/ 86 w 135"/>
                <a:gd name="T83" fmla="*/ 158 h 182"/>
                <a:gd name="T84" fmla="*/ 75 w 135"/>
                <a:gd name="T85" fmla="*/ 168 h 182"/>
                <a:gd name="T86" fmla="*/ 64 w 135"/>
                <a:gd name="T87" fmla="*/ 181 h 182"/>
                <a:gd name="T88" fmla="*/ 57 w 135"/>
                <a:gd name="T89" fmla="*/ 177 h 182"/>
                <a:gd name="T90" fmla="*/ 56 w 135"/>
                <a:gd name="T91" fmla="*/ 171 h 182"/>
                <a:gd name="T92" fmla="*/ 46 w 135"/>
                <a:gd name="T93" fmla="*/ 171 h 182"/>
                <a:gd name="T94" fmla="*/ 40 w 135"/>
                <a:gd name="T95" fmla="*/ 179 h 182"/>
                <a:gd name="T96" fmla="*/ 35 w 135"/>
                <a:gd name="T97" fmla="*/ 177 h 1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35" h="182">
                  <a:moveTo>
                    <a:pt x="35" y="177"/>
                  </a:moveTo>
                  <a:lnTo>
                    <a:pt x="28" y="170"/>
                  </a:lnTo>
                  <a:lnTo>
                    <a:pt x="22" y="173"/>
                  </a:lnTo>
                  <a:lnTo>
                    <a:pt x="15" y="182"/>
                  </a:lnTo>
                  <a:lnTo>
                    <a:pt x="0" y="160"/>
                  </a:lnTo>
                  <a:lnTo>
                    <a:pt x="14" y="149"/>
                  </a:lnTo>
                  <a:lnTo>
                    <a:pt x="7" y="135"/>
                  </a:lnTo>
                  <a:lnTo>
                    <a:pt x="14" y="130"/>
                  </a:lnTo>
                  <a:lnTo>
                    <a:pt x="26" y="127"/>
                  </a:lnTo>
                  <a:lnTo>
                    <a:pt x="27" y="118"/>
                  </a:lnTo>
                  <a:lnTo>
                    <a:pt x="37" y="128"/>
                  </a:lnTo>
                  <a:lnTo>
                    <a:pt x="53" y="129"/>
                  </a:lnTo>
                  <a:lnTo>
                    <a:pt x="59" y="119"/>
                  </a:lnTo>
                  <a:lnTo>
                    <a:pt x="61" y="105"/>
                  </a:lnTo>
                  <a:lnTo>
                    <a:pt x="60" y="89"/>
                  </a:lnTo>
                  <a:lnTo>
                    <a:pt x="51" y="77"/>
                  </a:lnTo>
                  <a:lnTo>
                    <a:pt x="59" y="53"/>
                  </a:lnTo>
                  <a:lnTo>
                    <a:pt x="54" y="48"/>
                  </a:lnTo>
                  <a:lnTo>
                    <a:pt x="40" y="50"/>
                  </a:lnTo>
                  <a:lnTo>
                    <a:pt x="35" y="39"/>
                  </a:lnTo>
                  <a:lnTo>
                    <a:pt x="37" y="30"/>
                  </a:lnTo>
                  <a:lnTo>
                    <a:pt x="60" y="31"/>
                  </a:lnTo>
                  <a:lnTo>
                    <a:pt x="75" y="37"/>
                  </a:lnTo>
                  <a:lnTo>
                    <a:pt x="89" y="41"/>
                  </a:lnTo>
                  <a:lnTo>
                    <a:pt x="91" y="30"/>
                  </a:lnTo>
                  <a:lnTo>
                    <a:pt x="100" y="11"/>
                  </a:lnTo>
                  <a:lnTo>
                    <a:pt x="111" y="0"/>
                  </a:lnTo>
                  <a:lnTo>
                    <a:pt x="123" y="3"/>
                  </a:lnTo>
                  <a:lnTo>
                    <a:pt x="135" y="5"/>
                  </a:lnTo>
                  <a:lnTo>
                    <a:pt x="134" y="17"/>
                  </a:lnTo>
                  <a:lnTo>
                    <a:pt x="129" y="28"/>
                  </a:lnTo>
                  <a:lnTo>
                    <a:pt x="125" y="41"/>
                  </a:lnTo>
                  <a:lnTo>
                    <a:pt x="123" y="60"/>
                  </a:lnTo>
                  <a:lnTo>
                    <a:pt x="124" y="71"/>
                  </a:lnTo>
                  <a:lnTo>
                    <a:pt x="121" y="79"/>
                  </a:lnTo>
                  <a:lnTo>
                    <a:pt x="121" y="86"/>
                  </a:lnTo>
                  <a:lnTo>
                    <a:pt x="118" y="93"/>
                  </a:lnTo>
                  <a:lnTo>
                    <a:pt x="106" y="103"/>
                  </a:lnTo>
                  <a:lnTo>
                    <a:pt x="98" y="114"/>
                  </a:lnTo>
                  <a:lnTo>
                    <a:pt x="90" y="134"/>
                  </a:lnTo>
                  <a:lnTo>
                    <a:pt x="90" y="151"/>
                  </a:lnTo>
                  <a:lnTo>
                    <a:pt x="86" y="158"/>
                  </a:lnTo>
                  <a:lnTo>
                    <a:pt x="75" y="168"/>
                  </a:lnTo>
                  <a:lnTo>
                    <a:pt x="64" y="181"/>
                  </a:lnTo>
                  <a:lnTo>
                    <a:pt x="57" y="177"/>
                  </a:lnTo>
                  <a:lnTo>
                    <a:pt x="56" y="171"/>
                  </a:lnTo>
                  <a:lnTo>
                    <a:pt x="46" y="171"/>
                  </a:lnTo>
                  <a:lnTo>
                    <a:pt x="40" y="179"/>
                  </a:lnTo>
                  <a:lnTo>
                    <a:pt x="35" y="177"/>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37" name="Freeform 36"/>
            <p:cNvSpPr>
              <a:spLocks/>
            </p:cNvSpPr>
            <p:nvPr/>
          </p:nvSpPr>
          <p:spPr bwMode="auto">
            <a:xfrm>
              <a:off x="5862932" y="3097936"/>
              <a:ext cx="51247" cy="21745"/>
            </a:xfrm>
            <a:custGeom>
              <a:avLst/>
              <a:gdLst>
                <a:gd name="T0" fmla="*/ 0 w 31"/>
                <a:gd name="T1" fmla="*/ 11 h 14"/>
                <a:gd name="T2" fmla="*/ 1 w 31"/>
                <a:gd name="T3" fmla="*/ 11 h 14"/>
                <a:gd name="T4" fmla="*/ 3 w 31"/>
                <a:gd name="T5" fmla="*/ 6 h 14"/>
                <a:gd name="T6" fmla="*/ 16 w 31"/>
                <a:gd name="T7" fmla="*/ 6 h 14"/>
                <a:gd name="T8" fmla="*/ 31 w 31"/>
                <a:gd name="T9" fmla="*/ 0 h 14"/>
                <a:gd name="T10" fmla="*/ 20 w 31"/>
                <a:gd name="T11" fmla="*/ 9 h 14"/>
                <a:gd name="T12" fmla="*/ 22 w 31"/>
                <a:gd name="T13" fmla="*/ 12 h 14"/>
                <a:gd name="T14" fmla="*/ 20 w 31"/>
                <a:gd name="T15" fmla="*/ 12 h 14"/>
                <a:gd name="T16" fmla="*/ 17 w 31"/>
                <a:gd name="T17" fmla="*/ 13 h 14"/>
                <a:gd name="T18" fmla="*/ 14 w 31"/>
                <a:gd name="T19" fmla="*/ 13 h 14"/>
                <a:gd name="T20" fmla="*/ 13 w 31"/>
                <a:gd name="T21" fmla="*/ 14 h 14"/>
                <a:gd name="T22" fmla="*/ 13 w 31"/>
                <a:gd name="T23" fmla="*/ 12 h 14"/>
                <a:gd name="T24" fmla="*/ 11 w 31"/>
                <a:gd name="T25" fmla="*/ 10 h 14"/>
                <a:gd name="T26" fmla="*/ 8 w 31"/>
                <a:gd name="T27" fmla="*/ 10 h 14"/>
                <a:gd name="T28" fmla="*/ 4 w 31"/>
                <a:gd name="T29" fmla="*/ 12 h 14"/>
                <a:gd name="T30" fmla="*/ 0 w 31"/>
                <a:gd name="T31" fmla="*/ 11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1" h="14">
                  <a:moveTo>
                    <a:pt x="0" y="11"/>
                  </a:moveTo>
                  <a:lnTo>
                    <a:pt x="1" y="11"/>
                  </a:lnTo>
                  <a:lnTo>
                    <a:pt x="3" y="6"/>
                  </a:lnTo>
                  <a:lnTo>
                    <a:pt x="16" y="6"/>
                  </a:lnTo>
                  <a:lnTo>
                    <a:pt x="31" y="0"/>
                  </a:lnTo>
                  <a:lnTo>
                    <a:pt x="20" y="9"/>
                  </a:lnTo>
                  <a:lnTo>
                    <a:pt x="22" y="12"/>
                  </a:lnTo>
                  <a:lnTo>
                    <a:pt x="20" y="12"/>
                  </a:lnTo>
                  <a:lnTo>
                    <a:pt x="17" y="13"/>
                  </a:lnTo>
                  <a:lnTo>
                    <a:pt x="14" y="13"/>
                  </a:lnTo>
                  <a:lnTo>
                    <a:pt x="13" y="14"/>
                  </a:lnTo>
                  <a:lnTo>
                    <a:pt x="13" y="12"/>
                  </a:lnTo>
                  <a:lnTo>
                    <a:pt x="11" y="10"/>
                  </a:lnTo>
                  <a:lnTo>
                    <a:pt x="8" y="10"/>
                  </a:lnTo>
                  <a:lnTo>
                    <a:pt x="4" y="12"/>
                  </a:lnTo>
                  <a:lnTo>
                    <a:pt x="0" y="11"/>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38" name="Freeform 37"/>
            <p:cNvSpPr>
              <a:spLocks/>
            </p:cNvSpPr>
            <p:nvPr/>
          </p:nvSpPr>
          <p:spPr bwMode="auto">
            <a:xfrm>
              <a:off x="5849706" y="3113469"/>
              <a:ext cx="51247" cy="18638"/>
            </a:xfrm>
            <a:custGeom>
              <a:avLst/>
              <a:gdLst>
                <a:gd name="T0" fmla="*/ 30 w 31"/>
                <a:gd name="T1" fmla="*/ 2 h 12"/>
                <a:gd name="T2" fmla="*/ 31 w 31"/>
                <a:gd name="T3" fmla="*/ 4 h 12"/>
                <a:gd name="T4" fmla="*/ 14 w 31"/>
                <a:gd name="T5" fmla="*/ 12 h 12"/>
                <a:gd name="T6" fmla="*/ 5 w 31"/>
                <a:gd name="T7" fmla="*/ 10 h 12"/>
                <a:gd name="T8" fmla="*/ 0 w 31"/>
                <a:gd name="T9" fmla="*/ 2 h 12"/>
                <a:gd name="T10" fmla="*/ 8 w 31"/>
                <a:gd name="T11" fmla="*/ 1 h 12"/>
                <a:gd name="T12" fmla="*/ 12 w 31"/>
                <a:gd name="T13" fmla="*/ 2 h 12"/>
                <a:gd name="T14" fmla="*/ 16 w 31"/>
                <a:gd name="T15" fmla="*/ 0 h 12"/>
                <a:gd name="T16" fmla="*/ 19 w 31"/>
                <a:gd name="T17" fmla="*/ 0 h 12"/>
                <a:gd name="T18" fmla="*/ 21 w 31"/>
                <a:gd name="T19" fmla="*/ 2 h 12"/>
                <a:gd name="T20" fmla="*/ 21 w 31"/>
                <a:gd name="T21" fmla="*/ 4 h 12"/>
                <a:gd name="T22" fmla="*/ 22 w 31"/>
                <a:gd name="T23" fmla="*/ 3 h 12"/>
                <a:gd name="T24" fmla="*/ 25 w 31"/>
                <a:gd name="T25" fmla="*/ 3 h 12"/>
                <a:gd name="T26" fmla="*/ 28 w 31"/>
                <a:gd name="T27" fmla="*/ 2 h 12"/>
                <a:gd name="T28" fmla="*/ 30 w 31"/>
                <a:gd name="T29" fmla="*/ 2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1" h="12">
                  <a:moveTo>
                    <a:pt x="30" y="2"/>
                  </a:moveTo>
                  <a:lnTo>
                    <a:pt x="31" y="4"/>
                  </a:lnTo>
                  <a:lnTo>
                    <a:pt x="14" y="12"/>
                  </a:lnTo>
                  <a:lnTo>
                    <a:pt x="5" y="10"/>
                  </a:lnTo>
                  <a:lnTo>
                    <a:pt x="0" y="2"/>
                  </a:lnTo>
                  <a:lnTo>
                    <a:pt x="8" y="1"/>
                  </a:lnTo>
                  <a:lnTo>
                    <a:pt x="12" y="2"/>
                  </a:lnTo>
                  <a:lnTo>
                    <a:pt x="16" y="0"/>
                  </a:lnTo>
                  <a:lnTo>
                    <a:pt x="19" y="0"/>
                  </a:lnTo>
                  <a:lnTo>
                    <a:pt x="21" y="2"/>
                  </a:lnTo>
                  <a:lnTo>
                    <a:pt x="21" y="4"/>
                  </a:lnTo>
                  <a:lnTo>
                    <a:pt x="22" y="3"/>
                  </a:lnTo>
                  <a:lnTo>
                    <a:pt x="25" y="3"/>
                  </a:lnTo>
                  <a:lnTo>
                    <a:pt x="28" y="2"/>
                  </a:lnTo>
                  <a:lnTo>
                    <a:pt x="30" y="2"/>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39" name="Freeform 38"/>
            <p:cNvSpPr>
              <a:spLocks/>
            </p:cNvSpPr>
            <p:nvPr/>
          </p:nvSpPr>
          <p:spPr bwMode="auto">
            <a:xfrm>
              <a:off x="5249614" y="2605554"/>
              <a:ext cx="176886" cy="80769"/>
            </a:xfrm>
            <a:custGeom>
              <a:avLst/>
              <a:gdLst>
                <a:gd name="T0" fmla="*/ 79 w 107"/>
                <a:gd name="T1" fmla="*/ 51 h 52"/>
                <a:gd name="T2" fmla="*/ 71 w 107"/>
                <a:gd name="T3" fmla="*/ 48 h 52"/>
                <a:gd name="T4" fmla="*/ 63 w 107"/>
                <a:gd name="T5" fmla="*/ 49 h 52"/>
                <a:gd name="T6" fmla="*/ 50 w 107"/>
                <a:gd name="T7" fmla="*/ 43 h 52"/>
                <a:gd name="T8" fmla="*/ 45 w 107"/>
                <a:gd name="T9" fmla="*/ 44 h 52"/>
                <a:gd name="T10" fmla="*/ 37 w 107"/>
                <a:gd name="T11" fmla="*/ 52 h 52"/>
                <a:gd name="T12" fmla="*/ 24 w 107"/>
                <a:gd name="T13" fmla="*/ 46 h 52"/>
                <a:gd name="T14" fmla="*/ 14 w 107"/>
                <a:gd name="T15" fmla="*/ 37 h 52"/>
                <a:gd name="T16" fmla="*/ 6 w 107"/>
                <a:gd name="T17" fmla="*/ 32 h 52"/>
                <a:gd name="T18" fmla="*/ 4 w 107"/>
                <a:gd name="T19" fmla="*/ 24 h 52"/>
                <a:gd name="T20" fmla="*/ 0 w 107"/>
                <a:gd name="T21" fmla="*/ 18 h 52"/>
                <a:gd name="T22" fmla="*/ 12 w 107"/>
                <a:gd name="T23" fmla="*/ 13 h 52"/>
                <a:gd name="T24" fmla="*/ 17 w 107"/>
                <a:gd name="T25" fmla="*/ 8 h 52"/>
                <a:gd name="T26" fmla="*/ 28 w 107"/>
                <a:gd name="T27" fmla="*/ 4 h 52"/>
                <a:gd name="T28" fmla="*/ 32 w 107"/>
                <a:gd name="T29" fmla="*/ 0 h 52"/>
                <a:gd name="T30" fmla="*/ 36 w 107"/>
                <a:gd name="T31" fmla="*/ 3 h 52"/>
                <a:gd name="T32" fmla="*/ 43 w 107"/>
                <a:gd name="T33" fmla="*/ 1 h 52"/>
                <a:gd name="T34" fmla="*/ 51 w 107"/>
                <a:gd name="T35" fmla="*/ 7 h 52"/>
                <a:gd name="T36" fmla="*/ 63 w 107"/>
                <a:gd name="T37" fmla="*/ 9 h 52"/>
                <a:gd name="T38" fmla="*/ 63 w 107"/>
                <a:gd name="T39" fmla="*/ 15 h 52"/>
                <a:gd name="T40" fmla="*/ 72 w 107"/>
                <a:gd name="T41" fmla="*/ 19 h 52"/>
                <a:gd name="T42" fmla="*/ 74 w 107"/>
                <a:gd name="T43" fmla="*/ 14 h 52"/>
                <a:gd name="T44" fmla="*/ 85 w 107"/>
                <a:gd name="T45" fmla="*/ 16 h 52"/>
                <a:gd name="T46" fmla="*/ 87 w 107"/>
                <a:gd name="T47" fmla="*/ 22 h 52"/>
                <a:gd name="T48" fmla="*/ 99 w 107"/>
                <a:gd name="T49" fmla="*/ 23 h 52"/>
                <a:gd name="T50" fmla="*/ 107 w 107"/>
                <a:gd name="T51" fmla="*/ 33 h 52"/>
                <a:gd name="T52" fmla="*/ 103 w 107"/>
                <a:gd name="T53" fmla="*/ 33 h 52"/>
                <a:gd name="T54" fmla="*/ 100 w 107"/>
                <a:gd name="T55" fmla="*/ 37 h 52"/>
                <a:gd name="T56" fmla="*/ 97 w 107"/>
                <a:gd name="T57" fmla="*/ 38 h 52"/>
                <a:gd name="T58" fmla="*/ 96 w 107"/>
                <a:gd name="T59" fmla="*/ 42 h 52"/>
                <a:gd name="T60" fmla="*/ 93 w 107"/>
                <a:gd name="T61" fmla="*/ 43 h 52"/>
                <a:gd name="T62" fmla="*/ 93 w 107"/>
                <a:gd name="T63" fmla="*/ 45 h 52"/>
                <a:gd name="T64" fmla="*/ 88 w 107"/>
                <a:gd name="T65" fmla="*/ 47 h 52"/>
                <a:gd name="T66" fmla="*/ 80 w 107"/>
                <a:gd name="T67" fmla="*/ 47 h 52"/>
                <a:gd name="T68" fmla="*/ 79 w 107"/>
                <a:gd name="T69" fmla="*/ 51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07" h="52">
                  <a:moveTo>
                    <a:pt x="79" y="51"/>
                  </a:moveTo>
                  <a:lnTo>
                    <a:pt x="71" y="48"/>
                  </a:lnTo>
                  <a:lnTo>
                    <a:pt x="63" y="49"/>
                  </a:lnTo>
                  <a:lnTo>
                    <a:pt x="50" y="43"/>
                  </a:lnTo>
                  <a:lnTo>
                    <a:pt x="45" y="44"/>
                  </a:lnTo>
                  <a:lnTo>
                    <a:pt x="37" y="52"/>
                  </a:lnTo>
                  <a:lnTo>
                    <a:pt x="24" y="46"/>
                  </a:lnTo>
                  <a:lnTo>
                    <a:pt x="14" y="37"/>
                  </a:lnTo>
                  <a:lnTo>
                    <a:pt x="6" y="32"/>
                  </a:lnTo>
                  <a:lnTo>
                    <a:pt x="4" y="24"/>
                  </a:lnTo>
                  <a:lnTo>
                    <a:pt x="0" y="18"/>
                  </a:lnTo>
                  <a:lnTo>
                    <a:pt x="12" y="13"/>
                  </a:lnTo>
                  <a:lnTo>
                    <a:pt x="17" y="8"/>
                  </a:lnTo>
                  <a:lnTo>
                    <a:pt x="28" y="4"/>
                  </a:lnTo>
                  <a:lnTo>
                    <a:pt x="32" y="0"/>
                  </a:lnTo>
                  <a:lnTo>
                    <a:pt x="36" y="3"/>
                  </a:lnTo>
                  <a:lnTo>
                    <a:pt x="43" y="1"/>
                  </a:lnTo>
                  <a:lnTo>
                    <a:pt x="51" y="7"/>
                  </a:lnTo>
                  <a:lnTo>
                    <a:pt x="63" y="9"/>
                  </a:lnTo>
                  <a:lnTo>
                    <a:pt x="63" y="15"/>
                  </a:lnTo>
                  <a:lnTo>
                    <a:pt x="72" y="19"/>
                  </a:lnTo>
                  <a:lnTo>
                    <a:pt x="74" y="14"/>
                  </a:lnTo>
                  <a:lnTo>
                    <a:pt x="85" y="16"/>
                  </a:lnTo>
                  <a:lnTo>
                    <a:pt x="87" y="22"/>
                  </a:lnTo>
                  <a:lnTo>
                    <a:pt x="99" y="23"/>
                  </a:lnTo>
                  <a:lnTo>
                    <a:pt x="107" y="33"/>
                  </a:lnTo>
                  <a:lnTo>
                    <a:pt x="103" y="33"/>
                  </a:lnTo>
                  <a:lnTo>
                    <a:pt x="100" y="37"/>
                  </a:lnTo>
                  <a:lnTo>
                    <a:pt x="97" y="38"/>
                  </a:lnTo>
                  <a:lnTo>
                    <a:pt x="96" y="42"/>
                  </a:lnTo>
                  <a:lnTo>
                    <a:pt x="93" y="43"/>
                  </a:lnTo>
                  <a:lnTo>
                    <a:pt x="93" y="45"/>
                  </a:lnTo>
                  <a:lnTo>
                    <a:pt x="88" y="47"/>
                  </a:lnTo>
                  <a:lnTo>
                    <a:pt x="80" y="47"/>
                  </a:lnTo>
                  <a:lnTo>
                    <a:pt x="79" y="51"/>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40" name="Freeform 39"/>
            <p:cNvSpPr>
              <a:spLocks/>
            </p:cNvSpPr>
            <p:nvPr/>
          </p:nvSpPr>
          <p:spPr bwMode="auto">
            <a:xfrm>
              <a:off x="6185293" y="3838842"/>
              <a:ext cx="49594" cy="55917"/>
            </a:xfrm>
            <a:custGeom>
              <a:avLst/>
              <a:gdLst>
                <a:gd name="T0" fmla="*/ 25 w 30"/>
                <a:gd name="T1" fmla="*/ 0 h 36"/>
                <a:gd name="T2" fmla="*/ 30 w 30"/>
                <a:gd name="T3" fmla="*/ 6 h 36"/>
                <a:gd name="T4" fmla="*/ 30 w 30"/>
                <a:gd name="T5" fmla="*/ 15 h 36"/>
                <a:gd name="T6" fmla="*/ 20 w 30"/>
                <a:gd name="T7" fmla="*/ 20 h 36"/>
                <a:gd name="T8" fmla="*/ 28 w 30"/>
                <a:gd name="T9" fmla="*/ 25 h 36"/>
                <a:gd name="T10" fmla="*/ 21 w 30"/>
                <a:gd name="T11" fmla="*/ 36 h 36"/>
                <a:gd name="T12" fmla="*/ 17 w 30"/>
                <a:gd name="T13" fmla="*/ 33 h 36"/>
                <a:gd name="T14" fmla="*/ 13 w 30"/>
                <a:gd name="T15" fmla="*/ 34 h 36"/>
                <a:gd name="T16" fmla="*/ 3 w 30"/>
                <a:gd name="T17" fmla="*/ 34 h 36"/>
                <a:gd name="T18" fmla="*/ 2 w 30"/>
                <a:gd name="T19" fmla="*/ 28 h 36"/>
                <a:gd name="T20" fmla="*/ 0 w 30"/>
                <a:gd name="T21" fmla="*/ 22 h 36"/>
                <a:gd name="T22" fmla="*/ 6 w 30"/>
                <a:gd name="T23" fmla="*/ 12 h 36"/>
                <a:gd name="T24" fmla="*/ 12 w 30"/>
                <a:gd name="T25" fmla="*/ 3 h 36"/>
                <a:gd name="T26" fmla="*/ 20 w 30"/>
                <a:gd name="T27" fmla="*/ 5 h 36"/>
                <a:gd name="T28" fmla="*/ 25 w 30"/>
                <a:gd name="T29" fmla="*/ 0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0" h="36">
                  <a:moveTo>
                    <a:pt x="25" y="0"/>
                  </a:moveTo>
                  <a:lnTo>
                    <a:pt x="30" y="6"/>
                  </a:lnTo>
                  <a:lnTo>
                    <a:pt x="30" y="15"/>
                  </a:lnTo>
                  <a:lnTo>
                    <a:pt x="20" y="20"/>
                  </a:lnTo>
                  <a:lnTo>
                    <a:pt x="28" y="25"/>
                  </a:lnTo>
                  <a:lnTo>
                    <a:pt x="21" y="36"/>
                  </a:lnTo>
                  <a:lnTo>
                    <a:pt x="17" y="33"/>
                  </a:lnTo>
                  <a:lnTo>
                    <a:pt x="13" y="34"/>
                  </a:lnTo>
                  <a:lnTo>
                    <a:pt x="3" y="34"/>
                  </a:lnTo>
                  <a:lnTo>
                    <a:pt x="2" y="28"/>
                  </a:lnTo>
                  <a:lnTo>
                    <a:pt x="0" y="22"/>
                  </a:lnTo>
                  <a:lnTo>
                    <a:pt x="6" y="12"/>
                  </a:lnTo>
                  <a:lnTo>
                    <a:pt x="12" y="3"/>
                  </a:lnTo>
                  <a:lnTo>
                    <a:pt x="20" y="5"/>
                  </a:lnTo>
                  <a:lnTo>
                    <a:pt x="25"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41" name="Freeform 40"/>
            <p:cNvSpPr>
              <a:spLocks/>
            </p:cNvSpPr>
            <p:nvPr/>
          </p:nvSpPr>
          <p:spPr bwMode="auto">
            <a:xfrm>
              <a:off x="5203325" y="2451780"/>
              <a:ext cx="44636" cy="40386"/>
            </a:xfrm>
            <a:custGeom>
              <a:avLst/>
              <a:gdLst>
                <a:gd name="T0" fmla="*/ 27 w 27"/>
                <a:gd name="T1" fmla="*/ 10 h 26"/>
                <a:gd name="T2" fmla="*/ 20 w 27"/>
                <a:gd name="T3" fmla="*/ 26 h 26"/>
                <a:gd name="T4" fmla="*/ 3 w 27"/>
                <a:gd name="T5" fmla="*/ 15 h 26"/>
                <a:gd name="T6" fmla="*/ 0 w 27"/>
                <a:gd name="T7" fmla="*/ 6 h 26"/>
                <a:gd name="T8" fmla="*/ 22 w 27"/>
                <a:gd name="T9" fmla="*/ 0 h 26"/>
                <a:gd name="T10" fmla="*/ 27 w 27"/>
                <a:gd name="T11" fmla="*/ 10 h 26"/>
              </a:gdLst>
              <a:ahLst/>
              <a:cxnLst>
                <a:cxn ang="0">
                  <a:pos x="T0" y="T1"/>
                </a:cxn>
                <a:cxn ang="0">
                  <a:pos x="T2" y="T3"/>
                </a:cxn>
                <a:cxn ang="0">
                  <a:pos x="T4" y="T5"/>
                </a:cxn>
                <a:cxn ang="0">
                  <a:pos x="T6" y="T7"/>
                </a:cxn>
                <a:cxn ang="0">
                  <a:pos x="T8" y="T9"/>
                </a:cxn>
                <a:cxn ang="0">
                  <a:pos x="T10" y="T11"/>
                </a:cxn>
              </a:cxnLst>
              <a:rect l="0" t="0" r="r" b="b"/>
              <a:pathLst>
                <a:path w="27" h="26">
                  <a:moveTo>
                    <a:pt x="27" y="10"/>
                  </a:moveTo>
                  <a:lnTo>
                    <a:pt x="20" y="26"/>
                  </a:lnTo>
                  <a:lnTo>
                    <a:pt x="3" y="15"/>
                  </a:lnTo>
                  <a:lnTo>
                    <a:pt x="0" y="6"/>
                  </a:lnTo>
                  <a:lnTo>
                    <a:pt x="22" y="0"/>
                  </a:lnTo>
                  <a:lnTo>
                    <a:pt x="27" y="1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42" name="Freeform 41"/>
            <p:cNvSpPr>
              <a:spLocks/>
            </p:cNvSpPr>
            <p:nvPr/>
          </p:nvSpPr>
          <p:spPr bwMode="auto">
            <a:xfrm>
              <a:off x="5130588" y="2402077"/>
              <a:ext cx="71086" cy="88536"/>
            </a:xfrm>
            <a:custGeom>
              <a:avLst/>
              <a:gdLst>
                <a:gd name="T0" fmla="*/ 43 w 43"/>
                <a:gd name="T1" fmla="*/ 25 h 57"/>
                <a:gd name="T2" fmla="*/ 40 w 43"/>
                <a:gd name="T3" fmla="*/ 33 h 57"/>
                <a:gd name="T4" fmla="*/ 35 w 43"/>
                <a:gd name="T5" fmla="*/ 30 h 57"/>
                <a:gd name="T6" fmla="*/ 25 w 43"/>
                <a:gd name="T7" fmla="*/ 44 h 57"/>
                <a:gd name="T8" fmla="*/ 30 w 43"/>
                <a:gd name="T9" fmla="*/ 54 h 57"/>
                <a:gd name="T10" fmla="*/ 20 w 43"/>
                <a:gd name="T11" fmla="*/ 57 h 57"/>
                <a:gd name="T12" fmla="*/ 8 w 43"/>
                <a:gd name="T13" fmla="*/ 55 h 57"/>
                <a:gd name="T14" fmla="*/ 2 w 43"/>
                <a:gd name="T15" fmla="*/ 44 h 57"/>
                <a:gd name="T16" fmla="*/ 0 w 43"/>
                <a:gd name="T17" fmla="*/ 24 h 57"/>
                <a:gd name="T18" fmla="*/ 2 w 43"/>
                <a:gd name="T19" fmla="*/ 18 h 57"/>
                <a:gd name="T20" fmla="*/ 6 w 43"/>
                <a:gd name="T21" fmla="*/ 12 h 57"/>
                <a:gd name="T22" fmla="*/ 20 w 43"/>
                <a:gd name="T23" fmla="*/ 11 h 57"/>
                <a:gd name="T24" fmla="*/ 25 w 43"/>
                <a:gd name="T25" fmla="*/ 6 h 57"/>
                <a:gd name="T26" fmla="*/ 36 w 43"/>
                <a:gd name="T27" fmla="*/ 0 h 57"/>
                <a:gd name="T28" fmla="*/ 37 w 43"/>
                <a:gd name="T29" fmla="*/ 10 h 57"/>
                <a:gd name="T30" fmla="*/ 32 w 43"/>
                <a:gd name="T31" fmla="*/ 16 h 57"/>
                <a:gd name="T32" fmla="*/ 35 w 43"/>
                <a:gd name="T33" fmla="*/ 22 h 57"/>
                <a:gd name="T34" fmla="*/ 43 w 43"/>
                <a:gd name="T35" fmla="*/ 25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3" h="57">
                  <a:moveTo>
                    <a:pt x="43" y="25"/>
                  </a:moveTo>
                  <a:lnTo>
                    <a:pt x="40" y="33"/>
                  </a:lnTo>
                  <a:lnTo>
                    <a:pt x="35" y="30"/>
                  </a:lnTo>
                  <a:lnTo>
                    <a:pt x="25" y="44"/>
                  </a:lnTo>
                  <a:lnTo>
                    <a:pt x="30" y="54"/>
                  </a:lnTo>
                  <a:lnTo>
                    <a:pt x="20" y="57"/>
                  </a:lnTo>
                  <a:lnTo>
                    <a:pt x="8" y="55"/>
                  </a:lnTo>
                  <a:lnTo>
                    <a:pt x="2" y="44"/>
                  </a:lnTo>
                  <a:lnTo>
                    <a:pt x="0" y="24"/>
                  </a:lnTo>
                  <a:lnTo>
                    <a:pt x="2" y="18"/>
                  </a:lnTo>
                  <a:lnTo>
                    <a:pt x="6" y="12"/>
                  </a:lnTo>
                  <a:lnTo>
                    <a:pt x="20" y="11"/>
                  </a:lnTo>
                  <a:lnTo>
                    <a:pt x="25" y="6"/>
                  </a:lnTo>
                  <a:lnTo>
                    <a:pt x="36" y="0"/>
                  </a:lnTo>
                  <a:lnTo>
                    <a:pt x="37" y="10"/>
                  </a:lnTo>
                  <a:lnTo>
                    <a:pt x="32" y="16"/>
                  </a:lnTo>
                  <a:lnTo>
                    <a:pt x="35" y="22"/>
                  </a:lnTo>
                  <a:lnTo>
                    <a:pt x="43" y="2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43" name="Freeform 42"/>
            <p:cNvSpPr>
              <a:spLocks/>
            </p:cNvSpPr>
            <p:nvPr/>
          </p:nvSpPr>
          <p:spPr bwMode="auto">
            <a:xfrm>
              <a:off x="4672668" y="3051338"/>
              <a:ext cx="610011" cy="582473"/>
            </a:xfrm>
            <a:custGeom>
              <a:avLst/>
              <a:gdLst>
                <a:gd name="T0" fmla="*/ 369 w 369"/>
                <a:gd name="T1" fmla="*/ 283 h 375"/>
                <a:gd name="T2" fmla="*/ 309 w 369"/>
                <a:gd name="T3" fmla="*/ 322 h 375"/>
                <a:gd name="T4" fmla="*/ 257 w 369"/>
                <a:gd name="T5" fmla="*/ 363 h 375"/>
                <a:gd name="T6" fmla="*/ 231 w 369"/>
                <a:gd name="T7" fmla="*/ 372 h 375"/>
                <a:gd name="T8" fmla="*/ 211 w 369"/>
                <a:gd name="T9" fmla="*/ 375 h 375"/>
                <a:gd name="T10" fmla="*/ 211 w 369"/>
                <a:gd name="T11" fmla="*/ 361 h 375"/>
                <a:gd name="T12" fmla="*/ 203 w 369"/>
                <a:gd name="T13" fmla="*/ 358 h 375"/>
                <a:gd name="T14" fmla="*/ 191 w 369"/>
                <a:gd name="T15" fmla="*/ 352 h 375"/>
                <a:gd name="T16" fmla="*/ 187 w 369"/>
                <a:gd name="T17" fmla="*/ 342 h 375"/>
                <a:gd name="T18" fmla="*/ 126 w 369"/>
                <a:gd name="T19" fmla="*/ 297 h 375"/>
                <a:gd name="T20" fmla="*/ 66 w 369"/>
                <a:gd name="T21" fmla="*/ 252 h 375"/>
                <a:gd name="T22" fmla="*/ 0 w 369"/>
                <a:gd name="T23" fmla="*/ 201 h 375"/>
                <a:gd name="T24" fmla="*/ 1 w 369"/>
                <a:gd name="T25" fmla="*/ 197 h 375"/>
                <a:gd name="T26" fmla="*/ 1 w 369"/>
                <a:gd name="T27" fmla="*/ 196 h 375"/>
                <a:gd name="T28" fmla="*/ 1 w 369"/>
                <a:gd name="T29" fmla="*/ 171 h 375"/>
                <a:gd name="T30" fmla="*/ 30 w 369"/>
                <a:gd name="T31" fmla="*/ 156 h 375"/>
                <a:gd name="T32" fmla="*/ 48 w 369"/>
                <a:gd name="T33" fmla="*/ 153 h 375"/>
                <a:gd name="T34" fmla="*/ 62 w 369"/>
                <a:gd name="T35" fmla="*/ 147 h 375"/>
                <a:gd name="T36" fmla="*/ 69 w 369"/>
                <a:gd name="T37" fmla="*/ 137 h 375"/>
                <a:gd name="T38" fmla="*/ 90 w 369"/>
                <a:gd name="T39" fmla="*/ 129 h 375"/>
                <a:gd name="T40" fmla="*/ 91 w 369"/>
                <a:gd name="T41" fmla="*/ 113 h 375"/>
                <a:gd name="T42" fmla="*/ 101 w 369"/>
                <a:gd name="T43" fmla="*/ 112 h 375"/>
                <a:gd name="T44" fmla="*/ 109 w 369"/>
                <a:gd name="T45" fmla="*/ 104 h 375"/>
                <a:gd name="T46" fmla="*/ 132 w 369"/>
                <a:gd name="T47" fmla="*/ 100 h 375"/>
                <a:gd name="T48" fmla="*/ 135 w 369"/>
                <a:gd name="T49" fmla="*/ 92 h 375"/>
                <a:gd name="T50" fmla="*/ 130 w 369"/>
                <a:gd name="T51" fmla="*/ 88 h 375"/>
                <a:gd name="T52" fmla="*/ 124 w 369"/>
                <a:gd name="T53" fmla="*/ 66 h 375"/>
                <a:gd name="T54" fmla="*/ 123 w 369"/>
                <a:gd name="T55" fmla="*/ 53 h 375"/>
                <a:gd name="T56" fmla="*/ 117 w 369"/>
                <a:gd name="T57" fmla="*/ 40 h 375"/>
                <a:gd name="T58" fmla="*/ 134 w 369"/>
                <a:gd name="T59" fmla="*/ 29 h 375"/>
                <a:gd name="T60" fmla="*/ 152 w 369"/>
                <a:gd name="T61" fmla="*/ 25 h 375"/>
                <a:gd name="T62" fmla="*/ 163 w 369"/>
                <a:gd name="T63" fmla="*/ 17 h 375"/>
                <a:gd name="T64" fmla="*/ 179 w 369"/>
                <a:gd name="T65" fmla="*/ 11 h 375"/>
                <a:gd name="T66" fmla="*/ 209 w 369"/>
                <a:gd name="T67" fmla="*/ 7 h 375"/>
                <a:gd name="T68" fmla="*/ 237 w 369"/>
                <a:gd name="T69" fmla="*/ 5 h 375"/>
                <a:gd name="T70" fmla="*/ 246 w 369"/>
                <a:gd name="T71" fmla="*/ 8 h 375"/>
                <a:gd name="T72" fmla="*/ 262 w 369"/>
                <a:gd name="T73" fmla="*/ 0 h 375"/>
                <a:gd name="T74" fmla="*/ 280 w 369"/>
                <a:gd name="T75" fmla="*/ 0 h 375"/>
                <a:gd name="T76" fmla="*/ 287 w 369"/>
                <a:gd name="T77" fmla="*/ 5 h 375"/>
                <a:gd name="T78" fmla="*/ 299 w 369"/>
                <a:gd name="T79" fmla="*/ 3 h 375"/>
                <a:gd name="T80" fmla="*/ 296 w 369"/>
                <a:gd name="T81" fmla="*/ 14 h 375"/>
                <a:gd name="T82" fmla="*/ 299 w 369"/>
                <a:gd name="T83" fmla="*/ 34 h 375"/>
                <a:gd name="T84" fmla="*/ 295 w 369"/>
                <a:gd name="T85" fmla="*/ 51 h 375"/>
                <a:gd name="T86" fmla="*/ 285 w 369"/>
                <a:gd name="T87" fmla="*/ 62 h 375"/>
                <a:gd name="T88" fmla="*/ 287 w 369"/>
                <a:gd name="T89" fmla="*/ 78 h 375"/>
                <a:gd name="T90" fmla="*/ 302 w 369"/>
                <a:gd name="T91" fmla="*/ 90 h 375"/>
                <a:gd name="T92" fmla="*/ 302 w 369"/>
                <a:gd name="T93" fmla="*/ 95 h 375"/>
                <a:gd name="T94" fmla="*/ 313 w 369"/>
                <a:gd name="T95" fmla="*/ 104 h 375"/>
                <a:gd name="T96" fmla="*/ 321 w 369"/>
                <a:gd name="T97" fmla="*/ 141 h 375"/>
                <a:gd name="T98" fmla="*/ 327 w 369"/>
                <a:gd name="T99" fmla="*/ 159 h 375"/>
                <a:gd name="T100" fmla="*/ 329 w 369"/>
                <a:gd name="T101" fmla="*/ 169 h 375"/>
                <a:gd name="T102" fmla="*/ 326 w 369"/>
                <a:gd name="T103" fmla="*/ 186 h 375"/>
                <a:gd name="T104" fmla="*/ 327 w 369"/>
                <a:gd name="T105" fmla="*/ 195 h 375"/>
                <a:gd name="T106" fmla="*/ 325 w 369"/>
                <a:gd name="T107" fmla="*/ 207 h 375"/>
                <a:gd name="T108" fmla="*/ 327 w 369"/>
                <a:gd name="T109" fmla="*/ 220 h 375"/>
                <a:gd name="T110" fmla="*/ 320 w 369"/>
                <a:gd name="T111" fmla="*/ 228 h 375"/>
                <a:gd name="T112" fmla="*/ 331 w 369"/>
                <a:gd name="T113" fmla="*/ 244 h 375"/>
                <a:gd name="T114" fmla="*/ 332 w 369"/>
                <a:gd name="T115" fmla="*/ 252 h 375"/>
                <a:gd name="T116" fmla="*/ 339 w 369"/>
                <a:gd name="T117" fmla="*/ 264 h 375"/>
                <a:gd name="T118" fmla="*/ 347 w 369"/>
                <a:gd name="T119" fmla="*/ 260 h 375"/>
                <a:gd name="T120" fmla="*/ 361 w 369"/>
                <a:gd name="T121" fmla="*/ 270 h 375"/>
                <a:gd name="T122" fmla="*/ 369 w 369"/>
                <a:gd name="T123" fmla="*/ 283 h 3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69" h="375">
                  <a:moveTo>
                    <a:pt x="369" y="283"/>
                  </a:moveTo>
                  <a:lnTo>
                    <a:pt x="309" y="322"/>
                  </a:lnTo>
                  <a:lnTo>
                    <a:pt x="257" y="363"/>
                  </a:lnTo>
                  <a:lnTo>
                    <a:pt x="231" y="372"/>
                  </a:lnTo>
                  <a:lnTo>
                    <a:pt x="211" y="375"/>
                  </a:lnTo>
                  <a:lnTo>
                    <a:pt x="211" y="361"/>
                  </a:lnTo>
                  <a:lnTo>
                    <a:pt x="203" y="358"/>
                  </a:lnTo>
                  <a:lnTo>
                    <a:pt x="191" y="352"/>
                  </a:lnTo>
                  <a:lnTo>
                    <a:pt x="187" y="342"/>
                  </a:lnTo>
                  <a:lnTo>
                    <a:pt x="126" y="297"/>
                  </a:lnTo>
                  <a:lnTo>
                    <a:pt x="66" y="252"/>
                  </a:lnTo>
                  <a:lnTo>
                    <a:pt x="0" y="201"/>
                  </a:lnTo>
                  <a:lnTo>
                    <a:pt x="1" y="197"/>
                  </a:lnTo>
                  <a:lnTo>
                    <a:pt x="1" y="196"/>
                  </a:lnTo>
                  <a:lnTo>
                    <a:pt x="1" y="171"/>
                  </a:lnTo>
                  <a:lnTo>
                    <a:pt x="30" y="156"/>
                  </a:lnTo>
                  <a:lnTo>
                    <a:pt x="48" y="153"/>
                  </a:lnTo>
                  <a:lnTo>
                    <a:pt x="62" y="147"/>
                  </a:lnTo>
                  <a:lnTo>
                    <a:pt x="69" y="137"/>
                  </a:lnTo>
                  <a:lnTo>
                    <a:pt x="90" y="129"/>
                  </a:lnTo>
                  <a:lnTo>
                    <a:pt x="91" y="113"/>
                  </a:lnTo>
                  <a:lnTo>
                    <a:pt x="101" y="112"/>
                  </a:lnTo>
                  <a:lnTo>
                    <a:pt x="109" y="104"/>
                  </a:lnTo>
                  <a:lnTo>
                    <a:pt x="132" y="100"/>
                  </a:lnTo>
                  <a:lnTo>
                    <a:pt x="135" y="92"/>
                  </a:lnTo>
                  <a:lnTo>
                    <a:pt x="130" y="88"/>
                  </a:lnTo>
                  <a:lnTo>
                    <a:pt x="124" y="66"/>
                  </a:lnTo>
                  <a:lnTo>
                    <a:pt x="123" y="53"/>
                  </a:lnTo>
                  <a:lnTo>
                    <a:pt x="117" y="40"/>
                  </a:lnTo>
                  <a:lnTo>
                    <a:pt x="134" y="29"/>
                  </a:lnTo>
                  <a:lnTo>
                    <a:pt x="152" y="25"/>
                  </a:lnTo>
                  <a:lnTo>
                    <a:pt x="163" y="17"/>
                  </a:lnTo>
                  <a:lnTo>
                    <a:pt x="179" y="11"/>
                  </a:lnTo>
                  <a:lnTo>
                    <a:pt x="209" y="7"/>
                  </a:lnTo>
                  <a:lnTo>
                    <a:pt x="237" y="5"/>
                  </a:lnTo>
                  <a:lnTo>
                    <a:pt x="246" y="8"/>
                  </a:lnTo>
                  <a:lnTo>
                    <a:pt x="262" y="0"/>
                  </a:lnTo>
                  <a:lnTo>
                    <a:pt x="280" y="0"/>
                  </a:lnTo>
                  <a:lnTo>
                    <a:pt x="287" y="5"/>
                  </a:lnTo>
                  <a:lnTo>
                    <a:pt x="299" y="3"/>
                  </a:lnTo>
                  <a:lnTo>
                    <a:pt x="296" y="14"/>
                  </a:lnTo>
                  <a:lnTo>
                    <a:pt x="299" y="34"/>
                  </a:lnTo>
                  <a:lnTo>
                    <a:pt x="295" y="51"/>
                  </a:lnTo>
                  <a:lnTo>
                    <a:pt x="285" y="62"/>
                  </a:lnTo>
                  <a:lnTo>
                    <a:pt x="287" y="78"/>
                  </a:lnTo>
                  <a:lnTo>
                    <a:pt x="302" y="90"/>
                  </a:lnTo>
                  <a:lnTo>
                    <a:pt x="302" y="95"/>
                  </a:lnTo>
                  <a:lnTo>
                    <a:pt x="313" y="104"/>
                  </a:lnTo>
                  <a:lnTo>
                    <a:pt x="321" y="141"/>
                  </a:lnTo>
                  <a:lnTo>
                    <a:pt x="327" y="159"/>
                  </a:lnTo>
                  <a:lnTo>
                    <a:pt x="329" y="169"/>
                  </a:lnTo>
                  <a:lnTo>
                    <a:pt x="326" y="186"/>
                  </a:lnTo>
                  <a:lnTo>
                    <a:pt x="327" y="195"/>
                  </a:lnTo>
                  <a:lnTo>
                    <a:pt x="325" y="207"/>
                  </a:lnTo>
                  <a:lnTo>
                    <a:pt x="327" y="220"/>
                  </a:lnTo>
                  <a:lnTo>
                    <a:pt x="320" y="228"/>
                  </a:lnTo>
                  <a:lnTo>
                    <a:pt x="331" y="244"/>
                  </a:lnTo>
                  <a:lnTo>
                    <a:pt x="332" y="252"/>
                  </a:lnTo>
                  <a:lnTo>
                    <a:pt x="339" y="264"/>
                  </a:lnTo>
                  <a:lnTo>
                    <a:pt x="347" y="260"/>
                  </a:lnTo>
                  <a:lnTo>
                    <a:pt x="361" y="270"/>
                  </a:lnTo>
                  <a:lnTo>
                    <a:pt x="369" y="283"/>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44" name="Freeform 43"/>
            <p:cNvSpPr>
              <a:spLocks/>
            </p:cNvSpPr>
            <p:nvPr/>
          </p:nvSpPr>
          <p:spPr bwMode="auto">
            <a:xfrm>
              <a:off x="5646368" y="3228411"/>
              <a:ext cx="376917" cy="309099"/>
            </a:xfrm>
            <a:custGeom>
              <a:avLst/>
              <a:gdLst>
                <a:gd name="T0" fmla="*/ 181 w 228"/>
                <a:gd name="T1" fmla="*/ 44 h 199"/>
                <a:gd name="T2" fmla="*/ 177 w 228"/>
                <a:gd name="T3" fmla="*/ 52 h 199"/>
                <a:gd name="T4" fmla="*/ 175 w 228"/>
                <a:gd name="T5" fmla="*/ 68 h 199"/>
                <a:gd name="T6" fmla="*/ 171 w 228"/>
                <a:gd name="T7" fmla="*/ 79 h 199"/>
                <a:gd name="T8" fmla="*/ 167 w 228"/>
                <a:gd name="T9" fmla="*/ 82 h 199"/>
                <a:gd name="T10" fmla="*/ 160 w 228"/>
                <a:gd name="T11" fmla="*/ 75 h 199"/>
                <a:gd name="T12" fmla="*/ 152 w 228"/>
                <a:gd name="T13" fmla="*/ 66 h 199"/>
                <a:gd name="T14" fmla="*/ 137 w 228"/>
                <a:gd name="T15" fmla="*/ 36 h 199"/>
                <a:gd name="T16" fmla="*/ 135 w 228"/>
                <a:gd name="T17" fmla="*/ 38 h 199"/>
                <a:gd name="T18" fmla="*/ 144 w 228"/>
                <a:gd name="T19" fmla="*/ 60 h 199"/>
                <a:gd name="T20" fmla="*/ 157 w 228"/>
                <a:gd name="T21" fmla="*/ 81 h 199"/>
                <a:gd name="T22" fmla="*/ 173 w 228"/>
                <a:gd name="T23" fmla="*/ 113 h 199"/>
                <a:gd name="T24" fmla="*/ 180 w 228"/>
                <a:gd name="T25" fmla="*/ 125 h 199"/>
                <a:gd name="T26" fmla="*/ 187 w 228"/>
                <a:gd name="T27" fmla="*/ 136 h 199"/>
                <a:gd name="T28" fmla="*/ 204 w 228"/>
                <a:gd name="T29" fmla="*/ 159 h 199"/>
                <a:gd name="T30" fmla="*/ 201 w 228"/>
                <a:gd name="T31" fmla="*/ 163 h 199"/>
                <a:gd name="T32" fmla="*/ 203 w 228"/>
                <a:gd name="T33" fmla="*/ 176 h 199"/>
                <a:gd name="T34" fmla="*/ 225 w 228"/>
                <a:gd name="T35" fmla="*/ 195 h 199"/>
                <a:gd name="T36" fmla="*/ 228 w 228"/>
                <a:gd name="T37" fmla="*/ 199 h 199"/>
                <a:gd name="T38" fmla="*/ 157 w 228"/>
                <a:gd name="T39" fmla="*/ 199 h 199"/>
                <a:gd name="T40" fmla="*/ 87 w 228"/>
                <a:gd name="T41" fmla="*/ 199 h 199"/>
                <a:gd name="T42" fmla="*/ 15 w 228"/>
                <a:gd name="T43" fmla="*/ 199 h 199"/>
                <a:gd name="T44" fmla="*/ 11 w 228"/>
                <a:gd name="T45" fmla="*/ 123 h 199"/>
                <a:gd name="T46" fmla="*/ 6 w 228"/>
                <a:gd name="T47" fmla="*/ 49 h 199"/>
                <a:gd name="T48" fmla="*/ 0 w 228"/>
                <a:gd name="T49" fmla="*/ 32 h 199"/>
                <a:gd name="T50" fmla="*/ 4 w 228"/>
                <a:gd name="T51" fmla="*/ 19 h 199"/>
                <a:gd name="T52" fmla="*/ 1 w 228"/>
                <a:gd name="T53" fmla="*/ 11 h 199"/>
                <a:gd name="T54" fmla="*/ 6 w 228"/>
                <a:gd name="T55" fmla="*/ 1 h 199"/>
                <a:gd name="T56" fmla="*/ 29 w 228"/>
                <a:gd name="T57" fmla="*/ 0 h 199"/>
                <a:gd name="T58" fmla="*/ 47 w 228"/>
                <a:gd name="T59" fmla="*/ 6 h 199"/>
                <a:gd name="T60" fmla="*/ 65 w 228"/>
                <a:gd name="T61" fmla="*/ 12 h 199"/>
                <a:gd name="T62" fmla="*/ 73 w 228"/>
                <a:gd name="T63" fmla="*/ 15 h 199"/>
                <a:gd name="T64" fmla="*/ 86 w 228"/>
                <a:gd name="T65" fmla="*/ 9 h 199"/>
                <a:gd name="T66" fmla="*/ 93 w 228"/>
                <a:gd name="T67" fmla="*/ 3 h 199"/>
                <a:gd name="T68" fmla="*/ 108 w 228"/>
                <a:gd name="T69" fmla="*/ 1 h 199"/>
                <a:gd name="T70" fmla="*/ 121 w 228"/>
                <a:gd name="T71" fmla="*/ 4 h 199"/>
                <a:gd name="T72" fmla="*/ 126 w 228"/>
                <a:gd name="T73" fmla="*/ 14 h 199"/>
                <a:gd name="T74" fmla="*/ 130 w 228"/>
                <a:gd name="T75" fmla="*/ 7 h 199"/>
                <a:gd name="T76" fmla="*/ 144 w 228"/>
                <a:gd name="T77" fmla="*/ 12 h 199"/>
                <a:gd name="T78" fmla="*/ 158 w 228"/>
                <a:gd name="T79" fmla="*/ 13 h 199"/>
                <a:gd name="T80" fmla="*/ 166 w 228"/>
                <a:gd name="T81" fmla="*/ 8 h 199"/>
                <a:gd name="T82" fmla="*/ 181 w 228"/>
                <a:gd name="T83" fmla="*/ 44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28" h="199">
                  <a:moveTo>
                    <a:pt x="181" y="44"/>
                  </a:moveTo>
                  <a:lnTo>
                    <a:pt x="177" y="52"/>
                  </a:lnTo>
                  <a:lnTo>
                    <a:pt x="175" y="68"/>
                  </a:lnTo>
                  <a:lnTo>
                    <a:pt x="171" y="79"/>
                  </a:lnTo>
                  <a:lnTo>
                    <a:pt x="167" y="82"/>
                  </a:lnTo>
                  <a:lnTo>
                    <a:pt x="160" y="75"/>
                  </a:lnTo>
                  <a:lnTo>
                    <a:pt x="152" y="66"/>
                  </a:lnTo>
                  <a:lnTo>
                    <a:pt x="137" y="36"/>
                  </a:lnTo>
                  <a:lnTo>
                    <a:pt x="135" y="38"/>
                  </a:lnTo>
                  <a:lnTo>
                    <a:pt x="144" y="60"/>
                  </a:lnTo>
                  <a:lnTo>
                    <a:pt x="157" y="81"/>
                  </a:lnTo>
                  <a:lnTo>
                    <a:pt x="173" y="113"/>
                  </a:lnTo>
                  <a:lnTo>
                    <a:pt x="180" y="125"/>
                  </a:lnTo>
                  <a:lnTo>
                    <a:pt x="187" y="136"/>
                  </a:lnTo>
                  <a:lnTo>
                    <a:pt x="204" y="159"/>
                  </a:lnTo>
                  <a:lnTo>
                    <a:pt x="201" y="163"/>
                  </a:lnTo>
                  <a:lnTo>
                    <a:pt x="203" y="176"/>
                  </a:lnTo>
                  <a:lnTo>
                    <a:pt x="225" y="195"/>
                  </a:lnTo>
                  <a:lnTo>
                    <a:pt x="228" y="199"/>
                  </a:lnTo>
                  <a:lnTo>
                    <a:pt x="157" y="199"/>
                  </a:lnTo>
                  <a:lnTo>
                    <a:pt x="87" y="199"/>
                  </a:lnTo>
                  <a:lnTo>
                    <a:pt x="15" y="199"/>
                  </a:lnTo>
                  <a:lnTo>
                    <a:pt x="11" y="123"/>
                  </a:lnTo>
                  <a:lnTo>
                    <a:pt x="6" y="49"/>
                  </a:lnTo>
                  <a:lnTo>
                    <a:pt x="0" y="32"/>
                  </a:lnTo>
                  <a:lnTo>
                    <a:pt x="4" y="19"/>
                  </a:lnTo>
                  <a:lnTo>
                    <a:pt x="1" y="11"/>
                  </a:lnTo>
                  <a:lnTo>
                    <a:pt x="6" y="1"/>
                  </a:lnTo>
                  <a:lnTo>
                    <a:pt x="29" y="0"/>
                  </a:lnTo>
                  <a:lnTo>
                    <a:pt x="47" y="6"/>
                  </a:lnTo>
                  <a:lnTo>
                    <a:pt x="65" y="12"/>
                  </a:lnTo>
                  <a:lnTo>
                    <a:pt x="73" y="15"/>
                  </a:lnTo>
                  <a:lnTo>
                    <a:pt x="86" y="9"/>
                  </a:lnTo>
                  <a:lnTo>
                    <a:pt x="93" y="3"/>
                  </a:lnTo>
                  <a:lnTo>
                    <a:pt x="108" y="1"/>
                  </a:lnTo>
                  <a:lnTo>
                    <a:pt x="121" y="4"/>
                  </a:lnTo>
                  <a:lnTo>
                    <a:pt x="126" y="14"/>
                  </a:lnTo>
                  <a:lnTo>
                    <a:pt x="130" y="7"/>
                  </a:lnTo>
                  <a:lnTo>
                    <a:pt x="144" y="12"/>
                  </a:lnTo>
                  <a:lnTo>
                    <a:pt x="158" y="13"/>
                  </a:lnTo>
                  <a:lnTo>
                    <a:pt x="166" y="8"/>
                  </a:lnTo>
                  <a:lnTo>
                    <a:pt x="181" y="44"/>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45" name="Freeform 44"/>
            <p:cNvSpPr>
              <a:spLocks/>
            </p:cNvSpPr>
            <p:nvPr/>
          </p:nvSpPr>
          <p:spPr bwMode="auto">
            <a:xfrm>
              <a:off x="6019979" y="3667982"/>
              <a:ext cx="206643" cy="178625"/>
            </a:xfrm>
            <a:custGeom>
              <a:avLst/>
              <a:gdLst>
                <a:gd name="T0" fmla="*/ 112 w 125"/>
                <a:gd name="T1" fmla="*/ 113 h 115"/>
                <a:gd name="T2" fmla="*/ 106 w 125"/>
                <a:gd name="T3" fmla="*/ 106 h 115"/>
                <a:gd name="T4" fmla="*/ 98 w 125"/>
                <a:gd name="T5" fmla="*/ 94 h 115"/>
                <a:gd name="T6" fmla="*/ 89 w 125"/>
                <a:gd name="T7" fmla="*/ 87 h 115"/>
                <a:gd name="T8" fmla="*/ 84 w 125"/>
                <a:gd name="T9" fmla="*/ 80 h 115"/>
                <a:gd name="T10" fmla="*/ 68 w 125"/>
                <a:gd name="T11" fmla="*/ 72 h 115"/>
                <a:gd name="T12" fmla="*/ 56 w 125"/>
                <a:gd name="T13" fmla="*/ 71 h 115"/>
                <a:gd name="T14" fmla="*/ 51 w 125"/>
                <a:gd name="T15" fmla="*/ 67 h 115"/>
                <a:gd name="T16" fmla="*/ 41 w 125"/>
                <a:gd name="T17" fmla="*/ 72 h 115"/>
                <a:gd name="T18" fmla="*/ 29 w 125"/>
                <a:gd name="T19" fmla="*/ 63 h 115"/>
                <a:gd name="T20" fmla="*/ 24 w 125"/>
                <a:gd name="T21" fmla="*/ 78 h 115"/>
                <a:gd name="T22" fmla="*/ 3 w 125"/>
                <a:gd name="T23" fmla="*/ 74 h 115"/>
                <a:gd name="T24" fmla="*/ 0 w 125"/>
                <a:gd name="T25" fmla="*/ 65 h 115"/>
                <a:gd name="T26" fmla="*/ 7 w 125"/>
                <a:gd name="T27" fmla="*/ 35 h 115"/>
                <a:gd name="T28" fmla="*/ 8 w 125"/>
                <a:gd name="T29" fmla="*/ 21 h 115"/>
                <a:gd name="T30" fmla="*/ 13 w 125"/>
                <a:gd name="T31" fmla="*/ 15 h 115"/>
                <a:gd name="T32" fmla="*/ 27 w 125"/>
                <a:gd name="T33" fmla="*/ 11 h 115"/>
                <a:gd name="T34" fmla="*/ 35 w 125"/>
                <a:gd name="T35" fmla="*/ 0 h 115"/>
                <a:gd name="T36" fmla="*/ 47 w 125"/>
                <a:gd name="T37" fmla="*/ 23 h 115"/>
                <a:gd name="T38" fmla="*/ 53 w 125"/>
                <a:gd name="T39" fmla="*/ 43 h 115"/>
                <a:gd name="T40" fmla="*/ 63 w 125"/>
                <a:gd name="T41" fmla="*/ 53 h 115"/>
                <a:gd name="T42" fmla="*/ 89 w 125"/>
                <a:gd name="T43" fmla="*/ 72 h 115"/>
                <a:gd name="T44" fmla="*/ 100 w 125"/>
                <a:gd name="T45" fmla="*/ 84 h 115"/>
                <a:gd name="T46" fmla="*/ 110 w 125"/>
                <a:gd name="T47" fmla="*/ 96 h 115"/>
                <a:gd name="T48" fmla="*/ 116 w 125"/>
                <a:gd name="T49" fmla="*/ 103 h 115"/>
                <a:gd name="T50" fmla="*/ 125 w 125"/>
                <a:gd name="T51" fmla="*/ 110 h 115"/>
                <a:gd name="T52" fmla="*/ 120 w 125"/>
                <a:gd name="T53" fmla="*/ 115 h 115"/>
                <a:gd name="T54" fmla="*/ 112 w 125"/>
                <a:gd name="T55" fmla="*/ 113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25" h="115">
                  <a:moveTo>
                    <a:pt x="112" y="113"/>
                  </a:moveTo>
                  <a:lnTo>
                    <a:pt x="106" y="106"/>
                  </a:lnTo>
                  <a:lnTo>
                    <a:pt x="98" y="94"/>
                  </a:lnTo>
                  <a:lnTo>
                    <a:pt x="89" y="87"/>
                  </a:lnTo>
                  <a:lnTo>
                    <a:pt x="84" y="80"/>
                  </a:lnTo>
                  <a:lnTo>
                    <a:pt x="68" y="72"/>
                  </a:lnTo>
                  <a:lnTo>
                    <a:pt x="56" y="71"/>
                  </a:lnTo>
                  <a:lnTo>
                    <a:pt x="51" y="67"/>
                  </a:lnTo>
                  <a:lnTo>
                    <a:pt x="41" y="72"/>
                  </a:lnTo>
                  <a:lnTo>
                    <a:pt x="29" y="63"/>
                  </a:lnTo>
                  <a:lnTo>
                    <a:pt x="24" y="78"/>
                  </a:lnTo>
                  <a:lnTo>
                    <a:pt x="3" y="74"/>
                  </a:lnTo>
                  <a:lnTo>
                    <a:pt x="0" y="65"/>
                  </a:lnTo>
                  <a:lnTo>
                    <a:pt x="7" y="35"/>
                  </a:lnTo>
                  <a:lnTo>
                    <a:pt x="8" y="21"/>
                  </a:lnTo>
                  <a:lnTo>
                    <a:pt x="13" y="15"/>
                  </a:lnTo>
                  <a:lnTo>
                    <a:pt x="27" y="11"/>
                  </a:lnTo>
                  <a:lnTo>
                    <a:pt x="35" y="0"/>
                  </a:lnTo>
                  <a:lnTo>
                    <a:pt x="47" y="23"/>
                  </a:lnTo>
                  <a:lnTo>
                    <a:pt x="53" y="43"/>
                  </a:lnTo>
                  <a:lnTo>
                    <a:pt x="63" y="53"/>
                  </a:lnTo>
                  <a:lnTo>
                    <a:pt x="89" y="72"/>
                  </a:lnTo>
                  <a:lnTo>
                    <a:pt x="100" y="84"/>
                  </a:lnTo>
                  <a:lnTo>
                    <a:pt x="110" y="96"/>
                  </a:lnTo>
                  <a:lnTo>
                    <a:pt x="116" y="103"/>
                  </a:lnTo>
                  <a:lnTo>
                    <a:pt x="125" y="110"/>
                  </a:lnTo>
                  <a:lnTo>
                    <a:pt x="120" y="115"/>
                  </a:lnTo>
                  <a:lnTo>
                    <a:pt x="112" y="113"/>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46" name="Freeform 45"/>
            <p:cNvSpPr>
              <a:spLocks/>
            </p:cNvSpPr>
            <p:nvPr/>
          </p:nvSpPr>
          <p:spPr bwMode="auto">
            <a:xfrm>
              <a:off x="4669361" y="2838542"/>
              <a:ext cx="342201" cy="250075"/>
            </a:xfrm>
            <a:custGeom>
              <a:avLst/>
              <a:gdLst>
                <a:gd name="T0" fmla="*/ 5 w 207"/>
                <a:gd name="T1" fmla="*/ 39 h 161"/>
                <a:gd name="T2" fmla="*/ 6 w 207"/>
                <a:gd name="T3" fmla="*/ 24 h 161"/>
                <a:gd name="T4" fmla="*/ 0 w 207"/>
                <a:gd name="T5" fmla="*/ 15 h 161"/>
                <a:gd name="T6" fmla="*/ 24 w 207"/>
                <a:gd name="T7" fmla="*/ 0 h 161"/>
                <a:gd name="T8" fmla="*/ 44 w 207"/>
                <a:gd name="T9" fmla="*/ 4 h 161"/>
                <a:gd name="T10" fmla="*/ 66 w 207"/>
                <a:gd name="T11" fmla="*/ 4 h 161"/>
                <a:gd name="T12" fmla="*/ 84 w 207"/>
                <a:gd name="T13" fmla="*/ 7 h 161"/>
                <a:gd name="T14" fmla="*/ 98 w 207"/>
                <a:gd name="T15" fmla="*/ 6 h 161"/>
                <a:gd name="T16" fmla="*/ 125 w 207"/>
                <a:gd name="T17" fmla="*/ 7 h 161"/>
                <a:gd name="T18" fmla="*/ 131 w 207"/>
                <a:gd name="T19" fmla="*/ 15 h 161"/>
                <a:gd name="T20" fmla="*/ 162 w 207"/>
                <a:gd name="T21" fmla="*/ 24 h 161"/>
                <a:gd name="T22" fmla="*/ 168 w 207"/>
                <a:gd name="T23" fmla="*/ 20 h 161"/>
                <a:gd name="T24" fmla="*/ 187 w 207"/>
                <a:gd name="T25" fmla="*/ 29 h 161"/>
                <a:gd name="T26" fmla="*/ 206 w 207"/>
                <a:gd name="T27" fmla="*/ 27 h 161"/>
                <a:gd name="T28" fmla="*/ 207 w 207"/>
                <a:gd name="T29" fmla="*/ 38 h 161"/>
                <a:gd name="T30" fmla="*/ 191 w 207"/>
                <a:gd name="T31" fmla="*/ 52 h 161"/>
                <a:gd name="T32" fmla="*/ 170 w 207"/>
                <a:gd name="T33" fmla="*/ 57 h 161"/>
                <a:gd name="T34" fmla="*/ 169 w 207"/>
                <a:gd name="T35" fmla="*/ 63 h 161"/>
                <a:gd name="T36" fmla="*/ 158 w 207"/>
                <a:gd name="T37" fmla="*/ 75 h 161"/>
                <a:gd name="T38" fmla="*/ 152 w 207"/>
                <a:gd name="T39" fmla="*/ 92 h 161"/>
                <a:gd name="T40" fmla="*/ 158 w 207"/>
                <a:gd name="T41" fmla="*/ 103 h 161"/>
                <a:gd name="T42" fmla="*/ 148 w 207"/>
                <a:gd name="T43" fmla="*/ 113 h 161"/>
                <a:gd name="T44" fmla="*/ 145 w 207"/>
                <a:gd name="T45" fmla="*/ 126 h 161"/>
                <a:gd name="T46" fmla="*/ 132 w 207"/>
                <a:gd name="T47" fmla="*/ 130 h 161"/>
                <a:gd name="T48" fmla="*/ 119 w 207"/>
                <a:gd name="T49" fmla="*/ 146 h 161"/>
                <a:gd name="T50" fmla="*/ 98 w 207"/>
                <a:gd name="T51" fmla="*/ 146 h 161"/>
                <a:gd name="T52" fmla="*/ 81 w 207"/>
                <a:gd name="T53" fmla="*/ 146 h 161"/>
                <a:gd name="T54" fmla="*/ 70 w 207"/>
                <a:gd name="T55" fmla="*/ 153 h 161"/>
                <a:gd name="T56" fmla="*/ 64 w 207"/>
                <a:gd name="T57" fmla="*/ 161 h 161"/>
                <a:gd name="T58" fmla="*/ 55 w 207"/>
                <a:gd name="T59" fmla="*/ 159 h 161"/>
                <a:gd name="T60" fmla="*/ 49 w 207"/>
                <a:gd name="T61" fmla="*/ 152 h 161"/>
                <a:gd name="T62" fmla="*/ 44 w 207"/>
                <a:gd name="T63" fmla="*/ 140 h 161"/>
                <a:gd name="T64" fmla="*/ 29 w 207"/>
                <a:gd name="T65" fmla="*/ 137 h 161"/>
                <a:gd name="T66" fmla="*/ 27 w 207"/>
                <a:gd name="T67" fmla="*/ 130 h 161"/>
                <a:gd name="T68" fmla="*/ 34 w 207"/>
                <a:gd name="T69" fmla="*/ 123 h 161"/>
                <a:gd name="T70" fmla="*/ 36 w 207"/>
                <a:gd name="T71" fmla="*/ 117 h 161"/>
                <a:gd name="T72" fmla="*/ 31 w 207"/>
                <a:gd name="T73" fmla="*/ 111 h 161"/>
                <a:gd name="T74" fmla="*/ 36 w 207"/>
                <a:gd name="T75" fmla="*/ 98 h 161"/>
                <a:gd name="T76" fmla="*/ 29 w 207"/>
                <a:gd name="T77" fmla="*/ 85 h 161"/>
                <a:gd name="T78" fmla="*/ 37 w 207"/>
                <a:gd name="T79" fmla="*/ 83 h 161"/>
                <a:gd name="T80" fmla="*/ 37 w 207"/>
                <a:gd name="T81" fmla="*/ 74 h 161"/>
                <a:gd name="T82" fmla="*/ 40 w 207"/>
                <a:gd name="T83" fmla="*/ 71 h 161"/>
                <a:gd name="T84" fmla="*/ 41 w 207"/>
                <a:gd name="T85" fmla="*/ 55 h 161"/>
                <a:gd name="T86" fmla="*/ 49 w 207"/>
                <a:gd name="T87" fmla="*/ 49 h 161"/>
                <a:gd name="T88" fmla="*/ 44 w 207"/>
                <a:gd name="T89" fmla="*/ 39 h 161"/>
                <a:gd name="T90" fmla="*/ 35 w 207"/>
                <a:gd name="T91" fmla="*/ 38 h 161"/>
                <a:gd name="T92" fmla="*/ 32 w 207"/>
                <a:gd name="T93" fmla="*/ 40 h 161"/>
                <a:gd name="T94" fmla="*/ 22 w 207"/>
                <a:gd name="T95" fmla="*/ 40 h 161"/>
                <a:gd name="T96" fmla="*/ 18 w 207"/>
                <a:gd name="T97" fmla="*/ 30 h 161"/>
                <a:gd name="T98" fmla="*/ 11 w 207"/>
                <a:gd name="T99" fmla="*/ 33 h 161"/>
                <a:gd name="T100" fmla="*/ 5 w 207"/>
                <a:gd name="T101" fmla="*/ 39 h 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07" h="161">
                  <a:moveTo>
                    <a:pt x="5" y="39"/>
                  </a:moveTo>
                  <a:lnTo>
                    <a:pt x="6" y="24"/>
                  </a:lnTo>
                  <a:lnTo>
                    <a:pt x="0" y="15"/>
                  </a:lnTo>
                  <a:lnTo>
                    <a:pt x="24" y="0"/>
                  </a:lnTo>
                  <a:lnTo>
                    <a:pt x="44" y="4"/>
                  </a:lnTo>
                  <a:lnTo>
                    <a:pt x="66" y="4"/>
                  </a:lnTo>
                  <a:lnTo>
                    <a:pt x="84" y="7"/>
                  </a:lnTo>
                  <a:lnTo>
                    <a:pt x="98" y="6"/>
                  </a:lnTo>
                  <a:lnTo>
                    <a:pt x="125" y="7"/>
                  </a:lnTo>
                  <a:lnTo>
                    <a:pt x="131" y="15"/>
                  </a:lnTo>
                  <a:lnTo>
                    <a:pt x="162" y="24"/>
                  </a:lnTo>
                  <a:lnTo>
                    <a:pt x="168" y="20"/>
                  </a:lnTo>
                  <a:lnTo>
                    <a:pt x="187" y="29"/>
                  </a:lnTo>
                  <a:lnTo>
                    <a:pt x="206" y="27"/>
                  </a:lnTo>
                  <a:lnTo>
                    <a:pt x="207" y="38"/>
                  </a:lnTo>
                  <a:lnTo>
                    <a:pt x="191" y="52"/>
                  </a:lnTo>
                  <a:lnTo>
                    <a:pt x="170" y="57"/>
                  </a:lnTo>
                  <a:lnTo>
                    <a:pt x="169" y="63"/>
                  </a:lnTo>
                  <a:lnTo>
                    <a:pt x="158" y="75"/>
                  </a:lnTo>
                  <a:lnTo>
                    <a:pt x="152" y="92"/>
                  </a:lnTo>
                  <a:lnTo>
                    <a:pt x="158" y="103"/>
                  </a:lnTo>
                  <a:lnTo>
                    <a:pt x="148" y="113"/>
                  </a:lnTo>
                  <a:lnTo>
                    <a:pt x="145" y="126"/>
                  </a:lnTo>
                  <a:lnTo>
                    <a:pt x="132" y="130"/>
                  </a:lnTo>
                  <a:lnTo>
                    <a:pt x="119" y="146"/>
                  </a:lnTo>
                  <a:lnTo>
                    <a:pt x="98" y="146"/>
                  </a:lnTo>
                  <a:lnTo>
                    <a:pt x="81" y="146"/>
                  </a:lnTo>
                  <a:lnTo>
                    <a:pt x="70" y="153"/>
                  </a:lnTo>
                  <a:lnTo>
                    <a:pt x="64" y="161"/>
                  </a:lnTo>
                  <a:lnTo>
                    <a:pt x="55" y="159"/>
                  </a:lnTo>
                  <a:lnTo>
                    <a:pt x="49" y="152"/>
                  </a:lnTo>
                  <a:lnTo>
                    <a:pt x="44" y="140"/>
                  </a:lnTo>
                  <a:lnTo>
                    <a:pt x="29" y="137"/>
                  </a:lnTo>
                  <a:lnTo>
                    <a:pt x="27" y="130"/>
                  </a:lnTo>
                  <a:lnTo>
                    <a:pt x="34" y="123"/>
                  </a:lnTo>
                  <a:lnTo>
                    <a:pt x="36" y="117"/>
                  </a:lnTo>
                  <a:lnTo>
                    <a:pt x="31" y="111"/>
                  </a:lnTo>
                  <a:lnTo>
                    <a:pt x="36" y="98"/>
                  </a:lnTo>
                  <a:lnTo>
                    <a:pt x="29" y="85"/>
                  </a:lnTo>
                  <a:lnTo>
                    <a:pt x="37" y="83"/>
                  </a:lnTo>
                  <a:lnTo>
                    <a:pt x="37" y="74"/>
                  </a:lnTo>
                  <a:lnTo>
                    <a:pt x="40" y="71"/>
                  </a:lnTo>
                  <a:lnTo>
                    <a:pt x="41" y="55"/>
                  </a:lnTo>
                  <a:lnTo>
                    <a:pt x="49" y="49"/>
                  </a:lnTo>
                  <a:lnTo>
                    <a:pt x="44" y="39"/>
                  </a:lnTo>
                  <a:lnTo>
                    <a:pt x="35" y="38"/>
                  </a:lnTo>
                  <a:lnTo>
                    <a:pt x="32" y="40"/>
                  </a:lnTo>
                  <a:lnTo>
                    <a:pt x="22" y="40"/>
                  </a:lnTo>
                  <a:lnTo>
                    <a:pt x="18" y="30"/>
                  </a:lnTo>
                  <a:lnTo>
                    <a:pt x="11" y="33"/>
                  </a:lnTo>
                  <a:lnTo>
                    <a:pt x="5" y="3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47" name="Freeform 46"/>
            <p:cNvSpPr>
              <a:spLocks/>
            </p:cNvSpPr>
            <p:nvPr/>
          </p:nvSpPr>
          <p:spPr bwMode="auto">
            <a:xfrm>
              <a:off x="5499239" y="2344606"/>
              <a:ext cx="117373" cy="65236"/>
            </a:xfrm>
            <a:custGeom>
              <a:avLst/>
              <a:gdLst>
                <a:gd name="T0" fmla="*/ 19 w 71"/>
                <a:gd name="T1" fmla="*/ 36 h 42"/>
                <a:gd name="T2" fmla="*/ 19 w 71"/>
                <a:gd name="T3" fmla="*/ 24 h 42"/>
                <a:gd name="T4" fmla="*/ 14 w 71"/>
                <a:gd name="T5" fmla="*/ 27 h 42"/>
                <a:gd name="T6" fmla="*/ 3 w 71"/>
                <a:gd name="T7" fmla="*/ 20 h 42"/>
                <a:gd name="T8" fmla="*/ 0 w 71"/>
                <a:gd name="T9" fmla="*/ 9 h 42"/>
                <a:gd name="T10" fmla="*/ 18 w 71"/>
                <a:gd name="T11" fmla="*/ 3 h 42"/>
                <a:gd name="T12" fmla="*/ 36 w 71"/>
                <a:gd name="T13" fmla="*/ 0 h 42"/>
                <a:gd name="T14" fmla="*/ 53 w 71"/>
                <a:gd name="T15" fmla="*/ 4 h 42"/>
                <a:gd name="T16" fmla="*/ 68 w 71"/>
                <a:gd name="T17" fmla="*/ 3 h 42"/>
                <a:gd name="T18" fmla="*/ 71 w 71"/>
                <a:gd name="T19" fmla="*/ 7 h 42"/>
                <a:gd name="T20" fmla="*/ 62 w 71"/>
                <a:gd name="T21" fmla="*/ 18 h 42"/>
                <a:gd name="T22" fmla="*/ 70 w 71"/>
                <a:gd name="T23" fmla="*/ 36 h 42"/>
                <a:gd name="T24" fmla="*/ 65 w 71"/>
                <a:gd name="T25" fmla="*/ 42 h 42"/>
                <a:gd name="T26" fmla="*/ 53 w 71"/>
                <a:gd name="T27" fmla="*/ 42 h 42"/>
                <a:gd name="T28" fmla="*/ 38 w 71"/>
                <a:gd name="T29" fmla="*/ 35 h 42"/>
                <a:gd name="T30" fmla="*/ 31 w 71"/>
                <a:gd name="T31" fmla="*/ 32 h 42"/>
                <a:gd name="T32" fmla="*/ 19 w 71"/>
                <a:gd name="T33" fmla="*/ 36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71" h="42">
                  <a:moveTo>
                    <a:pt x="19" y="36"/>
                  </a:moveTo>
                  <a:lnTo>
                    <a:pt x="19" y="24"/>
                  </a:lnTo>
                  <a:lnTo>
                    <a:pt x="14" y="27"/>
                  </a:lnTo>
                  <a:lnTo>
                    <a:pt x="3" y="20"/>
                  </a:lnTo>
                  <a:lnTo>
                    <a:pt x="0" y="9"/>
                  </a:lnTo>
                  <a:lnTo>
                    <a:pt x="18" y="3"/>
                  </a:lnTo>
                  <a:lnTo>
                    <a:pt x="36" y="0"/>
                  </a:lnTo>
                  <a:lnTo>
                    <a:pt x="53" y="4"/>
                  </a:lnTo>
                  <a:lnTo>
                    <a:pt x="68" y="3"/>
                  </a:lnTo>
                  <a:lnTo>
                    <a:pt x="71" y="7"/>
                  </a:lnTo>
                  <a:lnTo>
                    <a:pt x="62" y="18"/>
                  </a:lnTo>
                  <a:lnTo>
                    <a:pt x="70" y="36"/>
                  </a:lnTo>
                  <a:lnTo>
                    <a:pt x="65" y="42"/>
                  </a:lnTo>
                  <a:lnTo>
                    <a:pt x="53" y="42"/>
                  </a:lnTo>
                  <a:lnTo>
                    <a:pt x="38" y="35"/>
                  </a:lnTo>
                  <a:lnTo>
                    <a:pt x="31" y="32"/>
                  </a:lnTo>
                  <a:lnTo>
                    <a:pt x="19" y="36"/>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48" name="Freeform 47"/>
            <p:cNvSpPr>
              <a:spLocks/>
            </p:cNvSpPr>
            <p:nvPr/>
          </p:nvSpPr>
          <p:spPr bwMode="auto">
            <a:xfrm>
              <a:off x="5925750" y="3765837"/>
              <a:ext cx="449655" cy="371230"/>
            </a:xfrm>
            <a:custGeom>
              <a:avLst/>
              <a:gdLst>
                <a:gd name="T0" fmla="*/ 86 w 272"/>
                <a:gd name="T1" fmla="*/ 0 h 239"/>
                <a:gd name="T2" fmla="*/ 98 w 272"/>
                <a:gd name="T3" fmla="*/ 9 h 239"/>
                <a:gd name="T4" fmla="*/ 108 w 272"/>
                <a:gd name="T5" fmla="*/ 4 h 239"/>
                <a:gd name="T6" fmla="*/ 113 w 272"/>
                <a:gd name="T7" fmla="*/ 8 h 239"/>
                <a:gd name="T8" fmla="*/ 125 w 272"/>
                <a:gd name="T9" fmla="*/ 9 h 239"/>
                <a:gd name="T10" fmla="*/ 141 w 272"/>
                <a:gd name="T11" fmla="*/ 17 h 239"/>
                <a:gd name="T12" fmla="*/ 146 w 272"/>
                <a:gd name="T13" fmla="*/ 24 h 239"/>
                <a:gd name="T14" fmla="*/ 155 w 272"/>
                <a:gd name="T15" fmla="*/ 31 h 239"/>
                <a:gd name="T16" fmla="*/ 163 w 272"/>
                <a:gd name="T17" fmla="*/ 43 h 239"/>
                <a:gd name="T18" fmla="*/ 169 w 272"/>
                <a:gd name="T19" fmla="*/ 50 h 239"/>
                <a:gd name="T20" fmla="*/ 163 w 272"/>
                <a:gd name="T21" fmla="*/ 59 h 239"/>
                <a:gd name="T22" fmla="*/ 157 w 272"/>
                <a:gd name="T23" fmla="*/ 69 h 239"/>
                <a:gd name="T24" fmla="*/ 159 w 272"/>
                <a:gd name="T25" fmla="*/ 75 h 239"/>
                <a:gd name="T26" fmla="*/ 160 w 272"/>
                <a:gd name="T27" fmla="*/ 81 h 239"/>
                <a:gd name="T28" fmla="*/ 170 w 272"/>
                <a:gd name="T29" fmla="*/ 81 h 239"/>
                <a:gd name="T30" fmla="*/ 174 w 272"/>
                <a:gd name="T31" fmla="*/ 80 h 239"/>
                <a:gd name="T32" fmla="*/ 178 w 272"/>
                <a:gd name="T33" fmla="*/ 83 h 239"/>
                <a:gd name="T34" fmla="*/ 175 w 272"/>
                <a:gd name="T35" fmla="*/ 91 h 239"/>
                <a:gd name="T36" fmla="*/ 182 w 272"/>
                <a:gd name="T37" fmla="*/ 102 h 239"/>
                <a:gd name="T38" fmla="*/ 189 w 272"/>
                <a:gd name="T39" fmla="*/ 112 h 239"/>
                <a:gd name="T40" fmla="*/ 196 w 272"/>
                <a:gd name="T41" fmla="*/ 119 h 239"/>
                <a:gd name="T42" fmla="*/ 257 w 272"/>
                <a:gd name="T43" fmla="*/ 144 h 239"/>
                <a:gd name="T44" fmla="*/ 272 w 272"/>
                <a:gd name="T45" fmla="*/ 144 h 239"/>
                <a:gd name="T46" fmla="*/ 222 w 272"/>
                <a:gd name="T47" fmla="*/ 207 h 239"/>
                <a:gd name="T48" fmla="*/ 198 w 272"/>
                <a:gd name="T49" fmla="*/ 207 h 239"/>
                <a:gd name="T50" fmla="*/ 182 w 272"/>
                <a:gd name="T51" fmla="*/ 222 h 239"/>
                <a:gd name="T52" fmla="*/ 170 w 272"/>
                <a:gd name="T53" fmla="*/ 222 h 239"/>
                <a:gd name="T54" fmla="*/ 165 w 272"/>
                <a:gd name="T55" fmla="*/ 229 h 239"/>
                <a:gd name="T56" fmla="*/ 152 w 272"/>
                <a:gd name="T57" fmla="*/ 229 h 239"/>
                <a:gd name="T58" fmla="*/ 145 w 272"/>
                <a:gd name="T59" fmla="*/ 222 h 239"/>
                <a:gd name="T60" fmla="*/ 128 w 272"/>
                <a:gd name="T61" fmla="*/ 231 h 239"/>
                <a:gd name="T62" fmla="*/ 123 w 272"/>
                <a:gd name="T63" fmla="*/ 239 h 239"/>
                <a:gd name="T64" fmla="*/ 111 w 272"/>
                <a:gd name="T65" fmla="*/ 238 h 239"/>
                <a:gd name="T66" fmla="*/ 107 w 272"/>
                <a:gd name="T67" fmla="*/ 235 h 239"/>
                <a:gd name="T68" fmla="*/ 102 w 272"/>
                <a:gd name="T69" fmla="*/ 236 h 239"/>
                <a:gd name="T70" fmla="*/ 96 w 272"/>
                <a:gd name="T71" fmla="*/ 236 h 239"/>
                <a:gd name="T72" fmla="*/ 73 w 272"/>
                <a:gd name="T73" fmla="*/ 218 h 239"/>
                <a:gd name="T74" fmla="*/ 60 w 272"/>
                <a:gd name="T75" fmla="*/ 218 h 239"/>
                <a:gd name="T76" fmla="*/ 54 w 272"/>
                <a:gd name="T77" fmla="*/ 211 h 239"/>
                <a:gd name="T78" fmla="*/ 54 w 272"/>
                <a:gd name="T79" fmla="*/ 200 h 239"/>
                <a:gd name="T80" fmla="*/ 44 w 272"/>
                <a:gd name="T81" fmla="*/ 196 h 239"/>
                <a:gd name="T82" fmla="*/ 33 w 272"/>
                <a:gd name="T83" fmla="*/ 173 h 239"/>
                <a:gd name="T84" fmla="*/ 25 w 272"/>
                <a:gd name="T85" fmla="*/ 169 h 239"/>
                <a:gd name="T86" fmla="*/ 21 w 272"/>
                <a:gd name="T87" fmla="*/ 160 h 239"/>
                <a:gd name="T88" fmla="*/ 12 w 272"/>
                <a:gd name="T89" fmla="*/ 150 h 239"/>
                <a:gd name="T90" fmla="*/ 0 w 272"/>
                <a:gd name="T91" fmla="*/ 149 h 239"/>
                <a:gd name="T92" fmla="*/ 6 w 272"/>
                <a:gd name="T93" fmla="*/ 137 h 239"/>
                <a:gd name="T94" fmla="*/ 16 w 272"/>
                <a:gd name="T95" fmla="*/ 136 h 239"/>
                <a:gd name="T96" fmla="*/ 19 w 272"/>
                <a:gd name="T97" fmla="*/ 130 h 239"/>
                <a:gd name="T98" fmla="*/ 18 w 272"/>
                <a:gd name="T99" fmla="*/ 111 h 239"/>
                <a:gd name="T100" fmla="*/ 23 w 272"/>
                <a:gd name="T101" fmla="*/ 89 h 239"/>
                <a:gd name="T102" fmla="*/ 31 w 272"/>
                <a:gd name="T103" fmla="*/ 84 h 239"/>
                <a:gd name="T104" fmla="*/ 33 w 272"/>
                <a:gd name="T105" fmla="*/ 75 h 239"/>
                <a:gd name="T106" fmla="*/ 40 w 272"/>
                <a:gd name="T107" fmla="*/ 59 h 239"/>
                <a:gd name="T108" fmla="*/ 51 w 272"/>
                <a:gd name="T109" fmla="*/ 49 h 239"/>
                <a:gd name="T110" fmla="*/ 57 w 272"/>
                <a:gd name="T111" fmla="*/ 28 h 239"/>
                <a:gd name="T112" fmla="*/ 60 w 272"/>
                <a:gd name="T113" fmla="*/ 11 h 239"/>
                <a:gd name="T114" fmla="*/ 81 w 272"/>
                <a:gd name="T115" fmla="*/ 15 h 239"/>
                <a:gd name="T116" fmla="*/ 86 w 272"/>
                <a:gd name="T117" fmla="*/ 0 h 2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72" h="239">
                  <a:moveTo>
                    <a:pt x="86" y="0"/>
                  </a:moveTo>
                  <a:lnTo>
                    <a:pt x="98" y="9"/>
                  </a:lnTo>
                  <a:lnTo>
                    <a:pt x="108" y="4"/>
                  </a:lnTo>
                  <a:lnTo>
                    <a:pt x="113" y="8"/>
                  </a:lnTo>
                  <a:lnTo>
                    <a:pt x="125" y="9"/>
                  </a:lnTo>
                  <a:lnTo>
                    <a:pt x="141" y="17"/>
                  </a:lnTo>
                  <a:lnTo>
                    <a:pt x="146" y="24"/>
                  </a:lnTo>
                  <a:lnTo>
                    <a:pt x="155" y="31"/>
                  </a:lnTo>
                  <a:lnTo>
                    <a:pt x="163" y="43"/>
                  </a:lnTo>
                  <a:lnTo>
                    <a:pt x="169" y="50"/>
                  </a:lnTo>
                  <a:lnTo>
                    <a:pt x="163" y="59"/>
                  </a:lnTo>
                  <a:lnTo>
                    <a:pt x="157" y="69"/>
                  </a:lnTo>
                  <a:lnTo>
                    <a:pt x="159" y="75"/>
                  </a:lnTo>
                  <a:lnTo>
                    <a:pt x="160" y="81"/>
                  </a:lnTo>
                  <a:lnTo>
                    <a:pt x="170" y="81"/>
                  </a:lnTo>
                  <a:lnTo>
                    <a:pt x="174" y="80"/>
                  </a:lnTo>
                  <a:lnTo>
                    <a:pt x="178" y="83"/>
                  </a:lnTo>
                  <a:lnTo>
                    <a:pt x="175" y="91"/>
                  </a:lnTo>
                  <a:lnTo>
                    <a:pt x="182" y="102"/>
                  </a:lnTo>
                  <a:lnTo>
                    <a:pt x="189" y="112"/>
                  </a:lnTo>
                  <a:lnTo>
                    <a:pt x="196" y="119"/>
                  </a:lnTo>
                  <a:lnTo>
                    <a:pt x="257" y="144"/>
                  </a:lnTo>
                  <a:lnTo>
                    <a:pt x="272" y="144"/>
                  </a:lnTo>
                  <a:lnTo>
                    <a:pt x="222" y="207"/>
                  </a:lnTo>
                  <a:lnTo>
                    <a:pt x="198" y="207"/>
                  </a:lnTo>
                  <a:lnTo>
                    <a:pt x="182" y="222"/>
                  </a:lnTo>
                  <a:lnTo>
                    <a:pt x="170" y="222"/>
                  </a:lnTo>
                  <a:lnTo>
                    <a:pt x="165" y="229"/>
                  </a:lnTo>
                  <a:lnTo>
                    <a:pt x="152" y="229"/>
                  </a:lnTo>
                  <a:lnTo>
                    <a:pt x="145" y="222"/>
                  </a:lnTo>
                  <a:lnTo>
                    <a:pt x="128" y="231"/>
                  </a:lnTo>
                  <a:lnTo>
                    <a:pt x="123" y="239"/>
                  </a:lnTo>
                  <a:lnTo>
                    <a:pt x="111" y="238"/>
                  </a:lnTo>
                  <a:lnTo>
                    <a:pt x="107" y="235"/>
                  </a:lnTo>
                  <a:lnTo>
                    <a:pt x="102" y="236"/>
                  </a:lnTo>
                  <a:lnTo>
                    <a:pt x="96" y="236"/>
                  </a:lnTo>
                  <a:lnTo>
                    <a:pt x="73" y="218"/>
                  </a:lnTo>
                  <a:lnTo>
                    <a:pt x="60" y="218"/>
                  </a:lnTo>
                  <a:lnTo>
                    <a:pt x="54" y="211"/>
                  </a:lnTo>
                  <a:lnTo>
                    <a:pt x="54" y="200"/>
                  </a:lnTo>
                  <a:lnTo>
                    <a:pt x="44" y="196"/>
                  </a:lnTo>
                  <a:lnTo>
                    <a:pt x="33" y="173"/>
                  </a:lnTo>
                  <a:lnTo>
                    <a:pt x="25" y="169"/>
                  </a:lnTo>
                  <a:lnTo>
                    <a:pt x="21" y="160"/>
                  </a:lnTo>
                  <a:lnTo>
                    <a:pt x="12" y="150"/>
                  </a:lnTo>
                  <a:lnTo>
                    <a:pt x="0" y="149"/>
                  </a:lnTo>
                  <a:lnTo>
                    <a:pt x="6" y="137"/>
                  </a:lnTo>
                  <a:lnTo>
                    <a:pt x="16" y="136"/>
                  </a:lnTo>
                  <a:lnTo>
                    <a:pt x="19" y="130"/>
                  </a:lnTo>
                  <a:lnTo>
                    <a:pt x="18" y="111"/>
                  </a:lnTo>
                  <a:lnTo>
                    <a:pt x="23" y="89"/>
                  </a:lnTo>
                  <a:lnTo>
                    <a:pt x="31" y="84"/>
                  </a:lnTo>
                  <a:lnTo>
                    <a:pt x="33" y="75"/>
                  </a:lnTo>
                  <a:lnTo>
                    <a:pt x="40" y="59"/>
                  </a:lnTo>
                  <a:lnTo>
                    <a:pt x="51" y="49"/>
                  </a:lnTo>
                  <a:lnTo>
                    <a:pt x="57" y="28"/>
                  </a:lnTo>
                  <a:lnTo>
                    <a:pt x="60" y="11"/>
                  </a:lnTo>
                  <a:lnTo>
                    <a:pt x="81" y="15"/>
                  </a:lnTo>
                  <a:lnTo>
                    <a:pt x="86"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49" name="Freeform 48"/>
            <p:cNvSpPr>
              <a:spLocks/>
            </p:cNvSpPr>
            <p:nvPr/>
          </p:nvSpPr>
          <p:spPr bwMode="auto">
            <a:xfrm>
              <a:off x="5381866" y="2044827"/>
              <a:ext cx="290953" cy="293566"/>
            </a:xfrm>
            <a:custGeom>
              <a:avLst/>
              <a:gdLst>
                <a:gd name="T0" fmla="*/ 106 w 176"/>
                <a:gd name="T1" fmla="*/ 19 h 189"/>
                <a:gd name="T2" fmla="*/ 107 w 176"/>
                <a:gd name="T3" fmla="*/ 31 h 189"/>
                <a:gd name="T4" fmla="*/ 131 w 176"/>
                <a:gd name="T5" fmla="*/ 43 h 189"/>
                <a:gd name="T6" fmla="*/ 122 w 176"/>
                <a:gd name="T7" fmla="*/ 56 h 189"/>
                <a:gd name="T8" fmla="*/ 144 w 176"/>
                <a:gd name="T9" fmla="*/ 77 h 189"/>
                <a:gd name="T10" fmla="*/ 138 w 176"/>
                <a:gd name="T11" fmla="*/ 93 h 189"/>
                <a:gd name="T12" fmla="*/ 154 w 176"/>
                <a:gd name="T13" fmla="*/ 106 h 189"/>
                <a:gd name="T14" fmla="*/ 151 w 176"/>
                <a:gd name="T15" fmla="*/ 119 h 189"/>
                <a:gd name="T16" fmla="*/ 176 w 176"/>
                <a:gd name="T17" fmla="*/ 132 h 189"/>
                <a:gd name="T18" fmla="*/ 173 w 176"/>
                <a:gd name="T19" fmla="*/ 141 h 189"/>
                <a:gd name="T20" fmla="*/ 162 w 176"/>
                <a:gd name="T21" fmla="*/ 152 h 189"/>
                <a:gd name="T22" fmla="*/ 136 w 176"/>
                <a:gd name="T23" fmla="*/ 176 h 189"/>
                <a:gd name="T24" fmla="*/ 110 w 176"/>
                <a:gd name="T25" fmla="*/ 178 h 189"/>
                <a:gd name="T26" fmla="*/ 85 w 176"/>
                <a:gd name="T27" fmla="*/ 185 h 189"/>
                <a:gd name="T28" fmla="*/ 62 w 176"/>
                <a:gd name="T29" fmla="*/ 189 h 189"/>
                <a:gd name="T30" fmla="*/ 52 w 176"/>
                <a:gd name="T31" fmla="*/ 179 h 189"/>
                <a:gd name="T32" fmla="*/ 37 w 176"/>
                <a:gd name="T33" fmla="*/ 172 h 189"/>
                <a:gd name="T34" fmla="*/ 37 w 176"/>
                <a:gd name="T35" fmla="*/ 153 h 189"/>
                <a:gd name="T36" fmla="*/ 27 w 176"/>
                <a:gd name="T37" fmla="*/ 136 h 189"/>
                <a:gd name="T38" fmla="*/ 32 w 176"/>
                <a:gd name="T39" fmla="*/ 125 h 189"/>
                <a:gd name="T40" fmla="*/ 43 w 176"/>
                <a:gd name="T41" fmla="*/ 114 h 189"/>
                <a:gd name="T42" fmla="*/ 71 w 176"/>
                <a:gd name="T43" fmla="*/ 93 h 189"/>
                <a:gd name="T44" fmla="*/ 80 w 176"/>
                <a:gd name="T45" fmla="*/ 90 h 189"/>
                <a:gd name="T46" fmla="*/ 76 w 176"/>
                <a:gd name="T47" fmla="*/ 82 h 189"/>
                <a:gd name="T48" fmla="*/ 55 w 176"/>
                <a:gd name="T49" fmla="*/ 73 h 189"/>
                <a:gd name="T50" fmla="*/ 49 w 176"/>
                <a:gd name="T51" fmla="*/ 66 h 189"/>
                <a:gd name="T52" fmla="*/ 43 w 176"/>
                <a:gd name="T53" fmla="*/ 39 h 189"/>
                <a:gd name="T54" fmla="*/ 20 w 176"/>
                <a:gd name="T55" fmla="*/ 27 h 189"/>
                <a:gd name="T56" fmla="*/ 0 w 176"/>
                <a:gd name="T57" fmla="*/ 18 h 189"/>
                <a:gd name="T58" fmla="*/ 7 w 176"/>
                <a:gd name="T59" fmla="*/ 13 h 189"/>
                <a:gd name="T60" fmla="*/ 24 w 176"/>
                <a:gd name="T61" fmla="*/ 22 h 189"/>
                <a:gd name="T62" fmla="*/ 41 w 176"/>
                <a:gd name="T63" fmla="*/ 22 h 189"/>
                <a:gd name="T64" fmla="*/ 56 w 176"/>
                <a:gd name="T65" fmla="*/ 26 h 189"/>
                <a:gd name="T66" fmla="*/ 67 w 176"/>
                <a:gd name="T67" fmla="*/ 18 h 189"/>
                <a:gd name="T68" fmla="*/ 71 w 176"/>
                <a:gd name="T69" fmla="*/ 5 h 189"/>
                <a:gd name="T70" fmla="*/ 90 w 176"/>
                <a:gd name="T71" fmla="*/ 0 h 189"/>
                <a:gd name="T72" fmla="*/ 108 w 176"/>
                <a:gd name="T73" fmla="*/ 6 h 189"/>
                <a:gd name="T74" fmla="*/ 106 w 176"/>
                <a:gd name="T75" fmla="*/ 19 h 1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76" h="189">
                  <a:moveTo>
                    <a:pt x="106" y="19"/>
                  </a:moveTo>
                  <a:lnTo>
                    <a:pt x="107" y="31"/>
                  </a:lnTo>
                  <a:lnTo>
                    <a:pt x="131" y="43"/>
                  </a:lnTo>
                  <a:lnTo>
                    <a:pt x="122" y="56"/>
                  </a:lnTo>
                  <a:lnTo>
                    <a:pt x="144" y="77"/>
                  </a:lnTo>
                  <a:lnTo>
                    <a:pt x="138" y="93"/>
                  </a:lnTo>
                  <a:lnTo>
                    <a:pt x="154" y="106"/>
                  </a:lnTo>
                  <a:lnTo>
                    <a:pt x="151" y="119"/>
                  </a:lnTo>
                  <a:lnTo>
                    <a:pt x="176" y="132"/>
                  </a:lnTo>
                  <a:lnTo>
                    <a:pt x="173" y="141"/>
                  </a:lnTo>
                  <a:lnTo>
                    <a:pt x="162" y="152"/>
                  </a:lnTo>
                  <a:lnTo>
                    <a:pt x="136" y="176"/>
                  </a:lnTo>
                  <a:lnTo>
                    <a:pt x="110" y="178"/>
                  </a:lnTo>
                  <a:lnTo>
                    <a:pt x="85" y="185"/>
                  </a:lnTo>
                  <a:lnTo>
                    <a:pt x="62" y="189"/>
                  </a:lnTo>
                  <a:lnTo>
                    <a:pt x="52" y="179"/>
                  </a:lnTo>
                  <a:lnTo>
                    <a:pt x="37" y="172"/>
                  </a:lnTo>
                  <a:lnTo>
                    <a:pt x="37" y="153"/>
                  </a:lnTo>
                  <a:lnTo>
                    <a:pt x="27" y="136"/>
                  </a:lnTo>
                  <a:lnTo>
                    <a:pt x="32" y="125"/>
                  </a:lnTo>
                  <a:lnTo>
                    <a:pt x="43" y="114"/>
                  </a:lnTo>
                  <a:lnTo>
                    <a:pt x="71" y="93"/>
                  </a:lnTo>
                  <a:lnTo>
                    <a:pt x="80" y="90"/>
                  </a:lnTo>
                  <a:lnTo>
                    <a:pt x="76" y="82"/>
                  </a:lnTo>
                  <a:lnTo>
                    <a:pt x="55" y="73"/>
                  </a:lnTo>
                  <a:lnTo>
                    <a:pt x="49" y="66"/>
                  </a:lnTo>
                  <a:lnTo>
                    <a:pt x="43" y="39"/>
                  </a:lnTo>
                  <a:lnTo>
                    <a:pt x="20" y="27"/>
                  </a:lnTo>
                  <a:lnTo>
                    <a:pt x="0" y="18"/>
                  </a:lnTo>
                  <a:lnTo>
                    <a:pt x="7" y="13"/>
                  </a:lnTo>
                  <a:lnTo>
                    <a:pt x="24" y="22"/>
                  </a:lnTo>
                  <a:lnTo>
                    <a:pt x="41" y="22"/>
                  </a:lnTo>
                  <a:lnTo>
                    <a:pt x="56" y="26"/>
                  </a:lnTo>
                  <a:lnTo>
                    <a:pt x="67" y="18"/>
                  </a:lnTo>
                  <a:lnTo>
                    <a:pt x="71" y="5"/>
                  </a:lnTo>
                  <a:lnTo>
                    <a:pt x="90" y="0"/>
                  </a:lnTo>
                  <a:lnTo>
                    <a:pt x="108" y="6"/>
                  </a:lnTo>
                  <a:lnTo>
                    <a:pt x="106" y="1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50" name="Freeform 49"/>
            <p:cNvSpPr>
              <a:spLocks/>
            </p:cNvSpPr>
            <p:nvPr/>
          </p:nvSpPr>
          <p:spPr bwMode="auto">
            <a:xfrm>
              <a:off x="5163651" y="2863394"/>
              <a:ext cx="28103" cy="51258"/>
            </a:xfrm>
            <a:custGeom>
              <a:avLst/>
              <a:gdLst>
                <a:gd name="T0" fmla="*/ 17 w 17"/>
                <a:gd name="T1" fmla="*/ 17 h 33"/>
                <a:gd name="T2" fmla="*/ 13 w 17"/>
                <a:gd name="T3" fmla="*/ 33 h 33"/>
                <a:gd name="T4" fmla="*/ 5 w 17"/>
                <a:gd name="T5" fmla="*/ 29 h 33"/>
                <a:gd name="T6" fmla="*/ 0 w 17"/>
                <a:gd name="T7" fmla="*/ 15 h 33"/>
                <a:gd name="T8" fmla="*/ 3 w 17"/>
                <a:gd name="T9" fmla="*/ 7 h 33"/>
                <a:gd name="T10" fmla="*/ 14 w 17"/>
                <a:gd name="T11" fmla="*/ 0 h 33"/>
                <a:gd name="T12" fmla="*/ 17 w 17"/>
                <a:gd name="T13" fmla="*/ 17 h 33"/>
              </a:gdLst>
              <a:ahLst/>
              <a:cxnLst>
                <a:cxn ang="0">
                  <a:pos x="T0" y="T1"/>
                </a:cxn>
                <a:cxn ang="0">
                  <a:pos x="T2" y="T3"/>
                </a:cxn>
                <a:cxn ang="0">
                  <a:pos x="T4" y="T5"/>
                </a:cxn>
                <a:cxn ang="0">
                  <a:pos x="T6" y="T7"/>
                </a:cxn>
                <a:cxn ang="0">
                  <a:pos x="T8" y="T9"/>
                </a:cxn>
                <a:cxn ang="0">
                  <a:pos x="T10" y="T11"/>
                </a:cxn>
                <a:cxn ang="0">
                  <a:pos x="T12" y="T13"/>
                </a:cxn>
              </a:cxnLst>
              <a:rect l="0" t="0" r="r" b="b"/>
              <a:pathLst>
                <a:path w="17" h="33">
                  <a:moveTo>
                    <a:pt x="17" y="17"/>
                  </a:moveTo>
                  <a:lnTo>
                    <a:pt x="13" y="33"/>
                  </a:lnTo>
                  <a:lnTo>
                    <a:pt x="5" y="29"/>
                  </a:lnTo>
                  <a:lnTo>
                    <a:pt x="0" y="15"/>
                  </a:lnTo>
                  <a:lnTo>
                    <a:pt x="3" y="7"/>
                  </a:lnTo>
                  <a:lnTo>
                    <a:pt x="14" y="0"/>
                  </a:lnTo>
                  <a:lnTo>
                    <a:pt x="17" y="17"/>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51" name="Freeform 50"/>
            <p:cNvSpPr>
              <a:spLocks/>
            </p:cNvSpPr>
            <p:nvPr/>
          </p:nvSpPr>
          <p:spPr bwMode="auto">
            <a:xfrm>
              <a:off x="4804918" y="2605553"/>
              <a:ext cx="337242" cy="278035"/>
            </a:xfrm>
            <a:custGeom>
              <a:avLst/>
              <a:gdLst>
                <a:gd name="T0" fmla="*/ 131 w 204"/>
                <a:gd name="T1" fmla="*/ 15 h 179"/>
                <a:gd name="T2" fmla="*/ 143 w 204"/>
                <a:gd name="T3" fmla="*/ 25 h 179"/>
                <a:gd name="T4" fmla="*/ 151 w 204"/>
                <a:gd name="T5" fmla="*/ 23 h 179"/>
                <a:gd name="T6" fmla="*/ 165 w 204"/>
                <a:gd name="T7" fmla="*/ 33 h 179"/>
                <a:gd name="T8" fmla="*/ 169 w 204"/>
                <a:gd name="T9" fmla="*/ 34 h 179"/>
                <a:gd name="T10" fmla="*/ 173 w 204"/>
                <a:gd name="T11" fmla="*/ 34 h 179"/>
                <a:gd name="T12" fmla="*/ 181 w 204"/>
                <a:gd name="T13" fmla="*/ 39 h 179"/>
                <a:gd name="T14" fmla="*/ 204 w 204"/>
                <a:gd name="T15" fmla="*/ 43 h 179"/>
                <a:gd name="T16" fmla="*/ 197 w 204"/>
                <a:gd name="T17" fmla="*/ 57 h 179"/>
                <a:gd name="T18" fmla="*/ 195 w 204"/>
                <a:gd name="T19" fmla="*/ 71 h 179"/>
                <a:gd name="T20" fmla="*/ 191 w 204"/>
                <a:gd name="T21" fmla="*/ 75 h 179"/>
                <a:gd name="T22" fmla="*/ 184 w 204"/>
                <a:gd name="T23" fmla="*/ 73 h 179"/>
                <a:gd name="T24" fmla="*/ 184 w 204"/>
                <a:gd name="T25" fmla="*/ 78 h 179"/>
                <a:gd name="T26" fmla="*/ 173 w 204"/>
                <a:gd name="T27" fmla="*/ 89 h 179"/>
                <a:gd name="T28" fmla="*/ 173 w 204"/>
                <a:gd name="T29" fmla="*/ 99 h 179"/>
                <a:gd name="T30" fmla="*/ 181 w 204"/>
                <a:gd name="T31" fmla="*/ 96 h 179"/>
                <a:gd name="T32" fmla="*/ 186 w 204"/>
                <a:gd name="T33" fmla="*/ 105 h 179"/>
                <a:gd name="T34" fmla="*/ 186 w 204"/>
                <a:gd name="T35" fmla="*/ 110 h 179"/>
                <a:gd name="T36" fmla="*/ 191 w 204"/>
                <a:gd name="T37" fmla="*/ 118 h 179"/>
                <a:gd name="T38" fmla="*/ 186 w 204"/>
                <a:gd name="T39" fmla="*/ 124 h 179"/>
                <a:gd name="T40" fmla="*/ 190 w 204"/>
                <a:gd name="T41" fmla="*/ 140 h 179"/>
                <a:gd name="T42" fmla="*/ 199 w 204"/>
                <a:gd name="T43" fmla="*/ 143 h 179"/>
                <a:gd name="T44" fmla="*/ 198 w 204"/>
                <a:gd name="T45" fmla="*/ 151 h 179"/>
                <a:gd name="T46" fmla="*/ 183 w 204"/>
                <a:gd name="T47" fmla="*/ 163 h 179"/>
                <a:gd name="T48" fmla="*/ 150 w 204"/>
                <a:gd name="T49" fmla="*/ 157 h 179"/>
                <a:gd name="T50" fmla="*/ 126 w 204"/>
                <a:gd name="T51" fmla="*/ 164 h 179"/>
                <a:gd name="T52" fmla="*/ 124 w 204"/>
                <a:gd name="T53" fmla="*/ 177 h 179"/>
                <a:gd name="T54" fmla="*/ 105 w 204"/>
                <a:gd name="T55" fmla="*/ 179 h 179"/>
                <a:gd name="T56" fmla="*/ 86 w 204"/>
                <a:gd name="T57" fmla="*/ 170 h 179"/>
                <a:gd name="T58" fmla="*/ 80 w 204"/>
                <a:gd name="T59" fmla="*/ 174 h 179"/>
                <a:gd name="T60" fmla="*/ 49 w 204"/>
                <a:gd name="T61" fmla="*/ 165 h 179"/>
                <a:gd name="T62" fmla="*/ 43 w 204"/>
                <a:gd name="T63" fmla="*/ 157 h 179"/>
                <a:gd name="T64" fmla="*/ 51 w 204"/>
                <a:gd name="T65" fmla="*/ 145 h 179"/>
                <a:gd name="T66" fmla="*/ 55 w 204"/>
                <a:gd name="T67" fmla="*/ 104 h 179"/>
                <a:gd name="T68" fmla="*/ 38 w 204"/>
                <a:gd name="T69" fmla="*/ 83 h 179"/>
                <a:gd name="T70" fmla="*/ 26 w 204"/>
                <a:gd name="T71" fmla="*/ 72 h 179"/>
                <a:gd name="T72" fmla="*/ 2 w 204"/>
                <a:gd name="T73" fmla="*/ 65 h 179"/>
                <a:gd name="T74" fmla="*/ 0 w 204"/>
                <a:gd name="T75" fmla="*/ 50 h 179"/>
                <a:gd name="T76" fmla="*/ 21 w 204"/>
                <a:gd name="T77" fmla="*/ 45 h 179"/>
                <a:gd name="T78" fmla="*/ 48 w 204"/>
                <a:gd name="T79" fmla="*/ 50 h 179"/>
                <a:gd name="T80" fmla="*/ 44 w 204"/>
                <a:gd name="T81" fmla="*/ 27 h 179"/>
                <a:gd name="T82" fmla="*/ 58 w 204"/>
                <a:gd name="T83" fmla="*/ 36 h 179"/>
                <a:gd name="T84" fmla="*/ 96 w 204"/>
                <a:gd name="T85" fmla="*/ 20 h 179"/>
                <a:gd name="T86" fmla="*/ 100 w 204"/>
                <a:gd name="T87" fmla="*/ 4 h 179"/>
                <a:gd name="T88" fmla="*/ 114 w 204"/>
                <a:gd name="T89" fmla="*/ 0 h 179"/>
                <a:gd name="T90" fmla="*/ 117 w 204"/>
                <a:gd name="T91" fmla="*/ 7 h 179"/>
                <a:gd name="T92" fmla="*/ 124 w 204"/>
                <a:gd name="T93" fmla="*/ 7 h 179"/>
                <a:gd name="T94" fmla="*/ 131 w 204"/>
                <a:gd name="T95" fmla="*/ 15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04" h="179">
                  <a:moveTo>
                    <a:pt x="131" y="15"/>
                  </a:moveTo>
                  <a:lnTo>
                    <a:pt x="143" y="25"/>
                  </a:lnTo>
                  <a:lnTo>
                    <a:pt x="151" y="23"/>
                  </a:lnTo>
                  <a:lnTo>
                    <a:pt x="165" y="33"/>
                  </a:lnTo>
                  <a:lnTo>
                    <a:pt x="169" y="34"/>
                  </a:lnTo>
                  <a:lnTo>
                    <a:pt x="173" y="34"/>
                  </a:lnTo>
                  <a:lnTo>
                    <a:pt x="181" y="39"/>
                  </a:lnTo>
                  <a:lnTo>
                    <a:pt x="204" y="43"/>
                  </a:lnTo>
                  <a:lnTo>
                    <a:pt x="197" y="57"/>
                  </a:lnTo>
                  <a:lnTo>
                    <a:pt x="195" y="71"/>
                  </a:lnTo>
                  <a:lnTo>
                    <a:pt x="191" y="75"/>
                  </a:lnTo>
                  <a:lnTo>
                    <a:pt x="184" y="73"/>
                  </a:lnTo>
                  <a:lnTo>
                    <a:pt x="184" y="78"/>
                  </a:lnTo>
                  <a:lnTo>
                    <a:pt x="173" y="89"/>
                  </a:lnTo>
                  <a:lnTo>
                    <a:pt x="173" y="99"/>
                  </a:lnTo>
                  <a:lnTo>
                    <a:pt x="181" y="96"/>
                  </a:lnTo>
                  <a:lnTo>
                    <a:pt x="186" y="105"/>
                  </a:lnTo>
                  <a:lnTo>
                    <a:pt x="186" y="110"/>
                  </a:lnTo>
                  <a:lnTo>
                    <a:pt x="191" y="118"/>
                  </a:lnTo>
                  <a:lnTo>
                    <a:pt x="186" y="124"/>
                  </a:lnTo>
                  <a:lnTo>
                    <a:pt x="190" y="140"/>
                  </a:lnTo>
                  <a:lnTo>
                    <a:pt x="199" y="143"/>
                  </a:lnTo>
                  <a:lnTo>
                    <a:pt x="198" y="151"/>
                  </a:lnTo>
                  <a:lnTo>
                    <a:pt x="183" y="163"/>
                  </a:lnTo>
                  <a:lnTo>
                    <a:pt x="150" y="157"/>
                  </a:lnTo>
                  <a:lnTo>
                    <a:pt x="126" y="164"/>
                  </a:lnTo>
                  <a:lnTo>
                    <a:pt x="124" y="177"/>
                  </a:lnTo>
                  <a:lnTo>
                    <a:pt x="105" y="179"/>
                  </a:lnTo>
                  <a:lnTo>
                    <a:pt x="86" y="170"/>
                  </a:lnTo>
                  <a:lnTo>
                    <a:pt x="80" y="174"/>
                  </a:lnTo>
                  <a:lnTo>
                    <a:pt x="49" y="165"/>
                  </a:lnTo>
                  <a:lnTo>
                    <a:pt x="43" y="157"/>
                  </a:lnTo>
                  <a:lnTo>
                    <a:pt x="51" y="145"/>
                  </a:lnTo>
                  <a:lnTo>
                    <a:pt x="55" y="104"/>
                  </a:lnTo>
                  <a:lnTo>
                    <a:pt x="38" y="83"/>
                  </a:lnTo>
                  <a:lnTo>
                    <a:pt x="26" y="72"/>
                  </a:lnTo>
                  <a:lnTo>
                    <a:pt x="2" y="65"/>
                  </a:lnTo>
                  <a:lnTo>
                    <a:pt x="0" y="50"/>
                  </a:lnTo>
                  <a:lnTo>
                    <a:pt x="21" y="45"/>
                  </a:lnTo>
                  <a:lnTo>
                    <a:pt x="48" y="50"/>
                  </a:lnTo>
                  <a:lnTo>
                    <a:pt x="44" y="27"/>
                  </a:lnTo>
                  <a:lnTo>
                    <a:pt x="58" y="36"/>
                  </a:lnTo>
                  <a:lnTo>
                    <a:pt x="96" y="20"/>
                  </a:lnTo>
                  <a:lnTo>
                    <a:pt x="100" y="4"/>
                  </a:lnTo>
                  <a:lnTo>
                    <a:pt x="114" y="0"/>
                  </a:lnTo>
                  <a:lnTo>
                    <a:pt x="117" y="7"/>
                  </a:lnTo>
                  <a:lnTo>
                    <a:pt x="124" y="7"/>
                  </a:lnTo>
                  <a:lnTo>
                    <a:pt x="131" y="1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52" name="Freeform 51"/>
            <p:cNvSpPr>
              <a:spLocks/>
            </p:cNvSpPr>
            <p:nvPr/>
          </p:nvSpPr>
          <p:spPr bwMode="auto">
            <a:xfrm>
              <a:off x="5195061" y="4172792"/>
              <a:ext cx="170275" cy="203478"/>
            </a:xfrm>
            <a:custGeom>
              <a:avLst/>
              <a:gdLst>
                <a:gd name="T0" fmla="*/ 42 w 103"/>
                <a:gd name="T1" fmla="*/ 131 h 131"/>
                <a:gd name="T2" fmla="*/ 23 w 103"/>
                <a:gd name="T3" fmla="*/ 110 h 131"/>
                <a:gd name="T4" fmla="*/ 11 w 103"/>
                <a:gd name="T5" fmla="*/ 93 h 131"/>
                <a:gd name="T6" fmla="*/ 0 w 103"/>
                <a:gd name="T7" fmla="*/ 71 h 131"/>
                <a:gd name="T8" fmla="*/ 1 w 103"/>
                <a:gd name="T9" fmla="*/ 65 h 131"/>
                <a:gd name="T10" fmla="*/ 5 w 103"/>
                <a:gd name="T11" fmla="*/ 58 h 131"/>
                <a:gd name="T12" fmla="*/ 9 w 103"/>
                <a:gd name="T13" fmla="*/ 43 h 131"/>
                <a:gd name="T14" fmla="*/ 13 w 103"/>
                <a:gd name="T15" fmla="*/ 27 h 131"/>
                <a:gd name="T16" fmla="*/ 19 w 103"/>
                <a:gd name="T17" fmla="*/ 26 h 131"/>
                <a:gd name="T18" fmla="*/ 46 w 103"/>
                <a:gd name="T19" fmla="*/ 26 h 131"/>
                <a:gd name="T20" fmla="*/ 46 w 103"/>
                <a:gd name="T21" fmla="*/ 1 h 131"/>
                <a:gd name="T22" fmla="*/ 54 w 103"/>
                <a:gd name="T23" fmla="*/ 0 h 131"/>
                <a:gd name="T24" fmla="*/ 65 w 103"/>
                <a:gd name="T25" fmla="*/ 3 h 131"/>
                <a:gd name="T26" fmla="*/ 76 w 103"/>
                <a:gd name="T27" fmla="*/ 0 h 131"/>
                <a:gd name="T28" fmla="*/ 79 w 103"/>
                <a:gd name="T29" fmla="*/ 1 h 131"/>
                <a:gd name="T30" fmla="*/ 77 w 103"/>
                <a:gd name="T31" fmla="*/ 10 h 131"/>
                <a:gd name="T32" fmla="*/ 82 w 103"/>
                <a:gd name="T33" fmla="*/ 21 h 131"/>
                <a:gd name="T34" fmla="*/ 96 w 103"/>
                <a:gd name="T35" fmla="*/ 19 h 131"/>
                <a:gd name="T36" fmla="*/ 101 w 103"/>
                <a:gd name="T37" fmla="*/ 24 h 131"/>
                <a:gd name="T38" fmla="*/ 93 w 103"/>
                <a:gd name="T39" fmla="*/ 48 h 131"/>
                <a:gd name="T40" fmla="*/ 102 w 103"/>
                <a:gd name="T41" fmla="*/ 60 h 131"/>
                <a:gd name="T42" fmla="*/ 103 w 103"/>
                <a:gd name="T43" fmla="*/ 76 h 131"/>
                <a:gd name="T44" fmla="*/ 101 w 103"/>
                <a:gd name="T45" fmla="*/ 90 h 131"/>
                <a:gd name="T46" fmla="*/ 95 w 103"/>
                <a:gd name="T47" fmla="*/ 100 h 131"/>
                <a:gd name="T48" fmla="*/ 79 w 103"/>
                <a:gd name="T49" fmla="*/ 99 h 131"/>
                <a:gd name="T50" fmla="*/ 69 w 103"/>
                <a:gd name="T51" fmla="*/ 89 h 131"/>
                <a:gd name="T52" fmla="*/ 68 w 103"/>
                <a:gd name="T53" fmla="*/ 98 h 131"/>
                <a:gd name="T54" fmla="*/ 56 w 103"/>
                <a:gd name="T55" fmla="*/ 101 h 131"/>
                <a:gd name="T56" fmla="*/ 49 w 103"/>
                <a:gd name="T57" fmla="*/ 106 h 131"/>
                <a:gd name="T58" fmla="*/ 56 w 103"/>
                <a:gd name="T59" fmla="*/ 120 h 131"/>
                <a:gd name="T60" fmla="*/ 42 w 103"/>
                <a:gd name="T61" fmla="*/ 131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03" h="131">
                  <a:moveTo>
                    <a:pt x="42" y="131"/>
                  </a:moveTo>
                  <a:lnTo>
                    <a:pt x="23" y="110"/>
                  </a:lnTo>
                  <a:lnTo>
                    <a:pt x="11" y="93"/>
                  </a:lnTo>
                  <a:lnTo>
                    <a:pt x="0" y="71"/>
                  </a:lnTo>
                  <a:lnTo>
                    <a:pt x="1" y="65"/>
                  </a:lnTo>
                  <a:lnTo>
                    <a:pt x="5" y="58"/>
                  </a:lnTo>
                  <a:lnTo>
                    <a:pt x="9" y="43"/>
                  </a:lnTo>
                  <a:lnTo>
                    <a:pt x="13" y="27"/>
                  </a:lnTo>
                  <a:lnTo>
                    <a:pt x="19" y="26"/>
                  </a:lnTo>
                  <a:lnTo>
                    <a:pt x="46" y="26"/>
                  </a:lnTo>
                  <a:lnTo>
                    <a:pt x="46" y="1"/>
                  </a:lnTo>
                  <a:lnTo>
                    <a:pt x="54" y="0"/>
                  </a:lnTo>
                  <a:lnTo>
                    <a:pt x="65" y="3"/>
                  </a:lnTo>
                  <a:lnTo>
                    <a:pt x="76" y="0"/>
                  </a:lnTo>
                  <a:lnTo>
                    <a:pt x="79" y="1"/>
                  </a:lnTo>
                  <a:lnTo>
                    <a:pt x="77" y="10"/>
                  </a:lnTo>
                  <a:lnTo>
                    <a:pt x="82" y="21"/>
                  </a:lnTo>
                  <a:lnTo>
                    <a:pt x="96" y="19"/>
                  </a:lnTo>
                  <a:lnTo>
                    <a:pt x="101" y="24"/>
                  </a:lnTo>
                  <a:lnTo>
                    <a:pt x="93" y="48"/>
                  </a:lnTo>
                  <a:lnTo>
                    <a:pt x="102" y="60"/>
                  </a:lnTo>
                  <a:lnTo>
                    <a:pt x="103" y="76"/>
                  </a:lnTo>
                  <a:lnTo>
                    <a:pt x="101" y="90"/>
                  </a:lnTo>
                  <a:lnTo>
                    <a:pt x="95" y="100"/>
                  </a:lnTo>
                  <a:lnTo>
                    <a:pt x="79" y="99"/>
                  </a:lnTo>
                  <a:lnTo>
                    <a:pt x="69" y="89"/>
                  </a:lnTo>
                  <a:lnTo>
                    <a:pt x="68" y="98"/>
                  </a:lnTo>
                  <a:lnTo>
                    <a:pt x="56" y="101"/>
                  </a:lnTo>
                  <a:lnTo>
                    <a:pt x="49" y="106"/>
                  </a:lnTo>
                  <a:lnTo>
                    <a:pt x="56" y="120"/>
                  </a:lnTo>
                  <a:lnTo>
                    <a:pt x="42" y="131"/>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53" name="Freeform 52"/>
            <p:cNvSpPr>
              <a:spLocks/>
            </p:cNvSpPr>
            <p:nvPr/>
          </p:nvSpPr>
          <p:spPr bwMode="auto">
            <a:xfrm>
              <a:off x="4733832" y="2479740"/>
              <a:ext cx="49594" cy="40386"/>
            </a:xfrm>
            <a:custGeom>
              <a:avLst/>
              <a:gdLst>
                <a:gd name="T0" fmla="*/ 30 w 30"/>
                <a:gd name="T1" fmla="*/ 13 h 26"/>
                <a:gd name="T2" fmla="*/ 21 w 30"/>
                <a:gd name="T3" fmla="*/ 26 h 26"/>
                <a:gd name="T4" fmla="*/ 10 w 30"/>
                <a:gd name="T5" fmla="*/ 22 h 26"/>
                <a:gd name="T6" fmla="*/ 0 w 30"/>
                <a:gd name="T7" fmla="*/ 23 h 26"/>
                <a:gd name="T8" fmla="*/ 4 w 30"/>
                <a:gd name="T9" fmla="*/ 12 h 26"/>
                <a:gd name="T10" fmla="*/ 1 w 30"/>
                <a:gd name="T11" fmla="*/ 1 h 26"/>
                <a:gd name="T12" fmla="*/ 14 w 30"/>
                <a:gd name="T13" fmla="*/ 0 h 26"/>
                <a:gd name="T14" fmla="*/ 30 w 30"/>
                <a:gd name="T15" fmla="*/ 13 h 2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26">
                  <a:moveTo>
                    <a:pt x="30" y="13"/>
                  </a:moveTo>
                  <a:lnTo>
                    <a:pt x="21" y="26"/>
                  </a:lnTo>
                  <a:lnTo>
                    <a:pt x="10" y="22"/>
                  </a:lnTo>
                  <a:lnTo>
                    <a:pt x="0" y="23"/>
                  </a:lnTo>
                  <a:lnTo>
                    <a:pt x="4" y="12"/>
                  </a:lnTo>
                  <a:lnTo>
                    <a:pt x="1" y="1"/>
                  </a:lnTo>
                  <a:lnTo>
                    <a:pt x="14" y="0"/>
                  </a:lnTo>
                  <a:lnTo>
                    <a:pt x="30" y="13"/>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54" name="Freeform 53"/>
            <p:cNvSpPr>
              <a:spLocks/>
            </p:cNvSpPr>
            <p:nvPr/>
          </p:nvSpPr>
          <p:spPr bwMode="auto">
            <a:xfrm>
              <a:off x="4773508" y="2375671"/>
              <a:ext cx="198377" cy="267160"/>
            </a:xfrm>
            <a:custGeom>
              <a:avLst/>
              <a:gdLst>
                <a:gd name="T0" fmla="*/ 49 w 120"/>
                <a:gd name="T1" fmla="*/ 0 h 172"/>
                <a:gd name="T2" fmla="*/ 32 w 120"/>
                <a:gd name="T3" fmla="*/ 21 h 172"/>
                <a:gd name="T4" fmla="*/ 47 w 120"/>
                <a:gd name="T5" fmla="*/ 18 h 172"/>
                <a:gd name="T6" fmla="*/ 64 w 120"/>
                <a:gd name="T7" fmla="*/ 18 h 172"/>
                <a:gd name="T8" fmla="*/ 60 w 120"/>
                <a:gd name="T9" fmla="*/ 34 h 172"/>
                <a:gd name="T10" fmla="*/ 46 w 120"/>
                <a:gd name="T11" fmla="*/ 51 h 172"/>
                <a:gd name="T12" fmla="*/ 62 w 120"/>
                <a:gd name="T13" fmla="*/ 53 h 172"/>
                <a:gd name="T14" fmla="*/ 63 w 120"/>
                <a:gd name="T15" fmla="*/ 55 h 172"/>
                <a:gd name="T16" fmla="*/ 76 w 120"/>
                <a:gd name="T17" fmla="*/ 78 h 172"/>
                <a:gd name="T18" fmla="*/ 87 w 120"/>
                <a:gd name="T19" fmla="*/ 82 h 172"/>
                <a:gd name="T20" fmla="*/ 96 w 120"/>
                <a:gd name="T21" fmla="*/ 104 h 172"/>
                <a:gd name="T22" fmla="*/ 101 w 120"/>
                <a:gd name="T23" fmla="*/ 112 h 172"/>
                <a:gd name="T24" fmla="*/ 120 w 120"/>
                <a:gd name="T25" fmla="*/ 116 h 172"/>
                <a:gd name="T26" fmla="*/ 118 w 120"/>
                <a:gd name="T27" fmla="*/ 129 h 172"/>
                <a:gd name="T28" fmla="*/ 110 w 120"/>
                <a:gd name="T29" fmla="*/ 135 h 172"/>
                <a:gd name="T30" fmla="*/ 116 w 120"/>
                <a:gd name="T31" fmla="*/ 145 h 172"/>
                <a:gd name="T32" fmla="*/ 102 w 120"/>
                <a:gd name="T33" fmla="*/ 155 h 172"/>
                <a:gd name="T34" fmla="*/ 81 w 120"/>
                <a:gd name="T35" fmla="*/ 155 h 172"/>
                <a:gd name="T36" fmla="*/ 54 w 120"/>
                <a:gd name="T37" fmla="*/ 161 h 172"/>
                <a:gd name="T38" fmla="*/ 46 w 120"/>
                <a:gd name="T39" fmla="*/ 157 h 172"/>
                <a:gd name="T40" fmla="*/ 36 w 120"/>
                <a:gd name="T41" fmla="*/ 166 h 172"/>
                <a:gd name="T42" fmla="*/ 21 w 120"/>
                <a:gd name="T43" fmla="*/ 164 h 172"/>
                <a:gd name="T44" fmla="*/ 10 w 120"/>
                <a:gd name="T45" fmla="*/ 172 h 172"/>
                <a:gd name="T46" fmla="*/ 1 w 120"/>
                <a:gd name="T47" fmla="*/ 168 h 172"/>
                <a:gd name="T48" fmla="*/ 25 w 120"/>
                <a:gd name="T49" fmla="*/ 147 h 172"/>
                <a:gd name="T50" fmla="*/ 39 w 120"/>
                <a:gd name="T51" fmla="*/ 142 h 172"/>
                <a:gd name="T52" fmla="*/ 39 w 120"/>
                <a:gd name="T53" fmla="*/ 142 h 172"/>
                <a:gd name="T54" fmla="*/ 15 w 120"/>
                <a:gd name="T55" fmla="*/ 139 h 172"/>
                <a:gd name="T56" fmla="*/ 11 w 120"/>
                <a:gd name="T57" fmla="*/ 131 h 172"/>
                <a:gd name="T58" fmla="*/ 27 w 120"/>
                <a:gd name="T59" fmla="*/ 125 h 172"/>
                <a:gd name="T60" fmla="*/ 19 w 120"/>
                <a:gd name="T61" fmla="*/ 114 h 172"/>
                <a:gd name="T62" fmla="*/ 22 w 120"/>
                <a:gd name="T63" fmla="*/ 101 h 172"/>
                <a:gd name="T64" fmla="*/ 45 w 120"/>
                <a:gd name="T65" fmla="*/ 102 h 172"/>
                <a:gd name="T66" fmla="*/ 45 w 120"/>
                <a:gd name="T67" fmla="*/ 102 h 172"/>
                <a:gd name="T68" fmla="*/ 48 w 120"/>
                <a:gd name="T69" fmla="*/ 91 h 172"/>
                <a:gd name="T70" fmla="*/ 38 w 120"/>
                <a:gd name="T71" fmla="*/ 79 h 172"/>
                <a:gd name="T72" fmla="*/ 37 w 120"/>
                <a:gd name="T73" fmla="*/ 79 h 172"/>
                <a:gd name="T74" fmla="*/ 19 w 120"/>
                <a:gd name="T75" fmla="*/ 75 h 172"/>
                <a:gd name="T76" fmla="*/ 15 w 120"/>
                <a:gd name="T77" fmla="*/ 70 h 172"/>
                <a:gd name="T78" fmla="*/ 21 w 120"/>
                <a:gd name="T79" fmla="*/ 61 h 172"/>
                <a:gd name="T80" fmla="*/ 16 w 120"/>
                <a:gd name="T81" fmla="*/ 55 h 172"/>
                <a:gd name="T82" fmla="*/ 8 w 120"/>
                <a:gd name="T83" fmla="*/ 65 h 172"/>
                <a:gd name="T84" fmla="*/ 8 w 120"/>
                <a:gd name="T85" fmla="*/ 46 h 172"/>
                <a:gd name="T86" fmla="*/ 0 w 120"/>
                <a:gd name="T87" fmla="*/ 36 h 172"/>
                <a:gd name="T88" fmla="*/ 7 w 120"/>
                <a:gd name="T89" fmla="*/ 15 h 172"/>
                <a:gd name="T90" fmla="*/ 19 w 120"/>
                <a:gd name="T91" fmla="*/ 0 h 172"/>
                <a:gd name="T92" fmla="*/ 31 w 120"/>
                <a:gd name="T93" fmla="*/ 1 h 172"/>
                <a:gd name="T94" fmla="*/ 49 w 120"/>
                <a:gd name="T95" fmla="*/ 0 h 1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0" h="172">
                  <a:moveTo>
                    <a:pt x="49" y="0"/>
                  </a:moveTo>
                  <a:lnTo>
                    <a:pt x="32" y="21"/>
                  </a:lnTo>
                  <a:lnTo>
                    <a:pt x="47" y="18"/>
                  </a:lnTo>
                  <a:lnTo>
                    <a:pt x="64" y="18"/>
                  </a:lnTo>
                  <a:lnTo>
                    <a:pt x="60" y="34"/>
                  </a:lnTo>
                  <a:lnTo>
                    <a:pt x="46" y="51"/>
                  </a:lnTo>
                  <a:lnTo>
                    <a:pt x="62" y="53"/>
                  </a:lnTo>
                  <a:lnTo>
                    <a:pt x="63" y="55"/>
                  </a:lnTo>
                  <a:lnTo>
                    <a:pt x="76" y="78"/>
                  </a:lnTo>
                  <a:lnTo>
                    <a:pt x="87" y="82"/>
                  </a:lnTo>
                  <a:lnTo>
                    <a:pt x="96" y="104"/>
                  </a:lnTo>
                  <a:lnTo>
                    <a:pt x="101" y="112"/>
                  </a:lnTo>
                  <a:lnTo>
                    <a:pt x="120" y="116"/>
                  </a:lnTo>
                  <a:lnTo>
                    <a:pt x="118" y="129"/>
                  </a:lnTo>
                  <a:lnTo>
                    <a:pt x="110" y="135"/>
                  </a:lnTo>
                  <a:lnTo>
                    <a:pt x="116" y="145"/>
                  </a:lnTo>
                  <a:lnTo>
                    <a:pt x="102" y="155"/>
                  </a:lnTo>
                  <a:lnTo>
                    <a:pt x="81" y="155"/>
                  </a:lnTo>
                  <a:lnTo>
                    <a:pt x="54" y="161"/>
                  </a:lnTo>
                  <a:lnTo>
                    <a:pt x="46" y="157"/>
                  </a:lnTo>
                  <a:lnTo>
                    <a:pt x="36" y="166"/>
                  </a:lnTo>
                  <a:lnTo>
                    <a:pt x="21" y="164"/>
                  </a:lnTo>
                  <a:lnTo>
                    <a:pt x="10" y="172"/>
                  </a:lnTo>
                  <a:lnTo>
                    <a:pt x="1" y="168"/>
                  </a:lnTo>
                  <a:lnTo>
                    <a:pt x="25" y="147"/>
                  </a:lnTo>
                  <a:lnTo>
                    <a:pt x="39" y="142"/>
                  </a:lnTo>
                  <a:lnTo>
                    <a:pt x="39" y="142"/>
                  </a:lnTo>
                  <a:lnTo>
                    <a:pt x="15" y="139"/>
                  </a:lnTo>
                  <a:lnTo>
                    <a:pt x="11" y="131"/>
                  </a:lnTo>
                  <a:lnTo>
                    <a:pt x="27" y="125"/>
                  </a:lnTo>
                  <a:lnTo>
                    <a:pt x="19" y="114"/>
                  </a:lnTo>
                  <a:lnTo>
                    <a:pt x="22" y="101"/>
                  </a:lnTo>
                  <a:lnTo>
                    <a:pt x="45" y="102"/>
                  </a:lnTo>
                  <a:lnTo>
                    <a:pt x="45" y="102"/>
                  </a:lnTo>
                  <a:lnTo>
                    <a:pt x="48" y="91"/>
                  </a:lnTo>
                  <a:lnTo>
                    <a:pt x="38" y="79"/>
                  </a:lnTo>
                  <a:lnTo>
                    <a:pt x="37" y="79"/>
                  </a:lnTo>
                  <a:lnTo>
                    <a:pt x="19" y="75"/>
                  </a:lnTo>
                  <a:lnTo>
                    <a:pt x="15" y="70"/>
                  </a:lnTo>
                  <a:lnTo>
                    <a:pt x="21" y="61"/>
                  </a:lnTo>
                  <a:lnTo>
                    <a:pt x="16" y="55"/>
                  </a:lnTo>
                  <a:lnTo>
                    <a:pt x="8" y="65"/>
                  </a:lnTo>
                  <a:lnTo>
                    <a:pt x="8" y="46"/>
                  </a:lnTo>
                  <a:lnTo>
                    <a:pt x="0" y="36"/>
                  </a:lnTo>
                  <a:lnTo>
                    <a:pt x="7" y="15"/>
                  </a:lnTo>
                  <a:lnTo>
                    <a:pt x="19" y="0"/>
                  </a:lnTo>
                  <a:lnTo>
                    <a:pt x="31" y="1"/>
                  </a:lnTo>
                  <a:lnTo>
                    <a:pt x="49"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55" name="Freeform 54"/>
            <p:cNvSpPr>
              <a:spLocks/>
            </p:cNvSpPr>
            <p:nvPr/>
          </p:nvSpPr>
          <p:spPr bwMode="auto">
            <a:xfrm>
              <a:off x="6026591" y="2844755"/>
              <a:ext cx="198377" cy="80769"/>
            </a:xfrm>
            <a:custGeom>
              <a:avLst/>
              <a:gdLst>
                <a:gd name="T0" fmla="*/ 33 w 120"/>
                <a:gd name="T1" fmla="*/ 42 h 52"/>
                <a:gd name="T2" fmla="*/ 34 w 120"/>
                <a:gd name="T3" fmla="*/ 33 h 52"/>
                <a:gd name="T4" fmla="*/ 28 w 120"/>
                <a:gd name="T5" fmla="*/ 19 h 52"/>
                <a:gd name="T6" fmla="*/ 17 w 120"/>
                <a:gd name="T7" fmla="*/ 11 h 52"/>
                <a:gd name="T8" fmla="*/ 7 w 120"/>
                <a:gd name="T9" fmla="*/ 9 h 52"/>
                <a:gd name="T10" fmla="*/ 0 w 120"/>
                <a:gd name="T11" fmla="*/ 3 h 52"/>
                <a:gd name="T12" fmla="*/ 1 w 120"/>
                <a:gd name="T13" fmla="*/ 0 h 52"/>
                <a:gd name="T14" fmla="*/ 16 w 120"/>
                <a:gd name="T15" fmla="*/ 4 h 52"/>
                <a:gd name="T16" fmla="*/ 41 w 120"/>
                <a:gd name="T17" fmla="*/ 7 h 52"/>
                <a:gd name="T18" fmla="*/ 66 w 120"/>
                <a:gd name="T19" fmla="*/ 17 h 52"/>
                <a:gd name="T20" fmla="*/ 69 w 120"/>
                <a:gd name="T21" fmla="*/ 21 h 52"/>
                <a:gd name="T22" fmla="*/ 79 w 120"/>
                <a:gd name="T23" fmla="*/ 18 h 52"/>
                <a:gd name="T24" fmla="*/ 95 w 120"/>
                <a:gd name="T25" fmla="*/ 22 h 52"/>
                <a:gd name="T26" fmla="*/ 102 w 120"/>
                <a:gd name="T27" fmla="*/ 30 h 52"/>
                <a:gd name="T28" fmla="*/ 113 w 120"/>
                <a:gd name="T29" fmla="*/ 35 h 52"/>
                <a:gd name="T30" fmla="*/ 110 w 120"/>
                <a:gd name="T31" fmla="*/ 38 h 52"/>
                <a:gd name="T32" fmla="*/ 120 w 120"/>
                <a:gd name="T33" fmla="*/ 49 h 52"/>
                <a:gd name="T34" fmla="*/ 118 w 120"/>
                <a:gd name="T35" fmla="*/ 52 h 52"/>
                <a:gd name="T36" fmla="*/ 109 w 120"/>
                <a:gd name="T37" fmla="*/ 50 h 52"/>
                <a:gd name="T38" fmla="*/ 95 w 120"/>
                <a:gd name="T39" fmla="*/ 44 h 52"/>
                <a:gd name="T40" fmla="*/ 92 w 120"/>
                <a:gd name="T41" fmla="*/ 48 h 52"/>
                <a:gd name="T42" fmla="*/ 69 w 120"/>
                <a:gd name="T43" fmla="*/ 51 h 52"/>
                <a:gd name="T44" fmla="*/ 51 w 120"/>
                <a:gd name="T45" fmla="*/ 41 h 52"/>
                <a:gd name="T46" fmla="*/ 33 w 120"/>
                <a:gd name="T47" fmla="*/ 42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20" h="52">
                  <a:moveTo>
                    <a:pt x="33" y="42"/>
                  </a:moveTo>
                  <a:lnTo>
                    <a:pt x="34" y="33"/>
                  </a:lnTo>
                  <a:lnTo>
                    <a:pt x="28" y="19"/>
                  </a:lnTo>
                  <a:lnTo>
                    <a:pt x="17" y="11"/>
                  </a:lnTo>
                  <a:lnTo>
                    <a:pt x="7" y="9"/>
                  </a:lnTo>
                  <a:lnTo>
                    <a:pt x="0" y="3"/>
                  </a:lnTo>
                  <a:lnTo>
                    <a:pt x="1" y="0"/>
                  </a:lnTo>
                  <a:lnTo>
                    <a:pt x="16" y="4"/>
                  </a:lnTo>
                  <a:lnTo>
                    <a:pt x="41" y="7"/>
                  </a:lnTo>
                  <a:lnTo>
                    <a:pt x="66" y="17"/>
                  </a:lnTo>
                  <a:lnTo>
                    <a:pt x="69" y="21"/>
                  </a:lnTo>
                  <a:lnTo>
                    <a:pt x="79" y="18"/>
                  </a:lnTo>
                  <a:lnTo>
                    <a:pt x="95" y="22"/>
                  </a:lnTo>
                  <a:lnTo>
                    <a:pt x="102" y="30"/>
                  </a:lnTo>
                  <a:lnTo>
                    <a:pt x="113" y="35"/>
                  </a:lnTo>
                  <a:lnTo>
                    <a:pt x="110" y="38"/>
                  </a:lnTo>
                  <a:lnTo>
                    <a:pt x="120" y="49"/>
                  </a:lnTo>
                  <a:lnTo>
                    <a:pt x="118" y="52"/>
                  </a:lnTo>
                  <a:lnTo>
                    <a:pt x="109" y="50"/>
                  </a:lnTo>
                  <a:lnTo>
                    <a:pt x="95" y="44"/>
                  </a:lnTo>
                  <a:lnTo>
                    <a:pt x="92" y="48"/>
                  </a:lnTo>
                  <a:lnTo>
                    <a:pt x="69" y="51"/>
                  </a:lnTo>
                  <a:lnTo>
                    <a:pt x="51" y="41"/>
                  </a:lnTo>
                  <a:lnTo>
                    <a:pt x="33" y="42"/>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56" name="Freeform 55"/>
            <p:cNvSpPr>
              <a:spLocks/>
            </p:cNvSpPr>
            <p:nvPr/>
          </p:nvSpPr>
          <p:spPr bwMode="auto">
            <a:xfrm>
              <a:off x="4829717" y="3890099"/>
              <a:ext cx="130598" cy="205030"/>
            </a:xfrm>
            <a:custGeom>
              <a:avLst/>
              <a:gdLst>
                <a:gd name="T0" fmla="*/ 79 w 79"/>
                <a:gd name="T1" fmla="*/ 107 h 132"/>
                <a:gd name="T2" fmla="*/ 50 w 79"/>
                <a:gd name="T3" fmla="*/ 119 h 132"/>
                <a:gd name="T4" fmla="*/ 40 w 79"/>
                <a:gd name="T5" fmla="*/ 127 h 132"/>
                <a:gd name="T6" fmla="*/ 23 w 79"/>
                <a:gd name="T7" fmla="*/ 132 h 132"/>
                <a:gd name="T8" fmla="*/ 7 w 79"/>
                <a:gd name="T9" fmla="*/ 127 h 132"/>
                <a:gd name="T10" fmla="*/ 8 w 79"/>
                <a:gd name="T11" fmla="*/ 119 h 132"/>
                <a:gd name="T12" fmla="*/ 0 w 79"/>
                <a:gd name="T13" fmla="*/ 100 h 132"/>
                <a:gd name="T14" fmla="*/ 5 w 79"/>
                <a:gd name="T15" fmla="*/ 77 h 132"/>
                <a:gd name="T16" fmla="*/ 12 w 79"/>
                <a:gd name="T17" fmla="*/ 60 h 132"/>
                <a:gd name="T18" fmla="*/ 8 w 79"/>
                <a:gd name="T19" fmla="*/ 30 h 132"/>
                <a:gd name="T20" fmla="*/ 5 w 79"/>
                <a:gd name="T21" fmla="*/ 14 h 132"/>
                <a:gd name="T22" fmla="*/ 6 w 79"/>
                <a:gd name="T23" fmla="*/ 3 h 132"/>
                <a:gd name="T24" fmla="*/ 37 w 79"/>
                <a:gd name="T25" fmla="*/ 2 h 132"/>
                <a:gd name="T26" fmla="*/ 45 w 79"/>
                <a:gd name="T27" fmla="*/ 3 h 132"/>
                <a:gd name="T28" fmla="*/ 51 w 79"/>
                <a:gd name="T29" fmla="*/ 0 h 132"/>
                <a:gd name="T30" fmla="*/ 60 w 79"/>
                <a:gd name="T31" fmla="*/ 1 h 132"/>
                <a:gd name="T32" fmla="*/ 58 w 79"/>
                <a:gd name="T33" fmla="*/ 8 h 132"/>
                <a:gd name="T34" fmla="*/ 66 w 79"/>
                <a:gd name="T35" fmla="*/ 19 h 132"/>
                <a:gd name="T36" fmla="*/ 66 w 79"/>
                <a:gd name="T37" fmla="*/ 34 h 132"/>
                <a:gd name="T38" fmla="*/ 68 w 79"/>
                <a:gd name="T39" fmla="*/ 50 h 132"/>
                <a:gd name="T40" fmla="*/ 72 w 79"/>
                <a:gd name="T41" fmla="*/ 58 h 132"/>
                <a:gd name="T42" fmla="*/ 68 w 79"/>
                <a:gd name="T43" fmla="*/ 76 h 132"/>
                <a:gd name="T44" fmla="*/ 70 w 79"/>
                <a:gd name="T45" fmla="*/ 87 h 132"/>
                <a:gd name="T46" fmla="*/ 75 w 79"/>
                <a:gd name="T47" fmla="*/ 100 h 132"/>
                <a:gd name="T48" fmla="*/ 79 w 79"/>
                <a:gd name="T49" fmla="*/ 107 h 1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79" h="132">
                  <a:moveTo>
                    <a:pt x="79" y="107"/>
                  </a:moveTo>
                  <a:lnTo>
                    <a:pt x="50" y="119"/>
                  </a:lnTo>
                  <a:lnTo>
                    <a:pt x="40" y="127"/>
                  </a:lnTo>
                  <a:lnTo>
                    <a:pt x="23" y="132"/>
                  </a:lnTo>
                  <a:lnTo>
                    <a:pt x="7" y="127"/>
                  </a:lnTo>
                  <a:lnTo>
                    <a:pt x="8" y="119"/>
                  </a:lnTo>
                  <a:lnTo>
                    <a:pt x="0" y="100"/>
                  </a:lnTo>
                  <a:lnTo>
                    <a:pt x="5" y="77"/>
                  </a:lnTo>
                  <a:lnTo>
                    <a:pt x="12" y="60"/>
                  </a:lnTo>
                  <a:lnTo>
                    <a:pt x="8" y="30"/>
                  </a:lnTo>
                  <a:lnTo>
                    <a:pt x="5" y="14"/>
                  </a:lnTo>
                  <a:lnTo>
                    <a:pt x="6" y="3"/>
                  </a:lnTo>
                  <a:lnTo>
                    <a:pt x="37" y="2"/>
                  </a:lnTo>
                  <a:lnTo>
                    <a:pt x="45" y="3"/>
                  </a:lnTo>
                  <a:lnTo>
                    <a:pt x="51" y="0"/>
                  </a:lnTo>
                  <a:lnTo>
                    <a:pt x="60" y="1"/>
                  </a:lnTo>
                  <a:lnTo>
                    <a:pt x="58" y="8"/>
                  </a:lnTo>
                  <a:lnTo>
                    <a:pt x="66" y="19"/>
                  </a:lnTo>
                  <a:lnTo>
                    <a:pt x="66" y="34"/>
                  </a:lnTo>
                  <a:lnTo>
                    <a:pt x="68" y="50"/>
                  </a:lnTo>
                  <a:lnTo>
                    <a:pt x="72" y="58"/>
                  </a:lnTo>
                  <a:lnTo>
                    <a:pt x="68" y="76"/>
                  </a:lnTo>
                  <a:lnTo>
                    <a:pt x="70" y="87"/>
                  </a:lnTo>
                  <a:lnTo>
                    <a:pt x="75" y="100"/>
                  </a:lnTo>
                  <a:lnTo>
                    <a:pt x="79" y="107"/>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57" name="Freeform 56"/>
            <p:cNvSpPr>
              <a:spLocks/>
            </p:cNvSpPr>
            <p:nvPr/>
          </p:nvSpPr>
          <p:spPr bwMode="auto">
            <a:xfrm>
              <a:off x="4470983" y="3841947"/>
              <a:ext cx="219869" cy="170858"/>
            </a:xfrm>
            <a:custGeom>
              <a:avLst/>
              <a:gdLst>
                <a:gd name="T0" fmla="*/ 116 w 133"/>
                <a:gd name="T1" fmla="*/ 101 h 110"/>
                <a:gd name="T2" fmla="*/ 108 w 133"/>
                <a:gd name="T3" fmla="*/ 110 h 110"/>
                <a:gd name="T4" fmla="*/ 105 w 133"/>
                <a:gd name="T5" fmla="*/ 97 h 110"/>
                <a:gd name="T6" fmla="*/ 93 w 133"/>
                <a:gd name="T7" fmla="*/ 86 h 110"/>
                <a:gd name="T8" fmla="*/ 84 w 133"/>
                <a:gd name="T9" fmla="*/ 88 h 110"/>
                <a:gd name="T10" fmla="*/ 81 w 133"/>
                <a:gd name="T11" fmla="*/ 75 h 110"/>
                <a:gd name="T12" fmla="*/ 78 w 133"/>
                <a:gd name="T13" fmla="*/ 60 h 110"/>
                <a:gd name="T14" fmla="*/ 58 w 133"/>
                <a:gd name="T15" fmla="*/ 53 h 110"/>
                <a:gd name="T16" fmla="*/ 49 w 133"/>
                <a:gd name="T17" fmla="*/ 57 h 110"/>
                <a:gd name="T18" fmla="*/ 44 w 133"/>
                <a:gd name="T19" fmla="*/ 67 h 110"/>
                <a:gd name="T20" fmla="*/ 26 w 133"/>
                <a:gd name="T21" fmla="*/ 64 h 110"/>
                <a:gd name="T22" fmla="*/ 14 w 133"/>
                <a:gd name="T23" fmla="*/ 53 h 110"/>
                <a:gd name="T24" fmla="*/ 8 w 133"/>
                <a:gd name="T25" fmla="*/ 40 h 110"/>
                <a:gd name="T26" fmla="*/ 0 w 133"/>
                <a:gd name="T27" fmla="*/ 32 h 110"/>
                <a:gd name="T28" fmla="*/ 14 w 133"/>
                <a:gd name="T29" fmla="*/ 22 h 110"/>
                <a:gd name="T30" fmla="*/ 22 w 133"/>
                <a:gd name="T31" fmla="*/ 19 h 110"/>
                <a:gd name="T32" fmla="*/ 24 w 133"/>
                <a:gd name="T33" fmla="*/ 9 h 110"/>
                <a:gd name="T34" fmla="*/ 26 w 133"/>
                <a:gd name="T35" fmla="*/ 0 h 110"/>
                <a:gd name="T36" fmla="*/ 48 w 133"/>
                <a:gd name="T37" fmla="*/ 5 h 110"/>
                <a:gd name="T38" fmla="*/ 54 w 133"/>
                <a:gd name="T39" fmla="*/ 2 h 110"/>
                <a:gd name="T40" fmla="*/ 66 w 133"/>
                <a:gd name="T41" fmla="*/ 3 h 110"/>
                <a:gd name="T42" fmla="*/ 70 w 133"/>
                <a:gd name="T43" fmla="*/ 10 h 110"/>
                <a:gd name="T44" fmla="*/ 78 w 133"/>
                <a:gd name="T45" fmla="*/ 8 h 110"/>
                <a:gd name="T46" fmla="*/ 91 w 133"/>
                <a:gd name="T47" fmla="*/ 15 h 110"/>
                <a:gd name="T48" fmla="*/ 102 w 133"/>
                <a:gd name="T49" fmla="*/ 8 h 110"/>
                <a:gd name="T50" fmla="*/ 110 w 133"/>
                <a:gd name="T51" fmla="*/ 6 h 110"/>
                <a:gd name="T52" fmla="*/ 116 w 133"/>
                <a:gd name="T53" fmla="*/ 16 h 110"/>
                <a:gd name="T54" fmla="*/ 120 w 133"/>
                <a:gd name="T55" fmla="*/ 30 h 110"/>
                <a:gd name="T56" fmla="*/ 123 w 133"/>
                <a:gd name="T57" fmla="*/ 35 h 110"/>
                <a:gd name="T58" fmla="*/ 124 w 133"/>
                <a:gd name="T59" fmla="*/ 43 h 110"/>
                <a:gd name="T60" fmla="*/ 126 w 133"/>
                <a:gd name="T61" fmla="*/ 51 h 110"/>
                <a:gd name="T62" fmla="*/ 128 w 133"/>
                <a:gd name="T63" fmla="*/ 67 h 110"/>
                <a:gd name="T64" fmla="*/ 126 w 133"/>
                <a:gd name="T65" fmla="*/ 86 h 110"/>
                <a:gd name="T66" fmla="*/ 126 w 133"/>
                <a:gd name="T67" fmla="*/ 93 h 110"/>
                <a:gd name="T68" fmla="*/ 122 w 133"/>
                <a:gd name="T69" fmla="*/ 102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33" h="110">
                  <a:moveTo>
                    <a:pt x="122" y="102"/>
                  </a:moveTo>
                  <a:lnTo>
                    <a:pt x="116" y="101"/>
                  </a:lnTo>
                  <a:lnTo>
                    <a:pt x="113" y="110"/>
                  </a:lnTo>
                  <a:lnTo>
                    <a:pt x="108" y="110"/>
                  </a:lnTo>
                  <a:lnTo>
                    <a:pt x="104" y="105"/>
                  </a:lnTo>
                  <a:lnTo>
                    <a:pt x="105" y="97"/>
                  </a:lnTo>
                  <a:lnTo>
                    <a:pt x="98" y="84"/>
                  </a:lnTo>
                  <a:lnTo>
                    <a:pt x="93" y="86"/>
                  </a:lnTo>
                  <a:lnTo>
                    <a:pt x="89" y="87"/>
                  </a:lnTo>
                  <a:lnTo>
                    <a:pt x="84" y="88"/>
                  </a:lnTo>
                  <a:lnTo>
                    <a:pt x="84" y="80"/>
                  </a:lnTo>
                  <a:lnTo>
                    <a:pt x="81" y="75"/>
                  </a:lnTo>
                  <a:lnTo>
                    <a:pt x="82" y="69"/>
                  </a:lnTo>
                  <a:lnTo>
                    <a:pt x="78" y="60"/>
                  </a:lnTo>
                  <a:lnTo>
                    <a:pt x="73" y="53"/>
                  </a:lnTo>
                  <a:lnTo>
                    <a:pt x="58" y="53"/>
                  </a:lnTo>
                  <a:lnTo>
                    <a:pt x="54" y="57"/>
                  </a:lnTo>
                  <a:lnTo>
                    <a:pt x="49" y="57"/>
                  </a:lnTo>
                  <a:lnTo>
                    <a:pt x="46" y="61"/>
                  </a:lnTo>
                  <a:lnTo>
                    <a:pt x="44" y="67"/>
                  </a:lnTo>
                  <a:lnTo>
                    <a:pt x="34" y="76"/>
                  </a:lnTo>
                  <a:lnTo>
                    <a:pt x="26" y="64"/>
                  </a:lnTo>
                  <a:lnTo>
                    <a:pt x="19" y="56"/>
                  </a:lnTo>
                  <a:lnTo>
                    <a:pt x="14" y="53"/>
                  </a:lnTo>
                  <a:lnTo>
                    <a:pt x="10" y="49"/>
                  </a:lnTo>
                  <a:lnTo>
                    <a:pt x="8" y="40"/>
                  </a:lnTo>
                  <a:lnTo>
                    <a:pt x="5" y="35"/>
                  </a:lnTo>
                  <a:lnTo>
                    <a:pt x="0" y="32"/>
                  </a:lnTo>
                  <a:lnTo>
                    <a:pt x="8" y="22"/>
                  </a:lnTo>
                  <a:lnTo>
                    <a:pt x="14" y="22"/>
                  </a:lnTo>
                  <a:lnTo>
                    <a:pt x="18" y="19"/>
                  </a:lnTo>
                  <a:lnTo>
                    <a:pt x="22" y="19"/>
                  </a:lnTo>
                  <a:lnTo>
                    <a:pt x="25" y="16"/>
                  </a:lnTo>
                  <a:lnTo>
                    <a:pt x="24" y="9"/>
                  </a:lnTo>
                  <a:lnTo>
                    <a:pt x="26" y="7"/>
                  </a:lnTo>
                  <a:lnTo>
                    <a:pt x="26" y="0"/>
                  </a:lnTo>
                  <a:lnTo>
                    <a:pt x="35" y="0"/>
                  </a:lnTo>
                  <a:lnTo>
                    <a:pt x="48" y="5"/>
                  </a:lnTo>
                  <a:lnTo>
                    <a:pt x="52" y="5"/>
                  </a:lnTo>
                  <a:lnTo>
                    <a:pt x="54" y="2"/>
                  </a:lnTo>
                  <a:lnTo>
                    <a:pt x="64" y="4"/>
                  </a:lnTo>
                  <a:lnTo>
                    <a:pt x="66" y="3"/>
                  </a:lnTo>
                  <a:lnTo>
                    <a:pt x="67" y="10"/>
                  </a:lnTo>
                  <a:lnTo>
                    <a:pt x="70" y="10"/>
                  </a:lnTo>
                  <a:lnTo>
                    <a:pt x="75" y="8"/>
                  </a:lnTo>
                  <a:lnTo>
                    <a:pt x="78" y="8"/>
                  </a:lnTo>
                  <a:lnTo>
                    <a:pt x="83" y="14"/>
                  </a:lnTo>
                  <a:lnTo>
                    <a:pt x="91" y="15"/>
                  </a:lnTo>
                  <a:lnTo>
                    <a:pt x="96" y="11"/>
                  </a:lnTo>
                  <a:lnTo>
                    <a:pt x="102" y="8"/>
                  </a:lnTo>
                  <a:lnTo>
                    <a:pt x="106" y="5"/>
                  </a:lnTo>
                  <a:lnTo>
                    <a:pt x="110" y="6"/>
                  </a:lnTo>
                  <a:lnTo>
                    <a:pt x="114" y="10"/>
                  </a:lnTo>
                  <a:lnTo>
                    <a:pt x="116" y="16"/>
                  </a:lnTo>
                  <a:lnTo>
                    <a:pt x="123" y="25"/>
                  </a:lnTo>
                  <a:lnTo>
                    <a:pt x="120" y="30"/>
                  </a:lnTo>
                  <a:lnTo>
                    <a:pt x="119" y="37"/>
                  </a:lnTo>
                  <a:lnTo>
                    <a:pt x="123" y="35"/>
                  </a:lnTo>
                  <a:lnTo>
                    <a:pt x="125" y="37"/>
                  </a:lnTo>
                  <a:lnTo>
                    <a:pt x="124" y="43"/>
                  </a:lnTo>
                  <a:lnTo>
                    <a:pt x="130" y="49"/>
                  </a:lnTo>
                  <a:lnTo>
                    <a:pt x="126" y="51"/>
                  </a:lnTo>
                  <a:lnTo>
                    <a:pt x="124" y="58"/>
                  </a:lnTo>
                  <a:lnTo>
                    <a:pt x="128" y="67"/>
                  </a:lnTo>
                  <a:lnTo>
                    <a:pt x="133" y="83"/>
                  </a:lnTo>
                  <a:lnTo>
                    <a:pt x="126" y="86"/>
                  </a:lnTo>
                  <a:lnTo>
                    <a:pt x="124" y="89"/>
                  </a:lnTo>
                  <a:lnTo>
                    <a:pt x="126" y="93"/>
                  </a:lnTo>
                  <a:lnTo>
                    <a:pt x="125" y="102"/>
                  </a:lnTo>
                  <a:lnTo>
                    <a:pt x="122" y="102"/>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58" name="Freeform 57"/>
            <p:cNvSpPr>
              <a:spLocks/>
            </p:cNvSpPr>
            <p:nvPr/>
          </p:nvSpPr>
          <p:spPr bwMode="auto">
            <a:xfrm>
              <a:off x="4419736" y="3800010"/>
              <a:ext cx="90923" cy="24853"/>
            </a:xfrm>
            <a:custGeom>
              <a:avLst/>
              <a:gdLst>
                <a:gd name="T0" fmla="*/ 0 w 55"/>
                <a:gd name="T1" fmla="*/ 15 h 16"/>
                <a:gd name="T2" fmla="*/ 3 w 55"/>
                <a:gd name="T3" fmla="*/ 6 h 16"/>
                <a:gd name="T4" fmla="*/ 23 w 55"/>
                <a:gd name="T5" fmla="*/ 5 h 16"/>
                <a:gd name="T6" fmla="*/ 27 w 55"/>
                <a:gd name="T7" fmla="*/ 0 h 16"/>
                <a:gd name="T8" fmla="*/ 33 w 55"/>
                <a:gd name="T9" fmla="*/ 0 h 16"/>
                <a:gd name="T10" fmla="*/ 40 w 55"/>
                <a:gd name="T11" fmla="*/ 5 h 16"/>
                <a:gd name="T12" fmla="*/ 45 w 55"/>
                <a:gd name="T13" fmla="*/ 5 h 16"/>
                <a:gd name="T14" fmla="*/ 51 w 55"/>
                <a:gd name="T15" fmla="*/ 2 h 16"/>
                <a:gd name="T16" fmla="*/ 55 w 55"/>
                <a:gd name="T17" fmla="*/ 8 h 16"/>
                <a:gd name="T18" fmla="*/ 47 w 55"/>
                <a:gd name="T19" fmla="*/ 13 h 16"/>
                <a:gd name="T20" fmla="*/ 39 w 55"/>
                <a:gd name="T21" fmla="*/ 12 h 16"/>
                <a:gd name="T22" fmla="*/ 31 w 55"/>
                <a:gd name="T23" fmla="*/ 8 h 16"/>
                <a:gd name="T24" fmla="*/ 25 w 55"/>
                <a:gd name="T25" fmla="*/ 13 h 16"/>
                <a:gd name="T26" fmla="*/ 21 w 55"/>
                <a:gd name="T27" fmla="*/ 13 h 16"/>
                <a:gd name="T28" fmla="*/ 17 w 55"/>
                <a:gd name="T29" fmla="*/ 16 h 16"/>
                <a:gd name="T30" fmla="*/ 0 w 55"/>
                <a:gd name="T31" fmla="*/ 15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55" h="16">
                  <a:moveTo>
                    <a:pt x="0" y="15"/>
                  </a:moveTo>
                  <a:lnTo>
                    <a:pt x="3" y="6"/>
                  </a:lnTo>
                  <a:lnTo>
                    <a:pt x="23" y="5"/>
                  </a:lnTo>
                  <a:lnTo>
                    <a:pt x="27" y="0"/>
                  </a:lnTo>
                  <a:lnTo>
                    <a:pt x="33" y="0"/>
                  </a:lnTo>
                  <a:lnTo>
                    <a:pt x="40" y="5"/>
                  </a:lnTo>
                  <a:lnTo>
                    <a:pt x="45" y="5"/>
                  </a:lnTo>
                  <a:lnTo>
                    <a:pt x="51" y="2"/>
                  </a:lnTo>
                  <a:lnTo>
                    <a:pt x="55" y="8"/>
                  </a:lnTo>
                  <a:lnTo>
                    <a:pt x="47" y="13"/>
                  </a:lnTo>
                  <a:lnTo>
                    <a:pt x="39" y="12"/>
                  </a:lnTo>
                  <a:lnTo>
                    <a:pt x="31" y="8"/>
                  </a:lnTo>
                  <a:lnTo>
                    <a:pt x="25" y="13"/>
                  </a:lnTo>
                  <a:lnTo>
                    <a:pt x="21" y="13"/>
                  </a:lnTo>
                  <a:lnTo>
                    <a:pt x="17" y="16"/>
                  </a:lnTo>
                  <a:lnTo>
                    <a:pt x="0" y="1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59" name="Freeform 58"/>
            <p:cNvSpPr>
              <a:spLocks/>
            </p:cNvSpPr>
            <p:nvPr/>
          </p:nvSpPr>
          <p:spPr bwMode="auto">
            <a:xfrm>
              <a:off x="4424696" y="3840395"/>
              <a:ext cx="89270" cy="51258"/>
            </a:xfrm>
            <a:custGeom>
              <a:avLst/>
              <a:gdLst>
                <a:gd name="T0" fmla="*/ 28 w 54"/>
                <a:gd name="T1" fmla="*/ 33 h 33"/>
                <a:gd name="T2" fmla="*/ 18 w 54"/>
                <a:gd name="T3" fmla="*/ 24 h 33"/>
                <a:gd name="T4" fmla="*/ 10 w 54"/>
                <a:gd name="T5" fmla="*/ 23 h 33"/>
                <a:gd name="T6" fmla="*/ 6 w 54"/>
                <a:gd name="T7" fmla="*/ 17 h 33"/>
                <a:gd name="T8" fmla="*/ 6 w 54"/>
                <a:gd name="T9" fmla="*/ 14 h 33"/>
                <a:gd name="T10" fmla="*/ 1 w 54"/>
                <a:gd name="T11" fmla="*/ 10 h 33"/>
                <a:gd name="T12" fmla="*/ 0 w 54"/>
                <a:gd name="T13" fmla="*/ 5 h 33"/>
                <a:gd name="T14" fmla="*/ 10 w 54"/>
                <a:gd name="T15" fmla="*/ 2 h 33"/>
                <a:gd name="T16" fmla="*/ 16 w 54"/>
                <a:gd name="T17" fmla="*/ 2 h 33"/>
                <a:gd name="T18" fmla="*/ 21 w 54"/>
                <a:gd name="T19" fmla="*/ 0 h 33"/>
                <a:gd name="T20" fmla="*/ 54 w 54"/>
                <a:gd name="T21" fmla="*/ 1 h 33"/>
                <a:gd name="T22" fmla="*/ 54 w 54"/>
                <a:gd name="T23" fmla="*/ 8 h 33"/>
                <a:gd name="T24" fmla="*/ 52 w 54"/>
                <a:gd name="T25" fmla="*/ 10 h 33"/>
                <a:gd name="T26" fmla="*/ 53 w 54"/>
                <a:gd name="T27" fmla="*/ 17 h 33"/>
                <a:gd name="T28" fmla="*/ 50 w 54"/>
                <a:gd name="T29" fmla="*/ 20 h 33"/>
                <a:gd name="T30" fmla="*/ 46 w 54"/>
                <a:gd name="T31" fmla="*/ 20 h 33"/>
                <a:gd name="T32" fmla="*/ 42 w 54"/>
                <a:gd name="T33" fmla="*/ 23 h 33"/>
                <a:gd name="T34" fmla="*/ 36 w 54"/>
                <a:gd name="T35" fmla="*/ 23 h 33"/>
                <a:gd name="T36" fmla="*/ 28 w 54"/>
                <a:gd name="T37" fmla="*/ 33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4" h="33">
                  <a:moveTo>
                    <a:pt x="28" y="33"/>
                  </a:moveTo>
                  <a:lnTo>
                    <a:pt x="18" y="24"/>
                  </a:lnTo>
                  <a:lnTo>
                    <a:pt x="10" y="23"/>
                  </a:lnTo>
                  <a:lnTo>
                    <a:pt x="6" y="17"/>
                  </a:lnTo>
                  <a:lnTo>
                    <a:pt x="6" y="14"/>
                  </a:lnTo>
                  <a:lnTo>
                    <a:pt x="1" y="10"/>
                  </a:lnTo>
                  <a:lnTo>
                    <a:pt x="0" y="5"/>
                  </a:lnTo>
                  <a:lnTo>
                    <a:pt x="10" y="2"/>
                  </a:lnTo>
                  <a:lnTo>
                    <a:pt x="16" y="2"/>
                  </a:lnTo>
                  <a:lnTo>
                    <a:pt x="21" y="0"/>
                  </a:lnTo>
                  <a:lnTo>
                    <a:pt x="54" y="1"/>
                  </a:lnTo>
                  <a:lnTo>
                    <a:pt x="54" y="8"/>
                  </a:lnTo>
                  <a:lnTo>
                    <a:pt x="52" y="10"/>
                  </a:lnTo>
                  <a:lnTo>
                    <a:pt x="53" y="17"/>
                  </a:lnTo>
                  <a:lnTo>
                    <a:pt x="50" y="20"/>
                  </a:lnTo>
                  <a:lnTo>
                    <a:pt x="46" y="20"/>
                  </a:lnTo>
                  <a:lnTo>
                    <a:pt x="42" y="23"/>
                  </a:lnTo>
                  <a:lnTo>
                    <a:pt x="36" y="23"/>
                  </a:lnTo>
                  <a:lnTo>
                    <a:pt x="28" y="33"/>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60" name="Freeform 59"/>
            <p:cNvSpPr>
              <a:spLocks/>
            </p:cNvSpPr>
            <p:nvPr/>
          </p:nvSpPr>
          <p:spPr bwMode="auto">
            <a:xfrm>
              <a:off x="5209938" y="4174345"/>
              <a:ext cx="61167" cy="40386"/>
            </a:xfrm>
            <a:custGeom>
              <a:avLst/>
              <a:gdLst>
                <a:gd name="T0" fmla="*/ 4 w 37"/>
                <a:gd name="T1" fmla="*/ 26 h 26"/>
                <a:gd name="T2" fmla="*/ 0 w 37"/>
                <a:gd name="T3" fmla="*/ 23 h 26"/>
                <a:gd name="T4" fmla="*/ 7 w 37"/>
                <a:gd name="T5" fmla="*/ 0 h 26"/>
                <a:gd name="T6" fmla="*/ 37 w 37"/>
                <a:gd name="T7" fmla="*/ 0 h 26"/>
                <a:gd name="T8" fmla="*/ 37 w 37"/>
                <a:gd name="T9" fmla="*/ 25 h 26"/>
                <a:gd name="T10" fmla="*/ 10 w 37"/>
                <a:gd name="T11" fmla="*/ 25 h 26"/>
                <a:gd name="T12" fmla="*/ 4 w 37"/>
                <a:gd name="T13" fmla="*/ 26 h 26"/>
              </a:gdLst>
              <a:ahLst/>
              <a:cxnLst>
                <a:cxn ang="0">
                  <a:pos x="T0" y="T1"/>
                </a:cxn>
                <a:cxn ang="0">
                  <a:pos x="T2" y="T3"/>
                </a:cxn>
                <a:cxn ang="0">
                  <a:pos x="T4" y="T5"/>
                </a:cxn>
                <a:cxn ang="0">
                  <a:pos x="T6" y="T7"/>
                </a:cxn>
                <a:cxn ang="0">
                  <a:pos x="T8" y="T9"/>
                </a:cxn>
                <a:cxn ang="0">
                  <a:pos x="T10" y="T11"/>
                </a:cxn>
                <a:cxn ang="0">
                  <a:pos x="T12" y="T13"/>
                </a:cxn>
              </a:cxnLst>
              <a:rect l="0" t="0" r="r" b="b"/>
              <a:pathLst>
                <a:path w="37" h="26">
                  <a:moveTo>
                    <a:pt x="4" y="26"/>
                  </a:moveTo>
                  <a:lnTo>
                    <a:pt x="0" y="23"/>
                  </a:lnTo>
                  <a:lnTo>
                    <a:pt x="7" y="0"/>
                  </a:lnTo>
                  <a:lnTo>
                    <a:pt x="37" y="0"/>
                  </a:lnTo>
                  <a:lnTo>
                    <a:pt x="37" y="25"/>
                  </a:lnTo>
                  <a:lnTo>
                    <a:pt x="10" y="25"/>
                  </a:lnTo>
                  <a:lnTo>
                    <a:pt x="4" y="26"/>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61" name="Freeform 60"/>
            <p:cNvSpPr>
              <a:spLocks/>
            </p:cNvSpPr>
            <p:nvPr/>
          </p:nvSpPr>
          <p:spPr bwMode="auto">
            <a:xfrm>
              <a:off x="5600080" y="3096382"/>
              <a:ext cx="79351" cy="24853"/>
            </a:xfrm>
            <a:custGeom>
              <a:avLst/>
              <a:gdLst>
                <a:gd name="T0" fmla="*/ 2 w 48"/>
                <a:gd name="T1" fmla="*/ 0 h 16"/>
                <a:gd name="T2" fmla="*/ 12 w 48"/>
                <a:gd name="T3" fmla="*/ 7 h 16"/>
                <a:gd name="T4" fmla="*/ 25 w 48"/>
                <a:gd name="T5" fmla="*/ 6 h 16"/>
                <a:gd name="T6" fmla="*/ 39 w 48"/>
                <a:gd name="T7" fmla="*/ 7 h 16"/>
                <a:gd name="T8" fmla="*/ 38 w 48"/>
                <a:gd name="T9" fmla="*/ 11 h 16"/>
                <a:gd name="T10" fmla="*/ 48 w 48"/>
                <a:gd name="T11" fmla="*/ 8 h 16"/>
                <a:gd name="T12" fmla="*/ 46 w 48"/>
                <a:gd name="T13" fmla="*/ 14 h 16"/>
                <a:gd name="T14" fmla="*/ 21 w 48"/>
                <a:gd name="T15" fmla="*/ 16 h 16"/>
                <a:gd name="T16" fmla="*/ 21 w 48"/>
                <a:gd name="T17" fmla="*/ 13 h 16"/>
                <a:gd name="T18" fmla="*/ 0 w 48"/>
                <a:gd name="T19" fmla="*/ 9 h 16"/>
                <a:gd name="T20" fmla="*/ 2 w 48"/>
                <a:gd name="T21"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8" h="16">
                  <a:moveTo>
                    <a:pt x="2" y="0"/>
                  </a:moveTo>
                  <a:lnTo>
                    <a:pt x="12" y="7"/>
                  </a:lnTo>
                  <a:lnTo>
                    <a:pt x="25" y="6"/>
                  </a:lnTo>
                  <a:lnTo>
                    <a:pt x="39" y="7"/>
                  </a:lnTo>
                  <a:lnTo>
                    <a:pt x="38" y="11"/>
                  </a:lnTo>
                  <a:lnTo>
                    <a:pt x="48" y="8"/>
                  </a:lnTo>
                  <a:lnTo>
                    <a:pt x="46" y="14"/>
                  </a:lnTo>
                  <a:lnTo>
                    <a:pt x="21" y="16"/>
                  </a:lnTo>
                  <a:lnTo>
                    <a:pt x="21" y="13"/>
                  </a:lnTo>
                  <a:lnTo>
                    <a:pt x="0" y="9"/>
                  </a:lnTo>
                  <a:lnTo>
                    <a:pt x="2"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62" name="Freeform 61"/>
            <p:cNvSpPr>
              <a:spLocks/>
            </p:cNvSpPr>
            <p:nvPr/>
          </p:nvSpPr>
          <p:spPr bwMode="auto">
            <a:xfrm>
              <a:off x="5492626" y="2900673"/>
              <a:ext cx="173581" cy="172413"/>
            </a:xfrm>
            <a:custGeom>
              <a:avLst/>
              <a:gdLst>
                <a:gd name="T0" fmla="*/ 105 w 105"/>
                <a:gd name="T1" fmla="*/ 5 h 111"/>
                <a:gd name="T2" fmla="*/ 101 w 105"/>
                <a:gd name="T3" fmla="*/ 18 h 111"/>
                <a:gd name="T4" fmla="*/ 98 w 105"/>
                <a:gd name="T5" fmla="*/ 20 h 111"/>
                <a:gd name="T6" fmla="*/ 87 w 105"/>
                <a:gd name="T7" fmla="*/ 20 h 111"/>
                <a:gd name="T8" fmla="*/ 78 w 105"/>
                <a:gd name="T9" fmla="*/ 18 h 111"/>
                <a:gd name="T10" fmla="*/ 58 w 105"/>
                <a:gd name="T11" fmla="*/ 23 h 111"/>
                <a:gd name="T12" fmla="*/ 71 w 105"/>
                <a:gd name="T13" fmla="*/ 35 h 111"/>
                <a:gd name="T14" fmla="*/ 63 w 105"/>
                <a:gd name="T15" fmla="*/ 38 h 111"/>
                <a:gd name="T16" fmla="*/ 54 w 105"/>
                <a:gd name="T17" fmla="*/ 38 h 111"/>
                <a:gd name="T18" fmla="*/ 44 w 105"/>
                <a:gd name="T19" fmla="*/ 28 h 111"/>
                <a:gd name="T20" fmla="*/ 41 w 105"/>
                <a:gd name="T21" fmla="*/ 32 h 111"/>
                <a:gd name="T22" fmla="*/ 46 w 105"/>
                <a:gd name="T23" fmla="*/ 44 h 111"/>
                <a:gd name="T24" fmla="*/ 55 w 105"/>
                <a:gd name="T25" fmla="*/ 54 h 111"/>
                <a:gd name="T26" fmla="*/ 49 w 105"/>
                <a:gd name="T27" fmla="*/ 59 h 111"/>
                <a:gd name="T28" fmla="*/ 59 w 105"/>
                <a:gd name="T29" fmla="*/ 68 h 111"/>
                <a:gd name="T30" fmla="*/ 68 w 105"/>
                <a:gd name="T31" fmla="*/ 74 h 111"/>
                <a:gd name="T32" fmla="*/ 70 w 105"/>
                <a:gd name="T33" fmla="*/ 86 h 111"/>
                <a:gd name="T34" fmla="*/ 53 w 105"/>
                <a:gd name="T35" fmla="*/ 80 h 111"/>
                <a:gd name="T36" fmla="*/ 59 w 105"/>
                <a:gd name="T37" fmla="*/ 91 h 111"/>
                <a:gd name="T38" fmla="*/ 49 w 105"/>
                <a:gd name="T39" fmla="*/ 93 h 111"/>
                <a:gd name="T40" fmla="*/ 57 w 105"/>
                <a:gd name="T41" fmla="*/ 111 h 111"/>
                <a:gd name="T42" fmla="*/ 45 w 105"/>
                <a:gd name="T43" fmla="*/ 111 h 111"/>
                <a:gd name="T44" fmla="*/ 30 w 105"/>
                <a:gd name="T45" fmla="*/ 102 h 111"/>
                <a:gd name="T46" fmla="*/ 23 w 105"/>
                <a:gd name="T47" fmla="*/ 86 h 111"/>
                <a:gd name="T48" fmla="*/ 19 w 105"/>
                <a:gd name="T49" fmla="*/ 72 h 111"/>
                <a:gd name="T50" fmla="*/ 11 w 105"/>
                <a:gd name="T51" fmla="*/ 63 h 111"/>
                <a:gd name="T52" fmla="*/ 2 w 105"/>
                <a:gd name="T53" fmla="*/ 51 h 111"/>
                <a:gd name="T54" fmla="*/ 0 w 105"/>
                <a:gd name="T55" fmla="*/ 45 h 111"/>
                <a:gd name="T56" fmla="*/ 7 w 105"/>
                <a:gd name="T57" fmla="*/ 35 h 111"/>
                <a:gd name="T58" fmla="*/ 7 w 105"/>
                <a:gd name="T59" fmla="*/ 28 h 111"/>
                <a:gd name="T60" fmla="*/ 13 w 105"/>
                <a:gd name="T61" fmla="*/ 26 h 111"/>
                <a:gd name="T62" fmla="*/ 13 w 105"/>
                <a:gd name="T63" fmla="*/ 20 h 111"/>
                <a:gd name="T64" fmla="*/ 24 w 105"/>
                <a:gd name="T65" fmla="*/ 18 h 111"/>
                <a:gd name="T66" fmla="*/ 30 w 105"/>
                <a:gd name="T67" fmla="*/ 14 h 111"/>
                <a:gd name="T68" fmla="*/ 39 w 105"/>
                <a:gd name="T69" fmla="*/ 14 h 111"/>
                <a:gd name="T70" fmla="*/ 41 w 105"/>
                <a:gd name="T71" fmla="*/ 10 h 111"/>
                <a:gd name="T72" fmla="*/ 44 w 105"/>
                <a:gd name="T73" fmla="*/ 10 h 111"/>
                <a:gd name="T74" fmla="*/ 57 w 105"/>
                <a:gd name="T75" fmla="*/ 10 h 111"/>
                <a:gd name="T76" fmla="*/ 70 w 105"/>
                <a:gd name="T77" fmla="*/ 5 h 111"/>
                <a:gd name="T78" fmla="*/ 82 w 105"/>
                <a:gd name="T79" fmla="*/ 12 h 111"/>
                <a:gd name="T80" fmla="*/ 97 w 105"/>
                <a:gd name="T81" fmla="*/ 10 h 111"/>
                <a:gd name="T82" fmla="*/ 96 w 105"/>
                <a:gd name="T83" fmla="*/ 0 h 111"/>
                <a:gd name="T84" fmla="*/ 105 w 105"/>
                <a:gd name="T85" fmla="*/ 5 h 1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05" h="111">
                  <a:moveTo>
                    <a:pt x="105" y="5"/>
                  </a:moveTo>
                  <a:lnTo>
                    <a:pt x="101" y="18"/>
                  </a:lnTo>
                  <a:lnTo>
                    <a:pt x="98" y="20"/>
                  </a:lnTo>
                  <a:lnTo>
                    <a:pt x="87" y="20"/>
                  </a:lnTo>
                  <a:lnTo>
                    <a:pt x="78" y="18"/>
                  </a:lnTo>
                  <a:lnTo>
                    <a:pt x="58" y="23"/>
                  </a:lnTo>
                  <a:lnTo>
                    <a:pt x="71" y="35"/>
                  </a:lnTo>
                  <a:lnTo>
                    <a:pt x="63" y="38"/>
                  </a:lnTo>
                  <a:lnTo>
                    <a:pt x="54" y="38"/>
                  </a:lnTo>
                  <a:lnTo>
                    <a:pt x="44" y="28"/>
                  </a:lnTo>
                  <a:lnTo>
                    <a:pt x="41" y="32"/>
                  </a:lnTo>
                  <a:lnTo>
                    <a:pt x="46" y="44"/>
                  </a:lnTo>
                  <a:lnTo>
                    <a:pt x="55" y="54"/>
                  </a:lnTo>
                  <a:lnTo>
                    <a:pt x="49" y="59"/>
                  </a:lnTo>
                  <a:lnTo>
                    <a:pt x="59" y="68"/>
                  </a:lnTo>
                  <a:lnTo>
                    <a:pt x="68" y="74"/>
                  </a:lnTo>
                  <a:lnTo>
                    <a:pt x="70" y="86"/>
                  </a:lnTo>
                  <a:lnTo>
                    <a:pt x="53" y="80"/>
                  </a:lnTo>
                  <a:lnTo>
                    <a:pt x="59" y="91"/>
                  </a:lnTo>
                  <a:lnTo>
                    <a:pt x="49" y="93"/>
                  </a:lnTo>
                  <a:lnTo>
                    <a:pt x="57" y="111"/>
                  </a:lnTo>
                  <a:lnTo>
                    <a:pt x="45" y="111"/>
                  </a:lnTo>
                  <a:lnTo>
                    <a:pt x="30" y="102"/>
                  </a:lnTo>
                  <a:lnTo>
                    <a:pt x="23" y="86"/>
                  </a:lnTo>
                  <a:lnTo>
                    <a:pt x="19" y="72"/>
                  </a:lnTo>
                  <a:lnTo>
                    <a:pt x="11" y="63"/>
                  </a:lnTo>
                  <a:lnTo>
                    <a:pt x="2" y="51"/>
                  </a:lnTo>
                  <a:lnTo>
                    <a:pt x="0" y="45"/>
                  </a:lnTo>
                  <a:lnTo>
                    <a:pt x="7" y="35"/>
                  </a:lnTo>
                  <a:lnTo>
                    <a:pt x="7" y="28"/>
                  </a:lnTo>
                  <a:lnTo>
                    <a:pt x="13" y="26"/>
                  </a:lnTo>
                  <a:lnTo>
                    <a:pt x="13" y="20"/>
                  </a:lnTo>
                  <a:lnTo>
                    <a:pt x="24" y="18"/>
                  </a:lnTo>
                  <a:lnTo>
                    <a:pt x="30" y="14"/>
                  </a:lnTo>
                  <a:lnTo>
                    <a:pt x="39" y="14"/>
                  </a:lnTo>
                  <a:lnTo>
                    <a:pt x="41" y="10"/>
                  </a:lnTo>
                  <a:lnTo>
                    <a:pt x="44" y="10"/>
                  </a:lnTo>
                  <a:lnTo>
                    <a:pt x="57" y="10"/>
                  </a:lnTo>
                  <a:lnTo>
                    <a:pt x="70" y="5"/>
                  </a:lnTo>
                  <a:lnTo>
                    <a:pt x="82" y="12"/>
                  </a:lnTo>
                  <a:lnTo>
                    <a:pt x="97" y="10"/>
                  </a:lnTo>
                  <a:lnTo>
                    <a:pt x="96" y="0"/>
                  </a:lnTo>
                  <a:lnTo>
                    <a:pt x="105" y="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63" name="Freeform 62"/>
            <p:cNvSpPr>
              <a:spLocks/>
            </p:cNvSpPr>
            <p:nvPr/>
          </p:nvSpPr>
          <p:spPr bwMode="auto">
            <a:xfrm>
              <a:off x="5299208" y="2751559"/>
              <a:ext cx="155396" cy="127367"/>
            </a:xfrm>
            <a:custGeom>
              <a:avLst/>
              <a:gdLst>
                <a:gd name="T0" fmla="*/ 343 w 386"/>
                <a:gd name="T1" fmla="*/ 50 h 337"/>
                <a:gd name="T2" fmla="*/ 363 w 386"/>
                <a:gd name="T3" fmla="*/ 82 h 337"/>
                <a:gd name="T4" fmla="*/ 386 w 386"/>
                <a:gd name="T5" fmla="*/ 106 h 337"/>
                <a:gd name="T6" fmla="*/ 363 w 386"/>
                <a:gd name="T7" fmla="*/ 137 h 337"/>
                <a:gd name="T8" fmla="*/ 331 w 386"/>
                <a:gd name="T9" fmla="*/ 119 h 337"/>
                <a:gd name="T10" fmla="*/ 284 w 386"/>
                <a:gd name="T11" fmla="*/ 120 h 337"/>
                <a:gd name="T12" fmla="*/ 225 w 386"/>
                <a:gd name="T13" fmla="*/ 106 h 337"/>
                <a:gd name="T14" fmla="*/ 194 w 386"/>
                <a:gd name="T15" fmla="*/ 108 h 337"/>
                <a:gd name="T16" fmla="*/ 181 w 386"/>
                <a:gd name="T17" fmla="*/ 125 h 337"/>
                <a:gd name="T18" fmla="*/ 155 w 386"/>
                <a:gd name="T19" fmla="*/ 106 h 337"/>
                <a:gd name="T20" fmla="*/ 144 w 386"/>
                <a:gd name="T21" fmla="*/ 141 h 337"/>
                <a:gd name="T22" fmla="*/ 180 w 386"/>
                <a:gd name="T23" fmla="*/ 180 h 337"/>
                <a:gd name="T24" fmla="*/ 196 w 386"/>
                <a:gd name="T25" fmla="*/ 206 h 337"/>
                <a:gd name="T26" fmla="*/ 230 w 386"/>
                <a:gd name="T27" fmla="*/ 237 h 337"/>
                <a:gd name="T28" fmla="*/ 257 w 386"/>
                <a:gd name="T29" fmla="*/ 256 h 337"/>
                <a:gd name="T30" fmla="*/ 286 w 386"/>
                <a:gd name="T31" fmla="*/ 291 h 337"/>
                <a:gd name="T32" fmla="*/ 349 w 386"/>
                <a:gd name="T33" fmla="*/ 323 h 337"/>
                <a:gd name="T34" fmla="*/ 342 w 386"/>
                <a:gd name="T35" fmla="*/ 337 h 337"/>
                <a:gd name="T36" fmla="*/ 276 w 386"/>
                <a:gd name="T37" fmla="*/ 306 h 337"/>
                <a:gd name="T38" fmla="*/ 234 w 386"/>
                <a:gd name="T39" fmla="*/ 276 h 337"/>
                <a:gd name="T40" fmla="*/ 170 w 386"/>
                <a:gd name="T41" fmla="*/ 251 h 337"/>
                <a:gd name="T42" fmla="*/ 108 w 386"/>
                <a:gd name="T43" fmla="*/ 189 h 337"/>
                <a:gd name="T44" fmla="*/ 121 w 386"/>
                <a:gd name="T45" fmla="*/ 183 h 337"/>
                <a:gd name="T46" fmla="*/ 88 w 386"/>
                <a:gd name="T47" fmla="*/ 148 h 337"/>
                <a:gd name="T48" fmla="*/ 85 w 386"/>
                <a:gd name="T49" fmla="*/ 119 h 337"/>
                <a:gd name="T50" fmla="*/ 40 w 386"/>
                <a:gd name="T51" fmla="*/ 106 h 337"/>
                <a:gd name="T52" fmla="*/ 22 w 386"/>
                <a:gd name="T53" fmla="*/ 142 h 337"/>
                <a:gd name="T54" fmla="*/ 0 w 386"/>
                <a:gd name="T55" fmla="*/ 114 h 337"/>
                <a:gd name="T56" fmla="*/ 0 w 386"/>
                <a:gd name="T57" fmla="*/ 85 h 337"/>
                <a:gd name="T58" fmla="*/ 2 w 386"/>
                <a:gd name="T59" fmla="*/ 84 h 337"/>
                <a:gd name="T60" fmla="*/ 49 w 386"/>
                <a:gd name="T61" fmla="*/ 87 h 337"/>
                <a:gd name="T62" fmla="*/ 61 w 386"/>
                <a:gd name="T63" fmla="*/ 72 h 337"/>
                <a:gd name="T64" fmla="*/ 85 w 386"/>
                <a:gd name="T65" fmla="*/ 86 h 337"/>
                <a:gd name="T66" fmla="*/ 111 w 386"/>
                <a:gd name="T67" fmla="*/ 88 h 337"/>
                <a:gd name="T68" fmla="*/ 109 w 386"/>
                <a:gd name="T69" fmla="*/ 64 h 337"/>
                <a:gd name="T70" fmla="*/ 132 w 386"/>
                <a:gd name="T71" fmla="*/ 56 h 337"/>
                <a:gd name="T72" fmla="*/ 136 w 386"/>
                <a:gd name="T73" fmla="*/ 22 h 337"/>
                <a:gd name="T74" fmla="*/ 187 w 386"/>
                <a:gd name="T75" fmla="*/ 0 h 337"/>
                <a:gd name="T76" fmla="*/ 210 w 386"/>
                <a:gd name="T77" fmla="*/ 10 h 337"/>
                <a:gd name="T78" fmla="*/ 263 w 386"/>
                <a:gd name="T79" fmla="*/ 46 h 337"/>
                <a:gd name="T80" fmla="*/ 320 w 386"/>
                <a:gd name="T81" fmla="*/ 62 h 337"/>
                <a:gd name="T82" fmla="*/ 344 w 386"/>
                <a:gd name="T83" fmla="*/ 50 h 3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386" h="337">
                  <a:moveTo>
                    <a:pt x="343" y="50"/>
                  </a:moveTo>
                  <a:lnTo>
                    <a:pt x="363" y="82"/>
                  </a:lnTo>
                  <a:lnTo>
                    <a:pt x="386" y="106"/>
                  </a:lnTo>
                  <a:lnTo>
                    <a:pt x="363" y="137"/>
                  </a:lnTo>
                  <a:lnTo>
                    <a:pt x="331" y="119"/>
                  </a:lnTo>
                  <a:lnTo>
                    <a:pt x="284" y="120"/>
                  </a:lnTo>
                  <a:lnTo>
                    <a:pt x="225" y="106"/>
                  </a:lnTo>
                  <a:lnTo>
                    <a:pt x="194" y="108"/>
                  </a:lnTo>
                  <a:lnTo>
                    <a:pt x="181" y="125"/>
                  </a:lnTo>
                  <a:lnTo>
                    <a:pt x="155" y="106"/>
                  </a:lnTo>
                  <a:lnTo>
                    <a:pt x="144" y="141"/>
                  </a:lnTo>
                  <a:lnTo>
                    <a:pt x="180" y="180"/>
                  </a:lnTo>
                  <a:lnTo>
                    <a:pt x="196" y="206"/>
                  </a:lnTo>
                  <a:lnTo>
                    <a:pt x="230" y="237"/>
                  </a:lnTo>
                  <a:lnTo>
                    <a:pt x="257" y="256"/>
                  </a:lnTo>
                  <a:lnTo>
                    <a:pt x="286" y="291"/>
                  </a:lnTo>
                  <a:lnTo>
                    <a:pt x="349" y="323"/>
                  </a:lnTo>
                  <a:lnTo>
                    <a:pt x="342" y="337"/>
                  </a:lnTo>
                  <a:lnTo>
                    <a:pt x="276" y="306"/>
                  </a:lnTo>
                  <a:lnTo>
                    <a:pt x="234" y="276"/>
                  </a:lnTo>
                  <a:lnTo>
                    <a:pt x="170" y="251"/>
                  </a:lnTo>
                  <a:lnTo>
                    <a:pt x="108" y="189"/>
                  </a:lnTo>
                  <a:lnTo>
                    <a:pt x="121" y="183"/>
                  </a:lnTo>
                  <a:lnTo>
                    <a:pt x="88" y="148"/>
                  </a:lnTo>
                  <a:lnTo>
                    <a:pt x="85" y="119"/>
                  </a:lnTo>
                  <a:lnTo>
                    <a:pt x="40" y="106"/>
                  </a:lnTo>
                  <a:lnTo>
                    <a:pt x="22" y="142"/>
                  </a:lnTo>
                  <a:lnTo>
                    <a:pt x="0" y="114"/>
                  </a:lnTo>
                  <a:lnTo>
                    <a:pt x="0" y="85"/>
                  </a:lnTo>
                  <a:lnTo>
                    <a:pt x="2" y="84"/>
                  </a:lnTo>
                  <a:lnTo>
                    <a:pt x="49" y="87"/>
                  </a:lnTo>
                  <a:lnTo>
                    <a:pt x="61" y="72"/>
                  </a:lnTo>
                  <a:lnTo>
                    <a:pt x="85" y="86"/>
                  </a:lnTo>
                  <a:lnTo>
                    <a:pt x="111" y="88"/>
                  </a:lnTo>
                  <a:lnTo>
                    <a:pt x="109" y="64"/>
                  </a:lnTo>
                  <a:lnTo>
                    <a:pt x="132" y="56"/>
                  </a:lnTo>
                  <a:lnTo>
                    <a:pt x="136" y="22"/>
                  </a:lnTo>
                  <a:lnTo>
                    <a:pt x="187" y="0"/>
                  </a:lnTo>
                  <a:lnTo>
                    <a:pt x="210" y="10"/>
                  </a:lnTo>
                  <a:lnTo>
                    <a:pt x="263" y="46"/>
                  </a:lnTo>
                  <a:lnTo>
                    <a:pt x="320" y="62"/>
                  </a:lnTo>
                  <a:lnTo>
                    <a:pt x="344" y="50"/>
                  </a:lnTo>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64" name="Freeform 63"/>
            <p:cNvSpPr>
              <a:spLocks/>
            </p:cNvSpPr>
            <p:nvPr/>
          </p:nvSpPr>
          <p:spPr bwMode="auto">
            <a:xfrm>
              <a:off x="5363681" y="2684770"/>
              <a:ext cx="171927" cy="90089"/>
            </a:xfrm>
            <a:custGeom>
              <a:avLst/>
              <a:gdLst>
                <a:gd name="T0" fmla="*/ 0 w 104"/>
                <a:gd name="T1" fmla="*/ 36 h 58"/>
                <a:gd name="T2" fmla="*/ 5 w 104"/>
                <a:gd name="T3" fmla="*/ 23 h 58"/>
                <a:gd name="T4" fmla="*/ 1 w 104"/>
                <a:gd name="T5" fmla="*/ 18 h 58"/>
                <a:gd name="T6" fmla="*/ 10 w 104"/>
                <a:gd name="T7" fmla="*/ 18 h 58"/>
                <a:gd name="T8" fmla="*/ 11 w 104"/>
                <a:gd name="T9" fmla="*/ 10 h 58"/>
                <a:gd name="T10" fmla="*/ 20 w 104"/>
                <a:gd name="T11" fmla="*/ 15 h 58"/>
                <a:gd name="T12" fmla="*/ 26 w 104"/>
                <a:gd name="T13" fmla="*/ 17 h 58"/>
                <a:gd name="T14" fmla="*/ 39 w 104"/>
                <a:gd name="T15" fmla="*/ 15 h 58"/>
                <a:gd name="T16" fmla="*/ 40 w 104"/>
                <a:gd name="T17" fmla="*/ 11 h 58"/>
                <a:gd name="T18" fmla="*/ 46 w 104"/>
                <a:gd name="T19" fmla="*/ 10 h 58"/>
                <a:gd name="T20" fmla="*/ 54 w 104"/>
                <a:gd name="T21" fmla="*/ 7 h 58"/>
                <a:gd name="T22" fmla="*/ 56 w 104"/>
                <a:gd name="T23" fmla="*/ 8 h 58"/>
                <a:gd name="T24" fmla="*/ 63 w 104"/>
                <a:gd name="T25" fmla="*/ 6 h 58"/>
                <a:gd name="T26" fmla="*/ 66 w 104"/>
                <a:gd name="T27" fmla="*/ 1 h 58"/>
                <a:gd name="T28" fmla="*/ 72 w 104"/>
                <a:gd name="T29" fmla="*/ 0 h 58"/>
                <a:gd name="T30" fmla="*/ 90 w 104"/>
                <a:gd name="T31" fmla="*/ 6 h 58"/>
                <a:gd name="T32" fmla="*/ 93 w 104"/>
                <a:gd name="T33" fmla="*/ 4 h 58"/>
                <a:gd name="T34" fmla="*/ 102 w 104"/>
                <a:gd name="T35" fmla="*/ 9 h 58"/>
                <a:gd name="T36" fmla="*/ 104 w 104"/>
                <a:gd name="T37" fmla="*/ 15 h 58"/>
                <a:gd name="T38" fmla="*/ 95 w 104"/>
                <a:gd name="T39" fmla="*/ 19 h 58"/>
                <a:gd name="T40" fmla="*/ 89 w 104"/>
                <a:gd name="T41" fmla="*/ 33 h 58"/>
                <a:gd name="T42" fmla="*/ 80 w 104"/>
                <a:gd name="T43" fmla="*/ 47 h 58"/>
                <a:gd name="T44" fmla="*/ 67 w 104"/>
                <a:gd name="T45" fmla="*/ 51 h 58"/>
                <a:gd name="T46" fmla="*/ 57 w 104"/>
                <a:gd name="T47" fmla="*/ 50 h 58"/>
                <a:gd name="T48" fmla="*/ 45 w 104"/>
                <a:gd name="T49" fmla="*/ 55 h 58"/>
                <a:gd name="T50" fmla="*/ 39 w 104"/>
                <a:gd name="T51" fmla="*/ 58 h 58"/>
                <a:gd name="T52" fmla="*/ 25 w 104"/>
                <a:gd name="T53" fmla="*/ 54 h 58"/>
                <a:gd name="T54" fmla="*/ 12 w 104"/>
                <a:gd name="T55" fmla="*/ 45 h 58"/>
                <a:gd name="T56" fmla="*/ 7 w 104"/>
                <a:gd name="T57" fmla="*/ 43 h 58"/>
                <a:gd name="T58" fmla="*/ 3 w 104"/>
                <a:gd name="T59" fmla="*/ 36 h 58"/>
                <a:gd name="T60" fmla="*/ 0 w 104"/>
                <a:gd name="T61" fmla="*/ 36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04" h="58">
                  <a:moveTo>
                    <a:pt x="0" y="36"/>
                  </a:moveTo>
                  <a:lnTo>
                    <a:pt x="5" y="23"/>
                  </a:lnTo>
                  <a:lnTo>
                    <a:pt x="1" y="18"/>
                  </a:lnTo>
                  <a:lnTo>
                    <a:pt x="10" y="18"/>
                  </a:lnTo>
                  <a:lnTo>
                    <a:pt x="11" y="10"/>
                  </a:lnTo>
                  <a:lnTo>
                    <a:pt x="20" y="15"/>
                  </a:lnTo>
                  <a:lnTo>
                    <a:pt x="26" y="17"/>
                  </a:lnTo>
                  <a:lnTo>
                    <a:pt x="39" y="15"/>
                  </a:lnTo>
                  <a:lnTo>
                    <a:pt x="40" y="11"/>
                  </a:lnTo>
                  <a:lnTo>
                    <a:pt x="46" y="10"/>
                  </a:lnTo>
                  <a:lnTo>
                    <a:pt x="54" y="7"/>
                  </a:lnTo>
                  <a:lnTo>
                    <a:pt x="56" y="8"/>
                  </a:lnTo>
                  <a:lnTo>
                    <a:pt x="63" y="6"/>
                  </a:lnTo>
                  <a:lnTo>
                    <a:pt x="66" y="1"/>
                  </a:lnTo>
                  <a:lnTo>
                    <a:pt x="72" y="0"/>
                  </a:lnTo>
                  <a:lnTo>
                    <a:pt x="90" y="6"/>
                  </a:lnTo>
                  <a:lnTo>
                    <a:pt x="93" y="4"/>
                  </a:lnTo>
                  <a:lnTo>
                    <a:pt x="102" y="9"/>
                  </a:lnTo>
                  <a:lnTo>
                    <a:pt x="104" y="15"/>
                  </a:lnTo>
                  <a:lnTo>
                    <a:pt x="95" y="19"/>
                  </a:lnTo>
                  <a:lnTo>
                    <a:pt x="89" y="33"/>
                  </a:lnTo>
                  <a:lnTo>
                    <a:pt x="80" y="47"/>
                  </a:lnTo>
                  <a:lnTo>
                    <a:pt x="67" y="51"/>
                  </a:lnTo>
                  <a:lnTo>
                    <a:pt x="57" y="50"/>
                  </a:lnTo>
                  <a:lnTo>
                    <a:pt x="45" y="55"/>
                  </a:lnTo>
                  <a:lnTo>
                    <a:pt x="39" y="58"/>
                  </a:lnTo>
                  <a:lnTo>
                    <a:pt x="25" y="54"/>
                  </a:lnTo>
                  <a:lnTo>
                    <a:pt x="12" y="45"/>
                  </a:lnTo>
                  <a:lnTo>
                    <a:pt x="7" y="43"/>
                  </a:lnTo>
                  <a:lnTo>
                    <a:pt x="3" y="36"/>
                  </a:lnTo>
                  <a:lnTo>
                    <a:pt x="0" y="36"/>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65" name="Freeform 64"/>
            <p:cNvSpPr>
              <a:spLocks/>
            </p:cNvSpPr>
            <p:nvPr/>
          </p:nvSpPr>
          <p:spPr bwMode="auto">
            <a:xfrm>
              <a:off x="4667708" y="2481292"/>
              <a:ext cx="104148" cy="107175"/>
            </a:xfrm>
            <a:custGeom>
              <a:avLst/>
              <a:gdLst>
                <a:gd name="T0" fmla="*/ 61 w 63"/>
                <a:gd name="T1" fmla="*/ 25 h 69"/>
                <a:gd name="T2" fmla="*/ 63 w 63"/>
                <a:gd name="T3" fmla="*/ 40 h 69"/>
                <a:gd name="T4" fmla="*/ 51 w 63"/>
                <a:gd name="T5" fmla="*/ 57 h 69"/>
                <a:gd name="T6" fmla="*/ 22 w 63"/>
                <a:gd name="T7" fmla="*/ 69 h 69"/>
                <a:gd name="T8" fmla="*/ 0 w 63"/>
                <a:gd name="T9" fmla="*/ 66 h 69"/>
                <a:gd name="T10" fmla="*/ 14 w 63"/>
                <a:gd name="T11" fmla="*/ 45 h 69"/>
                <a:gd name="T12" fmla="*/ 7 w 63"/>
                <a:gd name="T13" fmla="*/ 25 h 69"/>
                <a:gd name="T14" fmla="*/ 29 w 63"/>
                <a:gd name="T15" fmla="*/ 10 h 69"/>
                <a:gd name="T16" fmla="*/ 41 w 63"/>
                <a:gd name="T17" fmla="*/ 0 h 69"/>
                <a:gd name="T18" fmla="*/ 44 w 63"/>
                <a:gd name="T19" fmla="*/ 11 h 69"/>
                <a:gd name="T20" fmla="*/ 40 w 63"/>
                <a:gd name="T21" fmla="*/ 22 h 69"/>
                <a:gd name="T22" fmla="*/ 50 w 63"/>
                <a:gd name="T23" fmla="*/ 21 h 69"/>
                <a:gd name="T24" fmla="*/ 61 w 63"/>
                <a:gd name="T25" fmla="*/ 25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3" h="69">
                  <a:moveTo>
                    <a:pt x="61" y="25"/>
                  </a:moveTo>
                  <a:lnTo>
                    <a:pt x="63" y="40"/>
                  </a:lnTo>
                  <a:lnTo>
                    <a:pt x="51" y="57"/>
                  </a:lnTo>
                  <a:lnTo>
                    <a:pt x="22" y="69"/>
                  </a:lnTo>
                  <a:lnTo>
                    <a:pt x="0" y="66"/>
                  </a:lnTo>
                  <a:lnTo>
                    <a:pt x="14" y="45"/>
                  </a:lnTo>
                  <a:lnTo>
                    <a:pt x="7" y="25"/>
                  </a:lnTo>
                  <a:lnTo>
                    <a:pt x="29" y="10"/>
                  </a:lnTo>
                  <a:lnTo>
                    <a:pt x="41" y="0"/>
                  </a:lnTo>
                  <a:lnTo>
                    <a:pt x="44" y="11"/>
                  </a:lnTo>
                  <a:lnTo>
                    <a:pt x="40" y="22"/>
                  </a:lnTo>
                  <a:lnTo>
                    <a:pt x="50" y="21"/>
                  </a:lnTo>
                  <a:lnTo>
                    <a:pt x="61" y="2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66" name="Freeform 65"/>
            <p:cNvSpPr>
              <a:spLocks/>
            </p:cNvSpPr>
            <p:nvPr/>
          </p:nvSpPr>
          <p:spPr bwMode="auto">
            <a:xfrm>
              <a:off x="6165456" y="2967464"/>
              <a:ext cx="623236" cy="470638"/>
            </a:xfrm>
            <a:custGeom>
              <a:avLst/>
              <a:gdLst>
                <a:gd name="T0" fmla="*/ 190 w 377"/>
                <a:gd name="T1" fmla="*/ 48 h 303"/>
                <a:gd name="T2" fmla="*/ 211 w 377"/>
                <a:gd name="T3" fmla="*/ 37 h 303"/>
                <a:gd name="T4" fmla="*/ 231 w 377"/>
                <a:gd name="T5" fmla="*/ 35 h 303"/>
                <a:gd name="T6" fmla="*/ 266 w 377"/>
                <a:gd name="T7" fmla="*/ 48 h 303"/>
                <a:gd name="T8" fmla="*/ 302 w 377"/>
                <a:gd name="T9" fmla="*/ 67 h 303"/>
                <a:gd name="T10" fmla="*/ 306 w 377"/>
                <a:gd name="T11" fmla="*/ 110 h 303"/>
                <a:gd name="T12" fmla="*/ 312 w 377"/>
                <a:gd name="T13" fmla="*/ 128 h 303"/>
                <a:gd name="T14" fmla="*/ 315 w 377"/>
                <a:gd name="T15" fmla="*/ 156 h 303"/>
                <a:gd name="T16" fmla="*/ 333 w 377"/>
                <a:gd name="T17" fmla="*/ 173 h 303"/>
                <a:gd name="T18" fmla="*/ 324 w 377"/>
                <a:gd name="T19" fmla="*/ 205 h 303"/>
                <a:gd name="T20" fmla="*/ 343 w 377"/>
                <a:gd name="T21" fmla="*/ 228 h 303"/>
                <a:gd name="T22" fmla="*/ 365 w 377"/>
                <a:gd name="T23" fmla="*/ 256 h 303"/>
                <a:gd name="T24" fmla="*/ 377 w 377"/>
                <a:gd name="T25" fmla="*/ 268 h 303"/>
                <a:gd name="T26" fmla="*/ 349 w 377"/>
                <a:gd name="T27" fmla="*/ 303 h 303"/>
                <a:gd name="T28" fmla="*/ 295 w 377"/>
                <a:gd name="T29" fmla="*/ 292 h 303"/>
                <a:gd name="T30" fmla="*/ 264 w 377"/>
                <a:gd name="T31" fmla="*/ 264 h 303"/>
                <a:gd name="T32" fmla="*/ 241 w 377"/>
                <a:gd name="T33" fmla="*/ 264 h 303"/>
                <a:gd name="T34" fmla="*/ 202 w 377"/>
                <a:gd name="T35" fmla="*/ 268 h 303"/>
                <a:gd name="T36" fmla="*/ 164 w 377"/>
                <a:gd name="T37" fmla="*/ 246 h 303"/>
                <a:gd name="T38" fmla="*/ 133 w 377"/>
                <a:gd name="T39" fmla="*/ 198 h 303"/>
                <a:gd name="T40" fmla="*/ 112 w 377"/>
                <a:gd name="T41" fmla="*/ 195 h 303"/>
                <a:gd name="T42" fmla="*/ 96 w 377"/>
                <a:gd name="T43" fmla="*/ 192 h 303"/>
                <a:gd name="T44" fmla="*/ 88 w 377"/>
                <a:gd name="T45" fmla="*/ 181 h 303"/>
                <a:gd name="T46" fmla="*/ 78 w 377"/>
                <a:gd name="T47" fmla="*/ 150 h 303"/>
                <a:gd name="T48" fmla="*/ 40 w 377"/>
                <a:gd name="T49" fmla="*/ 119 h 303"/>
                <a:gd name="T50" fmla="*/ 49 w 377"/>
                <a:gd name="T51" fmla="*/ 96 h 303"/>
                <a:gd name="T52" fmla="*/ 34 w 377"/>
                <a:gd name="T53" fmla="*/ 77 h 303"/>
                <a:gd name="T54" fmla="*/ 7 w 377"/>
                <a:gd name="T55" fmla="*/ 36 h 303"/>
                <a:gd name="T56" fmla="*/ 0 w 377"/>
                <a:gd name="T57" fmla="*/ 6 h 303"/>
                <a:gd name="T58" fmla="*/ 15 w 377"/>
                <a:gd name="T59" fmla="*/ 8 h 303"/>
                <a:gd name="T60" fmla="*/ 37 w 377"/>
                <a:gd name="T61" fmla="*/ 20 h 303"/>
                <a:gd name="T62" fmla="*/ 60 w 377"/>
                <a:gd name="T63" fmla="*/ 5 h 303"/>
                <a:gd name="T64" fmla="*/ 73 w 377"/>
                <a:gd name="T65" fmla="*/ 9 h 303"/>
                <a:gd name="T66" fmla="*/ 81 w 377"/>
                <a:gd name="T67" fmla="*/ 30 h 303"/>
                <a:gd name="T68" fmla="*/ 93 w 377"/>
                <a:gd name="T69" fmla="*/ 44 h 303"/>
                <a:gd name="T70" fmla="*/ 124 w 377"/>
                <a:gd name="T71" fmla="*/ 59 h 303"/>
                <a:gd name="T72" fmla="*/ 175 w 377"/>
                <a:gd name="T73" fmla="*/ 57 h 3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377" h="303">
                  <a:moveTo>
                    <a:pt x="176" y="52"/>
                  </a:moveTo>
                  <a:lnTo>
                    <a:pt x="190" y="48"/>
                  </a:lnTo>
                  <a:lnTo>
                    <a:pt x="200" y="36"/>
                  </a:lnTo>
                  <a:lnTo>
                    <a:pt x="211" y="37"/>
                  </a:lnTo>
                  <a:lnTo>
                    <a:pt x="218" y="33"/>
                  </a:lnTo>
                  <a:lnTo>
                    <a:pt x="231" y="35"/>
                  </a:lnTo>
                  <a:lnTo>
                    <a:pt x="252" y="45"/>
                  </a:lnTo>
                  <a:lnTo>
                    <a:pt x="266" y="48"/>
                  </a:lnTo>
                  <a:lnTo>
                    <a:pt x="289" y="66"/>
                  </a:lnTo>
                  <a:lnTo>
                    <a:pt x="302" y="67"/>
                  </a:lnTo>
                  <a:lnTo>
                    <a:pt x="308" y="84"/>
                  </a:lnTo>
                  <a:lnTo>
                    <a:pt x="306" y="110"/>
                  </a:lnTo>
                  <a:lnTo>
                    <a:pt x="304" y="125"/>
                  </a:lnTo>
                  <a:lnTo>
                    <a:pt x="312" y="128"/>
                  </a:lnTo>
                  <a:lnTo>
                    <a:pt x="307" y="139"/>
                  </a:lnTo>
                  <a:lnTo>
                    <a:pt x="315" y="156"/>
                  </a:lnTo>
                  <a:lnTo>
                    <a:pt x="319" y="169"/>
                  </a:lnTo>
                  <a:lnTo>
                    <a:pt x="333" y="173"/>
                  </a:lnTo>
                  <a:lnTo>
                    <a:pt x="337" y="186"/>
                  </a:lnTo>
                  <a:lnTo>
                    <a:pt x="324" y="205"/>
                  </a:lnTo>
                  <a:lnTo>
                    <a:pt x="334" y="216"/>
                  </a:lnTo>
                  <a:lnTo>
                    <a:pt x="343" y="228"/>
                  </a:lnTo>
                  <a:lnTo>
                    <a:pt x="362" y="237"/>
                  </a:lnTo>
                  <a:lnTo>
                    <a:pt x="365" y="256"/>
                  </a:lnTo>
                  <a:lnTo>
                    <a:pt x="374" y="259"/>
                  </a:lnTo>
                  <a:lnTo>
                    <a:pt x="377" y="268"/>
                  </a:lnTo>
                  <a:lnTo>
                    <a:pt x="353" y="279"/>
                  </a:lnTo>
                  <a:lnTo>
                    <a:pt x="349" y="303"/>
                  </a:lnTo>
                  <a:lnTo>
                    <a:pt x="315" y="297"/>
                  </a:lnTo>
                  <a:lnTo>
                    <a:pt x="295" y="292"/>
                  </a:lnTo>
                  <a:lnTo>
                    <a:pt x="274" y="290"/>
                  </a:lnTo>
                  <a:lnTo>
                    <a:pt x="264" y="264"/>
                  </a:lnTo>
                  <a:lnTo>
                    <a:pt x="255" y="260"/>
                  </a:lnTo>
                  <a:lnTo>
                    <a:pt x="241" y="264"/>
                  </a:lnTo>
                  <a:lnTo>
                    <a:pt x="225" y="274"/>
                  </a:lnTo>
                  <a:lnTo>
                    <a:pt x="202" y="268"/>
                  </a:lnTo>
                  <a:lnTo>
                    <a:pt x="182" y="251"/>
                  </a:lnTo>
                  <a:lnTo>
                    <a:pt x="164" y="246"/>
                  </a:lnTo>
                  <a:lnTo>
                    <a:pt x="150" y="226"/>
                  </a:lnTo>
                  <a:lnTo>
                    <a:pt x="133" y="198"/>
                  </a:lnTo>
                  <a:lnTo>
                    <a:pt x="124" y="202"/>
                  </a:lnTo>
                  <a:lnTo>
                    <a:pt x="112" y="195"/>
                  </a:lnTo>
                  <a:lnTo>
                    <a:pt x="107" y="203"/>
                  </a:lnTo>
                  <a:lnTo>
                    <a:pt x="96" y="192"/>
                  </a:lnTo>
                  <a:lnTo>
                    <a:pt x="94" y="181"/>
                  </a:lnTo>
                  <a:lnTo>
                    <a:pt x="88" y="181"/>
                  </a:lnTo>
                  <a:lnTo>
                    <a:pt x="89" y="166"/>
                  </a:lnTo>
                  <a:lnTo>
                    <a:pt x="78" y="150"/>
                  </a:lnTo>
                  <a:lnTo>
                    <a:pt x="55" y="139"/>
                  </a:lnTo>
                  <a:lnTo>
                    <a:pt x="40" y="119"/>
                  </a:lnTo>
                  <a:lnTo>
                    <a:pt x="42" y="103"/>
                  </a:lnTo>
                  <a:lnTo>
                    <a:pt x="49" y="96"/>
                  </a:lnTo>
                  <a:lnTo>
                    <a:pt x="46" y="84"/>
                  </a:lnTo>
                  <a:lnTo>
                    <a:pt x="34" y="77"/>
                  </a:lnTo>
                  <a:lnTo>
                    <a:pt x="19" y="53"/>
                  </a:lnTo>
                  <a:lnTo>
                    <a:pt x="7" y="36"/>
                  </a:lnTo>
                  <a:lnTo>
                    <a:pt x="9" y="30"/>
                  </a:lnTo>
                  <a:lnTo>
                    <a:pt x="0" y="6"/>
                  </a:lnTo>
                  <a:lnTo>
                    <a:pt x="11" y="0"/>
                  </a:lnTo>
                  <a:lnTo>
                    <a:pt x="15" y="8"/>
                  </a:lnTo>
                  <a:lnTo>
                    <a:pt x="25" y="18"/>
                  </a:lnTo>
                  <a:lnTo>
                    <a:pt x="37" y="20"/>
                  </a:lnTo>
                  <a:lnTo>
                    <a:pt x="43" y="20"/>
                  </a:lnTo>
                  <a:lnTo>
                    <a:pt x="60" y="5"/>
                  </a:lnTo>
                  <a:lnTo>
                    <a:pt x="67" y="3"/>
                  </a:lnTo>
                  <a:lnTo>
                    <a:pt x="73" y="9"/>
                  </a:lnTo>
                  <a:lnTo>
                    <a:pt x="69" y="19"/>
                  </a:lnTo>
                  <a:lnTo>
                    <a:pt x="81" y="30"/>
                  </a:lnTo>
                  <a:lnTo>
                    <a:pt x="85" y="29"/>
                  </a:lnTo>
                  <a:lnTo>
                    <a:pt x="93" y="44"/>
                  </a:lnTo>
                  <a:lnTo>
                    <a:pt x="110" y="49"/>
                  </a:lnTo>
                  <a:lnTo>
                    <a:pt x="124" y="59"/>
                  </a:lnTo>
                  <a:lnTo>
                    <a:pt x="149" y="63"/>
                  </a:lnTo>
                  <a:lnTo>
                    <a:pt x="175" y="57"/>
                  </a:lnTo>
                  <a:lnTo>
                    <a:pt x="176" y="52"/>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67" name="Freeform 66"/>
            <p:cNvSpPr>
              <a:spLocks/>
            </p:cNvSpPr>
            <p:nvPr/>
          </p:nvSpPr>
          <p:spPr bwMode="auto">
            <a:xfrm>
              <a:off x="6044776" y="3042019"/>
              <a:ext cx="297566" cy="267160"/>
            </a:xfrm>
            <a:custGeom>
              <a:avLst/>
              <a:gdLst>
                <a:gd name="T0" fmla="*/ 107 w 180"/>
                <a:gd name="T1" fmla="*/ 29 h 172"/>
                <a:gd name="T2" fmla="*/ 119 w 180"/>
                <a:gd name="T3" fmla="*/ 36 h 172"/>
                <a:gd name="T4" fmla="*/ 122 w 180"/>
                <a:gd name="T5" fmla="*/ 48 h 172"/>
                <a:gd name="T6" fmla="*/ 115 w 180"/>
                <a:gd name="T7" fmla="*/ 55 h 172"/>
                <a:gd name="T8" fmla="*/ 113 w 180"/>
                <a:gd name="T9" fmla="*/ 71 h 172"/>
                <a:gd name="T10" fmla="*/ 128 w 180"/>
                <a:gd name="T11" fmla="*/ 91 h 172"/>
                <a:gd name="T12" fmla="*/ 151 w 180"/>
                <a:gd name="T13" fmla="*/ 102 h 172"/>
                <a:gd name="T14" fmla="*/ 162 w 180"/>
                <a:gd name="T15" fmla="*/ 118 h 172"/>
                <a:gd name="T16" fmla="*/ 161 w 180"/>
                <a:gd name="T17" fmla="*/ 133 h 172"/>
                <a:gd name="T18" fmla="*/ 167 w 180"/>
                <a:gd name="T19" fmla="*/ 133 h 172"/>
                <a:gd name="T20" fmla="*/ 169 w 180"/>
                <a:gd name="T21" fmla="*/ 144 h 172"/>
                <a:gd name="T22" fmla="*/ 180 w 180"/>
                <a:gd name="T23" fmla="*/ 155 h 172"/>
                <a:gd name="T24" fmla="*/ 169 w 180"/>
                <a:gd name="T25" fmla="*/ 154 h 172"/>
                <a:gd name="T26" fmla="*/ 157 w 180"/>
                <a:gd name="T27" fmla="*/ 152 h 172"/>
                <a:gd name="T28" fmla="*/ 147 w 180"/>
                <a:gd name="T29" fmla="*/ 172 h 172"/>
                <a:gd name="T30" fmla="*/ 114 w 180"/>
                <a:gd name="T31" fmla="*/ 170 h 172"/>
                <a:gd name="T32" fmla="*/ 59 w 180"/>
                <a:gd name="T33" fmla="*/ 129 h 172"/>
                <a:gd name="T34" fmla="*/ 31 w 180"/>
                <a:gd name="T35" fmla="*/ 114 h 172"/>
                <a:gd name="T36" fmla="*/ 10 w 180"/>
                <a:gd name="T37" fmla="*/ 109 h 172"/>
                <a:gd name="T38" fmla="*/ 0 w 180"/>
                <a:gd name="T39" fmla="*/ 83 h 172"/>
                <a:gd name="T40" fmla="*/ 35 w 180"/>
                <a:gd name="T41" fmla="*/ 62 h 172"/>
                <a:gd name="T42" fmla="*/ 38 w 180"/>
                <a:gd name="T43" fmla="*/ 37 h 172"/>
                <a:gd name="T44" fmla="*/ 35 w 180"/>
                <a:gd name="T45" fmla="*/ 22 h 172"/>
                <a:gd name="T46" fmla="*/ 43 w 180"/>
                <a:gd name="T47" fmla="*/ 17 h 172"/>
                <a:gd name="T48" fmla="*/ 50 w 180"/>
                <a:gd name="T49" fmla="*/ 4 h 172"/>
                <a:gd name="T50" fmla="*/ 57 w 180"/>
                <a:gd name="T51" fmla="*/ 0 h 172"/>
                <a:gd name="T52" fmla="*/ 78 w 180"/>
                <a:gd name="T53" fmla="*/ 3 h 172"/>
                <a:gd name="T54" fmla="*/ 84 w 180"/>
                <a:gd name="T55" fmla="*/ 8 h 172"/>
                <a:gd name="T56" fmla="*/ 92 w 180"/>
                <a:gd name="T57" fmla="*/ 5 h 172"/>
                <a:gd name="T58" fmla="*/ 107 w 180"/>
                <a:gd name="T59" fmla="*/ 29 h 1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80" h="172">
                  <a:moveTo>
                    <a:pt x="107" y="29"/>
                  </a:moveTo>
                  <a:lnTo>
                    <a:pt x="119" y="36"/>
                  </a:lnTo>
                  <a:lnTo>
                    <a:pt x="122" y="48"/>
                  </a:lnTo>
                  <a:lnTo>
                    <a:pt x="115" y="55"/>
                  </a:lnTo>
                  <a:lnTo>
                    <a:pt x="113" y="71"/>
                  </a:lnTo>
                  <a:lnTo>
                    <a:pt x="128" y="91"/>
                  </a:lnTo>
                  <a:lnTo>
                    <a:pt x="151" y="102"/>
                  </a:lnTo>
                  <a:lnTo>
                    <a:pt x="162" y="118"/>
                  </a:lnTo>
                  <a:lnTo>
                    <a:pt x="161" y="133"/>
                  </a:lnTo>
                  <a:lnTo>
                    <a:pt x="167" y="133"/>
                  </a:lnTo>
                  <a:lnTo>
                    <a:pt x="169" y="144"/>
                  </a:lnTo>
                  <a:lnTo>
                    <a:pt x="180" y="155"/>
                  </a:lnTo>
                  <a:lnTo>
                    <a:pt x="169" y="154"/>
                  </a:lnTo>
                  <a:lnTo>
                    <a:pt x="157" y="152"/>
                  </a:lnTo>
                  <a:lnTo>
                    <a:pt x="147" y="172"/>
                  </a:lnTo>
                  <a:lnTo>
                    <a:pt x="114" y="170"/>
                  </a:lnTo>
                  <a:lnTo>
                    <a:pt x="59" y="129"/>
                  </a:lnTo>
                  <a:lnTo>
                    <a:pt x="31" y="114"/>
                  </a:lnTo>
                  <a:lnTo>
                    <a:pt x="10" y="109"/>
                  </a:lnTo>
                  <a:lnTo>
                    <a:pt x="0" y="83"/>
                  </a:lnTo>
                  <a:lnTo>
                    <a:pt x="35" y="62"/>
                  </a:lnTo>
                  <a:lnTo>
                    <a:pt x="38" y="37"/>
                  </a:lnTo>
                  <a:lnTo>
                    <a:pt x="35" y="22"/>
                  </a:lnTo>
                  <a:lnTo>
                    <a:pt x="43" y="17"/>
                  </a:lnTo>
                  <a:lnTo>
                    <a:pt x="50" y="4"/>
                  </a:lnTo>
                  <a:lnTo>
                    <a:pt x="57" y="0"/>
                  </a:lnTo>
                  <a:lnTo>
                    <a:pt x="78" y="3"/>
                  </a:lnTo>
                  <a:lnTo>
                    <a:pt x="84" y="8"/>
                  </a:lnTo>
                  <a:lnTo>
                    <a:pt x="92" y="5"/>
                  </a:lnTo>
                  <a:lnTo>
                    <a:pt x="107" y="2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68" name="Freeform 67"/>
            <p:cNvSpPr>
              <a:spLocks/>
            </p:cNvSpPr>
            <p:nvPr/>
          </p:nvSpPr>
          <p:spPr bwMode="auto">
            <a:xfrm>
              <a:off x="5920790" y="3174046"/>
              <a:ext cx="39675" cy="122707"/>
            </a:xfrm>
            <a:custGeom>
              <a:avLst/>
              <a:gdLst>
                <a:gd name="T0" fmla="*/ 23 w 24"/>
                <a:gd name="T1" fmla="*/ 12 h 79"/>
                <a:gd name="T2" fmla="*/ 20 w 24"/>
                <a:gd name="T3" fmla="*/ 19 h 79"/>
                <a:gd name="T4" fmla="*/ 14 w 24"/>
                <a:gd name="T5" fmla="*/ 16 h 79"/>
                <a:gd name="T6" fmla="*/ 11 w 24"/>
                <a:gd name="T7" fmla="*/ 30 h 79"/>
                <a:gd name="T8" fmla="*/ 16 w 24"/>
                <a:gd name="T9" fmla="*/ 32 h 79"/>
                <a:gd name="T10" fmla="*/ 12 w 24"/>
                <a:gd name="T11" fmla="*/ 35 h 79"/>
                <a:gd name="T12" fmla="*/ 12 w 24"/>
                <a:gd name="T13" fmla="*/ 40 h 79"/>
                <a:gd name="T14" fmla="*/ 20 w 24"/>
                <a:gd name="T15" fmla="*/ 37 h 79"/>
                <a:gd name="T16" fmla="*/ 21 w 24"/>
                <a:gd name="T17" fmla="*/ 45 h 79"/>
                <a:gd name="T18" fmla="*/ 15 w 24"/>
                <a:gd name="T19" fmla="*/ 79 h 79"/>
                <a:gd name="T20" fmla="*/ 0 w 24"/>
                <a:gd name="T21" fmla="*/ 43 h 79"/>
                <a:gd name="T22" fmla="*/ 5 w 24"/>
                <a:gd name="T23" fmla="*/ 36 h 79"/>
                <a:gd name="T24" fmla="*/ 3 w 24"/>
                <a:gd name="T25" fmla="*/ 35 h 79"/>
                <a:gd name="T26" fmla="*/ 7 w 24"/>
                <a:gd name="T27" fmla="*/ 25 h 79"/>
                <a:gd name="T28" fmla="*/ 9 w 24"/>
                <a:gd name="T29" fmla="*/ 10 h 79"/>
                <a:gd name="T30" fmla="*/ 11 w 24"/>
                <a:gd name="T31" fmla="*/ 4 h 79"/>
                <a:gd name="T32" fmla="*/ 11 w 24"/>
                <a:gd name="T33" fmla="*/ 4 h 79"/>
                <a:gd name="T34" fmla="*/ 17 w 24"/>
                <a:gd name="T35" fmla="*/ 4 h 79"/>
                <a:gd name="T36" fmla="*/ 18 w 24"/>
                <a:gd name="T37" fmla="*/ 1 h 79"/>
                <a:gd name="T38" fmla="*/ 23 w 24"/>
                <a:gd name="T39" fmla="*/ 0 h 79"/>
                <a:gd name="T40" fmla="*/ 24 w 24"/>
                <a:gd name="T41" fmla="*/ 9 h 79"/>
                <a:gd name="T42" fmla="*/ 22 w 24"/>
                <a:gd name="T43" fmla="*/ 12 h 79"/>
                <a:gd name="T44" fmla="*/ 23 w 24"/>
                <a:gd name="T45" fmla="*/ 12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4" h="79">
                  <a:moveTo>
                    <a:pt x="23" y="12"/>
                  </a:moveTo>
                  <a:lnTo>
                    <a:pt x="20" y="19"/>
                  </a:lnTo>
                  <a:lnTo>
                    <a:pt x="14" y="16"/>
                  </a:lnTo>
                  <a:lnTo>
                    <a:pt x="11" y="30"/>
                  </a:lnTo>
                  <a:lnTo>
                    <a:pt x="16" y="32"/>
                  </a:lnTo>
                  <a:lnTo>
                    <a:pt x="12" y="35"/>
                  </a:lnTo>
                  <a:lnTo>
                    <a:pt x="12" y="40"/>
                  </a:lnTo>
                  <a:lnTo>
                    <a:pt x="20" y="37"/>
                  </a:lnTo>
                  <a:lnTo>
                    <a:pt x="21" y="45"/>
                  </a:lnTo>
                  <a:lnTo>
                    <a:pt x="15" y="79"/>
                  </a:lnTo>
                  <a:lnTo>
                    <a:pt x="0" y="43"/>
                  </a:lnTo>
                  <a:lnTo>
                    <a:pt x="5" y="36"/>
                  </a:lnTo>
                  <a:lnTo>
                    <a:pt x="3" y="35"/>
                  </a:lnTo>
                  <a:lnTo>
                    <a:pt x="7" y="25"/>
                  </a:lnTo>
                  <a:lnTo>
                    <a:pt x="9" y="10"/>
                  </a:lnTo>
                  <a:lnTo>
                    <a:pt x="11" y="4"/>
                  </a:lnTo>
                  <a:lnTo>
                    <a:pt x="11" y="4"/>
                  </a:lnTo>
                  <a:lnTo>
                    <a:pt x="17" y="4"/>
                  </a:lnTo>
                  <a:lnTo>
                    <a:pt x="18" y="1"/>
                  </a:lnTo>
                  <a:lnTo>
                    <a:pt x="23" y="0"/>
                  </a:lnTo>
                  <a:lnTo>
                    <a:pt x="24" y="9"/>
                  </a:lnTo>
                  <a:lnTo>
                    <a:pt x="22" y="12"/>
                  </a:lnTo>
                  <a:lnTo>
                    <a:pt x="23" y="12"/>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69" name="Freeform 68"/>
            <p:cNvSpPr>
              <a:spLocks/>
            </p:cNvSpPr>
            <p:nvPr/>
          </p:nvSpPr>
          <p:spPr bwMode="auto">
            <a:xfrm>
              <a:off x="5279371" y="3015614"/>
              <a:ext cx="85964" cy="51258"/>
            </a:xfrm>
            <a:custGeom>
              <a:avLst/>
              <a:gdLst>
                <a:gd name="T0" fmla="*/ 52 w 52"/>
                <a:gd name="T1" fmla="*/ 0 h 33"/>
                <a:gd name="T2" fmla="*/ 47 w 52"/>
                <a:gd name="T3" fmla="*/ 16 h 33"/>
                <a:gd name="T4" fmla="*/ 50 w 52"/>
                <a:gd name="T5" fmla="*/ 23 h 33"/>
                <a:gd name="T6" fmla="*/ 47 w 52"/>
                <a:gd name="T7" fmla="*/ 33 h 33"/>
                <a:gd name="T8" fmla="*/ 33 w 52"/>
                <a:gd name="T9" fmla="*/ 25 h 33"/>
                <a:gd name="T10" fmla="*/ 24 w 52"/>
                <a:gd name="T11" fmla="*/ 23 h 33"/>
                <a:gd name="T12" fmla="*/ 0 w 52"/>
                <a:gd name="T13" fmla="*/ 13 h 33"/>
                <a:gd name="T14" fmla="*/ 2 w 52"/>
                <a:gd name="T15" fmla="*/ 2 h 33"/>
                <a:gd name="T16" fmla="*/ 22 w 52"/>
                <a:gd name="T17" fmla="*/ 4 h 33"/>
                <a:gd name="T18" fmla="*/ 39 w 52"/>
                <a:gd name="T19" fmla="*/ 2 h 33"/>
                <a:gd name="T20" fmla="*/ 52 w 52"/>
                <a:gd name="T21" fmla="*/ 0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2" h="33">
                  <a:moveTo>
                    <a:pt x="52" y="0"/>
                  </a:moveTo>
                  <a:lnTo>
                    <a:pt x="47" y="16"/>
                  </a:lnTo>
                  <a:lnTo>
                    <a:pt x="50" y="23"/>
                  </a:lnTo>
                  <a:lnTo>
                    <a:pt x="47" y="33"/>
                  </a:lnTo>
                  <a:lnTo>
                    <a:pt x="33" y="25"/>
                  </a:lnTo>
                  <a:lnTo>
                    <a:pt x="24" y="23"/>
                  </a:lnTo>
                  <a:lnTo>
                    <a:pt x="0" y="13"/>
                  </a:lnTo>
                  <a:lnTo>
                    <a:pt x="2" y="2"/>
                  </a:lnTo>
                  <a:lnTo>
                    <a:pt x="22" y="4"/>
                  </a:lnTo>
                  <a:lnTo>
                    <a:pt x="39" y="2"/>
                  </a:lnTo>
                  <a:lnTo>
                    <a:pt x="52"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70" name="Freeform 69"/>
            <p:cNvSpPr>
              <a:spLocks/>
            </p:cNvSpPr>
            <p:nvPr/>
          </p:nvSpPr>
          <p:spPr bwMode="auto">
            <a:xfrm>
              <a:off x="5155385" y="2919311"/>
              <a:ext cx="46288" cy="74557"/>
            </a:xfrm>
            <a:custGeom>
              <a:avLst/>
              <a:gdLst>
                <a:gd name="T0" fmla="*/ 17 w 28"/>
                <a:gd name="T1" fmla="*/ 0 h 48"/>
                <a:gd name="T2" fmla="*/ 28 w 28"/>
                <a:gd name="T3" fmla="*/ 15 h 48"/>
                <a:gd name="T4" fmla="*/ 27 w 28"/>
                <a:gd name="T5" fmla="*/ 42 h 48"/>
                <a:gd name="T6" fmla="*/ 19 w 28"/>
                <a:gd name="T7" fmla="*/ 41 h 48"/>
                <a:gd name="T8" fmla="*/ 12 w 28"/>
                <a:gd name="T9" fmla="*/ 48 h 48"/>
                <a:gd name="T10" fmla="*/ 6 w 28"/>
                <a:gd name="T11" fmla="*/ 43 h 48"/>
                <a:gd name="T12" fmla="*/ 4 w 28"/>
                <a:gd name="T13" fmla="*/ 18 h 48"/>
                <a:gd name="T14" fmla="*/ 0 w 28"/>
                <a:gd name="T15" fmla="*/ 6 h 48"/>
                <a:gd name="T16" fmla="*/ 9 w 28"/>
                <a:gd name="T17" fmla="*/ 7 h 48"/>
                <a:gd name="T18" fmla="*/ 17 w 28"/>
                <a:gd name="T19"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8" h="48">
                  <a:moveTo>
                    <a:pt x="17" y="0"/>
                  </a:moveTo>
                  <a:lnTo>
                    <a:pt x="28" y="15"/>
                  </a:lnTo>
                  <a:lnTo>
                    <a:pt x="27" y="42"/>
                  </a:lnTo>
                  <a:lnTo>
                    <a:pt x="19" y="41"/>
                  </a:lnTo>
                  <a:lnTo>
                    <a:pt x="12" y="48"/>
                  </a:lnTo>
                  <a:lnTo>
                    <a:pt x="6" y="43"/>
                  </a:lnTo>
                  <a:lnTo>
                    <a:pt x="4" y="18"/>
                  </a:lnTo>
                  <a:lnTo>
                    <a:pt x="0" y="6"/>
                  </a:lnTo>
                  <a:lnTo>
                    <a:pt x="9" y="7"/>
                  </a:lnTo>
                  <a:lnTo>
                    <a:pt x="17"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71" name="Freeform 70"/>
            <p:cNvSpPr>
              <a:spLocks/>
            </p:cNvSpPr>
            <p:nvPr/>
          </p:nvSpPr>
          <p:spPr bwMode="auto">
            <a:xfrm>
              <a:off x="5112404" y="2732921"/>
              <a:ext cx="332282" cy="292013"/>
            </a:xfrm>
            <a:custGeom>
              <a:avLst/>
              <a:gdLst>
                <a:gd name="T0" fmla="*/ 114 w 201"/>
                <a:gd name="T1" fmla="*/ 12 h 188"/>
                <a:gd name="T2" fmla="*/ 117 w 201"/>
                <a:gd name="T3" fmla="*/ 31 h 188"/>
                <a:gd name="T4" fmla="*/ 91 w 201"/>
                <a:gd name="T5" fmla="*/ 35 h 188"/>
                <a:gd name="T6" fmla="*/ 91 w 201"/>
                <a:gd name="T7" fmla="*/ 51 h 188"/>
                <a:gd name="T8" fmla="*/ 113 w 201"/>
                <a:gd name="T9" fmla="*/ 72 h 188"/>
                <a:gd name="T10" fmla="*/ 142 w 201"/>
                <a:gd name="T11" fmla="*/ 105 h 188"/>
                <a:gd name="T12" fmla="*/ 160 w 201"/>
                <a:gd name="T13" fmla="*/ 110 h 188"/>
                <a:gd name="T14" fmla="*/ 171 w 201"/>
                <a:gd name="T15" fmla="*/ 121 h 188"/>
                <a:gd name="T16" fmla="*/ 199 w 201"/>
                <a:gd name="T17" fmla="*/ 138 h 188"/>
                <a:gd name="T18" fmla="*/ 198 w 201"/>
                <a:gd name="T19" fmla="*/ 149 h 188"/>
                <a:gd name="T20" fmla="*/ 173 w 201"/>
                <a:gd name="T21" fmla="*/ 136 h 188"/>
                <a:gd name="T22" fmla="*/ 180 w 201"/>
                <a:gd name="T23" fmla="*/ 157 h 188"/>
                <a:gd name="T24" fmla="*/ 172 w 201"/>
                <a:gd name="T25" fmla="*/ 169 h 188"/>
                <a:gd name="T26" fmla="*/ 156 w 201"/>
                <a:gd name="T27" fmla="*/ 188 h 188"/>
                <a:gd name="T28" fmla="*/ 159 w 201"/>
                <a:gd name="T29" fmla="*/ 171 h 188"/>
                <a:gd name="T30" fmla="*/ 155 w 201"/>
                <a:gd name="T31" fmla="*/ 155 h 188"/>
                <a:gd name="T32" fmla="*/ 142 w 201"/>
                <a:gd name="T33" fmla="*/ 142 h 188"/>
                <a:gd name="T34" fmla="*/ 125 w 201"/>
                <a:gd name="T35" fmla="*/ 129 h 188"/>
                <a:gd name="T36" fmla="*/ 105 w 201"/>
                <a:gd name="T37" fmla="*/ 120 h 188"/>
                <a:gd name="T38" fmla="*/ 76 w 201"/>
                <a:gd name="T39" fmla="*/ 97 h 188"/>
                <a:gd name="T40" fmla="*/ 58 w 201"/>
                <a:gd name="T41" fmla="*/ 65 h 188"/>
                <a:gd name="T42" fmla="*/ 35 w 201"/>
                <a:gd name="T43" fmla="*/ 56 h 188"/>
                <a:gd name="T44" fmla="*/ 19 w 201"/>
                <a:gd name="T45" fmla="*/ 68 h 188"/>
                <a:gd name="T46" fmla="*/ 13 w 201"/>
                <a:gd name="T47" fmla="*/ 61 h 188"/>
                <a:gd name="T48" fmla="*/ 0 w 201"/>
                <a:gd name="T49" fmla="*/ 42 h 188"/>
                <a:gd name="T50" fmla="*/ 0 w 201"/>
                <a:gd name="T51" fmla="*/ 28 h 188"/>
                <a:gd name="T52" fmla="*/ 8 w 201"/>
                <a:gd name="T53" fmla="*/ 27 h 188"/>
                <a:gd name="T54" fmla="*/ 25 w 201"/>
                <a:gd name="T55" fmla="*/ 19 h 188"/>
                <a:gd name="T56" fmla="*/ 35 w 201"/>
                <a:gd name="T57" fmla="*/ 22 h 188"/>
                <a:gd name="T58" fmla="*/ 51 w 201"/>
                <a:gd name="T59" fmla="*/ 16 h 188"/>
                <a:gd name="T60" fmla="*/ 58 w 201"/>
                <a:gd name="T61" fmla="*/ 4 h 188"/>
                <a:gd name="T62" fmla="*/ 70 w 201"/>
                <a:gd name="T63" fmla="*/ 3 h 188"/>
                <a:gd name="T64" fmla="*/ 90 w 201"/>
                <a:gd name="T65" fmla="*/ 7 h 1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01" h="188">
                  <a:moveTo>
                    <a:pt x="90" y="7"/>
                  </a:moveTo>
                  <a:lnTo>
                    <a:pt x="114" y="12"/>
                  </a:lnTo>
                  <a:lnTo>
                    <a:pt x="113" y="22"/>
                  </a:lnTo>
                  <a:lnTo>
                    <a:pt x="117" y="31"/>
                  </a:lnTo>
                  <a:lnTo>
                    <a:pt x="104" y="28"/>
                  </a:lnTo>
                  <a:lnTo>
                    <a:pt x="91" y="35"/>
                  </a:lnTo>
                  <a:lnTo>
                    <a:pt x="93" y="45"/>
                  </a:lnTo>
                  <a:lnTo>
                    <a:pt x="91" y="51"/>
                  </a:lnTo>
                  <a:lnTo>
                    <a:pt x="97" y="61"/>
                  </a:lnTo>
                  <a:lnTo>
                    <a:pt x="113" y="72"/>
                  </a:lnTo>
                  <a:lnTo>
                    <a:pt x="122" y="89"/>
                  </a:lnTo>
                  <a:lnTo>
                    <a:pt x="142" y="105"/>
                  </a:lnTo>
                  <a:lnTo>
                    <a:pt x="155" y="105"/>
                  </a:lnTo>
                  <a:lnTo>
                    <a:pt x="160" y="110"/>
                  </a:lnTo>
                  <a:lnTo>
                    <a:pt x="155" y="114"/>
                  </a:lnTo>
                  <a:lnTo>
                    <a:pt x="171" y="121"/>
                  </a:lnTo>
                  <a:lnTo>
                    <a:pt x="183" y="127"/>
                  </a:lnTo>
                  <a:lnTo>
                    <a:pt x="199" y="138"/>
                  </a:lnTo>
                  <a:lnTo>
                    <a:pt x="201" y="142"/>
                  </a:lnTo>
                  <a:lnTo>
                    <a:pt x="198" y="149"/>
                  </a:lnTo>
                  <a:lnTo>
                    <a:pt x="188" y="140"/>
                  </a:lnTo>
                  <a:lnTo>
                    <a:pt x="173" y="136"/>
                  </a:lnTo>
                  <a:lnTo>
                    <a:pt x="167" y="150"/>
                  </a:lnTo>
                  <a:lnTo>
                    <a:pt x="180" y="157"/>
                  </a:lnTo>
                  <a:lnTo>
                    <a:pt x="179" y="168"/>
                  </a:lnTo>
                  <a:lnTo>
                    <a:pt x="172" y="169"/>
                  </a:lnTo>
                  <a:lnTo>
                    <a:pt x="163" y="187"/>
                  </a:lnTo>
                  <a:lnTo>
                    <a:pt x="156" y="188"/>
                  </a:lnTo>
                  <a:lnTo>
                    <a:pt x="156" y="182"/>
                  </a:lnTo>
                  <a:lnTo>
                    <a:pt x="159" y="171"/>
                  </a:lnTo>
                  <a:lnTo>
                    <a:pt x="162" y="167"/>
                  </a:lnTo>
                  <a:lnTo>
                    <a:pt x="155" y="155"/>
                  </a:lnTo>
                  <a:lnTo>
                    <a:pt x="149" y="144"/>
                  </a:lnTo>
                  <a:lnTo>
                    <a:pt x="142" y="142"/>
                  </a:lnTo>
                  <a:lnTo>
                    <a:pt x="136" y="133"/>
                  </a:lnTo>
                  <a:lnTo>
                    <a:pt x="125" y="129"/>
                  </a:lnTo>
                  <a:lnTo>
                    <a:pt x="118" y="121"/>
                  </a:lnTo>
                  <a:lnTo>
                    <a:pt x="105" y="120"/>
                  </a:lnTo>
                  <a:lnTo>
                    <a:pt x="91" y="110"/>
                  </a:lnTo>
                  <a:lnTo>
                    <a:pt x="76" y="97"/>
                  </a:lnTo>
                  <a:lnTo>
                    <a:pt x="64" y="85"/>
                  </a:lnTo>
                  <a:lnTo>
                    <a:pt x="58" y="65"/>
                  </a:lnTo>
                  <a:lnTo>
                    <a:pt x="49" y="63"/>
                  </a:lnTo>
                  <a:lnTo>
                    <a:pt x="35" y="56"/>
                  </a:lnTo>
                  <a:lnTo>
                    <a:pt x="28" y="58"/>
                  </a:lnTo>
                  <a:lnTo>
                    <a:pt x="19" y="68"/>
                  </a:lnTo>
                  <a:lnTo>
                    <a:pt x="12" y="69"/>
                  </a:lnTo>
                  <a:lnTo>
                    <a:pt x="13" y="61"/>
                  </a:lnTo>
                  <a:lnTo>
                    <a:pt x="4" y="58"/>
                  </a:lnTo>
                  <a:lnTo>
                    <a:pt x="0" y="42"/>
                  </a:lnTo>
                  <a:lnTo>
                    <a:pt x="5" y="36"/>
                  </a:lnTo>
                  <a:lnTo>
                    <a:pt x="0" y="28"/>
                  </a:lnTo>
                  <a:lnTo>
                    <a:pt x="0" y="23"/>
                  </a:lnTo>
                  <a:lnTo>
                    <a:pt x="8" y="27"/>
                  </a:lnTo>
                  <a:lnTo>
                    <a:pt x="16" y="26"/>
                  </a:lnTo>
                  <a:lnTo>
                    <a:pt x="25" y="19"/>
                  </a:lnTo>
                  <a:lnTo>
                    <a:pt x="27" y="22"/>
                  </a:lnTo>
                  <a:lnTo>
                    <a:pt x="35" y="22"/>
                  </a:lnTo>
                  <a:lnTo>
                    <a:pt x="38" y="13"/>
                  </a:lnTo>
                  <a:lnTo>
                    <a:pt x="51" y="16"/>
                  </a:lnTo>
                  <a:lnTo>
                    <a:pt x="58" y="12"/>
                  </a:lnTo>
                  <a:lnTo>
                    <a:pt x="58" y="4"/>
                  </a:lnTo>
                  <a:lnTo>
                    <a:pt x="68" y="7"/>
                  </a:lnTo>
                  <a:lnTo>
                    <a:pt x="70" y="3"/>
                  </a:lnTo>
                  <a:lnTo>
                    <a:pt x="86" y="0"/>
                  </a:lnTo>
                  <a:lnTo>
                    <a:pt x="90" y="7"/>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72" name="Freeform 71"/>
            <p:cNvSpPr>
              <a:spLocks/>
            </p:cNvSpPr>
            <p:nvPr/>
          </p:nvSpPr>
          <p:spPr bwMode="auto">
            <a:xfrm>
              <a:off x="5945588" y="3170939"/>
              <a:ext cx="115720" cy="135134"/>
            </a:xfrm>
            <a:custGeom>
              <a:avLst/>
              <a:gdLst>
                <a:gd name="T0" fmla="*/ 5 w 70"/>
                <a:gd name="T1" fmla="*/ 21 h 87"/>
                <a:gd name="T2" fmla="*/ 8 w 70"/>
                <a:gd name="T3" fmla="*/ 14 h 87"/>
                <a:gd name="T4" fmla="*/ 28 w 70"/>
                <a:gd name="T5" fmla="*/ 22 h 87"/>
                <a:gd name="T6" fmla="*/ 60 w 70"/>
                <a:gd name="T7" fmla="*/ 0 h 87"/>
                <a:gd name="T8" fmla="*/ 70 w 70"/>
                <a:gd name="T9" fmla="*/ 26 h 87"/>
                <a:gd name="T10" fmla="*/ 67 w 70"/>
                <a:gd name="T11" fmla="*/ 29 h 87"/>
                <a:gd name="T12" fmla="*/ 33 w 70"/>
                <a:gd name="T13" fmla="*/ 39 h 87"/>
                <a:gd name="T14" fmla="*/ 52 w 70"/>
                <a:gd name="T15" fmla="*/ 60 h 87"/>
                <a:gd name="T16" fmla="*/ 47 w 70"/>
                <a:gd name="T17" fmla="*/ 63 h 87"/>
                <a:gd name="T18" fmla="*/ 45 w 70"/>
                <a:gd name="T19" fmla="*/ 70 h 87"/>
                <a:gd name="T20" fmla="*/ 32 w 70"/>
                <a:gd name="T21" fmla="*/ 73 h 87"/>
                <a:gd name="T22" fmla="*/ 28 w 70"/>
                <a:gd name="T23" fmla="*/ 81 h 87"/>
                <a:gd name="T24" fmla="*/ 21 w 70"/>
                <a:gd name="T25" fmla="*/ 87 h 87"/>
                <a:gd name="T26" fmla="*/ 1 w 70"/>
                <a:gd name="T27" fmla="*/ 84 h 87"/>
                <a:gd name="T28" fmla="*/ 0 w 70"/>
                <a:gd name="T29" fmla="*/ 81 h 87"/>
                <a:gd name="T30" fmla="*/ 6 w 70"/>
                <a:gd name="T31" fmla="*/ 47 h 87"/>
                <a:gd name="T32" fmla="*/ 5 w 70"/>
                <a:gd name="T33" fmla="*/ 39 h 87"/>
                <a:gd name="T34" fmla="*/ 7 w 70"/>
                <a:gd name="T35" fmla="*/ 33 h 87"/>
                <a:gd name="T36" fmla="*/ 5 w 70"/>
                <a:gd name="T37" fmla="*/ 21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70" h="87">
                  <a:moveTo>
                    <a:pt x="5" y="21"/>
                  </a:moveTo>
                  <a:lnTo>
                    <a:pt x="8" y="14"/>
                  </a:lnTo>
                  <a:lnTo>
                    <a:pt x="28" y="22"/>
                  </a:lnTo>
                  <a:lnTo>
                    <a:pt x="60" y="0"/>
                  </a:lnTo>
                  <a:lnTo>
                    <a:pt x="70" y="26"/>
                  </a:lnTo>
                  <a:lnTo>
                    <a:pt x="67" y="29"/>
                  </a:lnTo>
                  <a:lnTo>
                    <a:pt x="33" y="39"/>
                  </a:lnTo>
                  <a:lnTo>
                    <a:pt x="52" y="60"/>
                  </a:lnTo>
                  <a:lnTo>
                    <a:pt x="47" y="63"/>
                  </a:lnTo>
                  <a:lnTo>
                    <a:pt x="45" y="70"/>
                  </a:lnTo>
                  <a:lnTo>
                    <a:pt x="32" y="73"/>
                  </a:lnTo>
                  <a:lnTo>
                    <a:pt x="28" y="81"/>
                  </a:lnTo>
                  <a:lnTo>
                    <a:pt x="21" y="87"/>
                  </a:lnTo>
                  <a:lnTo>
                    <a:pt x="1" y="84"/>
                  </a:lnTo>
                  <a:lnTo>
                    <a:pt x="0" y="81"/>
                  </a:lnTo>
                  <a:lnTo>
                    <a:pt x="6" y="47"/>
                  </a:lnTo>
                  <a:lnTo>
                    <a:pt x="5" y="39"/>
                  </a:lnTo>
                  <a:lnTo>
                    <a:pt x="7" y="33"/>
                  </a:lnTo>
                  <a:lnTo>
                    <a:pt x="5" y="21"/>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73" name="Freeform 72"/>
            <p:cNvSpPr>
              <a:spLocks/>
            </p:cNvSpPr>
            <p:nvPr/>
          </p:nvSpPr>
          <p:spPr bwMode="auto">
            <a:xfrm>
              <a:off x="5957159" y="4070276"/>
              <a:ext cx="241359" cy="329291"/>
            </a:xfrm>
            <a:custGeom>
              <a:avLst/>
              <a:gdLst>
                <a:gd name="T0" fmla="*/ 131 w 146"/>
                <a:gd name="T1" fmla="*/ 132 h 212"/>
                <a:gd name="T2" fmla="*/ 141 w 146"/>
                <a:gd name="T3" fmla="*/ 149 h 212"/>
                <a:gd name="T4" fmla="*/ 128 w 146"/>
                <a:gd name="T5" fmla="*/ 158 h 212"/>
                <a:gd name="T6" fmla="*/ 124 w 146"/>
                <a:gd name="T7" fmla="*/ 166 h 212"/>
                <a:gd name="T8" fmla="*/ 117 w 146"/>
                <a:gd name="T9" fmla="*/ 168 h 212"/>
                <a:gd name="T10" fmla="*/ 114 w 146"/>
                <a:gd name="T11" fmla="*/ 183 h 212"/>
                <a:gd name="T12" fmla="*/ 108 w 146"/>
                <a:gd name="T13" fmla="*/ 191 h 212"/>
                <a:gd name="T14" fmla="*/ 104 w 146"/>
                <a:gd name="T15" fmla="*/ 205 h 212"/>
                <a:gd name="T16" fmla="*/ 97 w 146"/>
                <a:gd name="T17" fmla="*/ 212 h 212"/>
                <a:gd name="T18" fmla="*/ 71 w 146"/>
                <a:gd name="T19" fmla="*/ 191 h 212"/>
                <a:gd name="T20" fmla="*/ 70 w 146"/>
                <a:gd name="T21" fmla="*/ 179 h 212"/>
                <a:gd name="T22" fmla="*/ 3 w 146"/>
                <a:gd name="T23" fmla="*/ 136 h 212"/>
                <a:gd name="T24" fmla="*/ 0 w 146"/>
                <a:gd name="T25" fmla="*/ 134 h 212"/>
                <a:gd name="T26" fmla="*/ 0 w 146"/>
                <a:gd name="T27" fmla="*/ 112 h 212"/>
                <a:gd name="T28" fmla="*/ 5 w 146"/>
                <a:gd name="T29" fmla="*/ 104 h 212"/>
                <a:gd name="T30" fmla="*/ 14 w 146"/>
                <a:gd name="T31" fmla="*/ 90 h 212"/>
                <a:gd name="T32" fmla="*/ 21 w 146"/>
                <a:gd name="T33" fmla="*/ 75 h 212"/>
                <a:gd name="T34" fmla="*/ 13 w 146"/>
                <a:gd name="T35" fmla="*/ 51 h 212"/>
                <a:gd name="T36" fmla="*/ 11 w 146"/>
                <a:gd name="T37" fmla="*/ 41 h 212"/>
                <a:gd name="T38" fmla="*/ 2 w 146"/>
                <a:gd name="T39" fmla="*/ 26 h 212"/>
                <a:gd name="T40" fmla="*/ 13 w 146"/>
                <a:gd name="T41" fmla="*/ 14 h 212"/>
                <a:gd name="T42" fmla="*/ 25 w 146"/>
                <a:gd name="T43" fmla="*/ 0 h 212"/>
                <a:gd name="T44" fmla="*/ 35 w 146"/>
                <a:gd name="T45" fmla="*/ 4 h 212"/>
                <a:gd name="T46" fmla="*/ 35 w 146"/>
                <a:gd name="T47" fmla="*/ 15 h 212"/>
                <a:gd name="T48" fmla="*/ 41 w 146"/>
                <a:gd name="T49" fmla="*/ 22 h 212"/>
                <a:gd name="T50" fmla="*/ 54 w 146"/>
                <a:gd name="T51" fmla="*/ 22 h 212"/>
                <a:gd name="T52" fmla="*/ 77 w 146"/>
                <a:gd name="T53" fmla="*/ 40 h 212"/>
                <a:gd name="T54" fmla="*/ 83 w 146"/>
                <a:gd name="T55" fmla="*/ 40 h 212"/>
                <a:gd name="T56" fmla="*/ 88 w 146"/>
                <a:gd name="T57" fmla="*/ 39 h 212"/>
                <a:gd name="T58" fmla="*/ 92 w 146"/>
                <a:gd name="T59" fmla="*/ 42 h 212"/>
                <a:gd name="T60" fmla="*/ 104 w 146"/>
                <a:gd name="T61" fmla="*/ 43 h 212"/>
                <a:gd name="T62" fmla="*/ 109 w 146"/>
                <a:gd name="T63" fmla="*/ 35 h 212"/>
                <a:gd name="T64" fmla="*/ 126 w 146"/>
                <a:gd name="T65" fmla="*/ 26 h 212"/>
                <a:gd name="T66" fmla="*/ 133 w 146"/>
                <a:gd name="T67" fmla="*/ 33 h 212"/>
                <a:gd name="T68" fmla="*/ 146 w 146"/>
                <a:gd name="T69" fmla="*/ 33 h 212"/>
                <a:gd name="T70" fmla="*/ 130 w 146"/>
                <a:gd name="T71" fmla="*/ 56 h 212"/>
                <a:gd name="T72" fmla="*/ 131 w 146"/>
                <a:gd name="T73" fmla="*/ 132 h 2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46" h="212">
                  <a:moveTo>
                    <a:pt x="131" y="132"/>
                  </a:moveTo>
                  <a:lnTo>
                    <a:pt x="141" y="149"/>
                  </a:lnTo>
                  <a:lnTo>
                    <a:pt x="128" y="158"/>
                  </a:lnTo>
                  <a:lnTo>
                    <a:pt x="124" y="166"/>
                  </a:lnTo>
                  <a:lnTo>
                    <a:pt x="117" y="168"/>
                  </a:lnTo>
                  <a:lnTo>
                    <a:pt x="114" y="183"/>
                  </a:lnTo>
                  <a:lnTo>
                    <a:pt x="108" y="191"/>
                  </a:lnTo>
                  <a:lnTo>
                    <a:pt x="104" y="205"/>
                  </a:lnTo>
                  <a:lnTo>
                    <a:pt x="97" y="212"/>
                  </a:lnTo>
                  <a:lnTo>
                    <a:pt x="71" y="191"/>
                  </a:lnTo>
                  <a:lnTo>
                    <a:pt x="70" y="179"/>
                  </a:lnTo>
                  <a:lnTo>
                    <a:pt x="3" y="136"/>
                  </a:lnTo>
                  <a:lnTo>
                    <a:pt x="0" y="134"/>
                  </a:lnTo>
                  <a:lnTo>
                    <a:pt x="0" y="112"/>
                  </a:lnTo>
                  <a:lnTo>
                    <a:pt x="5" y="104"/>
                  </a:lnTo>
                  <a:lnTo>
                    <a:pt x="14" y="90"/>
                  </a:lnTo>
                  <a:lnTo>
                    <a:pt x="21" y="75"/>
                  </a:lnTo>
                  <a:lnTo>
                    <a:pt x="13" y="51"/>
                  </a:lnTo>
                  <a:lnTo>
                    <a:pt x="11" y="41"/>
                  </a:lnTo>
                  <a:lnTo>
                    <a:pt x="2" y="26"/>
                  </a:lnTo>
                  <a:lnTo>
                    <a:pt x="13" y="14"/>
                  </a:lnTo>
                  <a:lnTo>
                    <a:pt x="25" y="0"/>
                  </a:lnTo>
                  <a:lnTo>
                    <a:pt x="35" y="4"/>
                  </a:lnTo>
                  <a:lnTo>
                    <a:pt x="35" y="15"/>
                  </a:lnTo>
                  <a:lnTo>
                    <a:pt x="41" y="22"/>
                  </a:lnTo>
                  <a:lnTo>
                    <a:pt x="54" y="22"/>
                  </a:lnTo>
                  <a:lnTo>
                    <a:pt x="77" y="40"/>
                  </a:lnTo>
                  <a:lnTo>
                    <a:pt x="83" y="40"/>
                  </a:lnTo>
                  <a:lnTo>
                    <a:pt x="88" y="39"/>
                  </a:lnTo>
                  <a:lnTo>
                    <a:pt x="92" y="42"/>
                  </a:lnTo>
                  <a:lnTo>
                    <a:pt x="104" y="43"/>
                  </a:lnTo>
                  <a:lnTo>
                    <a:pt x="109" y="35"/>
                  </a:lnTo>
                  <a:lnTo>
                    <a:pt x="126" y="26"/>
                  </a:lnTo>
                  <a:lnTo>
                    <a:pt x="133" y="33"/>
                  </a:lnTo>
                  <a:lnTo>
                    <a:pt x="146" y="33"/>
                  </a:lnTo>
                  <a:lnTo>
                    <a:pt x="130" y="56"/>
                  </a:lnTo>
                  <a:lnTo>
                    <a:pt x="131" y="132"/>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74" name="Freeform 73"/>
            <p:cNvSpPr>
              <a:spLocks/>
            </p:cNvSpPr>
            <p:nvPr/>
          </p:nvSpPr>
          <p:spPr bwMode="auto">
            <a:xfrm>
              <a:off x="5482708" y="2854075"/>
              <a:ext cx="46288" cy="45045"/>
            </a:xfrm>
            <a:custGeom>
              <a:avLst/>
              <a:gdLst>
                <a:gd name="T0" fmla="*/ 12 w 28"/>
                <a:gd name="T1" fmla="*/ 25 h 29"/>
                <a:gd name="T2" fmla="*/ 12 w 28"/>
                <a:gd name="T3" fmla="*/ 29 h 29"/>
                <a:gd name="T4" fmla="*/ 10 w 28"/>
                <a:gd name="T5" fmla="*/ 29 h 29"/>
                <a:gd name="T6" fmla="*/ 8 w 28"/>
                <a:gd name="T7" fmla="*/ 22 h 29"/>
                <a:gd name="T8" fmla="*/ 4 w 28"/>
                <a:gd name="T9" fmla="*/ 20 h 29"/>
                <a:gd name="T10" fmla="*/ 0 w 28"/>
                <a:gd name="T11" fmla="*/ 14 h 29"/>
                <a:gd name="T12" fmla="*/ 2 w 28"/>
                <a:gd name="T13" fmla="*/ 9 h 29"/>
                <a:gd name="T14" fmla="*/ 6 w 28"/>
                <a:gd name="T15" fmla="*/ 8 h 29"/>
                <a:gd name="T16" fmla="*/ 8 w 28"/>
                <a:gd name="T17" fmla="*/ 1 h 29"/>
                <a:gd name="T18" fmla="*/ 11 w 28"/>
                <a:gd name="T19" fmla="*/ 0 h 29"/>
                <a:gd name="T20" fmla="*/ 13 w 28"/>
                <a:gd name="T21" fmla="*/ 3 h 29"/>
                <a:gd name="T22" fmla="*/ 17 w 28"/>
                <a:gd name="T23" fmla="*/ 4 h 29"/>
                <a:gd name="T24" fmla="*/ 19 w 28"/>
                <a:gd name="T25" fmla="*/ 7 h 29"/>
                <a:gd name="T26" fmla="*/ 22 w 28"/>
                <a:gd name="T27" fmla="*/ 8 h 29"/>
                <a:gd name="T28" fmla="*/ 26 w 28"/>
                <a:gd name="T29" fmla="*/ 12 h 29"/>
                <a:gd name="T30" fmla="*/ 28 w 28"/>
                <a:gd name="T31" fmla="*/ 12 h 29"/>
                <a:gd name="T32" fmla="*/ 27 w 28"/>
                <a:gd name="T33" fmla="*/ 17 h 29"/>
                <a:gd name="T34" fmla="*/ 25 w 28"/>
                <a:gd name="T35" fmla="*/ 20 h 29"/>
                <a:gd name="T36" fmla="*/ 25 w 28"/>
                <a:gd name="T37" fmla="*/ 21 h 29"/>
                <a:gd name="T38" fmla="*/ 22 w 28"/>
                <a:gd name="T39" fmla="*/ 22 h 29"/>
                <a:gd name="T40" fmla="*/ 12 w 28"/>
                <a:gd name="T41" fmla="*/ 25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8" h="29">
                  <a:moveTo>
                    <a:pt x="12" y="25"/>
                  </a:moveTo>
                  <a:lnTo>
                    <a:pt x="12" y="29"/>
                  </a:lnTo>
                  <a:lnTo>
                    <a:pt x="10" y="29"/>
                  </a:lnTo>
                  <a:lnTo>
                    <a:pt x="8" y="22"/>
                  </a:lnTo>
                  <a:lnTo>
                    <a:pt x="4" y="20"/>
                  </a:lnTo>
                  <a:lnTo>
                    <a:pt x="0" y="14"/>
                  </a:lnTo>
                  <a:lnTo>
                    <a:pt x="2" y="9"/>
                  </a:lnTo>
                  <a:lnTo>
                    <a:pt x="6" y="8"/>
                  </a:lnTo>
                  <a:lnTo>
                    <a:pt x="8" y="1"/>
                  </a:lnTo>
                  <a:lnTo>
                    <a:pt x="11" y="0"/>
                  </a:lnTo>
                  <a:lnTo>
                    <a:pt x="13" y="3"/>
                  </a:lnTo>
                  <a:lnTo>
                    <a:pt x="17" y="4"/>
                  </a:lnTo>
                  <a:lnTo>
                    <a:pt x="19" y="7"/>
                  </a:lnTo>
                  <a:lnTo>
                    <a:pt x="22" y="8"/>
                  </a:lnTo>
                  <a:lnTo>
                    <a:pt x="26" y="12"/>
                  </a:lnTo>
                  <a:lnTo>
                    <a:pt x="28" y="12"/>
                  </a:lnTo>
                  <a:lnTo>
                    <a:pt x="27" y="17"/>
                  </a:lnTo>
                  <a:lnTo>
                    <a:pt x="25" y="20"/>
                  </a:lnTo>
                  <a:lnTo>
                    <a:pt x="25" y="21"/>
                  </a:lnTo>
                  <a:lnTo>
                    <a:pt x="22" y="22"/>
                  </a:lnTo>
                  <a:lnTo>
                    <a:pt x="12" y="2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75" name="Freeform 74"/>
            <p:cNvSpPr>
              <a:spLocks/>
            </p:cNvSpPr>
            <p:nvPr/>
          </p:nvSpPr>
          <p:spPr bwMode="auto">
            <a:xfrm>
              <a:off x="6287788" y="3278115"/>
              <a:ext cx="56206" cy="49704"/>
            </a:xfrm>
            <a:custGeom>
              <a:avLst/>
              <a:gdLst>
                <a:gd name="T0" fmla="*/ 22 w 34"/>
                <a:gd name="T1" fmla="*/ 2 h 32"/>
                <a:gd name="T2" fmla="*/ 27 w 34"/>
                <a:gd name="T3" fmla="*/ 11 h 32"/>
                <a:gd name="T4" fmla="*/ 26 w 34"/>
                <a:gd name="T5" fmla="*/ 16 h 32"/>
                <a:gd name="T6" fmla="*/ 34 w 34"/>
                <a:gd name="T7" fmla="*/ 31 h 32"/>
                <a:gd name="T8" fmla="*/ 21 w 34"/>
                <a:gd name="T9" fmla="*/ 32 h 32"/>
                <a:gd name="T10" fmla="*/ 16 w 34"/>
                <a:gd name="T11" fmla="*/ 22 h 32"/>
                <a:gd name="T12" fmla="*/ 0 w 34"/>
                <a:gd name="T13" fmla="*/ 20 h 32"/>
                <a:gd name="T14" fmla="*/ 10 w 34"/>
                <a:gd name="T15" fmla="*/ 0 h 32"/>
                <a:gd name="T16" fmla="*/ 22 w 34"/>
                <a:gd name="T17" fmla="*/ 2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4" h="32">
                  <a:moveTo>
                    <a:pt x="22" y="2"/>
                  </a:moveTo>
                  <a:lnTo>
                    <a:pt x="27" y="11"/>
                  </a:lnTo>
                  <a:lnTo>
                    <a:pt x="26" y="16"/>
                  </a:lnTo>
                  <a:lnTo>
                    <a:pt x="34" y="31"/>
                  </a:lnTo>
                  <a:lnTo>
                    <a:pt x="21" y="32"/>
                  </a:lnTo>
                  <a:lnTo>
                    <a:pt x="16" y="22"/>
                  </a:lnTo>
                  <a:lnTo>
                    <a:pt x="0" y="20"/>
                  </a:lnTo>
                  <a:lnTo>
                    <a:pt x="10" y="0"/>
                  </a:lnTo>
                  <a:lnTo>
                    <a:pt x="22" y="2"/>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76" name="Freeform 75"/>
            <p:cNvSpPr>
              <a:spLocks/>
            </p:cNvSpPr>
            <p:nvPr/>
          </p:nvSpPr>
          <p:spPr bwMode="auto">
            <a:xfrm>
              <a:off x="5938976" y="3130555"/>
              <a:ext cx="39675" cy="49704"/>
            </a:xfrm>
            <a:custGeom>
              <a:avLst/>
              <a:gdLst>
                <a:gd name="T0" fmla="*/ 12 w 24"/>
                <a:gd name="T1" fmla="*/ 28 h 32"/>
                <a:gd name="T2" fmla="*/ 7 w 24"/>
                <a:gd name="T3" fmla="*/ 29 h 32"/>
                <a:gd name="T4" fmla="*/ 6 w 24"/>
                <a:gd name="T5" fmla="*/ 32 h 32"/>
                <a:gd name="T6" fmla="*/ 0 w 24"/>
                <a:gd name="T7" fmla="*/ 32 h 32"/>
                <a:gd name="T8" fmla="*/ 5 w 24"/>
                <a:gd name="T9" fmla="*/ 15 h 32"/>
                <a:gd name="T10" fmla="*/ 12 w 24"/>
                <a:gd name="T11" fmla="*/ 1 h 32"/>
                <a:gd name="T12" fmla="*/ 12 w 24"/>
                <a:gd name="T13" fmla="*/ 0 h 32"/>
                <a:gd name="T14" fmla="*/ 20 w 24"/>
                <a:gd name="T15" fmla="*/ 1 h 32"/>
                <a:gd name="T16" fmla="*/ 24 w 24"/>
                <a:gd name="T17" fmla="*/ 9 h 32"/>
                <a:gd name="T18" fmla="*/ 15 w 24"/>
                <a:gd name="T19" fmla="*/ 17 h 32"/>
                <a:gd name="T20" fmla="*/ 12 w 24"/>
                <a:gd name="T21" fmla="*/ 28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4" h="32">
                  <a:moveTo>
                    <a:pt x="12" y="28"/>
                  </a:moveTo>
                  <a:lnTo>
                    <a:pt x="7" y="29"/>
                  </a:lnTo>
                  <a:lnTo>
                    <a:pt x="6" y="32"/>
                  </a:lnTo>
                  <a:lnTo>
                    <a:pt x="0" y="32"/>
                  </a:lnTo>
                  <a:lnTo>
                    <a:pt x="5" y="15"/>
                  </a:lnTo>
                  <a:lnTo>
                    <a:pt x="12" y="1"/>
                  </a:lnTo>
                  <a:lnTo>
                    <a:pt x="12" y="0"/>
                  </a:lnTo>
                  <a:lnTo>
                    <a:pt x="20" y="1"/>
                  </a:lnTo>
                  <a:lnTo>
                    <a:pt x="24" y="9"/>
                  </a:lnTo>
                  <a:lnTo>
                    <a:pt x="15" y="17"/>
                  </a:lnTo>
                  <a:lnTo>
                    <a:pt x="12" y="28"/>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77" name="Freeform 76"/>
            <p:cNvSpPr>
              <a:spLocks/>
            </p:cNvSpPr>
            <p:nvPr/>
          </p:nvSpPr>
          <p:spPr bwMode="auto">
            <a:xfrm>
              <a:off x="4581744" y="3972421"/>
              <a:ext cx="117373" cy="135134"/>
            </a:xfrm>
            <a:custGeom>
              <a:avLst/>
              <a:gdLst>
                <a:gd name="T0" fmla="*/ 68 w 71"/>
                <a:gd name="T1" fmla="*/ 87 h 87"/>
                <a:gd name="T2" fmla="*/ 63 w 71"/>
                <a:gd name="T3" fmla="*/ 87 h 87"/>
                <a:gd name="T4" fmla="*/ 44 w 71"/>
                <a:gd name="T5" fmla="*/ 77 h 87"/>
                <a:gd name="T6" fmla="*/ 27 w 71"/>
                <a:gd name="T7" fmla="*/ 61 h 87"/>
                <a:gd name="T8" fmla="*/ 12 w 71"/>
                <a:gd name="T9" fmla="*/ 50 h 87"/>
                <a:gd name="T10" fmla="*/ 0 w 71"/>
                <a:gd name="T11" fmla="*/ 37 h 87"/>
                <a:gd name="T12" fmla="*/ 4 w 71"/>
                <a:gd name="T13" fmla="*/ 30 h 87"/>
                <a:gd name="T14" fmla="*/ 5 w 71"/>
                <a:gd name="T15" fmla="*/ 24 h 87"/>
                <a:gd name="T16" fmla="*/ 13 w 71"/>
                <a:gd name="T17" fmla="*/ 12 h 87"/>
                <a:gd name="T18" fmla="*/ 22 w 71"/>
                <a:gd name="T19" fmla="*/ 3 h 87"/>
                <a:gd name="T20" fmla="*/ 26 w 71"/>
                <a:gd name="T21" fmla="*/ 2 h 87"/>
                <a:gd name="T22" fmla="*/ 31 w 71"/>
                <a:gd name="T23" fmla="*/ 0 h 87"/>
                <a:gd name="T24" fmla="*/ 38 w 71"/>
                <a:gd name="T25" fmla="*/ 13 h 87"/>
                <a:gd name="T26" fmla="*/ 37 w 71"/>
                <a:gd name="T27" fmla="*/ 21 h 87"/>
                <a:gd name="T28" fmla="*/ 41 w 71"/>
                <a:gd name="T29" fmla="*/ 26 h 87"/>
                <a:gd name="T30" fmla="*/ 46 w 71"/>
                <a:gd name="T31" fmla="*/ 26 h 87"/>
                <a:gd name="T32" fmla="*/ 49 w 71"/>
                <a:gd name="T33" fmla="*/ 17 h 87"/>
                <a:gd name="T34" fmla="*/ 55 w 71"/>
                <a:gd name="T35" fmla="*/ 18 h 87"/>
                <a:gd name="T36" fmla="*/ 54 w 71"/>
                <a:gd name="T37" fmla="*/ 24 h 87"/>
                <a:gd name="T38" fmla="*/ 55 w 71"/>
                <a:gd name="T39" fmla="*/ 34 h 87"/>
                <a:gd name="T40" fmla="*/ 52 w 71"/>
                <a:gd name="T41" fmla="*/ 43 h 87"/>
                <a:gd name="T42" fmla="*/ 57 w 71"/>
                <a:gd name="T43" fmla="*/ 49 h 87"/>
                <a:gd name="T44" fmla="*/ 63 w 71"/>
                <a:gd name="T45" fmla="*/ 50 h 87"/>
                <a:gd name="T46" fmla="*/ 70 w 71"/>
                <a:gd name="T47" fmla="*/ 59 h 87"/>
                <a:gd name="T48" fmla="*/ 71 w 71"/>
                <a:gd name="T49" fmla="*/ 67 h 87"/>
                <a:gd name="T50" fmla="*/ 69 w 71"/>
                <a:gd name="T51" fmla="*/ 70 h 87"/>
                <a:gd name="T52" fmla="*/ 68 w 71"/>
                <a:gd name="T53" fmla="*/ 8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71" h="87">
                  <a:moveTo>
                    <a:pt x="68" y="87"/>
                  </a:moveTo>
                  <a:lnTo>
                    <a:pt x="63" y="87"/>
                  </a:lnTo>
                  <a:lnTo>
                    <a:pt x="44" y="77"/>
                  </a:lnTo>
                  <a:lnTo>
                    <a:pt x="27" y="61"/>
                  </a:lnTo>
                  <a:lnTo>
                    <a:pt x="12" y="50"/>
                  </a:lnTo>
                  <a:lnTo>
                    <a:pt x="0" y="37"/>
                  </a:lnTo>
                  <a:lnTo>
                    <a:pt x="4" y="30"/>
                  </a:lnTo>
                  <a:lnTo>
                    <a:pt x="5" y="24"/>
                  </a:lnTo>
                  <a:lnTo>
                    <a:pt x="13" y="12"/>
                  </a:lnTo>
                  <a:lnTo>
                    <a:pt x="22" y="3"/>
                  </a:lnTo>
                  <a:lnTo>
                    <a:pt x="26" y="2"/>
                  </a:lnTo>
                  <a:lnTo>
                    <a:pt x="31" y="0"/>
                  </a:lnTo>
                  <a:lnTo>
                    <a:pt x="38" y="13"/>
                  </a:lnTo>
                  <a:lnTo>
                    <a:pt x="37" y="21"/>
                  </a:lnTo>
                  <a:lnTo>
                    <a:pt x="41" y="26"/>
                  </a:lnTo>
                  <a:lnTo>
                    <a:pt x="46" y="26"/>
                  </a:lnTo>
                  <a:lnTo>
                    <a:pt x="49" y="17"/>
                  </a:lnTo>
                  <a:lnTo>
                    <a:pt x="55" y="18"/>
                  </a:lnTo>
                  <a:lnTo>
                    <a:pt x="54" y="24"/>
                  </a:lnTo>
                  <a:lnTo>
                    <a:pt x="55" y="34"/>
                  </a:lnTo>
                  <a:lnTo>
                    <a:pt x="52" y="43"/>
                  </a:lnTo>
                  <a:lnTo>
                    <a:pt x="57" y="49"/>
                  </a:lnTo>
                  <a:lnTo>
                    <a:pt x="63" y="50"/>
                  </a:lnTo>
                  <a:lnTo>
                    <a:pt x="70" y="59"/>
                  </a:lnTo>
                  <a:lnTo>
                    <a:pt x="71" y="67"/>
                  </a:lnTo>
                  <a:lnTo>
                    <a:pt x="69" y="70"/>
                  </a:lnTo>
                  <a:lnTo>
                    <a:pt x="68" y="87"/>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78" name="Freeform 77"/>
            <p:cNvSpPr>
              <a:spLocks/>
            </p:cNvSpPr>
            <p:nvPr/>
          </p:nvSpPr>
          <p:spPr bwMode="auto">
            <a:xfrm>
              <a:off x="5201672" y="3178706"/>
              <a:ext cx="472799" cy="438019"/>
            </a:xfrm>
            <a:custGeom>
              <a:avLst/>
              <a:gdLst>
                <a:gd name="T0" fmla="*/ 101 w 286"/>
                <a:gd name="T1" fmla="*/ 213 h 282"/>
                <a:gd name="T2" fmla="*/ 88 w 286"/>
                <a:gd name="T3" fmla="*/ 221 h 282"/>
                <a:gd name="T4" fmla="*/ 78 w 286"/>
                <a:gd name="T5" fmla="*/ 210 h 282"/>
                <a:gd name="T6" fmla="*/ 49 w 286"/>
                <a:gd name="T7" fmla="*/ 201 h 282"/>
                <a:gd name="T8" fmla="*/ 41 w 286"/>
                <a:gd name="T9" fmla="*/ 188 h 282"/>
                <a:gd name="T10" fmla="*/ 27 w 286"/>
                <a:gd name="T11" fmla="*/ 178 h 282"/>
                <a:gd name="T12" fmla="*/ 19 w 286"/>
                <a:gd name="T13" fmla="*/ 182 h 282"/>
                <a:gd name="T14" fmla="*/ 12 w 286"/>
                <a:gd name="T15" fmla="*/ 170 h 282"/>
                <a:gd name="T16" fmla="*/ 11 w 286"/>
                <a:gd name="T17" fmla="*/ 162 h 282"/>
                <a:gd name="T18" fmla="*/ 0 w 286"/>
                <a:gd name="T19" fmla="*/ 146 h 282"/>
                <a:gd name="T20" fmla="*/ 7 w 286"/>
                <a:gd name="T21" fmla="*/ 138 h 282"/>
                <a:gd name="T22" fmla="*/ 5 w 286"/>
                <a:gd name="T23" fmla="*/ 125 h 282"/>
                <a:gd name="T24" fmla="*/ 7 w 286"/>
                <a:gd name="T25" fmla="*/ 113 h 282"/>
                <a:gd name="T26" fmla="*/ 6 w 286"/>
                <a:gd name="T27" fmla="*/ 104 h 282"/>
                <a:gd name="T28" fmla="*/ 9 w 286"/>
                <a:gd name="T29" fmla="*/ 87 h 282"/>
                <a:gd name="T30" fmla="*/ 7 w 286"/>
                <a:gd name="T31" fmla="*/ 77 h 282"/>
                <a:gd name="T32" fmla="*/ 1 w 286"/>
                <a:gd name="T33" fmla="*/ 59 h 282"/>
                <a:gd name="T34" fmla="*/ 10 w 286"/>
                <a:gd name="T35" fmla="*/ 54 h 282"/>
                <a:gd name="T36" fmla="*/ 11 w 286"/>
                <a:gd name="T37" fmla="*/ 45 h 282"/>
                <a:gd name="T38" fmla="*/ 9 w 286"/>
                <a:gd name="T39" fmla="*/ 37 h 282"/>
                <a:gd name="T40" fmla="*/ 21 w 286"/>
                <a:gd name="T41" fmla="*/ 29 h 282"/>
                <a:gd name="T42" fmla="*/ 26 w 286"/>
                <a:gd name="T43" fmla="*/ 22 h 282"/>
                <a:gd name="T44" fmla="*/ 34 w 286"/>
                <a:gd name="T45" fmla="*/ 16 h 282"/>
                <a:gd name="T46" fmla="*/ 35 w 286"/>
                <a:gd name="T47" fmla="*/ 0 h 282"/>
                <a:gd name="T48" fmla="*/ 55 w 286"/>
                <a:gd name="T49" fmla="*/ 7 h 282"/>
                <a:gd name="T50" fmla="*/ 63 w 286"/>
                <a:gd name="T51" fmla="*/ 6 h 282"/>
                <a:gd name="T52" fmla="*/ 77 w 286"/>
                <a:gd name="T53" fmla="*/ 9 h 282"/>
                <a:gd name="T54" fmla="*/ 101 w 286"/>
                <a:gd name="T55" fmla="*/ 18 h 282"/>
                <a:gd name="T56" fmla="*/ 110 w 286"/>
                <a:gd name="T57" fmla="*/ 37 h 282"/>
                <a:gd name="T58" fmla="*/ 126 w 286"/>
                <a:gd name="T59" fmla="*/ 41 h 282"/>
                <a:gd name="T60" fmla="*/ 151 w 286"/>
                <a:gd name="T61" fmla="*/ 50 h 282"/>
                <a:gd name="T62" fmla="*/ 170 w 286"/>
                <a:gd name="T63" fmla="*/ 60 h 282"/>
                <a:gd name="T64" fmla="*/ 178 w 286"/>
                <a:gd name="T65" fmla="*/ 54 h 282"/>
                <a:gd name="T66" fmla="*/ 186 w 286"/>
                <a:gd name="T67" fmla="*/ 45 h 282"/>
                <a:gd name="T68" fmla="*/ 181 w 286"/>
                <a:gd name="T69" fmla="*/ 29 h 282"/>
                <a:gd name="T70" fmla="*/ 186 w 286"/>
                <a:gd name="T71" fmla="*/ 19 h 282"/>
                <a:gd name="T72" fmla="*/ 198 w 286"/>
                <a:gd name="T73" fmla="*/ 9 h 282"/>
                <a:gd name="T74" fmla="*/ 210 w 286"/>
                <a:gd name="T75" fmla="*/ 6 h 282"/>
                <a:gd name="T76" fmla="*/ 234 w 286"/>
                <a:gd name="T77" fmla="*/ 11 h 282"/>
                <a:gd name="T78" fmla="*/ 241 w 286"/>
                <a:gd name="T79" fmla="*/ 20 h 282"/>
                <a:gd name="T80" fmla="*/ 247 w 286"/>
                <a:gd name="T81" fmla="*/ 20 h 282"/>
                <a:gd name="T82" fmla="*/ 253 w 286"/>
                <a:gd name="T83" fmla="*/ 23 h 282"/>
                <a:gd name="T84" fmla="*/ 270 w 286"/>
                <a:gd name="T85" fmla="*/ 26 h 282"/>
                <a:gd name="T86" fmla="*/ 275 w 286"/>
                <a:gd name="T87" fmla="*/ 33 h 282"/>
                <a:gd name="T88" fmla="*/ 270 w 286"/>
                <a:gd name="T89" fmla="*/ 43 h 282"/>
                <a:gd name="T90" fmla="*/ 273 w 286"/>
                <a:gd name="T91" fmla="*/ 51 h 282"/>
                <a:gd name="T92" fmla="*/ 269 w 286"/>
                <a:gd name="T93" fmla="*/ 64 h 282"/>
                <a:gd name="T94" fmla="*/ 275 w 286"/>
                <a:gd name="T95" fmla="*/ 81 h 282"/>
                <a:gd name="T96" fmla="*/ 280 w 286"/>
                <a:gd name="T97" fmla="*/ 155 h 282"/>
                <a:gd name="T98" fmla="*/ 284 w 286"/>
                <a:gd name="T99" fmla="*/ 231 h 282"/>
                <a:gd name="T100" fmla="*/ 286 w 286"/>
                <a:gd name="T101" fmla="*/ 273 h 282"/>
                <a:gd name="T102" fmla="*/ 265 w 286"/>
                <a:gd name="T103" fmla="*/ 273 h 282"/>
                <a:gd name="T104" fmla="*/ 265 w 286"/>
                <a:gd name="T105" fmla="*/ 282 h 282"/>
                <a:gd name="T106" fmla="*/ 192 w 286"/>
                <a:gd name="T107" fmla="*/ 242 h 282"/>
                <a:gd name="T108" fmla="*/ 119 w 286"/>
                <a:gd name="T109" fmla="*/ 202 h 282"/>
                <a:gd name="T110" fmla="*/ 101 w 286"/>
                <a:gd name="T111" fmla="*/ 213 h 2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286" h="282">
                  <a:moveTo>
                    <a:pt x="101" y="213"/>
                  </a:moveTo>
                  <a:lnTo>
                    <a:pt x="88" y="221"/>
                  </a:lnTo>
                  <a:lnTo>
                    <a:pt x="78" y="210"/>
                  </a:lnTo>
                  <a:lnTo>
                    <a:pt x="49" y="201"/>
                  </a:lnTo>
                  <a:lnTo>
                    <a:pt x="41" y="188"/>
                  </a:lnTo>
                  <a:lnTo>
                    <a:pt x="27" y="178"/>
                  </a:lnTo>
                  <a:lnTo>
                    <a:pt x="19" y="182"/>
                  </a:lnTo>
                  <a:lnTo>
                    <a:pt x="12" y="170"/>
                  </a:lnTo>
                  <a:lnTo>
                    <a:pt x="11" y="162"/>
                  </a:lnTo>
                  <a:lnTo>
                    <a:pt x="0" y="146"/>
                  </a:lnTo>
                  <a:lnTo>
                    <a:pt x="7" y="138"/>
                  </a:lnTo>
                  <a:lnTo>
                    <a:pt x="5" y="125"/>
                  </a:lnTo>
                  <a:lnTo>
                    <a:pt x="7" y="113"/>
                  </a:lnTo>
                  <a:lnTo>
                    <a:pt x="6" y="104"/>
                  </a:lnTo>
                  <a:lnTo>
                    <a:pt x="9" y="87"/>
                  </a:lnTo>
                  <a:lnTo>
                    <a:pt x="7" y="77"/>
                  </a:lnTo>
                  <a:lnTo>
                    <a:pt x="1" y="59"/>
                  </a:lnTo>
                  <a:lnTo>
                    <a:pt x="10" y="54"/>
                  </a:lnTo>
                  <a:lnTo>
                    <a:pt x="11" y="45"/>
                  </a:lnTo>
                  <a:lnTo>
                    <a:pt x="9" y="37"/>
                  </a:lnTo>
                  <a:lnTo>
                    <a:pt x="21" y="29"/>
                  </a:lnTo>
                  <a:lnTo>
                    <a:pt x="26" y="22"/>
                  </a:lnTo>
                  <a:lnTo>
                    <a:pt x="34" y="16"/>
                  </a:lnTo>
                  <a:lnTo>
                    <a:pt x="35" y="0"/>
                  </a:lnTo>
                  <a:lnTo>
                    <a:pt x="55" y="7"/>
                  </a:lnTo>
                  <a:lnTo>
                    <a:pt x="63" y="6"/>
                  </a:lnTo>
                  <a:lnTo>
                    <a:pt x="77" y="9"/>
                  </a:lnTo>
                  <a:lnTo>
                    <a:pt x="101" y="18"/>
                  </a:lnTo>
                  <a:lnTo>
                    <a:pt x="110" y="37"/>
                  </a:lnTo>
                  <a:lnTo>
                    <a:pt x="126" y="41"/>
                  </a:lnTo>
                  <a:lnTo>
                    <a:pt x="151" y="50"/>
                  </a:lnTo>
                  <a:lnTo>
                    <a:pt x="170" y="60"/>
                  </a:lnTo>
                  <a:lnTo>
                    <a:pt x="178" y="54"/>
                  </a:lnTo>
                  <a:lnTo>
                    <a:pt x="186" y="45"/>
                  </a:lnTo>
                  <a:lnTo>
                    <a:pt x="181" y="29"/>
                  </a:lnTo>
                  <a:lnTo>
                    <a:pt x="186" y="19"/>
                  </a:lnTo>
                  <a:lnTo>
                    <a:pt x="198" y="9"/>
                  </a:lnTo>
                  <a:lnTo>
                    <a:pt x="210" y="6"/>
                  </a:lnTo>
                  <a:lnTo>
                    <a:pt x="234" y="11"/>
                  </a:lnTo>
                  <a:lnTo>
                    <a:pt x="241" y="20"/>
                  </a:lnTo>
                  <a:lnTo>
                    <a:pt x="247" y="20"/>
                  </a:lnTo>
                  <a:lnTo>
                    <a:pt x="253" y="23"/>
                  </a:lnTo>
                  <a:lnTo>
                    <a:pt x="270" y="26"/>
                  </a:lnTo>
                  <a:lnTo>
                    <a:pt x="275" y="33"/>
                  </a:lnTo>
                  <a:lnTo>
                    <a:pt x="270" y="43"/>
                  </a:lnTo>
                  <a:lnTo>
                    <a:pt x="273" y="51"/>
                  </a:lnTo>
                  <a:lnTo>
                    <a:pt x="269" y="64"/>
                  </a:lnTo>
                  <a:lnTo>
                    <a:pt x="275" y="81"/>
                  </a:lnTo>
                  <a:lnTo>
                    <a:pt x="280" y="155"/>
                  </a:lnTo>
                  <a:lnTo>
                    <a:pt x="284" y="231"/>
                  </a:lnTo>
                  <a:lnTo>
                    <a:pt x="286" y="273"/>
                  </a:lnTo>
                  <a:lnTo>
                    <a:pt x="265" y="273"/>
                  </a:lnTo>
                  <a:lnTo>
                    <a:pt x="265" y="282"/>
                  </a:lnTo>
                  <a:lnTo>
                    <a:pt x="192" y="242"/>
                  </a:lnTo>
                  <a:lnTo>
                    <a:pt x="119" y="202"/>
                  </a:lnTo>
                  <a:lnTo>
                    <a:pt x="101" y="213"/>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79" name="Freeform 78"/>
            <p:cNvSpPr>
              <a:spLocks/>
            </p:cNvSpPr>
            <p:nvPr/>
          </p:nvSpPr>
          <p:spPr bwMode="auto">
            <a:xfrm>
              <a:off x="5714147" y="5173091"/>
              <a:ext cx="69431" cy="63684"/>
            </a:xfrm>
            <a:custGeom>
              <a:avLst/>
              <a:gdLst>
                <a:gd name="T0" fmla="*/ 36 w 42"/>
                <a:gd name="T1" fmla="*/ 6 h 41"/>
                <a:gd name="T2" fmla="*/ 42 w 42"/>
                <a:gd name="T3" fmla="*/ 12 h 41"/>
                <a:gd name="T4" fmla="*/ 36 w 42"/>
                <a:gd name="T5" fmla="*/ 22 h 41"/>
                <a:gd name="T6" fmla="*/ 32 w 42"/>
                <a:gd name="T7" fmla="*/ 29 h 41"/>
                <a:gd name="T8" fmla="*/ 22 w 42"/>
                <a:gd name="T9" fmla="*/ 32 h 41"/>
                <a:gd name="T10" fmla="*/ 18 w 42"/>
                <a:gd name="T11" fmla="*/ 39 h 41"/>
                <a:gd name="T12" fmla="*/ 12 w 42"/>
                <a:gd name="T13" fmla="*/ 41 h 41"/>
                <a:gd name="T14" fmla="*/ 0 w 42"/>
                <a:gd name="T15" fmla="*/ 25 h 41"/>
                <a:gd name="T16" fmla="*/ 10 w 42"/>
                <a:gd name="T17" fmla="*/ 12 h 41"/>
                <a:gd name="T18" fmla="*/ 20 w 42"/>
                <a:gd name="T19" fmla="*/ 4 h 41"/>
                <a:gd name="T20" fmla="*/ 29 w 42"/>
                <a:gd name="T21" fmla="*/ 0 h 41"/>
                <a:gd name="T22" fmla="*/ 36 w 42"/>
                <a:gd name="T23" fmla="*/ 6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2" h="41">
                  <a:moveTo>
                    <a:pt x="36" y="6"/>
                  </a:moveTo>
                  <a:lnTo>
                    <a:pt x="42" y="12"/>
                  </a:lnTo>
                  <a:lnTo>
                    <a:pt x="36" y="22"/>
                  </a:lnTo>
                  <a:lnTo>
                    <a:pt x="32" y="29"/>
                  </a:lnTo>
                  <a:lnTo>
                    <a:pt x="22" y="32"/>
                  </a:lnTo>
                  <a:lnTo>
                    <a:pt x="18" y="39"/>
                  </a:lnTo>
                  <a:lnTo>
                    <a:pt x="12" y="41"/>
                  </a:lnTo>
                  <a:lnTo>
                    <a:pt x="0" y="25"/>
                  </a:lnTo>
                  <a:lnTo>
                    <a:pt x="10" y="12"/>
                  </a:lnTo>
                  <a:lnTo>
                    <a:pt x="20" y="4"/>
                  </a:lnTo>
                  <a:lnTo>
                    <a:pt x="29" y="0"/>
                  </a:lnTo>
                  <a:lnTo>
                    <a:pt x="36" y="6"/>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80" name="Freeform 79"/>
            <p:cNvSpPr>
              <a:spLocks/>
            </p:cNvSpPr>
            <p:nvPr/>
          </p:nvSpPr>
          <p:spPr bwMode="auto">
            <a:xfrm>
              <a:off x="5457909" y="2444014"/>
              <a:ext cx="145477" cy="74557"/>
            </a:xfrm>
            <a:custGeom>
              <a:avLst/>
              <a:gdLst>
                <a:gd name="T0" fmla="*/ 31 w 88"/>
                <a:gd name="T1" fmla="*/ 40 h 48"/>
                <a:gd name="T2" fmla="*/ 29 w 88"/>
                <a:gd name="T3" fmla="*/ 35 h 48"/>
                <a:gd name="T4" fmla="*/ 30 w 88"/>
                <a:gd name="T5" fmla="*/ 30 h 48"/>
                <a:gd name="T6" fmla="*/ 22 w 88"/>
                <a:gd name="T7" fmla="*/ 27 h 48"/>
                <a:gd name="T8" fmla="*/ 6 w 88"/>
                <a:gd name="T9" fmla="*/ 23 h 48"/>
                <a:gd name="T10" fmla="*/ 0 w 88"/>
                <a:gd name="T11" fmla="*/ 7 h 48"/>
                <a:gd name="T12" fmla="*/ 17 w 88"/>
                <a:gd name="T13" fmla="*/ 0 h 48"/>
                <a:gd name="T14" fmla="*/ 42 w 88"/>
                <a:gd name="T15" fmla="*/ 2 h 48"/>
                <a:gd name="T16" fmla="*/ 57 w 88"/>
                <a:gd name="T17" fmla="*/ 0 h 48"/>
                <a:gd name="T18" fmla="*/ 60 w 88"/>
                <a:gd name="T19" fmla="*/ 4 h 48"/>
                <a:gd name="T20" fmla="*/ 68 w 88"/>
                <a:gd name="T21" fmla="*/ 5 h 48"/>
                <a:gd name="T22" fmla="*/ 85 w 88"/>
                <a:gd name="T23" fmla="*/ 15 h 48"/>
                <a:gd name="T24" fmla="*/ 88 w 88"/>
                <a:gd name="T25" fmla="*/ 24 h 48"/>
                <a:gd name="T26" fmla="*/ 76 w 88"/>
                <a:gd name="T27" fmla="*/ 30 h 48"/>
                <a:gd name="T28" fmla="*/ 74 w 88"/>
                <a:gd name="T29" fmla="*/ 41 h 48"/>
                <a:gd name="T30" fmla="*/ 58 w 88"/>
                <a:gd name="T31" fmla="*/ 48 h 48"/>
                <a:gd name="T32" fmla="*/ 44 w 88"/>
                <a:gd name="T33" fmla="*/ 48 h 48"/>
                <a:gd name="T34" fmla="*/ 39 w 88"/>
                <a:gd name="T35" fmla="*/ 42 h 48"/>
                <a:gd name="T36" fmla="*/ 31 w 88"/>
                <a:gd name="T37" fmla="*/ 4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88" h="48">
                  <a:moveTo>
                    <a:pt x="31" y="40"/>
                  </a:moveTo>
                  <a:lnTo>
                    <a:pt x="29" y="35"/>
                  </a:lnTo>
                  <a:lnTo>
                    <a:pt x="30" y="30"/>
                  </a:lnTo>
                  <a:lnTo>
                    <a:pt x="22" y="27"/>
                  </a:lnTo>
                  <a:lnTo>
                    <a:pt x="6" y="23"/>
                  </a:lnTo>
                  <a:lnTo>
                    <a:pt x="0" y="7"/>
                  </a:lnTo>
                  <a:lnTo>
                    <a:pt x="17" y="0"/>
                  </a:lnTo>
                  <a:lnTo>
                    <a:pt x="42" y="2"/>
                  </a:lnTo>
                  <a:lnTo>
                    <a:pt x="57" y="0"/>
                  </a:lnTo>
                  <a:lnTo>
                    <a:pt x="60" y="4"/>
                  </a:lnTo>
                  <a:lnTo>
                    <a:pt x="68" y="5"/>
                  </a:lnTo>
                  <a:lnTo>
                    <a:pt x="85" y="15"/>
                  </a:lnTo>
                  <a:lnTo>
                    <a:pt x="88" y="24"/>
                  </a:lnTo>
                  <a:lnTo>
                    <a:pt x="76" y="30"/>
                  </a:lnTo>
                  <a:lnTo>
                    <a:pt x="74" y="41"/>
                  </a:lnTo>
                  <a:lnTo>
                    <a:pt x="58" y="48"/>
                  </a:lnTo>
                  <a:lnTo>
                    <a:pt x="44" y="48"/>
                  </a:lnTo>
                  <a:lnTo>
                    <a:pt x="39" y="42"/>
                  </a:lnTo>
                  <a:lnTo>
                    <a:pt x="31" y="4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81" name="Freeform 80"/>
            <p:cNvSpPr>
              <a:spLocks/>
            </p:cNvSpPr>
            <p:nvPr/>
          </p:nvSpPr>
          <p:spPr bwMode="auto">
            <a:xfrm>
              <a:off x="5077687" y="2636618"/>
              <a:ext cx="14878" cy="21745"/>
            </a:xfrm>
            <a:custGeom>
              <a:avLst/>
              <a:gdLst>
                <a:gd name="T0" fmla="*/ 6 w 9"/>
                <a:gd name="T1" fmla="*/ 0 h 14"/>
                <a:gd name="T2" fmla="*/ 9 w 9"/>
                <a:gd name="T3" fmla="*/ 5 h 14"/>
                <a:gd name="T4" fmla="*/ 8 w 9"/>
                <a:gd name="T5" fmla="*/ 14 h 14"/>
                <a:gd name="T6" fmla="*/ 4 w 9"/>
                <a:gd name="T7" fmla="*/ 14 h 14"/>
                <a:gd name="T8" fmla="*/ 0 w 9"/>
                <a:gd name="T9" fmla="*/ 13 h 14"/>
                <a:gd name="T10" fmla="*/ 2 w 9"/>
                <a:gd name="T11" fmla="*/ 1 h 14"/>
                <a:gd name="T12" fmla="*/ 6 w 9"/>
                <a:gd name="T13" fmla="*/ 0 h 14"/>
              </a:gdLst>
              <a:ahLst/>
              <a:cxnLst>
                <a:cxn ang="0">
                  <a:pos x="T0" y="T1"/>
                </a:cxn>
                <a:cxn ang="0">
                  <a:pos x="T2" y="T3"/>
                </a:cxn>
                <a:cxn ang="0">
                  <a:pos x="T4" y="T5"/>
                </a:cxn>
                <a:cxn ang="0">
                  <a:pos x="T6" y="T7"/>
                </a:cxn>
                <a:cxn ang="0">
                  <a:pos x="T8" y="T9"/>
                </a:cxn>
                <a:cxn ang="0">
                  <a:pos x="T10" y="T11"/>
                </a:cxn>
                <a:cxn ang="0">
                  <a:pos x="T12" y="T13"/>
                </a:cxn>
              </a:cxnLst>
              <a:rect l="0" t="0" r="r" b="b"/>
              <a:pathLst>
                <a:path w="9" h="14">
                  <a:moveTo>
                    <a:pt x="6" y="0"/>
                  </a:moveTo>
                  <a:lnTo>
                    <a:pt x="9" y="5"/>
                  </a:lnTo>
                  <a:lnTo>
                    <a:pt x="8" y="14"/>
                  </a:lnTo>
                  <a:lnTo>
                    <a:pt x="4" y="14"/>
                  </a:lnTo>
                  <a:lnTo>
                    <a:pt x="0" y="13"/>
                  </a:lnTo>
                  <a:lnTo>
                    <a:pt x="2" y="1"/>
                  </a:lnTo>
                  <a:lnTo>
                    <a:pt x="6"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82" name="Freeform 81"/>
            <p:cNvSpPr>
              <a:spLocks/>
            </p:cNvSpPr>
            <p:nvPr/>
          </p:nvSpPr>
          <p:spPr bwMode="auto">
            <a:xfrm>
              <a:off x="5456257" y="2394310"/>
              <a:ext cx="180193" cy="73003"/>
            </a:xfrm>
            <a:custGeom>
              <a:avLst/>
              <a:gdLst>
                <a:gd name="T0" fmla="*/ 1 w 109"/>
                <a:gd name="T1" fmla="*/ 39 h 47"/>
                <a:gd name="T2" fmla="*/ 0 w 109"/>
                <a:gd name="T3" fmla="*/ 24 h 47"/>
                <a:gd name="T4" fmla="*/ 5 w 109"/>
                <a:gd name="T5" fmla="*/ 11 h 47"/>
                <a:gd name="T6" fmla="*/ 18 w 109"/>
                <a:gd name="T7" fmla="*/ 5 h 47"/>
                <a:gd name="T8" fmla="*/ 33 w 109"/>
                <a:gd name="T9" fmla="*/ 19 h 47"/>
                <a:gd name="T10" fmla="*/ 45 w 109"/>
                <a:gd name="T11" fmla="*/ 19 h 47"/>
                <a:gd name="T12" fmla="*/ 45 w 109"/>
                <a:gd name="T13" fmla="*/ 4 h 47"/>
                <a:gd name="T14" fmla="*/ 57 w 109"/>
                <a:gd name="T15" fmla="*/ 0 h 47"/>
                <a:gd name="T16" fmla="*/ 64 w 109"/>
                <a:gd name="T17" fmla="*/ 3 h 47"/>
                <a:gd name="T18" fmla="*/ 79 w 109"/>
                <a:gd name="T19" fmla="*/ 10 h 47"/>
                <a:gd name="T20" fmla="*/ 91 w 109"/>
                <a:gd name="T21" fmla="*/ 10 h 47"/>
                <a:gd name="T22" fmla="*/ 99 w 109"/>
                <a:gd name="T23" fmla="*/ 15 h 47"/>
                <a:gd name="T24" fmla="*/ 102 w 109"/>
                <a:gd name="T25" fmla="*/ 24 h 47"/>
                <a:gd name="T26" fmla="*/ 109 w 109"/>
                <a:gd name="T27" fmla="*/ 36 h 47"/>
                <a:gd name="T28" fmla="*/ 94 w 109"/>
                <a:gd name="T29" fmla="*/ 43 h 47"/>
                <a:gd name="T30" fmla="*/ 86 w 109"/>
                <a:gd name="T31" fmla="*/ 47 h 47"/>
                <a:gd name="T32" fmla="*/ 69 w 109"/>
                <a:gd name="T33" fmla="*/ 37 h 47"/>
                <a:gd name="T34" fmla="*/ 61 w 109"/>
                <a:gd name="T35" fmla="*/ 36 h 47"/>
                <a:gd name="T36" fmla="*/ 58 w 109"/>
                <a:gd name="T37" fmla="*/ 32 h 47"/>
                <a:gd name="T38" fmla="*/ 43 w 109"/>
                <a:gd name="T39" fmla="*/ 34 h 47"/>
                <a:gd name="T40" fmla="*/ 18 w 109"/>
                <a:gd name="T41" fmla="*/ 32 h 47"/>
                <a:gd name="T42" fmla="*/ 1 w 109"/>
                <a:gd name="T43" fmla="*/ 39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09" h="47">
                  <a:moveTo>
                    <a:pt x="1" y="39"/>
                  </a:moveTo>
                  <a:lnTo>
                    <a:pt x="0" y="24"/>
                  </a:lnTo>
                  <a:lnTo>
                    <a:pt x="5" y="11"/>
                  </a:lnTo>
                  <a:lnTo>
                    <a:pt x="18" y="5"/>
                  </a:lnTo>
                  <a:lnTo>
                    <a:pt x="33" y="19"/>
                  </a:lnTo>
                  <a:lnTo>
                    <a:pt x="45" y="19"/>
                  </a:lnTo>
                  <a:lnTo>
                    <a:pt x="45" y="4"/>
                  </a:lnTo>
                  <a:lnTo>
                    <a:pt x="57" y="0"/>
                  </a:lnTo>
                  <a:lnTo>
                    <a:pt x="64" y="3"/>
                  </a:lnTo>
                  <a:lnTo>
                    <a:pt x="79" y="10"/>
                  </a:lnTo>
                  <a:lnTo>
                    <a:pt x="91" y="10"/>
                  </a:lnTo>
                  <a:lnTo>
                    <a:pt x="99" y="15"/>
                  </a:lnTo>
                  <a:lnTo>
                    <a:pt x="102" y="24"/>
                  </a:lnTo>
                  <a:lnTo>
                    <a:pt x="109" y="36"/>
                  </a:lnTo>
                  <a:lnTo>
                    <a:pt x="94" y="43"/>
                  </a:lnTo>
                  <a:lnTo>
                    <a:pt x="86" y="47"/>
                  </a:lnTo>
                  <a:lnTo>
                    <a:pt x="69" y="37"/>
                  </a:lnTo>
                  <a:lnTo>
                    <a:pt x="61" y="36"/>
                  </a:lnTo>
                  <a:lnTo>
                    <a:pt x="58" y="32"/>
                  </a:lnTo>
                  <a:lnTo>
                    <a:pt x="43" y="34"/>
                  </a:lnTo>
                  <a:lnTo>
                    <a:pt x="18" y="32"/>
                  </a:lnTo>
                  <a:lnTo>
                    <a:pt x="1" y="3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83" name="Freeform 82"/>
            <p:cNvSpPr>
              <a:spLocks/>
            </p:cNvSpPr>
            <p:nvPr/>
          </p:nvSpPr>
          <p:spPr bwMode="auto">
            <a:xfrm>
              <a:off x="4421389" y="3094830"/>
              <a:ext cx="474453" cy="461318"/>
            </a:xfrm>
            <a:custGeom>
              <a:avLst/>
              <a:gdLst>
                <a:gd name="T0" fmla="*/ 227 w 287"/>
                <a:gd name="T1" fmla="*/ 9 h 297"/>
                <a:gd name="T2" fmla="*/ 261 w 287"/>
                <a:gd name="T3" fmla="*/ 12 h 297"/>
                <a:gd name="T4" fmla="*/ 275 w 287"/>
                <a:gd name="T5" fmla="*/ 25 h 297"/>
                <a:gd name="T6" fmla="*/ 282 w 287"/>
                <a:gd name="T7" fmla="*/ 60 h 297"/>
                <a:gd name="T8" fmla="*/ 284 w 287"/>
                <a:gd name="T9" fmla="*/ 72 h 297"/>
                <a:gd name="T10" fmla="*/ 253 w 287"/>
                <a:gd name="T11" fmla="*/ 84 h 297"/>
                <a:gd name="T12" fmla="*/ 242 w 287"/>
                <a:gd name="T13" fmla="*/ 101 h 297"/>
                <a:gd name="T14" fmla="*/ 214 w 287"/>
                <a:gd name="T15" fmla="*/ 119 h 297"/>
                <a:gd name="T16" fmla="*/ 182 w 287"/>
                <a:gd name="T17" fmla="*/ 128 h 297"/>
                <a:gd name="T18" fmla="*/ 153 w 287"/>
                <a:gd name="T19" fmla="*/ 168 h 297"/>
                <a:gd name="T20" fmla="*/ 150 w 287"/>
                <a:gd name="T21" fmla="*/ 168 h 297"/>
                <a:gd name="T22" fmla="*/ 139 w 287"/>
                <a:gd name="T23" fmla="*/ 180 h 297"/>
                <a:gd name="T24" fmla="*/ 125 w 287"/>
                <a:gd name="T25" fmla="*/ 184 h 297"/>
                <a:gd name="T26" fmla="*/ 104 w 287"/>
                <a:gd name="T27" fmla="*/ 184 h 297"/>
                <a:gd name="T28" fmla="*/ 92 w 287"/>
                <a:gd name="T29" fmla="*/ 202 h 297"/>
                <a:gd name="T30" fmla="*/ 58 w 287"/>
                <a:gd name="T31" fmla="*/ 250 h 297"/>
                <a:gd name="T32" fmla="*/ 43 w 287"/>
                <a:gd name="T33" fmla="*/ 288 h 297"/>
                <a:gd name="T34" fmla="*/ 0 w 287"/>
                <a:gd name="T35" fmla="*/ 297 h 297"/>
                <a:gd name="T36" fmla="*/ 1 w 287"/>
                <a:gd name="T37" fmla="*/ 288 h 297"/>
                <a:gd name="T38" fmla="*/ 14 w 287"/>
                <a:gd name="T39" fmla="*/ 271 h 297"/>
                <a:gd name="T40" fmla="*/ 20 w 287"/>
                <a:gd name="T41" fmla="*/ 249 h 297"/>
                <a:gd name="T42" fmla="*/ 37 w 287"/>
                <a:gd name="T43" fmla="*/ 233 h 297"/>
                <a:gd name="T44" fmla="*/ 42 w 287"/>
                <a:gd name="T45" fmla="*/ 210 h 297"/>
                <a:gd name="T46" fmla="*/ 61 w 287"/>
                <a:gd name="T47" fmla="*/ 189 h 297"/>
                <a:gd name="T48" fmla="*/ 74 w 287"/>
                <a:gd name="T49" fmla="*/ 168 h 297"/>
                <a:gd name="T50" fmla="*/ 99 w 287"/>
                <a:gd name="T51" fmla="*/ 158 h 297"/>
                <a:gd name="T52" fmla="*/ 123 w 287"/>
                <a:gd name="T53" fmla="*/ 138 h 297"/>
                <a:gd name="T54" fmla="*/ 134 w 287"/>
                <a:gd name="T55" fmla="*/ 95 h 297"/>
                <a:gd name="T56" fmla="*/ 144 w 287"/>
                <a:gd name="T57" fmla="*/ 66 h 297"/>
                <a:gd name="T58" fmla="*/ 173 w 287"/>
                <a:gd name="T59" fmla="*/ 43 h 297"/>
                <a:gd name="T60" fmla="*/ 198 w 287"/>
                <a:gd name="T61" fmla="*/ 13 h 297"/>
                <a:gd name="T62" fmla="*/ 217 w 287"/>
                <a:gd name="T63" fmla="*/ 0 h 2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87" h="297">
                  <a:moveTo>
                    <a:pt x="217" y="0"/>
                  </a:moveTo>
                  <a:lnTo>
                    <a:pt x="227" y="9"/>
                  </a:lnTo>
                  <a:lnTo>
                    <a:pt x="244" y="7"/>
                  </a:lnTo>
                  <a:lnTo>
                    <a:pt x="261" y="12"/>
                  </a:lnTo>
                  <a:lnTo>
                    <a:pt x="269" y="12"/>
                  </a:lnTo>
                  <a:lnTo>
                    <a:pt x="275" y="25"/>
                  </a:lnTo>
                  <a:lnTo>
                    <a:pt x="276" y="38"/>
                  </a:lnTo>
                  <a:lnTo>
                    <a:pt x="282" y="60"/>
                  </a:lnTo>
                  <a:lnTo>
                    <a:pt x="287" y="64"/>
                  </a:lnTo>
                  <a:lnTo>
                    <a:pt x="284" y="72"/>
                  </a:lnTo>
                  <a:lnTo>
                    <a:pt x="261" y="76"/>
                  </a:lnTo>
                  <a:lnTo>
                    <a:pt x="253" y="84"/>
                  </a:lnTo>
                  <a:lnTo>
                    <a:pt x="242" y="85"/>
                  </a:lnTo>
                  <a:lnTo>
                    <a:pt x="242" y="101"/>
                  </a:lnTo>
                  <a:lnTo>
                    <a:pt x="221" y="109"/>
                  </a:lnTo>
                  <a:lnTo>
                    <a:pt x="214" y="119"/>
                  </a:lnTo>
                  <a:lnTo>
                    <a:pt x="200" y="125"/>
                  </a:lnTo>
                  <a:lnTo>
                    <a:pt x="182" y="128"/>
                  </a:lnTo>
                  <a:lnTo>
                    <a:pt x="153" y="143"/>
                  </a:lnTo>
                  <a:lnTo>
                    <a:pt x="153" y="168"/>
                  </a:lnTo>
                  <a:lnTo>
                    <a:pt x="150" y="168"/>
                  </a:lnTo>
                  <a:lnTo>
                    <a:pt x="150" y="168"/>
                  </a:lnTo>
                  <a:lnTo>
                    <a:pt x="150" y="179"/>
                  </a:lnTo>
                  <a:lnTo>
                    <a:pt x="139" y="180"/>
                  </a:lnTo>
                  <a:lnTo>
                    <a:pt x="133" y="184"/>
                  </a:lnTo>
                  <a:lnTo>
                    <a:pt x="125" y="184"/>
                  </a:lnTo>
                  <a:lnTo>
                    <a:pt x="119" y="182"/>
                  </a:lnTo>
                  <a:lnTo>
                    <a:pt x="104" y="184"/>
                  </a:lnTo>
                  <a:lnTo>
                    <a:pt x="98" y="200"/>
                  </a:lnTo>
                  <a:lnTo>
                    <a:pt x="92" y="202"/>
                  </a:lnTo>
                  <a:lnTo>
                    <a:pt x="83" y="228"/>
                  </a:lnTo>
                  <a:lnTo>
                    <a:pt x="58" y="250"/>
                  </a:lnTo>
                  <a:lnTo>
                    <a:pt x="51" y="279"/>
                  </a:lnTo>
                  <a:lnTo>
                    <a:pt x="43" y="288"/>
                  </a:lnTo>
                  <a:lnTo>
                    <a:pt x="41" y="296"/>
                  </a:lnTo>
                  <a:lnTo>
                    <a:pt x="0" y="297"/>
                  </a:lnTo>
                  <a:lnTo>
                    <a:pt x="0" y="297"/>
                  </a:lnTo>
                  <a:lnTo>
                    <a:pt x="1" y="288"/>
                  </a:lnTo>
                  <a:lnTo>
                    <a:pt x="8" y="282"/>
                  </a:lnTo>
                  <a:lnTo>
                    <a:pt x="14" y="271"/>
                  </a:lnTo>
                  <a:lnTo>
                    <a:pt x="13" y="264"/>
                  </a:lnTo>
                  <a:lnTo>
                    <a:pt x="20" y="249"/>
                  </a:lnTo>
                  <a:lnTo>
                    <a:pt x="30" y="236"/>
                  </a:lnTo>
                  <a:lnTo>
                    <a:pt x="37" y="233"/>
                  </a:lnTo>
                  <a:lnTo>
                    <a:pt x="42" y="221"/>
                  </a:lnTo>
                  <a:lnTo>
                    <a:pt x="42" y="210"/>
                  </a:lnTo>
                  <a:lnTo>
                    <a:pt x="49" y="197"/>
                  </a:lnTo>
                  <a:lnTo>
                    <a:pt x="61" y="189"/>
                  </a:lnTo>
                  <a:lnTo>
                    <a:pt x="73" y="168"/>
                  </a:lnTo>
                  <a:lnTo>
                    <a:pt x="74" y="168"/>
                  </a:lnTo>
                  <a:lnTo>
                    <a:pt x="83" y="160"/>
                  </a:lnTo>
                  <a:lnTo>
                    <a:pt x="99" y="158"/>
                  </a:lnTo>
                  <a:lnTo>
                    <a:pt x="114" y="144"/>
                  </a:lnTo>
                  <a:lnTo>
                    <a:pt x="123" y="138"/>
                  </a:lnTo>
                  <a:lnTo>
                    <a:pt x="138" y="121"/>
                  </a:lnTo>
                  <a:lnTo>
                    <a:pt x="134" y="95"/>
                  </a:lnTo>
                  <a:lnTo>
                    <a:pt x="141" y="77"/>
                  </a:lnTo>
                  <a:lnTo>
                    <a:pt x="144" y="66"/>
                  </a:lnTo>
                  <a:lnTo>
                    <a:pt x="156" y="52"/>
                  </a:lnTo>
                  <a:lnTo>
                    <a:pt x="173" y="43"/>
                  </a:lnTo>
                  <a:lnTo>
                    <a:pt x="186" y="34"/>
                  </a:lnTo>
                  <a:lnTo>
                    <a:pt x="198" y="13"/>
                  </a:lnTo>
                  <a:lnTo>
                    <a:pt x="204" y="0"/>
                  </a:lnTo>
                  <a:lnTo>
                    <a:pt x="217"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84" name="Freeform 83"/>
            <p:cNvSpPr>
              <a:spLocks/>
            </p:cNvSpPr>
            <p:nvPr/>
          </p:nvSpPr>
          <p:spPr bwMode="auto">
            <a:xfrm>
              <a:off x="5639756" y="2689430"/>
              <a:ext cx="99189" cy="94749"/>
            </a:xfrm>
            <a:custGeom>
              <a:avLst/>
              <a:gdLst>
                <a:gd name="T0" fmla="*/ 0 w 60"/>
                <a:gd name="T1" fmla="*/ 5 h 61"/>
                <a:gd name="T2" fmla="*/ 3 w 60"/>
                <a:gd name="T3" fmla="*/ 2 h 61"/>
                <a:gd name="T4" fmla="*/ 13 w 60"/>
                <a:gd name="T5" fmla="*/ 0 h 61"/>
                <a:gd name="T6" fmla="*/ 26 w 60"/>
                <a:gd name="T7" fmla="*/ 6 h 61"/>
                <a:gd name="T8" fmla="*/ 33 w 60"/>
                <a:gd name="T9" fmla="*/ 7 h 61"/>
                <a:gd name="T10" fmla="*/ 41 w 60"/>
                <a:gd name="T11" fmla="*/ 12 h 61"/>
                <a:gd name="T12" fmla="*/ 41 w 60"/>
                <a:gd name="T13" fmla="*/ 20 h 61"/>
                <a:gd name="T14" fmla="*/ 47 w 60"/>
                <a:gd name="T15" fmla="*/ 23 h 61"/>
                <a:gd name="T16" fmla="*/ 51 w 60"/>
                <a:gd name="T17" fmla="*/ 31 h 61"/>
                <a:gd name="T18" fmla="*/ 57 w 60"/>
                <a:gd name="T19" fmla="*/ 37 h 61"/>
                <a:gd name="T20" fmla="*/ 57 w 60"/>
                <a:gd name="T21" fmla="*/ 40 h 61"/>
                <a:gd name="T22" fmla="*/ 60 w 60"/>
                <a:gd name="T23" fmla="*/ 42 h 61"/>
                <a:gd name="T24" fmla="*/ 56 w 60"/>
                <a:gd name="T25" fmla="*/ 43 h 61"/>
                <a:gd name="T26" fmla="*/ 46 w 60"/>
                <a:gd name="T27" fmla="*/ 42 h 61"/>
                <a:gd name="T28" fmla="*/ 44 w 60"/>
                <a:gd name="T29" fmla="*/ 40 h 61"/>
                <a:gd name="T30" fmla="*/ 41 w 60"/>
                <a:gd name="T31" fmla="*/ 41 h 61"/>
                <a:gd name="T32" fmla="*/ 43 w 60"/>
                <a:gd name="T33" fmla="*/ 45 h 61"/>
                <a:gd name="T34" fmla="*/ 39 w 60"/>
                <a:gd name="T35" fmla="*/ 52 h 61"/>
                <a:gd name="T36" fmla="*/ 37 w 60"/>
                <a:gd name="T37" fmla="*/ 59 h 61"/>
                <a:gd name="T38" fmla="*/ 33 w 60"/>
                <a:gd name="T39" fmla="*/ 61 h 61"/>
                <a:gd name="T40" fmla="*/ 29 w 60"/>
                <a:gd name="T41" fmla="*/ 52 h 61"/>
                <a:gd name="T42" fmla="*/ 30 w 60"/>
                <a:gd name="T43" fmla="*/ 43 h 61"/>
                <a:gd name="T44" fmla="*/ 28 w 60"/>
                <a:gd name="T45" fmla="*/ 34 h 61"/>
                <a:gd name="T46" fmla="*/ 17 w 60"/>
                <a:gd name="T47" fmla="*/ 22 h 61"/>
                <a:gd name="T48" fmla="*/ 10 w 60"/>
                <a:gd name="T49" fmla="*/ 13 h 61"/>
                <a:gd name="T50" fmla="*/ 5 w 60"/>
                <a:gd name="T51" fmla="*/ 7 h 61"/>
                <a:gd name="T52" fmla="*/ 0 w 60"/>
                <a:gd name="T53" fmla="*/ 5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0" h="61">
                  <a:moveTo>
                    <a:pt x="0" y="5"/>
                  </a:moveTo>
                  <a:lnTo>
                    <a:pt x="3" y="2"/>
                  </a:lnTo>
                  <a:lnTo>
                    <a:pt x="13" y="0"/>
                  </a:lnTo>
                  <a:lnTo>
                    <a:pt x="26" y="6"/>
                  </a:lnTo>
                  <a:lnTo>
                    <a:pt x="33" y="7"/>
                  </a:lnTo>
                  <a:lnTo>
                    <a:pt x="41" y="12"/>
                  </a:lnTo>
                  <a:lnTo>
                    <a:pt x="41" y="20"/>
                  </a:lnTo>
                  <a:lnTo>
                    <a:pt x="47" y="23"/>
                  </a:lnTo>
                  <a:lnTo>
                    <a:pt x="51" y="31"/>
                  </a:lnTo>
                  <a:lnTo>
                    <a:pt x="57" y="37"/>
                  </a:lnTo>
                  <a:lnTo>
                    <a:pt x="57" y="40"/>
                  </a:lnTo>
                  <a:lnTo>
                    <a:pt x="60" y="42"/>
                  </a:lnTo>
                  <a:lnTo>
                    <a:pt x="56" y="43"/>
                  </a:lnTo>
                  <a:lnTo>
                    <a:pt x="46" y="42"/>
                  </a:lnTo>
                  <a:lnTo>
                    <a:pt x="44" y="40"/>
                  </a:lnTo>
                  <a:lnTo>
                    <a:pt x="41" y="41"/>
                  </a:lnTo>
                  <a:lnTo>
                    <a:pt x="43" y="45"/>
                  </a:lnTo>
                  <a:lnTo>
                    <a:pt x="39" y="52"/>
                  </a:lnTo>
                  <a:lnTo>
                    <a:pt x="37" y="59"/>
                  </a:lnTo>
                  <a:lnTo>
                    <a:pt x="33" y="61"/>
                  </a:lnTo>
                  <a:lnTo>
                    <a:pt x="29" y="52"/>
                  </a:lnTo>
                  <a:lnTo>
                    <a:pt x="30" y="43"/>
                  </a:lnTo>
                  <a:lnTo>
                    <a:pt x="28" y="34"/>
                  </a:lnTo>
                  <a:lnTo>
                    <a:pt x="17" y="22"/>
                  </a:lnTo>
                  <a:lnTo>
                    <a:pt x="10" y="13"/>
                  </a:lnTo>
                  <a:lnTo>
                    <a:pt x="5" y="7"/>
                  </a:lnTo>
                  <a:lnTo>
                    <a:pt x="0" y="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85" name="Freeform 84"/>
            <p:cNvSpPr>
              <a:spLocks/>
            </p:cNvSpPr>
            <p:nvPr/>
          </p:nvSpPr>
          <p:spPr bwMode="auto">
            <a:xfrm>
              <a:off x="6213397" y="4637218"/>
              <a:ext cx="233094" cy="436466"/>
            </a:xfrm>
            <a:custGeom>
              <a:avLst/>
              <a:gdLst>
                <a:gd name="T0" fmla="*/ 127 w 141"/>
                <a:gd name="T1" fmla="*/ 8 h 281"/>
                <a:gd name="T2" fmla="*/ 131 w 141"/>
                <a:gd name="T3" fmla="*/ 17 h 281"/>
                <a:gd name="T4" fmla="*/ 135 w 141"/>
                <a:gd name="T5" fmla="*/ 31 h 281"/>
                <a:gd name="T6" fmla="*/ 136 w 141"/>
                <a:gd name="T7" fmla="*/ 56 h 281"/>
                <a:gd name="T8" fmla="*/ 141 w 141"/>
                <a:gd name="T9" fmla="*/ 66 h 281"/>
                <a:gd name="T10" fmla="*/ 138 w 141"/>
                <a:gd name="T11" fmla="*/ 76 h 281"/>
                <a:gd name="T12" fmla="*/ 134 w 141"/>
                <a:gd name="T13" fmla="*/ 82 h 281"/>
                <a:gd name="T14" fmla="*/ 129 w 141"/>
                <a:gd name="T15" fmla="*/ 70 h 281"/>
                <a:gd name="T16" fmla="*/ 125 w 141"/>
                <a:gd name="T17" fmla="*/ 76 h 281"/>
                <a:gd name="T18" fmla="*/ 128 w 141"/>
                <a:gd name="T19" fmla="*/ 91 h 281"/>
                <a:gd name="T20" fmla="*/ 126 w 141"/>
                <a:gd name="T21" fmla="*/ 100 h 281"/>
                <a:gd name="T22" fmla="*/ 120 w 141"/>
                <a:gd name="T23" fmla="*/ 105 h 281"/>
                <a:gd name="T24" fmla="*/ 118 w 141"/>
                <a:gd name="T25" fmla="*/ 122 h 281"/>
                <a:gd name="T26" fmla="*/ 109 w 141"/>
                <a:gd name="T27" fmla="*/ 147 h 281"/>
                <a:gd name="T28" fmla="*/ 98 w 141"/>
                <a:gd name="T29" fmla="*/ 175 h 281"/>
                <a:gd name="T30" fmla="*/ 83 w 141"/>
                <a:gd name="T31" fmla="*/ 215 h 281"/>
                <a:gd name="T32" fmla="*/ 74 w 141"/>
                <a:gd name="T33" fmla="*/ 244 h 281"/>
                <a:gd name="T34" fmla="*/ 63 w 141"/>
                <a:gd name="T35" fmla="*/ 268 h 281"/>
                <a:gd name="T36" fmla="*/ 49 w 141"/>
                <a:gd name="T37" fmla="*/ 272 h 281"/>
                <a:gd name="T38" fmla="*/ 32 w 141"/>
                <a:gd name="T39" fmla="*/ 281 h 281"/>
                <a:gd name="T40" fmla="*/ 22 w 141"/>
                <a:gd name="T41" fmla="*/ 276 h 281"/>
                <a:gd name="T42" fmla="*/ 9 w 141"/>
                <a:gd name="T43" fmla="*/ 268 h 281"/>
                <a:gd name="T44" fmla="*/ 5 w 141"/>
                <a:gd name="T45" fmla="*/ 258 h 281"/>
                <a:gd name="T46" fmla="*/ 5 w 141"/>
                <a:gd name="T47" fmla="*/ 239 h 281"/>
                <a:gd name="T48" fmla="*/ 0 w 141"/>
                <a:gd name="T49" fmla="*/ 223 h 281"/>
                <a:gd name="T50" fmla="*/ 0 w 141"/>
                <a:gd name="T51" fmla="*/ 208 h 281"/>
                <a:gd name="T52" fmla="*/ 4 w 141"/>
                <a:gd name="T53" fmla="*/ 193 h 281"/>
                <a:gd name="T54" fmla="*/ 13 w 141"/>
                <a:gd name="T55" fmla="*/ 189 h 281"/>
                <a:gd name="T56" fmla="*/ 13 w 141"/>
                <a:gd name="T57" fmla="*/ 182 h 281"/>
                <a:gd name="T58" fmla="*/ 23 w 141"/>
                <a:gd name="T59" fmla="*/ 166 h 281"/>
                <a:gd name="T60" fmla="*/ 26 w 141"/>
                <a:gd name="T61" fmla="*/ 153 h 281"/>
                <a:gd name="T62" fmla="*/ 22 w 141"/>
                <a:gd name="T63" fmla="*/ 143 h 281"/>
                <a:gd name="T64" fmla="*/ 20 w 141"/>
                <a:gd name="T65" fmla="*/ 130 h 281"/>
                <a:gd name="T66" fmla="*/ 19 w 141"/>
                <a:gd name="T67" fmla="*/ 111 h 281"/>
                <a:gd name="T68" fmla="*/ 27 w 141"/>
                <a:gd name="T69" fmla="*/ 99 h 281"/>
                <a:gd name="T70" fmla="*/ 30 w 141"/>
                <a:gd name="T71" fmla="*/ 86 h 281"/>
                <a:gd name="T72" fmla="*/ 39 w 141"/>
                <a:gd name="T73" fmla="*/ 85 h 281"/>
                <a:gd name="T74" fmla="*/ 49 w 141"/>
                <a:gd name="T75" fmla="*/ 81 h 281"/>
                <a:gd name="T76" fmla="*/ 56 w 141"/>
                <a:gd name="T77" fmla="*/ 77 h 281"/>
                <a:gd name="T78" fmla="*/ 64 w 141"/>
                <a:gd name="T79" fmla="*/ 77 h 281"/>
                <a:gd name="T80" fmla="*/ 75 w 141"/>
                <a:gd name="T81" fmla="*/ 65 h 281"/>
                <a:gd name="T82" fmla="*/ 91 w 141"/>
                <a:gd name="T83" fmla="*/ 53 h 281"/>
                <a:gd name="T84" fmla="*/ 97 w 141"/>
                <a:gd name="T85" fmla="*/ 42 h 281"/>
                <a:gd name="T86" fmla="*/ 95 w 141"/>
                <a:gd name="T87" fmla="*/ 33 h 281"/>
                <a:gd name="T88" fmla="*/ 102 w 141"/>
                <a:gd name="T89" fmla="*/ 36 h 281"/>
                <a:gd name="T90" fmla="*/ 113 w 141"/>
                <a:gd name="T91" fmla="*/ 21 h 281"/>
                <a:gd name="T92" fmla="*/ 114 w 141"/>
                <a:gd name="T93" fmla="*/ 9 h 281"/>
                <a:gd name="T94" fmla="*/ 121 w 141"/>
                <a:gd name="T95" fmla="*/ 0 h 281"/>
                <a:gd name="T96" fmla="*/ 127 w 141"/>
                <a:gd name="T97" fmla="*/ 8 h 2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41" h="281">
                  <a:moveTo>
                    <a:pt x="127" y="8"/>
                  </a:moveTo>
                  <a:lnTo>
                    <a:pt x="131" y="17"/>
                  </a:lnTo>
                  <a:lnTo>
                    <a:pt x="135" y="31"/>
                  </a:lnTo>
                  <a:lnTo>
                    <a:pt x="136" y="56"/>
                  </a:lnTo>
                  <a:lnTo>
                    <a:pt x="141" y="66"/>
                  </a:lnTo>
                  <a:lnTo>
                    <a:pt x="138" y="76"/>
                  </a:lnTo>
                  <a:lnTo>
                    <a:pt x="134" y="82"/>
                  </a:lnTo>
                  <a:lnTo>
                    <a:pt x="129" y="70"/>
                  </a:lnTo>
                  <a:lnTo>
                    <a:pt x="125" y="76"/>
                  </a:lnTo>
                  <a:lnTo>
                    <a:pt x="128" y="91"/>
                  </a:lnTo>
                  <a:lnTo>
                    <a:pt x="126" y="100"/>
                  </a:lnTo>
                  <a:lnTo>
                    <a:pt x="120" y="105"/>
                  </a:lnTo>
                  <a:lnTo>
                    <a:pt x="118" y="122"/>
                  </a:lnTo>
                  <a:lnTo>
                    <a:pt x="109" y="147"/>
                  </a:lnTo>
                  <a:lnTo>
                    <a:pt x="98" y="175"/>
                  </a:lnTo>
                  <a:lnTo>
                    <a:pt x="83" y="215"/>
                  </a:lnTo>
                  <a:lnTo>
                    <a:pt x="74" y="244"/>
                  </a:lnTo>
                  <a:lnTo>
                    <a:pt x="63" y="268"/>
                  </a:lnTo>
                  <a:lnTo>
                    <a:pt x="49" y="272"/>
                  </a:lnTo>
                  <a:lnTo>
                    <a:pt x="32" y="281"/>
                  </a:lnTo>
                  <a:lnTo>
                    <a:pt x="22" y="276"/>
                  </a:lnTo>
                  <a:lnTo>
                    <a:pt x="9" y="268"/>
                  </a:lnTo>
                  <a:lnTo>
                    <a:pt x="5" y="258"/>
                  </a:lnTo>
                  <a:lnTo>
                    <a:pt x="5" y="239"/>
                  </a:lnTo>
                  <a:lnTo>
                    <a:pt x="0" y="223"/>
                  </a:lnTo>
                  <a:lnTo>
                    <a:pt x="0" y="208"/>
                  </a:lnTo>
                  <a:lnTo>
                    <a:pt x="4" y="193"/>
                  </a:lnTo>
                  <a:lnTo>
                    <a:pt x="13" y="189"/>
                  </a:lnTo>
                  <a:lnTo>
                    <a:pt x="13" y="182"/>
                  </a:lnTo>
                  <a:lnTo>
                    <a:pt x="23" y="166"/>
                  </a:lnTo>
                  <a:lnTo>
                    <a:pt x="26" y="153"/>
                  </a:lnTo>
                  <a:lnTo>
                    <a:pt x="22" y="143"/>
                  </a:lnTo>
                  <a:lnTo>
                    <a:pt x="20" y="130"/>
                  </a:lnTo>
                  <a:lnTo>
                    <a:pt x="19" y="111"/>
                  </a:lnTo>
                  <a:lnTo>
                    <a:pt x="27" y="99"/>
                  </a:lnTo>
                  <a:lnTo>
                    <a:pt x="30" y="86"/>
                  </a:lnTo>
                  <a:lnTo>
                    <a:pt x="39" y="85"/>
                  </a:lnTo>
                  <a:lnTo>
                    <a:pt x="49" y="81"/>
                  </a:lnTo>
                  <a:lnTo>
                    <a:pt x="56" y="77"/>
                  </a:lnTo>
                  <a:lnTo>
                    <a:pt x="64" y="77"/>
                  </a:lnTo>
                  <a:lnTo>
                    <a:pt x="75" y="65"/>
                  </a:lnTo>
                  <a:lnTo>
                    <a:pt x="91" y="53"/>
                  </a:lnTo>
                  <a:lnTo>
                    <a:pt x="97" y="42"/>
                  </a:lnTo>
                  <a:lnTo>
                    <a:pt x="95" y="33"/>
                  </a:lnTo>
                  <a:lnTo>
                    <a:pt x="102" y="36"/>
                  </a:lnTo>
                  <a:lnTo>
                    <a:pt x="113" y="21"/>
                  </a:lnTo>
                  <a:lnTo>
                    <a:pt x="114" y="9"/>
                  </a:lnTo>
                  <a:lnTo>
                    <a:pt x="121" y="0"/>
                  </a:lnTo>
                  <a:lnTo>
                    <a:pt x="127" y="8"/>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86" name="Freeform 85"/>
            <p:cNvSpPr>
              <a:spLocks/>
            </p:cNvSpPr>
            <p:nvPr/>
          </p:nvSpPr>
          <p:spPr bwMode="auto">
            <a:xfrm>
              <a:off x="5495933" y="2885140"/>
              <a:ext cx="69431" cy="46598"/>
            </a:xfrm>
            <a:custGeom>
              <a:avLst/>
              <a:gdLst>
                <a:gd name="T0" fmla="*/ 2 w 42"/>
                <a:gd name="T1" fmla="*/ 9 h 30"/>
                <a:gd name="T2" fmla="*/ 4 w 42"/>
                <a:gd name="T3" fmla="*/ 9 h 30"/>
                <a:gd name="T4" fmla="*/ 4 w 42"/>
                <a:gd name="T5" fmla="*/ 5 h 30"/>
                <a:gd name="T6" fmla="*/ 14 w 42"/>
                <a:gd name="T7" fmla="*/ 2 h 30"/>
                <a:gd name="T8" fmla="*/ 17 w 42"/>
                <a:gd name="T9" fmla="*/ 1 h 30"/>
                <a:gd name="T10" fmla="*/ 23 w 42"/>
                <a:gd name="T11" fmla="*/ 0 h 30"/>
                <a:gd name="T12" fmla="*/ 31 w 42"/>
                <a:gd name="T13" fmla="*/ 0 h 30"/>
                <a:gd name="T14" fmla="*/ 40 w 42"/>
                <a:gd name="T15" fmla="*/ 6 h 30"/>
                <a:gd name="T16" fmla="*/ 42 w 42"/>
                <a:gd name="T17" fmla="*/ 20 h 30"/>
                <a:gd name="T18" fmla="*/ 39 w 42"/>
                <a:gd name="T19" fmla="*/ 20 h 30"/>
                <a:gd name="T20" fmla="*/ 37 w 42"/>
                <a:gd name="T21" fmla="*/ 24 h 30"/>
                <a:gd name="T22" fmla="*/ 28 w 42"/>
                <a:gd name="T23" fmla="*/ 24 h 30"/>
                <a:gd name="T24" fmla="*/ 22 w 42"/>
                <a:gd name="T25" fmla="*/ 28 h 30"/>
                <a:gd name="T26" fmla="*/ 11 w 42"/>
                <a:gd name="T27" fmla="*/ 30 h 30"/>
                <a:gd name="T28" fmla="*/ 3 w 42"/>
                <a:gd name="T29" fmla="*/ 25 h 30"/>
                <a:gd name="T30" fmla="*/ 0 w 42"/>
                <a:gd name="T31" fmla="*/ 16 h 30"/>
                <a:gd name="T32" fmla="*/ 2 w 42"/>
                <a:gd name="T33" fmla="*/ 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42" h="30">
                  <a:moveTo>
                    <a:pt x="2" y="9"/>
                  </a:moveTo>
                  <a:lnTo>
                    <a:pt x="4" y="9"/>
                  </a:lnTo>
                  <a:lnTo>
                    <a:pt x="4" y="5"/>
                  </a:lnTo>
                  <a:lnTo>
                    <a:pt x="14" y="2"/>
                  </a:lnTo>
                  <a:lnTo>
                    <a:pt x="17" y="1"/>
                  </a:lnTo>
                  <a:lnTo>
                    <a:pt x="23" y="0"/>
                  </a:lnTo>
                  <a:lnTo>
                    <a:pt x="31" y="0"/>
                  </a:lnTo>
                  <a:lnTo>
                    <a:pt x="40" y="6"/>
                  </a:lnTo>
                  <a:lnTo>
                    <a:pt x="42" y="20"/>
                  </a:lnTo>
                  <a:lnTo>
                    <a:pt x="39" y="20"/>
                  </a:lnTo>
                  <a:lnTo>
                    <a:pt x="37" y="24"/>
                  </a:lnTo>
                  <a:lnTo>
                    <a:pt x="28" y="24"/>
                  </a:lnTo>
                  <a:lnTo>
                    <a:pt x="22" y="28"/>
                  </a:lnTo>
                  <a:lnTo>
                    <a:pt x="11" y="30"/>
                  </a:lnTo>
                  <a:lnTo>
                    <a:pt x="3" y="25"/>
                  </a:lnTo>
                  <a:lnTo>
                    <a:pt x="0" y="16"/>
                  </a:lnTo>
                  <a:lnTo>
                    <a:pt x="2" y="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87" name="Freeform 86"/>
            <p:cNvSpPr>
              <a:spLocks/>
            </p:cNvSpPr>
            <p:nvPr/>
          </p:nvSpPr>
          <p:spPr bwMode="auto">
            <a:xfrm>
              <a:off x="4561906" y="3442760"/>
              <a:ext cx="494290" cy="479958"/>
            </a:xfrm>
            <a:custGeom>
              <a:avLst/>
              <a:gdLst>
                <a:gd name="T0" fmla="*/ 6 w 299"/>
                <a:gd name="T1" fmla="*/ 211 h 309"/>
                <a:gd name="T2" fmla="*/ 15 w 299"/>
                <a:gd name="T3" fmla="*/ 198 h 309"/>
                <a:gd name="T4" fmla="*/ 38 w 299"/>
                <a:gd name="T5" fmla="*/ 200 h 309"/>
                <a:gd name="T6" fmla="*/ 48 w 299"/>
                <a:gd name="T7" fmla="*/ 197 h 309"/>
                <a:gd name="T8" fmla="*/ 125 w 299"/>
                <a:gd name="T9" fmla="*/ 182 h 309"/>
                <a:gd name="T10" fmla="*/ 114 w 299"/>
                <a:gd name="T11" fmla="*/ 90 h 309"/>
                <a:gd name="T12" fmla="*/ 133 w 299"/>
                <a:gd name="T13" fmla="*/ 0 h 309"/>
                <a:gd name="T14" fmla="*/ 254 w 299"/>
                <a:gd name="T15" fmla="*/ 90 h 309"/>
                <a:gd name="T16" fmla="*/ 270 w 299"/>
                <a:gd name="T17" fmla="*/ 106 h 309"/>
                <a:gd name="T18" fmla="*/ 278 w 299"/>
                <a:gd name="T19" fmla="*/ 123 h 309"/>
                <a:gd name="T20" fmla="*/ 299 w 299"/>
                <a:gd name="T21" fmla="*/ 168 h 309"/>
                <a:gd name="T22" fmla="*/ 287 w 299"/>
                <a:gd name="T23" fmla="*/ 195 h 309"/>
                <a:gd name="T24" fmla="*/ 246 w 299"/>
                <a:gd name="T25" fmla="*/ 200 h 309"/>
                <a:gd name="T26" fmla="*/ 228 w 299"/>
                <a:gd name="T27" fmla="*/ 208 h 309"/>
                <a:gd name="T28" fmla="*/ 212 w 299"/>
                <a:gd name="T29" fmla="*/ 204 h 309"/>
                <a:gd name="T30" fmla="*/ 185 w 299"/>
                <a:gd name="T31" fmla="*/ 216 h 309"/>
                <a:gd name="T32" fmla="*/ 167 w 299"/>
                <a:gd name="T33" fmla="*/ 232 h 309"/>
                <a:gd name="T34" fmla="*/ 157 w 299"/>
                <a:gd name="T35" fmla="*/ 241 h 309"/>
                <a:gd name="T36" fmla="*/ 143 w 299"/>
                <a:gd name="T37" fmla="*/ 244 h 309"/>
                <a:gd name="T38" fmla="*/ 126 w 299"/>
                <a:gd name="T39" fmla="*/ 275 h 309"/>
                <a:gd name="T40" fmla="*/ 121 w 299"/>
                <a:gd name="T41" fmla="*/ 291 h 309"/>
                <a:gd name="T42" fmla="*/ 115 w 299"/>
                <a:gd name="T43" fmla="*/ 306 h 309"/>
                <a:gd name="T44" fmla="*/ 108 w 299"/>
                <a:gd name="T45" fmla="*/ 300 h 309"/>
                <a:gd name="T46" fmla="*/ 99 w 299"/>
                <a:gd name="T47" fmla="*/ 302 h 309"/>
                <a:gd name="T48" fmla="*/ 82 w 299"/>
                <a:gd name="T49" fmla="*/ 307 h 309"/>
                <a:gd name="T50" fmla="*/ 75 w 299"/>
                <a:gd name="T51" fmla="*/ 306 h 309"/>
                <a:gd name="T52" fmla="*/ 70 w 299"/>
                <a:gd name="T53" fmla="*/ 294 h 309"/>
                <a:gd name="T54" fmla="*/ 64 w 299"/>
                <a:gd name="T55" fmla="*/ 294 h 309"/>
                <a:gd name="T56" fmla="*/ 68 w 299"/>
                <a:gd name="T57" fmla="*/ 282 h 309"/>
                <a:gd name="T58" fmla="*/ 59 w 299"/>
                <a:gd name="T59" fmla="*/ 267 h 309"/>
                <a:gd name="T60" fmla="*/ 51 w 299"/>
                <a:gd name="T61" fmla="*/ 262 h 309"/>
                <a:gd name="T62" fmla="*/ 41 w 299"/>
                <a:gd name="T63" fmla="*/ 268 h 309"/>
                <a:gd name="T64" fmla="*/ 28 w 299"/>
                <a:gd name="T65" fmla="*/ 271 h 309"/>
                <a:gd name="T66" fmla="*/ 20 w 299"/>
                <a:gd name="T67" fmla="*/ 265 h 309"/>
                <a:gd name="T68" fmla="*/ 12 w 299"/>
                <a:gd name="T69" fmla="*/ 267 h 309"/>
                <a:gd name="T70" fmla="*/ 12 w 299"/>
                <a:gd name="T71" fmla="*/ 253 h 309"/>
                <a:gd name="T72" fmla="*/ 4 w 299"/>
                <a:gd name="T73" fmla="*/ 240 h 309"/>
                <a:gd name="T74" fmla="*/ 0 w 299"/>
                <a:gd name="T75" fmla="*/ 215 h 3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299" h="309">
                  <a:moveTo>
                    <a:pt x="0" y="215"/>
                  </a:moveTo>
                  <a:lnTo>
                    <a:pt x="6" y="211"/>
                  </a:lnTo>
                  <a:lnTo>
                    <a:pt x="9" y="199"/>
                  </a:lnTo>
                  <a:lnTo>
                    <a:pt x="15" y="198"/>
                  </a:lnTo>
                  <a:lnTo>
                    <a:pt x="28" y="204"/>
                  </a:lnTo>
                  <a:lnTo>
                    <a:pt x="38" y="200"/>
                  </a:lnTo>
                  <a:lnTo>
                    <a:pt x="45" y="201"/>
                  </a:lnTo>
                  <a:lnTo>
                    <a:pt x="48" y="197"/>
                  </a:lnTo>
                  <a:lnTo>
                    <a:pt x="121" y="196"/>
                  </a:lnTo>
                  <a:lnTo>
                    <a:pt x="125" y="182"/>
                  </a:lnTo>
                  <a:lnTo>
                    <a:pt x="122" y="179"/>
                  </a:lnTo>
                  <a:lnTo>
                    <a:pt x="114" y="90"/>
                  </a:lnTo>
                  <a:lnTo>
                    <a:pt x="106" y="0"/>
                  </a:lnTo>
                  <a:lnTo>
                    <a:pt x="133" y="0"/>
                  </a:lnTo>
                  <a:lnTo>
                    <a:pt x="193" y="45"/>
                  </a:lnTo>
                  <a:lnTo>
                    <a:pt x="254" y="90"/>
                  </a:lnTo>
                  <a:lnTo>
                    <a:pt x="258" y="100"/>
                  </a:lnTo>
                  <a:lnTo>
                    <a:pt x="270" y="106"/>
                  </a:lnTo>
                  <a:lnTo>
                    <a:pt x="278" y="109"/>
                  </a:lnTo>
                  <a:lnTo>
                    <a:pt x="278" y="123"/>
                  </a:lnTo>
                  <a:lnTo>
                    <a:pt x="298" y="120"/>
                  </a:lnTo>
                  <a:lnTo>
                    <a:pt x="299" y="168"/>
                  </a:lnTo>
                  <a:lnTo>
                    <a:pt x="289" y="182"/>
                  </a:lnTo>
                  <a:lnTo>
                    <a:pt x="287" y="195"/>
                  </a:lnTo>
                  <a:lnTo>
                    <a:pt x="271" y="198"/>
                  </a:lnTo>
                  <a:lnTo>
                    <a:pt x="246" y="200"/>
                  </a:lnTo>
                  <a:lnTo>
                    <a:pt x="240" y="207"/>
                  </a:lnTo>
                  <a:lnTo>
                    <a:pt x="228" y="208"/>
                  </a:lnTo>
                  <a:lnTo>
                    <a:pt x="216" y="208"/>
                  </a:lnTo>
                  <a:lnTo>
                    <a:pt x="212" y="204"/>
                  </a:lnTo>
                  <a:lnTo>
                    <a:pt x="202" y="207"/>
                  </a:lnTo>
                  <a:lnTo>
                    <a:pt x="185" y="216"/>
                  </a:lnTo>
                  <a:lnTo>
                    <a:pt x="182" y="222"/>
                  </a:lnTo>
                  <a:lnTo>
                    <a:pt x="167" y="232"/>
                  </a:lnTo>
                  <a:lnTo>
                    <a:pt x="165" y="237"/>
                  </a:lnTo>
                  <a:lnTo>
                    <a:pt x="157" y="241"/>
                  </a:lnTo>
                  <a:lnTo>
                    <a:pt x="148" y="238"/>
                  </a:lnTo>
                  <a:lnTo>
                    <a:pt x="143" y="244"/>
                  </a:lnTo>
                  <a:lnTo>
                    <a:pt x="140" y="258"/>
                  </a:lnTo>
                  <a:lnTo>
                    <a:pt x="126" y="275"/>
                  </a:lnTo>
                  <a:lnTo>
                    <a:pt x="126" y="282"/>
                  </a:lnTo>
                  <a:lnTo>
                    <a:pt x="121" y="291"/>
                  </a:lnTo>
                  <a:lnTo>
                    <a:pt x="122" y="303"/>
                  </a:lnTo>
                  <a:lnTo>
                    <a:pt x="115" y="306"/>
                  </a:lnTo>
                  <a:lnTo>
                    <a:pt x="111" y="309"/>
                  </a:lnTo>
                  <a:lnTo>
                    <a:pt x="108" y="300"/>
                  </a:lnTo>
                  <a:lnTo>
                    <a:pt x="103" y="302"/>
                  </a:lnTo>
                  <a:lnTo>
                    <a:pt x="99" y="302"/>
                  </a:lnTo>
                  <a:lnTo>
                    <a:pt x="96" y="308"/>
                  </a:lnTo>
                  <a:lnTo>
                    <a:pt x="82" y="307"/>
                  </a:lnTo>
                  <a:lnTo>
                    <a:pt x="77" y="305"/>
                  </a:lnTo>
                  <a:lnTo>
                    <a:pt x="75" y="306"/>
                  </a:lnTo>
                  <a:lnTo>
                    <a:pt x="69" y="300"/>
                  </a:lnTo>
                  <a:lnTo>
                    <a:pt x="70" y="294"/>
                  </a:lnTo>
                  <a:lnTo>
                    <a:pt x="68" y="292"/>
                  </a:lnTo>
                  <a:lnTo>
                    <a:pt x="64" y="294"/>
                  </a:lnTo>
                  <a:lnTo>
                    <a:pt x="65" y="287"/>
                  </a:lnTo>
                  <a:lnTo>
                    <a:pt x="68" y="282"/>
                  </a:lnTo>
                  <a:lnTo>
                    <a:pt x="61" y="273"/>
                  </a:lnTo>
                  <a:lnTo>
                    <a:pt x="59" y="267"/>
                  </a:lnTo>
                  <a:lnTo>
                    <a:pt x="55" y="263"/>
                  </a:lnTo>
                  <a:lnTo>
                    <a:pt x="51" y="262"/>
                  </a:lnTo>
                  <a:lnTo>
                    <a:pt x="47" y="265"/>
                  </a:lnTo>
                  <a:lnTo>
                    <a:pt x="41" y="268"/>
                  </a:lnTo>
                  <a:lnTo>
                    <a:pt x="36" y="272"/>
                  </a:lnTo>
                  <a:lnTo>
                    <a:pt x="28" y="271"/>
                  </a:lnTo>
                  <a:lnTo>
                    <a:pt x="23" y="265"/>
                  </a:lnTo>
                  <a:lnTo>
                    <a:pt x="20" y="265"/>
                  </a:lnTo>
                  <a:lnTo>
                    <a:pt x="15" y="267"/>
                  </a:lnTo>
                  <a:lnTo>
                    <a:pt x="12" y="267"/>
                  </a:lnTo>
                  <a:lnTo>
                    <a:pt x="11" y="260"/>
                  </a:lnTo>
                  <a:lnTo>
                    <a:pt x="12" y="253"/>
                  </a:lnTo>
                  <a:lnTo>
                    <a:pt x="11" y="245"/>
                  </a:lnTo>
                  <a:lnTo>
                    <a:pt x="4" y="240"/>
                  </a:lnTo>
                  <a:lnTo>
                    <a:pt x="0" y="228"/>
                  </a:lnTo>
                  <a:lnTo>
                    <a:pt x="0" y="21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88" name="Freeform 87"/>
            <p:cNvSpPr>
              <a:spLocks/>
            </p:cNvSpPr>
            <p:nvPr/>
          </p:nvSpPr>
          <p:spPr bwMode="auto">
            <a:xfrm>
              <a:off x="5438073" y="2846309"/>
              <a:ext cx="51247" cy="52810"/>
            </a:xfrm>
            <a:custGeom>
              <a:avLst/>
              <a:gdLst>
                <a:gd name="T0" fmla="*/ 22 w 31"/>
                <a:gd name="T1" fmla="*/ 21 h 34"/>
                <a:gd name="T2" fmla="*/ 21 w 31"/>
                <a:gd name="T3" fmla="*/ 17 h 34"/>
                <a:gd name="T4" fmla="*/ 15 w 31"/>
                <a:gd name="T5" fmla="*/ 27 h 34"/>
                <a:gd name="T6" fmla="*/ 16 w 31"/>
                <a:gd name="T7" fmla="*/ 34 h 34"/>
                <a:gd name="T8" fmla="*/ 13 w 31"/>
                <a:gd name="T9" fmla="*/ 32 h 34"/>
                <a:gd name="T10" fmla="*/ 7 w 31"/>
                <a:gd name="T11" fmla="*/ 25 h 34"/>
                <a:gd name="T12" fmla="*/ 0 w 31"/>
                <a:gd name="T13" fmla="*/ 21 h 34"/>
                <a:gd name="T14" fmla="*/ 1 w 31"/>
                <a:gd name="T15" fmla="*/ 18 h 34"/>
                <a:gd name="T16" fmla="*/ 3 w 31"/>
                <a:gd name="T17" fmla="*/ 7 h 34"/>
                <a:gd name="T18" fmla="*/ 8 w 31"/>
                <a:gd name="T19" fmla="*/ 2 h 34"/>
                <a:gd name="T20" fmla="*/ 11 w 31"/>
                <a:gd name="T21" fmla="*/ 0 h 34"/>
                <a:gd name="T22" fmla="*/ 16 w 31"/>
                <a:gd name="T23" fmla="*/ 3 h 34"/>
                <a:gd name="T24" fmla="*/ 18 w 31"/>
                <a:gd name="T25" fmla="*/ 6 h 34"/>
                <a:gd name="T26" fmla="*/ 24 w 31"/>
                <a:gd name="T27" fmla="*/ 9 h 34"/>
                <a:gd name="T28" fmla="*/ 31 w 31"/>
                <a:gd name="T29" fmla="*/ 13 h 34"/>
                <a:gd name="T30" fmla="*/ 29 w 31"/>
                <a:gd name="T31" fmla="*/ 14 h 34"/>
                <a:gd name="T32" fmla="*/ 27 w 31"/>
                <a:gd name="T33" fmla="*/ 19 h 34"/>
                <a:gd name="T34" fmla="*/ 22 w 31"/>
                <a:gd name="T35" fmla="*/ 21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1" h="34">
                  <a:moveTo>
                    <a:pt x="22" y="21"/>
                  </a:moveTo>
                  <a:lnTo>
                    <a:pt x="21" y="17"/>
                  </a:lnTo>
                  <a:lnTo>
                    <a:pt x="15" y="27"/>
                  </a:lnTo>
                  <a:lnTo>
                    <a:pt x="16" y="34"/>
                  </a:lnTo>
                  <a:lnTo>
                    <a:pt x="13" y="32"/>
                  </a:lnTo>
                  <a:lnTo>
                    <a:pt x="7" y="25"/>
                  </a:lnTo>
                  <a:lnTo>
                    <a:pt x="0" y="21"/>
                  </a:lnTo>
                  <a:lnTo>
                    <a:pt x="1" y="18"/>
                  </a:lnTo>
                  <a:lnTo>
                    <a:pt x="3" y="7"/>
                  </a:lnTo>
                  <a:lnTo>
                    <a:pt x="8" y="2"/>
                  </a:lnTo>
                  <a:lnTo>
                    <a:pt x="11" y="0"/>
                  </a:lnTo>
                  <a:lnTo>
                    <a:pt x="16" y="3"/>
                  </a:lnTo>
                  <a:lnTo>
                    <a:pt x="18" y="6"/>
                  </a:lnTo>
                  <a:lnTo>
                    <a:pt x="24" y="9"/>
                  </a:lnTo>
                  <a:lnTo>
                    <a:pt x="31" y="13"/>
                  </a:lnTo>
                  <a:lnTo>
                    <a:pt x="29" y="14"/>
                  </a:lnTo>
                  <a:lnTo>
                    <a:pt x="27" y="19"/>
                  </a:lnTo>
                  <a:lnTo>
                    <a:pt x="22" y="21"/>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89" name="Freeform 88"/>
            <p:cNvSpPr>
              <a:spLocks/>
            </p:cNvSpPr>
            <p:nvPr/>
          </p:nvSpPr>
          <p:spPr bwMode="auto">
            <a:xfrm>
              <a:off x="5836481" y="4581299"/>
              <a:ext cx="319057" cy="529662"/>
            </a:xfrm>
            <a:custGeom>
              <a:avLst/>
              <a:gdLst>
                <a:gd name="T0" fmla="*/ 96 w 193"/>
                <a:gd name="T1" fmla="*/ 23 h 341"/>
                <a:gd name="T2" fmla="*/ 122 w 193"/>
                <a:gd name="T3" fmla="*/ 26 h 341"/>
                <a:gd name="T4" fmla="*/ 142 w 193"/>
                <a:gd name="T5" fmla="*/ 20 h 341"/>
                <a:gd name="T6" fmla="*/ 173 w 193"/>
                <a:gd name="T7" fmla="*/ 12 h 341"/>
                <a:gd name="T8" fmla="*/ 190 w 193"/>
                <a:gd name="T9" fmla="*/ 9 h 341"/>
                <a:gd name="T10" fmla="*/ 191 w 193"/>
                <a:gd name="T11" fmla="*/ 48 h 341"/>
                <a:gd name="T12" fmla="*/ 193 w 193"/>
                <a:gd name="T13" fmla="*/ 91 h 341"/>
                <a:gd name="T14" fmla="*/ 179 w 193"/>
                <a:gd name="T15" fmla="*/ 120 h 341"/>
                <a:gd name="T16" fmla="*/ 150 w 193"/>
                <a:gd name="T17" fmla="*/ 141 h 341"/>
                <a:gd name="T18" fmla="*/ 107 w 193"/>
                <a:gd name="T19" fmla="*/ 173 h 341"/>
                <a:gd name="T20" fmla="*/ 86 w 193"/>
                <a:gd name="T21" fmla="*/ 192 h 341"/>
                <a:gd name="T22" fmla="*/ 76 w 193"/>
                <a:gd name="T23" fmla="*/ 211 h 341"/>
                <a:gd name="T24" fmla="*/ 87 w 193"/>
                <a:gd name="T25" fmla="*/ 239 h 341"/>
                <a:gd name="T26" fmla="*/ 90 w 193"/>
                <a:gd name="T27" fmla="*/ 244 h 341"/>
                <a:gd name="T28" fmla="*/ 84 w 193"/>
                <a:gd name="T29" fmla="*/ 274 h 341"/>
                <a:gd name="T30" fmla="*/ 85 w 193"/>
                <a:gd name="T31" fmla="*/ 287 h 341"/>
                <a:gd name="T32" fmla="*/ 62 w 193"/>
                <a:gd name="T33" fmla="*/ 301 h 341"/>
                <a:gd name="T34" fmla="*/ 31 w 193"/>
                <a:gd name="T35" fmla="*/ 320 h 341"/>
                <a:gd name="T36" fmla="*/ 36 w 193"/>
                <a:gd name="T37" fmla="*/ 330 h 341"/>
                <a:gd name="T38" fmla="*/ 20 w 193"/>
                <a:gd name="T39" fmla="*/ 341 h 341"/>
                <a:gd name="T40" fmla="*/ 18 w 193"/>
                <a:gd name="T41" fmla="*/ 322 h 341"/>
                <a:gd name="T42" fmla="*/ 21 w 193"/>
                <a:gd name="T43" fmla="*/ 292 h 341"/>
                <a:gd name="T44" fmla="*/ 11 w 193"/>
                <a:gd name="T45" fmla="*/ 248 h 341"/>
                <a:gd name="T46" fmla="*/ 37 w 193"/>
                <a:gd name="T47" fmla="*/ 209 h 341"/>
                <a:gd name="T48" fmla="*/ 42 w 193"/>
                <a:gd name="T49" fmla="*/ 195 h 341"/>
                <a:gd name="T50" fmla="*/ 41 w 193"/>
                <a:gd name="T51" fmla="*/ 173 h 341"/>
                <a:gd name="T52" fmla="*/ 47 w 193"/>
                <a:gd name="T53" fmla="*/ 133 h 341"/>
                <a:gd name="T54" fmla="*/ 29 w 193"/>
                <a:gd name="T55" fmla="*/ 124 h 341"/>
                <a:gd name="T56" fmla="*/ 17 w 193"/>
                <a:gd name="T57" fmla="*/ 115 h 341"/>
                <a:gd name="T58" fmla="*/ 1 w 193"/>
                <a:gd name="T59" fmla="*/ 108 h 341"/>
                <a:gd name="T60" fmla="*/ 56 w 193"/>
                <a:gd name="T61" fmla="*/ 76 h 341"/>
                <a:gd name="T62" fmla="*/ 71 w 193"/>
                <a:gd name="T63" fmla="*/ 84 h 341"/>
                <a:gd name="T64" fmla="*/ 79 w 193"/>
                <a:gd name="T65" fmla="*/ 97 h 341"/>
                <a:gd name="T66" fmla="*/ 75 w 193"/>
                <a:gd name="T67" fmla="*/ 122 h 341"/>
                <a:gd name="T68" fmla="*/ 92 w 193"/>
                <a:gd name="T69" fmla="*/ 120 h 341"/>
                <a:gd name="T70" fmla="*/ 100 w 193"/>
                <a:gd name="T71" fmla="*/ 89 h 341"/>
                <a:gd name="T72" fmla="*/ 87 w 193"/>
                <a:gd name="T73" fmla="*/ 67 h 341"/>
                <a:gd name="T74" fmla="*/ 76 w 193"/>
                <a:gd name="T75" fmla="*/ 40 h 3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93" h="341">
                  <a:moveTo>
                    <a:pt x="82" y="25"/>
                  </a:moveTo>
                  <a:lnTo>
                    <a:pt x="96" y="23"/>
                  </a:lnTo>
                  <a:lnTo>
                    <a:pt x="117" y="29"/>
                  </a:lnTo>
                  <a:lnTo>
                    <a:pt x="122" y="26"/>
                  </a:lnTo>
                  <a:lnTo>
                    <a:pt x="135" y="26"/>
                  </a:lnTo>
                  <a:lnTo>
                    <a:pt x="142" y="20"/>
                  </a:lnTo>
                  <a:lnTo>
                    <a:pt x="153" y="20"/>
                  </a:lnTo>
                  <a:lnTo>
                    <a:pt x="173" y="12"/>
                  </a:lnTo>
                  <a:lnTo>
                    <a:pt x="188" y="0"/>
                  </a:lnTo>
                  <a:lnTo>
                    <a:pt x="190" y="9"/>
                  </a:lnTo>
                  <a:lnTo>
                    <a:pt x="189" y="30"/>
                  </a:lnTo>
                  <a:lnTo>
                    <a:pt x="191" y="48"/>
                  </a:lnTo>
                  <a:lnTo>
                    <a:pt x="190" y="81"/>
                  </a:lnTo>
                  <a:lnTo>
                    <a:pt x="193" y="91"/>
                  </a:lnTo>
                  <a:lnTo>
                    <a:pt x="186" y="105"/>
                  </a:lnTo>
                  <a:lnTo>
                    <a:pt x="179" y="120"/>
                  </a:lnTo>
                  <a:lnTo>
                    <a:pt x="166" y="133"/>
                  </a:lnTo>
                  <a:lnTo>
                    <a:pt x="150" y="141"/>
                  </a:lnTo>
                  <a:lnTo>
                    <a:pt x="129" y="151"/>
                  </a:lnTo>
                  <a:lnTo>
                    <a:pt x="107" y="173"/>
                  </a:lnTo>
                  <a:lnTo>
                    <a:pt x="100" y="177"/>
                  </a:lnTo>
                  <a:lnTo>
                    <a:pt x="86" y="192"/>
                  </a:lnTo>
                  <a:lnTo>
                    <a:pt x="79" y="196"/>
                  </a:lnTo>
                  <a:lnTo>
                    <a:pt x="76" y="211"/>
                  </a:lnTo>
                  <a:lnTo>
                    <a:pt x="84" y="227"/>
                  </a:lnTo>
                  <a:lnTo>
                    <a:pt x="87" y="239"/>
                  </a:lnTo>
                  <a:lnTo>
                    <a:pt x="86" y="245"/>
                  </a:lnTo>
                  <a:lnTo>
                    <a:pt x="90" y="244"/>
                  </a:lnTo>
                  <a:lnTo>
                    <a:pt x="88" y="265"/>
                  </a:lnTo>
                  <a:lnTo>
                    <a:pt x="84" y="274"/>
                  </a:lnTo>
                  <a:lnTo>
                    <a:pt x="88" y="278"/>
                  </a:lnTo>
                  <a:lnTo>
                    <a:pt x="85" y="287"/>
                  </a:lnTo>
                  <a:lnTo>
                    <a:pt x="77" y="294"/>
                  </a:lnTo>
                  <a:lnTo>
                    <a:pt x="62" y="301"/>
                  </a:lnTo>
                  <a:lnTo>
                    <a:pt x="39" y="312"/>
                  </a:lnTo>
                  <a:lnTo>
                    <a:pt x="31" y="320"/>
                  </a:lnTo>
                  <a:lnTo>
                    <a:pt x="32" y="329"/>
                  </a:lnTo>
                  <a:lnTo>
                    <a:pt x="36" y="330"/>
                  </a:lnTo>
                  <a:lnTo>
                    <a:pt x="34" y="341"/>
                  </a:lnTo>
                  <a:lnTo>
                    <a:pt x="20" y="341"/>
                  </a:lnTo>
                  <a:lnTo>
                    <a:pt x="20" y="332"/>
                  </a:lnTo>
                  <a:lnTo>
                    <a:pt x="18" y="322"/>
                  </a:lnTo>
                  <a:lnTo>
                    <a:pt x="17" y="315"/>
                  </a:lnTo>
                  <a:lnTo>
                    <a:pt x="21" y="292"/>
                  </a:lnTo>
                  <a:lnTo>
                    <a:pt x="18" y="277"/>
                  </a:lnTo>
                  <a:lnTo>
                    <a:pt x="11" y="248"/>
                  </a:lnTo>
                  <a:lnTo>
                    <a:pt x="31" y="224"/>
                  </a:lnTo>
                  <a:lnTo>
                    <a:pt x="37" y="209"/>
                  </a:lnTo>
                  <a:lnTo>
                    <a:pt x="39" y="207"/>
                  </a:lnTo>
                  <a:lnTo>
                    <a:pt x="42" y="195"/>
                  </a:lnTo>
                  <a:lnTo>
                    <a:pt x="40" y="189"/>
                  </a:lnTo>
                  <a:lnTo>
                    <a:pt x="41" y="173"/>
                  </a:lnTo>
                  <a:lnTo>
                    <a:pt x="46" y="159"/>
                  </a:lnTo>
                  <a:lnTo>
                    <a:pt x="47" y="133"/>
                  </a:lnTo>
                  <a:lnTo>
                    <a:pt x="38" y="126"/>
                  </a:lnTo>
                  <a:lnTo>
                    <a:pt x="29" y="124"/>
                  </a:lnTo>
                  <a:lnTo>
                    <a:pt x="25" y="119"/>
                  </a:lnTo>
                  <a:lnTo>
                    <a:pt x="17" y="115"/>
                  </a:lnTo>
                  <a:lnTo>
                    <a:pt x="2" y="115"/>
                  </a:lnTo>
                  <a:lnTo>
                    <a:pt x="1" y="108"/>
                  </a:lnTo>
                  <a:lnTo>
                    <a:pt x="0" y="93"/>
                  </a:lnTo>
                  <a:lnTo>
                    <a:pt x="56" y="76"/>
                  </a:lnTo>
                  <a:lnTo>
                    <a:pt x="66" y="86"/>
                  </a:lnTo>
                  <a:lnTo>
                    <a:pt x="71" y="84"/>
                  </a:lnTo>
                  <a:lnTo>
                    <a:pt x="78" y="89"/>
                  </a:lnTo>
                  <a:lnTo>
                    <a:pt x="79" y="97"/>
                  </a:lnTo>
                  <a:lnTo>
                    <a:pt x="74" y="107"/>
                  </a:lnTo>
                  <a:lnTo>
                    <a:pt x="75" y="122"/>
                  </a:lnTo>
                  <a:lnTo>
                    <a:pt x="86" y="134"/>
                  </a:lnTo>
                  <a:lnTo>
                    <a:pt x="92" y="120"/>
                  </a:lnTo>
                  <a:lnTo>
                    <a:pt x="100" y="116"/>
                  </a:lnTo>
                  <a:lnTo>
                    <a:pt x="100" y="89"/>
                  </a:lnTo>
                  <a:lnTo>
                    <a:pt x="93" y="74"/>
                  </a:lnTo>
                  <a:lnTo>
                    <a:pt x="87" y="67"/>
                  </a:lnTo>
                  <a:lnTo>
                    <a:pt x="80" y="68"/>
                  </a:lnTo>
                  <a:lnTo>
                    <a:pt x="76" y="40"/>
                  </a:lnTo>
                  <a:lnTo>
                    <a:pt x="82" y="2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90" name="Freeform 89"/>
            <p:cNvSpPr>
              <a:spLocks/>
            </p:cNvSpPr>
            <p:nvPr/>
          </p:nvSpPr>
          <p:spPr bwMode="auto">
            <a:xfrm>
              <a:off x="4419737" y="3363544"/>
              <a:ext cx="362040" cy="413167"/>
            </a:xfrm>
            <a:custGeom>
              <a:avLst/>
              <a:gdLst>
                <a:gd name="T0" fmla="*/ 86 w 219"/>
                <a:gd name="T1" fmla="*/ 266 h 266"/>
                <a:gd name="T2" fmla="*/ 74 w 219"/>
                <a:gd name="T3" fmla="*/ 251 h 266"/>
                <a:gd name="T4" fmla="*/ 63 w 219"/>
                <a:gd name="T5" fmla="*/ 236 h 266"/>
                <a:gd name="T6" fmla="*/ 51 w 219"/>
                <a:gd name="T7" fmla="*/ 231 h 266"/>
                <a:gd name="T8" fmla="*/ 43 w 219"/>
                <a:gd name="T9" fmla="*/ 225 h 266"/>
                <a:gd name="T10" fmla="*/ 33 w 219"/>
                <a:gd name="T11" fmla="*/ 225 h 266"/>
                <a:gd name="T12" fmla="*/ 24 w 219"/>
                <a:gd name="T13" fmla="*/ 229 h 266"/>
                <a:gd name="T14" fmla="*/ 15 w 219"/>
                <a:gd name="T15" fmla="*/ 227 h 266"/>
                <a:gd name="T16" fmla="*/ 8 w 219"/>
                <a:gd name="T17" fmla="*/ 234 h 266"/>
                <a:gd name="T18" fmla="*/ 7 w 219"/>
                <a:gd name="T19" fmla="*/ 223 h 266"/>
                <a:gd name="T20" fmla="*/ 12 w 219"/>
                <a:gd name="T21" fmla="*/ 213 h 266"/>
                <a:gd name="T22" fmla="*/ 15 w 219"/>
                <a:gd name="T23" fmla="*/ 193 h 266"/>
                <a:gd name="T24" fmla="*/ 13 w 219"/>
                <a:gd name="T25" fmla="*/ 173 h 266"/>
                <a:gd name="T26" fmla="*/ 11 w 219"/>
                <a:gd name="T27" fmla="*/ 162 h 266"/>
                <a:gd name="T28" fmla="*/ 14 w 219"/>
                <a:gd name="T29" fmla="*/ 152 h 266"/>
                <a:gd name="T30" fmla="*/ 9 w 219"/>
                <a:gd name="T31" fmla="*/ 142 h 266"/>
                <a:gd name="T32" fmla="*/ 0 w 219"/>
                <a:gd name="T33" fmla="*/ 133 h 266"/>
                <a:gd name="T34" fmla="*/ 4 w 219"/>
                <a:gd name="T35" fmla="*/ 126 h 266"/>
                <a:gd name="T36" fmla="*/ 75 w 219"/>
                <a:gd name="T37" fmla="*/ 126 h 266"/>
                <a:gd name="T38" fmla="*/ 72 w 219"/>
                <a:gd name="T39" fmla="*/ 96 h 266"/>
                <a:gd name="T40" fmla="*/ 77 w 219"/>
                <a:gd name="T41" fmla="*/ 86 h 266"/>
                <a:gd name="T42" fmla="*/ 93 w 219"/>
                <a:gd name="T43" fmla="*/ 84 h 266"/>
                <a:gd name="T44" fmla="*/ 94 w 219"/>
                <a:gd name="T45" fmla="*/ 31 h 266"/>
                <a:gd name="T46" fmla="*/ 153 w 219"/>
                <a:gd name="T47" fmla="*/ 32 h 266"/>
                <a:gd name="T48" fmla="*/ 153 w 219"/>
                <a:gd name="T49" fmla="*/ 0 h 266"/>
                <a:gd name="T50" fmla="*/ 219 w 219"/>
                <a:gd name="T51" fmla="*/ 51 h 266"/>
                <a:gd name="T52" fmla="*/ 192 w 219"/>
                <a:gd name="T53" fmla="*/ 51 h 266"/>
                <a:gd name="T54" fmla="*/ 200 w 219"/>
                <a:gd name="T55" fmla="*/ 141 h 266"/>
                <a:gd name="T56" fmla="*/ 208 w 219"/>
                <a:gd name="T57" fmla="*/ 230 h 266"/>
                <a:gd name="T58" fmla="*/ 211 w 219"/>
                <a:gd name="T59" fmla="*/ 233 h 266"/>
                <a:gd name="T60" fmla="*/ 207 w 219"/>
                <a:gd name="T61" fmla="*/ 247 h 266"/>
                <a:gd name="T62" fmla="*/ 134 w 219"/>
                <a:gd name="T63" fmla="*/ 248 h 266"/>
                <a:gd name="T64" fmla="*/ 131 w 219"/>
                <a:gd name="T65" fmla="*/ 252 h 266"/>
                <a:gd name="T66" fmla="*/ 124 w 219"/>
                <a:gd name="T67" fmla="*/ 251 h 266"/>
                <a:gd name="T68" fmla="*/ 114 w 219"/>
                <a:gd name="T69" fmla="*/ 255 h 266"/>
                <a:gd name="T70" fmla="*/ 101 w 219"/>
                <a:gd name="T71" fmla="*/ 249 h 266"/>
                <a:gd name="T72" fmla="*/ 95 w 219"/>
                <a:gd name="T73" fmla="*/ 250 h 266"/>
                <a:gd name="T74" fmla="*/ 92 w 219"/>
                <a:gd name="T75" fmla="*/ 262 h 266"/>
                <a:gd name="T76" fmla="*/ 86 w 219"/>
                <a:gd name="T77" fmla="*/ 266 h 2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219" h="266">
                  <a:moveTo>
                    <a:pt x="86" y="266"/>
                  </a:moveTo>
                  <a:lnTo>
                    <a:pt x="74" y="251"/>
                  </a:lnTo>
                  <a:lnTo>
                    <a:pt x="63" y="236"/>
                  </a:lnTo>
                  <a:lnTo>
                    <a:pt x="51" y="231"/>
                  </a:lnTo>
                  <a:lnTo>
                    <a:pt x="43" y="225"/>
                  </a:lnTo>
                  <a:lnTo>
                    <a:pt x="33" y="225"/>
                  </a:lnTo>
                  <a:lnTo>
                    <a:pt x="24" y="229"/>
                  </a:lnTo>
                  <a:lnTo>
                    <a:pt x="15" y="227"/>
                  </a:lnTo>
                  <a:lnTo>
                    <a:pt x="8" y="234"/>
                  </a:lnTo>
                  <a:lnTo>
                    <a:pt x="7" y="223"/>
                  </a:lnTo>
                  <a:lnTo>
                    <a:pt x="12" y="213"/>
                  </a:lnTo>
                  <a:lnTo>
                    <a:pt x="15" y="193"/>
                  </a:lnTo>
                  <a:lnTo>
                    <a:pt x="13" y="173"/>
                  </a:lnTo>
                  <a:lnTo>
                    <a:pt x="11" y="162"/>
                  </a:lnTo>
                  <a:lnTo>
                    <a:pt x="14" y="152"/>
                  </a:lnTo>
                  <a:lnTo>
                    <a:pt x="9" y="142"/>
                  </a:lnTo>
                  <a:lnTo>
                    <a:pt x="0" y="133"/>
                  </a:lnTo>
                  <a:lnTo>
                    <a:pt x="4" y="126"/>
                  </a:lnTo>
                  <a:lnTo>
                    <a:pt x="75" y="126"/>
                  </a:lnTo>
                  <a:lnTo>
                    <a:pt x="72" y="96"/>
                  </a:lnTo>
                  <a:lnTo>
                    <a:pt x="77" y="86"/>
                  </a:lnTo>
                  <a:lnTo>
                    <a:pt x="93" y="84"/>
                  </a:lnTo>
                  <a:lnTo>
                    <a:pt x="94" y="31"/>
                  </a:lnTo>
                  <a:lnTo>
                    <a:pt x="153" y="32"/>
                  </a:lnTo>
                  <a:lnTo>
                    <a:pt x="153" y="0"/>
                  </a:lnTo>
                  <a:lnTo>
                    <a:pt x="219" y="51"/>
                  </a:lnTo>
                  <a:lnTo>
                    <a:pt x="192" y="51"/>
                  </a:lnTo>
                  <a:lnTo>
                    <a:pt x="200" y="141"/>
                  </a:lnTo>
                  <a:lnTo>
                    <a:pt x="208" y="230"/>
                  </a:lnTo>
                  <a:lnTo>
                    <a:pt x="211" y="233"/>
                  </a:lnTo>
                  <a:lnTo>
                    <a:pt x="207" y="247"/>
                  </a:lnTo>
                  <a:lnTo>
                    <a:pt x="134" y="248"/>
                  </a:lnTo>
                  <a:lnTo>
                    <a:pt x="131" y="252"/>
                  </a:lnTo>
                  <a:lnTo>
                    <a:pt x="124" y="251"/>
                  </a:lnTo>
                  <a:lnTo>
                    <a:pt x="114" y="255"/>
                  </a:lnTo>
                  <a:lnTo>
                    <a:pt x="101" y="249"/>
                  </a:lnTo>
                  <a:lnTo>
                    <a:pt x="95" y="250"/>
                  </a:lnTo>
                  <a:lnTo>
                    <a:pt x="92" y="262"/>
                  </a:lnTo>
                  <a:lnTo>
                    <a:pt x="86" y="266"/>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91" name="Freeform 90"/>
            <p:cNvSpPr>
              <a:spLocks/>
            </p:cNvSpPr>
            <p:nvPr/>
          </p:nvSpPr>
          <p:spPr bwMode="auto">
            <a:xfrm>
              <a:off x="5912526" y="4545575"/>
              <a:ext cx="89270" cy="243862"/>
            </a:xfrm>
            <a:custGeom>
              <a:avLst/>
              <a:gdLst>
                <a:gd name="T0" fmla="*/ 36 w 54"/>
                <a:gd name="T1" fmla="*/ 48 h 157"/>
                <a:gd name="T2" fmla="*/ 30 w 54"/>
                <a:gd name="T3" fmla="*/ 63 h 157"/>
                <a:gd name="T4" fmla="*/ 34 w 54"/>
                <a:gd name="T5" fmla="*/ 91 h 157"/>
                <a:gd name="T6" fmla="*/ 41 w 54"/>
                <a:gd name="T7" fmla="*/ 90 h 157"/>
                <a:gd name="T8" fmla="*/ 47 w 54"/>
                <a:gd name="T9" fmla="*/ 97 h 157"/>
                <a:gd name="T10" fmla="*/ 54 w 54"/>
                <a:gd name="T11" fmla="*/ 112 h 157"/>
                <a:gd name="T12" fmla="*/ 54 w 54"/>
                <a:gd name="T13" fmla="*/ 139 h 157"/>
                <a:gd name="T14" fmla="*/ 46 w 54"/>
                <a:gd name="T15" fmla="*/ 143 h 157"/>
                <a:gd name="T16" fmla="*/ 40 w 54"/>
                <a:gd name="T17" fmla="*/ 157 h 157"/>
                <a:gd name="T18" fmla="*/ 29 w 54"/>
                <a:gd name="T19" fmla="*/ 145 h 157"/>
                <a:gd name="T20" fmla="*/ 28 w 54"/>
                <a:gd name="T21" fmla="*/ 130 h 157"/>
                <a:gd name="T22" fmla="*/ 33 w 54"/>
                <a:gd name="T23" fmla="*/ 120 h 157"/>
                <a:gd name="T24" fmla="*/ 32 w 54"/>
                <a:gd name="T25" fmla="*/ 112 h 157"/>
                <a:gd name="T26" fmla="*/ 25 w 54"/>
                <a:gd name="T27" fmla="*/ 107 h 157"/>
                <a:gd name="T28" fmla="*/ 20 w 54"/>
                <a:gd name="T29" fmla="*/ 109 h 157"/>
                <a:gd name="T30" fmla="*/ 10 w 54"/>
                <a:gd name="T31" fmla="*/ 99 h 157"/>
                <a:gd name="T32" fmla="*/ 0 w 54"/>
                <a:gd name="T33" fmla="*/ 93 h 157"/>
                <a:gd name="T34" fmla="*/ 6 w 54"/>
                <a:gd name="T35" fmla="*/ 74 h 157"/>
                <a:gd name="T36" fmla="*/ 12 w 54"/>
                <a:gd name="T37" fmla="*/ 67 h 157"/>
                <a:gd name="T38" fmla="*/ 9 w 54"/>
                <a:gd name="T39" fmla="*/ 50 h 157"/>
                <a:gd name="T40" fmla="*/ 13 w 54"/>
                <a:gd name="T41" fmla="*/ 33 h 157"/>
                <a:gd name="T42" fmla="*/ 17 w 54"/>
                <a:gd name="T43" fmla="*/ 27 h 157"/>
                <a:gd name="T44" fmla="*/ 13 w 54"/>
                <a:gd name="T45" fmla="*/ 10 h 157"/>
                <a:gd name="T46" fmla="*/ 4 w 54"/>
                <a:gd name="T47" fmla="*/ 0 h 157"/>
                <a:gd name="T48" fmla="*/ 22 w 54"/>
                <a:gd name="T49" fmla="*/ 4 h 157"/>
                <a:gd name="T50" fmla="*/ 25 w 54"/>
                <a:gd name="T51" fmla="*/ 10 h 157"/>
                <a:gd name="T52" fmla="*/ 32 w 54"/>
                <a:gd name="T53" fmla="*/ 20 h 157"/>
                <a:gd name="T54" fmla="*/ 36 w 54"/>
                <a:gd name="T55" fmla="*/ 48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54" h="157">
                  <a:moveTo>
                    <a:pt x="36" y="48"/>
                  </a:moveTo>
                  <a:lnTo>
                    <a:pt x="30" y="63"/>
                  </a:lnTo>
                  <a:lnTo>
                    <a:pt x="34" y="91"/>
                  </a:lnTo>
                  <a:lnTo>
                    <a:pt x="41" y="90"/>
                  </a:lnTo>
                  <a:lnTo>
                    <a:pt x="47" y="97"/>
                  </a:lnTo>
                  <a:lnTo>
                    <a:pt x="54" y="112"/>
                  </a:lnTo>
                  <a:lnTo>
                    <a:pt x="54" y="139"/>
                  </a:lnTo>
                  <a:lnTo>
                    <a:pt x="46" y="143"/>
                  </a:lnTo>
                  <a:lnTo>
                    <a:pt x="40" y="157"/>
                  </a:lnTo>
                  <a:lnTo>
                    <a:pt x="29" y="145"/>
                  </a:lnTo>
                  <a:lnTo>
                    <a:pt x="28" y="130"/>
                  </a:lnTo>
                  <a:lnTo>
                    <a:pt x="33" y="120"/>
                  </a:lnTo>
                  <a:lnTo>
                    <a:pt x="32" y="112"/>
                  </a:lnTo>
                  <a:lnTo>
                    <a:pt x="25" y="107"/>
                  </a:lnTo>
                  <a:lnTo>
                    <a:pt x="20" y="109"/>
                  </a:lnTo>
                  <a:lnTo>
                    <a:pt x="10" y="99"/>
                  </a:lnTo>
                  <a:lnTo>
                    <a:pt x="0" y="93"/>
                  </a:lnTo>
                  <a:lnTo>
                    <a:pt x="6" y="74"/>
                  </a:lnTo>
                  <a:lnTo>
                    <a:pt x="12" y="67"/>
                  </a:lnTo>
                  <a:lnTo>
                    <a:pt x="9" y="50"/>
                  </a:lnTo>
                  <a:lnTo>
                    <a:pt x="13" y="33"/>
                  </a:lnTo>
                  <a:lnTo>
                    <a:pt x="17" y="27"/>
                  </a:lnTo>
                  <a:lnTo>
                    <a:pt x="13" y="10"/>
                  </a:lnTo>
                  <a:lnTo>
                    <a:pt x="4" y="0"/>
                  </a:lnTo>
                  <a:lnTo>
                    <a:pt x="22" y="4"/>
                  </a:lnTo>
                  <a:lnTo>
                    <a:pt x="25" y="10"/>
                  </a:lnTo>
                  <a:lnTo>
                    <a:pt x="32" y="20"/>
                  </a:lnTo>
                  <a:lnTo>
                    <a:pt x="36" y="48"/>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92" name="Freeform 91"/>
            <p:cNvSpPr>
              <a:spLocks/>
            </p:cNvSpPr>
            <p:nvPr/>
          </p:nvSpPr>
          <p:spPr bwMode="auto">
            <a:xfrm>
              <a:off x="5279370" y="4794096"/>
              <a:ext cx="400061" cy="391421"/>
            </a:xfrm>
            <a:custGeom>
              <a:avLst/>
              <a:gdLst>
                <a:gd name="T0" fmla="*/ 76 w 242"/>
                <a:gd name="T1" fmla="*/ 242 h 252"/>
                <a:gd name="T2" fmla="*/ 64 w 242"/>
                <a:gd name="T3" fmla="*/ 226 h 252"/>
                <a:gd name="T4" fmla="*/ 58 w 242"/>
                <a:gd name="T5" fmla="*/ 211 h 252"/>
                <a:gd name="T6" fmla="*/ 54 w 242"/>
                <a:gd name="T7" fmla="*/ 191 h 252"/>
                <a:gd name="T8" fmla="*/ 50 w 242"/>
                <a:gd name="T9" fmla="*/ 176 h 252"/>
                <a:gd name="T10" fmla="*/ 45 w 242"/>
                <a:gd name="T11" fmla="*/ 144 h 252"/>
                <a:gd name="T12" fmla="*/ 46 w 242"/>
                <a:gd name="T13" fmla="*/ 119 h 252"/>
                <a:gd name="T14" fmla="*/ 44 w 242"/>
                <a:gd name="T15" fmla="*/ 108 h 252"/>
                <a:gd name="T16" fmla="*/ 37 w 242"/>
                <a:gd name="T17" fmla="*/ 99 h 252"/>
                <a:gd name="T18" fmla="*/ 28 w 242"/>
                <a:gd name="T19" fmla="*/ 82 h 252"/>
                <a:gd name="T20" fmla="*/ 19 w 242"/>
                <a:gd name="T21" fmla="*/ 57 h 252"/>
                <a:gd name="T22" fmla="*/ 15 w 242"/>
                <a:gd name="T23" fmla="*/ 44 h 252"/>
                <a:gd name="T24" fmla="*/ 1 w 242"/>
                <a:gd name="T25" fmla="*/ 24 h 252"/>
                <a:gd name="T26" fmla="*/ 0 w 242"/>
                <a:gd name="T27" fmla="*/ 8 h 252"/>
                <a:gd name="T28" fmla="*/ 9 w 242"/>
                <a:gd name="T29" fmla="*/ 4 h 252"/>
                <a:gd name="T30" fmla="*/ 20 w 242"/>
                <a:gd name="T31" fmla="*/ 0 h 252"/>
                <a:gd name="T32" fmla="*/ 32 w 242"/>
                <a:gd name="T33" fmla="*/ 1 h 252"/>
                <a:gd name="T34" fmla="*/ 42 w 242"/>
                <a:gd name="T35" fmla="*/ 10 h 252"/>
                <a:gd name="T36" fmla="*/ 45 w 242"/>
                <a:gd name="T37" fmla="*/ 9 h 252"/>
                <a:gd name="T38" fmla="*/ 119 w 242"/>
                <a:gd name="T39" fmla="*/ 8 h 252"/>
                <a:gd name="T40" fmla="*/ 131 w 242"/>
                <a:gd name="T41" fmla="*/ 18 h 252"/>
                <a:gd name="T42" fmla="*/ 175 w 242"/>
                <a:gd name="T43" fmla="*/ 21 h 252"/>
                <a:gd name="T44" fmla="*/ 208 w 242"/>
                <a:gd name="T45" fmla="*/ 13 h 252"/>
                <a:gd name="T46" fmla="*/ 223 w 242"/>
                <a:gd name="T47" fmla="*/ 8 h 252"/>
                <a:gd name="T48" fmla="*/ 235 w 242"/>
                <a:gd name="T49" fmla="*/ 9 h 252"/>
                <a:gd name="T50" fmla="*/ 242 w 242"/>
                <a:gd name="T51" fmla="*/ 14 h 252"/>
                <a:gd name="T52" fmla="*/ 242 w 242"/>
                <a:gd name="T53" fmla="*/ 15 h 252"/>
                <a:gd name="T54" fmla="*/ 232 w 242"/>
                <a:gd name="T55" fmla="*/ 20 h 252"/>
                <a:gd name="T56" fmla="*/ 226 w 242"/>
                <a:gd name="T57" fmla="*/ 20 h 252"/>
                <a:gd name="T58" fmla="*/ 214 w 242"/>
                <a:gd name="T59" fmla="*/ 28 h 252"/>
                <a:gd name="T60" fmla="*/ 208 w 242"/>
                <a:gd name="T61" fmla="*/ 20 h 252"/>
                <a:gd name="T62" fmla="*/ 179 w 242"/>
                <a:gd name="T63" fmla="*/ 27 h 252"/>
                <a:gd name="T64" fmla="*/ 166 w 242"/>
                <a:gd name="T65" fmla="*/ 28 h 252"/>
                <a:gd name="T66" fmla="*/ 163 w 242"/>
                <a:gd name="T67" fmla="*/ 102 h 252"/>
                <a:gd name="T68" fmla="*/ 145 w 242"/>
                <a:gd name="T69" fmla="*/ 102 h 252"/>
                <a:gd name="T70" fmla="*/ 143 w 242"/>
                <a:gd name="T71" fmla="*/ 163 h 252"/>
                <a:gd name="T72" fmla="*/ 139 w 242"/>
                <a:gd name="T73" fmla="*/ 240 h 252"/>
                <a:gd name="T74" fmla="*/ 123 w 242"/>
                <a:gd name="T75" fmla="*/ 250 h 252"/>
                <a:gd name="T76" fmla="*/ 114 w 242"/>
                <a:gd name="T77" fmla="*/ 252 h 252"/>
                <a:gd name="T78" fmla="*/ 103 w 242"/>
                <a:gd name="T79" fmla="*/ 248 h 252"/>
                <a:gd name="T80" fmla="*/ 95 w 242"/>
                <a:gd name="T81" fmla="*/ 246 h 252"/>
                <a:gd name="T82" fmla="*/ 92 w 242"/>
                <a:gd name="T83" fmla="*/ 238 h 252"/>
                <a:gd name="T84" fmla="*/ 85 w 242"/>
                <a:gd name="T85" fmla="*/ 232 h 252"/>
                <a:gd name="T86" fmla="*/ 76 w 242"/>
                <a:gd name="T87" fmla="*/ 242 h 2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42" h="252">
                  <a:moveTo>
                    <a:pt x="76" y="242"/>
                  </a:moveTo>
                  <a:lnTo>
                    <a:pt x="64" y="226"/>
                  </a:lnTo>
                  <a:lnTo>
                    <a:pt x="58" y="211"/>
                  </a:lnTo>
                  <a:lnTo>
                    <a:pt x="54" y="191"/>
                  </a:lnTo>
                  <a:lnTo>
                    <a:pt x="50" y="176"/>
                  </a:lnTo>
                  <a:lnTo>
                    <a:pt x="45" y="144"/>
                  </a:lnTo>
                  <a:lnTo>
                    <a:pt x="46" y="119"/>
                  </a:lnTo>
                  <a:lnTo>
                    <a:pt x="44" y="108"/>
                  </a:lnTo>
                  <a:lnTo>
                    <a:pt x="37" y="99"/>
                  </a:lnTo>
                  <a:lnTo>
                    <a:pt x="28" y="82"/>
                  </a:lnTo>
                  <a:lnTo>
                    <a:pt x="19" y="57"/>
                  </a:lnTo>
                  <a:lnTo>
                    <a:pt x="15" y="44"/>
                  </a:lnTo>
                  <a:lnTo>
                    <a:pt x="1" y="24"/>
                  </a:lnTo>
                  <a:lnTo>
                    <a:pt x="0" y="8"/>
                  </a:lnTo>
                  <a:lnTo>
                    <a:pt x="9" y="4"/>
                  </a:lnTo>
                  <a:lnTo>
                    <a:pt x="20" y="0"/>
                  </a:lnTo>
                  <a:lnTo>
                    <a:pt x="32" y="1"/>
                  </a:lnTo>
                  <a:lnTo>
                    <a:pt x="42" y="10"/>
                  </a:lnTo>
                  <a:lnTo>
                    <a:pt x="45" y="9"/>
                  </a:lnTo>
                  <a:lnTo>
                    <a:pt x="119" y="8"/>
                  </a:lnTo>
                  <a:lnTo>
                    <a:pt x="131" y="18"/>
                  </a:lnTo>
                  <a:lnTo>
                    <a:pt x="175" y="21"/>
                  </a:lnTo>
                  <a:lnTo>
                    <a:pt x="208" y="13"/>
                  </a:lnTo>
                  <a:lnTo>
                    <a:pt x="223" y="8"/>
                  </a:lnTo>
                  <a:lnTo>
                    <a:pt x="235" y="9"/>
                  </a:lnTo>
                  <a:lnTo>
                    <a:pt x="242" y="14"/>
                  </a:lnTo>
                  <a:lnTo>
                    <a:pt x="242" y="15"/>
                  </a:lnTo>
                  <a:lnTo>
                    <a:pt x="232" y="20"/>
                  </a:lnTo>
                  <a:lnTo>
                    <a:pt x="226" y="20"/>
                  </a:lnTo>
                  <a:lnTo>
                    <a:pt x="214" y="28"/>
                  </a:lnTo>
                  <a:lnTo>
                    <a:pt x="208" y="20"/>
                  </a:lnTo>
                  <a:lnTo>
                    <a:pt x="179" y="27"/>
                  </a:lnTo>
                  <a:lnTo>
                    <a:pt x="166" y="28"/>
                  </a:lnTo>
                  <a:lnTo>
                    <a:pt x="163" y="102"/>
                  </a:lnTo>
                  <a:lnTo>
                    <a:pt x="145" y="102"/>
                  </a:lnTo>
                  <a:lnTo>
                    <a:pt x="143" y="163"/>
                  </a:lnTo>
                  <a:lnTo>
                    <a:pt x="139" y="240"/>
                  </a:lnTo>
                  <a:lnTo>
                    <a:pt x="123" y="250"/>
                  </a:lnTo>
                  <a:lnTo>
                    <a:pt x="114" y="252"/>
                  </a:lnTo>
                  <a:lnTo>
                    <a:pt x="103" y="248"/>
                  </a:lnTo>
                  <a:lnTo>
                    <a:pt x="95" y="246"/>
                  </a:lnTo>
                  <a:lnTo>
                    <a:pt x="92" y="238"/>
                  </a:lnTo>
                  <a:lnTo>
                    <a:pt x="85" y="232"/>
                  </a:lnTo>
                  <a:lnTo>
                    <a:pt x="76" y="242"/>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93" name="Freeform 92"/>
            <p:cNvSpPr>
              <a:spLocks/>
            </p:cNvSpPr>
            <p:nvPr/>
          </p:nvSpPr>
          <p:spPr bwMode="auto">
            <a:xfrm>
              <a:off x="4937170" y="3490911"/>
              <a:ext cx="464534" cy="380549"/>
            </a:xfrm>
            <a:custGeom>
              <a:avLst/>
              <a:gdLst>
                <a:gd name="T0" fmla="*/ 34 w 281"/>
                <a:gd name="T1" fmla="*/ 239 h 245"/>
                <a:gd name="T2" fmla="*/ 34 w 281"/>
                <a:gd name="T3" fmla="*/ 225 h 245"/>
                <a:gd name="T4" fmla="*/ 13 w 281"/>
                <a:gd name="T5" fmla="*/ 220 h 245"/>
                <a:gd name="T6" fmla="*/ 12 w 281"/>
                <a:gd name="T7" fmla="*/ 210 h 245"/>
                <a:gd name="T8" fmla="*/ 2 w 281"/>
                <a:gd name="T9" fmla="*/ 197 h 245"/>
                <a:gd name="T10" fmla="*/ 0 w 281"/>
                <a:gd name="T11" fmla="*/ 187 h 245"/>
                <a:gd name="T12" fmla="*/ 1 w 281"/>
                <a:gd name="T13" fmla="*/ 177 h 245"/>
                <a:gd name="T14" fmla="*/ 13 w 281"/>
                <a:gd name="T15" fmla="*/ 176 h 245"/>
                <a:gd name="T16" fmla="*/ 19 w 281"/>
                <a:gd name="T17" fmla="*/ 169 h 245"/>
                <a:gd name="T18" fmla="*/ 44 w 281"/>
                <a:gd name="T19" fmla="*/ 167 h 245"/>
                <a:gd name="T20" fmla="*/ 60 w 281"/>
                <a:gd name="T21" fmla="*/ 164 h 245"/>
                <a:gd name="T22" fmla="*/ 62 w 281"/>
                <a:gd name="T23" fmla="*/ 151 h 245"/>
                <a:gd name="T24" fmla="*/ 72 w 281"/>
                <a:gd name="T25" fmla="*/ 137 h 245"/>
                <a:gd name="T26" fmla="*/ 71 w 281"/>
                <a:gd name="T27" fmla="*/ 89 h 245"/>
                <a:gd name="T28" fmla="*/ 97 w 281"/>
                <a:gd name="T29" fmla="*/ 80 h 245"/>
                <a:gd name="T30" fmla="*/ 149 w 281"/>
                <a:gd name="T31" fmla="*/ 39 h 245"/>
                <a:gd name="T32" fmla="*/ 209 w 281"/>
                <a:gd name="T33" fmla="*/ 0 h 245"/>
                <a:gd name="T34" fmla="*/ 238 w 281"/>
                <a:gd name="T35" fmla="*/ 9 h 245"/>
                <a:gd name="T36" fmla="*/ 248 w 281"/>
                <a:gd name="T37" fmla="*/ 20 h 245"/>
                <a:gd name="T38" fmla="*/ 261 w 281"/>
                <a:gd name="T39" fmla="*/ 12 h 245"/>
                <a:gd name="T40" fmla="*/ 266 w 281"/>
                <a:gd name="T41" fmla="*/ 45 h 245"/>
                <a:gd name="T42" fmla="*/ 273 w 281"/>
                <a:gd name="T43" fmla="*/ 50 h 245"/>
                <a:gd name="T44" fmla="*/ 274 w 281"/>
                <a:gd name="T45" fmla="*/ 57 h 245"/>
                <a:gd name="T46" fmla="*/ 281 w 281"/>
                <a:gd name="T47" fmla="*/ 64 h 245"/>
                <a:gd name="T48" fmla="*/ 278 w 281"/>
                <a:gd name="T49" fmla="*/ 73 h 245"/>
                <a:gd name="T50" fmla="*/ 271 w 281"/>
                <a:gd name="T51" fmla="*/ 115 h 245"/>
                <a:gd name="T52" fmla="*/ 271 w 281"/>
                <a:gd name="T53" fmla="*/ 142 h 245"/>
                <a:gd name="T54" fmla="*/ 248 w 281"/>
                <a:gd name="T55" fmla="*/ 162 h 245"/>
                <a:gd name="T56" fmla="*/ 241 w 281"/>
                <a:gd name="T57" fmla="*/ 189 h 245"/>
                <a:gd name="T58" fmla="*/ 249 w 281"/>
                <a:gd name="T59" fmla="*/ 197 h 245"/>
                <a:gd name="T60" fmla="*/ 249 w 281"/>
                <a:gd name="T61" fmla="*/ 210 h 245"/>
                <a:gd name="T62" fmla="*/ 260 w 281"/>
                <a:gd name="T63" fmla="*/ 210 h 245"/>
                <a:gd name="T64" fmla="*/ 259 w 281"/>
                <a:gd name="T65" fmla="*/ 220 h 245"/>
                <a:gd name="T66" fmla="*/ 254 w 281"/>
                <a:gd name="T67" fmla="*/ 221 h 245"/>
                <a:gd name="T68" fmla="*/ 253 w 281"/>
                <a:gd name="T69" fmla="*/ 228 h 245"/>
                <a:gd name="T70" fmla="*/ 250 w 281"/>
                <a:gd name="T71" fmla="*/ 228 h 245"/>
                <a:gd name="T72" fmla="*/ 237 w 281"/>
                <a:gd name="T73" fmla="*/ 206 h 245"/>
                <a:gd name="T74" fmla="*/ 233 w 281"/>
                <a:gd name="T75" fmla="*/ 205 h 245"/>
                <a:gd name="T76" fmla="*/ 219 w 281"/>
                <a:gd name="T77" fmla="*/ 216 h 245"/>
                <a:gd name="T78" fmla="*/ 205 w 281"/>
                <a:gd name="T79" fmla="*/ 210 h 245"/>
                <a:gd name="T80" fmla="*/ 195 w 281"/>
                <a:gd name="T81" fmla="*/ 209 h 245"/>
                <a:gd name="T82" fmla="*/ 189 w 281"/>
                <a:gd name="T83" fmla="*/ 212 h 245"/>
                <a:gd name="T84" fmla="*/ 179 w 281"/>
                <a:gd name="T85" fmla="*/ 212 h 245"/>
                <a:gd name="T86" fmla="*/ 168 w 281"/>
                <a:gd name="T87" fmla="*/ 220 h 245"/>
                <a:gd name="T88" fmla="*/ 159 w 281"/>
                <a:gd name="T89" fmla="*/ 221 h 245"/>
                <a:gd name="T90" fmla="*/ 137 w 281"/>
                <a:gd name="T91" fmla="*/ 210 h 245"/>
                <a:gd name="T92" fmla="*/ 128 w 281"/>
                <a:gd name="T93" fmla="*/ 215 h 245"/>
                <a:gd name="T94" fmla="*/ 119 w 281"/>
                <a:gd name="T95" fmla="*/ 215 h 245"/>
                <a:gd name="T96" fmla="*/ 112 w 281"/>
                <a:gd name="T97" fmla="*/ 207 h 245"/>
                <a:gd name="T98" fmla="*/ 93 w 281"/>
                <a:gd name="T99" fmla="*/ 199 h 245"/>
                <a:gd name="T100" fmla="*/ 74 w 281"/>
                <a:gd name="T101" fmla="*/ 202 h 245"/>
                <a:gd name="T102" fmla="*/ 69 w 281"/>
                <a:gd name="T103" fmla="*/ 206 h 245"/>
                <a:gd name="T104" fmla="*/ 67 w 281"/>
                <a:gd name="T105" fmla="*/ 218 h 245"/>
                <a:gd name="T106" fmla="*/ 61 w 281"/>
                <a:gd name="T107" fmla="*/ 227 h 245"/>
                <a:gd name="T108" fmla="*/ 60 w 281"/>
                <a:gd name="T109" fmla="*/ 245 h 245"/>
                <a:gd name="T110" fmla="*/ 46 w 281"/>
                <a:gd name="T111" fmla="*/ 233 h 245"/>
                <a:gd name="T112" fmla="*/ 40 w 281"/>
                <a:gd name="T113" fmla="*/ 233 h 245"/>
                <a:gd name="T114" fmla="*/ 34 w 281"/>
                <a:gd name="T115" fmla="*/ 239 h 2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81" h="245">
                  <a:moveTo>
                    <a:pt x="34" y="239"/>
                  </a:moveTo>
                  <a:lnTo>
                    <a:pt x="34" y="225"/>
                  </a:lnTo>
                  <a:lnTo>
                    <a:pt x="13" y="220"/>
                  </a:lnTo>
                  <a:lnTo>
                    <a:pt x="12" y="210"/>
                  </a:lnTo>
                  <a:lnTo>
                    <a:pt x="2" y="197"/>
                  </a:lnTo>
                  <a:lnTo>
                    <a:pt x="0" y="187"/>
                  </a:lnTo>
                  <a:lnTo>
                    <a:pt x="1" y="177"/>
                  </a:lnTo>
                  <a:lnTo>
                    <a:pt x="13" y="176"/>
                  </a:lnTo>
                  <a:lnTo>
                    <a:pt x="19" y="169"/>
                  </a:lnTo>
                  <a:lnTo>
                    <a:pt x="44" y="167"/>
                  </a:lnTo>
                  <a:lnTo>
                    <a:pt x="60" y="164"/>
                  </a:lnTo>
                  <a:lnTo>
                    <a:pt x="62" y="151"/>
                  </a:lnTo>
                  <a:lnTo>
                    <a:pt x="72" y="137"/>
                  </a:lnTo>
                  <a:lnTo>
                    <a:pt x="71" y="89"/>
                  </a:lnTo>
                  <a:lnTo>
                    <a:pt x="97" y="80"/>
                  </a:lnTo>
                  <a:lnTo>
                    <a:pt x="149" y="39"/>
                  </a:lnTo>
                  <a:lnTo>
                    <a:pt x="209" y="0"/>
                  </a:lnTo>
                  <a:lnTo>
                    <a:pt x="238" y="9"/>
                  </a:lnTo>
                  <a:lnTo>
                    <a:pt x="248" y="20"/>
                  </a:lnTo>
                  <a:lnTo>
                    <a:pt x="261" y="12"/>
                  </a:lnTo>
                  <a:lnTo>
                    <a:pt x="266" y="45"/>
                  </a:lnTo>
                  <a:lnTo>
                    <a:pt x="273" y="50"/>
                  </a:lnTo>
                  <a:lnTo>
                    <a:pt x="274" y="57"/>
                  </a:lnTo>
                  <a:lnTo>
                    <a:pt x="281" y="64"/>
                  </a:lnTo>
                  <a:lnTo>
                    <a:pt x="278" y="73"/>
                  </a:lnTo>
                  <a:lnTo>
                    <a:pt x="271" y="115"/>
                  </a:lnTo>
                  <a:lnTo>
                    <a:pt x="271" y="142"/>
                  </a:lnTo>
                  <a:lnTo>
                    <a:pt x="248" y="162"/>
                  </a:lnTo>
                  <a:lnTo>
                    <a:pt x="241" y="189"/>
                  </a:lnTo>
                  <a:lnTo>
                    <a:pt x="249" y="197"/>
                  </a:lnTo>
                  <a:lnTo>
                    <a:pt x="249" y="210"/>
                  </a:lnTo>
                  <a:lnTo>
                    <a:pt x="260" y="210"/>
                  </a:lnTo>
                  <a:lnTo>
                    <a:pt x="259" y="220"/>
                  </a:lnTo>
                  <a:lnTo>
                    <a:pt x="254" y="221"/>
                  </a:lnTo>
                  <a:lnTo>
                    <a:pt x="253" y="228"/>
                  </a:lnTo>
                  <a:lnTo>
                    <a:pt x="250" y="228"/>
                  </a:lnTo>
                  <a:lnTo>
                    <a:pt x="237" y="206"/>
                  </a:lnTo>
                  <a:lnTo>
                    <a:pt x="233" y="205"/>
                  </a:lnTo>
                  <a:lnTo>
                    <a:pt x="219" y="216"/>
                  </a:lnTo>
                  <a:lnTo>
                    <a:pt x="205" y="210"/>
                  </a:lnTo>
                  <a:lnTo>
                    <a:pt x="195" y="209"/>
                  </a:lnTo>
                  <a:lnTo>
                    <a:pt x="189" y="212"/>
                  </a:lnTo>
                  <a:lnTo>
                    <a:pt x="179" y="212"/>
                  </a:lnTo>
                  <a:lnTo>
                    <a:pt x="168" y="220"/>
                  </a:lnTo>
                  <a:lnTo>
                    <a:pt x="159" y="221"/>
                  </a:lnTo>
                  <a:lnTo>
                    <a:pt x="137" y="210"/>
                  </a:lnTo>
                  <a:lnTo>
                    <a:pt x="128" y="215"/>
                  </a:lnTo>
                  <a:lnTo>
                    <a:pt x="119" y="215"/>
                  </a:lnTo>
                  <a:lnTo>
                    <a:pt x="112" y="207"/>
                  </a:lnTo>
                  <a:lnTo>
                    <a:pt x="93" y="199"/>
                  </a:lnTo>
                  <a:lnTo>
                    <a:pt x="74" y="202"/>
                  </a:lnTo>
                  <a:lnTo>
                    <a:pt x="69" y="206"/>
                  </a:lnTo>
                  <a:lnTo>
                    <a:pt x="67" y="218"/>
                  </a:lnTo>
                  <a:lnTo>
                    <a:pt x="61" y="227"/>
                  </a:lnTo>
                  <a:lnTo>
                    <a:pt x="60" y="245"/>
                  </a:lnTo>
                  <a:lnTo>
                    <a:pt x="46" y="233"/>
                  </a:lnTo>
                  <a:lnTo>
                    <a:pt x="40" y="233"/>
                  </a:lnTo>
                  <a:lnTo>
                    <a:pt x="34" y="23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94" name="Freeform 93"/>
            <p:cNvSpPr>
              <a:spLocks/>
            </p:cNvSpPr>
            <p:nvPr/>
          </p:nvSpPr>
          <p:spPr bwMode="auto">
            <a:xfrm>
              <a:off x="5009909" y="3800011"/>
              <a:ext cx="357078" cy="310652"/>
            </a:xfrm>
            <a:custGeom>
              <a:avLst/>
              <a:gdLst>
                <a:gd name="T0" fmla="*/ 106 w 216"/>
                <a:gd name="T1" fmla="*/ 189 h 200"/>
                <a:gd name="T2" fmla="*/ 87 w 216"/>
                <a:gd name="T3" fmla="*/ 197 h 200"/>
                <a:gd name="T4" fmla="*/ 80 w 216"/>
                <a:gd name="T5" fmla="*/ 196 h 200"/>
                <a:gd name="T6" fmla="*/ 73 w 216"/>
                <a:gd name="T7" fmla="*/ 200 h 200"/>
                <a:gd name="T8" fmla="*/ 59 w 216"/>
                <a:gd name="T9" fmla="*/ 200 h 200"/>
                <a:gd name="T10" fmla="*/ 49 w 216"/>
                <a:gd name="T11" fmla="*/ 187 h 200"/>
                <a:gd name="T12" fmla="*/ 43 w 216"/>
                <a:gd name="T13" fmla="*/ 172 h 200"/>
                <a:gd name="T14" fmla="*/ 30 w 216"/>
                <a:gd name="T15" fmla="*/ 158 h 200"/>
                <a:gd name="T16" fmla="*/ 16 w 216"/>
                <a:gd name="T17" fmla="*/ 158 h 200"/>
                <a:gd name="T18" fmla="*/ 0 w 216"/>
                <a:gd name="T19" fmla="*/ 158 h 200"/>
                <a:gd name="T20" fmla="*/ 1 w 216"/>
                <a:gd name="T21" fmla="*/ 125 h 200"/>
                <a:gd name="T22" fmla="*/ 0 w 216"/>
                <a:gd name="T23" fmla="*/ 112 h 200"/>
                <a:gd name="T24" fmla="*/ 4 w 216"/>
                <a:gd name="T25" fmla="*/ 98 h 200"/>
                <a:gd name="T26" fmla="*/ 9 w 216"/>
                <a:gd name="T27" fmla="*/ 92 h 200"/>
                <a:gd name="T28" fmla="*/ 18 w 216"/>
                <a:gd name="T29" fmla="*/ 79 h 200"/>
                <a:gd name="T30" fmla="*/ 16 w 216"/>
                <a:gd name="T31" fmla="*/ 74 h 200"/>
                <a:gd name="T32" fmla="*/ 20 w 216"/>
                <a:gd name="T33" fmla="*/ 65 h 200"/>
                <a:gd name="T34" fmla="*/ 16 w 216"/>
                <a:gd name="T35" fmla="*/ 53 h 200"/>
                <a:gd name="T36" fmla="*/ 16 w 216"/>
                <a:gd name="T37" fmla="*/ 46 h 200"/>
                <a:gd name="T38" fmla="*/ 17 w 216"/>
                <a:gd name="T39" fmla="*/ 28 h 200"/>
                <a:gd name="T40" fmla="*/ 23 w 216"/>
                <a:gd name="T41" fmla="*/ 19 h 200"/>
                <a:gd name="T42" fmla="*/ 25 w 216"/>
                <a:gd name="T43" fmla="*/ 7 h 200"/>
                <a:gd name="T44" fmla="*/ 30 w 216"/>
                <a:gd name="T45" fmla="*/ 3 h 200"/>
                <a:gd name="T46" fmla="*/ 49 w 216"/>
                <a:gd name="T47" fmla="*/ 0 h 200"/>
                <a:gd name="T48" fmla="*/ 68 w 216"/>
                <a:gd name="T49" fmla="*/ 8 h 200"/>
                <a:gd name="T50" fmla="*/ 75 w 216"/>
                <a:gd name="T51" fmla="*/ 16 h 200"/>
                <a:gd name="T52" fmla="*/ 84 w 216"/>
                <a:gd name="T53" fmla="*/ 16 h 200"/>
                <a:gd name="T54" fmla="*/ 93 w 216"/>
                <a:gd name="T55" fmla="*/ 11 h 200"/>
                <a:gd name="T56" fmla="*/ 115 w 216"/>
                <a:gd name="T57" fmla="*/ 22 h 200"/>
                <a:gd name="T58" fmla="*/ 124 w 216"/>
                <a:gd name="T59" fmla="*/ 21 h 200"/>
                <a:gd name="T60" fmla="*/ 135 w 216"/>
                <a:gd name="T61" fmla="*/ 13 h 200"/>
                <a:gd name="T62" fmla="*/ 145 w 216"/>
                <a:gd name="T63" fmla="*/ 13 h 200"/>
                <a:gd name="T64" fmla="*/ 151 w 216"/>
                <a:gd name="T65" fmla="*/ 10 h 200"/>
                <a:gd name="T66" fmla="*/ 161 w 216"/>
                <a:gd name="T67" fmla="*/ 11 h 200"/>
                <a:gd name="T68" fmla="*/ 175 w 216"/>
                <a:gd name="T69" fmla="*/ 17 h 200"/>
                <a:gd name="T70" fmla="*/ 189 w 216"/>
                <a:gd name="T71" fmla="*/ 6 h 200"/>
                <a:gd name="T72" fmla="*/ 193 w 216"/>
                <a:gd name="T73" fmla="*/ 7 h 200"/>
                <a:gd name="T74" fmla="*/ 206 w 216"/>
                <a:gd name="T75" fmla="*/ 29 h 200"/>
                <a:gd name="T76" fmla="*/ 209 w 216"/>
                <a:gd name="T77" fmla="*/ 29 h 200"/>
                <a:gd name="T78" fmla="*/ 216 w 216"/>
                <a:gd name="T79" fmla="*/ 37 h 200"/>
                <a:gd name="T80" fmla="*/ 214 w 216"/>
                <a:gd name="T81" fmla="*/ 41 h 200"/>
                <a:gd name="T82" fmla="*/ 214 w 216"/>
                <a:gd name="T83" fmla="*/ 48 h 200"/>
                <a:gd name="T84" fmla="*/ 199 w 216"/>
                <a:gd name="T85" fmla="*/ 64 h 200"/>
                <a:gd name="T86" fmla="*/ 194 w 216"/>
                <a:gd name="T87" fmla="*/ 77 h 200"/>
                <a:gd name="T88" fmla="*/ 191 w 216"/>
                <a:gd name="T89" fmla="*/ 88 h 200"/>
                <a:gd name="T90" fmla="*/ 187 w 216"/>
                <a:gd name="T91" fmla="*/ 93 h 200"/>
                <a:gd name="T92" fmla="*/ 184 w 216"/>
                <a:gd name="T93" fmla="*/ 107 h 200"/>
                <a:gd name="T94" fmla="*/ 174 w 216"/>
                <a:gd name="T95" fmla="*/ 116 h 200"/>
                <a:gd name="T96" fmla="*/ 172 w 216"/>
                <a:gd name="T97" fmla="*/ 126 h 200"/>
                <a:gd name="T98" fmla="*/ 167 w 216"/>
                <a:gd name="T99" fmla="*/ 135 h 200"/>
                <a:gd name="T100" fmla="*/ 166 w 216"/>
                <a:gd name="T101" fmla="*/ 143 h 200"/>
                <a:gd name="T102" fmla="*/ 153 w 216"/>
                <a:gd name="T103" fmla="*/ 150 h 200"/>
                <a:gd name="T104" fmla="*/ 143 w 216"/>
                <a:gd name="T105" fmla="*/ 142 h 200"/>
                <a:gd name="T106" fmla="*/ 136 w 216"/>
                <a:gd name="T107" fmla="*/ 142 h 200"/>
                <a:gd name="T108" fmla="*/ 125 w 216"/>
                <a:gd name="T109" fmla="*/ 154 h 200"/>
                <a:gd name="T110" fmla="*/ 120 w 216"/>
                <a:gd name="T111" fmla="*/ 155 h 200"/>
                <a:gd name="T112" fmla="*/ 111 w 216"/>
                <a:gd name="T113" fmla="*/ 175 h 200"/>
                <a:gd name="T114" fmla="*/ 106 w 216"/>
                <a:gd name="T115" fmla="*/ 189 h 2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16" h="200">
                  <a:moveTo>
                    <a:pt x="106" y="189"/>
                  </a:moveTo>
                  <a:lnTo>
                    <a:pt x="87" y="197"/>
                  </a:lnTo>
                  <a:lnTo>
                    <a:pt x="80" y="196"/>
                  </a:lnTo>
                  <a:lnTo>
                    <a:pt x="73" y="200"/>
                  </a:lnTo>
                  <a:lnTo>
                    <a:pt x="59" y="200"/>
                  </a:lnTo>
                  <a:lnTo>
                    <a:pt x="49" y="187"/>
                  </a:lnTo>
                  <a:lnTo>
                    <a:pt x="43" y="172"/>
                  </a:lnTo>
                  <a:lnTo>
                    <a:pt x="30" y="158"/>
                  </a:lnTo>
                  <a:lnTo>
                    <a:pt x="16" y="158"/>
                  </a:lnTo>
                  <a:lnTo>
                    <a:pt x="0" y="158"/>
                  </a:lnTo>
                  <a:lnTo>
                    <a:pt x="1" y="125"/>
                  </a:lnTo>
                  <a:lnTo>
                    <a:pt x="0" y="112"/>
                  </a:lnTo>
                  <a:lnTo>
                    <a:pt x="4" y="98"/>
                  </a:lnTo>
                  <a:lnTo>
                    <a:pt x="9" y="92"/>
                  </a:lnTo>
                  <a:lnTo>
                    <a:pt x="18" y="79"/>
                  </a:lnTo>
                  <a:lnTo>
                    <a:pt x="16" y="74"/>
                  </a:lnTo>
                  <a:lnTo>
                    <a:pt x="20" y="65"/>
                  </a:lnTo>
                  <a:lnTo>
                    <a:pt x="16" y="53"/>
                  </a:lnTo>
                  <a:lnTo>
                    <a:pt x="16" y="46"/>
                  </a:lnTo>
                  <a:lnTo>
                    <a:pt x="17" y="28"/>
                  </a:lnTo>
                  <a:lnTo>
                    <a:pt x="23" y="19"/>
                  </a:lnTo>
                  <a:lnTo>
                    <a:pt x="25" y="7"/>
                  </a:lnTo>
                  <a:lnTo>
                    <a:pt x="30" y="3"/>
                  </a:lnTo>
                  <a:lnTo>
                    <a:pt x="49" y="0"/>
                  </a:lnTo>
                  <a:lnTo>
                    <a:pt x="68" y="8"/>
                  </a:lnTo>
                  <a:lnTo>
                    <a:pt x="75" y="16"/>
                  </a:lnTo>
                  <a:lnTo>
                    <a:pt x="84" y="16"/>
                  </a:lnTo>
                  <a:lnTo>
                    <a:pt x="93" y="11"/>
                  </a:lnTo>
                  <a:lnTo>
                    <a:pt x="115" y="22"/>
                  </a:lnTo>
                  <a:lnTo>
                    <a:pt x="124" y="21"/>
                  </a:lnTo>
                  <a:lnTo>
                    <a:pt x="135" y="13"/>
                  </a:lnTo>
                  <a:lnTo>
                    <a:pt x="145" y="13"/>
                  </a:lnTo>
                  <a:lnTo>
                    <a:pt x="151" y="10"/>
                  </a:lnTo>
                  <a:lnTo>
                    <a:pt x="161" y="11"/>
                  </a:lnTo>
                  <a:lnTo>
                    <a:pt x="175" y="17"/>
                  </a:lnTo>
                  <a:lnTo>
                    <a:pt x="189" y="6"/>
                  </a:lnTo>
                  <a:lnTo>
                    <a:pt x="193" y="7"/>
                  </a:lnTo>
                  <a:lnTo>
                    <a:pt x="206" y="29"/>
                  </a:lnTo>
                  <a:lnTo>
                    <a:pt x="209" y="29"/>
                  </a:lnTo>
                  <a:lnTo>
                    <a:pt x="216" y="37"/>
                  </a:lnTo>
                  <a:lnTo>
                    <a:pt x="214" y="41"/>
                  </a:lnTo>
                  <a:lnTo>
                    <a:pt x="214" y="48"/>
                  </a:lnTo>
                  <a:lnTo>
                    <a:pt x="199" y="64"/>
                  </a:lnTo>
                  <a:lnTo>
                    <a:pt x="194" y="77"/>
                  </a:lnTo>
                  <a:lnTo>
                    <a:pt x="191" y="88"/>
                  </a:lnTo>
                  <a:lnTo>
                    <a:pt x="187" y="93"/>
                  </a:lnTo>
                  <a:lnTo>
                    <a:pt x="184" y="107"/>
                  </a:lnTo>
                  <a:lnTo>
                    <a:pt x="174" y="116"/>
                  </a:lnTo>
                  <a:lnTo>
                    <a:pt x="172" y="126"/>
                  </a:lnTo>
                  <a:lnTo>
                    <a:pt x="167" y="135"/>
                  </a:lnTo>
                  <a:lnTo>
                    <a:pt x="166" y="143"/>
                  </a:lnTo>
                  <a:lnTo>
                    <a:pt x="153" y="150"/>
                  </a:lnTo>
                  <a:lnTo>
                    <a:pt x="143" y="142"/>
                  </a:lnTo>
                  <a:lnTo>
                    <a:pt x="136" y="142"/>
                  </a:lnTo>
                  <a:lnTo>
                    <a:pt x="125" y="154"/>
                  </a:lnTo>
                  <a:lnTo>
                    <a:pt x="120" y="155"/>
                  </a:lnTo>
                  <a:lnTo>
                    <a:pt x="111" y="175"/>
                  </a:lnTo>
                  <a:lnTo>
                    <a:pt x="106" y="18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95" name="Freeform 94"/>
            <p:cNvSpPr>
              <a:spLocks/>
            </p:cNvSpPr>
            <p:nvPr/>
          </p:nvSpPr>
          <p:spPr bwMode="auto">
            <a:xfrm>
              <a:off x="5014867" y="2532550"/>
              <a:ext cx="95882" cy="83876"/>
            </a:xfrm>
            <a:custGeom>
              <a:avLst/>
              <a:gdLst>
                <a:gd name="T0" fmla="*/ 42 w 58"/>
                <a:gd name="T1" fmla="*/ 0 h 54"/>
                <a:gd name="T2" fmla="*/ 55 w 58"/>
                <a:gd name="T3" fmla="*/ 0 h 54"/>
                <a:gd name="T4" fmla="*/ 58 w 58"/>
                <a:gd name="T5" fmla="*/ 7 h 54"/>
                <a:gd name="T6" fmla="*/ 55 w 58"/>
                <a:gd name="T7" fmla="*/ 25 h 54"/>
                <a:gd name="T8" fmla="*/ 51 w 58"/>
                <a:gd name="T9" fmla="*/ 33 h 54"/>
                <a:gd name="T10" fmla="*/ 42 w 58"/>
                <a:gd name="T11" fmla="*/ 33 h 54"/>
                <a:gd name="T12" fmla="*/ 45 w 58"/>
                <a:gd name="T13" fmla="*/ 54 h 54"/>
                <a:gd name="T14" fmla="*/ 36 w 58"/>
                <a:gd name="T15" fmla="*/ 49 h 54"/>
                <a:gd name="T16" fmla="*/ 26 w 58"/>
                <a:gd name="T17" fmla="*/ 40 h 54"/>
                <a:gd name="T18" fmla="*/ 11 w 58"/>
                <a:gd name="T19" fmla="*/ 44 h 54"/>
                <a:gd name="T20" fmla="*/ 0 w 58"/>
                <a:gd name="T21" fmla="*/ 43 h 54"/>
                <a:gd name="T22" fmla="*/ 8 w 58"/>
                <a:gd name="T23" fmla="*/ 37 h 54"/>
                <a:gd name="T24" fmla="*/ 21 w 58"/>
                <a:gd name="T25" fmla="*/ 8 h 54"/>
                <a:gd name="T26" fmla="*/ 42 w 58"/>
                <a:gd name="T27" fmla="*/ 0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8" h="54">
                  <a:moveTo>
                    <a:pt x="42" y="0"/>
                  </a:moveTo>
                  <a:lnTo>
                    <a:pt x="55" y="0"/>
                  </a:lnTo>
                  <a:lnTo>
                    <a:pt x="58" y="7"/>
                  </a:lnTo>
                  <a:lnTo>
                    <a:pt x="55" y="25"/>
                  </a:lnTo>
                  <a:lnTo>
                    <a:pt x="51" y="33"/>
                  </a:lnTo>
                  <a:lnTo>
                    <a:pt x="42" y="33"/>
                  </a:lnTo>
                  <a:lnTo>
                    <a:pt x="45" y="54"/>
                  </a:lnTo>
                  <a:lnTo>
                    <a:pt x="36" y="49"/>
                  </a:lnTo>
                  <a:lnTo>
                    <a:pt x="26" y="40"/>
                  </a:lnTo>
                  <a:lnTo>
                    <a:pt x="11" y="44"/>
                  </a:lnTo>
                  <a:lnTo>
                    <a:pt x="0" y="43"/>
                  </a:lnTo>
                  <a:lnTo>
                    <a:pt x="8" y="37"/>
                  </a:lnTo>
                  <a:lnTo>
                    <a:pt x="21" y="8"/>
                  </a:lnTo>
                  <a:lnTo>
                    <a:pt x="42"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96" name="Freeform 95"/>
            <p:cNvSpPr>
              <a:spLocks/>
            </p:cNvSpPr>
            <p:nvPr/>
          </p:nvSpPr>
          <p:spPr bwMode="auto">
            <a:xfrm>
              <a:off x="5046278" y="2016868"/>
              <a:ext cx="562069" cy="374337"/>
            </a:xfrm>
            <a:custGeom>
              <a:avLst/>
              <a:gdLst>
                <a:gd name="T0" fmla="*/ 294 w 340"/>
                <a:gd name="T1" fmla="*/ 0 h 241"/>
                <a:gd name="T2" fmla="*/ 338 w 340"/>
                <a:gd name="T3" fmla="*/ 13 h 241"/>
                <a:gd name="T4" fmla="*/ 322 w 340"/>
                <a:gd name="T5" fmla="*/ 17 h 241"/>
                <a:gd name="T6" fmla="*/ 340 w 340"/>
                <a:gd name="T7" fmla="*/ 28 h 241"/>
                <a:gd name="T8" fmla="*/ 319 w 340"/>
                <a:gd name="T9" fmla="*/ 35 h 241"/>
                <a:gd name="T10" fmla="*/ 309 w 340"/>
                <a:gd name="T11" fmla="*/ 37 h 241"/>
                <a:gd name="T12" fmla="*/ 311 w 340"/>
                <a:gd name="T13" fmla="*/ 24 h 241"/>
                <a:gd name="T14" fmla="*/ 293 w 340"/>
                <a:gd name="T15" fmla="*/ 18 h 241"/>
                <a:gd name="T16" fmla="*/ 274 w 340"/>
                <a:gd name="T17" fmla="*/ 23 h 241"/>
                <a:gd name="T18" fmla="*/ 270 w 340"/>
                <a:gd name="T19" fmla="*/ 36 h 241"/>
                <a:gd name="T20" fmla="*/ 259 w 340"/>
                <a:gd name="T21" fmla="*/ 44 h 241"/>
                <a:gd name="T22" fmla="*/ 244 w 340"/>
                <a:gd name="T23" fmla="*/ 40 h 241"/>
                <a:gd name="T24" fmla="*/ 227 w 340"/>
                <a:gd name="T25" fmla="*/ 40 h 241"/>
                <a:gd name="T26" fmla="*/ 210 w 340"/>
                <a:gd name="T27" fmla="*/ 31 h 241"/>
                <a:gd name="T28" fmla="*/ 203 w 340"/>
                <a:gd name="T29" fmla="*/ 36 h 241"/>
                <a:gd name="T30" fmla="*/ 195 w 340"/>
                <a:gd name="T31" fmla="*/ 37 h 241"/>
                <a:gd name="T32" fmla="*/ 195 w 340"/>
                <a:gd name="T33" fmla="*/ 48 h 241"/>
                <a:gd name="T34" fmla="*/ 170 w 340"/>
                <a:gd name="T35" fmla="*/ 45 h 241"/>
                <a:gd name="T36" fmla="*/ 168 w 340"/>
                <a:gd name="T37" fmla="*/ 55 h 241"/>
                <a:gd name="T38" fmla="*/ 155 w 340"/>
                <a:gd name="T39" fmla="*/ 55 h 241"/>
                <a:gd name="T40" fmla="*/ 148 w 340"/>
                <a:gd name="T41" fmla="*/ 68 h 241"/>
                <a:gd name="T42" fmla="*/ 137 w 340"/>
                <a:gd name="T43" fmla="*/ 88 h 241"/>
                <a:gd name="T44" fmla="*/ 118 w 340"/>
                <a:gd name="T45" fmla="*/ 114 h 241"/>
                <a:gd name="T46" fmla="*/ 124 w 340"/>
                <a:gd name="T47" fmla="*/ 120 h 241"/>
                <a:gd name="T48" fmla="*/ 120 w 340"/>
                <a:gd name="T49" fmla="*/ 127 h 241"/>
                <a:gd name="T50" fmla="*/ 106 w 340"/>
                <a:gd name="T51" fmla="*/ 127 h 241"/>
                <a:gd name="T52" fmla="*/ 98 w 340"/>
                <a:gd name="T53" fmla="*/ 145 h 241"/>
                <a:gd name="T54" fmla="*/ 102 w 340"/>
                <a:gd name="T55" fmla="*/ 170 h 241"/>
                <a:gd name="T56" fmla="*/ 112 w 340"/>
                <a:gd name="T57" fmla="*/ 179 h 241"/>
                <a:gd name="T58" fmla="*/ 109 w 340"/>
                <a:gd name="T59" fmla="*/ 202 h 241"/>
                <a:gd name="T60" fmla="*/ 98 w 340"/>
                <a:gd name="T61" fmla="*/ 215 h 241"/>
                <a:gd name="T62" fmla="*/ 92 w 340"/>
                <a:gd name="T63" fmla="*/ 226 h 241"/>
                <a:gd name="T64" fmla="*/ 81 w 340"/>
                <a:gd name="T65" fmla="*/ 214 h 241"/>
                <a:gd name="T66" fmla="*/ 54 w 340"/>
                <a:gd name="T67" fmla="*/ 237 h 241"/>
                <a:gd name="T68" fmla="*/ 34 w 340"/>
                <a:gd name="T69" fmla="*/ 241 h 241"/>
                <a:gd name="T70" fmla="*/ 13 w 340"/>
                <a:gd name="T71" fmla="*/ 231 h 241"/>
                <a:gd name="T72" fmla="*/ 7 w 340"/>
                <a:gd name="T73" fmla="*/ 211 h 241"/>
                <a:gd name="T74" fmla="*/ 0 w 340"/>
                <a:gd name="T75" fmla="*/ 166 h 241"/>
                <a:gd name="T76" fmla="*/ 13 w 340"/>
                <a:gd name="T77" fmla="*/ 154 h 241"/>
                <a:gd name="T78" fmla="*/ 50 w 340"/>
                <a:gd name="T79" fmla="*/ 139 h 241"/>
                <a:gd name="T80" fmla="*/ 76 w 340"/>
                <a:gd name="T81" fmla="*/ 119 h 241"/>
                <a:gd name="T82" fmla="*/ 99 w 340"/>
                <a:gd name="T83" fmla="*/ 94 h 241"/>
                <a:gd name="T84" fmla="*/ 128 w 340"/>
                <a:gd name="T85" fmla="*/ 59 h 241"/>
                <a:gd name="T86" fmla="*/ 149 w 340"/>
                <a:gd name="T87" fmla="*/ 45 h 241"/>
                <a:gd name="T88" fmla="*/ 182 w 340"/>
                <a:gd name="T89" fmla="*/ 24 h 241"/>
                <a:gd name="T90" fmla="*/ 209 w 340"/>
                <a:gd name="T91" fmla="*/ 16 h 241"/>
                <a:gd name="T92" fmla="*/ 231 w 340"/>
                <a:gd name="T93" fmla="*/ 17 h 241"/>
                <a:gd name="T94" fmla="*/ 247 w 340"/>
                <a:gd name="T95" fmla="*/ 3 h 241"/>
                <a:gd name="T96" fmla="*/ 271 w 340"/>
                <a:gd name="T97" fmla="*/ 3 h 241"/>
                <a:gd name="T98" fmla="*/ 294 w 340"/>
                <a:gd name="T99" fmla="*/ 0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340" h="241">
                  <a:moveTo>
                    <a:pt x="294" y="0"/>
                  </a:moveTo>
                  <a:lnTo>
                    <a:pt x="338" y="13"/>
                  </a:lnTo>
                  <a:lnTo>
                    <a:pt x="322" y="17"/>
                  </a:lnTo>
                  <a:lnTo>
                    <a:pt x="340" y="28"/>
                  </a:lnTo>
                  <a:lnTo>
                    <a:pt x="319" y="35"/>
                  </a:lnTo>
                  <a:lnTo>
                    <a:pt x="309" y="37"/>
                  </a:lnTo>
                  <a:lnTo>
                    <a:pt x="311" y="24"/>
                  </a:lnTo>
                  <a:lnTo>
                    <a:pt x="293" y="18"/>
                  </a:lnTo>
                  <a:lnTo>
                    <a:pt x="274" y="23"/>
                  </a:lnTo>
                  <a:lnTo>
                    <a:pt x="270" y="36"/>
                  </a:lnTo>
                  <a:lnTo>
                    <a:pt x="259" y="44"/>
                  </a:lnTo>
                  <a:lnTo>
                    <a:pt x="244" y="40"/>
                  </a:lnTo>
                  <a:lnTo>
                    <a:pt x="227" y="40"/>
                  </a:lnTo>
                  <a:lnTo>
                    <a:pt x="210" y="31"/>
                  </a:lnTo>
                  <a:lnTo>
                    <a:pt x="203" y="36"/>
                  </a:lnTo>
                  <a:lnTo>
                    <a:pt x="195" y="37"/>
                  </a:lnTo>
                  <a:lnTo>
                    <a:pt x="195" y="48"/>
                  </a:lnTo>
                  <a:lnTo>
                    <a:pt x="170" y="45"/>
                  </a:lnTo>
                  <a:lnTo>
                    <a:pt x="168" y="55"/>
                  </a:lnTo>
                  <a:lnTo>
                    <a:pt x="155" y="55"/>
                  </a:lnTo>
                  <a:lnTo>
                    <a:pt x="148" y="68"/>
                  </a:lnTo>
                  <a:lnTo>
                    <a:pt x="137" y="88"/>
                  </a:lnTo>
                  <a:lnTo>
                    <a:pt x="118" y="114"/>
                  </a:lnTo>
                  <a:lnTo>
                    <a:pt x="124" y="120"/>
                  </a:lnTo>
                  <a:lnTo>
                    <a:pt x="120" y="127"/>
                  </a:lnTo>
                  <a:lnTo>
                    <a:pt x="106" y="127"/>
                  </a:lnTo>
                  <a:lnTo>
                    <a:pt x="98" y="145"/>
                  </a:lnTo>
                  <a:lnTo>
                    <a:pt x="102" y="170"/>
                  </a:lnTo>
                  <a:lnTo>
                    <a:pt x="112" y="179"/>
                  </a:lnTo>
                  <a:lnTo>
                    <a:pt x="109" y="202"/>
                  </a:lnTo>
                  <a:lnTo>
                    <a:pt x="98" y="215"/>
                  </a:lnTo>
                  <a:lnTo>
                    <a:pt x="92" y="226"/>
                  </a:lnTo>
                  <a:lnTo>
                    <a:pt x="81" y="214"/>
                  </a:lnTo>
                  <a:lnTo>
                    <a:pt x="54" y="237"/>
                  </a:lnTo>
                  <a:lnTo>
                    <a:pt x="34" y="241"/>
                  </a:lnTo>
                  <a:lnTo>
                    <a:pt x="13" y="231"/>
                  </a:lnTo>
                  <a:lnTo>
                    <a:pt x="7" y="211"/>
                  </a:lnTo>
                  <a:lnTo>
                    <a:pt x="0" y="166"/>
                  </a:lnTo>
                  <a:lnTo>
                    <a:pt x="13" y="154"/>
                  </a:lnTo>
                  <a:lnTo>
                    <a:pt x="50" y="139"/>
                  </a:lnTo>
                  <a:lnTo>
                    <a:pt x="76" y="119"/>
                  </a:lnTo>
                  <a:lnTo>
                    <a:pt x="99" y="94"/>
                  </a:lnTo>
                  <a:lnTo>
                    <a:pt x="128" y="59"/>
                  </a:lnTo>
                  <a:lnTo>
                    <a:pt x="149" y="45"/>
                  </a:lnTo>
                  <a:lnTo>
                    <a:pt x="182" y="24"/>
                  </a:lnTo>
                  <a:lnTo>
                    <a:pt x="209" y="16"/>
                  </a:lnTo>
                  <a:lnTo>
                    <a:pt x="231" y="17"/>
                  </a:lnTo>
                  <a:lnTo>
                    <a:pt x="247" y="3"/>
                  </a:lnTo>
                  <a:lnTo>
                    <a:pt x="271" y="3"/>
                  </a:lnTo>
                  <a:lnTo>
                    <a:pt x="294"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97" name="Freeform 96"/>
            <p:cNvSpPr>
              <a:spLocks/>
            </p:cNvSpPr>
            <p:nvPr/>
          </p:nvSpPr>
          <p:spPr bwMode="auto">
            <a:xfrm>
              <a:off x="5332271" y="1839796"/>
              <a:ext cx="79351" cy="23300"/>
            </a:xfrm>
            <a:custGeom>
              <a:avLst/>
              <a:gdLst>
                <a:gd name="T0" fmla="*/ 48 w 48"/>
                <a:gd name="T1" fmla="*/ 9 h 15"/>
                <a:gd name="T2" fmla="*/ 23 w 48"/>
                <a:gd name="T3" fmla="*/ 15 h 15"/>
                <a:gd name="T4" fmla="*/ 1 w 48"/>
                <a:gd name="T5" fmla="*/ 11 h 15"/>
                <a:gd name="T6" fmla="*/ 8 w 48"/>
                <a:gd name="T7" fmla="*/ 8 h 15"/>
                <a:gd name="T8" fmla="*/ 0 w 48"/>
                <a:gd name="T9" fmla="*/ 3 h 15"/>
                <a:gd name="T10" fmla="*/ 24 w 48"/>
                <a:gd name="T11" fmla="*/ 0 h 15"/>
                <a:gd name="T12" fmla="*/ 30 w 48"/>
                <a:gd name="T13" fmla="*/ 5 h 15"/>
                <a:gd name="T14" fmla="*/ 48 w 48"/>
                <a:gd name="T15" fmla="*/ 9 h 1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8" h="15">
                  <a:moveTo>
                    <a:pt x="48" y="9"/>
                  </a:moveTo>
                  <a:lnTo>
                    <a:pt x="23" y="15"/>
                  </a:lnTo>
                  <a:lnTo>
                    <a:pt x="1" y="11"/>
                  </a:lnTo>
                  <a:lnTo>
                    <a:pt x="8" y="8"/>
                  </a:lnTo>
                  <a:lnTo>
                    <a:pt x="0" y="3"/>
                  </a:lnTo>
                  <a:lnTo>
                    <a:pt x="24" y="0"/>
                  </a:lnTo>
                  <a:lnTo>
                    <a:pt x="30" y="5"/>
                  </a:lnTo>
                  <a:lnTo>
                    <a:pt x="48" y="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98" name="Freeform 97"/>
            <p:cNvSpPr>
              <a:spLocks/>
            </p:cNvSpPr>
            <p:nvPr/>
          </p:nvSpPr>
          <p:spPr bwMode="auto">
            <a:xfrm>
              <a:off x="5127282" y="1805626"/>
              <a:ext cx="214909" cy="73003"/>
            </a:xfrm>
            <a:custGeom>
              <a:avLst/>
              <a:gdLst>
                <a:gd name="T0" fmla="*/ 89 w 130"/>
                <a:gd name="T1" fmla="*/ 4 h 47"/>
                <a:gd name="T2" fmla="*/ 130 w 130"/>
                <a:gd name="T3" fmla="*/ 15 h 47"/>
                <a:gd name="T4" fmla="*/ 102 w 130"/>
                <a:gd name="T5" fmla="*/ 21 h 47"/>
                <a:gd name="T6" fmla="*/ 98 w 130"/>
                <a:gd name="T7" fmla="*/ 31 h 47"/>
                <a:gd name="T8" fmla="*/ 88 w 130"/>
                <a:gd name="T9" fmla="*/ 34 h 47"/>
                <a:gd name="T10" fmla="*/ 85 w 130"/>
                <a:gd name="T11" fmla="*/ 46 h 47"/>
                <a:gd name="T12" fmla="*/ 70 w 130"/>
                <a:gd name="T13" fmla="*/ 47 h 47"/>
                <a:gd name="T14" fmla="*/ 43 w 130"/>
                <a:gd name="T15" fmla="*/ 38 h 47"/>
                <a:gd name="T16" fmla="*/ 53 w 130"/>
                <a:gd name="T17" fmla="*/ 32 h 47"/>
                <a:gd name="T18" fmla="*/ 35 w 130"/>
                <a:gd name="T19" fmla="*/ 28 h 47"/>
                <a:gd name="T20" fmla="*/ 10 w 130"/>
                <a:gd name="T21" fmla="*/ 16 h 47"/>
                <a:gd name="T22" fmla="*/ 0 w 130"/>
                <a:gd name="T23" fmla="*/ 5 h 47"/>
                <a:gd name="T24" fmla="*/ 30 w 130"/>
                <a:gd name="T25" fmla="*/ 0 h 47"/>
                <a:gd name="T26" fmla="*/ 37 w 130"/>
                <a:gd name="T27" fmla="*/ 5 h 47"/>
                <a:gd name="T28" fmla="*/ 54 w 130"/>
                <a:gd name="T29" fmla="*/ 5 h 47"/>
                <a:gd name="T30" fmla="*/ 57 w 130"/>
                <a:gd name="T31" fmla="*/ 0 h 47"/>
                <a:gd name="T32" fmla="*/ 74 w 130"/>
                <a:gd name="T33" fmla="*/ 0 h 47"/>
                <a:gd name="T34" fmla="*/ 89 w 130"/>
                <a:gd name="T35" fmla="*/ 4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30" h="47">
                  <a:moveTo>
                    <a:pt x="89" y="4"/>
                  </a:moveTo>
                  <a:lnTo>
                    <a:pt x="130" y="15"/>
                  </a:lnTo>
                  <a:lnTo>
                    <a:pt x="102" y="21"/>
                  </a:lnTo>
                  <a:lnTo>
                    <a:pt x="98" y="31"/>
                  </a:lnTo>
                  <a:lnTo>
                    <a:pt x="88" y="34"/>
                  </a:lnTo>
                  <a:lnTo>
                    <a:pt x="85" y="46"/>
                  </a:lnTo>
                  <a:lnTo>
                    <a:pt x="70" y="47"/>
                  </a:lnTo>
                  <a:lnTo>
                    <a:pt x="43" y="38"/>
                  </a:lnTo>
                  <a:lnTo>
                    <a:pt x="53" y="32"/>
                  </a:lnTo>
                  <a:lnTo>
                    <a:pt x="35" y="28"/>
                  </a:lnTo>
                  <a:lnTo>
                    <a:pt x="10" y="16"/>
                  </a:lnTo>
                  <a:lnTo>
                    <a:pt x="0" y="5"/>
                  </a:lnTo>
                  <a:lnTo>
                    <a:pt x="30" y="0"/>
                  </a:lnTo>
                  <a:lnTo>
                    <a:pt x="37" y="5"/>
                  </a:lnTo>
                  <a:lnTo>
                    <a:pt x="54" y="5"/>
                  </a:lnTo>
                  <a:lnTo>
                    <a:pt x="57" y="0"/>
                  </a:lnTo>
                  <a:lnTo>
                    <a:pt x="74" y="0"/>
                  </a:lnTo>
                  <a:lnTo>
                    <a:pt x="89" y="4"/>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99" name="Freeform 98"/>
            <p:cNvSpPr>
              <a:spLocks/>
            </p:cNvSpPr>
            <p:nvPr/>
          </p:nvSpPr>
          <p:spPr bwMode="auto">
            <a:xfrm>
              <a:off x="5254574" y="1793199"/>
              <a:ext cx="191765" cy="26405"/>
            </a:xfrm>
            <a:custGeom>
              <a:avLst/>
              <a:gdLst>
                <a:gd name="T0" fmla="*/ 92 w 116"/>
                <a:gd name="T1" fmla="*/ 3 h 17"/>
                <a:gd name="T2" fmla="*/ 116 w 116"/>
                <a:gd name="T3" fmla="*/ 8 h 17"/>
                <a:gd name="T4" fmla="*/ 101 w 116"/>
                <a:gd name="T5" fmla="*/ 15 h 17"/>
                <a:gd name="T6" fmla="*/ 68 w 116"/>
                <a:gd name="T7" fmla="*/ 17 h 17"/>
                <a:gd name="T8" fmla="*/ 34 w 116"/>
                <a:gd name="T9" fmla="*/ 14 h 17"/>
                <a:gd name="T10" fmla="*/ 31 w 116"/>
                <a:gd name="T11" fmla="*/ 11 h 17"/>
                <a:gd name="T12" fmla="*/ 14 w 116"/>
                <a:gd name="T13" fmla="*/ 11 h 17"/>
                <a:gd name="T14" fmla="*/ 0 w 116"/>
                <a:gd name="T15" fmla="*/ 4 h 17"/>
                <a:gd name="T16" fmla="*/ 35 w 116"/>
                <a:gd name="T17" fmla="*/ 1 h 17"/>
                <a:gd name="T18" fmla="*/ 52 w 116"/>
                <a:gd name="T19" fmla="*/ 4 h 17"/>
                <a:gd name="T20" fmla="*/ 62 w 116"/>
                <a:gd name="T21" fmla="*/ 0 h 17"/>
                <a:gd name="T22" fmla="*/ 92 w 116"/>
                <a:gd name="T23" fmla="*/ 3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16" h="17">
                  <a:moveTo>
                    <a:pt x="92" y="3"/>
                  </a:moveTo>
                  <a:lnTo>
                    <a:pt x="116" y="8"/>
                  </a:lnTo>
                  <a:lnTo>
                    <a:pt x="101" y="15"/>
                  </a:lnTo>
                  <a:lnTo>
                    <a:pt x="68" y="17"/>
                  </a:lnTo>
                  <a:lnTo>
                    <a:pt x="34" y="14"/>
                  </a:lnTo>
                  <a:lnTo>
                    <a:pt x="31" y="11"/>
                  </a:lnTo>
                  <a:lnTo>
                    <a:pt x="14" y="11"/>
                  </a:lnTo>
                  <a:lnTo>
                    <a:pt x="0" y="4"/>
                  </a:lnTo>
                  <a:lnTo>
                    <a:pt x="35" y="1"/>
                  </a:lnTo>
                  <a:lnTo>
                    <a:pt x="52" y="4"/>
                  </a:lnTo>
                  <a:lnTo>
                    <a:pt x="62" y="0"/>
                  </a:lnTo>
                  <a:lnTo>
                    <a:pt x="92" y="3"/>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00" name="Freeform 99"/>
            <p:cNvSpPr>
              <a:spLocks/>
            </p:cNvSpPr>
            <p:nvPr/>
          </p:nvSpPr>
          <p:spPr bwMode="auto">
            <a:xfrm>
              <a:off x="6482858" y="3444313"/>
              <a:ext cx="221521" cy="267160"/>
            </a:xfrm>
            <a:custGeom>
              <a:avLst/>
              <a:gdLst>
                <a:gd name="T0" fmla="*/ 120 w 134"/>
                <a:gd name="T1" fmla="*/ 79 h 172"/>
                <a:gd name="T2" fmla="*/ 114 w 134"/>
                <a:gd name="T3" fmla="*/ 93 h 172"/>
                <a:gd name="T4" fmla="*/ 106 w 134"/>
                <a:gd name="T5" fmla="*/ 92 h 172"/>
                <a:gd name="T6" fmla="*/ 103 w 134"/>
                <a:gd name="T7" fmla="*/ 97 h 172"/>
                <a:gd name="T8" fmla="*/ 101 w 134"/>
                <a:gd name="T9" fmla="*/ 107 h 172"/>
                <a:gd name="T10" fmla="*/ 104 w 134"/>
                <a:gd name="T11" fmla="*/ 121 h 172"/>
                <a:gd name="T12" fmla="*/ 103 w 134"/>
                <a:gd name="T13" fmla="*/ 124 h 172"/>
                <a:gd name="T14" fmla="*/ 95 w 134"/>
                <a:gd name="T15" fmla="*/ 124 h 172"/>
                <a:gd name="T16" fmla="*/ 84 w 134"/>
                <a:gd name="T17" fmla="*/ 132 h 172"/>
                <a:gd name="T18" fmla="*/ 83 w 134"/>
                <a:gd name="T19" fmla="*/ 142 h 172"/>
                <a:gd name="T20" fmla="*/ 79 w 134"/>
                <a:gd name="T21" fmla="*/ 146 h 172"/>
                <a:gd name="T22" fmla="*/ 68 w 134"/>
                <a:gd name="T23" fmla="*/ 146 h 172"/>
                <a:gd name="T24" fmla="*/ 61 w 134"/>
                <a:gd name="T25" fmla="*/ 151 h 172"/>
                <a:gd name="T26" fmla="*/ 62 w 134"/>
                <a:gd name="T27" fmla="*/ 159 h 172"/>
                <a:gd name="T28" fmla="*/ 54 w 134"/>
                <a:gd name="T29" fmla="*/ 165 h 172"/>
                <a:gd name="T30" fmla="*/ 43 w 134"/>
                <a:gd name="T31" fmla="*/ 163 h 172"/>
                <a:gd name="T32" fmla="*/ 32 w 134"/>
                <a:gd name="T33" fmla="*/ 170 h 172"/>
                <a:gd name="T34" fmla="*/ 23 w 134"/>
                <a:gd name="T35" fmla="*/ 172 h 172"/>
                <a:gd name="T36" fmla="*/ 16 w 134"/>
                <a:gd name="T37" fmla="*/ 157 h 172"/>
                <a:gd name="T38" fmla="*/ 0 w 134"/>
                <a:gd name="T39" fmla="*/ 123 h 172"/>
                <a:gd name="T40" fmla="*/ 52 w 134"/>
                <a:gd name="T41" fmla="*/ 102 h 172"/>
                <a:gd name="T42" fmla="*/ 60 w 134"/>
                <a:gd name="T43" fmla="*/ 60 h 172"/>
                <a:gd name="T44" fmla="*/ 51 w 134"/>
                <a:gd name="T45" fmla="*/ 46 h 172"/>
                <a:gd name="T46" fmla="*/ 50 w 134"/>
                <a:gd name="T47" fmla="*/ 37 h 172"/>
                <a:gd name="T48" fmla="*/ 54 w 134"/>
                <a:gd name="T49" fmla="*/ 29 h 172"/>
                <a:gd name="T50" fmla="*/ 54 w 134"/>
                <a:gd name="T51" fmla="*/ 20 h 172"/>
                <a:gd name="T52" fmla="*/ 61 w 134"/>
                <a:gd name="T53" fmla="*/ 16 h 172"/>
                <a:gd name="T54" fmla="*/ 58 w 134"/>
                <a:gd name="T55" fmla="*/ 13 h 172"/>
                <a:gd name="T56" fmla="*/ 57 w 134"/>
                <a:gd name="T57" fmla="*/ 0 h 172"/>
                <a:gd name="T58" fmla="*/ 67 w 134"/>
                <a:gd name="T59" fmla="*/ 0 h 172"/>
                <a:gd name="T60" fmla="*/ 76 w 134"/>
                <a:gd name="T61" fmla="*/ 14 h 172"/>
                <a:gd name="T62" fmla="*/ 87 w 134"/>
                <a:gd name="T63" fmla="*/ 21 h 172"/>
                <a:gd name="T64" fmla="*/ 101 w 134"/>
                <a:gd name="T65" fmla="*/ 24 h 172"/>
                <a:gd name="T66" fmla="*/ 112 w 134"/>
                <a:gd name="T67" fmla="*/ 28 h 172"/>
                <a:gd name="T68" fmla="*/ 121 w 134"/>
                <a:gd name="T69" fmla="*/ 40 h 172"/>
                <a:gd name="T70" fmla="*/ 127 w 134"/>
                <a:gd name="T71" fmla="*/ 47 h 172"/>
                <a:gd name="T72" fmla="*/ 134 w 134"/>
                <a:gd name="T73" fmla="*/ 49 h 172"/>
                <a:gd name="T74" fmla="*/ 134 w 134"/>
                <a:gd name="T75" fmla="*/ 54 h 172"/>
                <a:gd name="T76" fmla="*/ 129 w 134"/>
                <a:gd name="T77" fmla="*/ 66 h 172"/>
                <a:gd name="T78" fmla="*/ 127 w 134"/>
                <a:gd name="T79" fmla="*/ 72 h 172"/>
                <a:gd name="T80" fmla="*/ 120 w 134"/>
                <a:gd name="T81" fmla="*/ 79 h 1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34" h="172">
                  <a:moveTo>
                    <a:pt x="120" y="79"/>
                  </a:moveTo>
                  <a:lnTo>
                    <a:pt x="114" y="93"/>
                  </a:lnTo>
                  <a:lnTo>
                    <a:pt x="106" y="92"/>
                  </a:lnTo>
                  <a:lnTo>
                    <a:pt x="103" y="97"/>
                  </a:lnTo>
                  <a:lnTo>
                    <a:pt x="101" y="107"/>
                  </a:lnTo>
                  <a:lnTo>
                    <a:pt x="104" y="121"/>
                  </a:lnTo>
                  <a:lnTo>
                    <a:pt x="103" y="124"/>
                  </a:lnTo>
                  <a:lnTo>
                    <a:pt x="95" y="124"/>
                  </a:lnTo>
                  <a:lnTo>
                    <a:pt x="84" y="132"/>
                  </a:lnTo>
                  <a:lnTo>
                    <a:pt x="83" y="142"/>
                  </a:lnTo>
                  <a:lnTo>
                    <a:pt x="79" y="146"/>
                  </a:lnTo>
                  <a:lnTo>
                    <a:pt x="68" y="146"/>
                  </a:lnTo>
                  <a:lnTo>
                    <a:pt x="61" y="151"/>
                  </a:lnTo>
                  <a:lnTo>
                    <a:pt x="62" y="159"/>
                  </a:lnTo>
                  <a:lnTo>
                    <a:pt x="54" y="165"/>
                  </a:lnTo>
                  <a:lnTo>
                    <a:pt x="43" y="163"/>
                  </a:lnTo>
                  <a:lnTo>
                    <a:pt x="32" y="170"/>
                  </a:lnTo>
                  <a:lnTo>
                    <a:pt x="23" y="172"/>
                  </a:lnTo>
                  <a:lnTo>
                    <a:pt x="16" y="157"/>
                  </a:lnTo>
                  <a:lnTo>
                    <a:pt x="0" y="123"/>
                  </a:lnTo>
                  <a:lnTo>
                    <a:pt x="52" y="102"/>
                  </a:lnTo>
                  <a:lnTo>
                    <a:pt x="60" y="60"/>
                  </a:lnTo>
                  <a:lnTo>
                    <a:pt x="51" y="46"/>
                  </a:lnTo>
                  <a:lnTo>
                    <a:pt x="50" y="37"/>
                  </a:lnTo>
                  <a:lnTo>
                    <a:pt x="54" y="29"/>
                  </a:lnTo>
                  <a:lnTo>
                    <a:pt x="54" y="20"/>
                  </a:lnTo>
                  <a:lnTo>
                    <a:pt x="61" y="16"/>
                  </a:lnTo>
                  <a:lnTo>
                    <a:pt x="58" y="13"/>
                  </a:lnTo>
                  <a:lnTo>
                    <a:pt x="57" y="0"/>
                  </a:lnTo>
                  <a:lnTo>
                    <a:pt x="67" y="0"/>
                  </a:lnTo>
                  <a:lnTo>
                    <a:pt x="76" y="14"/>
                  </a:lnTo>
                  <a:lnTo>
                    <a:pt x="87" y="21"/>
                  </a:lnTo>
                  <a:lnTo>
                    <a:pt x="101" y="24"/>
                  </a:lnTo>
                  <a:lnTo>
                    <a:pt x="112" y="28"/>
                  </a:lnTo>
                  <a:lnTo>
                    <a:pt x="121" y="40"/>
                  </a:lnTo>
                  <a:lnTo>
                    <a:pt x="127" y="47"/>
                  </a:lnTo>
                  <a:lnTo>
                    <a:pt x="134" y="49"/>
                  </a:lnTo>
                  <a:lnTo>
                    <a:pt x="134" y="54"/>
                  </a:lnTo>
                  <a:lnTo>
                    <a:pt x="129" y="66"/>
                  </a:lnTo>
                  <a:lnTo>
                    <a:pt x="127" y="72"/>
                  </a:lnTo>
                  <a:lnTo>
                    <a:pt x="120" y="7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01" name="Freeform 100"/>
            <p:cNvSpPr>
              <a:spLocks/>
            </p:cNvSpPr>
            <p:nvPr/>
          </p:nvSpPr>
          <p:spPr bwMode="auto">
            <a:xfrm>
              <a:off x="5290943" y="2490612"/>
              <a:ext cx="267809" cy="181732"/>
            </a:xfrm>
            <a:custGeom>
              <a:avLst/>
              <a:gdLst>
                <a:gd name="T0" fmla="*/ 18 w 162"/>
                <a:gd name="T1" fmla="*/ 75 h 117"/>
                <a:gd name="T2" fmla="*/ 11 w 162"/>
                <a:gd name="T3" fmla="*/ 62 h 117"/>
                <a:gd name="T4" fmla="*/ 11 w 162"/>
                <a:gd name="T5" fmla="*/ 55 h 117"/>
                <a:gd name="T6" fmla="*/ 6 w 162"/>
                <a:gd name="T7" fmla="*/ 44 h 117"/>
                <a:gd name="T8" fmla="*/ 0 w 162"/>
                <a:gd name="T9" fmla="*/ 37 h 117"/>
                <a:gd name="T10" fmla="*/ 4 w 162"/>
                <a:gd name="T11" fmla="*/ 32 h 117"/>
                <a:gd name="T12" fmla="*/ 0 w 162"/>
                <a:gd name="T13" fmla="*/ 22 h 117"/>
                <a:gd name="T14" fmla="*/ 10 w 162"/>
                <a:gd name="T15" fmla="*/ 16 h 117"/>
                <a:gd name="T16" fmla="*/ 33 w 162"/>
                <a:gd name="T17" fmla="*/ 7 h 117"/>
                <a:gd name="T18" fmla="*/ 52 w 162"/>
                <a:gd name="T19" fmla="*/ 0 h 117"/>
                <a:gd name="T20" fmla="*/ 67 w 162"/>
                <a:gd name="T21" fmla="*/ 3 h 117"/>
                <a:gd name="T22" fmla="*/ 69 w 162"/>
                <a:gd name="T23" fmla="*/ 8 h 117"/>
                <a:gd name="T24" fmla="*/ 84 w 162"/>
                <a:gd name="T25" fmla="*/ 8 h 117"/>
                <a:gd name="T26" fmla="*/ 103 w 162"/>
                <a:gd name="T27" fmla="*/ 10 h 117"/>
                <a:gd name="T28" fmla="*/ 132 w 162"/>
                <a:gd name="T29" fmla="*/ 10 h 117"/>
                <a:gd name="T30" fmla="*/ 140 w 162"/>
                <a:gd name="T31" fmla="*/ 12 h 117"/>
                <a:gd name="T32" fmla="*/ 145 w 162"/>
                <a:gd name="T33" fmla="*/ 18 h 117"/>
                <a:gd name="T34" fmla="*/ 147 w 162"/>
                <a:gd name="T35" fmla="*/ 27 h 117"/>
                <a:gd name="T36" fmla="*/ 152 w 162"/>
                <a:gd name="T37" fmla="*/ 35 h 117"/>
                <a:gd name="T38" fmla="*/ 153 w 162"/>
                <a:gd name="T39" fmla="*/ 43 h 117"/>
                <a:gd name="T40" fmla="*/ 144 w 162"/>
                <a:gd name="T41" fmla="*/ 47 h 117"/>
                <a:gd name="T42" fmla="*/ 150 w 162"/>
                <a:gd name="T43" fmla="*/ 56 h 117"/>
                <a:gd name="T44" fmla="*/ 152 w 162"/>
                <a:gd name="T45" fmla="*/ 65 h 117"/>
                <a:gd name="T46" fmla="*/ 162 w 162"/>
                <a:gd name="T47" fmla="*/ 83 h 117"/>
                <a:gd name="T48" fmla="*/ 161 w 162"/>
                <a:gd name="T49" fmla="*/ 89 h 117"/>
                <a:gd name="T50" fmla="*/ 154 w 162"/>
                <a:gd name="T51" fmla="*/ 91 h 117"/>
                <a:gd name="T52" fmla="*/ 141 w 162"/>
                <a:gd name="T53" fmla="*/ 108 h 117"/>
                <a:gd name="T54" fmla="*/ 146 w 162"/>
                <a:gd name="T55" fmla="*/ 117 h 117"/>
                <a:gd name="T56" fmla="*/ 143 w 162"/>
                <a:gd name="T57" fmla="*/ 116 h 117"/>
                <a:gd name="T58" fmla="*/ 127 w 162"/>
                <a:gd name="T59" fmla="*/ 108 h 117"/>
                <a:gd name="T60" fmla="*/ 115 w 162"/>
                <a:gd name="T61" fmla="*/ 110 h 117"/>
                <a:gd name="T62" fmla="*/ 107 w 162"/>
                <a:gd name="T63" fmla="*/ 109 h 117"/>
                <a:gd name="T64" fmla="*/ 98 w 162"/>
                <a:gd name="T65" fmla="*/ 113 h 117"/>
                <a:gd name="T66" fmla="*/ 90 w 162"/>
                <a:gd name="T67" fmla="*/ 106 h 117"/>
                <a:gd name="T68" fmla="*/ 83 w 162"/>
                <a:gd name="T69" fmla="*/ 109 h 117"/>
                <a:gd name="T70" fmla="*/ 82 w 162"/>
                <a:gd name="T71" fmla="*/ 107 h 117"/>
                <a:gd name="T72" fmla="*/ 74 w 162"/>
                <a:gd name="T73" fmla="*/ 97 h 117"/>
                <a:gd name="T74" fmla="*/ 62 w 162"/>
                <a:gd name="T75" fmla="*/ 96 h 117"/>
                <a:gd name="T76" fmla="*/ 60 w 162"/>
                <a:gd name="T77" fmla="*/ 90 h 117"/>
                <a:gd name="T78" fmla="*/ 49 w 162"/>
                <a:gd name="T79" fmla="*/ 88 h 117"/>
                <a:gd name="T80" fmla="*/ 47 w 162"/>
                <a:gd name="T81" fmla="*/ 93 h 117"/>
                <a:gd name="T82" fmla="*/ 38 w 162"/>
                <a:gd name="T83" fmla="*/ 89 h 117"/>
                <a:gd name="T84" fmla="*/ 38 w 162"/>
                <a:gd name="T85" fmla="*/ 83 h 117"/>
                <a:gd name="T86" fmla="*/ 26 w 162"/>
                <a:gd name="T87" fmla="*/ 81 h 117"/>
                <a:gd name="T88" fmla="*/ 18 w 162"/>
                <a:gd name="T89" fmla="*/ 75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62" h="117">
                  <a:moveTo>
                    <a:pt x="18" y="75"/>
                  </a:moveTo>
                  <a:lnTo>
                    <a:pt x="11" y="62"/>
                  </a:lnTo>
                  <a:lnTo>
                    <a:pt x="11" y="55"/>
                  </a:lnTo>
                  <a:lnTo>
                    <a:pt x="6" y="44"/>
                  </a:lnTo>
                  <a:lnTo>
                    <a:pt x="0" y="37"/>
                  </a:lnTo>
                  <a:lnTo>
                    <a:pt x="4" y="32"/>
                  </a:lnTo>
                  <a:lnTo>
                    <a:pt x="0" y="22"/>
                  </a:lnTo>
                  <a:lnTo>
                    <a:pt x="10" y="16"/>
                  </a:lnTo>
                  <a:lnTo>
                    <a:pt x="33" y="7"/>
                  </a:lnTo>
                  <a:lnTo>
                    <a:pt x="52" y="0"/>
                  </a:lnTo>
                  <a:lnTo>
                    <a:pt x="67" y="3"/>
                  </a:lnTo>
                  <a:lnTo>
                    <a:pt x="69" y="8"/>
                  </a:lnTo>
                  <a:lnTo>
                    <a:pt x="84" y="8"/>
                  </a:lnTo>
                  <a:lnTo>
                    <a:pt x="103" y="10"/>
                  </a:lnTo>
                  <a:lnTo>
                    <a:pt x="132" y="10"/>
                  </a:lnTo>
                  <a:lnTo>
                    <a:pt x="140" y="12"/>
                  </a:lnTo>
                  <a:lnTo>
                    <a:pt x="145" y="18"/>
                  </a:lnTo>
                  <a:lnTo>
                    <a:pt x="147" y="27"/>
                  </a:lnTo>
                  <a:lnTo>
                    <a:pt x="152" y="35"/>
                  </a:lnTo>
                  <a:lnTo>
                    <a:pt x="153" y="43"/>
                  </a:lnTo>
                  <a:lnTo>
                    <a:pt x="144" y="47"/>
                  </a:lnTo>
                  <a:lnTo>
                    <a:pt x="150" y="56"/>
                  </a:lnTo>
                  <a:lnTo>
                    <a:pt x="152" y="65"/>
                  </a:lnTo>
                  <a:lnTo>
                    <a:pt x="162" y="83"/>
                  </a:lnTo>
                  <a:lnTo>
                    <a:pt x="161" y="89"/>
                  </a:lnTo>
                  <a:lnTo>
                    <a:pt x="154" y="91"/>
                  </a:lnTo>
                  <a:lnTo>
                    <a:pt x="141" y="108"/>
                  </a:lnTo>
                  <a:lnTo>
                    <a:pt x="146" y="117"/>
                  </a:lnTo>
                  <a:lnTo>
                    <a:pt x="143" y="116"/>
                  </a:lnTo>
                  <a:lnTo>
                    <a:pt x="127" y="108"/>
                  </a:lnTo>
                  <a:lnTo>
                    <a:pt x="115" y="110"/>
                  </a:lnTo>
                  <a:lnTo>
                    <a:pt x="107" y="109"/>
                  </a:lnTo>
                  <a:lnTo>
                    <a:pt x="98" y="113"/>
                  </a:lnTo>
                  <a:lnTo>
                    <a:pt x="90" y="106"/>
                  </a:lnTo>
                  <a:lnTo>
                    <a:pt x="83" y="109"/>
                  </a:lnTo>
                  <a:lnTo>
                    <a:pt x="82" y="107"/>
                  </a:lnTo>
                  <a:lnTo>
                    <a:pt x="74" y="97"/>
                  </a:lnTo>
                  <a:lnTo>
                    <a:pt x="62" y="96"/>
                  </a:lnTo>
                  <a:lnTo>
                    <a:pt x="60" y="90"/>
                  </a:lnTo>
                  <a:lnTo>
                    <a:pt x="49" y="88"/>
                  </a:lnTo>
                  <a:lnTo>
                    <a:pt x="47" y="93"/>
                  </a:lnTo>
                  <a:lnTo>
                    <a:pt x="38" y="89"/>
                  </a:lnTo>
                  <a:lnTo>
                    <a:pt x="38" y="83"/>
                  </a:lnTo>
                  <a:lnTo>
                    <a:pt x="26" y="81"/>
                  </a:lnTo>
                  <a:lnTo>
                    <a:pt x="18" y="7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02" name="Freeform 101"/>
            <p:cNvSpPr>
              <a:spLocks/>
            </p:cNvSpPr>
            <p:nvPr/>
          </p:nvSpPr>
          <p:spPr bwMode="auto">
            <a:xfrm>
              <a:off x="4659442" y="2885140"/>
              <a:ext cx="90923" cy="175519"/>
            </a:xfrm>
            <a:custGeom>
              <a:avLst/>
              <a:gdLst>
                <a:gd name="T0" fmla="*/ 11 w 55"/>
                <a:gd name="T1" fmla="*/ 9 h 113"/>
                <a:gd name="T2" fmla="*/ 17 w 55"/>
                <a:gd name="T3" fmla="*/ 3 h 113"/>
                <a:gd name="T4" fmla="*/ 24 w 55"/>
                <a:gd name="T5" fmla="*/ 0 h 113"/>
                <a:gd name="T6" fmla="*/ 28 w 55"/>
                <a:gd name="T7" fmla="*/ 10 h 113"/>
                <a:gd name="T8" fmla="*/ 38 w 55"/>
                <a:gd name="T9" fmla="*/ 10 h 113"/>
                <a:gd name="T10" fmla="*/ 41 w 55"/>
                <a:gd name="T11" fmla="*/ 8 h 113"/>
                <a:gd name="T12" fmla="*/ 50 w 55"/>
                <a:gd name="T13" fmla="*/ 9 h 113"/>
                <a:gd name="T14" fmla="*/ 55 w 55"/>
                <a:gd name="T15" fmla="*/ 19 h 113"/>
                <a:gd name="T16" fmla="*/ 47 w 55"/>
                <a:gd name="T17" fmla="*/ 25 h 113"/>
                <a:gd name="T18" fmla="*/ 46 w 55"/>
                <a:gd name="T19" fmla="*/ 41 h 113"/>
                <a:gd name="T20" fmla="*/ 43 w 55"/>
                <a:gd name="T21" fmla="*/ 44 h 113"/>
                <a:gd name="T22" fmla="*/ 43 w 55"/>
                <a:gd name="T23" fmla="*/ 53 h 113"/>
                <a:gd name="T24" fmla="*/ 35 w 55"/>
                <a:gd name="T25" fmla="*/ 55 h 113"/>
                <a:gd name="T26" fmla="*/ 42 w 55"/>
                <a:gd name="T27" fmla="*/ 67 h 113"/>
                <a:gd name="T28" fmla="*/ 37 w 55"/>
                <a:gd name="T29" fmla="*/ 81 h 113"/>
                <a:gd name="T30" fmla="*/ 42 w 55"/>
                <a:gd name="T31" fmla="*/ 87 h 113"/>
                <a:gd name="T32" fmla="*/ 40 w 55"/>
                <a:gd name="T33" fmla="*/ 93 h 113"/>
                <a:gd name="T34" fmla="*/ 33 w 55"/>
                <a:gd name="T35" fmla="*/ 100 h 113"/>
                <a:gd name="T36" fmla="*/ 35 w 55"/>
                <a:gd name="T37" fmla="*/ 107 h 113"/>
                <a:gd name="T38" fmla="*/ 28 w 55"/>
                <a:gd name="T39" fmla="*/ 113 h 113"/>
                <a:gd name="T40" fmla="*/ 19 w 55"/>
                <a:gd name="T41" fmla="*/ 110 h 113"/>
                <a:gd name="T42" fmla="*/ 9 w 55"/>
                <a:gd name="T43" fmla="*/ 112 h 113"/>
                <a:gd name="T44" fmla="*/ 13 w 55"/>
                <a:gd name="T45" fmla="*/ 96 h 113"/>
                <a:gd name="T46" fmla="*/ 11 w 55"/>
                <a:gd name="T47" fmla="*/ 83 h 113"/>
                <a:gd name="T48" fmla="*/ 4 w 55"/>
                <a:gd name="T49" fmla="*/ 81 h 113"/>
                <a:gd name="T50" fmla="*/ 0 w 55"/>
                <a:gd name="T51" fmla="*/ 73 h 113"/>
                <a:gd name="T52" fmla="*/ 2 w 55"/>
                <a:gd name="T53" fmla="*/ 60 h 113"/>
                <a:gd name="T54" fmla="*/ 9 w 55"/>
                <a:gd name="T55" fmla="*/ 52 h 113"/>
                <a:gd name="T56" fmla="*/ 10 w 55"/>
                <a:gd name="T57" fmla="*/ 44 h 113"/>
                <a:gd name="T58" fmla="*/ 14 w 55"/>
                <a:gd name="T59" fmla="*/ 32 h 113"/>
                <a:gd name="T60" fmla="*/ 14 w 55"/>
                <a:gd name="T61" fmla="*/ 23 h 113"/>
                <a:gd name="T62" fmla="*/ 11 w 55"/>
                <a:gd name="T63" fmla="*/ 16 h 113"/>
                <a:gd name="T64" fmla="*/ 11 w 55"/>
                <a:gd name="T65" fmla="*/ 9 h 1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55" h="113">
                  <a:moveTo>
                    <a:pt x="11" y="9"/>
                  </a:moveTo>
                  <a:lnTo>
                    <a:pt x="17" y="3"/>
                  </a:lnTo>
                  <a:lnTo>
                    <a:pt x="24" y="0"/>
                  </a:lnTo>
                  <a:lnTo>
                    <a:pt x="28" y="10"/>
                  </a:lnTo>
                  <a:lnTo>
                    <a:pt x="38" y="10"/>
                  </a:lnTo>
                  <a:lnTo>
                    <a:pt x="41" y="8"/>
                  </a:lnTo>
                  <a:lnTo>
                    <a:pt x="50" y="9"/>
                  </a:lnTo>
                  <a:lnTo>
                    <a:pt x="55" y="19"/>
                  </a:lnTo>
                  <a:lnTo>
                    <a:pt x="47" y="25"/>
                  </a:lnTo>
                  <a:lnTo>
                    <a:pt x="46" y="41"/>
                  </a:lnTo>
                  <a:lnTo>
                    <a:pt x="43" y="44"/>
                  </a:lnTo>
                  <a:lnTo>
                    <a:pt x="43" y="53"/>
                  </a:lnTo>
                  <a:lnTo>
                    <a:pt x="35" y="55"/>
                  </a:lnTo>
                  <a:lnTo>
                    <a:pt x="42" y="67"/>
                  </a:lnTo>
                  <a:lnTo>
                    <a:pt x="37" y="81"/>
                  </a:lnTo>
                  <a:lnTo>
                    <a:pt x="42" y="87"/>
                  </a:lnTo>
                  <a:lnTo>
                    <a:pt x="40" y="93"/>
                  </a:lnTo>
                  <a:lnTo>
                    <a:pt x="33" y="100"/>
                  </a:lnTo>
                  <a:lnTo>
                    <a:pt x="35" y="107"/>
                  </a:lnTo>
                  <a:lnTo>
                    <a:pt x="28" y="113"/>
                  </a:lnTo>
                  <a:lnTo>
                    <a:pt x="19" y="110"/>
                  </a:lnTo>
                  <a:lnTo>
                    <a:pt x="9" y="112"/>
                  </a:lnTo>
                  <a:lnTo>
                    <a:pt x="13" y="96"/>
                  </a:lnTo>
                  <a:lnTo>
                    <a:pt x="11" y="83"/>
                  </a:lnTo>
                  <a:lnTo>
                    <a:pt x="4" y="81"/>
                  </a:lnTo>
                  <a:lnTo>
                    <a:pt x="0" y="73"/>
                  </a:lnTo>
                  <a:lnTo>
                    <a:pt x="2" y="60"/>
                  </a:lnTo>
                  <a:lnTo>
                    <a:pt x="9" y="52"/>
                  </a:lnTo>
                  <a:lnTo>
                    <a:pt x="10" y="44"/>
                  </a:lnTo>
                  <a:lnTo>
                    <a:pt x="14" y="32"/>
                  </a:lnTo>
                  <a:lnTo>
                    <a:pt x="14" y="23"/>
                  </a:lnTo>
                  <a:lnTo>
                    <a:pt x="11" y="16"/>
                  </a:lnTo>
                  <a:lnTo>
                    <a:pt x="11" y="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03" name="Freeform 102"/>
            <p:cNvSpPr>
              <a:spLocks/>
            </p:cNvSpPr>
            <p:nvPr/>
          </p:nvSpPr>
          <p:spPr bwMode="auto">
            <a:xfrm>
              <a:off x="5938975" y="3198898"/>
              <a:ext cx="18185" cy="37278"/>
            </a:xfrm>
            <a:custGeom>
              <a:avLst/>
              <a:gdLst>
                <a:gd name="T0" fmla="*/ 9 w 11"/>
                <a:gd name="T1" fmla="*/ 3 h 24"/>
                <a:gd name="T2" fmla="*/ 11 w 11"/>
                <a:gd name="T3" fmla="*/ 15 h 24"/>
                <a:gd name="T4" fmla="*/ 9 w 11"/>
                <a:gd name="T5" fmla="*/ 21 h 24"/>
                <a:gd name="T6" fmla="*/ 1 w 11"/>
                <a:gd name="T7" fmla="*/ 24 h 24"/>
                <a:gd name="T8" fmla="*/ 1 w 11"/>
                <a:gd name="T9" fmla="*/ 19 h 24"/>
                <a:gd name="T10" fmla="*/ 5 w 11"/>
                <a:gd name="T11" fmla="*/ 16 h 24"/>
                <a:gd name="T12" fmla="*/ 0 w 11"/>
                <a:gd name="T13" fmla="*/ 14 h 24"/>
                <a:gd name="T14" fmla="*/ 3 w 11"/>
                <a:gd name="T15" fmla="*/ 0 h 24"/>
                <a:gd name="T16" fmla="*/ 9 w 11"/>
                <a:gd name="T17" fmla="*/ 3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 h="24">
                  <a:moveTo>
                    <a:pt x="9" y="3"/>
                  </a:moveTo>
                  <a:lnTo>
                    <a:pt x="11" y="15"/>
                  </a:lnTo>
                  <a:lnTo>
                    <a:pt x="9" y="21"/>
                  </a:lnTo>
                  <a:lnTo>
                    <a:pt x="1" y="24"/>
                  </a:lnTo>
                  <a:lnTo>
                    <a:pt x="1" y="19"/>
                  </a:lnTo>
                  <a:lnTo>
                    <a:pt x="5" y="16"/>
                  </a:lnTo>
                  <a:lnTo>
                    <a:pt x="0" y="14"/>
                  </a:lnTo>
                  <a:lnTo>
                    <a:pt x="3" y="0"/>
                  </a:lnTo>
                  <a:lnTo>
                    <a:pt x="9" y="3"/>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04" name="Freeform 103"/>
            <p:cNvSpPr>
              <a:spLocks/>
            </p:cNvSpPr>
            <p:nvPr/>
          </p:nvSpPr>
          <p:spPr bwMode="auto">
            <a:xfrm>
              <a:off x="6423346" y="3405482"/>
              <a:ext cx="28103" cy="49704"/>
            </a:xfrm>
            <a:custGeom>
              <a:avLst/>
              <a:gdLst>
                <a:gd name="T0" fmla="*/ 3 w 17"/>
                <a:gd name="T1" fmla="*/ 28 h 32"/>
                <a:gd name="T2" fmla="*/ 0 w 17"/>
                <a:gd name="T3" fmla="*/ 13 h 32"/>
                <a:gd name="T4" fmla="*/ 4 w 17"/>
                <a:gd name="T5" fmla="*/ 2 h 32"/>
                <a:gd name="T6" fmla="*/ 9 w 17"/>
                <a:gd name="T7" fmla="*/ 0 h 32"/>
                <a:gd name="T8" fmla="*/ 15 w 17"/>
                <a:gd name="T9" fmla="*/ 7 h 32"/>
                <a:gd name="T10" fmla="*/ 17 w 17"/>
                <a:gd name="T11" fmla="*/ 18 h 32"/>
                <a:gd name="T12" fmla="*/ 14 w 17"/>
                <a:gd name="T13" fmla="*/ 31 h 32"/>
                <a:gd name="T14" fmla="*/ 9 w 17"/>
                <a:gd name="T15" fmla="*/ 32 h 32"/>
                <a:gd name="T16" fmla="*/ 3 w 17"/>
                <a:gd name="T17" fmla="*/ 28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32">
                  <a:moveTo>
                    <a:pt x="3" y="28"/>
                  </a:moveTo>
                  <a:lnTo>
                    <a:pt x="0" y="13"/>
                  </a:lnTo>
                  <a:lnTo>
                    <a:pt x="4" y="2"/>
                  </a:lnTo>
                  <a:lnTo>
                    <a:pt x="9" y="0"/>
                  </a:lnTo>
                  <a:lnTo>
                    <a:pt x="15" y="7"/>
                  </a:lnTo>
                  <a:lnTo>
                    <a:pt x="17" y="18"/>
                  </a:lnTo>
                  <a:lnTo>
                    <a:pt x="14" y="31"/>
                  </a:lnTo>
                  <a:lnTo>
                    <a:pt x="9" y="32"/>
                  </a:lnTo>
                  <a:lnTo>
                    <a:pt x="3" y="28"/>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05" name="Freeform 104"/>
            <p:cNvSpPr>
              <a:spLocks/>
            </p:cNvSpPr>
            <p:nvPr/>
          </p:nvSpPr>
          <p:spPr bwMode="auto">
            <a:xfrm>
              <a:off x="5474441" y="2697196"/>
              <a:ext cx="261197" cy="144454"/>
            </a:xfrm>
            <a:custGeom>
              <a:avLst/>
              <a:gdLst>
                <a:gd name="T0" fmla="*/ 37 w 158"/>
                <a:gd name="T1" fmla="*/ 7 h 93"/>
                <a:gd name="T2" fmla="*/ 44 w 158"/>
                <a:gd name="T3" fmla="*/ 3 h 93"/>
                <a:gd name="T4" fmla="*/ 54 w 158"/>
                <a:gd name="T5" fmla="*/ 5 h 93"/>
                <a:gd name="T6" fmla="*/ 64 w 158"/>
                <a:gd name="T7" fmla="*/ 5 h 93"/>
                <a:gd name="T8" fmla="*/ 72 w 158"/>
                <a:gd name="T9" fmla="*/ 10 h 93"/>
                <a:gd name="T10" fmla="*/ 78 w 158"/>
                <a:gd name="T11" fmla="*/ 7 h 93"/>
                <a:gd name="T12" fmla="*/ 89 w 158"/>
                <a:gd name="T13" fmla="*/ 5 h 93"/>
                <a:gd name="T14" fmla="*/ 93 w 158"/>
                <a:gd name="T15" fmla="*/ 0 h 93"/>
                <a:gd name="T16" fmla="*/ 100 w 158"/>
                <a:gd name="T17" fmla="*/ 0 h 93"/>
                <a:gd name="T18" fmla="*/ 105 w 158"/>
                <a:gd name="T19" fmla="*/ 2 h 93"/>
                <a:gd name="T20" fmla="*/ 110 w 158"/>
                <a:gd name="T21" fmla="*/ 8 h 93"/>
                <a:gd name="T22" fmla="*/ 117 w 158"/>
                <a:gd name="T23" fmla="*/ 17 h 93"/>
                <a:gd name="T24" fmla="*/ 128 w 158"/>
                <a:gd name="T25" fmla="*/ 29 h 93"/>
                <a:gd name="T26" fmla="*/ 130 w 158"/>
                <a:gd name="T27" fmla="*/ 38 h 93"/>
                <a:gd name="T28" fmla="*/ 129 w 158"/>
                <a:gd name="T29" fmla="*/ 47 h 93"/>
                <a:gd name="T30" fmla="*/ 133 w 158"/>
                <a:gd name="T31" fmla="*/ 56 h 93"/>
                <a:gd name="T32" fmla="*/ 141 w 158"/>
                <a:gd name="T33" fmla="*/ 59 h 93"/>
                <a:gd name="T34" fmla="*/ 149 w 158"/>
                <a:gd name="T35" fmla="*/ 56 h 93"/>
                <a:gd name="T36" fmla="*/ 156 w 158"/>
                <a:gd name="T37" fmla="*/ 60 h 93"/>
                <a:gd name="T38" fmla="*/ 158 w 158"/>
                <a:gd name="T39" fmla="*/ 65 h 93"/>
                <a:gd name="T40" fmla="*/ 150 w 158"/>
                <a:gd name="T41" fmla="*/ 69 h 93"/>
                <a:gd name="T42" fmla="*/ 145 w 158"/>
                <a:gd name="T43" fmla="*/ 67 h 93"/>
                <a:gd name="T44" fmla="*/ 143 w 158"/>
                <a:gd name="T45" fmla="*/ 92 h 93"/>
                <a:gd name="T46" fmla="*/ 133 w 158"/>
                <a:gd name="T47" fmla="*/ 90 h 93"/>
                <a:gd name="T48" fmla="*/ 121 w 158"/>
                <a:gd name="T49" fmla="*/ 83 h 93"/>
                <a:gd name="T50" fmla="*/ 101 w 158"/>
                <a:gd name="T51" fmla="*/ 87 h 93"/>
                <a:gd name="T52" fmla="*/ 94 w 158"/>
                <a:gd name="T53" fmla="*/ 93 h 93"/>
                <a:gd name="T54" fmla="*/ 69 w 158"/>
                <a:gd name="T55" fmla="*/ 91 h 93"/>
                <a:gd name="T56" fmla="*/ 56 w 158"/>
                <a:gd name="T57" fmla="*/ 88 h 93"/>
                <a:gd name="T58" fmla="*/ 50 w 158"/>
                <a:gd name="T59" fmla="*/ 90 h 93"/>
                <a:gd name="T60" fmla="*/ 44 w 158"/>
                <a:gd name="T61" fmla="*/ 81 h 93"/>
                <a:gd name="T62" fmla="*/ 41 w 158"/>
                <a:gd name="T63" fmla="*/ 78 h 93"/>
                <a:gd name="T64" fmla="*/ 45 w 158"/>
                <a:gd name="T65" fmla="*/ 74 h 93"/>
                <a:gd name="T66" fmla="*/ 40 w 158"/>
                <a:gd name="T67" fmla="*/ 72 h 93"/>
                <a:gd name="T68" fmla="*/ 36 w 158"/>
                <a:gd name="T69" fmla="*/ 76 h 93"/>
                <a:gd name="T70" fmla="*/ 25 w 158"/>
                <a:gd name="T71" fmla="*/ 70 h 93"/>
                <a:gd name="T72" fmla="*/ 23 w 158"/>
                <a:gd name="T73" fmla="*/ 62 h 93"/>
                <a:gd name="T74" fmla="*/ 13 w 158"/>
                <a:gd name="T75" fmla="*/ 57 h 93"/>
                <a:gd name="T76" fmla="*/ 10 w 158"/>
                <a:gd name="T77" fmla="*/ 51 h 93"/>
                <a:gd name="T78" fmla="*/ 0 w 158"/>
                <a:gd name="T79" fmla="*/ 43 h 93"/>
                <a:gd name="T80" fmla="*/ 13 w 158"/>
                <a:gd name="T81" fmla="*/ 39 h 93"/>
                <a:gd name="T82" fmla="*/ 22 w 158"/>
                <a:gd name="T83" fmla="*/ 25 h 93"/>
                <a:gd name="T84" fmla="*/ 28 w 158"/>
                <a:gd name="T85" fmla="*/ 11 h 93"/>
                <a:gd name="T86" fmla="*/ 37 w 158"/>
                <a:gd name="T87" fmla="*/ 7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58" h="93">
                  <a:moveTo>
                    <a:pt x="37" y="7"/>
                  </a:moveTo>
                  <a:lnTo>
                    <a:pt x="44" y="3"/>
                  </a:lnTo>
                  <a:lnTo>
                    <a:pt x="54" y="5"/>
                  </a:lnTo>
                  <a:lnTo>
                    <a:pt x="64" y="5"/>
                  </a:lnTo>
                  <a:lnTo>
                    <a:pt x="72" y="10"/>
                  </a:lnTo>
                  <a:lnTo>
                    <a:pt x="78" y="7"/>
                  </a:lnTo>
                  <a:lnTo>
                    <a:pt x="89" y="5"/>
                  </a:lnTo>
                  <a:lnTo>
                    <a:pt x="93" y="0"/>
                  </a:lnTo>
                  <a:lnTo>
                    <a:pt x="100" y="0"/>
                  </a:lnTo>
                  <a:lnTo>
                    <a:pt x="105" y="2"/>
                  </a:lnTo>
                  <a:lnTo>
                    <a:pt x="110" y="8"/>
                  </a:lnTo>
                  <a:lnTo>
                    <a:pt x="117" y="17"/>
                  </a:lnTo>
                  <a:lnTo>
                    <a:pt x="128" y="29"/>
                  </a:lnTo>
                  <a:lnTo>
                    <a:pt x="130" y="38"/>
                  </a:lnTo>
                  <a:lnTo>
                    <a:pt x="129" y="47"/>
                  </a:lnTo>
                  <a:lnTo>
                    <a:pt x="133" y="56"/>
                  </a:lnTo>
                  <a:lnTo>
                    <a:pt x="141" y="59"/>
                  </a:lnTo>
                  <a:lnTo>
                    <a:pt x="149" y="56"/>
                  </a:lnTo>
                  <a:lnTo>
                    <a:pt x="156" y="60"/>
                  </a:lnTo>
                  <a:lnTo>
                    <a:pt x="158" y="65"/>
                  </a:lnTo>
                  <a:lnTo>
                    <a:pt x="150" y="69"/>
                  </a:lnTo>
                  <a:lnTo>
                    <a:pt x="145" y="67"/>
                  </a:lnTo>
                  <a:lnTo>
                    <a:pt x="143" y="92"/>
                  </a:lnTo>
                  <a:lnTo>
                    <a:pt x="133" y="90"/>
                  </a:lnTo>
                  <a:lnTo>
                    <a:pt x="121" y="83"/>
                  </a:lnTo>
                  <a:lnTo>
                    <a:pt x="101" y="87"/>
                  </a:lnTo>
                  <a:lnTo>
                    <a:pt x="94" y="93"/>
                  </a:lnTo>
                  <a:lnTo>
                    <a:pt x="69" y="91"/>
                  </a:lnTo>
                  <a:lnTo>
                    <a:pt x="56" y="88"/>
                  </a:lnTo>
                  <a:lnTo>
                    <a:pt x="50" y="90"/>
                  </a:lnTo>
                  <a:lnTo>
                    <a:pt x="44" y="81"/>
                  </a:lnTo>
                  <a:lnTo>
                    <a:pt x="41" y="78"/>
                  </a:lnTo>
                  <a:lnTo>
                    <a:pt x="45" y="74"/>
                  </a:lnTo>
                  <a:lnTo>
                    <a:pt x="40" y="72"/>
                  </a:lnTo>
                  <a:lnTo>
                    <a:pt x="36" y="76"/>
                  </a:lnTo>
                  <a:lnTo>
                    <a:pt x="25" y="70"/>
                  </a:lnTo>
                  <a:lnTo>
                    <a:pt x="23" y="62"/>
                  </a:lnTo>
                  <a:lnTo>
                    <a:pt x="13" y="57"/>
                  </a:lnTo>
                  <a:lnTo>
                    <a:pt x="10" y="51"/>
                  </a:lnTo>
                  <a:lnTo>
                    <a:pt x="0" y="43"/>
                  </a:lnTo>
                  <a:lnTo>
                    <a:pt x="13" y="39"/>
                  </a:lnTo>
                  <a:lnTo>
                    <a:pt x="22" y="25"/>
                  </a:lnTo>
                  <a:lnTo>
                    <a:pt x="28" y="11"/>
                  </a:lnTo>
                  <a:lnTo>
                    <a:pt x="37" y="7"/>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06" name="Freeform 105"/>
            <p:cNvSpPr>
              <a:spLocks/>
            </p:cNvSpPr>
            <p:nvPr/>
          </p:nvSpPr>
          <p:spPr bwMode="auto">
            <a:xfrm>
              <a:off x="5429807" y="2479740"/>
              <a:ext cx="79351" cy="26405"/>
            </a:xfrm>
            <a:custGeom>
              <a:avLst/>
              <a:gdLst>
                <a:gd name="T0" fmla="*/ 48 w 48"/>
                <a:gd name="T1" fmla="*/ 17 h 17"/>
                <a:gd name="T2" fmla="*/ 19 w 48"/>
                <a:gd name="T3" fmla="*/ 17 h 17"/>
                <a:gd name="T4" fmla="*/ 0 w 48"/>
                <a:gd name="T5" fmla="*/ 15 h 17"/>
                <a:gd name="T6" fmla="*/ 2 w 48"/>
                <a:gd name="T7" fmla="*/ 6 h 17"/>
                <a:gd name="T8" fmla="*/ 23 w 48"/>
                <a:gd name="T9" fmla="*/ 0 h 17"/>
                <a:gd name="T10" fmla="*/ 39 w 48"/>
                <a:gd name="T11" fmla="*/ 4 h 17"/>
                <a:gd name="T12" fmla="*/ 47 w 48"/>
                <a:gd name="T13" fmla="*/ 7 h 17"/>
                <a:gd name="T14" fmla="*/ 46 w 48"/>
                <a:gd name="T15" fmla="*/ 12 h 17"/>
                <a:gd name="T16" fmla="*/ 48 w 48"/>
                <a:gd name="T17" fmla="*/ 17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8" h="17">
                  <a:moveTo>
                    <a:pt x="48" y="17"/>
                  </a:moveTo>
                  <a:lnTo>
                    <a:pt x="19" y="17"/>
                  </a:lnTo>
                  <a:lnTo>
                    <a:pt x="0" y="15"/>
                  </a:lnTo>
                  <a:lnTo>
                    <a:pt x="2" y="6"/>
                  </a:lnTo>
                  <a:lnTo>
                    <a:pt x="23" y="0"/>
                  </a:lnTo>
                  <a:lnTo>
                    <a:pt x="39" y="4"/>
                  </a:lnTo>
                  <a:lnTo>
                    <a:pt x="47" y="7"/>
                  </a:lnTo>
                  <a:lnTo>
                    <a:pt x="46" y="12"/>
                  </a:lnTo>
                  <a:lnTo>
                    <a:pt x="48" y="17"/>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07" name="Freeform 106"/>
            <p:cNvSpPr>
              <a:spLocks/>
            </p:cNvSpPr>
            <p:nvPr/>
          </p:nvSpPr>
          <p:spPr bwMode="auto">
            <a:xfrm>
              <a:off x="7841743" y="1948524"/>
              <a:ext cx="84311" cy="17087"/>
            </a:xfrm>
            <a:custGeom>
              <a:avLst/>
              <a:gdLst>
                <a:gd name="T0" fmla="*/ 51 w 51"/>
                <a:gd name="T1" fmla="*/ 10 h 11"/>
                <a:gd name="T2" fmla="*/ 32 w 51"/>
                <a:gd name="T3" fmla="*/ 11 h 11"/>
                <a:gd name="T4" fmla="*/ 3 w 51"/>
                <a:gd name="T5" fmla="*/ 9 h 11"/>
                <a:gd name="T6" fmla="*/ 0 w 51"/>
                <a:gd name="T7" fmla="*/ 8 h 11"/>
                <a:gd name="T8" fmla="*/ 2 w 51"/>
                <a:gd name="T9" fmla="*/ 2 h 11"/>
                <a:gd name="T10" fmla="*/ 15 w 51"/>
                <a:gd name="T11" fmla="*/ 0 h 11"/>
                <a:gd name="T12" fmla="*/ 43 w 51"/>
                <a:gd name="T13" fmla="*/ 6 h 11"/>
                <a:gd name="T14" fmla="*/ 51 w 51"/>
                <a:gd name="T15" fmla="*/ 10 h 1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1" h="11">
                  <a:moveTo>
                    <a:pt x="51" y="10"/>
                  </a:moveTo>
                  <a:lnTo>
                    <a:pt x="32" y="11"/>
                  </a:lnTo>
                  <a:lnTo>
                    <a:pt x="3" y="9"/>
                  </a:lnTo>
                  <a:lnTo>
                    <a:pt x="0" y="8"/>
                  </a:lnTo>
                  <a:lnTo>
                    <a:pt x="2" y="2"/>
                  </a:lnTo>
                  <a:lnTo>
                    <a:pt x="15" y="0"/>
                  </a:lnTo>
                  <a:lnTo>
                    <a:pt x="43" y="6"/>
                  </a:lnTo>
                  <a:lnTo>
                    <a:pt x="51" y="1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08" name="Freeform 107"/>
            <p:cNvSpPr>
              <a:spLocks/>
            </p:cNvSpPr>
            <p:nvPr/>
          </p:nvSpPr>
          <p:spPr bwMode="auto">
            <a:xfrm>
              <a:off x="7888031" y="1908140"/>
              <a:ext cx="105801" cy="20193"/>
            </a:xfrm>
            <a:custGeom>
              <a:avLst/>
              <a:gdLst>
                <a:gd name="T0" fmla="*/ 64 w 64"/>
                <a:gd name="T1" fmla="*/ 7 h 13"/>
                <a:gd name="T2" fmla="*/ 60 w 64"/>
                <a:gd name="T3" fmla="*/ 13 h 13"/>
                <a:gd name="T4" fmla="*/ 38 w 64"/>
                <a:gd name="T5" fmla="*/ 11 h 13"/>
                <a:gd name="T6" fmla="*/ 5 w 64"/>
                <a:gd name="T7" fmla="*/ 5 h 13"/>
                <a:gd name="T8" fmla="*/ 0 w 64"/>
                <a:gd name="T9" fmla="*/ 0 h 13"/>
                <a:gd name="T10" fmla="*/ 27 w 64"/>
                <a:gd name="T11" fmla="*/ 2 h 13"/>
                <a:gd name="T12" fmla="*/ 64 w 64"/>
                <a:gd name="T13" fmla="*/ 7 h 13"/>
              </a:gdLst>
              <a:ahLst/>
              <a:cxnLst>
                <a:cxn ang="0">
                  <a:pos x="T0" y="T1"/>
                </a:cxn>
                <a:cxn ang="0">
                  <a:pos x="T2" y="T3"/>
                </a:cxn>
                <a:cxn ang="0">
                  <a:pos x="T4" y="T5"/>
                </a:cxn>
                <a:cxn ang="0">
                  <a:pos x="T6" y="T7"/>
                </a:cxn>
                <a:cxn ang="0">
                  <a:pos x="T8" y="T9"/>
                </a:cxn>
                <a:cxn ang="0">
                  <a:pos x="T10" y="T11"/>
                </a:cxn>
                <a:cxn ang="0">
                  <a:pos x="T12" y="T13"/>
                </a:cxn>
              </a:cxnLst>
              <a:rect l="0" t="0" r="r" b="b"/>
              <a:pathLst>
                <a:path w="64" h="13">
                  <a:moveTo>
                    <a:pt x="64" y="7"/>
                  </a:moveTo>
                  <a:lnTo>
                    <a:pt x="60" y="13"/>
                  </a:lnTo>
                  <a:lnTo>
                    <a:pt x="38" y="11"/>
                  </a:lnTo>
                  <a:lnTo>
                    <a:pt x="5" y="5"/>
                  </a:lnTo>
                  <a:lnTo>
                    <a:pt x="0" y="0"/>
                  </a:lnTo>
                  <a:lnTo>
                    <a:pt x="27" y="2"/>
                  </a:lnTo>
                  <a:lnTo>
                    <a:pt x="64" y="7"/>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09" name="Freeform 108"/>
            <p:cNvSpPr>
              <a:spLocks/>
            </p:cNvSpPr>
            <p:nvPr/>
          </p:nvSpPr>
          <p:spPr bwMode="auto">
            <a:xfrm>
              <a:off x="7691308" y="1892608"/>
              <a:ext cx="183500" cy="37278"/>
            </a:xfrm>
            <a:custGeom>
              <a:avLst/>
              <a:gdLst>
                <a:gd name="T0" fmla="*/ 102 w 111"/>
                <a:gd name="T1" fmla="*/ 9 h 24"/>
                <a:gd name="T2" fmla="*/ 111 w 111"/>
                <a:gd name="T3" fmla="*/ 21 h 24"/>
                <a:gd name="T4" fmla="*/ 64 w 111"/>
                <a:gd name="T5" fmla="*/ 20 h 24"/>
                <a:gd name="T6" fmla="*/ 50 w 111"/>
                <a:gd name="T7" fmla="*/ 24 h 24"/>
                <a:gd name="T8" fmla="*/ 10 w 111"/>
                <a:gd name="T9" fmla="*/ 14 h 24"/>
                <a:gd name="T10" fmla="*/ 0 w 111"/>
                <a:gd name="T11" fmla="*/ 3 h 24"/>
                <a:gd name="T12" fmla="*/ 12 w 111"/>
                <a:gd name="T13" fmla="*/ 0 h 24"/>
                <a:gd name="T14" fmla="*/ 45 w 111"/>
                <a:gd name="T15" fmla="*/ 1 h 24"/>
                <a:gd name="T16" fmla="*/ 102 w 111"/>
                <a:gd name="T17" fmla="*/ 9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1" h="24">
                  <a:moveTo>
                    <a:pt x="102" y="9"/>
                  </a:moveTo>
                  <a:lnTo>
                    <a:pt x="111" y="21"/>
                  </a:lnTo>
                  <a:lnTo>
                    <a:pt x="64" y="20"/>
                  </a:lnTo>
                  <a:lnTo>
                    <a:pt x="50" y="24"/>
                  </a:lnTo>
                  <a:lnTo>
                    <a:pt x="10" y="14"/>
                  </a:lnTo>
                  <a:lnTo>
                    <a:pt x="0" y="3"/>
                  </a:lnTo>
                  <a:lnTo>
                    <a:pt x="12" y="0"/>
                  </a:lnTo>
                  <a:lnTo>
                    <a:pt x="45" y="1"/>
                  </a:lnTo>
                  <a:lnTo>
                    <a:pt x="102" y="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10" name="Freeform 109"/>
            <p:cNvSpPr>
              <a:spLocks/>
            </p:cNvSpPr>
            <p:nvPr/>
          </p:nvSpPr>
          <p:spPr bwMode="auto">
            <a:xfrm>
              <a:off x="6019979" y="1873968"/>
              <a:ext cx="279381" cy="156880"/>
            </a:xfrm>
            <a:custGeom>
              <a:avLst/>
              <a:gdLst>
                <a:gd name="T0" fmla="*/ 90 w 169"/>
                <a:gd name="T1" fmla="*/ 100 h 101"/>
                <a:gd name="T2" fmla="*/ 83 w 169"/>
                <a:gd name="T3" fmla="*/ 101 h 101"/>
                <a:gd name="T4" fmla="*/ 39 w 169"/>
                <a:gd name="T5" fmla="*/ 99 h 101"/>
                <a:gd name="T6" fmla="*/ 32 w 169"/>
                <a:gd name="T7" fmla="*/ 92 h 101"/>
                <a:gd name="T8" fmla="*/ 6 w 169"/>
                <a:gd name="T9" fmla="*/ 87 h 101"/>
                <a:gd name="T10" fmla="*/ 0 w 169"/>
                <a:gd name="T11" fmla="*/ 78 h 101"/>
                <a:gd name="T12" fmla="*/ 11 w 169"/>
                <a:gd name="T13" fmla="*/ 75 h 101"/>
                <a:gd name="T14" fmla="*/ 5 w 169"/>
                <a:gd name="T15" fmla="*/ 66 h 101"/>
                <a:gd name="T16" fmla="*/ 23 w 169"/>
                <a:gd name="T17" fmla="*/ 52 h 101"/>
                <a:gd name="T18" fmla="*/ 10 w 169"/>
                <a:gd name="T19" fmla="*/ 50 h 101"/>
                <a:gd name="T20" fmla="*/ 32 w 169"/>
                <a:gd name="T21" fmla="*/ 36 h 101"/>
                <a:gd name="T22" fmla="*/ 24 w 169"/>
                <a:gd name="T23" fmla="*/ 29 h 101"/>
                <a:gd name="T24" fmla="*/ 46 w 169"/>
                <a:gd name="T25" fmla="*/ 20 h 101"/>
                <a:gd name="T26" fmla="*/ 80 w 169"/>
                <a:gd name="T27" fmla="*/ 10 h 101"/>
                <a:gd name="T28" fmla="*/ 118 w 169"/>
                <a:gd name="T29" fmla="*/ 8 h 101"/>
                <a:gd name="T30" fmla="*/ 134 w 169"/>
                <a:gd name="T31" fmla="*/ 2 h 101"/>
                <a:gd name="T32" fmla="*/ 156 w 169"/>
                <a:gd name="T33" fmla="*/ 0 h 101"/>
                <a:gd name="T34" fmla="*/ 169 w 169"/>
                <a:gd name="T35" fmla="*/ 6 h 101"/>
                <a:gd name="T36" fmla="*/ 165 w 169"/>
                <a:gd name="T37" fmla="*/ 11 h 101"/>
                <a:gd name="T38" fmla="*/ 127 w 169"/>
                <a:gd name="T39" fmla="*/ 18 h 101"/>
                <a:gd name="T40" fmla="*/ 95 w 169"/>
                <a:gd name="T41" fmla="*/ 26 h 101"/>
                <a:gd name="T42" fmla="*/ 67 w 169"/>
                <a:gd name="T43" fmla="*/ 41 h 101"/>
                <a:gd name="T44" fmla="*/ 58 w 169"/>
                <a:gd name="T45" fmla="*/ 56 h 101"/>
                <a:gd name="T46" fmla="*/ 47 w 169"/>
                <a:gd name="T47" fmla="*/ 72 h 101"/>
                <a:gd name="T48" fmla="*/ 57 w 169"/>
                <a:gd name="T49" fmla="*/ 86 h 101"/>
                <a:gd name="T50" fmla="*/ 90 w 169"/>
                <a:gd name="T51" fmla="*/ 10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69" h="101">
                  <a:moveTo>
                    <a:pt x="90" y="100"/>
                  </a:moveTo>
                  <a:lnTo>
                    <a:pt x="83" y="101"/>
                  </a:lnTo>
                  <a:lnTo>
                    <a:pt x="39" y="99"/>
                  </a:lnTo>
                  <a:lnTo>
                    <a:pt x="32" y="92"/>
                  </a:lnTo>
                  <a:lnTo>
                    <a:pt x="6" y="87"/>
                  </a:lnTo>
                  <a:lnTo>
                    <a:pt x="0" y="78"/>
                  </a:lnTo>
                  <a:lnTo>
                    <a:pt x="11" y="75"/>
                  </a:lnTo>
                  <a:lnTo>
                    <a:pt x="5" y="66"/>
                  </a:lnTo>
                  <a:lnTo>
                    <a:pt x="23" y="52"/>
                  </a:lnTo>
                  <a:lnTo>
                    <a:pt x="10" y="50"/>
                  </a:lnTo>
                  <a:lnTo>
                    <a:pt x="32" y="36"/>
                  </a:lnTo>
                  <a:lnTo>
                    <a:pt x="24" y="29"/>
                  </a:lnTo>
                  <a:lnTo>
                    <a:pt x="46" y="20"/>
                  </a:lnTo>
                  <a:lnTo>
                    <a:pt x="80" y="10"/>
                  </a:lnTo>
                  <a:lnTo>
                    <a:pt x="118" y="8"/>
                  </a:lnTo>
                  <a:lnTo>
                    <a:pt x="134" y="2"/>
                  </a:lnTo>
                  <a:lnTo>
                    <a:pt x="156" y="0"/>
                  </a:lnTo>
                  <a:lnTo>
                    <a:pt x="169" y="6"/>
                  </a:lnTo>
                  <a:lnTo>
                    <a:pt x="165" y="11"/>
                  </a:lnTo>
                  <a:lnTo>
                    <a:pt x="127" y="18"/>
                  </a:lnTo>
                  <a:lnTo>
                    <a:pt x="95" y="26"/>
                  </a:lnTo>
                  <a:lnTo>
                    <a:pt x="67" y="41"/>
                  </a:lnTo>
                  <a:lnTo>
                    <a:pt x="58" y="56"/>
                  </a:lnTo>
                  <a:lnTo>
                    <a:pt x="47" y="72"/>
                  </a:lnTo>
                  <a:lnTo>
                    <a:pt x="57" y="86"/>
                  </a:lnTo>
                  <a:lnTo>
                    <a:pt x="90" y="10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11" name="Freeform 110"/>
            <p:cNvSpPr>
              <a:spLocks/>
            </p:cNvSpPr>
            <p:nvPr/>
          </p:nvSpPr>
          <p:spPr bwMode="auto">
            <a:xfrm>
              <a:off x="6866389" y="1819603"/>
              <a:ext cx="102495" cy="32620"/>
            </a:xfrm>
            <a:custGeom>
              <a:avLst/>
              <a:gdLst>
                <a:gd name="T0" fmla="*/ 62 w 62"/>
                <a:gd name="T1" fmla="*/ 15 h 21"/>
                <a:gd name="T2" fmla="*/ 2 w 62"/>
                <a:gd name="T3" fmla="*/ 21 h 21"/>
                <a:gd name="T4" fmla="*/ 0 w 62"/>
                <a:gd name="T5" fmla="*/ 2 h 21"/>
                <a:gd name="T6" fmla="*/ 8 w 62"/>
                <a:gd name="T7" fmla="*/ 0 h 21"/>
                <a:gd name="T8" fmla="*/ 18 w 62"/>
                <a:gd name="T9" fmla="*/ 1 h 21"/>
                <a:gd name="T10" fmla="*/ 58 w 62"/>
                <a:gd name="T11" fmla="*/ 9 h 21"/>
                <a:gd name="T12" fmla="*/ 62 w 62"/>
                <a:gd name="T13" fmla="*/ 15 h 21"/>
              </a:gdLst>
              <a:ahLst/>
              <a:cxnLst>
                <a:cxn ang="0">
                  <a:pos x="T0" y="T1"/>
                </a:cxn>
                <a:cxn ang="0">
                  <a:pos x="T2" y="T3"/>
                </a:cxn>
                <a:cxn ang="0">
                  <a:pos x="T4" y="T5"/>
                </a:cxn>
                <a:cxn ang="0">
                  <a:pos x="T6" y="T7"/>
                </a:cxn>
                <a:cxn ang="0">
                  <a:pos x="T8" y="T9"/>
                </a:cxn>
                <a:cxn ang="0">
                  <a:pos x="T10" y="T11"/>
                </a:cxn>
                <a:cxn ang="0">
                  <a:pos x="T12" y="T13"/>
                </a:cxn>
              </a:cxnLst>
              <a:rect l="0" t="0" r="r" b="b"/>
              <a:pathLst>
                <a:path w="62" h="21">
                  <a:moveTo>
                    <a:pt x="62" y="15"/>
                  </a:moveTo>
                  <a:lnTo>
                    <a:pt x="2" y="21"/>
                  </a:lnTo>
                  <a:lnTo>
                    <a:pt x="0" y="2"/>
                  </a:lnTo>
                  <a:lnTo>
                    <a:pt x="8" y="0"/>
                  </a:lnTo>
                  <a:lnTo>
                    <a:pt x="18" y="1"/>
                  </a:lnTo>
                  <a:lnTo>
                    <a:pt x="58" y="9"/>
                  </a:lnTo>
                  <a:lnTo>
                    <a:pt x="62" y="1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12" name="Freeform 111"/>
            <p:cNvSpPr>
              <a:spLocks/>
            </p:cNvSpPr>
            <p:nvPr/>
          </p:nvSpPr>
          <p:spPr bwMode="auto">
            <a:xfrm>
              <a:off x="5768701" y="1786986"/>
              <a:ext cx="123987" cy="18638"/>
            </a:xfrm>
            <a:custGeom>
              <a:avLst/>
              <a:gdLst>
                <a:gd name="T0" fmla="*/ 72 w 75"/>
                <a:gd name="T1" fmla="*/ 5 h 12"/>
                <a:gd name="T2" fmla="*/ 58 w 75"/>
                <a:gd name="T3" fmla="*/ 7 h 12"/>
                <a:gd name="T4" fmla="*/ 48 w 75"/>
                <a:gd name="T5" fmla="*/ 8 h 12"/>
                <a:gd name="T6" fmla="*/ 48 w 75"/>
                <a:gd name="T7" fmla="*/ 10 h 12"/>
                <a:gd name="T8" fmla="*/ 36 w 75"/>
                <a:gd name="T9" fmla="*/ 12 h 12"/>
                <a:gd name="T10" fmla="*/ 22 w 75"/>
                <a:gd name="T11" fmla="*/ 9 h 12"/>
                <a:gd name="T12" fmla="*/ 26 w 75"/>
                <a:gd name="T13" fmla="*/ 5 h 12"/>
                <a:gd name="T14" fmla="*/ 0 w 75"/>
                <a:gd name="T15" fmla="*/ 5 h 12"/>
                <a:gd name="T16" fmla="*/ 21 w 75"/>
                <a:gd name="T17" fmla="*/ 2 h 12"/>
                <a:gd name="T18" fmla="*/ 38 w 75"/>
                <a:gd name="T19" fmla="*/ 2 h 12"/>
                <a:gd name="T20" fmla="*/ 43 w 75"/>
                <a:gd name="T21" fmla="*/ 5 h 12"/>
                <a:gd name="T22" fmla="*/ 47 w 75"/>
                <a:gd name="T23" fmla="*/ 2 h 12"/>
                <a:gd name="T24" fmla="*/ 56 w 75"/>
                <a:gd name="T25" fmla="*/ 0 h 12"/>
                <a:gd name="T26" fmla="*/ 75 w 75"/>
                <a:gd name="T27" fmla="*/ 3 h 12"/>
                <a:gd name="T28" fmla="*/ 72 w 75"/>
                <a:gd name="T29" fmla="*/ 5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5" h="12">
                  <a:moveTo>
                    <a:pt x="72" y="5"/>
                  </a:moveTo>
                  <a:lnTo>
                    <a:pt x="58" y="7"/>
                  </a:lnTo>
                  <a:lnTo>
                    <a:pt x="48" y="8"/>
                  </a:lnTo>
                  <a:lnTo>
                    <a:pt x="48" y="10"/>
                  </a:lnTo>
                  <a:lnTo>
                    <a:pt x="36" y="12"/>
                  </a:lnTo>
                  <a:lnTo>
                    <a:pt x="22" y="9"/>
                  </a:lnTo>
                  <a:lnTo>
                    <a:pt x="26" y="5"/>
                  </a:lnTo>
                  <a:lnTo>
                    <a:pt x="0" y="5"/>
                  </a:lnTo>
                  <a:lnTo>
                    <a:pt x="21" y="2"/>
                  </a:lnTo>
                  <a:lnTo>
                    <a:pt x="38" y="2"/>
                  </a:lnTo>
                  <a:lnTo>
                    <a:pt x="43" y="5"/>
                  </a:lnTo>
                  <a:lnTo>
                    <a:pt x="47" y="2"/>
                  </a:lnTo>
                  <a:lnTo>
                    <a:pt x="56" y="0"/>
                  </a:lnTo>
                  <a:lnTo>
                    <a:pt x="75" y="3"/>
                  </a:lnTo>
                  <a:lnTo>
                    <a:pt x="72" y="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13" name="Freeform 112"/>
            <p:cNvSpPr>
              <a:spLocks/>
            </p:cNvSpPr>
            <p:nvPr/>
          </p:nvSpPr>
          <p:spPr bwMode="auto">
            <a:xfrm>
              <a:off x="6644868" y="1780773"/>
              <a:ext cx="206643" cy="52810"/>
            </a:xfrm>
            <a:custGeom>
              <a:avLst/>
              <a:gdLst>
                <a:gd name="T0" fmla="*/ 125 w 125"/>
                <a:gd name="T1" fmla="*/ 32 h 34"/>
                <a:gd name="T2" fmla="*/ 102 w 125"/>
                <a:gd name="T3" fmla="*/ 34 h 34"/>
                <a:gd name="T4" fmla="*/ 65 w 125"/>
                <a:gd name="T5" fmla="*/ 30 h 34"/>
                <a:gd name="T6" fmla="*/ 39 w 125"/>
                <a:gd name="T7" fmla="*/ 24 h 34"/>
                <a:gd name="T8" fmla="*/ 19 w 125"/>
                <a:gd name="T9" fmla="*/ 15 h 34"/>
                <a:gd name="T10" fmla="*/ 0 w 125"/>
                <a:gd name="T11" fmla="*/ 12 h 34"/>
                <a:gd name="T12" fmla="*/ 19 w 125"/>
                <a:gd name="T13" fmla="*/ 3 h 34"/>
                <a:gd name="T14" fmla="*/ 39 w 125"/>
                <a:gd name="T15" fmla="*/ 0 h 34"/>
                <a:gd name="T16" fmla="*/ 70 w 125"/>
                <a:gd name="T17" fmla="*/ 7 h 34"/>
                <a:gd name="T18" fmla="*/ 113 w 125"/>
                <a:gd name="T19" fmla="*/ 19 h 34"/>
                <a:gd name="T20" fmla="*/ 125 w 125"/>
                <a:gd name="T21" fmla="*/ 32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25" h="34">
                  <a:moveTo>
                    <a:pt x="125" y="32"/>
                  </a:moveTo>
                  <a:lnTo>
                    <a:pt x="102" y="34"/>
                  </a:lnTo>
                  <a:lnTo>
                    <a:pt x="65" y="30"/>
                  </a:lnTo>
                  <a:lnTo>
                    <a:pt x="39" y="24"/>
                  </a:lnTo>
                  <a:lnTo>
                    <a:pt x="19" y="15"/>
                  </a:lnTo>
                  <a:lnTo>
                    <a:pt x="0" y="12"/>
                  </a:lnTo>
                  <a:lnTo>
                    <a:pt x="19" y="3"/>
                  </a:lnTo>
                  <a:lnTo>
                    <a:pt x="39" y="0"/>
                  </a:lnTo>
                  <a:lnTo>
                    <a:pt x="70" y="7"/>
                  </a:lnTo>
                  <a:lnTo>
                    <a:pt x="113" y="19"/>
                  </a:lnTo>
                  <a:lnTo>
                    <a:pt x="125" y="32"/>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14" name="Freeform 113"/>
            <p:cNvSpPr>
              <a:spLocks/>
            </p:cNvSpPr>
            <p:nvPr/>
          </p:nvSpPr>
          <p:spPr bwMode="auto">
            <a:xfrm>
              <a:off x="5810030" y="4284627"/>
              <a:ext cx="54554" cy="57471"/>
            </a:xfrm>
            <a:custGeom>
              <a:avLst/>
              <a:gdLst>
                <a:gd name="T0" fmla="*/ 25 w 33"/>
                <a:gd name="T1" fmla="*/ 0 h 37"/>
                <a:gd name="T2" fmla="*/ 33 w 33"/>
                <a:gd name="T3" fmla="*/ 12 h 37"/>
                <a:gd name="T4" fmla="*/ 31 w 33"/>
                <a:gd name="T5" fmla="*/ 24 h 37"/>
                <a:gd name="T6" fmla="*/ 26 w 33"/>
                <a:gd name="T7" fmla="*/ 27 h 37"/>
                <a:gd name="T8" fmla="*/ 16 w 33"/>
                <a:gd name="T9" fmla="*/ 25 h 37"/>
                <a:gd name="T10" fmla="*/ 11 w 33"/>
                <a:gd name="T11" fmla="*/ 37 h 37"/>
                <a:gd name="T12" fmla="*/ 0 w 33"/>
                <a:gd name="T13" fmla="*/ 35 h 37"/>
                <a:gd name="T14" fmla="*/ 1 w 33"/>
                <a:gd name="T15" fmla="*/ 24 h 37"/>
                <a:gd name="T16" fmla="*/ 4 w 33"/>
                <a:gd name="T17" fmla="*/ 22 h 37"/>
                <a:gd name="T18" fmla="*/ 4 w 33"/>
                <a:gd name="T19" fmla="*/ 10 h 37"/>
                <a:gd name="T20" fmla="*/ 10 w 33"/>
                <a:gd name="T21" fmla="*/ 4 h 37"/>
                <a:gd name="T22" fmla="*/ 14 w 33"/>
                <a:gd name="T23" fmla="*/ 6 h 37"/>
                <a:gd name="T24" fmla="*/ 25 w 33"/>
                <a:gd name="T25" fmla="*/ 0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3" h="37">
                  <a:moveTo>
                    <a:pt x="25" y="0"/>
                  </a:moveTo>
                  <a:lnTo>
                    <a:pt x="33" y="12"/>
                  </a:lnTo>
                  <a:lnTo>
                    <a:pt x="31" y="24"/>
                  </a:lnTo>
                  <a:lnTo>
                    <a:pt x="26" y="27"/>
                  </a:lnTo>
                  <a:lnTo>
                    <a:pt x="16" y="25"/>
                  </a:lnTo>
                  <a:lnTo>
                    <a:pt x="11" y="37"/>
                  </a:lnTo>
                  <a:lnTo>
                    <a:pt x="0" y="35"/>
                  </a:lnTo>
                  <a:lnTo>
                    <a:pt x="1" y="24"/>
                  </a:lnTo>
                  <a:lnTo>
                    <a:pt x="4" y="22"/>
                  </a:lnTo>
                  <a:lnTo>
                    <a:pt x="4" y="10"/>
                  </a:lnTo>
                  <a:lnTo>
                    <a:pt x="10" y="4"/>
                  </a:lnTo>
                  <a:lnTo>
                    <a:pt x="14" y="6"/>
                  </a:lnTo>
                  <a:lnTo>
                    <a:pt x="25"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15" name="Freeform 114"/>
            <p:cNvSpPr>
              <a:spLocks/>
            </p:cNvSpPr>
            <p:nvPr/>
          </p:nvSpPr>
          <p:spPr bwMode="auto">
            <a:xfrm>
              <a:off x="4419736" y="3355777"/>
              <a:ext cx="254584" cy="214350"/>
            </a:xfrm>
            <a:custGeom>
              <a:avLst/>
              <a:gdLst>
                <a:gd name="T0" fmla="*/ 151 w 154"/>
                <a:gd name="T1" fmla="*/ 11 h 138"/>
                <a:gd name="T2" fmla="*/ 151 w 154"/>
                <a:gd name="T3" fmla="*/ 0 h 138"/>
                <a:gd name="T4" fmla="*/ 154 w 154"/>
                <a:gd name="T5" fmla="*/ 0 h 138"/>
                <a:gd name="T6" fmla="*/ 154 w 154"/>
                <a:gd name="T7" fmla="*/ 1 h 138"/>
                <a:gd name="T8" fmla="*/ 153 w 154"/>
                <a:gd name="T9" fmla="*/ 5 h 138"/>
                <a:gd name="T10" fmla="*/ 153 w 154"/>
                <a:gd name="T11" fmla="*/ 37 h 138"/>
                <a:gd name="T12" fmla="*/ 94 w 154"/>
                <a:gd name="T13" fmla="*/ 36 h 138"/>
                <a:gd name="T14" fmla="*/ 93 w 154"/>
                <a:gd name="T15" fmla="*/ 89 h 138"/>
                <a:gd name="T16" fmla="*/ 77 w 154"/>
                <a:gd name="T17" fmla="*/ 91 h 138"/>
                <a:gd name="T18" fmla="*/ 72 w 154"/>
                <a:gd name="T19" fmla="*/ 101 h 138"/>
                <a:gd name="T20" fmla="*/ 75 w 154"/>
                <a:gd name="T21" fmla="*/ 131 h 138"/>
                <a:gd name="T22" fmla="*/ 4 w 154"/>
                <a:gd name="T23" fmla="*/ 131 h 138"/>
                <a:gd name="T24" fmla="*/ 0 w 154"/>
                <a:gd name="T25" fmla="*/ 138 h 138"/>
                <a:gd name="T26" fmla="*/ 1 w 154"/>
                <a:gd name="T27" fmla="*/ 129 h 138"/>
                <a:gd name="T28" fmla="*/ 1 w 154"/>
                <a:gd name="T29" fmla="*/ 129 h 138"/>
                <a:gd name="T30" fmla="*/ 42 w 154"/>
                <a:gd name="T31" fmla="*/ 128 h 138"/>
                <a:gd name="T32" fmla="*/ 44 w 154"/>
                <a:gd name="T33" fmla="*/ 120 h 138"/>
                <a:gd name="T34" fmla="*/ 52 w 154"/>
                <a:gd name="T35" fmla="*/ 111 h 138"/>
                <a:gd name="T36" fmla="*/ 59 w 154"/>
                <a:gd name="T37" fmla="*/ 82 h 138"/>
                <a:gd name="T38" fmla="*/ 84 w 154"/>
                <a:gd name="T39" fmla="*/ 60 h 138"/>
                <a:gd name="T40" fmla="*/ 93 w 154"/>
                <a:gd name="T41" fmla="*/ 34 h 138"/>
                <a:gd name="T42" fmla="*/ 99 w 154"/>
                <a:gd name="T43" fmla="*/ 32 h 138"/>
                <a:gd name="T44" fmla="*/ 105 w 154"/>
                <a:gd name="T45" fmla="*/ 16 h 138"/>
                <a:gd name="T46" fmla="*/ 120 w 154"/>
                <a:gd name="T47" fmla="*/ 14 h 138"/>
                <a:gd name="T48" fmla="*/ 126 w 154"/>
                <a:gd name="T49" fmla="*/ 16 h 138"/>
                <a:gd name="T50" fmla="*/ 134 w 154"/>
                <a:gd name="T51" fmla="*/ 16 h 138"/>
                <a:gd name="T52" fmla="*/ 140 w 154"/>
                <a:gd name="T53" fmla="*/ 12 h 138"/>
                <a:gd name="T54" fmla="*/ 151 w 154"/>
                <a:gd name="T55" fmla="*/ 11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54" h="138">
                  <a:moveTo>
                    <a:pt x="151" y="11"/>
                  </a:moveTo>
                  <a:lnTo>
                    <a:pt x="151" y="0"/>
                  </a:lnTo>
                  <a:lnTo>
                    <a:pt x="154" y="0"/>
                  </a:lnTo>
                  <a:lnTo>
                    <a:pt x="154" y="1"/>
                  </a:lnTo>
                  <a:lnTo>
                    <a:pt x="153" y="5"/>
                  </a:lnTo>
                  <a:lnTo>
                    <a:pt x="153" y="37"/>
                  </a:lnTo>
                  <a:lnTo>
                    <a:pt x="94" y="36"/>
                  </a:lnTo>
                  <a:lnTo>
                    <a:pt x="93" y="89"/>
                  </a:lnTo>
                  <a:lnTo>
                    <a:pt x="77" y="91"/>
                  </a:lnTo>
                  <a:lnTo>
                    <a:pt x="72" y="101"/>
                  </a:lnTo>
                  <a:lnTo>
                    <a:pt x="75" y="131"/>
                  </a:lnTo>
                  <a:lnTo>
                    <a:pt x="4" y="131"/>
                  </a:lnTo>
                  <a:lnTo>
                    <a:pt x="0" y="138"/>
                  </a:lnTo>
                  <a:lnTo>
                    <a:pt x="1" y="129"/>
                  </a:lnTo>
                  <a:lnTo>
                    <a:pt x="1" y="129"/>
                  </a:lnTo>
                  <a:lnTo>
                    <a:pt x="42" y="128"/>
                  </a:lnTo>
                  <a:lnTo>
                    <a:pt x="44" y="120"/>
                  </a:lnTo>
                  <a:lnTo>
                    <a:pt x="52" y="111"/>
                  </a:lnTo>
                  <a:lnTo>
                    <a:pt x="59" y="82"/>
                  </a:lnTo>
                  <a:lnTo>
                    <a:pt x="84" y="60"/>
                  </a:lnTo>
                  <a:lnTo>
                    <a:pt x="93" y="34"/>
                  </a:lnTo>
                  <a:lnTo>
                    <a:pt x="99" y="32"/>
                  </a:lnTo>
                  <a:lnTo>
                    <a:pt x="105" y="16"/>
                  </a:lnTo>
                  <a:lnTo>
                    <a:pt x="120" y="14"/>
                  </a:lnTo>
                  <a:lnTo>
                    <a:pt x="126" y="16"/>
                  </a:lnTo>
                  <a:lnTo>
                    <a:pt x="134" y="16"/>
                  </a:lnTo>
                  <a:lnTo>
                    <a:pt x="140" y="12"/>
                  </a:lnTo>
                  <a:lnTo>
                    <a:pt x="151" y="11"/>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16" name="Freeform 115"/>
            <p:cNvSpPr>
              <a:spLocks/>
            </p:cNvSpPr>
            <p:nvPr/>
          </p:nvSpPr>
          <p:spPr bwMode="auto">
            <a:xfrm>
              <a:off x="5942281" y="3211325"/>
              <a:ext cx="639767" cy="509469"/>
            </a:xfrm>
            <a:custGeom>
              <a:avLst/>
              <a:gdLst>
                <a:gd name="T0" fmla="*/ 161 w 387"/>
                <a:gd name="T1" fmla="*/ 319 h 328"/>
                <a:gd name="T2" fmla="*/ 153 w 387"/>
                <a:gd name="T3" fmla="*/ 304 h 328"/>
                <a:gd name="T4" fmla="*/ 132 w 387"/>
                <a:gd name="T5" fmla="*/ 280 h 328"/>
                <a:gd name="T6" fmla="*/ 113 w 387"/>
                <a:gd name="T7" fmla="*/ 248 h 328"/>
                <a:gd name="T8" fmla="*/ 91 w 387"/>
                <a:gd name="T9" fmla="*/ 225 h 328"/>
                <a:gd name="T10" fmla="*/ 88 w 387"/>
                <a:gd name="T11" fmla="*/ 198 h 328"/>
                <a:gd name="T12" fmla="*/ 67 w 387"/>
                <a:gd name="T13" fmla="*/ 167 h 328"/>
                <a:gd name="T14" fmla="*/ 50 w 387"/>
                <a:gd name="T15" fmla="*/ 151 h 328"/>
                <a:gd name="T16" fmla="*/ 45 w 387"/>
                <a:gd name="T17" fmla="*/ 135 h 328"/>
                <a:gd name="T18" fmla="*/ 31 w 387"/>
                <a:gd name="T19" fmla="*/ 115 h 328"/>
                <a:gd name="T20" fmla="*/ 9 w 387"/>
                <a:gd name="T21" fmla="*/ 84 h 328"/>
                <a:gd name="T22" fmla="*/ 2 w 387"/>
                <a:gd name="T23" fmla="*/ 73 h 328"/>
                <a:gd name="T24" fmla="*/ 3 w 387"/>
                <a:gd name="T25" fmla="*/ 58 h 328"/>
                <a:gd name="T26" fmla="*/ 30 w 387"/>
                <a:gd name="T27" fmla="*/ 55 h 328"/>
                <a:gd name="T28" fmla="*/ 47 w 387"/>
                <a:gd name="T29" fmla="*/ 44 h 328"/>
                <a:gd name="T30" fmla="*/ 54 w 387"/>
                <a:gd name="T31" fmla="*/ 34 h 328"/>
                <a:gd name="T32" fmla="*/ 69 w 387"/>
                <a:gd name="T33" fmla="*/ 3 h 328"/>
                <a:gd name="T34" fmla="*/ 93 w 387"/>
                <a:gd name="T35" fmla="*/ 5 h 328"/>
                <a:gd name="T36" fmla="*/ 176 w 387"/>
                <a:gd name="T37" fmla="*/ 61 h 328"/>
                <a:gd name="T38" fmla="*/ 225 w 387"/>
                <a:gd name="T39" fmla="*/ 65 h 328"/>
                <a:gd name="T40" fmla="*/ 243 w 387"/>
                <a:gd name="T41" fmla="*/ 74 h 328"/>
                <a:gd name="T42" fmla="*/ 261 w 387"/>
                <a:gd name="T43" fmla="*/ 97 h 328"/>
                <a:gd name="T44" fmla="*/ 278 w 387"/>
                <a:gd name="T45" fmla="*/ 113 h 328"/>
                <a:gd name="T46" fmla="*/ 279 w 387"/>
                <a:gd name="T47" fmla="*/ 128 h 328"/>
                <a:gd name="T48" fmla="*/ 288 w 387"/>
                <a:gd name="T49" fmla="*/ 141 h 328"/>
                <a:gd name="T50" fmla="*/ 294 w 387"/>
                <a:gd name="T51" fmla="*/ 153 h 328"/>
                <a:gd name="T52" fmla="*/ 305 w 387"/>
                <a:gd name="T53" fmla="*/ 156 h 328"/>
                <a:gd name="T54" fmla="*/ 310 w 387"/>
                <a:gd name="T55" fmla="*/ 169 h 328"/>
                <a:gd name="T56" fmla="*/ 374 w 387"/>
                <a:gd name="T57" fmla="*/ 200 h 328"/>
                <a:gd name="T58" fmla="*/ 387 w 387"/>
                <a:gd name="T59" fmla="*/ 210 h 328"/>
                <a:gd name="T60" fmla="*/ 327 w 387"/>
                <a:gd name="T61" fmla="*/ 273 h 328"/>
                <a:gd name="T62" fmla="*/ 259 w 387"/>
                <a:gd name="T63" fmla="*/ 290 h 328"/>
                <a:gd name="T64" fmla="*/ 239 w 387"/>
                <a:gd name="T65" fmla="*/ 315 h 328"/>
                <a:gd name="T66" fmla="*/ 227 w 387"/>
                <a:gd name="T67" fmla="*/ 309 h 328"/>
                <a:gd name="T68" fmla="*/ 206 w 387"/>
                <a:gd name="T69" fmla="*/ 305 h 328"/>
                <a:gd name="T70" fmla="*/ 181 w 387"/>
                <a:gd name="T71" fmla="*/ 308 h 328"/>
                <a:gd name="T72" fmla="*/ 169 w 387"/>
                <a:gd name="T73" fmla="*/ 312 h 328"/>
                <a:gd name="T74" fmla="*/ 163 w 387"/>
                <a:gd name="T75" fmla="*/ 328 h 3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387" h="328">
                  <a:moveTo>
                    <a:pt x="163" y="328"/>
                  </a:moveTo>
                  <a:lnTo>
                    <a:pt x="161" y="319"/>
                  </a:lnTo>
                  <a:lnTo>
                    <a:pt x="155" y="313"/>
                  </a:lnTo>
                  <a:lnTo>
                    <a:pt x="153" y="304"/>
                  </a:lnTo>
                  <a:lnTo>
                    <a:pt x="143" y="297"/>
                  </a:lnTo>
                  <a:lnTo>
                    <a:pt x="132" y="280"/>
                  </a:lnTo>
                  <a:lnTo>
                    <a:pt x="126" y="263"/>
                  </a:lnTo>
                  <a:lnTo>
                    <a:pt x="113" y="248"/>
                  </a:lnTo>
                  <a:lnTo>
                    <a:pt x="104" y="245"/>
                  </a:lnTo>
                  <a:lnTo>
                    <a:pt x="91" y="225"/>
                  </a:lnTo>
                  <a:lnTo>
                    <a:pt x="88" y="211"/>
                  </a:lnTo>
                  <a:lnTo>
                    <a:pt x="88" y="198"/>
                  </a:lnTo>
                  <a:lnTo>
                    <a:pt x="76" y="175"/>
                  </a:lnTo>
                  <a:lnTo>
                    <a:pt x="67" y="167"/>
                  </a:lnTo>
                  <a:lnTo>
                    <a:pt x="57" y="163"/>
                  </a:lnTo>
                  <a:lnTo>
                    <a:pt x="50" y="151"/>
                  </a:lnTo>
                  <a:lnTo>
                    <a:pt x="51" y="146"/>
                  </a:lnTo>
                  <a:lnTo>
                    <a:pt x="45" y="135"/>
                  </a:lnTo>
                  <a:lnTo>
                    <a:pt x="39" y="131"/>
                  </a:lnTo>
                  <a:lnTo>
                    <a:pt x="31" y="115"/>
                  </a:lnTo>
                  <a:lnTo>
                    <a:pt x="19" y="99"/>
                  </a:lnTo>
                  <a:lnTo>
                    <a:pt x="9" y="84"/>
                  </a:lnTo>
                  <a:lnTo>
                    <a:pt x="0" y="85"/>
                  </a:lnTo>
                  <a:lnTo>
                    <a:pt x="2" y="73"/>
                  </a:lnTo>
                  <a:lnTo>
                    <a:pt x="2" y="66"/>
                  </a:lnTo>
                  <a:lnTo>
                    <a:pt x="3" y="58"/>
                  </a:lnTo>
                  <a:lnTo>
                    <a:pt x="23" y="61"/>
                  </a:lnTo>
                  <a:lnTo>
                    <a:pt x="30" y="55"/>
                  </a:lnTo>
                  <a:lnTo>
                    <a:pt x="34" y="47"/>
                  </a:lnTo>
                  <a:lnTo>
                    <a:pt x="47" y="44"/>
                  </a:lnTo>
                  <a:lnTo>
                    <a:pt x="49" y="37"/>
                  </a:lnTo>
                  <a:lnTo>
                    <a:pt x="54" y="34"/>
                  </a:lnTo>
                  <a:lnTo>
                    <a:pt x="35" y="13"/>
                  </a:lnTo>
                  <a:lnTo>
                    <a:pt x="69" y="3"/>
                  </a:lnTo>
                  <a:lnTo>
                    <a:pt x="72" y="0"/>
                  </a:lnTo>
                  <a:lnTo>
                    <a:pt x="93" y="5"/>
                  </a:lnTo>
                  <a:lnTo>
                    <a:pt x="121" y="20"/>
                  </a:lnTo>
                  <a:lnTo>
                    <a:pt x="176" y="61"/>
                  </a:lnTo>
                  <a:lnTo>
                    <a:pt x="209" y="63"/>
                  </a:lnTo>
                  <a:lnTo>
                    <a:pt x="225" y="65"/>
                  </a:lnTo>
                  <a:lnTo>
                    <a:pt x="230" y="75"/>
                  </a:lnTo>
                  <a:lnTo>
                    <a:pt x="243" y="74"/>
                  </a:lnTo>
                  <a:lnTo>
                    <a:pt x="252" y="92"/>
                  </a:lnTo>
                  <a:lnTo>
                    <a:pt x="261" y="97"/>
                  </a:lnTo>
                  <a:lnTo>
                    <a:pt x="265" y="104"/>
                  </a:lnTo>
                  <a:lnTo>
                    <a:pt x="278" y="113"/>
                  </a:lnTo>
                  <a:lnTo>
                    <a:pt x="280" y="121"/>
                  </a:lnTo>
                  <a:lnTo>
                    <a:pt x="279" y="128"/>
                  </a:lnTo>
                  <a:lnTo>
                    <a:pt x="282" y="135"/>
                  </a:lnTo>
                  <a:lnTo>
                    <a:pt x="288" y="141"/>
                  </a:lnTo>
                  <a:lnTo>
                    <a:pt x="291" y="148"/>
                  </a:lnTo>
                  <a:lnTo>
                    <a:pt x="294" y="153"/>
                  </a:lnTo>
                  <a:lnTo>
                    <a:pt x="300" y="157"/>
                  </a:lnTo>
                  <a:lnTo>
                    <a:pt x="305" y="156"/>
                  </a:lnTo>
                  <a:lnTo>
                    <a:pt x="309" y="164"/>
                  </a:lnTo>
                  <a:lnTo>
                    <a:pt x="310" y="169"/>
                  </a:lnTo>
                  <a:lnTo>
                    <a:pt x="319" y="190"/>
                  </a:lnTo>
                  <a:lnTo>
                    <a:pt x="374" y="200"/>
                  </a:lnTo>
                  <a:lnTo>
                    <a:pt x="378" y="196"/>
                  </a:lnTo>
                  <a:lnTo>
                    <a:pt x="387" y="210"/>
                  </a:lnTo>
                  <a:lnTo>
                    <a:pt x="379" y="252"/>
                  </a:lnTo>
                  <a:lnTo>
                    <a:pt x="327" y="273"/>
                  </a:lnTo>
                  <a:lnTo>
                    <a:pt x="275" y="281"/>
                  </a:lnTo>
                  <a:lnTo>
                    <a:pt x="259" y="290"/>
                  </a:lnTo>
                  <a:lnTo>
                    <a:pt x="247" y="312"/>
                  </a:lnTo>
                  <a:lnTo>
                    <a:pt x="239" y="315"/>
                  </a:lnTo>
                  <a:lnTo>
                    <a:pt x="234" y="308"/>
                  </a:lnTo>
                  <a:lnTo>
                    <a:pt x="227" y="309"/>
                  </a:lnTo>
                  <a:lnTo>
                    <a:pt x="210" y="307"/>
                  </a:lnTo>
                  <a:lnTo>
                    <a:pt x="206" y="305"/>
                  </a:lnTo>
                  <a:lnTo>
                    <a:pt x="185" y="306"/>
                  </a:lnTo>
                  <a:lnTo>
                    <a:pt x="181" y="308"/>
                  </a:lnTo>
                  <a:lnTo>
                    <a:pt x="173" y="302"/>
                  </a:lnTo>
                  <a:lnTo>
                    <a:pt x="169" y="312"/>
                  </a:lnTo>
                  <a:lnTo>
                    <a:pt x="171" y="321"/>
                  </a:lnTo>
                  <a:lnTo>
                    <a:pt x="163" y="328"/>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17" name="Freeform 116"/>
            <p:cNvSpPr>
              <a:spLocks/>
            </p:cNvSpPr>
            <p:nvPr/>
          </p:nvSpPr>
          <p:spPr bwMode="auto">
            <a:xfrm>
              <a:off x="5590161" y="3537508"/>
              <a:ext cx="487678" cy="431806"/>
            </a:xfrm>
            <a:custGeom>
              <a:avLst/>
              <a:gdLst>
                <a:gd name="T0" fmla="*/ 218 w 295"/>
                <a:gd name="T1" fmla="*/ 260 h 278"/>
                <a:gd name="T2" fmla="*/ 216 w 295"/>
                <a:gd name="T3" fmla="*/ 243 h 278"/>
                <a:gd name="T4" fmla="*/ 204 w 295"/>
                <a:gd name="T5" fmla="*/ 220 h 278"/>
                <a:gd name="T6" fmla="*/ 197 w 295"/>
                <a:gd name="T7" fmla="*/ 203 h 278"/>
                <a:gd name="T8" fmla="*/ 185 w 295"/>
                <a:gd name="T9" fmla="*/ 209 h 278"/>
                <a:gd name="T10" fmla="*/ 192 w 295"/>
                <a:gd name="T11" fmla="*/ 227 h 278"/>
                <a:gd name="T12" fmla="*/ 173 w 295"/>
                <a:gd name="T13" fmla="*/ 254 h 278"/>
                <a:gd name="T14" fmla="*/ 148 w 295"/>
                <a:gd name="T15" fmla="*/ 244 h 278"/>
                <a:gd name="T16" fmla="*/ 139 w 295"/>
                <a:gd name="T17" fmla="*/ 254 h 278"/>
                <a:gd name="T18" fmla="*/ 130 w 295"/>
                <a:gd name="T19" fmla="*/ 262 h 278"/>
                <a:gd name="T20" fmla="*/ 109 w 295"/>
                <a:gd name="T21" fmla="*/ 258 h 278"/>
                <a:gd name="T22" fmla="*/ 89 w 295"/>
                <a:gd name="T23" fmla="*/ 261 h 278"/>
                <a:gd name="T24" fmla="*/ 74 w 295"/>
                <a:gd name="T25" fmla="*/ 247 h 278"/>
                <a:gd name="T26" fmla="*/ 58 w 295"/>
                <a:gd name="T27" fmla="*/ 244 h 278"/>
                <a:gd name="T28" fmla="*/ 49 w 295"/>
                <a:gd name="T29" fmla="*/ 272 h 278"/>
                <a:gd name="T30" fmla="*/ 37 w 295"/>
                <a:gd name="T31" fmla="*/ 278 h 278"/>
                <a:gd name="T32" fmla="*/ 29 w 295"/>
                <a:gd name="T33" fmla="*/ 271 h 278"/>
                <a:gd name="T34" fmla="*/ 30 w 295"/>
                <a:gd name="T35" fmla="*/ 256 h 278"/>
                <a:gd name="T36" fmla="*/ 20 w 295"/>
                <a:gd name="T37" fmla="*/ 235 h 278"/>
                <a:gd name="T38" fmla="*/ 17 w 295"/>
                <a:gd name="T39" fmla="*/ 221 h 278"/>
                <a:gd name="T40" fmla="*/ 10 w 295"/>
                <a:gd name="T41" fmla="*/ 203 h 278"/>
                <a:gd name="T42" fmla="*/ 0 w 295"/>
                <a:gd name="T43" fmla="*/ 196 h 278"/>
                <a:gd name="T44" fmla="*/ 6 w 295"/>
                <a:gd name="T45" fmla="*/ 180 h 278"/>
                <a:gd name="T46" fmla="*/ 9 w 295"/>
                <a:gd name="T47" fmla="*/ 165 h 278"/>
                <a:gd name="T48" fmla="*/ 10 w 295"/>
                <a:gd name="T49" fmla="*/ 147 h 278"/>
                <a:gd name="T50" fmla="*/ 34 w 295"/>
                <a:gd name="T51" fmla="*/ 133 h 278"/>
                <a:gd name="T52" fmla="*/ 30 w 295"/>
                <a:gd name="T53" fmla="*/ 42 h 278"/>
                <a:gd name="T54" fmla="*/ 49 w 295"/>
                <a:gd name="T55" fmla="*/ 0 h 278"/>
                <a:gd name="T56" fmla="*/ 191 w 295"/>
                <a:gd name="T57" fmla="*/ 0 h 278"/>
                <a:gd name="T58" fmla="*/ 269 w 295"/>
                <a:gd name="T59" fmla="*/ 21 h 278"/>
                <a:gd name="T60" fmla="*/ 270 w 295"/>
                <a:gd name="T61" fmla="*/ 46 h 278"/>
                <a:gd name="T62" fmla="*/ 285 w 295"/>
                <a:gd name="T63" fmla="*/ 76 h 278"/>
                <a:gd name="T64" fmla="*/ 287 w 295"/>
                <a:gd name="T65" fmla="*/ 95 h 278"/>
                <a:gd name="T66" fmla="*/ 268 w 295"/>
                <a:gd name="T67" fmla="*/ 105 h 278"/>
                <a:gd name="T68" fmla="*/ 260 w 295"/>
                <a:gd name="T69" fmla="*/ 149 h 278"/>
                <a:gd name="T70" fmla="*/ 260 w 295"/>
                <a:gd name="T71" fmla="*/ 175 h 278"/>
                <a:gd name="T72" fmla="*/ 243 w 295"/>
                <a:gd name="T73" fmla="*/ 206 h 278"/>
                <a:gd name="T74" fmla="*/ 234 w 295"/>
                <a:gd name="T75" fmla="*/ 231 h 278"/>
                <a:gd name="T76" fmla="*/ 221 w 295"/>
                <a:gd name="T77" fmla="*/ 258 h 2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295" h="278">
                  <a:moveTo>
                    <a:pt x="221" y="261"/>
                  </a:moveTo>
                  <a:lnTo>
                    <a:pt x="218" y="260"/>
                  </a:lnTo>
                  <a:lnTo>
                    <a:pt x="218" y="250"/>
                  </a:lnTo>
                  <a:lnTo>
                    <a:pt x="216" y="243"/>
                  </a:lnTo>
                  <a:lnTo>
                    <a:pt x="207" y="235"/>
                  </a:lnTo>
                  <a:lnTo>
                    <a:pt x="204" y="220"/>
                  </a:lnTo>
                  <a:lnTo>
                    <a:pt x="206" y="204"/>
                  </a:lnTo>
                  <a:lnTo>
                    <a:pt x="197" y="203"/>
                  </a:lnTo>
                  <a:lnTo>
                    <a:pt x="196" y="208"/>
                  </a:lnTo>
                  <a:lnTo>
                    <a:pt x="185" y="209"/>
                  </a:lnTo>
                  <a:lnTo>
                    <a:pt x="190" y="215"/>
                  </a:lnTo>
                  <a:lnTo>
                    <a:pt x="192" y="227"/>
                  </a:lnTo>
                  <a:lnTo>
                    <a:pt x="182" y="239"/>
                  </a:lnTo>
                  <a:lnTo>
                    <a:pt x="173" y="254"/>
                  </a:lnTo>
                  <a:lnTo>
                    <a:pt x="164" y="256"/>
                  </a:lnTo>
                  <a:lnTo>
                    <a:pt x="148" y="244"/>
                  </a:lnTo>
                  <a:lnTo>
                    <a:pt x="141" y="248"/>
                  </a:lnTo>
                  <a:lnTo>
                    <a:pt x="139" y="254"/>
                  </a:lnTo>
                  <a:lnTo>
                    <a:pt x="130" y="258"/>
                  </a:lnTo>
                  <a:lnTo>
                    <a:pt x="130" y="262"/>
                  </a:lnTo>
                  <a:lnTo>
                    <a:pt x="111" y="262"/>
                  </a:lnTo>
                  <a:lnTo>
                    <a:pt x="109" y="258"/>
                  </a:lnTo>
                  <a:lnTo>
                    <a:pt x="95" y="257"/>
                  </a:lnTo>
                  <a:lnTo>
                    <a:pt x="89" y="261"/>
                  </a:lnTo>
                  <a:lnTo>
                    <a:pt x="84" y="259"/>
                  </a:lnTo>
                  <a:lnTo>
                    <a:pt x="74" y="247"/>
                  </a:lnTo>
                  <a:lnTo>
                    <a:pt x="71" y="241"/>
                  </a:lnTo>
                  <a:lnTo>
                    <a:pt x="58" y="244"/>
                  </a:lnTo>
                  <a:lnTo>
                    <a:pt x="53" y="254"/>
                  </a:lnTo>
                  <a:lnTo>
                    <a:pt x="49" y="272"/>
                  </a:lnTo>
                  <a:lnTo>
                    <a:pt x="42" y="276"/>
                  </a:lnTo>
                  <a:lnTo>
                    <a:pt x="37" y="278"/>
                  </a:lnTo>
                  <a:lnTo>
                    <a:pt x="35" y="277"/>
                  </a:lnTo>
                  <a:lnTo>
                    <a:pt x="29" y="271"/>
                  </a:lnTo>
                  <a:lnTo>
                    <a:pt x="28" y="265"/>
                  </a:lnTo>
                  <a:lnTo>
                    <a:pt x="30" y="256"/>
                  </a:lnTo>
                  <a:lnTo>
                    <a:pt x="30" y="248"/>
                  </a:lnTo>
                  <a:lnTo>
                    <a:pt x="20" y="235"/>
                  </a:lnTo>
                  <a:lnTo>
                    <a:pt x="17" y="226"/>
                  </a:lnTo>
                  <a:lnTo>
                    <a:pt x="17" y="221"/>
                  </a:lnTo>
                  <a:lnTo>
                    <a:pt x="10" y="215"/>
                  </a:lnTo>
                  <a:lnTo>
                    <a:pt x="10" y="203"/>
                  </a:lnTo>
                  <a:lnTo>
                    <a:pt x="6" y="195"/>
                  </a:lnTo>
                  <a:lnTo>
                    <a:pt x="0" y="196"/>
                  </a:lnTo>
                  <a:lnTo>
                    <a:pt x="1" y="188"/>
                  </a:lnTo>
                  <a:lnTo>
                    <a:pt x="6" y="180"/>
                  </a:lnTo>
                  <a:lnTo>
                    <a:pt x="4" y="171"/>
                  </a:lnTo>
                  <a:lnTo>
                    <a:pt x="9" y="165"/>
                  </a:lnTo>
                  <a:lnTo>
                    <a:pt x="6" y="160"/>
                  </a:lnTo>
                  <a:lnTo>
                    <a:pt x="10" y="147"/>
                  </a:lnTo>
                  <a:lnTo>
                    <a:pt x="18" y="132"/>
                  </a:lnTo>
                  <a:lnTo>
                    <a:pt x="34" y="133"/>
                  </a:lnTo>
                  <a:lnTo>
                    <a:pt x="30" y="51"/>
                  </a:lnTo>
                  <a:lnTo>
                    <a:pt x="30" y="42"/>
                  </a:lnTo>
                  <a:lnTo>
                    <a:pt x="51" y="42"/>
                  </a:lnTo>
                  <a:lnTo>
                    <a:pt x="49" y="0"/>
                  </a:lnTo>
                  <a:lnTo>
                    <a:pt x="121" y="0"/>
                  </a:lnTo>
                  <a:lnTo>
                    <a:pt x="191" y="0"/>
                  </a:lnTo>
                  <a:lnTo>
                    <a:pt x="262" y="0"/>
                  </a:lnTo>
                  <a:lnTo>
                    <a:pt x="269" y="21"/>
                  </a:lnTo>
                  <a:lnTo>
                    <a:pt x="266" y="24"/>
                  </a:lnTo>
                  <a:lnTo>
                    <a:pt x="270" y="46"/>
                  </a:lnTo>
                  <a:lnTo>
                    <a:pt x="278" y="71"/>
                  </a:lnTo>
                  <a:lnTo>
                    <a:pt x="285" y="76"/>
                  </a:lnTo>
                  <a:lnTo>
                    <a:pt x="295" y="84"/>
                  </a:lnTo>
                  <a:lnTo>
                    <a:pt x="287" y="95"/>
                  </a:lnTo>
                  <a:lnTo>
                    <a:pt x="273" y="99"/>
                  </a:lnTo>
                  <a:lnTo>
                    <a:pt x="268" y="105"/>
                  </a:lnTo>
                  <a:lnTo>
                    <a:pt x="267" y="119"/>
                  </a:lnTo>
                  <a:lnTo>
                    <a:pt x="260" y="149"/>
                  </a:lnTo>
                  <a:lnTo>
                    <a:pt x="263" y="158"/>
                  </a:lnTo>
                  <a:lnTo>
                    <a:pt x="260" y="175"/>
                  </a:lnTo>
                  <a:lnTo>
                    <a:pt x="254" y="196"/>
                  </a:lnTo>
                  <a:lnTo>
                    <a:pt x="243" y="206"/>
                  </a:lnTo>
                  <a:lnTo>
                    <a:pt x="236" y="222"/>
                  </a:lnTo>
                  <a:lnTo>
                    <a:pt x="234" y="231"/>
                  </a:lnTo>
                  <a:lnTo>
                    <a:pt x="226" y="236"/>
                  </a:lnTo>
                  <a:lnTo>
                    <a:pt x="221" y="258"/>
                  </a:lnTo>
                  <a:lnTo>
                    <a:pt x="221" y="261"/>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18" name="Freeform 117"/>
            <p:cNvSpPr>
              <a:spLocks/>
            </p:cNvSpPr>
            <p:nvPr/>
          </p:nvSpPr>
          <p:spPr bwMode="auto">
            <a:xfrm>
              <a:off x="5651328" y="3852820"/>
              <a:ext cx="347160" cy="282693"/>
            </a:xfrm>
            <a:custGeom>
              <a:avLst/>
              <a:gdLst>
                <a:gd name="T0" fmla="*/ 184 w 210"/>
                <a:gd name="T1" fmla="*/ 58 h 182"/>
                <a:gd name="T2" fmla="*/ 185 w 210"/>
                <a:gd name="T3" fmla="*/ 74 h 182"/>
                <a:gd name="T4" fmla="*/ 182 w 210"/>
                <a:gd name="T5" fmla="*/ 80 h 182"/>
                <a:gd name="T6" fmla="*/ 172 w 210"/>
                <a:gd name="T7" fmla="*/ 81 h 182"/>
                <a:gd name="T8" fmla="*/ 166 w 210"/>
                <a:gd name="T9" fmla="*/ 93 h 182"/>
                <a:gd name="T10" fmla="*/ 178 w 210"/>
                <a:gd name="T11" fmla="*/ 94 h 182"/>
                <a:gd name="T12" fmla="*/ 187 w 210"/>
                <a:gd name="T13" fmla="*/ 104 h 182"/>
                <a:gd name="T14" fmla="*/ 191 w 210"/>
                <a:gd name="T15" fmla="*/ 113 h 182"/>
                <a:gd name="T16" fmla="*/ 199 w 210"/>
                <a:gd name="T17" fmla="*/ 117 h 182"/>
                <a:gd name="T18" fmla="*/ 210 w 210"/>
                <a:gd name="T19" fmla="*/ 140 h 182"/>
                <a:gd name="T20" fmla="*/ 198 w 210"/>
                <a:gd name="T21" fmla="*/ 154 h 182"/>
                <a:gd name="T22" fmla="*/ 187 w 210"/>
                <a:gd name="T23" fmla="*/ 166 h 182"/>
                <a:gd name="T24" fmla="*/ 175 w 210"/>
                <a:gd name="T25" fmla="*/ 176 h 182"/>
                <a:gd name="T26" fmla="*/ 163 w 210"/>
                <a:gd name="T27" fmla="*/ 176 h 182"/>
                <a:gd name="T28" fmla="*/ 148 w 210"/>
                <a:gd name="T29" fmla="*/ 180 h 182"/>
                <a:gd name="T30" fmla="*/ 136 w 210"/>
                <a:gd name="T31" fmla="*/ 176 h 182"/>
                <a:gd name="T32" fmla="*/ 129 w 210"/>
                <a:gd name="T33" fmla="*/ 182 h 182"/>
                <a:gd name="T34" fmla="*/ 112 w 210"/>
                <a:gd name="T35" fmla="*/ 168 h 182"/>
                <a:gd name="T36" fmla="*/ 108 w 210"/>
                <a:gd name="T37" fmla="*/ 159 h 182"/>
                <a:gd name="T38" fmla="*/ 98 w 210"/>
                <a:gd name="T39" fmla="*/ 163 h 182"/>
                <a:gd name="T40" fmla="*/ 89 w 210"/>
                <a:gd name="T41" fmla="*/ 162 h 182"/>
                <a:gd name="T42" fmla="*/ 84 w 210"/>
                <a:gd name="T43" fmla="*/ 165 h 182"/>
                <a:gd name="T44" fmla="*/ 76 w 210"/>
                <a:gd name="T45" fmla="*/ 163 h 182"/>
                <a:gd name="T46" fmla="*/ 65 w 210"/>
                <a:gd name="T47" fmla="*/ 146 h 182"/>
                <a:gd name="T48" fmla="*/ 62 w 210"/>
                <a:gd name="T49" fmla="*/ 139 h 182"/>
                <a:gd name="T50" fmla="*/ 48 w 210"/>
                <a:gd name="T51" fmla="*/ 131 h 182"/>
                <a:gd name="T52" fmla="*/ 43 w 210"/>
                <a:gd name="T53" fmla="*/ 118 h 182"/>
                <a:gd name="T54" fmla="*/ 35 w 210"/>
                <a:gd name="T55" fmla="*/ 109 h 182"/>
                <a:gd name="T56" fmla="*/ 23 w 210"/>
                <a:gd name="T57" fmla="*/ 99 h 182"/>
                <a:gd name="T58" fmla="*/ 23 w 210"/>
                <a:gd name="T59" fmla="*/ 92 h 182"/>
                <a:gd name="T60" fmla="*/ 13 w 210"/>
                <a:gd name="T61" fmla="*/ 84 h 182"/>
                <a:gd name="T62" fmla="*/ 0 w 210"/>
                <a:gd name="T63" fmla="*/ 75 h 182"/>
                <a:gd name="T64" fmla="*/ 5 w 210"/>
                <a:gd name="T65" fmla="*/ 73 h 182"/>
                <a:gd name="T66" fmla="*/ 12 w 210"/>
                <a:gd name="T67" fmla="*/ 69 h 182"/>
                <a:gd name="T68" fmla="*/ 16 w 210"/>
                <a:gd name="T69" fmla="*/ 51 h 182"/>
                <a:gd name="T70" fmla="*/ 21 w 210"/>
                <a:gd name="T71" fmla="*/ 41 h 182"/>
                <a:gd name="T72" fmla="*/ 34 w 210"/>
                <a:gd name="T73" fmla="*/ 38 h 182"/>
                <a:gd name="T74" fmla="*/ 37 w 210"/>
                <a:gd name="T75" fmla="*/ 44 h 182"/>
                <a:gd name="T76" fmla="*/ 47 w 210"/>
                <a:gd name="T77" fmla="*/ 56 h 182"/>
                <a:gd name="T78" fmla="*/ 52 w 210"/>
                <a:gd name="T79" fmla="*/ 58 h 182"/>
                <a:gd name="T80" fmla="*/ 59 w 210"/>
                <a:gd name="T81" fmla="*/ 54 h 182"/>
                <a:gd name="T82" fmla="*/ 72 w 210"/>
                <a:gd name="T83" fmla="*/ 55 h 182"/>
                <a:gd name="T84" fmla="*/ 74 w 210"/>
                <a:gd name="T85" fmla="*/ 59 h 182"/>
                <a:gd name="T86" fmla="*/ 93 w 210"/>
                <a:gd name="T87" fmla="*/ 59 h 182"/>
                <a:gd name="T88" fmla="*/ 93 w 210"/>
                <a:gd name="T89" fmla="*/ 55 h 182"/>
                <a:gd name="T90" fmla="*/ 102 w 210"/>
                <a:gd name="T91" fmla="*/ 51 h 182"/>
                <a:gd name="T92" fmla="*/ 104 w 210"/>
                <a:gd name="T93" fmla="*/ 45 h 182"/>
                <a:gd name="T94" fmla="*/ 111 w 210"/>
                <a:gd name="T95" fmla="*/ 41 h 182"/>
                <a:gd name="T96" fmla="*/ 127 w 210"/>
                <a:gd name="T97" fmla="*/ 53 h 182"/>
                <a:gd name="T98" fmla="*/ 136 w 210"/>
                <a:gd name="T99" fmla="*/ 51 h 182"/>
                <a:gd name="T100" fmla="*/ 145 w 210"/>
                <a:gd name="T101" fmla="*/ 36 h 182"/>
                <a:gd name="T102" fmla="*/ 155 w 210"/>
                <a:gd name="T103" fmla="*/ 24 h 182"/>
                <a:gd name="T104" fmla="*/ 153 w 210"/>
                <a:gd name="T105" fmla="*/ 12 h 182"/>
                <a:gd name="T106" fmla="*/ 148 w 210"/>
                <a:gd name="T107" fmla="*/ 6 h 182"/>
                <a:gd name="T108" fmla="*/ 159 w 210"/>
                <a:gd name="T109" fmla="*/ 5 h 182"/>
                <a:gd name="T110" fmla="*/ 160 w 210"/>
                <a:gd name="T111" fmla="*/ 0 h 182"/>
                <a:gd name="T112" fmla="*/ 169 w 210"/>
                <a:gd name="T113" fmla="*/ 1 h 182"/>
                <a:gd name="T114" fmla="*/ 167 w 210"/>
                <a:gd name="T115" fmla="*/ 17 h 182"/>
                <a:gd name="T116" fmla="*/ 170 w 210"/>
                <a:gd name="T117" fmla="*/ 32 h 182"/>
                <a:gd name="T118" fmla="*/ 179 w 210"/>
                <a:gd name="T119" fmla="*/ 40 h 182"/>
                <a:gd name="T120" fmla="*/ 181 w 210"/>
                <a:gd name="T121" fmla="*/ 47 h 182"/>
                <a:gd name="T122" fmla="*/ 181 w 210"/>
                <a:gd name="T123" fmla="*/ 57 h 182"/>
                <a:gd name="T124" fmla="*/ 184 w 210"/>
                <a:gd name="T125" fmla="*/ 58 h 1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10" h="182">
                  <a:moveTo>
                    <a:pt x="184" y="58"/>
                  </a:moveTo>
                  <a:lnTo>
                    <a:pt x="185" y="74"/>
                  </a:lnTo>
                  <a:lnTo>
                    <a:pt x="182" y="80"/>
                  </a:lnTo>
                  <a:lnTo>
                    <a:pt x="172" y="81"/>
                  </a:lnTo>
                  <a:lnTo>
                    <a:pt x="166" y="93"/>
                  </a:lnTo>
                  <a:lnTo>
                    <a:pt x="178" y="94"/>
                  </a:lnTo>
                  <a:lnTo>
                    <a:pt x="187" y="104"/>
                  </a:lnTo>
                  <a:lnTo>
                    <a:pt x="191" y="113"/>
                  </a:lnTo>
                  <a:lnTo>
                    <a:pt x="199" y="117"/>
                  </a:lnTo>
                  <a:lnTo>
                    <a:pt x="210" y="140"/>
                  </a:lnTo>
                  <a:lnTo>
                    <a:pt x="198" y="154"/>
                  </a:lnTo>
                  <a:lnTo>
                    <a:pt x="187" y="166"/>
                  </a:lnTo>
                  <a:lnTo>
                    <a:pt x="175" y="176"/>
                  </a:lnTo>
                  <a:lnTo>
                    <a:pt x="163" y="176"/>
                  </a:lnTo>
                  <a:lnTo>
                    <a:pt x="148" y="180"/>
                  </a:lnTo>
                  <a:lnTo>
                    <a:pt x="136" y="176"/>
                  </a:lnTo>
                  <a:lnTo>
                    <a:pt x="129" y="182"/>
                  </a:lnTo>
                  <a:lnTo>
                    <a:pt x="112" y="168"/>
                  </a:lnTo>
                  <a:lnTo>
                    <a:pt x="108" y="159"/>
                  </a:lnTo>
                  <a:lnTo>
                    <a:pt x="98" y="163"/>
                  </a:lnTo>
                  <a:lnTo>
                    <a:pt x="89" y="162"/>
                  </a:lnTo>
                  <a:lnTo>
                    <a:pt x="84" y="165"/>
                  </a:lnTo>
                  <a:lnTo>
                    <a:pt x="76" y="163"/>
                  </a:lnTo>
                  <a:lnTo>
                    <a:pt x="65" y="146"/>
                  </a:lnTo>
                  <a:lnTo>
                    <a:pt x="62" y="139"/>
                  </a:lnTo>
                  <a:lnTo>
                    <a:pt x="48" y="131"/>
                  </a:lnTo>
                  <a:lnTo>
                    <a:pt x="43" y="118"/>
                  </a:lnTo>
                  <a:lnTo>
                    <a:pt x="35" y="109"/>
                  </a:lnTo>
                  <a:lnTo>
                    <a:pt x="23" y="99"/>
                  </a:lnTo>
                  <a:lnTo>
                    <a:pt x="23" y="92"/>
                  </a:lnTo>
                  <a:lnTo>
                    <a:pt x="13" y="84"/>
                  </a:lnTo>
                  <a:lnTo>
                    <a:pt x="0" y="75"/>
                  </a:lnTo>
                  <a:lnTo>
                    <a:pt x="5" y="73"/>
                  </a:lnTo>
                  <a:lnTo>
                    <a:pt x="12" y="69"/>
                  </a:lnTo>
                  <a:lnTo>
                    <a:pt x="16" y="51"/>
                  </a:lnTo>
                  <a:lnTo>
                    <a:pt x="21" y="41"/>
                  </a:lnTo>
                  <a:lnTo>
                    <a:pt x="34" y="38"/>
                  </a:lnTo>
                  <a:lnTo>
                    <a:pt x="37" y="44"/>
                  </a:lnTo>
                  <a:lnTo>
                    <a:pt x="47" y="56"/>
                  </a:lnTo>
                  <a:lnTo>
                    <a:pt x="52" y="58"/>
                  </a:lnTo>
                  <a:lnTo>
                    <a:pt x="59" y="54"/>
                  </a:lnTo>
                  <a:lnTo>
                    <a:pt x="72" y="55"/>
                  </a:lnTo>
                  <a:lnTo>
                    <a:pt x="74" y="59"/>
                  </a:lnTo>
                  <a:lnTo>
                    <a:pt x="93" y="59"/>
                  </a:lnTo>
                  <a:lnTo>
                    <a:pt x="93" y="55"/>
                  </a:lnTo>
                  <a:lnTo>
                    <a:pt x="102" y="51"/>
                  </a:lnTo>
                  <a:lnTo>
                    <a:pt x="104" y="45"/>
                  </a:lnTo>
                  <a:lnTo>
                    <a:pt x="111" y="41"/>
                  </a:lnTo>
                  <a:lnTo>
                    <a:pt x="127" y="53"/>
                  </a:lnTo>
                  <a:lnTo>
                    <a:pt x="136" y="51"/>
                  </a:lnTo>
                  <a:lnTo>
                    <a:pt x="145" y="36"/>
                  </a:lnTo>
                  <a:lnTo>
                    <a:pt x="155" y="24"/>
                  </a:lnTo>
                  <a:lnTo>
                    <a:pt x="153" y="12"/>
                  </a:lnTo>
                  <a:lnTo>
                    <a:pt x="148" y="6"/>
                  </a:lnTo>
                  <a:lnTo>
                    <a:pt x="159" y="5"/>
                  </a:lnTo>
                  <a:lnTo>
                    <a:pt x="160" y="0"/>
                  </a:lnTo>
                  <a:lnTo>
                    <a:pt x="169" y="1"/>
                  </a:lnTo>
                  <a:lnTo>
                    <a:pt x="167" y="17"/>
                  </a:lnTo>
                  <a:lnTo>
                    <a:pt x="170" y="32"/>
                  </a:lnTo>
                  <a:lnTo>
                    <a:pt x="179" y="40"/>
                  </a:lnTo>
                  <a:lnTo>
                    <a:pt x="181" y="47"/>
                  </a:lnTo>
                  <a:lnTo>
                    <a:pt x="181" y="57"/>
                  </a:lnTo>
                  <a:lnTo>
                    <a:pt x="184" y="58"/>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19" name="Freeform 118"/>
            <p:cNvSpPr>
              <a:spLocks/>
            </p:cNvSpPr>
            <p:nvPr/>
          </p:nvSpPr>
          <p:spPr bwMode="auto">
            <a:xfrm>
              <a:off x="4396592" y="3713027"/>
              <a:ext cx="185152" cy="136687"/>
            </a:xfrm>
            <a:custGeom>
              <a:avLst/>
              <a:gdLst>
                <a:gd name="T0" fmla="*/ 17 w 112"/>
                <a:gd name="T1" fmla="*/ 62 h 88"/>
                <a:gd name="T2" fmla="*/ 10 w 112"/>
                <a:gd name="T3" fmla="*/ 46 h 88"/>
                <a:gd name="T4" fmla="*/ 0 w 112"/>
                <a:gd name="T5" fmla="*/ 38 h 88"/>
                <a:gd name="T6" fmla="*/ 9 w 112"/>
                <a:gd name="T7" fmla="*/ 34 h 88"/>
                <a:gd name="T8" fmla="*/ 18 w 112"/>
                <a:gd name="T9" fmla="*/ 20 h 88"/>
                <a:gd name="T10" fmla="*/ 22 w 112"/>
                <a:gd name="T11" fmla="*/ 9 h 88"/>
                <a:gd name="T12" fmla="*/ 29 w 112"/>
                <a:gd name="T13" fmla="*/ 2 h 88"/>
                <a:gd name="T14" fmla="*/ 38 w 112"/>
                <a:gd name="T15" fmla="*/ 4 h 88"/>
                <a:gd name="T16" fmla="*/ 47 w 112"/>
                <a:gd name="T17" fmla="*/ 0 h 88"/>
                <a:gd name="T18" fmla="*/ 57 w 112"/>
                <a:gd name="T19" fmla="*/ 0 h 88"/>
                <a:gd name="T20" fmla="*/ 65 w 112"/>
                <a:gd name="T21" fmla="*/ 6 h 88"/>
                <a:gd name="T22" fmla="*/ 77 w 112"/>
                <a:gd name="T23" fmla="*/ 11 h 88"/>
                <a:gd name="T24" fmla="*/ 88 w 112"/>
                <a:gd name="T25" fmla="*/ 26 h 88"/>
                <a:gd name="T26" fmla="*/ 100 w 112"/>
                <a:gd name="T27" fmla="*/ 41 h 88"/>
                <a:gd name="T28" fmla="*/ 100 w 112"/>
                <a:gd name="T29" fmla="*/ 54 h 88"/>
                <a:gd name="T30" fmla="*/ 104 w 112"/>
                <a:gd name="T31" fmla="*/ 66 h 88"/>
                <a:gd name="T32" fmla="*/ 111 w 112"/>
                <a:gd name="T33" fmla="*/ 71 h 88"/>
                <a:gd name="T34" fmla="*/ 112 w 112"/>
                <a:gd name="T35" fmla="*/ 79 h 88"/>
                <a:gd name="T36" fmla="*/ 111 w 112"/>
                <a:gd name="T37" fmla="*/ 86 h 88"/>
                <a:gd name="T38" fmla="*/ 109 w 112"/>
                <a:gd name="T39" fmla="*/ 87 h 88"/>
                <a:gd name="T40" fmla="*/ 99 w 112"/>
                <a:gd name="T41" fmla="*/ 85 h 88"/>
                <a:gd name="T42" fmla="*/ 97 w 112"/>
                <a:gd name="T43" fmla="*/ 88 h 88"/>
                <a:gd name="T44" fmla="*/ 93 w 112"/>
                <a:gd name="T45" fmla="*/ 88 h 88"/>
                <a:gd name="T46" fmla="*/ 80 w 112"/>
                <a:gd name="T47" fmla="*/ 83 h 88"/>
                <a:gd name="T48" fmla="*/ 71 w 112"/>
                <a:gd name="T49" fmla="*/ 83 h 88"/>
                <a:gd name="T50" fmla="*/ 38 w 112"/>
                <a:gd name="T51" fmla="*/ 82 h 88"/>
                <a:gd name="T52" fmla="*/ 33 w 112"/>
                <a:gd name="T53" fmla="*/ 84 h 88"/>
                <a:gd name="T54" fmla="*/ 27 w 112"/>
                <a:gd name="T55" fmla="*/ 84 h 88"/>
                <a:gd name="T56" fmla="*/ 17 w 112"/>
                <a:gd name="T57" fmla="*/ 87 h 88"/>
                <a:gd name="T58" fmla="*/ 14 w 112"/>
                <a:gd name="T59" fmla="*/ 71 h 88"/>
                <a:gd name="T60" fmla="*/ 31 w 112"/>
                <a:gd name="T61" fmla="*/ 72 h 88"/>
                <a:gd name="T62" fmla="*/ 35 w 112"/>
                <a:gd name="T63" fmla="*/ 69 h 88"/>
                <a:gd name="T64" fmla="*/ 39 w 112"/>
                <a:gd name="T65" fmla="*/ 69 h 88"/>
                <a:gd name="T66" fmla="*/ 45 w 112"/>
                <a:gd name="T67" fmla="*/ 64 h 88"/>
                <a:gd name="T68" fmla="*/ 53 w 112"/>
                <a:gd name="T69" fmla="*/ 68 h 88"/>
                <a:gd name="T70" fmla="*/ 61 w 112"/>
                <a:gd name="T71" fmla="*/ 69 h 88"/>
                <a:gd name="T72" fmla="*/ 69 w 112"/>
                <a:gd name="T73" fmla="*/ 64 h 88"/>
                <a:gd name="T74" fmla="*/ 65 w 112"/>
                <a:gd name="T75" fmla="*/ 58 h 88"/>
                <a:gd name="T76" fmla="*/ 59 w 112"/>
                <a:gd name="T77" fmla="*/ 61 h 88"/>
                <a:gd name="T78" fmla="*/ 54 w 112"/>
                <a:gd name="T79" fmla="*/ 61 h 88"/>
                <a:gd name="T80" fmla="*/ 47 w 112"/>
                <a:gd name="T81" fmla="*/ 56 h 88"/>
                <a:gd name="T82" fmla="*/ 41 w 112"/>
                <a:gd name="T83" fmla="*/ 56 h 88"/>
                <a:gd name="T84" fmla="*/ 37 w 112"/>
                <a:gd name="T85" fmla="*/ 61 h 88"/>
                <a:gd name="T86" fmla="*/ 17 w 112"/>
                <a:gd name="T87" fmla="*/ 62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12" h="88">
                  <a:moveTo>
                    <a:pt x="17" y="62"/>
                  </a:moveTo>
                  <a:lnTo>
                    <a:pt x="10" y="46"/>
                  </a:lnTo>
                  <a:lnTo>
                    <a:pt x="0" y="38"/>
                  </a:lnTo>
                  <a:lnTo>
                    <a:pt x="9" y="34"/>
                  </a:lnTo>
                  <a:lnTo>
                    <a:pt x="18" y="20"/>
                  </a:lnTo>
                  <a:lnTo>
                    <a:pt x="22" y="9"/>
                  </a:lnTo>
                  <a:lnTo>
                    <a:pt x="29" y="2"/>
                  </a:lnTo>
                  <a:lnTo>
                    <a:pt x="38" y="4"/>
                  </a:lnTo>
                  <a:lnTo>
                    <a:pt x="47" y="0"/>
                  </a:lnTo>
                  <a:lnTo>
                    <a:pt x="57" y="0"/>
                  </a:lnTo>
                  <a:lnTo>
                    <a:pt x="65" y="6"/>
                  </a:lnTo>
                  <a:lnTo>
                    <a:pt x="77" y="11"/>
                  </a:lnTo>
                  <a:lnTo>
                    <a:pt x="88" y="26"/>
                  </a:lnTo>
                  <a:lnTo>
                    <a:pt x="100" y="41"/>
                  </a:lnTo>
                  <a:lnTo>
                    <a:pt x="100" y="54"/>
                  </a:lnTo>
                  <a:lnTo>
                    <a:pt x="104" y="66"/>
                  </a:lnTo>
                  <a:lnTo>
                    <a:pt x="111" y="71"/>
                  </a:lnTo>
                  <a:lnTo>
                    <a:pt x="112" y="79"/>
                  </a:lnTo>
                  <a:lnTo>
                    <a:pt x="111" y="86"/>
                  </a:lnTo>
                  <a:lnTo>
                    <a:pt x="109" y="87"/>
                  </a:lnTo>
                  <a:lnTo>
                    <a:pt x="99" y="85"/>
                  </a:lnTo>
                  <a:lnTo>
                    <a:pt x="97" y="88"/>
                  </a:lnTo>
                  <a:lnTo>
                    <a:pt x="93" y="88"/>
                  </a:lnTo>
                  <a:lnTo>
                    <a:pt x="80" y="83"/>
                  </a:lnTo>
                  <a:lnTo>
                    <a:pt x="71" y="83"/>
                  </a:lnTo>
                  <a:lnTo>
                    <a:pt x="38" y="82"/>
                  </a:lnTo>
                  <a:lnTo>
                    <a:pt x="33" y="84"/>
                  </a:lnTo>
                  <a:lnTo>
                    <a:pt x="27" y="84"/>
                  </a:lnTo>
                  <a:lnTo>
                    <a:pt x="17" y="87"/>
                  </a:lnTo>
                  <a:lnTo>
                    <a:pt x="14" y="71"/>
                  </a:lnTo>
                  <a:lnTo>
                    <a:pt x="31" y="72"/>
                  </a:lnTo>
                  <a:lnTo>
                    <a:pt x="35" y="69"/>
                  </a:lnTo>
                  <a:lnTo>
                    <a:pt x="39" y="69"/>
                  </a:lnTo>
                  <a:lnTo>
                    <a:pt x="45" y="64"/>
                  </a:lnTo>
                  <a:lnTo>
                    <a:pt x="53" y="68"/>
                  </a:lnTo>
                  <a:lnTo>
                    <a:pt x="61" y="69"/>
                  </a:lnTo>
                  <a:lnTo>
                    <a:pt x="69" y="64"/>
                  </a:lnTo>
                  <a:lnTo>
                    <a:pt x="65" y="58"/>
                  </a:lnTo>
                  <a:lnTo>
                    <a:pt x="59" y="61"/>
                  </a:lnTo>
                  <a:lnTo>
                    <a:pt x="54" y="61"/>
                  </a:lnTo>
                  <a:lnTo>
                    <a:pt x="47" y="56"/>
                  </a:lnTo>
                  <a:lnTo>
                    <a:pt x="41" y="56"/>
                  </a:lnTo>
                  <a:lnTo>
                    <a:pt x="37" y="61"/>
                  </a:lnTo>
                  <a:lnTo>
                    <a:pt x="17" y="62"/>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20" name="Freeform 119"/>
            <p:cNvSpPr>
              <a:spLocks/>
            </p:cNvSpPr>
            <p:nvPr/>
          </p:nvSpPr>
          <p:spPr bwMode="auto">
            <a:xfrm>
              <a:off x="4527191" y="3924271"/>
              <a:ext cx="90923" cy="105622"/>
            </a:xfrm>
            <a:custGeom>
              <a:avLst/>
              <a:gdLst>
                <a:gd name="T0" fmla="*/ 33 w 55"/>
                <a:gd name="T1" fmla="*/ 68 h 68"/>
                <a:gd name="T2" fmla="*/ 28 w 55"/>
                <a:gd name="T3" fmla="*/ 66 h 68"/>
                <a:gd name="T4" fmla="*/ 15 w 55"/>
                <a:gd name="T5" fmla="*/ 58 h 68"/>
                <a:gd name="T6" fmla="*/ 5 w 55"/>
                <a:gd name="T7" fmla="*/ 46 h 68"/>
                <a:gd name="T8" fmla="*/ 2 w 55"/>
                <a:gd name="T9" fmla="*/ 39 h 68"/>
                <a:gd name="T10" fmla="*/ 0 w 55"/>
                <a:gd name="T11" fmla="*/ 23 h 68"/>
                <a:gd name="T12" fmla="*/ 10 w 55"/>
                <a:gd name="T13" fmla="*/ 14 h 68"/>
                <a:gd name="T14" fmla="*/ 12 w 55"/>
                <a:gd name="T15" fmla="*/ 8 h 68"/>
                <a:gd name="T16" fmla="*/ 15 w 55"/>
                <a:gd name="T17" fmla="*/ 4 h 68"/>
                <a:gd name="T18" fmla="*/ 20 w 55"/>
                <a:gd name="T19" fmla="*/ 4 h 68"/>
                <a:gd name="T20" fmla="*/ 24 w 55"/>
                <a:gd name="T21" fmla="*/ 0 h 68"/>
                <a:gd name="T22" fmla="*/ 39 w 55"/>
                <a:gd name="T23" fmla="*/ 0 h 68"/>
                <a:gd name="T24" fmla="*/ 44 w 55"/>
                <a:gd name="T25" fmla="*/ 7 h 68"/>
                <a:gd name="T26" fmla="*/ 48 w 55"/>
                <a:gd name="T27" fmla="*/ 16 h 68"/>
                <a:gd name="T28" fmla="*/ 47 w 55"/>
                <a:gd name="T29" fmla="*/ 22 h 68"/>
                <a:gd name="T30" fmla="*/ 50 w 55"/>
                <a:gd name="T31" fmla="*/ 27 h 68"/>
                <a:gd name="T32" fmla="*/ 50 w 55"/>
                <a:gd name="T33" fmla="*/ 35 h 68"/>
                <a:gd name="T34" fmla="*/ 55 w 55"/>
                <a:gd name="T35" fmla="*/ 34 h 68"/>
                <a:gd name="T36" fmla="*/ 46 w 55"/>
                <a:gd name="T37" fmla="*/ 43 h 68"/>
                <a:gd name="T38" fmla="*/ 38 w 55"/>
                <a:gd name="T39" fmla="*/ 55 h 68"/>
                <a:gd name="T40" fmla="*/ 37 w 55"/>
                <a:gd name="T41" fmla="*/ 61 h 68"/>
                <a:gd name="T42" fmla="*/ 33 w 55"/>
                <a:gd name="T43" fmla="*/ 68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55" h="68">
                  <a:moveTo>
                    <a:pt x="33" y="68"/>
                  </a:moveTo>
                  <a:lnTo>
                    <a:pt x="28" y="66"/>
                  </a:lnTo>
                  <a:lnTo>
                    <a:pt x="15" y="58"/>
                  </a:lnTo>
                  <a:lnTo>
                    <a:pt x="5" y="46"/>
                  </a:lnTo>
                  <a:lnTo>
                    <a:pt x="2" y="39"/>
                  </a:lnTo>
                  <a:lnTo>
                    <a:pt x="0" y="23"/>
                  </a:lnTo>
                  <a:lnTo>
                    <a:pt x="10" y="14"/>
                  </a:lnTo>
                  <a:lnTo>
                    <a:pt x="12" y="8"/>
                  </a:lnTo>
                  <a:lnTo>
                    <a:pt x="15" y="4"/>
                  </a:lnTo>
                  <a:lnTo>
                    <a:pt x="20" y="4"/>
                  </a:lnTo>
                  <a:lnTo>
                    <a:pt x="24" y="0"/>
                  </a:lnTo>
                  <a:lnTo>
                    <a:pt x="39" y="0"/>
                  </a:lnTo>
                  <a:lnTo>
                    <a:pt x="44" y="7"/>
                  </a:lnTo>
                  <a:lnTo>
                    <a:pt x="48" y="16"/>
                  </a:lnTo>
                  <a:lnTo>
                    <a:pt x="47" y="22"/>
                  </a:lnTo>
                  <a:lnTo>
                    <a:pt x="50" y="27"/>
                  </a:lnTo>
                  <a:lnTo>
                    <a:pt x="50" y="35"/>
                  </a:lnTo>
                  <a:lnTo>
                    <a:pt x="55" y="34"/>
                  </a:lnTo>
                  <a:lnTo>
                    <a:pt x="46" y="43"/>
                  </a:lnTo>
                  <a:lnTo>
                    <a:pt x="38" y="55"/>
                  </a:lnTo>
                  <a:lnTo>
                    <a:pt x="37" y="61"/>
                  </a:lnTo>
                  <a:lnTo>
                    <a:pt x="33" y="68"/>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21" name="Freeform 120"/>
            <p:cNvSpPr>
              <a:spLocks/>
            </p:cNvSpPr>
            <p:nvPr/>
          </p:nvSpPr>
          <p:spPr bwMode="auto">
            <a:xfrm>
              <a:off x="6215050" y="3877673"/>
              <a:ext cx="193418" cy="111834"/>
            </a:xfrm>
            <a:custGeom>
              <a:avLst/>
              <a:gdLst>
                <a:gd name="T0" fmla="*/ 117 w 117"/>
                <a:gd name="T1" fmla="*/ 42 h 72"/>
                <a:gd name="T2" fmla="*/ 109 w 117"/>
                <a:gd name="T3" fmla="*/ 55 h 72"/>
                <a:gd name="T4" fmla="*/ 97 w 117"/>
                <a:gd name="T5" fmla="*/ 72 h 72"/>
                <a:gd name="T6" fmla="*/ 82 w 117"/>
                <a:gd name="T7" fmla="*/ 72 h 72"/>
                <a:gd name="T8" fmla="*/ 21 w 117"/>
                <a:gd name="T9" fmla="*/ 47 h 72"/>
                <a:gd name="T10" fmla="*/ 14 w 117"/>
                <a:gd name="T11" fmla="*/ 40 h 72"/>
                <a:gd name="T12" fmla="*/ 7 w 117"/>
                <a:gd name="T13" fmla="*/ 30 h 72"/>
                <a:gd name="T14" fmla="*/ 0 w 117"/>
                <a:gd name="T15" fmla="*/ 19 h 72"/>
                <a:gd name="T16" fmla="*/ 3 w 117"/>
                <a:gd name="T17" fmla="*/ 11 h 72"/>
                <a:gd name="T18" fmla="*/ 10 w 117"/>
                <a:gd name="T19" fmla="*/ 0 h 72"/>
                <a:gd name="T20" fmla="*/ 16 w 117"/>
                <a:gd name="T21" fmla="*/ 4 h 72"/>
                <a:gd name="T22" fmla="*/ 20 w 117"/>
                <a:gd name="T23" fmla="*/ 13 h 72"/>
                <a:gd name="T24" fmla="*/ 28 w 117"/>
                <a:gd name="T25" fmla="*/ 21 h 72"/>
                <a:gd name="T26" fmla="*/ 37 w 117"/>
                <a:gd name="T27" fmla="*/ 21 h 72"/>
                <a:gd name="T28" fmla="*/ 54 w 117"/>
                <a:gd name="T29" fmla="*/ 16 h 72"/>
                <a:gd name="T30" fmla="*/ 74 w 117"/>
                <a:gd name="T31" fmla="*/ 14 h 72"/>
                <a:gd name="T32" fmla="*/ 90 w 117"/>
                <a:gd name="T33" fmla="*/ 7 h 72"/>
                <a:gd name="T34" fmla="*/ 99 w 117"/>
                <a:gd name="T35" fmla="*/ 6 h 72"/>
                <a:gd name="T36" fmla="*/ 105 w 117"/>
                <a:gd name="T37" fmla="*/ 2 h 72"/>
                <a:gd name="T38" fmla="*/ 116 w 117"/>
                <a:gd name="T39" fmla="*/ 1 h 72"/>
                <a:gd name="T40" fmla="*/ 116 w 117"/>
                <a:gd name="T41" fmla="*/ 2 h 72"/>
                <a:gd name="T42" fmla="*/ 116 w 117"/>
                <a:gd name="T43" fmla="*/ 10 h 72"/>
                <a:gd name="T44" fmla="*/ 117 w 117"/>
                <a:gd name="T45" fmla="*/ 31 h 72"/>
                <a:gd name="T46" fmla="*/ 117 w 117"/>
                <a:gd name="T47" fmla="*/ 42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17" h="72">
                  <a:moveTo>
                    <a:pt x="117" y="42"/>
                  </a:moveTo>
                  <a:lnTo>
                    <a:pt x="109" y="55"/>
                  </a:lnTo>
                  <a:lnTo>
                    <a:pt x="97" y="72"/>
                  </a:lnTo>
                  <a:lnTo>
                    <a:pt x="82" y="72"/>
                  </a:lnTo>
                  <a:lnTo>
                    <a:pt x="21" y="47"/>
                  </a:lnTo>
                  <a:lnTo>
                    <a:pt x="14" y="40"/>
                  </a:lnTo>
                  <a:lnTo>
                    <a:pt x="7" y="30"/>
                  </a:lnTo>
                  <a:lnTo>
                    <a:pt x="0" y="19"/>
                  </a:lnTo>
                  <a:lnTo>
                    <a:pt x="3" y="11"/>
                  </a:lnTo>
                  <a:lnTo>
                    <a:pt x="10" y="0"/>
                  </a:lnTo>
                  <a:lnTo>
                    <a:pt x="16" y="4"/>
                  </a:lnTo>
                  <a:lnTo>
                    <a:pt x="20" y="13"/>
                  </a:lnTo>
                  <a:lnTo>
                    <a:pt x="28" y="21"/>
                  </a:lnTo>
                  <a:lnTo>
                    <a:pt x="37" y="21"/>
                  </a:lnTo>
                  <a:lnTo>
                    <a:pt x="54" y="16"/>
                  </a:lnTo>
                  <a:lnTo>
                    <a:pt x="74" y="14"/>
                  </a:lnTo>
                  <a:lnTo>
                    <a:pt x="90" y="7"/>
                  </a:lnTo>
                  <a:lnTo>
                    <a:pt x="99" y="6"/>
                  </a:lnTo>
                  <a:lnTo>
                    <a:pt x="105" y="2"/>
                  </a:lnTo>
                  <a:lnTo>
                    <a:pt x="116" y="1"/>
                  </a:lnTo>
                  <a:lnTo>
                    <a:pt x="116" y="2"/>
                  </a:lnTo>
                  <a:lnTo>
                    <a:pt x="116" y="10"/>
                  </a:lnTo>
                  <a:lnTo>
                    <a:pt x="117" y="31"/>
                  </a:lnTo>
                  <a:lnTo>
                    <a:pt x="117" y="42"/>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22" name="Freeform 121"/>
            <p:cNvSpPr>
              <a:spLocks/>
            </p:cNvSpPr>
            <p:nvPr/>
          </p:nvSpPr>
          <p:spPr bwMode="auto">
            <a:xfrm>
              <a:off x="6172067" y="3860586"/>
              <a:ext cx="299220" cy="441126"/>
            </a:xfrm>
            <a:custGeom>
              <a:avLst/>
              <a:gdLst>
                <a:gd name="T0" fmla="*/ 156 w 181"/>
                <a:gd name="T1" fmla="*/ 9 h 284"/>
                <a:gd name="T2" fmla="*/ 166 w 181"/>
                <a:gd name="T3" fmla="*/ 7 h 284"/>
                <a:gd name="T4" fmla="*/ 174 w 181"/>
                <a:gd name="T5" fmla="*/ 0 h 284"/>
                <a:gd name="T6" fmla="*/ 181 w 181"/>
                <a:gd name="T7" fmla="*/ 0 h 284"/>
                <a:gd name="T8" fmla="*/ 181 w 181"/>
                <a:gd name="T9" fmla="*/ 5 h 284"/>
                <a:gd name="T10" fmla="*/ 180 w 181"/>
                <a:gd name="T11" fmla="*/ 18 h 284"/>
                <a:gd name="T12" fmla="*/ 181 w 181"/>
                <a:gd name="T13" fmla="*/ 28 h 284"/>
                <a:gd name="T14" fmla="*/ 177 w 181"/>
                <a:gd name="T15" fmla="*/ 36 h 284"/>
                <a:gd name="T16" fmla="*/ 173 w 181"/>
                <a:gd name="T17" fmla="*/ 58 h 284"/>
                <a:gd name="T18" fmla="*/ 165 w 181"/>
                <a:gd name="T19" fmla="*/ 81 h 284"/>
                <a:gd name="T20" fmla="*/ 154 w 181"/>
                <a:gd name="T21" fmla="*/ 108 h 284"/>
                <a:gd name="T22" fmla="*/ 139 w 181"/>
                <a:gd name="T23" fmla="*/ 139 h 284"/>
                <a:gd name="T24" fmla="*/ 124 w 181"/>
                <a:gd name="T25" fmla="*/ 162 h 284"/>
                <a:gd name="T26" fmla="*/ 103 w 181"/>
                <a:gd name="T27" fmla="*/ 190 h 284"/>
                <a:gd name="T28" fmla="*/ 85 w 181"/>
                <a:gd name="T29" fmla="*/ 207 h 284"/>
                <a:gd name="T30" fmla="*/ 57 w 181"/>
                <a:gd name="T31" fmla="*/ 228 h 284"/>
                <a:gd name="T32" fmla="*/ 40 w 181"/>
                <a:gd name="T33" fmla="*/ 243 h 284"/>
                <a:gd name="T34" fmla="*/ 20 w 181"/>
                <a:gd name="T35" fmla="*/ 269 h 284"/>
                <a:gd name="T36" fmla="*/ 15 w 181"/>
                <a:gd name="T37" fmla="*/ 280 h 284"/>
                <a:gd name="T38" fmla="*/ 11 w 181"/>
                <a:gd name="T39" fmla="*/ 284 h 284"/>
                <a:gd name="T40" fmla="*/ 1 w 181"/>
                <a:gd name="T41" fmla="*/ 267 h 284"/>
                <a:gd name="T42" fmla="*/ 0 w 181"/>
                <a:gd name="T43" fmla="*/ 191 h 284"/>
                <a:gd name="T44" fmla="*/ 16 w 181"/>
                <a:gd name="T45" fmla="*/ 168 h 284"/>
                <a:gd name="T46" fmla="*/ 21 w 181"/>
                <a:gd name="T47" fmla="*/ 161 h 284"/>
                <a:gd name="T48" fmla="*/ 33 w 181"/>
                <a:gd name="T49" fmla="*/ 161 h 284"/>
                <a:gd name="T50" fmla="*/ 49 w 181"/>
                <a:gd name="T51" fmla="*/ 146 h 284"/>
                <a:gd name="T52" fmla="*/ 73 w 181"/>
                <a:gd name="T53" fmla="*/ 146 h 284"/>
                <a:gd name="T54" fmla="*/ 123 w 181"/>
                <a:gd name="T55" fmla="*/ 83 h 284"/>
                <a:gd name="T56" fmla="*/ 135 w 181"/>
                <a:gd name="T57" fmla="*/ 66 h 284"/>
                <a:gd name="T58" fmla="*/ 143 w 181"/>
                <a:gd name="T59" fmla="*/ 53 h 284"/>
                <a:gd name="T60" fmla="*/ 143 w 181"/>
                <a:gd name="T61" fmla="*/ 42 h 284"/>
                <a:gd name="T62" fmla="*/ 142 w 181"/>
                <a:gd name="T63" fmla="*/ 21 h 284"/>
                <a:gd name="T64" fmla="*/ 142 w 181"/>
                <a:gd name="T65" fmla="*/ 13 h 284"/>
                <a:gd name="T66" fmla="*/ 142 w 181"/>
                <a:gd name="T67" fmla="*/ 12 h 284"/>
                <a:gd name="T68" fmla="*/ 148 w 181"/>
                <a:gd name="T69" fmla="*/ 12 h 284"/>
                <a:gd name="T70" fmla="*/ 156 w 181"/>
                <a:gd name="T71" fmla="*/ 9 h 2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81" h="284">
                  <a:moveTo>
                    <a:pt x="156" y="9"/>
                  </a:moveTo>
                  <a:lnTo>
                    <a:pt x="166" y="7"/>
                  </a:lnTo>
                  <a:lnTo>
                    <a:pt x="174" y="0"/>
                  </a:lnTo>
                  <a:lnTo>
                    <a:pt x="181" y="0"/>
                  </a:lnTo>
                  <a:lnTo>
                    <a:pt x="181" y="5"/>
                  </a:lnTo>
                  <a:lnTo>
                    <a:pt x="180" y="18"/>
                  </a:lnTo>
                  <a:lnTo>
                    <a:pt x="181" y="28"/>
                  </a:lnTo>
                  <a:lnTo>
                    <a:pt x="177" y="36"/>
                  </a:lnTo>
                  <a:lnTo>
                    <a:pt x="173" y="58"/>
                  </a:lnTo>
                  <a:lnTo>
                    <a:pt x="165" y="81"/>
                  </a:lnTo>
                  <a:lnTo>
                    <a:pt x="154" y="108"/>
                  </a:lnTo>
                  <a:lnTo>
                    <a:pt x="139" y="139"/>
                  </a:lnTo>
                  <a:lnTo>
                    <a:pt x="124" y="162"/>
                  </a:lnTo>
                  <a:lnTo>
                    <a:pt x="103" y="190"/>
                  </a:lnTo>
                  <a:lnTo>
                    <a:pt x="85" y="207"/>
                  </a:lnTo>
                  <a:lnTo>
                    <a:pt x="57" y="228"/>
                  </a:lnTo>
                  <a:lnTo>
                    <a:pt x="40" y="243"/>
                  </a:lnTo>
                  <a:lnTo>
                    <a:pt x="20" y="269"/>
                  </a:lnTo>
                  <a:lnTo>
                    <a:pt x="15" y="280"/>
                  </a:lnTo>
                  <a:lnTo>
                    <a:pt x="11" y="284"/>
                  </a:lnTo>
                  <a:lnTo>
                    <a:pt x="1" y="267"/>
                  </a:lnTo>
                  <a:lnTo>
                    <a:pt x="0" y="191"/>
                  </a:lnTo>
                  <a:lnTo>
                    <a:pt x="16" y="168"/>
                  </a:lnTo>
                  <a:lnTo>
                    <a:pt x="21" y="161"/>
                  </a:lnTo>
                  <a:lnTo>
                    <a:pt x="33" y="161"/>
                  </a:lnTo>
                  <a:lnTo>
                    <a:pt x="49" y="146"/>
                  </a:lnTo>
                  <a:lnTo>
                    <a:pt x="73" y="146"/>
                  </a:lnTo>
                  <a:lnTo>
                    <a:pt x="123" y="83"/>
                  </a:lnTo>
                  <a:lnTo>
                    <a:pt x="135" y="66"/>
                  </a:lnTo>
                  <a:lnTo>
                    <a:pt x="143" y="53"/>
                  </a:lnTo>
                  <a:lnTo>
                    <a:pt x="143" y="42"/>
                  </a:lnTo>
                  <a:lnTo>
                    <a:pt x="142" y="21"/>
                  </a:lnTo>
                  <a:lnTo>
                    <a:pt x="142" y="13"/>
                  </a:lnTo>
                  <a:lnTo>
                    <a:pt x="142" y="12"/>
                  </a:lnTo>
                  <a:lnTo>
                    <a:pt x="148" y="12"/>
                  </a:lnTo>
                  <a:lnTo>
                    <a:pt x="156" y="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23" name="Freeform 122"/>
            <p:cNvSpPr>
              <a:spLocks/>
            </p:cNvSpPr>
            <p:nvPr/>
          </p:nvSpPr>
          <p:spPr bwMode="auto">
            <a:xfrm>
              <a:off x="5438072" y="2762433"/>
              <a:ext cx="122333" cy="124260"/>
            </a:xfrm>
            <a:custGeom>
              <a:avLst/>
              <a:gdLst>
                <a:gd name="T0" fmla="*/ 35 w 74"/>
                <a:gd name="T1" fmla="*/ 15 h 80"/>
                <a:gd name="T2" fmla="*/ 45 w 74"/>
                <a:gd name="T3" fmla="*/ 20 h 80"/>
                <a:gd name="T4" fmla="*/ 47 w 74"/>
                <a:gd name="T5" fmla="*/ 28 h 80"/>
                <a:gd name="T6" fmla="*/ 58 w 74"/>
                <a:gd name="T7" fmla="*/ 34 h 80"/>
                <a:gd name="T8" fmla="*/ 62 w 74"/>
                <a:gd name="T9" fmla="*/ 30 h 80"/>
                <a:gd name="T10" fmla="*/ 67 w 74"/>
                <a:gd name="T11" fmla="*/ 32 h 80"/>
                <a:gd name="T12" fmla="*/ 63 w 74"/>
                <a:gd name="T13" fmla="*/ 36 h 80"/>
                <a:gd name="T14" fmla="*/ 66 w 74"/>
                <a:gd name="T15" fmla="*/ 39 h 80"/>
                <a:gd name="T16" fmla="*/ 63 w 74"/>
                <a:gd name="T17" fmla="*/ 44 h 80"/>
                <a:gd name="T18" fmla="*/ 65 w 74"/>
                <a:gd name="T19" fmla="*/ 52 h 80"/>
                <a:gd name="T20" fmla="*/ 74 w 74"/>
                <a:gd name="T21" fmla="*/ 60 h 80"/>
                <a:gd name="T22" fmla="*/ 68 w 74"/>
                <a:gd name="T23" fmla="*/ 67 h 80"/>
                <a:gd name="T24" fmla="*/ 66 w 74"/>
                <a:gd name="T25" fmla="*/ 73 h 80"/>
                <a:gd name="T26" fmla="*/ 68 w 74"/>
                <a:gd name="T27" fmla="*/ 76 h 80"/>
                <a:gd name="T28" fmla="*/ 66 w 74"/>
                <a:gd name="T29" fmla="*/ 79 h 80"/>
                <a:gd name="T30" fmla="*/ 58 w 74"/>
                <a:gd name="T31" fmla="*/ 79 h 80"/>
                <a:gd name="T32" fmla="*/ 52 w 74"/>
                <a:gd name="T33" fmla="*/ 80 h 80"/>
                <a:gd name="T34" fmla="*/ 52 w 74"/>
                <a:gd name="T35" fmla="*/ 79 h 80"/>
                <a:gd name="T36" fmla="*/ 54 w 74"/>
                <a:gd name="T37" fmla="*/ 76 h 80"/>
                <a:gd name="T38" fmla="*/ 55 w 74"/>
                <a:gd name="T39" fmla="*/ 71 h 80"/>
                <a:gd name="T40" fmla="*/ 53 w 74"/>
                <a:gd name="T41" fmla="*/ 71 h 80"/>
                <a:gd name="T42" fmla="*/ 49 w 74"/>
                <a:gd name="T43" fmla="*/ 67 h 80"/>
                <a:gd name="T44" fmla="*/ 46 w 74"/>
                <a:gd name="T45" fmla="*/ 66 h 80"/>
                <a:gd name="T46" fmla="*/ 44 w 74"/>
                <a:gd name="T47" fmla="*/ 63 h 80"/>
                <a:gd name="T48" fmla="*/ 40 w 74"/>
                <a:gd name="T49" fmla="*/ 62 h 80"/>
                <a:gd name="T50" fmla="*/ 38 w 74"/>
                <a:gd name="T51" fmla="*/ 59 h 80"/>
                <a:gd name="T52" fmla="*/ 35 w 74"/>
                <a:gd name="T53" fmla="*/ 60 h 80"/>
                <a:gd name="T54" fmla="*/ 33 w 74"/>
                <a:gd name="T55" fmla="*/ 67 h 80"/>
                <a:gd name="T56" fmla="*/ 29 w 74"/>
                <a:gd name="T57" fmla="*/ 68 h 80"/>
                <a:gd name="T58" fmla="*/ 31 w 74"/>
                <a:gd name="T59" fmla="*/ 67 h 80"/>
                <a:gd name="T60" fmla="*/ 24 w 74"/>
                <a:gd name="T61" fmla="*/ 63 h 80"/>
                <a:gd name="T62" fmla="*/ 18 w 74"/>
                <a:gd name="T63" fmla="*/ 60 h 80"/>
                <a:gd name="T64" fmla="*/ 16 w 74"/>
                <a:gd name="T65" fmla="*/ 57 h 80"/>
                <a:gd name="T66" fmla="*/ 11 w 74"/>
                <a:gd name="T67" fmla="*/ 54 h 80"/>
                <a:gd name="T68" fmla="*/ 15 w 74"/>
                <a:gd name="T69" fmla="*/ 53 h 80"/>
                <a:gd name="T70" fmla="*/ 16 w 74"/>
                <a:gd name="T71" fmla="*/ 43 h 80"/>
                <a:gd name="T72" fmla="*/ 7 w 74"/>
                <a:gd name="T73" fmla="*/ 35 h 80"/>
                <a:gd name="T74" fmla="*/ 11 w 74"/>
                <a:gd name="T75" fmla="*/ 26 h 80"/>
                <a:gd name="T76" fmla="*/ 5 w 74"/>
                <a:gd name="T77" fmla="*/ 26 h 80"/>
                <a:gd name="T78" fmla="*/ 10 w 74"/>
                <a:gd name="T79" fmla="*/ 19 h 80"/>
                <a:gd name="T80" fmla="*/ 5 w 74"/>
                <a:gd name="T81" fmla="*/ 13 h 80"/>
                <a:gd name="T82" fmla="*/ 0 w 74"/>
                <a:gd name="T83" fmla="*/ 5 h 80"/>
                <a:gd name="T84" fmla="*/ 12 w 74"/>
                <a:gd name="T85" fmla="*/ 0 h 80"/>
                <a:gd name="T86" fmla="*/ 22 w 74"/>
                <a:gd name="T87" fmla="*/ 1 h 80"/>
                <a:gd name="T88" fmla="*/ 32 w 74"/>
                <a:gd name="T89" fmla="*/ 9 h 80"/>
                <a:gd name="T90" fmla="*/ 35 w 74"/>
                <a:gd name="T91" fmla="*/ 15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74" h="80">
                  <a:moveTo>
                    <a:pt x="35" y="15"/>
                  </a:moveTo>
                  <a:lnTo>
                    <a:pt x="45" y="20"/>
                  </a:lnTo>
                  <a:lnTo>
                    <a:pt x="47" y="28"/>
                  </a:lnTo>
                  <a:lnTo>
                    <a:pt x="58" y="34"/>
                  </a:lnTo>
                  <a:lnTo>
                    <a:pt x="62" y="30"/>
                  </a:lnTo>
                  <a:lnTo>
                    <a:pt x="67" y="32"/>
                  </a:lnTo>
                  <a:lnTo>
                    <a:pt x="63" y="36"/>
                  </a:lnTo>
                  <a:lnTo>
                    <a:pt x="66" y="39"/>
                  </a:lnTo>
                  <a:lnTo>
                    <a:pt x="63" y="44"/>
                  </a:lnTo>
                  <a:lnTo>
                    <a:pt x="65" y="52"/>
                  </a:lnTo>
                  <a:lnTo>
                    <a:pt x="74" y="60"/>
                  </a:lnTo>
                  <a:lnTo>
                    <a:pt x="68" y="67"/>
                  </a:lnTo>
                  <a:lnTo>
                    <a:pt x="66" y="73"/>
                  </a:lnTo>
                  <a:lnTo>
                    <a:pt x="68" y="76"/>
                  </a:lnTo>
                  <a:lnTo>
                    <a:pt x="66" y="79"/>
                  </a:lnTo>
                  <a:lnTo>
                    <a:pt x="58" y="79"/>
                  </a:lnTo>
                  <a:lnTo>
                    <a:pt x="52" y="80"/>
                  </a:lnTo>
                  <a:lnTo>
                    <a:pt x="52" y="79"/>
                  </a:lnTo>
                  <a:lnTo>
                    <a:pt x="54" y="76"/>
                  </a:lnTo>
                  <a:lnTo>
                    <a:pt x="55" y="71"/>
                  </a:lnTo>
                  <a:lnTo>
                    <a:pt x="53" y="71"/>
                  </a:lnTo>
                  <a:lnTo>
                    <a:pt x="49" y="67"/>
                  </a:lnTo>
                  <a:lnTo>
                    <a:pt x="46" y="66"/>
                  </a:lnTo>
                  <a:lnTo>
                    <a:pt x="44" y="63"/>
                  </a:lnTo>
                  <a:lnTo>
                    <a:pt x="40" y="62"/>
                  </a:lnTo>
                  <a:lnTo>
                    <a:pt x="38" y="59"/>
                  </a:lnTo>
                  <a:lnTo>
                    <a:pt x="35" y="60"/>
                  </a:lnTo>
                  <a:lnTo>
                    <a:pt x="33" y="67"/>
                  </a:lnTo>
                  <a:lnTo>
                    <a:pt x="29" y="68"/>
                  </a:lnTo>
                  <a:lnTo>
                    <a:pt x="31" y="67"/>
                  </a:lnTo>
                  <a:lnTo>
                    <a:pt x="24" y="63"/>
                  </a:lnTo>
                  <a:lnTo>
                    <a:pt x="18" y="60"/>
                  </a:lnTo>
                  <a:lnTo>
                    <a:pt x="16" y="57"/>
                  </a:lnTo>
                  <a:lnTo>
                    <a:pt x="11" y="54"/>
                  </a:lnTo>
                  <a:lnTo>
                    <a:pt x="15" y="53"/>
                  </a:lnTo>
                  <a:lnTo>
                    <a:pt x="16" y="43"/>
                  </a:lnTo>
                  <a:lnTo>
                    <a:pt x="7" y="35"/>
                  </a:lnTo>
                  <a:lnTo>
                    <a:pt x="11" y="26"/>
                  </a:lnTo>
                  <a:lnTo>
                    <a:pt x="5" y="26"/>
                  </a:lnTo>
                  <a:lnTo>
                    <a:pt x="10" y="19"/>
                  </a:lnTo>
                  <a:lnTo>
                    <a:pt x="5" y="13"/>
                  </a:lnTo>
                  <a:lnTo>
                    <a:pt x="0" y="5"/>
                  </a:lnTo>
                  <a:lnTo>
                    <a:pt x="12" y="0"/>
                  </a:lnTo>
                  <a:lnTo>
                    <a:pt x="22" y="1"/>
                  </a:lnTo>
                  <a:lnTo>
                    <a:pt x="32" y="9"/>
                  </a:lnTo>
                  <a:lnTo>
                    <a:pt x="35" y="1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24" name="Freeform 123"/>
            <p:cNvSpPr>
              <a:spLocks/>
            </p:cNvSpPr>
            <p:nvPr/>
          </p:nvSpPr>
          <p:spPr bwMode="auto">
            <a:xfrm>
              <a:off x="5378559" y="2655258"/>
              <a:ext cx="148783" cy="55917"/>
            </a:xfrm>
            <a:custGeom>
              <a:avLst/>
              <a:gdLst>
                <a:gd name="T0" fmla="*/ 29 w 90"/>
                <a:gd name="T1" fmla="*/ 1 h 36"/>
                <a:gd name="T2" fmla="*/ 30 w 90"/>
                <a:gd name="T3" fmla="*/ 3 h 36"/>
                <a:gd name="T4" fmla="*/ 37 w 90"/>
                <a:gd name="T5" fmla="*/ 0 h 36"/>
                <a:gd name="T6" fmla="*/ 45 w 90"/>
                <a:gd name="T7" fmla="*/ 7 h 36"/>
                <a:gd name="T8" fmla="*/ 54 w 90"/>
                <a:gd name="T9" fmla="*/ 3 h 36"/>
                <a:gd name="T10" fmla="*/ 62 w 90"/>
                <a:gd name="T11" fmla="*/ 4 h 36"/>
                <a:gd name="T12" fmla="*/ 74 w 90"/>
                <a:gd name="T13" fmla="*/ 2 h 36"/>
                <a:gd name="T14" fmla="*/ 90 w 90"/>
                <a:gd name="T15" fmla="*/ 10 h 36"/>
                <a:gd name="T16" fmla="*/ 86 w 90"/>
                <a:gd name="T17" fmla="*/ 15 h 36"/>
                <a:gd name="T18" fmla="*/ 84 w 90"/>
                <a:gd name="T19" fmla="*/ 23 h 36"/>
                <a:gd name="T20" fmla="*/ 81 w 90"/>
                <a:gd name="T21" fmla="*/ 25 h 36"/>
                <a:gd name="T22" fmla="*/ 63 w 90"/>
                <a:gd name="T23" fmla="*/ 19 h 36"/>
                <a:gd name="T24" fmla="*/ 57 w 90"/>
                <a:gd name="T25" fmla="*/ 20 h 36"/>
                <a:gd name="T26" fmla="*/ 54 w 90"/>
                <a:gd name="T27" fmla="*/ 25 h 36"/>
                <a:gd name="T28" fmla="*/ 47 w 90"/>
                <a:gd name="T29" fmla="*/ 27 h 36"/>
                <a:gd name="T30" fmla="*/ 45 w 90"/>
                <a:gd name="T31" fmla="*/ 26 h 36"/>
                <a:gd name="T32" fmla="*/ 37 w 90"/>
                <a:gd name="T33" fmla="*/ 29 h 36"/>
                <a:gd name="T34" fmla="*/ 31 w 90"/>
                <a:gd name="T35" fmla="*/ 30 h 36"/>
                <a:gd name="T36" fmla="*/ 30 w 90"/>
                <a:gd name="T37" fmla="*/ 34 h 36"/>
                <a:gd name="T38" fmla="*/ 17 w 90"/>
                <a:gd name="T39" fmla="*/ 36 h 36"/>
                <a:gd name="T40" fmla="*/ 11 w 90"/>
                <a:gd name="T41" fmla="*/ 34 h 36"/>
                <a:gd name="T42" fmla="*/ 2 w 90"/>
                <a:gd name="T43" fmla="*/ 29 h 36"/>
                <a:gd name="T44" fmla="*/ 0 w 90"/>
                <a:gd name="T45" fmla="*/ 22 h 36"/>
                <a:gd name="T46" fmla="*/ 1 w 90"/>
                <a:gd name="T47" fmla="*/ 19 h 36"/>
                <a:gd name="T48" fmla="*/ 2 w 90"/>
                <a:gd name="T49" fmla="*/ 15 h 36"/>
                <a:gd name="T50" fmla="*/ 10 w 90"/>
                <a:gd name="T51" fmla="*/ 15 h 36"/>
                <a:gd name="T52" fmla="*/ 15 w 90"/>
                <a:gd name="T53" fmla="*/ 13 h 36"/>
                <a:gd name="T54" fmla="*/ 15 w 90"/>
                <a:gd name="T55" fmla="*/ 11 h 36"/>
                <a:gd name="T56" fmla="*/ 18 w 90"/>
                <a:gd name="T57" fmla="*/ 10 h 36"/>
                <a:gd name="T58" fmla="*/ 19 w 90"/>
                <a:gd name="T59" fmla="*/ 6 h 36"/>
                <a:gd name="T60" fmla="*/ 22 w 90"/>
                <a:gd name="T61" fmla="*/ 5 h 36"/>
                <a:gd name="T62" fmla="*/ 25 w 90"/>
                <a:gd name="T63" fmla="*/ 1 h 36"/>
                <a:gd name="T64" fmla="*/ 29 w 90"/>
                <a:gd name="T65" fmla="*/ 1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90" h="36">
                  <a:moveTo>
                    <a:pt x="29" y="1"/>
                  </a:moveTo>
                  <a:lnTo>
                    <a:pt x="30" y="3"/>
                  </a:lnTo>
                  <a:lnTo>
                    <a:pt x="37" y="0"/>
                  </a:lnTo>
                  <a:lnTo>
                    <a:pt x="45" y="7"/>
                  </a:lnTo>
                  <a:lnTo>
                    <a:pt x="54" y="3"/>
                  </a:lnTo>
                  <a:lnTo>
                    <a:pt x="62" y="4"/>
                  </a:lnTo>
                  <a:lnTo>
                    <a:pt x="74" y="2"/>
                  </a:lnTo>
                  <a:lnTo>
                    <a:pt x="90" y="10"/>
                  </a:lnTo>
                  <a:lnTo>
                    <a:pt x="86" y="15"/>
                  </a:lnTo>
                  <a:lnTo>
                    <a:pt x="84" y="23"/>
                  </a:lnTo>
                  <a:lnTo>
                    <a:pt x="81" y="25"/>
                  </a:lnTo>
                  <a:lnTo>
                    <a:pt x="63" y="19"/>
                  </a:lnTo>
                  <a:lnTo>
                    <a:pt x="57" y="20"/>
                  </a:lnTo>
                  <a:lnTo>
                    <a:pt x="54" y="25"/>
                  </a:lnTo>
                  <a:lnTo>
                    <a:pt x="47" y="27"/>
                  </a:lnTo>
                  <a:lnTo>
                    <a:pt x="45" y="26"/>
                  </a:lnTo>
                  <a:lnTo>
                    <a:pt x="37" y="29"/>
                  </a:lnTo>
                  <a:lnTo>
                    <a:pt x="31" y="30"/>
                  </a:lnTo>
                  <a:lnTo>
                    <a:pt x="30" y="34"/>
                  </a:lnTo>
                  <a:lnTo>
                    <a:pt x="17" y="36"/>
                  </a:lnTo>
                  <a:lnTo>
                    <a:pt x="11" y="34"/>
                  </a:lnTo>
                  <a:lnTo>
                    <a:pt x="2" y="29"/>
                  </a:lnTo>
                  <a:lnTo>
                    <a:pt x="0" y="22"/>
                  </a:lnTo>
                  <a:lnTo>
                    <a:pt x="1" y="19"/>
                  </a:lnTo>
                  <a:lnTo>
                    <a:pt x="2" y="15"/>
                  </a:lnTo>
                  <a:lnTo>
                    <a:pt x="10" y="15"/>
                  </a:lnTo>
                  <a:lnTo>
                    <a:pt x="15" y="13"/>
                  </a:lnTo>
                  <a:lnTo>
                    <a:pt x="15" y="11"/>
                  </a:lnTo>
                  <a:lnTo>
                    <a:pt x="18" y="10"/>
                  </a:lnTo>
                  <a:lnTo>
                    <a:pt x="19" y="6"/>
                  </a:lnTo>
                  <a:lnTo>
                    <a:pt x="22" y="5"/>
                  </a:lnTo>
                  <a:lnTo>
                    <a:pt x="25" y="1"/>
                  </a:lnTo>
                  <a:lnTo>
                    <a:pt x="29" y="1"/>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25" name="Freeform 124"/>
            <p:cNvSpPr>
              <a:spLocks/>
            </p:cNvSpPr>
            <p:nvPr/>
          </p:nvSpPr>
          <p:spPr bwMode="auto">
            <a:xfrm>
              <a:off x="5299208" y="2740687"/>
              <a:ext cx="76045" cy="45045"/>
            </a:xfrm>
            <a:custGeom>
              <a:avLst/>
              <a:gdLst>
                <a:gd name="T0" fmla="*/ 1 w 46"/>
                <a:gd name="T1" fmla="*/ 7 h 29"/>
                <a:gd name="T2" fmla="*/ 15 w 46"/>
                <a:gd name="T3" fmla="*/ 9 h 29"/>
                <a:gd name="T4" fmla="*/ 22 w 46"/>
                <a:gd name="T5" fmla="*/ 4 h 29"/>
                <a:gd name="T6" fmla="*/ 37 w 46"/>
                <a:gd name="T7" fmla="*/ 3 h 29"/>
                <a:gd name="T8" fmla="*/ 39 w 46"/>
                <a:gd name="T9" fmla="*/ 0 h 29"/>
                <a:gd name="T10" fmla="*/ 42 w 46"/>
                <a:gd name="T11" fmla="*/ 0 h 29"/>
                <a:gd name="T12" fmla="*/ 46 w 46"/>
                <a:gd name="T13" fmla="*/ 7 h 29"/>
                <a:gd name="T14" fmla="*/ 33 w 46"/>
                <a:gd name="T15" fmla="*/ 12 h 29"/>
                <a:gd name="T16" fmla="*/ 32 w 46"/>
                <a:gd name="T17" fmla="*/ 21 h 29"/>
                <a:gd name="T18" fmla="*/ 27 w 46"/>
                <a:gd name="T19" fmla="*/ 23 h 29"/>
                <a:gd name="T20" fmla="*/ 27 w 46"/>
                <a:gd name="T21" fmla="*/ 29 h 29"/>
                <a:gd name="T22" fmla="*/ 21 w 46"/>
                <a:gd name="T23" fmla="*/ 28 h 29"/>
                <a:gd name="T24" fmla="*/ 15 w 46"/>
                <a:gd name="T25" fmla="*/ 25 h 29"/>
                <a:gd name="T26" fmla="*/ 12 w 46"/>
                <a:gd name="T27" fmla="*/ 28 h 29"/>
                <a:gd name="T28" fmla="*/ 1 w 46"/>
                <a:gd name="T29" fmla="*/ 28 h 29"/>
                <a:gd name="T30" fmla="*/ 4 w 46"/>
                <a:gd name="T31" fmla="*/ 26 h 29"/>
                <a:gd name="T32" fmla="*/ 0 w 46"/>
                <a:gd name="T33" fmla="*/ 17 h 29"/>
                <a:gd name="T34" fmla="*/ 1 w 46"/>
                <a:gd name="T35" fmla="*/ 7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6" h="29">
                  <a:moveTo>
                    <a:pt x="1" y="7"/>
                  </a:moveTo>
                  <a:lnTo>
                    <a:pt x="15" y="9"/>
                  </a:lnTo>
                  <a:lnTo>
                    <a:pt x="22" y="4"/>
                  </a:lnTo>
                  <a:lnTo>
                    <a:pt x="37" y="3"/>
                  </a:lnTo>
                  <a:lnTo>
                    <a:pt x="39" y="0"/>
                  </a:lnTo>
                  <a:lnTo>
                    <a:pt x="42" y="0"/>
                  </a:lnTo>
                  <a:lnTo>
                    <a:pt x="46" y="7"/>
                  </a:lnTo>
                  <a:lnTo>
                    <a:pt x="33" y="12"/>
                  </a:lnTo>
                  <a:lnTo>
                    <a:pt x="32" y="21"/>
                  </a:lnTo>
                  <a:lnTo>
                    <a:pt x="27" y="23"/>
                  </a:lnTo>
                  <a:lnTo>
                    <a:pt x="27" y="29"/>
                  </a:lnTo>
                  <a:lnTo>
                    <a:pt x="21" y="28"/>
                  </a:lnTo>
                  <a:lnTo>
                    <a:pt x="15" y="25"/>
                  </a:lnTo>
                  <a:lnTo>
                    <a:pt x="12" y="28"/>
                  </a:lnTo>
                  <a:lnTo>
                    <a:pt x="1" y="28"/>
                  </a:lnTo>
                  <a:lnTo>
                    <a:pt x="4" y="26"/>
                  </a:lnTo>
                  <a:lnTo>
                    <a:pt x="0" y="17"/>
                  </a:lnTo>
                  <a:lnTo>
                    <a:pt x="1" y="7"/>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26" name="Freeform 125"/>
            <p:cNvSpPr>
              <a:spLocks/>
            </p:cNvSpPr>
            <p:nvPr/>
          </p:nvSpPr>
          <p:spPr bwMode="auto">
            <a:xfrm>
              <a:off x="5198367" y="2072785"/>
              <a:ext cx="274422" cy="402295"/>
            </a:xfrm>
            <a:custGeom>
              <a:avLst/>
              <a:gdLst>
                <a:gd name="T0" fmla="*/ 144 w 166"/>
                <a:gd name="T1" fmla="*/ 61 h 259"/>
                <a:gd name="T2" fmla="*/ 132 w 166"/>
                <a:gd name="T3" fmla="*/ 73 h 259"/>
                <a:gd name="T4" fmla="*/ 137 w 166"/>
                <a:gd name="T5" fmla="*/ 84 h 259"/>
                <a:gd name="T6" fmla="*/ 117 w 166"/>
                <a:gd name="T7" fmla="*/ 100 h 259"/>
                <a:gd name="T8" fmla="*/ 92 w 166"/>
                <a:gd name="T9" fmla="*/ 116 h 259"/>
                <a:gd name="T10" fmla="*/ 85 w 166"/>
                <a:gd name="T11" fmla="*/ 142 h 259"/>
                <a:gd name="T12" fmla="*/ 97 w 166"/>
                <a:gd name="T13" fmla="*/ 156 h 259"/>
                <a:gd name="T14" fmla="*/ 112 w 166"/>
                <a:gd name="T15" fmla="*/ 166 h 259"/>
                <a:gd name="T16" fmla="*/ 102 w 166"/>
                <a:gd name="T17" fmla="*/ 188 h 259"/>
                <a:gd name="T18" fmla="*/ 87 w 166"/>
                <a:gd name="T19" fmla="*/ 193 h 259"/>
                <a:gd name="T20" fmla="*/ 85 w 166"/>
                <a:gd name="T21" fmla="*/ 226 h 259"/>
                <a:gd name="T22" fmla="*/ 78 w 166"/>
                <a:gd name="T23" fmla="*/ 244 h 259"/>
                <a:gd name="T24" fmla="*/ 59 w 166"/>
                <a:gd name="T25" fmla="*/ 242 h 259"/>
                <a:gd name="T26" fmla="*/ 52 w 166"/>
                <a:gd name="T27" fmla="*/ 258 h 259"/>
                <a:gd name="T28" fmla="*/ 35 w 166"/>
                <a:gd name="T29" fmla="*/ 259 h 259"/>
                <a:gd name="T30" fmla="*/ 28 w 166"/>
                <a:gd name="T31" fmla="*/ 240 h 259"/>
                <a:gd name="T32" fmla="*/ 14 w 166"/>
                <a:gd name="T33" fmla="*/ 218 h 259"/>
                <a:gd name="T34" fmla="*/ 0 w 166"/>
                <a:gd name="T35" fmla="*/ 190 h 259"/>
                <a:gd name="T36" fmla="*/ 6 w 166"/>
                <a:gd name="T37" fmla="*/ 179 h 259"/>
                <a:gd name="T38" fmla="*/ 17 w 166"/>
                <a:gd name="T39" fmla="*/ 166 h 259"/>
                <a:gd name="T40" fmla="*/ 20 w 166"/>
                <a:gd name="T41" fmla="*/ 143 h 259"/>
                <a:gd name="T42" fmla="*/ 10 w 166"/>
                <a:gd name="T43" fmla="*/ 134 h 259"/>
                <a:gd name="T44" fmla="*/ 6 w 166"/>
                <a:gd name="T45" fmla="*/ 109 h 259"/>
                <a:gd name="T46" fmla="*/ 14 w 166"/>
                <a:gd name="T47" fmla="*/ 91 h 259"/>
                <a:gd name="T48" fmla="*/ 28 w 166"/>
                <a:gd name="T49" fmla="*/ 91 h 259"/>
                <a:gd name="T50" fmla="*/ 32 w 166"/>
                <a:gd name="T51" fmla="*/ 84 h 259"/>
                <a:gd name="T52" fmla="*/ 26 w 166"/>
                <a:gd name="T53" fmla="*/ 78 h 259"/>
                <a:gd name="T54" fmla="*/ 45 w 166"/>
                <a:gd name="T55" fmla="*/ 52 h 259"/>
                <a:gd name="T56" fmla="*/ 56 w 166"/>
                <a:gd name="T57" fmla="*/ 32 h 259"/>
                <a:gd name="T58" fmla="*/ 63 w 166"/>
                <a:gd name="T59" fmla="*/ 19 h 259"/>
                <a:gd name="T60" fmla="*/ 76 w 166"/>
                <a:gd name="T61" fmla="*/ 19 h 259"/>
                <a:gd name="T62" fmla="*/ 78 w 166"/>
                <a:gd name="T63" fmla="*/ 9 h 259"/>
                <a:gd name="T64" fmla="*/ 103 w 166"/>
                <a:gd name="T65" fmla="*/ 12 h 259"/>
                <a:gd name="T66" fmla="*/ 103 w 166"/>
                <a:gd name="T67" fmla="*/ 1 h 259"/>
                <a:gd name="T68" fmla="*/ 111 w 166"/>
                <a:gd name="T69" fmla="*/ 0 h 259"/>
                <a:gd name="T70" fmla="*/ 131 w 166"/>
                <a:gd name="T71" fmla="*/ 9 h 259"/>
                <a:gd name="T72" fmla="*/ 154 w 166"/>
                <a:gd name="T73" fmla="*/ 21 h 259"/>
                <a:gd name="T74" fmla="*/ 160 w 166"/>
                <a:gd name="T75" fmla="*/ 48 h 259"/>
                <a:gd name="T76" fmla="*/ 166 w 166"/>
                <a:gd name="T77" fmla="*/ 55 h 259"/>
                <a:gd name="T78" fmla="*/ 144 w 166"/>
                <a:gd name="T79" fmla="*/ 61 h 2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66" h="259">
                  <a:moveTo>
                    <a:pt x="144" y="61"/>
                  </a:moveTo>
                  <a:lnTo>
                    <a:pt x="132" y="73"/>
                  </a:lnTo>
                  <a:lnTo>
                    <a:pt x="137" y="84"/>
                  </a:lnTo>
                  <a:lnTo>
                    <a:pt x="117" y="100"/>
                  </a:lnTo>
                  <a:lnTo>
                    <a:pt x="92" y="116"/>
                  </a:lnTo>
                  <a:lnTo>
                    <a:pt x="85" y="142"/>
                  </a:lnTo>
                  <a:lnTo>
                    <a:pt x="97" y="156"/>
                  </a:lnTo>
                  <a:lnTo>
                    <a:pt x="112" y="166"/>
                  </a:lnTo>
                  <a:lnTo>
                    <a:pt x="102" y="188"/>
                  </a:lnTo>
                  <a:lnTo>
                    <a:pt x="87" y="193"/>
                  </a:lnTo>
                  <a:lnTo>
                    <a:pt x="85" y="226"/>
                  </a:lnTo>
                  <a:lnTo>
                    <a:pt x="78" y="244"/>
                  </a:lnTo>
                  <a:lnTo>
                    <a:pt x="59" y="242"/>
                  </a:lnTo>
                  <a:lnTo>
                    <a:pt x="52" y="258"/>
                  </a:lnTo>
                  <a:lnTo>
                    <a:pt x="35" y="259"/>
                  </a:lnTo>
                  <a:lnTo>
                    <a:pt x="28" y="240"/>
                  </a:lnTo>
                  <a:lnTo>
                    <a:pt x="14" y="218"/>
                  </a:lnTo>
                  <a:lnTo>
                    <a:pt x="0" y="190"/>
                  </a:lnTo>
                  <a:lnTo>
                    <a:pt x="6" y="179"/>
                  </a:lnTo>
                  <a:lnTo>
                    <a:pt x="17" y="166"/>
                  </a:lnTo>
                  <a:lnTo>
                    <a:pt x="20" y="143"/>
                  </a:lnTo>
                  <a:lnTo>
                    <a:pt x="10" y="134"/>
                  </a:lnTo>
                  <a:lnTo>
                    <a:pt x="6" y="109"/>
                  </a:lnTo>
                  <a:lnTo>
                    <a:pt x="14" y="91"/>
                  </a:lnTo>
                  <a:lnTo>
                    <a:pt x="28" y="91"/>
                  </a:lnTo>
                  <a:lnTo>
                    <a:pt x="32" y="84"/>
                  </a:lnTo>
                  <a:lnTo>
                    <a:pt x="26" y="78"/>
                  </a:lnTo>
                  <a:lnTo>
                    <a:pt x="45" y="52"/>
                  </a:lnTo>
                  <a:lnTo>
                    <a:pt x="56" y="32"/>
                  </a:lnTo>
                  <a:lnTo>
                    <a:pt x="63" y="19"/>
                  </a:lnTo>
                  <a:lnTo>
                    <a:pt x="76" y="19"/>
                  </a:lnTo>
                  <a:lnTo>
                    <a:pt x="78" y="9"/>
                  </a:lnTo>
                  <a:lnTo>
                    <a:pt x="103" y="12"/>
                  </a:lnTo>
                  <a:lnTo>
                    <a:pt x="103" y="1"/>
                  </a:lnTo>
                  <a:lnTo>
                    <a:pt x="111" y="0"/>
                  </a:lnTo>
                  <a:lnTo>
                    <a:pt x="131" y="9"/>
                  </a:lnTo>
                  <a:lnTo>
                    <a:pt x="154" y="21"/>
                  </a:lnTo>
                  <a:lnTo>
                    <a:pt x="160" y="48"/>
                  </a:lnTo>
                  <a:lnTo>
                    <a:pt x="166" y="55"/>
                  </a:lnTo>
                  <a:lnTo>
                    <a:pt x="144" y="61"/>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27" name="Freeform 126"/>
            <p:cNvSpPr>
              <a:spLocks/>
            </p:cNvSpPr>
            <p:nvPr/>
          </p:nvSpPr>
          <p:spPr bwMode="auto">
            <a:xfrm>
              <a:off x="5829868" y="5075236"/>
              <a:ext cx="39675" cy="52810"/>
            </a:xfrm>
            <a:custGeom>
              <a:avLst/>
              <a:gdLst>
                <a:gd name="T0" fmla="*/ 24 w 24"/>
                <a:gd name="T1" fmla="*/ 23 h 34"/>
                <a:gd name="T2" fmla="*/ 20 w 24"/>
                <a:gd name="T3" fmla="*/ 32 h 34"/>
                <a:gd name="T4" fmla="*/ 10 w 24"/>
                <a:gd name="T5" fmla="*/ 34 h 34"/>
                <a:gd name="T6" fmla="*/ 0 w 24"/>
                <a:gd name="T7" fmla="*/ 23 h 34"/>
                <a:gd name="T8" fmla="*/ 0 w 24"/>
                <a:gd name="T9" fmla="*/ 16 h 34"/>
                <a:gd name="T10" fmla="*/ 6 w 24"/>
                <a:gd name="T11" fmla="*/ 8 h 34"/>
                <a:gd name="T12" fmla="*/ 8 w 24"/>
                <a:gd name="T13" fmla="*/ 2 h 34"/>
                <a:gd name="T14" fmla="*/ 13 w 24"/>
                <a:gd name="T15" fmla="*/ 0 h 34"/>
                <a:gd name="T16" fmla="*/ 22 w 24"/>
                <a:gd name="T17" fmla="*/ 4 h 34"/>
                <a:gd name="T18" fmla="*/ 24 w 24"/>
                <a:gd name="T19" fmla="*/ 14 h 34"/>
                <a:gd name="T20" fmla="*/ 24 w 24"/>
                <a:gd name="T21" fmla="*/ 23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4" h="34">
                  <a:moveTo>
                    <a:pt x="24" y="23"/>
                  </a:moveTo>
                  <a:lnTo>
                    <a:pt x="20" y="32"/>
                  </a:lnTo>
                  <a:lnTo>
                    <a:pt x="10" y="34"/>
                  </a:lnTo>
                  <a:lnTo>
                    <a:pt x="0" y="23"/>
                  </a:lnTo>
                  <a:lnTo>
                    <a:pt x="0" y="16"/>
                  </a:lnTo>
                  <a:lnTo>
                    <a:pt x="6" y="8"/>
                  </a:lnTo>
                  <a:lnTo>
                    <a:pt x="8" y="2"/>
                  </a:lnTo>
                  <a:lnTo>
                    <a:pt x="13" y="0"/>
                  </a:lnTo>
                  <a:lnTo>
                    <a:pt x="22" y="4"/>
                  </a:lnTo>
                  <a:lnTo>
                    <a:pt x="24" y="14"/>
                  </a:lnTo>
                  <a:lnTo>
                    <a:pt x="24" y="23"/>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28" name="Freeform 127"/>
            <p:cNvSpPr>
              <a:spLocks/>
            </p:cNvSpPr>
            <p:nvPr/>
          </p:nvSpPr>
          <p:spPr bwMode="auto">
            <a:xfrm>
              <a:off x="5952200" y="3048233"/>
              <a:ext cx="175233" cy="156880"/>
            </a:xfrm>
            <a:custGeom>
              <a:avLst/>
              <a:gdLst>
                <a:gd name="T0" fmla="*/ 56 w 106"/>
                <a:gd name="T1" fmla="*/ 79 h 101"/>
                <a:gd name="T2" fmla="*/ 24 w 106"/>
                <a:gd name="T3" fmla="*/ 101 h 101"/>
                <a:gd name="T4" fmla="*/ 4 w 106"/>
                <a:gd name="T5" fmla="*/ 93 h 101"/>
                <a:gd name="T6" fmla="*/ 3 w 106"/>
                <a:gd name="T7" fmla="*/ 93 h 101"/>
                <a:gd name="T8" fmla="*/ 5 w 106"/>
                <a:gd name="T9" fmla="*/ 90 h 101"/>
                <a:gd name="T10" fmla="*/ 4 w 106"/>
                <a:gd name="T11" fmla="*/ 81 h 101"/>
                <a:gd name="T12" fmla="*/ 7 w 106"/>
                <a:gd name="T13" fmla="*/ 70 h 101"/>
                <a:gd name="T14" fmla="*/ 16 w 106"/>
                <a:gd name="T15" fmla="*/ 62 h 101"/>
                <a:gd name="T16" fmla="*/ 12 w 106"/>
                <a:gd name="T17" fmla="*/ 54 h 101"/>
                <a:gd name="T18" fmla="*/ 4 w 106"/>
                <a:gd name="T19" fmla="*/ 53 h 101"/>
                <a:gd name="T20" fmla="*/ 0 w 106"/>
                <a:gd name="T21" fmla="*/ 37 h 101"/>
                <a:gd name="T22" fmla="*/ 4 w 106"/>
                <a:gd name="T23" fmla="*/ 29 h 101"/>
                <a:gd name="T24" fmla="*/ 8 w 106"/>
                <a:gd name="T25" fmla="*/ 24 h 101"/>
                <a:gd name="T26" fmla="*/ 12 w 106"/>
                <a:gd name="T27" fmla="*/ 20 h 101"/>
                <a:gd name="T28" fmla="*/ 11 w 106"/>
                <a:gd name="T29" fmla="*/ 8 h 101"/>
                <a:gd name="T30" fmla="*/ 17 w 106"/>
                <a:gd name="T31" fmla="*/ 12 h 101"/>
                <a:gd name="T32" fmla="*/ 36 w 106"/>
                <a:gd name="T33" fmla="*/ 6 h 101"/>
                <a:gd name="T34" fmla="*/ 45 w 106"/>
                <a:gd name="T35" fmla="*/ 10 h 101"/>
                <a:gd name="T36" fmla="*/ 59 w 106"/>
                <a:gd name="T37" fmla="*/ 10 h 101"/>
                <a:gd name="T38" fmla="*/ 78 w 106"/>
                <a:gd name="T39" fmla="*/ 3 h 101"/>
                <a:gd name="T40" fmla="*/ 87 w 106"/>
                <a:gd name="T41" fmla="*/ 3 h 101"/>
                <a:gd name="T42" fmla="*/ 106 w 106"/>
                <a:gd name="T43" fmla="*/ 0 h 101"/>
                <a:gd name="T44" fmla="*/ 99 w 106"/>
                <a:gd name="T45" fmla="*/ 13 h 101"/>
                <a:gd name="T46" fmla="*/ 91 w 106"/>
                <a:gd name="T47" fmla="*/ 18 h 101"/>
                <a:gd name="T48" fmla="*/ 94 w 106"/>
                <a:gd name="T49" fmla="*/ 33 h 101"/>
                <a:gd name="T50" fmla="*/ 91 w 106"/>
                <a:gd name="T51" fmla="*/ 58 h 101"/>
                <a:gd name="T52" fmla="*/ 56 w 106"/>
                <a:gd name="T53" fmla="*/ 79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06" h="101">
                  <a:moveTo>
                    <a:pt x="56" y="79"/>
                  </a:moveTo>
                  <a:lnTo>
                    <a:pt x="24" y="101"/>
                  </a:lnTo>
                  <a:lnTo>
                    <a:pt x="4" y="93"/>
                  </a:lnTo>
                  <a:lnTo>
                    <a:pt x="3" y="93"/>
                  </a:lnTo>
                  <a:lnTo>
                    <a:pt x="5" y="90"/>
                  </a:lnTo>
                  <a:lnTo>
                    <a:pt x="4" y="81"/>
                  </a:lnTo>
                  <a:lnTo>
                    <a:pt x="7" y="70"/>
                  </a:lnTo>
                  <a:lnTo>
                    <a:pt x="16" y="62"/>
                  </a:lnTo>
                  <a:lnTo>
                    <a:pt x="12" y="54"/>
                  </a:lnTo>
                  <a:lnTo>
                    <a:pt x="4" y="53"/>
                  </a:lnTo>
                  <a:lnTo>
                    <a:pt x="0" y="37"/>
                  </a:lnTo>
                  <a:lnTo>
                    <a:pt x="4" y="29"/>
                  </a:lnTo>
                  <a:lnTo>
                    <a:pt x="8" y="24"/>
                  </a:lnTo>
                  <a:lnTo>
                    <a:pt x="12" y="20"/>
                  </a:lnTo>
                  <a:lnTo>
                    <a:pt x="11" y="8"/>
                  </a:lnTo>
                  <a:lnTo>
                    <a:pt x="17" y="12"/>
                  </a:lnTo>
                  <a:lnTo>
                    <a:pt x="36" y="6"/>
                  </a:lnTo>
                  <a:lnTo>
                    <a:pt x="45" y="10"/>
                  </a:lnTo>
                  <a:lnTo>
                    <a:pt x="59" y="10"/>
                  </a:lnTo>
                  <a:lnTo>
                    <a:pt x="78" y="3"/>
                  </a:lnTo>
                  <a:lnTo>
                    <a:pt x="87" y="3"/>
                  </a:lnTo>
                  <a:lnTo>
                    <a:pt x="106" y="0"/>
                  </a:lnTo>
                  <a:lnTo>
                    <a:pt x="99" y="13"/>
                  </a:lnTo>
                  <a:lnTo>
                    <a:pt x="91" y="18"/>
                  </a:lnTo>
                  <a:lnTo>
                    <a:pt x="94" y="33"/>
                  </a:lnTo>
                  <a:lnTo>
                    <a:pt x="91" y="58"/>
                  </a:lnTo>
                  <a:lnTo>
                    <a:pt x="56" y="7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29" name="Freeform 128"/>
            <p:cNvSpPr>
              <a:spLocks/>
            </p:cNvSpPr>
            <p:nvPr/>
          </p:nvSpPr>
          <p:spPr bwMode="auto">
            <a:xfrm>
              <a:off x="5335577" y="3492465"/>
              <a:ext cx="310791" cy="515682"/>
            </a:xfrm>
            <a:custGeom>
              <a:avLst/>
              <a:gdLst>
                <a:gd name="T0" fmla="*/ 18 w 188"/>
                <a:gd name="T1" fmla="*/ 219 h 332"/>
                <a:gd name="T2" fmla="*/ 19 w 188"/>
                <a:gd name="T3" fmla="*/ 209 h 332"/>
                <a:gd name="T4" fmla="*/ 8 w 188"/>
                <a:gd name="T5" fmla="*/ 209 h 332"/>
                <a:gd name="T6" fmla="*/ 8 w 188"/>
                <a:gd name="T7" fmla="*/ 196 h 332"/>
                <a:gd name="T8" fmla="*/ 0 w 188"/>
                <a:gd name="T9" fmla="*/ 188 h 332"/>
                <a:gd name="T10" fmla="*/ 7 w 188"/>
                <a:gd name="T11" fmla="*/ 161 h 332"/>
                <a:gd name="T12" fmla="*/ 30 w 188"/>
                <a:gd name="T13" fmla="*/ 141 h 332"/>
                <a:gd name="T14" fmla="*/ 30 w 188"/>
                <a:gd name="T15" fmla="*/ 114 h 332"/>
                <a:gd name="T16" fmla="*/ 37 w 188"/>
                <a:gd name="T17" fmla="*/ 72 h 332"/>
                <a:gd name="T18" fmla="*/ 40 w 188"/>
                <a:gd name="T19" fmla="*/ 63 h 332"/>
                <a:gd name="T20" fmla="*/ 33 w 188"/>
                <a:gd name="T21" fmla="*/ 56 h 332"/>
                <a:gd name="T22" fmla="*/ 32 w 188"/>
                <a:gd name="T23" fmla="*/ 49 h 332"/>
                <a:gd name="T24" fmla="*/ 25 w 188"/>
                <a:gd name="T25" fmla="*/ 44 h 332"/>
                <a:gd name="T26" fmla="*/ 20 w 188"/>
                <a:gd name="T27" fmla="*/ 11 h 332"/>
                <a:gd name="T28" fmla="*/ 38 w 188"/>
                <a:gd name="T29" fmla="*/ 0 h 332"/>
                <a:gd name="T30" fmla="*/ 111 w 188"/>
                <a:gd name="T31" fmla="*/ 40 h 332"/>
                <a:gd name="T32" fmla="*/ 184 w 188"/>
                <a:gd name="T33" fmla="*/ 80 h 332"/>
                <a:gd name="T34" fmla="*/ 188 w 188"/>
                <a:gd name="T35" fmla="*/ 162 h 332"/>
                <a:gd name="T36" fmla="*/ 172 w 188"/>
                <a:gd name="T37" fmla="*/ 161 h 332"/>
                <a:gd name="T38" fmla="*/ 164 w 188"/>
                <a:gd name="T39" fmla="*/ 176 h 332"/>
                <a:gd name="T40" fmla="*/ 160 w 188"/>
                <a:gd name="T41" fmla="*/ 189 h 332"/>
                <a:gd name="T42" fmla="*/ 163 w 188"/>
                <a:gd name="T43" fmla="*/ 194 h 332"/>
                <a:gd name="T44" fmla="*/ 158 w 188"/>
                <a:gd name="T45" fmla="*/ 200 h 332"/>
                <a:gd name="T46" fmla="*/ 160 w 188"/>
                <a:gd name="T47" fmla="*/ 209 h 332"/>
                <a:gd name="T48" fmla="*/ 155 w 188"/>
                <a:gd name="T49" fmla="*/ 217 h 332"/>
                <a:gd name="T50" fmla="*/ 154 w 188"/>
                <a:gd name="T51" fmla="*/ 225 h 332"/>
                <a:gd name="T52" fmla="*/ 160 w 188"/>
                <a:gd name="T53" fmla="*/ 224 h 332"/>
                <a:gd name="T54" fmla="*/ 164 w 188"/>
                <a:gd name="T55" fmla="*/ 232 h 332"/>
                <a:gd name="T56" fmla="*/ 164 w 188"/>
                <a:gd name="T57" fmla="*/ 244 h 332"/>
                <a:gd name="T58" fmla="*/ 171 w 188"/>
                <a:gd name="T59" fmla="*/ 250 h 332"/>
                <a:gd name="T60" fmla="*/ 171 w 188"/>
                <a:gd name="T61" fmla="*/ 255 h 332"/>
                <a:gd name="T62" fmla="*/ 160 w 188"/>
                <a:gd name="T63" fmla="*/ 258 h 332"/>
                <a:gd name="T64" fmla="*/ 151 w 188"/>
                <a:gd name="T65" fmla="*/ 267 h 332"/>
                <a:gd name="T66" fmla="*/ 138 w 188"/>
                <a:gd name="T67" fmla="*/ 290 h 332"/>
                <a:gd name="T68" fmla="*/ 121 w 188"/>
                <a:gd name="T69" fmla="*/ 299 h 332"/>
                <a:gd name="T70" fmla="*/ 103 w 188"/>
                <a:gd name="T71" fmla="*/ 298 h 332"/>
                <a:gd name="T72" fmla="*/ 98 w 188"/>
                <a:gd name="T73" fmla="*/ 300 h 332"/>
                <a:gd name="T74" fmla="*/ 100 w 188"/>
                <a:gd name="T75" fmla="*/ 307 h 332"/>
                <a:gd name="T76" fmla="*/ 90 w 188"/>
                <a:gd name="T77" fmla="*/ 314 h 332"/>
                <a:gd name="T78" fmla="*/ 83 w 188"/>
                <a:gd name="T79" fmla="*/ 323 h 332"/>
                <a:gd name="T80" fmla="*/ 59 w 188"/>
                <a:gd name="T81" fmla="*/ 330 h 332"/>
                <a:gd name="T82" fmla="*/ 55 w 188"/>
                <a:gd name="T83" fmla="*/ 326 h 332"/>
                <a:gd name="T84" fmla="*/ 52 w 188"/>
                <a:gd name="T85" fmla="*/ 325 h 332"/>
                <a:gd name="T86" fmla="*/ 48 w 188"/>
                <a:gd name="T87" fmla="*/ 331 h 332"/>
                <a:gd name="T88" fmla="*/ 33 w 188"/>
                <a:gd name="T89" fmla="*/ 332 h 332"/>
                <a:gd name="T90" fmla="*/ 36 w 188"/>
                <a:gd name="T91" fmla="*/ 326 h 332"/>
                <a:gd name="T92" fmla="*/ 30 w 188"/>
                <a:gd name="T93" fmla="*/ 312 h 332"/>
                <a:gd name="T94" fmla="*/ 28 w 188"/>
                <a:gd name="T95" fmla="*/ 304 h 332"/>
                <a:gd name="T96" fmla="*/ 20 w 188"/>
                <a:gd name="T97" fmla="*/ 300 h 332"/>
                <a:gd name="T98" fmla="*/ 9 w 188"/>
                <a:gd name="T99" fmla="*/ 288 h 332"/>
                <a:gd name="T100" fmla="*/ 13 w 188"/>
                <a:gd name="T101" fmla="*/ 278 h 332"/>
                <a:gd name="T102" fmla="*/ 21 w 188"/>
                <a:gd name="T103" fmla="*/ 280 h 332"/>
                <a:gd name="T104" fmla="*/ 26 w 188"/>
                <a:gd name="T105" fmla="*/ 279 h 332"/>
                <a:gd name="T106" fmla="*/ 36 w 188"/>
                <a:gd name="T107" fmla="*/ 279 h 332"/>
                <a:gd name="T108" fmla="*/ 26 w 188"/>
                <a:gd name="T109" fmla="*/ 260 h 332"/>
                <a:gd name="T110" fmla="*/ 27 w 188"/>
                <a:gd name="T111" fmla="*/ 246 h 332"/>
                <a:gd name="T112" fmla="*/ 25 w 188"/>
                <a:gd name="T113" fmla="*/ 233 h 332"/>
                <a:gd name="T114" fmla="*/ 18 w 188"/>
                <a:gd name="T115" fmla="*/ 219 h 3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88" h="332">
                  <a:moveTo>
                    <a:pt x="18" y="219"/>
                  </a:moveTo>
                  <a:lnTo>
                    <a:pt x="19" y="209"/>
                  </a:lnTo>
                  <a:lnTo>
                    <a:pt x="8" y="209"/>
                  </a:lnTo>
                  <a:lnTo>
                    <a:pt x="8" y="196"/>
                  </a:lnTo>
                  <a:lnTo>
                    <a:pt x="0" y="188"/>
                  </a:lnTo>
                  <a:lnTo>
                    <a:pt x="7" y="161"/>
                  </a:lnTo>
                  <a:lnTo>
                    <a:pt x="30" y="141"/>
                  </a:lnTo>
                  <a:lnTo>
                    <a:pt x="30" y="114"/>
                  </a:lnTo>
                  <a:lnTo>
                    <a:pt x="37" y="72"/>
                  </a:lnTo>
                  <a:lnTo>
                    <a:pt x="40" y="63"/>
                  </a:lnTo>
                  <a:lnTo>
                    <a:pt x="33" y="56"/>
                  </a:lnTo>
                  <a:lnTo>
                    <a:pt x="32" y="49"/>
                  </a:lnTo>
                  <a:lnTo>
                    <a:pt x="25" y="44"/>
                  </a:lnTo>
                  <a:lnTo>
                    <a:pt x="20" y="11"/>
                  </a:lnTo>
                  <a:lnTo>
                    <a:pt x="38" y="0"/>
                  </a:lnTo>
                  <a:lnTo>
                    <a:pt x="111" y="40"/>
                  </a:lnTo>
                  <a:lnTo>
                    <a:pt x="184" y="80"/>
                  </a:lnTo>
                  <a:lnTo>
                    <a:pt x="188" y="162"/>
                  </a:lnTo>
                  <a:lnTo>
                    <a:pt x="172" y="161"/>
                  </a:lnTo>
                  <a:lnTo>
                    <a:pt x="164" y="176"/>
                  </a:lnTo>
                  <a:lnTo>
                    <a:pt x="160" y="189"/>
                  </a:lnTo>
                  <a:lnTo>
                    <a:pt x="163" y="194"/>
                  </a:lnTo>
                  <a:lnTo>
                    <a:pt x="158" y="200"/>
                  </a:lnTo>
                  <a:lnTo>
                    <a:pt x="160" y="209"/>
                  </a:lnTo>
                  <a:lnTo>
                    <a:pt x="155" y="217"/>
                  </a:lnTo>
                  <a:lnTo>
                    <a:pt x="154" y="225"/>
                  </a:lnTo>
                  <a:lnTo>
                    <a:pt x="160" y="224"/>
                  </a:lnTo>
                  <a:lnTo>
                    <a:pt x="164" y="232"/>
                  </a:lnTo>
                  <a:lnTo>
                    <a:pt x="164" y="244"/>
                  </a:lnTo>
                  <a:lnTo>
                    <a:pt x="171" y="250"/>
                  </a:lnTo>
                  <a:lnTo>
                    <a:pt x="171" y="255"/>
                  </a:lnTo>
                  <a:lnTo>
                    <a:pt x="160" y="258"/>
                  </a:lnTo>
                  <a:lnTo>
                    <a:pt x="151" y="267"/>
                  </a:lnTo>
                  <a:lnTo>
                    <a:pt x="138" y="290"/>
                  </a:lnTo>
                  <a:lnTo>
                    <a:pt x="121" y="299"/>
                  </a:lnTo>
                  <a:lnTo>
                    <a:pt x="103" y="298"/>
                  </a:lnTo>
                  <a:lnTo>
                    <a:pt x="98" y="300"/>
                  </a:lnTo>
                  <a:lnTo>
                    <a:pt x="100" y="307"/>
                  </a:lnTo>
                  <a:lnTo>
                    <a:pt x="90" y="314"/>
                  </a:lnTo>
                  <a:lnTo>
                    <a:pt x="83" y="323"/>
                  </a:lnTo>
                  <a:lnTo>
                    <a:pt x="59" y="330"/>
                  </a:lnTo>
                  <a:lnTo>
                    <a:pt x="55" y="326"/>
                  </a:lnTo>
                  <a:lnTo>
                    <a:pt x="52" y="325"/>
                  </a:lnTo>
                  <a:lnTo>
                    <a:pt x="48" y="331"/>
                  </a:lnTo>
                  <a:lnTo>
                    <a:pt x="33" y="332"/>
                  </a:lnTo>
                  <a:lnTo>
                    <a:pt x="36" y="326"/>
                  </a:lnTo>
                  <a:lnTo>
                    <a:pt x="30" y="312"/>
                  </a:lnTo>
                  <a:lnTo>
                    <a:pt x="28" y="304"/>
                  </a:lnTo>
                  <a:lnTo>
                    <a:pt x="20" y="300"/>
                  </a:lnTo>
                  <a:lnTo>
                    <a:pt x="9" y="288"/>
                  </a:lnTo>
                  <a:lnTo>
                    <a:pt x="13" y="278"/>
                  </a:lnTo>
                  <a:lnTo>
                    <a:pt x="21" y="280"/>
                  </a:lnTo>
                  <a:lnTo>
                    <a:pt x="26" y="279"/>
                  </a:lnTo>
                  <a:lnTo>
                    <a:pt x="36" y="279"/>
                  </a:lnTo>
                  <a:lnTo>
                    <a:pt x="26" y="260"/>
                  </a:lnTo>
                  <a:lnTo>
                    <a:pt x="27" y="246"/>
                  </a:lnTo>
                  <a:lnTo>
                    <a:pt x="25" y="233"/>
                  </a:lnTo>
                  <a:lnTo>
                    <a:pt x="18" y="21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30" name="Freeform 129"/>
            <p:cNvSpPr>
              <a:spLocks/>
            </p:cNvSpPr>
            <p:nvPr/>
          </p:nvSpPr>
          <p:spPr bwMode="auto">
            <a:xfrm>
              <a:off x="4925598" y="3891652"/>
              <a:ext cx="57861" cy="164646"/>
            </a:xfrm>
            <a:custGeom>
              <a:avLst/>
              <a:gdLst>
                <a:gd name="T0" fmla="*/ 35 w 35"/>
                <a:gd name="T1" fmla="*/ 102 h 106"/>
                <a:gd name="T2" fmla="*/ 21 w 35"/>
                <a:gd name="T3" fmla="*/ 106 h 106"/>
                <a:gd name="T4" fmla="*/ 17 w 35"/>
                <a:gd name="T5" fmla="*/ 99 h 106"/>
                <a:gd name="T6" fmla="*/ 12 w 35"/>
                <a:gd name="T7" fmla="*/ 86 h 106"/>
                <a:gd name="T8" fmla="*/ 10 w 35"/>
                <a:gd name="T9" fmla="*/ 75 h 106"/>
                <a:gd name="T10" fmla="*/ 14 w 35"/>
                <a:gd name="T11" fmla="*/ 57 h 106"/>
                <a:gd name="T12" fmla="*/ 10 w 35"/>
                <a:gd name="T13" fmla="*/ 49 h 106"/>
                <a:gd name="T14" fmla="*/ 8 w 35"/>
                <a:gd name="T15" fmla="*/ 33 h 106"/>
                <a:gd name="T16" fmla="*/ 8 w 35"/>
                <a:gd name="T17" fmla="*/ 18 h 106"/>
                <a:gd name="T18" fmla="*/ 0 w 35"/>
                <a:gd name="T19" fmla="*/ 7 h 106"/>
                <a:gd name="T20" fmla="*/ 2 w 35"/>
                <a:gd name="T21" fmla="*/ 0 h 106"/>
                <a:gd name="T22" fmla="*/ 18 w 35"/>
                <a:gd name="T23" fmla="*/ 1 h 106"/>
                <a:gd name="T24" fmla="*/ 15 w 35"/>
                <a:gd name="T25" fmla="*/ 12 h 106"/>
                <a:gd name="T26" fmla="*/ 21 w 35"/>
                <a:gd name="T27" fmla="*/ 18 h 106"/>
                <a:gd name="T28" fmla="*/ 27 w 35"/>
                <a:gd name="T29" fmla="*/ 25 h 106"/>
                <a:gd name="T30" fmla="*/ 28 w 35"/>
                <a:gd name="T31" fmla="*/ 36 h 106"/>
                <a:gd name="T32" fmla="*/ 32 w 35"/>
                <a:gd name="T33" fmla="*/ 40 h 106"/>
                <a:gd name="T34" fmla="*/ 31 w 35"/>
                <a:gd name="T35" fmla="*/ 88 h 106"/>
                <a:gd name="T36" fmla="*/ 35 w 35"/>
                <a:gd name="T37" fmla="*/ 102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5" h="106">
                  <a:moveTo>
                    <a:pt x="35" y="102"/>
                  </a:moveTo>
                  <a:lnTo>
                    <a:pt x="21" y="106"/>
                  </a:lnTo>
                  <a:lnTo>
                    <a:pt x="17" y="99"/>
                  </a:lnTo>
                  <a:lnTo>
                    <a:pt x="12" y="86"/>
                  </a:lnTo>
                  <a:lnTo>
                    <a:pt x="10" y="75"/>
                  </a:lnTo>
                  <a:lnTo>
                    <a:pt x="14" y="57"/>
                  </a:lnTo>
                  <a:lnTo>
                    <a:pt x="10" y="49"/>
                  </a:lnTo>
                  <a:lnTo>
                    <a:pt x="8" y="33"/>
                  </a:lnTo>
                  <a:lnTo>
                    <a:pt x="8" y="18"/>
                  </a:lnTo>
                  <a:lnTo>
                    <a:pt x="0" y="7"/>
                  </a:lnTo>
                  <a:lnTo>
                    <a:pt x="2" y="0"/>
                  </a:lnTo>
                  <a:lnTo>
                    <a:pt x="18" y="1"/>
                  </a:lnTo>
                  <a:lnTo>
                    <a:pt x="15" y="12"/>
                  </a:lnTo>
                  <a:lnTo>
                    <a:pt x="21" y="18"/>
                  </a:lnTo>
                  <a:lnTo>
                    <a:pt x="27" y="25"/>
                  </a:lnTo>
                  <a:lnTo>
                    <a:pt x="28" y="36"/>
                  </a:lnTo>
                  <a:lnTo>
                    <a:pt x="32" y="40"/>
                  </a:lnTo>
                  <a:lnTo>
                    <a:pt x="31" y="88"/>
                  </a:lnTo>
                  <a:lnTo>
                    <a:pt x="35" y="102"/>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31" name="Freeform 130"/>
            <p:cNvSpPr>
              <a:spLocks/>
            </p:cNvSpPr>
            <p:nvPr/>
          </p:nvSpPr>
          <p:spPr bwMode="auto">
            <a:xfrm>
              <a:off x="5143813" y="3043572"/>
              <a:ext cx="115720" cy="226776"/>
            </a:xfrm>
            <a:custGeom>
              <a:avLst/>
              <a:gdLst>
                <a:gd name="T0" fmla="*/ 36 w 70"/>
                <a:gd name="T1" fmla="*/ 146 h 146"/>
                <a:gd name="T2" fmla="*/ 28 w 70"/>
                <a:gd name="T3" fmla="*/ 109 h 146"/>
                <a:gd name="T4" fmla="*/ 17 w 70"/>
                <a:gd name="T5" fmla="*/ 100 h 146"/>
                <a:gd name="T6" fmla="*/ 17 w 70"/>
                <a:gd name="T7" fmla="*/ 95 h 146"/>
                <a:gd name="T8" fmla="*/ 2 w 70"/>
                <a:gd name="T9" fmla="*/ 83 h 146"/>
                <a:gd name="T10" fmla="*/ 0 w 70"/>
                <a:gd name="T11" fmla="*/ 67 h 146"/>
                <a:gd name="T12" fmla="*/ 10 w 70"/>
                <a:gd name="T13" fmla="*/ 56 h 146"/>
                <a:gd name="T14" fmla="*/ 14 w 70"/>
                <a:gd name="T15" fmla="*/ 39 h 146"/>
                <a:gd name="T16" fmla="*/ 11 w 70"/>
                <a:gd name="T17" fmla="*/ 19 h 146"/>
                <a:gd name="T18" fmla="*/ 14 w 70"/>
                <a:gd name="T19" fmla="*/ 8 h 146"/>
                <a:gd name="T20" fmla="*/ 32 w 70"/>
                <a:gd name="T21" fmla="*/ 0 h 146"/>
                <a:gd name="T22" fmla="*/ 44 w 70"/>
                <a:gd name="T23" fmla="*/ 3 h 146"/>
                <a:gd name="T24" fmla="*/ 44 w 70"/>
                <a:gd name="T25" fmla="*/ 13 h 146"/>
                <a:gd name="T26" fmla="*/ 59 w 70"/>
                <a:gd name="T27" fmla="*/ 6 h 146"/>
                <a:gd name="T28" fmla="*/ 60 w 70"/>
                <a:gd name="T29" fmla="*/ 9 h 146"/>
                <a:gd name="T30" fmla="*/ 52 w 70"/>
                <a:gd name="T31" fmla="*/ 19 h 146"/>
                <a:gd name="T32" fmla="*/ 52 w 70"/>
                <a:gd name="T33" fmla="*/ 29 h 146"/>
                <a:gd name="T34" fmla="*/ 58 w 70"/>
                <a:gd name="T35" fmla="*/ 34 h 146"/>
                <a:gd name="T36" fmla="*/ 56 w 70"/>
                <a:gd name="T37" fmla="*/ 52 h 146"/>
                <a:gd name="T38" fmla="*/ 45 w 70"/>
                <a:gd name="T39" fmla="*/ 63 h 146"/>
                <a:gd name="T40" fmla="*/ 49 w 70"/>
                <a:gd name="T41" fmla="*/ 74 h 146"/>
                <a:gd name="T42" fmla="*/ 58 w 70"/>
                <a:gd name="T43" fmla="*/ 74 h 146"/>
                <a:gd name="T44" fmla="*/ 63 w 70"/>
                <a:gd name="T45" fmla="*/ 84 h 146"/>
                <a:gd name="T46" fmla="*/ 70 w 70"/>
                <a:gd name="T47" fmla="*/ 87 h 146"/>
                <a:gd name="T48" fmla="*/ 69 w 70"/>
                <a:gd name="T49" fmla="*/ 103 h 146"/>
                <a:gd name="T50" fmla="*/ 61 w 70"/>
                <a:gd name="T51" fmla="*/ 109 h 146"/>
                <a:gd name="T52" fmla="*/ 56 w 70"/>
                <a:gd name="T53" fmla="*/ 116 h 146"/>
                <a:gd name="T54" fmla="*/ 44 w 70"/>
                <a:gd name="T55" fmla="*/ 124 h 146"/>
                <a:gd name="T56" fmla="*/ 46 w 70"/>
                <a:gd name="T57" fmla="*/ 132 h 146"/>
                <a:gd name="T58" fmla="*/ 45 w 70"/>
                <a:gd name="T59" fmla="*/ 141 h 146"/>
                <a:gd name="T60" fmla="*/ 36 w 70"/>
                <a:gd name="T61" fmla="*/ 146 h 1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0" h="146">
                  <a:moveTo>
                    <a:pt x="36" y="146"/>
                  </a:moveTo>
                  <a:lnTo>
                    <a:pt x="28" y="109"/>
                  </a:lnTo>
                  <a:lnTo>
                    <a:pt x="17" y="100"/>
                  </a:lnTo>
                  <a:lnTo>
                    <a:pt x="17" y="95"/>
                  </a:lnTo>
                  <a:lnTo>
                    <a:pt x="2" y="83"/>
                  </a:lnTo>
                  <a:lnTo>
                    <a:pt x="0" y="67"/>
                  </a:lnTo>
                  <a:lnTo>
                    <a:pt x="10" y="56"/>
                  </a:lnTo>
                  <a:lnTo>
                    <a:pt x="14" y="39"/>
                  </a:lnTo>
                  <a:lnTo>
                    <a:pt x="11" y="19"/>
                  </a:lnTo>
                  <a:lnTo>
                    <a:pt x="14" y="8"/>
                  </a:lnTo>
                  <a:lnTo>
                    <a:pt x="32" y="0"/>
                  </a:lnTo>
                  <a:lnTo>
                    <a:pt x="44" y="3"/>
                  </a:lnTo>
                  <a:lnTo>
                    <a:pt x="44" y="13"/>
                  </a:lnTo>
                  <a:lnTo>
                    <a:pt x="59" y="6"/>
                  </a:lnTo>
                  <a:lnTo>
                    <a:pt x="60" y="9"/>
                  </a:lnTo>
                  <a:lnTo>
                    <a:pt x="52" y="19"/>
                  </a:lnTo>
                  <a:lnTo>
                    <a:pt x="52" y="29"/>
                  </a:lnTo>
                  <a:lnTo>
                    <a:pt x="58" y="34"/>
                  </a:lnTo>
                  <a:lnTo>
                    <a:pt x="56" y="52"/>
                  </a:lnTo>
                  <a:lnTo>
                    <a:pt x="45" y="63"/>
                  </a:lnTo>
                  <a:lnTo>
                    <a:pt x="49" y="74"/>
                  </a:lnTo>
                  <a:lnTo>
                    <a:pt x="58" y="74"/>
                  </a:lnTo>
                  <a:lnTo>
                    <a:pt x="63" y="84"/>
                  </a:lnTo>
                  <a:lnTo>
                    <a:pt x="70" y="87"/>
                  </a:lnTo>
                  <a:lnTo>
                    <a:pt x="69" y="103"/>
                  </a:lnTo>
                  <a:lnTo>
                    <a:pt x="61" y="109"/>
                  </a:lnTo>
                  <a:lnTo>
                    <a:pt x="56" y="116"/>
                  </a:lnTo>
                  <a:lnTo>
                    <a:pt x="44" y="124"/>
                  </a:lnTo>
                  <a:lnTo>
                    <a:pt x="46" y="132"/>
                  </a:lnTo>
                  <a:lnTo>
                    <a:pt x="45" y="141"/>
                  </a:lnTo>
                  <a:lnTo>
                    <a:pt x="36" y="146"/>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32" name="Freeform 131"/>
            <p:cNvSpPr>
              <a:spLocks/>
            </p:cNvSpPr>
            <p:nvPr/>
          </p:nvSpPr>
          <p:spPr bwMode="auto">
            <a:xfrm>
              <a:off x="5661247" y="2892907"/>
              <a:ext cx="535619" cy="200371"/>
            </a:xfrm>
            <a:custGeom>
              <a:avLst/>
              <a:gdLst>
                <a:gd name="T0" fmla="*/ 177 w 324"/>
                <a:gd name="T1" fmla="*/ 15 h 129"/>
                <a:gd name="T2" fmla="*/ 202 w 324"/>
                <a:gd name="T3" fmla="*/ 23 h 129"/>
                <a:gd name="T4" fmla="*/ 222 w 324"/>
                <a:gd name="T5" fmla="*/ 20 h 129"/>
                <a:gd name="T6" fmla="*/ 236 w 324"/>
                <a:gd name="T7" fmla="*/ 22 h 129"/>
                <a:gd name="T8" fmla="*/ 254 w 324"/>
                <a:gd name="T9" fmla="*/ 11 h 129"/>
                <a:gd name="T10" fmla="*/ 272 w 324"/>
                <a:gd name="T11" fmla="*/ 10 h 129"/>
                <a:gd name="T12" fmla="*/ 290 w 324"/>
                <a:gd name="T13" fmla="*/ 20 h 129"/>
                <a:gd name="T14" fmla="*/ 294 w 324"/>
                <a:gd name="T15" fmla="*/ 27 h 129"/>
                <a:gd name="T16" fmla="*/ 294 w 324"/>
                <a:gd name="T17" fmla="*/ 37 h 129"/>
                <a:gd name="T18" fmla="*/ 308 w 324"/>
                <a:gd name="T19" fmla="*/ 42 h 129"/>
                <a:gd name="T20" fmla="*/ 316 w 324"/>
                <a:gd name="T21" fmla="*/ 48 h 129"/>
                <a:gd name="T22" fmla="*/ 305 w 324"/>
                <a:gd name="T23" fmla="*/ 54 h 129"/>
                <a:gd name="T24" fmla="*/ 314 w 324"/>
                <a:gd name="T25" fmla="*/ 78 h 129"/>
                <a:gd name="T26" fmla="*/ 312 w 324"/>
                <a:gd name="T27" fmla="*/ 84 h 129"/>
                <a:gd name="T28" fmla="*/ 324 w 324"/>
                <a:gd name="T29" fmla="*/ 101 h 129"/>
                <a:gd name="T30" fmla="*/ 316 w 324"/>
                <a:gd name="T31" fmla="*/ 104 h 129"/>
                <a:gd name="T32" fmla="*/ 310 w 324"/>
                <a:gd name="T33" fmla="*/ 99 h 129"/>
                <a:gd name="T34" fmla="*/ 289 w 324"/>
                <a:gd name="T35" fmla="*/ 96 h 129"/>
                <a:gd name="T36" fmla="*/ 282 w 324"/>
                <a:gd name="T37" fmla="*/ 100 h 129"/>
                <a:gd name="T38" fmla="*/ 263 w 324"/>
                <a:gd name="T39" fmla="*/ 103 h 129"/>
                <a:gd name="T40" fmla="*/ 254 w 324"/>
                <a:gd name="T41" fmla="*/ 103 h 129"/>
                <a:gd name="T42" fmla="*/ 235 w 324"/>
                <a:gd name="T43" fmla="*/ 110 h 129"/>
                <a:gd name="T44" fmla="*/ 221 w 324"/>
                <a:gd name="T45" fmla="*/ 110 h 129"/>
                <a:gd name="T46" fmla="*/ 212 w 324"/>
                <a:gd name="T47" fmla="*/ 106 h 129"/>
                <a:gd name="T48" fmla="*/ 193 w 324"/>
                <a:gd name="T49" fmla="*/ 112 h 129"/>
                <a:gd name="T50" fmla="*/ 187 w 324"/>
                <a:gd name="T51" fmla="*/ 108 h 129"/>
                <a:gd name="T52" fmla="*/ 188 w 324"/>
                <a:gd name="T53" fmla="*/ 120 h 129"/>
                <a:gd name="T54" fmla="*/ 184 w 324"/>
                <a:gd name="T55" fmla="*/ 124 h 129"/>
                <a:gd name="T56" fmla="*/ 180 w 324"/>
                <a:gd name="T57" fmla="*/ 129 h 129"/>
                <a:gd name="T58" fmla="*/ 172 w 324"/>
                <a:gd name="T59" fmla="*/ 119 h 129"/>
                <a:gd name="T60" fmla="*/ 178 w 324"/>
                <a:gd name="T61" fmla="*/ 112 h 129"/>
                <a:gd name="T62" fmla="*/ 167 w 324"/>
                <a:gd name="T63" fmla="*/ 113 h 129"/>
                <a:gd name="T64" fmla="*/ 153 w 324"/>
                <a:gd name="T65" fmla="*/ 109 h 129"/>
                <a:gd name="T66" fmla="*/ 142 w 324"/>
                <a:gd name="T67" fmla="*/ 120 h 129"/>
                <a:gd name="T68" fmla="*/ 116 w 324"/>
                <a:gd name="T69" fmla="*/ 123 h 129"/>
                <a:gd name="T70" fmla="*/ 101 w 324"/>
                <a:gd name="T71" fmla="*/ 112 h 129"/>
                <a:gd name="T72" fmla="*/ 82 w 324"/>
                <a:gd name="T73" fmla="*/ 111 h 129"/>
                <a:gd name="T74" fmla="*/ 80 w 324"/>
                <a:gd name="T75" fmla="*/ 120 h 129"/>
                <a:gd name="T76" fmla="*/ 68 w 324"/>
                <a:gd name="T77" fmla="*/ 122 h 129"/>
                <a:gd name="T78" fmla="*/ 50 w 324"/>
                <a:gd name="T79" fmla="*/ 111 h 129"/>
                <a:gd name="T80" fmla="*/ 31 w 324"/>
                <a:gd name="T81" fmla="*/ 111 h 129"/>
                <a:gd name="T82" fmla="*/ 19 w 324"/>
                <a:gd name="T83" fmla="*/ 91 h 129"/>
                <a:gd name="T84" fmla="*/ 6 w 324"/>
                <a:gd name="T85" fmla="*/ 79 h 129"/>
                <a:gd name="T86" fmla="*/ 12 w 324"/>
                <a:gd name="T87" fmla="*/ 63 h 129"/>
                <a:gd name="T88" fmla="*/ 0 w 324"/>
                <a:gd name="T89" fmla="*/ 53 h 129"/>
                <a:gd name="T90" fmla="*/ 17 w 324"/>
                <a:gd name="T91" fmla="*/ 34 h 129"/>
                <a:gd name="T92" fmla="*/ 43 w 324"/>
                <a:gd name="T93" fmla="*/ 33 h 129"/>
                <a:gd name="T94" fmla="*/ 48 w 324"/>
                <a:gd name="T95" fmla="*/ 17 h 129"/>
                <a:gd name="T96" fmla="*/ 81 w 324"/>
                <a:gd name="T97" fmla="*/ 20 h 129"/>
                <a:gd name="T98" fmla="*/ 99 w 324"/>
                <a:gd name="T99" fmla="*/ 7 h 129"/>
                <a:gd name="T100" fmla="*/ 118 w 324"/>
                <a:gd name="T101" fmla="*/ 1 h 129"/>
                <a:gd name="T102" fmla="*/ 145 w 324"/>
                <a:gd name="T103" fmla="*/ 0 h 129"/>
                <a:gd name="T104" fmla="*/ 177 w 324"/>
                <a:gd name="T105" fmla="*/ 15 h 1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324" h="129">
                  <a:moveTo>
                    <a:pt x="177" y="15"/>
                  </a:moveTo>
                  <a:lnTo>
                    <a:pt x="202" y="23"/>
                  </a:lnTo>
                  <a:lnTo>
                    <a:pt x="222" y="20"/>
                  </a:lnTo>
                  <a:lnTo>
                    <a:pt x="236" y="22"/>
                  </a:lnTo>
                  <a:lnTo>
                    <a:pt x="254" y="11"/>
                  </a:lnTo>
                  <a:lnTo>
                    <a:pt x="272" y="10"/>
                  </a:lnTo>
                  <a:lnTo>
                    <a:pt x="290" y="20"/>
                  </a:lnTo>
                  <a:lnTo>
                    <a:pt x="294" y="27"/>
                  </a:lnTo>
                  <a:lnTo>
                    <a:pt x="294" y="37"/>
                  </a:lnTo>
                  <a:lnTo>
                    <a:pt x="308" y="42"/>
                  </a:lnTo>
                  <a:lnTo>
                    <a:pt x="316" y="48"/>
                  </a:lnTo>
                  <a:lnTo>
                    <a:pt x="305" y="54"/>
                  </a:lnTo>
                  <a:lnTo>
                    <a:pt x="314" y="78"/>
                  </a:lnTo>
                  <a:lnTo>
                    <a:pt x="312" y="84"/>
                  </a:lnTo>
                  <a:lnTo>
                    <a:pt x="324" y="101"/>
                  </a:lnTo>
                  <a:lnTo>
                    <a:pt x="316" y="104"/>
                  </a:lnTo>
                  <a:lnTo>
                    <a:pt x="310" y="99"/>
                  </a:lnTo>
                  <a:lnTo>
                    <a:pt x="289" y="96"/>
                  </a:lnTo>
                  <a:lnTo>
                    <a:pt x="282" y="100"/>
                  </a:lnTo>
                  <a:lnTo>
                    <a:pt x="263" y="103"/>
                  </a:lnTo>
                  <a:lnTo>
                    <a:pt x="254" y="103"/>
                  </a:lnTo>
                  <a:lnTo>
                    <a:pt x="235" y="110"/>
                  </a:lnTo>
                  <a:lnTo>
                    <a:pt x="221" y="110"/>
                  </a:lnTo>
                  <a:lnTo>
                    <a:pt x="212" y="106"/>
                  </a:lnTo>
                  <a:lnTo>
                    <a:pt x="193" y="112"/>
                  </a:lnTo>
                  <a:lnTo>
                    <a:pt x="187" y="108"/>
                  </a:lnTo>
                  <a:lnTo>
                    <a:pt x="188" y="120"/>
                  </a:lnTo>
                  <a:lnTo>
                    <a:pt x="184" y="124"/>
                  </a:lnTo>
                  <a:lnTo>
                    <a:pt x="180" y="129"/>
                  </a:lnTo>
                  <a:lnTo>
                    <a:pt x="172" y="119"/>
                  </a:lnTo>
                  <a:lnTo>
                    <a:pt x="178" y="112"/>
                  </a:lnTo>
                  <a:lnTo>
                    <a:pt x="167" y="113"/>
                  </a:lnTo>
                  <a:lnTo>
                    <a:pt x="153" y="109"/>
                  </a:lnTo>
                  <a:lnTo>
                    <a:pt x="142" y="120"/>
                  </a:lnTo>
                  <a:lnTo>
                    <a:pt x="116" y="123"/>
                  </a:lnTo>
                  <a:lnTo>
                    <a:pt x="101" y="112"/>
                  </a:lnTo>
                  <a:lnTo>
                    <a:pt x="82" y="111"/>
                  </a:lnTo>
                  <a:lnTo>
                    <a:pt x="80" y="120"/>
                  </a:lnTo>
                  <a:lnTo>
                    <a:pt x="68" y="122"/>
                  </a:lnTo>
                  <a:lnTo>
                    <a:pt x="50" y="111"/>
                  </a:lnTo>
                  <a:lnTo>
                    <a:pt x="31" y="111"/>
                  </a:lnTo>
                  <a:lnTo>
                    <a:pt x="19" y="91"/>
                  </a:lnTo>
                  <a:lnTo>
                    <a:pt x="6" y="79"/>
                  </a:lnTo>
                  <a:lnTo>
                    <a:pt x="12" y="63"/>
                  </a:lnTo>
                  <a:lnTo>
                    <a:pt x="0" y="53"/>
                  </a:lnTo>
                  <a:lnTo>
                    <a:pt x="17" y="34"/>
                  </a:lnTo>
                  <a:lnTo>
                    <a:pt x="43" y="33"/>
                  </a:lnTo>
                  <a:lnTo>
                    <a:pt x="48" y="17"/>
                  </a:lnTo>
                  <a:lnTo>
                    <a:pt x="81" y="20"/>
                  </a:lnTo>
                  <a:lnTo>
                    <a:pt x="99" y="7"/>
                  </a:lnTo>
                  <a:lnTo>
                    <a:pt x="118" y="1"/>
                  </a:lnTo>
                  <a:lnTo>
                    <a:pt x="145" y="0"/>
                  </a:lnTo>
                  <a:lnTo>
                    <a:pt x="177" y="1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33" name="Freeform 132"/>
            <p:cNvSpPr>
              <a:spLocks/>
            </p:cNvSpPr>
            <p:nvPr/>
          </p:nvSpPr>
          <p:spPr bwMode="auto">
            <a:xfrm>
              <a:off x="5651328" y="2889800"/>
              <a:ext cx="82657" cy="63684"/>
            </a:xfrm>
            <a:custGeom>
              <a:avLst/>
              <a:gdLst>
                <a:gd name="T0" fmla="*/ 21 w 50"/>
                <a:gd name="T1" fmla="*/ 30 h 41"/>
                <a:gd name="T2" fmla="*/ 8 w 50"/>
                <a:gd name="T3" fmla="*/ 41 h 41"/>
                <a:gd name="T4" fmla="*/ 2 w 50"/>
                <a:gd name="T5" fmla="*/ 32 h 41"/>
                <a:gd name="T6" fmla="*/ 2 w 50"/>
                <a:gd name="T7" fmla="*/ 27 h 41"/>
                <a:gd name="T8" fmla="*/ 5 w 50"/>
                <a:gd name="T9" fmla="*/ 25 h 41"/>
                <a:gd name="T10" fmla="*/ 9 w 50"/>
                <a:gd name="T11" fmla="*/ 12 h 41"/>
                <a:gd name="T12" fmla="*/ 0 w 50"/>
                <a:gd name="T13" fmla="*/ 7 h 41"/>
                <a:gd name="T14" fmla="*/ 17 w 50"/>
                <a:gd name="T15" fmla="*/ 0 h 41"/>
                <a:gd name="T16" fmla="*/ 32 w 50"/>
                <a:gd name="T17" fmla="*/ 3 h 41"/>
                <a:gd name="T18" fmla="*/ 35 w 50"/>
                <a:gd name="T19" fmla="*/ 11 h 41"/>
                <a:gd name="T20" fmla="*/ 50 w 50"/>
                <a:gd name="T21" fmla="*/ 18 h 41"/>
                <a:gd name="T22" fmla="*/ 47 w 50"/>
                <a:gd name="T23" fmla="*/ 23 h 41"/>
                <a:gd name="T24" fmla="*/ 28 w 50"/>
                <a:gd name="T25" fmla="*/ 24 h 41"/>
                <a:gd name="T26" fmla="*/ 21 w 50"/>
                <a:gd name="T27" fmla="*/ 30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0" h="41">
                  <a:moveTo>
                    <a:pt x="21" y="30"/>
                  </a:moveTo>
                  <a:lnTo>
                    <a:pt x="8" y="41"/>
                  </a:lnTo>
                  <a:lnTo>
                    <a:pt x="2" y="32"/>
                  </a:lnTo>
                  <a:lnTo>
                    <a:pt x="2" y="27"/>
                  </a:lnTo>
                  <a:lnTo>
                    <a:pt x="5" y="25"/>
                  </a:lnTo>
                  <a:lnTo>
                    <a:pt x="9" y="12"/>
                  </a:lnTo>
                  <a:lnTo>
                    <a:pt x="0" y="7"/>
                  </a:lnTo>
                  <a:lnTo>
                    <a:pt x="17" y="0"/>
                  </a:lnTo>
                  <a:lnTo>
                    <a:pt x="32" y="3"/>
                  </a:lnTo>
                  <a:lnTo>
                    <a:pt x="35" y="11"/>
                  </a:lnTo>
                  <a:lnTo>
                    <a:pt x="50" y="18"/>
                  </a:lnTo>
                  <a:lnTo>
                    <a:pt x="47" y="23"/>
                  </a:lnTo>
                  <a:lnTo>
                    <a:pt x="28" y="24"/>
                  </a:lnTo>
                  <a:lnTo>
                    <a:pt x="21" y="3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34" name="Freeform 133"/>
            <p:cNvSpPr>
              <a:spLocks/>
            </p:cNvSpPr>
            <p:nvPr/>
          </p:nvSpPr>
          <p:spPr bwMode="auto">
            <a:xfrm>
              <a:off x="5818296" y="4278414"/>
              <a:ext cx="328976" cy="347930"/>
            </a:xfrm>
            <a:custGeom>
              <a:avLst/>
              <a:gdLst>
                <a:gd name="T0" fmla="*/ 84 w 199"/>
                <a:gd name="T1" fmla="*/ 0 h 224"/>
                <a:gd name="T2" fmla="*/ 87 w 199"/>
                <a:gd name="T3" fmla="*/ 2 h 224"/>
                <a:gd name="T4" fmla="*/ 154 w 199"/>
                <a:gd name="T5" fmla="*/ 45 h 224"/>
                <a:gd name="T6" fmla="*/ 155 w 199"/>
                <a:gd name="T7" fmla="*/ 57 h 224"/>
                <a:gd name="T8" fmla="*/ 181 w 199"/>
                <a:gd name="T9" fmla="*/ 78 h 224"/>
                <a:gd name="T10" fmla="*/ 172 w 199"/>
                <a:gd name="T11" fmla="*/ 103 h 224"/>
                <a:gd name="T12" fmla="*/ 173 w 199"/>
                <a:gd name="T13" fmla="*/ 115 h 224"/>
                <a:gd name="T14" fmla="*/ 184 w 199"/>
                <a:gd name="T15" fmla="*/ 123 h 224"/>
                <a:gd name="T16" fmla="*/ 185 w 199"/>
                <a:gd name="T17" fmla="*/ 128 h 224"/>
                <a:gd name="T18" fmla="*/ 180 w 199"/>
                <a:gd name="T19" fmla="*/ 141 h 224"/>
                <a:gd name="T20" fmla="*/ 181 w 199"/>
                <a:gd name="T21" fmla="*/ 147 h 224"/>
                <a:gd name="T22" fmla="*/ 179 w 199"/>
                <a:gd name="T23" fmla="*/ 157 h 224"/>
                <a:gd name="T24" fmla="*/ 185 w 199"/>
                <a:gd name="T25" fmla="*/ 170 h 224"/>
                <a:gd name="T26" fmla="*/ 192 w 199"/>
                <a:gd name="T27" fmla="*/ 190 h 224"/>
                <a:gd name="T28" fmla="*/ 199 w 199"/>
                <a:gd name="T29" fmla="*/ 195 h 224"/>
                <a:gd name="T30" fmla="*/ 184 w 199"/>
                <a:gd name="T31" fmla="*/ 207 h 224"/>
                <a:gd name="T32" fmla="*/ 164 w 199"/>
                <a:gd name="T33" fmla="*/ 215 h 224"/>
                <a:gd name="T34" fmla="*/ 153 w 199"/>
                <a:gd name="T35" fmla="*/ 215 h 224"/>
                <a:gd name="T36" fmla="*/ 146 w 199"/>
                <a:gd name="T37" fmla="*/ 221 h 224"/>
                <a:gd name="T38" fmla="*/ 133 w 199"/>
                <a:gd name="T39" fmla="*/ 221 h 224"/>
                <a:gd name="T40" fmla="*/ 128 w 199"/>
                <a:gd name="T41" fmla="*/ 224 h 224"/>
                <a:gd name="T42" fmla="*/ 107 w 199"/>
                <a:gd name="T43" fmla="*/ 218 h 224"/>
                <a:gd name="T44" fmla="*/ 93 w 199"/>
                <a:gd name="T45" fmla="*/ 220 h 224"/>
                <a:gd name="T46" fmla="*/ 89 w 199"/>
                <a:gd name="T47" fmla="*/ 192 h 224"/>
                <a:gd name="T48" fmla="*/ 82 w 199"/>
                <a:gd name="T49" fmla="*/ 182 h 224"/>
                <a:gd name="T50" fmla="*/ 79 w 199"/>
                <a:gd name="T51" fmla="*/ 176 h 224"/>
                <a:gd name="T52" fmla="*/ 61 w 199"/>
                <a:gd name="T53" fmla="*/ 172 h 224"/>
                <a:gd name="T54" fmla="*/ 51 w 199"/>
                <a:gd name="T55" fmla="*/ 166 h 224"/>
                <a:gd name="T56" fmla="*/ 39 w 199"/>
                <a:gd name="T57" fmla="*/ 163 h 224"/>
                <a:gd name="T58" fmla="*/ 32 w 199"/>
                <a:gd name="T59" fmla="*/ 159 h 224"/>
                <a:gd name="T60" fmla="*/ 25 w 199"/>
                <a:gd name="T61" fmla="*/ 154 h 224"/>
                <a:gd name="T62" fmla="*/ 15 w 199"/>
                <a:gd name="T63" fmla="*/ 127 h 224"/>
                <a:gd name="T64" fmla="*/ 5 w 199"/>
                <a:gd name="T65" fmla="*/ 116 h 224"/>
                <a:gd name="T66" fmla="*/ 1 w 199"/>
                <a:gd name="T67" fmla="*/ 104 h 224"/>
                <a:gd name="T68" fmla="*/ 3 w 199"/>
                <a:gd name="T69" fmla="*/ 93 h 224"/>
                <a:gd name="T70" fmla="*/ 0 w 199"/>
                <a:gd name="T71" fmla="*/ 74 h 224"/>
                <a:gd name="T72" fmla="*/ 7 w 199"/>
                <a:gd name="T73" fmla="*/ 73 h 224"/>
                <a:gd name="T74" fmla="*/ 14 w 199"/>
                <a:gd name="T75" fmla="*/ 65 h 224"/>
                <a:gd name="T76" fmla="*/ 22 w 199"/>
                <a:gd name="T77" fmla="*/ 54 h 224"/>
                <a:gd name="T78" fmla="*/ 26 w 199"/>
                <a:gd name="T79" fmla="*/ 50 h 224"/>
                <a:gd name="T80" fmla="*/ 26 w 199"/>
                <a:gd name="T81" fmla="*/ 43 h 224"/>
                <a:gd name="T82" fmla="*/ 22 w 199"/>
                <a:gd name="T83" fmla="*/ 39 h 224"/>
                <a:gd name="T84" fmla="*/ 21 w 199"/>
                <a:gd name="T85" fmla="*/ 31 h 224"/>
                <a:gd name="T86" fmla="*/ 26 w 199"/>
                <a:gd name="T87" fmla="*/ 28 h 224"/>
                <a:gd name="T88" fmla="*/ 28 w 199"/>
                <a:gd name="T89" fmla="*/ 16 h 224"/>
                <a:gd name="T90" fmla="*/ 20 w 199"/>
                <a:gd name="T91" fmla="*/ 4 h 224"/>
                <a:gd name="T92" fmla="*/ 27 w 199"/>
                <a:gd name="T93" fmla="*/ 2 h 224"/>
                <a:gd name="T94" fmla="*/ 47 w 199"/>
                <a:gd name="T95" fmla="*/ 2 h 224"/>
                <a:gd name="T96" fmla="*/ 84 w 199"/>
                <a:gd name="T97" fmla="*/ 0 h 2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99" h="224">
                  <a:moveTo>
                    <a:pt x="84" y="0"/>
                  </a:moveTo>
                  <a:lnTo>
                    <a:pt x="87" y="2"/>
                  </a:lnTo>
                  <a:lnTo>
                    <a:pt x="154" y="45"/>
                  </a:lnTo>
                  <a:lnTo>
                    <a:pt x="155" y="57"/>
                  </a:lnTo>
                  <a:lnTo>
                    <a:pt x="181" y="78"/>
                  </a:lnTo>
                  <a:lnTo>
                    <a:pt x="172" y="103"/>
                  </a:lnTo>
                  <a:lnTo>
                    <a:pt x="173" y="115"/>
                  </a:lnTo>
                  <a:lnTo>
                    <a:pt x="184" y="123"/>
                  </a:lnTo>
                  <a:lnTo>
                    <a:pt x="185" y="128"/>
                  </a:lnTo>
                  <a:lnTo>
                    <a:pt x="180" y="141"/>
                  </a:lnTo>
                  <a:lnTo>
                    <a:pt x="181" y="147"/>
                  </a:lnTo>
                  <a:lnTo>
                    <a:pt x="179" y="157"/>
                  </a:lnTo>
                  <a:lnTo>
                    <a:pt x="185" y="170"/>
                  </a:lnTo>
                  <a:lnTo>
                    <a:pt x="192" y="190"/>
                  </a:lnTo>
                  <a:lnTo>
                    <a:pt x="199" y="195"/>
                  </a:lnTo>
                  <a:lnTo>
                    <a:pt x="184" y="207"/>
                  </a:lnTo>
                  <a:lnTo>
                    <a:pt x="164" y="215"/>
                  </a:lnTo>
                  <a:lnTo>
                    <a:pt x="153" y="215"/>
                  </a:lnTo>
                  <a:lnTo>
                    <a:pt x="146" y="221"/>
                  </a:lnTo>
                  <a:lnTo>
                    <a:pt x="133" y="221"/>
                  </a:lnTo>
                  <a:lnTo>
                    <a:pt x="128" y="224"/>
                  </a:lnTo>
                  <a:lnTo>
                    <a:pt x="107" y="218"/>
                  </a:lnTo>
                  <a:lnTo>
                    <a:pt x="93" y="220"/>
                  </a:lnTo>
                  <a:lnTo>
                    <a:pt x="89" y="192"/>
                  </a:lnTo>
                  <a:lnTo>
                    <a:pt x="82" y="182"/>
                  </a:lnTo>
                  <a:lnTo>
                    <a:pt x="79" y="176"/>
                  </a:lnTo>
                  <a:lnTo>
                    <a:pt x="61" y="172"/>
                  </a:lnTo>
                  <a:lnTo>
                    <a:pt x="51" y="166"/>
                  </a:lnTo>
                  <a:lnTo>
                    <a:pt x="39" y="163"/>
                  </a:lnTo>
                  <a:lnTo>
                    <a:pt x="32" y="159"/>
                  </a:lnTo>
                  <a:lnTo>
                    <a:pt x="25" y="154"/>
                  </a:lnTo>
                  <a:lnTo>
                    <a:pt x="15" y="127"/>
                  </a:lnTo>
                  <a:lnTo>
                    <a:pt x="5" y="116"/>
                  </a:lnTo>
                  <a:lnTo>
                    <a:pt x="1" y="104"/>
                  </a:lnTo>
                  <a:lnTo>
                    <a:pt x="3" y="93"/>
                  </a:lnTo>
                  <a:lnTo>
                    <a:pt x="0" y="74"/>
                  </a:lnTo>
                  <a:lnTo>
                    <a:pt x="7" y="73"/>
                  </a:lnTo>
                  <a:lnTo>
                    <a:pt x="14" y="65"/>
                  </a:lnTo>
                  <a:lnTo>
                    <a:pt x="22" y="54"/>
                  </a:lnTo>
                  <a:lnTo>
                    <a:pt x="26" y="50"/>
                  </a:lnTo>
                  <a:lnTo>
                    <a:pt x="26" y="43"/>
                  </a:lnTo>
                  <a:lnTo>
                    <a:pt x="22" y="39"/>
                  </a:lnTo>
                  <a:lnTo>
                    <a:pt x="21" y="31"/>
                  </a:lnTo>
                  <a:lnTo>
                    <a:pt x="26" y="28"/>
                  </a:lnTo>
                  <a:lnTo>
                    <a:pt x="28" y="16"/>
                  </a:lnTo>
                  <a:lnTo>
                    <a:pt x="20" y="4"/>
                  </a:lnTo>
                  <a:lnTo>
                    <a:pt x="27" y="2"/>
                  </a:lnTo>
                  <a:lnTo>
                    <a:pt x="47" y="2"/>
                  </a:lnTo>
                  <a:lnTo>
                    <a:pt x="84"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35" name="Freeform 134"/>
            <p:cNvSpPr>
              <a:spLocks/>
            </p:cNvSpPr>
            <p:nvPr/>
          </p:nvSpPr>
          <p:spPr bwMode="auto">
            <a:xfrm>
              <a:off x="5826562" y="4110662"/>
              <a:ext cx="165314" cy="183284"/>
            </a:xfrm>
            <a:custGeom>
              <a:avLst/>
              <a:gdLst>
                <a:gd name="T0" fmla="*/ 42 w 100"/>
                <a:gd name="T1" fmla="*/ 110 h 118"/>
                <a:gd name="T2" fmla="*/ 22 w 100"/>
                <a:gd name="T3" fmla="*/ 110 h 118"/>
                <a:gd name="T4" fmla="*/ 15 w 100"/>
                <a:gd name="T5" fmla="*/ 112 h 118"/>
                <a:gd name="T6" fmla="*/ 4 w 100"/>
                <a:gd name="T7" fmla="*/ 118 h 118"/>
                <a:gd name="T8" fmla="*/ 0 w 100"/>
                <a:gd name="T9" fmla="*/ 116 h 118"/>
                <a:gd name="T10" fmla="*/ 0 w 100"/>
                <a:gd name="T11" fmla="*/ 101 h 118"/>
                <a:gd name="T12" fmla="*/ 4 w 100"/>
                <a:gd name="T13" fmla="*/ 93 h 118"/>
                <a:gd name="T14" fmla="*/ 5 w 100"/>
                <a:gd name="T15" fmla="*/ 76 h 118"/>
                <a:gd name="T16" fmla="*/ 9 w 100"/>
                <a:gd name="T17" fmla="*/ 66 h 118"/>
                <a:gd name="T18" fmla="*/ 16 w 100"/>
                <a:gd name="T19" fmla="*/ 56 h 118"/>
                <a:gd name="T20" fmla="*/ 23 w 100"/>
                <a:gd name="T21" fmla="*/ 50 h 118"/>
                <a:gd name="T22" fmla="*/ 29 w 100"/>
                <a:gd name="T23" fmla="*/ 43 h 118"/>
                <a:gd name="T24" fmla="*/ 22 w 100"/>
                <a:gd name="T25" fmla="*/ 40 h 118"/>
                <a:gd name="T26" fmla="*/ 23 w 100"/>
                <a:gd name="T27" fmla="*/ 16 h 118"/>
                <a:gd name="T28" fmla="*/ 30 w 100"/>
                <a:gd name="T29" fmla="*/ 10 h 118"/>
                <a:gd name="T30" fmla="*/ 42 w 100"/>
                <a:gd name="T31" fmla="*/ 14 h 118"/>
                <a:gd name="T32" fmla="*/ 57 w 100"/>
                <a:gd name="T33" fmla="*/ 10 h 118"/>
                <a:gd name="T34" fmla="*/ 69 w 100"/>
                <a:gd name="T35" fmla="*/ 10 h 118"/>
                <a:gd name="T36" fmla="*/ 81 w 100"/>
                <a:gd name="T37" fmla="*/ 0 h 118"/>
                <a:gd name="T38" fmla="*/ 90 w 100"/>
                <a:gd name="T39" fmla="*/ 15 h 118"/>
                <a:gd name="T40" fmla="*/ 92 w 100"/>
                <a:gd name="T41" fmla="*/ 25 h 118"/>
                <a:gd name="T42" fmla="*/ 100 w 100"/>
                <a:gd name="T43" fmla="*/ 49 h 118"/>
                <a:gd name="T44" fmla="*/ 93 w 100"/>
                <a:gd name="T45" fmla="*/ 64 h 118"/>
                <a:gd name="T46" fmla="*/ 84 w 100"/>
                <a:gd name="T47" fmla="*/ 78 h 118"/>
                <a:gd name="T48" fmla="*/ 79 w 100"/>
                <a:gd name="T49" fmla="*/ 86 h 118"/>
                <a:gd name="T50" fmla="*/ 79 w 100"/>
                <a:gd name="T51" fmla="*/ 108 h 118"/>
                <a:gd name="T52" fmla="*/ 42 w 100"/>
                <a:gd name="T53" fmla="*/ 110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00" h="118">
                  <a:moveTo>
                    <a:pt x="42" y="110"/>
                  </a:moveTo>
                  <a:lnTo>
                    <a:pt x="22" y="110"/>
                  </a:lnTo>
                  <a:lnTo>
                    <a:pt x="15" y="112"/>
                  </a:lnTo>
                  <a:lnTo>
                    <a:pt x="4" y="118"/>
                  </a:lnTo>
                  <a:lnTo>
                    <a:pt x="0" y="116"/>
                  </a:lnTo>
                  <a:lnTo>
                    <a:pt x="0" y="101"/>
                  </a:lnTo>
                  <a:lnTo>
                    <a:pt x="4" y="93"/>
                  </a:lnTo>
                  <a:lnTo>
                    <a:pt x="5" y="76"/>
                  </a:lnTo>
                  <a:lnTo>
                    <a:pt x="9" y="66"/>
                  </a:lnTo>
                  <a:lnTo>
                    <a:pt x="16" y="56"/>
                  </a:lnTo>
                  <a:lnTo>
                    <a:pt x="23" y="50"/>
                  </a:lnTo>
                  <a:lnTo>
                    <a:pt x="29" y="43"/>
                  </a:lnTo>
                  <a:lnTo>
                    <a:pt x="22" y="40"/>
                  </a:lnTo>
                  <a:lnTo>
                    <a:pt x="23" y="16"/>
                  </a:lnTo>
                  <a:lnTo>
                    <a:pt x="30" y="10"/>
                  </a:lnTo>
                  <a:lnTo>
                    <a:pt x="42" y="14"/>
                  </a:lnTo>
                  <a:lnTo>
                    <a:pt x="57" y="10"/>
                  </a:lnTo>
                  <a:lnTo>
                    <a:pt x="69" y="10"/>
                  </a:lnTo>
                  <a:lnTo>
                    <a:pt x="81" y="0"/>
                  </a:lnTo>
                  <a:lnTo>
                    <a:pt x="90" y="15"/>
                  </a:lnTo>
                  <a:lnTo>
                    <a:pt x="92" y="25"/>
                  </a:lnTo>
                  <a:lnTo>
                    <a:pt x="100" y="49"/>
                  </a:lnTo>
                  <a:lnTo>
                    <a:pt x="93" y="64"/>
                  </a:lnTo>
                  <a:lnTo>
                    <a:pt x="84" y="78"/>
                  </a:lnTo>
                  <a:lnTo>
                    <a:pt x="79" y="86"/>
                  </a:lnTo>
                  <a:lnTo>
                    <a:pt x="79" y="108"/>
                  </a:lnTo>
                  <a:lnTo>
                    <a:pt x="42" y="11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36" name="Freeform 135"/>
            <p:cNvSpPr>
              <a:spLocks/>
            </p:cNvSpPr>
            <p:nvPr/>
          </p:nvSpPr>
          <p:spPr bwMode="auto">
            <a:xfrm>
              <a:off x="5517423" y="2568275"/>
              <a:ext cx="476106" cy="251628"/>
            </a:xfrm>
            <a:custGeom>
              <a:avLst/>
              <a:gdLst>
                <a:gd name="T0" fmla="*/ 149 w 288"/>
                <a:gd name="T1" fmla="*/ 6 h 162"/>
                <a:gd name="T2" fmla="*/ 157 w 288"/>
                <a:gd name="T3" fmla="*/ 2 h 162"/>
                <a:gd name="T4" fmla="*/ 186 w 288"/>
                <a:gd name="T5" fmla="*/ 11 h 162"/>
                <a:gd name="T6" fmla="*/ 185 w 288"/>
                <a:gd name="T7" fmla="*/ 22 h 162"/>
                <a:gd name="T8" fmla="*/ 205 w 288"/>
                <a:gd name="T9" fmla="*/ 31 h 162"/>
                <a:gd name="T10" fmla="*/ 227 w 288"/>
                <a:gd name="T11" fmla="*/ 42 h 162"/>
                <a:gd name="T12" fmla="*/ 251 w 288"/>
                <a:gd name="T13" fmla="*/ 49 h 162"/>
                <a:gd name="T14" fmla="*/ 285 w 288"/>
                <a:gd name="T15" fmla="*/ 55 h 162"/>
                <a:gd name="T16" fmla="*/ 282 w 288"/>
                <a:gd name="T17" fmla="*/ 72 h 162"/>
                <a:gd name="T18" fmla="*/ 287 w 288"/>
                <a:gd name="T19" fmla="*/ 89 h 162"/>
                <a:gd name="T20" fmla="*/ 264 w 288"/>
                <a:gd name="T21" fmla="*/ 97 h 162"/>
                <a:gd name="T22" fmla="*/ 253 w 288"/>
                <a:gd name="T23" fmla="*/ 107 h 162"/>
                <a:gd name="T24" fmla="*/ 228 w 288"/>
                <a:gd name="T25" fmla="*/ 115 h 162"/>
                <a:gd name="T26" fmla="*/ 218 w 288"/>
                <a:gd name="T27" fmla="*/ 135 h 162"/>
                <a:gd name="T28" fmla="*/ 244 w 288"/>
                <a:gd name="T29" fmla="*/ 139 h 162"/>
                <a:gd name="T30" fmla="*/ 224 w 288"/>
                <a:gd name="T31" fmla="*/ 150 h 162"/>
                <a:gd name="T32" fmla="*/ 194 w 288"/>
                <a:gd name="T33" fmla="*/ 158 h 162"/>
                <a:gd name="T34" fmla="*/ 177 w 288"/>
                <a:gd name="T35" fmla="*/ 142 h 162"/>
                <a:gd name="T36" fmla="*/ 194 w 288"/>
                <a:gd name="T37" fmla="*/ 131 h 162"/>
                <a:gd name="T38" fmla="*/ 162 w 288"/>
                <a:gd name="T39" fmla="*/ 121 h 162"/>
                <a:gd name="T40" fmla="*/ 145 w 288"/>
                <a:gd name="T41" fmla="*/ 116 h 162"/>
                <a:gd name="T42" fmla="*/ 130 w 288"/>
                <a:gd name="T43" fmla="*/ 143 h 162"/>
                <a:gd name="T44" fmla="*/ 115 w 288"/>
                <a:gd name="T45" fmla="*/ 142 h 162"/>
                <a:gd name="T46" fmla="*/ 111 w 288"/>
                <a:gd name="T47" fmla="*/ 137 h 162"/>
                <a:gd name="T48" fmla="*/ 117 w 288"/>
                <a:gd name="T49" fmla="*/ 123 h 162"/>
                <a:gd name="T50" fmla="*/ 118 w 288"/>
                <a:gd name="T51" fmla="*/ 118 h 162"/>
                <a:gd name="T52" fmla="*/ 130 w 288"/>
                <a:gd name="T53" fmla="*/ 121 h 162"/>
                <a:gd name="T54" fmla="*/ 131 w 288"/>
                <a:gd name="T55" fmla="*/ 118 h 162"/>
                <a:gd name="T56" fmla="*/ 125 w 288"/>
                <a:gd name="T57" fmla="*/ 109 h 162"/>
                <a:gd name="T58" fmla="*/ 115 w 288"/>
                <a:gd name="T59" fmla="*/ 98 h 162"/>
                <a:gd name="T60" fmla="*/ 107 w 288"/>
                <a:gd name="T61" fmla="*/ 85 h 162"/>
                <a:gd name="T62" fmla="*/ 87 w 288"/>
                <a:gd name="T63" fmla="*/ 78 h 162"/>
                <a:gd name="T64" fmla="*/ 74 w 288"/>
                <a:gd name="T65" fmla="*/ 83 h 162"/>
                <a:gd name="T66" fmla="*/ 63 w 288"/>
                <a:gd name="T67" fmla="*/ 88 h 162"/>
                <a:gd name="T68" fmla="*/ 46 w 288"/>
                <a:gd name="T69" fmla="*/ 93 h 162"/>
                <a:gd name="T70" fmla="*/ 28 w 288"/>
                <a:gd name="T71" fmla="*/ 88 h 162"/>
                <a:gd name="T72" fmla="*/ 11 w 288"/>
                <a:gd name="T73" fmla="*/ 90 h 162"/>
                <a:gd name="T74" fmla="*/ 0 w 288"/>
                <a:gd name="T75" fmla="*/ 79 h 162"/>
                <a:gd name="T76" fmla="*/ 6 w 288"/>
                <a:gd name="T77" fmla="*/ 66 h 162"/>
                <a:gd name="T78" fmla="*/ 4 w 288"/>
                <a:gd name="T79" fmla="*/ 58 h 162"/>
                <a:gd name="T80" fmla="*/ 24 w 288"/>
                <a:gd name="T81" fmla="*/ 39 h 162"/>
                <a:gd name="T82" fmla="*/ 15 w 288"/>
                <a:gd name="T83" fmla="*/ 15 h 162"/>
                <a:gd name="T84" fmla="*/ 30 w 288"/>
                <a:gd name="T85" fmla="*/ 9 h 162"/>
                <a:gd name="T86" fmla="*/ 58 w 288"/>
                <a:gd name="T87" fmla="*/ 10 h 162"/>
                <a:gd name="T88" fmla="*/ 89 w 288"/>
                <a:gd name="T89" fmla="*/ 15 h 162"/>
                <a:gd name="T90" fmla="*/ 101 w 288"/>
                <a:gd name="T91" fmla="*/ 15 h 162"/>
                <a:gd name="T92" fmla="*/ 120 w 288"/>
                <a:gd name="T93" fmla="*/ 19 h 162"/>
                <a:gd name="T94" fmla="*/ 126 w 288"/>
                <a:gd name="T95" fmla="*/ 10 h 162"/>
                <a:gd name="T96" fmla="*/ 143 w 288"/>
                <a:gd name="T97" fmla="*/ 5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88" h="162">
                  <a:moveTo>
                    <a:pt x="143" y="5"/>
                  </a:moveTo>
                  <a:lnTo>
                    <a:pt x="149" y="6"/>
                  </a:lnTo>
                  <a:lnTo>
                    <a:pt x="152" y="1"/>
                  </a:lnTo>
                  <a:lnTo>
                    <a:pt x="157" y="2"/>
                  </a:lnTo>
                  <a:lnTo>
                    <a:pt x="173" y="0"/>
                  </a:lnTo>
                  <a:lnTo>
                    <a:pt x="186" y="11"/>
                  </a:lnTo>
                  <a:lnTo>
                    <a:pt x="182" y="15"/>
                  </a:lnTo>
                  <a:lnTo>
                    <a:pt x="185" y="22"/>
                  </a:lnTo>
                  <a:lnTo>
                    <a:pt x="198" y="23"/>
                  </a:lnTo>
                  <a:lnTo>
                    <a:pt x="205" y="31"/>
                  </a:lnTo>
                  <a:lnTo>
                    <a:pt x="206" y="35"/>
                  </a:lnTo>
                  <a:lnTo>
                    <a:pt x="227" y="42"/>
                  </a:lnTo>
                  <a:lnTo>
                    <a:pt x="239" y="39"/>
                  </a:lnTo>
                  <a:lnTo>
                    <a:pt x="251" y="49"/>
                  </a:lnTo>
                  <a:lnTo>
                    <a:pt x="260" y="49"/>
                  </a:lnTo>
                  <a:lnTo>
                    <a:pt x="285" y="55"/>
                  </a:lnTo>
                  <a:lnTo>
                    <a:pt x="286" y="61"/>
                  </a:lnTo>
                  <a:lnTo>
                    <a:pt x="282" y="72"/>
                  </a:lnTo>
                  <a:lnTo>
                    <a:pt x="288" y="83"/>
                  </a:lnTo>
                  <a:lnTo>
                    <a:pt x="287" y="89"/>
                  </a:lnTo>
                  <a:lnTo>
                    <a:pt x="271" y="91"/>
                  </a:lnTo>
                  <a:lnTo>
                    <a:pt x="264" y="97"/>
                  </a:lnTo>
                  <a:lnTo>
                    <a:pt x="265" y="106"/>
                  </a:lnTo>
                  <a:lnTo>
                    <a:pt x="253" y="107"/>
                  </a:lnTo>
                  <a:lnTo>
                    <a:pt x="243" y="114"/>
                  </a:lnTo>
                  <a:lnTo>
                    <a:pt x="228" y="115"/>
                  </a:lnTo>
                  <a:lnTo>
                    <a:pt x="215" y="123"/>
                  </a:lnTo>
                  <a:lnTo>
                    <a:pt x="218" y="135"/>
                  </a:lnTo>
                  <a:lnTo>
                    <a:pt x="227" y="140"/>
                  </a:lnTo>
                  <a:lnTo>
                    <a:pt x="244" y="139"/>
                  </a:lnTo>
                  <a:lnTo>
                    <a:pt x="242" y="146"/>
                  </a:lnTo>
                  <a:lnTo>
                    <a:pt x="224" y="150"/>
                  </a:lnTo>
                  <a:lnTo>
                    <a:pt x="204" y="162"/>
                  </a:lnTo>
                  <a:lnTo>
                    <a:pt x="194" y="158"/>
                  </a:lnTo>
                  <a:lnTo>
                    <a:pt x="196" y="148"/>
                  </a:lnTo>
                  <a:lnTo>
                    <a:pt x="177" y="142"/>
                  </a:lnTo>
                  <a:lnTo>
                    <a:pt x="179" y="138"/>
                  </a:lnTo>
                  <a:lnTo>
                    <a:pt x="194" y="131"/>
                  </a:lnTo>
                  <a:lnTo>
                    <a:pt x="189" y="127"/>
                  </a:lnTo>
                  <a:lnTo>
                    <a:pt x="162" y="121"/>
                  </a:lnTo>
                  <a:lnTo>
                    <a:pt x="160" y="114"/>
                  </a:lnTo>
                  <a:lnTo>
                    <a:pt x="145" y="116"/>
                  </a:lnTo>
                  <a:lnTo>
                    <a:pt x="141" y="128"/>
                  </a:lnTo>
                  <a:lnTo>
                    <a:pt x="130" y="143"/>
                  </a:lnTo>
                  <a:lnTo>
                    <a:pt x="123" y="139"/>
                  </a:lnTo>
                  <a:lnTo>
                    <a:pt x="115" y="142"/>
                  </a:lnTo>
                  <a:lnTo>
                    <a:pt x="107" y="139"/>
                  </a:lnTo>
                  <a:lnTo>
                    <a:pt x="111" y="137"/>
                  </a:lnTo>
                  <a:lnTo>
                    <a:pt x="113" y="130"/>
                  </a:lnTo>
                  <a:lnTo>
                    <a:pt x="117" y="123"/>
                  </a:lnTo>
                  <a:lnTo>
                    <a:pt x="115" y="119"/>
                  </a:lnTo>
                  <a:lnTo>
                    <a:pt x="118" y="118"/>
                  </a:lnTo>
                  <a:lnTo>
                    <a:pt x="120" y="120"/>
                  </a:lnTo>
                  <a:lnTo>
                    <a:pt x="130" y="121"/>
                  </a:lnTo>
                  <a:lnTo>
                    <a:pt x="134" y="120"/>
                  </a:lnTo>
                  <a:lnTo>
                    <a:pt x="131" y="118"/>
                  </a:lnTo>
                  <a:lnTo>
                    <a:pt x="131" y="115"/>
                  </a:lnTo>
                  <a:lnTo>
                    <a:pt x="125" y="109"/>
                  </a:lnTo>
                  <a:lnTo>
                    <a:pt x="121" y="101"/>
                  </a:lnTo>
                  <a:lnTo>
                    <a:pt x="115" y="98"/>
                  </a:lnTo>
                  <a:lnTo>
                    <a:pt x="115" y="90"/>
                  </a:lnTo>
                  <a:lnTo>
                    <a:pt x="107" y="85"/>
                  </a:lnTo>
                  <a:lnTo>
                    <a:pt x="100" y="84"/>
                  </a:lnTo>
                  <a:lnTo>
                    <a:pt x="87" y="78"/>
                  </a:lnTo>
                  <a:lnTo>
                    <a:pt x="77" y="80"/>
                  </a:lnTo>
                  <a:lnTo>
                    <a:pt x="74" y="83"/>
                  </a:lnTo>
                  <a:lnTo>
                    <a:pt x="67" y="83"/>
                  </a:lnTo>
                  <a:lnTo>
                    <a:pt x="63" y="88"/>
                  </a:lnTo>
                  <a:lnTo>
                    <a:pt x="52" y="90"/>
                  </a:lnTo>
                  <a:lnTo>
                    <a:pt x="46" y="93"/>
                  </a:lnTo>
                  <a:lnTo>
                    <a:pt x="38" y="88"/>
                  </a:lnTo>
                  <a:lnTo>
                    <a:pt x="28" y="88"/>
                  </a:lnTo>
                  <a:lnTo>
                    <a:pt x="18" y="86"/>
                  </a:lnTo>
                  <a:lnTo>
                    <a:pt x="11" y="90"/>
                  </a:lnTo>
                  <a:lnTo>
                    <a:pt x="9" y="84"/>
                  </a:lnTo>
                  <a:lnTo>
                    <a:pt x="0" y="79"/>
                  </a:lnTo>
                  <a:lnTo>
                    <a:pt x="2" y="71"/>
                  </a:lnTo>
                  <a:lnTo>
                    <a:pt x="6" y="66"/>
                  </a:lnTo>
                  <a:lnTo>
                    <a:pt x="9" y="67"/>
                  </a:lnTo>
                  <a:lnTo>
                    <a:pt x="4" y="58"/>
                  </a:lnTo>
                  <a:lnTo>
                    <a:pt x="17" y="41"/>
                  </a:lnTo>
                  <a:lnTo>
                    <a:pt x="24" y="39"/>
                  </a:lnTo>
                  <a:lnTo>
                    <a:pt x="25" y="33"/>
                  </a:lnTo>
                  <a:lnTo>
                    <a:pt x="15" y="15"/>
                  </a:lnTo>
                  <a:lnTo>
                    <a:pt x="22" y="14"/>
                  </a:lnTo>
                  <a:lnTo>
                    <a:pt x="30" y="9"/>
                  </a:lnTo>
                  <a:lnTo>
                    <a:pt x="42" y="8"/>
                  </a:lnTo>
                  <a:lnTo>
                    <a:pt x="58" y="10"/>
                  </a:lnTo>
                  <a:lnTo>
                    <a:pt x="77" y="15"/>
                  </a:lnTo>
                  <a:lnTo>
                    <a:pt x="89" y="15"/>
                  </a:lnTo>
                  <a:lnTo>
                    <a:pt x="95" y="18"/>
                  </a:lnTo>
                  <a:lnTo>
                    <a:pt x="101" y="15"/>
                  </a:lnTo>
                  <a:lnTo>
                    <a:pt x="106" y="19"/>
                  </a:lnTo>
                  <a:lnTo>
                    <a:pt x="120" y="19"/>
                  </a:lnTo>
                  <a:lnTo>
                    <a:pt x="126" y="20"/>
                  </a:lnTo>
                  <a:lnTo>
                    <a:pt x="126" y="10"/>
                  </a:lnTo>
                  <a:lnTo>
                    <a:pt x="130" y="6"/>
                  </a:lnTo>
                  <a:lnTo>
                    <a:pt x="143" y="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37" name="Freeform 216"/>
            <p:cNvSpPr>
              <a:spLocks/>
            </p:cNvSpPr>
            <p:nvPr/>
          </p:nvSpPr>
          <p:spPr bwMode="auto">
            <a:xfrm>
              <a:off x="6208437" y="3635365"/>
              <a:ext cx="312444" cy="206584"/>
            </a:xfrm>
            <a:custGeom>
              <a:avLst/>
              <a:gdLst>
                <a:gd name="T0" fmla="*/ 189 w 189"/>
                <a:gd name="T1" fmla="*/ 49 h 133"/>
                <a:gd name="T2" fmla="*/ 177 w 189"/>
                <a:gd name="T3" fmla="*/ 54 h 133"/>
                <a:gd name="T4" fmla="*/ 174 w 189"/>
                <a:gd name="T5" fmla="*/ 63 h 133"/>
                <a:gd name="T6" fmla="*/ 174 w 189"/>
                <a:gd name="T7" fmla="*/ 70 h 133"/>
                <a:gd name="T8" fmla="*/ 156 w 189"/>
                <a:gd name="T9" fmla="*/ 79 h 133"/>
                <a:gd name="T10" fmla="*/ 128 w 189"/>
                <a:gd name="T11" fmla="*/ 89 h 133"/>
                <a:gd name="T12" fmla="*/ 112 w 189"/>
                <a:gd name="T13" fmla="*/ 103 h 133"/>
                <a:gd name="T14" fmla="*/ 104 w 189"/>
                <a:gd name="T15" fmla="*/ 105 h 133"/>
                <a:gd name="T16" fmla="*/ 99 w 189"/>
                <a:gd name="T17" fmla="*/ 103 h 133"/>
                <a:gd name="T18" fmla="*/ 89 w 189"/>
                <a:gd name="T19" fmla="*/ 112 h 133"/>
                <a:gd name="T20" fmla="*/ 77 w 189"/>
                <a:gd name="T21" fmla="*/ 116 h 133"/>
                <a:gd name="T22" fmla="*/ 62 w 189"/>
                <a:gd name="T23" fmla="*/ 117 h 133"/>
                <a:gd name="T24" fmla="*/ 57 w 189"/>
                <a:gd name="T25" fmla="*/ 118 h 133"/>
                <a:gd name="T26" fmla="*/ 53 w 189"/>
                <a:gd name="T27" fmla="*/ 124 h 133"/>
                <a:gd name="T28" fmla="*/ 49 w 189"/>
                <a:gd name="T29" fmla="*/ 125 h 133"/>
                <a:gd name="T30" fmla="*/ 46 w 189"/>
                <a:gd name="T31" fmla="*/ 131 h 133"/>
                <a:gd name="T32" fmla="*/ 37 w 189"/>
                <a:gd name="T33" fmla="*/ 130 h 133"/>
                <a:gd name="T34" fmla="*/ 32 w 189"/>
                <a:gd name="T35" fmla="*/ 133 h 133"/>
                <a:gd name="T36" fmla="*/ 19 w 189"/>
                <a:gd name="T37" fmla="*/ 132 h 133"/>
                <a:gd name="T38" fmla="*/ 14 w 189"/>
                <a:gd name="T39" fmla="*/ 120 h 133"/>
                <a:gd name="T40" fmla="*/ 14 w 189"/>
                <a:gd name="T41" fmla="*/ 108 h 133"/>
                <a:gd name="T42" fmla="*/ 10 w 189"/>
                <a:gd name="T43" fmla="*/ 102 h 133"/>
                <a:gd name="T44" fmla="*/ 6 w 189"/>
                <a:gd name="T45" fmla="*/ 87 h 133"/>
                <a:gd name="T46" fmla="*/ 0 w 189"/>
                <a:gd name="T47" fmla="*/ 78 h 133"/>
                <a:gd name="T48" fmla="*/ 4 w 189"/>
                <a:gd name="T49" fmla="*/ 77 h 133"/>
                <a:gd name="T50" fmla="*/ 2 w 189"/>
                <a:gd name="T51" fmla="*/ 68 h 133"/>
                <a:gd name="T52" fmla="*/ 4 w 189"/>
                <a:gd name="T53" fmla="*/ 64 h 133"/>
                <a:gd name="T54" fmla="*/ 2 w 189"/>
                <a:gd name="T55" fmla="*/ 55 h 133"/>
                <a:gd name="T56" fmla="*/ 10 w 189"/>
                <a:gd name="T57" fmla="*/ 48 h 133"/>
                <a:gd name="T58" fmla="*/ 8 w 189"/>
                <a:gd name="T59" fmla="*/ 39 h 133"/>
                <a:gd name="T60" fmla="*/ 12 w 189"/>
                <a:gd name="T61" fmla="*/ 29 h 133"/>
                <a:gd name="T62" fmla="*/ 20 w 189"/>
                <a:gd name="T63" fmla="*/ 35 h 133"/>
                <a:gd name="T64" fmla="*/ 24 w 189"/>
                <a:gd name="T65" fmla="*/ 33 h 133"/>
                <a:gd name="T66" fmla="*/ 45 w 189"/>
                <a:gd name="T67" fmla="*/ 32 h 133"/>
                <a:gd name="T68" fmla="*/ 49 w 189"/>
                <a:gd name="T69" fmla="*/ 34 h 133"/>
                <a:gd name="T70" fmla="*/ 66 w 189"/>
                <a:gd name="T71" fmla="*/ 36 h 133"/>
                <a:gd name="T72" fmla="*/ 73 w 189"/>
                <a:gd name="T73" fmla="*/ 35 h 133"/>
                <a:gd name="T74" fmla="*/ 78 w 189"/>
                <a:gd name="T75" fmla="*/ 42 h 133"/>
                <a:gd name="T76" fmla="*/ 86 w 189"/>
                <a:gd name="T77" fmla="*/ 39 h 133"/>
                <a:gd name="T78" fmla="*/ 98 w 189"/>
                <a:gd name="T79" fmla="*/ 17 h 133"/>
                <a:gd name="T80" fmla="*/ 114 w 189"/>
                <a:gd name="T81" fmla="*/ 8 h 133"/>
                <a:gd name="T82" fmla="*/ 166 w 189"/>
                <a:gd name="T83" fmla="*/ 0 h 133"/>
                <a:gd name="T84" fmla="*/ 182 w 189"/>
                <a:gd name="T85" fmla="*/ 34 h 133"/>
                <a:gd name="T86" fmla="*/ 189 w 189"/>
                <a:gd name="T87" fmla="*/ 49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89" h="133">
                  <a:moveTo>
                    <a:pt x="189" y="49"/>
                  </a:moveTo>
                  <a:lnTo>
                    <a:pt x="177" y="54"/>
                  </a:lnTo>
                  <a:lnTo>
                    <a:pt x="174" y="63"/>
                  </a:lnTo>
                  <a:lnTo>
                    <a:pt x="174" y="70"/>
                  </a:lnTo>
                  <a:lnTo>
                    <a:pt x="156" y="79"/>
                  </a:lnTo>
                  <a:lnTo>
                    <a:pt x="128" y="89"/>
                  </a:lnTo>
                  <a:lnTo>
                    <a:pt x="112" y="103"/>
                  </a:lnTo>
                  <a:lnTo>
                    <a:pt x="104" y="105"/>
                  </a:lnTo>
                  <a:lnTo>
                    <a:pt x="99" y="103"/>
                  </a:lnTo>
                  <a:lnTo>
                    <a:pt x="89" y="112"/>
                  </a:lnTo>
                  <a:lnTo>
                    <a:pt x="77" y="116"/>
                  </a:lnTo>
                  <a:lnTo>
                    <a:pt x="62" y="117"/>
                  </a:lnTo>
                  <a:lnTo>
                    <a:pt x="57" y="118"/>
                  </a:lnTo>
                  <a:lnTo>
                    <a:pt x="53" y="124"/>
                  </a:lnTo>
                  <a:lnTo>
                    <a:pt x="49" y="125"/>
                  </a:lnTo>
                  <a:lnTo>
                    <a:pt x="46" y="131"/>
                  </a:lnTo>
                  <a:lnTo>
                    <a:pt x="37" y="130"/>
                  </a:lnTo>
                  <a:lnTo>
                    <a:pt x="32" y="133"/>
                  </a:lnTo>
                  <a:lnTo>
                    <a:pt x="19" y="132"/>
                  </a:lnTo>
                  <a:lnTo>
                    <a:pt x="14" y="120"/>
                  </a:lnTo>
                  <a:lnTo>
                    <a:pt x="14" y="108"/>
                  </a:lnTo>
                  <a:lnTo>
                    <a:pt x="10" y="102"/>
                  </a:lnTo>
                  <a:lnTo>
                    <a:pt x="6" y="87"/>
                  </a:lnTo>
                  <a:lnTo>
                    <a:pt x="0" y="78"/>
                  </a:lnTo>
                  <a:lnTo>
                    <a:pt x="4" y="77"/>
                  </a:lnTo>
                  <a:lnTo>
                    <a:pt x="2" y="68"/>
                  </a:lnTo>
                  <a:lnTo>
                    <a:pt x="4" y="64"/>
                  </a:lnTo>
                  <a:lnTo>
                    <a:pt x="2" y="55"/>
                  </a:lnTo>
                  <a:lnTo>
                    <a:pt x="10" y="48"/>
                  </a:lnTo>
                  <a:lnTo>
                    <a:pt x="8" y="39"/>
                  </a:lnTo>
                  <a:lnTo>
                    <a:pt x="12" y="29"/>
                  </a:lnTo>
                  <a:lnTo>
                    <a:pt x="20" y="35"/>
                  </a:lnTo>
                  <a:lnTo>
                    <a:pt x="24" y="33"/>
                  </a:lnTo>
                  <a:lnTo>
                    <a:pt x="45" y="32"/>
                  </a:lnTo>
                  <a:lnTo>
                    <a:pt x="49" y="34"/>
                  </a:lnTo>
                  <a:lnTo>
                    <a:pt x="66" y="36"/>
                  </a:lnTo>
                  <a:lnTo>
                    <a:pt x="73" y="35"/>
                  </a:lnTo>
                  <a:lnTo>
                    <a:pt x="78" y="42"/>
                  </a:lnTo>
                  <a:lnTo>
                    <a:pt x="86" y="39"/>
                  </a:lnTo>
                  <a:lnTo>
                    <a:pt x="98" y="17"/>
                  </a:lnTo>
                  <a:lnTo>
                    <a:pt x="114" y="8"/>
                  </a:lnTo>
                  <a:lnTo>
                    <a:pt x="166" y="0"/>
                  </a:lnTo>
                  <a:lnTo>
                    <a:pt x="182" y="34"/>
                  </a:lnTo>
                  <a:lnTo>
                    <a:pt x="189" y="4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38" name="Freeform 217"/>
            <p:cNvSpPr>
              <a:spLocks/>
            </p:cNvSpPr>
            <p:nvPr/>
          </p:nvSpPr>
          <p:spPr bwMode="auto">
            <a:xfrm>
              <a:off x="5405010" y="4960296"/>
              <a:ext cx="487678" cy="410061"/>
            </a:xfrm>
            <a:custGeom>
              <a:avLst/>
              <a:gdLst>
                <a:gd name="T0" fmla="*/ 264 w 295"/>
                <a:gd name="T1" fmla="*/ 152 h 264"/>
                <a:gd name="T2" fmla="*/ 250 w 295"/>
                <a:gd name="T3" fmla="*/ 173 h 264"/>
                <a:gd name="T4" fmla="*/ 217 w 295"/>
                <a:gd name="T5" fmla="*/ 210 h 264"/>
                <a:gd name="T6" fmla="*/ 190 w 295"/>
                <a:gd name="T7" fmla="*/ 232 h 264"/>
                <a:gd name="T8" fmla="*/ 162 w 295"/>
                <a:gd name="T9" fmla="*/ 241 h 264"/>
                <a:gd name="T10" fmla="*/ 149 w 295"/>
                <a:gd name="T11" fmla="*/ 243 h 264"/>
                <a:gd name="T12" fmla="*/ 121 w 295"/>
                <a:gd name="T13" fmla="*/ 243 h 264"/>
                <a:gd name="T14" fmla="*/ 104 w 295"/>
                <a:gd name="T15" fmla="*/ 245 h 264"/>
                <a:gd name="T16" fmla="*/ 70 w 295"/>
                <a:gd name="T17" fmla="*/ 256 h 264"/>
                <a:gd name="T18" fmla="*/ 51 w 295"/>
                <a:gd name="T19" fmla="*/ 264 h 264"/>
                <a:gd name="T20" fmla="*/ 38 w 295"/>
                <a:gd name="T21" fmla="*/ 257 h 264"/>
                <a:gd name="T22" fmla="*/ 30 w 295"/>
                <a:gd name="T23" fmla="*/ 250 h 264"/>
                <a:gd name="T24" fmla="*/ 29 w 295"/>
                <a:gd name="T25" fmla="*/ 232 h 264"/>
                <a:gd name="T26" fmla="*/ 30 w 295"/>
                <a:gd name="T27" fmla="*/ 215 h 264"/>
                <a:gd name="T28" fmla="*/ 20 w 295"/>
                <a:gd name="T29" fmla="*/ 180 h 264"/>
                <a:gd name="T30" fmla="*/ 12 w 295"/>
                <a:gd name="T31" fmla="*/ 162 h 264"/>
                <a:gd name="T32" fmla="*/ 9 w 295"/>
                <a:gd name="T33" fmla="*/ 125 h 264"/>
                <a:gd name="T34" fmla="*/ 19 w 295"/>
                <a:gd name="T35" fmla="*/ 139 h 264"/>
                <a:gd name="T36" fmla="*/ 38 w 295"/>
                <a:gd name="T37" fmla="*/ 145 h 264"/>
                <a:gd name="T38" fmla="*/ 63 w 295"/>
                <a:gd name="T39" fmla="*/ 133 h 264"/>
                <a:gd name="T40" fmla="*/ 71 w 295"/>
                <a:gd name="T41" fmla="*/ 59 h 264"/>
                <a:gd name="T42" fmla="*/ 79 w 295"/>
                <a:gd name="T43" fmla="*/ 91 h 264"/>
                <a:gd name="T44" fmla="*/ 95 w 295"/>
                <a:gd name="T45" fmla="*/ 97 h 264"/>
                <a:gd name="T46" fmla="*/ 113 w 295"/>
                <a:gd name="T47" fmla="*/ 81 h 264"/>
                <a:gd name="T48" fmla="*/ 127 w 295"/>
                <a:gd name="T49" fmla="*/ 66 h 264"/>
                <a:gd name="T50" fmla="*/ 143 w 295"/>
                <a:gd name="T51" fmla="*/ 75 h 264"/>
                <a:gd name="T52" fmla="*/ 169 w 295"/>
                <a:gd name="T53" fmla="*/ 71 h 264"/>
                <a:gd name="T54" fmla="*/ 175 w 295"/>
                <a:gd name="T55" fmla="*/ 54 h 264"/>
                <a:gd name="T56" fmla="*/ 191 w 295"/>
                <a:gd name="T57" fmla="*/ 45 h 264"/>
                <a:gd name="T58" fmla="*/ 214 w 295"/>
                <a:gd name="T59" fmla="*/ 16 h 264"/>
                <a:gd name="T60" fmla="*/ 248 w 295"/>
                <a:gd name="T61" fmla="*/ 1 h 264"/>
                <a:gd name="T62" fmla="*/ 262 w 295"/>
                <a:gd name="T63" fmla="*/ 2 h 264"/>
                <a:gd name="T64" fmla="*/ 279 w 295"/>
                <a:gd name="T65" fmla="*/ 33 h 264"/>
                <a:gd name="T66" fmla="*/ 278 w 295"/>
                <a:gd name="T67" fmla="*/ 71 h 264"/>
                <a:gd name="T68" fmla="*/ 270 w 295"/>
                <a:gd name="T69" fmla="*/ 74 h 264"/>
                <a:gd name="T70" fmla="*/ 263 w 295"/>
                <a:gd name="T71" fmla="*/ 82 h 264"/>
                <a:gd name="T72" fmla="*/ 257 w 295"/>
                <a:gd name="T73" fmla="*/ 97 h 264"/>
                <a:gd name="T74" fmla="*/ 277 w 295"/>
                <a:gd name="T75" fmla="*/ 106 h 264"/>
                <a:gd name="T76" fmla="*/ 295 w 295"/>
                <a:gd name="T77" fmla="*/ 97 h 264"/>
                <a:gd name="T78" fmla="*/ 286 w 295"/>
                <a:gd name="T79" fmla="*/ 129 h 264"/>
                <a:gd name="T80" fmla="*/ 268 w 295"/>
                <a:gd name="T81" fmla="*/ 149 h 2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95" h="264">
                  <a:moveTo>
                    <a:pt x="268" y="149"/>
                  </a:moveTo>
                  <a:lnTo>
                    <a:pt x="264" y="152"/>
                  </a:lnTo>
                  <a:lnTo>
                    <a:pt x="256" y="163"/>
                  </a:lnTo>
                  <a:lnTo>
                    <a:pt x="250" y="173"/>
                  </a:lnTo>
                  <a:lnTo>
                    <a:pt x="239" y="188"/>
                  </a:lnTo>
                  <a:lnTo>
                    <a:pt x="217" y="210"/>
                  </a:lnTo>
                  <a:lnTo>
                    <a:pt x="204" y="222"/>
                  </a:lnTo>
                  <a:lnTo>
                    <a:pt x="190" y="232"/>
                  </a:lnTo>
                  <a:lnTo>
                    <a:pt x="171" y="240"/>
                  </a:lnTo>
                  <a:lnTo>
                    <a:pt x="162" y="241"/>
                  </a:lnTo>
                  <a:lnTo>
                    <a:pt x="159" y="246"/>
                  </a:lnTo>
                  <a:lnTo>
                    <a:pt x="149" y="243"/>
                  </a:lnTo>
                  <a:lnTo>
                    <a:pt x="140" y="247"/>
                  </a:lnTo>
                  <a:lnTo>
                    <a:pt x="121" y="243"/>
                  </a:lnTo>
                  <a:lnTo>
                    <a:pt x="111" y="246"/>
                  </a:lnTo>
                  <a:lnTo>
                    <a:pt x="104" y="245"/>
                  </a:lnTo>
                  <a:lnTo>
                    <a:pt x="85" y="253"/>
                  </a:lnTo>
                  <a:lnTo>
                    <a:pt x="70" y="256"/>
                  </a:lnTo>
                  <a:lnTo>
                    <a:pt x="59" y="264"/>
                  </a:lnTo>
                  <a:lnTo>
                    <a:pt x="51" y="264"/>
                  </a:lnTo>
                  <a:lnTo>
                    <a:pt x="44" y="257"/>
                  </a:lnTo>
                  <a:lnTo>
                    <a:pt x="38" y="257"/>
                  </a:lnTo>
                  <a:lnTo>
                    <a:pt x="31" y="247"/>
                  </a:lnTo>
                  <a:lnTo>
                    <a:pt x="30" y="250"/>
                  </a:lnTo>
                  <a:lnTo>
                    <a:pt x="28" y="245"/>
                  </a:lnTo>
                  <a:lnTo>
                    <a:pt x="29" y="232"/>
                  </a:lnTo>
                  <a:lnTo>
                    <a:pt x="24" y="219"/>
                  </a:lnTo>
                  <a:lnTo>
                    <a:pt x="30" y="215"/>
                  </a:lnTo>
                  <a:lnTo>
                    <a:pt x="30" y="199"/>
                  </a:lnTo>
                  <a:lnTo>
                    <a:pt x="20" y="180"/>
                  </a:lnTo>
                  <a:lnTo>
                    <a:pt x="12" y="162"/>
                  </a:lnTo>
                  <a:lnTo>
                    <a:pt x="12" y="162"/>
                  </a:lnTo>
                  <a:lnTo>
                    <a:pt x="0" y="135"/>
                  </a:lnTo>
                  <a:lnTo>
                    <a:pt x="9" y="125"/>
                  </a:lnTo>
                  <a:lnTo>
                    <a:pt x="16" y="131"/>
                  </a:lnTo>
                  <a:lnTo>
                    <a:pt x="19" y="139"/>
                  </a:lnTo>
                  <a:lnTo>
                    <a:pt x="27" y="141"/>
                  </a:lnTo>
                  <a:lnTo>
                    <a:pt x="38" y="145"/>
                  </a:lnTo>
                  <a:lnTo>
                    <a:pt x="47" y="143"/>
                  </a:lnTo>
                  <a:lnTo>
                    <a:pt x="63" y="133"/>
                  </a:lnTo>
                  <a:lnTo>
                    <a:pt x="67" y="56"/>
                  </a:lnTo>
                  <a:lnTo>
                    <a:pt x="71" y="59"/>
                  </a:lnTo>
                  <a:lnTo>
                    <a:pt x="81" y="79"/>
                  </a:lnTo>
                  <a:lnTo>
                    <a:pt x="79" y="91"/>
                  </a:lnTo>
                  <a:lnTo>
                    <a:pt x="83" y="99"/>
                  </a:lnTo>
                  <a:lnTo>
                    <a:pt x="95" y="97"/>
                  </a:lnTo>
                  <a:lnTo>
                    <a:pt x="105" y="87"/>
                  </a:lnTo>
                  <a:lnTo>
                    <a:pt x="113" y="81"/>
                  </a:lnTo>
                  <a:lnTo>
                    <a:pt x="118" y="71"/>
                  </a:lnTo>
                  <a:lnTo>
                    <a:pt x="127" y="66"/>
                  </a:lnTo>
                  <a:lnTo>
                    <a:pt x="135" y="69"/>
                  </a:lnTo>
                  <a:lnTo>
                    <a:pt x="143" y="75"/>
                  </a:lnTo>
                  <a:lnTo>
                    <a:pt x="157" y="76"/>
                  </a:lnTo>
                  <a:lnTo>
                    <a:pt x="169" y="71"/>
                  </a:lnTo>
                  <a:lnTo>
                    <a:pt x="171" y="64"/>
                  </a:lnTo>
                  <a:lnTo>
                    <a:pt x="175" y="54"/>
                  </a:lnTo>
                  <a:lnTo>
                    <a:pt x="185" y="53"/>
                  </a:lnTo>
                  <a:lnTo>
                    <a:pt x="191" y="45"/>
                  </a:lnTo>
                  <a:lnTo>
                    <a:pt x="197" y="31"/>
                  </a:lnTo>
                  <a:lnTo>
                    <a:pt x="214" y="16"/>
                  </a:lnTo>
                  <a:lnTo>
                    <a:pt x="240" y="0"/>
                  </a:lnTo>
                  <a:lnTo>
                    <a:pt x="248" y="1"/>
                  </a:lnTo>
                  <a:lnTo>
                    <a:pt x="256" y="4"/>
                  </a:lnTo>
                  <a:lnTo>
                    <a:pt x="262" y="2"/>
                  </a:lnTo>
                  <a:lnTo>
                    <a:pt x="272" y="4"/>
                  </a:lnTo>
                  <a:lnTo>
                    <a:pt x="279" y="33"/>
                  </a:lnTo>
                  <a:lnTo>
                    <a:pt x="282" y="48"/>
                  </a:lnTo>
                  <a:lnTo>
                    <a:pt x="278" y="71"/>
                  </a:lnTo>
                  <a:lnTo>
                    <a:pt x="279" y="78"/>
                  </a:lnTo>
                  <a:lnTo>
                    <a:pt x="270" y="74"/>
                  </a:lnTo>
                  <a:lnTo>
                    <a:pt x="265" y="76"/>
                  </a:lnTo>
                  <a:lnTo>
                    <a:pt x="263" y="82"/>
                  </a:lnTo>
                  <a:lnTo>
                    <a:pt x="257" y="90"/>
                  </a:lnTo>
                  <a:lnTo>
                    <a:pt x="257" y="97"/>
                  </a:lnTo>
                  <a:lnTo>
                    <a:pt x="267" y="108"/>
                  </a:lnTo>
                  <a:lnTo>
                    <a:pt x="277" y="106"/>
                  </a:lnTo>
                  <a:lnTo>
                    <a:pt x="281" y="97"/>
                  </a:lnTo>
                  <a:lnTo>
                    <a:pt x="295" y="97"/>
                  </a:lnTo>
                  <a:lnTo>
                    <a:pt x="289" y="112"/>
                  </a:lnTo>
                  <a:lnTo>
                    <a:pt x="286" y="129"/>
                  </a:lnTo>
                  <a:lnTo>
                    <a:pt x="281" y="139"/>
                  </a:lnTo>
                  <a:lnTo>
                    <a:pt x="268" y="14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39" name="Freeform 218"/>
            <p:cNvSpPr>
              <a:spLocks/>
            </p:cNvSpPr>
            <p:nvPr/>
          </p:nvSpPr>
          <p:spPr bwMode="auto">
            <a:xfrm>
              <a:off x="5714147" y="5173091"/>
              <a:ext cx="69431" cy="63684"/>
            </a:xfrm>
            <a:custGeom>
              <a:avLst/>
              <a:gdLst>
                <a:gd name="T0" fmla="*/ 36 w 42"/>
                <a:gd name="T1" fmla="*/ 6 h 41"/>
                <a:gd name="T2" fmla="*/ 29 w 42"/>
                <a:gd name="T3" fmla="*/ 0 h 41"/>
                <a:gd name="T4" fmla="*/ 20 w 42"/>
                <a:gd name="T5" fmla="*/ 4 h 41"/>
                <a:gd name="T6" fmla="*/ 10 w 42"/>
                <a:gd name="T7" fmla="*/ 12 h 41"/>
                <a:gd name="T8" fmla="*/ 0 w 42"/>
                <a:gd name="T9" fmla="*/ 25 h 41"/>
                <a:gd name="T10" fmla="*/ 12 w 42"/>
                <a:gd name="T11" fmla="*/ 41 h 41"/>
                <a:gd name="T12" fmla="*/ 18 w 42"/>
                <a:gd name="T13" fmla="*/ 39 h 41"/>
                <a:gd name="T14" fmla="*/ 22 w 42"/>
                <a:gd name="T15" fmla="*/ 32 h 41"/>
                <a:gd name="T16" fmla="*/ 32 w 42"/>
                <a:gd name="T17" fmla="*/ 29 h 41"/>
                <a:gd name="T18" fmla="*/ 36 w 42"/>
                <a:gd name="T19" fmla="*/ 22 h 41"/>
                <a:gd name="T20" fmla="*/ 42 w 42"/>
                <a:gd name="T21" fmla="*/ 12 h 41"/>
                <a:gd name="T22" fmla="*/ 36 w 42"/>
                <a:gd name="T23" fmla="*/ 6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2" h="41">
                  <a:moveTo>
                    <a:pt x="36" y="6"/>
                  </a:moveTo>
                  <a:lnTo>
                    <a:pt x="29" y="0"/>
                  </a:lnTo>
                  <a:lnTo>
                    <a:pt x="20" y="4"/>
                  </a:lnTo>
                  <a:lnTo>
                    <a:pt x="10" y="12"/>
                  </a:lnTo>
                  <a:lnTo>
                    <a:pt x="0" y="25"/>
                  </a:lnTo>
                  <a:lnTo>
                    <a:pt x="12" y="41"/>
                  </a:lnTo>
                  <a:lnTo>
                    <a:pt x="18" y="39"/>
                  </a:lnTo>
                  <a:lnTo>
                    <a:pt x="22" y="32"/>
                  </a:lnTo>
                  <a:lnTo>
                    <a:pt x="32" y="29"/>
                  </a:lnTo>
                  <a:lnTo>
                    <a:pt x="36" y="22"/>
                  </a:lnTo>
                  <a:lnTo>
                    <a:pt x="42" y="12"/>
                  </a:lnTo>
                  <a:lnTo>
                    <a:pt x="36" y="6"/>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40" name="Freeform 219"/>
            <p:cNvSpPr>
              <a:spLocks/>
            </p:cNvSpPr>
            <p:nvPr/>
          </p:nvSpPr>
          <p:spPr bwMode="auto">
            <a:xfrm>
              <a:off x="5585204" y="4514510"/>
              <a:ext cx="355426" cy="313758"/>
            </a:xfrm>
            <a:custGeom>
              <a:avLst/>
              <a:gdLst>
                <a:gd name="T0" fmla="*/ 202 w 215"/>
                <a:gd name="T1" fmla="*/ 20 h 202"/>
                <a:gd name="T2" fmla="*/ 211 w 215"/>
                <a:gd name="T3" fmla="*/ 30 h 202"/>
                <a:gd name="T4" fmla="*/ 215 w 215"/>
                <a:gd name="T5" fmla="*/ 47 h 202"/>
                <a:gd name="T6" fmla="*/ 211 w 215"/>
                <a:gd name="T7" fmla="*/ 53 h 202"/>
                <a:gd name="T8" fmla="*/ 207 w 215"/>
                <a:gd name="T9" fmla="*/ 70 h 202"/>
                <a:gd name="T10" fmla="*/ 210 w 215"/>
                <a:gd name="T11" fmla="*/ 87 h 202"/>
                <a:gd name="T12" fmla="*/ 204 w 215"/>
                <a:gd name="T13" fmla="*/ 94 h 202"/>
                <a:gd name="T14" fmla="*/ 198 w 215"/>
                <a:gd name="T15" fmla="*/ 113 h 202"/>
                <a:gd name="T16" fmla="*/ 208 w 215"/>
                <a:gd name="T17" fmla="*/ 119 h 202"/>
                <a:gd name="T18" fmla="*/ 152 w 215"/>
                <a:gd name="T19" fmla="*/ 136 h 202"/>
                <a:gd name="T20" fmla="*/ 153 w 215"/>
                <a:gd name="T21" fmla="*/ 151 h 202"/>
                <a:gd name="T22" fmla="*/ 139 w 215"/>
                <a:gd name="T23" fmla="*/ 154 h 202"/>
                <a:gd name="T24" fmla="*/ 128 w 215"/>
                <a:gd name="T25" fmla="*/ 162 h 202"/>
                <a:gd name="T26" fmla="*/ 126 w 215"/>
                <a:gd name="T27" fmla="*/ 169 h 202"/>
                <a:gd name="T28" fmla="*/ 119 w 215"/>
                <a:gd name="T29" fmla="*/ 171 h 202"/>
                <a:gd name="T30" fmla="*/ 103 w 215"/>
                <a:gd name="T31" fmla="*/ 188 h 202"/>
                <a:gd name="T32" fmla="*/ 92 w 215"/>
                <a:gd name="T33" fmla="*/ 201 h 202"/>
                <a:gd name="T34" fmla="*/ 86 w 215"/>
                <a:gd name="T35" fmla="*/ 202 h 202"/>
                <a:gd name="T36" fmla="*/ 80 w 215"/>
                <a:gd name="T37" fmla="*/ 199 h 202"/>
                <a:gd name="T38" fmla="*/ 60 w 215"/>
                <a:gd name="T39" fmla="*/ 197 h 202"/>
                <a:gd name="T40" fmla="*/ 57 w 215"/>
                <a:gd name="T41" fmla="*/ 195 h 202"/>
                <a:gd name="T42" fmla="*/ 57 w 215"/>
                <a:gd name="T43" fmla="*/ 194 h 202"/>
                <a:gd name="T44" fmla="*/ 50 w 215"/>
                <a:gd name="T45" fmla="*/ 189 h 202"/>
                <a:gd name="T46" fmla="*/ 38 w 215"/>
                <a:gd name="T47" fmla="*/ 188 h 202"/>
                <a:gd name="T48" fmla="*/ 23 w 215"/>
                <a:gd name="T49" fmla="*/ 193 h 202"/>
                <a:gd name="T50" fmla="*/ 12 w 215"/>
                <a:gd name="T51" fmla="*/ 180 h 202"/>
                <a:gd name="T52" fmla="*/ 0 w 215"/>
                <a:gd name="T53" fmla="*/ 163 h 202"/>
                <a:gd name="T54" fmla="*/ 2 w 215"/>
                <a:gd name="T55" fmla="*/ 96 h 202"/>
                <a:gd name="T56" fmla="*/ 41 w 215"/>
                <a:gd name="T57" fmla="*/ 97 h 202"/>
                <a:gd name="T58" fmla="*/ 39 w 215"/>
                <a:gd name="T59" fmla="*/ 90 h 202"/>
                <a:gd name="T60" fmla="*/ 42 w 215"/>
                <a:gd name="T61" fmla="*/ 82 h 202"/>
                <a:gd name="T62" fmla="*/ 39 w 215"/>
                <a:gd name="T63" fmla="*/ 72 h 202"/>
                <a:gd name="T64" fmla="*/ 41 w 215"/>
                <a:gd name="T65" fmla="*/ 62 h 202"/>
                <a:gd name="T66" fmla="*/ 40 w 215"/>
                <a:gd name="T67" fmla="*/ 55 h 202"/>
                <a:gd name="T68" fmla="*/ 46 w 215"/>
                <a:gd name="T69" fmla="*/ 56 h 202"/>
                <a:gd name="T70" fmla="*/ 47 w 215"/>
                <a:gd name="T71" fmla="*/ 63 h 202"/>
                <a:gd name="T72" fmla="*/ 55 w 215"/>
                <a:gd name="T73" fmla="*/ 62 h 202"/>
                <a:gd name="T74" fmla="*/ 67 w 215"/>
                <a:gd name="T75" fmla="*/ 64 h 202"/>
                <a:gd name="T76" fmla="*/ 73 w 215"/>
                <a:gd name="T77" fmla="*/ 73 h 202"/>
                <a:gd name="T78" fmla="*/ 87 w 215"/>
                <a:gd name="T79" fmla="*/ 76 h 202"/>
                <a:gd name="T80" fmla="*/ 99 w 215"/>
                <a:gd name="T81" fmla="*/ 70 h 202"/>
                <a:gd name="T82" fmla="*/ 102 w 215"/>
                <a:gd name="T83" fmla="*/ 81 h 202"/>
                <a:gd name="T84" fmla="*/ 116 w 215"/>
                <a:gd name="T85" fmla="*/ 83 h 202"/>
                <a:gd name="T86" fmla="*/ 123 w 215"/>
                <a:gd name="T87" fmla="*/ 92 h 202"/>
                <a:gd name="T88" fmla="*/ 130 w 215"/>
                <a:gd name="T89" fmla="*/ 104 h 202"/>
                <a:gd name="T90" fmla="*/ 144 w 215"/>
                <a:gd name="T91" fmla="*/ 104 h 202"/>
                <a:gd name="T92" fmla="*/ 143 w 215"/>
                <a:gd name="T93" fmla="*/ 82 h 202"/>
                <a:gd name="T94" fmla="*/ 138 w 215"/>
                <a:gd name="T95" fmla="*/ 85 h 202"/>
                <a:gd name="T96" fmla="*/ 126 w 215"/>
                <a:gd name="T97" fmla="*/ 77 h 202"/>
                <a:gd name="T98" fmla="*/ 121 w 215"/>
                <a:gd name="T99" fmla="*/ 73 h 202"/>
                <a:gd name="T100" fmla="*/ 123 w 215"/>
                <a:gd name="T101" fmla="*/ 53 h 202"/>
                <a:gd name="T102" fmla="*/ 127 w 215"/>
                <a:gd name="T103" fmla="*/ 28 h 202"/>
                <a:gd name="T104" fmla="*/ 123 w 215"/>
                <a:gd name="T105" fmla="*/ 19 h 202"/>
                <a:gd name="T106" fmla="*/ 129 w 215"/>
                <a:gd name="T107" fmla="*/ 6 h 202"/>
                <a:gd name="T108" fmla="*/ 134 w 215"/>
                <a:gd name="T109" fmla="*/ 3 h 202"/>
                <a:gd name="T110" fmla="*/ 158 w 215"/>
                <a:gd name="T111" fmla="*/ 0 h 202"/>
                <a:gd name="T112" fmla="*/ 166 w 215"/>
                <a:gd name="T113" fmla="*/ 2 h 202"/>
                <a:gd name="T114" fmla="*/ 173 w 215"/>
                <a:gd name="T115" fmla="*/ 7 h 202"/>
                <a:gd name="T116" fmla="*/ 180 w 215"/>
                <a:gd name="T117" fmla="*/ 11 h 202"/>
                <a:gd name="T118" fmla="*/ 192 w 215"/>
                <a:gd name="T119" fmla="*/ 14 h 202"/>
                <a:gd name="T120" fmla="*/ 202 w 215"/>
                <a:gd name="T121" fmla="*/ 20 h 2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15" h="202">
                  <a:moveTo>
                    <a:pt x="202" y="20"/>
                  </a:moveTo>
                  <a:lnTo>
                    <a:pt x="211" y="30"/>
                  </a:lnTo>
                  <a:lnTo>
                    <a:pt x="215" y="47"/>
                  </a:lnTo>
                  <a:lnTo>
                    <a:pt x="211" y="53"/>
                  </a:lnTo>
                  <a:lnTo>
                    <a:pt x="207" y="70"/>
                  </a:lnTo>
                  <a:lnTo>
                    <a:pt x="210" y="87"/>
                  </a:lnTo>
                  <a:lnTo>
                    <a:pt x="204" y="94"/>
                  </a:lnTo>
                  <a:lnTo>
                    <a:pt x="198" y="113"/>
                  </a:lnTo>
                  <a:lnTo>
                    <a:pt x="208" y="119"/>
                  </a:lnTo>
                  <a:lnTo>
                    <a:pt x="152" y="136"/>
                  </a:lnTo>
                  <a:lnTo>
                    <a:pt x="153" y="151"/>
                  </a:lnTo>
                  <a:lnTo>
                    <a:pt x="139" y="154"/>
                  </a:lnTo>
                  <a:lnTo>
                    <a:pt x="128" y="162"/>
                  </a:lnTo>
                  <a:lnTo>
                    <a:pt x="126" y="169"/>
                  </a:lnTo>
                  <a:lnTo>
                    <a:pt x="119" y="171"/>
                  </a:lnTo>
                  <a:lnTo>
                    <a:pt x="103" y="188"/>
                  </a:lnTo>
                  <a:lnTo>
                    <a:pt x="92" y="201"/>
                  </a:lnTo>
                  <a:lnTo>
                    <a:pt x="86" y="202"/>
                  </a:lnTo>
                  <a:lnTo>
                    <a:pt x="80" y="199"/>
                  </a:lnTo>
                  <a:lnTo>
                    <a:pt x="60" y="197"/>
                  </a:lnTo>
                  <a:lnTo>
                    <a:pt x="57" y="195"/>
                  </a:lnTo>
                  <a:lnTo>
                    <a:pt x="57" y="194"/>
                  </a:lnTo>
                  <a:lnTo>
                    <a:pt x="50" y="189"/>
                  </a:lnTo>
                  <a:lnTo>
                    <a:pt x="38" y="188"/>
                  </a:lnTo>
                  <a:lnTo>
                    <a:pt x="23" y="193"/>
                  </a:lnTo>
                  <a:lnTo>
                    <a:pt x="12" y="180"/>
                  </a:lnTo>
                  <a:lnTo>
                    <a:pt x="0" y="163"/>
                  </a:lnTo>
                  <a:lnTo>
                    <a:pt x="2" y="96"/>
                  </a:lnTo>
                  <a:lnTo>
                    <a:pt x="41" y="97"/>
                  </a:lnTo>
                  <a:lnTo>
                    <a:pt x="39" y="90"/>
                  </a:lnTo>
                  <a:lnTo>
                    <a:pt x="42" y="82"/>
                  </a:lnTo>
                  <a:lnTo>
                    <a:pt x="39" y="72"/>
                  </a:lnTo>
                  <a:lnTo>
                    <a:pt x="41" y="62"/>
                  </a:lnTo>
                  <a:lnTo>
                    <a:pt x="40" y="55"/>
                  </a:lnTo>
                  <a:lnTo>
                    <a:pt x="46" y="56"/>
                  </a:lnTo>
                  <a:lnTo>
                    <a:pt x="47" y="63"/>
                  </a:lnTo>
                  <a:lnTo>
                    <a:pt x="55" y="62"/>
                  </a:lnTo>
                  <a:lnTo>
                    <a:pt x="67" y="64"/>
                  </a:lnTo>
                  <a:lnTo>
                    <a:pt x="73" y="73"/>
                  </a:lnTo>
                  <a:lnTo>
                    <a:pt x="87" y="76"/>
                  </a:lnTo>
                  <a:lnTo>
                    <a:pt x="99" y="70"/>
                  </a:lnTo>
                  <a:lnTo>
                    <a:pt x="102" y="81"/>
                  </a:lnTo>
                  <a:lnTo>
                    <a:pt x="116" y="83"/>
                  </a:lnTo>
                  <a:lnTo>
                    <a:pt x="123" y="92"/>
                  </a:lnTo>
                  <a:lnTo>
                    <a:pt x="130" y="104"/>
                  </a:lnTo>
                  <a:lnTo>
                    <a:pt x="144" y="104"/>
                  </a:lnTo>
                  <a:lnTo>
                    <a:pt x="143" y="82"/>
                  </a:lnTo>
                  <a:lnTo>
                    <a:pt x="138" y="85"/>
                  </a:lnTo>
                  <a:lnTo>
                    <a:pt x="126" y="77"/>
                  </a:lnTo>
                  <a:lnTo>
                    <a:pt x="121" y="73"/>
                  </a:lnTo>
                  <a:lnTo>
                    <a:pt x="123" y="53"/>
                  </a:lnTo>
                  <a:lnTo>
                    <a:pt x="127" y="28"/>
                  </a:lnTo>
                  <a:lnTo>
                    <a:pt x="123" y="19"/>
                  </a:lnTo>
                  <a:lnTo>
                    <a:pt x="129" y="6"/>
                  </a:lnTo>
                  <a:lnTo>
                    <a:pt x="134" y="3"/>
                  </a:lnTo>
                  <a:lnTo>
                    <a:pt x="158" y="0"/>
                  </a:lnTo>
                  <a:lnTo>
                    <a:pt x="166" y="2"/>
                  </a:lnTo>
                  <a:lnTo>
                    <a:pt x="173" y="7"/>
                  </a:lnTo>
                  <a:lnTo>
                    <a:pt x="180" y="11"/>
                  </a:lnTo>
                  <a:lnTo>
                    <a:pt x="192" y="14"/>
                  </a:lnTo>
                  <a:lnTo>
                    <a:pt x="202" y="2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41" name="Freeform 220"/>
            <p:cNvSpPr>
              <a:spLocks/>
            </p:cNvSpPr>
            <p:nvPr/>
          </p:nvSpPr>
          <p:spPr bwMode="auto">
            <a:xfrm>
              <a:off x="5684391" y="4749052"/>
              <a:ext cx="229787" cy="217456"/>
            </a:xfrm>
            <a:custGeom>
              <a:avLst/>
              <a:gdLst>
                <a:gd name="T0" fmla="*/ 103 w 139"/>
                <a:gd name="T1" fmla="*/ 140 h 140"/>
                <a:gd name="T2" fmla="*/ 93 w 139"/>
                <a:gd name="T3" fmla="*/ 138 h 140"/>
                <a:gd name="T4" fmla="*/ 87 w 139"/>
                <a:gd name="T5" fmla="*/ 140 h 140"/>
                <a:gd name="T6" fmla="*/ 79 w 139"/>
                <a:gd name="T7" fmla="*/ 137 h 140"/>
                <a:gd name="T8" fmla="*/ 71 w 139"/>
                <a:gd name="T9" fmla="*/ 136 h 140"/>
                <a:gd name="T10" fmla="*/ 60 w 139"/>
                <a:gd name="T11" fmla="*/ 127 h 140"/>
                <a:gd name="T12" fmla="*/ 47 w 139"/>
                <a:gd name="T13" fmla="*/ 124 h 140"/>
                <a:gd name="T14" fmla="*/ 42 w 139"/>
                <a:gd name="T15" fmla="*/ 111 h 140"/>
                <a:gd name="T16" fmla="*/ 42 w 139"/>
                <a:gd name="T17" fmla="*/ 103 h 140"/>
                <a:gd name="T18" fmla="*/ 35 w 139"/>
                <a:gd name="T19" fmla="*/ 101 h 140"/>
                <a:gd name="T20" fmla="*/ 15 w 139"/>
                <a:gd name="T21" fmla="*/ 78 h 140"/>
                <a:gd name="T22" fmla="*/ 10 w 139"/>
                <a:gd name="T23" fmla="*/ 66 h 140"/>
                <a:gd name="T24" fmla="*/ 6 w 139"/>
                <a:gd name="T25" fmla="*/ 63 h 140"/>
                <a:gd name="T26" fmla="*/ 0 w 139"/>
                <a:gd name="T27" fmla="*/ 46 h 140"/>
                <a:gd name="T28" fmla="*/ 20 w 139"/>
                <a:gd name="T29" fmla="*/ 48 h 140"/>
                <a:gd name="T30" fmla="*/ 26 w 139"/>
                <a:gd name="T31" fmla="*/ 51 h 140"/>
                <a:gd name="T32" fmla="*/ 32 w 139"/>
                <a:gd name="T33" fmla="*/ 50 h 140"/>
                <a:gd name="T34" fmla="*/ 43 w 139"/>
                <a:gd name="T35" fmla="*/ 37 h 140"/>
                <a:gd name="T36" fmla="*/ 59 w 139"/>
                <a:gd name="T37" fmla="*/ 20 h 140"/>
                <a:gd name="T38" fmla="*/ 66 w 139"/>
                <a:gd name="T39" fmla="*/ 18 h 140"/>
                <a:gd name="T40" fmla="*/ 68 w 139"/>
                <a:gd name="T41" fmla="*/ 11 h 140"/>
                <a:gd name="T42" fmla="*/ 79 w 139"/>
                <a:gd name="T43" fmla="*/ 3 h 140"/>
                <a:gd name="T44" fmla="*/ 93 w 139"/>
                <a:gd name="T45" fmla="*/ 0 h 140"/>
                <a:gd name="T46" fmla="*/ 94 w 139"/>
                <a:gd name="T47" fmla="*/ 7 h 140"/>
                <a:gd name="T48" fmla="*/ 109 w 139"/>
                <a:gd name="T49" fmla="*/ 7 h 140"/>
                <a:gd name="T50" fmla="*/ 117 w 139"/>
                <a:gd name="T51" fmla="*/ 11 h 140"/>
                <a:gd name="T52" fmla="*/ 121 w 139"/>
                <a:gd name="T53" fmla="*/ 16 h 140"/>
                <a:gd name="T54" fmla="*/ 130 w 139"/>
                <a:gd name="T55" fmla="*/ 18 h 140"/>
                <a:gd name="T56" fmla="*/ 139 w 139"/>
                <a:gd name="T57" fmla="*/ 25 h 140"/>
                <a:gd name="T58" fmla="*/ 138 w 139"/>
                <a:gd name="T59" fmla="*/ 51 h 140"/>
                <a:gd name="T60" fmla="*/ 133 w 139"/>
                <a:gd name="T61" fmla="*/ 65 h 140"/>
                <a:gd name="T62" fmla="*/ 132 w 139"/>
                <a:gd name="T63" fmla="*/ 81 h 140"/>
                <a:gd name="T64" fmla="*/ 134 w 139"/>
                <a:gd name="T65" fmla="*/ 87 h 140"/>
                <a:gd name="T66" fmla="*/ 131 w 139"/>
                <a:gd name="T67" fmla="*/ 99 h 140"/>
                <a:gd name="T68" fmla="*/ 129 w 139"/>
                <a:gd name="T69" fmla="*/ 101 h 140"/>
                <a:gd name="T70" fmla="*/ 123 w 139"/>
                <a:gd name="T71" fmla="*/ 116 h 140"/>
                <a:gd name="T72" fmla="*/ 103 w 139"/>
                <a:gd name="T73" fmla="*/ 140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39" h="140">
                  <a:moveTo>
                    <a:pt x="103" y="140"/>
                  </a:moveTo>
                  <a:lnTo>
                    <a:pt x="93" y="138"/>
                  </a:lnTo>
                  <a:lnTo>
                    <a:pt x="87" y="140"/>
                  </a:lnTo>
                  <a:lnTo>
                    <a:pt x="79" y="137"/>
                  </a:lnTo>
                  <a:lnTo>
                    <a:pt x="71" y="136"/>
                  </a:lnTo>
                  <a:lnTo>
                    <a:pt x="60" y="127"/>
                  </a:lnTo>
                  <a:lnTo>
                    <a:pt x="47" y="124"/>
                  </a:lnTo>
                  <a:lnTo>
                    <a:pt x="42" y="111"/>
                  </a:lnTo>
                  <a:lnTo>
                    <a:pt x="42" y="103"/>
                  </a:lnTo>
                  <a:lnTo>
                    <a:pt x="35" y="101"/>
                  </a:lnTo>
                  <a:lnTo>
                    <a:pt x="15" y="78"/>
                  </a:lnTo>
                  <a:lnTo>
                    <a:pt x="10" y="66"/>
                  </a:lnTo>
                  <a:lnTo>
                    <a:pt x="6" y="63"/>
                  </a:lnTo>
                  <a:lnTo>
                    <a:pt x="0" y="46"/>
                  </a:lnTo>
                  <a:lnTo>
                    <a:pt x="20" y="48"/>
                  </a:lnTo>
                  <a:lnTo>
                    <a:pt x="26" y="51"/>
                  </a:lnTo>
                  <a:lnTo>
                    <a:pt x="32" y="50"/>
                  </a:lnTo>
                  <a:lnTo>
                    <a:pt x="43" y="37"/>
                  </a:lnTo>
                  <a:lnTo>
                    <a:pt x="59" y="20"/>
                  </a:lnTo>
                  <a:lnTo>
                    <a:pt x="66" y="18"/>
                  </a:lnTo>
                  <a:lnTo>
                    <a:pt x="68" y="11"/>
                  </a:lnTo>
                  <a:lnTo>
                    <a:pt x="79" y="3"/>
                  </a:lnTo>
                  <a:lnTo>
                    <a:pt x="93" y="0"/>
                  </a:lnTo>
                  <a:lnTo>
                    <a:pt x="94" y="7"/>
                  </a:lnTo>
                  <a:lnTo>
                    <a:pt x="109" y="7"/>
                  </a:lnTo>
                  <a:lnTo>
                    <a:pt x="117" y="11"/>
                  </a:lnTo>
                  <a:lnTo>
                    <a:pt x="121" y="16"/>
                  </a:lnTo>
                  <a:lnTo>
                    <a:pt x="130" y="18"/>
                  </a:lnTo>
                  <a:lnTo>
                    <a:pt x="139" y="25"/>
                  </a:lnTo>
                  <a:lnTo>
                    <a:pt x="138" y="51"/>
                  </a:lnTo>
                  <a:lnTo>
                    <a:pt x="133" y="65"/>
                  </a:lnTo>
                  <a:lnTo>
                    <a:pt x="132" y="81"/>
                  </a:lnTo>
                  <a:lnTo>
                    <a:pt x="134" y="87"/>
                  </a:lnTo>
                  <a:lnTo>
                    <a:pt x="131" y="99"/>
                  </a:lnTo>
                  <a:lnTo>
                    <a:pt x="129" y="101"/>
                  </a:lnTo>
                  <a:lnTo>
                    <a:pt x="123" y="116"/>
                  </a:lnTo>
                  <a:lnTo>
                    <a:pt x="103" y="14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42" name="Freeform 221"/>
            <p:cNvSpPr>
              <a:spLocks/>
            </p:cNvSpPr>
            <p:nvPr/>
          </p:nvSpPr>
          <p:spPr bwMode="auto">
            <a:xfrm>
              <a:off x="5557100" y="1856882"/>
              <a:ext cx="3628652" cy="1065536"/>
            </a:xfrm>
            <a:custGeom>
              <a:avLst/>
              <a:gdLst>
                <a:gd name="T0" fmla="*/ 751 w 2195"/>
                <a:gd name="T1" fmla="*/ 25 h 686"/>
                <a:gd name="T2" fmla="*/ 649 w 2195"/>
                <a:gd name="T3" fmla="*/ 59 h 686"/>
                <a:gd name="T4" fmla="*/ 594 w 2195"/>
                <a:gd name="T5" fmla="*/ 101 h 686"/>
                <a:gd name="T6" fmla="*/ 603 w 2195"/>
                <a:gd name="T7" fmla="*/ 140 h 686"/>
                <a:gd name="T8" fmla="*/ 600 w 2195"/>
                <a:gd name="T9" fmla="*/ 189 h 686"/>
                <a:gd name="T10" fmla="*/ 541 w 2195"/>
                <a:gd name="T11" fmla="*/ 77 h 686"/>
                <a:gd name="T12" fmla="*/ 524 w 2195"/>
                <a:gd name="T13" fmla="*/ 135 h 686"/>
                <a:gd name="T14" fmla="*/ 434 w 2195"/>
                <a:gd name="T15" fmla="*/ 142 h 686"/>
                <a:gd name="T16" fmla="*/ 337 w 2195"/>
                <a:gd name="T17" fmla="*/ 143 h 686"/>
                <a:gd name="T18" fmla="*/ 241 w 2195"/>
                <a:gd name="T19" fmla="*/ 154 h 686"/>
                <a:gd name="T20" fmla="*/ 172 w 2195"/>
                <a:gd name="T21" fmla="*/ 204 h 686"/>
                <a:gd name="T22" fmla="*/ 111 w 2195"/>
                <a:gd name="T23" fmla="*/ 223 h 686"/>
                <a:gd name="T24" fmla="*/ 177 w 2195"/>
                <a:gd name="T25" fmla="*/ 168 h 686"/>
                <a:gd name="T26" fmla="*/ 1 w 2195"/>
                <a:gd name="T27" fmla="*/ 152 h 686"/>
                <a:gd name="T28" fmla="*/ 67 w 2195"/>
                <a:gd name="T29" fmla="*/ 262 h 686"/>
                <a:gd name="T30" fmla="*/ 30 w 2195"/>
                <a:gd name="T31" fmla="*/ 356 h 686"/>
                <a:gd name="T32" fmla="*/ 95 w 2195"/>
                <a:gd name="T33" fmla="*/ 403 h 686"/>
                <a:gd name="T34" fmla="*/ 111 w 2195"/>
                <a:gd name="T35" fmla="*/ 441 h 686"/>
                <a:gd name="T36" fmla="*/ 161 w 2195"/>
                <a:gd name="T37" fmla="*/ 469 h 686"/>
                <a:gd name="T38" fmla="*/ 227 w 2195"/>
                <a:gd name="T39" fmla="*/ 507 h 686"/>
                <a:gd name="T40" fmla="*/ 240 w 2195"/>
                <a:gd name="T41" fmla="*/ 555 h 686"/>
                <a:gd name="T42" fmla="*/ 239 w 2195"/>
                <a:gd name="T43" fmla="*/ 614 h 686"/>
                <a:gd name="T44" fmla="*/ 363 w 2195"/>
                <a:gd name="T45" fmla="*/ 654 h 686"/>
                <a:gd name="T46" fmla="*/ 434 w 2195"/>
                <a:gd name="T47" fmla="*/ 672 h 686"/>
                <a:gd name="T48" fmla="*/ 412 w 2195"/>
                <a:gd name="T49" fmla="*/ 564 h 686"/>
                <a:gd name="T50" fmla="*/ 394 w 2195"/>
                <a:gd name="T51" fmla="*/ 493 h 686"/>
                <a:gd name="T52" fmla="*/ 571 w 2195"/>
                <a:gd name="T53" fmla="*/ 488 h 686"/>
                <a:gd name="T54" fmla="*/ 571 w 2195"/>
                <a:gd name="T55" fmla="*/ 425 h 686"/>
                <a:gd name="T56" fmla="*/ 758 w 2195"/>
                <a:gd name="T57" fmla="*/ 424 h 686"/>
                <a:gd name="T58" fmla="*/ 920 w 2195"/>
                <a:gd name="T59" fmla="*/ 489 h 686"/>
                <a:gd name="T60" fmla="*/ 1027 w 2195"/>
                <a:gd name="T61" fmla="*/ 519 h 686"/>
                <a:gd name="T62" fmla="*/ 1175 w 2195"/>
                <a:gd name="T63" fmla="*/ 510 h 686"/>
                <a:gd name="T64" fmla="*/ 1273 w 2195"/>
                <a:gd name="T65" fmla="*/ 503 h 686"/>
                <a:gd name="T66" fmla="*/ 1408 w 2195"/>
                <a:gd name="T67" fmla="*/ 518 h 686"/>
                <a:gd name="T68" fmla="*/ 1516 w 2195"/>
                <a:gd name="T69" fmla="*/ 493 h 686"/>
                <a:gd name="T70" fmla="*/ 1570 w 2195"/>
                <a:gd name="T71" fmla="*/ 441 h 686"/>
                <a:gd name="T72" fmla="*/ 1742 w 2195"/>
                <a:gd name="T73" fmla="*/ 550 h 686"/>
                <a:gd name="T74" fmla="*/ 1789 w 2195"/>
                <a:gd name="T75" fmla="*/ 600 h 686"/>
                <a:gd name="T76" fmla="*/ 1821 w 2195"/>
                <a:gd name="T77" fmla="*/ 642 h 686"/>
                <a:gd name="T78" fmla="*/ 1879 w 2195"/>
                <a:gd name="T79" fmla="*/ 536 h 686"/>
                <a:gd name="T80" fmla="*/ 1746 w 2195"/>
                <a:gd name="T81" fmla="*/ 425 h 686"/>
                <a:gd name="T82" fmla="*/ 1855 w 2195"/>
                <a:gd name="T83" fmla="*/ 317 h 686"/>
                <a:gd name="T84" fmla="*/ 1972 w 2195"/>
                <a:gd name="T85" fmla="*/ 275 h 686"/>
                <a:gd name="T86" fmla="*/ 1981 w 2195"/>
                <a:gd name="T87" fmla="*/ 358 h 686"/>
                <a:gd name="T88" fmla="*/ 2115 w 2195"/>
                <a:gd name="T89" fmla="*/ 441 h 686"/>
                <a:gd name="T90" fmla="*/ 2041 w 2195"/>
                <a:gd name="T91" fmla="*/ 341 h 686"/>
                <a:gd name="T92" fmla="*/ 2121 w 2195"/>
                <a:gd name="T93" fmla="*/ 301 h 686"/>
                <a:gd name="T94" fmla="*/ 2165 w 2195"/>
                <a:gd name="T95" fmla="*/ 245 h 686"/>
                <a:gd name="T96" fmla="*/ 2127 w 2195"/>
                <a:gd name="T97" fmla="*/ 194 h 686"/>
                <a:gd name="T98" fmla="*/ 2155 w 2195"/>
                <a:gd name="T99" fmla="*/ 143 h 686"/>
                <a:gd name="T100" fmla="*/ 2081 w 2195"/>
                <a:gd name="T101" fmla="*/ 119 h 686"/>
                <a:gd name="T102" fmla="*/ 1867 w 2195"/>
                <a:gd name="T103" fmla="*/ 130 h 686"/>
                <a:gd name="T104" fmla="*/ 1729 w 2195"/>
                <a:gd name="T105" fmla="*/ 128 h 686"/>
                <a:gd name="T106" fmla="*/ 1395 w 2195"/>
                <a:gd name="T107" fmla="*/ 82 h 686"/>
                <a:gd name="T108" fmla="*/ 1301 w 2195"/>
                <a:gd name="T109" fmla="*/ 103 h 686"/>
                <a:gd name="T110" fmla="*/ 1124 w 2195"/>
                <a:gd name="T111" fmla="*/ 71 h 686"/>
                <a:gd name="T112" fmla="*/ 983 w 2195"/>
                <a:gd name="T113" fmla="*/ 54 h 686"/>
                <a:gd name="T114" fmla="*/ 913 w 2195"/>
                <a:gd name="T115" fmla="*/ 18 h 6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195" h="686">
                  <a:moveTo>
                    <a:pt x="856" y="0"/>
                  </a:moveTo>
                  <a:lnTo>
                    <a:pt x="836" y="6"/>
                  </a:lnTo>
                  <a:lnTo>
                    <a:pt x="832" y="12"/>
                  </a:lnTo>
                  <a:lnTo>
                    <a:pt x="836" y="19"/>
                  </a:lnTo>
                  <a:lnTo>
                    <a:pt x="813" y="18"/>
                  </a:lnTo>
                  <a:lnTo>
                    <a:pt x="795" y="27"/>
                  </a:lnTo>
                  <a:lnTo>
                    <a:pt x="781" y="23"/>
                  </a:lnTo>
                  <a:lnTo>
                    <a:pt x="751" y="25"/>
                  </a:lnTo>
                  <a:lnTo>
                    <a:pt x="752" y="29"/>
                  </a:lnTo>
                  <a:lnTo>
                    <a:pt x="721" y="31"/>
                  </a:lnTo>
                  <a:lnTo>
                    <a:pt x="705" y="39"/>
                  </a:lnTo>
                  <a:lnTo>
                    <a:pt x="692" y="39"/>
                  </a:lnTo>
                  <a:lnTo>
                    <a:pt x="687" y="49"/>
                  </a:lnTo>
                  <a:lnTo>
                    <a:pt x="705" y="58"/>
                  </a:lnTo>
                  <a:lnTo>
                    <a:pt x="680" y="60"/>
                  </a:lnTo>
                  <a:lnTo>
                    <a:pt x="649" y="59"/>
                  </a:lnTo>
                  <a:lnTo>
                    <a:pt x="630" y="62"/>
                  </a:lnTo>
                  <a:lnTo>
                    <a:pt x="646" y="80"/>
                  </a:lnTo>
                  <a:lnTo>
                    <a:pt x="669" y="93"/>
                  </a:lnTo>
                  <a:lnTo>
                    <a:pt x="637" y="84"/>
                  </a:lnTo>
                  <a:lnTo>
                    <a:pt x="611" y="85"/>
                  </a:lnTo>
                  <a:lnTo>
                    <a:pt x="595" y="91"/>
                  </a:lnTo>
                  <a:lnTo>
                    <a:pt x="610" y="104"/>
                  </a:lnTo>
                  <a:lnTo>
                    <a:pt x="594" y="101"/>
                  </a:lnTo>
                  <a:lnTo>
                    <a:pt x="587" y="84"/>
                  </a:lnTo>
                  <a:lnTo>
                    <a:pt x="573" y="75"/>
                  </a:lnTo>
                  <a:lnTo>
                    <a:pt x="567" y="76"/>
                  </a:lnTo>
                  <a:lnTo>
                    <a:pt x="579" y="87"/>
                  </a:lnTo>
                  <a:lnTo>
                    <a:pt x="564" y="99"/>
                  </a:lnTo>
                  <a:lnTo>
                    <a:pt x="591" y="112"/>
                  </a:lnTo>
                  <a:lnTo>
                    <a:pt x="593" y="130"/>
                  </a:lnTo>
                  <a:lnTo>
                    <a:pt x="603" y="140"/>
                  </a:lnTo>
                  <a:lnTo>
                    <a:pt x="618" y="141"/>
                  </a:lnTo>
                  <a:lnTo>
                    <a:pt x="620" y="152"/>
                  </a:lnTo>
                  <a:lnTo>
                    <a:pt x="635" y="162"/>
                  </a:lnTo>
                  <a:lnTo>
                    <a:pt x="629" y="171"/>
                  </a:lnTo>
                  <a:lnTo>
                    <a:pt x="631" y="180"/>
                  </a:lnTo>
                  <a:lnTo>
                    <a:pt x="619" y="185"/>
                  </a:lnTo>
                  <a:lnTo>
                    <a:pt x="617" y="191"/>
                  </a:lnTo>
                  <a:lnTo>
                    <a:pt x="600" y="189"/>
                  </a:lnTo>
                  <a:lnTo>
                    <a:pt x="611" y="163"/>
                  </a:lnTo>
                  <a:lnTo>
                    <a:pt x="608" y="151"/>
                  </a:lnTo>
                  <a:lnTo>
                    <a:pt x="586" y="141"/>
                  </a:lnTo>
                  <a:lnTo>
                    <a:pt x="573" y="117"/>
                  </a:lnTo>
                  <a:lnTo>
                    <a:pt x="560" y="105"/>
                  </a:lnTo>
                  <a:lnTo>
                    <a:pt x="549" y="99"/>
                  </a:lnTo>
                  <a:lnTo>
                    <a:pt x="551" y="86"/>
                  </a:lnTo>
                  <a:lnTo>
                    <a:pt x="541" y="77"/>
                  </a:lnTo>
                  <a:lnTo>
                    <a:pt x="505" y="72"/>
                  </a:lnTo>
                  <a:lnTo>
                    <a:pt x="498" y="75"/>
                  </a:lnTo>
                  <a:lnTo>
                    <a:pt x="500" y="91"/>
                  </a:lnTo>
                  <a:lnTo>
                    <a:pt x="486" y="106"/>
                  </a:lnTo>
                  <a:lnTo>
                    <a:pt x="490" y="111"/>
                  </a:lnTo>
                  <a:lnTo>
                    <a:pt x="506" y="124"/>
                  </a:lnTo>
                  <a:lnTo>
                    <a:pt x="507" y="133"/>
                  </a:lnTo>
                  <a:lnTo>
                    <a:pt x="524" y="135"/>
                  </a:lnTo>
                  <a:lnTo>
                    <a:pt x="526" y="138"/>
                  </a:lnTo>
                  <a:lnTo>
                    <a:pt x="546" y="148"/>
                  </a:lnTo>
                  <a:lnTo>
                    <a:pt x="543" y="157"/>
                  </a:lnTo>
                  <a:lnTo>
                    <a:pt x="482" y="137"/>
                  </a:lnTo>
                  <a:lnTo>
                    <a:pt x="460" y="131"/>
                  </a:lnTo>
                  <a:lnTo>
                    <a:pt x="418" y="126"/>
                  </a:lnTo>
                  <a:lnTo>
                    <a:pt x="414" y="132"/>
                  </a:lnTo>
                  <a:lnTo>
                    <a:pt x="434" y="142"/>
                  </a:lnTo>
                  <a:lnTo>
                    <a:pt x="425" y="153"/>
                  </a:lnTo>
                  <a:lnTo>
                    <a:pt x="404" y="143"/>
                  </a:lnTo>
                  <a:lnTo>
                    <a:pt x="388" y="150"/>
                  </a:lnTo>
                  <a:lnTo>
                    <a:pt x="363" y="151"/>
                  </a:lnTo>
                  <a:lnTo>
                    <a:pt x="357" y="157"/>
                  </a:lnTo>
                  <a:lnTo>
                    <a:pt x="339" y="155"/>
                  </a:lnTo>
                  <a:lnTo>
                    <a:pt x="347" y="144"/>
                  </a:lnTo>
                  <a:lnTo>
                    <a:pt x="337" y="143"/>
                  </a:lnTo>
                  <a:lnTo>
                    <a:pt x="297" y="159"/>
                  </a:lnTo>
                  <a:lnTo>
                    <a:pt x="272" y="167"/>
                  </a:lnTo>
                  <a:lnTo>
                    <a:pt x="274" y="178"/>
                  </a:lnTo>
                  <a:lnTo>
                    <a:pt x="255" y="183"/>
                  </a:lnTo>
                  <a:lnTo>
                    <a:pt x="241" y="176"/>
                  </a:lnTo>
                  <a:lnTo>
                    <a:pt x="237" y="166"/>
                  </a:lnTo>
                  <a:lnTo>
                    <a:pt x="253" y="164"/>
                  </a:lnTo>
                  <a:lnTo>
                    <a:pt x="241" y="154"/>
                  </a:lnTo>
                  <a:lnTo>
                    <a:pt x="202" y="148"/>
                  </a:lnTo>
                  <a:lnTo>
                    <a:pt x="216" y="159"/>
                  </a:lnTo>
                  <a:lnTo>
                    <a:pt x="214" y="170"/>
                  </a:lnTo>
                  <a:lnTo>
                    <a:pt x="229" y="181"/>
                  </a:lnTo>
                  <a:lnTo>
                    <a:pt x="226" y="193"/>
                  </a:lnTo>
                  <a:lnTo>
                    <a:pt x="210" y="187"/>
                  </a:lnTo>
                  <a:lnTo>
                    <a:pt x="197" y="186"/>
                  </a:lnTo>
                  <a:lnTo>
                    <a:pt x="172" y="204"/>
                  </a:lnTo>
                  <a:lnTo>
                    <a:pt x="186" y="217"/>
                  </a:lnTo>
                  <a:lnTo>
                    <a:pt x="175" y="222"/>
                  </a:lnTo>
                  <a:lnTo>
                    <a:pt x="138" y="210"/>
                  </a:lnTo>
                  <a:lnTo>
                    <a:pt x="131" y="217"/>
                  </a:lnTo>
                  <a:lnTo>
                    <a:pt x="142" y="225"/>
                  </a:lnTo>
                  <a:lnTo>
                    <a:pt x="143" y="234"/>
                  </a:lnTo>
                  <a:lnTo>
                    <a:pt x="130" y="229"/>
                  </a:lnTo>
                  <a:lnTo>
                    <a:pt x="111" y="223"/>
                  </a:lnTo>
                  <a:lnTo>
                    <a:pt x="104" y="205"/>
                  </a:lnTo>
                  <a:lnTo>
                    <a:pt x="101" y="196"/>
                  </a:lnTo>
                  <a:lnTo>
                    <a:pt x="74" y="183"/>
                  </a:lnTo>
                  <a:lnTo>
                    <a:pt x="84" y="181"/>
                  </a:lnTo>
                  <a:lnTo>
                    <a:pt x="149" y="194"/>
                  </a:lnTo>
                  <a:lnTo>
                    <a:pt x="170" y="190"/>
                  </a:lnTo>
                  <a:lnTo>
                    <a:pt x="182" y="180"/>
                  </a:lnTo>
                  <a:lnTo>
                    <a:pt x="177" y="168"/>
                  </a:lnTo>
                  <a:lnTo>
                    <a:pt x="163" y="160"/>
                  </a:lnTo>
                  <a:lnTo>
                    <a:pt x="106" y="140"/>
                  </a:lnTo>
                  <a:lnTo>
                    <a:pt x="68" y="135"/>
                  </a:lnTo>
                  <a:lnTo>
                    <a:pt x="43" y="125"/>
                  </a:lnTo>
                  <a:lnTo>
                    <a:pt x="31" y="131"/>
                  </a:lnTo>
                  <a:lnTo>
                    <a:pt x="10" y="138"/>
                  </a:lnTo>
                  <a:lnTo>
                    <a:pt x="0" y="140"/>
                  </a:lnTo>
                  <a:lnTo>
                    <a:pt x="1" y="152"/>
                  </a:lnTo>
                  <a:lnTo>
                    <a:pt x="25" y="164"/>
                  </a:lnTo>
                  <a:lnTo>
                    <a:pt x="16" y="177"/>
                  </a:lnTo>
                  <a:lnTo>
                    <a:pt x="38" y="198"/>
                  </a:lnTo>
                  <a:lnTo>
                    <a:pt x="32" y="213"/>
                  </a:lnTo>
                  <a:lnTo>
                    <a:pt x="48" y="228"/>
                  </a:lnTo>
                  <a:lnTo>
                    <a:pt x="45" y="240"/>
                  </a:lnTo>
                  <a:lnTo>
                    <a:pt x="70" y="253"/>
                  </a:lnTo>
                  <a:lnTo>
                    <a:pt x="67" y="262"/>
                  </a:lnTo>
                  <a:lnTo>
                    <a:pt x="56" y="273"/>
                  </a:lnTo>
                  <a:lnTo>
                    <a:pt x="30" y="297"/>
                  </a:lnTo>
                  <a:lnTo>
                    <a:pt x="47" y="306"/>
                  </a:lnTo>
                  <a:lnTo>
                    <a:pt x="33" y="317"/>
                  </a:lnTo>
                  <a:lnTo>
                    <a:pt x="36" y="321"/>
                  </a:lnTo>
                  <a:lnTo>
                    <a:pt x="28" y="332"/>
                  </a:lnTo>
                  <a:lnTo>
                    <a:pt x="35" y="350"/>
                  </a:lnTo>
                  <a:lnTo>
                    <a:pt x="30" y="356"/>
                  </a:lnTo>
                  <a:lnTo>
                    <a:pt x="38" y="361"/>
                  </a:lnTo>
                  <a:lnTo>
                    <a:pt x="41" y="370"/>
                  </a:lnTo>
                  <a:lnTo>
                    <a:pt x="48" y="382"/>
                  </a:lnTo>
                  <a:lnTo>
                    <a:pt x="65" y="386"/>
                  </a:lnTo>
                  <a:lnTo>
                    <a:pt x="68" y="392"/>
                  </a:lnTo>
                  <a:lnTo>
                    <a:pt x="76" y="389"/>
                  </a:lnTo>
                  <a:lnTo>
                    <a:pt x="92" y="394"/>
                  </a:lnTo>
                  <a:lnTo>
                    <a:pt x="95" y="403"/>
                  </a:lnTo>
                  <a:lnTo>
                    <a:pt x="93" y="408"/>
                  </a:lnTo>
                  <a:lnTo>
                    <a:pt x="105" y="422"/>
                  </a:lnTo>
                  <a:lnTo>
                    <a:pt x="112" y="425"/>
                  </a:lnTo>
                  <a:lnTo>
                    <a:pt x="112" y="429"/>
                  </a:lnTo>
                  <a:lnTo>
                    <a:pt x="123" y="432"/>
                  </a:lnTo>
                  <a:lnTo>
                    <a:pt x="129" y="438"/>
                  </a:lnTo>
                  <a:lnTo>
                    <a:pt x="123" y="442"/>
                  </a:lnTo>
                  <a:lnTo>
                    <a:pt x="111" y="441"/>
                  </a:lnTo>
                  <a:lnTo>
                    <a:pt x="108" y="443"/>
                  </a:lnTo>
                  <a:lnTo>
                    <a:pt x="113" y="450"/>
                  </a:lnTo>
                  <a:lnTo>
                    <a:pt x="119" y="463"/>
                  </a:lnTo>
                  <a:lnTo>
                    <a:pt x="125" y="463"/>
                  </a:lnTo>
                  <a:lnTo>
                    <a:pt x="128" y="459"/>
                  </a:lnTo>
                  <a:lnTo>
                    <a:pt x="133" y="460"/>
                  </a:lnTo>
                  <a:lnTo>
                    <a:pt x="149" y="458"/>
                  </a:lnTo>
                  <a:lnTo>
                    <a:pt x="161" y="469"/>
                  </a:lnTo>
                  <a:lnTo>
                    <a:pt x="158" y="474"/>
                  </a:lnTo>
                  <a:lnTo>
                    <a:pt x="161" y="480"/>
                  </a:lnTo>
                  <a:lnTo>
                    <a:pt x="174" y="481"/>
                  </a:lnTo>
                  <a:lnTo>
                    <a:pt x="181" y="489"/>
                  </a:lnTo>
                  <a:lnTo>
                    <a:pt x="182" y="493"/>
                  </a:lnTo>
                  <a:lnTo>
                    <a:pt x="203" y="500"/>
                  </a:lnTo>
                  <a:lnTo>
                    <a:pt x="215" y="497"/>
                  </a:lnTo>
                  <a:lnTo>
                    <a:pt x="227" y="507"/>
                  </a:lnTo>
                  <a:lnTo>
                    <a:pt x="236" y="507"/>
                  </a:lnTo>
                  <a:lnTo>
                    <a:pt x="261" y="513"/>
                  </a:lnTo>
                  <a:lnTo>
                    <a:pt x="262" y="519"/>
                  </a:lnTo>
                  <a:lnTo>
                    <a:pt x="258" y="530"/>
                  </a:lnTo>
                  <a:lnTo>
                    <a:pt x="264" y="541"/>
                  </a:lnTo>
                  <a:lnTo>
                    <a:pt x="263" y="547"/>
                  </a:lnTo>
                  <a:lnTo>
                    <a:pt x="248" y="549"/>
                  </a:lnTo>
                  <a:lnTo>
                    <a:pt x="240" y="555"/>
                  </a:lnTo>
                  <a:lnTo>
                    <a:pt x="241" y="564"/>
                  </a:lnTo>
                  <a:lnTo>
                    <a:pt x="255" y="560"/>
                  </a:lnTo>
                  <a:lnTo>
                    <a:pt x="257" y="565"/>
                  </a:lnTo>
                  <a:lnTo>
                    <a:pt x="234" y="573"/>
                  </a:lnTo>
                  <a:lnTo>
                    <a:pt x="245" y="581"/>
                  </a:lnTo>
                  <a:lnTo>
                    <a:pt x="234" y="598"/>
                  </a:lnTo>
                  <a:lnTo>
                    <a:pt x="223" y="602"/>
                  </a:lnTo>
                  <a:lnTo>
                    <a:pt x="239" y="614"/>
                  </a:lnTo>
                  <a:lnTo>
                    <a:pt x="259" y="621"/>
                  </a:lnTo>
                  <a:lnTo>
                    <a:pt x="284" y="639"/>
                  </a:lnTo>
                  <a:lnTo>
                    <a:pt x="285" y="636"/>
                  </a:lnTo>
                  <a:lnTo>
                    <a:pt x="300" y="640"/>
                  </a:lnTo>
                  <a:lnTo>
                    <a:pt x="325" y="643"/>
                  </a:lnTo>
                  <a:lnTo>
                    <a:pt x="350" y="653"/>
                  </a:lnTo>
                  <a:lnTo>
                    <a:pt x="353" y="657"/>
                  </a:lnTo>
                  <a:lnTo>
                    <a:pt x="363" y="654"/>
                  </a:lnTo>
                  <a:lnTo>
                    <a:pt x="379" y="658"/>
                  </a:lnTo>
                  <a:lnTo>
                    <a:pt x="386" y="666"/>
                  </a:lnTo>
                  <a:lnTo>
                    <a:pt x="398" y="671"/>
                  </a:lnTo>
                  <a:lnTo>
                    <a:pt x="402" y="672"/>
                  </a:lnTo>
                  <a:lnTo>
                    <a:pt x="416" y="684"/>
                  </a:lnTo>
                  <a:lnTo>
                    <a:pt x="424" y="686"/>
                  </a:lnTo>
                  <a:lnTo>
                    <a:pt x="426" y="680"/>
                  </a:lnTo>
                  <a:lnTo>
                    <a:pt x="434" y="672"/>
                  </a:lnTo>
                  <a:lnTo>
                    <a:pt x="411" y="648"/>
                  </a:lnTo>
                  <a:lnTo>
                    <a:pt x="410" y="634"/>
                  </a:lnTo>
                  <a:lnTo>
                    <a:pt x="391" y="615"/>
                  </a:lnTo>
                  <a:lnTo>
                    <a:pt x="402" y="594"/>
                  </a:lnTo>
                  <a:lnTo>
                    <a:pt x="417" y="590"/>
                  </a:lnTo>
                  <a:lnTo>
                    <a:pt x="422" y="578"/>
                  </a:lnTo>
                  <a:lnTo>
                    <a:pt x="413" y="575"/>
                  </a:lnTo>
                  <a:lnTo>
                    <a:pt x="412" y="564"/>
                  </a:lnTo>
                  <a:lnTo>
                    <a:pt x="398" y="551"/>
                  </a:lnTo>
                  <a:lnTo>
                    <a:pt x="386" y="551"/>
                  </a:lnTo>
                  <a:lnTo>
                    <a:pt x="369" y="537"/>
                  </a:lnTo>
                  <a:lnTo>
                    <a:pt x="375" y="522"/>
                  </a:lnTo>
                  <a:lnTo>
                    <a:pt x="369" y="518"/>
                  </a:lnTo>
                  <a:lnTo>
                    <a:pt x="376" y="496"/>
                  </a:lnTo>
                  <a:lnTo>
                    <a:pt x="396" y="507"/>
                  </a:lnTo>
                  <a:lnTo>
                    <a:pt x="394" y="493"/>
                  </a:lnTo>
                  <a:lnTo>
                    <a:pt x="420" y="471"/>
                  </a:lnTo>
                  <a:lnTo>
                    <a:pt x="445" y="470"/>
                  </a:lnTo>
                  <a:lnTo>
                    <a:pt x="484" y="484"/>
                  </a:lnTo>
                  <a:lnTo>
                    <a:pt x="505" y="492"/>
                  </a:lnTo>
                  <a:lnTo>
                    <a:pt x="519" y="484"/>
                  </a:lnTo>
                  <a:lnTo>
                    <a:pt x="544" y="484"/>
                  </a:lnTo>
                  <a:lnTo>
                    <a:pt x="568" y="494"/>
                  </a:lnTo>
                  <a:lnTo>
                    <a:pt x="571" y="488"/>
                  </a:lnTo>
                  <a:lnTo>
                    <a:pt x="593" y="489"/>
                  </a:lnTo>
                  <a:lnTo>
                    <a:pt x="594" y="479"/>
                  </a:lnTo>
                  <a:lnTo>
                    <a:pt x="563" y="466"/>
                  </a:lnTo>
                  <a:lnTo>
                    <a:pt x="575" y="456"/>
                  </a:lnTo>
                  <a:lnTo>
                    <a:pt x="570" y="450"/>
                  </a:lnTo>
                  <a:lnTo>
                    <a:pt x="583" y="445"/>
                  </a:lnTo>
                  <a:lnTo>
                    <a:pt x="567" y="431"/>
                  </a:lnTo>
                  <a:lnTo>
                    <a:pt x="571" y="425"/>
                  </a:lnTo>
                  <a:lnTo>
                    <a:pt x="626" y="417"/>
                  </a:lnTo>
                  <a:lnTo>
                    <a:pt x="632" y="413"/>
                  </a:lnTo>
                  <a:lnTo>
                    <a:pt x="667" y="406"/>
                  </a:lnTo>
                  <a:lnTo>
                    <a:pt x="677" y="397"/>
                  </a:lnTo>
                  <a:lnTo>
                    <a:pt x="707" y="401"/>
                  </a:lnTo>
                  <a:lnTo>
                    <a:pt x="721" y="422"/>
                  </a:lnTo>
                  <a:lnTo>
                    <a:pt x="735" y="417"/>
                  </a:lnTo>
                  <a:lnTo>
                    <a:pt x="758" y="424"/>
                  </a:lnTo>
                  <a:lnTo>
                    <a:pt x="762" y="435"/>
                  </a:lnTo>
                  <a:lnTo>
                    <a:pt x="776" y="434"/>
                  </a:lnTo>
                  <a:lnTo>
                    <a:pt x="806" y="415"/>
                  </a:lnTo>
                  <a:lnTo>
                    <a:pt x="803" y="421"/>
                  </a:lnTo>
                  <a:lnTo>
                    <a:pt x="831" y="436"/>
                  </a:lnTo>
                  <a:lnTo>
                    <a:pt x="889" y="487"/>
                  </a:lnTo>
                  <a:lnTo>
                    <a:pt x="893" y="477"/>
                  </a:lnTo>
                  <a:lnTo>
                    <a:pt x="920" y="489"/>
                  </a:lnTo>
                  <a:lnTo>
                    <a:pt x="940" y="483"/>
                  </a:lnTo>
                  <a:lnTo>
                    <a:pt x="951" y="487"/>
                  </a:lnTo>
                  <a:lnTo>
                    <a:pt x="964" y="499"/>
                  </a:lnTo>
                  <a:lnTo>
                    <a:pt x="977" y="503"/>
                  </a:lnTo>
                  <a:lnTo>
                    <a:pt x="988" y="511"/>
                  </a:lnTo>
                  <a:lnTo>
                    <a:pt x="1007" y="509"/>
                  </a:lnTo>
                  <a:lnTo>
                    <a:pt x="1022" y="521"/>
                  </a:lnTo>
                  <a:lnTo>
                    <a:pt x="1027" y="519"/>
                  </a:lnTo>
                  <a:lnTo>
                    <a:pt x="1042" y="516"/>
                  </a:lnTo>
                  <a:lnTo>
                    <a:pt x="1064" y="498"/>
                  </a:lnTo>
                  <a:lnTo>
                    <a:pt x="1084" y="489"/>
                  </a:lnTo>
                  <a:lnTo>
                    <a:pt x="1101" y="495"/>
                  </a:lnTo>
                  <a:lnTo>
                    <a:pt x="1117" y="495"/>
                  </a:lnTo>
                  <a:lnTo>
                    <a:pt x="1133" y="505"/>
                  </a:lnTo>
                  <a:lnTo>
                    <a:pt x="1149" y="505"/>
                  </a:lnTo>
                  <a:lnTo>
                    <a:pt x="1175" y="510"/>
                  </a:lnTo>
                  <a:lnTo>
                    <a:pt x="1183" y="497"/>
                  </a:lnTo>
                  <a:lnTo>
                    <a:pt x="1170" y="485"/>
                  </a:lnTo>
                  <a:lnTo>
                    <a:pt x="1175" y="464"/>
                  </a:lnTo>
                  <a:lnTo>
                    <a:pt x="1197" y="472"/>
                  </a:lnTo>
                  <a:lnTo>
                    <a:pt x="1213" y="474"/>
                  </a:lnTo>
                  <a:lnTo>
                    <a:pt x="1234" y="479"/>
                  </a:lnTo>
                  <a:lnTo>
                    <a:pt x="1246" y="495"/>
                  </a:lnTo>
                  <a:lnTo>
                    <a:pt x="1273" y="503"/>
                  </a:lnTo>
                  <a:lnTo>
                    <a:pt x="1286" y="499"/>
                  </a:lnTo>
                  <a:lnTo>
                    <a:pt x="1305" y="497"/>
                  </a:lnTo>
                  <a:lnTo>
                    <a:pt x="1323" y="500"/>
                  </a:lnTo>
                  <a:lnTo>
                    <a:pt x="1344" y="509"/>
                  </a:lnTo>
                  <a:lnTo>
                    <a:pt x="1360" y="520"/>
                  </a:lnTo>
                  <a:lnTo>
                    <a:pt x="1374" y="519"/>
                  </a:lnTo>
                  <a:lnTo>
                    <a:pt x="1397" y="523"/>
                  </a:lnTo>
                  <a:lnTo>
                    <a:pt x="1408" y="518"/>
                  </a:lnTo>
                  <a:lnTo>
                    <a:pt x="1427" y="514"/>
                  </a:lnTo>
                  <a:lnTo>
                    <a:pt x="1442" y="500"/>
                  </a:lnTo>
                  <a:lnTo>
                    <a:pt x="1453" y="502"/>
                  </a:lnTo>
                  <a:lnTo>
                    <a:pt x="1465" y="509"/>
                  </a:lnTo>
                  <a:lnTo>
                    <a:pt x="1483" y="507"/>
                  </a:lnTo>
                  <a:lnTo>
                    <a:pt x="1508" y="515"/>
                  </a:lnTo>
                  <a:lnTo>
                    <a:pt x="1522" y="502"/>
                  </a:lnTo>
                  <a:lnTo>
                    <a:pt x="1516" y="493"/>
                  </a:lnTo>
                  <a:lnTo>
                    <a:pt x="1516" y="472"/>
                  </a:lnTo>
                  <a:lnTo>
                    <a:pt x="1520" y="465"/>
                  </a:lnTo>
                  <a:lnTo>
                    <a:pt x="1512" y="454"/>
                  </a:lnTo>
                  <a:lnTo>
                    <a:pt x="1500" y="450"/>
                  </a:lnTo>
                  <a:lnTo>
                    <a:pt x="1505" y="440"/>
                  </a:lnTo>
                  <a:lnTo>
                    <a:pt x="1522" y="436"/>
                  </a:lnTo>
                  <a:lnTo>
                    <a:pt x="1542" y="436"/>
                  </a:lnTo>
                  <a:lnTo>
                    <a:pt x="1570" y="441"/>
                  </a:lnTo>
                  <a:lnTo>
                    <a:pt x="1589" y="449"/>
                  </a:lnTo>
                  <a:lnTo>
                    <a:pt x="1614" y="469"/>
                  </a:lnTo>
                  <a:lnTo>
                    <a:pt x="1627" y="478"/>
                  </a:lnTo>
                  <a:lnTo>
                    <a:pt x="1641" y="490"/>
                  </a:lnTo>
                  <a:lnTo>
                    <a:pt x="1661" y="510"/>
                  </a:lnTo>
                  <a:lnTo>
                    <a:pt x="1693" y="516"/>
                  </a:lnTo>
                  <a:lnTo>
                    <a:pt x="1722" y="531"/>
                  </a:lnTo>
                  <a:lnTo>
                    <a:pt x="1742" y="550"/>
                  </a:lnTo>
                  <a:lnTo>
                    <a:pt x="1766" y="550"/>
                  </a:lnTo>
                  <a:lnTo>
                    <a:pt x="1775" y="542"/>
                  </a:lnTo>
                  <a:lnTo>
                    <a:pt x="1797" y="536"/>
                  </a:lnTo>
                  <a:lnTo>
                    <a:pt x="1802" y="554"/>
                  </a:lnTo>
                  <a:lnTo>
                    <a:pt x="1801" y="562"/>
                  </a:lnTo>
                  <a:lnTo>
                    <a:pt x="1810" y="584"/>
                  </a:lnTo>
                  <a:lnTo>
                    <a:pt x="1811" y="604"/>
                  </a:lnTo>
                  <a:lnTo>
                    <a:pt x="1789" y="600"/>
                  </a:lnTo>
                  <a:lnTo>
                    <a:pt x="1779" y="607"/>
                  </a:lnTo>
                  <a:lnTo>
                    <a:pt x="1794" y="625"/>
                  </a:lnTo>
                  <a:lnTo>
                    <a:pt x="1806" y="649"/>
                  </a:lnTo>
                  <a:lnTo>
                    <a:pt x="1798" y="650"/>
                  </a:lnTo>
                  <a:lnTo>
                    <a:pt x="1804" y="660"/>
                  </a:lnTo>
                  <a:lnTo>
                    <a:pt x="1808" y="664"/>
                  </a:lnTo>
                  <a:lnTo>
                    <a:pt x="1807" y="657"/>
                  </a:lnTo>
                  <a:lnTo>
                    <a:pt x="1821" y="642"/>
                  </a:lnTo>
                  <a:lnTo>
                    <a:pt x="1837" y="652"/>
                  </a:lnTo>
                  <a:lnTo>
                    <a:pt x="1848" y="651"/>
                  </a:lnTo>
                  <a:lnTo>
                    <a:pt x="1863" y="639"/>
                  </a:lnTo>
                  <a:lnTo>
                    <a:pt x="1866" y="627"/>
                  </a:lnTo>
                  <a:lnTo>
                    <a:pt x="1873" y="604"/>
                  </a:lnTo>
                  <a:lnTo>
                    <a:pt x="1880" y="580"/>
                  </a:lnTo>
                  <a:lnTo>
                    <a:pt x="1876" y="566"/>
                  </a:lnTo>
                  <a:lnTo>
                    <a:pt x="1879" y="536"/>
                  </a:lnTo>
                  <a:lnTo>
                    <a:pt x="1862" y="504"/>
                  </a:lnTo>
                  <a:lnTo>
                    <a:pt x="1844" y="480"/>
                  </a:lnTo>
                  <a:lnTo>
                    <a:pt x="1840" y="460"/>
                  </a:lnTo>
                  <a:lnTo>
                    <a:pt x="1825" y="443"/>
                  </a:lnTo>
                  <a:lnTo>
                    <a:pt x="1784" y="421"/>
                  </a:lnTo>
                  <a:lnTo>
                    <a:pt x="1766" y="420"/>
                  </a:lnTo>
                  <a:lnTo>
                    <a:pt x="1764" y="430"/>
                  </a:lnTo>
                  <a:lnTo>
                    <a:pt x="1746" y="425"/>
                  </a:lnTo>
                  <a:lnTo>
                    <a:pt x="1728" y="413"/>
                  </a:lnTo>
                  <a:lnTo>
                    <a:pt x="1701" y="410"/>
                  </a:lnTo>
                  <a:lnTo>
                    <a:pt x="1718" y="364"/>
                  </a:lnTo>
                  <a:lnTo>
                    <a:pt x="1729" y="326"/>
                  </a:lnTo>
                  <a:lnTo>
                    <a:pt x="1772" y="320"/>
                  </a:lnTo>
                  <a:lnTo>
                    <a:pt x="1821" y="323"/>
                  </a:lnTo>
                  <a:lnTo>
                    <a:pt x="1829" y="314"/>
                  </a:lnTo>
                  <a:lnTo>
                    <a:pt x="1855" y="317"/>
                  </a:lnTo>
                  <a:lnTo>
                    <a:pt x="1869" y="331"/>
                  </a:lnTo>
                  <a:lnTo>
                    <a:pt x="1890" y="329"/>
                  </a:lnTo>
                  <a:lnTo>
                    <a:pt x="1917" y="324"/>
                  </a:lnTo>
                  <a:lnTo>
                    <a:pt x="1892" y="312"/>
                  </a:lnTo>
                  <a:lnTo>
                    <a:pt x="1892" y="280"/>
                  </a:lnTo>
                  <a:lnTo>
                    <a:pt x="1921" y="273"/>
                  </a:lnTo>
                  <a:lnTo>
                    <a:pt x="1961" y="297"/>
                  </a:lnTo>
                  <a:lnTo>
                    <a:pt x="1972" y="275"/>
                  </a:lnTo>
                  <a:lnTo>
                    <a:pt x="1961" y="260"/>
                  </a:lnTo>
                  <a:lnTo>
                    <a:pt x="1977" y="258"/>
                  </a:lnTo>
                  <a:lnTo>
                    <a:pt x="1999" y="285"/>
                  </a:lnTo>
                  <a:lnTo>
                    <a:pt x="1992" y="301"/>
                  </a:lnTo>
                  <a:lnTo>
                    <a:pt x="1989" y="320"/>
                  </a:lnTo>
                  <a:lnTo>
                    <a:pt x="1990" y="345"/>
                  </a:lnTo>
                  <a:lnTo>
                    <a:pt x="1972" y="349"/>
                  </a:lnTo>
                  <a:lnTo>
                    <a:pt x="1981" y="358"/>
                  </a:lnTo>
                  <a:lnTo>
                    <a:pt x="1980" y="370"/>
                  </a:lnTo>
                  <a:lnTo>
                    <a:pt x="2001" y="397"/>
                  </a:lnTo>
                  <a:lnTo>
                    <a:pt x="2053" y="441"/>
                  </a:lnTo>
                  <a:lnTo>
                    <a:pt x="2086" y="471"/>
                  </a:lnTo>
                  <a:lnTo>
                    <a:pt x="2105" y="485"/>
                  </a:lnTo>
                  <a:lnTo>
                    <a:pt x="2110" y="466"/>
                  </a:lnTo>
                  <a:lnTo>
                    <a:pt x="2096" y="446"/>
                  </a:lnTo>
                  <a:lnTo>
                    <a:pt x="2115" y="441"/>
                  </a:lnTo>
                  <a:lnTo>
                    <a:pt x="2098" y="418"/>
                  </a:lnTo>
                  <a:lnTo>
                    <a:pt x="2114" y="408"/>
                  </a:lnTo>
                  <a:lnTo>
                    <a:pt x="2099" y="399"/>
                  </a:lnTo>
                  <a:lnTo>
                    <a:pt x="2088" y="383"/>
                  </a:lnTo>
                  <a:lnTo>
                    <a:pt x="2102" y="382"/>
                  </a:lnTo>
                  <a:lnTo>
                    <a:pt x="2072" y="354"/>
                  </a:lnTo>
                  <a:lnTo>
                    <a:pt x="2050" y="349"/>
                  </a:lnTo>
                  <a:lnTo>
                    <a:pt x="2041" y="341"/>
                  </a:lnTo>
                  <a:lnTo>
                    <a:pt x="2037" y="322"/>
                  </a:lnTo>
                  <a:lnTo>
                    <a:pt x="2027" y="310"/>
                  </a:lnTo>
                  <a:lnTo>
                    <a:pt x="2050" y="312"/>
                  </a:lnTo>
                  <a:lnTo>
                    <a:pt x="2054" y="304"/>
                  </a:lnTo>
                  <a:lnTo>
                    <a:pt x="2069" y="311"/>
                  </a:lnTo>
                  <a:lnTo>
                    <a:pt x="2089" y="296"/>
                  </a:lnTo>
                  <a:lnTo>
                    <a:pt x="2127" y="309"/>
                  </a:lnTo>
                  <a:lnTo>
                    <a:pt x="2121" y="301"/>
                  </a:lnTo>
                  <a:lnTo>
                    <a:pt x="2127" y="289"/>
                  </a:lnTo>
                  <a:lnTo>
                    <a:pt x="2132" y="275"/>
                  </a:lnTo>
                  <a:lnTo>
                    <a:pt x="2142" y="273"/>
                  </a:lnTo>
                  <a:lnTo>
                    <a:pt x="2162" y="259"/>
                  </a:lnTo>
                  <a:lnTo>
                    <a:pt x="2195" y="263"/>
                  </a:lnTo>
                  <a:lnTo>
                    <a:pt x="2192" y="258"/>
                  </a:lnTo>
                  <a:lnTo>
                    <a:pt x="2179" y="250"/>
                  </a:lnTo>
                  <a:lnTo>
                    <a:pt x="2165" y="245"/>
                  </a:lnTo>
                  <a:lnTo>
                    <a:pt x="2135" y="230"/>
                  </a:lnTo>
                  <a:lnTo>
                    <a:pt x="2107" y="220"/>
                  </a:lnTo>
                  <a:lnTo>
                    <a:pt x="2128" y="221"/>
                  </a:lnTo>
                  <a:lnTo>
                    <a:pt x="2134" y="213"/>
                  </a:lnTo>
                  <a:lnTo>
                    <a:pt x="2128" y="210"/>
                  </a:lnTo>
                  <a:lnTo>
                    <a:pt x="2117" y="188"/>
                  </a:lnTo>
                  <a:lnTo>
                    <a:pt x="2124" y="183"/>
                  </a:lnTo>
                  <a:lnTo>
                    <a:pt x="2127" y="194"/>
                  </a:lnTo>
                  <a:lnTo>
                    <a:pt x="2139" y="195"/>
                  </a:lnTo>
                  <a:lnTo>
                    <a:pt x="2136" y="183"/>
                  </a:lnTo>
                  <a:lnTo>
                    <a:pt x="2149" y="185"/>
                  </a:lnTo>
                  <a:lnTo>
                    <a:pt x="2158" y="186"/>
                  </a:lnTo>
                  <a:lnTo>
                    <a:pt x="2154" y="172"/>
                  </a:lnTo>
                  <a:lnTo>
                    <a:pt x="2163" y="168"/>
                  </a:lnTo>
                  <a:lnTo>
                    <a:pt x="2150" y="158"/>
                  </a:lnTo>
                  <a:lnTo>
                    <a:pt x="2155" y="143"/>
                  </a:lnTo>
                  <a:lnTo>
                    <a:pt x="2167" y="151"/>
                  </a:lnTo>
                  <a:lnTo>
                    <a:pt x="2166" y="129"/>
                  </a:lnTo>
                  <a:lnTo>
                    <a:pt x="2163" y="113"/>
                  </a:lnTo>
                  <a:lnTo>
                    <a:pt x="2134" y="115"/>
                  </a:lnTo>
                  <a:lnTo>
                    <a:pt x="2116" y="123"/>
                  </a:lnTo>
                  <a:lnTo>
                    <a:pt x="2102" y="129"/>
                  </a:lnTo>
                  <a:lnTo>
                    <a:pt x="2098" y="133"/>
                  </a:lnTo>
                  <a:lnTo>
                    <a:pt x="2081" y="119"/>
                  </a:lnTo>
                  <a:lnTo>
                    <a:pt x="2021" y="141"/>
                  </a:lnTo>
                  <a:lnTo>
                    <a:pt x="2020" y="142"/>
                  </a:lnTo>
                  <a:lnTo>
                    <a:pt x="2020" y="142"/>
                  </a:lnTo>
                  <a:lnTo>
                    <a:pt x="1988" y="134"/>
                  </a:lnTo>
                  <a:lnTo>
                    <a:pt x="1936" y="126"/>
                  </a:lnTo>
                  <a:lnTo>
                    <a:pt x="1911" y="126"/>
                  </a:lnTo>
                  <a:lnTo>
                    <a:pt x="1861" y="122"/>
                  </a:lnTo>
                  <a:lnTo>
                    <a:pt x="1867" y="130"/>
                  </a:lnTo>
                  <a:lnTo>
                    <a:pt x="1896" y="141"/>
                  </a:lnTo>
                  <a:lnTo>
                    <a:pt x="1888" y="146"/>
                  </a:lnTo>
                  <a:lnTo>
                    <a:pt x="1841" y="131"/>
                  </a:lnTo>
                  <a:lnTo>
                    <a:pt x="1818" y="132"/>
                  </a:lnTo>
                  <a:lnTo>
                    <a:pt x="1788" y="129"/>
                  </a:lnTo>
                  <a:lnTo>
                    <a:pt x="1765" y="130"/>
                  </a:lnTo>
                  <a:lnTo>
                    <a:pt x="1753" y="133"/>
                  </a:lnTo>
                  <a:lnTo>
                    <a:pt x="1729" y="128"/>
                  </a:lnTo>
                  <a:lnTo>
                    <a:pt x="1711" y="115"/>
                  </a:lnTo>
                  <a:lnTo>
                    <a:pt x="1690" y="109"/>
                  </a:lnTo>
                  <a:lnTo>
                    <a:pt x="1660" y="106"/>
                  </a:lnTo>
                  <a:lnTo>
                    <a:pt x="1612" y="109"/>
                  </a:lnTo>
                  <a:lnTo>
                    <a:pt x="1559" y="96"/>
                  </a:lnTo>
                  <a:lnTo>
                    <a:pt x="1533" y="86"/>
                  </a:lnTo>
                  <a:lnTo>
                    <a:pt x="1402" y="75"/>
                  </a:lnTo>
                  <a:lnTo>
                    <a:pt x="1395" y="82"/>
                  </a:lnTo>
                  <a:lnTo>
                    <a:pt x="1426" y="98"/>
                  </a:lnTo>
                  <a:lnTo>
                    <a:pt x="1402" y="96"/>
                  </a:lnTo>
                  <a:lnTo>
                    <a:pt x="1399" y="101"/>
                  </a:lnTo>
                  <a:lnTo>
                    <a:pt x="1367" y="95"/>
                  </a:lnTo>
                  <a:lnTo>
                    <a:pt x="1351" y="100"/>
                  </a:lnTo>
                  <a:lnTo>
                    <a:pt x="1320" y="92"/>
                  </a:lnTo>
                  <a:lnTo>
                    <a:pt x="1331" y="110"/>
                  </a:lnTo>
                  <a:lnTo>
                    <a:pt x="1301" y="103"/>
                  </a:lnTo>
                  <a:lnTo>
                    <a:pt x="1268" y="90"/>
                  </a:lnTo>
                  <a:lnTo>
                    <a:pt x="1267" y="83"/>
                  </a:lnTo>
                  <a:lnTo>
                    <a:pt x="1247" y="72"/>
                  </a:lnTo>
                  <a:lnTo>
                    <a:pt x="1215" y="64"/>
                  </a:lnTo>
                  <a:lnTo>
                    <a:pt x="1195" y="64"/>
                  </a:lnTo>
                  <a:lnTo>
                    <a:pt x="1165" y="61"/>
                  </a:lnTo>
                  <a:lnTo>
                    <a:pt x="1180" y="73"/>
                  </a:lnTo>
                  <a:lnTo>
                    <a:pt x="1124" y="71"/>
                  </a:lnTo>
                  <a:lnTo>
                    <a:pt x="1111" y="63"/>
                  </a:lnTo>
                  <a:lnTo>
                    <a:pt x="1068" y="61"/>
                  </a:lnTo>
                  <a:lnTo>
                    <a:pt x="1051" y="63"/>
                  </a:lnTo>
                  <a:lnTo>
                    <a:pt x="1051" y="68"/>
                  </a:lnTo>
                  <a:lnTo>
                    <a:pt x="1032" y="57"/>
                  </a:lnTo>
                  <a:lnTo>
                    <a:pt x="1024" y="60"/>
                  </a:lnTo>
                  <a:lnTo>
                    <a:pt x="1001" y="56"/>
                  </a:lnTo>
                  <a:lnTo>
                    <a:pt x="983" y="54"/>
                  </a:lnTo>
                  <a:lnTo>
                    <a:pt x="986" y="49"/>
                  </a:lnTo>
                  <a:lnTo>
                    <a:pt x="1008" y="40"/>
                  </a:lnTo>
                  <a:lnTo>
                    <a:pt x="1016" y="36"/>
                  </a:lnTo>
                  <a:lnTo>
                    <a:pt x="1009" y="28"/>
                  </a:lnTo>
                  <a:lnTo>
                    <a:pt x="992" y="22"/>
                  </a:lnTo>
                  <a:lnTo>
                    <a:pt x="955" y="15"/>
                  </a:lnTo>
                  <a:lnTo>
                    <a:pt x="920" y="14"/>
                  </a:lnTo>
                  <a:lnTo>
                    <a:pt x="913" y="18"/>
                  </a:lnTo>
                  <a:lnTo>
                    <a:pt x="901" y="11"/>
                  </a:lnTo>
                  <a:lnTo>
                    <a:pt x="901" y="11"/>
                  </a:lnTo>
                  <a:lnTo>
                    <a:pt x="871" y="8"/>
                  </a:lnTo>
                  <a:lnTo>
                    <a:pt x="883" y="5"/>
                  </a:lnTo>
                  <a:lnTo>
                    <a:pt x="856"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43" name="Freeform 222"/>
            <p:cNvSpPr>
              <a:spLocks/>
            </p:cNvSpPr>
            <p:nvPr/>
          </p:nvSpPr>
          <p:spPr bwMode="auto">
            <a:xfrm>
              <a:off x="5714147" y="5173091"/>
              <a:ext cx="69431" cy="63684"/>
            </a:xfrm>
            <a:custGeom>
              <a:avLst/>
              <a:gdLst>
                <a:gd name="T0" fmla="*/ 36 w 42"/>
                <a:gd name="T1" fmla="*/ 6 h 41"/>
                <a:gd name="T2" fmla="*/ 29 w 42"/>
                <a:gd name="T3" fmla="*/ 0 h 41"/>
                <a:gd name="T4" fmla="*/ 20 w 42"/>
                <a:gd name="T5" fmla="*/ 4 h 41"/>
                <a:gd name="T6" fmla="*/ 10 w 42"/>
                <a:gd name="T7" fmla="*/ 12 h 41"/>
                <a:gd name="T8" fmla="*/ 0 w 42"/>
                <a:gd name="T9" fmla="*/ 25 h 41"/>
                <a:gd name="T10" fmla="*/ 12 w 42"/>
                <a:gd name="T11" fmla="*/ 41 h 41"/>
                <a:gd name="T12" fmla="*/ 18 w 42"/>
                <a:gd name="T13" fmla="*/ 39 h 41"/>
                <a:gd name="T14" fmla="*/ 22 w 42"/>
                <a:gd name="T15" fmla="*/ 32 h 41"/>
                <a:gd name="T16" fmla="*/ 32 w 42"/>
                <a:gd name="T17" fmla="*/ 29 h 41"/>
                <a:gd name="T18" fmla="*/ 36 w 42"/>
                <a:gd name="T19" fmla="*/ 22 h 41"/>
                <a:gd name="T20" fmla="*/ 42 w 42"/>
                <a:gd name="T21" fmla="*/ 12 h 41"/>
                <a:gd name="T22" fmla="*/ 36 w 42"/>
                <a:gd name="T23" fmla="*/ 6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2" h="41">
                  <a:moveTo>
                    <a:pt x="36" y="6"/>
                  </a:moveTo>
                  <a:lnTo>
                    <a:pt x="29" y="0"/>
                  </a:lnTo>
                  <a:lnTo>
                    <a:pt x="20" y="4"/>
                  </a:lnTo>
                  <a:lnTo>
                    <a:pt x="10" y="12"/>
                  </a:lnTo>
                  <a:lnTo>
                    <a:pt x="0" y="25"/>
                  </a:lnTo>
                  <a:lnTo>
                    <a:pt x="12" y="41"/>
                  </a:lnTo>
                  <a:lnTo>
                    <a:pt x="18" y="39"/>
                  </a:lnTo>
                  <a:lnTo>
                    <a:pt x="22" y="32"/>
                  </a:lnTo>
                  <a:lnTo>
                    <a:pt x="32" y="29"/>
                  </a:lnTo>
                  <a:lnTo>
                    <a:pt x="36" y="22"/>
                  </a:lnTo>
                  <a:lnTo>
                    <a:pt x="42" y="12"/>
                  </a:lnTo>
                  <a:lnTo>
                    <a:pt x="36" y="6"/>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grpSp>
      <p:cxnSp>
        <p:nvCxnSpPr>
          <p:cNvPr id="227" name="Straight Connector 226"/>
          <p:cNvCxnSpPr/>
          <p:nvPr userDrawn="1"/>
        </p:nvCxnSpPr>
        <p:spPr>
          <a:xfrm>
            <a:off x="4625975" y="4933243"/>
            <a:ext cx="5400675" cy="0"/>
          </a:xfrm>
          <a:prstGeom prst="line">
            <a:avLst/>
          </a:prstGeom>
          <a:ln w="6350">
            <a:solidFill>
              <a:schemeClr val="bg2"/>
            </a:solidFill>
          </a:ln>
        </p:spPr>
        <p:style>
          <a:lnRef idx="1">
            <a:schemeClr val="accent1"/>
          </a:lnRef>
          <a:fillRef idx="0">
            <a:schemeClr val="accent1"/>
          </a:fillRef>
          <a:effectRef idx="0">
            <a:schemeClr val="accent1"/>
          </a:effectRef>
          <a:fontRef idx="minor">
            <a:schemeClr val="tx1"/>
          </a:fontRef>
        </p:style>
      </p:cxnSp>
      <p:sp>
        <p:nvSpPr>
          <p:cNvPr id="228" name="Text Placeholder 6"/>
          <p:cNvSpPr>
            <a:spLocks noGrp="1"/>
          </p:cNvSpPr>
          <p:nvPr userDrawn="1">
            <p:ph type="body" sz="quarter" idx="74" hasCustomPrompt="1"/>
          </p:nvPr>
        </p:nvSpPr>
        <p:spPr>
          <a:xfrm>
            <a:off x="708029" y="2087563"/>
            <a:ext cx="2981321" cy="224711"/>
          </a:xfrm>
          <a:prstGeom prst="rect">
            <a:avLst/>
          </a:prstGeom>
        </p:spPr>
        <p:txBody>
          <a:bodyPr lIns="0" tIns="0" rIns="0" bIns="0"/>
          <a:lstStyle>
            <a:lvl1pPr marL="0" indent="0">
              <a:buNone/>
              <a:defRPr sz="1400" baseline="0">
                <a:solidFill>
                  <a:schemeClr val="tx1"/>
                </a:solidFill>
                <a:latin typeface="Deutsche Bank Text" charset="0"/>
                <a:ea typeface="Deutsche Bank Text" charset="0"/>
                <a:cs typeface="Deutsche Bank Text" charset="0"/>
              </a:defRPr>
            </a:lvl1pPr>
            <a:lvl2pPr marL="455783" indent="0">
              <a:buNone/>
              <a:defRPr>
                <a:solidFill>
                  <a:srgbClr val="00205B"/>
                </a:solidFill>
                <a:latin typeface="Deutsche Bank Text Beta" charset="0"/>
                <a:ea typeface="Deutsche Bank Text Beta" charset="0"/>
                <a:cs typeface="Deutsche Bank Text Beta" charset="0"/>
              </a:defRPr>
            </a:lvl2pPr>
            <a:lvl3pPr marL="911566" indent="0">
              <a:buNone/>
              <a:defRPr>
                <a:solidFill>
                  <a:srgbClr val="00205B"/>
                </a:solidFill>
                <a:latin typeface="Deutsche Bank Text Beta" charset="0"/>
                <a:ea typeface="Deutsche Bank Text Beta" charset="0"/>
                <a:cs typeface="Deutsche Bank Text Beta" charset="0"/>
              </a:defRPr>
            </a:lvl3pPr>
            <a:lvl4pPr marL="1367348" indent="0">
              <a:buNone/>
              <a:defRPr>
                <a:solidFill>
                  <a:srgbClr val="00205B"/>
                </a:solidFill>
                <a:latin typeface="Deutsche Bank Text Beta" charset="0"/>
                <a:ea typeface="Deutsche Bank Text Beta" charset="0"/>
                <a:cs typeface="Deutsche Bank Text Beta" charset="0"/>
              </a:defRPr>
            </a:lvl4pPr>
            <a:lvl5pPr marL="1823131" indent="0">
              <a:buNone/>
              <a:defRPr>
                <a:solidFill>
                  <a:srgbClr val="00205B"/>
                </a:solidFill>
                <a:latin typeface="Deutsche Bank Text Beta" charset="0"/>
                <a:ea typeface="Deutsche Bank Text Beta" charset="0"/>
                <a:cs typeface="Deutsche Bank Text Beta" charset="0"/>
              </a:defRPr>
            </a:lvl5pPr>
          </a:lstStyle>
          <a:p>
            <a:pPr lvl="0"/>
            <a:r>
              <a:rPr lang="en-US" dirty="0"/>
              <a:t>Deutsche Bank Text Dark Blue 14pt</a:t>
            </a:r>
          </a:p>
        </p:txBody>
      </p:sp>
      <p:sp>
        <p:nvSpPr>
          <p:cNvPr id="229" name="Text Placeholder 8"/>
          <p:cNvSpPr>
            <a:spLocks noGrp="1"/>
          </p:cNvSpPr>
          <p:nvPr userDrawn="1">
            <p:ph type="body" sz="quarter" idx="73" hasCustomPrompt="1"/>
          </p:nvPr>
        </p:nvSpPr>
        <p:spPr>
          <a:xfrm>
            <a:off x="701675" y="2473657"/>
            <a:ext cx="3134620" cy="3935081"/>
          </a:xfrm>
          <a:prstGeom prst="rect">
            <a:avLst/>
          </a:prstGeom>
        </p:spPr>
        <p:txBody>
          <a:bodyPr lIns="0" tIns="0" rIns="0" bIns="0"/>
          <a:lstStyle>
            <a:lvl1pPr marL="252000" indent="-252000">
              <a:lnSpc>
                <a:spcPts val="1400"/>
              </a:lnSpc>
              <a:spcBef>
                <a:spcPts val="1400"/>
              </a:spcBef>
              <a:defRPr sz="1200" baseline="0">
                <a:solidFill>
                  <a:schemeClr val="tx2"/>
                </a:solidFill>
                <a:latin typeface="Deutsche Bank Text" charset="0"/>
                <a:ea typeface="Deutsche Bank Text" charset="0"/>
                <a:cs typeface="Deutsche Bank Text" charset="0"/>
              </a:defRPr>
            </a:lvl1pPr>
            <a:lvl2pPr>
              <a:defRPr sz="1400">
                <a:solidFill>
                  <a:srgbClr val="535B61"/>
                </a:solidFill>
                <a:latin typeface="Deutsche Bank Text Beta" charset="0"/>
                <a:ea typeface="Deutsche Bank Text Beta" charset="0"/>
                <a:cs typeface="Deutsche Bank Text Beta" charset="0"/>
              </a:defRPr>
            </a:lvl2pPr>
            <a:lvl3pPr>
              <a:defRPr sz="1400">
                <a:solidFill>
                  <a:srgbClr val="535B61"/>
                </a:solidFill>
                <a:latin typeface="Deutsche Bank Text Beta" charset="0"/>
                <a:ea typeface="Deutsche Bank Text Beta" charset="0"/>
                <a:cs typeface="Deutsche Bank Text Beta" charset="0"/>
              </a:defRPr>
            </a:lvl3pPr>
            <a:lvl4pPr>
              <a:defRPr sz="1400">
                <a:solidFill>
                  <a:srgbClr val="535B61"/>
                </a:solidFill>
                <a:latin typeface="Deutsche Bank Text Beta" charset="0"/>
                <a:ea typeface="Deutsche Bank Text Beta" charset="0"/>
                <a:cs typeface="Deutsche Bank Text Beta" charset="0"/>
              </a:defRPr>
            </a:lvl4pPr>
            <a:lvl5pPr>
              <a:defRPr sz="1400">
                <a:solidFill>
                  <a:srgbClr val="535B61"/>
                </a:solidFill>
                <a:latin typeface="Deutsche Bank Text Beta" charset="0"/>
                <a:ea typeface="Deutsche Bank Text Beta" charset="0"/>
                <a:cs typeface="Deutsche Bank Text Beta" charset="0"/>
              </a:defRPr>
            </a:lvl5pPr>
          </a:lstStyle>
          <a:p>
            <a:pPr lvl="0"/>
            <a:r>
              <a:rPr lang="en-US" dirty="0"/>
              <a:t>Deutsche Bank Text Dark Grey 12pt</a:t>
            </a:r>
          </a:p>
        </p:txBody>
      </p:sp>
      <p:sp>
        <p:nvSpPr>
          <p:cNvPr id="231" name="TextBox 230"/>
          <p:cNvSpPr txBox="1"/>
          <p:nvPr userDrawn="1"/>
        </p:nvSpPr>
        <p:spPr>
          <a:xfrm>
            <a:off x="4864707" y="5027654"/>
            <a:ext cx="439223" cy="123111"/>
          </a:xfrm>
          <a:prstGeom prst="rect">
            <a:avLst/>
          </a:prstGeom>
          <a:noFill/>
        </p:spPr>
        <p:txBody>
          <a:bodyPr wrap="none" lIns="0" tIns="0" rIns="0" bIns="0" rtlCol="0">
            <a:spAutoFit/>
          </a:bodyPr>
          <a:lstStyle/>
          <a:p>
            <a:r>
              <a:rPr lang="en-US" sz="800" dirty="0">
                <a:solidFill>
                  <a:srgbClr val="00205B"/>
                </a:solidFill>
                <a:latin typeface="Deutsche Bank Text" charset="0"/>
                <a:ea typeface="Deutsche Bank Text" charset="0"/>
                <a:cs typeface="Deutsche Bank Text" charset="0"/>
              </a:rPr>
              <a:t>Americas</a:t>
            </a:r>
          </a:p>
        </p:txBody>
      </p:sp>
      <p:sp>
        <p:nvSpPr>
          <p:cNvPr id="234" name="Oval 233"/>
          <p:cNvSpPr/>
          <p:nvPr userDrawn="1"/>
        </p:nvSpPr>
        <p:spPr>
          <a:xfrm>
            <a:off x="4625975" y="5049860"/>
            <a:ext cx="175689" cy="175689"/>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dirty="0">
              <a:solidFill>
                <a:srgbClr val="FFFFFF"/>
              </a:solidFill>
            </a:endParaRPr>
          </a:p>
        </p:txBody>
      </p:sp>
      <p:sp>
        <p:nvSpPr>
          <p:cNvPr id="239" name="Text Placeholder 238"/>
          <p:cNvSpPr>
            <a:spLocks noGrp="1"/>
          </p:cNvSpPr>
          <p:nvPr userDrawn="1">
            <p:ph type="body" sz="quarter" idx="75" hasCustomPrompt="1"/>
          </p:nvPr>
        </p:nvSpPr>
        <p:spPr>
          <a:xfrm>
            <a:off x="4867275" y="5210049"/>
            <a:ext cx="735668" cy="185856"/>
          </a:xfrm>
          <a:prstGeom prst="rect">
            <a:avLst/>
          </a:prstGeom>
        </p:spPr>
        <p:txBody>
          <a:bodyPr lIns="0" tIns="0" rIns="0" bIns="0"/>
          <a:lstStyle>
            <a:lvl1pPr marL="0" indent="0">
              <a:buNone/>
              <a:defRPr sz="1400">
                <a:solidFill>
                  <a:schemeClr val="tx1"/>
                </a:solidFill>
                <a:latin typeface="Deutsche Bank Text" charset="0"/>
                <a:ea typeface="Deutsche Bank Text" charset="0"/>
                <a:cs typeface="Deutsche Bank Text" charset="0"/>
              </a:defRPr>
            </a:lvl1pPr>
          </a:lstStyle>
          <a:p>
            <a:pPr lvl="0"/>
            <a:r>
              <a:rPr lang="en-US" dirty="0"/>
              <a:t>€</a:t>
            </a:r>
            <a:r>
              <a:rPr lang="en-US" dirty="0" err="1"/>
              <a:t>XX.Xbn</a:t>
            </a:r>
            <a:endParaRPr lang="en-US" dirty="0"/>
          </a:p>
        </p:txBody>
      </p:sp>
      <p:sp>
        <p:nvSpPr>
          <p:cNvPr id="242" name="TextBox 241"/>
          <p:cNvSpPr txBox="1"/>
          <p:nvPr userDrawn="1"/>
        </p:nvSpPr>
        <p:spPr>
          <a:xfrm>
            <a:off x="5964884" y="5027654"/>
            <a:ext cx="426399" cy="123111"/>
          </a:xfrm>
          <a:prstGeom prst="rect">
            <a:avLst/>
          </a:prstGeom>
          <a:noFill/>
        </p:spPr>
        <p:txBody>
          <a:bodyPr wrap="none" lIns="0" tIns="0" rIns="0" bIns="0" rtlCol="0">
            <a:spAutoFit/>
          </a:bodyPr>
          <a:lstStyle/>
          <a:p>
            <a:r>
              <a:rPr lang="en-US" sz="800" dirty="0">
                <a:solidFill>
                  <a:srgbClr val="00205B"/>
                </a:solidFill>
                <a:latin typeface="Deutsche Bank Text" charset="0"/>
                <a:ea typeface="Deutsche Bank Text" charset="0"/>
                <a:cs typeface="Deutsche Bank Text" charset="0"/>
              </a:rPr>
              <a:t>Germany</a:t>
            </a:r>
          </a:p>
        </p:txBody>
      </p:sp>
      <p:sp>
        <p:nvSpPr>
          <p:cNvPr id="243" name="Oval 242"/>
          <p:cNvSpPr/>
          <p:nvPr userDrawn="1"/>
        </p:nvSpPr>
        <p:spPr>
          <a:xfrm>
            <a:off x="5726152" y="5049860"/>
            <a:ext cx="175689" cy="175689"/>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dirty="0">
              <a:solidFill>
                <a:srgbClr val="FFFFFF"/>
              </a:solidFill>
            </a:endParaRPr>
          </a:p>
        </p:txBody>
      </p:sp>
      <p:sp>
        <p:nvSpPr>
          <p:cNvPr id="244" name="Text Placeholder 238"/>
          <p:cNvSpPr>
            <a:spLocks noGrp="1"/>
          </p:cNvSpPr>
          <p:nvPr userDrawn="1">
            <p:ph type="body" sz="quarter" idx="76" hasCustomPrompt="1"/>
          </p:nvPr>
        </p:nvSpPr>
        <p:spPr>
          <a:xfrm>
            <a:off x="5967452" y="5210049"/>
            <a:ext cx="735668" cy="185856"/>
          </a:xfrm>
          <a:prstGeom prst="rect">
            <a:avLst/>
          </a:prstGeom>
        </p:spPr>
        <p:txBody>
          <a:bodyPr lIns="0" tIns="0" rIns="0" bIns="0"/>
          <a:lstStyle>
            <a:lvl1pPr marL="0" indent="0">
              <a:buNone/>
              <a:defRPr sz="1400">
                <a:solidFill>
                  <a:schemeClr val="tx1"/>
                </a:solidFill>
                <a:latin typeface="Deutsche Bank Text" charset="0"/>
                <a:ea typeface="Deutsche Bank Text" charset="0"/>
                <a:cs typeface="Deutsche Bank Text" charset="0"/>
              </a:defRPr>
            </a:lvl1pPr>
          </a:lstStyle>
          <a:p>
            <a:pPr lvl="0"/>
            <a:r>
              <a:rPr lang="en-US" dirty="0"/>
              <a:t>€</a:t>
            </a:r>
            <a:r>
              <a:rPr lang="en-US" dirty="0" err="1"/>
              <a:t>XX.Xbn</a:t>
            </a:r>
            <a:endParaRPr lang="en-US" dirty="0"/>
          </a:p>
        </p:txBody>
      </p:sp>
      <p:sp>
        <p:nvSpPr>
          <p:cNvPr id="245" name="TextBox 244"/>
          <p:cNvSpPr txBox="1"/>
          <p:nvPr userDrawn="1"/>
        </p:nvSpPr>
        <p:spPr>
          <a:xfrm>
            <a:off x="7148000" y="5027654"/>
            <a:ext cx="298159" cy="123111"/>
          </a:xfrm>
          <a:prstGeom prst="rect">
            <a:avLst/>
          </a:prstGeom>
          <a:noFill/>
        </p:spPr>
        <p:txBody>
          <a:bodyPr wrap="none" lIns="0" tIns="0" rIns="0" bIns="0" rtlCol="0">
            <a:spAutoFit/>
          </a:bodyPr>
          <a:lstStyle/>
          <a:p>
            <a:r>
              <a:rPr lang="en-US" sz="800" dirty="0">
                <a:solidFill>
                  <a:srgbClr val="00205B"/>
                </a:solidFill>
                <a:latin typeface="Deutsche Bank Text" charset="0"/>
                <a:ea typeface="Deutsche Bank Text" charset="0"/>
                <a:cs typeface="Deutsche Bank Text" charset="0"/>
              </a:rPr>
              <a:t>EMEA</a:t>
            </a:r>
          </a:p>
        </p:txBody>
      </p:sp>
      <p:sp>
        <p:nvSpPr>
          <p:cNvPr id="246" name="Oval 245"/>
          <p:cNvSpPr/>
          <p:nvPr userDrawn="1"/>
        </p:nvSpPr>
        <p:spPr>
          <a:xfrm>
            <a:off x="6909268" y="5049860"/>
            <a:ext cx="175689" cy="175689"/>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dirty="0">
              <a:solidFill>
                <a:srgbClr val="FFFFFF"/>
              </a:solidFill>
            </a:endParaRPr>
          </a:p>
        </p:txBody>
      </p:sp>
      <p:sp>
        <p:nvSpPr>
          <p:cNvPr id="247" name="Text Placeholder 238"/>
          <p:cNvSpPr>
            <a:spLocks noGrp="1"/>
          </p:cNvSpPr>
          <p:nvPr userDrawn="1">
            <p:ph type="body" sz="quarter" idx="77" hasCustomPrompt="1"/>
          </p:nvPr>
        </p:nvSpPr>
        <p:spPr>
          <a:xfrm>
            <a:off x="7150568" y="5210049"/>
            <a:ext cx="735668" cy="185856"/>
          </a:xfrm>
          <a:prstGeom prst="rect">
            <a:avLst/>
          </a:prstGeom>
        </p:spPr>
        <p:txBody>
          <a:bodyPr lIns="0" tIns="0" rIns="0" bIns="0"/>
          <a:lstStyle>
            <a:lvl1pPr marL="0" indent="0">
              <a:buNone/>
              <a:defRPr sz="1400">
                <a:solidFill>
                  <a:schemeClr val="tx1"/>
                </a:solidFill>
                <a:latin typeface="Deutsche Bank Text" charset="0"/>
                <a:ea typeface="Deutsche Bank Text" charset="0"/>
                <a:cs typeface="Deutsche Bank Text" charset="0"/>
              </a:defRPr>
            </a:lvl1pPr>
          </a:lstStyle>
          <a:p>
            <a:pPr lvl="0"/>
            <a:r>
              <a:rPr lang="en-US" dirty="0"/>
              <a:t>€</a:t>
            </a:r>
            <a:r>
              <a:rPr lang="en-US" dirty="0" err="1"/>
              <a:t>XX.Xbn</a:t>
            </a:r>
            <a:endParaRPr lang="en-US" dirty="0"/>
          </a:p>
        </p:txBody>
      </p:sp>
      <p:sp>
        <p:nvSpPr>
          <p:cNvPr id="248" name="TextBox 247"/>
          <p:cNvSpPr txBox="1"/>
          <p:nvPr userDrawn="1"/>
        </p:nvSpPr>
        <p:spPr>
          <a:xfrm>
            <a:off x="8181744" y="5027654"/>
            <a:ext cx="285335" cy="123111"/>
          </a:xfrm>
          <a:prstGeom prst="rect">
            <a:avLst/>
          </a:prstGeom>
          <a:noFill/>
        </p:spPr>
        <p:txBody>
          <a:bodyPr wrap="none" lIns="0" tIns="0" rIns="0" bIns="0" rtlCol="0">
            <a:spAutoFit/>
          </a:bodyPr>
          <a:lstStyle/>
          <a:p>
            <a:r>
              <a:rPr lang="en-US" sz="800" dirty="0">
                <a:solidFill>
                  <a:srgbClr val="00205B"/>
                </a:solidFill>
                <a:latin typeface="Deutsche Bank Text" charset="0"/>
                <a:ea typeface="Deutsche Bank Text" charset="0"/>
                <a:cs typeface="Deutsche Bank Text" charset="0"/>
              </a:rPr>
              <a:t>APAC</a:t>
            </a:r>
          </a:p>
        </p:txBody>
      </p:sp>
      <p:sp>
        <p:nvSpPr>
          <p:cNvPr id="249" name="Oval 248"/>
          <p:cNvSpPr/>
          <p:nvPr userDrawn="1"/>
        </p:nvSpPr>
        <p:spPr>
          <a:xfrm>
            <a:off x="7943012" y="5049860"/>
            <a:ext cx="175689" cy="175689"/>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dirty="0">
              <a:solidFill>
                <a:srgbClr val="FFFFFF"/>
              </a:solidFill>
            </a:endParaRPr>
          </a:p>
        </p:txBody>
      </p:sp>
      <p:sp>
        <p:nvSpPr>
          <p:cNvPr id="250" name="Text Placeholder 238"/>
          <p:cNvSpPr>
            <a:spLocks noGrp="1"/>
          </p:cNvSpPr>
          <p:nvPr userDrawn="1">
            <p:ph type="body" sz="quarter" idx="78" hasCustomPrompt="1"/>
          </p:nvPr>
        </p:nvSpPr>
        <p:spPr>
          <a:xfrm>
            <a:off x="8184312" y="5210049"/>
            <a:ext cx="735668" cy="185856"/>
          </a:xfrm>
          <a:prstGeom prst="rect">
            <a:avLst/>
          </a:prstGeom>
        </p:spPr>
        <p:txBody>
          <a:bodyPr lIns="0" tIns="0" rIns="0" bIns="0"/>
          <a:lstStyle>
            <a:lvl1pPr marL="0" indent="0">
              <a:buNone/>
              <a:defRPr sz="1400">
                <a:solidFill>
                  <a:schemeClr val="tx1"/>
                </a:solidFill>
                <a:latin typeface="Deutsche Bank Text" charset="0"/>
                <a:ea typeface="Deutsche Bank Text" charset="0"/>
                <a:cs typeface="Deutsche Bank Text" charset="0"/>
              </a:defRPr>
            </a:lvl1pPr>
          </a:lstStyle>
          <a:p>
            <a:pPr lvl="0"/>
            <a:r>
              <a:rPr lang="en-US" dirty="0"/>
              <a:t>€</a:t>
            </a:r>
            <a:r>
              <a:rPr lang="en-US" dirty="0" err="1"/>
              <a:t>XX.Xbn</a:t>
            </a:r>
            <a:endParaRPr lang="en-US" dirty="0"/>
          </a:p>
        </p:txBody>
      </p:sp>
      <p:sp>
        <p:nvSpPr>
          <p:cNvPr id="241" name="Text Placeholder 6"/>
          <p:cNvSpPr>
            <a:spLocks noGrp="1"/>
          </p:cNvSpPr>
          <p:nvPr userDrawn="1">
            <p:ph type="body" sz="quarter" idx="72" hasCustomPrompt="1"/>
          </p:nvPr>
        </p:nvSpPr>
        <p:spPr>
          <a:xfrm>
            <a:off x="702650" y="6764338"/>
            <a:ext cx="9324000" cy="268287"/>
          </a:xfrm>
          <a:prstGeom prst="rect">
            <a:avLst/>
          </a:prstGeom>
        </p:spPr>
        <p:txBody>
          <a:bodyPr lIns="0" tIns="0" rIns="0" bIns="0" anchor="b"/>
          <a:lstStyle>
            <a:lvl1pPr marL="0" indent="0">
              <a:lnSpc>
                <a:spcPts val="800"/>
              </a:lnSpc>
              <a:spcBef>
                <a:spcPts val="0"/>
              </a:spcBef>
              <a:buNone/>
              <a:defRPr sz="800">
                <a:solidFill>
                  <a:schemeClr val="tx2"/>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8pt</a:t>
            </a:r>
          </a:p>
        </p:txBody>
      </p:sp>
    </p:spTree>
    <p:extLst>
      <p:ext uri="{BB962C8B-B14F-4D97-AF65-F5344CB8AC3E}">
        <p14:creationId xmlns:p14="http://schemas.microsoft.com/office/powerpoint/2010/main" val="1241381453"/>
      </p:ext>
    </p:extLst>
  </p:cSld>
  <p:clrMapOvr>
    <a:masterClrMapping/>
  </p:clrMapOvr>
</p:sldLayout>
</file>

<file path=ppt/slideLayouts/slideLayout126.xml><?xml version="1.0" encoding="utf-8"?>
<p:sldLayout xmlns:a="http://schemas.openxmlformats.org/drawingml/2006/main" xmlns:r="http://schemas.openxmlformats.org/officeDocument/2006/relationships" xmlns:p="http://schemas.openxmlformats.org/presentationml/2006/main" preserve="1" userDrawn="1">
  <p:cSld name="5_1 Column Text/1 Column Map">
    <p:spTree>
      <p:nvGrpSpPr>
        <p:cNvPr id="1" name=""/>
        <p:cNvGrpSpPr/>
        <p:nvPr/>
      </p:nvGrpSpPr>
      <p:grpSpPr>
        <a:xfrm>
          <a:off x="0" y="0"/>
          <a:ext cx="0" cy="0"/>
          <a:chOff x="0" y="0"/>
          <a:chExt cx="0" cy="0"/>
        </a:xfrm>
      </p:grpSpPr>
      <p:sp>
        <p:nvSpPr>
          <p:cNvPr id="3" name="Text Placeholder 2"/>
          <p:cNvSpPr>
            <a:spLocks noGrp="1"/>
          </p:cNvSpPr>
          <p:nvPr>
            <p:ph type="body" sz="quarter" idx="62" hasCustomPrompt="1"/>
          </p:nvPr>
        </p:nvSpPr>
        <p:spPr>
          <a:xfrm>
            <a:off x="701675" y="441325"/>
            <a:ext cx="3060700" cy="173038"/>
          </a:xfrm>
          <a:prstGeom prst="rect">
            <a:avLst/>
          </a:prstGeom>
        </p:spPr>
        <p:txBody>
          <a:bodyPr lIns="0" tIns="0" rIns="0" bIns="0"/>
          <a:lstStyle>
            <a:lvl1pPr marL="0" indent="0">
              <a:buNone/>
              <a:defRPr sz="997" b="0" i="0" baseline="0">
                <a:solidFill>
                  <a:schemeClr val="accent2"/>
                </a:solidFill>
                <a:latin typeface="Deutsche Bank Text" charset="0"/>
                <a:ea typeface="Deutsche Bank Text" charset="0"/>
                <a:cs typeface="Deutsche Bank Text" charset="0"/>
              </a:defRPr>
            </a:lvl1pPr>
            <a:lvl2pPr marL="455783" indent="0">
              <a:buNone/>
              <a:defRPr/>
            </a:lvl2pPr>
            <a:lvl3pPr marL="911565" indent="0">
              <a:buNone/>
              <a:defRPr/>
            </a:lvl3pPr>
            <a:lvl4pPr marL="1367348" indent="0">
              <a:buNone/>
              <a:defRPr/>
            </a:lvl4pPr>
            <a:lvl5pPr marL="1823131" indent="0">
              <a:buNone/>
              <a:defRPr/>
            </a:lvl5pPr>
          </a:lstStyle>
          <a:p>
            <a:pPr lvl="0"/>
            <a:r>
              <a:rPr lang="en-US" dirty="0"/>
              <a:t>Deutsche Bank Text Orange 10pt</a:t>
            </a:r>
          </a:p>
        </p:txBody>
      </p:sp>
      <p:sp>
        <p:nvSpPr>
          <p:cNvPr id="4" name="Text Placeholder 5"/>
          <p:cNvSpPr>
            <a:spLocks noGrp="1"/>
          </p:cNvSpPr>
          <p:nvPr>
            <p:ph type="body" sz="quarter" idx="63" hasCustomPrompt="1"/>
          </p:nvPr>
        </p:nvSpPr>
        <p:spPr>
          <a:xfrm>
            <a:off x="701674" y="824430"/>
            <a:ext cx="8532813" cy="478908"/>
          </a:xfrm>
          <a:prstGeom prst="rect">
            <a:avLst/>
          </a:prstGeom>
        </p:spPr>
        <p:txBody>
          <a:bodyPr lIns="0" tIns="0" rIns="0" bIns="0"/>
          <a:lstStyle>
            <a:lvl1pPr marL="0" indent="0">
              <a:lnSpc>
                <a:spcPts val="4000"/>
              </a:lnSpc>
              <a:spcBef>
                <a:spcPts val="0"/>
              </a:spcBef>
              <a:buNone/>
              <a:defRPr sz="3600" baseline="0">
                <a:solidFill>
                  <a:schemeClr val="tx1"/>
                </a:solidFill>
                <a:latin typeface="Deutsche Bank Display" charset="0"/>
                <a:ea typeface="Deutsche Bank Display" charset="0"/>
                <a:cs typeface="Deutsche Bank Display" charset="0"/>
              </a:defRPr>
            </a:lvl1pPr>
            <a:lvl2pPr marL="455783" indent="0">
              <a:buNone/>
              <a:defRPr sz="3600">
                <a:latin typeface="Deutsche Bank Display Beta" charset="0"/>
                <a:ea typeface="Deutsche Bank Display Beta" charset="0"/>
                <a:cs typeface="Deutsche Bank Display Beta" charset="0"/>
              </a:defRPr>
            </a:lvl2pPr>
            <a:lvl3pPr marL="911566" indent="0">
              <a:buNone/>
              <a:defRPr sz="3600">
                <a:latin typeface="Deutsche Bank Display Beta" charset="0"/>
                <a:ea typeface="Deutsche Bank Display Beta" charset="0"/>
                <a:cs typeface="Deutsche Bank Display Beta" charset="0"/>
              </a:defRPr>
            </a:lvl3pPr>
            <a:lvl4pPr marL="1367348" indent="0">
              <a:buNone/>
              <a:defRPr sz="3600">
                <a:latin typeface="Deutsche Bank Display Beta" charset="0"/>
                <a:ea typeface="Deutsche Bank Display Beta" charset="0"/>
                <a:cs typeface="Deutsche Bank Display Beta" charset="0"/>
              </a:defRPr>
            </a:lvl4pPr>
            <a:lvl5pPr marL="1823131" indent="0">
              <a:buNone/>
              <a:defRPr sz="3600">
                <a:latin typeface="Deutsche Bank Display Beta" charset="0"/>
                <a:ea typeface="Deutsche Bank Display Beta" charset="0"/>
                <a:cs typeface="Deutsche Bank Display Beta" charset="0"/>
              </a:defRPr>
            </a:lvl5pPr>
          </a:lstStyle>
          <a:p>
            <a:pPr lvl="0"/>
            <a:r>
              <a:rPr lang="en-US" dirty="0"/>
              <a:t>Deutsche Bank Display Dark Blue 36pt</a:t>
            </a:r>
          </a:p>
        </p:txBody>
      </p:sp>
      <p:sp>
        <p:nvSpPr>
          <p:cNvPr id="8" name="Freeform 207"/>
          <p:cNvSpPr>
            <a:spLocks/>
          </p:cNvSpPr>
          <p:nvPr userDrawn="1"/>
        </p:nvSpPr>
        <p:spPr bwMode="auto">
          <a:xfrm>
            <a:off x="4811877" y="2526542"/>
            <a:ext cx="26495" cy="10668"/>
          </a:xfrm>
          <a:custGeom>
            <a:avLst/>
            <a:gdLst>
              <a:gd name="T0" fmla="*/ 21 w 28"/>
              <a:gd name="T1" fmla="*/ 9 h 12"/>
              <a:gd name="T2" fmla="*/ 8 w 28"/>
              <a:gd name="T3" fmla="*/ 12 h 12"/>
              <a:gd name="T4" fmla="*/ 3 w 28"/>
              <a:gd name="T5" fmla="*/ 8 h 12"/>
              <a:gd name="T6" fmla="*/ 0 w 28"/>
              <a:gd name="T7" fmla="*/ 3 h 12"/>
              <a:gd name="T8" fmla="*/ 19 w 28"/>
              <a:gd name="T9" fmla="*/ 0 h 12"/>
              <a:gd name="T10" fmla="*/ 28 w 28"/>
              <a:gd name="T11" fmla="*/ 1 h 12"/>
              <a:gd name="T12" fmla="*/ 21 w 28"/>
              <a:gd name="T13" fmla="*/ 9 h 12"/>
            </a:gdLst>
            <a:ahLst/>
            <a:cxnLst>
              <a:cxn ang="0">
                <a:pos x="T0" y="T1"/>
              </a:cxn>
              <a:cxn ang="0">
                <a:pos x="T2" y="T3"/>
              </a:cxn>
              <a:cxn ang="0">
                <a:pos x="T4" y="T5"/>
              </a:cxn>
              <a:cxn ang="0">
                <a:pos x="T6" y="T7"/>
              </a:cxn>
              <a:cxn ang="0">
                <a:pos x="T8" y="T9"/>
              </a:cxn>
              <a:cxn ang="0">
                <a:pos x="T10" y="T11"/>
              </a:cxn>
              <a:cxn ang="0">
                <a:pos x="T12" y="T13"/>
              </a:cxn>
            </a:cxnLst>
            <a:rect l="0" t="0" r="r" b="b"/>
            <a:pathLst>
              <a:path w="28" h="12">
                <a:moveTo>
                  <a:pt x="21" y="9"/>
                </a:moveTo>
                <a:lnTo>
                  <a:pt x="8" y="12"/>
                </a:lnTo>
                <a:lnTo>
                  <a:pt x="3" y="8"/>
                </a:lnTo>
                <a:lnTo>
                  <a:pt x="0" y="3"/>
                </a:lnTo>
                <a:lnTo>
                  <a:pt x="19" y="0"/>
                </a:lnTo>
                <a:lnTo>
                  <a:pt x="28" y="1"/>
                </a:lnTo>
                <a:lnTo>
                  <a:pt x="21" y="9"/>
                </a:lnTo>
                <a:close/>
              </a:path>
            </a:pathLst>
          </a:custGeom>
          <a:solidFill>
            <a:srgbClr val="6CABCD"/>
          </a:solid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9" name="Freeform 208"/>
          <p:cNvSpPr>
            <a:spLocks/>
          </p:cNvSpPr>
          <p:nvPr userDrawn="1"/>
        </p:nvSpPr>
        <p:spPr bwMode="auto">
          <a:xfrm>
            <a:off x="4827965" y="2468752"/>
            <a:ext cx="38796" cy="13337"/>
          </a:xfrm>
          <a:custGeom>
            <a:avLst/>
            <a:gdLst>
              <a:gd name="T0" fmla="*/ 10 w 41"/>
              <a:gd name="T1" fmla="*/ 0 h 15"/>
              <a:gd name="T2" fmla="*/ 14 w 41"/>
              <a:gd name="T3" fmla="*/ 4 h 15"/>
              <a:gd name="T4" fmla="*/ 26 w 41"/>
              <a:gd name="T5" fmla="*/ 2 h 15"/>
              <a:gd name="T6" fmla="*/ 30 w 41"/>
              <a:gd name="T7" fmla="*/ 7 h 15"/>
              <a:gd name="T8" fmla="*/ 41 w 41"/>
              <a:gd name="T9" fmla="*/ 9 h 15"/>
              <a:gd name="T10" fmla="*/ 37 w 41"/>
              <a:gd name="T11" fmla="*/ 11 h 15"/>
              <a:gd name="T12" fmla="*/ 21 w 41"/>
              <a:gd name="T13" fmla="*/ 15 h 15"/>
              <a:gd name="T14" fmla="*/ 16 w 41"/>
              <a:gd name="T15" fmla="*/ 11 h 15"/>
              <a:gd name="T16" fmla="*/ 15 w 41"/>
              <a:gd name="T17" fmla="*/ 8 h 15"/>
              <a:gd name="T18" fmla="*/ 1 w 41"/>
              <a:gd name="T19" fmla="*/ 9 h 15"/>
              <a:gd name="T20" fmla="*/ 0 w 41"/>
              <a:gd name="T21" fmla="*/ 7 h 15"/>
              <a:gd name="T22" fmla="*/ 10 w 41"/>
              <a:gd name="T23"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1" h="15">
                <a:moveTo>
                  <a:pt x="10" y="0"/>
                </a:moveTo>
                <a:lnTo>
                  <a:pt x="14" y="4"/>
                </a:lnTo>
                <a:lnTo>
                  <a:pt x="26" y="2"/>
                </a:lnTo>
                <a:lnTo>
                  <a:pt x="30" y="7"/>
                </a:lnTo>
                <a:lnTo>
                  <a:pt x="41" y="9"/>
                </a:lnTo>
                <a:lnTo>
                  <a:pt x="37" y="11"/>
                </a:lnTo>
                <a:lnTo>
                  <a:pt x="21" y="15"/>
                </a:lnTo>
                <a:lnTo>
                  <a:pt x="16" y="11"/>
                </a:lnTo>
                <a:lnTo>
                  <a:pt x="15" y="8"/>
                </a:lnTo>
                <a:lnTo>
                  <a:pt x="1" y="9"/>
                </a:lnTo>
                <a:lnTo>
                  <a:pt x="0" y="7"/>
                </a:lnTo>
                <a:lnTo>
                  <a:pt x="10" y="0"/>
                </a:lnTo>
                <a:close/>
              </a:path>
            </a:pathLst>
          </a:custGeom>
          <a:solidFill>
            <a:srgbClr val="6CABCD"/>
          </a:solid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grpSp>
        <p:nvGrpSpPr>
          <p:cNvPr id="2" name="Group 1"/>
          <p:cNvGrpSpPr/>
          <p:nvPr userDrawn="1"/>
        </p:nvGrpSpPr>
        <p:grpSpPr>
          <a:xfrm>
            <a:off x="4728608" y="2190472"/>
            <a:ext cx="2278565" cy="2457402"/>
            <a:chOff x="4728608" y="2190472"/>
            <a:chExt cx="2278565" cy="2457402"/>
          </a:xfrm>
          <a:solidFill>
            <a:schemeClr val="accent2"/>
          </a:solidFill>
        </p:grpSpPr>
        <p:sp>
          <p:nvSpPr>
            <p:cNvPr id="189" name="Freeform 188"/>
            <p:cNvSpPr>
              <a:spLocks noEditPoints="1"/>
            </p:cNvSpPr>
            <p:nvPr/>
          </p:nvSpPr>
          <p:spPr bwMode="auto">
            <a:xfrm>
              <a:off x="5967246" y="4031745"/>
              <a:ext cx="267788" cy="609905"/>
            </a:xfrm>
            <a:custGeom>
              <a:avLst/>
              <a:gdLst>
                <a:gd name="T0" fmla="*/ 331 w 1160"/>
                <a:gd name="T1" fmla="*/ 82 h 2811"/>
                <a:gd name="T2" fmla="*/ 436 w 1160"/>
                <a:gd name="T3" fmla="*/ 17 h 2811"/>
                <a:gd name="T4" fmla="*/ 602 w 1160"/>
                <a:gd name="T5" fmla="*/ 174 h 2811"/>
                <a:gd name="T6" fmla="*/ 761 w 1160"/>
                <a:gd name="T7" fmla="*/ 250 h 2811"/>
                <a:gd name="T8" fmla="*/ 855 w 1160"/>
                <a:gd name="T9" fmla="*/ 321 h 2811"/>
                <a:gd name="T10" fmla="*/ 877 w 1160"/>
                <a:gd name="T11" fmla="*/ 473 h 2811"/>
                <a:gd name="T12" fmla="*/ 1016 w 1160"/>
                <a:gd name="T13" fmla="*/ 472 h 2811"/>
                <a:gd name="T14" fmla="*/ 1076 w 1160"/>
                <a:gd name="T15" fmla="*/ 332 h 2811"/>
                <a:gd name="T16" fmla="*/ 1153 w 1160"/>
                <a:gd name="T17" fmla="*/ 365 h 2811"/>
                <a:gd name="T18" fmla="*/ 1105 w 1160"/>
                <a:gd name="T19" fmla="*/ 480 h 2811"/>
                <a:gd name="T20" fmla="*/ 990 w 1160"/>
                <a:gd name="T21" fmla="*/ 597 h 2811"/>
                <a:gd name="T22" fmla="*/ 904 w 1160"/>
                <a:gd name="T23" fmla="*/ 781 h 2811"/>
                <a:gd name="T24" fmla="*/ 914 w 1160"/>
                <a:gd name="T25" fmla="*/ 953 h 2811"/>
                <a:gd name="T26" fmla="*/ 907 w 1160"/>
                <a:gd name="T27" fmla="*/ 1027 h 2811"/>
                <a:gd name="T28" fmla="*/ 1014 w 1160"/>
                <a:gd name="T29" fmla="*/ 1144 h 2811"/>
                <a:gd name="T30" fmla="*/ 1067 w 1160"/>
                <a:gd name="T31" fmla="*/ 1239 h 2811"/>
                <a:gd name="T32" fmla="*/ 1027 w 1160"/>
                <a:gd name="T33" fmla="*/ 1389 h 2811"/>
                <a:gd name="T34" fmla="*/ 797 w 1160"/>
                <a:gd name="T35" fmla="*/ 1452 h 2811"/>
                <a:gd name="T36" fmla="*/ 745 w 1160"/>
                <a:gd name="T37" fmla="*/ 1494 h 2811"/>
                <a:gd name="T38" fmla="*/ 770 w 1160"/>
                <a:gd name="T39" fmla="*/ 1600 h 2811"/>
                <a:gd name="T40" fmla="*/ 668 w 1160"/>
                <a:gd name="T41" fmla="*/ 1641 h 2811"/>
                <a:gd name="T42" fmla="*/ 573 w 1160"/>
                <a:gd name="T43" fmla="*/ 1632 h 2811"/>
                <a:gd name="T44" fmla="*/ 659 w 1160"/>
                <a:gd name="T45" fmla="*/ 1741 h 2811"/>
                <a:gd name="T46" fmla="*/ 722 w 1160"/>
                <a:gd name="T47" fmla="*/ 1759 h 2811"/>
                <a:gd name="T48" fmla="*/ 626 w 1160"/>
                <a:gd name="T49" fmla="*/ 1837 h 2811"/>
                <a:gd name="T50" fmla="*/ 639 w 1160"/>
                <a:gd name="T51" fmla="*/ 1966 h 2811"/>
                <a:gd name="T52" fmla="*/ 536 w 1160"/>
                <a:gd name="T53" fmla="*/ 2010 h 2811"/>
                <a:gd name="T54" fmla="*/ 623 w 1160"/>
                <a:gd name="T55" fmla="*/ 2134 h 2811"/>
                <a:gd name="T56" fmla="*/ 695 w 1160"/>
                <a:gd name="T57" fmla="*/ 2225 h 2811"/>
                <a:gd name="T58" fmla="*/ 626 w 1160"/>
                <a:gd name="T59" fmla="*/ 2369 h 2811"/>
                <a:gd name="T60" fmla="*/ 567 w 1160"/>
                <a:gd name="T61" fmla="*/ 2441 h 2811"/>
                <a:gd name="T62" fmla="*/ 683 w 1160"/>
                <a:gd name="T63" fmla="*/ 2574 h 2811"/>
                <a:gd name="T64" fmla="*/ 590 w 1160"/>
                <a:gd name="T65" fmla="*/ 2557 h 2811"/>
                <a:gd name="T66" fmla="*/ 383 w 1160"/>
                <a:gd name="T67" fmla="*/ 2498 h 2811"/>
                <a:gd name="T68" fmla="*/ 317 w 1160"/>
                <a:gd name="T69" fmla="*/ 2442 h 2811"/>
                <a:gd name="T70" fmla="*/ 241 w 1160"/>
                <a:gd name="T71" fmla="*/ 2324 h 2811"/>
                <a:gd name="T72" fmla="*/ 278 w 1160"/>
                <a:gd name="T73" fmla="*/ 2234 h 2811"/>
                <a:gd name="T74" fmla="*/ 264 w 1160"/>
                <a:gd name="T75" fmla="*/ 2121 h 2811"/>
                <a:gd name="T76" fmla="*/ 226 w 1160"/>
                <a:gd name="T77" fmla="*/ 1961 h 2811"/>
                <a:gd name="T78" fmla="*/ 232 w 1160"/>
                <a:gd name="T79" fmla="*/ 1914 h 2811"/>
                <a:gd name="T80" fmla="*/ 206 w 1160"/>
                <a:gd name="T81" fmla="*/ 1862 h 2811"/>
                <a:gd name="T82" fmla="*/ 119 w 1160"/>
                <a:gd name="T83" fmla="*/ 1733 h 2811"/>
                <a:gd name="T84" fmla="*/ 99 w 1160"/>
                <a:gd name="T85" fmla="*/ 1613 h 2811"/>
                <a:gd name="T86" fmla="*/ 88 w 1160"/>
                <a:gd name="T87" fmla="*/ 1451 h 2811"/>
                <a:gd name="T88" fmla="*/ 78 w 1160"/>
                <a:gd name="T89" fmla="*/ 1338 h 2811"/>
                <a:gd name="T90" fmla="*/ 98 w 1160"/>
                <a:gd name="T91" fmla="*/ 1204 h 2811"/>
                <a:gd name="T92" fmla="*/ 102 w 1160"/>
                <a:gd name="T93" fmla="*/ 1051 h 2811"/>
                <a:gd name="T94" fmla="*/ 63 w 1160"/>
                <a:gd name="T95" fmla="*/ 957 h 2811"/>
                <a:gd name="T96" fmla="*/ 27 w 1160"/>
                <a:gd name="T97" fmla="*/ 723 h 2811"/>
                <a:gd name="T98" fmla="*/ 17 w 1160"/>
                <a:gd name="T99" fmla="*/ 564 h 2811"/>
                <a:gd name="T100" fmla="*/ 94 w 1160"/>
                <a:gd name="T101" fmla="*/ 431 h 2811"/>
                <a:gd name="T102" fmla="*/ 77 w 1160"/>
                <a:gd name="T103" fmla="*/ 370 h 2811"/>
                <a:gd name="T104" fmla="*/ 128 w 1160"/>
                <a:gd name="T105" fmla="*/ 186 h 2811"/>
                <a:gd name="T106" fmla="*/ 130 w 1160"/>
                <a:gd name="T107" fmla="*/ 77 h 2811"/>
                <a:gd name="T108" fmla="*/ 281 w 1160"/>
                <a:gd name="T109" fmla="*/ 20 h 2811"/>
                <a:gd name="T110" fmla="*/ 889 w 1160"/>
                <a:gd name="T111" fmla="*/ 2811 h 2811"/>
                <a:gd name="T112" fmla="*/ 806 w 1160"/>
                <a:gd name="T113" fmla="*/ 2780 h 2811"/>
                <a:gd name="T114" fmla="*/ 662 w 1160"/>
                <a:gd name="T115" fmla="*/ 2598 h 2811"/>
                <a:gd name="T116" fmla="*/ 759 w 1160"/>
                <a:gd name="T117" fmla="*/ 2697 h 2811"/>
                <a:gd name="T118" fmla="*/ 959 w 1160"/>
                <a:gd name="T119" fmla="*/ 2766 h 28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160" h="2811">
                  <a:moveTo>
                    <a:pt x="281" y="20"/>
                  </a:moveTo>
                  <a:lnTo>
                    <a:pt x="331" y="82"/>
                  </a:lnTo>
                  <a:lnTo>
                    <a:pt x="352" y="13"/>
                  </a:lnTo>
                  <a:lnTo>
                    <a:pt x="436" y="17"/>
                  </a:lnTo>
                  <a:lnTo>
                    <a:pt x="450" y="35"/>
                  </a:lnTo>
                  <a:lnTo>
                    <a:pt x="602" y="174"/>
                  </a:lnTo>
                  <a:lnTo>
                    <a:pt x="663" y="187"/>
                  </a:lnTo>
                  <a:lnTo>
                    <a:pt x="761" y="250"/>
                  </a:lnTo>
                  <a:lnTo>
                    <a:pt x="840" y="283"/>
                  </a:lnTo>
                  <a:lnTo>
                    <a:pt x="855" y="321"/>
                  </a:lnTo>
                  <a:lnTo>
                    <a:pt x="801" y="450"/>
                  </a:lnTo>
                  <a:lnTo>
                    <a:pt x="877" y="473"/>
                  </a:lnTo>
                  <a:lnTo>
                    <a:pt x="960" y="486"/>
                  </a:lnTo>
                  <a:lnTo>
                    <a:pt x="1016" y="472"/>
                  </a:lnTo>
                  <a:lnTo>
                    <a:pt x="1074" y="407"/>
                  </a:lnTo>
                  <a:lnTo>
                    <a:pt x="1076" y="332"/>
                  </a:lnTo>
                  <a:lnTo>
                    <a:pt x="1111" y="316"/>
                  </a:lnTo>
                  <a:lnTo>
                    <a:pt x="1153" y="365"/>
                  </a:lnTo>
                  <a:lnTo>
                    <a:pt x="1160" y="433"/>
                  </a:lnTo>
                  <a:lnTo>
                    <a:pt x="1105" y="480"/>
                  </a:lnTo>
                  <a:lnTo>
                    <a:pt x="1060" y="514"/>
                  </a:lnTo>
                  <a:lnTo>
                    <a:pt x="990" y="597"/>
                  </a:lnTo>
                  <a:lnTo>
                    <a:pt x="911" y="713"/>
                  </a:lnTo>
                  <a:lnTo>
                    <a:pt x="904" y="781"/>
                  </a:lnTo>
                  <a:lnTo>
                    <a:pt x="899" y="868"/>
                  </a:lnTo>
                  <a:lnTo>
                    <a:pt x="914" y="953"/>
                  </a:lnTo>
                  <a:lnTo>
                    <a:pt x="902" y="972"/>
                  </a:lnTo>
                  <a:lnTo>
                    <a:pt x="907" y="1027"/>
                  </a:lnTo>
                  <a:lnTo>
                    <a:pt x="910" y="1071"/>
                  </a:lnTo>
                  <a:lnTo>
                    <a:pt x="1014" y="1144"/>
                  </a:lnTo>
                  <a:lnTo>
                    <a:pt x="1015" y="1202"/>
                  </a:lnTo>
                  <a:lnTo>
                    <a:pt x="1067" y="1239"/>
                  </a:lnTo>
                  <a:lnTo>
                    <a:pt x="1071" y="1280"/>
                  </a:lnTo>
                  <a:lnTo>
                    <a:pt x="1027" y="1389"/>
                  </a:lnTo>
                  <a:lnTo>
                    <a:pt x="933" y="1434"/>
                  </a:lnTo>
                  <a:lnTo>
                    <a:pt x="797" y="1452"/>
                  </a:lnTo>
                  <a:lnTo>
                    <a:pt x="719" y="1443"/>
                  </a:lnTo>
                  <a:lnTo>
                    <a:pt x="745" y="1494"/>
                  </a:lnTo>
                  <a:lnTo>
                    <a:pt x="747" y="1557"/>
                  </a:lnTo>
                  <a:lnTo>
                    <a:pt x="770" y="1600"/>
                  </a:lnTo>
                  <a:lnTo>
                    <a:pt x="736" y="1629"/>
                  </a:lnTo>
                  <a:lnTo>
                    <a:pt x="668" y="1641"/>
                  </a:lnTo>
                  <a:lnTo>
                    <a:pt x="594" y="1610"/>
                  </a:lnTo>
                  <a:lnTo>
                    <a:pt x="573" y="1632"/>
                  </a:lnTo>
                  <a:lnTo>
                    <a:pt x="606" y="1716"/>
                  </a:lnTo>
                  <a:lnTo>
                    <a:pt x="659" y="1741"/>
                  </a:lnTo>
                  <a:lnTo>
                    <a:pt x="689" y="1715"/>
                  </a:lnTo>
                  <a:lnTo>
                    <a:pt x="722" y="1759"/>
                  </a:lnTo>
                  <a:lnTo>
                    <a:pt x="666" y="1785"/>
                  </a:lnTo>
                  <a:lnTo>
                    <a:pt x="626" y="1837"/>
                  </a:lnTo>
                  <a:lnTo>
                    <a:pt x="641" y="1922"/>
                  </a:lnTo>
                  <a:lnTo>
                    <a:pt x="639" y="1966"/>
                  </a:lnTo>
                  <a:lnTo>
                    <a:pt x="575" y="1967"/>
                  </a:lnTo>
                  <a:lnTo>
                    <a:pt x="536" y="2010"/>
                  </a:lnTo>
                  <a:lnTo>
                    <a:pt x="537" y="2072"/>
                  </a:lnTo>
                  <a:lnTo>
                    <a:pt x="623" y="2134"/>
                  </a:lnTo>
                  <a:lnTo>
                    <a:pt x="693" y="2150"/>
                  </a:lnTo>
                  <a:lnTo>
                    <a:pt x="695" y="2225"/>
                  </a:lnTo>
                  <a:lnTo>
                    <a:pt x="633" y="2272"/>
                  </a:lnTo>
                  <a:lnTo>
                    <a:pt x="626" y="2369"/>
                  </a:lnTo>
                  <a:lnTo>
                    <a:pt x="578" y="2402"/>
                  </a:lnTo>
                  <a:lnTo>
                    <a:pt x="567" y="2441"/>
                  </a:lnTo>
                  <a:lnTo>
                    <a:pt x="621" y="2527"/>
                  </a:lnTo>
                  <a:lnTo>
                    <a:pt x="683" y="2574"/>
                  </a:lnTo>
                  <a:lnTo>
                    <a:pt x="654" y="2570"/>
                  </a:lnTo>
                  <a:lnTo>
                    <a:pt x="590" y="2557"/>
                  </a:lnTo>
                  <a:lnTo>
                    <a:pt x="429" y="2546"/>
                  </a:lnTo>
                  <a:lnTo>
                    <a:pt x="383" y="2498"/>
                  </a:lnTo>
                  <a:lnTo>
                    <a:pt x="359" y="2436"/>
                  </a:lnTo>
                  <a:lnTo>
                    <a:pt x="317" y="2442"/>
                  </a:lnTo>
                  <a:lnTo>
                    <a:pt x="282" y="2412"/>
                  </a:lnTo>
                  <a:lnTo>
                    <a:pt x="241" y="2324"/>
                  </a:lnTo>
                  <a:lnTo>
                    <a:pt x="277" y="2287"/>
                  </a:lnTo>
                  <a:lnTo>
                    <a:pt x="278" y="2234"/>
                  </a:lnTo>
                  <a:lnTo>
                    <a:pt x="255" y="2192"/>
                  </a:lnTo>
                  <a:lnTo>
                    <a:pt x="264" y="2121"/>
                  </a:lnTo>
                  <a:lnTo>
                    <a:pt x="250" y="2010"/>
                  </a:lnTo>
                  <a:lnTo>
                    <a:pt x="226" y="1961"/>
                  </a:lnTo>
                  <a:lnTo>
                    <a:pt x="250" y="1945"/>
                  </a:lnTo>
                  <a:lnTo>
                    <a:pt x="232" y="1914"/>
                  </a:lnTo>
                  <a:lnTo>
                    <a:pt x="195" y="1897"/>
                  </a:lnTo>
                  <a:lnTo>
                    <a:pt x="206" y="1862"/>
                  </a:lnTo>
                  <a:lnTo>
                    <a:pt x="165" y="1830"/>
                  </a:lnTo>
                  <a:lnTo>
                    <a:pt x="119" y="1733"/>
                  </a:lnTo>
                  <a:lnTo>
                    <a:pt x="141" y="1716"/>
                  </a:lnTo>
                  <a:lnTo>
                    <a:pt x="99" y="1613"/>
                  </a:lnTo>
                  <a:lnTo>
                    <a:pt x="90" y="1526"/>
                  </a:lnTo>
                  <a:lnTo>
                    <a:pt x="88" y="1451"/>
                  </a:lnTo>
                  <a:lnTo>
                    <a:pt x="121" y="1420"/>
                  </a:lnTo>
                  <a:lnTo>
                    <a:pt x="78" y="1338"/>
                  </a:lnTo>
                  <a:lnTo>
                    <a:pt x="58" y="1260"/>
                  </a:lnTo>
                  <a:lnTo>
                    <a:pt x="98" y="1204"/>
                  </a:lnTo>
                  <a:lnTo>
                    <a:pt x="80" y="1134"/>
                  </a:lnTo>
                  <a:lnTo>
                    <a:pt x="102" y="1051"/>
                  </a:lnTo>
                  <a:lnTo>
                    <a:pt x="85" y="973"/>
                  </a:lnTo>
                  <a:lnTo>
                    <a:pt x="63" y="957"/>
                  </a:lnTo>
                  <a:lnTo>
                    <a:pt x="0" y="811"/>
                  </a:lnTo>
                  <a:lnTo>
                    <a:pt x="27" y="723"/>
                  </a:lnTo>
                  <a:lnTo>
                    <a:pt x="5" y="641"/>
                  </a:lnTo>
                  <a:lnTo>
                    <a:pt x="17" y="564"/>
                  </a:lnTo>
                  <a:lnTo>
                    <a:pt x="51" y="484"/>
                  </a:lnTo>
                  <a:lnTo>
                    <a:pt x="94" y="431"/>
                  </a:lnTo>
                  <a:lnTo>
                    <a:pt x="67" y="397"/>
                  </a:lnTo>
                  <a:lnTo>
                    <a:pt x="77" y="370"/>
                  </a:lnTo>
                  <a:lnTo>
                    <a:pt x="54" y="228"/>
                  </a:lnTo>
                  <a:lnTo>
                    <a:pt x="128" y="186"/>
                  </a:lnTo>
                  <a:lnTo>
                    <a:pt x="142" y="98"/>
                  </a:lnTo>
                  <a:lnTo>
                    <a:pt x="130" y="77"/>
                  </a:lnTo>
                  <a:lnTo>
                    <a:pt x="182" y="0"/>
                  </a:lnTo>
                  <a:lnTo>
                    <a:pt x="281" y="20"/>
                  </a:lnTo>
                  <a:moveTo>
                    <a:pt x="947" y="2807"/>
                  </a:moveTo>
                  <a:lnTo>
                    <a:pt x="889" y="2811"/>
                  </a:lnTo>
                  <a:lnTo>
                    <a:pt x="845" y="2782"/>
                  </a:lnTo>
                  <a:lnTo>
                    <a:pt x="806" y="2780"/>
                  </a:lnTo>
                  <a:lnTo>
                    <a:pt x="739" y="2780"/>
                  </a:lnTo>
                  <a:lnTo>
                    <a:pt x="662" y="2598"/>
                  </a:lnTo>
                  <a:lnTo>
                    <a:pt x="702" y="2636"/>
                  </a:lnTo>
                  <a:lnTo>
                    <a:pt x="759" y="2697"/>
                  </a:lnTo>
                  <a:lnTo>
                    <a:pt x="862" y="2746"/>
                  </a:lnTo>
                  <a:lnTo>
                    <a:pt x="959" y="2766"/>
                  </a:lnTo>
                  <a:lnTo>
                    <a:pt x="947" y="2807"/>
                  </a:lnTo>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90" name="Freeform 189"/>
            <p:cNvSpPr>
              <a:spLocks/>
            </p:cNvSpPr>
            <p:nvPr/>
          </p:nvSpPr>
          <p:spPr bwMode="auto">
            <a:xfrm>
              <a:off x="5811115" y="3163119"/>
              <a:ext cx="14194" cy="27562"/>
            </a:xfrm>
            <a:custGeom>
              <a:avLst/>
              <a:gdLst>
                <a:gd name="T0" fmla="*/ 13 w 15"/>
                <a:gd name="T1" fmla="*/ 30 h 31"/>
                <a:gd name="T2" fmla="*/ 8 w 15"/>
                <a:gd name="T3" fmla="*/ 31 h 31"/>
                <a:gd name="T4" fmla="*/ 5 w 15"/>
                <a:gd name="T5" fmla="*/ 19 h 31"/>
                <a:gd name="T6" fmla="*/ 0 w 15"/>
                <a:gd name="T7" fmla="*/ 13 h 31"/>
                <a:gd name="T8" fmla="*/ 6 w 15"/>
                <a:gd name="T9" fmla="*/ 0 h 31"/>
                <a:gd name="T10" fmla="*/ 11 w 15"/>
                <a:gd name="T11" fmla="*/ 0 h 31"/>
                <a:gd name="T12" fmla="*/ 15 w 15"/>
                <a:gd name="T13" fmla="*/ 18 h 31"/>
                <a:gd name="T14" fmla="*/ 13 w 15"/>
                <a:gd name="T15" fmla="*/ 30 h 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 h="31">
                  <a:moveTo>
                    <a:pt x="13" y="30"/>
                  </a:moveTo>
                  <a:lnTo>
                    <a:pt x="8" y="31"/>
                  </a:lnTo>
                  <a:lnTo>
                    <a:pt x="5" y="19"/>
                  </a:lnTo>
                  <a:lnTo>
                    <a:pt x="0" y="13"/>
                  </a:lnTo>
                  <a:lnTo>
                    <a:pt x="6" y="0"/>
                  </a:lnTo>
                  <a:lnTo>
                    <a:pt x="11" y="0"/>
                  </a:lnTo>
                  <a:lnTo>
                    <a:pt x="15" y="18"/>
                  </a:lnTo>
                  <a:lnTo>
                    <a:pt x="13" y="3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91" name="Freeform 190"/>
            <p:cNvSpPr>
              <a:spLocks/>
            </p:cNvSpPr>
            <p:nvPr/>
          </p:nvSpPr>
          <p:spPr bwMode="auto">
            <a:xfrm>
              <a:off x="5808277" y="3132001"/>
              <a:ext cx="19872" cy="8891"/>
            </a:xfrm>
            <a:custGeom>
              <a:avLst/>
              <a:gdLst>
                <a:gd name="T0" fmla="*/ 20 w 21"/>
                <a:gd name="T1" fmla="*/ 6 h 10"/>
                <a:gd name="T2" fmla="*/ 0 w 21"/>
                <a:gd name="T3" fmla="*/ 10 h 10"/>
                <a:gd name="T4" fmla="*/ 0 w 21"/>
                <a:gd name="T5" fmla="*/ 2 h 10"/>
                <a:gd name="T6" fmla="*/ 9 w 21"/>
                <a:gd name="T7" fmla="*/ 0 h 10"/>
                <a:gd name="T8" fmla="*/ 21 w 21"/>
                <a:gd name="T9" fmla="*/ 1 h 10"/>
                <a:gd name="T10" fmla="*/ 20 w 21"/>
                <a:gd name="T11" fmla="*/ 6 h 10"/>
              </a:gdLst>
              <a:ahLst/>
              <a:cxnLst>
                <a:cxn ang="0">
                  <a:pos x="T0" y="T1"/>
                </a:cxn>
                <a:cxn ang="0">
                  <a:pos x="T2" y="T3"/>
                </a:cxn>
                <a:cxn ang="0">
                  <a:pos x="T4" y="T5"/>
                </a:cxn>
                <a:cxn ang="0">
                  <a:pos x="T6" y="T7"/>
                </a:cxn>
                <a:cxn ang="0">
                  <a:pos x="T8" y="T9"/>
                </a:cxn>
                <a:cxn ang="0">
                  <a:pos x="T10" y="T11"/>
                </a:cxn>
              </a:cxnLst>
              <a:rect l="0" t="0" r="r" b="b"/>
              <a:pathLst>
                <a:path w="21" h="10">
                  <a:moveTo>
                    <a:pt x="20" y="6"/>
                  </a:moveTo>
                  <a:lnTo>
                    <a:pt x="0" y="10"/>
                  </a:lnTo>
                  <a:lnTo>
                    <a:pt x="0" y="2"/>
                  </a:lnTo>
                  <a:lnTo>
                    <a:pt x="9" y="0"/>
                  </a:lnTo>
                  <a:lnTo>
                    <a:pt x="21" y="1"/>
                  </a:lnTo>
                  <a:lnTo>
                    <a:pt x="20" y="6"/>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92" name="Freeform 191"/>
            <p:cNvSpPr>
              <a:spLocks/>
            </p:cNvSpPr>
            <p:nvPr/>
          </p:nvSpPr>
          <p:spPr bwMode="auto">
            <a:xfrm>
              <a:off x="5829094" y="3129335"/>
              <a:ext cx="12302" cy="21338"/>
            </a:xfrm>
            <a:custGeom>
              <a:avLst/>
              <a:gdLst>
                <a:gd name="T0" fmla="*/ 13 w 13"/>
                <a:gd name="T1" fmla="*/ 9 h 24"/>
                <a:gd name="T2" fmla="*/ 7 w 13"/>
                <a:gd name="T3" fmla="*/ 24 h 24"/>
                <a:gd name="T4" fmla="*/ 5 w 13"/>
                <a:gd name="T5" fmla="*/ 21 h 24"/>
                <a:gd name="T6" fmla="*/ 7 w 13"/>
                <a:gd name="T7" fmla="*/ 10 h 24"/>
                <a:gd name="T8" fmla="*/ 0 w 13"/>
                <a:gd name="T9" fmla="*/ 2 h 24"/>
                <a:gd name="T10" fmla="*/ 1 w 13"/>
                <a:gd name="T11" fmla="*/ 0 h 24"/>
                <a:gd name="T12" fmla="*/ 13 w 13"/>
                <a:gd name="T13" fmla="*/ 9 h 24"/>
              </a:gdLst>
              <a:ahLst/>
              <a:cxnLst>
                <a:cxn ang="0">
                  <a:pos x="T0" y="T1"/>
                </a:cxn>
                <a:cxn ang="0">
                  <a:pos x="T2" y="T3"/>
                </a:cxn>
                <a:cxn ang="0">
                  <a:pos x="T4" y="T5"/>
                </a:cxn>
                <a:cxn ang="0">
                  <a:pos x="T6" y="T7"/>
                </a:cxn>
                <a:cxn ang="0">
                  <a:pos x="T8" y="T9"/>
                </a:cxn>
                <a:cxn ang="0">
                  <a:pos x="T10" y="T11"/>
                </a:cxn>
                <a:cxn ang="0">
                  <a:pos x="T12" y="T13"/>
                </a:cxn>
              </a:cxnLst>
              <a:rect l="0" t="0" r="r" b="b"/>
              <a:pathLst>
                <a:path w="13" h="24">
                  <a:moveTo>
                    <a:pt x="13" y="9"/>
                  </a:moveTo>
                  <a:lnTo>
                    <a:pt x="7" y="24"/>
                  </a:lnTo>
                  <a:lnTo>
                    <a:pt x="5" y="21"/>
                  </a:lnTo>
                  <a:lnTo>
                    <a:pt x="7" y="10"/>
                  </a:lnTo>
                  <a:lnTo>
                    <a:pt x="0" y="2"/>
                  </a:lnTo>
                  <a:lnTo>
                    <a:pt x="1" y="0"/>
                  </a:lnTo>
                  <a:lnTo>
                    <a:pt x="13" y="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93" name="Freeform 192"/>
            <p:cNvSpPr>
              <a:spLocks/>
            </p:cNvSpPr>
            <p:nvPr/>
          </p:nvSpPr>
          <p:spPr bwMode="auto">
            <a:xfrm>
              <a:off x="5602942" y="3286701"/>
              <a:ext cx="24603" cy="48010"/>
            </a:xfrm>
            <a:custGeom>
              <a:avLst/>
              <a:gdLst>
                <a:gd name="T0" fmla="*/ 6 w 26"/>
                <a:gd name="T1" fmla="*/ 14 h 54"/>
                <a:gd name="T2" fmla="*/ 6 w 26"/>
                <a:gd name="T3" fmla="*/ 11 h 54"/>
                <a:gd name="T4" fmla="*/ 9 w 26"/>
                <a:gd name="T5" fmla="*/ 11 h 54"/>
                <a:gd name="T6" fmla="*/ 12 w 26"/>
                <a:gd name="T7" fmla="*/ 13 h 54"/>
                <a:gd name="T8" fmla="*/ 20 w 26"/>
                <a:gd name="T9" fmla="*/ 0 h 54"/>
                <a:gd name="T10" fmla="*/ 23 w 26"/>
                <a:gd name="T11" fmla="*/ 0 h 54"/>
                <a:gd name="T12" fmla="*/ 23 w 26"/>
                <a:gd name="T13" fmla="*/ 3 h 54"/>
                <a:gd name="T14" fmla="*/ 26 w 26"/>
                <a:gd name="T15" fmla="*/ 3 h 54"/>
                <a:gd name="T16" fmla="*/ 25 w 26"/>
                <a:gd name="T17" fmla="*/ 9 h 54"/>
                <a:gd name="T18" fmla="*/ 21 w 26"/>
                <a:gd name="T19" fmla="*/ 18 h 54"/>
                <a:gd name="T20" fmla="*/ 22 w 26"/>
                <a:gd name="T21" fmla="*/ 21 h 54"/>
                <a:gd name="T22" fmla="*/ 19 w 26"/>
                <a:gd name="T23" fmla="*/ 29 h 54"/>
                <a:gd name="T24" fmla="*/ 20 w 26"/>
                <a:gd name="T25" fmla="*/ 31 h 54"/>
                <a:gd name="T26" fmla="*/ 17 w 26"/>
                <a:gd name="T27" fmla="*/ 41 h 54"/>
                <a:gd name="T28" fmla="*/ 13 w 26"/>
                <a:gd name="T29" fmla="*/ 46 h 54"/>
                <a:gd name="T30" fmla="*/ 10 w 26"/>
                <a:gd name="T31" fmla="*/ 47 h 54"/>
                <a:gd name="T32" fmla="*/ 5 w 26"/>
                <a:gd name="T33" fmla="*/ 54 h 54"/>
                <a:gd name="T34" fmla="*/ 0 w 26"/>
                <a:gd name="T35" fmla="*/ 54 h 54"/>
                <a:gd name="T36" fmla="*/ 4 w 26"/>
                <a:gd name="T37" fmla="*/ 31 h 54"/>
                <a:gd name="T38" fmla="*/ 6 w 26"/>
                <a:gd name="T39" fmla="*/ 14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6" h="54">
                  <a:moveTo>
                    <a:pt x="6" y="14"/>
                  </a:moveTo>
                  <a:lnTo>
                    <a:pt x="6" y="11"/>
                  </a:lnTo>
                  <a:lnTo>
                    <a:pt x="9" y="11"/>
                  </a:lnTo>
                  <a:lnTo>
                    <a:pt x="12" y="13"/>
                  </a:lnTo>
                  <a:lnTo>
                    <a:pt x="20" y="0"/>
                  </a:lnTo>
                  <a:lnTo>
                    <a:pt x="23" y="0"/>
                  </a:lnTo>
                  <a:lnTo>
                    <a:pt x="23" y="3"/>
                  </a:lnTo>
                  <a:lnTo>
                    <a:pt x="26" y="3"/>
                  </a:lnTo>
                  <a:lnTo>
                    <a:pt x="25" y="9"/>
                  </a:lnTo>
                  <a:lnTo>
                    <a:pt x="21" y="18"/>
                  </a:lnTo>
                  <a:lnTo>
                    <a:pt x="22" y="21"/>
                  </a:lnTo>
                  <a:lnTo>
                    <a:pt x="19" y="29"/>
                  </a:lnTo>
                  <a:lnTo>
                    <a:pt x="20" y="31"/>
                  </a:lnTo>
                  <a:lnTo>
                    <a:pt x="17" y="41"/>
                  </a:lnTo>
                  <a:lnTo>
                    <a:pt x="13" y="46"/>
                  </a:lnTo>
                  <a:lnTo>
                    <a:pt x="10" y="47"/>
                  </a:lnTo>
                  <a:lnTo>
                    <a:pt x="5" y="54"/>
                  </a:lnTo>
                  <a:lnTo>
                    <a:pt x="0" y="54"/>
                  </a:lnTo>
                  <a:lnTo>
                    <a:pt x="4" y="31"/>
                  </a:lnTo>
                  <a:lnTo>
                    <a:pt x="6" y="14"/>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94" name="Freeform 193"/>
            <p:cNvSpPr>
              <a:spLocks/>
            </p:cNvSpPr>
            <p:nvPr/>
          </p:nvSpPr>
          <p:spPr bwMode="auto">
            <a:xfrm>
              <a:off x="5934128" y="3808588"/>
              <a:ext cx="217637" cy="242717"/>
            </a:xfrm>
            <a:custGeom>
              <a:avLst/>
              <a:gdLst>
                <a:gd name="T0" fmla="*/ 141 w 230"/>
                <a:gd name="T1" fmla="*/ 255 h 273"/>
                <a:gd name="T2" fmla="*/ 121 w 230"/>
                <a:gd name="T3" fmla="*/ 254 h 273"/>
                <a:gd name="T4" fmla="*/ 116 w 230"/>
                <a:gd name="T5" fmla="*/ 271 h 273"/>
                <a:gd name="T6" fmla="*/ 104 w 230"/>
                <a:gd name="T7" fmla="*/ 256 h 273"/>
                <a:gd name="T8" fmla="*/ 79 w 230"/>
                <a:gd name="T9" fmla="*/ 251 h 273"/>
                <a:gd name="T10" fmla="*/ 67 w 230"/>
                <a:gd name="T11" fmla="*/ 270 h 273"/>
                <a:gd name="T12" fmla="*/ 54 w 230"/>
                <a:gd name="T13" fmla="*/ 273 h 273"/>
                <a:gd name="T14" fmla="*/ 43 w 230"/>
                <a:gd name="T15" fmla="*/ 244 h 273"/>
                <a:gd name="T16" fmla="*/ 31 w 230"/>
                <a:gd name="T17" fmla="*/ 221 h 273"/>
                <a:gd name="T18" fmla="*/ 34 w 230"/>
                <a:gd name="T19" fmla="*/ 201 h 273"/>
                <a:gd name="T20" fmla="*/ 24 w 230"/>
                <a:gd name="T21" fmla="*/ 192 h 273"/>
                <a:gd name="T22" fmla="*/ 20 w 230"/>
                <a:gd name="T23" fmla="*/ 177 h 273"/>
                <a:gd name="T24" fmla="*/ 10 w 230"/>
                <a:gd name="T25" fmla="*/ 163 h 273"/>
                <a:gd name="T26" fmla="*/ 19 w 230"/>
                <a:gd name="T27" fmla="*/ 140 h 273"/>
                <a:gd name="T28" fmla="*/ 10 w 230"/>
                <a:gd name="T29" fmla="*/ 123 h 273"/>
                <a:gd name="T30" fmla="*/ 13 w 230"/>
                <a:gd name="T31" fmla="*/ 116 h 273"/>
                <a:gd name="T32" fmla="*/ 10 w 230"/>
                <a:gd name="T33" fmla="*/ 108 h 273"/>
                <a:gd name="T34" fmla="*/ 16 w 230"/>
                <a:gd name="T35" fmla="*/ 98 h 273"/>
                <a:gd name="T36" fmla="*/ 15 w 230"/>
                <a:gd name="T37" fmla="*/ 80 h 273"/>
                <a:gd name="T38" fmla="*/ 15 w 230"/>
                <a:gd name="T39" fmla="*/ 65 h 273"/>
                <a:gd name="T40" fmla="*/ 18 w 230"/>
                <a:gd name="T41" fmla="*/ 58 h 273"/>
                <a:gd name="T42" fmla="*/ 0 w 230"/>
                <a:gd name="T43" fmla="*/ 25 h 273"/>
                <a:gd name="T44" fmla="*/ 14 w 230"/>
                <a:gd name="T45" fmla="*/ 27 h 273"/>
                <a:gd name="T46" fmla="*/ 23 w 230"/>
                <a:gd name="T47" fmla="*/ 26 h 273"/>
                <a:gd name="T48" fmla="*/ 27 w 230"/>
                <a:gd name="T49" fmla="*/ 20 h 273"/>
                <a:gd name="T50" fmla="*/ 43 w 230"/>
                <a:gd name="T51" fmla="*/ 12 h 273"/>
                <a:gd name="T52" fmla="*/ 52 w 230"/>
                <a:gd name="T53" fmla="*/ 4 h 273"/>
                <a:gd name="T54" fmla="*/ 76 w 230"/>
                <a:gd name="T55" fmla="*/ 0 h 273"/>
                <a:gd name="T56" fmla="*/ 74 w 230"/>
                <a:gd name="T57" fmla="*/ 16 h 273"/>
                <a:gd name="T58" fmla="*/ 77 w 230"/>
                <a:gd name="T59" fmla="*/ 24 h 273"/>
                <a:gd name="T60" fmla="*/ 76 w 230"/>
                <a:gd name="T61" fmla="*/ 38 h 273"/>
                <a:gd name="T62" fmla="*/ 97 w 230"/>
                <a:gd name="T63" fmla="*/ 56 h 273"/>
                <a:gd name="T64" fmla="*/ 118 w 230"/>
                <a:gd name="T65" fmla="*/ 60 h 273"/>
                <a:gd name="T66" fmla="*/ 126 w 230"/>
                <a:gd name="T67" fmla="*/ 68 h 273"/>
                <a:gd name="T68" fmla="*/ 138 w 230"/>
                <a:gd name="T69" fmla="*/ 72 h 273"/>
                <a:gd name="T70" fmla="*/ 146 w 230"/>
                <a:gd name="T71" fmla="*/ 78 h 273"/>
                <a:gd name="T72" fmla="*/ 158 w 230"/>
                <a:gd name="T73" fmla="*/ 77 h 273"/>
                <a:gd name="T74" fmla="*/ 169 w 230"/>
                <a:gd name="T75" fmla="*/ 84 h 273"/>
                <a:gd name="T76" fmla="*/ 170 w 230"/>
                <a:gd name="T77" fmla="*/ 96 h 273"/>
                <a:gd name="T78" fmla="*/ 174 w 230"/>
                <a:gd name="T79" fmla="*/ 102 h 273"/>
                <a:gd name="T80" fmla="*/ 175 w 230"/>
                <a:gd name="T81" fmla="*/ 111 h 273"/>
                <a:gd name="T82" fmla="*/ 170 w 230"/>
                <a:gd name="T83" fmla="*/ 111 h 273"/>
                <a:gd name="T84" fmla="*/ 179 w 230"/>
                <a:gd name="T85" fmla="*/ 135 h 273"/>
                <a:gd name="T86" fmla="*/ 213 w 230"/>
                <a:gd name="T87" fmla="*/ 136 h 273"/>
                <a:gd name="T88" fmla="*/ 212 w 230"/>
                <a:gd name="T89" fmla="*/ 148 h 273"/>
                <a:gd name="T90" fmla="*/ 214 w 230"/>
                <a:gd name="T91" fmla="*/ 156 h 273"/>
                <a:gd name="T92" fmla="*/ 225 w 230"/>
                <a:gd name="T93" fmla="*/ 162 h 273"/>
                <a:gd name="T94" fmla="*/ 230 w 230"/>
                <a:gd name="T95" fmla="*/ 175 h 273"/>
                <a:gd name="T96" fmla="*/ 228 w 230"/>
                <a:gd name="T97" fmla="*/ 191 h 273"/>
                <a:gd name="T98" fmla="*/ 224 w 230"/>
                <a:gd name="T99" fmla="*/ 201 h 273"/>
                <a:gd name="T100" fmla="*/ 227 w 230"/>
                <a:gd name="T101" fmla="*/ 212 h 273"/>
                <a:gd name="T102" fmla="*/ 222 w 230"/>
                <a:gd name="T103" fmla="*/ 217 h 273"/>
                <a:gd name="T104" fmla="*/ 221 w 230"/>
                <a:gd name="T105" fmla="*/ 210 h 273"/>
                <a:gd name="T106" fmla="*/ 203 w 230"/>
                <a:gd name="T107" fmla="*/ 200 h 273"/>
                <a:gd name="T108" fmla="*/ 186 w 230"/>
                <a:gd name="T109" fmla="*/ 199 h 273"/>
                <a:gd name="T110" fmla="*/ 155 w 230"/>
                <a:gd name="T111" fmla="*/ 205 h 273"/>
                <a:gd name="T112" fmla="*/ 148 w 230"/>
                <a:gd name="T113" fmla="*/ 224 h 273"/>
                <a:gd name="T114" fmla="*/ 149 w 230"/>
                <a:gd name="T115" fmla="*/ 235 h 273"/>
                <a:gd name="T116" fmla="*/ 145 w 230"/>
                <a:gd name="T117" fmla="*/ 260 h 273"/>
                <a:gd name="T118" fmla="*/ 141 w 230"/>
                <a:gd name="T119" fmla="*/ 255 h 2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30" h="273">
                  <a:moveTo>
                    <a:pt x="141" y="255"/>
                  </a:moveTo>
                  <a:lnTo>
                    <a:pt x="121" y="254"/>
                  </a:lnTo>
                  <a:lnTo>
                    <a:pt x="116" y="271"/>
                  </a:lnTo>
                  <a:lnTo>
                    <a:pt x="104" y="256"/>
                  </a:lnTo>
                  <a:lnTo>
                    <a:pt x="79" y="251"/>
                  </a:lnTo>
                  <a:lnTo>
                    <a:pt x="67" y="270"/>
                  </a:lnTo>
                  <a:lnTo>
                    <a:pt x="54" y="273"/>
                  </a:lnTo>
                  <a:lnTo>
                    <a:pt x="43" y="244"/>
                  </a:lnTo>
                  <a:lnTo>
                    <a:pt x="31" y="221"/>
                  </a:lnTo>
                  <a:lnTo>
                    <a:pt x="34" y="201"/>
                  </a:lnTo>
                  <a:lnTo>
                    <a:pt x="24" y="192"/>
                  </a:lnTo>
                  <a:lnTo>
                    <a:pt x="20" y="177"/>
                  </a:lnTo>
                  <a:lnTo>
                    <a:pt x="10" y="163"/>
                  </a:lnTo>
                  <a:lnTo>
                    <a:pt x="19" y="140"/>
                  </a:lnTo>
                  <a:lnTo>
                    <a:pt x="10" y="123"/>
                  </a:lnTo>
                  <a:lnTo>
                    <a:pt x="13" y="116"/>
                  </a:lnTo>
                  <a:lnTo>
                    <a:pt x="10" y="108"/>
                  </a:lnTo>
                  <a:lnTo>
                    <a:pt x="16" y="98"/>
                  </a:lnTo>
                  <a:lnTo>
                    <a:pt x="15" y="80"/>
                  </a:lnTo>
                  <a:lnTo>
                    <a:pt x="15" y="65"/>
                  </a:lnTo>
                  <a:lnTo>
                    <a:pt x="18" y="58"/>
                  </a:lnTo>
                  <a:lnTo>
                    <a:pt x="0" y="25"/>
                  </a:lnTo>
                  <a:lnTo>
                    <a:pt x="14" y="27"/>
                  </a:lnTo>
                  <a:lnTo>
                    <a:pt x="23" y="26"/>
                  </a:lnTo>
                  <a:lnTo>
                    <a:pt x="27" y="20"/>
                  </a:lnTo>
                  <a:lnTo>
                    <a:pt x="43" y="12"/>
                  </a:lnTo>
                  <a:lnTo>
                    <a:pt x="52" y="4"/>
                  </a:lnTo>
                  <a:lnTo>
                    <a:pt x="76" y="0"/>
                  </a:lnTo>
                  <a:lnTo>
                    <a:pt x="74" y="16"/>
                  </a:lnTo>
                  <a:lnTo>
                    <a:pt x="77" y="24"/>
                  </a:lnTo>
                  <a:lnTo>
                    <a:pt x="76" y="38"/>
                  </a:lnTo>
                  <a:lnTo>
                    <a:pt x="97" y="56"/>
                  </a:lnTo>
                  <a:lnTo>
                    <a:pt x="118" y="60"/>
                  </a:lnTo>
                  <a:lnTo>
                    <a:pt x="126" y="68"/>
                  </a:lnTo>
                  <a:lnTo>
                    <a:pt x="138" y="72"/>
                  </a:lnTo>
                  <a:lnTo>
                    <a:pt x="146" y="78"/>
                  </a:lnTo>
                  <a:lnTo>
                    <a:pt x="158" y="77"/>
                  </a:lnTo>
                  <a:lnTo>
                    <a:pt x="169" y="84"/>
                  </a:lnTo>
                  <a:lnTo>
                    <a:pt x="170" y="96"/>
                  </a:lnTo>
                  <a:lnTo>
                    <a:pt x="174" y="102"/>
                  </a:lnTo>
                  <a:lnTo>
                    <a:pt x="175" y="111"/>
                  </a:lnTo>
                  <a:lnTo>
                    <a:pt x="170" y="111"/>
                  </a:lnTo>
                  <a:lnTo>
                    <a:pt x="179" y="135"/>
                  </a:lnTo>
                  <a:lnTo>
                    <a:pt x="213" y="136"/>
                  </a:lnTo>
                  <a:lnTo>
                    <a:pt x="212" y="148"/>
                  </a:lnTo>
                  <a:lnTo>
                    <a:pt x="214" y="156"/>
                  </a:lnTo>
                  <a:lnTo>
                    <a:pt x="225" y="162"/>
                  </a:lnTo>
                  <a:lnTo>
                    <a:pt x="230" y="175"/>
                  </a:lnTo>
                  <a:lnTo>
                    <a:pt x="228" y="191"/>
                  </a:lnTo>
                  <a:lnTo>
                    <a:pt x="224" y="201"/>
                  </a:lnTo>
                  <a:lnTo>
                    <a:pt x="227" y="212"/>
                  </a:lnTo>
                  <a:lnTo>
                    <a:pt x="222" y="217"/>
                  </a:lnTo>
                  <a:lnTo>
                    <a:pt x="221" y="210"/>
                  </a:lnTo>
                  <a:lnTo>
                    <a:pt x="203" y="200"/>
                  </a:lnTo>
                  <a:lnTo>
                    <a:pt x="186" y="199"/>
                  </a:lnTo>
                  <a:lnTo>
                    <a:pt x="155" y="205"/>
                  </a:lnTo>
                  <a:lnTo>
                    <a:pt x="148" y="224"/>
                  </a:lnTo>
                  <a:lnTo>
                    <a:pt x="149" y="235"/>
                  </a:lnTo>
                  <a:lnTo>
                    <a:pt x="145" y="260"/>
                  </a:lnTo>
                  <a:lnTo>
                    <a:pt x="141" y="25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95" name="Freeform 194"/>
            <p:cNvSpPr>
              <a:spLocks/>
            </p:cNvSpPr>
            <p:nvPr/>
          </p:nvSpPr>
          <p:spPr bwMode="auto">
            <a:xfrm>
              <a:off x="5853697" y="3531196"/>
              <a:ext cx="681299" cy="721039"/>
            </a:xfrm>
            <a:custGeom>
              <a:avLst/>
              <a:gdLst>
                <a:gd name="T0" fmla="*/ 390 w 720"/>
                <a:gd name="T1" fmla="*/ 680 h 811"/>
                <a:gd name="T2" fmla="*/ 383 w 720"/>
                <a:gd name="T3" fmla="*/ 644 h 811"/>
                <a:gd name="T4" fmla="*/ 378 w 720"/>
                <a:gd name="T5" fmla="*/ 605 h 811"/>
                <a:gd name="T6" fmla="*/ 358 w 720"/>
                <a:gd name="T7" fmla="*/ 580 h 811"/>
                <a:gd name="T8" fmla="*/ 315 w 720"/>
                <a:gd name="T9" fmla="*/ 568 h 811"/>
                <a:gd name="T10" fmla="*/ 309 w 720"/>
                <a:gd name="T11" fmla="*/ 513 h 811"/>
                <a:gd name="T12" fmla="*/ 299 w 720"/>
                <a:gd name="T13" fmla="*/ 468 h 811"/>
                <a:gd name="T14" fmla="*/ 255 w 720"/>
                <a:gd name="T15" fmla="*/ 423 h 811"/>
                <a:gd name="T16" fmla="*/ 254 w 720"/>
                <a:gd name="T17" fmla="*/ 396 h 811"/>
                <a:gd name="T18" fmla="*/ 211 w 720"/>
                <a:gd name="T19" fmla="*/ 380 h 811"/>
                <a:gd name="T20" fmla="*/ 162 w 720"/>
                <a:gd name="T21" fmla="*/ 336 h 811"/>
                <a:gd name="T22" fmla="*/ 128 w 720"/>
                <a:gd name="T23" fmla="*/ 324 h 811"/>
                <a:gd name="T24" fmla="*/ 85 w 720"/>
                <a:gd name="T25" fmla="*/ 337 h 811"/>
                <a:gd name="T26" fmla="*/ 52 w 720"/>
                <a:gd name="T27" fmla="*/ 319 h 811"/>
                <a:gd name="T28" fmla="*/ 19 w 720"/>
                <a:gd name="T29" fmla="*/ 297 h 811"/>
                <a:gd name="T30" fmla="*/ 4 w 720"/>
                <a:gd name="T31" fmla="*/ 253 h 811"/>
                <a:gd name="T32" fmla="*/ 19 w 720"/>
                <a:gd name="T33" fmla="*/ 219 h 811"/>
                <a:gd name="T34" fmla="*/ 73 w 720"/>
                <a:gd name="T35" fmla="*/ 199 h 811"/>
                <a:gd name="T36" fmla="*/ 70 w 720"/>
                <a:gd name="T37" fmla="*/ 113 h 811"/>
                <a:gd name="T38" fmla="*/ 85 w 720"/>
                <a:gd name="T39" fmla="*/ 89 h 811"/>
                <a:gd name="T40" fmla="*/ 116 w 720"/>
                <a:gd name="T41" fmla="*/ 67 h 811"/>
                <a:gd name="T42" fmla="*/ 138 w 720"/>
                <a:gd name="T43" fmla="*/ 94 h 811"/>
                <a:gd name="T44" fmla="*/ 177 w 720"/>
                <a:gd name="T45" fmla="*/ 78 h 811"/>
                <a:gd name="T46" fmla="*/ 176 w 720"/>
                <a:gd name="T47" fmla="*/ 58 h 811"/>
                <a:gd name="T48" fmla="*/ 170 w 720"/>
                <a:gd name="T49" fmla="*/ 23 h 811"/>
                <a:gd name="T50" fmla="*/ 216 w 720"/>
                <a:gd name="T51" fmla="*/ 23 h 811"/>
                <a:gd name="T52" fmla="*/ 251 w 720"/>
                <a:gd name="T53" fmla="*/ 0 h 811"/>
                <a:gd name="T54" fmla="*/ 263 w 720"/>
                <a:gd name="T55" fmla="*/ 27 h 811"/>
                <a:gd name="T56" fmla="*/ 261 w 720"/>
                <a:gd name="T57" fmla="*/ 72 h 811"/>
                <a:gd name="T58" fmla="*/ 289 w 720"/>
                <a:gd name="T59" fmla="*/ 78 h 811"/>
                <a:gd name="T60" fmla="*/ 318 w 720"/>
                <a:gd name="T61" fmla="*/ 70 h 811"/>
                <a:gd name="T62" fmla="*/ 328 w 720"/>
                <a:gd name="T63" fmla="*/ 57 h 811"/>
                <a:gd name="T64" fmla="*/ 363 w 720"/>
                <a:gd name="T65" fmla="*/ 66 h 811"/>
                <a:gd name="T66" fmla="*/ 384 w 720"/>
                <a:gd name="T67" fmla="*/ 65 h 811"/>
                <a:gd name="T68" fmla="*/ 414 w 720"/>
                <a:gd name="T69" fmla="*/ 22 h 811"/>
                <a:gd name="T70" fmla="*/ 439 w 720"/>
                <a:gd name="T71" fmla="*/ 88 h 811"/>
                <a:gd name="T72" fmla="*/ 464 w 720"/>
                <a:gd name="T73" fmla="*/ 135 h 811"/>
                <a:gd name="T74" fmla="*/ 540 w 720"/>
                <a:gd name="T75" fmla="*/ 154 h 811"/>
                <a:gd name="T76" fmla="*/ 622 w 720"/>
                <a:gd name="T77" fmla="*/ 169 h 811"/>
                <a:gd name="T78" fmla="*/ 703 w 720"/>
                <a:gd name="T79" fmla="*/ 216 h 811"/>
                <a:gd name="T80" fmla="*/ 713 w 720"/>
                <a:gd name="T81" fmla="*/ 296 h 811"/>
                <a:gd name="T82" fmla="*/ 656 w 720"/>
                <a:gd name="T83" fmla="*/ 380 h 811"/>
                <a:gd name="T84" fmla="*/ 646 w 720"/>
                <a:gd name="T85" fmla="*/ 467 h 811"/>
                <a:gd name="T86" fmla="*/ 622 w 720"/>
                <a:gd name="T87" fmla="*/ 544 h 811"/>
                <a:gd name="T88" fmla="*/ 584 w 720"/>
                <a:gd name="T89" fmla="*/ 587 h 811"/>
                <a:gd name="T90" fmla="*/ 505 w 720"/>
                <a:gd name="T91" fmla="*/ 626 h 811"/>
                <a:gd name="T92" fmla="*/ 495 w 720"/>
                <a:gd name="T93" fmla="*/ 695 h 811"/>
                <a:gd name="T94" fmla="*/ 453 w 720"/>
                <a:gd name="T95" fmla="*/ 770 h 811"/>
                <a:gd name="T96" fmla="*/ 422 w 720"/>
                <a:gd name="T97" fmla="*/ 799 h 811"/>
                <a:gd name="T98" fmla="*/ 380 w 720"/>
                <a:gd name="T99" fmla="*/ 750 h 8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720" h="811">
                  <a:moveTo>
                    <a:pt x="342" y="737"/>
                  </a:moveTo>
                  <a:lnTo>
                    <a:pt x="362" y="709"/>
                  </a:lnTo>
                  <a:lnTo>
                    <a:pt x="379" y="689"/>
                  </a:lnTo>
                  <a:lnTo>
                    <a:pt x="390" y="680"/>
                  </a:lnTo>
                  <a:lnTo>
                    <a:pt x="403" y="669"/>
                  </a:lnTo>
                  <a:lnTo>
                    <a:pt x="401" y="652"/>
                  </a:lnTo>
                  <a:lnTo>
                    <a:pt x="391" y="640"/>
                  </a:lnTo>
                  <a:lnTo>
                    <a:pt x="383" y="644"/>
                  </a:lnTo>
                  <a:lnTo>
                    <a:pt x="385" y="632"/>
                  </a:lnTo>
                  <a:lnTo>
                    <a:pt x="386" y="620"/>
                  </a:lnTo>
                  <a:lnTo>
                    <a:pt x="385" y="608"/>
                  </a:lnTo>
                  <a:lnTo>
                    <a:pt x="378" y="605"/>
                  </a:lnTo>
                  <a:lnTo>
                    <a:pt x="371" y="608"/>
                  </a:lnTo>
                  <a:lnTo>
                    <a:pt x="365" y="607"/>
                  </a:lnTo>
                  <a:lnTo>
                    <a:pt x="362" y="599"/>
                  </a:lnTo>
                  <a:lnTo>
                    <a:pt x="358" y="580"/>
                  </a:lnTo>
                  <a:lnTo>
                    <a:pt x="354" y="574"/>
                  </a:lnTo>
                  <a:lnTo>
                    <a:pt x="341" y="568"/>
                  </a:lnTo>
                  <a:lnTo>
                    <a:pt x="334" y="572"/>
                  </a:lnTo>
                  <a:lnTo>
                    <a:pt x="315" y="568"/>
                  </a:lnTo>
                  <a:lnTo>
                    <a:pt x="313" y="540"/>
                  </a:lnTo>
                  <a:lnTo>
                    <a:pt x="307" y="529"/>
                  </a:lnTo>
                  <a:lnTo>
                    <a:pt x="312" y="524"/>
                  </a:lnTo>
                  <a:lnTo>
                    <a:pt x="309" y="513"/>
                  </a:lnTo>
                  <a:lnTo>
                    <a:pt x="313" y="503"/>
                  </a:lnTo>
                  <a:lnTo>
                    <a:pt x="315" y="487"/>
                  </a:lnTo>
                  <a:lnTo>
                    <a:pt x="310" y="474"/>
                  </a:lnTo>
                  <a:lnTo>
                    <a:pt x="299" y="468"/>
                  </a:lnTo>
                  <a:lnTo>
                    <a:pt x="297" y="460"/>
                  </a:lnTo>
                  <a:lnTo>
                    <a:pt x="298" y="448"/>
                  </a:lnTo>
                  <a:lnTo>
                    <a:pt x="264" y="447"/>
                  </a:lnTo>
                  <a:lnTo>
                    <a:pt x="255" y="423"/>
                  </a:lnTo>
                  <a:lnTo>
                    <a:pt x="260" y="423"/>
                  </a:lnTo>
                  <a:lnTo>
                    <a:pt x="259" y="414"/>
                  </a:lnTo>
                  <a:lnTo>
                    <a:pt x="255" y="408"/>
                  </a:lnTo>
                  <a:lnTo>
                    <a:pt x="254" y="396"/>
                  </a:lnTo>
                  <a:lnTo>
                    <a:pt x="243" y="389"/>
                  </a:lnTo>
                  <a:lnTo>
                    <a:pt x="231" y="390"/>
                  </a:lnTo>
                  <a:lnTo>
                    <a:pt x="223" y="384"/>
                  </a:lnTo>
                  <a:lnTo>
                    <a:pt x="211" y="380"/>
                  </a:lnTo>
                  <a:lnTo>
                    <a:pt x="203" y="372"/>
                  </a:lnTo>
                  <a:lnTo>
                    <a:pt x="182" y="368"/>
                  </a:lnTo>
                  <a:lnTo>
                    <a:pt x="161" y="350"/>
                  </a:lnTo>
                  <a:lnTo>
                    <a:pt x="162" y="336"/>
                  </a:lnTo>
                  <a:lnTo>
                    <a:pt x="159" y="328"/>
                  </a:lnTo>
                  <a:lnTo>
                    <a:pt x="161" y="312"/>
                  </a:lnTo>
                  <a:lnTo>
                    <a:pt x="137" y="316"/>
                  </a:lnTo>
                  <a:lnTo>
                    <a:pt x="128" y="324"/>
                  </a:lnTo>
                  <a:lnTo>
                    <a:pt x="112" y="332"/>
                  </a:lnTo>
                  <a:lnTo>
                    <a:pt x="108" y="338"/>
                  </a:lnTo>
                  <a:lnTo>
                    <a:pt x="99" y="339"/>
                  </a:lnTo>
                  <a:lnTo>
                    <a:pt x="85" y="337"/>
                  </a:lnTo>
                  <a:lnTo>
                    <a:pt x="75" y="341"/>
                  </a:lnTo>
                  <a:lnTo>
                    <a:pt x="67" y="338"/>
                  </a:lnTo>
                  <a:lnTo>
                    <a:pt x="66" y="307"/>
                  </a:lnTo>
                  <a:lnTo>
                    <a:pt x="52" y="319"/>
                  </a:lnTo>
                  <a:lnTo>
                    <a:pt x="36" y="318"/>
                  </a:lnTo>
                  <a:lnTo>
                    <a:pt x="28" y="307"/>
                  </a:lnTo>
                  <a:lnTo>
                    <a:pt x="16" y="306"/>
                  </a:lnTo>
                  <a:lnTo>
                    <a:pt x="19" y="297"/>
                  </a:lnTo>
                  <a:lnTo>
                    <a:pt x="9" y="284"/>
                  </a:lnTo>
                  <a:lnTo>
                    <a:pt x="0" y="266"/>
                  </a:lnTo>
                  <a:lnTo>
                    <a:pt x="5" y="262"/>
                  </a:lnTo>
                  <a:lnTo>
                    <a:pt x="4" y="253"/>
                  </a:lnTo>
                  <a:lnTo>
                    <a:pt x="15" y="247"/>
                  </a:lnTo>
                  <a:lnTo>
                    <a:pt x="13" y="236"/>
                  </a:lnTo>
                  <a:lnTo>
                    <a:pt x="18" y="229"/>
                  </a:lnTo>
                  <a:lnTo>
                    <a:pt x="19" y="219"/>
                  </a:lnTo>
                  <a:lnTo>
                    <a:pt x="39" y="205"/>
                  </a:lnTo>
                  <a:lnTo>
                    <a:pt x="54" y="201"/>
                  </a:lnTo>
                  <a:lnTo>
                    <a:pt x="56" y="198"/>
                  </a:lnTo>
                  <a:lnTo>
                    <a:pt x="73" y="199"/>
                  </a:lnTo>
                  <a:lnTo>
                    <a:pt x="80" y="142"/>
                  </a:lnTo>
                  <a:lnTo>
                    <a:pt x="81" y="133"/>
                  </a:lnTo>
                  <a:lnTo>
                    <a:pt x="78" y="121"/>
                  </a:lnTo>
                  <a:lnTo>
                    <a:pt x="70" y="113"/>
                  </a:lnTo>
                  <a:lnTo>
                    <a:pt x="70" y="98"/>
                  </a:lnTo>
                  <a:lnTo>
                    <a:pt x="80" y="95"/>
                  </a:lnTo>
                  <a:lnTo>
                    <a:pt x="84" y="97"/>
                  </a:lnTo>
                  <a:lnTo>
                    <a:pt x="85" y="89"/>
                  </a:lnTo>
                  <a:lnTo>
                    <a:pt x="74" y="87"/>
                  </a:lnTo>
                  <a:lnTo>
                    <a:pt x="74" y="74"/>
                  </a:lnTo>
                  <a:lnTo>
                    <a:pt x="109" y="74"/>
                  </a:lnTo>
                  <a:lnTo>
                    <a:pt x="116" y="67"/>
                  </a:lnTo>
                  <a:lnTo>
                    <a:pt x="121" y="74"/>
                  </a:lnTo>
                  <a:lnTo>
                    <a:pt x="124" y="86"/>
                  </a:lnTo>
                  <a:lnTo>
                    <a:pt x="128" y="83"/>
                  </a:lnTo>
                  <a:lnTo>
                    <a:pt x="138" y="94"/>
                  </a:lnTo>
                  <a:lnTo>
                    <a:pt x="152" y="93"/>
                  </a:lnTo>
                  <a:lnTo>
                    <a:pt x="156" y="87"/>
                  </a:lnTo>
                  <a:lnTo>
                    <a:pt x="169" y="82"/>
                  </a:lnTo>
                  <a:lnTo>
                    <a:pt x="177" y="78"/>
                  </a:lnTo>
                  <a:lnTo>
                    <a:pt x="179" y="70"/>
                  </a:lnTo>
                  <a:lnTo>
                    <a:pt x="192" y="64"/>
                  </a:lnTo>
                  <a:lnTo>
                    <a:pt x="191" y="59"/>
                  </a:lnTo>
                  <a:lnTo>
                    <a:pt x="176" y="58"/>
                  </a:lnTo>
                  <a:lnTo>
                    <a:pt x="173" y="44"/>
                  </a:lnTo>
                  <a:lnTo>
                    <a:pt x="174" y="30"/>
                  </a:lnTo>
                  <a:lnTo>
                    <a:pt x="166" y="25"/>
                  </a:lnTo>
                  <a:lnTo>
                    <a:pt x="170" y="23"/>
                  </a:lnTo>
                  <a:lnTo>
                    <a:pt x="183" y="26"/>
                  </a:lnTo>
                  <a:lnTo>
                    <a:pt x="198" y="31"/>
                  </a:lnTo>
                  <a:lnTo>
                    <a:pt x="203" y="26"/>
                  </a:lnTo>
                  <a:lnTo>
                    <a:pt x="216" y="23"/>
                  </a:lnTo>
                  <a:lnTo>
                    <a:pt x="237" y="15"/>
                  </a:lnTo>
                  <a:lnTo>
                    <a:pt x="244" y="7"/>
                  </a:lnTo>
                  <a:lnTo>
                    <a:pt x="242" y="1"/>
                  </a:lnTo>
                  <a:lnTo>
                    <a:pt x="251" y="0"/>
                  </a:lnTo>
                  <a:lnTo>
                    <a:pt x="255" y="5"/>
                  </a:lnTo>
                  <a:lnTo>
                    <a:pt x="253" y="14"/>
                  </a:lnTo>
                  <a:lnTo>
                    <a:pt x="259" y="18"/>
                  </a:lnTo>
                  <a:lnTo>
                    <a:pt x="263" y="27"/>
                  </a:lnTo>
                  <a:lnTo>
                    <a:pt x="258" y="34"/>
                  </a:lnTo>
                  <a:lnTo>
                    <a:pt x="255" y="52"/>
                  </a:lnTo>
                  <a:lnTo>
                    <a:pt x="259" y="63"/>
                  </a:lnTo>
                  <a:lnTo>
                    <a:pt x="261" y="72"/>
                  </a:lnTo>
                  <a:lnTo>
                    <a:pt x="272" y="82"/>
                  </a:lnTo>
                  <a:lnTo>
                    <a:pt x="281" y="83"/>
                  </a:lnTo>
                  <a:lnTo>
                    <a:pt x="283" y="79"/>
                  </a:lnTo>
                  <a:lnTo>
                    <a:pt x="289" y="78"/>
                  </a:lnTo>
                  <a:lnTo>
                    <a:pt x="297" y="74"/>
                  </a:lnTo>
                  <a:lnTo>
                    <a:pt x="303" y="69"/>
                  </a:lnTo>
                  <a:lnTo>
                    <a:pt x="313" y="71"/>
                  </a:lnTo>
                  <a:lnTo>
                    <a:pt x="318" y="70"/>
                  </a:lnTo>
                  <a:lnTo>
                    <a:pt x="328" y="72"/>
                  </a:lnTo>
                  <a:lnTo>
                    <a:pt x="329" y="67"/>
                  </a:lnTo>
                  <a:lnTo>
                    <a:pt x="326" y="63"/>
                  </a:lnTo>
                  <a:lnTo>
                    <a:pt x="328" y="57"/>
                  </a:lnTo>
                  <a:lnTo>
                    <a:pt x="336" y="59"/>
                  </a:lnTo>
                  <a:lnTo>
                    <a:pt x="344" y="57"/>
                  </a:lnTo>
                  <a:lnTo>
                    <a:pt x="355" y="61"/>
                  </a:lnTo>
                  <a:lnTo>
                    <a:pt x="363" y="66"/>
                  </a:lnTo>
                  <a:lnTo>
                    <a:pt x="368" y="60"/>
                  </a:lnTo>
                  <a:lnTo>
                    <a:pt x="373" y="61"/>
                  </a:lnTo>
                  <a:lnTo>
                    <a:pt x="375" y="67"/>
                  </a:lnTo>
                  <a:lnTo>
                    <a:pt x="384" y="65"/>
                  </a:lnTo>
                  <a:lnTo>
                    <a:pt x="391" y="57"/>
                  </a:lnTo>
                  <a:lnTo>
                    <a:pt x="397" y="42"/>
                  </a:lnTo>
                  <a:lnTo>
                    <a:pt x="408" y="23"/>
                  </a:lnTo>
                  <a:lnTo>
                    <a:pt x="414" y="22"/>
                  </a:lnTo>
                  <a:lnTo>
                    <a:pt x="419" y="34"/>
                  </a:lnTo>
                  <a:lnTo>
                    <a:pt x="429" y="70"/>
                  </a:lnTo>
                  <a:lnTo>
                    <a:pt x="438" y="73"/>
                  </a:lnTo>
                  <a:lnTo>
                    <a:pt x="439" y="88"/>
                  </a:lnTo>
                  <a:lnTo>
                    <a:pt x="425" y="105"/>
                  </a:lnTo>
                  <a:lnTo>
                    <a:pt x="430" y="111"/>
                  </a:lnTo>
                  <a:lnTo>
                    <a:pt x="463" y="114"/>
                  </a:lnTo>
                  <a:lnTo>
                    <a:pt x="464" y="135"/>
                  </a:lnTo>
                  <a:lnTo>
                    <a:pt x="478" y="121"/>
                  </a:lnTo>
                  <a:lnTo>
                    <a:pt x="501" y="129"/>
                  </a:lnTo>
                  <a:lnTo>
                    <a:pt x="531" y="142"/>
                  </a:lnTo>
                  <a:lnTo>
                    <a:pt x="540" y="154"/>
                  </a:lnTo>
                  <a:lnTo>
                    <a:pt x="537" y="165"/>
                  </a:lnTo>
                  <a:lnTo>
                    <a:pt x="559" y="159"/>
                  </a:lnTo>
                  <a:lnTo>
                    <a:pt x="595" y="170"/>
                  </a:lnTo>
                  <a:lnTo>
                    <a:pt x="622" y="169"/>
                  </a:lnTo>
                  <a:lnTo>
                    <a:pt x="649" y="186"/>
                  </a:lnTo>
                  <a:lnTo>
                    <a:pt x="673" y="210"/>
                  </a:lnTo>
                  <a:lnTo>
                    <a:pt x="687" y="216"/>
                  </a:lnTo>
                  <a:lnTo>
                    <a:pt x="703" y="216"/>
                  </a:lnTo>
                  <a:lnTo>
                    <a:pt x="710" y="223"/>
                  </a:lnTo>
                  <a:lnTo>
                    <a:pt x="716" y="249"/>
                  </a:lnTo>
                  <a:lnTo>
                    <a:pt x="720" y="262"/>
                  </a:lnTo>
                  <a:lnTo>
                    <a:pt x="713" y="296"/>
                  </a:lnTo>
                  <a:lnTo>
                    <a:pt x="704" y="310"/>
                  </a:lnTo>
                  <a:lnTo>
                    <a:pt x="679" y="339"/>
                  </a:lnTo>
                  <a:lnTo>
                    <a:pt x="668" y="362"/>
                  </a:lnTo>
                  <a:lnTo>
                    <a:pt x="656" y="380"/>
                  </a:lnTo>
                  <a:lnTo>
                    <a:pt x="651" y="381"/>
                  </a:lnTo>
                  <a:lnTo>
                    <a:pt x="647" y="396"/>
                  </a:lnTo>
                  <a:lnTo>
                    <a:pt x="649" y="435"/>
                  </a:lnTo>
                  <a:lnTo>
                    <a:pt x="646" y="467"/>
                  </a:lnTo>
                  <a:lnTo>
                    <a:pt x="645" y="481"/>
                  </a:lnTo>
                  <a:lnTo>
                    <a:pt x="640" y="489"/>
                  </a:lnTo>
                  <a:lnTo>
                    <a:pt x="638" y="516"/>
                  </a:lnTo>
                  <a:lnTo>
                    <a:pt x="622" y="544"/>
                  </a:lnTo>
                  <a:lnTo>
                    <a:pt x="620" y="565"/>
                  </a:lnTo>
                  <a:lnTo>
                    <a:pt x="606" y="574"/>
                  </a:lnTo>
                  <a:lnTo>
                    <a:pt x="603" y="587"/>
                  </a:lnTo>
                  <a:lnTo>
                    <a:pt x="584" y="587"/>
                  </a:lnTo>
                  <a:lnTo>
                    <a:pt x="556" y="595"/>
                  </a:lnTo>
                  <a:lnTo>
                    <a:pt x="544" y="604"/>
                  </a:lnTo>
                  <a:lnTo>
                    <a:pt x="525" y="610"/>
                  </a:lnTo>
                  <a:lnTo>
                    <a:pt x="505" y="626"/>
                  </a:lnTo>
                  <a:lnTo>
                    <a:pt x="492" y="647"/>
                  </a:lnTo>
                  <a:lnTo>
                    <a:pt x="491" y="662"/>
                  </a:lnTo>
                  <a:lnTo>
                    <a:pt x="496" y="674"/>
                  </a:lnTo>
                  <a:lnTo>
                    <a:pt x="495" y="695"/>
                  </a:lnTo>
                  <a:lnTo>
                    <a:pt x="492" y="705"/>
                  </a:lnTo>
                  <a:lnTo>
                    <a:pt x="481" y="717"/>
                  </a:lnTo>
                  <a:lnTo>
                    <a:pt x="466" y="753"/>
                  </a:lnTo>
                  <a:lnTo>
                    <a:pt x="453" y="770"/>
                  </a:lnTo>
                  <a:lnTo>
                    <a:pt x="443" y="779"/>
                  </a:lnTo>
                  <a:lnTo>
                    <a:pt x="438" y="799"/>
                  </a:lnTo>
                  <a:lnTo>
                    <a:pt x="429" y="811"/>
                  </a:lnTo>
                  <a:lnTo>
                    <a:pt x="422" y="799"/>
                  </a:lnTo>
                  <a:lnTo>
                    <a:pt x="428" y="789"/>
                  </a:lnTo>
                  <a:lnTo>
                    <a:pt x="416" y="775"/>
                  </a:lnTo>
                  <a:lnTo>
                    <a:pt x="400" y="764"/>
                  </a:lnTo>
                  <a:lnTo>
                    <a:pt x="380" y="750"/>
                  </a:lnTo>
                  <a:lnTo>
                    <a:pt x="374" y="751"/>
                  </a:lnTo>
                  <a:lnTo>
                    <a:pt x="353" y="735"/>
                  </a:lnTo>
                  <a:lnTo>
                    <a:pt x="342" y="737"/>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96" name="Freeform 195"/>
            <p:cNvSpPr>
              <a:spLocks/>
            </p:cNvSpPr>
            <p:nvPr/>
          </p:nvSpPr>
          <p:spPr bwMode="auto">
            <a:xfrm>
              <a:off x="6143249" y="2762147"/>
              <a:ext cx="35012" cy="19559"/>
            </a:xfrm>
            <a:custGeom>
              <a:avLst/>
              <a:gdLst>
                <a:gd name="T0" fmla="*/ 11 w 37"/>
                <a:gd name="T1" fmla="*/ 10 h 22"/>
                <a:gd name="T2" fmla="*/ 22 w 37"/>
                <a:gd name="T3" fmla="*/ 13 h 22"/>
                <a:gd name="T4" fmla="*/ 37 w 37"/>
                <a:gd name="T5" fmla="*/ 12 h 22"/>
                <a:gd name="T6" fmla="*/ 26 w 37"/>
                <a:gd name="T7" fmla="*/ 21 h 22"/>
                <a:gd name="T8" fmla="*/ 20 w 37"/>
                <a:gd name="T9" fmla="*/ 22 h 22"/>
                <a:gd name="T10" fmla="*/ 2 w 37"/>
                <a:gd name="T11" fmla="*/ 13 h 22"/>
                <a:gd name="T12" fmla="*/ 0 w 37"/>
                <a:gd name="T13" fmla="*/ 6 h 22"/>
                <a:gd name="T14" fmla="*/ 8 w 37"/>
                <a:gd name="T15" fmla="*/ 0 h 22"/>
                <a:gd name="T16" fmla="*/ 11 w 37"/>
                <a:gd name="T17" fmla="*/ 1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7" h="22">
                  <a:moveTo>
                    <a:pt x="11" y="10"/>
                  </a:moveTo>
                  <a:lnTo>
                    <a:pt x="22" y="13"/>
                  </a:lnTo>
                  <a:lnTo>
                    <a:pt x="37" y="12"/>
                  </a:lnTo>
                  <a:lnTo>
                    <a:pt x="26" y="21"/>
                  </a:lnTo>
                  <a:lnTo>
                    <a:pt x="20" y="22"/>
                  </a:lnTo>
                  <a:lnTo>
                    <a:pt x="2" y="13"/>
                  </a:lnTo>
                  <a:lnTo>
                    <a:pt x="0" y="6"/>
                  </a:lnTo>
                  <a:lnTo>
                    <a:pt x="8" y="0"/>
                  </a:lnTo>
                  <a:lnTo>
                    <a:pt x="11" y="1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97" name="Freeform 196"/>
            <p:cNvSpPr>
              <a:spLocks noEditPoints="1"/>
            </p:cNvSpPr>
            <p:nvPr/>
          </p:nvSpPr>
          <p:spPr bwMode="auto">
            <a:xfrm>
              <a:off x="5177130" y="2194028"/>
              <a:ext cx="1316231" cy="665916"/>
            </a:xfrm>
            <a:custGeom>
              <a:avLst/>
              <a:gdLst>
                <a:gd name="T0" fmla="*/ 5030 w 5699"/>
                <a:gd name="T1" fmla="*/ 189 h 3068"/>
                <a:gd name="T2" fmla="*/ 4486 w 5699"/>
                <a:gd name="T3" fmla="*/ 395 h 3068"/>
                <a:gd name="T4" fmla="*/ 4419 w 5699"/>
                <a:gd name="T5" fmla="*/ 225 h 3068"/>
                <a:gd name="T6" fmla="*/ 4392 w 5699"/>
                <a:gd name="T7" fmla="*/ 58 h 3068"/>
                <a:gd name="T8" fmla="*/ 5423 w 5699"/>
                <a:gd name="T9" fmla="*/ 7 h 3068"/>
                <a:gd name="T10" fmla="*/ 4022 w 5699"/>
                <a:gd name="T11" fmla="*/ 136 h 3068"/>
                <a:gd name="T12" fmla="*/ 3430 w 5699"/>
                <a:gd name="T13" fmla="*/ 261 h 3068"/>
                <a:gd name="T14" fmla="*/ 3861 w 5699"/>
                <a:gd name="T15" fmla="*/ 239 h 3068"/>
                <a:gd name="T16" fmla="*/ 3040 w 5699"/>
                <a:gd name="T17" fmla="*/ 281 h 3068"/>
                <a:gd name="T18" fmla="*/ 2702 w 5699"/>
                <a:gd name="T19" fmla="*/ 373 h 3068"/>
                <a:gd name="T20" fmla="*/ 3998 w 5699"/>
                <a:gd name="T21" fmla="*/ 378 h 3068"/>
                <a:gd name="T22" fmla="*/ 4259 w 5699"/>
                <a:gd name="T23" fmla="*/ 497 h 3068"/>
                <a:gd name="T24" fmla="*/ 3108 w 5699"/>
                <a:gd name="T25" fmla="*/ 415 h 3068"/>
                <a:gd name="T26" fmla="*/ 2781 w 5699"/>
                <a:gd name="T27" fmla="*/ 376 h 3068"/>
                <a:gd name="T28" fmla="*/ 3397 w 5699"/>
                <a:gd name="T29" fmla="*/ 466 h 3068"/>
                <a:gd name="T30" fmla="*/ 3741 w 5699"/>
                <a:gd name="T31" fmla="*/ 428 h 3068"/>
                <a:gd name="T32" fmla="*/ 2485 w 5699"/>
                <a:gd name="T33" fmla="*/ 522 h 3068"/>
                <a:gd name="T34" fmla="*/ 3658 w 5699"/>
                <a:gd name="T35" fmla="*/ 525 h 3068"/>
                <a:gd name="T36" fmla="*/ 3220 w 5699"/>
                <a:gd name="T37" fmla="*/ 713 h 3068"/>
                <a:gd name="T38" fmla="*/ 4363 w 5699"/>
                <a:gd name="T39" fmla="*/ 644 h 3068"/>
                <a:gd name="T40" fmla="*/ 4935 w 5699"/>
                <a:gd name="T41" fmla="*/ 1030 h 3068"/>
                <a:gd name="T42" fmla="*/ 4609 w 5699"/>
                <a:gd name="T43" fmla="*/ 1331 h 3068"/>
                <a:gd name="T44" fmla="*/ 3970 w 5699"/>
                <a:gd name="T45" fmla="*/ 1206 h 3068"/>
                <a:gd name="T46" fmla="*/ 4260 w 5699"/>
                <a:gd name="T47" fmla="*/ 820 h 3068"/>
                <a:gd name="T48" fmla="*/ 4081 w 5699"/>
                <a:gd name="T49" fmla="*/ 547 h 3068"/>
                <a:gd name="T50" fmla="*/ 3095 w 5699"/>
                <a:gd name="T51" fmla="*/ 573 h 3068"/>
                <a:gd name="T52" fmla="*/ 2829 w 5699"/>
                <a:gd name="T53" fmla="*/ 664 h 3068"/>
                <a:gd name="T54" fmla="*/ 2787 w 5699"/>
                <a:gd name="T55" fmla="*/ 885 h 3068"/>
                <a:gd name="T56" fmla="*/ 2450 w 5699"/>
                <a:gd name="T57" fmla="*/ 782 h 3068"/>
                <a:gd name="T58" fmla="*/ 3509 w 5699"/>
                <a:gd name="T59" fmla="*/ 917 h 3068"/>
                <a:gd name="T60" fmla="*/ 3972 w 5699"/>
                <a:gd name="T61" fmla="*/ 981 h 3068"/>
                <a:gd name="T62" fmla="*/ 2985 w 5699"/>
                <a:gd name="T63" fmla="*/ 1402 h 3068"/>
                <a:gd name="T64" fmla="*/ 3247 w 5699"/>
                <a:gd name="T65" fmla="*/ 1941 h 3068"/>
                <a:gd name="T66" fmla="*/ 3750 w 5699"/>
                <a:gd name="T67" fmla="*/ 1783 h 3068"/>
                <a:gd name="T68" fmla="*/ 4337 w 5699"/>
                <a:gd name="T69" fmla="*/ 1477 h 3068"/>
                <a:gd name="T70" fmla="*/ 4740 w 5699"/>
                <a:gd name="T71" fmla="*/ 1945 h 3068"/>
                <a:gd name="T72" fmla="*/ 4219 w 5699"/>
                <a:gd name="T73" fmla="*/ 2347 h 3068"/>
                <a:gd name="T74" fmla="*/ 4164 w 5699"/>
                <a:gd name="T75" fmla="*/ 2685 h 3068"/>
                <a:gd name="T76" fmla="*/ 4034 w 5699"/>
                <a:gd name="T77" fmla="*/ 2767 h 3068"/>
                <a:gd name="T78" fmla="*/ 3533 w 5699"/>
                <a:gd name="T79" fmla="*/ 2788 h 3068"/>
                <a:gd name="T80" fmla="*/ 2912 w 5699"/>
                <a:gd name="T81" fmla="*/ 3023 h 3068"/>
                <a:gd name="T82" fmla="*/ 2877 w 5699"/>
                <a:gd name="T83" fmla="*/ 2695 h 3068"/>
                <a:gd name="T84" fmla="*/ 2569 w 5699"/>
                <a:gd name="T85" fmla="*/ 2536 h 3068"/>
                <a:gd name="T86" fmla="*/ 1634 w 5699"/>
                <a:gd name="T87" fmla="*/ 2455 h 3068"/>
                <a:gd name="T88" fmla="*/ 264 w 5699"/>
                <a:gd name="T89" fmla="*/ 2180 h 3068"/>
                <a:gd name="T90" fmla="*/ 224 w 5699"/>
                <a:gd name="T91" fmla="*/ 1603 h 3068"/>
                <a:gd name="T92" fmla="*/ 1272 w 5699"/>
                <a:gd name="T93" fmla="*/ 843 h 3068"/>
                <a:gd name="T94" fmla="*/ 1966 w 5699"/>
                <a:gd name="T95" fmla="*/ 852 h 3068"/>
                <a:gd name="T96" fmla="*/ 2624 w 5699"/>
                <a:gd name="T97" fmla="*/ 901 h 3068"/>
                <a:gd name="T98" fmla="*/ 3256 w 5699"/>
                <a:gd name="T99" fmla="*/ 947 h 3068"/>
                <a:gd name="T100" fmla="*/ 3159 w 5699"/>
                <a:gd name="T101" fmla="*/ 875 h 3068"/>
                <a:gd name="T102" fmla="*/ 4305 w 5699"/>
                <a:gd name="T103" fmla="*/ 930 h 3068"/>
                <a:gd name="T104" fmla="*/ 3839 w 5699"/>
                <a:gd name="T105" fmla="*/ 1271 h 3068"/>
                <a:gd name="T106" fmla="*/ 3588 w 5699"/>
                <a:gd name="T107" fmla="*/ 1392 h 3068"/>
                <a:gd name="T108" fmla="*/ 3812 w 5699"/>
                <a:gd name="T109" fmla="*/ 1392 h 3068"/>
                <a:gd name="T110" fmla="*/ 4766 w 5699"/>
                <a:gd name="T111" fmla="*/ 2387 h 3068"/>
                <a:gd name="T112" fmla="*/ 4866 w 5699"/>
                <a:gd name="T113" fmla="*/ 2637 h 3068"/>
                <a:gd name="T114" fmla="*/ 4753 w 5699"/>
                <a:gd name="T115" fmla="*/ 2312 h 3068"/>
                <a:gd name="T116" fmla="*/ 117 w 5699"/>
                <a:gd name="T117" fmla="*/ 2327 h 3068"/>
                <a:gd name="T118" fmla="*/ 4287 w 5699"/>
                <a:gd name="T119" fmla="*/ 2375 h 30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5699" h="3068">
                  <a:moveTo>
                    <a:pt x="5423" y="7"/>
                  </a:moveTo>
                  <a:lnTo>
                    <a:pt x="5539" y="10"/>
                  </a:lnTo>
                  <a:lnTo>
                    <a:pt x="5629" y="17"/>
                  </a:lnTo>
                  <a:lnTo>
                    <a:pt x="5699" y="30"/>
                  </a:lnTo>
                  <a:lnTo>
                    <a:pt x="5686" y="44"/>
                  </a:lnTo>
                  <a:lnTo>
                    <a:pt x="5555" y="66"/>
                  </a:lnTo>
                  <a:lnTo>
                    <a:pt x="5436" y="76"/>
                  </a:lnTo>
                  <a:lnTo>
                    <a:pt x="5383" y="88"/>
                  </a:lnTo>
                  <a:lnTo>
                    <a:pt x="5484" y="87"/>
                  </a:lnTo>
                  <a:lnTo>
                    <a:pt x="5346" y="120"/>
                  </a:lnTo>
                  <a:lnTo>
                    <a:pt x="5257" y="135"/>
                  </a:lnTo>
                  <a:lnTo>
                    <a:pt x="5136" y="180"/>
                  </a:lnTo>
                  <a:lnTo>
                    <a:pt x="5030" y="189"/>
                  </a:lnTo>
                  <a:lnTo>
                    <a:pt x="4989" y="201"/>
                  </a:lnTo>
                  <a:lnTo>
                    <a:pt x="4840" y="207"/>
                  </a:lnTo>
                  <a:lnTo>
                    <a:pt x="4898" y="214"/>
                  </a:lnTo>
                  <a:lnTo>
                    <a:pt x="4856" y="224"/>
                  </a:lnTo>
                  <a:lnTo>
                    <a:pt x="4869" y="253"/>
                  </a:lnTo>
                  <a:lnTo>
                    <a:pt x="4804" y="273"/>
                  </a:lnTo>
                  <a:lnTo>
                    <a:pt x="4714" y="290"/>
                  </a:lnTo>
                  <a:lnTo>
                    <a:pt x="4669" y="313"/>
                  </a:lnTo>
                  <a:lnTo>
                    <a:pt x="4584" y="331"/>
                  </a:lnTo>
                  <a:lnTo>
                    <a:pt x="4578" y="345"/>
                  </a:lnTo>
                  <a:lnTo>
                    <a:pt x="4664" y="343"/>
                  </a:lnTo>
                  <a:lnTo>
                    <a:pt x="4652" y="357"/>
                  </a:lnTo>
                  <a:lnTo>
                    <a:pt x="4486" y="395"/>
                  </a:lnTo>
                  <a:lnTo>
                    <a:pt x="4373" y="377"/>
                  </a:lnTo>
                  <a:lnTo>
                    <a:pt x="4218" y="387"/>
                  </a:lnTo>
                  <a:lnTo>
                    <a:pt x="4152" y="380"/>
                  </a:lnTo>
                  <a:lnTo>
                    <a:pt x="4062" y="376"/>
                  </a:lnTo>
                  <a:lnTo>
                    <a:pt x="4086" y="347"/>
                  </a:lnTo>
                  <a:lnTo>
                    <a:pt x="4191" y="333"/>
                  </a:lnTo>
                  <a:lnTo>
                    <a:pt x="4212" y="290"/>
                  </a:lnTo>
                  <a:lnTo>
                    <a:pt x="4246" y="285"/>
                  </a:lnTo>
                  <a:lnTo>
                    <a:pt x="4349" y="311"/>
                  </a:lnTo>
                  <a:lnTo>
                    <a:pt x="4322" y="273"/>
                  </a:lnTo>
                  <a:lnTo>
                    <a:pt x="4256" y="262"/>
                  </a:lnTo>
                  <a:lnTo>
                    <a:pt x="4319" y="239"/>
                  </a:lnTo>
                  <a:lnTo>
                    <a:pt x="4419" y="225"/>
                  </a:lnTo>
                  <a:lnTo>
                    <a:pt x="4453" y="206"/>
                  </a:lnTo>
                  <a:lnTo>
                    <a:pt x="4411" y="184"/>
                  </a:lnTo>
                  <a:lnTo>
                    <a:pt x="4423" y="155"/>
                  </a:lnTo>
                  <a:lnTo>
                    <a:pt x="4548" y="157"/>
                  </a:lnTo>
                  <a:lnTo>
                    <a:pt x="4578" y="163"/>
                  </a:lnTo>
                  <a:lnTo>
                    <a:pt x="4673" y="143"/>
                  </a:lnTo>
                  <a:lnTo>
                    <a:pt x="4575" y="137"/>
                  </a:lnTo>
                  <a:lnTo>
                    <a:pt x="4408" y="140"/>
                  </a:lnTo>
                  <a:lnTo>
                    <a:pt x="4347" y="122"/>
                  </a:lnTo>
                  <a:lnTo>
                    <a:pt x="4335" y="100"/>
                  </a:lnTo>
                  <a:lnTo>
                    <a:pt x="4300" y="85"/>
                  </a:lnTo>
                  <a:lnTo>
                    <a:pt x="4312" y="67"/>
                  </a:lnTo>
                  <a:lnTo>
                    <a:pt x="4392" y="58"/>
                  </a:lnTo>
                  <a:lnTo>
                    <a:pt x="4447" y="56"/>
                  </a:lnTo>
                  <a:lnTo>
                    <a:pt x="4547" y="48"/>
                  </a:lnTo>
                  <a:lnTo>
                    <a:pt x="4636" y="29"/>
                  </a:lnTo>
                  <a:lnTo>
                    <a:pt x="4688" y="32"/>
                  </a:lnTo>
                  <a:lnTo>
                    <a:pt x="4721" y="46"/>
                  </a:lnTo>
                  <a:lnTo>
                    <a:pt x="4787" y="19"/>
                  </a:lnTo>
                  <a:lnTo>
                    <a:pt x="4855" y="11"/>
                  </a:lnTo>
                  <a:lnTo>
                    <a:pt x="4941" y="5"/>
                  </a:lnTo>
                  <a:lnTo>
                    <a:pt x="5080" y="3"/>
                  </a:lnTo>
                  <a:lnTo>
                    <a:pt x="5098" y="9"/>
                  </a:lnTo>
                  <a:lnTo>
                    <a:pt x="5236" y="0"/>
                  </a:lnTo>
                  <a:lnTo>
                    <a:pt x="5329" y="3"/>
                  </a:lnTo>
                  <a:lnTo>
                    <a:pt x="5423" y="7"/>
                  </a:lnTo>
                  <a:moveTo>
                    <a:pt x="4382" y="188"/>
                  </a:moveTo>
                  <a:lnTo>
                    <a:pt x="4419" y="206"/>
                  </a:lnTo>
                  <a:lnTo>
                    <a:pt x="4335" y="223"/>
                  </a:lnTo>
                  <a:lnTo>
                    <a:pt x="4199" y="267"/>
                  </a:lnTo>
                  <a:lnTo>
                    <a:pt x="4110" y="271"/>
                  </a:lnTo>
                  <a:lnTo>
                    <a:pt x="4018" y="263"/>
                  </a:lnTo>
                  <a:lnTo>
                    <a:pt x="3994" y="240"/>
                  </a:lnTo>
                  <a:lnTo>
                    <a:pt x="4019" y="219"/>
                  </a:lnTo>
                  <a:lnTo>
                    <a:pt x="4074" y="204"/>
                  </a:lnTo>
                  <a:lnTo>
                    <a:pt x="3987" y="204"/>
                  </a:lnTo>
                  <a:lnTo>
                    <a:pt x="3958" y="185"/>
                  </a:lnTo>
                  <a:lnTo>
                    <a:pt x="3959" y="160"/>
                  </a:lnTo>
                  <a:lnTo>
                    <a:pt x="4022" y="136"/>
                  </a:lnTo>
                  <a:lnTo>
                    <a:pt x="4075" y="119"/>
                  </a:lnTo>
                  <a:lnTo>
                    <a:pt x="4127" y="116"/>
                  </a:lnTo>
                  <a:lnTo>
                    <a:pt x="4123" y="103"/>
                  </a:lnTo>
                  <a:lnTo>
                    <a:pt x="4233" y="101"/>
                  </a:lnTo>
                  <a:lnTo>
                    <a:pt x="4257" y="129"/>
                  </a:lnTo>
                  <a:lnTo>
                    <a:pt x="4321" y="141"/>
                  </a:lnTo>
                  <a:lnTo>
                    <a:pt x="4386" y="151"/>
                  </a:lnTo>
                  <a:lnTo>
                    <a:pt x="4382" y="188"/>
                  </a:lnTo>
                  <a:moveTo>
                    <a:pt x="3671" y="265"/>
                  </a:moveTo>
                  <a:lnTo>
                    <a:pt x="3660" y="289"/>
                  </a:lnTo>
                  <a:lnTo>
                    <a:pt x="3589" y="283"/>
                  </a:lnTo>
                  <a:lnTo>
                    <a:pt x="3534" y="263"/>
                  </a:lnTo>
                  <a:lnTo>
                    <a:pt x="3430" y="261"/>
                  </a:lnTo>
                  <a:lnTo>
                    <a:pt x="3498" y="244"/>
                  </a:lnTo>
                  <a:lnTo>
                    <a:pt x="3458" y="230"/>
                  </a:lnTo>
                  <a:lnTo>
                    <a:pt x="3484" y="208"/>
                  </a:lnTo>
                  <a:lnTo>
                    <a:pt x="3567" y="216"/>
                  </a:lnTo>
                  <a:lnTo>
                    <a:pt x="3669" y="237"/>
                  </a:lnTo>
                  <a:lnTo>
                    <a:pt x="3671" y="265"/>
                  </a:lnTo>
                  <a:moveTo>
                    <a:pt x="3857" y="280"/>
                  </a:moveTo>
                  <a:lnTo>
                    <a:pt x="3771" y="293"/>
                  </a:lnTo>
                  <a:lnTo>
                    <a:pt x="3748" y="279"/>
                  </a:lnTo>
                  <a:lnTo>
                    <a:pt x="3753" y="257"/>
                  </a:lnTo>
                  <a:lnTo>
                    <a:pt x="3779" y="233"/>
                  </a:lnTo>
                  <a:lnTo>
                    <a:pt x="3838" y="235"/>
                  </a:lnTo>
                  <a:lnTo>
                    <a:pt x="3861" y="239"/>
                  </a:lnTo>
                  <a:lnTo>
                    <a:pt x="3894" y="259"/>
                  </a:lnTo>
                  <a:lnTo>
                    <a:pt x="3857" y="280"/>
                  </a:lnTo>
                  <a:moveTo>
                    <a:pt x="3231" y="248"/>
                  </a:moveTo>
                  <a:lnTo>
                    <a:pt x="3157" y="260"/>
                  </a:lnTo>
                  <a:lnTo>
                    <a:pt x="3078" y="260"/>
                  </a:lnTo>
                  <a:lnTo>
                    <a:pt x="3090" y="251"/>
                  </a:lnTo>
                  <a:lnTo>
                    <a:pt x="3163" y="234"/>
                  </a:lnTo>
                  <a:lnTo>
                    <a:pt x="3185" y="237"/>
                  </a:lnTo>
                  <a:lnTo>
                    <a:pt x="3231" y="248"/>
                  </a:lnTo>
                  <a:moveTo>
                    <a:pt x="3135" y="302"/>
                  </a:moveTo>
                  <a:lnTo>
                    <a:pt x="3021" y="319"/>
                  </a:lnTo>
                  <a:lnTo>
                    <a:pt x="2975" y="300"/>
                  </a:lnTo>
                  <a:lnTo>
                    <a:pt x="3040" y="281"/>
                  </a:lnTo>
                  <a:lnTo>
                    <a:pt x="3119" y="275"/>
                  </a:lnTo>
                  <a:lnTo>
                    <a:pt x="3175" y="284"/>
                  </a:lnTo>
                  <a:lnTo>
                    <a:pt x="3135" y="302"/>
                  </a:lnTo>
                  <a:moveTo>
                    <a:pt x="3917" y="312"/>
                  </a:moveTo>
                  <a:lnTo>
                    <a:pt x="3893" y="314"/>
                  </a:lnTo>
                  <a:lnTo>
                    <a:pt x="3806" y="310"/>
                  </a:lnTo>
                  <a:lnTo>
                    <a:pt x="3812" y="294"/>
                  </a:lnTo>
                  <a:lnTo>
                    <a:pt x="3909" y="294"/>
                  </a:lnTo>
                  <a:lnTo>
                    <a:pt x="3930" y="305"/>
                  </a:lnTo>
                  <a:lnTo>
                    <a:pt x="3917" y="312"/>
                  </a:lnTo>
                  <a:moveTo>
                    <a:pt x="2839" y="305"/>
                  </a:moveTo>
                  <a:lnTo>
                    <a:pt x="2768" y="351"/>
                  </a:lnTo>
                  <a:lnTo>
                    <a:pt x="2702" y="373"/>
                  </a:lnTo>
                  <a:lnTo>
                    <a:pt x="2651" y="376"/>
                  </a:lnTo>
                  <a:lnTo>
                    <a:pt x="2523" y="402"/>
                  </a:lnTo>
                  <a:lnTo>
                    <a:pt x="2430" y="412"/>
                  </a:lnTo>
                  <a:lnTo>
                    <a:pt x="2382" y="398"/>
                  </a:lnTo>
                  <a:lnTo>
                    <a:pt x="2382" y="398"/>
                  </a:lnTo>
                  <a:lnTo>
                    <a:pt x="2530" y="352"/>
                  </a:lnTo>
                  <a:lnTo>
                    <a:pt x="2686" y="313"/>
                  </a:lnTo>
                  <a:lnTo>
                    <a:pt x="2760" y="314"/>
                  </a:lnTo>
                  <a:lnTo>
                    <a:pt x="2839" y="305"/>
                  </a:lnTo>
                  <a:moveTo>
                    <a:pt x="3847" y="338"/>
                  </a:moveTo>
                  <a:lnTo>
                    <a:pt x="3880" y="358"/>
                  </a:lnTo>
                  <a:lnTo>
                    <a:pt x="3977" y="357"/>
                  </a:lnTo>
                  <a:lnTo>
                    <a:pt x="3998" y="378"/>
                  </a:lnTo>
                  <a:lnTo>
                    <a:pt x="3963" y="401"/>
                  </a:lnTo>
                  <a:lnTo>
                    <a:pt x="4005" y="415"/>
                  </a:lnTo>
                  <a:lnTo>
                    <a:pt x="4022" y="430"/>
                  </a:lnTo>
                  <a:lnTo>
                    <a:pt x="4087" y="433"/>
                  </a:lnTo>
                  <a:lnTo>
                    <a:pt x="4155" y="438"/>
                  </a:lnTo>
                  <a:lnTo>
                    <a:pt x="4247" y="425"/>
                  </a:lnTo>
                  <a:lnTo>
                    <a:pt x="4354" y="419"/>
                  </a:lnTo>
                  <a:lnTo>
                    <a:pt x="4431" y="424"/>
                  </a:lnTo>
                  <a:lnTo>
                    <a:pt x="4463" y="448"/>
                  </a:lnTo>
                  <a:lnTo>
                    <a:pt x="4451" y="474"/>
                  </a:lnTo>
                  <a:lnTo>
                    <a:pt x="4405" y="491"/>
                  </a:lnTo>
                  <a:lnTo>
                    <a:pt x="4317" y="505"/>
                  </a:lnTo>
                  <a:lnTo>
                    <a:pt x="4259" y="497"/>
                  </a:lnTo>
                  <a:lnTo>
                    <a:pt x="4104" y="507"/>
                  </a:lnTo>
                  <a:lnTo>
                    <a:pt x="3998" y="509"/>
                  </a:lnTo>
                  <a:lnTo>
                    <a:pt x="3924" y="501"/>
                  </a:lnTo>
                  <a:lnTo>
                    <a:pt x="3810" y="480"/>
                  </a:lnTo>
                  <a:lnTo>
                    <a:pt x="3828" y="444"/>
                  </a:lnTo>
                  <a:lnTo>
                    <a:pt x="3855" y="413"/>
                  </a:lnTo>
                  <a:lnTo>
                    <a:pt x="3834" y="386"/>
                  </a:lnTo>
                  <a:lnTo>
                    <a:pt x="3740" y="378"/>
                  </a:lnTo>
                  <a:lnTo>
                    <a:pt x="3704" y="359"/>
                  </a:lnTo>
                  <a:lnTo>
                    <a:pt x="3751" y="334"/>
                  </a:lnTo>
                  <a:lnTo>
                    <a:pt x="3847" y="338"/>
                  </a:lnTo>
                  <a:moveTo>
                    <a:pt x="3116" y="393"/>
                  </a:moveTo>
                  <a:lnTo>
                    <a:pt x="3108" y="415"/>
                  </a:lnTo>
                  <a:lnTo>
                    <a:pt x="3165" y="405"/>
                  </a:lnTo>
                  <a:lnTo>
                    <a:pt x="3214" y="408"/>
                  </a:lnTo>
                  <a:lnTo>
                    <a:pt x="3186" y="439"/>
                  </a:lnTo>
                  <a:lnTo>
                    <a:pt x="3120" y="469"/>
                  </a:lnTo>
                  <a:lnTo>
                    <a:pt x="2937" y="479"/>
                  </a:lnTo>
                  <a:lnTo>
                    <a:pt x="2775" y="507"/>
                  </a:lnTo>
                  <a:lnTo>
                    <a:pt x="2696" y="508"/>
                  </a:lnTo>
                  <a:lnTo>
                    <a:pt x="2716" y="487"/>
                  </a:lnTo>
                  <a:lnTo>
                    <a:pt x="2856" y="459"/>
                  </a:lnTo>
                  <a:lnTo>
                    <a:pt x="2618" y="466"/>
                  </a:lnTo>
                  <a:lnTo>
                    <a:pt x="2563" y="455"/>
                  </a:lnTo>
                  <a:lnTo>
                    <a:pt x="2712" y="393"/>
                  </a:lnTo>
                  <a:lnTo>
                    <a:pt x="2781" y="376"/>
                  </a:lnTo>
                  <a:lnTo>
                    <a:pt x="2894" y="397"/>
                  </a:lnTo>
                  <a:lnTo>
                    <a:pt x="2935" y="434"/>
                  </a:lnTo>
                  <a:lnTo>
                    <a:pt x="3017" y="439"/>
                  </a:lnTo>
                  <a:lnTo>
                    <a:pt x="3020" y="379"/>
                  </a:lnTo>
                  <a:lnTo>
                    <a:pt x="3094" y="356"/>
                  </a:lnTo>
                  <a:lnTo>
                    <a:pt x="3136" y="364"/>
                  </a:lnTo>
                  <a:lnTo>
                    <a:pt x="3116" y="393"/>
                  </a:lnTo>
                  <a:moveTo>
                    <a:pt x="3634" y="361"/>
                  </a:moveTo>
                  <a:lnTo>
                    <a:pt x="3639" y="390"/>
                  </a:lnTo>
                  <a:lnTo>
                    <a:pt x="3605" y="422"/>
                  </a:lnTo>
                  <a:lnTo>
                    <a:pt x="3531" y="469"/>
                  </a:lnTo>
                  <a:lnTo>
                    <a:pt x="3440" y="476"/>
                  </a:lnTo>
                  <a:lnTo>
                    <a:pt x="3397" y="466"/>
                  </a:lnTo>
                  <a:lnTo>
                    <a:pt x="3440" y="428"/>
                  </a:lnTo>
                  <a:lnTo>
                    <a:pt x="3353" y="433"/>
                  </a:lnTo>
                  <a:lnTo>
                    <a:pt x="3406" y="385"/>
                  </a:lnTo>
                  <a:lnTo>
                    <a:pt x="3457" y="387"/>
                  </a:lnTo>
                  <a:lnTo>
                    <a:pt x="3555" y="366"/>
                  </a:lnTo>
                  <a:lnTo>
                    <a:pt x="3621" y="369"/>
                  </a:lnTo>
                  <a:lnTo>
                    <a:pt x="3634" y="361"/>
                  </a:lnTo>
                  <a:moveTo>
                    <a:pt x="3759" y="471"/>
                  </a:moveTo>
                  <a:lnTo>
                    <a:pt x="3706" y="496"/>
                  </a:lnTo>
                  <a:lnTo>
                    <a:pt x="3637" y="491"/>
                  </a:lnTo>
                  <a:lnTo>
                    <a:pt x="3593" y="474"/>
                  </a:lnTo>
                  <a:lnTo>
                    <a:pt x="3651" y="445"/>
                  </a:lnTo>
                  <a:lnTo>
                    <a:pt x="3741" y="428"/>
                  </a:lnTo>
                  <a:lnTo>
                    <a:pt x="3762" y="450"/>
                  </a:lnTo>
                  <a:lnTo>
                    <a:pt x="3759" y="471"/>
                  </a:lnTo>
                  <a:moveTo>
                    <a:pt x="2102" y="711"/>
                  </a:moveTo>
                  <a:lnTo>
                    <a:pt x="1922" y="744"/>
                  </a:lnTo>
                  <a:lnTo>
                    <a:pt x="1931" y="714"/>
                  </a:lnTo>
                  <a:lnTo>
                    <a:pt x="1854" y="677"/>
                  </a:lnTo>
                  <a:lnTo>
                    <a:pt x="1914" y="648"/>
                  </a:lnTo>
                  <a:lnTo>
                    <a:pt x="2013" y="599"/>
                  </a:lnTo>
                  <a:lnTo>
                    <a:pt x="2115" y="555"/>
                  </a:lnTo>
                  <a:lnTo>
                    <a:pt x="2118" y="515"/>
                  </a:lnTo>
                  <a:lnTo>
                    <a:pt x="2304" y="505"/>
                  </a:lnTo>
                  <a:lnTo>
                    <a:pt x="2359" y="518"/>
                  </a:lnTo>
                  <a:lnTo>
                    <a:pt x="2485" y="522"/>
                  </a:lnTo>
                  <a:lnTo>
                    <a:pt x="2511" y="541"/>
                  </a:lnTo>
                  <a:lnTo>
                    <a:pt x="2532" y="569"/>
                  </a:lnTo>
                  <a:lnTo>
                    <a:pt x="2446" y="586"/>
                  </a:lnTo>
                  <a:lnTo>
                    <a:pt x="2261" y="633"/>
                  </a:lnTo>
                  <a:lnTo>
                    <a:pt x="2138" y="681"/>
                  </a:lnTo>
                  <a:lnTo>
                    <a:pt x="2102" y="711"/>
                  </a:lnTo>
                  <a:moveTo>
                    <a:pt x="3636" y="616"/>
                  </a:moveTo>
                  <a:lnTo>
                    <a:pt x="3531" y="667"/>
                  </a:lnTo>
                  <a:lnTo>
                    <a:pt x="3474" y="664"/>
                  </a:lnTo>
                  <a:lnTo>
                    <a:pt x="3499" y="605"/>
                  </a:lnTo>
                  <a:lnTo>
                    <a:pt x="3534" y="571"/>
                  </a:lnTo>
                  <a:lnTo>
                    <a:pt x="3589" y="543"/>
                  </a:lnTo>
                  <a:lnTo>
                    <a:pt x="3658" y="525"/>
                  </a:lnTo>
                  <a:lnTo>
                    <a:pt x="3762" y="528"/>
                  </a:lnTo>
                  <a:lnTo>
                    <a:pt x="3844" y="544"/>
                  </a:lnTo>
                  <a:lnTo>
                    <a:pt x="3710" y="603"/>
                  </a:lnTo>
                  <a:lnTo>
                    <a:pt x="3636" y="616"/>
                  </a:lnTo>
                  <a:moveTo>
                    <a:pt x="3338" y="545"/>
                  </a:moveTo>
                  <a:lnTo>
                    <a:pt x="3385" y="558"/>
                  </a:lnTo>
                  <a:lnTo>
                    <a:pt x="3485" y="550"/>
                  </a:lnTo>
                  <a:lnTo>
                    <a:pt x="3479" y="569"/>
                  </a:lnTo>
                  <a:lnTo>
                    <a:pt x="3398" y="601"/>
                  </a:lnTo>
                  <a:lnTo>
                    <a:pt x="3448" y="630"/>
                  </a:lnTo>
                  <a:lnTo>
                    <a:pt x="3378" y="692"/>
                  </a:lnTo>
                  <a:lnTo>
                    <a:pt x="3265" y="718"/>
                  </a:lnTo>
                  <a:lnTo>
                    <a:pt x="3220" y="713"/>
                  </a:lnTo>
                  <a:lnTo>
                    <a:pt x="3210" y="686"/>
                  </a:lnTo>
                  <a:lnTo>
                    <a:pt x="3133" y="634"/>
                  </a:lnTo>
                  <a:lnTo>
                    <a:pt x="3157" y="612"/>
                  </a:lnTo>
                  <a:lnTo>
                    <a:pt x="3254" y="620"/>
                  </a:lnTo>
                  <a:lnTo>
                    <a:pt x="3243" y="577"/>
                  </a:lnTo>
                  <a:lnTo>
                    <a:pt x="3338" y="545"/>
                  </a:lnTo>
                  <a:moveTo>
                    <a:pt x="4004" y="590"/>
                  </a:moveTo>
                  <a:lnTo>
                    <a:pt x="4008" y="632"/>
                  </a:lnTo>
                  <a:lnTo>
                    <a:pt x="4104" y="578"/>
                  </a:lnTo>
                  <a:lnTo>
                    <a:pt x="4258" y="551"/>
                  </a:lnTo>
                  <a:lnTo>
                    <a:pt x="4288" y="620"/>
                  </a:lnTo>
                  <a:lnTo>
                    <a:pt x="4244" y="664"/>
                  </a:lnTo>
                  <a:lnTo>
                    <a:pt x="4363" y="644"/>
                  </a:lnTo>
                  <a:lnTo>
                    <a:pt x="4434" y="618"/>
                  </a:lnTo>
                  <a:lnTo>
                    <a:pt x="4523" y="652"/>
                  </a:lnTo>
                  <a:lnTo>
                    <a:pt x="4571" y="684"/>
                  </a:lnTo>
                  <a:lnTo>
                    <a:pt x="4556" y="714"/>
                  </a:lnTo>
                  <a:lnTo>
                    <a:pt x="4665" y="699"/>
                  </a:lnTo>
                  <a:lnTo>
                    <a:pt x="4689" y="743"/>
                  </a:lnTo>
                  <a:lnTo>
                    <a:pt x="4799" y="771"/>
                  </a:lnTo>
                  <a:lnTo>
                    <a:pt x="4828" y="799"/>
                  </a:lnTo>
                  <a:lnTo>
                    <a:pt x="4836" y="866"/>
                  </a:lnTo>
                  <a:lnTo>
                    <a:pt x="4715" y="899"/>
                  </a:lnTo>
                  <a:lnTo>
                    <a:pt x="4815" y="946"/>
                  </a:lnTo>
                  <a:lnTo>
                    <a:pt x="4893" y="962"/>
                  </a:lnTo>
                  <a:lnTo>
                    <a:pt x="4935" y="1030"/>
                  </a:lnTo>
                  <a:lnTo>
                    <a:pt x="5020" y="1035"/>
                  </a:lnTo>
                  <a:lnTo>
                    <a:pt x="4975" y="1087"/>
                  </a:lnTo>
                  <a:lnTo>
                    <a:pt x="4828" y="1174"/>
                  </a:lnTo>
                  <a:lnTo>
                    <a:pt x="4776" y="1142"/>
                  </a:lnTo>
                  <a:lnTo>
                    <a:pt x="4727" y="1070"/>
                  </a:lnTo>
                  <a:lnTo>
                    <a:pt x="4649" y="1079"/>
                  </a:lnTo>
                  <a:lnTo>
                    <a:pt x="4617" y="1122"/>
                  </a:lnTo>
                  <a:lnTo>
                    <a:pt x="4652" y="1166"/>
                  </a:lnTo>
                  <a:lnTo>
                    <a:pt x="4710" y="1201"/>
                  </a:lnTo>
                  <a:lnTo>
                    <a:pt x="4723" y="1221"/>
                  </a:lnTo>
                  <a:lnTo>
                    <a:pt x="4721" y="1296"/>
                  </a:lnTo>
                  <a:lnTo>
                    <a:pt x="4672" y="1352"/>
                  </a:lnTo>
                  <a:lnTo>
                    <a:pt x="4609" y="1331"/>
                  </a:lnTo>
                  <a:lnTo>
                    <a:pt x="4496" y="1269"/>
                  </a:lnTo>
                  <a:lnTo>
                    <a:pt x="4542" y="1335"/>
                  </a:lnTo>
                  <a:lnTo>
                    <a:pt x="4579" y="1382"/>
                  </a:lnTo>
                  <a:lnTo>
                    <a:pt x="4575" y="1409"/>
                  </a:lnTo>
                  <a:lnTo>
                    <a:pt x="4431" y="1378"/>
                  </a:lnTo>
                  <a:lnTo>
                    <a:pt x="4330" y="1333"/>
                  </a:lnTo>
                  <a:lnTo>
                    <a:pt x="4281" y="1296"/>
                  </a:lnTo>
                  <a:lnTo>
                    <a:pt x="4313" y="1274"/>
                  </a:lnTo>
                  <a:lnTo>
                    <a:pt x="4250" y="1235"/>
                  </a:lnTo>
                  <a:lnTo>
                    <a:pt x="4189" y="1198"/>
                  </a:lnTo>
                  <a:lnTo>
                    <a:pt x="4176" y="1220"/>
                  </a:lnTo>
                  <a:lnTo>
                    <a:pt x="4002" y="1232"/>
                  </a:lnTo>
                  <a:lnTo>
                    <a:pt x="3970" y="1206"/>
                  </a:lnTo>
                  <a:lnTo>
                    <a:pt x="4044" y="1151"/>
                  </a:lnTo>
                  <a:lnTo>
                    <a:pt x="4152" y="1149"/>
                  </a:lnTo>
                  <a:lnTo>
                    <a:pt x="4275" y="1140"/>
                  </a:lnTo>
                  <a:lnTo>
                    <a:pt x="4273" y="1113"/>
                  </a:lnTo>
                  <a:lnTo>
                    <a:pt x="4317" y="1076"/>
                  </a:lnTo>
                  <a:lnTo>
                    <a:pt x="4435" y="1004"/>
                  </a:lnTo>
                  <a:lnTo>
                    <a:pt x="4441" y="971"/>
                  </a:lnTo>
                  <a:lnTo>
                    <a:pt x="4436" y="946"/>
                  </a:lnTo>
                  <a:lnTo>
                    <a:pt x="4376" y="911"/>
                  </a:lnTo>
                  <a:lnTo>
                    <a:pt x="4282" y="887"/>
                  </a:lnTo>
                  <a:lnTo>
                    <a:pt x="4330" y="868"/>
                  </a:lnTo>
                  <a:lnTo>
                    <a:pt x="4305" y="824"/>
                  </a:lnTo>
                  <a:lnTo>
                    <a:pt x="4260" y="820"/>
                  </a:lnTo>
                  <a:lnTo>
                    <a:pt x="4235" y="796"/>
                  </a:lnTo>
                  <a:lnTo>
                    <a:pt x="4191" y="817"/>
                  </a:lnTo>
                  <a:lnTo>
                    <a:pt x="4086" y="826"/>
                  </a:lnTo>
                  <a:lnTo>
                    <a:pt x="3902" y="810"/>
                  </a:lnTo>
                  <a:lnTo>
                    <a:pt x="3805" y="789"/>
                  </a:lnTo>
                  <a:lnTo>
                    <a:pt x="3727" y="779"/>
                  </a:lnTo>
                  <a:lnTo>
                    <a:pt x="3704" y="754"/>
                  </a:lnTo>
                  <a:lnTo>
                    <a:pt x="3787" y="722"/>
                  </a:lnTo>
                  <a:lnTo>
                    <a:pt x="3712" y="722"/>
                  </a:lnTo>
                  <a:lnTo>
                    <a:pt x="3758" y="652"/>
                  </a:lnTo>
                  <a:lnTo>
                    <a:pt x="3854" y="592"/>
                  </a:lnTo>
                  <a:lnTo>
                    <a:pt x="3932" y="565"/>
                  </a:lnTo>
                  <a:lnTo>
                    <a:pt x="4081" y="547"/>
                  </a:lnTo>
                  <a:lnTo>
                    <a:pt x="4004" y="590"/>
                  </a:lnTo>
                  <a:moveTo>
                    <a:pt x="4530" y="594"/>
                  </a:moveTo>
                  <a:lnTo>
                    <a:pt x="4520" y="612"/>
                  </a:lnTo>
                  <a:lnTo>
                    <a:pt x="4467" y="610"/>
                  </a:lnTo>
                  <a:lnTo>
                    <a:pt x="4412" y="609"/>
                  </a:lnTo>
                  <a:lnTo>
                    <a:pt x="4347" y="618"/>
                  </a:lnTo>
                  <a:lnTo>
                    <a:pt x="4336" y="614"/>
                  </a:lnTo>
                  <a:lnTo>
                    <a:pt x="4308" y="578"/>
                  </a:lnTo>
                  <a:lnTo>
                    <a:pt x="4331" y="554"/>
                  </a:lnTo>
                  <a:lnTo>
                    <a:pt x="4359" y="550"/>
                  </a:lnTo>
                  <a:lnTo>
                    <a:pt x="4471" y="557"/>
                  </a:lnTo>
                  <a:lnTo>
                    <a:pt x="4530" y="594"/>
                  </a:lnTo>
                  <a:moveTo>
                    <a:pt x="3095" y="573"/>
                  </a:moveTo>
                  <a:lnTo>
                    <a:pt x="3001" y="617"/>
                  </a:lnTo>
                  <a:lnTo>
                    <a:pt x="2972" y="570"/>
                  </a:lnTo>
                  <a:lnTo>
                    <a:pt x="3000" y="561"/>
                  </a:lnTo>
                  <a:lnTo>
                    <a:pt x="3072" y="558"/>
                  </a:lnTo>
                  <a:lnTo>
                    <a:pt x="3095" y="573"/>
                  </a:lnTo>
                  <a:moveTo>
                    <a:pt x="2573" y="593"/>
                  </a:moveTo>
                  <a:lnTo>
                    <a:pt x="2509" y="624"/>
                  </a:lnTo>
                  <a:lnTo>
                    <a:pt x="2649" y="604"/>
                  </a:lnTo>
                  <a:lnTo>
                    <a:pt x="2682" y="638"/>
                  </a:lnTo>
                  <a:lnTo>
                    <a:pt x="2780" y="603"/>
                  </a:lnTo>
                  <a:lnTo>
                    <a:pt x="2803" y="625"/>
                  </a:lnTo>
                  <a:lnTo>
                    <a:pt x="2772" y="692"/>
                  </a:lnTo>
                  <a:lnTo>
                    <a:pt x="2829" y="664"/>
                  </a:lnTo>
                  <a:lnTo>
                    <a:pt x="2869" y="595"/>
                  </a:lnTo>
                  <a:lnTo>
                    <a:pt x="2926" y="585"/>
                  </a:lnTo>
                  <a:lnTo>
                    <a:pt x="2965" y="596"/>
                  </a:lnTo>
                  <a:lnTo>
                    <a:pt x="2994" y="623"/>
                  </a:lnTo>
                  <a:lnTo>
                    <a:pt x="2956" y="689"/>
                  </a:lnTo>
                  <a:lnTo>
                    <a:pt x="2922" y="738"/>
                  </a:lnTo>
                  <a:lnTo>
                    <a:pt x="2976" y="773"/>
                  </a:lnTo>
                  <a:lnTo>
                    <a:pt x="3041" y="806"/>
                  </a:lnTo>
                  <a:lnTo>
                    <a:pt x="3005" y="837"/>
                  </a:lnTo>
                  <a:lnTo>
                    <a:pt x="2910" y="843"/>
                  </a:lnTo>
                  <a:lnTo>
                    <a:pt x="2919" y="870"/>
                  </a:lnTo>
                  <a:lnTo>
                    <a:pt x="2875" y="897"/>
                  </a:lnTo>
                  <a:lnTo>
                    <a:pt x="2787" y="885"/>
                  </a:lnTo>
                  <a:lnTo>
                    <a:pt x="2712" y="866"/>
                  </a:lnTo>
                  <a:lnTo>
                    <a:pt x="2644" y="870"/>
                  </a:lnTo>
                  <a:lnTo>
                    <a:pt x="2517" y="895"/>
                  </a:lnTo>
                  <a:lnTo>
                    <a:pt x="2367" y="906"/>
                  </a:lnTo>
                  <a:lnTo>
                    <a:pt x="2263" y="912"/>
                  </a:lnTo>
                  <a:lnTo>
                    <a:pt x="2269" y="878"/>
                  </a:lnTo>
                  <a:lnTo>
                    <a:pt x="2215" y="859"/>
                  </a:lnTo>
                  <a:lnTo>
                    <a:pt x="2158" y="867"/>
                  </a:lnTo>
                  <a:lnTo>
                    <a:pt x="2154" y="810"/>
                  </a:lnTo>
                  <a:lnTo>
                    <a:pt x="2198" y="803"/>
                  </a:lnTo>
                  <a:lnTo>
                    <a:pt x="2294" y="791"/>
                  </a:lnTo>
                  <a:lnTo>
                    <a:pt x="2367" y="794"/>
                  </a:lnTo>
                  <a:lnTo>
                    <a:pt x="2450" y="782"/>
                  </a:lnTo>
                  <a:lnTo>
                    <a:pt x="2365" y="765"/>
                  </a:lnTo>
                  <a:lnTo>
                    <a:pt x="2244" y="771"/>
                  </a:lnTo>
                  <a:lnTo>
                    <a:pt x="2170" y="770"/>
                  </a:lnTo>
                  <a:lnTo>
                    <a:pt x="2171" y="744"/>
                  </a:lnTo>
                  <a:lnTo>
                    <a:pt x="2326" y="716"/>
                  </a:lnTo>
                  <a:lnTo>
                    <a:pt x="2244" y="717"/>
                  </a:lnTo>
                  <a:lnTo>
                    <a:pt x="2172" y="699"/>
                  </a:lnTo>
                  <a:lnTo>
                    <a:pt x="2278" y="647"/>
                  </a:lnTo>
                  <a:lnTo>
                    <a:pt x="2347" y="620"/>
                  </a:lnTo>
                  <a:lnTo>
                    <a:pt x="2535" y="580"/>
                  </a:lnTo>
                  <a:lnTo>
                    <a:pt x="2573" y="593"/>
                  </a:lnTo>
                  <a:moveTo>
                    <a:pt x="3571" y="843"/>
                  </a:moveTo>
                  <a:lnTo>
                    <a:pt x="3509" y="917"/>
                  </a:lnTo>
                  <a:lnTo>
                    <a:pt x="3629" y="860"/>
                  </a:lnTo>
                  <a:lnTo>
                    <a:pt x="3656" y="907"/>
                  </a:lnTo>
                  <a:lnTo>
                    <a:pt x="3596" y="961"/>
                  </a:lnTo>
                  <a:lnTo>
                    <a:pt x="3611" y="1010"/>
                  </a:lnTo>
                  <a:lnTo>
                    <a:pt x="3711" y="957"/>
                  </a:lnTo>
                  <a:lnTo>
                    <a:pt x="3800" y="894"/>
                  </a:lnTo>
                  <a:lnTo>
                    <a:pt x="3866" y="816"/>
                  </a:lnTo>
                  <a:lnTo>
                    <a:pt x="3938" y="821"/>
                  </a:lnTo>
                  <a:lnTo>
                    <a:pt x="4010" y="832"/>
                  </a:lnTo>
                  <a:lnTo>
                    <a:pt x="4055" y="867"/>
                  </a:lnTo>
                  <a:lnTo>
                    <a:pt x="4032" y="903"/>
                  </a:lnTo>
                  <a:lnTo>
                    <a:pt x="3962" y="942"/>
                  </a:lnTo>
                  <a:lnTo>
                    <a:pt x="3972" y="981"/>
                  </a:lnTo>
                  <a:lnTo>
                    <a:pt x="3939" y="1016"/>
                  </a:lnTo>
                  <a:lnTo>
                    <a:pt x="3792" y="1068"/>
                  </a:lnTo>
                  <a:lnTo>
                    <a:pt x="3706" y="1080"/>
                  </a:lnTo>
                  <a:lnTo>
                    <a:pt x="3664" y="1057"/>
                  </a:lnTo>
                  <a:lnTo>
                    <a:pt x="3619" y="1095"/>
                  </a:lnTo>
                  <a:lnTo>
                    <a:pt x="3518" y="1158"/>
                  </a:lnTo>
                  <a:lnTo>
                    <a:pt x="3477" y="1191"/>
                  </a:lnTo>
                  <a:lnTo>
                    <a:pt x="3373" y="1242"/>
                  </a:lnTo>
                  <a:lnTo>
                    <a:pt x="3287" y="1247"/>
                  </a:lnTo>
                  <a:lnTo>
                    <a:pt x="3218" y="1280"/>
                  </a:lnTo>
                  <a:lnTo>
                    <a:pt x="3178" y="1330"/>
                  </a:lnTo>
                  <a:lnTo>
                    <a:pt x="3103" y="1339"/>
                  </a:lnTo>
                  <a:lnTo>
                    <a:pt x="2985" y="1402"/>
                  </a:lnTo>
                  <a:lnTo>
                    <a:pt x="2858" y="1490"/>
                  </a:lnTo>
                  <a:lnTo>
                    <a:pt x="2792" y="1552"/>
                  </a:lnTo>
                  <a:lnTo>
                    <a:pt x="2726" y="1644"/>
                  </a:lnTo>
                  <a:lnTo>
                    <a:pt x="2806" y="1657"/>
                  </a:lnTo>
                  <a:lnTo>
                    <a:pt x="2785" y="1732"/>
                  </a:lnTo>
                  <a:lnTo>
                    <a:pt x="2776" y="1793"/>
                  </a:lnTo>
                  <a:lnTo>
                    <a:pt x="2872" y="1777"/>
                  </a:lnTo>
                  <a:lnTo>
                    <a:pt x="2966" y="1812"/>
                  </a:lnTo>
                  <a:lnTo>
                    <a:pt x="3010" y="1842"/>
                  </a:lnTo>
                  <a:lnTo>
                    <a:pt x="3032" y="1880"/>
                  </a:lnTo>
                  <a:lnTo>
                    <a:pt x="3098" y="1903"/>
                  </a:lnTo>
                  <a:lnTo>
                    <a:pt x="3146" y="1937"/>
                  </a:lnTo>
                  <a:lnTo>
                    <a:pt x="3247" y="1941"/>
                  </a:lnTo>
                  <a:lnTo>
                    <a:pt x="3311" y="1949"/>
                  </a:lnTo>
                  <a:lnTo>
                    <a:pt x="3264" y="2020"/>
                  </a:lnTo>
                  <a:lnTo>
                    <a:pt x="3242" y="2102"/>
                  </a:lnTo>
                  <a:lnTo>
                    <a:pt x="3244" y="2194"/>
                  </a:lnTo>
                  <a:lnTo>
                    <a:pt x="3304" y="2272"/>
                  </a:lnTo>
                  <a:lnTo>
                    <a:pt x="3366" y="2245"/>
                  </a:lnTo>
                  <a:lnTo>
                    <a:pt x="3439" y="2160"/>
                  </a:lnTo>
                  <a:lnTo>
                    <a:pt x="3468" y="2031"/>
                  </a:lnTo>
                  <a:lnTo>
                    <a:pt x="3445" y="1988"/>
                  </a:lnTo>
                  <a:lnTo>
                    <a:pt x="3565" y="1950"/>
                  </a:lnTo>
                  <a:lnTo>
                    <a:pt x="3664" y="1893"/>
                  </a:lnTo>
                  <a:lnTo>
                    <a:pt x="3727" y="1837"/>
                  </a:lnTo>
                  <a:lnTo>
                    <a:pt x="3750" y="1783"/>
                  </a:lnTo>
                  <a:lnTo>
                    <a:pt x="3744" y="1715"/>
                  </a:lnTo>
                  <a:lnTo>
                    <a:pt x="3702" y="1655"/>
                  </a:lnTo>
                  <a:lnTo>
                    <a:pt x="3820" y="1572"/>
                  </a:lnTo>
                  <a:lnTo>
                    <a:pt x="3835" y="1501"/>
                  </a:lnTo>
                  <a:lnTo>
                    <a:pt x="3888" y="1379"/>
                  </a:lnTo>
                  <a:lnTo>
                    <a:pt x="3939" y="1361"/>
                  </a:lnTo>
                  <a:lnTo>
                    <a:pt x="4028" y="1382"/>
                  </a:lnTo>
                  <a:lnTo>
                    <a:pt x="4084" y="1390"/>
                  </a:lnTo>
                  <a:lnTo>
                    <a:pt x="4144" y="1370"/>
                  </a:lnTo>
                  <a:lnTo>
                    <a:pt x="4184" y="1396"/>
                  </a:lnTo>
                  <a:lnTo>
                    <a:pt x="4232" y="1441"/>
                  </a:lnTo>
                  <a:lnTo>
                    <a:pt x="4233" y="1471"/>
                  </a:lnTo>
                  <a:lnTo>
                    <a:pt x="4337" y="1477"/>
                  </a:lnTo>
                  <a:lnTo>
                    <a:pt x="4301" y="1543"/>
                  </a:lnTo>
                  <a:lnTo>
                    <a:pt x="4270" y="1643"/>
                  </a:lnTo>
                  <a:lnTo>
                    <a:pt x="4320" y="1656"/>
                  </a:lnTo>
                  <a:lnTo>
                    <a:pt x="4342" y="1702"/>
                  </a:lnTo>
                  <a:lnTo>
                    <a:pt x="4451" y="1658"/>
                  </a:lnTo>
                  <a:lnTo>
                    <a:pt x="4550" y="1571"/>
                  </a:lnTo>
                  <a:lnTo>
                    <a:pt x="4608" y="1534"/>
                  </a:lnTo>
                  <a:lnTo>
                    <a:pt x="4621" y="1605"/>
                  </a:lnTo>
                  <a:lnTo>
                    <a:pt x="4655" y="1706"/>
                  </a:lnTo>
                  <a:lnTo>
                    <a:pt x="4683" y="1802"/>
                  </a:lnTo>
                  <a:lnTo>
                    <a:pt x="4637" y="1853"/>
                  </a:lnTo>
                  <a:lnTo>
                    <a:pt x="4702" y="1898"/>
                  </a:lnTo>
                  <a:lnTo>
                    <a:pt x="4740" y="1945"/>
                  </a:lnTo>
                  <a:lnTo>
                    <a:pt x="4833" y="1966"/>
                  </a:lnTo>
                  <a:lnTo>
                    <a:pt x="4864" y="1992"/>
                  </a:lnTo>
                  <a:lnTo>
                    <a:pt x="4864" y="2061"/>
                  </a:lnTo>
                  <a:lnTo>
                    <a:pt x="4910" y="2072"/>
                  </a:lnTo>
                  <a:lnTo>
                    <a:pt x="4925" y="2102"/>
                  </a:lnTo>
                  <a:lnTo>
                    <a:pt x="4899" y="2195"/>
                  </a:lnTo>
                  <a:lnTo>
                    <a:pt x="4842" y="2226"/>
                  </a:lnTo>
                  <a:lnTo>
                    <a:pt x="4786" y="2254"/>
                  </a:lnTo>
                  <a:lnTo>
                    <a:pt x="4670" y="2284"/>
                  </a:lnTo>
                  <a:lnTo>
                    <a:pt x="4565" y="2352"/>
                  </a:lnTo>
                  <a:lnTo>
                    <a:pt x="4450" y="2365"/>
                  </a:lnTo>
                  <a:lnTo>
                    <a:pt x="4317" y="2348"/>
                  </a:lnTo>
                  <a:lnTo>
                    <a:pt x="4219" y="2347"/>
                  </a:lnTo>
                  <a:lnTo>
                    <a:pt x="4149" y="2353"/>
                  </a:lnTo>
                  <a:lnTo>
                    <a:pt x="4073" y="2412"/>
                  </a:lnTo>
                  <a:lnTo>
                    <a:pt x="3976" y="2449"/>
                  </a:lnTo>
                  <a:lnTo>
                    <a:pt x="3840" y="2559"/>
                  </a:lnTo>
                  <a:lnTo>
                    <a:pt x="3736" y="2636"/>
                  </a:lnTo>
                  <a:lnTo>
                    <a:pt x="3798" y="2622"/>
                  </a:lnTo>
                  <a:lnTo>
                    <a:pt x="3943" y="2513"/>
                  </a:lnTo>
                  <a:lnTo>
                    <a:pt x="4107" y="2444"/>
                  </a:lnTo>
                  <a:lnTo>
                    <a:pt x="4208" y="2435"/>
                  </a:lnTo>
                  <a:lnTo>
                    <a:pt x="4252" y="2476"/>
                  </a:lnTo>
                  <a:lnTo>
                    <a:pt x="4171" y="2532"/>
                  </a:lnTo>
                  <a:lnTo>
                    <a:pt x="4162" y="2622"/>
                  </a:lnTo>
                  <a:lnTo>
                    <a:pt x="4164" y="2685"/>
                  </a:lnTo>
                  <a:lnTo>
                    <a:pt x="4238" y="2727"/>
                  </a:lnTo>
                  <a:lnTo>
                    <a:pt x="4353" y="2715"/>
                  </a:lnTo>
                  <a:lnTo>
                    <a:pt x="4448" y="2621"/>
                  </a:lnTo>
                  <a:lnTo>
                    <a:pt x="4434" y="2681"/>
                  </a:lnTo>
                  <a:lnTo>
                    <a:pt x="4469" y="2712"/>
                  </a:lnTo>
                  <a:lnTo>
                    <a:pt x="4370" y="2766"/>
                  </a:lnTo>
                  <a:lnTo>
                    <a:pt x="4206" y="2816"/>
                  </a:lnTo>
                  <a:lnTo>
                    <a:pt x="4129" y="2850"/>
                  </a:lnTo>
                  <a:lnTo>
                    <a:pt x="4035" y="2911"/>
                  </a:lnTo>
                  <a:lnTo>
                    <a:pt x="3985" y="2905"/>
                  </a:lnTo>
                  <a:lnTo>
                    <a:pt x="4004" y="2834"/>
                  </a:lnTo>
                  <a:lnTo>
                    <a:pt x="4142" y="2764"/>
                  </a:lnTo>
                  <a:lnTo>
                    <a:pt x="4034" y="2767"/>
                  </a:lnTo>
                  <a:lnTo>
                    <a:pt x="3955" y="2777"/>
                  </a:lnTo>
                  <a:lnTo>
                    <a:pt x="3927" y="2730"/>
                  </a:lnTo>
                  <a:lnTo>
                    <a:pt x="3965" y="2616"/>
                  </a:lnTo>
                  <a:lnTo>
                    <a:pt x="3943" y="2592"/>
                  </a:lnTo>
                  <a:lnTo>
                    <a:pt x="3894" y="2606"/>
                  </a:lnTo>
                  <a:lnTo>
                    <a:pt x="3879" y="2584"/>
                  </a:lnTo>
                  <a:lnTo>
                    <a:pt x="3806" y="2647"/>
                  </a:lnTo>
                  <a:lnTo>
                    <a:pt x="3764" y="2712"/>
                  </a:lnTo>
                  <a:lnTo>
                    <a:pt x="3727" y="2750"/>
                  </a:lnTo>
                  <a:lnTo>
                    <a:pt x="3694" y="2763"/>
                  </a:lnTo>
                  <a:lnTo>
                    <a:pt x="3671" y="2767"/>
                  </a:lnTo>
                  <a:lnTo>
                    <a:pt x="3657" y="2788"/>
                  </a:lnTo>
                  <a:lnTo>
                    <a:pt x="3533" y="2788"/>
                  </a:lnTo>
                  <a:lnTo>
                    <a:pt x="3430" y="2789"/>
                  </a:lnTo>
                  <a:lnTo>
                    <a:pt x="3394" y="2804"/>
                  </a:lnTo>
                  <a:lnTo>
                    <a:pt x="3301" y="2864"/>
                  </a:lnTo>
                  <a:lnTo>
                    <a:pt x="3291" y="2871"/>
                  </a:lnTo>
                  <a:lnTo>
                    <a:pt x="3258" y="2904"/>
                  </a:lnTo>
                  <a:lnTo>
                    <a:pt x="3195" y="2904"/>
                  </a:lnTo>
                  <a:lnTo>
                    <a:pt x="3128" y="2904"/>
                  </a:lnTo>
                  <a:lnTo>
                    <a:pt x="3093" y="2917"/>
                  </a:lnTo>
                  <a:lnTo>
                    <a:pt x="3098" y="2934"/>
                  </a:lnTo>
                  <a:lnTo>
                    <a:pt x="3095" y="2960"/>
                  </a:lnTo>
                  <a:lnTo>
                    <a:pt x="3091" y="2968"/>
                  </a:lnTo>
                  <a:lnTo>
                    <a:pt x="2987" y="3010"/>
                  </a:lnTo>
                  <a:lnTo>
                    <a:pt x="2912" y="3023"/>
                  </a:lnTo>
                  <a:lnTo>
                    <a:pt x="2816" y="3068"/>
                  </a:lnTo>
                  <a:lnTo>
                    <a:pt x="2799" y="3068"/>
                  </a:lnTo>
                  <a:lnTo>
                    <a:pt x="2780" y="3055"/>
                  </a:lnTo>
                  <a:lnTo>
                    <a:pt x="2777" y="3043"/>
                  </a:lnTo>
                  <a:lnTo>
                    <a:pt x="2782" y="3034"/>
                  </a:lnTo>
                  <a:lnTo>
                    <a:pt x="2807" y="3005"/>
                  </a:lnTo>
                  <a:lnTo>
                    <a:pt x="2856" y="2958"/>
                  </a:lnTo>
                  <a:lnTo>
                    <a:pt x="2894" y="2909"/>
                  </a:lnTo>
                  <a:lnTo>
                    <a:pt x="2908" y="2836"/>
                  </a:lnTo>
                  <a:lnTo>
                    <a:pt x="2923" y="2760"/>
                  </a:lnTo>
                  <a:lnTo>
                    <a:pt x="2868" y="2720"/>
                  </a:lnTo>
                  <a:lnTo>
                    <a:pt x="2882" y="2705"/>
                  </a:lnTo>
                  <a:lnTo>
                    <a:pt x="2877" y="2695"/>
                  </a:lnTo>
                  <a:lnTo>
                    <a:pt x="2858" y="2695"/>
                  </a:lnTo>
                  <a:lnTo>
                    <a:pt x="2850" y="2682"/>
                  </a:lnTo>
                  <a:lnTo>
                    <a:pt x="2855" y="2662"/>
                  </a:lnTo>
                  <a:lnTo>
                    <a:pt x="2838" y="2671"/>
                  </a:lnTo>
                  <a:lnTo>
                    <a:pt x="2822" y="2668"/>
                  </a:lnTo>
                  <a:lnTo>
                    <a:pt x="2829" y="2660"/>
                  </a:lnTo>
                  <a:lnTo>
                    <a:pt x="2817" y="2652"/>
                  </a:lnTo>
                  <a:lnTo>
                    <a:pt x="2820" y="2630"/>
                  </a:lnTo>
                  <a:lnTo>
                    <a:pt x="2779" y="2603"/>
                  </a:lnTo>
                  <a:lnTo>
                    <a:pt x="2738" y="2575"/>
                  </a:lnTo>
                  <a:lnTo>
                    <a:pt x="2687" y="2543"/>
                  </a:lnTo>
                  <a:lnTo>
                    <a:pt x="2639" y="2513"/>
                  </a:lnTo>
                  <a:lnTo>
                    <a:pt x="2569" y="2536"/>
                  </a:lnTo>
                  <a:lnTo>
                    <a:pt x="2547" y="2537"/>
                  </a:lnTo>
                  <a:lnTo>
                    <a:pt x="2475" y="2515"/>
                  </a:lnTo>
                  <a:lnTo>
                    <a:pt x="2416" y="2526"/>
                  </a:lnTo>
                  <a:lnTo>
                    <a:pt x="2365" y="2500"/>
                  </a:lnTo>
                  <a:lnTo>
                    <a:pt x="2304" y="2487"/>
                  </a:lnTo>
                  <a:lnTo>
                    <a:pt x="2260" y="2482"/>
                  </a:lnTo>
                  <a:lnTo>
                    <a:pt x="2247" y="2468"/>
                  </a:lnTo>
                  <a:lnTo>
                    <a:pt x="2258" y="2422"/>
                  </a:lnTo>
                  <a:lnTo>
                    <a:pt x="2236" y="2423"/>
                  </a:lnTo>
                  <a:lnTo>
                    <a:pt x="2219" y="2455"/>
                  </a:lnTo>
                  <a:lnTo>
                    <a:pt x="2083" y="2455"/>
                  </a:lnTo>
                  <a:lnTo>
                    <a:pt x="1858" y="2455"/>
                  </a:lnTo>
                  <a:lnTo>
                    <a:pt x="1634" y="2455"/>
                  </a:lnTo>
                  <a:lnTo>
                    <a:pt x="1436" y="2455"/>
                  </a:lnTo>
                  <a:lnTo>
                    <a:pt x="1239" y="2455"/>
                  </a:lnTo>
                  <a:lnTo>
                    <a:pt x="1045" y="2455"/>
                  </a:lnTo>
                  <a:lnTo>
                    <a:pt x="844" y="2455"/>
                  </a:lnTo>
                  <a:lnTo>
                    <a:pt x="779" y="2455"/>
                  </a:lnTo>
                  <a:lnTo>
                    <a:pt x="584" y="2455"/>
                  </a:lnTo>
                  <a:lnTo>
                    <a:pt x="397" y="2455"/>
                  </a:lnTo>
                  <a:lnTo>
                    <a:pt x="388" y="2455"/>
                  </a:lnTo>
                  <a:lnTo>
                    <a:pt x="316" y="2373"/>
                  </a:lnTo>
                  <a:lnTo>
                    <a:pt x="294" y="2337"/>
                  </a:lnTo>
                  <a:lnTo>
                    <a:pt x="200" y="2303"/>
                  </a:lnTo>
                  <a:lnTo>
                    <a:pt x="217" y="2230"/>
                  </a:lnTo>
                  <a:lnTo>
                    <a:pt x="264" y="2180"/>
                  </a:lnTo>
                  <a:lnTo>
                    <a:pt x="209" y="2145"/>
                  </a:lnTo>
                  <a:lnTo>
                    <a:pt x="249" y="2079"/>
                  </a:lnTo>
                  <a:lnTo>
                    <a:pt x="220" y="2019"/>
                  </a:lnTo>
                  <a:lnTo>
                    <a:pt x="253" y="1977"/>
                  </a:lnTo>
                  <a:lnTo>
                    <a:pt x="320" y="1938"/>
                  </a:lnTo>
                  <a:lnTo>
                    <a:pt x="362" y="1887"/>
                  </a:lnTo>
                  <a:lnTo>
                    <a:pt x="300" y="1836"/>
                  </a:lnTo>
                  <a:lnTo>
                    <a:pt x="319" y="1744"/>
                  </a:lnTo>
                  <a:lnTo>
                    <a:pt x="333" y="1687"/>
                  </a:lnTo>
                  <a:lnTo>
                    <a:pt x="311" y="1651"/>
                  </a:lnTo>
                  <a:lnTo>
                    <a:pt x="302" y="1618"/>
                  </a:lnTo>
                  <a:lnTo>
                    <a:pt x="309" y="1577"/>
                  </a:lnTo>
                  <a:lnTo>
                    <a:pt x="224" y="1603"/>
                  </a:lnTo>
                  <a:lnTo>
                    <a:pt x="121" y="1647"/>
                  </a:lnTo>
                  <a:lnTo>
                    <a:pt x="119" y="1595"/>
                  </a:lnTo>
                  <a:lnTo>
                    <a:pt x="111" y="1561"/>
                  </a:lnTo>
                  <a:lnTo>
                    <a:pt x="75" y="1539"/>
                  </a:lnTo>
                  <a:lnTo>
                    <a:pt x="18" y="1536"/>
                  </a:lnTo>
                  <a:lnTo>
                    <a:pt x="510" y="1099"/>
                  </a:lnTo>
                  <a:lnTo>
                    <a:pt x="854" y="828"/>
                  </a:lnTo>
                  <a:lnTo>
                    <a:pt x="933" y="845"/>
                  </a:lnTo>
                  <a:lnTo>
                    <a:pt x="974" y="880"/>
                  </a:lnTo>
                  <a:lnTo>
                    <a:pt x="1022" y="886"/>
                  </a:lnTo>
                  <a:lnTo>
                    <a:pt x="1108" y="856"/>
                  </a:lnTo>
                  <a:lnTo>
                    <a:pt x="1202" y="834"/>
                  </a:lnTo>
                  <a:lnTo>
                    <a:pt x="1272" y="843"/>
                  </a:lnTo>
                  <a:lnTo>
                    <a:pt x="1392" y="812"/>
                  </a:lnTo>
                  <a:lnTo>
                    <a:pt x="1502" y="794"/>
                  </a:lnTo>
                  <a:lnTo>
                    <a:pt x="1503" y="823"/>
                  </a:lnTo>
                  <a:lnTo>
                    <a:pt x="1564" y="807"/>
                  </a:lnTo>
                  <a:lnTo>
                    <a:pt x="1617" y="774"/>
                  </a:lnTo>
                  <a:lnTo>
                    <a:pt x="1644" y="781"/>
                  </a:lnTo>
                  <a:lnTo>
                    <a:pt x="1659" y="845"/>
                  </a:lnTo>
                  <a:lnTo>
                    <a:pt x="1788" y="796"/>
                  </a:lnTo>
                  <a:lnTo>
                    <a:pt x="1732" y="850"/>
                  </a:lnTo>
                  <a:lnTo>
                    <a:pt x="1812" y="839"/>
                  </a:lnTo>
                  <a:lnTo>
                    <a:pt x="1857" y="818"/>
                  </a:lnTo>
                  <a:lnTo>
                    <a:pt x="1917" y="822"/>
                  </a:lnTo>
                  <a:lnTo>
                    <a:pt x="1966" y="852"/>
                  </a:lnTo>
                  <a:lnTo>
                    <a:pt x="2065" y="878"/>
                  </a:lnTo>
                  <a:lnTo>
                    <a:pt x="2127" y="890"/>
                  </a:lnTo>
                  <a:lnTo>
                    <a:pt x="2185" y="886"/>
                  </a:lnTo>
                  <a:lnTo>
                    <a:pt x="2220" y="922"/>
                  </a:lnTo>
                  <a:lnTo>
                    <a:pt x="2105" y="958"/>
                  </a:lnTo>
                  <a:lnTo>
                    <a:pt x="2189" y="974"/>
                  </a:lnTo>
                  <a:lnTo>
                    <a:pt x="2347" y="965"/>
                  </a:lnTo>
                  <a:lnTo>
                    <a:pt x="2407" y="953"/>
                  </a:lnTo>
                  <a:lnTo>
                    <a:pt x="2423" y="997"/>
                  </a:lnTo>
                  <a:lnTo>
                    <a:pt x="2520" y="960"/>
                  </a:lnTo>
                  <a:lnTo>
                    <a:pt x="2494" y="929"/>
                  </a:lnTo>
                  <a:lnTo>
                    <a:pt x="2554" y="904"/>
                  </a:lnTo>
                  <a:lnTo>
                    <a:pt x="2624" y="901"/>
                  </a:lnTo>
                  <a:lnTo>
                    <a:pt x="2675" y="893"/>
                  </a:lnTo>
                  <a:lnTo>
                    <a:pt x="2702" y="911"/>
                  </a:lnTo>
                  <a:lnTo>
                    <a:pt x="2720" y="950"/>
                  </a:lnTo>
                  <a:lnTo>
                    <a:pt x="2787" y="944"/>
                  </a:lnTo>
                  <a:lnTo>
                    <a:pt x="2854" y="977"/>
                  </a:lnTo>
                  <a:lnTo>
                    <a:pt x="2951" y="965"/>
                  </a:lnTo>
                  <a:lnTo>
                    <a:pt x="3030" y="967"/>
                  </a:lnTo>
                  <a:lnTo>
                    <a:pt x="3064" y="922"/>
                  </a:lnTo>
                  <a:lnTo>
                    <a:pt x="3124" y="909"/>
                  </a:lnTo>
                  <a:lnTo>
                    <a:pt x="3188" y="934"/>
                  </a:lnTo>
                  <a:lnTo>
                    <a:pt x="3128" y="1003"/>
                  </a:lnTo>
                  <a:lnTo>
                    <a:pt x="3213" y="945"/>
                  </a:lnTo>
                  <a:lnTo>
                    <a:pt x="3256" y="947"/>
                  </a:lnTo>
                  <a:lnTo>
                    <a:pt x="3344" y="874"/>
                  </a:lnTo>
                  <a:lnTo>
                    <a:pt x="3325" y="830"/>
                  </a:lnTo>
                  <a:lnTo>
                    <a:pt x="3288" y="801"/>
                  </a:lnTo>
                  <a:lnTo>
                    <a:pt x="3365" y="724"/>
                  </a:lnTo>
                  <a:lnTo>
                    <a:pt x="3475" y="674"/>
                  </a:lnTo>
                  <a:lnTo>
                    <a:pt x="3534" y="685"/>
                  </a:lnTo>
                  <a:lnTo>
                    <a:pt x="3559" y="715"/>
                  </a:lnTo>
                  <a:lnTo>
                    <a:pt x="3561" y="794"/>
                  </a:lnTo>
                  <a:lnTo>
                    <a:pt x="3483" y="829"/>
                  </a:lnTo>
                  <a:lnTo>
                    <a:pt x="3571" y="843"/>
                  </a:lnTo>
                  <a:moveTo>
                    <a:pt x="3269" y="871"/>
                  </a:moveTo>
                  <a:lnTo>
                    <a:pt x="3213" y="896"/>
                  </a:lnTo>
                  <a:lnTo>
                    <a:pt x="3159" y="875"/>
                  </a:lnTo>
                  <a:lnTo>
                    <a:pt x="3107" y="882"/>
                  </a:lnTo>
                  <a:lnTo>
                    <a:pt x="3062" y="850"/>
                  </a:lnTo>
                  <a:lnTo>
                    <a:pt x="3131" y="828"/>
                  </a:lnTo>
                  <a:lnTo>
                    <a:pt x="3197" y="797"/>
                  </a:lnTo>
                  <a:lnTo>
                    <a:pt x="3236" y="818"/>
                  </a:lnTo>
                  <a:lnTo>
                    <a:pt x="3257" y="830"/>
                  </a:lnTo>
                  <a:lnTo>
                    <a:pt x="3261" y="844"/>
                  </a:lnTo>
                  <a:lnTo>
                    <a:pt x="3269" y="871"/>
                  </a:lnTo>
                  <a:moveTo>
                    <a:pt x="4250" y="1014"/>
                  </a:moveTo>
                  <a:lnTo>
                    <a:pt x="4184" y="1017"/>
                  </a:lnTo>
                  <a:lnTo>
                    <a:pt x="4195" y="981"/>
                  </a:lnTo>
                  <a:lnTo>
                    <a:pt x="4247" y="940"/>
                  </a:lnTo>
                  <a:lnTo>
                    <a:pt x="4305" y="930"/>
                  </a:lnTo>
                  <a:lnTo>
                    <a:pt x="4334" y="951"/>
                  </a:lnTo>
                  <a:lnTo>
                    <a:pt x="4313" y="982"/>
                  </a:lnTo>
                  <a:lnTo>
                    <a:pt x="4300" y="992"/>
                  </a:lnTo>
                  <a:lnTo>
                    <a:pt x="4250" y="1014"/>
                  </a:lnTo>
                  <a:moveTo>
                    <a:pt x="3649" y="1125"/>
                  </a:moveTo>
                  <a:lnTo>
                    <a:pt x="3636" y="1158"/>
                  </a:lnTo>
                  <a:lnTo>
                    <a:pt x="3673" y="1146"/>
                  </a:lnTo>
                  <a:lnTo>
                    <a:pt x="3692" y="1166"/>
                  </a:lnTo>
                  <a:lnTo>
                    <a:pt x="3737" y="1192"/>
                  </a:lnTo>
                  <a:lnTo>
                    <a:pt x="3787" y="1215"/>
                  </a:lnTo>
                  <a:lnTo>
                    <a:pt x="3768" y="1251"/>
                  </a:lnTo>
                  <a:lnTo>
                    <a:pt x="3814" y="1246"/>
                  </a:lnTo>
                  <a:lnTo>
                    <a:pt x="3839" y="1271"/>
                  </a:lnTo>
                  <a:lnTo>
                    <a:pt x="3772" y="1295"/>
                  </a:lnTo>
                  <a:lnTo>
                    <a:pt x="3693" y="1277"/>
                  </a:lnTo>
                  <a:lnTo>
                    <a:pt x="3684" y="1242"/>
                  </a:lnTo>
                  <a:lnTo>
                    <a:pt x="3599" y="1283"/>
                  </a:lnTo>
                  <a:lnTo>
                    <a:pt x="3489" y="1323"/>
                  </a:lnTo>
                  <a:lnTo>
                    <a:pt x="3500" y="1278"/>
                  </a:lnTo>
                  <a:lnTo>
                    <a:pt x="3416" y="1285"/>
                  </a:lnTo>
                  <a:lnTo>
                    <a:pt x="3493" y="1247"/>
                  </a:lnTo>
                  <a:lnTo>
                    <a:pt x="3543" y="1187"/>
                  </a:lnTo>
                  <a:lnTo>
                    <a:pt x="3612" y="1118"/>
                  </a:lnTo>
                  <a:lnTo>
                    <a:pt x="3649" y="1125"/>
                  </a:lnTo>
                  <a:moveTo>
                    <a:pt x="3684" y="1349"/>
                  </a:moveTo>
                  <a:lnTo>
                    <a:pt x="3588" y="1392"/>
                  </a:lnTo>
                  <a:lnTo>
                    <a:pt x="3547" y="1390"/>
                  </a:lnTo>
                  <a:lnTo>
                    <a:pt x="3548" y="1369"/>
                  </a:lnTo>
                  <a:lnTo>
                    <a:pt x="3615" y="1333"/>
                  </a:lnTo>
                  <a:lnTo>
                    <a:pt x="3695" y="1334"/>
                  </a:lnTo>
                  <a:lnTo>
                    <a:pt x="3684" y="1349"/>
                  </a:lnTo>
                  <a:moveTo>
                    <a:pt x="3812" y="1392"/>
                  </a:moveTo>
                  <a:lnTo>
                    <a:pt x="3764" y="1432"/>
                  </a:lnTo>
                  <a:lnTo>
                    <a:pt x="3741" y="1426"/>
                  </a:lnTo>
                  <a:lnTo>
                    <a:pt x="3740" y="1403"/>
                  </a:lnTo>
                  <a:lnTo>
                    <a:pt x="3746" y="1397"/>
                  </a:lnTo>
                  <a:lnTo>
                    <a:pt x="3783" y="1374"/>
                  </a:lnTo>
                  <a:lnTo>
                    <a:pt x="3807" y="1376"/>
                  </a:lnTo>
                  <a:lnTo>
                    <a:pt x="3812" y="1392"/>
                  </a:lnTo>
                  <a:moveTo>
                    <a:pt x="43" y="2029"/>
                  </a:moveTo>
                  <a:lnTo>
                    <a:pt x="64" y="2040"/>
                  </a:lnTo>
                  <a:lnTo>
                    <a:pt x="130" y="2033"/>
                  </a:lnTo>
                  <a:lnTo>
                    <a:pt x="37" y="2126"/>
                  </a:lnTo>
                  <a:lnTo>
                    <a:pt x="41" y="2192"/>
                  </a:lnTo>
                  <a:lnTo>
                    <a:pt x="15" y="2192"/>
                  </a:lnTo>
                  <a:lnTo>
                    <a:pt x="6" y="2154"/>
                  </a:lnTo>
                  <a:lnTo>
                    <a:pt x="12" y="2116"/>
                  </a:lnTo>
                  <a:lnTo>
                    <a:pt x="0" y="2091"/>
                  </a:lnTo>
                  <a:lnTo>
                    <a:pt x="18" y="2055"/>
                  </a:lnTo>
                  <a:lnTo>
                    <a:pt x="43" y="2029"/>
                  </a:lnTo>
                  <a:moveTo>
                    <a:pt x="4831" y="2315"/>
                  </a:moveTo>
                  <a:lnTo>
                    <a:pt x="4766" y="2387"/>
                  </a:lnTo>
                  <a:lnTo>
                    <a:pt x="4817" y="2359"/>
                  </a:lnTo>
                  <a:lnTo>
                    <a:pt x="4855" y="2377"/>
                  </a:lnTo>
                  <a:lnTo>
                    <a:pt x="4824" y="2406"/>
                  </a:lnTo>
                  <a:lnTo>
                    <a:pt x="4875" y="2429"/>
                  </a:lnTo>
                  <a:lnTo>
                    <a:pt x="4911" y="2409"/>
                  </a:lnTo>
                  <a:lnTo>
                    <a:pt x="4969" y="2434"/>
                  </a:lnTo>
                  <a:lnTo>
                    <a:pt x="4932" y="2495"/>
                  </a:lnTo>
                  <a:lnTo>
                    <a:pt x="4982" y="2481"/>
                  </a:lnTo>
                  <a:lnTo>
                    <a:pt x="4978" y="2525"/>
                  </a:lnTo>
                  <a:lnTo>
                    <a:pt x="4985" y="2577"/>
                  </a:lnTo>
                  <a:lnTo>
                    <a:pt x="4937" y="2650"/>
                  </a:lnTo>
                  <a:lnTo>
                    <a:pt x="4906" y="2653"/>
                  </a:lnTo>
                  <a:lnTo>
                    <a:pt x="4866" y="2637"/>
                  </a:lnTo>
                  <a:lnTo>
                    <a:pt x="4899" y="2569"/>
                  </a:lnTo>
                  <a:lnTo>
                    <a:pt x="4884" y="2559"/>
                  </a:lnTo>
                  <a:lnTo>
                    <a:pt x="4786" y="2631"/>
                  </a:lnTo>
                  <a:lnTo>
                    <a:pt x="4747" y="2628"/>
                  </a:lnTo>
                  <a:lnTo>
                    <a:pt x="4805" y="2589"/>
                  </a:lnTo>
                  <a:lnTo>
                    <a:pt x="4747" y="2569"/>
                  </a:lnTo>
                  <a:lnTo>
                    <a:pt x="4675" y="2574"/>
                  </a:lnTo>
                  <a:lnTo>
                    <a:pt x="4546" y="2571"/>
                  </a:lnTo>
                  <a:lnTo>
                    <a:pt x="4544" y="2546"/>
                  </a:lnTo>
                  <a:lnTo>
                    <a:pt x="4594" y="2517"/>
                  </a:lnTo>
                  <a:lnTo>
                    <a:pt x="4572" y="2494"/>
                  </a:lnTo>
                  <a:lnTo>
                    <a:pt x="4643" y="2444"/>
                  </a:lnTo>
                  <a:lnTo>
                    <a:pt x="4753" y="2312"/>
                  </a:lnTo>
                  <a:lnTo>
                    <a:pt x="4808" y="2265"/>
                  </a:lnTo>
                  <a:lnTo>
                    <a:pt x="4873" y="2237"/>
                  </a:lnTo>
                  <a:lnTo>
                    <a:pt x="4902" y="2241"/>
                  </a:lnTo>
                  <a:lnTo>
                    <a:pt x="4883" y="2263"/>
                  </a:lnTo>
                  <a:lnTo>
                    <a:pt x="4831" y="2315"/>
                  </a:lnTo>
                  <a:moveTo>
                    <a:pt x="326" y="2496"/>
                  </a:moveTo>
                  <a:lnTo>
                    <a:pt x="285" y="2507"/>
                  </a:lnTo>
                  <a:lnTo>
                    <a:pt x="202" y="2469"/>
                  </a:lnTo>
                  <a:lnTo>
                    <a:pt x="202" y="2440"/>
                  </a:lnTo>
                  <a:lnTo>
                    <a:pt x="163" y="2411"/>
                  </a:lnTo>
                  <a:lnTo>
                    <a:pt x="167" y="2387"/>
                  </a:lnTo>
                  <a:lnTo>
                    <a:pt x="110" y="2372"/>
                  </a:lnTo>
                  <a:lnTo>
                    <a:pt x="117" y="2327"/>
                  </a:lnTo>
                  <a:lnTo>
                    <a:pt x="137" y="2308"/>
                  </a:lnTo>
                  <a:lnTo>
                    <a:pt x="192" y="2326"/>
                  </a:lnTo>
                  <a:lnTo>
                    <a:pt x="223" y="2339"/>
                  </a:lnTo>
                  <a:lnTo>
                    <a:pt x="278" y="2347"/>
                  </a:lnTo>
                  <a:lnTo>
                    <a:pt x="281" y="2376"/>
                  </a:lnTo>
                  <a:lnTo>
                    <a:pt x="286" y="2415"/>
                  </a:lnTo>
                  <a:lnTo>
                    <a:pt x="329" y="2450"/>
                  </a:lnTo>
                  <a:lnTo>
                    <a:pt x="326" y="2496"/>
                  </a:lnTo>
                  <a:moveTo>
                    <a:pt x="4418" y="2446"/>
                  </a:moveTo>
                  <a:lnTo>
                    <a:pt x="4385" y="2448"/>
                  </a:lnTo>
                  <a:lnTo>
                    <a:pt x="4309" y="2422"/>
                  </a:lnTo>
                  <a:lnTo>
                    <a:pt x="4262" y="2382"/>
                  </a:lnTo>
                  <a:lnTo>
                    <a:pt x="4287" y="2375"/>
                  </a:lnTo>
                  <a:lnTo>
                    <a:pt x="4366" y="2396"/>
                  </a:lnTo>
                  <a:lnTo>
                    <a:pt x="4421" y="2431"/>
                  </a:lnTo>
                  <a:lnTo>
                    <a:pt x="4418" y="2446"/>
                  </a:lnTo>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98" name="Freeform 197"/>
            <p:cNvSpPr>
              <a:spLocks noEditPoints="1"/>
            </p:cNvSpPr>
            <p:nvPr/>
          </p:nvSpPr>
          <p:spPr bwMode="auto">
            <a:xfrm>
              <a:off x="5931289" y="3953507"/>
              <a:ext cx="230884" cy="694367"/>
            </a:xfrm>
            <a:custGeom>
              <a:avLst/>
              <a:gdLst>
                <a:gd name="T0" fmla="*/ 233 w 999"/>
                <a:gd name="T1" fmla="*/ 450 h 3202"/>
                <a:gd name="T2" fmla="*/ 296 w 999"/>
                <a:gd name="T3" fmla="*/ 460 h 3202"/>
                <a:gd name="T4" fmla="*/ 208 w 999"/>
                <a:gd name="T5" fmla="*/ 590 h 3202"/>
                <a:gd name="T6" fmla="*/ 221 w 999"/>
                <a:gd name="T7" fmla="*/ 759 h 3202"/>
                <a:gd name="T8" fmla="*/ 205 w 999"/>
                <a:gd name="T9" fmla="*/ 846 h 3202"/>
                <a:gd name="T10" fmla="*/ 159 w 999"/>
                <a:gd name="T11" fmla="*/ 1003 h 3202"/>
                <a:gd name="T12" fmla="*/ 154 w 999"/>
                <a:gd name="T13" fmla="*/ 1173 h 3202"/>
                <a:gd name="T14" fmla="*/ 239 w 999"/>
                <a:gd name="T15" fmla="*/ 1335 h 3202"/>
                <a:gd name="T16" fmla="*/ 234 w 999"/>
                <a:gd name="T17" fmla="*/ 1496 h 3202"/>
                <a:gd name="T18" fmla="*/ 212 w 999"/>
                <a:gd name="T19" fmla="*/ 1622 h 3202"/>
                <a:gd name="T20" fmla="*/ 275 w 999"/>
                <a:gd name="T21" fmla="*/ 1782 h 3202"/>
                <a:gd name="T22" fmla="*/ 244 w 999"/>
                <a:gd name="T23" fmla="*/ 1888 h 3202"/>
                <a:gd name="T24" fmla="*/ 295 w 999"/>
                <a:gd name="T25" fmla="*/ 2078 h 3202"/>
                <a:gd name="T26" fmla="*/ 319 w 999"/>
                <a:gd name="T27" fmla="*/ 2192 h 3202"/>
                <a:gd name="T28" fmla="*/ 349 w 999"/>
                <a:gd name="T29" fmla="*/ 2259 h 3202"/>
                <a:gd name="T30" fmla="*/ 404 w 999"/>
                <a:gd name="T31" fmla="*/ 2307 h 3202"/>
                <a:gd name="T32" fmla="*/ 404 w 999"/>
                <a:gd name="T33" fmla="*/ 2372 h 3202"/>
                <a:gd name="T34" fmla="*/ 409 w 999"/>
                <a:gd name="T35" fmla="*/ 2554 h 3202"/>
                <a:gd name="T36" fmla="*/ 431 w 999"/>
                <a:gd name="T37" fmla="*/ 2649 h 3202"/>
                <a:gd name="T38" fmla="*/ 436 w 999"/>
                <a:gd name="T39" fmla="*/ 2774 h 3202"/>
                <a:gd name="T40" fmla="*/ 513 w 999"/>
                <a:gd name="T41" fmla="*/ 2798 h 3202"/>
                <a:gd name="T42" fmla="*/ 583 w 999"/>
                <a:gd name="T43" fmla="*/ 2908 h 3202"/>
                <a:gd name="T44" fmla="*/ 808 w 999"/>
                <a:gd name="T45" fmla="*/ 2932 h 3202"/>
                <a:gd name="T46" fmla="*/ 728 w 999"/>
                <a:gd name="T47" fmla="*/ 2952 h 3202"/>
                <a:gd name="T48" fmla="*/ 706 w 999"/>
                <a:gd name="T49" fmla="*/ 3058 h 3202"/>
                <a:gd name="T50" fmla="*/ 596 w 999"/>
                <a:gd name="T51" fmla="*/ 3033 h 3202"/>
                <a:gd name="T52" fmla="*/ 498 w 999"/>
                <a:gd name="T53" fmla="*/ 2976 h 3202"/>
                <a:gd name="T54" fmla="*/ 354 w 999"/>
                <a:gd name="T55" fmla="*/ 2877 h 3202"/>
                <a:gd name="T56" fmla="*/ 296 w 999"/>
                <a:gd name="T57" fmla="*/ 2774 h 3202"/>
                <a:gd name="T58" fmla="*/ 226 w 999"/>
                <a:gd name="T59" fmla="*/ 2552 h 3202"/>
                <a:gd name="T60" fmla="*/ 162 w 999"/>
                <a:gd name="T61" fmla="*/ 2463 h 3202"/>
                <a:gd name="T62" fmla="*/ 173 w 999"/>
                <a:gd name="T63" fmla="*/ 2250 h 3202"/>
                <a:gd name="T64" fmla="*/ 237 w 999"/>
                <a:gd name="T65" fmla="*/ 2105 h 3202"/>
                <a:gd name="T66" fmla="*/ 196 w 999"/>
                <a:gd name="T67" fmla="*/ 2188 h 3202"/>
                <a:gd name="T68" fmla="*/ 132 w 999"/>
                <a:gd name="T69" fmla="*/ 2056 h 3202"/>
                <a:gd name="T70" fmla="*/ 124 w 999"/>
                <a:gd name="T71" fmla="*/ 1842 h 3202"/>
                <a:gd name="T72" fmla="*/ 50 w 999"/>
                <a:gd name="T73" fmla="*/ 1664 h 3202"/>
                <a:gd name="T74" fmla="*/ 88 w 999"/>
                <a:gd name="T75" fmla="*/ 1524 h 3202"/>
                <a:gd name="T76" fmla="*/ 107 w 999"/>
                <a:gd name="T77" fmla="*/ 1262 h 3202"/>
                <a:gd name="T78" fmla="*/ 72 w 999"/>
                <a:gd name="T79" fmla="*/ 1065 h 3202"/>
                <a:gd name="T80" fmla="*/ 68 w 999"/>
                <a:gd name="T81" fmla="*/ 856 h 3202"/>
                <a:gd name="T82" fmla="*/ 52 w 999"/>
                <a:gd name="T83" fmla="*/ 515 h 3202"/>
                <a:gd name="T84" fmla="*/ 28 w 999"/>
                <a:gd name="T85" fmla="*/ 185 h 3202"/>
                <a:gd name="T86" fmla="*/ 36 w 999"/>
                <a:gd name="T87" fmla="*/ 43 h 3202"/>
                <a:gd name="T88" fmla="*/ 93 w 999"/>
                <a:gd name="T89" fmla="*/ 57 h 3202"/>
                <a:gd name="T90" fmla="*/ 152 w 999"/>
                <a:gd name="T91" fmla="*/ 155 h 3202"/>
                <a:gd name="T92" fmla="*/ 189 w 999"/>
                <a:gd name="T93" fmla="*/ 333 h 3202"/>
                <a:gd name="T94" fmla="*/ 893 w 999"/>
                <a:gd name="T95" fmla="*/ 3142 h 3202"/>
                <a:gd name="T96" fmla="*/ 999 w 999"/>
                <a:gd name="T97" fmla="*/ 3144 h 3202"/>
                <a:gd name="T98" fmla="*/ 950 w 999"/>
                <a:gd name="T99" fmla="*/ 3202 h 3202"/>
                <a:gd name="T100" fmla="*/ 878 w 999"/>
                <a:gd name="T101" fmla="*/ 3193 h 3202"/>
                <a:gd name="T102" fmla="*/ 750 w 999"/>
                <a:gd name="T103" fmla="*/ 3157 h 3202"/>
                <a:gd name="T104" fmla="*/ 565 w 999"/>
                <a:gd name="T105" fmla="*/ 3068 h 3202"/>
                <a:gd name="T106" fmla="*/ 497 w 999"/>
                <a:gd name="T107" fmla="*/ 2993 h 3202"/>
                <a:gd name="T108" fmla="*/ 708 w 999"/>
                <a:gd name="T109" fmla="*/ 3077 h 3202"/>
                <a:gd name="T110" fmla="*/ 721 w 999"/>
                <a:gd name="T111" fmla="*/ 2984 h 3202"/>
                <a:gd name="T112" fmla="*/ 816 w 999"/>
                <a:gd name="T113" fmla="*/ 2960 h 32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999" h="3202">
                  <a:moveTo>
                    <a:pt x="189" y="333"/>
                  </a:moveTo>
                  <a:lnTo>
                    <a:pt x="233" y="450"/>
                  </a:lnTo>
                  <a:lnTo>
                    <a:pt x="284" y="439"/>
                  </a:lnTo>
                  <a:lnTo>
                    <a:pt x="296" y="460"/>
                  </a:lnTo>
                  <a:lnTo>
                    <a:pt x="282" y="548"/>
                  </a:lnTo>
                  <a:lnTo>
                    <a:pt x="208" y="590"/>
                  </a:lnTo>
                  <a:lnTo>
                    <a:pt x="231" y="732"/>
                  </a:lnTo>
                  <a:lnTo>
                    <a:pt x="221" y="759"/>
                  </a:lnTo>
                  <a:lnTo>
                    <a:pt x="248" y="793"/>
                  </a:lnTo>
                  <a:lnTo>
                    <a:pt x="205" y="846"/>
                  </a:lnTo>
                  <a:lnTo>
                    <a:pt x="171" y="926"/>
                  </a:lnTo>
                  <a:lnTo>
                    <a:pt x="159" y="1003"/>
                  </a:lnTo>
                  <a:lnTo>
                    <a:pt x="181" y="1085"/>
                  </a:lnTo>
                  <a:lnTo>
                    <a:pt x="154" y="1173"/>
                  </a:lnTo>
                  <a:lnTo>
                    <a:pt x="217" y="1319"/>
                  </a:lnTo>
                  <a:lnTo>
                    <a:pt x="239" y="1335"/>
                  </a:lnTo>
                  <a:lnTo>
                    <a:pt x="256" y="1413"/>
                  </a:lnTo>
                  <a:lnTo>
                    <a:pt x="234" y="1496"/>
                  </a:lnTo>
                  <a:lnTo>
                    <a:pt x="252" y="1566"/>
                  </a:lnTo>
                  <a:lnTo>
                    <a:pt x="212" y="1622"/>
                  </a:lnTo>
                  <a:lnTo>
                    <a:pt x="232" y="1700"/>
                  </a:lnTo>
                  <a:lnTo>
                    <a:pt x="275" y="1782"/>
                  </a:lnTo>
                  <a:lnTo>
                    <a:pt x="242" y="1813"/>
                  </a:lnTo>
                  <a:lnTo>
                    <a:pt x="244" y="1888"/>
                  </a:lnTo>
                  <a:lnTo>
                    <a:pt x="253" y="1975"/>
                  </a:lnTo>
                  <a:lnTo>
                    <a:pt x="295" y="2078"/>
                  </a:lnTo>
                  <a:lnTo>
                    <a:pt x="273" y="2095"/>
                  </a:lnTo>
                  <a:lnTo>
                    <a:pt x="319" y="2192"/>
                  </a:lnTo>
                  <a:lnTo>
                    <a:pt x="360" y="2224"/>
                  </a:lnTo>
                  <a:lnTo>
                    <a:pt x="349" y="2259"/>
                  </a:lnTo>
                  <a:lnTo>
                    <a:pt x="386" y="2276"/>
                  </a:lnTo>
                  <a:lnTo>
                    <a:pt x="404" y="2307"/>
                  </a:lnTo>
                  <a:lnTo>
                    <a:pt x="380" y="2323"/>
                  </a:lnTo>
                  <a:lnTo>
                    <a:pt x="404" y="2372"/>
                  </a:lnTo>
                  <a:lnTo>
                    <a:pt x="418" y="2483"/>
                  </a:lnTo>
                  <a:lnTo>
                    <a:pt x="409" y="2554"/>
                  </a:lnTo>
                  <a:lnTo>
                    <a:pt x="432" y="2596"/>
                  </a:lnTo>
                  <a:lnTo>
                    <a:pt x="431" y="2649"/>
                  </a:lnTo>
                  <a:lnTo>
                    <a:pt x="395" y="2686"/>
                  </a:lnTo>
                  <a:lnTo>
                    <a:pt x="436" y="2774"/>
                  </a:lnTo>
                  <a:lnTo>
                    <a:pt x="471" y="2804"/>
                  </a:lnTo>
                  <a:lnTo>
                    <a:pt x="513" y="2798"/>
                  </a:lnTo>
                  <a:lnTo>
                    <a:pt x="537" y="2860"/>
                  </a:lnTo>
                  <a:lnTo>
                    <a:pt x="583" y="2908"/>
                  </a:lnTo>
                  <a:lnTo>
                    <a:pt x="744" y="2919"/>
                  </a:lnTo>
                  <a:lnTo>
                    <a:pt x="808" y="2932"/>
                  </a:lnTo>
                  <a:lnTo>
                    <a:pt x="751" y="2931"/>
                  </a:lnTo>
                  <a:lnTo>
                    <a:pt x="728" y="2952"/>
                  </a:lnTo>
                  <a:lnTo>
                    <a:pt x="683" y="2981"/>
                  </a:lnTo>
                  <a:lnTo>
                    <a:pt x="706" y="3058"/>
                  </a:lnTo>
                  <a:lnTo>
                    <a:pt x="680" y="3060"/>
                  </a:lnTo>
                  <a:lnTo>
                    <a:pt x="596" y="3033"/>
                  </a:lnTo>
                  <a:lnTo>
                    <a:pt x="498" y="2976"/>
                  </a:lnTo>
                  <a:lnTo>
                    <a:pt x="498" y="2976"/>
                  </a:lnTo>
                  <a:lnTo>
                    <a:pt x="397" y="2929"/>
                  </a:lnTo>
                  <a:lnTo>
                    <a:pt x="354" y="2877"/>
                  </a:lnTo>
                  <a:lnTo>
                    <a:pt x="352" y="2829"/>
                  </a:lnTo>
                  <a:lnTo>
                    <a:pt x="296" y="2774"/>
                  </a:lnTo>
                  <a:lnTo>
                    <a:pt x="230" y="2632"/>
                  </a:lnTo>
                  <a:lnTo>
                    <a:pt x="226" y="2552"/>
                  </a:lnTo>
                  <a:lnTo>
                    <a:pt x="272" y="2488"/>
                  </a:lnTo>
                  <a:lnTo>
                    <a:pt x="162" y="2463"/>
                  </a:lnTo>
                  <a:lnTo>
                    <a:pt x="199" y="2389"/>
                  </a:lnTo>
                  <a:lnTo>
                    <a:pt x="173" y="2250"/>
                  </a:lnTo>
                  <a:lnTo>
                    <a:pt x="258" y="2280"/>
                  </a:lnTo>
                  <a:lnTo>
                    <a:pt x="237" y="2105"/>
                  </a:lnTo>
                  <a:lnTo>
                    <a:pt x="184" y="2083"/>
                  </a:lnTo>
                  <a:lnTo>
                    <a:pt x="196" y="2188"/>
                  </a:lnTo>
                  <a:lnTo>
                    <a:pt x="150" y="2176"/>
                  </a:lnTo>
                  <a:lnTo>
                    <a:pt x="132" y="2056"/>
                  </a:lnTo>
                  <a:lnTo>
                    <a:pt x="109" y="1900"/>
                  </a:lnTo>
                  <a:lnTo>
                    <a:pt x="124" y="1842"/>
                  </a:lnTo>
                  <a:lnTo>
                    <a:pt x="81" y="1759"/>
                  </a:lnTo>
                  <a:lnTo>
                    <a:pt x="50" y="1664"/>
                  </a:lnTo>
                  <a:lnTo>
                    <a:pt x="79" y="1661"/>
                  </a:lnTo>
                  <a:lnTo>
                    <a:pt x="88" y="1524"/>
                  </a:lnTo>
                  <a:lnTo>
                    <a:pt x="105" y="1389"/>
                  </a:lnTo>
                  <a:lnTo>
                    <a:pt x="107" y="1262"/>
                  </a:lnTo>
                  <a:lnTo>
                    <a:pt x="65" y="1135"/>
                  </a:lnTo>
                  <a:lnTo>
                    <a:pt x="72" y="1065"/>
                  </a:lnTo>
                  <a:lnTo>
                    <a:pt x="44" y="960"/>
                  </a:lnTo>
                  <a:lnTo>
                    <a:pt x="68" y="856"/>
                  </a:lnTo>
                  <a:lnTo>
                    <a:pt x="55" y="691"/>
                  </a:lnTo>
                  <a:lnTo>
                    <a:pt x="52" y="515"/>
                  </a:lnTo>
                  <a:lnTo>
                    <a:pt x="50" y="324"/>
                  </a:lnTo>
                  <a:lnTo>
                    <a:pt x="28" y="185"/>
                  </a:lnTo>
                  <a:lnTo>
                    <a:pt x="0" y="65"/>
                  </a:lnTo>
                  <a:lnTo>
                    <a:pt x="36" y="43"/>
                  </a:lnTo>
                  <a:lnTo>
                    <a:pt x="51" y="0"/>
                  </a:lnTo>
                  <a:lnTo>
                    <a:pt x="93" y="57"/>
                  </a:lnTo>
                  <a:lnTo>
                    <a:pt x="110" y="119"/>
                  </a:lnTo>
                  <a:lnTo>
                    <a:pt x="152" y="155"/>
                  </a:lnTo>
                  <a:lnTo>
                    <a:pt x="138" y="237"/>
                  </a:lnTo>
                  <a:lnTo>
                    <a:pt x="189" y="333"/>
                  </a:lnTo>
                  <a:moveTo>
                    <a:pt x="816" y="2960"/>
                  </a:moveTo>
                  <a:lnTo>
                    <a:pt x="893" y="3142"/>
                  </a:lnTo>
                  <a:lnTo>
                    <a:pt x="960" y="3142"/>
                  </a:lnTo>
                  <a:lnTo>
                    <a:pt x="999" y="3144"/>
                  </a:lnTo>
                  <a:lnTo>
                    <a:pt x="992" y="3177"/>
                  </a:lnTo>
                  <a:lnTo>
                    <a:pt x="950" y="3202"/>
                  </a:lnTo>
                  <a:lnTo>
                    <a:pt x="918" y="3200"/>
                  </a:lnTo>
                  <a:lnTo>
                    <a:pt x="878" y="3193"/>
                  </a:lnTo>
                  <a:lnTo>
                    <a:pt x="821" y="3169"/>
                  </a:lnTo>
                  <a:lnTo>
                    <a:pt x="750" y="3157"/>
                  </a:lnTo>
                  <a:lnTo>
                    <a:pt x="650" y="3112"/>
                  </a:lnTo>
                  <a:lnTo>
                    <a:pt x="565" y="3068"/>
                  </a:lnTo>
                  <a:lnTo>
                    <a:pt x="436" y="2976"/>
                  </a:lnTo>
                  <a:lnTo>
                    <a:pt x="497" y="2993"/>
                  </a:lnTo>
                  <a:lnTo>
                    <a:pt x="611" y="3048"/>
                  </a:lnTo>
                  <a:lnTo>
                    <a:pt x="708" y="3077"/>
                  </a:lnTo>
                  <a:lnTo>
                    <a:pt x="724" y="3040"/>
                  </a:lnTo>
                  <a:lnTo>
                    <a:pt x="721" y="2984"/>
                  </a:lnTo>
                  <a:lnTo>
                    <a:pt x="766" y="2950"/>
                  </a:lnTo>
                  <a:lnTo>
                    <a:pt x="816" y="2960"/>
                  </a:lnTo>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99" name="Freeform 198"/>
            <p:cNvSpPr>
              <a:spLocks/>
            </p:cNvSpPr>
            <p:nvPr/>
          </p:nvSpPr>
          <p:spPr bwMode="auto">
            <a:xfrm>
              <a:off x="5763803" y="3398724"/>
              <a:ext cx="211013" cy="309398"/>
            </a:xfrm>
            <a:custGeom>
              <a:avLst/>
              <a:gdLst>
                <a:gd name="T0" fmla="*/ 59 w 223"/>
                <a:gd name="T1" fmla="*/ 257 h 348"/>
                <a:gd name="T2" fmla="*/ 44 w 223"/>
                <a:gd name="T3" fmla="*/ 253 h 348"/>
                <a:gd name="T4" fmla="*/ 24 w 223"/>
                <a:gd name="T5" fmla="*/ 241 h 348"/>
                <a:gd name="T6" fmla="*/ 3 w 223"/>
                <a:gd name="T7" fmla="*/ 230 h 348"/>
                <a:gd name="T8" fmla="*/ 7 w 223"/>
                <a:gd name="T9" fmla="*/ 222 h 348"/>
                <a:gd name="T10" fmla="*/ 11 w 223"/>
                <a:gd name="T11" fmla="*/ 204 h 348"/>
                <a:gd name="T12" fmla="*/ 28 w 223"/>
                <a:gd name="T13" fmla="*/ 189 h 348"/>
                <a:gd name="T14" fmla="*/ 28 w 223"/>
                <a:gd name="T15" fmla="*/ 173 h 348"/>
                <a:gd name="T16" fmla="*/ 29 w 223"/>
                <a:gd name="T17" fmla="*/ 142 h 348"/>
                <a:gd name="T18" fmla="*/ 30 w 223"/>
                <a:gd name="T19" fmla="*/ 119 h 348"/>
                <a:gd name="T20" fmla="*/ 26 w 223"/>
                <a:gd name="T21" fmla="*/ 98 h 348"/>
                <a:gd name="T22" fmla="*/ 36 w 223"/>
                <a:gd name="T23" fmla="*/ 94 h 348"/>
                <a:gd name="T24" fmla="*/ 34 w 223"/>
                <a:gd name="T25" fmla="*/ 78 h 348"/>
                <a:gd name="T26" fmla="*/ 58 w 223"/>
                <a:gd name="T27" fmla="*/ 64 h 348"/>
                <a:gd name="T28" fmla="*/ 67 w 223"/>
                <a:gd name="T29" fmla="*/ 55 h 348"/>
                <a:gd name="T30" fmla="*/ 82 w 223"/>
                <a:gd name="T31" fmla="*/ 28 h 348"/>
                <a:gd name="T32" fmla="*/ 96 w 223"/>
                <a:gd name="T33" fmla="*/ 23 h 348"/>
                <a:gd name="T34" fmla="*/ 125 w 223"/>
                <a:gd name="T35" fmla="*/ 15 h 348"/>
                <a:gd name="T36" fmla="*/ 142 w 223"/>
                <a:gd name="T37" fmla="*/ 0 h 348"/>
                <a:gd name="T38" fmla="*/ 152 w 223"/>
                <a:gd name="T39" fmla="*/ 7 h 348"/>
                <a:gd name="T40" fmla="*/ 137 w 223"/>
                <a:gd name="T41" fmla="*/ 17 h 348"/>
                <a:gd name="T42" fmla="*/ 124 w 223"/>
                <a:gd name="T43" fmla="*/ 34 h 348"/>
                <a:gd name="T44" fmla="*/ 115 w 223"/>
                <a:gd name="T45" fmla="*/ 56 h 348"/>
                <a:gd name="T46" fmla="*/ 118 w 223"/>
                <a:gd name="T47" fmla="*/ 70 h 348"/>
                <a:gd name="T48" fmla="*/ 124 w 223"/>
                <a:gd name="T49" fmla="*/ 84 h 348"/>
                <a:gd name="T50" fmla="*/ 123 w 223"/>
                <a:gd name="T51" fmla="*/ 100 h 348"/>
                <a:gd name="T52" fmla="*/ 128 w 223"/>
                <a:gd name="T53" fmla="*/ 106 h 348"/>
                <a:gd name="T54" fmla="*/ 156 w 223"/>
                <a:gd name="T55" fmla="*/ 111 h 348"/>
                <a:gd name="T56" fmla="*/ 178 w 223"/>
                <a:gd name="T57" fmla="*/ 132 h 348"/>
                <a:gd name="T58" fmla="*/ 199 w 223"/>
                <a:gd name="T59" fmla="*/ 131 h 348"/>
                <a:gd name="T60" fmla="*/ 216 w 223"/>
                <a:gd name="T61" fmla="*/ 132 h 348"/>
                <a:gd name="T62" fmla="*/ 208 w 223"/>
                <a:gd name="T63" fmla="*/ 150 h 348"/>
                <a:gd name="T64" fmla="*/ 210 w 223"/>
                <a:gd name="T65" fmla="*/ 179 h 348"/>
                <a:gd name="T66" fmla="*/ 215 w 223"/>
                <a:gd name="T67" fmla="*/ 189 h 348"/>
                <a:gd name="T68" fmla="*/ 212 w 223"/>
                <a:gd name="T69" fmla="*/ 204 h 348"/>
                <a:gd name="T70" fmla="*/ 223 w 223"/>
                <a:gd name="T71" fmla="*/ 232 h 348"/>
                <a:gd name="T72" fmla="*/ 216 w 223"/>
                <a:gd name="T73" fmla="*/ 223 h 348"/>
                <a:gd name="T74" fmla="*/ 204 w 223"/>
                <a:gd name="T75" fmla="*/ 223 h 348"/>
                <a:gd name="T76" fmla="*/ 169 w 223"/>
                <a:gd name="T77" fmla="*/ 236 h 348"/>
                <a:gd name="T78" fmla="*/ 179 w 223"/>
                <a:gd name="T79" fmla="*/ 246 h 348"/>
                <a:gd name="T80" fmla="*/ 165 w 223"/>
                <a:gd name="T81" fmla="*/ 247 h 348"/>
                <a:gd name="T82" fmla="*/ 173 w 223"/>
                <a:gd name="T83" fmla="*/ 270 h 348"/>
                <a:gd name="T84" fmla="*/ 175 w 223"/>
                <a:gd name="T85" fmla="*/ 291 h 348"/>
                <a:gd name="T86" fmla="*/ 159 w 223"/>
                <a:gd name="T87" fmla="*/ 337 h 348"/>
                <a:gd name="T88" fmla="*/ 165 w 223"/>
                <a:gd name="T89" fmla="*/ 315 h 348"/>
                <a:gd name="T90" fmla="*/ 139 w 223"/>
                <a:gd name="T91" fmla="*/ 307 h 348"/>
                <a:gd name="T92" fmla="*/ 123 w 223"/>
                <a:gd name="T93" fmla="*/ 309 h 348"/>
                <a:gd name="T94" fmla="*/ 98 w 223"/>
                <a:gd name="T95" fmla="*/ 285 h 348"/>
                <a:gd name="T96" fmla="*/ 84 w 223"/>
                <a:gd name="T97" fmla="*/ 270 h 348"/>
                <a:gd name="T98" fmla="*/ 66 w 223"/>
                <a:gd name="T99" fmla="*/ 261 h 3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23" h="348">
                  <a:moveTo>
                    <a:pt x="66" y="261"/>
                  </a:moveTo>
                  <a:lnTo>
                    <a:pt x="59" y="257"/>
                  </a:lnTo>
                  <a:lnTo>
                    <a:pt x="50" y="250"/>
                  </a:lnTo>
                  <a:lnTo>
                    <a:pt x="44" y="253"/>
                  </a:lnTo>
                  <a:lnTo>
                    <a:pt x="29" y="250"/>
                  </a:lnTo>
                  <a:lnTo>
                    <a:pt x="24" y="241"/>
                  </a:lnTo>
                  <a:lnTo>
                    <a:pt x="21" y="242"/>
                  </a:lnTo>
                  <a:lnTo>
                    <a:pt x="3" y="230"/>
                  </a:lnTo>
                  <a:lnTo>
                    <a:pt x="0" y="223"/>
                  </a:lnTo>
                  <a:lnTo>
                    <a:pt x="7" y="222"/>
                  </a:lnTo>
                  <a:lnTo>
                    <a:pt x="6" y="211"/>
                  </a:lnTo>
                  <a:lnTo>
                    <a:pt x="11" y="204"/>
                  </a:lnTo>
                  <a:lnTo>
                    <a:pt x="20" y="202"/>
                  </a:lnTo>
                  <a:lnTo>
                    <a:pt x="28" y="189"/>
                  </a:lnTo>
                  <a:lnTo>
                    <a:pt x="35" y="179"/>
                  </a:lnTo>
                  <a:lnTo>
                    <a:pt x="28" y="173"/>
                  </a:lnTo>
                  <a:lnTo>
                    <a:pt x="32" y="161"/>
                  </a:lnTo>
                  <a:lnTo>
                    <a:pt x="29" y="142"/>
                  </a:lnTo>
                  <a:lnTo>
                    <a:pt x="33" y="137"/>
                  </a:lnTo>
                  <a:lnTo>
                    <a:pt x="30" y="119"/>
                  </a:lnTo>
                  <a:lnTo>
                    <a:pt x="23" y="108"/>
                  </a:lnTo>
                  <a:lnTo>
                    <a:pt x="26" y="98"/>
                  </a:lnTo>
                  <a:lnTo>
                    <a:pt x="32" y="100"/>
                  </a:lnTo>
                  <a:lnTo>
                    <a:pt x="36" y="94"/>
                  </a:lnTo>
                  <a:lnTo>
                    <a:pt x="32" y="81"/>
                  </a:lnTo>
                  <a:lnTo>
                    <a:pt x="34" y="78"/>
                  </a:lnTo>
                  <a:lnTo>
                    <a:pt x="44" y="79"/>
                  </a:lnTo>
                  <a:lnTo>
                    <a:pt x="58" y="64"/>
                  </a:lnTo>
                  <a:lnTo>
                    <a:pt x="66" y="62"/>
                  </a:lnTo>
                  <a:lnTo>
                    <a:pt x="67" y="55"/>
                  </a:lnTo>
                  <a:lnTo>
                    <a:pt x="71" y="38"/>
                  </a:lnTo>
                  <a:lnTo>
                    <a:pt x="82" y="28"/>
                  </a:lnTo>
                  <a:lnTo>
                    <a:pt x="94" y="28"/>
                  </a:lnTo>
                  <a:lnTo>
                    <a:pt x="96" y="23"/>
                  </a:lnTo>
                  <a:lnTo>
                    <a:pt x="110" y="25"/>
                  </a:lnTo>
                  <a:lnTo>
                    <a:pt x="125" y="15"/>
                  </a:lnTo>
                  <a:lnTo>
                    <a:pt x="132" y="10"/>
                  </a:lnTo>
                  <a:lnTo>
                    <a:pt x="142" y="0"/>
                  </a:lnTo>
                  <a:lnTo>
                    <a:pt x="148" y="1"/>
                  </a:lnTo>
                  <a:lnTo>
                    <a:pt x="152" y="7"/>
                  </a:lnTo>
                  <a:lnTo>
                    <a:pt x="149" y="14"/>
                  </a:lnTo>
                  <a:lnTo>
                    <a:pt x="137" y="17"/>
                  </a:lnTo>
                  <a:lnTo>
                    <a:pt x="131" y="28"/>
                  </a:lnTo>
                  <a:lnTo>
                    <a:pt x="124" y="34"/>
                  </a:lnTo>
                  <a:lnTo>
                    <a:pt x="118" y="41"/>
                  </a:lnTo>
                  <a:lnTo>
                    <a:pt x="115" y="56"/>
                  </a:lnTo>
                  <a:lnTo>
                    <a:pt x="109" y="68"/>
                  </a:lnTo>
                  <a:lnTo>
                    <a:pt x="118" y="70"/>
                  </a:lnTo>
                  <a:lnTo>
                    <a:pt x="120" y="79"/>
                  </a:lnTo>
                  <a:lnTo>
                    <a:pt x="124" y="84"/>
                  </a:lnTo>
                  <a:lnTo>
                    <a:pt x="125" y="92"/>
                  </a:lnTo>
                  <a:lnTo>
                    <a:pt x="123" y="100"/>
                  </a:lnTo>
                  <a:lnTo>
                    <a:pt x="123" y="104"/>
                  </a:lnTo>
                  <a:lnTo>
                    <a:pt x="128" y="106"/>
                  </a:lnTo>
                  <a:lnTo>
                    <a:pt x="132" y="113"/>
                  </a:lnTo>
                  <a:lnTo>
                    <a:pt x="156" y="111"/>
                  </a:lnTo>
                  <a:lnTo>
                    <a:pt x="166" y="114"/>
                  </a:lnTo>
                  <a:lnTo>
                    <a:pt x="178" y="132"/>
                  </a:lnTo>
                  <a:lnTo>
                    <a:pt x="186" y="129"/>
                  </a:lnTo>
                  <a:lnTo>
                    <a:pt x="199" y="131"/>
                  </a:lnTo>
                  <a:lnTo>
                    <a:pt x="210" y="128"/>
                  </a:lnTo>
                  <a:lnTo>
                    <a:pt x="216" y="132"/>
                  </a:lnTo>
                  <a:lnTo>
                    <a:pt x="212" y="143"/>
                  </a:lnTo>
                  <a:lnTo>
                    <a:pt x="208" y="150"/>
                  </a:lnTo>
                  <a:lnTo>
                    <a:pt x="206" y="165"/>
                  </a:lnTo>
                  <a:lnTo>
                    <a:pt x="210" y="179"/>
                  </a:lnTo>
                  <a:lnTo>
                    <a:pt x="215" y="185"/>
                  </a:lnTo>
                  <a:lnTo>
                    <a:pt x="215" y="189"/>
                  </a:lnTo>
                  <a:lnTo>
                    <a:pt x="206" y="200"/>
                  </a:lnTo>
                  <a:lnTo>
                    <a:pt x="212" y="204"/>
                  </a:lnTo>
                  <a:lnTo>
                    <a:pt x="217" y="212"/>
                  </a:lnTo>
                  <a:lnTo>
                    <a:pt x="223" y="232"/>
                  </a:lnTo>
                  <a:lnTo>
                    <a:pt x="219" y="235"/>
                  </a:lnTo>
                  <a:lnTo>
                    <a:pt x="216" y="223"/>
                  </a:lnTo>
                  <a:lnTo>
                    <a:pt x="211" y="216"/>
                  </a:lnTo>
                  <a:lnTo>
                    <a:pt x="204" y="223"/>
                  </a:lnTo>
                  <a:lnTo>
                    <a:pt x="169" y="223"/>
                  </a:lnTo>
                  <a:lnTo>
                    <a:pt x="169" y="236"/>
                  </a:lnTo>
                  <a:lnTo>
                    <a:pt x="180" y="238"/>
                  </a:lnTo>
                  <a:lnTo>
                    <a:pt x="179" y="246"/>
                  </a:lnTo>
                  <a:lnTo>
                    <a:pt x="175" y="244"/>
                  </a:lnTo>
                  <a:lnTo>
                    <a:pt x="165" y="247"/>
                  </a:lnTo>
                  <a:lnTo>
                    <a:pt x="165" y="262"/>
                  </a:lnTo>
                  <a:lnTo>
                    <a:pt x="173" y="270"/>
                  </a:lnTo>
                  <a:lnTo>
                    <a:pt x="176" y="282"/>
                  </a:lnTo>
                  <a:lnTo>
                    <a:pt x="175" y="291"/>
                  </a:lnTo>
                  <a:lnTo>
                    <a:pt x="168" y="348"/>
                  </a:lnTo>
                  <a:lnTo>
                    <a:pt x="159" y="337"/>
                  </a:lnTo>
                  <a:lnTo>
                    <a:pt x="153" y="336"/>
                  </a:lnTo>
                  <a:lnTo>
                    <a:pt x="165" y="315"/>
                  </a:lnTo>
                  <a:lnTo>
                    <a:pt x="150" y="305"/>
                  </a:lnTo>
                  <a:lnTo>
                    <a:pt x="139" y="307"/>
                  </a:lnTo>
                  <a:lnTo>
                    <a:pt x="133" y="303"/>
                  </a:lnTo>
                  <a:lnTo>
                    <a:pt x="123" y="309"/>
                  </a:lnTo>
                  <a:lnTo>
                    <a:pt x="109" y="306"/>
                  </a:lnTo>
                  <a:lnTo>
                    <a:pt x="98" y="285"/>
                  </a:lnTo>
                  <a:lnTo>
                    <a:pt x="89" y="279"/>
                  </a:lnTo>
                  <a:lnTo>
                    <a:pt x="84" y="270"/>
                  </a:lnTo>
                  <a:lnTo>
                    <a:pt x="71" y="260"/>
                  </a:lnTo>
                  <a:lnTo>
                    <a:pt x="66" y="261"/>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200" name="Freeform 199"/>
            <p:cNvSpPr>
              <a:spLocks/>
            </p:cNvSpPr>
            <p:nvPr/>
          </p:nvSpPr>
          <p:spPr bwMode="auto">
            <a:xfrm>
              <a:off x="5650253" y="3420951"/>
              <a:ext cx="56775" cy="56012"/>
            </a:xfrm>
            <a:custGeom>
              <a:avLst/>
              <a:gdLst>
                <a:gd name="T0" fmla="*/ 51 w 60"/>
                <a:gd name="T1" fmla="*/ 63 h 63"/>
                <a:gd name="T2" fmla="*/ 41 w 60"/>
                <a:gd name="T3" fmla="*/ 58 h 63"/>
                <a:gd name="T4" fmla="*/ 38 w 60"/>
                <a:gd name="T5" fmla="*/ 53 h 63"/>
                <a:gd name="T6" fmla="*/ 40 w 60"/>
                <a:gd name="T7" fmla="*/ 50 h 63"/>
                <a:gd name="T8" fmla="*/ 40 w 60"/>
                <a:gd name="T9" fmla="*/ 45 h 63"/>
                <a:gd name="T10" fmla="*/ 35 w 60"/>
                <a:gd name="T11" fmla="*/ 40 h 63"/>
                <a:gd name="T12" fmla="*/ 28 w 60"/>
                <a:gd name="T13" fmla="*/ 36 h 63"/>
                <a:gd name="T14" fmla="*/ 22 w 60"/>
                <a:gd name="T15" fmla="*/ 34 h 63"/>
                <a:gd name="T16" fmla="*/ 21 w 60"/>
                <a:gd name="T17" fmla="*/ 28 h 63"/>
                <a:gd name="T18" fmla="*/ 17 w 60"/>
                <a:gd name="T19" fmla="*/ 24 h 63"/>
                <a:gd name="T20" fmla="*/ 18 w 60"/>
                <a:gd name="T21" fmla="*/ 30 h 63"/>
                <a:gd name="T22" fmla="*/ 14 w 60"/>
                <a:gd name="T23" fmla="*/ 35 h 63"/>
                <a:gd name="T24" fmla="*/ 10 w 60"/>
                <a:gd name="T25" fmla="*/ 29 h 63"/>
                <a:gd name="T26" fmla="*/ 4 w 60"/>
                <a:gd name="T27" fmla="*/ 27 h 63"/>
                <a:gd name="T28" fmla="*/ 2 w 60"/>
                <a:gd name="T29" fmla="*/ 23 h 63"/>
                <a:gd name="T30" fmla="*/ 2 w 60"/>
                <a:gd name="T31" fmla="*/ 17 h 63"/>
                <a:gd name="T32" fmla="*/ 5 w 60"/>
                <a:gd name="T33" fmla="*/ 10 h 63"/>
                <a:gd name="T34" fmla="*/ 0 w 60"/>
                <a:gd name="T35" fmla="*/ 7 h 63"/>
                <a:gd name="T36" fmla="*/ 5 w 60"/>
                <a:gd name="T37" fmla="*/ 3 h 63"/>
                <a:gd name="T38" fmla="*/ 8 w 60"/>
                <a:gd name="T39" fmla="*/ 0 h 63"/>
                <a:gd name="T40" fmla="*/ 19 w 60"/>
                <a:gd name="T41" fmla="*/ 6 h 63"/>
                <a:gd name="T42" fmla="*/ 24 w 60"/>
                <a:gd name="T43" fmla="*/ 3 h 63"/>
                <a:gd name="T44" fmla="*/ 29 w 60"/>
                <a:gd name="T45" fmla="*/ 5 h 63"/>
                <a:gd name="T46" fmla="*/ 32 w 60"/>
                <a:gd name="T47" fmla="*/ 9 h 63"/>
                <a:gd name="T48" fmla="*/ 37 w 60"/>
                <a:gd name="T49" fmla="*/ 11 h 63"/>
                <a:gd name="T50" fmla="*/ 42 w 60"/>
                <a:gd name="T51" fmla="*/ 6 h 63"/>
                <a:gd name="T52" fmla="*/ 46 w 60"/>
                <a:gd name="T53" fmla="*/ 17 h 63"/>
                <a:gd name="T54" fmla="*/ 52 w 60"/>
                <a:gd name="T55" fmla="*/ 26 h 63"/>
                <a:gd name="T56" fmla="*/ 60 w 60"/>
                <a:gd name="T57" fmla="*/ 35 h 63"/>
                <a:gd name="T58" fmla="*/ 53 w 60"/>
                <a:gd name="T59" fmla="*/ 36 h 63"/>
                <a:gd name="T60" fmla="*/ 53 w 60"/>
                <a:gd name="T61" fmla="*/ 45 h 63"/>
                <a:gd name="T62" fmla="*/ 57 w 60"/>
                <a:gd name="T63" fmla="*/ 48 h 63"/>
                <a:gd name="T64" fmla="*/ 54 w 60"/>
                <a:gd name="T65" fmla="*/ 51 h 63"/>
                <a:gd name="T66" fmla="*/ 54 w 60"/>
                <a:gd name="T67" fmla="*/ 54 h 63"/>
                <a:gd name="T68" fmla="*/ 52 w 60"/>
                <a:gd name="T69" fmla="*/ 58 h 63"/>
                <a:gd name="T70" fmla="*/ 51 w 60"/>
                <a:gd name="T71" fmla="*/ 63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60" h="63">
                  <a:moveTo>
                    <a:pt x="51" y="63"/>
                  </a:moveTo>
                  <a:lnTo>
                    <a:pt x="41" y="58"/>
                  </a:lnTo>
                  <a:lnTo>
                    <a:pt x="38" y="53"/>
                  </a:lnTo>
                  <a:lnTo>
                    <a:pt x="40" y="50"/>
                  </a:lnTo>
                  <a:lnTo>
                    <a:pt x="40" y="45"/>
                  </a:lnTo>
                  <a:lnTo>
                    <a:pt x="35" y="40"/>
                  </a:lnTo>
                  <a:lnTo>
                    <a:pt x="28" y="36"/>
                  </a:lnTo>
                  <a:lnTo>
                    <a:pt x="22" y="34"/>
                  </a:lnTo>
                  <a:lnTo>
                    <a:pt x="21" y="28"/>
                  </a:lnTo>
                  <a:lnTo>
                    <a:pt x="17" y="24"/>
                  </a:lnTo>
                  <a:lnTo>
                    <a:pt x="18" y="30"/>
                  </a:lnTo>
                  <a:lnTo>
                    <a:pt x="14" y="35"/>
                  </a:lnTo>
                  <a:lnTo>
                    <a:pt x="10" y="29"/>
                  </a:lnTo>
                  <a:lnTo>
                    <a:pt x="4" y="27"/>
                  </a:lnTo>
                  <a:lnTo>
                    <a:pt x="2" y="23"/>
                  </a:lnTo>
                  <a:lnTo>
                    <a:pt x="2" y="17"/>
                  </a:lnTo>
                  <a:lnTo>
                    <a:pt x="5" y="10"/>
                  </a:lnTo>
                  <a:lnTo>
                    <a:pt x="0" y="7"/>
                  </a:lnTo>
                  <a:lnTo>
                    <a:pt x="5" y="3"/>
                  </a:lnTo>
                  <a:lnTo>
                    <a:pt x="8" y="0"/>
                  </a:lnTo>
                  <a:lnTo>
                    <a:pt x="19" y="6"/>
                  </a:lnTo>
                  <a:lnTo>
                    <a:pt x="24" y="3"/>
                  </a:lnTo>
                  <a:lnTo>
                    <a:pt x="29" y="5"/>
                  </a:lnTo>
                  <a:lnTo>
                    <a:pt x="32" y="9"/>
                  </a:lnTo>
                  <a:lnTo>
                    <a:pt x="37" y="11"/>
                  </a:lnTo>
                  <a:lnTo>
                    <a:pt x="42" y="6"/>
                  </a:lnTo>
                  <a:lnTo>
                    <a:pt x="46" y="17"/>
                  </a:lnTo>
                  <a:lnTo>
                    <a:pt x="52" y="26"/>
                  </a:lnTo>
                  <a:lnTo>
                    <a:pt x="60" y="35"/>
                  </a:lnTo>
                  <a:lnTo>
                    <a:pt x="53" y="36"/>
                  </a:lnTo>
                  <a:lnTo>
                    <a:pt x="53" y="45"/>
                  </a:lnTo>
                  <a:lnTo>
                    <a:pt x="57" y="48"/>
                  </a:lnTo>
                  <a:lnTo>
                    <a:pt x="54" y="51"/>
                  </a:lnTo>
                  <a:lnTo>
                    <a:pt x="54" y="54"/>
                  </a:lnTo>
                  <a:lnTo>
                    <a:pt x="52" y="58"/>
                  </a:lnTo>
                  <a:lnTo>
                    <a:pt x="51" y="63"/>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201" name="Freeform 200"/>
            <p:cNvSpPr>
              <a:spLocks/>
            </p:cNvSpPr>
            <p:nvPr/>
          </p:nvSpPr>
          <p:spPr bwMode="auto">
            <a:xfrm>
              <a:off x="5690942" y="3200461"/>
              <a:ext cx="179787" cy="61346"/>
            </a:xfrm>
            <a:custGeom>
              <a:avLst/>
              <a:gdLst>
                <a:gd name="T0" fmla="*/ 53 w 190"/>
                <a:gd name="T1" fmla="*/ 0 h 69"/>
                <a:gd name="T2" fmla="*/ 68 w 190"/>
                <a:gd name="T3" fmla="*/ 1 h 69"/>
                <a:gd name="T4" fmla="*/ 82 w 190"/>
                <a:gd name="T5" fmla="*/ 1 h 69"/>
                <a:gd name="T6" fmla="*/ 98 w 190"/>
                <a:gd name="T7" fmla="*/ 8 h 69"/>
                <a:gd name="T8" fmla="*/ 104 w 190"/>
                <a:gd name="T9" fmla="*/ 16 h 69"/>
                <a:gd name="T10" fmla="*/ 121 w 190"/>
                <a:gd name="T11" fmla="*/ 14 h 69"/>
                <a:gd name="T12" fmla="*/ 127 w 190"/>
                <a:gd name="T13" fmla="*/ 19 h 69"/>
                <a:gd name="T14" fmla="*/ 140 w 190"/>
                <a:gd name="T15" fmla="*/ 31 h 69"/>
                <a:gd name="T16" fmla="*/ 150 w 190"/>
                <a:gd name="T17" fmla="*/ 41 h 69"/>
                <a:gd name="T18" fmla="*/ 156 w 190"/>
                <a:gd name="T19" fmla="*/ 40 h 69"/>
                <a:gd name="T20" fmla="*/ 166 w 190"/>
                <a:gd name="T21" fmla="*/ 45 h 69"/>
                <a:gd name="T22" fmla="*/ 164 w 190"/>
                <a:gd name="T23" fmla="*/ 51 h 69"/>
                <a:gd name="T24" fmla="*/ 177 w 190"/>
                <a:gd name="T25" fmla="*/ 51 h 69"/>
                <a:gd name="T26" fmla="*/ 190 w 190"/>
                <a:gd name="T27" fmla="*/ 60 h 69"/>
                <a:gd name="T28" fmla="*/ 187 w 190"/>
                <a:gd name="T29" fmla="*/ 65 h 69"/>
                <a:gd name="T30" fmla="*/ 175 w 190"/>
                <a:gd name="T31" fmla="*/ 67 h 69"/>
                <a:gd name="T32" fmla="*/ 163 w 190"/>
                <a:gd name="T33" fmla="*/ 68 h 69"/>
                <a:gd name="T34" fmla="*/ 151 w 190"/>
                <a:gd name="T35" fmla="*/ 67 h 69"/>
                <a:gd name="T36" fmla="*/ 124 w 190"/>
                <a:gd name="T37" fmla="*/ 69 h 69"/>
                <a:gd name="T38" fmla="*/ 138 w 190"/>
                <a:gd name="T39" fmla="*/ 57 h 69"/>
                <a:gd name="T40" fmla="*/ 131 w 190"/>
                <a:gd name="T41" fmla="*/ 52 h 69"/>
                <a:gd name="T42" fmla="*/ 120 w 190"/>
                <a:gd name="T43" fmla="*/ 50 h 69"/>
                <a:gd name="T44" fmla="*/ 114 w 190"/>
                <a:gd name="T45" fmla="*/ 45 h 69"/>
                <a:gd name="T46" fmla="*/ 112 w 190"/>
                <a:gd name="T47" fmla="*/ 33 h 69"/>
                <a:gd name="T48" fmla="*/ 101 w 190"/>
                <a:gd name="T49" fmla="*/ 34 h 69"/>
                <a:gd name="T50" fmla="*/ 86 w 190"/>
                <a:gd name="T51" fmla="*/ 28 h 69"/>
                <a:gd name="T52" fmla="*/ 81 w 190"/>
                <a:gd name="T53" fmla="*/ 24 h 69"/>
                <a:gd name="T54" fmla="*/ 58 w 190"/>
                <a:gd name="T55" fmla="*/ 20 h 69"/>
                <a:gd name="T56" fmla="*/ 52 w 190"/>
                <a:gd name="T57" fmla="*/ 16 h 69"/>
                <a:gd name="T58" fmla="*/ 60 w 190"/>
                <a:gd name="T59" fmla="*/ 11 h 69"/>
                <a:gd name="T60" fmla="*/ 42 w 190"/>
                <a:gd name="T61" fmla="*/ 10 h 69"/>
                <a:gd name="T62" fmla="*/ 28 w 190"/>
                <a:gd name="T63" fmla="*/ 21 h 69"/>
                <a:gd name="T64" fmla="*/ 20 w 190"/>
                <a:gd name="T65" fmla="*/ 21 h 69"/>
                <a:gd name="T66" fmla="*/ 17 w 190"/>
                <a:gd name="T67" fmla="*/ 26 h 69"/>
                <a:gd name="T68" fmla="*/ 7 w 190"/>
                <a:gd name="T69" fmla="*/ 28 h 69"/>
                <a:gd name="T70" fmla="*/ 0 w 190"/>
                <a:gd name="T71" fmla="*/ 27 h 69"/>
                <a:gd name="T72" fmla="*/ 11 w 190"/>
                <a:gd name="T73" fmla="*/ 20 h 69"/>
                <a:gd name="T74" fmla="*/ 16 w 190"/>
                <a:gd name="T75" fmla="*/ 13 h 69"/>
                <a:gd name="T76" fmla="*/ 25 w 190"/>
                <a:gd name="T77" fmla="*/ 8 h 69"/>
                <a:gd name="T78" fmla="*/ 34 w 190"/>
                <a:gd name="T79" fmla="*/ 4 h 69"/>
                <a:gd name="T80" fmla="*/ 48 w 190"/>
                <a:gd name="T81" fmla="*/ 2 h 69"/>
                <a:gd name="T82" fmla="*/ 53 w 190"/>
                <a:gd name="T83" fmla="*/ 0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90" h="69">
                  <a:moveTo>
                    <a:pt x="53" y="0"/>
                  </a:moveTo>
                  <a:lnTo>
                    <a:pt x="68" y="1"/>
                  </a:lnTo>
                  <a:lnTo>
                    <a:pt x="82" y="1"/>
                  </a:lnTo>
                  <a:lnTo>
                    <a:pt x="98" y="8"/>
                  </a:lnTo>
                  <a:lnTo>
                    <a:pt x="104" y="16"/>
                  </a:lnTo>
                  <a:lnTo>
                    <a:pt x="121" y="14"/>
                  </a:lnTo>
                  <a:lnTo>
                    <a:pt x="127" y="19"/>
                  </a:lnTo>
                  <a:lnTo>
                    <a:pt x="140" y="31"/>
                  </a:lnTo>
                  <a:lnTo>
                    <a:pt x="150" y="41"/>
                  </a:lnTo>
                  <a:lnTo>
                    <a:pt x="156" y="40"/>
                  </a:lnTo>
                  <a:lnTo>
                    <a:pt x="166" y="45"/>
                  </a:lnTo>
                  <a:lnTo>
                    <a:pt x="164" y="51"/>
                  </a:lnTo>
                  <a:lnTo>
                    <a:pt x="177" y="51"/>
                  </a:lnTo>
                  <a:lnTo>
                    <a:pt x="190" y="60"/>
                  </a:lnTo>
                  <a:lnTo>
                    <a:pt x="187" y="65"/>
                  </a:lnTo>
                  <a:lnTo>
                    <a:pt x="175" y="67"/>
                  </a:lnTo>
                  <a:lnTo>
                    <a:pt x="163" y="68"/>
                  </a:lnTo>
                  <a:lnTo>
                    <a:pt x="151" y="67"/>
                  </a:lnTo>
                  <a:lnTo>
                    <a:pt x="124" y="69"/>
                  </a:lnTo>
                  <a:lnTo>
                    <a:pt x="138" y="57"/>
                  </a:lnTo>
                  <a:lnTo>
                    <a:pt x="131" y="52"/>
                  </a:lnTo>
                  <a:lnTo>
                    <a:pt x="120" y="50"/>
                  </a:lnTo>
                  <a:lnTo>
                    <a:pt x="114" y="45"/>
                  </a:lnTo>
                  <a:lnTo>
                    <a:pt x="112" y="33"/>
                  </a:lnTo>
                  <a:lnTo>
                    <a:pt x="101" y="34"/>
                  </a:lnTo>
                  <a:lnTo>
                    <a:pt x="86" y="28"/>
                  </a:lnTo>
                  <a:lnTo>
                    <a:pt x="81" y="24"/>
                  </a:lnTo>
                  <a:lnTo>
                    <a:pt x="58" y="20"/>
                  </a:lnTo>
                  <a:lnTo>
                    <a:pt x="52" y="16"/>
                  </a:lnTo>
                  <a:lnTo>
                    <a:pt x="60" y="11"/>
                  </a:lnTo>
                  <a:lnTo>
                    <a:pt x="42" y="10"/>
                  </a:lnTo>
                  <a:lnTo>
                    <a:pt x="28" y="21"/>
                  </a:lnTo>
                  <a:lnTo>
                    <a:pt x="20" y="21"/>
                  </a:lnTo>
                  <a:lnTo>
                    <a:pt x="17" y="26"/>
                  </a:lnTo>
                  <a:lnTo>
                    <a:pt x="7" y="28"/>
                  </a:lnTo>
                  <a:lnTo>
                    <a:pt x="0" y="27"/>
                  </a:lnTo>
                  <a:lnTo>
                    <a:pt x="11" y="20"/>
                  </a:lnTo>
                  <a:lnTo>
                    <a:pt x="16" y="13"/>
                  </a:lnTo>
                  <a:lnTo>
                    <a:pt x="25" y="8"/>
                  </a:lnTo>
                  <a:lnTo>
                    <a:pt x="34" y="4"/>
                  </a:lnTo>
                  <a:lnTo>
                    <a:pt x="48" y="2"/>
                  </a:lnTo>
                  <a:lnTo>
                    <a:pt x="53"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202" name="Freeform 201"/>
            <p:cNvSpPr>
              <a:spLocks/>
            </p:cNvSpPr>
            <p:nvPr/>
          </p:nvSpPr>
          <p:spPr bwMode="auto">
            <a:xfrm>
              <a:off x="5904795" y="3260918"/>
              <a:ext cx="62453" cy="42676"/>
            </a:xfrm>
            <a:custGeom>
              <a:avLst/>
              <a:gdLst>
                <a:gd name="T0" fmla="*/ 7 w 66"/>
                <a:gd name="T1" fmla="*/ 4 h 48"/>
                <a:gd name="T2" fmla="*/ 10 w 66"/>
                <a:gd name="T3" fmla="*/ 0 h 48"/>
                <a:gd name="T4" fmla="*/ 24 w 66"/>
                <a:gd name="T5" fmla="*/ 0 h 48"/>
                <a:gd name="T6" fmla="*/ 34 w 66"/>
                <a:gd name="T7" fmla="*/ 6 h 48"/>
                <a:gd name="T8" fmla="*/ 39 w 66"/>
                <a:gd name="T9" fmla="*/ 5 h 48"/>
                <a:gd name="T10" fmla="*/ 41 w 66"/>
                <a:gd name="T11" fmla="*/ 13 h 48"/>
                <a:gd name="T12" fmla="*/ 51 w 66"/>
                <a:gd name="T13" fmla="*/ 12 h 48"/>
                <a:gd name="T14" fmla="*/ 50 w 66"/>
                <a:gd name="T15" fmla="*/ 18 h 48"/>
                <a:gd name="T16" fmla="*/ 58 w 66"/>
                <a:gd name="T17" fmla="*/ 19 h 48"/>
                <a:gd name="T18" fmla="*/ 66 w 66"/>
                <a:gd name="T19" fmla="*/ 27 h 48"/>
                <a:gd name="T20" fmla="*/ 58 w 66"/>
                <a:gd name="T21" fmla="*/ 35 h 48"/>
                <a:gd name="T22" fmla="*/ 50 w 66"/>
                <a:gd name="T23" fmla="*/ 31 h 48"/>
                <a:gd name="T24" fmla="*/ 42 w 66"/>
                <a:gd name="T25" fmla="*/ 31 h 48"/>
                <a:gd name="T26" fmla="*/ 36 w 66"/>
                <a:gd name="T27" fmla="*/ 30 h 48"/>
                <a:gd name="T28" fmla="*/ 32 w 66"/>
                <a:gd name="T29" fmla="*/ 34 h 48"/>
                <a:gd name="T30" fmla="*/ 25 w 66"/>
                <a:gd name="T31" fmla="*/ 36 h 48"/>
                <a:gd name="T32" fmla="*/ 23 w 66"/>
                <a:gd name="T33" fmla="*/ 30 h 48"/>
                <a:gd name="T34" fmla="*/ 17 w 66"/>
                <a:gd name="T35" fmla="*/ 34 h 48"/>
                <a:gd name="T36" fmla="*/ 8 w 66"/>
                <a:gd name="T37" fmla="*/ 48 h 48"/>
                <a:gd name="T38" fmla="*/ 4 w 66"/>
                <a:gd name="T39" fmla="*/ 44 h 48"/>
                <a:gd name="T40" fmla="*/ 3 w 66"/>
                <a:gd name="T41" fmla="*/ 39 h 48"/>
                <a:gd name="T42" fmla="*/ 4 w 66"/>
                <a:gd name="T43" fmla="*/ 33 h 48"/>
                <a:gd name="T44" fmla="*/ 0 w 66"/>
                <a:gd name="T45" fmla="*/ 27 h 48"/>
                <a:gd name="T46" fmla="*/ 5 w 66"/>
                <a:gd name="T47" fmla="*/ 23 h 48"/>
                <a:gd name="T48" fmla="*/ 8 w 66"/>
                <a:gd name="T49" fmla="*/ 15 h 48"/>
                <a:gd name="T50" fmla="*/ 7 w 66"/>
                <a:gd name="T51" fmla="*/ 4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66" h="48">
                  <a:moveTo>
                    <a:pt x="7" y="4"/>
                  </a:moveTo>
                  <a:lnTo>
                    <a:pt x="10" y="0"/>
                  </a:lnTo>
                  <a:lnTo>
                    <a:pt x="24" y="0"/>
                  </a:lnTo>
                  <a:lnTo>
                    <a:pt x="34" y="6"/>
                  </a:lnTo>
                  <a:lnTo>
                    <a:pt x="39" y="5"/>
                  </a:lnTo>
                  <a:lnTo>
                    <a:pt x="41" y="13"/>
                  </a:lnTo>
                  <a:lnTo>
                    <a:pt x="51" y="12"/>
                  </a:lnTo>
                  <a:lnTo>
                    <a:pt x="50" y="18"/>
                  </a:lnTo>
                  <a:lnTo>
                    <a:pt x="58" y="19"/>
                  </a:lnTo>
                  <a:lnTo>
                    <a:pt x="66" y="27"/>
                  </a:lnTo>
                  <a:lnTo>
                    <a:pt x="58" y="35"/>
                  </a:lnTo>
                  <a:lnTo>
                    <a:pt x="50" y="31"/>
                  </a:lnTo>
                  <a:lnTo>
                    <a:pt x="42" y="31"/>
                  </a:lnTo>
                  <a:lnTo>
                    <a:pt x="36" y="30"/>
                  </a:lnTo>
                  <a:lnTo>
                    <a:pt x="32" y="34"/>
                  </a:lnTo>
                  <a:lnTo>
                    <a:pt x="25" y="36"/>
                  </a:lnTo>
                  <a:lnTo>
                    <a:pt x="23" y="30"/>
                  </a:lnTo>
                  <a:lnTo>
                    <a:pt x="17" y="34"/>
                  </a:lnTo>
                  <a:lnTo>
                    <a:pt x="8" y="48"/>
                  </a:lnTo>
                  <a:lnTo>
                    <a:pt x="4" y="44"/>
                  </a:lnTo>
                  <a:lnTo>
                    <a:pt x="3" y="39"/>
                  </a:lnTo>
                  <a:lnTo>
                    <a:pt x="4" y="33"/>
                  </a:lnTo>
                  <a:lnTo>
                    <a:pt x="0" y="27"/>
                  </a:lnTo>
                  <a:lnTo>
                    <a:pt x="5" y="23"/>
                  </a:lnTo>
                  <a:lnTo>
                    <a:pt x="8" y="15"/>
                  </a:lnTo>
                  <a:lnTo>
                    <a:pt x="7" y="4"/>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203" name="Freeform 202"/>
            <p:cNvSpPr>
              <a:spLocks/>
            </p:cNvSpPr>
            <p:nvPr/>
          </p:nvSpPr>
          <p:spPr bwMode="auto">
            <a:xfrm>
              <a:off x="5729738" y="3603211"/>
              <a:ext cx="99357" cy="116469"/>
            </a:xfrm>
            <a:custGeom>
              <a:avLst/>
              <a:gdLst>
                <a:gd name="T0" fmla="*/ 13 w 105"/>
                <a:gd name="T1" fmla="*/ 99 h 131"/>
                <a:gd name="T2" fmla="*/ 22 w 105"/>
                <a:gd name="T3" fmla="*/ 84 h 131"/>
                <a:gd name="T4" fmla="*/ 18 w 105"/>
                <a:gd name="T5" fmla="*/ 75 h 131"/>
                <a:gd name="T6" fmla="*/ 11 w 105"/>
                <a:gd name="T7" fmla="*/ 84 h 131"/>
                <a:gd name="T8" fmla="*/ 0 w 105"/>
                <a:gd name="T9" fmla="*/ 75 h 131"/>
                <a:gd name="T10" fmla="*/ 4 w 105"/>
                <a:gd name="T11" fmla="*/ 69 h 131"/>
                <a:gd name="T12" fmla="*/ 0 w 105"/>
                <a:gd name="T13" fmla="*/ 50 h 131"/>
                <a:gd name="T14" fmla="*/ 7 w 105"/>
                <a:gd name="T15" fmla="*/ 47 h 131"/>
                <a:gd name="T16" fmla="*/ 10 w 105"/>
                <a:gd name="T17" fmla="*/ 34 h 131"/>
                <a:gd name="T18" fmla="*/ 17 w 105"/>
                <a:gd name="T19" fmla="*/ 21 h 131"/>
                <a:gd name="T20" fmla="*/ 16 w 105"/>
                <a:gd name="T21" fmla="*/ 12 h 131"/>
                <a:gd name="T22" fmla="*/ 26 w 105"/>
                <a:gd name="T23" fmla="*/ 8 h 131"/>
                <a:gd name="T24" fmla="*/ 39 w 105"/>
                <a:gd name="T25" fmla="*/ 0 h 131"/>
                <a:gd name="T26" fmla="*/ 57 w 105"/>
                <a:gd name="T27" fmla="*/ 12 h 131"/>
                <a:gd name="T28" fmla="*/ 60 w 105"/>
                <a:gd name="T29" fmla="*/ 11 h 131"/>
                <a:gd name="T30" fmla="*/ 65 w 105"/>
                <a:gd name="T31" fmla="*/ 20 h 131"/>
                <a:gd name="T32" fmla="*/ 80 w 105"/>
                <a:gd name="T33" fmla="*/ 23 h 131"/>
                <a:gd name="T34" fmla="*/ 86 w 105"/>
                <a:gd name="T35" fmla="*/ 20 h 131"/>
                <a:gd name="T36" fmla="*/ 95 w 105"/>
                <a:gd name="T37" fmla="*/ 27 h 131"/>
                <a:gd name="T38" fmla="*/ 102 w 105"/>
                <a:gd name="T39" fmla="*/ 31 h 131"/>
                <a:gd name="T40" fmla="*/ 105 w 105"/>
                <a:gd name="T41" fmla="*/ 47 h 131"/>
                <a:gd name="T42" fmla="*/ 99 w 105"/>
                <a:gd name="T43" fmla="*/ 61 h 131"/>
                <a:gd name="T44" fmla="*/ 80 w 105"/>
                <a:gd name="T45" fmla="*/ 83 h 131"/>
                <a:gd name="T46" fmla="*/ 58 w 105"/>
                <a:gd name="T47" fmla="*/ 91 h 131"/>
                <a:gd name="T48" fmla="*/ 47 w 105"/>
                <a:gd name="T49" fmla="*/ 109 h 131"/>
                <a:gd name="T50" fmla="*/ 44 w 105"/>
                <a:gd name="T51" fmla="*/ 123 h 131"/>
                <a:gd name="T52" fmla="*/ 34 w 105"/>
                <a:gd name="T53" fmla="*/ 131 h 131"/>
                <a:gd name="T54" fmla="*/ 26 w 105"/>
                <a:gd name="T55" fmla="*/ 121 h 131"/>
                <a:gd name="T56" fmla="*/ 18 w 105"/>
                <a:gd name="T57" fmla="*/ 119 h 131"/>
                <a:gd name="T58" fmla="*/ 10 w 105"/>
                <a:gd name="T59" fmla="*/ 120 h 131"/>
                <a:gd name="T60" fmla="*/ 10 w 105"/>
                <a:gd name="T61" fmla="*/ 113 h 131"/>
                <a:gd name="T62" fmla="*/ 15 w 105"/>
                <a:gd name="T63" fmla="*/ 108 h 131"/>
                <a:gd name="T64" fmla="*/ 13 w 105"/>
                <a:gd name="T65" fmla="*/ 99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05" h="131">
                  <a:moveTo>
                    <a:pt x="13" y="99"/>
                  </a:moveTo>
                  <a:lnTo>
                    <a:pt x="22" y="84"/>
                  </a:lnTo>
                  <a:lnTo>
                    <a:pt x="18" y="75"/>
                  </a:lnTo>
                  <a:lnTo>
                    <a:pt x="11" y="84"/>
                  </a:lnTo>
                  <a:lnTo>
                    <a:pt x="0" y="75"/>
                  </a:lnTo>
                  <a:lnTo>
                    <a:pt x="4" y="69"/>
                  </a:lnTo>
                  <a:lnTo>
                    <a:pt x="0" y="50"/>
                  </a:lnTo>
                  <a:lnTo>
                    <a:pt x="7" y="47"/>
                  </a:lnTo>
                  <a:lnTo>
                    <a:pt x="10" y="34"/>
                  </a:lnTo>
                  <a:lnTo>
                    <a:pt x="17" y="21"/>
                  </a:lnTo>
                  <a:lnTo>
                    <a:pt x="16" y="12"/>
                  </a:lnTo>
                  <a:lnTo>
                    <a:pt x="26" y="8"/>
                  </a:lnTo>
                  <a:lnTo>
                    <a:pt x="39" y="0"/>
                  </a:lnTo>
                  <a:lnTo>
                    <a:pt x="57" y="12"/>
                  </a:lnTo>
                  <a:lnTo>
                    <a:pt x="60" y="11"/>
                  </a:lnTo>
                  <a:lnTo>
                    <a:pt x="65" y="20"/>
                  </a:lnTo>
                  <a:lnTo>
                    <a:pt x="80" y="23"/>
                  </a:lnTo>
                  <a:lnTo>
                    <a:pt x="86" y="20"/>
                  </a:lnTo>
                  <a:lnTo>
                    <a:pt x="95" y="27"/>
                  </a:lnTo>
                  <a:lnTo>
                    <a:pt x="102" y="31"/>
                  </a:lnTo>
                  <a:lnTo>
                    <a:pt x="105" y="47"/>
                  </a:lnTo>
                  <a:lnTo>
                    <a:pt x="99" y="61"/>
                  </a:lnTo>
                  <a:lnTo>
                    <a:pt x="80" y="83"/>
                  </a:lnTo>
                  <a:lnTo>
                    <a:pt x="58" y="91"/>
                  </a:lnTo>
                  <a:lnTo>
                    <a:pt x="47" y="109"/>
                  </a:lnTo>
                  <a:lnTo>
                    <a:pt x="44" y="123"/>
                  </a:lnTo>
                  <a:lnTo>
                    <a:pt x="34" y="131"/>
                  </a:lnTo>
                  <a:lnTo>
                    <a:pt x="26" y="121"/>
                  </a:lnTo>
                  <a:lnTo>
                    <a:pt x="18" y="119"/>
                  </a:lnTo>
                  <a:lnTo>
                    <a:pt x="10" y="120"/>
                  </a:lnTo>
                  <a:lnTo>
                    <a:pt x="10" y="113"/>
                  </a:lnTo>
                  <a:lnTo>
                    <a:pt x="15" y="108"/>
                  </a:lnTo>
                  <a:lnTo>
                    <a:pt x="13" y="9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204" name="Freeform 203"/>
            <p:cNvSpPr>
              <a:spLocks/>
            </p:cNvSpPr>
            <p:nvPr/>
          </p:nvSpPr>
          <p:spPr bwMode="auto">
            <a:xfrm>
              <a:off x="6224626" y="4567858"/>
              <a:ext cx="50152" cy="21338"/>
            </a:xfrm>
            <a:custGeom>
              <a:avLst/>
              <a:gdLst>
                <a:gd name="T0" fmla="*/ 0 w 53"/>
                <a:gd name="T1" fmla="*/ 15 h 24"/>
                <a:gd name="T2" fmla="*/ 15 w 53"/>
                <a:gd name="T3" fmla="*/ 3 h 24"/>
                <a:gd name="T4" fmla="*/ 30 w 53"/>
                <a:gd name="T5" fmla="*/ 8 h 24"/>
                <a:gd name="T6" fmla="*/ 37 w 53"/>
                <a:gd name="T7" fmla="*/ 0 h 24"/>
                <a:gd name="T8" fmla="*/ 53 w 53"/>
                <a:gd name="T9" fmla="*/ 9 h 24"/>
                <a:gd name="T10" fmla="*/ 50 w 53"/>
                <a:gd name="T11" fmla="*/ 16 h 24"/>
                <a:gd name="T12" fmla="*/ 31 w 53"/>
                <a:gd name="T13" fmla="*/ 22 h 24"/>
                <a:gd name="T14" fmla="*/ 21 w 53"/>
                <a:gd name="T15" fmla="*/ 15 h 24"/>
                <a:gd name="T16" fmla="*/ 11 w 53"/>
                <a:gd name="T17" fmla="*/ 24 h 24"/>
                <a:gd name="T18" fmla="*/ 0 w 53"/>
                <a:gd name="T19" fmla="*/ 15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3" h="24">
                  <a:moveTo>
                    <a:pt x="0" y="15"/>
                  </a:moveTo>
                  <a:lnTo>
                    <a:pt x="15" y="3"/>
                  </a:lnTo>
                  <a:lnTo>
                    <a:pt x="30" y="8"/>
                  </a:lnTo>
                  <a:lnTo>
                    <a:pt x="37" y="0"/>
                  </a:lnTo>
                  <a:lnTo>
                    <a:pt x="53" y="9"/>
                  </a:lnTo>
                  <a:lnTo>
                    <a:pt x="50" y="16"/>
                  </a:lnTo>
                  <a:lnTo>
                    <a:pt x="31" y="22"/>
                  </a:lnTo>
                  <a:lnTo>
                    <a:pt x="21" y="15"/>
                  </a:lnTo>
                  <a:lnTo>
                    <a:pt x="11" y="24"/>
                  </a:lnTo>
                  <a:lnTo>
                    <a:pt x="0" y="1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205" name="Freeform 204"/>
            <p:cNvSpPr>
              <a:spLocks/>
            </p:cNvSpPr>
            <p:nvPr/>
          </p:nvSpPr>
          <p:spPr bwMode="auto">
            <a:xfrm>
              <a:off x="6189615" y="3522306"/>
              <a:ext cx="50152" cy="68459"/>
            </a:xfrm>
            <a:custGeom>
              <a:avLst/>
              <a:gdLst>
                <a:gd name="T0" fmla="*/ 36 w 53"/>
                <a:gd name="T1" fmla="*/ 67 h 77"/>
                <a:gd name="T2" fmla="*/ 29 w 53"/>
                <a:gd name="T3" fmla="*/ 75 h 77"/>
                <a:gd name="T4" fmla="*/ 20 w 53"/>
                <a:gd name="T5" fmla="*/ 77 h 77"/>
                <a:gd name="T6" fmla="*/ 18 w 53"/>
                <a:gd name="T7" fmla="*/ 71 h 77"/>
                <a:gd name="T8" fmla="*/ 13 w 53"/>
                <a:gd name="T9" fmla="*/ 70 h 77"/>
                <a:gd name="T10" fmla="*/ 8 w 53"/>
                <a:gd name="T11" fmla="*/ 76 h 77"/>
                <a:gd name="T12" fmla="*/ 0 w 53"/>
                <a:gd name="T13" fmla="*/ 71 h 77"/>
                <a:gd name="T14" fmla="*/ 4 w 53"/>
                <a:gd name="T15" fmla="*/ 62 h 77"/>
                <a:gd name="T16" fmla="*/ 6 w 53"/>
                <a:gd name="T17" fmla="*/ 53 h 77"/>
                <a:gd name="T18" fmla="*/ 10 w 53"/>
                <a:gd name="T19" fmla="*/ 44 h 77"/>
                <a:gd name="T20" fmla="*/ 2 w 53"/>
                <a:gd name="T21" fmla="*/ 32 h 77"/>
                <a:gd name="T22" fmla="*/ 1 w 53"/>
                <a:gd name="T23" fmla="*/ 18 h 77"/>
                <a:gd name="T24" fmla="*/ 11 w 53"/>
                <a:gd name="T25" fmla="*/ 0 h 77"/>
                <a:gd name="T26" fmla="*/ 17 w 53"/>
                <a:gd name="T27" fmla="*/ 2 h 77"/>
                <a:gd name="T28" fmla="*/ 31 w 53"/>
                <a:gd name="T29" fmla="*/ 7 h 77"/>
                <a:gd name="T30" fmla="*/ 50 w 53"/>
                <a:gd name="T31" fmla="*/ 25 h 77"/>
                <a:gd name="T32" fmla="*/ 53 w 53"/>
                <a:gd name="T33" fmla="*/ 33 h 77"/>
                <a:gd name="T34" fmla="*/ 42 w 53"/>
                <a:gd name="T35" fmla="*/ 52 h 77"/>
                <a:gd name="T36" fmla="*/ 36 w 53"/>
                <a:gd name="T37" fmla="*/ 6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3" h="77">
                  <a:moveTo>
                    <a:pt x="36" y="67"/>
                  </a:moveTo>
                  <a:lnTo>
                    <a:pt x="29" y="75"/>
                  </a:lnTo>
                  <a:lnTo>
                    <a:pt x="20" y="77"/>
                  </a:lnTo>
                  <a:lnTo>
                    <a:pt x="18" y="71"/>
                  </a:lnTo>
                  <a:lnTo>
                    <a:pt x="13" y="70"/>
                  </a:lnTo>
                  <a:lnTo>
                    <a:pt x="8" y="76"/>
                  </a:lnTo>
                  <a:lnTo>
                    <a:pt x="0" y="71"/>
                  </a:lnTo>
                  <a:lnTo>
                    <a:pt x="4" y="62"/>
                  </a:lnTo>
                  <a:lnTo>
                    <a:pt x="6" y="53"/>
                  </a:lnTo>
                  <a:lnTo>
                    <a:pt x="10" y="44"/>
                  </a:lnTo>
                  <a:lnTo>
                    <a:pt x="2" y="32"/>
                  </a:lnTo>
                  <a:lnTo>
                    <a:pt x="1" y="18"/>
                  </a:lnTo>
                  <a:lnTo>
                    <a:pt x="11" y="0"/>
                  </a:lnTo>
                  <a:lnTo>
                    <a:pt x="17" y="2"/>
                  </a:lnTo>
                  <a:lnTo>
                    <a:pt x="31" y="7"/>
                  </a:lnTo>
                  <a:lnTo>
                    <a:pt x="50" y="25"/>
                  </a:lnTo>
                  <a:lnTo>
                    <a:pt x="53" y="33"/>
                  </a:lnTo>
                  <a:lnTo>
                    <a:pt x="42" y="52"/>
                  </a:lnTo>
                  <a:lnTo>
                    <a:pt x="36" y="67"/>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206" name="Freeform 205"/>
            <p:cNvSpPr>
              <a:spLocks/>
            </p:cNvSpPr>
            <p:nvPr/>
          </p:nvSpPr>
          <p:spPr bwMode="auto">
            <a:xfrm>
              <a:off x="6319251" y="2190472"/>
              <a:ext cx="687922" cy="341405"/>
            </a:xfrm>
            <a:custGeom>
              <a:avLst/>
              <a:gdLst>
                <a:gd name="T0" fmla="*/ 429 w 727"/>
                <a:gd name="T1" fmla="*/ 5 h 384"/>
                <a:gd name="T2" fmla="*/ 571 w 727"/>
                <a:gd name="T3" fmla="*/ 1 h 384"/>
                <a:gd name="T4" fmla="*/ 571 w 727"/>
                <a:gd name="T5" fmla="*/ 16 h 384"/>
                <a:gd name="T6" fmla="*/ 556 w 727"/>
                <a:gd name="T7" fmla="*/ 18 h 384"/>
                <a:gd name="T8" fmla="*/ 618 w 727"/>
                <a:gd name="T9" fmla="*/ 23 h 384"/>
                <a:gd name="T10" fmla="*/ 689 w 727"/>
                <a:gd name="T11" fmla="*/ 20 h 384"/>
                <a:gd name="T12" fmla="*/ 679 w 727"/>
                <a:gd name="T13" fmla="*/ 38 h 384"/>
                <a:gd name="T14" fmla="*/ 662 w 727"/>
                <a:gd name="T15" fmla="*/ 44 h 384"/>
                <a:gd name="T16" fmla="*/ 631 w 727"/>
                <a:gd name="T17" fmla="*/ 79 h 384"/>
                <a:gd name="T18" fmla="*/ 603 w 727"/>
                <a:gd name="T19" fmla="*/ 94 h 384"/>
                <a:gd name="T20" fmla="*/ 610 w 727"/>
                <a:gd name="T21" fmla="*/ 116 h 384"/>
                <a:gd name="T22" fmla="*/ 608 w 727"/>
                <a:gd name="T23" fmla="*/ 138 h 384"/>
                <a:gd name="T24" fmla="*/ 567 w 727"/>
                <a:gd name="T25" fmla="*/ 146 h 384"/>
                <a:gd name="T26" fmla="*/ 555 w 727"/>
                <a:gd name="T27" fmla="*/ 158 h 384"/>
                <a:gd name="T28" fmla="*/ 578 w 727"/>
                <a:gd name="T29" fmla="*/ 176 h 384"/>
                <a:gd name="T30" fmla="*/ 548 w 727"/>
                <a:gd name="T31" fmla="*/ 187 h 384"/>
                <a:gd name="T32" fmla="*/ 518 w 727"/>
                <a:gd name="T33" fmla="*/ 198 h 384"/>
                <a:gd name="T34" fmla="*/ 532 w 727"/>
                <a:gd name="T35" fmla="*/ 214 h 384"/>
                <a:gd name="T36" fmla="*/ 436 w 727"/>
                <a:gd name="T37" fmla="*/ 234 h 384"/>
                <a:gd name="T38" fmla="*/ 362 w 727"/>
                <a:gd name="T39" fmla="*/ 273 h 384"/>
                <a:gd name="T40" fmla="*/ 311 w 727"/>
                <a:gd name="T41" fmla="*/ 282 h 384"/>
                <a:gd name="T42" fmla="*/ 280 w 727"/>
                <a:gd name="T43" fmla="*/ 319 h 384"/>
                <a:gd name="T44" fmla="*/ 241 w 727"/>
                <a:gd name="T45" fmla="*/ 364 h 384"/>
                <a:gd name="T46" fmla="*/ 190 w 727"/>
                <a:gd name="T47" fmla="*/ 369 h 384"/>
                <a:gd name="T48" fmla="*/ 148 w 727"/>
                <a:gd name="T49" fmla="*/ 340 h 384"/>
                <a:gd name="T50" fmla="*/ 136 w 727"/>
                <a:gd name="T51" fmla="*/ 288 h 384"/>
                <a:gd name="T52" fmla="*/ 129 w 727"/>
                <a:gd name="T53" fmla="*/ 251 h 384"/>
                <a:gd name="T54" fmla="*/ 185 w 727"/>
                <a:gd name="T55" fmla="*/ 216 h 384"/>
                <a:gd name="T56" fmla="*/ 167 w 727"/>
                <a:gd name="T57" fmla="*/ 211 h 384"/>
                <a:gd name="T58" fmla="*/ 146 w 727"/>
                <a:gd name="T59" fmla="*/ 196 h 384"/>
                <a:gd name="T60" fmla="*/ 193 w 727"/>
                <a:gd name="T61" fmla="*/ 191 h 384"/>
                <a:gd name="T62" fmla="*/ 153 w 727"/>
                <a:gd name="T63" fmla="*/ 177 h 384"/>
                <a:gd name="T64" fmla="*/ 163 w 727"/>
                <a:gd name="T65" fmla="*/ 151 h 384"/>
                <a:gd name="T66" fmla="*/ 143 w 727"/>
                <a:gd name="T67" fmla="*/ 117 h 384"/>
                <a:gd name="T68" fmla="*/ 96 w 727"/>
                <a:gd name="T69" fmla="*/ 101 h 384"/>
                <a:gd name="T70" fmla="*/ 23 w 727"/>
                <a:gd name="T71" fmla="*/ 98 h 384"/>
                <a:gd name="T72" fmla="*/ 69 w 727"/>
                <a:gd name="T73" fmla="*/ 83 h 384"/>
                <a:gd name="T74" fmla="*/ 7 w 727"/>
                <a:gd name="T75" fmla="*/ 67 h 384"/>
                <a:gd name="T76" fmla="*/ 114 w 727"/>
                <a:gd name="T77" fmla="*/ 49 h 384"/>
                <a:gd name="T78" fmla="*/ 148 w 727"/>
                <a:gd name="T79" fmla="*/ 29 h 384"/>
                <a:gd name="T80" fmla="*/ 195 w 727"/>
                <a:gd name="T81" fmla="*/ 19 h 384"/>
                <a:gd name="T82" fmla="*/ 274 w 727"/>
                <a:gd name="T83" fmla="*/ 21 h 384"/>
                <a:gd name="T84" fmla="*/ 347 w 727"/>
                <a:gd name="T85" fmla="*/ 20 h 384"/>
                <a:gd name="T86" fmla="*/ 350 w 727"/>
                <a:gd name="T87" fmla="*/ 12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727" h="384">
                  <a:moveTo>
                    <a:pt x="350" y="12"/>
                  </a:moveTo>
                  <a:lnTo>
                    <a:pt x="392" y="5"/>
                  </a:lnTo>
                  <a:lnTo>
                    <a:pt x="429" y="5"/>
                  </a:lnTo>
                  <a:lnTo>
                    <a:pt x="446" y="1"/>
                  </a:lnTo>
                  <a:lnTo>
                    <a:pt x="485" y="0"/>
                  </a:lnTo>
                  <a:lnTo>
                    <a:pt x="571" y="1"/>
                  </a:lnTo>
                  <a:lnTo>
                    <a:pt x="636" y="10"/>
                  </a:lnTo>
                  <a:lnTo>
                    <a:pt x="614" y="15"/>
                  </a:lnTo>
                  <a:lnTo>
                    <a:pt x="571" y="16"/>
                  </a:lnTo>
                  <a:lnTo>
                    <a:pt x="511" y="17"/>
                  </a:lnTo>
                  <a:lnTo>
                    <a:pt x="516" y="19"/>
                  </a:lnTo>
                  <a:lnTo>
                    <a:pt x="556" y="18"/>
                  </a:lnTo>
                  <a:lnTo>
                    <a:pt x="588" y="22"/>
                  </a:lnTo>
                  <a:lnTo>
                    <a:pt x="610" y="18"/>
                  </a:lnTo>
                  <a:lnTo>
                    <a:pt x="618" y="23"/>
                  </a:lnTo>
                  <a:lnTo>
                    <a:pt x="604" y="30"/>
                  </a:lnTo>
                  <a:lnTo>
                    <a:pt x="634" y="26"/>
                  </a:lnTo>
                  <a:lnTo>
                    <a:pt x="689" y="20"/>
                  </a:lnTo>
                  <a:lnTo>
                    <a:pt x="722" y="23"/>
                  </a:lnTo>
                  <a:lnTo>
                    <a:pt x="727" y="28"/>
                  </a:lnTo>
                  <a:lnTo>
                    <a:pt x="679" y="38"/>
                  </a:lnTo>
                  <a:lnTo>
                    <a:pt x="672" y="41"/>
                  </a:lnTo>
                  <a:lnTo>
                    <a:pt x="636" y="43"/>
                  </a:lnTo>
                  <a:lnTo>
                    <a:pt x="662" y="44"/>
                  </a:lnTo>
                  <a:lnTo>
                    <a:pt x="646" y="54"/>
                  </a:lnTo>
                  <a:lnTo>
                    <a:pt x="634" y="63"/>
                  </a:lnTo>
                  <a:lnTo>
                    <a:pt x="631" y="79"/>
                  </a:lnTo>
                  <a:lnTo>
                    <a:pt x="643" y="88"/>
                  </a:lnTo>
                  <a:lnTo>
                    <a:pt x="624" y="89"/>
                  </a:lnTo>
                  <a:lnTo>
                    <a:pt x="603" y="94"/>
                  </a:lnTo>
                  <a:lnTo>
                    <a:pt x="624" y="102"/>
                  </a:lnTo>
                  <a:lnTo>
                    <a:pt x="624" y="115"/>
                  </a:lnTo>
                  <a:lnTo>
                    <a:pt x="610" y="116"/>
                  </a:lnTo>
                  <a:lnTo>
                    <a:pt x="623" y="130"/>
                  </a:lnTo>
                  <a:lnTo>
                    <a:pt x="595" y="131"/>
                  </a:lnTo>
                  <a:lnTo>
                    <a:pt x="608" y="138"/>
                  </a:lnTo>
                  <a:lnTo>
                    <a:pt x="603" y="143"/>
                  </a:lnTo>
                  <a:lnTo>
                    <a:pt x="585" y="146"/>
                  </a:lnTo>
                  <a:lnTo>
                    <a:pt x="567" y="146"/>
                  </a:lnTo>
                  <a:lnTo>
                    <a:pt x="580" y="157"/>
                  </a:lnTo>
                  <a:lnTo>
                    <a:pt x="579" y="164"/>
                  </a:lnTo>
                  <a:lnTo>
                    <a:pt x="555" y="158"/>
                  </a:lnTo>
                  <a:lnTo>
                    <a:pt x="548" y="162"/>
                  </a:lnTo>
                  <a:lnTo>
                    <a:pt x="564" y="166"/>
                  </a:lnTo>
                  <a:lnTo>
                    <a:pt x="578" y="176"/>
                  </a:lnTo>
                  <a:lnTo>
                    <a:pt x="580" y="190"/>
                  </a:lnTo>
                  <a:lnTo>
                    <a:pt x="556" y="193"/>
                  </a:lnTo>
                  <a:lnTo>
                    <a:pt x="548" y="187"/>
                  </a:lnTo>
                  <a:lnTo>
                    <a:pt x="534" y="177"/>
                  </a:lnTo>
                  <a:lnTo>
                    <a:pt x="536" y="189"/>
                  </a:lnTo>
                  <a:lnTo>
                    <a:pt x="518" y="198"/>
                  </a:lnTo>
                  <a:lnTo>
                    <a:pt x="553" y="198"/>
                  </a:lnTo>
                  <a:lnTo>
                    <a:pt x="571" y="199"/>
                  </a:lnTo>
                  <a:lnTo>
                    <a:pt x="532" y="214"/>
                  </a:lnTo>
                  <a:lnTo>
                    <a:pt x="492" y="228"/>
                  </a:lnTo>
                  <a:lnTo>
                    <a:pt x="451" y="234"/>
                  </a:lnTo>
                  <a:lnTo>
                    <a:pt x="436" y="234"/>
                  </a:lnTo>
                  <a:lnTo>
                    <a:pt x="420" y="241"/>
                  </a:lnTo>
                  <a:lnTo>
                    <a:pt x="396" y="260"/>
                  </a:lnTo>
                  <a:lnTo>
                    <a:pt x="362" y="273"/>
                  </a:lnTo>
                  <a:lnTo>
                    <a:pt x="353" y="274"/>
                  </a:lnTo>
                  <a:lnTo>
                    <a:pt x="333" y="278"/>
                  </a:lnTo>
                  <a:lnTo>
                    <a:pt x="311" y="282"/>
                  </a:lnTo>
                  <a:lnTo>
                    <a:pt x="295" y="294"/>
                  </a:lnTo>
                  <a:lnTo>
                    <a:pt x="291" y="307"/>
                  </a:lnTo>
                  <a:lnTo>
                    <a:pt x="280" y="319"/>
                  </a:lnTo>
                  <a:lnTo>
                    <a:pt x="251" y="334"/>
                  </a:lnTo>
                  <a:lnTo>
                    <a:pt x="252" y="349"/>
                  </a:lnTo>
                  <a:lnTo>
                    <a:pt x="241" y="364"/>
                  </a:lnTo>
                  <a:lnTo>
                    <a:pt x="227" y="383"/>
                  </a:lnTo>
                  <a:lnTo>
                    <a:pt x="206" y="384"/>
                  </a:lnTo>
                  <a:lnTo>
                    <a:pt x="190" y="369"/>
                  </a:lnTo>
                  <a:lnTo>
                    <a:pt x="161" y="369"/>
                  </a:lnTo>
                  <a:lnTo>
                    <a:pt x="150" y="358"/>
                  </a:lnTo>
                  <a:lnTo>
                    <a:pt x="148" y="340"/>
                  </a:lnTo>
                  <a:lnTo>
                    <a:pt x="133" y="316"/>
                  </a:lnTo>
                  <a:lnTo>
                    <a:pt x="130" y="304"/>
                  </a:lnTo>
                  <a:lnTo>
                    <a:pt x="136" y="288"/>
                  </a:lnTo>
                  <a:lnTo>
                    <a:pt x="124" y="271"/>
                  </a:lnTo>
                  <a:lnTo>
                    <a:pt x="135" y="257"/>
                  </a:lnTo>
                  <a:lnTo>
                    <a:pt x="129" y="251"/>
                  </a:lnTo>
                  <a:lnTo>
                    <a:pt x="153" y="230"/>
                  </a:lnTo>
                  <a:lnTo>
                    <a:pt x="176" y="223"/>
                  </a:lnTo>
                  <a:lnTo>
                    <a:pt x="185" y="216"/>
                  </a:lnTo>
                  <a:lnTo>
                    <a:pt x="194" y="203"/>
                  </a:lnTo>
                  <a:lnTo>
                    <a:pt x="176" y="209"/>
                  </a:lnTo>
                  <a:lnTo>
                    <a:pt x="167" y="211"/>
                  </a:lnTo>
                  <a:lnTo>
                    <a:pt x="154" y="214"/>
                  </a:lnTo>
                  <a:lnTo>
                    <a:pt x="141" y="208"/>
                  </a:lnTo>
                  <a:lnTo>
                    <a:pt x="146" y="196"/>
                  </a:lnTo>
                  <a:lnTo>
                    <a:pt x="156" y="187"/>
                  </a:lnTo>
                  <a:lnTo>
                    <a:pt x="168" y="187"/>
                  </a:lnTo>
                  <a:lnTo>
                    <a:pt x="193" y="191"/>
                  </a:lnTo>
                  <a:lnTo>
                    <a:pt x="176" y="181"/>
                  </a:lnTo>
                  <a:lnTo>
                    <a:pt x="167" y="175"/>
                  </a:lnTo>
                  <a:lnTo>
                    <a:pt x="153" y="177"/>
                  </a:lnTo>
                  <a:lnTo>
                    <a:pt x="145" y="173"/>
                  </a:lnTo>
                  <a:lnTo>
                    <a:pt x="168" y="158"/>
                  </a:lnTo>
                  <a:lnTo>
                    <a:pt x="163" y="151"/>
                  </a:lnTo>
                  <a:lnTo>
                    <a:pt x="160" y="140"/>
                  </a:lnTo>
                  <a:lnTo>
                    <a:pt x="155" y="123"/>
                  </a:lnTo>
                  <a:lnTo>
                    <a:pt x="143" y="117"/>
                  </a:lnTo>
                  <a:lnTo>
                    <a:pt x="148" y="111"/>
                  </a:lnTo>
                  <a:lnTo>
                    <a:pt x="121" y="102"/>
                  </a:lnTo>
                  <a:lnTo>
                    <a:pt x="96" y="101"/>
                  </a:lnTo>
                  <a:lnTo>
                    <a:pt x="63" y="101"/>
                  </a:lnTo>
                  <a:lnTo>
                    <a:pt x="33" y="102"/>
                  </a:lnTo>
                  <a:lnTo>
                    <a:pt x="23" y="98"/>
                  </a:lnTo>
                  <a:lnTo>
                    <a:pt x="10" y="88"/>
                  </a:lnTo>
                  <a:lnTo>
                    <a:pt x="45" y="83"/>
                  </a:lnTo>
                  <a:lnTo>
                    <a:pt x="69" y="83"/>
                  </a:lnTo>
                  <a:lnTo>
                    <a:pt x="21" y="79"/>
                  </a:lnTo>
                  <a:lnTo>
                    <a:pt x="0" y="73"/>
                  </a:lnTo>
                  <a:lnTo>
                    <a:pt x="7" y="67"/>
                  </a:lnTo>
                  <a:lnTo>
                    <a:pt x="57" y="60"/>
                  </a:lnTo>
                  <a:lnTo>
                    <a:pt x="105" y="54"/>
                  </a:lnTo>
                  <a:lnTo>
                    <a:pt x="114" y="49"/>
                  </a:lnTo>
                  <a:lnTo>
                    <a:pt x="87" y="44"/>
                  </a:lnTo>
                  <a:lnTo>
                    <a:pt x="101" y="38"/>
                  </a:lnTo>
                  <a:lnTo>
                    <a:pt x="148" y="29"/>
                  </a:lnTo>
                  <a:lnTo>
                    <a:pt x="166" y="28"/>
                  </a:lnTo>
                  <a:lnTo>
                    <a:pt x="166" y="22"/>
                  </a:lnTo>
                  <a:lnTo>
                    <a:pt x="195" y="19"/>
                  </a:lnTo>
                  <a:lnTo>
                    <a:pt x="231" y="17"/>
                  </a:lnTo>
                  <a:lnTo>
                    <a:pt x="265" y="17"/>
                  </a:lnTo>
                  <a:lnTo>
                    <a:pt x="274" y="21"/>
                  </a:lnTo>
                  <a:lnTo>
                    <a:pt x="309" y="14"/>
                  </a:lnTo>
                  <a:lnTo>
                    <a:pt x="332" y="19"/>
                  </a:lnTo>
                  <a:lnTo>
                    <a:pt x="347" y="20"/>
                  </a:lnTo>
                  <a:lnTo>
                    <a:pt x="367" y="24"/>
                  </a:lnTo>
                  <a:lnTo>
                    <a:pt x="345" y="17"/>
                  </a:lnTo>
                  <a:lnTo>
                    <a:pt x="350" y="12"/>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207" name="Freeform 206"/>
            <p:cNvSpPr>
              <a:spLocks/>
            </p:cNvSpPr>
            <p:nvPr/>
          </p:nvSpPr>
          <p:spPr bwMode="auto">
            <a:xfrm>
              <a:off x="5548058" y="3299147"/>
              <a:ext cx="70969" cy="75571"/>
            </a:xfrm>
            <a:custGeom>
              <a:avLst/>
              <a:gdLst>
                <a:gd name="T0" fmla="*/ 37 w 75"/>
                <a:gd name="T1" fmla="*/ 85 h 85"/>
                <a:gd name="T2" fmla="*/ 28 w 75"/>
                <a:gd name="T3" fmla="*/ 81 h 85"/>
                <a:gd name="T4" fmla="*/ 17 w 75"/>
                <a:gd name="T5" fmla="*/ 81 h 85"/>
                <a:gd name="T6" fmla="*/ 9 w 75"/>
                <a:gd name="T7" fmla="*/ 77 h 85"/>
                <a:gd name="T8" fmla="*/ 0 w 75"/>
                <a:gd name="T9" fmla="*/ 68 h 85"/>
                <a:gd name="T10" fmla="*/ 1 w 75"/>
                <a:gd name="T11" fmla="*/ 62 h 85"/>
                <a:gd name="T12" fmla="*/ 4 w 75"/>
                <a:gd name="T13" fmla="*/ 58 h 85"/>
                <a:gd name="T14" fmla="*/ 2 w 75"/>
                <a:gd name="T15" fmla="*/ 54 h 85"/>
                <a:gd name="T16" fmla="*/ 12 w 75"/>
                <a:gd name="T17" fmla="*/ 37 h 85"/>
                <a:gd name="T18" fmla="*/ 36 w 75"/>
                <a:gd name="T19" fmla="*/ 37 h 85"/>
                <a:gd name="T20" fmla="*/ 37 w 75"/>
                <a:gd name="T21" fmla="*/ 29 h 85"/>
                <a:gd name="T22" fmla="*/ 34 w 75"/>
                <a:gd name="T23" fmla="*/ 28 h 85"/>
                <a:gd name="T24" fmla="*/ 33 w 75"/>
                <a:gd name="T25" fmla="*/ 24 h 85"/>
                <a:gd name="T26" fmla="*/ 27 w 75"/>
                <a:gd name="T27" fmla="*/ 19 h 85"/>
                <a:gd name="T28" fmla="*/ 21 w 75"/>
                <a:gd name="T29" fmla="*/ 12 h 85"/>
                <a:gd name="T30" fmla="*/ 29 w 75"/>
                <a:gd name="T31" fmla="*/ 12 h 85"/>
                <a:gd name="T32" fmla="*/ 30 w 75"/>
                <a:gd name="T33" fmla="*/ 0 h 85"/>
                <a:gd name="T34" fmla="*/ 47 w 75"/>
                <a:gd name="T35" fmla="*/ 0 h 85"/>
                <a:gd name="T36" fmla="*/ 64 w 75"/>
                <a:gd name="T37" fmla="*/ 0 h 85"/>
                <a:gd name="T38" fmla="*/ 62 w 75"/>
                <a:gd name="T39" fmla="*/ 17 h 85"/>
                <a:gd name="T40" fmla="*/ 58 w 75"/>
                <a:gd name="T41" fmla="*/ 40 h 85"/>
                <a:gd name="T42" fmla="*/ 63 w 75"/>
                <a:gd name="T43" fmla="*/ 40 h 85"/>
                <a:gd name="T44" fmla="*/ 69 w 75"/>
                <a:gd name="T45" fmla="*/ 44 h 85"/>
                <a:gd name="T46" fmla="*/ 71 w 75"/>
                <a:gd name="T47" fmla="*/ 41 h 85"/>
                <a:gd name="T48" fmla="*/ 75 w 75"/>
                <a:gd name="T49" fmla="*/ 44 h 85"/>
                <a:gd name="T50" fmla="*/ 66 w 75"/>
                <a:gd name="T51" fmla="*/ 52 h 85"/>
                <a:gd name="T52" fmla="*/ 57 w 75"/>
                <a:gd name="T53" fmla="*/ 58 h 85"/>
                <a:gd name="T54" fmla="*/ 55 w 75"/>
                <a:gd name="T55" fmla="*/ 61 h 85"/>
                <a:gd name="T56" fmla="*/ 56 w 75"/>
                <a:gd name="T57" fmla="*/ 66 h 85"/>
                <a:gd name="T58" fmla="*/ 52 w 75"/>
                <a:gd name="T59" fmla="*/ 71 h 85"/>
                <a:gd name="T60" fmla="*/ 48 w 75"/>
                <a:gd name="T61" fmla="*/ 72 h 85"/>
                <a:gd name="T62" fmla="*/ 49 w 75"/>
                <a:gd name="T63" fmla="*/ 74 h 85"/>
                <a:gd name="T64" fmla="*/ 45 w 75"/>
                <a:gd name="T65" fmla="*/ 77 h 85"/>
                <a:gd name="T66" fmla="*/ 38 w 75"/>
                <a:gd name="T67" fmla="*/ 82 h 85"/>
                <a:gd name="T68" fmla="*/ 37 w 75"/>
                <a:gd name="T69" fmla="*/ 85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75" h="85">
                  <a:moveTo>
                    <a:pt x="37" y="85"/>
                  </a:moveTo>
                  <a:lnTo>
                    <a:pt x="28" y="81"/>
                  </a:lnTo>
                  <a:lnTo>
                    <a:pt x="17" y="81"/>
                  </a:lnTo>
                  <a:lnTo>
                    <a:pt x="9" y="77"/>
                  </a:lnTo>
                  <a:lnTo>
                    <a:pt x="0" y="68"/>
                  </a:lnTo>
                  <a:lnTo>
                    <a:pt x="1" y="62"/>
                  </a:lnTo>
                  <a:lnTo>
                    <a:pt x="4" y="58"/>
                  </a:lnTo>
                  <a:lnTo>
                    <a:pt x="2" y="54"/>
                  </a:lnTo>
                  <a:lnTo>
                    <a:pt x="12" y="37"/>
                  </a:lnTo>
                  <a:lnTo>
                    <a:pt x="36" y="37"/>
                  </a:lnTo>
                  <a:lnTo>
                    <a:pt x="37" y="29"/>
                  </a:lnTo>
                  <a:lnTo>
                    <a:pt x="34" y="28"/>
                  </a:lnTo>
                  <a:lnTo>
                    <a:pt x="33" y="24"/>
                  </a:lnTo>
                  <a:lnTo>
                    <a:pt x="27" y="19"/>
                  </a:lnTo>
                  <a:lnTo>
                    <a:pt x="21" y="12"/>
                  </a:lnTo>
                  <a:lnTo>
                    <a:pt x="29" y="12"/>
                  </a:lnTo>
                  <a:lnTo>
                    <a:pt x="30" y="0"/>
                  </a:lnTo>
                  <a:lnTo>
                    <a:pt x="47" y="0"/>
                  </a:lnTo>
                  <a:lnTo>
                    <a:pt x="64" y="0"/>
                  </a:lnTo>
                  <a:lnTo>
                    <a:pt x="62" y="17"/>
                  </a:lnTo>
                  <a:lnTo>
                    <a:pt x="58" y="40"/>
                  </a:lnTo>
                  <a:lnTo>
                    <a:pt x="63" y="40"/>
                  </a:lnTo>
                  <a:lnTo>
                    <a:pt x="69" y="44"/>
                  </a:lnTo>
                  <a:lnTo>
                    <a:pt x="71" y="41"/>
                  </a:lnTo>
                  <a:lnTo>
                    <a:pt x="75" y="44"/>
                  </a:lnTo>
                  <a:lnTo>
                    <a:pt x="66" y="52"/>
                  </a:lnTo>
                  <a:lnTo>
                    <a:pt x="57" y="58"/>
                  </a:lnTo>
                  <a:lnTo>
                    <a:pt x="55" y="61"/>
                  </a:lnTo>
                  <a:lnTo>
                    <a:pt x="56" y="66"/>
                  </a:lnTo>
                  <a:lnTo>
                    <a:pt x="52" y="71"/>
                  </a:lnTo>
                  <a:lnTo>
                    <a:pt x="48" y="72"/>
                  </a:lnTo>
                  <a:lnTo>
                    <a:pt x="49" y="74"/>
                  </a:lnTo>
                  <a:lnTo>
                    <a:pt x="45" y="77"/>
                  </a:lnTo>
                  <a:lnTo>
                    <a:pt x="38" y="82"/>
                  </a:lnTo>
                  <a:lnTo>
                    <a:pt x="37" y="8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208" name="Freeform 207"/>
            <p:cNvSpPr>
              <a:spLocks/>
            </p:cNvSpPr>
            <p:nvPr/>
          </p:nvSpPr>
          <p:spPr bwMode="auto">
            <a:xfrm>
              <a:off x="6071334" y="3474296"/>
              <a:ext cx="83270" cy="130694"/>
            </a:xfrm>
            <a:custGeom>
              <a:avLst/>
              <a:gdLst>
                <a:gd name="T0" fmla="*/ 32 w 88"/>
                <a:gd name="T1" fmla="*/ 0 h 147"/>
                <a:gd name="T2" fmla="*/ 43 w 88"/>
                <a:gd name="T3" fmla="*/ 7 h 147"/>
                <a:gd name="T4" fmla="*/ 54 w 88"/>
                <a:gd name="T5" fmla="*/ 21 h 147"/>
                <a:gd name="T6" fmla="*/ 54 w 88"/>
                <a:gd name="T7" fmla="*/ 32 h 147"/>
                <a:gd name="T8" fmla="*/ 61 w 88"/>
                <a:gd name="T9" fmla="*/ 32 h 147"/>
                <a:gd name="T10" fmla="*/ 71 w 88"/>
                <a:gd name="T11" fmla="*/ 42 h 147"/>
                <a:gd name="T12" fmla="*/ 78 w 88"/>
                <a:gd name="T13" fmla="*/ 49 h 147"/>
                <a:gd name="T14" fmla="*/ 74 w 88"/>
                <a:gd name="T15" fmla="*/ 68 h 147"/>
                <a:gd name="T16" fmla="*/ 63 w 88"/>
                <a:gd name="T17" fmla="*/ 73 h 147"/>
                <a:gd name="T18" fmla="*/ 64 w 88"/>
                <a:gd name="T19" fmla="*/ 78 h 147"/>
                <a:gd name="T20" fmla="*/ 61 w 88"/>
                <a:gd name="T21" fmla="*/ 89 h 147"/>
                <a:gd name="T22" fmla="*/ 68 w 88"/>
                <a:gd name="T23" fmla="*/ 104 h 147"/>
                <a:gd name="T24" fmla="*/ 74 w 88"/>
                <a:gd name="T25" fmla="*/ 104 h 147"/>
                <a:gd name="T26" fmla="*/ 77 w 88"/>
                <a:gd name="T27" fmla="*/ 116 h 147"/>
                <a:gd name="T28" fmla="*/ 88 w 88"/>
                <a:gd name="T29" fmla="*/ 134 h 147"/>
                <a:gd name="T30" fmla="*/ 83 w 88"/>
                <a:gd name="T31" fmla="*/ 135 h 147"/>
                <a:gd name="T32" fmla="*/ 73 w 88"/>
                <a:gd name="T33" fmla="*/ 133 h 147"/>
                <a:gd name="T34" fmla="*/ 67 w 88"/>
                <a:gd name="T35" fmla="*/ 138 h 147"/>
                <a:gd name="T36" fmla="*/ 59 w 88"/>
                <a:gd name="T37" fmla="*/ 142 h 147"/>
                <a:gd name="T38" fmla="*/ 53 w 88"/>
                <a:gd name="T39" fmla="*/ 143 h 147"/>
                <a:gd name="T40" fmla="*/ 51 w 88"/>
                <a:gd name="T41" fmla="*/ 147 h 147"/>
                <a:gd name="T42" fmla="*/ 42 w 88"/>
                <a:gd name="T43" fmla="*/ 146 h 147"/>
                <a:gd name="T44" fmla="*/ 31 w 88"/>
                <a:gd name="T45" fmla="*/ 136 h 147"/>
                <a:gd name="T46" fmla="*/ 29 w 88"/>
                <a:gd name="T47" fmla="*/ 127 h 147"/>
                <a:gd name="T48" fmla="*/ 25 w 88"/>
                <a:gd name="T49" fmla="*/ 116 h 147"/>
                <a:gd name="T50" fmla="*/ 28 w 88"/>
                <a:gd name="T51" fmla="*/ 98 h 147"/>
                <a:gd name="T52" fmla="*/ 33 w 88"/>
                <a:gd name="T53" fmla="*/ 91 h 147"/>
                <a:gd name="T54" fmla="*/ 29 w 88"/>
                <a:gd name="T55" fmla="*/ 82 h 147"/>
                <a:gd name="T56" fmla="*/ 23 w 88"/>
                <a:gd name="T57" fmla="*/ 78 h 147"/>
                <a:gd name="T58" fmla="*/ 25 w 88"/>
                <a:gd name="T59" fmla="*/ 69 h 147"/>
                <a:gd name="T60" fmla="*/ 21 w 88"/>
                <a:gd name="T61" fmla="*/ 64 h 147"/>
                <a:gd name="T62" fmla="*/ 12 w 88"/>
                <a:gd name="T63" fmla="*/ 65 h 147"/>
                <a:gd name="T64" fmla="*/ 0 w 88"/>
                <a:gd name="T65" fmla="*/ 50 h 147"/>
                <a:gd name="T66" fmla="*/ 5 w 88"/>
                <a:gd name="T67" fmla="*/ 44 h 147"/>
                <a:gd name="T68" fmla="*/ 5 w 88"/>
                <a:gd name="T69" fmla="*/ 34 h 147"/>
                <a:gd name="T70" fmla="*/ 16 w 88"/>
                <a:gd name="T71" fmla="*/ 31 h 147"/>
                <a:gd name="T72" fmla="*/ 21 w 88"/>
                <a:gd name="T73" fmla="*/ 27 h 147"/>
                <a:gd name="T74" fmla="*/ 15 w 88"/>
                <a:gd name="T75" fmla="*/ 19 h 147"/>
                <a:gd name="T76" fmla="*/ 17 w 88"/>
                <a:gd name="T77" fmla="*/ 12 h 147"/>
                <a:gd name="T78" fmla="*/ 32 w 88"/>
                <a:gd name="T79" fmla="*/ 0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88" h="147">
                  <a:moveTo>
                    <a:pt x="32" y="0"/>
                  </a:moveTo>
                  <a:lnTo>
                    <a:pt x="43" y="7"/>
                  </a:lnTo>
                  <a:lnTo>
                    <a:pt x="54" y="21"/>
                  </a:lnTo>
                  <a:lnTo>
                    <a:pt x="54" y="32"/>
                  </a:lnTo>
                  <a:lnTo>
                    <a:pt x="61" y="32"/>
                  </a:lnTo>
                  <a:lnTo>
                    <a:pt x="71" y="42"/>
                  </a:lnTo>
                  <a:lnTo>
                    <a:pt x="78" y="49"/>
                  </a:lnTo>
                  <a:lnTo>
                    <a:pt x="74" y="68"/>
                  </a:lnTo>
                  <a:lnTo>
                    <a:pt x="63" y="73"/>
                  </a:lnTo>
                  <a:lnTo>
                    <a:pt x="64" y="78"/>
                  </a:lnTo>
                  <a:lnTo>
                    <a:pt x="61" y="89"/>
                  </a:lnTo>
                  <a:lnTo>
                    <a:pt x="68" y="104"/>
                  </a:lnTo>
                  <a:lnTo>
                    <a:pt x="74" y="104"/>
                  </a:lnTo>
                  <a:lnTo>
                    <a:pt x="77" y="116"/>
                  </a:lnTo>
                  <a:lnTo>
                    <a:pt x="88" y="134"/>
                  </a:lnTo>
                  <a:lnTo>
                    <a:pt x="83" y="135"/>
                  </a:lnTo>
                  <a:lnTo>
                    <a:pt x="73" y="133"/>
                  </a:lnTo>
                  <a:lnTo>
                    <a:pt x="67" y="138"/>
                  </a:lnTo>
                  <a:lnTo>
                    <a:pt x="59" y="142"/>
                  </a:lnTo>
                  <a:lnTo>
                    <a:pt x="53" y="143"/>
                  </a:lnTo>
                  <a:lnTo>
                    <a:pt x="51" y="147"/>
                  </a:lnTo>
                  <a:lnTo>
                    <a:pt x="42" y="146"/>
                  </a:lnTo>
                  <a:lnTo>
                    <a:pt x="31" y="136"/>
                  </a:lnTo>
                  <a:lnTo>
                    <a:pt x="29" y="127"/>
                  </a:lnTo>
                  <a:lnTo>
                    <a:pt x="25" y="116"/>
                  </a:lnTo>
                  <a:lnTo>
                    <a:pt x="28" y="98"/>
                  </a:lnTo>
                  <a:lnTo>
                    <a:pt x="33" y="91"/>
                  </a:lnTo>
                  <a:lnTo>
                    <a:pt x="29" y="82"/>
                  </a:lnTo>
                  <a:lnTo>
                    <a:pt x="23" y="78"/>
                  </a:lnTo>
                  <a:lnTo>
                    <a:pt x="25" y="69"/>
                  </a:lnTo>
                  <a:lnTo>
                    <a:pt x="21" y="64"/>
                  </a:lnTo>
                  <a:lnTo>
                    <a:pt x="12" y="65"/>
                  </a:lnTo>
                  <a:lnTo>
                    <a:pt x="0" y="50"/>
                  </a:lnTo>
                  <a:lnTo>
                    <a:pt x="5" y="44"/>
                  </a:lnTo>
                  <a:lnTo>
                    <a:pt x="5" y="34"/>
                  </a:lnTo>
                  <a:lnTo>
                    <a:pt x="16" y="31"/>
                  </a:lnTo>
                  <a:lnTo>
                    <a:pt x="21" y="27"/>
                  </a:lnTo>
                  <a:lnTo>
                    <a:pt x="15" y="19"/>
                  </a:lnTo>
                  <a:lnTo>
                    <a:pt x="17" y="12"/>
                  </a:lnTo>
                  <a:lnTo>
                    <a:pt x="32"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209" name="Freeform 208"/>
            <p:cNvSpPr>
              <a:spLocks/>
            </p:cNvSpPr>
            <p:nvPr/>
          </p:nvSpPr>
          <p:spPr bwMode="auto">
            <a:xfrm>
              <a:off x="5597263" y="3332932"/>
              <a:ext cx="107872" cy="56012"/>
            </a:xfrm>
            <a:custGeom>
              <a:avLst/>
              <a:gdLst>
                <a:gd name="T0" fmla="*/ 34 w 114"/>
                <a:gd name="T1" fmla="*/ 63 h 63"/>
                <a:gd name="T2" fmla="*/ 32 w 114"/>
                <a:gd name="T3" fmla="*/ 56 h 63"/>
                <a:gd name="T4" fmla="*/ 27 w 114"/>
                <a:gd name="T5" fmla="*/ 54 h 63"/>
                <a:gd name="T6" fmla="*/ 29 w 114"/>
                <a:gd name="T7" fmla="*/ 46 h 63"/>
                <a:gd name="T8" fmla="*/ 26 w 114"/>
                <a:gd name="T9" fmla="*/ 44 h 63"/>
                <a:gd name="T10" fmla="*/ 23 w 114"/>
                <a:gd name="T11" fmla="*/ 42 h 63"/>
                <a:gd name="T12" fmla="*/ 14 w 114"/>
                <a:gd name="T13" fmla="*/ 45 h 63"/>
                <a:gd name="T14" fmla="*/ 14 w 114"/>
                <a:gd name="T15" fmla="*/ 42 h 63"/>
                <a:gd name="T16" fmla="*/ 9 w 114"/>
                <a:gd name="T17" fmla="*/ 39 h 63"/>
                <a:gd name="T18" fmla="*/ 5 w 114"/>
                <a:gd name="T19" fmla="*/ 34 h 63"/>
                <a:gd name="T20" fmla="*/ 0 w 114"/>
                <a:gd name="T21" fmla="*/ 33 h 63"/>
                <a:gd name="T22" fmla="*/ 4 w 114"/>
                <a:gd name="T23" fmla="*/ 28 h 63"/>
                <a:gd name="T24" fmla="*/ 3 w 114"/>
                <a:gd name="T25" fmla="*/ 23 h 63"/>
                <a:gd name="T26" fmla="*/ 5 w 114"/>
                <a:gd name="T27" fmla="*/ 19 h 63"/>
                <a:gd name="T28" fmla="*/ 14 w 114"/>
                <a:gd name="T29" fmla="*/ 14 h 63"/>
                <a:gd name="T30" fmla="*/ 23 w 114"/>
                <a:gd name="T31" fmla="*/ 6 h 63"/>
                <a:gd name="T32" fmla="*/ 25 w 114"/>
                <a:gd name="T33" fmla="*/ 7 h 63"/>
                <a:gd name="T34" fmla="*/ 30 w 114"/>
                <a:gd name="T35" fmla="*/ 3 h 63"/>
                <a:gd name="T36" fmla="*/ 35 w 114"/>
                <a:gd name="T37" fmla="*/ 2 h 63"/>
                <a:gd name="T38" fmla="*/ 36 w 114"/>
                <a:gd name="T39" fmla="*/ 4 h 63"/>
                <a:gd name="T40" fmla="*/ 39 w 114"/>
                <a:gd name="T41" fmla="*/ 3 h 63"/>
                <a:gd name="T42" fmla="*/ 48 w 114"/>
                <a:gd name="T43" fmla="*/ 5 h 63"/>
                <a:gd name="T44" fmla="*/ 56 w 114"/>
                <a:gd name="T45" fmla="*/ 4 h 63"/>
                <a:gd name="T46" fmla="*/ 62 w 114"/>
                <a:gd name="T47" fmla="*/ 2 h 63"/>
                <a:gd name="T48" fmla="*/ 65 w 114"/>
                <a:gd name="T49" fmla="*/ 0 h 63"/>
                <a:gd name="T50" fmla="*/ 70 w 114"/>
                <a:gd name="T51" fmla="*/ 1 h 63"/>
                <a:gd name="T52" fmla="*/ 74 w 114"/>
                <a:gd name="T53" fmla="*/ 2 h 63"/>
                <a:gd name="T54" fmla="*/ 79 w 114"/>
                <a:gd name="T55" fmla="*/ 2 h 63"/>
                <a:gd name="T56" fmla="*/ 83 w 114"/>
                <a:gd name="T57" fmla="*/ 0 h 63"/>
                <a:gd name="T58" fmla="*/ 91 w 114"/>
                <a:gd name="T59" fmla="*/ 3 h 63"/>
                <a:gd name="T60" fmla="*/ 94 w 114"/>
                <a:gd name="T61" fmla="*/ 3 h 63"/>
                <a:gd name="T62" fmla="*/ 99 w 114"/>
                <a:gd name="T63" fmla="*/ 7 h 63"/>
                <a:gd name="T64" fmla="*/ 104 w 114"/>
                <a:gd name="T65" fmla="*/ 12 h 63"/>
                <a:gd name="T66" fmla="*/ 110 w 114"/>
                <a:gd name="T67" fmla="*/ 15 h 63"/>
                <a:gd name="T68" fmla="*/ 114 w 114"/>
                <a:gd name="T69" fmla="*/ 21 h 63"/>
                <a:gd name="T70" fmla="*/ 108 w 114"/>
                <a:gd name="T71" fmla="*/ 20 h 63"/>
                <a:gd name="T72" fmla="*/ 105 w 114"/>
                <a:gd name="T73" fmla="*/ 23 h 63"/>
                <a:gd name="T74" fmla="*/ 99 w 114"/>
                <a:gd name="T75" fmla="*/ 26 h 63"/>
                <a:gd name="T76" fmla="*/ 94 w 114"/>
                <a:gd name="T77" fmla="*/ 26 h 63"/>
                <a:gd name="T78" fmla="*/ 90 w 114"/>
                <a:gd name="T79" fmla="*/ 29 h 63"/>
                <a:gd name="T80" fmla="*/ 86 w 114"/>
                <a:gd name="T81" fmla="*/ 28 h 63"/>
                <a:gd name="T82" fmla="*/ 84 w 114"/>
                <a:gd name="T83" fmla="*/ 25 h 63"/>
                <a:gd name="T84" fmla="*/ 82 w 114"/>
                <a:gd name="T85" fmla="*/ 25 h 63"/>
                <a:gd name="T86" fmla="*/ 79 w 114"/>
                <a:gd name="T87" fmla="*/ 30 h 63"/>
                <a:gd name="T88" fmla="*/ 77 w 114"/>
                <a:gd name="T89" fmla="*/ 30 h 63"/>
                <a:gd name="T90" fmla="*/ 76 w 114"/>
                <a:gd name="T91" fmla="*/ 34 h 63"/>
                <a:gd name="T92" fmla="*/ 69 w 114"/>
                <a:gd name="T93" fmla="*/ 40 h 63"/>
                <a:gd name="T94" fmla="*/ 66 w 114"/>
                <a:gd name="T95" fmla="*/ 42 h 63"/>
                <a:gd name="T96" fmla="*/ 64 w 114"/>
                <a:gd name="T97" fmla="*/ 45 h 63"/>
                <a:gd name="T98" fmla="*/ 59 w 114"/>
                <a:gd name="T99" fmla="*/ 41 h 63"/>
                <a:gd name="T100" fmla="*/ 54 w 114"/>
                <a:gd name="T101" fmla="*/ 46 h 63"/>
                <a:gd name="T102" fmla="*/ 51 w 114"/>
                <a:gd name="T103" fmla="*/ 46 h 63"/>
                <a:gd name="T104" fmla="*/ 46 w 114"/>
                <a:gd name="T105" fmla="*/ 47 h 63"/>
                <a:gd name="T106" fmla="*/ 46 w 114"/>
                <a:gd name="T107" fmla="*/ 57 h 63"/>
                <a:gd name="T108" fmla="*/ 43 w 114"/>
                <a:gd name="T109" fmla="*/ 57 h 63"/>
                <a:gd name="T110" fmla="*/ 40 w 114"/>
                <a:gd name="T111" fmla="*/ 62 h 63"/>
                <a:gd name="T112" fmla="*/ 34 w 114"/>
                <a:gd name="T113" fmla="*/ 63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14" h="63">
                  <a:moveTo>
                    <a:pt x="34" y="63"/>
                  </a:moveTo>
                  <a:lnTo>
                    <a:pt x="32" y="56"/>
                  </a:lnTo>
                  <a:lnTo>
                    <a:pt x="27" y="54"/>
                  </a:lnTo>
                  <a:lnTo>
                    <a:pt x="29" y="46"/>
                  </a:lnTo>
                  <a:lnTo>
                    <a:pt x="26" y="44"/>
                  </a:lnTo>
                  <a:lnTo>
                    <a:pt x="23" y="42"/>
                  </a:lnTo>
                  <a:lnTo>
                    <a:pt x="14" y="45"/>
                  </a:lnTo>
                  <a:lnTo>
                    <a:pt x="14" y="42"/>
                  </a:lnTo>
                  <a:lnTo>
                    <a:pt x="9" y="39"/>
                  </a:lnTo>
                  <a:lnTo>
                    <a:pt x="5" y="34"/>
                  </a:lnTo>
                  <a:lnTo>
                    <a:pt x="0" y="33"/>
                  </a:lnTo>
                  <a:lnTo>
                    <a:pt x="4" y="28"/>
                  </a:lnTo>
                  <a:lnTo>
                    <a:pt x="3" y="23"/>
                  </a:lnTo>
                  <a:lnTo>
                    <a:pt x="5" y="19"/>
                  </a:lnTo>
                  <a:lnTo>
                    <a:pt x="14" y="14"/>
                  </a:lnTo>
                  <a:lnTo>
                    <a:pt x="23" y="6"/>
                  </a:lnTo>
                  <a:lnTo>
                    <a:pt x="25" y="7"/>
                  </a:lnTo>
                  <a:lnTo>
                    <a:pt x="30" y="3"/>
                  </a:lnTo>
                  <a:lnTo>
                    <a:pt x="35" y="2"/>
                  </a:lnTo>
                  <a:lnTo>
                    <a:pt x="36" y="4"/>
                  </a:lnTo>
                  <a:lnTo>
                    <a:pt x="39" y="3"/>
                  </a:lnTo>
                  <a:lnTo>
                    <a:pt x="48" y="5"/>
                  </a:lnTo>
                  <a:lnTo>
                    <a:pt x="56" y="4"/>
                  </a:lnTo>
                  <a:lnTo>
                    <a:pt x="62" y="2"/>
                  </a:lnTo>
                  <a:lnTo>
                    <a:pt x="65" y="0"/>
                  </a:lnTo>
                  <a:lnTo>
                    <a:pt x="70" y="1"/>
                  </a:lnTo>
                  <a:lnTo>
                    <a:pt x="74" y="2"/>
                  </a:lnTo>
                  <a:lnTo>
                    <a:pt x="79" y="2"/>
                  </a:lnTo>
                  <a:lnTo>
                    <a:pt x="83" y="0"/>
                  </a:lnTo>
                  <a:lnTo>
                    <a:pt x="91" y="3"/>
                  </a:lnTo>
                  <a:lnTo>
                    <a:pt x="94" y="3"/>
                  </a:lnTo>
                  <a:lnTo>
                    <a:pt x="99" y="7"/>
                  </a:lnTo>
                  <a:lnTo>
                    <a:pt x="104" y="12"/>
                  </a:lnTo>
                  <a:lnTo>
                    <a:pt x="110" y="15"/>
                  </a:lnTo>
                  <a:lnTo>
                    <a:pt x="114" y="21"/>
                  </a:lnTo>
                  <a:lnTo>
                    <a:pt x="108" y="20"/>
                  </a:lnTo>
                  <a:lnTo>
                    <a:pt x="105" y="23"/>
                  </a:lnTo>
                  <a:lnTo>
                    <a:pt x="99" y="26"/>
                  </a:lnTo>
                  <a:lnTo>
                    <a:pt x="94" y="26"/>
                  </a:lnTo>
                  <a:lnTo>
                    <a:pt x="90" y="29"/>
                  </a:lnTo>
                  <a:lnTo>
                    <a:pt x="86" y="28"/>
                  </a:lnTo>
                  <a:lnTo>
                    <a:pt x="84" y="25"/>
                  </a:lnTo>
                  <a:lnTo>
                    <a:pt x="82" y="25"/>
                  </a:lnTo>
                  <a:lnTo>
                    <a:pt x="79" y="30"/>
                  </a:lnTo>
                  <a:lnTo>
                    <a:pt x="77" y="30"/>
                  </a:lnTo>
                  <a:lnTo>
                    <a:pt x="76" y="34"/>
                  </a:lnTo>
                  <a:lnTo>
                    <a:pt x="69" y="40"/>
                  </a:lnTo>
                  <a:lnTo>
                    <a:pt x="66" y="42"/>
                  </a:lnTo>
                  <a:lnTo>
                    <a:pt x="64" y="45"/>
                  </a:lnTo>
                  <a:lnTo>
                    <a:pt x="59" y="41"/>
                  </a:lnTo>
                  <a:lnTo>
                    <a:pt x="54" y="46"/>
                  </a:lnTo>
                  <a:lnTo>
                    <a:pt x="51" y="46"/>
                  </a:lnTo>
                  <a:lnTo>
                    <a:pt x="46" y="47"/>
                  </a:lnTo>
                  <a:lnTo>
                    <a:pt x="46" y="57"/>
                  </a:lnTo>
                  <a:lnTo>
                    <a:pt x="43" y="57"/>
                  </a:lnTo>
                  <a:lnTo>
                    <a:pt x="40" y="62"/>
                  </a:lnTo>
                  <a:lnTo>
                    <a:pt x="34" y="63"/>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210" name="Freeform 209"/>
            <p:cNvSpPr>
              <a:spLocks/>
            </p:cNvSpPr>
            <p:nvPr/>
          </p:nvSpPr>
          <p:spPr bwMode="auto">
            <a:xfrm>
              <a:off x="5861267" y="3260918"/>
              <a:ext cx="51098" cy="34674"/>
            </a:xfrm>
            <a:custGeom>
              <a:avLst/>
              <a:gdLst>
                <a:gd name="T0" fmla="*/ 27 w 54"/>
                <a:gd name="T1" fmla="*/ 0 h 39"/>
                <a:gd name="T2" fmla="*/ 38 w 54"/>
                <a:gd name="T3" fmla="*/ 0 h 39"/>
                <a:gd name="T4" fmla="*/ 53 w 54"/>
                <a:gd name="T5" fmla="*/ 4 h 39"/>
                <a:gd name="T6" fmla="*/ 54 w 54"/>
                <a:gd name="T7" fmla="*/ 15 h 39"/>
                <a:gd name="T8" fmla="*/ 51 w 54"/>
                <a:gd name="T9" fmla="*/ 23 h 39"/>
                <a:gd name="T10" fmla="*/ 46 w 54"/>
                <a:gd name="T11" fmla="*/ 27 h 39"/>
                <a:gd name="T12" fmla="*/ 50 w 54"/>
                <a:gd name="T13" fmla="*/ 33 h 39"/>
                <a:gd name="T14" fmla="*/ 49 w 54"/>
                <a:gd name="T15" fmla="*/ 39 h 39"/>
                <a:gd name="T16" fmla="*/ 38 w 54"/>
                <a:gd name="T17" fmla="*/ 35 h 39"/>
                <a:gd name="T18" fmla="*/ 29 w 54"/>
                <a:gd name="T19" fmla="*/ 36 h 39"/>
                <a:gd name="T20" fmla="*/ 18 w 54"/>
                <a:gd name="T21" fmla="*/ 35 h 39"/>
                <a:gd name="T22" fmla="*/ 9 w 54"/>
                <a:gd name="T23" fmla="*/ 39 h 39"/>
                <a:gd name="T24" fmla="*/ 0 w 54"/>
                <a:gd name="T25" fmla="*/ 32 h 39"/>
                <a:gd name="T26" fmla="*/ 3 w 54"/>
                <a:gd name="T27" fmla="*/ 26 h 39"/>
                <a:gd name="T28" fmla="*/ 19 w 54"/>
                <a:gd name="T29" fmla="*/ 29 h 39"/>
                <a:gd name="T30" fmla="*/ 33 w 54"/>
                <a:gd name="T31" fmla="*/ 30 h 39"/>
                <a:gd name="T32" fmla="*/ 39 w 54"/>
                <a:gd name="T33" fmla="*/ 26 h 39"/>
                <a:gd name="T34" fmla="*/ 32 w 54"/>
                <a:gd name="T35" fmla="*/ 17 h 39"/>
                <a:gd name="T36" fmla="*/ 33 w 54"/>
                <a:gd name="T37" fmla="*/ 9 h 39"/>
                <a:gd name="T38" fmla="*/ 22 w 54"/>
                <a:gd name="T39" fmla="*/ 5 h 39"/>
                <a:gd name="T40" fmla="*/ 27 w 54"/>
                <a:gd name="T41" fmla="*/ 0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4" h="39">
                  <a:moveTo>
                    <a:pt x="27" y="0"/>
                  </a:moveTo>
                  <a:lnTo>
                    <a:pt x="38" y="0"/>
                  </a:lnTo>
                  <a:lnTo>
                    <a:pt x="53" y="4"/>
                  </a:lnTo>
                  <a:lnTo>
                    <a:pt x="54" y="15"/>
                  </a:lnTo>
                  <a:lnTo>
                    <a:pt x="51" y="23"/>
                  </a:lnTo>
                  <a:lnTo>
                    <a:pt x="46" y="27"/>
                  </a:lnTo>
                  <a:lnTo>
                    <a:pt x="50" y="33"/>
                  </a:lnTo>
                  <a:lnTo>
                    <a:pt x="49" y="39"/>
                  </a:lnTo>
                  <a:lnTo>
                    <a:pt x="38" y="35"/>
                  </a:lnTo>
                  <a:lnTo>
                    <a:pt x="29" y="36"/>
                  </a:lnTo>
                  <a:lnTo>
                    <a:pt x="18" y="35"/>
                  </a:lnTo>
                  <a:lnTo>
                    <a:pt x="9" y="39"/>
                  </a:lnTo>
                  <a:lnTo>
                    <a:pt x="0" y="32"/>
                  </a:lnTo>
                  <a:lnTo>
                    <a:pt x="3" y="26"/>
                  </a:lnTo>
                  <a:lnTo>
                    <a:pt x="19" y="29"/>
                  </a:lnTo>
                  <a:lnTo>
                    <a:pt x="33" y="30"/>
                  </a:lnTo>
                  <a:lnTo>
                    <a:pt x="39" y="26"/>
                  </a:lnTo>
                  <a:lnTo>
                    <a:pt x="32" y="17"/>
                  </a:lnTo>
                  <a:lnTo>
                    <a:pt x="33" y="9"/>
                  </a:lnTo>
                  <a:lnTo>
                    <a:pt x="22" y="5"/>
                  </a:lnTo>
                  <a:lnTo>
                    <a:pt x="27"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211" name="Freeform 210"/>
            <p:cNvSpPr>
              <a:spLocks/>
            </p:cNvSpPr>
            <p:nvPr/>
          </p:nvSpPr>
          <p:spPr bwMode="auto">
            <a:xfrm>
              <a:off x="6817923" y="2424299"/>
              <a:ext cx="140044" cy="49788"/>
            </a:xfrm>
            <a:custGeom>
              <a:avLst/>
              <a:gdLst>
                <a:gd name="T0" fmla="*/ 138 w 148"/>
                <a:gd name="T1" fmla="*/ 1 h 56"/>
                <a:gd name="T2" fmla="*/ 133 w 148"/>
                <a:gd name="T3" fmla="*/ 13 h 56"/>
                <a:gd name="T4" fmla="*/ 148 w 148"/>
                <a:gd name="T5" fmla="*/ 25 h 56"/>
                <a:gd name="T6" fmla="*/ 128 w 148"/>
                <a:gd name="T7" fmla="*/ 39 h 56"/>
                <a:gd name="T8" fmla="*/ 85 w 148"/>
                <a:gd name="T9" fmla="*/ 52 h 56"/>
                <a:gd name="T10" fmla="*/ 73 w 148"/>
                <a:gd name="T11" fmla="*/ 56 h 56"/>
                <a:gd name="T12" fmla="*/ 54 w 148"/>
                <a:gd name="T13" fmla="*/ 53 h 56"/>
                <a:gd name="T14" fmla="*/ 16 w 148"/>
                <a:gd name="T15" fmla="*/ 47 h 56"/>
                <a:gd name="T16" fmla="*/ 31 w 148"/>
                <a:gd name="T17" fmla="*/ 39 h 56"/>
                <a:gd name="T18" fmla="*/ 2 w 148"/>
                <a:gd name="T19" fmla="*/ 30 h 56"/>
                <a:gd name="T20" fmla="*/ 28 w 148"/>
                <a:gd name="T21" fmla="*/ 26 h 56"/>
                <a:gd name="T22" fmla="*/ 28 w 148"/>
                <a:gd name="T23" fmla="*/ 21 h 56"/>
                <a:gd name="T24" fmla="*/ 0 w 148"/>
                <a:gd name="T25" fmla="*/ 17 h 56"/>
                <a:gd name="T26" fmla="*/ 12 w 148"/>
                <a:gd name="T27" fmla="*/ 5 h 56"/>
                <a:gd name="T28" fmla="*/ 33 w 148"/>
                <a:gd name="T29" fmla="*/ 2 h 56"/>
                <a:gd name="T30" fmla="*/ 52 w 148"/>
                <a:gd name="T31" fmla="*/ 14 h 56"/>
                <a:gd name="T32" fmla="*/ 75 w 148"/>
                <a:gd name="T33" fmla="*/ 4 h 56"/>
                <a:gd name="T34" fmla="*/ 91 w 148"/>
                <a:gd name="T35" fmla="*/ 9 h 56"/>
                <a:gd name="T36" fmla="*/ 115 w 148"/>
                <a:gd name="T37" fmla="*/ 0 h 56"/>
                <a:gd name="T38" fmla="*/ 138 w 148"/>
                <a:gd name="T39" fmla="*/ 1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48" h="56">
                  <a:moveTo>
                    <a:pt x="138" y="1"/>
                  </a:moveTo>
                  <a:lnTo>
                    <a:pt x="133" y="13"/>
                  </a:lnTo>
                  <a:lnTo>
                    <a:pt x="148" y="25"/>
                  </a:lnTo>
                  <a:lnTo>
                    <a:pt x="128" y="39"/>
                  </a:lnTo>
                  <a:lnTo>
                    <a:pt x="85" y="52"/>
                  </a:lnTo>
                  <a:lnTo>
                    <a:pt x="73" y="56"/>
                  </a:lnTo>
                  <a:lnTo>
                    <a:pt x="54" y="53"/>
                  </a:lnTo>
                  <a:lnTo>
                    <a:pt x="16" y="47"/>
                  </a:lnTo>
                  <a:lnTo>
                    <a:pt x="31" y="39"/>
                  </a:lnTo>
                  <a:lnTo>
                    <a:pt x="2" y="30"/>
                  </a:lnTo>
                  <a:lnTo>
                    <a:pt x="28" y="26"/>
                  </a:lnTo>
                  <a:lnTo>
                    <a:pt x="28" y="21"/>
                  </a:lnTo>
                  <a:lnTo>
                    <a:pt x="0" y="17"/>
                  </a:lnTo>
                  <a:lnTo>
                    <a:pt x="12" y="5"/>
                  </a:lnTo>
                  <a:lnTo>
                    <a:pt x="33" y="2"/>
                  </a:lnTo>
                  <a:lnTo>
                    <a:pt x="52" y="14"/>
                  </a:lnTo>
                  <a:lnTo>
                    <a:pt x="75" y="4"/>
                  </a:lnTo>
                  <a:lnTo>
                    <a:pt x="91" y="9"/>
                  </a:lnTo>
                  <a:lnTo>
                    <a:pt x="115" y="0"/>
                  </a:lnTo>
                  <a:lnTo>
                    <a:pt x="138" y="1"/>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212" name="Freeform 211"/>
            <p:cNvSpPr>
              <a:spLocks/>
            </p:cNvSpPr>
            <p:nvPr/>
          </p:nvSpPr>
          <p:spPr bwMode="auto">
            <a:xfrm>
              <a:off x="5795030" y="3286701"/>
              <a:ext cx="35957" cy="15114"/>
            </a:xfrm>
            <a:custGeom>
              <a:avLst/>
              <a:gdLst>
                <a:gd name="T0" fmla="*/ 14 w 38"/>
                <a:gd name="T1" fmla="*/ 0 h 17"/>
                <a:gd name="T2" fmla="*/ 26 w 38"/>
                <a:gd name="T3" fmla="*/ 2 h 17"/>
                <a:gd name="T4" fmla="*/ 35 w 38"/>
                <a:gd name="T5" fmla="*/ 7 h 17"/>
                <a:gd name="T6" fmla="*/ 38 w 38"/>
                <a:gd name="T7" fmla="*/ 13 h 17"/>
                <a:gd name="T8" fmla="*/ 25 w 38"/>
                <a:gd name="T9" fmla="*/ 13 h 17"/>
                <a:gd name="T10" fmla="*/ 19 w 38"/>
                <a:gd name="T11" fmla="*/ 17 h 17"/>
                <a:gd name="T12" fmla="*/ 9 w 38"/>
                <a:gd name="T13" fmla="*/ 13 h 17"/>
                <a:gd name="T14" fmla="*/ 0 w 38"/>
                <a:gd name="T15" fmla="*/ 6 h 17"/>
                <a:gd name="T16" fmla="*/ 2 w 38"/>
                <a:gd name="T17" fmla="*/ 1 h 17"/>
                <a:gd name="T18" fmla="*/ 10 w 38"/>
                <a:gd name="T19" fmla="*/ 0 h 17"/>
                <a:gd name="T20" fmla="*/ 14 w 38"/>
                <a:gd name="T21"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8" h="17">
                  <a:moveTo>
                    <a:pt x="14" y="0"/>
                  </a:moveTo>
                  <a:lnTo>
                    <a:pt x="26" y="2"/>
                  </a:lnTo>
                  <a:lnTo>
                    <a:pt x="35" y="7"/>
                  </a:lnTo>
                  <a:lnTo>
                    <a:pt x="38" y="13"/>
                  </a:lnTo>
                  <a:lnTo>
                    <a:pt x="25" y="13"/>
                  </a:lnTo>
                  <a:lnTo>
                    <a:pt x="19" y="17"/>
                  </a:lnTo>
                  <a:lnTo>
                    <a:pt x="9" y="13"/>
                  </a:lnTo>
                  <a:lnTo>
                    <a:pt x="0" y="6"/>
                  </a:lnTo>
                  <a:lnTo>
                    <a:pt x="2" y="1"/>
                  </a:lnTo>
                  <a:lnTo>
                    <a:pt x="10" y="0"/>
                  </a:lnTo>
                  <a:lnTo>
                    <a:pt x="14"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213" name="Freeform 212"/>
            <p:cNvSpPr>
              <a:spLocks/>
            </p:cNvSpPr>
            <p:nvPr/>
          </p:nvSpPr>
          <p:spPr bwMode="auto">
            <a:xfrm>
              <a:off x="5201732" y="3024424"/>
              <a:ext cx="456091" cy="335182"/>
            </a:xfrm>
            <a:custGeom>
              <a:avLst/>
              <a:gdLst>
                <a:gd name="T0" fmla="*/ 298 w 482"/>
                <a:gd name="T1" fmla="*/ 175 h 377"/>
                <a:gd name="T2" fmla="*/ 288 w 482"/>
                <a:gd name="T3" fmla="*/ 225 h 377"/>
                <a:gd name="T4" fmla="*/ 303 w 482"/>
                <a:gd name="T5" fmla="*/ 266 h 377"/>
                <a:gd name="T6" fmla="*/ 329 w 482"/>
                <a:gd name="T7" fmla="*/ 294 h 377"/>
                <a:gd name="T8" fmla="*/ 366 w 482"/>
                <a:gd name="T9" fmla="*/ 295 h 377"/>
                <a:gd name="T10" fmla="*/ 405 w 482"/>
                <a:gd name="T11" fmla="*/ 279 h 377"/>
                <a:gd name="T12" fmla="*/ 419 w 482"/>
                <a:gd name="T13" fmla="*/ 243 h 377"/>
                <a:gd name="T14" fmla="*/ 468 w 482"/>
                <a:gd name="T15" fmla="*/ 234 h 377"/>
                <a:gd name="T16" fmla="*/ 480 w 482"/>
                <a:gd name="T17" fmla="*/ 246 h 377"/>
                <a:gd name="T18" fmla="*/ 465 w 482"/>
                <a:gd name="T19" fmla="*/ 275 h 377"/>
                <a:gd name="T20" fmla="*/ 451 w 482"/>
                <a:gd name="T21" fmla="*/ 295 h 377"/>
                <a:gd name="T22" fmla="*/ 436 w 482"/>
                <a:gd name="T23" fmla="*/ 308 h 377"/>
                <a:gd name="T24" fmla="*/ 430 w 482"/>
                <a:gd name="T25" fmla="*/ 309 h 377"/>
                <a:gd name="T26" fmla="*/ 395 w 482"/>
                <a:gd name="T27" fmla="*/ 321 h 377"/>
                <a:gd name="T28" fmla="*/ 399 w 482"/>
                <a:gd name="T29" fmla="*/ 333 h 377"/>
                <a:gd name="T30" fmla="*/ 402 w 482"/>
                <a:gd name="T31" fmla="*/ 346 h 377"/>
                <a:gd name="T32" fmla="*/ 370 w 482"/>
                <a:gd name="T33" fmla="*/ 367 h 377"/>
                <a:gd name="T34" fmla="*/ 348 w 482"/>
                <a:gd name="T35" fmla="*/ 355 h 377"/>
                <a:gd name="T36" fmla="*/ 315 w 482"/>
                <a:gd name="T37" fmla="*/ 344 h 377"/>
                <a:gd name="T38" fmla="*/ 278 w 482"/>
                <a:gd name="T39" fmla="*/ 349 h 377"/>
                <a:gd name="T40" fmla="*/ 236 w 482"/>
                <a:gd name="T41" fmla="*/ 332 h 377"/>
                <a:gd name="T42" fmla="*/ 199 w 482"/>
                <a:gd name="T43" fmla="*/ 307 h 377"/>
                <a:gd name="T44" fmla="*/ 165 w 482"/>
                <a:gd name="T45" fmla="*/ 290 h 377"/>
                <a:gd name="T46" fmla="*/ 138 w 482"/>
                <a:gd name="T47" fmla="*/ 255 h 377"/>
                <a:gd name="T48" fmla="*/ 149 w 482"/>
                <a:gd name="T49" fmla="*/ 242 h 377"/>
                <a:gd name="T50" fmla="*/ 146 w 482"/>
                <a:gd name="T51" fmla="*/ 217 h 377"/>
                <a:gd name="T52" fmla="*/ 116 w 482"/>
                <a:gd name="T53" fmla="*/ 169 h 377"/>
                <a:gd name="T54" fmla="*/ 95 w 482"/>
                <a:gd name="T55" fmla="*/ 143 h 377"/>
                <a:gd name="T56" fmla="*/ 85 w 482"/>
                <a:gd name="T57" fmla="*/ 115 h 377"/>
                <a:gd name="T58" fmla="*/ 68 w 482"/>
                <a:gd name="T59" fmla="*/ 88 h 377"/>
                <a:gd name="T60" fmla="*/ 59 w 482"/>
                <a:gd name="T61" fmla="*/ 56 h 377"/>
                <a:gd name="T62" fmla="*/ 50 w 482"/>
                <a:gd name="T63" fmla="*/ 24 h 377"/>
                <a:gd name="T64" fmla="*/ 31 w 482"/>
                <a:gd name="T65" fmla="*/ 27 h 377"/>
                <a:gd name="T66" fmla="*/ 31 w 482"/>
                <a:gd name="T67" fmla="*/ 62 h 377"/>
                <a:gd name="T68" fmla="*/ 43 w 482"/>
                <a:gd name="T69" fmla="*/ 82 h 377"/>
                <a:gd name="T70" fmla="*/ 46 w 482"/>
                <a:gd name="T71" fmla="*/ 102 h 377"/>
                <a:gd name="T72" fmla="*/ 61 w 482"/>
                <a:gd name="T73" fmla="*/ 125 h 377"/>
                <a:gd name="T74" fmla="*/ 67 w 482"/>
                <a:gd name="T75" fmla="*/ 164 h 377"/>
                <a:gd name="T76" fmla="*/ 80 w 482"/>
                <a:gd name="T77" fmla="*/ 185 h 377"/>
                <a:gd name="T78" fmla="*/ 74 w 482"/>
                <a:gd name="T79" fmla="*/ 205 h 377"/>
                <a:gd name="T80" fmla="*/ 59 w 482"/>
                <a:gd name="T81" fmla="*/ 181 h 377"/>
                <a:gd name="T82" fmla="*/ 45 w 482"/>
                <a:gd name="T83" fmla="*/ 150 h 377"/>
                <a:gd name="T84" fmla="*/ 28 w 482"/>
                <a:gd name="T85" fmla="*/ 123 h 377"/>
                <a:gd name="T86" fmla="*/ 13 w 482"/>
                <a:gd name="T87" fmla="*/ 115 h 377"/>
                <a:gd name="T88" fmla="*/ 14 w 482"/>
                <a:gd name="T89" fmla="*/ 103 h 377"/>
                <a:gd name="T90" fmla="*/ 17 w 482"/>
                <a:gd name="T91" fmla="*/ 71 h 377"/>
                <a:gd name="T92" fmla="*/ 4 w 482"/>
                <a:gd name="T93" fmla="*/ 39 h 377"/>
                <a:gd name="T94" fmla="*/ 21 w 482"/>
                <a:gd name="T95" fmla="*/ 2 h 377"/>
                <a:gd name="T96" fmla="*/ 64 w 482"/>
                <a:gd name="T97" fmla="*/ 14 h 377"/>
                <a:gd name="T98" fmla="*/ 148 w 482"/>
                <a:gd name="T99" fmla="*/ 28 h 377"/>
                <a:gd name="T100" fmla="*/ 185 w 482"/>
                <a:gd name="T101" fmla="*/ 27 h 377"/>
                <a:gd name="T102" fmla="*/ 202 w 482"/>
                <a:gd name="T103" fmla="*/ 54 h 377"/>
                <a:gd name="T104" fmla="*/ 224 w 482"/>
                <a:gd name="T105" fmla="*/ 78 h 377"/>
                <a:gd name="T106" fmla="*/ 264 w 482"/>
                <a:gd name="T107" fmla="*/ 69 h 377"/>
                <a:gd name="T108" fmla="*/ 280 w 482"/>
                <a:gd name="T109" fmla="*/ 107 h 377"/>
                <a:gd name="T110" fmla="*/ 296 w 482"/>
                <a:gd name="T111" fmla="*/ 138 h 3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482" h="377">
                  <a:moveTo>
                    <a:pt x="315" y="142"/>
                  </a:moveTo>
                  <a:lnTo>
                    <a:pt x="304" y="160"/>
                  </a:lnTo>
                  <a:lnTo>
                    <a:pt x="298" y="175"/>
                  </a:lnTo>
                  <a:lnTo>
                    <a:pt x="291" y="203"/>
                  </a:lnTo>
                  <a:lnTo>
                    <a:pt x="287" y="213"/>
                  </a:lnTo>
                  <a:lnTo>
                    <a:pt x="288" y="225"/>
                  </a:lnTo>
                  <a:lnTo>
                    <a:pt x="292" y="235"/>
                  </a:lnTo>
                  <a:lnTo>
                    <a:pt x="293" y="251"/>
                  </a:lnTo>
                  <a:lnTo>
                    <a:pt x="303" y="266"/>
                  </a:lnTo>
                  <a:lnTo>
                    <a:pt x="305" y="278"/>
                  </a:lnTo>
                  <a:lnTo>
                    <a:pt x="311" y="288"/>
                  </a:lnTo>
                  <a:lnTo>
                    <a:pt x="329" y="294"/>
                  </a:lnTo>
                  <a:lnTo>
                    <a:pt x="335" y="302"/>
                  </a:lnTo>
                  <a:lnTo>
                    <a:pt x="352" y="297"/>
                  </a:lnTo>
                  <a:lnTo>
                    <a:pt x="366" y="295"/>
                  </a:lnTo>
                  <a:lnTo>
                    <a:pt x="380" y="291"/>
                  </a:lnTo>
                  <a:lnTo>
                    <a:pt x="392" y="287"/>
                  </a:lnTo>
                  <a:lnTo>
                    <a:pt x="405" y="279"/>
                  </a:lnTo>
                  <a:lnTo>
                    <a:pt x="411" y="267"/>
                  </a:lnTo>
                  <a:lnTo>
                    <a:pt x="415" y="249"/>
                  </a:lnTo>
                  <a:lnTo>
                    <a:pt x="419" y="243"/>
                  </a:lnTo>
                  <a:lnTo>
                    <a:pt x="432" y="238"/>
                  </a:lnTo>
                  <a:lnTo>
                    <a:pt x="452" y="233"/>
                  </a:lnTo>
                  <a:lnTo>
                    <a:pt x="468" y="234"/>
                  </a:lnTo>
                  <a:lnTo>
                    <a:pt x="479" y="232"/>
                  </a:lnTo>
                  <a:lnTo>
                    <a:pt x="482" y="236"/>
                  </a:lnTo>
                  <a:lnTo>
                    <a:pt x="480" y="246"/>
                  </a:lnTo>
                  <a:lnTo>
                    <a:pt x="469" y="259"/>
                  </a:lnTo>
                  <a:lnTo>
                    <a:pt x="463" y="271"/>
                  </a:lnTo>
                  <a:lnTo>
                    <a:pt x="465" y="275"/>
                  </a:lnTo>
                  <a:lnTo>
                    <a:pt x="461" y="284"/>
                  </a:lnTo>
                  <a:lnTo>
                    <a:pt x="455" y="300"/>
                  </a:lnTo>
                  <a:lnTo>
                    <a:pt x="451" y="295"/>
                  </a:lnTo>
                  <a:lnTo>
                    <a:pt x="447" y="295"/>
                  </a:lnTo>
                  <a:lnTo>
                    <a:pt x="444" y="295"/>
                  </a:lnTo>
                  <a:lnTo>
                    <a:pt x="436" y="308"/>
                  </a:lnTo>
                  <a:lnTo>
                    <a:pt x="433" y="306"/>
                  </a:lnTo>
                  <a:lnTo>
                    <a:pt x="430" y="306"/>
                  </a:lnTo>
                  <a:lnTo>
                    <a:pt x="430" y="309"/>
                  </a:lnTo>
                  <a:lnTo>
                    <a:pt x="413" y="309"/>
                  </a:lnTo>
                  <a:lnTo>
                    <a:pt x="396" y="309"/>
                  </a:lnTo>
                  <a:lnTo>
                    <a:pt x="395" y="321"/>
                  </a:lnTo>
                  <a:lnTo>
                    <a:pt x="387" y="321"/>
                  </a:lnTo>
                  <a:lnTo>
                    <a:pt x="393" y="328"/>
                  </a:lnTo>
                  <a:lnTo>
                    <a:pt x="399" y="333"/>
                  </a:lnTo>
                  <a:lnTo>
                    <a:pt x="400" y="337"/>
                  </a:lnTo>
                  <a:lnTo>
                    <a:pt x="403" y="338"/>
                  </a:lnTo>
                  <a:lnTo>
                    <a:pt x="402" y="346"/>
                  </a:lnTo>
                  <a:lnTo>
                    <a:pt x="378" y="346"/>
                  </a:lnTo>
                  <a:lnTo>
                    <a:pt x="368" y="363"/>
                  </a:lnTo>
                  <a:lnTo>
                    <a:pt x="370" y="367"/>
                  </a:lnTo>
                  <a:lnTo>
                    <a:pt x="367" y="371"/>
                  </a:lnTo>
                  <a:lnTo>
                    <a:pt x="366" y="377"/>
                  </a:lnTo>
                  <a:lnTo>
                    <a:pt x="348" y="355"/>
                  </a:lnTo>
                  <a:lnTo>
                    <a:pt x="339" y="348"/>
                  </a:lnTo>
                  <a:lnTo>
                    <a:pt x="325" y="343"/>
                  </a:lnTo>
                  <a:lnTo>
                    <a:pt x="315" y="344"/>
                  </a:lnTo>
                  <a:lnTo>
                    <a:pt x="299" y="352"/>
                  </a:lnTo>
                  <a:lnTo>
                    <a:pt x="290" y="354"/>
                  </a:lnTo>
                  <a:lnTo>
                    <a:pt x="278" y="349"/>
                  </a:lnTo>
                  <a:lnTo>
                    <a:pt x="265" y="345"/>
                  </a:lnTo>
                  <a:lnTo>
                    <a:pt x="249" y="335"/>
                  </a:lnTo>
                  <a:lnTo>
                    <a:pt x="236" y="332"/>
                  </a:lnTo>
                  <a:lnTo>
                    <a:pt x="216" y="323"/>
                  </a:lnTo>
                  <a:lnTo>
                    <a:pt x="203" y="313"/>
                  </a:lnTo>
                  <a:lnTo>
                    <a:pt x="199" y="307"/>
                  </a:lnTo>
                  <a:lnTo>
                    <a:pt x="189" y="306"/>
                  </a:lnTo>
                  <a:lnTo>
                    <a:pt x="171" y="299"/>
                  </a:lnTo>
                  <a:lnTo>
                    <a:pt x="165" y="290"/>
                  </a:lnTo>
                  <a:lnTo>
                    <a:pt x="148" y="278"/>
                  </a:lnTo>
                  <a:lnTo>
                    <a:pt x="141" y="265"/>
                  </a:lnTo>
                  <a:lnTo>
                    <a:pt x="138" y="255"/>
                  </a:lnTo>
                  <a:lnTo>
                    <a:pt x="145" y="253"/>
                  </a:lnTo>
                  <a:lnTo>
                    <a:pt x="144" y="247"/>
                  </a:lnTo>
                  <a:lnTo>
                    <a:pt x="149" y="242"/>
                  </a:lnTo>
                  <a:lnTo>
                    <a:pt x="150" y="234"/>
                  </a:lnTo>
                  <a:lnTo>
                    <a:pt x="146" y="225"/>
                  </a:lnTo>
                  <a:lnTo>
                    <a:pt x="146" y="217"/>
                  </a:lnTo>
                  <a:lnTo>
                    <a:pt x="142" y="206"/>
                  </a:lnTo>
                  <a:lnTo>
                    <a:pt x="131" y="186"/>
                  </a:lnTo>
                  <a:lnTo>
                    <a:pt x="116" y="169"/>
                  </a:lnTo>
                  <a:lnTo>
                    <a:pt x="110" y="156"/>
                  </a:lnTo>
                  <a:lnTo>
                    <a:pt x="97" y="148"/>
                  </a:lnTo>
                  <a:lnTo>
                    <a:pt x="95" y="143"/>
                  </a:lnTo>
                  <a:lnTo>
                    <a:pt x="101" y="130"/>
                  </a:lnTo>
                  <a:lnTo>
                    <a:pt x="93" y="125"/>
                  </a:lnTo>
                  <a:lnTo>
                    <a:pt x="85" y="115"/>
                  </a:lnTo>
                  <a:lnTo>
                    <a:pt x="85" y="101"/>
                  </a:lnTo>
                  <a:lnTo>
                    <a:pt x="75" y="99"/>
                  </a:lnTo>
                  <a:lnTo>
                    <a:pt x="68" y="88"/>
                  </a:lnTo>
                  <a:lnTo>
                    <a:pt x="63" y="78"/>
                  </a:lnTo>
                  <a:lnTo>
                    <a:pt x="64" y="72"/>
                  </a:lnTo>
                  <a:lnTo>
                    <a:pt x="59" y="56"/>
                  </a:lnTo>
                  <a:lnTo>
                    <a:pt x="58" y="40"/>
                  </a:lnTo>
                  <a:lnTo>
                    <a:pt x="61" y="32"/>
                  </a:lnTo>
                  <a:lnTo>
                    <a:pt x="50" y="24"/>
                  </a:lnTo>
                  <a:lnTo>
                    <a:pt x="44" y="25"/>
                  </a:lnTo>
                  <a:lnTo>
                    <a:pt x="36" y="19"/>
                  </a:lnTo>
                  <a:lnTo>
                    <a:pt x="31" y="27"/>
                  </a:lnTo>
                  <a:lnTo>
                    <a:pt x="30" y="37"/>
                  </a:lnTo>
                  <a:lnTo>
                    <a:pt x="27" y="53"/>
                  </a:lnTo>
                  <a:lnTo>
                    <a:pt x="31" y="62"/>
                  </a:lnTo>
                  <a:lnTo>
                    <a:pt x="39" y="76"/>
                  </a:lnTo>
                  <a:lnTo>
                    <a:pt x="41" y="81"/>
                  </a:lnTo>
                  <a:lnTo>
                    <a:pt x="43" y="82"/>
                  </a:lnTo>
                  <a:lnTo>
                    <a:pt x="43" y="89"/>
                  </a:lnTo>
                  <a:lnTo>
                    <a:pt x="47" y="89"/>
                  </a:lnTo>
                  <a:lnTo>
                    <a:pt x="46" y="102"/>
                  </a:lnTo>
                  <a:lnTo>
                    <a:pt x="51" y="108"/>
                  </a:lnTo>
                  <a:lnTo>
                    <a:pt x="52" y="115"/>
                  </a:lnTo>
                  <a:lnTo>
                    <a:pt x="61" y="125"/>
                  </a:lnTo>
                  <a:lnTo>
                    <a:pt x="62" y="145"/>
                  </a:lnTo>
                  <a:lnTo>
                    <a:pt x="65" y="154"/>
                  </a:lnTo>
                  <a:lnTo>
                    <a:pt x="67" y="164"/>
                  </a:lnTo>
                  <a:lnTo>
                    <a:pt x="66" y="174"/>
                  </a:lnTo>
                  <a:lnTo>
                    <a:pt x="74" y="175"/>
                  </a:lnTo>
                  <a:lnTo>
                    <a:pt x="80" y="185"/>
                  </a:lnTo>
                  <a:lnTo>
                    <a:pt x="84" y="194"/>
                  </a:lnTo>
                  <a:lnTo>
                    <a:pt x="83" y="198"/>
                  </a:lnTo>
                  <a:lnTo>
                    <a:pt x="74" y="205"/>
                  </a:lnTo>
                  <a:lnTo>
                    <a:pt x="71" y="205"/>
                  </a:lnTo>
                  <a:lnTo>
                    <a:pt x="68" y="193"/>
                  </a:lnTo>
                  <a:lnTo>
                    <a:pt x="59" y="181"/>
                  </a:lnTo>
                  <a:lnTo>
                    <a:pt x="49" y="171"/>
                  </a:lnTo>
                  <a:lnTo>
                    <a:pt x="41" y="165"/>
                  </a:lnTo>
                  <a:lnTo>
                    <a:pt x="45" y="150"/>
                  </a:lnTo>
                  <a:lnTo>
                    <a:pt x="45" y="139"/>
                  </a:lnTo>
                  <a:lnTo>
                    <a:pt x="38" y="133"/>
                  </a:lnTo>
                  <a:lnTo>
                    <a:pt x="28" y="123"/>
                  </a:lnTo>
                  <a:lnTo>
                    <a:pt x="25" y="126"/>
                  </a:lnTo>
                  <a:lnTo>
                    <a:pt x="22" y="121"/>
                  </a:lnTo>
                  <a:lnTo>
                    <a:pt x="13" y="115"/>
                  </a:lnTo>
                  <a:lnTo>
                    <a:pt x="6" y="103"/>
                  </a:lnTo>
                  <a:lnTo>
                    <a:pt x="7" y="102"/>
                  </a:lnTo>
                  <a:lnTo>
                    <a:pt x="14" y="103"/>
                  </a:lnTo>
                  <a:lnTo>
                    <a:pt x="23" y="95"/>
                  </a:lnTo>
                  <a:lnTo>
                    <a:pt x="26" y="86"/>
                  </a:lnTo>
                  <a:lnTo>
                    <a:pt x="17" y="71"/>
                  </a:lnTo>
                  <a:lnTo>
                    <a:pt x="8" y="65"/>
                  </a:lnTo>
                  <a:lnTo>
                    <a:pt x="6" y="52"/>
                  </a:lnTo>
                  <a:lnTo>
                    <a:pt x="4" y="39"/>
                  </a:lnTo>
                  <a:lnTo>
                    <a:pt x="1" y="22"/>
                  </a:lnTo>
                  <a:lnTo>
                    <a:pt x="0" y="4"/>
                  </a:lnTo>
                  <a:lnTo>
                    <a:pt x="21" y="2"/>
                  </a:lnTo>
                  <a:lnTo>
                    <a:pt x="43" y="0"/>
                  </a:lnTo>
                  <a:lnTo>
                    <a:pt x="41" y="4"/>
                  </a:lnTo>
                  <a:lnTo>
                    <a:pt x="64" y="14"/>
                  </a:lnTo>
                  <a:lnTo>
                    <a:pt x="99" y="29"/>
                  </a:lnTo>
                  <a:lnTo>
                    <a:pt x="134" y="28"/>
                  </a:lnTo>
                  <a:lnTo>
                    <a:pt x="148" y="28"/>
                  </a:lnTo>
                  <a:lnTo>
                    <a:pt x="150" y="20"/>
                  </a:lnTo>
                  <a:lnTo>
                    <a:pt x="181" y="20"/>
                  </a:lnTo>
                  <a:lnTo>
                    <a:pt x="185" y="27"/>
                  </a:lnTo>
                  <a:lnTo>
                    <a:pt x="192" y="34"/>
                  </a:lnTo>
                  <a:lnTo>
                    <a:pt x="200" y="43"/>
                  </a:lnTo>
                  <a:lnTo>
                    <a:pt x="202" y="54"/>
                  </a:lnTo>
                  <a:lnTo>
                    <a:pt x="203" y="65"/>
                  </a:lnTo>
                  <a:lnTo>
                    <a:pt x="211" y="71"/>
                  </a:lnTo>
                  <a:lnTo>
                    <a:pt x="224" y="78"/>
                  </a:lnTo>
                  <a:lnTo>
                    <a:pt x="240" y="61"/>
                  </a:lnTo>
                  <a:lnTo>
                    <a:pt x="254" y="61"/>
                  </a:lnTo>
                  <a:lnTo>
                    <a:pt x="264" y="69"/>
                  </a:lnTo>
                  <a:lnTo>
                    <a:pt x="269" y="83"/>
                  </a:lnTo>
                  <a:lnTo>
                    <a:pt x="273" y="95"/>
                  </a:lnTo>
                  <a:lnTo>
                    <a:pt x="280" y="107"/>
                  </a:lnTo>
                  <a:lnTo>
                    <a:pt x="281" y="122"/>
                  </a:lnTo>
                  <a:lnTo>
                    <a:pt x="283" y="132"/>
                  </a:lnTo>
                  <a:lnTo>
                    <a:pt x="296" y="138"/>
                  </a:lnTo>
                  <a:lnTo>
                    <a:pt x="307" y="143"/>
                  </a:lnTo>
                  <a:lnTo>
                    <a:pt x="315" y="142"/>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214" name="Freeform 213"/>
            <p:cNvSpPr>
              <a:spLocks/>
            </p:cNvSpPr>
            <p:nvPr/>
          </p:nvSpPr>
          <p:spPr bwMode="auto">
            <a:xfrm>
              <a:off x="5623759" y="3350714"/>
              <a:ext cx="81377" cy="80016"/>
            </a:xfrm>
            <a:custGeom>
              <a:avLst/>
              <a:gdLst>
                <a:gd name="T0" fmla="*/ 33 w 86"/>
                <a:gd name="T1" fmla="*/ 82 h 90"/>
                <a:gd name="T2" fmla="*/ 27 w 86"/>
                <a:gd name="T3" fmla="*/ 75 h 90"/>
                <a:gd name="T4" fmla="*/ 19 w 86"/>
                <a:gd name="T5" fmla="*/ 67 h 90"/>
                <a:gd name="T6" fmla="*/ 15 w 86"/>
                <a:gd name="T7" fmla="*/ 60 h 90"/>
                <a:gd name="T8" fmla="*/ 8 w 86"/>
                <a:gd name="T9" fmla="*/ 54 h 90"/>
                <a:gd name="T10" fmla="*/ 0 w 86"/>
                <a:gd name="T11" fmla="*/ 44 h 90"/>
                <a:gd name="T12" fmla="*/ 2 w 86"/>
                <a:gd name="T13" fmla="*/ 41 h 90"/>
                <a:gd name="T14" fmla="*/ 5 w 86"/>
                <a:gd name="T15" fmla="*/ 44 h 90"/>
                <a:gd name="T16" fmla="*/ 6 w 86"/>
                <a:gd name="T17" fmla="*/ 43 h 90"/>
                <a:gd name="T18" fmla="*/ 12 w 86"/>
                <a:gd name="T19" fmla="*/ 42 h 90"/>
                <a:gd name="T20" fmla="*/ 15 w 86"/>
                <a:gd name="T21" fmla="*/ 37 h 90"/>
                <a:gd name="T22" fmla="*/ 18 w 86"/>
                <a:gd name="T23" fmla="*/ 37 h 90"/>
                <a:gd name="T24" fmla="*/ 18 w 86"/>
                <a:gd name="T25" fmla="*/ 27 h 90"/>
                <a:gd name="T26" fmla="*/ 23 w 86"/>
                <a:gd name="T27" fmla="*/ 26 h 90"/>
                <a:gd name="T28" fmla="*/ 26 w 86"/>
                <a:gd name="T29" fmla="*/ 26 h 90"/>
                <a:gd name="T30" fmla="*/ 31 w 86"/>
                <a:gd name="T31" fmla="*/ 21 h 90"/>
                <a:gd name="T32" fmla="*/ 36 w 86"/>
                <a:gd name="T33" fmla="*/ 25 h 90"/>
                <a:gd name="T34" fmla="*/ 38 w 86"/>
                <a:gd name="T35" fmla="*/ 22 h 90"/>
                <a:gd name="T36" fmla="*/ 41 w 86"/>
                <a:gd name="T37" fmla="*/ 20 h 90"/>
                <a:gd name="T38" fmla="*/ 48 w 86"/>
                <a:gd name="T39" fmla="*/ 14 h 90"/>
                <a:gd name="T40" fmla="*/ 49 w 86"/>
                <a:gd name="T41" fmla="*/ 10 h 90"/>
                <a:gd name="T42" fmla="*/ 51 w 86"/>
                <a:gd name="T43" fmla="*/ 10 h 90"/>
                <a:gd name="T44" fmla="*/ 54 w 86"/>
                <a:gd name="T45" fmla="*/ 5 h 90"/>
                <a:gd name="T46" fmla="*/ 56 w 86"/>
                <a:gd name="T47" fmla="*/ 5 h 90"/>
                <a:gd name="T48" fmla="*/ 58 w 86"/>
                <a:gd name="T49" fmla="*/ 8 h 90"/>
                <a:gd name="T50" fmla="*/ 62 w 86"/>
                <a:gd name="T51" fmla="*/ 9 h 90"/>
                <a:gd name="T52" fmla="*/ 66 w 86"/>
                <a:gd name="T53" fmla="*/ 6 h 90"/>
                <a:gd name="T54" fmla="*/ 71 w 86"/>
                <a:gd name="T55" fmla="*/ 6 h 90"/>
                <a:gd name="T56" fmla="*/ 77 w 86"/>
                <a:gd name="T57" fmla="*/ 3 h 90"/>
                <a:gd name="T58" fmla="*/ 80 w 86"/>
                <a:gd name="T59" fmla="*/ 0 h 90"/>
                <a:gd name="T60" fmla="*/ 86 w 86"/>
                <a:gd name="T61" fmla="*/ 1 h 90"/>
                <a:gd name="T62" fmla="*/ 85 w 86"/>
                <a:gd name="T63" fmla="*/ 3 h 90"/>
                <a:gd name="T64" fmla="*/ 83 w 86"/>
                <a:gd name="T65" fmla="*/ 8 h 90"/>
                <a:gd name="T66" fmla="*/ 84 w 86"/>
                <a:gd name="T67" fmla="*/ 15 h 90"/>
                <a:gd name="T68" fmla="*/ 79 w 86"/>
                <a:gd name="T69" fmla="*/ 22 h 90"/>
                <a:gd name="T70" fmla="*/ 77 w 86"/>
                <a:gd name="T71" fmla="*/ 30 h 90"/>
                <a:gd name="T72" fmla="*/ 76 w 86"/>
                <a:gd name="T73" fmla="*/ 40 h 90"/>
                <a:gd name="T74" fmla="*/ 76 w 86"/>
                <a:gd name="T75" fmla="*/ 45 h 90"/>
                <a:gd name="T76" fmla="*/ 76 w 86"/>
                <a:gd name="T77" fmla="*/ 54 h 90"/>
                <a:gd name="T78" fmla="*/ 73 w 86"/>
                <a:gd name="T79" fmla="*/ 56 h 90"/>
                <a:gd name="T80" fmla="*/ 70 w 86"/>
                <a:gd name="T81" fmla="*/ 65 h 90"/>
                <a:gd name="T82" fmla="*/ 71 w 86"/>
                <a:gd name="T83" fmla="*/ 71 h 90"/>
                <a:gd name="T84" fmla="*/ 67 w 86"/>
                <a:gd name="T85" fmla="*/ 76 h 90"/>
                <a:gd name="T86" fmla="*/ 67 w 86"/>
                <a:gd name="T87" fmla="*/ 82 h 90"/>
                <a:gd name="T88" fmla="*/ 70 w 86"/>
                <a:gd name="T89" fmla="*/ 85 h 90"/>
                <a:gd name="T90" fmla="*/ 65 w 86"/>
                <a:gd name="T91" fmla="*/ 90 h 90"/>
                <a:gd name="T92" fmla="*/ 60 w 86"/>
                <a:gd name="T93" fmla="*/ 88 h 90"/>
                <a:gd name="T94" fmla="*/ 57 w 86"/>
                <a:gd name="T95" fmla="*/ 84 h 90"/>
                <a:gd name="T96" fmla="*/ 52 w 86"/>
                <a:gd name="T97" fmla="*/ 82 h 90"/>
                <a:gd name="T98" fmla="*/ 47 w 86"/>
                <a:gd name="T99" fmla="*/ 85 h 90"/>
                <a:gd name="T100" fmla="*/ 36 w 86"/>
                <a:gd name="T101" fmla="*/ 79 h 90"/>
                <a:gd name="T102" fmla="*/ 33 w 86"/>
                <a:gd name="T103" fmla="*/ 82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86" h="90">
                  <a:moveTo>
                    <a:pt x="33" y="82"/>
                  </a:moveTo>
                  <a:lnTo>
                    <a:pt x="27" y="75"/>
                  </a:lnTo>
                  <a:lnTo>
                    <a:pt x="19" y="67"/>
                  </a:lnTo>
                  <a:lnTo>
                    <a:pt x="15" y="60"/>
                  </a:lnTo>
                  <a:lnTo>
                    <a:pt x="8" y="54"/>
                  </a:lnTo>
                  <a:lnTo>
                    <a:pt x="0" y="44"/>
                  </a:lnTo>
                  <a:lnTo>
                    <a:pt x="2" y="41"/>
                  </a:lnTo>
                  <a:lnTo>
                    <a:pt x="5" y="44"/>
                  </a:lnTo>
                  <a:lnTo>
                    <a:pt x="6" y="43"/>
                  </a:lnTo>
                  <a:lnTo>
                    <a:pt x="12" y="42"/>
                  </a:lnTo>
                  <a:lnTo>
                    <a:pt x="15" y="37"/>
                  </a:lnTo>
                  <a:lnTo>
                    <a:pt x="18" y="37"/>
                  </a:lnTo>
                  <a:lnTo>
                    <a:pt x="18" y="27"/>
                  </a:lnTo>
                  <a:lnTo>
                    <a:pt x="23" y="26"/>
                  </a:lnTo>
                  <a:lnTo>
                    <a:pt x="26" y="26"/>
                  </a:lnTo>
                  <a:lnTo>
                    <a:pt x="31" y="21"/>
                  </a:lnTo>
                  <a:lnTo>
                    <a:pt x="36" y="25"/>
                  </a:lnTo>
                  <a:lnTo>
                    <a:pt x="38" y="22"/>
                  </a:lnTo>
                  <a:lnTo>
                    <a:pt x="41" y="20"/>
                  </a:lnTo>
                  <a:lnTo>
                    <a:pt x="48" y="14"/>
                  </a:lnTo>
                  <a:lnTo>
                    <a:pt x="49" y="10"/>
                  </a:lnTo>
                  <a:lnTo>
                    <a:pt x="51" y="10"/>
                  </a:lnTo>
                  <a:lnTo>
                    <a:pt x="54" y="5"/>
                  </a:lnTo>
                  <a:lnTo>
                    <a:pt x="56" y="5"/>
                  </a:lnTo>
                  <a:lnTo>
                    <a:pt x="58" y="8"/>
                  </a:lnTo>
                  <a:lnTo>
                    <a:pt x="62" y="9"/>
                  </a:lnTo>
                  <a:lnTo>
                    <a:pt x="66" y="6"/>
                  </a:lnTo>
                  <a:lnTo>
                    <a:pt x="71" y="6"/>
                  </a:lnTo>
                  <a:lnTo>
                    <a:pt x="77" y="3"/>
                  </a:lnTo>
                  <a:lnTo>
                    <a:pt x="80" y="0"/>
                  </a:lnTo>
                  <a:lnTo>
                    <a:pt x="86" y="1"/>
                  </a:lnTo>
                  <a:lnTo>
                    <a:pt x="85" y="3"/>
                  </a:lnTo>
                  <a:lnTo>
                    <a:pt x="83" y="8"/>
                  </a:lnTo>
                  <a:lnTo>
                    <a:pt x="84" y="15"/>
                  </a:lnTo>
                  <a:lnTo>
                    <a:pt x="79" y="22"/>
                  </a:lnTo>
                  <a:lnTo>
                    <a:pt x="77" y="30"/>
                  </a:lnTo>
                  <a:lnTo>
                    <a:pt x="76" y="40"/>
                  </a:lnTo>
                  <a:lnTo>
                    <a:pt x="76" y="45"/>
                  </a:lnTo>
                  <a:lnTo>
                    <a:pt x="76" y="54"/>
                  </a:lnTo>
                  <a:lnTo>
                    <a:pt x="73" y="56"/>
                  </a:lnTo>
                  <a:lnTo>
                    <a:pt x="70" y="65"/>
                  </a:lnTo>
                  <a:lnTo>
                    <a:pt x="71" y="71"/>
                  </a:lnTo>
                  <a:lnTo>
                    <a:pt x="67" y="76"/>
                  </a:lnTo>
                  <a:lnTo>
                    <a:pt x="67" y="82"/>
                  </a:lnTo>
                  <a:lnTo>
                    <a:pt x="70" y="85"/>
                  </a:lnTo>
                  <a:lnTo>
                    <a:pt x="65" y="90"/>
                  </a:lnTo>
                  <a:lnTo>
                    <a:pt x="60" y="88"/>
                  </a:lnTo>
                  <a:lnTo>
                    <a:pt x="57" y="84"/>
                  </a:lnTo>
                  <a:lnTo>
                    <a:pt x="52" y="82"/>
                  </a:lnTo>
                  <a:lnTo>
                    <a:pt x="47" y="85"/>
                  </a:lnTo>
                  <a:lnTo>
                    <a:pt x="36" y="79"/>
                  </a:lnTo>
                  <a:lnTo>
                    <a:pt x="33" y="82"/>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215" name="Freeform 214"/>
            <p:cNvSpPr>
              <a:spLocks/>
            </p:cNvSpPr>
            <p:nvPr/>
          </p:nvSpPr>
          <p:spPr bwMode="auto">
            <a:xfrm>
              <a:off x="5698512" y="3451179"/>
              <a:ext cx="99357" cy="43565"/>
            </a:xfrm>
            <a:custGeom>
              <a:avLst/>
              <a:gdLst>
                <a:gd name="T0" fmla="*/ 92 w 105"/>
                <a:gd name="T1" fmla="*/ 49 h 49"/>
                <a:gd name="T2" fmla="*/ 87 w 105"/>
                <a:gd name="T3" fmla="*/ 43 h 49"/>
                <a:gd name="T4" fmla="*/ 83 w 105"/>
                <a:gd name="T5" fmla="*/ 32 h 49"/>
                <a:gd name="T6" fmla="*/ 88 w 105"/>
                <a:gd name="T7" fmla="*/ 27 h 49"/>
                <a:gd name="T8" fmla="*/ 83 w 105"/>
                <a:gd name="T9" fmla="*/ 25 h 49"/>
                <a:gd name="T10" fmla="*/ 80 w 105"/>
                <a:gd name="T11" fmla="*/ 18 h 49"/>
                <a:gd name="T12" fmla="*/ 72 w 105"/>
                <a:gd name="T13" fmla="*/ 12 h 49"/>
                <a:gd name="T14" fmla="*/ 63 w 105"/>
                <a:gd name="T15" fmla="*/ 14 h 49"/>
                <a:gd name="T16" fmla="*/ 59 w 105"/>
                <a:gd name="T17" fmla="*/ 21 h 49"/>
                <a:gd name="T18" fmla="*/ 52 w 105"/>
                <a:gd name="T19" fmla="*/ 26 h 49"/>
                <a:gd name="T20" fmla="*/ 48 w 105"/>
                <a:gd name="T21" fmla="*/ 27 h 49"/>
                <a:gd name="T22" fmla="*/ 46 w 105"/>
                <a:gd name="T23" fmla="*/ 31 h 49"/>
                <a:gd name="T24" fmla="*/ 54 w 105"/>
                <a:gd name="T25" fmla="*/ 43 h 49"/>
                <a:gd name="T26" fmla="*/ 49 w 105"/>
                <a:gd name="T27" fmla="*/ 45 h 49"/>
                <a:gd name="T28" fmla="*/ 46 w 105"/>
                <a:gd name="T29" fmla="*/ 48 h 49"/>
                <a:gd name="T30" fmla="*/ 37 w 105"/>
                <a:gd name="T31" fmla="*/ 49 h 49"/>
                <a:gd name="T32" fmla="*/ 35 w 105"/>
                <a:gd name="T33" fmla="*/ 37 h 49"/>
                <a:gd name="T34" fmla="*/ 32 w 105"/>
                <a:gd name="T35" fmla="*/ 40 h 49"/>
                <a:gd name="T36" fmla="*/ 26 w 105"/>
                <a:gd name="T37" fmla="*/ 39 h 49"/>
                <a:gd name="T38" fmla="*/ 23 w 105"/>
                <a:gd name="T39" fmla="*/ 31 h 49"/>
                <a:gd name="T40" fmla="*/ 16 w 105"/>
                <a:gd name="T41" fmla="*/ 29 h 49"/>
                <a:gd name="T42" fmla="*/ 11 w 105"/>
                <a:gd name="T43" fmla="*/ 27 h 49"/>
                <a:gd name="T44" fmla="*/ 3 w 105"/>
                <a:gd name="T45" fmla="*/ 27 h 49"/>
                <a:gd name="T46" fmla="*/ 2 w 105"/>
                <a:gd name="T47" fmla="*/ 32 h 49"/>
                <a:gd name="T48" fmla="*/ 0 w 105"/>
                <a:gd name="T49" fmla="*/ 29 h 49"/>
                <a:gd name="T50" fmla="*/ 1 w 105"/>
                <a:gd name="T51" fmla="*/ 24 h 49"/>
                <a:gd name="T52" fmla="*/ 3 w 105"/>
                <a:gd name="T53" fmla="*/ 20 h 49"/>
                <a:gd name="T54" fmla="*/ 3 w 105"/>
                <a:gd name="T55" fmla="*/ 16 h 49"/>
                <a:gd name="T56" fmla="*/ 6 w 105"/>
                <a:gd name="T57" fmla="*/ 14 h 49"/>
                <a:gd name="T58" fmla="*/ 2 w 105"/>
                <a:gd name="T59" fmla="*/ 11 h 49"/>
                <a:gd name="T60" fmla="*/ 2 w 105"/>
                <a:gd name="T61" fmla="*/ 2 h 49"/>
                <a:gd name="T62" fmla="*/ 9 w 105"/>
                <a:gd name="T63" fmla="*/ 1 h 49"/>
                <a:gd name="T64" fmla="*/ 16 w 105"/>
                <a:gd name="T65" fmla="*/ 8 h 49"/>
                <a:gd name="T66" fmla="*/ 15 w 105"/>
                <a:gd name="T67" fmla="*/ 12 h 49"/>
                <a:gd name="T68" fmla="*/ 22 w 105"/>
                <a:gd name="T69" fmla="*/ 13 h 49"/>
                <a:gd name="T70" fmla="*/ 24 w 105"/>
                <a:gd name="T71" fmla="*/ 12 h 49"/>
                <a:gd name="T72" fmla="*/ 29 w 105"/>
                <a:gd name="T73" fmla="*/ 17 h 49"/>
                <a:gd name="T74" fmla="*/ 38 w 105"/>
                <a:gd name="T75" fmla="*/ 15 h 49"/>
                <a:gd name="T76" fmla="*/ 46 w 105"/>
                <a:gd name="T77" fmla="*/ 10 h 49"/>
                <a:gd name="T78" fmla="*/ 57 w 105"/>
                <a:gd name="T79" fmla="*/ 6 h 49"/>
                <a:gd name="T80" fmla="*/ 64 w 105"/>
                <a:gd name="T81" fmla="*/ 0 h 49"/>
                <a:gd name="T82" fmla="*/ 74 w 105"/>
                <a:gd name="T83" fmla="*/ 1 h 49"/>
                <a:gd name="T84" fmla="*/ 73 w 105"/>
                <a:gd name="T85" fmla="*/ 3 h 49"/>
                <a:gd name="T86" fmla="*/ 83 w 105"/>
                <a:gd name="T87" fmla="*/ 4 h 49"/>
                <a:gd name="T88" fmla="*/ 91 w 105"/>
                <a:gd name="T89" fmla="*/ 7 h 49"/>
                <a:gd name="T90" fmla="*/ 97 w 105"/>
                <a:gd name="T91" fmla="*/ 14 h 49"/>
                <a:gd name="T92" fmla="*/ 103 w 105"/>
                <a:gd name="T93" fmla="*/ 19 h 49"/>
                <a:gd name="T94" fmla="*/ 101 w 105"/>
                <a:gd name="T95" fmla="*/ 22 h 49"/>
                <a:gd name="T96" fmla="*/ 105 w 105"/>
                <a:gd name="T97" fmla="*/ 35 h 49"/>
                <a:gd name="T98" fmla="*/ 101 w 105"/>
                <a:gd name="T99" fmla="*/ 41 h 49"/>
                <a:gd name="T100" fmla="*/ 95 w 105"/>
                <a:gd name="T101" fmla="*/ 39 h 49"/>
                <a:gd name="T102" fmla="*/ 92 w 105"/>
                <a:gd name="T103" fmla="*/ 49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05" h="49">
                  <a:moveTo>
                    <a:pt x="92" y="49"/>
                  </a:moveTo>
                  <a:lnTo>
                    <a:pt x="87" y="43"/>
                  </a:lnTo>
                  <a:lnTo>
                    <a:pt x="83" y="32"/>
                  </a:lnTo>
                  <a:lnTo>
                    <a:pt x="88" y="27"/>
                  </a:lnTo>
                  <a:lnTo>
                    <a:pt x="83" y="25"/>
                  </a:lnTo>
                  <a:lnTo>
                    <a:pt x="80" y="18"/>
                  </a:lnTo>
                  <a:lnTo>
                    <a:pt x="72" y="12"/>
                  </a:lnTo>
                  <a:lnTo>
                    <a:pt x="63" y="14"/>
                  </a:lnTo>
                  <a:lnTo>
                    <a:pt x="59" y="21"/>
                  </a:lnTo>
                  <a:lnTo>
                    <a:pt x="52" y="26"/>
                  </a:lnTo>
                  <a:lnTo>
                    <a:pt x="48" y="27"/>
                  </a:lnTo>
                  <a:lnTo>
                    <a:pt x="46" y="31"/>
                  </a:lnTo>
                  <a:lnTo>
                    <a:pt x="54" y="43"/>
                  </a:lnTo>
                  <a:lnTo>
                    <a:pt x="49" y="45"/>
                  </a:lnTo>
                  <a:lnTo>
                    <a:pt x="46" y="48"/>
                  </a:lnTo>
                  <a:lnTo>
                    <a:pt x="37" y="49"/>
                  </a:lnTo>
                  <a:lnTo>
                    <a:pt x="35" y="37"/>
                  </a:lnTo>
                  <a:lnTo>
                    <a:pt x="32" y="40"/>
                  </a:lnTo>
                  <a:lnTo>
                    <a:pt x="26" y="39"/>
                  </a:lnTo>
                  <a:lnTo>
                    <a:pt x="23" y="31"/>
                  </a:lnTo>
                  <a:lnTo>
                    <a:pt x="16" y="29"/>
                  </a:lnTo>
                  <a:lnTo>
                    <a:pt x="11" y="27"/>
                  </a:lnTo>
                  <a:lnTo>
                    <a:pt x="3" y="27"/>
                  </a:lnTo>
                  <a:lnTo>
                    <a:pt x="2" y="32"/>
                  </a:lnTo>
                  <a:lnTo>
                    <a:pt x="0" y="29"/>
                  </a:lnTo>
                  <a:lnTo>
                    <a:pt x="1" y="24"/>
                  </a:lnTo>
                  <a:lnTo>
                    <a:pt x="3" y="20"/>
                  </a:lnTo>
                  <a:lnTo>
                    <a:pt x="3" y="16"/>
                  </a:lnTo>
                  <a:lnTo>
                    <a:pt x="6" y="14"/>
                  </a:lnTo>
                  <a:lnTo>
                    <a:pt x="2" y="11"/>
                  </a:lnTo>
                  <a:lnTo>
                    <a:pt x="2" y="2"/>
                  </a:lnTo>
                  <a:lnTo>
                    <a:pt x="9" y="1"/>
                  </a:lnTo>
                  <a:lnTo>
                    <a:pt x="16" y="8"/>
                  </a:lnTo>
                  <a:lnTo>
                    <a:pt x="15" y="12"/>
                  </a:lnTo>
                  <a:lnTo>
                    <a:pt x="22" y="13"/>
                  </a:lnTo>
                  <a:lnTo>
                    <a:pt x="24" y="12"/>
                  </a:lnTo>
                  <a:lnTo>
                    <a:pt x="29" y="17"/>
                  </a:lnTo>
                  <a:lnTo>
                    <a:pt x="38" y="15"/>
                  </a:lnTo>
                  <a:lnTo>
                    <a:pt x="46" y="10"/>
                  </a:lnTo>
                  <a:lnTo>
                    <a:pt x="57" y="6"/>
                  </a:lnTo>
                  <a:lnTo>
                    <a:pt x="64" y="0"/>
                  </a:lnTo>
                  <a:lnTo>
                    <a:pt x="74" y="1"/>
                  </a:lnTo>
                  <a:lnTo>
                    <a:pt x="73" y="3"/>
                  </a:lnTo>
                  <a:lnTo>
                    <a:pt x="83" y="4"/>
                  </a:lnTo>
                  <a:lnTo>
                    <a:pt x="91" y="7"/>
                  </a:lnTo>
                  <a:lnTo>
                    <a:pt x="97" y="14"/>
                  </a:lnTo>
                  <a:lnTo>
                    <a:pt x="103" y="19"/>
                  </a:lnTo>
                  <a:lnTo>
                    <a:pt x="101" y="22"/>
                  </a:lnTo>
                  <a:lnTo>
                    <a:pt x="105" y="35"/>
                  </a:lnTo>
                  <a:lnTo>
                    <a:pt x="101" y="41"/>
                  </a:lnTo>
                  <a:lnTo>
                    <a:pt x="95" y="39"/>
                  </a:lnTo>
                  <a:lnTo>
                    <a:pt x="92" y="4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216" name="Freeform 215"/>
            <p:cNvSpPr>
              <a:spLocks/>
            </p:cNvSpPr>
            <p:nvPr/>
          </p:nvSpPr>
          <p:spPr bwMode="auto">
            <a:xfrm>
              <a:off x="5723114" y="3629883"/>
              <a:ext cx="228992" cy="337848"/>
            </a:xfrm>
            <a:custGeom>
              <a:avLst/>
              <a:gdLst>
                <a:gd name="T0" fmla="*/ 229 w 242"/>
                <a:gd name="T1" fmla="*/ 374 h 380"/>
                <a:gd name="T2" fmla="*/ 201 w 242"/>
                <a:gd name="T3" fmla="*/ 368 h 380"/>
                <a:gd name="T4" fmla="*/ 160 w 242"/>
                <a:gd name="T5" fmla="*/ 338 h 380"/>
                <a:gd name="T6" fmla="*/ 111 w 242"/>
                <a:gd name="T7" fmla="*/ 303 h 380"/>
                <a:gd name="T8" fmla="*/ 104 w 242"/>
                <a:gd name="T9" fmla="*/ 280 h 380"/>
                <a:gd name="T10" fmla="*/ 66 w 242"/>
                <a:gd name="T11" fmla="*/ 214 h 380"/>
                <a:gd name="T12" fmla="*/ 38 w 242"/>
                <a:gd name="T13" fmla="*/ 163 h 380"/>
                <a:gd name="T14" fmla="*/ 17 w 242"/>
                <a:gd name="T15" fmla="*/ 134 h 380"/>
                <a:gd name="T16" fmla="*/ 9 w 242"/>
                <a:gd name="T17" fmla="*/ 117 h 380"/>
                <a:gd name="T18" fmla="*/ 5 w 242"/>
                <a:gd name="T19" fmla="*/ 82 h 380"/>
                <a:gd name="T20" fmla="*/ 22 w 242"/>
                <a:gd name="T21" fmla="*/ 78 h 380"/>
                <a:gd name="T22" fmla="*/ 17 w 242"/>
                <a:gd name="T23" fmla="*/ 90 h 380"/>
                <a:gd name="T24" fmla="*/ 33 w 242"/>
                <a:gd name="T25" fmla="*/ 91 h 380"/>
                <a:gd name="T26" fmla="*/ 51 w 242"/>
                <a:gd name="T27" fmla="*/ 93 h 380"/>
                <a:gd name="T28" fmla="*/ 65 w 242"/>
                <a:gd name="T29" fmla="*/ 61 h 380"/>
                <a:gd name="T30" fmla="*/ 106 w 242"/>
                <a:gd name="T31" fmla="*/ 31 h 380"/>
                <a:gd name="T32" fmla="*/ 109 w 242"/>
                <a:gd name="T33" fmla="*/ 1 h 380"/>
                <a:gd name="T34" fmla="*/ 127 w 242"/>
                <a:gd name="T35" fmla="*/ 10 h 380"/>
                <a:gd name="T36" fmla="*/ 141 w 242"/>
                <a:gd name="T37" fmla="*/ 25 h 380"/>
                <a:gd name="T38" fmla="*/ 166 w 242"/>
                <a:gd name="T39" fmla="*/ 49 h 380"/>
                <a:gd name="T40" fmla="*/ 182 w 242"/>
                <a:gd name="T41" fmla="*/ 47 h 380"/>
                <a:gd name="T42" fmla="*/ 208 w 242"/>
                <a:gd name="T43" fmla="*/ 55 h 380"/>
                <a:gd name="T44" fmla="*/ 202 w 242"/>
                <a:gd name="T45" fmla="*/ 77 h 380"/>
                <a:gd name="T46" fmla="*/ 194 w 242"/>
                <a:gd name="T47" fmla="*/ 87 h 380"/>
                <a:gd name="T48" fmla="*/ 177 w 242"/>
                <a:gd name="T49" fmla="*/ 94 h 380"/>
                <a:gd name="T50" fmla="*/ 156 w 242"/>
                <a:gd name="T51" fmla="*/ 118 h 380"/>
                <a:gd name="T52" fmla="*/ 153 w 242"/>
                <a:gd name="T53" fmla="*/ 136 h 380"/>
                <a:gd name="T54" fmla="*/ 143 w 242"/>
                <a:gd name="T55" fmla="*/ 151 h 380"/>
                <a:gd name="T56" fmla="*/ 147 w 242"/>
                <a:gd name="T57" fmla="*/ 173 h 380"/>
                <a:gd name="T58" fmla="*/ 154 w 242"/>
                <a:gd name="T59" fmla="*/ 195 h 380"/>
                <a:gd name="T60" fmla="*/ 174 w 242"/>
                <a:gd name="T61" fmla="*/ 207 h 380"/>
                <a:gd name="T62" fmla="*/ 204 w 242"/>
                <a:gd name="T63" fmla="*/ 196 h 380"/>
                <a:gd name="T64" fmla="*/ 213 w 242"/>
                <a:gd name="T65" fmla="*/ 230 h 380"/>
                <a:gd name="T66" fmla="*/ 241 w 242"/>
                <a:gd name="T67" fmla="*/ 259 h 380"/>
                <a:gd name="T68" fmla="*/ 238 w 242"/>
                <a:gd name="T69" fmla="*/ 281 h 380"/>
                <a:gd name="T70" fmla="*/ 233 w 242"/>
                <a:gd name="T71" fmla="*/ 309 h 380"/>
                <a:gd name="T72" fmla="*/ 233 w 242"/>
                <a:gd name="T73" fmla="*/ 324 h 380"/>
                <a:gd name="T74" fmla="*/ 233 w 242"/>
                <a:gd name="T75" fmla="*/ 364 h 3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242" h="380">
                  <a:moveTo>
                    <a:pt x="233" y="364"/>
                  </a:moveTo>
                  <a:lnTo>
                    <a:pt x="229" y="374"/>
                  </a:lnTo>
                  <a:lnTo>
                    <a:pt x="220" y="380"/>
                  </a:lnTo>
                  <a:lnTo>
                    <a:pt x="201" y="368"/>
                  </a:lnTo>
                  <a:lnTo>
                    <a:pt x="199" y="359"/>
                  </a:lnTo>
                  <a:lnTo>
                    <a:pt x="160" y="338"/>
                  </a:lnTo>
                  <a:lnTo>
                    <a:pt x="126" y="315"/>
                  </a:lnTo>
                  <a:lnTo>
                    <a:pt x="111" y="303"/>
                  </a:lnTo>
                  <a:lnTo>
                    <a:pt x="102" y="286"/>
                  </a:lnTo>
                  <a:lnTo>
                    <a:pt x="104" y="280"/>
                  </a:lnTo>
                  <a:lnTo>
                    <a:pt x="87" y="252"/>
                  </a:lnTo>
                  <a:lnTo>
                    <a:pt x="66" y="214"/>
                  </a:lnTo>
                  <a:lnTo>
                    <a:pt x="46" y="173"/>
                  </a:lnTo>
                  <a:lnTo>
                    <a:pt x="38" y="163"/>
                  </a:lnTo>
                  <a:lnTo>
                    <a:pt x="32" y="148"/>
                  </a:lnTo>
                  <a:lnTo>
                    <a:pt x="17" y="134"/>
                  </a:lnTo>
                  <a:lnTo>
                    <a:pt x="4" y="126"/>
                  </a:lnTo>
                  <a:lnTo>
                    <a:pt x="9" y="117"/>
                  </a:lnTo>
                  <a:lnTo>
                    <a:pt x="0" y="97"/>
                  </a:lnTo>
                  <a:lnTo>
                    <a:pt x="5" y="82"/>
                  </a:lnTo>
                  <a:lnTo>
                    <a:pt x="20" y="69"/>
                  </a:lnTo>
                  <a:lnTo>
                    <a:pt x="22" y="78"/>
                  </a:lnTo>
                  <a:lnTo>
                    <a:pt x="17" y="83"/>
                  </a:lnTo>
                  <a:lnTo>
                    <a:pt x="17" y="90"/>
                  </a:lnTo>
                  <a:lnTo>
                    <a:pt x="25" y="89"/>
                  </a:lnTo>
                  <a:lnTo>
                    <a:pt x="33" y="91"/>
                  </a:lnTo>
                  <a:lnTo>
                    <a:pt x="41" y="101"/>
                  </a:lnTo>
                  <a:lnTo>
                    <a:pt x="51" y="93"/>
                  </a:lnTo>
                  <a:lnTo>
                    <a:pt x="54" y="79"/>
                  </a:lnTo>
                  <a:lnTo>
                    <a:pt x="65" y="61"/>
                  </a:lnTo>
                  <a:lnTo>
                    <a:pt x="87" y="53"/>
                  </a:lnTo>
                  <a:lnTo>
                    <a:pt x="106" y="31"/>
                  </a:lnTo>
                  <a:lnTo>
                    <a:pt x="112" y="17"/>
                  </a:lnTo>
                  <a:lnTo>
                    <a:pt x="109" y="1"/>
                  </a:lnTo>
                  <a:lnTo>
                    <a:pt x="114" y="0"/>
                  </a:lnTo>
                  <a:lnTo>
                    <a:pt x="127" y="10"/>
                  </a:lnTo>
                  <a:lnTo>
                    <a:pt x="132" y="19"/>
                  </a:lnTo>
                  <a:lnTo>
                    <a:pt x="141" y="25"/>
                  </a:lnTo>
                  <a:lnTo>
                    <a:pt x="152" y="46"/>
                  </a:lnTo>
                  <a:lnTo>
                    <a:pt x="166" y="49"/>
                  </a:lnTo>
                  <a:lnTo>
                    <a:pt x="176" y="43"/>
                  </a:lnTo>
                  <a:lnTo>
                    <a:pt x="182" y="47"/>
                  </a:lnTo>
                  <a:lnTo>
                    <a:pt x="193" y="45"/>
                  </a:lnTo>
                  <a:lnTo>
                    <a:pt x="208" y="55"/>
                  </a:lnTo>
                  <a:lnTo>
                    <a:pt x="196" y="76"/>
                  </a:lnTo>
                  <a:lnTo>
                    <a:pt x="202" y="77"/>
                  </a:lnTo>
                  <a:lnTo>
                    <a:pt x="211" y="88"/>
                  </a:lnTo>
                  <a:lnTo>
                    <a:pt x="194" y="87"/>
                  </a:lnTo>
                  <a:lnTo>
                    <a:pt x="192" y="90"/>
                  </a:lnTo>
                  <a:lnTo>
                    <a:pt x="177" y="94"/>
                  </a:lnTo>
                  <a:lnTo>
                    <a:pt x="157" y="108"/>
                  </a:lnTo>
                  <a:lnTo>
                    <a:pt x="156" y="118"/>
                  </a:lnTo>
                  <a:lnTo>
                    <a:pt x="151" y="125"/>
                  </a:lnTo>
                  <a:lnTo>
                    <a:pt x="153" y="136"/>
                  </a:lnTo>
                  <a:lnTo>
                    <a:pt x="142" y="142"/>
                  </a:lnTo>
                  <a:lnTo>
                    <a:pt x="143" y="151"/>
                  </a:lnTo>
                  <a:lnTo>
                    <a:pt x="138" y="155"/>
                  </a:lnTo>
                  <a:lnTo>
                    <a:pt x="147" y="173"/>
                  </a:lnTo>
                  <a:lnTo>
                    <a:pt x="157" y="186"/>
                  </a:lnTo>
                  <a:lnTo>
                    <a:pt x="154" y="195"/>
                  </a:lnTo>
                  <a:lnTo>
                    <a:pt x="166" y="196"/>
                  </a:lnTo>
                  <a:lnTo>
                    <a:pt x="174" y="207"/>
                  </a:lnTo>
                  <a:lnTo>
                    <a:pt x="190" y="208"/>
                  </a:lnTo>
                  <a:lnTo>
                    <a:pt x="204" y="196"/>
                  </a:lnTo>
                  <a:lnTo>
                    <a:pt x="205" y="227"/>
                  </a:lnTo>
                  <a:lnTo>
                    <a:pt x="213" y="230"/>
                  </a:lnTo>
                  <a:lnTo>
                    <a:pt x="223" y="226"/>
                  </a:lnTo>
                  <a:lnTo>
                    <a:pt x="241" y="259"/>
                  </a:lnTo>
                  <a:lnTo>
                    <a:pt x="238" y="266"/>
                  </a:lnTo>
                  <a:lnTo>
                    <a:pt x="238" y="281"/>
                  </a:lnTo>
                  <a:lnTo>
                    <a:pt x="239" y="299"/>
                  </a:lnTo>
                  <a:lnTo>
                    <a:pt x="233" y="309"/>
                  </a:lnTo>
                  <a:lnTo>
                    <a:pt x="236" y="317"/>
                  </a:lnTo>
                  <a:lnTo>
                    <a:pt x="233" y="324"/>
                  </a:lnTo>
                  <a:lnTo>
                    <a:pt x="242" y="341"/>
                  </a:lnTo>
                  <a:lnTo>
                    <a:pt x="233" y="364"/>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217" name="Freeform 216"/>
            <p:cNvSpPr>
              <a:spLocks/>
            </p:cNvSpPr>
            <p:nvPr/>
          </p:nvSpPr>
          <p:spPr bwMode="auto">
            <a:xfrm>
              <a:off x="5985225" y="3286700"/>
              <a:ext cx="28387" cy="9780"/>
            </a:xfrm>
            <a:custGeom>
              <a:avLst/>
              <a:gdLst>
                <a:gd name="T0" fmla="*/ 18 w 30"/>
                <a:gd name="T1" fmla="*/ 0 h 11"/>
                <a:gd name="T2" fmla="*/ 27 w 30"/>
                <a:gd name="T3" fmla="*/ 1 h 11"/>
                <a:gd name="T4" fmla="*/ 30 w 30"/>
                <a:gd name="T5" fmla="*/ 6 h 11"/>
                <a:gd name="T6" fmla="*/ 24 w 30"/>
                <a:gd name="T7" fmla="*/ 11 h 11"/>
                <a:gd name="T8" fmla="*/ 11 w 30"/>
                <a:gd name="T9" fmla="*/ 11 h 11"/>
                <a:gd name="T10" fmla="*/ 0 w 30"/>
                <a:gd name="T11" fmla="*/ 11 h 11"/>
                <a:gd name="T12" fmla="*/ 0 w 30"/>
                <a:gd name="T13" fmla="*/ 3 h 11"/>
                <a:gd name="T14" fmla="*/ 3 w 30"/>
                <a:gd name="T15" fmla="*/ 0 h 11"/>
                <a:gd name="T16" fmla="*/ 18 w 30"/>
                <a:gd name="T17"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11">
                  <a:moveTo>
                    <a:pt x="18" y="0"/>
                  </a:moveTo>
                  <a:lnTo>
                    <a:pt x="27" y="1"/>
                  </a:lnTo>
                  <a:lnTo>
                    <a:pt x="30" y="6"/>
                  </a:lnTo>
                  <a:lnTo>
                    <a:pt x="24" y="11"/>
                  </a:lnTo>
                  <a:lnTo>
                    <a:pt x="11" y="11"/>
                  </a:lnTo>
                  <a:lnTo>
                    <a:pt x="0" y="11"/>
                  </a:lnTo>
                  <a:lnTo>
                    <a:pt x="0" y="3"/>
                  </a:lnTo>
                  <a:lnTo>
                    <a:pt x="3" y="0"/>
                  </a:lnTo>
                  <a:lnTo>
                    <a:pt x="18"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218" name="Freeform 217"/>
            <p:cNvSpPr>
              <a:spLocks/>
            </p:cNvSpPr>
            <p:nvPr/>
          </p:nvSpPr>
          <p:spPr bwMode="auto">
            <a:xfrm>
              <a:off x="6071334" y="3985513"/>
              <a:ext cx="147614" cy="152032"/>
            </a:xfrm>
            <a:custGeom>
              <a:avLst/>
              <a:gdLst>
                <a:gd name="T0" fmla="*/ 0 w 156"/>
                <a:gd name="T1" fmla="*/ 61 h 171"/>
                <a:gd name="T2" fmla="*/ 4 w 156"/>
                <a:gd name="T3" fmla="*/ 36 h 171"/>
                <a:gd name="T4" fmla="*/ 3 w 156"/>
                <a:gd name="T5" fmla="*/ 25 h 171"/>
                <a:gd name="T6" fmla="*/ 10 w 156"/>
                <a:gd name="T7" fmla="*/ 6 h 171"/>
                <a:gd name="T8" fmla="*/ 41 w 156"/>
                <a:gd name="T9" fmla="*/ 0 h 171"/>
                <a:gd name="T10" fmla="*/ 58 w 156"/>
                <a:gd name="T11" fmla="*/ 1 h 171"/>
                <a:gd name="T12" fmla="*/ 76 w 156"/>
                <a:gd name="T13" fmla="*/ 11 h 171"/>
                <a:gd name="T14" fmla="*/ 77 w 156"/>
                <a:gd name="T15" fmla="*/ 18 h 171"/>
                <a:gd name="T16" fmla="*/ 83 w 156"/>
                <a:gd name="T17" fmla="*/ 29 h 171"/>
                <a:gd name="T18" fmla="*/ 85 w 156"/>
                <a:gd name="T19" fmla="*/ 57 h 171"/>
                <a:gd name="T20" fmla="*/ 104 w 156"/>
                <a:gd name="T21" fmla="*/ 61 h 171"/>
                <a:gd name="T22" fmla="*/ 111 w 156"/>
                <a:gd name="T23" fmla="*/ 57 h 171"/>
                <a:gd name="T24" fmla="*/ 124 w 156"/>
                <a:gd name="T25" fmla="*/ 63 h 171"/>
                <a:gd name="T26" fmla="*/ 128 w 156"/>
                <a:gd name="T27" fmla="*/ 69 h 171"/>
                <a:gd name="T28" fmla="*/ 132 w 156"/>
                <a:gd name="T29" fmla="*/ 88 h 171"/>
                <a:gd name="T30" fmla="*/ 135 w 156"/>
                <a:gd name="T31" fmla="*/ 96 h 171"/>
                <a:gd name="T32" fmla="*/ 141 w 156"/>
                <a:gd name="T33" fmla="*/ 97 h 171"/>
                <a:gd name="T34" fmla="*/ 148 w 156"/>
                <a:gd name="T35" fmla="*/ 94 h 171"/>
                <a:gd name="T36" fmla="*/ 155 w 156"/>
                <a:gd name="T37" fmla="*/ 97 h 171"/>
                <a:gd name="T38" fmla="*/ 156 w 156"/>
                <a:gd name="T39" fmla="*/ 109 h 171"/>
                <a:gd name="T40" fmla="*/ 155 w 156"/>
                <a:gd name="T41" fmla="*/ 121 h 171"/>
                <a:gd name="T42" fmla="*/ 153 w 156"/>
                <a:gd name="T43" fmla="*/ 133 h 171"/>
                <a:gd name="T44" fmla="*/ 152 w 156"/>
                <a:gd name="T45" fmla="*/ 151 h 171"/>
                <a:gd name="T46" fmla="*/ 138 w 156"/>
                <a:gd name="T47" fmla="*/ 167 h 171"/>
                <a:gd name="T48" fmla="*/ 124 w 156"/>
                <a:gd name="T49" fmla="*/ 171 h 171"/>
                <a:gd name="T50" fmla="*/ 104 w 156"/>
                <a:gd name="T51" fmla="*/ 167 h 171"/>
                <a:gd name="T52" fmla="*/ 85 w 156"/>
                <a:gd name="T53" fmla="*/ 162 h 171"/>
                <a:gd name="T54" fmla="*/ 99 w 156"/>
                <a:gd name="T55" fmla="*/ 130 h 171"/>
                <a:gd name="T56" fmla="*/ 95 w 156"/>
                <a:gd name="T57" fmla="*/ 121 h 171"/>
                <a:gd name="T58" fmla="*/ 76 w 156"/>
                <a:gd name="T59" fmla="*/ 113 h 171"/>
                <a:gd name="T60" fmla="*/ 52 w 156"/>
                <a:gd name="T61" fmla="*/ 98 h 171"/>
                <a:gd name="T62" fmla="*/ 37 w 156"/>
                <a:gd name="T63" fmla="*/ 95 h 171"/>
                <a:gd name="T64" fmla="*/ 0 w 156"/>
                <a:gd name="T65" fmla="*/ 61 h 1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56" h="171">
                  <a:moveTo>
                    <a:pt x="0" y="61"/>
                  </a:moveTo>
                  <a:lnTo>
                    <a:pt x="4" y="36"/>
                  </a:lnTo>
                  <a:lnTo>
                    <a:pt x="3" y="25"/>
                  </a:lnTo>
                  <a:lnTo>
                    <a:pt x="10" y="6"/>
                  </a:lnTo>
                  <a:lnTo>
                    <a:pt x="41" y="0"/>
                  </a:lnTo>
                  <a:lnTo>
                    <a:pt x="58" y="1"/>
                  </a:lnTo>
                  <a:lnTo>
                    <a:pt x="76" y="11"/>
                  </a:lnTo>
                  <a:lnTo>
                    <a:pt x="77" y="18"/>
                  </a:lnTo>
                  <a:lnTo>
                    <a:pt x="83" y="29"/>
                  </a:lnTo>
                  <a:lnTo>
                    <a:pt x="85" y="57"/>
                  </a:lnTo>
                  <a:lnTo>
                    <a:pt x="104" y="61"/>
                  </a:lnTo>
                  <a:lnTo>
                    <a:pt x="111" y="57"/>
                  </a:lnTo>
                  <a:lnTo>
                    <a:pt x="124" y="63"/>
                  </a:lnTo>
                  <a:lnTo>
                    <a:pt x="128" y="69"/>
                  </a:lnTo>
                  <a:lnTo>
                    <a:pt x="132" y="88"/>
                  </a:lnTo>
                  <a:lnTo>
                    <a:pt x="135" y="96"/>
                  </a:lnTo>
                  <a:lnTo>
                    <a:pt x="141" y="97"/>
                  </a:lnTo>
                  <a:lnTo>
                    <a:pt x="148" y="94"/>
                  </a:lnTo>
                  <a:lnTo>
                    <a:pt x="155" y="97"/>
                  </a:lnTo>
                  <a:lnTo>
                    <a:pt x="156" y="109"/>
                  </a:lnTo>
                  <a:lnTo>
                    <a:pt x="155" y="121"/>
                  </a:lnTo>
                  <a:lnTo>
                    <a:pt x="153" y="133"/>
                  </a:lnTo>
                  <a:lnTo>
                    <a:pt x="152" y="151"/>
                  </a:lnTo>
                  <a:lnTo>
                    <a:pt x="138" y="167"/>
                  </a:lnTo>
                  <a:lnTo>
                    <a:pt x="124" y="171"/>
                  </a:lnTo>
                  <a:lnTo>
                    <a:pt x="104" y="167"/>
                  </a:lnTo>
                  <a:lnTo>
                    <a:pt x="85" y="162"/>
                  </a:lnTo>
                  <a:lnTo>
                    <a:pt x="99" y="130"/>
                  </a:lnTo>
                  <a:lnTo>
                    <a:pt x="95" y="121"/>
                  </a:lnTo>
                  <a:lnTo>
                    <a:pt x="76" y="113"/>
                  </a:lnTo>
                  <a:lnTo>
                    <a:pt x="52" y="98"/>
                  </a:lnTo>
                  <a:lnTo>
                    <a:pt x="37" y="95"/>
                  </a:lnTo>
                  <a:lnTo>
                    <a:pt x="0" y="61"/>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219" name="Freeform 218"/>
            <p:cNvSpPr>
              <a:spLocks/>
            </p:cNvSpPr>
            <p:nvPr/>
          </p:nvSpPr>
          <p:spPr bwMode="auto">
            <a:xfrm>
              <a:off x="5583070" y="3362271"/>
              <a:ext cx="41635" cy="23117"/>
            </a:xfrm>
            <a:custGeom>
              <a:avLst/>
              <a:gdLst>
                <a:gd name="T0" fmla="*/ 42 w 44"/>
                <a:gd name="T1" fmla="*/ 21 h 26"/>
                <a:gd name="T2" fmla="*/ 39 w 44"/>
                <a:gd name="T3" fmla="*/ 26 h 26"/>
                <a:gd name="T4" fmla="*/ 29 w 44"/>
                <a:gd name="T5" fmla="*/ 26 h 26"/>
                <a:gd name="T6" fmla="*/ 22 w 44"/>
                <a:gd name="T7" fmla="*/ 24 h 26"/>
                <a:gd name="T8" fmla="*/ 15 w 44"/>
                <a:gd name="T9" fmla="*/ 20 h 26"/>
                <a:gd name="T10" fmla="*/ 5 w 44"/>
                <a:gd name="T11" fmla="*/ 18 h 26"/>
                <a:gd name="T12" fmla="*/ 0 w 44"/>
                <a:gd name="T13" fmla="*/ 14 h 26"/>
                <a:gd name="T14" fmla="*/ 1 w 44"/>
                <a:gd name="T15" fmla="*/ 11 h 26"/>
                <a:gd name="T16" fmla="*/ 8 w 44"/>
                <a:gd name="T17" fmla="*/ 6 h 26"/>
                <a:gd name="T18" fmla="*/ 12 w 44"/>
                <a:gd name="T19" fmla="*/ 3 h 26"/>
                <a:gd name="T20" fmla="*/ 11 w 44"/>
                <a:gd name="T21" fmla="*/ 1 h 26"/>
                <a:gd name="T22" fmla="*/ 15 w 44"/>
                <a:gd name="T23" fmla="*/ 0 h 26"/>
                <a:gd name="T24" fmla="*/ 20 w 44"/>
                <a:gd name="T25" fmla="*/ 1 h 26"/>
                <a:gd name="T26" fmla="*/ 24 w 44"/>
                <a:gd name="T27" fmla="*/ 6 h 26"/>
                <a:gd name="T28" fmla="*/ 29 w 44"/>
                <a:gd name="T29" fmla="*/ 9 h 26"/>
                <a:gd name="T30" fmla="*/ 29 w 44"/>
                <a:gd name="T31" fmla="*/ 12 h 26"/>
                <a:gd name="T32" fmla="*/ 38 w 44"/>
                <a:gd name="T33" fmla="*/ 9 h 26"/>
                <a:gd name="T34" fmla="*/ 41 w 44"/>
                <a:gd name="T35" fmla="*/ 11 h 26"/>
                <a:gd name="T36" fmla="*/ 44 w 44"/>
                <a:gd name="T37" fmla="*/ 13 h 26"/>
                <a:gd name="T38" fmla="*/ 42 w 44"/>
                <a:gd name="T39" fmla="*/ 21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4" h="26">
                  <a:moveTo>
                    <a:pt x="42" y="21"/>
                  </a:moveTo>
                  <a:lnTo>
                    <a:pt x="39" y="26"/>
                  </a:lnTo>
                  <a:lnTo>
                    <a:pt x="29" y="26"/>
                  </a:lnTo>
                  <a:lnTo>
                    <a:pt x="22" y="24"/>
                  </a:lnTo>
                  <a:lnTo>
                    <a:pt x="15" y="20"/>
                  </a:lnTo>
                  <a:lnTo>
                    <a:pt x="5" y="18"/>
                  </a:lnTo>
                  <a:lnTo>
                    <a:pt x="0" y="14"/>
                  </a:lnTo>
                  <a:lnTo>
                    <a:pt x="1" y="11"/>
                  </a:lnTo>
                  <a:lnTo>
                    <a:pt x="8" y="6"/>
                  </a:lnTo>
                  <a:lnTo>
                    <a:pt x="12" y="3"/>
                  </a:lnTo>
                  <a:lnTo>
                    <a:pt x="11" y="1"/>
                  </a:lnTo>
                  <a:lnTo>
                    <a:pt x="15" y="0"/>
                  </a:lnTo>
                  <a:lnTo>
                    <a:pt x="20" y="1"/>
                  </a:lnTo>
                  <a:lnTo>
                    <a:pt x="24" y="6"/>
                  </a:lnTo>
                  <a:lnTo>
                    <a:pt x="29" y="9"/>
                  </a:lnTo>
                  <a:lnTo>
                    <a:pt x="29" y="12"/>
                  </a:lnTo>
                  <a:lnTo>
                    <a:pt x="38" y="9"/>
                  </a:lnTo>
                  <a:lnTo>
                    <a:pt x="41" y="11"/>
                  </a:lnTo>
                  <a:lnTo>
                    <a:pt x="44" y="13"/>
                  </a:lnTo>
                  <a:lnTo>
                    <a:pt x="42" y="21"/>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220" name="Freeform 219"/>
            <p:cNvSpPr>
              <a:spLocks/>
            </p:cNvSpPr>
            <p:nvPr/>
          </p:nvSpPr>
          <p:spPr bwMode="auto">
            <a:xfrm>
              <a:off x="6129055" y="3516971"/>
              <a:ext cx="70969" cy="78239"/>
            </a:xfrm>
            <a:custGeom>
              <a:avLst/>
              <a:gdLst>
                <a:gd name="T0" fmla="*/ 17 w 75"/>
                <a:gd name="T1" fmla="*/ 1 h 88"/>
                <a:gd name="T2" fmla="*/ 39 w 75"/>
                <a:gd name="T3" fmla="*/ 5 h 88"/>
                <a:gd name="T4" fmla="*/ 41 w 75"/>
                <a:gd name="T5" fmla="*/ 2 h 88"/>
                <a:gd name="T6" fmla="*/ 56 w 75"/>
                <a:gd name="T7" fmla="*/ 0 h 88"/>
                <a:gd name="T8" fmla="*/ 75 w 75"/>
                <a:gd name="T9" fmla="*/ 6 h 88"/>
                <a:gd name="T10" fmla="*/ 65 w 75"/>
                <a:gd name="T11" fmla="*/ 24 h 88"/>
                <a:gd name="T12" fmla="*/ 66 w 75"/>
                <a:gd name="T13" fmla="*/ 38 h 88"/>
                <a:gd name="T14" fmla="*/ 74 w 75"/>
                <a:gd name="T15" fmla="*/ 50 h 88"/>
                <a:gd name="T16" fmla="*/ 70 w 75"/>
                <a:gd name="T17" fmla="*/ 59 h 88"/>
                <a:gd name="T18" fmla="*/ 68 w 75"/>
                <a:gd name="T19" fmla="*/ 69 h 88"/>
                <a:gd name="T20" fmla="*/ 64 w 75"/>
                <a:gd name="T21" fmla="*/ 77 h 88"/>
                <a:gd name="T22" fmla="*/ 53 w 75"/>
                <a:gd name="T23" fmla="*/ 73 h 88"/>
                <a:gd name="T24" fmla="*/ 45 w 75"/>
                <a:gd name="T25" fmla="*/ 75 h 88"/>
                <a:gd name="T26" fmla="*/ 37 w 75"/>
                <a:gd name="T27" fmla="*/ 73 h 88"/>
                <a:gd name="T28" fmla="*/ 35 w 75"/>
                <a:gd name="T29" fmla="*/ 79 h 88"/>
                <a:gd name="T30" fmla="*/ 38 w 75"/>
                <a:gd name="T31" fmla="*/ 83 h 88"/>
                <a:gd name="T32" fmla="*/ 37 w 75"/>
                <a:gd name="T33" fmla="*/ 88 h 88"/>
                <a:gd name="T34" fmla="*/ 27 w 75"/>
                <a:gd name="T35" fmla="*/ 86 h 88"/>
                <a:gd name="T36" fmla="*/ 16 w 75"/>
                <a:gd name="T37" fmla="*/ 68 h 88"/>
                <a:gd name="T38" fmla="*/ 13 w 75"/>
                <a:gd name="T39" fmla="*/ 56 h 88"/>
                <a:gd name="T40" fmla="*/ 7 w 75"/>
                <a:gd name="T41" fmla="*/ 56 h 88"/>
                <a:gd name="T42" fmla="*/ 0 w 75"/>
                <a:gd name="T43" fmla="*/ 41 h 88"/>
                <a:gd name="T44" fmla="*/ 3 w 75"/>
                <a:gd name="T45" fmla="*/ 30 h 88"/>
                <a:gd name="T46" fmla="*/ 2 w 75"/>
                <a:gd name="T47" fmla="*/ 25 h 88"/>
                <a:gd name="T48" fmla="*/ 13 w 75"/>
                <a:gd name="T49" fmla="*/ 20 h 88"/>
                <a:gd name="T50" fmla="*/ 17 w 75"/>
                <a:gd name="T51" fmla="*/ 1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5" h="88">
                  <a:moveTo>
                    <a:pt x="17" y="1"/>
                  </a:moveTo>
                  <a:lnTo>
                    <a:pt x="39" y="5"/>
                  </a:lnTo>
                  <a:lnTo>
                    <a:pt x="41" y="2"/>
                  </a:lnTo>
                  <a:lnTo>
                    <a:pt x="56" y="0"/>
                  </a:lnTo>
                  <a:lnTo>
                    <a:pt x="75" y="6"/>
                  </a:lnTo>
                  <a:lnTo>
                    <a:pt x="65" y="24"/>
                  </a:lnTo>
                  <a:lnTo>
                    <a:pt x="66" y="38"/>
                  </a:lnTo>
                  <a:lnTo>
                    <a:pt x="74" y="50"/>
                  </a:lnTo>
                  <a:lnTo>
                    <a:pt x="70" y="59"/>
                  </a:lnTo>
                  <a:lnTo>
                    <a:pt x="68" y="69"/>
                  </a:lnTo>
                  <a:lnTo>
                    <a:pt x="64" y="77"/>
                  </a:lnTo>
                  <a:lnTo>
                    <a:pt x="53" y="73"/>
                  </a:lnTo>
                  <a:lnTo>
                    <a:pt x="45" y="75"/>
                  </a:lnTo>
                  <a:lnTo>
                    <a:pt x="37" y="73"/>
                  </a:lnTo>
                  <a:lnTo>
                    <a:pt x="35" y="79"/>
                  </a:lnTo>
                  <a:lnTo>
                    <a:pt x="38" y="83"/>
                  </a:lnTo>
                  <a:lnTo>
                    <a:pt x="37" y="88"/>
                  </a:lnTo>
                  <a:lnTo>
                    <a:pt x="27" y="86"/>
                  </a:lnTo>
                  <a:lnTo>
                    <a:pt x="16" y="68"/>
                  </a:lnTo>
                  <a:lnTo>
                    <a:pt x="13" y="56"/>
                  </a:lnTo>
                  <a:lnTo>
                    <a:pt x="7" y="56"/>
                  </a:lnTo>
                  <a:lnTo>
                    <a:pt x="0" y="41"/>
                  </a:lnTo>
                  <a:lnTo>
                    <a:pt x="3" y="30"/>
                  </a:lnTo>
                  <a:lnTo>
                    <a:pt x="2" y="25"/>
                  </a:lnTo>
                  <a:lnTo>
                    <a:pt x="13" y="20"/>
                  </a:lnTo>
                  <a:lnTo>
                    <a:pt x="17" y="1"/>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221" name="Freeform 220"/>
            <p:cNvSpPr>
              <a:spLocks/>
            </p:cNvSpPr>
            <p:nvPr/>
          </p:nvSpPr>
          <p:spPr bwMode="auto">
            <a:xfrm>
              <a:off x="6064710" y="3427174"/>
              <a:ext cx="18925" cy="16892"/>
            </a:xfrm>
            <a:custGeom>
              <a:avLst/>
              <a:gdLst>
                <a:gd name="T0" fmla="*/ 6 w 20"/>
                <a:gd name="T1" fmla="*/ 3 h 19"/>
                <a:gd name="T2" fmla="*/ 16 w 20"/>
                <a:gd name="T3" fmla="*/ 0 h 19"/>
                <a:gd name="T4" fmla="*/ 20 w 20"/>
                <a:gd name="T5" fmla="*/ 1 h 19"/>
                <a:gd name="T6" fmla="*/ 19 w 20"/>
                <a:gd name="T7" fmla="*/ 16 h 19"/>
                <a:gd name="T8" fmla="*/ 3 w 20"/>
                <a:gd name="T9" fmla="*/ 19 h 19"/>
                <a:gd name="T10" fmla="*/ 0 w 20"/>
                <a:gd name="T11" fmla="*/ 17 h 19"/>
                <a:gd name="T12" fmla="*/ 6 w 20"/>
                <a:gd name="T13" fmla="*/ 11 h 19"/>
                <a:gd name="T14" fmla="*/ 6 w 20"/>
                <a:gd name="T15" fmla="*/ 3 h 1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0" h="19">
                  <a:moveTo>
                    <a:pt x="6" y="3"/>
                  </a:moveTo>
                  <a:lnTo>
                    <a:pt x="16" y="0"/>
                  </a:lnTo>
                  <a:lnTo>
                    <a:pt x="20" y="1"/>
                  </a:lnTo>
                  <a:lnTo>
                    <a:pt x="19" y="16"/>
                  </a:lnTo>
                  <a:lnTo>
                    <a:pt x="3" y="19"/>
                  </a:lnTo>
                  <a:lnTo>
                    <a:pt x="0" y="17"/>
                  </a:lnTo>
                  <a:lnTo>
                    <a:pt x="6" y="11"/>
                  </a:lnTo>
                  <a:lnTo>
                    <a:pt x="6" y="3"/>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222" name="Freeform 221"/>
            <p:cNvSpPr>
              <a:spLocks/>
            </p:cNvSpPr>
            <p:nvPr/>
          </p:nvSpPr>
          <p:spPr bwMode="auto">
            <a:xfrm>
              <a:off x="6174475" y="4184666"/>
              <a:ext cx="85162" cy="88907"/>
            </a:xfrm>
            <a:custGeom>
              <a:avLst/>
              <a:gdLst>
                <a:gd name="T0" fmla="*/ 3 w 90"/>
                <a:gd name="T1" fmla="*/ 2 h 100"/>
                <a:gd name="T2" fmla="*/ 14 w 90"/>
                <a:gd name="T3" fmla="*/ 0 h 100"/>
                <a:gd name="T4" fmla="*/ 35 w 90"/>
                <a:gd name="T5" fmla="*/ 16 h 100"/>
                <a:gd name="T6" fmla="*/ 41 w 90"/>
                <a:gd name="T7" fmla="*/ 15 h 100"/>
                <a:gd name="T8" fmla="*/ 61 w 90"/>
                <a:gd name="T9" fmla="*/ 29 h 100"/>
                <a:gd name="T10" fmla="*/ 77 w 90"/>
                <a:gd name="T11" fmla="*/ 40 h 100"/>
                <a:gd name="T12" fmla="*/ 89 w 90"/>
                <a:gd name="T13" fmla="*/ 54 h 100"/>
                <a:gd name="T14" fmla="*/ 83 w 90"/>
                <a:gd name="T15" fmla="*/ 64 h 100"/>
                <a:gd name="T16" fmla="*/ 90 w 90"/>
                <a:gd name="T17" fmla="*/ 76 h 100"/>
                <a:gd name="T18" fmla="*/ 84 w 90"/>
                <a:gd name="T19" fmla="*/ 89 h 100"/>
                <a:gd name="T20" fmla="*/ 67 w 90"/>
                <a:gd name="T21" fmla="*/ 100 h 100"/>
                <a:gd name="T22" fmla="*/ 53 w 90"/>
                <a:gd name="T23" fmla="*/ 96 h 100"/>
                <a:gd name="T24" fmla="*/ 44 w 90"/>
                <a:gd name="T25" fmla="*/ 98 h 100"/>
                <a:gd name="T26" fmla="*/ 27 w 90"/>
                <a:gd name="T27" fmla="*/ 89 h 100"/>
                <a:gd name="T28" fmla="*/ 15 w 90"/>
                <a:gd name="T29" fmla="*/ 90 h 100"/>
                <a:gd name="T30" fmla="*/ 2 w 90"/>
                <a:gd name="T31" fmla="*/ 79 h 100"/>
                <a:gd name="T32" fmla="*/ 1 w 90"/>
                <a:gd name="T33" fmla="*/ 65 h 100"/>
                <a:gd name="T34" fmla="*/ 4 w 90"/>
                <a:gd name="T35" fmla="*/ 61 h 100"/>
                <a:gd name="T36" fmla="*/ 0 w 90"/>
                <a:gd name="T37" fmla="*/ 40 h 100"/>
                <a:gd name="T38" fmla="*/ 2 w 90"/>
                <a:gd name="T39" fmla="*/ 19 h 100"/>
                <a:gd name="T40" fmla="*/ 3 w 90"/>
                <a:gd name="T41" fmla="*/ 2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90" h="100">
                  <a:moveTo>
                    <a:pt x="3" y="2"/>
                  </a:moveTo>
                  <a:lnTo>
                    <a:pt x="14" y="0"/>
                  </a:lnTo>
                  <a:lnTo>
                    <a:pt x="35" y="16"/>
                  </a:lnTo>
                  <a:lnTo>
                    <a:pt x="41" y="15"/>
                  </a:lnTo>
                  <a:lnTo>
                    <a:pt x="61" y="29"/>
                  </a:lnTo>
                  <a:lnTo>
                    <a:pt x="77" y="40"/>
                  </a:lnTo>
                  <a:lnTo>
                    <a:pt x="89" y="54"/>
                  </a:lnTo>
                  <a:lnTo>
                    <a:pt x="83" y="64"/>
                  </a:lnTo>
                  <a:lnTo>
                    <a:pt x="90" y="76"/>
                  </a:lnTo>
                  <a:lnTo>
                    <a:pt x="84" y="89"/>
                  </a:lnTo>
                  <a:lnTo>
                    <a:pt x="67" y="100"/>
                  </a:lnTo>
                  <a:lnTo>
                    <a:pt x="53" y="96"/>
                  </a:lnTo>
                  <a:lnTo>
                    <a:pt x="44" y="98"/>
                  </a:lnTo>
                  <a:lnTo>
                    <a:pt x="27" y="89"/>
                  </a:lnTo>
                  <a:lnTo>
                    <a:pt x="15" y="90"/>
                  </a:lnTo>
                  <a:lnTo>
                    <a:pt x="2" y="79"/>
                  </a:lnTo>
                  <a:lnTo>
                    <a:pt x="1" y="65"/>
                  </a:lnTo>
                  <a:lnTo>
                    <a:pt x="4" y="61"/>
                  </a:lnTo>
                  <a:lnTo>
                    <a:pt x="0" y="40"/>
                  </a:lnTo>
                  <a:lnTo>
                    <a:pt x="2" y="19"/>
                  </a:lnTo>
                  <a:lnTo>
                    <a:pt x="3" y="2"/>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223" name="Freeform 222"/>
            <p:cNvSpPr>
              <a:spLocks/>
            </p:cNvSpPr>
            <p:nvPr/>
          </p:nvSpPr>
          <p:spPr bwMode="auto">
            <a:xfrm>
              <a:off x="4927320" y="2567440"/>
              <a:ext cx="45420" cy="22227"/>
            </a:xfrm>
            <a:custGeom>
              <a:avLst/>
              <a:gdLst>
                <a:gd name="T0" fmla="*/ 25 w 48"/>
                <a:gd name="T1" fmla="*/ 17 h 25"/>
                <a:gd name="T2" fmla="*/ 3 w 48"/>
                <a:gd name="T3" fmla="*/ 25 h 25"/>
                <a:gd name="T4" fmla="*/ 0 w 48"/>
                <a:gd name="T5" fmla="*/ 19 h 25"/>
                <a:gd name="T6" fmla="*/ 7 w 48"/>
                <a:gd name="T7" fmla="*/ 10 h 25"/>
                <a:gd name="T8" fmla="*/ 28 w 48"/>
                <a:gd name="T9" fmla="*/ 3 h 25"/>
                <a:gd name="T10" fmla="*/ 40 w 48"/>
                <a:gd name="T11" fmla="*/ 0 h 25"/>
                <a:gd name="T12" fmla="*/ 48 w 48"/>
                <a:gd name="T13" fmla="*/ 2 h 25"/>
                <a:gd name="T14" fmla="*/ 48 w 48"/>
                <a:gd name="T15" fmla="*/ 8 h 25"/>
                <a:gd name="T16" fmla="*/ 25 w 48"/>
                <a:gd name="T17" fmla="*/ 17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8" h="25">
                  <a:moveTo>
                    <a:pt x="25" y="17"/>
                  </a:moveTo>
                  <a:lnTo>
                    <a:pt x="3" y="25"/>
                  </a:lnTo>
                  <a:lnTo>
                    <a:pt x="0" y="19"/>
                  </a:lnTo>
                  <a:lnTo>
                    <a:pt x="7" y="10"/>
                  </a:lnTo>
                  <a:lnTo>
                    <a:pt x="28" y="3"/>
                  </a:lnTo>
                  <a:lnTo>
                    <a:pt x="40" y="0"/>
                  </a:lnTo>
                  <a:lnTo>
                    <a:pt x="48" y="2"/>
                  </a:lnTo>
                  <a:lnTo>
                    <a:pt x="48" y="8"/>
                  </a:lnTo>
                  <a:lnTo>
                    <a:pt x="25" y="17"/>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224" name="Freeform 209"/>
            <p:cNvSpPr>
              <a:spLocks/>
            </p:cNvSpPr>
            <p:nvPr/>
          </p:nvSpPr>
          <p:spPr bwMode="auto">
            <a:xfrm>
              <a:off x="4728608" y="2348727"/>
              <a:ext cx="645341" cy="281837"/>
            </a:xfrm>
            <a:custGeom>
              <a:avLst/>
              <a:gdLst>
                <a:gd name="T0" fmla="*/ 542 w 682"/>
                <a:gd name="T1" fmla="*/ 8 h 317"/>
                <a:gd name="T2" fmla="*/ 572 w 682"/>
                <a:gd name="T3" fmla="*/ 16 h 317"/>
                <a:gd name="T4" fmla="*/ 630 w 682"/>
                <a:gd name="T5" fmla="*/ 21 h 317"/>
                <a:gd name="T6" fmla="*/ 671 w 682"/>
                <a:gd name="T7" fmla="*/ 26 h 317"/>
                <a:gd name="T8" fmla="*/ 598 w 682"/>
                <a:gd name="T9" fmla="*/ 94 h 317"/>
                <a:gd name="T10" fmla="*/ 501 w 682"/>
                <a:gd name="T11" fmla="*/ 207 h 317"/>
                <a:gd name="T12" fmla="*/ 529 w 682"/>
                <a:gd name="T13" fmla="*/ 217 h 317"/>
                <a:gd name="T14" fmla="*/ 550 w 682"/>
                <a:gd name="T15" fmla="*/ 229 h 317"/>
                <a:gd name="T16" fmla="*/ 547 w 682"/>
                <a:gd name="T17" fmla="*/ 274 h 317"/>
                <a:gd name="T18" fmla="*/ 536 w 682"/>
                <a:gd name="T19" fmla="*/ 309 h 317"/>
                <a:gd name="T20" fmla="*/ 536 w 682"/>
                <a:gd name="T21" fmla="*/ 278 h 317"/>
                <a:gd name="T22" fmla="*/ 526 w 682"/>
                <a:gd name="T23" fmla="*/ 242 h 317"/>
                <a:gd name="T24" fmla="*/ 480 w 682"/>
                <a:gd name="T25" fmla="*/ 216 h 317"/>
                <a:gd name="T26" fmla="*/ 429 w 682"/>
                <a:gd name="T27" fmla="*/ 207 h 317"/>
                <a:gd name="T28" fmla="*/ 380 w 682"/>
                <a:gd name="T29" fmla="*/ 194 h 317"/>
                <a:gd name="T30" fmla="*/ 338 w 682"/>
                <a:gd name="T31" fmla="*/ 213 h 317"/>
                <a:gd name="T32" fmla="*/ 307 w 682"/>
                <a:gd name="T33" fmla="*/ 212 h 317"/>
                <a:gd name="T34" fmla="*/ 358 w 682"/>
                <a:gd name="T35" fmla="*/ 183 h 317"/>
                <a:gd name="T36" fmla="*/ 267 w 682"/>
                <a:gd name="T37" fmla="*/ 220 h 317"/>
                <a:gd name="T38" fmla="*/ 213 w 682"/>
                <a:gd name="T39" fmla="*/ 251 h 317"/>
                <a:gd name="T40" fmla="*/ 145 w 682"/>
                <a:gd name="T41" fmla="*/ 276 h 317"/>
                <a:gd name="T42" fmla="*/ 95 w 682"/>
                <a:gd name="T43" fmla="*/ 292 h 317"/>
                <a:gd name="T44" fmla="*/ 32 w 682"/>
                <a:gd name="T45" fmla="*/ 311 h 317"/>
                <a:gd name="T46" fmla="*/ 28 w 682"/>
                <a:gd name="T47" fmla="*/ 304 h 317"/>
                <a:gd name="T48" fmla="*/ 98 w 682"/>
                <a:gd name="T49" fmla="*/ 285 h 317"/>
                <a:gd name="T50" fmla="*/ 155 w 682"/>
                <a:gd name="T51" fmla="*/ 261 h 317"/>
                <a:gd name="T52" fmla="*/ 213 w 682"/>
                <a:gd name="T53" fmla="*/ 228 h 317"/>
                <a:gd name="T54" fmla="*/ 172 w 682"/>
                <a:gd name="T55" fmla="*/ 238 h 317"/>
                <a:gd name="T56" fmla="*/ 167 w 682"/>
                <a:gd name="T57" fmla="*/ 225 h 317"/>
                <a:gd name="T58" fmla="*/ 146 w 682"/>
                <a:gd name="T59" fmla="*/ 221 h 317"/>
                <a:gd name="T60" fmla="*/ 132 w 682"/>
                <a:gd name="T61" fmla="*/ 211 h 317"/>
                <a:gd name="T62" fmla="*/ 139 w 682"/>
                <a:gd name="T63" fmla="*/ 186 h 317"/>
                <a:gd name="T64" fmla="*/ 183 w 682"/>
                <a:gd name="T65" fmla="*/ 157 h 317"/>
                <a:gd name="T66" fmla="*/ 220 w 682"/>
                <a:gd name="T67" fmla="*/ 149 h 317"/>
                <a:gd name="T68" fmla="*/ 270 w 682"/>
                <a:gd name="T69" fmla="*/ 136 h 317"/>
                <a:gd name="T70" fmla="*/ 295 w 682"/>
                <a:gd name="T71" fmla="*/ 117 h 317"/>
                <a:gd name="T72" fmla="*/ 256 w 682"/>
                <a:gd name="T73" fmla="*/ 125 h 317"/>
                <a:gd name="T74" fmla="*/ 213 w 682"/>
                <a:gd name="T75" fmla="*/ 119 h 317"/>
                <a:gd name="T76" fmla="*/ 246 w 682"/>
                <a:gd name="T77" fmla="*/ 93 h 317"/>
                <a:gd name="T78" fmla="*/ 286 w 682"/>
                <a:gd name="T79" fmla="*/ 93 h 317"/>
                <a:gd name="T80" fmla="*/ 313 w 682"/>
                <a:gd name="T81" fmla="*/ 74 h 317"/>
                <a:gd name="T82" fmla="*/ 305 w 682"/>
                <a:gd name="T83" fmla="*/ 52 h 317"/>
                <a:gd name="T84" fmla="*/ 380 w 682"/>
                <a:gd name="T85" fmla="*/ 34 h 317"/>
                <a:gd name="T86" fmla="*/ 439 w 682"/>
                <a:gd name="T87" fmla="*/ 16 h 317"/>
                <a:gd name="T88" fmla="*/ 519 w 682"/>
                <a:gd name="T89" fmla="*/ 0 h 3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682" h="317">
                  <a:moveTo>
                    <a:pt x="533" y="4"/>
                  </a:moveTo>
                  <a:lnTo>
                    <a:pt x="531" y="12"/>
                  </a:lnTo>
                  <a:lnTo>
                    <a:pt x="542" y="8"/>
                  </a:lnTo>
                  <a:lnTo>
                    <a:pt x="562" y="9"/>
                  </a:lnTo>
                  <a:lnTo>
                    <a:pt x="556" y="13"/>
                  </a:lnTo>
                  <a:lnTo>
                    <a:pt x="572" y="16"/>
                  </a:lnTo>
                  <a:lnTo>
                    <a:pt x="587" y="14"/>
                  </a:lnTo>
                  <a:lnTo>
                    <a:pt x="607" y="20"/>
                  </a:lnTo>
                  <a:lnTo>
                    <a:pt x="630" y="21"/>
                  </a:lnTo>
                  <a:lnTo>
                    <a:pt x="637" y="23"/>
                  </a:lnTo>
                  <a:lnTo>
                    <a:pt x="658" y="21"/>
                  </a:lnTo>
                  <a:lnTo>
                    <a:pt x="671" y="26"/>
                  </a:lnTo>
                  <a:lnTo>
                    <a:pt x="682" y="28"/>
                  </a:lnTo>
                  <a:lnTo>
                    <a:pt x="682" y="28"/>
                  </a:lnTo>
                  <a:lnTo>
                    <a:pt x="598" y="94"/>
                  </a:lnTo>
                  <a:lnTo>
                    <a:pt x="478" y="201"/>
                  </a:lnTo>
                  <a:lnTo>
                    <a:pt x="492" y="202"/>
                  </a:lnTo>
                  <a:lnTo>
                    <a:pt x="501" y="207"/>
                  </a:lnTo>
                  <a:lnTo>
                    <a:pt x="503" y="215"/>
                  </a:lnTo>
                  <a:lnTo>
                    <a:pt x="503" y="228"/>
                  </a:lnTo>
                  <a:lnTo>
                    <a:pt x="529" y="217"/>
                  </a:lnTo>
                  <a:lnTo>
                    <a:pt x="549" y="211"/>
                  </a:lnTo>
                  <a:lnTo>
                    <a:pt x="548" y="221"/>
                  </a:lnTo>
                  <a:lnTo>
                    <a:pt x="550" y="229"/>
                  </a:lnTo>
                  <a:lnTo>
                    <a:pt x="555" y="238"/>
                  </a:lnTo>
                  <a:lnTo>
                    <a:pt x="552" y="252"/>
                  </a:lnTo>
                  <a:lnTo>
                    <a:pt x="547" y="274"/>
                  </a:lnTo>
                  <a:lnTo>
                    <a:pt x="562" y="287"/>
                  </a:lnTo>
                  <a:lnTo>
                    <a:pt x="552" y="299"/>
                  </a:lnTo>
                  <a:lnTo>
                    <a:pt x="536" y="309"/>
                  </a:lnTo>
                  <a:lnTo>
                    <a:pt x="533" y="301"/>
                  </a:lnTo>
                  <a:lnTo>
                    <a:pt x="525" y="295"/>
                  </a:lnTo>
                  <a:lnTo>
                    <a:pt x="536" y="278"/>
                  </a:lnTo>
                  <a:lnTo>
                    <a:pt x="530" y="262"/>
                  </a:lnTo>
                  <a:lnTo>
                    <a:pt x="539" y="244"/>
                  </a:lnTo>
                  <a:lnTo>
                    <a:pt x="526" y="242"/>
                  </a:lnTo>
                  <a:lnTo>
                    <a:pt x="503" y="242"/>
                  </a:lnTo>
                  <a:lnTo>
                    <a:pt x="491" y="236"/>
                  </a:lnTo>
                  <a:lnTo>
                    <a:pt x="480" y="216"/>
                  </a:lnTo>
                  <a:lnTo>
                    <a:pt x="470" y="212"/>
                  </a:lnTo>
                  <a:lnTo>
                    <a:pt x="451" y="205"/>
                  </a:lnTo>
                  <a:lnTo>
                    <a:pt x="429" y="207"/>
                  </a:lnTo>
                  <a:lnTo>
                    <a:pt x="409" y="198"/>
                  </a:lnTo>
                  <a:lnTo>
                    <a:pt x="401" y="190"/>
                  </a:lnTo>
                  <a:lnTo>
                    <a:pt x="380" y="194"/>
                  </a:lnTo>
                  <a:lnTo>
                    <a:pt x="369" y="207"/>
                  </a:lnTo>
                  <a:lnTo>
                    <a:pt x="359" y="209"/>
                  </a:lnTo>
                  <a:lnTo>
                    <a:pt x="338" y="213"/>
                  </a:lnTo>
                  <a:lnTo>
                    <a:pt x="318" y="219"/>
                  </a:lnTo>
                  <a:lnTo>
                    <a:pt x="297" y="223"/>
                  </a:lnTo>
                  <a:lnTo>
                    <a:pt x="307" y="212"/>
                  </a:lnTo>
                  <a:lnTo>
                    <a:pt x="335" y="193"/>
                  </a:lnTo>
                  <a:lnTo>
                    <a:pt x="357" y="187"/>
                  </a:lnTo>
                  <a:lnTo>
                    <a:pt x="358" y="183"/>
                  </a:lnTo>
                  <a:lnTo>
                    <a:pt x="328" y="193"/>
                  </a:lnTo>
                  <a:lnTo>
                    <a:pt x="303" y="206"/>
                  </a:lnTo>
                  <a:lnTo>
                    <a:pt x="267" y="220"/>
                  </a:lnTo>
                  <a:lnTo>
                    <a:pt x="267" y="229"/>
                  </a:lnTo>
                  <a:lnTo>
                    <a:pt x="238" y="243"/>
                  </a:lnTo>
                  <a:lnTo>
                    <a:pt x="213" y="251"/>
                  </a:lnTo>
                  <a:lnTo>
                    <a:pt x="192" y="257"/>
                  </a:lnTo>
                  <a:lnTo>
                    <a:pt x="179" y="266"/>
                  </a:lnTo>
                  <a:lnTo>
                    <a:pt x="145" y="276"/>
                  </a:lnTo>
                  <a:lnTo>
                    <a:pt x="130" y="285"/>
                  </a:lnTo>
                  <a:lnTo>
                    <a:pt x="104" y="294"/>
                  </a:lnTo>
                  <a:lnTo>
                    <a:pt x="95" y="292"/>
                  </a:lnTo>
                  <a:lnTo>
                    <a:pt x="75" y="298"/>
                  </a:lnTo>
                  <a:lnTo>
                    <a:pt x="52" y="304"/>
                  </a:lnTo>
                  <a:lnTo>
                    <a:pt x="32" y="311"/>
                  </a:lnTo>
                  <a:lnTo>
                    <a:pt x="0" y="317"/>
                  </a:lnTo>
                  <a:lnTo>
                    <a:pt x="1" y="313"/>
                  </a:lnTo>
                  <a:lnTo>
                    <a:pt x="28" y="304"/>
                  </a:lnTo>
                  <a:lnTo>
                    <a:pt x="49" y="298"/>
                  </a:lnTo>
                  <a:lnTo>
                    <a:pt x="77" y="287"/>
                  </a:lnTo>
                  <a:lnTo>
                    <a:pt x="98" y="285"/>
                  </a:lnTo>
                  <a:lnTo>
                    <a:pt x="114" y="277"/>
                  </a:lnTo>
                  <a:lnTo>
                    <a:pt x="148" y="265"/>
                  </a:lnTo>
                  <a:lnTo>
                    <a:pt x="155" y="261"/>
                  </a:lnTo>
                  <a:lnTo>
                    <a:pt x="174" y="254"/>
                  </a:lnTo>
                  <a:lnTo>
                    <a:pt x="192" y="239"/>
                  </a:lnTo>
                  <a:lnTo>
                    <a:pt x="213" y="228"/>
                  </a:lnTo>
                  <a:lnTo>
                    <a:pt x="189" y="234"/>
                  </a:lnTo>
                  <a:lnTo>
                    <a:pt x="188" y="231"/>
                  </a:lnTo>
                  <a:lnTo>
                    <a:pt x="172" y="238"/>
                  </a:lnTo>
                  <a:lnTo>
                    <a:pt x="173" y="228"/>
                  </a:lnTo>
                  <a:lnTo>
                    <a:pt x="161" y="235"/>
                  </a:lnTo>
                  <a:lnTo>
                    <a:pt x="167" y="225"/>
                  </a:lnTo>
                  <a:lnTo>
                    <a:pt x="143" y="233"/>
                  </a:lnTo>
                  <a:lnTo>
                    <a:pt x="134" y="233"/>
                  </a:lnTo>
                  <a:lnTo>
                    <a:pt x="146" y="221"/>
                  </a:lnTo>
                  <a:lnTo>
                    <a:pt x="157" y="214"/>
                  </a:lnTo>
                  <a:lnTo>
                    <a:pt x="156" y="207"/>
                  </a:lnTo>
                  <a:lnTo>
                    <a:pt x="132" y="211"/>
                  </a:lnTo>
                  <a:lnTo>
                    <a:pt x="131" y="202"/>
                  </a:lnTo>
                  <a:lnTo>
                    <a:pt x="126" y="197"/>
                  </a:lnTo>
                  <a:lnTo>
                    <a:pt x="139" y="186"/>
                  </a:lnTo>
                  <a:lnTo>
                    <a:pt x="138" y="178"/>
                  </a:lnTo>
                  <a:lnTo>
                    <a:pt x="158" y="167"/>
                  </a:lnTo>
                  <a:lnTo>
                    <a:pt x="183" y="157"/>
                  </a:lnTo>
                  <a:lnTo>
                    <a:pt x="201" y="147"/>
                  </a:lnTo>
                  <a:lnTo>
                    <a:pt x="214" y="146"/>
                  </a:lnTo>
                  <a:lnTo>
                    <a:pt x="220" y="149"/>
                  </a:lnTo>
                  <a:lnTo>
                    <a:pt x="243" y="140"/>
                  </a:lnTo>
                  <a:lnTo>
                    <a:pt x="252" y="142"/>
                  </a:lnTo>
                  <a:lnTo>
                    <a:pt x="270" y="136"/>
                  </a:lnTo>
                  <a:lnTo>
                    <a:pt x="279" y="127"/>
                  </a:lnTo>
                  <a:lnTo>
                    <a:pt x="275" y="124"/>
                  </a:lnTo>
                  <a:lnTo>
                    <a:pt x="295" y="117"/>
                  </a:lnTo>
                  <a:lnTo>
                    <a:pt x="286" y="117"/>
                  </a:lnTo>
                  <a:lnTo>
                    <a:pt x="266" y="121"/>
                  </a:lnTo>
                  <a:lnTo>
                    <a:pt x="256" y="125"/>
                  </a:lnTo>
                  <a:lnTo>
                    <a:pt x="251" y="121"/>
                  </a:lnTo>
                  <a:lnTo>
                    <a:pt x="228" y="123"/>
                  </a:lnTo>
                  <a:lnTo>
                    <a:pt x="213" y="119"/>
                  </a:lnTo>
                  <a:lnTo>
                    <a:pt x="218" y="111"/>
                  </a:lnTo>
                  <a:lnTo>
                    <a:pt x="215" y="101"/>
                  </a:lnTo>
                  <a:lnTo>
                    <a:pt x="246" y="93"/>
                  </a:lnTo>
                  <a:lnTo>
                    <a:pt x="289" y="84"/>
                  </a:lnTo>
                  <a:lnTo>
                    <a:pt x="300" y="84"/>
                  </a:lnTo>
                  <a:lnTo>
                    <a:pt x="286" y="93"/>
                  </a:lnTo>
                  <a:lnTo>
                    <a:pt x="316" y="92"/>
                  </a:lnTo>
                  <a:lnTo>
                    <a:pt x="320" y="81"/>
                  </a:lnTo>
                  <a:lnTo>
                    <a:pt x="313" y="74"/>
                  </a:lnTo>
                  <a:lnTo>
                    <a:pt x="317" y="65"/>
                  </a:lnTo>
                  <a:lnTo>
                    <a:pt x="315" y="58"/>
                  </a:lnTo>
                  <a:lnTo>
                    <a:pt x="305" y="52"/>
                  </a:lnTo>
                  <a:lnTo>
                    <a:pt x="327" y="43"/>
                  </a:lnTo>
                  <a:lnTo>
                    <a:pt x="351" y="42"/>
                  </a:lnTo>
                  <a:lnTo>
                    <a:pt x="380" y="34"/>
                  </a:lnTo>
                  <a:lnTo>
                    <a:pt x="397" y="26"/>
                  </a:lnTo>
                  <a:lnTo>
                    <a:pt x="423" y="18"/>
                  </a:lnTo>
                  <a:lnTo>
                    <a:pt x="439" y="16"/>
                  </a:lnTo>
                  <a:lnTo>
                    <a:pt x="475" y="8"/>
                  </a:lnTo>
                  <a:lnTo>
                    <a:pt x="485" y="9"/>
                  </a:lnTo>
                  <a:lnTo>
                    <a:pt x="519" y="0"/>
                  </a:lnTo>
                  <a:lnTo>
                    <a:pt x="533" y="4"/>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225" name="Freeform 210"/>
            <p:cNvSpPr>
              <a:spLocks/>
            </p:cNvSpPr>
            <p:nvPr/>
          </p:nvSpPr>
          <p:spPr bwMode="auto">
            <a:xfrm>
              <a:off x="5145904" y="2719472"/>
              <a:ext cx="947195" cy="445426"/>
            </a:xfrm>
            <a:custGeom>
              <a:avLst/>
              <a:gdLst>
                <a:gd name="T0" fmla="*/ 595 w 1001"/>
                <a:gd name="T1" fmla="*/ 16 h 501"/>
                <a:gd name="T2" fmla="*/ 655 w 1001"/>
                <a:gd name="T3" fmla="*/ 28 h 501"/>
                <a:gd name="T4" fmla="*/ 701 w 1001"/>
                <a:gd name="T5" fmla="*/ 38 h 501"/>
                <a:gd name="T6" fmla="*/ 724 w 1001"/>
                <a:gd name="T7" fmla="*/ 58 h 501"/>
                <a:gd name="T8" fmla="*/ 729 w 1001"/>
                <a:gd name="T9" fmla="*/ 64 h 501"/>
                <a:gd name="T10" fmla="*/ 733 w 1001"/>
                <a:gd name="T11" fmla="*/ 73 h 501"/>
                <a:gd name="T12" fmla="*/ 730 w 1001"/>
                <a:gd name="T13" fmla="*/ 131 h 501"/>
                <a:gd name="T14" fmla="*/ 712 w 1001"/>
                <a:gd name="T15" fmla="*/ 155 h 501"/>
                <a:gd name="T16" fmla="*/ 762 w 1001"/>
                <a:gd name="T17" fmla="*/ 144 h 501"/>
                <a:gd name="T18" fmla="*/ 788 w 1001"/>
                <a:gd name="T19" fmla="*/ 121 h 501"/>
                <a:gd name="T20" fmla="*/ 836 w 1001"/>
                <a:gd name="T21" fmla="*/ 110 h 501"/>
                <a:gd name="T22" fmla="*/ 896 w 1001"/>
                <a:gd name="T23" fmla="*/ 90 h 501"/>
                <a:gd name="T24" fmla="*/ 943 w 1001"/>
                <a:gd name="T25" fmla="*/ 80 h 501"/>
                <a:gd name="T26" fmla="*/ 984 w 1001"/>
                <a:gd name="T27" fmla="*/ 45 h 501"/>
                <a:gd name="T28" fmla="*/ 999 w 1001"/>
                <a:gd name="T29" fmla="*/ 87 h 501"/>
                <a:gd name="T30" fmla="*/ 940 w 1001"/>
                <a:gd name="T31" fmla="*/ 117 h 501"/>
                <a:gd name="T32" fmla="*/ 922 w 1001"/>
                <a:gd name="T33" fmla="*/ 155 h 501"/>
                <a:gd name="T34" fmla="*/ 930 w 1001"/>
                <a:gd name="T35" fmla="*/ 159 h 501"/>
                <a:gd name="T36" fmla="*/ 888 w 1001"/>
                <a:gd name="T37" fmla="*/ 166 h 501"/>
                <a:gd name="T38" fmla="*/ 892 w 1001"/>
                <a:gd name="T39" fmla="*/ 173 h 501"/>
                <a:gd name="T40" fmla="*/ 850 w 1001"/>
                <a:gd name="T41" fmla="*/ 183 h 501"/>
                <a:gd name="T42" fmla="*/ 830 w 1001"/>
                <a:gd name="T43" fmla="*/ 209 h 501"/>
                <a:gd name="T44" fmla="*/ 826 w 1001"/>
                <a:gd name="T45" fmla="*/ 217 h 501"/>
                <a:gd name="T46" fmla="*/ 801 w 1001"/>
                <a:gd name="T47" fmla="*/ 249 h 501"/>
                <a:gd name="T48" fmla="*/ 801 w 1001"/>
                <a:gd name="T49" fmla="*/ 219 h 501"/>
                <a:gd name="T50" fmla="*/ 796 w 1001"/>
                <a:gd name="T51" fmla="*/ 255 h 501"/>
                <a:gd name="T52" fmla="*/ 782 w 1001"/>
                <a:gd name="T53" fmla="*/ 300 h 501"/>
                <a:gd name="T54" fmla="*/ 729 w 1001"/>
                <a:gd name="T55" fmla="*/ 327 h 501"/>
                <a:gd name="T56" fmla="*/ 679 w 1001"/>
                <a:gd name="T57" fmla="*/ 369 h 501"/>
                <a:gd name="T58" fmla="*/ 680 w 1001"/>
                <a:gd name="T59" fmla="*/ 431 h 501"/>
                <a:gd name="T60" fmla="*/ 676 w 1001"/>
                <a:gd name="T61" fmla="*/ 486 h 501"/>
                <a:gd name="T62" fmla="*/ 654 w 1001"/>
                <a:gd name="T63" fmla="*/ 490 h 501"/>
                <a:gd name="T64" fmla="*/ 636 w 1001"/>
                <a:gd name="T65" fmla="*/ 443 h 501"/>
                <a:gd name="T66" fmla="*/ 624 w 1001"/>
                <a:gd name="T67" fmla="*/ 397 h 501"/>
                <a:gd name="T68" fmla="*/ 585 w 1001"/>
                <a:gd name="T69" fmla="*/ 391 h 501"/>
                <a:gd name="T70" fmla="*/ 528 w 1001"/>
                <a:gd name="T71" fmla="*/ 396 h 501"/>
                <a:gd name="T72" fmla="*/ 526 w 1001"/>
                <a:gd name="T73" fmla="*/ 417 h 501"/>
                <a:gd name="T74" fmla="*/ 489 w 1001"/>
                <a:gd name="T75" fmla="*/ 406 h 501"/>
                <a:gd name="T76" fmla="*/ 434 w 1001"/>
                <a:gd name="T77" fmla="*/ 410 h 501"/>
                <a:gd name="T78" fmla="*/ 376 w 1001"/>
                <a:gd name="T79" fmla="*/ 454 h 501"/>
                <a:gd name="T80" fmla="*/ 366 w 1001"/>
                <a:gd name="T81" fmla="*/ 486 h 501"/>
                <a:gd name="T82" fmla="*/ 339 w 1001"/>
                <a:gd name="T83" fmla="*/ 450 h 501"/>
                <a:gd name="T84" fmla="*/ 313 w 1001"/>
                <a:gd name="T85" fmla="*/ 404 h 501"/>
                <a:gd name="T86" fmla="*/ 262 w 1001"/>
                <a:gd name="T87" fmla="*/ 408 h 501"/>
                <a:gd name="T88" fmla="*/ 244 w 1001"/>
                <a:gd name="T89" fmla="*/ 370 h 501"/>
                <a:gd name="T90" fmla="*/ 193 w 1001"/>
                <a:gd name="T91" fmla="*/ 371 h 501"/>
                <a:gd name="T92" fmla="*/ 102 w 1001"/>
                <a:gd name="T93" fmla="*/ 343 h 501"/>
                <a:gd name="T94" fmla="*/ 53 w 1001"/>
                <a:gd name="T95" fmla="*/ 324 h 501"/>
                <a:gd name="T96" fmla="*/ 33 w 1001"/>
                <a:gd name="T97" fmla="*/ 309 h 501"/>
                <a:gd name="T98" fmla="*/ 8 w 1001"/>
                <a:gd name="T99" fmla="*/ 272 h 501"/>
                <a:gd name="T100" fmla="*/ 0 w 1001"/>
                <a:gd name="T101" fmla="*/ 214 h 501"/>
                <a:gd name="T102" fmla="*/ 23 w 1001"/>
                <a:gd name="T103" fmla="*/ 151 h 501"/>
                <a:gd name="T104" fmla="*/ 69 w 1001"/>
                <a:gd name="T105" fmla="*/ 79 h 501"/>
                <a:gd name="T106" fmla="*/ 94 w 1001"/>
                <a:gd name="T107" fmla="*/ 21 h 501"/>
                <a:gd name="T108" fmla="*/ 124 w 1001"/>
                <a:gd name="T109" fmla="*/ 25 h 501"/>
                <a:gd name="T110" fmla="*/ 239 w 1001"/>
                <a:gd name="T111" fmla="*/ 8 h 501"/>
                <a:gd name="T112" fmla="*/ 432 w 1001"/>
                <a:gd name="T113" fmla="*/ 8 h 501"/>
                <a:gd name="T114" fmla="*/ 579 w 1001"/>
                <a:gd name="T115" fmla="*/ 0 h 5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001" h="501">
                  <a:moveTo>
                    <a:pt x="584" y="0"/>
                  </a:moveTo>
                  <a:lnTo>
                    <a:pt x="582" y="11"/>
                  </a:lnTo>
                  <a:lnTo>
                    <a:pt x="585" y="15"/>
                  </a:lnTo>
                  <a:lnTo>
                    <a:pt x="595" y="16"/>
                  </a:lnTo>
                  <a:lnTo>
                    <a:pt x="610" y="19"/>
                  </a:lnTo>
                  <a:lnTo>
                    <a:pt x="623" y="26"/>
                  </a:lnTo>
                  <a:lnTo>
                    <a:pt x="637" y="23"/>
                  </a:lnTo>
                  <a:lnTo>
                    <a:pt x="655" y="28"/>
                  </a:lnTo>
                  <a:lnTo>
                    <a:pt x="660" y="28"/>
                  </a:lnTo>
                  <a:lnTo>
                    <a:pt x="677" y="22"/>
                  </a:lnTo>
                  <a:lnTo>
                    <a:pt x="689" y="30"/>
                  </a:lnTo>
                  <a:lnTo>
                    <a:pt x="701" y="38"/>
                  </a:lnTo>
                  <a:lnTo>
                    <a:pt x="711" y="44"/>
                  </a:lnTo>
                  <a:lnTo>
                    <a:pt x="721" y="51"/>
                  </a:lnTo>
                  <a:lnTo>
                    <a:pt x="721" y="56"/>
                  </a:lnTo>
                  <a:lnTo>
                    <a:pt x="724" y="58"/>
                  </a:lnTo>
                  <a:lnTo>
                    <a:pt x="722" y="60"/>
                  </a:lnTo>
                  <a:lnTo>
                    <a:pt x="726" y="61"/>
                  </a:lnTo>
                  <a:lnTo>
                    <a:pt x="730" y="59"/>
                  </a:lnTo>
                  <a:lnTo>
                    <a:pt x="729" y="64"/>
                  </a:lnTo>
                  <a:lnTo>
                    <a:pt x="731" y="67"/>
                  </a:lnTo>
                  <a:lnTo>
                    <a:pt x="735" y="67"/>
                  </a:lnTo>
                  <a:lnTo>
                    <a:pt x="737" y="69"/>
                  </a:lnTo>
                  <a:lnTo>
                    <a:pt x="733" y="73"/>
                  </a:lnTo>
                  <a:lnTo>
                    <a:pt x="747" y="83"/>
                  </a:lnTo>
                  <a:lnTo>
                    <a:pt x="743" y="101"/>
                  </a:lnTo>
                  <a:lnTo>
                    <a:pt x="739" y="119"/>
                  </a:lnTo>
                  <a:lnTo>
                    <a:pt x="730" y="131"/>
                  </a:lnTo>
                  <a:lnTo>
                    <a:pt x="718" y="142"/>
                  </a:lnTo>
                  <a:lnTo>
                    <a:pt x="712" y="150"/>
                  </a:lnTo>
                  <a:lnTo>
                    <a:pt x="711" y="152"/>
                  </a:lnTo>
                  <a:lnTo>
                    <a:pt x="712" y="155"/>
                  </a:lnTo>
                  <a:lnTo>
                    <a:pt x="716" y="158"/>
                  </a:lnTo>
                  <a:lnTo>
                    <a:pt x="720" y="158"/>
                  </a:lnTo>
                  <a:lnTo>
                    <a:pt x="744" y="147"/>
                  </a:lnTo>
                  <a:lnTo>
                    <a:pt x="762" y="144"/>
                  </a:lnTo>
                  <a:lnTo>
                    <a:pt x="788" y="133"/>
                  </a:lnTo>
                  <a:lnTo>
                    <a:pt x="789" y="132"/>
                  </a:lnTo>
                  <a:lnTo>
                    <a:pt x="789" y="125"/>
                  </a:lnTo>
                  <a:lnTo>
                    <a:pt x="788" y="121"/>
                  </a:lnTo>
                  <a:lnTo>
                    <a:pt x="797" y="118"/>
                  </a:lnTo>
                  <a:lnTo>
                    <a:pt x="813" y="118"/>
                  </a:lnTo>
                  <a:lnTo>
                    <a:pt x="828" y="118"/>
                  </a:lnTo>
                  <a:lnTo>
                    <a:pt x="836" y="110"/>
                  </a:lnTo>
                  <a:lnTo>
                    <a:pt x="839" y="108"/>
                  </a:lnTo>
                  <a:lnTo>
                    <a:pt x="862" y="93"/>
                  </a:lnTo>
                  <a:lnTo>
                    <a:pt x="870" y="90"/>
                  </a:lnTo>
                  <a:lnTo>
                    <a:pt x="896" y="90"/>
                  </a:lnTo>
                  <a:lnTo>
                    <a:pt x="926" y="90"/>
                  </a:lnTo>
                  <a:lnTo>
                    <a:pt x="929" y="84"/>
                  </a:lnTo>
                  <a:lnTo>
                    <a:pt x="935" y="83"/>
                  </a:lnTo>
                  <a:lnTo>
                    <a:pt x="943" y="80"/>
                  </a:lnTo>
                  <a:lnTo>
                    <a:pt x="952" y="71"/>
                  </a:lnTo>
                  <a:lnTo>
                    <a:pt x="962" y="55"/>
                  </a:lnTo>
                  <a:lnTo>
                    <a:pt x="980" y="40"/>
                  </a:lnTo>
                  <a:lnTo>
                    <a:pt x="984" y="45"/>
                  </a:lnTo>
                  <a:lnTo>
                    <a:pt x="996" y="42"/>
                  </a:lnTo>
                  <a:lnTo>
                    <a:pt x="1001" y="48"/>
                  </a:lnTo>
                  <a:lnTo>
                    <a:pt x="992" y="75"/>
                  </a:lnTo>
                  <a:lnTo>
                    <a:pt x="999" y="87"/>
                  </a:lnTo>
                  <a:lnTo>
                    <a:pt x="999" y="94"/>
                  </a:lnTo>
                  <a:lnTo>
                    <a:pt x="979" y="103"/>
                  </a:lnTo>
                  <a:lnTo>
                    <a:pt x="959" y="111"/>
                  </a:lnTo>
                  <a:lnTo>
                    <a:pt x="940" y="117"/>
                  </a:lnTo>
                  <a:lnTo>
                    <a:pt x="927" y="129"/>
                  </a:lnTo>
                  <a:lnTo>
                    <a:pt x="923" y="133"/>
                  </a:lnTo>
                  <a:lnTo>
                    <a:pt x="920" y="144"/>
                  </a:lnTo>
                  <a:lnTo>
                    <a:pt x="922" y="155"/>
                  </a:lnTo>
                  <a:lnTo>
                    <a:pt x="929" y="156"/>
                  </a:lnTo>
                  <a:lnTo>
                    <a:pt x="929" y="148"/>
                  </a:lnTo>
                  <a:lnTo>
                    <a:pt x="933" y="153"/>
                  </a:lnTo>
                  <a:lnTo>
                    <a:pt x="930" y="159"/>
                  </a:lnTo>
                  <a:lnTo>
                    <a:pt x="917" y="162"/>
                  </a:lnTo>
                  <a:lnTo>
                    <a:pt x="909" y="162"/>
                  </a:lnTo>
                  <a:lnTo>
                    <a:pt x="896" y="165"/>
                  </a:lnTo>
                  <a:lnTo>
                    <a:pt x="888" y="166"/>
                  </a:lnTo>
                  <a:lnTo>
                    <a:pt x="878" y="167"/>
                  </a:lnTo>
                  <a:lnTo>
                    <a:pt x="862" y="173"/>
                  </a:lnTo>
                  <a:lnTo>
                    <a:pt x="888" y="169"/>
                  </a:lnTo>
                  <a:lnTo>
                    <a:pt x="892" y="173"/>
                  </a:lnTo>
                  <a:lnTo>
                    <a:pt x="867" y="179"/>
                  </a:lnTo>
                  <a:lnTo>
                    <a:pt x="856" y="179"/>
                  </a:lnTo>
                  <a:lnTo>
                    <a:pt x="857" y="177"/>
                  </a:lnTo>
                  <a:lnTo>
                    <a:pt x="850" y="183"/>
                  </a:lnTo>
                  <a:lnTo>
                    <a:pt x="855" y="183"/>
                  </a:lnTo>
                  <a:lnTo>
                    <a:pt x="847" y="198"/>
                  </a:lnTo>
                  <a:lnTo>
                    <a:pt x="830" y="214"/>
                  </a:lnTo>
                  <a:lnTo>
                    <a:pt x="830" y="209"/>
                  </a:lnTo>
                  <a:lnTo>
                    <a:pt x="827" y="208"/>
                  </a:lnTo>
                  <a:lnTo>
                    <a:pt x="823" y="203"/>
                  </a:lnTo>
                  <a:lnTo>
                    <a:pt x="823" y="214"/>
                  </a:lnTo>
                  <a:lnTo>
                    <a:pt x="826" y="217"/>
                  </a:lnTo>
                  <a:lnTo>
                    <a:pt x="824" y="225"/>
                  </a:lnTo>
                  <a:lnTo>
                    <a:pt x="817" y="233"/>
                  </a:lnTo>
                  <a:lnTo>
                    <a:pt x="802" y="250"/>
                  </a:lnTo>
                  <a:lnTo>
                    <a:pt x="801" y="249"/>
                  </a:lnTo>
                  <a:lnTo>
                    <a:pt x="810" y="235"/>
                  </a:lnTo>
                  <a:lnTo>
                    <a:pt x="804" y="227"/>
                  </a:lnTo>
                  <a:lnTo>
                    <a:pt x="807" y="210"/>
                  </a:lnTo>
                  <a:lnTo>
                    <a:pt x="801" y="219"/>
                  </a:lnTo>
                  <a:lnTo>
                    <a:pt x="801" y="232"/>
                  </a:lnTo>
                  <a:lnTo>
                    <a:pt x="791" y="229"/>
                  </a:lnTo>
                  <a:lnTo>
                    <a:pt x="800" y="235"/>
                  </a:lnTo>
                  <a:lnTo>
                    <a:pt x="796" y="255"/>
                  </a:lnTo>
                  <a:lnTo>
                    <a:pt x="800" y="256"/>
                  </a:lnTo>
                  <a:lnTo>
                    <a:pt x="800" y="264"/>
                  </a:lnTo>
                  <a:lnTo>
                    <a:pt x="797" y="284"/>
                  </a:lnTo>
                  <a:lnTo>
                    <a:pt x="782" y="300"/>
                  </a:lnTo>
                  <a:lnTo>
                    <a:pt x="763" y="306"/>
                  </a:lnTo>
                  <a:lnTo>
                    <a:pt x="748" y="318"/>
                  </a:lnTo>
                  <a:lnTo>
                    <a:pt x="739" y="319"/>
                  </a:lnTo>
                  <a:lnTo>
                    <a:pt x="729" y="327"/>
                  </a:lnTo>
                  <a:lnTo>
                    <a:pt x="725" y="334"/>
                  </a:lnTo>
                  <a:lnTo>
                    <a:pt x="702" y="347"/>
                  </a:lnTo>
                  <a:lnTo>
                    <a:pt x="690" y="357"/>
                  </a:lnTo>
                  <a:lnTo>
                    <a:pt x="679" y="369"/>
                  </a:lnTo>
                  <a:lnTo>
                    <a:pt x="673" y="384"/>
                  </a:lnTo>
                  <a:lnTo>
                    <a:pt x="673" y="398"/>
                  </a:lnTo>
                  <a:lnTo>
                    <a:pt x="675" y="416"/>
                  </a:lnTo>
                  <a:lnTo>
                    <a:pt x="680" y="431"/>
                  </a:lnTo>
                  <a:lnTo>
                    <a:pt x="678" y="440"/>
                  </a:lnTo>
                  <a:lnTo>
                    <a:pt x="682" y="464"/>
                  </a:lnTo>
                  <a:lnTo>
                    <a:pt x="679" y="478"/>
                  </a:lnTo>
                  <a:lnTo>
                    <a:pt x="676" y="486"/>
                  </a:lnTo>
                  <a:lnTo>
                    <a:pt x="670" y="499"/>
                  </a:lnTo>
                  <a:lnTo>
                    <a:pt x="664" y="501"/>
                  </a:lnTo>
                  <a:lnTo>
                    <a:pt x="656" y="499"/>
                  </a:lnTo>
                  <a:lnTo>
                    <a:pt x="654" y="490"/>
                  </a:lnTo>
                  <a:lnTo>
                    <a:pt x="648" y="485"/>
                  </a:lnTo>
                  <a:lnTo>
                    <a:pt x="642" y="467"/>
                  </a:lnTo>
                  <a:lnTo>
                    <a:pt x="637" y="451"/>
                  </a:lnTo>
                  <a:lnTo>
                    <a:pt x="636" y="443"/>
                  </a:lnTo>
                  <a:lnTo>
                    <a:pt x="643" y="429"/>
                  </a:lnTo>
                  <a:lnTo>
                    <a:pt x="640" y="418"/>
                  </a:lnTo>
                  <a:lnTo>
                    <a:pt x="630" y="401"/>
                  </a:lnTo>
                  <a:lnTo>
                    <a:pt x="624" y="397"/>
                  </a:lnTo>
                  <a:lnTo>
                    <a:pt x="604" y="407"/>
                  </a:lnTo>
                  <a:lnTo>
                    <a:pt x="601" y="406"/>
                  </a:lnTo>
                  <a:lnTo>
                    <a:pt x="595" y="396"/>
                  </a:lnTo>
                  <a:lnTo>
                    <a:pt x="585" y="391"/>
                  </a:lnTo>
                  <a:lnTo>
                    <a:pt x="564" y="394"/>
                  </a:lnTo>
                  <a:lnTo>
                    <a:pt x="549" y="391"/>
                  </a:lnTo>
                  <a:lnTo>
                    <a:pt x="536" y="393"/>
                  </a:lnTo>
                  <a:lnTo>
                    <a:pt x="528" y="396"/>
                  </a:lnTo>
                  <a:lnTo>
                    <a:pt x="529" y="401"/>
                  </a:lnTo>
                  <a:lnTo>
                    <a:pt x="527" y="410"/>
                  </a:lnTo>
                  <a:lnTo>
                    <a:pt x="530" y="414"/>
                  </a:lnTo>
                  <a:lnTo>
                    <a:pt x="526" y="417"/>
                  </a:lnTo>
                  <a:lnTo>
                    <a:pt x="520" y="414"/>
                  </a:lnTo>
                  <a:lnTo>
                    <a:pt x="512" y="417"/>
                  </a:lnTo>
                  <a:lnTo>
                    <a:pt x="500" y="417"/>
                  </a:lnTo>
                  <a:lnTo>
                    <a:pt x="489" y="406"/>
                  </a:lnTo>
                  <a:lnTo>
                    <a:pt x="473" y="408"/>
                  </a:lnTo>
                  <a:lnTo>
                    <a:pt x="462" y="404"/>
                  </a:lnTo>
                  <a:lnTo>
                    <a:pt x="450" y="405"/>
                  </a:lnTo>
                  <a:lnTo>
                    <a:pt x="434" y="410"/>
                  </a:lnTo>
                  <a:lnTo>
                    <a:pt x="415" y="426"/>
                  </a:lnTo>
                  <a:lnTo>
                    <a:pt x="395" y="434"/>
                  </a:lnTo>
                  <a:lnTo>
                    <a:pt x="383" y="444"/>
                  </a:lnTo>
                  <a:lnTo>
                    <a:pt x="376" y="454"/>
                  </a:lnTo>
                  <a:lnTo>
                    <a:pt x="373" y="468"/>
                  </a:lnTo>
                  <a:lnTo>
                    <a:pt x="372" y="478"/>
                  </a:lnTo>
                  <a:lnTo>
                    <a:pt x="374" y="485"/>
                  </a:lnTo>
                  <a:lnTo>
                    <a:pt x="366" y="486"/>
                  </a:lnTo>
                  <a:lnTo>
                    <a:pt x="355" y="481"/>
                  </a:lnTo>
                  <a:lnTo>
                    <a:pt x="342" y="475"/>
                  </a:lnTo>
                  <a:lnTo>
                    <a:pt x="340" y="465"/>
                  </a:lnTo>
                  <a:lnTo>
                    <a:pt x="339" y="450"/>
                  </a:lnTo>
                  <a:lnTo>
                    <a:pt x="332" y="438"/>
                  </a:lnTo>
                  <a:lnTo>
                    <a:pt x="328" y="426"/>
                  </a:lnTo>
                  <a:lnTo>
                    <a:pt x="323" y="412"/>
                  </a:lnTo>
                  <a:lnTo>
                    <a:pt x="313" y="404"/>
                  </a:lnTo>
                  <a:lnTo>
                    <a:pt x="299" y="404"/>
                  </a:lnTo>
                  <a:lnTo>
                    <a:pt x="283" y="421"/>
                  </a:lnTo>
                  <a:lnTo>
                    <a:pt x="270" y="414"/>
                  </a:lnTo>
                  <a:lnTo>
                    <a:pt x="262" y="408"/>
                  </a:lnTo>
                  <a:lnTo>
                    <a:pt x="261" y="397"/>
                  </a:lnTo>
                  <a:lnTo>
                    <a:pt x="259" y="386"/>
                  </a:lnTo>
                  <a:lnTo>
                    <a:pt x="251" y="377"/>
                  </a:lnTo>
                  <a:lnTo>
                    <a:pt x="244" y="370"/>
                  </a:lnTo>
                  <a:lnTo>
                    <a:pt x="240" y="363"/>
                  </a:lnTo>
                  <a:lnTo>
                    <a:pt x="209" y="363"/>
                  </a:lnTo>
                  <a:lnTo>
                    <a:pt x="207" y="371"/>
                  </a:lnTo>
                  <a:lnTo>
                    <a:pt x="193" y="371"/>
                  </a:lnTo>
                  <a:lnTo>
                    <a:pt x="158" y="372"/>
                  </a:lnTo>
                  <a:lnTo>
                    <a:pt x="123" y="357"/>
                  </a:lnTo>
                  <a:lnTo>
                    <a:pt x="100" y="347"/>
                  </a:lnTo>
                  <a:lnTo>
                    <a:pt x="102" y="343"/>
                  </a:lnTo>
                  <a:lnTo>
                    <a:pt x="80" y="345"/>
                  </a:lnTo>
                  <a:lnTo>
                    <a:pt x="59" y="347"/>
                  </a:lnTo>
                  <a:lnTo>
                    <a:pt x="60" y="336"/>
                  </a:lnTo>
                  <a:lnTo>
                    <a:pt x="53" y="324"/>
                  </a:lnTo>
                  <a:lnTo>
                    <a:pt x="46" y="322"/>
                  </a:lnTo>
                  <a:lnTo>
                    <a:pt x="46" y="316"/>
                  </a:lnTo>
                  <a:lnTo>
                    <a:pt x="37" y="315"/>
                  </a:lnTo>
                  <a:lnTo>
                    <a:pt x="33" y="309"/>
                  </a:lnTo>
                  <a:lnTo>
                    <a:pt x="18" y="307"/>
                  </a:lnTo>
                  <a:lnTo>
                    <a:pt x="14" y="304"/>
                  </a:lnTo>
                  <a:lnTo>
                    <a:pt x="17" y="292"/>
                  </a:lnTo>
                  <a:lnTo>
                    <a:pt x="8" y="272"/>
                  </a:lnTo>
                  <a:lnTo>
                    <a:pt x="7" y="243"/>
                  </a:lnTo>
                  <a:lnTo>
                    <a:pt x="9" y="238"/>
                  </a:lnTo>
                  <a:lnTo>
                    <a:pt x="5" y="231"/>
                  </a:lnTo>
                  <a:lnTo>
                    <a:pt x="0" y="214"/>
                  </a:lnTo>
                  <a:lnTo>
                    <a:pt x="5" y="197"/>
                  </a:lnTo>
                  <a:lnTo>
                    <a:pt x="2" y="186"/>
                  </a:lnTo>
                  <a:lnTo>
                    <a:pt x="14" y="169"/>
                  </a:lnTo>
                  <a:lnTo>
                    <a:pt x="23" y="151"/>
                  </a:lnTo>
                  <a:lnTo>
                    <a:pt x="26" y="135"/>
                  </a:lnTo>
                  <a:lnTo>
                    <a:pt x="43" y="116"/>
                  </a:lnTo>
                  <a:lnTo>
                    <a:pt x="56" y="98"/>
                  </a:lnTo>
                  <a:lnTo>
                    <a:pt x="69" y="79"/>
                  </a:lnTo>
                  <a:lnTo>
                    <a:pt x="82" y="52"/>
                  </a:lnTo>
                  <a:lnTo>
                    <a:pt x="88" y="34"/>
                  </a:lnTo>
                  <a:lnTo>
                    <a:pt x="89" y="25"/>
                  </a:lnTo>
                  <a:lnTo>
                    <a:pt x="94" y="21"/>
                  </a:lnTo>
                  <a:lnTo>
                    <a:pt x="113" y="28"/>
                  </a:lnTo>
                  <a:lnTo>
                    <a:pt x="109" y="47"/>
                  </a:lnTo>
                  <a:lnTo>
                    <a:pt x="117" y="41"/>
                  </a:lnTo>
                  <a:lnTo>
                    <a:pt x="124" y="25"/>
                  </a:lnTo>
                  <a:lnTo>
                    <a:pt x="130" y="8"/>
                  </a:lnTo>
                  <a:lnTo>
                    <a:pt x="175" y="8"/>
                  </a:lnTo>
                  <a:lnTo>
                    <a:pt x="223" y="8"/>
                  </a:lnTo>
                  <a:lnTo>
                    <a:pt x="239" y="8"/>
                  </a:lnTo>
                  <a:lnTo>
                    <a:pt x="288" y="8"/>
                  </a:lnTo>
                  <a:lnTo>
                    <a:pt x="335" y="8"/>
                  </a:lnTo>
                  <a:lnTo>
                    <a:pt x="384" y="8"/>
                  </a:lnTo>
                  <a:lnTo>
                    <a:pt x="432" y="8"/>
                  </a:lnTo>
                  <a:lnTo>
                    <a:pt x="487" y="8"/>
                  </a:lnTo>
                  <a:lnTo>
                    <a:pt x="541" y="8"/>
                  </a:lnTo>
                  <a:lnTo>
                    <a:pt x="575" y="8"/>
                  </a:lnTo>
                  <a:lnTo>
                    <a:pt x="579" y="0"/>
                  </a:lnTo>
                  <a:lnTo>
                    <a:pt x="584"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226" name="Freeform 212"/>
            <p:cNvSpPr>
              <a:spLocks/>
            </p:cNvSpPr>
            <p:nvPr/>
          </p:nvSpPr>
          <p:spPr bwMode="auto">
            <a:xfrm>
              <a:off x="5866945" y="3404058"/>
              <a:ext cx="234670" cy="210710"/>
            </a:xfrm>
            <a:custGeom>
              <a:avLst/>
              <a:gdLst>
                <a:gd name="T0" fmla="*/ 39 w 248"/>
                <a:gd name="T1" fmla="*/ 13 h 237"/>
                <a:gd name="T2" fmla="*/ 33 w 248"/>
                <a:gd name="T3" fmla="*/ 24 h 237"/>
                <a:gd name="T4" fmla="*/ 23 w 248"/>
                <a:gd name="T5" fmla="*/ 47 h 237"/>
                <a:gd name="T6" fmla="*/ 38 w 248"/>
                <a:gd name="T7" fmla="*/ 62 h 237"/>
                <a:gd name="T8" fmla="*/ 37 w 248"/>
                <a:gd name="T9" fmla="*/ 40 h 237"/>
                <a:gd name="T10" fmla="*/ 61 w 248"/>
                <a:gd name="T11" fmla="*/ 16 h 237"/>
                <a:gd name="T12" fmla="*/ 65 w 248"/>
                <a:gd name="T13" fmla="*/ 0 h 237"/>
                <a:gd name="T14" fmla="*/ 84 w 248"/>
                <a:gd name="T15" fmla="*/ 15 h 237"/>
                <a:gd name="T16" fmla="*/ 95 w 248"/>
                <a:gd name="T17" fmla="*/ 33 h 237"/>
                <a:gd name="T18" fmla="*/ 131 w 248"/>
                <a:gd name="T19" fmla="*/ 31 h 237"/>
                <a:gd name="T20" fmla="*/ 155 w 248"/>
                <a:gd name="T21" fmla="*/ 43 h 237"/>
                <a:gd name="T22" fmla="*/ 166 w 248"/>
                <a:gd name="T23" fmla="*/ 31 h 237"/>
                <a:gd name="T24" fmla="*/ 211 w 248"/>
                <a:gd name="T25" fmla="*/ 30 h 237"/>
                <a:gd name="T26" fmla="*/ 201 w 248"/>
                <a:gd name="T27" fmla="*/ 46 h 237"/>
                <a:gd name="T28" fmla="*/ 229 w 248"/>
                <a:gd name="T29" fmla="*/ 58 h 237"/>
                <a:gd name="T30" fmla="*/ 241 w 248"/>
                <a:gd name="T31" fmla="*/ 74 h 237"/>
                <a:gd name="T32" fmla="*/ 233 w 248"/>
                <a:gd name="T33" fmla="*/ 91 h 237"/>
                <a:gd name="T34" fmla="*/ 237 w 248"/>
                <a:gd name="T35" fmla="*/ 106 h 237"/>
                <a:gd name="T36" fmla="*/ 221 w 248"/>
                <a:gd name="T37" fmla="*/ 113 h 237"/>
                <a:gd name="T38" fmla="*/ 216 w 248"/>
                <a:gd name="T39" fmla="*/ 129 h 237"/>
                <a:gd name="T40" fmla="*/ 230 w 248"/>
                <a:gd name="T41" fmla="*/ 150 h 237"/>
                <a:gd name="T42" fmla="*/ 202 w 248"/>
                <a:gd name="T43" fmla="*/ 166 h 237"/>
                <a:gd name="T44" fmla="*/ 184 w 248"/>
                <a:gd name="T45" fmla="*/ 174 h 237"/>
                <a:gd name="T46" fmla="*/ 156 w 248"/>
                <a:gd name="T47" fmla="*/ 166 h 237"/>
                <a:gd name="T48" fmla="*/ 160 w 248"/>
                <a:gd name="T49" fmla="*/ 173 h 237"/>
                <a:gd name="T50" fmla="*/ 162 w 248"/>
                <a:gd name="T51" fmla="*/ 201 h 237"/>
                <a:gd name="T52" fmla="*/ 178 w 248"/>
                <a:gd name="T53" fmla="*/ 207 h 237"/>
                <a:gd name="T54" fmla="*/ 163 w 248"/>
                <a:gd name="T55" fmla="*/ 221 h 237"/>
                <a:gd name="T56" fmla="*/ 142 w 248"/>
                <a:gd name="T57" fmla="*/ 230 h 237"/>
                <a:gd name="T58" fmla="*/ 124 w 248"/>
                <a:gd name="T59" fmla="*/ 237 h 237"/>
                <a:gd name="T60" fmla="*/ 108 w 248"/>
                <a:gd name="T61" fmla="*/ 206 h 237"/>
                <a:gd name="T62" fmla="*/ 97 w 248"/>
                <a:gd name="T63" fmla="*/ 194 h 237"/>
                <a:gd name="T64" fmla="*/ 106 w 248"/>
                <a:gd name="T65" fmla="*/ 179 h 237"/>
                <a:gd name="T66" fmla="*/ 97 w 248"/>
                <a:gd name="T67" fmla="*/ 159 h 237"/>
                <a:gd name="T68" fmla="*/ 103 w 248"/>
                <a:gd name="T69" fmla="*/ 137 h 237"/>
                <a:gd name="T70" fmla="*/ 101 w 248"/>
                <a:gd name="T71" fmla="*/ 122 h 237"/>
                <a:gd name="T72" fmla="*/ 77 w 248"/>
                <a:gd name="T73" fmla="*/ 123 h 237"/>
                <a:gd name="T74" fmla="*/ 57 w 248"/>
                <a:gd name="T75" fmla="*/ 108 h 237"/>
                <a:gd name="T76" fmla="*/ 23 w 248"/>
                <a:gd name="T77" fmla="*/ 107 h 237"/>
                <a:gd name="T78" fmla="*/ 14 w 248"/>
                <a:gd name="T79" fmla="*/ 98 h 237"/>
                <a:gd name="T80" fmla="*/ 16 w 248"/>
                <a:gd name="T81" fmla="*/ 86 h 237"/>
                <a:gd name="T82" fmla="*/ 11 w 248"/>
                <a:gd name="T83" fmla="*/ 73 h 237"/>
                <a:gd name="T84" fmla="*/ 0 w 248"/>
                <a:gd name="T85" fmla="*/ 62 h 237"/>
                <a:gd name="T86" fmla="*/ 9 w 248"/>
                <a:gd name="T87" fmla="*/ 35 h 237"/>
                <a:gd name="T88" fmla="*/ 22 w 248"/>
                <a:gd name="T89" fmla="*/ 22 h 237"/>
                <a:gd name="T90" fmla="*/ 40 w 248"/>
                <a:gd name="T91" fmla="*/ 8 h 2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248" h="237">
                  <a:moveTo>
                    <a:pt x="40" y="8"/>
                  </a:moveTo>
                  <a:lnTo>
                    <a:pt x="39" y="13"/>
                  </a:lnTo>
                  <a:lnTo>
                    <a:pt x="28" y="15"/>
                  </a:lnTo>
                  <a:lnTo>
                    <a:pt x="33" y="24"/>
                  </a:lnTo>
                  <a:lnTo>
                    <a:pt x="32" y="35"/>
                  </a:lnTo>
                  <a:lnTo>
                    <a:pt x="23" y="47"/>
                  </a:lnTo>
                  <a:lnTo>
                    <a:pt x="29" y="64"/>
                  </a:lnTo>
                  <a:lnTo>
                    <a:pt x="38" y="62"/>
                  </a:lnTo>
                  <a:lnTo>
                    <a:pt x="42" y="48"/>
                  </a:lnTo>
                  <a:lnTo>
                    <a:pt x="37" y="40"/>
                  </a:lnTo>
                  <a:lnTo>
                    <a:pt x="37" y="24"/>
                  </a:lnTo>
                  <a:lnTo>
                    <a:pt x="61" y="16"/>
                  </a:lnTo>
                  <a:lnTo>
                    <a:pt x="59" y="6"/>
                  </a:lnTo>
                  <a:lnTo>
                    <a:pt x="65" y="0"/>
                  </a:lnTo>
                  <a:lnTo>
                    <a:pt x="71" y="14"/>
                  </a:lnTo>
                  <a:lnTo>
                    <a:pt x="84" y="15"/>
                  </a:lnTo>
                  <a:lnTo>
                    <a:pt x="95" y="26"/>
                  </a:lnTo>
                  <a:lnTo>
                    <a:pt x="95" y="33"/>
                  </a:lnTo>
                  <a:lnTo>
                    <a:pt x="112" y="33"/>
                  </a:lnTo>
                  <a:lnTo>
                    <a:pt x="131" y="31"/>
                  </a:lnTo>
                  <a:lnTo>
                    <a:pt x="141" y="41"/>
                  </a:lnTo>
                  <a:lnTo>
                    <a:pt x="155" y="43"/>
                  </a:lnTo>
                  <a:lnTo>
                    <a:pt x="166" y="37"/>
                  </a:lnTo>
                  <a:lnTo>
                    <a:pt x="166" y="31"/>
                  </a:lnTo>
                  <a:lnTo>
                    <a:pt x="189" y="30"/>
                  </a:lnTo>
                  <a:lnTo>
                    <a:pt x="211" y="30"/>
                  </a:lnTo>
                  <a:lnTo>
                    <a:pt x="195" y="36"/>
                  </a:lnTo>
                  <a:lnTo>
                    <a:pt x="201" y="46"/>
                  </a:lnTo>
                  <a:lnTo>
                    <a:pt x="215" y="47"/>
                  </a:lnTo>
                  <a:lnTo>
                    <a:pt x="229" y="58"/>
                  </a:lnTo>
                  <a:lnTo>
                    <a:pt x="231" y="74"/>
                  </a:lnTo>
                  <a:lnTo>
                    <a:pt x="241" y="74"/>
                  </a:lnTo>
                  <a:lnTo>
                    <a:pt x="248" y="79"/>
                  </a:lnTo>
                  <a:lnTo>
                    <a:pt x="233" y="91"/>
                  </a:lnTo>
                  <a:lnTo>
                    <a:pt x="231" y="98"/>
                  </a:lnTo>
                  <a:lnTo>
                    <a:pt x="237" y="106"/>
                  </a:lnTo>
                  <a:lnTo>
                    <a:pt x="232" y="110"/>
                  </a:lnTo>
                  <a:lnTo>
                    <a:pt x="221" y="113"/>
                  </a:lnTo>
                  <a:lnTo>
                    <a:pt x="221" y="123"/>
                  </a:lnTo>
                  <a:lnTo>
                    <a:pt x="216" y="129"/>
                  </a:lnTo>
                  <a:lnTo>
                    <a:pt x="228" y="144"/>
                  </a:lnTo>
                  <a:lnTo>
                    <a:pt x="230" y="150"/>
                  </a:lnTo>
                  <a:lnTo>
                    <a:pt x="223" y="158"/>
                  </a:lnTo>
                  <a:lnTo>
                    <a:pt x="202" y="166"/>
                  </a:lnTo>
                  <a:lnTo>
                    <a:pt x="189" y="169"/>
                  </a:lnTo>
                  <a:lnTo>
                    <a:pt x="184" y="174"/>
                  </a:lnTo>
                  <a:lnTo>
                    <a:pt x="169" y="169"/>
                  </a:lnTo>
                  <a:lnTo>
                    <a:pt x="156" y="166"/>
                  </a:lnTo>
                  <a:lnTo>
                    <a:pt x="152" y="168"/>
                  </a:lnTo>
                  <a:lnTo>
                    <a:pt x="160" y="173"/>
                  </a:lnTo>
                  <a:lnTo>
                    <a:pt x="159" y="187"/>
                  </a:lnTo>
                  <a:lnTo>
                    <a:pt x="162" y="201"/>
                  </a:lnTo>
                  <a:lnTo>
                    <a:pt x="177" y="202"/>
                  </a:lnTo>
                  <a:lnTo>
                    <a:pt x="178" y="207"/>
                  </a:lnTo>
                  <a:lnTo>
                    <a:pt x="165" y="213"/>
                  </a:lnTo>
                  <a:lnTo>
                    <a:pt x="163" y="221"/>
                  </a:lnTo>
                  <a:lnTo>
                    <a:pt x="155" y="225"/>
                  </a:lnTo>
                  <a:lnTo>
                    <a:pt x="142" y="230"/>
                  </a:lnTo>
                  <a:lnTo>
                    <a:pt x="138" y="236"/>
                  </a:lnTo>
                  <a:lnTo>
                    <a:pt x="124" y="237"/>
                  </a:lnTo>
                  <a:lnTo>
                    <a:pt x="114" y="226"/>
                  </a:lnTo>
                  <a:lnTo>
                    <a:pt x="108" y="206"/>
                  </a:lnTo>
                  <a:lnTo>
                    <a:pt x="103" y="198"/>
                  </a:lnTo>
                  <a:lnTo>
                    <a:pt x="97" y="194"/>
                  </a:lnTo>
                  <a:lnTo>
                    <a:pt x="106" y="183"/>
                  </a:lnTo>
                  <a:lnTo>
                    <a:pt x="106" y="179"/>
                  </a:lnTo>
                  <a:lnTo>
                    <a:pt x="101" y="173"/>
                  </a:lnTo>
                  <a:lnTo>
                    <a:pt x="97" y="159"/>
                  </a:lnTo>
                  <a:lnTo>
                    <a:pt x="99" y="144"/>
                  </a:lnTo>
                  <a:lnTo>
                    <a:pt x="103" y="137"/>
                  </a:lnTo>
                  <a:lnTo>
                    <a:pt x="107" y="126"/>
                  </a:lnTo>
                  <a:lnTo>
                    <a:pt x="101" y="122"/>
                  </a:lnTo>
                  <a:lnTo>
                    <a:pt x="90" y="125"/>
                  </a:lnTo>
                  <a:lnTo>
                    <a:pt x="77" y="123"/>
                  </a:lnTo>
                  <a:lnTo>
                    <a:pt x="69" y="126"/>
                  </a:lnTo>
                  <a:lnTo>
                    <a:pt x="57" y="108"/>
                  </a:lnTo>
                  <a:lnTo>
                    <a:pt x="47" y="105"/>
                  </a:lnTo>
                  <a:lnTo>
                    <a:pt x="23" y="107"/>
                  </a:lnTo>
                  <a:lnTo>
                    <a:pt x="19" y="100"/>
                  </a:lnTo>
                  <a:lnTo>
                    <a:pt x="14" y="98"/>
                  </a:lnTo>
                  <a:lnTo>
                    <a:pt x="14" y="94"/>
                  </a:lnTo>
                  <a:lnTo>
                    <a:pt x="16" y="86"/>
                  </a:lnTo>
                  <a:lnTo>
                    <a:pt x="15" y="78"/>
                  </a:lnTo>
                  <a:lnTo>
                    <a:pt x="11" y="73"/>
                  </a:lnTo>
                  <a:lnTo>
                    <a:pt x="9" y="64"/>
                  </a:lnTo>
                  <a:lnTo>
                    <a:pt x="0" y="62"/>
                  </a:lnTo>
                  <a:lnTo>
                    <a:pt x="6" y="50"/>
                  </a:lnTo>
                  <a:lnTo>
                    <a:pt x="9" y="35"/>
                  </a:lnTo>
                  <a:lnTo>
                    <a:pt x="15" y="28"/>
                  </a:lnTo>
                  <a:lnTo>
                    <a:pt x="22" y="22"/>
                  </a:lnTo>
                  <a:lnTo>
                    <a:pt x="28" y="11"/>
                  </a:lnTo>
                  <a:lnTo>
                    <a:pt x="40" y="8"/>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grpSp>
      <p:grpSp>
        <p:nvGrpSpPr>
          <p:cNvPr id="11" name="Group 10"/>
          <p:cNvGrpSpPr/>
          <p:nvPr userDrawn="1"/>
        </p:nvGrpSpPr>
        <p:grpSpPr>
          <a:xfrm>
            <a:off x="7846494" y="2612782"/>
            <a:ext cx="2180155" cy="1875058"/>
            <a:chOff x="6167109" y="2473526"/>
            <a:chExt cx="3808844" cy="3275825"/>
          </a:xfrm>
          <a:solidFill>
            <a:schemeClr val="accent1"/>
          </a:solidFill>
        </p:grpSpPr>
        <p:sp>
          <p:nvSpPr>
            <p:cNvPr id="144" name="Freeform 143"/>
            <p:cNvSpPr>
              <a:spLocks noEditPoints="1"/>
            </p:cNvSpPr>
            <p:nvPr/>
          </p:nvSpPr>
          <p:spPr bwMode="auto">
            <a:xfrm>
              <a:off x="8228579" y="4592173"/>
              <a:ext cx="1208449" cy="1060876"/>
            </a:xfrm>
            <a:custGeom>
              <a:avLst/>
              <a:gdLst>
                <a:gd name="T0" fmla="*/ 2629 w 2996"/>
                <a:gd name="T1" fmla="*/ 334 h 2800"/>
                <a:gd name="T2" fmla="*/ 2651 w 2996"/>
                <a:gd name="T3" fmla="*/ 521 h 2800"/>
                <a:gd name="T4" fmla="*/ 2668 w 2996"/>
                <a:gd name="T5" fmla="*/ 706 h 2800"/>
                <a:gd name="T6" fmla="*/ 2806 w 2996"/>
                <a:gd name="T7" fmla="*/ 849 h 2800"/>
                <a:gd name="T8" fmla="*/ 2893 w 2996"/>
                <a:gd name="T9" fmla="*/ 1012 h 2800"/>
                <a:gd name="T10" fmla="*/ 2961 w 2996"/>
                <a:gd name="T11" fmla="*/ 1174 h 2800"/>
                <a:gd name="T12" fmla="*/ 2955 w 2996"/>
                <a:gd name="T13" fmla="*/ 1413 h 2800"/>
                <a:gd name="T14" fmla="*/ 2851 w 2996"/>
                <a:gd name="T15" fmla="*/ 1675 h 2800"/>
                <a:gd name="T16" fmla="*/ 2654 w 2996"/>
                <a:gd name="T17" fmla="*/ 1904 h 2800"/>
                <a:gd name="T18" fmla="*/ 2448 w 2996"/>
                <a:gd name="T19" fmla="*/ 2127 h 2800"/>
                <a:gd name="T20" fmla="*/ 2290 w 2996"/>
                <a:gd name="T21" fmla="*/ 2305 h 2800"/>
                <a:gd name="T22" fmla="*/ 2014 w 2996"/>
                <a:gd name="T23" fmla="*/ 2412 h 2800"/>
                <a:gd name="T24" fmla="*/ 1930 w 2996"/>
                <a:gd name="T25" fmla="*/ 2332 h 2800"/>
                <a:gd name="T26" fmla="*/ 1719 w 2996"/>
                <a:gd name="T27" fmla="*/ 2350 h 2800"/>
                <a:gd name="T28" fmla="*/ 1669 w 2996"/>
                <a:gd name="T29" fmla="*/ 2167 h 2800"/>
                <a:gd name="T30" fmla="*/ 1641 w 2996"/>
                <a:gd name="T31" fmla="*/ 2018 h 2800"/>
                <a:gd name="T32" fmla="*/ 1600 w 2996"/>
                <a:gd name="T33" fmla="*/ 1996 h 2800"/>
                <a:gd name="T34" fmla="*/ 1521 w 2996"/>
                <a:gd name="T35" fmla="*/ 1993 h 2800"/>
                <a:gd name="T36" fmla="*/ 1427 w 2996"/>
                <a:gd name="T37" fmla="*/ 1919 h 2800"/>
                <a:gd name="T38" fmla="*/ 1303 w 2996"/>
                <a:gd name="T39" fmla="*/ 1814 h 2800"/>
                <a:gd name="T40" fmla="*/ 922 w 2996"/>
                <a:gd name="T41" fmla="*/ 1840 h 2800"/>
                <a:gd name="T42" fmla="*/ 664 w 2996"/>
                <a:gd name="T43" fmla="*/ 1942 h 2800"/>
                <a:gd name="T44" fmla="*/ 458 w 2996"/>
                <a:gd name="T45" fmla="*/ 1970 h 2800"/>
                <a:gd name="T46" fmla="*/ 274 w 2996"/>
                <a:gd name="T47" fmla="*/ 2025 h 2800"/>
                <a:gd name="T48" fmla="*/ 87 w 2996"/>
                <a:gd name="T49" fmla="*/ 2072 h 2800"/>
                <a:gd name="T50" fmla="*/ 59 w 2996"/>
                <a:gd name="T51" fmla="*/ 1942 h 2800"/>
                <a:gd name="T52" fmla="*/ 124 w 2996"/>
                <a:gd name="T53" fmla="*/ 1783 h 2800"/>
                <a:gd name="T54" fmla="*/ 123 w 2996"/>
                <a:gd name="T55" fmla="*/ 1544 h 2800"/>
                <a:gd name="T56" fmla="*/ 91 w 2996"/>
                <a:gd name="T57" fmla="*/ 1352 h 2800"/>
                <a:gd name="T58" fmla="*/ 138 w 2996"/>
                <a:gd name="T59" fmla="*/ 1298 h 2800"/>
                <a:gd name="T60" fmla="*/ 141 w 2996"/>
                <a:gd name="T61" fmla="*/ 1193 h 2800"/>
                <a:gd name="T62" fmla="*/ 189 w 2996"/>
                <a:gd name="T63" fmla="*/ 1055 h 2800"/>
                <a:gd name="T64" fmla="*/ 270 w 2996"/>
                <a:gd name="T65" fmla="*/ 950 h 2800"/>
                <a:gd name="T66" fmla="*/ 476 w 2996"/>
                <a:gd name="T67" fmla="*/ 848 h 2800"/>
                <a:gd name="T68" fmla="*/ 621 w 2996"/>
                <a:gd name="T69" fmla="*/ 798 h 2800"/>
                <a:gd name="T70" fmla="*/ 812 w 2996"/>
                <a:gd name="T71" fmla="*/ 730 h 2800"/>
                <a:gd name="T72" fmla="*/ 910 w 2996"/>
                <a:gd name="T73" fmla="*/ 561 h 2800"/>
                <a:gd name="T74" fmla="*/ 1008 w 2996"/>
                <a:gd name="T75" fmla="*/ 505 h 2800"/>
                <a:gd name="T76" fmla="*/ 1134 w 2996"/>
                <a:gd name="T77" fmla="*/ 375 h 2800"/>
                <a:gd name="T78" fmla="*/ 1232 w 2996"/>
                <a:gd name="T79" fmla="*/ 313 h 2800"/>
                <a:gd name="T80" fmla="*/ 1358 w 2996"/>
                <a:gd name="T81" fmla="*/ 307 h 2800"/>
                <a:gd name="T82" fmla="*/ 1476 w 2996"/>
                <a:gd name="T83" fmla="*/ 320 h 2800"/>
                <a:gd name="T84" fmla="*/ 1588 w 2996"/>
                <a:gd name="T85" fmla="*/ 159 h 2800"/>
                <a:gd name="T86" fmla="*/ 1743 w 2996"/>
                <a:gd name="T87" fmla="*/ 80 h 2800"/>
                <a:gd name="T88" fmla="*/ 1815 w 2996"/>
                <a:gd name="T89" fmla="*/ 95 h 2800"/>
                <a:gd name="T90" fmla="*/ 1988 w 2996"/>
                <a:gd name="T91" fmla="*/ 110 h 2800"/>
                <a:gd name="T92" fmla="*/ 2038 w 2996"/>
                <a:gd name="T93" fmla="*/ 189 h 2800"/>
                <a:gd name="T94" fmla="*/ 1954 w 2996"/>
                <a:gd name="T95" fmla="*/ 303 h 2800"/>
                <a:gd name="T96" fmla="*/ 2027 w 2996"/>
                <a:gd name="T97" fmla="*/ 443 h 2800"/>
                <a:gd name="T98" fmla="*/ 2161 w 2996"/>
                <a:gd name="T99" fmla="*/ 545 h 2800"/>
                <a:gd name="T100" fmla="*/ 2310 w 2996"/>
                <a:gd name="T101" fmla="*/ 525 h 2800"/>
                <a:gd name="T102" fmla="*/ 2381 w 2996"/>
                <a:gd name="T103" fmla="*/ 332 h 2800"/>
                <a:gd name="T104" fmla="*/ 2425 w 2996"/>
                <a:gd name="T105" fmla="*/ 177 h 2800"/>
                <a:gd name="T106" fmla="*/ 2466 w 2996"/>
                <a:gd name="T107" fmla="*/ 32 h 2800"/>
                <a:gd name="T108" fmla="*/ 2530 w 2996"/>
                <a:gd name="T109" fmla="*/ 105 h 2800"/>
                <a:gd name="T110" fmla="*/ 2540 w 2996"/>
                <a:gd name="T111" fmla="*/ 264 h 2800"/>
                <a:gd name="T112" fmla="*/ 2023 w 2996"/>
                <a:gd name="T113" fmla="*/ 2562 h 2800"/>
                <a:gd name="T114" fmla="*/ 1911 w 2996"/>
                <a:gd name="T115" fmla="*/ 2764 h 2800"/>
                <a:gd name="T116" fmla="*/ 1765 w 2996"/>
                <a:gd name="T117" fmla="*/ 2793 h 2800"/>
                <a:gd name="T118" fmla="*/ 1824 w 2996"/>
                <a:gd name="T119" fmla="*/ 2553 h 28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996" h="2800">
                  <a:moveTo>
                    <a:pt x="2540" y="264"/>
                  </a:moveTo>
                  <a:lnTo>
                    <a:pt x="2557" y="330"/>
                  </a:lnTo>
                  <a:lnTo>
                    <a:pt x="2610" y="298"/>
                  </a:lnTo>
                  <a:lnTo>
                    <a:pt x="2629" y="334"/>
                  </a:lnTo>
                  <a:lnTo>
                    <a:pt x="2659" y="368"/>
                  </a:lnTo>
                  <a:lnTo>
                    <a:pt x="2645" y="405"/>
                  </a:lnTo>
                  <a:lnTo>
                    <a:pt x="2647" y="478"/>
                  </a:lnTo>
                  <a:lnTo>
                    <a:pt x="2651" y="521"/>
                  </a:lnTo>
                  <a:lnTo>
                    <a:pt x="2667" y="531"/>
                  </a:lnTo>
                  <a:lnTo>
                    <a:pt x="2673" y="604"/>
                  </a:lnTo>
                  <a:lnTo>
                    <a:pt x="2656" y="648"/>
                  </a:lnTo>
                  <a:lnTo>
                    <a:pt x="2668" y="706"/>
                  </a:lnTo>
                  <a:lnTo>
                    <a:pt x="2738" y="750"/>
                  </a:lnTo>
                  <a:lnTo>
                    <a:pt x="2780" y="791"/>
                  </a:lnTo>
                  <a:lnTo>
                    <a:pt x="2821" y="828"/>
                  </a:lnTo>
                  <a:lnTo>
                    <a:pt x="2806" y="849"/>
                  </a:lnTo>
                  <a:lnTo>
                    <a:pt x="2835" y="902"/>
                  </a:lnTo>
                  <a:lnTo>
                    <a:pt x="2839" y="994"/>
                  </a:lnTo>
                  <a:lnTo>
                    <a:pt x="2873" y="975"/>
                  </a:lnTo>
                  <a:lnTo>
                    <a:pt x="2893" y="1012"/>
                  </a:lnTo>
                  <a:lnTo>
                    <a:pt x="2914" y="999"/>
                  </a:lnTo>
                  <a:lnTo>
                    <a:pt x="2901" y="1089"/>
                  </a:lnTo>
                  <a:lnTo>
                    <a:pt x="2937" y="1142"/>
                  </a:lnTo>
                  <a:lnTo>
                    <a:pt x="2961" y="1174"/>
                  </a:lnTo>
                  <a:lnTo>
                    <a:pt x="2996" y="1243"/>
                  </a:lnTo>
                  <a:lnTo>
                    <a:pt x="2994" y="1311"/>
                  </a:lnTo>
                  <a:lnTo>
                    <a:pt x="2979" y="1360"/>
                  </a:lnTo>
                  <a:lnTo>
                    <a:pt x="2955" y="1413"/>
                  </a:lnTo>
                  <a:lnTo>
                    <a:pt x="2963" y="1485"/>
                  </a:lnTo>
                  <a:lnTo>
                    <a:pt x="2930" y="1560"/>
                  </a:lnTo>
                  <a:lnTo>
                    <a:pt x="2902" y="1599"/>
                  </a:lnTo>
                  <a:lnTo>
                    <a:pt x="2851" y="1675"/>
                  </a:lnTo>
                  <a:lnTo>
                    <a:pt x="2832" y="1724"/>
                  </a:lnTo>
                  <a:lnTo>
                    <a:pt x="2792" y="1785"/>
                  </a:lnTo>
                  <a:lnTo>
                    <a:pt x="2726" y="1862"/>
                  </a:lnTo>
                  <a:lnTo>
                    <a:pt x="2654" y="1904"/>
                  </a:lnTo>
                  <a:lnTo>
                    <a:pt x="2597" y="1970"/>
                  </a:lnTo>
                  <a:lnTo>
                    <a:pt x="2553" y="2012"/>
                  </a:lnTo>
                  <a:lnTo>
                    <a:pt x="2496" y="2085"/>
                  </a:lnTo>
                  <a:lnTo>
                    <a:pt x="2448" y="2127"/>
                  </a:lnTo>
                  <a:lnTo>
                    <a:pt x="2397" y="2191"/>
                  </a:lnTo>
                  <a:lnTo>
                    <a:pt x="2357" y="2249"/>
                  </a:lnTo>
                  <a:lnTo>
                    <a:pt x="2347" y="2276"/>
                  </a:lnTo>
                  <a:lnTo>
                    <a:pt x="2290" y="2305"/>
                  </a:lnTo>
                  <a:lnTo>
                    <a:pt x="2210" y="2308"/>
                  </a:lnTo>
                  <a:lnTo>
                    <a:pt x="2127" y="2343"/>
                  </a:lnTo>
                  <a:lnTo>
                    <a:pt x="2077" y="2376"/>
                  </a:lnTo>
                  <a:lnTo>
                    <a:pt x="2014" y="2412"/>
                  </a:lnTo>
                  <a:lnTo>
                    <a:pt x="1977" y="2375"/>
                  </a:lnTo>
                  <a:lnTo>
                    <a:pt x="1943" y="2360"/>
                  </a:lnTo>
                  <a:lnTo>
                    <a:pt x="1977" y="2316"/>
                  </a:lnTo>
                  <a:lnTo>
                    <a:pt x="1930" y="2332"/>
                  </a:lnTo>
                  <a:lnTo>
                    <a:pt x="1836" y="2393"/>
                  </a:lnTo>
                  <a:lnTo>
                    <a:pt x="1788" y="2370"/>
                  </a:lnTo>
                  <a:lnTo>
                    <a:pt x="1756" y="2357"/>
                  </a:lnTo>
                  <a:lnTo>
                    <a:pt x="1719" y="2350"/>
                  </a:lnTo>
                  <a:lnTo>
                    <a:pt x="1664" y="2326"/>
                  </a:lnTo>
                  <a:lnTo>
                    <a:pt x="1646" y="2274"/>
                  </a:lnTo>
                  <a:lnTo>
                    <a:pt x="1665" y="2210"/>
                  </a:lnTo>
                  <a:lnTo>
                    <a:pt x="1669" y="2167"/>
                  </a:lnTo>
                  <a:lnTo>
                    <a:pt x="1651" y="2132"/>
                  </a:lnTo>
                  <a:lnTo>
                    <a:pt x="1587" y="2122"/>
                  </a:lnTo>
                  <a:lnTo>
                    <a:pt x="1630" y="2081"/>
                  </a:lnTo>
                  <a:lnTo>
                    <a:pt x="1641" y="2018"/>
                  </a:lnTo>
                  <a:lnTo>
                    <a:pt x="1580" y="2077"/>
                  </a:lnTo>
                  <a:lnTo>
                    <a:pt x="1510" y="2092"/>
                  </a:lnTo>
                  <a:lnTo>
                    <a:pt x="1568" y="2045"/>
                  </a:lnTo>
                  <a:lnTo>
                    <a:pt x="1600" y="1996"/>
                  </a:lnTo>
                  <a:lnTo>
                    <a:pt x="1646" y="1955"/>
                  </a:lnTo>
                  <a:lnTo>
                    <a:pt x="1667" y="1892"/>
                  </a:lnTo>
                  <a:lnTo>
                    <a:pt x="1578" y="1964"/>
                  </a:lnTo>
                  <a:lnTo>
                    <a:pt x="1521" y="1993"/>
                  </a:lnTo>
                  <a:lnTo>
                    <a:pt x="1464" y="2061"/>
                  </a:lnTo>
                  <a:lnTo>
                    <a:pt x="1424" y="2026"/>
                  </a:lnTo>
                  <a:lnTo>
                    <a:pt x="1446" y="1981"/>
                  </a:lnTo>
                  <a:lnTo>
                    <a:pt x="1427" y="1919"/>
                  </a:lnTo>
                  <a:lnTo>
                    <a:pt x="1402" y="1888"/>
                  </a:lnTo>
                  <a:lnTo>
                    <a:pt x="1424" y="1868"/>
                  </a:lnTo>
                  <a:lnTo>
                    <a:pt x="1352" y="1816"/>
                  </a:lnTo>
                  <a:lnTo>
                    <a:pt x="1303" y="1814"/>
                  </a:lnTo>
                  <a:lnTo>
                    <a:pt x="1250" y="1773"/>
                  </a:lnTo>
                  <a:lnTo>
                    <a:pt x="1118" y="1781"/>
                  </a:lnTo>
                  <a:lnTo>
                    <a:pt x="1014" y="1811"/>
                  </a:lnTo>
                  <a:lnTo>
                    <a:pt x="922" y="1840"/>
                  </a:lnTo>
                  <a:lnTo>
                    <a:pt x="856" y="1834"/>
                  </a:lnTo>
                  <a:lnTo>
                    <a:pt x="764" y="1877"/>
                  </a:lnTo>
                  <a:lnTo>
                    <a:pt x="694" y="1897"/>
                  </a:lnTo>
                  <a:lnTo>
                    <a:pt x="664" y="1942"/>
                  </a:lnTo>
                  <a:lnTo>
                    <a:pt x="624" y="1976"/>
                  </a:lnTo>
                  <a:lnTo>
                    <a:pt x="563" y="1978"/>
                  </a:lnTo>
                  <a:lnTo>
                    <a:pt x="515" y="1986"/>
                  </a:lnTo>
                  <a:lnTo>
                    <a:pt x="458" y="1970"/>
                  </a:lnTo>
                  <a:lnTo>
                    <a:pt x="404" y="1979"/>
                  </a:lnTo>
                  <a:lnTo>
                    <a:pt x="353" y="1983"/>
                  </a:lnTo>
                  <a:lnTo>
                    <a:pt x="294" y="2029"/>
                  </a:lnTo>
                  <a:lnTo>
                    <a:pt x="274" y="2025"/>
                  </a:lnTo>
                  <a:lnTo>
                    <a:pt x="230" y="2049"/>
                  </a:lnTo>
                  <a:lnTo>
                    <a:pt x="185" y="2076"/>
                  </a:lnTo>
                  <a:lnTo>
                    <a:pt x="135" y="2072"/>
                  </a:lnTo>
                  <a:lnTo>
                    <a:pt x="87" y="2072"/>
                  </a:lnTo>
                  <a:lnTo>
                    <a:pt x="32" y="2018"/>
                  </a:lnTo>
                  <a:lnTo>
                    <a:pt x="0" y="2002"/>
                  </a:lnTo>
                  <a:lnTo>
                    <a:pt x="19" y="1953"/>
                  </a:lnTo>
                  <a:lnTo>
                    <a:pt x="59" y="1942"/>
                  </a:lnTo>
                  <a:lnTo>
                    <a:pt x="78" y="1923"/>
                  </a:lnTo>
                  <a:lnTo>
                    <a:pt x="86" y="1892"/>
                  </a:lnTo>
                  <a:lnTo>
                    <a:pt x="115" y="1833"/>
                  </a:lnTo>
                  <a:lnTo>
                    <a:pt x="124" y="1783"/>
                  </a:lnTo>
                  <a:lnTo>
                    <a:pt x="114" y="1697"/>
                  </a:lnTo>
                  <a:lnTo>
                    <a:pt x="117" y="1648"/>
                  </a:lnTo>
                  <a:lnTo>
                    <a:pt x="135" y="1600"/>
                  </a:lnTo>
                  <a:lnTo>
                    <a:pt x="123" y="1544"/>
                  </a:lnTo>
                  <a:lnTo>
                    <a:pt x="128" y="1519"/>
                  </a:lnTo>
                  <a:lnTo>
                    <a:pt x="105" y="1486"/>
                  </a:lnTo>
                  <a:lnTo>
                    <a:pt x="115" y="1419"/>
                  </a:lnTo>
                  <a:lnTo>
                    <a:pt x="91" y="1352"/>
                  </a:lnTo>
                  <a:lnTo>
                    <a:pt x="90" y="1315"/>
                  </a:lnTo>
                  <a:lnTo>
                    <a:pt x="113" y="1352"/>
                  </a:lnTo>
                  <a:lnTo>
                    <a:pt x="108" y="1273"/>
                  </a:lnTo>
                  <a:lnTo>
                    <a:pt x="138" y="1298"/>
                  </a:lnTo>
                  <a:lnTo>
                    <a:pt x="151" y="1331"/>
                  </a:lnTo>
                  <a:lnTo>
                    <a:pt x="161" y="1287"/>
                  </a:lnTo>
                  <a:lnTo>
                    <a:pt x="142" y="1220"/>
                  </a:lnTo>
                  <a:lnTo>
                    <a:pt x="141" y="1193"/>
                  </a:lnTo>
                  <a:lnTo>
                    <a:pt x="130" y="1168"/>
                  </a:lnTo>
                  <a:lnTo>
                    <a:pt x="149" y="1119"/>
                  </a:lnTo>
                  <a:lnTo>
                    <a:pt x="169" y="1098"/>
                  </a:lnTo>
                  <a:lnTo>
                    <a:pt x="189" y="1055"/>
                  </a:lnTo>
                  <a:lnTo>
                    <a:pt x="191" y="1005"/>
                  </a:lnTo>
                  <a:lnTo>
                    <a:pt x="235" y="944"/>
                  </a:lnTo>
                  <a:lnTo>
                    <a:pt x="227" y="1009"/>
                  </a:lnTo>
                  <a:lnTo>
                    <a:pt x="270" y="950"/>
                  </a:lnTo>
                  <a:lnTo>
                    <a:pt x="336" y="922"/>
                  </a:lnTo>
                  <a:lnTo>
                    <a:pt x="379" y="886"/>
                  </a:lnTo>
                  <a:lnTo>
                    <a:pt x="442" y="854"/>
                  </a:lnTo>
                  <a:lnTo>
                    <a:pt x="476" y="848"/>
                  </a:lnTo>
                  <a:lnTo>
                    <a:pt x="495" y="858"/>
                  </a:lnTo>
                  <a:lnTo>
                    <a:pt x="559" y="826"/>
                  </a:lnTo>
                  <a:lnTo>
                    <a:pt x="606" y="817"/>
                  </a:lnTo>
                  <a:lnTo>
                    <a:pt x="621" y="798"/>
                  </a:lnTo>
                  <a:lnTo>
                    <a:pt x="642" y="791"/>
                  </a:lnTo>
                  <a:lnTo>
                    <a:pt x="682" y="793"/>
                  </a:lnTo>
                  <a:lnTo>
                    <a:pt x="765" y="768"/>
                  </a:lnTo>
                  <a:lnTo>
                    <a:pt x="812" y="730"/>
                  </a:lnTo>
                  <a:lnTo>
                    <a:pt x="840" y="684"/>
                  </a:lnTo>
                  <a:lnTo>
                    <a:pt x="891" y="641"/>
                  </a:lnTo>
                  <a:lnTo>
                    <a:pt x="900" y="607"/>
                  </a:lnTo>
                  <a:lnTo>
                    <a:pt x="910" y="561"/>
                  </a:lnTo>
                  <a:lnTo>
                    <a:pt x="974" y="489"/>
                  </a:lnTo>
                  <a:lnTo>
                    <a:pt x="993" y="562"/>
                  </a:lnTo>
                  <a:lnTo>
                    <a:pt x="1028" y="545"/>
                  </a:lnTo>
                  <a:lnTo>
                    <a:pt x="1008" y="505"/>
                  </a:lnTo>
                  <a:lnTo>
                    <a:pt x="1038" y="464"/>
                  </a:lnTo>
                  <a:lnTo>
                    <a:pt x="1068" y="482"/>
                  </a:lnTo>
                  <a:lnTo>
                    <a:pt x="1087" y="417"/>
                  </a:lnTo>
                  <a:lnTo>
                    <a:pt x="1134" y="375"/>
                  </a:lnTo>
                  <a:lnTo>
                    <a:pt x="1157" y="342"/>
                  </a:lnTo>
                  <a:lnTo>
                    <a:pt x="1196" y="327"/>
                  </a:lnTo>
                  <a:lnTo>
                    <a:pt x="1201" y="303"/>
                  </a:lnTo>
                  <a:lnTo>
                    <a:pt x="1232" y="313"/>
                  </a:lnTo>
                  <a:lnTo>
                    <a:pt x="1236" y="292"/>
                  </a:lnTo>
                  <a:lnTo>
                    <a:pt x="1271" y="280"/>
                  </a:lnTo>
                  <a:lnTo>
                    <a:pt x="1308" y="268"/>
                  </a:lnTo>
                  <a:lnTo>
                    <a:pt x="1358" y="307"/>
                  </a:lnTo>
                  <a:lnTo>
                    <a:pt x="1392" y="358"/>
                  </a:lnTo>
                  <a:lnTo>
                    <a:pt x="1439" y="358"/>
                  </a:lnTo>
                  <a:lnTo>
                    <a:pt x="1485" y="366"/>
                  </a:lnTo>
                  <a:lnTo>
                    <a:pt x="1476" y="320"/>
                  </a:lnTo>
                  <a:lnTo>
                    <a:pt x="1521" y="251"/>
                  </a:lnTo>
                  <a:lnTo>
                    <a:pt x="1558" y="229"/>
                  </a:lnTo>
                  <a:lnTo>
                    <a:pt x="1549" y="208"/>
                  </a:lnTo>
                  <a:lnTo>
                    <a:pt x="1588" y="159"/>
                  </a:lnTo>
                  <a:lnTo>
                    <a:pt x="1637" y="129"/>
                  </a:lnTo>
                  <a:lnTo>
                    <a:pt x="1674" y="139"/>
                  </a:lnTo>
                  <a:lnTo>
                    <a:pt x="1739" y="123"/>
                  </a:lnTo>
                  <a:lnTo>
                    <a:pt x="1743" y="80"/>
                  </a:lnTo>
                  <a:lnTo>
                    <a:pt x="1691" y="52"/>
                  </a:lnTo>
                  <a:lnTo>
                    <a:pt x="1733" y="39"/>
                  </a:lnTo>
                  <a:lnTo>
                    <a:pt x="1780" y="60"/>
                  </a:lnTo>
                  <a:lnTo>
                    <a:pt x="1815" y="95"/>
                  </a:lnTo>
                  <a:lnTo>
                    <a:pt x="1876" y="117"/>
                  </a:lnTo>
                  <a:lnTo>
                    <a:pt x="1898" y="108"/>
                  </a:lnTo>
                  <a:lnTo>
                    <a:pt x="1941" y="135"/>
                  </a:lnTo>
                  <a:lnTo>
                    <a:pt x="1988" y="110"/>
                  </a:lnTo>
                  <a:lnTo>
                    <a:pt x="2015" y="118"/>
                  </a:lnTo>
                  <a:lnTo>
                    <a:pt x="2035" y="101"/>
                  </a:lnTo>
                  <a:lnTo>
                    <a:pt x="2064" y="143"/>
                  </a:lnTo>
                  <a:lnTo>
                    <a:pt x="2038" y="189"/>
                  </a:lnTo>
                  <a:lnTo>
                    <a:pt x="2005" y="223"/>
                  </a:lnTo>
                  <a:lnTo>
                    <a:pt x="1978" y="226"/>
                  </a:lnTo>
                  <a:lnTo>
                    <a:pt x="1982" y="260"/>
                  </a:lnTo>
                  <a:lnTo>
                    <a:pt x="1954" y="303"/>
                  </a:lnTo>
                  <a:lnTo>
                    <a:pt x="1921" y="345"/>
                  </a:lnTo>
                  <a:lnTo>
                    <a:pt x="1923" y="369"/>
                  </a:lnTo>
                  <a:lnTo>
                    <a:pt x="1974" y="416"/>
                  </a:lnTo>
                  <a:lnTo>
                    <a:pt x="2027" y="443"/>
                  </a:lnTo>
                  <a:lnTo>
                    <a:pt x="2060" y="472"/>
                  </a:lnTo>
                  <a:lnTo>
                    <a:pt x="2105" y="523"/>
                  </a:lnTo>
                  <a:lnTo>
                    <a:pt x="2126" y="523"/>
                  </a:lnTo>
                  <a:lnTo>
                    <a:pt x="2161" y="545"/>
                  </a:lnTo>
                  <a:lnTo>
                    <a:pt x="2167" y="571"/>
                  </a:lnTo>
                  <a:lnTo>
                    <a:pt x="2232" y="600"/>
                  </a:lnTo>
                  <a:lnTo>
                    <a:pt x="2287" y="571"/>
                  </a:lnTo>
                  <a:lnTo>
                    <a:pt x="2310" y="525"/>
                  </a:lnTo>
                  <a:lnTo>
                    <a:pt x="2332" y="487"/>
                  </a:lnTo>
                  <a:lnTo>
                    <a:pt x="2350" y="440"/>
                  </a:lnTo>
                  <a:lnTo>
                    <a:pt x="2384" y="373"/>
                  </a:lnTo>
                  <a:lnTo>
                    <a:pt x="2381" y="332"/>
                  </a:lnTo>
                  <a:lnTo>
                    <a:pt x="2390" y="307"/>
                  </a:lnTo>
                  <a:lnTo>
                    <a:pt x="2389" y="258"/>
                  </a:lnTo>
                  <a:lnTo>
                    <a:pt x="2408" y="194"/>
                  </a:lnTo>
                  <a:lnTo>
                    <a:pt x="2425" y="177"/>
                  </a:lnTo>
                  <a:lnTo>
                    <a:pt x="2417" y="148"/>
                  </a:lnTo>
                  <a:lnTo>
                    <a:pt x="2441" y="103"/>
                  </a:lnTo>
                  <a:lnTo>
                    <a:pt x="2461" y="56"/>
                  </a:lnTo>
                  <a:lnTo>
                    <a:pt x="2466" y="32"/>
                  </a:lnTo>
                  <a:lnTo>
                    <a:pt x="2498" y="0"/>
                  </a:lnTo>
                  <a:lnTo>
                    <a:pt x="2514" y="42"/>
                  </a:lnTo>
                  <a:lnTo>
                    <a:pt x="2512" y="95"/>
                  </a:lnTo>
                  <a:lnTo>
                    <a:pt x="2530" y="105"/>
                  </a:lnTo>
                  <a:lnTo>
                    <a:pt x="2528" y="141"/>
                  </a:lnTo>
                  <a:lnTo>
                    <a:pt x="2549" y="184"/>
                  </a:lnTo>
                  <a:lnTo>
                    <a:pt x="2548" y="233"/>
                  </a:lnTo>
                  <a:lnTo>
                    <a:pt x="2540" y="264"/>
                  </a:lnTo>
                  <a:moveTo>
                    <a:pt x="1865" y="2560"/>
                  </a:moveTo>
                  <a:lnTo>
                    <a:pt x="1914" y="2590"/>
                  </a:lnTo>
                  <a:lnTo>
                    <a:pt x="1959" y="2578"/>
                  </a:lnTo>
                  <a:lnTo>
                    <a:pt x="2023" y="2562"/>
                  </a:lnTo>
                  <a:lnTo>
                    <a:pt x="2061" y="2567"/>
                  </a:lnTo>
                  <a:lnTo>
                    <a:pt x="2004" y="2667"/>
                  </a:lnTo>
                  <a:lnTo>
                    <a:pt x="1962" y="2696"/>
                  </a:lnTo>
                  <a:lnTo>
                    <a:pt x="1911" y="2764"/>
                  </a:lnTo>
                  <a:lnTo>
                    <a:pt x="1902" y="2741"/>
                  </a:lnTo>
                  <a:lnTo>
                    <a:pt x="1816" y="2800"/>
                  </a:lnTo>
                  <a:lnTo>
                    <a:pt x="1805" y="2795"/>
                  </a:lnTo>
                  <a:lnTo>
                    <a:pt x="1765" y="2793"/>
                  </a:lnTo>
                  <a:lnTo>
                    <a:pt x="1769" y="2721"/>
                  </a:lnTo>
                  <a:lnTo>
                    <a:pt x="1795" y="2665"/>
                  </a:lnTo>
                  <a:lnTo>
                    <a:pt x="1800" y="2592"/>
                  </a:lnTo>
                  <a:lnTo>
                    <a:pt x="1824" y="2553"/>
                  </a:lnTo>
                  <a:lnTo>
                    <a:pt x="1865" y="2560"/>
                  </a:lnTo>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45" name="Freeform 144"/>
            <p:cNvSpPr>
              <a:spLocks/>
            </p:cNvSpPr>
            <p:nvPr/>
          </p:nvSpPr>
          <p:spPr bwMode="auto">
            <a:xfrm>
              <a:off x="7525994" y="3394609"/>
              <a:ext cx="160356" cy="186391"/>
            </a:xfrm>
            <a:custGeom>
              <a:avLst/>
              <a:gdLst>
                <a:gd name="T0" fmla="*/ 94 w 97"/>
                <a:gd name="T1" fmla="*/ 92 h 120"/>
                <a:gd name="T2" fmla="*/ 97 w 97"/>
                <a:gd name="T3" fmla="*/ 106 h 120"/>
                <a:gd name="T4" fmla="*/ 90 w 97"/>
                <a:gd name="T5" fmla="*/ 103 h 120"/>
                <a:gd name="T6" fmla="*/ 94 w 97"/>
                <a:gd name="T7" fmla="*/ 120 h 120"/>
                <a:gd name="T8" fmla="*/ 87 w 97"/>
                <a:gd name="T9" fmla="*/ 109 h 120"/>
                <a:gd name="T10" fmla="*/ 84 w 97"/>
                <a:gd name="T11" fmla="*/ 99 h 120"/>
                <a:gd name="T12" fmla="*/ 79 w 97"/>
                <a:gd name="T13" fmla="*/ 89 h 120"/>
                <a:gd name="T14" fmla="*/ 69 w 97"/>
                <a:gd name="T15" fmla="*/ 76 h 120"/>
                <a:gd name="T16" fmla="*/ 53 w 97"/>
                <a:gd name="T17" fmla="*/ 76 h 120"/>
                <a:gd name="T18" fmla="*/ 56 w 97"/>
                <a:gd name="T19" fmla="*/ 84 h 120"/>
                <a:gd name="T20" fmla="*/ 52 w 97"/>
                <a:gd name="T21" fmla="*/ 96 h 120"/>
                <a:gd name="T22" fmla="*/ 44 w 97"/>
                <a:gd name="T23" fmla="*/ 92 h 120"/>
                <a:gd name="T24" fmla="*/ 42 w 97"/>
                <a:gd name="T25" fmla="*/ 95 h 120"/>
                <a:gd name="T26" fmla="*/ 36 w 97"/>
                <a:gd name="T27" fmla="*/ 93 h 120"/>
                <a:gd name="T28" fmla="*/ 29 w 97"/>
                <a:gd name="T29" fmla="*/ 91 h 120"/>
                <a:gd name="T30" fmla="*/ 23 w 97"/>
                <a:gd name="T31" fmla="*/ 74 h 120"/>
                <a:gd name="T32" fmla="*/ 14 w 97"/>
                <a:gd name="T33" fmla="*/ 58 h 120"/>
                <a:gd name="T34" fmla="*/ 15 w 97"/>
                <a:gd name="T35" fmla="*/ 46 h 120"/>
                <a:gd name="T36" fmla="*/ 3 w 97"/>
                <a:gd name="T37" fmla="*/ 40 h 120"/>
                <a:gd name="T38" fmla="*/ 6 w 97"/>
                <a:gd name="T39" fmla="*/ 33 h 120"/>
                <a:gd name="T40" fmla="*/ 16 w 97"/>
                <a:gd name="T41" fmla="*/ 25 h 120"/>
                <a:gd name="T42" fmla="*/ 0 w 97"/>
                <a:gd name="T43" fmla="*/ 14 h 120"/>
                <a:gd name="T44" fmla="*/ 4 w 97"/>
                <a:gd name="T45" fmla="*/ 0 h 120"/>
                <a:gd name="T46" fmla="*/ 20 w 97"/>
                <a:gd name="T47" fmla="*/ 9 h 120"/>
                <a:gd name="T48" fmla="*/ 28 w 97"/>
                <a:gd name="T49" fmla="*/ 10 h 120"/>
                <a:gd name="T50" fmla="*/ 33 w 97"/>
                <a:gd name="T51" fmla="*/ 24 h 120"/>
                <a:gd name="T52" fmla="*/ 50 w 97"/>
                <a:gd name="T53" fmla="*/ 27 h 120"/>
                <a:gd name="T54" fmla="*/ 67 w 97"/>
                <a:gd name="T55" fmla="*/ 27 h 120"/>
                <a:gd name="T56" fmla="*/ 78 w 97"/>
                <a:gd name="T57" fmla="*/ 31 h 120"/>
                <a:gd name="T58" fmla="*/ 73 w 97"/>
                <a:gd name="T59" fmla="*/ 48 h 120"/>
                <a:gd name="T60" fmla="*/ 65 w 97"/>
                <a:gd name="T61" fmla="*/ 49 h 120"/>
                <a:gd name="T62" fmla="*/ 62 w 97"/>
                <a:gd name="T63" fmla="*/ 61 h 120"/>
                <a:gd name="T64" fmla="*/ 74 w 97"/>
                <a:gd name="T65" fmla="*/ 72 h 120"/>
                <a:gd name="T66" fmla="*/ 74 w 97"/>
                <a:gd name="T67" fmla="*/ 59 h 120"/>
                <a:gd name="T68" fmla="*/ 79 w 97"/>
                <a:gd name="T69" fmla="*/ 59 h 120"/>
                <a:gd name="T70" fmla="*/ 94 w 97"/>
                <a:gd name="T71" fmla="*/ 92 h 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97" h="120">
                  <a:moveTo>
                    <a:pt x="94" y="92"/>
                  </a:moveTo>
                  <a:lnTo>
                    <a:pt x="97" y="106"/>
                  </a:lnTo>
                  <a:lnTo>
                    <a:pt x="90" y="103"/>
                  </a:lnTo>
                  <a:lnTo>
                    <a:pt x="94" y="120"/>
                  </a:lnTo>
                  <a:lnTo>
                    <a:pt x="87" y="109"/>
                  </a:lnTo>
                  <a:lnTo>
                    <a:pt x="84" y="99"/>
                  </a:lnTo>
                  <a:lnTo>
                    <a:pt x="79" y="89"/>
                  </a:lnTo>
                  <a:lnTo>
                    <a:pt x="69" y="76"/>
                  </a:lnTo>
                  <a:lnTo>
                    <a:pt x="53" y="76"/>
                  </a:lnTo>
                  <a:lnTo>
                    <a:pt x="56" y="84"/>
                  </a:lnTo>
                  <a:lnTo>
                    <a:pt x="52" y="96"/>
                  </a:lnTo>
                  <a:lnTo>
                    <a:pt x="44" y="92"/>
                  </a:lnTo>
                  <a:lnTo>
                    <a:pt x="42" y="95"/>
                  </a:lnTo>
                  <a:lnTo>
                    <a:pt x="36" y="93"/>
                  </a:lnTo>
                  <a:lnTo>
                    <a:pt x="29" y="91"/>
                  </a:lnTo>
                  <a:lnTo>
                    <a:pt x="23" y="74"/>
                  </a:lnTo>
                  <a:lnTo>
                    <a:pt x="14" y="58"/>
                  </a:lnTo>
                  <a:lnTo>
                    <a:pt x="15" y="46"/>
                  </a:lnTo>
                  <a:lnTo>
                    <a:pt x="3" y="40"/>
                  </a:lnTo>
                  <a:lnTo>
                    <a:pt x="6" y="33"/>
                  </a:lnTo>
                  <a:lnTo>
                    <a:pt x="16" y="25"/>
                  </a:lnTo>
                  <a:lnTo>
                    <a:pt x="0" y="14"/>
                  </a:lnTo>
                  <a:lnTo>
                    <a:pt x="4" y="0"/>
                  </a:lnTo>
                  <a:lnTo>
                    <a:pt x="20" y="9"/>
                  </a:lnTo>
                  <a:lnTo>
                    <a:pt x="28" y="10"/>
                  </a:lnTo>
                  <a:lnTo>
                    <a:pt x="33" y="24"/>
                  </a:lnTo>
                  <a:lnTo>
                    <a:pt x="50" y="27"/>
                  </a:lnTo>
                  <a:lnTo>
                    <a:pt x="67" y="27"/>
                  </a:lnTo>
                  <a:lnTo>
                    <a:pt x="78" y="31"/>
                  </a:lnTo>
                  <a:lnTo>
                    <a:pt x="73" y="48"/>
                  </a:lnTo>
                  <a:lnTo>
                    <a:pt x="65" y="49"/>
                  </a:lnTo>
                  <a:lnTo>
                    <a:pt x="62" y="61"/>
                  </a:lnTo>
                  <a:lnTo>
                    <a:pt x="74" y="72"/>
                  </a:lnTo>
                  <a:lnTo>
                    <a:pt x="74" y="59"/>
                  </a:lnTo>
                  <a:lnTo>
                    <a:pt x="79" y="59"/>
                  </a:lnTo>
                  <a:lnTo>
                    <a:pt x="94" y="92"/>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46" name="Freeform 145"/>
            <p:cNvSpPr>
              <a:spLocks/>
            </p:cNvSpPr>
            <p:nvPr/>
          </p:nvSpPr>
          <p:spPr bwMode="auto">
            <a:xfrm>
              <a:off x="8393894" y="4071831"/>
              <a:ext cx="36369" cy="46598"/>
            </a:xfrm>
            <a:custGeom>
              <a:avLst/>
              <a:gdLst>
                <a:gd name="T0" fmla="*/ 0 w 22"/>
                <a:gd name="T1" fmla="*/ 19 h 30"/>
                <a:gd name="T2" fmla="*/ 7 w 22"/>
                <a:gd name="T3" fmla="*/ 12 h 30"/>
                <a:gd name="T4" fmla="*/ 22 w 22"/>
                <a:gd name="T5" fmla="*/ 0 h 30"/>
                <a:gd name="T6" fmla="*/ 22 w 22"/>
                <a:gd name="T7" fmla="*/ 11 h 30"/>
                <a:gd name="T8" fmla="*/ 21 w 22"/>
                <a:gd name="T9" fmla="*/ 24 h 30"/>
                <a:gd name="T10" fmla="*/ 12 w 22"/>
                <a:gd name="T11" fmla="*/ 23 h 30"/>
                <a:gd name="T12" fmla="*/ 9 w 22"/>
                <a:gd name="T13" fmla="*/ 30 h 30"/>
                <a:gd name="T14" fmla="*/ 0 w 22"/>
                <a:gd name="T15" fmla="*/ 19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2" h="30">
                  <a:moveTo>
                    <a:pt x="0" y="19"/>
                  </a:moveTo>
                  <a:lnTo>
                    <a:pt x="7" y="12"/>
                  </a:lnTo>
                  <a:lnTo>
                    <a:pt x="22" y="0"/>
                  </a:lnTo>
                  <a:lnTo>
                    <a:pt x="22" y="11"/>
                  </a:lnTo>
                  <a:lnTo>
                    <a:pt x="21" y="24"/>
                  </a:lnTo>
                  <a:lnTo>
                    <a:pt x="12" y="23"/>
                  </a:lnTo>
                  <a:lnTo>
                    <a:pt x="9" y="30"/>
                  </a:lnTo>
                  <a:lnTo>
                    <a:pt x="0" y="1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47" name="Freeform 146"/>
            <p:cNvSpPr>
              <a:spLocks/>
            </p:cNvSpPr>
            <p:nvPr/>
          </p:nvSpPr>
          <p:spPr bwMode="auto">
            <a:xfrm>
              <a:off x="7534258" y="3335585"/>
              <a:ext cx="97536" cy="49704"/>
            </a:xfrm>
            <a:custGeom>
              <a:avLst/>
              <a:gdLst>
                <a:gd name="T0" fmla="*/ 49 w 59"/>
                <a:gd name="T1" fmla="*/ 11 h 32"/>
                <a:gd name="T2" fmla="*/ 57 w 59"/>
                <a:gd name="T3" fmla="*/ 17 h 32"/>
                <a:gd name="T4" fmla="*/ 59 w 59"/>
                <a:gd name="T5" fmla="*/ 30 h 32"/>
                <a:gd name="T6" fmla="*/ 45 w 59"/>
                <a:gd name="T7" fmla="*/ 31 h 32"/>
                <a:gd name="T8" fmla="*/ 29 w 59"/>
                <a:gd name="T9" fmla="*/ 29 h 32"/>
                <a:gd name="T10" fmla="*/ 19 w 59"/>
                <a:gd name="T11" fmla="*/ 32 h 32"/>
                <a:gd name="T12" fmla="*/ 1 w 59"/>
                <a:gd name="T13" fmla="*/ 24 h 32"/>
                <a:gd name="T14" fmla="*/ 0 w 59"/>
                <a:gd name="T15" fmla="*/ 20 h 32"/>
                <a:gd name="T16" fmla="*/ 8 w 59"/>
                <a:gd name="T17" fmla="*/ 5 h 32"/>
                <a:gd name="T18" fmla="*/ 17 w 59"/>
                <a:gd name="T19" fmla="*/ 0 h 32"/>
                <a:gd name="T20" fmla="*/ 30 w 59"/>
                <a:gd name="T21" fmla="*/ 4 h 32"/>
                <a:gd name="T22" fmla="*/ 40 w 59"/>
                <a:gd name="T23" fmla="*/ 5 h 32"/>
                <a:gd name="T24" fmla="*/ 49 w 59"/>
                <a:gd name="T25" fmla="*/ 11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9" h="32">
                  <a:moveTo>
                    <a:pt x="49" y="11"/>
                  </a:moveTo>
                  <a:lnTo>
                    <a:pt x="57" y="17"/>
                  </a:lnTo>
                  <a:lnTo>
                    <a:pt x="59" y="30"/>
                  </a:lnTo>
                  <a:lnTo>
                    <a:pt x="45" y="31"/>
                  </a:lnTo>
                  <a:lnTo>
                    <a:pt x="29" y="29"/>
                  </a:lnTo>
                  <a:lnTo>
                    <a:pt x="19" y="32"/>
                  </a:lnTo>
                  <a:lnTo>
                    <a:pt x="1" y="24"/>
                  </a:lnTo>
                  <a:lnTo>
                    <a:pt x="0" y="20"/>
                  </a:lnTo>
                  <a:lnTo>
                    <a:pt x="8" y="5"/>
                  </a:lnTo>
                  <a:lnTo>
                    <a:pt x="17" y="0"/>
                  </a:lnTo>
                  <a:lnTo>
                    <a:pt x="30" y="4"/>
                  </a:lnTo>
                  <a:lnTo>
                    <a:pt x="40" y="5"/>
                  </a:lnTo>
                  <a:lnTo>
                    <a:pt x="49" y="11"/>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48" name="Freeform 147"/>
            <p:cNvSpPr>
              <a:spLocks/>
            </p:cNvSpPr>
            <p:nvPr/>
          </p:nvSpPr>
          <p:spPr bwMode="auto">
            <a:xfrm>
              <a:off x="8174025" y="3599638"/>
              <a:ext cx="67779" cy="60577"/>
            </a:xfrm>
            <a:custGeom>
              <a:avLst/>
              <a:gdLst>
                <a:gd name="T0" fmla="*/ 33 w 41"/>
                <a:gd name="T1" fmla="*/ 29 h 39"/>
                <a:gd name="T2" fmla="*/ 19 w 41"/>
                <a:gd name="T3" fmla="*/ 39 h 39"/>
                <a:gd name="T4" fmla="*/ 3 w 41"/>
                <a:gd name="T5" fmla="*/ 33 h 39"/>
                <a:gd name="T6" fmla="*/ 0 w 41"/>
                <a:gd name="T7" fmla="*/ 15 h 39"/>
                <a:gd name="T8" fmla="*/ 7 w 41"/>
                <a:gd name="T9" fmla="*/ 6 h 39"/>
                <a:gd name="T10" fmla="*/ 25 w 41"/>
                <a:gd name="T11" fmla="*/ 0 h 39"/>
                <a:gd name="T12" fmla="*/ 36 w 41"/>
                <a:gd name="T13" fmla="*/ 0 h 39"/>
                <a:gd name="T14" fmla="*/ 41 w 41"/>
                <a:gd name="T15" fmla="*/ 8 h 39"/>
                <a:gd name="T16" fmla="*/ 35 w 41"/>
                <a:gd name="T17" fmla="*/ 17 h 39"/>
                <a:gd name="T18" fmla="*/ 33 w 41"/>
                <a:gd name="T19" fmla="*/ 29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1" h="39">
                  <a:moveTo>
                    <a:pt x="33" y="29"/>
                  </a:moveTo>
                  <a:lnTo>
                    <a:pt x="19" y="39"/>
                  </a:lnTo>
                  <a:lnTo>
                    <a:pt x="3" y="33"/>
                  </a:lnTo>
                  <a:lnTo>
                    <a:pt x="0" y="15"/>
                  </a:lnTo>
                  <a:lnTo>
                    <a:pt x="7" y="6"/>
                  </a:lnTo>
                  <a:lnTo>
                    <a:pt x="25" y="0"/>
                  </a:lnTo>
                  <a:lnTo>
                    <a:pt x="36" y="0"/>
                  </a:lnTo>
                  <a:lnTo>
                    <a:pt x="41" y="8"/>
                  </a:lnTo>
                  <a:lnTo>
                    <a:pt x="35" y="17"/>
                  </a:lnTo>
                  <a:lnTo>
                    <a:pt x="33" y="2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49" name="Freeform 148"/>
            <p:cNvSpPr>
              <a:spLocks/>
            </p:cNvSpPr>
            <p:nvPr/>
          </p:nvSpPr>
          <p:spPr bwMode="auto">
            <a:xfrm>
              <a:off x="6995333" y="2534103"/>
              <a:ext cx="1555609" cy="1059323"/>
            </a:xfrm>
            <a:custGeom>
              <a:avLst/>
              <a:gdLst>
                <a:gd name="T0" fmla="*/ 872 w 941"/>
                <a:gd name="T1" fmla="*/ 114 h 682"/>
                <a:gd name="T2" fmla="*/ 932 w 941"/>
                <a:gd name="T3" fmla="*/ 118 h 682"/>
                <a:gd name="T4" fmla="*/ 919 w 941"/>
                <a:gd name="T5" fmla="*/ 164 h 682"/>
                <a:gd name="T6" fmla="*/ 928 w 941"/>
                <a:gd name="T7" fmla="*/ 214 h 682"/>
                <a:gd name="T8" fmla="*/ 895 w 941"/>
                <a:gd name="T9" fmla="*/ 232 h 682"/>
                <a:gd name="T10" fmla="*/ 873 w 941"/>
                <a:gd name="T11" fmla="*/ 251 h 682"/>
                <a:gd name="T12" fmla="*/ 825 w 941"/>
                <a:gd name="T13" fmla="*/ 291 h 682"/>
                <a:gd name="T14" fmla="*/ 813 w 941"/>
                <a:gd name="T15" fmla="*/ 265 h 682"/>
                <a:gd name="T16" fmla="*/ 771 w 941"/>
                <a:gd name="T17" fmla="*/ 289 h 682"/>
                <a:gd name="T18" fmla="*/ 781 w 941"/>
                <a:gd name="T19" fmla="*/ 317 h 682"/>
                <a:gd name="T20" fmla="*/ 833 w 941"/>
                <a:gd name="T21" fmla="*/ 325 h 682"/>
                <a:gd name="T22" fmla="*/ 827 w 941"/>
                <a:gd name="T23" fmla="*/ 354 h 682"/>
                <a:gd name="T24" fmla="*/ 849 w 941"/>
                <a:gd name="T25" fmla="*/ 410 h 682"/>
                <a:gd name="T26" fmla="*/ 880 w 941"/>
                <a:gd name="T27" fmla="*/ 466 h 682"/>
                <a:gd name="T28" fmla="*/ 903 w 941"/>
                <a:gd name="T29" fmla="*/ 517 h 682"/>
                <a:gd name="T30" fmla="*/ 871 w 941"/>
                <a:gd name="T31" fmla="*/ 593 h 682"/>
                <a:gd name="T32" fmla="*/ 801 w 941"/>
                <a:gd name="T33" fmla="*/ 642 h 682"/>
                <a:gd name="T34" fmla="*/ 744 w 941"/>
                <a:gd name="T35" fmla="*/ 659 h 682"/>
                <a:gd name="T36" fmla="*/ 727 w 941"/>
                <a:gd name="T37" fmla="*/ 659 h 682"/>
                <a:gd name="T38" fmla="*/ 664 w 941"/>
                <a:gd name="T39" fmla="*/ 642 h 682"/>
                <a:gd name="T40" fmla="*/ 624 w 941"/>
                <a:gd name="T41" fmla="*/ 629 h 682"/>
                <a:gd name="T42" fmla="*/ 576 w 941"/>
                <a:gd name="T43" fmla="*/ 640 h 682"/>
                <a:gd name="T44" fmla="*/ 569 w 941"/>
                <a:gd name="T45" fmla="*/ 649 h 682"/>
                <a:gd name="T46" fmla="*/ 535 w 941"/>
                <a:gd name="T47" fmla="*/ 627 h 682"/>
                <a:gd name="T48" fmla="*/ 494 w 941"/>
                <a:gd name="T49" fmla="*/ 582 h 682"/>
                <a:gd name="T50" fmla="*/ 491 w 941"/>
                <a:gd name="T51" fmla="*/ 527 h 682"/>
                <a:gd name="T52" fmla="*/ 456 w 941"/>
                <a:gd name="T53" fmla="*/ 505 h 682"/>
                <a:gd name="T54" fmla="*/ 401 w 941"/>
                <a:gd name="T55" fmla="*/ 508 h 682"/>
                <a:gd name="T56" fmla="*/ 356 w 941"/>
                <a:gd name="T57" fmla="*/ 520 h 682"/>
                <a:gd name="T58" fmla="*/ 321 w 941"/>
                <a:gd name="T59" fmla="*/ 520 h 682"/>
                <a:gd name="T60" fmla="*/ 253 w 941"/>
                <a:gd name="T61" fmla="*/ 508 h 682"/>
                <a:gd name="T62" fmla="*/ 199 w 941"/>
                <a:gd name="T63" fmla="*/ 478 h 682"/>
                <a:gd name="T64" fmla="*/ 129 w 941"/>
                <a:gd name="T65" fmla="*/ 449 h 682"/>
                <a:gd name="T66" fmla="*/ 120 w 941"/>
                <a:gd name="T67" fmla="*/ 408 h 682"/>
                <a:gd name="T68" fmla="*/ 54 w 941"/>
                <a:gd name="T69" fmla="*/ 342 h 682"/>
                <a:gd name="T70" fmla="*/ 26 w 941"/>
                <a:gd name="T71" fmla="*/ 307 h 682"/>
                <a:gd name="T72" fmla="*/ 3 w 941"/>
                <a:gd name="T73" fmla="*/ 280 h 682"/>
                <a:gd name="T74" fmla="*/ 42 w 941"/>
                <a:gd name="T75" fmla="*/ 264 h 682"/>
                <a:gd name="T76" fmla="*/ 91 w 941"/>
                <a:gd name="T77" fmla="*/ 230 h 682"/>
                <a:gd name="T78" fmla="*/ 68 w 941"/>
                <a:gd name="T79" fmla="*/ 172 h 682"/>
                <a:gd name="T80" fmla="*/ 136 w 941"/>
                <a:gd name="T81" fmla="*/ 130 h 682"/>
                <a:gd name="T82" fmla="*/ 151 w 941"/>
                <a:gd name="T83" fmla="*/ 85 h 682"/>
                <a:gd name="T84" fmla="*/ 213 w 941"/>
                <a:gd name="T85" fmla="*/ 116 h 682"/>
                <a:gd name="T86" fmla="*/ 267 w 941"/>
                <a:gd name="T87" fmla="*/ 168 h 682"/>
                <a:gd name="T88" fmla="*/ 343 w 941"/>
                <a:gd name="T89" fmla="*/ 205 h 682"/>
                <a:gd name="T90" fmla="*/ 433 w 941"/>
                <a:gd name="T91" fmla="*/ 219 h 682"/>
                <a:gd name="T92" fmla="*/ 512 w 941"/>
                <a:gd name="T93" fmla="*/ 241 h 682"/>
                <a:gd name="T94" fmla="*/ 591 w 941"/>
                <a:gd name="T95" fmla="*/ 214 h 682"/>
                <a:gd name="T96" fmla="*/ 590 w 941"/>
                <a:gd name="T97" fmla="*/ 182 h 682"/>
                <a:gd name="T98" fmla="*/ 632 w 941"/>
                <a:gd name="T99" fmla="*/ 164 h 682"/>
                <a:gd name="T100" fmla="*/ 687 w 941"/>
                <a:gd name="T101" fmla="*/ 134 h 682"/>
                <a:gd name="T102" fmla="*/ 659 w 941"/>
                <a:gd name="T103" fmla="*/ 108 h 682"/>
                <a:gd name="T104" fmla="*/ 616 w 941"/>
                <a:gd name="T105" fmla="*/ 107 h 682"/>
                <a:gd name="T106" fmla="*/ 652 w 941"/>
                <a:gd name="T107" fmla="*/ 66 h 682"/>
                <a:gd name="T108" fmla="*/ 642 w 941"/>
                <a:gd name="T109" fmla="*/ 18 h 682"/>
                <a:gd name="T110" fmla="*/ 672 w 941"/>
                <a:gd name="T111" fmla="*/ 0 h 682"/>
                <a:gd name="T112" fmla="*/ 757 w 941"/>
                <a:gd name="T113" fmla="*/ 42 h 6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941" h="682">
                  <a:moveTo>
                    <a:pt x="791" y="74"/>
                  </a:moveTo>
                  <a:lnTo>
                    <a:pt x="823" y="80"/>
                  </a:lnTo>
                  <a:lnTo>
                    <a:pt x="852" y="95"/>
                  </a:lnTo>
                  <a:lnTo>
                    <a:pt x="872" y="114"/>
                  </a:lnTo>
                  <a:lnTo>
                    <a:pt x="896" y="114"/>
                  </a:lnTo>
                  <a:lnTo>
                    <a:pt x="905" y="106"/>
                  </a:lnTo>
                  <a:lnTo>
                    <a:pt x="927" y="100"/>
                  </a:lnTo>
                  <a:lnTo>
                    <a:pt x="932" y="118"/>
                  </a:lnTo>
                  <a:lnTo>
                    <a:pt x="930" y="126"/>
                  </a:lnTo>
                  <a:lnTo>
                    <a:pt x="940" y="148"/>
                  </a:lnTo>
                  <a:lnTo>
                    <a:pt x="941" y="168"/>
                  </a:lnTo>
                  <a:lnTo>
                    <a:pt x="919" y="164"/>
                  </a:lnTo>
                  <a:lnTo>
                    <a:pt x="909" y="171"/>
                  </a:lnTo>
                  <a:lnTo>
                    <a:pt x="924" y="189"/>
                  </a:lnTo>
                  <a:lnTo>
                    <a:pt x="936" y="213"/>
                  </a:lnTo>
                  <a:lnTo>
                    <a:pt x="928" y="214"/>
                  </a:lnTo>
                  <a:lnTo>
                    <a:pt x="934" y="224"/>
                  </a:lnTo>
                  <a:lnTo>
                    <a:pt x="916" y="212"/>
                  </a:lnTo>
                  <a:lnTo>
                    <a:pt x="916" y="223"/>
                  </a:lnTo>
                  <a:lnTo>
                    <a:pt x="895" y="232"/>
                  </a:lnTo>
                  <a:lnTo>
                    <a:pt x="904" y="243"/>
                  </a:lnTo>
                  <a:lnTo>
                    <a:pt x="889" y="243"/>
                  </a:lnTo>
                  <a:lnTo>
                    <a:pt x="877" y="236"/>
                  </a:lnTo>
                  <a:lnTo>
                    <a:pt x="873" y="251"/>
                  </a:lnTo>
                  <a:lnTo>
                    <a:pt x="861" y="262"/>
                  </a:lnTo>
                  <a:lnTo>
                    <a:pt x="853" y="275"/>
                  </a:lnTo>
                  <a:lnTo>
                    <a:pt x="833" y="281"/>
                  </a:lnTo>
                  <a:lnTo>
                    <a:pt x="825" y="291"/>
                  </a:lnTo>
                  <a:lnTo>
                    <a:pt x="809" y="296"/>
                  </a:lnTo>
                  <a:lnTo>
                    <a:pt x="814" y="287"/>
                  </a:lnTo>
                  <a:lnTo>
                    <a:pt x="806" y="279"/>
                  </a:lnTo>
                  <a:lnTo>
                    <a:pt x="813" y="265"/>
                  </a:lnTo>
                  <a:lnTo>
                    <a:pt x="799" y="254"/>
                  </a:lnTo>
                  <a:lnTo>
                    <a:pt x="788" y="261"/>
                  </a:lnTo>
                  <a:lnTo>
                    <a:pt x="776" y="275"/>
                  </a:lnTo>
                  <a:lnTo>
                    <a:pt x="771" y="289"/>
                  </a:lnTo>
                  <a:lnTo>
                    <a:pt x="755" y="290"/>
                  </a:lnTo>
                  <a:lnTo>
                    <a:pt x="751" y="299"/>
                  </a:lnTo>
                  <a:lnTo>
                    <a:pt x="766" y="313"/>
                  </a:lnTo>
                  <a:lnTo>
                    <a:pt x="781" y="317"/>
                  </a:lnTo>
                  <a:lnTo>
                    <a:pt x="786" y="326"/>
                  </a:lnTo>
                  <a:lnTo>
                    <a:pt x="802" y="332"/>
                  </a:lnTo>
                  <a:lnTo>
                    <a:pt x="815" y="317"/>
                  </a:lnTo>
                  <a:lnTo>
                    <a:pt x="833" y="325"/>
                  </a:lnTo>
                  <a:lnTo>
                    <a:pt x="845" y="326"/>
                  </a:lnTo>
                  <a:lnTo>
                    <a:pt x="852" y="337"/>
                  </a:lnTo>
                  <a:lnTo>
                    <a:pt x="830" y="343"/>
                  </a:lnTo>
                  <a:lnTo>
                    <a:pt x="827" y="354"/>
                  </a:lnTo>
                  <a:lnTo>
                    <a:pt x="815" y="364"/>
                  </a:lnTo>
                  <a:lnTo>
                    <a:pt x="811" y="378"/>
                  </a:lnTo>
                  <a:lnTo>
                    <a:pt x="834" y="390"/>
                  </a:lnTo>
                  <a:lnTo>
                    <a:pt x="849" y="410"/>
                  </a:lnTo>
                  <a:lnTo>
                    <a:pt x="867" y="429"/>
                  </a:lnTo>
                  <a:lnTo>
                    <a:pt x="884" y="445"/>
                  </a:lnTo>
                  <a:lnTo>
                    <a:pt x="889" y="461"/>
                  </a:lnTo>
                  <a:lnTo>
                    <a:pt x="880" y="466"/>
                  </a:lnTo>
                  <a:lnTo>
                    <a:pt x="888" y="477"/>
                  </a:lnTo>
                  <a:lnTo>
                    <a:pt x="900" y="484"/>
                  </a:lnTo>
                  <a:lnTo>
                    <a:pt x="903" y="501"/>
                  </a:lnTo>
                  <a:lnTo>
                    <a:pt x="903" y="517"/>
                  </a:lnTo>
                  <a:lnTo>
                    <a:pt x="894" y="519"/>
                  </a:lnTo>
                  <a:lnTo>
                    <a:pt x="888" y="541"/>
                  </a:lnTo>
                  <a:lnTo>
                    <a:pt x="881" y="569"/>
                  </a:lnTo>
                  <a:lnTo>
                    <a:pt x="871" y="593"/>
                  </a:lnTo>
                  <a:lnTo>
                    <a:pt x="851" y="613"/>
                  </a:lnTo>
                  <a:lnTo>
                    <a:pt x="830" y="630"/>
                  </a:lnTo>
                  <a:lnTo>
                    <a:pt x="810" y="632"/>
                  </a:lnTo>
                  <a:lnTo>
                    <a:pt x="801" y="642"/>
                  </a:lnTo>
                  <a:lnTo>
                    <a:pt x="793" y="635"/>
                  </a:lnTo>
                  <a:lnTo>
                    <a:pt x="785" y="645"/>
                  </a:lnTo>
                  <a:lnTo>
                    <a:pt x="762" y="656"/>
                  </a:lnTo>
                  <a:lnTo>
                    <a:pt x="744" y="659"/>
                  </a:lnTo>
                  <a:lnTo>
                    <a:pt x="742" y="681"/>
                  </a:lnTo>
                  <a:lnTo>
                    <a:pt x="732" y="682"/>
                  </a:lnTo>
                  <a:lnTo>
                    <a:pt x="725" y="667"/>
                  </a:lnTo>
                  <a:lnTo>
                    <a:pt x="727" y="659"/>
                  </a:lnTo>
                  <a:lnTo>
                    <a:pt x="702" y="652"/>
                  </a:lnTo>
                  <a:lnTo>
                    <a:pt x="694" y="656"/>
                  </a:lnTo>
                  <a:lnTo>
                    <a:pt x="675" y="650"/>
                  </a:lnTo>
                  <a:lnTo>
                    <a:pt x="664" y="642"/>
                  </a:lnTo>
                  <a:lnTo>
                    <a:pt x="665" y="630"/>
                  </a:lnTo>
                  <a:lnTo>
                    <a:pt x="648" y="626"/>
                  </a:lnTo>
                  <a:lnTo>
                    <a:pt x="638" y="618"/>
                  </a:lnTo>
                  <a:lnTo>
                    <a:pt x="624" y="629"/>
                  </a:lnTo>
                  <a:lnTo>
                    <a:pt x="608" y="632"/>
                  </a:lnTo>
                  <a:lnTo>
                    <a:pt x="593" y="632"/>
                  </a:lnTo>
                  <a:lnTo>
                    <a:pt x="585" y="637"/>
                  </a:lnTo>
                  <a:lnTo>
                    <a:pt x="576" y="640"/>
                  </a:lnTo>
                  <a:lnTo>
                    <a:pt x="583" y="663"/>
                  </a:lnTo>
                  <a:lnTo>
                    <a:pt x="573" y="663"/>
                  </a:lnTo>
                  <a:lnTo>
                    <a:pt x="571" y="658"/>
                  </a:lnTo>
                  <a:lnTo>
                    <a:pt x="569" y="649"/>
                  </a:lnTo>
                  <a:lnTo>
                    <a:pt x="557" y="656"/>
                  </a:lnTo>
                  <a:lnTo>
                    <a:pt x="548" y="652"/>
                  </a:lnTo>
                  <a:lnTo>
                    <a:pt x="533" y="644"/>
                  </a:lnTo>
                  <a:lnTo>
                    <a:pt x="535" y="627"/>
                  </a:lnTo>
                  <a:lnTo>
                    <a:pt x="523" y="623"/>
                  </a:lnTo>
                  <a:lnTo>
                    <a:pt x="515" y="604"/>
                  </a:lnTo>
                  <a:lnTo>
                    <a:pt x="497" y="607"/>
                  </a:lnTo>
                  <a:lnTo>
                    <a:pt x="494" y="582"/>
                  </a:lnTo>
                  <a:lnTo>
                    <a:pt x="507" y="565"/>
                  </a:lnTo>
                  <a:lnTo>
                    <a:pt x="504" y="548"/>
                  </a:lnTo>
                  <a:lnTo>
                    <a:pt x="500" y="532"/>
                  </a:lnTo>
                  <a:lnTo>
                    <a:pt x="491" y="527"/>
                  </a:lnTo>
                  <a:lnTo>
                    <a:pt x="482" y="515"/>
                  </a:lnTo>
                  <a:lnTo>
                    <a:pt x="472" y="516"/>
                  </a:lnTo>
                  <a:lnTo>
                    <a:pt x="452" y="513"/>
                  </a:lnTo>
                  <a:lnTo>
                    <a:pt x="456" y="505"/>
                  </a:lnTo>
                  <a:lnTo>
                    <a:pt x="445" y="492"/>
                  </a:lnTo>
                  <a:lnTo>
                    <a:pt x="434" y="500"/>
                  </a:lnTo>
                  <a:lnTo>
                    <a:pt x="418" y="495"/>
                  </a:lnTo>
                  <a:lnTo>
                    <a:pt x="401" y="508"/>
                  </a:lnTo>
                  <a:lnTo>
                    <a:pt x="389" y="524"/>
                  </a:lnTo>
                  <a:lnTo>
                    <a:pt x="375" y="527"/>
                  </a:lnTo>
                  <a:lnTo>
                    <a:pt x="366" y="521"/>
                  </a:lnTo>
                  <a:lnTo>
                    <a:pt x="356" y="520"/>
                  </a:lnTo>
                  <a:lnTo>
                    <a:pt x="343" y="516"/>
                  </a:lnTo>
                  <a:lnTo>
                    <a:pt x="334" y="521"/>
                  </a:lnTo>
                  <a:lnTo>
                    <a:pt x="326" y="536"/>
                  </a:lnTo>
                  <a:lnTo>
                    <a:pt x="321" y="520"/>
                  </a:lnTo>
                  <a:lnTo>
                    <a:pt x="311" y="524"/>
                  </a:lnTo>
                  <a:lnTo>
                    <a:pt x="290" y="522"/>
                  </a:lnTo>
                  <a:lnTo>
                    <a:pt x="269" y="517"/>
                  </a:lnTo>
                  <a:lnTo>
                    <a:pt x="253" y="508"/>
                  </a:lnTo>
                  <a:lnTo>
                    <a:pt x="238" y="504"/>
                  </a:lnTo>
                  <a:lnTo>
                    <a:pt x="230" y="494"/>
                  </a:lnTo>
                  <a:lnTo>
                    <a:pt x="219" y="491"/>
                  </a:lnTo>
                  <a:lnTo>
                    <a:pt x="199" y="478"/>
                  </a:lnTo>
                  <a:lnTo>
                    <a:pt x="183" y="472"/>
                  </a:lnTo>
                  <a:lnTo>
                    <a:pt x="177" y="476"/>
                  </a:lnTo>
                  <a:lnTo>
                    <a:pt x="149" y="462"/>
                  </a:lnTo>
                  <a:lnTo>
                    <a:pt x="129" y="449"/>
                  </a:lnTo>
                  <a:lnTo>
                    <a:pt x="119" y="426"/>
                  </a:lnTo>
                  <a:lnTo>
                    <a:pt x="132" y="429"/>
                  </a:lnTo>
                  <a:lnTo>
                    <a:pt x="130" y="418"/>
                  </a:lnTo>
                  <a:lnTo>
                    <a:pt x="120" y="408"/>
                  </a:lnTo>
                  <a:lnTo>
                    <a:pt x="118" y="391"/>
                  </a:lnTo>
                  <a:lnTo>
                    <a:pt x="93" y="366"/>
                  </a:lnTo>
                  <a:lnTo>
                    <a:pt x="63" y="358"/>
                  </a:lnTo>
                  <a:lnTo>
                    <a:pt x="54" y="342"/>
                  </a:lnTo>
                  <a:lnTo>
                    <a:pt x="38" y="333"/>
                  </a:lnTo>
                  <a:lnTo>
                    <a:pt x="34" y="327"/>
                  </a:lnTo>
                  <a:lnTo>
                    <a:pt x="28" y="315"/>
                  </a:lnTo>
                  <a:lnTo>
                    <a:pt x="26" y="307"/>
                  </a:lnTo>
                  <a:lnTo>
                    <a:pt x="15" y="302"/>
                  </a:lnTo>
                  <a:lnTo>
                    <a:pt x="9" y="304"/>
                  </a:lnTo>
                  <a:lnTo>
                    <a:pt x="0" y="285"/>
                  </a:lnTo>
                  <a:lnTo>
                    <a:pt x="3" y="280"/>
                  </a:lnTo>
                  <a:lnTo>
                    <a:pt x="0" y="276"/>
                  </a:lnTo>
                  <a:lnTo>
                    <a:pt x="13" y="266"/>
                  </a:lnTo>
                  <a:lnTo>
                    <a:pt x="23" y="262"/>
                  </a:lnTo>
                  <a:lnTo>
                    <a:pt x="42" y="264"/>
                  </a:lnTo>
                  <a:lnTo>
                    <a:pt x="44" y="252"/>
                  </a:lnTo>
                  <a:lnTo>
                    <a:pt x="65" y="249"/>
                  </a:lnTo>
                  <a:lnTo>
                    <a:pt x="68" y="241"/>
                  </a:lnTo>
                  <a:lnTo>
                    <a:pt x="91" y="230"/>
                  </a:lnTo>
                  <a:lnTo>
                    <a:pt x="92" y="225"/>
                  </a:lnTo>
                  <a:lnTo>
                    <a:pt x="87" y="213"/>
                  </a:lnTo>
                  <a:lnTo>
                    <a:pt x="96" y="208"/>
                  </a:lnTo>
                  <a:lnTo>
                    <a:pt x="68" y="172"/>
                  </a:lnTo>
                  <a:lnTo>
                    <a:pt x="98" y="164"/>
                  </a:lnTo>
                  <a:lnTo>
                    <a:pt x="104" y="160"/>
                  </a:lnTo>
                  <a:lnTo>
                    <a:pt x="101" y="123"/>
                  </a:lnTo>
                  <a:lnTo>
                    <a:pt x="136" y="130"/>
                  </a:lnTo>
                  <a:lnTo>
                    <a:pt x="141" y="121"/>
                  </a:lnTo>
                  <a:lnTo>
                    <a:pt x="133" y="100"/>
                  </a:lnTo>
                  <a:lnTo>
                    <a:pt x="146" y="98"/>
                  </a:lnTo>
                  <a:lnTo>
                    <a:pt x="151" y="85"/>
                  </a:lnTo>
                  <a:lnTo>
                    <a:pt x="157" y="83"/>
                  </a:lnTo>
                  <a:lnTo>
                    <a:pt x="168" y="97"/>
                  </a:lnTo>
                  <a:lnTo>
                    <a:pt x="186" y="108"/>
                  </a:lnTo>
                  <a:lnTo>
                    <a:pt x="213" y="116"/>
                  </a:lnTo>
                  <a:lnTo>
                    <a:pt x="232" y="132"/>
                  </a:lnTo>
                  <a:lnTo>
                    <a:pt x="236" y="156"/>
                  </a:lnTo>
                  <a:lnTo>
                    <a:pt x="246" y="165"/>
                  </a:lnTo>
                  <a:lnTo>
                    <a:pt x="267" y="168"/>
                  </a:lnTo>
                  <a:lnTo>
                    <a:pt x="290" y="171"/>
                  </a:lnTo>
                  <a:lnTo>
                    <a:pt x="316" y="184"/>
                  </a:lnTo>
                  <a:lnTo>
                    <a:pt x="327" y="186"/>
                  </a:lnTo>
                  <a:lnTo>
                    <a:pt x="343" y="205"/>
                  </a:lnTo>
                  <a:lnTo>
                    <a:pt x="358" y="217"/>
                  </a:lnTo>
                  <a:lnTo>
                    <a:pt x="376" y="217"/>
                  </a:lnTo>
                  <a:lnTo>
                    <a:pt x="412" y="222"/>
                  </a:lnTo>
                  <a:lnTo>
                    <a:pt x="433" y="219"/>
                  </a:lnTo>
                  <a:lnTo>
                    <a:pt x="451" y="222"/>
                  </a:lnTo>
                  <a:lnTo>
                    <a:pt x="481" y="234"/>
                  </a:lnTo>
                  <a:lnTo>
                    <a:pt x="502" y="234"/>
                  </a:lnTo>
                  <a:lnTo>
                    <a:pt x="512" y="241"/>
                  </a:lnTo>
                  <a:lnTo>
                    <a:pt x="527" y="230"/>
                  </a:lnTo>
                  <a:lnTo>
                    <a:pt x="550" y="222"/>
                  </a:lnTo>
                  <a:lnTo>
                    <a:pt x="575" y="222"/>
                  </a:lnTo>
                  <a:lnTo>
                    <a:pt x="591" y="214"/>
                  </a:lnTo>
                  <a:lnTo>
                    <a:pt x="598" y="203"/>
                  </a:lnTo>
                  <a:lnTo>
                    <a:pt x="606" y="196"/>
                  </a:lnTo>
                  <a:lnTo>
                    <a:pt x="600" y="190"/>
                  </a:lnTo>
                  <a:lnTo>
                    <a:pt x="590" y="182"/>
                  </a:lnTo>
                  <a:lnTo>
                    <a:pt x="592" y="169"/>
                  </a:lnTo>
                  <a:lnTo>
                    <a:pt x="602" y="171"/>
                  </a:lnTo>
                  <a:lnTo>
                    <a:pt x="621" y="175"/>
                  </a:lnTo>
                  <a:lnTo>
                    <a:pt x="632" y="164"/>
                  </a:lnTo>
                  <a:lnTo>
                    <a:pt x="653" y="156"/>
                  </a:lnTo>
                  <a:lnTo>
                    <a:pt x="657" y="142"/>
                  </a:lnTo>
                  <a:lnTo>
                    <a:pt x="665" y="137"/>
                  </a:lnTo>
                  <a:lnTo>
                    <a:pt x="687" y="134"/>
                  </a:lnTo>
                  <a:lnTo>
                    <a:pt x="702" y="136"/>
                  </a:lnTo>
                  <a:lnTo>
                    <a:pt x="699" y="129"/>
                  </a:lnTo>
                  <a:lnTo>
                    <a:pt x="676" y="115"/>
                  </a:lnTo>
                  <a:lnTo>
                    <a:pt x="659" y="108"/>
                  </a:lnTo>
                  <a:lnTo>
                    <a:pt x="651" y="116"/>
                  </a:lnTo>
                  <a:lnTo>
                    <a:pt x="633" y="112"/>
                  </a:lnTo>
                  <a:lnTo>
                    <a:pt x="625" y="115"/>
                  </a:lnTo>
                  <a:lnTo>
                    <a:pt x="616" y="107"/>
                  </a:lnTo>
                  <a:lnTo>
                    <a:pt x="615" y="87"/>
                  </a:lnTo>
                  <a:lnTo>
                    <a:pt x="613" y="71"/>
                  </a:lnTo>
                  <a:lnTo>
                    <a:pt x="638" y="79"/>
                  </a:lnTo>
                  <a:lnTo>
                    <a:pt x="652" y="66"/>
                  </a:lnTo>
                  <a:lnTo>
                    <a:pt x="646" y="57"/>
                  </a:lnTo>
                  <a:lnTo>
                    <a:pt x="646" y="36"/>
                  </a:lnTo>
                  <a:lnTo>
                    <a:pt x="650" y="30"/>
                  </a:lnTo>
                  <a:lnTo>
                    <a:pt x="642" y="18"/>
                  </a:lnTo>
                  <a:lnTo>
                    <a:pt x="630" y="14"/>
                  </a:lnTo>
                  <a:lnTo>
                    <a:pt x="635" y="4"/>
                  </a:lnTo>
                  <a:lnTo>
                    <a:pt x="652" y="0"/>
                  </a:lnTo>
                  <a:lnTo>
                    <a:pt x="672" y="0"/>
                  </a:lnTo>
                  <a:lnTo>
                    <a:pt x="700" y="5"/>
                  </a:lnTo>
                  <a:lnTo>
                    <a:pt x="719" y="13"/>
                  </a:lnTo>
                  <a:lnTo>
                    <a:pt x="744" y="33"/>
                  </a:lnTo>
                  <a:lnTo>
                    <a:pt x="757" y="42"/>
                  </a:lnTo>
                  <a:lnTo>
                    <a:pt x="771" y="54"/>
                  </a:lnTo>
                  <a:lnTo>
                    <a:pt x="791" y="74"/>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50" name="Freeform 149"/>
            <p:cNvSpPr>
              <a:spLocks noEditPoints="1"/>
            </p:cNvSpPr>
            <p:nvPr/>
          </p:nvSpPr>
          <p:spPr bwMode="auto">
            <a:xfrm>
              <a:off x="7818598" y="4071831"/>
              <a:ext cx="1390295" cy="511023"/>
            </a:xfrm>
            <a:custGeom>
              <a:avLst/>
              <a:gdLst>
                <a:gd name="T0" fmla="*/ 552 w 3445"/>
                <a:gd name="T1" fmla="*/ 826 h 1349"/>
                <a:gd name="T2" fmla="*/ 373 w 3445"/>
                <a:gd name="T3" fmla="*/ 522 h 1349"/>
                <a:gd name="T4" fmla="*/ 188 w 3445"/>
                <a:gd name="T5" fmla="*/ 258 h 1349"/>
                <a:gd name="T6" fmla="*/ 0 w 3445"/>
                <a:gd name="T7" fmla="*/ 0 h 1349"/>
                <a:gd name="T8" fmla="*/ 294 w 3445"/>
                <a:gd name="T9" fmla="*/ 161 h 1349"/>
                <a:gd name="T10" fmla="*/ 550 w 3445"/>
                <a:gd name="T11" fmla="*/ 347 h 1349"/>
                <a:gd name="T12" fmla="*/ 664 w 3445"/>
                <a:gd name="T13" fmla="*/ 557 h 1349"/>
                <a:gd name="T14" fmla="*/ 784 w 3445"/>
                <a:gd name="T15" fmla="*/ 673 h 1349"/>
                <a:gd name="T16" fmla="*/ 1707 w 3445"/>
                <a:gd name="T17" fmla="*/ 311 h 1349"/>
                <a:gd name="T18" fmla="*/ 1681 w 3445"/>
                <a:gd name="T19" fmla="*/ 535 h 1349"/>
                <a:gd name="T20" fmla="*/ 1562 w 3445"/>
                <a:gd name="T21" fmla="*/ 778 h 1349"/>
                <a:gd name="T22" fmla="*/ 1357 w 3445"/>
                <a:gd name="T23" fmla="*/ 732 h 1349"/>
                <a:gd name="T24" fmla="*/ 1129 w 3445"/>
                <a:gd name="T25" fmla="*/ 716 h 1349"/>
                <a:gd name="T26" fmla="*/ 1037 w 3445"/>
                <a:gd name="T27" fmla="*/ 431 h 1349"/>
                <a:gd name="T28" fmla="*/ 1154 w 3445"/>
                <a:gd name="T29" fmla="*/ 401 h 1349"/>
                <a:gd name="T30" fmla="*/ 1330 w 3445"/>
                <a:gd name="T31" fmla="*/ 339 h 1349"/>
                <a:gd name="T32" fmla="*/ 1527 w 3445"/>
                <a:gd name="T33" fmla="*/ 197 h 1349"/>
                <a:gd name="T34" fmla="*/ 1662 w 3445"/>
                <a:gd name="T35" fmla="*/ 191 h 1349"/>
                <a:gd name="T36" fmla="*/ 2518 w 3445"/>
                <a:gd name="T37" fmla="*/ 445 h 1349"/>
                <a:gd name="T38" fmla="*/ 2477 w 3445"/>
                <a:gd name="T39" fmla="*/ 543 h 1349"/>
                <a:gd name="T40" fmla="*/ 2463 w 3445"/>
                <a:gd name="T41" fmla="*/ 281 h 1349"/>
                <a:gd name="T42" fmla="*/ 2262 w 3445"/>
                <a:gd name="T43" fmla="*/ 346 h 1349"/>
                <a:gd name="T44" fmla="*/ 1948 w 3445"/>
                <a:gd name="T45" fmla="*/ 434 h 1349"/>
                <a:gd name="T46" fmla="*/ 1979 w 3445"/>
                <a:gd name="T47" fmla="*/ 548 h 1349"/>
                <a:gd name="T48" fmla="*/ 2047 w 3445"/>
                <a:gd name="T49" fmla="*/ 596 h 1349"/>
                <a:gd name="T50" fmla="*/ 2098 w 3445"/>
                <a:gd name="T51" fmla="*/ 865 h 1349"/>
                <a:gd name="T52" fmla="*/ 2065 w 3445"/>
                <a:gd name="T53" fmla="*/ 847 h 1349"/>
                <a:gd name="T54" fmla="*/ 1931 w 3445"/>
                <a:gd name="T55" fmla="*/ 773 h 1349"/>
                <a:gd name="T56" fmla="*/ 1889 w 3445"/>
                <a:gd name="T57" fmla="*/ 937 h 1349"/>
                <a:gd name="T58" fmla="*/ 1826 w 3445"/>
                <a:gd name="T59" fmla="*/ 764 h 1349"/>
                <a:gd name="T60" fmla="*/ 1816 w 3445"/>
                <a:gd name="T61" fmla="*/ 582 h 1349"/>
                <a:gd name="T62" fmla="*/ 1993 w 3445"/>
                <a:gd name="T63" fmla="*/ 380 h 1349"/>
                <a:gd name="T64" fmla="*/ 2262 w 3445"/>
                <a:gd name="T65" fmla="*/ 346 h 1349"/>
                <a:gd name="T66" fmla="*/ 3092 w 3445"/>
                <a:gd name="T67" fmla="*/ 663 h 1349"/>
                <a:gd name="T68" fmla="*/ 3365 w 3445"/>
                <a:gd name="T69" fmla="*/ 672 h 1349"/>
                <a:gd name="T70" fmla="*/ 3353 w 3445"/>
                <a:gd name="T71" fmla="*/ 1173 h 1349"/>
                <a:gd name="T72" fmla="*/ 3200 w 3445"/>
                <a:gd name="T73" fmla="*/ 1114 h 1349"/>
                <a:gd name="T74" fmla="*/ 3062 w 3445"/>
                <a:gd name="T75" fmla="*/ 854 h 1349"/>
                <a:gd name="T76" fmla="*/ 2838 w 3445"/>
                <a:gd name="T77" fmla="*/ 817 h 1349"/>
                <a:gd name="T78" fmla="*/ 2849 w 3445"/>
                <a:gd name="T79" fmla="*/ 676 h 1349"/>
                <a:gd name="T80" fmla="*/ 2758 w 3445"/>
                <a:gd name="T81" fmla="*/ 604 h 1349"/>
                <a:gd name="T82" fmla="*/ 2800 w 3445"/>
                <a:gd name="T83" fmla="*/ 498 h 1349"/>
                <a:gd name="T84" fmla="*/ 2677 w 3445"/>
                <a:gd name="T85" fmla="*/ 795 h 1349"/>
                <a:gd name="T86" fmla="*/ 2458 w 3445"/>
                <a:gd name="T87" fmla="*/ 755 h 1349"/>
                <a:gd name="T88" fmla="*/ 2409 w 3445"/>
                <a:gd name="T89" fmla="*/ 761 h 1349"/>
                <a:gd name="T90" fmla="*/ 2391 w 3445"/>
                <a:gd name="T91" fmla="*/ 733 h 1349"/>
                <a:gd name="T92" fmla="*/ 2914 w 3445"/>
                <a:gd name="T93" fmla="*/ 990 h 1349"/>
                <a:gd name="T94" fmla="*/ 2960 w 3445"/>
                <a:gd name="T95" fmla="*/ 996 h 1349"/>
                <a:gd name="T96" fmla="*/ 1295 w 3445"/>
                <a:gd name="T97" fmla="*/ 1058 h 1349"/>
                <a:gd name="T98" fmla="*/ 1431 w 3445"/>
                <a:gd name="T99" fmla="*/ 1212 h 1349"/>
                <a:gd name="T100" fmla="*/ 1136 w 3445"/>
                <a:gd name="T101" fmla="*/ 1158 h 1349"/>
                <a:gd name="T102" fmla="*/ 830 w 3445"/>
                <a:gd name="T103" fmla="*/ 1093 h 1349"/>
                <a:gd name="T104" fmla="*/ 898 w 3445"/>
                <a:gd name="T105" fmla="*/ 974 h 1349"/>
                <a:gd name="T106" fmla="*/ 2061 w 3445"/>
                <a:gd name="T107" fmla="*/ 1156 h 1349"/>
                <a:gd name="T108" fmla="*/ 1835 w 3445"/>
                <a:gd name="T109" fmla="*/ 1186 h 1349"/>
                <a:gd name="T110" fmla="*/ 2061 w 3445"/>
                <a:gd name="T111" fmla="*/ 1156 h 1349"/>
                <a:gd name="T112" fmla="*/ 1774 w 3445"/>
                <a:gd name="T113" fmla="*/ 1208 h 1349"/>
                <a:gd name="T114" fmla="*/ 1622 w 3445"/>
                <a:gd name="T115" fmla="*/ 1187 h 1349"/>
                <a:gd name="T116" fmla="*/ 2095 w 3445"/>
                <a:gd name="T117" fmla="*/ 1349 h 1349"/>
                <a:gd name="T118" fmla="*/ 2210 w 3445"/>
                <a:gd name="T119" fmla="*/ 1224 h 1349"/>
                <a:gd name="T120" fmla="*/ 1881 w 3445"/>
                <a:gd name="T121" fmla="*/ 1339 h 1349"/>
                <a:gd name="T122" fmla="*/ 1864 w 3445"/>
                <a:gd name="T123" fmla="*/ 1290 h 13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445" h="1349">
                  <a:moveTo>
                    <a:pt x="789" y="965"/>
                  </a:moveTo>
                  <a:lnTo>
                    <a:pt x="706" y="967"/>
                  </a:lnTo>
                  <a:lnTo>
                    <a:pt x="646" y="895"/>
                  </a:lnTo>
                  <a:lnTo>
                    <a:pt x="552" y="826"/>
                  </a:lnTo>
                  <a:lnTo>
                    <a:pt x="521" y="774"/>
                  </a:lnTo>
                  <a:lnTo>
                    <a:pt x="466" y="705"/>
                  </a:lnTo>
                  <a:lnTo>
                    <a:pt x="429" y="641"/>
                  </a:lnTo>
                  <a:lnTo>
                    <a:pt x="373" y="522"/>
                  </a:lnTo>
                  <a:lnTo>
                    <a:pt x="307" y="451"/>
                  </a:lnTo>
                  <a:lnTo>
                    <a:pt x="285" y="378"/>
                  </a:lnTo>
                  <a:lnTo>
                    <a:pt x="257" y="311"/>
                  </a:lnTo>
                  <a:lnTo>
                    <a:pt x="188" y="258"/>
                  </a:lnTo>
                  <a:lnTo>
                    <a:pt x="147" y="185"/>
                  </a:lnTo>
                  <a:lnTo>
                    <a:pt x="89" y="137"/>
                  </a:lnTo>
                  <a:lnTo>
                    <a:pt x="8" y="43"/>
                  </a:lnTo>
                  <a:lnTo>
                    <a:pt x="0" y="0"/>
                  </a:lnTo>
                  <a:lnTo>
                    <a:pt x="48" y="3"/>
                  </a:lnTo>
                  <a:lnTo>
                    <a:pt x="165" y="20"/>
                  </a:lnTo>
                  <a:lnTo>
                    <a:pt x="234" y="103"/>
                  </a:lnTo>
                  <a:lnTo>
                    <a:pt x="294" y="161"/>
                  </a:lnTo>
                  <a:lnTo>
                    <a:pt x="337" y="196"/>
                  </a:lnTo>
                  <a:lnTo>
                    <a:pt x="410" y="288"/>
                  </a:lnTo>
                  <a:lnTo>
                    <a:pt x="486" y="289"/>
                  </a:lnTo>
                  <a:lnTo>
                    <a:pt x="550" y="347"/>
                  </a:lnTo>
                  <a:lnTo>
                    <a:pt x="594" y="419"/>
                  </a:lnTo>
                  <a:lnTo>
                    <a:pt x="652" y="458"/>
                  </a:lnTo>
                  <a:lnTo>
                    <a:pt x="621" y="527"/>
                  </a:lnTo>
                  <a:lnTo>
                    <a:pt x="664" y="557"/>
                  </a:lnTo>
                  <a:lnTo>
                    <a:pt x="691" y="559"/>
                  </a:lnTo>
                  <a:lnTo>
                    <a:pt x="703" y="618"/>
                  </a:lnTo>
                  <a:lnTo>
                    <a:pt x="729" y="666"/>
                  </a:lnTo>
                  <a:lnTo>
                    <a:pt x="784" y="673"/>
                  </a:lnTo>
                  <a:lnTo>
                    <a:pt x="819" y="727"/>
                  </a:lnTo>
                  <a:lnTo>
                    <a:pt x="797" y="833"/>
                  </a:lnTo>
                  <a:lnTo>
                    <a:pt x="789" y="965"/>
                  </a:lnTo>
                  <a:moveTo>
                    <a:pt x="1707" y="311"/>
                  </a:moveTo>
                  <a:lnTo>
                    <a:pt x="1792" y="390"/>
                  </a:lnTo>
                  <a:lnTo>
                    <a:pt x="1703" y="400"/>
                  </a:lnTo>
                  <a:lnTo>
                    <a:pt x="1678" y="458"/>
                  </a:lnTo>
                  <a:lnTo>
                    <a:pt x="1681" y="535"/>
                  </a:lnTo>
                  <a:lnTo>
                    <a:pt x="1608" y="593"/>
                  </a:lnTo>
                  <a:lnTo>
                    <a:pt x="1605" y="678"/>
                  </a:lnTo>
                  <a:lnTo>
                    <a:pt x="1572" y="808"/>
                  </a:lnTo>
                  <a:lnTo>
                    <a:pt x="1562" y="778"/>
                  </a:lnTo>
                  <a:lnTo>
                    <a:pt x="1475" y="816"/>
                  </a:lnTo>
                  <a:lnTo>
                    <a:pt x="1447" y="764"/>
                  </a:lnTo>
                  <a:lnTo>
                    <a:pt x="1394" y="759"/>
                  </a:lnTo>
                  <a:lnTo>
                    <a:pt x="1357" y="732"/>
                  </a:lnTo>
                  <a:lnTo>
                    <a:pt x="1267" y="763"/>
                  </a:lnTo>
                  <a:lnTo>
                    <a:pt x="1240" y="722"/>
                  </a:lnTo>
                  <a:lnTo>
                    <a:pt x="1191" y="726"/>
                  </a:lnTo>
                  <a:lnTo>
                    <a:pt x="1129" y="716"/>
                  </a:lnTo>
                  <a:lnTo>
                    <a:pt x="1120" y="602"/>
                  </a:lnTo>
                  <a:lnTo>
                    <a:pt x="1083" y="578"/>
                  </a:lnTo>
                  <a:lnTo>
                    <a:pt x="1047" y="506"/>
                  </a:lnTo>
                  <a:lnTo>
                    <a:pt x="1037" y="431"/>
                  </a:lnTo>
                  <a:lnTo>
                    <a:pt x="1045" y="352"/>
                  </a:lnTo>
                  <a:lnTo>
                    <a:pt x="1089" y="296"/>
                  </a:lnTo>
                  <a:lnTo>
                    <a:pt x="1102" y="353"/>
                  </a:lnTo>
                  <a:lnTo>
                    <a:pt x="1154" y="401"/>
                  </a:lnTo>
                  <a:lnTo>
                    <a:pt x="1202" y="383"/>
                  </a:lnTo>
                  <a:lnTo>
                    <a:pt x="1250" y="389"/>
                  </a:lnTo>
                  <a:lnTo>
                    <a:pt x="1294" y="346"/>
                  </a:lnTo>
                  <a:lnTo>
                    <a:pt x="1330" y="339"/>
                  </a:lnTo>
                  <a:lnTo>
                    <a:pt x="1401" y="363"/>
                  </a:lnTo>
                  <a:lnTo>
                    <a:pt x="1463" y="345"/>
                  </a:lnTo>
                  <a:lnTo>
                    <a:pt x="1499" y="226"/>
                  </a:lnTo>
                  <a:lnTo>
                    <a:pt x="1527" y="197"/>
                  </a:lnTo>
                  <a:lnTo>
                    <a:pt x="1550" y="100"/>
                  </a:lnTo>
                  <a:lnTo>
                    <a:pt x="1637" y="100"/>
                  </a:lnTo>
                  <a:lnTo>
                    <a:pt x="1702" y="114"/>
                  </a:lnTo>
                  <a:lnTo>
                    <a:pt x="1662" y="191"/>
                  </a:lnTo>
                  <a:lnTo>
                    <a:pt x="1719" y="272"/>
                  </a:lnTo>
                  <a:lnTo>
                    <a:pt x="1707" y="311"/>
                  </a:lnTo>
                  <a:moveTo>
                    <a:pt x="2521" y="370"/>
                  </a:moveTo>
                  <a:lnTo>
                    <a:pt x="2518" y="445"/>
                  </a:lnTo>
                  <a:lnTo>
                    <a:pt x="2479" y="436"/>
                  </a:lnTo>
                  <a:lnTo>
                    <a:pt x="2468" y="488"/>
                  </a:lnTo>
                  <a:lnTo>
                    <a:pt x="2498" y="533"/>
                  </a:lnTo>
                  <a:lnTo>
                    <a:pt x="2477" y="543"/>
                  </a:lnTo>
                  <a:lnTo>
                    <a:pt x="2447" y="489"/>
                  </a:lnTo>
                  <a:lnTo>
                    <a:pt x="2424" y="380"/>
                  </a:lnTo>
                  <a:lnTo>
                    <a:pt x="2439" y="312"/>
                  </a:lnTo>
                  <a:lnTo>
                    <a:pt x="2463" y="281"/>
                  </a:lnTo>
                  <a:lnTo>
                    <a:pt x="2469" y="328"/>
                  </a:lnTo>
                  <a:lnTo>
                    <a:pt x="2514" y="335"/>
                  </a:lnTo>
                  <a:lnTo>
                    <a:pt x="2521" y="370"/>
                  </a:lnTo>
                  <a:moveTo>
                    <a:pt x="2262" y="346"/>
                  </a:moveTo>
                  <a:lnTo>
                    <a:pt x="2202" y="430"/>
                  </a:lnTo>
                  <a:lnTo>
                    <a:pt x="2145" y="446"/>
                  </a:lnTo>
                  <a:lnTo>
                    <a:pt x="2073" y="430"/>
                  </a:lnTo>
                  <a:lnTo>
                    <a:pt x="1948" y="434"/>
                  </a:lnTo>
                  <a:lnTo>
                    <a:pt x="1882" y="446"/>
                  </a:lnTo>
                  <a:lnTo>
                    <a:pt x="1871" y="511"/>
                  </a:lnTo>
                  <a:lnTo>
                    <a:pt x="1938" y="586"/>
                  </a:lnTo>
                  <a:lnTo>
                    <a:pt x="1979" y="548"/>
                  </a:lnTo>
                  <a:lnTo>
                    <a:pt x="2119" y="519"/>
                  </a:lnTo>
                  <a:lnTo>
                    <a:pt x="2113" y="558"/>
                  </a:lnTo>
                  <a:lnTo>
                    <a:pt x="2080" y="546"/>
                  </a:lnTo>
                  <a:lnTo>
                    <a:pt x="2047" y="596"/>
                  </a:lnTo>
                  <a:lnTo>
                    <a:pt x="1980" y="629"/>
                  </a:lnTo>
                  <a:lnTo>
                    <a:pt x="2049" y="738"/>
                  </a:lnTo>
                  <a:lnTo>
                    <a:pt x="2034" y="767"/>
                  </a:lnTo>
                  <a:lnTo>
                    <a:pt x="2098" y="865"/>
                  </a:lnTo>
                  <a:lnTo>
                    <a:pt x="2095" y="921"/>
                  </a:lnTo>
                  <a:lnTo>
                    <a:pt x="2054" y="946"/>
                  </a:lnTo>
                  <a:lnTo>
                    <a:pt x="2026" y="916"/>
                  </a:lnTo>
                  <a:lnTo>
                    <a:pt x="2065" y="847"/>
                  </a:lnTo>
                  <a:lnTo>
                    <a:pt x="1990" y="880"/>
                  </a:lnTo>
                  <a:lnTo>
                    <a:pt x="1972" y="856"/>
                  </a:lnTo>
                  <a:lnTo>
                    <a:pt x="1983" y="823"/>
                  </a:lnTo>
                  <a:lnTo>
                    <a:pt x="1931" y="773"/>
                  </a:lnTo>
                  <a:lnTo>
                    <a:pt x="1939" y="690"/>
                  </a:lnTo>
                  <a:lnTo>
                    <a:pt x="1888" y="716"/>
                  </a:lnTo>
                  <a:lnTo>
                    <a:pt x="1891" y="815"/>
                  </a:lnTo>
                  <a:lnTo>
                    <a:pt x="1889" y="937"/>
                  </a:lnTo>
                  <a:lnTo>
                    <a:pt x="1841" y="950"/>
                  </a:lnTo>
                  <a:lnTo>
                    <a:pt x="1809" y="925"/>
                  </a:lnTo>
                  <a:lnTo>
                    <a:pt x="1834" y="846"/>
                  </a:lnTo>
                  <a:lnTo>
                    <a:pt x="1826" y="764"/>
                  </a:lnTo>
                  <a:lnTo>
                    <a:pt x="1794" y="763"/>
                  </a:lnTo>
                  <a:lnTo>
                    <a:pt x="1772" y="705"/>
                  </a:lnTo>
                  <a:lnTo>
                    <a:pt x="1805" y="649"/>
                  </a:lnTo>
                  <a:lnTo>
                    <a:pt x="1816" y="582"/>
                  </a:lnTo>
                  <a:lnTo>
                    <a:pt x="1855" y="453"/>
                  </a:lnTo>
                  <a:lnTo>
                    <a:pt x="1871" y="418"/>
                  </a:lnTo>
                  <a:lnTo>
                    <a:pt x="1934" y="355"/>
                  </a:lnTo>
                  <a:lnTo>
                    <a:pt x="1993" y="380"/>
                  </a:lnTo>
                  <a:lnTo>
                    <a:pt x="2088" y="392"/>
                  </a:lnTo>
                  <a:lnTo>
                    <a:pt x="2175" y="388"/>
                  </a:lnTo>
                  <a:lnTo>
                    <a:pt x="2248" y="327"/>
                  </a:lnTo>
                  <a:lnTo>
                    <a:pt x="2262" y="346"/>
                  </a:lnTo>
                  <a:moveTo>
                    <a:pt x="2932" y="565"/>
                  </a:moveTo>
                  <a:lnTo>
                    <a:pt x="2950" y="702"/>
                  </a:lnTo>
                  <a:lnTo>
                    <a:pt x="3026" y="753"/>
                  </a:lnTo>
                  <a:lnTo>
                    <a:pt x="3092" y="663"/>
                  </a:lnTo>
                  <a:lnTo>
                    <a:pt x="3179" y="612"/>
                  </a:lnTo>
                  <a:lnTo>
                    <a:pt x="3246" y="612"/>
                  </a:lnTo>
                  <a:lnTo>
                    <a:pt x="3310" y="641"/>
                  </a:lnTo>
                  <a:lnTo>
                    <a:pt x="3365" y="672"/>
                  </a:lnTo>
                  <a:lnTo>
                    <a:pt x="3445" y="688"/>
                  </a:lnTo>
                  <a:lnTo>
                    <a:pt x="3434" y="965"/>
                  </a:lnTo>
                  <a:lnTo>
                    <a:pt x="3414" y="1243"/>
                  </a:lnTo>
                  <a:lnTo>
                    <a:pt x="3353" y="1173"/>
                  </a:lnTo>
                  <a:lnTo>
                    <a:pt x="3279" y="1156"/>
                  </a:lnTo>
                  <a:lnTo>
                    <a:pt x="3258" y="1180"/>
                  </a:lnTo>
                  <a:lnTo>
                    <a:pt x="3163" y="1183"/>
                  </a:lnTo>
                  <a:lnTo>
                    <a:pt x="3200" y="1114"/>
                  </a:lnTo>
                  <a:lnTo>
                    <a:pt x="3249" y="1090"/>
                  </a:lnTo>
                  <a:lnTo>
                    <a:pt x="3236" y="997"/>
                  </a:lnTo>
                  <a:lnTo>
                    <a:pt x="3205" y="926"/>
                  </a:lnTo>
                  <a:lnTo>
                    <a:pt x="3062" y="854"/>
                  </a:lnTo>
                  <a:lnTo>
                    <a:pt x="3001" y="847"/>
                  </a:lnTo>
                  <a:lnTo>
                    <a:pt x="2891" y="768"/>
                  </a:lnTo>
                  <a:lnTo>
                    <a:pt x="2867" y="809"/>
                  </a:lnTo>
                  <a:lnTo>
                    <a:pt x="2838" y="817"/>
                  </a:lnTo>
                  <a:lnTo>
                    <a:pt x="2822" y="786"/>
                  </a:lnTo>
                  <a:lnTo>
                    <a:pt x="2823" y="749"/>
                  </a:lnTo>
                  <a:lnTo>
                    <a:pt x="2767" y="707"/>
                  </a:lnTo>
                  <a:lnTo>
                    <a:pt x="2849" y="676"/>
                  </a:lnTo>
                  <a:lnTo>
                    <a:pt x="2902" y="678"/>
                  </a:lnTo>
                  <a:lnTo>
                    <a:pt x="2897" y="655"/>
                  </a:lnTo>
                  <a:lnTo>
                    <a:pt x="2787" y="655"/>
                  </a:lnTo>
                  <a:lnTo>
                    <a:pt x="2758" y="604"/>
                  </a:lnTo>
                  <a:lnTo>
                    <a:pt x="2691" y="589"/>
                  </a:lnTo>
                  <a:lnTo>
                    <a:pt x="2659" y="546"/>
                  </a:lnTo>
                  <a:lnTo>
                    <a:pt x="2761" y="526"/>
                  </a:lnTo>
                  <a:lnTo>
                    <a:pt x="2800" y="498"/>
                  </a:lnTo>
                  <a:lnTo>
                    <a:pt x="2920" y="533"/>
                  </a:lnTo>
                  <a:lnTo>
                    <a:pt x="2932" y="565"/>
                  </a:lnTo>
                  <a:moveTo>
                    <a:pt x="2652" y="730"/>
                  </a:moveTo>
                  <a:lnTo>
                    <a:pt x="2677" y="795"/>
                  </a:lnTo>
                  <a:lnTo>
                    <a:pt x="2615" y="760"/>
                  </a:lnTo>
                  <a:lnTo>
                    <a:pt x="2552" y="753"/>
                  </a:lnTo>
                  <a:lnTo>
                    <a:pt x="2510" y="758"/>
                  </a:lnTo>
                  <a:lnTo>
                    <a:pt x="2458" y="755"/>
                  </a:lnTo>
                  <a:lnTo>
                    <a:pt x="2477" y="709"/>
                  </a:lnTo>
                  <a:lnTo>
                    <a:pt x="2570" y="705"/>
                  </a:lnTo>
                  <a:lnTo>
                    <a:pt x="2652" y="730"/>
                  </a:lnTo>
                  <a:moveTo>
                    <a:pt x="2409" y="761"/>
                  </a:moveTo>
                  <a:lnTo>
                    <a:pt x="2380" y="789"/>
                  </a:lnTo>
                  <a:lnTo>
                    <a:pt x="2328" y="774"/>
                  </a:lnTo>
                  <a:lnTo>
                    <a:pt x="2315" y="737"/>
                  </a:lnTo>
                  <a:lnTo>
                    <a:pt x="2391" y="733"/>
                  </a:lnTo>
                  <a:lnTo>
                    <a:pt x="2409" y="761"/>
                  </a:lnTo>
                  <a:moveTo>
                    <a:pt x="2960" y="996"/>
                  </a:moveTo>
                  <a:lnTo>
                    <a:pt x="2917" y="1054"/>
                  </a:lnTo>
                  <a:lnTo>
                    <a:pt x="2914" y="990"/>
                  </a:lnTo>
                  <a:lnTo>
                    <a:pt x="2929" y="959"/>
                  </a:lnTo>
                  <a:lnTo>
                    <a:pt x="2947" y="930"/>
                  </a:lnTo>
                  <a:lnTo>
                    <a:pt x="2962" y="955"/>
                  </a:lnTo>
                  <a:lnTo>
                    <a:pt x="2960" y="996"/>
                  </a:lnTo>
                  <a:moveTo>
                    <a:pt x="996" y="1044"/>
                  </a:moveTo>
                  <a:lnTo>
                    <a:pt x="1139" y="1052"/>
                  </a:lnTo>
                  <a:lnTo>
                    <a:pt x="1158" y="1017"/>
                  </a:lnTo>
                  <a:lnTo>
                    <a:pt x="1295" y="1058"/>
                  </a:lnTo>
                  <a:lnTo>
                    <a:pt x="1319" y="1113"/>
                  </a:lnTo>
                  <a:lnTo>
                    <a:pt x="1431" y="1129"/>
                  </a:lnTo>
                  <a:lnTo>
                    <a:pt x="1519" y="1179"/>
                  </a:lnTo>
                  <a:lnTo>
                    <a:pt x="1431" y="1212"/>
                  </a:lnTo>
                  <a:lnTo>
                    <a:pt x="1351" y="1177"/>
                  </a:lnTo>
                  <a:lnTo>
                    <a:pt x="1283" y="1180"/>
                  </a:lnTo>
                  <a:lnTo>
                    <a:pt x="1206" y="1174"/>
                  </a:lnTo>
                  <a:lnTo>
                    <a:pt x="1136" y="1158"/>
                  </a:lnTo>
                  <a:lnTo>
                    <a:pt x="1052" y="1126"/>
                  </a:lnTo>
                  <a:lnTo>
                    <a:pt x="997" y="1117"/>
                  </a:lnTo>
                  <a:lnTo>
                    <a:pt x="965" y="1128"/>
                  </a:lnTo>
                  <a:lnTo>
                    <a:pt x="830" y="1093"/>
                  </a:lnTo>
                  <a:lnTo>
                    <a:pt x="819" y="1056"/>
                  </a:lnTo>
                  <a:lnTo>
                    <a:pt x="751" y="1050"/>
                  </a:lnTo>
                  <a:lnTo>
                    <a:pt x="807" y="969"/>
                  </a:lnTo>
                  <a:lnTo>
                    <a:pt x="898" y="974"/>
                  </a:lnTo>
                  <a:lnTo>
                    <a:pt x="957" y="1007"/>
                  </a:lnTo>
                  <a:lnTo>
                    <a:pt x="987" y="1013"/>
                  </a:lnTo>
                  <a:lnTo>
                    <a:pt x="996" y="1044"/>
                  </a:lnTo>
                  <a:moveTo>
                    <a:pt x="2061" y="1156"/>
                  </a:moveTo>
                  <a:lnTo>
                    <a:pt x="2046" y="1203"/>
                  </a:lnTo>
                  <a:lnTo>
                    <a:pt x="1932" y="1227"/>
                  </a:lnTo>
                  <a:lnTo>
                    <a:pt x="1833" y="1217"/>
                  </a:lnTo>
                  <a:lnTo>
                    <a:pt x="1835" y="1186"/>
                  </a:lnTo>
                  <a:lnTo>
                    <a:pt x="1896" y="1168"/>
                  </a:lnTo>
                  <a:lnTo>
                    <a:pt x="1941" y="1193"/>
                  </a:lnTo>
                  <a:lnTo>
                    <a:pt x="1991" y="1187"/>
                  </a:lnTo>
                  <a:lnTo>
                    <a:pt x="2061" y="1156"/>
                  </a:lnTo>
                  <a:moveTo>
                    <a:pt x="1685" y="1156"/>
                  </a:moveTo>
                  <a:lnTo>
                    <a:pt x="1711" y="1179"/>
                  </a:lnTo>
                  <a:lnTo>
                    <a:pt x="1758" y="1172"/>
                  </a:lnTo>
                  <a:lnTo>
                    <a:pt x="1774" y="1208"/>
                  </a:lnTo>
                  <a:lnTo>
                    <a:pt x="1685" y="1225"/>
                  </a:lnTo>
                  <a:lnTo>
                    <a:pt x="1633" y="1236"/>
                  </a:lnTo>
                  <a:lnTo>
                    <a:pt x="1592" y="1236"/>
                  </a:lnTo>
                  <a:lnTo>
                    <a:pt x="1622" y="1187"/>
                  </a:lnTo>
                  <a:lnTo>
                    <a:pt x="1663" y="1186"/>
                  </a:lnTo>
                  <a:lnTo>
                    <a:pt x="1685" y="1156"/>
                  </a:lnTo>
                  <a:moveTo>
                    <a:pt x="2161" y="1330"/>
                  </a:moveTo>
                  <a:lnTo>
                    <a:pt x="2095" y="1349"/>
                  </a:lnTo>
                  <a:lnTo>
                    <a:pt x="2087" y="1339"/>
                  </a:lnTo>
                  <a:lnTo>
                    <a:pt x="2097" y="1310"/>
                  </a:lnTo>
                  <a:lnTo>
                    <a:pt x="2133" y="1258"/>
                  </a:lnTo>
                  <a:lnTo>
                    <a:pt x="2210" y="1224"/>
                  </a:lnTo>
                  <a:lnTo>
                    <a:pt x="2217" y="1241"/>
                  </a:lnTo>
                  <a:lnTo>
                    <a:pt x="2216" y="1266"/>
                  </a:lnTo>
                  <a:lnTo>
                    <a:pt x="2161" y="1330"/>
                  </a:lnTo>
                  <a:moveTo>
                    <a:pt x="1881" y="1339"/>
                  </a:moveTo>
                  <a:lnTo>
                    <a:pt x="1850" y="1340"/>
                  </a:lnTo>
                  <a:lnTo>
                    <a:pt x="1756" y="1280"/>
                  </a:lnTo>
                  <a:lnTo>
                    <a:pt x="1827" y="1264"/>
                  </a:lnTo>
                  <a:lnTo>
                    <a:pt x="1864" y="1290"/>
                  </a:lnTo>
                  <a:lnTo>
                    <a:pt x="1888" y="1316"/>
                  </a:lnTo>
                  <a:lnTo>
                    <a:pt x="1881" y="1339"/>
                  </a:lnTo>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51" name="Freeform 150"/>
            <p:cNvSpPr>
              <a:spLocks/>
            </p:cNvSpPr>
            <p:nvPr/>
          </p:nvSpPr>
          <p:spPr bwMode="auto">
            <a:xfrm>
              <a:off x="6947394" y="3102596"/>
              <a:ext cx="833184" cy="888464"/>
            </a:xfrm>
            <a:custGeom>
              <a:avLst/>
              <a:gdLst>
                <a:gd name="T0" fmla="*/ 149 w 504"/>
                <a:gd name="T1" fmla="*/ 42 h 572"/>
                <a:gd name="T2" fmla="*/ 148 w 504"/>
                <a:gd name="T3" fmla="*/ 60 h 572"/>
                <a:gd name="T4" fmla="*/ 206 w 504"/>
                <a:gd name="T5" fmla="*/ 110 h 572"/>
                <a:gd name="T6" fmla="*/ 212 w 504"/>
                <a:gd name="T7" fmla="*/ 147 h 572"/>
                <a:gd name="T8" fmla="*/ 282 w 504"/>
                <a:gd name="T9" fmla="*/ 172 h 572"/>
                <a:gd name="T10" fmla="*/ 330 w 504"/>
                <a:gd name="T11" fmla="*/ 189 h 572"/>
                <a:gd name="T12" fmla="*/ 340 w 504"/>
                <a:gd name="T13" fmla="*/ 167 h 572"/>
                <a:gd name="T14" fmla="*/ 355 w 504"/>
                <a:gd name="T15" fmla="*/ 170 h 572"/>
                <a:gd name="T16" fmla="*/ 384 w 504"/>
                <a:gd name="T17" fmla="*/ 179 h 572"/>
                <a:gd name="T18" fmla="*/ 412 w 504"/>
                <a:gd name="T19" fmla="*/ 167 h 572"/>
                <a:gd name="T20" fmla="*/ 430 w 504"/>
                <a:gd name="T21" fmla="*/ 142 h 572"/>
                <a:gd name="T22" fmla="*/ 474 w 504"/>
                <a:gd name="T23" fmla="*/ 126 h 572"/>
                <a:gd name="T24" fmla="*/ 501 w 504"/>
                <a:gd name="T25" fmla="*/ 150 h 572"/>
                <a:gd name="T26" fmla="*/ 504 w 504"/>
                <a:gd name="T27" fmla="*/ 175 h 572"/>
                <a:gd name="T28" fmla="*/ 473 w 504"/>
                <a:gd name="T29" fmla="*/ 197 h 572"/>
                <a:gd name="T30" fmla="*/ 463 w 504"/>
                <a:gd name="T31" fmla="*/ 242 h 572"/>
                <a:gd name="T32" fmla="*/ 449 w 504"/>
                <a:gd name="T33" fmla="*/ 266 h 572"/>
                <a:gd name="T34" fmla="*/ 429 w 504"/>
                <a:gd name="T35" fmla="*/ 247 h 572"/>
                <a:gd name="T36" fmla="*/ 412 w 504"/>
                <a:gd name="T37" fmla="*/ 249 h 572"/>
                <a:gd name="T38" fmla="*/ 428 w 504"/>
                <a:gd name="T39" fmla="*/ 219 h 572"/>
                <a:gd name="T40" fmla="*/ 383 w 504"/>
                <a:gd name="T41" fmla="*/ 212 h 572"/>
                <a:gd name="T42" fmla="*/ 354 w 504"/>
                <a:gd name="T43" fmla="*/ 188 h 572"/>
                <a:gd name="T44" fmla="*/ 356 w 504"/>
                <a:gd name="T45" fmla="*/ 221 h 572"/>
                <a:gd name="T46" fmla="*/ 364 w 504"/>
                <a:gd name="T47" fmla="*/ 246 h 572"/>
                <a:gd name="T48" fmla="*/ 378 w 504"/>
                <a:gd name="T49" fmla="*/ 287 h 572"/>
                <a:gd name="T50" fmla="*/ 347 w 504"/>
                <a:gd name="T51" fmla="*/ 306 h 572"/>
                <a:gd name="T52" fmla="*/ 298 w 504"/>
                <a:gd name="T53" fmla="*/ 357 h 572"/>
                <a:gd name="T54" fmla="*/ 271 w 504"/>
                <a:gd name="T55" fmla="*/ 394 h 572"/>
                <a:gd name="T56" fmla="*/ 238 w 504"/>
                <a:gd name="T57" fmla="*/ 407 h 572"/>
                <a:gd name="T58" fmla="*/ 243 w 504"/>
                <a:gd name="T59" fmla="*/ 467 h 572"/>
                <a:gd name="T60" fmla="*/ 230 w 504"/>
                <a:gd name="T61" fmla="*/ 523 h 572"/>
                <a:gd name="T62" fmla="*/ 212 w 504"/>
                <a:gd name="T63" fmla="*/ 552 h 572"/>
                <a:gd name="T64" fmla="*/ 181 w 504"/>
                <a:gd name="T65" fmla="*/ 553 h 572"/>
                <a:gd name="T66" fmla="*/ 156 w 504"/>
                <a:gd name="T67" fmla="*/ 493 h 572"/>
                <a:gd name="T68" fmla="*/ 134 w 504"/>
                <a:gd name="T69" fmla="*/ 434 h 572"/>
                <a:gd name="T70" fmla="*/ 95 w 504"/>
                <a:gd name="T71" fmla="*/ 338 h 572"/>
                <a:gd name="T72" fmla="*/ 61 w 504"/>
                <a:gd name="T73" fmla="*/ 306 h 572"/>
                <a:gd name="T74" fmla="*/ 29 w 504"/>
                <a:gd name="T75" fmla="*/ 271 h 572"/>
                <a:gd name="T76" fmla="*/ 10 w 504"/>
                <a:gd name="T77" fmla="*/ 231 h 572"/>
                <a:gd name="T78" fmla="*/ 31 w 504"/>
                <a:gd name="T79" fmla="*/ 203 h 572"/>
                <a:gd name="T80" fmla="*/ 29 w 504"/>
                <a:gd name="T81" fmla="*/ 156 h 572"/>
                <a:gd name="T82" fmla="*/ 72 w 504"/>
                <a:gd name="T83" fmla="*/ 115 h 572"/>
                <a:gd name="T84" fmla="*/ 94 w 504"/>
                <a:gd name="T85" fmla="*/ 67 h 572"/>
                <a:gd name="T86" fmla="*/ 58 w 504"/>
                <a:gd name="T87" fmla="*/ 25 h 572"/>
                <a:gd name="T88" fmla="*/ 110 w 504"/>
                <a:gd name="T89" fmla="*/ 18 h 5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504" h="572">
                  <a:moveTo>
                    <a:pt x="122" y="0"/>
                  </a:moveTo>
                  <a:lnTo>
                    <a:pt x="147" y="25"/>
                  </a:lnTo>
                  <a:lnTo>
                    <a:pt x="149" y="42"/>
                  </a:lnTo>
                  <a:lnTo>
                    <a:pt x="159" y="52"/>
                  </a:lnTo>
                  <a:lnTo>
                    <a:pt x="161" y="63"/>
                  </a:lnTo>
                  <a:lnTo>
                    <a:pt x="148" y="60"/>
                  </a:lnTo>
                  <a:lnTo>
                    <a:pt x="158" y="83"/>
                  </a:lnTo>
                  <a:lnTo>
                    <a:pt x="178" y="96"/>
                  </a:lnTo>
                  <a:lnTo>
                    <a:pt x="206" y="110"/>
                  </a:lnTo>
                  <a:lnTo>
                    <a:pt x="197" y="120"/>
                  </a:lnTo>
                  <a:lnTo>
                    <a:pt x="194" y="139"/>
                  </a:lnTo>
                  <a:lnTo>
                    <a:pt x="212" y="147"/>
                  </a:lnTo>
                  <a:lnTo>
                    <a:pt x="231" y="157"/>
                  </a:lnTo>
                  <a:lnTo>
                    <a:pt x="257" y="169"/>
                  </a:lnTo>
                  <a:lnTo>
                    <a:pt x="282" y="172"/>
                  </a:lnTo>
                  <a:lnTo>
                    <a:pt x="294" y="182"/>
                  </a:lnTo>
                  <a:lnTo>
                    <a:pt x="308" y="184"/>
                  </a:lnTo>
                  <a:lnTo>
                    <a:pt x="330" y="189"/>
                  </a:lnTo>
                  <a:lnTo>
                    <a:pt x="345" y="189"/>
                  </a:lnTo>
                  <a:lnTo>
                    <a:pt x="346" y="181"/>
                  </a:lnTo>
                  <a:lnTo>
                    <a:pt x="340" y="167"/>
                  </a:lnTo>
                  <a:lnTo>
                    <a:pt x="340" y="158"/>
                  </a:lnTo>
                  <a:lnTo>
                    <a:pt x="350" y="154"/>
                  </a:lnTo>
                  <a:lnTo>
                    <a:pt x="355" y="170"/>
                  </a:lnTo>
                  <a:lnTo>
                    <a:pt x="356" y="174"/>
                  </a:lnTo>
                  <a:lnTo>
                    <a:pt x="374" y="182"/>
                  </a:lnTo>
                  <a:lnTo>
                    <a:pt x="384" y="179"/>
                  </a:lnTo>
                  <a:lnTo>
                    <a:pt x="400" y="181"/>
                  </a:lnTo>
                  <a:lnTo>
                    <a:pt x="414" y="180"/>
                  </a:lnTo>
                  <a:lnTo>
                    <a:pt x="412" y="167"/>
                  </a:lnTo>
                  <a:lnTo>
                    <a:pt x="404" y="161"/>
                  </a:lnTo>
                  <a:lnTo>
                    <a:pt x="418" y="158"/>
                  </a:lnTo>
                  <a:lnTo>
                    <a:pt x="430" y="142"/>
                  </a:lnTo>
                  <a:lnTo>
                    <a:pt x="447" y="129"/>
                  </a:lnTo>
                  <a:lnTo>
                    <a:pt x="463" y="134"/>
                  </a:lnTo>
                  <a:lnTo>
                    <a:pt x="474" y="126"/>
                  </a:lnTo>
                  <a:lnTo>
                    <a:pt x="485" y="139"/>
                  </a:lnTo>
                  <a:lnTo>
                    <a:pt x="481" y="147"/>
                  </a:lnTo>
                  <a:lnTo>
                    <a:pt x="501" y="150"/>
                  </a:lnTo>
                  <a:lnTo>
                    <a:pt x="504" y="158"/>
                  </a:lnTo>
                  <a:lnTo>
                    <a:pt x="499" y="162"/>
                  </a:lnTo>
                  <a:lnTo>
                    <a:pt x="504" y="175"/>
                  </a:lnTo>
                  <a:lnTo>
                    <a:pt x="490" y="171"/>
                  </a:lnTo>
                  <a:lnTo>
                    <a:pt x="470" y="185"/>
                  </a:lnTo>
                  <a:lnTo>
                    <a:pt x="473" y="197"/>
                  </a:lnTo>
                  <a:lnTo>
                    <a:pt x="467" y="215"/>
                  </a:lnTo>
                  <a:lnTo>
                    <a:pt x="468" y="225"/>
                  </a:lnTo>
                  <a:lnTo>
                    <a:pt x="463" y="242"/>
                  </a:lnTo>
                  <a:lnTo>
                    <a:pt x="449" y="237"/>
                  </a:lnTo>
                  <a:lnTo>
                    <a:pt x="452" y="259"/>
                  </a:lnTo>
                  <a:lnTo>
                    <a:pt x="449" y="266"/>
                  </a:lnTo>
                  <a:lnTo>
                    <a:pt x="452" y="274"/>
                  </a:lnTo>
                  <a:lnTo>
                    <a:pt x="444" y="280"/>
                  </a:lnTo>
                  <a:lnTo>
                    <a:pt x="429" y="247"/>
                  </a:lnTo>
                  <a:lnTo>
                    <a:pt x="424" y="247"/>
                  </a:lnTo>
                  <a:lnTo>
                    <a:pt x="424" y="260"/>
                  </a:lnTo>
                  <a:lnTo>
                    <a:pt x="412" y="249"/>
                  </a:lnTo>
                  <a:lnTo>
                    <a:pt x="415" y="237"/>
                  </a:lnTo>
                  <a:lnTo>
                    <a:pt x="423" y="236"/>
                  </a:lnTo>
                  <a:lnTo>
                    <a:pt x="428" y="219"/>
                  </a:lnTo>
                  <a:lnTo>
                    <a:pt x="417" y="215"/>
                  </a:lnTo>
                  <a:lnTo>
                    <a:pt x="400" y="215"/>
                  </a:lnTo>
                  <a:lnTo>
                    <a:pt x="383" y="212"/>
                  </a:lnTo>
                  <a:lnTo>
                    <a:pt x="378" y="198"/>
                  </a:lnTo>
                  <a:lnTo>
                    <a:pt x="370" y="197"/>
                  </a:lnTo>
                  <a:lnTo>
                    <a:pt x="354" y="188"/>
                  </a:lnTo>
                  <a:lnTo>
                    <a:pt x="350" y="202"/>
                  </a:lnTo>
                  <a:lnTo>
                    <a:pt x="366" y="213"/>
                  </a:lnTo>
                  <a:lnTo>
                    <a:pt x="356" y="221"/>
                  </a:lnTo>
                  <a:lnTo>
                    <a:pt x="353" y="228"/>
                  </a:lnTo>
                  <a:lnTo>
                    <a:pt x="365" y="234"/>
                  </a:lnTo>
                  <a:lnTo>
                    <a:pt x="364" y="246"/>
                  </a:lnTo>
                  <a:lnTo>
                    <a:pt x="373" y="262"/>
                  </a:lnTo>
                  <a:lnTo>
                    <a:pt x="379" y="279"/>
                  </a:lnTo>
                  <a:lnTo>
                    <a:pt x="378" y="287"/>
                  </a:lnTo>
                  <a:lnTo>
                    <a:pt x="365" y="286"/>
                  </a:lnTo>
                  <a:lnTo>
                    <a:pt x="344" y="291"/>
                  </a:lnTo>
                  <a:lnTo>
                    <a:pt x="347" y="306"/>
                  </a:lnTo>
                  <a:lnTo>
                    <a:pt x="339" y="319"/>
                  </a:lnTo>
                  <a:lnTo>
                    <a:pt x="315" y="333"/>
                  </a:lnTo>
                  <a:lnTo>
                    <a:pt x="298" y="357"/>
                  </a:lnTo>
                  <a:lnTo>
                    <a:pt x="286" y="370"/>
                  </a:lnTo>
                  <a:lnTo>
                    <a:pt x="270" y="384"/>
                  </a:lnTo>
                  <a:lnTo>
                    <a:pt x="271" y="394"/>
                  </a:lnTo>
                  <a:lnTo>
                    <a:pt x="262" y="399"/>
                  </a:lnTo>
                  <a:lnTo>
                    <a:pt x="246" y="406"/>
                  </a:lnTo>
                  <a:lnTo>
                    <a:pt x="238" y="407"/>
                  </a:lnTo>
                  <a:lnTo>
                    <a:pt x="234" y="423"/>
                  </a:lnTo>
                  <a:lnTo>
                    <a:pt x="241" y="450"/>
                  </a:lnTo>
                  <a:lnTo>
                    <a:pt x="243" y="467"/>
                  </a:lnTo>
                  <a:lnTo>
                    <a:pt x="237" y="487"/>
                  </a:lnTo>
                  <a:lnTo>
                    <a:pt x="239" y="522"/>
                  </a:lnTo>
                  <a:lnTo>
                    <a:pt x="230" y="523"/>
                  </a:lnTo>
                  <a:lnTo>
                    <a:pt x="222" y="539"/>
                  </a:lnTo>
                  <a:lnTo>
                    <a:pt x="228" y="546"/>
                  </a:lnTo>
                  <a:lnTo>
                    <a:pt x="212" y="552"/>
                  </a:lnTo>
                  <a:lnTo>
                    <a:pt x="206" y="566"/>
                  </a:lnTo>
                  <a:lnTo>
                    <a:pt x="199" y="572"/>
                  </a:lnTo>
                  <a:lnTo>
                    <a:pt x="181" y="553"/>
                  </a:lnTo>
                  <a:lnTo>
                    <a:pt x="171" y="523"/>
                  </a:lnTo>
                  <a:lnTo>
                    <a:pt x="163" y="503"/>
                  </a:lnTo>
                  <a:lnTo>
                    <a:pt x="156" y="493"/>
                  </a:lnTo>
                  <a:lnTo>
                    <a:pt x="144" y="473"/>
                  </a:lnTo>
                  <a:lnTo>
                    <a:pt x="138" y="447"/>
                  </a:lnTo>
                  <a:lnTo>
                    <a:pt x="134" y="434"/>
                  </a:lnTo>
                  <a:lnTo>
                    <a:pt x="115" y="405"/>
                  </a:lnTo>
                  <a:lnTo>
                    <a:pt x="103" y="365"/>
                  </a:lnTo>
                  <a:lnTo>
                    <a:pt x="95" y="338"/>
                  </a:lnTo>
                  <a:lnTo>
                    <a:pt x="92" y="313"/>
                  </a:lnTo>
                  <a:lnTo>
                    <a:pt x="86" y="294"/>
                  </a:lnTo>
                  <a:lnTo>
                    <a:pt x="61" y="306"/>
                  </a:lnTo>
                  <a:lnTo>
                    <a:pt x="48" y="304"/>
                  </a:lnTo>
                  <a:lnTo>
                    <a:pt x="22" y="279"/>
                  </a:lnTo>
                  <a:lnTo>
                    <a:pt x="29" y="271"/>
                  </a:lnTo>
                  <a:lnTo>
                    <a:pt x="23" y="263"/>
                  </a:lnTo>
                  <a:lnTo>
                    <a:pt x="0" y="245"/>
                  </a:lnTo>
                  <a:lnTo>
                    <a:pt x="10" y="231"/>
                  </a:lnTo>
                  <a:lnTo>
                    <a:pt x="49" y="231"/>
                  </a:lnTo>
                  <a:lnTo>
                    <a:pt x="43" y="213"/>
                  </a:lnTo>
                  <a:lnTo>
                    <a:pt x="31" y="203"/>
                  </a:lnTo>
                  <a:lnTo>
                    <a:pt x="27" y="187"/>
                  </a:lnTo>
                  <a:lnTo>
                    <a:pt x="13" y="178"/>
                  </a:lnTo>
                  <a:lnTo>
                    <a:pt x="29" y="156"/>
                  </a:lnTo>
                  <a:lnTo>
                    <a:pt x="50" y="158"/>
                  </a:lnTo>
                  <a:lnTo>
                    <a:pt x="65" y="136"/>
                  </a:lnTo>
                  <a:lnTo>
                    <a:pt x="72" y="115"/>
                  </a:lnTo>
                  <a:lnTo>
                    <a:pt x="85" y="94"/>
                  </a:lnTo>
                  <a:lnTo>
                    <a:pt x="81" y="79"/>
                  </a:lnTo>
                  <a:lnTo>
                    <a:pt x="94" y="67"/>
                  </a:lnTo>
                  <a:lnTo>
                    <a:pt x="77" y="57"/>
                  </a:lnTo>
                  <a:lnTo>
                    <a:pt x="68" y="43"/>
                  </a:lnTo>
                  <a:lnTo>
                    <a:pt x="58" y="25"/>
                  </a:lnTo>
                  <a:lnTo>
                    <a:pt x="64" y="16"/>
                  </a:lnTo>
                  <a:lnTo>
                    <a:pt x="92" y="21"/>
                  </a:lnTo>
                  <a:lnTo>
                    <a:pt x="110" y="18"/>
                  </a:lnTo>
                  <a:lnTo>
                    <a:pt x="122"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52" name="Freeform 151"/>
            <p:cNvSpPr>
              <a:spLocks/>
            </p:cNvSpPr>
            <p:nvPr/>
          </p:nvSpPr>
          <p:spPr bwMode="auto">
            <a:xfrm>
              <a:off x="8736095" y="3139874"/>
              <a:ext cx="62819" cy="52810"/>
            </a:xfrm>
            <a:custGeom>
              <a:avLst/>
              <a:gdLst>
                <a:gd name="T0" fmla="*/ 33 w 38"/>
                <a:gd name="T1" fmla="*/ 4 h 34"/>
                <a:gd name="T2" fmla="*/ 38 w 38"/>
                <a:gd name="T3" fmla="*/ 11 h 34"/>
                <a:gd name="T4" fmla="*/ 34 w 38"/>
                <a:gd name="T5" fmla="*/ 24 h 34"/>
                <a:gd name="T6" fmla="*/ 24 w 38"/>
                <a:gd name="T7" fmla="*/ 17 h 34"/>
                <a:gd name="T8" fmla="*/ 17 w 38"/>
                <a:gd name="T9" fmla="*/ 22 h 34"/>
                <a:gd name="T10" fmla="*/ 17 w 38"/>
                <a:gd name="T11" fmla="*/ 34 h 34"/>
                <a:gd name="T12" fmla="*/ 4 w 38"/>
                <a:gd name="T13" fmla="*/ 28 h 34"/>
                <a:gd name="T14" fmla="*/ 0 w 38"/>
                <a:gd name="T15" fmla="*/ 18 h 34"/>
                <a:gd name="T16" fmla="*/ 4 w 38"/>
                <a:gd name="T17" fmla="*/ 6 h 34"/>
                <a:gd name="T18" fmla="*/ 15 w 38"/>
                <a:gd name="T19" fmla="*/ 8 h 34"/>
                <a:gd name="T20" fmla="*/ 19 w 38"/>
                <a:gd name="T21" fmla="*/ 0 h 34"/>
                <a:gd name="T22" fmla="*/ 33 w 38"/>
                <a:gd name="T23" fmla="*/ 4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8" h="34">
                  <a:moveTo>
                    <a:pt x="33" y="4"/>
                  </a:moveTo>
                  <a:lnTo>
                    <a:pt x="38" y="11"/>
                  </a:lnTo>
                  <a:lnTo>
                    <a:pt x="34" y="24"/>
                  </a:lnTo>
                  <a:lnTo>
                    <a:pt x="24" y="17"/>
                  </a:lnTo>
                  <a:lnTo>
                    <a:pt x="17" y="22"/>
                  </a:lnTo>
                  <a:lnTo>
                    <a:pt x="17" y="34"/>
                  </a:lnTo>
                  <a:lnTo>
                    <a:pt x="4" y="28"/>
                  </a:lnTo>
                  <a:lnTo>
                    <a:pt x="0" y="18"/>
                  </a:lnTo>
                  <a:lnTo>
                    <a:pt x="4" y="6"/>
                  </a:lnTo>
                  <a:lnTo>
                    <a:pt x="15" y="8"/>
                  </a:lnTo>
                  <a:lnTo>
                    <a:pt x="19" y="0"/>
                  </a:lnTo>
                  <a:lnTo>
                    <a:pt x="33" y="4"/>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53" name="Freeform 152"/>
            <p:cNvSpPr>
              <a:spLocks/>
            </p:cNvSpPr>
            <p:nvPr/>
          </p:nvSpPr>
          <p:spPr bwMode="auto">
            <a:xfrm>
              <a:off x="8653437" y="2914652"/>
              <a:ext cx="287647" cy="332398"/>
            </a:xfrm>
            <a:custGeom>
              <a:avLst/>
              <a:gdLst>
                <a:gd name="T0" fmla="*/ 164 w 174"/>
                <a:gd name="T1" fmla="*/ 87 h 214"/>
                <a:gd name="T2" fmla="*/ 166 w 174"/>
                <a:gd name="T3" fmla="*/ 104 h 214"/>
                <a:gd name="T4" fmla="*/ 174 w 174"/>
                <a:gd name="T5" fmla="*/ 114 h 214"/>
                <a:gd name="T6" fmla="*/ 171 w 174"/>
                <a:gd name="T7" fmla="*/ 129 h 214"/>
                <a:gd name="T8" fmla="*/ 154 w 174"/>
                <a:gd name="T9" fmla="*/ 139 h 214"/>
                <a:gd name="T10" fmla="*/ 124 w 174"/>
                <a:gd name="T11" fmla="*/ 140 h 214"/>
                <a:gd name="T12" fmla="*/ 109 w 174"/>
                <a:gd name="T13" fmla="*/ 163 h 214"/>
                <a:gd name="T14" fmla="*/ 94 w 174"/>
                <a:gd name="T15" fmla="*/ 155 h 214"/>
                <a:gd name="T16" fmla="*/ 87 w 174"/>
                <a:gd name="T17" fmla="*/ 140 h 214"/>
                <a:gd name="T18" fmla="*/ 59 w 174"/>
                <a:gd name="T19" fmla="*/ 145 h 214"/>
                <a:gd name="T20" fmla="*/ 42 w 174"/>
                <a:gd name="T21" fmla="*/ 154 h 214"/>
                <a:gd name="T22" fmla="*/ 22 w 174"/>
                <a:gd name="T23" fmla="*/ 155 h 214"/>
                <a:gd name="T24" fmla="*/ 46 w 174"/>
                <a:gd name="T25" fmla="*/ 170 h 214"/>
                <a:gd name="T26" fmla="*/ 48 w 174"/>
                <a:gd name="T27" fmla="*/ 205 h 214"/>
                <a:gd name="T28" fmla="*/ 40 w 174"/>
                <a:gd name="T29" fmla="*/ 214 h 214"/>
                <a:gd name="T30" fmla="*/ 28 w 174"/>
                <a:gd name="T31" fmla="*/ 206 h 214"/>
                <a:gd name="T32" fmla="*/ 26 w 174"/>
                <a:gd name="T33" fmla="*/ 187 h 214"/>
                <a:gd name="T34" fmla="*/ 12 w 174"/>
                <a:gd name="T35" fmla="*/ 181 h 214"/>
                <a:gd name="T36" fmla="*/ 0 w 174"/>
                <a:gd name="T37" fmla="*/ 167 h 214"/>
                <a:gd name="T38" fmla="*/ 14 w 174"/>
                <a:gd name="T39" fmla="*/ 160 h 214"/>
                <a:gd name="T40" fmla="*/ 17 w 174"/>
                <a:gd name="T41" fmla="*/ 148 h 214"/>
                <a:gd name="T42" fmla="*/ 30 w 174"/>
                <a:gd name="T43" fmla="*/ 137 h 214"/>
                <a:gd name="T44" fmla="*/ 37 w 174"/>
                <a:gd name="T45" fmla="*/ 123 h 214"/>
                <a:gd name="T46" fmla="*/ 68 w 174"/>
                <a:gd name="T47" fmla="*/ 117 h 214"/>
                <a:gd name="T48" fmla="*/ 89 w 174"/>
                <a:gd name="T49" fmla="*/ 121 h 214"/>
                <a:gd name="T50" fmla="*/ 89 w 174"/>
                <a:gd name="T51" fmla="*/ 84 h 214"/>
                <a:gd name="T52" fmla="*/ 106 w 174"/>
                <a:gd name="T53" fmla="*/ 94 h 214"/>
                <a:gd name="T54" fmla="*/ 120 w 174"/>
                <a:gd name="T55" fmla="*/ 73 h 214"/>
                <a:gd name="T56" fmla="*/ 126 w 174"/>
                <a:gd name="T57" fmla="*/ 65 h 214"/>
                <a:gd name="T58" fmla="*/ 123 w 174"/>
                <a:gd name="T59" fmla="*/ 40 h 214"/>
                <a:gd name="T60" fmla="*/ 108 w 174"/>
                <a:gd name="T61" fmla="*/ 17 h 214"/>
                <a:gd name="T62" fmla="*/ 107 w 174"/>
                <a:gd name="T63" fmla="*/ 4 h 214"/>
                <a:gd name="T64" fmla="*/ 123 w 174"/>
                <a:gd name="T65" fmla="*/ 0 h 214"/>
                <a:gd name="T66" fmla="*/ 149 w 174"/>
                <a:gd name="T67" fmla="*/ 29 h 214"/>
                <a:gd name="T68" fmla="*/ 157 w 174"/>
                <a:gd name="T69" fmla="*/ 45 h 214"/>
                <a:gd name="T70" fmla="*/ 153 w 174"/>
                <a:gd name="T71" fmla="*/ 66 h 214"/>
                <a:gd name="T72" fmla="*/ 164 w 174"/>
                <a:gd name="T73" fmla="*/ 87 h 2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74" h="214">
                  <a:moveTo>
                    <a:pt x="164" y="87"/>
                  </a:moveTo>
                  <a:lnTo>
                    <a:pt x="166" y="104"/>
                  </a:lnTo>
                  <a:lnTo>
                    <a:pt x="174" y="114"/>
                  </a:lnTo>
                  <a:lnTo>
                    <a:pt x="171" y="129"/>
                  </a:lnTo>
                  <a:lnTo>
                    <a:pt x="154" y="139"/>
                  </a:lnTo>
                  <a:lnTo>
                    <a:pt x="124" y="140"/>
                  </a:lnTo>
                  <a:lnTo>
                    <a:pt x="109" y="163"/>
                  </a:lnTo>
                  <a:lnTo>
                    <a:pt x="94" y="155"/>
                  </a:lnTo>
                  <a:lnTo>
                    <a:pt x="87" y="140"/>
                  </a:lnTo>
                  <a:lnTo>
                    <a:pt x="59" y="145"/>
                  </a:lnTo>
                  <a:lnTo>
                    <a:pt x="42" y="154"/>
                  </a:lnTo>
                  <a:lnTo>
                    <a:pt x="22" y="155"/>
                  </a:lnTo>
                  <a:lnTo>
                    <a:pt x="46" y="170"/>
                  </a:lnTo>
                  <a:lnTo>
                    <a:pt x="48" y="205"/>
                  </a:lnTo>
                  <a:lnTo>
                    <a:pt x="40" y="214"/>
                  </a:lnTo>
                  <a:lnTo>
                    <a:pt x="28" y="206"/>
                  </a:lnTo>
                  <a:lnTo>
                    <a:pt x="26" y="187"/>
                  </a:lnTo>
                  <a:lnTo>
                    <a:pt x="12" y="181"/>
                  </a:lnTo>
                  <a:lnTo>
                    <a:pt x="0" y="167"/>
                  </a:lnTo>
                  <a:lnTo>
                    <a:pt x="14" y="160"/>
                  </a:lnTo>
                  <a:lnTo>
                    <a:pt x="17" y="148"/>
                  </a:lnTo>
                  <a:lnTo>
                    <a:pt x="30" y="137"/>
                  </a:lnTo>
                  <a:lnTo>
                    <a:pt x="37" y="123"/>
                  </a:lnTo>
                  <a:lnTo>
                    <a:pt x="68" y="117"/>
                  </a:lnTo>
                  <a:lnTo>
                    <a:pt x="89" y="121"/>
                  </a:lnTo>
                  <a:lnTo>
                    <a:pt x="89" y="84"/>
                  </a:lnTo>
                  <a:lnTo>
                    <a:pt x="106" y="94"/>
                  </a:lnTo>
                  <a:lnTo>
                    <a:pt x="120" y="73"/>
                  </a:lnTo>
                  <a:lnTo>
                    <a:pt x="126" y="65"/>
                  </a:lnTo>
                  <a:lnTo>
                    <a:pt x="123" y="40"/>
                  </a:lnTo>
                  <a:lnTo>
                    <a:pt x="108" y="17"/>
                  </a:lnTo>
                  <a:lnTo>
                    <a:pt x="107" y="4"/>
                  </a:lnTo>
                  <a:lnTo>
                    <a:pt x="123" y="0"/>
                  </a:lnTo>
                  <a:lnTo>
                    <a:pt x="149" y="29"/>
                  </a:lnTo>
                  <a:lnTo>
                    <a:pt x="157" y="45"/>
                  </a:lnTo>
                  <a:lnTo>
                    <a:pt x="153" y="66"/>
                  </a:lnTo>
                  <a:lnTo>
                    <a:pt x="164" y="87"/>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54" name="Freeform 153"/>
            <p:cNvSpPr>
              <a:spLocks/>
            </p:cNvSpPr>
            <p:nvPr/>
          </p:nvSpPr>
          <p:spPr bwMode="auto">
            <a:xfrm>
              <a:off x="8784035" y="2781071"/>
              <a:ext cx="148783" cy="127367"/>
            </a:xfrm>
            <a:custGeom>
              <a:avLst/>
              <a:gdLst>
                <a:gd name="T0" fmla="*/ 51 w 90"/>
                <a:gd name="T1" fmla="*/ 29 h 82"/>
                <a:gd name="T2" fmla="*/ 65 w 90"/>
                <a:gd name="T3" fmla="*/ 33 h 82"/>
                <a:gd name="T4" fmla="*/ 71 w 90"/>
                <a:gd name="T5" fmla="*/ 24 h 82"/>
                <a:gd name="T6" fmla="*/ 90 w 90"/>
                <a:gd name="T7" fmla="*/ 47 h 82"/>
                <a:gd name="T8" fmla="*/ 69 w 90"/>
                <a:gd name="T9" fmla="*/ 53 h 82"/>
                <a:gd name="T10" fmla="*/ 67 w 90"/>
                <a:gd name="T11" fmla="*/ 73 h 82"/>
                <a:gd name="T12" fmla="*/ 32 w 90"/>
                <a:gd name="T13" fmla="*/ 59 h 82"/>
                <a:gd name="T14" fmla="*/ 36 w 90"/>
                <a:gd name="T15" fmla="*/ 82 h 82"/>
                <a:gd name="T16" fmla="*/ 18 w 90"/>
                <a:gd name="T17" fmla="*/ 82 h 82"/>
                <a:gd name="T18" fmla="*/ 3 w 90"/>
                <a:gd name="T19" fmla="*/ 62 h 82"/>
                <a:gd name="T20" fmla="*/ 2 w 90"/>
                <a:gd name="T21" fmla="*/ 46 h 82"/>
                <a:gd name="T22" fmla="*/ 19 w 90"/>
                <a:gd name="T23" fmla="*/ 45 h 82"/>
                <a:gd name="T24" fmla="*/ 6 w 90"/>
                <a:gd name="T25" fmla="*/ 16 h 82"/>
                <a:gd name="T26" fmla="*/ 0 w 90"/>
                <a:gd name="T27" fmla="*/ 0 h 82"/>
                <a:gd name="T28" fmla="*/ 33 w 90"/>
                <a:gd name="T29" fmla="*/ 22 h 82"/>
                <a:gd name="T30" fmla="*/ 51 w 90"/>
                <a:gd name="T31" fmla="*/ 29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90" h="82">
                  <a:moveTo>
                    <a:pt x="51" y="29"/>
                  </a:moveTo>
                  <a:lnTo>
                    <a:pt x="65" y="33"/>
                  </a:lnTo>
                  <a:lnTo>
                    <a:pt x="71" y="24"/>
                  </a:lnTo>
                  <a:lnTo>
                    <a:pt x="90" y="47"/>
                  </a:lnTo>
                  <a:lnTo>
                    <a:pt x="69" y="53"/>
                  </a:lnTo>
                  <a:lnTo>
                    <a:pt x="67" y="73"/>
                  </a:lnTo>
                  <a:lnTo>
                    <a:pt x="32" y="59"/>
                  </a:lnTo>
                  <a:lnTo>
                    <a:pt x="36" y="82"/>
                  </a:lnTo>
                  <a:lnTo>
                    <a:pt x="18" y="82"/>
                  </a:lnTo>
                  <a:lnTo>
                    <a:pt x="3" y="62"/>
                  </a:lnTo>
                  <a:lnTo>
                    <a:pt x="2" y="46"/>
                  </a:lnTo>
                  <a:lnTo>
                    <a:pt x="19" y="45"/>
                  </a:lnTo>
                  <a:lnTo>
                    <a:pt x="6" y="16"/>
                  </a:lnTo>
                  <a:lnTo>
                    <a:pt x="0" y="0"/>
                  </a:lnTo>
                  <a:lnTo>
                    <a:pt x="33" y="22"/>
                  </a:lnTo>
                  <a:lnTo>
                    <a:pt x="51" y="2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55" name="Freeform 154"/>
            <p:cNvSpPr>
              <a:spLocks/>
            </p:cNvSpPr>
            <p:nvPr/>
          </p:nvSpPr>
          <p:spPr bwMode="auto">
            <a:xfrm>
              <a:off x="6167109" y="2473526"/>
              <a:ext cx="1077850" cy="464425"/>
            </a:xfrm>
            <a:custGeom>
              <a:avLst/>
              <a:gdLst>
                <a:gd name="T0" fmla="*/ 429 w 652"/>
                <a:gd name="T1" fmla="*/ 270 h 299"/>
                <a:gd name="T2" fmla="*/ 408 w 652"/>
                <a:gd name="T3" fmla="*/ 299 h 299"/>
                <a:gd name="T4" fmla="*/ 395 w 652"/>
                <a:gd name="T5" fmla="*/ 289 h 299"/>
                <a:gd name="T6" fmla="*/ 365 w 652"/>
                <a:gd name="T7" fmla="*/ 272 h 299"/>
                <a:gd name="T8" fmla="*/ 352 w 652"/>
                <a:gd name="T9" fmla="*/ 251 h 299"/>
                <a:gd name="T10" fmla="*/ 300 w 652"/>
                <a:gd name="T11" fmla="*/ 237 h 299"/>
                <a:gd name="T12" fmla="*/ 260 w 652"/>
                <a:gd name="T13" fmla="*/ 222 h 299"/>
                <a:gd name="T14" fmla="*/ 215 w 652"/>
                <a:gd name="T15" fmla="*/ 200 h 299"/>
                <a:gd name="T16" fmla="*/ 172 w 652"/>
                <a:gd name="T17" fmla="*/ 210 h 299"/>
                <a:gd name="T18" fmla="*/ 183 w 652"/>
                <a:gd name="T19" fmla="*/ 286 h 299"/>
                <a:gd name="T20" fmla="*/ 155 w 652"/>
                <a:gd name="T21" fmla="*/ 265 h 299"/>
                <a:gd name="T22" fmla="*/ 131 w 652"/>
                <a:gd name="T23" fmla="*/ 276 h 299"/>
                <a:gd name="T24" fmla="*/ 131 w 652"/>
                <a:gd name="T25" fmla="*/ 262 h 299"/>
                <a:gd name="T26" fmla="*/ 106 w 652"/>
                <a:gd name="T27" fmla="*/ 248 h 299"/>
                <a:gd name="T28" fmla="*/ 84 w 652"/>
                <a:gd name="T29" fmla="*/ 224 h 299"/>
                <a:gd name="T30" fmla="*/ 98 w 652"/>
                <a:gd name="T31" fmla="*/ 220 h 299"/>
                <a:gd name="T32" fmla="*/ 108 w 652"/>
                <a:gd name="T33" fmla="*/ 201 h 299"/>
                <a:gd name="T34" fmla="*/ 121 w 652"/>
                <a:gd name="T35" fmla="*/ 184 h 299"/>
                <a:gd name="T36" fmla="*/ 99 w 652"/>
                <a:gd name="T37" fmla="*/ 173 h 299"/>
                <a:gd name="T38" fmla="*/ 67 w 652"/>
                <a:gd name="T39" fmla="*/ 177 h 299"/>
                <a:gd name="T40" fmla="*/ 44 w 652"/>
                <a:gd name="T41" fmla="*/ 178 h 299"/>
                <a:gd name="T42" fmla="*/ 29 w 652"/>
                <a:gd name="T43" fmla="*/ 154 h 299"/>
                <a:gd name="T44" fmla="*/ 0 w 652"/>
                <a:gd name="T45" fmla="*/ 140 h 299"/>
                <a:gd name="T46" fmla="*/ 0 w 652"/>
                <a:gd name="T47" fmla="*/ 121 h 299"/>
                <a:gd name="T48" fmla="*/ 26 w 652"/>
                <a:gd name="T49" fmla="*/ 110 h 299"/>
                <a:gd name="T50" fmla="*/ 51 w 652"/>
                <a:gd name="T51" fmla="*/ 74 h 299"/>
                <a:gd name="T52" fmla="*/ 115 w 652"/>
                <a:gd name="T53" fmla="*/ 87 h 299"/>
                <a:gd name="T54" fmla="*/ 150 w 652"/>
                <a:gd name="T55" fmla="*/ 87 h 299"/>
                <a:gd name="T56" fmla="*/ 199 w 652"/>
                <a:gd name="T57" fmla="*/ 97 h 299"/>
                <a:gd name="T58" fmla="*/ 224 w 652"/>
                <a:gd name="T59" fmla="*/ 92 h 299"/>
                <a:gd name="T60" fmla="*/ 194 w 652"/>
                <a:gd name="T61" fmla="*/ 69 h 299"/>
                <a:gd name="T62" fmla="*/ 201 w 652"/>
                <a:gd name="T63" fmla="*/ 53 h 299"/>
                <a:gd name="T64" fmla="*/ 198 w 652"/>
                <a:gd name="T65" fmla="*/ 34 h 299"/>
                <a:gd name="T66" fmla="*/ 257 w 652"/>
                <a:gd name="T67" fmla="*/ 21 h 299"/>
                <a:gd name="T68" fmla="*/ 298 w 652"/>
                <a:gd name="T69" fmla="*/ 9 h 299"/>
                <a:gd name="T70" fmla="*/ 338 w 652"/>
                <a:gd name="T71" fmla="*/ 5 h 299"/>
                <a:gd name="T72" fmla="*/ 366 w 652"/>
                <a:gd name="T73" fmla="*/ 20 h 299"/>
                <a:gd name="T74" fmla="*/ 393 w 652"/>
                <a:gd name="T75" fmla="*/ 38 h 299"/>
                <a:gd name="T76" fmla="*/ 437 w 652"/>
                <a:gd name="T77" fmla="*/ 18 h 299"/>
                <a:gd name="T78" fmla="*/ 462 w 652"/>
                <a:gd name="T79" fmla="*/ 39 h 299"/>
                <a:gd name="T80" fmla="*/ 524 w 652"/>
                <a:gd name="T81" fmla="*/ 80 h 299"/>
                <a:gd name="T82" fmla="*/ 571 w 652"/>
                <a:gd name="T83" fmla="*/ 86 h 299"/>
                <a:gd name="T84" fmla="*/ 595 w 652"/>
                <a:gd name="T85" fmla="*/ 102 h 299"/>
                <a:gd name="T86" fmla="*/ 619 w 652"/>
                <a:gd name="T87" fmla="*/ 114 h 299"/>
                <a:gd name="T88" fmla="*/ 652 w 652"/>
                <a:gd name="T89" fmla="*/ 124 h 299"/>
                <a:gd name="T90" fmla="*/ 634 w 652"/>
                <a:gd name="T91" fmla="*/ 139 h 299"/>
                <a:gd name="T92" fmla="*/ 637 w 652"/>
                <a:gd name="T93" fmla="*/ 169 h 299"/>
                <a:gd name="T94" fmla="*/ 605 w 652"/>
                <a:gd name="T95" fmla="*/ 199 h 299"/>
                <a:gd name="T96" fmla="*/ 569 w 652"/>
                <a:gd name="T97" fmla="*/ 211 h 299"/>
                <a:gd name="T98" fmla="*/ 588 w 652"/>
                <a:gd name="T99" fmla="*/ 252 h 299"/>
                <a:gd name="T100" fmla="*/ 581 w 652"/>
                <a:gd name="T101" fmla="*/ 261 h 299"/>
                <a:gd name="T102" fmla="*/ 545 w 652"/>
                <a:gd name="T103" fmla="*/ 252 h 299"/>
                <a:gd name="T104" fmla="*/ 512 w 652"/>
                <a:gd name="T105" fmla="*/ 253 h 299"/>
                <a:gd name="T106" fmla="*/ 477 w 652"/>
                <a:gd name="T107" fmla="*/ 249 h 299"/>
                <a:gd name="T108" fmla="*/ 449 w 652"/>
                <a:gd name="T109" fmla="*/ 254 h 299"/>
                <a:gd name="T110" fmla="*/ 438 w 652"/>
                <a:gd name="T111" fmla="*/ 266 h 2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652" h="299">
                  <a:moveTo>
                    <a:pt x="438" y="266"/>
                  </a:moveTo>
                  <a:lnTo>
                    <a:pt x="429" y="270"/>
                  </a:lnTo>
                  <a:lnTo>
                    <a:pt x="412" y="284"/>
                  </a:lnTo>
                  <a:lnTo>
                    <a:pt x="408" y="299"/>
                  </a:lnTo>
                  <a:lnTo>
                    <a:pt x="402" y="299"/>
                  </a:lnTo>
                  <a:lnTo>
                    <a:pt x="395" y="289"/>
                  </a:lnTo>
                  <a:lnTo>
                    <a:pt x="373" y="288"/>
                  </a:lnTo>
                  <a:lnTo>
                    <a:pt x="365" y="272"/>
                  </a:lnTo>
                  <a:lnTo>
                    <a:pt x="357" y="271"/>
                  </a:lnTo>
                  <a:lnTo>
                    <a:pt x="352" y="251"/>
                  </a:lnTo>
                  <a:lnTo>
                    <a:pt x="328" y="236"/>
                  </a:lnTo>
                  <a:lnTo>
                    <a:pt x="300" y="237"/>
                  </a:lnTo>
                  <a:lnTo>
                    <a:pt x="281" y="240"/>
                  </a:lnTo>
                  <a:lnTo>
                    <a:pt x="260" y="222"/>
                  </a:lnTo>
                  <a:lnTo>
                    <a:pt x="245" y="214"/>
                  </a:lnTo>
                  <a:lnTo>
                    <a:pt x="215" y="200"/>
                  </a:lnTo>
                  <a:lnTo>
                    <a:pt x="211" y="198"/>
                  </a:lnTo>
                  <a:lnTo>
                    <a:pt x="172" y="210"/>
                  </a:lnTo>
                  <a:lnTo>
                    <a:pt x="192" y="285"/>
                  </a:lnTo>
                  <a:lnTo>
                    <a:pt x="183" y="286"/>
                  </a:lnTo>
                  <a:lnTo>
                    <a:pt x="168" y="270"/>
                  </a:lnTo>
                  <a:lnTo>
                    <a:pt x="155" y="265"/>
                  </a:lnTo>
                  <a:lnTo>
                    <a:pt x="137" y="269"/>
                  </a:lnTo>
                  <a:lnTo>
                    <a:pt x="131" y="276"/>
                  </a:lnTo>
                  <a:lnTo>
                    <a:pt x="129" y="271"/>
                  </a:lnTo>
                  <a:lnTo>
                    <a:pt x="131" y="262"/>
                  </a:lnTo>
                  <a:lnTo>
                    <a:pt x="127" y="255"/>
                  </a:lnTo>
                  <a:lnTo>
                    <a:pt x="106" y="248"/>
                  </a:lnTo>
                  <a:lnTo>
                    <a:pt x="94" y="230"/>
                  </a:lnTo>
                  <a:lnTo>
                    <a:pt x="84" y="224"/>
                  </a:lnTo>
                  <a:lnTo>
                    <a:pt x="81" y="218"/>
                  </a:lnTo>
                  <a:lnTo>
                    <a:pt x="98" y="220"/>
                  </a:lnTo>
                  <a:lnTo>
                    <a:pt x="95" y="205"/>
                  </a:lnTo>
                  <a:lnTo>
                    <a:pt x="108" y="201"/>
                  </a:lnTo>
                  <a:lnTo>
                    <a:pt x="123" y="204"/>
                  </a:lnTo>
                  <a:lnTo>
                    <a:pt x="121" y="184"/>
                  </a:lnTo>
                  <a:lnTo>
                    <a:pt x="115" y="172"/>
                  </a:lnTo>
                  <a:lnTo>
                    <a:pt x="99" y="173"/>
                  </a:lnTo>
                  <a:lnTo>
                    <a:pt x="84" y="168"/>
                  </a:lnTo>
                  <a:lnTo>
                    <a:pt x="67" y="177"/>
                  </a:lnTo>
                  <a:lnTo>
                    <a:pt x="53" y="181"/>
                  </a:lnTo>
                  <a:lnTo>
                    <a:pt x="44" y="178"/>
                  </a:lnTo>
                  <a:lnTo>
                    <a:pt x="43" y="167"/>
                  </a:lnTo>
                  <a:lnTo>
                    <a:pt x="29" y="154"/>
                  </a:lnTo>
                  <a:lnTo>
                    <a:pt x="17" y="154"/>
                  </a:lnTo>
                  <a:lnTo>
                    <a:pt x="0" y="140"/>
                  </a:lnTo>
                  <a:lnTo>
                    <a:pt x="6" y="125"/>
                  </a:lnTo>
                  <a:lnTo>
                    <a:pt x="0" y="121"/>
                  </a:lnTo>
                  <a:lnTo>
                    <a:pt x="7" y="99"/>
                  </a:lnTo>
                  <a:lnTo>
                    <a:pt x="26" y="110"/>
                  </a:lnTo>
                  <a:lnTo>
                    <a:pt x="25" y="96"/>
                  </a:lnTo>
                  <a:lnTo>
                    <a:pt x="51" y="74"/>
                  </a:lnTo>
                  <a:lnTo>
                    <a:pt x="76" y="73"/>
                  </a:lnTo>
                  <a:lnTo>
                    <a:pt x="115" y="87"/>
                  </a:lnTo>
                  <a:lnTo>
                    <a:pt x="136" y="95"/>
                  </a:lnTo>
                  <a:lnTo>
                    <a:pt x="150" y="87"/>
                  </a:lnTo>
                  <a:lnTo>
                    <a:pt x="175" y="87"/>
                  </a:lnTo>
                  <a:lnTo>
                    <a:pt x="199" y="97"/>
                  </a:lnTo>
                  <a:lnTo>
                    <a:pt x="202" y="91"/>
                  </a:lnTo>
                  <a:lnTo>
                    <a:pt x="224" y="92"/>
                  </a:lnTo>
                  <a:lnTo>
                    <a:pt x="225" y="82"/>
                  </a:lnTo>
                  <a:lnTo>
                    <a:pt x="194" y="69"/>
                  </a:lnTo>
                  <a:lnTo>
                    <a:pt x="206" y="59"/>
                  </a:lnTo>
                  <a:lnTo>
                    <a:pt x="201" y="53"/>
                  </a:lnTo>
                  <a:lnTo>
                    <a:pt x="214" y="48"/>
                  </a:lnTo>
                  <a:lnTo>
                    <a:pt x="198" y="34"/>
                  </a:lnTo>
                  <a:lnTo>
                    <a:pt x="202" y="28"/>
                  </a:lnTo>
                  <a:lnTo>
                    <a:pt x="257" y="21"/>
                  </a:lnTo>
                  <a:lnTo>
                    <a:pt x="263" y="16"/>
                  </a:lnTo>
                  <a:lnTo>
                    <a:pt x="298" y="9"/>
                  </a:lnTo>
                  <a:lnTo>
                    <a:pt x="309" y="0"/>
                  </a:lnTo>
                  <a:lnTo>
                    <a:pt x="338" y="5"/>
                  </a:lnTo>
                  <a:lnTo>
                    <a:pt x="352" y="25"/>
                  </a:lnTo>
                  <a:lnTo>
                    <a:pt x="366" y="20"/>
                  </a:lnTo>
                  <a:lnTo>
                    <a:pt x="389" y="27"/>
                  </a:lnTo>
                  <a:lnTo>
                    <a:pt x="393" y="38"/>
                  </a:lnTo>
                  <a:lnTo>
                    <a:pt x="407" y="37"/>
                  </a:lnTo>
                  <a:lnTo>
                    <a:pt x="437" y="18"/>
                  </a:lnTo>
                  <a:lnTo>
                    <a:pt x="434" y="24"/>
                  </a:lnTo>
                  <a:lnTo>
                    <a:pt x="462" y="39"/>
                  </a:lnTo>
                  <a:lnTo>
                    <a:pt x="520" y="90"/>
                  </a:lnTo>
                  <a:lnTo>
                    <a:pt x="524" y="80"/>
                  </a:lnTo>
                  <a:lnTo>
                    <a:pt x="551" y="92"/>
                  </a:lnTo>
                  <a:lnTo>
                    <a:pt x="571" y="86"/>
                  </a:lnTo>
                  <a:lnTo>
                    <a:pt x="582" y="90"/>
                  </a:lnTo>
                  <a:lnTo>
                    <a:pt x="595" y="102"/>
                  </a:lnTo>
                  <a:lnTo>
                    <a:pt x="608" y="106"/>
                  </a:lnTo>
                  <a:lnTo>
                    <a:pt x="619" y="114"/>
                  </a:lnTo>
                  <a:lnTo>
                    <a:pt x="638" y="111"/>
                  </a:lnTo>
                  <a:lnTo>
                    <a:pt x="652" y="124"/>
                  </a:lnTo>
                  <a:lnTo>
                    <a:pt x="647" y="137"/>
                  </a:lnTo>
                  <a:lnTo>
                    <a:pt x="634" y="139"/>
                  </a:lnTo>
                  <a:lnTo>
                    <a:pt x="642" y="160"/>
                  </a:lnTo>
                  <a:lnTo>
                    <a:pt x="637" y="169"/>
                  </a:lnTo>
                  <a:lnTo>
                    <a:pt x="602" y="162"/>
                  </a:lnTo>
                  <a:lnTo>
                    <a:pt x="605" y="199"/>
                  </a:lnTo>
                  <a:lnTo>
                    <a:pt x="599" y="203"/>
                  </a:lnTo>
                  <a:lnTo>
                    <a:pt x="569" y="211"/>
                  </a:lnTo>
                  <a:lnTo>
                    <a:pt x="597" y="247"/>
                  </a:lnTo>
                  <a:lnTo>
                    <a:pt x="588" y="252"/>
                  </a:lnTo>
                  <a:lnTo>
                    <a:pt x="593" y="264"/>
                  </a:lnTo>
                  <a:lnTo>
                    <a:pt x="581" y="261"/>
                  </a:lnTo>
                  <a:lnTo>
                    <a:pt x="571" y="254"/>
                  </a:lnTo>
                  <a:lnTo>
                    <a:pt x="545" y="252"/>
                  </a:lnTo>
                  <a:lnTo>
                    <a:pt x="517" y="251"/>
                  </a:lnTo>
                  <a:lnTo>
                    <a:pt x="512" y="253"/>
                  </a:lnTo>
                  <a:lnTo>
                    <a:pt x="485" y="245"/>
                  </a:lnTo>
                  <a:lnTo>
                    <a:pt x="477" y="249"/>
                  </a:lnTo>
                  <a:lnTo>
                    <a:pt x="479" y="261"/>
                  </a:lnTo>
                  <a:lnTo>
                    <a:pt x="449" y="254"/>
                  </a:lnTo>
                  <a:lnTo>
                    <a:pt x="439" y="257"/>
                  </a:lnTo>
                  <a:lnTo>
                    <a:pt x="438" y="266"/>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56" name="Freeform 155"/>
            <p:cNvSpPr>
              <a:spLocks/>
            </p:cNvSpPr>
            <p:nvPr/>
          </p:nvSpPr>
          <p:spPr bwMode="auto">
            <a:xfrm>
              <a:off x="6873001" y="2854075"/>
              <a:ext cx="274422" cy="127367"/>
            </a:xfrm>
            <a:custGeom>
              <a:avLst/>
              <a:gdLst>
                <a:gd name="T0" fmla="*/ 11 w 166"/>
                <a:gd name="T1" fmla="*/ 21 h 82"/>
                <a:gd name="T2" fmla="*/ 12 w 166"/>
                <a:gd name="T3" fmla="*/ 12 h 82"/>
                <a:gd name="T4" fmla="*/ 22 w 166"/>
                <a:gd name="T5" fmla="*/ 9 h 82"/>
                <a:gd name="T6" fmla="*/ 52 w 166"/>
                <a:gd name="T7" fmla="*/ 16 h 82"/>
                <a:gd name="T8" fmla="*/ 50 w 166"/>
                <a:gd name="T9" fmla="*/ 4 h 82"/>
                <a:gd name="T10" fmla="*/ 58 w 166"/>
                <a:gd name="T11" fmla="*/ 0 h 82"/>
                <a:gd name="T12" fmla="*/ 85 w 166"/>
                <a:gd name="T13" fmla="*/ 8 h 82"/>
                <a:gd name="T14" fmla="*/ 90 w 166"/>
                <a:gd name="T15" fmla="*/ 6 h 82"/>
                <a:gd name="T16" fmla="*/ 118 w 166"/>
                <a:gd name="T17" fmla="*/ 7 h 82"/>
                <a:gd name="T18" fmla="*/ 144 w 166"/>
                <a:gd name="T19" fmla="*/ 9 h 82"/>
                <a:gd name="T20" fmla="*/ 154 w 166"/>
                <a:gd name="T21" fmla="*/ 16 h 82"/>
                <a:gd name="T22" fmla="*/ 166 w 166"/>
                <a:gd name="T23" fmla="*/ 19 h 82"/>
                <a:gd name="T24" fmla="*/ 165 w 166"/>
                <a:gd name="T25" fmla="*/ 24 h 82"/>
                <a:gd name="T26" fmla="*/ 142 w 166"/>
                <a:gd name="T27" fmla="*/ 35 h 82"/>
                <a:gd name="T28" fmla="*/ 139 w 166"/>
                <a:gd name="T29" fmla="*/ 43 h 82"/>
                <a:gd name="T30" fmla="*/ 118 w 166"/>
                <a:gd name="T31" fmla="*/ 46 h 82"/>
                <a:gd name="T32" fmla="*/ 116 w 166"/>
                <a:gd name="T33" fmla="*/ 58 h 82"/>
                <a:gd name="T34" fmla="*/ 97 w 166"/>
                <a:gd name="T35" fmla="*/ 56 h 82"/>
                <a:gd name="T36" fmla="*/ 87 w 166"/>
                <a:gd name="T37" fmla="*/ 60 h 82"/>
                <a:gd name="T38" fmla="*/ 74 w 166"/>
                <a:gd name="T39" fmla="*/ 70 h 82"/>
                <a:gd name="T40" fmla="*/ 77 w 166"/>
                <a:gd name="T41" fmla="*/ 74 h 82"/>
                <a:gd name="T42" fmla="*/ 74 w 166"/>
                <a:gd name="T43" fmla="*/ 79 h 82"/>
                <a:gd name="T44" fmla="*/ 43 w 166"/>
                <a:gd name="T45" fmla="*/ 82 h 82"/>
                <a:gd name="T46" fmla="*/ 20 w 166"/>
                <a:gd name="T47" fmla="*/ 76 h 82"/>
                <a:gd name="T48" fmla="*/ 2 w 166"/>
                <a:gd name="T49" fmla="*/ 77 h 82"/>
                <a:gd name="T50" fmla="*/ 0 w 166"/>
                <a:gd name="T51" fmla="*/ 65 h 82"/>
                <a:gd name="T52" fmla="*/ 20 w 166"/>
                <a:gd name="T53" fmla="*/ 69 h 82"/>
                <a:gd name="T54" fmla="*/ 24 w 166"/>
                <a:gd name="T55" fmla="*/ 62 h 82"/>
                <a:gd name="T56" fmla="*/ 37 w 166"/>
                <a:gd name="T57" fmla="*/ 64 h 82"/>
                <a:gd name="T58" fmla="*/ 55 w 166"/>
                <a:gd name="T59" fmla="*/ 49 h 82"/>
                <a:gd name="T60" fmla="*/ 31 w 166"/>
                <a:gd name="T61" fmla="*/ 39 h 82"/>
                <a:gd name="T62" fmla="*/ 21 w 166"/>
                <a:gd name="T63" fmla="*/ 44 h 82"/>
                <a:gd name="T64" fmla="*/ 6 w 166"/>
                <a:gd name="T65" fmla="*/ 36 h 82"/>
                <a:gd name="T66" fmla="*/ 16 w 166"/>
                <a:gd name="T67" fmla="*/ 23 h 82"/>
                <a:gd name="T68" fmla="*/ 11 w 166"/>
                <a:gd name="T69" fmla="*/ 21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66" h="82">
                  <a:moveTo>
                    <a:pt x="11" y="21"/>
                  </a:moveTo>
                  <a:lnTo>
                    <a:pt x="12" y="12"/>
                  </a:lnTo>
                  <a:lnTo>
                    <a:pt x="22" y="9"/>
                  </a:lnTo>
                  <a:lnTo>
                    <a:pt x="52" y="16"/>
                  </a:lnTo>
                  <a:lnTo>
                    <a:pt x="50" y="4"/>
                  </a:lnTo>
                  <a:lnTo>
                    <a:pt x="58" y="0"/>
                  </a:lnTo>
                  <a:lnTo>
                    <a:pt x="85" y="8"/>
                  </a:lnTo>
                  <a:lnTo>
                    <a:pt x="90" y="6"/>
                  </a:lnTo>
                  <a:lnTo>
                    <a:pt x="118" y="7"/>
                  </a:lnTo>
                  <a:lnTo>
                    <a:pt x="144" y="9"/>
                  </a:lnTo>
                  <a:lnTo>
                    <a:pt x="154" y="16"/>
                  </a:lnTo>
                  <a:lnTo>
                    <a:pt x="166" y="19"/>
                  </a:lnTo>
                  <a:lnTo>
                    <a:pt x="165" y="24"/>
                  </a:lnTo>
                  <a:lnTo>
                    <a:pt x="142" y="35"/>
                  </a:lnTo>
                  <a:lnTo>
                    <a:pt x="139" y="43"/>
                  </a:lnTo>
                  <a:lnTo>
                    <a:pt x="118" y="46"/>
                  </a:lnTo>
                  <a:lnTo>
                    <a:pt x="116" y="58"/>
                  </a:lnTo>
                  <a:lnTo>
                    <a:pt x="97" y="56"/>
                  </a:lnTo>
                  <a:lnTo>
                    <a:pt x="87" y="60"/>
                  </a:lnTo>
                  <a:lnTo>
                    <a:pt x="74" y="70"/>
                  </a:lnTo>
                  <a:lnTo>
                    <a:pt x="77" y="74"/>
                  </a:lnTo>
                  <a:lnTo>
                    <a:pt x="74" y="79"/>
                  </a:lnTo>
                  <a:lnTo>
                    <a:pt x="43" y="82"/>
                  </a:lnTo>
                  <a:lnTo>
                    <a:pt x="20" y="76"/>
                  </a:lnTo>
                  <a:lnTo>
                    <a:pt x="2" y="77"/>
                  </a:lnTo>
                  <a:lnTo>
                    <a:pt x="0" y="65"/>
                  </a:lnTo>
                  <a:lnTo>
                    <a:pt x="20" y="69"/>
                  </a:lnTo>
                  <a:lnTo>
                    <a:pt x="24" y="62"/>
                  </a:lnTo>
                  <a:lnTo>
                    <a:pt x="37" y="64"/>
                  </a:lnTo>
                  <a:lnTo>
                    <a:pt x="55" y="49"/>
                  </a:lnTo>
                  <a:lnTo>
                    <a:pt x="31" y="39"/>
                  </a:lnTo>
                  <a:lnTo>
                    <a:pt x="21" y="44"/>
                  </a:lnTo>
                  <a:lnTo>
                    <a:pt x="6" y="36"/>
                  </a:lnTo>
                  <a:lnTo>
                    <a:pt x="16" y="23"/>
                  </a:lnTo>
                  <a:lnTo>
                    <a:pt x="11" y="21"/>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57" name="Freeform 156"/>
            <p:cNvSpPr>
              <a:spLocks/>
            </p:cNvSpPr>
            <p:nvPr/>
          </p:nvSpPr>
          <p:spPr bwMode="auto">
            <a:xfrm>
              <a:off x="8012017" y="3778264"/>
              <a:ext cx="160356" cy="132027"/>
            </a:xfrm>
            <a:custGeom>
              <a:avLst/>
              <a:gdLst>
                <a:gd name="T0" fmla="*/ 27 w 97"/>
                <a:gd name="T1" fmla="*/ 81 h 85"/>
                <a:gd name="T2" fmla="*/ 18 w 97"/>
                <a:gd name="T3" fmla="*/ 71 h 85"/>
                <a:gd name="T4" fmla="*/ 7 w 97"/>
                <a:gd name="T5" fmla="*/ 49 h 85"/>
                <a:gd name="T6" fmla="*/ 0 w 97"/>
                <a:gd name="T7" fmla="*/ 24 h 85"/>
                <a:gd name="T8" fmla="*/ 10 w 97"/>
                <a:gd name="T9" fmla="*/ 7 h 85"/>
                <a:gd name="T10" fmla="*/ 33 w 97"/>
                <a:gd name="T11" fmla="*/ 3 h 85"/>
                <a:gd name="T12" fmla="*/ 51 w 97"/>
                <a:gd name="T13" fmla="*/ 6 h 85"/>
                <a:gd name="T14" fmla="*/ 67 w 97"/>
                <a:gd name="T15" fmla="*/ 14 h 85"/>
                <a:gd name="T16" fmla="*/ 73 w 97"/>
                <a:gd name="T17" fmla="*/ 0 h 85"/>
                <a:gd name="T18" fmla="*/ 90 w 97"/>
                <a:gd name="T19" fmla="*/ 7 h 85"/>
                <a:gd name="T20" fmla="*/ 96 w 97"/>
                <a:gd name="T21" fmla="*/ 21 h 85"/>
                <a:gd name="T22" fmla="*/ 97 w 97"/>
                <a:gd name="T23" fmla="*/ 46 h 85"/>
                <a:gd name="T24" fmla="*/ 68 w 97"/>
                <a:gd name="T25" fmla="*/ 62 h 85"/>
                <a:gd name="T26" fmla="*/ 77 w 97"/>
                <a:gd name="T27" fmla="*/ 75 h 85"/>
                <a:gd name="T28" fmla="*/ 58 w 97"/>
                <a:gd name="T29" fmla="*/ 76 h 85"/>
                <a:gd name="T30" fmla="*/ 42 w 97"/>
                <a:gd name="T31" fmla="*/ 85 h 85"/>
                <a:gd name="T32" fmla="*/ 27 w 97"/>
                <a:gd name="T33" fmla="*/ 81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97" h="85">
                  <a:moveTo>
                    <a:pt x="27" y="81"/>
                  </a:moveTo>
                  <a:lnTo>
                    <a:pt x="18" y="71"/>
                  </a:lnTo>
                  <a:lnTo>
                    <a:pt x="7" y="49"/>
                  </a:lnTo>
                  <a:lnTo>
                    <a:pt x="0" y="24"/>
                  </a:lnTo>
                  <a:lnTo>
                    <a:pt x="10" y="7"/>
                  </a:lnTo>
                  <a:lnTo>
                    <a:pt x="33" y="3"/>
                  </a:lnTo>
                  <a:lnTo>
                    <a:pt x="51" y="6"/>
                  </a:lnTo>
                  <a:lnTo>
                    <a:pt x="67" y="14"/>
                  </a:lnTo>
                  <a:lnTo>
                    <a:pt x="73" y="0"/>
                  </a:lnTo>
                  <a:lnTo>
                    <a:pt x="90" y="7"/>
                  </a:lnTo>
                  <a:lnTo>
                    <a:pt x="96" y="21"/>
                  </a:lnTo>
                  <a:lnTo>
                    <a:pt x="97" y="46"/>
                  </a:lnTo>
                  <a:lnTo>
                    <a:pt x="68" y="62"/>
                  </a:lnTo>
                  <a:lnTo>
                    <a:pt x="77" y="75"/>
                  </a:lnTo>
                  <a:lnTo>
                    <a:pt x="58" y="76"/>
                  </a:lnTo>
                  <a:lnTo>
                    <a:pt x="42" y="85"/>
                  </a:lnTo>
                  <a:lnTo>
                    <a:pt x="27" y="81"/>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58" name="Freeform 157"/>
            <p:cNvSpPr>
              <a:spLocks/>
            </p:cNvSpPr>
            <p:nvPr/>
          </p:nvSpPr>
          <p:spPr bwMode="auto">
            <a:xfrm>
              <a:off x="8494736" y="3003187"/>
              <a:ext cx="127292" cy="135134"/>
            </a:xfrm>
            <a:custGeom>
              <a:avLst/>
              <a:gdLst>
                <a:gd name="T0" fmla="*/ 29 w 77"/>
                <a:gd name="T1" fmla="*/ 0 h 87"/>
                <a:gd name="T2" fmla="*/ 55 w 77"/>
                <a:gd name="T3" fmla="*/ 24 h 87"/>
                <a:gd name="T4" fmla="*/ 66 w 77"/>
                <a:gd name="T5" fmla="*/ 38 h 87"/>
                <a:gd name="T6" fmla="*/ 77 w 77"/>
                <a:gd name="T7" fmla="*/ 62 h 87"/>
                <a:gd name="T8" fmla="*/ 75 w 77"/>
                <a:gd name="T9" fmla="*/ 73 h 87"/>
                <a:gd name="T10" fmla="*/ 61 w 77"/>
                <a:gd name="T11" fmla="*/ 77 h 87"/>
                <a:gd name="T12" fmla="*/ 51 w 77"/>
                <a:gd name="T13" fmla="*/ 85 h 87"/>
                <a:gd name="T14" fmla="*/ 36 w 77"/>
                <a:gd name="T15" fmla="*/ 87 h 87"/>
                <a:gd name="T16" fmla="*/ 29 w 77"/>
                <a:gd name="T17" fmla="*/ 76 h 87"/>
                <a:gd name="T18" fmla="*/ 26 w 77"/>
                <a:gd name="T19" fmla="*/ 61 h 87"/>
                <a:gd name="T20" fmla="*/ 9 w 77"/>
                <a:gd name="T21" fmla="*/ 39 h 87"/>
                <a:gd name="T22" fmla="*/ 20 w 77"/>
                <a:gd name="T23" fmla="*/ 35 h 87"/>
                <a:gd name="T24" fmla="*/ 0 w 77"/>
                <a:gd name="T25" fmla="*/ 18 h 87"/>
                <a:gd name="T26" fmla="*/ 1 w 77"/>
                <a:gd name="T27" fmla="*/ 16 h 87"/>
                <a:gd name="T28" fmla="*/ 8 w 77"/>
                <a:gd name="T29" fmla="*/ 17 h 87"/>
                <a:gd name="T30" fmla="*/ 11 w 77"/>
                <a:gd name="T31" fmla="*/ 7 h 87"/>
                <a:gd name="T32" fmla="*/ 22 w 77"/>
                <a:gd name="T33" fmla="*/ 6 h 87"/>
                <a:gd name="T34" fmla="*/ 29 w 77"/>
                <a:gd name="T35" fmla="*/ 5 h 87"/>
                <a:gd name="T36" fmla="*/ 29 w 77"/>
                <a:gd name="T37"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77" h="87">
                  <a:moveTo>
                    <a:pt x="29" y="0"/>
                  </a:moveTo>
                  <a:lnTo>
                    <a:pt x="55" y="24"/>
                  </a:lnTo>
                  <a:lnTo>
                    <a:pt x="66" y="38"/>
                  </a:lnTo>
                  <a:lnTo>
                    <a:pt x="77" y="62"/>
                  </a:lnTo>
                  <a:lnTo>
                    <a:pt x="75" y="73"/>
                  </a:lnTo>
                  <a:lnTo>
                    <a:pt x="61" y="77"/>
                  </a:lnTo>
                  <a:lnTo>
                    <a:pt x="51" y="85"/>
                  </a:lnTo>
                  <a:lnTo>
                    <a:pt x="36" y="87"/>
                  </a:lnTo>
                  <a:lnTo>
                    <a:pt x="29" y="76"/>
                  </a:lnTo>
                  <a:lnTo>
                    <a:pt x="26" y="61"/>
                  </a:lnTo>
                  <a:lnTo>
                    <a:pt x="9" y="39"/>
                  </a:lnTo>
                  <a:lnTo>
                    <a:pt x="20" y="35"/>
                  </a:lnTo>
                  <a:lnTo>
                    <a:pt x="0" y="18"/>
                  </a:lnTo>
                  <a:lnTo>
                    <a:pt x="1" y="16"/>
                  </a:lnTo>
                  <a:lnTo>
                    <a:pt x="8" y="17"/>
                  </a:lnTo>
                  <a:lnTo>
                    <a:pt x="11" y="7"/>
                  </a:lnTo>
                  <a:lnTo>
                    <a:pt x="22" y="6"/>
                  </a:lnTo>
                  <a:lnTo>
                    <a:pt x="29" y="5"/>
                  </a:lnTo>
                  <a:lnTo>
                    <a:pt x="29"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59" name="Freeform 158"/>
            <p:cNvSpPr>
              <a:spLocks/>
            </p:cNvSpPr>
            <p:nvPr/>
          </p:nvSpPr>
          <p:spPr bwMode="auto">
            <a:xfrm>
              <a:off x="7912829" y="3523530"/>
              <a:ext cx="249626" cy="276480"/>
            </a:xfrm>
            <a:custGeom>
              <a:avLst/>
              <a:gdLst>
                <a:gd name="T0" fmla="*/ 111 w 151"/>
                <a:gd name="T1" fmla="*/ 170 h 178"/>
                <a:gd name="T2" fmla="*/ 116 w 151"/>
                <a:gd name="T3" fmla="*/ 161 h 178"/>
                <a:gd name="T4" fmla="*/ 114 w 151"/>
                <a:gd name="T5" fmla="*/ 143 h 178"/>
                <a:gd name="T6" fmla="*/ 97 w 151"/>
                <a:gd name="T7" fmla="*/ 125 h 178"/>
                <a:gd name="T8" fmla="*/ 93 w 151"/>
                <a:gd name="T9" fmla="*/ 104 h 178"/>
                <a:gd name="T10" fmla="*/ 77 w 151"/>
                <a:gd name="T11" fmla="*/ 87 h 178"/>
                <a:gd name="T12" fmla="*/ 63 w 151"/>
                <a:gd name="T13" fmla="*/ 86 h 178"/>
                <a:gd name="T14" fmla="*/ 60 w 151"/>
                <a:gd name="T15" fmla="*/ 93 h 178"/>
                <a:gd name="T16" fmla="*/ 50 w 151"/>
                <a:gd name="T17" fmla="*/ 94 h 178"/>
                <a:gd name="T18" fmla="*/ 44 w 151"/>
                <a:gd name="T19" fmla="*/ 90 h 178"/>
                <a:gd name="T20" fmla="*/ 26 w 151"/>
                <a:gd name="T21" fmla="*/ 103 h 178"/>
                <a:gd name="T22" fmla="*/ 23 w 151"/>
                <a:gd name="T23" fmla="*/ 84 h 178"/>
                <a:gd name="T24" fmla="*/ 24 w 151"/>
                <a:gd name="T25" fmla="*/ 62 h 178"/>
                <a:gd name="T26" fmla="*/ 12 w 151"/>
                <a:gd name="T27" fmla="*/ 61 h 178"/>
                <a:gd name="T28" fmla="*/ 9 w 151"/>
                <a:gd name="T29" fmla="*/ 49 h 178"/>
                <a:gd name="T30" fmla="*/ 0 w 151"/>
                <a:gd name="T31" fmla="*/ 42 h 178"/>
                <a:gd name="T32" fmla="*/ 3 w 151"/>
                <a:gd name="T33" fmla="*/ 34 h 178"/>
                <a:gd name="T34" fmla="*/ 16 w 151"/>
                <a:gd name="T35" fmla="*/ 21 h 178"/>
                <a:gd name="T36" fmla="*/ 18 w 151"/>
                <a:gd name="T37" fmla="*/ 26 h 178"/>
                <a:gd name="T38" fmla="*/ 28 w 151"/>
                <a:gd name="T39" fmla="*/ 26 h 178"/>
                <a:gd name="T40" fmla="*/ 21 w 151"/>
                <a:gd name="T41" fmla="*/ 3 h 178"/>
                <a:gd name="T42" fmla="*/ 30 w 151"/>
                <a:gd name="T43" fmla="*/ 0 h 178"/>
                <a:gd name="T44" fmla="*/ 43 w 151"/>
                <a:gd name="T45" fmla="*/ 16 h 178"/>
                <a:gd name="T46" fmla="*/ 55 w 151"/>
                <a:gd name="T47" fmla="*/ 35 h 178"/>
                <a:gd name="T48" fmla="*/ 77 w 151"/>
                <a:gd name="T49" fmla="*/ 35 h 178"/>
                <a:gd name="T50" fmla="*/ 87 w 151"/>
                <a:gd name="T51" fmla="*/ 53 h 178"/>
                <a:gd name="T52" fmla="*/ 76 w 151"/>
                <a:gd name="T53" fmla="*/ 59 h 178"/>
                <a:gd name="T54" fmla="*/ 72 w 151"/>
                <a:gd name="T55" fmla="*/ 66 h 178"/>
                <a:gd name="T56" fmla="*/ 96 w 151"/>
                <a:gd name="T57" fmla="*/ 79 h 178"/>
                <a:gd name="T58" fmla="*/ 115 w 151"/>
                <a:gd name="T59" fmla="*/ 103 h 178"/>
                <a:gd name="T60" fmla="*/ 129 w 151"/>
                <a:gd name="T61" fmla="*/ 122 h 178"/>
                <a:gd name="T62" fmla="*/ 145 w 151"/>
                <a:gd name="T63" fmla="*/ 136 h 178"/>
                <a:gd name="T64" fmla="*/ 151 w 151"/>
                <a:gd name="T65" fmla="*/ 151 h 178"/>
                <a:gd name="T66" fmla="*/ 150 w 151"/>
                <a:gd name="T67" fmla="*/ 171 h 178"/>
                <a:gd name="T68" fmla="*/ 133 w 151"/>
                <a:gd name="T69" fmla="*/ 164 h 178"/>
                <a:gd name="T70" fmla="*/ 127 w 151"/>
                <a:gd name="T71" fmla="*/ 178 h 178"/>
                <a:gd name="T72" fmla="*/ 111 w 151"/>
                <a:gd name="T73" fmla="*/ 170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51" h="178">
                  <a:moveTo>
                    <a:pt x="111" y="170"/>
                  </a:moveTo>
                  <a:lnTo>
                    <a:pt x="116" y="161"/>
                  </a:lnTo>
                  <a:lnTo>
                    <a:pt x="114" y="143"/>
                  </a:lnTo>
                  <a:lnTo>
                    <a:pt x="97" y="125"/>
                  </a:lnTo>
                  <a:lnTo>
                    <a:pt x="93" y="104"/>
                  </a:lnTo>
                  <a:lnTo>
                    <a:pt x="77" y="87"/>
                  </a:lnTo>
                  <a:lnTo>
                    <a:pt x="63" y="86"/>
                  </a:lnTo>
                  <a:lnTo>
                    <a:pt x="60" y="93"/>
                  </a:lnTo>
                  <a:lnTo>
                    <a:pt x="50" y="94"/>
                  </a:lnTo>
                  <a:lnTo>
                    <a:pt x="44" y="90"/>
                  </a:lnTo>
                  <a:lnTo>
                    <a:pt x="26" y="103"/>
                  </a:lnTo>
                  <a:lnTo>
                    <a:pt x="23" y="84"/>
                  </a:lnTo>
                  <a:lnTo>
                    <a:pt x="24" y="62"/>
                  </a:lnTo>
                  <a:lnTo>
                    <a:pt x="12" y="61"/>
                  </a:lnTo>
                  <a:lnTo>
                    <a:pt x="9" y="49"/>
                  </a:lnTo>
                  <a:lnTo>
                    <a:pt x="0" y="42"/>
                  </a:lnTo>
                  <a:lnTo>
                    <a:pt x="3" y="34"/>
                  </a:lnTo>
                  <a:lnTo>
                    <a:pt x="16" y="21"/>
                  </a:lnTo>
                  <a:lnTo>
                    <a:pt x="18" y="26"/>
                  </a:lnTo>
                  <a:lnTo>
                    <a:pt x="28" y="26"/>
                  </a:lnTo>
                  <a:lnTo>
                    <a:pt x="21" y="3"/>
                  </a:lnTo>
                  <a:lnTo>
                    <a:pt x="30" y="0"/>
                  </a:lnTo>
                  <a:lnTo>
                    <a:pt x="43" y="16"/>
                  </a:lnTo>
                  <a:lnTo>
                    <a:pt x="55" y="35"/>
                  </a:lnTo>
                  <a:lnTo>
                    <a:pt x="77" y="35"/>
                  </a:lnTo>
                  <a:lnTo>
                    <a:pt x="87" y="53"/>
                  </a:lnTo>
                  <a:lnTo>
                    <a:pt x="76" y="59"/>
                  </a:lnTo>
                  <a:lnTo>
                    <a:pt x="72" y="66"/>
                  </a:lnTo>
                  <a:lnTo>
                    <a:pt x="96" y="79"/>
                  </a:lnTo>
                  <a:lnTo>
                    <a:pt x="115" y="103"/>
                  </a:lnTo>
                  <a:lnTo>
                    <a:pt x="129" y="122"/>
                  </a:lnTo>
                  <a:lnTo>
                    <a:pt x="145" y="136"/>
                  </a:lnTo>
                  <a:lnTo>
                    <a:pt x="151" y="151"/>
                  </a:lnTo>
                  <a:lnTo>
                    <a:pt x="150" y="171"/>
                  </a:lnTo>
                  <a:lnTo>
                    <a:pt x="133" y="164"/>
                  </a:lnTo>
                  <a:lnTo>
                    <a:pt x="127" y="178"/>
                  </a:lnTo>
                  <a:lnTo>
                    <a:pt x="111" y="17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60" name="Freeform 159"/>
            <p:cNvSpPr>
              <a:spLocks/>
            </p:cNvSpPr>
            <p:nvPr/>
          </p:nvSpPr>
          <p:spPr bwMode="auto">
            <a:xfrm>
              <a:off x="7342494" y="3930484"/>
              <a:ext cx="64473" cy="124260"/>
            </a:xfrm>
            <a:custGeom>
              <a:avLst/>
              <a:gdLst>
                <a:gd name="T0" fmla="*/ 39 w 39"/>
                <a:gd name="T1" fmla="*/ 48 h 80"/>
                <a:gd name="T2" fmla="*/ 37 w 39"/>
                <a:gd name="T3" fmla="*/ 70 h 80"/>
                <a:gd name="T4" fmla="*/ 29 w 39"/>
                <a:gd name="T5" fmla="*/ 76 h 80"/>
                <a:gd name="T6" fmla="*/ 14 w 39"/>
                <a:gd name="T7" fmla="*/ 80 h 80"/>
                <a:gd name="T8" fmla="*/ 4 w 39"/>
                <a:gd name="T9" fmla="*/ 64 h 80"/>
                <a:gd name="T10" fmla="*/ 0 w 39"/>
                <a:gd name="T11" fmla="*/ 34 h 80"/>
                <a:gd name="T12" fmla="*/ 6 w 39"/>
                <a:gd name="T13" fmla="*/ 0 h 80"/>
                <a:gd name="T14" fmla="*/ 19 w 39"/>
                <a:gd name="T15" fmla="*/ 12 h 80"/>
                <a:gd name="T16" fmla="*/ 29 w 39"/>
                <a:gd name="T17" fmla="*/ 26 h 80"/>
                <a:gd name="T18" fmla="*/ 39 w 39"/>
                <a:gd name="T19" fmla="*/ 4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9" h="80">
                  <a:moveTo>
                    <a:pt x="39" y="48"/>
                  </a:moveTo>
                  <a:lnTo>
                    <a:pt x="37" y="70"/>
                  </a:lnTo>
                  <a:lnTo>
                    <a:pt x="29" y="76"/>
                  </a:lnTo>
                  <a:lnTo>
                    <a:pt x="14" y="80"/>
                  </a:lnTo>
                  <a:lnTo>
                    <a:pt x="4" y="64"/>
                  </a:lnTo>
                  <a:lnTo>
                    <a:pt x="0" y="34"/>
                  </a:lnTo>
                  <a:lnTo>
                    <a:pt x="6" y="0"/>
                  </a:lnTo>
                  <a:lnTo>
                    <a:pt x="19" y="12"/>
                  </a:lnTo>
                  <a:lnTo>
                    <a:pt x="29" y="26"/>
                  </a:lnTo>
                  <a:lnTo>
                    <a:pt x="39" y="48"/>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61" name="Freeform 160"/>
            <p:cNvSpPr>
              <a:spLocks/>
            </p:cNvSpPr>
            <p:nvPr/>
          </p:nvSpPr>
          <p:spPr bwMode="auto">
            <a:xfrm>
              <a:off x="7674777" y="3334032"/>
              <a:ext cx="264503" cy="593345"/>
            </a:xfrm>
            <a:custGeom>
              <a:avLst/>
              <a:gdLst>
                <a:gd name="T0" fmla="*/ 126 w 160"/>
                <a:gd name="T1" fmla="*/ 178 h 382"/>
                <a:gd name="T2" fmla="*/ 108 w 160"/>
                <a:gd name="T3" fmla="*/ 201 h 382"/>
                <a:gd name="T4" fmla="*/ 112 w 160"/>
                <a:gd name="T5" fmla="*/ 223 h 382"/>
                <a:gd name="T6" fmla="*/ 135 w 160"/>
                <a:gd name="T7" fmla="*/ 252 h 382"/>
                <a:gd name="T8" fmla="*/ 125 w 160"/>
                <a:gd name="T9" fmla="*/ 274 h 382"/>
                <a:gd name="T10" fmla="*/ 144 w 160"/>
                <a:gd name="T11" fmla="*/ 301 h 382"/>
                <a:gd name="T12" fmla="*/ 148 w 160"/>
                <a:gd name="T13" fmla="*/ 322 h 382"/>
                <a:gd name="T14" fmla="*/ 149 w 160"/>
                <a:gd name="T15" fmla="*/ 361 h 382"/>
                <a:gd name="T16" fmla="*/ 139 w 160"/>
                <a:gd name="T17" fmla="*/ 367 h 382"/>
                <a:gd name="T18" fmla="*/ 136 w 160"/>
                <a:gd name="T19" fmla="*/ 338 h 382"/>
                <a:gd name="T20" fmla="*/ 126 w 160"/>
                <a:gd name="T21" fmla="*/ 305 h 382"/>
                <a:gd name="T22" fmla="*/ 112 w 160"/>
                <a:gd name="T23" fmla="*/ 254 h 382"/>
                <a:gd name="T24" fmla="*/ 91 w 160"/>
                <a:gd name="T25" fmla="*/ 247 h 382"/>
                <a:gd name="T26" fmla="*/ 62 w 160"/>
                <a:gd name="T27" fmla="*/ 260 h 382"/>
                <a:gd name="T28" fmla="*/ 53 w 160"/>
                <a:gd name="T29" fmla="*/ 229 h 382"/>
                <a:gd name="T30" fmla="*/ 29 w 160"/>
                <a:gd name="T31" fmla="*/ 186 h 382"/>
                <a:gd name="T32" fmla="*/ 19 w 160"/>
                <a:gd name="T33" fmla="*/ 176 h 382"/>
                <a:gd name="T34" fmla="*/ 0 w 160"/>
                <a:gd name="T35" fmla="*/ 142 h 382"/>
                <a:gd name="T36" fmla="*/ 4 w 160"/>
                <a:gd name="T37" fmla="*/ 131 h 382"/>
                <a:gd name="T38" fmla="*/ 9 w 160"/>
                <a:gd name="T39" fmla="*/ 117 h 382"/>
                <a:gd name="T40" fmla="*/ 9 w 160"/>
                <a:gd name="T41" fmla="*/ 88 h 382"/>
                <a:gd name="T42" fmla="*/ 28 w 160"/>
                <a:gd name="T43" fmla="*/ 76 h 382"/>
                <a:gd name="T44" fmla="*/ 33 w 160"/>
                <a:gd name="T45" fmla="*/ 48 h 382"/>
                <a:gd name="T46" fmla="*/ 50 w 160"/>
                <a:gd name="T47" fmla="*/ 22 h 382"/>
                <a:gd name="T48" fmla="*/ 59 w 160"/>
                <a:gd name="T49" fmla="*/ 13 h 382"/>
                <a:gd name="T50" fmla="*/ 61 w 160"/>
                <a:gd name="T51" fmla="*/ 1 h 382"/>
                <a:gd name="T52" fmla="*/ 80 w 160"/>
                <a:gd name="T53" fmla="*/ 12 h 382"/>
                <a:gd name="T54" fmla="*/ 93 w 160"/>
                <a:gd name="T55" fmla="*/ 33 h 382"/>
                <a:gd name="T56" fmla="*/ 83 w 160"/>
                <a:gd name="T57" fmla="*/ 67 h 382"/>
                <a:gd name="T58" fmla="*/ 104 w 160"/>
                <a:gd name="T59" fmla="*/ 89 h 382"/>
                <a:gd name="T60" fmla="*/ 124 w 160"/>
                <a:gd name="T61" fmla="*/ 112 h 382"/>
                <a:gd name="T62" fmla="*/ 137 w 160"/>
                <a:gd name="T63" fmla="*/ 137 h 382"/>
                <a:gd name="T64" fmla="*/ 158 w 160"/>
                <a:gd name="T65" fmla="*/ 134 h 382"/>
                <a:gd name="T66" fmla="*/ 147 w 160"/>
                <a:gd name="T67" fmla="*/ 156 h 382"/>
                <a:gd name="T68" fmla="*/ 135 w 160"/>
                <a:gd name="T69" fmla="*/ 169 h 3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60" h="382">
                  <a:moveTo>
                    <a:pt x="135" y="169"/>
                  </a:moveTo>
                  <a:lnTo>
                    <a:pt x="126" y="178"/>
                  </a:lnTo>
                  <a:lnTo>
                    <a:pt x="113" y="179"/>
                  </a:lnTo>
                  <a:lnTo>
                    <a:pt x="108" y="201"/>
                  </a:lnTo>
                  <a:lnTo>
                    <a:pt x="101" y="205"/>
                  </a:lnTo>
                  <a:lnTo>
                    <a:pt x="112" y="223"/>
                  </a:lnTo>
                  <a:lnTo>
                    <a:pt x="126" y="239"/>
                  </a:lnTo>
                  <a:lnTo>
                    <a:pt x="135" y="252"/>
                  </a:lnTo>
                  <a:lnTo>
                    <a:pt x="131" y="270"/>
                  </a:lnTo>
                  <a:lnTo>
                    <a:pt x="125" y="274"/>
                  </a:lnTo>
                  <a:lnTo>
                    <a:pt x="130" y="285"/>
                  </a:lnTo>
                  <a:lnTo>
                    <a:pt x="144" y="301"/>
                  </a:lnTo>
                  <a:lnTo>
                    <a:pt x="147" y="313"/>
                  </a:lnTo>
                  <a:lnTo>
                    <a:pt x="148" y="322"/>
                  </a:lnTo>
                  <a:lnTo>
                    <a:pt x="157" y="341"/>
                  </a:lnTo>
                  <a:lnTo>
                    <a:pt x="149" y="361"/>
                  </a:lnTo>
                  <a:lnTo>
                    <a:pt x="142" y="382"/>
                  </a:lnTo>
                  <a:lnTo>
                    <a:pt x="139" y="367"/>
                  </a:lnTo>
                  <a:lnTo>
                    <a:pt x="143" y="351"/>
                  </a:lnTo>
                  <a:lnTo>
                    <a:pt x="136" y="338"/>
                  </a:lnTo>
                  <a:lnTo>
                    <a:pt x="135" y="316"/>
                  </a:lnTo>
                  <a:lnTo>
                    <a:pt x="126" y="305"/>
                  </a:lnTo>
                  <a:lnTo>
                    <a:pt x="118" y="280"/>
                  </a:lnTo>
                  <a:lnTo>
                    <a:pt x="112" y="254"/>
                  </a:lnTo>
                  <a:lnTo>
                    <a:pt x="102" y="237"/>
                  </a:lnTo>
                  <a:lnTo>
                    <a:pt x="91" y="247"/>
                  </a:lnTo>
                  <a:lnTo>
                    <a:pt x="72" y="262"/>
                  </a:lnTo>
                  <a:lnTo>
                    <a:pt x="62" y="260"/>
                  </a:lnTo>
                  <a:lnTo>
                    <a:pt x="50" y="255"/>
                  </a:lnTo>
                  <a:lnTo>
                    <a:pt x="53" y="229"/>
                  </a:lnTo>
                  <a:lnTo>
                    <a:pt x="46" y="210"/>
                  </a:lnTo>
                  <a:lnTo>
                    <a:pt x="29" y="186"/>
                  </a:lnTo>
                  <a:lnTo>
                    <a:pt x="30" y="179"/>
                  </a:lnTo>
                  <a:lnTo>
                    <a:pt x="19" y="176"/>
                  </a:lnTo>
                  <a:lnTo>
                    <a:pt x="4" y="159"/>
                  </a:lnTo>
                  <a:lnTo>
                    <a:pt x="0" y="142"/>
                  </a:lnTo>
                  <a:lnTo>
                    <a:pt x="7" y="145"/>
                  </a:lnTo>
                  <a:lnTo>
                    <a:pt x="4" y="131"/>
                  </a:lnTo>
                  <a:lnTo>
                    <a:pt x="12" y="125"/>
                  </a:lnTo>
                  <a:lnTo>
                    <a:pt x="9" y="117"/>
                  </a:lnTo>
                  <a:lnTo>
                    <a:pt x="12" y="110"/>
                  </a:lnTo>
                  <a:lnTo>
                    <a:pt x="9" y="88"/>
                  </a:lnTo>
                  <a:lnTo>
                    <a:pt x="23" y="93"/>
                  </a:lnTo>
                  <a:lnTo>
                    <a:pt x="28" y="76"/>
                  </a:lnTo>
                  <a:lnTo>
                    <a:pt x="27" y="66"/>
                  </a:lnTo>
                  <a:lnTo>
                    <a:pt x="33" y="48"/>
                  </a:lnTo>
                  <a:lnTo>
                    <a:pt x="30" y="36"/>
                  </a:lnTo>
                  <a:lnTo>
                    <a:pt x="50" y="22"/>
                  </a:lnTo>
                  <a:lnTo>
                    <a:pt x="64" y="26"/>
                  </a:lnTo>
                  <a:lnTo>
                    <a:pt x="59" y="13"/>
                  </a:lnTo>
                  <a:lnTo>
                    <a:pt x="64" y="9"/>
                  </a:lnTo>
                  <a:lnTo>
                    <a:pt x="61" y="1"/>
                  </a:lnTo>
                  <a:lnTo>
                    <a:pt x="71" y="0"/>
                  </a:lnTo>
                  <a:lnTo>
                    <a:pt x="80" y="12"/>
                  </a:lnTo>
                  <a:lnTo>
                    <a:pt x="89" y="17"/>
                  </a:lnTo>
                  <a:lnTo>
                    <a:pt x="93" y="33"/>
                  </a:lnTo>
                  <a:lnTo>
                    <a:pt x="96" y="50"/>
                  </a:lnTo>
                  <a:lnTo>
                    <a:pt x="83" y="67"/>
                  </a:lnTo>
                  <a:lnTo>
                    <a:pt x="86" y="92"/>
                  </a:lnTo>
                  <a:lnTo>
                    <a:pt x="104" y="89"/>
                  </a:lnTo>
                  <a:lnTo>
                    <a:pt x="112" y="108"/>
                  </a:lnTo>
                  <a:lnTo>
                    <a:pt x="124" y="112"/>
                  </a:lnTo>
                  <a:lnTo>
                    <a:pt x="122" y="129"/>
                  </a:lnTo>
                  <a:lnTo>
                    <a:pt x="137" y="137"/>
                  </a:lnTo>
                  <a:lnTo>
                    <a:pt x="146" y="141"/>
                  </a:lnTo>
                  <a:lnTo>
                    <a:pt x="158" y="134"/>
                  </a:lnTo>
                  <a:lnTo>
                    <a:pt x="160" y="143"/>
                  </a:lnTo>
                  <a:lnTo>
                    <a:pt x="147" y="156"/>
                  </a:lnTo>
                  <a:lnTo>
                    <a:pt x="144" y="164"/>
                  </a:lnTo>
                  <a:lnTo>
                    <a:pt x="135" y="16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62" name="Freeform 161"/>
            <p:cNvSpPr>
              <a:spLocks/>
            </p:cNvSpPr>
            <p:nvPr/>
          </p:nvSpPr>
          <p:spPr bwMode="auto">
            <a:xfrm>
              <a:off x="7254878" y="2577595"/>
              <a:ext cx="900964" cy="330844"/>
            </a:xfrm>
            <a:custGeom>
              <a:avLst/>
              <a:gdLst>
                <a:gd name="T0" fmla="*/ 15 w 545"/>
                <a:gd name="T1" fmla="*/ 52 h 213"/>
                <a:gd name="T2" fmla="*/ 57 w 545"/>
                <a:gd name="T3" fmla="*/ 25 h 213"/>
                <a:gd name="T4" fmla="*/ 90 w 545"/>
                <a:gd name="T5" fmla="*/ 31 h 213"/>
                <a:gd name="T6" fmla="*/ 122 w 545"/>
                <a:gd name="T7" fmla="*/ 42 h 213"/>
                <a:gd name="T8" fmla="*/ 156 w 545"/>
                <a:gd name="T9" fmla="*/ 33 h 213"/>
                <a:gd name="T10" fmla="*/ 148 w 545"/>
                <a:gd name="T11" fmla="*/ 0 h 213"/>
                <a:gd name="T12" fmla="*/ 186 w 545"/>
                <a:gd name="T13" fmla="*/ 10 h 213"/>
                <a:gd name="T14" fmla="*/ 219 w 545"/>
                <a:gd name="T15" fmla="*/ 31 h 213"/>
                <a:gd name="T16" fmla="*/ 259 w 545"/>
                <a:gd name="T17" fmla="*/ 35 h 213"/>
                <a:gd name="T18" fmla="*/ 296 w 545"/>
                <a:gd name="T19" fmla="*/ 35 h 213"/>
                <a:gd name="T20" fmla="*/ 333 w 545"/>
                <a:gd name="T21" fmla="*/ 55 h 213"/>
                <a:gd name="T22" fmla="*/ 370 w 545"/>
                <a:gd name="T23" fmla="*/ 59 h 213"/>
                <a:gd name="T24" fmla="*/ 400 w 545"/>
                <a:gd name="T25" fmla="*/ 50 h 213"/>
                <a:gd name="T26" fmla="*/ 426 w 545"/>
                <a:gd name="T27" fmla="*/ 38 h 213"/>
                <a:gd name="T28" fmla="*/ 456 w 545"/>
                <a:gd name="T29" fmla="*/ 43 h 213"/>
                <a:gd name="T30" fmla="*/ 459 w 545"/>
                <a:gd name="T31" fmla="*/ 79 h 213"/>
                <a:gd name="T32" fmla="*/ 476 w 545"/>
                <a:gd name="T33" fmla="*/ 84 h 213"/>
                <a:gd name="T34" fmla="*/ 502 w 545"/>
                <a:gd name="T35" fmla="*/ 80 h 213"/>
                <a:gd name="T36" fmla="*/ 542 w 545"/>
                <a:gd name="T37" fmla="*/ 101 h 213"/>
                <a:gd name="T38" fmla="*/ 530 w 545"/>
                <a:gd name="T39" fmla="*/ 106 h 213"/>
                <a:gd name="T40" fmla="*/ 500 w 545"/>
                <a:gd name="T41" fmla="*/ 114 h 213"/>
                <a:gd name="T42" fmla="*/ 475 w 545"/>
                <a:gd name="T43" fmla="*/ 136 h 213"/>
                <a:gd name="T44" fmla="*/ 445 w 545"/>
                <a:gd name="T45" fmla="*/ 143 h 213"/>
                <a:gd name="T46" fmla="*/ 433 w 545"/>
                <a:gd name="T47" fmla="*/ 154 h 213"/>
                <a:gd name="T48" fmla="*/ 449 w 545"/>
                <a:gd name="T49" fmla="*/ 168 h 213"/>
                <a:gd name="T50" fmla="*/ 434 w 545"/>
                <a:gd name="T51" fmla="*/ 186 h 213"/>
                <a:gd name="T52" fmla="*/ 393 w 545"/>
                <a:gd name="T53" fmla="*/ 194 h 213"/>
                <a:gd name="T54" fmla="*/ 355 w 545"/>
                <a:gd name="T55" fmla="*/ 213 h 213"/>
                <a:gd name="T56" fmla="*/ 324 w 545"/>
                <a:gd name="T57" fmla="*/ 206 h 213"/>
                <a:gd name="T58" fmla="*/ 276 w 545"/>
                <a:gd name="T59" fmla="*/ 191 h 213"/>
                <a:gd name="T60" fmla="*/ 219 w 545"/>
                <a:gd name="T61" fmla="*/ 189 h 213"/>
                <a:gd name="T62" fmla="*/ 186 w 545"/>
                <a:gd name="T63" fmla="*/ 177 h 213"/>
                <a:gd name="T64" fmla="*/ 159 w 545"/>
                <a:gd name="T65" fmla="*/ 156 h 213"/>
                <a:gd name="T66" fmla="*/ 110 w 545"/>
                <a:gd name="T67" fmla="*/ 140 h 213"/>
                <a:gd name="T68" fmla="*/ 79 w 545"/>
                <a:gd name="T69" fmla="*/ 128 h 213"/>
                <a:gd name="T70" fmla="*/ 56 w 545"/>
                <a:gd name="T71" fmla="*/ 88 h 213"/>
                <a:gd name="T72" fmla="*/ 11 w 545"/>
                <a:gd name="T73" fmla="*/ 69 h 2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545" h="213">
                  <a:moveTo>
                    <a:pt x="0" y="55"/>
                  </a:moveTo>
                  <a:lnTo>
                    <a:pt x="15" y="52"/>
                  </a:lnTo>
                  <a:lnTo>
                    <a:pt x="37" y="34"/>
                  </a:lnTo>
                  <a:lnTo>
                    <a:pt x="57" y="25"/>
                  </a:lnTo>
                  <a:lnTo>
                    <a:pt x="74" y="31"/>
                  </a:lnTo>
                  <a:lnTo>
                    <a:pt x="90" y="31"/>
                  </a:lnTo>
                  <a:lnTo>
                    <a:pt x="106" y="41"/>
                  </a:lnTo>
                  <a:lnTo>
                    <a:pt x="122" y="42"/>
                  </a:lnTo>
                  <a:lnTo>
                    <a:pt x="148" y="46"/>
                  </a:lnTo>
                  <a:lnTo>
                    <a:pt x="156" y="33"/>
                  </a:lnTo>
                  <a:lnTo>
                    <a:pt x="143" y="21"/>
                  </a:lnTo>
                  <a:lnTo>
                    <a:pt x="148" y="0"/>
                  </a:lnTo>
                  <a:lnTo>
                    <a:pt x="170" y="8"/>
                  </a:lnTo>
                  <a:lnTo>
                    <a:pt x="186" y="10"/>
                  </a:lnTo>
                  <a:lnTo>
                    <a:pt x="207" y="16"/>
                  </a:lnTo>
                  <a:lnTo>
                    <a:pt x="219" y="31"/>
                  </a:lnTo>
                  <a:lnTo>
                    <a:pt x="246" y="39"/>
                  </a:lnTo>
                  <a:lnTo>
                    <a:pt x="259" y="35"/>
                  </a:lnTo>
                  <a:lnTo>
                    <a:pt x="278" y="33"/>
                  </a:lnTo>
                  <a:lnTo>
                    <a:pt x="296" y="35"/>
                  </a:lnTo>
                  <a:lnTo>
                    <a:pt x="317" y="45"/>
                  </a:lnTo>
                  <a:lnTo>
                    <a:pt x="333" y="55"/>
                  </a:lnTo>
                  <a:lnTo>
                    <a:pt x="348" y="55"/>
                  </a:lnTo>
                  <a:lnTo>
                    <a:pt x="370" y="59"/>
                  </a:lnTo>
                  <a:lnTo>
                    <a:pt x="381" y="53"/>
                  </a:lnTo>
                  <a:lnTo>
                    <a:pt x="400" y="50"/>
                  </a:lnTo>
                  <a:lnTo>
                    <a:pt x="415" y="36"/>
                  </a:lnTo>
                  <a:lnTo>
                    <a:pt x="426" y="38"/>
                  </a:lnTo>
                  <a:lnTo>
                    <a:pt x="439" y="45"/>
                  </a:lnTo>
                  <a:lnTo>
                    <a:pt x="456" y="43"/>
                  </a:lnTo>
                  <a:lnTo>
                    <a:pt x="458" y="59"/>
                  </a:lnTo>
                  <a:lnTo>
                    <a:pt x="459" y="79"/>
                  </a:lnTo>
                  <a:lnTo>
                    <a:pt x="468" y="87"/>
                  </a:lnTo>
                  <a:lnTo>
                    <a:pt x="476" y="84"/>
                  </a:lnTo>
                  <a:lnTo>
                    <a:pt x="494" y="88"/>
                  </a:lnTo>
                  <a:lnTo>
                    <a:pt x="502" y="80"/>
                  </a:lnTo>
                  <a:lnTo>
                    <a:pt x="519" y="87"/>
                  </a:lnTo>
                  <a:lnTo>
                    <a:pt x="542" y="101"/>
                  </a:lnTo>
                  <a:lnTo>
                    <a:pt x="545" y="108"/>
                  </a:lnTo>
                  <a:lnTo>
                    <a:pt x="530" y="106"/>
                  </a:lnTo>
                  <a:lnTo>
                    <a:pt x="508" y="109"/>
                  </a:lnTo>
                  <a:lnTo>
                    <a:pt x="500" y="114"/>
                  </a:lnTo>
                  <a:lnTo>
                    <a:pt x="496" y="128"/>
                  </a:lnTo>
                  <a:lnTo>
                    <a:pt x="475" y="136"/>
                  </a:lnTo>
                  <a:lnTo>
                    <a:pt x="464" y="147"/>
                  </a:lnTo>
                  <a:lnTo>
                    <a:pt x="445" y="143"/>
                  </a:lnTo>
                  <a:lnTo>
                    <a:pt x="435" y="141"/>
                  </a:lnTo>
                  <a:lnTo>
                    <a:pt x="433" y="154"/>
                  </a:lnTo>
                  <a:lnTo>
                    <a:pt x="443" y="162"/>
                  </a:lnTo>
                  <a:lnTo>
                    <a:pt x="449" y="168"/>
                  </a:lnTo>
                  <a:lnTo>
                    <a:pt x="441" y="175"/>
                  </a:lnTo>
                  <a:lnTo>
                    <a:pt x="434" y="186"/>
                  </a:lnTo>
                  <a:lnTo>
                    <a:pt x="418" y="194"/>
                  </a:lnTo>
                  <a:lnTo>
                    <a:pt x="393" y="194"/>
                  </a:lnTo>
                  <a:lnTo>
                    <a:pt x="370" y="202"/>
                  </a:lnTo>
                  <a:lnTo>
                    <a:pt x="355" y="213"/>
                  </a:lnTo>
                  <a:lnTo>
                    <a:pt x="345" y="206"/>
                  </a:lnTo>
                  <a:lnTo>
                    <a:pt x="324" y="206"/>
                  </a:lnTo>
                  <a:lnTo>
                    <a:pt x="294" y="194"/>
                  </a:lnTo>
                  <a:lnTo>
                    <a:pt x="276" y="191"/>
                  </a:lnTo>
                  <a:lnTo>
                    <a:pt x="255" y="194"/>
                  </a:lnTo>
                  <a:lnTo>
                    <a:pt x="219" y="189"/>
                  </a:lnTo>
                  <a:lnTo>
                    <a:pt x="201" y="189"/>
                  </a:lnTo>
                  <a:lnTo>
                    <a:pt x="186" y="177"/>
                  </a:lnTo>
                  <a:lnTo>
                    <a:pt x="170" y="158"/>
                  </a:lnTo>
                  <a:lnTo>
                    <a:pt x="159" y="156"/>
                  </a:lnTo>
                  <a:lnTo>
                    <a:pt x="133" y="143"/>
                  </a:lnTo>
                  <a:lnTo>
                    <a:pt x="110" y="140"/>
                  </a:lnTo>
                  <a:lnTo>
                    <a:pt x="89" y="137"/>
                  </a:lnTo>
                  <a:lnTo>
                    <a:pt x="79" y="128"/>
                  </a:lnTo>
                  <a:lnTo>
                    <a:pt x="75" y="104"/>
                  </a:lnTo>
                  <a:lnTo>
                    <a:pt x="56" y="88"/>
                  </a:lnTo>
                  <a:lnTo>
                    <a:pt x="29" y="80"/>
                  </a:lnTo>
                  <a:lnTo>
                    <a:pt x="11" y="69"/>
                  </a:lnTo>
                  <a:lnTo>
                    <a:pt x="0" y="5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63" name="Freeform 162"/>
            <p:cNvSpPr>
              <a:spLocks noEditPoints="1"/>
            </p:cNvSpPr>
            <p:nvPr/>
          </p:nvSpPr>
          <p:spPr bwMode="auto">
            <a:xfrm>
              <a:off x="7962423" y="4025234"/>
              <a:ext cx="580254" cy="197264"/>
            </a:xfrm>
            <a:custGeom>
              <a:avLst/>
              <a:gdLst>
                <a:gd name="T0" fmla="*/ 1401 w 1439"/>
                <a:gd name="T1" fmla="*/ 208 h 524"/>
                <a:gd name="T2" fmla="*/ 1346 w 1439"/>
                <a:gd name="T3" fmla="*/ 237 h 524"/>
                <a:gd name="T4" fmla="*/ 1281 w 1439"/>
                <a:gd name="T5" fmla="*/ 223 h 524"/>
                <a:gd name="T6" fmla="*/ 1194 w 1439"/>
                <a:gd name="T7" fmla="*/ 223 h 524"/>
                <a:gd name="T8" fmla="*/ 1171 w 1439"/>
                <a:gd name="T9" fmla="*/ 320 h 524"/>
                <a:gd name="T10" fmla="*/ 1143 w 1439"/>
                <a:gd name="T11" fmla="*/ 349 h 524"/>
                <a:gd name="T12" fmla="*/ 1107 w 1439"/>
                <a:gd name="T13" fmla="*/ 468 h 524"/>
                <a:gd name="T14" fmla="*/ 1045 w 1439"/>
                <a:gd name="T15" fmla="*/ 486 h 524"/>
                <a:gd name="T16" fmla="*/ 974 w 1439"/>
                <a:gd name="T17" fmla="*/ 462 h 524"/>
                <a:gd name="T18" fmla="*/ 938 w 1439"/>
                <a:gd name="T19" fmla="*/ 469 h 524"/>
                <a:gd name="T20" fmla="*/ 894 w 1439"/>
                <a:gd name="T21" fmla="*/ 512 h 524"/>
                <a:gd name="T22" fmla="*/ 846 w 1439"/>
                <a:gd name="T23" fmla="*/ 506 h 524"/>
                <a:gd name="T24" fmla="*/ 798 w 1439"/>
                <a:gd name="T25" fmla="*/ 524 h 524"/>
                <a:gd name="T26" fmla="*/ 746 w 1439"/>
                <a:gd name="T27" fmla="*/ 476 h 524"/>
                <a:gd name="T28" fmla="*/ 733 w 1439"/>
                <a:gd name="T29" fmla="*/ 419 h 524"/>
                <a:gd name="T30" fmla="*/ 788 w 1439"/>
                <a:gd name="T31" fmla="*/ 448 h 524"/>
                <a:gd name="T32" fmla="*/ 846 w 1439"/>
                <a:gd name="T33" fmla="*/ 432 h 524"/>
                <a:gd name="T34" fmla="*/ 860 w 1439"/>
                <a:gd name="T35" fmla="*/ 360 h 524"/>
                <a:gd name="T36" fmla="*/ 892 w 1439"/>
                <a:gd name="T37" fmla="*/ 344 h 524"/>
                <a:gd name="T38" fmla="*/ 981 w 1439"/>
                <a:gd name="T39" fmla="*/ 325 h 524"/>
                <a:gd name="T40" fmla="*/ 1033 w 1439"/>
                <a:gd name="T41" fmla="*/ 258 h 524"/>
                <a:gd name="T42" fmla="*/ 1068 w 1439"/>
                <a:gd name="T43" fmla="*/ 204 h 524"/>
                <a:gd name="T44" fmla="*/ 1104 w 1439"/>
                <a:gd name="T45" fmla="*/ 248 h 524"/>
                <a:gd name="T46" fmla="*/ 1119 w 1439"/>
                <a:gd name="T47" fmla="*/ 219 h 524"/>
                <a:gd name="T48" fmla="*/ 1155 w 1439"/>
                <a:gd name="T49" fmla="*/ 222 h 524"/>
                <a:gd name="T50" fmla="*/ 1157 w 1439"/>
                <a:gd name="T51" fmla="*/ 168 h 524"/>
                <a:gd name="T52" fmla="*/ 1159 w 1439"/>
                <a:gd name="T53" fmla="*/ 126 h 524"/>
                <a:gd name="T54" fmla="*/ 1214 w 1439"/>
                <a:gd name="T55" fmla="*/ 66 h 524"/>
                <a:gd name="T56" fmla="*/ 1248 w 1439"/>
                <a:gd name="T57" fmla="*/ 0 h 524"/>
                <a:gd name="T58" fmla="*/ 1278 w 1439"/>
                <a:gd name="T59" fmla="*/ 0 h 524"/>
                <a:gd name="T60" fmla="*/ 1319 w 1439"/>
                <a:gd name="T61" fmla="*/ 43 h 524"/>
                <a:gd name="T62" fmla="*/ 1325 w 1439"/>
                <a:gd name="T63" fmla="*/ 80 h 524"/>
                <a:gd name="T64" fmla="*/ 1375 w 1439"/>
                <a:gd name="T65" fmla="*/ 103 h 524"/>
                <a:gd name="T66" fmla="*/ 1439 w 1439"/>
                <a:gd name="T67" fmla="*/ 129 h 524"/>
                <a:gd name="T68" fmla="*/ 1436 w 1439"/>
                <a:gd name="T69" fmla="*/ 162 h 524"/>
                <a:gd name="T70" fmla="*/ 1385 w 1439"/>
                <a:gd name="T71" fmla="*/ 167 h 524"/>
                <a:gd name="T72" fmla="*/ 1401 w 1439"/>
                <a:gd name="T73" fmla="*/ 208 h 524"/>
                <a:gd name="T74" fmla="*/ 75 w 1439"/>
                <a:gd name="T75" fmla="*/ 61 h 524"/>
                <a:gd name="T76" fmla="*/ 83 w 1439"/>
                <a:gd name="T77" fmla="*/ 105 h 524"/>
                <a:gd name="T78" fmla="*/ 133 w 1439"/>
                <a:gd name="T79" fmla="*/ 95 h 524"/>
                <a:gd name="T80" fmla="*/ 155 w 1439"/>
                <a:gd name="T81" fmla="*/ 60 h 524"/>
                <a:gd name="T82" fmla="*/ 173 w 1439"/>
                <a:gd name="T83" fmla="*/ 68 h 524"/>
                <a:gd name="T84" fmla="*/ 220 w 1439"/>
                <a:gd name="T85" fmla="*/ 119 h 524"/>
                <a:gd name="T86" fmla="*/ 254 w 1439"/>
                <a:gd name="T87" fmla="*/ 176 h 524"/>
                <a:gd name="T88" fmla="*/ 260 w 1439"/>
                <a:gd name="T89" fmla="*/ 233 h 524"/>
                <a:gd name="T90" fmla="*/ 253 w 1439"/>
                <a:gd name="T91" fmla="*/ 272 h 524"/>
                <a:gd name="T92" fmla="*/ 261 w 1439"/>
                <a:gd name="T93" fmla="*/ 301 h 524"/>
                <a:gd name="T94" fmla="*/ 268 w 1439"/>
                <a:gd name="T95" fmla="*/ 352 h 524"/>
                <a:gd name="T96" fmla="*/ 295 w 1439"/>
                <a:gd name="T97" fmla="*/ 375 h 524"/>
                <a:gd name="T98" fmla="*/ 326 w 1439"/>
                <a:gd name="T99" fmla="*/ 451 h 524"/>
                <a:gd name="T100" fmla="*/ 325 w 1439"/>
                <a:gd name="T101" fmla="*/ 479 h 524"/>
                <a:gd name="T102" fmla="*/ 271 w 1439"/>
                <a:gd name="T103" fmla="*/ 485 h 524"/>
                <a:gd name="T104" fmla="*/ 199 w 1439"/>
                <a:gd name="T105" fmla="*/ 422 h 524"/>
                <a:gd name="T106" fmla="*/ 109 w 1439"/>
                <a:gd name="T107" fmla="*/ 354 h 524"/>
                <a:gd name="T108" fmla="*/ 99 w 1439"/>
                <a:gd name="T109" fmla="*/ 311 h 524"/>
                <a:gd name="T110" fmla="*/ 54 w 1439"/>
                <a:gd name="T111" fmla="*/ 254 h 524"/>
                <a:gd name="T112" fmla="*/ 42 w 1439"/>
                <a:gd name="T113" fmla="*/ 184 h 524"/>
                <a:gd name="T114" fmla="*/ 13 w 1439"/>
                <a:gd name="T115" fmla="*/ 137 h 524"/>
                <a:gd name="T116" fmla="*/ 18 w 1439"/>
                <a:gd name="T117" fmla="*/ 75 h 524"/>
                <a:gd name="T118" fmla="*/ 0 w 1439"/>
                <a:gd name="T119" fmla="*/ 39 h 524"/>
                <a:gd name="T120" fmla="*/ 12 w 1439"/>
                <a:gd name="T121" fmla="*/ 24 h 524"/>
                <a:gd name="T122" fmla="*/ 75 w 1439"/>
                <a:gd name="T123" fmla="*/ 61 h 5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439" h="524">
                  <a:moveTo>
                    <a:pt x="1401" y="208"/>
                  </a:moveTo>
                  <a:lnTo>
                    <a:pt x="1346" y="237"/>
                  </a:lnTo>
                  <a:lnTo>
                    <a:pt x="1281" y="223"/>
                  </a:lnTo>
                  <a:lnTo>
                    <a:pt x="1194" y="223"/>
                  </a:lnTo>
                  <a:lnTo>
                    <a:pt x="1171" y="320"/>
                  </a:lnTo>
                  <a:lnTo>
                    <a:pt x="1143" y="349"/>
                  </a:lnTo>
                  <a:lnTo>
                    <a:pt x="1107" y="468"/>
                  </a:lnTo>
                  <a:lnTo>
                    <a:pt x="1045" y="486"/>
                  </a:lnTo>
                  <a:lnTo>
                    <a:pt x="974" y="462"/>
                  </a:lnTo>
                  <a:lnTo>
                    <a:pt x="938" y="469"/>
                  </a:lnTo>
                  <a:lnTo>
                    <a:pt x="894" y="512"/>
                  </a:lnTo>
                  <a:lnTo>
                    <a:pt x="846" y="506"/>
                  </a:lnTo>
                  <a:lnTo>
                    <a:pt x="798" y="524"/>
                  </a:lnTo>
                  <a:lnTo>
                    <a:pt x="746" y="476"/>
                  </a:lnTo>
                  <a:lnTo>
                    <a:pt x="733" y="419"/>
                  </a:lnTo>
                  <a:lnTo>
                    <a:pt x="788" y="448"/>
                  </a:lnTo>
                  <a:lnTo>
                    <a:pt x="846" y="432"/>
                  </a:lnTo>
                  <a:lnTo>
                    <a:pt x="860" y="360"/>
                  </a:lnTo>
                  <a:lnTo>
                    <a:pt x="892" y="344"/>
                  </a:lnTo>
                  <a:lnTo>
                    <a:pt x="981" y="325"/>
                  </a:lnTo>
                  <a:lnTo>
                    <a:pt x="1033" y="258"/>
                  </a:lnTo>
                  <a:lnTo>
                    <a:pt x="1068" y="204"/>
                  </a:lnTo>
                  <a:lnTo>
                    <a:pt x="1104" y="248"/>
                  </a:lnTo>
                  <a:lnTo>
                    <a:pt x="1119" y="219"/>
                  </a:lnTo>
                  <a:lnTo>
                    <a:pt x="1155" y="222"/>
                  </a:lnTo>
                  <a:lnTo>
                    <a:pt x="1157" y="168"/>
                  </a:lnTo>
                  <a:lnTo>
                    <a:pt x="1159" y="126"/>
                  </a:lnTo>
                  <a:lnTo>
                    <a:pt x="1214" y="66"/>
                  </a:lnTo>
                  <a:lnTo>
                    <a:pt x="1248" y="0"/>
                  </a:lnTo>
                  <a:lnTo>
                    <a:pt x="1278" y="0"/>
                  </a:lnTo>
                  <a:lnTo>
                    <a:pt x="1319" y="43"/>
                  </a:lnTo>
                  <a:lnTo>
                    <a:pt x="1325" y="80"/>
                  </a:lnTo>
                  <a:lnTo>
                    <a:pt x="1375" y="103"/>
                  </a:lnTo>
                  <a:lnTo>
                    <a:pt x="1439" y="129"/>
                  </a:lnTo>
                  <a:lnTo>
                    <a:pt x="1436" y="162"/>
                  </a:lnTo>
                  <a:lnTo>
                    <a:pt x="1385" y="167"/>
                  </a:lnTo>
                  <a:lnTo>
                    <a:pt x="1401" y="208"/>
                  </a:lnTo>
                  <a:moveTo>
                    <a:pt x="75" y="61"/>
                  </a:moveTo>
                  <a:lnTo>
                    <a:pt x="83" y="105"/>
                  </a:lnTo>
                  <a:lnTo>
                    <a:pt x="133" y="95"/>
                  </a:lnTo>
                  <a:lnTo>
                    <a:pt x="155" y="60"/>
                  </a:lnTo>
                  <a:lnTo>
                    <a:pt x="173" y="68"/>
                  </a:lnTo>
                  <a:lnTo>
                    <a:pt x="220" y="119"/>
                  </a:lnTo>
                  <a:lnTo>
                    <a:pt x="254" y="176"/>
                  </a:lnTo>
                  <a:lnTo>
                    <a:pt x="260" y="233"/>
                  </a:lnTo>
                  <a:lnTo>
                    <a:pt x="253" y="272"/>
                  </a:lnTo>
                  <a:lnTo>
                    <a:pt x="261" y="301"/>
                  </a:lnTo>
                  <a:lnTo>
                    <a:pt x="268" y="352"/>
                  </a:lnTo>
                  <a:lnTo>
                    <a:pt x="295" y="375"/>
                  </a:lnTo>
                  <a:lnTo>
                    <a:pt x="326" y="451"/>
                  </a:lnTo>
                  <a:lnTo>
                    <a:pt x="325" y="479"/>
                  </a:lnTo>
                  <a:lnTo>
                    <a:pt x="271" y="485"/>
                  </a:lnTo>
                  <a:lnTo>
                    <a:pt x="199" y="422"/>
                  </a:lnTo>
                  <a:lnTo>
                    <a:pt x="109" y="354"/>
                  </a:lnTo>
                  <a:lnTo>
                    <a:pt x="99" y="311"/>
                  </a:lnTo>
                  <a:lnTo>
                    <a:pt x="54" y="254"/>
                  </a:lnTo>
                  <a:lnTo>
                    <a:pt x="42" y="184"/>
                  </a:lnTo>
                  <a:lnTo>
                    <a:pt x="13" y="137"/>
                  </a:lnTo>
                  <a:lnTo>
                    <a:pt x="18" y="75"/>
                  </a:lnTo>
                  <a:lnTo>
                    <a:pt x="0" y="39"/>
                  </a:lnTo>
                  <a:lnTo>
                    <a:pt x="12" y="24"/>
                  </a:lnTo>
                  <a:lnTo>
                    <a:pt x="75" y="61"/>
                  </a:lnTo>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64" name="Freeform 163"/>
            <p:cNvSpPr>
              <a:spLocks/>
            </p:cNvSpPr>
            <p:nvPr/>
          </p:nvSpPr>
          <p:spPr bwMode="auto">
            <a:xfrm>
              <a:off x="9822210" y="4896611"/>
              <a:ext cx="71086" cy="74557"/>
            </a:xfrm>
            <a:custGeom>
              <a:avLst/>
              <a:gdLst>
                <a:gd name="T0" fmla="*/ 26 w 43"/>
                <a:gd name="T1" fmla="*/ 20 h 48"/>
                <a:gd name="T2" fmla="*/ 37 w 43"/>
                <a:gd name="T3" fmla="*/ 33 h 48"/>
                <a:gd name="T4" fmla="*/ 43 w 43"/>
                <a:gd name="T5" fmla="*/ 43 h 48"/>
                <a:gd name="T6" fmla="*/ 35 w 43"/>
                <a:gd name="T7" fmla="*/ 48 h 48"/>
                <a:gd name="T8" fmla="*/ 27 w 43"/>
                <a:gd name="T9" fmla="*/ 42 h 48"/>
                <a:gd name="T10" fmla="*/ 17 w 43"/>
                <a:gd name="T11" fmla="*/ 33 h 48"/>
                <a:gd name="T12" fmla="*/ 8 w 43"/>
                <a:gd name="T13" fmla="*/ 22 h 48"/>
                <a:gd name="T14" fmla="*/ 0 w 43"/>
                <a:gd name="T15" fmla="*/ 7 h 48"/>
                <a:gd name="T16" fmla="*/ 0 w 43"/>
                <a:gd name="T17" fmla="*/ 0 h 48"/>
                <a:gd name="T18" fmla="*/ 7 w 43"/>
                <a:gd name="T19" fmla="*/ 0 h 48"/>
                <a:gd name="T20" fmla="*/ 16 w 43"/>
                <a:gd name="T21" fmla="*/ 8 h 48"/>
                <a:gd name="T22" fmla="*/ 22 w 43"/>
                <a:gd name="T23" fmla="*/ 15 h 48"/>
                <a:gd name="T24" fmla="*/ 26 w 43"/>
                <a:gd name="T25" fmla="*/ 2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3" h="48">
                  <a:moveTo>
                    <a:pt x="26" y="20"/>
                  </a:moveTo>
                  <a:lnTo>
                    <a:pt x="37" y="33"/>
                  </a:lnTo>
                  <a:lnTo>
                    <a:pt x="43" y="43"/>
                  </a:lnTo>
                  <a:lnTo>
                    <a:pt x="35" y="48"/>
                  </a:lnTo>
                  <a:lnTo>
                    <a:pt x="27" y="42"/>
                  </a:lnTo>
                  <a:lnTo>
                    <a:pt x="17" y="33"/>
                  </a:lnTo>
                  <a:lnTo>
                    <a:pt x="8" y="22"/>
                  </a:lnTo>
                  <a:lnTo>
                    <a:pt x="0" y="7"/>
                  </a:lnTo>
                  <a:lnTo>
                    <a:pt x="0" y="0"/>
                  </a:lnTo>
                  <a:lnTo>
                    <a:pt x="7" y="0"/>
                  </a:lnTo>
                  <a:lnTo>
                    <a:pt x="16" y="8"/>
                  </a:lnTo>
                  <a:lnTo>
                    <a:pt x="22" y="15"/>
                  </a:lnTo>
                  <a:lnTo>
                    <a:pt x="26" y="2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65" name="Freeform 164"/>
            <p:cNvSpPr>
              <a:spLocks/>
            </p:cNvSpPr>
            <p:nvPr/>
          </p:nvSpPr>
          <p:spPr bwMode="auto">
            <a:xfrm>
              <a:off x="7268103" y="3267242"/>
              <a:ext cx="251278" cy="128922"/>
            </a:xfrm>
            <a:custGeom>
              <a:avLst/>
              <a:gdLst>
                <a:gd name="T0" fmla="*/ 146 w 152"/>
                <a:gd name="T1" fmla="*/ 52 h 83"/>
                <a:gd name="T2" fmla="*/ 146 w 152"/>
                <a:gd name="T3" fmla="*/ 61 h 83"/>
                <a:gd name="T4" fmla="*/ 152 w 152"/>
                <a:gd name="T5" fmla="*/ 75 h 83"/>
                <a:gd name="T6" fmla="*/ 151 w 152"/>
                <a:gd name="T7" fmla="*/ 83 h 83"/>
                <a:gd name="T8" fmla="*/ 136 w 152"/>
                <a:gd name="T9" fmla="*/ 83 h 83"/>
                <a:gd name="T10" fmla="*/ 114 w 152"/>
                <a:gd name="T11" fmla="*/ 78 h 83"/>
                <a:gd name="T12" fmla="*/ 100 w 152"/>
                <a:gd name="T13" fmla="*/ 76 h 83"/>
                <a:gd name="T14" fmla="*/ 88 w 152"/>
                <a:gd name="T15" fmla="*/ 66 h 83"/>
                <a:gd name="T16" fmla="*/ 63 w 152"/>
                <a:gd name="T17" fmla="*/ 63 h 83"/>
                <a:gd name="T18" fmla="*/ 37 w 152"/>
                <a:gd name="T19" fmla="*/ 51 h 83"/>
                <a:gd name="T20" fmla="*/ 18 w 152"/>
                <a:gd name="T21" fmla="*/ 41 h 83"/>
                <a:gd name="T22" fmla="*/ 0 w 152"/>
                <a:gd name="T23" fmla="*/ 33 h 83"/>
                <a:gd name="T24" fmla="*/ 3 w 152"/>
                <a:gd name="T25" fmla="*/ 14 h 83"/>
                <a:gd name="T26" fmla="*/ 12 w 152"/>
                <a:gd name="T27" fmla="*/ 4 h 83"/>
                <a:gd name="T28" fmla="*/ 18 w 152"/>
                <a:gd name="T29" fmla="*/ 0 h 83"/>
                <a:gd name="T30" fmla="*/ 34 w 152"/>
                <a:gd name="T31" fmla="*/ 6 h 83"/>
                <a:gd name="T32" fmla="*/ 54 w 152"/>
                <a:gd name="T33" fmla="*/ 19 h 83"/>
                <a:gd name="T34" fmla="*/ 65 w 152"/>
                <a:gd name="T35" fmla="*/ 22 h 83"/>
                <a:gd name="T36" fmla="*/ 73 w 152"/>
                <a:gd name="T37" fmla="*/ 32 h 83"/>
                <a:gd name="T38" fmla="*/ 88 w 152"/>
                <a:gd name="T39" fmla="*/ 36 h 83"/>
                <a:gd name="T40" fmla="*/ 104 w 152"/>
                <a:gd name="T41" fmla="*/ 45 h 83"/>
                <a:gd name="T42" fmla="*/ 125 w 152"/>
                <a:gd name="T43" fmla="*/ 50 h 83"/>
                <a:gd name="T44" fmla="*/ 146 w 152"/>
                <a:gd name="T45" fmla="*/ 52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52" h="83">
                  <a:moveTo>
                    <a:pt x="146" y="52"/>
                  </a:moveTo>
                  <a:lnTo>
                    <a:pt x="146" y="61"/>
                  </a:lnTo>
                  <a:lnTo>
                    <a:pt x="152" y="75"/>
                  </a:lnTo>
                  <a:lnTo>
                    <a:pt x="151" y="83"/>
                  </a:lnTo>
                  <a:lnTo>
                    <a:pt x="136" y="83"/>
                  </a:lnTo>
                  <a:lnTo>
                    <a:pt x="114" y="78"/>
                  </a:lnTo>
                  <a:lnTo>
                    <a:pt x="100" y="76"/>
                  </a:lnTo>
                  <a:lnTo>
                    <a:pt x="88" y="66"/>
                  </a:lnTo>
                  <a:lnTo>
                    <a:pt x="63" y="63"/>
                  </a:lnTo>
                  <a:lnTo>
                    <a:pt x="37" y="51"/>
                  </a:lnTo>
                  <a:lnTo>
                    <a:pt x="18" y="41"/>
                  </a:lnTo>
                  <a:lnTo>
                    <a:pt x="0" y="33"/>
                  </a:lnTo>
                  <a:lnTo>
                    <a:pt x="3" y="14"/>
                  </a:lnTo>
                  <a:lnTo>
                    <a:pt x="12" y="4"/>
                  </a:lnTo>
                  <a:lnTo>
                    <a:pt x="18" y="0"/>
                  </a:lnTo>
                  <a:lnTo>
                    <a:pt x="34" y="6"/>
                  </a:lnTo>
                  <a:lnTo>
                    <a:pt x="54" y="19"/>
                  </a:lnTo>
                  <a:lnTo>
                    <a:pt x="65" y="22"/>
                  </a:lnTo>
                  <a:lnTo>
                    <a:pt x="73" y="32"/>
                  </a:lnTo>
                  <a:lnTo>
                    <a:pt x="88" y="36"/>
                  </a:lnTo>
                  <a:lnTo>
                    <a:pt x="104" y="45"/>
                  </a:lnTo>
                  <a:lnTo>
                    <a:pt x="125" y="50"/>
                  </a:lnTo>
                  <a:lnTo>
                    <a:pt x="146" y="52"/>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66" name="Freeform 165"/>
            <p:cNvSpPr>
              <a:spLocks noEditPoints="1"/>
            </p:cNvSpPr>
            <p:nvPr/>
          </p:nvSpPr>
          <p:spPr bwMode="auto">
            <a:xfrm>
              <a:off x="9437028" y="5359482"/>
              <a:ext cx="538925" cy="389869"/>
            </a:xfrm>
            <a:custGeom>
              <a:avLst/>
              <a:gdLst>
                <a:gd name="T0" fmla="*/ 1141 w 1337"/>
                <a:gd name="T1" fmla="*/ 233 h 1028"/>
                <a:gd name="T2" fmla="*/ 1195 w 1337"/>
                <a:gd name="T3" fmla="*/ 199 h 1028"/>
                <a:gd name="T4" fmla="*/ 1204 w 1337"/>
                <a:gd name="T5" fmla="*/ 290 h 1028"/>
                <a:gd name="T6" fmla="*/ 1308 w 1337"/>
                <a:gd name="T7" fmla="*/ 265 h 1028"/>
                <a:gd name="T8" fmla="*/ 1271 w 1337"/>
                <a:gd name="T9" fmla="*/ 350 h 1028"/>
                <a:gd name="T10" fmla="*/ 1164 w 1337"/>
                <a:gd name="T11" fmla="*/ 397 h 1028"/>
                <a:gd name="T12" fmla="*/ 1109 w 1337"/>
                <a:gd name="T13" fmla="*/ 459 h 1028"/>
                <a:gd name="T14" fmla="*/ 1030 w 1337"/>
                <a:gd name="T15" fmla="*/ 521 h 1028"/>
                <a:gd name="T16" fmla="*/ 876 w 1337"/>
                <a:gd name="T17" fmla="*/ 612 h 1028"/>
                <a:gd name="T18" fmla="*/ 861 w 1337"/>
                <a:gd name="T19" fmla="*/ 578 h 1028"/>
                <a:gd name="T20" fmla="*/ 960 w 1337"/>
                <a:gd name="T21" fmla="*/ 462 h 1028"/>
                <a:gd name="T22" fmla="*/ 931 w 1337"/>
                <a:gd name="T23" fmla="*/ 397 h 1028"/>
                <a:gd name="T24" fmla="*/ 1055 w 1337"/>
                <a:gd name="T25" fmla="*/ 303 h 1028"/>
                <a:gd name="T26" fmla="*/ 1093 w 1337"/>
                <a:gd name="T27" fmla="*/ 191 h 1028"/>
                <a:gd name="T28" fmla="*/ 1092 w 1337"/>
                <a:gd name="T29" fmla="*/ 141 h 1028"/>
                <a:gd name="T30" fmla="*/ 1084 w 1337"/>
                <a:gd name="T31" fmla="*/ 6 h 1028"/>
                <a:gd name="T32" fmla="*/ 1126 w 1337"/>
                <a:gd name="T33" fmla="*/ 47 h 1028"/>
                <a:gd name="T34" fmla="*/ 1144 w 1337"/>
                <a:gd name="T35" fmla="*/ 144 h 1028"/>
                <a:gd name="T36" fmla="*/ 761 w 1337"/>
                <a:gd name="T37" fmla="*/ 582 h 1028"/>
                <a:gd name="T38" fmla="*/ 829 w 1337"/>
                <a:gd name="T39" fmla="*/ 583 h 1028"/>
                <a:gd name="T40" fmla="*/ 749 w 1337"/>
                <a:gd name="T41" fmla="*/ 658 h 1028"/>
                <a:gd name="T42" fmla="*/ 597 w 1337"/>
                <a:gd name="T43" fmla="*/ 754 h 1028"/>
                <a:gd name="T44" fmla="*/ 537 w 1337"/>
                <a:gd name="T45" fmla="*/ 795 h 1028"/>
                <a:gd name="T46" fmla="*/ 393 w 1337"/>
                <a:gd name="T47" fmla="*/ 882 h 1028"/>
                <a:gd name="T48" fmla="*/ 202 w 1337"/>
                <a:gd name="T49" fmla="*/ 1004 h 1028"/>
                <a:gd name="T50" fmla="*/ 88 w 1337"/>
                <a:gd name="T51" fmla="*/ 1026 h 1028"/>
                <a:gd name="T52" fmla="*/ 0 w 1337"/>
                <a:gd name="T53" fmla="*/ 993 h 1028"/>
                <a:gd name="T54" fmla="*/ 99 w 1337"/>
                <a:gd name="T55" fmla="*/ 900 h 1028"/>
                <a:gd name="T56" fmla="*/ 304 w 1337"/>
                <a:gd name="T57" fmla="*/ 801 h 1028"/>
                <a:gd name="T58" fmla="*/ 469 w 1337"/>
                <a:gd name="T59" fmla="*/ 725 h 1028"/>
                <a:gd name="T60" fmla="*/ 619 w 1337"/>
                <a:gd name="T61" fmla="*/ 619 h 1028"/>
                <a:gd name="T62" fmla="*/ 704 w 1337"/>
                <a:gd name="T63" fmla="*/ 550 h 1028"/>
                <a:gd name="T64" fmla="*/ 770 w 1337"/>
                <a:gd name="T65" fmla="*/ 547 h 10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7" h="1028">
                  <a:moveTo>
                    <a:pt x="1144" y="144"/>
                  </a:moveTo>
                  <a:lnTo>
                    <a:pt x="1141" y="233"/>
                  </a:lnTo>
                  <a:lnTo>
                    <a:pt x="1178" y="176"/>
                  </a:lnTo>
                  <a:lnTo>
                    <a:pt x="1195" y="199"/>
                  </a:lnTo>
                  <a:lnTo>
                    <a:pt x="1166" y="263"/>
                  </a:lnTo>
                  <a:lnTo>
                    <a:pt x="1204" y="290"/>
                  </a:lnTo>
                  <a:lnTo>
                    <a:pt x="1247" y="297"/>
                  </a:lnTo>
                  <a:lnTo>
                    <a:pt x="1308" y="265"/>
                  </a:lnTo>
                  <a:lnTo>
                    <a:pt x="1337" y="275"/>
                  </a:lnTo>
                  <a:lnTo>
                    <a:pt x="1271" y="350"/>
                  </a:lnTo>
                  <a:lnTo>
                    <a:pt x="1216" y="399"/>
                  </a:lnTo>
                  <a:lnTo>
                    <a:pt x="1164" y="397"/>
                  </a:lnTo>
                  <a:lnTo>
                    <a:pt x="1128" y="423"/>
                  </a:lnTo>
                  <a:lnTo>
                    <a:pt x="1109" y="459"/>
                  </a:lnTo>
                  <a:lnTo>
                    <a:pt x="1088" y="475"/>
                  </a:lnTo>
                  <a:lnTo>
                    <a:pt x="1030" y="521"/>
                  </a:lnTo>
                  <a:lnTo>
                    <a:pt x="954" y="578"/>
                  </a:lnTo>
                  <a:lnTo>
                    <a:pt x="876" y="612"/>
                  </a:lnTo>
                  <a:lnTo>
                    <a:pt x="881" y="590"/>
                  </a:lnTo>
                  <a:lnTo>
                    <a:pt x="861" y="578"/>
                  </a:lnTo>
                  <a:lnTo>
                    <a:pt x="950" y="508"/>
                  </a:lnTo>
                  <a:lnTo>
                    <a:pt x="960" y="462"/>
                  </a:lnTo>
                  <a:lnTo>
                    <a:pt x="908" y="428"/>
                  </a:lnTo>
                  <a:lnTo>
                    <a:pt x="931" y="397"/>
                  </a:lnTo>
                  <a:lnTo>
                    <a:pt x="1001" y="368"/>
                  </a:lnTo>
                  <a:lnTo>
                    <a:pt x="1055" y="303"/>
                  </a:lnTo>
                  <a:lnTo>
                    <a:pt x="1087" y="248"/>
                  </a:lnTo>
                  <a:lnTo>
                    <a:pt x="1093" y="191"/>
                  </a:lnTo>
                  <a:lnTo>
                    <a:pt x="1104" y="176"/>
                  </a:lnTo>
                  <a:lnTo>
                    <a:pt x="1092" y="141"/>
                  </a:lnTo>
                  <a:lnTo>
                    <a:pt x="1080" y="66"/>
                  </a:lnTo>
                  <a:lnTo>
                    <a:pt x="1084" y="6"/>
                  </a:lnTo>
                  <a:lnTo>
                    <a:pt x="1114" y="0"/>
                  </a:lnTo>
                  <a:lnTo>
                    <a:pt x="1126" y="47"/>
                  </a:lnTo>
                  <a:lnTo>
                    <a:pt x="1169" y="69"/>
                  </a:lnTo>
                  <a:lnTo>
                    <a:pt x="1144" y="144"/>
                  </a:lnTo>
                  <a:moveTo>
                    <a:pt x="770" y="547"/>
                  </a:moveTo>
                  <a:lnTo>
                    <a:pt x="761" y="582"/>
                  </a:lnTo>
                  <a:lnTo>
                    <a:pt x="834" y="548"/>
                  </a:lnTo>
                  <a:lnTo>
                    <a:pt x="829" y="583"/>
                  </a:lnTo>
                  <a:lnTo>
                    <a:pt x="803" y="619"/>
                  </a:lnTo>
                  <a:lnTo>
                    <a:pt x="749" y="658"/>
                  </a:lnTo>
                  <a:lnTo>
                    <a:pt x="657" y="720"/>
                  </a:lnTo>
                  <a:lnTo>
                    <a:pt x="597" y="754"/>
                  </a:lnTo>
                  <a:lnTo>
                    <a:pt x="590" y="794"/>
                  </a:lnTo>
                  <a:lnTo>
                    <a:pt x="537" y="795"/>
                  </a:lnTo>
                  <a:lnTo>
                    <a:pt x="454" y="827"/>
                  </a:lnTo>
                  <a:lnTo>
                    <a:pt x="393" y="882"/>
                  </a:lnTo>
                  <a:lnTo>
                    <a:pt x="285" y="966"/>
                  </a:lnTo>
                  <a:lnTo>
                    <a:pt x="202" y="1004"/>
                  </a:lnTo>
                  <a:lnTo>
                    <a:pt x="148" y="1028"/>
                  </a:lnTo>
                  <a:lnTo>
                    <a:pt x="88" y="1026"/>
                  </a:lnTo>
                  <a:lnTo>
                    <a:pt x="68" y="998"/>
                  </a:lnTo>
                  <a:lnTo>
                    <a:pt x="0" y="993"/>
                  </a:lnTo>
                  <a:lnTo>
                    <a:pt x="13" y="962"/>
                  </a:lnTo>
                  <a:lnTo>
                    <a:pt x="99" y="900"/>
                  </a:lnTo>
                  <a:lnTo>
                    <a:pt x="248" y="817"/>
                  </a:lnTo>
                  <a:lnTo>
                    <a:pt x="304" y="801"/>
                  </a:lnTo>
                  <a:lnTo>
                    <a:pt x="378" y="769"/>
                  </a:lnTo>
                  <a:lnTo>
                    <a:pt x="469" y="725"/>
                  </a:lnTo>
                  <a:lnTo>
                    <a:pt x="543" y="681"/>
                  </a:lnTo>
                  <a:lnTo>
                    <a:pt x="619" y="619"/>
                  </a:lnTo>
                  <a:lnTo>
                    <a:pt x="661" y="597"/>
                  </a:lnTo>
                  <a:lnTo>
                    <a:pt x="704" y="550"/>
                  </a:lnTo>
                  <a:lnTo>
                    <a:pt x="780" y="511"/>
                  </a:lnTo>
                  <a:lnTo>
                    <a:pt x="770" y="547"/>
                  </a:lnTo>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67" name="Freeform 166"/>
            <p:cNvSpPr>
              <a:spLocks/>
            </p:cNvSpPr>
            <p:nvPr/>
          </p:nvSpPr>
          <p:spPr bwMode="auto">
            <a:xfrm>
              <a:off x="6701073" y="3051339"/>
              <a:ext cx="448003" cy="431806"/>
            </a:xfrm>
            <a:custGeom>
              <a:avLst/>
              <a:gdLst>
                <a:gd name="T0" fmla="*/ 232 w 271"/>
                <a:gd name="T1" fmla="*/ 9 h 278"/>
                <a:gd name="T2" fmla="*/ 271 w 271"/>
                <a:gd name="T3" fmla="*/ 33 h 278"/>
                <a:gd name="T4" fmla="*/ 241 w 271"/>
                <a:gd name="T5" fmla="*/ 54 h 278"/>
                <a:gd name="T6" fmla="*/ 207 w 271"/>
                <a:gd name="T7" fmla="*/ 58 h 278"/>
                <a:gd name="T8" fmla="*/ 226 w 271"/>
                <a:gd name="T9" fmla="*/ 90 h 278"/>
                <a:gd name="T10" fmla="*/ 230 w 271"/>
                <a:gd name="T11" fmla="*/ 112 h 278"/>
                <a:gd name="T12" fmla="*/ 221 w 271"/>
                <a:gd name="T13" fmla="*/ 148 h 278"/>
                <a:gd name="T14" fmla="*/ 199 w 271"/>
                <a:gd name="T15" fmla="*/ 191 h 278"/>
                <a:gd name="T16" fmla="*/ 162 w 271"/>
                <a:gd name="T17" fmla="*/ 211 h 278"/>
                <a:gd name="T18" fmla="*/ 180 w 271"/>
                <a:gd name="T19" fmla="*/ 236 h 278"/>
                <a:gd name="T20" fmla="*/ 198 w 271"/>
                <a:gd name="T21" fmla="*/ 265 h 278"/>
                <a:gd name="T22" fmla="*/ 149 w 271"/>
                <a:gd name="T23" fmla="*/ 278 h 278"/>
                <a:gd name="T24" fmla="*/ 127 w 271"/>
                <a:gd name="T25" fmla="*/ 258 h 278"/>
                <a:gd name="T26" fmla="*/ 79 w 271"/>
                <a:gd name="T27" fmla="*/ 246 h 278"/>
                <a:gd name="T28" fmla="*/ 25 w 271"/>
                <a:gd name="T29" fmla="*/ 249 h 278"/>
                <a:gd name="T30" fmla="*/ 53 w 271"/>
                <a:gd name="T31" fmla="*/ 214 h 278"/>
                <a:gd name="T32" fmla="*/ 41 w 271"/>
                <a:gd name="T33" fmla="*/ 202 h 278"/>
                <a:gd name="T34" fmla="*/ 19 w 271"/>
                <a:gd name="T35" fmla="*/ 174 h 278"/>
                <a:gd name="T36" fmla="*/ 0 w 271"/>
                <a:gd name="T37" fmla="*/ 151 h 278"/>
                <a:gd name="T38" fmla="*/ 48 w 271"/>
                <a:gd name="T39" fmla="*/ 158 h 278"/>
                <a:gd name="T40" fmla="*/ 62 w 271"/>
                <a:gd name="T41" fmla="*/ 156 h 278"/>
                <a:gd name="T42" fmla="*/ 96 w 271"/>
                <a:gd name="T43" fmla="*/ 150 h 278"/>
                <a:gd name="T44" fmla="*/ 101 w 271"/>
                <a:gd name="T45" fmla="*/ 120 h 278"/>
                <a:gd name="T46" fmla="*/ 115 w 271"/>
                <a:gd name="T47" fmla="*/ 114 h 278"/>
                <a:gd name="T48" fmla="*/ 135 w 271"/>
                <a:gd name="T49" fmla="*/ 114 h 278"/>
                <a:gd name="T50" fmla="*/ 137 w 271"/>
                <a:gd name="T51" fmla="*/ 95 h 278"/>
                <a:gd name="T52" fmla="*/ 152 w 271"/>
                <a:gd name="T53" fmla="*/ 78 h 278"/>
                <a:gd name="T54" fmla="*/ 158 w 271"/>
                <a:gd name="T55" fmla="*/ 65 h 278"/>
                <a:gd name="T56" fmla="*/ 159 w 271"/>
                <a:gd name="T57" fmla="*/ 49 h 278"/>
                <a:gd name="T58" fmla="*/ 161 w 271"/>
                <a:gd name="T59" fmla="*/ 30 h 278"/>
                <a:gd name="T60" fmla="*/ 163 w 271"/>
                <a:gd name="T61" fmla="*/ 12 h 278"/>
                <a:gd name="T62" fmla="*/ 199 w 271"/>
                <a:gd name="T63" fmla="*/ 6 h 278"/>
                <a:gd name="T64" fmla="*/ 216 w 271"/>
                <a:gd name="T65" fmla="*/ 0 h 2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71" h="278">
                  <a:moveTo>
                    <a:pt x="216" y="0"/>
                  </a:moveTo>
                  <a:lnTo>
                    <a:pt x="232" y="9"/>
                  </a:lnTo>
                  <a:lnTo>
                    <a:pt x="241" y="25"/>
                  </a:lnTo>
                  <a:lnTo>
                    <a:pt x="271" y="33"/>
                  </a:lnTo>
                  <a:lnTo>
                    <a:pt x="259" y="51"/>
                  </a:lnTo>
                  <a:lnTo>
                    <a:pt x="241" y="54"/>
                  </a:lnTo>
                  <a:lnTo>
                    <a:pt x="213" y="49"/>
                  </a:lnTo>
                  <a:lnTo>
                    <a:pt x="207" y="58"/>
                  </a:lnTo>
                  <a:lnTo>
                    <a:pt x="217" y="76"/>
                  </a:lnTo>
                  <a:lnTo>
                    <a:pt x="226" y="90"/>
                  </a:lnTo>
                  <a:lnTo>
                    <a:pt x="243" y="100"/>
                  </a:lnTo>
                  <a:lnTo>
                    <a:pt x="230" y="112"/>
                  </a:lnTo>
                  <a:lnTo>
                    <a:pt x="234" y="127"/>
                  </a:lnTo>
                  <a:lnTo>
                    <a:pt x="221" y="148"/>
                  </a:lnTo>
                  <a:lnTo>
                    <a:pt x="214" y="169"/>
                  </a:lnTo>
                  <a:lnTo>
                    <a:pt x="199" y="191"/>
                  </a:lnTo>
                  <a:lnTo>
                    <a:pt x="178" y="189"/>
                  </a:lnTo>
                  <a:lnTo>
                    <a:pt x="162" y="211"/>
                  </a:lnTo>
                  <a:lnTo>
                    <a:pt x="176" y="220"/>
                  </a:lnTo>
                  <a:lnTo>
                    <a:pt x="180" y="236"/>
                  </a:lnTo>
                  <a:lnTo>
                    <a:pt x="192" y="246"/>
                  </a:lnTo>
                  <a:lnTo>
                    <a:pt x="198" y="265"/>
                  </a:lnTo>
                  <a:lnTo>
                    <a:pt x="159" y="264"/>
                  </a:lnTo>
                  <a:lnTo>
                    <a:pt x="149" y="278"/>
                  </a:lnTo>
                  <a:lnTo>
                    <a:pt x="135" y="273"/>
                  </a:lnTo>
                  <a:lnTo>
                    <a:pt x="127" y="258"/>
                  </a:lnTo>
                  <a:lnTo>
                    <a:pt x="111" y="242"/>
                  </a:lnTo>
                  <a:lnTo>
                    <a:pt x="79" y="246"/>
                  </a:lnTo>
                  <a:lnTo>
                    <a:pt x="50" y="246"/>
                  </a:lnTo>
                  <a:lnTo>
                    <a:pt x="25" y="249"/>
                  </a:lnTo>
                  <a:lnTo>
                    <a:pt x="29" y="225"/>
                  </a:lnTo>
                  <a:lnTo>
                    <a:pt x="53" y="214"/>
                  </a:lnTo>
                  <a:lnTo>
                    <a:pt x="50" y="205"/>
                  </a:lnTo>
                  <a:lnTo>
                    <a:pt x="41" y="202"/>
                  </a:lnTo>
                  <a:lnTo>
                    <a:pt x="38" y="183"/>
                  </a:lnTo>
                  <a:lnTo>
                    <a:pt x="19" y="174"/>
                  </a:lnTo>
                  <a:lnTo>
                    <a:pt x="10" y="162"/>
                  </a:lnTo>
                  <a:lnTo>
                    <a:pt x="0" y="151"/>
                  </a:lnTo>
                  <a:lnTo>
                    <a:pt x="31" y="161"/>
                  </a:lnTo>
                  <a:lnTo>
                    <a:pt x="48" y="158"/>
                  </a:lnTo>
                  <a:lnTo>
                    <a:pt x="59" y="161"/>
                  </a:lnTo>
                  <a:lnTo>
                    <a:pt x="62" y="156"/>
                  </a:lnTo>
                  <a:lnTo>
                    <a:pt x="75" y="158"/>
                  </a:lnTo>
                  <a:lnTo>
                    <a:pt x="96" y="150"/>
                  </a:lnTo>
                  <a:lnTo>
                    <a:pt x="93" y="132"/>
                  </a:lnTo>
                  <a:lnTo>
                    <a:pt x="101" y="120"/>
                  </a:lnTo>
                  <a:lnTo>
                    <a:pt x="114" y="120"/>
                  </a:lnTo>
                  <a:lnTo>
                    <a:pt x="115" y="114"/>
                  </a:lnTo>
                  <a:lnTo>
                    <a:pt x="128" y="112"/>
                  </a:lnTo>
                  <a:lnTo>
                    <a:pt x="135" y="114"/>
                  </a:lnTo>
                  <a:lnTo>
                    <a:pt x="140" y="108"/>
                  </a:lnTo>
                  <a:lnTo>
                    <a:pt x="137" y="95"/>
                  </a:lnTo>
                  <a:lnTo>
                    <a:pt x="142" y="83"/>
                  </a:lnTo>
                  <a:lnTo>
                    <a:pt x="152" y="78"/>
                  </a:lnTo>
                  <a:lnTo>
                    <a:pt x="142" y="64"/>
                  </a:lnTo>
                  <a:lnTo>
                    <a:pt x="158" y="65"/>
                  </a:lnTo>
                  <a:lnTo>
                    <a:pt x="162" y="57"/>
                  </a:lnTo>
                  <a:lnTo>
                    <a:pt x="159" y="49"/>
                  </a:lnTo>
                  <a:lnTo>
                    <a:pt x="165" y="41"/>
                  </a:lnTo>
                  <a:lnTo>
                    <a:pt x="161" y="30"/>
                  </a:lnTo>
                  <a:lnTo>
                    <a:pt x="155" y="22"/>
                  </a:lnTo>
                  <a:lnTo>
                    <a:pt x="163" y="12"/>
                  </a:lnTo>
                  <a:lnTo>
                    <a:pt x="180" y="8"/>
                  </a:lnTo>
                  <a:lnTo>
                    <a:pt x="199" y="6"/>
                  </a:lnTo>
                  <a:lnTo>
                    <a:pt x="207" y="2"/>
                  </a:lnTo>
                  <a:lnTo>
                    <a:pt x="216"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68" name="Freeform 167"/>
            <p:cNvSpPr>
              <a:spLocks noEditPoints="1"/>
            </p:cNvSpPr>
            <p:nvPr/>
          </p:nvSpPr>
          <p:spPr bwMode="auto">
            <a:xfrm>
              <a:off x="8476551" y="3650897"/>
              <a:ext cx="285995" cy="416274"/>
            </a:xfrm>
            <a:custGeom>
              <a:avLst/>
              <a:gdLst>
                <a:gd name="T0" fmla="*/ 252 w 710"/>
                <a:gd name="T1" fmla="*/ 24 h 1100"/>
                <a:gd name="T2" fmla="*/ 282 w 710"/>
                <a:gd name="T3" fmla="*/ 24 h 1100"/>
                <a:gd name="T4" fmla="*/ 311 w 710"/>
                <a:gd name="T5" fmla="*/ 120 h 1100"/>
                <a:gd name="T6" fmla="*/ 264 w 710"/>
                <a:gd name="T7" fmla="*/ 219 h 1100"/>
                <a:gd name="T8" fmla="*/ 288 w 710"/>
                <a:gd name="T9" fmla="*/ 355 h 1100"/>
                <a:gd name="T10" fmla="*/ 361 w 710"/>
                <a:gd name="T11" fmla="*/ 355 h 1100"/>
                <a:gd name="T12" fmla="*/ 459 w 710"/>
                <a:gd name="T13" fmla="*/ 448 h 1100"/>
                <a:gd name="T14" fmla="*/ 483 w 710"/>
                <a:gd name="T15" fmla="*/ 508 h 1100"/>
                <a:gd name="T16" fmla="*/ 387 w 710"/>
                <a:gd name="T17" fmla="*/ 421 h 1100"/>
                <a:gd name="T18" fmla="*/ 317 w 710"/>
                <a:gd name="T19" fmla="*/ 402 h 1100"/>
                <a:gd name="T20" fmla="*/ 212 w 710"/>
                <a:gd name="T21" fmla="*/ 395 h 1100"/>
                <a:gd name="T22" fmla="*/ 231 w 710"/>
                <a:gd name="T23" fmla="*/ 339 h 1100"/>
                <a:gd name="T24" fmla="*/ 201 w 710"/>
                <a:gd name="T25" fmla="*/ 350 h 1100"/>
                <a:gd name="T26" fmla="*/ 141 w 710"/>
                <a:gd name="T27" fmla="*/ 264 h 1100"/>
                <a:gd name="T28" fmla="*/ 160 w 710"/>
                <a:gd name="T29" fmla="*/ 210 h 1100"/>
                <a:gd name="T30" fmla="*/ 157 w 710"/>
                <a:gd name="T31" fmla="*/ 0 h 1100"/>
                <a:gd name="T32" fmla="*/ 287 w 710"/>
                <a:gd name="T33" fmla="*/ 463 h 1100"/>
                <a:gd name="T34" fmla="*/ 239 w 710"/>
                <a:gd name="T35" fmla="*/ 494 h 1100"/>
                <a:gd name="T36" fmla="*/ 257 w 710"/>
                <a:gd name="T37" fmla="*/ 432 h 1100"/>
                <a:gd name="T38" fmla="*/ 594 w 710"/>
                <a:gd name="T39" fmla="*/ 540 h 1100"/>
                <a:gd name="T40" fmla="*/ 565 w 710"/>
                <a:gd name="T41" fmla="*/ 612 h 1100"/>
                <a:gd name="T42" fmla="*/ 593 w 710"/>
                <a:gd name="T43" fmla="*/ 693 h 1100"/>
                <a:gd name="T44" fmla="*/ 550 w 710"/>
                <a:gd name="T45" fmla="*/ 653 h 1100"/>
                <a:gd name="T46" fmla="*/ 510 w 710"/>
                <a:gd name="T47" fmla="*/ 597 h 1100"/>
                <a:gd name="T48" fmla="*/ 550 w 710"/>
                <a:gd name="T49" fmla="*/ 571 h 1100"/>
                <a:gd name="T50" fmla="*/ 569 w 710"/>
                <a:gd name="T51" fmla="*/ 508 h 1100"/>
                <a:gd name="T52" fmla="*/ 325 w 710"/>
                <a:gd name="T53" fmla="*/ 563 h 1100"/>
                <a:gd name="T54" fmla="*/ 421 w 710"/>
                <a:gd name="T55" fmla="*/ 589 h 1100"/>
                <a:gd name="T56" fmla="*/ 392 w 710"/>
                <a:gd name="T57" fmla="*/ 661 h 1100"/>
                <a:gd name="T58" fmla="*/ 341 w 710"/>
                <a:gd name="T59" fmla="*/ 647 h 1100"/>
                <a:gd name="T60" fmla="*/ 325 w 710"/>
                <a:gd name="T61" fmla="*/ 563 h 1100"/>
                <a:gd name="T62" fmla="*/ 0 w 710"/>
                <a:gd name="T63" fmla="*/ 863 h 1100"/>
                <a:gd name="T64" fmla="*/ 82 w 710"/>
                <a:gd name="T65" fmla="*/ 751 h 1100"/>
                <a:gd name="T66" fmla="*/ 153 w 710"/>
                <a:gd name="T67" fmla="*/ 607 h 1100"/>
                <a:gd name="T68" fmla="*/ 128 w 710"/>
                <a:gd name="T69" fmla="*/ 724 h 1100"/>
                <a:gd name="T70" fmla="*/ 497 w 710"/>
                <a:gd name="T71" fmla="*/ 700 h 1100"/>
                <a:gd name="T72" fmla="*/ 454 w 710"/>
                <a:gd name="T73" fmla="*/ 782 h 1100"/>
                <a:gd name="T74" fmla="*/ 381 w 710"/>
                <a:gd name="T75" fmla="*/ 748 h 1100"/>
                <a:gd name="T76" fmla="*/ 411 w 710"/>
                <a:gd name="T77" fmla="*/ 702 h 1100"/>
                <a:gd name="T78" fmla="*/ 455 w 710"/>
                <a:gd name="T79" fmla="*/ 644 h 1100"/>
                <a:gd name="T80" fmla="*/ 496 w 710"/>
                <a:gd name="T81" fmla="*/ 619 h 1100"/>
                <a:gd name="T82" fmla="*/ 690 w 710"/>
                <a:gd name="T83" fmla="*/ 859 h 1100"/>
                <a:gd name="T84" fmla="*/ 710 w 710"/>
                <a:gd name="T85" fmla="*/ 963 h 1100"/>
                <a:gd name="T86" fmla="*/ 657 w 710"/>
                <a:gd name="T87" fmla="*/ 954 h 1100"/>
                <a:gd name="T88" fmla="*/ 652 w 710"/>
                <a:gd name="T89" fmla="*/ 1060 h 1100"/>
                <a:gd name="T90" fmla="*/ 542 w 710"/>
                <a:gd name="T91" fmla="*/ 1051 h 1100"/>
                <a:gd name="T92" fmla="*/ 537 w 710"/>
                <a:gd name="T93" fmla="*/ 949 h 1100"/>
                <a:gd name="T94" fmla="*/ 466 w 710"/>
                <a:gd name="T95" fmla="*/ 944 h 1100"/>
                <a:gd name="T96" fmla="*/ 378 w 710"/>
                <a:gd name="T97" fmla="*/ 988 h 1100"/>
                <a:gd name="T98" fmla="*/ 388 w 710"/>
                <a:gd name="T99" fmla="*/ 891 h 1100"/>
                <a:gd name="T100" fmla="*/ 472 w 710"/>
                <a:gd name="T101" fmla="*/ 835 h 1100"/>
                <a:gd name="T102" fmla="*/ 557 w 710"/>
                <a:gd name="T103" fmla="*/ 850 h 1100"/>
                <a:gd name="T104" fmla="*/ 619 w 710"/>
                <a:gd name="T105" fmla="*/ 810 h 1100"/>
                <a:gd name="T106" fmla="*/ 673 w 710"/>
                <a:gd name="T107" fmla="*/ 785 h 1100"/>
                <a:gd name="T108" fmla="*/ 690 w 710"/>
                <a:gd name="T109" fmla="*/ 859 h 1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710" h="1100">
                  <a:moveTo>
                    <a:pt x="202" y="0"/>
                  </a:moveTo>
                  <a:lnTo>
                    <a:pt x="252" y="24"/>
                  </a:lnTo>
                  <a:lnTo>
                    <a:pt x="271" y="2"/>
                  </a:lnTo>
                  <a:lnTo>
                    <a:pt x="282" y="24"/>
                  </a:lnTo>
                  <a:lnTo>
                    <a:pt x="276" y="59"/>
                  </a:lnTo>
                  <a:lnTo>
                    <a:pt x="311" y="120"/>
                  </a:lnTo>
                  <a:lnTo>
                    <a:pt x="303" y="191"/>
                  </a:lnTo>
                  <a:lnTo>
                    <a:pt x="264" y="219"/>
                  </a:lnTo>
                  <a:lnTo>
                    <a:pt x="262" y="288"/>
                  </a:lnTo>
                  <a:lnTo>
                    <a:pt x="288" y="355"/>
                  </a:lnTo>
                  <a:lnTo>
                    <a:pt x="329" y="365"/>
                  </a:lnTo>
                  <a:lnTo>
                    <a:pt x="361" y="355"/>
                  </a:lnTo>
                  <a:lnTo>
                    <a:pt x="460" y="402"/>
                  </a:lnTo>
                  <a:lnTo>
                    <a:pt x="459" y="448"/>
                  </a:lnTo>
                  <a:lnTo>
                    <a:pt x="486" y="469"/>
                  </a:lnTo>
                  <a:lnTo>
                    <a:pt x="483" y="508"/>
                  </a:lnTo>
                  <a:lnTo>
                    <a:pt x="420" y="466"/>
                  </a:lnTo>
                  <a:lnTo>
                    <a:pt x="387" y="421"/>
                  </a:lnTo>
                  <a:lnTo>
                    <a:pt x="371" y="453"/>
                  </a:lnTo>
                  <a:lnTo>
                    <a:pt x="317" y="402"/>
                  </a:lnTo>
                  <a:lnTo>
                    <a:pt x="251" y="414"/>
                  </a:lnTo>
                  <a:lnTo>
                    <a:pt x="212" y="395"/>
                  </a:lnTo>
                  <a:lnTo>
                    <a:pt x="211" y="360"/>
                  </a:lnTo>
                  <a:lnTo>
                    <a:pt x="231" y="339"/>
                  </a:lnTo>
                  <a:lnTo>
                    <a:pt x="206" y="319"/>
                  </a:lnTo>
                  <a:lnTo>
                    <a:pt x="201" y="350"/>
                  </a:lnTo>
                  <a:lnTo>
                    <a:pt x="157" y="301"/>
                  </a:lnTo>
                  <a:lnTo>
                    <a:pt x="141" y="264"/>
                  </a:lnTo>
                  <a:lnTo>
                    <a:pt x="126" y="182"/>
                  </a:lnTo>
                  <a:lnTo>
                    <a:pt x="160" y="210"/>
                  </a:lnTo>
                  <a:lnTo>
                    <a:pt x="146" y="77"/>
                  </a:lnTo>
                  <a:lnTo>
                    <a:pt x="157" y="0"/>
                  </a:lnTo>
                  <a:lnTo>
                    <a:pt x="202" y="0"/>
                  </a:lnTo>
                  <a:moveTo>
                    <a:pt x="287" y="463"/>
                  </a:moveTo>
                  <a:lnTo>
                    <a:pt x="276" y="536"/>
                  </a:lnTo>
                  <a:lnTo>
                    <a:pt x="239" y="494"/>
                  </a:lnTo>
                  <a:lnTo>
                    <a:pt x="193" y="429"/>
                  </a:lnTo>
                  <a:lnTo>
                    <a:pt x="257" y="432"/>
                  </a:lnTo>
                  <a:lnTo>
                    <a:pt x="287" y="463"/>
                  </a:lnTo>
                  <a:moveTo>
                    <a:pt x="594" y="540"/>
                  </a:moveTo>
                  <a:lnTo>
                    <a:pt x="625" y="635"/>
                  </a:lnTo>
                  <a:lnTo>
                    <a:pt x="565" y="612"/>
                  </a:lnTo>
                  <a:lnTo>
                    <a:pt x="570" y="641"/>
                  </a:lnTo>
                  <a:lnTo>
                    <a:pt x="593" y="693"/>
                  </a:lnTo>
                  <a:lnTo>
                    <a:pt x="559" y="712"/>
                  </a:lnTo>
                  <a:lnTo>
                    <a:pt x="550" y="653"/>
                  </a:lnTo>
                  <a:lnTo>
                    <a:pt x="527" y="648"/>
                  </a:lnTo>
                  <a:lnTo>
                    <a:pt x="510" y="597"/>
                  </a:lnTo>
                  <a:lnTo>
                    <a:pt x="555" y="603"/>
                  </a:lnTo>
                  <a:lnTo>
                    <a:pt x="550" y="571"/>
                  </a:lnTo>
                  <a:lnTo>
                    <a:pt x="497" y="506"/>
                  </a:lnTo>
                  <a:lnTo>
                    <a:pt x="569" y="508"/>
                  </a:lnTo>
                  <a:lnTo>
                    <a:pt x="594" y="540"/>
                  </a:lnTo>
                  <a:moveTo>
                    <a:pt x="325" y="563"/>
                  </a:moveTo>
                  <a:lnTo>
                    <a:pt x="373" y="589"/>
                  </a:lnTo>
                  <a:lnTo>
                    <a:pt x="421" y="589"/>
                  </a:lnTo>
                  <a:lnTo>
                    <a:pt x="423" y="625"/>
                  </a:lnTo>
                  <a:lnTo>
                    <a:pt x="392" y="661"/>
                  </a:lnTo>
                  <a:lnTo>
                    <a:pt x="347" y="686"/>
                  </a:lnTo>
                  <a:lnTo>
                    <a:pt x="341" y="647"/>
                  </a:lnTo>
                  <a:lnTo>
                    <a:pt x="341" y="603"/>
                  </a:lnTo>
                  <a:lnTo>
                    <a:pt x="325" y="563"/>
                  </a:lnTo>
                  <a:moveTo>
                    <a:pt x="94" y="782"/>
                  </a:moveTo>
                  <a:lnTo>
                    <a:pt x="0" y="863"/>
                  </a:lnTo>
                  <a:lnTo>
                    <a:pt x="32" y="803"/>
                  </a:lnTo>
                  <a:lnTo>
                    <a:pt x="82" y="751"/>
                  </a:lnTo>
                  <a:lnTo>
                    <a:pt x="122" y="692"/>
                  </a:lnTo>
                  <a:lnTo>
                    <a:pt x="153" y="607"/>
                  </a:lnTo>
                  <a:lnTo>
                    <a:pt x="173" y="677"/>
                  </a:lnTo>
                  <a:lnTo>
                    <a:pt x="128" y="724"/>
                  </a:lnTo>
                  <a:lnTo>
                    <a:pt x="94" y="782"/>
                  </a:lnTo>
                  <a:moveTo>
                    <a:pt x="497" y="700"/>
                  </a:moveTo>
                  <a:lnTo>
                    <a:pt x="473" y="728"/>
                  </a:lnTo>
                  <a:lnTo>
                    <a:pt x="454" y="782"/>
                  </a:lnTo>
                  <a:lnTo>
                    <a:pt x="433" y="807"/>
                  </a:lnTo>
                  <a:lnTo>
                    <a:pt x="381" y="748"/>
                  </a:lnTo>
                  <a:lnTo>
                    <a:pt x="395" y="726"/>
                  </a:lnTo>
                  <a:lnTo>
                    <a:pt x="411" y="702"/>
                  </a:lnTo>
                  <a:lnTo>
                    <a:pt x="414" y="649"/>
                  </a:lnTo>
                  <a:lnTo>
                    <a:pt x="455" y="644"/>
                  </a:lnTo>
                  <a:lnTo>
                    <a:pt x="449" y="701"/>
                  </a:lnTo>
                  <a:lnTo>
                    <a:pt x="496" y="619"/>
                  </a:lnTo>
                  <a:lnTo>
                    <a:pt x="497" y="700"/>
                  </a:lnTo>
                  <a:moveTo>
                    <a:pt x="690" y="859"/>
                  </a:moveTo>
                  <a:lnTo>
                    <a:pt x="702" y="916"/>
                  </a:lnTo>
                  <a:lnTo>
                    <a:pt x="710" y="963"/>
                  </a:lnTo>
                  <a:lnTo>
                    <a:pt x="690" y="1041"/>
                  </a:lnTo>
                  <a:lnTo>
                    <a:pt x="657" y="954"/>
                  </a:lnTo>
                  <a:lnTo>
                    <a:pt x="624" y="998"/>
                  </a:lnTo>
                  <a:lnTo>
                    <a:pt x="652" y="1060"/>
                  </a:lnTo>
                  <a:lnTo>
                    <a:pt x="633" y="1100"/>
                  </a:lnTo>
                  <a:lnTo>
                    <a:pt x="542" y="1051"/>
                  </a:lnTo>
                  <a:lnTo>
                    <a:pt x="517" y="989"/>
                  </a:lnTo>
                  <a:lnTo>
                    <a:pt x="537" y="949"/>
                  </a:lnTo>
                  <a:lnTo>
                    <a:pt x="487" y="908"/>
                  </a:lnTo>
                  <a:lnTo>
                    <a:pt x="466" y="944"/>
                  </a:lnTo>
                  <a:lnTo>
                    <a:pt x="430" y="940"/>
                  </a:lnTo>
                  <a:lnTo>
                    <a:pt x="378" y="988"/>
                  </a:lnTo>
                  <a:lnTo>
                    <a:pt x="364" y="963"/>
                  </a:lnTo>
                  <a:lnTo>
                    <a:pt x="388" y="891"/>
                  </a:lnTo>
                  <a:lnTo>
                    <a:pt x="433" y="867"/>
                  </a:lnTo>
                  <a:lnTo>
                    <a:pt x="472" y="835"/>
                  </a:lnTo>
                  <a:lnTo>
                    <a:pt x="501" y="874"/>
                  </a:lnTo>
                  <a:lnTo>
                    <a:pt x="557" y="850"/>
                  </a:lnTo>
                  <a:lnTo>
                    <a:pt x="566" y="812"/>
                  </a:lnTo>
                  <a:lnTo>
                    <a:pt x="619" y="810"/>
                  </a:lnTo>
                  <a:lnTo>
                    <a:pt x="608" y="744"/>
                  </a:lnTo>
                  <a:lnTo>
                    <a:pt x="673" y="785"/>
                  </a:lnTo>
                  <a:lnTo>
                    <a:pt x="683" y="828"/>
                  </a:lnTo>
                  <a:lnTo>
                    <a:pt x="690" y="859"/>
                  </a:lnTo>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69" name="Freeform 168"/>
            <p:cNvSpPr>
              <a:spLocks/>
            </p:cNvSpPr>
            <p:nvPr/>
          </p:nvSpPr>
          <p:spPr bwMode="auto">
            <a:xfrm>
              <a:off x="9615567" y="4410441"/>
              <a:ext cx="42982" cy="60577"/>
            </a:xfrm>
            <a:custGeom>
              <a:avLst/>
              <a:gdLst>
                <a:gd name="T0" fmla="*/ 23 w 26"/>
                <a:gd name="T1" fmla="*/ 37 h 39"/>
                <a:gd name="T2" fmla="*/ 18 w 26"/>
                <a:gd name="T3" fmla="*/ 39 h 39"/>
                <a:gd name="T4" fmla="*/ 10 w 26"/>
                <a:gd name="T5" fmla="*/ 31 h 39"/>
                <a:gd name="T6" fmla="*/ 3 w 26"/>
                <a:gd name="T7" fmla="*/ 18 h 39"/>
                <a:gd name="T8" fmla="*/ 0 w 26"/>
                <a:gd name="T9" fmla="*/ 2 h 39"/>
                <a:gd name="T10" fmla="*/ 3 w 26"/>
                <a:gd name="T11" fmla="*/ 0 h 39"/>
                <a:gd name="T12" fmla="*/ 5 w 26"/>
                <a:gd name="T13" fmla="*/ 6 h 39"/>
                <a:gd name="T14" fmla="*/ 10 w 26"/>
                <a:gd name="T15" fmla="*/ 11 h 39"/>
                <a:gd name="T16" fmla="*/ 18 w 26"/>
                <a:gd name="T17" fmla="*/ 24 h 39"/>
                <a:gd name="T18" fmla="*/ 26 w 26"/>
                <a:gd name="T19" fmla="*/ 31 h 39"/>
                <a:gd name="T20" fmla="*/ 23 w 26"/>
                <a:gd name="T21" fmla="*/ 37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6" h="39">
                  <a:moveTo>
                    <a:pt x="23" y="37"/>
                  </a:moveTo>
                  <a:lnTo>
                    <a:pt x="18" y="39"/>
                  </a:lnTo>
                  <a:lnTo>
                    <a:pt x="10" y="31"/>
                  </a:lnTo>
                  <a:lnTo>
                    <a:pt x="3" y="18"/>
                  </a:lnTo>
                  <a:lnTo>
                    <a:pt x="0" y="2"/>
                  </a:lnTo>
                  <a:lnTo>
                    <a:pt x="3" y="0"/>
                  </a:lnTo>
                  <a:lnTo>
                    <a:pt x="5" y="6"/>
                  </a:lnTo>
                  <a:lnTo>
                    <a:pt x="10" y="11"/>
                  </a:lnTo>
                  <a:lnTo>
                    <a:pt x="18" y="24"/>
                  </a:lnTo>
                  <a:lnTo>
                    <a:pt x="26" y="31"/>
                  </a:lnTo>
                  <a:lnTo>
                    <a:pt x="23" y="37"/>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70" name="Freeform 169"/>
            <p:cNvSpPr>
              <a:spLocks/>
            </p:cNvSpPr>
            <p:nvPr/>
          </p:nvSpPr>
          <p:spPr bwMode="auto">
            <a:xfrm>
              <a:off x="9427108" y="4382482"/>
              <a:ext cx="123987" cy="69898"/>
            </a:xfrm>
            <a:custGeom>
              <a:avLst/>
              <a:gdLst>
                <a:gd name="T0" fmla="*/ 68 w 75"/>
                <a:gd name="T1" fmla="*/ 27 h 45"/>
                <a:gd name="T2" fmla="*/ 58 w 75"/>
                <a:gd name="T3" fmla="*/ 29 h 45"/>
                <a:gd name="T4" fmla="*/ 54 w 75"/>
                <a:gd name="T5" fmla="*/ 35 h 45"/>
                <a:gd name="T6" fmla="*/ 44 w 75"/>
                <a:gd name="T7" fmla="*/ 40 h 45"/>
                <a:gd name="T8" fmla="*/ 34 w 75"/>
                <a:gd name="T9" fmla="*/ 45 h 45"/>
                <a:gd name="T10" fmla="*/ 25 w 75"/>
                <a:gd name="T11" fmla="*/ 45 h 45"/>
                <a:gd name="T12" fmla="*/ 10 w 75"/>
                <a:gd name="T13" fmla="*/ 39 h 45"/>
                <a:gd name="T14" fmla="*/ 0 w 75"/>
                <a:gd name="T15" fmla="*/ 33 h 45"/>
                <a:gd name="T16" fmla="*/ 2 w 75"/>
                <a:gd name="T17" fmla="*/ 26 h 45"/>
                <a:gd name="T18" fmla="*/ 18 w 75"/>
                <a:gd name="T19" fmla="*/ 29 h 45"/>
                <a:gd name="T20" fmla="*/ 28 w 75"/>
                <a:gd name="T21" fmla="*/ 28 h 45"/>
                <a:gd name="T22" fmla="*/ 31 w 75"/>
                <a:gd name="T23" fmla="*/ 18 h 45"/>
                <a:gd name="T24" fmla="*/ 34 w 75"/>
                <a:gd name="T25" fmla="*/ 17 h 45"/>
                <a:gd name="T26" fmla="*/ 35 w 75"/>
                <a:gd name="T27" fmla="*/ 28 h 45"/>
                <a:gd name="T28" fmla="*/ 46 w 75"/>
                <a:gd name="T29" fmla="*/ 27 h 45"/>
                <a:gd name="T30" fmla="*/ 51 w 75"/>
                <a:gd name="T31" fmla="*/ 20 h 45"/>
                <a:gd name="T32" fmla="*/ 62 w 75"/>
                <a:gd name="T33" fmla="*/ 12 h 45"/>
                <a:gd name="T34" fmla="*/ 61 w 75"/>
                <a:gd name="T35" fmla="*/ 0 h 45"/>
                <a:gd name="T36" fmla="*/ 72 w 75"/>
                <a:gd name="T37" fmla="*/ 0 h 45"/>
                <a:gd name="T38" fmla="*/ 75 w 75"/>
                <a:gd name="T39" fmla="*/ 3 h 45"/>
                <a:gd name="T40" fmla="*/ 74 w 75"/>
                <a:gd name="T41" fmla="*/ 15 h 45"/>
                <a:gd name="T42" fmla="*/ 68 w 75"/>
                <a:gd name="T43" fmla="*/ 27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75" h="45">
                  <a:moveTo>
                    <a:pt x="68" y="27"/>
                  </a:moveTo>
                  <a:lnTo>
                    <a:pt x="58" y="29"/>
                  </a:lnTo>
                  <a:lnTo>
                    <a:pt x="54" y="35"/>
                  </a:lnTo>
                  <a:lnTo>
                    <a:pt x="44" y="40"/>
                  </a:lnTo>
                  <a:lnTo>
                    <a:pt x="34" y="45"/>
                  </a:lnTo>
                  <a:lnTo>
                    <a:pt x="25" y="45"/>
                  </a:lnTo>
                  <a:lnTo>
                    <a:pt x="10" y="39"/>
                  </a:lnTo>
                  <a:lnTo>
                    <a:pt x="0" y="33"/>
                  </a:lnTo>
                  <a:lnTo>
                    <a:pt x="2" y="26"/>
                  </a:lnTo>
                  <a:lnTo>
                    <a:pt x="18" y="29"/>
                  </a:lnTo>
                  <a:lnTo>
                    <a:pt x="28" y="28"/>
                  </a:lnTo>
                  <a:lnTo>
                    <a:pt x="31" y="18"/>
                  </a:lnTo>
                  <a:lnTo>
                    <a:pt x="34" y="17"/>
                  </a:lnTo>
                  <a:lnTo>
                    <a:pt x="35" y="28"/>
                  </a:lnTo>
                  <a:lnTo>
                    <a:pt x="46" y="27"/>
                  </a:lnTo>
                  <a:lnTo>
                    <a:pt x="51" y="20"/>
                  </a:lnTo>
                  <a:lnTo>
                    <a:pt x="62" y="12"/>
                  </a:lnTo>
                  <a:lnTo>
                    <a:pt x="61" y="0"/>
                  </a:lnTo>
                  <a:lnTo>
                    <a:pt x="72" y="0"/>
                  </a:lnTo>
                  <a:lnTo>
                    <a:pt x="75" y="3"/>
                  </a:lnTo>
                  <a:lnTo>
                    <a:pt x="74" y="15"/>
                  </a:lnTo>
                  <a:lnTo>
                    <a:pt x="68" y="27"/>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71" name="Freeform 170"/>
            <p:cNvSpPr>
              <a:spLocks/>
            </p:cNvSpPr>
            <p:nvPr/>
          </p:nvSpPr>
          <p:spPr bwMode="auto">
            <a:xfrm>
              <a:off x="9197322" y="4331224"/>
              <a:ext cx="290953" cy="260948"/>
            </a:xfrm>
            <a:custGeom>
              <a:avLst/>
              <a:gdLst>
                <a:gd name="T0" fmla="*/ 116 w 176"/>
                <a:gd name="T1" fmla="*/ 100 h 168"/>
                <a:gd name="T2" fmla="*/ 131 w 176"/>
                <a:gd name="T3" fmla="*/ 114 h 168"/>
                <a:gd name="T4" fmla="*/ 141 w 176"/>
                <a:gd name="T5" fmla="*/ 136 h 168"/>
                <a:gd name="T6" fmla="*/ 151 w 176"/>
                <a:gd name="T7" fmla="*/ 135 h 168"/>
                <a:gd name="T8" fmla="*/ 149 w 176"/>
                <a:gd name="T9" fmla="*/ 144 h 168"/>
                <a:gd name="T10" fmla="*/ 163 w 176"/>
                <a:gd name="T11" fmla="*/ 148 h 168"/>
                <a:gd name="T12" fmla="*/ 157 w 176"/>
                <a:gd name="T13" fmla="*/ 151 h 168"/>
                <a:gd name="T14" fmla="*/ 176 w 176"/>
                <a:gd name="T15" fmla="*/ 160 h 168"/>
                <a:gd name="T16" fmla="*/ 173 w 176"/>
                <a:gd name="T17" fmla="*/ 166 h 168"/>
                <a:gd name="T18" fmla="*/ 161 w 176"/>
                <a:gd name="T19" fmla="*/ 168 h 168"/>
                <a:gd name="T20" fmla="*/ 157 w 176"/>
                <a:gd name="T21" fmla="*/ 162 h 168"/>
                <a:gd name="T22" fmla="*/ 141 w 176"/>
                <a:gd name="T23" fmla="*/ 160 h 168"/>
                <a:gd name="T24" fmla="*/ 123 w 176"/>
                <a:gd name="T25" fmla="*/ 157 h 168"/>
                <a:gd name="T26" fmla="*/ 111 w 176"/>
                <a:gd name="T27" fmla="*/ 144 h 168"/>
                <a:gd name="T28" fmla="*/ 101 w 176"/>
                <a:gd name="T29" fmla="*/ 132 h 168"/>
                <a:gd name="T30" fmla="*/ 93 w 176"/>
                <a:gd name="T31" fmla="*/ 114 h 168"/>
                <a:gd name="T32" fmla="*/ 70 w 176"/>
                <a:gd name="T33" fmla="*/ 105 h 168"/>
                <a:gd name="T34" fmla="*/ 54 w 176"/>
                <a:gd name="T35" fmla="*/ 111 h 168"/>
                <a:gd name="T36" fmla="*/ 43 w 176"/>
                <a:gd name="T37" fmla="*/ 118 h 168"/>
                <a:gd name="T38" fmla="*/ 43 w 176"/>
                <a:gd name="T39" fmla="*/ 133 h 168"/>
                <a:gd name="T40" fmla="*/ 28 w 176"/>
                <a:gd name="T41" fmla="*/ 140 h 168"/>
                <a:gd name="T42" fmla="*/ 19 w 176"/>
                <a:gd name="T43" fmla="*/ 137 h 168"/>
                <a:gd name="T44" fmla="*/ 0 w 176"/>
                <a:gd name="T45" fmla="*/ 136 h 168"/>
                <a:gd name="T46" fmla="*/ 5 w 176"/>
                <a:gd name="T47" fmla="*/ 68 h 168"/>
                <a:gd name="T48" fmla="*/ 7 w 176"/>
                <a:gd name="T49" fmla="*/ 0 h 168"/>
                <a:gd name="T50" fmla="*/ 39 w 176"/>
                <a:gd name="T51" fmla="*/ 15 h 168"/>
                <a:gd name="T52" fmla="*/ 72 w 176"/>
                <a:gd name="T53" fmla="*/ 27 h 168"/>
                <a:gd name="T54" fmla="*/ 84 w 176"/>
                <a:gd name="T55" fmla="*/ 37 h 168"/>
                <a:gd name="T56" fmla="*/ 94 w 176"/>
                <a:gd name="T57" fmla="*/ 48 h 168"/>
                <a:gd name="T58" fmla="*/ 96 w 176"/>
                <a:gd name="T59" fmla="*/ 60 h 168"/>
                <a:gd name="T60" fmla="*/ 126 w 176"/>
                <a:gd name="T61" fmla="*/ 73 h 168"/>
                <a:gd name="T62" fmla="*/ 130 w 176"/>
                <a:gd name="T63" fmla="*/ 84 h 168"/>
                <a:gd name="T64" fmla="*/ 113 w 176"/>
                <a:gd name="T65" fmla="*/ 86 h 168"/>
                <a:gd name="T66" fmla="*/ 116 w 176"/>
                <a:gd name="T67" fmla="*/ 100 h 1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76" h="168">
                  <a:moveTo>
                    <a:pt x="116" y="100"/>
                  </a:moveTo>
                  <a:lnTo>
                    <a:pt x="131" y="114"/>
                  </a:lnTo>
                  <a:lnTo>
                    <a:pt x="141" y="136"/>
                  </a:lnTo>
                  <a:lnTo>
                    <a:pt x="151" y="135"/>
                  </a:lnTo>
                  <a:lnTo>
                    <a:pt x="149" y="144"/>
                  </a:lnTo>
                  <a:lnTo>
                    <a:pt x="163" y="148"/>
                  </a:lnTo>
                  <a:lnTo>
                    <a:pt x="157" y="151"/>
                  </a:lnTo>
                  <a:lnTo>
                    <a:pt x="176" y="160"/>
                  </a:lnTo>
                  <a:lnTo>
                    <a:pt x="173" y="166"/>
                  </a:lnTo>
                  <a:lnTo>
                    <a:pt x="161" y="168"/>
                  </a:lnTo>
                  <a:lnTo>
                    <a:pt x="157" y="162"/>
                  </a:lnTo>
                  <a:lnTo>
                    <a:pt x="141" y="160"/>
                  </a:lnTo>
                  <a:lnTo>
                    <a:pt x="123" y="157"/>
                  </a:lnTo>
                  <a:lnTo>
                    <a:pt x="111" y="144"/>
                  </a:lnTo>
                  <a:lnTo>
                    <a:pt x="101" y="132"/>
                  </a:lnTo>
                  <a:lnTo>
                    <a:pt x="93" y="114"/>
                  </a:lnTo>
                  <a:lnTo>
                    <a:pt x="70" y="105"/>
                  </a:lnTo>
                  <a:lnTo>
                    <a:pt x="54" y="111"/>
                  </a:lnTo>
                  <a:lnTo>
                    <a:pt x="43" y="118"/>
                  </a:lnTo>
                  <a:lnTo>
                    <a:pt x="43" y="133"/>
                  </a:lnTo>
                  <a:lnTo>
                    <a:pt x="28" y="140"/>
                  </a:lnTo>
                  <a:lnTo>
                    <a:pt x="19" y="137"/>
                  </a:lnTo>
                  <a:lnTo>
                    <a:pt x="0" y="136"/>
                  </a:lnTo>
                  <a:lnTo>
                    <a:pt x="5" y="68"/>
                  </a:lnTo>
                  <a:lnTo>
                    <a:pt x="7" y="0"/>
                  </a:lnTo>
                  <a:lnTo>
                    <a:pt x="39" y="15"/>
                  </a:lnTo>
                  <a:lnTo>
                    <a:pt x="72" y="27"/>
                  </a:lnTo>
                  <a:lnTo>
                    <a:pt x="84" y="37"/>
                  </a:lnTo>
                  <a:lnTo>
                    <a:pt x="94" y="48"/>
                  </a:lnTo>
                  <a:lnTo>
                    <a:pt x="96" y="60"/>
                  </a:lnTo>
                  <a:lnTo>
                    <a:pt x="126" y="73"/>
                  </a:lnTo>
                  <a:lnTo>
                    <a:pt x="130" y="84"/>
                  </a:lnTo>
                  <a:lnTo>
                    <a:pt x="113" y="86"/>
                  </a:lnTo>
                  <a:lnTo>
                    <a:pt x="116" y="10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72" name="Freeform 171"/>
            <p:cNvSpPr>
              <a:spLocks/>
            </p:cNvSpPr>
            <p:nvPr/>
          </p:nvSpPr>
          <p:spPr bwMode="auto">
            <a:xfrm>
              <a:off x="9503153" y="4328118"/>
              <a:ext cx="72738" cy="73003"/>
            </a:xfrm>
            <a:custGeom>
              <a:avLst/>
              <a:gdLst>
                <a:gd name="T0" fmla="*/ 44 w 44"/>
                <a:gd name="T1" fmla="*/ 42 h 47"/>
                <a:gd name="T2" fmla="*/ 38 w 44"/>
                <a:gd name="T3" fmla="*/ 47 h 47"/>
                <a:gd name="T4" fmla="*/ 35 w 44"/>
                <a:gd name="T5" fmla="*/ 35 h 47"/>
                <a:gd name="T6" fmla="*/ 31 w 44"/>
                <a:gd name="T7" fmla="*/ 27 h 47"/>
                <a:gd name="T8" fmla="*/ 23 w 44"/>
                <a:gd name="T9" fmla="*/ 20 h 47"/>
                <a:gd name="T10" fmla="*/ 13 w 44"/>
                <a:gd name="T11" fmla="*/ 11 h 47"/>
                <a:gd name="T12" fmla="*/ 0 w 44"/>
                <a:gd name="T13" fmla="*/ 5 h 47"/>
                <a:gd name="T14" fmla="*/ 5 w 44"/>
                <a:gd name="T15" fmla="*/ 0 h 47"/>
                <a:gd name="T16" fmla="*/ 15 w 44"/>
                <a:gd name="T17" fmla="*/ 6 h 47"/>
                <a:gd name="T18" fmla="*/ 21 w 44"/>
                <a:gd name="T19" fmla="*/ 11 h 47"/>
                <a:gd name="T20" fmla="*/ 28 w 44"/>
                <a:gd name="T21" fmla="*/ 16 h 47"/>
                <a:gd name="T22" fmla="*/ 35 w 44"/>
                <a:gd name="T23" fmla="*/ 24 h 47"/>
                <a:gd name="T24" fmla="*/ 42 w 44"/>
                <a:gd name="T25" fmla="*/ 31 h 47"/>
                <a:gd name="T26" fmla="*/ 44 w 44"/>
                <a:gd name="T27" fmla="*/ 42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4" h="47">
                  <a:moveTo>
                    <a:pt x="44" y="42"/>
                  </a:moveTo>
                  <a:lnTo>
                    <a:pt x="38" y="47"/>
                  </a:lnTo>
                  <a:lnTo>
                    <a:pt x="35" y="35"/>
                  </a:lnTo>
                  <a:lnTo>
                    <a:pt x="31" y="27"/>
                  </a:lnTo>
                  <a:lnTo>
                    <a:pt x="23" y="20"/>
                  </a:lnTo>
                  <a:lnTo>
                    <a:pt x="13" y="11"/>
                  </a:lnTo>
                  <a:lnTo>
                    <a:pt x="0" y="5"/>
                  </a:lnTo>
                  <a:lnTo>
                    <a:pt x="5" y="0"/>
                  </a:lnTo>
                  <a:lnTo>
                    <a:pt x="15" y="6"/>
                  </a:lnTo>
                  <a:lnTo>
                    <a:pt x="21" y="11"/>
                  </a:lnTo>
                  <a:lnTo>
                    <a:pt x="28" y="16"/>
                  </a:lnTo>
                  <a:lnTo>
                    <a:pt x="35" y="24"/>
                  </a:lnTo>
                  <a:lnTo>
                    <a:pt x="42" y="31"/>
                  </a:lnTo>
                  <a:lnTo>
                    <a:pt x="44" y="42"/>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73" name="Freeform 172"/>
            <p:cNvSpPr>
              <a:spLocks/>
            </p:cNvSpPr>
            <p:nvPr/>
          </p:nvSpPr>
          <p:spPr bwMode="auto">
            <a:xfrm>
              <a:off x="8405466" y="2863394"/>
              <a:ext cx="140517" cy="170858"/>
            </a:xfrm>
            <a:custGeom>
              <a:avLst/>
              <a:gdLst>
                <a:gd name="T0" fmla="*/ 81 w 85"/>
                <a:gd name="T1" fmla="*/ 12 h 110"/>
                <a:gd name="T2" fmla="*/ 85 w 85"/>
                <a:gd name="T3" fmla="*/ 16 h 110"/>
                <a:gd name="T4" fmla="*/ 78 w 85"/>
                <a:gd name="T5" fmla="*/ 14 h 110"/>
                <a:gd name="T6" fmla="*/ 75 w 85"/>
                <a:gd name="T7" fmla="*/ 21 h 110"/>
                <a:gd name="T8" fmla="*/ 74 w 85"/>
                <a:gd name="T9" fmla="*/ 28 h 110"/>
                <a:gd name="T10" fmla="*/ 82 w 85"/>
                <a:gd name="T11" fmla="*/ 43 h 110"/>
                <a:gd name="T12" fmla="*/ 76 w 85"/>
                <a:gd name="T13" fmla="*/ 48 h 110"/>
                <a:gd name="T14" fmla="*/ 75 w 85"/>
                <a:gd name="T15" fmla="*/ 52 h 110"/>
                <a:gd name="T16" fmla="*/ 72 w 85"/>
                <a:gd name="T17" fmla="*/ 58 h 110"/>
                <a:gd name="T18" fmla="*/ 62 w 85"/>
                <a:gd name="T19" fmla="*/ 61 h 110"/>
                <a:gd name="T20" fmla="*/ 58 w 85"/>
                <a:gd name="T21" fmla="*/ 66 h 110"/>
                <a:gd name="T22" fmla="*/ 61 w 85"/>
                <a:gd name="T23" fmla="*/ 75 h 110"/>
                <a:gd name="T24" fmla="*/ 61 w 85"/>
                <a:gd name="T25" fmla="*/ 78 h 110"/>
                <a:gd name="T26" fmla="*/ 69 w 85"/>
                <a:gd name="T27" fmla="*/ 81 h 110"/>
                <a:gd name="T28" fmla="*/ 83 w 85"/>
                <a:gd name="T29" fmla="*/ 90 h 110"/>
                <a:gd name="T30" fmla="*/ 83 w 85"/>
                <a:gd name="T31" fmla="*/ 95 h 110"/>
                <a:gd name="T32" fmla="*/ 76 w 85"/>
                <a:gd name="T33" fmla="*/ 96 h 110"/>
                <a:gd name="T34" fmla="*/ 65 w 85"/>
                <a:gd name="T35" fmla="*/ 97 h 110"/>
                <a:gd name="T36" fmla="*/ 62 w 85"/>
                <a:gd name="T37" fmla="*/ 107 h 110"/>
                <a:gd name="T38" fmla="*/ 55 w 85"/>
                <a:gd name="T39" fmla="*/ 106 h 110"/>
                <a:gd name="T40" fmla="*/ 54 w 85"/>
                <a:gd name="T41" fmla="*/ 108 h 110"/>
                <a:gd name="T42" fmla="*/ 44 w 85"/>
                <a:gd name="T43" fmla="*/ 104 h 110"/>
                <a:gd name="T44" fmla="*/ 44 w 85"/>
                <a:gd name="T45" fmla="*/ 108 h 110"/>
                <a:gd name="T46" fmla="*/ 40 w 85"/>
                <a:gd name="T47" fmla="*/ 110 h 110"/>
                <a:gd name="T48" fmla="*/ 37 w 85"/>
                <a:gd name="T49" fmla="*/ 106 h 110"/>
                <a:gd name="T50" fmla="*/ 32 w 85"/>
                <a:gd name="T51" fmla="*/ 104 h 110"/>
                <a:gd name="T52" fmla="*/ 26 w 85"/>
                <a:gd name="T53" fmla="*/ 100 h 110"/>
                <a:gd name="T54" fmla="*/ 26 w 85"/>
                <a:gd name="T55" fmla="*/ 91 h 110"/>
                <a:gd name="T56" fmla="*/ 29 w 85"/>
                <a:gd name="T57" fmla="*/ 89 h 110"/>
                <a:gd name="T58" fmla="*/ 26 w 85"/>
                <a:gd name="T59" fmla="*/ 85 h 110"/>
                <a:gd name="T60" fmla="*/ 25 w 85"/>
                <a:gd name="T61" fmla="*/ 74 h 110"/>
                <a:gd name="T62" fmla="*/ 22 w 85"/>
                <a:gd name="T63" fmla="*/ 71 h 110"/>
                <a:gd name="T64" fmla="*/ 11 w 85"/>
                <a:gd name="T65" fmla="*/ 68 h 110"/>
                <a:gd name="T66" fmla="*/ 0 w 85"/>
                <a:gd name="T67" fmla="*/ 63 h 110"/>
                <a:gd name="T68" fmla="*/ 8 w 85"/>
                <a:gd name="T69" fmla="*/ 50 h 110"/>
                <a:gd name="T70" fmla="*/ 20 w 85"/>
                <a:gd name="T71" fmla="*/ 39 h 110"/>
                <a:gd name="T72" fmla="*/ 24 w 85"/>
                <a:gd name="T73" fmla="*/ 24 h 110"/>
                <a:gd name="T74" fmla="*/ 36 w 85"/>
                <a:gd name="T75" fmla="*/ 31 h 110"/>
                <a:gd name="T76" fmla="*/ 51 w 85"/>
                <a:gd name="T77" fmla="*/ 31 h 110"/>
                <a:gd name="T78" fmla="*/ 42 w 85"/>
                <a:gd name="T79" fmla="*/ 20 h 110"/>
                <a:gd name="T80" fmla="*/ 63 w 85"/>
                <a:gd name="T81" fmla="*/ 11 h 110"/>
                <a:gd name="T82" fmla="*/ 63 w 85"/>
                <a:gd name="T83" fmla="*/ 0 h 110"/>
                <a:gd name="T84" fmla="*/ 81 w 85"/>
                <a:gd name="T85" fmla="*/ 12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85" h="110">
                  <a:moveTo>
                    <a:pt x="81" y="12"/>
                  </a:moveTo>
                  <a:lnTo>
                    <a:pt x="85" y="16"/>
                  </a:lnTo>
                  <a:lnTo>
                    <a:pt x="78" y="14"/>
                  </a:lnTo>
                  <a:lnTo>
                    <a:pt x="75" y="21"/>
                  </a:lnTo>
                  <a:lnTo>
                    <a:pt x="74" y="28"/>
                  </a:lnTo>
                  <a:lnTo>
                    <a:pt x="82" y="43"/>
                  </a:lnTo>
                  <a:lnTo>
                    <a:pt x="76" y="48"/>
                  </a:lnTo>
                  <a:lnTo>
                    <a:pt x="75" y="52"/>
                  </a:lnTo>
                  <a:lnTo>
                    <a:pt x="72" y="58"/>
                  </a:lnTo>
                  <a:lnTo>
                    <a:pt x="62" y="61"/>
                  </a:lnTo>
                  <a:lnTo>
                    <a:pt x="58" y="66"/>
                  </a:lnTo>
                  <a:lnTo>
                    <a:pt x="61" y="75"/>
                  </a:lnTo>
                  <a:lnTo>
                    <a:pt x="61" y="78"/>
                  </a:lnTo>
                  <a:lnTo>
                    <a:pt x="69" y="81"/>
                  </a:lnTo>
                  <a:lnTo>
                    <a:pt x="83" y="90"/>
                  </a:lnTo>
                  <a:lnTo>
                    <a:pt x="83" y="95"/>
                  </a:lnTo>
                  <a:lnTo>
                    <a:pt x="76" y="96"/>
                  </a:lnTo>
                  <a:lnTo>
                    <a:pt x="65" y="97"/>
                  </a:lnTo>
                  <a:lnTo>
                    <a:pt x="62" y="107"/>
                  </a:lnTo>
                  <a:lnTo>
                    <a:pt x="55" y="106"/>
                  </a:lnTo>
                  <a:lnTo>
                    <a:pt x="54" y="108"/>
                  </a:lnTo>
                  <a:lnTo>
                    <a:pt x="44" y="104"/>
                  </a:lnTo>
                  <a:lnTo>
                    <a:pt x="44" y="108"/>
                  </a:lnTo>
                  <a:lnTo>
                    <a:pt x="40" y="110"/>
                  </a:lnTo>
                  <a:lnTo>
                    <a:pt x="37" y="106"/>
                  </a:lnTo>
                  <a:lnTo>
                    <a:pt x="32" y="104"/>
                  </a:lnTo>
                  <a:lnTo>
                    <a:pt x="26" y="100"/>
                  </a:lnTo>
                  <a:lnTo>
                    <a:pt x="26" y="91"/>
                  </a:lnTo>
                  <a:lnTo>
                    <a:pt x="29" y="89"/>
                  </a:lnTo>
                  <a:lnTo>
                    <a:pt x="26" y="85"/>
                  </a:lnTo>
                  <a:lnTo>
                    <a:pt x="25" y="74"/>
                  </a:lnTo>
                  <a:lnTo>
                    <a:pt x="22" y="71"/>
                  </a:lnTo>
                  <a:lnTo>
                    <a:pt x="11" y="68"/>
                  </a:lnTo>
                  <a:lnTo>
                    <a:pt x="0" y="63"/>
                  </a:lnTo>
                  <a:lnTo>
                    <a:pt x="8" y="50"/>
                  </a:lnTo>
                  <a:lnTo>
                    <a:pt x="20" y="39"/>
                  </a:lnTo>
                  <a:lnTo>
                    <a:pt x="24" y="24"/>
                  </a:lnTo>
                  <a:lnTo>
                    <a:pt x="36" y="31"/>
                  </a:lnTo>
                  <a:lnTo>
                    <a:pt x="51" y="31"/>
                  </a:lnTo>
                  <a:lnTo>
                    <a:pt x="42" y="20"/>
                  </a:lnTo>
                  <a:lnTo>
                    <a:pt x="63" y="11"/>
                  </a:lnTo>
                  <a:lnTo>
                    <a:pt x="63" y="0"/>
                  </a:lnTo>
                  <a:lnTo>
                    <a:pt x="81" y="12"/>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74" name="Freeform 173"/>
            <p:cNvSpPr>
              <a:spLocks/>
            </p:cNvSpPr>
            <p:nvPr/>
          </p:nvSpPr>
          <p:spPr bwMode="auto">
            <a:xfrm>
              <a:off x="8564167" y="2504592"/>
              <a:ext cx="247972" cy="264053"/>
            </a:xfrm>
            <a:custGeom>
              <a:avLst/>
              <a:gdLst>
                <a:gd name="T0" fmla="*/ 81 w 150"/>
                <a:gd name="T1" fmla="*/ 73 h 170"/>
                <a:gd name="T2" fmla="*/ 126 w 150"/>
                <a:gd name="T3" fmla="*/ 109 h 170"/>
                <a:gd name="T4" fmla="*/ 97 w 150"/>
                <a:gd name="T5" fmla="*/ 102 h 170"/>
                <a:gd name="T6" fmla="*/ 109 w 150"/>
                <a:gd name="T7" fmla="*/ 131 h 170"/>
                <a:gd name="T8" fmla="*/ 140 w 150"/>
                <a:gd name="T9" fmla="*/ 152 h 170"/>
                <a:gd name="T10" fmla="*/ 150 w 150"/>
                <a:gd name="T11" fmla="*/ 166 h 170"/>
                <a:gd name="T12" fmla="*/ 129 w 150"/>
                <a:gd name="T13" fmla="*/ 154 h 170"/>
                <a:gd name="T14" fmla="*/ 129 w 150"/>
                <a:gd name="T15" fmla="*/ 170 h 170"/>
                <a:gd name="T16" fmla="*/ 114 w 150"/>
                <a:gd name="T17" fmla="*/ 153 h 170"/>
                <a:gd name="T18" fmla="*/ 101 w 150"/>
                <a:gd name="T19" fmla="*/ 133 h 170"/>
                <a:gd name="T20" fmla="*/ 83 w 150"/>
                <a:gd name="T21" fmla="*/ 111 h 170"/>
                <a:gd name="T22" fmla="*/ 76 w 150"/>
                <a:gd name="T23" fmla="*/ 96 h 170"/>
                <a:gd name="T24" fmla="*/ 55 w 150"/>
                <a:gd name="T25" fmla="*/ 69 h 170"/>
                <a:gd name="T26" fmla="*/ 29 w 150"/>
                <a:gd name="T27" fmla="*/ 49 h 170"/>
                <a:gd name="T28" fmla="*/ 8 w 150"/>
                <a:gd name="T29" fmla="*/ 22 h 170"/>
                <a:gd name="T30" fmla="*/ 14 w 150"/>
                <a:gd name="T31" fmla="*/ 12 h 170"/>
                <a:gd name="T32" fmla="*/ 0 w 150"/>
                <a:gd name="T33" fmla="*/ 3 h 170"/>
                <a:gd name="T34" fmla="*/ 4 w 150"/>
                <a:gd name="T35" fmla="*/ 0 h 170"/>
                <a:gd name="T36" fmla="*/ 20 w 150"/>
                <a:gd name="T37" fmla="*/ 14 h 170"/>
                <a:gd name="T38" fmla="*/ 42 w 150"/>
                <a:gd name="T39" fmla="*/ 33 h 170"/>
                <a:gd name="T40" fmla="*/ 58 w 150"/>
                <a:gd name="T41" fmla="*/ 53 h 170"/>
                <a:gd name="T42" fmla="*/ 81 w 150"/>
                <a:gd name="T43" fmla="*/ 73 h 1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50" h="170">
                  <a:moveTo>
                    <a:pt x="81" y="73"/>
                  </a:moveTo>
                  <a:lnTo>
                    <a:pt x="126" y="109"/>
                  </a:lnTo>
                  <a:lnTo>
                    <a:pt x="97" y="102"/>
                  </a:lnTo>
                  <a:lnTo>
                    <a:pt x="109" y="131"/>
                  </a:lnTo>
                  <a:lnTo>
                    <a:pt x="140" y="152"/>
                  </a:lnTo>
                  <a:lnTo>
                    <a:pt x="150" y="166"/>
                  </a:lnTo>
                  <a:lnTo>
                    <a:pt x="129" y="154"/>
                  </a:lnTo>
                  <a:lnTo>
                    <a:pt x="129" y="170"/>
                  </a:lnTo>
                  <a:lnTo>
                    <a:pt x="114" y="153"/>
                  </a:lnTo>
                  <a:lnTo>
                    <a:pt x="101" y="133"/>
                  </a:lnTo>
                  <a:lnTo>
                    <a:pt x="83" y="111"/>
                  </a:lnTo>
                  <a:lnTo>
                    <a:pt x="76" y="96"/>
                  </a:lnTo>
                  <a:lnTo>
                    <a:pt x="55" y="69"/>
                  </a:lnTo>
                  <a:lnTo>
                    <a:pt x="29" y="49"/>
                  </a:lnTo>
                  <a:lnTo>
                    <a:pt x="8" y="22"/>
                  </a:lnTo>
                  <a:lnTo>
                    <a:pt x="14" y="12"/>
                  </a:lnTo>
                  <a:lnTo>
                    <a:pt x="0" y="3"/>
                  </a:lnTo>
                  <a:lnTo>
                    <a:pt x="4" y="0"/>
                  </a:lnTo>
                  <a:lnTo>
                    <a:pt x="20" y="14"/>
                  </a:lnTo>
                  <a:lnTo>
                    <a:pt x="42" y="33"/>
                  </a:lnTo>
                  <a:lnTo>
                    <a:pt x="58" y="53"/>
                  </a:lnTo>
                  <a:lnTo>
                    <a:pt x="81" y="73"/>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75" name="Freeform 174"/>
            <p:cNvSpPr>
              <a:spLocks/>
            </p:cNvSpPr>
            <p:nvPr/>
          </p:nvSpPr>
          <p:spPr bwMode="auto">
            <a:xfrm>
              <a:off x="9805678" y="4578194"/>
              <a:ext cx="29757" cy="18638"/>
            </a:xfrm>
            <a:custGeom>
              <a:avLst/>
              <a:gdLst>
                <a:gd name="T0" fmla="*/ 14 w 18"/>
                <a:gd name="T1" fmla="*/ 5 h 12"/>
                <a:gd name="T2" fmla="*/ 18 w 18"/>
                <a:gd name="T3" fmla="*/ 12 h 12"/>
                <a:gd name="T4" fmla="*/ 6 w 18"/>
                <a:gd name="T5" fmla="*/ 12 h 12"/>
                <a:gd name="T6" fmla="*/ 0 w 18"/>
                <a:gd name="T7" fmla="*/ 0 h 12"/>
                <a:gd name="T8" fmla="*/ 11 w 18"/>
                <a:gd name="T9" fmla="*/ 4 h 12"/>
                <a:gd name="T10" fmla="*/ 14 w 18"/>
                <a:gd name="T11" fmla="*/ 5 h 12"/>
              </a:gdLst>
              <a:ahLst/>
              <a:cxnLst>
                <a:cxn ang="0">
                  <a:pos x="T0" y="T1"/>
                </a:cxn>
                <a:cxn ang="0">
                  <a:pos x="T2" y="T3"/>
                </a:cxn>
                <a:cxn ang="0">
                  <a:pos x="T4" y="T5"/>
                </a:cxn>
                <a:cxn ang="0">
                  <a:pos x="T6" y="T7"/>
                </a:cxn>
                <a:cxn ang="0">
                  <a:pos x="T8" y="T9"/>
                </a:cxn>
                <a:cxn ang="0">
                  <a:pos x="T10" y="T11"/>
                </a:cxn>
              </a:cxnLst>
              <a:rect l="0" t="0" r="r" b="b"/>
              <a:pathLst>
                <a:path w="18" h="12">
                  <a:moveTo>
                    <a:pt x="14" y="5"/>
                  </a:moveTo>
                  <a:lnTo>
                    <a:pt x="18" y="12"/>
                  </a:lnTo>
                  <a:lnTo>
                    <a:pt x="6" y="12"/>
                  </a:lnTo>
                  <a:lnTo>
                    <a:pt x="0" y="0"/>
                  </a:lnTo>
                  <a:lnTo>
                    <a:pt x="11" y="4"/>
                  </a:lnTo>
                  <a:lnTo>
                    <a:pt x="14" y="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76" name="Freeform 175"/>
            <p:cNvSpPr>
              <a:spLocks/>
            </p:cNvSpPr>
            <p:nvPr/>
          </p:nvSpPr>
          <p:spPr bwMode="auto">
            <a:xfrm>
              <a:off x="9757737" y="4547128"/>
              <a:ext cx="36369" cy="20193"/>
            </a:xfrm>
            <a:custGeom>
              <a:avLst/>
              <a:gdLst>
                <a:gd name="T0" fmla="*/ 22 w 22"/>
                <a:gd name="T1" fmla="*/ 12 h 13"/>
                <a:gd name="T2" fmla="*/ 15 w 22"/>
                <a:gd name="T3" fmla="*/ 13 h 13"/>
                <a:gd name="T4" fmla="*/ 4 w 22"/>
                <a:gd name="T5" fmla="*/ 11 h 13"/>
                <a:gd name="T6" fmla="*/ 0 w 22"/>
                <a:gd name="T7" fmla="*/ 8 h 13"/>
                <a:gd name="T8" fmla="*/ 2 w 22"/>
                <a:gd name="T9" fmla="*/ 0 h 13"/>
                <a:gd name="T10" fmla="*/ 14 w 22"/>
                <a:gd name="T11" fmla="*/ 3 h 13"/>
                <a:gd name="T12" fmla="*/ 19 w 22"/>
                <a:gd name="T13" fmla="*/ 7 h 13"/>
                <a:gd name="T14" fmla="*/ 22 w 22"/>
                <a:gd name="T15" fmla="*/ 12 h 1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2" h="13">
                  <a:moveTo>
                    <a:pt x="22" y="12"/>
                  </a:moveTo>
                  <a:lnTo>
                    <a:pt x="15" y="13"/>
                  </a:lnTo>
                  <a:lnTo>
                    <a:pt x="4" y="11"/>
                  </a:lnTo>
                  <a:lnTo>
                    <a:pt x="0" y="8"/>
                  </a:lnTo>
                  <a:lnTo>
                    <a:pt x="2" y="0"/>
                  </a:lnTo>
                  <a:lnTo>
                    <a:pt x="14" y="3"/>
                  </a:lnTo>
                  <a:lnTo>
                    <a:pt x="19" y="7"/>
                  </a:lnTo>
                  <a:lnTo>
                    <a:pt x="22" y="12"/>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77" name="Freeform 176"/>
            <p:cNvSpPr>
              <a:spLocks/>
            </p:cNvSpPr>
            <p:nvPr/>
          </p:nvSpPr>
          <p:spPr bwMode="auto">
            <a:xfrm>
              <a:off x="9790801" y="4516063"/>
              <a:ext cx="28103" cy="48152"/>
            </a:xfrm>
            <a:custGeom>
              <a:avLst/>
              <a:gdLst>
                <a:gd name="T0" fmla="*/ 17 w 17"/>
                <a:gd name="T1" fmla="*/ 27 h 31"/>
                <a:gd name="T2" fmla="*/ 14 w 17"/>
                <a:gd name="T3" fmla="*/ 31 h 31"/>
                <a:gd name="T4" fmla="*/ 3 w 17"/>
                <a:gd name="T5" fmla="*/ 13 h 31"/>
                <a:gd name="T6" fmla="*/ 0 w 17"/>
                <a:gd name="T7" fmla="*/ 0 h 31"/>
                <a:gd name="T8" fmla="*/ 6 w 17"/>
                <a:gd name="T9" fmla="*/ 0 h 31"/>
                <a:gd name="T10" fmla="*/ 11 w 17"/>
                <a:gd name="T11" fmla="*/ 17 h 31"/>
                <a:gd name="T12" fmla="*/ 17 w 17"/>
                <a:gd name="T13" fmla="*/ 27 h 31"/>
              </a:gdLst>
              <a:ahLst/>
              <a:cxnLst>
                <a:cxn ang="0">
                  <a:pos x="T0" y="T1"/>
                </a:cxn>
                <a:cxn ang="0">
                  <a:pos x="T2" y="T3"/>
                </a:cxn>
                <a:cxn ang="0">
                  <a:pos x="T4" y="T5"/>
                </a:cxn>
                <a:cxn ang="0">
                  <a:pos x="T6" y="T7"/>
                </a:cxn>
                <a:cxn ang="0">
                  <a:pos x="T8" y="T9"/>
                </a:cxn>
                <a:cxn ang="0">
                  <a:pos x="T10" y="T11"/>
                </a:cxn>
                <a:cxn ang="0">
                  <a:pos x="T12" y="T13"/>
                </a:cxn>
              </a:cxnLst>
              <a:rect l="0" t="0" r="r" b="b"/>
              <a:pathLst>
                <a:path w="17" h="31">
                  <a:moveTo>
                    <a:pt x="17" y="27"/>
                  </a:moveTo>
                  <a:lnTo>
                    <a:pt x="14" y="31"/>
                  </a:lnTo>
                  <a:lnTo>
                    <a:pt x="3" y="13"/>
                  </a:lnTo>
                  <a:lnTo>
                    <a:pt x="0" y="0"/>
                  </a:lnTo>
                  <a:lnTo>
                    <a:pt x="6" y="0"/>
                  </a:lnTo>
                  <a:lnTo>
                    <a:pt x="11" y="17"/>
                  </a:lnTo>
                  <a:lnTo>
                    <a:pt x="17" y="27"/>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78" name="Freeform 177"/>
            <p:cNvSpPr>
              <a:spLocks/>
            </p:cNvSpPr>
            <p:nvPr/>
          </p:nvSpPr>
          <p:spPr bwMode="auto">
            <a:xfrm>
              <a:off x="9723021" y="4484998"/>
              <a:ext cx="47942" cy="38832"/>
            </a:xfrm>
            <a:custGeom>
              <a:avLst/>
              <a:gdLst>
                <a:gd name="T0" fmla="*/ 28 w 29"/>
                <a:gd name="T1" fmla="*/ 21 h 25"/>
                <a:gd name="T2" fmla="*/ 29 w 29"/>
                <a:gd name="T3" fmla="*/ 25 h 25"/>
                <a:gd name="T4" fmla="*/ 15 w 29"/>
                <a:gd name="T5" fmla="*/ 16 h 25"/>
                <a:gd name="T6" fmla="*/ 6 w 29"/>
                <a:gd name="T7" fmla="*/ 9 h 25"/>
                <a:gd name="T8" fmla="*/ 0 w 29"/>
                <a:gd name="T9" fmla="*/ 2 h 25"/>
                <a:gd name="T10" fmla="*/ 3 w 29"/>
                <a:gd name="T11" fmla="*/ 0 h 25"/>
                <a:gd name="T12" fmla="*/ 11 w 29"/>
                <a:gd name="T13" fmla="*/ 4 h 25"/>
                <a:gd name="T14" fmla="*/ 25 w 29"/>
                <a:gd name="T15" fmla="*/ 14 h 25"/>
                <a:gd name="T16" fmla="*/ 28 w 29"/>
                <a:gd name="T17" fmla="*/ 21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25">
                  <a:moveTo>
                    <a:pt x="28" y="21"/>
                  </a:moveTo>
                  <a:lnTo>
                    <a:pt x="29" y="25"/>
                  </a:lnTo>
                  <a:lnTo>
                    <a:pt x="15" y="16"/>
                  </a:lnTo>
                  <a:lnTo>
                    <a:pt x="6" y="9"/>
                  </a:lnTo>
                  <a:lnTo>
                    <a:pt x="0" y="2"/>
                  </a:lnTo>
                  <a:lnTo>
                    <a:pt x="3" y="0"/>
                  </a:lnTo>
                  <a:lnTo>
                    <a:pt x="11" y="4"/>
                  </a:lnTo>
                  <a:lnTo>
                    <a:pt x="25" y="14"/>
                  </a:lnTo>
                  <a:lnTo>
                    <a:pt x="28" y="21"/>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79" name="Freeform 178"/>
            <p:cNvSpPr>
              <a:spLocks/>
            </p:cNvSpPr>
            <p:nvPr/>
          </p:nvSpPr>
          <p:spPr bwMode="auto">
            <a:xfrm>
              <a:off x="9671773" y="4460146"/>
              <a:ext cx="29757" cy="26405"/>
            </a:xfrm>
            <a:custGeom>
              <a:avLst/>
              <a:gdLst>
                <a:gd name="T0" fmla="*/ 18 w 18"/>
                <a:gd name="T1" fmla="*/ 16 h 17"/>
                <a:gd name="T2" fmla="*/ 15 w 18"/>
                <a:gd name="T3" fmla="*/ 17 h 17"/>
                <a:gd name="T4" fmla="*/ 7 w 18"/>
                <a:gd name="T5" fmla="*/ 13 h 17"/>
                <a:gd name="T6" fmla="*/ 0 w 18"/>
                <a:gd name="T7" fmla="*/ 4 h 17"/>
                <a:gd name="T8" fmla="*/ 2 w 18"/>
                <a:gd name="T9" fmla="*/ 0 h 17"/>
                <a:gd name="T10" fmla="*/ 12 w 18"/>
                <a:gd name="T11" fmla="*/ 9 h 17"/>
                <a:gd name="T12" fmla="*/ 18 w 18"/>
                <a:gd name="T13" fmla="*/ 16 h 17"/>
              </a:gdLst>
              <a:ahLst/>
              <a:cxnLst>
                <a:cxn ang="0">
                  <a:pos x="T0" y="T1"/>
                </a:cxn>
                <a:cxn ang="0">
                  <a:pos x="T2" y="T3"/>
                </a:cxn>
                <a:cxn ang="0">
                  <a:pos x="T4" y="T5"/>
                </a:cxn>
                <a:cxn ang="0">
                  <a:pos x="T6" y="T7"/>
                </a:cxn>
                <a:cxn ang="0">
                  <a:pos x="T8" y="T9"/>
                </a:cxn>
                <a:cxn ang="0">
                  <a:pos x="T10" y="T11"/>
                </a:cxn>
                <a:cxn ang="0">
                  <a:pos x="T12" y="T13"/>
                </a:cxn>
              </a:cxnLst>
              <a:rect l="0" t="0" r="r" b="b"/>
              <a:pathLst>
                <a:path w="18" h="17">
                  <a:moveTo>
                    <a:pt x="18" y="16"/>
                  </a:moveTo>
                  <a:lnTo>
                    <a:pt x="15" y="17"/>
                  </a:lnTo>
                  <a:lnTo>
                    <a:pt x="7" y="13"/>
                  </a:lnTo>
                  <a:lnTo>
                    <a:pt x="0" y="4"/>
                  </a:lnTo>
                  <a:lnTo>
                    <a:pt x="2" y="0"/>
                  </a:lnTo>
                  <a:lnTo>
                    <a:pt x="12" y="9"/>
                  </a:lnTo>
                  <a:lnTo>
                    <a:pt x="18" y="16"/>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80" name="Freeform 179"/>
            <p:cNvSpPr>
              <a:spLocks/>
            </p:cNvSpPr>
            <p:nvPr/>
          </p:nvSpPr>
          <p:spPr bwMode="auto">
            <a:xfrm>
              <a:off x="7841742" y="3588768"/>
              <a:ext cx="262850" cy="475297"/>
            </a:xfrm>
            <a:custGeom>
              <a:avLst/>
              <a:gdLst>
                <a:gd name="T0" fmla="*/ 93 w 159"/>
                <a:gd name="T1" fmla="*/ 162 h 306"/>
                <a:gd name="T2" fmla="*/ 78 w 159"/>
                <a:gd name="T3" fmla="*/ 146 h 306"/>
                <a:gd name="T4" fmla="*/ 63 w 159"/>
                <a:gd name="T5" fmla="*/ 169 h 306"/>
                <a:gd name="T6" fmla="*/ 52 w 159"/>
                <a:gd name="T7" fmla="*/ 217 h 306"/>
                <a:gd name="T8" fmla="*/ 66 w 159"/>
                <a:gd name="T9" fmla="*/ 233 h 306"/>
                <a:gd name="T10" fmla="*/ 79 w 159"/>
                <a:gd name="T11" fmla="*/ 270 h 306"/>
                <a:gd name="T12" fmla="*/ 101 w 159"/>
                <a:gd name="T13" fmla="*/ 284 h 306"/>
                <a:gd name="T14" fmla="*/ 106 w 159"/>
                <a:gd name="T15" fmla="*/ 304 h 306"/>
                <a:gd name="T16" fmla="*/ 91 w 159"/>
                <a:gd name="T17" fmla="*/ 295 h 306"/>
                <a:gd name="T18" fmla="*/ 73 w 159"/>
                <a:gd name="T19" fmla="*/ 290 h 306"/>
                <a:gd name="T20" fmla="*/ 62 w 159"/>
                <a:gd name="T21" fmla="*/ 272 h 306"/>
                <a:gd name="T22" fmla="*/ 42 w 159"/>
                <a:gd name="T23" fmla="*/ 250 h 306"/>
                <a:gd name="T24" fmla="*/ 36 w 159"/>
                <a:gd name="T25" fmla="*/ 251 h 306"/>
                <a:gd name="T26" fmla="*/ 41 w 159"/>
                <a:gd name="T27" fmla="*/ 218 h 306"/>
                <a:gd name="T28" fmla="*/ 56 w 159"/>
                <a:gd name="T29" fmla="*/ 177 h 306"/>
                <a:gd name="T30" fmla="*/ 46 w 159"/>
                <a:gd name="T31" fmla="*/ 149 h 306"/>
                <a:gd name="T32" fmla="*/ 29 w 159"/>
                <a:gd name="T33" fmla="*/ 121 h 306"/>
                <a:gd name="T34" fmla="*/ 30 w 159"/>
                <a:gd name="T35" fmla="*/ 106 h 306"/>
                <a:gd name="T36" fmla="*/ 25 w 159"/>
                <a:gd name="T37" fmla="*/ 75 h 306"/>
                <a:gd name="T38" fmla="*/ 0 w 159"/>
                <a:gd name="T39" fmla="*/ 41 h 306"/>
                <a:gd name="T40" fmla="*/ 12 w 159"/>
                <a:gd name="T41" fmla="*/ 15 h 306"/>
                <a:gd name="T42" fmla="*/ 34 w 159"/>
                <a:gd name="T43" fmla="*/ 5 h 306"/>
                <a:gd name="T44" fmla="*/ 52 w 159"/>
                <a:gd name="T45" fmla="*/ 7 h 306"/>
                <a:gd name="T46" fmla="*/ 67 w 159"/>
                <a:gd name="T47" fmla="*/ 20 h 306"/>
                <a:gd name="T48" fmla="*/ 69 w 159"/>
                <a:gd name="T49" fmla="*/ 61 h 306"/>
                <a:gd name="T50" fmla="*/ 93 w 159"/>
                <a:gd name="T51" fmla="*/ 52 h 306"/>
                <a:gd name="T52" fmla="*/ 106 w 159"/>
                <a:gd name="T53" fmla="*/ 44 h 306"/>
                <a:gd name="T54" fmla="*/ 136 w 159"/>
                <a:gd name="T55" fmla="*/ 62 h 306"/>
                <a:gd name="T56" fmla="*/ 157 w 159"/>
                <a:gd name="T57" fmla="*/ 101 h 306"/>
                <a:gd name="T58" fmla="*/ 154 w 159"/>
                <a:gd name="T59" fmla="*/ 128 h 306"/>
                <a:gd name="T60" fmla="*/ 113 w 159"/>
                <a:gd name="T61" fmla="*/ 129 h 306"/>
                <a:gd name="T62" fmla="*/ 110 w 159"/>
                <a:gd name="T63" fmla="*/ 171 h 3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59" h="306">
                  <a:moveTo>
                    <a:pt x="110" y="171"/>
                  </a:moveTo>
                  <a:lnTo>
                    <a:pt x="93" y="162"/>
                  </a:lnTo>
                  <a:lnTo>
                    <a:pt x="78" y="162"/>
                  </a:lnTo>
                  <a:lnTo>
                    <a:pt x="78" y="146"/>
                  </a:lnTo>
                  <a:lnTo>
                    <a:pt x="62" y="146"/>
                  </a:lnTo>
                  <a:lnTo>
                    <a:pt x="63" y="169"/>
                  </a:lnTo>
                  <a:lnTo>
                    <a:pt x="56" y="199"/>
                  </a:lnTo>
                  <a:lnTo>
                    <a:pt x="52" y="217"/>
                  </a:lnTo>
                  <a:lnTo>
                    <a:pt x="54" y="233"/>
                  </a:lnTo>
                  <a:lnTo>
                    <a:pt x="66" y="233"/>
                  </a:lnTo>
                  <a:lnTo>
                    <a:pt x="75" y="252"/>
                  </a:lnTo>
                  <a:lnTo>
                    <a:pt x="79" y="270"/>
                  </a:lnTo>
                  <a:lnTo>
                    <a:pt x="90" y="282"/>
                  </a:lnTo>
                  <a:lnTo>
                    <a:pt x="101" y="284"/>
                  </a:lnTo>
                  <a:lnTo>
                    <a:pt x="111" y="295"/>
                  </a:lnTo>
                  <a:lnTo>
                    <a:pt x="106" y="304"/>
                  </a:lnTo>
                  <a:lnTo>
                    <a:pt x="93" y="306"/>
                  </a:lnTo>
                  <a:lnTo>
                    <a:pt x="91" y="295"/>
                  </a:lnTo>
                  <a:lnTo>
                    <a:pt x="76" y="286"/>
                  </a:lnTo>
                  <a:lnTo>
                    <a:pt x="73" y="290"/>
                  </a:lnTo>
                  <a:lnTo>
                    <a:pt x="66" y="282"/>
                  </a:lnTo>
                  <a:lnTo>
                    <a:pt x="62" y="272"/>
                  </a:lnTo>
                  <a:lnTo>
                    <a:pt x="51" y="260"/>
                  </a:lnTo>
                  <a:lnTo>
                    <a:pt x="42" y="250"/>
                  </a:lnTo>
                  <a:lnTo>
                    <a:pt x="40" y="263"/>
                  </a:lnTo>
                  <a:lnTo>
                    <a:pt x="36" y="251"/>
                  </a:lnTo>
                  <a:lnTo>
                    <a:pt x="37" y="238"/>
                  </a:lnTo>
                  <a:lnTo>
                    <a:pt x="41" y="218"/>
                  </a:lnTo>
                  <a:lnTo>
                    <a:pt x="48" y="197"/>
                  </a:lnTo>
                  <a:lnTo>
                    <a:pt x="56" y="177"/>
                  </a:lnTo>
                  <a:lnTo>
                    <a:pt x="47" y="158"/>
                  </a:lnTo>
                  <a:lnTo>
                    <a:pt x="46" y="149"/>
                  </a:lnTo>
                  <a:lnTo>
                    <a:pt x="43" y="137"/>
                  </a:lnTo>
                  <a:lnTo>
                    <a:pt x="29" y="121"/>
                  </a:lnTo>
                  <a:lnTo>
                    <a:pt x="24" y="110"/>
                  </a:lnTo>
                  <a:lnTo>
                    <a:pt x="30" y="106"/>
                  </a:lnTo>
                  <a:lnTo>
                    <a:pt x="34" y="88"/>
                  </a:lnTo>
                  <a:lnTo>
                    <a:pt x="25" y="75"/>
                  </a:lnTo>
                  <a:lnTo>
                    <a:pt x="11" y="60"/>
                  </a:lnTo>
                  <a:lnTo>
                    <a:pt x="0" y="41"/>
                  </a:lnTo>
                  <a:lnTo>
                    <a:pt x="7" y="37"/>
                  </a:lnTo>
                  <a:lnTo>
                    <a:pt x="12" y="15"/>
                  </a:lnTo>
                  <a:lnTo>
                    <a:pt x="25" y="14"/>
                  </a:lnTo>
                  <a:lnTo>
                    <a:pt x="34" y="5"/>
                  </a:lnTo>
                  <a:lnTo>
                    <a:pt x="43" y="0"/>
                  </a:lnTo>
                  <a:lnTo>
                    <a:pt x="52" y="7"/>
                  </a:lnTo>
                  <a:lnTo>
                    <a:pt x="55" y="19"/>
                  </a:lnTo>
                  <a:lnTo>
                    <a:pt x="67" y="20"/>
                  </a:lnTo>
                  <a:lnTo>
                    <a:pt x="66" y="42"/>
                  </a:lnTo>
                  <a:lnTo>
                    <a:pt x="69" y="61"/>
                  </a:lnTo>
                  <a:lnTo>
                    <a:pt x="87" y="48"/>
                  </a:lnTo>
                  <a:lnTo>
                    <a:pt x="93" y="52"/>
                  </a:lnTo>
                  <a:lnTo>
                    <a:pt x="103" y="51"/>
                  </a:lnTo>
                  <a:lnTo>
                    <a:pt x="106" y="44"/>
                  </a:lnTo>
                  <a:lnTo>
                    <a:pt x="120" y="45"/>
                  </a:lnTo>
                  <a:lnTo>
                    <a:pt x="136" y="62"/>
                  </a:lnTo>
                  <a:lnTo>
                    <a:pt x="140" y="83"/>
                  </a:lnTo>
                  <a:lnTo>
                    <a:pt x="157" y="101"/>
                  </a:lnTo>
                  <a:lnTo>
                    <a:pt x="159" y="119"/>
                  </a:lnTo>
                  <a:lnTo>
                    <a:pt x="154" y="128"/>
                  </a:lnTo>
                  <a:lnTo>
                    <a:pt x="136" y="125"/>
                  </a:lnTo>
                  <a:lnTo>
                    <a:pt x="113" y="129"/>
                  </a:lnTo>
                  <a:lnTo>
                    <a:pt x="103" y="146"/>
                  </a:lnTo>
                  <a:lnTo>
                    <a:pt x="110" y="171"/>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81" name="Freeform 180"/>
            <p:cNvSpPr>
              <a:spLocks/>
            </p:cNvSpPr>
            <p:nvPr/>
          </p:nvSpPr>
          <p:spPr bwMode="auto">
            <a:xfrm>
              <a:off x="6823406" y="2927078"/>
              <a:ext cx="228134" cy="136687"/>
            </a:xfrm>
            <a:custGeom>
              <a:avLst/>
              <a:gdLst>
                <a:gd name="T0" fmla="*/ 54 w 138"/>
                <a:gd name="T1" fmla="*/ 15 h 88"/>
                <a:gd name="T2" fmla="*/ 50 w 138"/>
                <a:gd name="T3" fmla="*/ 22 h 88"/>
                <a:gd name="T4" fmla="*/ 30 w 138"/>
                <a:gd name="T5" fmla="*/ 18 h 88"/>
                <a:gd name="T6" fmla="*/ 32 w 138"/>
                <a:gd name="T7" fmla="*/ 30 h 88"/>
                <a:gd name="T8" fmla="*/ 50 w 138"/>
                <a:gd name="T9" fmla="*/ 29 h 88"/>
                <a:gd name="T10" fmla="*/ 73 w 138"/>
                <a:gd name="T11" fmla="*/ 35 h 88"/>
                <a:gd name="T12" fmla="*/ 104 w 138"/>
                <a:gd name="T13" fmla="*/ 32 h 88"/>
                <a:gd name="T14" fmla="*/ 113 w 138"/>
                <a:gd name="T15" fmla="*/ 51 h 88"/>
                <a:gd name="T16" fmla="*/ 119 w 138"/>
                <a:gd name="T17" fmla="*/ 49 h 88"/>
                <a:gd name="T18" fmla="*/ 130 w 138"/>
                <a:gd name="T19" fmla="*/ 54 h 88"/>
                <a:gd name="T20" fmla="*/ 132 w 138"/>
                <a:gd name="T21" fmla="*/ 62 h 88"/>
                <a:gd name="T22" fmla="*/ 138 w 138"/>
                <a:gd name="T23" fmla="*/ 74 h 88"/>
                <a:gd name="T24" fmla="*/ 120 w 138"/>
                <a:gd name="T25" fmla="*/ 74 h 88"/>
                <a:gd name="T26" fmla="*/ 108 w 138"/>
                <a:gd name="T27" fmla="*/ 72 h 88"/>
                <a:gd name="T28" fmla="*/ 99 w 138"/>
                <a:gd name="T29" fmla="*/ 81 h 88"/>
                <a:gd name="T30" fmla="*/ 92 w 138"/>
                <a:gd name="T31" fmla="*/ 83 h 88"/>
                <a:gd name="T32" fmla="*/ 88 w 138"/>
                <a:gd name="T33" fmla="*/ 88 h 88"/>
                <a:gd name="T34" fmla="*/ 79 w 138"/>
                <a:gd name="T35" fmla="*/ 81 h 88"/>
                <a:gd name="T36" fmla="*/ 76 w 138"/>
                <a:gd name="T37" fmla="*/ 64 h 88"/>
                <a:gd name="T38" fmla="*/ 71 w 138"/>
                <a:gd name="T39" fmla="*/ 63 h 88"/>
                <a:gd name="T40" fmla="*/ 71 w 138"/>
                <a:gd name="T41" fmla="*/ 56 h 88"/>
                <a:gd name="T42" fmla="*/ 60 w 138"/>
                <a:gd name="T43" fmla="*/ 51 h 88"/>
                <a:gd name="T44" fmla="*/ 55 w 138"/>
                <a:gd name="T45" fmla="*/ 59 h 88"/>
                <a:gd name="T46" fmla="*/ 55 w 138"/>
                <a:gd name="T47" fmla="*/ 67 h 88"/>
                <a:gd name="T48" fmla="*/ 53 w 138"/>
                <a:gd name="T49" fmla="*/ 70 h 88"/>
                <a:gd name="T50" fmla="*/ 43 w 138"/>
                <a:gd name="T51" fmla="*/ 70 h 88"/>
                <a:gd name="T52" fmla="*/ 40 w 138"/>
                <a:gd name="T53" fmla="*/ 79 h 88"/>
                <a:gd name="T54" fmla="*/ 33 w 138"/>
                <a:gd name="T55" fmla="*/ 75 h 88"/>
                <a:gd name="T56" fmla="*/ 22 w 138"/>
                <a:gd name="T57" fmla="*/ 82 h 88"/>
                <a:gd name="T58" fmla="*/ 16 w 138"/>
                <a:gd name="T59" fmla="*/ 79 h 88"/>
                <a:gd name="T60" fmla="*/ 21 w 138"/>
                <a:gd name="T61" fmla="*/ 58 h 88"/>
                <a:gd name="T62" fmla="*/ 13 w 138"/>
                <a:gd name="T63" fmla="*/ 43 h 88"/>
                <a:gd name="T64" fmla="*/ 0 w 138"/>
                <a:gd name="T65" fmla="*/ 38 h 88"/>
                <a:gd name="T66" fmla="*/ 2 w 138"/>
                <a:gd name="T67" fmla="*/ 29 h 88"/>
                <a:gd name="T68" fmla="*/ 16 w 138"/>
                <a:gd name="T69" fmla="*/ 30 h 88"/>
                <a:gd name="T70" fmla="*/ 21 w 138"/>
                <a:gd name="T71" fmla="*/ 19 h 88"/>
                <a:gd name="T72" fmla="*/ 23 w 138"/>
                <a:gd name="T73" fmla="*/ 5 h 88"/>
                <a:gd name="T74" fmla="*/ 44 w 138"/>
                <a:gd name="T75" fmla="*/ 0 h 88"/>
                <a:gd name="T76" fmla="*/ 43 w 138"/>
                <a:gd name="T77" fmla="*/ 10 h 88"/>
                <a:gd name="T78" fmla="*/ 47 w 138"/>
                <a:gd name="T79" fmla="*/ 16 h 88"/>
                <a:gd name="T80" fmla="*/ 54 w 138"/>
                <a:gd name="T81" fmla="*/ 15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38" h="88">
                  <a:moveTo>
                    <a:pt x="54" y="15"/>
                  </a:moveTo>
                  <a:lnTo>
                    <a:pt x="50" y="22"/>
                  </a:lnTo>
                  <a:lnTo>
                    <a:pt x="30" y="18"/>
                  </a:lnTo>
                  <a:lnTo>
                    <a:pt x="32" y="30"/>
                  </a:lnTo>
                  <a:lnTo>
                    <a:pt x="50" y="29"/>
                  </a:lnTo>
                  <a:lnTo>
                    <a:pt x="73" y="35"/>
                  </a:lnTo>
                  <a:lnTo>
                    <a:pt x="104" y="32"/>
                  </a:lnTo>
                  <a:lnTo>
                    <a:pt x="113" y="51"/>
                  </a:lnTo>
                  <a:lnTo>
                    <a:pt x="119" y="49"/>
                  </a:lnTo>
                  <a:lnTo>
                    <a:pt x="130" y="54"/>
                  </a:lnTo>
                  <a:lnTo>
                    <a:pt x="132" y="62"/>
                  </a:lnTo>
                  <a:lnTo>
                    <a:pt x="138" y="74"/>
                  </a:lnTo>
                  <a:lnTo>
                    <a:pt x="120" y="74"/>
                  </a:lnTo>
                  <a:lnTo>
                    <a:pt x="108" y="72"/>
                  </a:lnTo>
                  <a:lnTo>
                    <a:pt x="99" y="81"/>
                  </a:lnTo>
                  <a:lnTo>
                    <a:pt x="92" y="83"/>
                  </a:lnTo>
                  <a:lnTo>
                    <a:pt x="88" y="88"/>
                  </a:lnTo>
                  <a:lnTo>
                    <a:pt x="79" y="81"/>
                  </a:lnTo>
                  <a:lnTo>
                    <a:pt x="76" y="64"/>
                  </a:lnTo>
                  <a:lnTo>
                    <a:pt x="71" y="63"/>
                  </a:lnTo>
                  <a:lnTo>
                    <a:pt x="71" y="56"/>
                  </a:lnTo>
                  <a:lnTo>
                    <a:pt x="60" y="51"/>
                  </a:lnTo>
                  <a:lnTo>
                    <a:pt x="55" y="59"/>
                  </a:lnTo>
                  <a:lnTo>
                    <a:pt x="55" y="67"/>
                  </a:lnTo>
                  <a:lnTo>
                    <a:pt x="53" y="70"/>
                  </a:lnTo>
                  <a:lnTo>
                    <a:pt x="43" y="70"/>
                  </a:lnTo>
                  <a:lnTo>
                    <a:pt x="40" y="79"/>
                  </a:lnTo>
                  <a:lnTo>
                    <a:pt x="33" y="75"/>
                  </a:lnTo>
                  <a:lnTo>
                    <a:pt x="22" y="82"/>
                  </a:lnTo>
                  <a:lnTo>
                    <a:pt x="16" y="79"/>
                  </a:lnTo>
                  <a:lnTo>
                    <a:pt x="21" y="58"/>
                  </a:lnTo>
                  <a:lnTo>
                    <a:pt x="13" y="43"/>
                  </a:lnTo>
                  <a:lnTo>
                    <a:pt x="0" y="38"/>
                  </a:lnTo>
                  <a:lnTo>
                    <a:pt x="2" y="29"/>
                  </a:lnTo>
                  <a:lnTo>
                    <a:pt x="16" y="30"/>
                  </a:lnTo>
                  <a:lnTo>
                    <a:pt x="21" y="19"/>
                  </a:lnTo>
                  <a:lnTo>
                    <a:pt x="23" y="5"/>
                  </a:lnTo>
                  <a:lnTo>
                    <a:pt x="44" y="0"/>
                  </a:lnTo>
                  <a:lnTo>
                    <a:pt x="43" y="10"/>
                  </a:lnTo>
                  <a:lnTo>
                    <a:pt x="47" y="16"/>
                  </a:lnTo>
                  <a:lnTo>
                    <a:pt x="54" y="1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82" name="Freeform 181"/>
            <p:cNvSpPr>
              <a:spLocks/>
            </p:cNvSpPr>
            <p:nvPr/>
          </p:nvSpPr>
          <p:spPr bwMode="auto">
            <a:xfrm>
              <a:off x="6383671" y="2871160"/>
              <a:ext cx="428164" cy="239203"/>
            </a:xfrm>
            <a:custGeom>
              <a:avLst/>
              <a:gdLst>
                <a:gd name="T0" fmla="*/ 176 w 259"/>
                <a:gd name="T1" fmla="*/ 146 h 154"/>
                <a:gd name="T2" fmla="*/ 170 w 259"/>
                <a:gd name="T3" fmla="*/ 129 h 154"/>
                <a:gd name="T4" fmla="*/ 157 w 259"/>
                <a:gd name="T5" fmla="*/ 128 h 154"/>
                <a:gd name="T6" fmla="*/ 134 w 259"/>
                <a:gd name="T7" fmla="*/ 110 h 154"/>
                <a:gd name="T8" fmla="*/ 120 w 259"/>
                <a:gd name="T9" fmla="*/ 107 h 154"/>
                <a:gd name="T10" fmla="*/ 99 w 259"/>
                <a:gd name="T11" fmla="*/ 97 h 154"/>
                <a:gd name="T12" fmla="*/ 86 w 259"/>
                <a:gd name="T13" fmla="*/ 95 h 154"/>
                <a:gd name="T14" fmla="*/ 79 w 259"/>
                <a:gd name="T15" fmla="*/ 99 h 154"/>
                <a:gd name="T16" fmla="*/ 68 w 259"/>
                <a:gd name="T17" fmla="*/ 98 h 154"/>
                <a:gd name="T18" fmla="*/ 58 w 259"/>
                <a:gd name="T19" fmla="*/ 110 h 154"/>
                <a:gd name="T20" fmla="*/ 44 w 259"/>
                <a:gd name="T21" fmla="*/ 114 h 154"/>
                <a:gd name="T22" fmla="*/ 38 w 259"/>
                <a:gd name="T23" fmla="*/ 100 h 154"/>
                <a:gd name="T24" fmla="*/ 36 w 259"/>
                <a:gd name="T25" fmla="*/ 78 h 154"/>
                <a:gd name="T26" fmla="*/ 21 w 259"/>
                <a:gd name="T27" fmla="*/ 71 h 154"/>
                <a:gd name="T28" fmla="*/ 23 w 259"/>
                <a:gd name="T29" fmla="*/ 57 h 154"/>
                <a:gd name="T30" fmla="*/ 11 w 259"/>
                <a:gd name="T31" fmla="*/ 56 h 154"/>
                <a:gd name="T32" fmla="*/ 11 w 259"/>
                <a:gd name="T33" fmla="*/ 38 h 154"/>
                <a:gd name="T34" fmla="*/ 28 w 259"/>
                <a:gd name="T35" fmla="*/ 43 h 154"/>
                <a:gd name="T36" fmla="*/ 41 w 259"/>
                <a:gd name="T37" fmla="*/ 37 h 154"/>
                <a:gd name="T38" fmla="*/ 27 w 259"/>
                <a:gd name="T39" fmla="*/ 25 h 154"/>
                <a:gd name="T40" fmla="*/ 19 w 259"/>
                <a:gd name="T41" fmla="*/ 13 h 154"/>
                <a:gd name="T42" fmla="*/ 7 w 259"/>
                <a:gd name="T43" fmla="*/ 18 h 154"/>
                <a:gd name="T44" fmla="*/ 8 w 259"/>
                <a:gd name="T45" fmla="*/ 33 h 154"/>
                <a:gd name="T46" fmla="*/ 0 w 259"/>
                <a:gd name="T47" fmla="*/ 20 h 154"/>
                <a:gd name="T48" fmla="*/ 6 w 259"/>
                <a:gd name="T49" fmla="*/ 13 h 154"/>
                <a:gd name="T50" fmla="*/ 24 w 259"/>
                <a:gd name="T51" fmla="*/ 9 h 154"/>
                <a:gd name="T52" fmla="*/ 37 w 259"/>
                <a:gd name="T53" fmla="*/ 14 h 154"/>
                <a:gd name="T54" fmla="*/ 52 w 259"/>
                <a:gd name="T55" fmla="*/ 30 h 154"/>
                <a:gd name="T56" fmla="*/ 61 w 259"/>
                <a:gd name="T57" fmla="*/ 29 h 154"/>
                <a:gd name="T58" fmla="*/ 80 w 259"/>
                <a:gd name="T59" fmla="*/ 29 h 154"/>
                <a:gd name="T60" fmla="*/ 74 w 259"/>
                <a:gd name="T61" fmla="*/ 19 h 154"/>
                <a:gd name="T62" fmla="*/ 87 w 259"/>
                <a:gd name="T63" fmla="*/ 12 h 154"/>
                <a:gd name="T64" fmla="*/ 98 w 259"/>
                <a:gd name="T65" fmla="*/ 0 h 154"/>
                <a:gd name="T66" fmla="*/ 123 w 259"/>
                <a:gd name="T67" fmla="*/ 11 h 154"/>
                <a:gd name="T68" fmla="*/ 129 w 259"/>
                <a:gd name="T69" fmla="*/ 27 h 154"/>
                <a:gd name="T70" fmla="*/ 137 w 259"/>
                <a:gd name="T71" fmla="*/ 31 h 154"/>
                <a:gd name="T72" fmla="*/ 155 w 259"/>
                <a:gd name="T73" fmla="*/ 30 h 154"/>
                <a:gd name="T74" fmla="*/ 161 w 259"/>
                <a:gd name="T75" fmla="*/ 34 h 154"/>
                <a:gd name="T76" fmla="*/ 175 w 259"/>
                <a:gd name="T77" fmla="*/ 55 h 154"/>
                <a:gd name="T78" fmla="*/ 198 w 259"/>
                <a:gd name="T79" fmla="*/ 69 h 154"/>
                <a:gd name="T80" fmla="*/ 211 w 259"/>
                <a:gd name="T81" fmla="*/ 79 h 154"/>
                <a:gd name="T82" fmla="*/ 231 w 259"/>
                <a:gd name="T83" fmla="*/ 89 h 154"/>
                <a:gd name="T84" fmla="*/ 256 w 259"/>
                <a:gd name="T85" fmla="*/ 98 h 154"/>
                <a:gd name="T86" fmla="*/ 259 w 259"/>
                <a:gd name="T87" fmla="*/ 111 h 154"/>
                <a:gd name="T88" fmla="*/ 254 w 259"/>
                <a:gd name="T89" fmla="*/ 110 h 154"/>
                <a:gd name="T90" fmla="*/ 244 w 259"/>
                <a:gd name="T91" fmla="*/ 105 h 154"/>
                <a:gd name="T92" fmla="*/ 243 w 259"/>
                <a:gd name="T93" fmla="*/ 112 h 154"/>
                <a:gd name="T94" fmla="*/ 230 w 259"/>
                <a:gd name="T95" fmla="*/ 116 h 154"/>
                <a:gd name="T96" fmla="*/ 230 w 259"/>
                <a:gd name="T97" fmla="*/ 133 h 154"/>
                <a:gd name="T98" fmla="*/ 222 w 259"/>
                <a:gd name="T99" fmla="*/ 139 h 154"/>
                <a:gd name="T100" fmla="*/ 209 w 259"/>
                <a:gd name="T101" fmla="*/ 142 h 154"/>
                <a:gd name="T102" fmla="*/ 207 w 259"/>
                <a:gd name="T103" fmla="*/ 151 h 154"/>
                <a:gd name="T104" fmla="*/ 195 w 259"/>
                <a:gd name="T105" fmla="*/ 154 h 154"/>
                <a:gd name="T106" fmla="*/ 176 w 259"/>
                <a:gd name="T107" fmla="*/ 146 h 1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59" h="154">
                  <a:moveTo>
                    <a:pt x="176" y="146"/>
                  </a:moveTo>
                  <a:lnTo>
                    <a:pt x="170" y="129"/>
                  </a:lnTo>
                  <a:lnTo>
                    <a:pt x="157" y="128"/>
                  </a:lnTo>
                  <a:lnTo>
                    <a:pt x="134" y="110"/>
                  </a:lnTo>
                  <a:lnTo>
                    <a:pt x="120" y="107"/>
                  </a:lnTo>
                  <a:lnTo>
                    <a:pt x="99" y="97"/>
                  </a:lnTo>
                  <a:lnTo>
                    <a:pt x="86" y="95"/>
                  </a:lnTo>
                  <a:lnTo>
                    <a:pt x="79" y="99"/>
                  </a:lnTo>
                  <a:lnTo>
                    <a:pt x="68" y="98"/>
                  </a:lnTo>
                  <a:lnTo>
                    <a:pt x="58" y="110"/>
                  </a:lnTo>
                  <a:lnTo>
                    <a:pt x="44" y="114"/>
                  </a:lnTo>
                  <a:lnTo>
                    <a:pt x="38" y="100"/>
                  </a:lnTo>
                  <a:lnTo>
                    <a:pt x="36" y="78"/>
                  </a:lnTo>
                  <a:lnTo>
                    <a:pt x="21" y="71"/>
                  </a:lnTo>
                  <a:lnTo>
                    <a:pt x="23" y="57"/>
                  </a:lnTo>
                  <a:lnTo>
                    <a:pt x="11" y="56"/>
                  </a:lnTo>
                  <a:lnTo>
                    <a:pt x="11" y="38"/>
                  </a:lnTo>
                  <a:lnTo>
                    <a:pt x="28" y="43"/>
                  </a:lnTo>
                  <a:lnTo>
                    <a:pt x="41" y="37"/>
                  </a:lnTo>
                  <a:lnTo>
                    <a:pt x="27" y="25"/>
                  </a:lnTo>
                  <a:lnTo>
                    <a:pt x="19" y="13"/>
                  </a:lnTo>
                  <a:lnTo>
                    <a:pt x="7" y="18"/>
                  </a:lnTo>
                  <a:lnTo>
                    <a:pt x="8" y="33"/>
                  </a:lnTo>
                  <a:lnTo>
                    <a:pt x="0" y="20"/>
                  </a:lnTo>
                  <a:lnTo>
                    <a:pt x="6" y="13"/>
                  </a:lnTo>
                  <a:lnTo>
                    <a:pt x="24" y="9"/>
                  </a:lnTo>
                  <a:lnTo>
                    <a:pt x="37" y="14"/>
                  </a:lnTo>
                  <a:lnTo>
                    <a:pt x="52" y="30"/>
                  </a:lnTo>
                  <a:lnTo>
                    <a:pt x="61" y="29"/>
                  </a:lnTo>
                  <a:lnTo>
                    <a:pt x="80" y="29"/>
                  </a:lnTo>
                  <a:lnTo>
                    <a:pt x="74" y="19"/>
                  </a:lnTo>
                  <a:lnTo>
                    <a:pt x="87" y="12"/>
                  </a:lnTo>
                  <a:lnTo>
                    <a:pt x="98" y="0"/>
                  </a:lnTo>
                  <a:lnTo>
                    <a:pt x="123" y="11"/>
                  </a:lnTo>
                  <a:lnTo>
                    <a:pt x="129" y="27"/>
                  </a:lnTo>
                  <a:lnTo>
                    <a:pt x="137" y="31"/>
                  </a:lnTo>
                  <a:lnTo>
                    <a:pt x="155" y="30"/>
                  </a:lnTo>
                  <a:lnTo>
                    <a:pt x="161" y="34"/>
                  </a:lnTo>
                  <a:lnTo>
                    <a:pt x="175" y="55"/>
                  </a:lnTo>
                  <a:lnTo>
                    <a:pt x="198" y="69"/>
                  </a:lnTo>
                  <a:lnTo>
                    <a:pt x="211" y="79"/>
                  </a:lnTo>
                  <a:lnTo>
                    <a:pt x="231" y="89"/>
                  </a:lnTo>
                  <a:lnTo>
                    <a:pt x="256" y="98"/>
                  </a:lnTo>
                  <a:lnTo>
                    <a:pt x="259" y="111"/>
                  </a:lnTo>
                  <a:lnTo>
                    <a:pt x="254" y="110"/>
                  </a:lnTo>
                  <a:lnTo>
                    <a:pt x="244" y="105"/>
                  </a:lnTo>
                  <a:lnTo>
                    <a:pt x="243" y="112"/>
                  </a:lnTo>
                  <a:lnTo>
                    <a:pt x="230" y="116"/>
                  </a:lnTo>
                  <a:lnTo>
                    <a:pt x="230" y="133"/>
                  </a:lnTo>
                  <a:lnTo>
                    <a:pt x="222" y="139"/>
                  </a:lnTo>
                  <a:lnTo>
                    <a:pt x="209" y="142"/>
                  </a:lnTo>
                  <a:lnTo>
                    <a:pt x="207" y="151"/>
                  </a:lnTo>
                  <a:lnTo>
                    <a:pt x="195" y="154"/>
                  </a:lnTo>
                  <a:lnTo>
                    <a:pt x="176" y="146"/>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83" name="Freeform 182"/>
            <p:cNvSpPr>
              <a:spLocks/>
            </p:cNvSpPr>
            <p:nvPr/>
          </p:nvSpPr>
          <p:spPr bwMode="auto">
            <a:xfrm>
              <a:off x="8711296" y="4514510"/>
              <a:ext cx="72738" cy="35725"/>
            </a:xfrm>
            <a:custGeom>
              <a:avLst/>
              <a:gdLst>
                <a:gd name="T0" fmla="*/ 0 w 44"/>
                <a:gd name="T1" fmla="*/ 13 h 23"/>
                <a:gd name="T2" fmla="*/ 2 w 44"/>
                <a:gd name="T3" fmla="*/ 8 h 23"/>
                <a:gd name="T4" fmla="*/ 19 w 44"/>
                <a:gd name="T5" fmla="*/ 4 h 23"/>
                <a:gd name="T6" fmla="*/ 32 w 44"/>
                <a:gd name="T7" fmla="*/ 3 h 23"/>
                <a:gd name="T8" fmla="*/ 37 w 44"/>
                <a:gd name="T9" fmla="*/ 0 h 23"/>
                <a:gd name="T10" fmla="*/ 44 w 44"/>
                <a:gd name="T11" fmla="*/ 3 h 23"/>
                <a:gd name="T12" fmla="*/ 37 w 44"/>
                <a:gd name="T13" fmla="*/ 9 h 23"/>
                <a:gd name="T14" fmla="*/ 17 w 44"/>
                <a:gd name="T15" fmla="*/ 18 h 23"/>
                <a:gd name="T16" fmla="*/ 1 w 44"/>
                <a:gd name="T17" fmla="*/ 23 h 23"/>
                <a:gd name="T18" fmla="*/ 1 w 44"/>
                <a:gd name="T19" fmla="*/ 17 h 23"/>
                <a:gd name="T20" fmla="*/ 0 w 44"/>
                <a:gd name="T21" fmla="*/ 13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4" h="23">
                  <a:moveTo>
                    <a:pt x="0" y="13"/>
                  </a:moveTo>
                  <a:lnTo>
                    <a:pt x="2" y="8"/>
                  </a:lnTo>
                  <a:lnTo>
                    <a:pt x="19" y="4"/>
                  </a:lnTo>
                  <a:lnTo>
                    <a:pt x="32" y="3"/>
                  </a:lnTo>
                  <a:lnTo>
                    <a:pt x="37" y="0"/>
                  </a:lnTo>
                  <a:lnTo>
                    <a:pt x="44" y="3"/>
                  </a:lnTo>
                  <a:lnTo>
                    <a:pt x="37" y="9"/>
                  </a:lnTo>
                  <a:lnTo>
                    <a:pt x="17" y="18"/>
                  </a:lnTo>
                  <a:lnTo>
                    <a:pt x="1" y="23"/>
                  </a:lnTo>
                  <a:lnTo>
                    <a:pt x="1" y="17"/>
                  </a:lnTo>
                  <a:lnTo>
                    <a:pt x="0" y="13"/>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84" name="Freeform 183"/>
            <p:cNvSpPr>
              <a:spLocks/>
            </p:cNvSpPr>
            <p:nvPr/>
          </p:nvSpPr>
          <p:spPr bwMode="auto">
            <a:xfrm>
              <a:off x="8486470" y="3431886"/>
              <a:ext cx="41329" cy="107175"/>
            </a:xfrm>
            <a:custGeom>
              <a:avLst/>
              <a:gdLst>
                <a:gd name="T0" fmla="*/ 25 w 25"/>
                <a:gd name="T1" fmla="*/ 19 h 69"/>
                <a:gd name="T2" fmla="*/ 22 w 25"/>
                <a:gd name="T3" fmla="*/ 52 h 69"/>
                <a:gd name="T4" fmla="*/ 19 w 25"/>
                <a:gd name="T5" fmla="*/ 69 h 69"/>
                <a:gd name="T6" fmla="*/ 5 w 25"/>
                <a:gd name="T7" fmla="*/ 51 h 69"/>
                <a:gd name="T8" fmla="*/ 0 w 25"/>
                <a:gd name="T9" fmla="*/ 36 h 69"/>
                <a:gd name="T10" fmla="*/ 5 w 25"/>
                <a:gd name="T11" fmla="*/ 16 h 69"/>
                <a:gd name="T12" fmla="*/ 15 w 25"/>
                <a:gd name="T13" fmla="*/ 0 h 69"/>
                <a:gd name="T14" fmla="*/ 25 w 25"/>
                <a:gd name="T15" fmla="*/ 6 h 69"/>
                <a:gd name="T16" fmla="*/ 25 w 25"/>
                <a:gd name="T17" fmla="*/ 19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 h="69">
                  <a:moveTo>
                    <a:pt x="25" y="19"/>
                  </a:moveTo>
                  <a:lnTo>
                    <a:pt x="22" y="52"/>
                  </a:lnTo>
                  <a:lnTo>
                    <a:pt x="19" y="69"/>
                  </a:lnTo>
                  <a:lnTo>
                    <a:pt x="5" y="51"/>
                  </a:lnTo>
                  <a:lnTo>
                    <a:pt x="0" y="36"/>
                  </a:lnTo>
                  <a:lnTo>
                    <a:pt x="5" y="16"/>
                  </a:lnTo>
                  <a:lnTo>
                    <a:pt x="15" y="0"/>
                  </a:lnTo>
                  <a:lnTo>
                    <a:pt x="25" y="6"/>
                  </a:lnTo>
                  <a:lnTo>
                    <a:pt x="25" y="1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85" name="Freeform 211"/>
            <p:cNvSpPr>
              <a:spLocks/>
            </p:cNvSpPr>
            <p:nvPr/>
          </p:nvSpPr>
          <p:spPr bwMode="auto">
            <a:xfrm>
              <a:off x="6451450" y="2781071"/>
              <a:ext cx="512475" cy="268715"/>
            </a:xfrm>
            <a:custGeom>
              <a:avLst/>
              <a:gdLst>
                <a:gd name="T0" fmla="*/ 218 w 310"/>
                <a:gd name="T1" fmla="*/ 169 h 173"/>
                <a:gd name="T2" fmla="*/ 215 w 310"/>
                <a:gd name="T3" fmla="*/ 156 h 173"/>
                <a:gd name="T4" fmla="*/ 190 w 310"/>
                <a:gd name="T5" fmla="*/ 147 h 173"/>
                <a:gd name="T6" fmla="*/ 170 w 310"/>
                <a:gd name="T7" fmla="*/ 137 h 173"/>
                <a:gd name="T8" fmla="*/ 157 w 310"/>
                <a:gd name="T9" fmla="*/ 127 h 173"/>
                <a:gd name="T10" fmla="*/ 134 w 310"/>
                <a:gd name="T11" fmla="*/ 113 h 173"/>
                <a:gd name="T12" fmla="*/ 120 w 310"/>
                <a:gd name="T13" fmla="*/ 92 h 173"/>
                <a:gd name="T14" fmla="*/ 114 w 310"/>
                <a:gd name="T15" fmla="*/ 88 h 173"/>
                <a:gd name="T16" fmla="*/ 96 w 310"/>
                <a:gd name="T17" fmla="*/ 89 h 173"/>
                <a:gd name="T18" fmla="*/ 88 w 310"/>
                <a:gd name="T19" fmla="*/ 85 h 173"/>
                <a:gd name="T20" fmla="*/ 82 w 310"/>
                <a:gd name="T21" fmla="*/ 69 h 173"/>
                <a:gd name="T22" fmla="*/ 57 w 310"/>
                <a:gd name="T23" fmla="*/ 58 h 173"/>
                <a:gd name="T24" fmla="*/ 46 w 310"/>
                <a:gd name="T25" fmla="*/ 70 h 173"/>
                <a:gd name="T26" fmla="*/ 33 w 310"/>
                <a:gd name="T27" fmla="*/ 77 h 173"/>
                <a:gd name="T28" fmla="*/ 39 w 310"/>
                <a:gd name="T29" fmla="*/ 87 h 173"/>
                <a:gd name="T30" fmla="*/ 20 w 310"/>
                <a:gd name="T31" fmla="*/ 87 h 173"/>
                <a:gd name="T32" fmla="*/ 0 w 310"/>
                <a:gd name="T33" fmla="*/ 12 h 173"/>
                <a:gd name="T34" fmla="*/ 39 w 310"/>
                <a:gd name="T35" fmla="*/ 0 h 173"/>
                <a:gd name="T36" fmla="*/ 43 w 310"/>
                <a:gd name="T37" fmla="*/ 2 h 173"/>
                <a:gd name="T38" fmla="*/ 73 w 310"/>
                <a:gd name="T39" fmla="*/ 16 h 173"/>
                <a:gd name="T40" fmla="*/ 88 w 310"/>
                <a:gd name="T41" fmla="*/ 24 h 173"/>
                <a:gd name="T42" fmla="*/ 109 w 310"/>
                <a:gd name="T43" fmla="*/ 42 h 173"/>
                <a:gd name="T44" fmla="*/ 128 w 310"/>
                <a:gd name="T45" fmla="*/ 39 h 173"/>
                <a:gd name="T46" fmla="*/ 156 w 310"/>
                <a:gd name="T47" fmla="*/ 38 h 173"/>
                <a:gd name="T48" fmla="*/ 180 w 310"/>
                <a:gd name="T49" fmla="*/ 53 h 173"/>
                <a:gd name="T50" fmla="*/ 185 w 310"/>
                <a:gd name="T51" fmla="*/ 73 h 173"/>
                <a:gd name="T52" fmla="*/ 193 w 310"/>
                <a:gd name="T53" fmla="*/ 74 h 173"/>
                <a:gd name="T54" fmla="*/ 201 w 310"/>
                <a:gd name="T55" fmla="*/ 90 h 173"/>
                <a:gd name="T56" fmla="*/ 223 w 310"/>
                <a:gd name="T57" fmla="*/ 91 h 173"/>
                <a:gd name="T58" fmla="*/ 230 w 310"/>
                <a:gd name="T59" fmla="*/ 101 h 173"/>
                <a:gd name="T60" fmla="*/ 236 w 310"/>
                <a:gd name="T61" fmla="*/ 101 h 173"/>
                <a:gd name="T62" fmla="*/ 240 w 310"/>
                <a:gd name="T63" fmla="*/ 86 h 173"/>
                <a:gd name="T64" fmla="*/ 257 w 310"/>
                <a:gd name="T65" fmla="*/ 72 h 173"/>
                <a:gd name="T66" fmla="*/ 266 w 310"/>
                <a:gd name="T67" fmla="*/ 68 h 173"/>
                <a:gd name="T68" fmla="*/ 271 w 310"/>
                <a:gd name="T69" fmla="*/ 70 h 173"/>
                <a:gd name="T70" fmla="*/ 261 w 310"/>
                <a:gd name="T71" fmla="*/ 83 h 173"/>
                <a:gd name="T72" fmla="*/ 276 w 310"/>
                <a:gd name="T73" fmla="*/ 91 h 173"/>
                <a:gd name="T74" fmla="*/ 286 w 310"/>
                <a:gd name="T75" fmla="*/ 86 h 173"/>
                <a:gd name="T76" fmla="*/ 310 w 310"/>
                <a:gd name="T77" fmla="*/ 96 h 173"/>
                <a:gd name="T78" fmla="*/ 292 w 310"/>
                <a:gd name="T79" fmla="*/ 111 h 173"/>
                <a:gd name="T80" fmla="*/ 279 w 310"/>
                <a:gd name="T81" fmla="*/ 109 h 173"/>
                <a:gd name="T82" fmla="*/ 272 w 310"/>
                <a:gd name="T83" fmla="*/ 110 h 173"/>
                <a:gd name="T84" fmla="*/ 268 w 310"/>
                <a:gd name="T85" fmla="*/ 104 h 173"/>
                <a:gd name="T86" fmla="*/ 269 w 310"/>
                <a:gd name="T87" fmla="*/ 94 h 173"/>
                <a:gd name="T88" fmla="*/ 248 w 310"/>
                <a:gd name="T89" fmla="*/ 99 h 173"/>
                <a:gd name="T90" fmla="*/ 246 w 310"/>
                <a:gd name="T91" fmla="*/ 113 h 173"/>
                <a:gd name="T92" fmla="*/ 241 w 310"/>
                <a:gd name="T93" fmla="*/ 124 h 173"/>
                <a:gd name="T94" fmla="*/ 227 w 310"/>
                <a:gd name="T95" fmla="*/ 123 h 173"/>
                <a:gd name="T96" fmla="*/ 225 w 310"/>
                <a:gd name="T97" fmla="*/ 132 h 173"/>
                <a:gd name="T98" fmla="*/ 238 w 310"/>
                <a:gd name="T99" fmla="*/ 137 h 173"/>
                <a:gd name="T100" fmla="*/ 246 w 310"/>
                <a:gd name="T101" fmla="*/ 152 h 173"/>
                <a:gd name="T102" fmla="*/ 241 w 310"/>
                <a:gd name="T103" fmla="*/ 173 h 173"/>
                <a:gd name="T104" fmla="*/ 228 w 310"/>
                <a:gd name="T105" fmla="*/ 169 h 173"/>
                <a:gd name="T106" fmla="*/ 218 w 310"/>
                <a:gd name="T107" fmla="*/ 169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10" h="173">
                  <a:moveTo>
                    <a:pt x="218" y="169"/>
                  </a:moveTo>
                  <a:lnTo>
                    <a:pt x="215" y="156"/>
                  </a:lnTo>
                  <a:lnTo>
                    <a:pt x="190" y="147"/>
                  </a:lnTo>
                  <a:lnTo>
                    <a:pt x="170" y="137"/>
                  </a:lnTo>
                  <a:lnTo>
                    <a:pt x="157" y="127"/>
                  </a:lnTo>
                  <a:lnTo>
                    <a:pt x="134" y="113"/>
                  </a:lnTo>
                  <a:lnTo>
                    <a:pt x="120" y="92"/>
                  </a:lnTo>
                  <a:lnTo>
                    <a:pt x="114" y="88"/>
                  </a:lnTo>
                  <a:lnTo>
                    <a:pt x="96" y="89"/>
                  </a:lnTo>
                  <a:lnTo>
                    <a:pt x="88" y="85"/>
                  </a:lnTo>
                  <a:lnTo>
                    <a:pt x="82" y="69"/>
                  </a:lnTo>
                  <a:lnTo>
                    <a:pt x="57" y="58"/>
                  </a:lnTo>
                  <a:lnTo>
                    <a:pt x="46" y="70"/>
                  </a:lnTo>
                  <a:lnTo>
                    <a:pt x="33" y="77"/>
                  </a:lnTo>
                  <a:lnTo>
                    <a:pt x="39" y="87"/>
                  </a:lnTo>
                  <a:lnTo>
                    <a:pt x="20" y="87"/>
                  </a:lnTo>
                  <a:lnTo>
                    <a:pt x="0" y="12"/>
                  </a:lnTo>
                  <a:lnTo>
                    <a:pt x="39" y="0"/>
                  </a:lnTo>
                  <a:lnTo>
                    <a:pt x="43" y="2"/>
                  </a:lnTo>
                  <a:lnTo>
                    <a:pt x="73" y="16"/>
                  </a:lnTo>
                  <a:lnTo>
                    <a:pt x="88" y="24"/>
                  </a:lnTo>
                  <a:lnTo>
                    <a:pt x="109" y="42"/>
                  </a:lnTo>
                  <a:lnTo>
                    <a:pt x="128" y="39"/>
                  </a:lnTo>
                  <a:lnTo>
                    <a:pt x="156" y="38"/>
                  </a:lnTo>
                  <a:lnTo>
                    <a:pt x="180" y="53"/>
                  </a:lnTo>
                  <a:lnTo>
                    <a:pt x="185" y="73"/>
                  </a:lnTo>
                  <a:lnTo>
                    <a:pt x="193" y="74"/>
                  </a:lnTo>
                  <a:lnTo>
                    <a:pt x="201" y="90"/>
                  </a:lnTo>
                  <a:lnTo>
                    <a:pt x="223" y="91"/>
                  </a:lnTo>
                  <a:lnTo>
                    <a:pt x="230" y="101"/>
                  </a:lnTo>
                  <a:lnTo>
                    <a:pt x="236" y="101"/>
                  </a:lnTo>
                  <a:lnTo>
                    <a:pt x="240" y="86"/>
                  </a:lnTo>
                  <a:lnTo>
                    <a:pt x="257" y="72"/>
                  </a:lnTo>
                  <a:lnTo>
                    <a:pt x="266" y="68"/>
                  </a:lnTo>
                  <a:lnTo>
                    <a:pt x="271" y="70"/>
                  </a:lnTo>
                  <a:lnTo>
                    <a:pt x="261" y="83"/>
                  </a:lnTo>
                  <a:lnTo>
                    <a:pt x="276" y="91"/>
                  </a:lnTo>
                  <a:lnTo>
                    <a:pt x="286" y="86"/>
                  </a:lnTo>
                  <a:lnTo>
                    <a:pt x="310" y="96"/>
                  </a:lnTo>
                  <a:lnTo>
                    <a:pt x="292" y="111"/>
                  </a:lnTo>
                  <a:lnTo>
                    <a:pt x="279" y="109"/>
                  </a:lnTo>
                  <a:lnTo>
                    <a:pt x="272" y="110"/>
                  </a:lnTo>
                  <a:lnTo>
                    <a:pt x="268" y="104"/>
                  </a:lnTo>
                  <a:lnTo>
                    <a:pt x="269" y="94"/>
                  </a:lnTo>
                  <a:lnTo>
                    <a:pt x="248" y="99"/>
                  </a:lnTo>
                  <a:lnTo>
                    <a:pt x="246" y="113"/>
                  </a:lnTo>
                  <a:lnTo>
                    <a:pt x="241" y="124"/>
                  </a:lnTo>
                  <a:lnTo>
                    <a:pt x="227" y="123"/>
                  </a:lnTo>
                  <a:lnTo>
                    <a:pt x="225" y="132"/>
                  </a:lnTo>
                  <a:lnTo>
                    <a:pt x="238" y="137"/>
                  </a:lnTo>
                  <a:lnTo>
                    <a:pt x="246" y="152"/>
                  </a:lnTo>
                  <a:lnTo>
                    <a:pt x="241" y="173"/>
                  </a:lnTo>
                  <a:lnTo>
                    <a:pt x="228" y="169"/>
                  </a:lnTo>
                  <a:lnTo>
                    <a:pt x="218" y="16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86" name="Freeform 213"/>
            <p:cNvSpPr>
              <a:spLocks/>
            </p:cNvSpPr>
            <p:nvPr/>
          </p:nvSpPr>
          <p:spPr bwMode="auto">
            <a:xfrm>
              <a:off x="7962423" y="3494017"/>
              <a:ext cx="262850" cy="476851"/>
            </a:xfrm>
            <a:custGeom>
              <a:avLst/>
              <a:gdLst>
                <a:gd name="T0" fmla="*/ 109 w 159"/>
                <a:gd name="T1" fmla="*/ 38 h 307"/>
                <a:gd name="T2" fmla="*/ 88 w 159"/>
                <a:gd name="T3" fmla="*/ 55 h 307"/>
                <a:gd name="T4" fmla="*/ 77 w 159"/>
                <a:gd name="T5" fmla="*/ 75 h 307"/>
                <a:gd name="T6" fmla="*/ 75 w 159"/>
                <a:gd name="T7" fmla="*/ 90 h 307"/>
                <a:gd name="T8" fmla="*/ 92 w 159"/>
                <a:gd name="T9" fmla="*/ 111 h 307"/>
                <a:gd name="T10" fmla="*/ 113 w 159"/>
                <a:gd name="T11" fmla="*/ 139 h 307"/>
                <a:gd name="T12" fmla="*/ 131 w 159"/>
                <a:gd name="T13" fmla="*/ 151 h 307"/>
                <a:gd name="T14" fmla="*/ 145 w 159"/>
                <a:gd name="T15" fmla="*/ 168 h 307"/>
                <a:gd name="T16" fmla="*/ 158 w 159"/>
                <a:gd name="T17" fmla="*/ 206 h 307"/>
                <a:gd name="T18" fmla="*/ 159 w 159"/>
                <a:gd name="T19" fmla="*/ 243 h 307"/>
                <a:gd name="T20" fmla="*/ 145 w 159"/>
                <a:gd name="T21" fmla="*/ 257 h 307"/>
                <a:gd name="T22" fmla="*/ 125 w 159"/>
                <a:gd name="T23" fmla="*/ 270 h 307"/>
                <a:gd name="T24" fmla="*/ 112 w 159"/>
                <a:gd name="T25" fmla="*/ 287 h 307"/>
                <a:gd name="T26" fmla="*/ 90 w 159"/>
                <a:gd name="T27" fmla="*/ 307 h 307"/>
                <a:gd name="T28" fmla="*/ 83 w 159"/>
                <a:gd name="T29" fmla="*/ 294 h 307"/>
                <a:gd name="T30" fmla="*/ 87 w 159"/>
                <a:gd name="T31" fmla="*/ 279 h 307"/>
                <a:gd name="T32" fmla="*/ 72 w 159"/>
                <a:gd name="T33" fmla="*/ 268 h 307"/>
                <a:gd name="T34" fmla="*/ 88 w 159"/>
                <a:gd name="T35" fmla="*/ 259 h 307"/>
                <a:gd name="T36" fmla="*/ 107 w 159"/>
                <a:gd name="T37" fmla="*/ 258 h 307"/>
                <a:gd name="T38" fmla="*/ 98 w 159"/>
                <a:gd name="T39" fmla="*/ 245 h 307"/>
                <a:gd name="T40" fmla="*/ 127 w 159"/>
                <a:gd name="T41" fmla="*/ 229 h 307"/>
                <a:gd name="T42" fmla="*/ 126 w 159"/>
                <a:gd name="T43" fmla="*/ 204 h 307"/>
                <a:gd name="T44" fmla="*/ 120 w 159"/>
                <a:gd name="T45" fmla="*/ 190 h 307"/>
                <a:gd name="T46" fmla="*/ 121 w 159"/>
                <a:gd name="T47" fmla="*/ 170 h 307"/>
                <a:gd name="T48" fmla="*/ 115 w 159"/>
                <a:gd name="T49" fmla="*/ 155 h 307"/>
                <a:gd name="T50" fmla="*/ 99 w 159"/>
                <a:gd name="T51" fmla="*/ 141 h 307"/>
                <a:gd name="T52" fmla="*/ 85 w 159"/>
                <a:gd name="T53" fmla="*/ 122 h 307"/>
                <a:gd name="T54" fmla="*/ 66 w 159"/>
                <a:gd name="T55" fmla="*/ 98 h 307"/>
                <a:gd name="T56" fmla="*/ 42 w 159"/>
                <a:gd name="T57" fmla="*/ 85 h 307"/>
                <a:gd name="T58" fmla="*/ 46 w 159"/>
                <a:gd name="T59" fmla="*/ 78 h 307"/>
                <a:gd name="T60" fmla="*/ 57 w 159"/>
                <a:gd name="T61" fmla="*/ 72 h 307"/>
                <a:gd name="T62" fmla="*/ 47 w 159"/>
                <a:gd name="T63" fmla="*/ 54 h 307"/>
                <a:gd name="T64" fmla="*/ 25 w 159"/>
                <a:gd name="T65" fmla="*/ 54 h 307"/>
                <a:gd name="T66" fmla="*/ 13 w 159"/>
                <a:gd name="T67" fmla="*/ 35 h 307"/>
                <a:gd name="T68" fmla="*/ 0 w 159"/>
                <a:gd name="T69" fmla="*/ 19 h 307"/>
                <a:gd name="T70" fmla="*/ 8 w 159"/>
                <a:gd name="T71" fmla="*/ 14 h 307"/>
                <a:gd name="T72" fmla="*/ 23 w 159"/>
                <a:gd name="T73" fmla="*/ 14 h 307"/>
                <a:gd name="T74" fmla="*/ 39 w 159"/>
                <a:gd name="T75" fmla="*/ 11 h 307"/>
                <a:gd name="T76" fmla="*/ 53 w 159"/>
                <a:gd name="T77" fmla="*/ 0 h 307"/>
                <a:gd name="T78" fmla="*/ 63 w 159"/>
                <a:gd name="T79" fmla="*/ 8 h 307"/>
                <a:gd name="T80" fmla="*/ 80 w 159"/>
                <a:gd name="T81" fmla="*/ 12 h 307"/>
                <a:gd name="T82" fmla="*/ 79 w 159"/>
                <a:gd name="T83" fmla="*/ 24 h 307"/>
                <a:gd name="T84" fmla="*/ 90 w 159"/>
                <a:gd name="T85" fmla="*/ 32 h 307"/>
                <a:gd name="T86" fmla="*/ 109 w 159"/>
                <a:gd name="T87" fmla="*/ 38 h 3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59" h="307">
                  <a:moveTo>
                    <a:pt x="109" y="38"/>
                  </a:moveTo>
                  <a:lnTo>
                    <a:pt x="88" y="55"/>
                  </a:lnTo>
                  <a:lnTo>
                    <a:pt x="77" y="75"/>
                  </a:lnTo>
                  <a:lnTo>
                    <a:pt x="75" y="90"/>
                  </a:lnTo>
                  <a:lnTo>
                    <a:pt x="92" y="111"/>
                  </a:lnTo>
                  <a:lnTo>
                    <a:pt x="113" y="139"/>
                  </a:lnTo>
                  <a:lnTo>
                    <a:pt x="131" y="151"/>
                  </a:lnTo>
                  <a:lnTo>
                    <a:pt x="145" y="168"/>
                  </a:lnTo>
                  <a:lnTo>
                    <a:pt x="158" y="206"/>
                  </a:lnTo>
                  <a:lnTo>
                    <a:pt x="159" y="243"/>
                  </a:lnTo>
                  <a:lnTo>
                    <a:pt x="145" y="257"/>
                  </a:lnTo>
                  <a:lnTo>
                    <a:pt x="125" y="270"/>
                  </a:lnTo>
                  <a:lnTo>
                    <a:pt x="112" y="287"/>
                  </a:lnTo>
                  <a:lnTo>
                    <a:pt x="90" y="307"/>
                  </a:lnTo>
                  <a:lnTo>
                    <a:pt x="83" y="294"/>
                  </a:lnTo>
                  <a:lnTo>
                    <a:pt x="87" y="279"/>
                  </a:lnTo>
                  <a:lnTo>
                    <a:pt x="72" y="268"/>
                  </a:lnTo>
                  <a:lnTo>
                    <a:pt x="88" y="259"/>
                  </a:lnTo>
                  <a:lnTo>
                    <a:pt x="107" y="258"/>
                  </a:lnTo>
                  <a:lnTo>
                    <a:pt x="98" y="245"/>
                  </a:lnTo>
                  <a:lnTo>
                    <a:pt x="127" y="229"/>
                  </a:lnTo>
                  <a:lnTo>
                    <a:pt x="126" y="204"/>
                  </a:lnTo>
                  <a:lnTo>
                    <a:pt x="120" y="190"/>
                  </a:lnTo>
                  <a:lnTo>
                    <a:pt x="121" y="170"/>
                  </a:lnTo>
                  <a:lnTo>
                    <a:pt x="115" y="155"/>
                  </a:lnTo>
                  <a:lnTo>
                    <a:pt x="99" y="141"/>
                  </a:lnTo>
                  <a:lnTo>
                    <a:pt x="85" y="122"/>
                  </a:lnTo>
                  <a:lnTo>
                    <a:pt x="66" y="98"/>
                  </a:lnTo>
                  <a:lnTo>
                    <a:pt x="42" y="85"/>
                  </a:lnTo>
                  <a:lnTo>
                    <a:pt x="46" y="78"/>
                  </a:lnTo>
                  <a:lnTo>
                    <a:pt x="57" y="72"/>
                  </a:lnTo>
                  <a:lnTo>
                    <a:pt x="47" y="54"/>
                  </a:lnTo>
                  <a:lnTo>
                    <a:pt x="25" y="54"/>
                  </a:lnTo>
                  <a:lnTo>
                    <a:pt x="13" y="35"/>
                  </a:lnTo>
                  <a:lnTo>
                    <a:pt x="0" y="19"/>
                  </a:lnTo>
                  <a:lnTo>
                    <a:pt x="8" y="14"/>
                  </a:lnTo>
                  <a:lnTo>
                    <a:pt x="23" y="14"/>
                  </a:lnTo>
                  <a:lnTo>
                    <a:pt x="39" y="11"/>
                  </a:lnTo>
                  <a:lnTo>
                    <a:pt x="53" y="0"/>
                  </a:lnTo>
                  <a:lnTo>
                    <a:pt x="63" y="8"/>
                  </a:lnTo>
                  <a:lnTo>
                    <a:pt x="80" y="12"/>
                  </a:lnTo>
                  <a:lnTo>
                    <a:pt x="79" y="24"/>
                  </a:lnTo>
                  <a:lnTo>
                    <a:pt x="90" y="32"/>
                  </a:lnTo>
                  <a:lnTo>
                    <a:pt x="109" y="38"/>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87" name="Freeform 214"/>
            <p:cNvSpPr>
              <a:spLocks/>
            </p:cNvSpPr>
            <p:nvPr/>
          </p:nvSpPr>
          <p:spPr bwMode="auto">
            <a:xfrm>
              <a:off x="9949503" y="4761478"/>
              <a:ext cx="16531" cy="21745"/>
            </a:xfrm>
            <a:custGeom>
              <a:avLst/>
              <a:gdLst>
                <a:gd name="T0" fmla="*/ 10 w 10"/>
                <a:gd name="T1" fmla="*/ 12 h 14"/>
                <a:gd name="T2" fmla="*/ 3 w 10"/>
                <a:gd name="T3" fmla="*/ 14 h 14"/>
                <a:gd name="T4" fmla="*/ 0 w 10"/>
                <a:gd name="T5" fmla="*/ 5 h 14"/>
                <a:gd name="T6" fmla="*/ 1 w 10"/>
                <a:gd name="T7" fmla="*/ 0 h 14"/>
                <a:gd name="T8" fmla="*/ 10 w 10"/>
                <a:gd name="T9" fmla="*/ 12 h 14"/>
              </a:gdLst>
              <a:ahLst/>
              <a:cxnLst>
                <a:cxn ang="0">
                  <a:pos x="T0" y="T1"/>
                </a:cxn>
                <a:cxn ang="0">
                  <a:pos x="T2" y="T3"/>
                </a:cxn>
                <a:cxn ang="0">
                  <a:pos x="T4" y="T5"/>
                </a:cxn>
                <a:cxn ang="0">
                  <a:pos x="T6" y="T7"/>
                </a:cxn>
                <a:cxn ang="0">
                  <a:pos x="T8" y="T9"/>
                </a:cxn>
              </a:cxnLst>
              <a:rect l="0" t="0" r="r" b="b"/>
              <a:pathLst>
                <a:path w="10" h="14">
                  <a:moveTo>
                    <a:pt x="10" y="12"/>
                  </a:moveTo>
                  <a:lnTo>
                    <a:pt x="3" y="14"/>
                  </a:lnTo>
                  <a:lnTo>
                    <a:pt x="0" y="5"/>
                  </a:lnTo>
                  <a:lnTo>
                    <a:pt x="1" y="0"/>
                  </a:lnTo>
                  <a:lnTo>
                    <a:pt x="10" y="12"/>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88" name="Freeform 215"/>
            <p:cNvSpPr>
              <a:spLocks/>
            </p:cNvSpPr>
            <p:nvPr/>
          </p:nvSpPr>
          <p:spPr bwMode="auto">
            <a:xfrm>
              <a:off x="9937932" y="4719539"/>
              <a:ext cx="16531" cy="35725"/>
            </a:xfrm>
            <a:custGeom>
              <a:avLst/>
              <a:gdLst>
                <a:gd name="T0" fmla="*/ 10 w 10"/>
                <a:gd name="T1" fmla="*/ 7 h 23"/>
                <a:gd name="T2" fmla="*/ 10 w 10"/>
                <a:gd name="T3" fmla="*/ 23 h 23"/>
                <a:gd name="T4" fmla="*/ 6 w 10"/>
                <a:gd name="T5" fmla="*/ 21 h 23"/>
                <a:gd name="T6" fmla="*/ 1 w 10"/>
                <a:gd name="T7" fmla="*/ 22 h 23"/>
                <a:gd name="T8" fmla="*/ 0 w 10"/>
                <a:gd name="T9" fmla="*/ 16 h 23"/>
                <a:gd name="T10" fmla="*/ 3 w 10"/>
                <a:gd name="T11" fmla="*/ 0 h 23"/>
                <a:gd name="T12" fmla="*/ 10 w 10"/>
                <a:gd name="T13" fmla="*/ 7 h 23"/>
              </a:gdLst>
              <a:ahLst/>
              <a:cxnLst>
                <a:cxn ang="0">
                  <a:pos x="T0" y="T1"/>
                </a:cxn>
                <a:cxn ang="0">
                  <a:pos x="T2" y="T3"/>
                </a:cxn>
                <a:cxn ang="0">
                  <a:pos x="T4" y="T5"/>
                </a:cxn>
                <a:cxn ang="0">
                  <a:pos x="T6" y="T7"/>
                </a:cxn>
                <a:cxn ang="0">
                  <a:pos x="T8" y="T9"/>
                </a:cxn>
                <a:cxn ang="0">
                  <a:pos x="T10" y="T11"/>
                </a:cxn>
                <a:cxn ang="0">
                  <a:pos x="T12" y="T13"/>
                </a:cxn>
              </a:cxnLst>
              <a:rect l="0" t="0" r="r" b="b"/>
              <a:pathLst>
                <a:path w="10" h="23">
                  <a:moveTo>
                    <a:pt x="10" y="7"/>
                  </a:moveTo>
                  <a:lnTo>
                    <a:pt x="10" y="23"/>
                  </a:lnTo>
                  <a:lnTo>
                    <a:pt x="6" y="21"/>
                  </a:lnTo>
                  <a:lnTo>
                    <a:pt x="1" y="22"/>
                  </a:lnTo>
                  <a:lnTo>
                    <a:pt x="0" y="16"/>
                  </a:lnTo>
                  <a:lnTo>
                    <a:pt x="3" y="0"/>
                  </a:lnTo>
                  <a:lnTo>
                    <a:pt x="10" y="7"/>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grpSp>
      <p:sp>
        <p:nvSpPr>
          <p:cNvPr id="12" name="Freeform 11"/>
          <p:cNvSpPr>
            <a:spLocks/>
          </p:cNvSpPr>
          <p:nvPr userDrawn="1"/>
        </p:nvSpPr>
        <p:spPr bwMode="auto">
          <a:xfrm>
            <a:off x="7226701" y="2619895"/>
            <a:ext cx="135314" cy="137807"/>
          </a:xfrm>
          <a:custGeom>
            <a:avLst/>
            <a:gdLst>
              <a:gd name="T0" fmla="*/ 58 w 143"/>
              <a:gd name="T1" fmla="*/ 0 h 155"/>
              <a:gd name="T2" fmla="*/ 59 w 143"/>
              <a:gd name="T3" fmla="*/ 8 h 155"/>
              <a:gd name="T4" fmla="*/ 75 w 143"/>
              <a:gd name="T5" fmla="*/ 12 h 155"/>
              <a:gd name="T6" fmla="*/ 75 w 143"/>
              <a:gd name="T7" fmla="*/ 20 h 155"/>
              <a:gd name="T8" fmla="*/ 90 w 143"/>
              <a:gd name="T9" fmla="*/ 16 h 155"/>
              <a:gd name="T10" fmla="*/ 99 w 143"/>
              <a:gd name="T11" fmla="*/ 10 h 155"/>
              <a:gd name="T12" fmla="*/ 117 w 143"/>
              <a:gd name="T13" fmla="*/ 18 h 155"/>
              <a:gd name="T14" fmla="*/ 125 w 143"/>
              <a:gd name="T15" fmla="*/ 25 h 155"/>
              <a:gd name="T16" fmla="*/ 129 w 143"/>
              <a:gd name="T17" fmla="*/ 35 h 155"/>
              <a:gd name="T18" fmla="*/ 125 w 143"/>
              <a:gd name="T19" fmla="*/ 40 h 155"/>
              <a:gd name="T20" fmla="*/ 131 w 143"/>
              <a:gd name="T21" fmla="*/ 47 h 155"/>
              <a:gd name="T22" fmla="*/ 136 w 143"/>
              <a:gd name="T23" fmla="*/ 58 h 155"/>
              <a:gd name="T24" fmla="*/ 136 w 143"/>
              <a:gd name="T25" fmla="*/ 65 h 155"/>
              <a:gd name="T26" fmla="*/ 143 w 143"/>
              <a:gd name="T27" fmla="*/ 78 h 155"/>
              <a:gd name="T28" fmla="*/ 136 w 143"/>
              <a:gd name="T29" fmla="*/ 80 h 155"/>
              <a:gd name="T30" fmla="*/ 132 w 143"/>
              <a:gd name="T31" fmla="*/ 77 h 155"/>
              <a:gd name="T32" fmla="*/ 128 w 143"/>
              <a:gd name="T33" fmla="*/ 81 h 155"/>
              <a:gd name="T34" fmla="*/ 117 w 143"/>
              <a:gd name="T35" fmla="*/ 85 h 155"/>
              <a:gd name="T36" fmla="*/ 112 w 143"/>
              <a:gd name="T37" fmla="*/ 90 h 155"/>
              <a:gd name="T38" fmla="*/ 100 w 143"/>
              <a:gd name="T39" fmla="*/ 95 h 155"/>
              <a:gd name="T40" fmla="*/ 104 w 143"/>
              <a:gd name="T41" fmla="*/ 101 h 155"/>
              <a:gd name="T42" fmla="*/ 106 w 143"/>
              <a:gd name="T43" fmla="*/ 109 h 155"/>
              <a:gd name="T44" fmla="*/ 114 w 143"/>
              <a:gd name="T45" fmla="*/ 114 h 155"/>
              <a:gd name="T46" fmla="*/ 124 w 143"/>
              <a:gd name="T47" fmla="*/ 123 h 155"/>
              <a:gd name="T48" fmla="*/ 119 w 143"/>
              <a:gd name="T49" fmla="*/ 132 h 155"/>
              <a:gd name="T50" fmla="*/ 113 w 143"/>
              <a:gd name="T51" fmla="*/ 135 h 155"/>
              <a:gd name="T52" fmla="*/ 117 w 143"/>
              <a:gd name="T53" fmla="*/ 148 h 155"/>
              <a:gd name="T54" fmla="*/ 115 w 143"/>
              <a:gd name="T55" fmla="*/ 151 h 155"/>
              <a:gd name="T56" fmla="*/ 110 w 143"/>
              <a:gd name="T57" fmla="*/ 147 h 155"/>
              <a:gd name="T58" fmla="*/ 102 w 143"/>
              <a:gd name="T59" fmla="*/ 147 h 155"/>
              <a:gd name="T60" fmla="*/ 91 w 143"/>
              <a:gd name="T61" fmla="*/ 150 h 155"/>
              <a:gd name="T62" fmla="*/ 76 w 143"/>
              <a:gd name="T63" fmla="*/ 149 h 155"/>
              <a:gd name="T64" fmla="*/ 75 w 143"/>
              <a:gd name="T65" fmla="*/ 155 h 155"/>
              <a:gd name="T66" fmla="*/ 66 w 143"/>
              <a:gd name="T67" fmla="*/ 149 h 155"/>
              <a:gd name="T68" fmla="*/ 61 w 143"/>
              <a:gd name="T69" fmla="*/ 150 h 155"/>
              <a:gd name="T70" fmla="*/ 44 w 143"/>
              <a:gd name="T71" fmla="*/ 144 h 155"/>
              <a:gd name="T72" fmla="*/ 40 w 143"/>
              <a:gd name="T73" fmla="*/ 148 h 155"/>
              <a:gd name="T74" fmla="*/ 26 w 143"/>
              <a:gd name="T75" fmla="*/ 148 h 155"/>
              <a:gd name="T76" fmla="*/ 28 w 143"/>
              <a:gd name="T77" fmla="*/ 134 h 155"/>
              <a:gd name="T78" fmla="*/ 35 w 143"/>
              <a:gd name="T79" fmla="*/ 120 h 155"/>
              <a:gd name="T80" fmla="*/ 12 w 143"/>
              <a:gd name="T81" fmla="*/ 116 h 155"/>
              <a:gd name="T82" fmla="*/ 4 w 143"/>
              <a:gd name="T83" fmla="*/ 111 h 155"/>
              <a:gd name="T84" fmla="*/ 5 w 143"/>
              <a:gd name="T85" fmla="*/ 102 h 155"/>
              <a:gd name="T86" fmla="*/ 2 w 143"/>
              <a:gd name="T87" fmla="*/ 97 h 155"/>
              <a:gd name="T88" fmla="*/ 3 w 143"/>
              <a:gd name="T89" fmla="*/ 84 h 155"/>
              <a:gd name="T90" fmla="*/ 0 w 143"/>
              <a:gd name="T91" fmla="*/ 63 h 155"/>
              <a:gd name="T92" fmla="*/ 9 w 143"/>
              <a:gd name="T93" fmla="*/ 63 h 155"/>
              <a:gd name="T94" fmla="*/ 13 w 143"/>
              <a:gd name="T95" fmla="*/ 55 h 155"/>
              <a:gd name="T96" fmla="*/ 16 w 143"/>
              <a:gd name="T97" fmla="*/ 37 h 155"/>
              <a:gd name="T98" fmla="*/ 13 w 143"/>
              <a:gd name="T99" fmla="*/ 30 h 155"/>
              <a:gd name="T100" fmla="*/ 16 w 143"/>
              <a:gd name="T101" fmla="*/ 26 h 155"/>
              <a:gd name="T102" fmla="*/ 29 w 143"/>
              <a:gd name="T103" fmla="*/ 25 h 155"/>
              <a:gd name="T104" fmla="*/ 32 w 143"/>
              <a:gd name="T105" fmla="*/ 29 h 155"/>
              <a:gd name="T106" fmla="*/ 42 w 143"/>
              <a:gd name="T107" fmla="*/ 19 h 155"/>
              <a:gd name="T108" fmla="*/ 38 w 143"/>
              <a:gd name="T109" fmla="*/ 12 h 155"/>
              <a:gd name="T110" fmla="*/ 36 w 143"/>
              <a:gd name="T111" fmla="*/ 1 h 155"/>
              <a:gd name="T112" fmla="*/ 48 w 143"/>
              <a:gd name="T113" fmla="*/ 3 h 155"/>
              <a:gd name="T114" fmla="*/ 58 w 143"/>
              <a:gd name="T115" fmla="*/ 0 h 1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43" h="155">
                <a:moveTo>
                  <a:pt x="58" y="0"/>
                </a:moveTo>
                <a:lnTo>
                  <a:pt x="59" y="8"/>
                </a:lnTo>
                <a:lnTo>
                  <a:pt x="75" y="12"/>
                </a:lnTo>
                <a:lnTo>
                  <a:pt x="75" y="20"/>
                </a:lnTo>
                <a:lnTo>
                  <a:pt x="90" y="16"/>
                </a:lnTo>
                <a:lnTo>
                  <a:pt x="99" y="10"/>
                </a:lnTo>
                <a:lnTo>
                  <a:pt x="117" y="18"/>
                </a:lnTo>
                <a:lnTo>
                  <a:pt x="125" y="25"/>
                </a:lnTo>
                <a:lnTo>
                  <a:pt x="129" y="35"/>
                </a:lnTo>
                <a:lnTo>
                  <a:pt x="125" y="40"/>
                </a:lnTo>
                <a:lnTo>
                  <a:pt x="131" y="47"/>
                </a:lnTo>
                <a:lnTo>
                  <a:pt x="136" y="58"/>
                </a:lnTo>
                <a:lnTo>
                  <a:pt x="136" y="65"/>
                </a:lnTo>
                <a:lnTo>
                  <a:pt x="143" y="78"/>
                </a:lnTo>
                <a:lnTo>
                  <a:pt x="136" y="80"/>
                </a:lnTo>
                <a:lnTo>
                  <a:pt x="132" y="77"/>
                </a:lnTo>
                <a:lnTo>
                  <a:pt x="128" y="81"/>
                </a:lnTo>
                <a:lnTo>
                  <a:pt x="117" y="85"/>
                </a:lnTo>
                <a:lnTo>
                  <a:pt x="112" y="90"/>
                </a:lnTo>
                <a:lnTo>
                  <a:pt x="100" y="95"/>
                </a:lnTo>
                <a:lnTo>
                  <a:pt x="104" y="101"/>
                </a:lnTo>
                <a:lnTo>
                  <a:pt x="106" y="109"/>
                </a:lnTo>
                <a:lnTo>
                  <a:pt x="114" y="114"/>
                </a:lnTo>
                <a:lnTo>
                  <a:pt x="124" y="123"/>
                </a:lnTo>
                <a:lnTo>
                  <a:pt x="119" y="132"/>
                </a:lnTo>
                <a:lnTo>
                  <a:pt x="113" y="135"/>
                </a:lnTo>
                <a:lnTo>
                  <a:pt x="117" y="148"/>
                </a:lnTo>
                <a:lnTo>
                  <a:pt x="115" y="151"/>
                </a:lnTo>
                <a:lnTo>
                  <a:pt x="110" y="147"/>
                </a:lnTo>
                <a:lnTo>
                  <a:pt x="102" y="147"/>
                </a:lnTo>
                <a:lnTo>
                  <a:pt x="91" y="150"/>
                </a:lnTo>
                <a:lnTo>
                  <a:pt x="76" y="149"/>
                </a:lnTo>
                <a:lnTo>
                  <a:pt x="75" y="155"/>
                </a:lnTo>
                <a:lnTo>
                  <a:pt x="66" y="149"/>
                </a:lnTo>
                <a:lnTo>
                  <a:pt x="61" y="150"/>
                </a:lnTo>
                <a:lnTo>
                  <a:pt x="44" y="144"/>
                </a:lnTo>
                <a:lnTo>
                  <a:pt x="40" y="148"/>
                </a:lnTo>
                <a:lnTo>
                  <a:pt x="26" y="148"/>
                </a:lnTo>
                <a:lnTo>
                  <a:pt x="28" y="134"/>
                </a:lnTo>
                <a:lnTo>
                  <a:pt x="35" y="120"/>
                </a:lnTo>
                <a:lnTo>
                  <a:pt x="12" y="116"/>
                </a:lnTo>
                <a:lnTo>
                  <a:pt x="4" y="111"/>
                </a:lnTo>
                <a:lnTo>
                  <a:pt x="5" y="102"/>
                </a:lnTo>
                <a:lnTo>
                  <a:pt x="2" y="97"/>
                </a:lnTo>
                <a:lnTo>
                  <a:pt x="3" y="84"/>
                </a:lnTo>
                <a:lnTo>
                  <a:pt x="0" y="63"/>
                </a:lnTo>
                <a:lnTo>
                  <a:pt x="9" y="63"/>
                </a:lnTo>
                <a:lnTo>
                  <a:pt x="13" y="55"/>
                </a:lnTo>
                <a:lnTo>
                  <a:pt x="16" y="37"/>
                </a:lnTo>
                <a:lnTo>
                  <a:pt x="13" y="30"/>
                </a:lnTo>
                <a:lnTo>
                  <a:pt x="16" y="26"/>
                </a:lnTo>
                <a:lnTo>
                  <a:pt x="29" y="25"/>
                </a:lnTo>
                <a:lnTo>
                  <a:pt x="32" y="29"/>
                </a:lnTo>
                <a:lnTo>
                  <a:pt x="42" y="19"/>
                </a:lnTo>
                <a:lnTo>
                  <a:pt x="38" y="12"/>
                </a:lnTo>
                <a:lnTo>
                  <a:pt x="36" y="1"/>
                </a:lnTo>
                <a:lnTo>
                  <a:pt x="48" y="3"/>
                </a:lnTo>
                <a:lnTo>
                  <a:pt x="58" y="0"/>
                </a:lnTo>
                <a:close/>
              </a:path>
            </a:pathLst>
          </a:custGeom>
          <a:solidFill>
            <a:schemeClr val="accent4"/>
          </a:solid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grpSp>
        <p:nvGrpSpPr>
          <p:cNvPr id="13" name="Group 12"/>
          <p:cNvGrpSpPr/>
          <p:nvPr userDrawn="1"/>
        </p:nvGrpSpPr>
        <p:grpSpPr>
          <a:xfrm>
            <a:off x="6833063" y="2216255"/>
            <a:ext cx="2741281" cy="2054652"/>
            <a:chOff x="4396592" y="1780773"/>
            <a:chExt cx="4789160" cy="3589584"/>
          </a:xfrm>
          <a:solidFill>
            <a:schemeClr val="accent5"/>
          </a:solidFill>
        </p:grpSpPr>
        <p:sp>
          <p:nvSpPr>
            <p:cNvPr id="14" name="Freeform 13"/>
            <p:cNvSpPr>
              <a:spLocks/>
            </p:cNvSpPr>
            <p:nvPr/>
          </p:nvSpPr>
          <p:spPr bwMode="auto">
            <a:xfrm>
              <a:off x="6668011" y="3007847"/>
              <a:ext cx="390142" cy="293566"/>
            </a:xfrm>
            <a:custGeom>
              <a:avLst/>
              <a:gdLst>
                <a:gd name="T0" fmla="*/ 23 w 236"/>
                <a:gd name="T1" fmla="*/ 66 h 189"/>
                <a:gd name="T2" fmla="*/ 37 w 236"/>
                <a:gd name="T3" fmla="*/ 54 h 189"/>
                <a:gd name="T4" fmla="*/ 58 w 236"/>
                <a:gd name="T5" fmla="*/ 45 h 189"/>
                <a:gd name="T6" fmla="*/ 71 w 236"/>
                <a:gd name="T7" fmla="*/ 24 h 189"/>
                <a:gd name="T8" fmla="*/ 82 w 236"/>
                <a:gd name="T9" fmla="*/ 22 h 189"/>
                <a:gd name="T10" fmla="*/ 97 w 236"/>
                <a:gd name="T11" fmla="*/ 23 h 189"/>
                <a:gd name="T12" fmla="*/ 116 w 236"/>
                <a:gd name="T13" fmla="*/ 30 h 189"/>
                <a:gd name="T14" fmla="*/ 134 w 236"/>
                <a:gd name="T15" fmla="*/ 27 h 189"/>
                <a:gd name="T16" fmla="*/ 147 w 236"/>
                <a:gd name="T17" fmla="*/ 18 h 189"/>
                <a:gd name="T18" fmla="*/ 149 w 236"/>
                <a:gd name="T19" fmla="*/ 7 h 189"/>
                <a:gd name="T20" fmla="*/ 165 w 236"/>
                <a:gd name="T21" fmla="*/ 4 h 189"/>
                <a:gd name="T22" fmla="*/ 170 w 236"/>
                <a:gd name="T23" fmla="*/ 12 h 189"/>
                <a:gd name="T24" fmla="*/ 182 w 236"/>
                <a:gd name="T25" fmla="*/ 36 h 189"/>
                <a:gd name="T26" fmla="*/ 193 w 236"/>
                <a:gd name="T27" fmla="*/ 29 h 189"/>
                <a:gd name="T28" fmla="*/ 214 w 236"/>
                <a:gd name="T29" fmla="*/ 22 h 189"/>
                <a:gd name="T30" fmla="*/ 236 w 236"/>
                <a:gd name="T31" fmla="*/ 28 h 189"/>
                <a:gd name="T32" fmla="*/ 219 w 236"/>
                <a:gd name="T33" fmla="*/ 34 h 189"/>
                <a:gd name="T34" fmla="*/ 183 w 236"/>
                <a:gd name="T35" fmla="*/ 40 h 189"/>
                <a:gd name="T36" fmla="*/ 181 w 236"/>
                <a:gd name="T37" fmla="*/ 58 h 189"/>
                <a:gd name="T38" fmla="*/ 179 w 236"/>
                <a:gd name="T39" fmla="*/ 77 h 189"/>
                <a:gd name="T40" fmla="*/ 178 w 236"/>
                <a:gd name="T41" fmla="*/ 93 h 189"/>
                <a:gd name="T42" fmla="*/ 172 w 236"/>
                <a:gd name="T43" fmla="*/ 106 h 189"/>
                <a:gd name="T44" fmla="*/ 157 w 236"/>
                <a:gd name="T45" fmla="*/ 123 h 189"/>
                <a:gd name="T46" fmla="*/ 155 w 236"/>
                <a:gd name="T47" fmla="*/ 142 h 189"/>
                <a:gd name="T48" fmla="*/ 135 w 236"/>
                <a:gd name="T49" fmla="*/ 142 h 189"/>
                <a:gd name="T50" fmla="*/ 121 w 236"/>
                <a:gd name="T51" fmla="*/ 148 h 189"/>
                <a:gd name="T52" fmla="*/ 116 w 236"/>
                <a:gd name="T53" fmla="*/ 178 h 189"/>
                <a:gd name="T54" fmla="*/ 82 w 236"/>
                <a:gd name="T55" fmla="*/ 184 h 189"/>
                <a:gd name="T56" fmla="*/ 68 w 236"/>
                <a:gd name="T57" fmla="*/ 186 h 189"/>
                <a:gd name="T58" fmla="*/ 20 w 236"/>
                <a:gd name="T59" fmla="*/ 179 h 189"/>
                <a:gd name="T60" fmla="*/ 29 w 236"/>
                <a:gd name="T61" fmla="*/ 147 h 189"/>
                <a:gd name="T62" fmla="*/ 11 w 236"/>
                <a:gd name="T63" fmla="*/ 130 h 189"/>
                <a:gd name="T64" fmla="*/ 8 w 236"/>
                <a:gd name="T65" fmla="*/ 102 h 189"/>
                <a:gd name="T66" fmla="*/ 2 w 236"/>
                <a:gd name="T67" fmla="*/ 84 h 1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36" h="189">
                  <a:moveTo>
                    <a:pt x="4" y="58"/>
                  </a:moveTo>
                  <a:lnTo>
                    <a:pt x="23" y="66"/>
                  </a:lnTo>
                  <a:lnTo>
                    <a:pt x="35" y="63"/>
                  </a:lnTo>
                  <a:lnTo>
                    <a:pt x="37" y="54"/>
                  </a:lnTo>
                  <a:lnTo>
                    <a:pt x="50" y="51"/>
                  </a:lnTo>
                  <a:lnTo>
                    <a:pt x="58" y="45"/>
                  </a:lnTo>
                  <a:lnTo>
                    <a:pt x="58" y="28"/>
                  </a:lnTo>
                  <a:lnTo>
                    <a:pt x="71" y="24"/>
                  </a:lnTo>
                  <a:lnTo>
                    <a:pt x="72" y="17"/>
                  </a:lnTo>
                  <a:lnTo>
                    <a:pt x="82" y="22"/>
                  </a:lnTo>
                  <a:lnTo>
                    <a:pt x="87" y="23"/>
                  </a:lnTo>
                  <a:lnTo>
                    <a:pt x="97" y="23"/>
                  </a:lnTo>
                  <a:lnTo>
                    <a:pt x="110" y="27"/>
                  </a:lnTo>
                  <a:lnTo>
                    <a:pt x="116" y="30"/>
                  </a:lnTo>
                  <a:lnTo>
                    <a:pt x="127" y="23"/>
                  </a:lnTo>
                  <a:lnTo>
                    <a:pt x="134" y="27"/>
                  </a:lnTo>
                  <a:lnTo>
                    <a:pt x="137" y="18"/>
                  </a:lnTo>
                  <a:lnTo>
                    <a:pt x="147" y="18"/>
                  </a:lnTo>
                  <a:lnTo>
                    <a:pt x="149" y="15"/>
                  </a:lnTo>
                  <a:lnTo>
                    <a:pt x="149" y="7"/>
                  </a:lnTo>
                  <a:lnTo>
                    <a:pt x="154" y="0"/>
                  </a:lnTo>
                  <a:lnTo>
                    <a:pt x="165" y="4"/>
                  </a:lnTo>
                  <a:lnTo>
                    <a:pt x="165" y="11"/>
                  </a:lnTo>
                  <a:lnTo>
                    <a:pt x="170" y="12"/>
                  </a:lnTo>
                  <a:lnTo>
                    <a:pt x="173" y="29"/>
                  </a:lnTo>
                  <a:lnTo>
                    <a:pt x="182" y="36"/>
                  </a:lnTo>
                  <a:lnTo>
                    <a:pt x="186" y="31"/>
                  </a:lnTo>
                  <a:lnTo>
                    <a:pt x="193" y="29"/>
                  </a:lnTo>
                  <a:lnTo>
                    <a:pt x="202" y="20"/>
                  </a:lnTo>
                  <a:lnTo>
                    <a:pt x="214" y="22"/>
                  </a:lnTo>
                  <a:lnTo>
                    <a:pt x="232" y="22"/>
                  </a:lnTo>
                  <a:lnTo>
                    <a:pt x="236" y="28"/>
                  </a:lnTo>
                  <a:lnTo>
                    <a:pt x="227" y="30"/>
                  </a:lnTo>
                  <a:lnTo>
                    <a:pt x="219" y="34"/>
                  </a:lnTo>
                  <a:lnTo>
                    <a:pt x="200" y="36"/>
                  </a:lnTo>
                  <a:lnTo>
                    <a:pt x="183" y="40"/>
                  </a:lnTo>
                  <a:lnTo>
                    <a:pt x="175" y="50"/>
                  </a:lnTo>
                  <a:lnTo>
                    <a:pt x="181" y="58"/>
                  </a:lnTo>
                  <a:lnTo>
                    <a:pt x="185" y="69"/>
                  </a:lnTo>
                  <a:lnTo>
                    <a:pt x="179" y="77"/>
                  </a:lnTo>
                  <a:lnTo>
                    <a:pt x="182" y="85"/>
                  </a:lnTo>
                  <a:lnTo>
                    <a:pt x="178" y="93"/>
                  </a:lnTo>
                  <a:lnTo>
                    <a:pt x="162" y="92"/>
                  </a:lnTo>
                  <a:lnTo>
                    <a:pt x="172" y="106"/>
                  </a:lnTo>
                  <a:lnTo>
                    <a:pt x="162" y="111"/>
                  </a:lnTo>
                  <a:lnTo>
                    <a:pt x="157" y="123"/>
                  </a:lnTo>
                  <a:lnTo>
                    <a:pt x="160" y="136"/>
                  </a:lnTo>
                  <a:lnTo>
                    <a:pt x="155" y="142"/>
                  </a:lnTo>
                  <a:lnTo>
                    <a:pt x="148" y="140"/>
                  </a:lnTo>
                  <a:lnTo>
                    <a:pt x="135" y="142"/>
                  </a:lnTo>
                  <a:lnTo>
                    <a:pt x="134" y="148"/>
                  </a:lnTo>
                  <a:lnTo>
                    <a:pt x="121" y="148"/>
                  </a:lnTo>
                  <a:lnTo>
                    <a:pt x="113" y="160"/>
                  </a:lnTo>
                  <a:lnTo>
                    <a:pt x="116" y="178"/>
                  </a:lnTo>
                  <a:lnTo>
                    <a:pt x="95" y="186"/>
                  </a:lnTo>
                  <a:lnTo>
                    <a:pt x="82" y="184"/>
                  </a:lnTo>
                  <a:lnTo>
                    <a:pt x="79" y="189"/>
                  </a:lnTo>
                  <a:lnTo>
                    <a:pt x="68" y="186"/>
                  </a:lnTo>
                  <a:lnTo>
                    <a:pt x="51" y="189"/>
                  </a:lnTo>
                  <a:lnTo>
                    <a:pt x="20" y="179"/>
                  </a:lnTo>
                  <a:lnTo>
                    <a:pt x="33" y="160"/>
                  </a:lnTo>
                  <a:lnTo>
                    <a:pt x="29" y="147"/>
                  </a:lnTo>
                  <a:lnTo>
                    <a:pt x="15" y="143"/>
                  </a:lnTo>
                  <a:lnTo>
                    <a:pt x="11" y="130"/>
                  </a:lnTo>
                  <a:lnTo>
                    <a:pt x="3" y="113"/>
                  </a:lnTo>
                  <a:lnTo>
                    <a:pt x="8" y="102"/>
                  </a:lnTo>
                  <a:lnTo>
                    <a:pt x="0" y="99"/>
                  </a:lnTo>
                  <a:lnTo>
                    <a:pt x="2" y="84"/>
                  </a:lnTo>
                  <a:lnTo>
                    <a:pt x="4" y="58"/>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5" name="Freeform 14"/>
            <p:cNvSpPr>
              <a:spLocks/>
            </p:cNvSpPr>
            <p:nvPr/>
          </p:nvSpPr>
          <p:spPr bwMode="auto">
            <a:xfrm>
              <a:off x="5277717" y="4436846"/>
              <a:ext cx="376917" cy="389869"/>
            </a:xfrm>
            <a:custGeom>
              <a:avLst/>
              <a:gdLst>
                <a:gd name="T0" fmla="*/ 92 w 228"/>
                <a:gd name="T1" fmla="*/ 16 h 251"/>
                <a:gd name="T2" fmla="*/ 102 w 228"/>
                <a:gd name="T3" fmla="*/ 35 h 251"/>
                <a:gd name="T4" fmla="*/ 121 w 228"/>
                <a:gd name="T5" fmla="*/ 44 h 251"/>
                <a:gd name="T6" fmla="*/ 137 w 228"/>
                <a:gd name="T7" fmla="*/ 44 h 251"/>
                <a:gd name="T8" fmla="*/ 144 w 228"/>
                <a:gd name="T9" fmla="*/ 27 h 251"/>
                <a:gd name="T10" fmla="*/ 157 w 228"/>
                <a:gd name="T11" fmla="*/ 23 h 251"/>
                <a:gd name="T12" fmla="*/ 165 w 228"/>
                <a:gd name="T13" fmla="*/ 30 h 251"/>
                <a:gd name="T14" fmla="*/ 187 w 228"/>
                <a:gd name="T15" fmla="*/ 43 h 251"/>
                <a:gd name="T16" fmla="*/ 188 w 228"/>
                <a:gd name="T17" fmla="*/ 63 h 251"/>
                <a:gd name="T18" fmla="*/ 195 w 228"/>
                <a:gd name="T19" fmla="*/ 84 h 251"/>
                <a:gd name="T20" fmla="*/ 198 w 228"/>
                <a:gd name="T21" fmla="*/ 107 h 251"/>
                <a:gd name="T22" fmla="*/ 217 w 228"/>
                <a:gd name="T23" fmla="*/ 104 h 251"/>
                <a:gd name="T24" fmla="*/ 227 w 228"/>
                <a:gd name="T25" fmla="*/ 112 h 251"/>
                <a:gd name="T26" fmla="*/ 228 w 228"/>
                <a:gd name="T27" fmla="*/ 132 h 251"/>
                <a:gd name="T28" fmla="*/ 227 w 228"/>
                <a:gd name="T29" fmla="*/ 147 h 251"/>
                <a:gd name="T30" fmla="*/ 186 w 228"/>
                <a:gd name="T31" fmla="*/ 213 h 251"/>
                <a:gd name="T32" fmla="*/ 209 w 228"/>
                <a:gd name="T33" fmla="*/ 243 h 251"/>
                <a:gd name="T34" fmla="*/ 132 w 228"/>
                <a:gd name="T35" fmla="*/ 248 h 251"/>
                <a:gd name="T36" fmla="*/ 46 w 228"/>
                <a:gd name="T37" fmla="*/ 239 h 251"/>
                <a:gd name="T38" fmla="*/ 33 w 228"/>
                <a:gd name="T39" fmla="*/ 231 h 251"/>
                <a:gd name="T40" fmla="*/ 10 w 228"/>
                <a:gd name="T41" fmla="*/ 234 h 251"/>
                <a:gd name="T42" fmla="*/ 0 w 228"/>
                <a:gd name="T43" fmla="*/ 225 h 251"/>
                <a:gd name="T44" fmla="*/ 9 w 228"/>
                <a:gd name="T45" fmla="*/ 188 h 251"/>
                <a:gd name="T46" fmla="*/ 16 w 228"/>
                <a:gd name="T47" fmla="*/ 160 h 251"/>
                <a:gd name="T48" fmla="*/ 31 w 228"/>
                <a:gd name="T49" fmla="*/ 138 h 251"/>
                <a:gd name="T50" fmla="*/ 39 w 228"/>
                <a:gd name="T51" fmla="*/ 113 h 251"/>
                <a:gd name="T52" fmla="*/ 33 w 228"/>
                <a:gd name="T53" fmla="*/ 94 h 251"/>
                <a:gd name="T54" fmla="*/ 24 w 228"/>
                <a:gd name="T55" fmla="*/ 69 h 251"/>
                <a:gd name="T56" fmla="*/ 31 w 228"/>
                <a:gd name="T57" fmla="*/ 56 h 251"/>
                <a:gd name="T58" fmla="*/ 22 w 228"/>
                <a:gd name="T59" fmla="*/ 22 h 251"/>
                <a:gd name="T60" fmla="*/ 14 w 228"/>
                <a:gd name="T61" fmla="*/ 5 h 251"/>
                <a:gd name="T62" fmla="*/ 27 w 228"/>
                <a:gd name="T63" fmla="*/ 3 h 251"/>
                <a:gd name="T64" fmla="*/ 88 w 228"/>
                <a:gd name="T65" fmla="*/ 1 h 2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28" h="251">
                  <a:moveTo>
                    <a:pt x="88" y="1"/>
                  </a:moveTo>
                  <a:lnTo>
                    <a:pt x="92" y="16"/>
                  </a:lnTo>
                  <a:lnTo>
                    <a:pt x="97" y="29"/>
                  </a:lnTo>
                  <a:lnTo>
                    <a:pt x="102" y="35"/>
                  </a:lnTo>
                  <a:lnTo>
                    <a:pt x="109" y="46"/>
                  </a:lnTo>
                  <a:lnTo>
                    <a:pt x="121" y="44"/>
                  </a:lnTo>
                  <a:lnTo>
                    <a:pt x="127" y="42"/>
                  </a:lnTo>
                  <a:lnTo>
                    <a:pt x="137" y="44"/>
                  </a:lnTo>
                  <a:lnTo>
                    <a:pt x="140" y="39"/>
                  </a:lnTo>
                  <a:lnTo>
                    <a:pt x="144" y="27"/>
                  </a:lnTo>
                  <a:lnTo>
                    <a:pt x="156" y="26"/>
                  </a:lnTo>
                  <a:lnTo>
                    <a:pt x="157" y="23"/>
                  </a:lnTo>
                  <a:lnTo>
                    <a:pt x="166" y="22"/>
                  </a:lnTo>
                  <a:lnTo>
                    <a:pt x="165" y="30"/>
                  </a:lnTo>
                  <a:lnTo>
                    <a:pt x="187" y="30"/>
                  </a:lnTo>
                  <a:lnTo>
                    <a:pt x="187" y="43"/>
                  </a:lnTo>
                  <a:lnTo>
                    <a:pt x="190" y="51"/>
                  </a:lnTo>
                  <a:lnTo>
                    <a:pt x="188" y="63"/>
                  </a:lnTo>
                  <a:lnTo>
                    <a:pt x="189" y="76"/>
                  </a:lnTo>
                  <a:lnTo>
                    <a:pt x="195" y="84"/>
                  </a:lnTo>
                  <a:lnTo>
                    <a:pt x="193" y="109"/>
                  </a:lnTo>
                  <a:lnTo>
                    <a:pt x="198" y="107"/>
                  </a:lnTo>
                  <a:lnTo>
                    <a:pt x="206" y="107"/>
                  </a:lnTo>
                  <a:lnTo>
                    <a:pt x="217" y="104"/>
                  </a:lnTo>
                  <a:lnTo>
                    <a:pt x="226" y="105"/>
                  </a:lnTo>
                  <a:lnTo>
                    <a:pt x="227" y="112"/>
                  </a:lnTo>
                  <a:lnTo>
                    <a:pt x="225" y="122"/>
                  </a:lnTo>
                  <a:lnTo>
                    <a:pt x="228" y="132"/>
                  </a:lnTo>
                  <a:lnTo>
                    <a:pt x="225" y="140"/>
                  </a:lnTo>
                  <a:lnTo>
                    <a:pt x="227" y="147"/>
                  </a:lnTo>
                  <a:lnTo>
                    <a:pt x="188" y="146"/>
                  </a:lnTo>
                  <a:lnTo>
                    <a:pt x="186" y="213"/>
                  </a:lnTo>
                  <a:lnTo>
                    <a:pt x="198" y="230"/>
                  </a:lnTo>
                  <a:lnTo>
                    <a:pt x="209" y="243"/>
                  </a:lnTo>
                  <a:lnTo>
                    <a:pt x="176" y="251"/>
                  </a:lnTo>
                  <a:lnTo>
                    <a:pt x="132" y="248"/>
                  </a:lnTo>
                  <a:lnTo>
                    <a:pt x="120" y="238"/>
                  </a:lnTo>
                  <a:lnTo>
                    <a:pt x="46" y="239"/>
                  </a:lnTo>
                  <a:lnTo>
                    <a:pt x="43" y="240"/>
                  </a:lnTo>
                  <a:lnTo>
                    <a:pt x="33" y="231"/>
                  </a:lnTo>
                  <a:lnTo>
                    <a:pt x="21" y="230"/>
                  </a:lnTo>
                  <a:lnTo>
                    <a:pt x="10" y="234"/>
                  </a:lnTo>
                  <a:lnTo>
                    <a:pt x="1" y="238"/>
                  </a:lnTo>
                  <a:lnTo>
                    <a:pt x="0" y="225"/>
                  </a:lnTo>
                  <a:lnTo>
                    <a:pt x="2" y="206"/>
                  </a:lnTo>
                  <a:lnTo>
                    <a:pt x="9" y="188"/>
                  </a:lnTo>
                  <a:lnTo>
                    <a:pt x="10" y="179"/>
                  </a:lnTo>
                  <a:lnTo>
                    <a:pt x="16" y="160"/>
                  </a:lnTo>
                  <a:lnTo>
                    <a:pt x="21" y="151"/>
                  </a:lnTo>
                  <a:lnTo>
                    <a:pt x="31" y="138"/>
                  </a:lnTo>
                  <a:lnTo>
                    <a:pt x="37" y="129"/>
                  </a:lnTo>
                  <a:lnTo>
                    <a:pt x="39" y="113"/>
                  </a:lnTo>
                  <a:lnTo>
                    <a:pt x="39" y="101"/>
                  </a:lnTo>
                  <a:lnTo>
                    <a:pt x="33" y="94"/>
                  </a:lnTo>
                  <a:lnTo>
                    <a:pt x="29" y="81"/>
                  </a:lnTo>
                  <a:lnTo>
                    <a:pt x="24" y="69"/>
                  </a:lnTo>
                  <a:lnTo>
                    <a:pt x="25" y="64"/>
                  </a:lnTo>
                  <a:lnTo>
                    <a:pt x="31" y="56"/>
                  </a:lnTo>
                  <a:lnTo>
                    <a:pt x="25" y="36"/>
                  </a:lnTo>
                  <a:lnTo>
                    <a:pt x="22" y="22"/>
                  </a:lnTo>
                  <a:lnTo>
                    <a:pt x="13" y="9"/>
                  </a:lnTo>
                  <a:lnTo>
                    <a:pt x="14" y="5"/>
                  </a:lnTo>
                  <a:lnTo>
                    <a:pt x="22" y="2"/>
                  </a:lnTo>
                  <a:lnTo>
                    <a:pt x="27" y="3"/>
                  </a:lnTo>
                  <a:lnTo>
                    <a:pt x="34" y="0"/>
                  </a:lnTo>
                  <a:lnTo>
                    <a:pt x="88" y="1"/>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6" name="Freeform 15"/>
            <p:cNvSpPr>
              <a:spLocks/>
            </p:cNvSpPr>
            <p:nvPr/>
          </p:nvSpPr>
          <p:spPr bwMode="auto">
            <a:xfrm>
              <a:off x="5289290" y="4391803"/>
              <a:ext cx="33063" cy="43491"/>
            </a:xfrm>
            <a:custGeom>
              <a:avLst/>
              <a:gdLst>
                <a:gd name="T0" fmla="*/ 10 w 20"/>
                <a:gd name="T1" fmla="*/ 26 h 28"/>
                <a:gd name="T2" fmla="*/ 5 w 20"/>
                <a:gd name="T3" fmla="*/ 28 h 28"/>
                <a:gd name="T4" fmla="*/ 0 w 20"/>
                <a:gd name="T5" fmla="*/ 12 h 28"/>
                <a:gd name="T6" fmla="*/ 7 w 20"/>
                <a:gd name="T7" fmla="*/ 3 h 28"/>
                <a:gd name="T8" fmla="*/ 13 w 20"/>
                <a:gd name="T9" fmla="*/ 0 h 28"/>
                <a:gd name="T10" fmla="*/ 20 w 20"/>
                <a:gd name="T11" fmla="*/ 7 h 28"/>
                <a:gd name="T12" fmla="*/ 13 w 20"/>
                <a:gd name="T13" fmla="*/ 11 h 28"/>
                <a:gd name="T14" fmla="*/ 10 w 20"/>
                <a:gd name="T15" fmla="*/ 16 h 28"/>
                <a:gd name="T16" fmla="*/ 10 w 20"/>
                <a:gd name="T17" fmla="*/ 26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 h="28">
                  <a:moveTo>
                    <a:pt x="10" y="26"/>
                  </a:moveTo>
                  <a:lnTo>
                    <a:pt x="5" y="28"/>
                  </a:lnTo>
                  <a:lnTo>
                    <a:pt x="0" y="12"/>
                  </a:lnTo>
                  <a:lnTo>
                    <a:pt x="7" y="3"/>
                  </a:lnTo>
                  <a:lnTo>
                    <a:pt x="13" y="0"/>
                  </a:lnTo>
                  <a:lnTo>
                    <a:pt x="20" y="7"/>
                  </a:lnTo>
                  <a:lnTo>
                    <a:pt x="13" y="11"/>
                  </a:lnTo>
                  <a:lnTo>
                    <a:pt x="10" y="16"/>
                  </a:lnTo>
                  <a:lnTo>
                    <a:pt x="10" y="26"/>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7" name="Freeform 16"/>
            <p:cNvSpPr>
              <a:spLocks/>
            </p:cNvSpPr>
            <p:nvPr/>
          </p:nvSpPr>
          <p:spPr bwMode="auto">
            <a:xfrm>
              <a:off x="5462871" y="2872714"/>
              <a:ext cx="51247" cy="97856"/>
            </a:xfrm>
            <a:custGeom>
              <a:avLst/>
              <a:gdLst>
                <a:gd name="T0" fmla="*/ 22 w 31"/>
                <a:gd name="T1" fmla="*/ 17 h 63"/>
                <a:gd name="T2" fmla="*/ 20 w 31"/>
                <a:gd name="T3" fmla="*/ 24 h 63"/>
                <a:gd name="T4" fmla="*/ 23 w 31"/>
                <a:gd name="T5" fmla="*/ 33 h 63"/>
                <a:gd name="T6" fmla="*/ 31 w 31"/>
                <a:gd name="T7" fmla="*/ 38 h 63"/>
                <a:gd name="T8" fmla="*/ 31 w 31"/>
                <a:gd name="T9" fmla="*/ 44 h 63"/>
                <a:gd name="T10" fmla="*/ 25 w 31"/>
                <a:gd name="T11" fmla="*/ 46 h 63"/>
                <a:gd name="T12" fmla="*/ 25 w 31"/>
                <a:gd name="T13" fmla="*/ 53 h 63"/>
                <a:gd name="T14" fmla="*/ 18 w 31"/>
                <a:gd name="T15" fmla="*/ 63 h 63"/>
                <a:gd name="T16" fmla="*/ 15 w 31"/>
                <a:gd name="T17" fmla="*/ 62 h 63"/>
                <a:gd name="T18" fmla="*/ 14 w 31"/>
                <a:gd name="T19" fmla="*/ 57 h 63"/>
                <a:gd name="T20" fmla="*/ 4 w 31"/>
                <a:gd name="T21" fmla="*/ 50 h 63"/>
                <a:gd name="T22" fmla="*/ 2 w 31"/>
                <a:gd name="T23" fmla="*/ 40 h 63"/>
                <a:gd name="T24" fmla="*/ 3 w 31"/>
                <a:gd name="T25" fmla="*/ 26 h 63"/>
                <a:gd name="T26" fmla="*/ 4 w 31"/>
                <a:gd name="T27" fmla="*/ 20 h 63"/>
                <a:gd name="T28" fmla="*/ 1 w 31"/>
                <a:gd name="T29" fmla="*/ 17 h 63"/>
                <a:gd name="T30" fmla="*/ 0 w 31"/>
                <a:gd name="T31" fmla="*/ 10 h 63"/>
                <a:gd name="T32" fmla="*/ 6 w 31"/>
                <a:gd name="T33" fmla="*/ 0 h 63"/>
                <a:gd name="T34" fmla="*/ 7 w 31"/>
                <a:gd name="T35" fmla="*/ 4 h 63"/>
                <a:gd name="T36" fmla="*/ 12 w 31"/>
                <a:gd name="T37" fmla="*/ 2 h 63"/>
                <a:gd name="T38" fmla="*/ 16 w 31"/>
                <a:gd name="T39" fmla="*/ 8 h 63"/>
                <a:gd name="T40" fmla="*/ 20 w 31"/>
                <a:gd name="T41" fmla="*/ 10 h 63"/>
                <a:gd name="T42" fmla="*/ 22 w 31"/>
                <a:gd name="T43" fmla="*/ 1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1" h="63">
                  <a:moveTo>
                    <a:pt x="22" y="17"/>
                  </a:moveTo>
                  <a:lnTo>
                    <a:pt x="20" y="24"/>
                  </a:lnTo>
                  <a:lnTo>
                    <a:pt x="23" y="33"/>
                  </a:lnTo>
                  <a:lnTo>
                    <a:pt x="31" y="38"/>
                  </a:lnTo>
                  <a:lnTo>
                    <a:pt x="31" y="44"/>
                  </a:lnTo>
                  <a:lnTo>
                    <a:pt x="25" y="46"/>
                  </a:lnTo>
                  <a:lnTo>
                    <a:pt x="25" y="53"/>
                  </a:lnTo>
                  <a:lnTo>
                    <a:pt x="18" y="63"/>
                  </a:lnTo>
                  <a:lnTo>
                    <a:pt x="15" y="62"/>
                  </a:lnTo>
                  <a:lnTo>
                    <a:pt x="14" y="57"/>
                  </a:lnTo>
                  <a:lnTo>
                    <a:pt x="4" y="50"/>
                  </a:lnTo>
                  <a:lnTo>
                    <a:pt x="2" y="40"/>
                  </a:lnTo>
                  <a:lnTo>
                    <a:pt x="3" y="26"/>
                  </a:lnTo>
                  <a:lnTo>
                    <a:pt x="4" y="20"/>
                  </a:lnTo>
                  <a:lnTo>
                    <a:pt x="1" y="17"/>
                  </a:lnTo>
                  <a:lnTo>
                    <a:pt x="0" y="10"/>
                  </a:lnTo>
                  <a:lnTo>
                    <a:pt x="6" y="0"/>
                  </a:lnTo>
                  <a:lnTo>
                    <a:pt x="7" y="4"/>
                  </a:lnTo>
                  <a:lnTo>
                    <a:pt x="12" y="2"/>
                  </a:lnTo>
                  <a:lnTo>
                    <a:pt x="16" y="8"/>
                  </a:lnTo>
                  <a:lnTo>
                    <a:pt x="20" y="10"/>
                  </a:lnTo>
                  <a:lnTo>
                    <a:pt x="22" y="17"/>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8" name="Freeform 17"/>
            <p:cNvSpPr>
              <a:spLocks/>
            </p:cNvSpPr>
            <p:nvPr/>
          </p:nvSpPr>
          <p:spPr bwMode="auto">
            <a:xfrm>
              <a:off x="6453103" y="3407035"/>
              <a:ext cx="140517" cy="114941"/>
            </a:xfrm>
            <a:custGeom>
              <a:avLst/>
              <a:gdLst>
                <a:gd name="T0" fmla="*/ 0 w 85"/>
                <a:gd name="T1" fmla="*/ 38 h 74"/>
                <a:gd name="T2" fmla="*/ 3 w 85"/>
                <a:gd name="T3" fmla="*/ 37 h 74"/>
                <a:gd name="T4" fmla="*/ 4 w 85"/>
                <a:gd name="T5" fmla="*/ 42 h 74"/>
                <a:gd name="T6" fmla="*/ 18 w 85"/>
                <a:gd name="T7" fmla="*/ 39 h 74"/>
                <a:gd name="T8" fmla="*/ 33 w 85"/>
                <a:gd name="T9" fmla="*/ 40 h 74"/>
                <a:gd name="T10" fmla="*/ 44 w 85"/>
                <a:gd name="T11" fmla="*/ 40 h 74"/>
                <a:gd name="T12" fmla="*/ 54 w 85"/>
                <a:gd name="T13" fmla="*/ 26 h 74"/>
                <a:gd name="T14" fmla="*/ 66 w 85"/>
                <a:gd name="T15" fmla="*/ 13 h 74"/>
                <a:gd name="T16" fmla="*/ 76 w 85"/>
                <a:gd name="T17" fmla="*/ 0 h 74"/>
                <a:gd name="T18" fmla="*/ 80 w 85"/>
                <a:gd name="T19" fmla="*/ 7 h 74"/>
                <a:gd name="T20" fmla="*/ 85 w 85"/>
                <a:gd name="T21" fmla="*/ 24 h 74"/>
                <a:gd name="T22" fmla="*/ 75 w 85"/>
                <a:gd name="T23" fmla="*/ 24 h 74"/>
                <a:gd name="T24" fmla="*/ 76 w 85"/>
                <a:gd name="T25" fmla="*/ 37 h 74"/>
                <a:gd name="T26" fmla="*/ 79 w 85"/>
                <a:gd name="T27" fmla="*/ 40 h 74"/>
                <a:gd name="T28" fmla="*/ 72 w 85"/>
                <a:gd name="T29" fmla="*/ 44 h 74"/>
                <a:gd name="T30" fmla="*/ 72 w 85"/>
                <a:gd name="T31" fmla="*/ 53 h 74"/>
                <a:gd name="T32" fmla="*/ 68 w 85"/>
                <a:gd name="T33" fmla="*/ 61 h 74"/>
                <a:gd name="T34" fmla="*/ 69 w 85"/>
                <a:gd name="T35" fmla="*/ 70 h 74"/>
                <a:gd name="T36" fmla="*/ 65 w 85"/>
                <a:gd name="T37" fmla="*/ 74 h 74"/>
                <a:gd name="T38" fmla="*/ 10 w 85"/>
                <a:gd name="T39" fmla="*/ 64 h 74"/>
                <a:gd name="T40" fmla="*/ 1 w 85"/>
                <a:gd name="T41" fmla="*/ 43 h 74"/>
                <a:gd name="T42" fmla="*/ 0 w 85"/>
                <a:gd name="T43" fmla="*/ 38 h 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85" h="74">
                  <a:moveTo>
                    <a:pt x="0" y="38"/>
                  </a:moveTo>
                  <a:lnTo>
                    <a:pt x="3" y="37"/>
                  </a:lnTo>
                  <a:lnTo>
                    <a:pt x="4" y="42"/>
                  </a:lnTo>
                  <a:lnTo>
                    <a:pt x="18" y="39"/>
                  </a:lnTo>
                  <a:lnTo>
                    <a:pt x="33" y="40"/>
                  </a:lnTo>
                  <a:lnTo>
                    <a:pt x="44" y="40"/>
                  </a:lnTo>
                  <a:lnTo>
                    <a:pt x="54" y="26"/>
                  </a:lnTo>
                  <a:lnTo>
                    <a:pt x="66" y="13"/>
                  </a:lnTo>
                  <a:lnTo>
                    <a:pt x="76" y="0"/>
                  </a:lnTo>
                  <a:lnTo>
                    <a:pt x="80" y="7"/>
                  </a:lnTo>
                  <a:lnTo>
                    <a:pt x="85" y="24"/>
                  </a:lnTo>
                  <a:lnTo>
                    <a:pt x="75" y="24"/>
                  </a:lnTo>
                  <a:lnTo>
                    <a:pt x="76" y="37"/>
                  </a:lnTo>
                  <a:lnTo>
                    <a:pt x="79" y="40"/>
                  </a:lnTo>
                  <a:lnTo>
                    <a:pt x="72" y="44"/>
                  </a:lnTo>
                  <a:lnTo>
                    <a:pt x="72" y="53"/>
                  </a:lnTo>
                  <a:lnTo>
                    <a:pt x="68" y="61"/>
                  </a:lnTo>
                  <a:lnTo>
                    <a:pt x="69" y="70"/>
                  </a:lnTo>
                  <a:lnTo>
                    <a:pt x="65" y="74"/>
                  </a:lnTo>
                  <a:lnTo>
                    <a:pt x="10" y="64"/>
                  </a:lnTo>
                  <a:lnTo>
                    <a:pt x="1" y="43"/>
                  </a:lnTo>
                  <a:lnTo>
                    <a:pt x="0" y="38"/>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9" name="Freeform 18"/>
            <p:cNvSpPr>
              <a:spLocks/>
            </p:cNvSpPr>
            <p:nvPr/>
          </p:nvSpPr>
          <p:spPr bwMode="auto">
            <a:xfrm>
              <a:off x="6140658" y="2919312"/>
              <a:ext cx="95882" cy="79217"/>
            </a:xfrm>
            <a:custGeom>
              <a:avLst/>
              <a:gdLst>
                <a:gd name="T0" fmla="*/ 0 w 58"/>
                <a:gd name="T1" fmla="*/ 3 h 51"/>
                <a:gd name="T2" fmla="*/ 23 w 58"/>
                <a:gd name="T3" fmla="*/ 0 h 51"/>
                <a:gd name="T4" fmla="*/ 27 w 58"/>
                <a:gd name="T5" fmla="*/ 5 h 51"/>
                <a:gd name="T6" fmla="*/ 34 w 58"/>
                <a:gd name="T7" fmla="*/ 9 h 51"/>
                <a:gd name="T8" fmla="*/ 32 w 58"/>
                <a:gd name="T9" fmla="*/ 14 h 51"/>
                <a:gd name="T10" fmla="*/ 42 w 58"/>
                <a:gd name="T11" fmla="*/ 21 h 51"/>
                <a:gd name="T12" fmla="*/ 39 w 58"/>
                <a:gd name="T13" fmla="*/ 27 h 51"/>
                <a:gd name="T14" fmla="*/ 47 w 58"/>
                <a:gd name="T15" fmla="*/ 33 h 51"/>
                <a:gd name="T16" fmla="*/ 55 w 58"/>
                <a:gd name="T17" fmla="*/ 36 h 51"/>
                <a:gd name="T18" fmla="*/ 58 w 58"/>
                <a:gd name="T19" fmla="*/ 51 h 51"/>
                <a:gd name="T20" fmla="*/ 52 w 58"/>
                <a:gd name="T21" fmla="*/ 51 h 51"/>
                <a:gd name="T22" fmla="*/ 43 w 58"/>
                <a:gd name="T23" fmla="*/ 39 h 51"/>
                <a:gd name="T24" fmla="*/ 42 w 58"/>
                <a:gd name="T25" fmla="*/ 36 h 51"/>
                <a:gd name="T26" fmla="*/ 35 w 58"/>
                <a:gd name="T27" fmla="*/ 36 h 51"/>
                <a:gd name="T28" fmla="*/ 29 w 58"/>
                <a:gd name="T29" fmla="*/ 31 h 51"/>
                <a:gd name="T30" fmla="*/ 26 w 58"/>
                <a:gd name="T31" fmla="*/ 31 h 51"/>
                <a:gd name="T32" fmla="*/ 18 w 58"/>
                <a:gd name="T33" fmla="*/ 25 h 51"/>
                <a:gd name="T34" fmla="*/ 4 w 58"/>
                <a:gd name="T35" fmla="*/ 20 h 51"/>
                <a:gd name="T36" fmla="*/ 4 w 58"/>
                <a:gd name="T37" fmla="*/ 10 h 51"/>
                <a:gd name="T38" fmla="*/ 0 w 58"/>
                <a:gd name="T39" fmla="*/ 3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58" h="51">
                  <a:moveTo>
                    <a:pt x="0" y="3"/>
                  </a:moveTo>
                  <a:lnTo>
                    <a:pt x="23" y="0"/>
                  </a:lnTo>
                  <a:lnTo>
                    <a:pt x="27" y="5"/>
                  </a:lnTo>
                  <a:lnTo>
                    <a:pt x="34" y="9"/>
                  </a:lnTo>
                  <a:lnTo>
                    <a:pt x="32" y="14"/>
                  </a:lnTo>
                  <a:lnTo>
                    <a:pt x="42" y="21"/>
                  </a:lnTo>
                  <a:lnTo>
                    <a:pt x="39" y="27"/>
                  </a:lnTo>
                  <a:lnTo>
                    <a:pt x="47" y="33"/>
                  </a:lnTo>
                  <a:lnTo>
                    <a:pt x="55" y="36"/>
                  </a:lnTo>
                  <a:lnTo>
                    <a:pt x="58" y="51"/>
                  </a:lnTo>
                  <a:lnTo>
                    <a:pt x="52" y="51"/>
                  </a:lnTo>
                  <a:lnTo>
                    <a:pt x="43" y="39"/>
                  </a:lnTo>
                  <a:lnTo>
                    <a:pt x="42" y="36"/>
                  </a:lnTo>
                  <a:lnTo>
                    <a:pt x="35" y="36"/>
                  </a:lnTo>
                  <a:lnTo>
                    <a:pt x="29" y="31"/>
                  </a:lnTo>
                  <a:lnTo>
                    <a:pt x="26" y="31"/>
                  </a:lnTo>
                  <a:lnTo>
                    <a:pt x="18" y="25"/>
                  </a:lnTo>
                  <a:lnTo>
                    <a:pt x="4" y="20"/>
                  </a:lnTo>
                  <a:lnTo>
                    <a:pt x="4" y="10"/>
                  </a:lnTo>
                  <a:lnTo>
                    <a:pt x="0" y="3"/>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20" name="Freeform 19"/>
            <p:cNvSpPr>
              <a:spLocks/>
            </p:cNvSpPr>
            <p:nvPr/>
          </p:nvSpPr>
          <p:spPr bwMode="auto">
            <a:xfrm>
              <a:off x="5183488" y="2670790"/>
              <a:ext cx="198377" cy="83876"/>
            </a:xfrm>
            <a:custGeom>
              <a:avLst/>
              <a:gdLst>
                <a:gd name="T0" fmla="*/ 120 w 120"/>
                <a:gd name="T1" fmla="*/ 19 h 54"/>
                <a:gd name="T2" fmla="*/ 119 w 120"/>
                <a:gd name="T3" fmla="*/ 27 h 54"/>
                <a:gd name="T4" fmla="*/ 110 w 120"/>
                <a:gd name="T5" fmla="*/ 27 h 54"/>
                <a:gd name="T6" fmla="*/ 114 w 120"/>
                <a:gd name="T7" fmla="*/ 32 h 54"/>
                <a:gd name="T8" fmla="*/ 109 w 120"/>
                <a:gd name="T9" fmla="*/ 45 h 54"/>
                <a:gd name="T10" fmla="*/ 107 w 120"/>
                <a:gd name="T11" fmla="*/ 48 h 54"/>
                <a:gd name="T12" fmla="*/ 92 w 120"/>
                <a:gd name="T13" fmla="*/ 49 h 54"/>
                <a:gd name="T14" fmla="*/ 85 w 120"/>
                <a:gd name="T15" fmla="*/ 54 h 54"/>
                <a:gd name="T16" fmla="*/ 71 w 120"/>
                <a:gd name="T17" fmla="*/ 52 h 54"/>
                <a:gd name="T18" fmla="*/ 47 w 120"/>
                <a:gd name="T19" fmla="*/ 47 h 54"/>
                <a:gd name="T20" fmla="*/ 43 w 120"/>
                <a:gd name="T21" fmla="*/ 40 h 54"/>
                <a:gd name="T22" fmla="*/ 27 w 120"/>
                <a:gd name="T23" fmla="*/ 43 h 54"/>
                <a:gd name="T24" fmla="*/ 25 w 120"/>
                <a:gd name="T25" fmla="*/ 47 h 54"/>
                <a:gd name="T26" fmla="*/ 15 w 120"/>
                <a:gd name="T27" fmla="*/ 44 h 54"/>
                <a:gd name="T28" fmla="*/ 7 w 120"/>
                <a:gd name="T29" fmla="*/ 44 h 54"/>
                <a:gd name="T30" fmla="*/ 0 w 120"/>
                <a:gd name="T31" fmla="*/ 40 h 54"/>
                <a:gd name="T32" fmla="*/ 2 w 120"/>
                <a:gd name="T33" fmla="*/ 35 h 54"/>
                <a:gd name="T34" fmla="*/ 1 w 120"/>
                <a:gd name="T35" fmla="*/ 31 h 54"/>
                <a:gd name="T36" fmla="*/ 6 w 120"/>
                <a:gd name="T37" fmla="*/ 30 h 54"/>
                <a:gd name="T38" fmla="*/ 15 w 120"/>
                <a:gd name="T39" fmla="*/ 36 h 54"/>
                <a:gd name="T40" fmla="*/ 16 w 120"/>
                <a:gd name="T41" fmla="*/ 30 h 54"/>
                <a:gd name="T42" fmla="*/ 31 w 120"/>
                <a:gd name="T43" fmla="*/ 31 h 54"/>
                <a:gd name="T44" fmla="*/ 42 w 120"/>
                <a:gd name="T45" fmla="*/ 28 h 54"/>
                <a:gd name="T46" fmla="*/ 50 w 120"/>
                <a:gd name="T47" fmla="*/ 28 h 54"/>
                <a:gd name="T48" fmla="*/ 55 w 120"/>
                <a:gd name="T49" fmla="*/ 32 h 54"/>
                <a:gd name="T50" fmla="*/ 57 w 120"/>
                <a:gd name="T51" fmla="*/ 29 h 54"/>
                <a:gd name="T52" fmla="*/ 53 w 120"/>
                <a:gd name="T53" fmla="*/ 16 h 54"/>
                <a:gd name="T54" fmla="*/ 59 w 120"/>
                <a:gd name="T55" fmla="*/ 13 h 54"/>
                <a:gd name="T56" fmla="*/ 64 w 120"/>
                <a:gd name="T57" fmla="*/ 4 h 54"/>
                <a:gd name="T58" fmla="*/ 77 w 120"/>
                <a:gd name="T59" fmla="*/ 10 h 54"/>
                <a:gd name="T60" fmla="*/ 85 w 120"/>
                <a:gd name="T61" fmla="*/ 2 h 54"/>
                <a:gd name="T62" fmla="*/ 90 w 120"/>
                <a:gd name="T63" fmla="*/ 0 h 54"/>
                <a:gd name="T64" fmla="*/ 103 w 120"/>
                <a:gd name="T65" fmla="*/ 7 h 54"/>
                <a:gd name="T66" fmla="*/ 111 w 120"/>
                <a:gd name="T67" fmla="*/ 6 h 54"/>
                <a:gd name="T68" fmla="*/ 119 w 120"/>
                <a:gd name="T69" fmla="*/ 9 h 54"/>
                <a:gd name="T70" fmla="*/ 118 w 120"/>
                <a:gd name="T71" fmla="*/ 12 h 54"/>
                <a:gd name="T72" fmla="*/ 120 w 120"/>
                <a:gd name="T73" fmla="*/ 19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0" h="54">
                  <a:moveTo>
                    <a:pt x="120" y="19"/>
                  </a:moveTo>
                  <a:lnTo>
                    <a:pt x="119" y="27"/>
                  </a:lnTo>
                  <a:lnTo>
                    <a:pt x="110" y="27"/>
                  </a:lnTo>
                  <a:lnTo>
                    <a:pt x="114" y="32"/>
                  </a:lnTo>
                  <a:lnTo>
                    <a:pt x="109" y="45"/>
                  </a:lnTo>
                  <a:lnTo>
                    <a:pt x="107" y="48"/>
                  </a:lnTo>
                  <a:lnTo>
                    <a:pt x="92" y="49"/>
                  </a:lnTo>
                  <a:lnTo>
                    <a:pt x="85" y="54"/>
                  </a:lnTo>
                  <a:lnTo>
                    <a:pt x="71" y="52"/>
                  </a:lnTo>
                  <a:lnTo>
                    <a:pt x="47" y="47"/>
                  </a:lnTo>
                  <a:lnTo>
                    <a:pt x="43" y="40"/>
                  </a:lnTo>
                  <a:lnTo>
                    <a:pt x="27" y="43"/>
                  </a:lnTo>
                  <a:lnTo>
                    <a:pt x="25" y="47"/>
                  </a:lnTo>
                  <a:lnTo>
                    <a:pt x="15" y="44"/>
                  </a:lnTo>
                  <a:lnTo>
                    <a:pt x="7" y="44"/>
                  </a:lnTo>
                  <a:lnTo>
                    <a:pt x="0" y="40"/>
                  </a:lnTo>
                  <a:lnTo>
                    <a:pt x="2" y="35"/>
                  </a:lnTo>
                  <a:lnTo>
                    <a:pt x="1" y="31"/>
                  </a:lnTo>
                  <a:lnTo>
                    <a:pt x="6" y="30"/>
                  </a:lnTo>
                  <a:lnTo>
                    <a:pt x="15" y="36"/>
                  </a:lnTo>
                  <a:lnTo>
                    <a:pt x="16" y="30"/>
                  </a:lnTo>
                  <a:lnTo>
                    <a:pt x="31" y="31"/>
                  </a:lnTo>
                  <a:lnTo>
                    <a:pt x="42" y="28"/>
                  </a:lnTo>
                  <a:lnTo>
                    <a:pt x="50" y="28"/>
                  </a:lnTo>
                  <a:lnTo>
                    <a:pt x="55" y="32"/>
                  </a:lnTo>
                  <a:lnTo>
                    <a:pt x="57" y="29"/>
                  </a:lnTo>
                  <a:lnTo>
                    <a:pt x="53" y="16"/>
                  </a:lnTo>
                  <a:lnTo>
                    <a:pt x="59" y="13"/>
                  </a:lnTo>
                  <a:lnTo>
                    <a:pt x="64" y="4"/>
                  </a:lnTo>
                  <a:lnTo>
                    <a:pt x="77" y="10"/>
                  </a:lnTo>
                  <a:lnTo>
                    <a:pt x="85" y="2"/>
                  </a:lnTo>
                  <a:lnTo>
                    <a:pt x="90" y="0"/>
                  </a:lnTo>
                  <a:lnTo>
                    <a:pt x="103" y="7"/>
                  </a:lnTo>
                  <a:lnTo>
                    <a:pt x="111" y="6"/>
                  </a:lnTo>
                  <a:lnTo>
                    <a:pt x="119" y="9"/>
                  </a:lnTo>
                  <a:lnTo>
                    <a:pt x="118" y="12"/>
                  </a:lnTo>
                  <a:lnTo>
                    <a:pt x="120" y="1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21" name="Freeform 20"/>
            <p:cNvSpPr>
              <a:spLocks/>
            </p:cNvSpPr>
            <p:nvPr/>
          </p:nvSpPr>
          <p:spPr bwMode="auto">
            <a:xfrm>
              <a:off x="6183641" y="2967464"/>
              <a:ext cx="42982" cy="31065"/>
            </a:xfrm>
            <a:custGeom>
              <a:avLst/>
              <a:gdLst>
                <a:gd name="T0" fmla="*/ 14 w 108"/>
                <a:gd name="T1" fmla="*/ 1 h 85"/>
                <a:gd name="T2" fmla="*/ 38 w 108"/>
                <a:gd name="T3" fmla="*/ 23 h 85"/>
                <a:gd name="T4" fmla="*/ 69 w 108"/>
                <a:gd name="T5" fmla="*/ 23 h 85"/>
                <a:gd name="T6" fmla="*/ 71 w 108"/>
                <a:gd name="T7" fmla="*/ 36 h 85"/>
                <a:gd name="T8" fmla="*/ 108 w 108"/>
                <a:gd name="T9" fmla="*/ 85 h 85"/>
                <a:gd name="T10" fmla="*/ 58 w 108"/>
                <a:gd name="T11" fmla="*/ 74 h 85"/>
                <a:gd name="T12" fmla="*/ 16 w 108"/>
                <a:gd name="T13" fmla="*/ 35 h 85"/>
                <a:gd name="T14" fmla="*/ 0 w 108"/>
                <a:gd name="T15" fmla="*/ 3 h 85"/>
                <a:gd name="T16" fmla="*/ 14 w 108"/>
                <a:gd name="T17" fmla="*/ 0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8" h="85">
                  <a:moveTo>
                    <a:pt x="14" y="1"/>
                  </a:moveTo>
                  <a:lnTo>
                    <a:pt x="38" y="23"/>
                  </a:lnTo>
                  <a:lnTo>
                    <a:pt x="69" y="23"/>
                  </a:lnTo>
                  <a:lnTo>
                    <a:pt x="71" y="36"/>
                  </a:lnTo>
                  <a:lnTo>
                    <a:pt x="108" y="85"/>
                  </a:lnTo>
                  <a:lnTo>
                    <a:pt x="58" y="74"/>
                  </a:lnTo>
                  <a:lnTo>
                    <a:pt x="16" y="35"/>
                  </a:lnTo>
                  <a:lnTo>
                    <a:pt x="0" y="3"/>
                  </a:lnTo>
                  <a:lnTo>
                    <a:pt x="14" y="0"/>
                  </a:lnTo>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22" name="Freeform 21"/>
            <p:cNvSpPr>
              <a:spLocks/>
            </p:cNvSpPr>
            <p:nvPr/>
          </p:nvSpPr>
          <p:spPr bwMode="auto">
            <a:xfrm>
              <a:off x="6178681" y="2899119"/>
              <a:ext cx="157050" cy="114941"/>
            </a:xfrm>
            <a:custGeom>
              <a:avLst/>
              <a:gdLst>
                <a:gd name="T0" fmla="*/ 40 w 95"/>
                <a:gd name="T1" fmla="*/ 13 h 74"/>
                <a:gd name="T2" fmla="*/ 48 w 95"/>
                <a:gd name="T3" fmla="*/ 15 h 74"/>
                <a:gd name="T4" fmla="*/ 50 w 95"/>
                <a:gd name="T5" fmla="*/ 9 h 74"/>
                <a:gd name="T6" fmla="*/ 58 w 95"/>
                <a:gd name="T7" fmla="*/ 1 h 74"/>
                <a:gd name="T8" fmla="*/ 69 w 95"/>
                <a:gd name="T9" fmla="*/ 12 h 74"/>
                <a:gd name="T10" fmla="*/ 81 w 95"/>
                <a:gd name="T11" fmla="*/ 27 h 74"/>
                <a:gd name="T12" fmla="*/ 89 w 95"/>
                <a:gd name="T13" fmla="*/ 28 h 74"/>
                <a:gd name="T14" fmla="*/ 95 w 95"/>
                <a:gd name="T15" fmla="*/ 33 h 74"/>
                <a:gd name="T16" fmla="*/ 82 w 95"/>
                <a:gd name="T17" fmla="*/ 35 h 74"/>
                <a:gd name="T18" fmla="*/ 82 w 95"/>
                <a:gd name="T19" fmla="*/ 51 h 74"/>
                <a:gd name="T20" fmla="*/ 80 w 95"/>
                <a:gd name="T21" fmla="*/ 58 h 74"/>
                <a:gd name="T22" fmla="*/ 75 w 95"/>
                <a:gd name="T23" fmla="*/ 63 h 74"/>
                <a:gd name="T24" fmla="*/ 77 w 95"/>
                <a:gd name="T25" fmla="*/ 73 h 74"/>
                <a:gd name="T26" fmla="*/ 73 w 95"/>
                <a:gd name="T27" fmla="*/ 74 h 74"/>
                <a:gd name="T28" fmla="*/ 61 w 95"/>
                <a:gd name="T29" fmla="*/ 63 h 74"/>
                <a:gd name="T30" fmla="*/ 65 w 95"/>
                <a:gd name="T31" fmla="*/ 53 h 74"/>
                <a:gd name="T32" fmla="*/ 59 w 95"/>
                <a:gd name="T33" fmla="*/ 47 h 74"/>
                <a:gd name="T34" fmla="*/ 52 w 95"/>
                <a:gd name="T35" fmla="*/ 49 h 74"/>
                <a:gd name="T36" fmla="*/ 35 w 95"/>
                <a:gd name="T37" fmla="*/ 64 h 74"/>
                <a:gd name="T38" fmla="*/ 32 w 95"/>
                <a:gd name="T39" fmla="*/ 49 h 74"/>
                <a:gd name="T40" fmla="*/ 24 w 95"/>
                <a:gd name="T41" fmla="*/ 46 h 74"/>
                <a:gd name="T42" fmla="*/ 16 w 95"/>
                <a:gd name="T43" fmla="*/ 40 h 74"/>
                <a:gd name="T44" fmla="*/ 19 w 95"/>
                <a:gd name="T45" fmla="*/ 34 h 74"/>
                <a:gd name="T46" fmla="*/ 9 w 95"/>
                <a:gd name="T47" fmla="*/ 27 h 74"/>
                <a:gd name="T48" fmla="*/ 11 w 95"/>
                <a:gd name="T49" fmla="*/ 22 h 74"/>
                <a:gd name="T50" fmla="*/ 4 w 95"/>
                <a:gd name="T51" fmla="*/ 18 h 74"/>
                <a:gd name="T52" fmla="*/ 0 w 95"/>
                <a:gd name="T53" fmla="*/ 13 h 74"/>
                <a:gd name="T54" fmla="*/ 3 w 95"/>
                <a:gd name="T55" fmla="*/ 9 h 74"/>
                <a:gd name="T56" fmla="*/ 17 w 95"/>
                <a:gd name="T57" fmla="*/ 15 h 74"/>
                <a:gd name="T58" fmla="*/ 26 w 95"/>
                <a:gd name="T59" fmla="*/ 17 h 74"/>
                <a:gd name="T60" fmla="*/ 28 w 95"/>
                <a:gd name="T61" fmla="*/ 14 h 74"/>
                <a:gd name="T62" fmla="*/ 18 w 95"/>
                <a:gd name="T63" fmla="*/ 3 h 74"/>
                <a:gd name="T64" fmla="*/ 21 w 95"/>
                <a:gd name="T65" fmla="*/ 0 h 74"/>
                <a:gd name="T66" fmla="*/ 26 w 95"/>
                <a:gd name="T67" fmla="*/ 1 h 74"/>
                <a:gd name="T68" fmla="*/ 40 w 95"/>
                <a:gd name="T69" fmla="*/ 13 h 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95" h="74">
                  <a:moveTo>
                    <a:pt x="40" y="13"/>
                  </a:moveTo>
                  <a:lnTo>
                    <a:pt x="48" y="15"/>
                  </a:lnTo>
                  <a:lnTo>
                    <a:pt x="50" y="9"/>
                  </a:lnTo>
                  <a:lnTo>
                    <a:pt x="58" y="1"/>
                  </a:lnTo>
                  <a:lnTo>
                    <a:pt x="69" y="12"/>
                  </a:lnTo>
                  <a:lnTo>
                    <a:pt x="81" y="27"/>
                  </a:lnTo>
                  <a:lnTo>
                    <a:pt x="89" y="28"/>
                  </a:lnTo>
                  <a:lnTo>
                    <a:pt x="95" y="33"/>
                  </a:lnTo>
                  <a:lnTo>
                    <a:pt x="82" y="35"/>
                  </a:lnTo>
                  <a:lnTo>
                    <a:pt x="82" y="51"/>
                  </a:lnTo>
                  <a:lnTo>
                    <a:pt x="80" y="58"/>
                  </a:lnTo>
                  <a:lnTo>
                    <a:pt x="75" y="63"/>
                  </a:lnTo>
                  <a:lnTo>
                    <a:pt x="77" y="73"/>
                  </a:lnTo>
                  <a:lnTo>
                    <a:pt x="73" y="74"/>
                  </a:lnTo>
                  <a:lnTo>
                    <a:pt x="61" y="63"/>
                  </a:lnTo>
                  <a:lnTo>
                    <a:pt x="65" y="53"/>
                  </a:lnTo>
                  <a:lnTo>
                    <a:pt x="59" y="47"/>
                  </a:lnTo>
                  <a:lnTo>
                    <a:pt x="52" y="49"/>
                  </a:lnTo>
                  <a:lnTo>
                    <a:pt x="35" y="64"/>
                  </a:lnTo>
                  <a:lnTo>
                    <a:pt x="32" y="49"/>
                  </a:lnTo>
                  <a:lnTo>
                    <a:pt x="24" y="46"/>
                  </a:lnTo>
                  <a:lnTo>
                    <a:pt x="16" y="40"/>
                  </a:lnTo>
                  <a:lnTo>
                    <a:pt x="19" y="34"/>
                  </a:lnTo>
                  <a:lnTo>
                    <a:pt x="9" y="27"/>
                  </a:lnTo>
                  <a:lnTo>
                    <a:pt x="11" y="22"/>
                  </a:lnTo>
                  <a:lnTo>
                    <a:pt x="4" y="18"/>
                  </a:lnTo>
                  <a:lnTo>
                    <a:pt x="0" y="13"/>
                  </a:lnTo>
                  <a:lnTo>
                    <a:pt x="3" y="9"/>
                  </a:lnTo>
                  <a:lnTo>
                    <a:pt x="17" y="15"/>
                  </a:lnTo>
                  <a:lnTo>
                    <a:pt x="26" y="17"/>
                  </a:lnTo>
                  <a:lnTo>
                    <a:pt x="28" y="14"/>
                  </a:lnTo>
                  <a:lnTo>
                    <a:pt x="18" y="3"/>
                  </a:lnTo>
                  <a:lnTo>
                    <a:pt x="21" y="0"/>
                  </a:lnTo>
                  <a:lnTo>
                    <a:pt x="26" y="1"/>
                  </a:lnTo>
                  <a:lnTo>
                    <a:pt x="40" y="13"/>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23" name="Freeform 22"/>
            <p:cNvSpPr>
              <a:spLocks/>
            </p:cNvSpPr>
            <p:nvPr/>
          </p:nvSpPr>
          <p:spPr bwMode="auto">
            <a:xfrm>
              <a:off x="5810030" y="4323458"/>
              <a:ext cx="51247" cy="69898"/>
            </a:xfrm>
            <a:custGeom>
              <a:avLst/>
              <a:gdLst>
                <a:gd name="T0" fmla="*/ 5 w 31"/>
                <a:gd name="T1" fmla="*/ 45 h 45"/>
                <a:gd name="T2" fmla="*/ 4 w 31"/>
                <a:gd name="T3" fmla="*/ 20 h 45"/>
                <a:gd name="T4" fmla="*/ 0 w 31"/>
                <a:gd name="T5" fmla="*/ 10 h 45"/>
                <a:gd name="T6" fmla="*/ 11 w 31"/>
                <a:gd name="T7" fmla="*/ 12 h 45"/>
                <a:gd name="T8" fmla="*/ 16 w 31"/>
                <a:gd name="T9" fmla="*/ 0 h 45"/>
                <a:gd name="T10" fmla="*/ 26 w 31"/>
                <a:gd name="T11" fmla="*/ 2 h 45"/>
                <a:gd name="T12" fmla="*/ 27 w 31"/>
                <a:gd name="T13" fmla="*/ 10 h 45"/>
                <a:gd name="T14" fmla="*/ 31 w 31"/>
                <a:gd name="T15" fmla="*/ 14 h 45"/>
                <a:gd name="T16" fmla="*/ 31 w 31"/>
                <a:gd name="T17" fmla="*/ 21 h 45"/>
                <a:gd name="T18" fmla="*/ 27 w 31"/>
                <a:gd name="T19" fmla="*/ 25 h 45"/>
                <a:gd name="T20" fmla="*/ 19 w 31"/>
                <a:gd name="T21" fmla="*/ 36 h 45"/>
                <a:gd name="T22" fmla="*/ 12 w 31"/>
                <a:gd name="T23" fmla="*/ 44 h 45"/>
                <a:gd name="T24" fmla="*/ 5 w 31"/>
                <a:gd name="T2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1" h="45">
                  <a:moveTo>
                    <a:pt x="5" y="45"/>
                  </a:moveTo>
                  <a:lnTo>
                    <a:pt x="4" y="20"/>
                  </a:lnTo>
                  <a:lnTo>
                    <a:pt x="0" y="10"/>
                  </a:lnTo>
                  <a:lnTo>
                    <a:pt x="11" y="12"/>
                  </a:lnTo>
                  <a:lnTo>
                    <a:pt x="16" y="0"/>
                  </a:lnTo>
                  <a:lnTo>
                    <a:pt x="26" y="2"/>
                  </a:lnTo>
                  <a:lnTo>
                    <a:pt x="27" y="10"/>
                  </a:lnTo>
                  <a:lnTo>
                    <a:pt x="31" y="14"/>
                  </a:lnTo>
                  <a:lnTo>
                    <a:pt x="31" y="21"/>
                  </a:lnTo>
                  <a:lnTo>
                    <a:pt x="27" y="25"/>
                  </a:lnTo>
                  <a:lnTo>
                    <a:pt x="19" y="36"/>
                  </a:lnTo>
                  <a:lnTo>
                    <a:pt x="12" y="44"/>
                  </a:lnTo>
                  <a:lnTo>
                    <a:pt x="5" y="4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24" name="Freeform 23"/>
            <p:cNvSpPr>
              <a:spLocks/>
            </p:cNvSpPr>
            <p:nvPr/>
          </p:nvSpPr>
          <p:spPr bwMode="auto">
            <a:xfrm>
              <a:off x="4993377" y="2594680"/>
              <a:ext cx="95882" cy="62131"/>
            </a:xfrm>
            <a:custGeom>
              <a:avLst/>
              <a:gdLst>
                <a:gd name="T0" fmla="*/ 13 w 58"/>
                <a:gd name="T1" fmla="*/ 3 h 40"/>
                <a:gd name="T2" fmla="*/ 24 w 58"/>
                <a:gd name="T3" fmla="*/ 4 h 40"/>
                <a:gd name="T4" fmla="*/ 39 w 58"/>
                <a:gd name="T5" fmla="*/ 0 h 40"/>
                <a:gd name="T6" fmla="*/ 49 w 58"/>
                <a:gd name="T7" fmla="*/ 9 h 40"/>
                <a:gd name="T8" fmla="*/ 58 w 58"/>
                <a:gd name="T9" fmla="*/ 14 h 40"/>
                <a:gd name="T10" fmla="*/ 57 w 58"/>
                <a:gd name="T11" fmla="*/ 27 h 40"/>
                <a:gd name="T12" fmla="*/ 53 w 58"/>
                <a:gd name="T13" fmla="*/ 28 h 40"/>
                <a:gd name="T14" fmla="*/ 51 w 58"/>
                <a:gd name="T15" fmla="*/ 40 h 40"/>
                <a:gd name="T16" fmla="*/ 37 w 58"/>
                <a:gd name="T17" fmla="*/ 30 h 40"/>
                <a:gd name="T18" fmla="*/ 29 w 58"/>
                <a:gd name="T19" fmla="*/ 32 h 40"/>
                <a:gd name="T20" fmla="*/ 17 w 58"/>
                <a:gd name="T21" fmla="*/ 22 h 40"/>
                <a:gd name="T22" fmla="*/ 10 w 58"/>
                <a:gd name="T23" fmla="*/ 14 h 40"/>
                <a:gd name="T24" fmla="*/ 3 w 58"/>
                <a:gd name="T25" fmla="*/ 14 h 40"/>
                <a:gd name="T26" fmla="*/ 0 w 58"/>
                <a:gd name="T27" fmla="*/ 7 h 40"/>
                <a:gd name="T28" fmla="*/ 13 w 58"/>
                <a:gd name="T29" fmla="*/ 3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58" h="40">
                  <a:moveTo>
                    <a:pt x="13" y="3"/>
                  </a:moveTo>
                  <a:lnTo>
                    <a:pt x="24" y="4"/>
                  </a:lnTo>
                  <a:lnTo>
                    <a:pt x="39" y="0"/>
                  </a:lnTo>
                  <a:lnTo>
                    <a:pt x="49" y="9"/>
                  </a:lnTo>
                  <a:lnTo>
                    <a:pt x="58" y="14"/>
                  </a:lnTo>
                  <a:lnTo>
                    <a:pt x="57" y="27"/>
                  </a:lnTo>
                  <a:lnTo>
                    <a:pt x="53" y="28"/>
                  </a:lnTo>
                  <a:lnTo>
                    <a:pt x="51" y="40"/>
                  </a:lnTo>
                  <a:lnTo>
                    <a:pt x="37" y="30"/>
                  </a:lnTo>
                  <a:lnTo>
                    <a:pt x="29" y="32"/>
                  </a:lnTo>
                  <a:lnTo>
                    <a:pt x="17" y="22"/>
                  </a:lnTo>
                  <a:lnTo>
                    <a:pt x="10" y="14"/>
                  </a:lnTo>
                  <a:lnTo>
                    <a:pt x="3" y="14"/>
                  </a:lnTo>
                  <a:lnTo>
                    <a:pt x="0" y="7"/>
                  </a:lnTo>
                  <a:lnTo>
                    <a:pt x="13" y="3"/>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25" name="Freeform 24"/>
            <p:cNvSpPr>
              <a:spLocks/>
            </p:cNvSpPr>
            <p:nvPr/>
          </p:nvSpPr>
          <p:spPr bwMode="auto">
            <a:xfrm>
              <a:off x="4950396" y="3852821"/>
              <a:ext cx="92576" cy="197264"/>
            </a:xfrm>
            <a:custGeom>
              <a:avLst/>
              <a:gdLst>
                <a:gd name="T0" fmla="*/ 36 w 56"/>
                <a:gd name="T1" fmla="*/ 124 h 127"/>
                <a:gd name="T2" fmla="*/ 20 w 56"/>
                <a:gd name="T3" fmla="*/ 127 h 127"/>
                <a:gd name="T4" fmla="*/ 16 w 56"/>
                <a:gd name="T5" fmla="*/ 113 h 127"/>
                <a:gd name="T6" fmla="*/ 17 w 56"/>
                <a:gd name="T7" fmla="*/ 65 h 127"/>
                <a:gd name="T8" fmla="*/ 13 w 56"/>
                <a:gd name="T9" fmla="*/ 61 h 127"/>
                <a:gd name="T10" fmla="*/ 12 w 56"/>
                <a:gd name="T11" fmla="*/ 50 h 127"/>
                <a:gd name="T12" fmla="*/ 6 w 56"/>
                <a:gd name="T13" fmla="*/ 43 h 127"/>
                <a:gd name="T14" fmla="*/ 0 w 56"/>
                <a:gd name="T15" fmla="*/ 37 h 127"/>
                <a:gd name="T16" fmla="*/ 3 w 56"/>
                <a:gd name="T17" fmla="*/ 26 h 127"/>
                <a:gd name="T18" fmla="*/ 9 w 56"/>
                <a:gd name="T19" fmla="*/ 23 h 127"/>
                <a:gd name="T20" fmla="*/ 13 w 56"/>
                <a:gd name="T21" fmla="*/ 14 h 127"/>
                <a:gd name="T22" fmla="*/ 22 w 56"/>
                <a:gd name="T23" fmla="*/ 13 h 127"/>
                <a:gd name="T24" fmla="*/ 26 w 56"/>
                <a:gd name="T25" fmla="*/ 6 h 127"/>
                <a:gd name="T26" fmla="*/ 32 w 56"/>
                <a:gd name="T27" fmla="*/ 0 h 127"/>
                <a:gd name="T28" fmla="*/ 38 w 56"/>
                <a:gd name="T29" fmla="*/ 0 h 127"/>
                <a:gd name="T30" fmla="*/ 52 w 56"/>
                <a:gd name="T31" fmla="*/ 12 h 127"/>
                <a:gd name="T32" fmla="*/ 52 w 56"/>
                <a:gd name="T33" fmla="*/ 19 h 127"/>
                <a:gd name="T34" fmla="*/ 56 w 56"/>
                <a:gd name="T35" fmla="*/ 31 h 127"/>
                <a:gd name="T36" fmla="*/ 52 w 56"/>
                <a:gd name="T37" fmla="*/ 40 h 127"/>
                <a:gd name="T38" fmla="*/ 54 w 56"/>
                <a:gd name="T39" fmla="*/ 45 h 127"/>
                <a:gd name="T40" fmla="*/ 45 w 56"/>
                <a:gd name="T41" fmla="*/ 58 h 127"/>
                <a:gd name="T42" fmla="*/ 40 w 56"/>
                <a:gd name="T43" fmla="*/ 64 h 127"/>
                <a:gd name="T44" fmla="*/ 36 w 56"/>
                <a:gd name="T45" fmla="*/ 78 h 127"/>
                <a:gd name="T46" fmla="*/ 37 w 56"/>
                <a:gd name="T47" fmla="*/ 91 h 127"/>
                <a:gd name="T48" fmla="*/ 36 w 56"/>
                <a:gd name="T49" fmla="*/ 124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56" h="127">
                  <a:moveTo>
                    <a:pt x="36" y="124"/>
                  </a:moveTo>
                  <a:lnTo>
                    <a:pt x="20" y="127"/>
                  </a:lnTo>
                  <a:lnTo>
                    <a:pt x="16" y="113"/>
                  </a:lnTo>
                  <a:lnTo>
                    <a:pt x="17" y="65"/>
                  </a:lnTo>
                  <a:lnTo>
                    <a:pt x="13" y="61"/>
                  </a:lnTo>
                  <a:lnTo>
                    <a:pt x="12" y="50"/>
                  </a:lnTo>
                  <a:lnTo>
                    <a:pt x="6" y="43"/>
                  </a:lnTo>
                  <a:lnTo>
                    <a:pt x="0" y="37"/>
                  </a:lnTo>
                  <a:lnTo>
                    <a:pt x="3" y="26"/>
                  </a:lnTo>
                  <a:lnTo>
                    <a:pt x="9" y="23"/>
                  </a:lnTo>
                  <a:lnTo>
                    <a:pt x="13" y="14"/>
                  </a:lnTo>
                  <a:lnTo>
                    <a:pt x="22" y="13"/>
                  </a:lnTo>
                  <a:lnTo>
                    <a:pt x="26" y="6"/>
                  </a:lnTo>
                  <a:lnTo>
                    <a:pt x="32" y="0"/>
                  </a:lnTo>
                  <a:lnTo>
                    <a:pt x="38" y="0"/>
                  </a:lnTo>
                  <a:lnTo>
                    <a:pt x="52" y="12"/>
                  </a:lnTo>
                  <a:lnTo>
                    <a:pt x="52" y="19"/>
                  </a:lnTo>
                  <a:lnTo>
                    <a:pt x="56" y="31"/>
                  </a:lnTo>
                  <a:lnTo>
                    <a:pt x="52" y="40"/>
                  </a:lnTo>
                  <a:lnTo>
                    <a:pt x="54" y="45"/>
                  </a:lnTo>
                  <a:lnTo>
                    <a:pt x="45" y="58"/>
                  </a:lnTo>
                  <a:lnTo>
                    <a:pt x="40" y="64"/>
                  </a:lnTo>
                  <a:lnTo>
                    <a:pt x="36" y="78"/>
                  </a:lnTo>
                  <a:lnTo>
                    <a:pt x="37" y="91"/>
                  </a:lnTo>
                  <a:lnTo>
                    <a:pt x="36" y="124"/>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26" name="Freeform 25"/>
            <p:cNvSpPr>
              <a:spLocks/>
            </p:cNvSpPr>
            <p:nvPr/>
          </p:nvSpPr>
          <p:spPr bwMode="auto">
            <a:xfrm>
              <a:off x="4761938" y="3759625"/>
              <a:ext cx="231439" cy="178625"/>
            </a:xfrm>
            <a:custGeom>
              <a:avLst/>
              <a:gdLst>
                <a:gd name="T0" fmla="*/ 49 w 140"/>
                <a:gd name="T1" fmla="*/ 114 h 115"/>
                <a:gd name="T2" fmla="*/ 36 w 140"/>
                <a:gd name="T3" fmla="*/ 109 h 115"/>
                <a:gd name="T4" fmla="*/ 28 w 140"/>
                <a:gd name="T5" fmla="*/ 110 h 115"/>
                <a:gd name="T6" fmla="*/ 21 w 140"/>
                <a:gd name="T7" fmla="*/ 115 h 115"/>
                <a:gd name="T8" fmla="*/ 13 w 140"/>
                <a:gd name="T9" fmla="*/ 110 h 115"/>
                <a:gd name="T10" fmla="*/ 10 w 140"/>
                <a:gd name="T11" fmla="*/ 103 h 115"/>
                <a:gd name="T12" fmla="*/ 1 w 140"/>
                <a:gd name="T13" fmla="*/ 99 h 115"/>
                <a:gd name="T14" fmla="*/ 0 w 140"/>
                <a:gd name="T15" fmla="*/ 87 h 115"/>
                <a:gd name="T16" fmla="*/ 5 w 140"/>
                <a:gd name="T17" fmla="*/ 78 h 115"/>
                <a:gd name="T18" fmla="*/ 5 w 140"/>
                <a:gd name="T19" fmla="*/ 71 h 115"/>
                <a:gd name="T20" fmla="*/ 19 w 140"/>
                <a:gd name="T21" fmla="*/ 54 h 115"/>
                <a:gd name="T22" fmla="*/ 22 w 140"/>
                <a:gd name="T23" fmla="*/ 40 h 115"/>
                <a:gd name="T24" fmla="*/ 27 w 140"/>
                <a:gd name="T25" fmla="*/ 34 h 115"/>
                <a:gd name="T26" fmla="*/ 36 w 140"/>
                <a:gd name="T27" fmla="*/ 37 h 115"/>
                <a:gd name="T28" fmla="*/ 44 w 140"/>
                <a:gd name="T29" fmla="*/ 33 h 115"/>
                <a:gd name="T30" fmla="*/ 46 w 140"/>
                <a:gd name="T31" fmla="*/ 28 h 115"/>
                <a:gd name="T32" fmla="*/ 61 w 140"/>
                <a:gd name="T33" fmla="*/ 18 h 115"/>
                <a:gd name="T34" fmla="*/ 64 w 140"/>
                <a:gd name="T35" fmla="*/ 12 h 115"/>
                <a:gd name="T36" fmla="*/ 81 w 140"/>
                <a:gd name="T37" fmla="*/ 3 h 115"/>
                <a:gd name="T38" fmla="*/ 91 w 140"/>
                <a:gd name="T39" fmla="*/ 0 h 115"/>
                <a:gd name="T40" fmla="*/ 95 w 140"/>
                <a:gd name="T41" fmla="*/ 4 h 115"/>
                <a:gd name="T42" fmla="*/ 107 w 140"/>
                <a:gd name="T43" fmla="*/ 4 h 115"/>
                <a:gd name="T44" fmla="*/ 106 w 140"/>
                <a:gd name="T45" fmla="*/ 14 h 115"/>
                <a:gd name="T46" fmla="*/ 108 w 140"/>
                <a:gd name="T47" fmla="*/ 24 h 115"/>
                <a:gd name="T48" fmla="*/ 118 w 140"/>
                <a:gd name="T49" fmla="*/ 37 h 115"/>
                <a:gd name="T50" fmla="*/ 119 w 140"/>
                <a:gd name="T51" fmla="*/ 47 h 115"/>
                <a:gd name="T52" fmla="*/ 140 w 140"/>
                <a:gd name="T53" fmla="*/ 52 h 115"/>
                <a:gd name="T54" fmla="*/ 140 w 140"/>
                <a:gd name="T55" fmla="*/ 66 h 115"/>
                <a:gd name="T56" fmla="*/ 136 w 140"/>
                <a:gd name="T57" fmla="*/ 73 h 115"/>
                <a:gd name="T58" fmla="*/ 127 w 140"/>
                <a:gd name="T59" fmla="*/ 74 h 115"/>
                <a:gd name="T60" fmla="*/ 123 w 140"/>
                <a:gd name="T61" fmla="*/ 83 h 115"/>
                <a:gd name="T62" fmla="*/ 117 w 140"/>
                <a:gd name="T63" fmla="*/ 86 h 115"/>
                <a:gd name="T64" fmla="*/ 101 w 140"/>
                <a:gd name="T65" fmla="*/ 85 h 115"/>
                <a:gd name="T66" fmla="*/ 92 w 140"/>
                <a:gd name="T67" fmla="*/ 84 h 115"/>
                <a:gd name="T68" fmla="*/ 86 w 140"/>
                <a:gd name="T69" fmla="*/ 87 h 115"/>
                <a:gd name="T70" fmla="*/ 78 w 140"/>
                <a:gd name="T71" fmla="*/ 86 h 115"/>
                <a:gd name="T72" fmla="*/ 47 w 140"/>
                <a:gd name="T73" fmla="*/ 87 h 115"/>
                <a:gd name="T74" fmla="*/ 46 w 140"/>
                <a:gd name="T75" fmla="*/ 98 h 115"/>
                <a:gd name="T76" fmla="*/ 49 w 140"/>
                <a:gd name="T77" fmla="*/ 114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40" h="115">
                  <a:moveTo>
                    <a:pt x="49" y="114"/>
                  </a:moveTo>
                  <a:lnTo>
                    <a:pt x="36" y="109"/>
                  </a:lnTo>
                  <a:lnTo>
                    <a:pt x="28" y="110"/>
                  </a:lnTo>
                  <a:lnTo>
                    <a:pt x="21" y="115"/>
                  </a:lnTo>
                  <a:lnTo>
                    <a:pt x="13" y="110"/>
                  </a:lnTo>
                  <a:lnTo>
                    <a:pt x="10" y="103"/>
                  </a:lnTo>
                  <a:lnTo>
                    <a:pt x="1" y="99"/>
                  </a:lnTo>
                  <a:lnTo>
                    <a:pt x="0" y="87"/>
                  </a:lnTo>
                  <a:lnTo>
                    <a:pt x="5" y="78"/>
                  </a:lnTo>
                  <a:lnTo>
                    <a:pt x="5" y="71"/>
                  </a:lnTo>
                  <a:lnTo>
                    <a:pt x="19" y="54"/>
                  </a:lnTo>
                  <a:lnTo>
                    <a:pt x="22" y="40"/>
                  </a:lnTo>
                  <a:lnTo>
                    <a:pt x="27" y="34"/>
                  </a:lnTo>
                  <a:lnTo>
                    <a:pt x="36" y="37"/>
                  </a:lnTo>
                  <a:lnTo>
                    <a:pt x="44" y="33"/>
                  </a:lnTo>
                  <a:lnTo>
                    <a:pt x="46" y="28"/>
                  </a:lnTo>
                  <a:lnTo>
                    <a:pt x="61" y="18"/>
                  </a:lnTo>
                  <a:lnTo>
                    <a:pt x="64" y="12"/>
                  </a:lnTo>
                  <a:lnTo>
                    <a:pt x="81" y="3"/>
                  </a:lnTo>
                  <a:lnTo>
                    <a:pt x="91" y="0"/>
                  </a:lnTo>
                  <a:lnTo>
                    <a:pt x="95" y="4"/>
                  </a:lnTo>
                  <a:lnTo>
                    <a:pt x="107" y="4"/>
                  </a:lnTo>
                  <a:lnTo>
                    <a:pt x="106" y="14"/>
                  </a:lnTo>
                  <a:lnTo>
                    <a:pt x="108" y="24"/>
                  </a:lnTo>
                  <a:lnTo>
                    <a:pt x="118" y="37"/>
                  </a:lnTo>
                  <a:lnTo>
                    <a:pt x="119" y="47"/>
                  </a:lnTo>
                  <a:lnTo>
                    <a:pt x="140" y="52"/>
                  </a:lnTo>
                  <a:lnTo>
                    <a:pt x="140" y="66"/>
                  </a:lnTo>
                  <a:lnTo>
                    <a:pt x="136" y="73"/>
                  </a:lnTo>
                  <a:lnTo>
                    <a:pt x="127" y="74"/>
                  </a:lnTo>
                  <a:lnTo>
                    <a:pt x="123" y="83"/>
                  </a:lnTo>
                  <a:lnTo>
                    <a:pt x="117" y="86"/>
                  </a:lnTo>
                  <a:lnTo>
                    <a:pt x="101" y="85"/>
                  </a:lnTo>
                  <a:lnTo>
                    <a:pt x="92" y="84"/>
                  </a:lnTo>
                  <a:lnTo>
                    <a:pt x="86" y="87"/>
                  </a:lnTo>
                  <a:lnTo>
                    <a:pt x="78" y="86"/>
                  </a:lnTo>
                  <a:lnTo>
                    <a:pt x="47" y="87"/>
                  </a:lnTo>
                  <a:lnTo>
                    <a:pt x="46" y="98"/>
                  </a:lnTo>
                  <a:lnTo>
                    <a:pt x="49" y="114"/>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27" name="Freeform 26"/>
            <p:cNvSpPr>
              <a:spLocks/>
            </p:cNvSpPr>
            <p:nvPr/>
          </p:nvSpPr>
          <p:spPr bwMode="auto">
            <a:xfrm>
              <a:off x="5542221" y="2823009"/>
              <a:ext cx="168620" cy="96302"/>
            </a:xfrm>
            <a:custGeom>
              <a:avLst/>
              <a:gdLst>
                <a:gd name="T0" fmla="*/ 3 w 102"/>
                <a:gd name="T1" fmla="*/ 0 h 62"/>
                <a:gd name="T2" fmla="*/ 9 w 102"/>
                <a:gd name="T3" fmla="*/ 9 h 62"/>
                <a:gd name="T4" fmla="*/ 15 w 102"/>
                <a:gd name="T5" fmla="*/ 7 h 62"/>
                <a:gd name="T6" fmla="*/ 28 w 102"/>
                <a:gd name="T7" fmla="*/ 10 h 62"/>
                <a:gd name="T8" fmla="*/ 53 w 102"/>
                <a:gd name="T9" fmla="*/ 12 h 62"/>
                <a:gd name="T10" fmla="*/ 60 w 102"/>
                <a:gd name="T11" fmla="*/ 6 h 62"/>
                <a:gd name="T12" fmla="*/ 80 w 102"/>
                <a:gd name="T13" fmla="*/ 2 h 62"/>
                <a:gd name="T14" fmla="*/ 92 w 102"/>
                <a:gd name="T15" fmla="*/ 9 h 62"/>
                <a:gd name="T16" fmla="*/ 102 w 102"/>
                <a:gd name="T17" fmla="*/ 11 h 62"/>
                <a:gd name="T18" fmla="*/ 95 w 102"/>
                <a:gd name="T19" fmla="*/ 20 h 62"/>
                <a:gd name="T20" fmla="*/ 91 w 102"/>
                <a:gd name="T21" fmla="*/ 34 h 62"/>
                <a:gd name="T22" fmla="*/ 98 w 102"/>
                <a:gd name="T23" fmla="*/ 46 h 62"/>
                <a:gd name="T24" fmla="*/ 83 w 102"/>
                <a:gd name="T25" fmla="*/ 43 h 62"/>
                <a:gd name="T26" fmla="*/ 66 w 102"/>
                <a:gd name="T27" fmla="*/ 50 h 62"/>
                <a:gd name="T28" fmla="*/ 67 w 102"/>
                <a:gd name="T29" fmla="*/ 60 h 62"/>
                <a:gd name="T30" fmla="*/ 52 w 102"/>
                <a:gd name="T31" fmla="*/ 62 h 62"/>
                <a:gd name="T32" fmla="*/ 40 w 102"/>
                <a:gd name="T33" fmla="*/ 55 h 62"/>
                <a:gd name="T34" fmla="*/ 27 w 102"/>
                <a:gd name="T35" fmla="*/ 60 h 62"/>
                <a:gd name="T36" fmla="*/ 14 w 102"/>
                <a:gd name="T37" fmla="*/ 60 h 62"/>
                <a:gd name="T38" fmla="*/ 12 w 102"/>
                <a:gd name="T39" fmla="*/ 46 h 62"/>
                <a:gd name="T40" fmla="*/ 3 w 102"/>
                <a:gd name="T41" fmla="*/ 40 h 62"/>
                <a:gd name="T42" fmla="*/ 5 w 102"/>
                <a:gd name="T43" fmla="*/ 37 h 62"/>
                <a:gd name="T44" fmla="*/ 3 w 102"/>
                <a:gd name="T45" fmla="*/ 34 h 62"/>
                <a:gd name="T46" fmla="*/ 5 w 102"/>
                <a:gd name="T47" fmla="*/ 28 h 62"/>
                <a:gd name="T48" fmla="*/ 11 w 102"/>
                <a:gd name="T49" fmla="*/ 21 h 62"/>
                <a:gd name="T50" fmla="*/ 2 w 102"/>
                <a:gd name="T51" fmla="*/ 13 h 62"/>
                <a:gd name="T52" fmla="*/ 0 w 102"/>
                <a:gd name="T53" fmla="*/ 5 h 62"/>
                <a:gd name="T54" fmla="*/ 3 w 102"/>
                <a:gd name="T55" fmla="*/ 0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02" h="62">
                  <a:moveTo>
                    <a:pt x="3" y="0"/>
                  </a:moveTo>
                  <a:lnTo>
                    <a:pt x="9" y="9"/>
                  </a:lnTo>
                  <a:lnTo>
                    <a:pt x="15" y="7"/>
                  </a:lnTo>
                  <a:lnTo>
                    <a:pt x="28" y="10"/>
                  </a:lnTo>
                  <a:lnTo>
                    <a:pt x="53" y="12"/>
                  </a:lnTo>
                  <a:lnTo>
                    <a:pt x="60" y="6"/>
                  </a:lnTo>
                  <a:lnTo>
                    <a:pt x="80" y="2"/>
                  </a:lnTo>
                  <a:lnTo>
                    <a:pt x="92" y="9"/>
                  </a:lnTo>
                  <a:lnTo>
                    <a:pt x="102" y="11"/>
                  </a:lnTo>
                  <a:lnTo>
                    <a:pt x="95" y="20"/>
                  </a:lnTo>
                  <a:lnTo>
                    <a:pt x="91" y="34"/>
                  </a:lnTo>
                  <a:lnTo>
                    <a:pt x="98" y="46"/>
                  </a:lnTo>
                  <a:lnTo>
                    <a:pt x="83" y="43"/>
                  </a:lnTo>
                  <a:lnTo>
                    <a:pt x="66" y="50"/>
                  </a:lnTo>
                  <a:lnTo>
                    <a:pt x="67" y="60"/>
                  </a:lnTo>
                  <a:lnTo>
                    <a:pt x="52" y="62"/>
                  </a:lnTo>
                  <a:lnTo>
                    <a:pt x="40" y="55"/>
                  </a:lnTo>
                  <a:lnTo>
                    <a:pt x="27" y="60"/>
                  </a:lnTo>
                  <a:lnTo>
                    <a:pt x="14" y="60"/>
                  </a:lnTo>
                  <a:lnTo>
                    <a:pt x="12" y="46"/>
                  </a:lnTo>
                  <a:lnTo>
                    <a:pt x="3" y="40"/>
                  </a:lnTo>
                  <a:lnTo>
                    <a:pt x="5" y="37"/>
                  </a:lnTo>
                  <a:lnTo>
                    <a:pt x="3" y="34"/>
                  </a:lnTo>
                  <a:lnTo>
                    <a:pt x="5" y="28"/>
                  </a:lnTo>
                  <a:lnTo>
                    <a:pt x="11" y="21"/>
                  </a:lnTo>
                  <a:lnTo>
                    <a:pt x="2" y="13"/>
                  </a:lnTo>
                  <a:lnTo>
                    <a:pt x="0" y="5"/>
                  </a:lnTo>
                  <a:lnTo>
                    <a:pt x="3"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28" name="Freeform 27"/>
            <p:cNvSpPr>
              <a:spLocks/>
            </p:cNvSpPr>
            <p:nvPr/>
          </p:nvSpPr>
          <p:spPr bwMode="auto">
            <a:xfrm>
              <a:off x="5357069" y="2791945"/>
              <a:ext cx="107455" cy="82324"/>
            </a:xfrm>
            <a:custGeom>
              <a:avLst/>
              <a:gdLst>
                <a:gd name="T0" fmla="*/ 54 w 65"/>
                <a:gd name="T1" fmla="*/ 7 h 53"/>
                <a:gd name="T2" fmla="*/ 60 w 65"/>
                <a:gd name="T3" fmla="*/ 7 h 53"/>
                <a:gd name="T4" fmla="*/ 56 w 65"/>
                <a:gd name="T5" fmla="*/ 16 h 53"/>
                <a:gd name="T6" fmla="*/ 65 w 65"/>
                <a:gd name="T7" fmla="*/ 24 h 53"/>
                <a:gd name="T8" fmla="*/ 64 w 65"/>
                <a:gd name="T9" fmla="*/ 34 h 53"/>
                <a:gd name="T10" fmla="*/ 60 w 65"/>
                <a:gd name="T11" fmla="*/ 35 h 53"/>
                <a:gd name="T12" fmla="*/ 57 w 65"/>
                <a:gd name="T13" fmla="*/ 37 h 53"/>
                <a:gd name="T14" fmla="*/ 52 w 65"/>
                <a:gd name="T15" fmla="*/ 42 h 53"/>
                <a:gd name="T16" fmla="*/ 50 w 65"/>
                <a:gd name="T17" fmla="*/ 53 h 53"/>
                <a:gd name="T18" fmla="*/ 35 w 65"/>
                <a:gd name="T19" fmla="*/ 45 h 53"/>
                <a:gd name="T20" fmla="*/ 28 w 65"/>
                <a:gd name="T21" fmla="*/ 37 h 53"/>
                <a:gd name="T22" fmla="*/ 21 w 65"/>
                <a:gd name="T23" fmla="*/ 32 h 53"/>
                <a:gd name="T24" fmla="*/ 13 w 65"/>
                <a:gd name="T25" fmla="*/ 24 h 53"/>
                <a:gd name="T26" fmla="*/ 9 w 65"/>
                <a:gd name="T27" fmla="*/ 18 h 53"/>
                <a:gd name="T28" fmla="*/ 0 w 65"/>
                <a:gd name="T29" fmla="*/ 8 h 53"/>
                <a:gd name="T30" fmla="*/ 3 w 65"/>
                <a:gd name="T31" fmla="*/ 0 h 53"/>
                <a:gd name="T32" fmla="*/ 9 w 65"/>
                <a:gd name="T33" fmla="*/ 5 h 53"/>
                <a:gd name="T34" fmla="*/ 13 w 65"/>
                <a:gd name="T35" fmla="*/ 0 h 53"/>
                <a:gd name="T36" fmla="*/ 20 w 65"/>
                <a:gd name="T37" fmla="*/ 0 h 53"/>
                <a:gd name="T38" fmla="*/ 35 w 65"/>
                <a:gd name="T39" fmla="*/ 3 h 53"/>
                <a:gd name="T40" fmla="*/ 46 w 65"/>
                <a:gd name="T41" fmla="*/ 3 h 53"/>
                <a:gd name="T42" fmla="*/ 54 w 65"/>
                <a:gd name="T43" fmla="*/ 7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65" h="53">
                  <a:moveTo>
                    <a:pt x="54" y="7"/>
                  </a:moveTo>
                  <a:lnTo>
                    <a:pt x="60" y="7"/>
                  </a:lnTo>
                  <a:lnTo>
                    <a:pt x="56" y="16"/>
                  </a:lnTo>
                  <a:lnTo>
                    <a:pt x="65" y="24"/>
                  </a:lnTo>
                  <a:lnTo>
                    <a:pt x="64" y="34"/>
                  </a:lnTo>
                  <a:lnTo>
                    <a:pt x="60" y="35"/>
                  </a:lnTo>
                  <a:lnTo>
                    <a:pt x="57" y="37"/>
                  </a:lnTo>
                  <a:lnTo>
                    <a:pt x="52" y="42"/>
                  </a:lnTo>
                  <a:lnTo>
                    <a:pt x="50" y="53"/>
                  </a:lnTo>
                  <a:lnTo>
                    <a:pt x="35" y="45"/>
                  </a:lnTo>
                  <a:lnTo>
                    <a:pt x="28" y="37"/>
                  </a:lnTo>
                  <a:lnTo>
                    <a:pt x="21" y="32"/>
                  </a:lnTo>
                  <a:lnTo>
                    <a:pt x="13" y="24"/>
                  </a:lnTo>
                  <a:lnTo>
                    <a:pt x="9" y="18"/>
                  </a:lnTo>
                  <a:lnTo>
                    <a:pt x="0" y="8"/>
                  </a:lnTo>
                  <a:lnTo>
                    <a:pt x="3" y="0"/>
                  </a:lnTo>
                  <a:lnTo>
                    <a:pt x="9" y="5"/>
                  </a:lnTo>
                  <a:lnTo>
                    <a:pt x="13" y="0"/>
                  </a:lnTo>
                  <a:lnTo>
                    <a:pt x="20" y="0"/>
                  </a:lnTo>
                  <a:lnTo>
                    <a:pt x="35" y="3"/>
                  </a:lnTo>
                  <a:lnTo>
                    <a:pt x="46" y="3"/>
                  </a:lnTo>
                  <a:lnTo>
                    <a:pt x="54" y="7"/>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29" name="Freeform 28"/>
            <p:cNvSpPr>
              <a:spLocks/>
            </p:cNvSpPr>
            <p:nvPr/>
          </p:nvSpPr>
          <p:spPr bwMode="auto">
            <a:xfrm>
              <a:off x="5528996" y="2450227"/>
              <a:ext cx="241359" cy="149113"/>
            </a:xfrm>
            <a:custGeom>
              <a:avLst/>
              <a:gdLst>
                <a:gd name="T0" fmla="*/ 1 w 146"/>
                <a:gd name="T1" fmla="*/ 44 h 96"/>
                <a:gd name="T2" fmla="*/ 15 w 146"/>
                <a:gd name="T3" fmla="*/ 44 h 96"/>
                <a:gd name="T4" fmla="*/ 31 w 146"/>
                <a:gd name="T5" fmla="*/ 37 h 96"/>
                <a:gd name="T6" fmla="*/ 33 w 146"/>
                <a:gd name="T7" fmla="*/ 26 h 96"/>
                <a:gd name="T8" fmla="*/ 45 w 146"/>
                <a:gd name="T9" fmla="*/ 20 h 96"/>
                <a:gd name="T10" fmla="*/ 42 w 146"/>
                <a:gd name="T11" fmla="*/ 11 h 96"/>
                <a:gd name="T12" fmla="*/ 50 w 146"/>
                <a:gd name="T13" fmla="*/ 7 h 96"/>
                <a:gd name="T14" fmla="*/ 65 w 146"/>
                <a:gd name="T15" fmla="*/ 0 h 96"/>
                <a:gd name="T16" fmla="*/ 82 w 146"/>
                <a:gd name="T17" fmla="*/ 5 h 96"/>
                <a:gd name="T18" fmla="*/ 85 w 146"/>
                <a:gd name="T19" fmla="*/ 10 h 96"/>
                <a:gd name="T20" fmla="*/ 93 w 146"/>
                <a:gd name="T21" fmla="*/ 7 h 96"/>
                <a:gd name="T22" fmla="*/ 109 w 146"/>
                <a:gd name="T23" fmla="*/ 12 h 96"/>
                <a:gd name="T24" fmla="*/ 112 w 146"/>
                <a:gd name="T25" fmla="*/ 21 h 96"/>
                <a:gd name="T26" fmla="*/ 110 w 146"/>
                <a:gd name="T27" fmla="*/ 27 h 96"/>
                <a:gd name="T28" fmla="*/ 122 w 146"/>
                <a:gd name="T29" fmla="*/ 40 h 96"/>
                <a:gd name="T30" fmla="*/ 129 w 146"/>
                <a:gd name="T31" fmla="*/ 43 h 96"/>
                <a:gd name="T32" fmla="*/ 129 w 146"/>
                <a:gd name="T33" fmla="*/ 47 h 96"/>
                <a:gd name="T34" fmla="*/ 140 w 146"/>
                <a:gd name="T35" fmla="*/ 50 h 96"/>
                <a:gd name="T36" fmla="*/ 146 w 146"/>
                <a:gd name="T37" fmla="*/ 56 h 96"/>
                <a:gd name="T38" fmla="*/ 140 w 146"/>
                <a:gd name="T39" fmla="*/ 60 h 96"/>
                <a:gd name="T40" fmla="*/ 128 w 146"/>
                <a:gd name="T41" fmla="*/ 59 h 96"/>
                <a:gd name="T42" fmla="*/ 125 w 146"/>
                <a:gd name="T43" fmla="*/ 61 h 96"/>
                <a:gd name="T44" fmla="*/ 130 w 146"/>
                <a:gd name="T45" fmla="*/ 68 h 96"/>
                <a:gd name="T46" fmla="*/ 136 w 146"/>
                <a:gd name="T47" fmla="*/ 81 h 96"/>
                <a:gd name="T48" fmla="*/ 123 w 146"/>
                <a:gd name="T49" fmla="*/ 82 h 96"/>
                <a:gd name="T50" fmla="*/ 119 w 146"/>
                <a:gd name="T51" fmla="*/ 86 h 96"/>
                <a:gd name="T52" fmla="*/ 119 w 146"/>
                <a:gd name="T53" fmla="*/ 96 h 96"/>
                <a:gd name="T54" fmla="*/ 113 w 146"/>
                <a:gd name="T55" fmla="*/ 95 h 96"/>
                <a:gd name="T56" fmla="*/ 99 w 146"/>
                <a:gd name="T57" fmla="*/ 95 h 96"/>
                <a:gd name="T58" fmla="*/ 94 w 146"/>
                <a:gd name="T59" fmla="*/ 91 h 96"/>
                <a:gd name="T60" fmla="*/ 88 w 146"/>
                <a:gd name="T61" fmla="*/ 94 h 96"/>
                <a:gd name="T62" fmla="*/ 82 w 146"/>
                <a:gd name="T63" fmla="*/ 91 h 96"/>
                <a:gd name="T64" fmla="*/ 70 w 146"/>
                <a:gd name="T65" fmla="*/ 91 h 96"/>
                <a:gd name="T66" fmla="*/ 51 w 146"/>
                <a:gd name="T67" fmla="*/ 86 h 96"/>
                <a:gd name="T68" fmla="*/ 35 w 146"/>
                <a:gd name="T69" fmla="*/ 84 h 96"/>
                <a:gd name="T70" fmla="*/ 23 w 146"/>
                <a:gd name="T71" fmla="*/ 85 h 96"/>
                <a:gd name="T72" fmla="*/ 15 w 146"/>
                <a:gd name="T73" fmla="*/ 90 h 96"/>
                <a:gd name="T74" fmla="*/ 8 w 146"/>
                <a:gd name="T75" fmla="*/ 91 h 96"/>
                <a:gd name="T76" fmla="*/ 6 w 146"/>
                <a:gd name="T77" fmla="*/ 82 h 96"/>
                <a:gd name="T78" fmla="*/ 0 w 146"/>
                <a:gd name="T79" fmla="*/ 73 h 96"/>
                <a:gd name="T80" fmla="*/ 9 w 146"/>
                <a:gd name="T81" fmla="*/ 69 h 96"/>
                <a:gd name="T82" fmla="*/ 8 w 146"/>
                <a:gd name="T83" fmla="*/ 61 h 96"/>
                <a:gd name="T84" fmla="*/ 3 w 146"/>
                <a:gd name="T85" fmla="*/ 53 h 96"/>
                <a:gd name="T86" fmla="*/ 1 w 146"/>
                <a:gd name="T87" fmla="*/ 44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46" h="96">
                  <a:moveTo>
                    <a:pt x="1" y="44"/>
                  </a:moveTo>
                  <a:lnTo>
                    <a:pt x="15" y="44"/>
                  </a:lnTo>
                  <a:lnTo>
                    <a:pt x="31" y="37"/>
                  </a:lnTo>
                  <a:lnTo>
                    <a:pt x="33" y="26"/>
                  </a:lnTo>
                  <a:lnTo>
                    <a:pt x="45" y="20"/>
                  </a:lnTo>
                  <a:lnTo>
                    <a:pt x="42" y="11"/>
                  </a:lnTo>
                  <a:lnTo>
                    <a:pt x="50" y="7"/>
                  </a:lnTo>
                  <a:lnTo>
                    <a:pt x="65" y="0"/>
                  </a:lnTo>
                  <a:lnTo>
                    <a:pt x="82" y="5"/>
                  </a:lnTo>
                  <a:lnTo>
                    <a:pt x="85" y="10"/>
                  </a:lnTo>
                  <a:lnTo>
                    <a:pt x="93" y="7"/>
                  </a:lnTo>
                  <a:lnTo>
                    <a:pt x="109" y="12"/>
                  </a:lnTo>
                  <a:lnTo>
                    <a:pt x="112" y="21"/>
                  </a:lnTo>
                  <a:lnTo>
                    <a:pt x="110" y="27"/>
                  </a:lnTo>
                  <a:lnTo>
                    <a:pt x="122" y="40"/>
                  </a:lnTo>
                  <a:lnTo>
                    <a:pt x="129" y="43"/>
                  </a:lnTo>
                  <a:lnTo>
                    <a:pt x="129" y="47"/>
                  </a:lnTo>
                  <a:lnTo>
                    <a:pt x="140" y="50"/>
                  </a:lnTo>
                  <a:lnTo>
                    <a:pt x="146" y="56"/>
                  </a:lnTo>
                  <a:lnTo>
                    <a:pt x="140" y="60"/>
                  </a:lnTo>
                  <a:lnTo>
                    <a:pt x="128" y="59"/>
                  </a:lnTo>
                  <a:lnTo>
                    <a:pt x="125" y="61"/>
                  </a:lnTo>
                  <a:lnTo>
                    <a:pt x="130" y="68"/>
                  </a:lnTo>
                  <a:lnTo>
                    <a:pt x="136" y="81"/>
                  </a:lnTo>
                  <a:lnTo>
                    <a:pt x="123" y="82"/>
                  </a:lnTo>
                  <a:lnTo>
                    <a:pt x="119" y="86"/>
                  </a:lnTo>
                  <a:lnTo>
                    <a:pt x="119" y="96"/>
                  </a:lnTo>
                  <a:lnTo>
                    <a:pt x="113" y="95"/>
                  </a:lnTo>
                  <a:lnTo>
                    <a:pt x="99" y="95"/>
                  </a:lnTo>
                  <a:lnTo>
                    <a:pt x="94" y="91"/>
                  </a:lnTo>
                  <a:lnTo>
                    <a:pt x="88" y="94"/>
                  </a:lnTo>
                  <a:lnTo>
                    <a:pt x="82" y="91"/>
                  </a:lnTo>
                  <a:lnTo>
                    <a:pt x="70" y="91"/>
                  </a:lnTo>
                  <a:lnTo>
                    <a:pt x="51" y="86"/>
                  </a:lnTo>
                  <a:lnTo>
                    <a:pt x="35" y="84"/>
                  </a:lnTo>
                  <a:lnTo>
                    <a:pt x="23" y="85"/>
                  </a:lnTo>
                  <a:lnTo>
                    <a:pt x="15" y="90"/>
                  </a:lnTo>
                  <a:lnTo>
                    <a:pt x="8" y="91"/>
                  </a:lnTo>
                  <a:lnTo>
                    <a:pt x="6" y="82"/>
                  </a:lnTo>
                  <a:lnTo>
                    <a:pt x="0" y="73"/>
                  </a:lnTo>
                  <a:lnTo>
                    <a:pt x="9" y="69"/>
                  </a:lnTo>
                  <a:lnTo>
                    <a:pt x="8" y="61"/>
                  </a:lnTo>
                  <a:lnTo>
                    <a:pt x="3" y="53"/>
                  </a:lnTo>
                  <a:lnTo>
                    <a:pt x="1" y="44"/>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30" name="Freeform 29"/>
            <p:cNvSpPr>
              <a:spLocks/>
            </p:cNvSpPr>
            <p:nvPr/>
          </p:nvSpPr>
          <p:spPr bwMode="auto">
            <a:xfrm>
              <a:off x="5515771" y="4817395"/>
              <a:ext cx="285995" cy="296673"/>
            </a:xfrm>
            <a:custGeom>
              <a:avLst/>
              <a:gdLst>
                <a:gd name="T0" fmla="*/ 108 w 173"/>
                <a:gd name="T1" fmla="*/ 19 h 191"/>
                <a:gd name="T2" fmla="*/ 112 w 173"/>
                <a:gd name="T3" fmla="*/ 22 h 191"/>
                <a:gd name="T4" fmla="*/ 117 w 173"/>
                <a:gd name="T5" fmla="*/ 34 h 191"/>
                <a:gd name="T6" fmla="*/ 137 w 173"/>
                <a:gd name="T7" fmla="*/ 57 h 191"/>
                <a:gd name="T8" fmla="*/ 144 w 173"/>
                <a:gd name="T9" fmla="*/ 59 h 191"/>
                <a:gd name="T10" fmla="*/ 144 w 173"/>
                <a:gd name="T11" fmla="*/ 67 h 191"/>
                <a:gd name="T12" fmla="*/ 149 w 173"/>
                <a:gd name="T13" fmla="*/ 80 h 191"/>
                <a:gd name="T14" fmla="*/ 162 w 173"/>
                <a:gd name="T15" fmla="*/ 83 h 191"/>
                <a:gd name="T16" fmla="*/ 173 w 173"/>
                <a:gd name="T17" fmla="*/ 92 h 191"/>
                <a:gd name="T18" fmla="*/ 147 w 173"/>
                <a:gd name="T19" fmla="*/ 108 h 191"/>
                <a:gd name="T20" fmla="*/ 130 w 173"/>
                <a:gd name="T21" fmla="*/ 123 h 191"/>
                <a:gd name="T22" fmla="*/ 124 w 173"/>
                <a:gd name="T23" fmla="*/ 137 h 191"/>
                <a:gd name="T24" fmla="*/ 118 w 173"/>
                <a:gd name="T25" fmla="*/ 145 h 191"/>
                <a:gd name="T26" fmla="*/ 108 w 173"/>
                <a:gd name="T27" fmla="*/ 146 h 191"/>
                <a:gd name="T28" fmla="*/ 104 w 173"/>
                <a:gd name="T29" fmla="*/ 156 h 191"/>
                <a:gd name="T30" fmla="*/ 102 w 173"/>
                <a:gd name="T31" fmla="*/ 163 h 191"/>
                <a:gd name="T32" fmla="*/ 90 w 173"/>
                <a:gd name="T33" fmla="*/ 168 h 191"/>
                <a:gd name="T34" fmla="*/ 76 w 173"/>
                <a:gd name="T35" fmla="*/ 167 h 191"/>
                <a:gd name="T36" fmla="*/ 68 w 173"/>
                <a:gd name="T37" fmla="*/ 161 h 191"/>
                <a:gd name="T38" fmla="*/ 60 w 173"/>
                <a:gd name="T39" fmla="*/ 158 h 191"/>
                <a:gd name="T40" fmla="*/ 51 w 173"/>
                <a:gd name="T41" fmla="*/ 163 h 191"/>
                <a:gd name="T42" fmla="*/ 47 w 173"/>
                <a:gd name="T43" fmla="*/ 173 h 191"/>
                <a:gd name="T44" fmla="*/ 38 w 173"/>
                <a:gd name="T45" fmla="*/ 179 h 191"/>
                <a:gd name="T46" fmla="*/ 28 w 173"/>
                <a:gd name="T47" fmla="*/ 189 h 191"/>
                <a:gd name="T48" fmla="*/ 16 w 173"/>
                <a:gd name="T49" fmla="*/ 191 h 191"/>
                <a:gd name="T50" fmla="*/ 12 w 173"/>
                <a:gd name="T51" fmla="*/ 183 h 191"/>
                <a:gd name="T52" fmla="*/ 14 w 173"/>
                <a:gd name="T53" fmla="*/ 171 h 191"/>
                <a:gd name="T54" fmla="*/ 4 w 173"/>
                <a:gd name="T55" fmla="*/ 151 h 191"/>
                <a:gd name="T56" fmla="*/ 0 w 173"/>
                <a:gd name="T57" fmla="*/ 148 h 191"/>
                <a:gd name="T58" fmla="*/ 2 w 173"/>
                <a:gd name="T59" fmla="*/ 87 h 191"/>
                <a:gd name="T60" fmla="*/ 20 w 173"/>
                <a:gd name="T61" fmla="*/ 87 h 191"/>
                <a:gd name="T62" fmla="*/ 23 w 173"/>
                <a:gd name="T63" fmla="*/ 13 h 191"/>
                <a:gd name="T64" fmla="*/ 36 w 173"/>
                <a:gd name="T65" fmla="*/ 12 h 191"/>
                <a:gd name="T66" fmla="*/ 65 w 173"/>
                <a:gd name="T67" fmla="*/ 5 h 191"/>
                <a:gd name="T68" fmla="*/ 71 w 173"/>
                <a:gd name="T69" fmla="*/ 13 h 191"/>
                <a:gd name="T70" fmla="*/ 83 w 173"/>
                <a:gd name="T71" fmla="*/ 5 h 191"/>
                <a:gd name="T72" fmla="*/ 89 w 173"/>
                <a:gd name="T73" fmla="*/ 5 h 191"/>
                <a:gd name="T74" fmla="*/ 99 w 173"/>
                <a:gd name="T75" fmla="*/ 0 h 191"/>
                <a:gd name="T76" fmla="*/ 102 w 173"/>
                <a:gd name="T77" fmla="*/ 2 h 191"/>
                <a:gd name="T78" fmla="*/ 108 w 173"/>
                <a:gd name="T79" fmla="*/ 19 h 1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73" h="191">
                  <a:moveTo>
                    <a:pt x="108" y="19"/>
                  </a:moveTo>
                  <a:lnTo>
                    <a:pt x="112" y="22"/>
                  </a:lnTo>
                  <a:lnTo>
                    <a:pt x="117" y="34"/>
                  </a:lnTo>
                  <a:lnTo>
                    <a:pt x="137" y="57"/>
                  </a:lnTo>
                  <a:lnTo>
                    <a:pt x="144" y="59"/>
                  </a:lnTo>
                  <a:lnTo>
                    <a:pt x="144" y="67"/>
                  </a:lnTo>
                  <a:lnTo>
                    <a:pt x="149" y="80"/>
                  </a:lnTo>
                  <a:lnTo>
                    <a:pt x="162" y="83"/>
                  </a:lnTo>
                  <a:lnTo>
                    <a:pt x="173" y="92"/>
                  </a:lnTo>
                  <a:lnTo>
                    <a:pt x="147" y="108"/>
                  </a:lnTo>
                  <a:lnTo>
                    <a:pt x="130" y="123"/>
                  </a:lnTo>
                  <a:lnTo>
                    <a:pt x="124" y="137"/>
                  </a:lnTo>
                  <a:lnTo>
                    <a:pt x="118" y="145"/>
                  </a:lnTo>
                  <a:lnTo>
                    <a:pt x="108" y="146"/>
                  </a:lnTo>
                  <a:lnTo>
                    <a:pt x="104" y="156"/>
                  </a:lnTo>
                  <a:lnTo>
                    <a:pt x="102" y="163"/>
                  </a:lnTo>
                  <a:lnTo>
                    <a:pt x="90" y="168"/>
                  </a:lnTo>
                  <a:lnTo>
                    <a:pt x="76" y="167"/>
                  </a:lnTo>
                  <a:lnTo>
                    <a:pt x="68" y="161"/>
                  </a:lnTo>
                  <a:lnTo>
                    <a:pt x="60" y="158"/>
                  </a:lnTo>
                  <a:lnTo>
                    <a:pt x="51" y="163"/>
                  </a:lnTo>
                  <a:lnTo>
                    <a:pt x="47" y="173"/>
                  </a:lnTo>
                  <a:lnTo>
                    <a:pt x="38" y="179"/>
                  </a:lnTo>
                  <a:lnTo>
                    <a:pt x="28" y="189"/>
                  </a:lnTo>
                  <a:lnTo>
                    <a:pt x="16" y="191"/>
                  </a:lnTo>
                  <a:lnTo>
                    <a:pt x="12" y="183"/>
                  </a:lnTo>
                  <a:lnTo>
                    <a:pt x="14" y="171"/>
                  </a:lnTo>
                  <a:lnTo>
                    <a:pt x="4" y="151"/>
                  </a:lnTo>
                  <a:lnTo>
                    <a:pt x="0" y="148"/>
                  </a:lnTo>
                  <a:lnTo>
                    <a:pt x="2" y="87"/>
                  </a:lnTo>
                  <a:lnTo>
                    <a:pt x="20" y="87"/>
                  </a:lnTo>
                  <a:lnTo>
                    <a:pt x="23" y="13"/>
                  </a:lnTo>
                  <a:lnTo>
                    <a:pt x="36" y="12"/>
                  </a:lnTo>
                  <a:lnTo>
                    <a:pt x="65" y="5"/>
                  </a:lnTo>
                  <a:lnTo>
                    <a:pt x="71" y="13"/>
                  </a:lnTo>
                  <a:lnTo>
                    <a:pt x="83" y="5"/>
                  </a:lnTo>
                  <a:lnTo>
                    <a:pt x="89" y="5"/>
                  </a:lnTo>
                  <a:lnTo>
                    <a:pt x="99" y="0"/>
                  </a:lnTo>
                  <a:lnTo>
                    <a:pt x="102" y="2"/>
                  </a:lnTo>
                  <a:lnTo>
                    <a:pt x="108" y="1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31" name="Freeform 30"/>
            <p:cNvSpPr>
              <a:spLocks/>
            </p:cNvSpPr>
            <p:nvPr/>
          </p:nvSpPr>
          <p:spPr bwMode="auto">
            <a:xfrm>
              <a:off x="5366988" y="3888545"/>
              <a:ext cx="391795" cy="285801"/>
            </a:xfrm>
            <a:custGeom>
              <a:avLst/>
              <a:gdLst>
                <a:gd name="T0" fmla="*/ 14 w 237"/>
                <a:gd name="T1" fmla="*/ 77 h 184"/>
                <a:gd name="T2" fmla="*/ 29 w 237"/>
                <a:gd name="T3" fmla="*/ 76 h 184"/>
                <a:gd name="T4" fmla="*/ 33 w 237"/>
                <a:gd name="T5" fmla="*/ 70 h 184"/>
                <a:gd name="T6" fmla="*/ 36 w 237"/>
                <a:gd name="T7" fmla="*/ 71 h 184"/>
                <a:gd name="T8" fmla="*/ 40 w 237"/>
                <a:gd name="T9" fmla="*/ 75 h 184"/>
                <a:gd name="T10" fmla="*/ 64 w 237"/>
                <a:gd name="T11" fmla="*/ 68 h 184"/>
                <a:gd name="T12" fmla="*/ 71 w 237"/>
                <a:gd name="T13" fmla="*/ 59 h 184"/>
                <a:gd name="T14" fmla="*/ 81 w 237"/>
                <a:gd name="T15" fmla="*/ 52 h 184"/>
                <a:gd name="T16" fmla="*/ 79 w 237"/>
                <a:gd name="T17" fmla="*/ 45 h 184"/>
                <a:gd name="T18" fmla="*/ 84 w 237"/>
                <a:gd name="T19" fmla="*/ 43 h 184"/>
                <a:gd name="T20" fmla="*/ 102 w 237"/>
                <a:gd name="T21" fmla="*/ 44 h 184"/>
                <a:gd name="T22" fmla="*/ 119 w 237"/>
                <a:gd name="T23" fmla="*/ 35 h 184"/>
                <a:gd name="T24" fmla="*/ 132 w 237"/>
                <a:gd name="T25" fmla="*/ 12 h 184"/>
                <a:gd name="T26" fmla="*/ 141 w 237"/>
                <a:gd name="T27" fmla="*/ 3 h 184"/>
                <a:gd name="T28" fmla="*/ 152 w 237"/>
                <a:gd name="T29" fmla="*/ 0 h 184"/>
                <a:gd name="T30" fmla="*/ 155 w 237"/>
                <a:gd name="T31" fmla="*/ 9 h 184"/>
                <a:gd name="T32" fmla="*/ 165 w 237"/>
                <a:gd name="T33" fmla="*/ 22 h 184"/>
                <a:gd name="T34" fmla="*/ 165 w 237"/>
                <a:gd name="T35" fmla="*/ 30 h 184"/>
                <a:gd name="T36" fmla="*/ 163 w 237"/>
                <a:gd name="T37" fmla="*/ 39 h 184"/>
                <a:gd name="T38" fmla="*/ 164 w 237"/>
                <a:gd name="T39" fmla="*/ 45 h 184"/>
                <a:gd name="T40" fmla="*/ 170 w 237"/>
                <a:gd name="T41" fmla="*/ 51 h 184"/>
                <a:gd name="T42" fmla="*/ 185 w 237"/>
                <a:gd name="T43" fmla="*/ 61 h 184"/>
                <a:gd name="T44" fmla="*/ 195 w 237"/>
                <a:gd name="T45" fmla="*/ 69 h 184"/>
                <a:gd name="T46" fmla="*/ 195 w 237"/>
                <a:gd name="T47" fmla="*/ 76 h 184"/>
                <a:gd name="T48" fmla="*/ 207 w 237"/>
                <a:gd name="T49" fmla="*/ 86 h 184"/>
                <a:gd name="T50" fmla="*/ 215 w 237"/>
                <a:gd name="T51" fmla="*/ 95 h 184"/>
                <a:gd name="T52" fmla="*/ 220 w 237"/>
                <a:gd name="T53" fmla="*/ 108 h 184"/>
                <a:gd name="T54" fmla="*/ 234 w 237"/>
                <a:gd name="T55" fmla="*/ 116 h 184"/>
                <a:gd name="T56" fmla="*/ 237 w 237"/>
                <a:gd name="T57" fmla="*/ 123 h 184"/>
                <a:gd name="T58" fmla="*/ 231 w 237"/>
                <a:gd name="T59" fmla="*/ 125 h 184"/>
                <a:gd name="T60" fmla="*/ 219 w 237"/>
                <a:gd name="T61" fmla="*/ 124 h 184"/>
                <a:gd name="T62" fmla="*/ 205 w 237"/>
                <a:gd name="T63" fmla="*/ 122 h 184"/>
                <a:gd name="T64" fmla="*/ 198 w 237"/>
                <a:gd name="T65" fmla="*/ 124 h 184"/>
                <a:gd name="T66" fmla="*/ 196 w 237"/>
                <a:gd name="T67" fmla="*/ 129 h 184"/>
                <a:gd name="T68" fmla="*/ 190 w 237"/>
                <a:gd name="T69" fmla="*/ 130 h 184"/>
                <a:gd name="T70" fmla="*/ 182 w 237"/>
                <a:gd name="T71" fmla="*/ 125 h 184"/>
                <a:gd name="T72" fmla="*/ 162 w 237"/>
                <a:gd name="T73" fmla="*/ 136 h 184"/>
                <a:gd name="T74" fmla="*/ 154 w 237"/>
                <a:gd name="T75" fmla="*/ 133 h 184"/>
                <a:gd name="T76" fmla="*/ 151 w 237"/>
                <a:gd name="T77" fmla="*/ 135 h 184"/>
                <a:gd name="T78" fmla="*/ 146 w 237"/>
                <a:gd name="T79" fmla="*/ 148 h 184"/>
                <a:gd name="T80" fmla="*/ 132 w 237"/>
                <a:gd name="T81" fmla="*/ 144 h 184"/>
                <a:gd name="T82" fmla="*/ 119 w 237"/>
                <a:gd name="T83" fmla="*/ 142 h 184"/>
                <a:gd name="T84" fmla="*/ 107 w 237"/>
                <a:gd name="T85" fmla="*/ 134 h 184"/>
                <a:gd name="T86" fmla="*/ 92 w 237"/>
                <a:gd name="T87" fmla="*/ 127 h 184"/>
                <a:gd name="T88" fmla="*/ 82 w 237"/>
                <a:gd name="T89" fmla="*/ 133 h 184"/>
                <a:gd name="T90" fmla="*/ 75 w 237"/>
                <a:gd name="T91" fmla="*/ 144 h 184"/>
                <a:gd name="T92" fmla="*/ 73 w 237"/>
                <a:gd name="T93" fmla="*/ 159 h 184"/>
                <a:gd name="T94" fmla="*/ 61 w 237"/>
                <a:gd name="T95" fmla="*/ 157 h 184"/>
                <a:gd name="T96" fmla="*/ 49 w 237"/>
                <a:gd name="T97" fmla="*/ 154 h 184"/>
                <a:gd name="T98" fmla="*/ 38 w 237"/>
                <a:gd name="T99" fmla="*/ 165 h 184"/>
                <a:gd name="T100" fmla="*/ 29 w 237"/>
                <a:gd name="T101" fmla="*/ 184 h 184"/>
                <a:gd name="T102" fmla="*/ 27 w 237"/>
                <a:gd name="T103" fmla="*/ 178 h 184"/>
                <a:gd name="T104" fmla="*/ 26 w 237"/>
                <a:gd name="T105" fmla="*/ 169 h 184"/>
                <a:gd name="T106" fmla="*/ 17 w 237"/>
                <a:gd name="T107" fmla="*/ 162 h 184"/>
                <a:gd name="T108" fmla="*/ 10 w 237"/>
                <a:gd name="T109" fmla="*/ 152 h 184"/>
                <a:gd name="T110" fmla="*/ 9 w 237"/>
                <a:gd name="T111" fmla="*/ 144 h 184"/>
                <a:gd name="T112" fmla="*/ 0 w 237"/>
                <a:gd name="T113" fmla="*/ 133 h 184"/>
                <a:gd name="T114" fmla="*/ 2 w 237"/>
                <a:gd name="T115" fmla="*/ 127 h 184"/>
                <a:gd name="T116" fmla="*/ 0 w 237"/>
                <a:gd name="T117" fmla="*/ 118 h 184"/>
                <a:gd name="T118" fmla="*/ 1 w 237"/>
                <a:gd name="T119" fmla="*/ 102 h 184"/>
                <a:gd name="T120" fmla="*/ 5 w 237"/>
                <a:gd name="T121" fmla="*/ 98 h 184"/>
                <a:gd name="T122" fmla="*/ 14 w 237"/>
                <a:gd name="T123" fmla="*/ 77 h 1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37" h="184">
                  <a:moveTo>
                    <a:pt x="14" y="77"/>
                  </a:moveTo>
                  <a:lnTo>
                    <a:pt x="29" y="76"/>
                  </a:lnTo>
                  <a:lnTo>
                    <a:pt x="33" y="70"/>
                  </a:lnTo>
                  <a:lnTo>
                    <a:pt x="36" y="71"/>
                  </a:lnTo>
                  <a:lnTo>
                    <a:pt x="40" y="75"/>
                  </a:lnTo>
                  <a:lnTo>
                    <a:pt x="64" y="68"/>
                  </a:lnTo>
                  <a:lnTo>
                    <a:pt x="71" y="59"/>
                  </a:lnTo>
                  <a:lnTo>
                    <a:pt x="81" y="52"/>
                  </a:lnTo>
                  <a:lnTo>
                    <a:pt x="79" y="45"/>
                  </a:lnTo>
                  <a:lnTo>
                    <a:pt x="84" y="43"/>
                  </a:lnTo>
                  <a:lnTo>
                    <a:pt x="102" y="44"/>
                  </a:lnTo>
                  <a:lnTo>
                    <a:pt x="119" y="35"/>
                  </a:lnTo>
                  <a:lnTo>
                    <a:pt x="132" y="12"/>
                  </a:lnTo>
                  <a:lnTo>
                    <a:pt x="141" y="3"/>
                  </a:lnTo>
                  <a:lnTo>
                    <a:pt x="152" y="0"/>
                  </a:lnTo>
                  <a:lnTo>
                    <a:pt x="155" y="9"/>
                  </a:lnTo>
                  <a:lnTo>
                    <a:pt x="165" y="22"/>
                  </a:lnTo>
                  <a:lnTo>
                    <a:pt x="165" y="30"/>
                  </a:lnTo>
                  <a:lnTo>
                    <a:pt x="163" y="39"/>
                  </a:lnTo>
                  <a:lnTo>
                    <a:pt x="164" y="45"/>
                  </a:lnTo>
                  <a:lnTo>
                    <a:pt x="170" y="51"/>
                  </a:lnTo>
                  <a:lnTo>
                    <a:pt x="185" y="61"/>
                  </a:lnTo>
                  <a:lnTo>
                    <a:pt x="195" y="69"/>
                  </a:lnTo>
                  <a:lnTo>
                    <a:pt x="195" y="76"/>
                  </a:lnTo>
                  <a:lnTo>
                    <a:pt x="207" y="86"/>
                  </a:lnTo>
                  <a:lnTo>
                    <a:pt x="215" y="95"/>
                  </a:lnTo>
                  <a:lnTo>
                    <a:pt x="220" y="108"/>
                  </a:lnTo>
                  <a:lnTo>
                    <a:pt x="234" y="116"/>
                  </a:lnTo>
                  <a:lnTo>
                    <a:pt x="237" y="123"/>
                  </a:lnTo>
                  <a:lnTo>
                    <a:pt x="231" y="125"/>
                  </a:lnTo>
                  <a:lnTo>
                    <a:pt x="219" y="124"/>
                  </a:lnTo>
                  <a:lnTo>
                    <a:pt x="205" y="122"/>
                  </a:lnTo>
                  <a:lnTo>
                    <a:pt x="198" y="124"/>
                  </a:lnTo>
                  <a:lnTo>
                    <a:pt x="196" y="129"/>
                  </a:lnTo>
                  <a:lnTo>
                    <a:pt x="190" y="130"/>
                  </a:lnTo>
                  <a:lnTo>
                    <a:pt x="182" y="125"/>
                  </a:lnTo>
                  <a:lnTo>
                    <a:pt x="162" y="136"/>
                  </a:lnTo>
                  <a:lnTo>
                    <a:pt x="154" y="133"/>
                  </a:lnTo>
                  <a:lnTo>
                    <a:pt x="151" y="135"/>
                  </a:lnTo>
                  <a:lnTo>
                    <a:pt x="146" y="148"/>
                  </a:lnTo>
                  <a:lnTo>
                    <a:pt x="132" y="144"/>
                  </a:lnTo>
                  <a:lnTo>
                    <a:pt x="119" y="142"/>
                  </a:lnTo>
                  <a:lnTo>
                    <a:pt x="107" y="134"/>
                  </a:lnTo>
                  <a:lnTo>
                    <a:pt x="92" y="127"/>
                  </a:lnTo>
                  <a:lnTo>
                    <a:pt x="82" y="133"/>
                  </a:lnTo>
                  <a:lnTo>
                    <a:pt x="75" y="144"/>
                  </a:lnTo>
                  <a:lnTo>
                    <a:pt x="73" y="159"/>
                  </a:lnTo>
                  <a:lnTo>
                    <a:pt x="61" y="157"/>
                  </a:lnTo>
                  <a:lnTo>
                    <a:pt x="49" y="154"/>
                  </a:lnTo>
                  <a:lnTo>
                    <a:pt x="38" y="165"/>
                  </a:lnTo>
                  <a:lnTo>
                    <a:pt x="29" y="184"/>
                  </a:lnTo>
                  <a:lnTo>
                    <a:pt x="27" y="178"/>
                  </a:lnTo>
                  <a:lnTo>
                    <a:pt x="26" y="169"/>
                  </a:lnTo>
                  <a:lnTo>
                    <a:pt x="17" y="162"/>
                  </a:lnTo>
                  <a:lnTo>
                    <a:pt x="10" y="152"/>
                  </a:lnTo>
                  <a:lnTo>
                    <a:pt x="9" y="144"/>
                  </a:lnTo>
                  <a:lnTo>
                    <a:pt x="0" y="133"/>
                  </a:lnTo>
                  <a:lnTo>
                    <a:pt x="2" y="127"/>
                  </a:lnTo>
                  <a:lnTo>
                    <a:pt x="0" y="118"/>
                  </a:lnTo>
                  <a:lnTo>
                    <a:pt x="1" y="102"/>
                  </a:lnTo>
                  <a:lnTo>
                    <a:pt x="5" y="98"/>
                  </a:lnTo>
                  <a:lnTo>
                    <a:pt x="14" y="77"/>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32" name="Freeform 31"/>
            <p:cNvSpPr>
              <a:spLocks/>
            </p:cNvSpPr>
            <p:nvPr/>
          </p:nvSpPr>
          <p:spPr bwMode="auto">
            <a:xfrm>
              <a:off x="5090913" y="2709621"/>
              <a:ext cx="117373" cy="65236"/>
            </a:xfrm>
            <a:custGeom>
              <a:avLst/>
              <a:gdLst>
                <a:gd name="T0" fmla="*/ 57 w 71"/>
                <a:gd name="T1" fmla="*/ 6 h 42"/>
                <a:gd name="T2" fmla="*/ 58 w 71"/>
                <a:gd name="T3" fmla="*/ 10 h 42"/>
                <a:gd name="T4" fmla="*/ 56 w 71"/>
                <a:gd name="T5" fmla="*/ 15 h 42"/>
                <a:gd name="T6" fmla="*/ 63 w 71"/>
                <a:gd name="T7" fmla="*/ 19 h 42"/>
                <a:gd name="T8" fmla="*/ 71 w 71"/>
                <a:gd name="T9" fmla="*/ 19 h 42"/>
                <a:gd name="T10" fmla="*/ 71 w 71"/>
                <a:gd name="T11" fmla="*/ 27 h 42"/>
                <a:gd name="T12" fmla="*/ 64 w 71"/>
                <a:gd name="T13" fmla="*/ 31 h 42"/>
                <a:gd name="T14" fmla="*/ 51 w 71"/>
                <a:gd name="T15" fmla="*/ 28 h 42"/>
                <a:gd name="T16" fmla="*/ 48 w 71"/>
                <a:gd name="T17" fmla="*/ 37 h 42"/>
                <a:gd name="T18" fmla="*/ 40 w 71"/>
                <a:gd name="T19" fmla="*/ 37 h 42"/>
                <a:gd name="T20" fmla="*/ 38 w 71"/>
                <a:gd name="T21" fmla="*/ 34 h 42"/>
                <a:gd name="T22" fmla="*/ 29 w 71"/>
                <a:gd name="T23" fmla="*/ 41 h 42"/>
                <a:gd name="T24" fmla="*/ 21 w 71"/>
                <a:gd name="T25" fmla="*/ 42 h 42"/>
                <a:gd name="T26" fmla="*/ 13 w 71"/>
                <a:gd name="T27" fmla="*/ 38 h 42"/>
                <a:gd name="T28" fmla="*/ 8 w 71"/>
                <a:gd name="T29" fmla="*/ 29 h 42"/>
                <a:gd name="T30" fmla="*/ 0 w 71"/>
                <a:gd name="T31" fmla="*/ 32 h 42"/>
                <a:gd name="T32" fmla="*/ 0 w 71"/>
                <a:gd name="T33" fmla="*/ 22 h 42"/>
                <a:gd name="T34" fmla="*/ 11 w 71"/>
                <a:gd name="T35" fmla="*/ 11 h 42"/>
                <a:gd name="T36" fmla="*/ 11 w 71"/>
                <a:gd name="T37" fmla="*/ 6 h 42"/>
                <a:gd name="T38" fmla="*/ 18 w 71"/>
                <a:gd name="T39" fmla="*/ 8 h 42"/>
                <a:gd name="T40" fmla="*/ 22 w 71"/>
                <a:gd name="T41" fmla="*/ 4 h 42"/>
                <a:gd name="T42" fmla="*/ 36 w 71"/>
                <a:gd name="T43" fmla="*/ 4 h 42"/>
                <a:gd name="T44" fmla="*/ 40 w 71"/>
                <a:gd name="T45" fmla="*/ 0 h 42"/>
                <a:gd name="T46" fmla="*/ 57 w 71"/>
                <a:gd name="T47" fmla="*/ 6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71" h="42">
                  <a:moveTo>
                    <a:pt x="57" y="6"/>
                  </a:moveTo>
                  <a:lnTo>
                    <a:pt x="58" y="10"/>
                  </a:lnTo>
                  <a:lnTo>
                    <a:pt x="56" y="15"/>
                  </a:lnTo>
                  <a:lnTo>
                    <a:pt x="63" y="19"/>
                  </a:lnTo>
                  <a:lnTo>
                    <a:pt x="71" y="19"/>
                  </a:lnTo>
                  <a:lnTo>
                    <a:pt x="71" y="27"/>
                  </a:lnTo>
                  <a:lnTo>
                    <a:pt x="64" y="31"/>
                  </a:lnTo>
                  <a:lnTo>
                    <a:pt x="51" y="28"/>
                  </a:lnTo>
                  <a:lnTo>
                    <a:pt x="48" y="37"/>
                  </a:lnTo>
                  <a:lnTo>
                    <a:pt x="40" y="37"/>
                  </a:lnTo>
                  <a:lnTo>
                    <a:pt x="38" y="34"/>
                  </a:lnTo>
                  <a:lnTo>
                    <a:pt x="29" y="41"/>
                  </a:lnTo>
                  <a:lnTo>
                    <a:pt x="21" y="42"/>
                  </a:lnTo>
                  <a:lnTo>
                    <a:pt x="13" y="38"/>
                  </a:lnTo>
                  <a:lnTo>
                    <a:pt x="8" y="29"/>
                  </a:lnTo>
                  <a:lnTo>
                    <a:pt x="0" y="32"/>
                  </a:lnTo>
                  <a:lnTo>
                    <a:pt x="0" y="22"/>
                  </a:lnTo>
                  <a:lnTo>
                    <a:pt x="11" y="11"/>
                  </a:lnTo>
                  <a:lnTo>
                    <a:pt x="11" y="6"/>
                  </a:lnTo>
                  <a:lnTo>
                    <a:pt x="18" y="8"/>
                  </a:lnTo>
                  <a:lnTo>
                    <a:pt x="22" y="4"/>
                  </a:lnTo>
                  <a:lnTo>
                    <a:pt x="36" y="4"/>
                  </a:lnTo>
                  <a:lnTo>
                    <a:pt x="40" y="0"/>
                  </a:lnTo>
                  <a:lnTo>
                    <a:pt x="57" y="6"/>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33" name="Freeform 32"/>
            <p:cNvSpPr>
              <a:spLocks/>
            </p:cNvSpPr>
            <p:nvPr/>
          </p:nvSpPr>
          <p:spPr bwMode="auto">
            <a:xfrm>
              <a:off x="4667708" y="3908739"/>
              <a:ext cx="181845" cy="198817"/>
            </a:xfrm>
            <a:custGeom>
              <a:avLst/>
              <a:gdLst>
                <a:gd name="T0" fmla="*/ 105 w 110"/>
                <a:gd name="T1" fmla="*/ 115 h 128"/>
                <a:gd name="T2" fmla="*/ 97 w 110"/>
                <a:gd name="T3" fmla="*/ 115 h 128"/>
                <a:gd name="T4" fmla="*/ 84 w 110"/>
                <a:gd name="T5" fmla="*/ 111 h 128"/>
                <a:gd name="T6" fmla="*/ 72 w 110"/>
                <a:gd name="T7" fmla="*/ 111 h 128"/>
                <a:gd name="T8" fmla="*/ 50 w 110"/>
                <a:gd name="T9" fmla="*/ 115 h 128"/>
                <a:gd name="T10" fmla="*/ 37 w 110"/>
                <a:gd name="T11" fmla="*/ 121 h 128"/>
                <a:gd name="T12" fmla="*/ 19 w 110"/>
                <a:gd name="T13" fmla="*/ 128 h 128"/>
                <a:gd name="T14" fmla="*/ 16 w 110"/>
                <a:gd name="T15" fmla="*/ 128 h 128"/>
                <a:gd name="T16" fmla="*/ 17 w 110"/>
                <a:gd name="T17" fmla="*/ 111 h 128"/>
                <a:gd name="T18" fmla="*/ 19 w 110"/>
                <a:gd name="T19" fmla="*/ 108 h 128"/>
                <a:gd name="T20" fmla="*/ 18 w 110"/>
                <a:gd name="T21" fmla="*/ 100 h 128"/>
                <a:gd name="T22" fmla="*/ 11 w 110"/>
                <a:gd name="T23" fmla="*/ 91 h 128"/>
                <a:gd name="T24" fmla="*/ 5 w 110"/>
                <a:gd name="T25" fmla="*/ 90 h 128"/>
                <a:gd name="T26" fmla="*/ 0 w 110"/>
                <a:gd name="T27" fmla="*/ 84 h 128"/>
                <a:gd name="T28" fmla="*/ 3 w 110"/>
                <a:gd name="T29" fmla="*/ 75 h 128"/>
                <a:gd name="T30" fmla="*/ 2 w 110"/>
                <a:gd name="T31" fmla="*/ 65 h 128"/>
                <a:gd name="T32" fmla="*/ 3 w 110"/>
                <a:gd name="T33" fmla="*/ 59 h 128"/>
                <a:gd name="T34" fmla="*/ 6 w 110"/>
                <a:gd name="T35" fmla="*/ 59 h 128"/>
                <a:gd name="T36" fmla="*/ 7 w 110"/>
                <a:gd name="T37" fmla="*/ 50 h 128"/>
                <a:gd name="T38" fmla="*/ 5 w 110"/>
                <a:gd name="T39" fmla="*/ 46 h 128"/>
                <a:gd name="T40" fmla="*/ 7 w 110"/>
                <a:gd name="T41" fmla="*/ 43 h 128"/>
                <a:gd name="T42" fmla="*/ 14 w 110"/>
                <a:gd name="T43" fmla="*/ 40 h 128"/>
                <a:gd name="T44" fmla="*/ 9 w 110"/>
                <a:gd name="T45" fmla="*/ 24 h 128"/>
                <a:gd name="T46" fmla="*/ 5 w 110"/>
                <a:gd name="T47" fmla="*/ 15 h 128"/>
                <a:gd name="T48" fmla="*/ 7 w 110"/>
                <a:gd name="T49" fmla="*/ 8 h 128"/>
                <a:gd name="T50" fmla="*/ 11 w 110"/>
                <a:gd name="T51" fmla="*/ 6 h 128"/>
                <a:gd name="T52" fmla="*/ 13 w 110"/>
                <a:gd name="T53" fmla="*/ 5 h 128"/>
                <a:gd name="T54" fmla="*/ 18 w 110"/>
                <a:gd name="T55" fmla="*/ 7 h 128"/>
                <a:gd name="T56" fmla="*/ 32 w 110"/>
                <a:gd name="T57" fmla="*/ 8 h 128"/>
                <a:gd name="T58" fmla="*/ 35 w 110"/>
                <a:gd name="T59" fmla="*/ 2 h 128"/>
                <a:gd name="T60" fmla="*/ 39 w 110"/>
                <a:gd name="T61" fmla="*/ 2 h 128"/>
                <a:gd name="T62" fmla="*/ 44 w 110"/>
                <a:gd name="T63" fmla="*/ 0 h 128"/>
                <a:gd name="T64" fmla="*/ 47 w 110"/>
                <a:gd name="T65" fmla="*/ 9 h 128"/>
                <a:gd name="T66" fmla="*/ 51 w 110"/>
                <a:gd name="T67" fmla="*/ 6 h 128"/>
                <a:gd name="T68" fmla="*/ 58 w 110"/>
                <a:gd name="T69" fmla="*/ 3 h 128"/>
                <a:gd name="T70" fmla="*/ 67 w 110"/>
                <a:gd name="T71" fmla="*/ 7 h 128"/>
                <a:gd name="T72" fmla="*/ 70 w 110"/>
                <a:gd name="T73" fmla="*/ 14 h 128"/>
                <a:gd name="T74" fmla="*/ 78 w 110"/>
                <a:gd name="T75" fmla="*/ 19 h 128"/>
                <a:gd name="T76" fmla="*/ 85 w 110"/>
                <a:gd name="T77" fmla="*/ 14 h 128"/>
                <a:gd name="T78" fmla="*/ 93 w 110"/>
                <a:gd name="T79" fmla="*/ 13 h 128"/>
                <a:gd name="T80" fmla="*/ 106 w 110"/>
                <a:gd name="T81" fmla="*/ 18 h 128"/>
                <a:gd name="T82" fmla="*/ 110 w 110"/>
                <a:gd name="T83" fmla="*/ 48 h 128"/>
                <a:gd name="T84" fmla="*/ 103 w 110"/>
                <a:gd name="T85" fmla="*/ 65 h 128"/>
                <a:gd name="T86" fmla="*/ 98 w 110"/>
                <a:gd name="T87" fmla="*/ 88 h 128"/>
                <a:gd name="T88" fmla="*/ 106 w 110"/>
                <a:gd name="T89" fmla="*/ 107 h 128"/>
                <a:gd name="T90" fmla="*/ 105 w 110"/>
                <a:gd name="T91" fmla="*/ 115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10" h="128">
                  <a:moveTo>
                    <a:pt x="105" y="115"/>
                  </a:moveTo>
                  <a:lnTo>
                    <a:pt x="97" y="115"/>
                  </a:lnTo>
                  <a:lnTo>
                    <a:pt x="84" y="111"/>
                  </a:lnTo>
                  <a:lnTo>
                    <a:pt x="72" y="111"/>
                  </a:lnTo>
                  <a:lnTo>
                    <a:pt x="50" y="115"/>
                  </a:lnTo>
                  <a:lnTo>
                    <a:pt x="37" y="121"/>
                  </a:lnTo>
                  <a:lnTo>
                    <a:pt x="19" y="128"/>
                  </a:lnTo>
                  <a:lnTo>
                    <a:pt x="16" y="128"/>
                  </a:lnTo>
                  <a:lnTo>
                    <a:pt x="17" y="111"/>
                  </a:lnTo>
                  <a:lnTo>
                    <a:pt x="19" y="108"/>
                  </a:lnTo>
                  <a:lnTo>
                    <a:pt x="18" y="100"/>
                  </a:lnTo>
                  <a:lnTo>
                    <a:pt x="11" y="91"/>
                  </a:lnTo>
                  <a:lnTo>
                    <a:pt x="5" y="90"/>
                  </a:lnTo>
                  <a:lnTo>
                    <a:pt x="0" y="84"/>
                  </a:lnTo>
                  <a:lnTo>
                    <a:pt x="3" y="75"/>
                  </a:lnTo>
                  <a:lnTo>
                    <a:pt x="2" y="65"/>
                  </a:lnTo>
                  <a:lnTo>
                    <a:pt x="3" y="59"/>
                  </a:lnTo>
                  <a:lnTo>
                    <a:pt x="6" y="59"/>
                  </a:lnTo>
                  <a:lnTo>
                    <a:pt x="7" y="50"/>
                  </a:lnTo>
                  <a:lnTo>
                    <a:pt x="5" y="46"/>
                  </a:lnTo>
                  <a:lnTo>
                    <a:pt x="7" y="43"/>
                  </a:lnTo>
                  <a:lnTo>
                    <a:pt x="14" y="40"/>
                  </a:lnTo>
                  <a:lnTo>
                    <a:pt x="9" y="24"/>
                  </a:lnTo>
                  <a:lnTo>
                    <a:pt x="5" y="15"/>
                  </a:lnTo>
                  <a:lnTo>
                    <a:pt x="7" y="8"/>
                  </a:lnTo>
                  <a:lnTo>
                    <a:pt x="11" y="6"/>
                  </a:lnTo>
                  <a:lnTo>
                    <a:pt x="13" y="5"/>
                  </a:lnTo>
                  <a:lnTo>
                    <a:pt x="18" y="7"/>
                  </a:lnTo>
                  <a:lnTo>
                    <a:pt x="32" y="8"/>
                  </a:lnTo>
                  <a:lnTo>
                    <a:pt x="35" y="2"/>
                  </a:lnTo>
                  <a:lnTo>
                    <a:pt x="39" y="2"/>
                  </a:lnTo>
                  <a:lnTo>
                    <a:pt x="44" y="0"/>
                  </a:lnTo>
                  <a:lnTo>
                    <a:pt x="47" y="9"/>
                  </a:lnTo>
                  <a:lnTo>
                    <a:pt x="51" y="6"/>
                  </a:lnTo>
                  <a:lnTo>
                    <a:pt x="58" y="3"/>
                  </a:lnTo>
                  <a:lnTo>
                    <a:pt x="67" y="7"/>
                  </a:lnTo>
                  <a:lnTo>
                    <a:pt x="70" y="14"/>
                  </a:lnTo>
                  <a:lnTo>
                    <a:pt x="78" y="19"/>
                  </a:lnTo>
                  <a:lnTo>
                    <a:pt x="85" y="14"/>
                  </a:lnTo>
                  <a:lnTo>
                    <a:pt x="93" y="13"/>
                  </a:lnTo>
                  <a:lnTo>
                    <a:pt x="106" y="18"/>
                  </a:lnTo>
                  <a:lnTo>
                    <a:pt x="110" y="48"/>
                  </a:lnTo>
                  <a:lnTo>
                    <a:pt x="103" y="65"/>
                  </a:lnTo>
                  <a:lnTo>
                    <a:pt x="98" y="88"/>
                  </a:lnTo>
                  <a:lnTo>
                    <a:pt x="106" y="107"/>
                  </a:lnTo>
                  <a:lnTo>
                    <a:pt x="105" y="11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34" name="Freeform 33"/>
            <p:cNvSpPr>
              <a:spLocks/>
            </p:cNvSpPr>
            <p:nvPr/>
          </p:nvSpPr>
          <p:spPr bwMode="auto">
            <a:xfrm>
              <a:off x="5185143" y="3832628"/>
              <a:ext cx="229787" cy="358804"/>
            </a:xfrm>
            <a:custGeom>
              <a:avLst/>
              <a:gdLst>
                <a:gd name="T0" fmla="*/ 85 w 139"/>
                <a:gd name="T1" fmla="*/ 220 h 231"/>
                <a:gd name="T2" fmla="*/ 82 w 139"/>
                <a:gd name="T3" fmla="*/ 219 h 231"/>
                <a:gd name="T4" fmla="*/ 71 w 139"/>
                <a:gd name="T5" fmla="*/ 222 h 231"/>
                <a:gd name="T6" fmla="*/ 60 w 139"/>
                <a:gd name="T7" fmla="*/ 219 h 231"/>
                <a:gd name="T8" fmla="*/ 52 w 139"/>
                <a:gd name="T9" fmla="*/ 220 h 231"/>
                <a:gd name="T10" fmla="*/ 22 w 139"/>
                <a:gd name="T11" fmla="*/ 220 h 231"/>
                <a:gd name="T12" fmla="*/ 24 w 139"/>
                <a:gd name="T13" fmla="*/ 204 h 231"/>
                <a:gd name="T14" fmla="*/ 17 w 139"/>
                <a:gd name="T15" fmla="*/ 190 h 231"/>
                <a:gd name="T16" fmla="*/ 9 w 139"/>
                <a:gd name="T17" fmla="*/ 186 h 231"/>
                <a:gd name="T18" fmla="*/ 5 w 139"/>
                <a:gd name="T19" fmla="*/ 177 h 231"/>
                <a:gd name="T20" fmla="*/ 0 w 139"/>
                <a:gd name="T21" fmla="*/ 174 h 231"/>
                <a:gd name="T22" fmla="*/ 0 w 139"/>
                <a:gd name="T23" fmla="*/ 168 h 231"/>
                <a:gd name="T24" fmla="*/ 5 w 139"/>
                <a:gd name="T25" fmla="*/ 154 h 231"/>
                <a:gd name="T26" fmla="*/ 14 w 139"/>
                <a:gd name="T27" fmla="*/ 134 h 231"/>
                <a:gd name="T28" fmla="*/ 19 w 139"/>
                <a:gd name="T29" fmla="*/ 133 h 231"/>
                <a:gd name="T30" fmla="*/ 30 w 139"/>
                <a:gd name="T31" fmla="*/ 121 h 231"/>
                <a:gd name="T32" fmla="*/ 37 w 139"/>
                <a:gd name="T33" fmla="*/ 121 h 231"/>
                <a:gd name="T34" fmla="*/ 47 w 139"/>
                <a:gd name="T35" fmla="*/ 129 h 231"/>
                <a:gd name="T36" fmla="*/ 60 w 139"/>
                <a:gd name="T37" fmla="*/ 122 h 231"/>
                <a:gd name="T38" fmla="*/ 61 w 139"/>
                <a:gd name="T39" fmla="*/ 114 h 231"/>
                <a:gd name="T40" fmla="*/ 66 w 139"/>
                <a:gd name="T41" fmla="*/ 105 h 231"/>
                <a:gd name="T42" fmla="*/ 68 w 139"/>
                <a:gd name="T43" fmla="*/ 95 h 231"/>
                <a:gd name="T44" fmla="*/ 78 w 139"/>
                <a:gd name="T45" fmla="*/ 86 h 231"/>
                <a:gd name="T46" fmla="*/ 81 w 139"/>
                <a:gd name="T47" fmla="*/ 72 h 231"/>
                <a:gd name="T48" fmla="*/ 85 w 139"/>
                <a:gd name="T49" fmla="*/ 67 h 231"/>
                <a:gd name="T50" fmla="*/ 88 w 139"/>
                <a:gd name="T51" fmla="*/ 56 h 231"/>
                <a:gd name="T52" fmla="*/ 93 w 139"/>
                <a:gd name="T53" fmla="*/ 43 h 231"/>
                <a:gd name="T54" fmla="*/ 108 w 139"/>
                <a:gd name="T55" fmla="*/ 27 h 231"/>
                <a:gd name="T56" fmla="*/ 108 w 139"/>
                <a:gd name="T57" fmla="*/ 20 h 231"/>
                <a:gd name="T58" fmla="*/ 110 w 139"/>
                <a:gd name="T59" fmla="*/ 16 h 231"/>
                <a:gd name="T60" fmla="*/ 103 w 139"/>
                <a:gd name="T61" fmla="*/ 8 h 231"/>
                <a:gd name="T62" fmla="*/ 104 w 139"/>
                <a:gd name="T63" fmla="*/ 1 h 231"/>
                <a:gd name="T64" fmla="*/ 109 w 139"/>
                <a:gd name="T65" fmla="*/ 0 h 231"/>
                <a:gd name="T66" fmla="*/ 116 w 139"/>
                <a:gd name="T67" fmla="*/ 14 h 231"/>
                <a:gd name="T68" fmla="*/ 118 w 139"/>
                <a:gd name="T69" fmla="*/ 27 h 231"/>
                <a:gd name="T70" fmla="*/ 117 w 139"/>
                <a:gd name="T71" fmla="*/ 41 h 231"/>
                <a:gd name="T72" fmla="*/ 127 w 139"/>
                <a:gd name="T73" fmla="*/ 60 h 231"/>
                <a:gd name="T74" fmla="*/ 117 w 139"/>
                <a:gd name="T75" fmla="*/ 60 h 231"/>
                <a:gd name="T76" fmla="*/ 112 w 139"/>
                <a:gd name="T77" fmla="*/ 61 h 231"/>
                <a:gd name="T78" fmla="*/ 104 w 139"/>
                <a:gd name="T79" fmla="*/ 59 h 231"/>
                <a:gd name="T80" fmla="*/ 100 w 139"/>
                <a:gd name="T81" fmla="*/ 69 h 231"/>
                <a:gd name="T82" fmla="*/ 111 w 139"/>
                <a:gd name="T83" fmla="*/ 81 h 231"/>
                <a:gd name="T84" fmla="*/ 119 w 139"/>
                <a:gd name="T85" fmla="*/ 85 h 231"/>
                <a:gd name="T86" fmla="*/ 121 w 139"/>
                <a:gd name="T87" fmla="*/ 93 h 231"/>
                <a:gd name="T88" fmla="*/ 127 w 139"/>
                <a:gd name="T89" fmla="*/ 107 h 231"/>
                <a:gd name="T90" fmla="*/ 124 w 139"/>
                <a:gd name="T91" fmla="*/ 113 h 231"/>
                <a:gd name="T92" fmla="*/ 115 w 139"/>
                <a:gd name="T93" fmla="*/ 134 h 231"/>
                <a:gd name="T94" fmla="*/ 111 w 139"/>
                <a:gd name="T95" fmla="*/ 138 h 231"/>
                <a:gd name="T96" fmla="*/ 110 w 139"/>
                <a:gd name="T97" fmla="*/ 154 h 231"/>
                <a:gd name="T98" fmla="*/ 112 w 139"/>
                <a:gd name="T99" fmla="*/ 163 h 231"/>
                <a:gd name="T100" fmla="*/ 110 w 139"/>
                <a:gd name="T101" fmla="*/ 169 h 231"/>
                <a:gd name="T102" fmla="*/ 119 w 139"/>
                <a:gd name="T103" fmla="*/ 180 h 231"/>
                <a:gd name="T104" fmla="*/ 120 w 139"/>
                <a:gd name="T105" fmla="*/ 188 h 231"/>
                <a:gd name="T106" fmla="*/ 127 w 139"/>
                <a:gd name="T107" fmla="*/ 198 h 231"/>
                <a:gd name="T108" fmla="*/ 136 w 139"/>
                <a:gd name="T109" fmla="*/ 205 h 231"/>
                <a:gd name="T110" fmla="*/ 137 w 139"/>
                <a:gd name="T111" fmla="*/ 214 h 231"/>
                <a:gd name="T112" fmla="*/ 139 w 139"/>
                <a:gd name="T113" fmla="*/ 220 h 231"/>
                <a:gd name="T114" fmla="*/ 137 w 139"/>
                <a:gd name="T115" fmla="*/ 231 h 231"/>
                <a:gd name="T116" fmla="*/ 123 w 139"/>
                <a:gd name="T117" fmla="*/ 227 h 231"/>
                <a:gd name="T118" fmla="*/ 108 w 139"/>
                <a:gd name="T119" fmla="*/ 221 h 231"/>
                <a:gd name="T120" fmla="*/ 85 w 139"/>
                <a:gd name="T121" fmla="*/ 220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39" h="231">
                  <a:moveTo>
                    <a:pt x="85" y="220"/>
                  </a:moveTo>
                  <a:lnTo>
                    <a:pt x="82" y="219"/>
                  </a:lnTo>
                  <a:lnTo>
                    <a:pt x="71" y="222"/>
                  </a:lnTo>
                  <a:lnTo>
                    <a:pt x="60" y="219"/>
                  </a:lnTo>
                  <a:lnTo>
                    <a:pt x="52" y="220"/>
                  </a:lnTo>
                  <a:lnTo>
                    <a:pt x="22" y="220"/>
                  </a:lnTo>
                  <a:lnTo>
                    <a:pt x="24" y="204"/>
                  </a:lnTo>
                  <a:lnTo>
                    <a:pt x="17" y="190"/>
                  </a:lnTo>
                  <a:lnTo>
                    <a:pt x="9" y="186"/>
                  </a:lnTo>
                  <a:lnTo>
                    <a:pt x="5" y="177"/>
                  </a:lnTo>
                  <a:lnTo>
                    <a:pt x="0" y="174"/>
                  </a:lnTo>
                  <a:lnTo>
                    <a:pt x="0" y="168"/>
                  </a:lnTo>
                  <a:lnTo>
                    <a:pt x="5" y="154"/>
                  </a:lnTo>
                  <a:lnTo>
                    <a:pt x="14" y="134"/>
                  </a:lnTo>
                  <a:lnTo>
                    <a:pt x="19" y="133"/>
                  </a:lnTo>
                  <a:lnTo>
                    <a:pt x="30" y="121"/>
                  </a:lnTo>
                  <a:lnTo>
                    <a:pt x="37" y="121"/>
                  </a:lnTo>
                  <a:lnTo>
                    <a:pt x="47" y="129"/>
                  </a:lnTo>
                  <a:lnTo>
                    <a:pt x="60" y="122"/>
                  </a:lnTo>
                  <a:lnTo>
                    <a:pt x="61" y="114"/>
                  </a:lnTo>
                  <a:lnTo>
                    <a:pt x="66" y="105"/>
                  </a:lnTo>
                  <a:lnTo>
                    <a:pt x="68" y="95"/>
                  </a:lnTo>
                  <a:lnTo>
                    <a:pt x="78" y="86"/>
                  </a:lnTo>
                  <a:lnTo>
                    <a:pt x="81" y="72"/>
                  </a:lnTo>
                  <a:lnTo>
                    <a:pt x="85" y="67"/>
                  </a:lnTo>
                  <a:lnTo>
                    <a:pt x="88" y="56"/>
                  </a:lnTo>
                  <a:lnTo>
                    <a:pt x="93" y="43"/>
                  </a:lnTo>
                  <a:lnTo>
                    <a:pt x="108" y="27"/>
                  </a:lnTo>
                  <a:lnTo>
                    <a:pt x="108" y="20"/>
                  </a:lnTo>
                  <a:lnTo>
                    <a:pt x="110" y="16"/>
                  </a:lnTo>
                  <a:lnTo>
                    <a:pt x="103" y="8"/>
                  </a:lnTo>
                  <a:lnTo>
                    <a:pt x="104" y="1"/>
                  </a:lnTo>
                  <a:lnTo>
                    <a:pt x="109" y="0"/>
                  </a:lnTo>
                  <a:lnTo>
                    <a:pt x="116" y="14"/>
                  </a:lnTo>
                  <a:lnTo>
                    <a:pt x="118" y="27"/>
                  </a:lnTo>
                  <a:lnTo>
                    <a:pt x="117" y="41"/>
                  </a:lnTo>
                  <a:lnTo>
                    <a:pt x="127" y="60"/>
                  </a:lnTo>
                  <a:lnTo>
                    <a:pt x="117" y="60"/>
                  </a:lnTo>
                  <a:lnTo>
                    <a:pt x="112" y="61"/>
                  </a:lnTo>
                  <a:lnTo>
                    <a:pt x="104" y="59"/>
                  </a:lnTo>
                  <a:lnTo>
                    <a:pt x="100" y="69"/>
                  </a:lnTo>
                  <a:lnTo>
                    <a:pt x="111" y="81"/>
                  </a:lnTo>
                  <a:lnTo>
                    <a:pt x="119" y="85"/>
                  </a:lnTo>
                  <a:lnTo>
                    <a:pt x="121" y="93"/>
                  </a:lnTo>
                  <a:lnTo>
                    <a:pt x="127" y="107"/>
                  </a:lnTo>
                  <a:lnTo>
                    <a:pt x="124" y="113"/>
                  </a:lnTo>
                  <a:lnTo>
                    <a:pt x="115" y="134"/>
                  </a:lnTo>
                  <a:lnTo>
                    <a:pt x="111" y="138"/>
                  </a:lnTo>
                  <a:lnTo>
                    <a:pt x="110" y="154"/>
                  </a:lnTo>
                  <a:lnTo>
                    <a:pt x="112" y="163"/>
                  </a:lnTo>
                  <a:lnTo>
                    <a:pt x="110" y="169"/>
                  </a:lnTo>
                  <a:lnTo>
                    <a:pt x="119" y="180"/>
                  </a:lnTo>
                  <a:lnTo>
                    <a:pt x="120" y="188"/>
                  </a:lnTo>
                  <a:lnTo>
                    <a:pt x="127" y="198"/>
                  </a:lnTo>
                  <a:lnTo>
                    <a:pt x="136" y="205"/>
                  </a:lnTo>
                  <a:lnTo>
                    <a:pt x="137" y="214"/>
                  </a:lnTo>
                  <a:lnTo>
                    <a:pt x="139" y="220"/>
                  </a:lnTo>
                  <a:lnTo>
                    <a:pt x="137" y="231"/>
                  </a:lnTo>
                  <a:lnTo>
                    <a:pt x="123" y="227"/>
                  </a:lnTo>
                  <a:lnTo>
                    <a:pt x="108" y="221"/>
                  </a:lnTo>
                  <a:lnTo>
                    <a:pt x="85" y="22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35" name="Freeform 34"/>
            <p:cNvSpPr>
              <a:spLocks/>
            </p:cNvSpPr>
            <p:nvPr/>
          </p:nvSpPr>
          <p:spPr bwMode="auto">
            <a:xfrm>
              <a:off x="5297556" y="4078043"/>
              <a:ext cx="576947" cy="598006"/>
            </a:xfrm>
            <a:custGeom>
              <a:avLst/>
              <a:gdLst>
                <a:gd name="T0" fmla="*/ 342 w 349"/>
                <a:gd name="T1" fmla="*/ 61 h 385"/>
                <a:gd name="T2" fmla="*/ 343 w 349"/>
                <a:gd name="T3" fmla="*/ 71 h 385"/>
                <a:gd name="T4" fmla="*/ 329 w 349"/>
                <a:gd name="T5" fmla="*/ 87 h 385"/>
                <a:gd name="T6" fmla="*/ 324 w 349"/>
                <a:gd name="T7" fmla="*/ 114 h 385"/>
                <a:gd name="T8" fmla="*/ 320 w 349"/>
                <a:gd name="T9" fmla="*/ 137 h 385"/>
                <a:gd name="T10" fmla="*/ 314 w 349"/>
                <a:gd name="T11" fmla="*/ 155 h 385"/>
                <a:gd name="T12" fmla="*/ 310 w 349"/>
                <a:gd name="T13" fmla="*/ 168 h 385"/>
                <a:gd name="T14" fmla="*/ 315 w 349"/>
                <a:gd name="T15" fmla="*/ 203 h 385"/>
                <a:gd name="T16" fmla="*/ 316 w 349"/>
                <a:gd name="T17" fmla="*/ 233 h 385"/>
                <a:gd name="T18" fmla="*/ 330 w 349"/>
                <a:gd name="T19" fmla="*/ 256 h 385"/>
                <a:gd name="T20" fmla="*/ 332 w 349"/>
                <a:gd name="T21" fmla="*/ 281 h 385"/>
                <a:gd name="T22" fmla="*/ 303 w 349"/>
                <a:gd name="T23" fmla="*/ 287 h 385"/>
                <a:gd name="T24" fmla="*/ 301 w 349"/>
                <a:gd name="T25" fmla="*/ 309 h 385"/>
                <a:gd name="T26" fmla="*/ 295 w 349"/>
                <a:gd name="T27" fmla="*/ 354 h 385"/>
                <a:gd name="T28" fmla="*/ 312 w 349"/>
                <a:gd name="T29" fmla="*/ 366 h 385"/>
                <a:gd name="T30" fmla="*/ 318 w 349"/>
                <a:gd name="T31" fmla="*/ 385 h 385"/>
                <a:gd name="T32" fmla="*/ 297 w 349"/>
                <a:gd name="T33" fmla="*/ 373 h 385"/>
                <a:gd name="T34" fmla="*/ 276 w 349"/>
                <a:gd name="T35" fmla="*/ 362 h 385"/>
                <a:gd name="T36" fmla="*/ 261 w 349"/>
                <a:gd name="T37" fmla="*/ 357 h 385"/>
                <a:gd name="T38" fmla="*/ 241 w 349"/>
                <a:gd name="T39" fmla="*/ 345 h 385"/>
                <a:gd name="T40" fmla="*/ 221 w 349"/>
                <a:gd name="T41" fmla="*/ 344 h 385"/>
                <a:gd name="T42" fmla="*/ 214 w 349"/>
                <a:gd name="T43" fmla="*/ 336 h 385"/>
                <a:gd name="T44" fmla="*/ 194 w 349"/>
                <a:gd name="T45" fmla="*/ 338 h 385"/>
                <a:gd name="T46" fmla="*/ 181 w 349"/>
                <a:gd name="T47" fmla="*/ 340 h 385"/>
                <a:gd name="T48" fmla="*/ 177 w 349"/>
                <a:gd name="T49" fmla="*/ 307 h 385"/>
                <a:gd name="T50" fmla="*/ 178 w 349"/>
                <a:gd name="T51" fmla="*/ 282 h 385"/>
                <a:gd name="T52" fmla="*/ 175 w 349"/>
                <a:gd name="T53" fmla="*/ 261 h 385"/>
                <a:gd name="T54" fmla="*/ 154 w 349"/>
                <a:gd name="T55" fmla="*/ 253 h 385"/>
                <a:gd name="T56" fmla="*/ 144 w 349"/>
                <a:gd name="T57" fmla="*/ 257 h 385"/>
                <a:gd name="T58" fmla="*/ 128 w 349"/>
                <a:gd name="T59" fmla="*/ 270 h 385"/>
                <a:gd name="T60" fmla="*/ 115 w 349"/>
                <a:gd name="T61" fmla="*/ 273 h 385"/>
                <a:gd name="T62" fmla="*/ 97 w 349"/>
                <a:gd name="T63" fmla="*/ 277 h 385"/>
                <a:gd name="T64" fmla="*/ 85 w 349"/>
                <a:gd name="T65" fmla="*/ 260 h 385"/>
                <a:gd name="T66" fmla="*/ 76 w 349"/>
                <a:gd name="T67" fmla="*/ 232 h 385"/>
                <a:gd name="T68" fmla="*/ 15 w 349"/>
                <a:gd name="T69" fmla="*/ 234 h 385"/>
                <a:gd name="T70" fmla="*/ 2 w 349"/>
                <a:gd name="T71" fmla="*/ 236 h 385"/>
                <a:gd name="T72" fmla="*/ 5 w 349"/>
                <a:gd name="T73" fmla="*/ 228 h 385"/>
                <a:gd name="T74" fmla="*/ 8 w 349"/>
                <a:gd name="T75" fmla="*/ 213 h 385"/>
                <a:gd name="T76" fmla="*/ 20 w 349"/>
                <a:gd name="T77" fmla="*/ 211 h 385"/>
                <a:gd name="T78" fmla="*/ 36 w 349"/>
                <a:gd name="T79" fmla="*/ 203 h 385"/>
                <a:gd name="T80" fmla="*/ 44 w 349"/>
                <a:gd name="T81" fmla="*/ 213 h 385"/>
                <a:gd name="T82" fmla="*/ 66 w 349"/>
                <a:gd name="T83" fmla="*/ 190 h 385"/>
                <a:gd name="T84" fmla="*/ 70 w 349"/>
                <a:gd name="T85" fmla="*/ 166 h 385"/>
                <a:gd name="T86" fmla="*/ 86 w 349"/>
                <a:gd name="T87" fmla="*/ 135 h 385"/>
                <a:gd name="T88" fmla="*/ 101 w 349"/>
                <a:gd name="T89" fmla="*/ 118 h 385"/>
                <a:gd name="T90" fmla="*/ 104 w 349"/>
                <a:gd name="T91" fmla="*/ 103 h 385"/>
                <a:gd name="T92" fmla="*/ 105 w 349"/>
                <a:gd name="T93" fmla="*/ 73 h 385"/>
                <a:gd name="T94" fmla="*/ 114 w 349"/>
                <a:gd name="T95" fmla="*/ 49 h 385"/>
                <a:gd name="T96" fmla="*/ 117 w 349"/>
                <a:gd name="T97" fmla="*/ 22 h 385"/>
                <a:gd name="T98" fmla="*/ 134 w 349"/>
                <a:gd name="T99" fmla="*/ 5 h 385"/>
                <a:gd name="T100" fmla="*/ 161 w 349"/>
                <a:gd name="T101" fmla="*/ 20 h 385"/>
                <a:gd name="T102" fmla="*/ 188 w 349"/>
                <a:gd name="T103" fmla="*/ 26 h 385"/>
                <a:gd name="T104" fmla="*/ 196 w 349"/>
                <a:gd name="T105" fmla="*/ 11 h 385"/>
                <a:gd name="T106" fmla="*/ 224 w 349"/>
                <a:gd name="T107" fmla="*/ 3 h 385"/>
                <a:gd name="T108" fmla="*/ 238 w 349"/>
                <a:gd name="T109" fmla="*/ 7 h 385"/>
                <a:gd name="T110" fmla="*/ 247 w 349"/>
                <a:gd name="T111" fmla="*/ 0 h 385"/>
                <a:gd name="T112" fmla="*/ 273 w 349"/>
                <a:gd name="T113" fmla="*/ 3 h 385"/>
                <a:gd name="T114" fmla="*/ 290 w 349"/>
                <a:gd name="T115" fmla="*/ 18 h 385"/>
                <a:gd name="T116" fmla="*/ 303 w 349"/>
                <a:gd name="T117" fmla="*/ 17 h 385"/>
                <a:gd name="T118" fmla="*/ 322 w 349"/>
                <a:gd name="T119" fmla="*/ 14 h 385"/>
                <a:gd name="T120" fmla="*/ 343 w 349"/>
                <a:gd name="T121" fmla="*/ 37 h 3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349" h="385">
                  <a:moveTo>
                    <a:pt x="343" y="37"/>
                  </a:moveTo>
                  <a:lnTo>
                    <a:pt x="342" y="61"/>
                  </a:lnTo>
                  <a:lnTo>
                    <a:pt x="349" y="64"/>
                  </a:lnTo>
                  <a:lnTo>
                    <a:pt x="343" y="71"/>
                  </a:lnTo>
                  <a:lnTo>
                    <a:pt x="336" y="77"/>
                  </a:lnTo>
                  <a:lnTo>
                    <a:pt x="329" y="87"/>
                  </a:lnTo>
                  <a:lnTo>
                    <a:pt x="325" y="97"/>
                  </a:lnTo>
                  <a:lnTo>
                    <a:pt x="324" y="114"/>
                  </a:lnTo>
                  <a:lnTo>
                    <a:pt x="320" y="122"/>
                  </a:lnTo>
                  <a:lnTo>
                    <a:pt x="320" y="137"/>
                  </a:lnTo>
                  <a:lnTo>
                    <a:pt x="314" y="143"/>
                  </a:lnTo>
                  <a:lnTo>
                    <a:pt x="314" y="155"/>
                  </a:lnTo>
                  <a:lnTo>
                    <a:pt x="311" y="157"/>
                  </a:lnTo>
                  <a:lnTo>
                    <a:pt x="310" y="168"/>
                  </a:lnTo>
                  <a:lnTo>
                    <a:pt x="314" y="178"/>
                  </a:lnTo>
                  <a:lnTo>
                    <a:pt x="315" y="203"/>
                  </a:lnTo>
                  <a:lnTo>
                    <a:pt x="318" y="222"/>
                  </a:lnTo>
                  <a:lnTo>
                    <a:pt x="316" y="233"/>
                  </a:lnTo>
                  <a:lnTo>
                    <a:pt x="320" y="245"/>
                  </a:lnTo>
                  <a:lnTo>
                    <a:pt x="330" y="256"/>
                  </a:lnTo>
                  <a:lnTo>
                    <a:pt x="340" y="283"/>
                  </a:lnTo>
                  <a:lnTo>
                    <a:pt x="332" y="281"/>
                  </a:lnTo>
                  <a:lnTo>
                    <a:pt x="308" y="284"/>
                  </a:lnTo>
                  <a:lnTo>
                    <a:pt x="303" y="287"/>
                  </a:lnTo>
                  <a:lnTo>
                    <a:pt x="297" y="300"/>
                  </a:lnTo>
                  <a:lnTo>
                    <a:pt x="301" y="309"/>
                  </a:lnTo>
                  <a:lnTo>
                    <a:pt x="297" y="334"/>
                  </a:lnTo>
                  <a:lnTo>
                    <a:pt x="295" y="354"/>
                  </a:lnTo>
                  <a:lnTo>
                    <a:pt x="300" y="358"/>
                  </a:lnTo>
                  <a:lnTo>
                    <a:pt x="312" y="366"/>
                  </a:lnTo>
                  <a:lnTo>
                    <a:pt x="317" y="363"/>
                  </a:lnTo>
                  <a:lnTo>
                    <a:pt x="318" y="385"/>
                  </a:lnTo>
                  <a:lnTo>
                    <a:pt x="304" y="385"/>
                  </a:lnTo>
                  <a:lnTo>
                    <a:pt x="297" y="373"/>
                  </a:lnTo>
                  <a:lnTo>
                    <a:pt x="290" y="364"/>
                  </a:lnTo>
                  <a:lnTo>
                    <a:pt x="276" y="362"/>
                  </a:lnTo>
                  <a:lnTo>
                    <a:pt x="273" y="351"/>
                  </a:lnTo>
                  <a:lnTo>
                    <a:pt x="261" y="357"/>
                  </a:lnTo>
                  <a:lnTo>
                    <a:pt x="247" y="354"/>
                  </a:lnTo>
                  <a:lnTo>
                    <a:pt x="241" y="345"/>
                  </a:lnTo>
                  <a:lnTo>
                    <a:pt x="229" y="343"/>
                  </a:lnTo>
                  <a:lnTo>
                    <a:pt x="221" y="344"/>
                  </a:lnTo>
                  <a:lnTo>
                    <a:pt x="220" y="337"/>
                  </a:lnTo>
                  <a:lnTo>
                    <a:pt x="214" y="336"/>
                  </a:lnTo>
                  <a:lnTo>
                    <a:pt x="205" y="335"/>
                  </a:lnTo>
                  <a:lnTo>
                    <a:pt x="194" y="338"/>
                  </a:lnTo>
                  <a:lnTo>
                    <a:pt x="186" y="338"/>
                  </a:lnTo>
                  <a:lnTo>
                    <a:pt x="181" y="340"/>
                  </a:lnTo>
                  <a:lnTo>
                    <a:pt x="183" y="315"/>
                  </a:lnTo>
                  <a:lnTo>
                    <a:pt x="177" y="307"/>
                  </a:lnTo>
                  <a:lnTo>
                    <a:pt x="176" y="294"/>
                  </a:lnTo>
                  <a:lnTo>
                    <a:pt x="178" y="282"/>
                  </a:lnTo>
                  <a:lnTo>
                    <a:pt x="175" y="274"/>
                  </a:lnTo>
                  <a:lnTo>
                    <a:pt x="175" y="261"/>
                  </a:lnTo>
                  <a:lnTo>
                    <a:pt x="153" y="261"/>
                  </a:lnTo>
                  <a:lnTo>
                    <a:pt x="154" y="253"/>
                  </a:lnTo>
                  <a:lnTo>
                    <a:pt x="145" y="254"/>
                  </a:lnTo>
                  <a:lnTo>
                    <a:pt x="144" y="257"/>
                  </a:lnTo>
                  <a:lnTo>
                    <a:pt x="132" y="258"/>
                  </a:lnTo>
                  <a:lnTo>
                    <a:pt x="128" y="270"/>
                  </a:lnTo>
                  <a:lnTo>
                    <a:pt x="125" y="275"/>
                  </a:lnTo>
                  <a:lnTo>
                    <a:pt x="115" y="273"/>
                  </a:lnTo>
                  <a:lnTo>
                    <a:pt x="109" y="275"/>
                  </a:lnTo>
                  <a:lnTo>
                    <a:pt x="97" y="277"/>
                  </a:lnTo>
                  <a:lnTo>
                    <a:pt x="90" y="266"/>
                  </a:lnTo>
                  <a:lnTo>
                    <a:pt x="85" y="260"/>
                  </a:lnTo>
                  <a:lnTo>
                    <a:pt x="80" y="247"/>
                  </a:lnTo>
                  <a:lnTo>
                    <a:pt x="76" y="232"/>
                  </a:lnTo>
                  <a:lnTo>
                    <a:pt x="22" y="231"/>
                  </a:lnTo>
                  <a:lnTo>
                    <a:pt x="15" y="234"/>
                  </a:lnTo>
                  <a:lnTo>
                    <a:pt x="10" y="233"/>
                  </a:lnTo>
                  <a:lnTo>
                    <a:pt x="2" y="236"/>
                  </a:lnTo>
                  <a:lnTo>
                    <a:pt x="0" y="230"/>
                  </a:lnTo>
                  <a:lnTo>
                    <a:pt x="5" y="228"/>
                  </a:lnTo>
                  <a:lnTo>
                    <a:pt x="5" y="218"/>
                  </a:lnTo>
                  <a:lnTo>
                    <a:pt x="8" y="213"/>
                  </a:lnTo>
                  <a:lnTo>
                    <a:pt x="15" y="209"/>
                  </a:lnTo>
                  <a:lnTo>
                    <a:pt x="20" y="211"/>
                  </a:lnTo>
                  <a:lnTo>
                    <a:pt x="26" y="203"/>
                  </a:lnTo>
                  <a:lnTo>
                    <a:pt x="36" y="203"/>
                  </a:lnTo>
                  <a:lnTo>
                    <a:pt x="37" y="209"/>
                  </a:lnTo>
                  <a:lnTo>
                    <a:pt x="44" y="213"/>
                  </a:lnTo>
                  <a:lnTo>
                    <a:pt x="55" y="200"/>
                  </a:lnTo>
                  <a:lnTo>
                    <a:pt x="66" y="190"/>
                  </a:lnTo>
                  <a:lnTo>
                    <a:pt x="70" y="183"/>
                  </a:lnTo>
                  <a:lnTo>
                    <a:pt x="70" y="166"/>
                  </a:lnTo>
                  <a:lnTo>
                    <a:pt x="78" y="146"/>
                  </a:lnTo>
                  <a:lnTo>
                    <a:pt x="86" y="135"/>
                  </a:lnTo>
                  <a:lnTo>
                    <a:pt x="98" y="125"/>
                  </a:lnTo>
                  <a:lnTo>
                    <a:pt x="101" y="118"/>
                  </a:lnTo>
                  <a:lnTo>
                    <a:pt x="101" y="111"/>
                  </a:lnTo>
                  <a:lnTo>
                    <a:pt x="104" y="103"/>
                  </a:lnTo>
                  <a:lnTo>
                    <a:pt x="103" y="92"/>
                  </a:lnTo>
                  <a:lnTo>
                    <a:pt x="105" y="73"/>
                  </a:lnTo>
                  <a:lnTo>
                    <a:pt x="109" y="60"/>
                  </a:lnTo>
                  <a:lnTo>
                    <a:pt x="114" y="49"/>
                  </a:lnTo>
                  <a:lnTo>
                    <a:pt x="115" y="37"/>
                  </a:lnTo>
                  <a:lnTo>
                    <a:pt x="117" y="22"/>
                  </a:lnTo>
                  <a:lnTo>
                    <a:pt x="124" y="11"/>
                  </a:lnTo>
                  <a:lnTo>
                    <a:pt x="134" y="5"/>
                  </a:lnTo>
                  <a:lnTo>
                    <a:pt x="149" y="12"/>
                  </a:lnTo>
                  <a:lnTo>
                    <a:pt x="161" y="20"/>
                  </a:lnTo>
                  <a:lnTo>
                    <a:pt x="174" y="22"/>
                  </a:lnTo>
                  <a:lnTo>
                    <a:pt x="188" y="26"/>
                  </a:lnTo>
                  <a:lnTo>
                    <a:pt x="193" y="13"/>
                  </a:lnTo>
                  <a:lnTo>
                    <a:pt x="196" y="11"/>
                  </a:lnTo>
                  <a:lnTo>
                    <a:pt x="204" y="14"/>
                  </a:lnTo>
                  <a:lnTo>
                    <a:pt x="224" y="3"/>
                  </a:lnTo>
                  <a:lnTo>
                    <a:pt x="232" y="8"/>
                  </a:lnTo>
                  <a:lnTo>
                    <a:pt x="238" y="7"/>
                  </a:lnTo>
                  <a:lnTo>
                    <a:pt x="240" y="2"/>
                  </a:lnTo>
                  <a:lnTo>
                    <a:pt x="247" y="0"/>
                  </a:lnTo>
                  <a:lnTo>
                    <a:pt x="261" y="2"/>
                  </a:lnTo>
                  <a:lnTo>
                    <a:pt x="273" y="3"/>
                  </a:lnTo>
                  <a:lnTo>
                    <a:pt x="279" y="1"/>
                  </a:lnTo>
                  <a:lnTo>
                    <a:pt x="290" y="18"/>
                  </a:lnTo>
                  <a:lnTo>
                    <a:pt x="298" y="20"/>
                  </a:lnTo>
                  <a:lnTo>
                    <a:pt x="303" y="17"/>
                  </a:lnTo>
                  <a:lnTo>
                    <a:pt x="312" y="18"/>
                  </a:lnTo>
                  <a:lnTo>
                    <a:pt x="322" y="14"/>
                  </a:lnTo>
                  <a:lnTo>
                    <a:pt x="326" y="23"/>
                  </a:lnTo>
                  <a:lnTo>
                    <a:pt x="343" y="37"/>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36" name="Freeform 35"/>
            <p:cNvSpPr>
              <a:spLocks/>
            </p:cNvSpPr>
            <p:nvPr/>
          </p:nvSpPr>
          <p:spPr bwMode="auto">
            <a:xfrm>
              <a:off x="5264492" y="4127747"/>
              <a:ext cx="223175" cy="282693"/>
            </a:xfrm>
            <a:custGeom>
              <a:avLst/>
              <a:gdLst>
                <a:gd name="T0" fmla="*/ 35 w 135"/>
                <a:gd name="T1" fmla="*/ 177 h 182"/>
                <a:gd name="T2" fmla="*/ 28 w 135"/>
                <a:gd name="T3" fmla="*/ 170 h 182"/>
                <a:gd name="T4" fmla="*/ 22 w 135"/>
                <a:gd name="T5" fmla="*/ 173 h 182"/>
                <a:gd name="T6" fmla="*/ 15 w 135"/>
                <a:gd name="T7" fmla="*/ 182 h 182"/>
                <a:gd name="T8" fmla="*/ 0 w 135"/>
                <a:gd name="T9" fmla="*/ 160 h 182"/>
                <a:gd name="T10" fmla="*/ 14 w 135"/>
                <a:gd name="T11" fmla="*/ 149 h 182"/>
                <a:gd name="T12" fmla="*/ 7 w 135"/>
                <a:gd name="T13" fmla="*/ 135 h 182"/>
                <a:gd name="T14" fmla="*/ 14 w 135"/>
                <a:gd name="T15" fmla="*/ 130 h 182"/>
                <a:gd name="T16" fmla="*/ 26 w 135"/>
                <a:gd name="T17" fmla="*/ 127 h 182"/>
                <a:gd name="T18" fmla="*/ 27 w 135"/>
                <a:gd name="T19" fmla="*/ 118 h 182"/>
                <a:gd name="T20" fmla="*/ 37 w 135"/>
                <a:gd name="T21" fmla="*/ 128 h 182"/>
                <a:gd name="T22" fmla="*/ 53 w 135"/>
                <a:gd name="T23" fmla="*/ 129 h 182"/>
                <a:gd name="T24" fmla="*/ 59 w 135"/>
                <a:gd name="T25" fmla="*/ 119 h 182"/>
                <a:gd name="T26" fmla="*/ 61 w 135"/>
                <a:gd name="T27" fmla="*/ 105 h 182"/>
                <a:gd name="T28" fmla="*/ 60 w 135"/>
                <a:gd name="T29" fmla="*/ 89 h 182"/>
                <a:gd name="T30" fmla="*/ 51 w 135"/>
                <a:gd name="T31" fmla="*/ 77 h 182"/>
                <a:gd name="T32" fmla="*/ 59 w 135"/>
                <a:gd name="T33" fmla="*/ 53 h 182"/>
                <a:gd name="T34" fmla="*/ 54 w 135"/>
                <a:gd name="T35" fmla="*/ 48 h 182"/>
                <a:gd name="T36" fmla="*/ 40 w 135"/>
                <a:gd name="T37" fmla="*/ 50 h 182"/>
                <a:gd name="T38" fmla="*/ 35 w 135"/>
                <a:gd name="T39" fmla="*/ 39 h 182"/>
                <a:gd name="T40" fmla="*/ 37 w 135"/>
                <a:gd name="T41" fmla="*/ 30 h 182"/>
                <a:gd name="T42" fmla="*/ 60 w 135"/>
                <a:gd name="T43" fmla="*/ 31 h 182"/>
                <a:gd name="T44" fmla="*/ 75 w 135"/>
                <a:gd name="T45" fmla="*/ 37 h 182"/>
                <a:gd name="T46" fmla="*/ 89 w 135"/>
                <a:gd name="T47" fmla="*/ 41 h 182"/>
                <a:gd name="T48" fmla="*/ 91 w 135"/>
                <a:gd name="T49" fmla="*/ 30 h 182"/>
                <a:gd name="T50" fmla="*/ 100 w 135"/>
                <a:gd name="T51" fmla="*/ 11 h 182"/>
                <a:gd name="T52" fmla="*/ 111 w 135"/>
                <a:gd name="T53" fmla="*/ 0 h 182"/>
                <a:gd name="T54" fmla="*/ 123 w 135"/>
                <a:gd name="T55" fmla="*/ 3 h 182"/>
                <a:gd name="T56" fmla="*/ 135 w 135"/>
                <a:gd name="T57" fmla="*/ 5 h 182"/>
                <a:gd name="T58" fmla="*/ 134 w 135"/>
                <a:gd name="T59" fmla="*/ 17 h 182"/>
                <a:gd name="T60" fmla="*/ 129 w 135"/>
                <a:gd name="T61" fmla="*/ 28 h 182"/>
                <a:gd name="T62" fmla="*/ 125 w 135"/>
                <a:gd name="T63" fmla="*/ 41 h 182"/>
                <a:gd name="T64" fmla="*/ 123 w 135"/>
                <a:gd name="T65" fmla="*/ 60 h 182"/>
                <a:gd name="T66" fmla="*/ 124 w 135"/>
                <a:gd name="T67" fmla="*/ 71 h 182"/>
                <a:gd name="T68" fmla="*/ 121 w 135"/>
                <a:gd name="T69" fmla="*/ 79 h 182"/>
                <a:gd name="T70" fmla="*/ 121 w 135"/>
                <a:gd name="T71" fmla="*/ 86 h 182"/>
                <a:gd name="T72" fmla="*/ 118 w 135"/>
                <a:gd name="T73" fmla="*/ 93 h 182"/>
                <a:gd name="T74" fmla="*/ 106 w 135"/>
                <a:gd name="T75" fmla="*/ 103 h 182"/>
                <a:gd name="T76" fmla="*/ 98 w 135"/>
                <a:gd name="T77" fmla="*/ 114 h 182"/>
                <a:gd name="T78" fmla="*/ 90 w 135"/>
                <a:gd name="T79" fmla="*/ 134 h 182"/>
                <a:gd name="T80" fmla="*/ 90 w 135"/>
                <a:gd name="T81" fmla="*/ 151 h 182"/>
                <a:gd name="T82" fmla="*/ 86 w 135"/>
                <a:gd name="T83" fmla="*/ 158 h 182"/>
                <a:gd name="T84" fmla="*/ 75 w 135"/>
                <a:gd name="T85" fmla="*/ 168 h 182"/>
                <a:gd name="T86" fmla="*/ 64 w 135"/>
                <a:gd name="T87" fmla="*/ 181 h 182"/>
                <a:gd name="T88" fmla="*/ 57 w 135"/>
                <a:gd name="T89" fmla="*/ 177 h 182"/>
                <a:gd name="T90" fmla="*/ 56 w 135"/>
                <a:gd name="T91" fmla="*/ 171 h 182"/>
                <a:gd name="T92" fmla="*/ 46 w 135"/>
                <a:gd name="T93" fmla="*/ 171 h 182"/>
                <a:gd name="T94" fmla="*/ 40 w 135"/>
                <a:gd name="T95" fmla="*/ 179 h 182"/>
                <a:gd name="T96" fmla="*/ 35 w 135"/>
                <a:gd name="T97" fmla="*/ 177 h 1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35" h="182">
                  <a:moveTo>
                    <a:pt x="35" y="177"/>
                  </a:moveTo>
                  <a:lnTo>
                    <a:pt x="28" y="170"/>
                  </a:lnTo>
                  <a:lnTo>
                    <a:pt x="22" y="173"/>
                  </a:lnTo>
                  <a:lnTo>
                    <a:pt x="15" y="182"/>
                  </a:lnTo>
                  <a:lnTo>
                    <a:pt x="0" y="160"/>
                  </a:lnTo>
                  <a:lnTo>
                    <a:pt x="14" y="149"/>
                  </a:lnTo>
                  <a:lnTo>
                    <a:pt x="7" y="135"/>
                  </a:lnTo>
                  <a:lnTo>
                    <a:pt x="14" y="130"/>
                  </a:lnTo>
                  <a:lnTo>
                    <a:pt x="26" y="127"/>
                  </a:lnTo>
                  <a:lnTo>
                    <a:pt x="27" y="118"/>
                  </a:lnTo>
                  <a:lnTo>
                    <a:pt x="37" y="128"/>
                  </a:lnTo>
                  <a:lnTo>
                    <a:pt x="53" y="129"/>
                  </a:lnTo>
                  <a:lnTo>
                    <a:pt x="59" y="119"/>
                  </a:lnTo>
                  <a:lnTo>
                    <a:pt x="61" y="105"/>
                  </a:lnTo>
                  <a:lnTo>
                    <a:pt x="60" y="89"/>
                  </a:lnTo>
                  <a:lnTo>
                    <a:pt x="51" y="77"/>
                  </a:lnTo>
                  <a:lnTo>
                    <a:pt x="59" y="53"/>
                  </a:lnTo>
                  <a:lnTo>
                    <a:pt x="54" y="48"/>
                  </a:lnTo>
                  <a:lnTo>
                    <a:pt x="40" y="50"/>
                  </a:lnTo>
                  <a:lnTo>
                    <a:pt x="35" y="39"/>
                  </a:lnTo>
                  <a:lnTo>
                    <a:pt x="37" y="30"/>
                  </a:lnTo>
                  <a:lnTo>
                    <a:pt x="60" y="31"/>
                  </a:lnTo>
                  <a:lnTo>
                    <a:pt x="75" y="37"/>
                  </a:lnTo>
                  <a:lnTo>
                    <a:pt x="89" y="41"/>
                  </a:lnTo>
                  <a:lnTo>
                    <a:pt x="91" y="30"/>
                  </a:lnTo>
                  <a:lnTo>
                    <a:pt x="100" y="11"/>
                  </a:lnTo>
                  <a:lnTo>
                    <a:pt x="111" y="0"/>
                  </a:lnTo>
                  <a:lnTo>
                    <a:pt x="123" y="3"/>
                  </a:lnTo>
                  <a:lnTo>
                    <a:pt x="135" y="5"/>
                  </a:lnTo>
                  <a:lnTo>
                    <a:pt x="134" y="17"/>
                  </a:lnTo>
                  <a:lnTo>
                    <a:pt x="129" y="28"/>
                  </a:lnTo>
                  <a:lnTo>
                    <a:pt x="125" y="41"/>
                  </a:lnTo>
                  <a:lnTo>
                    <a:pt x="123" y="60"/>
                  </a:lnTo>
                  <a:lnTo>
                    <a:pt x="124" y="71"/>
                  </a:lnTo>
                  <a:lnTo>
                    <a:pt x="121" y="79"/>
                  </a:lnTo>
                  <a:lnTo>
                    <a:pt x="121" y="86"/>
                  </a:lnTo>
                  <a:lnTo>
                    <a:pt x="118" y="93"/>
                  </a:lnTo>
                  <a:lnTo>
                    <a:pt x="106" y="103"/>
                  </a:lnTo>
                  <a:lnTo>
                    <a:pt x="98" y="114"/>
                  </a:lnTo>
                  <a:lnTo>
                    <a:pt x="90" y="134"/>
                  </a:lnTo>
                  <a:lnTo>
                    <a:pt x="90" y="151"/>
                  </a:lnTo>
                  <a:lnTo>
                    <a:pt x="86" y="158"/>
                  </a:lnTo>
                  <a:lnTo>
                    <a:pt x="75" y="168"/>
                  </a:lnTo>
                  <a:lnTo>
                    <a:pt x="64" y="181"/>
                  </a:lnTo>
                  <a:lnTo>
                    <a:pt x="57" y="177"/>
                  </a:lnTo>
                  <a:lnTo>
                    <a:pt x="56" y="171"/>
                  </a:lnTo>
                  <a:lnTo>
                    <a:pt x="46" y="171"/>
                  </a:lnTo>
                  <a:lnTo>
                    <a:pt x="40" y="179"/>
                  </a:lnTo>
                  <a:lnTo>
                    <a:pt x="35" y="177"/>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37" name="Freeform 36"/>
            <p:cNvSpPr>
              <a:spLocks/>
            </p:cNvSpPr>
            <p:nvPr/>
          </p:nvSpPr>
          <p:spPr bwMode="auto">
            <a:xfrm>
              <a:off x="5862932" y="3097936"/>
              <a:ext cx="51247" cy="21745"/>
            </a:xfrm>
            <a:custGeom>
              <a:avLst/>
              <a:gdLst>
                <a:gd name="T0" fmla="*/ 0 w 31"/>
                <a:gd name="T1" fmla="*/ 11 h 14"/>
                <a:gd name="T2" fmla="*/ 1 w 31"/>
                <a:gd name="T3" fmla="*/ 11 h 14"/>
                <a:gd name="T4" fmla="*/ 3 w 31"/>
                <a:gd name="T5" fmla="*/ 6 h 14"/>
                <a:gd name="T6" fmla="*/ 16 w 31"/>
                <a:gd name="T7" fmla="*/ 6 h 14"/>
                <a:gd name="T8" fmla="*/ 31 w 31"/>
                <a:gd name="T9" fmla="*/ 0 h 14"/>
                <a:gd name="T10" fmla="*/ 20 w 31"/>
                <a:gd name="T11" fmla="*/ 9 h 14"/>
                <a:gd name="T12" fmla="*/ 22 w 31"/>
                <a:gd name="T13" fmla="*/ 12 h 14"/>
                <a:gd name="T14" fmla="*/ 20 w 31"/>
                <a:gd name="T15" fmla="*/ 12 h 14"/>
                <a:gd name="T16" fmla="*/ 17 w 31"/>
                <a:gd name="T17" fmla="*/ 13 h 14"/>
                <a:gd name="T18" fmla="*/ 14 w 31"/>
                <a:gd name="T19" fmla="*/ 13 h 14"/>
                <a:gd name="T20" fmla="*/ 13 w 31"/>
                <a:gd name="T21" fmla="*/ 14 h 14"/>
                <a:gd name="T22" fmla="*/ 13 w 31"/>
                <a:gd name="T23" fmla="*/ 12 h 14"/>
                <a:gd name="T24" fmla="*/ 11 w 31"/>
                <a:gd name="T25" fmla="*/ 10 h 14"/>
                <a:gd name="T26" fmla="*/ 8 w 31"/>
                <a:gd name="T27" fmla="*/ 10 h 14"/>
                <a:gd name="T28" fmla="*/ 4 w 31"/>
                <a:gd name="T29" fmla="*/ 12 h 14"/>
                <a:gd name="T30" fmla="*/ 0 w 31"/>
                <a:gd name="T31" fmla="*/ 11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1" h="14">
                  <a:moveTo>
                    <a:pt x="0" y="11"/>
                  </a:moveTo>
                  <a:lnTo>
                    <a:pt x="1" y="11"/>
                  </a:lnTo>
                  <a:lnTo>
                    <a:pt x="3" y="6"/>
                  </a:lnTo>
                  <a:lnTo>
                    <a:pt x="16" y="6"/>
                  </a:lnTo>
                  <a:lnTo>
                    <a:pt x="31" y="0"/>
                  </a:lnTo>
                  <a:lnTo>
                    <a:pt x="20" y="9"/>
                  </a:lnTo>
                  <a:lnTo>
                    <a:pt x="22" y="12"/>
                  </a:lnTo>
                  <a:lnTo>
                    <a:pt x="20" y="12"/>
                  </a:lnTo>
                  <a:lnTo>
                    <a:pt x="17" y="13"/>
                  </a:lnTo>
                  <a:lnTo>
                    <a:pt x="14" y="13"/>
                  </a:lnTo>
                  <a:lnTo>
                    <a:pt x="13" y="14"/>
                  </a:lnTo>
                  <a:lnTo>
                    <a:pt x="13" y="12"/>
                  </a:lnTo>
                  <a:lnTo>
                    <a:pt x="11" y="10"/>
                  </a:lnTo>
                  <a:lnTo>
                    <a:pt x="8" y="10"/>
                  </a:lnTo>
                  <a:lnTo>
                    <a:pt x="4" y="12"/>
                  </a:lnTo>
                  <a:lnTo>
                    <a:pt x="0" y="11"/>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38" name="Freeform 37"/>
            <p:cNvSpPr>
              <a:spLocks/>
            </p:cNvSpPr>
            <p:nvPr/>
          </p:nvSpPr>
          <p:spPr bwMode="auto">
            <a:xfrm>
              <a:off x="5849706" y="3113469"/>
              <a:ext cx="51247" cy="18638"/>
            </a:xfrm>
            <a:custGeom>
              <a:avLst/>
              <a:gdLst>
                <a:gd name="T0" fmla="*/ 30 w 31"/>
                <a:gd name="T1" fmla="*/ 2 h 12"/>
                <a:gd name="T2" fmla="*/ 31 w 31"/>
                <a:gd name="T3" fmla="*/ 4 h 12"/>
                <a:gd name="T4" fmla="*/ 14 w 31"/>
                <a:gd name="T5" fmla="*/ 12 h 12"/>
                <a:gd name="T6" fmla="*/ 5 w 31"/>
                <a:gd name="T7" fmla="*/ 10 h 12"/>
                <a:gd name="T8" fmla="*/ 0 w 31"/>
                <a:gd name="T9" fmla="*/ 2 h 12"/>
                <a:gd name="T10" fmla="*/ 8 w 31"/>
                <a:gd name="T11" fmla="*/ 1 h 12"/>
                <a:gd name="T12" fmla="*/ 12 w 31"/>
                <a:gd name="T13" fmla="*/ 2 h 12"/>
                <a:gd name="T14" fmla="*/ 16 w 31"/>
                <a:gd name="T15" fmla="*/ 0 h 12"/>
                <a:gd name="T16" fmla="*/ 19 w 31"/>
                <a:gd name="T17" fmla="*/ 0 h 12"/>
                <a:gd name="T18" fmla="*/ 21 w 31"/>
                <a:gd name="T19" fmla="*/ 2 h 12"/>
                <a:gd name="T20" fmla="*/ 21 w 31"/>
                <a:gd name="T21" fmla="*/ 4 h 12"/>
                <a:gd name="T22" fmla="*/ 22 w 31"/>
                <a:gd name="T23" fmla="*/ 3 h 12"/>
                <a:gd name="T24" fmla="*/ 25 w 31"/>
                <a:gd name="T25" fmla="*/ 3 h 12"/>
                <a:gd name="T26" fmla="*/ 28 w 31"/>
                <a:gd name="T27" fmla="*/ 2 h 12"/>
                <a:gd name="T28" fmla="*/ 30 w 31"/>
                <a:gd name="T29" fmla="*/ 2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1" h="12">
                  <a:moveTo>
                    <a:pt x="30" y="2"/>
                  </a:moveTo>
                  <a:lnTo>
                    <a:pt x="31" y="4"/>
                  </a:lnTo>
                  <a:lnTo>
                    <a:pt x="14" y="12"/>
                  </a:lnTo>
                  <a:lnTo>
                    <a:pt x="5" y="10"/>
                  </a:lnTo>
                  <a:lnTo>
                    <a:pt x="0" y="2"/>
                  </a:lnTo>
                  <a:lnTo>
                    <a:pt x="8" y="1"/>
                  </a:lnTo>
                  <a:lnTo>
                    <a:pt x="12" y="2"/>
                  </a:lnTo>
                  <a:lnTo>
                    <a:pt x="16" y="0"/>
                  </a:lnTo>
                  <a:lnTo>
                    <a:pt x="19" y="0"/>
                  </a:lnTo>
                  <a:lnTo>
                    <a:pt x="21" y="2"/>
                  </a:lnTo>
                  <a:lnTo>
                    <a:pt x="21" y="4"/>
                  </a:lnTo>
                  <a:lnTo>
                    <a:pt x="22" y="3"/>
                  </a:lnTo>
                  <a:lnTo>
                    <a:pt x="25" y="3"/>
                  </a:lnTo>
                  <a:lnTo>
                    <a:pt x="28" y="2"/>
                  </a:lnTo>
                  <a:lnTo>
                    <a:pt x="30" y="2"/>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39" name="Freeform 38"/>
            <p:cNvSpPr>
              <a:spLocks/>
            </p:cNvSpPr>
            <p:nvPr/>
          </p:nvSpPr>
          <p:spPr bwMode="auto">
            <a:xfrm>
              <a:off x="5249614" y="2605554"/>
              <a:ext cx="176886" cy="80769"/>
            </a:xfrm>
            <a:custGeom>
              <a:avLst/>
              <a:gdLst>
                <a:gd name="T0" fmla="*/ 79 w 107"/>
                <a:gd name="T1" fmla="*/ 51 h 52"/>
                <a:gd name="T2" fmla="*/ 71 w 107"/>
                <a:gd name="T3" fmla="*/ 48 h 52"/>
                <a:gd name="T4" fmla="*/ 63 w 107"/>
                <a:gd name="T5" fmla="*/ 49 h 52"/>
                <a:gd name="T6" fmla="*/ 50 w 107"/>
                <a:gd name="T7" fmla="*/ 43 h 52"/>
                <a:gd name="T8" fmla="*/ 45 w 107"/>
                <a:gd name="T9" fmla="*/ 44 h 52"/>
                <a:gd name="T10" fmla="*/ 37 w 107"/>
                <a:gd name="T11" fmla="*/ 52 h 52"/>
                <a:gd name="T12" fmla="*/ 24 w 107"/>
                <a:gd name="T13" fmla="*/ 46 h 52"/>
                <a:gd name="T14" fmla="*/ 14 w 107"/>
                <a:gd name="T15" fmla="*/ 37 h 52"/>
                <a:gd name="T16" fmla="*/ 6 w 107"/>
                <a:gd name="T17" fmla="*/ 32 h 52"/>
                <a:gd name="T18" fmla="*/ 4 w 107"/>
                <a:gd name="T19" fmla="*/ 24 h 52"/>
                <a:gd name="T20" fmla="*/ 0 w 107"/>
                <a:gd name="T21" fmla="*/ 18 h 52"/>
                <a:gd name="T22" fmla="*/ 12 w 107"/>
                <a:gd name="T23" fmla="*/ 13 h 52"/>
                <a:gd name="T24" fmla="*/ 17 w 107"/>
                <a:gd name="T25" fmla="*/ 8 h 52"/>
                <a:gd name="T26" fmla="*/ 28 w 107"/>
                <a:gd name="T27" fmla="*/ 4 h 52"/>
                <a:gd name="T28" fmla="*/ 32 w 107"/>
                <a:gd name="T29" fmla="*/ 0 h 52"/>
                <a:gd name="T30" fmla="*/ 36 w 107"/>
                <a:gd name="T31" fmla="*/ 3 h 52"/>
                <a:gd name="T32" fmla="*/ 43 w 107"/>
                <a:gd name="T33" fmla="*/ 1 h 52"/>
                <a:gd name="T34" fmla="*/ 51 w 107"/>
                <a:gd name="T35" fmla="*/ 7 h 52"/>
                <a:gd name="T36" fmla="*/ 63 w 107"/>
                <a:gd name="T37" fmla="*/ 9 h 52"/>
                <a:gd name="T38" fmla="*/ 63 w 107"/>
                <a:gd name="T39" fmla="*/ 15 h 52"/>
                <a:gd name="T40" fmla="*/ 72 w 107"/>
                <a:gd name="T41" fmla="*/ 19 h 52"/>
                <a:gd name="T42" fmla="*/ 74 w 107"/>
                <a:gd name="T43" fmla="*/ 14 h 52"/>
                <a:gd name="T44" fmla="*/ 85 w 107"/>
                <a:gd name="T45" fmla="*/ 16 h 52"/>
                <a:gd name="T46" fmla="*/ 87 w 107"/>
                <a:gd name="T47" fmla="*/ 22 h 52"/>
                <a:gd name="T48" fmla="*/ 99 w 107"/>
                <a:gd name="T49" fmla="*/ 23 h 52"/>
                <a:gd name="T50" fmla="*/ 107 w 107"/>
                <a:gd name="T51" fmla="*/ 33 h 52"/>
                <a:gd name="T52" fmla="*/ 103 w 107"/>
                <a:gd name="T53" fmla="*/ 33 h 52"/>
                <a:gd name="T54" fmla="*/ 100 w 107"/>
                <a:gd name="T55" fmla="*/ 37 h 52"/>
                <a:gd name="T56" fmla="*/ 97 w 107"/>
                <a:gd name="T57" fmla="*/ 38 h 52"/>
                <a:gd name="T58" fmla="*/ 96 w 107"/>
                <a:gd name="T59" fmla="*/ 42 h 52"/>
                <a:gd name="T60" fmla="*/ 93 w 107"/>
                <a:gd name="T61" fmla="*/ 43 h 52"/>
                <a:gd name="T62" fmla="*/ 93 w 107"/>
                <a:gd name="T63" fmla="*/ 45 h 52"/>
                <a:gd name="T64" fmla="*/ 88 w 107"/>
                <a:gd name="T65" fmla="*/ 47 h 52"/>
                <a:gd name="T66" fmla="*/ 80 w 107"/>
                <a:gd name="T67" fmla="*/ 47 h 52"/>
                <a:gd name="T68" fmla="*/ 79 w 107"/>
                <a:gd name="T69" fmla="*/ 51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07" h="52">
                  <a:moveTo>
                    <a:pt x="79" y="51"/>
                  </a:moveTo>
                  <a:lnTo>
                    <a:pt x="71" y="48"/>
                  </a:lnTo>
                  <a:lnTo>
                    <a:pt x="63" y="49"/>
                  </a:lnTo>
                  <a:lnTo>
                    <a:pt x="50" y="43"/>
                  </a:lnTo>
                  <a:lnTo>
                    <a:pt x="45" y="44"/>
                  </a:lnTo>
                  <a:lnTo>
                    <a:pt x="37" y="52"/>
                  </a:lnTo>
                  <a:lnTo>
                    <a:pt x="24" y="46"/>
                  </a:lnTo>
                  <a:lnTo>
                    <a:pt x="14" y="37"/>
                  </a:lnTo>
                  <a:lnTo>
                    <a:pt x="6" y="32"/>
                  </a:lnTo>
                  <a:lnTo>
                    <a:pt x="4" y="24"/>
                  </a:lnTo>
                  <a:lnTo>
                    <a:pt x="0" y="18"/>
                  </a:lnTo>
                  <a:lnTo>
                    <a:pt x="12" y="13"/>
                  </a:lnTo>
                  <a:lnTo>
                    <a:pt x="17" y="8"/>
                  </a:lnTo>
                  <a:lnTo>
                    <a:pt x="28" y="4"/>
                  </a:lnTo>
                  <a:lnTo>
                    <a:pt x="32" y="0"/>
                  </a:lnTo>
                  <a:lnTo>
                    <a:pt x="36" y="3"/>
                  </a:lnTo>
                  <a:lnTo>
                    <a:pt x="43" y="1"/>
                  </a:lnTo>
                  <a:lnTo>
                    <a:pt x="51" y="7"/>
                  </a:lnTo>
                  <a:lnTo>
                    <a:pt x="63" y="9"/>
                  </a:lnTo>
                  <a:lnTo>
                    <a:pt x="63" y="15"/>
                  </a:lnTo>
                  <a:lnTo>
                    <a:pt x="72" y="19"/>
                  </a:lnTo>
                  <a:lnTo>
                    <a:pt x="74" y="14"/>
                  </a:lnTo>
                  <a:lnTo>
                    <a:pt x="85" y="16"/>
                  </a:lnTo>
                  <a:lnTo>
                    <a:pt x="87" y="22"/>
                  </a:lnTo>
                  <a:lnTo>
                    <a:pt x="99" y="23"/>
                  </a:lnTo>
                  <a:lnTo>
                    <a:pt x="107" y="33"/>
                  </a:lnTo>
                  <a:lnTo>
                    <a:pt x="103" y="33"/>
                  </a:lnTo>
                  <a:lnTo>
                    <a:pt x="100" y="37"/>
                  </a:lnTo>
                  <a:lnTo>
                    <a:pt x="97" y="38"/>
                  </a:lnTo>
                  <a:lnTo>
                    <a:pt x="96" y="42"/>
                  </a:lnTo>
                  <a:lnTo>
                    <a:pt x="93" y="43"/>
                  </a:lnTo>
                  <a:lnTo>
                    <a:pt x="93" y="45"/>
                  </a:lnTo>
                  <a:lnTo>
                    <a:pt x="88" y="47"/>
                  </a:lnTo>
                  <a:lnTo>
                    <a:pt x="80" y="47"/>
                  </a:lnTo>
                  <a:lnTo>
                    <a:pt x="79" y="51"/>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40" name="Freeform 39"/>
            <p:cNvSpPr>
              <a:spLocks/>
            </p:cNvSpPr>
            <p:nvPr/>
          </p:nvSpPr>
          <p:spPr bwMode="auto">
            <a:xfrm>
              <a:off x="6185293" y="3838842"/>
              <a:ext cx="49594" cy="55917"/>
            </a:xfrm>
            <a:custGeom>
              <a:avLst/>
              <a:gdLst>
                <a:gd name="T0" fmla="*/ 25 w 30"/>
                <a:gd name="T1" fmla="*/ 0 h 36"/>
                <a:gd name="T2" fmla="*/ 30 w 30"/>
                <a:gd name="T3" fmla="*/ 6 h 36"/>
                <a:gd name="T4" fmla="*/ 30 w 30"/>
                <a:gd name="T5" fmla="*/ 15 h 36"/>
                <a:gd name="T6" fmla="*/ 20 w 30"/>
                <a:gd name="T7" fmla="*/ 20 h 36"/>
                <a:gd name="T8" fmla="*/ 28 w 30"/>
                <a:gd name="T9" fmla="*/ 25 h 36"/>
                <a:gd name="T10" fmla="*/ 21 w 30"/>
                <a:gd name="T11" fmla="*/ 36 h 36"/>
                <a:gd name="T12" fmla="*/ 17 w 30"/>
                <a:gd name="T13" fmla="*/ 33 h 36"/>
                <a:gd name="T14" fmla="*/ 13 w 30"/>
                <a:gd name="T15" fmla="*/ 34 h 36"/>
                <a:gd name="T16" fmla="*/ 3 w 30"/>
                <a:gd name="T17" fmla="*/ 34 h 36"/>
                <a:gd name="T18" fmla="*/ 2 w 30"/>
                <a:gd name="T19" fmla="*/ 28 h 36"/>
                <a:gd name="T20" fmla="*/ 0 w 30"/>
                <a:gd name="T21" fmla="*/ 22 h 36"/>
                <a:gd name="T22" fmla="*/ 6 w 30"/>
                <a:gd name="T23" fmla="*/ 12 h 36"/>
                <a:gd name="T24" fmla="*/ 12 w 30"/>
                <a:gd name="T25" fmla="*/ 3 h 36"/>
                <a:gd name="T26" fmla="*/ 20 w 30"/>
                <a:gd name="T27" fmla="*/ 5 h 36"/>
                <a:gd name="T28" fmla="*/ 25 w 30"/>
                <a:gd name="T29" fmla="*/ 0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0" h="36">
                  <a:moveTo>
                    <a:pt x="25" y="0"/>
                  </a:moveTo>
                  <a:lnTo>
                    <a:pt x="30" y="6"/>
                  </a:lnTo>
                  <a:lnTo>
                    <a:pt x="30" y="15"/>
                  </a:lnTo>
                  <a:lnTo>
                    <a:pt x="20" y="20"/>
                  </a:lnTo>
                  <a:lnTo>
                    <a:pt x="28" y="25"/>
                  </a:lnTo>
                  <a:lnTo>
                    <a:pt x="21" y="36"/>
                  </a:lnTo>
                  <a:lnTo>
                    <a:pt x="17" y="33"/>
                  </a:lnTo>
                  <a:lnTo>
                    <a:pt x="13" y="34"/>
                  </a:lnTo>
                  <a:lnTo>
                    <a:pt x="3" y="34"/>
                  </a:lnTo>
                  <a:lnTo>
                    <a:pt x="2" y="28"/>
                  </a:lnTo>
                  <a:lnTo>
                    <a:pt x="0" y="22"/>
                  </a:lnTo>
                  <a:lnTo>
                    <a:pt x="6" y="12"/>
                  </a:lnTo>
                  <a:lnTo>
                    <a:pt x="12" y="3"/>
                  </a:lnTo>
                  <a:lnTo>
                    <a:pt x="20" y="5"/>
                  </a:lnTo>
                  <a:lnTo>
                    <a:pt x="25"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41" name="Freeform 40"/>
            <p:cNvSpPr>
              <a:spLocks/>
            </p:cNvSpPr>
            <p:nvPr/>
          </p:nvSpPr>
          <p:spPr bwMode="auto">
            <a:xfrm>
              <a:off x="5203325" y="2451780"/>
              <a:ext cx="44636" cy="40386"/>
            </a:xfrm>
            <a:custGeom>
              <a:avLst/>
              <a:gdLst>
                <a:gd name="T0" fmla="*/ 27 w 27"/>
                <a:gd name="T1" fmla="*/ 10 h 26"/>
                <a:gd name="T2" fmla="*/ 20 w 27"/>
                <a:gd name="T3" fmla="*/ 26 h 26"/>
                <a:gd name="T4" fmla="*/ 3 w 27"/>
                <a:gd name="T5" fmla="*/ 15 h 26"/>
                <a:gd name="T6" fmla="*/ 0 w 27"/>
                <a:gd name="T7" fmla="*/ 6 h 26"/>
                <a:gd name="T8" fmla="*/ 22 w 27"/>
                <a:gd name="T9" fmla="*/ 0 h 26"/>
                <a:gd name="T10" fmla="*/ 27 w 27"/>
                <a:gd name="T11" fmla="*/ 10 h 26"/>
              </a:gdLst>
              <a:ahLst/>
              <a:cxnLst>
                <a:cxn ang="0">
                  <a:pos x="T0" y="T1"/>
                </a:cxn>
                <a:cxn ang="0">
                  <a:pos x="T2" y="T3"/>
                </a:cxn>
                <a:cxn ang="0">
                  <a:pos x="T4" y="T5"/>
                </a:cxn>
                <a:cxn ang="0">
                  <a:pos x="T6" y="T7"/>
                </a:cxn>
                <a:cxn ang="0">
                  <a:pos x="T8" y="T9"/>
                </a:cxn>
                <a:cxn ang="0">
                  <a:pos x="T10" y="T11"/>
                </a:cxn>
              </a:cxnLst>
              <a:rect l="0" t="0" r="r" b="b"/>
              <a:pathLst>
                <a:path w="27" h="26">
                  <a:moveTo>
                    <a:pt x="27" y="10"/>
                  </a:moveTo>
                  <a:lnTo>
                    <a:pt x="20" y="26"/>
                  </a:lnTo>
                  <a:lnTo>
                    <a:pt x="3" y="15"/>
                  </a:lnTo>
                  <a:lnTo>
                    <a:pt x="0" y="6"/>
                  </a:lnTo>
                  <a:lnTo>
                    <a:pt x="22" y="0"/>
                  </a:lnTo>
                  <a:lnTo>
                    <a:pt x="27" y="1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42" name="Freeform 41"/>
            <p:cNvSpPr>
              <a:spLocks/>
            </p:cNvSpPr>
            <p:nvPr/>
          </p:nvSpPr>
          <p:spPr bwMode="auto">
            <a:xfrm>
              <a:off x="5130588" y="2402077"/>
              <a:ext cx="71086" cy="88536"/>
            </a:xfrm>
            <a:custGeom>
              <a:avLst/>
              <a:gdLst>
                <a:gd name="T0" fmla="*/ 43 w 43"/>
                <a:gd name="T1" fmla="*/ 25 h 57"/>
                <a:gd name="T2" fmla="*/ 40 w 43"/>
                <a:gd name="T3" fmla="*/ 33 h 57"/>
                <a:gd name="T4" fmla="*/ 35 w 43"/>
                <a:gd name="T5" fmla="*/ 30 h 57"/>
                <a:gd name="T6" fmla="*/ 25 w 43"/>
                <a:gd name="T7" fmla="*/ 44 h 57"/>
                <a:gd name="T8" fmla="*/ 30 w 43"/>
                <a:gd name="T9" fmla="*/ 54 h 57"/>
                <a:gd name="T10" fmla="*/ 20 w 43"/>
                <a:gd name="T11" fmla="*/ 57 h 57"/>
                <a:gd name="T12" fmla="*/ 8 w 43"/>
                <a:gd name="T13" fmla="*/ 55 h 57"/>
                <a:gd name="T14" fmla="*/ 2 w 43"/>
                <a:gd name="T15" fmla="*/ 44 h 57"/>
                <a:gd name="T16" fmla="*/ 0 w 43"/>
                <a:gd name="T17" fmla="*/ 24 h 57"/>
                <a:gd name="T18" fmla="*/ 2 w 43"/>
                <a:gd name="T19" fmla="*/ 18 h 57"/>
                <a:gd name="T20" fmla="*/ 6 w 43"/>
                <a:gd name="T21" fmla="*/ 12 h 57"/>
                <a:gd name="T22" fmla="*/ 20 w 43"/>
                <a:gd name="T23" fmla="*/ 11 h 57"/>
                <a:gd name="T24" fmla="*/ 25 w 43"/>
                <a:gd name="T25" fmla="*/ 6 h 57"/>
                <a:gd name="T26" fmla="*/ 36 w 43"/>
                <a:gd name="T27" fmla="*/ 0 h 57"/>
                <a:gd name="T28" fmla="*/ 37 w 43"/>
                <a:gd name="T29" fmla="*/ 10 h 57"/>
                <a:gd name="T30" fmla="*/ 32 w 43"/>
                <a:gd name="T31" fmla="*/ 16 h 57"/>
                <a:gd name="T32" fmla="*/ 35 w 43"/>
                <a:gd name="T33" fmla="*/ 22 h 57"/>
                <a:gd name="T34" fmla="*/ 43 w 43"/>
                <a:gd name="T35" fmla="*/ 25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3" h="57">
                  <a:moveTo>
                    <a:pt x="43" y="25"/>
                  </a:moveTo>
                  <a:lnTo>
                    <a:pt x="40" y="33"/>
                  </a:lnTo>
                  <a:lnTo>
                    <a:pt x="35" y="30"/>
                  </a:lnTo>
                  <a:lnTo>
                    <a:pt x="25" y="44"/>
                  </a:lnTo>
                  <a:lnTo>
                    <a:pt x="30" y="54"/>
                  </a:lnTo>
                  <a:lnTo>
                    <a:pt x="20" y="57"/>
                  </a:lnTo>
                  <a:lnTo>
                    <a:pt x="8" y="55"/>
                  </a:lnTo>
                  <a:lnTo>
                    <a:pt x="2" y="44"/>
                  </a:lnTo>
                  <a:lnTo>
                    <a:pt x="0" y="24"/>
                  </a:lnTo>
                  <a:lnTo>
                    <a:pt x="2" y="18"/>
                  </a:lnTo>
                  <a:lnTo>
                    <a:pt x="6" y="12"/>
                  </a:lnTo>
                  <a:lnTo>
                    <a:pt x="20" y="11"/>
                  </a:lnTo>
                  <a:lnTo>
                    <a:pt x="25" y="6"/>
                  </a:lnTo>
                  <a:lnTo>
                    <a:pt x="36" y="0"/>
                  </a:lnTo>
                  <a:lnTo>
                    <a:pt x="37" y="10"/>
                  </a:lnTo>
                  <a:lnTo>
                    <a:pt x="32" y="16"/>
                  </a:lnTo>
                  <a:lnTo>
                    <a:pt x="35" y="22"/>
                  </a:lnTo>
                  <a:lnTo>
                    <a:pt x="43" y="2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43" name="Freeform 42"/>
            <p:cNvSpPr>
              <a:spLocks/>
            </p:cNvSpPr>
            <p:nvPr/>
          </p:nvSpPr>
          <p:spPr bwMode="auto">
            <a:xfrm>
              <a:off x="4672668" y="3051338"/>
              <a:ext cx="610011" cy="582473"/>
            </a:xfrm>
            <a:custGeom>
              <a:avLst/>
              <a:gdLst>
                <a:gd name="T0" fmla="*/ 369 w 369"/>
                <a:gd name="T1" fmla="*/ 283 h 375"/>
                <a:gd name="T2" fmla="*/ 309 w 369"/>
                <a:gd name="T3" fmla="*/ 322 h 375"/>
                <a:gd name="T4" fmla="*/ 257 w 369"/>
                <a:gd name="T5" fmla="*/ 363 h 375"/>
                <a:gd name="T6" fmla="*/ 231 w 369"/>
                <a:gd name="T7" fmla="*/ 372 h 375"/>
                <a:gd name="T8" fmla="*/ 211 w 369"/>
                <a:gd name="T9" fmla="*/ 375 h 375"/>
                <a:gd name="T10" fmla="*/ 211 w 369"/>
                <a:gd name="T11" fmla="*/ 361 h 375"/>
                <a:gd name="T12" fmla="*/ 203 w 369"/>
                <a:gd name="T13" fmla="*/ 358 h 375"/>
                <a:gd name="T14" fmla="*/ 191 w 369"/>
                <a:gd name="T15" fmla="*/ 352 h 375"/>
                <a:gd name="T16" fmla="*/ 187 w 369"/>
                <a:gd name="T17" fmla="*/ 342 h 375"/>
                <a:gd name="T18" fmla="*/ 126 w 369"/>
                <a:gd name="T19" fmla="*/ 297 h 375"/>
                <a:gd name="T20" fmla="*/ 66 w 369"/>
                <a:gd name="T21" fmla="*/ 252 h 375"/>
                <a:gd name="T22" fmla="*/ 0 w 369"/>
                <a:gd name="T23" fmla="*/ 201 h 375"/>
                <a:gd name="T24" fmla="*/ 1 w 369"/>
                <a:gd name="T25" fmla="*/ 197 h 375"/>
                <a:gd name="T26" fmla="*/ 1 w 369"/>
                <a:gd name="T27" fmla="*/ 196 h 375"/>
                <a:gd name="T28" fmla="*/ 1 w 369"/>
                <a:gd name="T29" fmla="*/ 171 h 375"/>
                <a:gd name="T30" fmla="*/ 30 w 369"/>
                <a:gd name="T31" fmla="*/ 156 h 375"/>
                <a:gd name="T32" fmla="*/ 48 w 369"/>
                <a:gd name="T33" fmla="*/ 153 h 375"/>
                <a:gd name="T34" fmla="*/ 62 w 369"/>
                <a:gd name="T35" fmla="*/ 147 h 375"/>
                <a:gd name="T36" fmla="*/ 69 w 369"/>
                <a:gd name="T37" fmla="*/ 137 h 375"/>
                <a:gd name="T38" fmla="*/ 90 w 369"/>
                <a:gd name="T39" fmla="*/ 129 h 375"/>
                <a:gd name="T40" fmla="*/ 91 w 369"/>
                <a:gd name="T41" fmla="*/ 113 h 375"/>
                <a:gd name="T42" fmla="*/ 101 w 369"/>
                <a:gd name="T43" fmla="*/ 112 h 375"/>
                <a:gd name="T44" fmla="*/ 109 w 369"/>
                <a:gd name="T45" fmla="*/ 104 h 375"/>
                <a:gd name="T46" fmla="*/ 132 w 369"/>
                <a:gd name="T47" fmla="*/ 100 h 375"/>
                <a:gd name="T48" fmla="*/ 135 w 369"/>
                <a:gd name="T49" fmla="*/ 92 h 375"/>
                <a:gd name="T50" fmla="*/ 130 w 369"/>
                <a:gd name="T51" fmla="*/ 88 h 375"/>
                <a:gd name="T52" fmla="*/ 124 w 369"/>
                <a:gd name="T53" fmla="*/ 66 h 375"/>
                <a:gd name="T54" fmla="*/ 123 w 369"/>
                <a:gd name="T55" fmla="*/ 53 h 375"/>
                <a:gd name="T56" fmla="*/ 117 w 369"/>
                <a:gd name="T57" fmla="*/ 40 h 375"/>
                <a:gd name="T58" fmla="*/ 134 w 369"/>
                <a:gd name="T59" fmla="*/ 29 h 375"/>
                <a:gd name="T60" fmla="*/ 152 w 369"/>
                <a:gd name="T61" fmla="*/ 25 h 375"/>
                <a:gd name="T62" fmla="*/ 163 w 369"/>
                <a:gd name="T63" fmla="*/ 17 h 375"/>
                <a:gd name="T64" fmla="*/ 179 w 369"/>
                <a:gd name="T65" fmla="*/ 11 h 375"/>
                <a:gd name="T66" fmla="*/ 209 w 369"/>
                <a:gd name="T67" fmla="*/ 7 h 375"/>
                <a:gd name="T68" fmla="*/ 237 w 369"/>
                <a:gd name="T69" fmla="*/ 5 h 375"/>
                <a:gd name="T70" fmla="*/ 246 w 369"/>
                <a:gd name="T71" fmla="*/ 8 h 375"/>
                <a:gd name="T72" fmla="*/ 262 w 369"/>
                <a:gd name="T73" fmla="*/ 0 h 375"/>
                <a:gd name="T74" fmla="*/ 280 w 369"/>
                <a:gd name="T75" fmla="*/ 0 h 375"/>
                <a:gd name="T76" fmla="*/ 287 w 369"/>
                <a:gd name="T77" fmla="*/ 5 h 375"/>
                <a:gd name="T78" fmla="*/ 299 w 369"/>
                <a:gd name="T79" fmla="*/ 3 h 375"/>
                <a:gd name="T80" fmla="*/ 296 w 369"/>
                <a:gd name="T81" fmla="*/ 14 h 375"/>
                <a:gd name="T82" fmla="*/ 299 w 369"/>
                <a:gd name="T83" fmla="*/ 34 h 375"/>
                <a:gd name="T84" fmla="*/ 295 w 369"/>
                <a:gd name="T85" fmla="*/ 51 h 375"/>
                <a:gd name="T86" fmla="*/ 285 w 369"/>
                <a:gd name="T87" fmla="*/ 62 h 375"/>
                <a:gd name="T88" fmla="*/ 287 w 369"/>
                <a:gd name="T89" fmla="*/ 78 h 375"/>
                <a:gd name="T90" fmla="*/ 302 w 369"/>
                <a:gd name="T91" fmla="*/ 90 h 375"/>
                <a:gd name="T92" fmla="*/ 302 w 369"/>
                <a:gd name="T93" fmla="*/ 95 h 375"/>
                <a:gd name="T94" fmla="*/ 313 w 369"/>
                <a:gd name="T95" fmla="*/ 104 h 375"/>
                <a:gd name="T96" fmla="*/ 321 w 369"/>
                <a:gd name="T97" fmla="*/ 141 h 375"/>
                <a:gd name="T98" fmla="*/ 327 w 369"/>
                <a:gd name="T99" fmla="*/ 159 h 375"/>
                <a:gd name="T100" fmla="*/ 329 w 369"/>
                <a:gd name="T101" fmla="*/ 169 h 375"/>
                <a:gd name="T102" fmla="*/ 326 w 369"/>
                <a:gd name="T103" fmla="*/ 186 h 375"/>
                <a:gd name="T104" fmla="*/ 327 w 369"/>
                <a:gd name="T105" fmla="*/ 195 h 375"/>
                <a:gd name="T106" fmla="*/ 325 w 369"/>
                <a:gd name="T107" fmla="*/ 207 h 375"/>
                <a:gd name="T108" fmla="*/ 327 w 369"/>
                <a:gd name="T109" fmla="*/ 220 h 375"/>
                <a:gd name="T110" fmla="*/ 320 w 369"/>
                <a:gd name="T111" fmla="*/ 228 h 375"/>
                <a:gd name="T112" fmla="*/ 331 w 369"/>
                <a:gd name="T113" fmla="*/ 244 h 375"/>
                <a:gd name="T114" fmla="*/ 332 w 369"/>
                <a:gd name="T115" fmla="*/ 252 h 375"/>
                <a:gd name="T116" fmla="*/ 339 w 369"/>
                <a:gd name="T117" fmla="*/ 264 h 375"/>
                <a:gd name="T118" fmla="*/ 347 w 369"/>
                <a:gd name="T119" fmla="*/ 260 h 375"/>
                <a:gd name="T120" fmla="*/ 361 w 369"/>
                <a:gd name="T121" fmla="*/ 270 h 375"/>
                <a:gd name="T122" fmla="*/ 369 w 369"/>
                <a:gd name="T123" fmla="*/ 283 h 3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69" h="375">
                  <a:moveTo>
                    <a:pt x="369" y="283"/>
                  </a:moveTo>
                  <a:lnTo>
                    <a:pt x="309" y="322"/>
                  </a:lnTo>
                  <a:lnTo>
                    <a:pt x="257" y="363"/>
                  </a:lnTo>
                  <a:lnTo>
                    <a:pt x="231" y="372"/>
                  </a:lnTo>
                  <a:lnTo>
                    <a:pt x="211" y="375"/>
                  </a:lnTo>
                  <a:lnTo>
                    <a:pt x="211" y="361"/>
                  </a:lnTo>
                  <a:lnTo>
                    <a:pt x="203" y="358"/>
                  </a:lnTo>
                  <a:lnTo>
                    <a:pt x="191" y="352"/>
                  </a:lnTo>
                  <a:lnTo>
                    <a:pt x="187" y="342"/>
                  </a:lnTo>
                  <a:lnTo>
                    <a:pt x="126" y="297"/>
                  </a:lnTo>
                  <a:lnTo>
                    <a:pt x="66" y="252"/>
                  </a:lnTo>
                  <a:lnTo>
                    <a:pt x="0" y="201"/>
                  </a:lnTo>
                  <a:lnTo>
                    <a:pt x="1" y="197"/>
                  </a:lnTo>
                  <a:lnTo>
                    <a:pt x="1" y="196"/>
                  </a:lnTo>
                  <a:lnTo>
                    <a:pt x="1" y="171"/>
                  </a:lnTo>
                  <a:lnTo>
                    <a:pt x="30" y="156"/>
                  </a:lnTo>
                  <a:lnTo>
                    <a:pt x="48" y="153"/>
                  </a:lnTo>
                  <a:lnTo>
                    <a:pt x="62" y="147"/>
                  </a:lnTo>
                  <a:lnTo>
                    <a:pt x="69" y="137"/>
                  </a:lnTo>
                  <a:lnTo>
                    <a:pt x="90" y="129"/>
                  </a:lnTo>
                  <a:lnTo>
                    <a:pt x="91" y="113"/>
                  </a:lnTo>
                  <a:lnTo>
                    <a:pt x="101" y="112"/>
                  </a:lnTo>
                  <a:lnTo>
                    <a:pt x="109" y="104"/>
                  </a:lnTo>
                  <a:lnTo>
                    <a:pt x="132" y="100"/>
                  </a:lnTo>
                  <a:lnTo>
                    <a:pt x="135" y="92"/>
                  </a:lnTo>
                  <a:lnTo>
                    <a:pt x="130" y="88"/>
                  </a:lnTo>
                  <a:lnTo>
                    <a:pt x="124" y="66"/>
                  </a:lnTo>
                  <a:lnTo>
                    <a:pt x="123" y="53"/>
                  </a:lnTo>
                  <a:lnTo>
                    <a:pt x="117" y="40"/>
                  </a:lnTo>
                  <a:lnTo>
                    <a:pt x="134" y="29"/>
                  </a:lnTo>
                  <a:lnTo>
                    <a:pt x="152" y="25"/>
                  </a:lnTo>
                  <a:lnTo>
                    <a:pt x="163" y="17"/>
                  </a:lnTo>
                  <a:lnTo>
                    <a:pt x="179" y="11"/>
                  </a:lnTo>
                  <a:lnTo>
                    <a:pt x="209" y="7"/>
                  </a:lnTo>
                  <a:lnTo>
                    <a:pt x="237" y="5"/>
                  </a:lnTo>
                  <a:lnTo>
                    <a:pt x="246" y="8"/>
                  </a:lnTo>
                  <a:lnTo>
                    <a:pt x="262" y="0"/>
                  </a:lnTo>
                  <a:lnTo>
                    <a:pt x="280" y="0"/>
                  </a:lnTo>
                  <a:lnTo>
                    <a:pt x="287" y="5"/>
                  </a:lnTo>
                  <a:lnTo>
                    <a:pt x="299" y="3"/>
                  </a:lnTo>
                  <a:lnTo>
                    <a:pt x="296" y="14"/>
                  </a:lnTo>
                  <a:lnTo>
                    <a:pt x="299" y="34"/>
                  </a:lnTo>
                  <a:lnTo>
                    <a:pt x="295" y="51"/>
                  </a:lnTo>
                  <a:lnTo>
                    <a:pt x="285" y="62"/>
                  </a:lnTo>
                  <a:lnTo>
                    <a:pt x="287" y="78"/>
                  </a:lnTo>
                  <a:lnTo>
                    <a:pt x="302" y="90"/>
                  </a:lnTo>
                  <a:lnTo>
                    <a:pt x="302" y="95"/>
                  </a:lnTo>
                  <a:lnTo>
                    <a:pt x="313" y="104"/>
                  </a:lnTo>
                  <a:lnTo>
                    <a:pt x="321" y="141"/>
                  </a:lnTo>
                  <a:lnTo>
                    <a:pt x="327" y="159"/>
                  </a:lnTo>
                  <a:lnTo>
                    <a:pt x="329" y="169"/>
                  </a:lnTo>
                  <a:lnTo>
                    <a:pt x="326" y="186"/>
                  </a:lnTo>
                  <a:lnTo>
                    <a:pt x="327" y="195"/>
                  </a:lnTo>
                  <a:lnTo>
                    <a:pt x="325" y="207"/>
                  </a:lnTo>
                  <a:lnTo>
                    <a:pt x="327" y="220"/>
                  </a:lnTo>
                  <a:lnTo>
                    <a:pt x="320" y="228"/>
                  </a:lnTo>
                  <a:lnTo>
                    <a:pt x="331" y="244"/>
                  </a:lnTo>
                  <a:lnTo>
                    <a:pt x="332" y="252"/>
                  </a:lnTo>
                  <a:lnTo>
                    <a:pt x="339" y="264"/>
                  </a:lnTo>
                  <a:lnTo>
                    <a:pt x="347" y="260"/>
                  </a:lnTo>
                  <a:lnTo>
                    <a:pt x="361" y="270"/>
                  </a:lnTo>
                  <a:lnTo>
                    <a:pt x="369" y="283"/>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44" name="Freeform 43"/>
            <p:cNvSpPr>
              <a:spLocks/>
            </p:cNvSpPr>
            <p:nvPr/>
          </p:nvSpPr>
          <p:spPr bwMode="auto">
            <a:xfrm>
              <a:off x="5646368" y="3228411"/>
              <a:ext cx="376917" cy="309099"/>
            </a:xfrm>
            <a:custGeom>
              <a:avLst/>
              <a:gdLst>
                <a:gd name="T0" fmla="*/ 181 w 228"/>
                <a:gd name="T1" fmla="*/ 44 h 199"/>
                <a:gd name="T2" fmla="*/ 177 w 228"/>
                <a:gd name="T3" fmla="*/ 52 h 199"/>
                <a:gd name="T4" fmla="*/ 175 w 228"/>
                <a:gd name="T5" fmla="*/ 68 h 199"/>
                <a:gd name="T6" fmla="*/ 171 w 228"/>
                <a:gd name="T7" fmla="*/ 79 h 199"/>
                <a:gd name="T8" fmla="*/ 167 w 228"/>
                <a:gd name="T9" fmla="*/ 82 h 199"/>
                <a:gd name="T10" fmla="*/ 160 w 228"/>
                <a:gd name="T11" fmla="*/ 75 h 199"/>
                <a:gd name="T12" fmla="*/ 152 w 228"/>
                <a:gd name="T13" fmla="*/ 66 h 199"/>
                <a:gd name="T14" fmla="*/ 137 w 228"/>
                <a:gd name="T15" fmla="*/ 36 h 199"/>
                <a:gd name="T16" fmla="*/ 135 w 228"/>
                <a:gd name="T17" fmla="*/ 38 h 199"/>
                <a:gd name="T18" fmla="*/ 144 w 228"/>
                <a:gd name="T19" fmla="*/ 60 h 199"/>
                <a:gd name="T20" fmla="*/ 157 w 228"/>
                <a:gd name="T21" fmla="*/ 81 h 199"/>
                <a:gd name="T22" fmla="*/ 173 w 228"/>
                <a:gd name="T23" fmla="*/ 113 h 199"/>
                <a:gd name="T24" fmla="*/ 180 w 228"/>
                <a:gd name="T25" fmla="*/ 125 h 199"/>
                <a:gd name="T26" fmla="*/ 187 w 228"/>
                <a:gd name="T27" fmla="*/ 136 h 199"/>
                <a:gd name="T28" fmla="*/ 204 w 228"/>
                <a:gd name="T29" fmla="*/ 159 h 199"/>
                <a:gd name="T30" fmla="*/ 201 w 228"/>
                <a:gd name="T31" fmla="*/ 163 h 199"/>
                <a:gd name="T32" fmla="*/ 203 w 228"/>
                <a:gd name="T33" fmla="*/ 176 h 199"/>
                <a:gd name="T34" fmla="*/ 225 w 228"/>
                <a:gd name="T35" fmla="*/ 195 h 199"/>
                <a:gd name="T36" fmla="*/ 228 w 228"/>
                <a:gd name="T37" fmla="*/ 199 h 199"/>
                <a:gd name="T38" fmla="*/ 157 w 228"/>
                <a:gd name="T39" fmla="*/ 199 h 199"/>
                <a:gd name="T40" fmla="*/ 87 w 228"/>
                <a:gd name="T41" fmla="*/ 199 h 199"/>
                <a:gd name="T42" fmla="*/ 15 w 228"/>
                <a:gd name="T43" fmla="*/ 199 h 199"/>
                <a:gd name="T44" fmla="*/ 11 w 228"/>
                <a:gd name="T45" fmla="*/ 123 h 199"/>
                <a:gd name="T46" fmla="*/ 6 w 228"/>
                <a:gd name="T47" fmla="*/ 49 h 199"/>
                <a:gd name="T48" fmla="*/ 0 w 228"/>
                <a:gd name="T49" fmla="*/ 32 h 199"/>
                <a:gd name="T50" fmla="*/ 4 w 228"/>
                <a:gd name="T51" fmla="*/ 19 h 199"/>
                <a:gd name="T52" fmla="*/ 1 w 228"/>
                <a:gd name="T53" fmla="*/ 11 h 199"/>
                <a:gd name="T54" fmla="*/ 6 w 228"/>
                <a:gd name="T55" fmla="*/ 1 h 199"/>
                <a:gd name="T56" fmla="*/ 29 w 228"/>
                <a:gd name="T57" fmla="*/ 0 h 199"/>
                <a:gd name="T58" fmla="*/ 47 w 228"/>
                <a:gd name="T59" fmla="*/ 6 h 199"/>
                <a:gd name="T60" fmla="*/ 65 w 228"/>
                <a:gd name="T61" fmla="*/ 12 h 199"/>
                <a:gd name="T62" fmla="*/ 73 w 228"/>
                <a:gd name="T63" fmla="*/ 15 h 199"/>
                <a:gd name="T64" fmla="*/ 86 w 228"/>
                <a:gd name="T65" fmla="*/ 9 h 199"/>
                <a:gd name="T66" fmla="*/ 93 w 228"/>
                <a:gd name="T67" fmla="*/ 3 h 199"/>
                <a:gd name="T68" fmla="*/ 108 w 228"/>
                <a:gd name="T69" fmla="*/ 1 h 199"/>
                <a:gd name="T70" fmla="*/ 121 w 228"/>
                <a:gd name="T71" fmla="*/ 4 h 199"/>
                <a:gd name="T72" fmla="*/ 126 w 228"/>
                <a:gd name="T73" fmla="*/ 14 h 199"/>
                <a:gd name="T74" fmla="*/ 130 w 228"/>
                <a:gd name="T75" fmla="*/ 7 h 199"/>
                <a:gd name="T76" fmla="*/ 144 w 228"/>
                <a:gd name="T77" fmla="*/ 12 h 199"/>
                <a:gd name="T78" fmla="*/ 158 w 228"/>
                <a:gd name="T79" fmla="*/ 13 h 199"/>
                <a:gd name="T80" fmla="*/ 166 w 228"/>
                <a:gd name="T81" fmla="*/ 8 h 199"/>
                <a:gd name="T82" fmla="*/ 181 w 228"/>
                <a:gd name="T83" fmla="*/ 44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28" h="199">
                  <a:moveTo>
                    <a:pt x="181" y="44"/>
                  </a:moveTo>
                  <a:lnTo>
                    <a:pt x="177" y="52"/>
                  </a:lnTo>
                  <a:lnTo>
                    <a:pt x="175" y="68"/>
                  </a:lnTo>
                  <a:lnTo>
                    <a:pt x="171" y="79"/>
                  </a:lnTo>
                  <a:lnTo>
                    <a:pt x="167" y="82"/>
                  </a:lnTo>
                  <a:lnTo>
                    <a:pt x="160" y="75"/>
                  </a:lnTo>
                  <a:lnTo>
                    <a:pt x="152" y="66"/>
                  </a:lnTo>
                  <a:lnTo>
                    <a:pt x="137" y="36"/>
                  </a:lnTo>
                  <a:lnTo>
                    <a:pt x="135" y="38"/>
                  </a:lnTo>
                  <a:lnTo>
                    <a:pt x="144" y="60"/>
                  </a:lnTo>
                  <a:lnTo>
                    <a:pt x="157" y="81"/>
                  </a:lnTo>
                  <a:lnTo>
                    <a:pt x="173" y="113"/>
                  </a:lnTo>
                  <a:lnTo>
                    <a:pt x="180" y="125"/>
                  </a:lnTo>
                  <a:lnTo>
                    <a:pt x="187" y="136"/>
                  </a:lnTo>
                  <a:lnTo>
                    <a:pt x="204" y="159"/>
                  </a:lnTo>
                  <a:lnTo>
                    <a:pt x="201" y="163"/>
                  </a:lnTo>
                  <a:lnTo>
                    <a:pt x="203" y="176"/>
                  </a:lnTo>
                  <a:lnTo>
                    <a:pt x="225" y="195"/>
                  </a:lnTo>
                  <a:lnTo>
                    <a:pt x="228" y="199"/>
                  </a:lnTo>
                  <a:lnTo>
                    <a:pt x="157" y="199"/>
                  </a:lnTo>
                  <a:lnTo>
                    <a:pt x="87" y="199"/>
                  </a:lnTo>
                  <a:lnTo>
                    <a:pt x="15" y="199"/>
                  </a:lnTo>
                  <a:lnTo>
                    <a:pt x="11" y="123"/>
                  </a:lnTo>
                  <a:lnTo>
                    <a:pt x="6" y="49"/>
                  </a:lnTo>
                  <a:lnTo>
                    <a:pt x="0" y="32"/>
                  </a:lnTo>
                  <a:lnTo>
                    <a:pt x="4" y="19"/>
                  </a:lnTo>
                  <a:lnTo>
                    <a:pt x="1" y="11"/>
                  </a:lnTo>
                  <a:lnTo>
                    <a:pt x="6" y="1"/>
                  </a:lnTo>
                  <a:lnTo>
                    <a:pt x="29" y="0"/>
                  </a:lnTo>
                  <a:lnTo>
                    <a:pt x="47" y="6"/>
                  </a:lnTo>
                  <a:lnTo>
                    <a:pt x="65" y="12"/>
                  </a:lnTo>
                  <a:lnTo>
                    <a:pt x="73" y="15"/>
                  </a:lnTo>
                  <a:lnTo>
                    <a:pt x="86" y="9"/>
                  </a:lnTo>
                  <a:lnTo>
                    <a:pt x="93" y="3"/>
                  </a:lnTo>
                  <a:lnTo>
                    <a:pt x="108" y="1"/>
                  </a:lnTo>
                  <a:lnTo>
                    <a:pt x="121" y="4"/>
                  </a:lnTo>
                  <a:lnTo>
                    <a:pt x="126" y="14"/>
                  </a:lnTo>
                  <a:lnTo>
                    <a:pt x="130" y="7"/>
                  </a:lnTo>
                  <a:lnTo>
                    <a:pt x="144" y="12"/>
                  </a:lnTo>
                  <a:lnTo>
                    <a:pt x="158" y="13"/>
                  </a:lnTo>
                  <a:lnTo>
                    <a:pt x="166" y="8"/>
                  </a:lnTo>
                  <a:lnTo>
                    <a:pt x="181" y="44"/>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45" name="Freeform 44"/>
            <p:cNvSpPr>
              <a:spLocks/>
            </p:cNvSpPr>
            <p:nvPr/>
          </p:nvSpPr>
          <p:spPr bwMode="auto">
            <a:xfrm>
              <a:off x="6019979" y="3667982"/>
              <a:ext cx="206643" cy="178625"/>
            </a:xfrm>
            <a:custGeom>
              <a:avLst/>
              <a:gdLst>
                <a:gd name="T0" fmla="*/ 112 w 125"/>
                <a:gd name="T1" fmla="*/ 113 h 115"/>
                <a:gd name="T2" fmla="*/ 106 w 125"/>
                <a:gd name="T3" fmla="*/ 106 h 115"/>
                <a:gd name="T4" fmla="*/ 98 w 125"/>
                <a:gd name="T5" fmla="*/ 94 h 115"/>
                <a:gd name="T6" fmla="*/ 89 w 125"/>
                <a:gd name="T7" fmla="*/ 87 h 115"/>
                <a:gd name="T8" fmla="*/ 84 w 125"/>
                <a:gd name="T9" fmla="*/ 80 h 115"/>
                <a:gd name="T10" fmla="*/ 68 w 125"/>
                <a:gd name="T11" fmla="*/ 72 h 115"/>
                <a:gd name="T12" fmla="*/ 56 w 125"/>
                <a:gd name="T13" fmla="*/ 71 h 115"/>
                <a:gd name="T14" fmla="*/ 51 w 125"/>
                <a:gd name="T15" fmla="*/ 67 h 115"/>
                <a:gd name="T16" fmla="*/ 41 w 125"/>
                <a:gd name="T17" fmla="*/ 72 h 115"/>
                <a:gd name="T18" fmla="*/ 29 w 125"/>
                <a:gd name="T19" fmla="*/ 63 h 115"/>
                <a:gd name="T20" fmla="*/ 24 w 125"/>
                <a:gd name="T21" fmla="*/ 78 h 115"/>
                <a:gd name="T22" fmla="*/ 3 w 125"/>
                <a:gd name="T23" fmla="*/ 74 h 115"/>
                <a:gd name="T24" fmla="*/ 0 w 125"/>
                <a:gd name="T25" fmla="*/ 65 h 115"/>
                <a:gd name="T26" fmla="*/ 7 w 125"/>
                <a:gd name="T27" fmla="*/ 35 h 115"/>
                <a:gd name="T28" fmla="*/ 8 w 125"/>
                <a:gd name="T29" fmla="*/ 21 h 115"/>
                <a:gd name="T30" fmla="*/ 13 w 125"/>
                <a:gd name="T31" fmla="*/ 15 h 115"/>
                <a:gd name="T32" fmla="*/ 27 w 125"/>
                <a:gd name="T33" fmla="*/ 11 h 115"/>
                <a:gd name="T34" fmla="*/ 35 w 125"/>
                <a:gd name="T35" fmla="*/ 0 h 115"/>
                <a:gd name="T36" fmla="*/ 47 w 125"/>
                <a:gd name="T37" fmla="*/ 23 h 115"/>
                <a:gd name="T38" fmla="*/ 53 w 125"/>
                <a:gd name="T39" fmla="*/ 43 h 115"/>
                <a:gd name="T40" fmla="*/ 63 w 125"/>
                <a:gd name="T41" fmla="*/ 53 h 115"/>
                <a:gd name="T42" fmla="*/ 89 w 125"/>
                <a:gd name="T43" fmla="*/ 72 h 115"/>
                <a:gd name="T44" fmla="*/ 100 w 125"/>
                <a:gd name="T45" fmla="*/ 84 h 115"/>
                <a:gd name="T46" fmla="*/ 110 w 125"/>
                <a:gd name="T47" fmla="*/ 96 h 115"/>
                <a:gd name="T48" fmla="*/ 116 w 125"/>
                <a:gd name="T49" fmla="*/ 103 h 115"/>
                <a:gd name="T50" fmla="*/ 125 w 125"/>
                <a:gd name="T51" fmla="*/ 110 h 115"/>
                <a:gd name="T52" fmla="*/ 120 w 125"/>
                <a:gd name="T53" fmla="*/ 115 h 115"/>
                <a:gd name="T54" fmla="*/ 112 w 125"/>
                <a:gd name="T55" fmla="*/ 113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25" h="115">
                  <a:moveTo>
                    <a:pt x="112" y="113"/>
                  </a:moveTo>
                  <a:lnTo>
                    <a:pt x="106" y="106"/>
                  </a:lnTo>
                  <a:lnTo>
                    <a:pt x="98" y="94"/>
                  </a:lnTo>
                  <a:lnTo>
                    <a:pt x="89" y="87"/>
                  </a:lnTo>
                  <a:lnTo>
                    <a:pt x="84" y="80"/>
                  </a:lnTo>
                  <a:lnTo>
                    <a:pt x="68" y="72"/>
                  </a:lnTo>
                  <a:lnTo>
                    <a:pt x="56" y="71"/>
                  </a:lnTo>
                  <a:lnTo>
                    <a:pt x="51" y="67"/>
                  </a:lnTo>
                  <a:lnTo>
                    <a:pt x="41" y="72"/>
                  </a:lnTo>
                  <a:lnTo>
                    <a:pt x="29" y="63"/>
                  </a:lnTo>
                  <a:lnTo>
                    <a:pt x="24" y="78"/>
                  </a:lnTo>
                  <a:lnTo>
                    <a:pt x="3" y="74"/>
                  </a:lnTo>
                  <a:lnTo>
                    <a:pt x="0" y="65"/>
                  </a:lnTo>
                  <a:lnTo>
                    <a:pt x="7" y="35"/>
                  </a:lnTo>
                  <a:lnTo>
                    <a:pt x="8" y="21"/>
                  </a:lnTo>
                  <a:lnTo>
                    <a:pt x="13" y="15"/>
                  </a:lnTo>
                  <a:lnTo>
                    <a:pt x="27" y="11"/>
                  </a:lnTo>
                  <a:lnTo>
                    <a:pt x="35" y="0"/>
                  </a:lnTo>
                  <a:lnTo>
                    <a:pt x="47" y="23"/>
                  </a:lnTo>
                  <a:lnTo>
                    <a:pt x="53" y="43"/>
                  </a:lnTo>
                  <a:lnTo>
                    <a:pt x="63" y="53"/>
                  </a:lnTo>
                  <a:lnTo>
                    <a:pt x="89" y="72"/>
                  </a:lnTo>
                  <a:lnTo>
                    <a:pt x="100" y="84"/>
                  </a:lnTo>
                  <a:lnTo>
                    <a:pt x="110" y="96"/>
                  </a:lnTo>
                  <a:lnTo>
                    <a:pt x="116" y="103"/>
                  </a:lnTo>
                  <a:lnTo>
                    <a:pt x="125" y="110"/>
                  </a:lnTo>
                  <a:lnTo>
                    <a:pt x="120" y="115"/>
                  </a:lnTo>
                  <a:lnTo>
                    <a:pt x="112" y="113"/>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46" name="Freeform 45"/>
            <p:cNvSpPr>
              <a:spLocks/>
            </p:cNvSpPr>
            <p:nvPr/>
          </p:nvSpPr>
          <p:spPr bwMode="auto">
            <a:xfrm>
              <a:off x="4669361" y="2838542"/>
              <a:ext cx="342201" cy="250075"/>
            </a:xfrm>
            <a:custGeom>
              <a:avLst/>
              <a:gdLst>
                <a:gd name="T0" fmla="*/ 5 w 207"/>
                <a:gd name="T1" fmla="*/ 39 h 161"/>
                <a:gd name="T2" fmla="*/ 6 w 207"/>
                <a:gd name="T3" fmla="*/ 24 h 161"/>
                <a:gd name="T4" fmla="*/ 0 w 207"/>
                <a:gd name="T5" fmla="*/ 15 h 161"/>
                <a:gd name="T6" fmla="*/ 24 w 207"/>
                <a:gd name="T7" fmla="*/ 0 h 161"/>
                <a:gd name="T8" fmla="*/ 44 w 207"/>
                <a:gd name="T9" fmla="*/ 4 h 161"/>
                <a:gd name="T10" fmla="*/ 66 w 207"/>
                <a:gd name="T11" fmla="*/ 4 h 161"/>
                <a:gd name="T12" fmla="*/ 84 w 207"/>
                <a:gd name="T13" fmla="*/ 7 h 161"/>
                <a:gd name="T14" fmla="*/ 98 w 207"/>
                <a:gd name="T15" fmla="*/ 6 h 161"/>
                <a:gd name="T16" fmla="*/ 125 w 207"/>
                <a:gd name="T17" fmla="*/ 7 h 161"/>
                <a:gd name="T18" fmla="*/ 131 w 207"/>
                <a:gd name="T19" fmla="*/ 15 h 161"/>
                <a:gd name="T20" fmla="*/ 162 w 207"/>
                <a:gd name="T21" fmla="*/ 24 h 161"/>
                <a:gd name="T22" fmla="*/ 168 w 207"/>
                <a:gd name="T23" fmla="*/ 20 h 161"/>
                <a:gd name="T24" fmla="*/ 187 w 207"/>
                <a:gd name="T25" fmla="*/ 29 h 161"/>
                <a:gd name="T26" fmla="*/ 206 w 207"/>
                <a:gd name="T27" fmla="*/ 27 h 161"/>
                <a:gd name="T28" fmla="*/ 207 w 207"/>
                <a:gd name="T29" fmla="*/ 38 h 161"/>
                <a:gd name="T30" fmla="*/ 191 w 207"/>
                <a:gd name="T31" fmla="*/ 52 h 161"/>
                <a:gd name="T32" fmla="*/ 170 w 207"/>
                <a:gd name="T33" fmla="*/ 57 h 161"/>
                <a:gd name="T34" fmla="*/ 169 w 207"/>
                <a:gd name="T35" fmla="*/ 63 h 161"/>
                <a:gd name="T36" fmla="*/ 158 w 207"/>
                <a:gd name="T37" fmla="*/ 75 h 161"/>
                <a:gd name="T38" fmla="*/ 152 w 207"/>
                <a:gd name="T39" fmla="*/ 92 h 161"/>
                <a:gd name="T40" fmla="*/ 158 w 207"/>
                <a:gd name="T41" fmla="*/ 103 h 161"/>
                <a:gd name="T42" fmla="*/ 148 w 207"/>
                <a:gd name="T43" fmla="*/ 113 h 161"/>
                <a:gd name="T44" fmla="*/ 145 w 207"/>
                <a:gd name="T45" fmla="*/ 126 h 161"/>
                <a:gd name="T46" fmla="*/ 132 w 207"/>
                <a:gd name="T47" fmla="*/ 130 h 161"/>
                <a:gd name="T48" fmla="*/ 119 w 207"/>
                <a:gd name="T49" fmla="*/ 146 h 161"/>
                <a:gd name="T50" fmla="*/ 98 w 207"/>
                <a:gd name="T51" fmla="*/ 146 h 161"/>
                <a:gd name="T52" fmla="*/ 81 w 207"/>
                <a:gd name="T53" fmla="*/ 146 h 161"/>
                <a:gd name="T54" fmla="*/ 70 w 207"/>
                <a:gd name="T55" fmla="*/ 153 h 161"/>
                <a:gd name="T56" fmla="*/ 64 w 207"/>
                <a:gd name="T57" fmla="*/ 161 h 161"/>
                <a:gd name="T58" fmla="*/ 55 w 207"/>
                <a:gd name="T59" fmla="*/ 159 h 161"/>
                <a:gd name="T60" fmla="*/ 49 w 207"/>
                <a:gd name="T61" fmla="*/ 152 h 161"/>
                <a:gd name="T62" fmla="*/ 44 w 207"/>
                <a:gd name="T63" fmla="*/ 140 h 161"/>
                <a:gd name="T64" fmla="*/ 29 w 207"/>
                <a:gd name="T65" fmla="*/ 137 h 161"/>
                <a:gd name="T66" fmla="*/ 27 w 207"/>
                <a:gd name="T67" fmla="*/ 130 h 161"/>
                <a:gd name="T68" fmla="*/ 34 w 207"/>
                <a:gd name="T69" fmla="*/ 123 h 161"/>
                <a:gd name="T70" fmla="*/ 36 w 207"/>
                <a:gd name="T71" fmla="*/ 117 h 161"/>
                <a:gd name="T72" fmla="*/ 31 w 207"/>
                <a:gd name="T73" fmla="*/ 111 h 161"/>
                <a:gd name="T74" fmla="*/ 36 w 207"/>
                <a:gd name="T75" fmla="*/ 98 h 161"/>
                <a:gd name="T76" fmla="*/ 29 w 207"/>
                <a:gd name="T77" fmla="*/ 85 h 161"/>
                <a:gd name="T78" fmla="*/ 37 w 207"/>
                <a:gd name="T79" fmla="*/ 83 h 161"/>
                <a:gd name="T80" fmla="*/ 37 w 207"/>
                <a:gd name="T81" fmla="*/ 74 h 161"/>
                <a:gd name="T82" fmla="*/ 40 w 207"/>
                <a:gd name="T83" fmla="*/ 71 h 161"/>
                <a:gd name="T84" fmla="*/ 41 w 207"/>
                <a:gd name="T85" fmla="*/ 55 h 161"/>
                <a:gd name="T86" fmla="*/ 49 w 207"/>
                <a:gd name="T87" fmla="*/ 49 h 161"/>
                <a:gd name="T88" fmla="*/ 44 w 207"/>
                <a:gd name="T89" fmla="*/ 39 h 161"/>
                <a:gd name="T90" fmla="*/ 35 w 207"/>
                <a:gd name="T91" fmla="*/ 38 h 161"/>
                <a:gd name="T92" fmla="*/ 32 w 207"/>
                <a:gd name="T93" fmla="*/ 40 h 161"/>
                <a:gd name="T94" fmla="*/ 22 w 207"/>
                <a:gd name="T95" fmla="*/ 40 h 161"/>
                <a:gd name="T96" fmla="*/ 18 w 207"/>
                <a:gd name="T97" fmla="*/ 30 h 161"/>
                <a:gd name="T98" fmla="*/ 11 w 207"/>
                <a:gd name="T99" fmla="*/ 33 h 161"/>
                <a:gd name="T100" fmla="*/ 5 w 207"/>
                <a:gd name="T101" fmla="*/ 39 h 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07" h="161">
                  <a:moveTo>
                    <a:pt x="5" y="39"/>
                  </a:moveTo>
                  <a:lnTo>
                    <a:pt x="6" y="24"/>
                  </a:lnTo>
                  <a:lnTo>
                    <a:pt x="0" y="15"/>
                  </a:lnTo>
                  <a:lnTo>
                    <a:pt x="24" y="0"/>
                  </a:lnTo>
                  <a:lnTo>
                    <a:pt x="44" y="4"/>
                  </a:lnTo>
                  <a:lnTo>
                    <a:pt x="66" y="4"/>
                  </a:lnTo>
                  <a:lnTo>
                    <a:pt x="84" y="7"/>
                  </a:lnTo>
                  <a:lnTo>
                    <a:pt x="98" y="6"/>
                  </a:lnTo>
                  <a:lnTo>
                    <a:pt x="125" y="7"/>
                  </a:lnTo>
                  <a:lnTo>
                    <a:pt x="131" y="15"/>
                  </a:lnTo>
                  <a:lnTo>
                    <a:pt x="162" y="24"/>
                  </a:lnTo>
                  <a:lnTo>
                    <a:pt x="168" y="20"/>
                  </a:lnTo>
                  <a:lnTo>
                    <a:pt x="187" y="29"/>
                  </a:lnTo>
                  <a:lnTo>
                    <a:pt x="206" y="27"/>
                  </a:lnTo>
                  <a:lnTo>
                    <a:pt x="207" y="38"/>
                  </a:lnTo>
                  <a:lnTo>
                    <a:pt x="191" y="52"/>
                  </a:lnTo>
                  <a:lnTo>
                    <a:pt x="170" y="57"/>
                  </a:lnTo>
                  <a:lnTo>
                    <a:pt x="169" y="63"/>
                  </a:lnTo>
                  <a:lnTo>
                    <a:pt x="158" y="75"/>
                  </a:lnTo>
                  <a:lnTo>
                    <a:pt x="152" y="92"/>
                  </a:lnTo>
                  <a:lnTo>
                    <a:pt x="158" y="103"/>
                  </a:lnTo>
                  <a:lnTo>
                    <a:pt x="148" y="113"/>
                  </a:lnTo>
                  <a:lnTo>
                    <a:pt x="145" y="126"/>
                  </a:lnTo>
                  <a:lnTo>
                    <a:pt x="132" y="130"/>
                  </a:lnTo>
                  <a:lnTo>
                    <a:pt x="119" y="146"/>
                  </a:lnTo>
                  <a:lnTo>
                    <a:pt x="98" y="146"/>
                  </a:lnTo>
                  <a:lnTo>
                    <a:pt x="81" y="146"/>
                  </a:lnTo>
                  <a:lnTo>
                    <a:pt x="70" y="153"/>
                  </a:lnTo>
                  <a:lnTo>
                    <a:pt x="64" y="161"/>
                  </a:lnTo>
                  <a:lnTo>
                    <a:pt x="55" y="159"/>
                  </a:lnTo>
                  <a:lnTo>
                    <a:pt x="49" y="152"/>
                  </a:lnTo>
                  <a:lnTo>
                    <a:pt x="44" y="140"/>
                  </a:lnTo>
                  <a:lnTo>
                    <a:pt x="29" y="137"/>
                  </a:lnTo>
                  <a:lnTo>
                    <a:pt x="27" y="130"/>
                  </a:lnTo>
                  <a:lnTo>
                    <a:pt x="34" y="123"/>
                  </a:lnTo>
                  <a:lnTo>
                    <a:pt x="36" y="117"/>
                  </a:lnTo>
                  <a:lnTo>
                    <a:pt x="31" y="111"/>
                  </a:lnTo>
                  <a:lnTo>
                    <a:pt x="36" y="98"/>
                  </a:lnTo>
                  <a:lnTo>
                    <a:pt x="29" y="85"/>
                  </a:lnTo>
                  <a:lnTo>
                    <a:pt x="37" y="83"/>
                  </a:lnTo>
                  <a:lnTo>
                    <a:pt x="37" y="74"/>
                  </a:lnTo>
                  <a:lnTo>
                    <a:pt x="40" y="71"/>
                  </a:lnTo>
                  <a:lnTo>
                    <a:pt x="41" y="55"/>
                  </a:lnTo>
                  <a:lnTo>
                    <a:pt x="49" y="49"/>
                  </a:lnTo>
                  <a:lnTo>
                    <a:pt x="44" y="39"/>
                  </a:lnTo>
                  <a:lnTo>
                    <a:pt x="35" y="38"/>
                  </a:lnTo>
                  <a:lnTo>
                    <a:pt x="32" y="40"/>
                  </a:lnTo>
                  <a:lnTo>
                    <a:pt x="22" y="40"/>
                  </a:lnTo>
                  <a:lnTo>
                    <a:pt x="18" y="30"/>
                  </a:lnTo>
                  <a:lnTo>
                    <a:pt x="11" y="33"/>
                  </a:lnTo>
                  <a:lnTo>
                    <a:pt x="5" y="3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47" name="Freeform 46"/>
            <p:cNvSpPr>
              <a:spLocks/>
            </p:cNvSpPr>
            <p:nvPr/>
          </p:nvSpPr>
          <p:spPr bwMode="auto">
            <a:xfrm>
              <a:off x="5499239" y="2344606"/>
              <a:ext cx="117373" cy="65236"/>
            </a:xfrm>
            <a:custGeom>
              <a:avLst/>
              <a:gdLst>
                <a:gd name="T0" fmla="*/ 19 w 71"/>
                <a:gd name="T1" fmla="*/ 36 h 42"/>
                <a:gd name="T2" fmla="*/ 19 w 71"/>
                <a:gd name="T3" fmla="*/ 24 h 42"/>
                <a:gd name="T4" fmla="*/ 14 w 71"/>
                <a:gd name="T5" fmla="*/ 27 h 42"/>
                <a:gd name="T6" fmla="*/ 3 w 71"/>
                <a:gd name="T7" fmla="*/ 20 h 42"/>
                <a:gd name="T8" fmla="*/ 0 w 71"/>
                <a:gd name="T9" fmla="*/ 9 h 42"/>
                <a:gd name="T10" fmla="*/ 18 w 71"/>
                <a:gd name="T11" fmla="*/ 3 h 42"/>
                <a:gd name="T12" fmla="*/ 36 w 71"/>
                <a:gd name="T13" fmla="*/ 0 h 42"/>
                <a:gd name="T14" fmla="*/ 53 w 71"/>
                <a:gd name="T15" fmla="*/ 4 h 42"/>
                <a:gd name="T16" fmla="*/ 68 w 71"/>
                <a:gd name="T17" fmla="*/ 3 h 42"/>
                <a:gd name="T18" fmla="*/ 71 w 71"/>
                <a:gd name="T19" fmla="*/ 7 h 42"/>
                <a:gd name="T20" fmla="*/ 62 w 71"/>
                <a:gd name="T21" fmla="*/ 18 h 42"/>
                <a:gd name="T22" fmla="*/ 70 w 71"/>
                <a:gd name="T23" fmla="*/ 36 h 42"/>
                <a:gd name="T24" fmla="*/ 65 w 71"/>
                <a:gd name="T25" fmla="*/ 42 h 42"/>
                <a:gd name="T26" fmla="*/ 53 w 71"/>
                <a:gd name="T27" fmla="*/ 42 h 42"/>
                <a:gd name="T28" fmla="*/ 38 w 71"/>
                <a:gd name="T29" fmla="*/ 35 h 42"/>
                <a:gd name="T30" fmla="*/ 31 w 71"/>
                <a:gd name="T31" fmla="*/ 32 h 42"/>
                <a:gd name="T32" fmla="*/ 19 w 71"/>
                <a:gd name="T33" fmla="*/ 36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71" h="42">
                  <a:moveTo>
                    <a:pt x="19" y="36"/>
                  </a:moveTo>
                  <a:lnTo>
                    <a:pt x="19" y="24"/>
                  </a:lnTo>
                  <a:lnTo>
                    <a:pt x="14" y="27"/>
                  </a:lnTo>
                  <a:lnTo>
                    <a:pt x="3" y="20"/>
                  </a:lnTo>
                  <a:lnTo>
                    <a:pt x="0" y="9"/>
                  </a:lnTo>
                  <a:lnTo>
                    <a:pt x="18" y="3"/>
                  </a:lnTo>
                  <a:lnTo>
                    <a:pt x="36" y="0"/>
                  </a:lnTo>
                  <a:lnTo>
                    <a:pt x="53" y="4"/>
                  </a:lnTo>
                  <a:lnTo>
                    <a:pt x="68" y="3"/>
                  </a:lnTo>
                  <a:lnTo>
                    <a:pt x="71" y="7"/>
                  </a:lnTo>
                  <a:lnTo>
                    <a:pt x="62" y="18"/>
                  </a:lnTo>
                  <a:lnTo>
                    <a:pt x="70" y="36"/>
                  </a:lnTo>
                  <a:lnTo>
                    <a:pt x="65" y="42"/>
                  </a:lnTo>
                  <a:lnTo>
                    <a:pt x="53" y="42"/>
                  </a:lnTo>
                  <a:lnTo>
                    <a:pt x="38" y="35"/>
                  </a:lnTo>
                  <a:lnTo>
                    <a:pt x="31" y="32"/>
                  </a:lnTo>
                  <a:lnTo>
                    <a:pt x="19" y="36"/>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48" name="Freeform 47"/>
            <p:cNvSpPr>
              <a:spLocks/>
            </p:cNvSpPr>
            <p:nvPr/>
          </p:nvSpPr>
          <p:spPr bwMode="auto">
            <a:xfrm>
              <a:off x="5925750" y="3765837"/>
              <a:ext cx="449655" cy="371230"/>
            </a:xfrm>
            <a:custGeom>
              <a:avLst/>
              <a:gdLst>
                <a:gd name="T0" fmla="*/ 86 w 272"/>
                <a:gd name="T1" fmla="*/ 0 h 239"/>
                <a:gd name="T2" fmla="*/ 98 w 272"/>
                <a:gd name="T3" fmla="*/ 9 h 239"/>
                <a:gd name="T4" fmla="*/ 108 w 272"/>
                <a:gd name="T5" fmla="*/ 4 h 239"/>
                <a:gd name="T6" fmla="*/ 113 w 272"/>
                <a:gd name="T7" fmla="*/ 8 h 239"/>
                <a:gd name="T8" fmla="*/ 125 w 272"/>
                <a:gd name="T9" fmla="*/ 9 h 239"/>
                <a:gd name="T10" fmla="*/ 141 w 272"/>
                <a:gd name="T11" fmla="*/ 17 h 239"/>
                <a:gd name="T12" fmla="*/ 146 w 272"/>
                <a:gd name="T13" fmla="*/ 24 h 239"/>
                <a:gd name="T14" fmla="*/ 155 w 272"/>
                <a:gd name="T15" fmla="*/ 31 h 239"/>
                <a:gd name="T16" fmla="*/ 163 w 272"/>
                <a:gd name="T17" fmla="*/ 43 h 239"/>
                <a:gd name="T18" fmla="*/ 169 w 272"/>
                <a:gd name="T19" fmla="*/ 50 h 239"/>
                <a:gd name="T20" fmla="*/ 163 w 272"/>
                <a:gd name="T21" fmla="*/ 59 h 239"/>
                <a:gd name="T22" fmla="*/ 157 w 272"/>
                <a:gd name="T23" fmla="*/ 69 h 239"/>
                <a:gd name="T24" fmla="*/ 159 w 272"/>
                <a:gd name="T25" fmla="*/ 75 h 239"/>
                <a:gd name="T26" fmla="*/ 160 w 272"/>
                <a:gd name="T27" fmla="*/ 81 h 239"/>
                <a:gd name="T28" fmla="*/ 170 w 272"/>
                <a:gd name="T29" fmla="*/ 81 h 239"/>
                <a:gd name="T30" fmla="*/ 174 w 272"/>
                <a:gd name="T31" fmla="*/ 80 h 239"/>
                <a:gd name="T32" fmla="*/ 178 w 272"/>
                <a:gd name="T33" fmla="*/ 83 h 239"/>
                <a:gd name="T34" fmla="*/ 175 w 272"/>
                <a:gd name="T35" fmla="*/ 91 h 239"/>
                <a:gd name="T36" fmla="*/ 182 w 272"/>
                <a:gd name="T37" fmla="*/ 102 h 239"/>
                <a:gd name="T38" fmla="*/ 189 w 272"/>
                <a:gd name="T39" fmla="*/ 112 h 239"/>
                <a:gd name="T40" fmla="*/ 196 w 272"/>
                <a:gd name="T41" fmla="*/ 119 h 239"/>
                <a:gd name="T42" fmla="*/ 257 w 272"/>
                <a:gd name="T43" fmla="*/ 144 h 239"/>
                <a:gd name="T44" fmla="*/ 272 w 272"/>
                <a:gd name="T45" fmla="*/ 144 h 239"/>
                <a:gd name="T46" fmla="*/ 222 w 272"/>
                <a:gd name="T47" fmla="*/ 207 h 239"/>
                <a:gd name="T48" fmla="*/ 198 w 272"/>
                <a:gd name="T49" fmla="*/ 207 h 239"/>
                <a:gd name="T50" fmla="*/ 182 w 272"/>
                <a:gd name="T51" fmla="*/ 222 h 239"/>
                <a:gd name="T52" fmla="*/ 170 w 272"/>
                <a:gd name="T53" fmla="*/ 222 h 239"/>
                <a:gd name="T54" fmla="*/ 165 w 272"/>
                <a:gd name="T55" fmla="*/ 229 h 239"/>
                <a:gd name="T56" fmla="*/ 152 w 272"/>
                <a:gd name="T57" fmla="*/ 229 h 239"/>
                <a:gd name="T58" fmla="*/ 145 w 272"/>
                <a:gd name="T59" fmla="*/ 222 h 239"/>
                <a:gd name="T60" fmla="*/ 128 w 272"/>
                <a:gd name="T61" fmla="*/ 231 h 239"/>
                <a:gd name="T62" fmla="*/ 123 w 272"/>
                <a:gd name="T63" fmla="*/ 239 h 239"/>
                <a:gd name="T64" fmla="*/ 111 w 272"/>
                <a:gd name="T65" fmla="*/ 238 h 239"/>
                <a:gd name="T66" fmla="*/ 107 w 272"/>
                <a:gd name="T67" fmla="*/ 235 h 239"/>
                <a:gd name="T68" fmla="*/ 102 w 272"/>
                <a:gd name="T69" fmla="*/ 236 h 239"/>
                <a:gd name="T70" fmla="*/ 96 w 272"/>
                <a:gd name="T71" fmla="*/ 236 h 239"/>
                <a:gd name="T72" fmla="*/ 73 w 272"/>
                <a:gd name="T73" fmla="*/ 218 h 239"/>
                <a:gd name="T74" fmla="*/ 60 w 272"/>
                <a:gd name="T75" fmla="*/ 218 h 239"/>
                <a:gd name="T76" fmla="*/ 54 w 272"/>
                <a:gd name="T77" fmla="*/ 211 h 239"/>
                <a:gd name="T78" fmla="*/ 54 w 272"/>
                <a:gd name="T79" fmla="*/ 200 h 239"/>
                <a:gd name="T80" fmla="*/ 44 w 272"/>
                <a:gd name="T81" fmla="*/ 196 h 239"/>
                <a:gd name="T82" fmla="*/ 33 w 272"/>
                <a:gd name="T83" fmla="*/ 173 h 239"/>
                <a:gd name="T84" fmla="*/ 25 w 272"/>
                <a:gd name="T85" fmla="*/ 169 h 239"/>
                <a:gd name="T86" fmla="*/ 21 w 272"/>
                <a:gd name="T87" fmla="*/ 160 h 239"/>
                <a:gd name="T88" fmla="*/ 12 w 272"/>
                <a:gd name="T89" fmla="*/ 150 h 239"/>
                <a:gd name="T90" fmla="*/ 0 w 272"/>
                <a:gd name="T91" fmla="*/ 149 h 239"/>
                <a:gd name="T92" fmla="*/ 6 w 272"/>
                <a:gd name="T93" fmla="*/ 137 h 239"/>
                <a:gd name="T94" fmla="*/ 16 w 272"/>
                <a:gd name="T95" fmla="*/ 136 h 239"/>
                <a:gd name="T96" fmla="*/ 19 w 272"/>
                <a:gd name="T97" fmla="*/ 130 h 239"/>
                <a:gd name="T98" fmla="*/ 18 w 272"/>
                <a:gd name="T99" fmla="*/ 111 h 239"/>
                <a:gd name="T100" fmla="*/ 23 w 272"/>
                <a:gd name="T101" fmla="*/ 89 h 239"/>
                <a:gd name="T102" fmla="*/ 31 w 272"/>
                <a:gd name="T103" fmla="*/ 84 h 239"/>
                <a:gd name="T104" fmla="*/ 33 w 272"/>
                <a:gd name="T105" fmla="*/ 75 h 239"/>
                <a:gd name="T106" fmla="*/ 40 w 272"/>
                <a:gd name="T107" fmla="*/ 59 h 239"/>
                <a:gd name="T108" fmla="*/ 51 w 272"/>
                <a:gd name="T109" fmla="*/ 49 h 239"/>
                <a:gd name="T110" fmla="*/ 57 w 272"/>
                <a:gd name="T111" fmla="*/ 28 h 239"/>
                <a:gd name="T112" fmla="*/ 60 w 272"/>
                <a:gd name="T113" fmla="*/ 11 h 239"/>
                <a:gd name="T114" fmla="*/ 81 w 272"/>
                <a:gd name="T115" fmla="*/ 15 h 239"/>
                <a:gd name="T116" fmla="*/ 86 w 272"/>
                <a:gd name="T117" fmla="*/ 0 h 2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72" h="239">
                  <a:moveTo>
                    <a:pt x="86" y="0"/>
                  </a:moveTo>
                  <a:lnTo>
                    <a:pt x="98" y="9"/>
                  </a:lnTo>
                  <a:lnTo>
                    <a:pt x="108" y="4"/>
                  </a:lnTo>
                  <a:lnTo>
                    <a:pt x="113" y="8"/>
                  </a:lnTo>
                  <a:lnTo>
                    <a:pt x="125" y="9"/>
                  </a:lnTo>
                  <a:lnTo>
                    <a:pt x="141" y="17"/>
                  </a:lnTo>
                  <a:lnTo>
                    <a:pt x="146" y="24"/>
                  </a:lnTo>
                  <a:lnTo>
                    <a:pt x="155" y="31"/>
                  </a:lnTo>
                  <a:lnTo>
                    <a:pt x="163" y="43"/>
                  </a:lnTo>
                  <a:lnTo>
                    <a:pt x="169" y="50"/>
                  </a:lnTo>
                  <a:lnTo>
                    <a:pt x="163" y="59"/>
                  </a:lnTo>
                  <a:lnTo>
                    <a:pt x="157" y="69"/>
                  </a:lnTo>
                  <a:lnTo>
                    <a:pt x="159" y="75"/>
                  </a:lnTo>
                  <a:lnTo>
                    <a:pt x="160" y="81"/>
                  </a:lnTo>
                  <a:lnTo>
                    <a:pt x="170" y="81"/>
                  </a:lnTo>
                  <a:lnTo>
                    <a:pt x="174" y="80"/>
                  </a:lnTo>
                  <a:lnTo>
                    <a:pt x="178" y="83"/>
                  </a:lnTo>
                  <a:lnTo>
                    <a:pt x="175" y="91"/>
                  </a:lnTo>
                  <a:lnTo>
                    <a:pt x="182" y="102"/>
                  </a:lnTo>
                  <a:lnTo>
                    <a:pt x="189" y="112"/>
                  </a:lnTo>
                  <a:lnTo>
                    <a:pt x="196" y="119"/>
                  </a:lnTo>
                  <a:lnTo>
                    <a:pt x="257" y="144"/>
                  </a:lnTo>
                  <a:lnTo>
                    <a:pt x="272" y="144"/>
                  </a:lnTo>
                  <a:lnTo>
                    <a:pt x="222" y="207"/>
                  </a:lnTo>
                  <a:lnTo>
                    <a:pt x="198" y="207"/>
                  </a:lnTo>
                  <a:lnTo>
                    <a:pt x="182" y="222"/>
                  </a:lnTo>
                  <a:lnTo>
                    <a:pt x="170" y="222"/>
                  </a:lnTo>
                  <a:lnTo>
                    <a:pt x="165" y="229"/>
                  </a:lnTo>
                  <a:lnTo>
                    <a:pt x="152" y="229"/>
                  </a:lnTo>
                  <a:lnTo>
                    <a:pt x="145" y="222"/>
                  </a:lnTo>
                  <a:lnTo>
                    <a:pt x="128" y="231"/>
                  </a:lnTo>
                  <a:lnTo>
                    <a:pt x="123" y="239"/>
                  </a:lnTo>
                  <a:lnTo>
                    <a:pt x="111" y="238"/>
                  </a:lnTo>
                  <a:lnTo>
                    <a:pt x="107" y="235"/>
                  </a:lnTo>
                  <a:lnTo>
                    <a:pt x="102" y="236"/>
                  </a:lnTo>
                  <a:lnTo>
                    <a:pt x="96" y="236"/>
                  </a:lnTo>
                  <a:lnTo>
                    <a:pt x="73" y="218"/>
                  </a:lnTo>
                  <a:lnTo>
                    <a:pt x="60" y="218"/>
                  </a:lnTo>
                  <a:lnTo>
                    <a:pt x="54" y="211"/>
                  </a:lnTo>
                  <a:lnTo>
                    <a:pt x="54" y="200"/>
                  </a:lnTo>
                  <a:lnTo>
                    <a:pt x="44" y="196"/>
                  </a:lnTo>
                  <a:lnTo>
                    <a:pt x="33" y="173"/>
                  </a:lnTo>
                  <a:lnTo>
                    <a:pt x="25" y="169"/>
                  </a:lnTo>
                  <a:lnTo>
                    <a:pt x="21" y="160"/>
                  </a:lnTo>
                  <a:lnTo>
                    <a:pt x="12" y="150"/>
                  </a:lnTo>
                  <a:lnTo>
                    <a:pt x="0" y="149"/>
                  </a:lnTo>
                  <a:lnTo>
                    <a:pt x="6" y="137"/>
                  </a:lnTo>
                  <a:lnTo>
                    <a:pt x="16" y="136"/>
                  </a:lnTo>
                  <a:lnTo>
                    <a:pt x="19" y="130"/>
                  </a:lnTo>
                  <a:lnTo>
                    <a:pt x="18" y="111"/>
                  </a:lnTo>
                  <a:lnTo>
                    <a:pt x="23" y="89"/>
                  </a:lnTo>
                  <a:lnTo>
                    <a:pt x="31" y="84"/>
                  </a:lnTo>
                  <a:lnTo>
                    <a:pt x="33" y="75"/>
                  </a:lnTo>
                  <a:lnTo>
                    <a:pt x="40" y="59"/>
                  </a:lnTo>
                  <a:lnTo>
                    <a:pt x="51" y="49"/>
                  </a:lnTo>
                  <a:lnTo>
                    <a:pt x="57" y="28"/>
                  </a:lnTo>
                  <a:lnTo>
                    <a:pt x="60" y="11"/>
                  </a:lnTo>
                  <a:lnTo>
                    <a:pt x="81" y="15"/>
                  </a:lnTo>
                  <a:lnTo>
                    <a:pt x="86"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49" name="Freeform 48"/>
            <p:cNvSpPr>
              <a:spLocks/>
            </p:cNvSpPr>
            <p:nvPr/>
          </p:nvSpPr>
          <p:spPr bwMode="auto">
            <a:xfrm>
              <a:off x="5381866" y="2044827"/>
              <a:ext cx="290953" cy="293566"/>
            </a:xfrm>
            <a:custGeom>
              <a:avLst/>
              <a:gdLst>
                <a:gd name="T0" fmla="*/ 106 w 176"/>
                <a:gd name="T1" fmla="*/ 19 h 189"/>
                <a:gd name="T2" fmla="*/ 107 w 176"/>
                <a:gd name="T3" fmla="*/ 31 h 189"/>
                <a:gd name="T4" fmla="*/ 131 w 176"/>
                <a:gd name="T5" fmla="*/ 43 h 189"/>
                <a:gd name="T6" fmla="*/ 122 w 176"/>
                <a:gd name="T7" fmla="*/ 56 h 189"/>
                <a:gd name="T8" fmla="*/ 144 w 176"/>
                <a:gd name="T9" fmla="*/ 77 h 189"/>
                <a:gd name="T10" fmla="*/ 138 w 176"/>
                <a:gd name="T11" fmla="*/ 93 h 189"/>
                <a:gd name="T12" fmla="*/ 154 w 176"/>
                <a:gd name="T13" fmla="*/ 106 h 189"/>
                <a:gd name="T14" fmla="*/ 151 w 176"/>
                <a:gd name="T15" fmla="*/ 119 h 189"/>
                <a:gd name="T16" fmla="*/ 176 w 176"/>
                <a:gd name="T17" fmla="*/ 132 h 189"/>
                <a:gd name="T18" fmla="*/ 173 w 176"/>
                <a:gd name="T19" fmla="*/ 141 h 189"/>
                <a:gd name="T20" fmla="*/ 162 w 176"/>
                <a:gd name="T21" fmla="*/ 152 h 189"/>
                <a:gd name="T22" fmla="*/ 136 w 176"/>
                <a:gd name="T23" fmla="*/ 176 h 189"/>
                <a:gd name="T24" fmla="*/ 110 w 176"/>
                <a:gd name="T25" fmla="*/ 178 h 189"/>
                <a:gd name="T26" fmla="*/ 85 w 176"/>
                <a:gd name="T27" fmla="*/ 185 h 189"/>
                <a:gd name="T28" fmla="*/ 62 w 176"/>
                <a:gd name="T29" fmla="*/ 189 h 189"/>
                <a:gd name="T30" fmla="*/ 52 w 176"/>
                <a:gd name="T31" fmla="*/ 179 h 189"/>
                <a:gd name="T32" fmla="*/ 37 w 176"/>
                <a:gd name="T33" fmla="*/ 172 h 189"/>
                <a:gd name="T34" fmla="*/ 37 w 176"/>
                <a:gd name="T35" fmla="*/ 153 h 189"/>
                <a:gd name="T36" fmla="*/ 27 w 176"/>
                <a:gd name="T37" fmla="*/ 136 h 189"/>
                <a:gd name="T38" fmla="*/ 32 w 176"/>
                <a:gd name="T39" fmla="*/ 125 h 189"/>
                <a:gd name="T40" fmla="*/ 43 w 176"/>
                <a:gd name="T41" fmla="*/ 114 h 189"/>
                <a:gd name="T42" fmla="*/ 71 w 176"/>
                <a:gd name="T43" fmla="*/ 93 h 189"/>
                <a:gd name="T44" fmla="*/ 80 w 176"/>
                <a:gd name="T45" fmla="*/ 90 h 189"/>
                <a:gd name="T46" fmla="*/ 76 w 176"/>
                <a:gd name="T47" fmla="*/ 82 h 189"/>
                <a:gd name="T48" fmla="*/ 55 w 176"/>
                <a:gd name="T49" fmla="*/ 73 h 189"/>
                <a:gd name="T50" fmla="*/ 49 w 176"/>
                <a:gd name="T51" fmla="*/ 66 h 189"/>
                <a:gd name="T52" fmla="*/ 43 w 176"/>
                <a:gd name="T53" fmla="*/ 39 h 189"/>
                <a:gd name="T54" fmla="*/ 20 w 176"/>
                <a:gd name="T55" fmla="*/ 27 h 189"/>
                <a:gd name="T56" fmla="*/ 0 w 176"/>
                <a:gd name="T57" fmla="*/ 18 h 189"/>
                <a:gd name="T58" fmla="*/ 7 w 176"/>
                <a:gd name="T59" fmla="*/ 13 h 189"/>
                <a:gd name="T60" fmla="*/ 24 w 176"/>
                <a:gd name="T61" fmla="*/ 22 h 189"/>
                <a:gd name="T62" fmla="*/ 41 w 176"/>
                <a:gd name="T63" fmla="*/ 22 h 189"/>
                <a:gd name="T64" fmla="*/ 56 w 176"/>
                <a:gd name="T65" fmla="*/ 26 h 189"/>
                <a:gd name="T66" fmla="*/ 67 w 176"/>
                <a:gd name="T67" fmla="*/ 18 h 189"/>
                <a:gd name="T68" fmla="*/ 71 w 176"/>
                <a:gd name="T69" fmla="*/ 5 h 189"/>
                <a:gd name="T70" fmla="*/ 90 w 176"/>
                <a:gd name="T71" fmla="*/ 0 h 189"/>
                <a:gd name="T72" fmla="*/ 108 w 176"/>
                <a:gd name="T73" fmla="*/ 6 h 189"/>
                <a:gd name="T74" fmla="*/ 106 w 176"/>
                <a:gd name="T75" fmla="*/ 19 h 1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76" h="189">
                  <a:moveTo>
                    <a:pt x="106" y="19"/>
                  </a:moveTo>
                  <a:lnTo>
                    <a:pt x="107" y="31"/>
                  </a:lnTo>
                  <a:lnTo>
                    <a:pt x="131" y="43"/>
                  </a:lnTo>
                  <a:lnTo>
                    <a:pt x="122" y="56"/>
                  </a:lnTo>
                  <a:lnTo>
                    <a:pt x="144" y="77"/>
                  </a:lnTo>
                  <a:lnTo>
                    <a:pt x="138" y="93"/>
                  </a:lnTo>
                  <a:lnTo>
                    <a:pt x="154" y="106"/>
                  </a:lnTo>
                  <a:lnTo>
                    <a:pt x="151" y="119"/>
                  </a:lnTo>
                  <a:lnTo>
                    <a:pt x="176" y="132"/>
                  </a:lnTo>
                  <a:lnTo>
                    <a:pt x="173" y="141"/>
                  </a:lnTo>
                  <a:lnTo>
                    <a:pt x="162" y="152"/>
                  </a:lnTo>
                  <a:lnTo>
                    <a:pt x="136" y="176"/>
                  </a:lnTo>
                  <a:lnTo>
                    <a:pt x="110" y="178"/>
                  </a:lnTo>
                  <a:lnTo>
                    <a:pt x="85" y="185"/>
                  </a:lnTo>
                  <a:lnTo>
                    <a:pt x="62" y="189"/>
                  </a:lnTo>
                  <a:lnTo>
                    <a:pt x="52" y="179"/>
                  </a:lnTo>
                  <a:lnTo>
                    <a:pt x="37" y="172"/>
                  </a:lnTo>
                  <a:lnTo>
                    <a:pt x="37" y="153"/>
                  </a:lnTo>
                  <a:lnTo>
                    <a:pt x="27" y="136"/>
                  </a:lnTo>
                  <a:lnTo>
                    <a:pt x="32" y="125"/>
                  </a:lnTo>
                  <a:lnTo>
                    <a:pt x="43" y="114"/>
                  </a:lnTo>
                  <a:lnTo>
                    <a:pt x="71" y="93"/>
                  </a:lnTo>
                  <a:lnTo>
                    <a:pt x="80" y="90"/>
                  </a:lnTo>
                  <a:lnTo>
                    <a:pt x="76" y="82"/>
                  </a:lnTo>
                  <a:lnTo>
                    <a:pt x="55" y="73"/>
                  </a:lnTo>
                  <a:lnTo>
                    <a:pt x="49" y="66"/>
                  </a:lnTo>
                  <a:lnTo>
                    <a:pt x="43" y="39"/>
                  </a:lnTo>
                  <a:lnTo>
                    <a:pt x="20" y="27"/>
                  </a:lnTo>
                  <a:lnTo>
                    <a:pt x="0" y="18"/>
                  </a:lnTo>
                  <a:lnTo>
                    <a:pt x="7" y="13"/>
                  </a:lnTo>
                  <a:lnTo>
                    <a:pt x="24" y="22"/>
                  </a:lnTo>
                  <a:lnTo>
                    <a:pt x="41" y="22"/>
                  </a:lnTo>
                  <a:lnTo>
                    <a:pt x="56" y="26"/>
                  </a:lnTo>
                  <a:lnTo>
                    <a:pt x="67" y="18"/>
                  </a:lnTo>
                  <a:lnTo>
                    <a:pt x="71" y="5"/>
                  </a:lnTo>
                  <a:lnTo>
                    <a:pt x="90" y="0"/>
                  </a:lnTo>
                  <a:lnTo>
                    <a:pt x="108" y="6"/>
                  </a:lnTo>
                  <a:lnTo>
                    <a:pt x="106" y="1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50" name="Freeform 49"/>
            <p:cNvSpPr>
              <a:spLocks/>
            </p:cNvSpPr>
            <p:nvPr/>
          </p:nvSpPr>
          <p:spPr bwMode="auto">
            <a:xfrm>
              <a:off x="5163651" y="2863394"/>
              <a:ext cx="28103" cy="51258"/>
            </a:xfrm>
            <a:custGeom>
              <a:avLst/>
              <a:gdLst>
                <a:gd name="T0" fmla="*/ 17 w 17"/>
                <a:gd name="T1" fmla="*/ 17 h 33"/>
                <a:gd name="T2" fmla="*/ 13 w 17"/>
                <a:gd name="T3" fmla="*/ 33 h 33"/>
                <a:gd name="T4" fmla="*/ 5 w 17"/>
                <a:gd name="T5" fmla="*/ 29 h 33"/>
                <a:gd name="T6" fmla="*/ 0 w 17"/>
                <a:gd name="T7" fmla="*/ 15 h 33"/>
                <a:gd name="T8" fmla="*/ 3 w 17"/>
                <a:gd name="T9" fmla="*/ 7 h 33"/>
                <a:gd name="T10" fmla="*/ 14 w 17"/>
                <a:gd name="T11" fmla="*/ 0 h 33"/>
                <a:gd name="T12" fmla="*/ 17 w 17"/>
                <a:gd name="T13" fmla="*/ 17 h 33"/>
              </a:gdLst>
              <a:ahLst/>
              <a:cxnLst>
                <a:cxn ang="0">
                  <a:pos x="T0" y="T1"/>
                </a:cxn>
                <a:cxn ang="0">
                  <a:pos x="T2" y="T3"/>
                </a:cxn>
                <a:cxn ang="0">
                  <a:pos x="T4" y="T5"/>
                </a:cxn>
                <a:cxn ang="0">
                  <a:pos x="T6" y="T7"/>
                </a:cxn>
                <a:cxn ang="0">
                  <a:pos x="T8" y="T9"/>
                </a:cxn>
                <a:cxn ang="0">
                  <a:pos x="T10" y="T11"/>
                </a:cxn>
                <a:cxn ang="0">
                  <a:pos x="T12" y="T13"/>
                </a:cxn>
              </a:cxnLst>
              <a:rect l="0" t="0" r="r" b="b"/>
              <a:pathLst>
                <a:path w="17" h="33">
                  <a:moveTo>
                    <a:pt x="17" y="17"/>
                  </a:moveTo>
                  <a:lnTo>
                    <a:pt x="13" y="33"/>
                  </a:lnTo>
                  <a:lnTo>
                    <a:pt x="5" y="29"/>
                  </a:lnTo>
                  <a:lnTo>
                    <a:pt x="0" y="15"/>
                  </a:lnTo>
                  <a:lnTo>
                    <a:pt x="3" y="7"/>
                  </a:lnTo>
                  <a:lnTo>
                    <a:pt x="14" y="0"/>
                  </a:lnTo>
                  <a:lnTo>
                    <a:pt x="17" y="17"/>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51" name="Freeform 50"/>
            <p:cNvSpPr>
              <a:spLocks/>
            </p:cNvSpPr>
            <p:nvPr/>
          </p:nvSpPr>
          <p:spPr bwMode="auto">
            <a:xfrm>
              <a:off x="4804918" y="2605553"/>
              <a:ext cx="337242" cy="278035"/>
            </a:xfrm>
            <a:custGeom>
              <a:avLst/>
              <a:gdLst>
                <a:gd name="T0" fmla="*/ 131 w 204"/>
                <a:gd name="T1" fmla="*/ 15 h 179"/>
                <a:gd name="T2" fmla="*/ 143 w 204"/>
                <a:gd name="T3" fmla="*/ 25 h 179"/>
                <a:gd name="T4" fmla="*/ 151 w 204"/>
                <a:gd name="T5" fmla="*/ 23 h 179"/>
                <a:gd name="T6" fmla="*/ 165 w 204"/>
                <a:gd name="T7" fmla="*/ 33 h 179"/>
                <a:gd name="T8" fmla="*/ 169 w 204"/>
                <a:gd name="T9" fmla="*/ 34 h 179"/>
                <a:gd name="T10" fmla="*/ 173 w 204"/>
                <a:gd name="T11" fmla="*/ 34 h 179"/>
                <a:gd name="T12" fmla="*/ 181 w 204"/>
                <a:gd name="T13" fmla="*/ 39 h 179"/>
                <a:gd name="T14" fmla="*/ 204 w 204"/>
                <a:gd name="T15" fmla="*/ 43 h 179"/>
                <a:gd name="T16" fmla="*/ 197 w 204"/>
                <a:gd name="T17" fmla="*/ 57 h 179"/>
                <a:gd name="T18" fmla="*/ 195 w 204"/>
                <a:gd name="T19" fmla="*/ 71 h 179"/>
                <a:gd name="T20" fmla="*/ 191 w 204"/>
                <a:gd name="T21" fmla="*/ 75 h 179"/>
                <a:gd name="T22" fmla="*/ 184 w 204"/>
                <a:gd name="T23" fmla="*/ 73 h 179"/>
                <a:gd name="T24" fmla="*/ 184 w 204"/>
                <a:gd name="T25" fmla="*/ 78 h 179"/>
                <a:gd name="T26" fmla="*/ 173 w 204"/>
                <a:gd name="T27" fmla="*/ 89 h 179"/>
                <a:gd name="T28" fmla="*/ 173 w 204"/>
                <a:gd name="T29" fmla="*/ 99 h 179"/>
                <a:gd name="T30" fmla="*/ 181 w 204"/>
                <a:gd name="T31" fmla="*/ 96 h 179"/>
                <a:gd name="T32" fmla="*/ 186 w 204"/>
                <a:gd name="T33" fmla="*/ 105 h 179"/>
                <a:gd name="T34" fmla="*/ 186 w 204"/>
                <a:gd name="T35" fmla="*/ 110 h 179"/>
                <a:gd name="T36" fmla="*/ 191 w 204"/>
                <a:gd name="T37" fmla="*/ 118 h 179"/>
                <a:gd name="T38" fmla="*/ 186 w 204"/>
                <a:gd name="T39" fmla="*/ 124 h 179"/>
                <a:gd name="T40" fmla="*/ 190 w 204"/>
                <a:gd name="T41" fmla="*/ 140 h 179"/>
                <a:gd name="T42" fmla="*/ 199 w 204"/>
                <a:gd name="T43" fmla="*/ 143 h 179"/>
                <a:gd name="T44" fmla="*/ 198 w 204"/>
                <a:gd name="T45" fmla="*/ 151 h 179"/>
                <a:gd name="T46" fmla="*/ 183 w 204"/>
                <a:gd name="T47" fmla="*/ 163 h 179"/>
                <a:gd name="T48" fmla="*/ 150 w 204"/>
                <a:gd name="T49" fmla="*/ 157 h 179"/>
                <a:gd name="T50" fmla="*/ 126 w 204"/>
                <a:gd name="T51" fmla="*/ 164 h 179"/>
                <a:gd name="T52" fmla="*/ 124 w 204"/>
                <a:gd name="T53" fmla="*/ 177 h 179"/>
                <a:gd name="T54" fmla="*/ 105 w 204"/>
                <a:gd name="T55" fmla="*/ 179 h 179"/>
                <a:gd name="T56" fmla="*/ 86 w 204"/>
                <a:gd name="T57" fmla="*/ 170 h 179"/>
                <a:gd name="T58" fmla="*/ 80 w 204"/>
                <a:gd name="T59" fmla="*/ 174 h 179"/>
                <a:gd name="T60" fmla="*/ 49 w 204"/>
                <a:gd name="T61" fmla="*/ 165 h 179"/>
                <a:gd name="T62" fmla="*/ 43 w 204"/>
                <a:gd name="T63" fmla="*/ 157 h 179"/>
                <a:gd name="T64" fmla="*/ 51 w 204"/>
                <a:gd name="T65" fmla="*/ 145 h 179"/>
                <a:gd name="T66" fmla="*/ 55 w 204"/>
                <a:gd name="T67" fmla="*/ 104 h 179"/>
                <a:gd name="T68" fmla="*/ 38 w 204"/>
                <a:gd name="T69" fmla="*/ 83 h 179"/>
                <a:gd name="T70" fmla="*/ 26 w 204"/>
                <a:gd name="T71" fmla="*/ 72 h 179"/>
                <a:gd name="T72" fmla="*/ 2 w 204"/>
                <a:gd name="T73" fmla="*/ 65 h 179"/>
                <a:gd name="T74" fmla="*/ 0 w 204"/>
                <a:gd name="T75" fmla="*/ 50 h 179"/>
                <a:gd name="T76" fmla="*/ 21 w 204"/>
                <a:gd name="T77" fmla="*/ 45 h 179"/>
                <a:gd name="T78" fmla="*/ 48 w 204"/>
                <a:gd name="T79" fmla="*/ 50 h 179"/>
                <a:gd name="T80" fmla="*/ 44 w 204"/>
                <a:gd name="T81" fmla="*/ 27 h 179"/>
                <a:gd name="T82" fmla="*/ 58 w 204"/>
                <a:gd name="T83" fmla="*/ 36 h 179"/>
                <a:gd name="T84" fmla="*/ 96 w 204"/>
                <a:gd name="T85" fmla="*/ 20 h 179"/>
                <a:gd name="T86" fmla="*/ 100 w 204"/>
                <a:gd name="T87" fmla="*/ 4 h 179"/>
                <a:gd name="T88" fmla="*/ 114 w 204"/>
                <a:gd name="T89" fmla="*/ 0 h 179"/>
                <a:gd name="T90" fmla="*/ 117 w 204"/>
                <a:gd name="T91" fmla="*/ 7 h 179"/>
                <a:gd name="T92" fmla="*/ 124 w 204"/>
                <a:gd name="T93" fmla="*/ 7 h 179"/>
                <a:gd name="T94" fmla="*/ 131 w 204"/>
                <a:gd name="T95" fmla="*/ 15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04" h="179">
                  <a:moveTo>
                    <a:pt x="131" y="15"/>
                  </a:moveTo>
                  <a:lnTo>
                    <a:pt x="143" y="25"/>
                  </a:lnTo>
                  <a:lnTo>
                    <a:pt x="151" y="23"/>
                  </a:lnTo>
                  <a:lnTo>
                    <a:pt x="165" y="33"/>
                  </a:lnTo>
                  <a:lnTo>
                    <a:pt x="169" y="34"/>
                  </a:lnTo>
                  <a:lnTo>
                    <a:pt x="173" y="34"/>
                  </a:lnTo>
                  <a:lnTo>
                    <a:pt x="181" y="39"/>
                  </a:lnTo>
                  <a:lnTo>
                    <a:pt x="204" y="43"/>
                  </a:lnTo>
                  <a:lnTo>
                    <a:pt x="197" y="57"/>
                  </a:lnTo>
                  <a:lnTo>
                    <a:pt x="195" y="71"/>
                  </a:lnTo>
                  <a:lnTo>
                    <a:pt x="191" y="75"/>
                  </a:lnTo>
                  <a:lnTo>
                    <a:pt x="184" y="73"/>
                  </a:lnTo>
                  <a:lnTo>
                    <a:pt x="184" y="78"/>
                  </a:lnTo>
                  <a:lnTo>
                    <a:pt x="173" y="89"/>
                  </a:lnTo>
                  <a:lnTo>
                    <a:pt x="173" y="99"/>
                  </a:lnTo>
                  <a:lnTo>
                    <a:pt x="181" y="96"/>
                  </a:lnTo>
                  <a:lnTo>
                    <a:pt x="186" y="105"/>
                  </a:lnTo>
                  <a:lnTo>
                    <a:pt x="186" y="110"/>
                  </a:lnTo>
                  <a:lnTo>
                    <a:pt x="191" y="118"/>
                  </a:lnTo>
                  <a:lnTo>
                    <a:pt x="186" y="124"/>
                  </a:lnTo>
                  <a:lnTo>
                    <a:pt x="190" y="140"/>
                  </a:lnTo>
                  <a:lnTo>
                    <a:pt x="199" y="143"/>
                  </a:lnTo>
                  <a:lnTo>
                    <a:pt x="198" y="151"/>
                  </a:lnTo>
                  <a:lnTo>
                    <a:pt x="183" y="163"/>
                  </a:lnTo>
                  <a:lnTo>
                    <a:pt x="150" y="157"/>
                  </a:lnTo>
                  <a:lnTo>
                    <a:pt x="126" y="164"/>
                  </a:lnTo>
                  <a:lnTo>
                    <a:pt x="124" y="177"/>
                  </a:lnTo>
                  <a:lnTo>
                    <a:pt x="105" y="179"/>
                  </a:lnTo>
                  <a:lnTo>
                    <a:pt x="86" y="170"/>
                  </a:lnTo>
                  <a:lnTo>
                    <a:pt x="80" y="174"/>
                  </a:lnTo>
                  <a:lnTo>
                    <a:pt x="49" y="165"/>
                  </a:lnTo>
                  <a:lnTo>
                    <a:pt x="43" y="157"/>
                  </a:lnTo>
                  <a:lnTo>
                    <a:pt x="51" y="145"/>
                  </a:lnTo>
                  <a:lnTo>
                    <a:pt x="55" y="104"/>
                  </a:lnTo>
                  <a:lnTo>
                    <a:pt x="38" y="83"/>
                  </a:lnTo>
                  <a:lnTo>
                    <a:pt x="26" y="72"/>
                  </a:lnTo>
                  <a:lnTo>
                    <a:pt x="2" y="65"/>
                  </a:lnTo>
                  <a:lnTo>
                    <a:pt x="0" y="50"/>
                  </a:lnTo>
                  <a:lnTo>
                    <a:pt x="21" y="45"/>
                  </a:lnTo>
                  <a:lnTo>
                    <a:pt x="48" y="50"/>
                  </a:lnTo>
                  <a:lnTo>
                    <a:pt x="44" y="27"/>
                  </a:lnTo>
                  <a:lnTo>
                    <a:pt x="58" y="36"/>
                  </a:lnTo>
                  <a:lnTo>
                    <a:pt x="96" y="20"/>
                  </a:lnTo>
                  <a:lnTo>
                    <a:pt x="100" y="4"/>
                  </a:lnTo>
                  <a:lnTo>
                    <a:pt x="114" y="0"/>
                  </a:lnTo>
                  <a:lnTo>
                    <a:pt x="117" y="7"/>
                  </a:lnTo>
                  <a:lnTo>
                    <a:pt x="124" y="7"/>
                  </a:lnTo>
                  <a:lnTo>
                    <a:pt x="131" y="1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52" name="Freeform 51"/>
            <p:cNvSpPr>
              <a:spLocks/>
            </p:cNvSpPr>
            <p:nvPr/>
          </p:nvSpPr>
          <p:spPr bwMode="auto">
            <a:xfrm>
              <a:off x="5195061" y="4172792"/>
              <a:ext cx="170275" cy="203478"/>
            </a:xfrm>
            <a:custGeom>
              <a:avLst/>
              <a:gdLst>
                <a:gd name="T0" fmla="*/ 42 w 103"/>
                <a:gd name="T1" fmla="*/ 131 h 131"/>
                <a:gd name="T2" fmla="*/ 23 w 103"/>
                <a:gd name="T3" fmla="*/ 110 h 131"/>
                <a:gd name="T4" fmla="*/ 11 w 103"/>
                <a:gd name="T5" fmla="*/ 93 h 131"/>
                <a:gd name="T6" fmla="*/ 0 w 103"/>
                <a:gd name="T7" fmla="*/ 71 h 131"/>
                <a:gd name="T8" fmla="*/ 1 w 103"/>
                <a:gd name="T9" fmla="*/ 65 h 131"/>
                <a:gd name="T10" fmla="*/ 5 w 103"/>
                <a:gd name="T11" fmla="*/ 58 h 131"/>
                <a:gd name="T12" fmla="*/ 9 w 103"/>
                <a:gd name="T13" fmla="*/ 43 h 131"/>
                <a:gd name="T14" fmla="*/ 13 w 103"/>
                <a:gd name="T15" fmla="*/ 27 h 131"/>
                <a:gd name="T16" fmla="*/ 19 w 103"/>
                <a:gd name="T17" fmla="*/ 26 h 131"/>
                <a:gd name="T18" fmla="*/ 46 w 103"/>
                <a:gd name="T19" fmla="*/ 26 h 131"/>
                <a:gd name="T20" fmla="*/ 46 w 103"/>
                <a:gd name="T21" fmla="*/ 1 h 131"/>
                <a:gd name="T22" fmla="*/ 54 w 103"/>
                <a:gd name="T23" fmla="*/ 0 h 131"/>
                <a:gd name="T24" fmla="*/ 65 w 103"/>
                <a:gd name="T25" fmla="*/ 3 h 131"/>
                <a:gd name="T26" fmla="*/ 76 w 103"/>
                <a:gd name="T27" fmla="*/ 0 h 131"/>
                <a:gd name="T28" fmla="*/ 79 w 103"/>
                <a:gd name="T29" fmla="*/ 1 h 131"/>
                <a:gd name="T30" fmla="*/ 77 w 103"/>
                <a:gd name="T31" fmla="*/ 10 h 131"/>
                <a:gd name="T32" fmla="*/ 82 w 103"/>
                <a:gd name="T33" fmla="*/ 21 h 131"/>
                <a:gd name="T34" fmla="*/ 96 w 103"/>
                <a:gd name="T35" fmla="*/ 19 h 131"/>
                <a:gd name="T36" fmla="*/ 101 w 103"/>
                <a:gd name="T37" fmla="*/ 24 h 131"/>
                <a:gd name="T38" fmla="*/ 93 w 103"/>
                <a:gd name="T39" fmla="*/ 48 h 131"/>
                <a:gd name="T40" fmla="*/ 102 w 103"/>
                <a:gd name="T41" fmla="*/ 60 h 131"/>
                <a:gd name="T42" fmla="*/ 103 w 103"/>
                <a:gd name="T43" fmla="*/ 76 h 131"/>
                <a:gd name="T44" fmla="*/ 101 w 103"/>
                <a:gd name="T45" fmla="*/ 90 h 131"/>
                <a:gd name="T46" fmla="*/ 95 w 103"/>
                <a:gd name="T47" fmla="*/ 100 h 131"/>
                <a:gd name="T48" fmla="*/ 79 w 103"/>
                <a:gd name="T49" fmla="*/ 99 h 131"/>
                <a:gd name="T50" fmla="*/ 69 w 103"/>
                <a:gd name="T51" fmla="*/ 89 h 131"/>
                <a:gd name="T52" fmla="*/ 68 w 103"/>
                <a:gd name="T53" fmla="*/ 98 h 131"/>
                <a:gd name="T54" fmla="*/ 56 w 103"/>
                <a:gd name="T55" fmla="*/ 101 h 131"/>
                <a:gd name="T56" fmla="*/ 49 w 103"/>
                <a:gd name="T57" fmla="*/ 106 h 131"/>
                <a:gd name="T58" fmla="*/ 56 w 103"/>
                <a:gd name="T59" fmla="*/ 120 h 131"/>
                <a:gd name="T60" fmla="*/ 42 w 103"/>
                <a:gd name="T61" fmla="*/ 131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03" h="131">
                  <a:moveTo>
                    <a:pt x="42" y="131"/>
                  </a:moveTo>
                  <a:lnTo>
                    <a:pt x="23" y="110"/>
                  </a:lnTo>
                  <a:lnTo>
                    <a:pt x="11" y="93"/>
                  </a:lnTo>
                  <a:lnTo>
                    <a:pt x="0" y="71"/>
                  </a:lnTo>
                  <a:lnTo>
                    <a:pt x="1" y="65"/>
                  </a:lnTo>
                  <a:lnTo>
                    <a:pt x="5" y="58"/>
                  </a:lnTo>
                  <a:lnTo>
                    <a:pt x="9" y="43"/>
                  </a:lnTo>
                  <a:lnTo>
                    <a:pt x="13" y="27"/>
                  </a:lnTo>
                  <a:lnTo>
                    <a:pt x="19" y="26"/>
                  </a:lnTo>
                  <a:lnTo>
                    <a:pt x="46" y="26"/>
                  </a:lnTo>
                  <a:lnTo>
                    <a:pt x="46" y="1"/>
                  </a:lnTo>
                  <a:lnTo>
                    <a:pt x="54" y="0"/>
                  </a:lnTo>
                  <a:lnTo>
                    <a:pt x="65" y="3"/>
                  </a:lnTo>
                  <a:lnTo>
                    <a:pt x="76" y="0"/>
                  </a:lnTo>
                  <a:lnTo>
                    <a:pt x="79" y="1"/>
                  </a:lnTo>
                  <a:lnTo>
                    <a:pt x="77" y="10"/>
                  </a:lnTo>
                  <a:lnTo>
                    <a:pt x="82" y="21"/>
                  </a:lnTo>
                  <a:lnTo>
                    <a:pt x="96" y="19"/>
                  </a:lnTo>
                  <a:lnTo>
                    <a:pt x="101" y="24"/>
                  </a:lnTo>
                  <a:lnTo>
                    <a:pt x="93" y="48"/>
                  </a:lnTo>
                  <a:lnTo>
                    <a:pt x="102" y="60"/>
                  </a:lnTo>
                  <a:lnTo>
                    <a:pt x="103" y="76"/>
                  </a:lnTo>
                  <a:lnTo>
                    <a:pt x="101" y="90"/>
                  </a:lnTo>
                  <a:lnTo>
                    <a:pt x="95" y="100"/>
                  </a:lnTo>
                  <a:lnTo>
                    <a:pt x="79" y="99"/>
                  </a:lnTo>
                  <a:lnTo>
                    <a:pt x="69" y="89"/>
                  </a:lnTo>
                  <a:lnTo>
                    <a:pt x="68" y="98"/>
                  </a:lnTo>
                  <a:lnTo>
                    <a:pt x="56" y="101"/>
                  </a:lnTo>
                  <a:lnTo>
                    <a:pt x="49" y="106"/>
                  </a:lnTo>
                  <a:lnTo>
                    <a:pt x="56" y="120"/>
                  </a:lnTo>
                  <a:lnTo>
                    <a:pt x="42" y="131"/>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53" name="Freeform 52"/>
            <p:cNvSpPr>
              <a:spLocks/>
            </p:cNvSpPr>
            <p:nvPr/>
          </p:nvSpPr>
          <p:spPr bwMode="auto">
            <a:xfrm>
              <a:off x="4733832" y="2479740"/>
              <a:ext cx="49594" cy="40386"/>
            </a:xfrm>
            <a:custGeom>
              <a:avLst/>
              <a:gdLst>
                <a:gd name="T0" fmla="*/ 30 w 30"/>
                <a:gd name="T1" fmla="*/ 13 h 26"/>
                <a:gd name="T2" fmla="*/ 21 w 30"/>
                <a:gd name="T3" fmla="*/ 26 h 26"/>
                <a:gd name="T4" fmla="*/ 10 w 30"/>
                <a:gd name="T5" fmla="*/ 22 h 26"/>
                <a:gd name="T6" fmla="*/ 0 w 30"/>
                <a:gd name="T7" fmla="*/ 23 h 26"/>
                <a:gd name="T8" fmla="*/ 4 w 30"/>
                <a:gd name="T9" fmla="*/ 12 h 26"/>
                <a:gd name="T10" fmla="*/ 1 w 30"/>
                <a:gd name="T11" fmla="*/ 1 h 26"/>
                <a:gd name="T12" fmla="*/ 14 w 30"/>
                <a:gd name="T13" fmla="*/ 0 h 26"/>
                <a:gd name="T14" fmla="*/ 30 w 30"/>
                <a:gd name="T15" fmla="*/ 13 h 2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26">
                  <a:moveTo>
                    <a:pt x="30" y="13"/>
                  </a:moveTo>
                  <a:lnTo>
                    <a:pt x="21" y="26"/>
                  </a:lnTo>
                  <a:lnTo>
                    <a:pt x="10" y="22"/>
                  </a:lnTo>
                  <a:lnTo>
                    <a:pt x="0" y="23"/>
                  </a:lnTo>
                  <a:lnTo>
                    <a:pt x="4" y="12"/>
                  </a:lnTo>
                  <a:lnTo>
                    <a:pt x="1" y="1"/>
                  </a:lnTo>
                  <a:lnTo>
                    <a:pt x="14" y="0"/>
                  </a:lnTo>
                  <a:lnTo>
                    <a:pt x="30" y="13"/>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54" name="Freeform 53"/>
            <p:cNvSpPr>
              <a:spLocks/>
            </p:cNvSpPr>
            <p:nvPr/>
          </p:nvSpPr>
          <p:spPr bwMode="auto">
            <a:xfrm>
              <a:off x="4773508" y="2375671"/>
              <a:ext cx="198377" cy="267160"/>
            </a:xfrm>
            <a:custGeom>
              <a:avLst/>
              <a:gdLst>
                <a:gd name="T0" fmla="*/ 49 w 120"/>
                <a:gd name="T1" fmla="*/ 0 h 172"/>
                <a:gd name="T2" fmla="*/ 32 w 120"/>
                <a:gd name="T3" fmla="*/ 21 h 172"/>
                <a:gd name="T4" fmla="*/ 47 w 120"/>
                <a:gd name="T5" fmla="*/ 18 h 172"/>
                <a:gd name="T6" fmla="*/ 64 w 120"/>
                <a:gd name="T7" fmla="*/ 18 h 172"/>
                <a:gd name="T8" fmla="*/ 60 w 120"/>
                <a:gd name="T9" fmla="*/ 34 h 172"/>
                <a:gd name="T10" fmla="*/ 46 w 120"/>
                <a:gd name="T11" fmla="*/ 51 h 172"/>
                <a:gd name="T12" fmla="*/ 62 w 120"/>
                <a:gd name="T13" fmla="*/ 53 h 172"/>
                <a:gd name="T14" fmla="*/ 63 w 120"/>
                <a:gd name="T15" fmla="*/ 55 h 172"/>
                <a:gd name="T16" fmla="*/ 76 w 120"/>
                <a:gd name="T17" fmla="*/ 78 h 172"/>
                <a:gd name="T18" fmla="*/ 87 w 120"/>
                <a:gd name="T19" fmla="*/ 82 h 172"/>
                <a:gd name="T20" fmla="*/ 96 w 120"/>
                <a:gd name="T21" fmla="*/ 104 h 172"/>
                <a:gd name="T22" fmla="*/ 101 w 120"/>
                <a:gd name="T23" fmla="*/ 112 h 172"/>
                <a:gd name="T24" fmla="*/ 120 w 120"/>
                <a:gd name="T25" fmla="*/ 116 h 172"/>
                <a:gd name="T26" fmla="*/ 118 w 120"/>
                <a:gd name="T27" fmla="*/ 129 h 172"/>
                <a:gd name="T28" fmla="*/ 110 w 120"/>
                <a:gd name="T29" fmla="*/ 135 h 172"/>
                <a:gd name="T30" fmla="*/ 116 w 120"/>
                <a:gd name="T31" fmla="*/ 145 h 172"/>
                <a:gd name="T32" fmla="*/ 102 w 120"/>
                <a:gd name="T33" fmla="*/ 155 h 172"/>
                <a:gd name="T34" fmla="*/ 81 w 120"/>
                <a:gd name="T35" fmla="*/ 155 h 172"/>
                <a:gd name="T36" fmla="*/ 54 w 120"/>
                <a:gd name="T37" fmla="*/ 161 h 172"/>
                <a:gd name="T38" fmla="*/ 46 w 120"/>
                <a:gd name="T39" fmla="*/ 157 h 172"/>
                <a:gd name="T40" fmla="*/ 36 w 120"/>
                <a:gd name="T41" fmla="*/ 166 h 172"/>
                <a:gd name="T42" fmla="*/ 21 w 120"/>
                <a:gd name="T43" fmla="*/ 164 h 172"/>
                <a:gd name="T44" fmla="*/ 10 w 120"/>
                <a:gd name="T45" fmla="*/ 172 h 172"/>
                <a:gd name="T46" fmla="*/ 1 w 120"/>
                <a:gd name="T47" fmla="*/ 168 h 172"/>
                <a:gd name="T48" fmla="*/ 25 w 120"/>
                <a:gd name="T49" fmla="*/ 147 h 172"/>
                <a:gd name="T50" fmla="*/ 39 w 120"/>
                <a:gd name="T51" fmla="*/ 142 h 172"/>
                <a:gd name="T52" fmla="*/ 39 w 120"/>
                <a:gd name="T53" fmla="*/ 142 h 172"/>
                <a:gd name="T54" fmla="*/ 15 w 120"/>
                <a:gd name="T55" fmla="*/ 139 h 172"/>
                <a:gd name="T56" fmla="*/ 11 w 120"/>
                <a:gd name="T57" fmla="*/ 131 h 172"/>
                <a:gd name="T58" fmla="*/ 27 w 120"/>
                <a:gd name="T59" fmla="*/ 125 h 172"/>
                <a:gd name="T60" fmla="*/ 19 w 120"/>
                <a:gd name="T61" fmla="*/ 114 h 172"/>
                <a:gd name="T62" fmla="*/ 22 w 120"/>
                <a:gd name="T63" fmla="*/ 101 h 172"/>
                <a:gd name="T64" fmla="*/ 45 w 120"/>
                <a:gd name="T65" fmla="*/ 102 h 172"/>
                <a:gd name="T66" fmla="*/ 45 w 120"/>
                <a:gd name="T67" fmla="*/ 102 h 172"/>
                <a:gd name="T68" fmla="*/ 48 w 120"/>
                <a:gd name="T69" fmla="*/ 91 h 172"/>
                <a:gd name="T70" fmla="*/ 38 w 120"/>
                <a:gd name="T71" fmla="*/ 79 h 172"/>
                <a:gd name="T72" fmla="*/ 37 w 120"/>
                <a:gd name="T73" fmla="*/ 79 h 172"/>
                <a:gd name="T74" fmla="*/ 19 w 120"/>
                <a:gd name="T75" fmla="*/ 75 h 172"/>
                <a:gd name="T76" fmla="*/ 15 w 120"/>
                <a:gd name="T77" fmla="*/ 70 h 172"/>
                <a:gd name="T78" fmla="*/ 21 w 120"/>
                <a:gd name="T79" fmla="*/ 61 h 172"/>
                <a:gd name="T80" fmla="*/ 16 w 120"/>
                <a:gd name="T81" fmla="*/ 55 h 172"/>
                <a:gd name="T82" fmla="*/ 8 w 120"/>
                <a:gd name="T83" fmla="*/ 65 h 172"/>
                <a:gd name="T84" fmla="*/ 8 w 120"/>
                <a:gd name="T85" fmla="*/ 46 h 172"/>
                <a:gd name="T86" fmla="*/ 0 w 120"/>
                <a:gd name="T87" fmla="*/ 36 h 172"/>
                <a:gd name="T88" fmla="*/ 7 w 120"/>
                <a:gd name="T89" fmla="*/ 15 h 172"/>
                <a:gd name="T90" fmla="*/ 19 w 120"/>
                <a:gd name="T91" fmla="*/ 0 h 172"/>
                <a:gd name="T92" fmla="*/ 31 w 120"/>
                <a:gd name="T93" fmla="*/ 1 h 172"/>
                <a:gd name="T94" fmla="*/ 49 w 120"/>
                <a:gd name="T95" fmla="*/ 0 h 1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0" h="172">
                  <a:moveTo>
                    <a:pt x="49" y="0"/>
                  </a:moveTo>
                  <a:lnTo>
                    <a:pt x="32" y="21"/>
                  </a:lnTo>
                  <a:lnTo>
                    <a:pt x="47" y="18"/>
                  </a:lnTo>
                  <a:lnTo>
                    <a:pt x="64" y="18"/>
                  </a:lnTo>
                  <a:lnTo>
                    <a:pt x="60" y="34"/>
                  </a:lnTo>
                  <a:lnTo>
                    <a:pt x="46" y="51"/>
                  </a:lnTo>
                  <a:lnTo>
                    <a:pt x="62" y="53"/>
                  </a:lnTo>
                  <a:lnTo>
                    <a:pt x="63" y="55"/>
                  </a:lnTo>
                  <a:lnTo>
                    <a:pt x="76" y="78"/>
                  </a:lnTo>
                  <a:lnTo>
                    <a:pt x="87" y="82"/>
                  </a:lnTo>
                  <a:lnTo>
                    <a:pt x="96" y="104"/>
                  </a:lnTo>
                  <a:lnTo>
                    <a:pt x="101" y="112"/>
                  </a:lnTo>
                  <a:lnTo>
                    <a:pt x="120" y="116"/>
                  </a:lnTo>
                  <a:lnTo>
                    <a:pt x="118" y="129"/>
                  </a:lnTo>
                  <a:lnTo>
                    <a:pt x="110" y="135"/>
                  </a:lnTo>
                  <a:lnTo>
                    <a:pt x="116" y="145"/>
                  </a:lnTo>
                  <a:lnTo>
                    <a:pt x="102" y="155"/>
                  </a:lnTo>
                  <a:lnTo>
                    <a:pt x="81" y="155"/>
                  </a:lnTo>
                  <a:lnTo>
                    <a:pt x="54" y="161"/>
                  </a:lnTo>
                  <a:lnTo>
                    <a:pt x="46" y="157"/>
                  </a:lnTo>
                  <a:lnTo>
                    <a:pt x="36" y="166"/>
                  </a:lnTo>
                  <a:lnTo>
                    <a:pt x="21" y="164"/>
                  </a:lnTo>
                  <a:lnTo>
                    <a:pt x="10" y="172"/>
                  </a:lnTo>
                  <a:lnTo>
                    <a:pt x="1" y="168"/>
                  </a:lnTo>
                  <a:lnTo>
                    <a:pt x="25" y="147"/>
                  </a:lnTo>
                  <a:lnTo>
                    <a:pt x="39" y="142"/>
                  </a:lnTo>
                  <a:lnTo>
                    <a:pt x="39" y="142"/>
                  </a:lnTo>
                  <a:lnTo>
                    <a:pt x="15" y="139"/>
                  </a:lnTo>
                  <a:lnTo>
                    <a:pt x="11" y="131"/>
                  </a:lnTo>
                  <a:lnTo>
                    <a:pt x="27" y="125"/>
                  </a:lnTo>
                  <a:lnTo>
                    <a:pt x="19" y="114"/>
                  </a:lnTo>
                  <a:lnTo>
                    <a:pt x="22" y="101"/>
                  </a:lnTo>
                  <a:lnTo>
                    <a:pt x="45" y="102"/>
                  </a:lnTo>
                  <a:lnTo>
                    <a:pt x="45" y="102"/>
                  </a:lnTo>
                  <a:lnTo>
                    <a:pt x="48" y="91"/>
                  </a:lnTo>
                  <a:lnTo>
                    <a:pt x="38" y="79"/>
                  </a:lnTo>
                  <a:lnTo>
                    <a:pt x="37" y="79"/>
                  </a:lnTo>
                  <a:lnTo>
                    <a:pt x="19" y="75"/>
                  </a:lnTo>
                  <a:lnTo>
                    <a:pt x="15" y="70"/>
                  </a:lnTo>
                  <a:lnTo>
                    <a:pt x="21" y="61"/>
                  </a:lnTo>
                  <a:lnTo>
                    <a:pt x="16" y="55"/>
                  </a:lnTo>
                  <a:lnTo>
                    <a:pt x="8" y="65"/>
                  </a:lnTo>
                  <a:lnTo>
                    <a:pt x="8" y="46"/>
                  </a:lnTo>
                  <a:lnTo>
                    <a:pt x="0" y="36"/>
                  </a:lnTo>
                  <a:lnTo>
                    <a:pt x="7" y="15"/>
                  </a:lnTo>
                  <a:lnTo>
                    <a:pt x="19" y="0"/>
                  </a:lnTo>
                  <a:lnTo>
                    <a:pt x="31" y="1"/>
                  </a:lnTo>
                  <a:lnTo>
                    <a:pt x="49"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55" name="Freeform 54"/>
            <p:cNvSpPr>
              <a:spLocks/>
            </p:cNvSpPr>
            <p:nvPr/>
          </p:nvSpPr>
          <p:spPr bwMode="auto">
            <a:xfrm>
              <a:off x="6026591" y="2844755"/>
              <a:ext cx="198377" cy="80769"/>
            </a:xfrm>
            <a:custGeom>
              <a:avLst/>
              <a:gdLst>
                <a:gd name="T0" fmla="*/ 33 w 120"/>
                <a:gd name="T1" fmla="*/ 42 h 52"/>
                <a:gd name="T2" fmla="*/ 34 w 120"/>
                <a:gd name="T3" fmla="*/ 33 h 52"/>
                <a:gd name="T4" fmla="*/ 28 w 120"/>
                <a:gd name="T5" fmla="*/ 19 h 52"/>
                <a:gd name="T6" fmla="*/ 17 w 120"/>
                <a:gd name="T7" fmla="*/ 11 h 52"/>
                <a:gd name="T8" fmla="*/ 7 w 120"/>
                <a:gd name="T9" fmla="*/ 9 h 52"/>
                <a:gd name="T10" fmla="*/ 0 w 120"/>
                <a:gd name="T11" fmla="*/ 3 h 52"/>
                <a:gd name="T12" fmla="*/ 1 w 120"/>
                <a:gd name="T13" fmla="*/ 0 h 52"/>
                <a:gd name="T14" fmla="*/ 16 w 120"/>
                <a:gd name="T15" fmla="*/ 4 h 52"/>
                <a:gd name="T16" fmla="*/ 41 w 120"/>
                <a:gd name="T17" fmla="*/ 7 h 52"/>
                <a:gd name="T18" fmla="*/ 66 w 120"/>
                <a:gd name="T19" fmla="*/ 17 h 52"/>
                <a:gd name="T20" fmla="*/ 69 w 120"/>
                <a:gd name="T21" fmla="*/ 21 h 52"/>
                <a:gd name="T22" fmla="*/ 79 w 120"/>
                <a:gd name="T23" fmla="*/ 18 h 52"/>
                <a:gd name="T24" fmla="*/ 95 w 120"/>
                <a:gd name="T25" fmla="*/ 22 h 52"/>
                <a:gd name="T26" fmla="*/ 102 w 120"/>
                <a:gd name="T27" fmla="*/ 30 h 52"/>
                <a:gd name="T28" fmla="*/ 113 w 120"/>
                <a:gd name="T29" fmla="*/ 35 h 52"/>
                <a:gd name="T30" fmla="*/ 110 w 120"/>
                <a:gd name="T31" fmla="*/ 38 h 52"/>
                <a:gd name="T32" fmla="*/ 120 w 120"/>
                <a:gd name="T33" fmla="*/ 49 h 52"/>
                <a:gd name="T34" fmla="*/ 118 w 120"/>
                <a:gd name="T35" fmla="*/ 52 h 52"/>
                <a:gd name="T36" fmla="*/ 109 w 120"/>
                <a:gd name="T37" fmla="*/ 50 h 52"/>
                <a:gd name="T38" fmla="*/ 95 w 120"/>
                <a:gd name="T39" fmla="*/ 44 h 52"/>
                <a:gd name="T40" fmla="*/ 92 w 120"/>
                <a:gd name="T41" fmla="*/ 48 h 52"/>
                <a:gd name="T42" fmla="*/ 69 w 120"/>
                <a:gd name="T43" fmla="*/ 51 h 52"/>
                <a:gd name="T44" fmla="*/ 51 w 120"/>
                <a:gd name="T45" fmla="*/ 41 h 52"/>
                <a:gd name="T46" fmla="*/ 33 w 120"/>
                <a:gd name="T47" fmla="*/ 42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20" h="52">
                  <a:moveTo>
                    <a:pt x="33" y="42"/>
                  </a:moveTo>
                  <a:lnTo>
                    <a:pt x="34" y="33"/>
                  </a:lnTo>
                  <a:lnTo>
                    <a:pt x="28" y="19"/>
                  </a:lnTo>
                  <a:lnTo>
                    <a:pt x="17" y="11"/>
                  </a:lnTo>
                  <a:lnTo>
                    <a:pt x="7" y="9"/>
                  </a:lnTo>
                  <a:lnTo>
                    <a:pt x="0" y="3"/>
                  </a:lnTo>
                  <a:lnTo>
                    <a:pt x="1" y="0"/>
                  </a:lnTo>
                  <a:lnTo>
                    <a:pt x="16" y="4"/>
                  </a:lnTo>
                  <a:lnTo>
                    <a:pt x="41" y="7"/>
                  </a:lnTo>
                  <a:lnTo>
                    <a:pt x="66" y="17"/>
                  </a:lnTo>
                  <a:lnTo>
                    <a:pt x="69" y="21"/>
                  </a:lnTo>
                  <a:lnTo>
                    <a:pt x="79" y="18"/>
                  </a:lnTo>
                  <a:lnTo>
                    <a:pt x="95" y="22"/>
                  </a:lnTo>
                  <a:lnTo>
                    <a:pt x="102" y="30"/>
                  </a:lnTo>
                  <a:lnTo>
                    <a:pt x="113" y="35"/>
                  </a:lnTo>
                  <a:lnTo>
                    <a:pt x="110" y="38"/>
                  </a:lnTo>
                  <a:lnTo>
                    <a:pt x="120" y="49"/>
                  </a:lnTo>
                  <a:lnTo>
                    <a:pt x="118" y="52"/>
                  </a:lnTo>
                  <a:lnTo>
                    <a:pt x="109" y="50"/>
                  </a:lnTo>
                  <a:lnTo>
                    <a:pt x="95" y="44"/>
                  </a:lnTo>
                  <a:lnTo>
                    <a:pt x="92" y="48"/>
                  </a:lnTo>
                  <a:lnTo>
                    <a:pt x="69" y="51"/>
                  </a:lnTo>
                  <a:lnTo>
                    <a:pt x="51" y="41"/>
                  </a:lnTo>
                  <a:lnTo>
                    <a:pt x="33" y="42"/>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56" name="Freeform 55"/>
            <p:cNvSpPr>
              <a:spLocks/>
            </p:cNvSpPr>
            <p:nvPr/>
          </p:nvSpPr>
          <p:spPr bwMode="auto">
            <a:xfrm>
              <a:off x="4829717" y="3890099"/>
              <a:ext cx="130598" cy="205030"/>
            </a:xfrm>
            <a:custGeom>
              <a:avLst/>
              <a:gdLst>
                <a:gd name="T0" fmla="*/ 79 w 79"/>
                <a:gd name="T1" fmla="*/ 107 h 132"/>
                <a:gd name="T2" fmla="*/ 50 w 79"/>
                <a:gd name="T3" fmla="*/ 119 h 132"/>
                <a:gd name="T4" fmla="*/ 40 w 79"/>
                <a:gd name="T5" fmla="*/ 127 h 132"/>
                <a:gd name="T6" fmla="*/ 23 w 79"/>
                <a:gd name="T7" fmla="*/ 132 h 132"/>
                <a:gd name="T8" fmla="*/ 7 w 79"/>
                <a:gd name="T9" fmla="*/ 127 h 132"/>
                <a:gd name="T10" fmla="*/ 8 w 79"/>
                <a:gd name="T11" fmla="*/ 119 h 132"/>
                <a:gd name="T12" fmla="*/ 0 w 79"/>
                <a:gd name="T13" fmla="*/ 100 h 132"/>
                <a:gd name="T14" fmla="*/ 5 w 79"/>
                <a:gd name="T15" fmla="*/ 77 h 132"/>
                <a:gd name="T16" fmla="*/ 12 w 79"/>
                <a:gd name="T17" fmla="*/ 60 h 132"/>
                <a:gd name="T18" fmla="*/ 8 w 79"/>
                <a:gd name="T19" fmla="*/ 30 h 132"/>
                <a:gd name="T20" fmla="*/ 5 w 79"/>
                <a:gd name="T21" fmla="*/ 14 h 132"/>
                <a:gd name="T22" fmla="*/ 6 w 79"/>
                <a:gd name="T23" fmla="*/ 3 h 132"/>
                <a:gd name="T24" fmla="*/ 37 w 79"/>
                <a:gd name="T25" fmla="*/ 2 h 132"/>
                <a:gd name="T26" fmla="*/ 45 w 79"/>
                <a:gd name="T27" fmla="*/ 3 h 132"/>
                <a:gd name="T28" fmla="*/ 51 w 79"/>
                <a:gd name="T29" fmla="*/ 0 h 132"/>
                <a:gd name="T30" fmla="*/ 60 w 79"/>
                <a:gd name="T31" fmla="*/ 1 h 132"/>
                <a:gd name="T32" fmla="*/ 58 w 79"/>
                <a:gd name="T33" fmla="*/ 8 h 132"/>
                <a:gd name="T34" fmla="*/ 66 w 79"/>
                <a:gd name="T35" fmla="*/ 19 h 132"/>
                <a:gd name="T36" fmla="*/ 66 w 79"/>
                <a:gd name="T37" fmla="*/ 34 h 132"/>
                <a:gd name="T38" fmla="*/ 68 w 79"/>
                <a:gd name="T39" fmla="*/ 50 h 132"/>
                <a:gd name="T40" fmla="*/ 72 w 79"/>
                <a:gd name="T41" fmla="*/ 58 h 132"/>
                <a:gd name="T42" fmla="*/ 68 w 79"/>
                <a:gd name="T43" fmla="*/ 76 h 132"/>
                <a:gd name="T44" fmla="*/ 70 w 79"/>
                <a:gd name="T45" fmla="*/ 87 h 132"/>
                <a:gd name="T46" fmla="*/ 75 w 79"/>
                <a:gd name="T47" fmla="*/ 100 h 132"/>
                <a:gd name="T48" fmla="*/ 79 w 79"/>
                <a:gd name="T49" fmla="*/ 107 h 1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79" h="132">
                  <a:moveTo>
                    <a:pt x="79" y="107"/>
                  </a:moveTo>
                  <a:lnTo>
                    <a:pt x="50" y="119"/>
                  </a:lnTo>
                  <a:lnTo>
                    <a:pt x="40" y="127"/>
                  </a:lnTo>
                  <a:lnTo>
                    <a:pt x="23" y="132"/>
                  </a:lnTo>
                  <a:lnTo>
                    <a:pt x="7" y="127"/>
                  </a:lnTo>
                  <a:lnTo>
                    <a:pt x="8" y="119"/>
                  </a:lnTo>
                  <a:lnTo>
                    <a:pt x="0" y="100"/>
                  </a:lnTo>
                  <a:lnTo>
                    <a:pt x="5" y="77"/>
                  </a:lnTo>
                  <a:lnTo>
                    <a:pt x="12" y="60"/>
                  </a:lnTo>
                  <a:lnTo>
                    <a:pt x="8" y="30"/>
                  </a:lnTo>
                  <a:lnTo>
                    <a:pt x="5" y="14"/>
                  </a:lnTo>
                  <a:lnTo>
                    <a:pt x="6" y="3"/>
                  </a:lnTo>
                  <a:lnTo>
                    <a:pt x="37" y="2"/>
                  </a:lnTo>
                  <a:lnTo>
                    <a:pt x="45" y="3"/>
                  </a:lnTo>
                  <a:lnTo>
                    <a:pt x="51" y="0"/>
                  </a:lnTo>
                  <a:lnTo>
                    <a:pt x="60" y="1"/>
                  </a:lnTo>
                  <a:lnTo>
                    <a:pt x="58" y="8"/>
                  </a:lnTo>
                  <a:lnTo>
                    <a:pt x="66" y="19"/>
                  </a:lnTo>
                  <a:lnTo>
                    <a:pt x="66" y="34"/>
                  </a:lnTo>
                  <a:lnTo>
                    <a:pt x="68" y="50"/>
                  </a:lnTo>
                  <a:lnTo>
                    <a:pt x="72" y="58"/>
                  </a:lnTo>
                  <a:lnTo>
                    <a:pt x="68" y="76"/>
                  </a:lnTo>
                  <a:lnTo>
                    <a:pt x="70" y="87"/>
                  </a:lnTo>
                  <a:lnTo>
                    <a:pt x="75" y="100"/>
                  </a:lnTo>
                  <a:lnTo>
                    <a:pt x="79" y="107"/>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57" name="Freeform 56"/>
            <p:cNvSpPr>
              <a:spLocks/>
            </p:cNvSpPr>
            <p:nvPr/>
          </p:nvSpPr>
          <p:spPr bwMode="auto">
            <a:xfrm>
              <a:off x="4470983" y="3841947"/>
              <a:ext cx="219869" cy="170858"/>
            </a:xfrm>
            <a:custGeom>
              <a:avLst/>
              <a:gdLst>
                <a:gd name="T0" fmla="*/ 116 w 133"/>
                <a:gd name="T1" fmla="*/ 101 h 110"/>
                <a:gd name="T2" fmla="*/ 108 w 133"/>
                <a:gd name="T3" fmla="*/ 110 h 110"/>
                <a:gd name="T4" fmla="*/ 105 w 133"/>
                <a:gd name="T5" fmla="*/ 97 h 110"/>
                <a:gd name="T6" fmla="*/ 93 w 133"/>
                <a:gd name="T7" fmla="*/ 86 h 110"/>
                <a:gd name="T8" fmla="*/ 84 w 133"/>
                <a:gd name="T9" fmla="*/ 88 h 110"/>
                <a:gd name="T10" fmla="*/ 81 w 133"/>
                <a:gd name="T11" fmla="*/ 75 h 110"/>
                <a:gd name="T12" fmla="*/ 78 w 133"/>
                <a:gd name="T13" fmla="*/ 60 h 110"/>
                <a:gd name="T14" fmla="*/ 58 w 133"/>
                <a:gd name="T15" fmla="*/ 53 h 110"/>
                <a:gd name="T16" fmla="*/ 49 w 133"/>
                <a:gd name="T17" fmla="*/ 57 h 110"/>
                <a:gd name="T18" fmla="*/ 44 w 133"/>
                <a:gd name="T19" fmla="*/ 67 h 110"/>
                <a:gd name="T20" fmla="*/ 26 w 133"/>
                <a:gd name="T21" fmla="*/ 64 h 110"/>
                <a:gd name="T22" fmla="*/ 14 w 133"/>
                <a:gd name="T23" fmla="*/ 53 h 110"/>
                <a:gd name="T24" fmla="*/ 8 w 133"/>
                <a:gd name="T25" fmla="*/ 40 h 110"/>
                <a:gd name="T26" fmla="*/ 0 w 133"/>
                <a:gd name="T27" fmla="*/ 32 h 110"/>
                <a:gd name="T28" fmla="*/ 14 w 133"/>
                <a:gd name="T29" fmla="*/ 22 h 110"/>
                <a:gd name="T30" fmla="*/ 22 w 133"/>
                <a:gd name="T31" fmla="*/ 19 h 110"/>
                <a:gd name="T32" fmla="*/ 24 w 133"/>
                <a:gd name="T33" fmla="*/ 9 h 110"/>
                <a:gd name="T34" fmla="*/ 26 w 133"/>
                <a:gd name="T35" fmla="*/ 0 h 110"/>
                <a:gd name="T36" fmla="*/ 48 w 133"/>
                <a:gd name="T37" fmla="*/ 5 h 110"/>
                <a:gd name="T38" fmla="*/ 54 w 133"/>
                <a:gd name="T39" fmla="*/ 2 h 110"/>
                <a:gd name="T40" fmla="*/ 66 w 133"/>
                <a:gd name="T41" fmla="*/ 3 h 110"/>
                <a:gd name="T42" fmla="*/ 70 w 133"/>
                <a:gd name="T43" fmla="*/ 10 h 110"/>
                <a:gd name="T44" fmla="*/ 78 w 133"/>
                <a:gd name="T45" fmla="*/ 8 h 110"/>
                <a:gd name="T46" fmla="*/ 91 w 133"/>
                <a:gd name="T47" fmla="*/ 15 h 110"/>
                <a:gd name="T48" fmla="*/ 102 w 133"/>
                <a:gd name="T49" fmla="*/ 8 h 110"/>
                <a:gd name="T50" fmla="*/ 110 w 133"/>
                <a:gd name="T51" fmla="*/ 6 h 110"/>
                <a:gd name="T52" fmla="*/ 116 w 133"/>
                <a:gd name="T53" fmla="*/ 16 h 110"/>
                <a:gd name="T54" fmla="*/ 120 w 133"/>
                <a:gd name="T55" fmla="*/ 30 h 110"/>
                <a:gd name="T56" fmla="*/ 123 w 133"/>
                <a:gd name="T57" fmla="*/ 35 h 110"/>
                <a:gd name="T58" fmla="*/ 124 w 133"/>
                <a:gd name="T59" fmla="*/ 43 h 110"/>
                <a:gd name="T60" fmla="*/ 126 w 133"/>
                <a:gd name="T61" fmla="*/ 51 h 110"/>
                <a:gd name="T62" fmla="*/ 128 w 133"/>
                <a:gd name="T63" fmla="*/ 67 h 110"/>
                <a:gd name="T64" fmla="*/ 126 w 133"/>
                <a:gd name="T65" fmla="*/ 86 h 110"/>
                <a:gd name="T66" fmla="*/ 126 w 133"/>
                <a:gd name="T67" fmla="*/ 93 h 110"/>
                <a:gd name="T68" fmla="*/ 122 w 133"/>
                <a:gd name="T69" fmla="*/ 102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33" h="110">
                  <a:moveTo>
                    <a:pt x="122" y="102"/>
                  </a:moveTo>
                  <a:lnTo>
                    <a:pt x="116" y="101"/>
                  </a:lnTo>
                  <a:lnTo>
                    <a:pt x="113" y="110"/>
                  </a:lnTo>
                  <a:lnTo>
                    <a:pt x="108" y="110"/>
                  </a:lnTo>
                  <a:lnTo>
                    <a:pt x="104" y="105"/>
                  </a:lnTo>
                  <a:lnTo>
                    <a:pt x="105" y="97"/>
                  </a:lnTo>
                  <a:lnTo>
                    <a:pt x="98" y="84"/>
                  </a:lnTo>
                  <a:lnTo>
                    <a:pt x="93" y="86"/>
                  </a:lnTo>
                  <a:lnTo>
                    <a:pt x="89" y="87"/>
                  </a:lnTo>
                  <a:lnTo>
                    <a:pt x="84" y="88"/>
                  </a:lnTo>
                  <a:lnTo>
                    <a:pt x="84" y="80"/>
                  </a:lnTo>
                  <a:lnTo>
                    <a:pt x="81" y="75"/>
                  </a:lnTo>
                  <a:lnTo>
                    <a:pt x="82" y="69"/>
                  </a:lnTo>
                  <a:lnTo>
                    <a:pt x="78" y="60"/>
                  </a:lnTo>
                  <a:lnTo>
                    <a:pt x="73" y="53"/>
                  </a:lnTo>
                  <a:lnTo>
                    <a:pt x="58" y="53"/>
                  </a:lnTo>
                  <a:lnTo>
                    <a:pt x="54" y="57"/>
                  </a:lnTo>
                  <a:lnTo>
                    <a:pt x="49" y="57"/>
                  </a:lnTo>
                  <a:lnTo>
                    <a:pt x="46" y="61"/>
                  </a:lnTo>
                  <a:lnTo>
                    <a:pt x="44" y="67"/>
                  </a:lnTo>
                  <a:lnTo>
                    <a:pt x="34" y="76"/>
                  </a:lnTo>
                  <a:lnTo>
                    <a:pt x="26" y="64"/>
                  </a:lnTo>
                  <a:lnTo>
                    <a:pt x="19" y="56"/>
                  </a:lnTo>
                  <a:lnTo>
                    <a:pt x="14" y="53"/>
                  </a:lnTo>
                  <a:lnTo>
                    <a:pt x="10" y="49"/>
                  </a:lnTo>
                  <a:lnTo>
                    <a:pt x="8" y="40"/>
                  </a:lnTo>
                  <a:lnTo>
                    <a:pt x="5" y="35"/>
                  </a:lnTo>
                  <a:lnTo>
                    <a:pt x="0" y="32"/>
                  </a:lnTo>
                  <a:lnTo>
                    <a:pt x="8" y="22"/>
                  </a:lnTo>
                  <a:lnTo>
                    <a:pt x="14" y="22"/>
                  </a:lnTo>
                  <a:lnTo>
                    <a:pt x="18" y="19"/>
                  </a:lnTo>
                  <a:lnTo>
                    <a:pt x="22" y="19"/>
                  </a:lnTo>
                  <a:lnTo>
                    <a:pt x="25" y="16"/>
                  </a:lnTo>
                  <a:lnTo>
                    <a:pt x="24" y="9"/>
                  </a:lnTo>
                  <a:lnTo>
                    <a:pt x="26" y="7"/>
                  </a:lnTo>
                  <a:lnTo>
                    <a:pt x="26" y="0"/>
                  </a:lnTo>
                  <a:lnTo>
                    <a:pt x="35" y="0"/>
                  </a:lnTo>
                  <a:lnTo>
                    <a:pt x="48" y="5"/>
                  </a:lnTo>
                  <a:lnTo>
                    <a:pt x="52" y="5"/>
                  </a:lnTo>
                  <a:lnTo>
                    <a:pt x="54" y="2"/>
                  </a:lnTo>
                  <a:lnTo>
                    <a:pt x="64" y="4"/>
                  </a:lnTo>
                  <a:lnTo>
                    <a:pt x="66" y="3"/>
                  </a:lnTo>
                  <a:lnTo>
                    <a:pt x="67" y="10"/>
                  </a:lnTo>
                  <a:lnTo>
                    <a:pt x="70" y="10"/>
                  </a:lnTo>
                  <a:lnTo>
                    <a:pt x="75" y="8"/>
                  </a:lnTo>
                  <a:lnTo>
                    <a:pt x="78" y="8"/>
                  </a:lnTo>
                  <a:lnTo>
                    <a:pt x="83" y="14"/>
                  </a:lnTo>
                  <a:lnTo>
                    <a:pt x="91" y="15"/>
                  </a:lnTo>
                  <a:lnTo>
                    <a:pt x="96" y="11"/>
                  </a:lnTo>
                  <a:lnTo>
                    <a:pt x="102" y="8"/>
                  </a:lnTo>
                  <a:lnTo>
                    <a:pt x="106" y="5"/>
                  </a:lnTo>
                  <a:lnTo>
                    <a:pt x="110" y="6"/>
                  </a:lnTo>
                  <a:lnTo>
                    <a:pt x="114" y="10"/>
                  </a:lnTo>
                  <a:lnTo>
                    <a:pt x="116" y="16"/>
                  </a:lnTo>
                  <a:lnTo>
                    <a:pt x="123" y="25"/>
                  </a:lnTo>
                  <a:lnTo>
                    <a:pt x="120" y="30"/>
                  </a:lnTo>
                  <a:lnTo>
                    <a:pt x="119" y="37"/>
                  </a:lnTo>
                  <a:lnTo>
                    <a:pt x="123" y="35"/>
                  </a:lnTo>
                  <a:lnTo>
                    <a:pt x="125" y="37"/>
                  </a:lnTo>
                  <a:lnTo>
                    <a:pt x="124" y="43"/>
                  </a:lnTo>
                  <a:lnTo>
                    <a:pt x="130" y="49"/>
                  </a:lnTo>
                  <a:lnTo>
                    <a:pt x="126" y="51"/>
                  </a:lnTo>
                  <a:lnTo>
                    <a:pt x="124" y="58"/>
                  </a:lnTo>
                  <a:lnTo>
                    <a:pt x="128" y="67"/>
                  </a:lnTo>
                  <a:lnTo>
                    <a:pt x="133" y="83"/>
                  </a:lnTo>
                  <a:lnTo>
                    <a:pt x="126" y="86"/>
                  </a:lnTo>
                  <a:lnTo>
                    <a:pt x="124" y="89"/>
                  </a:lnTo>
                  <a:lnTo>
                    <a:pt x="126" y="93"/>
                  </a:lnTo>
                  <a:lnTo>
                    <a:pt x="125" y="102"/>
                  </a:lnTo>
                  <a:lnTo>
                    <a:pt x="122" y="102"/>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58" name="Freeform 57"/>
            <p:cNvSpPr>
              <a:spLocks/>
            </p:cNvSpPr>
            <p:nvPr/>
          </p:nvSpPr>
          <p:spPr bwMode="auto">
            <a:xfrm>
              <a:off x="4419736" y="3800010"/>
              <a:ext cx="90923" cy="24853"/>
            </a:xfrm>
            <a:custGeom>
              <a:avLst/>
              <a:gdLst>
                <a:gd name="T0" fmla="*/ 0 w 55"/>
                <a:gd name="T1" fmla="*/ 15 h 16"/>
                <a:gd name="T2" fmla="*/ 3 w 55"/>
                <a:gd name="T3" fmla="*/ 6 h 16"/>
                <a:gd name="T4" fmla="*/ 23 w 55"/>
                <a:gd name="T5" fmla="*/ 5 h 16"/>
                <a:gd name="T6" fmla="*/ 27 w 55"/>
                <a:gd name="T7" fmla="*/ 0 h 16"/>
                <a:gd name="T8" fmla="*/ 33 w 55"/>
                <a:gd name="T9" fmla="*/ 0 h 16"/>
                <a:gd name="T10" fmla="*/ 40 w 55"/>
                <a:gd name="T11" fmla="*/ 5 h 16"/>
                <a:gd name="T12" fmla="*/ 45 w 55"/>
                <a:gd name="T13" fmla="*/ 5 h 16"/>
                <a:gd name="T14" fmla="*/ 51 w 55"/>
                <a:gd name="T15" fmla="*/ 2 h 16"/>
                <a:gd name="T16" fmla="*/ 55 w 55"/>
                <a:gd name="T17" fmla="*/ 8 h 16"/>
                <a:gd name="T18" fmla="*/ 47 w 55"/>
                <a:gd name="T19" fmla="*/ 13 h 16"/>
                <a:gd name="T20" fmla="*/ 39 w 55"/>
                <a:gd name="T21" fmla="*/ 12 h 16"/>
                <a:gd name="T22" fmla="*/ 31 w 55"/>
                <a:gd name="T23" fmla="*/ 8 h 16"/>
                <a:gd name="T24" fmla="*/ 25 w 55"/>
                <a:gd name="T25" fmla="*/ 13 h 16"/>
                <a:gd name="T26" fmla="*/ 21 w 55"/>
                <a:gd name="T27" fmla="*/ 13 h 16"/>
                <a:gd name="T28" fmla="*/ 17 w 55"/>
                <a:gd name="T29" fmla="*/ 16 h 16"/>
                <a:gd name="T30" fmla="*/ 0 w 55"/>
                <a:gd name="T31" fmla="*/ 15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55" h="16">
                  <a:moveTo>
                    <a:pt x="0" y="15"/>
                  </a:moveTo>
                  <a:lnTo>
                    <a:pt x="3" y="6"/>
                  </a:lnTo>
                  <a:lnTo>
                    <a:pt x="23" y="5"/>
                  </a:lnTo>
                  <a:lnTo>
                    <a:pt x="27" y="0"/>
                  </a:lnTo>
                  <a:lnTo>
                    <a:pt x="33" y="0"/>
                  </a:lnTo>
                  <a:lnTo>
                    <a:pt x="40" y="5"/>
                  </a:lnTo>
                  <a:lnTo>
                    <a:pt x="45" y="5"/>
                  </a:lnTo>
                  <a:lnTo>
                    <a:pt x="51" y="2"/>
                  </a:lnTo>
                  <a:lnTo>
                    <a:pt x="55" y="8"/>
                  </a:lnTo>
                  <a:lnTo>
                    <a:pt x="47" y="13"/>
                  </a:lnTo>
                  <a:lnTo>
                    <a:pt x="39" y="12"/>
                  </a:lnTo>
                  <a:lnTo>
                    <a:pt x="31" y="8"/>
                  </a:lnTo>
                  <a:lnTo>
                    <a:pt x="25" y="13"/>
                  </a:lnTo>
                  <a:lnTo>
                    <a:pt x="21" y="13"/>
                  </a:lnTo>
                  <a:lnTo>
                    <a:pt x="17" y="16"/>
                  </a:lnTo>
                  <a:lnTo>
                    <a:pt x="0" y="1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59" name="Freeform 58"/>
            <p:cNvSpPr>
              <a:spLocks/>
            </p:cNvSpPr>
            <p:nvPr/>
          </p:nvSpPr>
          <p:spPr bwMode="auto">
            <a:xfrm>
              <a:off x="4424696" y="3840395"/>
              <a:ext cx="89270" cy="51258"/>
            </a:xfrm>
            <a:custGeom>
              <a:avLst/>
              <a:gdLst>
                <a:gd name="T0" fmla="*/ 28 w 54"/>
                <a:gd name="T1" fmla="*/ 33 h 33"/>
                <a:gd name="T2" fmla="*/ 18 w 54"/>
                <a:gd name="T3" fmla="*/ 24 h 33"/>
                <a:gd name="T4" fmla="*/ 10 w 54"/>
                <a:gd name="T5" fmla="*/ 23 h 33"/>
                <a:gd name="T6" fmla="*/ 6 w 54"/>
                <a:gd name="T7" fmla="*/ 17 h 33"/>
                <a:gd name="T8" fmla="*/ 6 w 54"/>
                <a:gd name="T9" fmla="*/ 14 h 33"/>
                <a:gd name="T10" fmla="*/ 1 w 54"/>
                <a:gd name="T11" fmla="*/ 10 h 33"/>
                <a:gd name="T12" fmla="*/ 0 w 54"/>
                <a:gd name="T13" fmla="*/ 5 h 33"/>
                <a:gd name="T14" fmla="*/ 10 w 54"/>
                <a:gd name="T15" fmla="*/ 2 h 33"/>
                <a:gd name="T16" fmla="*/ 16 w 54"/>
                <a:gd name="T17" fmla="*/ 2 h 33"/>
                <a:gd name="T18" fmla="*/ 21 w 54"/>
                <a:gd name="T19" fmla="*/ 0 h 33"/>
                <a:gd name="T20" fmla="*/ 54 w 54"/>
                <a:gd name="T21" fmla="*/ 1 h 33"/>
                <a:gd name="T22" fmla="*/ 54 w 54"/>
                <a:gd name="T23" fmla="*/ 8 h 33"/>
                <a:gd name="T24" fmla="*/ 52 w 54"/>
                <a:gd name="T25" fmla="*/ 10 h 33"/>
                <a:gd name="T26" fmla="*/ 53 w 54"/>
                <a:gd name="T27" fmla="*/ 17 h 33"/>
                <a:gd name="T28" fmla="*/ 50 w 54"/>
                <a:gd name="T29" fmla="*/ 20 h 33"/>
                <a:gd name="T30" fmla="*/ 46 w 54"/>
                <a:gd name="T31" fmla="*/ 20 h 33"/>
                <a:gd name="T32" fmla="*/ 42 w 54"/>
                <a:gd name="T33" fmla="*/ 23 h 33"/>
                <a:gd name="T34" fmla="*/ 36 w 54"/>
                <a:gd name="T35" fmla="*/ 23 h 33"/>
                <a:gd name="T36" fmla="*/ 28 w 54"/>
                <a:gd name="T37" fmla="*/ 33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4" h="33">
                  <a:moveTo>
                    <a:pt x="28" y="33"/>
                  </a:moveTo>
                  <a:lnTo>
                    <a:pt x="18" y="24"/>
                  </a:lnTo>
                  <a:lnTo>
                    <a:pt x="10" y="23"/>
                  </a:lnTo>
                  <a:lnTo>
                    <a:pt x="6" y="17"/>
                  </a:lnTo>
                  <a:lnTo>
                    <a:pt x="6" y="14"/>
                  </a:lnTo>
                  <a:lnTo>
                    <a:pt x="1" y="10"/>
                  </a:lnTo>
                  <a:lnTo>
                    <a:pt x="0" y="5"/>
                  </a:lnTo>
                  <a:lnTo>
                    <a:pt x="10" y="2"/>
                  </a:lnTo>
                  <a:lnTo>
                    <a:pt x="16" y="2"/>
                  </a:lnTo>
                  <a:lnTo>
                    <a:pt x="21" y="0"/>
                  </a:lnTo>
                  <a:lnTo>
                    <a:pt x="54" y="1"/>
                  </a:lnTo>
                  <a:lnTo>
                    <a:pt x="54" y="8"/>
                  </a:lnTo>
                  <a:lnTo>
                    <a:pt x="52" y="10"/>
                  </a:lnTo>
                  <a:lnTo>
                    <a:pt x="53" y="17"/>
                  </a:lnTo>
                  <a:lnTo>
                    <a:pt x="50" y="20"/>
                  </a:lnTo>
                  <a:lnTo>
                    <a:pt x="46" y="20"/>
                  </a:lnTo>
                  <a:lnTo>
                    <a:pt x="42" y="23"/>
                  </a:lnTo>
                  <a:lnTo>
                    <a:pt x="36" y="23"/>
                  </a:lnTo>
                  <a:lnTo>
                    <a:pt x="28" y="33"/>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60" name="Freeform 59"/>
            <p:cNvSpPr>
              <a:spLocks/>
            </p:cNvSpPr>
            <p:nvPr/>
          </p:nvSpPr>
          <p:spPr bwMode="auto">
            <a:xfrm>
              <a:off x="5209938" y="4174345"/>
              <a:ext cx="61167" cy="40386"/>
            </a:xfrm>
            <a:custGeom>
              <a:avLst/>
              <a:gdLst>
                <a:gd name="T0" fmla="*/ 4 w 37"/>
                <a:gd name="T1" fmla="*/ 26 h 26"/>
                <a:gd name="T2" fmla="*/ 0 w 37"/>
                <a:gd name="T3" fmla="*/ 23 h 26"/>
                <a:gd name="T4" fmla="*/ 7 w 37"/>
                <a:gd name="T5" fmla="*/ 0 h 26"/>
                <a:gd name="T6" fmla="*/ 37 w 37"/>
                <a:gd name="T7" fmla="*/ 0 h 26"/>
                <a:gd name="T8" fmla="*/ 37 w 37"/>
                <a:gd name="T9" fmla="*/ 25 h 26"/>
                <a:gd name="T10" fmla="*/ 10 w 37"/>
                <a:gd name="T11" fmla="*/ 25 h 26"/>
                <a:gd name="T12" fmla="*/ 4 w 37"/>
                <a:gd name="T13" fmla="*/ 26 h 26"/>
              </a:gdLst>
              <a:ahLst/>
              <a:cxnLst>
                <a:cxn ang="0">
                  <a:pos x="T0" y="T1"/>
                </a:cxn>
                <a:cxn ang="0">
                  <a:pos x="T2" y="T3"/>
                </a:cxn>
                <a:cxn ang="0">
                  <a:pos x="T4" y="T5"/>
                </a:cxn>
                <a:cxn ang="0">
                  <a:pos x="T6" y="T7"/>
                </a:cxn>
                <a:cxn ang="0">
                  <a:pos x="T8" y="T9"/>
                </a:cxn>
                <a:cxn ang="0">
                  <a:pos x="T10" y="T11"/>
                </a:cxn>
                <a:cxn ang="0">
                  <a:pos x="T12" y="T13"/>
                </a:cxn>
              </a:cxnLst>
              <a:rect l="0" t="0" r="r" b="b"/>
              <a:pathLst>
                <a:path w="37" h="26">
                  <a:moveTo>
                    <a:pt x="4" y="26"/>
                  </a:moveTo>
                  <a:lnTo>
                    <a:pt x="0" y="23"/>
                  </a:lnTo>
                  <a:lnTo>
                    <a:pt x="7" y="0"/>
                  </a:lnTo>
                  <a:lnTo>
                    <a:pt x="37" y="0"/>
                  </a:lnTo>
                  <a:lnTo>
                    <a:pt x="37" y="25"/>
                  </a:lnTo>
                  <a:lnTo>
                    <a:pt x="10" y="25"/>
                  </a:lnTo>
                  <a:lnTo>
                    <a:pt x="4" y="26"/>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61" name="Freeform 60"/>
            <p:cNvSpPr>
              <a:spLocks/>
            </p:cNvSpPr>
            <p:nvPr/>
          </p:nvSpPr>
          <p:spPr bwMode="auto">
            <a:xfrm>
              <a:off x="5600080" y="3096382"/>
              <a:ext cx="79351" cy="24853"/>
            </a:xfrm>
            <a:custGeom>
              <a:avLst/>
              <a:gdLst>
                <a:gd name="T0" fmla="*/ 2 w 48"/>
                <a:gd name="T1" fmla="*/ 0 h 16"/>
                <a:gd name="T2" fmla="*/ 12 w 48"/>
                <a:gd name="T3" fmla="*/ 7 h 16"/>
                <a:gd name="T4" fmla="*/ 25 w 48"/>
                <a:gd name="T5" fmla="*/ 6 h 16"/>
                <a:gd name="T6" fmla="*/ 39 w 48"/>
                <a:gd name="T7" fmla="*/ 7 h 16"/>
                <a:gd name="T8" fmla="*/ 38 w 48"/>
                <a:gd name="T9" fmla="*/ 11 h 16"/>
                <a:gd name="T10" fmla="*/ 48 w 48"/>
                <a:gd name="T11" fmla="*/ 8 h 16"/>
                <a:gd name="T12" fmla="*/ 46 w 48"/>
                <a:gd name="T13" fmla="*/ 14 h 16"/>
                <a:gd name="T14" fmla="*/ 21 w 48"/>
                <a:gd name="T15" fmla="*/ 16 h 16"/>
                <a:gd name="T16" fmla="*/ 21 w 48"/>
                <a:gd name="T17" fmla="*/ 13 h 16"/>
                <a:gd name="T18" fmla="*/ 0 w 48"/>
                <a:gd name="T19" fmla="*/ 9 h 16"/>
                <a:gd name="T20" fmla="*/ 2 w 48"/>
                <a:gd name="T21"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8" h="16">
                  <a:moveTo>
                    <a:pt x="2" y="0"/>
                  </a:moveTo>
                  <a:lnTo>
                    <a:pt x="12" y="7"/>
                  </a:lnTo>
                  <a:lnTo>
                    <a:pt x="25" y="6"/>
                  </a:lnTo>
                  <a:lnTo>
                    <a:pt x="39" y="7"/>
                  </a:lnTo>
                  <a:lnTo>
                    <a:pt x="38" y="11"/>
                  </a:lnTo>
                  <a:lnTo>
                    <a:pt x="48" y="8"/>
                  </a:lnTo>
                  <a:lnTo>
                    <a:pt x="46" y="14"/>
                  </a:lnTo>
                  <a:lnTo>
                    <a:pt x="21" y="16"/>
                  </a:lnTo>
                  <a:lnTo>
                    <a:pt x="21" y="13"/>
                  </a:lnTo>
                  <a:lnTo>
                    <a:pt x="0" y="9"/>
                  </a:lnTo>
                  <a:lnTo>
                    <a:pt x="2"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62" name="Freeform 61"/>
            <p:cNvSpPr>
              <a:spLocks/>
            </p:cNvSpPr>
            <p:nvPr/>
          </p:nvSpPr>
          <p:spPr bwMode="auto">
            <a:xfrm>
              <a:off x="5492626" y="2900673"/>
              <a:ext cx="173581" cy="172413"/>
            </a:xfrm>
            <a:custGeom>
              <a:avLst/>
              <a:gdLst>
                <a:gd name="T0" fmla="*/ 105 w 105"/>
                <a:gd name="T1" fmla="*/ 5 h 111"/>
                <a:gd name="T2" fmla="*/ 101 w 105"/>
                <a:gd name="T3" fmla="*/ 18 h 111"/>
                <a:gd name="T4" fmla="*/ 98 w 105"/>
                <a:gd name="T5" fmla="*/ 20 h 111"/>
                <a:gd name="T6" fmla="*/ 87 w 105"/>
                <a:gd name="T7" fmla="*/ 20 h 111"/>
                <a:gd name="T8" fmla="*/ 78 w 105"/>
                <a:gd name="T9" fmla="*/ 18 h 111"/>
                <a:gd name="T10" fmla="*/ 58 w 105"/>
                <a:gd name="T11" fmla="*/ 23 h 111"/>
                <a:gd name="T12" fmla="*/ 71 w 105"/>
                <a:gd name="T13" fmla="*/ 35 h 111"/>
                <a:gd name="T14" fmla="*/ 63 w 105"/>
                <a:gd name="T15" fmla="*/ 38 h 111"/>
                <a:gd name="T16" fmla="*/ 54 w 105"/>
                <a:gd name="T17" fmla="*/ 38 h 111"/>
                <a:gd name="T18" fmla="*/ 44 w 105"/>
                <a:gd name="T19" fmla="*/ 28 h 111"/>
                <a:gd name="T20" fmla="*/ 41 w 105"/>
                <a:gd name="T21" fmla="*/ 32 h 111"/>
                <a:gd name="T22" fmla="*/ 46 w 105"/>
                <a:gd name="T23" fmla="*/ 44 h 111"/>
                <a:gd name="T24" fmla="*/ 55 w 105"/>
                <a:gd name="T25" fmla="*/ 54 h 111"/>
                <a:gd name="T26" fmla="*/ 49 w 105"/>
                <a:gd name="T27" fmla="*/ 59 h 111"/>
                <a:gd name="T28" fmla="*/ 59 w 105"/>
                <a:gd name="T29" fmla="*/ 68 h 111"/>
                <a:gd name="T30" fmla="*/ 68 w 105"/>
                <a:gd name="T31" fmla="*/ 74 h 111"/>
                <a:gd name="T32" fmla="*/ 70 w 105"/>
                <a:gd name="T33" fmla="*/ 86 h 111"/>
                <a:gd name="T34" fmla="*/ 53 w 105"/>
                <a:gd name="T35" fmla="*/ 80 h 111"/>
                <a:gd name="T36" fmla="*/ 59 w 105"/>
                <a:gd name="T37" fmla="*/ 91 h 111"/>
                <a:gd name="T38" fmla="*/ 49 w 105"/>
                <a:gd name="T39" fmla="*/ 93 h 111"/>
                <a:gd name="T40" fmla="*/ 57 w 105"/>
                <a:gd name="T41" fmla="*/ 111 h 111"/>
                <a:gd name="T42" fmla="*/ 45 w 105"/>
                <a:gd name="T43" fmla="*/ 111 h 111"/>
                <a:gd name="T44" fmla="*/ 30 w 105"/>
                <a:gd name="T45" fmla="*/ 102 h 111"/>
                <a:gd name="T46" fmla="*/ 23 w 105"/>
                <a:gd name="T47" fmla="*/ 86 h 111"/>
                <a:gd name="T48" fmla="*/ 19 w 105"/>
                <a:gd name="T49" fmla="*/ 72 h 111"/>
                <a:gd name="T50" fmla="*/ 11 w 105"/>
                <a:gd name="T51" fmla="*/ 63 h 111"/>
                <a:gd name="T52" fmla="*/ 2 w 105"/>
                <a:gd name="T53" fmla="*/ 51 h 111"/>
                <a:gd name="T54" fmla="*/ 0 w 105"/>
                <a:gd name="T55" fmla="*/ 45 h 111"/>
                <a:gd name="T56" fmla="*/ 7 w 105"/>
                <a:gd name="T57" fmla="*/ 35 h 111"/>
                <a:gd name="T58" fmla="*/ 7 w 105"/>
                <a:gd name="T59" fmla="*/ 28 h 111"/>
                <a:gd name="T60" fmla="*/ 13 w 105"/>
                <a:gd name="T61" fmla="*/ 26 h 111"/>
                <a:gd name="T62" fmla="*/ 13 w 105"/>
                <a:gd name="T63" fmla="*/ 20 h 111"/>
                <a:gd name="T64" fmla="*/ 24 w 105"/>
                <a:gd name="T65" fmla="*/ 18 h 111"/>
                <a:gd name="T66" fmla="*/ 30 w 105"/>
                <a:gd name="T67" fmla="*/ 14 h 111"/>
                <a:gd name="T68" fmla="*/ 39 w 105"/>
                <a:gd name="T69" fmla="*/ 14 h 111"/>
                <a:gd name="T70" fmla="*/ 41 w 105"/>
                <a:gd name="T71" fmla="*/ 10 h 111"/>
                <a:gd name="T72" fmla="*/ 44 w 105"/>
                <a:gd name="T73" fmla="*/ 10 h 111"/>
                <a:gd name="T74" fmla="*/ 57 w 105"/>
                <a:gd name="T75" fmla="*/ 10 h 111"/>
                <a:gd name="T76" fmla="*/ 70 w 105"/>
                <a:gd name="T77" fmla="*/ 5 h 111"/>
                <a:gd name="T78" fmla="*/ 82 w 105"/>
                <a:gd name="T79" fmla="*/ 12 h 111"/>
                <a:gd name="T80" fmla="*/ 97 w 105"/>
                <a:gd name="T81" fmla="*/ 10 h 111"/>
                <a:gd name="T82" fmla="*/ 96 w 105"/>
                <a:gd name="T83" fmla="*/ 0 h 111"/>
                <a:gd name="T84" fmla="*/ 105 w 105"/>
                <a:gd name="T85" fmla="*/ 5 h 1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05" h="111">
                  <a:moveTo>
                    <a:pt x="105" y="5"/>
                  </a:moveTo>
                  <a:lnTo>
                    <a:pt x="101" y="18"/>
                  </a:lnTo>
                  <a:lnTo>
                    <a:pt x="98" y="20"/>
                  </a:lnTo>
                  <a:lnTo>
                    <a:pt x="87" y="20"/>
                  </a:lnTo>
                  <a:lnTo>
                    <a:pt x="78" y="18"/>
                  </a:lnTo>
                  <a:lnTo>
                    <a:pt x="58" y="23"/>
                  </a:lnTo>
                  <a:lnTo>
                    <a:pt x="71" y="35"/>
                  </a:lnTo>
                  <a:lnTo>
                    <a:pt x="63" y="38"/>
                  </a:lnTo>
                  <a:lnTo>
                    <a:pt x="54" y="38"/>
                  </a:lnTo>
                  <a:lnTo>
                    <a:pt x="44" y="28"/>
                  </a:lnTo>
                  <a:lnTo>
                    <a:pt x="41" y="32"/>
                  </a:lnTo>
                  <a:lnTo>
                    <a:pt x="46" y="44"/>
                  </a:lnTo>
                  <a:lnTo>
                    <a:pt x="55" y="54"/>
                  </a:lnTo>
                  <a:lnTo>
                    <a:pt x="49" y="59"/>
                  </a:lnTo>
                  <a:lnTo>
                    <a:pt x="59" y="68"/>
                  </a:lnTo>
                  <a:lnTo>
                    <a:pt x="68" y="74"/>
                  </a:lnTo>
                  <a:lnTo>
                    <a:pt x="70" y="86"/>
                  </a:lnTo>
                  <a:lnTo>
                    <a:pt x="53" y="80"/>
                  </a:lnTo>
                  <a:lnTo>
                    <a:pt x="59" y="91"/>
                  </a:lnTo>
                  <a:lnTo>
                    <a:pt x="49" y="93"/>
                  </a:lnTo>
                  <a:lnTo>
                    <a:pt x="57" y="111"/>
                  </a:lnTo>
                  <a:lnTo>
                    <a:pt x="45" y="111"/>
                  </a:lnTo>
                  <a:lnTo>
                    <a:pt x="30" y="102"/>
                  </a:lnTo>
                  <a:lnTo>
                    <a:pt x="23" y="86"/>
                  </a:lnTo>
                  <a:lnTo>
                    <a:pt x="19" y="72"/>
                  </a:lnTo>
                  <a:lnTo>
                    <a:pt x="11" y="63"/>
                  </a:lnTo>
                  <a:lnTo>
                    <a:pt x="2" y="51"/>
                  </a:lnTo>
                  <a:lnTo>
                    <a:pt x="0" y="45"/>
                  </a:lnTo>
                  <a:lnTo>
                    <a:pt x="7" y="35"/>
                  </a:lnTo>
                  <a:lnTo>
                    <a:pt x="7" y="28"/>
                  </a:lnTo>
                  <a:lnTo>
                    <a:pt x="13" y="26"/>
                  </a:lnTo>
                  <a:lnTo>
                    <a:pt x="13" y="20"/>
                  </a:lnTo>
                  <a:lnTo>
                    <a:pt x="24" y="18"/>
                  </a:lnTo>
                  <a:lnTo>
                    <a:pt x="30" y="14"/>
                  </a:lnTo>
                  <a:lnTo>
                    <a:pt x="39" y="14"/>
                  </a:lnTo>
                  <a:lnTo>
                    <a:pt x="41" y="10"/>
                  </a:lnTo>
                  <a:lnTo>
                    <a:pt x="44" y="10"/>
                  </a:lnTo>
                  <a:lnTo>
                    <a:pt x="57" y="10"/>
                  </a:lnTo>
                  <a:lnTo>
                    <a:pt x="70" y="5"/>
                  </a:lnTo>
                  <a:lnTo>
                    <a:pt x="82" y="12"/>
                  </a:lnTo>
                  <a:lnTo>
                    <a:pt x="97" y="10"/>
                  </a:lnTo>
                  <a:lnTo>
                    <a:pt x="96" y="0"/>
                  </a:lnTo>
                  <a:lnTo>
                    <a:pt x="105" y="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63" name="Freeform 62"/>
            <p:cNvSpPr>
              <a:spLocks/>
            </p:cNvSpPr>
            <p:nvPr/>
          </p:nvSpPr>
          <p:spPr bwMode="auto">
            <a:xfrm>
              <a:off x="5299208" y="2751559"/>
              <a:ext cx="155396" cy="127367"/>
            </a:xfrm>
            <a:custGeom>
              <a:avLst/>
              <a:gdLst>
                <a:gd name="T0" fmla="*/ 343 w 386"/>
                <a:gd name="T1" fmla="*/ 50 h 337"/>
                <a:gd name="T2" fmla="*/ 363 w 386"/>
                <a:gd name="T3" fmla="*/ 82 h 337"/>
                <a:gd name="T4" fmla="*/ 386 w 386"/>
                <a:gd name="T5" fmla="*/ 106 h 337"/>
                <a:gd name="T6" fmla="*/ 363 w 386"/>
                <a:gd name="T7" fmla="*/ 137 h 337"/>
                <a:gd name="T8" fmla="*/ 331 w 386"/>
                <a:gd name="T9" fmla="*/ 119 h 337"/>
                <a:gd name="T10" fmla="*/ 284 w 386"/>
                <a:gd name="T11" fmla="*/ 120 h 337"/>
                <a:gd name="T12" fmla="*/ 225 w 386"/>
                <a:gd name="T13" fmla="*/ 106 h 337"/>
                <a:gd name="T14" fmla="*/ 194 w 386"/>
                <a:gd name="T15" fmla="*/ 108 h 337"/>
                <a:gd name="T16" fmla="*/ 181 w 386"/>
                <a:gd name="T17" fmla="*/ 125 h 337"/>
                <a:gd name="T18" fmla="*/ 155 w 386"/>
                <a:gd name="T19" fmla="*/ 106 h 337"/>
                <a:gd name="T20" fmla="*/ 144 w 386"/>
                <a:gd name="T21" fmla="*/ 141 h 337"/>
                <a:gd name="T22" fmla="*/ 180 w 386"/>
                <a:gd name="T23" fmla="*/ 180 h 337"/>
                <a:gd name="T24" fmla="*/ 196 w 386"/>
                <a:gd name="T25" fmla="*/ 206 h 337"/>
                <a:gd name="T26" fmla="*/ 230 w 386"/>
                <a:gd name="T27" fmla="*/ 237 h 337"/>
                <a:gd name="T28" fmla="*/ 257 w 386"/>
                <a:gd name="T29" fmla="*/ 256 h 337"/>
                <a:gd name="T30" fmla="*/ 286 w 386"/>
                <a:gd name="T31" fmla="*/ 291 h 337"/>
                <a:gd name="T32" fmla="*/ 349 w 386"/>
                <a:gd name="T33" fmla="*/ 323 h 337"/>
                <a:gd name="T34" fmla="*/ 342 w 386"/>
                <a:gd name="T35" fmla="*/ 337 h 337"/>
                <a:gd name="T36" fmla="*/ 276 w 386"/>
                <a:gd name="T37" fmla="*/ 306 h 337"/>
                <a:gd name="T38" fmla="*/ 234 w 386"/>
                <a:gd name="T39" fmla="*/ 276 h 337"/>
                <a:gd name="T40" fmla="*/ 170 w 386"/>
                <a:gd name="T41" fmla="*/ 251 h 337"/>
                <a:gd name="T42" fmla="*/ 108 w 386"/>
                <a:gd name="T43" fmla="*/ 189 h 337"/>
                <a:gd name="T44" fmla="*/ 121 w 386"/>
                <a:gd name="T45" fmla="*/ 183 h 337"/>
                <a:gd name="T46" fmla="*/ 88 w 386"/>
                <a:gd name="T47" fmla="*/ 148 h 337"/>
                <a:gd name="T48" fmla="*/ 85 w 386"/>
                <a:gd name="T49" fmla="*/ 119 h 337"/>
                <a:gd name="T50" fmla="*/ 40 w 386"/>
                <a:gd name="T51" fmla="*/ 106 h 337"/>
                <a:gd name="T52" fmla="*/ 22 w 386"/>
                <a:gd name="T53" fmla="*/ 142 h 337"/>
                <a:gd name="T54" fmla="*/ 0 w 386"/>
                <a:gd name="T55" fmla="*/ 114 h 337"/>
                <a:gd name="T56" fmla="*/ 0 w 386"/>
                <a:gd name="T57" fmla="*/ 85 h 337"/>
                <a:gd name="T58" fmla="*/ 2 w 386"/>
                <a:gd name="T59" fmla="*/ 84 h 337"/>
                <a:gd name="T60" fmla="*/ 49 w 386"/>
                <a:gd name="T61" fmla="*/ 87 h 337"/>
                <a:gd name="T62" fmla="*/ 61 w 386"/>
                <a:gd name="T63" fmla="*/ 72 h 337"/>
                <a:gd name="T64" fmla="*/ 85 w 386"/>
                <a:gd name="T65" fmla="*/ 86 h 337"/>
                <a:gd name="T66" fmla="*/ 111 w 386"/>
                <a:gd name="T67" fmla="*/ 88 h 337"/>
                <a:gd name="T68" fmla="*/ 109 w 386"/>
                <a:gd name="T69" fmla="*/ 64 h 337"/>
                <a:gd name="T70" fmla="*/ 132 w 386"/>
                <a:gd name="T71" fmla="*/ 56 h 337"/>
                <a:gd name="T72" fmla="*/ 136 w 386"/>
                <a:gd name="T73" fmla="*/ 22 h 337"/>
                <a:gd name="T74" fmla="*/ 187 w 386"/>
                <a:gd name="T75" fmla="*/ 0 h 337"/>
                <a:gd name="T76" fmla="*/ 210 w 386"/>
                <a:gd name="T77" fmla="*/ 10 h 337"/>
                <a:gd name="T78" fmla="*/ 263 w 386"/>
                <a:gd name="T79" fmla="*/ 46 h 337"/>
                <a:gd name="T80" fmla="*/ 320 w 386"/>
                <a:gd name="T81" fmla="*/ 62 h 337"/>
                <a:gd name="T82" fmla="*/ 344 w 386"/>
                <a:gd name="T83" fmla="*/ 50 h 3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386" h="337">
                  <a:moveTo>
                    <a:pt x="343" y="50"/>
                  </a:moveTo>
                  <a:lnTo>
                    <a:pt x="363" y="82"/>
                  </a:lnTo>
                  <a:lnTo>
                    <a:pt x="386" y="106"/>
                  </a:lnTo>
                  <a:lnTo>
                    <a:pt x="363" y="137"/>
                  </a:lnTo>
                  <a:lnTo>
                    <a:pt x="331" y="119"/>
                  </a:lnTo>
                  <a:lnTo>
                    <a:pt x="284" y="120"/>
                  </a:lnTo>
                  <a:lnTo>
                    <a:pt x="225" y="106"/>
                  </a:lnTo>
                  <a:lnTo>
                    <a:pt x="194" y="108"/>
                  </a:lnTo>
                  <a:lnTo>
                    <a:pt x="181" y="125"/>
                  </a:lnTo>
                  <a:lnTo>
                    <a:pt x="155" y="106"/>
                  </a:lnTo>
                  <a:lnTo>
                    <a:pt x="144" y="141"/>
                  </a:lnTo>
                  <a:lnTo>
                    <a:pt x="180" y="180"/>
                  </a:lnTo>
                  <a:lnTo>
                    <a:pt x="196" y="206"/>
                  </a:lnTo>
                  <a:lnTo>
                    <a:pt x="230" y="237"/>
                  </a:lnTo>
                  <a:lnTo>
                    <a:pt x="257" y="256"/>
                  </a:lnTo>
                  <a:lnTo>
                    <a:pt x="286" y="291"/>
                  </a:lnTo>
                  <a:lnTo>
                    <a:pt x="349" y="323"/>
                  </a:lnTo>
                  <a:lnTo>
                    <a:pt x="342" y="337"/>
                  </a:lnTo>
                  <a:lnTo>
                    <a:pt x="276" y="306"/>
                  </a:lnTo>
                  <a:lnTo>
                    <a:pt x="234" y="276"/>
                  </a:lnTo>
                  <a:lnTo>
                    <a:pt x="170" y="251"/>
                  </a:lnTo>
                  <a:lnTo>
                    <a:pt x="108" y="189"/>
                  </a:lnTo>
                  <a:lnTo>
                    <a:pt x="121" y="183"/>
                  </a:lnTo>
                  <a:lnTo>
                    <a:pt x="88" y="148"/>
                  </a:lnTo>
                  <a:lnTo>
                    <a:pt x="85" y="119"/>
                  </a:lnTo>
                  <a:lnTo>
                    <a:pt x="40" y="106"/>
                  </a:lnTo>
                  <a:lnTo>
                    <a:pt x="22" y="142"/>
                  </a:lnTo>
                  <a:lnTo>
                    <a:pt x="0" y="114"/>
                  </a:lnTo>
                  <a:lnTo>
                    <a:pt x="0" y="85"/>
                  </a:lnTo>
                  <a:lnTo>
                    <a:pt x="2" y="84"/>
                  </a:lnTo>
                  <a:lnTo>
                    <a:pt x="49" y="87"/>
                  </a:lnTo>
                  <a:lnTo>
                    <a:pt x="61" y="72"/>
                  </a:lnTo>
                  <a:lnTo>
                    <a:pt x="85" y="86"/>
                  </a:lnTo>
                  <a:lnTo>
                    <a:pt x="111" y="88"/>
                  </a:lnTo>
                  <a:lnTo>
                    <a:pt x="109" y="64"/>
                  </a:lnTo>
                  <a:lnTo>
                    <a:pt x="132" y="56"/>
                  </a:lnTo>
                  <a:lnTo>
                    <a:pt x="136" y="22"/>
                  </a:lnTo>
                  <a:lnTo>
                    <a:pt x="187" y="0"/>
                  </a:lnTo>
                  <a:lnTo>
                    <a:pt x="210" y="10"/>
                  </a:lnTo>
                  <a:lnTo>
                    <a:pt x="263" y="46"/>
                  </a:lnTo>
                  <a:lnTo>
                    <a:pt x="320" y="62"/>
                  </a:lnTo>
                  <a:lnTo>
                    <a:pt x="344" y="50"/>
                  </a:lnTo>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64" name="Freeform 63"/>
            <p:cNvSpPr>
              <a:spLocks/>
            </p:cNvSpPr>
            <p:nvPr/>
          </p:nvSpPr>
          <p:spPr bwMode="auto">
            <a:xfrm>
              <a:off x="5363681" y="2684770"/>
              <a:ext cx="171927" cy="90089"/>
            </a:xfrm>
            <a:custGeom>
              <a:avLst/>
              <a:gdLst>
                <a:gd name="T0" fmla="*/ 0 w 104"/>
                <a:gd name="T1" fmla="*/ 36 h 58"/>
                <a:gd name="T2" fmla="*/ 5 w 104"/>
                <a:gd name="T3" fmla="*/ 23 h 58"/>
                <a:gd name="T4" fmla="*/ 1 w 104"/>
                <a:gd name="T5" fmla="*/ 18 h 58"/>
                <a:gd name="T6" fmla="*/ 10 w 104"/>
                <a:gd name="T7" fmla="*/ 18 h 58"/>
                <a:gd name="T8" fmla="*/ 11 w 104"/>
                <a:gd name="T9" fmla="*/ 10 h 58"/>
                <a:gd name="T10" fmla="*/ 20 w 104"/>
                <a:gd name="T11" fmla="*/ 15 h 58"/>
                <a:gd name="T12" fmla="*/ 26 w 104"/>
                <a:gd name="T13" fmla="*/ 17 h 58"/>
                <a:gd name="T14" fmla="*/ 39 w 104"/>
                <a:gd name="T15" fmla="*/ 15 h 58"/>
                <a:gd name="T16" fmla="*/ 40 w 104"/>
                <a:gd name="T17" fmla="*/ 11 h 58"/>
                <a:gd name="T18" fmla="*/ 46 w 104"/>
                <a:gd name="T19" fmla="*/ 10 h 58"/>
                <a:gd name="T20" fmla="*/ 54 w 104"/>
                <a:gd name="T21" fmla="*/ 7 h 58"/>
                <a:gd name="T22" fmla="*/ 56 w 104"/>
                <a:gd name="T23" fmla="*/ 8 h 58"/>
                <a:gd name="T24" fmla="*/ 63 w 104"/>
                <a:gd name="T25" fmla="*/ 6 h 58"/>
                <a:gd name="T26" fmla="*/ 66 w 104"/>
                <a:gd name="T27" fmla="*/ 1 h 58"/>
                <a:gd name="T28" fmla="*/ 72 w 104"/>
                <a:gd name="T29" fmla="*/ 0 h 58"/>
                <a:gd name="T30" fmla="*/ 90 w 104"/>
                <a:gd name="T31" fmla="*/ 6 h 58"/>
                <a:gd name="T32" fmla="*/ 93 w 104"/>
                <a:gd name="T33" fmla="*/ 4 h 58"/>
                <a:gd name="T34" fmla="*/ 102 w 104"/>
                <a:gd name="T35" fmla="*/ 9 h 58"/>
                <a:gd name="T36" fmla="*/ 104 w 104"/>
                <a:gd name="T37" fmla="*/ 15 h 58"/>
                <a:gd name="T38" fmla="*/ 95 w 104"/>
                <a:gd name="T39" fmla="*/ 19 h 58"/>
                <a:gd name="T40" fmla="*/ 89 w 104"/>
                <a:gd name="T41" fmla="*/ 33 h 58"/>
                <a:gd name="T42" fmla="*/ 80 w 104"/>
                <a:gd name="T43" fmla="*/ 47 h 58"/>
                <a:gd name="T44" fmla="*/ 67 w 104"/>
                <a:gd name="T45" fmla="*/ 51 h 58"/>
                <a:gd name="T46" fmla="*/ 57 w 104"/>
                <a:gd name="T47" fmla="*/ 50 h 58"/>
                <a:gd name="T48" fmla="*/ 45 w 104"/>
                <a:gd name="T49" fmla="*/ 55 h 58"/>
                <a:gd name="T50" fmla="*/ 39 w 104"/>
                <a:gd name="T51" fmla="*/ 58 h 58"/>
                <a:gd name="T52" fmla="*/ 25 w 104"/>
                <a:gd name="T53" fmla="*/ 54 h 58"/>
                <a:gd name="T54" fmla="*/ 12 w 104"/>
                <a:gd name="T55" fmla="*/ 45 h 58"/>
                <a:gd name="T56" fmla="*/ 7 w 104"/>
                <a:gd name="T57" fmla="*/ 43 h 58"/>
                <a:gd name="T58" fmla="*/ 3 w 104"/>
                <a:gd name="T59" fmla="*/ 36 h 58"/>
                <a:gd name="T60" fmla="*/ 0 w 104"/>
                <a:gd name="T61" fmla="*/ 36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04" h="58">
                  <a:moveTo>
                    <a:pt x="0" y="36"/>
                  </a:moveTo>
                  <a:lnTo>
                    <a:pt x="5" y="23"/>
                  </a:lnTo>
                  <a:lnTo>
                    <a:pt x="1" y="18"/>
                  </a:lnTo>
                  <a:lnTo>
                    <a:pt x="10" y="18"/>
                  </a:lnTo>
                  <a:lnTo>
                    <a:pt x="11" y="10"/>
                  </a:lnTo>
                  <a:lnTo>
                    <a:pt x="20" y="15"/>
                  </a:lnTo>
                  <a:lnTo>
                    <a:pt x="26" y="17"/>
                  </a:lnTo>
                  <a:lnTo>
                    <a:pt x="39" y="15"/>
                  </a:lnTo>
                  <a:lnTo>
                    <a:pt x="40" y="11"/>
                  </a:lnTo>
                  <a:lnTo>
                    <a:pt x="46" y="10"/>
                  </a:lnTo>
                  <a:lnTo>
                    <a:pt x="54" y="7"/>
                  </a:lnTo>
                  <a:lnTo>
                    <a:pt x="56" y="8"/>
                  </a:lnTo>
                  <a:lnTo>
                    <a:pt x="63" y="6"/>
                  </a:lnTo>
                  <a:lnTo>
                    <a:pt x="66" y="1"/>
                  </a:lnTo>
                  <a:lnTo>
                    <a:pt x="72" y="0"/>
                  </a:lnTo>
                  <a:lnTo>
                    <a:pt x="90" y="6"/>
                  </a:lnTo>
                  <a:lnTo>
                    <a:pt x="93" y="4"/>
                  </a:lnTo>
                  <a:lnTo>
                    <a:pt x="102" y="9"/>
                  </a:lnTo>
                  <a:lnTo>
                    <a:pt x="104" y="15"/>
                  </a:lnTo>
                  <a:lnTo>
                    <a:pt x="95" y="19"/>
                  </a:lnTo>
                  <a:lnTo>
                    <a:pt x="89" y="33"/>
                  </a:lnTo>
                  <a:lnTo>
                    <a:pt x="80" y="47"/>
                  </a:lnTo>
                  <a:lnTo>
                    <a:pt x="67" y="51"/>
                  </a:lnTo>
                  <a:lnTo>
                    <a:pt x="57" y="50"/>
                  </a:lnTo>
                  <a:lnTo>
                    <a:pt x="45" y="55"/>
                  </a:lnTo>
                  <a:lnTo>
                    <a:pt x="39" y="58"/>
                  </a:lnTo>
                  <a:lnTo>
                    <a:pt x="25" y="54"/>
                  </a:lnTo>
                  <a:lnTo>
                    <a:pt x="12" y="45"/>
                  </a:lnTo>
                  <a:lnTo>
                    <a:pt x="7" y="43"/>
                  </a:lnTo>
                  <a:lnTo>
                    <a:pt x="3" y="36"/>
                  </a:lnTo>
                  <a:lnTo>
                    <a:pt x="0" y="36"/>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65" name="Freeform 64"/>
            <p:cNvSpPr>
              <a:spLocks/>
            </p:cNvSpPr>
            <p:nvPr/>
          </p:nvSpPr>
          <p:spPr bwMode="auto">
            <a:xfrm>
              <a:off x="4667708" y="2481292"/>
              <a:ext cx="104148" cy="107175"/>
            </a:xfrm>
            <a:custGeom>
              <a:avLst/>
              <a:gdLst>
                <a:gd name="T0" fmla="*/ 61 w 63"/>
                <a:gd name="T1" fmla="*/ 25 h 69"/>
                <a:gd name="T2" fmla="*/ 63 w 63"/>
                <a:gd name="T3" fmla="*/ 40 h 69"/>
                <a:gd name="T4" fmla="*/ 51 w 63"/>
                <a:gd name="T5" fmla="*/ 57 h 69"/>
                <a:gd name="T6" fmla="*/ 22 w 63"/>
                <a:gd name="T7" fmla="*/ 69 h 69"/>
                <a:gd name="T8" fmla="*/ 0 w 63"/>
                <a:gd name="T9" fmla="*/ 66 h 69"/>
                <a:gd name="T10" fmla="*/ 14 w 63"/>
                <a:gd name="T11" fmla="*/ 45 h 69"/>
                <a:gd name="T12" fmla="*/ 7 w 63"/>
                <a:gd name="T13" fmla="*/ 25 h 69"/>
                <a:gd name="T14" fmla="*/ 29 w 63"/>
                <a:gd name="T15" fmla="*/ 10 h 69"/>
                <a:gd name="T16" fmla="*/ 41 w 63"/>
                <a:gd name="T17" fmla="*/ 0 h 69"/>
                <a:gd name="T18" fmla="*/ 44 w 63"/>
                <a:gd name="T19" fmla="*/ 11 h 69"/>
                <a:gd name="T20" fmla="*/ 40 w 63"/>
                <a:gd name="T21" fmla="*/ 22 h 69"/>
                <a:gd name="T22" fmla="*/ 50 w 63"/>
                <a:gd name="T23" fmla="*/ 21 h 69"/>
                <a:gd name="T24" fmla="*/ 61 w 63"/>
                <a:gd name="T25" fmla="*/ 25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3" h="69">
                  <a:moveTo>
                    <a:pt x="61" y="25"/>
                  </a:moveTo>
                  <a:lnTo>
                    <a:pt x="63" y="40"/>
                  </a:lnTo>
                  <a:lnTo>
                    <a:pt x="51" y="57"/>
                  </a:lnTo>
                  <a:lnTo>
                    <a:pt x="22" y="69"/>
                  </a:lnTo>
                  <a:lnTo>
                    <a:pt x="0" y="66"/>
                  </a:lnTo>
                  <a:lnTo>
                    <a:pt x="14" y="45"/>
                  </a:lnTo>
                  <a:lnTo>
                    <a:pt x="7" y="25"/>
                  </a:lnTo>
                  <a:lnTo>
                    <a:pt x="29" y="10"/>
                  </a:lnTo>
                  <a:lnTo>
                    <a:pt x="41" y="0"/>
                  </a:lnTo>
                  <a:lnTo>
                    <a:pt x="44" y="11"/>
                  </a:lnTo>
                  <a:lnTo>
                    <a:pt x="40" y="22"/>
                  </a:lnTo>
                  <a:lnTo>
                    <a:pt x="50" y="21"/>
                  </a:lnTo>
                  <a:lnTo>
                    <a:pt x="61" y="2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66" name="Freeform 65"/>
            <p:cNvSpPr>
              <a:spLocks/>
            </p:cNvSpPr>
            <p:nvPr/>
          </p:nvSpPr>
          <p:spPr bwMode="auto">
            <a:xfrm>
              <a:off x="6165456" y="2967464"/>
              <a:ext cx="623236" cy="470638"/>
            </a:xfrm>
            <a:custGeom>
              <a:avLst/>
              <a:gdLst>
                <a:gd name="T0" fmla="*/ 190 w 377"/>
                <a:gd name="T1" fmla="*/ 48 h 303"/>
                <a:gd name="T2" fmla="*/ 211 w 377"/>
                <a:gd name="T3" fmla="*/ 37 h 303"/>
                <a:gd name="T4" fmla="*/ 231 w 377"/>
                <a:gd name="T5" fmla="*/ 35 h 303"/>
                <a:gd name="T6" fmla="*/ 266 w 377"/>
                <a:gd name="T7" fmla="*/ 48 h 303"/>
                <a:gd name="T8" fmla="*/ 302 w 377"/>
                <a:gd name="T9" fmla="*/ 67 h 303"/>
                <a:gd name="T10" fmla="*/ 306 w 377"/>
                <a:gd name="T11" fmla="*/ 110 h 303"/>
                <a:gd name="T12" fmla="*/ 312 w 377"/>
                <a:gd name="T13" fmla="*/ 128 h 303"/>
                <a:gd name="T14" fmla="*/ 315 w 377"/>
                <a:gd name="T15" fmla="*/ 156 h 303"/>
                <a:gd name="T16" fmla="*/ 333 w 377"/>
                <a:gd name="T17" fmla="*/ 173 h 303"/>
                <a:gd name="T18" fmla="*/ 324 w 377"/>
                <a:gd name="T19" fmla="*/ 205 h 303"/>
                <a:gd name="T20" fmla="*/ 343 w 377"/>
                <a:gd name="T21" fmla="*/ 228 h 303"/>
                <a:gd name="T22" fmla="*/ 365 w 377"/>
                <a:gd name="T23" fmla="*/ 256 h 303"/>
                <a:gd name="T24" fmla="*/ 377 w 377"/>
                <a:gd name="T25" fmla="*/ 268 h 303"/>
                <a:gd name="T26" fmla="*/ 349 w 377"/>
                <a:gd name="T27" fmla="*/ 303 h 303"/>
                <a:gd name="T28" fmla="*/ 295 w 377"/>
                <a:gd name="T29" fmla="*/ 292 h 303"/>
                <a:gd name="T30" fmla="*/ 264 w 377"/>
                <a:gd name="T31" fmla="*/ 264 h 303"/>
                <a:gd name="T32" fmla="*/ 241 w 377"/>
                <a:gd name="T33" fmla="*/ 264 h 303"/>
                <a:gd name="T34" fmla="*/ 202 w 377"/>
                <a:gd name="T35" fmla="*/ 268 h 303"/>
                <a:gd name="T36" fmla="*/ 164 w 377"/>
                <a:gd name="T37" fmla="*/ 246 h 303"/>
                <a:gd name="T38" fmla="*/ 133 w 377"/>
                <a:gd name="T39" fmla="*/ 198 h 303"/>
                <a:gd name="T40" fmla="*/ 112 w 377"/>
                <a:gd name="T41" fmla="*/ 195 h 303"/>
                <a:gd name="T42" fmla="*/ 96 w 377"/>
                <a:gd name="T43" fmla="*/ 192 h 303"/>
                <a:gd name="T44" fmla="*/ 88 w 377"/>
                <a:gd name="T45" fmla="*/ 181 h 303"/>
                <a:gd name="T46" fmla="*/ 78 w 377"/>
                <a:gd name="T47" fmla="*/ 150 h 303"/>
                <a:gd name="T48" fmla="*/ 40 w 377"/>
                <a:gd name="T49" fmla="*/ 119 h 303"/>
                <a:gd name="T50" fmla="*/ 49 w 377"/>
                <a:gd name="T51" fmla="*/ 96 h 303"/>
                <a:gd name="T52" fmla="*/ 34 w 377"/>
                <a:gd name="T53" fmla="*/ 77 h 303"/>
                <a:gd name="T54" fmla="*/ 7 w 377"/>
                <a:gd name="T55" fmla="*/ 36 h 303"/>
                <a:gd name="T56" fmla="*/ 0 w 377"/>
                <a:gd name="T57" fmla="*/ 6 h 303"/>
                <a:gd name="T58" fmla="*/ 15 w 377"/>
                <a:gd name="T59" fmla="*/ 8 h 303"/>
                <a:gd name="T60" fmla="*/ 37 w 377"/>
                <a:gd name="T61" fmla="*/ 20 h 303"/>
                <a:gd name="T62" fmla="*/ 60 w 377"/>
                <a:gd name="T63" fmla="*/ 5 h 303"/>
                <a:gd name="T64" fmla="*/ 73 w 377"/>
                <a:gd name="T65" fmla="*/ 9 h 303"/>
                <a:gd name="T66" fmla="*/ 81 w 377"/>
                <a:gd name="T67" fmla="*/ 30 h 303"/>
                <a:gd name="T68" fmla="*/ 93 w 377"/>
                <a:gd name="T69" fmla="*/ 44 h 303"/>
                <a:gd name="T70" fmla="*/ 124 w 377"/>
                <a:gd name="T71" fmla="*/ 59 h 303"/>
                <a:gd name="T72" fmla="*/ 175 w 377"/>
                <a:gd name="T73" fmla="*/ 57 h 3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377" h="303">
                  <a:moveTo>
                    <a:pt x="176" y="52"/>
                  </a:moveTo>
                  <a:lnTo>
                    <a:pt x="190" y="48"/>
                  </a:lnTo>
                  <a:lnTo>
                    <a:pt x="200" y="36"/>
                  </a:lnTo>
                  <a:lnTo>
                    <a:pt x="211" y="37"/>
                  </a:lnTo>
                  <a:lnTo>
                    <a:pt x="218" y="33"/>
                  </a:lnTo>
                  <a:lnTo>
                    <a:pt x="231" y="35"/>
                  </a:lnTo>
                  <a:lnTo>
                    <a:pt x="252" y="45"/>
                  </a:lnTo>
                  <a:lnTo>
                    <a:pt x="266" y="48"/>
                  </a:lnTo>
                  <a:lnTo>
                    <a:pt x="289" y="66"/>
                  </a:lnTo>
                  <a:lnTo>
                    <a:pt x="302" y="67"/>
                  </a:lnTo>
                  <a:lnTo>
                    <a:pt x="308" y="84"/>
                  </a:lnTo>
                  <a:lnTo>
                    <a:pt x="306" y="110"/>
                  </a:lnTo>
                  <a:lnTo>
                    <a:pt x="304" y="125"/>
                  </a:lnTo>
                  <a:lnTo>
                    <a:pt x="312" y="128"/>
                  </a:lnTo>
                  <a:lnTo>
                    <a:pt x="307" y="139"/>
                  </a:lnTo>
                  <a:lnTo>
                    <a:pt x="315" y="156"/>
                  </a:lnTo>
                  <a:lnTo>
                    <a:pt x="319" y="169"/>
                  </a:lnTo>
                  <a:lnTo>
                    <a:pt x="333" y="173"/>
                  </a:lnTo>
                  <a:lnTo>
                    <a:pt x="337" y="186"/>
                  </a:lnTo>
                  <a:lnTo>
                    <a:pt x="324" y="205"/>
                  </a:lnTo>
                  <a:lnTo>
                    <a:pt x="334" y="216"/>
                  </a:lnTo>
                  <a:lnTo>
                    <a:pt x="343" y="228"/>
                  </a:lnTo>
                  <a:lnTo>
                    <a:pt x="362" y="237"/>
                  </a:lnTo>
                  <a:lnTo>
                    <a:pt x="365" y="256"/>
                  </a:lnTo>
                  <a:lnTo>
                    <a:pt x="374" y="259"/>
                  </a:lnTo>
                  <a:lnTo>
                    <a:pt x="377" y="268"/>
                  </a:lnTo>
                  <a:lnTo>
                    <a:pt x="353" y="279"/>
                  </a:lnTo>
                  <a:lnTo>
                    <a:pt x="349" y="303"/>
                  </a:lnTo>
                  <a:lnTo>
                    <a:pt x="315" y="297"/>
                  </a:lnTo>
                  <a:lnTo>
                    <a:pt x="295" y="292"/>
                  </a:lnTo>
                  <a:lnTo>
                    <a:pt x="274" y="290"/>
                  </a:lnTo>
                  <a:lnTo>
                    <a:pt x="264" y="264"/>
                  </a:lnTo>
                  <a:lnTo>
                    <a:pt x="255" y="260"/>
                  </a:lnTo>
                  <a:lnTo>
                    <a:pt x="241" y="264"/>
                  </a:lnTo>
                  <a:lnTo>
                    <a:pt x="225" y="274"/>
                  </a:lnTo>
                  <a:lnTo>
                    <a:pt x="202" y="268"/>
                  </a:lnTo>
                  <a:lnTo>
                    <a:pt x="182" y="251"/>
                  </a:lnTo>
                  <a:lnTo>
                    <a:pt x="164" y="246"/>
                  </a:lnTo>
                  <a:lnTo>
                    <a:pt x="150" y="226"/>
                  </a:lnTo>
                  <a:lnTo>
                    <a:pt x="133" y="198"/>
                  </a:lnTo>
                  <a:lnTo>
                    <a:pt x="124" y="202"/>
                  </a:lnTo>
                  <a:lnTo>
                    <a:pt x="112" y="195"/>
                  </a:lnTo>
                  <a:lnTo>
                    <a:pt x="107" y="203"/>
                  </a:lnTo>
                  <a:lnTo>
                    <a:pt x="96" y="192"/>
                  </a:lnTo>
                  <a:lnTo>
                    <a:pt x="94" y="181"/>
                  </a:lnTo>
                  <a:lnTo>
                    <a:pt x="88" y="181"/>
                  </a:lnTo>
                  <a:lnTo>
                    <a:pt x="89" y="166"/>
                  </a:lnTo>
                  <a:lnTo>
                    <a:pt x="78" y="150"/>
                  </a:lnTo>
                  <a:lnTo>
                    <a:pt x="55" y="139"/>
                  </a:lnTo>
                  <a:lnTo>
                    <a:pt x="40" y="119"/>
                  </a:lnTo>
                  <a:lnTo>
                    <a:pt x="42" y="103"/>
                  </a:lnTo>
                  <a:lnTo>
                    <a:pt x="49" y="96"/>
                  </a:lnTo>
                  <a:lnTo>
                    <a:pt x="46" y="84"/>
                  </a:lnTo>
                  <a:lnTo>
                    <a:pt x="34" y="77"/>
                  </a:lnTo>
                  <a:lnTo>
                    <a:pt x="19" y="53"/>
                  </a:lnTo>
                  <a:lnTo>
                    <a:pt x="7" y="36"/>
                  </a:lnTo>
                  <a:lnTo>
                    <a:pt x="9" y="30"/>
                  </a:lnTo>
                  <a:lnTo>
                    <a:pt x="0" y="6"/>
                  </a:lnTo>
                  <a:lnTo>
                    <a:pt x="11" y="0"/>
                  </a:lnTo>
                  <a:lnTo>
                    <a:pt x="15" y="8"/>
                  </a:lnTo>
                  <a:lnTo>
                    <a:pt x="25" y="18"/>
                  </a:lnTo>
                  <a:lnTo>
                    <a:pt x="37" y="20"/>
                  </a:lnTo>
                  <a:lnTo>
                    <a:pt x="43" y="20"/>
                  </a:lnTo>
                  <a:lnTo>
                    <a:pt x="60" y="5"/>
                  </a:lnTo>
                  <a:lnTo>
                    <a:pt x="67" y="3"/>
                  </a:lnTo>
                  <a:lnTo>
                    <a:pt x="73" y="9"/>
                  </a:lnTo>
                  <a:lnTo>
                    <a:pt x="69" y="19"/>
                  </a:lnTo>
                  <a:lnTo>
                    <a:pt x="81" y="30"/>
                  </a:lnTo>
                  <a:lnTo>
                    <a:pt x="85" y="29"/>
                  </a:lnTo>
                  <a:lnTo>
                    <a:pt x="93" y="44"/>
                  </a:lnTo>
                  <a:lnTo>
                    <a:pt x="110" y="49"/>
                  </a:lnTo>
                  <a:lnTo>
                    <a:pt x="124" y="59"/>
                  </a:lnTo>
                  <a:lnTo>
                    <a:pt x="149" y="63"/>
                  </a:lnTo>
                  <a:lnTo>
                    <a:pt x="175" y="57"/>
                  </a:lnTo>
                  <a:lnTo>
                    <a:pt x="176" y="52"/>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67" name="Freeform 66"/>
            <p:cNvSpPr>
              <a:spLocks/>
            </p:cNvSpPr>
            <p:nvPr/>
          </p:nvSpPr>
          <p:spPr bwMode="auto">
            <a:xfrm>
              <a:off x="6044776" y="3042019"/>
              <a:ext cx="297566" cy="267160"/>
            </a:xfrm>
            <a:custGeom>
              <a:avLst/>
              <a:gdLst>
                <a:gd name="T0" fmla="*/ 107 w 180"/>
                <a:gd name="T1" fmla="*/ 29 h 172"/>
                <a:gd name="T2" fmla="*/ 119 w 180"/>
                <a:gd name="T3" fmla="*/ 36 h 172"/>
                <a:gd name="T4" fmla="*/ 122 w 180"/>
                <a:gd name="T5" fmla="*/ 48 h 172"/>
                <a:gd name="T6" fmla="*/ 115 w 180"/>
                <a:gd name="T7" fmla="*/ 55 h 172"/>
                <a:gd name="T8" fmla="*/ 113 w 180"/>
                <a:gd name="T9" fmla="*/ 71 h 172"/>
                <a:gd name="T10" fmla="*/ 128 w 180"/>
                <a:gd name="T11" fmla="*/ 91 h 172"/>
                <a:gd name="T12" fmla="*/ 151 w 180"/>
                <a:gd name="T13" fmla="*/ 102 h 172"/>
                <a:gd name="T14" fmla="*/ 162 w 180"/>
                <a:gd name="T15" fmla="*/ 118 h 172"/>
                <a:gd name="T16" fmla="*/ 161 w 180"/>
                <a:gd name="T17" fmla="*/ 133 h 172"/>
                <a:gd name="T18" fmla="*/ 167 w 180"/>
                <a:gd name="T19" fmla="*/ 133 h 172"/>
                <a:gd name="T20" fmla="*/ 169 w 180"/>
                <a:gd name="T21" fmla="*/ 144 h 172"/>
                <a:gd name="T22" fmla="*/ 180 w 180"/>
                <a:gd name="T23" fmla="*/ 155 h 172"/>
                <a:gd name="T24" fmla="*/ 169 w 180"/>
                <a:gd name="T25" fmla="*/ 154 h 172"/>
                <a:gd name="T26" fmla="*/ 157 w 180"/>
                <a:gd name="T27" fmla="*/ 152 h 172"/>
                <a:gd name="T28" fmla="*/ 147 w 180"/>
                <a:gd name="T29" fmla="*/ 172 h 172"/>
                <a:gd name="T30" fmla="*/ 114 w 180"/>
                <a:gd name="T31" fmla="*/ 170 h 172"/>
                <a:gd name="T32" fmla="*/ 59 w 180"/>
                <a:gd name="T33" fmla="*/ 129 h 172"/>
                <a:gd name="T34" fmla="*/ 31 w 180"/>
                <a:gd name="T35" fmla="*/ 114 h 172"/>
                <a:gd name="T36" fmla="*/ 10 w 180"/>
                <a:gd name="T37" fmla="*/ 109 h 172"/>
                <a:gd name="T38" fmla="*/ 0 w 180"/>
                <a:gd name="T39" fmla="*/ 83 h 172"/>
                <a:gd name="T40" fmla="*/ 35 w 180"/>
                <a:gd name="T41" fmla="*/ 62 h 172"/>
                <a:gd name="T42" fmla="*/ 38 w 180"/>
                <a:gd name="T43" fmla="*/ 37 h 172"/>
                <a:gd name="T44" fmla="*/ 35 w 180"/>
                <a:gd name="T45" fmla="*/ 22 h 172"/>
                <a:gd name="T46" fmla="*/ 43 w 180"/>
                <a:gd name="T47" fmla="*/ 17 h 172"/>
                <a:gd name="T48" fmla="*/ 50 w 180"/>
                <a:gd name="T49" fmla="*/ 4 h 172"/>
                <a:gd name="T50" fmla="*/ 57 w 180"/>
                <a:gd name="T51" fmla="*/ 0 h 172"/>
                <a:gd name="T52" fmla="*/ 78 w 180"/>
                <a:gd name="T53" fmla="*/ 3 h 172"/>
                <a:gd name="T54" fmla="*/ 84 w 180"/>
                <a:gd name="T55" fmla="*/ 8 h 172"/>
                <a:gd name="T56" fmla="*/ 92 w 180"/>
                <a:gd name="T57" fmla="*/ 5 h 172"/>
                <a:gd name="T58" fmla="*/ 107 w 180"/>
                <a:gd name="T59" fmla="*/ 29 h 1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80" h="172">
                  <a:moveTo>
                    <a:pt x="107" y="29"/>
                  </a:moveTo>
                  <a:lnTo>
                    <a:pt x="119" y="36"/>
                  </a:lnTo>
                  <a:lnTo>
                    <a:pt x="122" y="48"/>
                  </a:lnTo>
                  <a:lnTo>
                    <a:pt x="115" y="55"/>
                  </a:lnTo>
                  <a:lnTo>
                    <a:pt x="113" y="71"/>
                  </a:lnTo>
                  <a:lnTo>
                    <a:pt x="128" y="91"/>
                  </a:lnTo>
                  <a:lnTo>
                    <a:pt x="151" y="102"/>
                  </a:lnTo>
                  <a:lnTo>
                    <a:pt x="162" y="118"/>
                  </a:lnTo>
                  <a:lnTo>
                    <a:pt x="161" y="133"/>
                  </a:lnTo>
                  <a:lnTo>
                    <a:pt x="167" y="133"/>
                  </a:lnTo>
                  <a:lnTo>
                    <a:pt x="169" y="144"/>
                  </a:lnTo>
                  <a:lnTo>
                    <a:pt x="180" y="155"/>
                  </a:lnTo>
                  <a:lnTo>
                    <a:pt x="169" y="154"/>
                  </a:lnTo>
                  <a:lnTo>
                    <a:pt x="157" y="152"/>
                  </a:lnTo>
                  <a:lnTo>
                    <a:pt x="147" y="172"/>
                  </a:lnTo>
                  <a:lnTo>
                    <a:pt x="114" y="170"/>
                  </a:lnTo>
                  <a:lnTo>
                    <a:pt x="59" y="129"/>
                  </a:lnTo>
                  <a:lnTo>
                    <a:pt x="31" y="114"/>
                  </a:lnTo>
                  <a:lnTo>
                    <a:pt x="10" y="109"/>
                  </a:lnTo>
                  <a:lnTo>
                    <a:pt x="0" y="83"/>
                  </a:lnTo>
                  <a:lnTo>
                    <a:pt x="35" y="62"/>
                  </a:lnTo>
                  <a:lnTo>
                    <a:pt x="38" y="37"/>
                  </a:lnTo>
                  <a:lnTo>
                    <a:pt x="35" y="22"/>
                  </a:lnTo>
                  <a:lnTo>
                    <a:pt x="43" y="17"/>
                  </a:lnTo>
                  <a:lnTo>
                    <a:pt x="50" y="4"/>
                  </a:lnTo>
                  <a:lnTo>
                    <a:pt x="57" y="0"/>
                  </a:lnTo>
                  <a:lnTo>
                    <a:pt x="78" y="3"/>
                  </a:lnTo>
                  <a:lnTo>
                    <a:pt x="84" y="8"/>
                  </a:lnTo>
                  <a:lnTo>
                    <a:pt x="92" y="5"/>
                  </a:lnTo>
                  <a:lnTo>
                    <a:pt x="107" y="2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68" name="Freeform 67"/>
            <p:cNvSpPr>
              <a:spLocks/>
            </p:cNvSpPr>
            <p:nvPr/>
          </p:nvSpPr>
          <p:spPr bwMode="auto">
            <a:xfrm>
              <a:off x="5920790" y="3174046"/>
              <a:ext cx="39675" cy="122707"/>
            </a:xfrm>
            <a:custGeom>
              <a:avLst/>
              <a:gdLst>
                <a:gd name="T0" fmla="*/ 23 w 24"/>
                <a:gd name="T1" fmla="*/ 12 h 79"/>
                <a:gd name="T2" fmla="*/ 20 w 24"/>
                <a:gd name="T3" fmla="*/ 19 h 79"/>
                <a:gd name="T4" fmla="*/ 14 w 24"/>
                <a:gd name="T5" fmla="*/ 16 h 79"/>
                <a:gd name="T6" fmla="*/ 11 w 24"/>
                <a:gd name="T7" fmla="*/ 30 h 79"/>
                <a:gd name="T8" fmla="*/ 16 w 24"/>
                <a:gd name="T9" fmla="*/ 32 h 79"/>
                <a:gd name="T10" fmla="*/ 12 w 24"/>
                <a:gd name="T11" fmla="*/ 35 h 79"/>
                <a:gd name="T12" fmla="*/ 12 w 24"/>
                <a:gd name="T13" fmla="*/ 40 h 79"/>
                <a:gd name="T14" fmla="*/ 20 w 24"/>
                <a:gd name="T15" fmla="*/ 37 h 79"/>
                <a:gd name="T16" fmla="*/ 21 w 24"/>
                <a:gd name="T17" fmla="*/ 45 h 79"/>
                <a:gd name="T18" fmla="*/ 15 w 24"/>
                <a:gd name="T19" fmla="*/ 79 h 79"/>
                <a:gd name="T20" fmla="*/ 0 w 24"/>
                <a:gd name="T21" fmla="*/ 43 h 79"/>
                <a:gd name="T22" fmla="*/ 5 w 24"/>
                <a:gd name="T23" fmla="*/ 36 h 79"/>
                <a:gd name="T24" fmla="*/ 3 w 24"/>
                <a:gd name="T25" fmla="*/ 35 h 79"/>
                <a:gd name="T26" fmla="*/ 7 w 24"/>
                <a:gd name="T27" fmla="*/ 25 h 79"/>
                <a:gd name="T28" fmla="*/ 9 w 24"/>
                <a:gd name="T29" fmla="*/ 10 h 79"/>
                <a:gd name="T30" fmla="*/ 11 w 24"/>
                <a:gd name="T31" fmla="*/ 4 h 79"/>
                <a:gd name="T32" fmla="*/ 11 w 24"/>
                <a:gd name="T33" fmla="*/ 4 h 79"/>
                <a:gd name="T34" fmla="*/ 17 w 24"/>
                <a:gd name="T35" fmla="*/ 4 h 79"/>
                <a:gd name="T36" fmla="*/ 18 w 24"/>
                <a:gd name="T37" fmla="*/ 1 h 79"/>
                <a:gd name="T38" fmla="*/ 23 w 24"/>
                <a:gd name="T39" fmla="*/ 0 h 79"/>
                <a:gd name="T40" fmla="*/ 24 w 24"/>
                <a:gd name="T41" fmla="*/ 9 h 79"/>
                <a:gd name="T42" fmla="*/ 22 w 24"/>
                <a:gd name="T43" fmla="*/ 12 h 79"/>
                <a:gd name="T44" fmla="*/ 23 w 24"/>
                <a:gd name="T45" fmla="*/ 12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4" h="79">
                  <a:moveTo>
                    <a:pt x="23" y="12"/>
                  </a:moveTo>
                  <a:lnTo>
                    <a:pt x="20" y="19"/>
                  </a:lnTo>
                  <a:lnTo>
                    <a:pt x="14" y="16"/>
                  </a:lnTo>
                  <a:lnTo>
                    <a:pt x="11" y="30"/>
                  </a:lnTo>
                  <a:lnTo>
                    <a:pt x="16" y="32"/>
                  </a:lnTo>
                  <a:lnTo>
                    <a:pt x="12" y="35"/>
                  </a:lnTo>
                  <a:lnTo>
                    <a:pt x="12" y="40"/>
                  </a:lnTo>
                  <a:lnTo>
                    <a:pt x="20" y="37"/>
                  </a:lnTo>
                  <a:lnTo>
                    <a:pt x="21" y="45"/>
                  </a:lnTo>
                  <a:lnTo>
                    <a:pt x="15" y="79"/>
                  </a:lnTo>
                  <a:lnTo>
                    <a:pt x="0" y="43"/>
                  </a:lnTo>
                  <a:lnTo>
                    <a:pt x="5" y="36"/>
                  </a:lnTo>
                  <a:lnTo>
                    <a:pt x="3" y="35"/>
                  </a:lnTo>
                  <a:lnTo>
                    <a:pt x="7" y="25"/>
                  </a:lnTo>
                  <a:lnTo>
                    <a:pt x="9" y="10"/>
                  </a:lnTo>
                  <a:lnTo>
                    <a:pt x="11" y="4"/>
                  </a:lnTo>
                  <a:lnTo>
                    <a:pt x="11" y="4"/>
                  </a:lnTo>
                  <a:lnTo>
                    <a:pt x="17" y="4"/>
                  </a:lnTo>
                  <a:lnTo>
                    <a:pt x="18" y="1"/>
                  </a:lnTo>
                  <a:lnTo>
                    <a:pt x="23" y="0"/>
                  </a:lnTo>
                  <a:lnTo>
                    <a:pt x="24" y="9"/>
                  </a:lnTo>
                  <a:lnTo>
                    <a:pt x="22" y="12"/>
                  </a:lnTo>
                  <a:lnTo>
                    <a:pt x="23" y="12"/>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69" name="Freeform 68"/>
            <p:cNvSpPr>
              <a:spLocks/>
            </p:cNvSpPr>
            <p:nvPr/>
          </p:nvSpPr>
          <p:spPr bwMode="auto">
            <a:xfrm>
              <a:off x="5279371" y="3015614"/>
              <a:ext cx="85964" cy="51258"/>
            </a:xfrm>
            <a:custGeom>
              <a:avLst/>
              <a:gdLst>
                <a:gd name="T0" fmla="*/ 52 w 52"/>
                <a:gd name="T1" fmla="*/ 0 h 33"/>
                <a:gd name="T2" fmla="*/ 47 w 52"/>
                <a:gd name="T3" fmla="*/ 16 h 33"/>
                <a:gd name="T4" fmla="*/ 50 w 52"/>
                <a:gd name="T5" fmla="*/ 23 h 33"/>
                <a:gd name="T6" fmla="*/ 47 w 52"/>
                <a:gd name="T7" fmla="*/ 33 h 33"/>
                <a:gd name="T8" fmla="*/ 33 w 52"/>
                <a:gd name="T9" fmla="*/ 25 h 33"/>
                <a:gd name="T10" fmla="*/ 24 w 52"/>
                <a:gd name="T11" fmla="*/ 23 h 33"/>
                <a:gd name="T12" fmla="*/ 0 w 52"/>
                <a:gd name="T13" fmla="*/ 13 h 33"/>
                <a:gd name="T14" fmla="*/ 2 w 52"/>
                <a:gd name="T15" fmla="*/ 2 h 33"/>
                <a:gd name="T16" fmla="*/ 22 w 52"/>
                <a:gd name="T17" fmla="*/ 4 h 33"/>
                <a:gd name="T18" fmla="*/ 39 w 52"/>
                <a:gd name="T19" fmla="*/ 2 h 33"/>
                <a:gd name="T20" fmla="*/ 52 w 52"/>
                <a:gd name="T21" fmla="*/ 0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2" h="33">
                  <a:moveTo>
                    <a:pt x="52" y="0"/>
                  </a:moveTo>
                  <a:lnTo>
                    <a:pt x="47" y="16"/>
                  </a:lnTo>
                  <a:lnTo>
                    <a:pt x="50" y="23"/>
                  </a:lnTo>
                  <a:lnTo>
                    <a:pt x="47" y="33"/>
                  </a:lnTo>
                  <a:lnTo>
                    <a:pt x="33" y="25"/>
                  </a:lnTo>
                  <a:lnTo>
                    <a:pt x="24" y="23"/>
                  </a:lnTo>
                  <a:lnTo>
                    <a:pt x="0" y="13"/>
                  </a:lnTo>
                  <a:lnTo>
                    <a:pt x="2" y="2"/>
                  </a:lnTo>
                  <a:lnTo>
                    <a:pt x="22" y="4"/>
                  </a:lnTo>
                  <a:lnTo>
                    <a:pt x="39" y="2"/>
                  </a:lnTo>
                  <a:lnTo>
                    <a:pt x="52"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70" name="Freeform 69"/>
            <p:cNvSpPr>
              <a:spLocks/>
            </p:cNvSpPr>
            <p:nvPr/>
          </p:nvSpPr>
          <p:spPr bwMode="auto">
            <a:xfrm>
              <a:off x="5155385" y="2919311"/>
              <a:ext cx="46288" cy="74557"/>
            </a:xfrm>
            <a:custGeom>
              <a:avLst/>
              <a:gdLst>
                <a:gd name="T0" fmla="*/ 17 w 28"/>
                <a:gd name="T1" fmla="*/ 0 h 48"/>
                <a:gd name="T2" fmla="*/ 28 w 28"/>
                <a:gd name="T3" fmla="*/ 15 h 48"/>
                <a:gd name="T4" fmla="*/ 27 w 28"/>
                <a:gd name="T5" fmla="*/ 42 h 48"/>
                <a:gd name="T6" fmla="*/ 19 w 28"/>
                <a:gd name="T7" fmla="*/ 41 h 48"/>
                <a:gd name="T8" fmla="*/ 12 w 28"/>
                <a:gd name="T9" fmla="*/ 48 h 48"/>
                <a:gd name="T10" fmla="*/ 6 w 28"/>
                <a:gd name="T11" fmla="*/ 43 h 48"/>
                <a:gd name="T12" fmla="*/ 4 w 28"/>
                <a:gd name="T13" fmla="*/ 18 h 48"/>
                <a:gd name="T14" fmla="*/ 0 w 28"/>
                <a:gd name="T15" fmla="*/ 6 h 48"/>
                <a:gd name="T16" fmla="*/ 9 w 28"/>
                <a:gd name="T17" fmla="*/ 7 h 48"/>
                <a:gd name="T18" fmla="*/ 17 w 28"/>
                <a:gd name="T19"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8" h="48">
                  <a:moveTo>
                    <a:pt x="17" y="0"/>
                  </a:moveTo>
                  <a:lnTo>
                    <a:pt x="28" y="15"/>
                  </a:lnTo>
                  <a:lnTo>
                    <a:pt x="27" y="42"/>
                  </a:lnTo>
                  <a:lnTo>
                    <a:pt x="19" y="41"/>
                  </a:lnTo>
                  <a:lnTo>
                    <a:pt x="12" y="48"/>
                  </a:lnTo>
                  <a:lnTo>
                    <a:pt x="6" y="43"/>
                  </a:lnTo>
                  <a:lnTo>
                    <a:pt x="4" y="18"/>
                  </a:lnTo>
                  <a:lnTo>
                    <a:pt x="0" y="6"/>
                  </a:lnTo>
                  <a:lnTo>
                    <a:pt x="9" y="7"/>
                  </a:lnTo>
                  <a:lnTo>
                    <a:pt x="17"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71" name="Freeform 70"/>
            <p:cNvSpPr>
              <a:spLocks/>
            </p:cNvSpPr>
            <p:nvPr/>
          </p:nvSpPr>
          <p:spPr bwMode="auto">
            <a:xfrm>
              <a:off x="5112404" y="2732921"/>
              <a:ext cx="332282" cy="292013"/>
            </a:xfrm>
            <a:custGeom>
              <a:avLst/>
              <a:gdLst>
                <a:gd name="T0" fmla="*/ 114 w 201"/>
                <a:gd name="T1" fmla="*/ 12 h 188"/>
                <a:gd name="T2" fmla="*/ 117 w 201"/>
                <a:gd name="T3" fmla="*/ 31 h 188"/>
                <a:gd name="T4" fmla="*/ 91 w 201"/>
                <a:gd name="T5" fmla="*/ 35 h 188"/>
                <a:gd name="T6" fmla="*/ 91 w 201"/>
                <a:gd name="T7" fmla="*/ 51 h 188"/>
                <a:gd name="T8" fmla="*/ 113 w 201"/>
                <a:gd name="T9" fmla="*/ 72 h 188"/>
                <a:gd name="T10" fmla="*/ 142 w 201"/>
                <a:gd name="T11" fmla="*/ 105 h 188"/>
                <a:gd name="T12" fmla="*/ 160 w 201"/>
                <a:gd name="T13" fmla="*/ 110 h 188"/>
                <a:gd name="T14" fmla="*/ 171 w 201"/>
                <a:gd name="T15" fmla="*/ 121 h 188"/>
                <a:gd name="T16" fmla="*/ 199 w 201"/>
                <a:gd name="T17" fmla="*/ 138 h 188"/>
                <a:gd name="T18" fmla="*/ 198 w 201"/>
                <a:gd name="T19" fmla="*/ 149 h 188"/>
                <a:gd name="T20" fmla="*/ 173 w 201"/>
                <a:gd name="T21" fmla="*/ 136 h 188"/>
                <a:gd name="T22" fmla="*/ 180 w 201"/>
                <a:gd name="T23" fmla="*/ 157 h 188"/>
                <a:gd name="T24" fmla="*/ 172 w 201"/>
                <a:gd name="T25" fmla="*/ 169 h 188"/>
                <a:gd name="T26" fmla="*/ 156 w 201"/>
                <a:gd name="T27" fmla="*/ 188 h 188"/>
                <a:gd name="T28" fmla="*/ 159 w 201"/>
                <a:gd name="T29" fmla="*/ 171 h 188"/>
                <a:gd name="T30" fmla="*/ 155 w 201"/>
                <a:gd name="T31" fmla="*/ 155 h 188"/>
                <a:gd name="T32" fmla="*/ 142 w 201"/>
                <a:gd name="T33" fmla="*/ 142 h 188"/>
                <a:gd name="T34" fmla="*/ 125 w 201"/>
                <a:gd name="T35" fmla="*/ 129 h 188"/>
                <a:gd name="T36" fmla="*/ 105 w 201"/>
                <a:gd name="T37" fmla="*/ 120 h 188"/>
                <a:gd name="T38" fmla="*/ 76 w 201"/>
                <a:gd name="T39" fmla="*/ 97 h 188"/>
                <a:gd name="T40" fmla="*/ 58 w 201"/>
                <a:gd name="T41" fmla="*/ 65 h 188"/>
                <a:gd name="T42" fmla="*/ 35 w 201"/>
                <a:gd name="T43" fmla="*/ 56 h 188"/>
                <a:gd name="T44" fmla="*/ 19 w 201"/>
                <a:gd name="T45" fmla="*/ 68 h 188"/>
                <a:gd name="T46" fmla="*/ 13 w 201"/>
                <a:gd name="T47" fmla="*/ 61 h 188"/>
                <a:gd name="T48" fmla="*/ 0 w 201"/>
                <a:gd name="T49" fmla="*/ 42 h 188"/>
                <a:gd name="T50" fmla="*/ 0 w 201"/>
                <a:gd name="T51" fmla="*/ 28 h 188"/>
                <a:gd name="T52" fmla="*/ 8 w 201"/>
                <a:gd name="T53" fmla="*/ 27 h 188"/>
                <a:gd name="T54" fmla="*/ 25 w 201"/>
                <a:gd name="T55" fmla="*/ 19 h 188"/>
                <a:gd name="T56" fmla="*/ 35 w 201"/>
                <a:gd name="T57" fmla="*/ 22 h 188"/>
                <a:gd name="T58" fmla="*/ 51 w 201"/>
                <a:gd name="T59" fmla="*/ 16 h 188"/>
                <a:gd name="T60" fmla="*/ 58 w 201"/>
                <a:gd name="T61" fmla="*/ 4 h 188"/>
                <a:gd name="T62" fmla="*/ 70 w 201"/>
                <a:gd name="T63" fmla="*/ 3 h 188"/>
                <a:gd name="T64" fmla="*/ 90 w 201"/>
                <a:gd name="T65" fmla="*/ 7 h 1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01" h="188">
                  <a:moveTo>
                    <a:pt x="90" y="7"/>
                  </a:moveTo>
                  <a:lnTo>
                    <a:pt x="114" y="12"/>
                  </a:lnTo>
                  <a:lnTo>
                    <a:pt x="113" y="22"/>
                  </a:lnTo>
                  <a:lnTo>
                    <a:pt x="117" y="31"/>
                  </a:lnTo>
                  <a:lnTo>
                    <a:pt x="104" y="28"/>
                  </a:lnTo>
                  <a:lnTo>
                    <a:pt x="91" y="35"/>
                  </a:lnTo>
                  <a:lnTo>
                    <a:pt x="93" y="45"/>
                  </a:lnTo>
                  <a:lnTo>
                    <a:pt x="91" y="51"/>
                  </a:lnTo>
                  <a:lnTo>
                    <a:pt x="97" y="61"/>
                  </a:lnTo>
                  <a:lnTo>
                    <a:pt x="113" y="72"/>
                  </a:lnTo>
                  <a:lnTo>
                    <a:pt x="122" y="89"/>
                  </a:lnTo>
                  <a:lnTo>
                    <a:pt x="142" y="105"/>
                  </a:lnTo>
                  <a:lnTo>
                    <a:pt x="155" y="105"/>
                  </a:lnTo>
                  <a:lnTo>
                    <a:pt x="160" y="110"/>
                  </a:lnTo>
                  <a:lnTo>
                    <a:pt x="155" y="114"/>
                  </a:lnTo>
                  <a:lnTo>
                    <a:pt x="171" y="121"/>
                  </a:lnTo>
                  <a:lnTo>
                    <a:pt x="183" y="127"/>
                  </a:lnTo>
                  <a:lnTo>
                    <a:pt x="199" y="138"/>
                  </a:lnTo>
                  <a:lnTo>
                    <a:pt x="201" y="142"/>
                  </a:lnTo>
                  <a:lnTo>
                    <a:pt x="198" y="149"/>
                  </a:lnTo>
                  <a:lnTo>
                    <a:pt x="188" y="140"/>
                  </a:lnTo>
                  <a:lnTo>
                    <a:pt x="173" y="136"/>
                  </a:lnTo>
                  <a:lnTo>
                    <a:pt x="167" y="150"/>
                  </a:lnTo>
                  <a:lnTo>
                    <a:pt x="180" y="157"/>
                  </a:lnTo>
                  <a:lnTo>
                    <a:pt x="179" y="168"/>
                  </a:lnTo>
                  <a:lnTo>
                    <a:pt x="172" y="169"/>
                  </a:lnTo>
                  <a:lnTo>
                    <a:pt x="163" y="187"/>
                  </a:lnTo>
                  <a:lnTo>
                    <a:pt x="156" y="188"/>
                  </a:lnTo>
                  <a:lnTo>
                    <a:pt x="156" y="182"/>
                  </a:lnTo>
                  <a:lnTo>
                    <a:pt x="159" y="171"/>
                  </a:lnTo>
                  <a:lnTo>
                    <a:pt x="162" y="167"/>
                  </a:lnTo>
                  <a:lnTo>
                    <a:pt x="155" y="155"/>
                  </a:lnTo>
                  <a:lnTo>
                    <a:pt x="149" y="144"/>
                  </a:lnTo>
                  <a:lnTo>
                    <a:pt x="142" y="142"/>
                  </a:lnTo>
                  <a:lnTo>
                    <a:pt x="136" y="133"/>
                  </a:lnTo>
                  <a:lnTo>
                    <a:pt x="125" y="129"/>
                  </a:lnTo>
                  <a:lnTo>
                    <a:pt x="118" y="121"/>
                  </a:lnTo>
                  <a:lnTo>
                    <a:pt x="105" y="120"/>
                  </a:lnTo>
                  <a:lnTo>
                    <a:pt x="91" y="110"/>
                  </a:lnTo>
                  <a:lnTo>
                    <a:pt x="76" y="97"/>
                  </a:lnTo>
                  <a:lnTo>
                    <a:pt x="64" y="85"/>
                  </a:lnTo>
                  <a:lnTo>
                    <a:pt x="58" y="65"/>
                  </a:lnTo>
                  <a:lnTo>
                    <a:pt x="49" y="63"/>
                  </a:lnTo>
                  <a:lnTo>
                    <a:pt x="35" y="56"/>
                  </a:lnTo>
                  <a:lnTo>
                    <a:pt x="28" y="58"/>
                  </a:lnTo>
                  <a:lnTo>
                    <a:pt x="19" y="68"/>
                  </a:lnTo>
                  <a:lnTo>
                    <a:pt x="12" y="69"/>
                  </a:lnTo>
                  <a:lnTo>
                    <a:pt x="13" y="61"/>
                  </a:lnTo>
                  <a:lnTo>
                    <a:pt x="4" y="58"/>
                  </a:lnTo>
                  <a:lnTo>
                    <a:pt x="0" y="42"/>
                  </a:lnTo>
                  <a:lnTo>
                    <a:pt x="5" y="36"/>
                  </a:lnTo>
                  <a:lnTo>
                    <a:pt x="0" y="28"/>
                  </a:lnTo>
                  <a:lnTo>
                    <a:pt x="0" y="23"/>
                  </a:lnTo>
                  <a:lnTo>
                    <a:pt x="8" y="27"/>
                  </a:lnTo>
                  <a:lnTo>
                    <a:pt x="16" y="26"/>
                  </a:lnTo>
                  <a:lnTo>
                    <a:pt x="25" y="19"/>
                  </a:lnTo>
                  <a:lnTo>
                    <a:pt x="27" y="22"/>
                  </a:lnTo>
                  <a:lnTo>
                    <a:pt x="35" y="22"/>
                  </a:lnTo>
                  <a:lnTo>
                    <a:pt x="38" y="13"/>
                  </a:lnTo>
                  <a:lnTo>
                    <a:pt x="51" y="16"/>
                  </a:lnTo>
                  <a:lnTo>
                    <a:pt x="58" y="12"/>
                  </a:lnTo>
                  <a:lnTo>
                    <a:pt x="58" y="4"/>
                  </a:lnTo>
                  <a:lnTo>
                    <a:pt x="68" y="7"/>
                  </a:lnTo>
                  <a:lnTo>
                    <a:pt x="70" y="3"/>
                  </a:lnTo>
                  <a:lnTo>
                    <a:pt x="86" y="0"/>
                  </a:lnTo>
                  <a:lnTo>
                    <a:pt x="90" y="7"/>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72" name="Freeform 71"/>
            <p:cNvSpPr>
              <a:spLocks/>
            </p:cNvSpPr>
            <p:nvPr/>
          </p:nvSpPr>
          <p:spPr bwMode="auto">
            <a:xfrm>
              <a:off x="5945588" y="3170939"/>
              <a:ext cx="115720" cy="135134"/>
            </a:xfrm>
            <a:custGeom>
              <a:avLst/>
              <a:gdLst>
                <a:gd name="T0" fmla="*/ 5 w 70"/>
                <a:gd name="T1" fmla="*/ 21 h 87"/>
                <a:gd name="T2" fmla="*/ 8 w 70"/>
                <a:gd name="T3" fmla="*/ 14 h 87"/>
                <a:gd name="T4" fmla="*/ 28 w 70"/>
                <a:gd name="T5" fmla="*/ 22 h 87"/>
                <a:gd name="T6" fmla="*/ 60 w 70"/>
                <a:gd name="T7" fmla="*/ 0 h 87"/>
                <a:gd name="T8" fmla="*/ 70 w 70"/>
                <a:gd name="T9" fmla="*/ 26 h 87"/>
                <a:gd name="T10" fmla="*/ 67 w 70"/>
                <a:gd name="T11" fmla="*/ 29 h 87"/>
                <a:gd name="T12" fmla="*/ 33 w 70"/>
                <a:gd name="T13" fmla="*/ 39 h 87"/>
                <a:gd name="T14" fmla="*/ 52 w 70"/>
                <a:gd name="T15" fmla="*/ 60 h 87"/>
                <a:gd name="T16" fmla="*/ 47 w 70"/>
                <a:gd name="T17" fmla="*/ 63 h 87"/>
                <a:gd name="T18" fmla="*/ 45 w 70"/>
                <a:gd name="T19" fmla="*/ 70 h 87"/>
                <a:gd name="T20" fmla="*/ 32 w 70"/>
                <a:gd name="T21" fmla="*/ 73 h 87"/>
                <a:gd name="T22" fmla="*/ 28 w 70"/>
                <a:gd name="T23" fmla="*/ 81 h 87"/>
                <a:gd name="T24" fmla="*/ 21 w 70"/>
                <a:gd name="T25" fmla="*/ 87 h 87"/>
                <a:gd name="T26" fmla="*/ 1 w 70"/>
                <a:gd name="T27" fmla="*/ 84 h 87"/>
                <a:gd name="T28" fmla="*/ 0 w 70"/>
                <a:gd name="T29" fmla="*/ 81 h 87"/>
                <a:gd name="T30" fmla="*/ 6 w 70"/>
                <a:gd name="T31" fmla="*/ 47 h 87"/>
                <a:gd name="T32" fmla="*/ 5 w 70"/>
                <a:gd name="T33" fmla="*/ 39 h 87"/>
                <a:gd name="T34" fmla="*/ 7 w 70"/>
                <a:gd name="T35" fmla="*/ 33 h 87"/>
                <a:gd name="T36" fmla="*/ 5 w 70"/>
                <a:gd name="T37" fmla="*/ 21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70" h="87">
                  <a:moveTo>
                    <a:pt x="5" y="21"/>
                  </a:moveTo>
                  <a:lnTo>
                    <a:pt x="8" y="14"/>
                  </a:lnTo>
                  <a:lnTo>
                    <a:pt x="28" y="22"/>
                  </a:lnTo>
                  <a:lnTo>
                    <a:pt x="60" y="0"/>
                  </a:lnTo>
                  <a:lnTo>
                    <a:pt x="70" y="26"/>
                  </a:lnTo>
                  <a:lnTo>
                    <a:pt x="67" y="29"/>
                  </a:lnTo>
                  <a:lnTo>
                    <a:pt x="33" y="39"/>
                  </a:lnTo>
                  <a:lnTo>
                    <a:pt x="52" y="60"/>
                  </a:lnTo>
                  <a:lnTo>
                    <a:pt x="47" y="63"/>
                  </a:lnTo>
                  <a:lnTo>
                    <a:pt x="45" y="70"/>
                  </a:lnTo>
                  <a:lnTo>
                    <a:pt x="32" y="73"/>
                  </a:lnTo>
                  <a:lnTo>
                    <a:pt x="28" y="81"/>
                  </a:lnTo>
                  <a:lnTo>
                    <a:pt x="21" y="87"/>
                  </a:lnTo>
                  <a:lnTo>
                    <a:pt x="1" y="84"/>
                  </a:lnTo>
                  <a:lnTo>
                    <a:pt x="0" y="81"/>
                  </a:lnTo>
                  <a:lnTo>
                    <a:pt x="6" y="47"/>
                  </a:lnTo>
                  <a:lnTo>
                    <a:pt x="5" y="39"/>
                  </a:lnTo>
                  <a:lnTo>
                    <a:pt x="7" y="33"/>
                  </a:lnTo>
                  <a:lnTo>
                    <a:pt x="5" y="21"/>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73" name="Freeform 72"/>
            <p:cNvSpPr>
              <a:spLocks/>
            </p:cNvSpPr>
            <p:nvPr/>
          </p:nvSpPr>
          <p:spPr bwMode="auto">
            <a:xfrm>
              <a:off x="5957159" y="4070276"/>
              <a:ext cx="241359" cy="329291"/>
            </a:xfrm>
            <a:custGeom>
              <a:avLst/>
              <a:gdLst>
                <a:gd name="T0" fmla="*/ 131 w 146"/>
                <a:gd name="T1" fmla="*/ 132 h 212"/>
                <a:gd name="T2" fmla="*/ 141 w 146"/>
                <a:gd name="T3" fmla="*/ 149 h 212"/>
                <a:gd name="T4" fmla="*/ 128 w 146"/>
                <a:gd name="T5" fmla="*/ 158 h 212"/>
                <a:gd name="T6" fmla="*/ 124 w 146"/>
                <a:gd name="T7" fmla="*/ 166 h 212"/>
                <a:gd name="T8" fmla="*/ 117 w 146"/>
                <a:gd name="T9" fmla="*/ 168 h 212"/>
                <a:gd name="T10" fmla="*/ 114 w 146"/>
                <a:gd name="T11" fmla="*/ 183 h 212"/>
                <a:gd name="T12" fmla="*/ 108 w 146"/>
                <a:gd name="T13" fmla="*/ 191 h 212"/>
                <a:gd name="T14" fmla="*/ 104 w 146"/>
                <a:gd name="T15" fmla="*/ 205 h 212"/>
                <a:gd name="T16" fmla="*/ 97 w 146"/>
                <a:gd name="T17" fmla="*/ 212 h 212"/>
                <a:gd name="T18" fmla="*/ 71 w 146"/>
                <a:gd name="T19" fmla="*/ 191 h 212"/>
                <a:gd name="T20" fmla="*/ 70 w 146"/>
                <a:gd name="T21" fmla="*/ 179 h 212"/>
                <a:gd name="T22" fmla="*/ 3 w 146"/>
                <a:gd name="T23" fmla="*/ 136 h 212"/>
                <a:gd name="T24" fmla="*/ 0 w 146"/>
                <a:gd name="T25" fmla="*/ 134 h 212"/>
                <a:gd name="T26" fmla="*/ 0 w 146"/>
                <a:gd name="T27" fmla="*/ 112 h 212"/>
                <a:gd name="T28" fmla="*/ 5 w 146"/>
                <a:gd name="T29" fmla="*/ 104 h 212"/>
                <a:gd name="T30" fmla="*/ 14 w 146"/>
                <a:gd name="T31" fmla="*/ 90 h 212"/>
                <a:gd name="T32" fmla="*/ 21 w 146"/>
                <a:gd name="T33" fmla="*/ 75 h 212"/>
                <a:gd name="T34" fmla="*/ 13 w 146"/>
                <a:gd name="T35" fmla="*/ 51 h 212"/>
                <a:gd name="T36" fmla="*/ 11 w 146"/>
                <a:gd name="T37" fmla="*/ 41 h 212"/>
                <a:gd name="T38" fmla="*/ 2 w 146"/>
                <a:gd name="T39" fmla="*/ 26 h 212"/>
                <a:gd name="T40" fmla="*/ 13 w 146"/>
                <a:gd name="T41" fmla="*/ 14 h 212"/>
                <a:gd name="T42" fmla="*/ 25 w 146"/>
                <a:gd name="T43" fmla="*/ 0 h 212"/>
                <a:gd name="T44" fmla="*/ 35 w 146"/>
                <a:gd name="T45" fmla="*/ 4 h 212"/>
                <a:gd name="T46" fmla="*/ 35 w 146"/>
                <a:gd name="T47" fmla="*/ 15 h 212"/>
                <a:gd name="T48" fmla="*/ 41 w 146"/>
                <a:gd name="T49" fmla="*/ 22 h 212"/>
                <a:gd name="T50" fmla="*/ 54 w 146"/>
                <a:gd name="T51" fmla="*/ 22 h 212"/>
                <a:gd name="T52" fmla="*/ 77 w 146"/>
                <a:gd name="T53" fmla="*/ 40 h 212"/>
                <a:gd name="T54" fmla="*/ 83 w 146"/>
                <a:gd name="T55" fmla="*/ 40 h 212"/>
                <a:gd name="T56" fmla="*/ 88 w 146"/>
                <a:gd name="T57" fmla="*/ 39 h 212"/>
                <a:gd name="T58" fmla="*/ 92 w 146"/>
                <a:gd name="T59" fmla="*/ 42 h 212"/>
                <a:gd name="T60" fmla="*/ 104 w 146"/>
                <a:gd name="T61" fmla="*/ 43 h 212"/>
                <a:gd name="T62" fmla="*/ 109 w 146"/>
                <a:gd name="T63" fmla="*/ 35 h 212"/>
                <a:gd name="T64" fmla="*/ 126 w 146"/>
                <a:gd name="T65" fmla="*/ 26 h 212"/>
                <a:gd name="T66" fmla="*/ 133 w 146"/>
                <a:gd name="T67" fmla="*/ 33 h 212"/>
                <a:gd name="T68" fmla="*/ 146 w 146"/>
                <a:gd name="T69" fmla="*/ 33 h 212"/>
                <a:gd name="T70" fmla="*/ 130 w 146"/>
                <a:gd name="T71" fmla="*/ 56 h 212"/>
                <a:gd name="T72" fmla="*/ 131 w 146"/>
                <a:gd name="T73" fmla="*/ 132 h 2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46" h="212">
                  <a:moveTo>
                    <a:pt x="131" y="132"/>
                  </a:moveTo>
                  <a:lnTo>
                    <a:pt x="141" y="149"/>
                  </a:lnTo>
                  <a:lnTo>
                    <a:pt x="128" y="158"/>
                  </a:lnTo>
                  <a:lnTo>
                    <a:pt x="124" y="166"/>
                  </a:lnTo>
                  <a:lnTo>
                    <a:pt x="117" y="168"/>
                  </a:lnTo>
                  <a:lnTo>
                    <a:pt x="114" y="183"/>
                  </a:lnTo>
                  <a:lnTo>
                    <a:pt x="108" y="191"/>
                  </a:lnTo>
                  <a:lnTo>
                    <a:pt x="104" y="205"/>
                  </a:lnTo>
                  <a:lnTo>
                    <a:pt x="97" y="212"/>
                  </a:lnTo>
                  <a:lnTo>
                    <a:pt x="71" y="191"/>
                  </a:lnTo>
                  <a:lnTo>
                    <a:pt x="70" y="179"/>
                  </a:lnTo>
                  <a:lnTo>
                    <a:pt x="3" y="136"/>
                  </a:lnTo>
                  <a:lnTo>
                    <a:pt x="0" y="134"/>
                  </a:lnTo>
                  <a:lnTo>
                    <a:pt x="0" y="112"/>
                  </a:lnTo>
                  <a:lnTo>
                    <a:pt x="5" y="104"/>
                  </a:lnTo>
                  <a:lnTo>
                    <a:pt x="14" y="90"/>
                  </a:lnTo>
                  <a:lnTo>
                    <a:pt x="21" y="75"/>
                  </a:lnTo>
                  <a:lnTo>
                    <a:pt x="13" y="51"/>
                  </a:lnTo>
                  <a:lnTo>
                    <a:pt x="11" y="41"/>
                  </a:lnTo>
                  <a:lnTo>
                    <a:pt x="2" y="26"/>
                  </a:lnTo>
                  <a:lnTo>
                    <a:pt x="13" y="14"/>
                  </a:lnTo>
                  <a:lnTo>
                    <a:pt x="25" y="0"/>
                  </a:lnTo>
                  <a:lnTo>
                    <a:pt x="35" y="4"/>
                  </a:lnTo>
                  <a:lnTo>
                    <a:pt x="35" y="15"/>
                  </a:lnTo>
                  <a:lnTo>
                    <a:pt x="41" y="22"/>
                  </a:lnTo>
                  <a:lnTo>
                    <a:pt x="54" y="22"/>
                  </a:lnTo>
                  <a:lnTo>
                    <a:pt x="77" y="40"/>
                  </a:lnTo>
                  <a:lnTo>
                    <a:pt x="83" y="40"/>
                  </a:lnTo>
                  <a:lnTo>
                    <a:pt x="88" y="39"/>
                  </a:lnTo>
                  <a:lnTo>
                    <a:pt x="92" y="42"/>
                  </a:lnTo>
                  <a:lnTo>
                    <a:pt x="104" y="43"/>
                  </a:lnTo>
                  <a:lnTo>
                    <a:pt x="109" y="35"/>
                  </a:lnTo>
                  <a:lnTo>
                    <a:pt x="126" y="26"/>
                  </a:lnTo>
                  <a:lnTo>
                    <a:pt x="133" y="33"/>
                  </a:lnTo>
                  <a:lnTo>
                    <a:pt x="146" y="33"/>
                  </a:lnTo>
                  <a:lnTo>
                    <a:pt x="130" y="56"/>
                  </a:lnTo>
                  <a:lnTo>
                    <a:pt x="131" y="132"/>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74" name="Freeform 73"/>
            <p:cNvSpPr>
              <a:spLocks/>
            </p:cNvSpPr>
            <p:nvPr/>
          </p:nvSpPr>
          <p:spPr bwMode="auto">
            <a:xfrm>
              <a:off x="5482708" y="2854075"/>
              <a:ext cx="46288" cy="45045"/>
            </a:xfrm>
            <a:custGeom>
              <a:avLst/>
              <a:gdLst>
                <a:gd name="T0" fmla="*/ 12 w 28"/>
                <a:gd name="T1" fmla="*/ 25 h 29"/>
                <a:gd name="T2" fmla="*/ 12 w 28"/>
                <a:gd name="T3" fmla="*/ 29 h 29"/>
                <a:gd name="T4" fmla="*/ 10 w 28"/>
                <a:gd name="T5" fmla="*/ 29 h 29"/>
                <a:gd name="T6" fmla="*/ 8 w 28"/>
                <a:gd name="T7" fmla="*/ 22 h 29"/>
                <a:gd name="T8" fmla="*/ 4 w 28"/>
                <a:gd name="T9" fmla="*/ 20 h 29"/>
                <a:gd name="T10" fmla="*/ 0 w 28"/>
                <a:gd name="T11" fmla="*/ 14 h 29"/>
                <a:gd name="T12" fmla="*/ 2 w 28"/>
                <a:gd name="T13" fmla="*/ 9 h 29"/>
                <a:gd name="T14" fmla="*/ 6 w 28"/>
                <a:gd name="T15" fmla="*/ 8 h 29"/>
                <a:gd name="T16" fmla="*/ 8 w 28"/>
                <a:gd name="T17" fmla="*/ 1 h 29"/>
                <a:gd name="T18" fmla="*/ 11 w 28"/>
                <a:gd name="T19" fmla="*/ 0 h 29"/>
                <a:gd name="T20" fmla="*/ 13 w 28"/>
                <a:gd name="T21" fmla="*/ 3 h 29"/>
                <a:gd name="T22" fmla="*/ 17 w 28"/>
                <a:gd name="T23" fmla="*/ 4 h 29"/>
                <a:gd name="T24" fmla="*/ 19 w 28"/>
                <a:gd name="T25" fmla="*/ 7 h 29"/>
                <a:gd name="T26" fmla="*/ 22 w 28"/>
                <a:gd name="T27" fmla="*/ 8 h 29"/>
                <a:gd name="T28" fmla="*/ 26 w 28"/>
                <a:gd name="T29" fmla="*/ 12 h 29"/>
                <a:gd name="T30" fmla="*/ 28 w 28"/>
                <a:gd name="T31" fmla="*/ 12 h 29"/>
                <a:gd name="T32" fmla="*/ 27 w 28"/>
                <a:gd name="T33" fmla="*/ 17 h 29"/>
                <a:gd name="T34" fmla="*/ 25 w 28"/>
                <a:gd name="T35" fmla="*/ 20 h 29"/>
                <a:gd name="T36" fmla="*/ 25 w 28"/>
                <a:gd name="T37" fmla="*/ 21 h 29"/>
                <a:gd name="T38" fmla="*/ 22 w 28"/>
                <a:gd name="T39" fmla="*/ 22 h 29"/>
                <a:gd name="T40" fmla="*/ 12 w 28"/>
                <a:gd name="T41" fmla="*/ 25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8" h="29">
                  <a:moveTo>
                    <a:pt x="12" y="25"/>
                  </a:moveTo>
                  <a:lnTo>
                    <a:pt x="12" y="29"/>
                  </a:lnTo>
                  <a:lnTo>
                    <a:pt x="10" y="29"/>
                  </a:lnTo>
                  <a:lnTo>
                    <a:pt x="8" y="22"/>
                  </a:lnTo>
                  <a:lnTo>
                    <a:pt x="4" y="20"/>
                  </a:lnTo>
                  <a:lnTo>
                    <a:pt x="0" y="14"/>
                  </a:lnTo>
                  <a:lnTo>
                    <a:pt x="2" y="9"/>
                  </a:lnTo>
                  <a:lnTo>
                    <a:pt x="6" y="8"/>
                  </a:lnTo>
                  <a:lnTo>
                    <a:pt x="8" y="1"/>
                  </a:lnTo>
                  <a:lnTo>
                    <a:pt x="11" y="0"/>
                  </a:lnTo>
                  <a:lnTo>
                    <a:pt x="13" y="3"/>
                  </a:lnTo>
                  <a:lnTo>
                    <a:pt x="17" y="4"/>
                  </a:lnTo>
                  <a:lnTo>
                    <a:pt x="19" y="7"/>
                  </a:lnTo>
                  <a:lnTo>
                    <a:pt x="22" y="8"/>
                  </a:lnTo>
                  <a:lnTo>
                    <a:pt x="26" y="12"/>
                  </a:lnTo>
                  <a:lnTo>
                    <a:pt x="28" y="12"/>
                  </a:lnTo>
                  <a:lnTo>
                    <a:pt x="27" y="17"/>
                  </a:lnTo>
                  <a:lnTo>
                    <a:pt x="25" y="20"/>
                  </a:lnTo>
                  <a:lnTo>
                    <a:pt x="25" y="21"/>
                  </a:lnTo>
                  <a:lnTo>
                    <a:pt x="22" y="22"/>
                  </a:lnTo>
                  <a:lnTo>
                    <a:pt x="12" y="2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75" name="Freeform 74"/>
            <p:cNvSpPr>
              <a:spLocks/>
            </p:cNvSpPr>
            <p:nvPr/>
          </p:nvSpPr>
          <p:spPr bwMode="auto">
            <a:xfrm>
              <a:off x="6287788" y="3278115"/>
              <a:ext cx="56206" cy="49704"/>
            </a:xfrm>
            <a:custGeom>
              <a:avLst/>
              <a:gdLst>
                <a:gd name="T0" fmla="*/ 22 w 34"/>
                <a:gd name="T1" fmla="*/ 2 h 32"/>
                <a:gd name="T2" fmla="*/ 27 w 34"/>
                <a:gd name="T3" fmla="*/ 11 h 32"/>
                <a:gd name="T4" fmla="*/ 26 w 34"/>
                <a:gd name="T5" fmla="*/ 16 h 32"/>
                <a:gd name="T6" fmla="*/ 34 w 34"/>
                <a:gd name="T7" fmla="*/ 31 h 32"/>
                <a:gd name="T8" fmla="*/ 21 w 34"/>
                <a:gd name="T9" fmla="*/ 32 h 32"/>
                <a:gd name="T10" fmla="*/ 16 w 34"/>
                <a:gd name="T11" fmla="*/ 22 h 32"/>
                <a:gd name="T12" fmla="*/ 0 w 34"/>
                <a:gd name="T13" fmla="*/ 20 h 32"/>
                <a:gd name="T14" fmla="*/ 10 w 34"/>
                <a:gd name="T15" fmla="*/ 0 h 32"/>
                <a:gd name="T16" fmla="*/ 22 w 34"/>
                <a:gd name="T17" fmla="*/ 2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4" h="32">
                  <a:moveTo>
                    <a:pt x="22" y="2"/>
                  </a:moveTo>
                  <a:lnTo>
                    <a:pt x="27" y="11"/>
                  </a:lnTo>
                  <a:lnTo>
                    <a:pt x="26" y="16"/>
                  </a:lnTo>
                  <a:lnTo>
                    <a:pt x="34" y="31"/>
                  </a:lnTo>
                  <a:lnTo>
                    <a:pt x="21" y="32"/>
                  </a:lnTo>
                  <a:lnTo>
                    <a:pt x="16" y="22"/>
                  </a:lnTo>
                  <a:lnTo>
                    <a:pt x="0" y="20"/>
                  </a:lnTo>
                  <a:lnTo>
                    <a:pt x="10" y="0"/>
                  </a:lnTo>
                  <a:lnTo>
                    <a:pt x="22" y="2"/>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76" name="Freeform 75"/>
            <p:cNvSpPr>
              <a:spLocks/>
            </p:cNvSpPr>
            <p:nvPr/>
          </p:nvSpPr>
          <p:spPr bwMode="auto">
            <a:xfrm>
              <a:off x="5938976" y="3130555"/>
              <a:ext cx="39675" cy="49704"/>
            </a:xfrm>
            <a:custGeom>
              <a:avLst/>
              <a:gdLst>
                <a:gd name="T0" fmla="*/ 12 w 24"/>
                <a:gd name="T1" fmla="*/ 28 h 32"/>
                <a:gd name="T2" fmla="*/ 7 w 24"/>
                <a:gd name="T3" fmla="*/ 29 h 32"/>
                <a:gd name="T4" fmla="*/ 6 w 24"/>
                <a:gd name="T5" fmla="*/ 32 h 32"/>
                <a:gd name="T6" fmla="*/ 0 w 24"/>
                <a:gd name="T7" fmla="*/ 32 h 32"/>
                <a:gd name="T8" fmla="*/ 5 w 24"/>
                <a:gd name="T9" fmla="*/ 15 h 32"/>
                <a:gd name="T10" fmla="*/ 12 w 24"/>
                <a:gd name="T11" fmla="*/ 1 h 32"/>
                <a:gd name="T12" fmla="*/ 12 w 24"/>
                <a:gd name="T13" fmla="*/ 0 h 32"/>
                <a:gd name="T14" fmla="*/ 20 w 24"/>
                <a:gd name="T15" fmla="*/ 1 h 32"/>
                <a:gd name="T16" fmla="*/ 24 w 24"/>
                <a:gd name="T17" fmla="*/ 9 h 32"/>
                <a:gd name="T18" fmla="*/ 15 w 24"/>
                <a:gd name="T19" fmla="*/ 17 h 32"/>
                <a:gd name="T20" fmla="*/ 12 w 24"/>
                <a:gd name="T21" fmla="*/ 28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4" h="32">
                  <a:moveTo>
                    <a:pt x="12" y="28"/>
                  </a:moveTo>
                  <a:lnTo>
                    <a:pt x="7" y="29"/>
                  </a:lnTo>
                  <a:lnTo>
                    <a:pt x="6" y="32"/>
                  </a:lnTo>
                  <a:lnTo>
                    <a:pt x="0" y="32"/>
                  </a:lnTo>
                  <a:lnTo>
                    <a:pt x="5" y="15"/>
                  </a:lnTo>
                  <a:lnTo>
                    <a:pt x="12" y="1"/>
                  </a:lnTo>
                  <a:lnTo>
                    <a:pt x="12" y="0"/>
                  </a:lnTo>
                  <a:lnTo>
                    <a:pt x="20" y="1"/>
                  </a:lnTo>
                  <a:lnTo>
                    <a:pt x="24" y="9"/>
                  </a:lnTo>
                  <a:lnTo>
                    <a:pt x="15" y="17"/>
                  </a:lnTo>
                  <a:lnTo>
                    <a:pt x="12" y="28"/>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77" name="Freeform 76"/>
            <p:cNvSpPr>
              <a:spLocks/>
            </p:cNvSpPr>
            <p:nvPr/>
          </p:nvSpPr>
          <p:spPr bwMode="auto">
            <a:xfrm>
              <a:off x="4581744" y="3972421"/>
              <a:ext cx="117373" cy="135134"/>
            </a:xfrm>
            <a:custGeom>
              <a:avLst/>
              <a:gdLst>
                <a:gd name="T0" fmla="*/ 68 w 71"/>
                <a:gd name="T1" fmla="*/ 87 h 87"/>
                <a:gd name="T2" fmla="*/ 63 w 71"/>
                <a:gd name="T3" fmla="*/ 87 h 87"/>
                <a:gd name="T4" fmla="*/ 44 w 71"/>
                <a:gd name="T5" fmla="*/ 77 h 87"/>
                <a:gd name="T6" fmla="*/ 27 w 71"/>
                <a:gd name="T7" fmla="*/ 61 h 87"/>
                <a:gd name="T8" fmla="*/ 12 w 71"/>
                <a:gd name="T9" fmla="*/ 50 h 87"/>
                <a:gd name="T10" fmla="*/ 0 w 71"/>
                <a:gd name="T11" fmla="*/ 37 h 87"/>
                <a:gd name="T12" fmla="*/ 4 w 71"/>
                <a:gd name="T13" fmla="*/ 30 h 87"/>
                <a:gd name="T14" fmla="*/ 5 w 71"/>
                <a:gd name="T15" fmla="*/ 24 h 87"/>
                <a:gd name="T16" fmla="*/ 13 w 71"/>
                <a:gd name="T17" fmla="*/ 12 h 87"/>
                <a:gd name="T18" fmla="*/ 22 w 71"/>
                <a:gd name="T19" fmla="*/ 3 h 87"/>
                <a:gd name="T20" fmla="*/ 26 w 71"/>
                <a:gd name="T21" fmla="*/ 2 h 87"/>
                <a:gd name="T22" fmla="*/ 31 w 71"/>
                <a:gd name="T23" fmla="*/ 0 h 87"/>
                <a:gd name="T24" fmla="*/ 38 w 71"/>
                <a:gd name="T25" fmla="*/ 13 h 87"/>
                <a:gd name="T26" fmla="*/ 37 w 71"/>
                <a:gd name="T27" fmla="*/ 21 h 87"/>
                <a:gd name="T28" fmla="*/ 41 w 71"/>
                <a:gd name="T29" fmla="*/ 26 h 87"/>
                <a:gd name="T30" fmla="*/ 46 w 71"/>
                <a:gd name="T31" fmla="*/ 26 h 87"/>
                <a:gd name="T32" fmla="*/ 49 w 71"/>
                <a:gd name="T33" fmla="*/ 17 h 87"/>
                <a:gd name="T34" fmla="*/ 55 w 71"/>
                <a:gd name="T35" fmla="*/ 18 h 87"/>
                <a:gd name="T36" fmla="*/ 54 w 71"/>
                <a:gd name="T37" fmla="*/ 24 h 87"/>
                <a:gd name="T38" fmla="*/ 55 w 71"/>
                <a:gd name="T39" fmla="*/ 34 h 87"/>
                <a:gd name="T40" fmla="*/ 52 w 71"/>
                <a:gd name="T41" fmla="*/ 43 h 87"/>
                <a:gd name="T42" fmla="*/ 57 w 71"/>
                <a:gd name="T43" fmla="*/ 49 h 87"/>
                <a:gd name="T44" fmla="*/ 63 w 71"/>
                <a:gd name="T45" fmla="*/ 50 h 87"/>
                <a:gd name="T46" fmla="*/ 70 w 71"/>
                <a:gd name="T47" fmla="*/ 59 h 87"/>
                <a:gd name="T48" fmla="*/ 71 w 71"/>
                <a:gd name="T49" fmla="*/ 67 h 87"/>
                <a:gd name="T50" fmla="*/ 69 w 71"/>
                <a:gd name="T51" fmla="*/ 70 h 87"/>
                <a:gd name="T52" fmla="*/ 68 w 71"/>
                <a:gd name="T53" fmla="*/ 8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71" h="87">
                  <a:moveTo>
                    <a:pt x="68" y="87"/>
                  </a:moveTo>
                  <a:lnTo>
                    <a:pt x="63" y="87"/>
                  </a:lnTo>
                  <a:lnTo>
                    <a:pt x="44" y="77"/>
                  </a:lnTo>
                  <a:lnTo>
                    <a:pt x="27" y="61"/>
                  </a:lnTo>
                  <a:lnTo>
                    <a:pt x="12" y="50"/>
                  </a:lnTo>
                  <a:lnTo>
                    <a:pt x="0" y="37"/>
                  </a:lnTo>
                  <a:lnTo>
                    <a:pt x="4" y="30"/>
                  </a:lnTo>
                  <a:lnTo>
                    <a:pt x="5" y="24"/>
                  </a:lnTo>
                  <a:lnTo>
                    <a:pt x="13" y="12"/>
                  </a:lnTo>
                  <a:lnTo>
                    <a:pt x="22" y="3"/>
                  </a:lnTo>
                  <a:lnTo>
                    <a:pt x="26" y="2"/>
                  </a:lnTo>
                  <a:lnTo>
                    <a:pt x="31" y="0"/>
                  </a:lnTo>
                  <a:lnTo>
                    <a:pt x="38" y="13"/>
                  </a:lnTo>
                  <a:lnTo>
                    <a:pt x="37" y="21"/>
                  </a:lnTo>
                  <a:lnTo>
                    <a:pt x="41" y="26"/>
                  </a:lnTo>
                  <a:lnTo>
                    <a:pt x="46" y="26"/>
                  </a:lnTo>
                  <a:lnTo>
                    <a:pt x="49" y="17"/>
                  </a:lnTo>
                  <a:lnTo>
                    <a:pt x="55" y="18"/>
                  </a:lnTo>
                  <a:lnTo>
                    <a:pt x="54" y="24"/>
                  </a:lnTo>
                  <a:lnTo>
                    <a:pt x="55" y="34"/>
                  </a:lnTo>
                  <a:lnTo>
                    <a:pt x="52" y="43"/>
                  </a:lnTo>
                  <a:lnTo>
                    <a:pt x="57" y="49"/>
                  </a:lnTo>
                  <a:lnTo>
                    <a:pt x="63" y="50"/>
                  </a:lnTo>
                  <a:lnTo>
                    <a:pt x="70" y="59"/>
                  </a:lnTo>
                  <a:lnTo>
                    <a:pt x="71" y="67"/>
                  </a:lnTo>
                  <a:lnTo>
                    <a:pt x="69" y="70"/>
                  </a:lnTo>
                  <a:lnTo>
                    <a:pt x="68" y="87"/>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78" name="Freeform 77"/>
            <p:cNvSpPr>
              <a:spLocks/>
            </p:cNvSpPr>
            <p:nvPr/>
          </p:nvSpPr>
          <p:spPr bwMode="auto">
            <a:xfrm>
              <a:off x="5201672" y="3178706"/>
              <a:ext cx="472799" cy="438019"/>
            </a:xfrm>
            <a:custGeom>
              <a:avLst/>
              <a:gdLst>
                <a:gd name="T0" fmla="*/ 101 w 286"/>
                <a:gd name="T1" fmla="*/ 213 h 282"/>
                <a:gd name="T2" fmla="*/ 88 w 286"/>
                <a:gd name="T3" fmla="*/ 221 h 282"/>
                <a:gd name="T4" fmla="*/ 78 w 286"/>
                <a:gd name="T5" fmla="*/ 210 h 282"/>
                <a:gd name="T6" fmla="*/ 49 w 286"/>
                <a:gd name="T7" fmla="*/ 201 h 282"/>
                <a:gd name="T8" fmla="*/ 41 w 286"/>
                <a:gd name="T9" fmla="*/ 188 h 282"/>
                <a:gd name="T10" fmla="*/ 27 w 286"/>
                <a:gd name="T11" fmla="*/ 178 h 282"/>
                <a:gd name="T12" fmla="*/ 19 w 286"/>
                <a:gd name="T13" fmla="*/ 182 h 282"/>
                <a:gd name="T14" fmla="*/ 12 w 286"/>
                <a:gd name="T15" fmla="*/ 170 h 282"/>
                <a:gd name="T16" fmla="*/ 11 w 286"/>
                <a:gd name="T17" fmla="*/ 162 h 282"/>
                <a:gd name="T18" fmla="*/ 0 w 286"/>
                <a:gd name="T19" fmla="*/ 146 h 282"/>
                <a:gd name="T20" fmla="*/ 7 w 286"/>
                <a:gd name="T21" fmla="*/ 138 h 282"/>
                <a:gd name="T22" fmla="*/ 5 w 286"/>
                <a:gd name="T23" fmla="*/ 125 h 282"/>
                <a:gd name="T24" fmla="*/ 7 w 286"/>
                <a:gd name="T25" fmla="*/ 113 h 282"/>
                <a:gd name="T26" fmla="*/ 6 w 286"/>
                <a:gd name="T27" fmla="*/ 104 h 282"/>
                <a:gd name="T28" fmla="*/ 9 w 286"/>
                <a:gd name="T29" fmla="*/ 87 h 282"/>
                <a:gd name="T30" fmla="*/ 7 w 286"/>
                <a:gd name="T31" fmla="*/ 77 h 282"/>
                <a:gd name="T32" fmla="*/ 1 w 286"/>
                <a:gd name="T33" fmla="*/ 59 h 282"/>
                <a:gd name="T34" fmla="*/ 10 w 286"/>
                <a:gd name="T35" fmla="*/ 54 h 282"/>
                <a:gd name="T36" fmla="*/ 11 w 286"/>
                <a:gd name="T37" fmla="*/ 45 h 282"/>
                <a:gd name="T38" fmla="*/ 9 w 286"/>
                <a:gd name="T39" fmla="*/ 37 h 282"/>
                <a:gd name="T40" fmla="*/ 21 w 286"/>
                <a:gd name="T41" fmla="*/ 29 h 282"/>
                <a:gd name="T42" fmla="*/ 26 w 286"/>
                <a:gd name="T43" fmla="*/ 22 h 282"/>
                <a:gd name="T44" fmla="*/ 34 w 286"/>
                <a:gd name="T45" fmla="*/ 16 h 282"/>
                <a:gd name="T46" fmla="*/ 35 w 286"/>
                <a:gd name="T47" fmla="*/ 0 h 282"/>
                <a:gd name="T48" fmla="*/ 55 w 286"/>
                <a:gd name="T49" fmla="*/ 7 h 282"/>
                <a:gd name="T50" fmla="*/ 63 w 286"/>
                <a:gd name="T51" fmla="*/ 6 h 282"/>
                <a:gd name="T52" fmla="*/ 77 w 286"/>
                <a:gd name="T53" fmla="*/ 9 h 282"/>
                <a:gd name="T54" fmla="*/ 101 w 286"/>
                <a:gd name="T55" fmla="*/ 18 h 282"/>
                <a:gd name="T56" fmla="*/ 110 w 286"/>
                <a:gd name="T57" fmla="*/ 37 h 282"/>
                <a:gd name="T58" fmla="*/ 126 w 286"/>
                <a:gd name="T59" fmla="*/ 41 h 282"/>
                <a:gd name="T60" fmla="*/ 151 w 286"/>
                <a:gd name="T61" fmla="*/ 50 h 282"/>
                <a:gd name="T62" fmla="*/ 170 w 286"/>
                <a:gd name="T63" fmla="*/ 60 h 282"/>
                <a:gd name="T64" fmla="*/ 178 w 286"/>
                <a:gd name="T65" fmla="*/ 54 h 282"/>
                <a:gd name="T66" fmla="*/ 186 w 286"/>
                <a:gd name="T67" fmla="*/ 45 h 282"/>
                <a:gd name="T68" fmla="*/ 181 w 286"/>
                <a:gd name="T69" fmla="*/ 29 h 282"/>
                <a:gd name="T70" fmla="*/ 186 w 286"/>
                <a:gd name="T71" fmla="*/ 19 h 282"/>
                <a:gd name="T72" fmla="*/ 198 w 286"/>
                <a:gd name="T73" fmla="*/ 9 h 282"/>
                <a:gd name="T74" fmla="*/ 210 w 286"/>
                <a:gd name="T75" fmla="*/ 6 h 282"/>
                <a:gd name="T76" fmla="*/ 234 w 286"/>
                <a:gd name="T77" fmla="*/ 11 h 282"/>
                <a:gd name="T78" fmla="*/ 241 w 286"/>
                <a:gd name="T79" fmla="*/ 20 h 282"/>
                <a:gd name="T80" fmla="*/ 247 w 286"/>
                <a:gd name="T81" fmla="*/ 20 h 282"/>
                <a:gd name="T82" fmla="*/ 253 w 286"/>
                <a:gd name="T83" fmla="*/ 23 h 282"/>
                <a:gd name="T84" fmla="*/ 270 w 286"/>
                <a:gd name="T85" fmla="*/ 26 h 282"/>
                <a:gd name="T86" fmla="*/ 275 w 286"/>
                <a:gd name="T87" fmla="*/ 33 h 282"/>
                <a:gd name="T88" fmla="*/ 270 w 286"/>
                <a:gd name="T89" fmla="*/ 43 h 282"/>
                <a:gd name="T90" fmla="*/ 273 w 286"/>
                <a:gd name="T91" fmla="*/ 51 h 282"/>
                <a:gd name="T92" fmla="*/ 269 w 286"/>
                <a:gd name="T93" fmla="*/ 64 h 282"/>
                <a:gd name="T94" fmla="*/ 275 w 286"/>
                <a:gd name="T95" fmla="*/ 81 h 282"/>
                <a:gd name="T96" fmla="*/ 280 w 286"/>
                <a:gd name="T97" fmla="*/ 155 h 282"/>
                <a:gd name="T98" fmla="*/ 284 w 286"/>
                <a:gd name="T99" fmla="*/ 231 h 282"/>
                <a:gd name="T100" fmla="*/ 286 w 286"/>
                <a:gd name="T101" fmla="*/ 273 h 282"/>
                <a:gd name="T102" fmla="*/ 265 w 286"/>
                <a:gd name="T103" fmla="*/ 273 h 282"/>
                <a:gd name="T104" fmla="*/ 265 w 286"/>
                <a:gd name="T105" fmla="*/ 282 h 282"/>
                <a:gd name="T106" fmla="*/ 192 w 286"/>
                <a:gd name="T107" fmla="*/ 242 h 282"/>
                <a:gd name="T108" fmla="*/ 119 w 286"/>
                <a:gd name="T109" fmla="*/ 202 h 282"/>
                <a:gd name="T110" fmla="*/ 101 w 286"/>
                <a:gd name="T111" fmla="*/ 213 h 2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286" h="282">
                  <a:moveTo>
                    <a:pt x="101" y="213"/>
                  </a:moveTo>
                  <a:lnTo>
                    <a:pt x="88" y="221"/>
                  </a:lnTo>
                  <a:lnTo>
                    <a:pt x="78" y="210"/>
                  </a:lnTo>
                  <a:lnTo>
                    <a:pt x="49" y="201"/>
                  </a:lnTo>
                  <a:lnTo>
                    <a:pt x="41" y="188"/>
                  </a:lnTo>
                  <a:lnTo>
                    <a:pt x="27" y="178"/>
                  </a:lnTo>
                  <a:lnTo>
                    <a:pt x="19" y="182"/>
                  </a:lnTo>
                  <a:lnTo>
                    <a:pt x="12" y="170"/>
                  </a:lnTo>
                  <a:lnTo>
                    <a:pt x="11" y="162"/>
                  </a:lnTo>
                  <a:lnTo>
                    <a:pt x="0" y="146"/>
                  </a:lnTo>
                  <a:lnTo>
                    <a:pt x="7" y="138"/>
                  </a:lnTo>
                  <a:lnTo>
                    <a:pt x="5" y="125"/>
                  </a:lnTo>
                  <a:lnTo>
                    <a:pt x="7" y="113"/>
                  </a:lnTo>
                  <a:lnTo>
                    <a:pt x="6" y="104"/>
                  </a:lnTo>
                  <a:lnTo>
                    <a:pt x="9" y="87"/>
                  </a:lnTo>
                  <a:lnTo>
                    <a:pt x="7" y="77"/>
                  </a:lnTo>
                  <a:lnTo>
                    <a:pt x="1" y="59"/>
                  </a:lnTo>
                  <a:lnTo>
                    <a:pt x="10" y="54"/>
                  </a:lnTo>
                  <a:lnTo>
                    <a:pt x="11" y="45"/>
                  </a:lnTo>
                  <a:lnTo>
                    <a:pt x="9" y="37"/>
                  </a:lnTo>
                  <a:lnTo>
                    <a:pt x="21" y="29"/>
                  </a:lnTo>
                  <a:lnTo>
                    <a:pt x="26" y="22"/>
                  </a:lnTo>
                  <a:lnTo>
                    <a:pt x="34" y="16"/>
                  </a:lnTo>
                  <a:lnTo>
                    <a:pt x="35" y="0"/>
                  </a:lnTo>
                  <a:lnTo>
                    <a:pt x="55" y="7"/>
                  </a:lnTo>
                  <a:lnTo>
                    <a:pt x="63" y="6"/>
                  </a:lnTo>
                  <a:lnTo>
                    <a:pt x="77" y="9"/>
                  </a:lnTo>
                  <a:lnTo>
                    <a:pt x="101" y="18"/>
                  </a:lnTo>
                  <a:lnTo>
                    <a:pt x="110" y="37"/>
                  </a:lnTo>
                  <a:lnTo>
                    <a:pt x="126" y="41"/>
                  </a:lnTo>
                  <a:lnTo>
                    <a:pt x="151" y="50"/>
                  </a:lnTo>
                  <a:lnTo>
                    <a:pt x="170" y="60"/>
                  </a:lnTo>
                  <a:lnTo>
                    <a:pt x="178" y="54"/>
                  </a:lnTo>
                  <a:lnTo>
                    <a:pt x="186" y="45"/>
                  </a:lnTo>
                  <a:lnTo>
                    <a:pt x="181" y="29"/>
                  </a:lnTo>
                  <a:lnTo>
                    <a:pt x="186" y="19"/>
                  </a:lnTo>
                  <a:lnTo>
                    <a:pt x="198" y="9"/>
                  </a:lnTo>
                  <a:lnTo>
                    <a:pt x="210" y="6"/>
                  </a:lnTo>
                  <a:lnTo>
                    <a:pt x="234" y="11"/>
                  </a:lnTo>
                  <a:lnTo>
                    <a:pt x="241" y="20"/>
                  </a:lnTo>
                  <a:lnTo>
                    <a:pt x="247" y="20"/>
                  </a:lnTo>
                  <a:lnTo>
                    <a:pt x="253" y="23"/>
                  </a:lnTo>
                  <a:lnTo>
                    <a:pt x="270" y="26"/>
                  </a:lnTo>
                  <a:lnTo>
                    <a:pt x="275" y="33"/>
                  </a:lnTo>
                  <a:lnTo>
                    <a:pt x="270" y="43"/>
                  </a:lnTo>
                  <a:lnTo>
                    <a:pt x="273" y="51"/>
                  </a:lnTo>
                  <a:lnTo>
                    <a:pt x="269" y="64"/>
                  </a:lnTo>
                  <a:lnTo>
                    <a:pt x="275" y="81"/>
                  </a:lnTo>
                  <a:lnTo>
                    <a:pt x="280" y="155"/>
                  </a:lnTo>
                  <a:lnTo>
                    <a:pt x="284" y="231"/>
                  </a:lnTo>
                  <a:lnTo>
                    <a:pt x="286" y="273"/>
                  </a:lnTo>
                  <a:lnTo>
                    <a:pt x="265" y="273"/>
                  </a:lnTo>
                  <a:lnTo>
                    <a:pt x="265" y="282"/>
                  </a:lnTo>
                  <a:lnTo>
                    <a:pt x="192" y="242"/>
                  </a:lnTo>
                  <a:lnTo>
                    <a:pt x="119" y="202"/>
                  </a:lnTo>
                  <a:lnTo>
                    <a:pt x="101" y="213"/>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79" name="Freeform 78"/>
            <p:cNvSpPr>
              <a:spLocks/>
            </p:cNvSpPr>
            <p:nvPr/>
          </p:nvSpPr>
          <p:spPr bwMode="auto">
            <a:xfrm>
              <a:off x="5714147" y="5173091"/>
              <a:ext cx="69431" cy="63684"/>
            </a:xfrm>
            <a:custGeom>
              <a:avLst/>
              <a:gdLst>
                <a:gd name="T0" fmla="*/ 36 w 42"/>
                <a:gd name="T1" fmla="*/ 6 h 41"/>
                <a:gd name="T2" fmla="*/ 42 w 42"/>
                <a:gd name="T3" fmla="*/ 12 h 41"/>
                <a:gd name="T4" fmla="*/ 36 w 42"/>
                <a:gd name="T5" fmla="*/ 22 h 41"/>
                <a:gd name="T6" fmla="*/ 32 w 42"/>
                <a:gd name="T7" fmla="*/ 29 h 41"/>
                <a:gd name="T8" fmla="*/ 22 w 42"/>
                <a:gd name="T9" fmla="*/ 32 h 41"/>
                <a:gd name="T10" fmla="*/ 18 w 42"/>
                <a:gd name="T11" fmla="*/ 39 h 41"/>
                <a:gd name="T12" fmla="*/ 12 w 42"/>
                <a:gd name="T13" fmla="*/ 41 h 41"/>
                <a:gd name="T14" fmla="*/ 0 w 42"/>
                <a:gd name="T15" fmla="*/ 25 h 41"/>
                <a:gd name="T16" fmla="*/ 10 w 42"/>
                <a:gd name="T17" fmla="*/ 12 h 41"/>
                <a:gd name="T18" fmla="*/ 20 w 42"/>
                <a:gd name="T19" fmla="*/ 4 h 41"/>
                <a:gd name="T20" fmla="*/ 29 w 42"/>
                <a:gd name="T21" fmla="*/ 0 h 41"/>
                <a:gd name="T22" fmla="*/ 36 w 42"/>
                <a:gd name="T23" fmla="*/ 6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2" h="41">
                  <a:moveTo>
                    <a:pt x="36" y="6"/>
                  </a:moveTo>
                  <a:lnTo>
                    <a:pt x="42" y="12"/>
                  </a:lnTo>
                  <a:lnTo>
                    <a:pt x="36" y="22"/>
                  </a:lnTo>
                  <a:lnTo>
                    <a:pt x="32" y="29"/>
                  </a:lnTo>
                  <a:lnTo>
                    <a:pt x="22" y="32"/>
                  </a:lnTo>
                  <a:lnTo>
                    <a:pt x="18" y="39"/>
                  </a:lnTo>
                  <a:lnTo>
                    <a:pt x="12" y="41"/>
                  </a:lnTo>
                  <a:lnTo>
                    <a:pt x="0" y="25"/>
                  </a:lnTo>
                  <a:lnTo>
                    <a:pt x="10" y="12"/>
                  </a:lnTo>
                  <a:lnTo>
                    <a:pt x="20" y="4"/>
                  </a:lnTo>
                  <a:lnTo>
                    <a:pt x="29" y="0"/>
                  </a:lnTo>
                  <a:lnTo>
                    <a:pt x="36" y="6"/>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80" name="Freeform 79"/>
            <p:cNvSpPr>
              <a:spLocks/>
            </p:cNvSpPr>
            <p:nvPr/>
          </p:nvSpPr>
          <p:spPr bwMode="auto">
            <a:xfrm>
              <a:off x="5457909" y="2444014"/>
              <a:ext cx="145477" cy="74557"/>
            </a:xfrm>
            <a:custGeom>
              <a:avLst/>
              <a:gdLst>
                <a:gd name="T0" fmla="*/ 31 w 88"/>
                <a:gd name="T1" fmla="*/ 40 h 48"/>
                <a:gd name="T2" fmla="*/ 29 w 88"/>
                <a:gd name="T3" fmla="*/ 35 h 48"/>
                <a:gd name="T4" fmla="*/ 30 w 88"/>
                <a:gd name="T5" fmla="*/ 30 h 48"/>
                <a:gd name="T6" fmla="*/ 22 w 88"/>
                <a:gd name="T7" fmla="*/ 27 h 48"/>
                <a:gd name="T8" fmla="*/ 6 w 88"/>
                <a:gd name="T9" fmla="*/ 23 h 48"/>
                <a:gd name="T10" fmla="*/ 0 w 88"/>
                <a:gd name="T11" fmla="*/ 7 h 48"/>
                <a:gd name="T12" fmla="*/ 17 w 88"/>
                <a:gd name="T13" fmla="*/ 0 h 48"/>
                <a:gd name="T14" fmla="*/ 42 w 88"/>
                <a:gd name="T15" fmla="*/ 2 h 48"/>
                <a:gd name="T16" fmla="*/ 57 w 88"/>
                <a:gd name="T17" fmla="*/ 0 h 48"/>
                <a:gd name="T18" fmla="*/ 60 w 88"/>
                <a:gd name="T19" fmla="*/ 4 h 48"/>
                <a:gd name="T20" fmla="*/ 68 w 88"/>
                <a:gd name="T21" fmla="*/ 5 h 48"/>
                <a:gd name="T22" fmla="*/ 85 w 88"/>
                <a:gd name="T23" fmla="*/ 15 h 48"/>
                <a:gd name="T24" fmla="*/ 88 w 88"/>
                <a:gd name="T25" fmla="*/ 24 h 48"/>
                <a:gd name="T26" fmla="*/ 76 w 88"/>
                <a:gd name="T27" fmla="*/ 30 h 48"/>
                <a:gd name="T28" fmla="*/ 74 w 88"/>
                <a:gd name="T29" fmla="*/ 41 h 48"/>
                <a:gd name="T30" fmla="*/ 58 w 88"/>
                <a:gd name="T31" fmla="*/ 48 h 48"/>
                <a:gd name="T32" fmla="*/ 44 w 88"/>
                <a:gd name="T33" fmla="*/ 48 h 48"/>
                <a:gd name="T34" fmla="*/ 39 w 88"/>
                <a:gd name="T35" fmla="*/ 42 h 48"/>
                <a:gd name="T36" fmla="*/ 31 w 88"/>
                <a:gd name="T37" fmla="*/ 4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88" h="48">
                  <a:moveTo>
                    <a:pt x="31" y="40"/>
                  </a:moveTo>
                  <a:lnTo>
                    <a:pt x="29" y="35"/>
                  </a:lnTo>
                  <a:lnTo>
                    <a:pt x="30" y="30"/>
                  </a:lnTo>
                  <a:lnTo>
                    <a:pt x="22" y="27"/>
                  </a:lnTo>
                  <a:lnTo>
                    <a:pt x="6" y="23"/>
                  </a:lnTo>
                  <a:lnTo>
                    <a:pt x="0" y="7"/>
                  </a:lnTo>
                  <a:lnTo>
                    <a:pt x="17" y="0"/>
                  </a:lnTo>
                  <a:lnTo>
                    <a:pt x="42" y="2"/>
                  </a:lnTo>
                  <a:lnTo>
                    <a:pt x="57" y="0"/>
                  </a:lnTo>
                  <a:lnTo>
                    <a:pt x="60" y="4"/>
                  </a:lnTo>
                  <a:lnTo>
                    <a:pt x="68" y="5"/>
                  </a:lnTo>
                  <a:lnTo>
                    <a:pt x="85" y="15"/>
                  </a:lnTo>
                  <a:lnTo>
                    <a:pt x="88" y="24"/>
                  </a:lnTo>
                  <a:lnTo>
                    <a:pt x="76" y="30"/>
                  </a:lnTo>
                  <a:lnTo>
                    <a:pt x="74" y="41"/>
                  </a:lnTo>
                  <a:lnTo>
                    <a:pt x="58" y="48"/>
                  </a:lnTo>
                  <a:lnTo>
                    <a:pt x="44" y="48"/>
                  </a:lnTo>
                  <a:lnTo>
                    <a:pt x="39" y="42"/>
                  </a:lnTo>
                  <a:lnTo>
                    <a:pt x="31" y="4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81" name="Freeform 80"/>
            <p:cNvSpPr>
              <a:spLocks/>
            </p:cNvSpPr>
            <p:nvPr/>
          </p:nvSpPr>
          <p:spPr bwMode="auto">
            <a:xfrm>
              <a:off x="5077687" y="2636618"/>
              <a:ext cx="14878" cy="21745"/>
            </a:xfrm>
            <a:custGeom>
              <a:avLst/>
              <a:gdLst>
                <a:gd name="T0" fmla="*/ 6 w 9"/>
                <a:gd name="T1" fmla="*/ 0 h 14"/>
                <a:gd name="T2" fmla="*/ 9 w 9"/>
                <a:gd name="T3" fmla="*/ 5 h 14"/>
                <a:gd name="T4" fmla="*/ 8 w 9"/>
                <a:gd name="T5" fmla="*/ 14 h 14"/>
                <a:gd name="T6" fmla="*/ 4 w 9"/>
                <a:gd name="T7" fmla="*/ 14 h 14"/>
                <a:gd name="T8" fmla="*/ 0 w 9"/>
                <a:gd name="T9" fmla="*/ 13 h 14"/>
                <a:gd name="T10" fmla="*/ 2 w 9"/>
                <a:gd name="T11" fmla="*/ 1 h 14"/>
                <a:gd name="T12" fmla="*/ 6 w 9"/>
                <a:gd name="T13" fmla="*/ 0 h 14"/>
              </a:gdLst>
              <a:ahLst/>
              <a:cxnLst>
                <a:cxn ang="0">
                  <a:pos x="T0" y="T1"/>
                </a:cxn>
                <a:cxn ang="0">
                  <a:pos x="T2" y="T3"/>
                </a:cxn>
                <a:cxn ang="0">
                  <a:pos x="T4" y="T5"/>
                </a:cxn>
                <a:cxn ang="0">
                  <a:pos x="T6" y="T7"/>
                </a:cxn>
                <a:cxn ang="0">
                  <a:pos x="T8" y="T9"/>
                </a:cxn>
                <a:cxn ang="0">
                  <a:pos x="T10" y="T11"/>
                </a:cxn>
                <a:cxn ang="0">
                  <a:pos x="T12" y="T13"/>
                </a:cxn>
              </a:cxnLst>
              <a:rect l="0" t="0" r="r" b="b"/>
              <a:pathLst>
                <a:path w="9" h="14">
                  <a:moveTo>
                    <a:pt x="6" y="0"/>
                  </a:moveTo>
                  <a:lnTo>
                    <a:pt x="9" y="5"/>
                  </a:lnTo>
                  <a:lnTo>
                    <a:pt x="8" y="14"/>
                  </a:lnTo>
                  <a:lnTo>
                    <a:pt x="4" y="14"/>
                  </a:lnTo>
                  <a:lnTo>
                    <a:pt x="0" y="13"/>
                  </a:lnTo>
                  <a:lnTo>
                    <a:pt x="2" y="1"/>
                  </a:lnTo>
                  <a:lnTo>
                    <a:pt x="6"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82" name="Freeform 81"/>
            <p:cNvSpPr>
              <a:spLocks/>
            </p:cNvSpPr>
            <p:nvPr/>
          </p:nvSpPr>
          <p:spPr bwMode="auto">
            <a:xfrm>
              <a:off x="5456257" y="2394310"/>
              <a:ext cx="180193" cy="73003"/>
            </a:xfrm>
            <a:custGeom>
              <a:avLst/>
              <a:gdLst>
                <a:gd name="T0" fmla="*/ 1 w 109"/>
                <a:gd name="T1" fmla="*/ 39 h 47"/>
                <a:gd name="T2" fmla="*/ 0 w 109"/>
                <a:gd name="T3" fmla="*/ 24 h 47"/>
                <a:gd name="T4" fmla="*/ 5 w 109"/>
                <a:gd name="T5" fmla="*/ 11 h 47"/>
                <a:gd name="T6" fmla="*/ 18 w 109"/>
                <a:gd name="T7" fmla="*/ 5 h 47"/>
                <a:gd name="T8" fmla="*/ 33 w 109"/>
                <a:gd name="T9" fmla="*/ 19 h 47"/>
                <a:gd name="T10" fmla="*/ 45 w 109"/>
                <a:gd name="T11" fmla="*/ 19 h 47"/>
                <a:gd name="T12" fmla="*/ 45 w 109"/>
                <a:gd name="T13" fmla="*/ 4 h 47"/>
                <a:gd name="T14" fmla="*/ 57 w 109"/>
                <a:gd name="T15" fmla="*/ 0 h 47"/>
                <a:gd name="T16" fmla="*/ 64 w 109"/>
                <a:gd name="T17" fmla="*/ 3 h 47"/>
                <a:gd name="T18" fmla="*/ 79 w 109"/>
                <a:gd name="T19" fmla="*/ 10 h 47"/>
                <a:gd name="T20" fmla="*/ 91 w 109"/>
                <a:gd name="T21" fmla="*/ 10 h 47"/>
                <a:gd name="T22" fmla="*/ 99 w 109"/>
                <a:gd name="T23" fmla="*/ 15 h 47"/>
                <a:gd name="T24" fmla="*/ 102 w 109"/>
                <a:gd name="T25" fmla="*/ 24 h 47"/>
                <a:gd name="T26" fmla="*/ 109 w 109"/>
                <a:gd name="T27" fmla="*/ 36 h 47"/>
                <a:gd name="T28" fmla="*/ 94 w 109"/>
                <a:gd name="T29" fmla="*/ 43 h 47"/>
                <a:gd name="T30" fmla="*/ 86 w 109"/>
                <a:gd name="T31" fmla="*/ 47 h 47"/>
                <a:gd name="T32" fmla="*/ 69 w 109"/>
                <a:gd name="T33" fmla="*/ 37 h 47"/>
                <a:gd name="T34" fmla="*/ 61 w 109"/>
                <a:gd name="T35" fmla="*/ 36 h 47"/>
                <a:gd name="T36" fmla="*/ 58 w 109"/>
                <a:gd name="T37" fmla="*/ 32 h 47"/>
                <a:gd name="T38" fmla="*/ 43 w 109"/>
                <a:gd name="T39" fmla="*/ 34 h 47"/>
                <a:gd name="T40" fmla="*/ 18 w 109"/>
                <a:gd name="T41" fmla="*/ 32 h 47"/>
                <a:gd name="T42" fmla="*/ 1 w 109"/>
                <a:gd name="T43" fmla="*/ 39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09" h="47">
                  <a:moveTo>
                    <a:pt x="1" y="39"/>
                  </a:moveTo>
                  <a:lnTo>
                    <a:pt x="0" y="24"/>
                  </a:lnTo>
                  <a:lnTo>
                    <a:pt x="5" y="11"/>
                  </a:lnTo>
                  <a:lnTo>
                    <a:pt x="18" y="5"/>
                  </a:lnTo>
                  <a:lnTo>
                    <a:pt x="33" y="19"/>
                  </a:lnTo>
                  <a:lnTo>
                    <a:pt x="45" y="19"/>
                  </a:lnTo>
                  <a:lnTo>
                    <a:pt x="45" y="4"/>
                  </a:lnTo>
                  <a:lnTo>
                    <a:pt x="57" y="0"/>
                  </a:lnTo>
                  <a:lnTo>
                    <a:pt x="64" y="3"/>
                  </a:lnTo>
                  <a:lnTo>
                    <a:pt x="79" y="10"/>
                  </a:lnTo>
                  <a:lnTo>
                    <a:pt x="91" y="10"/>
                  </a:lnTo>
                  <a:lnTo>
                    <a:pt x="99" y="15"/>
                  </a:lnTo>
                  <a:lnTo>
                    <a:pt x="102" y="24"/>
                  </a:lnTo>
                  <a:lnTo>
                    <a:pt x="109" y="36"/>
                  </a:lnTo>
                  <a:lnTo>
                    <a:pt x="94" y="43"/>
                  </a:lnTo>
                  <a:lnTo>
                    <a:pt x="86" y="47"/>
                  </a:lnTo>
                  <a:lnTo>
                    <a:pt x="69" y="37"/>
                  </a:lnTo>
                  <a:lnTo>
                    <a:pt x="61" y="36"/>
                  </a:lnTo>
                  <a:lnTo>
                    <a:pt x="58" y="32"/>
                  </a:lnTo>
                  <a:lnTo>
                    <a:pt x="43" y="34"/>
                  </a:lnTo>
                  <a:lnTo>
                    <a:pt x="18" y="32"/>
                  </a:lnTo>
                  <a:lnTo>
                    <a:pt x="1" y="3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83" name="Freeform 82"/>
            <p:cNvSpPr>
              <a:spLocks/>
            </p:cNvSpPr>
            <p:nvPr/>
          </p:nvSpPr>
          <p:spPr bwMode="auto">
            <a:xfrm>
              <a:off x="4421389" y="3094830"/>
              <a:ext cx="474453" cy="461318"/>
            </a:xfrm>
            <a:custGeom>
              <a:avLst/>
              <a:gdLst>
                <a:gd name="T0" fmla="*/ 227 w 287"/>
                <a:gd name="T1" fmla="*/ 9 h 297"/>
                <a:gd name="T2" fmla="*/ 261 w 287"/>
                <a:gd name="T3" fmla="*/ 12 h 297"/>
                <a:gd name="T4" fmla="*/ 275 w 287"/>
                <a:gd name="T5" fmla="*/ 25 h 297"/>
                <a:gd name="T6" fmla="*/ 282 w 287"/>
                <a:gd name="T7" fmla="*/ 60 h 297"/>
                <a:gd name="T8" fmla="*/ 284 w 287"/>
                <a:gd name="T9" fmla="*/ 72 h 297"/>
                <a:gd name="T10" fmla="*/ 253 w 287"/>
                <a:gd name="T11" fmla="*/ 84 h 297"/>
                <a:gd name="T12" fmla="*/ 242 w 287"/>
                <a:gd name="T13" fmla="*/ 101 h 297"/>
                <a:gd name="T14" fmla="*/ 214 w 287"/>
                <a:gd name="T15" fmla="*/ 119 h 297"/>
                <a:gd name="T16" fmla="*/ 182 w 287"/>
                <a:gd name="T17" fmla="*/ 128 h 297"/>
                <a:gd name="T18" fmla="*/ 153 w 287"/>
                <a:gd name="T19" fmla="*/ 168 h 297"/>
                <a:gd name="T20" fmla="*/ 150 w 287"/>
                <a:gd name="T21" fmla="*/ 168 h 297"/>
                <a:gd name="T22" fmla="*/ 139 w 287"/>
                <a:gd name="T23" fmla="*/ 180 h 297"/>
                <a:gd name="T24" fmla="*/ 125 w 287"/>
                <a:gd name="T25" fmla="*/ 184 h 297"/>
                <a:gd name="T26" fmla="*/ 104 w 287"/>
                <a:gd name="T27" fmla="*/ 184 h 297"/>
                <a:gd name="T28" fmla="*/ 92 w 287"/>
                <a:gd name="T29" fmla="*/ 202 h 297"/>
                <a:gd name="T30" fmla="*/ 58 w 287"/>
                <a:gd name="T31" fmla="*/ 250 h 297"/>
                <a:gd name="T32" fmla="*/ 43 w 287"/>
                <a:gd name="T33" fmla="*/ 288 h 297"/>
                <a:gd name="T34" fmla="*/ 0 w 287"/>
                <a:gd name="T35" fmla="*/ 297 h 297"/>
                <a:gd name="T36" fmla="*/ 1 w 287"/>
                <a:gd name="T37" fmla="*/ 288 h 297"/>
                <a:gd name="T38" fmla="*/ 14 w 287"/>
                <a:gd name="T39" fmla="*/ 271 h 297"/>
                <a:gd name="T40" fmla="*/ 20 w 287"/>
                <a:gd name="T41" fmla="*/ 249 h 297"/>
                <a:gd name="T42" fmla="*/ 37 w 287"/>
                <a:gd name="T43" fmla="*/ 233 h 297"/>
                <a:gd name="T44" fmla="*/ 42 w 287"/>
                <a:gd name="T45" fmla="*/ 210 h 297"/>
                <a:gd name="T46" fmla="*/ 61 w 287"/>
                <a:gd name="T47" fmla="*/ 189 h 297"/>
                <a:gd name="T48" fmla="*/ 74 w 287"/>
                <a:gd name="T49" fmla="*/ 168 h 297"/>
                <a:gd name="T50" fmla="*/ 99 w 287"/>
                <a:gd name="T51" fmla="*/ 158 h 297"/>
                <a:gd name="T52" fmla="*/ 123 w 287"/>
                <a:gd name="T53" fmla="*/ 138 h 297"/>
                <a:gd name="T54" fmla="*/ 134 w 287"/>
                <a:gd name="T55" fmla="*/ 95 h 297"/>
                <a:gd name="T56" fmla="*/ 144 w 287"/>
                <a:gd name="T57" fmla="*/ 66 h 297"/>
                <a:gd name="T58" fmla="*/ 173 w 287"/>
                <a:gd name="T59" fmla="*/ 43 h 297"/>
                <a:gd name="T60" fmla="*/ 198 w 287"/>
                <a:gd name="T61" fmla="*/ 13 h 297"/>
                <a:gd name="T62" fmla="*/ 217 w 287"/>
                <a:gd name="T63" fmla="*/ 0 h 2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87" h="297">
                  <a:moveTo>
                    <a:pt x="217" y="0"/>
                  </a:moveTo>
                  <a:lnTo>
                    <a:pt x="227" y="9"/>
                  </a:lnTo>
                  <a:lnTo>
                    <a:pt x="244" y="7"/>
                  </a:lnTo>
                  <a:lnTo>
                    <a:pt x="261" y="12"/>
                  </a:lnTo>
                  <a:lnTo>
                    <a:pt x="269" y="12"/>
                  </a:lnTo>
                  <a:lnTo>
                    <a:pt x="275" y="25"/>
                  </a:lnTo>
                  <a:lnTo>
                    <a:pt x="276" y="38"/>
                  </a:lnTo>
                  <a:lnTo>
                    <a:pt x="282" y="60"/>
                  </a:lnTo>
                  <a:lnTo>
                    <a:pt x="287" y="64"/>
                  </a:lnTo>
                  <a:lnTo>
                    <a:pt x="284" y="72"/>
                  </a:lnTo>
                  <a:lnTo>
                    <a:pt x="261" y="76"/>
                  </a:lnTo>
                  <a:lnTo>
                    <a:pt x="253" y="84"/>
                  </a:lnTo>
                  <a:lnTo>
                    <a:pt x="242" y="85"/>
                  </a:lnTo>
                  <a:lnTo>
                    <a:pt x="242" y="101"/>
                  </a:lnTo>
                  <a:lnTo>
                    <a:pt x="221" y="109"/>
                  </a:lnTo>
                  <a:lnTo>
                    <a:pt x="214" y="119"/>
                  </a:lnTo>
                  <a:lnTo>
                    <a:pt x="200" y="125"/>
                  </a:lnTo>
                  <a:lnTo>
                    <a:pt x="182" y="128"/>
                  </a:lnTo>
                  <a:lnTo>
                    <a:pt x="153" y="143"/>
                  </a:lnTo>
                  <a:lnTo>
                    <a:pt x="153" y="168"/>
                  </a:lnTo>
                  <a:lnTo>
                    <a:pt x="150" y="168"/>
                  </a:lnTo>
                  <a:lnTo>
                    <a:pt x="150" y="168"/>
                  </a:lnTo>
                  <a:lnTo>
                    <a:pt x="150" y="179"/>
                  </a:lnTo>
                  <a:lnTo>
                    <a:pt x="139" y="180"/>
                  </a:lnTo>
                  <a:lnTo>
                    <a:pt x="133" y="184"/>
                  </a:lnTo>
                  <a:lnTo>
                    <a:pt x="125" y="184"/>
                  </a:lnTo>
                  <a:lnTo>
                    <a:pt x="119" y="182"/>
                  </a:lnTo>
                  <a:lnTo>
                    <a:pt x="104" y="184"/>
                  </a:lnTo>
                  <a:lnTo>
                    <a:pt x="98" y="200"/>
                  </a:lnTo>
                  <a:lnTo>
                    <a:pt x="92" y="202"/>
                  </a:lnTo>
                  <a:lnTo>
                    <a:pt x="83" y="228"/>
                  </a:lnTo>
                  <a:lnTo>
                    <a:pt x="58" y="250"/>
                  </a:lnTo>
                  <a:lnTo>
                    <a:pt x="51" y="279"/>
                  </a:lnTo>
                  <a:lnTo>
                    <a:pt x="43" y="288"/>
                  </a:lnTo>
                  <a:lnTo>
                    <a:pt x="41" y="296"/>
                  </a:lnTo>
                  <a:lnTo>
                    <a:pt x="0" y="297"/>
                  </a:lnTo>
                  <a:lnTo>
                    <a:pt x="0" y="297"/>
                  </a:lnTo>
                  <a:lnTo>
                    <a:pt x="1" y="288"/>
                  </a:lnTo>
                  <a:lnTo>
                    <a:pt x="8" y="282"/>
                  </a:lnTo>
                  <a:lnTo>
                    <a:pt x="14" y="271"/>
                  </a:lnTo>
                  <a:lnTo>
                    <a:pt x="13" y="264"/>
                  </a:lnTo>
                  <a:lnTo>
                    <a:pt x="20" y="249"/>
                  </a:lnTo>
                  <a:lnTo>
                    <a:pt x="30" y="236"/>
                  </a:lnTo>
                  <a:lnTo>
                    <a:pt x="37" y="233"/>
                  </a:lnTo>
                  <a:lnTo>
                    <a:pt x="42" y="221"/>
                  </a:lnTo>
                  <a:lnTo>
                    <a:pt x="42" y="210"/>
                  </a:lnTo>
                  <a:lnTo>
                    <a:pt x="49" y="197"/>
                  </a:lnTo>
                  <a:lnTo>
                    <a:pt x="61" y="189"/>
                  </a:lnTo>
                  <a:lnTo>
                    <a:pt x="73" y="168"/>
                  </a:lnTo>
                  <a:lnTo>
                    <a:pt x="74" y="168"/>
                  </a:lnTo>
                  <a:lnTo>
                    <a:pt x="83" y="160"/>
                  </a:lnTo>
                  <a:lnTo>
                    <a:pt x="99" y="158"/>
                  </a:lnTo>
                  <a:lnTo>
                    <a:pt x="114" y="144"/>
                  </a:lnTo>
                  <a:lnTo>
                    <a:pt x="123" y="138"/>
                  </a:lnTo>
                  <a:lnTo>
                    <a:pt x="138" y="121"/>
                  </a:lnTo>
                  <a:lnTo>
                    <a:pt x="134" y="95"/>
                  </a:lnTo>
                  <a:lnTo>
                    <a:pt x="141" y="77"/>
                  </a:lnTo>
                  <a:lnTo>
                    <a:pt x="144" y="66"/>
                  </a:lnTo>
                  <a:lnTo>
                    <a:pt x="156" y="52"/>
                  </a:lnTo>
                  <a:lnTo>
                    <a:pt x="173" y="43"/>
                  </a:lnTo>
                  <a:lnTo>
                    <a:pt x="186" y="34"/>
                  </a:lnTo>
                  <a:lnTo>
                    <a:pt x="198" y="13"/>
                  </a:lnTo>
                  <a:lnTo>
                    <a:pt x="204" y="0"/>
                  </a:lnTo>
                  <a:lnTo>
                    <a:pt x="217"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84" name="Freeform 83"/>
            <p:cNvSpPr>
              <a:spLocks/>
            </p:cNvSpPr>
            <p:nvPr/>
          </p:nvSpPr>
          <p:spPr bwMode="auto">
            <a:xfrm>
              <a:off x="5639756" y="2689430"/>
              <a:ext cx="99189" cy="94749"/>
            </a:xfrm>
            <a:custGeom>
              <a:avLst/>
              <a:gdLst>
                <a:gd name="T0" fmla="*/ 0 w 60"/>
                <a:gd name="T1" fmla="*/ 5 h 61"/>
                <a:gd name="T2" fmla="*/ 3 w 60"/>
                <a:gd name="T3" fmla="*/ 2 h 61"/>
                <a:gd name="T4" fmla="*/ 13 w 60"/>
                <a:gd name="T5" fmla="*/ 0 h 61"/>
                <a:gd name="T6" fmla="*/ 26 w 60"/>
                <a:gd name="T7" fmla="*/ 6 h 61"/>
                <a:gd name="T8" fmla="*/ 33 w 60"/>
                <a:gd name="T9" fmla="*/ 7 h 61"/>
                <a:gd name="T10" fmla="*/ 41 w 60"/>
                <a:gd name="T11" fmla="*/ 12 h 61"/>
                <a:gd name="T12" fmla="*/ 41 w 60"/>
                <a:gd name="T13" fmla="*/ 20 h 61"/>
                <a:gd name="T14" fmla="*/ 47 w 60"/>
                <a:gd name="T15" fmla="*/ 23 h 61"/>
                <a:gd name="T16" fmla="*/ 51 w 60"/>
                <a:gd name="T17" fmla="*/ 31 h 61"/>
                <a:gd name="T18" fmla="*/ 57 w 60"/>
                <a:gd name="T19" fmla="*/ 37 h 61"/>
                <a:gd name="T20" fmla="*/ 57 w 60"/>
                <a:gd name="T21" fmla="*/ 40 h 61"/>
                <a:gd name="T22" fmla="*/ 60 w 60"/>
                <a:gd name="T23" fmla="*/ 42 h 61"/>
                <a:gd name="T24" fmla="*/ 56 w 60"/>
                <a:gd name="T25" fmla="*/ 43 h 61"/>
                <a:gd name="T26" fmla="*/ 46 w 60"/>
                <a:gd name="T27" fmla="*/ 42 h 61"/>
                <a:gd name="T28" fmla="*/ 44 w 60"/>
                <a:gd name="T29" fmla="*/ 40 h 61"/>
                <a:gd name="T30" fmla="*/ 41 w 60"/>
                <a:gd name="T31" fmla="*/ 41 h 61"/>
                <a:gd name="T32" fmla="*/ 43 w 60"/>
                <a:gd name="T33" fmla="*/ 45 h 61"/>
                <a:gd name="T34" fmla="*/ 39 w 60"/>
                <a:gd name="T35" fmla="*/ 52 h 61"/>
                <a:gd name="T36" fmla="*/ 37 w 60"/>
                <a:gd name="T37" fmla="*/ 59 h 61"/>
                <a:gd name="T38" fmla="*/ 33 w 60"/>
                <a:gd name="T39" fmla="*/ 61 h 61"/>
                <a:gd name="T40" fmla="*/ 29 w 60"/>
                <a:gd name="T41" fmla="*/ 52 h 61"/>
                <a:gd name="T42" fmla="*/ 30 w 60"/>
                <a:gd name="T43" fmla="*/ 43 h 61"/>
                <a:gd name="T44" fmla="*/ 28 w 60"/>
                <a:gd name="T45" fmla="*/ 34 h 61"/>
                <a:gd name="T46" fmla="*/ 17 w 60"/>
                <a:gd name="T47" fmla="*/ 22 h 61"/>
                <a:gd name="T48" fmla="*/ 10 w 60"/>
                <a:gd name="T49" fmla="*/ 13 h 61"/>
                <a:gd name="T50" fmla="*/ 5 w 60"/>
                <a:gd name="T51" fmla="*/ 7 h 61"/>
                <a:gd name="T52" fmla="*/ 0 w 60"/>
                <a:gd name="T53" fmla="*/ 5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0" h="61">
                  <a:moveTo>
                    <a:pt x="0" y="5"/>
                  </a:moveTo>
                  <a:lnTo>
                    <a:pt x="3" y="2"/>
                  </a:lnTo>
                  <a:lnTo>
                    <a:pt x="13" y="0"/>
                  </a:lnTo>
                  <a:lnTo>
                    <a:pt x="26" y="6"/>
                  </a:lnTo>
                  <a:lnTo>
                    <a:pt x="33" y="7"/>
                  </a:lnTo>
                  <a:lnTo>
                    <a:pt x="41" y="12"/>
                  </a:lnTo>
                  <a:lnTo>
                    <a:pt x="41" y="20"/>
                  </a:lnTo>
                  <a:lnTo>
                    <a:pt x="47" y="23"/>
                  </a:lnTo>
                  <a:lnTo>
                    <a:pt x="51" y="31"/>
                  </a:lnTo>
                  <a:lnTo>
                    <a:pt x="57" y="37"/>
                  </a:lnTo>
                  <a:lnTo>
                    <a:pt x="57" y="40"/>
                  </a:lnTo>
                  <a:lnTo>
                    <a:pt x="60" y="42"/>
                  </a:lnTo>
                  <a:lnTo>
                    <a:pt x="56" y="43"/>
                  </a:lnTo>
                  <a:lnTo>
                    <a:pt x="46" y="42"/>
                  </a:lnTo>
                  <a:lnTo>
                    <a:pt x="44" y="40"/>
                  </a:lnTo>
                  <a:lnTo>
                    <a:pt x="41" y="41"/>
                  </a:lnTo>
                  <a:lnTo>
                    <a:pt x="43" y="45"/>
                  </a:lnTo>
                  <a:lnTo>
                    <a:pt x="39" y="52"/>
                  </a:lnTo>
                  <a:lnTo>
                    <a:pt x="37" y="59"/>
                  </a:lnTo>
                  <a:lnTo>
                    <a:pt x="33" y="61"/>
                  </a:lnTo>
                  <a:lnTo>
                    <a:pt x="29" y="52"/>
                  </a:lnTo>
                  <a:lnTo>
                    <a:pt x="30" y="43"/>
                  </a:lnTo>
                  <a:lnTo>
                    <a:pt x="28" y="34"/>
                  </a:lnTo>
                  <a:lnTo>
                    <a:pt x="17" y="22"/>
                  </a:lnTo>
                  <a:lnTo>
                    <a:pt x="10" y="13"/>
                  </a:lnTo>
                  <a:lnTo>
                    <a:pt x="5" y="7"/>
                  </a:lnTo>
                  <a:lnTo>
                    <a:pt x="0" y="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85" name="Freeform 84"/>
            <p:cNvSpPr>
              <a:spLocks/>
            </p:cNvSpPr>
            <p:nvPr/>
          </p:nvSpPr>
          <p:spPr bwMode="auto">
            <a:xfrm>
              <a:off x="6213397" y="4637218"/>
              <a:ext cx="233094" cy="436466"/>
            </a:xfrm>
            <a:custGeom>
              <a:avLst/>
              <a:gdLst>
                <a:gd name="T0" fmla="*/ 127 w 141"/>
                <a:gd name="T1" fmla="*/ 8 h 281"/>
                <a:gd name="T2" fmla="*/ 131 w 141"/>
                <a:gd name="T3" fmla="*/ 17 h 281"/>
                <a:gd name="T4" fmla="*/ 135 w 141"/>
                <a:gd name="T5" fmla="*/ 31 h 281"/>
                <a:gd name="T6" fmla="*/ 136 w 141"/>
                <a:gd name="T7" fmla="*/ 56 h 281"/>
                <a:gd name="T8" fmla="*/ 141 w 141"/>
                <a:gd name="T9" fmla="*/ 66 h 281"/>
                <a:gd name="T10" fmla="*/ 138 w 141"/>
                <a:gd name="T11" fmla="*/ 76 h 281"/>
                <a:gd name="T12" fmla="*/ 134 w 141"/>
                <a:gd name="T13" fmla="*/ 82 h 281"/>
                <a:gd name="T14" fmla="*/ 129 w 141"/>
                <a:gd name="T15" fmla="*/ 70 h 281"/>
                <a:gd name="T16" fmla="*/ 125 w 141"/>
                <a:gd name="T17" fmla="*/ 76 h 281"/>
                <a:gd name="T18" fmla="*/ 128 w 141"/>
                <a:gd name="T19" fmla="*/ 91 h 281"/>
                <a:gd name="T20" fmla="*/ 126 w 141"/>
                <a:gd name="T21" fmla="*/ 100 h 281"/>
                <a:gd name="T22" fmla="*/ 120 w 141"/>
                <a:gd name="T23" fmla="*/ 105 h 281"/>
                <a:gd name="T24" fmla="*/ 118 w 141"/>
                <a:gd name="T25" fmla="*/ 122 h 281"/>
                <a:gd name="T26" fmla="*/ 109 w 141"/>
                <a:gd name="T27" fmla="*/ 147 h 281"/>
                <a:gd name="T28" fmla="*/ 98 w 141"/>
                <a:gd name="T29" fmla="*/ 175 h 281"/>
                <a:gd name="T30" fmla="*/ 83 w 141"/>
                <a:gd name="T31" fmla="*/ 215 h 281"/>
                <a:gd name="T32" fmla="*/ 74 w 141"/>
                <a:gd name="T33" fmla="*/ 244 h 281"/>
                <a:gd name="T34" fmla="*/ 63 w 141"/>
                <a:gd name="T35" fmla="*/ 268 h 281"/>
                <a:gd name="T36" fmla="*/ 49 w 141"/>
                <a:gd name="T37" fmla="*/ 272 h 281"/>
                <a:gd name="T38" fmla="*/ 32 w 141"/>
                <a:gd name="T39" fmla="*/ 281 h 281"/>
                <a:gd name="T40" fmla="*/ 22 w 141"/>
                <a:gd name="T41" fmla="*/ 276 h 281"/>
                <a:gd name="T42" fmla="*/ 9 w 141"/>
                <a:gd name="T43" fmla="*/ 268 h 281"/>
                <a:gd name="T44" fmla="*/ 5 w 141"/>
                <a:gd name="T45" fmla="*/ 258 h 281"/>
                <a:gd name="T46" fmla="*/ 5 w 141"/>
                <a:gd name="T47" fmla="*/ 239 h 281"/>
                <a:gd name="T48" fmla="*/ 0 w 141"/>
                <a:gd name="T49" fmla="*/ 223 h 281"/>
                <a:gd name="T50" fmla="*/ 0 w 141"/>
                <a:gd name="T51" fmla="*/ 208 h 281"/>
                <a:gd name="T52" fmla="*/ 4 w 141"/>
                <a:gd name="T53" fmla="*/ 193 h 281"/>
                <a:gd name="T54" fmla="*/ 13 w 141"/>
                <a:gd name="T55" fmla="*/ 189 h 281"/>
                <a:gd name="T56" fmla="*/ 13 w 141"/>
                <a:gd name="T57" fmla="*/ 182 h 281"/>
                <a:gd name="T58" fmla="*/ 23 w 141"/>
                <a:gd name="T59" fmla="*/ 166 h 281"/>
                <a:gd name="T60" fmla="*/ 26 w 141"/>
                <a:gd name="T61" fmla="*/ 153 h 281"/>
                <a:gd name="T62" fmla="*/ 22 w 141"/>
                <a:gd name="T63" fmla="*/ 143 h 281"/>
                <a:gd name="T64" fmla="*/ 20 w 141"/>
                <a:gd name="T65" fmla="*/ 130 h 281"/>
                <a:gd name="T66" fmla="*/ 19 w 141"/>
                <a:gd name="T67" fmla="*/ 111 h 281"/>
                <a:gd name="T68" fmla="*/ 27 w 141"/>
                <a:gd name="T69" fmla="*/ 99 h 281"/>
                <a:gd name="T70" fmla="*/ 30 w 141"/>
                <a:gd name="T71" fmla="*/ 86 h 281"/>
                <a:gd name="T72" fmla="*/ 39 w 141"/>
                <a:gd name="T73" fmla="*/ 85 h 281"/>
                <a:gd name="T74" fmla="*/ 49 w 141"/>
                <a:gd name="T75" fmla="*/ 81 h 281"/>
                <a:gd name="T76" fmla="*/ 56 w 141"/>
                <a:gd name="T77" fmla="*/ 77 h 281"/>
                <a:gd name="T78" fmla="*/ 64 w 141"/>
                <a:gd name="T79" fmla="*/ 77 h 281"/>
                <a:gd name="T80" fmla="*/ 75 w 141"/>
                <a:gd name="T81" fmla="*/ 65 h 281"/>
                <a:gd name="T82" fmla="*/ 91 w 141"/>
                <a:gd name="T83" fmla="*/ 53 h 281"/>
                <a:gd name="T84" fmla="*/ 97 w 141"/>
                <a:gd name="T85" fmla="*/ 42 h 281"/>
                <a:gd name="T86" fmla="*/ 95 w 141"/>
                <a:gd name="T87" fmla="*/ 33 h 281"/>
                <a:gd name="T88" fmla="*/ 102 w 141"/>
                <a:gd name="T89" fmla="*/ 36 h 281"/>
                <a:gd name="T90" fmla="*/ 113 w 141"/>
                <a:gd name="T91" fmla="*/ 21 h 281"/>
                <a:gd name="T92" fmla="*/ 114 w 141"/>
                <a:gd name="T93" fmla="*/ 9 h 281"/>
                <a:gd name="T94" fmla="*/ 121 w 141"/>
                <a:gd name="T95" fmla="*/ 0 h 281"/>
                <a:gd name="T96" fmla="*/ 127 w 141"/>
                <a:gd name="T97" fmla="*/ 8 h 2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41" h="281">
                  <a:moveTo>
                    <a:pt x="127" y="8"/>
                  </a:moveTo>
                  <a:lnTo>
                    <a:pt x="131" y="17"/>
                  </a:lnTo>
                  <a:lnTo>
                    <a:pt x="135" y="31"/>
                  </a:lnTo>
                  <a:lnTo>
                    <a:pt x="136" y="56"/>
                  </a:lnTo>
                  <a:lnTo>
                    <a:pt x="141" y="66"/>
                  </a:lnTo>
                  <a:lnTo>
                    <a:pt x="138" y="76"/>
                  </a:lnTo>
                  <a:lnTo>
                    <a:pt x="134" y="82"/>
                  </a:lnTo>
                  <a:lnTo>
                    <a:pt x="129" y="70"/>
                  </a:lnTo>
                  <a:lnTo>
                    <a:pt x="125" y="76"/>
                  </a:lnTo>
                  <a:lnTo>
                    <a:pt x="128" y="91"/>
                  </a:lnTo>
                  <a:lnTo>
                    <a:pt x="126" y="100"/>
                  </a:lnTo>
                  <a:lnTo>
                    <a:pt x="120" y="105"/>
                  </a:lnTo>
                  <a:lnTo>
                    <a:pt x="118" y="122"/>
                  </a:lnTo>
                  <a:lnTo>
                    <a:pt x="109" y="147"/>
                  </a:lnTo>
                  <a:lnTo>
                    <a:pt x="98" y="175"/>
                  </a:lnTo>
                  <a:lnTo>
                    <a:pt x="83" y="215"/>
                  </a:lnTo>
                  <a:lnTo>
                    <a:pt x="74" y="244"/>
                  </a:lnTo>
                  <a:lnTo>
                    <a:pt x="63" y="268"/>
                  </a:lnTo>
                  <a:lnTo>
                    <a:pt x="49" y="272"/>
                  </a:lnTo>
                  <a:lnTo>
                    <a:pt x="32" y="281"/>
                  </a:lnTo>
                  <a:lnTo>
                    <a:pt x="22" y="276"/>
                  </a:lnTo>
                  <a:lnTo>
                    <a:pt x="9" y="268"/>
                  </a:lnTo>
                  <a:lnTo>
                    <a:pt x="5" y="258"/>
                  </a:lnTo>
                  <a:lnTo>
                    <a:pt x="5" y="239"/>
                  </a:lnTo>
                  <a:lnTo>
                    <a:pt x="0" y="223"/>
                  </a:lnTo>
                  <a:lnTo>
                    <a:pt x="0" y="208"/>
                  </a:lnTo>
                  <a:lnTo>
                    <a:pt x="4" y="193"/>
                  </a:lnTo>
                  <a:lnTo>
                    <a:pt x="13" y="189"/>
                  </a:lnTo>
                  <a:lnTo>
                    <a:pt x="13" y="182"/>
                  </a:lnTo>
                  <a:lnTo>
                    <a:pt x="23" y="166"/>
                  </a:lnTo>
                  <a:lnTo>
                    <a:pt x="26" y="153"/>
                  </a:lnTo>
                  <a:lnTo>
                    <a:pt x="22" y="143"/>
                  </a:lnTo>
                  <a:lnTo>
                    <a:pt x="20" y="130"/>
                  </a:lnTo>
                  <a:lnTo>
                    <a:pt x="19" y="111"/>
                  </a:lnTo>
                  <a:lnTo>
                    <a:pt x="27" y="99"/>
                  </a:lnTo>
                  <a:lnTo>
                    <a:pt x="30" y="86"/>
                  </a:lnTo>
                  <a:lnTo>
                    <a:pt x="39" y="85"/>
                  </a:lnTo>
                  <a:lnTo>
                    <a:pt x="49" y="81"/>
                  </a:lnTo>
                  <a:lnTo>
                    <a:pt x="56" y="77"/>
                  </a:lnTo>
                  <a:lnTo>
                    <a:pt x="64" y="77"/>
                  </a:lnTo>
                  <a:lnTo>
                    <a:pt x="75" y="65"/>
                  </a:lnTo>
                  <a:lnTo>
                    <a:pt x="91" y="53"/>
                  </a:lnTo>
                  <a:lnTo>
                    <a:pt x="97" y="42"/>
                  </a:lnTo>
                  <a:lnTo>
                    <a:pt x="95" y="33"/>
                  </a:lnTo>
                  <a:lnTo>
                    <a:pt x="102" y="36"/>
                  </a:lnTo>
                  <a:lnTo>
                    <a:pt x="113" y="21"/>
                  </a:lnTo>
                  <a:lnTo>
                    <a:pt x="114" y="9"/>
                  </a:lnTo>
                  <a:lnTo>
                    <a:pt x="121" y="0"/>
                  </a:lnTo>
                  <a:lnTo>
                    <a:pt x="127" y="8"/>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86" name="Freeform 85"/>
            <p:cNvSpPr>
              <a:spLocks/>
            </p:cNvSpPr>
            <p:nvPr/>
          </p:nvSpPr>
          <p:spPr bwMode="auto">
            <a:xfrm>
              <a:off x="5495933" y="2885140"/>
              <a:ext cx="69431" cy="46598"/>
            </a:xfrm>
            <a:custGeom>
              <a:avLst/>
              <a:gdLst>
                <a:gd name="T0" fmla="*/ 2 w 42"/>
                <a:gd name="T1" fmla="*/ 9 h 30"/>
                <a:gd name="T2" fmla="*/ 4 w 42"/>
                <a:gd name="T3" fmla="*/ 9 h 30"/>
                <a:gd name="T4" fmla="*/ 4 w 42"/>
                <a:gd name="T5" fmla="*/ 5 h 30"/>
                <a:gd name="T6" fmla="*/ 14 w 42"/>
                <a:gd name="T7" fmla="*/ 2 h 30"/>
                <a:gd name="T8" fmla="*/ 17 w 42"/>
                <a:gd name="T9" fmla="*/ 1 h 30"/>
                <a:gd name="T10" fmla="*/ 23 w 42"/>
                <a:gd name="T11" fmla="*/ 0 h 30"/>
                <a:gd name="T12" fmla="*/ 31 w 42"/>
                <a:gd name="T13" fmla="*/ 0 h 30"/>
                <a:gd name="T14" fmla="*/ 40 w 42"/>
                <a:gd name="T15" fmla="*/ 6 h 30"/>
                <a:gd name="T16" fmla="*/ 42 w 42"/>
                <a:gd name="T17" fmla="*/ 20 h 30"/>
                <a:gd name="T18" fmla="*/ 39 w 42"/>
                <a:gd name="T19" fmla="*/ 20 h 30"/>
                <a:gd name="T20" fmla="*/ 37 w 42"/>
                <a:gd name="T21" fmla="*/ 24 h 30"/>
                <a:gd name="T22" fmla="*/ 28 w 42"/>
                <a:gd name="T23" fmla="*/ 24 h 30"/>
                <a:gd name="T24" fmla="*/ 22 w 42"/>
                <a:gd name="T25" fmla="*/ 28 h 30"/>
                <a:gd name="T26" fmla="*/ 11 w 42"/>
                <a:gd name="T27" fmla="*/ 30 h 30"/>
                <a:gd name="T28" fmla="*/ 3 w 42"/>
                <a:gd name="T29" fmla="*/ 25 h 30"/>
                <a:gd name="T30" fmla="*/ 0 w 42"/>
                <a:gd name="T31" fmla="*/ 16 h 30"/>
                <a:gd name="T32" fmla="*/ 2 w 42"/>
                <a:gd name="T33" fmla="*/ 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42" h="30">
                  <a:moveTo>
                    <a:pt x="2" y="9"/>
                  </a:moveTo>
                  <a:lnTo>
                    <a:pt x="4" y="9"/>
                  </a:lnTo>
                  <a:lnTo>
                    <a:pt x="4" y="5"/>
                  </a:lnTo>
                  <a:lnTo>
                    <a:pt x="14" y="2"/>
                  </a:lnTo>
                  <a:lnTo>
                    <a:pt x="17" y="1"/>
                  </a:lnTo>
                  <a:lnTo>
                    <a:pt x="23" y="0"/>
                  </a:lnTo>
                  <a:lnTo>
                    <a:pt x="31" y="0"/>
                  </a:lnTo>
                  <a:lnTo>
                    <a:pt x="40" y="6"/>
                  </a:lnTo>
                  <a:lnTo>
                    <a:pt x="42" y="20"/>
                  </a:lnTo>
                  <a:lnTo>
                    <a:pt x="39" y="20"/>
                  </a:lnTo>
                  <a:lnTo>
                    <a:pt x="37" y="24"/>
                  </a:lnTo>
                  <a:lnTo>
                    <a:pt x="28" y="24"/>
                  </a:lnTo>
                  <a:lnTo>
                    <a:pt x="22" y="28"/>
                  </a:lnTo>
                  <a:lnTo>
                    <a:pt x="11" y="30"/>
                  </a:lnTo>
                  <a:lnTo>
                    <a:pt x="3" y="25"/>
                  </a:lnTo>
                  <a:lnTo>
                    <a:pt x="0" y="16"/>
                  </a:lnTo>
                  <a:lnTo>
                    <a:pt x="2" y="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87" name="Freeform 86"/>
            <p:cNvSpPr>
              <a:spLocks/>
            </p:cNvSpPr>
            <p:nvPr/>
          </p:nvSpPr>
          <p:spPr bwMode="auto">
            <a:xfrm>
              <a:off x="4561906" y="3442760"/>
              <a:ext cx="494290" cy="479958"/>
            </a:xfrm>
            <a:custGeom>
              <a:avLst/>
              <a:gdLst>
                <a:gd name="T0" fmla="*/ 6 w 299"/>
                <a:gd name="T1" fmla="*/ 211 h 309"/>
                <a:gd name="T2" fmla="*/ 15 w 299"/>
                <a:gd name="T3" fmla="*/ 198 h 309"/>
                <a:gd name="T4" fmla="*/ 38 w 299"/>
                <a:gd name="T5" fmla="*/ 200 h 309"/>
                <a:gd name="T6" fmla="*/ 48 w 299"/>
                <a:gd name="T7" fmla="*/ 197 h 309"/>
                <a:gd name="T8" fmla="*/ 125 w 299"/>
                <a:gd name="T9" fmla="*/ 182 h 309"/>
                <a:gd name="T10" fmla="*/ 114 w 299"/>
                <a:gd name="T11" fmla="*/ 90 h 309"/>
                <a:gd name="T12" fmla="*/ 133 w 299"/>
                <a:gd name="T13" fmla="*/ 0 h 309"/>
                <a:gd name="T14" fmla="*/ 254 w 299"/>
                <a:gd name="T15" fmla="*/ 90 h 309"/>
                <a:gd name="T16" fmla="*/ 270 w 299"/>
                <a:gd name="T17" fmla="*/ 106 h 309"/>
                <a:gd name="T18" fmla="*/ 278 w 299"/>
                <a:gd name="T19" fmla="*/ 123 h 309"/>
                <a:gd name="T20" fmla="*/ 299 w 299"/>
                <a:gd name="T21" fmla="*/ 168 h 309"/>
                <a:gd name="T22" fmla="*/ 287 w 299"/>
                <a:gd name="T23" fmla="*/ 195 h 309"/>
                <a:gd name="T24" fmla="*/ 246 w 299"/>
                <a:gd name="T25" fmla="*/ 200 h 309"/>
                <a:gd name="T26" fmla="*/ 228 w 299"/>
                <a:gd name="T27" fmla="*/ 208 h 309"/>
                <a:gd name="T28" fmla="*/ 212 w 299"/>
                <a:gd name="T29" fmla="*/ 204 h 309"/>
                <a:gd name="T30" fmla="*/ 185 w 299"/>
                <a:gd name="T31" fmla="*/ 216 h 309"/>
                <a:gd name="T32" fmla="*/ 167 w 299"/>
                <a:gd name="T33" fmla="*/ 232 h 309"/>
                <a:gd name="T34" fmla="*/ 157 w 299"/>
                <a:gd name="T35" fmla="*/ 241 h 309"/>
                <a:gd name="T36" fmla="*/ 143 w 299"/>
                <a:gd name="T37" fmla="*/ 244 h 309"/>
                <a:gd name="T38" fmla="*/ 126 w 299"/>
                <a:gd name="T39" fmla="*/ 275 h 309"/>
                <a:gd name="T40" fmla="*/ 121 w 299"/>
                <a:gd name="T41" fmla="*/ 291 h 309"/>
                <a:gd name="T42" fmla="*/ 115 w 299"/>
                <a:gd name="T43" fmla="*/ 306 h 309"/>
                <a:gd name="T44" fmla="*/ 108 w 299"/>
                <a:gd name="T45" fmla="*/ 300 h 309"/>
                <a:gd name="T46" fmla="*/ 99 w 299"/>
                <a:gd name="T47" fmla="*/ 302 h 309"/>
                <a:gd name="T48" fmla="*/ 82 w 299"/>
                <a:gd name="T49" fmla="*/ 307 h 309"/>
                <a:gd name="T50" fmla="*/ 75 w 299"/>
                <a:gd name="T51" fmla="*/ 306 h 309"/>
                <a:gd name="T52" fmla="*/ 70 w 299"/>
                <a:gd name="T53" fmla="*/ 294 h 309"/>
                <a:gd name="T54" fmla="*/ 64 w 299"/>
                <a:gd name="T55" fmla="*/ 294 h 309"/>
                <a:gd name="T56" fmla="*/ 68 w 299"/>
                <a:gd name="T57" fmla="*/ 282 h 309"/>
                <a:gd name="T58" fmla="*/ 59 w 299"/>
                <a:gd name="T59" fmla="*/ 267 h 309"/>
                <a:gd name="T60" fmla="*/ 51 w 299"/>
                <a:gd name="T61" fmla="*/ 262 h 309"/>
                <a:gd name="T62" fmla="*/ 41 w 299"/>
                <a:gd name="T63" fmla="*/ 268 h 309"/>
                <a:gd name="T64" fmla="*/ 28 w 299"/>
                <a:gd name="T65" fmla="*/ 271 h 309"/>
                <a:gd name="T66" fmla="*/ 20 w 299"/>
                <a:gd name="T67" fmla="*/ 265 h 309"/>
                <a:gd name="T68" fmla="*/ 12 w 299"/>
                <a:gd name="T69" fmla="*/ 267 h 309"/>
                <a:gd name="T70" fmla="*/ 12 w 299"/>
                <a:gd name="T71" fmla="*/ 253 h 309"/>
                <a:gd name="T72" fmla="*/ 4 w 299"/>
                <a:gd name="T73" fmla="*/ 240 h 309"/>
                <a:gd name="T74" fmla="*/ 0 w 299"/>
                <a:gd name="T75" fmla="*/ 215 h 3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299" h="309">
                  <a:moveTo>
                    <a:pt x="0" y="215"/>
                  </a:moveTo>
                  <a:lnTo>
                    <a:pt x="6" y="211"/>
                  </a:lnTo>
                  <a:lnTo>
                    <a:pt x="9" y="199"/>
                  </a:lnTo>
                  <a:lnTo>
                    <a:pt x="15" y="198"/>
                  </a:lnTo>
                  <a:lnTo>
                    <a:pt x="28" y="204"/>
                  </a:lnTo>
                  <a:lnTo>
                    <a:pt x="38" y="200"/>
                  </a:lnTo>
                  <a:lnTo>
                    <a:pt x="45" y="201"/>
                  </a:lnTo>
                  <a:lnTo>
                    <a:pt x="48" y="197"/>
                  </a:lnTo>
                  <a:lnTo>
                    <a:pt x="121" y="196"/>
                  </a:lnTo>
                  <a:lnTo>
                    <a:pt x="125" y="182"/>
                  </a:lnTo>
                  <a:lnTo>
                    <a:pt x="122" y="179"/>
                  </a:lnTo>
                  <a:lnTo>
                    <a:pt x="114" y="90"/>
                  </a:lnTo>
                  <a:lnTo>
                    <a:pt x="106" y="0"/>
                  </a:lnTo>
                  <a:lnTo>
                    <a:pt x="133" y="0"/>
                  </a:lnTo>
                  <a:lnTo>
                    <a:pt x="193" y="45"/>
                  </a:lnTo>
                  <a:lnTo>
                    <a:pt x="254" y="90"/>
                  </a:lnTo>
                  <a:lnTo>
                    <a:pt x="258" y="100"/>
                  </a:lnTo>
                  <a:lnTo>
                    <a:pt x="270" y="106"/>
                  </a:lnTo>
                  <a:lnTo>
                    <a:pt x="278" y="109"/>
                  </a:lnTo>
                  <a:lnTo>
                    <a:pt x="278" y="123"/>
                  </a:lnTo>
                  <a:lnTo>
                    <a:pt x="298" y="120"/>
                  </a:lnTo>
                  <a:lnTo>
                    <a:pt x="299" y="168"/>
                  </a:lnTo>
                  <a:lnTo>
                    <a:pt x="289" y="182"/>
                  </a:lnTo>
                  <a:lnTo>
                    <a:pt x="287" y="195"/>
                  </a:lnTo>
                  <a:lnTo>
                    <a:pt x="271" y="198"/>
                  </a:lnTo>
                  <a:lnTo>
                    <a:pt x="246" y="200"/>
                  </a:lnTo>
                  <a:lnTo>
                    <a:pt x="240" y="207"/>
                  </a:lnTo>
                  <a:lnTo>
                    <a:pt x="228" y="208"/>
                  </a:lnTo>
                  <a:lnTo>
                    <a:pt x="216" y="208"/>
                  </a:lnTo>
                  <a:lnTo>
                    <a:pt x="212" y="204"/>
                  </a:lnTo>
                  <a:lnTo>
                    <a:pt x="202" y="207"/>
                  </a:lnTo>
                  <a:lnTo>
                    <a:pt x="185" y="216"/>
                  </a:lnTo>
                  <a:lnTo>
                    <a:pt x="182" y="222"/>
                  </a:lnTo>
                  <a:lnTo>
                    <a:pt x="167" y="232"/>
                  </a:lnTo>
                  <a:lnTo>
                    <a:pt x="165" y="237"/>
                  </a:lnTo>
                  <a:lnTo>
                    <a:pt x="157" y="241"/>
                  </a:lnTo>
                  <a:lnTo>
                    <a:pt x="148" y="238"/>
                  </a:lnTo>
                  <a:lnTo>
                    <a:pt x="143" y="244"/>
                  </a:lnTo>
                  <a:lnTo>
                    <a:pt x="140" y="258"/>
                  </a:lnTo>
                  <a:lnTo>
                    <a:pt x="126" y="275"/>
                  </a:lnTo>
                  <a:lnTo>
                    <a:pt x="126" y="282"/>
                  </a:lnTo>
                  <a:lnTo>
                    <a:pt x="121" y="291"/>
                  </a:lnTo>
                  <a:lnTo>
                    <a:pt x="122" y="303"/>
                  </a:lnTo>
                  <a:lnTo>
                    <a:pt x="115" y="306"/>
                  </a:lnTo>
                  <a:lnTo>
                    <a:pt x="111" y="309"/>
                  </a:lnTo>
                  <a:lnTo>
                    <a:pt x="108" y="300"/>
                  </a:lnTo>
                  <a:lnTo>
                    <a:pt x="103" y="302"/>
                  </a:lnTo>
                  <a:lnTo>
                    <a:pt x="99" y="302"/>
                  </a:lnTo>
                  <a:lnTo>
                    <a:pt x="96" y="308"/>
                  </a:lnTo>
                  <a:lnTo>
                    <a:pt x="82" y="307"/>
                  </a:lnTo>
                  <a:lnTo>
                    <a:pt x="77" y="305"/>
                  </a:lnTo>
                  <a:lnTo>
                    <a:pt x="75" y="306"/>
                  </a:lnTo>
                  <a:lnTo>
                    <a:pt x="69" y="300"/>
                  </a:lnTo>
                  <a:lnTo>
                    <a:pt x="70" y="294"/>
                  </a:lnTo>
                  <a:lnTo>
                    <a:pt x="68" y="292"/>
                  </a:lnTo>
                  <a:lnTo>
                    <a:pt x="64" y="294"/>
                  </a:lnTo>
                  <a:lnTo>
                    <a:pt x="65" y="287"/>
                  </a:lnTo>
                  <a:lnTo>
                    <a:pt x="68" y="282"/>
                  </a:lnTo>
                  <a:lnTo>
                    <a:pt x="61" y="273"/>
                  </a:lnTo>
                  <a:lnTo>
                    <a:pt x="59" y="267"/>
                  </a:lnTo>
                  <a:lnTo>
                    <a:pt x="55" y="263"/>
                  </a:lnTo>
                  <a:lnTo>
                    <a:pt x="51" y="262"/>
                  </a:lnTo>
                  <a:lnTo>
                    <a:pt x="47" y="265"/>
                  </a:lnTo>
                  <a:lnTo>
                    <a:pt x="41" y="268"/>
                  </a:lnTo>
                  <a:lnTo>
                    <a:pt x="36" y="272"/>
                  </a:lnTo>
                  <a:lnTo>
                    <a:pt x="28" y="271"/>
                  </a:lnTo>
                  <a:lnTo>
                    <a:pt x="23" y="265"/>
                  </a:lnTo>
                  <a:lnTo>
                    <a:pt x="20" y="265"/>
                  </a:lnTo>
                  <a:lnTo>
                    <a:pt x="15" y="267"/>
                  </a:lnTo>
                  <a:lnTo>
                    <a:pt x="12" y="267"/>
                  </a:lnTo>
                  <a:lnTo>
                    <a:pt x="11" y="260"/>
                  </a:lnTo>
                  <a:lnTo>
                    <a:pt x="12" y="253"/>
                  </a:lnTo>
                  <a:lnTo>
                    <a:pt x="11" y="245"/>
                  </a:lnTo>
                  <a:lnTo>
                    <a:pt x="4" y="240"/>
                  </a:lnTo>
                  <a:lnTo>
                    <a:pt x="0" y="228"/>
                  </a:lnTo>
                  <a:lnTo>
                    <a:pt x="0" y="21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88" name="Freeform 87"/>
            <p:cNvSpPr>
              <a:spLocks/>
            </p:cNvSpPr>
            <p:nvPr/>
          </p:nvSpPr>
          <p:spPr bwMode="auto">
            <a:xfrm>
              <a:off x="5438073" y="2846309"/>
              <a:ext cx="51247" cy="52810"/>
            </a:xfrm>
            <a:custGeom>
              <a:avLst/>
              <a:gdLst>
                <a:gd name="T0" fmla="*/ 22 w 31"/>
                <a:gd name="T1" fmla="*/ 21 h 34"/>
                <a:gd name="T2" fmla="*/ 21 w 31"/>
                <a:gd name="T3" fmla="*/ 17 h 34"/>
                <a:gd name="T4" fmla="*/ 15 w 31"/>
                <a:gd name="T5" fmla="*/ 27 h 34"/>
                <a:gd name="T6" fmla="*/ 16 w 31"/>
                <a:gd name="T7" fmla="*/ 34 h 34"/>
                <a:gd name="T8" fmla="*/ 13 w 31"/>
                <a:gd name="T9" fmla="*/ 32 h 34"/>
                <a:gd name="T10" fmla="*/ 7 w 31"/>
                <a:gd name="T11" fmla="*/ 25 h 34"/>
                <a:gd name="T12" fmla="*/ 0 w 31"/>
                <a:gd name="T13" fmla="*/ 21 h 34"/>
                <a:gd name="T14" fmla="*/ 1 w 31"/>
                <a:gd name="T15" fmla="*/ 18 h 34"/>
                <a:gd name="T16" fmla="*/ 3 w 31"/>
                <a:gd name="T17" fmla="*/ 7 h 34"/>
                <a:gd name="T18" fmla="*/ 8 w 31"/>
                <a:gd name="T19" fmla="*/ 2 h 34"/>
                <a:gd name="T20" fmla="*/ 11 w 31"/>
                <a:gd name="T21" fmla="*/ 0 h 34"/>
                <a:gd name="T22" fmla="*/ 16 w 31"/>
                <a:gd name="T23" fmla="*/ 3 h 34"/>
                <a:gd name="T24" fmla="*/ 18 w 31"/>
                <a:gd name="T25" fmla="*/ 6 h 34"/>
                <a:gd name="T26" fmla="*/ 24 w 31"/>
                <a:gd name="T27" fmla="*/ 9 h 34"/>
                <a:gd name="T28" fmla="*/ 31 w 31"/>
                <a:gd name="T29" fmla="*/ 13 h 34"/>
                <a:gd name="T30" fmla="*/ 29 w 31"/>
                <a:gd name="T31" fmla="*/ 14 h 34"/>
                <a:gd name="T32" fmla="*/ 27 w 31"/>
                <a:gd name="T33" fmla="*/ 19 h 34"/>
                <a:gd name="T34" fmla="*/ 22 w 31"/>
                <a:gd name="T35" fmla="*/ 21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1" h="34">
                  <a:moveTo>
                    <a:pt x="22" y="21"/>
                  </a:moveTo>
                  <a:lnTo>
                    <a:pt x="21" y="17"/>
                  </a:lnTo>
                  <a:lnTo>
                    <a:pt x="15" y="27"/>
                  </a:lnTo>
                  <a:lnTo>
                    <a:pt x="16" y="34"/>
                  </a:lnTo>
                  <a:lnTo>
                    <a:pt x="13" y="32"/>
                  </a:lnTo>
                  <a:lnTo>
                    <a:pt x="7" y="25"/>
                  </a:lnTo>
                  <a:lnTo>
                    <a:pt x="0" y="21"/>
                  </a:lnTo>
                  <a:lnTo>
                    <a:pt x="1" y="18"/>
                  </a:lnTo>
                  <a:lnTo>
                    <a:pt x="3" y="7"/>
                  </a:lnTo>
                  <a:lnTo>
                    <a:pt x="8" y="2"/>
                  </a:lnTo>
                  <a:lnTo>
                    <a:pt x="11" y="0"/>
                  </a:lnTo>
                  <a:lnTo>
                    <a:pt x="16" y="3"/>
                  </a:lnTo>
                  <a:lnTo>
                    <a:pt x="18" y="6"/>
                  </a:lnTo>
                  <a:lnTo>
                    <a:pt x="24" y="9"/>
                  </a:lnTo>
                  <a:lnTo>
                    <a:pt x="31" y="13"/>
                  </a:lnTo>
                  <a:lnTo>
                    <a:pt x="29" y="14"/>
                  </a:lnTo>
                  <a:lnTo>
                    <a:pt x="27" y="19"/>
                  </a:lnTo>
                  <a:lnTo>
                    <a:pt x="22" y="21"/>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89" name="Freeform 88"/>
            <p:cNvSpPr>
              <a:spLocks/>
            </p:cNvSpPr>
            <p:nvPr/>
          </p:nvSpPr>
          <p:spPr bwMode="auto">
            <a:xfrm>
              <a:off x="5836481" y="4581299"/>
              <a:ext cx="319057" cy="529662"/>
            </a:xfrm>
            <a:custGeom>
              <a:avLst/>
              <a:gdLst>
                <a:gd name="T0" fmla="*/ 96 w 193"/>
                <a:gd name="T1" fmla="*/ 23 h 341"/>
                <a:gd name="T2" fmla="*/ 122 w 193"/>
                <a:gd name="T3" fmla="*/ 26 h 341"/>
                <a:gd name="T4" fmla="*/ 142 w 193"/>
                <a:gd name="T5" fmla="*/ 20 h 341"/>
                <a:gd name="T6" fmla="*/ 173 w 193"/>
                <a:gd name="T7" fmla="*/ 12 h 341"/>
                <a:gd name="T8" fmla="*/ 190 w 193"/>
                <a:gd name="T9" fmla="*/ 9 h 341"/>
                <a:gd name="T10" fmla="*/ 191 w 193"/>
                <a:gd name="T11" fmla="*/ 48 h 341"/>
                <a:gd name="T12" fmla="*/ 193 w 193"/>
                <a:gd name="T13" fmla="*/ 91 h 341"/>
                <a:gd name="T14" fmla="*/ 179 w 193"/>
                <a:gd name="T15" fmla="*/ 120 h 341"/>
                <a:gd name="T16" fmla="*/ 150 w 193"/>
                <a:gd name="T17" fmla="*/ 141 h 341"/>
                <a:gd name="T18" fmla="*/ 107 w 193"/>
                <a:gd name="T19" fmla="*/ 173 h 341"/>
                <a:gd name="T20" fmla="*/ 86 w 193"/>
                <a:gd name="T21" fmla="*/ 192 h 341"/>
                <a:gd name="T22" fmla="*/ 76 w 193"/>
                <a:gd name="T23" fmla="*/ 211 h 341"/>
                <a:gd name="T24" fmla="*/ 87 w 193"/>
                <a:gd name="T25" fmla="*/ 239 h 341"/>
                <a:gd name="T26" fmla="*/ 90 w 193"/>
                <a:gd name="T27" fmla="*/ 244 h 341"/>
                <a:gd name="T28" fmla="*/ 84 w 193"/>
                <a:gd name="T29" fmla="*/ 274 h 341"/>
                <a:gd name="T30" fmla="*/ 85 w 193"/>
                <a:gd name="T31" fmla="*/ 287 h 341"/>
                <a:gd name="T32" fmla="*/ 62 w 193"/>
                <a:gd name="T33" fmla="*/ 301 h 341"/>
                <a:gd name="T34" fmla="*/ 31 w 193"/>
                <a:gd name="T35" fmla="*/ 320 h 341"/>
                <a:gd name="T36" fmla="*/ 36 w 193"/>
                <a:gd name="T37" fmla="*/ 330 h 341"/>
                <a:gd name="T38" fmla="*/ 20 w 193"/>
                <a:gd name="T39" fmla="*/ 341 h 341"/>
                <a:gd name="T40" fmla="*/ 18 w 193"/>
                <a:gd name="T41" fmla="*/ 322 h 341"/>
                <a:gd name="T42" fmla="*/ 21 w 193"/>
                <a:gd name="T43" fmla="*/ 292 h 341"/>
                <a:gd name="T44" fmla="*/ 11 w 193"/>
                <a:gd name="T45" fmla="*/ 248 h 341"/>
                <a:gd name="T46" fmla="*/ 37 w 193"/>
                <a:gd name="T47" fmla="*/ 209 h 341"/>
                <a:gd name="T48" fmla="*/ 42 w 193"/>
                <a:gd name="T49" fmla="*/ 195 h 341"/>
                <a:gd name="T50" fmla="*/ 41 w 193"/>
                <a:gd name="T51" fmla="*/ 173 h 341"/>
                <a:gd name="T52" fmla="*/ 47 w 193"/>
                <a:gd name="T53" fmla="*/ 133 h 341"/>
                <a:gd name="T54" fmla="*/ 29 w 193"/>
                <a:gd name="T55" fmla="*/ 124 h 341"/>
                <a:gd name="T56" fmla="*/ 17 w 193"/>
                <a:gd name="T57" fmla="*/ 115 h 341"/>
                <a:gd name="T58" fmla="*/ 1 w 193"/>
                <a:gd name="T59" fmla="*/ 108 h 341"/>
                <a:gd name="T60" fmla="*/ 56 w 193"/>
                <a:gd name="T61" fmla="*/ 76 h 341"/>
                <a:gd name="T62" fmla="*/ 71 w 193"/>
                <a:gd name="T63" fmla="*/ 84 h 341"/>
                <a:gd name="T64" fmla="*/ 79 w 193"/>
                <a:gd name="T65" fmla="*/ 97 h 341"/>
                <a:gd name="T66" fmla="*/ 75 w 193"/>
                <a:gd name="T67" fmla="*/ 122 h 341"/>
                <a:gd name="T68" fmla="*/ 92 w 193"/>
                <a:gd name="T69" fmla="*/ 120 h 341"/>
                <a:gd name="T70" fmla="*/ 100 w 193"/>
                <a:gd name="T71" fmla="*/ 89 h 341"/>
                <a:gd name="T72" fmla="*/ 87 w 193"/>
                <a:gd name="T73" fmla="*/ 67 h 341"/>
                <a:gd name="T74" fmla="*/ 76 w 193"/>
                <a:gd name="T75" fmla="*/ 40 h 3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93" h="341">
                  <a:moveTo>
                    <a:pt x="82" y="25"/>
                  </a:moveTo>
                  <a:lnTo>
                    <a:pt x="96" y="23"/>
                  </a:lnTo>
                  <a:lnTo>
                    <a:pt x="117" y="29"/>
                  </a:lnTo>
                  <a:lnTo>
                    <a:pt x="122" y="26"/>
                  </a:lnTo>
                  <a:lnTo>
                    <a:pt x="135" y="26"/>
                  </a:lnTo>
                  <a:lnTo>
                    <a:pt x="142" y="20"/>
                  </a:lnTo>
                  <a:lnTo>
                    <a:pt x="153" y="20"/>
                  </a:lnTo>
                  <a:lnTo>
                    <a:pt x="173" y="12"/>
                  </a:lnTo>
                  <a:lnTo>
                    <a:pt x="188" y="0"/>
                  </a:lnTo>
                  <a:lnTo>
                    <a:pt x="190" y="9"/>
                  </a:lnTo>
                  <a:lnTo>
                    <a:pt x="189" y="30"/>
                  </a:lnTo>
                  <a:lnTo>
                    <a:pt x="191" y="48"/>
                  </a:lnTo>
                  <a:lnTo>
                    <a:pt x="190" y="81"/>
                  </a:lnTo>
                  <a:lnTo>
                    <a:pt x="193" y="91"/>
                  </a:lnTo>
                  <a:lnTo>
                    <a:pt x="186" y="105"/>
                  </a:lnTo>
                  <a:lnTo>
                    <a:pt x="179" y="120"/>
                  </a:lnTo>
                  <a:lnTo>
                    <a:pt x="166" y="133"/>
                  </a:lnTo>
                  <a:lnTo>
                    <a:pt x="150" y="141"/>
                  </a:lnTo>
                  <a:lnTo>
                    <a:pt x="129" y="151"/>
                  </a:lnTo>
                  <a:lnTo>
                    <a:pt x="107" y="173"/>
                  </a:lnTo>
                  <a:lnTo>
                    <a:pt x="100" y="177"/>
                  </a:lnTo>
                  <a:lnTo>
                    <a:pt x="86" y="192"/>
                  </a:lnTo>
                  <a:lnTo>
                    <a:pt x="79" y="196"/>
                  </a:lnTo>
                  <a:lnTo>
                    <a:pt x="76" y="211"/>
                  </a:lnTo>
                  <a:lnTo>
                    <a:pt x="84" y="227"/>
                  </a:lnTo>
                  <a:lnTo>
                    <a:pt x="87" y="239"/>
                  </a:lnTo>
                  <a:lnTo>
                    <a:pt x="86" y="245"/>
                  </a:lnTo>
                  <a:lnTo>
                    <a:pt x="90" y="244"/>
                  </a:lnTo>
                  <a:lnTo>
                    <a:pt x="88" y="265"/>
                  </a:lnTo>
                  <a:lnTo>
                    <a:pt x="84" y="274"/>
                  </a:lnTo>
                  <a:lnTo>
                    <a:pt x="88" y="278"/>
                  </a:lnTo>
                  <a:lnTo>
                    <a:pt x="85" y="287"/>
                  </a:lnTo>
                  <a:lnTo>
                    <a:pt x="77" y="294"/>
                  </a:lnTo>
                  <a:lnTo>
                    <a:pt x="62" y="301"/>
                  </a:lnTo>
                  <a:lnTo>
                    <a:pt x="39" y="312"/>
                  </a:lnTo>
                  <a:lnTo>
                    <a:pt x="31" y="320"/>
                  </a:lnTo>
                  <a:lnTo>
                    <a:pt x="32" y="329"/>
                  </a:lnTo>
                  <a:lnTo>
                    <a:pt x="36" y="330"/>
                  </a:lnTo>
                  <a:lnTo>
                    <a:pt x="34" y="341"/>
                  </a:lnTo>
                  <a:lnTo>
                    <a:pt x="20" y="341"/>
                  </a:lnTo>
                  <a:lnTo>
                    <a:pt x="20" y="332"/>
                  </a:lnTo>
                  <a:lnTo>
                    <a:pt x="18" y="322"/>
                  </a:lnTo>
                  <a:lnTo>
                    <a:pt x="17" y="315"/>
                  </a:lnTo>
                  <a:lnTo>
                    <a:pt x="21" y="292"/>
                  </a:lnTo>
                  <a:lnTo>
                    <a:pt x="18" y="277"/>
                  </a:lnTo>
                  <a:lnTo>
                    <a:pt x="11" y="248"/>
                  </a:lnTo>
                  <a:lnTo>
                    <a:pt x="31" y="224"/>
                  </a:lnTo>
                  <a:lnTo>
                    <a:pt x="37" y="209"/>
                  </a:lnTo>
                  <a:lnTo>
                    <a:pt x="39" y="207"/>
                  </a:lnTo>
                  <a:lnTo>
                    <a:pt x="42" y="195"/>
                  </a:lnTo>
                  <a:lnTo>
                    <a:pt x="40" y="189"/>
                  </a:lnTo>
                  <a:lnTo>
                    <a:pt x="41" y="173"/>
                  </a:lnTo>
                  <a:lnTo>
                    <a:pt x="46" y="159"/>
                  </a:lnTo>
                  <a:lnTo>
                    <a:pt x="47" y="133"/>
                  </a:lnTo>
                  <a:lnTo>
                    <a:pt x="38" y="126"/>
                  </a:lnTo>
                  <a:lnTo>
                    <a:pt x="29" y="124"/>
                  </a:lnTo>
                  <a:lnTo>
                    <a:pt x="25" y="119"/>
                  </a:lnTo>
                  <a:lnTo>
                    <a:pt x="17" y="115"/>
                  </a:lnTo>
                  <a:lnTo>
                    <a:pt x="2" y="115"/>
                  </a:lnTo>
                  <a:lnTo>
                    <a:pt x="1" y="108"/>
                  </a:lnTo>
                  <a:lnTo>
                    <a:pt x="0" y="93"/>
                  </a:lnTo>
                  <a:lnTo>
                    <a:pt x="56" y="76"/>
                  </a:lnTo>
                  <a:lnTo>
                    <a:pt x="66" y="86"/>
                  </a:lnTo>
                  <a:lnTo>
                    <a:pt x="71" y="84"/>
                  </a:lnTo>
                  <a:lnTo>
                    <a:pt x="78" y="89"/>
                  </a:lnTo>
                  <a:lnTo>
                    <a:pt x="79" y="97"/>
                  </a:lnTo>
                  <a:lnTo>
                    <a:pt x="74" y="107"/>
                  </a:lnTo>
                  <a:lnTo>
                    <a:pt x="75" y="122"/>
                  </a:lnTo>
                  <a:lnTo>
                    <a:pt x="86" y="134"/>
                  </a:lnTo>
                  <a:lnTo>
                    <a:pt x="92" y="120"/>
                  </a:lnTo>
                  <a:lnTo>
                    <a:pt x="100" y="116"/>
                  </a:lnTo>
                  <a:lnTo>
                    <a:pt x="100" y="89"/>
                  </a:lnTo>
                  <a:lnTo>
                    <a:pt x="93" y="74"/>
                  </a:lnTo>
                  <a:lnTo>
                    <a:pt x="87" y="67"/>
                  </a:lnTo>
                  <a:lnTo>
                    <a:pt x="80" y="68"/>
                  </a:lnTo>
                  <a:lnTo>
                    <a:pt x="76" y="40"/>
                  </a:lnTo>
                  <a:lnTo>
                    <a:pt x="82" y="2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90" name="Freeform 89"/>
            <p:cNvSpPr>
              <a:spLocks/>
            </p:cNvSpPr>
            <p:nvPr/>
          </p:nvSpPr>
          <p:spPr bwMode="auto">
            <a:xfrm>
              <a:off x="4419737" y="3363544"/>
              <a:ext cx="362040" cy="413167"/>
            </a:xfrm>
            <a:custGeom>
              <a:avLst/>
              <a:gdLst>
                <a:gd name="T0" fmla="*/ 86 w 219"/>
                <a:gd name="T1" fmla="*/ 266 h 266"/>
                <a:gd name="T2" fmla="*/ 74 w 219"/>
                <a:gd name="T3" fmla="*/ 251 h 266"/>
                <a:gd name="T4" fmla="*/ 63 w 219"/>
                <a:gd name="T5" fmla="*/ 236 h 266"/>
                <a:gd name="T6" fmla="*/ 51 w 219"/>
                <a:gd name="T7" fmla="*/ 231 h 266"/>
                <a:gd name="T8" fmla="*/ 43 w 219"/>
                <a:gd name="T9" fmla="*/ 225 h 266"/>
                <a:gd name="T10" fmla="*/ 33 w 219"/>
                <a:gd name="T11" fmla="*/ 225 h 266"/>
                <a:gd name="T12" fmla="*/ 24 w 219"/>
                <a:gd name="T13" fmla="*/ 229 h 266"/>
                <a:gd name="T14" fmla="*/ 15 w 219"/>
                <a:gd name="T15" fmla="*/ 227 h 266"/>
                <a:gd name="T16" fmla="*/ 8 w 219"/>
                <a:gd name="T17" fmla="*/ 234 h 266"/>
                <a:gd name="T18" fmla="*/ 7 w 219"/>
                <a:gd name="T19" fmla="*/ 223 h 266"/>
                <a:gd name="T20" fmla="*/ 12 w 219"/>
                <a:gd name="T21" fmla="*/ 213 h 266"/>
                <a:gd name="T22" fmla="*/ 15 w 219"/>
                <a:gd name="T23" fmla="*/ 193 h 266"/>
                <a:gd name="T24" fmla="*/ 13 w 219"/>
                <a:gd name="T25" fmla="*/ 173 h 266"/>
                <a:gd name="T26" fmla="*/ 11 w 219"/>
                <a:gd name="T27" fmla="*/ 162 h 266"/>
                <a:gd name="T28" fmla="*/ 14 w 219"/>
                <a:gd name="T29" fmla="*/ 152 h 266"/>
                <a:gd name="T30" fmla="*/ 9 w 219"/>
                <a:gd name="T31" fmla="*/ 142 h 266"/>
                <a:gd name="T32" fmla="*/ 0 w 219"/>
                <a:gd name="T33" fmla="*/ 133 h 266"/>
                <a:gd name="T34" fmla="*/ 4 w 219"/>
                <a:gd name="T35" fmla="*/ 126 h 266"/>
                <a:gd name="T36" fmla="*/ 75 w 219"/>
                <a:gd name="T37" fmla="*/ 126 h 266"/>
                <a:gd name="T38" fmla="*/ 72 w 219"/>
                <a:gd name="T39" fmla="*/ 96 h 266"/>
                <a:gd name="T40" fmla="*/ 77 w 219"/>
                <a:gd name="T41" fmla="*/ 86 h 266"/>
                <a:gd name="T42" fmla="*/ 93 w 219"/>
                <a:gd name="T43" fmla="*/ 84 h 266"/>
                <a:gd name="T44" fmla="*/ 94 w 219"/>
                <a:gd name="T45" fmla="*/ 31 h 266"/>
                <a:gd name="T46" fmla="*/ 153 w 219"/>
                <a:gd name="T47" fmla="*/ 32 h 266"/>
                <a:gd name="T48" fmla="*/ 153 w 219"/>
                <a:gd name="T49" fmla="*/ 0 h 266"/>
                <a:gd name="T50" fmla="*/ 219 w 219"/>
                <a:gd name="T51" fmla="*/ 51 h 266"/>
                <a:gd name="T52" fmla="*/ 192 w 219"/>
                <a:gd name="T53" fmla="*/ 51 h 266"/>
                <a:gd name="T54" fmla="*/ 200 w 219"/>
                <a:gd name="T55" fmla="*/ 141 h 266"/>
                <a:gd name="T56" fmla="*/ 208 w 219"/>
                <a:gd name="T57" fmla="*/ 230 h 266"/>
                <a:gd name="T58" fmla="*/ 211 w 219"/>
                <a:gd name="T59" fmla="*/ 233 h 266"/>
                <a:gd name="T60" fmla="*/ 207 w 219"/>
                <a:gd name="T61" fmla="*/ 247 h 266"/>
                <a:gd name="T62" fmla="*/ 134 w 219"/>
                <a:gd name="T63" fmla="*/ 248 h 266"/>
                <a:gd name="T64" fmla="*/ 131 w 219"/>
                <a:gd name="T65" fmla="*/ 252 h 266"/>
                <a:gd name="T66" fmla="*/ 124 w 219"/>
                <a:gd name="T67" fmla="*/ 251 h 266"/>
                <a:gd name="T68" fmla="*/ 114 w 219"/>
                <a:gd name="T69" fmla="*/ 255 h 266"/>
                <a:gd name="T70" fmla="*/ 101 w 219"/>
                <a:gd name="T71" fmla="*/ 249 h 266"/>
                <a:gd name="T72" fmla="*/ 95 w 219"/>
                <a:gd name="T73" fmla="*/ 250 h 266"/>
                <a:gd name="T74" fmla="*/ 92 w 219"/>
                <a:gd name="T75" fmla="*/ 262 h 266"/>
                <a:gd name="T76" fmla="*/ 86 w 219"/>
                <a:gd name="T77" fmla="*/ 266 h 2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219" h="266">
                  <a:moveTo>
                    <a:pt x="86" y="266"/>
                  </a:moveTo>
                  <a:lnTo>
                    <a:pt x="74" y="251"/>
                  </a:lnTo>
                  <a:lnTo>
                    <a:pt x="63" y="236"/>
                  </a:lnTo>
                  <a:lnTo>
                    <a:pt x="51" y="231"/>
                  </a:lnTo>
                  <a:lnTo>
                    <a:pt x="43" y="225"/>
                  </a:lnTo>
                  <a:lnTo>
                    <a:pt x="33" y="225"/>
                  </a:lnTo>
                  <a:lnTo>
                    <a:pt x="24" y="229"/>
                  </a:lnTo>
                  <a:lnTo>
                    <a:pt x="15" y="227"/>
                  </a:lnTo>
                  <a:lnTo>
                    <a:pt x="8" y="234"/>
                  </a:lnTo>
                  <a:lnTo>
                    <a:pt x="7" y="223"/>
                  </a:lnTo>
                  <a:lnTo>
                    <a:pt x="12" y="213"/>
                  </a:lnTo>
                  <a:lnTo>
                    <a:pt x="15" y="193"/>
                  </a:lnTo>
                  <a:lnTo>
                    <a:pt x="13" y="173"/>
                  </a:lnTo>
                  <a:lnTo>
                    <a:pt x="11" y="162"/>
                  </a:lnTo>
                  <a:lnTo>
                    <a:pt x="14" y="152"/>
                  </a:lnTo>
                  <a:lnTo>
                    <a:pt x="9" y="142"/>
                  </a:lnTo>
                  <a:lnTo>
                    <a:pt x="0" y="133"/>
                  </a:lnTo>
                  <a:lnTo>
                    <a:pt x="4" y="126"/>
                  </a:lnTo>
                  <a:lnTo>
                    <a:pt x="75" y="126"/>
                  </a:lnTo>
                  <a:lnTo>
                    <a:pt x="72" y="96"/>
                  </a:lnTo>
                  <a:lnTo>
                    <a:pt x="77" y="86"/>
                  </a:lnTo>
                  <a:lnTo>
                    <a:pt x="93" y="84"/>
                  </a:lnTo>
                  <a:lnTo>
                    <a:pt x="94" y="31"/>
                  </a:lnTo>
                  <a:lnTo>
                    <a:pt x="153" y="32"/>
                  </a:lnTo>
                  <a:lnTo>
                    <a:pt x="153" y="0"/>
                  </a:lnTo>
                  <a:lnTo>
                    <a:pt x="219" y="51"/>
                  </a:lnTo>
                  <a:lnTo>
                    <a:pt x="192" y="51"/>
                  </a:lnTo>
                  <a:lnTo>
                    <a:pt x="200" y="141"/>
                  </a:lnTo>
                  <a:lnTo>
                    <a:pt x="208" y="230"/>
                  </a:lnTo>
                  <a:lnTo>
                    <a:pt x="211" y="233"/>
                  </a:lnTo>
                  <a:lnTo>
                    <a:pt x="207" y="247"/>
                  </a:lnTo>
                  <a:lnTo>
                    <a:pt x="134" y="248"/>
                  </a:lnTo>
                  <a:lnTo>
                    <a:pt x="131" y="252"/>
                  </a:lnTo>
                  <a:lnTo>
                    <a:pt x="124" y="251"/>
                  </a:lnTo>
                  <a:lnTo>
                    <a:pt x="114" y="255"/>
                  </a:lnTo>
                  <a:lnTo>
                    <a:pt x="101" y="249"/>
                  </a:lnTo>
                  <a:lnTo>
                    <a:pt x="95" y="250"/>
                  </a:lnTo>
                  <a:lnTo>
                    <a:pt x="92" y="262"/>
                  </a:lnTo>
                  <a:lnTo>
                    <a:pt x="86" y="266"/>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91" name="Freeform 90"/>
            <p:cNvSpPr>
              <a:spLocks/>
            </p:cNvSpPr>
            <p:nvPr/>
          </p:nvSpPr>
          <p:spPr bwMode="auto">
            <a:xfrm>
              <a:off x="5912526" y="4545575"/>
              <a:ext cx="89270" cy="243862"/>
            </a:xfrm>
            <a:custGeom>
              <a:avLst/>
              <a:gdLst>
                <a:gd name="T0" fmla="*/ 36 w 54"/>
                <a:gd name="T1" fmla="*/ 48 h 157"/>
                <a:gd name="T2" fmla="*/ 30 w 54"/>
                <a:gd name="T3" fmla="*/ 63 h 157"/>
                <a:gd name="T4" fmla="*/ 34 w 54"/>
                <a:gd name="T5" fmla="*/ 91 h 157"/>
                <a:gd name="T6" fmla="*/ 41 w 54"/>
                <a:gd name="T7" fmla="*/ 90 h 157"/>
                <a:gd name="T8" fmla="*/ 47 w 54"/>
                <a:gd name="T9" fmla="*/ 97 h 157"/>
                <a:gd name="T10" fmla="*/ 54 w 54"/>
                <a:gd name="T11" fmla="*/ 112 h 157"/>
                <a:gd name="T12" fmla="*/ 54 w 54"/>
                <a:gd name="T13" fmla="*/ 139 h 157"/>
                <a:gd name="T14" fmla="*/ 46 w 54"/>
                <a:gd name="T15" fmla="*/ 143 h 157"/>
                <a:gd name="T16" fmla="*/ 40 w 54"/>
                <a:gd name="T17" fmla="*/ 157 h 157"/>
                <a:gd name="T18" fmla="*/ 29 w 54"/>
                <a:gd name="T19" fmla="*/ 145 h 157"/>
                <a:gd name="T20" fmla="*/ 28 w 54"/>
                <a:gd name="T21" fmla="*/ 130 h 157"/>
                <a:gd name="T22" fmla="*/ 33 w 54"/>
                <a:gd name="T23" fmla="*/ 120 h 157"/>
                <a:gd name="T24" fmla="*/ 32 w 54"/>
                <a:gd name="T25" fmla="*/ 112 h 157"/>
                <a:gd name="T26" fmla="*/ 25 w 54"/>
                <a:gd name="T27" fmla="*/ 107 h 157"/>
                <a:gd name="T28" fmla="*/ 20 w 54"/>
                <a:gd name="T29" fmla="*/ 109 h 157"/>
                <a:gd name="T30" fmla="*/ 10 w 54"/>
                <a:gd name="T31" fmla="*/ 99 h 157"/>
                <a:gd name="T32" fmla="*/ 0 w 54"/>
                <a:gd name="T33" fmla="*/ 93 h 157"/>
                <a:gd name="T34" fmla="*/ 6 w 54"/>
                <a:gd name="T35" fmla="*/ 74 h 157"/>
                <a:gd name="T36" fmla="*/ 12 w 54"/>
                <a:gd name="T37" fmla="*/ 67 h 157"/>
                <a:gd name="T38" fmla="*/ 9 w 54"/>
                <a:gd name="T39" fmla="*/ 50 h 157"/>
                <a:gd name="T40" fmla="*/ 13 w 54"/>
                <a:gd name="T41" fmla="*/ 33 h 157"/>
                <a:gd name="T42" fmla="*/ 17 w 54"/>
                <a:gd name="T43" fmla="*/ 27 h 157"/>
                <a:gd name="T44" fmla="*/ 13 w 54"/>
                <a:gd name="T45" fmla="*/ 10 h 157"/>
                <a:gd name="T46" fmla="*/ 4 w 54"/>
                <a:gd name="T47" fmla="*/ 0 h 157"/>
                <a:gd name="T48" fmla="*/ 22 w 54"/>
                <a:gd name="T49" fmla="*/ 4 h 157"/>
                <a:gd name="T50" fmla="*/ 25 w 54"/>
                <a:gd name="T51" fmla="*/ 10 h 157"/>
                <a:gd name="T52" fmla="*/ 32 w 54"/>
                <a:gd name="T53" fmla="*/ 20 h 157"/>
                <a:gd name="T54" fmla="*/ 36 w 54"/>
                <a:gd name="T55" fmla="*/ 48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54" h="157">
                  <a:moveTo>
                    <a:pt x="36" y="48"/>
                  </a:moveTo>
                  <a:lnTo>
                    <a:pt x="30" y="63"/>
                  </a:lnTo>
                  <a:lnTo>
                    <a:pt x="34" y="91"/>
                  </a:lnTo>
                  <a:lnTo>
                    <a:pt x="41" y="90"/>
                  </a:lnTo>
                  <a:lnTo>
                    <a:pt x="47" y="97"/>
                  </a:lnTo>
                  <a:lnTo>
                    <a:pt x="54" y="112"/>
                  </a:lnTo>
                  <a:lnTo>
                    <a:pt x="54" y="139"/>
                  </a:lnTo>
                  <a:lnTo>
                    <a:pt x="46" y="143"/>
                  </a:lnTo>
                  <a:lnTo>
                    <a:pt x="40" y="157"/>
                  </a:lnTo>
                  <a:lnTo>
                    <a:pt x="29" y="145"/>
                  </a:lnTo>
                  <a:lnTo>
                    <a:pt x="28" y="130"/>
                  </a:lnTo>
                  <a:lnTo>
                    <a:pt x="33" y="120"/>
                  </a:lnTo>
                  <a:lnTo>
                    <a:pt x="32" y="112"/>
                  </a:lnTo>
                  <a:lnTo>
                    <a:pt x="25" y="107"/>
                  </a:lnTo>
                  <a:lnTo>
                    <a:pt x="20" y="109"/>
                  </a:lnTo>
                  <a:lnTo>
                    <a:pt x="10" y="99"/>
                  </a:lnTo>
                  <a:lnTo>
                    <a:pt x="0" y="93"/>
                  </a:lnTo>
                  <a:lnTo>
                    <a:pt x="6" y="74"/>
                  </a:lnTo>
                  <a:lnTo>
                    <a:pt x="12" y="67"/>
                  </a:lnTo>
                  <a:lnTo>
                    <a:pt x="9" y="50"/>
                  </a:lnTo>
                  <a:lnTo>
                    <a:pt x="13" y="33"/>
                  </a:lnTo>
                  <a:lnTo>
                    <a:pt x="17" y="27"/>
                  </a:lnTo>
                  <a:lnTo>
                    <a:pt x="13" y="10"/>
                  </a:lnTo>
                  <a:lnTo>
                    <a:pt x="4" y="0"/>
                  </a:lnTo>
                  <a:lnTo>
                    <a:pt x="22" y="4"/>
                  </a:lnTo>
                  <a:lnTo>
                    <a:pt x="25" y="10"/>
                  </a:lnTo>
                  <a:lnTo>
                    <a:pt x="32" y="20"/>
                  </a:lnTo>
                  <a:lnTo>
                    <a:pt x="36" y="48"/>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92" name="Freeform 91"/>
            <p:cNvSpPr>
              <a:spLocks/>
            </p:cNvSpPr>
            <p:nvPr/>
          </p:nvSpPr>
          <p:spPr bwMode="auto">
            <a:xfrm>
              <a:off x="5279370" y="4794096"/>
              <a:ext cx="400061" cy="391421"/>
            </a:xfrm>
            <a:custGeom>
              <a:avLst/>
              <a:gdLst>
                <a:gd name="T0" fmla="*/ 76 w 242"/>
                <a:gd name="T1" fmla="*/ 242 h 252"/>
                <a:gd name="T2" fmla="*/ 64 w 242"/>
                <a:gd name="T3" fmla="*/ 226 h 252"/>
                <a:gd name="T4" fmla="*/ 58 w 242"/>
                <a:gd name="T5" fmla="*/ 211 h 252"/>
                <a:gd name="T6" fmla="*/ 54 w 242"/>
                <a:gd name="T7" fmla="*/ 191 h 252"/>
                <a:gd name="T8" fmla="*/ 50 w 242"/>
                <a:gd name="T9" fmla="*/ 176 h 252"/>
                <a:gd name="T10" fmla="*/ 45 w 242"/>
                <a:gd name="T11" fmla="*/ 144 h 252"/>
                <a:gd name="T12" fmla="*/ 46 w 242"/>
                <a:gd name="T13" fmla="*/ 119 h 252"/>
                <a:gd name="T14" fmla="*/ 44 w 242"/>
                <a:gd name="T15" fmla="*/ 108 h 252"/>
                <a:gd name="T16" fmla="*/ 37 w 242"/>
                <a:gd name="T17" fmla="*/ 99 h 252"/>
                <a:gd name="T18" fmla="*/ 28 w 242"/>
                <a:gd name="T19" fmla="*/ 82 h 252"/>
                <a:gd name="T20" fmla="*/ 19 w 242"/>
                <a:gd name="T21" fmla="*/ 57 h 252"/>
                <a:gd name="T22" fmla="*/ 15 w 242"/>
                <a:gd name="T23" fmla="*/ 44 h 252"/>
                <a:gd name="T24" fmla="*/ 1 w 242"/>
                <a:gd name="T25" fmla="*/ 24 h 252"/>
                <a:gd name="T26" fmla="*/ 0 w 242"/>
                <a:gd name="T27" fmla="*/ 8 h 252"/>
                <a:gd name="T28" fmla="*/ 9 w 242"/>
                <a:gd name="T29" fmla="*/ 4 h 252"/>
                <a:gd name="T30" fmla="*/ 20 w 242"/>
                <a:gd name="T31" fmla="*/ 0 h 252"/>
                <a:gd name="T32" fmla="*/ 32 w 242"/>
                <a:gd name="T33" fmla="*/ 1 h 252"/>
                <a:gd name="T34" fmla="*/ 42 w 242"/>
                <a:gd name="T35" fmla="*/ 10 h 252"/>
                <a:gd name="T36" fmla="*/ 45 w 242"/>
                <a:gd name="T37" fmla="*/ 9 h 252"/>
                <a:gd name="T38" fmla="*/ 119 w 242"/>
                <a:gd name="T39" fmla="*/ 8 h 252"/>
                <a:gd name="T40" fmla="*/ 131 w 242"/>
                <a:gd name="T41" fmla="*/ 18 h 252"/>
                <a:gd name="T42" fmla="*/ 175 w 242"/>
                <a:gd name="T43" fmla="*/ 21 h 252"/>
                <a:gd name="T44" fmla="*/ 208 w 242"/>
                <a:gd name="T45" fmla="*/ 13 h 252"/>
                <a:gd name="T46" fmla="*/ 223 w 242"/>
                <a:gd name="T47" fmla="*/ 8 h 252"/>
                <a:gd name="T48" fmla="*/ 235 w 242"/>
                <a:gd name="T49" fmla="*/ 9 h 252"/>
                <a:gd name="T50" fmla="*/ 242 w 242"/>
                <a:gd name="T51" fmla="*/ 14 h 252"/>
                <a:gd name="T52" fmla="*/ 242 w 242"/>
                <a:gd name="T53" fmla="*/ 15 h 252"/>
                <a:gd name="T54" fmla="*/ 232 w 242"/>
                <a:gd name="T55" fmla="*/ 20 h 252"/>
                <a:gd name="T56" fmla="*/ 226 w 242"/>
                <a:gd name="T57" fmla="*/ 20 h 252"/>
                <a:gd name="T58" fmla="*/ 214 w 242"/>
                <a:gd name="T59" fmla="*/ 28 h 252"/>
                <a:gd name="T60" fmla="*/ 208 w 242"/>
                <a:gd name="T61" fmla="*/ 20 h 252"/>
                <a:gd name="T62" fmla="*/ 179 w 242"/>
                <a:gd name="T63" fmla="*/ 27 h 252"/>
                <a:gd name="T64" fmla="*/ 166 w 242"/>
                <a:gd name="T65" fmla="*/ 28 h 252"/>
                <a:gd name="T66" fmla="*/ 163 w 242"/>
                <a:gd name="T67" fmla="*/ 102 h 252"/>
                <a:gd name="T68" fmla="*/ 145 w 242"/>
                <a:gd name="T69" fmla="*/ 102 h 252"/>
                <a:gd name="T70" fmla="*/ 143 w 242"/>
                <a:gd name="T71" fmla="*/ 163 h 252"/>
                <a:gd name="T72" fmla="*/ 139 w 242"/>
                <a:gd name="T73" fmla="*/ 240 h 252"/>
                <a:gd name="T74" fmla="*/ 123 w 242"/>
                <a:gd name="T75" fmla="*/ 250 h 252"/>
                <a:gd name="T76" fmla="*/ 114 w 242"/>
                <a:gd name="T77" fmla="*/ 252 h 252"/>
                <a:gd name="T78" fmla="*/ 103 w 242"/>
                <a:gd name="T79" fmla="*/ 248 h 252"/>
                <a:gd name="T80" fmla="*/ 95 w 242"/>
                <a:gd name="T81" fmla="*/ 246 h 252"/>
                <a:gd name="T82" fmla="*/ 92 w 242"/>
                <a:gd name="T83" fmla="*/ 238 h 252"/>
                <a:gd name="T84" fmla="*/ 85 w 242"/>
                <a:gd name="T85" fmla="*/ 232 h 252"/>
                <a:gd name="T86" fmla="*/ 76 w 242"/>
                <a:gd name="T87" fmla="*/ 242 h 2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42" h="252">
                  <a:moveTo>
                    <a:pt x="76" y="242"/>
                  </a:moveTo>
                  <a:lnTo>
                    <a:pt x="64" y="226"/>
                  </a:lnTo>
                  <a:lnTo>
                    <a:pt x="58" y="211"/>
                  </a:lnTo>
                  <a:lnTo>
                    <a:pt x="54" y="191"/>
                  </a:lnTo>
                  <a:lnTo>
                    <a:pt x="50" y="176"/>
                  </a:lnTo>
                  <a:lnTo>
                    <a:pt x="45" y="144"/>
                  </a:lnTo>
                  <a:lnTo>
                    <a:pt x="46" y="119"/>
                  </a:lnTo>
                  <a:lnTo>
                    <a:pt x="44" y="108"/>
                  </a:lnTo>
                  <a:lnTo>
                    <a:pt x="37" y="99"/>
                  </a:lnTo>
                  <a:lnTo>
                    <a:pt x="28" y="82"/>
                  </a:lnTo>
                  <a:lnTo>
                    <a:pt x="19" y="57"/>
                  </a:lnTo>
                  <a:lnTo>
                    <a:pt x="15" y="44"/>
                  </a:lnTo>
                  <a:lnTo>
                    <a:pt x="1" y="24"/>
                  </a:lnTo>
                  <a:lnTo>
                    <a:pt x="0" y="8"/>
                  </a:lnTo>
                  <a:lnTo>
                    <a:pt x="9" y="4"/>
                  </a:lnTo>
                  <a:lnTo>
                    <a:pt x="20" y="0"/>
                  </a:lnTo>
                  <a:lnTo>
                    <a:pt x="32" y="1"/>
                  </a:lnTo>
                  <a:lnTo>
                    <a:pt x="42" y="10"/>
                  </a:lnTo>
                  <a:lnTo>
                    <a:pt x="45" y="9"/>
                  </a:lnTo>
                  <a:lnTo>
                    <a:pt x="119" y="8"/>
                  </a:lnTo>
                  <a:lnTo>
                    <a:pt x="131" y="18"/>
                  </a:lnTo>
                  <a:lnTo>
                    <a:pt x="175" y="21"/>
                  </a:lnTo>
                  <a:lnTo>
                    <a:pt x="208" y="13"/>
                  </a:lnTo>
                  <a:lnTo>
                    <a:pt x="223" y="8"/>
                  </a:lnTo>
                  <a:lnTo>
                    <a:pt x="235" y="9"/>
                  </a:lnTo>
                  <a:lnTo>
                    <a:pt x="242" y="14"/>
                  </a:lnTo>
                  <a:lnTo>
                    <a:pt x="242" y="15"/>
                  </a:lnTo>
                  <a:lnTo>
                    <a:pt x="232" y="20"/>
                  </a:lnTo>
                  <a:lnTo>
                    <a:pt x="226" y="20"/>
                  </a:lnTo>
                  <a:lnTo>
                    <a:pt x="214" y="28"/>
                  </a:lnTo>
                  <a:lnTo>
                    <a:pt x="208" y="20"/>
                  </a:lnTo>
                  <a:lnTo>
                    <a:pt x="179" y="27"/>
                  </a:lnTo>
                  <a:lnTo>
                    <a:pt x="166" y="28"/>
                  </a:lnTo>
                  <a:lnTo>
                    <a:pt x="163" y="102"/>
                  </a:lnTo>
                  <a:lnTo>
                    <a:pt x="145" y="102"/>
                  </a:lnTo>
                  <a:lnTo>
                    <a:pt x="143" y="163"/>
                  </a:lnTo>
                  <a:lnTo>
                    <a:pt x="139" y="240"/>
                  </a:lnTo>
                  <a:lnTo>
                    <a:pt x="123" y="250"/>
                  </a:lnTo>
                  <a:lnTo>
                    <a:pt x="114" y="252"/>
                  </a:lnTo>
                  <a:lnTo>
                    <a:pt x="103" y="248"/>
                  </a:lnTo>
                  <a:lnTo>
                    <a:pt x="95" y="246"/>
                  </a:lnTo>
                  <a:lnTo>
                    <a:pt x="92" y="238"/>
                  </a:lnTo>
                  <a:lnTo>
                    <a:pt x="85" y="232"/>
                  </a:lnTo>
                  <a:lnTo>
                    <a:pt x="76" y="242"/>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93" name="Freeform 92"/>
            <p:cNvSpPr>
              <a:spLocks/>
            </p:cNvSpPr>
            <p:nvPr/>
          </p:nvSpPr>
          <p:spPr bwMode="auto">
            <a:xfrm>
              <a:off x="4937170" y="3490911"/>
              <a:ext cx="464534" cy="380549"/>
            </a:xfrm>
            <a:custGeom>
              <a:avLst/>
              <a:gdLst>
                <a:gd name="T0" fmla="*/ 34 w 281"/>
                <a:gd name="T1" fmla="*/ 239 h 245"/>
                <a:gd name="T2" fmla="*/ 34 w 281"/>
                <a:gd name="T3" fmla="*/ 225 h 245"/>
                <a:gd name="T4" fmla="*/ 13 w 281"/>
                <a:gd name="T5" fmla="*/ 220 h 245"/>
                <a:gd name="T6" fmla="*/ 12 w 281"/>
                <a:gd name="T7" fmla="*/ 210 h 245"/>
                <a:gd name="T8" fmla="*/ 2 w 281"/>
                <a:gd name="T9" fmla="*/ 197 h 245"/>
                <a:gd name="T10" fmla="*/ 0 w 281"/>
                <a:gd name="T11" fmla="*/ 187 h 245"/>
                <a:gd name="T12" fmla="*/ 1 w 281"/>
                <a:gd name="T13" fmla="*/ 177 h 245"/>
                <a:gd name="T14" fmla="*/ 13 w 281"/>
                <a:gd name="T15" fmla="*/ 176 h 245"/>
                <a:gd name="T16" fmla="*/ 19 w 281"/>
                <a:gd name="T17" fmla="*/ 169 h 245"/>
                <a:gd name="T18" fmla="*/ 44 w 281"/>
                <a:gd name="T19" fmla="*/ 167 h 245"/>
                <a:gd name="T20" fmla="*/ 60 w 281"/>
                <a:gd name="T21" fmla="*/ 164 h 245"/>
                <a:gd name="T22" fmla="*/ 62 w 281"/>
                <a:gd name="T23" fmla="*/ 151 h 245"/>
                <a:gd name="T24" fmla="*/ 72 w 281"/>
                <a:gd name="T25" fmla="*/ 137 h 245"/>
                <a:gd name="T26" fmla="*/ 71 w 281"/>
                <a:gd name="T27" fmla="*/ 89 h 245"/>
                <a:gd name="T28" fmla="*/ 97 w 281"/>
                <a:gd name="T29" fmla="*/ 80 h 245"/>
                <a:gd name="T30" fmla="*/ 149 w 281"/>
                <a:gd name="T31" fmla="*/ 39 h 245"/>
                <a:gd name="T32" fmla="*/ 209 w 281"/>
                <a:gd name="T33" fmla="*/ 0 h 245"/>
                <a:gd name="T34" fmla="*/ 238 w 281"/>
                <a:gd name="T35" fmla="*/ 9 h 245"/>
                <a:gd name="T36" fmla="*/ 248 w 281"/>
                <a:gd name="T37" fmla="*/ 20 h 245"/>
                <a:gd name="T38" fmla="*/ 261 w 281"/>
                <a:gd name="T39" fmla="*/ 12 h 245"/>
                <a:gd name="T40" fmla="*/ 266 w 281"/>
                <a:gd name="T41" fmla="*/ 45 h 245"/>
                <a:gd name="T42" fmla="*/ 273 w 281"/>
                <a:gd name="T43" fmla="*/ 50 h 245"/>
                <a:gd name="T44" fmla="*/ 274 w 281"/>
                <a:gd name="T45" fmla="*/ 57 h 245"/>
                <a:gd name="T46" fmla="*/ 281 w 281"/>
                <a:gd name="T47" fmla="*/ 64 h 245"/>
                <a:gd name="T48" fmla="*/ 278 w 281"/>
                <a:gd name="T49" fmla="*/ 73 h 245"/>
                <a:gd name="T50" fmla="*/ 271 w 281"/>
                <a:gd name="T51" fmla="*/ 115 h 245"/>
                <a:gd name="T52" fmla="*/ 271 w 281"/>
                <a:gd name="T53" fmla="*/ 142 h 245"/>
                <a:gd name="T54" fmla="*/ 248 w 281"/>
                <a:gd name="T55" fmla="*/ 162 h 245"/>
                <a:gd name="T56" fmla="*/ 241 w 281"/>
                <a:gd name="T57" fmla="*/ 189 h 245"/>
                <a:gd name="T58" fmla="*/ 249 w 281"/>
                <a:gd name="T59" fmla="*/ 197 h 245"/>
                <a:gd name="T60" fmla="*/ 249 w 281"/>
                <a:gd name="T61" fmla="*/ 210 h 245"/>
                <a:gd name="T62" fmla="*/ 260 w 281"/>
                <a:gd name="T63" fmla="*/ 210 h 245"/>
                <a:gd name="T64" fmla="*/ 259 w 281"/>
                <a:gd name="T65" fmla="*/ 220 h 245"/>
                <a:gd name="T66" fmla="*/ 254 w 281"/>
                <a:gd name="T67" fmla="*/ 221 h 245"/>
                <a:gd name="T68" fmla="*/ 253 w 281"/>
                <a:gd name="T69" fmla="*/ 228 h 245"/>
                <a:gd name="T70" fmla="*/ 250 w 281"/>
                <a:gd name="T71" fmla="*/ 228 h 245"/>
                <a:gd name="T72" fmla="*/ 237 w 281"/>
                <a:gd name="T73" fmla="*/ 206 h 245"/>
                <a:gd name="T74" fmla="*/ 233 w 281"/>
                <a:gd name="T75" fmla="*/ 205 h 245"/>
                <a:gd name="T76" fmla="*/ 219 w 281"/>
                <a:gd name="T77" fmla="*/ 216 h 245"/>
                <a:gd name="T78" fmla="*/ 205 w 281"/>
                <a:gd name="T79" fmla="*/ 210 h 245"/>
                <a:gd name="T80" fmla="*/ 195 w 281"/>
                <a:gd name="T81" fmla="*/ 209 h 245"/>
                <a:gd name="T82" fmla="*/ 189 w 281"/>
                <a:gd name="T83" fmla="*/ 212 h 245"/>
                <a:gd name="T84" fmla="*/ 179 w 281"/>
                <a:gd name="T85" fmla="*/ 212 h 245"/>
                <a:gd name="T86" fmla="*/ 168 w 281"/>
                <a:gd name="T87" fmla="*/ 220 h 245"/>
                <a:gd name="T88" fmla="*/ 159 w 281"/>
                <a:gd name="T89" fmla="*/ 221 h 245"/>
                <a:gd name="T90" fmla="*/ 137 w 281"/>
                <a:gd name="T91" fmla="*/ 210 h 245"/>
                <a:gd name="T92" fmla="*/ 128 w 281"/>
                <a:gd name="T93" fmla="*/ 215 h 245"/>
                <a:gd name="T94" fmla="*/ 119 w 281"/>
                <a:gd name="T95" fmla="*/ 215 h 245"/>
                <a:gd name="T96" fmla="*/ 112 w 281"/>
                <a:gd name="T97" fmla="*/ 207 h 245"/>
                <a:gd name="T98" fmla="*/ 93 w 281"/>
                <a:gd name="T99" fmla="*/ 199 h 245"/>
                <a:gd name="T100" fmla="*/ 74 w 281"/>
                <a:gd name="T101" fmla="*/ 202 h 245"/>
                <a:gd name="T102" fmla="*/ 69 w 281"/>
                <a:gd name="T103" fmla="*/ 206 h 245"/>
                <a:gd name="T104" fmla="*/ 67 w 281"/>
                <a:gd name="T105" fmla="*/ 218 h 245"/>
                <a:gd name="T106" fmla="*/ 61 w 281"/>
                <a:gd name="T107" fmla="*/ 227 h 245"/>
                <a:gd name="T108" fmla="*/ 60 w 281"/>
                <a:gd name="T109" fmla="*/ 245 h 245"/>
                <a:gd name="T110" fmla="*/ 46 w 281"/>
                <a:gd name="T111" fmla="*/ 233 h 245"/>
                <a:gd name="T112" fmla="*/ 40 w 281"/>
                <a:gd name="T113" fmla="*/ 233 h 245"/>
                <a:gd name="T114" fmla="*/ 34 w 281"/>
                <a:gd name="T115" fmla="*/ 239 h 2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81" h="245">
                  <a:moveTo>
                    <a:pt x="34" y="239"/>
                  </a:moveTo>
                  <a:lnTo>
                    <a:pt x="34" y="225"/>
                  </a:lnTo>
                  <a:lnTo>
                    <a:pt x="13" y="220"/>
                  </a:lnTo>
                  <a:lnTo>
                    <a:pt x="12" y="210"/>
                  </a:lnTo>
                  <a:lnTo>
                    <a:pt x="2" y="197"/>
                  </a:lnTo>
                  <a:lnTo>
                    <a:pt x="0" y="187"/>
                  </a:lnTo>
                  <a:lnTo>
                    <a:pt x="1" y="177"/>
                  </a:lnTo>
                  <a:lnTo>
                    <a:pt x="13" y="176"/>
                  </a:lnTo>
                  <a:lnTo>
                    <a:pt x="19" y="169"/>
                  </a:lnTo>
                  <a:lnTo>
                    <a:pt x="44" y="167"/>
                  </a:lnTo>
                  <a:lnTo>
                    <a:pt x="60" y="164"/>
                  </a:lnTo>
                  <a:lnTo>
                    <a:pt x="62" y="151"/>
                  </a:lnTo>
                  <a:lnTo>
                    <a:pt x="72" y="137"/>
                  </a:lnTo>
                  <a:lnTo>
                    <a:pt x="71" y="89"/>
                  </a:lnTo>
                  <a:lnTo>
                    <a:pt x="97" y="80"/>
                  </a:lnTo>
                  <a:lnTo>
                    <a:pt x="149" y="39"/>
                  </a:lnTo>
                  <a:lnTo>
                    <a:pt x="209" y="0"/>
                  </a:lnTo>
                  <a:lnTo>
                    <a:pt x="238" y="9"/>
                  </a:lnTo>
                  <a:lnTo>
                    <a:pt x="248" y="20"/>
                  </a:lnTo>
                  <a:lnTo>
                    <a:pt x="261" y="12"/>
                  </a:lnTo>
                  <a:lnTo>
                    <a:pt x="266" y="45"/>
                  </a:lnTo>
                  <a:lnTo>
                    <a:pt x="273" y="50"/>
                  </a:lnTo>
                  <a:lnTo>
                    <a:pt x="274" y="57"/>
                  </a:lnTo>
                  <a:lnTo>
                    <a:pt x="281" y="64"/>
                  </a:lnTo>
                  <a:lnTo>
                    <a:pt x="278" y="73"/>
                  </a:lnTo>
                  <a:lnTo>
                    <a:pt x="271" y="115"/>
                  </a:lnTo>
                  <a:lnTo>
                    <a:pt x="271" y="142"/>
                  </a:lnTo>
                  <a:lnTo>
                    <a:pt x="248" y="162"/>
                  </a:lnTo>
                  <a:lnTo>
                    <a:pt x="241" y="189"/>
                  </a:lnTo>
                  <a:lnTo>
                    <a:pt x="249" y="197"/>
                  </a:lnTo>
                  <a:lnTo>
                    <a:pt x="249" y="210"/>
                  </a:lnTo>
                  <a:lnTo>
                    <a:pt x="260" y="210"/>
                  </a:lnTo>
                  <a:lnTo>
                    <a:pt x="259" y="220"/>
                  </a:lnTo>
                  <a:lnTo>
                    <a:pt x="254" y="221"/>
                  </a:lnTo>
                  <a:lnTo>
                    <a:pt x="253" y="228"/>
                  </a:lnTo>
                  <a:lnTo>
                    <a:pt x="250" y="228"/>
                  </a:lnTo>
                  <a:lnTo>
                    <a:pt x="237" y="206"/>
                  </a:lnTo>
                  <a:lnTo>
                    <a:pt x="233" y="205"/>
                  </a:lnTo>
                  <a:lnTo>
                    <a:pt x="219" y="216"/>
                  </a:lnTo>
                  <a:lnTo>
                    <a:pt x="205" y="210"/>
                  </a:lnTo>
                  <a:lnTo>
                    <a:pt x="195" y="209"/>
                  </a:lnTo>
                  <a:lnTo>
                    <a:pt x="189" y="212"/>
                  </a:lnTo>
                  <a:lnTo>
                    <a:pt x="179" y="212"/>
                  </a:lnTo>
                  <a:lnTo>
                    <a:pt x="168" y="220"/>
                  </a:lnTo>
                  <a:lnTo>
                    <a:pt x="159" y="221"/>
                  </a:lnTo>
                  <a:lnTo>
                    <a:pt x="137" y="210"/>
                  </a:lnTo>
                  <a:lnTo>
                    <a:pt x="128" y="215"/>
                  </a:lnTo>
                  <a:lnTo>
                    <a:pt x="119" y="215"/>
                  </a:lnTo>
                  <a:lnTo>
                    <a:pt x="112" y="207"/>
                  </a:lnTo>
                  <a:lnTo>
                    <a:pt x="93" y="199"/>
                  </a:lnTo>
                  <a:lnTo>
                    <a:pt x="74" y="202"/>
                  </a:lnTo>
                  <a:lnTo>
                    <a:pt x="69" y="206"/>
                  </a:lnTo>
                  <a:lnTo>
                    <a:pt x="67" y="218"/>
                  </a:lnTo>
                  <a:lnTo>
                    <a:pt x="61" y="227"/>
                  </a:lnTo>
                  <a:lnTo>
                    <a:pt x="60" y="245"/>
                  </a:lnTo>
                  <a:lnTo>
                    <a:pt x="46" y="233"/>
                  </a:lnTo>
                  <a:lnTo>
                    <a:pt x="40" y="233"/>
                  </a:lnTo>
                  <a:lnTo>
                    <a:pt x="34" y="23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94" name="Freeform 93"/>
            <p:cNvSpPr>
              <a:spLocks/>
            </p:cNvSpPr>
            <p:nvPr/>
          </p:nvSpPr>
          <p:spPr bwMode="auto">
            <a:xfrm>
              <a:off x="5009909" y="3800011"/>
              <a:ext cx="357078" cy="310652"/>
            </a:xfrm>
            <a:custGeom>
              <a:avLst/>
              <a:gdLst>
                <a:gd name="T0" fmla="*/ 106 w 216"/>
                <a:gd name="T1" fmla="*/ 189 h 200"/>
                <a:gd name="T2" fmla="*/ 87 w 216"/>
                <a:gd name="T3" fmla="*/ 197 h 200"/>
                <a:gd name="T4" fmla="*/ 80 w 216"/>
                <a:gd name="T5" fmla="*/ 196 h 200"/>
                <a:gd name="T6" fmla="*/ 73 w 216"/>
                <a:gd name="T7" fmla="*/ 200 h 200"/>
                <a:gd name="T8" fmla="*/ 59 w 216"/>
                <a:gd name="T9" fmla="*/ 200 h 200"/>
                <a:gd name="T10" fmla="*/ 49 w 216"/>
                <a:gd name="T11" fmla="*/ 187 h 200"/>
                <a:gd name="T12" fmla="*/ 43 w 216"/>
                <a:gd name="T13" fmla="*/ 172 h 200"/>
                <a:gd name="T14" fmla="*/ 30 w 216"/>
                <a:gd name="T15" fmla="*/ 158 h 200"/>
                <a:gd name="T16" fmla="*/ 16 w 216"/>
                <a:gd name="T17" fmla="*/ 158 h 200"/>
                <a:gd name="T18" fmla="*/ 0 w 216"/>
                <a:gd name="T19" fmla="*/ 158 h 200"/>
                <a:gd name="T20" fmla="*/ 1 w 216"/>
                <a:gd name="T21" fmla="*/ 125 h 200"/>
                <a:gd name="T22" fmla="*/ 0 w 216"/>
                <a:gd name="T23" fmla="*/ 112 h 200"/>
                <a:gd name="T24" fmla="*/ 4 w 216"/>
                <a:gd name="T25" fmla="*/ 98 h 200"/>
                <a:gd name="T26" fmla="*/ 9 w 216"/>
                <a:gd name="T27" fmla="*/ 92 h 200"/>
                <a:gd name="T28" fmla="*/ 18 w 216"/>
                <a:gd name="T29" fmla="*/ 79 h 200"/>
                <a:gd name="T30" fmla="*/ 16 w 216"/>
                <a:gd name="T31" fmla="*/ 74 h 200"/>
                <a:gd name="T32" fmla="*/ 20 w 216"/>
                <a:gd name="T33" fmla="*/ 65 h 200"/>
                <a:gd name="T34" fmla="*/ 16 w 216"/>
                <a:gd name="T35" fmla="*/ 53 h 200"/>
                <a:gd name="T36" fmla="*/ 16 w 216"/>
                <a:gd name="T37" fmla="*/ 46 h 200"/>
                <a:gd name="T38" fmla="*/ 17 w 216"/>
                <a:gd name="T39" fmla="*/ 28 h 200"/>
                <a:gd name="T40" fmla="*/ 23 w 216"/>
                <a:gd name="T41" fmla="*/ 19 h 200"/>
                <a:gd name="T42" fmla="*/ 25 w 216"/>
                <a:gd name="T43" fmla="*/ 7 h 200"/>
                <a:gd name="T44" fmla="*/ 30 w 216"/>
                <a:gd name="T45" fmla="*/ 3 h 200"/>
                <a:gd name="T46" fmla="*/ 49 w 216"/>
                <a:gd name="T47" fmla="*/ 0 h 200"/>
                <a:gd name="T48" fmla="*/ 68 w 216"/>
                <a:gd name="T49" fmla="*/ 8 h 200"/>
                <a:gd name="T50" fmla="*/ 75 w 216"/>
                <a:gd name="T51" fmla="*/ 16 h 200"/>
                <a:gd name="T52" fmla="*/ 84 w 216"/>
                <a:gd name="T53" fmla="*/ 16 h 200"/>
                <a:gd name="T54" fmla="*/ 93 w 216"/>
                <a:gd name="T55" fmla="*/ 11 h 200"/>
                <a:gd name="T56" fmla="*/ 115 w 216"/>
                <a:gd name="T57" fmla="*/ 22 h 200"/>
                <a:gd name="T58" fmla="*/ 124 w 216"/>
                <a:gd name="T59" fmla="*/ 21 h 200"/>
                <a:gd name="T60" fmla="*/ 135 w 216"/>
                <a:gd name="T61" fmla="*/ 13 h 200"/>
                <a:gd name="T62" fmla="*/ 145 w 216"/>
                <a:gd name="T63" fmla="*/ 13 h 200"/>
                <a:gd name="T64" fmla="*/ 151 w 216"/>
                <a:gd name="T65" fmla="*/ 10 h 200"/>
                <a:gd name="T66" fmla="*/ 161 w 216"/>
                <a:gd name="T67" fmla="*/ 11 h 200"/>
                <a:gd name="T68" fmla="*/ 175 w 216"/>
                <a:gd name="T69" fmla="*/ 17 h 200"/>
                <a:gd name="T70" fmla="*/ 189 w 216"/>
                <a:gd name="T71" fmla="*/ 6 h 200"/>
                <a:gd name="T72" fmla="*/ 193 w 216"/>
                <a:gd name="T73" fmla="*/ 7 h 200"/>
                <a:gd name="T74" fmla="*/ 206 w 216"/>
                <a:gd name="T75" fmla="*/ 29 h 200"/>
                <a:gd name="T76" fmla="*/ 209 w 216"/>
                <a:gd name="T77" fmla="*/ 29 h 200"/>
                <a:gd name="T78" fmla="*/ 216 w 216"/>
                <a:gd name="T79" fmla="*/ 37 h 200"/>
                <a:gd name="T80" fmla="*/ 214 w 216"/>
                <a:gd name="T81" fmla="*/ 41 h 200"/>
                <a:gd name="T82" fmla="*/ 214 w 216"/>
                <a:gd name="T83" fmla="*/ 48 h 200"/>
                <a:gd name="T84" fmla="*/ 199 w 216"/>
                <a:gd name="T85" fmla="*/ 64 h 200"/>
                <a:gd name="T86" fmla="*/ 194 w 216"/>
                <a:gd name="T87" fmla="*/ 77 h 200"/>
                <a:gd name="T88" fmla="*/ 191 w 216"/>
                <a:gd name="T89" fmla="*/ 88 h 200"/>
                <a:gd name="T90" fmla="*/ 187 w 216"/>
                <a:gd name="T91" fmla="*/ 93 h 200"/>
                <a:gd name="T92" fmla="*/ 184 w 216"/>
                <a:gd name="T93" fmla="*/ 107 h 200"/>
                <a:gd name="T94" fmla="*/ 174 w 216"/>
                <a:gd name="T95" fmla="*/ 116 h 200"/>
                <a:gd name="T96" fmla="*/ 172 w 216"/>
                <a:gd name="T97" fmla="*/ 126 h 200"/>
                <a:gd name="T98" fmla="*/ 167 w 216"/>
                <a:gd name="T99" fmla="*/ 135 h 200"/>
                <a:gd name="T100" fmla="*/ 166 w 216"/>
                <a:gd name="T101" fmla="*/ 143 h 200"/>
                <a:gd name="T102" fmla="*/ 153 w 216"/>
                <a:gd name="T103" fmla="*/ 150 h 200"/>
                <a:gd name="T104" fmla="*/ 143 w 216"/>
                <a:gd name="T105" fmla="*/ 142 h 200"/>
                <a:gd name="T106" fmla="*/ 136 w 216"/>
                <a:gd name="T107" fmla="*/ 142 h 200"/>
                <a:gd name="T108" fmla="*/ 125 w 216"/>
                <a:gd name="T109" fmla="*/ 154 h 200"/>
                <a:gd name="T110" fmla="*/ 120 w 216"/>
                <a:gd name="T111" fmla="*/ 155 h 200"/>
                <a:gd name="T112" fmla="*/ 111 w 216"/>
                <a:gd name="T113" fmla="*/ 175 h 200"/>
                <a:gd name="T114" fmla="*/ 106 w 216"/>
                <a:gd name="T115" fmla="*/ 189 h 2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16" h="200">
                  <a:moveTo>
                    <a:pt x="106" y="189"/>
                  </a:moveTo>
                  <a:lnTo>
                    <a:pt x="87" y="197"/>
                  </a:lnTo>
                  <a:lnTo>
                    <a:pt x="80" y="196"/>
                  </a:lnTo>
                  <a:lnTo>
                    <a:pt x="73" y="200"/>
                  </a:lnTo>
                  <a:lnTo>
                    <a:pt x="59" y="200"/>
                  </a:lnTo>
                  <a:lnTo>
                    <a:pt x="49" y="187"/>
                  </a:lnTo>
                  <a:lnTo>
                    <a:pt x="43" y="172"/>
                  </a:lnTo>
                  <a:lnTo>
                    <a:pt x="30" y="158"/>
                  </a:lnTo>
                  <a:lnTo>
                    <a:pt x="16" y="158"/>
                  </a:lnTo>
                  <a:lnTo>
                    <a:pt x="0" y="158"/>
                  </a:lnTo>
                  <a:lnTo>
                    <a:pt x="1" y="125"/>
                  </a:lnTo>
                  <a:lnTo>
                    <a:pt x="0" y="112"/>
                  </a:lnTo>
                  <a:lnTo>
                    <a:pt x="4" y="98"/>
                  </a:lnTo>
                  <a:lnTo>
                    <a:pt x="9" y="92"/>
                  </a:lnTo>
                  <a:lnTo>
                    <a:pt x="18" y="79"/>
                  </a:lnTo>
                  <a:lnTo>
                    <a:pt x="16" y="74"/>
                  </a:lnTo>
                  <a:lnTo>
                    <a:pt x="20" y="65"/>
                  </a:lnTo>
                  <a:lnTo>
                    <a:pt x="16" y="53"/>
                  </a:lnTo>
                  <a:lnTo>
                    <a:pt x="16" y="46"/>
                  </a:lnTo>
                  <a:lnTo>
                    <a:pt x="17" y="28"/>
                  </a:lnTo>
                  <a:lnTo>
                    <a:pt x="23" y="19"/>
                  </a:lnTo>
                  <a:lnTo>
                    <a:pt x="25" y="7"/>
                  </a:lnTo>
                  <a:lnTo>
                    <a:pt x="30" y="3"/>
                  </a:lnTo>
                  <a:lnTo>
                    <a:pt x="49" y="0"/>
                  </a:lnTo>
                  <a:lnTo>
                    <a:pt x="68" y="8"/>
                  </a:lnTo>
                  <a:lnTo>
                    <a:pt x="75" y="16"/>
                  </a:lnTo>
                  <a:lnTo>
                    <a:pt x="84" y="16"/>
                  </a:lnTo>
                  <a:lnTo>
                    <a:pt x="93" y="11"/>
                  </a:lnTo>
                  <a:lnTo>
                    <a:pt x="115" y="22"/>
                  </a:lnTo>
                  <a:lnTo>
                    <a:pt x="124" y="21"/>
                  </a:lnTo>
                  <a:lnTo>
                    <a:pt x="135" y="13"/>
                  </a:lnTo>
                  <a:lnTo>
                    <a:pt x="145" y="13"/>
                  </a:lnTo>
                  <a:lnTo>
                    <a:pt x="151" y="10"/>
                  </a:lnTo>
                  <a:lnTo>
                    <a:pt x="161" y="11"/>
                  </a:lnTo>
                  <a:lnTo>
                    <a:pt x="175" y="17"/>
                  </a:lnTo>
                  <a:lnTo>
                    <a:pt x="189" y="6"/>
                  </a:lnTo>
                  <a:lnTo>
                    <a:pt x="193" y="7"/>
                  </a:lnTo>
                  <a:lnTo>
                    <a:pt x="206" y="29"/>
                  </a:lnTo>
                  <a:lnTo>
                    <a:pt x="209" y="29"/>
                  </a:lnTo>
                  <a:lnTo>
                    <a:pt x="216" y="37"/>
                  </a:lnTo>
                  <a:lnTo>
                    <a:pt x="214" y="41"/>
                  </a:lnTo>
                  <a:lnTo>
                    <a:pt x="214" y="48"/>
                  </a:lnTo>
                  <a:lnTo>
                    <a:pt x="199" y="64"/>
                  </a:lnTo>
                  <a:lnTo>
                    <a:pt x="194" y="77"/>
                  </a:lnTo>
                  <a:lnTo>
                    <a:pt x="191" y="88"/>
                  </a:lnTo>
                  <a:lnTo>
                    <a:pt x="187" y="93"/>
                  </a:lnTo>
                  <a:lnTo>
                    <a:pt x="184" y="107"/>
                  </a:lnTo>
                  <a:lnTo>
                    <a:pt x="174" y="116"/>
                  </a:lnTo>
                  <a:lnTo>
                    <a:pt x="172" y="126"/>
                  </a:lnTo>
                  <a:lnTo>
                    <a:pt x="167" y="135"/>
                  </a:lnTo>
                  <a:lnTo>
                    <a:pt x="166" y="143"/>
                  </a:lnTo>
                  <a:lnTo>
                    <a:pt x="153" y="150"/>
                  </a:lnTo>
                  <a:lnTo>
                    <a:pt x="143" y="142"/>
                  </a:lnTo>
                  <a:lnTo>
                    <a:pt x="136" y="142"/>
                  </a:lnTo>
                  <a:lnTo>
                    <a:pt x="125" y="154"/>
                  </a:lnTo>
                  <a:lnTo>
                    <a:pt x="120" y="155"/>
                  </a:lnTo>
                  <a:lnTo>
                    <a:pt x="111" y="175"/>
                  </a:lnTo>
                  <a:lnTo>
                    <a:pt x="106" y="18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95" name="Freeform 94"/>
            <p:cNvSpPr>
              <a:spLocks/>
            </p:cNvSpPr>
            <p:nvPr/>
          </p:nvSpPr>
          <p:spPr bwMode="auto">
            <a:xfrm>
              <a:off x="5014867" y="2532550"/>
              <a:ext cx="95882" cy="83876"/>
            </a:xfrm>
            <a:custGeom>
              <a:avLst/>
              <a:gdLst>
                <a:gd name="T0" fmla="*/ 42 w 58"/>
                <a:gd name="T1" fmla="*/ 0 h 54"/>
                <a:gd name="T2" fmla="*/ 55 w 58"/>
                <a:gd name="T3" fmla="*/ 0 h 54"/>
                <a:gd name="T4" fmla="*/ 58 w 58"/>
                <a:gd name="T5" fmla="*/ 7 h 54"/>
                <a:gd name="T6" fmla="*/ 55 w 58"/>
                <a:gd name="T7" fmla="*/ 25 h 54"/>
                <a:gd name="T8" fmla="*/ 51 w 58"/>
                <a:gd name="T9" fmla="*/ 33 h 54"/>
                <a:gd name="T10" fmla="*/ 42 w 58"/>
                <a:gd name="T11" fmla="*/ 33 h 54"/>
                <a:gd name="T12" fmla="*/ 45 w 58"/>
                <a:gd name="T13" fmla="*/ 54 h 54"/>
                <a:gd name="T14" fmla="*/ 36 w 58"/>
                <a:gd name="T15" fmla="*/ 49 h 54"/>
                <a:gd name="T16" fmla="*/ 26 w 58"/>
                <a:gd name="T17" fmla="*/ 40 h 54"/>
                <a:gd name="T18" fmla="*/ 11 w 58"/>
                <a:gd name="T19" fmla="*/ 44 h 54"/>
                <a:gd name="T20" fmla="*/ 0 w 58"/>
                <a:gd name="T21" fmla="*/ 43 h 54"/>
                <a:gd name="T22" fmla="*/ 8 w 58"/>
                <a:gd name="T23" fmla="*/ 37 h 54"/>
                <a:gd name="T24" fmla="*/ 21 w 58"/>
                <a:gd name="T25" fmla="*/ 8 h 54"/>
                <a:gd name="T26" fmla="*/ 42 w 58"/>
                <a:gd name="T27" fmla="*/ 0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8" h="54">
                  <a:moveTo>
                    <a:pt x="42" y="0"/>
                  </a:moveTo>
                  <a:lnTo>
                    <a:pt x="55" y="0"/>
                  </a:lnTo>
                  <a:lnTo>
                    <a:pt x="58" y="7"/>
                  </a:lnTo>
                  <a:lnTo>
                    <a:pt x="55" y="25"/>
                  </a:lnTo>
                  <a:lnTo>
                    <a:pt x="51" y="33"/>
                  </a:lnTo>
                  <a:lnTo>
                    <a:pt x="42" y="33"/>
                  </a:lnTo>
                  <a:lnTo>
                    <a:pt x="45" y="54"/>
                  </a:lnTo>
                  <a:lnTo>
                    <a:pt x="36" y="49"/>
                  </a:lnTo>
                  <a:lnTo>
                    <a:pt x="26" y="40"/>
                  </a:lnTo>
                  <a:lnTo>
                    <a:pt x="11" y="44"/>
                  </a:lnTo>
                  <a:lnTo>
                    <a:pt x="0" y="43"/>
                  </a:lnTo>
                  <a:lnTo>
                    <a:pt x="8" y="37"/>
                  </a:lnTo>
                  <a:lnTo>
                    <a:pt x="21" y="8"/>
                  </a:lnTo>
                  <a:lnTo>
                    <a:pt x="42"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96" name="Freeform 95"/>
            <p:cNvSpPr>
              <a:spLocks/>
            </p:cNvSpPr>
            <p:nvPr/>
          </p:nvSpPr>
          <p:spPr bwMode="auto">
            <a:xfrm>
              <a:off x="5046278" y="2016868"/>
              <a:ext cx="562069" cy="374337"/>
            </a:xfrm>
            <a:custGeom>
              <a:avLst/>
              <a:gdLst>
                <a:gd name="T0" fmla="*/ 294 w 340"/>
                <a:gd name="T1" fmla="*/ 0 h 241"/>
                <a:gd name="T2" fmla="*/ 338 w 340"/>
                <a:gd name="T3" fmla="*/ 13 h 241"/>
                <a:gd name="T4" fmla="*/ 322 w 340"/>
                <a:gd name="T5" fmla="*/ 17 h 241"/>
                <a:gd name="T6" fmla="*/ 340 w 340"/>
                <a:gd name="T7" fmla="*/ 28 h 241"/>
                <a:gd name="T8" fmla="*/ 319 w 340"/>
                <a:gd name="T9" fmla="*/ 35 h 241"/>
                <a:gd name="T10" fmla="*/ 309 w 340"/>
                <a:gd name="T11" fmla="*/ 37 h 241"/>
                <a:gd name="T12" fmla="*/ 311 w 340"/>
                <a:gd name="T13" fmla="*/ 24 h 241"/>
                <a:gd name="T14" fmla="*/ 293 w 340"/>
                <a:gd name="T15" fmla="*/ 18 h 241"/>
                <a:gd name="T16" fmla="*/ 274 w 340"/>
                <a:gd name="T17" fmla="*/ 23 h 241"/>
                <a:gd name="T18" fmla="*/ 270 w 340"/>
                <a:gd name="T19" fmla="*/ 36 h 241"/>
                <a:gd name="T20" fmla="*/ 259 w 340"/>
                <a:gd name="T21" fmla="*/ 44 h 241"/>
                <a:gd name="T22" fmla="*/ 244 w 340"/>
                <a:gd name="T23" fmla="*/ 40 h 241"/>
                <a:gd name="T24" fmla="*/ 227 w 340"/>
                <a:gd name="T25" fmla="*/ 40 h 241"/>
                <a:gd name="T26" fmla="*/ 210 w 340"/>
                <a:gd name="T27" fmla="*/ 31 h 241"/>
                <a:gd name="T28" fmla="*/ 203 w 340"/>
                <a:gd name="T29" fmla="*/ 36 h 241"/>
                <a:gd name="T30" fmla="*/ 195 w 340"/>
                <a:gd name="T31" fmla="*/ 37 h 241"/>
                <a:gd name="T32" fmla="*/ 195 w 340"/>
                <a:gd name="T33" fmla="*/ 48 h 241"/>
                <a:gd name="T34" fmla="*/ 170 w 340"/>
                <a:gd name="T35" fmla="*/ 45 h 241"/>
                <a:gd name="T36" fmla="*/ 168 w 340"/>
                <a:gd name="T37" fmla="*/ 55 h 241"/>
                <a:gd name="T38" fmla="*/ 155 w 340"/>
                <a:gd name="T39" fmla="*/ 55 h 241"/>
                <a:gd name="T40" fmla="*/ 148 w 340"/>
                <a:gd name="T41" fmla="*/ 68 h 241"/>
                <a:gd name="T42" fmla="*/ 137 w 340"/>
                <a:gd name="T43" fmla="*/ 88 h 241"/>
                <a:gd name="T44" fmla="*/ 118 w 340"/>
                <a:gd name="T45" fmla="*/ 114 h 241"/>
                <a:gd name="T46" fmla="*/ 124 w 340"/>
                <a:gd name="T47" fmla="*/ 120 h 241"/>
                <a:gd name="T48" fmla="*/ 120 w 340"/>
                <a:gd name="T49" fmla="*/ 127 h 241"/>
                <a:gd name="T50" fmla="*/ 106 w 340"/>
                <a:gd name="T51" fmla="*/ 127 h 241"/>
                <a:gd name="T52" fmla="*/ 98 w 340"/>
                <a:gd name="T53" fmla="*/ 145 h 241"/>
                <a:gd name="T54" fmla="*/ 102 w 340"/>
                <a:gd name="T55" fmla="*/ 170 h 241"/>
                <a:gd name="T56" fmla="*/ 112 w 340"/>
                <a:gd name="T57" fmla="*/ 179 h 241"/>
                <a:gd name="T58" fmla="*/ 109 w 340"/>
                <a:gd name="T59" fmla="*/ 202 h 241"/>
                <a:gd name="T60" fmla="*/ 98 w 340"/>
                <a:gd name="T61" fmla="*/ 215 h 241"/>
                <a:gd name="T62" fmla="*/ 92 w 340"/>
                <a:gd name="T63" fmla="*/ 226 h 241"/>
                <a:gd name="T64" fmla="*/ 81 w 340"/>
                <a:gd name="T65" fmla="*/ 214 h 241"/>
                <a:gd name="T66" fmla="*/ 54 w 340"/>
                <a:gd name="T67" fmla="*/ 237 h 241"/>
                <a:gd name="T68" fmla="*/ 34 w 340"/>
                <a:gd name="T69" fmla="*/ 241 h 241"/>
                <a:gd name="T70" fmla="*/ 13 w 340"/>
                <a:gd name="T71" fmla="*/ 231 h 241"/>
                <a:gd name="T72" fmla="*/ 7 w 340"/>
                <a:gd name="T73" fmla="*/ 211 h 241"/>
                <a:gd name="T74" fmla="*/ 0 w 340"/>
                <a:gd name="T75" fmla="*/ 166 h 241"/>
                <a:gd name="T76" fmla="*/ 13 w 340"/>
                <a:gd name="T77" fmla="*/ 154 h 241"/>
                <a:gd name="T78" fmla="*/ 50 w 340"/>
                <a:gd name="T79" fmla="*/ 139 h 241"/>
                <a:gd name="T80" fmla="*/ 76 w 340"/>
                <a:gd name="T81" fmla="*/ 119 h 241"/>
                <a:gd name="T82" fmla="*/ 99 w 340"/>
                <a:gd name="T83" fmla="*/ 94 h 241"/>
                <a:gd name="T84" fmla="*/ 128 w 340"/>
                <a:gd name="T85" fmla="*/ 59 h 241"/>
                <a:gd name="T86" fmla="*/ 149 w 340"/>
                <a:gd name="T87" fmla="*/ 45 h 241"/>
                <a:gd name="T88" fmla="*/ 182 w 340"/>
                <a:gd name="T89" fmla="*/ 24 h 241"/>
                <a:gd name="T90" fmla="*/ 209 w 340"/>
                <a:gd name="T91" fmla="*/ 16 h 241"/>
                <a:gd name="T92" fmla="*/ 231 w 340"/>
                <a:gd name="T93" fmla="*/ 17 h 241"/>
                <a:gd name="T94" fmla="*/ 247 w 340"/>
                <a:gd name="T95" fmla="*/ 3 h 241"/>
                <a:gd name="T96" fmla="*/ 271 w 340"/>
                <a:gd name="T97" fmla="*/ 3 h 241"/>
                <a:gd name="T98" fmla="*/ 294 w 340"/>
                <a:gd name="T99" fmla="*/ 0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340" h="241">
                  <a:moveTo>
                    <a:pt x="294" y="0"/>
                  </a:moveTo>
                  <a:lnTo>
                    <a:pt x="338" y="13"/>
                  </a:lnTo>
                  <a:lnTo>
                    <a:pt x="322" y="17"/>
                  </a:lnTo>
                  <a:lnTo>
                    <a:pt x="340" y="28"/>
                  </a:lnTo>
                  <a:lnTo>
                    <a:pt x="319" y="35"/>
                  </a:lnTo>
                  <a:lnTo>
                    <a:pt x="309" y="37"/>
                  </a:lnTo>
                  <a:lnTo>
                    <a:pt x="311" y="24"/>
                  </a:lnTo>
                  <a:lnTo>
                    <a:pt x="293" y="18"/>
                  </a:lnTo>
                  <a:lnTo>
                    <a:pt x="274" y="23"/>
                  </a:lnTo>
                  <a:lnTo>
                    <a:pt x="270" y="36"/>
                  </a:lnTo>
                  <a:lnTo>
                    <a:pt x="259" y="44"/>
                  </a:lnTo>
                  <a:lnTo>
                    <a:pt x="244" y="40"/>
                  </a:lnTo>
                  <a:lnTo>
                    <a:pt x="227" y="40"/>
                  </a:lnTo>
                  <a:lnTo>
                    <a:pt x="210" y="31"/>
                  </a:lnTo>
                  <a:lnTo>
                    <a:pt x="203" y="36"/>
                  </a:lnTo>
                  <a:lnTo>
                    <a:pt x="195" y="37"/>
                  </a:lnTo>
                  <a:lnTo>
                    <a:pt x="195" y="48"/>
                  </a:lnTo>
                  <a:lnTo>
                    <a:pt x="170" y="45"/>
                  </a:lnTo>
                  <a:lnTo>
                    <a:pt x="168" y="55"/>
                  </a:lnTo>
                  <a:lnTo>
                    <a:pt x="155" y="55"/>
                  </a:lnTo>
                  <a:lnTo>
                    <a:pt x="148" y="68"/>
                  </a:lnTo>
                  <a:lnTo>
                    <a:pt x="137" y="88"/>
                  </a:lnTo>
                  <a:lnTo>
                    <a:pt x="118" y="114"/>
                  </a:lnTo>
                  <a:lnTo>
                    <a:pt x="124" y="120"/>
                  </a:lnTo>
                  <a:lnTo>
                    <a:pt x="120" y="127"/>
                  </a:lnTo>
                  <a:lnTo>
                    <a:pt x="106" y="127"/>
                  </a:lnTo>
                  <a:lnTo>
                    <a:pt x="98" y="145"/>
                  </a:lnTo>
                  <a:lnTo>
                    <a:pt x="102" y="170"/>
                  </a:lnTo>
                  <a:lnTo>
                    <a:pt x="112" y="179"/>
                  </a:lnTo>
                  <a:lnTo>
                    <a:pt x="109" y="202"/>
                  </a:lnTo>
                  <a:lnTo>
                    <a:pt x="98" y="215"/>
                  </a:lnTo>
                  <a:lnTo>
                    <a:pt x="92" y="226"/>
                  </a:lnTo>
                  <a:lnTo>
                    <a:pt x="81" y="214"/>
                  </a:lnTo>
                  <a:lnTo>
                    <a:pt x="54" y="237"/>
                  </a:lnTo>
                  <a:lnTo>
                    <a:pt x="34" y="241"/>
                  </a:lnTo>
                  <a:lnTo>
                    <a:pt x="13" y="231"/>
                  </a:lnTo>
                  <a:lnTo>
                    <a:pt x="7" y="211"/>
                  </a:lnTo>
                  <a:lnTo>
                    <a:pt x="0" y="166"/>
                  </a:lnTo>
                  <a:lnTo>
                    <a:pt x="13" y="154"/>
                  </a:lnTo>
                  <a:lnTo>
                    <a:pt x="50" y="139"/>
                  </a:lnTo>
                  <a:lnTo>
                    <a:pt x="76" y="119"/>
                  </a:lnTo>
                  <a:lnTo>
                    <a:pt x="99" y="94"/>
                  </a:lnTo>
                  <a:lnTo>
                    <a:pt x="128" y="59"/>
                  </a:lnTo>
                  <a:lnTo>
                    <a:pt x="149" y="45"/>
                  </a:lnTo>
                  <a:lnTo>
                    <a:pt x="182" y="24"/>
                  </a:lnTo>
                  <a:lnTo>
                    <a:pt x="209" y="16"/>
                  </a:lnTo>
                  <a:lnTo>
                    <a:pt x="231" y="17"/>
                  </a:lnTo>
                  <a:lnTo>
                    <a:pt x="247" y="3"/>
                  </a:lnTo>
                  <a:lnTo>
                    <a:pt x="271" y="3"/>
                  </a:lnTo>
                  <a:lnTo>
                    <a:pt x="294"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97" name="Freeform 96"/>
            <p:cNvSpPr>
              <a:spLocks/>
            </p:cNvSpPr>
            <p:nvPr/>
          </p:nvSpPr>
          <p:spPr bwMode="auto">
            <a:xfrm>
              <a:off x="5332271" y="1839796"/>
              <a:ext cx="79351" cy="23300"/>
            </a:xfrm>
            <a:custGeom>
              <a:avLst/>
              <a:gdLst>
                <a:gd name="T0" fmla="*/ 48 w 48"/>
                <a:gd name="T1" fmla="*/ 9 h 15"/>
                <a:gd name="T2" fmla="*/ 23 w 48"/>
                <a:gd name="T3" fmla="*/ 15 h 15"/>
                <a:gd name="T4" fmla="*/ 1 w 48"/>
                <a:gd name="T5" fmla="*/ 11 h 15"/>
                <a:gd name="T6" fmla="*/ 8 w 48"/>
                <a:gd name="T7" fmla="*/ 8 h 15"/>
                <a:gd name="T8" fmla="*/ 0 w 48"/>
                <a:gd name="T9" fmla="*/ 3 h 15"/>
                <a:gd name="T10" fmla="*/ 24 w 48"/>
                <a:gd name="T11" fmla="*/ 0 h 15"/>
                <a:gd name="T12" fmla="*/ 30 w 48"/>
                <a:gd name="T13" fmla="*/ 5 h 15"/>
                <a:gd name="T14" fmla="*/ 48 w 48"/>
                <a:gd name="T15" fmla="*/ 9 h 1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8" h="15">
                  <a:moveTo>
                    <a:pt x="48" y="9"/>
                  </a:moveTo>
                  <a:lnTo>
                    <a:pt x="23" y="15"/>
                  </a:lnTo>
                  <a:lnTo>
                    <a:pt x="1" y="11"/>
                  </a:lnTo>
                  <a:lnTo>
                    <a:pt x="8" y="8"/>
                  </a:lnTo>
                  <a:lnTo>
                    <a:pt x="0" y="3"/>
                  </a:lnTo>
                  <a:lnTo>
                    <a:pt x="24" y="0"/>
                  </a:lnTo>
                  <a:lnTo>
                    <a:pt x="30" y="5"/>
                  </a:lnTo>
                  <a:lnTo>
                    <a:pt x="48" y="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98" name="Freeform 97"/>
            <p:cNvSpPr>
              <a:spLocks/>
            </p:cNvSpPr>
            <p:nvPr/>
          </p:nvSpPr>
          <p:spPr bwMode="auto">
            <a:xfrm>
              <a:off x="5127282" y="1805626"/>
              <a:ext cx="214909" cy="73003"/>
            </a:xfrm>
            <a:custGeom>
              <a:avLst/>
              <a:gdLst>
                <a:gd name="T0" fmla="*/ 89 w 130"/>
                <a:gd name="T1" fmla="*/ 4 h 47"/>
                <a:gd name="T2" fmla="*/ 130 w 130"/>
                <a:gd name="T3" fmla="*/ 15 h 47"/>
                <a:gd name="T4" fmla="*/ 102 w 130"/>
                <a:gd name="T5" fmla="*/ 21 h 47"/>
                <a:gd name="T6" fmla="*/ 98 w 130"/>
                <a:gd name="T7" fmla="*/ 31 h 47"/>
                <a:gd name="T8" fmla="*/ 88 w 130"/>
                <a:gd name="T9" fmla="*/ 34 h 47"/>
                <a:gd name="T10" fmla="*/ 85 w 130"/>
                <a:gd name="T11" fmla="*/ 46 h 47"/>
                <a:gd name="T12" fmla="*/ 70 w 130"/>
                <a:gd name="T13" fmla="*/ 47 h 47"/>
                <a:gd name="T14" fmla="*/ 43 w 130"/>
                <a:gd name="T15" fmla="*/ 38 h 47"/>
                <a:gd name="T16" fmla="*/ 53 w 130"/>
                <a:gd name="T17" fmla="*/ 32 h 47"/>
                <a:gd name="T18" fmla="*/ 35 w 130"/>
                <a:gd name="T19" fmla="*/ 28 h 47"/>
                <a:gd name="T20" fmla="*/ 10 w 130"/>
                <a:gd name="T21" fmla="*/ 16 h 47"/>
                <a:gd name="T22" fmla="*/ 0 w 130"/>
                <a:gd name="T23" fmla="*/ 5 h 47"/>
                <a:gd name="T24" fmla="*/ 30 w 130"/>
                <a:gd name="T25" fmla="*/ 0 h 47"/>
                <a:gd name="T26" fmla="*/ 37 w 130"/>
                <a:gd name="T27" fmla="*/ 5 h 47"/>
                <a:gd name="T28" fmla="*/ 54 w 130"/>
                <a:gd name="T29" fmla="*/ 5 h 47"/>
                <a:gd name="T30" fmla="*/ 57 w 130"/>
                <a:gd name="T31" fmla="*/ 0 h 47"/>
                <a:gd name="T32" fmla="*/ 74 w 130"/>
                <a:gd name="T33" fmla="*/ 0 h 47"/>
                <a:gd name="T34" fmla="*/ 89 w 130"/>
                <a:gd name="T35" fmla="*/ 4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30" h="47">
                  <a:moveTo>
                    <a:pt x="89" y="4"/>
                  </a:moveTo>
                  <a:lnTo>
                    <a:pt x="130" y="15"/>
                  </a:lnTo>
                  <a:lnTo>
                    <a:pt x="102" y="21"/>
                  </a:lnTo>
                  <a:lnTo>
                    <a:pt x="98" y="31"/>
                  </a:lnTo>
                  <a:lnTo>
                    <a:pt x="88" y="34"/>
                  </a:lnTo>
                  <a:lnTo>
                    <a:pt x="85" y="46"/>
                  </a:lnTo>
                  <a:lnTo>
                    <a:pt x="70" y="47"/>
                  </a:lnTo>
                  <a:lnTo>
                    <a:pt x="43" y="38"/>
                  </a:lnTo>
                  <a:lnTo>
                    <a:pt x="53" y="32"/>
                  </a:lnTo>
                  <a:lnTo>
                    <a:pt x="35" y="28"/>
                  </a:lnTo>
                  <a:lnTo>
                    <a:pt x="10" y="16"/>
                  </a:lnTo>
                  <a:lnTo>
                    <a:pt x="0" y="5"/>
                  </a:lnTo>
                  <a:lnTo>
                    <a:pt x="30" y="0"/>
                  </a:lnTo>
                  <a:lnTo>
                    <a:pt x="37" y="5"/>
                  </a:lnTo>
                  <a:lnTo>
                    <a:pt x="54" y="5"/>
                  </a:lnTo>
                  <a:lnTo>
                    <a:pt x="57" y="0"/>
                  </a:lnTo>
                  <a:lnTo>
                    <a:pt x="74" y="0"/>
                  </a:lnTo>
                  <a:lnTo>
                    <a:pt x="89" y="4"/>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99" name="Freeform 98"/>
            <p:cNvSpPr>
              <a:spLocks/>
            </p:cNvSpPr>
            <p:nvPr/>
          </p:nvSpPr>
          <p:spPr bwMode="auto">
            <a:xfrm>
              <a:off x="5254574" y="1793199"/>
              <a:ext cx="191765" cy="26405"/>
            </a:xfrm>
            <a:custGeom>
              <a:avLst/>
              <a:gdLst>
                <a:gd name="T0" fmla="*/ 92 w 116"/>
                <a:gd name="T1" fmla="*/ 3 h 17"/>
                <a:gd name="T2" fmla="*/ 116 w 116"/>
                <a:gd name="T3" fmla="*/ 8 h 17"/>
                <a:gd name="T4" fmla="*/ 101 w 116"/>
                <a:gd name="T5" fmla="*/ 15 h 17"/>
                <a:gd name="T6" fmla="*/ 68 w 116"/>
                <a:gd name="T7" fmla="*/ 17 h 17"/>
                <a:gd name="T8" fmla="*/ 34 w 116"/>
                <a:gd name="T9" fmla="*/ 14 h 17"/>
                <a:gd name="T10" fmla="*/ 31 w 116"/>
                <a:gd name="T11" fmla="*/ 11 h 17"/>
                <a:gd name="T12" fmla="*/ 14 w 116"/>
                <a:gd name="T13" fmla="*/ 11 h 17"/>
                <a:gd name="T14" fmla="*/ 0 w 116"/>
                <a:gd name="T15" fmla="*/ 4 h 17"/>
                <a:gd name="T16" fmla="*/ 35 w 116"/>
                <a:gd name="T17" fmla="*/ 1 h 17"/>
                <a:gd name="T18" fmla="*/ 52 w 116"/>
                <a:gd name="T19" fmla="*/ 4 h 17"/>
                <a:gd name="T20" fmla="*/ 62 w 116"/>
                <a:gd name="T21" fmla="*/ 0 h 17"/>
                <a:gd name="T22" fmla="*/ 92 w 116"/>
                <a:gd name="T23" fmla="*/ 3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16" h="17">
                  <a:moveTo>
                    <a:pt x="92" y="3"/>
                  </a:moveTo>
                  <a:lnTo>
                    <a:pt x="116" y="8"/>
                  </a:lnTo>
                  <a:lnTo>
                    <a:pt x="101" y="15"/>
                  </a:lnTo>
                  <a:lnTo>
                    <a:pt x="68" y="17"/>
                  </a:lnTo>
                  <a:lnTo>
                    <a:pt x="34" y="14"/>
                  </a:lnTo>
                  <a:lnTo>
                    <a:pt x="31" y="11"/>
                  </a:lnTo>
                  <a:lnTo>
                    <a:pt x="14" y="11"/>
                  </a:lnTo>
                  <a:lnTo>
                    <a:pt x="0" y="4"/>
                  </a:lnTo>
                  <a:lnTo>
                    <a:pt x="35" y="1"/>
                  </a:lnTo>
                  <a:lnTo>
                    <a:pt x="52" y="4"/>
                  </a:lnTo>
                  <a:lnTo>
                    <a:pt x="62" y="0"/>
                  </a:lnTo>
                  <a:lnTo>
                    <a:pt x="92" y="3"/>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00" name="Freeform 99"/>
            <p:cNvSpPr>
              <a:spLocks/>
            </p:cNvSpPr>
            <p:nvPr/>
          </p:nvSpPr>
          <p:spPr bwMode="auto">
            <a:xfrm>
              <a:off x="6482858" y="3444313"/>
              <a:ext cx="221521" cy="267160"/>
            </a:xfrm>
            <a:custGeom>
              <a:avLst/>
              <a:gdLst>
                <a:gd name="T0" fmla="*/ 120 w 134"/>
                <a:gd name="T1" fmla="*/ 79 h 172"/>
                <a:gd name="T2" fmla="*/ 114 w 134"/>
                <a:gd name="T3" fmla="*/ 93 h 172"/>
                <a:gd name="T4" fmla="*/ 106 w 134"/>
                <a:gd name="T5" fmla="*/ 92 h 172"/>
                <a:gd name="T6" fmla="*/ 103 w 134"/>
                <a:gd name="T7" fmla="*/ 97 h 172"/>
                <a:gd name="T8" fmla="*/ 101 w 134"/>
                <a:gd name="T9" fmla="*/ 107 h 172"/>
                <a:gd name="T10" fmla="*/ 104 w 134"/>
                <a:gd name="T11" fmla="*/ 121 h 172"/>
                <a:gd name="T12" fmla="*/ 103 w 134"/>
                <a:gd name="T13" fmla="*/ 124 h 172"/>
                <a:gd name="T14" fmla="*/ 95 w 134"/>
                <a:gd name="T15" fmla="*/ 124 h 172"/>
                <a:gd name="T16" fmla="*/ 84 w 134"/>
                <a:gd name="T17" fmla="*/ 132 h 172"/>
                <a:gd name="T18" fmla="*/ 83 w 134"/>
                <a:gd name="T19" fmla="*/ 142 h 172"/>
                <a:gd name="T20" fmla="*/ 79 w 134"/>
                <a:gd name="T21" fmla="*/ 146 h 172"/>
                <a:gd name="T22" fmla="*/ 68 w 134"/>
                <a:gd name="T23" fmla="*/ 146 h 172"/>
                <a:gd name="T24" fmla="*/ 61 w 134"/>
                <a:gd name="T25" fmla="*/ 151 h 172"/>
                <a:gd name="T26" fmla="*/ 62 w 134"/>
                <a:gd name="T27" fmla="*/ 159 h 172"/>
                <a:gd name="T28" fmla="*/ 54 w 134"/>
                <a:gd name="T29" fmla="*/ 165 h 172"/>
                <a:gd name="T30" fmla="*/ 43 w 134"/>
                <a:gd name="T31" fmla="*/ 163 h 172"/>
                <a:gd name="T32" fmla="*/ 32 w 134"/>
                <a:gd name="T33" fmla="*/ 170 h 172"/>
                <a:gd name="T34" fmla="*/ 23 w 134"/>
                <a:gd name="T35" fmla="*/ 172 h 172"/>
                <a:gd name="T36" fmla="*/ 16 w 134"/>
                <a:gd name="T37" fmla="*/ 157 h 172"/>
                <a:gd name="T38" fmla="*/ 0 w 134"/>
                <a:gd name="T39" fmla="*/ 123 h 172"/>
                <a:gd name="T40" fmla="*/ 52 w 134"/>
                <a:gd name="T41" fmla="*/ 102 h 172"/>
                <a:gd name="T42" fmla="*/ 60 w 134"/>
                <a:gd name="T43" fmla="*/ 60 h 172"/>
                <a:gd name="T44" fmla="*/ 51 w 134"/>
                <a:gd name="T45" fmla="*/ 46 h 172"/>
                <a:gd name="T46" fmla="*/ 50 w 134"/>
                <a:gd name="T47" fmla="*/ 37 h 172"/>
                <a:gd name="T48" fmla="*/ 54 w 134"/>
                <a:gd name="T49" fmla="*/ 29 h 172"/>
                <a:gd name="T50" fmla="*/ 54 w 134"/>
                <a:gd name="T51" fmla="*/ 20 h 172"/>
                <a:gd name="T52" fmla="*/ 61 w 134"/>
                <a:gd name="T53" fmla="*/ 16 h 172"/>
                <a:gd name="T54" fmla="*/ 58 w 134"/>
                <a:gd name="T55" fmla="*/ 13 h 172"/>
                <a:gd name="T56" fmla="*/ 57 w 134"/>
                <a:gd name="T57" fmla="*/ 0 h 172"/>
                <a:gd name="T58" fmla="*/ 67 w 134"/>
                <a:gd name="T59" fmla="*/ 0 h 172"/>
                <a:gd name="T60" fmla="*/ 76 w 134"/>
                <a:gd name="T61" fmla="*/ 14 h 172"/>
                <a:gd name="T62" fmla="*/ 87 w 134"/>
                <a:gd name="T63" fmla="*/ 21 h 172"/>
                <a:gd name="T64" fmla="*/ 101 w 134"/>
                <a:gd name="T65" fmla="*/ 24 h 172"/>
                <a:gd name="T66" fmla="*/ 112 w 134"/>
                <a:gd name="T67" fmla="*/ 28 h 172"/>
                <a:gd name="T68" fmla="*/ 121 w 134"/>
                <a:gd name="T69" fmla="*/ 40 h 172"/>
                <a:gd name="T70" fmla="*/ 127 w 134"/>
                <a:gd name="T71" fmla="*/ 47 h 172"/>
                <a:gd name="T72" fmla="*/ 134 w 134"/>
                <a:gd name="T73" fmla="*/ 49 h 172"/>
                <a:gd name="T74" fmla="*/ 134 w 134"/>
                <a:gd name="T75" fmla="*/ 54 h 172"/>
                <a:gd name="T76" fmla="*/ 129 w 134"/>
                <a:gd name="T77" fmla="*/ 66 h 172"/>
                <a:gd name="T78" fmla="*/ 127 w 134"/>
                <a:gd name="T79" fmla="*/ 72 h 172"/>
                <a:gd name="T80" fmla="*/ 120 w 134"/>
                <a:gd name="T81" fmla="*/ 79 h 1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34" h="172">
                  <a:moveTo>
                    <a:pt x="120" y="79"/>
                  </a:moveTo>
                  <a:lnTo>
                    <a:pt x="114" y="93"/>
                  </a:lnTo>
                  <a:lnTo>
                    <a:pt x="106" y="92"/>
                  </a:lnTo>
                  <a:lnTo>
                    <a:pt x="103" y="97"/>
                  </a:lnTo>
                  <a:lnTo>
                    <a:pt x="101" y="107"/>
                  </a:lnTo>
                  <a:lnTo>
                    <a:pt x="104" y="121"/>
                  </a:lnTo>
                  <a:lnTo>
                    <a:pt x="103" y="124"/>
                  </a:lnTo>
                  <a:lnTo>
                    <a:pt x="95" y="124"/>
                  </a:lnTo>
                  <a:lnTo>
                    <a:pt x="84" y="132"/>
                  </a:lnTo>
                  <a:lnTo>
                    <a:pt x="83" y="142"/>
                  </a:lnTo>
                  <a:lnTo>
                    <a:pt x="79" y="146"/>
                  </a:lnTo>
                  <a:lnTo>
                    <a:pt x="68" y="146"/>
                  </a:lnTo>
                  <a:lnTo>
                    <a:pt x="61" y="151"/>
                  </a:lnTo>
                  <a:lnTo>
                    <a:pt x="62" y="159"/>
                  </a:lnTo>
                  <a:lnTo>
                    <a:pt x="54" y="165"/>
                  </a:lnTo>
                  <a:lnTo>
                    <a:pt x="43" y="163"/>
                  </a:lnTo>
                  <a:lnTo>
                    <a:pt x="32" y="170"/>
                  </a:lnTo>
                  <a:lnTo>
                    <a:pt x="23" y="172"/>
                  </a:lnTo>
                  <a:lnTo>
                    <a:pt x="16" y="157"/>
                  </a:lnTo>
                  <a:lnTo>
                    <a:pt x="0" y="123"/>
                  </a:lnTo>
                  <a:lnTo>
                    <a:pt x="52" y="102"/>
                  </a:lnTo>
                  <a:lnTo>
                    <a:pt x="60" y="60"/>
                  </a:lnTo>
                  <a:lnTo>
                    <a:pt x="51" y="46"/>
                  </a:lnTo>
                  <a:lnTo>
                    <a:pt x="50" y="37"/>
                  </a:lnTo>
                  <a:lnTo>
                    <a:pt x="54" y="29"/>
                  </a:lnTo>
                  <a:lnTo>
                    <a:pt x="54" y="20"/>
                  </a:lnTo>
                  <a:lnTo>
                    <a:pt x="61" y="16"/>
                  </a:lnTo>
                  <a:lnTo>
                    <a:pt x="58" y="13"/>
                  </a:lnTo>
                  <a:lnTo>
                    <a:pt x="57" y="0"/>
                  </a:lnTo>
                  <a:lnTo>
                    <a:pt x="67" y="0"/>
                  </a:lnTo>
                  <a:lnTo>
                    <a:pt x="76" y="14"/>
                  </a:lnTo>
                  <a:lnTo>
                    <a:pt x="87" y="21"/>
                  </a:lnTo>
                  <a:lnTo>
                    <a:pt x="101" y="24"/>
                  </a:lnTo>
                  <a:lnTo>
                    <a:pt x="112" y="28"/>
                  </a:lnTo>
                  <a:lnTo>
                    <a:pt x="121" y="40"/>
                  </a:lnTo>
                  <a:lnTo>
                    <a:pt x="127" y="47"/>
                  </a:lnTo>
                  <a:lnTo>
                    <a:pt x="134" y="49"/>
                  </a:lnTo>
                  <a:lnTo>
                    <a:pt x="134" y="54"/>
                  </a:lnTo>
                  <a:lnTo>
                    <a:pt x="129" y="66"/>
                  </a:lnTo>
                  <a:lnTo>
                    <a:pt x="127" y="72"/>
                  </a:lnTo>
                  <a:lnTo>
                    <a:pt x="120" y="7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01" name="Freeform 100"/>
            <p:cNvSpPr>
              <a:spLocks/>
            </p:cNvSpPr>
            <p:nvPr/>
          </p:nvSpPr>
          <p:spPr bwMode="auto">
            <a:xfrm>
              <a:off x="5290943" y="2490612"/>
              <a:ext cx="267809" cy="181732"/>
            </a:xfrm>
            <a:custGeom>
              <a:avLst/>
              <a:gdLst>
                <a:gd name="T0" fmla="*/ 18 w 162"/>
                <a:gd name="T1" fmla="*/ 75 h 117"/>
                <a:gd name="T2" fmla="*/ 11 w 162"/>
                <a:gd name="T3" fmla="*/ 62 h 117"/>
                <a:gd name="T4" fmla="*/ 11 w 162"/>
                <a:gd name="T5" fmla="*/ 55 h 117"/>
                <a:gd name="T6" fmla="*/ 6 w 162"/>
                <a:gd name="T7" fmla="*/ 44 h 117"/>
                <a:gd name="T8" fmla="*/ 0 w 162"/>
                <a:gd name="T9" fmla="*/ 37 h 117"/>
                <a:gd name="T10" fmla="*/ 4 w 162"/>
                <a:gd name="T11" fmla="*/ 32 h 117"/>
                <a:gd name="T12" fmla="*/ 0 w 162"/>
                <a:gd name="T13" fmla="*/ 22 h 117"/>
                <a:gd name="T14" fmla="*/ 10 w 162"/>
                <a:gd name="T15" fmla="*/ 16 h 117"/>
                <a:gd name="T16" fmla="*/ 33 w 162"/>
                <a:gd name="T17" fmla="*/ 7 h 117"/>
                <a:gd name="T18" fmla="*/ 52 w 162"/>
                <a:gd name="T19" fmla="*/ 0 h 117"/>
                <a:gd name="T20" fmla="*/ 67 w 162"/>
                <a:gd name="T21" fmla="*/ 3 h 117"/>
                <a:gd name="T22" fmla="*/ 69 w 162"/>
                <a:gd name="T23" fmla="*/ 8 h 117"/>
                <a:gd name="T24" fmla="*/ 84 w 162"/>
                <a:gd name="T25" fmla="*/ 8 h 117"/>
                <a:gd name="T26" fmla="*/ 103 w 162"/>
                <a:gd name="T27" fmla="*/ 10 h 117"/>
                <a:gd name="T28" fmla="*/ 132 w 162"/>
                <a:gd name="T29" fmla="*/ 10 h 117"/>
                <a:gd name="T30" fmla="*/ 140 w 162"/>
                <a:gd name="T31" fmla="*/ 12 h 117"/>
                <a:gd name="T32" fmla="*/ 145 w 162"/>
                <a:gd name="T33" fmla="*/ 18 h 117"/>
                <a:gd name="T34" fmla="*/ 147 w 162"/>
                <a:gd name="T35" fmla="*/ 27 h 117"/>
                <a:gd name="T36" fmla="*/ 152 w 162"/>
                <a:gd name="T37" fmla="*/ 35 h 117"/>
                <a:gd name="T38" fmla="*/ 153 w 162"/>
                <a:gd name="T39" fmla="*/ 43 h 117"/>
                <a:gd name="T40" fmla="*/ 144 w 162"/>
                <a:gd name="T41" fmla="*/ 47 h 117"/>
                <a:gd name="T42" fmla="*/ 150 w 162"/>
                <a:gd name="T43" fmla="*/ 56 h 117"/>
                <a:gd name="T44" fmla="*/ 152 w 162"/>
                <a:gd name="T45" fmla="*/ 65 h 117"/>
                <a:gd name="T46" fmla="*/ 162 w 162"/>
                <a:gd name="T47" fmla="*/ 83 h 117"/>
                <a:gd name="T48" fmla="*/ 161 w 162"/>
                <a:gd name="T49" fmla="*/ 89 h 117"/>
                <a:gd name="T50" fmla="*/ 154 w 162"/>
                <a:gd name="T51" fmla="*/ 91 h 117"/>
                <a:gd name="T52" fmla="*/ 141 w 162"/>
                <a:gd name="T53" fmla="*/ 108 h 117"/>
                <a:gd name="T54" fmla="*/ 146 w 162"/>
                <a:gd name="T55" fmla="*/ 117 h 117"/>
                <a:gd name="T56" fmla="*/ 143 w 162"/>
                <a:gd name="T57" fmla="*/ 116 h 117"/>
                <a:gd name="T58" fmla="*/ 127 w 162"/>
                <a:gd name="T59" fmla="*/ 108 h 117"/>
                <a:gd name="T60" fmla="*/ 115 w 162"/>
                <a:gd name="T61" fmla="*/ 110 h 117"/>
                <a:gd name="T62" fmla="*/ 107 w 162"/>
                <a:gd name="T63" fmla="*/ 109 h 117"/>
                <a:gd name="T64" fmla="*/ 98 w 162"/>
                <a:gd name="T65" fmla="*/ 113 h 117"/>
                <a:gd name="T66" fmla="*/ 90 w 162"/>
                <a:gd name="T67" fmla="*/ 106 h 117"/>
                <a:gd name="T68" fmla="*/ 83 w 162"/>
                <a:gd name="T69" fmla="*/ 109 h 117"/>
                <a:gd name="T70" fmla="*/ 82 w 162"/>
                <a:gd name="T71" fmla="*/ 107 h 117"/>
                <a:gd name="T72" fmla="*/ 74 w 162"/>
                <a:gd name="T73" fmla="*/ 97 h 117"/>
                <a:gd name="T74" fmla="*/ 62 w 162"/>
                <a:gd name="T75" fmla="*/ 96 h 117"/>
                <a:gd name="T76" fmla="*/ 60 w 162"/>
                <a:gd name="T77" fmla="*/ 90 h 117"/>
                <a:gd name="T78" fmla="*/ 49 w 162"/>
                <a:gd name="T79" fmla="*/ 88 h 117"/>
                <a:gd name="T80" fmla="*/ 47 w 162"/>
                <a:gd name="T81" fmla="*/ 93 h 117"/>
                <a:gd name="T82" fmla="*/ 38 w 162"/>
                <a:gd name="T83" fmla="*/ 89 h 117"/>
                <a:gd name="T84" fmla="*/ 38 w 162"/>
                <a:gd name="T85" fmla="*/ 83 h 117"/>
                <a:gd name="T86" fmla="*/ 26 w 162"/>
                <a:gd name="T87" fmla="*/ 81 h 117"/>
                <a:gd name="T88" fmla="*/ 18 w 162"/>
                <a:gd name="T89" fmla="*/ 75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62" h="117">
                  <a:moveTo>
                    <a:pt x="18" y="75"/>
                  </a:moveTo>
                  <a:lnTo>
                    <a:pt x="11" y="62"/>
                  </a:lnTo>
                  <a:lnTo>
                    <a:pt x="11" y="55"/>
                  </a:lnTo>
                  <a:lnTo>
                    <a:pt x="6" y="44"/>
                  </a:lnTo>
                  <a:lnTo>
                    <a:pt x="0" y="37"/>
                  </a:lnTo>
                  <a:lnTo>
                    <a:pt x="4" y="32"/>
                  </a:lnTo>
                  <a:lnTo>
                    <a:pt x="0" y="22"/>
                  </a:lnTo>
                  <a:lnTo>
                    <a:pt x="10" y="16"/>
                  </a:lnTo>
                  <a:lnTo>
                    <a:pt x="33" y="7"/>
                  </a:lnTo>
                  <a:lnTo>
                    <a:pt x="52" y="0"/>
                  </a:lnTo>
                  <a:lnTo>
                    <a:pt x="67" y="3"/>
                  </a:lnTo>
                  <a:lnTo>
                    <a:pt x="69" y="8"/>
                  </a:lnTo>
                  <a:lnTo>
                    <a:pt x="84" y="8"/>
                  </a:lnTo>
                  <a:lnTo>
                    <a:pt x="103" y="10"/>
                  </a:lnTo>
                  <a:lnTo>
                    <a:pt x="132" y="10"/>
                  </a:lnTo>
                  <a:lnTo>
                    <a:pt x="140" y="12"/>
                  </a:lnTo>
                  <a:lnTo>
                    <a:pt x="145" y="18"/>
                  </a:lnTo>
                  <a:lnTo>
                    <a:pt x="147" y="27"/>
                  </a:lnTo>
                  <a:lnTo>
                    <a:pt x="152" y="35"/>
                  </a:lnTo>
                  <a:lnTo>
                    <a:pt x="153" y="43"/>
                  </a:lnTo>
                  <a:lnTo>
                    <a:pt x="144" y="47"/>
                  </a:lnTo>
                  <a:lnTo>
                    <a:pt x="150" y="56"/>
                  </a:lnTo>
                  <a:lnTo>
                    <a:pt x="152" y="65"/>
                  </a:lnTo>
                  <a:lnTo>
                    <a:pt x="162" y="83"/>
                  </a:lnTo>
                  <a:lnTo>
                    <a:pt x="161" y="89"/>
                  </a:lnTo>
                  <a:lnTo>
                    <a:pt x="154" y="91"/>
                  </a:lnTo>
                  <a:lnTo>
                    <a:pt x="141" y="108"/>
                  </a:lnTo>
                  <a:lnTo>
                    <a:pt x="146" y="117"/>
                  </a:lnTo>
                  <a:lnTo>
                    <a:pt x="143" y="116"/>
                  </a:lnTo>
                  <a:lnTo>
                    <a:pt x="127" y="108"/>
                  </a:lnTo>
                  <a:lnTo>
                    <a:pt x="115" y="110"/>
                  </a:lnTo>
                  <a:lnTo>
                    <a:pt x="107" y="109"/>
                  </a:lnTo>
                  <a:lnTo>
                    <a:pt x="98" y="113"/>
                  </a:lnTo>
                  <a:lnTo>
                    <a:pt x="90" y="106"/>
                  </a:lnTo>
                  <a:lnTo>
                    <a:pt x="83" y="109"/>
                  </a:lnTo>
                  <a:lnTo>
                    <a:pt x="82" y="107"/>
                  </a:lnTo>
                  <a:lnTo>
                    <a:pt x="74" y="97"/>
                  </a:lnTo>
                  <a:lnTo>
                    <a:pt x="62" y="96"/>
                  </a:lnTo>
                  <a:lnTo>
                    <a:pt x="60" y="90"/>
                  </a:lnTo>
                  <a:lnTo>
                    <a:pt x="49" y="88"/>
                  </a:lnTo>
                  <a:lnTo>
                    <a:pt x="47" y="93"/>
                  </a:lnTo>
                  <a:lnTo>
                    <a:pt x="38" y="89"/>
                  </a:lnTo>
                  <a:lnTo>
                    <a:pt x="38" y="83"/>
                  </a:lnTo>
                  <a:lnTo>
                    <a:pt x="26" y="81"/>
                  </a:lnTo>
                  <a:lnTo>
                    <a:pt x="18" y="7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02" name="Freeform 101"/>
            <p:cNvSpPr>
              <a:spLocks/>
            </p:cNvSpPr>
            <p:nvPr/>
          </p:nvSpPr>
          <p:spPr bwMode="auto">
            <a:xfrm>
              <a:off x="4659442" y="2885140"/>
              <a:ext cx="90923" cy="175519"/>
            </a:xfrm>
            <a:custGeom>
              <a:avLst/>
              <a:gdLst>
                <a:gd name="T0" fmla="*/ 11 w 55"/>
                <a:gd name="T1" fmla="*/ 9 h 113"/>
                <a:gd name="T2" fmla="*/ 17 w 55"/>
                <a:gd name="T3" fmla="*/ 3 h 113"/>
                <a:gd name="T4" fmla="*/ 24 w 55"/>
                <a:gd name="T5" fmla="*/ 0 h 113"/>
                <a:gd name="T6" fmla="*/ 28 w 55"/>
                <a:gd name="T7" fmla="*/ 10 h 113"/>
                <a:gd name="T8" fmla="*/ 38 w 55"/>
                <a:gd name="T9" fmla="*/ 10 h 113"/>
                <a:gd name="T10" fmla="*/ 41 w 55"/>
                <a:gd name="T11" fmla="*/ 8 h 113"/>
                <a:gd name="T12" fmla="*/ 50 w 55"/>
                <a:gd name="T13" fmla="*/ 9 h 113"/>
                <a:gd name="T14" fmla="*/ 55 w 55"/>
                <a:gd name="T15" fmla="*/ 19 h 113"/>
                <a:gd name="T16" fmla="*/ 47 w 55"/>
                <a:gd name="T17" fmla="*/ 25 h 113"/>
                <a:gd name="T18" fmla="*/ 46 w 55"/>
                <a:gd name="T19" fmla="*/ 41 h 113"/>
                <a:gd name="T20" fmla="*/ 43 w 55"/>
                <a:gd name="T21" fmla="*/ 44 h 113"/>
                <a:gd name="T22" fmla="*/ 43 w 55"/>
                <a:gd name="T23" fmla="*/ 53 h 113"/>
                <a:gd name="T24" fmla="*/ 35 w 55"/>
                <a:gd name="T25" fmla="*/ 55 h 113"/>
                <a:gd name="T26" fmla="*/ 42 w 55"/>
                <a:gd name="T27" fmla="*/ 67 h 113"/>
                <a:gd name="T28" fmla="*/ 37 w 55"/>
                <a:gd name="T29" fmla="*/ 81 h 113"/>
                <a:gd name="T30" fmla="*/ 42 w 55"/>
                <a:gd name="T31" fmla="*/ 87 h 113"/>
                <a:gd name="T32" fmla="*/ 40 w 55"/>
                <a:gd name="T33" fmla="*/ 93 h 113"/>
                <a:gd name="T34" fmla="*/ 33 w 55"/>
                <a:gd name="T35" fmla="*/ 100 h 113"/>
                <a:gd name="T36" fmla="*/ 35 w 55"/>
                <a:gd name="T37" fmla="*/ 107 h 113"/>
                <a:gd name="T38" fmla="*/ 28 w 55"/>
                <a:gd name="T39" fmla="*/ 113 h 113"/>
                <a:gd name="T40" fmla="*/ 19 w 55"/>
                <a:gd name="T41" fmla="*/ 110 h 113"/>
                <a:gd name="T42" fmla="*/ 9 w 55"/>
                <a:gd name="T43" fmla="*/ 112 h 113"/>
                <a:gd name="T44" fmla="*/ 13 w 55"/>
                <a:gd name="T45" fmla="*/ 96 h 113"/>
                <a:gd name="T46" fmla="*/ 11 w 55"/>
                <a:gd name="T47" fmla="*/ 83 h 113"/>
                <a:gd name="T48" fmla="*/ 4 w 55"/>
                <a:gd name="T49" fmla="*/ 81 h 113"/>
                <a:gd name="T50" fmla="*/ 0 w 55"/>
                <a:gd name="T51" fmla="*/ 73 h 113"/>
                <a:gd name="T52" fmla="*/ 2 w 55"/>
                <a:gd name="T53" fmla="*/ 60 h 113"/>
                <a:gd name="T54" fmla="*/ 9 w 55"/>
                <a:gd name="T55" fmla="*/ 52 h 113"/>
                <a:gd name="T56" fmla="*/ 10 w 55"/>
                <a:gd name="T57" fmla="*/ 44 h 113"/>
                <a:gd name="T58" fmla="*/ 14 w 55"/>
                <a:gd name="T59" fmla="*/ 32 h 113"/>
                <a:gd name="T60" fmla="*/ 14 w 55"/>
                <a:gd name="T61" fmla="*/ 23 h 113"/>
                <a:gd name="T62" fmla="*/ 11 w 55"/>
                <a:gd name="T63" fmla="*/ 16 h 113"/>
                <a:gd name="T64" fmla="*/ 11 w 55"/>
                <a:gd name="T65" fmla="*/ 9 h 1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55" h="113">
                  <a:moveTo>
                    <a:pt x="11" y="9"/>
                  </a:moveTo>
                  <a:lnTo>
                    <a:pt x="17" y="3"/>
                  </a:lnTo>
                  <a:lnTo>
                    <a:pt x="24" y="0"/>
                  </a:lnTo>
                  <a:lnTo>
                    <a:pt x="28" y="10"/>
                  </a:lnTo>
                  <a:lnTo>
                    <a:pt x="38" y="10"/>
                  </a:lnTo>
                  <a:lnTo>
                    <a:pt x="41" y="8"/>
                  </a:lnTo>
                  <a:lnTo>
                    <a:pt x="50" y="9"/>
                  </a:lnTo>
                  <a:lnTo>
                    <a:pt x="55" y="19"/>
                  </a:lnTo>
                  <a:lnTo>
                    <a:pt x="47" y="25"/>
                  </a:lnTo>
                  <a:lnTo>
                    <a:pt x="46" y="41"/>
                  </a:lnTo>
                  <a:lnTo>
                    <a:pt x="43" y="44"/>
                  </a:lnTo>
                  <a:lnTo>
                    <a:pt x="43" y="53"/>
                  </a:lnTo>
                  <a:lnTo>
                    <a:pt x="35" y="55"/>
                  </a:lnTo>
                  <a:lnTo>
                    <a:pt x="42" y="67"/>
                  </a:lnTo>
                  <a:lnTo>
                    <a:pt x="37" y="81"/>
                  </a:lnTo>
                  <a:lnTo>
                    <a:pt x="42" y="87"/>
                  </a:lnTo>
                  <a:lnTo>
                    <a:pt x="40" y="93"/>
                  </a:lnTo>
                  <a:lnTo>
                    <a:pt x="33" y="100"/>
                  </a:lnTo>
                  <a:lnTo>
                    <a:pt x="35" y="107"/>
                  </a:lnTo>
                  <a:lnTo>
                    <a:pt x="28" y="113"/>
                  </a:lnTo>
                  <a:lnTo>
                    <a:pt x="19" y="110"/>
                  </a:lnTo>
                  <a:lnTo>
                    <a:pt x="9" y="112"/>
                  </a:lnTo>
                  <a:lnTo>
                    <a:pt x="13" y="96"/>
                  </a:lnTo>
                  <a:lnTo>
                    <a:pt x="11" y="83"/>
                  </a:lnTo>
                  <a:lnTo>
                    <a:pt x="4" y="81"/>
                  </a:lnTo>
                  <a:lnTo>
                    <a:pt x="0" y="73"/>
                  </a:lnTo>
                  <a:lnTo>
                    <a:pt x="2" y="60"/>
                  </a:lnTo>
                  <a:lnTo>
                    <a:pt x="9" y="52"/>
                  </a:lnTo>
                  <a:lnTo>
                    <a:pt x="10" y="44"/>
                  </a:lnTo>
                  <a:lnTo>
                    <a:pt x="14" y="32"/>
                  </a:lnTo>
                  <a:lnTo>
                    <a:pt x="14" y="23"/>
                  </a:lnTo>
                  <a:lnTo>
                    <a:pt x="11" y="16"/>
                  </a:lnTo>
                  <a:lnTo>
                    <a:pt x="11" y="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03" name="Freeform 102"/>
            <p:cNvSpPr>
              <a:spLocks/>
            </p:cNvSpPr>
            <p:nvPr/>
          </p:nvSpPr>
          <p:spPr bwMode="auto">
            <a:xfrm>
              <a:off x="5938975" y="3198898"/>
              <a:ext cx="18185" cy="37278"/>
            </a:xfrm>
            <a:custGeom>
              <a:avLst/>
              <a:gdLst>
                <a:gd name="T0" fmla="*/ 9 w 11"/>
                <a:gd name="T1" fmla="*/ 3 h 24"/>
                <a:gd name="T2" fmla="*/ 11 w 11"/>
                <a:gd name="T3" fmla="*/ 15 h 24"/>
                <a:gd name="T4" fmla="*/ 9 w 11"/>
                <a:gd name="T5" fmla="*/ 21 h 24"/>
                <a:gd name="T6" fmla="*/ 1 w 11"/>
                <a:gd name="T7" fmla="*/ 24 h 24"/>
                <a:gd name="T8" fmla="*/ 1 w 11"/>
                <a:gd name="T9" fmla="*/ 19 h 24"/>
                <a:gd name="T10" fmla="*/ 5 w 11"/>
                <a:gd name="T11" fmla="*/ 16 h 24"/>
                <a:gd name="T12" fmla="*/ 0 w 11"/>
                <a:gd name="T13" fmla="*/ 14 h 24"/>
                <a:gd name="T14" fmla="*/ 3 w 11"/>
                <a:gd name="T15" fmla="*/ 0 h 24"/>
                <a:gd name="T16" fmla="*/ 9 w 11"/>
                <a:gd name="T17" fmla="*/ 3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 h="24">
                  <a:moveTo>
                    <a:pt x="9" y="3"/>
                  </a:moveTo>
                  <a:lnTo>
                    <a:pt x="11" y="15"/>
                  </a:lnTo>
                  <a:lnTo>
                    <a:pt x="9" y="21"/>
                  </a:lnTo>
                  <a:lnTo>
                    <a:pt x="1" y="24"/>
                  </a:lnTo>
                  <a:lnTo>
                    <a:pt x="1" y="19"/>
                  </a:lnTo>
                  <a:lnTo>
                    <a:pt x="5" y="16"/>
                  </a:lnTo>
                  <a:lnTo>
                    <a:pt x="0" y="14"/>
                  </a:lnTo>
                  <a:lnTo>
                    <a:pt x="3" y="0"/>
                  </a:lnTo>
                  <a:lnTo>
                    <a:pt x="9" y="3"/>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04" name="Freeform 103"/>
            <p:cNvSpPr>
              <a:spLocks/>
            </p:cNvSpPr>
            <p:nvPr/>
          </p:nvSpPr>
          <p:spPr bwMode="auto">
            <a:xfrm>
              <a:off x="6423346" y="3405482"/>
              <a:ext cx="28103" cy="49704"/>
            </a:xfrm>
            <a:custGeom>
              <a:avLst/>
              <a:gdLst>
                <a:gd name="T0" fmla="*/ 3 w 17"/>
                <a:gd name="T1" fmla="*/ 28 h 32"/>
                <a:gd name="T2" fmla="*/ 0 w 17"/>
                <a:gd name="T3" fmla="*/ 13 h 32"/>
                <a:gd name="T4" fmla="*/ 4 w 17"/>
                <a:gd name="T5" fmla="*/ 2 h 32"/>
                <a:gd name="T6" fmla="*/ 9 w 17"/>
                <a:gd name="T7" fmla="*/ 0 h 32"/>
                <a:gd name="T8" fmla="*/ 15 w 17"/>
                <a:gd name="T9" fmla="*/ 7 h 32"/>
                <a:gd name="T10" fmla="*/ 17 w 17"/>
                <a:gd name="T11" fmla="*/ 18 h 32"/>
                <a:gd name="T12" fmla="*/ 14 w 17"/>
                <a:gd name="T13" fmla="*/ 31 h 32"/>
                <a:gd name="T14" fmla="*/ 9 w 17"/>
                <a:gd name="T15" fmla="*/ 32 h 32"/>
                <a:gd name="T16" fmla="*/ 3 w 17"/>
                <a:gd name="T17" fmla="*/ 28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32">
                  <a:moveTo>
                    <a:pt x="3" y="28"/>
                  </a:moveTo>
                  <a:lnTo>
                    <a:pt x="0" y="13"/>
                  </a:lnTo>
                  <a:lnTo>
                    <a:pt x="4" y="2"/>
                  </a:lnTo>
                  <a:lnTo>
                    <a:pt x="9" y="0"/>
                  </a:lnTo>
                  <a:lnTo>
                    <a:pt x="15" y="7"/>
                  </a:lnTo>
                  <a:lnTo>
                    <a:pt x="17" y="18"/>
                  </a:lnTo>
                  <a:lnTo>
                    <a:pt x="14" y="31"/>
                  </a:lnTo>
                  <a:lnTo>
                    <a:pt x="9" y="32"/>
                  </a:lnTo>
                  <a:lnTo>
                    <a:pt x="3" y="28"/>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05" name="Freeform 104"/>
            <p:cNvSpPr>
              <a:spLocks/>
            </p:cNvSpPr>
            <p:nvPr/>
          </p:nvSpPr>
          <p:spPr bwMode="auto">
            <a:xfrm>
              <a:off x="5474441" y="2697196"/>
              <a:ext cx="261197" cy="144454"/>
            </a:xfrm>
            <a:custGeom>
              <a:avLst/>
              <a:gdLst>
                <a:gd name="T0" fmla="*/ 37 w 158"/>
                <a:gd name="T1" fmla="*/ 7 h 93"/>
                <a:gd name="T2" fmla="*/ 44 w 158"/>
                <a:gd name="T3" fmla="*/ 3 h 93"/>
                <a:gd name="T4" fmla="*/ 54 w 158"/>
                <a:gd name="T5" fmla="*/ 5 h 93"/>
                <a:gd name="T6" fmla="*/ 64 w 158"/>
                <a:gd name="T7" fmla="*/ 5 h 93"/>
                <a:gd name="T8" fmla="*/ 72 w 158"/>
                <a:gd name="T9" fmla="*/ 10 h 93"/>
                <a:gd name="T10" fmla="*/ 78 w 158"/>
                <a:gd name="T11" fmla="*/ 7 h 93"/>
                <a:gd name="T12" fmla="*/ 89 w 158"/>
                <a:gd name="T13" fmla="*/ 5 h 93"/>
                <a:gd name="T14" fmla="*/ 93 w 158"/>
                <a:gd name="T15" fmla="*/ 0 h 93"/>
                <a:gd name="T16" fmla="*/ 100 w 158"/>
                <a:gd name="T17" fmla="*/ 0 h 93"/>
                <a:gd name="T18" fmla="*/ 105 w 158"/>
                <a:gd name="T19" fmla="*/ 2 h 93"/>
                <a:gd name="T20" fmla="*/ 110 w 158"/>
                <a:gd name="T21" fmla="*/ 8 h 93"/>
                <a:gd name="T22" fmla="*/ 117 w 158"/>
                <a:gd name="T23" fmla="*/ 17 h 93"/>
                <a:gd name="T24" fmla="*/ 128 w 158"/>
                <a:gd name="T25" fmla="*/ 29 h 93"/>
                <a:gd name="T26" fmla="*/ 130 w 158"/>
                <a:gd name="T27" fmla="*/ 38 h 93"/>
                <a:gd name="T28" fmla="*/ 129 w 158"/>
                <a:gd name="T29" fmla="*/ 47 h 93"/>
                <a:gd name="T30" fmla="*/ 133 w 158"/>
                <a:gd name="T31" fmla="*/ 56 h 93"/>
                <a:gd name="T32" fmla="*/ 141 w 158"/>
                <a:gd name="T33" fmla="*/ 59 h 93"/>
                <a:gd name="T34" fmla="*/ 149 w 158"/>
                <a:gd name="T35" fmla="*/ 56 h 93"/>
                <a:gd name="T36" fmla="*/ 156 w 158"/>
                <a:gd name="T37" fmla="*/ 60 h 93"/>
                <a:gd name="T38" fmla="*/ 158 w 158"/>
                <a:gd name="T39" fmla="*/ 65 h 93"/>
                <a:gd name="T40" fmla="*/ 150 w 158"/>
                <a:gd name="T41" fmla="*/ 69 h 93"/>
                <a:gd name="T42" fmla="*/ 145 w 158"/>
                <a:gd name="T43" fmla="*/ 67 h 93"/>
                <a:gd name="T44" fmla="*/ 143 w 158"/>
                <a:gd name="T45" fmla="*/ 92 h 93"/>
                <a:gd name="T46" fmla="*/ 133 w 158"/>
                <a:gd name="T47" fmla="*/ 90 h 93"/>
                <a:gd name="T48" fmla="*/ 121 w 158"/>
                <a:gd name="T49" fmla="*/ 83 h 93"/>
                <a:gd name="T50" fmla="*/ 101 w 158"/>
                <a:gd name="T51" fmla="*/ 87 h 93"/>
                <a:gd name="T52" fmla="*/ 94 w 158"/>
                <a:gd name="T53" fmla="*/ 93 h 93"/>
                <a:gd name="T54" fmla="*/ 69 w 158"/>
                <a:gd name="T55" fmla="*/ 91 h 93"/>
                <a:gd name="T56" fmla="*/ 56 w 158"/>
                <a:gd name="T57" fmla="*/ 88 h 93"/>
                <a:gd name="T58" fmla="*/ 50 w 158"/>
                <a:gd name="T59" fmla="*/ 90 h 93"/>
                <a:gd name="T60" fmla="*/ 44 w 158"/>
                <a:gd name="T61" fmla="*/ 81 h 93"/>
                <a:gd name="T62" fmla="*/ 41 w 158"/>
                <a:gd name="T63" fmla="*/ 78 h 93"/>
                <a:gd name="T64" fmla="*/ 45 w 158"/>
                <a:gd name="T65" fmla="*/ 74 h 93"/>
                <a:gd name="T66" fmla="*/ 40 w 158"/>
                <a:gd name="T67" fmla="*/ 72 h 93"/>
                <a:gd name="T68" fmla="*/ 36 w 158"/>
                <a:gd name="T69" fmla="*/ 76 h 93"/>
                <a:gd name="T70" fmla="*/ 25 w 158"/>
                <a:gd name="T71" fmla="*/ 70 h 93"/>
                <a:gd name="T72" fmla="*/ 23 w 158"/>
                <a:gd name="T73" fmla="*/ 62 h 93"/>
                <a:gd name="T74" fmla="*/ 13 w 158"/>
                <a:gd name="T75" fmla="*/ 57 h 93"/>
                <a:gd name="T76" fmla="*/ 10 w 158"/>
                <a:gd name="T77" fmla="*/ 51 h 93"/>
                <a:gd name="T78" fmla="*/ 0 w 158"/>
                <a:gd name="T79" fmla="*/ 43 h 93"/>
                <a:gd name="T80" fmla="*/ 13 w 158"/>
                <a:gd name="T81" fmla="*/ 39 h 93"/>
                <a:gd name="T82" fmla="*/ 22 w 158"/>
                <a:gd name="T83" fmla="*/ 25 h 93"/>
                <a:gd name="T84" fmla="*/ 28 w 158"/>
                <a:gd name="T85" fmla="*/ 11 h 93"/>
                <a:gd name="T86" fmla="*/ 37 w 158"/>
                <a:gd name="T87" fmla="*/ 7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58" h="93">
                  <a:moveTo>
                    <a:pt x="37" y="7"/>
                  </a:moveTo>
                  <a:lnTo>
                    <a:pt x="44" y="3"/>
                  </a:lnTo>
                  <a:lnTo>
                    <a:pt x="54" y="5"/>
                  </a:lnTo>
                  <a:lnTo>
                    <a:pt x="64" y="5"/>
                  </a:lnTo>
                  <a:lnTo>
                    <a:pt x="72" y="10"/>
                  </a:lnTo>
                  <a:lnTo>
                    <a:pt x="78" y="7"/>
                  </a:lnTo>
                  <a:lnTo>
                    <a:pt x="89" y="5"/>
                  </a:lnTo>
                  <a:lnTo>
                    <a:pt x="93" y="0"/>
                  </a:lnTo>
                  <a:lnTo>
                    <a:pt x="100" y="0"/>
                  </a:lnTo>
                  <a:lnTo>
                    <a:pt x="105" y="2"/>
                  </a:lnTo>
                  <a:lnTo>
                    <a:pt x="110" y="8"/>
                  </a:lnTo>
                  <a:lnTo>
                    <a:pt x="117" y="17"/>
                  </a:lnTo>
                  <a:lnTo>
                    <a:pt x="128" y="29"/>
                  </a:lnTo>
                  <a:lnTo>
                    <a:pt x="130" y="38"/>
                  </a:lnTo>
                  <a:lnTo>
                    <a:pt x="129" y="47"/>
                  </a:lnTo>
                  <a:lnTo>
                    <a:pt x="133" y="56"/>
                  </a:lnTo>
                  <a:lnTo>
                    <a:pt x="141" y="59"/>
                  </a:lnTo>
                  <a:lnTo>
                    <a:pt x="149" y="56"/>
                  </a:lnTo>
                  <a:lnTo>
                    <a:pt x="156" y="60"/>
                  </a:lnTo>
                  <a:lnTo>
                    <a:pt x="158" y="65"/>
                  </a:lnTo>
                  <a:lnTo>
                    <a:pt x="150" y="69"/>
                  </a:lnTo>
                  <a:lnTo>
                    <a:pt x="145" y="67"/>
                  </a:lnTo>
                  <a:lnTo>
                    <a:pt x="143" y="92"/>
                  </a:lnTo>
                  <a:lnTo>
                    <a:pt x="133" y="90"/>
                  </a:lnTo>
                  <a:lnTo>
                    <a:pt x="121" y="83"/>
                  </a:lnTo>
                  <a:lnTo>
                    <a:pt x="101" y="87"/>
                  </a:lnTo>
                  <a:lnTo>
                    <a:pt x="94" y="93"/>
                  </a:lnTo>
                  <a:lnTo>
                    <a:pt x="69" y="91"/>
                  </a:lnTo>
                  <a:lnTo>
                    <a:pt x="56" y="88"/>
                  </a:lnTo>
                  <a:lnTo>
                    <a:pt x="50" y="90"/>
                  </a:lnTo>
                  <a:lnTo>
                    <a:pt x="44" y="81"/>
                  </a:lnTo>
                  <a:lnTo>
                    <a:pt x="41" y="78"/>
                  </a:lnTo>
                  <a:lnTo>
                    <a:pt x="45" y="74"/>
                  </a:lnTo>
                  <a:lnTo>
                    <a:pt x="40" y="72"/>
                  </a:lnTo>
                  <a:lnTo>
                    <a:pt x="36" y="76"/>
                  </a:lnTo>
                  <a:lnTo>
                    <a:pt x="25" y="70"/>
                  </a:lnTo>
                  <a:lnTo>
                    <a:pt x="23" y="62"/>
                  </a:lnTo>
                  <a:lnTo>
                    <a:pt x="13" y="57"/>
                  </a:lnTo>
                  <a:lnTo>
                    <a:pt x="10" y="51"/>
                  </a:lnTo>
                  <a:lnTo>
                    <a:pt x="0" y="43"/>
                  </a:lnTo>
                  <a:lnTo>
                    <a:pt x="13" y="39"/>
                  </a:lnTo>
                  <a:lnTo>
                    <a:pt x="22" y="25"/>
                  </a:lnTo>
                  <a:lnTo>
                    <a:pt x="28" y="11"/>
                  </a:lnTo>
                  <a:lnTo>
                    <a:pt x="37" y="7"/>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06" name="Freeform 105"/>
            <p:cNvSpPr>
              <a:spLocks/>
            </p:cNvSpPr>
            <p:nvPr/>
          </p:nvSpPr>
          <p:spPr bwMode="auto">
            <a:xfrm>
              <a:off x="5429807" y="2479740"/>
              <a:ext cx="79351" cy="26405"/>
            </a:xfrm>
            <a:custGeom>
              <a:avLst/>
              <a:gdLst>
                <a:gd name="T0" fmla="*/ 48 w 48"/>
                <a:gd name="T1" fmla="*/ 17 h 17"/>
                <a:gd name="T2" fmla="*/ 19 w 48"/>
                <a:gd name="T3" fmla="*/ 17 h 17"/>
                <a:gd name="T4" fmla="*/ 0 w 48"/>
                <a:gd name="T5" fmla="*/ 15 h 17"/>
                <a:gd name="T6" fmla="*/ 2 w 48"/>
                <a:gd name="T7" fmla="*/ 6 h 17"/>
                <a:gd name="T8" fmla="*/ 23 w 48"/>
                <a:gd name="T9" fmla="*/ 0 h 17"/>
                <a:gd name="T10" fmla="*/ 39 w 48"/>
                <a:gd name="T11" fmla="*/ 4 h 17"/>
                <a:gd name="T12" fmla="*/ 47 w 48"/>
                <a:gd name="T13" fmla="*/ 7 h 17"/>
                <a:gd name="T14" fmla="*/ 46 w 48"/>
                <a:gd name="T15" fmla="*/ 12 h 17"/>
                <a:gd name="T16" fmla="*/ 48 w 48"/>
                <a:gd name="T17" fmla="*/ 17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8" h="17">
                  <a:moveTo>
                    <a:pt x="48" y="17"/>
                  </a:moveTo>
                  <a:lnTo>
                    <a:pt x="19" y="17"/>
                  </a:lnTo>
                  <a:lnTo>
                    <a:pt x="0" y="15"/>
                  </a:lnTo>
                  <a:lnTo>
                    <a:pt x="2" y="6"/>
                  </a:lnTo>
                  <a:lnTo>
                    <a:pt x="23" y="0"/>
                  </a:lnTo>
                  <a:lnTo>
                    <a:pt x="39" y="4"/>
                  </a:lnTo>
                  <a:lnTo>
                    <a:pt x="47" y="7"/>
                  </a:lnTo>
                  <a:lnTo>
                    <a:pt x="46" y="12"/>
                  </a:lnTo>
                  <a:lnTo>
                    <a:pt x="48" y="17"/>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07" name="Freeform 106"/>
            <p:cNvSpPr>
              <a:spLocks/>
            </p:cNvSpPr>
            <p:nvPr/>
          </p:nvSpPr>
          <p:spPr bwMode="auto">
            <a:xfrm>
              <a:off x="7841743" y="1948524"/>
              <a:ext cx="84311" cy="17087"/>
            </a:xfrm>
            <a:custGeom>
              <a:avLst/>
              <a:gdLst>
                <a:gd name="T0" fmla="*/ 51 w 51"/>
                <a:gd name="T1" fmla="*/ 10 h 11"/>
                <a:gd name="T2" fmla="*/ 32 w 51"/>
                <a:gd name="T3" fmla="*/ 11 h 11"/>
                <a:gd name="T4" fmla="*/ 3 w 51"/>
                <a:gd name="T5" fmla="*/ 9 h 11"/>
                <a:gd name="T6" fmla="*/ 0 w 51"/>
                <a:gd name="T7" fmla="*/ 8 h 11"/>
                <a:gd name="T8" fmla="*/ 2 w 51"/>
                <a:gd name="T9" fmla="*/ 2 h 11"/>
                <a:gd name="T10" fmla="*/ 15 w 51"/>
                <a:gd name="T11" fmla="*/ 0 h 11"/>
                <a:gd name="T12" fmla="*/ 43 w 51"/>
                <a:gd name="T13" fmla="*/ 6 h 11"/>
                <a:gd name="T14" fmla="*/ 51 w 51"/>
                <a:gd name="T15" fmla="*/ 10 h 1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1" h="11">
                  <a:moveTo>
                    <a:pt x="51" y="10"/>
                  </a:moveTo>
                  <a:lnTo>
                    <a:pt x="32" y="11"/>
                  </a:lnTo>
                  <a:lnTo>
                    <a:pt x="3" y="9"/>
                  </a:lnTo>
                  <a:lnTo>
                    <a:pt x="0" y="8"/>
                  </a:lnTo>
                  <a:lnTo>
                    <a:pt x="2" y="2"/>
                  </a:lnTo>
                  <a:lnTo>
                    <a:pt x="15" y="0"/>
                  </a:lnTo>
                  <a:lnTo>
                    <a:pt x="43" y="6"/>
                  </a:lnTo>
                  <a:lnTo>
                    <a:pt x="51" y="1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08" name="Freeform 107"/>
            <p:cNvSpPr>
              <a:spLocks/>
            </p:cNvSpPr>
            <p:nvPr/>
          </p:nvSpPr>
          <p:spPr bwMode="auto">
            <a:xfrm>
              <a:off x="7888031" y="1908140"/>
              <a:ext cx="105801" cy="20193"/>
            </a:xfrm>
            <a:custGeom>
              <a:avLst/>
              <a:gdLst>
                <a:gd name="T0" fmla="*/ 64 w 64"/>
                <a:gd name="T1" fmla="*/ 7 h 13"/>
                <a:gd name="T2" fmla="*/ 60 w 64"/>
                <a:gd name="T3" fmla="*/ 13 h 13"/>
                <a:gd name="T4" fmla="*/ 38 w 64"/>
                <a:gd name="T5" fmla="*/ 11 h 13"/>
                <a:gd name="T6" fmla="*/ 5 w 64"/>
                <a:gd name="T7" fmla="*/ 5 h 13"/>
                <a:gd name="T8" fmla="*/ 0 w 64"/>
                <a:gd name="T9" fmla="*/ 0 h 13"/>
                <a:gd name="T10" fmla="*/ 27 w 64"/>
                <a:gd name="T11" fmla="*/ 2 h 13"/>
                <a:gd name="T12" fmla="*/ 64 w 64"/>
                <a:gd name="T13" fmla="*/ 7 h 13"/>
              </a:gdLst>
              <a:ahLst/>
              <a:cxnLst>
                <a:cxn ang="0">
                  <a:pos x="T0" y="T1"/>
                </a:cxn>
                <a:cxn ang="0">
                  <a:pos x="T2" y="T3"/>
                </a:cxn>
                <a:cxn ang="0">
                  <a:pos x="T4" y="T5"/>
                </a:cxn>
                <a:cxn ang="0">
                  <a:pos x="T6" y="T7"/>
                </a:cxn>
                <a:cxn ang="0">
                  <a:pos x="T8" y="T9"/>
                </a:cxn>
                <a:cxn ang="0">
                  <a:pos x="T10" y="T11"/>
                </a:cxn>
                <a:cxn ang="0">
                  <a:pos x="T12" y="T13"/>
                </a:cxn>
              </a:cxnLst>
              <a:rect l="0" t="0" r="r" b="b"/>
              <a:pathLst>
                <a:path w="64" h="13">
                  <a:moveTo>
                    <a:pt x="64" y="7"/>
                  </a:moveTo>
                  <a:lnTo>
                    <a:pt x="60" y="13"/>
                  </a:lnTo>
                  <a:lnTo>
                    <a:pt x="38" y="11"/>
                  </a:lnTo>
                  <a:lnTo>
                    <a:pt x="5" y="5"/>
                  </a:lnTo>
                  <a:lnTo>
                    <a:pt x="0" y="0"/>
                  </a:lnTo>
                  <a:lnTo>
                    <a:pt x="27" y="2"/>
                  </a:lnTo>
                  <a:lnTo>
                    <a:pt x="64" y="7"/>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09" name="Freeform 108"/>
            <p:cNvSpPr>
              <a:spLocks/>
            </p:cNvSpPr>
            <p:nvPr/>
          </p:nvSpPr>
          <p:spPr bwMode="auto">
            <a:xfrm>
              <a:off x="7691308" y="1892608"/>
              <a:ext cx="183500" cy="37278"/>
            </a:xfrm>
            <a:custGeom>
              <a:avLst/>
              <a:gdLst>
                <a:gd name="T0" fmla="*/ 102 w 111"/>
                <a:gd name="T1" fmla="*/ 9 h 24"/>
                <a:gd name="T2" fmla="*/ 111 w 111"/>
                <a:gd name="T3" fmla="*/ 21 h 24"/>
                <a:gd name="T4" fmla="*/ 64 w 111"/>
                <a:gd name="T5" fmla="*/ 20 h 24"/>
                <a:gd name="T6" fmla="*/ 50 w 111"/>
                <a:gd name="T7" fmla="*/ 24 h 24"/>
                <a:gd name="T8" fmla="*/ 10 w 111"/>
                <a:gd name="T9" fmla="*/ 14 h 24"/>
                <a:gd name="T10" fmla="*/ 0 w 111"/>
                <a:gd name="T11" fmla="*/ 3 h 24"/>
                <a:gd name="T12" fmla="*/ 12 w 111"/>
                <a:gd name="T13" fmla="*/ 0 h 24"/>
                <a:gd name="T14" fmla="*/ 45 w 111"/>
                <a:gd name="T15" fmla="*/ 1 h 24"/>
                <a:gd name="T16" fmla="*/ 102 w 111"/>
                <a:gd name="T17" fmla="*/ 9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1" h="24">
                  <a:moveTo>
                    <a:pt x="102" y="9"/>
                  </a:moveTo>
                  <a:lnTo>
                    <a:pt x="111" y="21"/>
                  </a:lnTo>
                  <a:lnTo>
                    <a:pt x="64" y="20"/>
                  </a:lnTo>
                  <a:lnTo>
                    <a:pt x="50" y="24"/>
                  </a:lnTo>
                  <a:lnTo>
                    <a:pt x="10" y="14"/>
                  </a:lnTo>
                  <a:lnTo>
                    <a:pt x="0" y="3"/>
                  </a:lnTo>
                  <a:lnTo>
                    <a:pt x="12" y="0"/>
                  </a:lnTo>
                  <a:lnTo>
                    <a:pt x="45" y="1"/>
                  </a:lnTo>
                  <a:lnTo>
                    <a:pt x="102" y="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10" name="Freeform 109"/>
            <p:cNvSpPr>
              <a:spLocks/>
            </p:cNvSpPr>
            <p:nvPr/>
          </p:nvSpPr>
          <p:spPr bwMode="auto">
            <a:xfrm>
              <a:off x="6019979" y="1873968"/>
              <a:ext cx="279381" cy="156880"/>
            </a:xfrm>
            <a:custGeom>
              <a:avLst/>
              <a:gdLst>
                <a:gd name="T0" fmla="*/ 90 w 169"/>
                <a:gd name="T1" fmla="*/ 100 h 101"/>
                <a:gd name="T2" fmla="*/ 83 w 169"/>
                <a:gd name="T3" fmla="*/ 101 h 101"/>
                <a:gd name="T4" fmla="*/ 39 w 169"/>
                <a:gd name="T5" fmla="*/ 99 h 101"/>
                <a:gd name="T6" fmla="*/ 32 w 169"/>
                <a:gd name="T7" fmla="*/ 92 h 101"/>
                <a:gd name="T8" fmla="*/ 6 w 169"/>
                <a:gd name="T9" fmla="*/ 87 h 101"/>
                <a:gd name="T10" fmla="*/ 0 w 169"/>
                <a:gd name="T11" fmla="*/ 78 h 101"/>
                <a:gd name="T12" fmla="*/ 11 w 169"/>
                <a:gd name="T13" fmla="*/ 75 h 101"/>
                <a:gd name="T14" fmla="*/ 5 w 169"/>
                <a:gd name="T15" fmla="*/ 66 h 101"/>
                <a:gd name="T16" fmla="*/ 23 w 169"/>
                <a:gd name="T17" fmla="*/ 52 h 101"/>
                <a:gd name="T18" fmla="*/ 10 w 169"/>
                <a:gd name="T19" fmla="*/ 50 h 101"/>
                <a:gd name="T20" fmla="*/ 32 w 169"/>
                <a:gd name="T21" fmla="*/ 36 h 101"/>
                <a:gd name="T22" fmla="*/ 24 w 169"/>
                <a:gd name="T23" fmla="*/ 29 h 101"/>
                <a:gd name="T24" fmla="*/ 46 w 169"/>
                <a:gd name="T25" fmla="*/ 20 h 101"/>
                <a:gd name="T26" fmla="*/ 80 w 169"/>
                <a:gd name="T27" fmla="*/ 10 h 101"/>
                <a:gd name="T28" fmla="*/ 118 w 169"/>
                <a:gd name="T29" fmla="*/ 8 h 101"/>
                <a:gd name="T30" fmla="*/ 134 w 169"/>
                <a:gd name="T31" fmla="*/ 2 h 101"/>
                <a:gd name="T32" fmla="*/ 156 w 169"/>
                <a:gd name="T33" fmla="*/ 0 h 101"/>
                <a:gd name="T34" fmla="*/ 169 w 169"/>
                <a:gd name="T35" fmla="*/ 6 h 101"/>
                <a:gd name="T36" fmla="*/ 165 w 169"/>
                <a:gd name="T37" fmla="*/ 11 h 101"/>
                <a:gd name="T38" fmla="*/ 127 w 169"/>
                <a:gd name="T39" fmla="*/ 18 h 101"/>
                <a:gd name="T40" fmla="*/ 95 w 169"/>
                <a:gd name="T41" fmla="*/ 26 h 101"/>
                <a:gd name="T42" fmla="*/ 67 w 169"/>
                <a:gd name="T43" fmla="*/ 41 h 101"/>
                <a:gd name="T44" fmla="*/ 58 w 169"/>
                <a:gd name="T45" fmla="*/ 56 h 101"/>
                <a:gd name="T46" fmla="*/ 47 w 169"/>
                <a:gd name="T47" fmla="*/ 72 h 101"/>
                <a:gd name="T48" fmla="*/ 57 w 169"/>
                <a:gd name="T49" fmla="*/ 86 h 101"/>
                <a:gd name="T50" fmla="*/ 90 w 169"/>
                <a:gd name="T51" fmla="*/ 10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69" h="101">
                  <a:moveTo>
                    <a:pt x="90" y="100"/>
                  </a:moveTo>
                  <a:lnTo>
                    <a:pt x="83" y="101"/>
                  </a:lnTo>
                  <a:lnTo>
                    <a:pt x="39" y="99"/>
                  </a:lnTo>
                  <a:lnTo>
                    <a:pt x="32" y="92"/>
                  </a:lnTo>
                  <a:lnTo>
                    <a:pt x="6" y="87"/>
                  </a:lnTo>
                  <a:lnTo>
                    <a:pt x="0" y="78"/>
                  </a:lnTo>
                  <a:lnTo>
                    <a:pt x="11" y="75"/>
                  </a:lnTo>
                  <a:lnTo>
                    <a:pt x="5" y="66"/>
                  </a:lnTo>
                  <a:lnTo>
                    <a:pt x="23" y="52"/>
                  </a:lnTo>
                  <a:lnTo>
                    <a:pt x="10" y="50"/>
                  </a:lnTo>
                  <a:lnTo>
                    <a:pt x="32" y="36"/>
                  </a:lnTo>
                  <a:lnTo>
                    <a:pt x="24" y="29"/>
                  </a:lnTo>
                  <a:lnTo>
                    <a:pt x="46" y="20"/>
                  </a:lnTo>
                  <a:lnTo>
                    <a:pt x="80" y="10"/>
                  </a:lnTo>
                  <a:lnTo>
                    <a:pt x="118" y="8"/>
                  </a:lnTo>
                  <a:lnTo>
                    <a:pt x="134" y="2"/>
                  </a:lnTo>
                  <a:lnTo>
                    <a:pt x="156" y="0"/>
                  </a:lnTo>
                  <a:lnTo>
                    <a:pt x="169" y="6"/>
                  </a:lnTo>
                  <a:lnTo>
                    <a:pt x="165" y="11"/>
                  </a:lnTo>
                  <a:lnTo>
                    <a:pt x="127" y="18"/>
                  </a:lnTo>
                  <a:lnTo>
                    <a:pt x="95" y="26"/>
                  </a:lnTo>
                  <a:lnTo>
                    <a:pt x="67" y="41"/>
                  </a:lnTo>
                  <a:lnTo>
                    <a:pt x="58" y="56"/>
                  </a:lnTo>
                  <a:lnTo>
                    <a:pt x="47" y="72"/>
                  </a:lnTo>
                  <a:lnTo>
                    <a:pt x="57" y="86"/>
                  </a:lnTo>
                  <a:lnTo>
                    <a:pt x="90" y="10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11" name="Freeform 110"/>
            <p:cNvSpPr>
              <a:spLocks/>
            </p:cNvSpPr>
            <p:nvPr/>
          </p:nvSpPr>
          <p:spPr bwMode="auto">
            <a:xfrm>
              <a:off x="6866389" y="1819603"/>
              <a:ext cx="102495" cy="32620"/>
            </a:xfrm>
            <a:custGeom>
              <a:avLst/>
              <a:gdLst>
                <a:gd name="T0" fmla="*/ 62 w 62"/>
                <a:gd name="T1" fmla="*/ 15 h 21"/>
                <a:gd name="T2" fmla="*/ 2 w 62"/>
                <a:gd name="T3" fmla="*/ 21 h 21"/>
                <a:gd name="T4" fmla="*/ 0 w 62"/>
                <a:gd name="T5" fmla="*/ 2 h 21"/>
                <a:gd name="T6" fmla="*/ 8 w 62"/>
                <a:gd name="T7" fmla="*/ 0 h 21"/>
                <a:gd name="T8" fmla="*/ 18 w 62"/>
                <a:gd name="T9" fmla="*/ 1 h 21"/>
                <a:gd name="T10" fmla="*/ 58 w 62"/>
                <a:gd name="T11" fmla="*/ 9 h 21"/>
                <a:gd name="T12" fmla="*/ 62 w 62"/>
                <a:gd name="T13" fmla="*/ 15 h 21"/>
              </a:gdLst>
              <a:ahLst/>
              <a:cxnLst>
                <a:cxn ang="0">
                  <a:pos x="T0" y="T1"/>
                </a:cxn>
                <a:cxn ang="0">
                  <a:pos x="T2" y="T3"/>
                </a:cxn>
                <a:cxn ang="0">
                  <a:pos x="T4" y="T5"/>
                </a:cxn>
                <a:cxn ang="0">
                  <a:pos x="T6" y="T7"/>
                </a:cxn>
                <a:cxn ang="0">
                  <a:pos x="T8" y="T9"/>
                </a:cxn>
                <a:cxn ang="0">
                  <a:pos x="T10" y="T11"/>
                </a:cxn>
                <a:cxn ang="0">
                  <a:pos x="T12" y="T13"/>
                </a:cxn>
              </a:cxnLst>
              <a:rect l="0" t="0" r="r" b="b"/>
              <a:pathLst>
                <a:path w="62" h="21">
                  <a:moveTo>
                    <a:pt x="62" y="15"/>
                  </a:moveTo>
                  <a:lnTo>
                    <a:pt x="2" y="21"/>
                  </a:lnTo>
                  <a:lnTo>
                    <a:pt x="0" y="2"/>
                  </a:lnTo>
                  <a:lnTo>
                    <a:pt x="8" y="0"/>
                  </a:lnTo>
                  <a:lnTo>
                    <a:pt x="18" y="1"/>
                  </a:lnTo>
                  <a:lnTo>
                    <a:pt x="58" y="9"/>
                  </a:lnTo>
                  <a:lnTo>
                    <a:pt x="62" y="1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12" name="Freeform 111"/>
            <p:cNvSpPr>
              <a:spLocks/>
            </p:cNvSpPr>
            <p:nvPr/>
          </p:nvSpPr>
          <p:spPr bwMode="auto">
            <a:xfrm>
              <a:off x="5768701" y="1786986"/>
              <a:ext cx="123987" cy="18638"/>
            </a:xfrm>
            <a:custGeom>
              <a:avLst/>
              <a:gdLst>
                <a:gd name="T0" fmla="*/ 72 w 75"/>
                <a:gd name="T1" fmla="*/ 5 h 12"/>
                <a:gd name="T2" fmla="*/ 58 w 75"/>
                <a:gd name="T3" fmla="*/ 7 h 12"/>
                <a:gd name="T4" fmla="*/ 48 w 75"/>
                <a:gd name="T5" fmla="*/ 8 h 12"/>
                <a:gd name="T6" fmla="*/ 48 w 75"/>
                <a:gd name="T7" fmla="*/ 10 h 12"/>
                <a:gd name="T8" fmla="*/ 36 w 75"/>
                <a:gd name="T9" fmla="*/ 12 h 12"/>
                <a:gd name="T10" fmla="*/ 22 w 75"/>
                <a:gd name="T11" fmla="*/ 9 h 12"/>
                <a:gd name="T12" fmla="*/ 26 w 75"/>
                <a:gd name="T13" fmla="*/ 5 h 12"/>
                <a:gd name="T14" fmla="*/ 0 w 75"/>
                <a:gd name="T15" fmla="*/ 5 h 12"/>
                <a:gd name="T16" fmla="*/ 21 w 75"/>
                <a:gd name="T17" fmla="*/ 2 h 12"/>
                <a:gd name="T18" fmla="*/ 38 w 75"/>
                <a:gd name="T19" fmla="*/ 2 h 12"/>
                <a:gd name="T20" fmla="*/ 43 w 75"/>
                <a:gd name="T21" fmla="*/ 5 h 12"/>
                <a:gd name="T22" fmla="*/ 47 w 75"/>
                <a:gd name="T23" fmla="*/ 2 h 12"/>
                <a:gd name="T24" fmla="*/ 56 w 75"/>
                <a:gd name="T25" fmla="*/ 0 h 12"/>
                <a:gd name="T26" fmla="*/ 75 w 75"/>
                <a:gd name="T27" fmla="*/ 3 h 12"/>
                <a:gd name="T28" fmla="*/ 72 w 75"/>
                <a:gd name="T29" fmla="*/ 5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5" h="12">
                  <a:moveTo>
                    <a:pt x="72" y="5"/>
                  </a:moveTo>
                  <a:lnTo>
                    <a:pt x="58" y="7"/>
                  </a:lnTo>
                  <a:lnTo>
                    <a:pt x="48" y="8"/>
                  </a:lnTo>
                  <a:lnTo>
                    <a:pt x="48" y="10"/>
                  </a:lnTo>
                  <a:lnTo>
                    <a:pt x="36" y="12"/>
                  </a:lnTo>
                  <a:lnTo>
                    <a:pt x="22" y="9"/>
                  </a:lnTo>
                  <a:lnTo>
                    <a:pt x="26" y="5"/>
                  </a:lnTo>
                  <a:lnTo>
                    <a:pt x="0" y="5"/>
                  </a:lnTo>
                  <a:lnTo>
                    <a:pt x="21" y="2"/>
                  </a:lnTo>
                  <a:lnTo>
                    <a:pt x="38" y="2"/>
                  </a:lnTo>
                  <a:lnTo>
                    <a:pt x="43" y="5"/>
                  </a:lnTo>
                  <a:lnTo>
                    <a:pt x="47" y="2"/>
                  </a:lnTo>
                  <a:lnTo>
                    <a:pt x="56" y="0"/>
                  </a:lnTo>
                  <a:lnTo>
                    <a:pt x="75" y="3"/>
                  </a:lnTo>
                  <a:lnTo>
                    <a:pt x="72" y="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13" name="Freeform 112"/>
            <p:cNvSpPr>
              <a:spLocks/>
            </p:cNvSpPr>
            <p:nvPr/>
          </p:nvSpPr>
          <p:spPr bwMode="auto">
            <a:xfrm>
              <a:off x="6644868" y="1780773"/>
              <a:ext cx="206643" cy="52810"/>
            </a:xfrm>
            <a:custGeom>
              <a:avLst/>
              <a:gdLst>
                <a:gd name="T0" fmla="*/ 125 w 125"/>
                <a:gd name="T1" fmla="*/ 32 h 34"/>
                <a:gd name="T2" fmla="*/ 102 w 125"/>
                <a:gd name="T3" fmla="*/ 34 h 34"/>
                <a:gd name="T4" fmla="*/ 65 w 125"/>
                <a:gd name="T5" fmla="*/ 30 h 34"/>
                <a:gd name="T6" fmla="*/ 39 w 125"/>
                <a:gd name="T7" fmla="*/ 24 h 34"/>
                <a:gd name="T8" fmla="*/ 19 w 125"/>
                <a:gd name="T9" fmla="*/ 15 h 34"/>
                <a:gd name="T10" fmla="*/ 0 w 125"/>
                <a:gd name="T11" fmla="*/ 12 h 34"/>
                <a:gd name="T12" fmla="*/ 19 w 125"/>
                <a:gd name="T13" fmla="*/ 3 h 34"/>
                <a:gd name="T14" fmla="*/ 39 w 125"/>
                <a:gd name="T15" fmla="*/ 0 h 34"/>
                <a:gd name="T16" fmla="*/ 70 w 125"/>
                <a:gd name="T17" fmla="*/ 7 h 34"/>
                <a:gd name="T18" fmla="*/ 113 w 125"/>
                <a:gd name="T19" fmla="*/ 19 h 34"/>
                <a:gd name="T20" fmla="*/ 125 w 125"/>
                <a:gd name="T21" fmla="*/ 32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25" h="34">
                  <a:moveTo>
                    <a:pt x="125" y="32"/>
                  </a:moveTo>
                  <a:lnTo>
                    <a:pt x="102" y="34"/>
                  </a:lnTo>
                  <a:lnTo>
                    <a:pt x="65" y="30"/>
                  </a:lnTo>
                  <a:lnTo>
                    <a:pt x="39" y="24"/>
                  </a:lnTo>
                  <a:lnTo>
                    <a:pt x="19" y="15"/>
                  </a:lnTo>
                  <a:lnTo>
                    <a:pt x="0" y="12"/>
                  </a:lnTo>
                  <a:lnTo>
                    <a:pt x="19" y="3"/>
                  </a:lnTo>
                  <a:lnTo>
                    <a:pt x="39" y="0"/>
                  </a:lnTo>
                  <a:lnTo>
                    <a:pt x="70" y="7"/>
                  </a:lnTo>
                  <a:lnTo>
                    <a:pt x="113" y="19"/>
                  </a:lnTo>
                  <a:lnTo>
                    <a:pt x="125" y="32"/>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14" name="Freeform 113"/>
            <p:cNvSpPr>
              <a:spLocks/>
            </p:cNvSpPr>
            <p:nvPr/>
          </p:nvSpPr>
          <p:spPr bwMode="auto">
            <a:xfrm>
              <a:off x="5810030" y="4284627"/>
              <a:ext cx="54554" cy="57471"/>
            </a:xfrm>
            <a:custGeom>
              <a:avLst/>
              <a:gdLst>
                <a:gd name="T0" fmla="*/ 25 w 33"/>
                <a:gd name="T1" fmla="*/ 0 h 37"/>
                <a:gd name="T2" fmla="*/ 33 w 33"/>
                <a:gd name="T3" fmla="*/ 12 h 37"/>
                <a:gd name="T4" fmla="*/ 31 w 33"/>
                <a:gd name="T5" fmla="*/ 24 h 37"/>
                <a:gd name="T6" fmla="*/ 26 w 33"/>
                <a:gd name="T7" fmla="*/ 27 h 37"/>
                <a:gd name="T8" fmla="*/ 16 w 33"/>
                <a:gd name="T9" fmla="*/ 25 h 37"/>
                <a:gd name="T10" fmla="*/ 11 w 33"/>
                <a:gd name="T11" fmla="*/ 37 h 37"/>
                <a:gd name="T12" fmla="*/ 0 w 33"/>
                <a:gd name="T13" fmla="*/ 35 h 37"/>
                <a:gd name="T14" fmla="*/ 1 w 33"/>
                <a:gd name="T15" fmla="*/ 24 h 37"/>
                <a:gd name="T16" fmla="*/ 4 w 33"/>
                <a:gd name="T17" fmla="*/ 22 h 37"/>
                <a:gd name="T18" fmla="*/ 4 w 33"/>
                <a:gd name="T19" fmla="*/ 10 h 37"/>
                <a:gd name="T20" fmla="*/ 10 w 33"/>
                <a:gd name="T21" fmla="*/ 4 h 37"/>
                <a:gd name="T22" fmla="*/ 14 w 33"/>
                <a:gd name="T23" fmla="*/ 6 h 37"/>
                <a:gd name="T24" fmla="*/ 25 w 33"/>
                <a:gd name="T25" fmla="*/ 0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3" h="37">
                  <a:moveTo>
                    <a:pt x="25" y="0"/>
                  </a:moveTo>
                  <a:lnTo>
                    <a:pt x="33" y="12"/>
                  </a:lnTo>
                  <a:lnTo>
                    <a:pt x="31" y="24"/>
                  </a:lnTo>
                  <a:lnTo>
                    <a:pt x="26" y="27"/>
                  </a:lnTo>
                  <a:lnTo>
                    <a:pt x="16" y="25"/>
                  </a:lnTo>
                  <a:lnTo>
                    <a:pt x="11" y="37"/>
                  </a:lnTo>
                  <a:lnTo>
                    <a:pt x="0" y="35"/>
                  </a:lnTo>
                  <a:lnTo>
                    <a:pt x="1" y="24"/>
                  </a:lnTo>
                  <a:lnTo>
                    <a:pt x="4" y="22"/>
                  </a:lnTo>
                  <a:lnTo>
                    <a:pt x="4" y="10"/>
                  </a:lnTo>
                  <a:lnTo>
                    <a:pt x="10" y="4"/>
                  </a:lnTo>
                  <a:lnTo>
                    <a:pt x="14" y="6"/>
                  </a:lnTo>
                  <a:lnTo>
                    <a:pt x="25"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15" name="Freeform 114"/>
            <p:cNvSpPr>
              <a:spLocks/>
            </p:cNvSpPr>
            <p:nvPr/>
          </p:nvSpPr>
          <p:spPr bwMode="auto">
            <a:xfrm>
              <a:off x="4419736" y="3355777"/>
              <a:ext cx="254584" cy="214350"/>
            </a:xfrm>
            <a:custGeom>
              <a:avLst/>
              <a:gdLst>
                <a:gd name="T0" fmla="*/ 151 w 154"/>
                <a:gd name="T1" fmla="*/ 11 h 138"/>
                <a:gd name="T2" fmla="*/ 151 w 154"/>
                <a:gd name="T3" fmla="*/ 0 h 138"/>
                <a:gd name="T4" fmla="*/ 154 w 154"/>
                <a:gd name="T5" fmla="*/ 0 h 138"/>
                <a:gd name="T6" fmla="*/ 154 w 154"/>
                <a:gd name="T7" fmla="*/ 1 h 138"/>
                <a:gd name="T8" fmla="*/ 153 w 154"/>
                <a:gd name="T9" fmla="*/ 5 h 138"/>
                <a:gd name="T10" fmla="*/ 153 w 154"/>
                <a:gd name="T11" fmla="*/ 37 h 138"/>
                <a:gd name="T12" fmla="*/ 94 w 154"/>
                <a:gd name="T13" fmla="*/ 36 h 138"/>
                <a:gd name="T14" fmla="*/ 93 w 154"/>
                <a:gd name="T15" fmla="*/ 89 h 138"/>
                <a:gd name="T16" fmla="*/ 77 w 154"/>
                <a:gd name="T17" fmla="*/ 91 h 138"/>
                <a:gd name="T18" fmla="*/ 72 w 154"/>
                <a:gd name="T19" fmla="*/ 101 h 138"/>
                <a:gd name="T20" fmla="*/ 75 w 154"/>
                <a:gd name="T21" fmla="*/ 131 h 138"/>
                <a:gd name="T22" fmla="*/ 4 w 154"/>
                <a:gd name="T23" fmla="*/ 131 h 138"/>
                <a:gd name="T24" fmla="*/ 0 w 154"/>
                <a:gd name="T25" fmla="*/ 138 h 138"/>
                <a:gd name="T26" fmla="*/ 1 w 154"/>
                <a:gd name="T27" fmla="*/ 129 h 138"/>
                <a:gd name="T28" fmla="*/ 1 w 154"/>
                <a:gd name="T29" fmla="*/ 129 h 138"/>
                <a:gd name="T30" fmla="*/ 42 w 154"/>
                <a:gd name="T31" fmla="*/ 128 h 138"/>
                <a:gd name="T32" fmla="*/ 44 w 154"/>
                <a:gd name="T33" fmla="*/ 120 h 138"/>
                <a:gd name="T34" fmla="*/ 52 w 154"/>
                <a:gd name="T35" fmla="*/ 111 h 138"/>
                <a:gd name="T36" fmla="*/ 59 w 154"/>
                <a:gd name="T37" fmla="*/ 82 h 138"/>
                <a:gd name="T38" fmla="*/ 84 w 154"/>
                <a:gd name="T39" fmla="*/ 60 h 138"/>
                <a:gd name="T40" fmla="*/ 93 w 154"/>
                <a:gd name="T41" fmla="*/ 34 h 138"/>
                <a:gd name="T42" fmla="*/ 99 w 154"/>
                <a:gd name="T43" fmla="*/ 32 h 138"/>
                <a:gd name="T44" fmla="*/ 105 w 154"/>
                <a:gd name="T45" fmla="*/ 16 h 138"/>
                <a:gd name="T46" fmla="*/ 120 w 154"/>
                <a:gd name="T47" fmla="*/ 14 h 138"/>
                <a:gd name="T48" fmla="*/ 126 w 154"/>
                <a:gd name="T49" fmla="*/ 16 h 138"/>
                <a:gd name="T50" fmla="*/ 134 w 154"/>
                <a:gd name="T51" fmla="*/ 16 h 138"/>
                <a:gd name="T52" fmla="*/ 140 w 154"/>
                <a:gd name="T53" fmla="*/ 12 h 138"/>
                <a:gd name="T54" fmla="*/ 151 w 154"/>
                <a:gd name="T55" fmla="*/ 11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54" h="138">
                  <a:moveTo>
                    <a:pt x="151" y="11"/>
                  </a:moveTo>
                  <a:lnTo>
                    <a:pt x="151" y="0"/>
                  </a:lnTo>
                  <a:lnTo>
                    <a:pt x="154" y="0"/>
                  </a:lnTo>
                  <a:lnTo>
                    <a:pt x="154" y="1"/>
                  </a:lnTo>
                  <a:lnTo>
                    <a:pt x="153" y="5"/>
                  </a:lnTo>
                  <a:lnTo>
                    <a:pt x="153" y="37"/>
                  </a:lnTo>
                  <a:lnTo>
                    <a:pt x="94" y="36"/>
                  </a:lnTo>
                  <a:lnTo>
                    <a:pt x="93" y="89"/>
                  </a:lnTo>
                  <a:lnTo>
                    <a:pt x="77" y="91"/>
                  </a:lnTo>
                  <a:lnTo>
                    <a:pt x="72" y="101"/>
                  </a:lnTo>
                  <a:lnTo>
                    <a:pt x="75" y="131"/>
                  </a:lnTo>
                  <a:lnTo>
                    <a:pt x="4" y="131"/>
                  </a:lnTo>
                  <a:lnTo>
                    <a:pt x="0" y="138"/>
                  </a:lnTo>
                  <a:lnTo>
                    <a:pt x="1" y="129"/>
                  </a:lnTo>
                  <a:lnTo>
                    <a:pt x="1" y="129"/>
                  </a:lnTo>
                  <a:lnTo>
                    <a:pt x="42" y="128"/>
                  </a:lnTo>
                  <a:lnTo>
                    <a:pt x="44" y="120"/>
                  </a:lnTo>
                  <a:lnTo>
                    <a:pt x="52" y="111"/>
                  </a:lnTo>
                  <a:lnTo>
                    <a:pt x="59" y="82"/>
                  </a:lnTo>
                  <a:lnTo>
                    <a:pt x="84" y="60"/>
                  </a:lnTo>
                  <a:lnTo>
                    <a:pt x="93" y="34"/>
                  </a:lnTo>
                  <a:lnTo>
                    <a:pt x="99" y="32"/>
                  </a:lnTo>
                  <a:lnTo>
                    <a:pt x="105" y="16"/>
                  </a:lnTo>
                  <a:lnTo>
                    <a:pt x="120" y="14"/>
                  </a:lnTo>
                  <a:lnTo>
                    <a:pt x="126" y="16"/>
                  </a:lnTo>
                  <a:lnTo>
                    <a:pt x="134" y="16"/>
                  </a:lnTo>
                  <a:lnTo>
                    <a:pt x="140" y="12"/>
                  </a:lnTo>
                  <a:lnTo>
                    <a:pt x="151" y="11"/>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16" name="Freeform 115"/>
            <p:cNvSpPr>
              <a:spLocks/>
            </p:cNvSpPr>
            <p:nvPr/>
          </p:nvSpPr>
          <p:spPr bwMode="auto">
            <a:xfrm>
              <a:off x="5942281" y="3211325"/>
              <a:ext cx="639767" cy="509469"/>
            </a:xfrm>
            <a:custGeom>
              <a:avLst/>
              <a:gdLst>
                <a:gd name="T0" fmla="*/ 161 w 387"/>
                <a:gd name="T1" fmla="*/ 319 h 328"/>
                <a:gd name="T2" fmla="*/ 153 w 387"/>
                <a:gd name="T3" fmla="*/ 304 h 328"/>
                <a:gd name="T4" fmla="*/ 132 w 387"/>
                <a:gd name="T5" fmla="*/ 280 h 328"/>
                <a:gd name="T6" fmla="*/ 113 w 387"/>
                <a:gd name="T7" fmla="*/ 248 h 328"/>
                <a:gd name="T8" fmla="*/ 91 w 387"/>
                <a:gd name="T9" fmla="*/ 225 h 328"/>
                <a:gd name="T10" fmla="*/ 88 w 387"/>
                <a:gd name="T11" fmla="*/ 198 h 328"/>
                <a:gd name="T12" fmla="*/ 67 w 387"/>
                <a:gd name="T13" fmla="*/ 167 h 328"/>
                <a:gd name="T14" fmla="*/ 50 w 387"/>
                <a:gd name="T15" fmla="*/ 151 h 328"/>
                <a:gd name="T16" fmla="*/ 45 w 387"/>
                <a:gd name="T17" fmla="*/ 135 h 328"/>
                <a:gd name="T18" fmla="*/ 31 w 387"/>
                <a:gd name="T19" fmla="*/ 115 h 328"/>
                <a:gd name="T20" fmla="*/ 9 w 387"/>
                <a:gd name="T21" fmla="*/ 84 h 328"/>
                <a:gd name="T22" fmla="*/ 2 w 387"/>
                <a:gd name="T23" fmla="*/ 73 h 328"/>
                <a:gd name="T24" fmla="*/ 3 w 387"/>
                <a:gd name="T25" fmla="*/ 58 h 328"/>
                <a:gd name="T26" fmla="*/ 30 w 387"/>
                <a:gd name="T27" fmla="*/ 55 h 328"/>
                <a:gd name="T28" fmla="*/ 47 w 387"/>
                <a:gd name="T29" fmla="*/ 44 h 328"/>
                <a:gd name="T30" fmla="*/ 54 w 387"/>
                <a:gd name="T31" fmla="*/ 34 h 328"/>
                <a:gd name="T32" fmla="*/ 69 w 387"/>
                <a:gd name="T33" fmla="*/ 3 h 328"/>
                <a:gd name="T34" fmla="*/ 93 w 387"/>
                <a:gd name="T35" fmla="*/ 5 h 328"/>
                <a:gd name="T36" fmla="*/ 176 w 387"/>
                <a:gd name="T37" fmla="*/ 61 h 328"/>
                <a:gd name="T38" fmla="*/ 225 w 387"/>
                <a:gd name="T39" fmla="*/ 65 h 328"/>
                <a:gd name="T40" fmla="*/ 243 w 387"/>
                <a:gd name="T41" fmla="*/ 74 h 328"/>
                <a:gd name="T42" fmla="*/ 261 w 387"/>
                <a:gd name="T43" fmla="*/ 97 h 328"/>
                <a:gd name="T44" fmla="*/ 278 w 387"/>
                <a:gd name="T45" fmla="*/ 113 h 328"/>
                <a:gd name="T46" fmla="*/ 279 w 387"/>
                <a:gd name="T47" fmla="*/ 128 h 328"/>
                <a:gd name="T48" fmla="*/ 288 w 387"/>
                <a:gd name="T49" fmla="*/ 141 h 328"/>
                <a:gd name="T50" fmla="*/ 294 w 387"/>
                <a:gd name="T51" fmla="*/ 153 h 328"/>
                <a:gd name="T52" fmla="*/ 305 w 387"/>
                <a:gd name="T53" fmla="*/ 156 h 328"/>
                <a:gd name="T54" fmla="*/ 310 w 387"/>
                <a:gd name="T55" fmla="*/ 169 h 328"/>
                <a:gd name="T56" fmla="*/ 374 w 387"/>
                <a:gd name="T57" fmla="*/ 200 h 328"/>
                <a:gd name="T58" fmla="*/ 387 w 387"/>
                <a:gd name="T59" fmla="*/ 210 h 328"/>
                <a:gd name="T60" fmla="*/ 327 w 387"/>
                <a:gd name="T61" fmla="*/ 273 h 328"/>
                <a:gd name="T62" fmla="*/ 259 w 387"/>
                <a:gd name="T63" fmla="*/ 290 h 328"/>
                <a:gd name="T64" fmla="*/ 239 w 387"/>
                <a:gd name="T65" fmla="*/ 315 h 328"/>
                <a:gd name="T66" fmla="*/ 227 w 387"/>
                <a:gd name="T67" fmla="*/ 309 h 328"/>
                <a:gd name="T68" fmla="*/ 206 w 387"/>
                <a:gd name="T69" fmla="*/ 305 h 328"/>
                <a:gd name="T70" fmla="*/ 181 w 387"/>
                <a:gd name="T71" fmla="*/ 308 h 328"/>
                <a:gd name="T72" fmla="*/ 169 w 387"/>
                <a:gd name="T73" fmla="*/ 312 h 328"/>
                <a:gd name="T74" fmla="*/ 163 w 387"/>
                <a:gd name="T75" fmla="*/ 328 h 3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387" h="328">
                  <a:moveTo>
                    <a:pt x="163" y="328"/>
                  </a:moveTo>
                  <a:lnTo>
                    <a:pt x="161" y="319"/>
                  </a:lnTo>
                  <a:lnTo>
                    <a:pt x="155" y="313"/>
                  </a:lnTo>
                  <a:lnTo>
                    <a:pt x="153" y="304"/>
                  </a:lnTo>
                  <a:lnTo>
                    <a:pt x="143" y="297"/>
                  </a:lnTo>
                  <a:lnTo>
                    <a:pt x="132" y="280"/>
                  </a:lnTo>
                  <a:lnTo>
                    <a:pt x="126" y="263"/>
                  </a:lnTo>
                  <a:lnTo>
                    <a:pt x="113" y="248"/>
                  </a:lnTo>
                  <a:lnTo>
                    <a:pt x="104" y="245"/>
                  </a:lnTo>
                  <a:lnTo>
                    <a:pt x="91" y="225"/>
                  </a:lnTo>
                  <a:lnTo>
                    <a:pt x="88" y="211"/>
                  </a:lnTo>
                  <a:lnTo>
                    <a:pt x="88" y="198"/>
                  </a:lnTo>
                  <a:lnTo>
                    <a:pt x="76" y="175"/>
                  </a:lnTo>
                  <a:lnTo>
                    <a:pt x="67" y="167"/>
                  </a:lnTo>
                  <a:lnTo>
                    <a:pt x="57" y="163"/>
                  </a:lnTo>
                  <a:lnTo>
                    <a:pt x="50" y="151"/>
                  </a:lnTo>
                  <a:lnTo>
                    <a:pt x="51" y="146"/>
                  </a:lnTo>
                  <a:lnTo>
                    <a:pt x="45" y="135"/>
                  </a:lnTo>
                  <a:lnTo>
                    <a:pt x="39" y="131"/>
                  </a:lnTo>
                  <a:lnTo>
                    <a:pt x="31" y="115"/>
                  </a:lnTo>
                  <a:lnTo>
                    <a:pt x="19" y="99"/>
                  </a:lnTo>
                  <a:lnTo>
                    <a:pt x="9" y="84"/>
                  </a:lnTo>
                  <a:lnTo>
                    <a:pt x="0" y="85"/>
                  </a:lnTo>
                  <a:lnTo>
                    <a:pt x="2" y="73"/>
                  </a:lnTo>
                  <a:lnTo>
                    <a:pt x="2" y="66"/>
                  </a:lnTo>
                  <a:lnTo>
                    <a:pt x="3" y="58"/>
                  </a:lnTo>
                  <a:lnTo>
                    <a:pt x="23" y="61"/>
                  </a:lnTo>
                  <a:lnTo>
                    <a:pt x="30" y="55"/>
                  </a:lnTo>
                  <a:lnTo>
                    <a:pt x="34" y="47"/>
                  </a:lnTo>
                  <a:lnTo>
                    <a:pt x="47" y="44"/>
                  </a:lnTo>
                  <a:lnTo>
                    <a:pt x="49" y="37"/>
                  </a:lnTo>
                  <a:lnTo>
                    <a:pt x="54" y="34"/>
                  </a:lnTo>
                  <a:lnTo>
                    <a:pt x="35" y="13"/>
                  </a:lnTo>
                  <a:lnTo>
                    <a:pt x="69" y="3"/>
                  </a:lnTo>
                  <a:lnTo>
                    <a:pt x="72" y="0"/>
                  </a:lnTo>
                  <a:lnTo>
                    <a:pt x="93" y="5"/>
                  </a:lnTo>
                  <a:lnTo>
                    <a:pt x="121" y="20"/>
                  </a:lnTo>
                  <a:lnTo>
                    <a:pt x="176" y="61"/>
                  </a:lnTo>
                  <a:lnTo>
                    <a:pt x="209" y="63"/>
                  </a:lnTo>
                  <a:lnTo>
                    <a:pt x="225" y="65"/>
                  </a:lnTo>
                  <a:lnTo>
                    <a:pt x="230" y="75"/>
                  </a:lnTo>
                  <a:lnTo>
                    <a:pt x="243" y="74"/>
                  </a:lnTo>
                  <a:lnTo>
                    <a:pt x="252" y="92"/>
                  </a:lnTo>
                  <a:lnTo>
                    <a:pt x="261" y="97"/>
                  </a:lnTo>
                  <a:lnTo>
                    <a:pt x="265" y="104"/>
                  </a:lnTo>
                  <a:lnTo>
                    <a:pt x="278" y="113"/>
                  </a:lnTo>
                  <a:lnTo>
                    <a:pt x="280" y="121"/>
                  </a:lnTo>
                  <a:lnTo>
                    <a:pt x="279" y="128"/>
                  </a:lnTo>
                  <a:lnTo>
                    <a:pt x="282" y="135"/>
                  </a:lnTo>
                  <a:lnTo>
                    <a:pt x="288" y="141"/>
                  </a:lnTo>
                  <a:lnTo>
                    <a:pt x="291" y="148"/>
                  </a:lnTo>
                  <a:lnTo>
                    <a:pt x="294" y="153"/>
                  </a:lnTo>
                  <a:lnTo>
                    <a:pt x="300" y="157"/>
                  </a:lnTo>
                  <a:lnTo>
                    <a:pt x="305" y="156"/>
                  </a:lnTo>
                  <a:lnTo>
                    <a:pt x="309" y="164"/>
                  </a:lnTo>
                  <a:lnTo>
                    <a:pt x="310" y="169"/>
                  </a:lnTo>
                  <a:lnTo>
                    <a:pt x="319" y="190"/>
                  </a:lnTo>
                  <a:lnTo>
                    <a:pt x="374" y="200"/>
                  </a:lnTo>
                  <a:lnTo>
                    <a:pt x="378" y="196"/>
                  </a:lnTo>
                  <a:lnTo>
                    <a:pt x="387" y="210"/>
                  </a:lnTo>
                  <a:lnTo>
                    <a:pt x="379" y="252"/>
                  </a:lnTo>
                  <a:lnTo>
                    <a:pt x="327" y="273"/>
                  </a:lnTo>
                  <a:lnTo>
                    <a:pt x="275" y="281"/>
                  </a:lnTo>
                  <a:lnTo>
                    <a:pt x="259" y="290"/>
                  </a:lnTo>
                  <a:lnTo>
                    <a:pt x="247" y="312"/>
                  </a:lnTo>
                  <a:lnTo>
                    <a:pt x="239" y="315"/>
                  </a:lnTo>
                  <a:lnTo>
                    <a:pt x="234" y="308"/>
                  </a:lnTo>
                  <a:lnTo>
                    <a:pt x="227" y="309"/>
                  </a:lnTo>
                  <a:lnTo>
                    <a:pt x="210" y="307"/>
                  </a:lnTo>
                  <a:lnTo>
                    <a:pt x="206" y="305"/>
                  </a:lnTo>
                  <a:lnTo>
                    <a:pt x="185" y="306"/>
                  </a:lnTo>
                  <a:lnTo>
                    <a:pt x="181" y="308"/>
                  </a:lnTo>
                  <a:lnTo>
                    <a:pt x="173" y="302"/>
                  </a:lnTo>
                  <a:lnTo>
                    <a:pt x="169" y="312"/>
                  </a:lnTo>
                  <a:lnTo>
                    <a:pt x="171" y="321"/>
                  </a:lnTo>
                  <a:lnTo>
                    <a:pt x="163" y="328"/>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17" name="Freeform 116"/>
            <p:cNvSpPr>
              <a:spLocks/>
            </p:cNvSpPr>
            <p:nvPr/>
          </p:nvSpPr>
          <p:spPr bwMode="auto">
            <a:xfrm>
              <a:off x="5590161" y="3537508"/>
              <a:ext cx="487678" cy="431806"/>
            </a:xfrm>
            <a:custGeom>
              <a:avLst/>
              <a:gdLst>
                <a:gd name="T0" fmla="*/ 218 w 295"/>
                <a:gd name="T1" fmla="*/ 260 h 278"/>
                <a:gd name="T2" fmla="*/ 216 w 295"/>
                <a:gd name="T3" fmla="*/ 243 h 278"/>
                <a:gd name="T4" fmla="*/ 204 w 295"/>
                <a:gd name="T5" fmla="*/ 220 h 278"/>
                <a:gd name="T6" fmla="*/ 197 w 295"/>
                <a:gd name="T7" fmla="*/ 203 h 278"/>
                <a:gd name="T8" fmla="*/ 185 w 295"/>
                <a:gd name="T9" fmla="*/ 209 h 278"/>
                <a:gd name="T10" fmla="*/ 192 w 295"/>
                <a:gd name="T11" fmla="*/ 227 h 278"/>
                <a:gd name="T12" fmla="*/ 173 w 295"/>
                <a:gd name="T13" fmla="*/ 254 h 278"/>
                <a:gd name="T14" fmla="*/ 148 w 295"/>
                <a:gd name="T15" fmla="*/ 244 h 278"/>
                <a:gd name="T16" fmla="*/ 139 w 295"/>
                <a:gd name="T17" fmla="*/ 254 h 278"/>
                <a:gd name="T18" fmla="*/ 130 w 295"/>
                <a:gd name="T19" fmla="*/ 262 h 278"/>
                <a:gd name="T20" fmla="*/ 109 w 295"/>
                <a:gd name="T21" fmla="*/ 258 h 278"/>
                <a:gd name="T22" fmla="*/ 89 w 295"/>
                <a:gd name="T23" fmla="*/ 261 h 278"/>
                <a:gd name="T24" fmla="*/ 74 w 295"/>
                <a:gd name="T25" fmla="*/ 247 h 278"/>
                <a:gd name="T26" fmla="*/ 58 w 295"/>
                <a:gd name="T27" fmla="*/ 244 h 278"/>
                <a:gd name="T28" fmla="*/ 49 w 295"/>
                <a:gd name="T29" fmla="*/ 272 h 278"/>
                <a:gd name="T30" fmla="*/ 37 w 295"/>
                <a:gd name="T31" fmla="*/ 278 h 278"/>
                <a:gd name="T32" fmla="*/ 29 w 295"/>
                <a:gd name="T33" fmla="*/ 271 h 278"/>
                <a:gd name="T34" fmla="*/ 30 w 295"/>
                <a:gd name="T35" fmla="*/ 256 h 278"/>
                <a:gd name="T36" fmla="*/ 20 w 295"/>
                <a:gd name="T37" fmla="*/ 235 h 278"/>
                <a:gd name="T38" fmla="*/ 17 w 295"/>
                <a:gd name="T39" fmla="*/ 221 h 278"/>
                <a:gd name="T40" fmla="*/ 10 w 295"/>
                <a:gd name="T41" fmla="*/ 203 h 278"/>
                <a:gd name="T42" fmla="*/ 0 w 295"/>
                <a:gd name="T43" fmla="*/ 196 h 278"/>
                <a:gd name="T44" fmla="*/ 6 w 295"/>
                <a:gd name="T45" fmla="*/ 180 h 278"/>
                <a:gd name="T46" fmla="*/ 9 w 295"/>
                <a:gd name="T47" fmla="*/ 165 h 278"/>
                <a:gd name="T48" fmla="*/ 10 w 295"/>
                <a:gd name="T49" fmla="*/ 147 h 278"/>
                <a:gd name="T50" fmla="*/ 34 w 295"/>
                <a:gd name="T51" fmla="*/ 133 h 278"/>
                <a:gd name="T52" fmla="*/ 30 w 295"/>
                <a:gd name="T53" fmla="*/ 42 h 278"/>
                <a:gd name="T54" fmla="*/ 49 w 295"/>
                <a:gd name="T55" fmla="*/ 0 h 278"/>
                <a:gd name="T56" fmla="*/ 191 w 295"/>
                <a:gd name="T57" fmla="*/ 0 h 278"/>
                <a:gd name="T58" fmla="*/ 269 w 295"/>
                <a:gd name="T59" fmla="*/ 21 h 278"/>
                <a:gd name="T60" fmla="*/ 270 w 295"/>
                <a:gd name="T61" fmla="*/ 46 h 278"/>
                <a:gd name="T62" fmla="*/ 285 w 295"/>
                <a:gd name="T63" fmla="*/ 76 h 278"/>
                <a:gd name="T64" fmla="*/ 287 w 295"/>
                <a:gd name="T65" fmla="*/ 95 h 278"/>
                <a:gd name="T66" fmla="*/ 268 w 295"/>
                <a:gd name="T67" fmla="*/ 105 h 278"/>
                <a:gd name="T68" fmla="*/ 260 w 295"/>
                <a:gd name="T69" fmla="*/ 149 h 278"/>
                <a:gd name="T70" fmla="*/ 260 w 295"/>
                <a:gd name="T71" fmla="*/ 175 h 278"/>
                <a:gd name="T72" fmla="*/ 243 w 295"/>
                <a:gd name="T73" fmla="*/ 206 h 278"/>
                <a:gd name="T74" fmla="*/ 234 w 295"/>
                <a:gd name="T75" fmla="*/ 231 h 278"/>
                <a:gd name="T76" fmla="*/ 221 w 295"/>
                <a:gd name="T77" fmla="*/ 258 h 2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295" h="278">
                  <a:moveTo>
                    <a:pt x="221" y="261"/>
                  </a:moveTo>
                  <a:lnTo>
                    <a:pt x="218" y="260"/>
                  </a:lnTo>
                  <a:lnTo>
                    <a:pt x="218" y="250"/>
                  </a:lnTo>
                  <a:lnTo>
                    <a:pt x="216" y="243"/>
                  </a:lnTo>
                  <a:lnTo>
                    <a:pt x="207" y="235"/>
                  </a:lnTo>
                  <a:lnTo>
                    <a:pt x="204" y="220"/>
                  </a:lnTo>
                  <a:lnTo>
                    <a:pt x="206" y="204"/>
                  </a:lnTo>
                  <a:lnTo>
                    <a:pt x="197" y="203"/>
                  </a:lnTo>
                  <a:lnTo>
                    <a:pt x="196" y="208"/>
                  </a:lnTo>
                  <a:lnTo>
                    <a:pt x="185" y="209"/>
                  </a:lnTo>
                  <a:lnTo>
                    <a:pt x="190" y="215"/>
                  </a:lnTo>
                  <a:lnTo>
                    <a:pt x="192" y="227"/>
                  </a:lnTo>
                  <a:lnTo>
                    <a:pt x="182" y="239"/>
                  </a:lnTo>
                  <a:lnTo>
                    <a:pt x="173" y="254"/>
                  </a:lnTo>
                  <a:lnTo>
                    <a:pt x="164" y="256"/>
                  </a:lnTo>
                  <a:lnTo>
                    <a:pt x="148" y="244"/>
                  </a:lnTo>
                  <a:lnTo>
                    <a:pt x="141" y="248"/>
                  </a:lnTo>
                  <a:lnTo>
                    <a:pt x="139" y="254"/>
                  </a:lnTo>
                  <a:lnTo>
                    <a:pt x="130" y="258"/>
                  </a:lnTo>
                  <a:lnTo>
                    <a:pt x="130" y="262"/>
                  </a:lnTo>
                  <a:lnTo>
                    <a:pt x="111" y="262"/>
                  </a:lnTo>
                  <a:lnTo>
                    <a:pt x="109" y="258"/>
                  </a:lnTo>
                  <a:lnTo>
                    <a:pt x="95" y="257"/>
                  </a:lnTo>
                  <a:lnTo>
                    <a:pt x="89" y="261"/>
                  </a:lnTo>
                  <a:lnTo>
                    <a:pt x="84" y="259"/>
                  </a:lnTo>
                  <a:lnTo>
                    <a:pt x="74" y="247"/>
                  </a:lnTo>
                  <a:lnTo>
                    <a:pt x="71" y="241"/>
                  </a:lnTo>
                  <a:lnTo>
                    <a:pt x="58" y="244"/>
                  </a:lnTo>
                  <a:lnTo>
                    <a:pt x="53" y="254"/>
                  </a:lnTo>
                  <a:lnTo>
                    <a:pt x="49" y="272"/>
                  </a:lnTo>
                  <a:lnTo>
                    <a:pt x="42" y="276"/>
                  </a:lnTo>
                  <a:lnTo>
                    <a:pt x="37" y="278"/>
                  </a:lnTo>
                  <a:lnTo>
                    <a:pt x="35" y="277"/>
                  </a:lnTo>
                  <a:lnTo>
                    <a:pt x="29" y="271"/>
                  </a:lnTo>
                  <a:lnTo>
                    <a:pt x="28" y="265"/>
                  </a:lnTo>
                  <a:lnTo>
                    <a:pt x="30" y="256"/>
                  </a:lnTo>
                  <a:lnTo>
                    <a:pt x="30" y="248"/>
                  </a:lnTo>
                  <a:lnTo>
                    <a:pt x="20" y="235"/>
                  </a:lnTo>
                  <a:lnTo>
                    <a:pt x="17" y="226"/>
                  </a:lnTo>
                  <a:lnTo>
                    <a:pt x="17" y="221"/>
                  </a:lnTo>
                  <a:lnTo>
                    <a:pt x="10" y="215"/>
                  </a:lnTo>
                  <a:lnTo>
                    <a:pt x="10" y="203"/>
                  </a:lnTo>
                  <a:lnTo>
                    <a:pt x="6" y="195"/>
                  </a:lnTo>
                  <a:lnTo>
                    <a:pt x="0" y="196"/>
                  </a:lnTo>
                  <a:lnTo>
                    <a:pt x="1" y="188"/>
                  </a:lnTo>
                  <a:lnTo>
                    <a:pt x="6" y="180"/>
                  </a:lnTo>
                  <a:lnTo>
                    <a:pt x="4" y="171"/>
                  </a:lnTo>
                  <a:lnTo>
                    <a:pt x="9" y="165"/>
                  </a:lnTo>
                  <a:lnTo>
                    <a:pt x="6" y="160"/>
                  </a:lnTo>
                  <a:lnTo>
                    <a:pt x="10" y="147"/>
                  </a:lnTo>
                  <a:lnTo>
                    <a:pt x="18" y="132"/>
                  </a:lnTo>
                  <a:lnTo>
                    <a:pt x="34" y="133"/>
                  </a:lnTo>
                  <a:lnTo>
                    <a:pt x="30" y="51"/>
                  </a:lnTo>
                  <a:lnTo>
                    <a:pt x="30" y="42"/>
                  </a:lnTo>
                  <a:lnTo>
                    <a:pt x="51" y="42"/>
                  </a:lnTo>
                  <a:lnTo>
                    <a:pt x="49" y="0"/>
                  </a:lnTo>
                  <a:lnTo>
                    <a:pt x="121" y="0"/>
                  </a:lnTo>
                  <a:lnTo>
                    <a:pt x="191" y="0"/>
                  </a:lnTo>
                  <a:lnTo>
                    <a:pt x="262" y="0"/>
                  </a:lnTo>
                  <a:lnTo>
                    <a:pt x="269" y="21"/>
                  </a:lnTo>
                  <a:lnTo>
                    <a:pt x="266" y="24"/>
                  </a:lnTo>
                  <a:lnTo>
                    <a:pt x="270" y="46"/>
                  </a:lnTo>
                  <a:lnTo>
                    <a:pt x="278" y="71"/>
                  </a:lnTo>
                  <a:lnTo>
                    <a:pt x="285" y="76"/>
                  </a:lnTo>
                  <a:lnTo>
                    <a:pt x="295" y="84"/>
                  </a:lnTo>
                  <a:lnTo>
                    <a:pt x="287" y="95"/>
                  </a:lnTo>
                  <a:lnTo>
                    <a:pt x="273" y="99"/>
                  </a:lnTo>
                  <a:lnTo>
                    <a:pt x="268" y="105"/>
                  </a:lnTo>
                  <a:lnTo>
                    <a:pt x="267" y="119"/>
                  </a:lnTo>
                  <a:lnTo>
                    <a:pt x="260" y="149"/>
                  </a:lnTo>
                  <a:lnTo>
                    <a:pt x="263" y="158"/>
                  </a:lnTo>
                  <a:lnTo>
                    <a:pt x="260" y="175"/>
                  </a:lnTo>
                  <a:lnTo>
                    <a:pt x="254" y="196"/>
                  </a:lnTo>
                  <a:lnTo>
                    <a:pt x="243" y="206"/>
                  </a:lnTo>
                  <a:lnTo>
                    <a:pt x="236" y="222"/>
                  </a:lnTo>
                  <a:lnTo>
                    <a:pt x="234" y="231"/>
                  </a:lnTo>
                  <a:lnTo>
                    <a:pt x="226" y="236"/>
                  </a:lnTo>
                  <a:lnTo>
                    <a:pt x="221" y="258"/>
                  </a:lnTo>
                  <a:lnTo>
                    <a:pt x="221" y="261"/>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18" name="Freeform 117"/>
            <p:cNvSpPr>
              <a:spLocks/>
            </p:cNvSpPr>
            <p:nvPr/>
          </p:nvSpPr>
          <p:spPr bwMode="auto">
            <a:xfrm>
              <a:off x="5651328" y="3852820"/>
              <a:ext cx="347160" cy="282693"/>
            </a:xfrm>
            <a:custGeom>
              <a:avLst/>
              <a:gdLst>
                <a:gd name="T0" fmla="*/ 184 w 210"/>
                <a:gd name="T1" fmla="*/ 58 h 182"/>
                <a:gd name="T2" fmla="*/ 185 w 210"/>
                <a:gd name="T3" fmla="*/ 74 h 182"/>
                <a:gd name="T4" fmla="*/ 182 w 210"/>
                <a:gd name="T5" fmla="*/ 80 h 182"/>
                <a:gd name="T6" fmla="*/ 172 w 210"/>
                <a:gd name="T7" fmla="*/ 81 h 182"/>
                <a:gd name="T8" fmla="*/ 166 w 210"/>
                <a:gd name="T9" fmla="*/ 93 h 182"/>
                <a:gd name="T10" fmla="*/ 178 w 210"/>
                <a:gd name="T11" fmla="*/ 94 h 182"/>
                <a:gd name="T12" fmla="*/ 187 w 210"/>
                <a:gd name="T13" fmla="*/ 104 h 182"/>
                <a:gd name="T14" fmla="*/ 191 w 210"/>
                <a:gd name="T15" fmla="*/ 113 h 182"/>
                <a:gd name="T16" fmla="*/ 199 w 210"/>
                <a:gd name="T17" fmla="*/ 117 h 182"/>
                <a:gd name="T18" fmla="*/ 210 w 210"/>
                <a:gd name="T19" fmla="*/ 140 h 182"/>
                <a:gd name="T20" fmla="*/ 198 w 210"/>
                <a:gd name="T21" fmla="*/ 154 h 182"/>
                <a:gd name="T22" fmla="*/ 187 w 210"/>
                <a:gd name="T23" fmla="*/ 166 h 182"/>
                <a:gd name="T24" fmla="*/ 175 w 210"/>
                <a:gd name="T25" fmla="*/ 176 h 182"/>
                <a:gd name="T26" fmla="*/ 163 w 210"/>
                <a:gd name="T27" fmla="*/ 176 h 182"/>
                <a:gd name="T28" fmla="*/ 148 w 210"/>
                <a:gd name="T29" fmla="*/ 180 h 182"/>
                <a:gd name="T30" fmla="*/ 136 w 210"/>
                <a:gd name="T31" fmla="*/ 176 h 182"/>
                <a:gd name="T32" fmla="*/ 129 w 210"/>
                <a:gd name="T33" fmla="*/ 182 h 182"/>
                <a:gd name="T34" fmla="*/ 112 w 210"/>
                <a:gd name="T35" fmla="*/ 168 h 182"/>
                <a:gd name="T36" fmla="*/ 108 w 210"/>
                <a:gd name="T37" fmla="*/ 159 h 182"/>
                <a:gd name="T38" fmla="*/ 98 w 210"/>
                <a:gd name="T39" fmla="*/ 163 h 182"/>
                <a:gd name="T40" fmla="*/ 89 w 210"/>
                <a:gd name="T41" fmla="*/ 162 h 182"/>
                <a:gd name="T42" fmla="*/ 84 w 210"/>
                <a:gd name="T43" fmla="*/ 165 h 182"/>
                <a:gd name="T44" fmla="*/ 76 w 210"/>
                <a:gd name="T45" fmla="*/ 163 h 182"/>
                <a:gd name="T46" fmla="*/ 65 w 210"/>
                <a:gd name="T47" fmla="*/ 146 h 182"/>
                <a:gd name="T48" fmla="*/ 62 w 210"/>
                <a:gd name="T49" fmla="*/ 139 h 182"/>
                <a:gd name="T50" fmla="*/ 48 w 210"/>
                <a:gd name="T51" fmla="*/ 131 h 182"/>
                <a:gd name="T52" fmla="*/ 43 w 210"/>
                <a:gd name="T53" fmla="*/ 118 h 182"/>
                <a:gd name="T54" fmla="*/ 35 w 210"/>
                <a:gd name="T55" fmla="*/ 109 h 182"/>
                <a:gd name="T56" fmla="*/ 23 w 210"/>
                <a:gd name="T57" fmla="*/ 99 h 182"/>
                <a:gd name="T58" fmla="*/ 23 w 210"/>
                <a:gd name="T59" fmla="*/ 92 h 182"/>
                <a:gd name="T60" fmla="*/ 13 w 210"/>
                <a:gd name="T61" fmla="*/ 84 h 182"/>
                <a:gd name="T62" fmla="*/ 0 w 210"/>
                <a:gd name="T63" fmla="*/ 75 h 182"/>
                <a:gd name="T64" fmla="*/ 5 w 210"/>
                <a:gd name="T65" fmla="*/ 73 h 182"/>
                <a:gd name="T66" fmla="*/ 12 w 210"/>
                <a:gd name="T67" fmla="*/ 69 h 182"/>
                <a:gd name="T68" fmla="*/ 16 w 210"/>
                <a:gd name="T69" fmla="*/ 51 h 182"/>
                <a:gd name="T70" fmla="*/ 21 w 210"/>
                <a:gd name="T71" fmla="*/ 41 h 182"/>
                <a:gd name="T72" fmla="*/ 34 w 210"/>
                <a:gd name="T73" fmla="*/ 38 h 182"/>
                <a:gd name="T74" fmla="*/ 37 w 210"/>
                <a:gd name="T75" fmla="*/ 44 h 182"/>
                <a:gd name="T76" fmla="*/ 47 w 210"/>
                <a:gd name="T77" fmla="*/ 56 h 182"/>
                <a:gd name="T78" fmla="*/ 52 w 210"/>
                <a:gd name="T79" fmla="*/ 58 h 182"/>
                <a:gd name="T80" fmla="*/ 59 w 210"/>
                <a:gd name="T81" fmla="*/ 54 h 182"/>
                <a:gd name="T82" fmla="*/ 72 w 210"/>
                <a:gd name="T83" fmla="*/ 55 h 182"/>
                <a:gd name="T84" fmla="*/ 74 w 210"/>
                <a:gd name="T85" fmla="*/ 59 h 182"/>
                <a:gd name="T86" fmla="*/ 93 w 210"/>
                <a:gd name="T87" fmla="*/ 59 h 182"/>
                <a:gd name="T88" fmla="*/ 93 w 210"/>
                <a:gd name="T89" fmla="*/ 55 h 182"/>
                <a:gd name="T90" fmla="*/ 102 w 210"/>
                <a:gd name="T91" fmla="*/ 51 h 182"/>
                <a:gd name="T92" fmla="*/ 104 w 210"/>
                <a:gd name="T93" fmla="*/ 45 h 182"/>
                <a:gd name="T94" fmla="*/ 111 w 210"/>
                <a:gd name="T95" fmla="*/ 41 h 182"/>
                <a:gd name="T96" fmla="*/ 127 w 210"/>
                <a:gd name="T97" fmla="*/ 53 h 182"/>
                <a:gd name="T98" fmla="*/ 136 w 210"/>
                <a:gd name="T99" fmla="*/ 51 h 182"/>
                <a:gd name="T100" fmla="*/ 145 w 210"/>
                <a:gd name="T101" fmla="*/ 36 h 182"/>
                <a:gd name="T102" fmla="*/ 155 w 210"/>
                <a:gd name="T103" fmla="*/ 24 h 182"/>
                <a:gd name="T104" fmla="*/ 153 w 210"/>
                <a:gd name="T105" fmla="*/ 12 h 182"/>
                <a:gd name="T106" fmla="*/ 148 w 210"/>
                <a:gd name="T107" fmla="*/ 6 h 182"/>
                <a:gd name="T108" fmla="*/ 159 w 210"/>
                <a:gd name="T109" fmla="*/ 5 h 182"/>
                <a:gd name="T110" fmla="*/ 160 w 210"/>
                <a:gd name="T111" fmla="*/ 0 h 182"/>
                <a:gd name="T112" fmla="*/ 169 w 210"/>
                <a:gd name="T113" fmla="*/ 1 h 182"/>
                <a:gd name="T114" fmla="*/ 167 w 210"/>
                <a:gd name="T115" fmla="*/ 17 h 182"/>
                <a:gd name="T116" fmla="*/ 170 w 210"/>
                <a:gd name="T117" fmla="*/ 32 h 182"/>
                <a:gd name="T118" fmla="*/ 179 w 210"/>
                <a:gd name="T119" fmla="*/ 40 h 182"/>
                <a:gd name="T120" fmla="*/ 181 w 210"/>
                <a:gd name="T121" fmla="*/ 47 h 182"/>
                <a:gd name="T122" fmla="*/ 181 w 210"/>
                <a:gd name="T123" fmla="*/ 57 h 182"/>
                <a:gd name="T124" fmla="*/ 184 w 210"/>
                <a:gd name="T125" fmla="*/ 58 h 1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10" h="182">
                  <a:moveTo>
                    <a:pt x="184" y="58"/>
                  </a:moveTo>
                  <a:lnTo>
                    <a:pt x="185" y="74"/>
                  </a:lnTo>
                  <a:lnTo>
                    <a:pt x="182" y="80"/>
                  </a:lnTo>
                  <a:lnTo>
                    <a:pt x="172" y="81"/>
                  </a:lnTo>
                  <a:lnTo>
                    <a:pt x="166" y="93"/>
                  </a:lnTo>
                  <a:lnTo>
                    <a:pt x="178" y="94"/>
                  </a:lnTo>
                  <a:lnTo>
                    <a:pt x="187" y="104"/>
                  </a:lnTo>
                  <a:lnTo>
                    <a:pt x="191" y="113"/>
                  </a:lnTo>
                  <a:lnTo>
                    <a:pt x="199" y="117"/>
                  </a:lnTo>
                  <a:lnTo>
                    <a:pt x="210" y="140"/>
                  </a:lnTo>
                  <a:lnTo>
                    <a:pt x="198" y="154"/>
                  </a:lnTo>
                  <a:lnTo>
                    <a:pt x="187" y="166"/>
                  </a:lnTo>
                  <a:lnTo>
                    <a:pt x="175" y="176"/>
                  </a:lnTo>
                  <a:lnTo>
                    <a:pt x="163" y="176"/>
                  </a:lnTo>
                  <a:lnTo>
                    <a:pt x="148" y="180"/>
                  </a:lnTo>
                  <a:lnTo>
                    <a:pt x="136" y="176"/>
                  </a:lnTo>
                  <a:lnTo>
                    <a:pt x="129" y="182"/>
                  </a:lnTo>
                  <a:lnTo>
                    <a:pt x="112" y="168"/>
                  </a:lnTo>
                  <a:lnTo>
                    <a:pt x="108" y="159"/>
                  </a:lnTo>
                  <a:lnTo>
                    <a:pt x="98" y="163"/>
                  </a:lnTo>
                  <a:lnTo>
                    <a:pt x="89" y="162"/>
                  </a:lnTo>
                  <a:lnTo>
                    <a:pt x="84" y="165"/>
                  </a:lnTo>
                  <a:lnTo>
                    <a:pt x="76" y="163"/>
                  </a:lnTo>
                  <a:lnTo>
                    <a:pt x="65" y="146"/>
                  </a:lnTo>
                  <a:lnTo>
                    <a:pt x="62" y="139"/>
                  </a:lnTo>
                  <a:lnTo>
                    <a:pt x="48" y="131"/>
                  </a:lnTo>
                  <a:lnTo>
                    <a:pt x="43" y="118"/>
                  </a:lnTo>
                  <a:lnTo>
                    <a:pt x="35" y="109"/>
                  </a:lnTo>
                  <a:lnTo>
                    <a:pt x="23" y="99"/>
                  </a:lnTo>
                  <a:lnTo>
                    <a:pt x="23" y="92"/>
                  </a:lnTo>
                  <a:lnTo>
                    <a:pt x="13" y="84"/>
                  </a:lnTo>
                  <a:lnTo>
                    <a:pt x="0" y="75"/>
                  </a:lnTo>
                  <a:lnTo>
                    <a:pt x="5" y="73"/>
                  </a:lnTo>
                  <a:lnTo>
                    <a:pt x="12" y="69"/>
                  </a:lnTo>
                  <a:lnTo>
                    <a:pt x="16" y="51"/>
                  </a:lnTo>
                  <a:lnTo>
                    <a:pt x="21" y="41"/>
                  </a:lnTo>
                  <a:lnTo>
                    <a:pt x="34" y="38"/>
                  </a:lnTo>
                  <a:lnTo>
                    <a:pt x="37" y="44"/>
                  </a:lnTo>
                  <a:lnTo>
                    <a:pt x="47" y="56"/>
                  </a:lnTo>
                  <a:lnTo>
                    <a:pt x="52" y="58"/>
                  </a:lnTo>
                  <a:lnTo>
                    <a:pt x="59" y="54"/>
                  </a:lnTo>
                  <a:lnTo>
                    <a:pt x="72" y="55"/>
                  </a:lnTo>
                  <a:lnTo>
                    <a:pt x="74" y="59"/>
                  </a:lnTo>
                  <a:lnTo>
                    <a:pt x="93" y="59"/>
                  </a:lnTo>
                  <a:lnTo>
                    <a:pt x="93" y="55"/>
                  </a:lnTo>
                  <a:lnTo>
                    <a:pt x="102" y="51"/>
                  </a:lnTo>
                  <a:lnTo>
                    <a:pt x="104" y="45"/>
                  </a:lnTo>
                  <a:lnTo>
                    <a:pt x="111" y="41"/>
                  </a:lnTo>
                  <a:lnTo>
                    <a:pt x="127" y="53"/>
                  </a:lnTo>
                  <a:lnTo>
                    <a:pt x="136" y="51"/>
                  </a:lnTo>
                  <a:lnTo>
                    <a:pt x="145" y="36"/>
                  </a:lnTo>
                  <a:lnTo>
                    <a:pt x="155" y="24"/>
                  </a:lnTo>
                  <a:lnTo>
                    <a:pt x="153" y="12"/>
                  </a:lnTo>
                  <a:lnTo>
                    <a:pt x="148" y="6"/>
                  </a:lnTo>
                  <a:lnTo>
                    <a:pt x="159" y="5"/>
                  </a:lnTo>
                  <a:lnTo>
                    <a:pt x="160" y="0"/>
                  </a:lnTo>
                  <a:lnTo>
                    <a:pt x="169" y="1"/>
                  </a:lnTo>
                  <a:lnTo>
                    <a:pt x="167" y="17"/>
                  </a:lnTo>
                  <a:lnTo>
                    <a:pt x="170" y="32"/>
                  </a:lnTo>
                  <a:lnTo>
                    <a:pt x="179" y="40"/>
                  </a:lnTo>
                  <a:lnTo>
                    <a:pt x="181" y="47"/>
                  </a:lnTo>
                  <a:lnTo>
                    <a:pt x="181" y="57"/>
                  </a:lnTo>
                  <a:lnTo>
                    <a:pt x="184" y="58"/>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19" name="Freeform 118"/>
            <p:cNvSpPr>
              <a:spLocks/>
            </p:cNvSpPr>
            <p:nvPr/>
          </p:nvSpPr>
          <p:spPr bwMode="auto">
            <a:xfrm>
              <a:off x="4396592" y="3713027"/>
              <a:ext cx="185152" cy="136687"/>
            </a:xfrm>
            <a:custGeom>
              <a:avLst/>
              <a:gdLst>
                <a:gd name="T0" fmla="*/ 17 w 112"/>
                <a:gd name="T1" fmla="*/ 62 h 88"/>
                <a:gd name="T2" fmla="*/ 10 w 112"/>
                <a:gd name="T3" fmla="*/ 46 h 88"/>
                <a:gd name="T4" fmla="*/ 0 w 112"/>
                <a:gd name="T5" fmla="*/ 38 h 88"/>
                <a:gd name="T6" fmla="*/ 9 w 112"/>
                <a:gd name="T7" fmla="*/ 34 h 88"/>
                <a:gd name="T8" fmla="*/ 18 w 112"/>
                <a:gd name="T9" fmla="*/ 20 h 88"/>
                <a:gd name="T10" fmla="*/ 22 w 112"/>
                <a:gd name="T11" fmla="*/ 9 h 88"/>
                <a:gd name="T12" fmla="*/ 29 w 112"/>
                <a:gd name="T13" fmla="*/ 2 h 88"/>
                <a:gd name="T14" fmla="*/ 38 w 112"/>
                <a:gd name="T15" fmla="*/ 4 h 88"/>
                <a:gd name="T16" fmla="*/ 47 w 112"/>
                <a:gd name="T17" fmla="*/ 0 h 88"/>
                <a:gd name="T18" fmla="*/ 57 w 112"/>
                <a:gd name="T19" fmla="*/ 0 h 88"/>
                <a:gd name="T20" fmla="*/ 65 w 112"/>
                <a:gd name="T21" fmla="*/ 6 h 88"/>
                <a:gd name="T22" fmla="*/ 77 w 112"/>
                <a:gd name="T23" fmla="*/ 11 h 88"/>
                <a:gd name="T24" fmla="*/ 88 w 112"/>
                <a:gd name="T25" fmla="*/ 26 h 88"/>
                <a:gd name="T26" fmla="*/ 100 w 112"/>
                <a:gd name="T27" fmla="*/ 41 h 88"/>
                <a:gd name="T28" fmla="*/ 100 w 112"/>
                <a:gd name="T29" fmla="*/ 54 h 88"/>
                <a:gd name="T30" fmla="*/ 104 w 112"/>
                <a:gd name="T31" fmla="*/ 66 h 88"/>
                <a:gd name="T32" fmla="*/ 111 w 112"/>
                <a:gd name="T33" fmla="*/ 71 h 88"/>
                <a:gd name="T34" fmla="*/ 112 w 112"/>
                <a:gd name="T35" fmla="*/ 79 h 88"/>
                <a:gd name="T36" fmla="*/ 111 w 112"/>
                <a:gd name="T37" fmla="*/ 86 h 88"/>
                <a:gd name="T38" fmla="*/ 109 w 112"/>
                <a:gd name="T39" fmla="*/ 87 h 88"/>
                <a:gd name="T40" fmla="*/ 99 w 112"/>
                <a:gd name="T41" fmla="*/ 85 h 88"/>
                <a:gd name="T42" fmla="*/ 97 w 112"/>
                <a:gd name="T43" fmla="*/ 88 h 88"/>
                <a:gd name="T44" fmla="*/ 93 w 112"/>
                <a:gd name="T45" fmla="*/ 88 h 88"/>
                <a:gd name="T46" fmla="*/ 80 w 112"/>
                <a:gd name="T47" fmla="*/ 83 h 88"/>
                <a:gd name="T48" fmla="*/ 71 w 112"/>
                <a:gd name="T49" fmla="*/ 83 h 88"/>
                <a:gd name="T50" fmla="*/ 38 w 112"/>
                <a:gd name="T51" fmla="*/ 82 h 88"/>
                <a:gd name="T52" fmla="*/ 33 w 112"/>
                <a:gd name="T53" fmla="*/ 84 h 88"/>
                <a:gd name="T54" fmla="*/ 27 w 112"/>
                <a:gd name="T55" fmla="*/ 84 h 88"/>
                <a:gd name="T56" fmla="*/ 17 w 112"/>
                <a:gd name="T57" fmla="*/ 87 h 88"/>
                <a:gd name="T58" fmla="*/ 14 w 112"/>
                <a:gd name="T59" fmla="*/ 71 h 88"/>
                <a:gd name="T60" fmla="*/ 31 w 112"/>
                <a:gd name="T61" fmla="*/ 72 h 88"/>
                <a:gd name="T62" fmla="*/ 35 w 112"/>
                <a:gd name="T63" fmla="*/ 69 h 88"/>
                <a:gd name="T64" fmla="*/ 39 w 112"/>
                <a:gd name="T65" fmla="*/ 69 h 88"/>
                <a:gd name="T66" fmla="*/ 45 w 112"/>
                <a:gd name="T67" fmla="*/ 64 h 88"/>
                <a:gd name="T68" fmla="*/ 53 w 112"/>
                <a:gd name="T69" fmla="*/ 68 h 88"/>
                <a:gd name="T70" fmla="*/ 61 w 112"/>
                <a:gd name="T71" fmla="*/ 69 h 88"/>
                <a:gd name="T72" fmla="*/ 69 w 112"/>
                <a:gd name="T73" fmla="*/ 64 h 88"/>
                <a:gd name="T74" fmla="*/ 65 w 112"/>
                <a:gd name="T75" fmla="*/ 58 h 88"/>
                <a:gd name="T76" fmla="*/ 59 w 112"/>
                <a:gd name="T77" fmla="*/ 61 h 88"/>
                <a:gd name="T78" fmla="*/ 54 w 112"/>
                <a:gd name="T79" fmla="*/ 61 h 88"/>
                <a:gd name="T80" fmla="*/ 47 w 112"/>
                <a:gd name="T81" fmla="*/ 56 h 88"/>
                <a:gd name="T82" fmla="*/ 41 w 112"/>
                <a:gd name="T83" fmla="*/ 56 h 88"/>
                <a:gd name="T84" fmla="*/ 37 w 112"/>
                <a:gd name="T85" fmla="*/ 61 h 88"/>
                <a:gd name="T86" fmla="*/ 17 w 112"/>
                <a:gd name="T87" fmla="*/ 62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12" h="88">
                  <a:moveTo>
                    <a:pt x="17" y="62"/>
                  </a:moveTo>
                  <a:lnTo>
                    <a:pt x="10" y="46"/>
                  </a:lnTo>
                  <a:lnTo>
                    <a:pt x="0" y="38"/>
                  </a:lnTo>
                  <a:lnTo>
                    <a:pt x="9" y="34"/>
                  </a:lnTo>
                  <a:lnTo>
                    <a:pt x="18" y="20"/>
                  </a:lnTo>
                  <a:lnTo>
                    <a:pt x="22" y="9"/>
                  </a:lnTo>
                  <a:lnTo>
                    <a:pt x="29" y="2"/>
                  </a:lnTo>
                  <a:lnTo>
                    <a:pt x="38" y="4"/>
                  </a:lnTo>
                  <a:lnTo>
                    <a:pt x="47" y="0"/>
                  </a:lnTo>
                  <a:lnTo>
                    <a:pt x="57" y="0"/>
                  </a:lnTo>
                  <a:lnTo>
                    <a:pt x="65" y="6"/>
                  </a:lnTo>
                  <a:lnTo>
                    <a:pt x="77" y="11"/>
                  </a:lnTo>
                  <a:lnTo>
                    <a:pt x="88" y="26"/>
                  </a:lnTo>
                  <a:lnTo>
                    <a:pt x="100" y="41"/>
                  </a:lnTo>
                  <a:lnTo>
                    <a:pt x="100" y="54"/>
                  </a:lnTo>
                  <a:lnTo>
                    <a:pt x="104" y="66"/>
                  </a:lnTo>
                  <a:lnTo>
                    <a:pt x="111" y="71"/>
                  </a:lnTo>
                  <a:lnTo>
                    <a:pt x="112" y="79"/>
                  </a:lnTo>
                  <a:lnTo>
                    <a:pt x="111" y="86"/>
                  </a:lnTo>
                  <a:lnTo>
                    <a:pt x="109" y="87"/>
                  </a:lnTo>
                  <a:lnTo>
                    <a:pt x="99" y="85"/>
                  </a:lnTo>
                  <a:lnTo>
                    <a:pt x="97" y="88"/>
                  </a:lnTo>
                  <a:lnTo>
                    <a:pt x="93" y="88"/>
                  </a:lnTo>
                  <a:lnTo>
                    <a:pt x="80" y="83"/>
                  </a:lnTo>
                  <a:lnTo>
                    <a:pt x="71" y="83"/>
                  </a:lnTo>
                  <a:lnTo>
                    <a:pt x="38" y="82"/>
                  </a:lnTo>
                  <a:lnTo>
                    <a:pt x="33" y="84"/>
                  </a:lnTo>
                  <a:lnTo>
                    <a:pt x="27" y="84"/>
                  </a:lnTo>
                  <a:lnTo>
                    <a:pt x="17" y="87"/>
                  </a:lnTo>
                  <a:lnTo>
                    <a:pt x="14" y="71"/>
                  </a:lnTo>
                  <a:lnTo>
                    <a:pt x="31" y="72"/>
                  </a:lnTo>
                  <a:lnTo>
                    <a:pt x="35" y="69"/>
                  </a:lnTo>
                  <a:lnTo>
                    <a:pt x="39" y="69"/>
                  </a:lnTo>
                  <a:lnTo>
                    <a:pt x="45" y="64"/>
                  </a:lnTo>
                  <a:lnTo>
                    <a:pt x="53" y="68"/>
                  </a:lnTo>
                  <a:lnTo>
                    <a:pt x="61" y="69"/>
                  </a:lnTo>
                  <a:lnTo>
                    <a:pt x="69" y="64"/>
                  </a:lnTo>
                  <a:lnTo>
                    <a:pt x="65" y="58"/>
                  </a:lnTo>
                  <a:lnTo>
                    <a:pt x="59" y="61"/>
                  </a:lnTo>
                  <a:lnTo>
                    <a:pt x="54" y="61"/>
                  </a:lnTo>
                  <a:lnTo>
                    <a:pt x="47" y="56"/>
                  </a:lnTo>
                  <a:lnTo>
                    <a:pt x="41" y="56"/>
                  </a:lnTo>
                  <a:lnTo>
                    <a:pt x="37" y="61"/>
                  </a:lnTo>
                  <a:lnTo>
                    <a:pt x="17" y="62"/>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20" name="Freeform 119"/>
            <p:cNvSpPr>
              <a:spLocks/>
            </p:cNvSpPr>
            <p:nvPr/>
          </p:nvSpPr>
          <p:spPr bwMode="auto">
            <a:xfrm>
              <a:off x="4527191" y="3924271"/>
              <a:ext cx="90923" cy="105622"/>
            </a:xfrm>
            <a:custGeom>
              <a:avLst/>
              <a:gdLst>
                <a:gd name="T0" fmla="*/ 33 w 55"/>
                <a:gd name="T1" fmla="*/ 68 h 68"/>
                <a:gd name="T2" fmla="*/ 28 w 55"/>
                <a:gd name="T3" fmla="*/ 66 h 68"/>
                <a:gd name="T4" fmla="*/ 15 w 55"/>
                <a:gd name="T5" fmla="*/ 58 h 68"/>
                <a:gd name="T6" fmla="*/ 5 w 55"/>
                <a:gd name="T7" fmla="*/ 46 h 68"/>
                <a:gd name="T8" fmla="*/ 2 w 55"/>
                <a:gd name="T9" fmla="*/ 39 h 68"/>
                <a:gd name="T10" fmla="*/ 0 w 55"/>
                <a:gd name="T11" fmla="*/ 23 h 68"/>
                <a:gd name="T12" fmla="*/ 10 w 55"/>
                <a:gd name="T13" fmla="*/ 14 h 68"/>
                <a:gd name="T14" fmla="*/ 12 w 55"/>
                <a:gd name="T15" fmla="*/ 8 h 68"/>
                <a:gd name="T16" fmla="*/ 15 w 55"/>
                <a:gd name="T17" fmla="*/ 4 h 68"/>
                <a:gd name="T18" fmla="*/ 20 w 55"/>
                <a:gd name="T19" fmla="*/ 4 h 68"/>
                <a:gd name="T20" fmla="*/ 24 w 55"/>
                <a:gd name="T21" fmla="*/ 0 h 68"/>
                <a:gd name="T22" fmla="*/ 39 w 55"/>
                <a:gd name="T23" fmla="*/ 0 h 68"/>
                <a:gd name="T24" fmla="*/ 44 w 55"/>
                <a:gd name="T25" fmla="*/ 7 h 68"/>
                <a:gd name="T26" fmla="*/ 48 w 55"/>
                <a:gd name="T27" fmla="*/ 16 h 68"/>
                <a:gd name="T28" fmla="*/ 47 w 55"/>
                <a:gd name="T29" fmla="*/ 22 h 68"/>
                <a:gd name="T30" fmla="*/ 50 w 55"/>
                <a:gd name="T31" fmla="*/ 27 h 68"/>
                <a:gd name="T32" fmla="*/ 50 w 55"/>
                <a:gd name="T33" fmla="*/ 35 h 68"/>
                <a:gd name="T34" fmla="*/ 55 w 55"/>
                <a:gd name="T35" fmla="*/ 34 h 68"/>
                <a:gd name="T36" fmla="*/ 46 w 55"/>
                <a:gd name="T37" fmla="*/ 43 h 68"/>
                <a:gd name="T38" fmla="*/ 38 w 55"/>
                <a:gd name="T39" fmla="*/ 55 h 68"/>
                <a:gd name="T40" fmla="*/ 37 w 55"/>
                <a:gd name="T41" fmla="*/ 61 h 68"/>
                <a:gd name="T42" fmla="*/ 33 w 55"/>
                <a:gd name="T43" fmla="*/ 68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55" h="68">
                  <a:moveTo>
                    <a:pt x="33" y="68"/>
                  </a:moveTo>
                  <a:lnTo>
                    <a:pt x="28" y="66"/>
                  </a:lnTo>
                  <a:lnTo>
                    <a:pt x="15" y="58"/>
                  </a:lnTo>
                  <a:lnTo>
                    <a:pt x="5" y="46"/>
                  </a:lnTo>
                  <a:lnTo>
                    <a:pt x="2" y="39"/>
                  </a:lnTo>
                  <a:lnTo>
                    <a:pt x="0" y="23"/>
                  </a:lnTo>
                  <a:lnTo>
                    <a:pt x="10" y="14"/>
                  </a:lnTo>
                  <a:lnTo>
                    <a:pt x="12" y="8"/>
                  </a:lnTo>
                  <a:lnTo>
                    <a:pt x="15" y="4"/>
                  </a:lnTo>
                  <a:lnTo>
                    <a:pt x="20" y="4"/>
                  </a:lnTo>
                  <a:lnTo>
                    <a:pt x="24" y="0"/>
                  </a:lnTo>
                  <a:lnTo>
                    <a:pt x="39" y="0"/>
                  </a:lnTo>
                  <a:lnTo>
                    <a:pt x="44" y="7"/>
                  </a:lnTo>
                  <a:lnTo>
                    <a:pt x="48" y="16"/>
                  </a:lnTo>
                  <a:lnTo>
                    <a:pt x="47" y="22"/>
                  </a:lnTo>
                  <a:lnTo>
                    <a:pt x="50" y="27"/>
                  </a:lnTo>
                  <a:lnTo>
                    <a:pt x="50" y="35"/>
                  </a:lnTo>
                  <a:lnTo>
                    <a:pt x="55" y="34"/>
                  </a:lnTo>
                  <a:lnTo>
                    <a:pt x="46" y="43"/>
                  </a:lnTo>
                  <a:lnTo>
                    <a:pt x="38" y="55"/>
                  </a:lnTo>
                  <a:lnTo>
                    <a:pt x="37" y="61"/>
                  </a:lnTo>
                  <a:lnTo>
                    <a:pt x="33" y="68"/>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21" name="Freeform 120"/>
            <p:cNvSpPr>
              <a:spLocks/>
            </p:cNvSpPr>
            <p:nvPr/>
          </p:nvSpPr>
          <p:spPr bwMode="auto">
            <a:xfrm>
              <a:off x="6215050" y="3877673"/>
              <a:ext cx="193418" cy="111834"/>
            </a:xfrm>
            <a:custGeom>
              <a:avLst/>
              <a:gdLst>
                <a:gd name="T0" fmla="*/ 117 w 117"/>
                <a:gd name="T1" fmla="*/ 42 h 72"/>
                <a:gd name="T2" fmla="*/ 109 w 117"/>
                <a:gd name="T3" fmla="*/ 55 h 72"/>
                <a:gd name="T4" fmla="*/ 97 w 117"/>
                <a:gd name="T5" fmla="*/ 72 h 72"/>
                <a:gd name="T6" fmla="*/ 82 w 117"/>
                <a:gd name="T7" fmla="*/ 72 h 72"/>
                <a:gd name="T8" fmla="*/ 21 w 117"/>
                <a:gd name="T9" fmla="*/ 47 h 72"/>
                <a:gd name="T10" fmla="*/ 14 w 117"/>
                <a:gd name="T11" fmla="*/ 40 h 72"/>
                <a:gd name="T12" fmla="*/ 7 w 117"/>
                <a:gd name="T13" fmla="*/ 30 h 72"/>
                <a:gd name="T14" fmla="*/ 0 w 117"/>
                <a:gd name="T15" fmla="*/ 19 h 72"/>
                <a:gd name="T16" fmla="*/ 3 w 117"/>
                <a:gd name="T17" fmla="*/ 11 h 72"/>
                <a:gd name="T18" fmla="*/ 10 w 117"/>
                <a:gd name="T19" fmla="*/ 0 h 72"/>
                <a:gd name="T20" fmla="*/ 16 w 117"/>
                <a:gd name="T21" fmla="*/ 4 h 72"/>
                <a:gd name="T22" fmla="*/ 20 w 117"/>
                <a:gd name="T23" fmla="*/ 13 h 72"/>
                <a:gd name="T24" fmla="*/ 28 w 117"/>
                <a:gd name="T25" fmla="*/ 21 h 72"/>
                <a:gd name="T26" fmla="*/ 37 w 117"/>
                <a:gd name="T27" fmla="*/ 21 h 72"/>
                <a:gd name="T28" fmla="*/ 54 w 117"/>
                <a:gd name="T29" fmla="*/ 16 h 72"/>
                <a:gd name="T30" fmla="*/ 74 w 117"/>
                <a:gd name="T31" fmla="*/ 14 h 72"/>
                <a:gd name="T32" fmla="*/ 90 w 117"/>
                <a:gd name="T33" fmla="*/ 7 h 72"/>
                <a:gd name="T34" fmla="*/ 99 w 117"/>
                <a:gd name="T35" fmla="*/ 6 h 72"/>
                <a:gd name="T36" fmla="*/ 105 w 117"/>
                <a:gd name="T37" fmla="*/ 2 h 72"/>
                <a:gd name="T38" fmla="*/ 116 w 117"/>
                <a:gd name="T39" fmla="*/ 1 h 72"/>
                <a:gd name="T40" fmla="*/ 116 w 117"/>
                <a:gd name="T41" fmla="*/ 2 h 72"/>
                <a:gd name="T42" fmla="*/ 116 w 117"/>
                <a:gd name="T43" fmla="*/ 10 h 72"/>
                <a:gd name="T44" fmla="*/ 117 w 117"/>
                <a:gd name="T45" fmla="*/ 31 h 72"/>
                <a:gd name="T46" fmla="*/ 117 w 117"/>
                <a:gd name="T47" fmla="*/ 42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17" h="72">
                  <a:moveTo>
                    <a:pt x="117" y="42"/>
                  </a:moveTo>
                  <a:lnTo>
                    <a:pt x="109" y="55"/>
                  </a:lnTo>
                  <a:lnTo>
                    <a:pt x="97" y="72"/>
                  </a:lnTo>
                  <a:lnTo>
                    <a:pt x="82" y="72"/>
                  </a:lnTo>
                  <a:lnTo>
                    <a:pt x="21" y="47"/>
                  </a:lnTo>
                  <a:lnTo>
                    <a:pt x="14" y="40"/>
                  </a:lnTo>
                  <a:lnTo>
                    <a:pt x="7" y="30"/>
                  </a:lnTo>
                  <a:lnTo>
                    <a:pt x="0" y="19"/>
                  </a:lnTo>
                  <a:lnTo>
                    <a:pt x="3" y="11"/>
                  </a:lnTo>
                  <a:lnTo>
                    <a:pt x="10" y="0"/>
                  </a:lnTo>
                  <a:lnTo>
                    <a:pt x="16" y="4"/>
                  </a:lnTo>
                  <a:lnTo>
                    <a:pt x="20" y="13"/>
                  </a:lnTo>
                  <a:lnTo>
                    <a:pt x="28" y="21"/>
                  </a:lnTo>
                  <a:lnTo>
                    <a:pt x="37" y="21"/>
                  </a:lnTo>
                  <a:lnTo>
                    <a:pt x="54" y="16"/>
                  </a:lnTo>
                  <a:lnTo>
                    <a:pt x="74" y="14"/>
                  </a:lnTo>
                  <a:lnTo>
                    <a:pt x="90" y="7"/>
                  </a:lnTo>
                  <a:lnTo>
                    <a:pt x="99" y="6"/>
                  </a:lnTo>
                  <a:lnTo>
                    <a:pt x="105" y="2"/>
                  </a:lnTo>
                  <a:lnTo>
                    <a:pt x="116" y="1"/>
                  </a:lnTo>
                  <a:lnTo>
                    <a:pt x="116" y="2"/>
                  </a:lnTo>
                  <a:lnTo>
                    <a:pt x="116" y="10"/>
                  </a:lnTo>
                  <a:lnTo>
                    <a:pt x="117" y="31"/>
                  </a:lnTo>
                  <a:lnTo>
                    <a:pt x="117" y="42"/>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22" name="Freeform 121"/>
            <p:cNvSpPr>
              <a:spLocks/>
            </p:cNvSpPr>
            <p:nvPr/>
          </p:nvSpPr>
          <p:spPr bwMode="auto">
            <a:xfrm>
              <a:off x="6172067" y="3860586"/>
              <a:ext cx="299220" cy="441126"/>
            </a:xfrm>
            <a:custGeom>
              <a:avLst/>
              <a:gdLst>
                <a:gd name="T0" fmla="*/ 156 w 181"/>
                <a:gd name="T1" fmla="*/ 9 h 284"/>
                <a:gd name="T2" fmla="*/ 166 w 181"/>
                <a:gd name="T3" fmla="*/ 7 h 284"/>
                <a:gd name="T4" fmla="*/ 174 w 181"/>
                <a:gd name="T5" fmla="*/ 0 h 284"/>
                <a:gd name="T6" fmla="*/ 181 w 181"/>
                <a:gd name="T7" fmla="*/ 0 h 284"/>
                <a:gd name="T8" fmla="*/ 181 w 181"/>
                <a:gd name="T9" fmla="*/ 5 h 284"/>
                <a:gd name="T10" fmla="*/ 180 w 181"/>
                <a:gd name="T11" fmla="*/ 18 h 284"/>
                <a:gd name="T12" fmla="*/ 181 w 181"/>
                <a:gd name="T13" fmla="*/ 28 h 284"/>
                <a:gd name="T14" fmla="*/ 177 w 181"/>
                <a:gd name="T15" fmla="*/ 36 h 284"/>
                <a:gd name="T16" fmla="*/ 173 w 181"/>
                <a:gd name="T17" fmla="*/ 58 h 284"/>
                <a:gd name="T18" fmla="*/ 165 w 181"/>
                <a:gd name="T19" fmla="*/ 81 h 284"/>
                <a:gd name="T20" fmla="*/ 154 w 181"/>
                <a:gd name="T21" fmla="*/ 108 h 284"/>
                <a:gd name="T22" fmla="*/ 139 w 181"/>
                <a:gd name="T23" fmla="*/ 139 h 284"/>
                <a:gd name="T24" fmla="*/ 124 w 181"/>
                <a:gd name="T25" fmla="*/ 162 h 284"/>
                <a:gd name="T26" fmla="*/ 103 w 181"/>
                <a:gd name="T27" fmla="*/ 190 h 284"/>
                <a:gd name="T28" fmla="*/ 85 w 181"/>
                <a:gd name="T29" fmla="*/ 207 h 284"/>
                <a:gd name="T30" fmla="*/ 57 w 181"/>
                <a:gd name="T31" fmla="*/ 228 h 284"/>
                <a:gd name="T32" fmla="*/ 40 w 181"/>
                <a:gd name="T33" fmla="*/ 243 h 284"/>
                <a:gd name="T34" fmla="*/ 20 w 181"/>
                <a:gd name="T35" fmla="*/ 269 h 284"/>
                <a:gd name="T36" fmla="*/ 15 w 181"/>
                <a:gd name="T37" fmla="*/ 280 h 284"/>
                <a:gd name="T38" fmla="*/ 11 w 181"/>
                <a:gd name="T39" fmla="*/ 284 h 284"/>
                <a:gd name="T40" fmla="*/ 1 w 181"/>
                <a:gd name="T41" fmla="*/ 267 h 284"/>
                <a:gd name="T42" fmla="*/ 0 w 181"/>
                <a:gd name="T43" fmla="*/ 191 h 284"/>
                <a:gd name="T44" fmla="*/ 16 w 181"/>
                <a:gd name="T45" fmla="*/ 168 h 284"/>
                <a:gd name="T46" fmla="*/ 21 w 181"/>
                <a:gd name="T47" fmla="*/ 161 h 284"/>
                <a:gd name="T48" fmla="*/ 33 w 181"/>
                <a:gd name="T49" fmla="*/ 161 h 284"/>
                <a:gd name="T50" fmla="*/ 49 w 181"/>
                <a:gd name="T51" fmla="*/ 146 h 284"/>
                <a:gd name="T52" fmla="*/ 73 w 181"/>
                <a:gd name="T53" fmla="*/ 146 h 284"/>
                <a:gd name="T54" fmla="*/ 123 w 181"/>
                <a:gd name="T55" fmla="*/ 83 h 284"/>
                <a:gd name="T56" fmla="*/ 135 w 181"/>
                <a:gd name="T57" fmla="*/ 66 h 284"/>
                <a:gd name="T58" fmla="*/ 143 w 181"/>
                <a:gd name="T59" fmla="*/ 53 h 284"/>
                <a:gd name="T60" fmla="*/ 143 w 181"/>
                <a:gd name="T61" fmla="*/ 42 h 284"/>
                <a:gd name="T62" fmla="*/ 142 w 181"/>
                <a:gd name="T63" fmla="*/ 21 h 284"/>
                <a:gd name="T64" fmla="*/ 142 w 181"/>
                <a:gd name="T65" fmla="*/ 13 h 284"/>
                <a:gd name="T66" fmla="*/ 142 w 181"/>
                <a:gd name="T67" fmla="*/ 12 h 284"/>
                <a:gd name="T68" fmla="*/ 148 w 181"/>
                <a:gd name="T69" fmla="*/ 12 h 284"/>
                <a:gd name="T70" fmla="*/ 156 w 181"/>
                <a:gd name="T71" fmla="*/ 9 h 2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81" h="284">
                  <a:moveTo>
                    <a:pt x="156" y="9"/>
                  </a:moveTo>
                  <a:lnTo>
                    <a:pt x="166" y="7"/>
                  </a:lnTo>
                  <a:lnTo>
                    <a:pt x="174" y="0"/>
                  </a:lnTo>
                  <a:lnTo>
                    <a:pt x="181" y="0"/>
                  </a:lnTo>
                  <a:lnTo>
                    <a:pt x="181" y="5"/>
                  </a:lnTo>
                  <a:lnTo>
                    <a:pt x="180" y="18"/>
                  </a:lnTo>
                  <a:lnTo>
                    <a:pt x="181" y="28"/>
                  </a:lnTo>
                  <a:lnTo>
                    <a:pt x="177" y="36"/>
                  </a:lnTo>
                  <a:lnTo>
                    <a:pt x="173" y="58"/>
                  </a:lnTo>
                  <a:lnTo>
                    <a:pt x="165" y="81"/>
                  </a:lnTo>
                  <a:lnTo>
                    <a:pt x="154" y="108"/>
                  </a:lnTo>
                  <a:lnTo>
                    <a:pt x="139" y="139"/>
                  </a:lnTo>
                  <a:lnTo>
                    <a:pt x="124" y="162"/>
                  </a:lnTo>
                  <a:lnTo>
                    <a:pt x="103" y="190"/>
                  </a:lnTo>
                  <a:lnTo>
                    <a:pt x="85" y="207"/>
                  </a:lnTo>
                  <a:lnTo>
                    <a:pt x="57" y="228"/>
                  </a:lnTo>
                  <a:lnTo>
                    <a:pt x="40" y="243"/>
                  </a:lnTo>
                  <a:lnTo>
                    <a:pt x="20" y="269"/>
                  </a:lnTo>
                  <a:lnTo>
                    <a:pt x="15" y="280"/>
                  </a:lnTo>
                  <a:lnTo>
                    <a:pt x="11" y="284"/>
                  </a:lnTo>
                  <a:lnTo>
                    <a:pt x="1" y="267"/>
                  </a:lnTo>
                  <a:lnTo>
                    <a:pt x="0" y="191"/>
                  </a:lnTo>
                  <a:lnTo>
                    <a:pt x="16" y="168"/>
                  </a:lnTo>
                  <a:lnTo>
                    <a:pt x="21" y="161"/>
                  </a:lnTo>
                  <a:lnTo>
                    <a:pt x="33" y="161"/>
                  </a:lnTo>
                  <a:lnTo>
                    <a:pt x="49" y="146"/>
                  </a:lnTo>
                  <a:lnTo>
                    <a:pt x="73" y="146"/>
                  </a:lnTo>
                  <a:lnTo>
                    <a:pt x="123" y="83"/>
                  </a:lnTo>
                  <a:lnTo>
                    <a:pt x="135" y="66"/>
                  </a:lnTo>
                  <a:lnTo>
                    <a:pt x="143" y="53"/>
                  </a:lnTo>
                  <a:lnTo>
                    <a:pt x="143" y="42"/>
                  </a:lnTo>
                  <a:lnTo>
                    <a:pt x="142" y="21"/>
                  </a:lnTo>
                  <a:lnTo>
                    <a:pt x="142" y="13"/>
                  </a:lnTo>
                  <a:lnTo>
                    <a:pt x="142" y="12"/>
                  </a:lnTo>
                  <a:lnTo>
                    <a:pt x="148" y="12"/>
                  </a:lnTo>
                  <a:lnTo>
                    <a:pt x="156" y="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23" name="Freeform 122"/>
            <p:cNvSpPr>
              <a:spLocks/>
            </p:cNvSpPr>
            <p:nvPr/>
          </p:nvSpPr>
          <p:spPr bwMode="auto">
            <a:xfrm>
              <a:off x="5438072" y="2762433"/>
              <a:ext cx="122333" cy="124260"/>
            </a:xfrm>
            <a:custGeom>
              <a:avLst/>
              <a:gdLst>
                <a:gd name="T0" fmla="*/ 35 w 74"/>
                <a:gd name="T1" fmla="*/ 15 h 80"/>
                <a:gd name="T2" fmla="*/ 45 w 74"/>
                <a:gd name="T3" fmla="*/ 20 h 80"/>
                <a:gd name="T4" fmla="*/ 47 w 74"/>
                <a:gd name="T5" fmla="*/ 28 h 80"/>
                <a:gd name="T6" fmla="*/ 58 w 74"/>
                <a:gd name="T7" fmla="*/ 34 h 80"/>
                <a:gd name="T8" fmla="*/ 62 w 74"/>
                <a:gd name="T9" fmla="*/ 30 h 80"/>
                <a:gd name="T10" fmla="*/ 67 w 74"/>
                <a:gd name="T11" fmla="*/ 32 h 80"/>
                <a:gd name="T12" fmla="*/ 63 w 74"/>
                <a:gd name="T13" fmla="*/ 36 h 80"/>
                <a:gd name="T14" fmla="*/ 66 w 74"/>
                <a:gd name="T15" fmla="*/ 39 h 80"/>
                <a:gd name="T16" fmla="*/ 63 w 74"/>
                <a:gd name="T17" fmla="*/ 44 h 80"/>
                <a:gd name="T18" fmla="*/ 65 w 74"/>
                <a:gd name="T19" fmla="*/ 52 h 80"/>
                <a:gd name="T20" fmla="*/ 74 w 74"/>
                <a:gd name="T21" fmla="*/ 60 h 80"/>
                <a:gd name="T22" fmla="*/ 68 w 74"/>
                <a:gd name="T23" fmla="*/ 67 h 80"/>
                <a:gd name="T24" fmla="*/ 66 w 74"/>
                <a:gd name="T25" fmla="*/ 73 h 80"/>
                <a:gd name="T26" fmla="*/ 68 w 74"/>
                <a:gd name="T27" fmla="*/ 76 h 80"/>
                <a:gd name="T28" fmla="*/ 66 w 74"/>
                <a:gd name="T29" fmla="*/ 79 h 80"/>
                <a:gd name="T30" fmla="*/ 58 w 74"/>
                <a:gd name="T31" fmla="*/ 79 h 80"/>
                <a:gd name="T32" fmla="*/ 52 w 74"/>
                <a:gd name="T33" fmla="*/ 80 h 80"/>
                <a:gd name="T34" fmla="*/ 52 w 74"/>
                <a:gd name="T35" fmla="*/ 79 h 80"/>
                <a:gd name="T36" fmla="*/ 54 w 74"/>
                <a:gd name="T37" fmla="*/ 76 h 80"/>
                <a:gd name="T38" fmla="*/ 55 w 74"/>
                <a:gd name="T39" fmla="*/ 71 h 80"/>
                <a:gd name="T40" fmla="*/ 53 w 74"/>
                <a:gd name="T41" fmla="*/ 71 h 80"/>
                <a:gd name="T42" fmla="*/ 49 w 74"/>
                <a:gd name="T43" fmla="*/ 67 h 80"/>
                <a:gd name="T44" fmla="*/ 46 w 74"/>
                <a:gd name="T45" fmla="*/ 66 h 80"/>
                <a:gd name="T46" fmla="*/ 44 w 74"/>
                <a:gd name="T47" fmla="*/ 63 h 80"/>
                <a:gd name="T48" fmla="*/ 40 w 74"/>
                <a:gd name="T49" fmla="*/ 62 h 80"/>
                <a:gd name="T50" fmla="*/ 38 w 74"/>
                <a:gd name="T51" fmla="*/ 59 h 80"/>
                <a:gd name="T52" fmla="*/ 35 w 74"/>
                <a:gd name="T53" fmla="*/ 60 h 80"/>
                <a:gd name="T54" fmla="*/ 33 w 74"/>
                <a:gd name="T55" fmla="*/ 67 h 80"/>
                <a:gd name="T56" fmla="*/ 29 w 74"/>
                <a:gd name="T57" fmla="*/ 68 h 80"/>
                <a:gd name="T58" fmla="*/ 31 w 74"/>
                <a:gd name="T59" fmla="*/ 67 h 80"/>
                <a:gd name="T60" fmla="*/ 24 w 74"/>
                <a:gd name="T61" fmla="*/ 63 h 80"/>
                <a:gd name="T62" fmla="*/ 18 w 74"/>
                <a:gd name="T63" fmla="*/ 60 h 80"/>
                <a:gd name="T64" fmla="*/ 16 w 74"/>
                <a:gd name="T65" fmla="*/ 57 h 80"/>
                <a:gd name="T66" fmla="*/ 11 w 74"/>
                <a:gd name="T67" fmla="*/ 54 h 80"/>
                <a:gd name="T68" fmla="*/ 15 w 74"/>
                <a:gd name="T69" fmla="*/ 53 h 80"/>
                <a:gd name="T70" fmla="*/ 16 w 74"/>
                <a:gd name="T71" fmla="*/ 43 h 80"/>
                <a:gd name="T72" fmla="*/ 7 w 74"/>
                <a:gd name="T73" fmla="*/ 35 h 80"/>
                <a:gd name="T74" fmla="*/ 11 w 74"/>
                <a:gd name="T75" fmla="*/ 26 h 80"/>
                <a:gd name="T76" fmla="*/ 5 w 74"/>
                <a:gd name="T77" fmla="*/ 26 h 80"/>
                <a:gd name="T78" fmla="*/ 10 w 74"/>
                <a:gd name="T79" fmla="*/ 19 h 80"/>
                <a:gd name="T80" fmla="*/ 5 w 74"/>
                <a:gd name="T81" fmla="*/ 13 h 80"/>
                <a:gd name="T82" fmla="*/ 0 w 74"/>
                <a:gd name="T83" fmla="*/ 5 h 80"/>
                <a:gd name="T84" fmla="*/ 12 w 74"/>
                <a:gd name="T85" fmla="*/ 0 h 80"/>
                <a:gd name="T86" fmla="*/ 22 w 74"/>
                <a:gd name="T87" fmla="*/ 1 h 80"/>
                <a:gd name="T88" fmla="*/ 32 w 74"/>
                <a:gd name="T89" fmla="*/ 9 h 80"/>
                <a:gd name="T90" fmla="*/ 35 w 74"/>
                <a:gd name="T91" fmla="*/ 15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74" h="80">
                  <a:moveTo>
                    <a:pt x="35" y="15"/>
                  </a:moveTo>
                  <a:lnTo>
                    <a:pt x="45" y="20"/>
                  </a:lnTo>
                  <a:lnTo>
                    <a:pt x="47" y="28"/>
                  </a:lnTo>
                  <a:lnTo>
                    <a:pt x="58" y="34"/>
                  </a:lnTo>
                  <a:lnTo>
                    <a:pt x="62" y="30"/>
                  </a:lnTo>
                  <a:lnTo>
                    <a:pt x="67" y="32"/>
                  </a:lnTo>
                  <a:lnTo>
                    <a:pt x="63" y="36"/>
                  </a:lnTo>
                  <a:lnTo>
                    <a:pt x="66" y="39"/>
                  </a:lnTo>
                  <a:lnTo>
                    <a:pt x="63" y="44"/>
                  </a:lnTo>
                  <a:lnTo>
                    <a:pt x="65" y="52"/>
                  </a:lnTo>
                  <a:lnTo>
                    <a:pt x="74" y="60"/>
                  </a:lnTo>
                  <a:lnTo>
                    <a:pt x="68" y="67"/>
                  </a:lnTo>
                  <a:lnTo>
                    <a:pt x="66" y="73"/>
                  </a:lnTo>
                  <a:lnTo>
                    <a:pt x="68" y="76"/>
                  </a:lnTo>
                  <a:lnTo>
                    <a:pt x="66" y="79"/>
                  </a:lnTo>
                  <a:lnTo>
                    <a:pt x="58" y="79"/>
                  </a:lnTo>
                  <a:lnTo>
                    <a:pt x="52" y="80"/>
                  </a:lnTo>
                  <a:lnTo>
                    <a:pt x="52" y="79"/>
                  </a:lnTo>
                  <a:lnTo>
                    <a:pt x="54" y="76"/>
                  </a:lnTo>
                  <a:lnTo>
                    <a:pt x="55" y="71"/>
                  </a:lnTo>
                  <a:lnTo>
                    <a:pt x="53" y="71"/>
                  </a:lnTo>
                  <a:lnTo>
                    <a:pt x="49" y="67"/>
                  </a:lnTo>
                  <a:lnTo>
                    <a:pt x="46" y="66"/>
                  </a:lnTo>
                  <a:lnTo>
                    <a:pt x="44" y="63"/>
                  </a:lnTo>
                  <a:lnTo>
                    <a:pt x="40" y="62"/>
                  </a:lnTo>
                  <a:lnTo>
                    <a:pt x="38" y="59"/>
                  </a:lnTo>
                  <a:lnTo>
                    <a:pt x="35" y="60"/>
                  </a:lnTo>
                  <a:lnTo>
                    <a:pt x="33" y="67"/>
                  </a:lnTo>
                  <a:lnTo>
                    <a:pt x="29" y="68"/>
                  </a:lnTo>
                  <a:lnTo>
                    <a:pt x="31" y="67"/>
                  </a:lnTo>
                  <a:lnTo>
                    <a:pt x="24" y="63"/>
                  </a:lnTo>
                  <a:lnTo>
                    <a:pt x="18" y="60"/>
                  </a:lnTo>
                  <a:lnTo>
                    <a:pt x="16" y="57"/>
                  </a:lnTo>
                  <a:lnTo>
                    <a:pt x="11" y="54"/>
                  </a:lnTo>
                  <a:lnTo>
                    <a:pt x="15" y="53"/>
                  </a:lnTo>
                  <a:lnTo>
                    <a:pt x="16" y="43"/>
                  </a:lnTo>
                  <a:lnTo>
                    <a:pt x="7" y="35"/>
                  </a:lnTo>
                  <a:lnTo>
                    <a:pt x="11" y="26"/>
                  </a:lnTo>
                  <a:lnTo>
                    <a:pt x="5" y="26"/>
                  </a:lnTo>
                  <a:lnTo>
                    <a:pt x="10" y="19"/>
                  </a:lnTo>
                  <a:lnTo>
                    <a:pt x="5" y="13"/>
                  </a:lnTo>
                  <a:lnTo>
                    <a:pt x="0" y="5"/>
                  </a:lnTo>
                  <a:lnTo>
                    <a:pt x="12" y="0"/>
                  </a:lnTo>
                  <a:lnTo>
                    <a:pt x="22" y="1"/>
                  </a:lnTo>
                  <a:lnTo>
                    <a:pt x="32" y="9"/>
                  </a:lnTo>
                  <a:lnTo>
                    <a:pt x="35" y="1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24" name="Freeform 123"/>
            <p:cNvSpPr>
              <a:spLocks/>
            </p:cNvSpPr>
            <p:nvPr/>
          </p:nvSpPr>
          <p:spPr bwMode="auto">
            <a:xfrm>
              <a:off x="5378559" y="2655258"/>
              <a:ext cx="148783" cy="55917"/>
            </a:xfrm>
            <a:custGeom>
              <a:avLst/>
              <a:gdLst>
                <a:gd name="T0" fmla="*/ 29 w 90"/>
                <a:gd name="T1" fmla="*/ 1 h 36"/>
                <a:gd name="T2" fmla="*/ 30 w 90"/>
                <a:gd name="T3" fmla="*/ 3 h 36"/>
                <a:gd name="T4" fmla="*/ 37 w 90"/>
                <a:gd name="T5" fmla="*/ 0 h 36"/>
                <a:gd name="T6" fmla="*/ 45 w 90"/>
                <a:gd name="T7" fmla="*/ 7 h 36"/>
                <a:gd name="T8" fmla="*/ 54 w 90"/>
                <a:gd name="T9" fmla="*/ 3 h 36"/>
                <a:gd name="T10" fmla="*/ 62 w 90"/>
                <a:gd name="T11" fmla="*/ 4 h 36"/>
                <a:gd name="T12" fmla="*/ 74 w 90"/>
                <a:gd name="T13" fmla="*/ 2 h 36"/>
                <a:gd name="T14" fmla="*/ 90 w 90"/>
                <a:gd name="T15" fmla="*/ 10 h 36"/>
                <a:gd name="T16" fmla="*/ 86 w 90"/>
                <a:gd name="T17" fmla="*/ 15 h 36"/>
                <a:gd name="T18" fmla="*/ 84 w 90"/>
                <a:gd name="T19" fmla="*/ 23 h 36"/>
                <a:gd name="T20" fmla="*/ 81 w 90"/>
                <a:gd name="T21" fmla="*/ 25 h 36"/>
                <a:gd name="T22" fmla="*/ 63 w 90"/>
                <a:gd name="T23" fmla="*/ 19 h 36"/>
                <a:gd name="T24" fmla="*/ 57 w 90"/>
                <a:gd name="T25" fmla="*/ 20 h 36"/>
                <a:gd name="T26" fmla="*/ 54 w 90"/>
                <a:gd name="T27" fmla="*/ 25 h 36"/>
                <a:gd name="T28" fmla="*/ 47 w 90"/>
                <a:gd name="T29" fmla="*/ 27 h 36"/>
                <a:gd name="T30" fmla="*/ 45 w 90"/>
                <a:gd name="T31" fmla="*/ 26 h 36"/>
                <a:gd name="T32" fmla="*/ 37 w 90"/>
                <a:gd name="T33" fmla="*/ 29 h 36"/>
                <a:gd name="T34" fmla="*/ 31 w 90"/>
                <a:gd name="T35" fmla="*/ 30 h 36"/>
                <a:gd name="T36" fmla="*/ 30 w 90"/>
                <a:gd name="T37" fmla="*/ 34 h 36"/>
                <a:gd name="T38" fmla="*/ 17 w 90"/>
                <a:gd name="T39" fmla="*/ 36 h 36"/>
                <a:gd name="T40" fmla="*/ 11 w 90"/>
                <a:gd name="T41" fmla="*/ 34 h 36"/>
                <a:gd name="T42" fmla="*/ 2 w 90"/>
                <a:gd name="T43" fmla="*/ 29 h 36"/>
                <a:gd name="T44" fmla="*/ 0 w 90"/>
                <a:gd name="T45" fmla="*/ 22 h 36"/>
                <a:gd name="T46" fmla="*/ 1 w 90"/>
                <a:gd name="T47" fmla="*/ 19 h 36"/>
                <a:gd name="T48" fmla="*/ 2 w 90"/>
                <a:gd name="T49" fmla="*/ 15 h 36"/>
                <a:gd name="T50" fmla="*/ 10 w 90"/>
                <a:gd name="T51" fmla="*/ 15 h 36"/>
                <a:gd name="T52" fmla="*/ 15 w 90"/>
                <a:gd name="T53" fmla="*/ 13 h 36"/>
                <a:gd name="T54" fmla="*/ 15 w 90"/>
                <a:gd name="T55" fmla="*/ 11 h 36"/>
                <a:gd name="T56" fmla="*/ 18 w 90"/>
                <a:gd name="T57" fmla="*/ 10 h 36"/>
                <a:gd name="T58" fmla="*/ 19 w 90"/>
                <a:gd name="T59" fmla="*/ 6 h 36"/>
                <a:gd name="T60" fmla="*/ 22 w 90"/>
                <a:gd name="T61" fmla="*/ 5 h 36"/>
                <a:gd name="T62" fmla="*/ 25 w 90"/>
                <a:gd name="T63" fmla="*/ 1 h 36"/>
                <a:gd name="T64" fmla="*/ 29 w 90"/>
                <a:gd name="T65" fmla="*/ 1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90" h="36">
                  <a:moveTo>
                    <a:pt x="29" y="1"/>
                  </a:moveTo>
                  <a:lnTo>
                    <a:pt x="30" y="3"/>
                  </a:lnTo>
                  <a:lnTo>
                    <a:pt x="37" y="0"/>
                  </a:lnTo>
                  <a:lnTo>
                    <a:pt x="45" y="7"/>
                  </a:lnTo>
                  <a:lnTo>
                    <a:pt x="54" y="3"/>
                  </a:lnTo>
                  <a:lnTo>
                    <a:pt x="62" y="4"/>
                  </a:lnTo>
                  <a:lnTo>
                    <a:pt x="74" y="2"/>
                  </a:lnTo>
                  <a:lnTo>
                    <a:pt x="90" y="10"/>
                  </a:lnTo>
                  <a:lnTo>
                    <a:pt x="86" y="15"/>
                  </a:lnTo>
                  <a:lnTo>
                    <a:pt x="84" y="23"/>
                  </a:lnTo>
                  <a:lnTo>
                    <a:pt x="81" y="25"/>
                  </a:lnTo>
                  <a:lnTo>
                    <a:pt x="63" y="19"/>
                  </a:lnTo>
                  <a:lnTo>
                    <a:pt x="57" y="20"/>
                  </a:lnTo>
                  <a:lnTo>
                    <a:pt x="54" y="25"/>
                  </a:lnTo>
                  <a:lnTo>
                    <a:pt x="47" y="27"/>
                  </a:lnTo>
                  <a:lnTo>
                    <a:pt x="45" y="26"/>
                  </a:lnTo>
                  <a:lnTo>
                    <a:pt x="37" y="29"/>
                  </a:lnTo>
                  <a:lnTo>
                    <a:pt x="31" y="30"/>
                  </a:lnTo>
                  <a:lnTo>
                    <a:pt x="30" y="34"/>
                  </a:lnTo>
                  <a:lnTo>
                    <a:pt x="17" y="36"/>
                  </a:lnTo>
                  <a:lnTo>
                    <a:pt x="11" y="34"/>
                  </a:lnTo>
                  <a:lnTo>
                    <a:pt x="2" y="29"/>
                  </a:lnTo>
                  <a:lnTo>
                    <a:pt x="0" y="22"/>
                  </a:lnTo>
                  <a:lnTo>
                    <a:pt x="1" y="19"/>
                  </a:lnTo>
                  <a:lnTo>
                    <a:pt x="2" y="15"/>
                  </a:lnTo>
                  <a:lnTo>
                    <a:pt x="10" y="15"/>
                  </a:lnTo>
                  <a:lnTo>
                    <a:pt x="15" y="13"/>
                  </a:lnTo>
                  <a:lnTo>
                    <a:pt x="15" y="11"/>
                  </a:lnTo>
                  <a:lnTo>
                    <a:pt x="18" y="10"/>
                  </a:lnTo>
                  <a:lnTo>
                    <a:pt x="19" y="6"/>
                  </a:lnTo>
                  <a:lnTo>
                    <a:pt x="22" y="5"/>
                  </a:lnTo>
                  <a:lnTo>
                    <a:pt x="25" y="1"/>
                  </a:lnTo>
                  <a:lnTo>
                    <a:pt x="29" y="1"/>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25" name="Freeform 124"/>
            <p:cNvSpPr>
              <a:spLocks/>
            </p:cNvSpPr>
            <p:nvPr/>
          </p:nvSpPr>
          <p:spPr bwMode="auto">
            <a:xfrm>
              <a:off x="5299208" y="2740687"/>
              <a:ext cx="76045" cy="45045"/>
            </a:xfrm>
            <a:custGeom>
              <a:avLst/>
              <a:gdLst>
                <a:gd name="T0" fmla="*/ 1 w 46"/>
                <a:gd name="T1" fmla="*/ 7 h 29"/>
                <a:gd name="T2" fmla="*/ 15 w 46"/>
                <a:gd name="T3" fmla="*/ 9 h 29"/>
                <a:gd name="T4" fmla="*/ 22 w 46"/>
                <a:gd name="T5" fmla="*/ 4 h 29"/>
                <a:gd name="T6" fmla="*/ 37 w 46"/>
                <a:gd name="T7" fmla="*/ 3 h 29"/>
                <a:gd name="T8" fmla="*/ 39 w 46"/>
                <a:gd name="T9" fmla="*/ 0 h 29"/>
                <a:gd name="T10" fmla="*/ 42 w 46"/>
                <a:gd name="T11" fmla="*/ 0 h 29"/>
                <a:gd name="T12" fmla="*/ 46 w 46"/>
                <a:gd name="T13" fmla="*/ 7 h 29"/>
                <a:gd name="T14" fmla="*/ 33 w 46"/>
                <a:gd name="T15" fmla="*/ 12 h 29"/>
                <a:gd name="T16" fmla="*/ 32 w 46"/>
                <a:gd name="T17" fmla="*/ 21 h 29"/>
                <a:gd name="T18" fmla="*/ 27 w 46"/>
                <a:gd name="T19" fmla="*/ 23 h 29"/>
                <a:gd name="T20" fmla="*/ 27 w 46"/>
                <a:gd name="T21" fmla="*/ 29 h 29"/>
                <a:gd name="T22" fmla="*/ 21 w 46"/>
                <a:gd name="T23" fmla="*/ 28 h 29"/>
                <a:gd name="T24" fmla="*/ 15 w 46"/>
                <a:gd name="T25" fmla="*/ 25 h 29"/>
                <a:gd name="T26" fmla="*/ 12 w 46"/>
                <a:gd name="T27" fmla="*/ 28 h 29"/>
                <a:gd name="T28" fmla="*/ 1 w 46"/>
                <a:gd name="T29" fmla="*/ 28 h 29"/>
                <a:gd name="T30" fmla="*/ 4 w 46"/>
                <a:gd name="T31" fmla="*/ 26 h 29"/>
                <a:gd name="T32" fmla="*/ 0 w 46"/>
                <a:gd name="T33" fmla="*/ 17 h 29"/>
                <a:gd name="T34" fmla="*/ 1 w 46"/>
                <a:gd name="T35" fmla="*/ 7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6" h="29">
                  <a:moveTo>
                    <a:pt x="1" y="7"/>
                  </a:moveTo>
                  <a:lnTo>
                    <a:pt x="15" y="9"/>
                  </a:lnTo>
                  <a:lnTo>
                    <a:pt x="22" y="4"/>
                  </a:lnTo>
                  <a:lnTo>
                    <a:pt x="37" y="3"/>
                  </a:lnTo>
                  <a:lnTo>
                    <a:pt x="39" y="0"/>
                  </a:lnTo>
                  <a:lnTo>
                    <a:pt x="42" y="0"/>
                  </a:lnTo>
                  <a:lnTo>
                    <a:pt x="46" y="7"/>
                  </a:lnTo>
                  <a:lnTo>
                    <a:pt x="33" y="12"/>
                  </a:lnTo>
                  <a:lnTo>
                    <a:pt x="32" y="21"/>
                  </a:lnTo>
                  <a:lnTo>
                    <a:pt x="27" y="23"/>
                  </a:lnTo>
                  <a:lnTo>
                    <a:pt x="27" y="29"/>
                  </a:lnTo>
                  <a:lnTo>
                    <a:pt x="21" y="28"/>
                  </a:lnTo>
                  <a:lnTo>
                    <a:pt x="15" y="25"/>
                  </a:lnTo>
                  <a:lnTo>
                    <a:pt x="12" y="28"/>
                  </a:lnTo>
                  <a:lnTo>
                    <a:pt x="1" y="28"/>
                  </a:lnTo>
                  <a:lnTo>
                    <a:pt x="4" y="26"/>
                  </a:lnTo>
                  <a:lnTo>
                    <a:pt x="0" y="17"/>
                  </a:lnTo>
                  <a:lnTo>
                    <a:pt x="1" y="7"/>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26" name="Freeform 125"/>
            <p:cNvSpPr>
              <a:spLocks/>
            </p:cNvSpPr>
            <p:nvPr/>
          </p:nvSpPr>
          <p:spPr bwMode="auto">
            <a:xfrm>
              <a:off x="5198367" y="2072785"/>
              <a:ext cx="274422" cy="402295"/>
            </a:xfrm>
            <a:custGeom>
              <a:avLst/>
              <a:gdLst>
                <a:gd name="T0" fmla="*/ 144 w 166"/>
                <a:gd name="T1" fmla="*/ 61 h 259"/>
                <a:gd name="T2" fmla="*/ 132 w 166"/>
                <a:gd name="T3" fmla="*/ 73 h 259"/>
                <a:gd name="T4" fmla="*/ 137 w 166"/>
                <a:gd name="T5" fmla="*/ 84 h 259"/>
                <a:gd name="T6" fmla="*/ 117 w 166"/>
                <a:gd name="T7" fmla="*/ 100 h 259"/>
                <a:gd name="T8" fmla="*/ 92 w 166"/>
                <a:gd name="T9" fmla="*/ 116 h 259"/>
                <a:gd name="T10" fmla="*/ 85 w 166"/>
                <a:gd name="T11" fmla="*/ 142 h 259"/>
                <a:gd name="T12" fmla="*/ 97 w 166"/>
                <a:gd name="T13" fmla="*/ 156 h 259"/>
                <a:gd name="T14" fmla="*/ 112 w 166"/>
                <a:gd name="T15" fmla="*/ 166 h 259"/>
                <a:gd name="T16" fmla="*/ 102 w 166"/>
                <a:gd name="T17" fmla="*/ 188 h 259"/>
                <a:gd name="T18" fmla="*/ 87 w 166"/>
                <a:gd name="T19" fmla="*/ 193 h 259"/>
                <a:gd name="T20" fmla="*/ 85 w 166"/>
                <a:gd name="T21" fmla="*/ 226 h 259"/>
                <a:gd name="T22" fmla="*/ 78 w 166"/>
                <a:gd name="T23" fmla="*/ 244 h 259"/>
                <a:gd name="T24" fmla="*/ 59 w 166"/>
                <a:gd name="T25" fmla="*/ 242 h 259"/>
                <a:gd name="T26" fmla="*/ 52 w 166"/>
                <a:gd name="T27" fmla="*/ 258 h 259"/>
                <a:gd name="T28" fmla="*/ 35 w 166"/>
                <a:gd name="T29" fmla="*/ 259 h 259"/>
                <a:gd name="T30" fmla="*/ 28 w 166"/>
                <a:gd name="T31" fmla="*/ 240 h 259"/>
                <a:gd name="T32" fmla="*/ 14 w 166"/>
                <a:gd name="T33" fmla="*/ 218 h 259"/>
                <a:gd name="T34" fmla="*/ 0 w 166"/>
                <a:gd name="T35" fmla="*/ 190 h 259"/>
                <a:gd name="T36" fmla="*/ 6 w 166"/>
                <a:gd name="T37" fmla="*/ 179 h 259"/>
                <a:gd name="T38" fmla="*/ 17 w 166"/>
                <a:gd name="T39" fmla="*/ 166 h 259"/>
                <a:gd name="T40" fmla="*/ 20 w 166"/>
                <a:gd name="T41" fmla="*/ 143 h 259"/>
                <a:gd name="T42" fmla="*/ 10 w 166"/>
                <a:gd name="T43" fmla="*/ 134 h 259"/>
                <a:gd name="T44" fmla="*/ 6 w 166"/>
                <a:gd name="T45" fmla="*/ 109 h 259"/>
                <a:gd name="T46" fmla="*/ 14 w 166"/>
                <a:gd name="T47" fmla="*/ 91 h 259"/>
                <a:gd name="T48" fmla="*/ 28 w 166"/>
                <a:gd name="T49" fmla="*/ 91 h 259"/>
                <a:gd name="T50" fmla="*/ 32 w 166"/>
                <a:gd name="T51" fmla="*/ 84 h 259"/>
                <a:gd name="T52" fmla="*/ 26 w 166"/>
                <a:gd name="T53" fmla="*/ 78 h 259"/>
                <a:gd name="T54" fmla="*/ 45 w 166"/>
                <a:gd name="T55" fmla="*/ 52 h 259"/>
                <a:gd name="T56" fmla="*/ 56 w 166"/>
                <a:gd name="T57" fmla="*/ 32 h 259"/>
                <a:gd name="T58" fmla="*/ 63 w 166"/>
                <a:gd name="T59" fmla="*/ 19 h 259"/>
                <a:gd name="T60" fmla="*/ 76 w 166"/>
                <a:gd name="T61" fmla="*/ 19 h 259"/>
                <a:gd name="T62" fmla="*/ 78 w 166"/>
                <a:gd name="T63" fmla="*/ 9 h 259"/>
                <a:gd name="T64" fmla="*/ 103 w 166"/>
                <a:gd name="T65" fmla="*/ 12 h 259"/>
                <a:gd name="T66" fmla="*/ 103 w 166"/>
                <a:gd name="T67" fmla="*/ 1 h 259"/>
                <a:gd name="T68" fmla="*/ 111 w 166"/>
                <a:gd name="T69" fmla="*/ 0 h 259"/>
                <a:gd name="T70" fmla="*/ 131 w 166"/>
                <a:gd name="T71" fmla="*/ 9 h 259"/>
                <a:gd name="T72" fmla="*/ 154 w 166"/>
                <a:gd name="T73" fmla="*/ 21 h 259"/>
                <a:gd name="T74" fmla="*/ 160 w 166"/>
                <a:gd name="T75" fmla="*/ 48 h 259"/>
                <a:gd name="T76" fmla="*/ 166 w 166"/>
                <a:gd name="T77" fmla="*/ 55 h 259"/>
                <a:gd name="T78" fmla="*/ 144 w 166"/>
                <a:gd name="T79" fmla="*/ 61 h 2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66" h="259">
                  <a:moveTo>
                    <a:pt x="144" y="61"/>
                  </a:moveTo>
                  <a:lnTo>
                    <a:pt x="132" y="73"/>
                  </a:lnTo>
                  <a:lnTo>
                    <a:pt x="137" y="84"/>
                  </a:lnTo>
                  <a:lnTo>
                    <a:pt x="117" y="100"/>
                  </a:lnTo>
                  <a:lnTo>
                    <a:pt x="92" y="116"/>
                  </a:lnTo>
                  <a:lnTo>
                    <a:pt x="85" y="142"/>
                  </a:lnTo>
                  <a:lnTo>
                    <a:pt x="97" y="156"/>
                  </a:lnTo>
                  <a:lnTo>
                    <a:pt x="112" y="166"/>
                  </a:lnTo>
                  <a:lnTo>
                    <a:pt x="102" y="188"/>
                  </a:lnTo>
                  <a:lnTo>
                    <a:pt x="87" y="193"/>
                  </a:lnTo>
                  <a:lnTo>
                    <a:pt x="85" y="226"/>
                  </a:lnTo>
                  <a:lnTo>
                    <a:pt x="78" y="244"/>
                  </a:lnTo>
                  <a:lnTo>
                    <a:pt x="59" y="242"/>
                  </a:lnTo>
                  <a:lnTo>
                    <a:pt x="52" y="258"/>
                  </a:lnTo>
                  <a:lnTo>
                    <a:pt x="35" y="259"/>
                  </a:lnTo>
                  <a:lnTo>
                    <a:pt x="28" y="240"/>
                  </a:lnTo>
                  <a:lnTo>
                    <a:pt x="14" y="218"/>
                  </a:lnTo>
                  <a:lnTo>
                    <a:pt x="0" y="190"/>
                  </a:lnTo>
                  <a:lnTo>
                    <a:pt x="6" y="179"/>
                  </a:lnTo>
                  <a:lnTo>
                    <a:pt x="17" y="166"/>
                  </a:lnTo>
                  <a:lnTo>
                    <a:pt x="20" y="143"/>
                  </a:lnTo>
                  <a:lnTo>
                    <a:pt x="10" y="134"/>
                  </a:lnTo>
                  <a:lnTo>
                    <a:pt x="6" y="109"/>
                  </a:lnTo>
                  <a:lnTo>
                    <a:pt x="14" y="91"/>
                  </a:lnTo>
                  <a:lnTo>
                    <a:pt x="28" y="91"/>
                  </a:lnTo>
                  <a:lnTo>
                    <a:pt x="32" y="84"/>
                  </a:lnTo>
                  <a:lnTo>
                    <a:pt x="26" y="78"/>
                  </a:lnTo>
                  <a:lnTo>
                    <a:pt x="45" y="52"/>
                  </a:lnTo>
                  <a:lnTo>
                    <a:pt x="56" y="32"/>
                  </a:lnTo>
                  <a:lnTo>
                    <a:pt x="63" y="19"/>
                  </a:lnTo>
                  <a:lnTo>
                    <a:pt x="76" y="19"/>
                  </a:lnTo>
                  <a:lnTo>
                    <a:pt x="78" y="9"/>
                  </a:lnTo>
                  <a:lnTo>
                    <a:pt x="103" y="12"/>
                  </a:lnTo>
                  <a:lnTo>
                    <a:pt x="103" y="1"/>
                  </a:lnTo>
                  <a:lnTo>
                    <a:pt x="111" y="0"/>
                  </a:lnTo>
                  <a:lnTo>
                    <a:pt x="131" y="9"/>
                  </a:lnTo>
                  <a:lnTo>
                    <a:pt x="154" y="21"/>
                  </a:lnTo>
                  <a:lnTo>
                    <a:pt x="160" y="48"/>
                  </a:lnTo>
                  <a:lnTo>
                    <a:pt x="166" y="55"/>
                  </a:lnTo>
                  <a:lnTo>
                    <a:pt x="144" y="61"/>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27" name="Freeform 126"/>
            <p:cNvSpPr>
              <a:spLocks/>
            </p:cNvSpPr>
            <p:nvPr/>
          </p:nvSpPr>
          <p:spPr bwMode="auto">
            <a:xfrm>
              <a:off x="5829868" y="5075236"/>
              <a:ext cx="39675" cy="52810"/>
            </a:xfrm>
            <a:custGeom>
              <a:avLst/>
              <a:gdLst>
                <a:gd name="T0" fmla="*/ 24 w 24"/>
                <a:gd name="T1" fmla="*/ 23 h 34"/>
                <a:gd name="T2" fmla="*/ 20 w 24"/>
                <a:gd name="T3" fmla="*/ 32 h 34"/>
                <a:gd name="T4" fmla="*/ 10 w 24"/>
                <a:gd name="T5" fmla="*/ 34 h 34"/>
                <a:gd name="T6" fmla="*/ 0 w 24"/>
                <a:gd name="T7" fmla="*/ 23 h 34"/>
                <a:gd name="T8" fmla="*/ 0 w 24"/>
                <a:gd name="T9" fmla="*/ 16 h 34"/>
                <a:gd name="T10" fmla="*/ 6 w 24"/>
                <a:gd name="T11" fmla="*/ 8 h 34"/>
                <a:gd name="T12" fmla="*/ 8 w 24"/>
                <a:gd name="T13" fmla="*/ 2 h 34"/>
                <a:gd name="T14" fmla="*/ 13 w 24"/>
                <a:gd name="T15" fmla="*/ 0 h 34"/>
                <a:gd name="T16" fmla="*/ 22 w 24"/>
                <a:gd name="T17" fmla="*/ 4 h 34"/>
                <a:gd name="T18" fmla="*/ 24 w 24"/>
                <a:gd name="T19" fmla="*/ 14 h 34"/>
                <a:gd name="T20" fmla="*/ 24 w 24"/>
                <a:gd name="T21" fmla="*/ 23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4" h="34">
                  <a:moveTo>
                    <a:pt x="24" y="23"/>
                  </a:moveTo>
                  <a:lnTo>
                    <a:pt x="20" y="32"/>
                  </a:lnTo>
                  <a:lnTo>
                    <a:pt x="10" y="34"/>
                  </a:lnTo>
                  <a:lnTo>
                    <a:pt x="0" y="23"/>
                  </a:lnTo>
                  <a:lnTo>
                    <a:pt x="0" y="16"/>
                  </a:lnTo>
                  <a:lnTo>
                    <a:pt x="6" y="8"/>
                  </a:lnTo>
                  <a:lnTo>
                    <a:pt x="8" y="2"/>
                  </a:lnTo>
                  <a:lnTo>
                    <a:pt x="13" y="0"/>
                  </a:lnTo>
                  <a:lnTo>
                    <a:pt x="22" y="4"/>
                  </a:lnTo>
                  <a:lnTo>
                    <a:pt x="24" y="14"/>
                  </a:lnTo>
                  <a:lnTo>
                    <a:pt x="24" y="23"/>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28" name="Freeform 127"/>
            <p:cNvSpPr>
              <a:spLocks/>
            </p:cNvSpPr>
            <p:nvPr/>
          </p:nvSpPr>
          <p:spPr bwMode="auto">
            <a:xfrm>
              <a:off x="5952200" y="3048233"/>
              <a:ext cx="175233" cy="156880"/>
            </a:xfrm>
            <a:custGeom>
              <a:avLst/>
              <a:gdLst>
                <a:gd name="T0" fmla="*/ 56 w 106"/>
                <a:gd name="T1" fmla="*/ 79 h 101"/>
                <a:gd name="T2" fmla="*/ 24 w 106"/>
                <a:gd name="T3" fmla="*/ 101 h 101"/>
                <a:gd name="T4" fmla="*/ 4 w 106"/>
                <a:gd name="T5" fmla="*/ 93 h 101"/>
                <a:gd name="T6" fmla="*/ 3 w 106"/>
                <a:gd name="T7" fmla="*/ 93 h 101"/>
                <a:gd name="T8" fmla="*/ 5 w 106"/>
                <a:gd name="T9" fmla="*/ 90 h 101"/>
                <a:gd name="T10" fmla="*/ 4 w 106"/>
                <a:gd name="T11" fmla="*/ 81 h 101"/>
                <a:gd name="T12" fmla="*/ 7 w 106"/>
                <a:gd name="T13" fmla="*/ 70 h 101"/>
                <a:gd name="T14" fmla="*/ 16 w 106"/>
                <a:gd name="T15" fmla="*/ 62 h 101"/>
                <a:gd name="T16" fmla="*/ 12 w 106"/>
                <a:gd name="T17" fmla="*/ 54 h 101"/>
                <a:gd name="T18" fmla="*/ 4 w 106"/>
                <a:gd name="T19" fmla="*/ 53 h 101"/>
                <a:gd name="T20" fmla="*/ 0 w 106"/>
                <a:gd name="T21" fmla="*/ 37 h 101"/>
                <a:gd name="T22" fmla="*/ 4 w 106"/>
                <a:gd name="T23" fmla="*/ 29 h 101"/>
                <a:gd name="T24" fmla="*/ 8 w 106"/>
                <a:gd name="T25" fmla="*/ 24 h 101"/>
                <a:gd name="T26" fmla="*/ 12 w 106"/>
                <a:gd name="T27" fmla="*/ 20 h 101"/>
                <a:gd name="T28" fmla="*/ 11 w 106"/>
                <a:gd name="T29" fmla="*/ 8 h 101"/>
                <a:gd name="T30" fmla="*/ 17 w 106"/>
                <a:gd name="T31" fmla="*/ 12 h 101"/>
                <a:gd name="T32" fmla="*/ 36 w 106"/>
                <a:gd name="T33" fmla="*/ 6 h 101"/>
                <a:gd name="T34" fmla="*/ 45 w 106"/>
                <a:gd name="T35" fmla="*/ 10 h 101"/>
                <a:gd name="T36" fmla="*/ 59 w 106"/>
                <a:gd name="T37" fmla="*/ 10 h 101"/>
                <a:gd name="T38" fmla="*/ 78 w 106"/>
                <a:gd name="T39" fmla="*/ 3 h 101"/>
                <a:gd name="T40" fmla="*/ 87 w 106"/>
                <a:gd name="T41" fmla="*/ 3 h 101"/>
                <a:gd name="T42" fmla="*/ 106 w 106"/>
                <a:gd name="T43" fmla="*/ 0 h 101"/>
                <a:gd name="T44" fmla="*/ 99 w 106"/>
                <a:gd name="T45" fmla="*/ 13 h 101"/>
                <a:gd name="T46" fmla="*/ 91 w 106"/>
                <a:gd name="T47" fmla="*/ 18 h 101"/>
                <a:gd name="T48" fmla="*/ 94 w 106"/>
                <a:gd name="T49" fmla="*/ 33 h 101"/>
                <a:gd name="T50" fmla="*/ 91 w 106"/>
                <a:gd name="T51" fmla="*/ 58 h 101"/>
                <a:gd name="T52" fmla="*/ 56 w 106"/>
                <a:gd name="T53" fmla="*/ 79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06" h="101">
                  <a:moveTo>
                    <a:pt x="56" y="79"/>
                  </a:moveTo>
                  <a:lnTo>
                    <a:pt x="24" y="101"/>
                  </a:lnTo>
                  <a:lnTo>
                    <a:pt x="4" y="93"/>
                  </a:lnTo>
                  <a:lnTo>
                    <a:pt x="3" y="93"/>
                  </a:lnTo>
                  <a:lnTo>
                    <a:pt x="5" y="90"/>
                  </a:lnTo>
                  <a:lnTo>
                    <a:pt x="4" y="81"/>
                  </a:lnTo>
                  <a:lnTo>
                    <a:pt x="7" y="70"/>
                  </a:lnTo>
                  <a:lnTo>
                    <a:pt x="16" y="62"/>
                  </a:lnTo>
                  <a:lnTo>
                    <a:pt x="12" y="54"/>
                  </a:lnTo>
                  <a:lnTo>
                    <a:pt x="4" y="53"/>
                  </a:lnTo>
                  <a:lnTo>
                    <a:pt x="0" y="37"/>
                  </a:lnTo>
                  <a:lnTo>
                    <a:pt x="4" y="29"/>
                  </a:lnTo>
                  <a:lnTo>
                    <a:pt x="8" y="24"/>
                  </a:lnTo>
                  <a:lnTo>
                    <a:pt x="12" y="20"/>
                  </a:lnTo>
                  <a:lnTo>
                    <a:pt x="11" y="8"/>
                  </a:lnTo>
                  <a:lnTo>
                    <a:pt x="17" y="12"/>
                  </a:lnTo>
                  <a:lnTo>
                    <a:pt x="36" y="6"/>
                  </a:lnTo>
                  <a:lnTo>
                    <a:pt x="45" y="10"/>
                  </a:lnTo>
                  <a:lnTo>
                    <a:pt x="59" y="10"/>
                  </a:lnTo>
                  <a:lnTo>
                    <a:pt x="78" y="3"/>
                  </a:lnTo>
                  <a:lnTo>
                    <a:pt x="87" y="3"/>
                  </a:lnTo>
                  <a:lnTo>
                    <a:pt x="106" y="0"/>
                  </a:lnTo>
                  <a:lnTo>
                    <a:pt x="99" y="13"/>
                  </a:lnTo>
                  <a:lnTo>
                    <a:pt x="91" y="18"/>
                  </a:lnTo>
                  <a:lnTo>
                    <a:pt x="94" y="33"/>
                  </a:lnTo>
                  <a:lnTo>
                    <a:pt x="91" y="58"/>
                  </a:lnTo>
                  <a:lnTo>
                    <a:pt x="56" y="7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29" name="Freeform 128"/>
            <p:cNvSpPr>
              <a:spLocks/>
            </p:cNvSpPr>
            <p:nvPr/>
          </p:nvSpPr>
          <p:spPr bwMode="auto">
            <a:xfrm>
              <a:off x="5335577" y="3492465"/>
              <a:ext cx="310791" cy="515682"/>
            </a:xfrm>
            <a:custGeom>
              <a:avLst/>
              <a:gdLst>
                <a:gd name="T0" fmla="*/ 18 w 188"/>
                <a:gd name="T1" fmla="*/ 219 h 332"/>
                <a:gd name="T2" fmla="*/ 19 w 188"/>
                <a:gd name="T3" fmla="*/ 209 h 332"/>
                <a:gd name="T4" fmla="*/ 8 w 188"/>
                <a:gd name="T5" fmla="*/ 209 h 332"/>
                <a:gd name="T6" fmla="*/ 8 w 188"/>
                <a:gd name="T7" fmla="*/ 196 h 332"/>
                <a:gd name="T8" fmla="*/ 0 w 188"/>
                <a:gd name="T9" fmla="*/ 188 h 332"/>
                <a:gd name="T10" fmla="*/ 7 w 188"/>
                <a:gd name="T11" fmla="*/ 161 h 332"/>
                <a:gd name="T12" fmla="*/ 30 w 188"/>
                <a:gd name="T13" fmla="*/ 141 h 332"/>
                <a:gd name="T14" fmla="*/ 30 w 188"/>
                <a:gd name="T15" fmla="*/ 114 h 332"/>
                <a:gd name="T16" fmla="*/ 37 w 188"/>
                <a:gd name="T17" fmla="*/ 72 h 332"/>
                <a:gd name="T18" fmla="*/ 40 w 188"/>
                <a:gd name="T19" fmla="*/ 63 h 332"/>
                <a:gd name="T20" fmla="*/ 33 w 188"/>
                <a:gd name="T21" fmla="*/ 56 h 332"/>
                <a:gd name="T22" fmla="*/ 32 w 188"/>
                <a:gd name="T23" fmla="*/ 49 h 332"/>
                <a:gd name="T24" fmla="*/ 25 w 188"/>
                <a:gd name="T25" fmla="*/ 44 h 332"/>
                <a:gd name="T26" fmla="*/ 20 w 188"/>
                <a:gd name="T27" fmla="*/ 11 h 332"/>
                <a:gd name="T28" fmla="*/ 38 w 188"/>
                <a:gd name="T29" fmla="*/ 0 h 332"/>
                <a:gd name="T30" fmla="*/ 111 w 188"/>
                <a:gd name="T31" fmla="*/ 40 h 332"/>
                <a:gd name="T32" fmla="*/ 184 w 188"/>
                <a:gd name="T33" fmla="*/ 80 h 332"/>
                <a:gd name="T34" fmla="*/ 188 w 188"/>
                <a:gd name="T35" fmla="*/ 162 h 332"/>
                <a:gd name="T36" fmla="*/ 172 w 188"/>
                <a:gd name="T37" fmla="*/ 161 h 332"/>
                <a:gd name="T38" fmla="*/ 164 w 188"/>
                <a:gd name="T39" fmla="*/ 176 h 332"/>
                <a:gd name="T40" fmla="*/ 160 w 188"/>
                <a:gd name="T41" fmla="*/ 189 h 332"/>
                <a:gd name="T42" fmla="*/ 163 w 188"/>
                <a:gd name="T43" fmla="*/ 194 h 332"/>
                <a:gd name="T44" fmla="*/ 158 w 188"/>
                <a:gd name="T45" fmla="*/ 200 h 332"/>
                <a:gd name="T46" fmla="*/ 160 w 188"/>
                <a:gd name="T47" fmla="*/ 209 h 332"/>
                <a:gd name="T48" fmla="*/ 155 w 188"/>
                <a:gd name="T49" fmla="*/ 217 h 332"/>
                <a:gd name="T50" fmla="*/ 154 w 188"/>
                <a:gd name="T51" fmla="*/ 225 h 332"/>
                <a:gd name="T52" fmla="*/ 160 w 188"/>
                <a:gd name="T53" fmla="*/ 224 h 332"/>
                <a:gd name="T54" fmla="*/ 164 w 188"/>
                <a:gd name="T55" fmla="*/ 232 h 332"/>
                <a:gd name="T56" fmla="*/ 164 w 188"/>
                <a:gd name="T57" fmla="*/ 244 h 332"/>
                <a:gd name="T58" fmla="*/ 171 w 188"/>
                <a:gd name="T59" fmla="*/ 250 h 332"/>
                <a:gd name="T60" fmla="*/ 171 w 188"/>
                <a:gd name="T61" fmla="*/ 255 h 332"/>
                <a:gd name="T62" fmla="*/ 160 w 188"/>
                <a:gd name="T63" fmla="*/ 258 h 332"/>
                <a:gd name="T64" fmla="*/ 151 w 188"/>
                <a:gd name="T65" fmla="*/ 267 h 332"/>
                <a:gd name="T66" fmla="*/ 138 w 188"/>
                <a:gd name="T67" fmla="*/ 290 h 332"/>
                <a:gd name="T68" fmla="*/ 121 w 188"/>
                <a:gd name="T69" fmla="*/ 299 h 332"/>
                <a:gd name="T70" fmla="*/ 103 w 188"/>
                <a:gd name="T71" fmla="*/ 298 h 332"/>
                <a:gd name="T72" fmla="*/ 98 w 188"/>
                <a:gd name="T73" fmla="*/ 300 h 332"/>
                <a:gd name="T74" fmla="*/ 100 w 188"/>
                <a:gd name="T75" fmla="*/ 307 h 332"/>
                <a:gd name="T76" fmla="*/ 90 w 188"/>
                <a:gd name="T77" fmla="*/ 314 h 332"/>
                <a:gd name="T78" fmla="*/ 83 w 188"/>
                <a:gd name="T79" fmla="*/ 323 h 332"/>
                <a:gd name="T80" fmla="*/ 59 w 188"/>
                <a:gd name="T81" fmla="*/ 330 h 332"/>
                <a:gd name="T82" fmla="*/ 55 w 188"/>
                <a:gd name="T83" fmla="*/ 326 h 332"/>
                <a:gd name="T84" fmla="*/ 52 w 188"/>
                <a:gd name="T85" fmla="*/ 325 h 332"/>
                <a:gd name="T86" fmla="*/ 48 w 188"/>
                <a:gd name="T87" fmla="*/ 331 h 332"/>
                <a:gd name="T88" fmla="*/ 33 w 188"/>
                <a:gd name="T89" fmla="*/ 332 h 332"/>
                <a:gd name="T90" fmla="*/ 36 w 188"/>
                <a:gd name="T91" fmla="*/ 326 h 332"/>
                <a:gd name="T92" fmla="*/ 30 w 188"/>
                <a:gd name="T93" fmla="*/ 312 h 332"/>
                <a:gd name="T94" fmla="*/ 28 w 188"/>
                <a:gd name="T95" fmla="*/ 304 h 332"/>
                <a:gd name="T96" fmla="*/ 20 w 188"/>
                <a:gd name="T97" fmla="*/ 300 h 332"/>
                <a:gd name="T98" fmla="*/ 9 w 188"/>
                <a:gd name="T99" fmla="*/ 288 h 332"/>
                <a:gd name="T100" fmla="*/ 13 w 188"/>
                <a:gd name="T101" fmla="*/ 278 h 332"/>
                <a:gd name="T102" fmla="*/ 21 w 188"/>
                <a:gd name="T103" fmla="*/ 280 h 332"/>
                <a:gd name="T104" fmla="*/ 26 w 188"/>
                <a:gd name="T105" fmla="*/ 279 h 332"/>
                <a:gd name="T106" fmla="*/ 36 w 188"/>
                <a:gd name="T107" fmla="*/ 279 h 332"/>
                <a:gd name="T108" fmla="*/ 26 w 188"/>
                <a:gd name="T109" fmla="*/ 260 h 332"/>
                <a:gd name="T110" fmla="*/ 27 w 188"/>
                <a:gd name="T111" fmla="*/ 246 h 332"/>
                <a:gd name="T112" fmla="*/ 25 w 188"/>
                <a:gd name="T113" fmla="*/ 233 h 332"/>
                <a:gd name="T114" fmla="*/ 18 w 188"/>
                <a:gd name="T115" fmla="*/ 219 h 3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88" h="332">
                  <a:moveTo>
                    <a:pt x="18" y="219"/>
                  </a:moveTo>
                  <a:lnTo>
                    <a:pt x="19" y="209"/>
                  </a:lnTo>
                  <a:lnTo>
                    <a:pt x="8" y="209"/>
                  </a:lnTo>
                  <a:lnTo>
                    <a:pt x="8" y="196"/>
                  </a:lnTo>
                  <a:lnTo>
                    <a:pt x="0" y="188"/>
                  </a:lnTo>
                  <a:lnTo>
                    <a:pt x="7" y="161"/>
                  </a:lnTo>
                  <a:lnTo>
                    <a:pt x="30" y="141"/>
                  </a:lnTo>
                  <a:lnTo>
                    <a:pt x="30" y="114"/>
                  </a:lnTo>
                  <a:lnTo>
                    <a:pt x="37" y="72"/>
                  </a:lnTo>
                  <a:lnTo>
                    <a:pt x="40" y="63"/>
                  </a:lnTo>
                  <a:lnTo>
                    <a:pt x="33" y="56"/>
                  </a:lnTo>
                  <a:lnTo>
                    <a:pt x="32" y="49"/>
                  </a:lnTo>
                  <a:lnTo>
                    <a:pt x="25" y="44"/>
                  </a:lnTo>
                  <a:lnTo>
                    <a:pt x="20" y="11"/>
                  </a:lnTo>
                  <a:lnTo>
                    <a:pt x="38" y="0"/>
                  </a:lnTo>
                  <a:lnTo>
                    <a:pt x="111" y="40"/>
                  </a:lnTo>
                  <a:lnTo>
                    <a:pt x="184" y="80"/>
                  </a:lnTo>
                  <a:lnTo>
                    <a:pt x="188" y="162"/>
                  </a:lnTo>
                  <a:lnTo>
                    <a:pt x="172" y="161"/>
                  </a:lnTo>
                  <a:lnTo>
                    <a:pt x="164" y="176"/>
                  </a:lnTo>
                  <a:lnTo>
                    <a:pt x="160" y="189"/>
                  </a:lnTo>
                  <a:lnTo>
                    <a:pt x="163" y="194"/>
                  </a:lnTo>
                  <a:lnTo>
                    <a:pt x="158" y="200"/>
                  </a:lnTo>
                  <a:lnTo>
                    <a:pt x="160" y="209"/>
                  </a:lnTo>
                  <a:lnTo>
                    <a:pt x="155" y="217"/>
                  </a:lnTo>
                  <a:lnTo>
                    <a:pt x="154" y="225"/>
                  </a:lnTo>
                  <a:lnTo>
                    <a:pt x="160" y="224"/>
                  </a:lnTo>
                  <a:lnTo>
                    <a:pt x="164" y="232"/>
                  </a:lnTo>
                  <a:lnTo>
                    <a:pt x="164" y="244"/>
                  </a:lnTo>
                  <a:lnTo>
                    <a:pt x="171" y="250"/>
                  </a:lnTo>
                  <a:lnTo>
                    <a:pt x="171" y="255"/>
                  </a:lnTo>
                  <a:lnTo>
                    <a:pt x="160" y="258"/>
                  </a:lnTo>
                  <a:lnTo>
                    <a:pt x="151" y="267"/>
                  </a:lnTo>
                  <a:lnTo>
                    <a:pt x="138" y="290"/>
                  </a:lnTo>
                  <a:lnTo>
                    <a:pt x="121" y="299"/>
                  </a:lnTo>
                  <a:lnTo>
                    <a:pt x="103" y="298"/>
                  </a:lnTo>
                  <a:lnTo>
                    <a:pt x="98" y="300"/>
                  </a:lnTo>
                  <a:lnTo>
                    <a:pt x="100" y="307"/>
                  </a:lnTo>
                  <a:lnTo>
                    <a:pt x="90" y="314"/>
                  </a:lnTo>
                  <a:lnTo>
                    <a:pt x="83" y="323"/>
                  </a:lnTo>
                  <a:lnTo>
                    <a:pt x="59" y="330"/>
                  </a:lnTo>
                  <a:lnTo>
                    <a:pt x="55" y="326"/>
                  </a:lnTo>
                  <a:lnTo>
                    <a:pt x="52" y="325"/>
                  </a:lnTo>
                  <a:lnTo>
                    <a:pt x="48" y="331"/>
                  </a:lnTo>
                  <a:lnTo>
                    <a:pt x="33" y="332"/>
                  </a:lnTo>
                  <a:lnTo>
                    <a:pt x="36" y="326"/>
                  </a:lnTo>
                  <a:lnTo>
                    <a:pt x="30" y="312"/>
                  </a:lnTo>
                  <a:lnTo>
                    <a:pt x="28" y="304"/>
                  </a:lnTo>
                  <a:lnTo>
                    <a:pt x="20" y="300"/>
                  </a:lnTo>
                  <a:lnTo>
                    <a:pt x="9" y="288"/>
                  </a:lnTo>
                  <a:lnTo>
                    <a:pt x="13" y="278"/>
                  </a:lnTo>
                  <a:lnTo>
                    <a:pt x="21" y="280"/>
                  </a:lnTo>
                  <a:lnTo>
                    <a:pt x="26" y="279"/>
                  </a:lnTo>
                  <a:lnTo>
                    <a:pt x="36" y="279"/>
                  </a:lnTo>
                  <a:lnTo>
                    <a:pt x="26" y="260"/>
                  </a:lnTo>
                  <a:lnTo>
                    <a:pt x="27" y="246"/>
                  </a:lnTo>
                  <a:lnTo>
                    <a:pt x="25" y="233"/>
                  </a:lnTo>
                  <a:lnTo>
                    <a:pt x="18" y="21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30" name="Freeform 129"/>
            <p:cNvSpPr>
              <a:spLocks/>
            </p:cNvSpPr>
            <p:nvPr/>
          </p:nvSpPr>
          <p:spPr bwMode="auto">
            <a:xfrm>
              <a:off x="4925598" y="3891652"/>
              <a:ext cx="57861" cy="164646"/>
            </a:xfrm>
            <a:custGeom>
              <a:avLst/>
              <a:gdLst>
                <a:gd name="T0" fmla="*/ 35 w 35"/>
                <a:gd name="T1" fmla="*/ 102 h 106"/>
                <a:gd name="T2" fmla="*/ 21 w 35"/>
                <a:gd name="T3" fmla="*/ 106 h 106"/>
                <a:gd name="T4" fmla="*/ 17 w 35"/>
                <a:gd name="T5" fmla="*/ 99 h 106"/>
                <a:gd name="T6" fmla="*/ 12 w 35"/>
                <a:gd name="T7" fmla="*/ 86 h 106"/>
                <a:gd name="T8" fmla="*/ 10 w 35"/>
                <a:gd name="T9" fmla="*/ 75 h 106"/>
                <a:gd name="T10" fmla="*/ 14 w 35"/>
                <a:gd name="T11" fmla="*/ 57 h 106"/>
                <a:gd name="T12" fmla="*/ 10 w 35"/>
                <a:gd name="T13" fmla="*/ 49 h 106"/>
                <a:gd name="T14" fmla="*/ 8 w 35"/>
                <a:gd name="T15" fmla="*/ 33 h 106"/>
                <a:gd name="T16" fmla="*/ 8 w 35"/>
                <a:gd name="T17" fmla="*/ 18 h 106"/>
                <a:gd name="T18" fmla="*/ 0 w 35"/>
                <a:gd name="T19" fmla="*/ 7 h 106"/>
                <a:gd name="T20" fmla="*/ 2 w 35"/>
                <a:gd name="T21" fmla="*/ 0 h 106"/>
                <a:gd name="T22" fmla="*/ 18 w 35"/>
                <a:gd name="T23" fmla="*/ 1 h 106"/>
                <a:gd name="T24" fmla="*/ 15 w 35"/>
                <a:gd name="T25" fmla="*/ 12 h 106"/>
                <a:gd name="T26" fmla="*/ 21 w 35"/>
                <a:gd name="T27" fmla="*/ 18 h 106"/>
                <a:gd name="T28" fmla="*/ 27 w 35"/>
                <a:gd name="T29" fmla="*/ 25 h 106"/>
                <a:gd name="T30" fmla="*/ 28 w 35"/>
                <a:gd name="T31" fmla="*/ 36 h 106"/>
                <a:gd name="T32" fmla="*/ 32 w 35"/>
                <a:gd name="T33" fmla="*/ 40 h 106"/>
                <a:gd name="T34" fmla="*/ 31 w 35"/>
                <a:gd name="T35" fmla="*/ 88 h 106"/>
                <a:gd name="T36" fmla="*/ 35 w 35"/>
                <a:gd name="T37" fmla="*/ 102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5" h="106">
                  <a:moveTo>
                    <a:pt x="35" y="102"/>
                  </a:moveTo>
                  <a:lnTo>
                    <a:pt x="21" y="106"/>
                  </a:lnTo>
                  <a:lnTo>
                    <a:pt x="17" y="99"/>
                  </a:lnTo>
                  <a:lnTo>
                    <a:pt x="12" y="86"/>
                  </a:lnTo>
                  <a:lnTo>
                    <a:pt x="10" y="75"/>
                  </a:lnTo>
                  <a:lnTo>
                    <a:pt x="14" y="57"/>
                  </a:lnTo>
                  <a:lnTo>
                    <a:pt x="10" y="49"/>
                  </a:lnTo>
                  <a:lnTo>
                    <a:pt x="8" y="33"/>
                  </a:lnTo>
                  <a:lnTo>
                    <a:pt x="8" y="18"/>
                  </a:lnTo>
                  <a:lnTo>
                    <a:pt x="0" y="7"/>
                  </a:lnTo>
                  <a:lnTo>
                    <a:pt x="2" y="0"/>
                  </a:lnTo>
                  <a:lnTo>
                    <a:pt x="18" y="1"/>
                  </a:lnTo>
                  <a:lnTo>
                    <a:pt x="15" y="12"/>
                  </a:lnTo>
                  <a:lnTo>
                    <a:pt x="21" y="18"/>
                  </a:lnTo>
                  <a:lnTo>
                    <a:pt x="27" y="25"/>
                  </a:lnTo>
                  <a:lnTo>
                    <a:pt x="28" y="36"/>
                  </a:lnTo>
                  <a:lnTo>
                    <a:pt x="32" y="40"/>
                  </a:lnTo>
                  <a:lnTo>
                    <a:pt x="31" y="88"/>
                  </a:lnTo>
                  <a:lnTo>
                    <a:pt x="35" y="102"/>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31" name="Freeform 130"/>
            <p:cNvSpPr>
              <a:spLocks/>
            </p:cNvSpPr>
            <p:nvPr/>
          </p:nvSpPr>
          <p:spPr bwMode="auto">
            <a:xfrm>
              <a:off x="5143813" y="3043572"/>
              <a:ext cx="115720" cy="226776"/>
            </a:xfrm>
            <a:custGeom>
              <a:avLst/>
              <a:gdLst>
                <a:gd name="T0" fmla="*/ 36 w 70"/>
                <a:gd name="T1" fmla="*/ 146 h 146"/>
                <a:gd name="T2" fmla="*/ 28 w 70"/>
                <a:gd name="T3" fmla="*/ 109 h 146"/>
                <a:gd name="T4" fmla="*/ 17 w 70"/>
                <a:gd name="T5" fmla="*/ 100 h 146"/>
                <a:gd name="T6" fmla="*/ 17 w 70"/>
                <a:gd name="T7" fmla="*/ 95 h 146"/>
                <a:gd name="T8" fmla="*/ 2 w 70"/>
                <a:gd name="T9" fmla="*/ 83 h 146"/>
                <a:gd name="T10" fmla="*/ 0 w 70"/>
                <a:gd name="T11" fmla="*/ 67 h 146"/>
                <a:gd name="T12" fmla="*/ 10 w 70"/>
                <a:gd name="T13" fmla="*/ 56 h 146"/>
                <a:gd name="T14" fmla="*/ 14 w 70"/>
                <a:gd name="T15" fmla="*/ 39 h 146"/>
                <a:gd name="T16" fmla="*/ 11 w 70"/>
                <a:gd name="T17" fmla="*/ 19 h 146"/>
                <a:gd name="T18" fmla="*/ 14 w 70"/>
                <a:gd name="T19" fmla="*/ 8 h 146"/>
                <a:gd name="T20" fmla="*/ 32 w 70"/>
                <a:gd name="T21" fmla="*/ 0 h 146"/>
                <a:gd name="T22" fmla="*/ 44 w 70"/>
                <a:gd name="T23" fmla="*/ 3 h 146"/>
                <a:gd name="T24" fmla="*/ 44 w 70"/>
                <a:gd name="T25" fmla="*/ 13 h 146"/>
                <a:gd name="T26" fmla="*/ 59 w 70"/>
                <a:gd name="T27" fmla="*/ 6 h 146"/>
                <a:gd name="T28" fmla="*/ 60 w 70"/>
                <a:gd name="T29" fmla="*/ 9 h 146"/>
                <a:gd name="T30" fmla="*/ 52 w 70"/>
                <a:gd name="T31" fmla="*/ 19 h 146"/>
                <a:gd name="T32" fmla="*/ 52 w 70"/>
                <a:gd name="T33" fmla="*/ 29 h 146"/>
                <a:gd name="T34" fmla="*/ 58 w 70"/>
                <a:gd name="T35" fmla="*/ 34 h 146"/>
                <a:gd name="T36" fmla="*/ 56 w 70"/>
                <a:gd name="T37" fmla="*/ 52 h 146"/>
                <a:gd name="T38" fmla="*/ 45 w 70"/>
                <a:gd name="T39" fmla="*/ 63 h 146"/>
                <a:gd name="T40" fmla="*/ 49 w 70"/>
                <a:gd name="T41" fmla="*/ 74 h 146"/>
                <a:gd name="T42" fmla="*/ 58 w 70"/>
                <a:gd name="T43" fmla="*/ 74 h 146"/>
                <a:gd name="T44" fmla="*/ 63 w 70"/>
                <a:gd name="T45" fmla="*/ 84 h 146"/>
                <a:gd name="T46" fmla="*/ 70 w 70"/>
                <a:gd name="T47" fmla="*/ 87 h 146"/>
                <a:gd name="T48" fmla="*/ 69 w 70"/>
                <a:gd name="T49" fmla="*/ 103 h 146"/>
                <a:gd name="T50" fmla="*/ 61 w 70"/>
                <a:gd name="T51" fmla="*/ 109 h 146"/>
                <a:gd name="T52" fmla="*/ 56 w 70"/>
                <a:gd name="T53" fmla="*/ 116 h 146"/>
                <a:gd name="T54" fmla="*/ 44 w 70"/>
                <a:gd name="T55" fmla="*/ 124 h 146"/>
                <a:gd name="T56" fmla="*/ 46 w 70"/>
                <a:gd name="T57" fmla="*/ 132 h 146"/>
                <a:gd name="T58" fmla="*/ 45 w 70"/>
                <a:gd name="T59" fmla="*/ 141 h 146"/>
                <a:gd name="T60" fmla="*/ 36 w 70"/>
                <a:gd name="T61" fmla="*/ 146 h 1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0" h="146">
                  <a:moveTo>
                    <a:pt x="36" y="146"/>
                  </a:moveTo>
                  <a:lnTo>
                    <a:pt x="28" y="109"/>
                  </a:lnTo>
                  <a:lnTo>
                    <a:pt x="17" y="100"/>
                  </a:lnTo>
                  <a:lnTo>
                    <a:pt x="17" y="95"/>
                  </a:lnTo>
                  <a:lnTo>
                    <a:pt x="2" y="83"/>
                  </a:lnTo>
                  <a:lnTo>
                    <a:pt x="0" y="67"/>
                  </a:lnTo>
                  <a:lnTo>
                    <a:pt x="10" y="56"/>
                  </a:lnTo>
                  <a:lnTo>
                    <a:pt x="14" y="39"/>
                  </a:lnTo>
                  <a:lnTo>
                    <a:pt x="11" y="19"/>
                  </a:lnTo>
                  <a:lnTo>
                    <a:pt x="14" y="8"/>
                  </a:lnTo>
                  <a:lnTo>
                    <a:pt x="32" y="0"/>
                  </a:lnTo>
                  <a:lnTo>
                    <a:pt x="44" y="3"/>
                  </a:lnTo>
                  <a:lnTo>
                    <a:pt x="44" y="13"/>
                  </a:lnTo>
                  <a:lnTo>
                    <a:pt x="59" y="6"/>
                  </a:lnTo>
                  <a:lnTo>
                    <a:pt x="60" y="9"/>
                  </a:lnTo>
                  <a:lnTo>
                    <a:pt x="52" y="19"/>
                  </a:lnTo>
                  <a:lnTo>
                    <a:pt x="52" y="29"/>
                  </a:lnTo>
                  <a:lnTo>
                    <a:pt x="58" y="34"/>
                  </a:lnTo>
                  <a:lnTo>
                    <a:pt x="56" y="52"/>
                  </a:lnTo>
                  <a:lnTo>
                    <a:pt x="45" y="63"/>
                  </a:lnTo>
                  <a:lnTo>
                    <a:pt x="49" y="74"/>
                  </a:lnTo>
                  <a:lnTo>
                    <a:pt x="58" y="74"/>
                  </a:lnTo>
                  <a:lnTo>
                    <a:pt x="63" y="84"/>
                  </a:lnTo>
                  <a:lnTo>
                    <a:pt x="70" y="87"/>
                  </a:lnTo>
                  <a:lnTo>
                    <a:pt x="69" y="103"/>
                  </a:lnTo>
                  <a:lnTo>
                    <a:pt x="61" y="109"/>
                  </a:lnTo>
                  <a:lnTo>
                    <a:pt x="56" y="116"/>
                  </a:lnTo>
                  <a:lnTo>
                    <a:pt x="44" y="124"/>
                  </a:lnTo>
                  <a:lnTo>
                    <a:pt x="46" y="132"/>
                  </a:lnTo>
                  <a:lnTo>
                    <a:pt x="45" y="141"/>
                  </a:lnTo>
                  <a:lnTo>
                    <a:pt x="36" y="146"/>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32" name="Freeform 131"/>
            <p:cNvSpPr>
              <a:spLocks/>
            </p:cNvSpPr>
            <p:nvPr/>
          </p:nvSpPr>
          <p:spPr bwMode="auto">
            <a:xfrm>
              <a:off x="5661247" y="2892907"/>
              <a:ext cx="535619" cy="200371"/>
            </a:xfrm>
            <a:custGeom>
              <a:avLst/>
              <a:gdLst>
                <a:gd name="T0" fmla="*/ 177 w 324"/>
                <a:gd name="T1" fmla="*/ 15 h 129"/>
                <a:gd name="T2" fmla="*/ 202 w 324"/>
                <a:gd name="T3" fmla="*/ 23 h 129"/>
                <a:gd name="T4" fmla="*/ 222 w 324"/>
                <a:gd name="T5" fmla="*/ 20 h 129"/>
                <a:gd name="T6" fmla="*/ 236 w 324"/>
                <a:gd name="T7" fmla="*/ 22 h 129"/>
                <a:gd name="T8" fmla="*/ 254 w 324"/>
                <a:gd name="T9" fmla="*/ 11 h 129"/>
                <a:gd name="T10" fmla="*/ 272 w 324"/>
                <a:gd name="T11" fmla="*/ 10 h 129"/>
                <a:gd name="T12" fmla="*/ 290 w 324"/>
                <a:gd name="T13" fmla="*/ 20 h 129"/>
                <a:gd name="T14" fmla="*/ 294 w 324"/>
                <a:gd name="T15" fmla="*/ 27 h 129"/>
                <a:gd name="T16" fmla="*/ 294 w 324"/>
                <a:gd name="T17" fmla="*/ 37 h 129"/>
                <a:gd name="T18" fmla="*/ 308 w 324"/>
                <a:gd name="T19" fmla="*/ 42 h 129"/>
                <a:gd name="T20" fmla="*/ 316 w 324"/>
                <a:gd name="T21" fmla="*/ 48 h 129"/>
                <a:gd name="T22" fmla="*/ 305 w 324"/>
                <a:gd name="T23" fmla="*/ 54 h 129"/>
                <a:gd name="T24" fmla="*/ 314 w 324"/>
                <a:gd name="T25" fmla="*/ 78 h 129"/>
                <a:gd name="T26" fmla="*/ 312 w 324"/>
                <a:gd name="T27" fmla="*/ 84 h 129"/>
                <a:gd name="T28" fmla="*/ 324 w 324"/>
                <a:gd name="T29" fmla="*/ 101 h 129"/>
                <a:gd name="T30" fmla="*/ 316 w 324"/>
                <a:gd name="T31" fmla="*/ 104 h 129"/>
                <a:gd name="T32" fmla="*/ 310 w 324"/>
                <a:gd name="T33" fmla="*/ 99 h 129"/>
                <a:gd name="T34" fmla="*/ 289 w 324"/>
                <a:gd name="T35" fmla="*/ 96 h 129"/>
                <a:gd name="T36" fmla="*/ 282 w 324"/>
                <a:gd name="T37" fmla="*/ 100 h 129"/>
                <a:gd name="T38" fmla="*/ 263 w 324"/>
                <a:gd name="T39" fmla="*/ 103 h 129"/>
                <a:gd name="T40" fmla="*/ 254 w 324"/>
                <a:gd name="T41" fmla="*/ 103 h 129"/>
                <a:gd name="T42" fmla="*/ 235 w 324"/>
                <a:gd name="T43" fmla="*/ 110 h 129"/>
                <a:gd name="T44" fmla="*/ 221 w 324"/>
                <a:gd name="T45" fmla="*/ 110 h 129"/>
                <a:gd name="T46" fmla="*/ 212 w 324"/>
                <a:gd name="T47" fmla="*/ 106 h 129"/>
                <a:gd name="T48" fmla="*/ 193 w 324"/>
                <a:gd name="T49" fmla="*/ 112 h 129"/>
                <a:gd name="T50" fmla="*/ 187 w 324"/>
                <a:gd name="T51" fmla="*/ 108 h 129"/>
                <a:gd name="T52" fmla="*/ 188 w 324"/>
                <a:gd name="T53" fmla="*/ 120 h 129"/>
                <a:gd name="T54" fmla="*/ 184 w 324"/>
                <a:gd name="T55" fmla="*/ 124 h 129"/>
                <a:gd name="T56" fmla="*/ 180 w 324"/>
                <a:gd name="T57" fmla="*/ 129 h 129"/>
                <a:gd name="T58" fmla="*/ 172 w 324"/>
                <a:gd name="T59" fmla="*/ 119 h 129"/>
                <a:gd name="T60" fmla="*/ 178 w 324"/>
                <a:gd name="T61" fmla="*/ 112 h 129"/>
                <a:gd name="T62" fmla="*/ 167 w 324"/>
                <a:gd name="T63" fmla="*/ 113 h 129"/>
                <a:gd name="T64" fmla="*/ 153 w 324"/>
                <a:gd name="T65" fmla="*/ 109 h 129"/>
                <a:gd name="T66" fmla="*/ 142 w 324"/>
                <a:gd name="T67" fmla="*/ 120 h 129"/>
                <a:gd name="T68" fmla="*/ 116 w 324"/>
                <a:gd name="T69" fmla="*/ 123 h 129"/>
                <a:gd name="T70" fmla="*/ 101 w 324"/>
                <a:gd name="T71" fmla="*/ 112 h 129"/>
                <a:gd name="T72" fmla="*/ 82 w 324"/>
                <a:gd name="T73" fmla="*/ 111 h 129"/>
                <a:gd name="T74" fmla="*/ 80 w 324"/>
                <a:gd name="T75" fmla="*/ 120 h 129"/>
                <a:gd name="T76" fmla="*/ 68 w 324"/>
                <a:gd name="T77" fmla="*/ 122 h 129"/>
                <a:gd name="T78" fmla="*/ 50 w 324"/>
                <a:gd name="T79" fmla="*/ 111 h 129"/>
                <a:gd name="T80" fmla="*/ 31 w 324"/>
                <a:gd name="T81" fmla="*/ 111 h 129"/>
                <a:gd name="T82" fmla="*/ 19 w 324"/>
                <a:gd name="T83" fmla="*/ 91 h 129"/>
                <a:gd name="T84" fmla="*/ 6 w 324"/>
                <a:gd name="T85" fmla="*/ 79 h 129"/>
                <a:gd name="T86" fmla="*/ 12 w 324"/>
                <a:gd name="T87" fmla="*/ 63 h 129"/>
                <a:gd name="T88" fmla="*/ 0 w 324"/>
                <a:gd name="T89" fmla="*/ 53 h 129"/>
                <a:gd name="T90" fmla="*/ 17 w 324"/>
                <a:gd name="T91" fmla="*/ 34 h 129"/>
                <a:gd name="T92" fmla="*/ 43 w 324"/>
                <a:gd name="T93" fmla="*/ 33 h 129"/>
                <a:gd name="T94" fmla="*/ 48 w 324"/>
                <a:gd name="T95" fmla="*/ 17 h 129"/>
                <a:gd name="T96" fmla="*/ 81 w 324"/>
                <a:gd name="T97" fmla="*/ 20 h 129"/>
                <a:gd name="T98" fmla="*/ 99 w 324"/>
                <a:gd name="T99" fmla="*/ 7 h 129"/>
                <a:gd name="T100" fmla="*/ 118 w 324"/>
                <a:gd name="T101" fmla="*/ 1 h 129"/>
                <a:gd name="T102" fmla="*/ 145 w 324"/>
                <a:gd name="T103" fmla="*/ 0 h 129"/>
                <a:gd name="T104" fmla="*/ 177 w 324"/>
                <a:gd name="T105" fmla="*/ 15 h 1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324" h="129">
                  <a:moveTo>
                    <a:pt x="177" y="15"/>
                  </a:moveTo>
                  <a:lnTo>
                    <a:pt x="202" y="23"/>
                  </a:lnTo>
                  <a:lnTo>
                    <a:pt x="222" y="20"/>
                  </a:lnTo>
                  <a:lnTo>
                    <a:pt x="236" y="22"/>
                  </a:lnTo>
                  <a:lnTo>
                    <a:pt x="254" y="11"/>
                  </a:lnTo>
                  <a:lnTo>
                    <a:pt x="272" y="10"/>
                  </a:lnTo>
                  <a:lnTo>
                    <a:pt x="290" y="20"/>
                  </a:lnTo>
                  <a:lnTo>
                    <a:pt x="294" y="27"/>
                  </a:lnTo>
                  <a:lnTo>
                    <a:pt x="294" y="37"/>
                  </a:lnTo>
                  <a:lnTo>
                    <a:pt x="308" y="42"/>
                  </a:lnTo>
                  <a:lnTo>
                    <a:pt x="316" y="48"/>
                  </a:lnTo>
                  <a:lnTo>
                    <a:pt x="305" y="54"/>
                  </a:lnTo>
                  <a:lnTo>
                    <a:pt x="314" y="78"/>
                  </a:lnTo>
                  <a:lnTo>
                    <a:pt x="312" y="84"/>
                  </a:lnTo>
                  <a:lnTo>
                    <a:pt x="324" y="101"/>
                  </a:lnTo>
                  <a:lnTo>
                    <a:pt x="316" y="104"/>
                  </a:lnTo>
                  <a:lnTo>
                    <a:pt x="310" y="99"/>
                  </a:lnTo>
                  <a:lnTo>
                    <a:pt x="289" y="96"/>
                  </a:lnTo>
                  <a:lnTo>
                    <a:pt x="282" y="100"/>
                  </a:lnTo>
                  <a:lnTo>
                    <a:pt x="263" y="103"/>
                  </a:lnTo>
                  <a:lnTo>
                    <a:pt x="254" y="103"/>
                  </a:lnTo>
                  <a:lnTo>
                    <a:pt x="235" y="110"/>
                  </a:lnTo>
                  <a:lnTo>
                    <a:pt x="221" y="110"/>
                  </a:lnTo>
                  <a:lnTo>
                    <a:pt x="212" y="106"/>
                  </a:lnTo>
                  <a:lnTo>
                    <a:pt x="193" y="112"/>
                  </a:lnTo>
                  <a:lnTo>
                    <a:pt x="187" y="108"/>
                  </a:lnTo>
                  <a:lnTo>
                    <a:pt x="188" y="120"/>
                  </a:lnTo>
                  <a:lnTo>
                    <a:pt x="184" y="124"/>
                  </a:lnTo>
                  <a:lnTo>
                    <a:pt x="180" y="129"/>
                  </a:lnTo>
                  <a:lnTo>
                    <a:pt x="172" y="119"/>
                  </a:lnTo>
                  <a:lnTo>
                    <a:pt x="178" y="112"/>
                  </a:lnTo>
                  <a:lnTo>
                    <a:pt x="167" y="113"/>
                  </a:lnTo>
                  <a:lnTo>
                    <a:pt x="153" y="109"/>
                  </a:lnTo>
                  <a:lnTo>
                    <a:pt x="142" y="120"/>
                  </a:lnTo>
                  <a:lnTo>
                    <a:pt x="116" y="123"/>
                  </a:lnTo>
                  <a:lnTo>
                    <a:pt x="101" y="112"/>
                  </a:lnTo>
                  <a:lnTo>
                    <a:pt x="82" y="111"/>
                  </a:lnTo>
                  <a:lnTo>
                    <a:pt x="80" y="120"/>
                  </a:lnTo>
                  <a:lnTo>
                    <a:pt x="68" y="122"/>
                  </a:lnTo>
                  <a:lnTo>
                    <a:pt x="50" y="111"/>
                  </a:lnTo>
                  <a:lnTo>
                    <a:pt x="31" y="111"/>
                  </a:lnTo>
                  <a:lnTo>
                    <a:pt x="19" y="91"/>
                  </a:lnTo>
                  <a:lnTo>
                    <a:pt x="6" y="79"/>
                  </a:lnTo>
                  <a:lnTo>
                    <a:pt x="12" y="63"/>
                  </a:lnTo>
                  <a:lnTo>
                    <a:pt x="0" y="53"/>
                  </a:lnTo>
                  <a:lnTo>
                    <a:pt x="17" y="34"/>
                  </a:lnTo>
                  <a:lnTo>
                    <a:pt x="43" y="33"/>
                  </a:lnTo>
                  <a:lnTo>
                    <a:pt x="48" y="17"/>
                  </a:lnTo>
                  <a:lnTo>
                    <a:pt x="81" y="20"/>
                  </a:lnTo>
                  <a:lnTo>
                    <a:pt x="99" y="7"/>
                  </a:lnTo>
                  <a:lnTo>
                    <a:pt x="118" y="1"/>
                  </a:lnTo>
                  <a:lnTo>
                    <a:pt x="145" y="0"/>
                  </a:lnTo>
                  <a:lnTo>
                    <a:pt x="177" y="1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33" name="Freeform 132"/>
            <p:cNvSpPr>
              <a:spLocks/>
            </p:cNvSpPr>
            <p:nvPr/>
          </p:nvSpPr>
          <p:spPr bwMode="auto">
            <a:xfrm>
              <a:off x="5651328" y="2889800"/>
              <a:ext cx="82657" cy="63684"/>
            </a:xfrm>
            <a:custGeom>
              <a:avLst/>
              <a:gdLst>
                <a:gd name="T0" fmla="*/ 21 w 50"/>
                <a:gd name="T1" fmla="*/ 30 h 41"/>
                <a:gd name="T2" fmla="*/ 8 w 50"/>
                <a:gd name="T3" fmla="*/ 41 h 41"/>
                <a:gd name="T4" fmla="*/ 2 w 50"/>
                <a:gd name="T5" fmla="*/ 32 h 41"/>
                <a:gd name="T6" fmla="*/ 2 w 50"/>
                <a:gd name="T7" fmla="*/ 27 h 41"/>
                <a:gd name="T8" fmla="*/ 5 w 50"/>
                <a:gd name="T9" fmla="*/ 25 h 41"/>
                <a:gd name="T10" fmla="*/ 9 w 50"/>
                <a:gd name="T11" fmla="*/ 12 h 41"/>
                <a:gd name="T12" fmla="*/ 0 w 50"/>
                <a:gd name="T13" fmla="*/ 7 h 41"/>
                <a:gd name="T14" fmla="*/ 17 w 50"/>
                <a:gd name="T15" fmla="*/ 0 h 41"/>
                <a:gd name="T16" fmla="*/ 32 w 50"/>
                <a:gd name="T17" fmla="*/ 3 h 41"/>
                <a:gd name="T18" fmla="*/ 35 w 50"/>
                <a:gd name="T19" fmla="*/ 11 h 41"/>
                <a:gd name="T20" fmla="*/ 50 w 50"/>
                <a:gd name="T21" fmla="*/ 18 h 41"/>
                <a:gd name="T22" fmla="*/ 47 w 50"/>
                <a:gd name="T23" fmla="*/ 23 h 41"/>
                <a:gd name="T24" fmla="*/ 28 w 50"/>
                <a:gd name="T25" fmla="*/ 24 h 41"/>
                <a:gd name="T26" fmla="*/ 21 w 50"/>
                <a:gd name="T27" fmla="*/ 30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0" h="41">
                  <a:moveTo>
                    <a:pt x="21" y="30"/>
                  </a:moveTo>
                  <a:lnTo>
                    <a:pt x="8" y="41"/>
                  </a:lnTo>
                  <a:lnTo>
                    <a:pt x="2" y="32"/>
                  </a:lnTo>
                  <a:lnTo>
                    <a:pt x="2" y="27"/>
                  </a:lnTo>
                  <a:lnTo>
                    <a:pt x="5" y="25"/>
                  </a:lnTo>
                  <a:lnTo>
                    <a:pt x="9" y="12"/>
                  </a:lnTo>
                  <a:lnTo>
                    <a:pt x="0" y="7"/>
                  </a:lnTo>
                  <a:lnTo>
                    <a:pt x="17" y="0"/>
                  </a:lnTo>
                  <a:lnTo>
                    <a:pt x="32" y="3"/>
                  </a:lnTo>
                  <a:lnTo>
                    <a:pt x="35" y="11"/>
                  </a:lnTo>
                  <a:lnTo>
                    <a:pt x="50" y="18"/>
                  </a:lnTo>
                  <a:lnTo>
                    <a:pt x="47" y="23"/>
                  </a:lnTo>
                  <a:lnTo>
                    <a:pt x="28" y="24"/>
                  </a:lnTo>
                  <a:lnTo>
                    <a:pt x="21" y="3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34" name="Freeform 133"/>
            <p:cNvSpPr>
              <a:spLocks/>
            </p:cNvSpPr>
            <p:nvPr/>
          </p:nvSpPr>
          <p:spPr bwMode="auto">
            <a:xfrm>
              <a:off x="5818296" y="4278414"/>
              <a:ext cx="328976" cy="347930"/>
            </a:xfrm>
            <a:custGeom>
              <a:avLst/>
              <a:gdLst>
                <a:gd name="T0" fmla="*/ 84 w 199"/>
                <a:gd name="T1" fmla="*/ 0 h 224"/>
                <a:gd name="T2" fmla="*/ 87 w 199"/>
                <a:gd name="T3" fmla="*/ 2 h 224"/>
                <a:gd name="T4" fmla="*/ 154 w 199"/>
                <a:gd name="T5" fmla="*/ 45 h 224"/>
                <a:gd name="T6" fmla="*/ 155 w 199"/>
                <a:gd name="T7" fmla="*/ 57 h 224"/>
                <a:gd name="T8" fmla="*/ 181 w 199"/>
                <a:gd name="T9" fmla="*/ 78 h 224"/>
                <a:gd name="T10" fmla="*/ 172 w 199"/>
                <a:gd name="T11" fmla="*/ 103 h 224"/>
                <a:gd name="T12" fmla="*/ 173 w 199"/>
                <a:gd name="T13" fmla="*/ 115 h 224"/>
                <a:gd name="T14" fmla="*/ 184 w 199"/>
                <a:gd name="T15" fmla="*/ 123 h 224"/>
                <a:gd name="T16" fmla="*/ 185 w 199"/>
                <a:gd name="T17" fmla="*/ 128 h 224"/>
                <a:gd name="T18" fmla="*/ 180 w 199"/>
                <a:gd name="T19" fmla="*/ 141 h 224"/>
                <a:gd name="T20" fmla="*/ 181 w 199"/>
                <a:gd name="T21" fmla="*/ 147 h 224"/>
                <a:gd name="T22" fmla="*/ 179 w 199"/>
                <a:gd name="T23" fmla="*/ 157 h 224"/>
                <a:gd name="T24" fmla="*/ 185 w 199"/>
                <a:gd name="T25" fmla="*/ 170 h 224"/>
                <a:gd name="T26" fmla="*/ 192 w 199"/>
                <a:gd name="T27" fmla="*/ 190 h 224"/>
                <a:gd name="T28" fmla="*/ 199 w 199"/>
                <a:gd name="T29" fmla="*/ 195 h 224"/>
                <a:gd name="T30" fmla="*/ 184 w 199"/>
                <a:gd name="T31" fmla="*/ 207 h 224"/>
                <a:gd name="T32" fmla="*/ 164 w 199"/>
                <a:gd name="T33" fmla="*/ 215 h 224"/>
                <a:gd name="T34" fmla="*/ 153 w 199"/>
                <a:gd name="T35" fmla="*/ 215 h 224"/>
                <a:gd name="T36" fmla="*/ 146 w 199"/>
                <a:gd name="T37" fmla="*/ 221 h 224"/>
                <a:gd name="T38" fmla="*/ 133 w 199"/>
                <a:gd name="T39" fmla="*/ 221 h 224"/>
                <a:gd name="T40" fmla="*/ 128 w 199"/>
                <a:gd name="T41" fmla="*/ 224 h 224"/>
                <a:gd name="T42" fmla="*/ 107 w 199"/>
                <a:gd name="T43" fmla="*/ 218 h 224"/>
                <a:gd name="T44" fmla="*/ 93 w 199"/>
                <a:gd name="T45" fmla="*/ 220 h 224"/>
                <a:gd name="T46" fmla="*/ 89 w 199"/>
                <a:gd name="T47" fmla="*/ 192 h 224"/>
                <a:gd name="T48" fmla="*/ 82 w 199"/>
                <a:gd name="T49" fmla="*/ 182 h 224"/>
                <a:gd name="T50" fmla="*/ 79 w 199"/>
                <a:gd name="T51" fmla="*/ 176 h 224"/>
                <a:gd name="T52" fmla="*/ 61 w 199"/>
                <a:gd name="T53" fmla="*/ 172 h 224"/>
                <a:gd name="T54" fmla="*/ 51 w 199"/>
                <a:gd name="T55" fmla="*/ 166 h 224"/>
                <a:gd name="T56" fmla="*/ 39 w 199"/>
                <a:gd name="T57" fmla="*/ 163 h 224"/>
                <a:gd name="T58" fmla="*/ 32 w 199"/>
                <a:gd name="T59" fmla="*/ 159 h 224"/>
                <a:gd name="T60" fmla="*/ 25 w 199"/>
                <a:gd name="T61" fmla="*/ 154 h 224"/>
                <a:gd name="T62" fmla="*/ 15 w 199"/>
                <a:gd name="T63" fmla="*/ 127 h 224"/>
                <a:gd name="T64" fmla="*/ 5 w 199"/>
                <a:gd name="T65" fmla="*/ 116 h 224"/>
                <a:gd name="T66" fmla="*/ 1 w 199"/>
                <a:gd name="T67" fmla="*/ 104 h 224"/>
                <a:gd name="T68" fmla="*/ 3 w 199"/>
                <a:gd name="T69" fmla="*/ 93 h 224"/>
                <a:gd name="T70" fmla="*/ 0 w 199"/>
                <a:gd name="T71" fmla="*/ 74 h 224"/>
                <a:gd name="T72" fmla="*/ 7 w 199"/>
                <a:gd name="T73" fmla="*/ 73 h 224"/>
                <a:gd name="T74" fmla="*/ 14 w 199"/>
                <a:gd name="T75" fmla="*/ 65 h 224"/>
                <a:gd name="T76" fmla="*/ 22 w 199"/>
                <a:gd name="T77" fmla="*/ 54 h 224"/>
                <a:gd name="T78" fmla="*/ 26 w 199"/>
                <a:gd name="T79" fmla="*/ 50 h 224"/>
                <a:gd name="T80" fmla="*/ 26 w 199"/>
                <a:gd name="T81" fmla="*/ 43 h 224"/>
                <a:gd name="T82" fmla="*/ 22 w 199"/>
                <a:gd name="T83" fmla="*/ 39 h 224"/>
                <a:gd name="T84" fmla="*/ 21 w 199"/>
                <a:gd name="T85" fmla="*/ 31 h 224"/>
                <a:gd name="T86" fmla="*/ 26 w 199"/>
                <a:gd name="T87" fmla="*/ 28 h 224"/>
                <a:gd name="T88" fmla="*/ 28 w 199"/>
                <a:gd name="T89" fmla="*/ 16 h 224"/>
                <a:gd name="T90" fmla="*/ 20 w 199"/>
                <a:gd name="T91" fmla="*/ 4 h 224"/>
                <a:gd name="T92" fmla="*/ 27 w 199"/>
                <a:gd name="T93" fmla="*/ 2 h 224"/>
                <a:gd name="T94" fmla="*/ 47 w 199"/>
                <a:gd name="T95" fmla="*/ 2 h 224"/>
                <a:gd name="T96" fmla="*/ 84 w 199"/>
                <a:gd name="T97" fmla="*/ 0 h 2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99" h="224">
                  <a:moveTo>
                    <a:pt x="84" y="0"/>
                  </a:moveTo>
                  <a:lnTo>
                    <a:pt x="87" y="2"/>
                  </a:lnTo>
                  <a:lnTo>
                    <a:pt x="154" y="45"/>
                  </a:lnTo>
                  <a:lnTo>
                    <a:pt x="155" y="57"/>
                  </a:lnTo>
                  <a:lnTo>
                    <a:pt x="181" y="78"/>
                  </a:lnTo>
                  <a:lnTo>
                    <a:pt x="172" y="103"/>
                  </a:lnTo>
                  <a:lnTo>
                    <a:pt x="173" y="115"/>
                  </a:lnTo>
                  <a:lnTo>
                    <a:pt x="184" y="123"/>
                  </a:lnTo>
                  <a:lnTo>
                    <a:pt x="185" y="128"/>
                  </a:lnTo>
                  <a:lnTo>
                    <a:pt x="180" y="141"/>
                  </a:lnTo>
                  <a:lnTo>
                    <a:pt x="181" y="147"/>
                  </a:lnTo>
                  <a:lnTo>
                    <a:pt x="179" y="157"/>
                  </a:lnTo>
                  <a:lnTo>
                    <a:pt x="185" y="170"/>
                  </a:lnTo>
                  <a:lnTo>
                    <a:pt x="192" y="190"/>
                  </a:lnTo>
                  <a:lnTo>
                    <a:pt x="199" y="195"/>
                  </a:lnTo>
                  <a:lnTo>
                    <a:pt x="184" y="207"/>
                  </a:lnTo>
                  <a:lnTo>
                    <a:pt x="164" y="215"/>
                  </a:lnTo>
                  <a:lnTo>
                    <a:pt x="153" y="215"/>
                  </a:lnTo>
                  <a:lnTo>
                    <a:pt x="146" y="221"/>
                  </a:lnTo>
                  <a:lnTo>
                    <a:pt x="133" y="221"/>
                  </a:lnTo>
                  <a:lnTo>
                    <a:pt x="128" y="224"/>
                  </a:lnTo>
                  <a:lnTo>
                    <a:pt x="107" y="218"/>
                  </a:lnTo>
                  <a:lnTo>
                    <a:pt x="93" y="220"/>
                  </a:lnTo>
                  <a:lnTo>
                    <a:pt x="89" y="192"/>
                  </a:lnTo>
                  <a:lnTo>
                    <a:pt x="82" y="182"/>
                  </a:lnTo>
                  <a:lnTo>
                    <a:pt x="79" y="176"/>
                  </a:lnTo>
                  <a:lnTo>
                    <a:pt x="61" y="172"/>
                  </a:lnTo>
                  <a:lnTo>
                    <a:pt x="51" y="166"/>
                  </a:lnTo>
                  <a:lnTo>
                    <a:pt x="39" y="163"/>
                  </a:lnTo>
                  <a:lnTo>
                    <a:pt x="32" y="159"/>
                  </a:lnTo>
                  <a:lnTo>
                    <a:pt x="25" y="154"/>
                  </a:lnTo>
                  <a:lnTo>
                    <a:pt x="15" y="127"/>
                  </a:lnTo>
                  <a:lnTo>
                    <a:pt x="5" y="116"/>
                  </a:lnTo>
                  <a:lnTo>
                    <a:pt x="1" y="104"/>
                  </a:lnTo>
                  <a:lnTo>
                    <a:pt x="3" y="93"/>
                  </a:lnTo>
                  <a:lnTo>
                    <a:pt x="0" y="74"/>
                  </a:lnTo>
                  <a:lnTo>
                    <a:pt x="7" y="73"/>
                  </a:lnTo>
                  <a:lnTo>
                    <a:pt x="14" y="65"/>
                  </a:lnTo>
                  <a:lnTo>
                    <a:pt x="22" y="54"/>
                  </a:lnTo>
                  <a:lnTo>
                    <a:pt x="26" y="50"/>
                  </a:lnTo>
                  <a:lnTo>
                    <a:pt x="26" y="43"/>
                  </a:lnTo>
                  <a:lnTo>
                    <a:pt x="22" y="39"/>
                  </a:lnTo>
                  <a:lnTo>
                    <a:pt x="21" y="31"/>
                  </a:lnTo>
                  <a:lnTo>
                    <a:pt x="26" y="28"/>
                  </a:lnTo>
                  <a:lnTo>
                    <a:pt x="28" y="16"/>
                  </a:lnTo>
                  <a:lnTo>
                    <a:pt x="20" y="4"/>
                  </a:lnTo>
                  <a:lnTo>
                    <a:pt x="27" y="2"/>
                  </a:lnTo>
                  <a:lnTo>
                    <a:pt x="47" y="2"/>
                  </a:lnTo>
                  <a:lnTo>
                    <a:pt x="84"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35" name="Freeform 134"/>
            <p:cNvSpPr>
              <a:spLocks/>
            </p:cNvSpPr>
            <p:nvPr/>
          </p:nvSpPr>
          <p:spPr bwMode="auto">
            <a:xfrm>
              <a:off x="5826562" y="4110662"/>
              <a:ext cx="165314" cy="183284"/>
            </a:xfrm>
            <a:custGeom>
              <a:avLst/>
              <a:gdLst>
                <a:gd name="T0" fmla="*/ 42 w 100"/>
                <a:gd name="T1" fmla="*/ 110 h 118"/>
                <a:gd name="T2" fmla="*/ 22 w 100"/>
                <a:gd name="T3" fmla="*/ 110 h 118"/>
                <a:gd name="T4" fmla="*/ 15 w 100"/>
                <a:gd name="T5" fmla="*/ 112 h 118"/>
                <a:gd name="T6" fmla="*/ 4 w 100"/>
                <a:gd name="T7" fmla="*/ 118 h 118"/>
                <a:gd name="T8" fmla="*/ 0 w 100"/>
                <a:gd name="T9" fmla="*/ 116 h 118"/>
                <a:gd name="T10" fmla="*/ 0 w 100"/>
                <a:gd name="T11" fmla="*/ 101 h 118"/>
                <a:gd name="T12" fmla="*/ 4 w 100"/>
                <a:gd name="T13" fmla="*/ 93 h 118"/>
                <a:gd name="T14" fmla="*/ 5 w 100"/>
                <a:gd name="T15" fmla="*/ 76 h 118"/>
                <a:gd name="T16" fmla="*/ 9 w 100"/>
                <a:gd name="T17" fmla="*/ 66 h 118"/>
                <a:gd name="T18" fmla="*/ 16 w 100"/>
                <a:gd name="T19" fmla="*/ 56 h 118"/>
                <a:gd name="T20" fmla="*/ 23 w 100"/>
                <a:gd name="T21" fmla="*/ 50 h 118"/>
                <a:gd name="T22" fmla="*/ 29 w 100"/>
                <a:gd name="T23" fmla="*/ 43 h 118"/>
                <a:gd name="T24" fmla="*/ 22 w 100"/>
                <a:gd name="T25" fmla="*/ 40 h 118"/>
                <a:gd name="T26" fmla="*/ 23 w 100"/>
                <a:gd name="T27" fmla="*/ 16 h 118"/>
                <a:gd name="T28" fmla="*/ 30 w 100"/>
                <a:gd name="T29" fmla="*/ 10 h 118"/>
                <a:gd name="T30" fmla="*/ 42 w 100"/>
                <a:gd name="T31" fmla="*/ 14 h 118"/>
                <a:gd name="T32" fmla="*/ 57 w 100"/>
                <a:gd name="T33" fmla="*/ 10 h 118"/>
                <a:gd name="T34" fmla="*/ 69 w 100"/>
                <a:gd name="T35" fmla="*/ 10 h 118"/>
                <a:gd name="T36" fmla="*/ 81 w 100"/>
                <a:gd name="T37" fmla="*/ 0 h 118"/>
                <a:gd name="T38" fmla="*/ 90 w 100"/>
                <a:gd name="T39" fmla="*/ 15 h 118"/>
                <a:gd name="T40" fmla="*/ 92 w 100"/>
                <a:gd name="T41" fmla="*/ 25 h 118"/>
                <a:gd name="T42" fmla="*/ 100 w 100"/>
                <a:gd name="T43" fmla="*/ 49 h 118"/>
                <a:gd name="T44" fmla="*/ 93 w 100"/>
                <a:gd name="T45" fmla="*/ 64 h 118"/>
                <a:gd name="T46" fmla="*/ 84 w 100"/>
                <a:gd name="T47" fmla="*/ 78 h 118"/>
                <a:gd name="T48" fmla="*/ 79 w 100"/>
                <a:gd name="T49" fmla="*/ 86 h 118"/>
                <a:gd name="T50" fmla="*/ 79 w 100"/>
                <a:gd name="T51" fmla="*/ 108 h 118"/>
                <a:gd name="T52" fmla="*/ 42 w 100"/>
                <a:gd name="T53" fmla="*/ 110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00" h="118">
                  <a:moveTo>
                    <a:pt x="42" y="110"/>
                  </a:moveTo>
                  <a:lnTo>
                    <a:pt x="22" y="110"/>
                  </a:lnTo>
                  <a:lnTo>
                    <a:pt x="15" y="112"/>
                  </a:lnTo>
                  <a:lnTo>
                    <a:pt x="4" y="118"/>
                  </a:lnTo>
                  <a:lnTo>
                    <a:pt x="0" y="116"/>
                  </a:lnTo>
                  <a:lnTo>
                    <a:pt x="0" y="101"/>
                  </a:lnTo>
                  <a:lnTo>
                    <a:pt x="4" y="93"/>
                  </a:lnTo>
                  <a:lnTo>
                    <a:pt x="5" y="76"/>
                  </a:lnTo>
                  <a:lnTo>
                    <a:pt x="9" y="66"/>
                  </a:lnTo>
                  <a:lnTo>
                    <a:pt x="16" y="56"/>
                  </a:lnTo>
                  <a:lnTo>
                    <a:pt x="23" y="50"/>
                  </a:lnTo>
                  <a:lnTo>
                    <a:pt x="29" y="43"/>
                  </a:lnTo>
                  <a:lnTo>
                    <a:pt x="22" y="40"/>
                  </a:lnTo>
                  <a:lnTo>
                    <a:pt x="23" y="16"/>
                  </a:lnTo>
                  <a:lnTo>
                    <a:pt x="30" y="10"/>
                  </a:lnTo>
                  <a:lnTo>
                    <a:pt x="42" y="14"/>
                  </a:lnTo>
                  <a:lnTo>
                    <a:pt x="57" y="10"/>
                  </a:lnTo>
                  <a:lnTo>
                    <a:pt x="69" y="10"/>
                  </a:lnTo>
                  <a:lnTo>
                    <a:pt x="81" y="0"/>
                  </a:lnTo>
                  <a:lnTo>
                    <a:pt x="90" y="15"/>
                  </a:lnTo>
                  <a:lnTo>
                    <a:pt x="92" y="25"/>
                  </a:lnTo>
                  <a:lnTo>
                    <a:pt x="100" y="49"/>
                  </a:lnTo>
                  <a:lnTo>
                    <a:pt x="93" y="64"/>
                  </a:lnTo>
                  <a:lnTo>
                    <a:pt x="84" y="78"/>
                  </a:lnTo>
                  <a:lnTo>
                    <a:pt x="79" y="86"/>
                  </a:lnTo>
                  <a:lnTo>
                    <a:pt x="79" y="108"/>
                  </a:lnTo>
                  <a:lnTo>
                    <a:pt x="42" y="11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36" name="Freeform 135"/>
            <p:cNvSpPr>
              <a:spLocks/>
            </p:cNvSpPr>
            <p:nvPr/>
          </p:nvSpPr>
          <p:spPr bwMode="auto">
            <a:xfrm>
              <a:off x="5517423" y="2568275"/>
              <a:ext cx="476106" cy="251628"/>
            </a:xfrm>
            <a:custGeom>
              <a:avLst/>
              <a:gdLst>
                <a:gd name="T0" fmla="*/ 149 w 288"/>
                <a:gd name="T1" fmla="*/ 6 h 162"/>
                <a:gd name="T2" fmla="*/ 157 w 288"/>
                <a:gd name="T3" fmla="*/ 2 h 162"/>
                <a:gd name="T4" fmla="*/ 186 w 288"/>
                <a:gd name="T5" fmla="*/ 11 h 162"/>
                <a:gd name="T6" fmla="*/ 185 w 288"/>
                <a:gd name="T7" fmla="*/ 22 h 162"/>
                <a:gd name="T8" fmla="*/ 205 w 288"/>
                <a:gd name="T9" fmla="*/ 31 h 162"/>
                <a:gd name="T10" fmla="*/ 227 w 288"/>
                <a:gd name="T11" fmla="*/ 42 h 162"/>
                <a:gd name="T12" fmla="*/ 251 w 288"/>
                <a:gd name="T13" fmla="*/ 49 h 162"/>
                <a:gd name="T14" fmla="*/ 285 w 288"/>
                <a:gd name="T15" fmla="*/ 55 h 162"/>
                <a:gd name="T16" fmla="*/ 282 w 288"/>
                <a:gd name="T17" fmla="*/ 72 h 162"/>
                <a:gd name="T18" fmla="*/ 287 w 288"/>
                <a:gd name="T19" fmla="*/ 89 h 162"/>
                <a:gd name="T20" fmla="*/ 264 w 288"/>
                <a:gd name="T21" fmla="*/ 97 h 162"/>
                <a:gd name="T22" fmla="*/ 253 w 288"/>
                <a:gd name="T23" fmla="*/ 107 h 162"/>
                <a:gd name="T24" fmla="*/ 228 w 288"/>
                <a:gd name="T25" fmla="*/ 115 h 162"/>
                <a:gd name="T26" fmla="*/ 218 w 288"/>
                <a:gd name="T27" fmla="*/ 135 h 162"/>
                <a:gd name="T28" fmla="*/ 244 w 288"/>
                <a:gd name="T29" fmla="*/ 139 h 162"/>
                <a:gd name="T30" fmla="*/ 224 w 288"/>
                <a:gd name="T31" fmla="*/ 150 h 162"/>
                <a:gd name="T32" fmla="*/ 194 w 288"/>
                <a:gd name="T33" fmla="*/ 158 h 162"/>
                <a:gd name="T34" fmla="*/ 177 w 288"/>
                <a:gd name="T35" fmla="*/ 142 h 162"/>
                <a:gd name="T36" fmla="*/ 194 w 288"/>
                <a:gd name="T37" fmla="*/ 131 h 162"/>
                <a:gd name="T38" fmla="*/ 162 w 288"/>
                <a:gd name="T39" fmla="*/ 121 h 162"/>
                <a:gd name="T40" fmla="*/ 145 w 288"/>
                <a:gd name="T41" fmla="*/ 116 h 162"/>
                <a:gd name="T42" fmla="*/ 130 w 288"/>
                <a:gd name="T43" fmla="*/ 143 h 162"/>
                <a:gd name="T44" fmla="*/ 115 w 288"/>
                <a:gd name="T45" fmla="*/ 142 h 162"/>
                <a:gd name="T46" fmla="*/ 111 w 288"/>
                <a:gd name="T47" fmla="*/ 137 h 162"/>
                <a:gd name="T48" fmla="*/ 117 w 288"/>
                <a:gd name="T49" fmla="*/ 123 h 162"/>
                <a:gd name="T50" fmla="*/ 118 w 288"/>
                <a:gd name="T51" fmla="*/ 118 h 162"/>
                <a:gd name="T52" fmla="*/ 130 w 288"/>
                <a:gd name="T53" fmla="*/ 121 h 162"/>
                <a:gd name="T54" fmla="*/ 131 w 288"/>
                <a:gd name="T55" fmla="*/ 118 h 162"/>
                <a:gd name="T56" fmla="*/ 125 w 288"/>
                <a:gd name="T57" fmla="*/ 109 h 162"/>
                <a:gd name="T58" fmla="*/ 115 w 288"/>
                <a:gd name="T59" fmla="*/ 98 h 162"/>
                <a:gd name="T60" fmla="*/ 107 w 288"/>
                <a:gd name="T61" fmla="*/ 85 h 162"/>
                <a:gd name="T62" fmla="*/ 87 w 288"/>
                <a:gd name="T63" fmla="*/ 78 h 162"/>
                <a:gd name="T64" fmla="*/ 74 w 288"/>
                <a:gd name="T65" fmla="*/ 83 h 162"/>
                <a:gd name="T66" fmla="*/ 63 w 288"/>
                <a:gd name="T67" fmla="*/ 88 h 162"/>
                <a:gd name="T68" fmla="*/ 46 w 288"/>
                <a:gd name="T69" fmla="*/ 93 h 162"/>
                <a:gd name="T70" fmla="*/ 28 w 288"/>
                <a:gd name="T71" fmla="*/ 88 h 162"/>
                <a:gd name="T72" fmla="*/ 11 w 288"/>
                <a:gd name="T73" fmla="*/ 90 h 162"/>
                <a:gd name="T74" fmla="*/ 0 w 288"/>
                <a:gd name="T75" fmla="*/ 79 h 162"/>
                <a:gd name="T76" fmla="*/ 6 w 288"/>
                <a:gd name="T77" fmla="*/ 66 h 162"/>
                <a:gd name="T78" fmla="*/ 4 w 288"/>
                <a:gd name="T79" fmla="*/ 58 h 162"/>
                <a:gd name="T80" fmla="*/ 24 w 288"/>
                <a:gd name="T81" fmla="*/ 39 h 162"/>
                <a:gd name="T82" fmla="*/ 15 w 288"/>
                <a:gd name="T83" fmla="*/ 15 h 162"/>
                <a:gd name="T84" fmla="*/ 30 w 288"/>
                <a:gd name="T85" fmla="*/ 9 h 162"/>
                <a:gd name="T86" fmla="*/ 58 w 288"/>
                <a:gd name="T87" fmla="*/ 10 h 162"/>
                <a:gd name="T88" fmla="*/ 89 w 288"/>
                <a:gd name="T89" fmla="*/ 15 h 162"/>
                <a:gd name="T90" fmla="*/ 101 w 288"/>
                <a:gd name="T91" fmla="*/ 15 h 162"/>
                <a:gd name="T92" fmla="*/ 120 w 288"/>
                <a:gd name="T93" fmla="*/ 19 h 162"/>
                <a:gd name="T94" fmla="*/ 126 w 288"/>
                <a:gd name="T95" fmla="*/ 10 h 162"/>
                <a:gd name="T96" fmla="*/ 143 w 288"/>
                <a:gd name="T97" fmla="*/ 5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88" h="162">
                  <a:moveTo>
                    <a:pt x="143" y="5"/>
                  </a:moveTo>
                  <a:lnTo>
                    <a:pt x="149" y="6"/>
                  </a:lnTo>
                  <a:lnTo>
                    <a:pt x="152" y="1"/>
                  </a:lnTo>
                  <a:lnTo>
                    <a:pt x="157" y="2"/>
                  </a:lnTo>
                  <a:lnTo>
                    <a:pt x="173" y="0"/>
                  </a:lnTo>
                  <a:lnTo>
                    <a:pt x="186" y="11"/>
                  </a:lnTo>
                  <a:lnTo>
                    <a:pt x="182" y="15"/>
                  </a:lnTo>
                  <a:lnTo>
                    <a:pt x="185" y="22"/>
                  </a:lnTo>
                  <a:lnTo>
                    <a:pt x="198" y="23"/>
                  </a:lnTo>
                  <a:lnTo>
                    <a:pt x="205" y="31"/>
                  </a:lnTo>
                  <a:lnTo>
                    <a:pt x="206" y="35"/>
                  </a:lnTo>
                  <a:lnTo>
                    <a:pt x="227" y="42"/>
                  </a:lnTo>
                  <a:lnTo>
                    <a:pt x="239" y="39"/>
                  </a:lnTo>
                  <a:lnTo>
                    <a:pt x="251" y="49"/>
                  </a:lnTo>
                  <a:lnTo>
                    <a:pt x="260" y="49"/>
                  </a:lnTo>
                  <a:lnTo>
                    <a:pt x="285" y="55"/>
                  </a:lnTo>
                  <a:lnTo>
                    <a:pt x="286" y="61"/>
                  </a:lnTo>
                  <a:lnTo>
                    <a:pt x="282" y="72"/>
                  </a:lnTo>
                  <a:lnTo>
                    <a:pt x="288" y="83"/>
                  </a:lnTo>
                  <a:lnTo>
                    <a:pt x="287" y="89"/>
                  </a:lnTo>
                  <a:lnTo>
                    <a:pt x="271" y="91"/>
                  </a:lnTo>
                  <a:lnTo>
                    <a:pt x="264" y="97"/>
                  </a:lnTo>
                  <a:lnTo>
                    <a:pt x="265" y="106"/>
                  </a:lnTo>
                  <a:lnTo>
                    <a:pt x="253" y="107"/>
                  </a:lnTo>
                  <a:lnTo>
                    <a:pt x="243" y="114"/>
                  </a:lnTo>
                  <a:lnTo>
                    <a:pt x="228" y="115"/>
                  </a:lnTo>
                  <a:lnTo>
                    <a:pt x="215" y="123"/>
                  </a:lnTo>
                  <a:lnTo>
                    <a:pt x="218" y="135"/>
                  </a:lnTo>
                  <a:lnTo>
                    <a:pt x="227" y="140"/>
                  </a:lnTo>
                  <a:lnTo>
                    <a:pt x="244" y="139"/>
                  </a:lnTo>
                  <a:lnTo>
                    <a:pt x="242" y="146"/>
                  </a:lnTo>
                  <a:lnTo>
                    <a:pt x="224" y="150"/>
                  </a:lnTo>
                  <a:lnTo>
                    <a:pt x="204" y="162"/>
                  </a:lnTo>
                  <a:lnTo>
                    <a:pt x="194" y="158"/>
                  </a:lnTo>
                  <a:lnTo>
                    <a:pt x="196" y="148"/>
                  </a:lnTo>
                  <a:lnTo>
                    <a:pt x="177" y="142"/>
                  </a:lnTo>
                  <a:lnTo>
                    <a:pt x="179" y="138"/>
                  </a:lnTo>
                  <a:lnTo>
                    <a:pt x="194" y="131"/>
                  </a:lnTo>
                  <a:lnTo>
                    <a:pt x="189" y="127"/>
                  </a:lnTo>
                  <a:lnTo>
                    <a:pt x="162" y="121"/>
                  </a:lnTo>
                  <a:lnTo>
                    <a:pt x="160" y="114"/>
                  </a:lnTo>
                  <a:lnTo>
                    <a:pt x="145" y="116"/>
                  </a:lnTo>
                  <a:lnTo>
                    <a:pt x="141" y="128"/>
                  </a:lnTo>
                  <a:lnTo>
                    <a:pt x="130" y="143"/>
                  </a:lnTo>
                  <a:lnTo>
                    <a:pt x="123" y="139"/>
                  </a:lnTo>
                  <a:lnTo>
                    <a:pt x="115" y="142"/>
                  </a:lnTo>
                  <a:lnTo>
                    <a:pt x="107" y="139"/>
                  </a:lnTo>
                  <a:lnTo>
                    <a:pt x="111" y="137"/>
                  </a:lnTo>
                  <a:lnTo>
                    <a:pt x="113" y="130"/>
                  </a:lnTo>
                  <a:lnTo>
                    <a:pt x="117" y="123"/>
                  </a:lnTo>
                  <a:lnTo>
                    <a:pt x="115" y="119"/>
                  </a:lnTo>
                  <a:lnTo>
                    <a:pt x="118" y="118"/>
                  </a:lnTo>
                  <a:lnTo>
                    <a:pt x="120" y="120"/>
                  </a:lnTo>
                  <a:lnTo>
                    <a:pt x="130" y="121"/>
                  </a:lnTo>
                  <a:lnTo>
                    <a:pt x="134" y="120"/>
                  </a:lnTo>
                  <a:lnTo>
                    <a:pt x="131" y="118"/>
                  </a:lnTo>
                  <a:lnTo>
                    <a:pt x="131" y="115"/>
                  </a:lnTo>
                  <a:lnTo>
                    <a:pt x="125" y="109"/>
                  </a:lnTo>
                  <a:lnTo>
                    <a:pt x="121" y="101"/>
                  </a:lnTo>
                  <a:lnTo>
                    <a:pt x="115" y="98"/>
                  </a:lnTo>
                  <a:lnTo>
                    <a:pt x="115" y="90"/>
                  </a:lnTo>
                  <a:lnTo>
                    <a:pt x="107" y="85"/>
                  </a:lnTo>
                  <a:lnTo>
                    <a:pt x="100" y="84"/>
                  </a:lnTo>
                  <a:lnTo>
                    <a:pt x="87" y="78"/>
                  </a:lnTo>
                  <a:lnTo>
                    <a:pt x="77" y="80"/>
                  </a:lnTo>
                  <a:lnTo>
                    <a:pt x="74" y="83"/>
                  </a:lnTo>
                  <a:lnTo>
                    <a:pt x="67" y="83"/>
                  </a:lnTo>
                  <a:lnTo>
                    <a:pt x="63" y="88"/>
                  </a:lnTo>
                  <a:lnTo>
                    <a:pt x="52" y="90"/>
                  </a:lnTo>
                  <a:lnTo>
                    <a:pt x="46" y="93"/>
                  </a:lnTo>
                  <a:lnTo>
                    <a:pt x="38" y="88"/>
                  </a:lnTo>
                  <a:lnTo>
                    <a:pt x="28" y="88"/>
                  </a:lnTo>
                  <a:lnTo>
                    <a:pt x="18" y="86"/>
                  </a:lnTo>
                  <a:lnTo>
                    <a:pt x="11" y="90"/>
                  </a:lnTo>
                  <a:lnTo>
                    <a:pt x="9" y="84"/>
                  </a:lnTo>
                  <a:lnTo>
                    <a:pt x="0" y="79"/>
                  </a:lnTo>
                  <a:lnTo>
                    <a:pt x="2" y="71"/>
                  </a:lnTo>
                  <a:lnTo>
                    <a:pt x="6" y="66"/>
                  </a:lnTo>
                  <a:lnTo>
                    <a:pt x="9" y="67"/>
                  </a:lnTo>
                  <a:lnTo>
                    <a:pt x="4" y="58"/>
                  </a:lnTo>
                  <a:lnTo>
                    <a:pt x="17" y="41"/>
                  </a:lnTo>
                  <a:lnTo>
                    <a:pt x="24" y="39"/>
                  </a:lnTo>
                  <a:lnTo>
                    <a:pt x="25" y="33"/>
                  </a:lnTo>
                  <a:lnTo>
                    <a:pt x="15" y="15"/>
                  </a:lnTo>
                  <a:lnTo>
                    <a:pt x="22" y="14"/>
                  </a:lnTo>
                  <a:lnTo>
                    <a:pt x="30" y="9"/>
                  </a:lnTo>
                  <a:lnTo>
                    <a:pt x="42" y="8"/>
                  </a:lnTo>
                  <a:lnTo>
                    <a:pt x="58" y="10"/>
                  </a:lnTo>
                  <a:lnTo>
                    <a:pt x="77" y="15"/>
                  </a:lnTo>
                  <a:lnTo>
                    <a:pt x="89" y="15"/>
                  </a:lnTo>
                  <a:lnTo>
                    <a:pt x="95" y="18"/>
                  </a:lnTo>
                  <a:lnTo>
                    <a:pt x="101" y="15"/>
                  </a:lnTo>
                  <a:lnTo>
                    <a:pt x="106" y="19"/>
                  </a:lnTo>
                  <a:lnTo>
                    <a:pt x="120" y="19"/>
                  </a:lnTo>
                  <a:lnTo>
                    <a:pt x="126" y="20"/>
                  </a:lnTo>
                  <a:lnTo>
                    <a:pt x="126" y="10"/>
                  </a:lnTo>
                  <a:lnTo>
                    <a:pt x="130" y="6"/>
                  </a:lnTo>
                  <a:lnTo>
                    <a:pt x="143" y="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37" name="Freeform 216"/>
            <p:cNvSpPr>
              <a:spLocks/>
            </p:cNvSpPr>
            <p:nvPr/>
          </p:nvSpPr>
          <p:spPr bwMode="auto">
            <a:xfrm>
              <a:off x="6208437" y="3635365"/>
              <a:ext cx="312444" cy="206584"/>
            </a:xfrm>
            <a:custGeom>
              <a:avLst/>
              <a:gdLst>
                <a:gd name="T0" fmla="*/ 189 w 189"/>
                <a:gd name="T1" fmla="*/ 49 h 133"/>
                <a:gd name="T2" fmla="*/ 177 w 189"/>
                <a:gd name="T3" fmla="*/ 54 h 133"/>
                <a:gd name="T4" fmla="*/ 174 w 189"/>
                <a:gd name="T5" fmla="*/ 63 h 133"/>
                <a:gd name="T6" fmla="*/ 174 w 189"/>
                <a:gd name="T7" fmla="*/ 70 h 133"/>
                <a:gd name="T8" fmla="*/ 156 w 189"/>
                <a:gd name="T9" fmla="*/ 79 h 133"/>
                <a:gd name="T10" fmla="*/ 128 w 189"/>
                <a:gd name="T11" fmla="*/ 89 h 133"/>
                <a:gd name="T12" fmla="*/ 112 w 189"/>
                <a:gd name="T13" fmla="*/ 103 h 133"/>
                <a:gd name="T14" fmla="*/ 104 w 189"/>
                <a:gd name="T15" fmla="*/ 105 h 133"/>
                <a:gd name="T16" fmla="*/ 99 w 189"/>
                <a:gd name="T17" fmla="*/ 103 h 133"/>
                <a:gd name="T18" fmla="*/ 89 w 189"/>
                <a:gd name="T19" fmla="*/ 112 h 133"/>
                <a:gd name="T20" fmla="*/ 77 w 189"/>
                <a:gd name="T21" fmla="*/ 116 h 133"/>
                <a:gd name="T22" fmla="*/ 62 w 189"/>
                <a:gd name="T23" fmla="*/ 117 h 133"/>
                <a:gd name="T24" fmla="*/ 57 w 189"/>
                <a:gd name="T25" fmla="*/ 118 h 133"/>
                <a:gd name="T26" fmla="*/ 53 w 189"/>
                <a:gd name="T27" fmla="*/ 124 h 133"/>
                <a:gd name="T28" fmla="*/ 49 w 189"/>
                <a:gd name="T29" fmla="*/ 125 h 133"/>
                <a:gd name="T30" fmla="*/ 46 w 189"/>
                <a:gd name="T31" fmla="*/ 131 h 133"/>
                <a:gd name="T32" fmla="*/ 37 w 189"/>
                <a:gd name="T33" fmla="*/ 130 h 133"/>
                <a:gd name="T34" fmla="*/ 32 w 189"/>
                <a:gd name="T35" fmla="*/ 133 h 133"/>
                <a:gd name="T36" fmla="*/ 19 w 189"/>
                <a:gd name="T37" fmla="*/ 132 h 133"/>
                <a:gd name="T38" fmla="*/ 14 w 189"/>
                <a:gd name="T39" fmla="*/ 120 h 133"/>
                <a:gd name="T40" fmla="*/ 14 w 189"/>
                <a:gd name="T41" fmla="*/ 108 h 133"/>
                <a:gd name="T42" fmla="*/ 10 w 189"/>
                <a:gd name="T43" fmla="*/ 102 h 133"/>
                <a:gd name="T44" fmla="*/ 6 w 189"/>
                <a:gd name="T45" fmla="*/ 87 h 133"/>
                <a:gd name="T46" fmla="*/ 0 w 189"/>
                <a:gd name="T47" fmla="*/ 78 h 133"/>
                <a:gd name="T48" fmla="*/ 4 w 189"/>
                <a:gd name="T49" fmla="*/ 77 h 133"/>
                <a:gd name="T50" fmla="*/ 2 w 189"/>
                <a:gd name="T51" fmla="*/ 68 h 133"/>
                <a:gd name="T52" fmla="*/ 4 w 189"/>
                <a:gd name="T53" fmla="*/ 64 h 133"/>
                <a:gd name="T54" fmla="*/ 2 w 189"/>
                <a:gd name="T55" fmla="*/ 55 h 133"/>
                <a:gd name="T56" fmla="*/ 10 w 189"/>
                <a:gd name="T57" fmla="*/ 48 h 133"/>
                <a:gd name="T58" fmla="*/ 8 w 189"/>
                <a:gd name="T59" fmla="*/ 39 h 133"/>
                <a:gd name="T60" fmla="*/ 12 w 189"/>
                <a:gd name="T61" fmla="*/ 29 h 133"/>
                <a:gd name="T62" fmla="*/ 20 w 189"/>
                <a:gd name="T63" fmla="*/ 35 h 133"/>
                <a:gd name="T64" fmla="*/ 24 w 189"/>
                <a:gd name="T65" fmla="*/ 33 h 133"/>
                <a:gd name="T66" fmla="*/ 45 w 189"/>
                <a:gd name="T67" fmla="*/ 32 h 133"/>
                <a:gd name="T68" fmla="*/ 49 w 189"/>
                <a:gd name="T69" fmla="*/ 34 h 133"/>
                <a:gd name="T70" fmla="*/ 66 w 189"/>
                <a:gd name="T71" fmla="*/ 36 h 133"/>
                <a:gd name="T72" fmla="*/ 73 w 189"/>
                <a:gd name="T73" fmla="*/ 35 h 133"/>
                <a:gd name="T74" fmla="*/ 78 w 189"/>
                <a:gd name="T75" fmla="*/ 42 h 133"/>
                <a:gd name="T76" fmla="*/ 86 w 189"/>
                <a:gd name="T77" fmla="*/ 39 h 133"/>
                <a:gd name="T78" fmla="*/ 98 w 189"/>
                <a:gd name="T79" fmla="*/ 17 h 133"/>
                <a:gd name="T80" fmla="*/ 114 w 189"/>
                <a:gd name="T81" fmla="*/ 8 h 133"/>
                <a:gd name="T82" fmla="*/ 166 w 189"/>
                <a:gd name="T83" fmla="*/ 0 h 133"/>
                <a:gd name="T84" fmla="*/ 182 w 189"/>
                <a:gd name="T85" fmla="*/ 34 h 133"/>
                <a:gd name="T86" fmla="*/ 189 w 189"/>
                <a:gd name="T87" fmla="*/ 49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89" h="133">
                  <a:moveTo>
                    <a:pt x="189" y="49"/>
                  </a:moveTo>
                  <a:lnTo>
                    <a:pt x="177" y="54"/>
                  </a:lnTo>
                  <a:lnTo>
                    <a:pt x="174" y="63"/>
                  </a:lnTo>
                  <a:lnTo>
                    <a:pt x="174" y="70"/>
                  </a:lnTo>
                  <a:lnTo>
                    <a:pt x="156" y="79"/>
                  </a:lnTo>
                  <a:lnTo>
                    <a:pt x="128" y="89"/>
                  </a:lnTo>
                  <a:lnTo>
                    <a:pt x="112" y="103"/>
                  </a:lnTo>
                  <a:lnTo>
                    <a:pt x="104" y="105"/>
                  </a:lnTo>
                  <a:lnTo>
                    <a:pt x="99" y="103"/>
                  </a:lnTo>
                  <a:lnTo>
                    <a:pt x="89" y="112"/>
                  </a:lnTo>
                  <a:lnTo>
                    <a:pt x="77" y="116"/>
                  </a:lnTo>
                  <a:lnTo>
                    <a:pt x="62" y="117"/>
                  </a:lnTo>
                  <a:lnTo>
                    <a:pt x="57" y="118"/>
                  </a:lnTo>
                  <a:lnTo>
                    <a:pt x="53" y="124"/>
                  </a:lnTo>
                  <a:lnTo>
                    <a:pt x="49" y="125"/>
                  </a:lnTo>
                  <a:lnTo>
                    <a:pt x="46" y="131"/>
                  </a:lnTo>
                  <a:lnTo>
                    <a:pt x="37" y="130"/>
                  </a:lnTo>
                  <a:lnTo>
                    <a:pt x="32" y="133"/>
                  </a:lnTo>
                  <a:lnTo>
                    <a:pt x="19" y="132"/>
                  </a:lnTo>
                  <a:lnTo>
                    <a:pt x="14" y="120"/>
                  </a:lnTo>
                  <a:lnTo>
                    <a:pt x="14" y="108"/>
                  </a:lnTo>
                  <a:lnTo>
                    <a:pt x="10" y="102"/>
                  </a:lnTo>
                  <a:lnTo>
                    <a:pt x="6" y="87"/>
                  </a:lnTo>
                  <a:lnTo>
                    <a:pt x="0" y="78"/>
                  </a:lnTo>
                  <a:lnTo>
                    <a:pt x="4" y="77"/>
                  </a:lnTo>
                  <a:lnTo>
                    <a:pt x="2" y="68"/>
                  </a:lnTo>
                  <a:lnTo>
                    <a:pt x="4" y="64"/>
                  </a:lnTo>
                  <a:lnTo>
                    <a:pt x="2" y="55"/>
                  </a:lnTo>
                  <a:lnTo>
                    <a:pt x="10" y="48"/>
                  </a:lnTo>
                  <a:lnTo>
                    <a:pt x="8" y="39"/>
                  </a:lnTo>
                  <a:lnTo>
                    <a:pt x="12" y="29"/>
                  </a:lnTo>
                  <a:lnTo>
                    <a:pt x="20" y="35"/>
                  </a:lnTo>
                  <a:lnTo>
                    <a:pt x="24" y="33"/>
                  </a:lnTo>
                  <a:lnTo>
                    <a:pt x="45" y="32"/>
                  </a:lnTo>
                  <a:lnTo>
                    <a:pt x="49" y="34"/>
                  </a:lnTo>
                  <a:lnTo>
                    <a:pt x="66" y="36"/>
                  </a:lnTo>
                  <a:lnTo>
                    <a:pt x="73" y="35"/>
                  </a:lnTo>
                  <a:lnTo>
                    <a:pt x="78" y="42"/>
                  </a:lnTo>
                  <a:lnTo>
                    <a:pt x="86" y="39"/>
                  </a:lnTo>
                  <a:lnTo>
                    <a:pt x="98" y="17"/>
                  </a:lnTo>
                  <a:lnTo>
                    <a:pt x="114" y="8"/>
                  </a:lnTo>
                  <a:lnTo>
                    <a:pt x="166" y="0"/>
                  </a:lnTo>
                  <a:lnTo>
                    <a:pt x="182" y="34"/>
                  </a:lnTo>
                  <a:lnTo>
                    <a:pt x="189" y="4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38" name="Freeform 217"/>
            <p:cNvSpPr>
              <a:spLocks/>
            </p:cNvSpPr>
            <p:nvPr/>
          </p:nvSpPr>
          <p:spPr bwMode="auto">
            <a:xfrm>
              <a:off x="5405010" y="4960296"/>
              <a:ext cx="487678" cy="410061"/>
            </a:xfrm>
            <a:custGeom>
              <a:avLst/>
              <a:gdLst>
                <a:gd name="T0" fmla="*/ 264 w 295"/>
                <a:gd name="T1" fmla="*/ 152 h 264"/>
                <a:gd name="T2" fmla="*/ 250 w 295"/>
                <a:gd name="T3" fmla="*/ 173 h 264"/>
                <a:gd name="T4" fmla="*/ 217 w 295"/>
                <a:gd name="T5" fmla="*/ 210 h 264"/>
                <a:gd name="T6" fmla="*/ 190 w 295"/>
                <a:gd name="T7" fmla="*/ 232 h 264"/>
                <a:gd name="T8" fmla="*/ 162 w 295"/>
                <a:gd name="T9" fmla="*/ 241 h 264"/>
                <a:gd name="T10" fmla="*/ 149 w 295"/>
                <a:gd name="T11" fmla="*/ 243 h 264"/>
                <a:gd name="T12" fmla="*/ 121 w 295"/>
                <a:gd name="T13" fmla="*/ 243 h 264"/>
                <a:gd name="T14" fmla="*/ 104 w 295"/>
                <a:gd name="T15" fmla="*/ 245 h 264"/>
                <a:gd name="T16" fmla="*/ 70 w 295"/>
                <a:gd name="T17" fmla="*/ 256 h 264"/>
                <a:gd name="T18" fmla="*/ 51 w 295"/>
                <a:gd name="T19" fmla="*/ 264 h 264"/>
                <a:gd name="T20" fmla="*/ 38 w 295"/>
                <a:gd name="T21" fmla="*/ 257 h 264"/>
                <a:gd name="T22" fmla="*/ 30 w 295"/>
                <a:gd name="T23" fmla="*/ 250 h 264"/>
                <a:gd name="T24" fmla="*/ 29 w 295"/>
                <a:gd name="T25" fmla="*/ 232 h 264"/>
                <a:gd name="T26" fmla="*/ 30 w 295"/>
                <a:gd name="T27" fmla="*/ 215 h 264"/>
                <a:gd name="T28" fmla="*/ 20 w 295"/>
                <a:gd name="T29" fmla="*/ 180 h 264"/>
                <a:gd name="T30" fmla="*/ 12 w 295"/>
                <a:gd name="T31" fmla="*/ 162 h 264"/>
                <a:gd name="T32" fmla="*/ 9 w 295"/>
                <a:gd name="T33" fmla="*/ 125 h 264"/>
                <a:gd name="T34" fmla="*/ 19 w 295"/>
                <a:gd name="T35" fmla="*/ 139 h 264"/>
                <a:gd name="T36" fmla="*/ 38 w 295"/>
                <a:gd name="T37" fmla="*/ 145 h 264"/>
                <a:gd name="T38" fmla="*/ 63 w 295"/>
                <a:gd name="T39" fmla="*/ 133 h 264"/>
                <a:gd name="T40" fmla="*/ 71 w 295"/>
                <a:gd name="T41" fmla="*/ 59 h 264"/>
                <a:gd name="T42" fmla="*/ 79 w 295"/>
                <a:gd name="T43" fmla="*/ 91 h 264"/>
                <a:gd name="T44" fmla="*/ 95 w 295"/>
                <a:gd name="T45" fmla="*/ 97 h 264"/>
                <a:gd name="T46" fmla="*/ 113 w 295"/>
                <a:gd name="T47" fmla="*/ 81 h 264"/>
                <a:gd name="T48" fmla="*/ 127 w 295"/>
                <a:gd name="T49" fmla="*/ 66 h 264"/>
                <a:gd name="T50" fmla="*/ 143 w 295"/>
                <a:gd name="T51" fmla="*/ 75 h 264"/>
                <a:gd name="T52" fmla="*/ 169 w 295"/>
                <a:gd name="T53" fmla="*/ 71 h 264"/>
                <a:gd name="T54" fmla="*/ 175 w 295"/>
                <a:gd name="T55" fmla="*/ 54 h 264"/>
                <a:gd name="T56" fmla="*/ 191 w 295"/>
                <a:gd name="T57" fmla="*/ 45 h 264"/>
                <a:gd name="T58" fmla="*/ 214 w 295"/>
                <a:gd name="T59" fmla="*/ 16 h 264"/>
                <a:gd name="T60" fmla="*/ 248 w 295"/>
                <a:gd name="T61" fmla="*/ 1 h 264"/>
                <a:gd name="T62" fmla="*/ 262 w 295"/>
                <a:gd name="T63" fmla="*/ 2 h 264"/>
                <a:gd name="T64" fmla="*/ 279 w 295"/>
                <a:gd name="T65" fmla="*/ 33 h 264"/>
                <a:gd name="T66" fmla="*/ 278 w 295"/>
                <a:gd name="T67" fmla="*/ 71 h 264"/>
                <a:gd name="T68" fmla="*/ 270 w 295"/>
                <a:gd name="T69" fmla="*/ 74 h 264"/>
                <a:gd name="T70" fmla="*/ 263 w 295"/>
                <a:gd name="T71" fmla="*/ 82 h 264"/>
                <a:gd name="T72" fmla="*/ 257 w 295"/>
                <a:gd name="T73" fmla="*/ 97 h 264"/>
                <a:gd name="T74" fmla="*/ 277 w 295"/>
                <a:gd name="T75" fmla="*/ 106 h 264"/>
                <a:gd name="T76" fmla="*/ 295 w 295"/>
                <a:gd name="T77" fmla="*/ 97 h 264"/>
                <a:gd name="T78" fmla="*/ 286 w 295"/>
                <a:gd name="T79" fmla="*/ 129 h 264"/>
                <a:gd name="T80" fmla="*/ 268 w 295"/>
                <a:gd name="T81" fmla="*/ 149 h 2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95" h="264">
                  <a:moveTo>
                    <a:pt x="268" y="149"/>
                  </a:moveTo>
                  <a:lnTo>
                    <a:pt x="264" y="152"/>
                  </a:lnTo>
                  <a:lnTo>
                    <a:pt x="256" y="163"/>
                  </a:lnTo>
                  <a:lnTo>
                    <a:pt x="250" y="173"/>
                  </a:lnTo>
                  <a:lnTo>
                    <a:pt x="239" y="188"/>
                  </a:lnTo>
                  <a:lnTo>
                    <a:pt x="217" y="210"/>
                  </a:lnTo>
                  <a:lnTo>
                    <a:pt x="204" y="222"/>
                  </a:lnTo>
                  <a:lnTo>
                    <a:pt x="190" y="232"/>
                  </a:lnTo>
                  <a:lnTo>
                    <a:pt x="171" y="240"/>
                  </a:lnTo>
                  <a:lnTo>
                    <a:pt x="162" y="241"/>
                  </a:lnTo>
                  <a:lnTo>
                    <a:pt x="159" y="246"/>
                  </a:lnTo>
                  <a:lnTo>
                    <a:pt x="149" y="243"/>
                  </a:lnTo>
                  <a:lnTo>
                    <a:pt x="140" y="247"/>
                  </a:lnTo>
                  <a:lnTo>
                    <a:pt x="121" y="243"/>
                  </a:lnTo>
                  <a:lnTo>
                    <a:pt x="111" y="246"/>
                  </a:lnTo>
                  <a:lnTo>
                    <a:pt x="104" y="245"/>
                  </a:lnTo>
                  <a:lnTo>
                    <a:pt x="85" y="253"/>
                  </a:lnTo>
                  <a:lnTo>
                    <a:pt x="70" y="256"/>
                  </a:lnTo>
                  <a:lnTo>
                    <a:pt x="59" y="264"/>
                  </a:lnTo>
                  <a:lnTo>
                    <a:pt x="51" y="264"/>
                  </a:lnTo>
                  <a:lnTo>
                    <a:pt x="44" y="257"/>
                  </a:lnTo>
                  <a:lnTo>
                    <a:pt x="38" y="257"/>
                  </a:lnTo>
                  <a:lnTo>
                    <a:pt x="31" y="247"/>
                  </a:lnTo>
                  <a:lnTo>
                    <a:pt x="30" y="250"/>
                  </a:lnTo>
                  <a:lnTo>
                    <a:pt x="28" y="245"/>
                  </a:lnTo>
                  <a:lnTo>
                    <a:pt x="29" y="232"/>
                  </a:lnTo>
                  <a:lnTo>
                    <a:pt x="24" y="219"/>
                  </a:lnTo>
                  <a:lnTo>
                    <a:pt x="30" y="215"/>
                  </a:lnTo>
                  <a:lnTo>
                    <a:pt x="30" y="199"/>
                  </a:lnTo>
                  <a:lnTo>
                    <a:pt x="20" y="180"/>
                  </a:lnTo>
                  <a:lnTo>
                    <a:pt x="12" y="162"/>
                  </a:lnTo>
                  <a:lnTo>
                    <a:pt x="12" y="162"/>
                  </a:lnTo>
                  <a:lnTo>
                    <a:pt x="0" y="135"/>
                  </a:lnTo>
                  <a:lnTo>
                    <a:pt x="9" y="125"/>
                  </a:lnTo>
                  <a:lnTo>
                    <a:pt x="16" y="131"/>
                  </a:lnTo>
                  <a:lnTo>
                    <a:pt x="19" y="139"/>
                  </a:lnTo>
                  <a:lnTo>
                    <a:pt x="27" y="141"/>
                  </a:lnTo>
                  <a:lnTo>
                    <a:pt x="38" y="145"/>
                  </a:lnTo>
                  <a:lnTo>
                    <a:pt x="47" y="143"/>
                  </a:lnTo>
                  <a:lnTo>
                    <a:pt x="63" y="133"/>
                  </a:lnTo>
                  <a:lnTo>
                    <a:pt x="67" y="56"/>
                  </a:lnTo>
                  <a:lnTo>
                    <a:pt x="71" y="59"/>
                  </a:lnTo>
                  <a:lnTo>
                    <a:pt x="81" y="79"/>
                  </a:lnTo>
                  <a:lnTo>
                    <a:pt x="79" y="91"/>
                  </a:lnTo>
                  <a:lnTo>
                    <a:pt x="83" y="99"/>
                  </a:lnTo>
                  <a:lnTo>
                    <a:pt x="95" y="97"/>
                  </a:lnTo>
                  <a:lnTo>
                    <a:pt x="105" y="87"/>
                  </a:lnTo>
                  <a:lnTo>
                    <a:pt x="113" y="81"/>
                  </a:lnTo>
                  <a:lnTo>
                    <a:pt x="118" y="71"/>
                  </a:lnTo>
                  <a:lnTo>
                    <a:pt x="127" y="66"/>
                  </a:lnTo>
                  <a:lnTo>
                    <a:pt x="135" y="69"/>
                  </a:lnTo>
                  <a:lnTo>
                    <a:pt x="143" y="75"/>
                  </a:lnTo>
                  <a:lnTo>
                    <a:pt x="157" y="76"/>
                  </a:lnTo>
                  <a:lnTo>
                    <a:pt x="169" y="71"/>
                  </a:lnTo>
                  <a:lnTo>
                    <a:pt x="171" y="64"/>
                  </a:lnTo>
                  <a:lnTo>
                    <a:pt x="175" y="54"/>
                  </a:lnTo>
                  <a:lnTo>
                    <a:pt x="185" y="53"/>
                  </a:lnTo>
                  <a:lnTo>
                    <a:pt x="191" y="45"/>
                  </a:lnTo>
                  <a:lnTo>
                    <a:pt x="197" y="31"/>
                  </a:lnTo>
                  <a:lnTo>
                    <a:pt x="214" y="16"/>
                  </a:lnTo>
                  <a:lnTo>
                    <a:pt x="240" y="0"/>
                  </a:lnTo>
                  <a:lnTo>
                    <a:pt x="248" y="1"/>
                  </a:lnTo>
                  <a:lnTo>
                    <a:pt x="256" y="4"/>
                  </a:lnTo>
                  <a:lnTo>
                    <a:pt x="262" y="2"/>
                  </a:lnTo>
                  <a:lnTo>
                    <a:pt x="272" y="4"/>
                  </a:lnTo>
                  <a:lnTo>
                    <a:pt x="279" y="33"/>
                  </a:lnTo>
                  <a:lnTo>
                    <a:pt x="282" y="48"/>
                  </a:lnTo>
                  <a:lnTo>
                    <a:pt x="278" y="71"/>
                  </a:lnTo>
                  <a:lnTo>
                    <a:pt x="279" y="78"/>
                  </a:lnTo>
                  <a:lnTo>
                    <a:pt x="270" y="74"/>
                  </a:lnTo>
                  <a:lnTo>
                    <a:pt x="265" y="76"/>
                  </a:lnTo>
                  <a:lnTo>
                    <a:pt x="263" y="82"/>
                  </a:lnTo>
                  <a:lnTo>
                    <a:pt x="257" y="90"/>
                  </a:lnTo>
                  <a:lnTo>
                    <a:pt x="257" y="97"/>
                  </a:lnTo>
                  <a:lnTo>
                    <a:pt x="267" y="108"/>
                  </a:lnTo>
                  <a:lnTo>
                    <a:pt x="277" y="106"/>
                  </a:lnTo>
                  <a:lnTo>
                    <a:pt x="281" y="97"/>
                  </a:lnTo>
                  <a:lnTo>
                    <a:pt x="295" y="97"/>
                  </a:lnTo>
                  <a:lnTo>
                    <a:pt x="289" y="112"/>
                  </a:lnTo>
                  <a:lnTo>
                    <a:pt x="286" y="129"/>
                  </a:lnTo>
                  <a:lnTo>
                    <a:pt x="281" y="139"/>
                  </a:lnTo>
                  <a:lnTo>
                    <a:pt x="268" y="14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39" name="Freeform 218"/>
            <p:cNvSpPr>
              <a:spLocks/>
            </p:cNvSpPr>
            <p:nvPr/>
          </p:nvSpPr>
          <p:spPr bwMode="auto">
            <a:xfrm>
              <a:off x="5714147" y="5173091"/>
              <a:ext cx="69431" cy="63684"/>
            </a:xfrm>
            <a:custGeom>
              <a:avLst/>
              <a:gdLst>
                <a:gd name="T0" fmla="*/ 36 w 42"/>
                <a:gd name="T1" fmla="*/ 6 h 41"/>
                <a:gd name="T2" fmla="*/ 29 w 42"/>
                <a:gd name="T3" fmla="*/ 0 h 41"/>
                <a:gd name="T4" fmla="*/ 20 w 42"/>
                <a:gd name="T5" fmla="*/ 4 h 41"/>
                <a:gd name="T6" fmla="*/ 10 w 42"/>
                <a:gd name="T7" fmla="*/ 12 h 41"/>
                <a:gd name="T8" fmla="*/ 0 w 42"/>
                <a:gd name="T9" fmla="*/ 25 h 41"/>
                <a:gd name="T10" fmla="*/ 12 w 42"/>
                <a:gd name="T11" fmla="*/ 41 h 41"/>
                <a:gd name="T12" fmla="*/ 18 w 42"/>
                <a:gd name="T13" fmla="*/ 39 h 41"/>
                <a:gd name="T14" fmla="*/ 22 w 42"/>
                <a:gd name="T15" fmla="*/ 32 h 41"/>
                <a:gd name="T16" fmla="*/ 32 w 42"/>
                <a:gd name="T17" fmla="*/ 29 h 41"/>
                <a:gd name="T18" fmla="*/ 36 w 42"/>
                <a:gd name="T19" fmla="*/ 22 h 41"/>
                <a:gd name="T20" fmla="*/ 42 w 42"/>
                <a:gd name="T21" fmla="*/ 12 h 41"/>
                <a:gd name="T22" fmla="*/ 36 w 42"/>
                <a:gd name="T23" fmla="*/ 6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2" h="41">
                  <a:moveTo>
                    <a:pt x="36" y="6"/>
                  </a:moveTo>
                  <a:lnTo>
                    <a:pt x="29" y="0"/>
                  </a:lnTo>
                  <a:lnTo>
                    <a:pt x="20" y="4"/>
                  </a:lnTo>
                  <a:lnTo>
                    <a:pt x="10" y="12"/>
                  </a:lnTo>
                  <a:lnTo>
                    <a:pt x="0" y="25"/>
                  </a:lnTo>
                  <a:lnTo>
                    <a:pt x="12" y="41"/>
                  </a:lnTo>
                  <a:lnTo>
                    <a:pt x="18" y="39"/>
                  </a:lnTo>
                  <a:lnTo>
                    <a:pt x="22" y="32"/>
                  </a:lnTo>
                  <a:lnTo>
                    <a:pt x="32" y="29"/>
                  </a:lnTo>
                  <a:lnTo>
                    <a:pt x="36" y="22"/>
                  </a:lnTo>
                  <a:lnTo>
                    <a:pt x="42" y="12"/>
                  </a:lnTo>
                  <a:lnTo>
                    <a:pt x="36" y="6"/>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40" name="Freeform 219"/>
            <p:cNvSpPr>
              <a:spLocks/>
            </p:cNvSpPr>
            <p:nvPr/>
          </p:nvSpPr>
          <p:spPr bwMode="auto">
            <a:xfrm>
              <a:off x="5585204" y="4514510"/>
              <a:ext cx="355426" cy="313758"/>
            </a:xfrm>
            <a:custGeom>
              <a:avLst/>
              <a:gdLst>
                <a:gd name="T0" fmla="*/ 202 w 215"/>
                <a:gd name="T1" fmla="*/ 20 h 202"/>
                <a:gd name="T2" fmla="*/ 211 w 215"/>
                <a:gd name="T3" fmla="*/ 30 h 202"/>
                <a:gd name="T4" fmla="*/ 215 w 215"/>
                <a:gd name="T5" fmla="*/ 47 h 202"/>
                <a:gd name="T6" fmla="*/ 211 w 215"/>
                <a:gd name="T7" fmla="*/ 53 h 202"/>
                <a:gd name="T8" fmla="*/ 207 w 215"/>
                <a:gd name="T9" fmla="*/ 70 h 202"/>
                <a:gd name="T10" fmla="*/ 210 w 215"/>
                <a:gd name="T11" fmla="*/ 87 h 202"/>
                <a:gd name="T12" fmla="*/ 204 w 215"/>
                <a:gd name="T13" fmla="*/ 94 h 202"/>
                <a:gd name="T14" fmla="*/ 198 w 215"/>
                <a:gd name="T15" fmla="*/ 113 h 202"/>
                <a:gd name="T16" fmla="*/ 208 w 215"/>
                <a:gd name="T17" fmla="*/ 119 h 202"/>
                <a:gd name="T18" fmla="*/ 152 w 215"/>
                <a:gd name="T19" fmla="*/ 136 h 202"/>
                <a:gd name="T20" fmla="*/ 153 w 215"/>
                <a:gd name="T21" fmla="*/ 151 h 202"/>
                <a:gd name="T22" fmla="*/ 139 w 215"/>
                <a:gd name="T23" fmla="*/ 154 h 202"/>
                <a:gd name="T24" fmla="*/ 128 w 215"/>
                <a:gd name="T25" fmla="*/ 162 h 202"/>
                <a:gd name="T26" fmla="*/ 126 w 215"/>
                <a:gd name="T27" fmla="*/ 169 h 202"/>
                <a:gd name="T28" fmla="*/ 119 w 215"/>
                <a:gd name="T29" fmla="*/ 171 h 202"/>
                <a:gd name="T30" fmla="*/ 103 w 215"/>
                <a:gd name="T31" fmla="*/ 188 h 202"/>
                <a:gd name="T32" fmla="*/ 92 w 215"/>
                <a:gd name="T33" fmla="*/ 201 h 202"/>
                <a:gd name="T34" fmla="*/ 86 w 215"/>
                <a:gd name="T35" fmla="*/ 202 h 202"/>
                <a:gd name="T36" fmla="*/ 80 w 215"/>
                <a:gd name="T37" fmla="*/ 199 h 202"/>
                <a:gd name="T38" fmla="*/ 60 w 215"/>
                <a:gd name="T39" fmla="*/ 197 h 202"/>
                <a:gd name="T40" fmla="*/ 57 w 215"/>
                <a:gd name="T41" fmla="*/ 195 h 202"/>
                <a:gd name="T42" fmla="*/ 57 w 215"/>
                <a:gd name="T43" fmla="*/ 194 h 202"/>
                <a:gd name="T44" fmla="*/ 50 w 215"/>
                <a:gd name="T45" fmla="*/ 189 h 202"/>
                <a:gd name="T46" fmla="*/ 38 w 215"/>
                <a:gd name="T47" fmla="*/ 188 h 202"/>
                <a:gd name="T48" fmla="*/ 23 w 215"/>
                <a:gd name="T49" fmla="*/ 193 h 202"/>
                <a:gd name="T50" fmla="*/ 12 w 215"/>
                <a:gd name="T51" fmla="*/ 180 h 202"/>
                <a:gd name="T52" fmla="*/ 0 w 215"/>
                <a:gd name="T53" fmla="*/ 163 h 202"/>
                <a:gd name="T54" fmla="*/ 2 w 215"/>
                <a:gd name="T55" fmla="*/ 96 h 202"/>
                <a:gd name="T56" fmla="*/ 41 w 215"/>
                <a:gd name="T57" fmla="*/ 97 h 202"/>
                <a:gd name="T58" fmla="*/ 39 w 215"/>
                <a:gd name="T59" fmla="*/ 90 h 202"/>
                <a:gd name="T60" fmla="*/ 42 w 215"/>
                <a:gd name="T61" fmla="*/ 82 h 202"/>
                <a:gd name="T62" fmla="*/ 39 w 215"/>
                <a:gd name="T63" fmla="*/ 72 h 202"/>
                <a:gd name="T64" fmla="*/ 41 w 215"/>
                <a:gd name="T65" fmla="*/ 62 h 202"/>
                <a:gd name="T66" fmla="*/ 40 w 215"/>
                <a:gd name="T67" fmla="*/ 55 h 202"/>
                <a:gd name="T68" fmla="*/ 46 w 215"/>
                <a:gd name="T69" fmla="*/ 56 h 202"/>
                <a:gd name="T70" fmla="*/ 47 w 215"/>
                <a:gd name="T71" fmla="*/ 63 h 202"/>
                <a:gd name="T72" fmla="*/ 55 w 215"/>
                <a:gd name="T73" fmla="*/ 62 h 202"/>
                <a:gd name="T74" fmla="*/ 67 w 215"/>
                <a:gd name="T75" fmla="*/ 64 h 202"/>
                <a:gd name="T76" fmla="*/ 73 w 215"/>
                <a:gd name="T77" fmla="*/ 73 h 202"/>
                <a:gd name="T78" fmla="*/ 87 w 215"/>
                <a:gd name="T79" fmla="*/ 76 h 202"/>
                <a:gd name="T80" fmla="*/ 99 w 215"/>
                <a:gd name="T81" fmla="*/ 70 h 202"/>
                <a:gd name="T82" fmla="*/ 102 w 215"/>
                <a:gd name="T83" fmla="*/ 81 h 202"/>
                <a:gd name="T84" fmla="*/ 116 w 215"/>
                <a:gd name="T85" fmla="*/ 83 h 202"/>
                <a:gd name="T86" fmla="*/ 123 w 215"/>
                <a:gd name="T87" fmla="*/ 92 h 202"/>
                <a:gd name="T88" fmla="*/ 130 w 215"/>
                <a:gd name="T89" fmla="*/ 104 h 202"/>
                <a:gd name="T90" fmla="*/ 144 w 215"/>
                <a:gd name="T91" fmla="*/ 104 h 202"/>
                <a:gd name="T92" fmla="*/ 143 w 215"/>
                <a:gd name="T93" fmla="*/ 82 h 202"/>
                <a:gd name="T94" fmla="*/ 138 w 215"/>
                <a:gd name="T95" fmla="*/ 85 h 202"/>
                <a:gd name="T96" fmla="*/ 126 w 215"/>
                <a:gd name="T97" fmla="*/ 77 h 202"/>
                <a:gd name="T98" fmla="*/ 121 w 215"/>
                <a:gd name="T99" fmla="*/ 73 h 202"/>
                <a:gd name="T100" fmla="*/ 123 w 215"/>
                <a:gd name="T101" fmla="*/ 53 h 202"/>
                <a:gd name="T102" fmla="*/ 127 w 215"/>
                <a:gd name="T103" fmla="*/ 28 h 202"/>
                <a:gd name="T104" fmla="*/ 123 w 215"/>
                <a:gd name="T105" fmla="*/ 19 h 202"/>
                <a:gd name="T106" fmla="*/ 129 w 215"/>
                <a:gd name="T107" fmla="*/ 6 h 202"/>
                <a:gd name="T108" fmla="*/ 134 w 215"/>
                <a:gd name="T109" fmla="*/ 3 h 202"/>
                <a:gd name="T110" fmla="*/ 158 w 215"/>
                <a:gd name="T111" fmla="*/ 0 h 202"/>
                <a:gd name="T112" fmla="*/ 166 w 215"/>
                <a:gd name="T113" fmla="*/ 2 h 202"/>
                <a:gd name="T114" fmla="*/ 173 w 215"/>
                <a:gd name="T115" fmla="*/ 7 h 202"/>
                <a:gd name="T116" fmla="*/ 180 w 215"/>
                <a:gd name="T117" fmla="*/ 11 h 202"/>
                <a:gd name="T118" fmla="*/ 192 w 215"/>
                <a:gd name="T119" fmla="*/ 14 h 202"/>
                <a:gd name="T120" fmla="*/ 202 w 215"/>
                <a:gd name="T121" fmla="*/ 20 h 2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15" h="202">
                  <a:moveTo>
                    <a:pt x="202" y="20"/>
                  </a:moveTo>
                  <a:lnTo>
                    <a:pt x="211" y="30"/>
                  </a:lnTo>
                  <a:lnTo>
                    <a:pt x="215" y="47"/>
                  </a:lnTo>
                  <a:lnTo>
                    <a:pt x="211" y="53"/>
                  </a:lnTo>
                  <a:lnTo>
                    <a:pt x="207" y="70"/>
                  </a:lnTo>
                  <a:lnTo>
                    <a:pt x="210" y="87"/>
                  </a:lnTo>
                  <a:lnTo>
                    <a:pt x="204" y="94"/>
                  </a:lnTo>
                  <a:lnTo>
                    <a:pt x="198" y="113"/>
                  </a:lnTo>
                  <a:lnTo>
                    <a:pt x="208" y="119"/>
                  </a:lnTo>
                  <a:lnTo>
                    <a:pt x="152" y="136"/>
                  </a:lnTo>
                  <a:lnTo>
                    <a:pt x="153" y="151"/>
                  </a:lnTo>
                  <a:lnTo>
                    <a:pt x="139" y="154"/>
                  </a:lnTo>
                  <a:lnTo>
                    <a:pt x="128" y="162"/>
                  </a:lnTo>
                  <a:lnTo>
                    <a:pt x="126" y="169"/>
                  </a:lnTo>
                  <a:lnTo>
                    <a:pt x="119" y="171"/>
                  </a:lnTo>
                  <a:lnTo>
                    <a:pt x="103" y="188"/>
                  </a:lnTo>
                  <a:lnTo>
                    <a:pt x="92" y="201"/>
                  </a:lnTo>
                  <a:lnTo>
                    <a:pt x="86" y="202"/>
                  </a:lnTo>
                  <a:lnTo>
                    <a:pt x="80" y="199"/>
                  </a:lnTo>
                  <a:lnTo>
                    <a:pt x="60" y="197"/>
                  </a:lnTo>
                  <a:lnTo>
                    <a:pt x="57" y="195"/>
                  </a:lnTo>
                  <a:lnTo>
                    <a:pt x="57" y="194"/>
                  </a:lnTo>
                  <a:lnTo>
                    <a:pt x="50" y="189"/>
                  </a:lnTo>
                  <a:lnTo>
                    <a:pt x="38" y="188"/>
                  </a:lnTo>
                  <a:lnTo>
                    <a:pt x="23" y="193"/>
                  </a:lnTo>
                  <a:lnTo>
                    <a:pt x="12" y="180"/>
                  </a:lnTo>
                  <a:lnTo>
                    <a:pt x="0" y="163"/>
                  </a:lnTo>
                  <a:lnTo>
                    <a:pt x="2" y="96"/>
                  </a:lnTo>
                  <a:lnTo>
                    <a:pt x="41" y="97"/>
                  </a:lnTo>
                  <a:lnTo>
                    <a:pt x="39" y="90"/>
                  </a:lnTo>
                  <a:lnTo>
                    <a:pt x="42" y="82"/>
                  </a:lnTo>
                  <a:lnTo>
                    <a:pt x="39" y="72"/>
                  </a:lnTo>
                  <a:lnTo>
                    <a:pt x="41" y="62"/>
                  </a:lnTo>
                  <a:lnTo>
                    <a:pt x="40" y="55"/>
                  </a:lnTo>
                  <a:lnTo>
                    <a:pt x="46" y="56"/>
                  </a:lnTo>
                  <a:lnTo>
                    <a:pt x="47" y="63"/>
                  </a:lnTo>
                  <a:lnTo>
                    <a:pt x="55" y="62"/>
                  </a:lnTo>
                  <a:lnTo>
                    <a:pt x="67" y="64"/>
                  </a:lnTo>
                  <a:lnTo>
                    <a:pt x="73" y="73"/>
                  </a:lnTo>
                  <a:lnTo>
                    <a:pt x="87" y="76"/>
                  </a:lnTo>
                  <a:lnTo>
                    <a:pt x="99" y="70"/>
                  </a:lnTo>
                  <a:lnTo>
                    <a:pt x="102" y="81"/>
                  </a:lnTo>
                  <a:lnTo>
                    <a:pt x="116" y="83"/>
                  </a:lnTo>
                  <a:lnTo>
                    <a:pt x="123" y="92"/>
                  </a:lnTo>
                  <a:lnTo>
                    <a:pt x="130" y="104"/>
                  </a:lnTo>
                  <a:lnTo>
                    <a:pt x="144" y="104"/>
                  </a:lnTo>
                  <a:lnTo>
                    <a:pt x="143" y="82"/>
                  </a:lnTo>
                  <a:lnTo>
                    <a:pt x="138" y="85"/>
                  </a:lnTo>
                  <a:lnTo>
                    <a:pt x="126" y="77"/>
                  </a:lnTo>
                  <a:lnTo>
                    <a:pt x="121" y="73"/>
                  </a:lnTo>
                  <a:lnTo>
                    <a:pt x="123" y="53"/>
                  </a:lnTo>
                  <a:lnTo>
                    <a:pt x="127" y="28"/>
                  </a:lnTo>
                  <a:lnTo>
                    <a:pt x="123" y="19"/>
                  </a:lnTo>
                  <a:lnTo>
                    <a:pt x="129" y="6"/>
                  </a:lnTo>
                  <a:lnTo>
                    <a:pt x="134" y="3"/>
                  </a:lnTo>
                  <a:lnTo>
                    <a:pt x="158" y="0"/>
                  </a:lnTo>
                  <a:lnTo>
                    <a:pt x="166" y="2"/>
                  </a:lnTo>
                  <a:lnTo>
                    <a:pt x="173" y="7"/>
                  </a:lnTo>
                  <a:lnTo>
                    <a:pt x="180" y="11"/>
                  </a:lnTo>
                  <a:lnTo>
                    <a:pt x="192" y="14"/>
                  </a:lnTo>
                  <a:lnTo>
                    <a:pt x="202" y="2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41" name="Freeform 220"/>
            <p:cNvSpPr>
              <a:spLocks/>
            </p:cNvSpPr>
            <p:nvPr/>
          </p:nvSpPr>
          <p:spPr bwMode="auto">
            <a:xfrm>
              <a:off x="5684391" y="4749052"/>
              <a:ext cx="229787" cy="217456"/>
            </a:xfrm>
            <a:custGeom>
              <a:avLst/>
              <a:gdLst>
                <a:gd name="T0" fmla="*/ 103 w 139"/>
                <a:gd name="T1" fmla="*/ 140 h 140"/>
                <a:gd name="T2" fmla="*/ 93 w 139"/>
                <a:gd name="T3" fmla="*/ 138 h 140"/>
                <a:gd name="T4" fmla="*/ 87 w 139"/>
                <a:gd name="T5" fmla="*/ 140 h 140"/>
                <a:gd name="T6" fmla="*/ 79 w 139"/>
                <a:gd name="T7" fmla="*/ 137 h 140"/>
                <a:gd name="T8" fmla="*/ 71 w 139"/>
                <a:gd name="T9" fmla="*/ 136 h 140"/>
                <a:gd name="T10" fmla="*/ 60 w 139"/>
                <a:gd name="T11" fmla="*/ 127 h 140"/>
                <a:gd name="T12" fmla="*/ 47 w 139"/>
                <a:gd name="T13" fmla="*/ 124 h 140"/>
                <a:gd name="T14" fmla="*/ 42 w 139"/>
                <a:gd name="T15" fmla="*/ 111 h 140"/>
                <a:gd name="T16" fmla="*/ 42 w 139"/>
                <a:gd name="T17" fmla="*/ 103 h 140"/>
                <a:gd name="T18" fmla="*/ 35 w 139"/>
                <a:gd name="T19" fmla="*/ 101 h 140"/>
                <a:gd name="T20" fmla="*/ 15 w 139"/>
                <a:gd name="T21" fmla="*/ 78 h 140"/>
                <a:gd name="T22" fmla="*/ 10 w 139"/>
                <a:gd name="T23" fmla="*/ 66 h 140"/>
                <a:gd name="T24" fmla="*/ 6 w 139"/>
                <a:gd name="T25" fmla="*/ 63 h 140"/>
                <a:gd name="T26" fmla="*/ 0 w 139"/>
                <a:gd name="T27" fmla="*/ 46 h 140"/>
                <a:gd name="T28" fmla="*/ 20 w 139"/>
                <a:gd name="T29" fmla="*/ 48 h 140"/>
                <a:gd name="T30" fmla="*/ 26 w 139"/>
                <a:gd name="T31" fmla="*/ 51 h 140"/>
                <a:gd name="T32" fmla="*/ 32 w 139"/>
                <a:gd name="T33" fmla="*/ 50 h 140"/>
                <a:gd name="T34" fmla="*/ 43 w 139"/>
                <a:gd name="T35" fmla="*/ 37 h 140"/>
                <a:gd name="T36" fmla="*/ 59 w 139"/>
                <a:gd name="T37" fmla="*/ 20 h 140"/>
                <a:gd name="T38" fmla="*/ 66 w 139"/>
                <a:gd name="T39" fmla="*/ 18 h 140"/>
                <a:gd name="T40" fmla="*/ 68 w 139"/>
                <a:gd name="T41" fmla="*/ 11 h 140"/>
                <a:gd name="T42" fmla="*/ 79 w 139"/>
                <a:gd name="T43" fmla="*/ 3 h 140"/>
                <a:gd name="T44" fmla="*/ 93 w 139"/>
                <a:gd name="T45" fmla="*/ 0 h 140"/>
                <a:gd name="T46" fmla="*/ 94 w 139"/>
                <a:gd name="T47" fmla="*/ 7 h 140"/>
                <a:gd name="T48" fmla="*/ 109 w 139"/>
                <a:gd name="T49" fmla="*/ 7 h 140"/>
                <a:gd name="T50" fmla="*/ 117 w 139"/>
                <a:gd name="T51" fmla="*/ 11 h 140"/>
                <a:gd name="T52" fmla="*/ 121 w 139"/>
                <a:gd name="T53" fmla="*/ 16 h 140"/>
                <a:gd name="T54" fmla="*/ 130 w 139"/>
                <a:gd name="T55" fmla="*/ 18 h 140"/>
                <a:gd name="T56" fmla="*/ 139 w 139"/>
                <a:gd name="T57" fmla="*/ 25 h 140"/>
                <a:gd name="T58" fmla="*/ 138 w 139"/>
                <a:gd name="T59" fmla="*/ 51 h 140"/>
                <a:gd name="T60" fmla="*/ 133 w 139"/>
                <a:gd name="T61" fmla="*/ 65 h 140"/>
                <a:gd name="T62" fmla="*/ 132 w 139"/>
                <a:gd name="T63" fmla="*/ 81 h 140"/>
                <a:gd name="T64" fmla="*/ 134 w 139"/>
                <a:gd name="T65" fmla="*/ 87 h 140"/>
                <a:gd name="T66" fmla="*/ 131 w 139"/>
                <a:gd name="T67" fmla="*/ 99 h 140"/>
                <a:gd name="T68" fmla="*/ 129 w 139"/>
                <a:gd name="T69" fmla="*/ 101 h 140"/>
                <a:gd name="T70" fmla="*/ 123 w 139"/>
                <a:gd name="T71" fmla="*/ 116 h 140"/>
                <a:gd name="T72" fmla="*/ 103 w 139"/>
                <a:gd name="T73" fmla="*/ 140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39" h="140">
                  <a:moveTo>
                    <a:pt x="103" y="140"/>
                  </a:moveTo>
                  <a:lnTo>
                    <a:pt x="93" y="138"/>
                  </a:lnTo>
                  <a:lnTo>
                    <a:pt x="87" y="140"/>
                  </a:lnTo>
                  <a:lnTo>
                    <a:pt x="79" y="137"/>
                  </a:lnTo>
                  <a:lnTo>
                    <a:pt x="71" y="136"/>
                  </a:lnTo>
                  <a:lnTo>
                    <a:pt x="60" y="127"/>
                  </a:lnTo>
                  <a:lnTo>
                    <a:pt x="47" y="124"/>
                  </a:lnTo>
                  <a:lnTo>
                    <a:pt x="42" y="111"/>
                  </a:lnTo>
                  <a:lnTo>
                    <a:pt x="42" y="103"/>
                  </a:lnTo>
                  <a:lnTo>
                    <a:pt x="35" y="101"/>
                  </a:lnTo>
                  <a:lnTo>
                    <a:pt x="15" y="78"/>
                  </a:lnTo>
                  <a:lnTo>
                    <a:pt x="10" y="66"/>
                  </a:lnTo>
                  <a:lnTo>
                    <a:pt x="6" y="63"/>
                  </a:lnTo>
                  <a:lnTo>
                    <a:pt x="0" y="46"/>
                  </a:lnTo>
                  <a:lnTo>
                    <a:pt x="20" y="48"/>
                  </a:lnTo>
                  <a:lnTo>
                    <a:pt x="26" y="51"/>
                  </a:lnTo>
                  <a:lnTo>
                    <a:pt x="32" y="50"/>
                  </a:lnTo>
                  <a:lnTo>
                    <a:pt x="43" y="37"/>
                  </a:lnTo>
                  <a:lnTo>
                    <a:pt x="59" y="20"/>
                  </a:lnTo>
                  <a:lnTo>
                    <a:pt x="66" y="18"/>
                  </a:lnTo>
                  <a:lnTo>
                    <a:pt x="68" y="11"/>
                  </a:lnTo>
                  <a:lnTo>
                    <a:pt x="79" y="3"/>
                  </a:lnTo>
                  <a:lnTo>
                    <a:pt x="93" y="0"/>
                  </a:lnTo>
                  <a:lnTo>
                    <a:pt x="94" y="7"/>
                  </a:lnTo>
                  <a:lnTo>
                    <a:pt x="109" y="7"/>
                  </a:lnTo>
                  <a:lnTo>
                    <a:pt x="117" y="11"/>
                  </a:lnTo>
                  <a:lnTo>
                    <a:pt x="121" y="16"/>
                  </a:lnTo>
                  <a:lnTo>
                    <a:pt x="130" y="18"/>
                  </a:lnTo>
                  <a:lnTo>
                    <a:pt x="139" y="25"/>
                  </a:lnTo>
                  <a:lnTo>
                    <a:pt x="138" y="51"/>
                  </a:lnTo>
                  <a:lnTo>
                    <a:pt x="133" y="65"/>
                  </a:lnTo>
                  <a:lnTo>
                    <a:pt x="132" y="81"/>
                  </a:lnTo>
                  <a:lnTo>
                    <a:pt x="134" y="87"/>
                  </a:lnTo>
                  <a:lnTo>
                    <a:pt x="131" y="99"/>
                  </a:lnTo>
                  <a:lnTo>
                    <a:pt x="129" y="101"/>
                  </a:lnTo>
                  <a:lnTo>
                    <a:pt x="123" y="116"/>
                  </a:lnTo>
                  <a:lnTo>
                    <a:pt x="103" y="14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42" name="Freeform 221"/>
            <p:cNvSpPr>
              <a:spLocks/>
            </p:cNvSpPr>
            <p:nvPr/>
          </p:nvSpPr>
          <p:spPr bwMode="auto">
            <a:xfrm>
              <a:off x="5557100" y="1856882"/>
              <a:ext cx="3628652" cy="1065536"/>
            </a:xfrm>
            <a:custGeom>
              <a:avLst/>
              <a:gdLst>
                <a:gd name="T0" fmla="*/ 751 w 2195"/>
                <a:gd name="T1" fmla="*/ 25 h 686"/>
                <a:gd name="T2" fmla="*/ 649 w 2195"/>
                <a:gd name="T3" fmla="*/ 59 h 686"/>
                <a:gd name="T4" fmla="*/ 594 w 2195"/>
                <a:gd name="T5" fmla="*/ 101 h 686"/>
                <a:gd name="T6" fmla="*/ 603 w 2195"/>
                <a:gd name="T7" fmla="*/ 140 h 686"/>
                <a:gd name="T8" fmla="*/ 600 w 2195"/>
                <a:gd name="T9" fmla="*/ 189 h 686"/>
                <a:gd name="T10" fmla="*/ 541 w 2195"/>
                <a:gd name="T11" fmla="*/ 77 h 686"/>
                <a:gd name="T12" fmla="*/ 524 w 2195"/>
                <a:gd name="T13" fmla="*/ 135 h 686"/>
                <a:gd name="T14" fmla="*/ 434 w 2195"/>
                <a:gd name="T15" fmla="*/ 142 h 686"/>
                <a:gd name="T16" fmla="*/ 337 w 2195"/>
                <a:gd name="T17" fmla="*/ 143 h 686"/>
                <a:gd name="T18" fmla="*/ 241 w 2195"/>
                <a:gd name="T19" fmla="*/ 154 h 686"/>
                <a:gd name="T20" fmla="*/ 172 w 2195"/>
                <a:gd name="T21" fmla="*/ 204 h 686"/>
                <a:gd name="T22" fmla="*/ 111 w 2195"/>
                <a:gd name="T23" fmla="*/ 223 h 686"/>
                <a:gd name="T24" fmla="*/ 177 w 2195"/>
                <a:gd name="T25" fmla="*/ 168 h 686"/>
                <a:gd name="T26" fmla="*/ 1 w 2195"/>
                <a:gd name="T27" fmla="*/ 152 h 686"/>
                <a:gd name="T28" fmla="*/ 67 w 2195"/>
                <a:gd name="T29" fmla="*/ 262 h 686"/>
                <a:gd name="T30" fmla="*/ 30 w 2195"/>
                <a:gd name="T31" fmla="*/ 356 h 686"/>
                <a:gd name="T32" fmla="*/ 95 w 2195"/>
                <a:gd name="T33" fmla="*/ 403 h 686"/>
                <a:gd name="T34" fmla="*/ 111 w 2195"/>
                <a:gd name="T35" fmla="*/ 441 h 686"/>
                <a:gd name="T36" fmla="*/ 161 w 2195"/>
                <a:gd name="T37" fmla="*/ 469 h 686"/>
                <a:gd name="T38" fmla="*/ 227 w 2195"/>
                <a:gd name="T39" fmla="*/ 507 h 686"/>
                <a:gd name="T40" fmla="*/ 240 w 2195"/>
                <a:gd name="T41" fmla="*/ 555 h 686"/>
                <a:gd name="T42" fmla="*/ 239 w 2195"/>
                <a:gd name="T43" fmla="*/ 614 h 686"/>
                <a:gd name="T44" fmla="*/ 363 w 2195"/>
                <a:gd name="T45" fmla="*/ 654 h 686"/>
                <a:gd name="T46" fmla="*/ 434 w 2195"/>
                <a:gd name="T47" fmla="*/ 672 h 686"/>
                <a:gd name="T48" fmla="*/ 412 w 2195"/>
                <a:gd name="T49" fmla="*/ 564 h 686"/>
                <a:gd name="T50" fmla="*/ 394 w 2195"/>
                <a:gd name="T51" fmla="*/ 493 h 686"/>
                <a:gd name="T52" fmla="*/ 571 w 2195"/>
                <a:gd name="T53" fmla="*/ 488 h 686"/>
                <a:gd name="T54" fmla="*/ 571 w 2195"/>
                <a:gd name="T55" fmla="*/ 425 h 686"/>
                <a:gd name="T56" fmla="*/ 758 w 2195"/>
                <a:gd name="T57" fmla="*/ 424 h 686"/>
                <a:gd name="T58" fmla="*/ 920 w 2195"/>
                <a:gd name="T59" fmla="*/ 489 h 686"/>
                <a:gd name="T60" fmla="*/ 1027 w 2195"/>
                <a:gd name="T61" fmla="*/ 519 h 686"/>
                <a:gd name="T62" fmla="*/ 1175 w 2195"/>
                <a:gd name="T63" fmla="*/ 510 h 686"/>
                <a:gd name="T64" fmla="*/ 1273 w 2195"/>
                <a:gd name="T65" fmla="*/ 503 h 686"/>
                <a:gd name="T66" fmla="*/ 1408 w 2195"/>
                <a:gd name="T67" fmla="*/ 518 h 686"/>
                <a:gd name="T68" fmla="*/ 1516 w 2195"/>
                <a:gd name="T69" fmla="*/ 493 h 686"/>
                <a:gd name="T70" fmla="*/ 1570 w 2195"/>
                <a:gd name="T71" fmla="*/ 441 h 686"/>
                <a:gd name="T72" fmla="*/ 1742 w 2195"/>
                <a:gd name="T73" fmla="*/ 550 h 686"/>
                <a:gd name="T74" fmla="*/ 1789 w 2195"/>
                <a:gd name="T75" fmla="*/ 600 h 686"/>
                <a:gd name="T76" fmla="*/ 1821 w 2195"/>
                <a:gd name="T77" fmla="*/ 642 h 686"/>
                <a:gd name="T78" fmla="*/ 1879 w 2195"/>
                <a:gd name="T79" fmla="*/ 536 h 686"/>
                <a:gd name="T80" fmla="*/ 1746 w 2195"/>
                <a:gd name="T81" fmla="*/ 425 h 686"/>
                <a:gd name="T82" fmla="*/ 1855 w 2195"/>
                <a:gd name="T83" fmla="*/ 317 h 686"/>
                <a:gd name="T84" fmla="*/ 1972 w 2195"/>
                <a:gd name="T85" fmla="*/ 275 h 686"/>
                <a:gd name="T86" fmla="*/ 1981 w 2195"/>
                <a:gd name="T87" fmla="*/ 358 h 686"/>
                <a:gd name="T88" fmla="*/ 2115 w 2195"/>
                <a:gd name="T89" fmla="*/ 441 h 686"/>
                <a:gd name="T90" fmla="*/ 2041 w 2195"/>
                <a:gd name="T91" fmla="*/ 341 h 686"/>
                <a:gd name="T92" fmla="*/ 2121 w 2195"/>
                <a:gd name="T93" fmla="*/ 301 h 686"/>
                <a:gd name="T94" fmla="*/ 2165 w 2195"/>
                <a:gd name="T95" fmla="*/ 245 h 686"/>
                <a:gd name="T96" fmla="*/ 2127 w 2195"/>
                <a:gd name="T97" fmla="*/ 194 h 686"/>
                <a:gd name="T98" fmla="*/ 2155 w 2195"/>
                <a:gd name="T99" fmla="*/ 143 h 686"/>
                <a:gd name="T100" fmla="*/ 2081 w 2195"/>
                <a:gd name="T101" fmla="*/ 119 h 686"/>
                <a:gd name="T102" fmla="*/ 1867 w 2195"/>
                <a:gd name="T103" fmla="*/ 130 h 686"/>
                <a:gd name="T104" fmla="*/ 1729 w 2195"/>
                <a:gd name="T105" fmla="*/ 128 h 686"/>
                <a:gd name="T106" fmla="*/ 1395 w 2195"/>
                <a:gd name="T107" fmla="*/ 82 h 686"/>
                <a:gd name="T108" fmla="*/ 1301 w 2195"/>
                <a:gd name="T109" fmla="*/ 103 h 686"/>
                <a:gd name="T110" fmla="*/ 1124 w 2195"/>
                <a:gd name="T111" fmla="*/ 71 h 686"/>
                <a:gd name="T112" fmla="*/ 983 w 2195"/>
                <a:gd name="T113" fmla="*/ 54 h 686"/>
                <a:gd name="T114" fmla="*/ 913 w 2195"/>
                <a:gd name="T115" fmla="*/ 18 h 6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195" h="686">
                  <a:moveTo>
                    <a:pt x="856" y="0"/>
                  </a:moveTo>
                  <a:lnTo>
                    <a:pt x="836" y="6"/>
                  </a:lnTo>
                  <a:lnTo>
                    <a:pt x="832" y="12"/>
                  </a:lnTo>
                  <a:lnTo>
                    <a:pt x="836" y="19"/>
                  </a:lnTo>
                  <a:lnTo>
                    <a:pt x="813" y="18"/>
                  </a:lnTo>
                  <a:lnTo>
                    <a:pt x="795" y="27"/>
                  </a:lnTo>
                  <a:lnTo>
                    <a:pt x="781" y="23"/>
                  </a:lnTo>
                  <a:lnTo>
                    <a:pt x="751" y="25"/>
                  </a:lnTo>
                  <a:lnTo>
                    <a:pt x="752" y="29"/>
                  </a:lnTo>
                  <a:lnTo>
                    <a:pt x="721" y="31"/>
                  </a:lnTo>
                  <a:lnTo>
                    <a:pt x="705" y="39"/>
                  </a:lnTo>
                  <a:lnTo>
                    <a:pt x="692" y="39"/>
                  </a:lnTo>
                  <a:lnTo>
                    <a:pt x="687" y="49"/>
                  </a:lnTo>
                  <a:lnTo>
                    <a:pt x="705" y="58"/>
                  </a:lnTo>
                  <a:lnTo>
                    <a:pt x="680" y="60"/>
                  </a:lnTo>
                  <a:lnTo>
                    <a:pt x="649" y="59"/>
                  </a:lnTo>
                  <a:lnTo>
                    <a:pt x="630" y="62"/>
                  </a:lnTo>
                  <a:lnTo>
                    <a:pt x="646" y="80"/>
                  </a:lnTo>
                  <a:lnTo>
                    <a:pt x="669" y="93"/>
                  </a:lnTo>
                  <a:lnTo>
                    <a:pt x="637" y="84"/>
                  </a:lnTo>
                  <a:lnTo>
                    <a:pt x="611" y="85"/>
                  </a:lnTo>
                  <a:lnTo>
                    <a:pt x="595" y="91"/>
                  </a:lnTo>
                  <a:lnTo>
                    <a:pt x="610" y="104"/>
                  </a:lnTo>
                  <a:lnTo>
                    <a:pt x="594" y="101"/>
                  </a:lnTo>
                  <a:lnTo>
                    <a:pt x="587" y="84"/>
                  </a:lnTo>
                  <a:lnTo>
                    <a:pt x="573" y="75"/>
                  </a:lnTo>
                  <a:lnTo>
                    <a:pt x="567" y="76"/>
                  </a:lnTo>
                  <a:lnTo>
                    <a:pt x="579" y="87"/>
                  </a:lnTo>
                  <a:lnTo>
                    <a:pt x="564" y="99"/>
                  </a:lnTo>
                  <a:lnTo>
                    <a:pt x="591" y="112"/>
                  </a:lnTo>
                  <a:lnTo>
                    <a:pt x="593" y="130"/>
                  </a:lnTo>
                  <a:lnTo>
                    <a:pt x="603" y="140"/>
                  </a:lnTo>
                  <a:lnTo>
                    <a:pt x="618" y="141"/>
                  </a:lnTo>
                  <a:lnTo>
                    <a:pt x="620" y="152"/>
                  </a:lnTo>
                  <a:lnTo>
                    <a:pt x="635" y="162"/>
                  </a:lnTo>
                  <a:lnTo>
                    <a:pt x="629" y="171"/>
                  </a:lnTo>
                  <a:lnTo>
                    <a:pt x="631" y="180"/>
                  </a:lnTo>
                  <a:lnTo>
                    <a:pt x="619" y="185"/>
                  </a:lnTo>
                  <a:lnTo>
                    <a:pt x="617" y="191"/>
                  </a:lnTo>
                  <a:lnTo>
                    <a:pt x="600" y="189"/>
                  </a:lnTo>
                  <a:lnTo>
                    <a:pt x="611" y="163"/>
                  </a:lnTo>
                  <a:lnTo>
                    <a:pt x="608" y="151"/>
                  </a:lnTo>
                  <a:lnTo>
                    <a:pt x="586" y="141"/>
                  </a:lnTo>
                  <a:lnTo>
                    <a:pt x="573" y="117"/>
                  </a:lnTo>
                  <a:lnTo>
                    <a:pt x="560" y="105"/>
                  </a:lnTo>
                  <a:lnTo>
                    <a:pt x="549" y="99"/>
                  </a:lnTo>
                  <a:lnTo>
                    <a:pt x="551" y="86"/>
                  </a:lnTo>
                  <a:lnTo>
                    <a:pt x="541" y="77"/>
                  </a:lnTo>
                  <a:lnTo>
                    <a:pt x="505" y="72"/>
                  </a:lnTo>
                  <a:lnTo>
                    <a:pt x="498" y="75"/>
                  </a:lnTo>
                  <a:lnTo>
                    <a:pt x="500" y="91"/>
                  </a:lnTo>
                  <a:lnTo>
                    <a:pt x="486" y="106"/>
                  </a:lnTo>
                  <a:lnTo>
                    <a:pt x="490" y="111"/>
                  </a:lnTo>
                  <a:lnTo>
                    <a:pt x="506" y="124"/>
                  </a:lnTo>
                  <a:lnTo>
                    <a:pt x="507" y="133"/>
                  </a:lnTo>
                  <a:lnTo>
                    <a:pt x="524" y="135"/>
                  </a:lnTo>
                  <a:lnTo>
                    <a:pt x="526" y="138"/>
                  </a:lnTo>
                  <a:lnTo>
                    <a:pt x="546" y="148"/>
                  </a:lnTo>
                  <a:lnTo>
                    <a:pt x="543" y="157"/>
                  </a:lnTo>
                  <a:lnTo>
                    <a:pt x="482" y="137"/>
                  </a:lnTo>
                  <a:lnTo>
                    <a:pt x="460" y="131"/>
                  </a:lnTo>
                  <a:lnTo>
                    <a:pt x="418" y="126"/>
                  </a:lnTo>
                  <a:lnTo>
                    <a:pt x="414" y="132"/>
                  </a:lnTo>
                  <a:lnTo>
                    <a:pt x="434" y="142"/>
                  </a:lnTo>
                  <a:lnTo>
                    <a:pt x="425" y="153"/>
                  </a:lnTo>
                  <a:lnTo>
                    <a:pt x="404" y="143"/>
                  </a:lnTo>
                  <a:lnTo>
                    <a:pt x="388" y="150"/>
                  </a:lnTo>
                  <a:lnTo>
                    <a:pt x="363" y="151"/>
                  </a:lnTo>
                  <a:lnTo>
                    <a:pt x="357" y="157"/>
                  </a:lnTo>
                  <a:lnTo>
                    <a:pt x="339" y="155"/>
                  </a:lnTo>
                  <a:lnTo>
                    <a:pt x="347" y="144"/>
                  </a:lnTo>
                  <a:lnTo>
                    <a:pt x="337" y="143"/>
                  </a:lnTo>
                  <a:lnTo>
                    <a:pt x="297" y="159"/>
                  </a:lnTo>
                  <a:lnTo>
                    <a:pt x="272" y="167"/>
                  </a:lnTo>
                  <a:lnTo>
                    <a:pt x="274" y="178"/>
                  </a:lnTo>
                  <a:lnTo>
                    <a:pt x="255" y="183"/>
                  </a:lnTo>
                  <a:lnTo>
                    <a:pt x="241" y="176"/>
                  </a:lnTo>
                  <a:lnTo>
                    <a:pt x="237" y="166"/>
                  </a:lnTo>
                  <a:lnTo>
                    <a:pt x="253" y="164"/>
                  </a:lnTo>
                  <a:lnTo>
                    <a:pt x="241" y="154"/>
                  </a:lnTo>
                  <a:lnTo>
                    <a:pt x="202" y="148"/>
                  </a:lnTo>
                  <a:lnTo>
                    <a:pt x="216" y="159"/>
                  </a:lnTo>
                  <a:lnTo>
                    <a:pt x="214" y="170"/>
                  </a:lnTo>
                  <a:lnTo>
                    <a:pt x="229" y="181"/>
                  </a:lnTo>
                  <a:lnTo>
                    <a:pt x="226" y="193"/>
                  </a:lnTo>
                  <a:lnTo>
                    <a:pt x="210" y="187"/>
                  </a:lnTo>
                  <a:lnTo>
                    <a:pt x="197" y="186"/>
                  </a:lnTo>
                  <a:lnTo>
                    <a:pt x="172" y="204"/>
                  </a:lnTo>
                  <a:lnTo>
                    <a:pt x="186" y="217"/>
                  </a:lnTo>
                  <a:lnTo>
                    <a:pt x="175" y="222"/>
                  </a:lnTo>
                  <a:lnTo>
                    <a:pt x="138" y="210"/>
                  </a:lnTo>
                  <a:lnTo>
                    <a:pt x="131" y="217"/>
                  </a:lnTo>
                  <a:lnTo>
                    <a:pt x="142" y="225"/>
                  </a:lnTo>
                  <a:lnTo>
                    <a:pt x="143" y="234"/>
                  </a:lnTo>
                  <a:lnTo>
                    <a:pt x="130" y="229"/>
                  </a:lnTo>
                  <a:lnTo>
                    <a:pt x="111" y="223"/>
                  </a:lnTo>
                  <a:lnTo>
                    <a:pt x="104" y="205"/>
                  </a:lnTo>
                  <a:lnTo>
                    <a:pt x="101" y="196"/>
                  </a:lnTo>
                  <a:lnTo>
                    <a:pt x="74" y="183"/>
                  </a:lnTo>
                  <a:lnTo>
                    <a:pt x="84" y="181"/>
                  </a:lnTo>
                  <a:lnTo>
                    <a:pt x="149" y="194"/>
                  </a:lnTo>
                  <a:lnTo>
                    <a:pt x="170" y="190"/>
                  </a:lnTo>
                  <a:lnTo>
                    <a:pt x="182" y="180"/>
                  </a:lnTo>
                  <a:lnTo>
                    <a:pt x="177" y="168"/>
                  </a:lnTo>
                  <a:lnTo>
                    <a:pt x="163" y="160"/>
                  </a:lnTo>
                  <a:lnTo>
                    <a:pt x="106" y="140"/>
                  </a:lnTo>
                  <a:lnTo>
                    <a:pt x="68" y="135"/>
                  </a:lnTo>
                  <a:lnTo>
                    <a:pt x="43" y="125"/>
                  </a:lnTo>
                  <a:lnTo>
                    <a:pt x="31" y="131"/>
                  </a:lnTo>
                  <a:lnTo>
                    <a:pt x="10" y="138"/>
                  </a:lnTo>
                  <a:lnTo>
                    <a:pt x="0" y="140"/>
                  </a:lnTo>
                  <a:lnTo>
                    <a:pt x="1" y="152"/>
                  </a:lnTo>
                  <a:lnTo>
                    <a:pt x="25" y="164"/>
                  </a:lnTo>
                  <a:lnTo>
                    <a:pt x="16" y="177"/>
                  </a:lnTo>
                  <a:lnTo>
                    <a:pt x="38" y="198"/>
                  </a:lnTo>
                  <a:lnTo>
                    <a:pt x="32" y="213"/>
                  </a:lnTo>
                  <a:lnTo>
                    <a:pt x="48" y="228"/>
                  </a:lnTo>
                  <a:lnTo>
                    <a:pt x="45" y="240"/>
                  </a:lnTo>
                  <a:lnTo>
                    <a:pt x="70" y="253"/>
                  </a:lnTo>
                  <a:lnTo>
                    <a:pt x="67" y="262"/>
                  </a:lnTo>
                  <a:lnTo>
                    <a:pt x="56" y="273"/>
                  </a:lnTo>
                  <a:lnTo>
                    <a:pt x="30" y="297"/>
                  </a:lnTo>
                  <a:lnTo>
                    <a:pt x="47" y="306"/>
                  </a:lnTo>
                  <a:lnTo>
                    <a:pt x="33" y="317"/>
                  </a:lnTo>
                  <a:lnTo>
                    <a:pt x="36" y="321"/>
                  </a:lnTo>
                  <a:lnTo>
                    <a:pt x="28" y="332"/>
                  </a:lnTo>
                  <a:lnTo>
                    <a:pt x="35" y="350"/>
                  </a:lnTo>
                  <a:lnTo>
                    <a:pt x="30" y="356"/>
                  </a:lnTo>
                  <a:lnTo>
                    <a:pt x="38" y="361"/>
                  </a:lnTo>
                  <a:lnTo>
                    <a:pt x="41" y="370"/>
                  </a:lnTo>
                  <a:lnTo>
                    <a:pt x="48" y="382"/>
                  </a:lnTo>
                  <a:lnTo>
                    <a:pt x="65" y="386"/>
                  </a:lnTo>
                  <a:lnTo>
                    <a:pt x="68" y="392"/>
                  </a:lnTo>
                  <a:lnTo>
                    <a:pt x="76" y="389"/>
                  </a:lnTo>
                  <a:lnTo>
                    <a:pt x="92" y="394"/>
                  </a:lnTo>
                  <a:lnTo>
                    <a:pt x="95" y="403"/>
                  </a:lnTo>
                  <a:lnTo>
                    <a:pt x="93" y="408"/>
                  </a:lnTo>
                  <a:lnTo>
                    <a:pt x="105" y="422"/>
                  </a:lnTo>
                  <a:lnTo>
                    <a:pt x="112" y="425"/>
                  </a:lnTo>
                  <a:lnTo>
                    <a:pt x="112" y="429"/>
                  </a:lnTo>
                  <a:lnTo>
                    <a:pt x="123" y="432"/>
                  </a:lnTo>
                  <a:lnTo>
                    <a:pt x="129" y="438"/>
                  </a:lnTo>
                  <a:lnTo>
                    <a:pt x="123" y="442"/>
                  </a:lnTo>
                  <a:lnTo>
                    <a:pt x="111" y="441"/>
                  </a:lnTo>
                  <a:lnTo>
                    <a:pt x="108" y="443"/>
                  </a:lnTo>
                  <a:lnTo>
                    <a:pt x="113" y="450"/>
                  </a:lnTo>
                  <a:lnTo>
                    <a:pt x="119" y="463"/>
                  </a:lnTo>
                  <a:lnTo>
                    <a:pt x="125" y="463"/>
                  </a:lnTo>
                  <a:lnTo>
                    <a:pt x="128" y="459"/>
                  </a:lnTo>
                  <a:lnTo>
                    <a:pt x="133" y="460"/>
                  </a:lnTo>
                  <a:lnTo>
                    <a:pt x="149" y="458"/>
                  </a:lnTo>
                  <a:lnTo>
                    <a:pt x="161" y="469"/>
                  </a:lnTo>
                  <a:lnTo>
                    <a:pt x="158" y="474"/>
                  </a:lnTo>
                  <a:lnTo>
                    <a:pt x="161" y="480"/>
                  </a:lnTo>
                  <a:lnTo>
                    <a:pt x="174" y="481"/>
                  </a:lnTo>
                  <a:lnTo>
                    <a:pt x="181" y="489"/>
                  </a:lnTo>
                  <a:lnTo>
                    <a:pt x="182" y="493"/>
                  </a:lnTo>
                  <a:lnTo>
                    <a:pt x="203" y="500"/>
                  </a:lnTo>
                  <a:lnTo>
                    <a:pt x="215" y="497"/>
                  </a:lnTo>
                  <a:lnTo>
                    <a:pt x="227" y="507"/>
                  </a:lnTo>
                  <a:lnTo>
                    <a:pt x="236" y="507"/>
                  </a:lnTo>
                  <a:lnTo>
                    <a:pt x="261" y="513"/>
                  </a:lnTo>
                  <a:lnTo>
                    <a:pt x="262" y="519"/>
                  </a:lnTo>
                  <a:lnTo>
                    <a:pt x="258" y="530"/>
                  </a:lnTo>
                  <a:lnTo>
                    <a:pt x="264" y="541"/>
                  </a:lnTo>
                  <a:lnTo>
                    <a:pt x="263" y="547"/>
                  </a:lnTo>
                  <a:lnTo>
                    <a:pt x="248" y="549"/>
                  </a:lnTo>
                  <a:lnTo>
                    <a:pt x="240" y="555"/>
                  </a:lnTo>
                  <a:lnTo>
                    <a:pt x="241" y="564"/>
                  </a:lnTo>
                  <a:lnTo>
                    <a:pt x="255" y="560"/>
                  </a:lnTo>
                  <a:lnTo>
                    <a:pt x="257" y="565"/>
                  </a:lnTo>
                  <a:lnTo>
                    <a:pt x="234" y="573"/>
                  </a:lnTo>
                  <a:lnTo>
                    <a:pt x="245" y="581"/>
                  </a:lnTo>
                  <a:lnTo>
                    <a:pt x="234" y="598"/>
                  </a:lnTo>
                  <a:lnTo>
                    <a:pt x="223" y="602"/>
                  </a:lnTo>
                  <a:lnTo>
                    <a:pt x="239" y="614"/>
                  </a:lnTo>
                  <a:lnTo>
                    <a:pt x="259" y="621"/>
                  </a:lnTo>
                  <a:lnTo>
                    <a:pt x="284" y="639"/>
                  </a:lnTo>
                  <a:lnTo>
                    <a:pt x="285" y="636"/>
                  </a:lnTo>
                  <a:lnTo>
                    <a:pt x="300" y="640"/>
                  </a:lnTo>
                  <a:lnTo>
                    <a:pt x="325" y="643"/>
                  </a:lnTo>
                  <a:lnTo>
                    <a:pt x="350" y="653"/>
                  </a:lnTo>
                  <a:lnTo>
                    <a:pt x="353" y="657"/>
                  </a:lnTo>
                  <a:lnTo>
                    <a:pt x="363" y="654"/>
                  </a:lnTo>
                  <a:lnTo>
                    <a:pt x="379" y="658"/>
                  </a:lnTo>
                  <a:lnTo>
                    <a:pt x="386" y="666"/>
                  </a:lnTo>
                  <a:lnTo>
                    <a:pt x="398" y="671"/>
                  </a:lnTo>
                  <a:lnTo>
                    <a:pt x="402" y="672"/>
                  </a:lnTo>
                  <a:lnTo>
                    <a:pt x="416" y="684"/>
                  </a:lnTo>
                  <a:lnTo>
                    <a:pt x="424" y="686"/>
                  </a:lnTo>
                  <a:lnTo>
                    <a:pt x="426" y="680"/>
                  </a:lnTo>
                  <a:lnTo>
                    <a:pt x="434" y="672"/>
                  </a:lnTo>
                  <a:lnTo>
                    <a:pt x="411" y="648"/>
                  </a:lnTo>
                  <a:lnTo>
                    <a:pt x="410" y="634"/>
                  </a:lnTo>
                  <a:lnTo>
                    <a:pt x="391" y="615"/>
                  </a:lnTo>
                  <a:lnTo>
                    <a:pt x="402" y="594"/>
                  </a:lnTo>
                  <a:lnTo>
                    <a:pt x="417" y="590"/>
                  </a:lnTo>
                  <a:lnTo>
                    <a:pt x="422" y="578"/>
                  </a:lnTo>
                  <a:lnTo>
                    <a:pt x="413" y="575"/>
                  </a:lnTo>
                  <a:lnTo>
                    <a:pt x="412" y="564"/>
                  </a:lnTo>
                  <a:lnTo>
                    <a:pt x="398" y="551"/>
                  </a:lnTo>
                  <a:lnTo>
                    <a:pt x="386" y="551"/>
                  </a:lnTo>
                  <a:lnTo>
                    <a:pt x="369" y="537"/>
                  </a:lnTo>
                  <a:lnTo>
                    <a:pt x="375" y="522"/>
                  </a:lnTo>
                  <a:lnTo>
                    <a:pt x="369" y="518"/>
                  </a:lnTo>
                  <a:lnTo>
                    <a:pt x="376" y="496"/>
                  </a:lnTo>
                  <a:lnTo>
                    <a:pt x="396" y="507"/>
                  </a:lnTo>
                  <a:lnTo>
                    <a:pt x="394" y="493"/>
                  </a:lnTo>
                  <a:lnTo>
                    <a:pt x="420" y="471"/>
                  </a:lnTo>
                  <a:lnTo>
                    <a:pt x="445" y="470"/>
                  </a:lnTo>
                  <a:lnTo>
                    <a:pt x="484" y="484"/>
                  </a:lnTo>
                  <a:lnTo>
                    <a:pt x="505" y="492"/>
                  </a:lnTo>
                  <a:lnTo>
                    <a:pt x="519" y="484"/>
                  </a:lnTo>
                  <a:lnTo>
                    <a:pt x="544" y="484"/>
                  </a:lnTo>
                  <a:lnTo>
                    <a:pt x="568" y="494"/>
                  </a:lnTo>
                  <a:lnTo>
                    <a:pt x="571" y="488"/>
                  </a:lnTo>
                  <a:lnTo>
                    <a:pt x="593" y="489"/>
                  </a:lnTo>
                  <a:lnTo>
                    <a:pt x="594" y="479"/>
                  </a:lnTo>
                  <a:lnTo>
                    <a:pt x="563" y="466"/>
                  </a:lnTo>
                  <a:lnTo>
                    <a:pt x="575" y="456"/>
                  </a:lnTo>
                  <a:lnTo>
                    <a:pt x="570" y="450"/>
                  </a:lnTo>
                  <a:lnTo>
                    <a:pt x="583" y="445"/>
                  </a:lnTo>
                  <a:lnTo>
                    <a:pt x="567" y="431"/>
                  </a:lnTo>
                  <a:lnTo>
                    <a:pt x="571" y="425"/>
                  </a:lnTo>
                  <a:lnTo>
                    <a:pt x="626" y="417"/>
                  </a:lnTo>
                  <a:lnTo>
                    <a:pt x="632" y="413"/>
                  </a:lnTo>
                  <a:lnTo>
                    <a:pt x="667" y="406"/>
                  </a:lnTo>
                  <a:lnTo>
                    <a:pt x="677" y="397"/>
                  </a:lnTo>
                  <a:lnTo>
                    <a:pt x="707" y="401"/>
                  </a:lnTo>
                  <a:lnTo>
                    <a:pt x="721" y="422"/>
                  </a:lnTo>
                  <a:lnTo>
                    <a:pt x="735" y="417"/>
                  </a:lnTo>
                  <a:lnTo>
                    <a:pt x="758" y="424"/>
                  </a:lnTo>
                  <a:lnTo>
                    <a:pt x="762" y="435"/>
                  </a:lnTo>
                  <a:lnTo>
                    <a:pt x="776" y="434"/>
                  </a:lnTo>
                  <a:lnTo>
                    <a:pt x="806" y="415"/>
                  </a:lnTo>
                  <a:lnTo>
                    <a:pt x="803" y="421"/>
                  </a:lnTo>
                  <a:lnTo>
                    <a:pt x="831" y="436"/>
                  </a:lnTo>
                  <a:lnTo>
                    <a:pt x="889" y="487"/>
                  </a:lnTo>
                  <a:lnTo>
                    <a:pt x="893" y="477"/>
                  </a:lnTo>
                  <a:lnTo>
                    <a:pt x="920" y="489"/>
                  </a:lnTo>
                  <a:lnTo>
                    <a:pt x="940" y="483"/>
                  </a:lnTo>
                  <a:lnTo>
                    <a:pt x="951" y="487"/>
                  </a:lnTo>
                  <a:lnTo>
                    <a:pt x="964" y="499"/>
                  </a:lnTo>
                  <a:lnTo>
                    <a:pt x="977" y="503"/>
                  </a:lnTo>
                  <a:lnTo>
                    <a:pt x="988" y="511"/>
                  </a:lnTo>
                  <a:lnTo>
                    <a:pt x="1007" y="509"/>
                  </a:lnTo>
                  <a:lnTo>
                    <a:pt x="1022" y="521"/>
                  </a:lnTo>
                  <a:lnTo>
                    <a:pt x="1027" y="519"/>
                  </a:lnTo>
                  <a:lnTo>
                    <a:pt x="1042" y="516"/>
                  </a:lnTo>
                  <a:lnTo>
                    <a:pt x="1064" y="498"/>
                  </a:lnTo>
                  <a:lnTo>
                    <a:pt x="1084" y="489"/>
                  </a:lnTo>
                  <a:lnTo>
                    <a:pt x="1101" y="495"/>
                  </a:lnTo>
                  <a:lnTo>
                    <a:pt x="1117" y="495"/>
                  </a:lnTo>
                  <a:lnTo>
                    <a:pt x="1133" y="505"/>
                  </a:lnTo>
                  <a:lnTo>
                    <a:pt x="1149" y="505"/>
                  </a:lnTo>
                  <a:lnTo>
                    <a:pt x="1175" y="510"/>
                  </a:lnTo>
                  <a:lnTo>
                    <a:pt x="1183" y="497"/>
                  </a:lnTo>
                  <a:lnTo>
                    <a:pt x="1170" y="485"/>
                  </a:lnTo>
                  <a:lnTo>
                    <a:pt x="1175" y="464"/>
                  </a:lnTo>
                  <a:lnTo>
                    <a:pt x="1197" y="472"/>
                  </a:lnTo>
                  <a:lnTo>
                    <a:pt x="1213" y="474"/>
                  </a:lnTo>
                  <a:lnTo>
                    <a:pt x="1234" y="479"/>
                  </a:lnTo>
                  <a:lnTo>
                    <a:pt x="1246" y="495"/>
                  </a:lnTo>
                  <a:lnTo>
                    <a:pt x="1273" y="503"/>
                  </a:lnTo>
                  <a:lnTo>
                    <a:pt x="1286" y="499"/>
                  </a:lnTo>
                  <a:lnTo>
                    <a:pt x="1305" y="497"/>
                  </a:lnTo>
                  <a:lnTo>
                    <a:pt x="1323" y="500"/>
                  </a:lnTo>
                  <a:lnTo>
                    <a:pt x="1344" y="509"/>
                  </a:lnTo>
                  <a:lnTo>
                    <a:pt x="1360" y="520"/>
                  </a:lnTo>
                  <a:lnTo>
                    <a:pt x="1374" y="519"/>
                  </a:lnTo>
                  <a:lnTo>
                    <a:pt x="1397" y="523"/>
                  </a:lnTo>
                  <a:lnTo>
                    <a:pt x="1408" y="518"/>
                  </a:lnTo>
                  <a:lnTo>
                    <a:pt x="1427" y="514"/>
                  </a:lnTo>
                  <a:lnTo>
                    <a:pt x="1442" y="500"/>
                  </a:lnTo>
                  <a:lnTo>
                    <a:pt x="1453" y="502"/>
                  </a:lnTo>
                  <a:lnTo>
                    <a:pt x="1465" y="509"/>
                  </a:lnTo>
                  <a:lnTo>
                    <a:pt x="1483" y="507"/>
                  </a:lnTo>
                  <a:lnTo>
                    <a:pt x="1508" y="515"/>
                  </a:lnTo>
                  <a:lnTo>
                    <a:pt x="1522" y="502"/>
                  </a:lnTo>
                  <a:lnTo>
                    <a:pt x="1516" y="493"/>
                  </a:lnTo>
                  <a:lnTo>
                    <a:pt x="1516" y="472"/>
                  </a:lnTo>
                  <a:lnTo>
                    <a:pt x="1520" y="465"/>
                  </a:lnTo>
                  <a:lnTo>
                    <a:pt x="1512" y="454"/>
                  </a:lnTo>
                  <a:lnTo>
                    <a:pt x="1500" y="450"/>
                  </a:lnTo>
                  <a:lnTo>
                    <a:pt x="1505" y="440"/>
                  </a:lnTo>
                  <a:lnTo>
                    <a:pt x="1522" y="436"/>
                  </a:lnTo>
                  <a:lnTo>
                    <a:pt x="1542" y="436"/>
                  </a:lnTo>
                  <a:lnTo>
                    <a:pt x="1570" y="441"/>
                  </a:lnTo>
                  <a:lnTo>
                    <a:pt x="1589" y="449"/>
                  </a:lnTo>
                  <a:lnTo>
                    <a:pt x="1614" y="469"/>
                  </a:lnTo>
                  <a:lnTo>
                    <a:pt x="1627" y="478"/>
                  </a:lnTo>
                  <a:lnTo>
                    <a:pt x="1641" y="490"/>
                  </a:lnTo>
                  <a:lnTo>
                    <a:pt x="1661" y="510"/>
                  </a:lnTo>
                  <a:lnTo>
                    <a:pt x="1693" y="516"/>
                  </a:lnTo>
                  <a:lnTo>
                    <a:pt x="1722" y="531"/>
                  </a:lnTo>
                  <a:lnTo>
                    <a:pt x="1742" y="550"/>
                  </a:lnTo>
                  <a:lnTo>
                    <a:pt x="1766" y="550"/>
                  </a:lnTo>
                  <a:lnTo>
                    <a:pt x="1775" y="542"/>
                  </a:lnTo>
                  <a:lnTo>
                    <a:pt x="1797" y="536"/>
                  </a:lnTo>
                  <a:lnTo>
                    <a:pt x="1802" y="554"/>
                  </a:lnTo>
                  <a:lnTo>
                    <a:pt x="1801" y="562"/>
                  </a:lnTo>
                  <a:lnTo>
                    <a:pt x="1810" y="584"/>
                  </a:lnTo>
                  <a:lnTo>
                    <a:pt x="1811" y="604"/>
                  </a:lnTo>
                  <a:lnTo>
                    <a:pt x="1789" y="600"/>
                  </a:lnTo>
                  <a:lnTo>
                    <a:pt x="1779" y="607"/>
                  </a:lnTo>
                  <a:lnTo>
                    <a:pt x="1794" y="625"/>
                  </a:lnTo>
                  <a:lnTo>
                    <a:pt x="1806" y="649"/>
                  </a:lnTo>
                  <a:lnTo>
                    <a:pt x="1798" y="650"/>
                  </a:lnTo>
                  <a:lnTo>
                    <a:pt x="1804" y="660"/>
                  </a:lnTo>
                  <a:lnTo>
                    <a:pt x="1808" y="664"/>
                  </a:lnTo>
                  <a:lnTo>
                    <a:pt x="1807" y="657"/>
                  </a:lnTo>
                  <a:lnTo>
                    <a:pt x="1821" y="642"/>
                  </a:lnTo>
                  <a:lnTo>
                    <a:pt x="1837" y="652"/>
                  </a:lnTo>
                  <a:lnTo>
                    <a:pt x="1848" y="651"/>
                  </a:lnTo>
                  <a:lnTo>
                    <a:pt x="1863" y="639"/>
                  </a:lnTo>
                  <a:lnTo>
                    <a:pt x="1866" y="627"/>
                  </a:lnTo>
                  <a:lnTo>
                    <a:pt x="1873" y="604"/>
                  </a:lnTo>
                  <a:lnTo>
                    <a:pt x="1880" y="580"/>
                  </a:lnTo>
                  <a:lnTo>
                    <a:pt x="1876" y="566"/>
                  </a:lnTo>
                  <a:lnTo>
                    <a:pt x="1879" y="536"/>
                  </a:lnTo>
                  <a:lnTo>
                    <a:pt x="1862" y="504"/>
                  </a:lnTo>
                  <a:lnTo>
                    <a:pt x="1844" y="480"/>
                  </a:lnTo>
                  <a:lnTo>
                    <a:pt x="1840" y="460"/>
                  </a:lnTo>
                  <a:lnTo>
                    <a:pt x="1825" y="443"/>
                  </a:lnTo>
                  <a:lnTo>
                    <a:pt x="1784" y="421"/>
                  </a:lnTo>
                  <a:lnTo>
                    <a:pt x="1766" y="420"/>
                  </a:lnTo>
                  <a:lnTo>
                    <a:pt x="1764" y="430"/>
                  </a:lnTo>
                  <a:lnTo>
                    <a:pt x="1746" y="425"/>
                  </a:lnTo>
                  <a:lnTo>
                    <a:pt x="1728" y="413"/>
                  </a:lnTo>
                  <a:lnTo>
                    <a:pt x="1701" y="410"/>
                  </a:lnTo>
                  <a:lnTo>
                    <a:pt x="1718" y="364"/>
                  </a:lnTo>
                  <a:lnTo>
                    <a:pt x="1729" y="326"/>
                  </a:lnTo>
                  <a:lnTo>
                    <a:pt x="1772" y="320"/>
                  </a:lnTo>
                  <a:lnTo>
                    <a:pt x="1821" y="323"/>
                  </a:lnTo>
                  <a:lnTo>
                    <a:pt x="1829" y="314"/>
                  </a:lnTo>
                  <a:lnTo>
                    <a:pt x="1855" y="317"/>
                  </a:lnTo>
                  <a:lnTo>
                    <a:pt x="1869" y="331"/>
                  </a:lnTo>
                  <a:lnTo>
                    <a:pt x="1890" y="329"/>
                  </a:lnTo>
                  <a:lnTo>
                    <a:pt x="1917" y="324"/>
                  </a:lnTo>
                  <a:lnTo>
                    <a:pt x="1892" y="312"/>
                  </a:lnTo>
                  <a:lnTo>
                    <a:pt x="1892" y="280"/>
                  </a:lnTo>
                  <a:lnTo>
                    <a:pt x="1921" y="273"/>
                  </a:lnTo>
                  <a:lnTo>
                    <a:pt x="1961" y="297"/>
                  </a:lnTo>
                  <a:lnTo>
                    <a:pt x="1972" y="275"/>
                  </a:lnTo>
                  <a:lnTo>
                    <a:pt x="1961" y="260"/>
                  </a:lnTo>
                  <a:lnTo>
                    <a:pt x="1977" y="258"/>
                  </a:lnTo>
                  <a:lnTo>
                    <a:pt x="1999" y="285"/>
                  </a:lnTo>
                  <a:lnTo>
                    <a:pt x="1992" y="301"/>
                  </a:lnTo>
                  <a:lnTo>
                    <a:pt x="1989" y="320"/>
                  </a:lnTo>
                  <a:lnTo>
                    <a:pt x="1990" y="345"/>
                  </a:lnTo>
                  <a:lnTo>
                    <a:pt x="1972" y="349"/>
                  </a:lnTo>
                  <a:lnTo>
                    <a:pt x="1981" y="358"/>
                  </a:lnTo>
                  <a:lnTo>
                    <a:pt x="1980" y="370"/>
                  </a:lnTo>
                  <a:lnTo>
                    <a:pt x="2001" y="397"/>
                  </a:lnTo>
                  <a:lnTo>
                    <a:pt x="2053" y="441"/>
                  </a:lnTo>
                  <a:lnTo>
                    <a:pt x="2086" y="471"/>
                  </a:lnTo>
                  <a:lnTo>
                    <a:pt x="2105" y="485"/>
                  </a:lnTo>
                  <a:lnTo>
                    <a:pt x="2110" y="466"/>
                  </a:lnTo>
                  <a:lnTo>
                    <a:pt x="2096" y="446"/>
                  </a:lnTo>
                  <a:lnTo>
                    <a:pt x="2115" y="441"/>
                  </a:lnTo>
                  <a:lnTo>
                    <a:pt x="2098" y="418"/>
                  </a:lnTo>
                  <a:lnTo>
                    <a:pt x="2114" y="408"/>
                  </a:lnTo>
                  <a:lnTo>
                    <a:pt x="2099" y="399"/>
                  </a:lnTo>
                  <a:lnTo>
                    <a:pt x="2088" y="383"/>
                  </a:lnTo>
                  <a:lnTo>
                    <a:pt x="2102" y="382"/>
                  </a:lnTo>
                  <a:lnTo>
                    <a:pt x="2072" y="354"/>
                  </a:lnTo>
                  <a:lnTo>
                    <a:pt x="2050" y="349"/>
                  </a:lnTo>
                  <a:lnTo>
                    <a:pt x="2041" y="341"/>
                  </a:lnTo>
                  <a:lnTo>
                    <a:pt x="2037" y="322"/>
                  </a:lnTo>
                  <a:lnTo>
                    <a:pt x="2027" y="310"/>
                  </a:lnTo>
                  <a:lnTo>
                    <a:pt x="2050" y="312"/>
                  </a:lnTo>
                  <a:lnTo>
                    <a:pt x="2054" y="304"/>
                  </a:lnTo>
                  <a:lnTo>
                    <a:pt x="2069" y="311"/>
                  </a:lnTo>
                  <a:lnTo>
                    <a:pt x="2089" y="296"/>
                  </a:lnTo>
                  <a:lnTo>
                    <a:pt x="2127" y="309"/>
                  </a:lnTo>
                  <a:lnTo>
                    <a:pt x="2121" y="301"/>
                  </a:lnTo>
                  <a:lnTo>
                    <a:pt x="2127" y="289"/>
                  </a:lnTo>
                  <a:lnTo>
                    <a:pt x="2132" y="275"/>
                  </a:lnTo>
                  <a:lnTo>
                    <a:pt x="2142" y="273"/>
                  </a:lnTo>
                  <a:lnTo>
                    <a:pt x="2162" y="259"/>
                  </a:lnTo>
                  <a:lnTo>
                    <a:pt x="2195" y="263"/>
                  </a:lnTo>
                  <a:lnTo>
                    <a:pt x="2192" y="258"/>
                  </a:lnTo>
                  <a:lnTo>
                    <a:pt x="2179" y="250"/>
                  </a:lnTo>
                  <a:lnTo>
                    <a:pt x="2165" y="245"/>
                  </a:lnTo>
                  <a:lnTo>
                    <a:pt x="2135" y="230"/>
                  </a:lnTo>
                  <a:lnTo>
                    <a:pt x="2107" y="220"/>
                  </a:lnTo>
                  <a:lnTo>
                    <a:pt x="2128" y="221"/>
                  </a:lnTo>
                  <a:lnTo>
                    <a:pt x="2134" y="213"/>
                  </a:lnTo>
                  <a:lnTo>
                    <a:pt x="2128" y="210"/>
                  </a:lnTo>
                  <a:lnTo>
                    <a:pt x="2117" y="188"/>
                  </a:lnTo>
                  <a:lnTo>
                    <a:pt x="2124" y="183"/>
                  </a:lnTo>
                  <a:lnTo>
                    <a:pt x="2127" y="194"/>
                  </a:lnTo>
                  <a:lnTo>
                    <a:pt x="2139" y="195"/>
                  </a:lnTo>
                  <a:lnTo>
                    <a:pt x="2136" y="183"/>
                  </a:lnTo>
                  <a:lnTo>
                    <a:pt x="2149" y="185"/>
                  </a:lnTo>
                  <a:lnTo>
                    <a:pt x="2158" y="186"/>
                  </a:lnTo>
                  <a:lnTo>
                    <a:pt x="2154" y="172"/>
                  </a:lnTo>
                  <a:lnTo>
                    <a:pt x="2163" y="168"/>
                  </a:lnTo>
                  <a:lnTo>
                    <a:pt x="2150" y="158"/>
                  </a:lnTo>
                  <a:lnTo>
                    <a:pt x="2155" y="143"/>
                  </a:lnTo>
                  <a:lnTo>
                    <a:pt x="2167" y="151"/>
                  </a:lnTo>
                  <a:lnTo>
                    <a:pt x="2166" y="129"/>
                  </a:lnTo>
                  <a:lnTo>
                    <a:pt x="2163" y="113"/>
                  </a:lnTo>
                  <a:lnTo>
                    <a:pt x="2134" y="115"/>
                  </a:lnTo>
                  <a:lnTo>
                    <a:pt x="2116" y="123"/>
                  </a:lnTo>
                  <a:lnTo>
                    <a:pt x="2102" y="129"/>
                  </a:lnTo>
                  <a:lnTo>
                    <a:pt x="2098" y="133"/>
                  </a:lnTo>
                  <a:lnTo>
                    <a:pt x="2081" y="119"/>
                  </a:lnTo>
                  <a:lnTo>
                    <a:pt x="2021" y="141"/>
                  </a:lnTo>
                  <a:lnTo>
                    <a:pt x="2020" y="142"/>
                  </a:lnTo>
                  <a:lnTo>
                    <a:pt x="2020" y="142"/>
                  </a:lnTo>
                  <a:lnTo>
                    <a:pt x="1988" y="134"/>
                  </a:lnTo>
                  <a:lnTo>
                    <a:pt x="1936" y="126"/>
                  </a:lnTo>
                  <a:lnTo>
                    <a:pt x="1911" y="126"/>
                  </a:lnTo>
                  <a:lnTo>
                    <a:pt x="1861" y="122"/>
                  </a:lnTo>
                  <a:lnTo>
                    <a:pt x="1867" y="130"/>
                  </a:lnTo>
                  <a:lnTo>
                    <a:pt x="1896" y="141"/>
                  </a:lnTo>
                  <a:lnTo>
                    <a:pt x="1888" y="146"/>
                  </a:lnTo>
                  <a:lnTo>
                    <a:pt x="1841" y="131"/>
                  </a:lnTo>
                  <a:lnTo>
                    <a:pt x="1818" y="132"/>
                  </a:lnTo>
                  <a:lnTo>
                    <a:pt x="1788" y="129"/>
                  </a:lnTo>
                  <a:lnTo>
                    <a:pt x="1765" y="130"/>
                  </a:lnTo>
                  <a:lnTo>
                    <a:pt x="1753" y="133"/>
                  </a:lnTo>
                  <a:lnTo>
                    <a:pt x="1729" y="128"/>
                  </a:lnTo>
                  <a:lnTo>
                    <a:pt x="1711" y="115"/>
                  </a:lnTo>
                  <a:lnTo>
                    <a:pt x="1690" y="109"/>
                  </a:lnTo>
                  <a:lnTo>
                    <a:pt x="1660" y="106"/>
                  </a:lnTo>
                  <a:lnTo>
                    <a:pt x="1612" y="109"/>
                  </a:lnTo>
                  <a:lnTo>
                    <a:pt x="1559" y="96"/>
                  </a:lnTo>
                  <a:lnTo>
                    <a:pt x="1533" y="86"/>
                  </a:lnTo>
                  <a:lnTo>
                    <a:pt x="1402" y="75"/>
                  </a:lnTo>
                  <a:lnTo>
                    <a:pt x="1395" y="82"/>
                  </a:lnTo>
                  <a:lnTo>
                    <a:pt x="1426" y="98"/>
                  </a:lnTo>
                  <a:lnTo>
                    <a:pt x="1402" y="96"/>
                  </a:lnTo>
                  <a:lnTo>
                    <a:pt x="1399" y="101"/>
                  </a:lnTo>
                  <a:lnTo>
                    <a:pt x="1367" y="95"/>
                  </a:lnTo>
                  <a:lnTo>
                    <a:pt x="1351" y="100"/>
                  </a:lnTo>
                  <a:lnTo>
                    <a:pt x="1320" y="92"/>
                  </a:lnTo>
                  <a:lnTo>
                    <a:pt x="1331" y="110"/>
                  </a:lnTo>
                  <a:lnTo>
                    <a:pt x="1301" y="103"/>
                  </a:lnTo>
                  <a:lnTo>
                    <a:pt x="1268" y="90"/>
                  </a:lnTo>
                  <a:lnTo>
                    <a:pt x="1267" y="83"/>
                  </a:lnTo>
                  <a:lnTo>
                    <a:pt x="1247" y="72"/>
                  </a:lnTo>
                  <a:lnTo>
                    <a:pt x="1215" y="64"/>
                  </a:lnTo>
                  <a:lnTo>
                    <a:pt x="1195" y="64"/>
                  </a:lnTo>
                  <a:lnTo>
                    <a:pt x="1165" y="61"/>
                  </a:lnTo>
                  <a:lnTo>
                    <a:pt x="1180" y="73"/>
                  </a:lnTo>
                  <a:lnTo>
                    <a:pt x="1124" y="71"/>
                  </a:lnTo>
                  <a:lnTo>
                    <a:pt x="1111" y="63"/>
                  </a:lnTo>
                  <a:lnTo>
                    <a:pt x="1068" y="61"/>
                  </a:lnTo>
                  <a:lnTo>
                    <a:pt x="1051" y="63"/>
                  </a:lnTo>
                  <a:lnTo>
                    <a:pt x="1051" y="68"/>
                  </a:lnTo>
                  <a:lnTo>
                    <a:pt x="1032" y="57"/>
                  </a:lnTo>
                  <a:lnTo>
                    <a:pt x="1024" y="60"/>
                  </a:lnTo>
                  <a:lnTo>
                    <a:pt x="1001" y="56"/>
                  </a:lnTo>
                  <a:lnTo>
                    <a:pt x="983" y="54"/>
                  </a:lnTo>
                  <a:lnTo>
                    <a:pt x="986" y="49"/>
                  </a:lnTo>
                  <a:lnTo>
                    <a:pt x="1008" y="40"/>
                  </a:lnTo>
                  <a:lnTo>
                    <a:pt x="1016" y="36"/>
                  </a:lnTo>
                  <a:lnTo>
                    <a:pt x="1009" y="28"/>
                  </a:lnTo>
                  <a:lnTo>
                    <a:pt x="992" y="22"/>
                  </a:lnTo>
                  <a:lnTo>
                    <a:pt x="955" y="15"/>
                  </a:lnTo>
                  <a:lnTo>
                    <a:pt x="920" y="14"/>
                  </a:lnTo>
                  <a:lnTo>
                    <a:pt x="913" y="18"/>
                  </a:lnTo>
                  <a:lnTo>
                    <a:pt x="901" y="11"/>
                  </a:lnTo>
                  <a:lnTo>
                    <a:pt x="901" y="11"/>
                  </a:lnTo>
                  <a:lnTo>
                    <a:pt x="871" y="8"/>
                  </a:lnTo>
                  <a:lnTo>
                    <a:pt x="883" y="5"/>
                  </a:lnTo>
                  <a:lnTo>
                    <a:pt x="856"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43" name="Freeform 222"/>
            <p:cNvSpPr>
              <a:spLocks/>
            </p:cNvSpPr>
            <p:nvPr/>
          </p:nvSpPr>
          <p:spPr bwMode="auto">
            <a:xfrm>
              <a:off x="5714147" y="5173091"/>
              <a:ext cx="69431" cy="63684"/>
            </a:xfrm>
            <a:custGeom>
              <a:avLst/>
              <a:gdLst>
                <a:gd name="T0" fmla="*/ 36 w 42"/>
                <a:gd name="T1" fmla="*/ 6 h 41"/>
                <a:gd name="T2" fmla="*/ 29 w 42"/>
                <a:gd name="T3" fmla="*/ 0 h 41"/>
                <a:gd name="T4" fmla="*/ 20 w 42"/>
                <a:gd name="T5" fmla="*/ 4 h 41"/>
                <a:gd name="T6" fmla="*/ 10 w 42"/>
                <a:gd name="T7" fmla="*/ 12 h 41"/>
                <a:gd name="T8" fmla="*/ 0 w 42"/>
                <a:gd name="T9" fmla="*/ 25 h 41"/>
                <a:gd name="T10" fmla="*/ 12 w 42"/>
                <a:gd name="T11" fmla="*/ 41 h 41"/>
                <a:gd name="T12" fmla="*/ 18 w 42"/>
                <a:gd name="T13" fmla="*/ 39 h 41"/>
                <a:gd name="T14" fmla="*/ 22 w 42"/>
                <a:gd name="T15" fmla="*/ 32 h 41"/>
                <a:gd name="T16" fmla="*/ 32 w 42"/>
                <a:gd name="T17" fmla="*/ 29 h 41"/>
                <a:gd name="T18" fmla="*/ 36 w 42"/>
                <a:gd name="T19" fmla="*/ 22 h 41"/>
                <a:gd name="T20" fmla="*/ 42 w 42"/>
                <a:gd name="T21" fmla="*/ 12 h 41"/>
                <a:gd name="T22" fmla="*/ 36 w 42"/>
                <a:gd name="T23" fmla="*/ 6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2" h="41">
                  <a:moveTo>
                    <a:pt x="36" y="6"/>
                  </a:moveTo>
                  <a:lnTo>
                    <a:pt x="29" y="0"/>
                  </a:lnTo>
                  <a:lnTo>
                    <a:pt x="20" y="4"/>
                  </a:lnTo>
                  <a:lnTo>
                    <a:pt x="10" y="12"/>
                  </a:lnTo>
                  <a:lnTo>
                    <a:pt x="0" y="25"/>
                  </a:lnTo>
                  <a:lnTo>
                    <a:pt x="12" y="41"/>
                  </a:lnTo>
                  <a:lnTo>
                    <a:pt x="18" y="39"/>
                  </a:lnTo>
                  <a:lnTo>
                    <a:pt x="22" y="32"/>
                  </a:lnTo>
                  <a:lnTo>
                    <a:pt x="32" y="29"/>
                  </a:lnTo>
                  <a:lnTo>
                    <a:pt x="36" y="22"/>
                  </a:lnTo>
                  <a:lnTo>
                    <a:pt x="42" y="12"/>
                  </a:lnTo>
                  <a:lnTo>
                    <a:pt x="36" y="6"/>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grpSp>
      <p:cxnSp>
        <p:nvCxnSpPr>
          <p:cNvPr id="227" name="Straight Connector 226"/>
          <p:cNvCxnSpPr/>
          <p:nvPr userDrawn="1"/>
        </p:nvCxnSpPr>
        <p:spPr>
          <a:xfrm>
            <a:off x="4625975" y="4933243"/>
            <a:ext cx="5400675" cy="0"/>
          </a:xfrm>
          <a:prstGeom prst="line">
            <a:avLst/>
          </a:prstGeom>
          <a:ln w="6350">
            <a:solidFill>
              <a:schemeClr val="bg2"/>
            </a:solidFill>
          </a:ln>
        </p:spPr>
        <p:style>
          <a:lnRef idx="1">
            <a:schemeClr val="accent1"/>
          </a:lnRef>
          <a:fillRef idx="0">
            <a:schemeClr val="accent1"/>
          </a:fillRef>
          <a:effectRef idx="0">
            <a:schemeClr val="accent1"/>
          </a:effectRef>
          <a:fontRef idx="minor">
            <a:schemeClr val="tx1"/>
          </a:fontRef>
        </p:style>
      </p:cxnSp>
      <p:sp>
        <p:nvSpPr>
          <p:cNvPr id="228" name="Text Placeholder 6"/>
          <p:cNvSpPr>
            <a:spLocks noGrp="1"/>
          </p:cNvSpPr>
          <p:nvPr userDrawn="1">
            <p:ph type="body" sz="quarter" idx="74" hasCustomPrompt="1"/>
          </p:nvPr>
        </p:nvSpPr>
        <p:spPr>
          <a:xfrm>
            <a:off x="708029" y="2087563"/>
            <a:ext cx="2981321" cy="224711"/>
          </a:xfrm>
          <a:prstGeom prst="rect">
            <a:avLst/>
          </a:prstGeom>
        </p:spPr>
        <p:txBody>
          <a:bodyPr lIns="0" tIns="0" rIns="0" bIns="0"/>
          <a:lstStyle>
            <a:lvl1pPr marL="0" indent="0">
              <a:buNone/>
              <a:defRPr sz="1400" baseline="0">
                <a:solidFill>
                  <a:schemeClr val="tx1"/>
                </a:solidFill>
                <a:latin typeface="Deutsche Bank Text" charset="0"/>
                <a:ea typeface="Deutsche Bank Text" charset="0"/>
                <a:cs typeface="Deutsche Bank Text" charset="0"/>
              </a:defRPr>
            </a:lvl1pPr>
            <a:lvl2pPr marL="455783" indent="0">
              <a:buNone/>
              <a:defRPr>
                <a:solidFill>
                  <a:srgbClr val="00205B"/>
                </a:solidFill>
                <a:latin typeface="Deutsche Bank Text Beta" charset="0"/>
                <a:ea typeface="Deutsche Bank Text Beta" charset="0"/>
                <a:cs typeface="Deutsche Bank Text Beta" charset="0"/>
              </a:defRPr>
            </a:lvl2pPr>
            <a:lvl3pPr marL="911566" indent="0">
              <a:buNone/>
              <a:defRPr>
                <a:solidFill>
                  <a:srgbClr val="00205B"/>
                </a:solidFill>
                <a:latin typeface="Deutsche Bank Text Beta" charset="0"/>
                <a:ea typeface="Deutsche Bank Text Beta" charset="0"/>
                <a:cs typeface="Deutsche Bank Text Beta" charset="0"/>
              </a:defRPr>
            </a:lvl3pPr>
            <a:lvl4pPr marL="1367348" indent="0">
              <a:buNone/>
              <a:defRPr>
                <a:solidFill>
                  <a:srgbClr val="00205B"/>
                </a:solidFill>
                <a:latin typeface="Deutsche Bank Text Beta" charset="0"/>
                <a:ea typeface="Deutsche Bank Text Beta" charset="0"/>
                <a:cs typeface="Deutsche Bank Text Beta" charset="0"/>
              </a:defRPr>
            </a:lvl4pPr>
            <a:lvl5pPr marL="1823131" indent="0">
              <a:buNone/>
              <a:defRPr>
                <a:solidFill>
                  <a:srgbClr val="00205B"/>
                </a:solidFill>
                <a:latin typeface="Deutsche Bank Text Beta" charset="0"/>
                <a:ea typeface="Deutsche Bank Text Beta" charset="0"/>
                <a:cs typeface="Deutsche Bank Text Beta" charset="0"/>
              </a:defRPr>
            </a:lvl5pPr>
          </a:lstStyle>
          <a:p>
            <a:pPr lvl="0"/>
            <a:r>
              <a:rPr lang="en-US" dirty="0"/>
              <a:t>Deutsche Bank Text Dark Blue 14pt</a:t>
            </a:r>
          </a:p>
        </p:txBody>
      </p:sp>
      <p:sp>
        <p:nvSpPr>
          <p:cNvPr id="229" name="Text Placeholder 8"/>
          <p:cNvSpPr>
            <a:spLocks noGrp="1"/>
          </p:cNvSpPr>
          <p:nvPr userDrawn="1">
            <p:ph type="body" sz="quarter" idx="73" hasCustomPrompt="1"/>
          </p:nvPr>
        </p:nvSpPr>
        <p:spPr>
          <a:xfrm>
            <a:off x="701675" y="2473657"/>
            <a:ext cx="3134620" cy="3935081"/>
          </a:xfrm>
          <a:prstGeom prst="rect">
            <a:avLst/>
          </a:prstGeom>
        </p:spPr>
        <p:txBody>
          <a:bodyPr lIns="0" tIns="0" rIns="0" bIns="0"/>
          <a:lstStyle>
            <a:lvl1pPr marL="252000" indent="-252000">
              <a:lnSpc>
                <a:spcPts val="1400"/>
              </a:lnSpc>
              <a:spcBef>
                <a:spcPts val="1400"/>
              </a:spcBef>
              <a:defRPr sz="1200" baseline="0">
                <a:solidFill>
                  <a:schemeClr val="tx2"/>
                </a:solidFill>
                <a:latin typeface="Deutsche Bank Text" charset="0"/>
                <a:ea typeface="Deutsche Bank Text" charset="0"/>
                <a:cs typeface="Deutsche Bank Text" charset="0"/>
              </a:defRPr>
            </a:lvl1pPr>
            <a:lvl2pPr>
              <a:defRPr sz="1400">
                <a:solidFill>
                  <a:srgbClr val="535B61"/>
                </a:solidFill>
                <a:latin typeface="Deutsche Bank Text Beta" charset="0"/>
                <a:ea typeface="Deutsche Bank Text Beta" charset="0"/>
                <a:cs typeface="Deutsche Bank Text Beta" charset="0"/>
              </a:defRPr>
            </a:lvl2pPr>
            <a:lvl3pPr>
              <a:defRPr sz="1400">
                <a:solidFill>
                  <a:srgbClr val="535B61"/>
                </a:solidFill>
                <a:latin typeface="Deutsche Bank Text Beta" charset="0"/>
                <a:ea typeface="Deutsche Bank Text Beta" charset="0"/>
                <a:cs typeface="Deutsche Bank Text Beta" charset="0"/>
              </a:defRPr>
            </a:lvl3pPr>
            <a:lvl4pPr>
              <a:defRPr sz="1400">
                <a:solidFill>
                  <a:srgbClr val="535B61"/>
                </a:solidFill>
                <a:latin typeface="Deutsche Bank Text Beta" charset="0"/>
                <a:ea typeface="Deutsche Bank Text Beta" charset="0"/>
                <a:cs typeface="Deutsche Bank Text Beta" charset="0"/>
              </a:defRPr>
            </a:lvl4pPr>
            <a:lvl5pPr>
              <a:defRPr sz="1400">
                <a:solidFill>
                  <a:srgbClr val="535B61"/>
                </a:solidFill>
                <a:latin typeface="Deutsche Bank Text Beta" charset="0"/>
                <a:ea typeface="Deutsche Bank Text Beta" charset="0"/>
                <a:cs typeface="Deutsche Bank Text Beta" charset="0"/>
              </a:defRPr>
            </a:lvl5pPr>
          </a:lstStyle>
          <a:p>
            <a:pPr lvl="0"/>
            <a:r>
              <a:rPr lang="en-US" dirty="0"/>
              <a:t>Deutsche Bank Text Dark Grey 12pt</a:t>
            </a:r>
          </a:p>
        </p:txBody>
      </p:sp>
      <p:sp>
        <p:nvSpPr>
          <p:cNvPr id="263" name="TextBox 262"/>
          <p:cNvSpPr txBox="1"/>
          <p:nvPr userDrawn="1"/>
        </p:nvSpPr>
        <p:spPr>
          <a:xfrm>
            <a:off x="4864707" y="5027654"/>
            <a:ext cx="439223" cy="123111"/>
          </a:xfrm>
          <a:prstGeom prst="rect">
            <a:avLst/>
          </a:prstGeom>
          <a:noFill/>
        </p:spPr>
        <p:txBody>
          <a:bodyPr wrap="none" lIns="0" tIns="0" rIns="0" bIns="0" rtlCol="0">
            <a:spAutoFit/>
          </a:bodyPr>
          <a:lstStyle/>
          <a:p>
            <a:r>
              <a:rPr lang="en-US" sz="800" dirty="0">
                <a:solidFill>
                  <a:srgbClr val="00205B"/>
                </a:solidFill>
                <a:latin typeface="Deutsche Bank Text" charset="0"/>
                <a:ea typeface="Deutsche Bank Text" charset="0"/>
                <a:cs typeface="Deutsche Bank Text" charset="0"/>
              </a:rPr>
              <a:t>Americas</a:t>
            </a:r>
          </a:p>
        </p:txBody>
      </p:sp>
      <p:sp>
        <p:nvSpPr>
          <p:cNvPr id="264" name="Oval 263"/>
          <p:cNvSpPr/>
          <p:nvPr userDrawn="1"/>
        </p:nvSpPr>
        <p:spPr>
          <a:xfrm>
            <a:off x="4625975" y="5049860"/>
            <a:ext cx="175689" cy="175689"/>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dirty="0">
              <a:solidFill>
                <a:srgbClr val="FFFFFF"/>
              </a:solidFill>
            </a:endParaRPr>
          </a:p>
        </p:txBody>
      </p:sp>
      <p:sp>
        <p:nvSpPr>
          <p:cNvPr id="265" name="Text Placeholder 238"/>
          <p:cNvSpPr>
            <a:spLocks noGrp="1"/>
          </p:cNvSpPr>
          <p:nvPr>
            <p:ph type="body" sz="quarter" idx="75" hasCustomPrompt="1"/>
          </p:nvPr>
        </p:nvSpPr>
        <p:spPr>
          <a:xfrm>
            <a:off x="4867275" y="5210049"/>
            <a:ext cx="735668" cy="185856"/>
          </a:xfrm>
          <a:prstGeom prst="rect">
            <a:avLst/>
          </a:prstGeom>
        </p:spPr>
        <p:txBody>
          <a:bodyPr lIns="0" tIns="0" rIns="0" bIns="0"/>
          <a:lstStyle>
            <a:lvl1pPr marL="0" indent="0">
              <a:buNone/>
              <a:defRPr sz="1400">
                <a:solidFill>
                  <a:schemeClr val="tx1"/>
                </a:solidFill>
                <a:latin typeface="Deutsche Bank Text" charset="0"/>
                <a:ea typeface="Deutsche Bank Text" charset="0"/>
                <a:cs typeface="Deutsche Bank Text" charset="0"/>
              </a:defRPr>
            </a:lvl1pPr>
          </a:lstStyle>
          <a:p>
            <a:pPr lvl="0"/>
            <a:r>
              <a:rPr lang="en-US" dirty="0"/>
              <a:t>€</a:t>
            </a:r>
            <a:r>
              <a:rPr lang="en-US" dirty="0" err="1"/>
              <a:t>XX.Xbn</a:t>
            </a:r>
            <a:endParaRPr lang="en-US" dirty="0"/>
          </a:p>
        </p:txBody>
      </p:sp>
      <p:sp>
        <p:nvSpPr>
          <p:cNvPr id="266" name="TextBox 265"/>
          <p:cNvSpPr txBox="1"/>
          <p:nvPr userDrawn="1"/>
        </p:nvSpPr>
        <p:spPr>
          <a:xfrm>
            <a:off x="5964884" y="5027654"/>
            <a:ext cx="426399" cy="123111"/>
          </a:xfrm>
          <a:prstGeom prst="rect">
            <a:avLst/>
          </a:prstGeom>
          <a:noFill/>
        </p:spPr>
        <p:txBody>
          <a:bodyPr wrap="none" lIns="0" tIns="0" rIns="0" bIns="0" rtlCol="0">
            <a:spAutoFit/>
          </a:bodyPr>
          <a:lstStyle/>
          <a:p>
            <a:r>
              <a:rPr lang="en-US" sz="800" dirty="0">
                <a:solidFill>
                  <a:srgbClr val="00205B"/>
                </a:solidFill>
                <a:latin typeface="Deutsche Bank Text" charset="0"/>
                <a:ea typeface="Deutsche Bank Text" charset="0"/>
                <a:cs typeface="Deutsche Bank Text" charset="0"/>
              </a:rPr>
              <a:t>Germany</a:t>
            </a:r>
          </a:p>
        </p:txBody>
      </p:sp>
      <p:sp>
        <p:nvSpPr>
          <p:cNvPr id="267" name="Oval 266"/>
          <p:cNvSpPr/>
          <p:nvPr userDrawn="1"/>
        </p:nvSpPr>
        <p:spPr>
          <a:xfrm>
            <a:off x="5726152" y="5049860"/>
            <a:ext cx="175689" cy="175689"/>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dirty="0">
              <a:solidFill>
                <a:srgbClr val="FFFFFF"/>
              </a:solidFill>
            </a:endParaRPr>
          </a:p>
        </p:txBody>
      </p:sp>
      <p:sp>
        <p:nvSpPr>
          <p:cNvPr id="268" name="Text Placeholder 238"/>
          <p:cNvSpPr>
            <a:spLocks noGrp="1"/>
          </p:cNvSpPr>
          <p:nvPr>
            <p:ph type="body" sz="quarter" idx="76" hasCustomPrompt="1"/>
          </p:nvPr>
        </p:nvSpPr>
        <p:spPr>
          <a:xfrm>
            <a:off x="5967452" y="5210049"/>
            <a:ext cx="735668" cy="185856"/>
          </a:xfrm>
          <a:prstGeom prst="rect">
            <a:avLst/>
          </a:prstGeom>
        </p:spPr>
        <p:txBody>
          <a:bodyPr lIns="0" tIns="0" rIns="0" bIns="0"/>
          <a:lstStyle>
            <a:lvl1pPr marL="0" indent="0">
              <a:buNone/>
              <a:defRPr sz="1400">
                <a:solidFill>
                  <a:schemeClr val="tx1"/>
                </a:solidFill>
                <a:latin typeface="Deutsche Bank Text" charset="0"/>
                <a:ea typeface="Deutsche Bank Text" charset="0"/>
                <a:cs typeface="Deutsche Bank Text" charset="0"/>
              </a:defRPr>
            </a:lvl1pPr>
          </a:lstStyle>
          <a:p>
            <a:pPr lvl="0"/>
            <a:r>
              <a:rPr lang="en-US" dirty="0"/>
              <a:t>€</a:t>
            </a:r>
            <a:r>
              <a:rPr lang="en-US" dirty="0" err="1"/>
              <a:t>XX.Xbn</a:t>
            </a:r>
            <a:endParaRPr lang="en-US" dirty="0"/>
          </a:p>
        </p:txBody>
      </p:sp>
      <p:sp>
        <p:nvSpPr>
          <p:cNvPr id="269" name="TextBox 268"/>
          <p:cNvSpPr txBox="1"/>
          <p:nvPr userDrawn="1"/>
        </p:nvSpPr>
        <p:spPr>
          <a:xfrm>
            <a:off x="7148000" y="5027654"/>
            <a:ext cx="298159" cy="123111"/>
          </a:xfrm>
          <a:prstGeom prst="rect">
            <a:avLst/>
          </a:prstGeom>
          <a:noFill/>
        </p:spPr>
        <p:txBody>
          <a:bodyPr wrap="none" lIns="0" tIns="0" rIns="0" bIns="0" rtlCol="0">
            <a:spAutoFit/>
          </a:bodyPr>
          <a:lstStyle/>
          <a:p>
            <a:r>
              <a:rPr lang="en-US" sz="800" dirty="0">
                <a:solidFill>
                  <a:srgbClr val="00205B"/>
                </a:solidFill>
                <a:latin typeface="Deutsche Bank Text" charset="0"/>
                <a:ea typeface="Deutsche Bank Text" charset="0"/>
                <a:cs typeface="Deutsche Bank Text" charset="0"/>
              </a:rPr>
              <a:t>EMEA</a:t>
            </a:r>
          </a:p>
        </p:txBody>
      </p:sp>
      <p:sp>
        <p:nvSpPr>
          <p:cNvPr id="270" name="Oval 269"/>
          <p:cNvSpPr/>
          <p:nvPr userDrawn="1"/>
        </p:nvSpPr>
        <p:spPr>
          <a:xfrm>
            <a:off x="6909268" y="5049860"/>
            <a:ext cx="175689" cy="175689"/>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dirty="0">
              <a:solidFill>
                <a:srgbClr val="FFFFFF"/>
              </a:solidFill>
            </a:endParaRPr>
          </a:p>
        </p:txBody>
      </p:sp>
      <p:sp>
        <p:nvSpPr>
          <p:cNvPr id="271" name="Text Placeholder 238"/>
          <p:cNvSpPr>
            <a:spLocks noGrp="1"/>
          </p:cNvSpPr>
          <p:nvPr>
            <p:ph type="body" sz="quarter" idx="77" hasCustomPrompt="1"/>
          </p:nvPr>
        </p:nvSpPr>
        <p:spPr>
          <a:xfrm>
            <a:off x="7150568" y="5210049"/>
            <a:ext cx="735668" cy="185856"/>
          </a:xfrm>
          <a:prstGeom prst="rect">
            <a:avLst/>
          </a:prstGeom>
        </p:spPr>
        <p:txBody>
          <a:bodyPr lIns="0" tIns="0" rIns="0" bIns="0"/>
          <a:lstStyle>
            <a:lvl1pPr marL="0" indent="0">
              <a:buNone/>
              <a:defRPr sz="1400">
                <a:solidFill>
                  <a:schemeClr val="tx1"/>
                </a:solidFill>
                <a:latin typeface="Deutsche Bank Text" charset="0"/>
                <a:ea typeface="Deutsche Bank Text" charset="0"/>
                <a:cs typeface="Deutsche Bank Text" charset="0"/>
              </a:defRPr>
            </a:lvl1pPr>
          </a:lstStyle>
          <a:p>
            <a:pPr lvl="0"/>
            <a:r>
              <a:rPr lang="en-US" dirty="0"/>
              <a:t>€</a:t>
            </a:r>
            <a:r>
              <a:rPr lang="en-US" dirty="0" err="1"/>
              <a:t>XX.Xbn</a:t>
            </a:r>
            <a:endParaRPr lang="en-US" dirty="0"/>
          </a:p>
        </p:txBody>
      </p:sp>
      <p:sp>
        <p:nvSpPr>
          <p:cNvPr id="272" name="TextBox 271"/>
          <p:cNvSpPr txBox="1"/>
          <p:nvPr userDrawn="1"/>
        </p:nvSpPr>
        <p:spPr>
          <a:xfrm>
            <a:off x="8181744" y="5027654"/>
            <a:ext cx="285335" cy="123111"/>
          </a:xfrm>
          <a:prstGeom prst="rect">
            <a:avLst/>
          </a:prstGeom>
          <a:noFill/>
        </p:spPr>
        <p:txBody>
          <a:bodyPr wrap="none" lIns="0" tIns="0" rIns="0" bIns="0" rtlCol="0">
            <a:spAutoFit/>
          </a:bodyPr>
          <a:lstStyle/>
          <a:p>
            <a:r>
              <a:rPr lang="en-US" sz="800" dirty="0">
                <a:solidFill>
                  <a:srgbClr val="00205B"/>
                </a:solidFill>
                <a:latin typeface="Deutsche Bank Text" charset="0"/>
                <a:ea typeface="Deutsche Bank Text" charset="0"/>
                <a:cs typeface="Deutsche Bank Text" charset="0"/>
              </a:rPr>
              <a:t>APAC</a:t>
            </a:r>
          </a:p>
        </p:txBody>
      </p:sp>
      <p:sp>
        <p:nvSpPr>
          <p:cNvPr id="273" name="Oval 272"/>
          <p:cNvSpPr/>
          <p:nvPr userDrawn="1"/>
        </p:nvSpPr>
        <p:spPr>
          <a:xfrm>
            <a:off x="7943012" y="5049860"/>
            <a:ext cx="175689" cy="175689"/>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dirty="0">
              <a:solidFill>
                <a:srgbClr val="FFFFFF"/>
              </a:solidFill>
            </a:endParaRPr>
          </a:p>
        </p:txBody>
      </p:sp>
      <p:sp>
        <p:nvSpPr>
          <p:cNvPr id="274" name="Text Placeholder 238"/>
          <p:cNvSpPr>
            <a:spLocks noGrp="1"/>
          </p:cNvSpPr>
          <p:nvPr>
            <p:ph type="body" sz="quarter" idx="78" hasCustomPrompt="1"/>
          </p:nvPr>
        </p:nvSpPr>
        <p:spPr>
          <a:xfrm>
            <a:off x="8184312" y="5210049"/>
            <a:ext cx="735668" cy="185856"/>
          </a:xfrm>
          <a:prstGeom prst="rect">
            <a:avLst/>
          </a:prstGeom>
        </p:spPr>
        <p:txBody>
          <a:bodyPr lIns="0" tIns="0" rIns="0" bIns="0"/>
          <a:lstStyle>
            <a:lvl1pPr marL="0" indent="0">
              <a:buNone/>
              <a:defRPr sz="1400">
                <a:solidFill>
                  <a:schemeClr val="tx1"/>
                </a:solidFill>
                <a:latin typeface="Deutsche Bank Text" charset="0"/>
                <a:ea typeface="Deutsche Bank Text" charset="0"/>
                <a:cs typeface="Deutsche Bank Text" charset="0"/>
              </a:defRPr>
            </a:lvl1pPr>
          </a:lstStyle>
          <a:p>
            <a:pPr lvl="0"/>
            <a:r>
              <a:rPr lang="en-US" dirty="0"/>
              <a:t>€</a:t>
            </a:r>
            <a:r>
              <a:rPr lang="en-US" dirty="0" err="1"/>
              <a:t>XX.Xbn</a:t>
            </a:r>
            <a:endParaRPr lang="en-US" dirty="0"/>
          </a:p>
        </p:txBody>
      </p:sp>
      <p:sp>
        <p:nvSpPr>
          <p:cNvPr id="239" name="Text Placeholder 6"/>
          <p:cNvSpPr>
            <a:spLocks noGrp="1"/>
          </p:cNvSpPr>
          <p:nvPr>
            <p:ph type="body" sz="quarter" idx="72" hasCustomPrompt="1"/>
          </p:nvPr>
        </p:nvSpPr>
        <p:spPr>
          <a:xfrm>
            <a:off x="702650" y="6764338"/>
            <a:ext cx="9324000" cy="268287"/>
          </a:xfrm>
          <a:prstGeom prst="rect">
            <a:avLst/>
          </a:prstGeom>
        </p:spPr>
        <p:txBody>
          <a:bodyPr lIns="0" tIns="0" rIns="0" bIns="0" anchor="b"/>
          <a:lstStyle>
            <a:lvl1pPr marL="0" indent="0">
              <a:lnSpc>
                <a:spcPts val="800"/>
              </a:lnSpc>
              <a:spcBef>
                <a:spcPts val="0"/>
              </a:spcBef>
              <a:buNone/>
              <a:defRPr sz="800">
                <a:solidFill>
                  <a:schemeClr val="tx2"/>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8pt</a:t>
            </a:r>
          </a:p>
        </p:txBody>
      </p:sp>
    </p:spTree>
    <p:extLst>
      <p:ext uri="{BB962C8B-B14F-4D97-AF65-F5344CB8AC3E}">
        <p14:creationId xmlns:p14="http://schemas.microsoft.com/office/powerpoint/2010/main" val="2085143360"/>
      </p:ext>
    </p:extLst>
  </p:cSld>
  <p:clrMapOvr>
    <a:masterClrMapping/>
  </p:clrMapOvr>
</p:sldLayout>
</file>

<file path=ppt/slideLayouts/slideLayout127.xml><?xml version="1.0" encoding="utf-8"?>
<p:sldLayout xmlns:a="http://schemas.openxmlformats.org/drawingml/2006/main" xmlns:r="http://schemas.openxmlformats.org/officeDocument/2006/relationships" xmlns:p="http://schemas.openxmlformats.org/presentationml/2006/main" preserve="1" userDrawn="1">
  <p:cSld name="6_1 Column Text/1 Column Map">
    <p:spTree>
      <p:nvGrpSpPr>
        <p:cNvPr id="1" name=""/>
        <p:cNvGrpSpPr/>
        <p:nvPr/>
      </p:nvGrpSpPr>
      <p:grpSpPr>
        <a:xfrm>
          <a:off x="0" y="0"/>
          <a:ext cx="0" cy="0"/>
          <a:chOff x="0" y="0"/>
          <a:chExt cx="0" cy="0"/>
        </a:xfrm>
      </p:grpSpPr>
      <p:sp>
        <p:nvSpPr>
          <p:cNvPr id="3" name="Text Placeholder 2"/>
          <p:cNvSpPr>
            <a:spLocks noGrp="1"/>
          </p:cNvSpPr>
          <p:nvPr>
            <p:ph type="body" sz="quarter" idx="62" hasCustomPrompt="1"/>
          </p:nvPr>
        </p:nvSpPr>
        <p:spPr>
          <a:xfrm>
            <a:off x="701675" y="441325"/>
            <a:ext cx="3060700" cy="173038"/>
          </a:xfrm>
          <a:prstGeom prst="rect">
            <a:avLst/>
          </a:prstGeom>
        </p:spPr>
        <p:txBody>
          <a:bodyPr lIns="0" tIns="0" rIns="0" bIns="0"/>
          <a:lstStyle>
            <a:lvl1pPr marL="0" indent="0">
              <a:buNone/>
              <a:defRPr sz="997" b="0" i="0" baseline="0">
                <a:solidFill>
                  <a:schemeClr val="accent2"/>
                </a:solidFill>
                <a:latin typeface="Deutsche Bank Text" charset="0"/>
                <a:ea typeface="Deutsche Bank Text" charset="0"/>
                <a:cs typeface="Deutsche Bank Text" charset="0"/>
              </a:defRPr>
            </a:lvl1pPr>
            <a:lvl2pPr marL="455783" indent="0">
              <a:buNone/>
              <a:defRPr/>
            </a:lvl2pPr>
            <a:lvl3pPr marL="911565" indent="0">
              <a:buNone/>
              <a:defRPr/>
            </a:lvl3pPr>
            <a:lvl4pPr marL="1367348" indent="0">
              <a:buNone/>
              <a:defRPr/>
            </a:lvl4pPr>
            <a:lvl5pPr marL="1823131" indent="0">
              <a:buNone/>
              <a:defRPr/>
            </a:lvl5pPr>
          </a:lstStyle>
          <a:p>
            <a:pPr lvl="0"/>
            <a:r>
              <a:rPr lang="en-US" dirty="0"/>
              <a:t>Deutsche Bank Text Orange 10pt</a:t>
            </a:r>
          </a:p>
        </p:txBody>
      </p:sp>
      <p:sp>
        <p:nvSpPr>
          <p:cNvPr id="4" name="Text Placeholder 5"/>
          <p:cNvSpPr>
            <a:spLocks noGrp="1"/>
          </p:cNvSpPr>
          <p:nvPr>
            <p:ph type="body" sz="quarter" idx="63" hasCustomPrompt="1"/>
          </p:nvPr>
        </p:nvSpPr>
        <p:spPr>
          <a:xfrm>
            <a:off x="701674" y="824430"/>
            <a:ext cx="8532813" cy="478908"/>
          </a:xfrm>
          <a:prstGeom prst="rect">
            <a:avLst/>
          </a:prstGeom>
        </p:spPr>
        <p:txBody>
          <a:bodyPr lIns="0" tIns="0" rIns="0" bIns="0"/>
          <a:lstStyle>
            <a:lvl1pPr marL="0" indent="0">
              <a:lnSpc>
                <a:spcPts val="4000"/>
              </a:lnSpc>
              <a:spcBef>
                <a:spcPts val="0"/>
              </a:spcBef>
              <a:buNone/>
              <a:defRPr sz="3600" baseline="0">
                <a:solidFill>
                  <a:schemeClr val="tx1"/>
                </a:solidFill>
                <a:latin typeface="Deutsche Bank Display" charset="0"/>
                <a:ea typeface="Deutsche Bank Display" charset="0"/>
                <a:cs typeface="Deutsche Bank Display" charset="0"/>
              </a:defRPr>
            </a:lvl1pPr>
            <a:lvl2pPr marL="455783" indent="0">
              <a:buNone/>
              <a:defRPr sz="3600">
                <a:latin typeface="Deutsche Bank Display Beta" charset="0"/>
                <a:ea typeface="Deutsche Bank Display Beta" charset="0"/>
                <a:cs typeface="Deutsche Bank Display Beta" charset="0"/>
              </a:defRPr>
            </a:lvl2pPr>
            <a:lvl3pPr marL="911566" indent="0">
              <a:buNone/>
              <a:defRPr sz="3600">
                <a:latin typeface="Deutsche Bank Display Beta" charset="0"/>
                <a:ea typeface="Deutsche Bank Display Beta" charset="0"/>
                <a:cs typeface="Deutsche Bank Display Beta" charset="0"/>
              </a:defRPr>
            </a:lvl3pPr>
            <a:lvl4pPr marL="1367348" indent="0">
              <a:buNone/>
              <a:defRPr sz="3600">
                <a:latin typeface="Deutsche Bank Display Beta" charset="0"/>
                <a:ea typeface="Deutsche Bank Display Beta" charset="0"/>
                <a:cs typeface="Deutsche Bank Display Beta" charset="0"/>
              </a:defRPr>
            </a:lvl4pPr>
            <a:lvl5pPr marL="1823131" indent="0">
              <a:buNone/>
              <a:defRPr sz="3600">
                <a:latin typeface="Deutsche Bank Display Beta" charset="0"/>
                <a:ea typeface="Deutsche Bank Display Beta" charset="0"/>
                <a:cs typeface="Deutsche Bank Display Beta" charset="0"/>
              </a:defRPr>
            </a:lvl5pPr>
          </a:lstStyle>
          <a:p>
            <a:pPr lvl="0"/>
            <a:r>
              <a:rPr lang="en-US" dirty="0"/>
              <a:t>Deutsche Bank Display Dark Blue 36pt</a:t>
            </a:r>
          </a:p>
        </p:txBody>
      </p:sp>
      <p:sp>
        <p:nvSpPr>
          <p:cNvPr id="8" name="Freeform 207"/>
          <p:cNvSpPr>
            <a:spLocks/>
          </p:cNvSpPr>
          <p:nvPr userDrawn="1"/>
        </p:nvSpPr>
        <p:spPr bwMode="auto">
          <a:xfrm>
            <a:off x="4811877" y="2526542"/>
            <a:ext cx="26495" cy="10668"/>
          </a:xfrm>
          <a:custGeom>
            <a:avLst/>
            <a:gdLst>
              <a:gd name="T0" fmla="*/ 21 w 28"/>
              <a:gd name="T1" fmla="*/ 9 h 12"/>
              <a:gd name="T2" fmla="*/ 8 w 28"/>
              <a:gd name="T3" fmla="*/ 12 h 12"/>
              <a:gd name="T4" fmla="*/ 3 w 28"/>
              <a:gd name="T5" fmla="*/ 8 h 12"/>
              <a:gd name="T6" fmla="*/ 0 w 28"/>
              <a:gd name="T7" fmla="*/ 3 h 12"/>
              <a:gd name="T8" fmla="*/ 19 w 28"/>
              <a:gd name="T9" fmla="*/ 0 h 12"/>
              <a:gd name="T10" fmla="*/ 28 w 28"/>
              <a:gd name="T11" fmla="*/ 1 h 12"/>
              <a:gd name="T12" fmla="*/ 21 w 28"/>
              <a:gd name="T13" fmla="*/ 9 h 12"/>
            </a:gdLst>
            <a:ahLst/>
            <a:cxnLst>
              <a:cxn ang="0">
                <a:pos x="T0" y="T1"/>
              </a:cxn>
              <a:cxn ang="0">
                <a:pos x="T2" y="T3"/>
              </a:cxn>
              <a:cxn ang="0">
                <a:pos x="T4" y="T5"/>
              </a:cxn>
              <a:cxn ang="0">
                <a:pos x="T6" y="T7"/>
              </a:cxn>
              <a:cxn ang="0">
                <a:pos x="T8" y="T9"/>
              </a:cxn>
              <a:cxn ang="0">
                <a:pos x="T10" y="T11"/>
              </a:cxn>
              <a:cxn ang="0">
                <a:pos x="T12" y="T13"/>
              </a:cxn>
            </a:cxnLst>
            <a:rect l="0" t="0" r="r" b="b"/>
            <a:pathLst>
              <a:path w="28" h="12">
                <a:moveTo>
                  <a:pt x="21" y="9"/>
                </a:moveTo>
                <a:lnTo>
                  <a:pt x="8" y="12"/>
                </a:lnTo>
                <a:lnTo>
                  <a:pt x="3" y="8"/>
                </a:lnTo>
                <a:lnTo>
                  <a:pt x="0" y="3"/>
                </a:lnTo>
                <a:lnTo>
                  <a:pt x="19" y="0"/>
                </a:lnTo>
                <a:lnTo>
                  <a:pt x="28" y="1"/>
                </a:lnTo>
                <a:lnTo>
                  <a:pt x="21" y="9"/>
                </a:lnTo>
                <a:close/>
              </a:path>
            </a:pathLst>
          </a:custGeom>
          <a:solidFill>
            <a:srgbClr val="6CABCD"/>
          </a:solid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9" name="Freeform 208"/>
          <p:cNvSpPr>
            <a:spLocks/>
          </p:cNvSpPr>
          <p:nvPr userDrawn="1"/>
        </p:nvSpPr>
        <p:spPr bwMode="auto">
          <a:xfrm>
            <a:off x="4827965" y="2468752"/>
            <a:ext cx="38796" cy="13337"/>
          </a:xfrm>
          <a:custGeom>
            <a:avLst/>
            <a:gdLst>
              <a:gd name="T0" fmla="*/ 10 w 41"/>
              <a:gd name="T1" fmla="*/ 0 h 15"/>
              <a:gd name="T2" fmla="*/ 14 w 41"/>
              <a:gd name="T3" fmla="*/ 4 h 15"/>
              <a:gd name="T4" fmla="*/ 26 w 41"/>
              <a:gd name="T5" fmla="*/ 2 h 15"/>
              <a:gd name="T6" fmla="*/ 30 w 41"/>
              <a:gd name="T7" fmla="*/ 7 h 15"/>
              <a:gd name="T8" fmla="*/ 41 w 41"/>
              <a:gd name="T9" fmla="*/ 9 h 15"/>
              <a:gd name="T10" fmla="*/ 37 w 41"/>
              <a:gd name="T11" fmla="*/ 11 h 15"/>
              <a:gd name="T12" fmla="*/ 21 w 41"/>
              <a:gd name="T13" fmla="*/ 15 h 15"/>
              <a:gd name="T14" fmla="*/ 16 w 41"/>
              <a:gd name="T15" fmla="*/ 11 h 15"/>
              <a:gd name="T16" fmla="*/ 15 w 41"/>
              <a:gd name="T17" fmla="*/ 8 h 15"/>
              <a:gd name="T18" fmla="*/ 1 w 41"/>
              <a:gd name="T19" fmla="*/ 9 h 15"/>
              <a:gd name="T20" fmla="*/ 0 w 41"/>
              <a:gd name="T21" fmla="*/ 7 h 15"/>
              <a:gd name="T22" fmla="*/ 10 w 41"/>
              <a:gd name="T23"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1" h="15">
                <a:moveTo>
                  <a:pt x="10" y="0"/>
                </a:moveTo>
                <a:lnTo>
                  <a:pt x="14" y="4"/>
                </a:lnTo>
                <a:lnTo>
                  <a:pt x="26" y="2"/>
                </a:lnTo>
                <a:lnTo>
                  <a:pt x="30" y="7"/>
                </a:lnTo>
                <a:lnTo>
                  <a:pt x="41" y="9"/>
                </a:lnTo>
                <a:lnTo>
                  <a:pt x="37" y="11"/>
                </a:lnTo>
                <a:lnTo>
                  <a:pt x="21" y="15"/>
                </a:lnTo>
                <a:lnTo>
                  <a:pt x="16" y="11"/>
                </a:lnTo>
                <a:lnTo>
                  <a:pt x="15" y="8"/>
                </a:lnTo>
                <a:lnTo>
                  <a:pt x="1" y="9"/>
                </a:lnTo>
                <a:lnTo>
                  <a:pt x="0" y="7"/>
                </a:lnTo>
                <a:lnTo>
                  <a:pt x="10" y="0"/>
                </a:lnTo>
                <a:close/>
              </a:path>
            </a:pathLst>
          </a:custGeom>
          <a:solidFill>
            <a:srgbClr val="6CABCD"/>
          </a:solid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grpSp>
        <p:nvGrpSpPr>
          <p:cNvPr id="10" name="Group 9"/>
          <p:cNvGrpSpPr/>
          <p:nvPr userDrawn="1"/>
        </p:nvGrpSpPr>
        <p:grpSpPr>
          <a:xfrm>
            <a:off x="4728608" y="2190472"/>
            <a:ext cx="2278565" cy="2457402"/>
            <a:chOff x="720000" y="1735728"/>
            <a:chExt cx="3980771" cy="4293210"/>
          </a:xfrm>
          <a:solidFill>
            <a:schemeClr val="accent4"/>
          </a:solidFill>
        </p:grpSpPr>
        <p:sp>
          <p:nvSpPr>
            <p:cNvPr id="189" name="Freeform 188"/>
            <p:cNvSpPr>
              <a:spLocks noEditPoints="1"/>
            </p:cNvSpPr>
            <p:nvPr/>
          </p:nvSpPr>
          <p:spPr bwMode="auto">
            <a:xfrm>
              <a:off x="2883965" y="4952529"/>
              <a:ext cx="467840" cy="1065536"/>
            </a:xfrm>
            <a:custGeom>
              <a:avLst/>
              <a:gdLst>
                <a:gd name="T0" fmla="*/ 331 w 1160"/>
                <a:gd name="T1" fmla="*/ 82 h 2811"/>
                <a:gd name="T2" fmla="*/ 436 w 1160"/>
                <a:gd name="T3" fmla="*/ 17 h 2811"/>
                <a:gd name="T4" fmla="*/ 602 w 1160"/>
                <a:gd name="T5" fmla="*/ 174 h 2811"/>
                <a:gd name="T6" fmla="*/ 761 w 1160"/>
                <a:gd name="T7" fmla="*/ 250 h 2811"/>
                <a:gd name="T8" fmla="*/ 855 w 1160"/>
                <a:gd name="T9" fmla="*/ 321 h 2811"/>
                <a:gd name="T10" fmla="*/ 877 w 1160"/>
                <a:gd name="T11" fmla="*/ 473 h 2811"/>
                <a:gd name="T12" fmla="*/ 1016 w 1160"/>
                <a:gd name="T13" fmla="*/ 472 h 2811"/>
                <a:gd name="T14" fmla="*/ 1076 w 1160"/>
                <a:gd name="T15" fmla="*/ 332 h 2811"/>
                <a:gd name="T16" fmla="*/ 1153 w 1160"/>
                <a:gd name="T17" fmla="*/ 365 h 2811"/>
                <a:gd name="T18" fmla="*/ 1105 w 1160"/>
                <a:gd name="T19" fmla="*/ 480 h 2811"/>
                <a:gd name="T20" fmla="*/ 990 w 1160"/>
                <a:gd name="T21" fmla="*/ 597 h 2811"/>
                <a:gd name="T22" fmla="*/ 904 w 1160"/>
                <a:gd name="T23" fmla="*/ 781 h 2811"/>
                <a:gd name="T24" fmla="*/ 914 w 1160"/>
                <a:gd name="T25" fmla="*/ 953 h 2811"/>
                <a:gd name="T26" fmla="*/ 907 w 1160"/>
                <a:gd name="T27" fmla="*/ 1027 h 2811"/>
                <a:gd name="T28" fmla="*/ 1014 w 1160"/>
                <a:gd name="T29" fmla="*/ 1144 h 2811"/>
                <a:gd name="T30" fmla="*/ 1067 w 1160"/>
                <a:gd name="T31" fmla="*/ 1239 h 2811"/>
                <a:gd name="T32" fmla="*/ 1027 w 1160"/>
                <a:gd name="T33" fmla="*/ 1389 h 2811"/>
                <a:gd name="T34" fmla="*/ 797 w 1160"/>
                <a:gd name="T35" fmla="*/ 1452 h 2811"/>
                <a:gd name="T36" fmla="*/ 745 w 1160"/>
                <a:gd name="T37" fmla="*/ 1494 h 2811"/>
                <a:gd name="T38" fmla="*/ 770 w 1160"/>
                <a:gd name="T39" fmla="*/ 1600 h 2811"/>
                <a:gd name="T40" fmla="*/ 668 w 1160"/>
                <a:gd name="T41" fmla="*/ 1641 h 2811"/>
                <a:gd name="T42" fmla="*/ 573 w 1160"/>
                <a:gd name="T43" fmla="*/ 1632 h 2811"/>
                <a:gd name="T44" fmla="*/ 659 w 1160"/>
                <a:gd name="T45" fmla="*/ 1741 h 2811"/>
                <a:gd name="T46" fmla="*/ 722 w 1160"/>
                <a:gd name="T47" fmla="*/ 1759 h 2811"/>
                <a:gd name="T48" fmla="*/ 626 w 1160"/>
                <a:gd name="T49" fmla="*/ 1837 h 2811"/>
                <a:gd name="T50" fmla="*/ 639 w 1160"/>
                <a:gd name="T51" fmla="*/ 1966 h 2811"/>
                <a:gd name="T52" fmla="*/ 536 w 1160"/>
                <a:gd name="T53" fmla="*/ 2010 h 2811"/>
                <a:gd name="T54" fmla="*/ 623 w 1160"/>
                <a:gd name="T55" fmla="*/ 2134 h 2811"/>
                <a:gd name="T56" fmla="*/ 695 w 1160"/>
                <a:gd name="T57" fmla="*/ 2225 h 2811"/>
                <a:gd name="T58" fmla="*/ 626 w 1160"/>
                <a:gd name="T59" fmla="*/ 2369 h 2811"/>
                <a:gd name="T60" fmla="*/ 567 w 1160"/>
                <a:gd name="T61" fmla="*/ 2441 h 2811"/>
                <a:gd name="T62" fmla="*/ 683 w 1160"/>
                <a:gd name="T63" fmla="*/ 2574 h 2811"/>
                <a:gd name="T64" fmla="*/ 590 w 1160"/>
                <a:gd name="T65" fmla="*/ 2557 h 2811"/>
                <a:gd name="T66" fmla="*/ 383 w 1160"/>
                <a:gd name="T67" fmla="*/ 2498 h 2811"/>
                <a:gd name="T68" fmla="*/ 317 w 1160"/>
                <a:gd name="T69" fmla="*/ 2442 h 2811"/>
                <a:gd name="T70" fmla="*/ 241 w 1160"/>
                <a:gd name="T71" fmla="*/ 2324 h 2811"/>
                <a:gd name="T72" fmla="*/ 278 w 1160"/>
                <a:gd name="T73" fmla="*/ 2234 h 2811"/>
                <a:gd name="T74" fmla="*/ 264 w 1160"/>
                <a:gd name="T75" fmla="*/ 2121 h 2811"/>
                <a:gd name="T76" fmla="*/ 226 w 1160"/>
                <a:gd name="T77" fmla="*/ 1961 h 2811"/>
                <a:gd name="T78" fmla="*/ 232 w 1160"/>
                <a:gd name="T79" fmla="*/ 1914 h 2811"/>
                <a:gd name="T80" fmla="*/ 206 w 1160"/>
                <a:gd name="T81" fmla="*/ 1862 h 2811"/>
                <a:gd name="T82" fmla="*/ 119 w 1160"/>
                <a:gd name="T83" fmla="*/ 1733 h 2811"/>
                <a:gd name="T84" fmla="*/ 99 w 1160"/>
                <a:gd name="T85" fmla="*/ 1613 h 2811"/>
                <a:gd name="T86" fmla="*/ 88 w 1160"/>
                <a:gd name="T87" fmla="*/ 1451 h 2811"/>
                <a:gd name="T88" fmla="*/ 78 w 1160"/>
                <a:gd name="T89" fmla="*/ 1338 h 2811"/>
                <a:gd name="T90" fmla="*/ 98 w 1160"/>
                <a:gd name="T91" fmla="*/ 1204 h 2811"/>
                <a:gd name="T92" fmla="*/ 102 w 1160"/>
                <a:gd name="T93" fmla="*/ 1051 h 2811"/>
                <a:gd name="T94" fmla="*/ 63 w 1160"/>
                <a:gd name="T95" fmla="*/ 957 h 2811"/>
                <a:gd name="T96" fmla="*/ 27 w 1160"/>
                <a:gd name="T97" fmla="*/ 723 h 2811"/>
                <a:gd name="T98" fmla="*/ 17 w 1160"/>
                <a:gd name="T99" fmla="*/ 564 h 2811"/>
                <a:gd name="T100" fmla="*/ 94 w 1160"/>
                <a:gd name="T101" fmla="*/ 431 h 2811"/>
                <a:gd name="T102" fmla="*/ 77 w 1160"/>
                <a:gd name="T103" fmla="*/ 370 h 2811"/>
                <a:gd name="T104" fmla="*/ 128 w 1160"/>
                <a:gd name="T105" fmla="*/ 186 h 2811"/>
                <a:gd name="T106" fmla="*/ 130 w 1160"/>
                <a:gd name="T107" fmla="*/ 77 h 2811"/>
                <a:gd name="T108" fmla="*/ 281 w 1160"/>
                <a:gd name="T109" fmla="*/ 20 h 2811"/>
                <a:gd name="T110" fmla="*/ 889 w 1160"/>
                <a:gd name="T111" fmla="*/ 2811 h 2811"/>
                <a:gd name="T112" fmla="*/ 806 w 1160"/>
                <a:gd name="T113" fmla="*/ 2780 h 2811"/>
                <a:gd name="T114" fmla="*/ 662 w 1160"/>
                <a:gd name="T115" fmla="*/ 2598 h 2811"/>
                <a:gd name="T116" fmla="*/ 759 w 1160"/>
                <a:gd name="T117" fmla="*/ 2697 h 2811"/>
                <a:gd name="T118" fmla="*/ 959 w 1160"/>
                <a:gd name="T119" fmla="*/ 2766 h 28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160" h="2811">
                  <a:moveTo>
                    <a:pt x="281" y="20"/>
                  </a:moveTo>
                  <a:lnTo>
                    <a:pt x="331" y="82"/>
                  </a:lnTo>
                  <a:lnTo>
                    <a:pt x="352" y="13"/>
                  </a:lnTo>
                  <a:lnTo>
                    <a:pt x="436" y="17"/>
                  </a:lnTo>
                  <a:lnTo>
                    <a:pt x="450" y="35"/>
                  </a:lnTo>
                  <a:lnTo>
                    <a:pt x="602" y="174"/>
                  </a:lnTo>
                  <a:lnTo>
                    <a:pt x="663" y="187"/>
                  </a:lnTo>
                  <a:lnTo>
                    <a:pt x="761" y="250"/>
                  </a:lnTo>
                  <a:lnTo>
                    <a:pt x="840" y="283"/>
                  </a:lnTo>
                  <a:lnTo>
                    <a:pt x="855" y="321"/>
                  </a:lnTo>
                  <a:lnTo>
                    <a:pt x="801" y="450"/>
                  </a:lnTo>
                  <a:lnTo>
                    <a:pt x="877" y="473"/>
                  </a:lnTo>
                  <a:lnTo>
                    <a:pt x="960" y="486"/>
                  </a:lnTo>
                  <a:lnTo>
                    <a:pt x="1016" y="472"/>
                  </a:lnTo>
                  <a:lnTo>
                    <a:pt x="1074" y="407"/>
                  </a:lnTo>
                  <a:lnTo>
                    <a:pt x="1076" y="332"/>
                  </a:lnTo>
                  <a:lnTo>
                    <a:pt x="1111" y="316"/>
                  </a:lnTo>
                  <a:lnTo>
                    <a:pt x="1153" y="365"/>
                  </a:lnTo>
                  <a:lnTo>
                    <a:pt x="1160" y="433"/>
                  </a:lnTo>
                  <a:lnTo>
                    <a:pt x="1105" y="480"/>
                  </a:lnTo>
                  <a:lnTo>
                    <a:pt x="1060" y="514"/>
                  </a:lnTo>
                  <a:lnTo>
                    <a:pt x="990" y="597"/>
                  </a:lnTo>
                  <a:lnTo>
                    <a:pt x="911" y="713"/>
                  </a:lnTo>
                  <a:lnTo>
                    <a:pt x="904" y="781"/>
                  </a:lnTo>
                  <a:lnTo>
                    <a:pt x="899" y="868"/>
                  </a:lnTo>
                  <a:lnTo>
                    <a:pt x="914" y="953"/>
                  </a:lnTo>
                  <a:lnTo>
                    <a:pt x="902" y="972"/>
                  </a:lnTo>
                  <a:lnTo>
                    <a:pt x="907" y="1027"/>
                  </a:lnTo>
                  <a:lnTo>
                    <a:pt x="910" y="1071"/>
                  </a:lnTo>
                  <a:lnTo>
                    <a:pt x="1014" y="1144"/>
                  </a:lnTo>
                  <a:lnTo>
                    <a:pt x="1015" y="1202"/>
                  </a:lnTo>
                  <a:lnTo>
                    <a:pt x="1067" y="1239"/>
                  </a:lnTo>
                  <a:lnTo>
                    <a:pt x="1071" y="1280"/>
                  </a:lnTo>
                  <a:lnTo>
                    <a:pt x="1027" y="1389"/>
                  </a:lnTo>
                  <a:lnTo>
                    <a:pt x="933" y="1434"/>
                  </a:lnTo>
                  <a:lnTo>
                    <a:pt x="797" y="1452"/>
                  </a:lnTo>
                  <a:lnTo>
                    <a:pt x="719" y="1443"/>
                  </a:lnTo>
                  <a:lnTo>
                    <a:pt x="745" y="1494"/>
                  </a:lnTo>
                  <a:lnTo>
                    <a:pt x="747" y="1557"/>
                  </a:lnTo>
                  <a:lnTo>
                    <a:pt x="770" y="1600"/>
                  </a:lnTo>
                  <a:lnTo>
                    <a:pt x="736" y="1629"/>
                  </a:lnTo>
                  <a:lnTo>
                    <a:pt x="668" y="1641"/>
                  </a:lnTo>
                  <a:lnTo>
                    <a:pt x="594" y="1610"/>
                  </a:lnTo>
                  <a:lnTo>
                    <a:pt x="573" y="1632"/>
                  </a:lnTo>
                  <a:lnTo>
                    <a:pt x="606" y="1716"/>
                  </a:lnTo>
                  <a:lnTo>
                    <a:pt x="659" y="1741"/>
                  </a:lnTo>
                  <a:lnTo>
                    <a:pt x="689" y="1715"/>
                  </a:lnTo>
                  <a:lnTo>
                    <a:pt x="722" y="1759"/>
                  </a:lnTo>
                  <a:lnTo>
                    <a:pt x="666" y="1785"/>
                  </a:lnTo>
                  <a:lnTo>
                    <a:pt x="626" y="1837"/>
                  </a:lnTo>
                  <a:lnTo>
                    <a:pt x="641" y="1922"/>
                  </a:lnTo>
                  <a:lnTo>
                    <a:pt x="639" y="1966"/>
                  </a:lnTo>
                  <a:lnTo>
                    <a:pt x="575" y="1967"/>
                  </a:lnTo>
                  <a:lnTo>
                    <a:pt x="536" y="2010"/>
                  </a:lnTo>
                  <a:lnTo>
                    <a:pt x="537" y="2072"/>
                  </a:lnTo>
                  <a:lnTo>
                    <a:pt x="623" y="2134"/>
                  </a:lnTo>
                  <a:lnTo>
                    <a:pt x="693" y="2150"/>
                  </a:lnTo>
                  <a:lnTo>
                    <a:pt x="695" y="2225"/>
                  </a:lnTo>
                  <a:lnTo>
                    <a:pt x="633" y="2272"/>
                  </a:lnTo>
                  <a:lnTo>
                    <a:pt x="626" y="2369"/>
                  </a:lnTo>
                  <a:lnTo>
                    <a:pt x="578" y="2402"/>
                  </a:lnTo>
                  <a:lnTo>
                    <a:pt x="567" y="2441"/>
                  </a:lnTo>
                  <a:lnTo>
                    <a:pt x="621" y="2527"/>
                  </a:lnTo>
                  <a:lnTo>
                    <a:pt x="683" y="2574"/>
                  </a:lnTo>
                  <a:lnTo>
                    <a:pt x="654" y="2570"/>
                  </a:lnTo>
                  <a:lnTo>
                    <a:pt x="590" y="2557"/>
                  </a:lnTo>
                  <a:lnTo>
                    <a:pt x="429" y="2546"/>
                  </a:lnTo>
                  <a:lnTo>
                    <a:pt x="383" y="2498"/>
                  </a:lnTo>
                  <a:lnTo>
                    <a:pt x="359" y="2436"/>
                  </a:lnTo>
                  <a:lnTo>
                    <a:pt x="317" y="2442"/>
                  </a:lnTo>
                  <a:lnTo>
                    <a:pt x="282" y="2412"/>
                  </a:lnTo>
                  <a:lnTo>
                    <a:pt x="241" y="2324"/>
                  </a:lnTo>
                  <a:lnTo>
                    <a:pt x="277" y="2287"/>
                  </a:lnTo>
                  <a:lnTo>
                    <a:pt x="278" y="2234"/>
                  </a:lnTo>
                  <a:lnTo>
                    <a:pt x="255" y="2192"/>
                  </a:lnTo>
                  <a:lnTo>
                    <a:pt x="264" y="2121"/>
                  </a:lnTo>
                  <a:lnTo>
                    <a:pt x="250" y="2010"/>
                  </a:lnTo>
                  <a:lnTo>
                    <a:pt x="226" y="1961"/>
                  </a:lnTo>
                  <a:lnTo>
                    <a:pt x="250" y="1945"/>
                  </a:lnTo>
                  <a:lnTo>
                    <a:pt x="232" y="1914"/>
                  </a:lnTo>
                  <a:lnTo>
                    <a:pt x="195" y="1897"/>
                  </a:lnTo>
                  <a:lnTo>
                    <a:pt x="206" y="1862"/>
                  </a:lnTo>
                  <a:lnTo>
                    <a:pt x="165" y="1830"/>
                  </a:lnTo>
                  <a:lnTo>
                    <a:pt x="119" y="1733"/>
                  </a:lnTo>
                  <a:lnTo>
                    <a:pt x="141" y="1716"/>
                  </a:lnTo>
                  <a:lnTo>
                    <a:pt x="99" y="1613"/>
                  </a:lnTo>
                  <a:lnTo>
                    <a:pt x="90" y="1526"/>
                  </a:lnTo>
                  <a:lnTo>
                    <a:pt x="88" y="1451"/>
                  </a:lnTo>
                  <a:lnTo>
                    <a:pt x="121" y="1420"/>
                  </a:lnTo>
                  <a:lnTo>
                    <a:pt x="78" y="1338"/>
                  </a:lnTo>
                  <a:lnTo>
                    <a:pt x="58" y="1260"/>
                  </a:lnTo>
                  <a:lnTo>
                    <a:pt x="98" y="1204"/>
                  </a:lnTo>
                  <a:lnTo>
                    <a:pt x="80" y="1134"/>
                  </a:lnTo>
                  <a:lnTo>
                    <a:pt x="102" y="1051"/>
                  </a:lnTo>
                  <a:lnTo>
                    <a:pt x="85" y="973"/>
                  </a:lnTo>
                  <a:lnTo>
                    <a:pt x="63" y="957"/>
                  </a:lnTo>
                  <a:lnTo>
                    <a:pt x="0" y="811"/>
                  </a:lnTo>
                  <a:lnTo>
                    <a:pt x="27" y="723"/>
                  </a:lnTo>
                  <a:lnTo>
                    <a:pt x="5" y="641"/>
                  </a:lnTo>
                  <a:lnTo>
                    <a:pt x="17" y="564"/>
                  </a:lnTo>
                  <a:lnTo>
                    <a:pt x="51" y="484"/>
                  </a:lnTo>
                  <a:lnTo>
                    <a:pt x="94" y="431"/>
                  </a:lnTo>
                  <a:lnTo>
                    <a:pt x="67" y="397"/>
                  </a:lnTo>
                  <a:lnTo>
                    <a:pt x="77" y="370"/>
                  </a:lnTo>
                  <a:lnTo>
                    <a:pt x="54" y="228"/>
                  </a:lnTo>
                  <a:lnTo>
                    <a:pt x="128" y="186"/>
                  </a:lnTo>
                  <a:lnTo>
                    <a:pt x="142" y="98"/>
                  </a:lnTo>
                  <a:lnTo>
                    <a:pt x="130" y="77"/>
                  </a:lnTo>
                  <a:lnTo>
                    <a:pt x="182" y="0"/>
                  </a:lnTo>
                  <a:lnTo>
                    <a:pt x="281" y="20"/>
                  </a:lnTo>
                  <a:moveTo>
                    <a:pt x="947" y="2807"/>
                  </a:moveTo>
                  <a:lnTo>
                    <a:pt x="889" y="2811"/>
                  </a:lnTo>
                  <a:lnTo>
                    <a:pt x="845" y="2782"/>
                  </a:lnTo>
                  <a:lnTo>
                    <a:pt x="806" y="2780"/>
                  </a:lnTo>
                  <a:lnTo>
                    <a:pt x="739" y="2780"/>
                  </a:lnTo>
                  <a:lnTo>
                    <a:pt x="662" y="2598"/>
                  </a:lnTo>
                  <a:lnTo>
                    <a:pt x="702" y="2636"/>
                  </a:lnTo>
                  <a:lnTo>
                    <a:pt x="759" y="2697"/>
                  </a:lnTo>
                  <a:lnTo>
                    <a:pt x="862" y="2746"/>
                  </a:lnTo>
                  <a:lnTo>
                    <a:pt x="959" y="2766"/>
                  </a:lnTo>
                  <a:lnTo>
                    <a:pt x="947" y="2807"/>
                  </a:lnTo>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90" name="Freeform 189"/>
            <p:cNvSpPr>
              <a:spLocks/>
            </p:cNvSpPr>
            <p:nvPr/>
          </p:nvSpPr>
          <p:spPr bwMode="auto">
            <a:xfrm>
              <a:off x="2611196" y="3434993"/>
              <a:ext cx="24798" cy="48152"/>
            </a:xfrm>
            <a:custGeom>
              <a:avLst/>
              <a:gdLst>
                <a:gd name="T0" fmla="*/ 13 w 15"/>
                <a:gd name="T1" fmla="*/ 30 h 31"/>
                <a:gd name="T2" fmla="*/ 8 w 15"/>
                <a:gd name="T3" fmla="*/ 31 h 31"/>
                <a:gd name="T4" fmla="*/ 5 w 15"/>
                <a:gd name="T5" fmla="*/ 19 h 31"/>
                <a:gd name="T6" fmla="*/ 0 w 15"/>
                <a:gd name="T7" fmla="*/ 13 h 31"/>
                <a:gd name="T8" fmla="*/ 6 w 15"/>
                <a:gd name="T9" fmla="*/ 0 h 31"/>
                <a:gd name="T10" fmla="*/ 11 w 15"/>
                <a:gd name="T11" fmla="*/ 0 h 31"/>
                <a:gd name="T12" fmla="*/ 15 w 15"/>
                <a:gd name="T13" fmla="*/ 18 h 31"/>
                <a:gd name="T14" fmla="*/ 13 w 15"/>
                <a:gd name="T15" fmla="*/ 30 h 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 h="31">
                  <a:moveTo>
                    <a:pt x="13" y="30"/>
                  </a:moveTo>
                  <a:lnTo>
                    <a:pt x="8" y="31"/>
                  </a:lnTo>
                  <a:lnTo>
                    <a:pt x="5" y="19"/>
                  </a:lnTo>
                  <a:lnTo>
                    <a:pt x="0" y="13"/>
                  </a:lnTo>
                  <a:lnTo>
                    <a:pt x="6" y="0"/>
                  </a:lnTo>
                  <a:lnTo>
                    <a:pt x="11" y="0"/>
                  </a:lnTo>
                  <a:lnTo>
                    <a:pt x="15" y="18"/>
                  </a:lnTo>
                  <a:lnTo>
                    <a:pt x="13" y="3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91" name="Freeform 190"/>
            <p:cNvSpPr>
              <a:spLocks/>
            </p:cNvSpPr>
            <p:nvPr/>
          </p:nvSpPr>
          <p:spPr bwMode="auto">
            <a:xfrm>
              <a:off x="2606237" y="3380629"/>
              <a:ext cx="34717" cy="15533"/>
            </a:xfrm>
            <a:custGeom>
              <a:avLst/>
              <a:gdLst>
                <a:gd name="T0" fmla="*/ 20 w 21"/>
                <a:gd name="T1" fmla="*/ 6 h 10"/>
                <a:gd name="T2" fmla="*/ 0 w 21"/>
                <a:gd name="T3" fmla="*/ 10 h 10"/>
                <a:gd name="T4" fmla="*/ 0 w 21"/>
                <a:gd name="T5" fmla="*/ 2 h 10"/>
                <a:gd name="T6" fmla="*/ 9 w 21"/>
                <a:gd name="T7" fmla="*/ 0 h 10"/>
                <a:gd name="T8" fmla="*/ 21 w 21"/>
                <a:gd name="T9" fmla="*/ 1 h 10"/>
                <a:gd name="T10" fmla="*/ 20 w 21"/>
                <a:gd name="T11" fmla="*/ 6 h 10"/>
              </a:gdLst>
              <a:ahLst/>
              <a:cxnLst>
                <a:cxn ang="0">
                  <a:pos x="T0" y="T1"/>
                </a:cxn>
                <a:cxn ang="0">
                  <a:pos x="T2" y="T3"/>
                </a:cxn>
                <a:cxn ang="0">
                  <a:pos x="T4" y="T5"/>
                </a:cxn>
                <a:cxn ang="0">
                  <a:pos x="T6" y="T7"/>
                </a:cxn>
                <a:cxn ang="0">
                  <a:pos x="T8" y="T9"/>
                </a:cxn>
                <a:cxn ang="0">
                  <a:pos x="T10" y="T11"/>
                </a:cxn>
              </a:cxnLst>
              <a:rect l="0" t="0" r="r" b="b"/>
              <a:pathLst>
                <a:path w="21" h="10">
                  <a:moveTo>
                    <a:pt x="20" y="6"/>
                  </a:moveTo>
                  <a:lnTo>
                    <a:pt x="0" y="10"/>
                  </a:lnTo>
                  <a:lnTo>
                    <a:pt x="0" y="2"/>
                  </a:lnTo>
                  <a:lnTo>
                    <a:pt x="9" y="0"/>
                  </a:lnTo>
                  <a:lnTo>
                    <a:pt x="21" y="1"/>
                  </a:lnTo>
                  <a:lnTo>
                    <a:pt x="20" y="6"/>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92" name="Freeform 191"/>
            <p:cNvSpPr>
              <a:spLocks/>
            </p:cNvSpPr>
            <p:nvPr/>
          </p:nvSpPr>
          <p:spPr bwMode="auto">
            <a:xfrm>
              <a:off x="2642606" y="3375970"/>
              <a:ext cx="21492" cy="37278"/>
            </a:xfrm>
            <a:custGeom>
              <a:avLst/>
              <a:gdLst>
                <a:gd name="T0" fmla="*/ 13 w 13"/>
                <a:gd name="T1" fmla="*/ 9 h 24"/>
                <a:gd name="T2" fmla="*/ 7 w 13"/>
                <a:gd name="T3" fmla="*/ 24 h 24"/>
                <a:gd name="T4" fmla="*/ 5 w 13"/>
                <a:gd name="T5" fmla="*/ 21 h 24"/>
                <a:gd name="T6" fmla="*/ 7 w 13"/>
                <a:gd name="T7" fmla="*/ 10 h 24"/>
                <a:gd name="T8" fmla="*/ 0 w 13"/>
                <a:gd name="T9" fmla="*/ 2 h 24"/>
                <a:gd name="T10" fmla="*/ 1 w 13"/>
                <a:gd name="T11" fmla="*/ 0 h 24"/>
                <a:gd name="T12" fmla="*/ 13 w 13"/>
                <a:gd name="T13" fmla="*/ 9 h 24"/>
              </a:gdLst>
              <a:ahLst/>
              <a:cxnLst>
                <a:cxn ang="0">
                  <a:pos x="T0" y="T1"/>
                </a:cxn>
                <a:cxn ang="0">
                  <a:pos x="T2" y="T3"/>
                </a:cxn>
                <a:cxn ang="0">
                  <a:pos x="T4" y="T5"/>
                </a:cxn>
                <a:cxn ang="0">
                  <a:pos x="T6" y="T7"/>
                </a:cxn>
                <a:cxn ang="0">
                  <a:pos x="T8" y="T9"/>
                </a:cxn>
                <a:cxn ang="0">
                  <a:pos x="T10" y="T11"/>
                </a:cxn>
                <a:cxn ang="0">
                  <a:pos x="T12" y="T13"/>
                </a:cxn>
              </a:cxnLst>
              <a:rect l="0" t="0" r="r" b="b"/>
              <a:pathLst>
                <a:path w="13" h="24">
                  <a:moveTo>
                    <a:pt x="13" y="9"/>
                  </a:moveTo>
                  <a:lnTo>
                    <a:pt x="7" y="24"/>
                  </a:lnTo>
                  <a:lnTo>
                    <a:pt x="5" y="21"/>
                  </a:lnTo>
                  <a:lnTo>
                    <a:pt x="7" y="10"/>
                  </a:lnTo>
                  <a:lnTo>
                    <a:pt x="0" y="2"/>
                  </a:lnTo>
                  <a:lnTo>
                    <a:pt x="1" y="0"/>
                  </a:lnTo>
                  <a:lnTo>
                    <a:pt x="13" y="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93" name="Freeform 192"/>
            <p:cNvSpPr>
              <a:spLocks/>
            </p:cNvSpPr>
            <p:nvPr/>
          </p:nvSpPr>
          <p:spPr bwMode="auto">
            <a:xfrm>
              <a:off x="2247506" y="3650897"/>
              <a:ext cx="42982" cy="83876"/>
            </a:xfrm>
            <a:custGeom>
              <a:avLst/>
              <a:gdLst>
                <a:gd name="T0" fmla="*/ 6 w 26"/>
                <a:gd name="T1" fmla="*/ 14 h 54"/>
                <a:gd name="T2" fmla="*/ 6 w 26"/>
                <a:gd name="T3" fmla="*/ 11 h 54"/>
                <a:gd name="T4" fmla="*/ 9 w 26"/>
                <a:gd name="T5" fmla="*/ 11 h 54"/>
                <a:gd name="T6" fmla="*/ 12 w 26"/>
                <a:gd name="T7" fmla="*/ 13 h 54"/>
                <a:gd name="T8" fmla="*/ 20 w 26"/>
                <a:gd name="T9" fmla="*/ 0 h 54"/>
                <a:gd name="T10" fmla="*/ 23 w 26"/>
                <a:gd name="T11" fmla="*/ 0 h 54"/>
                <a:gd name="T12" fmla="*/ 23 w 26"/>
                <a:gd name="T13" fmla="*/ 3 h 54"/>
                <a:gd name="T14" fmla="*/ 26 w 26"/>
                <a:gd name="T15" fmla="*/ 3 h 54"/>
                <a:gd name="T16" fmla="*/ 25 w 26"/>
                <a:gd name="T17" fmla="*/ 9 h 54"/>
                <a:gd name="T18" fmla="*/ 21 w 26"/>
                <a:gd name="T19" fmla="*/ 18 h 54"/>
                <a:gd name="T20" fmla="*/ 22 w 26"/>
                <a:gd name="T21" fmla="*/ 21 h 54"/>
                <a:gd name="T22" fmla="*/ 19 w 26"/>
                <a:gd name="T23" fmla="*/ 29 h 54"/>
                <a:gd name="T24" fmla="*/ 20 w 26"/>
                <a:gd name="T25" fmla="*/ 31 h 54"/>
                <a:gd name="T26" fmla="*/ 17 w 26"/>
                <a:gd name="T27" fmla="*/ 41 h 54"/>
                <a:gd name="T28" fmla="*/ 13 w 26"/>
                <a:gd name="T29" fmla="*/ 46 h 54"/>
                <a:gd name="T30" fmla="*/ 10 w 26"/>
                <a:gd name="T31" fmla="*/ 47 h 54"/>
                <a:gd name="T32" fmla="*/ 5 w 26"/>
                <a:gd name="T33" fmla="*/ 54 h 54"/>
                <a:gd name="T34" fmla="*/ 0 w 26"/>
                <a:gd name="T35" fmla="*/ 54 h 54"/>
                <a:gd name="T36" fmla="*/ 4 w 26"/>
                <a:gd name="T37" fmla="*/ 31 h 54"/>
                <a:gd name="T38" fmla="*/ 6 w 26"/>
                <a:gd name="T39" fmla="*/ 14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6" h="54">
                  <a:moveTo>
                    <a:pt x="6" y="14"/>
                  </a:moveTo>
                  <a:lnTo>
                    <a:pt x="6" y="11"/>
                  </a:lnTo>
                  <a:lnTo>
                    <a:pt x="9" y="11"/>
                  </a:lnTo>
                  <a:lnTo>
                    <a:pt x="12" y="13"/>
                  </a:lnTo>
                  <a:lnTo>
                    <a:pt x="20" y="0"/>
                  </a:lnTo>
                  <a:lnTo>
                    <a:pt x="23" y="0"/>
                  </a:lnTo>
                  <a:lnTo>
                    <a:pt x="23" y="3"/>
                  </a:lnTo>
                  <a:lnTo>
                    <a:pt x="26" y="3"/>
                  </a:lnTo>
                  <a:lnTo>
                    <a:pt x="25" y="9"/>
                  </a:lnTo>
                  <a:lnTo>
                    <a:pt x="21" y="18"/>
                  </a:lnTo>
                  <a:lnTo>
                    <a:pt x="22" y="21"/>
                  </a:lnTo>
                  <a:lnTo>
                    <a:pt x="19" y="29"/>
                  </a:lnTo>
                  <a:lnTo>
                    <a:pt x="20" y="31"/>
                  </a:lnTo>
                  <a:lnTo>
                    <a:pt x="17" y="41"/>
                  </a:lnTo>
                  <a:lnTo>
                    <a:pt x="13" y="46"/>
                  </a:lnTo>
                  <a:lnTo>
                    <a:pt x="10" y="47"/>
                  </a:lnTo>
                  <a:lnTo>
                    <a:pt x="5" y="54"/>
                  </a:lnTo>
                  <a:lnTo>
                    <a:pt x="0" y="54"/>
                  </a:lnTo>
                  <a:lnTo>
                    <a:pt x="4" y="31"/>
                  </a:lnTo>
                  <a:lnTo>
                    <a:pt x="6" y="14"/>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94" name="Freeform 193"/>
            <p:cNvSpPr>
              <a:spLocks/>
            </p:cNvSpPr>
            <p:nvPr/>
          </p:nvSpPr>
          <p:spPr bwMode="auto">
            <a:xfrm>
              <a:off x="2826105" y="4562661"/>
              <a:ext cx="380223" cy="424040"/>
            </a:xfrm>
            <a:custGeom>
              <a:avLst/>
              <a:gdLst>
                <a:gd name="T0" fmla="*/ 141 w 230"/>
                <a:gd name="T1" fmla="*/ 255 h 273"/>
                <a:gd name="T2" fmla="*/ 121 w 230"/>
                <a:gd name="T3" fmla="*/ 254 h 273"/>
                <a:gd name="T4" fmla="*/ 116 w 230"/>
                <a:gd name="T5" fmla="*/ 271 h 273"/>
                <a:gd name="T6" fmla="*/ 104 w 230"/>
                <a:gd name="T7" fmla="*/ 256 h 273"/>
                <a:gd name="T8" fmla="*/ 79 w 230"/>
                <a:gd name="T9" fmla="*/ 251 h 273"/>
                <a:gd name="T10" fmla="*/ 67 w 230"/>
                <a:gd name="T11" fmla="*/ 270 h 273"/>
                <a:gd name="T12" fmla="*/ 54 w 230"/>
                <a:gd name="T13" fmla="*/ 273 h 273"/>
                <a:gd name="T14" fmla="*/ 43 w 230"/>
                <a:gd name="T15" fmla="*/ 244 h 273"/>
                <a:gd name="T16" fmla="*/ 31 w 230"/>
                <a:gd name="T17" fmla="*/ 221 h 273"/>
                <a:gd name="T18" fmla="*/ 34 w 230"/>
                <a:gd name="T19" fmla="*/ 201 h 273"/>
                <a:gd name="T20" fmla="*/ 24 w 230"/>
                <a:gd name="T21" fmla="*/ 192 h 273"/>
                <a:gd name="T22" fmla="*/ 20 w 230"/>
                <a:gd name="T23" fmla="*/ 177 h 273"/>
                <a:gd name="T24" fmla="*/ 10 w 230"/>
                <a:gd name="T25" fmla="*/ 163 h 273"/>
                <a:gd name="T26" fmla="*/ 19 w 230"/>
                <a:gd name="T27" fmla="*/ 140 h 273"/>
                <a:gd name="T28" fmla="*/ 10 w 230"/>
                <a:gd name="T29" fmla="*/ 123 h 273"/>
                <a:gd name="T30" fmla="*/ 13 w 230"/>
                <a:gd name="T31" fmla="*/ 116 h 273"/>
                <a:gd name="T32" fmla="*/ 10 w 230"/>
                <a:gd name="T33" fmla="*/ 108 h 273"/>
                <a:gd name="T34" fmla="*/ 16 w 230"/>
                <a:gd name="T35" fmla="*/ 98 h 273"/>
                <a:gd name="T36" fmla="*/ 15 w 230"/>
                <a:gd name="T37" fmla="*/ 80 h 273"/>
                <a:gd name="T38" fmla="*/ 15 w 230"/>
                <a:gd name="T39" fmla="*/ 65 h 273"/>
                <a:gd name="T40" fmla="*/ 18 w 230"/>
                <a:gd name="T41" fmla="*/ 58 h 273"/>
                <a:gd name="T42" fmla="*/ 0 w 230"/>
                <a:gd name="T43" fmla="*/ 25 h 273"/>
                <a:gd name="T44" fmla="*/ 14 w 230"/>
                <a:gd name="T45" fmla="*/ 27 h 273"/>
                <a:gd name="T46" fmla="*/ 23 w 230"/>
                <a:gd name="T47" fmla="*/ 26 h 273"/>
                <a:gd name="T48" fmla="*/ 27 w 230"/>
                <a:gd name="T49" fmla="*/ 20 h 273"/>
                <a:gd name="T50" fmla="*/ 43 w 230"/>
                <a:gd name="T51" fmla="*/ 12 h 273"/>
                <a:gd name="T52" fmla="*/ 52 w 230"/>
                <a:gd name="T53" fmla="*/ 4 h 273"/>
                <a:gd name="T54" fmla="*/ 76 w 230"/>
                <a:gd name="T55" fmla="*/ 0 h 273"/>
                <a:gd name="T56" fmla="*/ 74 w 230"/>
                <a:gd name="T57" fmla="*/ 16 h 273"/>
                <a:gd name="T58" fmla="*/ 77 w 230"/>
                <a:gd name="T59" fmla="*/ 24 h 273"/>
                <a:gd name="T60" fmla="*/ 76 w 230"/>
                <a:gd name="T61" fmla="*/ 38 h 273"/>
                <a:gd name="T62" fmla="*/ 97 w 230"/>
                <a:gd name="T63" fmla="*/ 56 h 273"/>
                <a:gd name="T64" fmla="*/ 118 w 230"/>
                <a:gd name="T65" fmla="*/ 60 h 273"/>
                <a:gd name="T66" fmla="*/ 126 w 230"/>
                <a:gd name="T67" fmla="*/ 68 h 273"/>
                <a:gd name="T68" fmla="*/ 138 w 230"/>
                <a:gd name="T69" fmla="*/ 72 h 273"/>
                <a:gd name="T70" fmla="*/ 146 w 230"/>
                <a:gd name="T71" fmla="*/ 78 h 273"/>
                <a:gd name="T72" fmla="*/ 158 w 230"/>
                <a:gd name="T73" fmla="*/ 77 h 273"/>
                <a:gd name="T74" fmla="*/ 169 w 230"/>
                <a:gd name="T75" fmla="*/ 84 h 273"/>
                <a:gd name="T76" fmla="*/ 170 w 230"/>
                <a:gd name="T77" fmla="*/ 96 h 273"/>
                <a:gd name="T78" fmla="*/ 174 w 230"/>
                <a:gd name="T79" fmla="*/ 102 h 273"/>
                <a:gd name="T80" fmla="*/ 175 w 230"/>
                <a:gd name="T81" fmla="*/ 111 h 273"/>
                <a:gd name="T82" fmla="*/ 170 w 230"/>
                <a:gd name="T83" fmla="*/ 111 h 273"/>
                <a:gd name="T84" fmla="*/ 179 w 230"/>
                <a:gd name="T85" fmla="*/ 135 h 273"/>
                <a:gd name="T86" fmla="*/ 213 w 230"/>
                <a:gd name="T87" fmla="*/ 136 h 273"/>
                <a:gd name="T88" fmla="*/ 212 w 230"/>
                <a:gd name="T89" fmla="*/ 148 h 273"/>
                <a:gd name="T90" fmla="*/ 214 w 230"/>
                <a:gd name="T91" fmla="*/ 156 h 273"/>
                <a:gd name="T92" fmla="*/ 225 w 230"/>
                <a:gd name="T93" fmla="*/ 162 h 273"/>
                <a:gd name="T94" fmla="*/ 230 w 230"/>
                <a:gd name="T95" fmla="*/ 175 h 273"/>
                <a:gd name="T96" fmla="*/ 228 w 230"/>
                <a:gd name="T97" fmla="*/ 191 h 273"/>
                <a:gd name="T98" fmla="*/ 224 w 230"/>
                <a:gd name="T99" fmla="*/ 201 h 273"/>
                <a:gd name="T100" fmla="*/ 227 w 230"/>
                <a:gd name="T101" fmla="*/ 212 h 273"/>
                <a:gd name="T102" fmla="*/ 222 w 230"/>
                <a:gd name="T103" fmla="*/ 217 h 273"/>
                <a:gd name="T104" fmla="*/ 221 w 230"/>
                <a:gd name="T105" fmla="*/ 210 h 273"/>
                <a:gd name="T106" fmla="*/ 203 w 230"/>
                <a:gd name="T107" fmla="*/ 200 h 273"/>
                <a:gd name="T108" fmla="*/ 186 w 230"/>
                <a:gd name="T109" fmla="*/ 199 h 273"/>
                <a:gd name="T110" fmla="*/ 155 w 230"/>
                <a:gd name="T111" fmla="*/ 205 h 273"/>
                <a:gd name="T112" fmla="*/ 148 w 230"/>
                <a:gd name="T113" fmla="*/ 224 h 273"/>
                <a:gd name="T114" fmla="*/ 149 w 230"/>
                <a:gd name="T115" fmla="*/ 235 h 273"/>
                <a:gd name="T116" fmla="*/ 145 w 230"/>
                <a:gd name="T117" fmla="*/ 260 h 273"/>
                <a:gd name="T118" fmla="*/ 141 w 230"/>
                <a:gd name="T119" fmla="*/ 255 h 2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30" h="273">
                  <a:moveTo>
                    <a:pt x="141" y="255"/>
                  </a:moveTo>
                  <a:lnTo>
                    <a:pt x="121" y="254"/>
                  </a:lnTo>
                  <a:lnTo>
                    <a:pt x="116" y="271"/>
                  </a:lnTo>
                  <a:lnTo>
                    <a:pt x="104" y="256"/>
                  </a:lnTo>
                  <a:lnTo>
                    <a:pt x="79" y="251"/>
                  </a:lnTo>
                  <a:lnTo>
                    <a:pt x="67" y="270"/>
                  </a:lnTo>
                  <a:lnTo>
                    <a:pt x="54" y="273"/>
                  </a:lnTo>
                  <a:lnTo>
                    <a:pt x="43" y="244"/>
                  </a:lnTo>
                  <a:lnTo>
                    <a:pt x="31" y="221"/>
                  </a:lnTo>
                  <a:lnTo>
                    <a:pt x="34" y="201"/>
                  </a:lnTo>
                  <a:lnTo>
                    <a:pt x="24" y="192"/>
                  </a:lnTo>
                  <a:lnTo>
                    <a:pt x="20" y="177"/>
                  </a:lnTo>
                  <a:lnTo>
                    <a:pt x="10" y="163"/>
                  </a:lnTo>
                  <a:lnTo>
                    <a:pt x="19" y="140"/>
                  </a:lnTo>
                  <a:lnTo>
                    <a:pt x="10" y="123"/>
                  </a:lnTo>
                  <a:lnTo>
                    <a:pt x="13" y="116"/>
                  </a:lnTo>
                  <a:lnTo>
                    <a:pt x="10" y="108"/>
                  </a:lnTo>
                  <a:lnTo>
                    <a:pt x="16" y="98"/>
                  </a:lnTo>
                  <a:lnTo>
                    <a:pt x="15" y="80"/>
                  </a:lnTo>
                  <a:lnTo>
                    <a:pt x="15" y="65"/>
                  </a:lnTo>
                  <a:lnTo>
                    <a:pt x="18" y="58"/>
                  </a:lnTo>
                  <a:lnTo>
                    <a:pt x="0" y="25"/>
                  </a:lnTo>
                  <a:lnTo>
                    <a:pt x="14" y="27"/>
                  </a:lnTo>
                  <a:lnTo>
                    <a:pt x="23" y="26"/>
                  </a:lnTo>
                  <a:lnTo>
                    <a:pt x="27" y="20"/>
                  </a:lnTo>
                  <a:lnTo>
                    <a:pt x="43" y="12"/>
                  </a:lnTo>
                  <a:lnTo>
                    <a:pt x="52" y="4"/>
                  </a:lnTo>
                  <a:lnTo>
                    <a:pt x="76" y="0"/>
                  </a:lnTo>
                  <a:lnTo>
                    <a:pt x="74" y="16"/>
                  </a:lnTo>
                  <a:lnTo>
                    <a:pt x="77" y="24"/>
                  </a:lnTo>
                  <a:lnTo>
                    <a:pt x="76" y="38"/>
                  </a:lnTo>
                  <a:lnTo>
                    <a:pt x="97" y="56"/>
                  </a:lnTo>
                  <a:lnTo>
                    <a:pt x="118" y="60"/>
                  </a:lnTo>
                  <a:lnTo>
                    <a:pt x="126" y="68"/>
                  </a:lnTo>
                  <a:lnTo>
                    <a:pt x="138" y="72"/>
                  </a:lnTo>
                  <a:lnTo>
                    <a:pt x="146" y="78"/>
                  </a:lnTo>
                  <a:lnTo>
                    <a:pt x="158" y="77"/>
                  </a:lnTo>
                  <a:lnTo>
                    <a:pt x="169" y="84"/>
                  </a:lnTo>
                  <a:lnTo>
                    <a:pt x="170" y="96"/>
                  </a:lnTo>
                  <a:lnTo>
                    <a:pt x="174" y="102"/>
                  </a:lnTo>
                  <a:lnTo>
                    <a:pt x="175" y="111"/>
                  </a:lnTo>
                  <a:lnTo>
                    <a:pt x="170" y="111"/>
                  </a:lnTo>
                  <a:lnTo>
                    <a:pt x="179" y="135"/>
                  </a:lnTo>
                  <a:lnTo>
                    <a:pt x="213" y="136"/>
                  </a:lnTo>
                  <a:lnTo>
                    <a:pt x="212" y="148"/>
                  </a:lnTo>
                  <a:lnTo>
                    <a:pt x="214" y="156"/>
                  </a:lnTo>
                  <a:lnTo>
                    <a:pt x="225" y="162"/>
                  </a:lnTo>
                  <a:lnTo>
                    <a:pt x="230" y="175"/>
                  </a:lnTo>
                  <a:lnTo>
                    <a:pt x="228" y="191"/>
                  </a:lnTo>
                  <a:lnTo>
                    <a:pt x="224" y="201"/>
                  </a:lnTo>
                  <a:lnTo>
                    <a:pt x="227" y="212"/>
                  </a:lnTo>
                  <a:lnTo>
                    <a:pt x="222" y="217"/>
                  </a:lnTo>
                  <a:lnTo>
                    <a:pt x="221" y="210"/>
                  </a:lnTo>
                  <a:lnTo>
                    <a:pt x="203" y="200"/>
                  </a:lnTo>
                  <a:lnTo>
                    <a:pt x="186" y="199"/>
                  </a:lnTo>
                  <a:lnTo>
                    <a:pt x="155" y="205"/>
                  </a:lnTo>
                  <a:lnTo>
                    <a:pt x="148" y="224"/>
                  </a:lnTo>
                  <a:lnTo>
                    <a:pt x="149" y="235"/>
                  </a:lnTo>
                  <a:lnTo>
                    <a:pt x="145" y="260"/>
                  </a:lnTo>
                  <a:lnTo>
                    <a:pt x="141" y="25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95" name="Freeform 194"/>
            <p:cNvSpPr>
              <a:spLocks/>
            </p:cNvSpPr>
            <p:nvPr/>
          </p:nvSpPr>
          <p:spPr bwMode="auto">
            <a:xfrm>
              <a:off x="2685589" y="4078043"/>
              <a:ext cx="1190264" cy="1259693"/>
            </a:xfrm>
            <a:custGeom>
              <a:avLst/>
              <a:gdLst>
                <a:gd name="T0" fmla="*/ 390 w 720"/>
                <a:gd name="T1" fmla="*/ 680 h 811"/>
                <a:gd name="T2" fmla="*/ 383 w 720"/>
                <a:gd name="T3" fmla="*/ 644 h 811"/>
                <a:gd name="T4" fmla="*/ 378 w 720"/>
                <a:gd name="T5" fmla="*/ 605 h 811"/>
                <a:gd name="T6" fmla="*/ 358 w 720"/>
                <a:gd name="T7" fmla="*/ 580 h 811"/>
                <a:gd name="T8" fmla="*/ 315 w 720"/>
                <a:gd name="T9" fmla="*/ 568 h 811"/>
                <a:gd name="T10" fmla="*/ 309 w 720"/>
                <a:gd name="T11" fmla="*/ 513 h 811"/>
                <a:gd name="T12" fmla="*/ 299 w 720"/>
                <a:gd name="T13" fmla="*/ 468 h 811"/>
                <a:gd name="T14" fmla="*/ 255 w 720"/>
                <a:gd name="T15" fmla="*/ 423 h 811"/>
                <a:gd name="T16" fmla="*/ 254 w 720"/>
                <a:gd name="T17" fmla="*/ 396 h 811"/>
                <a:gd name="T18" fmla="*/ 211 w 720"/>
                <a:gd name="T19" fmla="*/ 380 h 811"/>
                <a:gd name="T20" fmla="*/ 162 w 720"/>
                <a:gd name="T21" fmla="*/ 336 h 811"/>
                <a:gd name="T22" fmla="*/ 128 w 720"/>
                <a:gd name="T23" fmla="*/ 324 h 811"/>
                <a:gd name="T24" fmla="*/ 85 w 720"/>
                <a:gd name="T25" fmla="*/ 337 h 811"/>
                <a:gd name="T26" fmla="*/ 52 w 720"/>
                <a:gd name="T27" fmla="*/ 319 h 811"/>
                <a:gd name="T28" fmla="*/ 19 w 720"/>
                <a:gd name="T29" fmla="*/ 297 h 811"/>
                <a:gd name="T30" fmla="*/ 4 w 720"/>
                <a:gd name="T31" fmla="*/ 253 h 811"/>
                <a:gd name="T32" fmla="*/ 19 w 720"/>
                <a:gd name="T33" fmla="*/ 219 h 811"/>
                <a:gd name="T34" fmla="*/ 73 w 720"/>
                <a:gd name="T35" fmla="*/ 199 h 811"/>
                <a:gd name="T36" fmla="*/ 70 w 720"/>
                <a:gd name="T37" fmla="*/ 113 h 811"/>
                <a:gd name="T38" fmla="*/ 85 w 720"/>
                <a:gd name="T39" fmla="*/ 89 h 811"/>
                <a:gd name="T40" fmla="*/ 116 w 720"/>
                <a:gd name="T41" fmla="*/ 67 h 811"/>
                <a:gd name="T42" fmla="*/ 138 w 720"/>
                <a:gd name="T43" fmla="*/ 94 h 811"/>
                <a:gd name="T44" fmla="*/ 177 w 720"/>
                <a:gd name="T45" fmla="*/ 78 h 811"/>
                <a:gd name="T46" fmla="*/ 176 w 720"/>
                <a:gd name="T47" fmla="*/ 58 h 811"/>
                <a:gd name="T48" fmla="*/ 170 w 720"/>
                <a:gd name="T49" fmla="*/ 23 h 811"/>
                <a:gd name="T50" fmla="*/ 216 w 720"/>
                <a:gd name="T51" fmla="*/ 23 h 811"/>
                <a:gd name="T52" fmla="*/ 251 w 720"/>
                <a:gd name="T53" fmla="*/ 0 h 811"/>
                <a:gd name="T54" fmla="*/ 263 w 720"/>
                <a:gd name="T55" fmla="*/ 27 h 811"/>
                <a:gd name="T56" fmla="*/ 261 w 720"/>
                <a:gd name="T57" fmla="*/ 72 h 811"/>
                <a:gd name="T58" fmla="*/ 289 w 720"/>
                <a:gd name="T59" fmla="*/ 78 h 811"/>
                <a:gd name="T60" fmla="*/ 318 w 720"/>
                <a:gd name="T61" fmla="*/ 70 h 811"/>
                <a:gd name="T62" fmla="*/ 328 w 720"/>
                <a:gd name="T63" fmla="*/ 57 h 811"/>
                <a:gd name="T64" fmla="*/ 363 w 720"/>
                <a:gd name="T65" fmla="*/ 66 h 811"/>
                <a:gd name="T66" fmla="*/ 384 w 720"/>
                <a:gd name="T67" fmla="*/ 65 h 811"/>
                <a:gd name="T68" fmla="*/ 414 w 720"/>
                <a:gd name="T69" fmla="*/ 22 h 811"/>
                <a:gd name="T70" fmla="*/ 439 w 720"/>
                <a:gd name="T71" fmla="*/ 88 h 811"/>
                <a:gd name="T72" fmla="*/ 464 w 720"/>
                <a:gd name="T73" fmla="*/ 135 h 811"/>
                <a:gd name="T74" fmla="*/ 540 w 720"/>
                <a:gd name="T75" fmla="*/ 154 h 811"/>
                <a:gd name="T76" fmla="*/ 622 w 720"/>
                <a:gd name="T77" fmla="*/ 169 h 811"/>
                <a:gd name="T78" fmla="*/ 703 w 720"/>
                <a:gd name="T79" fmla="*/ 216 h 811"/>
                <a:gd name="T80" fmla="*/ 713 w 720"/>
                <a:gd name="T81" fmla="*/ 296 h 811"/>
                <a:gd name="T82" fmla="*/ 656 w 720"/>
                <a:gd name="T83" fmla="*/ 380 h 811"/>
                <a:gd name="T84" fmla="*/ 646 w 720"/>
                <a:gd name="T85" fmla="*/ 467 h 811"/>
                <a:gd name="T86" fmla="*/ 622 w 720"/>
                <a:gd name="T87" fmla="*/ 544 h 811"/>
                <a:gd name="T88" fmla="*/ 584 w 720"/>
                <a:gd name="T89" fmla="*/ 587 h 811"/>
                <a:gd name="T90" fmla="*/ 505 w 720"/>
                <a:gd name="T91" fmla="*/ 626 h 811"/>
                <a:gd name="T92" fmla="*/ 495 w 720"/>
                <a:gd name="T93" fmla="*/ 695 h 811"/>
                <a:gd name="T94" fmla="*/ 453 w 720"/>
                <a:gd name="T95" fmla="*/ 770 h 811"/>
                <a:gd name="T96" fmla="*/ 422 w 720"/>
                <a:gd name="T97" fmla="*/ 799 h 811"/>
                <a:gd name="T98" fmla="*/ 380 w 720"/>
                <a:gd name="T99" fmla="*/ 750 h 8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720" h="811">
                  <a:moveTo>
                    <a:pt x="342" y="737"/>
                  </a:moveTo>
                  <a:lnTo>
                    <a:pt x="362" y="709"/>
                  </a:lnTo>
                  <a:lnTo>
                    <a:pt x="379" y="689"/>
                  </a:lnTo>
                  <a:lnTo>
                    <a:pt x="390" y="680"/>
                  </a:lnTo>
                  <a:lnTo>
                    <a:pt x="403" y="669"/>
                  </a:lnTo>
                  <a:lnTo>
                    <a:pt x="401" y="652"/>
                  </a:lnTo>
                  <a:lnTo>
                    <a:pt x="391" y="640"/>
                  </a:lnTo>
                  <a:lnTo>
                    <a:pt x="383" y="644"/>
                  </a:lnTo>
                  <a:lnTo>
                    <a:pt x="385" y="632"/>
                  </a:lnTo>
                  <a:lnTo>
                    <a:pt x="386" y="620"/>
                  </a:lnTo>
                  <a:lnTo>
                    <a:pt x="385" y="608"/>
                  </a:lnTo>
                  <a:lnTo>
                    <a:pt x="378" y="605"/>
                  </a:lnTo>
                  <a:lnTo>
                    <a:pt x="371" y="608"/>
                  </a:lnTo>
                  <a:lnTo>
                    <a:pt x="365" y="607"/>
                  </a:lnTo>
                  <a:lnTo>
                    <a:pt x="362" y="599"/>
                  </a:lnTo>
                  <a:lnTo>
                    <a:pt x="358" y="580"/>
                  </a:lnTo>
                  <a:lnTo>
                    <a:pt x="354" y="574"/>
                  </a:lnTo>
                  <a:lnTo>
                    <a:pt x="341" y="568"/>
                  </a:lnTo>
                  <a:lnTo>
                    <a:pt x="334" y="572"/>
                  </a:lnTo>
                  <a:lnTo>
                    <a:pt x="315" y="568"/>
                  </a:lnTo>
                  <a:lnTo>
                    <a:pt x="313" y="540"/>
                  </a:lnTo>
                  <a:lnTo>
                    <a:pt x="307" y="529"/>
                  </a:lnTo>
                  <a:lnTo>
                    <a:pt x="312" y="524"/>
                  </a:lnTo>
                  <a:lnTo>
                    <a:pt x="309" y="513"/>
                  </a:lnTo>
                  <a:lnTo>
                    <a:pt x="313" y="503"/>
                  </a:lnTo>
                  <a:lnTo>
                    <a:pt x="315" y="487"/>
                  </a:lnTo>
                  <a:lnTo>
                    <a:pt x="310" y="474"/>
                  </a:lnTo>
                  <a:lnTo>
                    <a:pt x="299" y="468"/>
                  </a:lnTo>
                  <a:lnTo>
                    <a:pt x="297" y="460"/>
                  </a:lnTo>
                  <a:lnTo>
                    <a:pt x="298" y="448"/>
                  </a:lnTo>
                  <a:lnTo>
                    <a:pt x="264" y="447"/>
                  </a:lnTo>
                  <a:lnTo>
                    <a:pt x="255" y="423"/>
                  </a:lnTo>
                  <a:lnTo>
                    <a:pt x="260" y="423"/>
                  </a:lnTo>
                  <a:lnTo>
                    <a:pt x="259" y="414"/>
                  </a:lnTo>
                  <a:lnTo>
                    <a:pt x="255" y="408"/>
                  </a:lnTo>
                  <a:lnTo>
                    <a:pt x="254" y="396"/>
                  </a:lnTo>
                  <a:lnTo>
                    <a:pt x="243" y="389"/>
                  </a:lnTo>
                  <a:lnTo>
                    <a:pt x="231" y="390"/>
                  </a:lnTo>
                  <a:lnTo>
                    <a:pt x="223" y="384"/>
                  </a:lnTo>
                  <a:lnTo>
                    <a:pt x="211" y="380"/>
                  </a:lnTo>
                  <a:lnTo>
                    <a:pt x="203" y="372"/>
                  </a:lnTo>
                  <a:lnTo>
                    <a:pt x="182" y="368"/>
                  </a:lnTo>
                  <a:lnTo>
                    <a:pt x="161" y="350"/>
                  </a:lnTo>
                  <a:lnTo>
                    <a:pt x="162" y="336"/>
                  </a:lnTo>
                  <a:lnTo>
                    <a:pt x="159" y="328"/>
                  </a:lnTo>
                  <a:lnTo>
                    <a:pt x="161" y="312"/>
                  </a:lnTo>
                  <a:lnTo>
                    <a:pt x="137" y="316"/>
                  </a:lnTo>
                  <a:lnTo>
                    <a:pt x="128" y="324"/>
                  </a:lnTo>
                  <a:lnTo>
                    <a:pt x="112" y="332"/>
                  </a:lnTo>
                  <a:lnTo>
                    <a:pt x="108" y="338"/>
                  </a:lnTo>
                  <a:lnTo>
                    <a:pt x="99" y="339"/>
                  </a:lnTo>
                  <a:lnTo>
                    <a:pt x="85" y="337"/>
                  </a:lnTo>
                  <a:lnTo>
                    <a:pt x="75" y="341"/>
                  </a:lnTo>
                  <a:lnTo>
                    <a:pt x="67" y="338"/>
                  </a:lnTo>
                  <a:lnTo>
                    <a:pt x="66" y="307"/>
                  </a:lnTo>
                  <a:lnTo>
                    <a:pt x="52" y="319"/>
                  </a:lnTo>
                  <a:lnTo>
                    <a:pt x="36" y="318"/>
                  </a:lnTo>
                  <a:lnTo>
                    <a:pt x="28" y="307"/>
                  </a:lnTo>
                  <a:lnTo>
                    <a:pt x="16" y="306"/>
                  </a:lnTo>
                  <a:lnTo>
                    <a:pt x="19" y="297"/>
                  </a:lnTo>
                  <a:lnTo>
                    <a:pt x="9" y="284"/>
                  </a:lnTo>
                  <a:lnTo>
                    <a:pt x="0" y="266"/>
                  </a:lnTo>
                  <a:lnTo>
                    <a:pt x="5" y="262"/>
                  </a:lnTo>
                  <a:lnTo>
                    <a:pt x="4" y="253"/>
                  </a:lnTo>
                  <a:lnTo>
                    <a:pt x="15" y="247"/>
                  </a:lnTo>
                  <a:lnTo>
                    <a:pt x="13" y="236"/>
                  </a:lnTo>
                  <a:lnTo>
                    <a:pt x="18" y="229"/>
                  </a:lnTo>
                  <a:lnTo>
                    <a:pt x="19" y="219"/>
                  </a:lnTo>
                  <a:lnTo>
                    <a:pt x="39" y="205"/>
                  </a:lnTo>
                  <a:lnTo>
                    <a:pt x="54" y="201"/>
                  </a:lnTo>
                  <a:lnTo>
                    <a:pt x="56" y="198"/>
                  </a:lnTo>
                  <a:lnTo>
                    <a:pt x="73" y="199"/>
                  </a:lnTo>
                  <a:lnTo>
                    <a:pt x="80" y="142"/>
                  </a:lnTo>
                  <a:lnTo>
                    <a:pt x="81" y="133"/>
                  </a:lnTo>
                  <a:lnTo>
                    <a:pt x="78" y="121"/>
                  </a:lnTo>
                  <a:lnTo>
                    <a:pt x="70" y="113"/>
                  </a:lnTo>
                  <a:lnTo>
                    <a:pt x="70" y="98"/>
                  </a:lnTo>
                  <a:lnTo>
                    <a:pt x="80" y="95"/>
                  </a:lnTo>
                  <a:lnTo>
                    <a:pt x="84" y="97"/>
                  </a:lnTo>
                  <a:lnTo>
                    <a:pt x="85" y="89"/>
                  </a:lnTo>
                  <a:lnTo>
                    <a:pt x="74" y="87"/>
                  </a:lnTo>
                  <a:lnTo>
                    <a:pt x="74" y="74"/>
                  </a:lnTo>
                  <a:lnTo>
                    <a:pt x="109" y="74"/>
                  </a:lnTo>
                  <a:lnTo>
                    <a:pt x="116" y="67"/>
                  </a:lnTo>
                  <a:lnTo>
                    <a:pt x="121" y="74"/>
                  </a:lnTo>
                  <a:lnTo>
                    <a:pt x="124" y="86"/>
                  </a:lnTo>
                  <a:lnTo>
                    <a:pt x="128" y="83"/>
                  </a:lnTo>
                  <a:lnTo>
                    <a:pt x="138" y="94"/>
                  </a:lnTo>
                  <a:lnTo>
                    <a:pt x="152" y="93"/>
                  </a:lnTo>
                  <a:lnTo>
                    <a:pt x="156" y="87"/>
                  </a:lnTo>
                  <a:lnTo>
                    <a:pt x="169" y="82"/>
                  </a:lnTo>
                  <a:lnTo>
                    <a:pt x="177" y="78"/>
                  </a:lnTo>
                  <a:lnTo>
                    <a:pt x="179" y="70"/>
                  </a:lnTo>
                  <a:lnTo>
                    <a:pt x="192" y="64"/>
                  </a:lnTo>
                  <a:lnTo>
                    <a:pt x="191" y="59"/>
                  </a:lnTo>
                  <a:lnTo>
                    <a:pt x="176" y="58"/>
                  </a:lnTo>
                  <a:lnTo>
                    <a:pt x="173" y="44"/>
                  </a:lnTo>
                  <a:lnTo>
                    <a:pt x="174" y="30"/>
                  </a:lnTo>
                  <a:lnTo>
                    <a:pt x="166" y="25"/>
                  </a:lnTo>
                  <a:lnTo>
                    <a:pt x="170" y="23"/>
                  </a:lnTo>
                  <a:lnTo>
                    <a:pt x="183" y="26"/>
                  </a:lnTo>
                  <a:lnTo>
                    <a:pt x="198" y="31"/>
                  </a:lnTo>
                  <a:lnTo>
                    <a:pt x="203" y="26"/>
                  </a:lnTo>
                  <a:lnTo>
                    <a:pt x="216" y="23"/>
                  </a:lnTo>
                  <a:lnTo>
                    <a:pt x="237" y="15"/>
                  </a:lnTo>
                  <a:lnTo>
                    <a:pt x="244" y="7"/>
                  </a:lnTo>
                  <a:lnTo>
                    <a:pt x="242" y="1"/>
                  </a:lnTo>
                  <a:lnTo>
                    <a:pt x="251" y="0"/>
                  </a:lnTo>
                  <a:lnTo>
                    <a:pt x="255" y="5"/>
                  </a:lnTo>
                  <a:lnTo>
                    <a:pt x="253" y="14"/>
                  </a:lnTo>
                  <a:lnTo>
                    <a:pt x="259" y="18"/>
                  </a:lnTo>
                  <a:lnTo>
                    <a:pt x="263" y="27"/>
                  </a:lnTo>
                  <a:lnTo>
                    <a:pt x="258" y="34"/>
                  </a:lnTo>
                  <a:lnTo>
                    <a:pt x="255" y="52"/>
                  </a:lnTo>
                  <a:lnTo>
                    <a:pt x="259" y="63"/>
                  </a:lnTo>
                  <a:lnTo>
                    <a:pt x="261" y="72"/>
                  </a:lnTo>
                  <a:lnTo>
                    <a:pt x="272" y="82"/>
                  </a:lnTo>
                  <a:lnTo>
                    <a:pt x="281" y="83"/>
                  </a:lnTo>
                  <a:lnTo>
                    <a:pt x="283" y="79"/>
                  </a:lnTo>
                  <a:lnTo>
                    <a:pt x="289" y="78"/>
                  </a:lnTo>
                  <a:lnTo>
                    <a:pt x="297" y="74"/>
                  </a:lnTo>
                  <a:lnTo>
                    <a:pt x="303" y="69"/>
                  </a:lnTo>
                  <a:lnTo>
                    <a:pt x="313" y="71"/>
                  </a:lnTo>
                  <a:lnTo>
                    <a:pt x="318" y="70"/>
                  </a:lnTo>
                  <a:lnTo>
                    <a:pt x="328" y="72"/>
                  </a:lnTo>
                  <a:lnTo>
                    <a:pt x="329" y="67"/>
                  </a:lnTo>
                  <a:lnTo>
                    <a:pt x="326" y="63"/>
                  </a:lnTo>
                  <a:lnTo>
                    <a:pt x="328" y="57"/>
                  </a:lnTo>
                  <a:lnTo>
                    <a:pt x="336" y="59"/>
                  </a:lnTo>
                  <a:lnTo>
                    <a:pt x="344" y="57"/>
                  </a:lnTo>
                  <a:lnTo>
                    <a:pt x="355" y="61"/>
                  </a:lnTo>
                  <a:lnTo>
                    <a:pt x="363" y="66"/>
                  </a:lnTo>
                  <a:lnTo>
                    <a:pt x="368" y="60"/>
                  </a:lnTo>
                  <a:lnTo>
                    <a:pt x="373" y="61"/>
                  </a:lnTo>
                  <a:lnTo>
                    <a:pt x="375" y="67"/>
                  </a:lnTo>
                  <a:lnTo>
                    <a:pt x="384" y="65"/>
                  </a:lnTo>
                  <a:lnTo>
                    <a:pt x="391" y="57"/>
                  </a:lnTo>
                  <a:lnTo>
                    <a:pt x="397" y="42"/>
                  </a:lnTo>
                  <a:lnTo>
                    <a:pt x="408" y="23"/>
                  </a:lnTo>
                  <a:lnTo>
                    <a:pt x="414" y="22"/>
                  </a:lnTo>
                  <a:lnTo>
                    <a:pt x="419" y="34"/>
                  </a:lnTo>
                  <a:lnTo>
                    <a:pt x="429" y="70"/>
                  </a:lnTo>
                  <a:lnTo>
                    <a:pt x="438" y="73"/>
                  </a:lnTo>
                  <a:lnTo>
                    <a:pt x="439" y="88"/>
                  </a:lnTo>
                  <a:lnTo>
                    <a:pt x="425" y="105"/>
                  </a:lnTo>
                  <a:lnTo>
                    <a:pt x="430" y="111"/>
                  </a:lnTo>
                  <a:lnTo>
                    <a:pt x="463" y="114"/>
                  </a:lnTo>
                  <a:lnTo>
                    <a:pt x="464" y="135"/>
                  </a:lnTo>
                  <a:lnTo>
                    <a:pt x="478" y="121"/>
                  </a:lnTo>
                  <a:lnTo>
                    <a:pt x="501" y="129"/>
                  </a:lnTo>
                  <a:lnTo>
                    <a:pt x="531" y="142"/>
                  </a:lnTo>
                  <a:lnTo>
                    <a:pt x="540" y="154"/>
                  </a:lnTo>
                  <a:lnTo>
                    <a:pt x="537" y="165"/>
                  </a:lnTo>
                  <a:lnTo>
                    <a:pt x="559" y="159"/>
                  </a:lnTo>
                  <a:lnTo>
                    <a:pt x="595" y="170"/>
                  </a:lnTo>
                  <a:lnTo>
                    <a:pt x="622" y="169"/>
                  </a:lnTo>
                  <a:lnTo>
                    <a:pt x="649" y="186"/>
                  </a:lnTo>
                  <a:lnTo>
                    <a:pt x="673" y="210"/>
                  </a:lnTo>
                  <a:lnTo>
                    <a:pt x="687" y="216"/>
                  </a:lnTo>
                  <a:lnTo>
                    <a:pt x="703" y="216"/>
                  </a:lnTo>
                  <a:lnTo>
                    <a:pt x="710" y="223"/>
                  </a:lnTo>
                  <a:lnTo>
                    <a:pt x="716" y="249"/>
                  </a:lnTo>
                  <a:lnTo>
                    <a:pt x="720" y="262"/>
                  </a:lnTo>
                  <a:lnTo>
                    <a:pt x="713" y="296"/>
                  </a:lnTo>
                  <a:lnTo>
                    <a:pt x="704" y="310"/>
                  </a:lnTo>
                  <a:lnTo>
                    <a:pt x="679" y="339"/>
                  </a:lnTo>
                  <a:lnTo>
                    <a:pt x="668" y="362"/>
                  </a:lnTo>
                  <a:lnTo>
                    <a:pt x="656" y="380"/>
                  </a:lnTo>
                  <a:lnTo>
                    <a:pt x="651" y="381"/>
                  </a:lnTo>
                  <a:lnTo>
                    <a:pt x="647" y="396"/>
                  </a:lnTo>
                  <a:lnTo>
                    <a:pt x="649" y="435"/>
                  </a:lnTo>
                  <a:lnTo>
                    <a:pt x="646" y="467"/>
                  </a:lnTo>
                  <a:lnTo>
                    <a:pt x="645" y="481"/>
                  </a:lnTo>
                  <a:lnTo>
                    <a:pt x="640" y="489"/>
                  </a:lnTo>
                  <a:lnTo>
                    <a:pt x="638" y="516"/>
                  </a:lnTo>
                  <a:lnTo>
                    <a:pt x="622" y="544"/>
                  </a:lnTo>
                  <a:lnTo>
                    <a:pt x="620" y="565"/>
                  </a:lnTo>
                  <a:lnTo>
                    <a:pt x="606" y="574"/>
                  </a:lnTo>
                  <a:lnTo>
                    <a:pt x="603" y="587"/>
                  </a:lnTo>
                  <a:lnTo>
                    <a:pt x="584" y="587"/>
                  </a:lnTo>
                  <a:lnTo>
                    <a:pt x="556" y="595"/>
                  </a:lnTo>
                  <a:lnTo>
                    <a:pt x="544" y="604"/>
                  </a:lnTo>
                  <a:lnTo>
                    <a:pt x="525" y="610"/>
                  </a:lnTo>
                  <a:lnTo>
                    <a:pt x="505" y="626"/>
                  </a:lnTo>
                  <a:lnTo>
                    <a:pt x="492" y="647"/>
                  </a:lnTo>
                  <a:lnTo>
                    <a:pt x="491" y="662"/>
                  </a:lnTo>
                  <a:lnTo>
                    <a:pt x="496" y="674"/>
                  </a:lnTo>
                  <a:lnTo>
                    <a:pt x="495" y="695"/>
                  </a:lnTo>
                  <a:lnTo>
                    <a:pt x="492" y="705"/>
                  </a:lnTo>
                  <a:lnTo>
                    <a:pt x="481" y="717"/>
                  </a:lnTo>
                  <a:lnTo>
                    <a:pt x="466" y="753"/>
                  </a:lnTo>
                  <a:lnTo>
                    <a:pt x="453" y="770"/>
                  </a:lnTo>
                  <a:lnTo>
                    <a:pt x="443" y="779"/>
                  </a:lnTo>
                  <a:lnTo>
                    <a:pt x="438" y="799"/>
                  </a:lnTo>
                  <a:lnTo>
                    <a:pt x="429" y="811"/>
                  </a:lnTo>
                  <a:lnTo>
                    <a:pt x="422" y="799"/>
                  </a:lnTo>
                  <a:lnTo>
                    <a:pt x="428" y="789"/>
                  </a:lnTo>
                  <a:lnTo>
                    <a:pt x="416" y="775"/>
                  </a:lnTo>
                  <a:lnTo>
                    <a:pt x="400" y="764"/>
                  </a:lnTo>
                  <a:lnTo>
                    <a:pt x="380" y="750"/>
                  </a:lnTo>
                  <a:lnTo>
                    <a:pt x="374" y="751"/>
                  </a:lnTo>
                  <a:lnTo>
                    <a:pt x="353" y="735"/>
                  </a:lnTo>
                  <a:lnTo>
                    <a:pt x="342" y="737"/>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96" name="Freeform 195"/>
            <p:cNvSpPr>
              <a:spLocks/>
            </p:cNvSpPr>
            <p:nvPr/>
          </p:nvSpPr>
          <p:spPr bwMode="auto">
            <a:xfrm>
              <a:off x="3191451" y="2734474"/>
              <a:ext cx="61167" cy="34171"/>
            </a:xfrm>
            <a:custGeom>
              <a:avLst/>
              <a:gdLst>
                <a:gd name="T0" fmla="*/ 11 w 37"/>
                <a:gd name="T1" fmla="*/ 10 h 22"/>
                <a:gd name="T2" fmla="*/ 22 w 37"/>
                <a:gd name="T3" fmla="*/ 13 h 22"/>
                <a:gd name="T4" fmla="*/ 37 w 37"/>
                <a:gd name="T5" fmla="*/ 12 h 22"/>
                <a:gd name="T6" fmla="*/ 26 w 37"/>
                <a:gd name="T7" fmla="*/ 21 h 22"/>
                <a:gd name="T8" fmla="*/ 20 w 37"/>
                <a:gd name="T9" fmla="*/ 22 h 22"/>
                <a:gd name="T10" fmla="*/ 2 w 37"/>
                <a:gd name="T11" fmla="*/ 13 h 22"/>
                <a:gd name="T12" fmla="*/ 0 w 37"/>
                <a:gd name="T13" fmla="*/ 6 h 22"/>
                <a:gd name="T14" fmla="*/ 8 w 37"/>
                <a:gd name="T15" fmla="*/ 0 h 22"/>
                <a:gd name="T16" fmla="*/ 11 w 37"/>
                <a:gd name="T17" fmla="*/ 1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7" h="22">
                  <a:moveTo>
                    <a:pt x="11" y="10"/>
                  </a:moveTo>
                  <a:lnTo>
                    <a:pt x="22" y="13"/>
                  </a:lnTo>
                  <a:lnTo>
                    <a:pt x="37" y="12"/>
                  </a:lnTo>
                  <a:lnTo>
                    <a:pt x="26" y="21"/>
                  </a:lnTo>
                  <a:lnTo>
                    <a:pt x="20" y="22"/>
                  </a:lnTo>
                  <a:lnTo>
                    <a:pt x="2" y="13"/>
                  </a:lnTo>
                  <a:lnTo>
                    <a:pt x="0" y="6"/>
                  </a:lnTo>
                  <a:lnTo>
                    <a:pt x="8" y="0"/>
                  </a:lnTo>
                  <a:lnTo>
                    <a:pt x="11" y="1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97" name="Freeform 196"/>
            <p:cNvSpPr>
              <a:spLocks noEditPoints="1"/>
            </p:cNvSpPr>
            <p:nvPr/>
          </p:nvSpPr>
          <p:spPr bwMode="auto">
            <a:xfrm>
              <a:off x="1503591" y="1741940"/>
              <a:ext cx="2299523" cy="1163391"/>
            </a:xfrm>
            <a:custGeom>
              <a:avLst/>
              <a:gdLst>
                <a:gd name="T0" fmla="*/ 5030 w 5699"/>
                <a:gd name="T1" fmla="*/ 189 h 3068"/>
                <a:gd name="T2" fmla="*/ 4486 w 5699"/>
                <a:gd name="T3" fmla="*/ 395 h 3068"/>
                <a:gd name="T4" fmla="*/ 4419 w 5699"/>
                <a:gd name="T5" fmla="*/ 225 h 3068"/>
                <a:gd name="T6" fmla="*/ 4392 w 5699"/>
                <a:gd name="T7" fmla="*/ 58 h 3068"/>
                <a:gd name="T8" fmla="*/ 5423 w 5699"/>
                <a:gd name="T9" fmla="*/ 7 h 3068"/>
                <a:gd name="T10" fmla="*/ 4022 w 5699"/>
                <a:gd name="T11" fmla="*/ 136 h 3068"/>
                <a:gd name="T12" fmla="*/ 3430 w 5699"/>
                <a:gd name="T13" fmla="*/ 261 h 3068"/>
                <a:gd name="T14" fmla="*/ 3861 w 5699"/>
                <a:gd name="T15" fmla="*/ 239 h 3068"/>
                <a:gd name="T16" fmla="*/ 3040 w 5699"/>
                <a:gd name="T17" fmla="*/ 281 h 3068"/>
                <a:gd name="T18" fmla="*/ 2702 w 5699"/>
                <a:gd name="T19" fmla="*/ 373 h 3068"/>
                <a:gd name="T20" fmla="*/ 3998 w 5699"/>
                <a:gd name="T21" fmla="*/ 378 h 3068"/>
                <a:gd name="T22" fmla="*/ 4259 w 5699"/>
                <a:gd name="T23" fmla="*/ 497 h 3068"/>
                <a:gd name="T24" fmla="*/ 3108 w 5699"/>
                <a:gd name="T25" fmla="*/ 415 h 3068"/>
                <a:gd name="T26" fmla="*/ 2781 w 5699"/>
                <a:gd name="T27" fmla="*/ 376 h 3068"/>
                <a:gd name="T28" fmla="*/ 3397 w 5699"/>
                <a:gd name="T29" fmla="*/ 466 h 3068"/>
                <a:gd name="T30" fmla="*/ 3741 w 5699"/>
                <a:gd name="T31" fmla="*/ 428 h 3068"/>
                <a:gd name="T32" fmla="*/ 2485 w 5699"/>
                <a:gd name="T33" fmla="*/ 522 h 3068"/>
                <a:gd name="T34" fmla="*/ 3658 w 5699"/>
                <a:gd name="T35" fmla="*/ 525 h 3068"/>
                <a:gd name="T36" fmla="*/ 3220 w 5699"/>
                <a:gd name="T37" fmla="*/ 713 h 3068"/>
                <a:gd name="T38" fmla="*/ 4363 w 5699"/>
                <a:gd name="T39" fmla="*/ 644 h 3068"/>
                <a:gd name="T40" fmla="*/ 4935 w 5699"/>
                <a:gd name="T41" fmla="*/ 1030 h 3068"/>
                <a:gd name="T42" fmla="*/ 4609 w 5699"/>
                <a:gd name="T43" fmla="*/ 1331 h 3068"/>
                <a:gd name="T44" fmla="*/ 3970 w 5699"/>
                <a:gd name="T45" fmla="*/ 1206 h 3068"/>
                <a:gd name="T46" fmla="*/ 4260 w 5699"/>
                <a:gd name="T47" fmla="*/ 820 h 3068"/>
                <a:gd name="T48" fmla="*/ 4081 w 5699"/>
                <a:gd name="T49" fmla="*/ 547 h 3068"/>
                <a:gd name="T50" fmla="*/ 3095 w 5699"/>
                <a:gd name="T51" fmla="*/ 573 h 3068"/>
                <a:gd name="T52" fmla="*/ 2829 w 5699"/>
                <a:gd name="T53" fmla="*/ 664 h 3068"/>
                <a:gd name="T54" fmla="*/ 2787 w 5699"/>
                <a:gd name="T55" fmla="*/ 885 h 3068"/>
                <a:gd name="T56" fmla="*/ 2450 w 5699"/>
                <a:gd name="T57" fmla="*/ 782 h 3068"/>
                <a:gd name="T58" fmla="*/ 3509 w 5699"/>
                <a:gd name="T59" fmla="*/ 917 h 3068"/>
                <a:gd name="T60" fmla="*/ 3972 w 5699"/>
                <a:gd name="T61" fmla="*/ 981 h 3068"/>
                <a:gd name="T62" fmla="*/ 2985 w 5699"/>
                <a:gd name="T63" fmla="*/ 1402 h 3068"/>
                <a:gd name="T64" fmla="*/ 3247 w 5699"/>
                <a:gd name="T65" fmla="*/ 1941 h 3068"/>
                <a:gd name="T66" fmla="*/ 3750 w 5699"/>
                <a:gd name="T67" fmla="*/ 1783 h 3068"/>
                <a:gd name="T68" fmla="*/ 4337 w 5699"/>
                <a:gd name="T69" fmla="*/ 1477 h 3068"/>
                <a:gd name="T70" fmla="*/ 4740 w 5699"/>
                <a:gd name="T71" fmla="*/ 1945 h 3068"/>
                <a:gd name="T72" fmla="*/ 4219 w 5699"/>
                <a:gd name="T73" fmla="*/ 2347 h 3068"/>
                <a:gd name="T74" fmla="*/ 4164 w 5699"/>
                <a:gd name="T75" fmla="*/ 2685 h 3068"/>
                <a:gd name="T76" fmla="*/ 4034 w 5699"/>
                <a:gd name="T77" fmla="*/ 2767 h 3068"/>
                <a:gd name="T78" fmla="*/ 3533 w 5699"/>
                <a:gd name="T79" fmla="*/ 2788 h 3068"/>
                <a:gd name="T80" fmla="*/ 2912 w 5699"/>
                <a:gd name="T81" fmla="*/ 3023 h 3068"/>
                <a:gd name="T82" fmla="*/ 2877 w 5699"/>
                <a:gd name="T83" fmla="*/ 2695 h 3068"/>
                <a:gd name="T84" fmla="*/ 2569 w 5699"/>
                <a:gd name="T85" fmla="*/ 2536 h 3068"/>
                <a:gd name="T86" fmla="*/ 1634 w 5699"/>
                <a:gd name="T87" fmla="*/ 2455 h 3068"/>
                <a:gd name="T88" fmla="*/ 264 w 5699"/>
                <a:gd name="T89" fmla="*/ 2180 h 3068"/>
                <a:gd name="T90" fmla="*/ 224 w 5699"/>
                <a:gd name="T91" fmla="*/ 1603 h 3068"/>
                <a:gd name="T92" fmla="*/ 1272 w 5699"/>
                <a:gd name="T93" fmla="*/ 843 h 3068"/>
                <a:gd name="T94" fmla="*/ 1966 w 5699"/>
                <a:gd name="T95" fmla="*/ 852 h 3068"/>
                <a:gd name="T96" fmla="*/ 2624 w 5699"/>
                <a:gd name="T97" fmla="*/ 901 h 3068"/>
                <a:gd name="T98" fmla="*/ 3256 w 5699"/>
                <a:gd name="T99" fmla="*/ 947 h 3068"/>
                <a:gd name="T100" fmla="*/ 3159 w 5699"/>
                <a:gd name="T101" fmla="*/ 875 h 3068"/>
                <a:gd name="T102" fmla="*/ 4305 w 5699"/>
                <a:gd name="T103" fmla="*/ 930 h 3068"/>
                <a:gd name="T104" fmla="*/ 3839 w 5699"/>
                <a:gd name="T105" fmla="*/ 1271 h 3068"/>
                <a:gd name="T106" fmla="*/ 3588 w 5699"/>
                <a:gd name="T107" fmla="*/ 1392 h 3068"/>
                <a:gd name="T108" fmla="*/ 3812 w 5699"/>
                <a:gd name="T109" fmla="*/ 1392 h 3068"/>
                <a:gd name="T110" fmla="*/ 4766 w 5699"/>
                <a:gd name="T111" fmla="*/ 2387 h 3068"/>
                <a:gd name="T112" fmla="*/ 4866 w 5699"/>
                <a:gd name="T113" fmla="*/ 2637 h 3068"/>
                <a:gd name="T114" fmla="*/ 4753 w 5699"/>
                <a:gd name="T115" fmla="*/ 2312 h 3068"/>
                <a:gd name="T116" fmla="*/ 117 w 5699"/>
                <a:gd name="T117" fmla="*/ 2327 h 3068"/>
                <a:gd name="T118" fmla="*/ 4287 w 5699"/>
                <a:gd name="T119" fmla="*/ 2375 h 30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5699" h="3068">
                  <a:moveTo>
                    <a:pt x="5423" y="7"/>
                  </a:moveTo>
                  <a:lnTo>
                    <a:pt x="5539" y="10"/>
                  </a:lnTo>
                  <a:lnTo>
                    <a:pt x="5629" y="17"/>
                  </a:lnTo>
                  <a:lnTo>
                    <a:pt x="5699" y="30"/>
                  </a:lnTo>
                  <a:lnTo>
                    <a:pt x="5686" y="44"/>
                  </a:lnTo>
                  <a:lnTo>
                    <a:pt x="5555" y="66"/>
                  </a:lnTo>
                  <a:lnTo>
                    <a:pt x="5436" y="76"/>
                  </a:lnTo>
                  <a:lnTo>
                    <a:pt x="5383" y="88"/>
                  </a:lnTo>
                  <a:lnTo>
                    <a:pt x="5484" y="87"/>
                  </a:lnTo>
                  <a:lnTo>
                    <a:pt x="5346" y="120"/>
                  </a:lnTo>
                  <a:lnTo>
                    <a:pt x="5257" y="135"/>
                  </a:lnTo>
                  <a:lnTo>
                    <a:pt x="5136" y="180"/>
                  </a:lnTo>
                  <a:lnTo>
                    <a:pt x="5030" y="189"/>
                  </a:lnTo>
                  <a:lnTo>
                    <a:pt x="4989" y="201"/>
                  </a:lnTo>
                  <a:lnTo>
                    <a:pt x="4840" y="207"/>
                  </a:lnTo>
                  <a:lnTo>
                    <a:pt x="4898" y="214"/>
                  </a:lnTo>
                  <a:lnTo>
                    <a:pt x="4856" y="224"/>
                  </a:lnTo>
                  <a:lnTo>
                    <a:pt x="4869" y="253"/>
                  </a:lnTo>
                  <a:lnTo>
                    <a:pt x="4804" y="273"/>
                  </a:lnTo>
                  <a:lnTo>
                    <a:pt x="4714" y="290"/>
                  </a:lnTo>
                  <a:lnTo>
                    <a:pt x="4669" y="313"/>
                  </a:lnTo>
                  <a:lnTo>
                    <a:pt x="4584" y="331"/>
                  </a:lnTo>
                  <a:lnTo>
                    <a:pt x="4578" y="345"/>
                  </a:lnTo>
                  <a:lnTo>
                    <a:pt x="4664" y="343"/>
                  </a:lnTo>
                  <a:lnTo>
                    <a:pt x="4652" y="357"/>
                  </a:lnTo>
                  <a:lnTo>
                    <a:pt x="4486" y="395"/>
                  </a:lnTo>
                  <a:lnTo>
                    <a:pt x="4373" y="377"/>
                  </a:lnTo>
                  <a:lnTo>
                    <a:pt x="4218" y="387"/>
                  </a:lnTo>
                  <a:lnTo>
                    <a:pt x="4152" y="380"/>
                  </a:lnTo>
                  <a:lnTo>
                    <a:pt x="4062" y="376"/>
                  </a:lnTo>
                  <a:lnTo>
                    <a:pt x="4086" y="347"/>
                  </a:lnTo>
                  <a:lnTo>
                    <a:pt x="4191" y="333"/>
                  </a:lnTo>
                  <a:lnTo>
                    <a:pt x="4212" y="290"/>
                  </a:lnTo>
                  <a:lnTo>
                    <a:pt x="4246" y="285"/>
                  </a:lnTo>
                  <a:lnTo>
                    <a:pt x="4349" y="311"/>
                  </a:lnTo>
                  <a:lnTo>
                    <a:pt x="4322" y="273"/>
                  </a:lnTo>
                  <a:lnTo>
                    <a:pt x="4256" y="262"/>
                  </a:lnTo>
                  <a:lnTo>
                    <a:pt x="4319" y="239"/>
                  </a:lnTo>
                  <a:lnTo>
                    <a:pt x="4419" y="225"/>
                  </a:lnTo>
                  <a:lnTo>
                    <a:pt x="4453" y="206"/>
                  </a:lnTo>
                  <a:lnTo>
                    <a:pt x="4411" y="184"/>
                  </a:lnTo>
                  <a:lnTo>
                    <a:pt x="4423" y="155"/>
                  </a:lnTo>
                  <a:lnTo>
                    <a:pt x="4548" y="157"/>
                  </a:lnTo>
                  <a:lnTo>
                    <a:pt x="4578" y="163"/>
                  </a:lnTo>
                  <a:lnTo>
                    <a:pt x="4673" y="143"/>
                  </a:lnTo>
                  <a:lnTo>
                    <a:pt x="4575" y="137"/>
                  </a:lnTo>
                  <a:lnTo>
                    <a:pt x="4408" y="140"/>
                  </a:lnTo>
                  <a:lnTo>
                    <a:pt x="4347" y="122"/>
                  </a:lnTo>
                  <a:lnTo>
                    <a:pt x="4335" y="100"/>
                  </a:lnTo>
                  <a:lnTo>
                    <a:pt x="4300" y="85"/>
                  </a:lnTo>
                  <a:lnTo>
                    <a:pt x="4312" y="67"/>
                  </a:lnTo>
                  <a:lnTo>
                    <a:pt x="4392" y="58"/>
                  </a:lnTo>
                  <a:lnTo>
                    <a:pt x="4447" y="56"/>
                  </a:lnTo>
                  <a:lnTo>
                    <a:pt x="4547" y="48"/>
                  </a:lnTo>
                  <a:lnTo>
                    <a:pt x="4636" y="29"/>
                  </a:lnTo>
                  <a:lnTo>
                    <a:pt x="4688" y="32"/>
                  </a:lnTo>
                  <a:lnTo>
                    <a:pt x="4721" y="46"/>
                  </a:lnTo>
                  <a:lnTo>
                    <a:pt x="4787" y="19"/>
                  </a:lnTo>
                  <a:lnTo>
                    <a:pt x="4855" y="11"/>
                  </a:lnTo>
                  <a:lnTo>
                    <a:pt x="4941" y="5"/>
                  </a:lnTo>
                  <a:lnTo>
                    <a:pt x="5080" y="3"/>
                  </a:lnTo>
                  <a:lnTo>
                    <a:pt x="5098" y="9"/>
                  </a:lnTo>
                  <a:lnTo>
                    <a:pt x="5236" y="0"/>
                  </a:lnTo>
                  <a:lnTo>
                    <a:pt x="5329" y="3"/>
                  </a:lnTo>
                  <a:lnTo>
                    <a:pt x="5423" y="7"/>
                  </a:lnTo>
                  <a:moveTo>
                    <a:pt x="4382" y="188"/>
                  </a:moveTo>
                  <a:lnTo>
                    <a:pt x="4419" y="206"/>
                  </a:lnTo>
                  <a:lnTo>
                    <a:pt x="4335" y="223"/>
                  </a:lnTo>
                  <a:lnTo>
                    <a:pt x="4199" y="267"/>
                  </a:lnTo>
                  <a:lnTo>
                    <a:pt x="4110" y="271"/>
                  </a:lnTo>
                  <a:lnTo>
                    <a:pt x="4018" y="263"/>
                  </a:lnTo>
                  <a:lnTo>
                    <a:pt x="3994" y="240"/>
                  </a:lnTo>
                  <a:lnTo>
                    <a:pt x="4019" y="219"/>
                  </a:lnTo>
                  <a:lnTo>
                    <a:pt x="4074" y="204"/>
                  </a:lnTo>
                  <a:lnTo>
                    <a:pt x="3987" y="204"/>
                  </a:lnTo>
                  <a:lnTo>
                    <a:pt x="3958" y="185"/>
                  </a:lnTo>
                  <a:lnTo>
                    <a:pt x="3959" y="160"/>
                  </a:lnTo>
                  <a:lnTo>
                    <a:pt x="4022" y="136"/>
                  </a:lnTo>
                  <a:lnTo>
                    <a:pt x="4075" y="119"/>
                  </a:lnTo>
                  <a:lnTo>
                    <a:pt x="4127" y="116"/>
                  </a:lnTo>
                  <a:lnTo>
                    <a:pt x="4123" y="103"/>
                  </a:lnTo>
                  <a:lnTo>
                    <a:pt x="4233" y="101"/>
                  </a:lnTo>
                  <a:lnTo>
                    <a:pt x="4257" y="129"/>
                  </a:lnTo>
                  <a:lnTo>
                    <a:pt x="4321" y="141"/>
                  </a:lnTo>
                  <a:lnTo>
                    <a:pt x="4386" y="151"/>
                  </a:lnTo>
                  <a:lnTo>
                    <a:pt x="4382" y="188"/>
                  </a:lnTo>
                  <a:moveTo>
                    <a:pt x="3671" y="265"/>
                  </a:moveTo>
                  <a:lnTo>
                    <a:pt x="3660" y="289"/>
                  </a:lnTo>
                  <a:lnTo>
                    <a:pt x="3589" y="283"/>
                  </a:lnTo>
                  <a:lnTo>
                    <a:pt x="3534" y="263"/>
                  </a:lnTo>
                  <a:lnTo>
                    <a:pt x="3430" y="261"/>
                  </a:lnTo>
                  <a:lnTo>
                    <a:pt x="3498" y="244"/>
                  </a:lnTo>
                  <a:lnTo>
                    <a:pt x="3458" y="230"/>
                  </a:lnTo>
                  <a:lnTo>
                    <a:pt x="3484" y="208"/>
                  </a:lnTo>
                  <a:lnTo>
                    <a:pt x="3567" y="216"/>
                  </a:lnTo>
                  <a:lnTo>
                    <a:pt x="3669" y="237"/>
                  </a:lnTo>
                  <a:lnTo>
                    <a:pt x="3671" y="265"/>
                  </a:lnTo>
                  <a:moveTo>
                    <a:pt x="3857" y="280"/>
                  </a:moveTo>
                  <a:lnTo>
                    <a:pt x="3771" y="293"/>
                  </a:lnTo>
                  <a:lnTo>
                    <a:pt x="3748" y="279"/>
                  </a:lnTo>
                  <a:lnTo>
                    <a:pt x="3753" y="257"/>
                  </a:lnTo>
                  <a:lnTo>
                    <a:pt x="3779" y="233"/>
                  </a:lnTo>
                  <a:lnTo>
                    <a:pt x="3838" y="235"/>
                  </a:lnTo>
                  <a:lnTo>
                    <a:pt x="3861" y="239"/>
                  </a:lnTo>
                  <a:lnTo>
                    <a:pt x="3894" y="259"/>
                  </a:lnTo>
                  <a:lnTo>
                    <a:pt x="3857" y="280"/>
                  </a:lnTo>
                  <a:moveTo>
                    <a:pt x="3231" y="248"/>
                  </a:moveTo>
                  <a:lnTo>
                    <a:pt x="3157" y="260"/>
                  </a:lnTo>
                  <a:lnTo>
                    <a:pt x="3078" y="260"/>
                  </a:lnTo>
                  <a:lnTo>
                    <a:pt x="3090" y="251"/>
                  </a:lnTo>
                  <a:lnTo>
                    <a:pt x="3163" y="234"/>
                  </a:lnTo>
                  <a:lnTo>
                    <a:pt x="3185" y="237"/>
                  </a:lnTo>
                  <a:lnTo>
                    <a:pt x="3231" y="248"/>
                  </a:lnTo>
                  <a:moveTo>
                    <a:pt x="3135" y="302"/>
                  </a:moveTo>
                  <a:lnTo>
                    <a:pt x="3021" y="319"/>
                  </a:lnTo>
                  <a:lnTo>
                    <a:pt x="2975" y="300"/>
                  </a:lnTo>
                  <a:lnTo>
                    <a:pt x="3040" y="281"/>
                  </a:lnTo>
                  <a:lnTo>
                    <a:pt x="3119" y="275"/>
                  </a:lnTo>
                  <a:lnTo>
                    <a:pt x="3175" y="284"/>
                  </a:lnTo>
                  <a:lnTo>
                    <a:pt x="3135" y="302"/>
                  </a:lnTo>
                  <a:moveTo>
                    <a:pt x="3917" y="312"/>
                  </a:moveTo>
                  <a:lnTo>
                    <a:pt x="3893" y="314"/>
                  </a:lnTo>
                  <a:lnTo>
                    <a:pt x="3806" y="310"/>
                  </a:lnTo>
                  <a:lnTo>
                    <a:pt x="3812" y="294"/>
                  </a:lnTo>
                  <a:lnTo>
                    <a:pt x="3909" y="294"/>
                  </a:lnTo>
                  <a:lnTo>
                    <a:pt x="3930" y="305"/>
                  </a:lnTo>
                  <a:lnTo>
                    <a:pt x="3917" y="312"/>
                  </a:lnTo>
                  <a:moveTo>
                    <a:pt x="2839" y="305"/>
                  </a:moveTo>
                  <a:lnTo>
                    <a:pt x="2768" y="351"/>
                  </a:lnTo>
                  <a:lnTo>
                    <a:pt x="2702" y="373"/>
                  </a:lnTo>
                  <a:lnTo>
                    <a:pt x="2651" y="376"/>
                  </a:lnTo>
                  <a:lnTo>
                    <a:pt x="2523" y="402"/>
                  </a:lnTo>
                  <a:lnTo>
                    <a:pt x="2430" y="412"/>
                  </a:lnTo>
                  <a:lnTo>
                    <a:pt x="2382" y="398"/>
                  </a:lnTo>
                  <a:lnTo>
                    <a:pt x="2382" y="398"/>
                  </a:lnTo>
                  <a:lnTo>
                    <a:pt x="2530" y="352"/>
                  </a:lnTo>
                  <a:lnTo>
                    <a:pt x="2686" y="313"/>
                  </a:lnTo>
                  <a:lnTo>
                    <a:pt x="2760" y="314"/>
                  </a:lnTo>
                  <a:lnTo>
                    <a:pt x="2839" y="305"/>
                  </a:lnTo>
                  <a:moveTo>
                    <a:pt x="3847" y="338"/>
                  </a:moveTo>
                  <a:lnTo>
                    <a:pt x="3880" y="358"/>
                  </a:lnTo>
                  <a:lnTo>
                    <a:pt x="3977" y="357"/>
                  </a:lnTo>
                  <a:lnTo>
                    <a:pt x="3998" y="378"/>
                  </a:lnTo>
                  <a:lnTo>
                    <a:pt x="3963" y="401"/>
                  </a:lnTo>
                  <a:lnTo>
                    <a:pt x="4005" y="415"/>
                  </a:lnTo>
                  <a:lnTo>
                    <a:pt x="4022" y="430"/>
                  </a:lnTo>
                  <a:lnTo>
                    <a:pt x="4087" y="433"/>
                  </a:lnTo>
                  <a:lnTo>
                    <a:pt x="4155" y="438"/>
                  </a:lnTo>
                  <a:lnTo>
                    <a:pt x="4247" y="425"/>
                  </a:lnTo>
                  <a:lnTo>
                    <a:pt x="4354" y="419"/>
                  </a:lnTo>
                  <a:lnTo>
                    <a:pt x="4431" y="424"/>
                  </a:lnTo>
                  <a:lnTo>
                    <a:pt x="4463" y="448"/>
                  </a:lnTo>
                  <a:lnTo>
                    <a:pt x="4451" y="474"/>
                  </a:lnTo>
                  <a:lnTo>
                    <a:pt x="4405" y="491"/>
                  </a:lnTo>
                  <a:lnTo>
                    <a:pt x="4317" y="505"/>
                  </a:lnTo>
                  <a:lnTo>
                    <a:pt x="4259" y="497"/>
                  </a:lnTo>
                  <a:lnTo>
                    <a:pt x="4104" y="507"/>
                  </a:lnTo>
                  <a:lnTo>
                    <a:pt x="3998" y="509"/>
                  </a:lnTo>
                  <a:lnTo>
                    <a:pt x="3924" y="501"/>
                  </a:lnTo>
                  <a:lnTo>
                    <a:pt x="3810" y="480"/>
                  </a:lnTo>
                  <a:lnTo>
                    <a:pt x="3828" y="444"/>
                  </a:lnTo>
                  <a:lnTo>
                    <a:pt x="3855" y="413"/>
                  </a:lnTo>
                  <a:lnTo>
                    <a:pt x="3834" y="386"/>
                  </a:lnTo>
                  <a:lnTo>
                    <a:pt x="3740" y="378"/>
                  </a:lnTo>
                  <a:lnTo>
                    <a:pt x="3704" y="359"/>
                  </a:lnTo>
                  <a:lnTo>
                    <a:pt x="3751" y="334"/>
                  </a:lnTo>
                  <a:lnTo>
                    <a:pt x="3847" y="338"/>
                  </a:lnTo>
                  <a:moveTo>
                    <a:pt x="3116" y="393"/>
                  </a:moveTo>
                  <a:lnTo>
                    <a:pt x="3108" y="415"/>
                  </a:lnTo>
                  <a:lnTo>
                    <a:pt x="3165" y="405"/>
                  </a:lnTo>
                  <a:lnTo>
                    <a:pt x="3214" y="408"/>
                  </a:lnTo>
                  <a:lnTo>
                    <a:pt x="3186" y="439"/>
                  </a:lnTo>
                  <a:lnTo>
                    <a:pt x="3120" y="469"/>
                  </a:lnTo>
                  <a:lnTo>
                    <a:pt x="2937" y="479"/>
                  </a:lnTo>
                  <a:lnTo>
                    <a:pt x="2775" y="507"/>
                  </a:lnTo>
                  <a:lnTo>
                    <a:pt x="2696" y="508"/>
                  </a:lnTo>
                  <a:lnTo>
                    <a:pt x="2716" y="487"/>
                  </a:lnTo>
                  <a:lnTo>
                    <a:pt x="2856" y="459"/>
                  </a:lnTo>
                  <a:lnTo>
                    <a:pt x="2618" y="466"/>
                  </a:lnTo>
                  <a:lnTo>
                    <a:pt x="2563" y="455"/>
                  </a:lnTo>
                  <a:lnTo>
                    <a:pt x="2712" y="393"/>
                  </a:lnTo>
                  <a:lnTo>
                    <a:pt x="2781" y="376"/>
                  </a:lnTo>
                  <a:lnTo>
                    <a:pt x="2894" y="397"/>
                  </a:lnTo>
                  <a:lnTo>
                    <a:pt x="2935" y="434"/>
                  </a:lnTo>
                  <a:lnTo>
                    <a:pt x="3017" y="439"/>
                  </a:lnTo>
                  <a:lnTo>
                    <a:pt x="3020" y="379"/>
                  </a:lnTo>
                  <a:lnTo>
                    <a:pt x="3094" y="356"/>
                  </a:lnTo>
                  <a:lnTo>
                    <a:pt x="3136" y="364"/>
                  </a:lnTo>
                  <a:lnTo>
                    <a:pt x="3116" y="393"/>
                  </a:lnTo>
                  <a:moveTo>
                    <a:pt x="3634" y="361"/>
                  </a:moveTo>
                  <a:lnTo>
                    <a:pt x="3639" y="390"/>
                  </a:lnTo>
                  <a:lnTo>
                    <a:pt x="3605" y="422"/>
                  </a:lnTo>
                  <a:lnTo>
                    <a:pt x="3531" y="469"/>
                  </a:lnTo>
                  <a:lnTo>
                    <a:pt x="3440" y="476"/>
                  </a:lnTo>
                  <a:lnTo>
                    <a:pt x="3397" y="466"/>
                  </a:lnTo>
                  <a:lnTo>
                    <a:pt x="3440" y="428"/>
                  </a:lnTo>
                  <a:lnTo>
                    <a:pt x="3353" y="433"/>
                  </a:lnTo>
                  <a:lnTo>
                    <a:pt x="3406" y="385"/>
                  </a:lnTo>
                  <a:lnTo>
                    <a:pt x="3457" y="387"/>
                  </a:lnTo>
                  <a:lnTo>
                    <a:pt x="3555" y="366"/>
                  </a:lnTo>
                  <a:lnTo>
                    <a:pt x="3621" y="369"/>
                  </a:lnTo>
                  <a:lnTo>
                    <a:pt x="3634" y="361"/>
                  </a:lnTo>
                  <a:moveTo>
                    <a:pt x="3759" y="471"/>
                  </a:moveTo>
                  <a:lnTo>
                    <a:pt x="3706" y="496"/>
                  </a:lnTo>
                  <a:lnTo>
                    <a:pt x="3637" y="491"/>
                  </a:lnTo>
                  <a:lnTo>
                    <a:pt x="3593" y="474"/>
                  </a:lnTo>
                  <a:lnTo>
                    <a:pt x="3651" y="445"/>
                  </a:lnTo>
                  <a:lnTo>
                    <a:pt x="3741" y="428"/>
                  </a:lnTo>
                  <a:lnTo>
                    <a:pt x="3762" y="450"/>
                  </a:lnTo>
                  <a:lnTo>
                    <a:pt x="3759" y="471"/>
                  </a:lnTo>
                  <a:moveTo>
                    <a:pt x="2102" y="711"/>
                  </a:moveTo>
                  <a:lnTo>
                    <a:pt x="1922" y="744"/>
                  </a:lnTo>
                  <a:lnTo>
                    <a:pt x="1931" y="714"/>
                  </a:lnTo>
                  <a:lnTo>
                    <a:pt x="1854" y="677"/>
                  </a:lnTo>
                  <a:lnTo>
                    <a:pt x="1914" y="648"/>
                  </a:lnTo>
                  <a:lnTo>
                    <a:pt x="2013" y="599"/>
                  </a:lnTo>
                  <a:lnTo>
                    <a:pt x="2115" y="555"/>
                  </a:lnTo>
                  <a:lnTo>
                    <a:pt x="2118" y="515"/>
                  </a:lnTo>
                  <a:lnTo>
                    <a:pt x="2304" y="505"/>
                  </a:lnTo>
                  <a:lnTo>
                    <a:pt x="2359" y="518"/>
                  </a:lnTo>
                  <a:lnTo>
                    <a:pt x="2485" y="522"/>
                  </a:lnTo>
                  <a:lnTo>
                    <a:pt x="2511" y="541"/>
                  </a:lnTo>
                  <a:lnTo>
                    <a:pt x="2532" y="569"/>
                  </a:lnTo>
                  <a:lnTo>
                    <a:pt x="2446" y="586"/>
                  </a:lnTo>
                  <a:lnTo>
                    <a:pt x="2261" y="633"/>
                  </a:lnTo>
                  <a:lnTo>
                    <a:pt x="2138" y="681"/>
                  </a:lnTo>
                  <a:lnTo>
                    <a:pt x="2102" y="711"/>
                  </a:lnTo>
                  <a:moveTo>
                    <a:pt x="3636" y="616"/>
                  </a:moveTo>
                  <a:lnTo>
                    <a:pt x="3531" y="667"/>
                  </a:lnTo>
                  <a:lnTo>
                    <a:pt x="3474" y="664"/>
                  </a:lnTo>
                  <a:lnTo>
                    <a:pt x="3499" y="605"/>
                  </a:lnTo>
                  <a:lnTo>
                    <a:pt x="3534" y="571"/>
                  </a:lnTo>
                  <a:lnTo>
                    <a:pt x="3589" y="543"/>
                  </a:lnTo>
                  <a:lnTo>
                    <a:pt x="3658" y="525"/>
                  </a:lnTo>
                  <a:lnTo>
                    <a:pt x="3762" y="528"/>
                  </a:lnTo>
                  <a:lnTo>
                    <a:pt x="3844" y="544"/>
                  </a:lnTo>
                  <a:lnTo>
                    <a:pt x="3710" y="603"/>
                  </a:lnTo>
                  <a:lnTo>
                    <a:pt x="3636" y="616"/>
                  </a:lnTo>
                  <a:moveTo>
                    <a:pt x="3338" y="545"/>
                  </a:moveTo>
                  <a:lnTo>
                    <a:pt x="3385" y="558"/>
                  </a:lnTo>
                  <a:lnTo>
                    <a:pt x="3485" y="550"/>
                  </a:lnTo>
                  <a:lnTo>
                    <a:pt x="3479" y="569"/>
                  </a:lnTo>
                  <a:lnTo>
                    <a:pt x="3398" y="601"/>
                  </a:lnTo>
                  <a:lnTo>
                    <a:pt x="3448" y="630"/>
                  </a:lnTo>
                  <a:lnTo>
                    <a:pt x="3378" y="692"/>
                  </a:lnTo>
                  <a:lnTo>
                    <a:pt x="3265" y="718"/>
                  </a:lnTo>
                  <a:lnTo>
                    <a:pt x="3220" y="713"/>
                  </a:lnTo>
                  <a:lnTo>
                    <a:pt x="3210" y="686"/>
                  </a:lnTo>
                  <a:lnTo>
                    <a:pt x="3133" y="634"/>
                  </a:lnTo>
                  <a:lnTo>
                    <a:pt x="3157" y="612"/>
                  </a:lnTo>
                  <a:lnTo>
                    <a:pt x="3254" y="620"/>
                  </a:lnTo>
                  <a:lnTo>
                    <a:pt x="3243" y="577"/>
                  </a:lnTo>
                  <a:lnTo>
                    <a:pt x="3338" y="545"/>
                  </a:lnTo>
                  <a:moveTo>
                    <a:pt x="4004" y="590"/>
                  </a:moveTo>
                  <a:lnTo>
                    <a:pt x="4008" y="632"/>
                  </a:lnTo>
                  <a:lnTo>
                    <a:pt x="4104" y="578"/>
                  </a:lnTo>
                  <a:lnTo>
                    <a:pt x="4258" y="551"/>
                  </a:lnTo>
                  <a:lnTo>
                    <a:pt x="4288" y="620"/>
                  </a:lnTo>
                  <a:lnTo>
                    <a:pt x="4244" y="664"/>
                  </a:lnTo>
                  <a:lnTo>
                    <a:pt x="4363" y="644"/>
                  </a:lnTo>
                  <a:lnTo>
                    <a:pt x="4434" y="618"/>
                  </a:lnTo>
                  <a:lnTo>
                    <a:pt x="4523" y="652"/>
                  </a:lnTo>
                  <a:lnTo>
                    <a:pt x="4571" y="684"/>
                  </a:lnTo>
                  <a:lnTo>
                    <a:pt x="4556" y="714"/>
                  </a:lnTo>
                  <a:lnTo>
                    <a:pt x="4665" y="699"/>
                  </a:lnTo>
                  <a:lnTo>
                    <a:pt x="4689" y="743"/>
                  </a:lnTo>
                  <a:lnTo>
                    <a:pt x="4799" y="771"/>
                  </a:lnTo>
                  <a:lnTo>
                    <a:pt x="4828" y="799"/>
                  </a:lnTo>
                  <a:lnTo>
                    <a:pt x="4836" y="866"/>
                  </a:lnTo>
                  <a:lnTo>
                    <a:pt x="4715" y="899"/>
                  </a:lnTo>
                  <a:lnTo>
                    <a:pt x="4815" y="946"/>
                  </a:lnTo>
                  <a:lnTo>
                    <a:pt x="4893" y="962"/>
                  </a:lnTo>
                  <a:lnTo>
                    <a:pt x="4935" y="1030"/>
                  </a:lnTo>
                  <a:lnTo>
                    <a:pt x="5020" y="1035"/>
                  </a:lnTo>
                  <a:lnTo>
                    <a:pt x="4975" y="1087"/>
                  </a:lnTo>
                  <a:lnTo>
                    <a:pt x="4828" y="1174"/>
                  </a:lnTo>
                  <a:lnTo>
                    <a:pt x="4776" y="1142"/>
                  </a:lnTo>
                  <a:lnTo>
                    <a:pt x="4727" y="1070"/>
                  </a:lnTo>
                  <a:lnTo>
                    <a:pt x="4649" y="1079"/>
                  </a:lnTo>
                  <a:lnTo>
                    <a:pt x="4617" y="1122"/>
                  </a:lnTo>
                  <a:lnTo>
                    <a:pt x="4652" y="1166"/>
                  </a:lnTo>
                  <a:lnTo>
                    <a:pt x="4710" y="1201"/>
                  </a:lnTo>
                  <a:lnTo>
                    <a:pt x="4723" y="1221"/>
                  </a:lnTo>
                  <a:lnTo>
                    <a:pt x="4721" y="1296"/>
                  </a:lnTo>
                  <a:lnTo>
                    <a:pt x="4672" y="1352"/>
                  </a:lnTo>
                  <a:lnTo>
                    <a:pt x="4609" y="1331"/>
                  </a:lnTo>
                  <a:lnTo>
                    <a:pt x="4496" y="1269"/>
                  </a:lnTo>
                  <a:lnTo>
                    <a:pt x="4542" y="1335"/>
                  </a:lnTo>
                  <a:lnTo>
                    <a:pt x="4579" y="1382"/>
                  </a:lnTo>
                  <a:lnTo>
                    <a:pt x="4575" y="1409"/>
                  </a:lnTo>
                  <a:lnTo>
                    <a:pt x="4431" y="1378"/>
                  </a:lnTo>
                  <a:lnTo>
                    <a:pt x="4330" y="1333"/>
                  </a:lnTo>
                  <a:lnTo>
                    <a:pt x="4281" y="1296"/>
                  </a:lnTo>
                  <a:lnTo>
                    <a:pt x="4313" y="1274"/>
                  </a:lnTo>
                  <a:lnTo>
                    <a:pt x="4250" y="1235"/>
                  </a:lnTo>
                  <a:lnTo>
                    <a:pt x="4189" y="1198"/>
                  </a:lnTo>
                  <a:lnTo>
                    <a:pt x="4176" y="1220"/>
                  </a:lnTo>
                  <a:lnTo>
                    <a:pt x="4002" y="1232"/>
                  </a:lnTo>
                  <a:lnTo>
                    <a:pt x="3970" y="1206"/>
                  </a:lnTo>
                  <a:lnTo>
                    <a:pt x="4044" y="1151"/>
                  </a:lnTo>
                  <a:lnTo>
                    <a:pt x="4152" y="1149"/>
                  </a:lnTo>
                  <a:lnTo>
                    <a:pt x="4275" y="1140"/>
                  </a:lnTo>
                  <a:lnTo>
                    <a:pt x="4273" y="1113"/>
                  </a:lnTo>
                  <a:lnTo>
                    <a:pt x="4317" y="1076"/>
                  </a:lnTo>
                  <a:lnTo>
                    <a:pt x="4435" y="1004"/>
                  </a:lnTo>
                  <a:lnTo>
                    <a:pt x="4441" y="971"/>
                  </a:lnTo>
                  <a:lnTo>
                    <a:pt x="4436" y="946"/>
                  </a:lnTo>
                  <a:lnTo>
                    <a:pt x="4376" y="911"/>
                  </a:lnTo>
                  <a:lnTo>
                    <a:pt x="4282" y="887"/>
                  </a:lnTo>
                  <a:lnTo>
                    <a:pt x="4330" y="868"/>
                  </a:lnTo>
                  <a:lnTo>
                    <a:pt x="4305" y="824"/>
                  </a:lnTo>
                  <a:lnTo>
                    <a:pt x="4260" y="820"/>
                  </a:lnTo>
                  <a:lnTo>
                    <a:pt x="4235" y="796"/>
                  </a:lnTo>
                  <a:lnTo>
                    <a:pt x="4191" y="817"/>
                  </a:lnTo>
                  <a:lnTo>
                    <a:pt x="4086" y="826"/>
                  </a:lnTo>
                  <a:lnTo>
                    <a:pt x="3902" y="810"/>
                  </a:lnTo>
                  <a:lnTo>
                    <a:pt x="3805" y="789"/>
                  </a:lnTo>
                  <a:lnTo>
                    <a:pt x="3727" y="779"/>
                  </a:lnTo>
                  <a:lnTo>
                    <a:pt x="3704" y="754"/>
                  </a:lnTo>
                  <a:lnTo>
                    <a:pt x="3787" y="722"/>
                  </a:lnTo>
                  <a:lnTo>
                    <a:pt x="3712" y="722"/>
                  </a:lnTo>
                  <a:lnTo>
                    <a:pt x="3758" y="652"/>
                  </a:lnTo>
                  <a:lnTo>
                    <a:pt x="3854" y="592"/>
                  </a:lnTo>
                  <a:lnTo>
                    <a:pt x="3932" y="565"/>
                  </a:lnTo>
                  <a:lnTo>
                    <a:pt x="4081" y="547"/>
                  </a:lnTo>
                  <a:lnTo>
                    <a:pt x="4004" y="590"/>
                  </a:lnTo>
                  <a:moveTo>
                    <a:pt x="4530" y="594"/>
                  </a:moveTo>
                  <a:lnTo>
                    <a:pt x="4520" y="612"/>
                  </a:lnTo>
                  <a:lnTo>
                    <a:pt x="4467" y="610"/>
                  </a:lnTo>
                  <a:lnTo>
                    <a:pt x="4412" y="609"/>
                  </a:lnTo>
                  <a:lnTo>
                    <a:pt x="4347" y="618"/>
                  </a:lnTo>
                  <a:lnTo>
                    <a:pt x="4336" y="614"/>
                  </a:lnTo>
                  <a:lnTo>
                    <a:pt x="4308" y="578"/>
                  </a:lnTo>
                  <a:lnTo>
                    <a:pt x="4331" y="554"/>
                  </a:lnTo>
                  <a:lnTo>
                    <a:pt x="4359" y="550"/>
                  </a:lnTo>
                  <a:lnTo>
                    <a:pt x="4471" y="557"/>
                  </a:lnTo>
                  <a:lnTo>
                    <a:pt x="4530" y="594"/>
                  </a:lnTo>
                  <a:moveTo>
                    <a:pt x="3095" y="573"/>
                  </a:moveTo>
                  <a:lnTo>
                    <a:pt x="3001" y="617"/>
                  </a:lnTo>
                  <a:lnTo>
                    <a:pt x="2972" y="570"/>
                  </a:lnTo>
                  <a:lnTo>
                    <a:pt x="3000" y="561"/>
                  </a:lnTo>
                  <a:lnTo>
                    <a:pt x="3072" y="558"/>
                  </a:lnTo>
                  <a:lnTo>
                    <a:pt x="3095" y="573"/>
                  </a:lnTo>
                  <a:moveTo>
                    <a:pt x="2573" y="593"/>
                  </a:moveTo>
                  <a:lnTo>
                    <a:pt x="2509" y="624"/>
                  </a:lnTo>
                  <a:lnTo>
                    <a:pt x="2649" y="604"/>
                  </a:lnTo>
                  <a:lnTo>
                    <a:pt x="2682" y="638"/>
                  </a:lnTo>
                  <a:lnTo>
                    <a:pt x="2780" y="603"/>
                  </a:lnTo>
                  <a:lnTo>
                    <a:pt x="2803" y="625"/>
                  </a:lnTo>
                  <a:lnTo>
                    <a:pt x="2772" y="692"/>
                  </a:lnTo>
                  <a:lnTo>
                    <a:pt x="2829" y="664"/>
                  </a:lnTo>
                  <a:lnTo>
                    <a:pt x="2869" y="595"/>
                  </a:lnTo>
                  <a:lnTo>
                    <a:pt x="2926" y="585"/>
                  </a:lnTo>
                  <a:lnTo>
                    <a:pt x="2965" y="596"/>
                  </a:lnTo>
                  <a:lnTo>
                    <a:pt x="2994" y="623"/>
                  </a:lnTo>
                  <a:lnTo>
                    <a:pt x="2956" y="689"/>
                  </a:lnTo>
                  <a:lnTo>
                    <a:pt x="2922" y="738"/>
                  </a:lnTo>
                  <a:lnTo>
                    <a:pt x="2976" y="773"/>
                  </a:lnTo>
                  <a:lnTo>
                    <a:pt x="3041" y="806"/>
                  </a:lnTo>
                  <a:lnTo>
                    <a:pt x="3005" y="837"/>
                  </a:lnTo>
                  <a:lnTo>
                    <a:pt x="2910" y="843"/>
                  </a:lnTo>
                  <a:lnTo>
                    <a:pt x="2919" y="870"/>
                  </a:lnTo>
                  <a:lnTo>
                    <a:pt x="2875" y="897"/>
                  </a:lnTo>
                  <a:lnTo>
                    <a:pt x="2787" y="885"/>
                  </a:lnTo>
                  <a:lnTo>
                    <a:pt x="2712" y="866"/>
                  </a:lnTo>
                  <a:lnTo>
                    <a:pt x="2644" y="870"/>
                  </a:lnTo>
                  <a:lnTo>
                    <a:pt x="2517" y="895"/>
                  </a:lnTo>
                  <a:lnTo>
                    <a:pt x="2367" y="906"/>
                  </a:lnTo>
                  <a:lnTo>
                    <a:pt x="2263" y="912"/>
                  </a:lnTo>
                  <a:lnTo>
                    <a:pt x="2269" y="878"/>
                  </a:lnTo>
                  <a:lnTo>
                    <a:pt x="2215" y="859"/>
                  </a:lnTo>
                  <a:lnTo>
                    <a:pt x="2158" y="867"/>
                  </a:lnTo>
                  <a:lnTo>
                    <a:pt x="2154" y="810"/>
                  </a:lnTo>
                  <a:lnTo>
                    <a:pt x="2198" y="803"/>
                  </a:lnTo>
                  <a:lnTo>
                    <a:pt x="2294" y="791"/>
                  </a:lnTo>
                  <a:lnTo>
                    <a:pt x="2367" y="794"/>
                  </a:lnTo>
                  <a:lnTo>
                    <a:pt x="2450" y="782"/>
                  </a:lnTo>
                  <a:lnTo>
                    <a:pt x="2365" y="765"/>
                  </a:lnTo>
                  <a:lnTo>
                    <a:pt x="2244" y="771"/>
                  </a:lnTo>
                  <a:lnTo>
                    <a:pt x="2170" y="770"/>
                  </a:lnTo>
                  <a:lnTo>
                    <a:pt x="2171" y="744"/>
                  </a:lnTo>
                  <a:lnTo>
                    <a:pt x="2326" y="716"/>
                  </a:lnTo>
                  <a:lnTo>
                    <a:pt x="2244" y="717"/>
                  </a:lnTo>
                  <a:lnTo>
                    <a:pt x="2172" y="699"/>
                  </a:lnTo>
                  <a:lnTo>
                    <a:pt x="2278" y="647"/>
                  </a:lnTo>
                  <a:lnTo>
                    <a:pt x="2347" y="620"/>
                  </a:lnTo>
                  <a:lnTo>
                    <a:pt x="2535" y="580"/>
                  </a:lnTo>
                  <a:lnTo>
                    <a:pt x="2573" y="593"/>
                  </a:lnTo>
                  <a:moveTo>
                    <a:pt x="3571" y="843"/>
                  </a:moveTo>
                  <a:lnTo>
                    <a:pt x="3509" y="917"/>
                  </a:lnTo>
                  <a:lnTo>
                    <a:pt x="3629" y="860"/>
                  </a:lnTo>
                  <a:lnTo>
                    <a:pt x="3656" y="907"/>
                  </a:lnTo>
                  <a:lnTo>
                    <a:pt x="3596" y="961"/>
                  </a:lnTo>
                  <a:lnTo>
                    <a:pt x="3611" y="1010"/>
                  </a:lnTo>
                  <a:lnTo>
                    <a:pt x="3711" y="957"/>
                  </a:lnTo>
                  <a:lnTo>
                    <a:pt x="3800" y="894"/>
                  </a:lnTo>
                  <a:lnTo>
                    <a:pt x="3866" y="816"/>
                  </a:lnTo>
                  <a:lnTo>
                    <a:pt x="3938" y="821"/>
                  </a:lnTo>
                  <a:lnTo>
                    <a:pt x="4010" y="832"/>
                  </a:lnTo>
                  <a:lnTo>
                    <a:pt x="4055" y="867"/>
                  </a:lnTo>
                  <a:lnTo>
                    <a:pt x="4032" y="903"/>
                  </a:lnTo>
                  <a:lnTo>
                    <a:pt x="3962" y="942"/>
                  </a:lnTo>
                  <a:lnTo>
                    <a:pt x="3972" y="981"/>
                  </a:lnTo>
                  <a:lnTo>
                    <a:pt x="3939" y="1016"/>
                  </a:lnTo>
                  <a:lnTo>
                    <a:pt x="3792" y="1068"/>
                  </a:lnTo>
                  <a:lnTo>
                    <a:pt x="3706" y="1080"/>
                  </a:lnTo>
                  <a:lnTo>
                    <a:pt x="3664" y="1057"/>
                  </a:lnTo>
                  <a:lnTo>
                    <a:pt x="3619" y="1095"/>
                  </a:lnTo>
                  <a:lnTo>
                    <a:pt x="3518" y="1158"/>
                  </a:lnTo>
                  <a:lnTo>
                    <a:pt x="3477" y="1191"/>
                  </a:lnTo>
                  <a:lnTo>
                    <a:pt x="3373" y="1242"/>
                  </a:lnTo>
                  <a:lnTo>
                    <a:pt x="3287" y="1247"/>
                  </a:lnTo>
                  <a:lnTo>
                    <a:pt x="3218" y="1280"/>
                  </a:lnTo>
                  <a:lnTo>
                    <a:pt x="3178" y="1330"/>
                  </a:lnTo>
                  <a:lnTo>
                    <a:pt x="3103" y="1339"/>
                  </a:lnTo>
                  <a:lnTo>
                    <a:pt x="2985" y="1402"/>
                  </a:lnTo>
                  <a:lnTo>
                    <a:pt x="2858" y="1490"/>
                  </a:lnTo>
                  <a:lnTo>
                    <a:pt x="2792" y="1552"/>
                  </a:lnTo>
                  <a:lnTo>
                    <a:pt x="2726" y="1644"/>
                  </a:lnTo>
                  <a:lnTo>
                    <a:pt x="2806" y="1657"/>
                  </a:lnTo>
                  <a:lnTo>
                    <a:pt x="2785" y="1732"/>
                  </a:lnTo>
                  <a:lnTo>
                    <a:pt x="2776" y="1793"/>
                  </a:lnTo>
                  <a:lnTo>
                    <a:pt x="2872" y="1777"/>
                  </a:lnTo>
                  <a:lnTo>
                    <a:pt x="2966" y="1812"/>
                  </a:lnTo>
                  <a:lnTo>
                    <a:pt x="3010" y="1842"/>
                  </a:lnTo>
                  <a:lnTo>
                    <a:pt x="3032" y="1880"/>
                  </a:lnTo>
                  <a:lnTo>
                    <a:pt x="3098" y="1903"/>
                  </a:lnTo>
                  <a:lnTo>
                    <a:pt x="3146" y="1937"/>
                  </a:lnTo>
                  <a:lnTo>
                    <a:pt x="3247" y="1941"/>
                  </a:lnTo>
                  <a:lnTo>
                    <a:pt x="3311" y="1949"/>
                  </a:lnTo>
                  <a:lnTo>
                    <a:pt x="3264" y="2020"/>
                  </a:lnTo>
                  <a:lnTo>
                    <a:pt x="3242" y="2102"/>
                  </a:lnTo>
                  <a:lnTo>
                    <a:pt x="3244" y="2194"/>
                  </a:lnTo>
                  <a:lnTo>
                    <a:pt x="3304" y="2272"/>
                  </a:lnTo>
                  <a:lnTo>
                    <a:pt x="3366" y="2245"/>
                  </a:lnTo>
                  <a:lnTo>
                    <a:pt x="3439" y="2160"/>
                  </a:lnTo>
                  <a:lnTo>
                    <a:pt x="3468" y="2031"/>
                  </a:lnTo>
                  <a:lnTo>
                    <a:pt x="3445" y="1988"/>
                  </a:lnTo>
                  <a:lnTo>
                    <a:pt x="3565" y="1950"/>
                  </a:lnTo>
                  <a:lnTo>
                    <a:pt x="3664" y="1893"/>
                  </a:lnTo>
                  <a:lnTo>
                    <a:pt x="3727" y="1837"/>
                  </a:lnTo>
                  <a:lnTo>
                    <a:pt x="3750" y="1783"/>
                  </a:lnTo>
                  <a:lnTo>
                    <a:pt x="3744" y="1715"/>
                  </a:lnTo>
                  <a:lnTo>
                    <a:pt x="3702" y="1655"/>
                  </a:lnTo>
                  <a:lnTo>
                    <a:pt x="3820" y="1572"/>
                  </a:lnTo>
                  <a:lnTo>
                    <a:pt x="3835" y="1501"/>
                  </a:lnTo>
                  <a:lnTo>
                    <a:pt x="3888" y="1379"/>
                  </a:lnTo>
                  <a:lnTo>
                    <a:pt x="3939" y="1361"/>
                  </a:lnTo>
                  <a:lnTo>
                    <a:pt x="4028" y="1382"/>
                  </a:lnTo>
                  <a:lnTo>
                    <a:pt x="4084" y="1390"/>
                  </a:lnTo>
                  <a:lnTo>
                    <a:pt x="4144" y="1370"/>
                  </a:lnTo>
                  <a:lnTo>
                    <a:pt x="4184" y="1396"/>
                  </a:lnTo>
                  <a:lnTo>
                    <a:pt x="4232" y="1441"/>
                  </a:lnTo>
                  <a:lnTo>
                    <a:pt x="4233" y="1471"/>
                  </a:lnTo>
                  <a:lnTo>
                    <a:pt x="4337" y="1477"/>
                  </a:lnTo>
                  <a:lnTo>
                    <a:pt x="4301" y="1543"/>
                  </a:lnTo>
                  <a:lnTo>
                    <a:pt x="4270" y="1643"/>
                  </a:lnTo>
                  <a:lnTo>
                    <a:pt x="4320" y="1656"/>
                  </a:lnTo>
                  <a:lnTo>
                    <a:pt x="4342" y="1702"/>
                  </a:lnTo>
                  <a:lnTo>
                    <a:pt x="4451" y="1658"/>
                  </a:lnTo>
                  <a:lnTo>
                    <a:pt x="4550" y="1571"/>
                  </a:lnTo>
                  <a:lnTo>
                    <a:pt x="4608" y="1534"/>
                  </a:lnTo>
                  <a:lnTo>
                    <a:pt x="4621" y="1605"/>
                  </a:lnTo>
                  <a:lnTo>
                    <a:pt x="4655" y="1706"/>
                  </a:lnTo>
                  <a:lnTo>
                    <a:pt x="4683" y="1802"/>
                  </a:lnTo>
                  <a:lnTo>
                    <a:pt x="4637" y="1853"/>
                  </a:lnTo>
                  <a:lnTo>
                    <a:pt x="4702" y="1898"/>
                  </a:lnTo>
                  <a:lnTo>
                    <a:pt x="4740" y="1945"/>
                  </a:lnTo>
                  <a:lnTo>
                    <a:pt x="4833" y="1966"/>
                  </a:lnTo>
                  <a:lnTo>
                    <a:pt x="4864" y="1992"/>
                  </a:lnTo>
                  <a:lnTo>
                    <a:pt x="4864" y="2061"/>
                  </a:lnTo>
                  <a:lnTo>
                    <a:pt x="4910" y="2072"/>
                  </a:lnTo>
                  <a:lnTo>
                    <a:pt x="4925" y="2102"/>
                  </a:lnTo>
                  <a:lnTo>
                    <a:pt x="4899" y="2195"/>
                  </a:lnTo>
                  <a:lnTo>
                    <a:pt x="4842" y="2226"/>
                  </a:lnTo>
                  <a:lnTo>
                    <a:pt x="4786" y="2254"/>
                  </a:lnTo>
                  <a:lnTo>
                    <a:pt x="4670" y="2284"/>
                  </a:lnTo>
                  <a:lnTo>
                    <a:pt x="4565" y="2352"/>
                  </a:lnTo>
                  <a:lnTo>
                    <a:pt x="4450" y="2365"/>
                  </a:lnTo>
                  <a:lnTo>
                    <a:pt x="4317" y="2348"/>
                  </a:lnTo>
                  <a:lnTo>
                    <a:pt x="4219" y="2347"/>
                  </a:lnTo>
                  <a:lnTo>
                    <a:pt x="4149" y="2353"/>
                  </a:lnTo>
                  <a:lnTo>
                    <a:pt x="4073" y="2412"/>
                  </a:lnTo>
                  <a:lnTo>
                    <a:pt x="3976" y="2449"/>
                  </a:lnTo>
                  <a:lnTo>
                    <a:pt x="3840" y="2559"/>
                  </a:lnTo>
                  <a:lnTo>
                    <a:pt x="3736" y="2636"/>
                  </a:lnTo>
                  <a:lnTo>
                    <a:pt x="3798" y="2622"/>
                  </a:lnTo>
                  <a:lnTo>
                    <a:pt x="3943" y="2513"/>
                  </a:lnTo>
                  <a:lnTo>
                    <a:pt x="4107" y="2444"/>
                  </a:lnTo>
                  <a:lnTo>
                    <a:pt x="4208" y="2435"/>
                  </a:lnTo>
                  <a:lnTo>
                    <a:pt x="4252" y="2476"/>
                  </a:lnTo>
                  <a:lnTo>
                    <a:pt x="4171" y="2532"/>
                  </a:lnTo>
                  <a:lnTo>
                    <a:pt x="4162" y="2622"/>
                  </a:lnTo>
                  <a:lnTo>
                    <a:pt x="4164" y="2685"/>
                  </a:lnTo>
                  <a:lnTo>
                    <a:pt x="4238" y="2727"/>
                  </a:lnTo>
                  <a:lnTo>
                    <a:pt x="4353" y="2715"/>
                  </a:lnTo>
                  <a:lnTo>
                    <a:pt x="4448" y="2621"/>
                  </a:lnTo>
                  <a:lnTo>
                    <a:pt x="4434" y="2681"/>
                  </a:lnTo>
                  <a:lnTo>
                    <a:pt x="4469" y="2712"/>
                  </a:lnTo>
                  <a:lnTo>
                    <a:pt x="4370" y="2766"/>
                  </a:lnTo>
                  <a:lnTo>
                    <a:pt x="4206" y="2816"/>
                  </a:lnTo>
                  <a:lnTo>
                    <a:pt x="4129" y="2850"/>
                  </a:lnTo>
                  <a:lnTo>
                    <a:pt x="4035" y="2911"/>
                  </a:lnTo>
                  <a:lnTo>
                    <a:pt x="3985" y="2905"/>
                  </a:lnTo>
                  <a:lnTo>
                    <a:pt x="4004" y="2834"/>
                  </a:lnTo>
                  <a:lnTo>
                    <a:pt x="4142" y="2764"/>
                  </a:lnTo>
                  <a:lnTo>
                    <a:pt x="4034" y="2767"/>
                  </a:lnTo>
                  <a:lnTo>
                    <a:pt x="3955" y="2777"/>
                  </a:lnTo>
                  <a:lnTo>
                    <a:pt x="3927" y="2730"/>
                  </a:lnTo>
                  <a:lnTo>
                    <a:pt x="3965" y="2616"/>
                  </a:lnTo>
                  <a:lnTo>
                    <a:pt x="3943" y="2592"/>
                  </a:lnTo>
                  <a:lnTo>
                    <a:pt x="3894" y="2606"/>
                  </a:lnTo>
                  <a:lnTo>
                    <a:pt x="3879" y="2584"/>
                  </a:lnTo>
                  <a:lnTo>
                    <a:pt x="3806" y="2647"/>
                  </a:lnTo>
                  <a:lnTo>
                    <a:pt x="3764" y="2712"/>
                  </a:lnTo>
                  <a:lnTo>
                    <a:pt x="3727" y="2750"/>
                  </a:lnTo>
                  <a:lnTo>
                    <a:pt x="3694" y="2763"/>
                  </a:lnTo>
                  <a:lnTo>
                    <a:pt x="3671" y="2767"/>
                  </a:lnTo>
                  <a:lnTo>
                    <a:pt x="3657" y="2788"/>
                  </a:lnTo>
                  <a:lnTo>
                    <a:pt x="3533" y="2788"/>
                  </a:lnTo>
                  <a:lnTo>
                    <a:pt x="3430" y="2789"/>
                  </a:lnTo>
                  <a:lnTo>
                    <a:pt x="3394" y="2804"/>
                  </a:lnTo>
                  <a:lnTo>
                    <a:pt x="3301" y="2864"/>
                  </a:lnTo>
                  <a:lnTo>
                    <a:pt x="3291" y="2871"/>
                  </a:lnTo>
                  <a:lnTo>
                    <a:pt x="3258" y="2904"/>
                  </a:lnTo>
                  <a:lnTo>
                    <a:pt x="3195" y="2904"/>
                  </a:lnTo>
                  <a:lnTo>
                    <a:pt x="3128" y="2904"/>
                  </a:lnTo>
                  <a:lnTo>
                    <a:pt x="3093" y="2917"/>
                  </a:lnTo>
                  <a:lnTo>
                    <a:pt x="3098" y="2934"/>
                  </a:lnTo>
                  <a:lnTo>
                    <a:pt x="3095" y="2960"/>
                  </a:lnTo>
                  <a:lnTo>
                    <a:pt x="3091" y="2968"/>
                  </a:lnTo>
                  <a:lnTo>
                    <a:pt x="2987" y="3010"/>
                  </a:lnTo>
                  <a:lnTo>
                    <a:pt x="2912" y="3023"/>
                  </a:lnTo>
                  <a:lnTo>
                    <a:pt x="2816" y="3068"/>
                  </a:lnTo>
                  <a:lnTo>
                    <a:pt x="2799" y="3068"/>
                  </a:lnTo>
                  <a:lnTo>
                    <a:pt x="2780" y="3055"/>
                  </a:lnTo>
                  <a:lnTo>
                    <a:pt x="2777" y="3043"/>
                  </a:lnTo>
                  <a:lnTo>
                    <a:pt x="2782" y="3034"/>
                  </a:lnTo>
                  <a:lnTo>
                    <a:pt x="2807" y="3005"/>
                  </a:lnTo>
                  <a:lnTo>
                    <a:pt x="2856" y="2958"/>
                  </a:lnTo>
                  <a:lnTo>
                    <a:pt x="2894" y="2909"/>
                  </a:lnTo>
                  <a:lnTo>
                    <a:pt x="2908" y="2836"/>
                  </a:lnTo>
                  <a:lnTo>
                    <a:pt x="2923" y="2760"/>
                  </a:lnTo>
                  <a:lnTo>
                    <a:pt x="2868" y="2720"/>
                  </a:lnTo>
                  <a:lnTo>
                    <a:pt x="2882" y="2705"/>
                  </a:lnTo>
                  <a:lnTo>
                    <a:pt x="2877" y="2695"/>
                  </a:lnTo>
                  <a:lnTo>
                    <a:pt x="2858" y="2695"/>
                  </a:lnTo>
                  <a:lnTo>
                    <a:pt x="2850" y="2682"/>
                  </a:lnTo>
                  <a:lnTo>
                    <a:pt x="2855" y="2662"/>
                  </a:lnTo>
                  <a:lnTo>
                    <a:pt x="2838" y="2671"/>
                  </a:lnTo>
                  <a:lnTo>
                    <a:pt x="2822" y="2668"/>
                  </a:lnTo>
                  <a:lnTo>
                    <a:pt x="2829" y="2660"/>
                  </a:lnTo>
                  <a:lnTo>
                    <a:pt x="2817" y="2652"/>
                  </a:lnTo>
                  <a:lnTo>
                    <a:pt x="2820" y="2630"/>
                  </a:lnTo>
                  <a:lnTo>
                    <a:pt x="2779" y="2603"/>
                  </a:lnTo>
                  <a:lnTo>
                    <a:pt x="2738" y="2575"/>
                  </a:lnTo>
                  <a:lnTo>
                    <a:pt x="2687" y="2543"/>
                  </a:lnTo>
                  <a:lnTo>
                    <a:pt x="2639" y="2513"/>
                  </a:lnTo>
                  <a:lnTo>
                    <a:pt x="2569" y="2536"/>
                  </a:lnTo>
                  <a:lnTo>
                    <a:pt x="2547" y="2537"/>
                  </a:lnTo>
                  <a:lnTo>
                    <a:pt x="2475" y="2515"/>
                  </a:lnTo>
                  <a:lnTo>
                    <a:pt x="2416" y="2526"/>
                  </a:lnTo>
                  <a:lnTo>
                    <a:pt x="2365" y="2500"/>
                  </a:lnTo>
                  <a:lnTo>
                    <a:pt x="2304" y="2487"/>
                  </a:lnTo>
                  <a:lnTo>
                    <a:pt x="2260" y="2482"/>
                  </a:lnTo>
                  <a:lnTo>
                    <a:pt x="2247" y="2468"/>
                  </a:lnTo>
                  <a:lnTo>
                    <a:pt x="2258" y="2422"/>
                  </a:lnTo>
                  <a:lnTo>
                    <a:pt x="2236" y="2423"/>
                  </a:lnTo>
                  <a:lnTo>
                    <a:pt x="2219" y="2455"/>
                  </a:lnTo>
                  <a:lnTo>
                    <a:pt x="2083" y="2455"/>
                  </a:lnTo>
                  <a:lnTo>
                    <a:pt x="1858" y="2455"/>
                  </a:lnTo>
                  <a:lnTo>
                    <a:pt x="1634" y="2455"/>
                  </a:lnTo>
                  <a:lnTo>
                    <a:pt x="1436" y="2455"/>
                  </a:lnTo>
                  <a:lnTo>
                    <a:pt x="1239" y="2455"/>
                  </a:lnTo>
                  <a:lnTo>
                    <a:pt x="1045" y="2455"/>
                  </a:lnTo>
                  <a:lnTo>
                    <a:pt x="844" y="2455"/>
                  </a:lnTo>
                  <a:lnTo>
                    <a:pt x="779" y="2455"/>
                  </a:lnTo>
                  <a:lnTo>
                    <a:pt x="584" y="2455"/>
                  </a:lnTo>
                  <a:lnTo>
                    <a:pt x="397" y="2455"/>
                  </a:lnTo>
                  <a:lnTo>
                    <a:pt x="388" y="2455"/>
                  </a:lnTo>
                  <a:lnTo>
                    <a:pt x="316" y="2373"/>
                  </a:lnTo>
                  <a:lnTo>
                    <a:pt x="294" y="2337"/>
                  </a:lnTo>
                  <a:lnTo>
                    <a:pt x="200" y="2303"/>
                  </a:lnTo>
                  <a:lnTo>
                    <a:pt x="217" y="2230"/>
                  </a:lnTo>
                  <a:lnTo>
                    <a:pt x="264" y="2180"/>
                  </a:lnTo>
                  <a:lnTo>
                    <a:pt x="209" y="2145"/>
                  </a:lnTo>
                  <a:lnTo>
                    <a:pt x="249" y="2079"/>
                  </a:lnTo>
                  <a:lnTo>
                    <a:pt x="220" y="2019"/>
                  </a:lnTo>
                  <a:lnTo>
                    <a:pt x="253" y="1977"/>
                  </a:lnTo>
                  <a:lnTo>
                    <a:pt x="320" y="1938"/>
                  </a:lnTo>
                  <a:lnTo>
                    <a:pt x="362" y="1887"/>
                  </a:lnTo>
                  <a:lnTo>
                    <a:pt x="300" y="1836"/>
                  </a:lnTo>
                  <a:lnTo>
                    <a:pt x="319" y="1744"/>
                  </a:lnTo>
                  <a:lnTo>
                    <a:pt x="333" y="1687"/>
                  </a:lnTo>
                  <a:lnTo>
                    <a:pt x="311" y="1651"/>
                  </a:lnTo>
                  <a:lnTo>
                    <a:pt x="302" y="1618"/>
                  </a:lnTo>
                  <a:lnTo>
                    <a:pt x="309" y="1577"/>
                  </a:lnTo>
                  <a:lnTo>
                    <a:pt x="224" y="1603"/>
                  </a:lnTo>
                  <a:lnTo>
                    <a:pt x="121" y="1647"/>
                  </a:lnTo>
                  <a:lnTo>
                    <a:pt x="119" y="1595"/>
                  </a:lnTo>
                  <a:lnTo>
                    <a:pt x="111" y="1561"/>
                  </a:lnTo>
                  <a:lnTo>
                    <a:pt x="75" y="1539"/>
                  </a:lnTo>
                  <a:lnTo>
                    <a:pt x="18" y="1536"/>
                  </a:lnTo>
                  <a:lnTo>
                    <a:pt x="510" y="1099"/>
                  </a:lnTo>
                  <a:lnTo>
                    <a:pt x="854" y="828"/>
                  </a:lnTo>
                  <a:lnTo>
                    <a:pt x="933" y="845"/>
                  </a:lnTo>
                  <a:lnTo>
                    <a:pt x="974" y="880"/>
                  </a:lnTo>
                  <a:lnTo>
                    <a:pt x="1022" y="886"/>
                  </a:lnTo>
                  <a:lnTo>
                    <a:pt x="1108" y="856"/>
                  </a:lnTo>
                  <a:lnTo>
                    <a:pt x="1202" y="834"/>
                  </a:lnTo>
                  <a:lnTo>
                    <a:pt x="1272" y="843"/>
                  </a:lnTo>
                  <a:lnTo>
                    <a:pt x="1392" y="812"/>
                  </a:lnTo>
                  <a:lnTo>
                    <a:pt x="1502" y="794"/>
                  </a:lnTo>
                  <a:lnTo>
                    <a:pt x="1503" y="823"/>
                  </a:lnTo>
                  <a:lnTo>
                    <a:pt x="1564" y="807"/>
                  </a:lnTo>
                  <a:lnTo>
                    <a:pt x="1617" y="774"/>
                  </a:lnTo>
                  <a:lnTo>
                    <a:pt x="1644" y="781"/>
                  </a:lnTo>
                  <a:lnTo>
                    <a:pt x="1659" y="845"/>
                  </a:lnTo>
                  <a:lnTo>
                    <a:pt x="1788" y="796"/>
                  </a:lnTo>
                  <a:lnTo>
                    <a:pt x="1732" y="850"/>
                  </a:lnTo>
                  <a:lnTo>
                    <a:pt x="1812" y="839"/>
                  </a:lnTo>
                  <a:lnTo>
                    <a:pt x="1857" y="818"/>
                  </a:lnTo>
                  <a:lnTo>
                    <a:pt x="1917" y="822"/>
                  </a:lnTo>
                  <a:lnTo>
                    <a:pt x="1966" y="852"/>
                  </a:lnTo>
                  <a:lnTo>
                    <a:pt x="2065" y="878"/>
                  </a:lnTo>
                  <a:lnTo>
                    <a:pt x="2127" y="890"/>
                  </a:lnTo>
                  <a:lnTo>
                    <a:pt x="2185" y="886"/>
                  </a:lnTo>
                  <a:lnTo>
                    <a:pt x="2220" y="922"/>
                  </a:lnTo>
                  <a:lnTo>
                    <a:pt x="2105" y="958"/>
                  </a:lnTo>
                  <a:lnTo>
                    <a:pt x="2189" y="974"/>
                  </a:lnTo>
                  <a:lnTo>
                    <a:pt x="2347" y="965"/>
                  </a:lnTo>
                  <a:lnTo>
                    <a:pt x="2407" y="953"/>
                  </a:lnTo>
                  <a:lnTo>
                    <a:pt x="2423" y="997"/>
                  </a:lnTo>
                  <a:lnTo>
                    <a:pt x="2520" y="960"/>
                  </a:lnTo>
                  <a:lnTo>
                    <a:pt x="2494" y="929"/>
                  </a:lnTo>
                  <a:lnTo>
                    <a:pt x="2554" y="904"/>
                  </a:lnTo>
                  <a:lnTo>
                    <a:pt x="2624" y="901"/>
                  </a:lnTo>
                  <a:lnTo>
                    <a:pt x="2675" y="893"/>
                  </a:lnTo>
                  <a:lnTo>
                    <a:pt x="2702" y="911"/>
                  </a:lnTo>
                  <a:lnTo>
                    <a:pt x="2720" y="950"/>
                  </a:lnTo>
                  <a:lnTo>
                    <a:pt x="2787" y="944"/>
                  </a:lnTo>
                  <a:lnTo>
                    <a:pt x="2854" y="977"/>
                  </a:lnTo>
                  <a:lnTo>
                    <a:pt x="2951" y="965"/>
                  </a:lnTo>
                  <a:lnTo>
                    <a:pt x="3030" y="967"/>
                  </a:lnTo>
                  <a:lnTo>
                    <a:pt x="3064" y="922"/>
                  </a:lnTo>
                  <a:lnTo>
                    <a:pt x="3124" y="909"/>
                  </a:lnTo>
                  <a:lnTo>
                    <a:pt x="3188" y="934"/>
                  </a:lnTo>
                  <a:lnTo>
                    <a:pt x="3128" y="1003"/>
                  </a:lnTo>
                  <a:lnTo>
                    <a:pt x="3213" y="945"/>
                  </a:lnTo>
                  <a:lnTo>
                    <a:pt x="3256" y="947"/>
                  </a:lnTo>
                  <a:lnTo>
                    <a:pt x="3344" y="874"/>
                  </a:lnTo>
                  <a:lnTo>
                    <a:pt x="3325" y="830"/>
                  </a:lnTo>
                  <a:lnTo>
                    <a:pt x="3288" y="801"/>
                  </a:lnTo>
                  <a:lnTo>
                    <a:pt x="3365" y="724"/>
                  </a:lnTo>
                  <a:lnTo>
                    <a:pt x="3475" y="674"/>
                  </a:lnTo>
                  <a:lnTo>
                    <a:pt x="3534" y="685"/>
                  </a:lnTo>
                  <a:lnTo>
                    <a:pt x="3559" y="715"/>
                  </a:lnTo>
                  <a:lnTo>
                    <a:pt x="3561" y="794"/>
                  </a:lnTo>
                  <a:lnTo>
                    <a:pt x="3483" y="829"/>
                  </a:lnTo>
                  <a:lnTo>
                    <a:pt x="3571" y="843"/>
                  </a:lnTo>
                  <a:moveTo>
                    <a:pt x="3269" y="871"/>
                  </a:moveTo>
                  <a:lnTo>
                    <a:pt x="3213" y="896"/>
                  </a:lnTo>
                  <a:lnTo>
                    <a:pt x="3159" y="875"/>
                  </a:lnTo>
                  <a:lnTo>
                    <a:pt x="3107" y="882"/>
                  </a:lnTo>
                  <a:lnTo>
                    <a:pt x="3062" y="850"/>
                  </a:lnTo>
                  <a:lnTo>
                    <a:pt x="3131" y="828"/>
                  </a:lnTo>
                  <a:lnTo>
                    <a:pt x="3197" y="797"/>
                  </a:lnTo>
                  <a:lnTo>
                    <a:pt x="3236" y="818"/>
                  </a:lnTo>
                  <a:lnTo>
                    <a:pt x="3257" y="830"/>
                  </a:lnTo>
                  <a:lnTo>
                    <a:pt x="3261" y="844"/>
                  </a:lnTo>
                  <a:lnTo>
                    <a:pt x="3269" y="871"/>
                  </a:lnTo>
                  <a:moveTo>
                    <a:pt x="4250" y="1014"/>
                  </a:moveTo>
                  <a:lnTo>
                    <a:pt x="4184" y="1017"/>
                  </a:lnTo>
                  <a:lnTo>
                    <a:pt x="4195" y="981"/>
                  </a:lnTo>
                  <a:lnTo>
                    <a:pt x="4247" y="940"/>
                  </a:lnTo>
                  <a:lnTo>
                    <a:pt x="4305" y="930"/>
                  </a:lnTo>
                  <a:lnTo>
                    <a:pt x="4334" y="951"/>
                  </a:lnTo>
                  <a:lnTo>
                    <a:pt x="4313" y="982"/>
                  </a:lnTo>
                  <a:lnTo>
                    <a:pt x="4300" y="992"/>
                  </a:lnTo>
                  <a:lnTo>
                    <a:pt x="4250" y="1014"/>
                  </a:lnTo>
                  <a:moveTo>
                    <a:pt x="3649" y="1125"/>
                  </a:moveTo>
                  <a:lnTo>
                    <a:pt x="3636" y="1158"/>
                  </a:lnTo>
                  <a:lnTo>
                    <a:pt x="3673" y="1146"/>
                  </a:lnTo>
                  <a:lnTo>
                    <a:pt x="3692" y="1166"/>
                  </a:lnTo>
                  <a:lnTo>
                    <a:pt x="3737" y="1192"/>
                  </a:lnTo>
                  <a:lnTo>
                    <a:pt x="3787" y="1215"/>
                  </a:lnTo>
                  <a:lnTo>
                    <a:pt x="3768" y="1251"/>
                  </a:lnTo>
                  <a:lnTo>
                    <a:pt x="3814" y="1246"/>
                  </a:lnTo>
                  <a:lnTo>
                    <a:pt x="3839" y="1271"/>
                  </a:lnTo>
                  <a:lnTo>
                    <a:pt x="3772" y="1295"/>
                  </a:lnTo>
                  <a:lnTo>
                    <a:pt x="3693" y="1277"/>
                  </a:lnTo>
                  <a:lnTo>
                    <a:pt x="3684" y="1242"/>
                  </a:lnTo>
                  <a:lnTo>
                    <a:pt x="3599" y="1283"/>
                  </a:lnTo>
                  <a:lnTo>
                    <a:pt x="3489" y="1323"/>
                  </a:lnTo>
                  <a:lnTo>
                    <a:pt x="3500" y="1278"/>
                  </a:lnTo>
                  <a:lnTo>
                    <a:pt x="3416" y="1285"/>
                  </a:lnTo>
                  <a:lnTo>
                    <a:pt x="3493" y="1247"/>
                  </a:lnTo>
                  <a:lnTo>
                    <a:pt x="3543" y="1187"/>
                  </a:lnTo>
                  <a:lnTo>
                    <a:pt x="3612" y="1118"/>
                  </a:lnTo>
                  <a:lnTo>
                    <a:pt x="3649" y="1125"/>
                  </a:lnTo>
                  <a:moveTo>
                    <a:pt x="3684" y="1349"/>
                  </a:moveTo>
                  <a:lnTo>
                    <a:pt x="3588" y="1392"/>
                  </a:lnTo>
                  <a:lnTo>
                    <a:pt x="3547" y="1390"/>
                  </a:lnTo>
                  <a:lnTo>
                    <a:pt x="3548" y="1369"/>
                  </a:lnTo>
                  <a:lnTo>
                    <a:pt x="3615" y="1333"/>
                  </a:lnTo>
                  <a:lnTo>
                    <a:pt x="3695" y="1334"/>
                  </a:lnTo>
                  <a:lnTo>
                    <a:pt x="3684" y="1349"/>
                  </a:lnTo>
                  <a:moveTo>
                    <a:pt x="3812" y="1392"/>
                  </a:moveTo>
                  <a:lnTo>
                    <a:pt x="3764" y="1432"/>
                  </a:lnTo>
                  <a:lnTo>
                    <a:pt x="3741" y="1426"/>
                  </a:lnTo>
                  <a:lnTo>
                    <a:pt x="3740" y="1403"/>
                  </a:lnTo>
                  <a:lnTo>
                    <a:pt x="3746" y="1397"/>
                  </a:lnTo>
                  <a:lnTo>
                    <a:pt x="3783" y="1374"/>
                  </a:lnTo>
                  <a:lnTo>
                    <a:pt x="3807" y="1376"/>
                  </a:lnTo>
                  <a:lnTo>
                    <a:pt x="3812" y="1392"/>
                  </a:lnTo>
                  <a:moveTo>
                    <a:pt x="43" y="2029"/>
                  </a:moveTo>
                  <a:lnTo>
                    <a:pt x="64" y="2040"/>
                  </a:lnTo>
                  <a:lnTo>
                    <a:pt x="130" y="2033"/>
                  </a:lnTo>
                  <a:lnTo>
                    <a:pt x="37" y="2126"/>
                  </a:lnTo>
                  <a:lnTo>
                    <a:pt x="41" y="2192"/>
                  </a:lnTo>
                  <a:lnTo>
                    <a:pt x="15" y="2192"/>
                  </a:lnTo>
                  <a:lnTo>
                    <a:pt x="6" y="2154"/>
                  </a:lnTo>
                  <a:lnTo>
                    <a:pt x="12" y="2116"/>
                  </a:lnTo>
                  <a:lnTo>
                    <a:pt x="0" y="2091"/>
                  </a:lnTo>
                  <a:lnTo>
                    <a:pt x="18" y="2055"/>
                  </a:lnTo>
                  <a:lnTo>
                    <a:pt x="43" y="2029"/>
                  </a:lnTo>
                  <a:moveTo>
                    <a:pt x="4831" y="2315"/>
                  </a:moveTo>
                  <a:lnTo>
                    <a:pt x="4766" y="2387"/>
                  </a:lnTo>
                  <a:lnTo>
                    <a:pt x="4817" y="2359"/>
                  </a:lnTo>
                  <a:lnTo>
                    <a:pt x="4855" y="2377"/>
                  </a:lnTo>
                  <a:lnTo>
                    <a:pt x="4824" y="2406"/>
                  </a:lnTo>
                  <a:lnTo>
                    <a:pt x="4875" y="2429"/>
                  </a:lnTo>
                  <a:lnTo>
                    <a:pt x="4911" y="2409"/>
                  </a:lnTo>
                  <a:lnTo>
                    <a:pt x="4969" y="2434"/>
                  </a:lnTo>
                  <a:lnTo>
                    <a:pt x="4932" y="2495"/>
                  </a:lnTo>
                  <a:lnTo>
                    <a:pt x="4982" y="2481"/>
                  </a:lnTo>
                  <a:lnTo>
                    <a:pt x="4978" y="2525"/>
                  </a:lnTo>
                  <a:lnTo>
                    <a:pt x="4985" y="2577"/>
                  </a:lnTo>
                  <a:lnTo>
                    <a:pt x="4937" y="2650"/>
                  </a:lnTo>
                  <a:lnTo>
                    <a:pt x="4906" y="2653"/>
                  </a:lnTo>
                  <a:lnTo>
                    <a:pt x="4866" y="2637"/>
                  </a:lnTo>
                  <a:lnTo>
                    <a:pt x="4899" y="2569"/>
                  </a:lnTo>
                  <a:lnTo>
                    <a:pt x="4884" y="2559"/>
                  </a:lnTo>
                  <a:lnTo>
                    <a:pt x="4786" y="2631"/>
                  </a:lnTo>
                  <a:lnTo>
                    <a:pt x="4747" y="2628"/>
                  </a:lnTo>
                  <a:lnTo>
                    <a:pt x="4805" y="2589"/>
                  </a:lnTo>
                  <a:lnTo>
                    <a:pt x="4747" y="2569"/>
                  </a:lnTo>
                  <a:lnTo>
                    <a:pt x="4675" y="2574"/>
                  </a:lnTo>
                  <a:lnTo>
                    <a:pt x="4546" y="2571"/>
                  </a:lnTo>
                  <a:lnTo>
                    <a:pt x="4544" y="2546"/>
                  </a:lnTo>
                  <a:lnTo>
                    <a:pt x="4594" y="2517"/>
                  </a:lnTo>
                  <a:lnTo>
                    <a:pt x="4572" y="2494"/>
                  </a:lnTo>
                  <a:lnTo>
                    <a:pt x="4643" y="2444"/>
                  </a:lnTo>
                  <a:lnTo>
                    <a:pt x="4753" y="2312"/>
                  </a:lnTo>
                  <a:lnTo>
                    <a:pt x="4808" y="2265"/>
                  </a:lnTo>
                  <a:lnTo>
                    <a:pt x="4873" y="2237"/>
                  </a:lnTo>
                  <a:lnTo>
                    <a:pt x="4902" y="2241"/>
                  </a:lnTo>
                  <a:lnTo>
                    <a:pt x="4883" y="2263"/>
                  </a:lnTo>
                  <a:lnTo>
                    <a:pt x="4831" y="2315"/>
                  </a:lnTo>
                  <a:moveTo>
                    <a:pt x="326" y="2496"/>
                  </a:moveTo>
                  <a:lnTo>
                    <a:pt x="285" y="2507"/>
                  </a:lnTo>
                  <a:lnTo>
                    <a:pt x="202" y="2469"/>
                  </a:lnTo>
                  <a:lnTo>
                    <a:pt x="202" y="2440"/>
                  </a:lnTo>
                  <a:lnTo>
                    <a:pt x="163" y="2411"/>
                  </a:lnTo>
                  <a:lnTo>
                    <a:pt x="167" y="2387"/>
                  </a:lnTo>
                  <a:lnTo>
                    <a:pt x="110" y="2372"/>
                  </a:lnTo>
                  <a:lnTo>
                    <a:pt x="117" y="2327"/>
                  </a:lnTo>
                  <a:lnTo>
                    <a:pt x="137" y="2308"/>
                  </a:lnTo>
                  <a:lnTo>
                    <a:pt x="192" y="2326"/>
                  </a:lnTo>
                  <a:lnTo>
                    <a:pt x="223" y="2339"/>
                  </a:lnTo>
                  <a:lnTo>
                    <a:pt x="278" y="2347"/>
                  </a:lnTo>
                  <a:lnTo>
                    <a:pt x="281" y="2376"/>
                  </a:lnTo>
                  <a:lnTo>
                    <a:pt x="286" y="2415"/>
                  </a:lnTo>
                  <a:lnTo>
                    <a:pt x="329" y="2450"/>
                  </a:lnTo>
                  <a:lnTo>
                    <a:pt x="326" y="2496"/>
                  </a:lnTo>
                  <a:moveTo>
                    <a:pt x="4418" y="2446"/>
                  </a:moveTo>
                  <a:lnTo>
                    <a:pt x="4385" y="2448"/>
                  </a:lnTo>
                  <a:lnTo>
                    <a:pt x="4309" y="2422"/>
                  </a:lnTo>
                  <a:lnTo>
                    <a:pt x="4262" y="2382"/>
                  </a:lnTo>
                  <a:lnTo>
                    <a:pt x="4287" y="2375"/>
                  </a:lnTo>
                  <a:lnTo>
                    <a:pt x="4366" y="2396"/>
                  </a:lnTo>
                  <a:lnTo>
                    <a:pt x="4421" y="2431"/>
                  </a:lnTo>
                  <a:lnTo>
                    <a:pt x="4418" y="2446"/>
                  </a:lnTo>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98" name="Freeform 197"/>
            <p:cNvSpPr>
              <a:spLocks noEditPoints="1"/>
            </p:cNvSpPr>
            <p:nvPr/>
          </p:nvSpPr>
          <p:spPr bwMode="auto">
            <a:xfrm>
              <a:off x="2821146" y="4815842"/>
              <a:ext cx="403367" cy="1213096"/>
            </a:xfrm>
            <a:custGeom>
              <a:avLst/>
              <a:gdLst>
                <a:gd name="T0" fmla="*/ 233 w 999"/>
                <a:gd name="T1" fmla="*/ 450 h 3202"/>
                <a:gd name="T2" fmla="*/ 296 w 999"/>
                <a:gd name="T3" fmla="*/ 460 h 3202"/>
                <a:gd name="T4" fmla="*/ 208 w 999"/>
                <a:gd name="T5" fmla="*/ 590 h 3202"/>
                <a:gd name="T6" fmla="*/ 221 w 999"/>
                <a:gd name="T7" fmla="*/ 759 h 3202"/>
                <a:gd name="T8" fmla="*/ 205 w 999"/>
                <a:gd name="T9" fmla="*/ 846 h 3202"/>
                <a:gd name="T10" fmla="*/ 159 w 999"/>
                <a:gd name="T11" fmla="*/ 1003 h 3202"/>
                <a:gd name="T12" fmla="*/ 154 w 999"/>
                <a:gd name="T13" fmla="*/ 1173 h 3202"/>
                <a:gd name="T14" fmla="*/ 239 w 999"/>
                <a:gd name="T15" fmla="*/ 1335 h 3202"/>
                <a:gd name="T16" fmla="*/ 234 w 999"/>
                <a:gd name="T17" fmla="*/ 1496 h 3202"/>
                <a:gd name="T18" fmla="*/ 212 w 999"/>
                <a:gd name="T19" fmla="*/ 1622 h 3202"/>
                <a:gd name="T20" fmla="*/ 275 w 999"/>
                <a:gd name="T21" fmla="*/ 1782 h 3202"/>
                <a:gd name="T22" fmla="*/ 244 w 999"/>
                <a:gd name="T23" fmla="*/ 1888 h 3202"/>
                <a:gd name="T24" fmla="*/ 295 w 999"/>
                <a:gd name="T25" fmla="*/ 2078 h 3202"/>
                <a:gd name="T26" fmla="*/ 319 w 999"/>
                <a:gd name="T27" fmla="*/ 2192 h 3202"/>
                <a:gd name="T28" fmla="*/ 349 w 999"/>
                <a:gd name="T29" fmla="*/ 2259 h 3202"/>
                <a:gd name="T30" fmla="*/ 404 w 999"/>
                <a:gd name="T31" fmla="*/ 2307 h 3202"/>
                <a:gd name="T32" fmla="*/ 404 w 999"/>
                <a:gd name="T33" fmla="*/ 2372 h 3202"/>
                <a:gd name="T34" fmla="*/ 409 w 999"/>
                <a:gd name="T35" fmla="*/ 2554 h 3202"/>
                <a:gd name="T36" fmla="*/ 431 w 999"/>
                <a:gd name="T37" fmla="*/ 2649 h 3202"/>
                <a:gd name="T38" fmla="*/ 436 w 999"/>
                <a:gd name="T39" fmla="*/ 2774 h 3202"/>
                <a:gd name="T40" fmla="*/ 513 w 999"/>
                <a:gd name="T41" fmla="*/ 2798 h 3202"/>
                <a:gd name="T42" fmla="*/ 583 w 999"/>
                <a:gd name="T43" fmla="*/ 2908 h 3202"/>
                <a:gd name="T44" fmla="*/ 808 w 999"/>
                <a:gd name="T45" fmla="*/ 2932 h 3202"/>
                <a:gd name="T46" fmla="*/ 728 w 999"/>
                <a:gd name="T47" fmla="*/ 2952 h 3202"/>
                <a:gd name="T48" fmla="*/ 706 w 999"/>
                <a:gd name="T49" fmla="*/ 3058 h 3202"/>
                <a:gd name="T50" fmla="*/ 596 w 999"/>
                <a:gd name="T51" fmla="*/ 3033 h 3202"/>
                <a:gd name="T52" fmla="*/ 498 w 999"/>
                <a:gd name="T53" fmla="*/ 2976 h 3202"/>
                <a:gd name="T54" fmla="*/ 354 w 999"/>
                <a:gd name="T55" fmla="*/ 2877 h 3202"/>
                <a:gd name="T56" fmla="*/ 296 w 999"/>
                <a:gd name="T57" fmla="*/ 2774 h 3202"/>
                <a:gd name="T58" fmla="*/ 226 w 999"/>
                <a:gd name="T59" fmla="*/ 2552 h 3202"/>
                <a:gd name="T60" fmla="*/ 162 w 999"/>
                <a:gd name="T61" fmla="*/ 2463 h 3202"/>
                <a:gd name="T62" fmla="*/ 173 w 999"/>
                <a:gd name="T63" fmla="*/ 2250 h 3202"/>
                <a:gd name="T64" fmla="*/ 237 w 999"/>
                <a:gd name="T65" fmla="*/ 2105 h 3202"/>
                <a:gd name="T66" fmla="*/ 196 w 999"/>
                <a:gd name="T67" fmla="*/ 2188 h 3202"/>
                <a:gd name="T68" fmla="*/ 132 w 999"/>
                <a:gd name="T69" fmla="*/ 2056 h 3202"/>
                <a:gd name="T70" fmla="*/ 124 w 999"/>
                <a:gd name="T71" fmla="*/ 1842 h 3202"/>
                <a:gd name="T72" fmla="*/ 50 w 999"/>
                <a:gd name="T73" fmla="*/ 1664 h 3202"/>
                <a:gd name="T74" fmla="*/ 88 w 999"/>
                <a:gd name="T75" fmla="*/ 1524 h 3202"/>
                <a:gd name="T76" fmla="*/ 107 w 999"/>
                <a:gd name="T77" fmla="*/ 1262 h 3202"/>
                <a:gd name="T78" fmla="*/ 72 w 999"/>
                <a:gd name="T79" fmla="*/ 1065 h 3202"/>
                <a:gd name="T80" fmla="*/ 68 w 999"/>
                <a:gd name="T81" fmla="*/ 856 h 3202"/>
                <a:gd name="T82" fmla="*/ 52 w 999"/>
                <a:gd name="T83" fmla="*/ 515 h 3202"/>
                <a:gd name="T84" fmla="*/ 28 w 999"/>
                <a:gd name="T85" fmla="*/ 185 h 3202"/>
                <a:gd name="T86" fmla="*/ 36 w 999"/>
                <a:gd name="T87" fmla="*/ 43 h 3202"/>
                <a:gd name="T88" fmla="*/ 93 w 999"/>
                <a:gd name="T89" fmla="*/ 57 h 3202"/>
                <a:gd name="T90" fmla="*/ 152 w 999"/>
                <a:gd name="T91" fmla="*/ 155 h 3202"/>
                <a:gd name="T92" fmla="*/ 189 w 999"/>
                <a:gd name="T93" fmla="*/ 333 h 3202"/>
                <a:gd name="T94" fmla="*/ 893 w 999"/>
                <a:gd name="T95" fmla="*/ 3142 h 3202"/>
                <a:gd name="T96" fmla="*/ 999 w 999"/>
                <a:gd name="T97" fmla="*/ 3144 h 3202"/>
                <a:gd name="T98" fmla="*/ 950 w 999"/>
                <a:gd name="T99" fmla="*/ 3202 h 3202"/>
                <a:gd name="T100" fmla="*/ 878 w 999"/>
                <a:gd name="T101" fmla="*/ 3193 h 3202"/>
                <a:gd name="T102" fmla="*/ 750 w 999"/>
                <a:gd name="T103" fmla="*/ 3157 h 3202"/>
                <a:gd name="T104" fmla="*/ 565 w 999"/>
                <a:gd name="T105" fmla="*/ 3068 h 3202"/>
                <a:gd name="T106" fmla="*/ 497 w 999"/>
                <a:gd name="T107" fmla="*/ 2993 h 3202"/>
                <a:gd name="T108" fmla="*/ 708 w 999"/>
                <a:gd name="T109" fmla="*/ 3077 h 3202"/>
                <a:gd name="T110" fmla="*/ 721 w 999"/>
                <a:gd name="T111" fmla="*/ 2984 h 3202"/>
                <a:gd name="T112" fmla="*/ 816 w 999"/>
                <a:gd name="T113" fmla="*/ 2960 h 32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999" h="3202">
                  <a:moveTo>
                    <a:pt x="189" y="333"/>
                  </a:moveTo>
                  <a:lnTo>
                    <a:pt x="233" y="450"/>
                  </a:lnTo>
                  <a:lnTo>
                    <a:pt x="284" y="439"/>
                  </a:lnTo>
                  <a:lnTo>
                    <a:pt x="296" y="460"/>
                  </a:lnTo>
                  <a:lnTo>
                    <a:pt x="282" y="548"/>
                  </a:lnTo>
                  <a:lnTo>
                    <a:pt x="208" y="590"/>
                  </a:lnTo>
                  <a:lnTo>
                    <a:pt x="231" y="732"/>
                  </a:lnTo>
                  <a:lnTo>
                    <a:pt x="221" y="759"/>
                  </a:lnTo>
                  <a:lnTo>
                    <a:pt x="248" y="793"/>
                  </a:lnTo>
                  <a:lnTo>
                    <a:pt x="205" y="846"/>
                  </a:lnTo>
                  <a:lnTo>
                    <a:pt x="171" y="926"/>
                  </a:lnTo>
                  <a:lnTo>
                    <a:pt x="159" y="1003"/>
                  </a:lnTo>
                  <a:lnTo>
                    <a:pt x="181" y="1085"/>
                  </a:lnTo>
                  <a:lnTo>
                    <a:pt x="154" y="1173"/>
                  </a:lnTo>
                  <a:lnTo>
                    <a:pt x="217" y="1319"/>
                  </a:lnTo>
                  <a:lnTo>
                    <a:pt x="239" y="1335"/>
                  </a:lnTo>
                  <a:lnTo>
                    <a:pt x="256" y="1413"/>
                  </a:lnTo>
                  <a:lnTo>
                    <a:pt x="234" y="1496"/>
                  </a:lnTo>
                  <a:lnTo>
                    <a:pt x="252" y="1566"/>
                  </a:lnTo>
                  <a:lnTo>
                    <a:pt x="212" y="1622"/>
                  </a:lnTo>
                  <a:lnTo>
                    <a:pt x="232" y="1700"/>
                  </a:lnTo>
                  <a:lnTo>
                    <a:pt x="275" y="1782"/>
                  </a:lnTo>
                  <a:lnTo>
                    <a:pt x="242" y="1813"/>
                  </a:lnTo>
                  <a:lnTo>
                    <a:pt x="244" y="1888"/>
                  </a:lnTo>
                  <a:lnTo>
                    <a:pt x="253" y="1975"/>
                  </a:lnTo>
                  <a:lnTo>
                    <a:pt x="295" y="2078"/>
                  </a:lnTo>
                  <a:lnTo>
                    <a:pt x="273" y="2095"/>
                  </a:lnTo>
                  <a:lnTo>
                    <a:pt x="319" y="2192"/>
                  </a:lnTo>
                  <a:lnTo>
                    <a:pt x="360" y="2224"/>
                  </a:lnTo>
                  <a:lnTo>
                    <a:pt x="349" y="2259"/>
                  </a:lnTo>
                  <a:lnTo>
                    <a:pt x="386" y="2276"/>
                  </a:lnTo>
                  <a:lnTo>
                    <a:pt x="404" y="2307"/>
                  </a:lnTo>
                  <a:lnTo>
                    <a:pt x="380" y="2323"/>
                  </a:lnTo>
                  <a:lnTo>
                    <a:pt x="404" y="2372"/>
                  </a:lnTo>
                  <a:lnTo>
                    <a:pt x="418" y="2483"/>
                  </a:lnTo>
                  <a:lnTo>
                    <a:pt x="409" y="2554"/>
                  </a:lnTo>
                  <a:lnTo>
                    <a:pt x="432" y="2596"/>
                  </a:lnTo>
                  <a:lnTo>
                    <a:pt x="431" y="2649"/>
                  </a:lnTo>
                  <a:lnTo>
                    <a:pt x="395" y="2686"/>
                  </a:lnTo>
                  <a:lnTo>
                    <a:pt x="436" y="2774"/>
                  </a:lnTo>
                  <a:lnTo>
                    <a:pt x="471" y="2804"/>
                  </a:lnTo>
                  <a:lnTo>
                    <a:pt x="513" y="2798"/>
                  </a:lnTo>
                  <a:lnTo>
                    <a:pt x="537" y="2860"/>
                  </a:lnTo>
                  <a:lnTo>
                    <a:pt x="583" y="2908"/>
                  </a:lnTo>
                  <a:lnTo>
                    <a:pt x="744" y="2919"/>
                  </a:lnTo>
                  <a:lnTo>
                    <a:pt x="808" y="2932"/>
                  </a:lnTo>
                  <a:lnTo>
                    <a:pt x="751" y="2931"/>
                  </a:lnTo>
                  <a:lnTo>
                    <a:pt x="728" y="2952"/>
                  </a:lnTo>
                  <a:lnTo>
                    <a:pt x="683" y="2981"/>
                  </a:lnTo>
                  <a:lnTo>
                    <a:pt x="706" y="3058"/>
                  </a:lnTo>
                  <a:lnTo>
                    <a:pt x="680" y="3060"/>
                  </a:lnTo>
                  <a:lnTo>
                    <a:pt x="596" y="3033"/>
                  </a:lnTo>
                  <a:lnTo>
                    <a:pt x="498" y="2976"/>
                  </a:lnTo>
                  <a:lnTo>
                    <a:pt x="498" y="2976"/>
                  </a:lnTo>
                  <a:lnTo>
                    <a:pt x="397" y="2929"/>
                  </a:lnTo>
                  <a:lnTo>
                    <a:pt x="354" y="2877"/>
                  </a:lnTo>
                  <a:lnTo>
                    <a:pt x="352" y="2829"/>
                  </a:lnTo>
                  <a:lnTo>
                    <a:pt x="296" y="2774"/>
                  </a:lnTo>
                  <a:lnTo>
                    <a:pt x="230" y="2632"/>
                  </a:lnTo>
                  <a:lnTo>
                    <a:pt x="226" y="2552"/>
                  </a:lnTo>
                  <a:lnTo>
                    <a:pt x="272" y="2488"/>
                  </a:lnTo>
                  <a:lnTo>
                    <a:pt x="162" y="2463"/>
                  </a:lnTo>
                  <a:lnTo>
                    <a:pt x="199" y="2389"/>
                  </a:lnTo>
                  <a:lnTo>
                    <a:pt x="173" y="2250"/>
                  </a:lnTo>
                  <a:lnTo>
                    <a:pt x="258" y="2280"/>
                  </a:lnTo>
                  <a:lnTo>
                    <a:pt x="237" y="2105"/>
                  </a:lnTo>
                  <a:lnTo>
                    <a:pt x="184" y="2083"/>
                  </a:lnTo>
                  <a:lnTo>
                    <a:pt x="196" y="2188"/>
                  </a:lnTo>
                  <a:lnTo>
                    <a:pt x="150" y="2176"/>
                  </a:lnTo>
                  <a:lnTo>
                    <a:pt x="132" y="2056"/>
                  </a:lnTo>
                  <a:lnTo>
                    <a:pt x="109" y="1900"/>
                  </a:lnTo>
                  <a:lnTo>
                    <a:pt x="124" y="1842"/>
                  </a:lnTo>
                  <a:lnTo>
                    <a:pt x="81" y="1759"/>
                  </a:lnTo>
                  <a:lnTo>
                    <a:pt x="50" y="1664"/>
                  </a:lnTo>
                  <a:lnTo>
                    <a:pt x="79" y="1661"/>
                  </a:lnTo>
                  <a:lnTo>
                    <a:pt x="88" y="1524"/>
                  </a:lnTo>
                  <a:lnTo>
                    <a:pt x="105" y="1389"/>
                  </a:lnTo>
                  <a:lnTo>
                    <a:pt x="107" y="1262"/>
                  </a:lnTo>
                  <a:lnTo>
                    <a:pt x="65" y="1135"/>
                  </a:lnTo>
                  <a:lnTo>
                    <a:pt x="72" y="1065"/>
                  </a:lnTo>
                  <a:lnTo>
                    <a:pt x="44" y="960"/>
                  </a:lnTo>
                  <a:lnTo>
                    <a:pt x="68" y="856"/>
                  </a:lnTo>
                  <a:lnTo>
                    <a:pt x="55" y="691"/>
                  </a:lnTo>
                  <a:lnTo>
                    <a:pt x="52" y="515"/>
                  </a:lnTo>
                  <a:lnTo>
                    <a:pt x="50" y="324"/>
                  </a:lnTo>
                  <a:lnTo>
                    <a:pt x="28" y="185"/>
                  </a:lnTo>
                  <a:lnTo>
                    <a:pt x="0" y="65"/>
                  </a:lnTo>
                  <a:lnTo>
                    <a:pt x="36" y="43"/>
                  </a:lnTo>
                  <a:lnTo>
                    <a:pt x="51" y="0"/>
                  </a:lnTo>
                  <a:lnTo>
                    <a:pt x="93" y="57"/>
                  </a:lnTo>
                  <a:lnTo>
                    <a:pt x="110" y="119"/>
                  </a:lnTo>
                  <a:lnTo>
                    <a:pt x="152" y="155"/>
                  </a:lnTo>
                  <a:lnTo>
                    <a:pt x="138" y="237"/>
                  </a:lnTo>
                  <a:lnTo>
                    <a:pt x="189" y="333"/>
                  </a:lnTo>
                  <a:moveTo>
                    <a:pt x="816" y="2960"/>
                  </a:moveTo>
                  <a:lnTo>
                    <a:pt x="893" y="3142"/>
                  </a:lnTo>
                  <a:lnTo>
                    <a:pt x="960" y="3142"/>
                  </a:lnTo>
                  <a:lnTo>
                    <a:pt x="999" y="3144"/>
                  </a:lnTo>
                  <a:lnTo>
                    <a:pt x="992" y="3177"/>
                  </a:lnTo>
                  <a:lnTo>
                    <a:pt x="950" y="3202"/>
                  </a:lnTo>
                  <a:lnTo>
                    <a:pt x="918" y="3200"/>
                  </a:lnTo>
                  <a:lnTo>
                    <a:pt x="878" y="3193"/>
                  </a:lnTo>
                  <a:lnTo>
                    <a:pt x="821" y="3169"/>
                  </a:lnTo>
                  <a:lnTo>
                    <a:pt x="750" y="3157"/>
                  </a:lnTo>
                  <a:lnTo>
                    <a:pt x="650" y="3112"/>
                  </a:lnTo>
                  <a:lnTo>
                    <a:pt x="565" y="3068"/>
                  </a:lnTo>
                  <a:lnTo>
                    <a:pt x="436" y="2976"/>
                  </a:lnTo>
                  <a:lnTo>
                    <a:pt x="497" y="2993"/>
                  </a:lnTo>
                  <a:lnTo>
                    <a:pt x="611" y="3048"/>
                  </a:lnTo>
                  <a:lnTo>
                    <a:pt x="708" y="3077"/>
                  </a:lnTo>
                  <a:lnTo>
                    <a:pt x="724" y="3040"/>
                  </a:lnTo>
                  <a:lnTo>
                    <a:pt x="721" y="2984"/>
                  </a:lnTo>
                  <a:lnTo>
                    <a:pt x="766" y="2950"/>
                  </a:lnTo>
                  <a:lnTo>
                    <a:pt x="816" y="2960"/>
                  </a:lnTo>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99" name="Freeform 198"/>
            <p:cNvSpPr>
              <a:spLocks/>
            </p:cNvSpPr>
            <p:nvPr/>
          </p:nvSpPr>
          <p:spPr bwMode="auto">
            <a:xfrm>
              <a:off x="2528539" y="3846608"/>
              <a:ext cx="368651" cy="540534"/>
            </a:xfrm>
            <a:custGeom>
              <a:avLst/>
              <a:gdLst>
                <a:gd name="T0" fmla="*/ 59 w 223"/>
                <a:gd name="T1" fmla="*/ 257 h 348"/>
                <a:gd name="T2" fmla="*/ 44 w 223"/>
                <a:gd name="T3" fmla="*/ 253 h 348"/>
                <a:gd name="T4" fmla="*/ 24 w 223"/>
                <a:gd name="T5" fmla="*/ 241 h 348"/>
                <a:gd name="T6" fmla="*/ 3 w 223"/>
                <a:gd name="T7" fmla="*/ 230 h 348"/>
                <a:gd name="T8" fmla="*/ 7 w 223"/>
                <a:gd name="T9" fmla="*/ 222 h 348"/>
                <a:gd name="T10" fmla="*/ 11 w 223"/>
                <a:gd name="T11" fmla="*/ 204 h 348"/>
                <a:gd name="T12" fmla="*/ 28 w 223"/>
                <a:gd name="T13" fmla="*/ 189 h 348"/>
                <a:gd name="T14" fmla="*/ 28 w 223"/>
                <a:gd name="T15" fmla="*/ 173 h 348"/>
                <a:gd name="T16" fmla="*/ 29 w 223"/>
                <a:gd name="T17" fmla="*/ 142 h 348"/>
                <a:gd name="T18" fmla="*/ 30 w 223"/>
                <a:gd name="T19" fmla="*/ 119 h 348"/>
                <a:gd name="T20" fmla="*/ 26 w 223"/>
                <a:gd name="T21" fmla="*/ 98 h 348"/>
                <a:gd name="T22" fmla="*/ 36 w 223"/>
                <a:gd name="T23" fmla="*/ 94 h 348"/>
                <a:gd name="T24" fmla="*/ 34 w 223"/>
                <a:gd name="T25" fmla="*/ 78 h 348"/>
                <a:gd name="T26" fmla="*/ 58 w 223"/>
                <a:gd name="T27" fmla="*/ 64 h 348"/>
                <a:gd name="T28" fmla="*/ 67 w 223"/>
                <a:gd name="T29" fmla="*/ 55 h 348"/>
                <a:gd name="T30" fmla="*/ 82 w 223"/>
                <a:gd name="T31" fmla="*/ 28 h 348"/>
                <a:gd name="T32" fmla="*/ 96 w 223"/>
                <a:gd name="T33" fmla="*/ 23 h 348"/>
                <a:gd name="T34" fmla="*/ 125 w 223"/>
                <a:gd name="T35" fmla="*/ 15 h 348"/>
                <a:gd name="T36" fmla="*/ 142 w 223"/>
                <a:gd name="T37" fmla="*/ 0 h 348"/>
                <a:gd name="T38" fmla="*/ 152 w 223"/>
                <a:gd name="T39" fmla="*/ 7 h 348"/>
                <a:gd name="T40" fmla="*/ 137 w 223"/>
                <a:gd name="T41" fmla="*/ 17 h 348"/>
                <a:gd name="T42" fmla="*/ 124 w 223"/>
                <a:gd name="T43" fmla="*/ 34 h 348"/>
                <a:gd name="T44" fmla="*/ 115 w 223"/>
                <a:gd name="T45" fmla="*/ 56 h 348"/>
                <a:gd name="T46" fmla="*/ 118 w 223"/>
                <a:gd name="T47" fmla="*/ 70 h 348"/>
                <a:gd name="T48" fmla="*/ 124 w 223"/>
                <a:gd name="T49" fmla="*/ 84 h 348"/>
                <a:gd name="T50" fmla="*/ 123 w 223"/>
                <a:gd name="T51" fmla="*/ 100 h 348"/>
                <a:gd name="T52" fmla="*/ 128 w 223"/>
                <a:gd name="T53" fmla="*/ 106 h 348"/>
                <a:gd name="T54" fmla="*/ 156 w 223"/>
                <a:gd name="T55" fmla="*/ 111 h 348"/>
                <a:gd name="T56" fmla="*/ 178 w 223"/>
                <a:gd name="T57" fmla="*/ 132 h 348"/>
                <a:gd name="T58" fmla="*/ 199 w 223"/>
                <a:gd name="T59" fmla="*/ 131 h 348"/>
                <a:gd name="T60" fmla="*/ 216 w 223"/>
                <a:gd name="T61" fmla="*/ 132 h 348"/>
                <a:gd name="T62" fmla="*/ 208 w 223"/>
                <a:gd name="T63" fmla="*/ 150 h 348"/>
                <a:gd name="T64" fmla="*/ 210 w 223"/>
                <a:gd name="T65" fmla="*/ 179 h 348"/>
                <a:gd name="T66" fmla="*/ 215 w 223"/>
                <a:gd name="T67" fmla="*/ 189 h 348"/>
                <a:gd name="T68" fmla="*/ 212 w 223"/>
                <a:gd name="T69" fmla="*/ 204 h 348"/>
                <a:gd name="T70" fmla="*/ 223 w 223"/>
                <a:gd name="T71" fmla="*/ 232 h 348"/>
                <a:gd name="T72" fmla="*/ 216 w 223"/>
                <a:gd name="T73" fmla="*/ 223 h 348"/>
                <a:gd name="T74" fmla="*/ 204 w 223"/>
                <a:gd name="T75" fmla="*/ 223 h 348"/>
                <a:gd name="T76" fmla="*/ 169 w 223"/>
                <a:gd name="T77" fmla="*/ 236 h 348"/>
                <a:gd name="T78" fmla="*/ 179 w 223"/>
                <a:gd name="T79" fmla="*/ 246 h 348"/>
                <a:gd name="T80" fmla="*/ 165 w 223"/>
                <a:gd name="T81" fmla="*/ 247 h 348"/>
                <a:gd name="T82" fmla="*/ 173 w 223"/>
                <a:gd name="T83" fmla="*/ 270 h 348"/>
                <a:gd name="T84" fmla="*/ 175 w 223"/>
                <a:gd name="T85" fmla="*/ 291 h 348"/>
                <a:gd name="T86" fmla="*/ 159 w 223"/>
                <a:gd name="T87" fmla="*/ 337 h 348"/>
                <a:gd name="T88" fmla="*/ 165 w 223"/>
                <a:gd name="T89" fmla="*/ 315 h 348"/>
                <a:gd name="T90" fmla="*/ 139 w 223"/>
                <a:gd name="T91" fmla="*/ 307 h 348"/>
                <a:gd name="T92" fmla="*/ 123 w 223"/>
                <a:gd name="T93" fmla="*/ 309 h 348"/>
                <a:gd name="T94" fmla="*/ 98 w 223"/>
                <a:gd name="T95" fmla="*/ 285 h 348"/>
                <a:gd name="T96" fmla="*/ 84 w 223"/>
                <a:gd name="T97" fmla="*/ 270 h 348"/>
                <a:gd name="T98" fmla="*/ 66 w 223"/>
                <a:gd name="T99" fmla="*/ 261 h 3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23" h="348">
                  <a:moveTo>
                    <a:pt x="66" y="261"/>
                  </a:moveTo>
                  <a:lnTo>
                    <a:pt x="59" y="257"/>
                  </a:lnTo>
                  <a:lnTo>
                    <a:pt x="50" y="250"/>
                  </a:lnTo>
                  <a:lnTo>
                    <a:pt x="44" y="253"/>
                  </a:lnTo>
                  <a:lnTo>
                    <a:pt x="29" y="250"/>
                  </a:lnTo>
                  <a:lnTo>
                    <a:pt x="24" y="241"/>
                  </a:lnTo>
                  <a:lnTo>
                    <a:pt x="21" y="242"/>
                  </a:lnTo>
                  <a:lnTo>
                    <a:pt x="3" y="230"/>
                  </a:lnTo>
                  <a:lnTo>
                    <a:pt x="0" y="223"/>
                  </a:lnTo>
                  <a:lnTo>
                    <a:pt x="7" y="222"/>
                  </a:lnTo>
                  <a:lnTo>
                    <a:pt x="6" y="211"/>
                  </a:lnTo>
                  <a:lnTo>
                    <a:pt x="11" y="204"/>
                  </a:lnTo>
                  <a:lnTo>
                    <a:pt x="20" y="202"/>
                  </a:lnTo>
                  <a:lnTo>
                    <a:pt x="28" y="189"/>
                  </a:lnTo>
                  <a:lnTo>
                    <a:pt x="35" y="179"/>
                  </a:lnTo>
                  <a:lnTo>
                    <a:pt x="28" y="173"/>
                  </a:lnTo>
                  <a:lnTo>
                    <a:pt x="32" y="161"/>
                  </a:lnTo>
                  <a:lnTo>
                    <a:pt x="29" y="142"/>
                  </a:lnTo>
                  <a:lnTo>
                    <a:pt x="33" y="137"/>
                  </a:lnTo>
                  <a:lnTo>
                    <a:pt x="30" y="119"/>
                  </a:lnTo>
                  <a:lnTo>
                    <a:pt x="23" y="108"/>
                  </a:lnTo>
                  <a:lnTo>
                    <a:pt x="26" y="98"/>
                  </a:lnTo>
                  <a:lnTo>
                    <a:pt x="32" y="100"/>
                  </a:lnTo>
                  <a:lnTo>
                    <a:pt x="36" y="94"/>
                  </a:lnTo>
                  <a:lnTo>
                    <a:pt x="32" y="81"/>
                  </a:lnTo>
                  <a:lnTo>
                    <a:pt x="34" y="78"/>
                  </a:lnTo>
                  <a:lnTo>
                    <a:pt x="44" y="79"/>
                  </a:lnTo>
                  <a:lnTo>
                    <a:pt x="58" y="64"/>
                  </a:lnTo>
                  <a:lnTo>
                    <a:pt x="66" y="62"/>
                  </a:lnTo>
                  <a:lnTo>
                    <a:pt x="67" y="55"/>
                  </a:lnTo>
                  <a:lnTo>
                    <a:pt x="71" y="38"/>
                  </a:lnTo>
                  <a:lnTo>
                    <a:pt x="82" y="28"/>
                  </a:lnTo>
                  <a:lnTo>
                    <a:pt x="94" y="28"/>
                  </a:lnTo>
                  <a:lnTo>
                    <a:pt x="96" y="23"/>
                  </a:lnTo>
                  <a:lnTo>
                    <a:pt x="110" y="25"/>
                  </a:lnTo>
                  <a:lnTo>
                    <a:pt x="125" y="15"/>
                  </a:lnTo>
                  <a:lnTo>
                    <a:pt x="132" y="10"/>
                  </a:lnTo>
                  <a:lnTo>
                    <a:pt x="142" y="0"/>
                  </a:lnTo>
                  <a:lnTo>
                    <a:pt x="148" y="1"/>
                  </a:lnTo>
                  <a:lnTo>
                    <a:pt x="152" y="7"/>
                  </a:lnTo>
                  <a:lnTo>
                    <a:pt x="149" y="14"/>
                  </a:lnTo>
                  <a:lnTo>
                    <a:pt x="137" y="17"/>
                  </a:lnTo>
                  <a:lnTo>
                    <a:pt x="131" y="28"/>
                  </a:lnTo>
                  <a:lnTo>
                    <a:pt x="124" y="34"/>
                  </a:lnTo>
                  <a:lnTo>
                    <a:pt x="118" y="41"/>
                  </a:lnTo>
                  <a:lnTo>
                    <a:pt x="115" y="56"/>
                  </a:lnTo>
                  <a:lnTo>
                    <a:pt x="109" y="68"/>
                  </a:lnTo>
                  <a:lnTo>
                    <a:pt x="118" y="70"/>
                  </a:lnTo>
                  <a:lnTo>
                    <a:pt x="120" y="79"/>
                  </a:lnTo>
                  <a:lnTo>
                    <a:pt x="124" y="84"/>
                  </a:lnTo>
                  <a:lnTo>
                    <a:pt x="125" y="92"/>
                  </a:lnTo>
                  <a:lnTo>
                    <a:pt x="123" y="100"/>
                  </a:lnTo>
                  <a:lnTo>
                    <a:pt x="123" y="104"/>
                  </a:lnTo>
                  <a:lnTo>
                    <a:pt x="128" y="106"/>
                  </a:lnTo>
                  <a:lnTo>
                    <a:pt x="132" y="113"/>
                  </a:lnTo>
                  <a:lnTo>
                    <a:pt x="156" y="111"/>
                  </a:lnTo>
                  <a:lnTo>
                    <a:pt x="166" y="114"/>
                  </a:lnTo>
                  <a:lnTo>
                    <a:pt x="178" y="132"/>
                  </a:lnTo>
                  <a:lnTo>
                    <a:pt x="186" y="129"/>
                  </a:lnTo>
                  <a:lnTo>
                    <a:pt x="199" y="131"/>
                  </a:lnTo>
                  <a:lnTo>
                    <a:pt x="210" y="128"/>
                  </a:lnTo>
                  <a:lnTo>
                    <a:pt x="216" y="132"/>
                  </a:lnTo>
                  <a:lnTo>
                    <a:pt x="212" y="143"/>
                  </a:lnTo>
                  <a:lnTo>
                    <a:pt x="208" y="150"/>
                  </a:lnTo>
                  <a:lnTo>
                    <a:pt x="206" y="165"/>
                  </a:lnTo>
                  <a:lnTo>
                    <a:pt x="210" y="179"/>
                  </a:lnTo>
                  <a:lnTo>
                    <a:pt x="215" y="185"/>
                  </a:lnTo>
                  <a:lnTo>
                    <a:pt x="215" y="189"/>
                  </a:lnTo>
                  <a:lnTo>
                    <a:pt x="206" y="200"/>
                  </a:lnTo>
                  <a:lnTo>
                    <a:pt x="212" y="204"/>
                  </a:lnTo>
                  <a:lnTo>
                    <a:pt x="217" y="212"/>
                  </a:lnTo>
                  <a:lnTo>
                    <a:pt x="223" y="232"/>
                  </a:lnTo>
                  <a:lnTo>
                    <a:pt x="219" y="235"/>
                  </a:lnTo>
                  <a:lnTo>
                    <a:pt x="216" y="223"/>
                  </a:lnTo>
                  <a:lnTo>
                    <a:pt x="211" y="216"/>
                  </a:lnTo>
                  <a:lnTo>
                    <a:pt x="204" y="223"/>
                  </a:lnTo>
                  <a:lnTo>
                    <a:pt x="169" y="223"/>
                  </a:lnTo>
                  <a:lnTo>
                    <a:pt x="169" y="236"/>
                  </a:lnTo>
                  <a:lnTo>
                    <a:pt x="180" y="238"/>
                  </a:lnTo>
                  <a:lnTo>
                    <a:pt x="179" y="246"/>
                  </a:lnTo>
                  <a:lnTo>
                    <a:pt x="175" y="244"/>
                  </a:lnTo>
                  <a:lnTo>
                    <a:pt x="165" y="247"/>
                  </a:lnTo>
                  <a:lnTo>
                    <a:pt x="165" y="262"/>
                  </a:lnTo>
                  <a:lnTo>
                    <a:pt x="173" y="270"/>
                  </a:lnTo>
                  <a:lnTo>
                    <a:pt x="176" y="282"/>
                  </a:lnTo>
                  <a:lnTo>
                    <a:pt x="175" y="291"/>
                  </a:lnTo>
                  <a:lnTo>
                    <a:pt x="168" y="348"/>
                  </a:lnTo>
                  <a:lnTo>
                    <a:pt x="159" y="337"/>
                  </a:lnTo>
                  <a:lnTo>
                    <a:pt x="153" y="336"/>
                  </a:lnTo>
                  <a:lnTo>
                    <a:pt x="165" y="315"/>
                  </a:lnTo>
                  <a:lnTo>
                    <a:pt x="150" y="305"/>
                  </a:lnTo>
                  <a:lnTo>
                    <a:pt x="139" y="307"/>
                  </a:lnTo>
                  <a:lnTo>
                    <a:pt x="133" y="303"/>
                  </a:lnTo>
                  <a:lnTo>
                    <a:pt x="123" y="309"/>
                  </a:lnTo>
                  <a:lnTo>
                    <a:pt x="109" y="306"/>
                  </a:lnTo>
                  <a:lnTo>
                    <a:pt x="98" y="285"/>
                  </a:lnTo>
                  <a:lnTo>
                    <a:pt x="89" y="279"/>
                  </a:lnTo>
                  <a:lnTo>
                    <a:pt x="84" y="270"/>
                  </a:lnTo>
                  <a:lnTo>
                    <a:pt x="71" y="260"/>
                  </a:lnTo>
                  <a:lnTo>
                    <a:pt x="66" y="261"/>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200" name="Freeform 199"/>
            <p:cNvSpPr>
              <a:spLocks/>
            </p:cNvSpPr>
            <p:nvPr/>
          </p:nvSpPr>
          <p:spPr bwMode="auto">
            <a:xfrm>
              <a:off x="2330162" y="3885440"/>
              <a:ext cx="99189" cy="97856"/>
            </a:xfrm>
            <a:custGeom>
              <a:avLst/>
              <a:gdLst>
                <a:gd name="T0" fmla="*/ 51 w 60"/>
                <a:gd name="T1" fmla="*/ 63 h 63"/>
                <a:gd name="T2" fmla="*/ 41 w 60"/>
                <a:gd name="T3" fmla="*/ 58 h 63"/>
                <a:gd name="T4" fmla="*/ 38 w 60"/>
                <a:gd name="T5" fmla="*/ 53 h 63"/>
                <a:gd name="T6" fmla="*/ 40 w 60"/>
                <a:gd name="T7" fmla="*/ 50 h 63"/>
                <a:gd name="T8" fmla="*/ 40 w 60"/>
                <a:gd name="T9" fmla="*/ 45 h 63"/>
                <a:gd name="T10" fmla="*/ 35 w 60"/>
                <a:gd name="T11" fmla="*/ 40 h 63"/>
                <a:gd name="T12" fmla="*/ 28 w 60"/>
                <a:gd name="T13" fmla="*/ 36 h 63"/>
                <a:gd name="T14" fmla="*/ 22 w 60"/>
                <a:gd name="T15" fmla="*/ 34 h 63"/>
                <a:gd name="T16" fmla="*/ 21 w 60"/>
                <a:gd name="T17" fmla="*/ 28 h 63"/>
                <a:gd name="T18" fmla="*/ 17 w 60"/>
                <a:gd name="T19" fmla="*/ 24 h 63"/>
                <a:gd name="T20" fmla="*/ 18 w 60"/>
                <a:gd name="T21" fmla="*/ 30 h 63"/>
                <a:gd name="T22" fmla="*/ 14 w 60"/>
                <a:gd name="T23" fmla="*/ 35 h 63"/>
                <a:gd name="T24" fmla="*/ 10 w 60"/>
                <a:gd name="T25" fmla="*/ 29 h 63"/>
                <a:gd name="T26" fmla="*/ 4 w 60"/>
                <a:gd name="T27" fmla="*/ 27 h 63"/>
                <a:gd name="T28" fmla="*/ 2 w 60"/>
                <a:gd name="T29" fmla="*/ 23 h 63"/>
                <a:gd name="T30" fmla="*/ 2 w 60"/>
                <a:gd name="T31" fmla="*/ 17 h 63"/>
                <a:gd name="T32" fmla="*/ 5 w 60"/>
                <a:gd name="T33" fmla="*/ 10 h 63"/>
                <a:gd name="T34" fmla="*/ 0 w 60"/>
                <a:gd name="T35" fmla="*/ 7 h 63"/>
                <a:gd name="T36" fmla="*/ 5 w 60"/>
                <a:gd name="T37" fmla="*/ 3 h 63"/>
                <a:gd name="T38" fmla="*/ 8 w 60"/>
                <a:gd name="T39" fmla="*/ 0 h 63"/>
                <a:gd name="T40" fmla="*/ 19 w 60"/>
                <a:gd name="T41" fmla="*/ 6 h 63"/>
                <a:gd name="T42" fmla="*/ 24 w 60"/>
                <a:gd name="T43" fmla="*/ 3 h 63"/>
                <a:gd name="T44" fmla="*/ 29 w 60"/>
                <a:gd name="T45" fmla="*/ 5 h 63"/>
                <a:gd name="T46" fmla="*/ 32 w 60"/>
                <a:gd name="T47" fmla="*/ 9 h 63"/>
                <a:gd name="T48" fmla="*/ 37 w 60"/>
                <a:gd name="T49" fmla="*/ 11 h 63"/>
                <a:gd name="T50" fmla="*/ 42 w 60"/>
                <a:gd name="T51" fmla="*/ 6 h 63"/>
                <a:gd name="T52" fmla="*/ 46 w 60"/>
                <a:gd name="T53" fmla="*/ 17 h 63"/>
                <a:gd name="T54" fmla="*/ 52 w 60"/>
                <a:gd name="T55" fmla="*/ 26 h 63"/>
                <a:gd name="T56" fmla="*/ 60 w 60"/>
                <a:gd name="T57" fmla="*/ 35 h 63"/>
                <a:gd name="T58" fmla="*/ 53 w 60"/>
                <a:gd name="T59" fmla="*/ 36 h 63"/>
                <a:gd name="T60" fmla="*/ 53 w 60"/>
                <a:gd name="T61" fmla="*/ 45 h 63"/>
                <a:gd name="T62" fmla="*/ 57 w 60"/>
                <a:gd name="T63" fmla="*/ 48 h 63"/>
                <a:gd name="T64" fmla="*/ 54 w 60"/>
                <a:gd name="T65" fmla="*/ 51 h 63"/>
                <a:gd name="T66" fmla="*/ 54 w 60"/>
                <a:gd name="T67" fmla="*/ 54 h 63"/>
                <a:gd name="T68" fmla="*/ 52 w 60"/>
                <a:gd name="T69" fmla="*/ 58 h 63"/>
                <a:gd name="T70" fmla="*/ 51 w 60"/>
                <a:gd name="T71" fmla="*/ 63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60" h="63">
                  <a:moveTo>
                    <a:pt x="51" y="63"/>
                  </a:moveTo>
                  <a:lnTo>
                    <a:pt x="41" y="58"/>
                  </a:lnTo>
                  <a:lnTo>
                    <a:pt x="38" y="53"/>
                  </a:lnTo>
                  <a:lnTo>
                    <a:pt x="40" y="50"/>
                  </a:lnTo>
                  <a:lnTo>
                    <a:pt x="40" y="45"/>
                  </a:lnTo>
                  <a:lnTo>
                    <a:pt x="35" y="40"/>
                  </a:lnTo>
                  <a:lnTo>
                    <a:pt x="28" y="36"/>
                  </a:lnTo>
                  <a:lnTo>
                    <a:pt x="22" y="34"/>
                  </a:lnTo>
                  <a:lnTo>
                    <a:pt x="21" y="28"/>
                  </a:lnTo>
                  <a:lnTo>
                    <a:pt x="17" y="24"/>
                  </a:lnTo>
                  <a:lnTo>
                    <a:pt x="18" y="30"/>
                  </a:lnTo>
                  <a:lnTo>
                    <a:pt x="14" y="35"/>
                  </a:lnTo>
                  <a:lnTo>
                    <a:pt x="10" y="29"/>
                  </a:lnTo>
                  <a:lnTo>
                    <a:pt x="4" y="27"/>
                  </a:lnTo>
                  <a:lnTo>
                    <a:pt x="2" y="23"/>
                  </a:lnTo>
                  <a:lnTo>
                    <a:pt x="2" y="17"/>
                  </a:lnTo>
                  <a:lnTo>
                    <a:pt x="5" y="10"/>
                  </a:lnTo>
                  <a:lnTo>
                    <a:pt x="0" y="7"/>
                  </a:lnTo>
                  <a:lnTo>
                    <a:pt x="5" y="3"/>
                  </a:lnTo>
                  <a:lnTo>
                    <a:pt x="8" y="0"/>
                  </a:lnTo>
                  <a:lnTo>
                    <a:pt x="19" y="6"/>
                  </a:lnTo>
                  <a:lnTo>
                    <a:pt x="24" y="3"/>
                  </a:lnTo>
                  <a:lnTo>
                    <a:pt x="29" y="5"/>
                  </a:lnTo>
                  <a:lnTo>
                    <a:pt x="32" y="9"/>
                  </a:lnTo>
                  <a:lnTo>
                    <a:pt x="37" y="11"/>
                  </a:lnTo>
                  <a:lnTo>
                    <a:pt x="42" y="6"/>
                  </a:lnTo>
                  <a:lnTo>
                    <a:pt x="46" y="17"/>
                  </a:lnTo>
                  <a:lnTo>
                    <a:pt x="52" y="26"/>
                  </a:lnTo>
                  <a:lnTo>
                    <a:pt x="60" y="35"/>
                  </a:lnTo>
                  <a:lnTo>
                    <a:pt x="53" y="36"/>
                  </a:lnTo>
                  <a:lnTo>
                    <a:pt x="53" y="45"/>
                  </a:lnTo>
                  <a:lnTo>
                    <a:pt x="57" y="48"/>
                  </a:lnTo>
                  <a:lnTo>
                    <a:pt x="54" y="51"/>
                  </a:lnTo>
                  <a:lnTo>
                    <a:pt x="54" y="54"/>
                  </a:lnTo>
                  <a:lnTo>
                    <a:pt x="52" y="58"/>
                  </a:lnTo>
                  <a:lnTo>
                    <a:pt x="51" y="63"/>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201" name="Freeform 200"/>
            <p:cNvSpPr>
              <a:spLocks/>
            </p:cNvSpPr>
            <p:nvPr/>
          </p:nvSpPr>
          <p:spPr bwMode="auto">
            <a:xfrm>
              <a:off x="2401248" y="3500231"/>
              <a:ext cx="314097" cy="107175"/>
            </a:xfrm>
            <a:custGeom>
              <a:avLst/>
              <a:gdLst>
                <a:gd name="T0" fmla="*/ 53 w 190"/>
                <a:gd name="T1" fmla="*/ 0 h 69"/>
                <a:gd name="T2" fmla="*/ 68 w 190"/>
                <a:gd name="T3" fmla="*/ 1 h 69"/>
                <a:gd name="T4" fmla="*/ 82 w 190"/>
                <a:gd name="T5" fmla="*/ 1 h 69"/>
                <a:gd name="T6" fmla="*/ 98 w 190"/>
                <a:gd name="T7" fmla="*/ 8 h 69"/>
                <a:gd name="T8" fmla="*/ 104 w 190"/>
                <a:gd name="T9" fmla="*/ 16 h 69"/>
                <a:gd name="T10" fmla="*/ 121 w 190"/>
                <a:gd name="T11" fmla="*/ 14 h 69"/>
                <a:gd name="T12" fmla="*/ 127 w 190"/>
                <a:gd name="T13" fmla="*/ 19 h 69"/>
                <a:gd name="T14" fmla="*/ 140 w 190"/>
                <a:gd name="T15" fmla="*/ 31 h 69"/>
                <a:gd name="T16" fmla="*/ 150 w 190"/>
                <a:gd name="T17" fmla="*/ 41 h 69"/>
                <a:gd name="T18" fmla="*/ 156 w 190"/>
                <a:gd name="T19" fmla="*/ 40 h 69"/>
                <a:gd name="T20" fmla="*/ 166 w 190"/>
                <a:gd name="T21" fmla="*/ 45 h 69"/>
                <a:gd name="T22" fmla="*/ 164 w 190"/>
                <a:gd name="T23" fmla="*/ 51 h 69"/>
                <a:gd name="T24" fmla="*/ 177 w 190"/>
                <a:gd name="T25" fmla="*/ 51 h 69"/>
                <a:gd name="T26" fmla="*/ 190 w 190"/>
                <a:gd name="T27" fmla="*/ 60 h 69"/>
                <a:gd name="T28" fmla="*/ 187 w 190"/>
                <a:gd name="T29" fmla="*/ 65 h 69"/>
                <a:gd name="T30" fmla="*/ 175 w 190"/>
                <a:gd name="T31" fmla="*/ 67 h 69"/>
                <a:gd name="T32" fmla="*/ 163 w 190"/>
                <a:gd name="T33" fmla="*/ 68 h 69"/>
                <a:gd name="T34" fmla="*/ 151 w 190"/>
                <a:gd name="T35" fmla="*/ 67 h 69"/>
                <a:gd name="T36" fmla="*/ 124 w 190"/>
                <a:gd name="T37" fmla="*/ 69 h 69"/>
                <a:gd name="T38" fmla="*/ 138 w 190"/>
                <a:gd name="T39" fmla="*/ 57 h 69"/>
                <a:gd name="T40" fmla="*/ 131 w 190"/>
                <a:gd name="T41" fmla="*/ 52 h 69"/>
                <a:gd name="T42" fmla="*/ 120 w 190"/>
                <a:gd name="T43" fmla="*/ 50 h 69"/>
                <a:gd name="T44" fmla="*/ 114 w 190"/>
                <a:gd name="T45" fmla="*/ 45 h 69"/>
                <a:gd name="T46" fmla="*/ 112 w 190"/>
                <a:gd name="T47" fmla="*/ 33 h 69"/>
                <a:gd name="T48" fmla="*/ 101 w 190"/>
                <a:gd name="T49" fmla="*/ 34 h 69"/>
                <a:gd name="T50" fmla="*/ 86 w 190"/>
                <a:gd name="T51" fmla="*/ 28 h 69"/>
                <a:gd name="T52" fmla="*/ 81 w 190"/>
                <a:gd name="T53" fmla="*/ 24 h 69"/>
                <a:gd name="T54" fmla="*/ 58 w 190"/>
                <a:gd name="T55" fmla="*/ 20 h 69"/>
                <a:gd name="T56" fmla="*/ 52 w 190"/>
                <a:gd name="T57" fmla="*/ 16 h 69"/>
                <a:gd name="T58" fmla="*/ 60 w 190"/>
                <a:gd name="T59" fmla="*/ 11 h 69"/>
                <a:gd name="T60" fmla="*/ 42 w 190"/>
                <a:gd name="T61" fmla="*/ 10 h 69"/>
                <a:gd name="T62" fmla="*/ 28 w 190"/>
                <a:gd name="T63" fmla="*/ 21 h 69"/>
                <a:gd name="T64" fmla="*/ 20 w 190"/>
                <a:gd name="T65" fmla="*/ 21 h 69"/>
                <a:gd name="T66" fmla="*/ 17 w 190"/>
                <a:gd name="T67" fmla="*/ 26 h 69"/>
                <a:gd name="T68" fmla="*/ 7 w 190"/>
                <a:gd name="T69" fmla="*/ 28 h 69"/>
                <a:gd name="T70" fmla="*/ 0 w 190"/>
                <a:gd name="T71" fmla="*/ 27 h 69"/>
                <a:gd name="T72" fmla="*/ 11 w 190"/>
                <a:gd name="T73" fmla="*/ 20 h 69"/>
                <a:gd name="T74" fmla="*/ 16 w 190"/>
                <a:gd name="T75" fmla="*/ 13 h 69"/>
                <a:gd name="T76" fmla="*/ 25 w 190"/>
                <a:gd name="T77" fmla="*/ 8 h 69"/>
                <a:gd name="T78" fmla="*/ 34 w 190"/>
                <a:gd name="T79" fmla="*/ 4 h 69"/>
                <a:gd name="T80" fmla="*/ 48 w 190"/>
                <a:gd name="T81" fmla="*/ 2 h 69"/>
                <a:gd name="T82" fmla="*/ 53 w 190"/>
                <a:gd name="T83" fmla="*/ 0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90" h="69">
                  <a:moveTo>
                    <a:pt x="53" y="0"/>
                  </a:moveTo>
                  <a:lnTo>
                    <a:pt x="68" y="1"/>
                  </a:lnTo>
                  <a:lnTo>
                    <a:pt x="82" y="1"/>
                  </a:lnTo>
                  <a:lnTo>
                    <a:pt x="98" y="8"/>
                  </a:lnTo>
                  <a:lnTo>
                    <a:pt x="104" y="16"/>
                  </a:lnTo>
                  <a:lnTo>
                    <a:pt x="121" y="14"/>
                  </a:lnTo>
                  <a:lnTo>
                    <a:pt x="127" y="19"/>
                  </a:lnTo>
                  <a:lnTo>
                    <a:pt x="140" y="31"/>
                  </a:lnTo>
                  <a:lnTo>
                    <a:pt x="150" y="41"/>
                  </a:lnTo>
                  <a:lnTo>
                    <a:pt x="156" y="40"/>
                  </a:lnTo>
                  <a:lnTo>
                    <a:pt x="166" y="45"/>
                  </a:lnTo>
                  <a:lnTo>
                    <a:pt x="164" y="51"/>
                  </a:lnTo>
                  <a:lnTo>
                    <a:pt x="177" y="51"/>
                  </a:lnTo>
                  <a:lnTo>
                    <a:pt x="190" y="60"/>
                  </a:lnTo>
                  <a:lnTo>
                    <a:pt x="187" y="65"/>
                  </a:lnTo>
                  <a:lnTo>
                    <a:pt x="175" y="67"/>
                  </a:lnTo>
                  <a:lnTo>
                    <a:pt x="163" y="68"/>
                  </a:lnTo>
                  <a:lnTo>
                    <a:pt x="151" y="67"/>
                  </a:lnTo>
                  <a:lnTo>
                    <a:pt x="124" y="69"/>
                  </a:lnTo>
                  <a:lnTo>
                    <a:pt x="138" y="57"/>
                  </a:lnTo>
                  <a:lnTo>
                    <a:pt x="131" y="52"/>
                  </a:lnTo>
                  <a:lnTo>
                    <a:pt x="120" y="50"/>
                  </a:lnTo>
                  <a:lnTo>
                    <a:pt x="114" y="45"/>
                  </a:lnTo>
                  <a:lnTo>
                    <a:pt x="112" y="33"/>
                  </a:lnTo>
                  <a:lnTo>
                    <a:pt x="101" y="34"/>
                  </a:lnTo>
                  <a:lnTo>
                    <a:pt x="86" y="28"/>
                  </a:lnTo>
                  <a:lnTo>
                    <a:pt x="81" y="24"/>
                  </a:lnTo>
                  <a:lnTo>
                    <a:pt x="58" y="20"/>
                  </a:lnTo>
                  <a:lnTo>
                    <a:pt x="52" y="16"/>
                  </a:lnTo>
                  <a:lnTo>
                    <a:pt x="60" y="11"/>
                  </a:lnTo>
                  <a:lnTo>
                    <a:pt x="42" y="10"/>
                  </a:lnTo>
                  <a:lnTo>
                    <a:pt x="28" y="21"/>
                  </a:lnTo>
                  <a:lnTo>
                    <a:pt x="20" y="21"/>
                  </a:lnTo>
                  <a:lnTo>
                    <a:pt x="17" y="26"/>
                  </a:lnTo>
                  <a:lnTo>
                    <a:pt x="7" y="28"/>
                  </a:lnTo>
                  <a:lnTo>
                    <a:pt x="0" y="27"/>
                  </a:lnTo>
                  <a:lnTo>
                    <a:pt x="11" y="20"/>
                  </a:lnTo>
                  <a:lnTo>
                    <a:pt x="16" y="13"/>
                  </a:lnTo>
                  <a:lnTo>
                    <a:pt x="25" y="8"/>
                  </a:lnTo>
                  <a:lnTo>
                    <a:pt x="34" y="4"/>
                  </a:lnTo>
                  <a:lnTo>
                    <a:pt x="48" y="2"/>
                  </a:lnTo>
                  <a:lnTo>
                    <a:pt x="53"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202" name="Freeform 201"/>
            <p:cNvSpPr>
              <a:spLocks/>
            </p:cNvSpPr>
            <p:nvPr/>
          </p:nvSpPr>
          <p:spPr bwMode="auto">
            <a:xfrm>
              <a:off x="2774859" y="3605853"/>
              <a:ext cx="109108" cy="74557"/>
            </a:xfrm>
            <a:custGeom>
              <a:avLst/>
              <a:gdLst>
                <a:gd name="T0" fmla="*/ 7 w 66"/>
                <a:gd name="T1" fmla="*/ 4 h 48"/>
                <a:gd name="T2" fmla="*/ 10 w 66"/>
                <a:gd name="T3" fmla="*/ 0 h 48"/>
                <a:gd name="T4" fmla="*/ 24 w 66"/>
                <a:gd name="T5" fmla="*/ 0 h 48"/>
                <a:gd name="T6" fmla="*/ 34 w 66"/>
                <a:gd name="T7" fmla="*/ 6 h 48"/>
                <a:gd name="T8" fmla="*/ 39 w 66"/>
                <a:gd name="T9" fmla="*/ 5 h 48"/>
                <a:gd name="T10" fmla="*/ 41 w 66"/>
                <a:gd name="T11" fmla="*/ 13 h 48"/>
                <a:gd name="T12" fmla="*/ 51 w 66"/>
                <a:gd name="T13" fmla="*/ 12 h 48"/>
                <a:gd name="T14" fmla="*/ 50 w 66"/>
                <a:gd name="T15" fmla="*/ 18 h 48"/>
                <a:gd name="T16" fmla="*/ 58 w 66"/>
                <a:gd name="T17" fmla="*/ 19 h 48"/>
                <a:gd name="T18" fmla="*/ 66 w 66"/>
                <a:gd name="T19" fmla="*/ 27 h 48"/>
                <a:gd name="T20" fmla="*/ 58 w 66"/>
                <a:gd name="T21" fmla="*/ 35 h 48"/>
                <a:gd name="T22" fmla="*/ 50 w 66"/>
                <a:gd name="T23" fmla="*/ 31 h 48"/>
                <a:gd name="T24" fmla="*/ 42 w 66"/>
                <a:gd name="T25" fmla="*/ 31 h 48"/>
                <a:gd name="T26" fmla="*/ 36 w 66"/>
                <a:gd name="T27" fmla="*/ 30 h 48"/>
                <a:gd name="T28" fmla="*/ 32 w 66"/>
                <a:gd name="T29" fmla="*/ 34 h 48"/>
                <a:gd name="T30" fmla="*/ 25 w 66"/>
                <a:gd name="T31" fmla="*/ 36 h 48"/>
                <a:gd name="T32" fmla="*/ 23 w 66"/>
                <a:gd name="T33" fmla="*/ 30 h 48"/>
                <a:gd name="T34" fmla="*/ 17 w 66"/>
                <a:gd name="T35" fmla="*/ 34 h 48"/>
                <a:gd name="T36" fmla="*/ 8 w 66"/>
                <a:gd name="T37" fmla="*/ 48 h 48"/>
                <a:gd name="T38" fmla="*/ 4 w 66"/>
                <a:gd name="T39" fmla="*/ 44 h 48"/>
                <a:gd name="T40" fmla="*/ 3 w 66"/>
                <a:gd name="T41" fmla="*/ 39 h 48"/>
                <a:gd name="T42" fmla="*/ 4 w 66"/>
                <a:gd name="T43" fmla="*/ 33 h 48"/>
                <a:gd name="T44" fmla="*/ 0 w 66"/>
                <a:gd name="T45" fmla="*/ 27 h 48"/>
                <a:gd name="T46" fmla="*/ 5 w 66"/>
                <a:gd name="T47" fmla="*/ 23 h 48"/>
                <a:gd name="T48" fmla="*/ 8 w 66"/>
                <a:gd name="T49" fmla="*/ 15 h 48"/>
                <a:gd name="T50" fmla="*/ 7 w 66"/>
                <a:gd name="T51" fmla="*/ 4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66" h="48">
                  <a:moveTo>
                    <a:pt x="7" y="4"/>
                  </a:moveTo>
                  <a:lnTo>
                    <a:pt x="10" y="0"/>
                  </a:lnTo>
                  <a:lnTo>
                    <a:pt x="24" y="0"/>
                  </a:lnTo>
                  <a:lnTo>
                    <a:pt x="34" y="6"/>
                  </a:lnTo>
                  <a:lnTo>
                    <a:pt x="39" y="5"/>
                  </a:lnTo>
                  <a:lnTo>
                    <a:pt x="41" y="13"/>
                  </a:lnTo>
                  <a:lnTo>
                    <a:pt x="51" y="12"/>
                  </a:lnTo>
                  <a:lnTo>
                    <a:pt x="50" y="18"/>
                  </a:lnTo>
                  <a:lnTo>
                    <a:pt x="58" y="19"/>
                  </a:lnTo>
                  <a:lnTo>
                    <a:pt x="66" y="27"/>
                  </a:lnTo>
                  <a:lnTo>
                    <a:pt x="58" y="35"/>
                  </a:lnTo>
                  <a:lnTo>
                    <a:pt x="50" y="31"/>
                  </a:lnTo>
                  <a:lnTo>
                    <a:pt x="42" y="31"/>
                  </a:lnTo>
                  <a:lnTo>
                    <a:pt x="36" y="30"/>
                  </a:lnTo>
                  <a:lnTo>
                    <a:pt x="32" y="34"/>
                  </a:lnTo>
                  <a:lnTo>
                    <a:pt x="25" y="36"/>
                  </a:lnTo>
                  <a:lnTo>
                    <a:pt x="23" y="30"/>
                  </a:lnTo>
                  <a:lnTo>
                    <a:pt x="17" y="34"/>
                  </a:lnTo>
                  <a:lnTo>
                    <a:pt x="8" y="48"/>
                  </a:lnTo>
                  <a:lnTo>
                    <a:pt x="4" y="44"/>
                  </a:lnTo>
                  <a:lnTo>
                    <a:pt x="3" y="39"/>
                  </a:lnTo>
                  <a:lnTo>
                    <a:pt x="4" y="33"/>
                  </a:lnTo>
                  <a:lnTo>
                    <a:pt x="0" y="27"/>
                  </a:lnTo>
                  <a:lnTo>
                    <a:pt x="5" y="23"/>
                  </a:lnTo>
                  <a:lnTo>
                    <a:pt x="8" y="15"/>
                  </a:lnTo>
                  <a:lnTo>
                    <a:pt x="7" y="4"/>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203" name="Freeform 202"/>
            <p:cNvSpPr>
              <a:spLocks/>
            </p:cNvSpPr>
            <p:nvPr/>
          </p:nvSpPr>
          <p:spPr bwMode="auto">
            <a:xfrm>
              <a:off x="2469026" y="4203857"/>
              <a:ext cx="173581" cy="203478"/>
            </a:xfrm>
            <a:custGeom>
              <a:avLst/>
              <a:gdLst>
                <a:gd name="T0" fmla="*/ 13 w 105"/>
                <a:gd name="T1" fmla="*/ 99 h 131"/>
                <a:gd name="T2" fmla="*/ 22 w 105"/>
                <a:gd name="T3" fmla="*/ 84 h 131"/>
                <a:gd name="T4" fmla="*/ 18 w 105"/>
                <a:gd name="T5" fmla="*/ 75 h 131"/>
                <a:gd name="T6" fmla="*/ 11 w 105"/>
                <a:gd name="T7" fmla="*/ 84 h 131"/>
                <a:gd name="T8" fmla="*/ 0 w 105"/>
                <a:gd name="T9" fmla="*/ 75 h 131"/>
                <a:gd name="T10" fmla="*/ 4 w 105"/>
                <a:gd name="T11" fmla="*/ 69 h 131"/>
                <a:gd name="T12" fmla="*/ 0 w 105"/>
                <a:gd name="T13" fmla="*/ 50 h 131"/>
                <a:gd name="T14" fmla="*/ 7 w 105"/>
                <a:gd name="T15" fmla="*/ 47 h 131"/>
                <a:gd name="T16" fmla="*/ 10 w 105"/>
                <a:gd name="T17" fmla="*/ 34 h 131"/>
                <a:gd name="T18" fmla="*/ 17 w 105"/>
                <a:gd name="T19" fmla="*/ 21 h 131"/>
                <a:gd name="T20" fmla="*/ 16 w 105"/>
                <a:gd name="T21" fmla="*/ 12 h 131"/>
                <a:gd name="T22" fmla="*/ 26 w 105"/>
                <a:gd name="T23" fmla="*/ 8 h 131"/>
                <a:gd name="T24" fmla="*/ 39 w 105"/>
                <a:gd name="T25" fmla="*/ 0 h 131"/>
                <a:gd name="T26" fmla="*/ 57 w 105"/>
                <a:gd name="T27" fmla="*/ 12 h 131"/>
                <a:gd name="T28" fmla="*/ 60 w 105"/>
                <a:gd name="T29" fmla="*/ 11 h 131"/>
                <a:gd name="T30" fmla="*/ 65 w 105"/>
                <a:gd name="T31" fmla="*/ 20 h 131"/>
                <a:gd name="T32" fmla="*/ 80 w 105"/>
                <a:gd name="T33" fmla="*/ 23 h 131"/>
                <a:gd name="T34" fmla="*/ 86 w 105"/>
                <a:gd name="T35" fmla="*/ 20 h 131"/>
                <a:gd name="T36" fmla="*/ 95 w 105"/>
                <a:gd name="T37" fmla="*/ 27 h 131"/>
                <a:gd name="T38" fmla="*/ 102 w 105"/>
                <a:gd name="T39" fmla="*/ 31 h 131"/>
                <a:gd name="T40" fmla="*/ 105 w 105"/>
                <a:gd name="T41" fmla="*/ 47 h 131"/>
                <a:gd name="T42" fmla="*/ 99 w 105"/>
                <a:gd name="T43" fmla="*/ 61 h 131"/>
                <a:gd name="T44" fmla="*/ 80 w 105"/>
                <a:gd name="T45" fmla="*/ 83 h 131"/>
                <a:gd name="T46" fmla="*/ 58 w 105"/>
                <a:gd name="T47" fmla="*/ 91 h 131"/>
                <a:gd name="T48" fmla="*/ 47 w 105"/>
                <a:gd name="T49" fmla="*/ 109 h 131"/>
                <a:gd name="T50" fmla="*/ 44 w 105"/>
                <a:gd name="T51" fmla="*/ 123 h 131"/>
                <a:gd name="T52" fmla="*/ 34 w 105"/>
                <a:gd name="T53" fmla="*/ 131 h 131"/>
                <a:gd name="T54" fmla="*/ 26 w 105"/>
                <a:gd name="T55" fmla="*/ 121 h 131"/>
                <a:gd name="T56" fmla="*/ 18 w 105"/>
                <a:gd name="T57" fmla="*/ 119 h 131"/>
                <a:gd name="T58" fmla="*/ 10 w 105"/>
                <a:gd name="T59" fmla="*/ 120 h 131"/>
                <a:gd name="T60" fmla="*/ 10 w 105"/>
                <a:gd name="T61" fmla="*/ 113 h 131"/>
                <a:gd name="T62" fmla="*/ 15 w 105"/>
                <a:gd name="T63" fmla="*/ 108 h 131"/>
                <a:gd name="T64" fmla="*/ 13 w 105"/>
                <a:gd name="T65" fmla="*/ 99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05" h="131">
                  <a:moveTo>
                    <a:pt x="13" y="99"/>
                  </a:moveTo>
                  <a:lnTo>
                    <a:pt x="22" y="84"/>
                  </a:lnTo>
                  <a:lnTo>
                    <a:pt x="18" y="75"/>
                  </a:lnTo>
                  <a:lnTo>
                    <a:pt x="11" y="84"/>
                  </a:lnTo>
                  <a:lnTo>
                    <a:pt x="0" y="75"/>
                  </a:lnTo>
                  <a:lnTo>
                    <a:pt x="4" y="69"/>
                  </a:lnTo>
                  <a:lnTo>
                    <a:pt x="0" y="50"/>
                  </a:lnTo>
                  <a:lnTo>
                    <a:pt x="7" y="47"/>
                  </a:lnTo>
                  <a:lnTo>
                    <a:pt x="10" y="34"/>
                  </a:lnTo>
                  <a:lnTo>
                    <a:pt x="17" y="21"/>
                  </a:lnTo>
                  <a:lnTo>
                    <a:pt x="16" y="12"/>
                  </a:lnTo>
                  <a:lnTo>
                    <a:pt x="26" y="8"/>
                  </a:lnTo>
                  <a:lnTo>
                    <a:pt x="39" y="0"/>
                  </a:lnTo>
                  <a:lnTo>
                    <a:pt x="57" y="12"/>
                  </a:lnTo>
                  <a:lnTo>
                    <a:pt x="60" y="11"/>
                  </a:lnTo>
                  <a:lnTo>
                    <a:pt x="65" y="20"/>
                  </a:lnTo>
                  <a:lnTo>
                    <a:pt x="80" y="23"/>
                  </a:lnTo>
                  <a:lnTo>
                    <a:pt x="86" y="20"/>
                  </a:lnTo>
                  <a:lnTo>
                    <a:pt x="95" y="27"/>
                  </a:lnTo>
                  <a:lnTo>
                    <a:pt x="102" y="31"/>
                  </a:lnTo>
                  <a:lnTo>
                    <a:pt x="105" y="47"/>
                  </a:lnTo>
                  <a:lnTo>
                    <a:pt x="99" y="61"/>
                  </a:lnTo>
                  <a:lnTo>
                    <a:pt x="80" y="83"/>
                  </a:lnTo>
                  <a:lnTo>
                    <a:pt x="58" y="91"/>
                  </a:lnTo>
                  <a:lnTo>
                    <a:pt x="47" y="109"/>
                  </a:lnTo>
                  <a:lnTo>
                    <a:pt x="44" y="123"/>
                  </a:lnTo>
                  <a:lnTo>
                    <a:pt x="34" y="131"/>
                  </a:lnTo>
                  <a:lnTo>
                    <a:pt x="26" y="121"/>
                  </a:lnTo>
                  <a:lnTo>
                    <a:pt x="18" y="119"/>
                  </a:lnTo>
                  <a:lnTo>
                    <a:pt x="10" y="120"/>
                  </a:lnTo>
                  <a:lnTo>
                    <a:pt x="10" y="113"/>
                  </a:lnTo>
                  <a:lnTo>
                    <a:pt x="15" y="108"/>
                  </a:lnTo>
                  <a:lnTo>
                    <a:pt x="13" y="9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204" name="Freeform 203"/>
            <p:cNvSpPr>
              <a:spLocks/>
            </p:cNvSpPr>
            <p:nvPr/>
          </p:nvSpPr>
          <p:spPr bwMode="auto">
            <a:xfrm>
              <a:off x="3333621" y="5889145"/>
              <a:ext cx="87618" cy="37278"/>
            </a:xfrm>
            <a:custGeom>
              <a:avLst/>
              <a:gdLst>
                <a:gd name="T0" fmla="*/ 0 w 53"/>
                <a:gd name="T1" fmla="*/ 15 h 24"/>
                <a:gd name="T2" fmla="*/ 15 w 53"/>
                <a:gd name="T3" fmla="*/ 3 h 24"/>
                <a:gd name="T4" fmla="*/ 30 w 53"/>
                <a:gd name="T5" fmla="*/ 8 h 24"/>
                <a:gd name="T6" fmla="*/ 37 w 53"/>
                <a:gd name="T7" fmla="*/ 0 h 24"/>
                <a:gd name="T8" fmla="*/ 53 w 53"/>
                <a:gd name="T9" fmla="*/ 9 h 24"/>
                <a:gd name="T10" fmla="*/ 50 w 53"/>
                <a:gd name="T11" fmla="*/ 16 h 24"/>
                <a:gd name="T12" fmla="*/ 31 w 53"/>
                <a:gd name="T13" fmla="*/ 22 h 24"/>
                <a:gd name="T14" fmla="*/ 21 w 53"/>
                <a:gd name="T15" fmla="*/ 15 h 24"/>
                <a:gd name="T16" fmla="*/ 11 w 53"/>
                <a:gd name="T17" fmla="*/ 24 h 24"/>
                <a:gd name="T18" fmla="*/ 0 w 53"/>
                <a:gd name="T19" fmla="*/ 15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3" h="24">
                  <a:moveTo>
                    <a:pt x="0" y="15"/>
                  </a:moveTo>
                  <a:lnTo>
                    <a:pt x="15" y="3"/>
                  </a:lnTo>
                  <a:lnTo>
                    <a:pt x="30" y="8"/>
                  </a:lnTo>
                  <a:lnTo>
                    <a:pt x="37" y="0"/>
                  </a:lnTo>
                  <a:lnTo>
                    <a:pt x="53" y="9"/>
                  </a:lnTo>
                  <a:lnTo>
                    <a:pt x="50" y="16"/>
                  </a:lnTo>
                  <a:lnTo>
                    <a:pt x="31" y="22"/>
                  </a:lnTo>
                  <a:lnTo>
                    <a:pt x="21" y="15"/>
                  </a:lnTo>
                  <a:lnTo>
                    <a:pt x="11" y="24"/>
                  </a:lnTo>
                  <a:lnTo>
                    <a:pt x="0" y="1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205" name="Freeform 204"/>
            <p:cNvSpPr>
              <a:spLocks/>
            </p:cNvSpPr>
            <p:nvPr/>
          </p:nvSpPr>
          <p:spPr bwMode="auto">
            <a:xfrm>
              <a:off x="3272455" y="4062512"/>
              <a:ext cx="87618" cy="119601"/>
            </a:xfrm>
            <a:custGeom>
              <a:avLst/>
              <a:gdLst>
                <a:gd name="T0" fmla="*/ 36 w 53"/>
                <a:gd name="T1" fmla="*/ 67 h 77"/>
                <a:gd name="T2" fmla="*/ 29 w 53"/>
                <a:gd name="T3" fmla="*/ 75 h 77"/>
                <a:gd name="T4" fmla="*/ 20 w 53"/>
                <a:gd name="T5" fmla="*/ 77 h 77"/>
                <a:gd name="T6" fmla="*/ 18 w 53"/>
                <a:gd name="T7" fmla="*/ 71 h 77"/>
                <a:gd name="T8" fmla="*/ 13 w 53"/>
                <a:gd name="T9" fmla="*/ 70 h 77"/>
                <a:gd name="T10" fmla="*/ 8 w 53"/>
                <a:gd name="T11" fmla="*/ 76 h 77"/>
                <a:gd name="T12" fmla="*/ 0 w 53"/>
                <a:gd name="T13" fmla="*/ 71 h 77"/>
                <a:gd name="T14" fmla="*/ 4 w 53"/>
                <a:gd name="T15" fmla="*/ 62 h 77"/>
                <a:gd name="T16" fmla="*/ 6 w 53"/>
                <a:gd name="T17" fmla="*/ 53 h 77"/>
                <a:gd name="T18" fmla="*/ 10 w 53"/>
                <a:gd name="T19" fmla="*/ 44 h 77"/>
                <a:gd name="T20" fmla="*/ 2 w 53"/>
                <a:gd name="T21" fmla="*/ 32 h 77"/>
                <a:gd name="T22" fmla="*/ 1 w 53"/>
                <a:gd name="T23" fmla="*/ 18 h 77"/>
                <a:gd name="T24" fmla="*/ 11 w 53"/>
                <a:gd name="T25" fmla="*/ 0 h 77"/>
                <a:gd name="T26" fmla="*/ 17 w 53"/>
                <a:gd name="T27" fmla="*/ 2 h 77"/>
                <a:gd name="T28" fmla="*/ 31 w 53"/>
                <a:gd name="T29" fmla="*/ 7 h 77"/>
                <a:gd name="T30" fmla="*/ 50 w 53"/>
                <a:gd name="T31" fmla="*/ 25 h 77"/>
                <a:gd name="T32" fmla="*/ 53 w 53"/>
                <a:gd name="T33" fmla="*/ 33 h 77"/>
                <a:gd name="T34" fmla="*/ 42 w 53"/>
                <a:gd name="T35" fmla="*/ 52 h 77"/>
                <a:gd name="T36" fmla="*/ 36 w 53"/>
                <a:gd name="T37" fmla="*/ 6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3" h="77">
                  <a:moveTo>
                    <a:pt x="36" y="67"/>
                  </a:moveTo>
                  <a:lnTo>
                    <a:pt x="29" y="75"/>
                  </a:lnTo>
                  <a:lnTo>
                    <a:pt x="20" y="77"/>
                  </a:lnTo>
                  <a:lnTo>
                    <a:pt x="18" y="71"/>
                  </a:lnTo>
                  <a:lnTo>
                    <a:pt x="13" y="70"/>
                  </a:lnTo>
                  <a:lnTo>
                    <a:pt x="8" y="76"/>
                  </a:lnTo>
                  <a:lnTo>
                    <a:pt x="0" y="71"/>
                  </a:lnTo>
                  <a:lnTo>
                    <a:pt x="4" y="62"/>
                  </a:lnTo>
                  <a:lnTo>
                    <a:pt x="6" y="53"/>
                  </a:lnTo>
                  <a:lnTo>
                    <a:pt x="10" y="44"/>
                  </a:lnTo>
                  <a:lnTo>
                    <a:pt x="2" y="32"/>
                  </a:lnTo>
                  <a:lnTo>
                    <a:pt x="1" y="18"/>
                  </a:lnTo>
                  <a:lnTo>
                    <a:pt x="11" y="0"/>
                  </a:lnTo>
                  <a:lnTo>
                    <a:pt x="17" y="2"/>
                  </a:lnTo>
                  <a:lnTo>
                    <a:pt x="31" y="7"/>
                  </a:lnTo>
                  <a:lnTo>
                    <a:pt x="50" y="25"/>
                  </a:lnTo>
                  <a:lnTo>
                    <a:pt x="53" y="33"/>
                  </a:lnTo>
                  <a:lnTo>
                    <a:pt x="42" y="52"/>
                  </a:lnTo>
                  <a:lnTo>
                    <a:pt x="36" y="67"/>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206" name="Freeform 205"/>
            <p:cNvSpPr>
              <a:spLocks/>
            </p:cNvSpPr>
            <p:nvPr/>
          </p:nvSpPr>
          <p:spPr bwMode="auto">
            <a:xfrm>
              <a:off x="3498935" y="1735728"/>
              <a:ext cx="1201836" cy="596452"/>
            </a:xfrm>
            <a:custGeom>
              <a:avLst/>
              <a:gdLst>
                <a:gd name="T0" fmla="*/ 429 w 727"/>
                <a:gd name="T1" fmla="*/ 5 h 384"/>
                <a:gd name="T2" fmla="*/ 571 w 727"/>
                <a:gd name="T3" fmla="*/ 1 h 384"/>
                <a:gd name="T4" fmla="*/ 571 w 727"/>
                <a:gd name="T5" fmla="*/ 16 h 384"/>
                <a:gd name="T6" fmla="*/ 556 w 727"/>
                <a:gd name="T7" fmla="*/ 18 h 384"/>
                <a:gd name="T8" fmla="*/ 618 w 727"/>
                <a:gd name="T9" fmla="*/ 23 h 384"/>
                <a:gd name="T10" fmla="*/ 689 w 727"/>
                <a:gd name="T11" fmla="*/ 20 h 384"/>
                <a:gd name="T12" fmla="*/ 679 w 727"/>
                <a:gd name="T13" fmla="*/ 38 h 384"/>
                <a:gd name="T14" fmla="*/ 662 w 727"/>
                <a:gd name="T15" fmla="*/ 44 h 384"/>
                <a:gd name="T16" fmla="*/ 631 w 727"/>
                <a:gd name="T17" fmla="*/ 79 h 384"/>
                <a:gd name="T18" fmla="*/ 603 w 727"/>
                <a:gd name="T19" fmla="*/ 94 h 384"/>
                <a:gd name="T20" fmla="*/ 610 w 727"/>
                <a:gd name="T21" fmla="*/ 116 h 384"/>
                <a:gd name="T22" fmla="*/ 608 w 727"/>
                <a:gd name="T23" fmla="*/ 138 h 384"/>
                <a:gd name="T24" fmla="*/ 567 w 727"/>
                <a:gd name="T25" fmla="*/ 146 h 384"/>
                <a:gd name="T26" fmla="*/ 555 w 727"/>
                <a:gd name="T27" fmla="*/ 158 h 384"/>
                <a:gd name="T28" fmla="*/ 578 w 727"/>
                <a:gd name="T29" fmla="*/ 176 h 384"/>
                <a:gd name="T30" fmla="*/ 548 w 727"/>
                <a:gd name="T31" fmla="*/ 187 h 384"/>
                <a:gd name="T32" fmla="*/ 518 w 727"/>
                <a:gd name="T33" fmla="*/ 198 h 384"/>
                <a:gd name="T34" fmla="*/ 532 w 727"/>
                <a:gd name="T35" fmla="*/ 214 h 384"/>
                <a:gd name="T36" fmla="*/ 436 w 727"/>
                <a:gd name="T37" fmla="*/ 234 h 384"/>
                <a:gd name="T38" fmla="*/ 362 w 727"/>
                <a:gd name="T39" fmla="*/ 273 h 384"/>
                <a:gd name="T40" fmla="*/ 311 w 727"/>
                <a:gd name="T41" fmla="*/ 282 h 384"/>
                <a:gd name="T42" fmla="*/ 280 w 727"/>
                <a:gd name="T43" fmla="*/ 319 h 384"/>
                <a:gd name="T44" fmla="*/ 241 w 727"/>
                <a:gd name="T45" fmla="*/ 364 h 384"/>
                <a:gd name="T46" fmla="*/ 190 w 727"/>
                <a:gd name="T47" fmla="*/ 369 h 384"/>
                <a:gd name="T48" fmla="*/ 148 w 727"/>
                <a:gd name="T49" fmla="*/ 340 h 384"/>
                <a:gd name="T50" fmla="*/ 136 w 727"/>
                <a:gd name="T51" fmla="*/ 288 h 384"/>
                <a:gd name="T52" fmla="*/ 129 w 727"/>
                <a:gd name="T53" fmla="*/ 251 h 384"/>
                <a:gd name="T54" fmla="*/ 185 w 727"/>
                <a:gd name="T55" fmla="*/ 216 h 384"/>
                <a:gd name="T56" fmla="*/ 167 w 727"/>
                <a:gd name="T57" fmla="*/ 211 h 384"/>
                <a:gd name="T58" fmla="*/ 146 w 727"/>
                <a:gd name="T59" fmla="*/ 196 h 384"/>
                <a:gd name="T60" fmla="*/ 193 w 727"/>
                <a:gd name="T61" fmla="*/ 191 h 384"/>
                <a:gd name="T62" fmla="*/ 153 w 727"/>
                <a:gd name="T63" fmla="*/ 177 h 384"/>
                <a:gd name="T64" fmla="*/ 163 w 727"/>
                <a:gd name="T65" fmla="*/ 151 h 384"/>
                <a:gd name="T66" fmla="*/ 143 w 727"/>
                <a:gd name="T67" fmla="*/ 117 h 384"/>
                <a:gd name="T68" fmla="*/ 96 w 727"/>
                <a:gd name="T69" fmla="*/ 101 h 384"/>
                <a:gd name="T70" fmla="*/ 23 w 727"/>
                <a:gd name="T71" fmla="*/ 98 h 384"/>
                <a:gd name="T72" fmla="*/ 69 w 727"/>
                <a:gd name="T73" fmla="*/ 83 h 384"/>
                <a:gd name="T74" fmla="*/ 7 w 727"/>
                <a:gd name="T75" fmla="*/ 67 h 384"/>
                <a:gd name="T76" fmla="*/ 114 w 727"/>
                <a:gd name="T77" fmla="*/ 49 h 384"/>
                <a:gd name="T78" fmla="*/ 148 w 727"/>
                <a:gd name="T79" fmla="*/ 29 h 384"/>
                <a:gd name="T80" fmla="*/ 195 w 727"/>
                <a:gd name="T81" fmla="*/ 19 h 384"/>
                <a:gd name="T82" fmla="*/ 274 w 727"/>
                <a:gd name="T83" fmla="*/ 21 h 384"/>
                <a:gd name="T84" fmla="*/ 347 w 727"/>
                <a:gd name="T85" fmla="*/ 20 h 384"/>
                <a:gd name="T86" fmla="*/ 350 w 727"/>
                <a:gd name="T87" fmla="*/ 12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727" h="384">
                  <a:moveTo>
                    <a:pt x="350" y="12"/>
                  </a:moveTo>
                  <a:lnTo>
                    <a:pt x="392" y="5"/>
                  </a:lnTo>
                  <a:lnTo>
                    <a:pt x="429" y="5"/>
                  </a:lnTo>
                  <a:lnTo>
                    <a:pt x="446" y="1"/>
                  </a:lnTo>
                  <a:lnTo>
                    <a:pt x="485" y="0"/>
                  </a:lnTo>
                  <a:lnTo>
                    <a:pt x="571" y="1"/>
                  </a:lnTo>
                  <a:lnTo>
                    <a:pt x="636" y="10"/>
                  </a:lnTo>
                  <a:lnTo>
                    <a:pt x="614" y="15"/>
                  </a:lnTo>
                  <a:lnTo>
                    <a:pt x="571" y="16"/>
                  </a:lnTo>
                  <a:lnTo>
                    <a:pt x="511" y="17"/>
                  </a:lnTo>
                  <a:lnTo>
                    <a:pt x="516" y="19"/>
                  </a:lnTo>
                  <a:lnTo>
                    <a:pt x="556" y="18"/>
                  </a:lnTo>
                  <a:lnTo>
                    <a:pt x="588" y="22"/>
                  </a:lnTo>
                  <a:lnTo>
                    <a:pt x="610" y="18"/>
                  </a:lnTo>
                  <a:lnTo>
                    <a:pt x="618" y="23"/>
                  </a:lnTo>
                  <a:lnTo>
                    <a:pt x="604" y="30"/>
                  </a:lnTo>
                  <a:lnTo>
                    <a:pt x="634" y="26"/>
                  </a:lnTo>
                  <a:lnTo>
                    <a:pt x="689" y="20"/>
                  </a:lnTo>
                  <a:lnTo>
                    <a:pt x="722" y="23"/>
                  </a:lnTo>
                  <a:lnTo>
                    <a:pt x="727" y="28"/>
                  </a:lnTo>
                  <a:lnTo>
                    <a:pt x="679" y="38"/>
                  </a:lnTo>
                  <a:lnTo>
                    <a:pt x="672" y="41"/>
                  </a:lnTo>
                  <a:lnTo>
                    <a:pt x="636" y="43"/>
                  </a:lnTo>
                  <a:lnTo>
                    <a:pt x="662" y="44"/>
                  </a:lnTo>
                  <a:lnTo>
                    <a:pt x="646" y="54"/>
                  </a:lnTo>
                  <a:lnTo>
                    <a:pt x="634" y="63"/>
                  </a:lnTo>
                  <a:lnTo>
                    <a:pt x="631" y="79"/>
                  </a:lnTo>
                  <a:lnTo>
                    <a:pt x="643" y="88"/>
                  </a:lnTo>
                  <a:lnTo>
                    <a:pt x="624" y="89"/>
                  </a:lnTo>
                  <a:lnTo>
                    <a:pt x="603" y="94"/>
                  </a:lnTo>
                  <a:lnTo>
                    <a:pt x="624" y="102"/>
                  </a:lnTo>
                  <a:lnTo>
                    <a:pt x="624" y="115"/>
                  </a:lnTo>
                  <a:lnTo>
                    <a:pt x="610" y="116"/>
                  </a:lnTo>
                  <a:lnTo>
                    <a:pt x="623" y="130"/>
                  </a:lnTo>
                  <a:lnTo>
                    <a:pt x="595" y="131"/>
                  </a:lnTo>
                  <a:lnTo>
                    <a:pt x="608" y="138"/>
                  </a:lnTo>
                  <a:lnTo>
                    <a:pt x="603" y="143"/>
                  </a:lnTo>
                  <a:lnTo>
                    <a:pt x="585" y="146"/>
                  </a:lnTo>
                  <a:lnTo>
                    <a:pt x="567" y="146"/>
                  </a:lnTo>
                  <a:lnTo>
                    <a:pt x="580" y="157"/>
                  </a:lnTo>
                  <a:lnTo>
                    <a:pt x="579" y="164"/>
                  </a:lnTo>
                  <a:lnTo>
                    <a:pt x="555" y="158"/>
                  </a:lnTo>
                  <a:lnTo>
                    <a:pt x="548" y="162"/>
                  </a:lnTo>
                  <a:lnTo>
                    <a:pt x="564" y="166"/>
                  </a:lnTo>
                  <a:lnTo>
                    <a:pt x="578" y="176"/>
                  </a:lnTo>
                  <a:lnTo>
                    <a:pt x="580" y="190"/>
                  </a:lnTo>
                  <a:lnTo>
                    <a:pt x="556" y="193"/>
                  </a:lnTo>
                  <a:lnTo>
                    <a:pt x="548" y="187"/>
                  </a:lnTo>
                  <a:lnTo>
                    <a:pt x="534" y="177"/>
                  </a:lnTo>
                  <a:lnTo>
                    <a:pt x="536" y="189"/>
                  </a:lnTo>
                  <a:lnTo>
                    <a:pt x="518" y="198"/>
                  </a:lnTo>
                  <a:lnTo>
                    <a:pt x="553" y="198"/>
                  </a:lnTo>
                  <a:lnTo>
                    <a:pt x="571" y="199"/>
                  </a:lnTo>
                  <a:lnTo>
                    <a:pt x="532" y="214"/>
                  </a:lnTo>
                  <a:lnTo>
                    <a:pt x="492" y="228"/>
                  </a:lnTo>
                  <a:lnTo>
                    <a:pt x="451" y="234"/>
                  </a:lnTo>
                  <a:lnTo>
                    <a:pt x="436" y="234"/>
                  </a:lnTo>
                  <a:lnTo>
                    <a:pt x="420" y="241"/>
                  </a:lnTo>
                  <a:lnTo>
                    <a:pt x="396" y="260"/>
                  </a:lnTo>
                  <a:lnTo>
                    <a:pt x="362" y="273"/>
                  </a:lnTo>
                  <a:lnTo>
                    <a:pt x="353" y="274"/>
                  </a:lnTo>
                  <a:lnTo>
                    <a:pt x="333" y="278"/>
                  </a:lnTo>
                  <a:lnTo>
                    <a:pt x="311" y="282"/>
                  </a:lnTo>
                  <a:lnTo>
                    <a:pt x="295" y="294"/>
                  </a:lnTo>
                  <a:lnTo>
                    <a:pt x="291" y="307"/>
                  </a:lnTo>
                  <a:lnTo>
                    <a:pt x="280" y="319"/>
                  </a:lnTo>
                  <a:lnTo>
                    <a:pt x="251" y="334"/>
                  </a:lnTo>
                  <a:lnTo>
                    <a:pt x="252" y="349"/>
                  </a:lnTo>
                  <a:lnTo>
                    <a:pt x="241" y="364"/>
                  </a:lnTo>
                  <a:lnTo>
                    <a:pt x="227" y="383"/>
                  </a:lnTo>
                  <a:lnTo>
                    <a:pt x="206" y="384"/>
                  </a:lnTo>
                  <a:lnTo>
                    <a:pt x="190" y="369"/>
                  </a:lnTo>
                  <a:lnTo>
                    <a:pt x="161" y="369"/>
                  </a:lnTo>
                  <a:lnTo>
                    <a:pt x="150" y="358"/>
                  </a:lnTo>
                  <a:lnTo>
                    <a:pt x="148" y="340"/>
                  </a:lnTo>
                  <a:lnTo>
                    <a:pt x="133" y="316"/>
                  </a:lnTo>
                  <a:lnTo>
                    <a:pt x="130" y="304"/>
                  </a:lnTo>
                  <a:lnTo>
                    <a:pt x="136" y="288"/>
                  </a:lnTo>
                  <a:lnTo>
                    <a:pt x="124" y="271"/>
                  </a:lnTo>
                  <a:lnTo>
                    <a:pt x="135" y="257"/>
                  </a:lnTo>
                  <a:lnTo>
                    <a:pt x="129" y="251"/>
                  </a:lnTo>
                  <a:lnTo>
                    <a:pt x="153" y="230"/>
                  </a:lnTo>
                  <a:lnTo>
                    <a:pt x="176" y="223"/>
                  </a:lnTo>
                  <a:lnTo>
                    <a:pt x="185" y="216"/>
                  </a:lnTo>
                  <a:lnTo>
                    <a:pt x="194" y="203"/>
                  </a:lnTo>
                  <a:lnTo>
                    <a:pt x="176" y="209"/>
                  </a:lnTo>
                  <a:lnTo>
                    <a:pt x="167" y="211"/>
                  </a:lnTo>
                  <a:lnTo>
                    <a:pt x="154" y="214"/>
                  </a:lnTo>
                  <a:lnTo>
                    <a:pt x="141" y="208"/>
                  </a:lnTo>
                  <a:lnTo>
                    <a:pt x="146" y="196"/>
                  </a:lnTo>
                  <a:lnTo>
                    <a:pt x="156" y="187"/>
                  </a:lnTo>
                  <a:lnTo>
                    <a:pt x="168" y="187"/>
                  </a:lnTo>
                  <a:lnTo>
                    <a:pt x="193" y="191"/>
                  </a:lnTo>
                  <a:lnTo>
                    <a:pt x="176" y="181"/>
                  </a:lnTo>
                  <a:lnTo>
                    <a:pt x="167" y="175"/>
                  </a:lnTo>
                  <a:lnTo>
                    <a:pt x="153" y="177"/>
                  </a:lnTo>
                  <a:lnTo>
                    <a:pt x="145" y="173"/>
                  </a:lnTo>
                  <a:lnTo>
                    <a:pt x="168" y="158"/>
                  </a:lnTo>
                  <a:lnTo>
                    <a:pt x="163" y="151"/>
                  </a:lnTo>
                  <a:lnTo>
                    <a:pt x="160" y="140"/>
                  </a:lnTo>
                  <a:lnTo>
                    <a:pt x="155" y="123"/>
                  </a:lnTo>
                  <a:lnTo>
                    <a:pt x="143" y="117"/>
                  </a:lnTo>
                  <a:lnTo>
                    <a:pt x="148" y="111"/>
                  </a:lnTo>
                  <a:lnTo>
                    <a:pt x="121" y="102"/>
                  </a:lnTo>
                  <a:lnTo>
                    <a:pt x="96" y="101"/>
                  </a:lnTo>
                  <a:lnTo>
                    <a:pt x="63" y="101"/>
                  </a:lnTo>
                  <a:lnTo>
                    <a:pt x="33" y="102"/>
                  </a:lnTo>
                  <a:lnTo>
                    <a:pt x="23" y="98"/>
                  </a:lnTo>
                  <a:lnTo>
                    <a:pt x="10" y="88"/>
                  </a:lnTo>
                  <a:lnTo>
                    <a:pt x="45" y="83"/>
                  </a:lnTo>
                  <a:lnTo>
                    <a:pt x="69" y="83"/>
                  </a:lnTo>
                  <a:lnTo>
                    <a:pt x="21" y="79"/>
                  </a:lnTo>
                  <a:lnTo>
                    <a:pt x="0" y="73"/>
                  </a:lnTo>
                  <a:lnTo>
                    <a:pt x="7" y="67"/>
                  </a:lnTo>
                  <a:lnTo>
                    <a:pt x="57" y="60"/>
                  </a:lnTo>
                  <a:lnTo>
                    <a:pt x="105" y="54"/>
                  </a:lnTo>
                  <a:lnTo>
                    <a:pt x="114" y="49"/>
                  </a:lnTo>
                  <a:lnTo>
                    <a:pt x="87" y="44"/>
                  </a:lnTo>
                  <a:lnTo>
                    <a:pt x="101" y="38"/>
                  </a:lnTo>
                  <a:lnTo>
                    <a:pt x="148" y="29"/>
                  </a:lnTo>
                  <a:lnTo>
                    <a:pt x="166" y="28"/>
                  </a:lnTo>
                  <a:lnTo>
                    <a:pt x="166" y="22"/>
                  </a:lnTo>
                  <a:lnTo>
                    <a:pt x="195" y="19"/>
                  </a:lnTo>
                  <a:lnTo>
                    <a:pt x="231" y="17"/>
                  </a:lnTo>
                  <a:lnTo>
                    <a:pt x="265" y="17"/>
                  </a:lnTo>
                  <a:lnTo>
                    <a:pt x="274" y="21"/>
                  </a:lnTo>
                  <a:lnTo>
                    <a:pt x="309" y="14"/>
                  </a:lnTo>
                  <a:lnTo>
                    <a:pt x="332" y="19"/>
                  </a:lnTo>
                  <a:lnTo>
                    <a:pt x="347" y="20"/>
                  </a:lnTo>
                  <a:lnTo>
                    <a:pt x="367" y="24"/>
                  </a:lnTo>
                  <a:lnTo>
                    <a:pt x="345" y="17"/>
                  </a:lnTo>
                  <a:lnTo>
                    <a:pt x="350" y="12"/>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207" name="Freeform 206"/>
            <p:cNvSpPr>
              <a:spLocks/>
            </p:cNvSpPr>
            <p:nvPr/>
          </p:nvSpPr>
          <p:spPr bwMode="auto">
            <a:xfrm>
              <a:off x="2151622" y="3672642"/>
              <a:ext cx="123987" cy="132027"/>
            </a:xfrm>
            <a:custGeom>
              <a:avLst/>
              <a:gdLst>
                <a:gd name="T0" fmla="*/ 37 w 75"/>
                <a:gd name="T1" fmla="*/ 85 h 85"/>
                <a:gd name="T2" fmla="*/ 28 w 75"/>
                <a:gd name="T3" fmla="*/ 81 h 85"/>
                <a:gd name="T4" fmla="*/ 17 w 75"/>
                <a:gd name="T5" fmla="*/ 81 h 85"/>
                <a:gd name="T6" fmla="*/ 9 w 75"/>
                <a:gd name="T7" fmla="*/ 77 h 85"/>
                <a:gd name="T8" fmla="*/ 0 w 75"/>
                <a:gd name="T9" fmla="*/ 68 h 85"/>
                <a:gd name="T10" fmla="*/ 1 w 75"/>
                <a:gd name="T11" fmla="*/ 62 h 85"/>
                <a:gd name="T12" fmla="*/ 4 w 75"/>
                <a:gd name="T13" fmla="*/ 58 h 85"/>
                <a:gd name="T14" fmla="*/ 2 w 75"/>
                <a:gd name="T15" fmla="*/ 54 h 85"/>
                <a:gd name="T16" fmla="*/ 12 w 75"/>
                <a:gd name="T17" fmla="*/ 37 h 85"/>
                <a:gd name="T18" fmla="*/ 36 w 75"/>
                <a:gd name="T19" fmla="*/ 37 h 85"/>
                <a:gd name="T20" fmla="*/ 37 w 75"/>
                <a:gd name="T21" fmla="*/ 29 h 85"/>
                <a:gd name="T22" fmla="*/ 34 w 75"/>
                <a:gd name="T23" fmla="*/ 28 h 85"/>
                <a:gd name="T24" fmla="*/ 33 w 75"/>
                <a:gd name="T25" fmla="*/ 24 h 85"/>
                <a:gd name="T26" fmla="*/ 27 w 75"/>
                <a:gd name="T27" fmla="*/ 19 h 85"/>
                <a:gd name="T28" fmla="*/ 21 w 75"/>
                <a:gd name="T29" fmla="*/ 12 h 85"/>
                <a:gd name="T30" fmla="*/ 29 w 75"/>
                <a:gd name="T31" fmla="*/ 12 h 85"/>
                <a:gd name="T32" fmla="*/ 30 w 75"/>
                <a:gd name="T33" fmla="*/ 0 h 85"/>
                <a:gd name="T34" fmla="*/ 47 w 75"/>
                <a:gd name="T35" fmla="*/ 0 h 85"/>
                <a:gd name="T36" fmla="*/ 64 w 75"/>
                <a:gd name="T37" fmla="*/ 0 h 85"/>
                <a:gd name="T38" fmla="*/ 62 w 75"/>
                <a:gd name="T39" fmla="*/ 17 h 85"/>
                <a:gd name="T40" fmla="*/ 58 w 75"/>
                <a:gd name="T41" fmla="*/ 40 h 85"/>
                <a:gd name="T42" fmla="*/ 63 w 75"/>
                <a:gd name="T43" fmla="*/ 40 h 85"/>
                <a:gd name="T44" fmla="*/ 69 w 75"/>
                <a:gd name="T45" fmla="*/ 44 h 85"/>
                <a:gd name="T46" fmla="*/ 71 w 75"/>
                <a:gd name="T47" fmla="*/ 41 h 85"/>
                <a:gd name="T48" fmla="*/ 75 w 75"/>
                <a:gd name="T49" fmla="*/ 44 h 85"/>
                <a:gd name="T50" fmla="*/ 66 w 75"/>
                <a:gd name="T51" fmla="*/ 52 h 85"/>
                <a:gd name="T52" fmla="*/ 57 w 75"/>
                <a:gd name="T53" fmla="*/ 58 h 85"/>
                <a:gd name="T54" fmla="*/ 55 w 75"/>
                <a:gd name="T55" fmla="*/ 61 h 85"/>
                <a:gd name="T56" fmla="*/ 56 w 75"/>
                <a:gd name="T57" fmla="*/ 66 h 85"/>
                <a:gd name="T58" fmla="*/ 52 w 75"/>
                <a:gd name="T59" fmla="*/ 71 h 85"/>
                <a:gd name="T60" fmla="*/ 48 w 75"/>
                <a:gd name="T61" fmla="*/ 72 h 85"/>
                <a:gd name="T62" fmla="*/ 49 w 75"/>
                <a:gd name="T63" fmla="*/ 74 h 85"/>
                <a:gd name="T64" fmla="*/ 45 w 75"/>
                <a:gd name="T65" fmla="*/ 77 h 85"/>
                <a:gd name="T66" fmla="*/ 38 w 75"/>
                <a:gd name="T67" fmla="*/ 82 h 85"/>
                <a:gd name="T68" fmla="*/ 37 w 75"/>
                <a:gd name="T69" fmla="*/ 85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75" h="85">
                  <a:moveTo>
                    <a:pt x="37" y="85"/>
                  </a:moveTo>
                  <a:lnTo>
                    <a:pt x="28" y="81"/>
                  </a:lnTo>
                  <a:lnTo>
                    <a:pt x="17" y="81"/>
                  </a:lnTo>
                  <a:lnTo>
                    <a:pt x="9" y="77"/>
                  </a:lnTo>
                  <a:lnTo>
                    <a:pt x="0" y="68"/>
                  </a:lnTo>
                  <a:lnTo>
                    <a:pt x="1" y="62"/>
                  </a:lnTo>
                  <a:lnTo>
                    <a:pt x="4" y="58"/>
                  </a:lnTo>
                  <a:lnTo>
                    <a:pt x="2" y="54"/>
                  </a:lnTo>
                  <a:lnTo>
                    <a:pt x="12" y="37"/>
                  </a:lnTo>
                  <a:lnTo>
                    <a:pt x="36" y="37"/>
                  </a:lnTo>
                  <a:lnTo>
                    <a:pt x="37" y="29"/>
                  </a:lnTo>
                  <a:lnTo>
                    <a:pt x="34" y="28"/>
                  </a:lnTo>
                  <a:lnTo>
                    <a:pt x="33" y="24"/>
                  </a:lnTo>
                  <a:lnTo>
                    <a:pt x="27" y="19"/>
                  </a:lnTo>
                  <a:lnTo>
                    <a:pt x="21" y="12"/>
                  </a:lnTo>
                  <a:lnTo>
                    <a:pt x="29" y="12"/>
                  </a:lnTo>
                  <a:lnTo>
                    <a:pt x="30" y="0"/>
                  </a:lnTo>
                  <a:lnTo>
                    <a:pt x="47" y="0"/>
                  </a:lnTo>
                  <a:lnTo>
                    <a:pt x="64" y="0"/>
                  </a:lnTo>
                  <a:lnTo>
                    <a:pt x="62" y="17"/>
                  </a:lnTo>
                  <a:lnTo>
                    <a:pt x="58" y="40"/>
                  </a:lnTo>
                  <a:lnTo>
                    <a:pt x="63" y="40"/>
                  </a:lnTo>
                  <a:lnTo>
                    <a:pt x="69" y="44"/>
                  </a:lnTo>
                  <a:lnTo>
                    <a:pt x="71" y="41"/>
                  </a:lnTo>
                  <a:lnTo>
                    <a:pt x="75" y="44"/>
                  </a:lnTo>
                  <a:lnTo>
                    <a:pt x="66" y="52"/>
                  </a:lnTo>
                  <a:lnTo>
                    <a:pt x="57" y="58"/>
                  </a:lnTo>
                  <a:lnTo>
                    <a:pt x="55" y="61"/>
                  </a:lnTo>
                  <a:lnTo>
                    <a:pt x="56" y="66"/>
                  </a:lnTo>
                  <a:lnTo>
                    <a:pt x="52" y="71"/>
                  </a:lnTo>
                  <a:lnTo>
                    <a:pt x="48" y="72"/>
                  </a:lnTo>
                  <a:lnTo>
                    <a:pt x="49" y="74"/>
                  </a:lnTo>
                  <a:lnTo>
                    <a:pt x="45" y="77"/>
                  </a:lnTo>
                  <a:lnTo>
                    <a:pt x="38" y="82"/>
                  </a:lnTo>
                  <a:lnTo>
                    <a:pt x="37" y="8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208" name="Freeform 207"/>
            <p:cNvSpPr>
              <a:spLocks/>
            </p:cNvSpPr>
            <p:nvPr/>
          </p:nvSpPr>
          <p:spPr bwMode="auto">
            <a:xfrm>
              <a:off x="3065811" y="3978636"/>
              <a:ext cx="145477" cy="228329"/>
            </a:xfrm>
            <a:custGeom>
              <a:avLst/>
              <a:gdLst>
                <a:gd name="T0" fmla="*/ 32 w 88"/>
                <a:gd name="T1" fmla="*/ 0 h 147"/>
                <a:gd name="T2" fmla="*/ 43 w 88"/>
                <a:gd name="T3" fmla="*/ 7 h 147"/>
                <a:gd name="T4" fmla="*/ 54 w 88"/>
                <a:gd name="T5" fmla="*/ 21 h 147"/>
                <a:gd name="T6" fmla="*/ 54 w 88"/>
                <a:gd name="T7" fmla="*/ 32 h 147"/>
                <a:gd name="T8" fmla="*/ 61 w 88"/>
                <a:gd name="T9" fmla="*/ 32 h 147"/>
                <a:gd name="T10" fmla="*/ 71 w 88"/>
                <a:gd name="T11" fmla="*/ 42 h 147"/>
                <a:gd name="T12" fmla="*/ 78 w 88"/>
                <a:gd name="T13" fmla="*/ 49 h 147"/>
                <a:gd name="T14" fmla="*/ 74 w 88"/>
                <a:gd name="T15" fmla="*/ 68 h 147"/>
                <a:gd name="T16" fmla="*/ 63 w 88"/>
                <a:gd name="T17" fmla="*/ 73 h 147"/>
                <a:gd name="T18" fmla="*/ 64 w 88"/>
                <a:gd name="T19" fmla="*/ 78 h 147"/>
                <a:gd name="T20" fmla="*/ 61 w 88"/>
                <a:gd name="T21" fmla="*/ 89 h 147"/>
                <a:gd name="T22" fmla="*/ 68 w 88"/>
                <a:gd name="T23" fmla="*/ 104 h 147"/>
                <a:gd name="T24" fmla="*/ 74 w 88"/>
                <a:gd name="T25" fmla="*/ 104 h 147"/>
                <a:gd name="T26" fmla="*/ 77 w 88"/>
                <a:gd name="T27" fmla="*/ 116 h 147"/>
                <a:gd name="T28" fmla="*/ 88 w 88"/>
                <a:gd name="T29" fmla="*/ 134 h 147"/>
                <a:gd name="T30" fmla="*/ 83 w 88"/>
                <a:gd name="T31" fmla="*/ 135 h 147"/>
                <a:gd name="T32" fmla="*/ 73 w 88"/>
                <a:gd name="T33" fmla="*/ 133 h 147"/>
                <a:gd name="T34" fmla="*/ 67 w 88"/>
                <a:gd name="T35" fmla="*/ 138 h 147"/>
                <a:gd name="T36" fmla="*/ 59 w 88"/>
                <a:gd name="T37" fmla="*/ 142 h 147"/>
                <a:gd name="T38" fmla="*/ 53 w 88"/>
                <a:gd name="T39" fmla="*/ 143 h 147"/>
                <a:gd name="T40" fmla="*/ 51 w 88"/>
                <a:gd name="T41" fmla="*/ 147 h 147"/>
                <a:gd name="T42" fmla="*/ 42 w 88"/>
                <a:gd name="T43" fmla="*/ 146 h 147"/>
                <a:gd name="T44" fmla="*/ 31 w 88"/>
                <a:gd name="T45" fmla="*/ 136 h 147"/>
                <a:gd name="T46" fmla="*/ 29 w 88"/>
                <a:gd name="T47" fmla="*/ 127 h 147"/>
                <a:gd name="T48" fmla="*/ 25 w 88"/>
                <a:gd name="T49" fmla="*/ 116 h 147"/>
                <a:gd name="T50" fmla="*/ 28 w 88"/>
                <a:gd name="T51" fmla="*/ 98 h 147"/>
                <a:gd name="T52" fmla="*/ 33 w 88"/>
                <a:gd name="T53" fmla="*/ 91 h 147"/>
                <a:gd name="T54" fmla="*/ 29 w 88"/>
                <a:gd name="T55" fmla="*/ 82 h 147"/>
                <a:gd name="T56" fmla="*/ 23 w 88"/>
                <a:gd name="T57" fmla="*/ 78 h 147"/>
                <a:gd name="T58" fmla="*/ 25 w 88"/>
                <a:gd name="T59" fmla="*/ 69 h 147"/>
                <a:gd name="T60" fmla="*/ 21 w 88"/>
                <a:gd name="T61" fmla="*/ 64 h 147"/>
                <a:gd name="T62" fmla="*/ 12 w 88"/>
                <a:gd name="T63" fmla="*/ 65 h 147"/>
                <a:gd name="T64" fmla="*/ 0 w 88"/>
                <a:gd name="T65" fmla="*/ 50 h 147"/>
                <a:gd name="T66" fmla="*/ 5 w 88"/>
                <a:gd name="T67" fmla="*/ 44 h 147"/>
                <a:gd name="T68" fmla="*/ 5 w 88"/>
                <a:gd name="T69" fmla="*/ 34 h 147"/>
                <a:gd name="T70" fmla="*/ 16 w 88"/>
                <a:gd name="T71" fmla="*/ 31 h 147"/>
                <a:gd name="T72" fmla="*/ 21 w 88"/>
                <a:gd name="T73" fmla="*/ 27 h 147"/>
                <a:gd name="T74" fmla="*/ 15 w 88"/>
                <a:gd name="T75" fmla="*/ 19 h 147"/>
                <a:gd name="T76" fmla="*/ 17 w 88"/>
                <a:gd name="T77" fmla="*/ 12 h 147"/>
                <a:gd name="T78" fmla="*/ 32 w 88"/>
                <a:gd name="T79" fmla="*/ 0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88" h="147">
                  <a:moveTo>
                    <a:pt x="32" y="0"/>
                  </a:moveTo>
                  <a:lnTo>
                    <a:pt x="43" y="7"/>
                  </a:lnTo>
                  <a:lnTo>
                    <a:pt x="54" y="21"/>
                  </a:lnTo>
                  <a:lnTo>
                    <a:pt x="54" y="32"/>
                  </a:lnTo>
                  <a:lnTo>
                    <a:pt x="61" y="32"/>
                  </a:lnTo>
                  <a:lnTo>
                    <a:pt x="71" y="42"/>
                  </a:lnTo>
                  <a:lnTo>
                    <a:pt x="78" y="49"/>
                  </a:lnTo>
                  <a:lnTo>
                    <a:pt x="74" y="68"/>
                  </a:lnTo>
                  <a:lnTo>
                    <a:pt x="63" y="73"/>
                  </a:lnTo>
                  <a:lnTo>
                    <a:pt x="64" y="78"/>
                  </a:lnTo>
                  <a:lnTo>
                    <a:pt x="61" y="89"/>
                  </a:lnTo>
                  <a:lnTo>
                    <a:pt x="68" y="104"/>
                  </a:lnTo>
                  <a:lnTo>
                    <a:pt x="74" y="104"/>
                  </a:lnTo>
                  <a:lnTo>
                    <a:pt x="77" y="116"/>
                  </a:lnTo>
                  <a:lnTo>
                    <a:pt x="88" y="134"/>
                  </a:lnTo>
                  <a:lnTo>
                    <a:pt x="83" y="135"/>
                  </a:lnTo>
                  <a:lnTo>
                    <a:pt x="73" y="133"/>
                  </a:lnTo>
                  <a:lnTo>
                    <a:pt x="67" y="138"/>
                  </a:lnTo>
                  <a:lnTo>
                    <a:pt x="59" y="142"/>
                  </a:lnTo>
                  <a:lnTo>
                    <a:pt x="53" y="143"/>
                  </a:lnTo>
                  <a:lnTo>
                    <a:pt x="51" y="147"/>
                  </a:lnTo>
                  <a:lnTo>
                    <a:pt x="42" y="146"/>
                  </a:lnTo>
                  <a:lnTo>
                    <a:pt x="31" y="136"/>
                  </a:lnTo>
                  <a:lnTo>
                    <a:pt x="29" y="127"/>
                  </a:lnTo>
                  <a:lnTo>
                    <a:pt x="25" y="116"/>
                  </a:lnTo>
                  <a:lnTo>
                    <a:pt x="28" y="98"/>
                  </a:lnTo>
                  <a:lnTo>
                    <a:pt x="33" y="91"/>
                  </a:lnTo>
                  <a:lnTo>
                    <a:pt x="29" y="82"/>
                  </a:lnTo>
                  <a:lnTo>
                    <a:pt x="23" y="78"/>
                  </a:lnTo>
                  <a:lnTo>
                    <a:pt x="25" y="69"/>
                  </a:lnTo>
                  <a:lnTo>
                    <a:pt x="21" y="64"/>
                  </a:lnTo>
                  <a:lnTo>
                    <a:pt x="12" y="65"/>
                  </a:lnTo>
                  <a:lnTo>
                    <a:pt x="0" y="50"/>
                  </a:lnTo>
                  <a:lnTo>
                    <a:pt x="5" y="44"/>
                  </a:lnTo>
                  <a:lnTo>
                    <a:pt x="5" y="34"/>
                  </a:lnTo>
                  <a:lnTo>
                    <a:pt x="16" y="31"/>
                  </a:lnTo>
                  <a:lnTo>
                    <a:pt x="21" y="27"/>
                  </a:lnTo>
                  <a:lnTo>
                    <a:pt x="15" y="19"/>
                  </a:lnTo>
                  <a:lnTo>
                    <a:pt x="17" y="12"/>
                  </a:lnTo>
                  <a:lnTo>
                    <a:pt x="32"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209" name="Freeform 208"/>
            <p:cNvSpPr>
              <a:spLocks/>
            </p:cNvSpPr>
            <p:nvPr/>
          </p:nvSpPr>
          <p:spPr bwMode="auto">
            <a:xfrm>
              <a:off x="2237586" y="3731666"/>
              <a:ext cx="188458" cy="97856"/>
            </a:xfrm>
            <a:custGeom>
              <a:avLst/>
              <a:gdLst>
                <a:gd name="T0" fmla="*/ 34 w 114"/>
                <a:gd name="T1" fmla="*/ 63 h 63"/>
                <a:gd name="T2" fmla="*/ 32 w 114"/>
                <a:gd name="T3" fmla="*/ 56 h 63"/>
                <a:gd name="T4" fmla="*/ 27 w 114"/>
                <a:gd name="T5" fmla="*/ 54 h 63"/>
                <a:gd name="T6" fmla="*/ 29 w 114"/>
                <a:gd name="T7" fmla="*/ 46 h 63"/>
                <a:gd name="T8" fmla="*/ 26 w 114"/>
                <a:gd name="T9" fmla="*/ 44 h 63"/>
                <a:gd name="T10" fmla="*/ 23 w 114"/>
                <a:gd name="T11" fmla="*/ 42 h 63"/>
                <a:gd name="T12" fmla="*/ 14 w 114"/>
                <a:gd name="T13" fmla="*/ 45 h 63"/>
                <a:gd name="T14" fmla="*/ 14 w 114"/>
                <a:gd name="T15" fmla="*/ 42 h 63"/>
                <a:gd name="T16" fmla="*/ 9 w 114"/>
                <a:gd name="T17" fmla="*/ 39 h 63"/>
                <a:gd name="T18" fmla="*/ 5 w 114"/>
                <a:gd name="T19" fmla="*/ 34 h 63"/>
                <a:gd name="T20" fmla="*/ 0 w 114"/>
                <a:gd name="T21" fmla="*/ 33 h 63"/>
                <a:gd name="T22" fmla="*/ 4 w 114"/>
                <a:gd name="T23" fmla="*/ 28 h 63"/>
                <a:gd name="T24" fmla="*/ 3 w 114"/>
                <a:gd name="T25" fmla="*/ 23 h 63"/>
                <a:gd name="T26" fmla="*/ 5 w 114"/>
                <a:gd name="T27" fmla="*/ 19 h 63"/>
                <a:gd name="T28" fmla="*/ 14 w 114"/>
                <a:gd name="T29" fmla="*/ 14 h 63"/>
                <a:gd name="T30" fmla="*/ 23 w 114"/>
                <a:gd name="T31" fmla="*/ 6 h 63"/>
                <a:gd name="T32" fmla="*/ 25 w 114"/>
                <a:gd name="T33" fmla="*/ 7 h 63"/>
                <a:gd name="T34" fmla="*/ 30 w 114"/>
                <a:gd name="T35" fmla="*/ 3 h 63"/>
                <a:gd name="T36" fmla="*/ 35 w 114"/>
                <a:gd name="T37" fmla="*/ 2 h 63"/>
                <a:gd name="T38" fmla="*/ 36 w 114"/>
                <a:gd name="T39" fmla="*/ 4 h 63"/>
                <a:gd name="T40" fmla="*/ 39 w 114"/>
                <a:gd name="T41" fmla="*/ 3 h 63"/>
                <a:gd name="T42" fmla="*/ 48 w 114"/>
                <a:gd name="T43" fmla="*/ 5 h 63"/>
                <a:gd name="T44" fmla="*/ 56 w 114"/>
                <a:gd name="T45" fmla="*/ 4 h 63"/>
                <a:gd name="T46" fmla="*/ 62 w 114"/>
                <a:gd name="T47" fmla="*/ 2 h 63"/>
                <a:gd name="T48" fmla="*/ 65 w 114"/>
                <a:gd name="T49" fmla="*/ 0 h 63"/>
                <a:gd name="T50" fmla="*/ 70 w 114"/>
                <a:gd name="T51" fmla="*/ 1 h 63"/>
                <a:gd name="T52" fmla="*/ 74 w 114"/>
                <a:gd name="T53" fmla="*/ 2 h 63"/>
                <a:gd name="T54" fmla="*/ 79 w 114"/>
                <a:gd name="T55" fmla="*/ 2 h 63"/>
                <a:gd name="T56" fmla="*/ 83 w 114"/>
                <a:gd name="T57" fmla="*/ 0 h 63"/>
                <a:gd name="T58" fmla="*/ 91 w 114"/>
                <a:gd name="T59" fmla="*/ 3 h 63"/>
                <a:gd name="T60" fmla="*/ 94 w 114"/>
                <a:gd name="T61" fmla="*/ 3 h 63"/>
                <a:gd name="T62" fmla="*/ 99 w 114"/>
                <a:gd name="T63" fmla="*/ 7 h 63"/>
                <a:gd name="T64" fmla="*/ 104 w 114"/>
                <a:gd name="T65" fmla="*/ 12 h 63"/>
                <a:gd name="T66" fmla="*/ 110 w 114"/>
                <a:gd name="T67" fmla="*/ 15 h 63"/>
                <a:gd name="T68" fmla="*/ 114 w 114"/>
                <a:gd name="T69" fmla="*/ 21 h 63"/>
                <a:gd name="T70" fmla="*/ 108 w 114"/>
                <a:gd name="T71" fmla="*/ 20 h 63"/>
                <a:gd name="T72" fmla="*/ 105 w 114"/>
                <a:gd name="T73" fmla="*/ 23 h 63"/>
                <a:gd name="T74" fmla="*/ 99 w 114"/>
                <a:gd name="T75" fmla="*/ 26 h 63"/>
                <a:gd name="T76" fmla="*/ 94 w 114"/>
                <a:gd name="T77" fmla="*/ 26 h 63"/>
                <a:gd name="T78" fmla="*/ 90 w 114"/>
                <a:gd name="T79" fmla="*/ 29 h 63"/>
                <a:gd name="T80" fmla="*/ 86 w 114"/>
                <a:gd name="T81" fmla="*/ 28 h 63"/>
                <a:gd name="T82" fmla="*/ 84 w 114"/>
                <a:gd name="T83" fmla="*/ 25 h 63"/>
                <a:gd name="T84" fmla="*/ 82 w 114"/>
                <a:gd name="T85" fmla="*/ 25 h 63"/>
                <a:gd name="T86" fmla="*/ 79 w 114"/>
                <a:gd name="T87" fmla="*/ 30 h 63"/>
                <a:gd name="T88" fmla="*/ 77 w 114"/>
                <a:gd name="T89" fmla="*/ 30 h 63"/>
                <a:gd name="T90" fmla="*/ 76 w 114"/>
                <a:gd name="T91" fmla="*/ 34 h 63"/>
                <a:gd name="T92" fmla="*/ 69 w 114"/>
                <a:gd name="T93" fmla="*/ 40 h 63"/>
                <a:gd name="T94" fmla="*/ 66 w 114"/>
                <a:gd name="T95" fmla="*/ 42 h 63"/>
                <a:gd name="T96" fmla="*/ 64 w 114"/>
                <a:gd name="T97" fmla="*/ 45 h 63"/>
                <a:gd name="T98" fmla="*/ 59 w 114"/>
                <a:gd name="T99" fmla="*/ 41 h 63"/>
                <a:gd name="T100" fmla="*/ 54 w 114"/>
                <a:gd name="T101" fmla="*/ 46 h 63"/>
                <a:gd name="T102" fmla="*/ 51 w 114"/>
                <a:gd name="T103" fmla="*/ 46 h 63"/>
                <a:gd name="T104" fmla="*/ 46 w 114"/>
                <a:gd name="T105" fmla="*/ 47 h 63"/>
                <a:gd name="T106" fmla="*/ 46 w 114"/>
                <a:gd name="T107" fmla="*/ 57 h 63"/>
                <a:gd name="T108" fmla="*/ 43 w 114"/>
                <a:gd name="T109" fmla="*/ 57 h 63"/>
                <a:gd name="T110" fmla="*/ 40 w 114"/>
                <a:gd name="T111" fmla="*/ 62 h 63"/>
                <a:gd name="T112" fmla="*/ 34 w 114"/>
                <a:gd name="T113" fmla="*/ 63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14" h="63">
                  <a:moveTo>
                    <a:pt x="34" y="63"/>
                  </a:moveTo>
                  <a:lnTo>
                    <a:pt x="32" y="56"/>
                  </a:lnTo>
                  <a:lnTo>
                    <a:pt x="27" y="54"/>
                  </a:lnTo>
                  <a:lnTo>
                    <a:pt x="29" y="46"/>
                  </a:lnTo>
                  <a:lnTo>
                    <a:pt x="26" y="44"/>
                  </a:lnTo>
                  <a:lnTo>
                    <a:pt x="23" y="42"/>
                  </a:lnTo>
                  <a:lnTo>
                    <a:pt x="14" y="45"/>
                  </a:lnTo>
                  <a:lnTo>
                    <a:pt x="14" y="42"/>
                  </a:lnTo>
                  <a:lnTo>
                    <a:pt x="9" y="39"/>
                  </a:lnTo>
                  <a:lnTo>
                    <a:pt x="5" y="34"/>
                  </a:lnTo>
                  <a:lnTo>
                    <a:pt x="0" y="33"/>
                  </a:lnTo>
                  <a:lnTo>
                    <a:pt x="4" y="28"/>
                  </a:lnTo>
                  <a:lnTo>
                    <a:pt x="3" y="23"/>
                  </a:lnTo>
                  <a:lnTo>
                    <a:pt x="5" y="19"/>
                  </a:lnTo>
                  <a:lnTo>
                    <a:pt x="14" y="14"/>
                  </a:lnTo>
                  <a:lnTo>
                    <a:pt x="23" y="6"/>
                  </a:lnTo>
                  <a:lnTo>
                    <a:pt x="25" y="7"/>
                  </a:lnTo>
                  <a:lnTo>
                    <a:pt x="30" y="3"/>
                  </a:lnTo>
                  <a:lnTo>
                    <a:pt x="35" y="2"/>
                  </a:lnTo>
                  <a:lnTo>
                    <a:pt x="36" y="4"/>
                  </a:lnTo>
                  <a:lnTo>
                    <a:pt x="39" y="3"/>
                  </a:lnTo>
                  <a:lnTo>
                    <a:pt x="48" y="5"/>
                  </a:lnTo>
                  <a:lnTo>
                    <a:pt x="56" y="4"/>
                  </a:lnTo>
                  <a:lnTo>
                    <a:pt x="62" y="2"/>
                  </a:lnTo>
                  <a:lnTo>
                    <a:pt x="65" y="0"/>
                  </a:lnTo>
                  <a:lnTo>
                    <a:pt x="70" y="1"/>
                  </a:lnTo>
                  <a:lnTo>
                    <a:pt x="74" y="2"/>
                  </a:lnTo>
                  <a:lnTo>
                    <a:pt x="79" y="2"/>
                  </a:lnTo>
                  <a:lnTo>
                    <a:pt x="83" y="0"/>
                  </a:lnTo>
                  <a:lnTo>
                    <a:pt x="91" y="3"/>
                  </a:lnTo>
                  <a:lnTo>
                    <a:pt x="94" y="3"/>
                  </a:lnTo>
                  <a:lnTo>
                    <a:pt x="99" y="7"/>
                  </a:lnTo>
                  <a:lnTo>
                    <a:pt x="104" y="12"/>
                  </a:lnTo>
                  <a:lnTo>
                    <a:pt x="110" y="15"/>
                  </a:lnTo>
                  <a:lnTo>
                    <a:pt x="114" y="21"/>
                  </a:lnTo>
                  <a:lnTo>
                    <a:pt x="108" y="20"/>
                  </a:lnTo>
                  <a:lnTo>
                    <a:pt x="105" y="23"/>
                  </a:lnTo>
                  <a:lnTo>
                    <a:pt x="99" y="26"/>
                  </a:lnTo>
                  <a:lnTo>
                    <a:pt x="94" y="26"/>
                  </a:lnTo>
                  <a:lnTo>
                    <a:pt x="90" y="29"/>
                  </a:lnTo>
                  <a:lnTo>
                    <a:pt x="86" y="28"/>
                  </a:lnTo>
                  <a:lnTo>
                    <a:pt x="84" y="25"/>
                  </a:lnTo>
                  <a:lnTo>
                    <a:pt x="82" y="25"/>
                  </a:lnTo>
                  <a:lnTo>
                    <a:pt x="79" y="30"/>
                  </a:lnTo>
                  <a:lnTo>
                    <a:pt x="77" y="30"/>
                  </a:lnTo>
                  <a:lnTo>
                    <a:pt x="76" y="34"/>
                  </a:lnTo>
                  <a:lnTo>
                    <a:pt x="69" y="40"/>
                  </a:lnTo>
                  <a:lnTo>
                    <a:pt x="66" y="42"/>
                  </a:lnTo>
                  <a:lnTo>
                    <a:pt x="64" y="45"/>
                  </a:lnTo>
                  <a:lnTo>
                    <a:pt x="59" y="41"/>
                  </a:lnTo>
                  <a:lnTo>
                    <a:pt x="54" y="46"/>
                  </a:lnTo>
                  <a:lnTo>
                    <a:pt x="51" y="46"/>
                  </a:lnTo>
                  <a:lnTo>
                    <a:pt x="46" y="47"/>
                  </a:lnTo>
                  <a:lnTo>
                    <a:pt x="46" y="57"/>
                  </a:lnTo>
                  <a:lnTo>
                    <a:pt x="43" y="57"/>
                  </a:lnTo>
                  <a:lnTo>
                    <a:pt x="40" y="62"/>
                  </a:lnTo>
                  <a:lnTo>
                    <a:pt x="34" y="63"/>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210" name="Freeform 209"/>
            <p:cNvSpPr>
              <a:spLocks/>
            </p:cNvSpPr>
            <p:nvPr/>
          </p:nvSpPr>
          <p:spPr bwMode="auto">
            <a:xfrm>
              <a:off x="2698814" y="3605853"/>
              <a:ext cx="89270" cy="60577"/>
            </a:xfrm>
            <a:custGeom>
              <a:avLst/>
              <a:gdLst>
                <a:gd name="T0" fmla="*/ 27 w 54"/>
                <a:gd name="T1" fmla="*/ 0 h 39"/>
                <a:gd name="T2" fmla="*/ 38 w 54"/>
                <a:gd name="T3" fmla="*/ 0 h 39"/>
                <a:gd name="T4" fmla="*/ 53 w 54"/>
                <a:gd name="T5" fmla="*/ 4 h 39"/>
                <a:gd name="T6" fmla="*/ 54 w 54"/>
                <a:gd name="T7" fmla="*/ 15 h 39"/>
                <a:gd name="T8" fmla="*/ 51 w 54"/>
                <a:gd name="T9" fmla="*/ 23 h 39"/>
                <a:gd name="T10" fmla="*/ 46 w 54"/>
                <a:gd name="T11" fmla="*/ 27 h 39"/>
                <a:gd name="T12" fmla="*/ 50 w 54"/>
                <a:gd name="T13" fmla="*/ 33 h 39"/>
                <a:gd name="T14" fmla="*/ 49 w 54"/>
                <a:gd name="T15" fmla="*/ 39 h 39"/>
                <a:gd name="T16" fmla="*/ 38 w 54"/>
                <a:gd name="T17" fmla="*/ 35 h 39"/>
                <a:gd name="T18" fmla="*/ 29 w 54"/>
                <a:gd name="T19" fmla="*/ 36 h 39"/>
                <a:gd name="T20" fmla="*/ 18 w 54"/>
                <a:gd name="T21" fmla="*/ 35 h 39"/>
                <a:gd name="T22" fmla="*/ 9 w 54"/>
                <a:gd name="T23" fmla="*/ 39 h 39"/>
                <a:gd name="T24" fmla="*/ 0 w 54"/>
                <a:gd name="T25" fmla="*/ 32 h 39"/>
                <a:gd name="T26" fmla="*/ 3 w 54"/>
                <a:gd name="T27" fmla="*/ 26 h 39"/>
                <a:gd name="T28" fmla="*/ 19 w 54"/>
                <a:gd name="T29" fmla="*/ 29 h 39"/>
                <a:gd name="T30" fmla="*/ 33 w 54"/>
                <a:gd name="T31" fmla="*/ 30 h 39"/>
                <a:gd name="T32" fmla="*/ 39 w 54"/>
                <a:gd name="T33" fmla="*/ 26 h 39"/>
                <a:gd name="T34" fmla="*/ 32 w 54"/>
                <a:gd name="T35" fmla="*/ 17 h 39"/>
                <a:gd name="T36" fmla="*/ 33 w 54"/>
                <a:gd name="T37" fmla="*/ 9 h 39"/>
                <a:gd name="T38" fmla="*/ 22 w 54"/>
                <a:gd name="T39" fmla="*/ 5 h 39"/>
                <a:gd name="T40" fmla="*/ 27 w 54"/>
                <a:gd name="T41" fmla="*/ 0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4" h="39">
                  <a:moveTo>
                    <a:pt x="27" y="0"/>
                  </a:moveTo>
                  <a:lnTo>
                    <a:pt x="38" y="0"/>
                  </a:lnTo>
                  <a:lnTo>
                    <a:pt x="53" y="4"/>
                  </a:lnTo>
                  <a:lnTo>
                    <a:pt x="54" y="15"/>
                  </a:lnTo>
                  <a:lnTo>
                    <a:pt x="51" y="23"/>
                  </a:lnTo>
                  <a:lnTo>
                    <a:pt x="46" y="27"/>
                  </a:lnTo>
                  <a:lnTo>
                    <a:pt x="50" y="33"/>
                  </a:lnTo>
                  <a:lnTo>
                    <a:pt x="49" y="39"/>
                  </a:lnTo>
                  <a:lnTo>
                    <a:pt x="38" y="35"/>
                  </a:lnTo>
                  <a:lnTo>
                    <a:pt x="29" y="36"/>
                  </a:lnTo>
                  <a:lnTo>
                    <a:pt x="18" y="35"/>
                  </a:lnTo>
                  <a:lnTo>
                    <a:pt x="9" y="39"/>
                  </a:lnTo>
                  <a:lnTo>
                    <a:pt x="0" y="32"/>
                  </a:lnTo>
                  <a:lnTo>
                    <a:pt x="3" y="26"/>
                  </a:lnTo>
                  <a:lnTo>
                    <a:pt x="19" y="29"/>
                  </a:lnTo>
                  <a:lnTo>
                    <a:pt x="33" y="30"/>
                  </a:lnTo>
                  <a:lnTo>
                    <a:pt x="39" y="26"/>
                  </a:lnTo>
                  <a:lnTo>
                    <a:pt x="32" y="17"/>
                  </a:lnTo>
                  <a:lnTo>
                    <a:pt x="33" y="9"/>
                  </a:lnTo>
                  <a:lnTo>
                    <a:pt x="22" y="5"/>
                  </a:lnTo>
                  <a:lnTo>
                    <a:pt x="27"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211" name="Freeform 210"/>
            <p:cNvSpPr>
              <a:spLocks/>
            </p:cNvSpPr>
            <p:nvPr/>
          </p:nvSpPr>
          <p:spPr bwMode="auto">
            <a:xfrm>
              <a:off x="4370141" y="2144236"/>
              <a:ext cx="244664" cy="86983"/>
            </a:xfrm>
            <a:custGeom>
              <a:avLst/>
              <a:gdLst>
                <a:gd name="T0" fmla="*/ 138 w 148"/>
                <a:gd name="T1" fmla="*/ 1 h 56"/>
                <a:gd name="T2" fmla="*/ 133 w 148"/>
                <a:gd name="T3" fmla="*/ 13 h 56"/>
                <a:gd name="T4" fmla="*/ 148 w 148"/>
                <a:gd name="T5" fmla="*/ 25 h 56"/>
                <a:gd name="T6" fmla="*/ 128 w 148"/>
                <a:gd name="T7" fmla="*/ 39 h 56"/>
                <a:gd name="T8" fmla="*/ 85 w 148"/>
                <a:gd name="T9" fmla="*/ 52 h 56"/>
                <a:gd name="T10" fmla="*/ 73 w 148"/>
                <a:gd name="T11" fmla="*/ 56 h 56"/>
                <a:gd name="T12" fmla="*/ 54 w 148"/>
                <a:gd name="T13" fmla="*/ 53 h 56"/>
                <a:gd name="T14" fmla="*/ 16 w 148"/>
                <a:gd name="T15" fmla="*/ 47 h 56"/>
                <a:gd name="T16" fmla="*/ 31 w 148"/>
                <a:gd name="T17" fmla="*/ 39 h 56"/>
                <a:gd name="T18" fmla="*/ 2 w 148"/>
                <a:gd name="T19" fmla="*/ 30 h 56"/>
                <a:gd name="T20" fmla="*/ 28 w 148"/>
                <a:gd name="T21" fmla="*/ 26 h 56"/>
                <a:gd name="T22" fmla="*/ 28 w 148"/>
                <a:gd name="T23" fmla="*/ 21 h 56"/>
                <a:gd name="T24" fmla="*/ 0 w 148"/>
                <a:gd name="T25" fmla="*/ 17 h 56"/>
                <a:gd name="T26" fmla="*/ 12 w 148"/>
                <a:gd name="T27" fmla="*/ 5 h 56"/>
                <a:gd name="T28" fmla="*/ 33 w 148"/>
                <a:gd name="T29" fmla="*/ 2 h 56"/>
                <a:gd name="T30" fmla="*/ 52 w 148"/>
                <a:gd name="T31" fmla="*/ 14 h 56"/>
                <a:gd name="T32" fmla="*/ 75 w 148"/>
                <a:gd name="T33" fmla="*/ 4 h 56"/>
                <a:gd name="T34" fmla="*/ 91 w 148"/>
                <a:gd name="T35" fmla="*/ 9 h 56"/>
                <a:gd name="T36" fmla="*/ 115 w 148"/>
                <a:gd name="T37" fmla="*/ 0 h 56"/>
                <a:gd name="T38" fmla="*/ 138 w 148"/>
                <a:gd name="T39" fmla="*/ 1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48" h="56">
                  <a:moveTo>
                    <a:pt x="138" y="1"/>
                  </a:moveTo>
                  <a:lnTo>
                    <a:pt x="133" y="13"/>
                  </a:lnTo>
                  <a:lnTo>
                    <a:pt x="148" y="25"/>
                  </a:lnTo>
                  <a:lnTo>
                    <a:pt x="128" y="39"/>
                  </a:lnTo>
                  <a:lnTo>
                    <a:pt x="85" y="52"/>
                  </a:lnTo>
                  <a:lnTo>
                    <a:pt x="73" y="56"/>
                  </a:lnTo>
                  <a:lnTo>
                    <a:pt x="54" y="53"/>
                  </a:lnTo>
                  <a:lnTo>
                    <a:pt x="16" y="47"/>
                  </a:lnTo>
                  <a:lnTo>
                    <a:pt x="31" y="39"/>
                  </a:lnTo>
                  <a:lnTo>
                    <a:pt x="2" y="30"/>
                  </a:lnTo>
                  <a:lnTo>
                    <a:pt x="28" y="26"/>
                  </a:lnTo>
                  <a:lnTo>
                    <a:pt x="28" y="21"/>
                  </a:lnTo>
                  <a:lnTo>
                    <a:pt x="0" y="17"/>
                  </a:lnTo>
                  <a:lnTo>
                    <a:pt x="12" y="5"/>
                  </a:lnTo>
                  <a:lnTo>
                    <a:pt x="33" y="2"/>
                  </a:lnTo>
                  <a:lnTo>
                    <a:pt x="52" y="14"/>
                  </a:lnTo>
                  <a:lnTo>
                    <a:pt x="75" y="4"/>
                  </a:lnTo>
                  <a:lnTo>
                    <a:pt x="91" y="9"/>
                  </a:lnTo>
                  <a:lnTo>
                    <a:pt x="115" y="0"/>
                  </a:lnTo>
                  <a:lnTo>
                    <a:pt x="138" y="1"/>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212" name="Freeform 211"/>
            <p:cNvSpPr>
              <a:spLocks/>
            </p:cNvSpPr>
            <p:nvPr/>
          </p:nvSpPr>
          <p:spPr bwMode="auto">
            <a:xfrm>
              <a:off x="2583094" y="3650897"/>
              <a:ext cx="62819" cy="26405"/>
            </a:xfrm>
            <a:custGeom>
              <a:avLst/>
              <a:gdLst>
                <a:gd name="T0" fmla="*/ 14 w 38"/>
                <a:gd name="T1" fmla="*/ 0 h 17"/>
                <a:gd name="T2" fmla="*/ 26 w 38"/>
                <a:gd name="T3" fmla="*/ 2 h 17"/>
                <a:gd name="T4" fmla="*/ 35 w 38"/>
                <a:gd name="T5" fmla="*/ 7 h 17"/>
                <a:gd name="T6" fmla="*/ 38 w 38"/>
                <a:gd name="T7" fmla="*/ 13 h 17"/>
                <a:gd name="T8" fmla="*/ 25 w 38"/>
                <a:gd name="T9" fmla="*/ 13 h 17"/>
                <a:gd name="T10" fmla="*/ 19 w 38"/>
                <a:gd name="T11" fmla="*/ 17 h 17"/>
                <a:gd name="T12" fmla="*/ 9 w 38"/>
                <a:gd name="T13" fmla="*/ 13 h 17"/>
                <a:gd name="T14" fmla="*/ 0 w 38"/>
                <a:gd name="T15" fmla="*/ 6 h 17"/>
                <a:gd name="T16" fmla="*/ 2 w 38"/>
                <a:gd name="T17" fmla="*/ 1 h 17"/>
                <a:gd name="T18" fmla="*/ 10 w 38"/>
                <a:gd name="T19" fmla="*/ 0 h 17"/>
                <a:gd name="T20" fmla="*/ 14 w 38"/>
                <a:gd name="T21"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8" h="17">
                  <a:moveTo>
                    <a:pt x="14" y="0"/>
                  </a:moveTo>
                  <a:lnTo>
                    <a:pt x="26" y="2"/>
                  </a:lnTo>
                  <a:lnTo>
                    <a:pt x="35" y="7"/>
                  </a:lnTo>
                  <a:lnTo>
                    <a:pt x="38" y="13"/>
                  </a:lnTo>
                  <a:lnTo>
                    <a:pt x="25" y="13"/>
                  </a:lnTo>
                  <a:lnTo>
                    <a:pt x="19" y="17"/>
                  </a:lnTo>
                  <a:lnTo>
                    <a:pt x="9" y="13"/>
                  </a:lnTo>
                  <a:lnTo>
                    <a:pt x="0" y="6"/>
                  </a:lnTo>
                  <a:lnTo>
                    <a:pt x="2" y="1"/>
                  </a:lnTo>
                  <a:lnTo>
                    <a:pt x="10" y="0"/>
                  </a:lnTo>
                  <a:lnTo>
                    <a:pt x="14"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213" name="Freeform 212"/>
            <p:cNvSpPr>
              <a:spLocks/>
            </p:cNvSpPr>
            <p:nvPr/>
          </p:nvSpPr>
          <p:spPr bwMode="auto">
            <a:xfrm>
              <a:off x="1546572" y="3192685"/>
              <a:ext cx="796815" cy="585580"/>
            </a:xfrm>
            <a:custGeom>
              <a:avLst/>
              <a:gdLst>
                <a:gd name="T0" fmla="*/ 298 w 482"/>
                <a:gd name="T1" fmla="*/ 175 h 377"/>
                <a:gd name="T2" fmla="*/ 288 w 482"/>
                <a:gd name="T3" fmla="*/ 225 h 377"/>
                <a:gd name="T4" fmla="*/ 303 w 482"/>
                <a:gd name="T5" fmla="*/ 266 h 377"/>
                <a:gd name="T6" fmla="*/ 329 w 482"/>
                <a:gd name="T7" fmla="*/ 294 h 377"/>
                <a:gd name="T8" fmla="*/ 366 w 482"/>
                <a:gd name="T9" fmla="*/ 295 h 377"/>
                <a:gd name="T10" fmla="*/ 405 w 482"/>
                <a:gd name="T11" fmla="*/ 279 h 377"/>
                <a:gd name="T12" fmla="*/ 419 w 482"/>
                <a:gd name="T13" fmla="*/ 243 h 377"/>
                <a:gd name="T14" fmla="*/ 468 w 482"/>
                <a:gd name="T15" fmla="*/ 234 h 377"/>
                <a:gd name="T16" fmla="*/ 480 w 482"/>
                <a:gd name="T17" fmla="*/ 246 h 377"/>
                <a:gd name="T18" fmla="*/ 465 w 482"/>
                <a:gd name="T19" fmla="*/ 275 h 377"/>
                <a:gd name="T20" fmla="*/ 451 w 482"/>
                <a:gd name="T21" fmla="*/ 295 h 377"/>
                <a:gd name="T22" fmla="*/ 436 w 482"/>
                <a:gd name="T23" fmla="*/ 308 h 377"/>
                <a:gd name="T24" fmla="*/ 430 w 482"/>
                <a:gd name="T25" fmla="*/ 309 h 377"/>
                <a:gd name="T26" fmla="*/ 395 w 482"/>
                <a:gd name="T27" fmla="*/ 321 h 377"/>
                <a:gd name="T28" fmla="*/ 399 w 482"/>
                <a:gd name="T29" fmla="*/ 333 h 377"/>
                <a:gd name="T30" fmla="*/ 402 w 482"/>
                <a:gd name="T31" fmla="*/ 346 h 377"/>
                <a:gd name="T32" fmla="*/ 370 w 482"/>
                <a:gd name="T33" fmla="*/ 367 h 377"/>
                <a:gd name="T34" fmla="*/ 348 w 482"/>
                <a:gd name="T35" fmla="*/ 355 h 377"/>
                <a:gd name="T36" fmla="*/ 315 w 482"/>
                <a:gd name="T37" fmla="*/ 344 h 377"/>
                <a:gd name="T38" fmla="*/ 278 w 482"/>
                <a:gd name="T39" fmla="*/ 349 h 377"/>
                <a:gd name="T40" fmla="*/ 236 w 482"/>
                <a:gd name="T41" fmla="*/ 332 h 377"/>
                <a:gd name="T42" fmla="*/ 199 w 482"/>
                <a:gd name="T43" fmla="*/ 307 h 377"/>
                <a:gd name="T44" fmla="*/ 165 w 482"/>
                <a:gd name="T45" fmla="*/ 290 h 377"/>
                <a:gd name="T46" fmla="*/ 138 w 482"/>
                <a:gd name="T47" fmla="*/ 255 h 377"/>
                <a:gd name="T48" fmla="*/ 149 w 482"/>
                <a:gd name="T49" fmla="*/ 242 h 377"/>
                <a:gd name="T50" fmla="*/ 146 w 482"/>
                <a:gd name="T51" fmla="*/ 217 h 377"/>
                <a:gd name="T52" fmla="*/ 116 w 482"/>
                <a:gd name="T53" fmla="*/ 169 h 377"/>
                <a:gd name="T54" fmla="*/ 95 w 482"/>
                <a:gd name="T55" fmla="*/ 143 h 377"/>
                <a:gd name="T56" fmla="*/ 85 w 482"/>
                <a:gd name="T57" fmla="*/ 115 h 377"/>
                <a:gd name="T58" fmla="*/ 68 w 482"/>
                <a:gd name="T59" fmla="*/ 88 h 377"/>
                <a:gd name="T60" fmla="*/ 59 w 482"/>
                <a:gd name="T61" fmla="*/ 56 h 377"/>
                <a:gd name="T62" fmla="*/ 50 w 482"/>
                <a:gd name="T63" fmla="*/ 24 h 377"/>
                <a:gd name="T64" fmla="*/ 31 w 482"/>
                <a:gd name="T65" fmla="*/ 27 h 377"/>
                <a:gd name="T66" fmla="*/ 31 w 482"/>
                <a:gd name="T67" fmla="*/ 62 h 377"/>
                <a:gd name="T68" fmla="*/ 43 w 482"/>
                <a:gd name="T69" fmla="*/ 82 h 377"/>
                <a:gd name="T70" fmla="*/ 46 w 482"/>
                <a:gd name="T71" fmla="*/ 102 h 377"/>
                <a:gd name="T72" fmla="*/ 61 w 482"/>
                <a:gd name="T73" fmla="*/ 125 h 377"/>
                <a:gd name="T74" fmla="*/ 67 w 482"/>
                <a:gd name="T75" fmla="*/ 164 h 377"/>
                <a:gd name="T76" fmla="*/ 80 w 482"/>
                <a:gd name="T77" fmla="*/ 185 h 377"/>
                <a:gd name="T78" fmla="*/ 74 w 482"/>
                <a:gd name="T79" fmla="*/ 205 h 377"/>
                <a:gd name="T80" fmla="*/ 59 w 482"/>
                <a:gd name="T81" fmla="*/ 181 h 377"/>
                <a:gd name="T82" fmla="*/ 45 w 482"/>
                <a:gd name="T83" fmla="*/ 150 h 377"/>
                <a:gd name="T84" fmla="*/ 28 w 482"/>
                <a:gd name="T85" fmla="*/ 123 h 377"/>
                <a:gd name="T86" fmla="*/ 13 w 482"/>
                <a:gd name="T87" fmla="*/ 115 h 377"/>
                <a:gd name="T88" fmla="*/ 14 w 482"/>
                <a:gd name="T89" fmla="*/ 103 h 377"/>
                <a:gd name="T90" fmla="*/ 17 w 482"/>
                <a:gd name="T91" fmla="*/ 71 h 377"/>
                <a:gd name="T92" fmla="*/ 4 w 482"/>
                <a:gd name="T93" fmla="*/ 39 h 377"/>
                <a:gd name="T94" fmla="*/ 21 w 482"/>
                <a:gd name="T95" fmla="*/ 2 h 377"/>
                <a:gd name="T96" fmla="*/ 64 w 482"/>
                <a:gd name="T97" fmla="*/ 14 h 377"/>
                <a:gd name="T98" fmla="*/ 148 w 482"/>
                <a:gd name="T99" fmla="*/ 28 h 377"/>
                <a:gd name="T100" fmla="*/ 185 w 482"/>
                <a:gd name="T101" fmla="*/ 27 h 377"/>
                <a:gd name="T102" fmla="*/ 202 w 482"/>
                <a:gd name="T103" fmla="*/ 54 h 377"/>
                <a:gd name="T104" fmla="*/ 224 w 482"/>
                <a:gd name="T105" fmla="*/ 78 h 377"/>
                <a:gd name="T106" fmla="*/ 264 w 482"/>
                <a:gd name="T107" fmla="*/ 69 h 377"/>
                <a:gd name="T108" fmla="*/ 280 w 482"/>
                <a:gd name="T109" fmla="*/ 107 h 377"/>
                <a:gd name="T110" fmla="*/ 296 w 482"/>
                <a:gd name="T111" fmla="*/ 138 h 3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482" h="377">
                  <a:moveTo>
                    <a:pt x="315" y="142"/>
                  </a:moveTo>
                  <a:lnTo>
                    <a:pt x="304" y="160"/>
                  </a:lnTo>
                  <a:lnTo>
                    <a:pt x="298" y="175"/>
                  </a:lnTo>
                  <a:lnTo>
                    <a:pt x="291" y="203"/>
                  </a:lnTo>
                  <a:lnTo>
                    <a:pt x="287" y="213"/>
                  </a:lnTo>
                  <a:lnTo>
                    <a:pt x="288" y="225"/>
                  </a:lnTo>
                  <a:lnTo>
                    <a:pt x="292" y="235"/>
                  </a:lnTo>
                  <a:lnTo>
                    <a:pt x="293" y="251"/>
                  </a:lnTo>
                  <a:lnTo>
                    <a:pt x="303" y="266"/>
                  </a:lnTo>
                  <a:lnTo>
                    <a:pt x="305" y="278"/>
                  </a:lnTo>
                  <a:lnTo>
                    <a:pt x="311" y="288"/>
                  </a:lnTo>
                  <a:lnTo>
                    <a:pt x="329" y="294"/>
                  </a:lnTo>
                  <a:lnTo>
                    <a:pt x="335" y="302"/>
                  </a:lnTo>
                  <a:lnTo>
                    <a:pt x="352" y="297"/>
                  </a:lnTo>
                  <a:lnTo>
                    <a:pt x="366" y="295"/>
                  </a:lnTo>
                  <a:lnTo>
                    <a:pt x="380" y="291"/>
                  </a:lnTo>
                  <a:lnTo>
                    <a:pt x="392" y="287"/>
                  </a:lnTo>
                  <a:lnTo>
                    <a:pt x="405" y="279"/>
                  </a:lnTo>
                  <a:lnTo>
                    <a:pt x="411" y="267"/>
                  </a:lnTo>
                  <a:lnTo>
                    <a:pt x="415" y="249"/>
                  </a:lnTo>
                  <a:lnTo>
                    <a:pt x="419" y="243"/>
                  </a:lnTo>
                  <a:lnTo>
                    <a:pt x="432" y="238"/>
                  </a:lnTo>
                  <a:lnTo>
                    <a:pt x="452" y="233"/>
                  </a:lnTo>
                  <a:lnTo>
                    <a:pt x="468" y="234"/>
                  </a:lnTo>
                  <a:lnTo>
                    <a:pt x="479" y="232"/>
                  </a:lnTo>
                  <a:lnTo>
                    <a:pt x="482" y="236"/>
                  </a:lnTo>
                  <a:lnTo>
                    <a:pt x="480" y="246"/>
                  </a:lnTo>
                  <a:lnTo>
                    <a:pt x="469" y="259"/>
                  </a:lnTo>
                  <a:lnTo>
                    <a:pt x="463" y="271"/>
                  </a:lnTo>
                  <a:lnTo>
                    <a:pt x="465" y="275"/>
                  </a:lnTo>
                  <a:lnTo>
                    <a:pt x="461" y="284"/>
                  </a:lnTo>
                  <a:lnTo>
                    <a:pt x="455" y="300"/>
                  </a:lnTo>
                  <a:lnTo>
                    <a:pt x="451" y="295"/>
                  </a:lnTo>
                  <a:lnTo>
                    <a:pt x="447" y="295"/>
                  </a:lnTo>
                  <a:lnTo>
                    <a:pt x="444" y="295"/>
                  </a:lnTo>
                  <a:lnTo>
                    <a:pt x="436" y="308"/>
                  </a:lnTo>
                  <a:lnTo>
                    <a:pt x="433" y="306"/>
                  </a:lnTo>
                  <a:lnTo>
                    <a:pt x="430" y="306"/>
                  </a:lnTo>
                  <a:lnTo>
                    <a:pt x="430" y="309"/>
                  </a:lnTo>
                  <a:lnTo>
                    <a:pt x="413" y="309"/>
                  </a:lnTo>
                  <a:lnTo>
                    <a:pt x="396" y="309"/>
                  </a:lnTo>
                  <a:lnTo>
                    <a:pt x="395" y="321"/>
                  </a:lnTo>
                  <a:lnTo>
                    <a:pt x="387" y="321"/>
                  </a:lnTo>
                  <a:lnTo>
                    <a:pt x="393" y="328"/>
                  </a:lnTo>
                  <a:lnTo>
                    <a:pt x="399" y="333"/>
                  </a:lnTo>
                  <a:lnTo>
                    <a:pt x="400" y="337"/>
                  </a:lnTo>
                  <a:lnTo>
                    <a:pt x="403" y="338"/>
                  </a:lnTo>
                  <a:lnTo>
                    <a:pt x="402" y="346"/>
                  </a:lnTo>
                  <a:lnTo>
                    <a:pt x="378" y="346"/>
                  </a:lnTo>
                  <a:lnTo>
                    <a:pt x="368" y="363"/>
                  </a:lnTo>
                  <a:lnTo>
                    <a:pt x="370" y="367"/>
                  </a:lnTo>
                  <a:lnTo>
                    <a:pt x="367" y="371"/>
                  </a:lnTo>
                  <a:lnTo>
                    <a:pt x="366" y="377"/>
                  </a:lnTo>
                  <a:lnTo>
                    <a:pt x="348" y="355"/>
                  </a:lnTo>
                  <a:lnTo>
                    <a:pt x="339" y="348"/>
                  </a:lnTo>
                  <a:lnTo>
                    <a:pt x="325" y="343"/>
                  </a:lnTo>
                  <a:lnTo>
                    <a:pt x="315" y="344"/>
                  </a:lnTo>
                  <a:lnTo>
                    <a:pt x="299" y="352"/>
                  </a:lnTo>
                  <a:lnTo>
                    <a:pt x="290" y="354"/>
                  </a:lnTo>
                  <a:lnTo>
                    <a:pt x="278" y="349"/>
                  </a:lnTo>
                  <a:lnTo>
                    <a:pt x="265" y="345"/>
                  </a:lnTo>
                  <a:lnTo>
                    <a:pt x="249" y="335"/>
                  </a:lnTo>
                  <a:lnTo>
                    <a:pt x="236" y="332"/>
                  </a:lnTo>
                  <a:lnTo>
                    <a:pt x="216" y="323"/>
                  </a:lnTo>
                  <a:lnTo>
                    <a:pt x="203" y="313"/>
                  </a:lnTo>
                  <a:lnTo>
                    <a:pt x="199" y="307"/>
                  </a:lnTo>
                  <a:lnTo>
                    <a:pt x="189" y="306"/>
                  </a:lnTo>
                  <a:lnTo>
                    <a:pt x="171" y="299"/>
                  </a:lnTo>
                  <a:lnTo>
                    <a:pt x="165" y="290"/>
                  </a:lnTo>
                  <a:lnTo>
                    <a:pt x="148" y="278"/>
                  </a:lnTo>
                  <a:lnTo>
                    <a:pt x="141" y="265"/>
                  </a:lnTo>
                  <a:lnTo>
                    <a:pt x="138" y="255"/>
                  </a:lnTo>
                  <a:lnTo>
                    <a:pt x="145" y="253"/>
                  </a:lnTo>
                  <a:lnTo>
                    <a:pt x="144" y="247"/>
                  </a:lnTo>
                  <a:lnTo>
                    <a:pt x="149" y="242"/>
                  </a:lnTo>
                  <a:lnTo>
                    <a:pt x="150" y="234"/>
                  </a:lnTo>
                  <a:lnTo>
                    <a:pt x="146" y="225"/>
                  </a:lnTo>
                  <a:lnTo>
                    <a:pt x="146" y="217"/>
                  </a:lnTo>
                  <a:lnTo>
                    <a:pt x="142" y="206"/>
                  </a:lnTo>
                  <a:lnTo>
                    <a:pt x="131" y="186"/>
                  </a:lnTo>
                  <a:lnTo>
                    <a:pt x="116" y="169"/>
                  </a:lnTo>
                  <a:lnTo>
                    <a:pt x="110" y="156"/>
                  </a:lnTo>
                  <a:lnTo>
                    <a:pt x="97" y="148"/>
                  </a:lnTo>
                  <a:lnTo>
                    <a:pt x="95" y="143"/>
                  </a:lnTo>
                  <a:lnTo>
                    <a:pt x="101" y="130"/>
                  </a:lnTo>
                  <a:lnTo>
                    <a:pt x="93" y="125"/>
                  </a:lnTo>
                  <a:lnTo>
                    <a:pt x="85" y="115"/>
                  </a:lnTo>
                  <a:lnTo>
                    <a:pt x="85" y="101"/>
                  </a:lnTo>
                  <a:lnTo>
                    <a:pt x="75" y="99"/>
                  </a:lnTo>
                  <a:lnTo>
                    <a:pt x="68" y="88"/>
                  </a:lnTo>
                  <a:lnTo>
                    <a:pt x="63" y="78"/>
                  </a:lnTo>
                  <a:lnTo>
                    <a:pt x="64" y="72"/>
                  </a:lnTo>
                  <a:lnTo>
                    <a:pt x="59" y="56"/>
                  </a:lnTo>
                  <a:lnTo>
                    <a:pt x="58" y="40"/>
                  </a:lnTo>
                  <a:lnTo>
                    <a:pt x="61" y="32"/>
                  </a:lnTo>
                  <a:lnTo>
                    <a:pt x="50" y="24"/>
                  </a:lnTo>
                  <a:lnTo>
                    <a:pt x="44" y="25"/>
                  </a:lnTo>
                  <a:lnTo>
                    <a:pt x="36" y="19"/>
                  </a:lnTo>
                  <a:lnTo>
                    <a:pt x="31" y="27"/>
                  </a:lnTo>
                  <a:lnTo>
                    <a:pt x="30" y="37"/>
                  </a:lnTo>
                  <a:lnTo>
                    <a:pt x="27" y="53"/>
                  </a:lnTo>
                  <a:lnTo>
                    <a:pt x="31" y="62"/>
                  </a:lnTo>
                  <a:lnTo>
                    <a:pt x="39" y="76"/>
                  </a:lnTo>
                  <a:lnTo>
                    <a:pt x="41" y="81"/>
                  </a:lnTo>
                  <a:lnTo>
                    <a:pt x="43" y="82"/>
                  </a:lnTo>
                  <a:lnTo>
                    <a:pt x="43" y="89"/>
                  </a:lnTo>
                  <a:lnTo>
                    <a:pt x="47" y="89"/>
                  </a:lnTo>
                  <a:lnTo>
                    <a:pt x="46" y="102"/>
                  </a:lnTo>
                  <a:lnTo>
                    <a:pt x="51" y="108"/>
                  </a:lnTo>
                  <a:lnTo>
                    <a:pt x="52" y="115"/>
                  </a:lnTo>
                  <a:lnTo>
                    <a:pt x="61" y="125"/>
                  </a:lnTo>
                  <a:lnTo>
                    <a:pt x="62" y="145"/>
                  </a:lnTo>
                  <a:lnTo>
                    <a:pt x="65" y="154"/>
                  </a:lnTo>
                  <a:lnTo>
                    <a:pt x="67" y="164"/>
                  </a:lnTo>
                  <a:lnTo>
                    <a:pt x="66" y="174"/>
                  </a:lnTo>
                  <a:lnTo>
                    <a:pt x="74" y="175"/>
                  </a:lnTo>
                  <a:lnTo>
                    <a:pt x="80" y="185"/>
                  </a:lnTo>
                  <a:lnTo>
                    <a:pt x="84" y="194"/>
                  </a:lnTo>
                  <a:lnTo>
                    <a:pt x="83" y="198"/>
                  </a:lnTo>
                  <a:lnTo>
                    <a:pt x="74" y="205"/>
                  </a:lnTo>
                  <a:lnTo>
                    <a:pt x="71" y="205"/>
                  </a:lnTo>
                  <a:lnTo>
                    <a:pt x="68" y="193"/>
                  </a:lnTo>
                  <a:lnTo>
                    <a:pt x="59" y="181"/>
                  </a:lnTo>
                  <a:lnTo>
                    <a:pt x="49" y="171"/>
                  </a:lnTo>
                  <a:lnTo>
                    <a:pt x="41" y="165"/>
                  </a:lnTo>
                  <a:lnTo>
                    <a:pt x="45" y="150"/>
                  </a:lnTo>
                  <a:lnTo>
                    <a:pt x="45" y="139"/>
                  </a:lnTo>
                  <a:lnTo>
                    <a:pt x="38" y="133"/>
                  </a:lnTo>
                  <a:lnTo>
                    <a:pt x="28" y="123"/>
                  </a:lnTo>
                  <a:lnTo>
                    <a:pt x="25" y="126"/>
                  </a:lnTo>
                  <a:lnTo>
                    <a:pt x="22" y="121"/>
                  </a:lnTo>
                  <a:lnTo>
                    <a:pt x="13" y="115"/>
                  </a:lnTo>
                  <a:lnTo>
                    <a:pt x="6" y="103"/>
                  </a:lnTo>
                  <a:lnTo>
                    <a:pt x="7" y="102"/>
                  </a:lnTo>
                  <a:lnTo>
                    <a:pt x="14" y="103"/>
                  </a:lnTo>
                  <a:lnTo>
                    <a:pt x="23" y="95"/>
                  </a:lnTo>
                  <a:lnTo>
                    <a:pt x="26" y="86"/>
                  </a:lnTo>
                  <a:lnTo>
                    <a:pt x="17" y="71"/>
                  </a:lnTo>
                  <a:lnTo>
                    <a:pt x="8" y="65"/>
                  </a:lnTo>
                  <a:lnTo>
                    <a:pt x="6" y="52"/>
                  </a:lnTo>
                  <a:lnTo>
                    <a:pt x="4" y="39"/>
                  </a:lnTo>
                  <a:lnTo>
                    <a:pt x="1" y="22"/>
                  </a:lnTo>
                  <a:lnTo>
                    <a:pt x="0" y="4"/>
                  </a:lnTo>
                  <a:lnTo>
                    <a:pt x="21" y="2"/>
                  </a:lnTo>
                  <a:lnTo>
                    <a:pt x="43" y="0"/>
                  </a:lnTo>
                  <a:lnTo>
                    <a:pt x="41" y="4"/>
                  </a:lnTo>
                  <a:lnTo>
                    <a:pt x="64" y="14"/>
                  </a:lnTo>
                  <a:lnTo>
                    <a:pt x="99" y="29"/>
                  </a:lnTo>
                  <a:lnTo>
                    <a:pt x="134" y="28"/>
                  </a:lnTo>
                  <a:lnTo>
                    <a:pt x="148" y="28"/>
                  </a:lnTo>
                  <a:lnTo>
                    <a:pt x="150" y="20"/>
                  </a:lnTo>
                  <a:lnTo>
                    <a:pt x="181" y="20"/>
                  </a:lnTo>
                  <a:lnTo>
                    <a:pt x="185" y="27"/>
                  </a:lnTo>
                  <a:lnTo>
                    <a:pt x="192" y="34"/>
                  </a:lnTo>
                  <a:lnTo>
                    <a:pt x="200" y="43"/>
                  </a:lnTo>
                  <a:lnTo>
                    <a:pt x="202" y="54"/>
                  </a:lnTo>
                  <a:lnTo>
                    <a:pt x="203" y="65"/>
                  </a:lnTo>
                  <a:lnTo>
                    <a:pt x="211" y="71"/>
                  </a:lnTo>
                  <a:lnTo>
                    <a:pt x="224" y="78"/>
                  </a:lnTo>
                  <a:lnTo>
                    <a:pt x="240" y="61"/>
                  </a:lnTo>
                  <a:lnTo>
                    <a:pt x="254" y="61"/>
                  </a:lnTo>
                  <a:lnTo>
                    <a:pt x="264" y="69"/>
                  </a:lnTo>
                  <a:lnTo>
                    <a:pt x="269" y="83"/>
                  </a:lnTo>
                  <a:lnTo>
                    <a:pt x="273" y="95"/>
                  </a:lnTo>
                  <a:lnTo>
                    <a:pt x="280" y="107"/>
                  </a:lnTo>
                  <a:lnTo>
                    <a:pt x="281" y="122"/>
                  </a:lnTo>
                  <a:lnTo>
                    <a:pt x="283" y="132"/>
                  </a:lnTo>
                  <a:lnTo>
                    <a:pt x="296" y="138"/>
                  </a:lnTo>
                  <a:lnTo>
                    <a:pt x="307" y="143"/>
                  </a:lnTo>
                  <a:lnTo>
                    <a:pt x="315" y="142"/>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214" name="Freeform 213"/>
            <p:cNvSpPr>
              <a:spLocks/>
            </p:cNvSpPr>
            <p:nvPr/>
          </p:nvSpPr>
          <p:spPr bwMode="auto">
            <a:xfrm>
              <a:off x="2283875" y="3762732"/>
              <a:ext cx="142170" cy="139793"/>
            </a:xfrm>
            <a:custGeom>
              <a:avLst/>
              <a:gdLst>
                <a:gd name="T0" fmla="*/ 33 w 86"/>
                <a:gd name="T1" fmla="*/ 82 h 90"/>
                <a:gd name="T2" fmla="*/ 27 w 86"/>
                <a:gd name="T3" fmla="*/ 75 h 90"/>
                <a:gd name="T4" fmla="*/ 19 w 86"/>
                <a:gd name="T5" fmla="*/ 67 h 90"/>
                <a:gd name="T6" fmla="*/ 15 w 86"/>
                <a:gd name="T7" fmla="*/ 60 h 90"/>
                <a:gd name="T8" fmla="*/ 8 w 86"/>
                <a:gd name="T9" fmla="*/ 54 h 90"/>
                <a:gd name="T10" fmla="*/ 0 w 86"/>
                <a:gd name="T11" fmla="*/ 44 h 90"/>
                <a:gd name="T12" fmla="*/ 2 w 86"/>
                <a:gd name="T13" fmla="*/ 41 h 90"/>
                <a:gd name="T14" fmla="*/ 5 w 86"/>
                <a:gd name="T15" fmla="*/ 44 h 90"/>
                <a:gd name="T16" fmla="*/ 6 w 86"/>
                <a:gd name="T17" fmla="*/ 43 h 90"/>
                <a:gd name="T18" fmla="*/ 12 w 86"/>
                <a:gd name="T19" fmla="*/ 42 h 90"/>
                <a:gd name="T20" fmla="*/ 15 w 86"/>
                <a:gd name="T21" fmla="*/ 37 h 90"/>
                <a:gd name="T22" fmla="*/ 18 w 86"/>
                <a:gd name="T23" fmla="*/ 37 h 90"/>
                <a:gd name="T24" fmla="*/ 18 w 86"/>
                <a:gd name="T25" fmla="*/ 27 h 90"/>
                <a:gd name="T26" fmla="*/ 23 w 86"/>
                <a:gd name="T27" fmla="*/ 26 h 90"/>
                <a:gd name="T28" fmla="*/ 26 w 86"/>
                <a:gd name="T29" fmla="*/ 26 h 90"/>
                <a:gd name="T30" fmla="*/ 31 w 86"/>
                <a:gd name="T31" fmla="*/ 21 h 90"/>
                <a:gd name="T32" fmla="*/ 36 w 86"/>
                <a:gd name="T33" fmla="*/ 25 h 90"/>
                <a:gd name="T34" fmla="*/ 38 w 86"/>
                <a:gd name="T35" fmla="*/ 22 h 90"/>
                <a:gd name="T36" fmla="*/ 41 w 86"/>
                <a:gd name="T37" fmla="*/ 20 h 90"/>
                <a:gd name="T38" fmla="*/ 48 w 86"/>
                <a:gd name="T39" fmla="*/ 14 h 90"/>
                <a:gd name="T40" fmla="*/ 49 w 86"/>
                <a:gd name="T41" fmla="*/ 10 h 90"/>
                <a:gd name="T42" fmla="*/ 51 w 86"/>
                <a:gd name="T43" fmla="*/ 10 h 90"/>
                <a:gd name="T44" fmla="*/ 54 w 86"/>
                <a:gd name="T45" fmla="*/ 5 h 90"/>
                <a:gd name="T46" fmla="*/ 56 w 86"/>
                <a:gd name="T47" fmla="*/ 5 h 90"/>
                <a:gd name="T48" fmla="*/ 58 w 86"/>
                <a:gd name="T49" fmla="*/ 8 h 90"/>
                <a:gd name="T50" fmla="*/ 62 w 86"/>
                <a:gd name="T51" fmla="*/ 9 h 90"/>
                <a:gd name="T52" fmla="*/ 66 w 86"/>
                <a:gd name="T53" fmla="*/ 6 h 90"/>
                <a:gd name="T54" fmla="*/ 71 w 86"/>
                <a:gd name="T55" fmla="*/ 6 h 90"/>
                <a:gd name="T56" fmla="*/ 77 w 86"/>
                <a:gd name="T57" fmla="*/ 3 h 90"/>
                <a:gd name="T58" fmla="*/ 80 w 86"/>
                <a:gd name="T59" fmla="*/ 0 h 90"/>
                <a:gd name="T60" fmla="*/ 86 w 86"/>
                <a:gd name="T61" fmla="*/ 1 h 90"/>
                <a:gd name="T62" fmla="*/ 85 w 86"/>
                <a:gd name="T63" fmla="*/ 3 h 90"/>
                <a:gd name="T64" fmla="*/ 83 w 86"/>
                <a:gd name="T65" fmla="*/ 8 h 90"/>
                <a:gd name="T66" fmla="*/ 84 w 86"/>
                <a:gd name="T67" fmla="*/ 15 h 90"/>
                <a:gd name="T68" fmla="*/ 79 w 86"/>
                <a:gd name="T69" fmla="*/ 22 h 90"/>
                <a:gd name="T70" fmla="*/ 77 w 86"/>
                <a:gd name="T71" fmla="*/ 30 h 90"/>
                <a:gd name="T72" fmla="*/ 76 w 86"/>
                <a:gd name="T73" fmla="*/ 40 h 90"/>
                <a:gd name="T74" fmla="*/ 76 w 86"/>
                <a:gd name="T75" fmla="*/ 45 h 90"/>
                <a:gd name="T76" fmla="*/ 76 w 86"/>
                <a:gd name="T77" fmla="*/ 54 h 90"/>
                <a:gd name="T78" fmla="*/ 73 w 86"/>
                <a:gd name="T79" fmla="*/ 56 h 90"/>
                <a:gd name="T80" fmla="*/ 70 w 86"/>
                <a:gd name="T81" fmla="*/ 65 h 90"/>
                <a:gd name="T82" fmla="*/ 71 w 86"/>
                <a:gd name="T83" fmla="*/ 71 h 90"/>
                <a:gd name="T84" fmla="*/ 67 w 86"/>
                <a:gd name="T85" fmla="*/ 76 h 90"/>
                <a:gd name="T86" fmla="*/ 67 w 86"/>
                <a:gd name="T87" fmla="*/ 82 h 90"/>
                <a:gd name="T88" fmla="*/ 70 w 86"/>
                <a:gd name="T89" fmla="*/ 85 h 90"/>
                <a:gd name="T90" fmla="*/ 65 w 86"/>
                <a:gd name="T91" fmla="*/ 90 h 90"/>
                <a:gd name="T92" fmla="*/ 60 w 86"/>
                <a:gd name="T93" fmla="*/ 88 h 90"/>
                <a:gd name="T94" fmla="*/ 57 w 86"/>
                <a:gd name="T95" fmla="*/ 84 h 90"/>
                <a:gd name="T96" fmla="*/ 52 w 86"/>
                <a:gd name="T97" fmla="*/ 82 h 90"/>
                <a:gd name="T98" fmla="*/ 47 w 86"/>
                <a:gd name="T99" fmla="*/ 85 h 90"/>
                <a:gd name="T100" fmla="*/ 36 w 86"/>
                <a:gd name="T101" fmla="*/ 79 h 90"/>
                <a:gd name="T102" fmla="*/ 33 w 86"/>
                <a:gd name="T103" fmla="*/ 82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86" h="90">
                  <a:moveTo>
                    <a:pt x="33" y="82"/>
                  </a:moveTo>
                  <a:lnTo>
                    <a:pt x="27" y="75"/>
                  </a:lnTo>
                  <a:lnTo>
                    <a:pt x="19" y="67"/>
                  </a:lnTo>
                  <a:lnTo>
                    <a:pt x="15" y="60"/>
                  </a:lnTo>
                  <a:lnTo>
                    <a:pt x="8" y="54"/>
                  </a:lnTo>
                  <a:lnTo>
                    <a:pt x="0" y="44"/>
                  </a:lnTo>
                  <a:lnTo>
                    <a:pt x="2" y="41"/>
                  </a:lnTo>
                  <a:lnTo>
                    <a:pt x="5" y="44"/>
                  </a:lnTo>
                  <a:lnTo>
                    <a:pt x="6" y="43"/>
                  </a:lnTo>
                  <a:lnTo>
                    <a:pt x="12" y="42"/>
                  </a:lnTo>
                  <a:lnTo>
                    <a:pt x="15" y="37"/>
                  </a:lnTo>
                  <a:lnTo>
                    <a:pt x="18" y="37"/>
                  </a:lnTo>
                  <a:lnTo>
                    <a:pt x="18" y="27"/>
                  </a:lnTo>
                  <a:lnTo>
                    <a:pt x="23" y="26"/>
                  </a:lnTo>
                  <a:lnTo>
                    <a:pt x="26" y="26"/>
                  </a:lnTo>
                  <a:lnTo>
                    <a:pt x="31" y="21"/>
                  </a:lnTo>
                  <a:lnTo>
                    <a:pt x="36" y="25"/>
                  </a:lnTo>
                  <a:lnTo>
                    <a:pt x="38" y="22"/>
                  </a:lnTo>
                  <a:lnTo>
                    <a:pt x="41" y="20"/>
                  </a:lnTo>
                  <a:lnTo>
                    <a:pt x="48" y="14"/>
                  </a:lnTo>
                  <a:lnTo>
                    <a:pt x="49" y="10"/>
                  </a:lnTo>
                  <a:lnTo>
                    <a:pt x="51" y="10"/>
                  </a:lnTo>
                  <a:lnTo>
                    <a:pt x="54" y="5"/>
                  </a:lnTo>
                  <a:lnTo>
                    <a:pt x="56" y="5"/>
                  </a:lnTo>
                  <a:lnTo>
                    <a:pt x="58" y="8"/>
                  </a:lnTo>
                  <a:lnTo>
                    <a:pt x="62" y="9"/>
                  </a:lnTo>
                  <a:lnTo>
                    <a:pt x="66" y="6"/>
                  </a:lnTo>
                  <a:lnTo>
                    <a:pt x="71" y="6"/>
                  </a:lnTo>
                  <a:lnTo>
                    <a:pt x="77" y="3"/>
                  </a:lnTo>
                  <a:lnTo>
                    <a:pt x="80" y="0"/>
                  </a:lnTo>
                  <a:lnTo>
                    <a:pt x="86" y="1"/>
                  </a:lnTo>
                  <a:lnTo>
                    <a:pt x="85" y="3"/>
                  </a:lnTo>
                  <a:lnTo>
                    <a:pt x="83" y="8"/>
                  </a:lnTo>
                  <a:lnTo>
                    <a:pt x="84" y="15"/>
                  </a:lnTo>
                  <a:lnTo>
                    <a:pt x="79" y="22"/>
                  </a:lnTo>
                  <a:lnTo>
                    <a:pt x="77" y="30"/>
                  </a:lnTo>
                  <a:lnTo>
                    <a:pt x="76" y="40"/>
                  </a:lnTo>
                  <a:lnTo>
                    <a:pt x="76" y="45"/>
                  </a:lnTo>
                  <a:lnTo>
                    <a:pt x="76" y="54"/>
                  </a:lnTo>
                  <a:lnTo>
                    <a:pt x="73" y="56"/>
                  </a:lnTo>
                  <a:lnTo>
                    <a:pt x="70" y="65"/>
                  </a:lnTo>
                  <a:lnTo>
                    <a:pt x="71" y="71"/>
                  </a:lnTo>
                  <a:lnTo>
                    <a:pt x="67" y="76"/>
                  </a:lnTo>
                  <a:lnTo>
                    <a:pt x="67" y="82"/>
                  </a:lnTo>
                  <a:lnTo>
                    <a:pt x="70" y="85"/>
                  </a:lnTo>
                  <a:lnTo>
                    <a:pt x="65" y="90"/>
                  </a:lnTo>
                  <a:lnTo>
                    <a:pt x="60" y="88"/>
                  </a:lnTo>
                  <a:lnTo>
                    <a:pt x="57" y="84"/>
                  </a:lnTo>
                  <a:lnTo>
                    <a:pt x="52" y="82"/>
                  </a:lnTo>
                  <a:lnTo>
                    <a:pt x="47" y="85"/>
                  </a:lnTo>
                  <a:lnTo>
                    <a:pt x="36" y="79"/>
                  </a:lnTo>
                  <a:lnTo>
                    <a:pt x="33" y="82"/>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215" name="Freeform 214"/>
            <p:cNvSpPr>
              <a:spLocks/>
            </p:cNvSpPr>
            <p:nvPr/>
          </p:nvSpPr>
          <p:spPr bwMode="auto">
            <a:xfrm>
              <a:off x="2414473" y="3938250"/>
              <a:ext cx="173581" cy="76110"/>
            </a:xfrm>
            <a:custGeom>
              <a:avLst/>
              <a:gdLst>
                <a:gd name="T0" fmla="*/ 92 w 105"/>
                <a:gd name="T1" fmla="*/ 49 h 49"/>
                <a:gd name="T2" fmla="*/ 87 w 105"/>
                <a:gd name="T3" fmla="*/ 43 h 49"/>
                <a:gd name="T4" fmla="*/ 83 w 105"/>
                <a:gd name="T5" fmla="*/ 32 h 49"/>
                <a:gd name="T6" fmla="*/ 88 w 105"/>
                <a:gd name="T7" fmla="*/ 27 h 49"/>
                <a:gd name="T8" fmla="*/ 83 w 105"/>
                <a:gd name="T9" fmla="*/ 25 h 49"/>
                <a:gd name="T10" fmla="*/ 80 w 105"/>
                <a:gd name="T11" fmla="*/ 18 h 49"/>
                <a:gd name="T12" fmla="*/ 72 w 105"/>
                <a:gd name="T13" fmla="*/ 12 h 49"/>
                <a:gd name="T14" fmla="*/ 63 w 105"/>
                <a:gd name="T15" fmla="*/ 14 h 49"/>
                <a:gd name="T16" fmla="*/ 59 w 105"/>
                <a:gd name="T17" fmla="*/ 21 h 49"/>
                <a:gd name="T18" fmla="*/ 52 w 105"/>
                <a:gd name="T19" fmla="*/ 26 h 49"/>
                <a:gd name="T20" fmla="*/ 48 w 105"/>
                <a:gd name="T21" fmla="*/ 27 h 49"/>
                <a:gd name="T22" fmla="*/ 46 w 105"/>
                <a:gd name="T23" fmla="*/ 31 h 49"/>
                <a:gd name="T24" fmla="*/ 54 w 105"/>
                <a:gd name="T25" fmla="*/ 43 h 49"/>
                <a:gd name="T26" fmla="*/ 49 w 105"/>
                <a:gd name="T27" fmla="*/ 45 h 49"/>
                <a:gd name="T28" fmla="*/ 46 w 105"/>
                <a:gd name="T29" fmla="*/ 48 h 49"/>
                <a:gd name="T30" fmla="*/ 37 w 105"/>
                <a:gd name="T31" fmla="*/ 49 h 49"/>
                <a:gd name="T32" fmla="*/ 35 w 105"/>
                <a:gd name="T33" fmla="*/ 37 h 49"/>
                <a:gd name="T34" fmla="*/ 32 w 105"/>
                <a:gd name="T35" fmla="*/ 40 h 49"/>
                <a:gd name="T36" fmla="*/ 26 w 105"/>
                <a:gd name="T37" fmla="*/ 39 h 49"/>
                <a:gd name="T38" fmla="*/ 23 w 105"/>
                <a:gd name="T39" fmla="*/ 31 h 49"/>
                <a:gd name="T40" fmla="*/ 16 w 105"/>
                <a:gd name="T41" fmla="*/ 29 h 49"/>
                <a:gd name="T42" fmla="*/ 11 w 105"/>
                <a:gd name="T43" fmla="*/ 27 h 49"/>
                <a:gd name="T44" fmla="*/ 3 w 105"/>
                <a:gd name="T45" fmla="*/ 27 h 49"/>
                <a:gd name="T46" fmla="*/ 2 w 105"/>
                <a:gd name="T47" fmla="*/ 32 h 49"/>
                <a:gd name="T48" fmla="*/ 0 w 105"/>
                <a:gd name="T49" fmla="*/ 29 h 49"/>
                <a:gd name="T50" fmla="*/ 1 w 105"/>
                <a:gd name="T51" fmla="*/ 24 h 49"/>
                <a:gd name="T52" fmla="*/ 3 w 105"/>
                <a:gd name="T53" fmla="*/ 20 h 49"/>
                <a:gd name="T54" fmla="*/ 3 w 105"/>
                <a:gd name="T55" fmla="*/ 16 h 49"/>
                <a:gd name="T56" fmla="*/ 6 w 105"/>
                <a:gd name="T57" fmla="*/ 14 h 49"/>
                <a:gd name="T58" fmla="*/ 2 w 105"/>
                <a:gd name="T59" fmla="*/ 11 h 49"/>
                <a:gd name="T60" fmla="*/ 2 w 105"/>
                <a:gd name="T61" fmla="*/ 2 h 49"/>
                <a:gd name="T62" fmla="*/ 9 w 105"/>
                <a:gd name="T63" fmla="*/ 1 h 49"/>
                <a:gd name="T64" fmla="*/ 16 w 105"/>
                <a:gd name="T65" fmla="*/ 8 h 49"/>
                <a:gd name="T66" fmla="*/ 15 w 105"/>
                <a:gd name="T67" fmla="*/ 12 h 49"/>
                <a:gd name="T68" fmla="*/ 22 w 105"/>
                <a:gd name="T69" fmla="*/ 13 h 49"/>
                <a:gd name="T70" fmla="*/ 24 w 105"/>
                <a:gd name="T71" fmla="*/ 12 h 49"/>
                <a:gd name="T72" fmla="*/ 29 w 105"/>
                <a:gd name="T73" fmla="*/ 17 h 49"/>
                <a:gd name="T74" fmla="*/ 38 w 105"/>
                <a:gd name="T75" fmla="*/ 15 h 49"/>
                <a:gd name="T76" fmla="*/ 46 w 105"/>
                <a:gd name="T77" fmla="*/ 10 h 49"/>
                <a:gd name="T78" fmla="*/ 57 w 105"/>
                <a:gd name="T79" fmla="*/ 6 h 49"/>
                <a:gd name="T80" fmla="*/ 64 w 105"/>
                <a:gd name="T81" fmla="*/ 0 h 49"/>
                <a:gd name="T82" fmla="*/ 74 w 105"/>
                <a:gd name="T83" fmla="*/ 1 h 49"/>
                <a:gd name="T84" fmla="*/ 73 w 105"/>
                <a:gd name="T85" fmla="*/ 3 h 49"/>
                <a:gd name="T86" fmla="*/ 83 w 105"/>
                <a:gd name="T87" fmla="*/ 4 h 49"/>
                <a:gd name="T88" fmla="*/ 91 w 105"/>
                <a:gd name="T89" fmla="*/ 7 h 49"/>
                <a:gd name="T90" fmla="*/ 97 w 105"/>
                <a:gd name="T91" fmla="*/ 14 h 49"/>
                <a:gd name="T92" fmla="*/ 103 w 105"/>
                <a:gd name="T93" fmla="*/ 19 h 49"/>
                <a:gd name="T94" fmla="*/ 101 w 105"/>
                <a:gd name="T95" fmla="*/ 22 h 49"/>
                <a:gd name="T96" fmla="*/ 105 w 105"/>
                <a:gd name="T97" fmla="*/ 35 h 49"/>
                <a:gd name="T98" fmla="*/ 101 w 105"/>
                <a:gd name="T99" fmla="*/ 41 h 49"/>
                <a:gd name="T100" fmla="*/ 95 w 105"/>
                <a:gd name="T101" fmla="*/ 39 h 49"/>
                <a:gd name="T102" fmla="*/ 92 w 105"/>
                <a:gd name="T103" fmla="*/ 49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05" h="49">
                  <a:moveTo>
                    <a:pt x="92" y="49"/>
                  </a:moveTo>
                  <a:lnTo>
                    <a:pt x="87" y="43"/>
                  </a:lnTo>
                  <a:lnTo>
                    <a:pt x="83" y="32"/>
                  </a:lnTo>
                  <a:lnTo>
                    <a:pt x="88" y="27"/>
                  </a:lnTo>
                  <a:lnTo>
                    <a:pt x="83" y="25"/>
                  </a:lnTo>
                  <a:lnTo>
                    <a:pt x="80" y="18"/>
                  </a:lnTo>
                  <a:lnTo>
                    <a:pt x="72" y="12"/>
                  </a:lnTo>
                  <a:lnTo>
                    <a:pt x="63" y="14"/>
                  </a:lnTo>
                  <a:lnTo>
                    <a:pt x="59" y="21"/>
                  </a:lnTo>
                  <a:lnTo>
                    <a:pt x="52" y="26"/>
                  </a:lnTo>
                  <a:lnTo>
                    <a:pt x="48" y="27"/>
                  </a:lnTo>
                  <a:lnTo>
                    <a:pt x="46" y="31"/>
                  </a:lnTo>
                  <a:lnTo>
                    <a:pt x="54" y="43"/>
                  </a:lnTo>
                  <a:lnTo>
                    <a:pt x="49" y="45"/>
                  </a:lnTo>
                  <a:lnTo>
                    <a:pt x="46" y="48"/>
                  </a:lnTo>
                  <a:lnTo>
                    <a:pt x="37" y="49"/>
                  </a:lnTo>
                  <a:lnTo>
                    <a:pt x="35" y="37"/>
                  </a:lnTo>
                  <a:lnTo>
                    <a:pt x="32" y="40"/>
                  </a:lnTo>
                  <a:lnTo>
                    <a:pt x="26" y="39"/>
                  </a:lnTo>
                  <a:lnTo>
                    <a:pt x="23" y="31"/>
                  </a:lnTo>
                  <a:lnTo>
                    <a:pt x="16" y="29"/>
                  </a:lnTo>
                  <a:lnTo>
                    <a:pt x="11" y="27"/>
                  </a:lnTo>
                  <a:lnTo>
                    <a:pt x="3" y="27"/>
                  </a:lnTo>
                  <a:lnTo>
                    <a:pt x="2" y="32"/>
                  </a:lnTo>
                  <a:lnTo>
                    <a:pt x="0" y="29"/>
                  </a:lnTo>
                  <a:lnTo>
                    <a:pt x="1" y="24"/>
                  </a:lnTo>
                  <a:lnTo>
                    <a:pt x="3" y="20"/>
                  </a:lnTo>
                  <a:lnTo>
                    <a:pt x="3" y="16"/>
                  </a:lnTo>
                  <a:lnTo>
                    <a:pt x="6" y="14"/>
                  </a:lnTo>
                  <a:lnTo>
                    <a:pt x="2" y="11"/>
                  </a:lnTo>
                  <a:lnTo>
                    <a:pt x="2" y="2"/>
                  </a:lnTo>
                  <a:lnTo>
                    <a:pt x="9" y="1"/>
                  </a:lnTo>
                  <a:lnTo>
                    <a:pt x="16" y="8"/>
                  </a:lnTo>
                  <a:lnTo>
                    <a:pt x="15" y="12"/>
                  </a:lnTo>
                  <a:lnTo>
                    <a:pt x="22" y="13"/>
                  </a:lnTo>
                  <a:lnTo>
                    <a:pt x="24" y="12"/>
                  </a:lnTo>
                  <a:lnTo>
                    <a:pt x="29" y="17"/>
                  </a:lnTo>
                  <a:lnTo>
                    <a:pt x="38" y="15"/>
                  </a:lnTo>
                  <a:lnTo>
                    <a:pt x="46" y="10"/>
                  </a:lnTo>
                  <a:lnTo>
                    <a:pt x="57" y="6"/>
                  </a:lnTo>
                  <a:lnTo>
                    <a:pt x="64" y="0"/>
                  </a:lnTo>
                  <a:lnTo>
                    <a:pt x="74" y="1"/>
                  </a:lnTo>
                  <a:lnTo>
                    <a:pt x="73" y="3"/>
                  </a:lnTo>
                  <a:lnTo>
                    <a:pt x="83" y="4"/>
                  </a:lnTo>
                  <a:lnTo>
                    <a:pt x="91" y="7"/>
                  </a:lnTo>
                  <a:lnTo>
                    <a:pt x="97" y="14"/>
                  </a:lnTo>
                  <a:lnTo>
                    <a:pt x="103" y="19"/>
                  </a:lnTo>
                  <a:lnTo>
                    <a:pt x="101" y="22"/>
                  </a:lnTo>
                  <a:lnTo>
                    <a:pt x="105" y="35"/>
                  </a:lnTo>
                  <a:lnTo>
                    <a:pt x="101" y="41"/>
                  </a:lnTo>
                  <a:lnTo>
                    <a:pt x="95" y="39"/>
                  </a:lnTo>
                  <a:lnTo>
                    <a:pt x="92" y="4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216" name="Freeform 215"/>
            <p:cNvSpPr>
              <a:spLocks/>
            </p:cNvSpPr>
            <p:nvPr/>
          </p:nvSpPr>
          <p:spPr bwMode="auto">
            <a:xfrm>
              <a:off x="2457454" y="4250455"/>
              <a:ext cx="400061" cy="590239"/>
            </a:xfrm>
            <a:custGeom>
              <a:avLst/>
              <a:gdLst>
                <a:gd name="T0" fmla="*/ 229 w 242"/>
                <a:gd name="T1" fmla="*/ 374 h 380"/>
                <a:gd name="T2" fmla="*/ 201 w 242"/>
                <a:gd name="T3" fmla="*/ 368 h 380"/>
                <a:gd name="T4" fmla="*/ 160 w 242"/>
                <a:gd name="T5" fmla="*/ 338 h 380"/>
                <a:gd name="T6" fmla="*/ 111 w 242"/>
                <a:gd name="T7" fmla="*/ 303 h 380"/>
                <a:gd name="T8" fmla="*/ 104 w 242"/>
                <a:gd name="T9" fmla="*/ 280 h 380"/>
                <a:gd name="T10" fmla="*/ 66 w 242"/>
                <a:gd name="T11" fmla="*/ 214 h 380"/>
                <a:gd name="T12" fmla="*/ 38 w 242"/>
                <a:gd name="T13" fmla="*/ 163 h 380"/>
                <a:gd name="T14" fmla="*/ 17 w 242"/>
                <a:gd name="T15" fmla="*/ 134 h 380"/>
                <a:gd name="T16" fmla="*/ 9 w 242"/>
                <a:gd name="T17" fmla="*/ 117 h 380"/>
                <a:gd name="T18" fmla="*/ 5 w 242"/>
                <a:gd name="T19" fmla="*/ 82 h 380"/>
                <a:gd name="T20" fmla="*/ 22 w 242"/>
                <a:gd name="T21" fmla="*/ 78 h 380"/>
                <a:gd name="T22" fmla="*/ 17 w 242"/>
                <a:gd name="T23" fmla="*/ 90 h 380"/>
                <a:gd name="T24" fmla="*/ 33 w 242"/>
                <a:gd name="T25" fmla="*/ 91 h 380"/>
                <a:gd name="T26" fmla="*/ 51 w 242"/>
                <a:gd name="T27" fmla="*/ 93 h 380"/>
                <a:gd name="T28" fmla="*/ 65 w 242"/>
                <a:gd name="T29" fmla="*/ 61 h 380"/>
                <a:gd name="T30" fmla="*/ 106 w 242"/>
                <a:gd name="T31" fmla="*/ 31 h 380"/>
                <a:gd name="T32" fmla="*/ 109 w 242"/>
                <a:gd name="T33" fmla="*/ 1 h 380"/>
                <a:gd name="T34" fmla="*/ 127 w 242"/>
                <a:gd name="T35" fmla="*/ 10 h 380"/>
                <a:gd name="T36" fmla="*/ 141 w 242"/>
                <a:gd name="T37" fmla="*/ 25 h 380"/>
                <a:gd name="T38" fmla="*/ 166 w 242"/>
                <a:gd name="T39" fmla="*/ 49 h 380"/>
                <a:gd name="T40" fmla="*/ 182 w 242"/>
                <a:gd name="T41" fmla="*/ 47 h 380"/>
                <a:gd name="T42" fmla="*/ 208 w 242"/>
                <a:gd name="T43" fmla="*/ 55 h 380"/>
                <a:gd name="T44" fmla="*/ 202 w 242"/>
                <a:gd name="T45" fmla="*/ 77 h 380"/>
                <a:gd name="T46" fmla="*/ 194 w 242"/>
                <a:gd name="T47" fmla="*/ 87 h 380"/>
                <a:gd name="T48" fmla="*/ 177 w 242"/>
                <a:gd name="T49" fmla="*/ 94 h 380"/>
                <a:gd name="T50" fmla="*/ 156 w 242"/>
                <a:gd name="T51" fmla="*/ 118 h 380"/>
                <a:gd name="T52" fmla="*/ 153 w 242"/>
                <a:gd name="T53" fmla="*/ 136 h 380"/>
                <a:gd name="T54" fmla="*/ 143 w 242"/>
                <a:gd name="T55" fmla="*/ 151 h 380"/>
                <a:gd name="T56" fmla="*/ 147 w 242"/>
                <a:gd name="T57" fmla="*/ 173 h 380"/>
                <a:gd name="T58" fmla="*/ 154 w 242"/>
                <a:gd name="T59" fmla="*/ 195 h 380"/>
                <a:gd name="T60" fmla="*/ 174 w 242"/>
                <a:gd name="T61" fmla="*/ 207 h 380"/>
                <a:gd name="T62" fmla="*/ 204 w 242"/>
                <a:gd name="T63" fmla="*/ 196 h 380"/>
                <a:gd name="T64" fmla="*/ 213 w 242"/>
                <a:gd name="T65" fmla="*/ 230 h 380"/>
                <a:gd name="T66" fmla="*/ 241 w 242"/>
                <a:gd name="T67" fmla="*/ 259 h 380"/>
                <a:gd name="T68" fmla="*/ 238 w 242"/>
                <a:gd name="T69" fmla="*/ 281 h 380"/>
                <a:gd name="T70" fmla="*/ 233 w 242"/>
                <a:gd name="T71" fmla="*/ 309 h 380"/>
                <a:gd name="T72" fmla="*/ 233 w 242"/>
                <a:gd name="T73" fmla="*/ 324 h 380"/>
                <a:gd name="T74" fmla="*/ 233 w 242"/>
                <a:gd name="T75" fmla="*/ 364 h 3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242" h="380">
                  <a:moveTo>
                    <a:pt x="233" y="364"/>
                  </a:moveTo>
                  <a:lnTo>
                    <a:pt x="229" y="374"/>
                  </a:lnTo>
                  <a:lnTo>
                    <a:pt x="220" y="380"/>
                  </a:lnTo>
                  <a:lnTo>
                    <a:pt x="201" y="368"/>
                  </a:lnTo>
                  <a:lnTo>
                    <a:pt x="199" y="359"/>
                  </a:lnTo>
                  <a:lnTo>
                    <a:pt x="160" y="338"/>
                  </a:lnTo>
                  <a:lnTo>
                    <a:pt x="126" y="315"/>
                  </a:lnTo>
                  <a:lnTo>
                    <a:pt x="111" y="303"/>
                  </a:lnTo>
                  <a:lnTo>
                    <a:pt x="102" y="286"/>
                  </a:lnTo>
                  <a:lnTo>
                    <a:pt x="104" y="280"/>
                  </a:lnTo>
                  <a:lnTo>
                    <a:pt x="87" y="252"/>
                  </a:lnTo>
                  <a:lnTo>
                    <a:pt x="66" y="214"/>
                  </a:lnTo>
                  <a:lnTo>
                    <a:pt x="46" y="173"/>
                  </a:lnTo>
                  <a:lnTo>
                    <a:pt x="38" y="163"/>
                  </a:lnTo>
                  <a:lnTo>
                    <a:pt x="32" y="148"/>
                  </a:lnTo>
                  <a:lnTo>
                    <a:pt x="17" y="134"/>
                  </a:lnTo>
                  <a:lnTo>
                    <a:pt x="4" y="126"/>
                  </a:lnTo>
                  <a:lnTo>
                    <a:pt x="9" y="117"/>
                  </a:lnTo>
                  <a:lnTo>
                    <a:pt x="0" y="97"/>
                  </a:lnTo>
                  <a:lnTo>
                    <a:pt x="5" y="82"/>
                  </a:lnTo>
                  <a:lnTo>
                    <a:pt x="20" y="69"/>
                  </a:lnTo>
                  <a:lnTo>
                    <a:pt x="22" y="78"/>
                  </a:lnTo>
                  <a:lnTo>
                    <a:pt x="17" y="83"/>
                  </a:lnTo>
                  <a:lnTo>
                    <a:pt x="17" y="90"/>
                  </a:lnTo>
                  <a:lnTo>
                    <a:pt x="25" y="89"/>
                  </a:lnTo>
                  <a:lnTo>
                    <a:pt x="33" y="91"/>
                  </a:lnTo>
                  <a:lnTo>
                    <a:pt x="41" y="101"/>
                  </a:lnTo>
                  <a:lnTo>
                    <a:pt x="51" y="93"/>
                  </a:lnTo>
                  <a:lnTo>
                    <a:pt x="54" y="79"/>
                  </a:lnTo>
                  <a:lnTo>
                    <a:pt x="65" y="61"/>
                  </a:lnTo>
                  <a:lnTo>
                    <a:pt x="87" y="53"/>
                  </a:lnTo>
                  <a:lnTo>
                    <a:pt x="106" y="31"/>
                  </a:lnTo>
                  <a:lnTo>
                    <a:pt x="112" y="17"/>
                  </a:lnTo>
                  <a:lnTo>
                    <a:pt x="109" y="1"/>
                  </a:lnTo>
                  <a:lnTo>
                    <a:pt x="114" y="0"/>
                  </a:lnTo>
                  <a:lnTo>
                    <a:pt x="127" y="10"/>
                  </a:lnTo>
                  <a:lnTo>
                    <a:pt x="132" y="19"/>
                  </a:lnTo>
                  <a:lnTo>
                    <a:pt x="141" y="25"/>
                  </a:lnTo>
                  <a:lnTo>
                    <a:pt x="152" y="46"/>
                  </a:lnTo>
                  <a:lnTo>
                    <a:pt x="166" y="49"/>
                  </a:lnTo>
                  <a:lnTo>
                    <a:pt x="176" y="43"/>
                  </a:lnTo>
                  <a:lnTo>
                    <a:pt x="182" y="47"/>
                  </a:lnTo>
                  <a:lnTo>
                    <a:pt x="193" y="45"/>
                  </a:lnTo>
                  <a:lnTo>
                    <a:pt x="208" y="55"/>
                  </a:lnTo>
                  <a:lnTo>
                    <a:pt x="196" y="76"/>
                  </a:lnTo>
                  <a:lnTo>
                    <a:pt x="202" y="77"/>
                  </a:lnTo>
                  <a:lnTo>
                    <a:pt x="211" y="88"/>
                  </a:lnTo>
                  <a:lnTo>
                    <a:pt x="194" y="87"/>
                  </a:lnTo>
                  <a:lnTo>
                    <a:pt x="192" y="90"/>
                  </a:lnTo>
                  <a:lnTo>
                    <a:pt x="177" y="94"/>
                  </a:lnTo>
                  <a:lnTo>
                    <a:pt x="157" y="108"/>
                  </a:lnTo>
                  <a:lnTo>
                    <a:pt x="156" y="118"/>
                  </a:lnTo>
                  <a:lnTo>
                    <a:pt x="151" y="125"/>
                  </a:lnTo>
                  <a:lnTo>
                    <a:pt x="153" y="136"/>
                  </a:lnTo>
                  <a:lnTo>
                    <a:pt x="142" y="142"/>
                  </a:lnTo>
                  <a:lnTo>
                    <a:pt x="143" y="151"/>
                  </a:lnTo>
                  <a:lnTo>
                    <a:pt x="138" y="155"/>
                  </a:lnTo>
                  <a:lnTo>
                    <a:pt x="147" y="173"/>
                  </a:lnTo>
                  <a:lnTo>
                    <a:pt x="157" y="186"/>
                  </a:lnTo>
                  <a:lnTo>
                    <a:pt x="154" y="195"/>
                  </a:lnTo>
                  <a:lnTo>
                    <a:pt x="166" y="196"/>
                  </a:lnTo>
                  <a:lnTo>
                    <a:pt x="174" y="207"/>
                  </a:lnTo>
                  <a:lnTo>
                    <a:pt x="190" y="208"/>
                  </a:lnTo>
                  <a:lnTo>
                    <a:pt x="204" y="196"/>
                  </a:lnTo>
                  <a:lnTo>
                    <a:pt x="205" y="227"/>
                  </a:lnTo>
                  <a:lnTo>
                    <a:pt x="213" y="230"/>
                  </a:lnTo>
                  <a:lnTo>
                    <a:pt x="223" y="226"/>
                  </a:lnTo>
                  <a:lnTo>
                    <a:pt x="241" y="259"/>
                  </a:lnTo>
                  <a:lnTo>
                    <a:pt x="238" y="266"/>
                  </a:lnTo>
                  <a:lnTo>
                    <a:pt x="238" y="281"/>
                  </a:lnTo>
                  <a:lnTo>
                    <a:pt x="239" y="299"/>
                  </a:lnTo>
                  <a:lnTo>
                    <a:pt x="233" y="309"/>
                  </a:lnTo>
                  <a:lnTo>
                    <a:pt x="236" y="317"/>
                  </a:lnTo>
                  <a:lnTo>
                    <a:pt x="233" y="324"/>
                  </a:lnTo>
                  <a:lnTo>
                    <a:pt x="242" y="341"/>
                  </a:lnTo>
                  <a:lnTo>
                    <a:pt x="233" y="364"/>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217" name="Freeform 216"/>
            <p:cNvSpPr>
              <a:spLocks/>
            </p:cNvSpPr>
            <p:nvPr/>
          </p:nvSpPr>
          <p:spPr bwMode="auto">
            <a:xfrm>
              <a:off x="2915375" y="3650896"/>
              <a:ext cx="49594" cy="17087"/>
            </a:xfrm>
            <a:custGeom>
              <a:avLst/>
              <a:gdLst>
                <a:gd name="T0" fmla="*/ 18 w 30"/>
                <a:gd name="T1" fmla="*/ 0 h 11"/>
                <a:gd name="T2" fmla="*/ 27 w 30"/>
                <a:gd name="T3" fmla="*/ 1 h 11"/>
                <a:gd name="T4" fmla="*/ 30 w 30"/>
                <a:gd name="T5" fmla="*/ 6 h 11"/>
                <a:gd name="T6" fmla="*/ 24 w 30"/>
                <a:gd name="T7" fmla="*/ 11 h 11"/>
                <a:gd name="T8" fmla="*/ 11 w 30"/>
                <a:gd name="T9" fmla="*/ 11 h 11"/>
                <a:gd name="T10" fmla="*/ 0 w 30"/>
                <a:gd name="T11" fmla="*/ 11 h 11"/>
                <a:gd name="T12" fmla="*/ 0 w 30"/>
                <a:gd name="T13" fmla="*/ 3 h 11"/>
                <a:gd name="T14" fmla="*/ 3 w 30"/>
                <a:gd name="T15" fmla="*/ 0 h 11"/>
                <a:gd name="T16" fmla="*/ 18 w 30"/>
                <a:gd name="T17"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11">
                  <a:moveTo>
                    <a:pt x="18" y="0"/>
                  </a:moveTo>
                  <a:lnTo>
                    <a:pt x="27" y="1"/>
                  </a:lnTo>
                  <a:lnTo>
                    <a:pt x="30" y="6"/>
                  </a:lnTo>
                  <a:lnTo>
                    <a:pt x="24" y="11"/>
                  </a:lnTo>
                  <a:lnTo>
                    <a:pt x="11" y="11"/>
                  </a:lnTo>
                  <a:lnTo>
                    <a:pt x="0" y="11"/>
                  </a:lnTo>
                  <a:lnTo>
                    <a:pt x="0" y="3"/>
                  </a:lnTo>
                  <a:lnTo>
                    <a:pt x="3" y="0"/>
                  </a:lnTo>
                  <a:lnTo>
                    <a:pt x="18"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218" name="Freeform 217"/>
            <p:cNvSpPr>
              <a:spLocks/>
            </p:cNvSpPr>
            <p:nvPr/>
          </p:nvSpPr>
          <p:spPr bwMode="auto">
            <a:xfrm>
              <a:off x="3065812" y="4871759"/>
              <a:ext cx="257890" cy="265608"/>
            </a:xfrm>
            <a:custGeom>
              <a:avLst/>
              <a:gdLst>
                <a:gd name="T0" fmla="*/ 0 w 156"/>
                <a:gd name="T1" fmla="*/ 61 h 171"/>
                <a:gd name="T2" fmla="*/ 4 w 156"/>
                <a:gd name="T3" fmla="*/ 36 h 171"/>
                <a:gd name="T4" fmla="*/ 3 w 156"/>
                <a:gd name="T5" fmla="*/ 25 h 171"/>
                <a:gd name="T6" fmla="*/ 10 w 156"/>
                <a:gd name="T7" fmla="*/ 6 h 171"/>
                <a:gd name="T8" fmla="*/ 41 w 156"/>
                <a:gd name="T9" fmla="*/ 0 h 171"/>
                <a:gd name="T10" fmla="*/ 58 w 156"/>
                <a:gd name="T11" fmla="*/ 1 h 171"/>
                <a:gd name="T12" fmla="*/ 76 w 156"/>
                <a:gd name="T13" fmla="*/ 11 h 171"/>
                <a:gd name="T14" fmla="*/ 77 w 156"/>
                <a:gd name="T15" fmla="*/ 18 h 171"/>
                <a:gd name="T16" fmla="*/ 83 w 156"/>
                <a:gd name="T17" fmla="*/ 29 h 171"/>
                <a:gd name="T18" fmla="*/ 85 w 156"/>
                <a:gd name="T19" fmla="*/ 57 h 171"/>
                <a:gd name="T20" fmla="*/ 104 w 156"/>
                <a:gd name="T21" fmla="*/ 61 h 171"/>
                <a:gd name="T22" fmla="*/ 111 w 156"/>
                <a:gd name="T23" fmla="*/ 57 h 171"/>
                <a:gd name="T24" fmla="*/ 124 w 156"/>
                <a:gd name="T25" fmla="*/ 63 h 171"/>
                <a:gd name="T26" fmla="*/ 128 w 156"/>
                <a:gd name="T27" fmla="*/ 69 h 171"/>
                <a:gd name="T28" fmla="*/ 132 w 156"/>
                <a:gd name="T29" fmla="*/ 88 h 171"/>
                <a:gd name="T30" fmla="*/ 135 w 156"/>
                <a:gd name="T31" fmla="*/ 96 h 171"/>
                <a:gd name="T32" fmla="*/ 141 w 156"/>
                <a:gd name="T33" fmla="*/ 97 h 171"/>
                <a:gd name="T34" fmla="*/ 148 w 156"/>
                <a:gd name="T35" fmla="*/ 94 h 171"/>
                <a:gd name="T36" fmla="*/ 155 w 156"/>
                <a:gd name="T37" fmla="*/ 97 h 171"/>
                <a:gd name="T38" fmla="*/ 156 w 156"/>
                <a:gd name="T39" fmla="*/ 109 h 171"/>
                <a:gd name="T40" fmla="*/ 155 w 156"/>
                <a:gd name="T41" fmla="*/ 121 h 171"/>
                <a:gd name="T42" fmla="*/ 153 w 156"/>
                <a:gd name="T43" fmla="*/ 133 h 171"/>
                <a:gd name="T44" fmla="*/ 152 w 156"/>
                <a:gd name="T45" fmla="*/ 151 h 171"/>
                <a:gd name="T46" fmla="*/ 138 w 156"/>
                <a:gd name="T47" fmla="*/ 167 h 171"/>
                <a:gd name="T48" fmla="*/ 124 w 156"/>
                <a:gd name="T49" fmla="*/ 171 h 171"/>
                <a:gd name="T50" fmla="*/ 104 w 156"/>
                <a:gd name="T51" fmla="*/ 167 h 171"/>
                <a:gd name="T52" fmla="*/ 85 w 156"/>
                <a:gd name="T53" fmla="*/ 162 h 171"/>
                <a:gd name="T54" fmla="*/ 99 w 156"/>
                <a:gd name="T55" fmla="*/ 130 h 171"/>
                <a:gd name="T56" fmla="*/ 95 w 156"/>
                <a:gd name="T57" fmla="*/ 121 h 171"/>
                <a:gd name="T58" fmla="*/ 76 w 156"/>
                <a:gd name="T59" fmla="*/ 113 h 171"/>
                <a:gd name="T60" fmla="*/ 52 w 156"/>
                <a:gd name="T61" fmla="*/ 98 h 171"/>
                <a:gd name="T62" fmla="*/ 37 w 156"/>
                <a:gd name="T63" fmla="*/ 95 h 171"/>
                <a:gd name="T64" fmla="*/ 0 w 156"/>
                <a:gd name="T65" fmla="*/ 61 h 1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56" h="171">
                  <a:moveTo>
                    <a:pt x="0" y="61"/>
                  </a:moveTo>
                  <a:lnTo>
                    <a:pt x="4" y="36"/>
                  </a:lnTo>
                  <a:lnTo>
                    <a:pt x="3" y="25"/>
                  </a:lnTo>
                  <a:lnTo>
                    <a:pt x="10" y="6"/>
                  </a:lnTo>
                  <a:lnTo>
                    <a:pt x="41" y="0"/>
                  </a:lnTo>
                  <a:lnTo>
                    <a:pt x="58" y="1"/>
                  </a:lnTo>
                  <a:lnTo>
                    <a:pt x="76" y="11"/>
                  </a:lnTo>
                  <a:lnTo>
                    <a:pt x="77" y="18"/>
                  </a:lnTo>
                  <a:lnTo>
                    <a:pt x="83" y="29"/>
                  </a:lnTo>
                  <a:lnTo>
                    <a:pt x="85" y="57"/>
                  </a:lnTo>
                  <a:lnTo>
                    <a:pt x="104" y="61"/>
                  </a:lnTo>
                  <a:lnTo>
                    <a:pt x="111" y="57"/>
                  </a:lnTo>
                  <a:lnTo>
                    <a:pt x="124" y="63"/>
                  </a:lnTo>
                  <a:lnTo>
                    <a:pt x="128" y="69"/>
                  </a:lnTo>
                  <a:lnTo>
                    <a:pt x="132" y="88"/>
                  </a:lnTo>
                  <a:lnTo>
                    <a:pt x="135" y="96"/>
                  </a:lnTo>
                  <a:lnTo>
                    <a:pt x="141" y="97"/>
                  </a:lnTo>
                  <a:lnTo>
                    <a:pt x="148" y="94"/>
                  </a:lnTo>
                  <a:lnTo>
                    <a:pt x="155" y="97"/>
                  </a:lnTo>
                  <a:lnTo>
                    <a:pt x="156" y="109"/>
                  </a:lnTo>
                  <a:lnTo>
                    <a:pt x="155" y="121"/>
                  </a:lnTo>
                  <a:lnTo>
                    <a:pt x="153" y="133"/>
                  </a:lnTo>
                  <a:lnTo>
                    <a:pt x="152" y="151"/>
                  </a:lnTo>
                  <a:lnTo>
                    <a:pt x="138" y="167"/>
                  </a:lnTo>
                  <a:lnTo>
                    <a:pt x="124" y="171"/>
                  </a:lnTo>
                  <a:lnTo>
                    <a:pt x="104" y="167"/>
                  </a:lnTo>
                  <a:lnTo>
                    <a:pt x="85" y="162"/>
                  </a:lnTo>
                  <a:lnTo>
                    <a:pt x="99" y="130"/>
                  </a:lnTo>
                  <a:lnTo>
                    <a:pt x="95" y="121"/>
                  </a:lnTo>
                  <a:lnTo>
                    <a:pt x="76" y="113"/>
                  </a:lnTo>
                  <a:lnTo>
                    <a:pt x="52" y="98"/>
                  </a:lnTo>
                  <a:lnTo>
                    <a:pt x="37" y="95"/>
                  </a:lnTo>
                  <a:lnTo>
                    <a:pt x="0" y="61"/>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219" name="Freeform 218"/>
            <p:cNvSpPr>
              <a:spLocks/>
            </p:cNvSpPr>
            <p:nvPr/>
          </p:nvSpPr>
          <p:spPr bwMode="auto">
            <a:xfrm>
              <a:off x="2212790" y="3782923"/>
              <a:ext cx="72738" cy="40386"/>
            </a:xfrm>
            <a:custGeom>
              <a:avLst/>
              <a:gdLst>
                <a:gd name="T0" fmla="*/ 42 w 44"/>
                <a:gd name="T1" fmla="*/ 21 h 26"/>
                <a:gd name="T2" fmla="*/ 39 w 44"/>
                <a:gd name="T3" fmla="*/ 26 h 26"/>
                <a:gd name="T4" fmla="*/ 29 w 44"/>
                <a:gd name="T5" fmla="*/ 26 h 26"/>
                <a:gd name="T6" fmla="*/ 22 w 44"/>
                <a:gd name="T7" fmla="*/ 24 h 26"/>
                <a:gd name="T8" fmla="*/ 15 w 44"/>
                <a:gd name="T9" fmla="*/ 20 h 26"/>
                <a:gd name="T10" fmla="*/ 5 w 44"/>
                <a:gd name="T11" fmla="*/ 18 h 26"/>
                <a:gd name="T12" fmla="*/ 0 w 44"/>
                <a:gd name="T13" fmla="*/ 14 h 26"/>
                <a:gd name="T14" fmla="*/ 1 w 44"/>
                <a:gd name="T15" fmla="*/ 11 h 26"/>
                <a:gd name="T16" fmla="*/ 8 w 44"/>
                <a:gd name="T17" fmla="*/ 6 h 26"/>
                <a:gd name="T18" fmla="*/ 12 w 44"/>
                <a:gd name="T19" fmla="*/ 3 h 26"/>
                <a:gd name="T20" fmla="*/ 11 w 44"/>
                <a:gd name="T21" fmla="*/ 1 h 26"/>
                <a:gd name="T22" fmla="*/ 15 w 44"/>
                <a:gd name="T23" fmla="*/ 0 h 26"/>
                <a:gd name="T24" fmla="*/ 20 w 44"/>
                <a:gd name="T25" fmla="*/ 1 h 26"/>
                <a:gd name="T26" fmla="*/ 24 w 44"/>
                <a:gd name="T27" fmla="*/ 6 h 26"/>
                <a:gd name="T28" fmla="*/ 29 w 44"/>
                <a:gd name="T29" fmla="*/ 9 h 26"/>
                <a:gd name="T30" fmla="*/ 29 w 44"/>
                <a:gd name="T31" fmla="*/ 12 h 26"/>
                <a:gd name="T32" fmla="*/ 38 w 44"/>
                <a:gd name="T33" fmla="*/ 9 h 26"/>
                <a:gd name="T34" fmla="*/ 41 w 44"/>
                <a:gd name="T35" fmla="*/ 11 h 26"/>
                <a:gd name="T36" fmla="*/ 44 w 44"/>
                <a:gd name="T37" fmla="*/ 13 h 26"/>
                <a:gd name="T38" fmla="*/ 42 w 44"/>
                <a:gd name="T39" fmla="*/ 21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4" h="26">
                  <a:moveTo>
                    <a:pt x="42" y="21"/>
                  </a:moveTo>
                  <a:lnTo>
                    <a:pt x="39" y="26"/>
                  </a:lnTo>
                  <a:lnTo>
                    <a:pt x="29" y="26"/>
                  </a:lnTo>
                  <a:lnTo>
                    <a:pt x="22" y="24"/>
                  </a:lnTo>
                  <a:lnTo>
                    <a:pt x="15" y="20"/>
                  </a:lnTo>
                  <a:lnTo>
                    <a:pt x="5" y="18"/>
                  </a:lnTo>
                  <a:lnTo>
                    <a:pt x="0" y="14"/>
                  </a:lnTo>
                  <a:lnTo>
                    <a:pt x="1" y="11"/>
                  </a:lnTo>
                  <a:lnTo>
                    <a:pt x="8" y="6"/>
                  </a:lnTo>
                  <a:lnTo>
                    <a:pt x="12" y="3"/>
                  </a:lnTo>
                  <a:lnTo>
                    <a:pt x="11" y="1"/>
                  </a:lnTo>
                  <a:lnTo>
                    <a:pt x="15" y="0"/>
                  </a:lnTo>
                  <a:lnTo>
                    <a:pt x="20" y="1"/>
                  </a:lnTo>
                  <a:lnTo>
                    <a:pt x="24" y="6"/>
                  </a:lnTo>
                  <a:lnTo>
                    <a:pt x="29" y="9"/>
                  </a:lnTo>
                  <a:lnTo>
                    <a:pt x="29" y="12"/>
                  </a:lnTo>
                  <a:lnTo>
                    <a:pt x="38" y="9"/>
                  </a:lnTo>
                  <a:lnTo>
                    <a:pt x="41" y="11"/>
                  </a:lnTo>
                  <a:lnTo>
                    <a:pt x="44" y="13"/>
                  </a:lnTo>
                  <a:lnTo>
                    <a:pt x="42" y="21"/>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220" name="Freeform 219"/>
            <p:cNvSpPr>
              <a:spLocks/>
            </p:cNvSpPr>
            <p:nvPr/>
          </p:nvSpPr>
          <p:spPr bwMode="auto">
            <a:xfrm>
              <a:off x="3166653" y="4053191"/>
              <a:ext cx="123987" cy="136687"/>
            </a:xfrm>
            <a:custGeom>
              <a:avLst/>
              <a:gdLst>
                <a:gd name="T0" fmla="*/ 17 w 75"/>
                <a:gd name="T1" fmla="*/ 1 h 88"/>
                <a:gd name="T2" fmla="*/ 39 w 75"/>
                <a:gd name="T3" fmla="*/ 5 h 88"/>
                <a:gd name="T4" fmla="*/ 41 w 75"/>
                <a:gd name="T5" fmla="*/ 2 h 88"/>
                <a:gd name="T6" fmla="*/ 56 w 75"/>
                <a:gd name="T7" fmla="*/ 0 h 88"/>
                <a:gd name="T8" fmla="*/ 75 w 75"/>
                <a:gd name="T9" fmla="*/ 6 h 88"/>
                <a:gd name="T10" fmla="*/ 65 w 75"/>
                <a:gd name="T11" fmla="*/ 24 h 88"/>
                <a:gd name="T12" fmla="*/ 66 w 75"/>
                <a:gd name="T13" fmla="*/ 38 h 88"/>
                <a:gd name="T14" fmla="*/ 74 w 75"/>
                <a:gd name="T15" fmla="*/ 50 h 88"/>
                <a:gd name="T16" fmla="*/ 70 w 75"/>
                <a:gd name="T17" fmla="*/ 59 h 88"/>
                <a:gd name="T18" fmla="*/ 68 w 75"/>
                <a:gd name="T19" fmla="*/ 69 h 88"/>
                <a:gd name="T20" fmla="*/ 64 w 75"/>
                <a:gd name="T21" fmla="*/ 77 h 88"/>
                <a:gd name="T22" fmla="*/ 53 w 75"/>
                <a:gd name="T23" fmla="*/ 73 h 88"/>
                <a:gd name="T24" fmla="*/ 45 w 75"/>
                <a:gd name="T25" fmla="*/ 75 h 88"/>
                <a:gd name="T26" fmla="*/ 37 w 75"/>
                <a:gd name="T27" fmla="*/ 73 h 88"/>
                <a:gd name="T28" fmla="*/ 35 w 75"/>
                <a:gd name="T29" fmla="*/ 79 h 88"/>
                <a:gd name="T30" fmla="*/ 38 w 75"/>
                <a:gd name="T31" fmla="*/ 83 h 88"/>
                <a:gd name="T32" fmla="*/ 37 w 75"/>
                <a:gd name="T33" fmla="*/ 88 h 88"/>
                <a:gd name="T34" fmla="*/ 27 w 75"/>
                <a:gd name="T35" fmla="*/ 86 h 88"/>
                <a:gd name="T36" fmla="*/ 16 w 75"/>
                <a:gd name="T37" fmla="*/ 68 h 88"/>
                <a:gd name="T38" fmla="*/ 13 w 75"/>
                <a:gd name="T39" fmla="*/ 56 h 88"/>
                <a:gd name="T40" fmla="*/ 7 w 75"/>
                <a:gd name="T41" fmla="*/ 56 h 88"/>
                <a:gd name="T42" fmla="*/ 0 w 75"/>
                <a:gd name="T43" fmla="*/ 41 h 88"/>
                <a:gd name="T44" fmla="*/ 3 w 75"/>
                <a:gd name="T45" fmla="*/ 30 h 88"/>
                <a:gd name="T46" fmla="*/ 2 w 75"/>
                <a:gd name="T47" fmla="*/ 25 h 88"/>
                <a:gd name="T48" fmla="*/ 13 w 75"/>
                <a:gd name="T49" fmla="*/ 20 h 88"/>
                <a:gd name="T50" fmla="*/ 17 w 75"/>
                <a:gd name="T51" fmla="*/ 1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5" h="88">
                  <a:moveTo>
                    <a:pt x="17" y="1"/>
                  </a:moveTo>
                  <a:lnTo>
                    <a:pt x="39" y="5"/>
                  </a:lnTo>
                  <a:lnTo>
                    <a:pt x="41" y="2"/>
                  </a:lnTo>
                  <a:lnTo>
                    <a:pt x="56" y="0"/>
                  </a:lnTo>
                  <a:lnTo>
                    <a:pt x="75" y="6"/>
                  </a:lnTo>
                  <a:lnTo>
                    <a:pt x="65" y="24"/>
                  </a:lnTo>
                  <a:lnTo>
                    <a:pt x="66" y="38"/>
                  </a:lnTo>
                  <a:lnTo>
                    <a:pt x="74" y="50"/>
                  </a:lnTo>
                  <a:lnTo>
                    <a:pt x="70" y="59"/>
                  </a:lnTo>
                  <a:lnTo>
                    <a:pt x="68" y="69"/>
                  </a:lnTo>
                  <a:lnTo>
                    <a:pt x="64" y="77"/>
                  </a:lnTo>
                  <a:lnTo>
                    <a:pt x="53" y="73"/>
                  </a:lnTo>
                  <a:lnTo>
                    <a:pt x="45" y="75"/>
                  </a:lnTo>
                  <a:lnTo>
                    <a:pt x="37" y="73"/>
                  </a:lnTo>
                  <a:lnTo>
                    <a:pt x="35" y="79"/>
                  </a:lnTo>
                  <a:lnTo>
                    <a:pt x="38" y="83"/>
                  </a:lnTo>
                  <a:lnTo>
                    <a:pt x="37" y="88"/>
                  </a:lnTo>
                  <a:lnTo>
                    <a:pt x="27" y="86"/>
                  </a:lnTo>
                  <a:lnTo>
                    <a:pt x="16" y="68"/>
                  </a:lnTo>
                  <a:lnTo>
                    <a:pt x="13" y="56"/>
                  </a:lnTo>
                  <a:lnTo>
                    <a:pt x="7" y="56"/>
                  </a:lnTo>
                  <a:lnTo>
                    <a:pt x="0" y="41"/>
                  </a:lnTo>
                  <a:lnTo>
                    <a:pt x="3" y="30"/>
                  </a:lnTo>
                  <a:lnTo>
                    <a:pt x="2" y="25"/>
                  </a:lnTo>
                  <a:lnTo>
                    <a:pt x="13" y="20"/>
                  </a:lnTo>
                  <a:lnTo>
                    <a:pt x="17" y="1"/>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221" name="Freeform 220"/>
            <p:cNvSpPr>
              <a:spLocks/>
            </p:cNvSpPr>
            <p:nvPr/>
          </p:nvSpPr>
          <p:spPr bwMode="auto">
            <a:xfrm>
              <a:off x="3054239" y="3896312"/>
              <a:ext cx="33063" cy="29512"/>
            </a:xfrm>
            <a:custGeom>
              <a:avLst/>
              <a:gdLst>
                <a:gd name="T0" fmla="*/ 6 w 20"/>
                <a:gd name="T1" fmla="*/ 3 h 19"/>
                <a:gd name="T2" fmla="*/ 16 w 20"/>
                <a:gd name="T3" fmla="*/ 0 h 19"/>
                <a:gd name="T4" fmla="*/ 20 w 20"/>
                <a:gd name="T5" fmla="*/ 1 h 19"/>
                <a:gd name="T6" fmla="*/ 19 w 20"/>
                <a:gd name="T7" fmla="*/ 16 h 19"/>
                <a:gd name="T8" fmla="*/ 3 w 20"/>
                <a:gd name="T9" fmla="*/ 19 h 19"/>
                <a:gd name="T10" fmla="*/ 0 w 20"/>
                <a:gd name="T11" fmla="*/ 17 h 19"/>
                <a:gd name="T12" fmla="*/ 6 w 20"/>
                <a:gd name="T13" fmla="*/ 11 h 19"/>
                <a:gd name="T14" fmla="*/ 6 w 20"/>
                <a:gd name="T15" fmla="*/ 3 h 1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0" h="19">
                  <a:moveTo>
                    <a:pt x="6" y="3"/>
                  </a:moveTo>
                  <a:lnTo>
                    <a:pt x="16" y="0"/>
                  </a:lnTo>
                  <a:lnTo>
                    <a:pt x="20" y="1"/>
                  </a:lnTo>
                  <a:lnTo>
                    <a:pt x="19" y="16"/>
                  </a:lnTo>
                  <a:lnTo>
                    <a:pt x="3" y="19"/>
                  </a:lnTo>
                  <a:lnTo>
                    <a:pt x="0" y="17"/>
                  </a:lnTo>
                  <a:lnTo>
                    <a:pt x="6" y="11"/>
                  </a:lnTo>
                  <a:lnTo>
                    <a:pt x="6" y="3"/>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222" name="Freeform 221"/>
            <p:cNvSpPr>
              <a:spLocks/>
            </p:cNvSpPr>
            <p:nvPr/>
          </p:nvSpPr>
          <p:spPr bwMode="auto">
            <a:xfrm>
              <a:off x="3246004" y="5219689"/>
              <a:ext cx="148783" cy="155326"/>
            </a:xfrm>
            <a:custGeom>
              <a:avLst/>
              <a:gdLst>
                <a:gd name="T0" fmla="*/ 3 w 90"/>
                <a:gd name="T1" fmla="*/ 2 h 100"/>
                <a:gd name="T2" fmla="*/ 14 w 90"/>
                <a:gd name="T3" fmla="*/ 0 h 100"/>
                <a:gd name="T4" fmla="*/ 35 w 90"/>
                <a:gd name="T5" fmla="*/ 16 h 100"/>
                <a:gd name="T6" fmla="*/ 41 w 90"/>
                <a:gd name="T7" fmla="*/ 15 h 100"/>
                <a:gd name="T8" fmla="*/ 61 w 90"/>
                <a:gd name="T9" fmla="*/ 29 h 100"/>
                <a:gd name="T10" fmla="*/ 77 w 90"/>
                <a:gd name="T11" fmla="*/ 40 h 100"/>
                <a:gd name="T12" fmla="*/ 89 w 90"/>
                <a:gd name="T13" fmla="*/ 54 h 100"/>
                <a:gd name="T14" fmla="*/ 83 w 90"/>
                <a:gd name="T15" fmla="*/ 64 h 100"/>
                <a:gd name="T16" fmla="*/ 90 w 90"/>
                <a:gd name="T17" fmla="*/ 76 h 100"/>
                <a:gd name="T18" fmla="*/ 84 w 90"/>
                <a:gd name="T19" fmla="*/ 89 h 100"/>
                <a:gd name="T20" fmla="*/ 67 w 90"/>
                <a:gd name="T21" fmla="*/ 100 h 100"/>
                <a:gd name="T22" fmla="*/ 53 w 90"/>
                <a:gd name="T23" fmla="*/ 96 h 100"/>
                <a:gd name="T24" fmla="*/ 44 w 90"/>
                <a:gd name="T25" fmla="*/ 98 h 100"/>
                <a:gd name="T26" fmla="*/ 27 w 90"/>
                <a:gd name="T27" fmla="*/ 89 h 100"/>
                <a:gd name="T28" fmla="*/ 15 w 90"/>
                <a:gd name="T29" fmla="*/ 90 h 100"/>
                <a:gd name="T30" fmla="*/ 2 w 90"/>
                <a:gd name="T31" fmla="*/ 79 h 100"/>
                <a:gd name="T32" fmla="*/ 1 w 90"/>
                <a:gd name="T33" fmla="*/ 65 h 100"/>
                <a:gd name="T34" fmla="*/ 4 w 90"/>
                <a:gd name="T35" fmla="*/ 61 h 100"/>
                <a:gd name="T36" fmla="*/ 0 w 90"/>
                <a:gd name="T37" fmla="*/ 40 h 100"/>
                <a:gd name="T38" fmla="*/ 2 w 90"/>
                <a:gd name="T39" fmla="*/ 19 h 100"/>
                <a:gd name="T40" fmla="*/ 3 w 90"/>
                <a:gd name="T41" fmla="*/ 2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90" h="100">
                  <a:moveTo>
                    <a:pt x="3" y="2"/>
                  </a:moveTo>
                  <a:lnTo>
                    <a:pt x="14" y="0"/>
                  </a:lnTo>
                  <a:lnTo>
                    <a:pt x="35" y="16"/>
                  </a:lnTo>
                  <a:lnTo>
                    <a:pt x="41" y="15"/>
                  </a:lnTo>
                  <a:lnTo>
                    <a:pt x="61" y="29"/>
                  </a:lnTo>
                  <a:lnTo>
                    <a:pt x="77" y="40"/>
                  </a:lnTo>
                  <a:lnTo>
                    <a:pt x="89" y="54"/>
                  </a:lnTo>
                  <a:lnTo>
                    <a:pt x="83" y="64"/>
                  </a:lnTo>
                  <a:lnTo>
                    <a:pt x="90" y="76"/>
                  </a:lnTo>
                  <a:lnTo>
                    <a:pt x="84" y="89"/>
                  </a:lnTo>
                  <a:lnTo>
                    <a:pt x="67" y="100"/>
                  </a:lnTo>
                  <a:lnTo>
                    <a:pt x="53" y="96"/>
                  </a:lnTo>
                  <a:lnTo>
                    <a:pt x="44" y="98"/>
                  </a:lnTo>
                  <a:lnTo>
                    <a:pt x="27" y="89"/>
                  </a:lnTo>
                  <a:lnTo>
                    <a:pt x="15" y="90"/>
                  </a:lnTo>
                  <a:lnTo>
                    <a:pt x="2" y="79"/>
                  </a:lnTo>
                  <a:lnTo>
                    <a:pt x="1" y="65"/>
                  </a:lnTo>
                  <a:lnTo>
                    <a:pt x="4" y="61"/>
                  </a:lnTo>
                  <a:lnTo>
                    <a:pt x="0" y="40"/>
                  </a:lnTo>
                  <a:lnTo>
                    <a:pt x="2" y="19"/>
                  </a:lnTo>
                  <a:lnTo>
                    <a:pt x="3" y="2"/>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223" name="Freeform 222"/>
            <p:cNvSpPr>
              <a:spLocks/>
            </p:cNvSpPr>
            <p:nvPr/>
          </p:nvSpPr>
          <p:spPr bwMode="auto">
            <a:xfrm>
              <a:off x="1067160" y="2394310"/>
              <a:ext cx="79351" cy="38832"/>
            </a:xfrm>
            <a:custGeom>
              <a:avLst/>
              <a:gdLst>
                <a:gd name="T0" fmla="*/ 25 w 48"/>
                <a:gd name="T1" fmla="*/ 17 h 25"/>
                <a:gd name="T2" fmla="*/ 3 w 48"/>
                <a:gd name="T3" fmla="*/ 25 h 25"/>
                <a:gd name="T4" fmla="*/ 0 w 48"/>
                <a:gd name="T5" fmla="*/ 19 h 25"/>
                <a:gd name="T6" fmla="*/ 7 w 48"/>
                <a:gd name="T7" fmla="*/ 10 h 25"/>
                <a:gd name="T8" fmla="*/ 28 w 48"/>
                <a:gd name="T9" fmla="*/ 3 h 25"/>
                <a:gd name="T10" fmla="*/ 40 w 48"/>
                <a:gd name="T11" fmla="*/ 0 h 25"/>
                <a:gd name="T12" fmla="*/ 48 w 48"/>
                <a:gd name="T13" fmla="*/ 2 h 25"/>
                <a:gd name="T14" fmla="*/ 48 w 48"/>
                <a:gd name="T15" fmla="*/ 8 h 25"/>
                <a:gd name="T16" fmla="*/ 25 w 48"/>
                <a:gd name="T17" fmla="*/ 17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8" h="25">
                  <a:moveTo>
                    <a:pt x="25" y="17"/>
                  </a:moveTo>
                  <a:lnTo>
                    <a:pt x="3" y="25"/>
                  </a:lnTo>
                  <a:lnTo>
                    <a:pt x="0" y="19"/>
                  </a:lnTo>
                  <a:lnTo>
                    <a:pt x="7" y="10"/>
                  </a:lnTo>
                  <a:lnTo>
                    <a:pt x="28" y="3"/>
                  </a:lnTo>
                  <a:lnTo>
                    <a:pt x="40" y="0"/>
                  </a:lnTo>
                  <a:lnTo>
                    <a:pt x="48" y="2"/>
                  </a:lnTo>
                  <a:lnTo>
                    <a:pt x="48" y="8"/>
                  </a:lnTo>
                  <a:lnTo>
                    <a:pt x="25" y="17"/>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224" name="Freeform 209"/>
            <p:cNvSpPr>
              <a:spLocks/>
            </p:cNvSpPr>
            <p:nvPr/>
          </p:nvSpPr>
          <p:spPr bwMode="auto">
            <a:xfrm>
              <a:off x="720000" y="2012207"/>
              <a:ext cx="1127445" cy="492384"/>
            </a:xfrm>
            <a:custGeom>
              <a:avLst/>
              <a:gdLst>
                <a:gd name="T0" fmla="*/ 542 w 682"/>
                <a:gd name="T1" fmla="*/ 8 h 317"/>
                <a:gd name="T2" fmla="*/ 572 w 682"/>
                <a:gd name="T3" fmla="*/ 16 h 317"/>
                <a:gd name="T4" fmla="*/ 630 w 682"/>
                <a:gd name="T5" fmla="*/ 21 h 317"/>
                <a:gd name="T6" fmla="*/ 671 w 682"/>
                <a:gd name="T7" fmla="*/ 26 h 317"/>
                <a:gd name="T8" fmla="*/ 598 w 682"/>
                <a:gd name="T9" fmla="*/ 94 h 317"/>
                <a:gd name="T10" fmla="*/ 501 w 682"/>
                <a:gd name="T11" fmla="*/ 207 h 317"/>
                <a:gd name="T12" fmla="*/ 529 w 682"/>
                <a:gd name="T13" fmla="*/ 217 h 317"/>
                <a:gd name="T14" fmla="*/ 550 w 682"/>
                <a:gd name="T15" fmla="*/ 229 h 317"/>
                <a:gd name="T16" fmla="*/ 547 w 682"/>
                <a:gd name="T17" fmla="*/ 274 h 317"/>
                <a:gd name="T18" fmla="*/ 536 w 682"/>
                <a:gd name="T19" fmla="*/ 309 h 317"/>
                <a:gd name="T20" fmla="*/ 536 w 682"/>
                <a:gd name="T21" fmla="*/ 278 h 317"/>
                <a:gd name="T22" fmla="*/ 526 w 682"/>
                <a:gd name="T23" fmla="*/ 242 h 317"/>
                <a:gd name="T24" fmla="*/ 480 w 682"/>
                <a:gd name="T25" fmla="*/ 216 h 317"/>
                <a:gd name="T26" fmla="*/ 429 w 682"/>
                <a:gd name="T27" fmla="*/ 207 h 317"/>
                <a:gd name="T28" fmla="*/ 380 w 682"/>
                <a:gd name="T29" fmla="*/ 194 h 317"/>
                <a:gd name="T30" fmla="*/ 338 w 682"/>
                <a:gd name="T31" fmla="*/ 213 h 317"/>
                <a:gd name="T32" fmla="*/ 307 w 682"/>
                <a:gd name="T33" fmla="*/ 212 h 317"/>
                <a:gd name="T34" fmla="*/ 358 w 682"/>
                <a:gd name="T35" fmla="*/ 183 h 317"/>
                <a:gd name="T36" fmla="*/ 267 w 682"/>
                <a:gd name="T37" fmla="*/ 220 h 317"/>
                <a:gd name="T38" fmla="*/ 213 w 682"/>
                <a:gd name="T39" fmla="*/ 251 h 317"/>
                <a:gd name="T40" fmla="*/ 145 w 682"/>
                <a:gd name="T41" fmla="*/ 276 h 317"/>
                <a:gd name="T42" fmla="*/ 95 w 682"/>
                <a:gd name="T43" fmla="*/ 292 h 317"/>
                <a:gd name="T44" fmla="*/ 32 w 682"/>
                <a:gd name="T45" fmla="*/ 311 h 317"/>
                <a:gd name="T46" fmla="*/ 28 w 682"/>
                <a:gd name="T47" fmla="*/ 304 h 317"/>
                <a:gd name="T48" fmla="*/ 98 w 682"/>
                <a:gd name="T49" fmla="*/ 285 h 317"/>
                <a:gd name="T50" fmla="*/ 155 w 682"/>
                <a:gd name="T51" fmla="*/ 261 h 317"/>
                <a:gd name="T52" fmla="*/ 213 w 682"/>
                <a:gd name="T53" fmla="*/ 228 h 317"/>
                <a:gd name="T54" fmla="*/ 172 w 682"/>
                <a:gd name="T55" fmla="*/ 238 h 317"/>
                <a:gd name="T56" fmla="*/ 167 w 682"/>
                <a:gd name="T57" fmla="*/ 225 h 317"/>
                <a:gd name="T58" fmla="*/ 146 w 682"/>
                <a:gd name="T59" fmla="*/ 221 h 317"/>
                <a:gd name="T60" fmla="*/ 132 w 682"/>
                <a:gd name="T61" fmla="*/ 211 h 317"/>
                <a:gd name="T62" fmla="*/ 139 w 682"/>
                <a:gd name="T63" fmla="*/ 186 h 317"/>
                <a:gd name="T64" fmla="*/ 183 w 682"/>
                <a:gd name="T65" fmla="*/ 157 h 317"/>
                <a:gd name="T66" fmla="*/ 220 w 682"/>
                <a:gd name="T67" fmla="*/ 149 h 317"/>
                <a:gd name="T68" fmla="*/ 270 w 682"/>
                <a:gd name="T69" fmla="*/ 136 h 317"/>
                <a:gd name="T70" fmla="*/ 295 w 682"/>
                <a:gd name="T71" fmla="*/ 117 h 317"/>
                <a:gd name="T72" fmla="*/ 256 w 682"/>
                <a:gd name="T73" fmla="*/ 125 h 317"/>
                <a:gd name="T74" fmla="*/ 213 w 682"/>
                <a:gd name="T75" fmla="*/ 119 h 317"/>
                <a:gd name="T76" fmla="*/ 246 w 682"/>
                <a:gd name="T77" fmla="*/ 93 h 317"/>
                <a:gd name="T78" fmla="*/ 286 w 682"/>
                <a:gd name="T79" fmla="*/ 93 h 317"/>
                <a:gd name="T80" fmla="*/ 313 w 682"/>
                <a:gd name="T81" fmla="*/ 74 h 317"/>
                <a:gd name="T82" fmla="*/ 305 w 682"/>
                <a:gd name="T83" fmla="*/ 52 h 317"/>
                <a:gd name="T84" fmla="*/ 380 w 682"/>
                <a:gd name="T85" fmla="*/ 34 h 317"/>
                <a:gd name="T86" fmla="*/ 439 w 682"/>
                <a:gd name="T87" fmla="*/ 16 h 317"/>
                <a:gd name="T88" fmla="*/ 519 w 682"/>
                <a:gd name="T89" fmla="*/ 0 h 3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682" h="317">
                  <a:moveTo>
                    <a:pt x="533" y="4"/>
                  </a:moveTo>
                  <a:lnTo>
                    <a:pt x="531" y="12"/>
                  </a:lnTo>
                  <a:lnTo>
                    <a:pt x="542" y="8"/>
                  </a:lnTo>
                  <a:lnTo>
                    <a:pt x="562" y="9"/>
                  </a:lnTo>
                  <a:lnTo>
                    <a:pt x="556" y="13"/>
                  </a:lnTo>
                  <a:lnTo>
                    <a:pt x="572" y="16"/>
                  </a:lnTo>
                  <a:lnTo>
                    <a:pt x="587" y="14"/>
                  </a:lnTo>
                  <a:lnTo>
                    <a:pt x="607" y="20"/>
                  </a:lnTo>
                  <a:lnTo>
                    <a:pt x="630" y="21"/>
                  </a:lnTo>
                  <a:lnTo>
                    <a:pt x="637" y="23"/>
                  </a:lnTo>
                  <a:lnTo>
                    <a:pt x="658" y="21"/>
                  </a:lnTo>
                  <a:lnTo>
                    <a:pt x="671" y="26"/>
                  </a:lnTo>
                  <a:lnTo>
                    <a:pt x="682" y="28"/>
                  </a:lnTo>
                  <a:lnTo>
                    <a:pt x="682" y="28"/>
                  </a:lnTo>
                  <a:lnTo>
                    <a:pt x="598" y="94"/>
                  </a:lnTo>
                  <a:lnTo>
                    <a:pt x="478" y="201"/>
                  </a:lnTo>
                  <a:lnTo>
                    <a:pt x="492" y="202"/>
                  </a:lnTo>
                  <a:lnTo>
                    <a:pt x="501" y="207"/>
                  </a:lnTo>
                  <a:lnTo>
                    <a:pt x="503" y="215"/>
                  </a:lnTo>
                  <a:lnTo>
                    <a:pt x="503" y="228"/>
                  </a:lnTo>
                  <a:lnTo>
                    <a:pt x="529" y="217"/>
                  </a:lnTo>
                  <a:lnTo>
                    <a:pt x="549" y="211"/>
                  </a:lnTo>
                  <a:lnTo>
                    <a:pt x="548" y="221"/>
                  </a:lnTo>
                  <a:lnTo>
                    <a:pt x="550" y="229"/>
                  </a:lnTo>
                  <a:lnTo>
                    <a:pt x="555" y="238"/>
                  </a:lnTo>
                  <a:lnTo>
                    <a:pt x="552" y="252"/>
                  </a:lnTo>
                  <a:lnTo>
                    <a:pt x="547" y="274"/>
                  </a:lnTo>
                  <a:lnTo>
                    <a:pt x="562" y="287"/>
                  </a:lnTo>
                  <a:lnTo>
                    <a:pt x="552" y="299"/>
                  </a:lnTo>
                  <a:lnTo>
                    <a:pt x="536" y="309"/>
                  </a:lnTo>
                  <a:lnTo>
                    <a:pt x="533" y="301"/>
                  </a:lnTo>
                  <a:lnTo>
                    <a:pt x="525" y="295"/>
                  </a:lnTo>
                  <a:lnTo>
                    <a:pt x="536" y="278"/>
                  </a:lnTo>
                  <a:lnTo>
                    <a:pt x="530" y="262"/>
                  </a:lnTo>
                  <a:lnTo>
                    <a:pt x="539" y="244"/>
                  </a:lnTo>
                  <a:lnTo>
                    <a:pt x="526" y="242"/>
                  </a:lnTo>
                  <a:lnTo>
                    <a:pt x="503" y="242"/>
                  </a:lnTo>
                  <a:lnTo>
                    <a:pt x="491" y="236"/>
                  </a:lnTo>
                  <a:lnTo>
                    <a:pt x="480" y="216"/>
                  </a:lnTo>
                  <a:lnTo>
                    <a:pt x="470" y="212"/>
                  </a:lnTo>
                  <a:lnTo>
                    <a:pt x="451" y="205"/>
                  </a:lnTo>
                  <a:lnTo>
                    <a:pt x="429" y="207"/>
                  </a:lnTo>
                  <a:lnTo>
                    <a:pt x="409" y="198"/>
                  </a:lnTo>
                  <a:lnTo>
                    <a:pt x="401" y="190"/>
                  </a:lnTo>
                  <a:lnTo>
                    <a:pt x="380" y="194"/>
                  </a:lnTo>
                  <a:lnTo>
                    <a:pt x="369" y="207"/>
                  </a:lnTo>
                  <a:lnTo>
                    <a:pt x="359" y="209"/>
                  </a:lnTo>
                  <a:lnTo>
                    <a:pt x="338" y="213"/>
                  </a:lnTo>
                  <a:lnTo>
                    <a:pt x="318" y="219"/>
                  </a:lnTo>
                  <a:lnTo>
                    <a:pt x="297" y="223"/>
                  </a:lnTo>
                  <a:lnTo>
                    <a:pt x="307" y="212"/>
                  </a:lnTo>
                  <a:lnTo>
                    <a:pt x="335" y="193"/>
                  </a:lnTo>
                  <a:lnTo>
                    <a:pt x="357" y="187"/>
                  </a:lnTo>
                  <a:lnTo>
                    <a:pt x="358" y="183"/>
                  </a:lnTo>
                  <a:lnTo>
                    <a:pt x="328" y="193"/>
                  </a:lnTo>
                  <a:lnTo>
                    <a:pt x="303" y="206"/>
                  </a:lnTo>
                  <a:lnTo>
                    <a:pt x="267" y="220"/>
                  </a:lnTo>
                  <a:lnTo>
                    <a:pt x="267" y="229"/>
                  </a:lnTo>
                  <a:lnTo>
                    <a:pt x="238" y="243"/>
                  </a:lnTo>
                  <a:lnTo>
                    <a:pt x="213" y="251"/>
                  </a:lnTo>
                  <a:lnTo>
                    <a:pt x="192" y="257"/>
                  </a:lnTo>
                  <a:lnTo>
                    <a:pt x="179" y="266"/>
                  </a:lnTo>
                  <a:lnTo>
                    <a:pt x="145" y="276"/>
                  </a:lnTo>
                  <a:lnTo>
                    <a:pt x="130" y="285"/>
                  </a:lnTo>
                  <a:lnTo>
                    <a:pt x="104" y="294"/>
                  </a:lnTo>
                  <a:lnTo>
                    <a:pt x="95" y="292"/>
                  </a:lnTo>
                  <a:lnTo>
                    <a:pt x="75" y="298"/>
                  </a:lnTo>
                  <a:lnTo>
                    <a:pt x="52" y="304"/>
                  </a:lnTo>
                  <a:lnTo>
                    <a:pt x="32" y="311"/>
                  </a:lnTo>
                  <a:lnTo>
                    <a:pt x="0" y="317"/>
                  </a:lnTo>
                  <a:lnTo>
                    <a:pt x="1" y="313"/>
                  </a:lnTo>
                  <a:lnTo>
                    <a:pt x="28" y="304"/>
                  </a:lnTo>
                  <a:lnTo>
                    <a:pt x="49" y="298"/>
                  </a:lnTo>
                  <a:lnTo>
                    <a:pt x="77" y="287"/>
                  </a:lnTo>
                  <a:lnTo>
                    <a:pt x="98" y="285"/>
                  </a:lnTo>
                  <a:lnTo>
                    <a:pt x="114" y="277"/>
                  </a:lnTo>
                  <a:lnTo>
                    <a:pt x="148" y="265"/>
                  </a:lnTo>
                  <a:lnTo>
                    <a:pt x="155" y="261"/>
                  </a:lnTo>
                  <a:lnTo>
                    <a:pt x="174" y="254"/>
                  </a:lnTo>
                  <a:lnTo>
                    <a:pt x="192" y="239"/>
                  </a:lnTo>
                  <a:lnTo>
                    <a:pt x="213" y="228"/>
                  </a:lnTo>
                  <a:lnTo>
                    <a:pt x="189" y="234"/>
                  </a:lnTo>
                  <a:lnTo>
                    <a:pt x="188" y="231"/>
                  </a:lnTo>
                  <a:lnTo>
                    <a:pt x="172" y="238"/>
                  </a:lnTo>
                  <a:lnTo>
                    <a:pt x="173" y="228"/>
                  </a:lnTo>
                  <a:lnTo>
                    <a:pt x="161" y="235"/>
                  </a:lnTo>
                  <a:lnTo>
                    <a:pt x="167" y="225"/>
                  </a:lnTo>
                  <a:lnTo>
                    <a:pt x="143" y="233"/>
                  </a:lnTo>
                  <a:lnTo>
                    <a:pt x="134" y="233"/>
                  </a:lnTo>
                  <a:lnTo>
                    <a:pt x="146" y="221"/>
                  </a:lnTo>
                  <a:lnTo>
                    <a:pt x="157" y="214"/>
                  </a:lnTo>
                  <a:lnTo>
                    <a:pt x="156" y="207"/>
                  </a:lnTo>
                  <a:lnTo>
                    <a:pt x="132" y="211"/>
                  </a:lnTo>
                  <a:lnTo>
                    <a:pt x="131" y="202"/>
                  </a:lnTo>
                  <a:lnTo>
                    <a:pt x="126" y="197"/>
                  </a:lnTo>
                  <a:lnTo>
                    <a:pt x="139" y="186"/>
                  </a:lnTo>
                  <a:lnTo>
                    <a:pt x="138" y="178"/>
                  </a:lnTo>
                  <a:lnTo>
                    <a:pt x="158" y="167"/>
                  </a:lnTo>
                  <a:lnTo>
                    <a:pt x="183" y="157"/>
                  </a:lnTo>
                  <a:lnTo>
                    <a:pt x="201" y="147"/>
                  </a:lnTo>
                  <a:lnTo>
                    <a:pt x="214" y="146"/>
                  </a:lnTo>
                  <a:lnTo>
                    <a:pt x="220" y="149"/>
                  </a:lnTo>
                  <a:lnTo>
                    <a:pt x="243" y="140"/>
                  </a:lnTo>
                  <a:lnTo>
                    <a:pt x="252" y="142"/>
                  </a:lnTo>
                  <a:lnTo>
                    <a:pt x="270" y="136"/>
                  </a:lnTo>
                  <a:lnTo>
                    <a:pt x="279" y="127"/>
                  </a:lnTo>
                  <a:lnTo>
                    <a:pt x="275" y="124"/>
                  </a:lnTo>
                  <a:lnTo>
                    <a:pt x="295" y="117"/>
                  </a:lnTo>
                  <a:lnTo>
                    <a:pt x="286" y="117"/>
                  </a:lnTo>
                  <a:lnTo>
                    <a:pt x="266" y="121"/>
                  </a:lnTo>
                  <a:lnTo>
                    <a:pt x="256" y="125"/>
                  </a:lnTo>
                  <a:lnTo>
                    <a:pt x="251" y="121"/>
                  </a:lnTo>
                  <a:lnTo>
                    <a:pt x="228" y="123"/>
                  </a:lnTo>
                  <a:lnTo>
                    <a:pt x="213" y="119"/>
                  </a:lnTo>
                  <a:lnTo>
                    <a:pt x="218" y="111"/>
                  </a:lnTo>
                  <a:lnTo>
                    <a:pt x="215" y="101"/>
                  </a:lnTo>
                  <a:lnTo>
                    <a:pt x="246" y="93"/>
                  </a:lnTo>
                  <a:lnTo>
                    <a:pt x="289" y="84"/>
                  </a:lnTo>
                  <a:lnTo>
                    <a:pt x="300" y="84"/>
                  </a:lnTo>
                  <a:lnTo>
                    <a:pt x="286" y="93"/>
                  </a:lnTo>
                  <a:lnTo>
                    <a:pt x="316" y="92"/>
                  </a:lnTo>
                  <a:lnTo>
                    <a:pt x="320" y="81"/>
                  </a:lnTo>
                  <a:lnTo>
                    <a:pt x="313" y="74"/>
                  </a:lnTo>
                  <a:lnTo>
                    <a:pt x="317" y="65"/>
                  </a:lnTo>
                  <a:lnTo>
                    <a:pt x="315" y="58"/>
                  </a:lnTo>
                  <a:lnTo>
                    <a:pt x="305" y="52"/>
                  </a:lnTo>
                  <a:lnTo>
                    <a:pt x="327" y="43"/>
                  </a:lnTo>
                  <a:lnTo>
                    <a:pt x="351" y="42"/>
                  </a:lnTo>
                  <a:lnTo>
                    <a:pt x="380" y="34"/>
                  </a:lnTo>
                  <a:lnTo>
                    <a:pt x="397" y="26"/>
                  </a:lnTo>
                  <a:lnTo>
                    <a:pt x="423" y="18"/>
                  </a:lnTo>
                  <a:lnTo>
                    <a:pt x="439" y="16"/>
                  </a:lnTo>
                  <a:lnTo>
                    <a:pt x="475" y="8"/>
                  </a:lnTo>
                  <a:lnTo>
                    <a:pt x="485" y="9"/>
                  </a:lnTo>
                  <a:lnTo>
                    <a:pt x="519" y="0"/>
                  </a:lnTo>
                  <a:lnTo>
                    <a:pt x="533" y="4"/>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225" name="Freeform 210"/>
            <p:cNvSpPr>
              <a:spLocks/>
            </p:cNvSpPr>
            <p:nvPr/>
          </p:nvSpPr>
          <p:spPr bwMode="auto">
            <a:xfrm>
              <a:off x="1449037" y="2659918"/>
              <a:ext cx="1654798" cy="778183"/>
            </a:xfrm>
            <a:custGeom>
              <a:avLst/>
              <a:gdLst>
                <a:gd name="T0" fmla="*/ 595 w 1001"/>
                <a:gd name="T1" fmla="*/ 16 h 501"/>
                <a:gd name="T2" fmla="*/ 655 w 1001"/>
                <a:gd name="T3" fmla="*/ 28 h 501"/>
                <a:gd name="T4" fmla="*/ 701 w 1001"/>
                <a:gd name="T5" fmla="*/ 38 h 501"/>
                <a:gd name="T6" fmla="*/ 724 w 1001"/>
                <a:gd name="T7" fmla="*/ 58 h 501"/>
                <a:gd name="T8" fmla="*/ 729 w 1001"/>
                <a:gd name="T9" fmla="*/ 64 h 501"/>
                <a:gd name="T10" fmla="*/ 733 w 1001"/>
                <a:gd name="T11" fmla="*/ 73 h 501"/>
                <a:gd name="T12" fmla="*/ 730 w 1001"/>
                <a:gd name="T13" fmla="*/ 131 h 501"/>
                <a:gd name="T14" fmla="*/ 712 w 1001"/>
                <a:gd name="T15" fmla="*/ 155 h 501"/>
                <a:gd name="T16" fmla="*/ 762 w 1001"/>
                <a:gd name="T17" fmla="*/ 144 h 501"/>
                <a:gd name="T18" fmla="*/ 788 w 1001"/>
                <a:gd name="T19" fmla="*/ 121 h 501"/>
                <a:gd name="T20" fmla="*/ 836 w 1001"/>
                <a:gd name="T21" fmla="*/ 110 h 501"/>
                <a:gd name="T22" fmla="*/ 896 w 1001"/>
                <a:gd name="T23" fmla="*/ 90 h 501"/>
                <a:gd name="T24" fmla="*/ 943 w 1001"/>
                <a:gd name="T25" fmla="*/ 80 h 501"/>
                <a:gd name="T26" fmla="*/ 984 w 1001"/>
                <a:gd name="T27" fmla="*/ 45 h 501"/>
                <a:gd name="T28" fmla="*/ 999 w 1001"/>
                <a:gd name="T29" fmla="*/ 87 h 501"/>
                <a:gd name="T30" fmla="*/ 940 w 1001"/>
                <a:gd name="T31" fmla="*/ 117 h 501"/>
                <a:gd name="T32" fmla="*/ 922 w 1001"/>
                <a:gd name="T33" fmla="*/ 155 h 501"/>
                <a:gd name="T34" fmla="*/ 930 w 1001"/>
                <a:gd name="T35" fmla="*/ 159 h 501"/>
                <a:gd name="T36" fmla="*/ 888 w 1001"/>
                <a:gd name="T37" fmla="*/ 166 h 501"/>
                <a:gd name="T38" fmla="*/ 892 w 1001"/>
                <a:gd name="T39" fmla="*/ 173 h 501"/>
                <a:gd name="T40" fmla="*/ 850 w 1001"/>
                <a:gd name="T41" fmla="*/ 183 h 501"/>
                <a:gd name="T42" fmla="*/ 830 w 1001"/>
                <a:gd name="T43" fmla="*/ 209 h 501"/>
                <a:gd name="T44" fmla="*/ 826 w 1001"/>
                <a:gd name="T45" fmla="*/ 217 h 501"/>
                <a:gd name="T46" fmla="*/ 801 w 1001"/>
                <a:gd name="T47" fmla="*/ 249 h 501"/>
                <a:gd name="T48" fmla="*/ 801 w 1001"/>
                <a:gd name="T49" fmla="*/ 219 h 501"/>
                <a:gd name="T50" fmla="*/ 796 w 1001"/>
                <a:gd name="T51" fmla="*/ 255 h 501"/>
                <a:gd name="T52" fmla="*/ 782 w 1001"/>
                <a:gd name="T53" fmla="*/ 300 h 501"/>
                <a:gd name="T54" fmla="*/ 729 w 1001"/>
                <a:gd name="T55" fmla="*/ 327 h 501"/>
                <a:gd name="T56" fmla="*/ 679 w 1001"/>
                <a:gd name="T57" fmla="*/ 369 h 501"/>
                <a:gd name="T58" fmla="*/ 680 w 1001"/>
                <a:gd name="T59" fmla="*/ 431 h 501"/>
                <a:gd name="T60" fmla="*/ 676 w 1001"/>
                <a:gd name="T61" fmla="*/ 486 h 501"/>
                <a:gd name="T62" fmla="*/ 654 w 1001"/>
                <a:gd name="T63" fmla="*/ 490 h 501"/>
                <a:gd name="T64" fmla="*/ 636 w 1001"/>
                <a:gd name="T65" fmla="*/ 443 h 501"/>
                <a:gd name="T66" fmla="*/ 624 w 1001"/>
                <a:gd name="T67" fmla="*/ 397 h 501"/>
                <a:gd name="T68" fmla="*/ 585 w 1001"/>
                <a:gd name="T69" fmla="*/ 391 h 501"/>
                <a:gd name="T70" fmla="*/ 528 w 1001"/>
                <a:gd name="T71" fmla="*/ 396 h 501"/>
                <a:gd name="T72" fmla="*/ 526 w 1001"/>
                <a:gd name="T73" fmla="*/ 417 h 501"/>
                <a:gd name="T74" fmla="*/ 489 w 1001"/>
                <a:gd name="T75" fmla="*/ 406 h 501"/>
                <a:gd name="T76" fmla="*/ 434 w 1001"/>
                <a:gd name="T77" fmla="*/ 410 h 501"/>
                <a:gd name="T78" fmla="*/ 376 w 1001"/>
                <a:gd name="T79" fmla="*/ 454 h 501"/>
                <a:gd name="T80" fmla="*/ 366 w 1001"/>
                <a:gd name="T81" fmla="*/ 486 h 501"/>
                <a:gd name="T82" fmla="*/ 339 w 1001"/>
                <a:gd name="T83" fmla="*/ 450 h 501"/>
                <a:gd name="T84" fmla="*/ 313 w 1001"/>
                <a:gd name="T85" fmla="*/ 404 h 501"/>
                <a:gd name="T86" fmla="*/ 262 w 1001"/>
                <a:gd name="T87" fmla="*/ 408 h 501"/>
                <a:gd name="T88" fmla="*/ 244 w 1001"/>
                <a:gd name="T89" fmla="*/ 370 h 501"/>
                <a:gd name="T90" fmla="*/ 193 w 1001"/>
                <a:gd name="T91" fmla="*/ 371 h 501"/>
                <a:gd name="T92" fmla="*/ 102 w 1001"/>
                <a:gd name="T93" fmla="*/ 343 h 501"/>
                <a:gd name="T94" fmla="*/ 53 w 1001"/>
                <a:gd name="T95" fmla="*/ 324 h 501"/>
                <a:gd name="T96" fmla="*/ 33 w 1001"/>
                <a:gd name="T97" fmla="*/ 309 h 501"/>
                <a:gd name="T98" fmla="*/ 8 w 1001"/>
                <a:gd name="T99" fmla="*/ 272 h 501"/>
                <a:gd name="T100" fmla="*/ 0 w 1001"/>
                <a:gd name="T101" fmla="*/ 214 h 501"/>
                <a:gd name="T102" fmla="*/ 23 w 1001"/>
                <a:gd name="T103" fmla="*/ 151 h 501"/>
                <a:gd name="T104" fmla="*/ 69 w 1001"/>
                <a:gd name="T105" fmla="*/ 79 h 501"/>
                <a:gd name="T106" fmla="*/ 94 w 1001"/>
                <a:gd name="T107" fmla="*/ 21 h 501"/>
                <a:gd name="T108" fmla="*/ 124 w 1001"/>
                <a:gd name="T109" fmla="*/ 25 h 501"/>
                <a:gd name="T110" fmla="*/ 239 w 1001"/>
                <a:gd name="T111" fmla="*/ 8 h 501"/>
                <a:gd name="T112" fmla="*/ 432 w 1001"/>
                <a:gd name="T113" fmla="*/ 8 h 501"/>
                <a:gd name="T114" fmla="*/ 579 w 1001"/>
                <a:gd name="T115" fmla="*/ 0 h 5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001" h="501">
                  <a:moveTo>
                    <a:pt x="584" y="0"/>
                  </a:moveTo>
                  <a:lnTo>
                    <a:pt x="582" y="11"/>
                  </a:lnTo>
                  <a:lnTo>
                    <a:pt x="585" y="15"/>
                  </a:lnTo>
                  <a:lnTo>
                    <a:pt x="595" y="16"/>
                  </a:lnTo>
                  <a:lnTo>
                    <a:pt x="610" y="19"/>
                  </a:lnTo>
                  <a:lnTo>
                    <a:pt x="623" y="26"/>
                  </a:lnTo>
                  <a:lnTo>
                    <a:pt x="637" y="23"/>
                  </a:lnTo>
                  <a:lnTo>
                    <a:pt x="655" y="28"/>
                  </a:lnTo>
                  <a:lnTo>
                    <a:pt x="660" y="28"/>
                  </a:lnTo>
                  <a:lnTo>
                    <a:pt x="677" y="22"/>
                  </a:lnTo>
                  <a:lnTo>
                    <a:pt x="689" y="30"/>
                  </a:lnTo>
                  <a:lnTo>
                    <a:pt x="701" y="38"/>
                  </a:lnTo>
                  <a:lnTo>
                    <a:pt x="711" y="44"/>
                  </a:lnTo>
                  <a:lnTo>
                    <a:pt x="721" y="51"/>
                  </a:lnTo>
                  <a:lnTo>
                    <a:pt x="721" y="56"/>
                  </a:lnTo>
                  <a:lnTo>
                    <a:pt x="724" y="58"/>
                  </a:lnTo>
                  <a:lnTo>
                    <a:pt x="722" y="60"/>
                  </a:lnTo>
                  <a:lnTo>
                    <a:pt x="726" y="61"/>
                  </a:lnTo>
                  <a:lnTo>
                    <a:pt x="730" y="59"/>
                  </a:lnTo>
                  <a:lnTo>
                    <a:pt x="729" y="64"/>
                  </a:lnTo>
                  <a:lnTo>
                    <a:pt x="731" y="67"/>
                  </a:lnTo>
                  <a:lnTo>
                    <a:pt x="735" y="67"/>
                  </a:lnTo>
                  <a:lnTo>
                    <a:pt x="737" y="69"/>
                  </a:lnTo>
                  <a:lnTo>
                    <a:pt x="733" y="73"/>
                  </a:lnTo>
                  <a:lnTo>
                    <a:pt x="747" y="83"/>
                  </a:lnTo>
                  <a:lnTo>
                    <a:pt x="743" y="101"/>
                  </a:lnTo>
                  <a:lnTo>
                    <a:pt x="739" y="119"/>
                  </a:lnTo>
                  <a:lnTo>
                    <a:pt x="730" y="131"/>
                  </a:lnTo>
                  <a:lnTo>
                    <a:pt x="718" y="142"/>
                  </a:lnTo>
                  <a:lnTo>
                    <a:pt x="712" y="150"/>
                  </a:lnTo>
                  <a:lnTo>
                    <a:pt x="711" y="152"/>
                  </a:lnTo>
                  <a:lnTo>
                    <a:pt x="712" y="155"/>
                  </a:lnTo>
                  <a:lnTo>
                    <a:pt x="716" y="158"/>
                  </a:lnTo>
                  <a:lnTo>
                    <a:pt x="720" y="158"/>
                  </a:lnTo>
                  <a:lnTo>
                    <a:pt x="744" y="147"/>
                  </a:lnTo>
                  <a:lnTo>
                    <a:pt x="762" y="144"/>
                  </a:lnTo>
                  <a:lnTo>
                    <a:pt x="788" y="133"/>
                  </a:lnTo>
                  <a:lnTo>
                    <a:pt x="789" y="132"/>
                  </a:lnTo>
                  <a:lnTo>
                    <a:pt x="789" y="125"/>
                  </a:lnTo>
                  <a:lnTo>
                    <a:pt x="788" y="121"/>
                  </a:lnTo>
                  <a:lnTo>
                    <a:pt x="797" y="118"/>
                  </a:lnTo>
                  <a:lnTo>
                    <a:pt x="813" y="118"/>
                  </a:lnTo>
                  <a:lnTo>
                    <a:pt x="828" y="118"/>
                  </a:lnTo>
                  <a:lnTo>
                    <a:pt x="836" y="110"/>
                  </a:lnTo>
                  <a:lnTo>
                    <a:pt x="839" y="108"/>
                  </a:lnTo>
                  <a:lnTo>
                    <a:pt x="862" y="93"/>
                  </a:lnTo>
                  <a:lnTo>
                    <a:pt x="870" y="90"/>
                  </a:lnTo>
                  <a:lnTo>
                    <a:pt x="896" y="90"/>
                  </a:lnTo>
                  <a:lnTo>
                    <a:pt x="926" y="90"/>
                  </a:lnTo>
                  <a:lnTo>
                    <a:pt x="929" y="84"/>
                  </a:lnTo>
                  <a:lnTo>
                    <a:pt x="935" y="83"/>
                  </a:lnTo>
                  <a:lnTo>
                    <a:pt x="943" y="80"/>
                  </a:lnTo>
                  <a:lnTo>
                    <a:pt x="952" y="71"/>
                  </a:lnTo>
                  <a:lnTo>
                    <a:pt x="962" y="55"/>
                  </a:lnTo>
                  <a:lnTo>
                    <a:pt x="980" y="40"/>
                  </a:lnTo>
                  <a:lnTo>
                    <a:pt x="984" y="45"/>
                  </a:lnTo>
                  <a:lnTo>
                    <a:pt x="996" y="42"/>
                  </a:lnTo>
                  <a:lnTo>
                    <a:pt x="1001" y="48"/>
                  </a:lnTo>
                  <a:lnTo>
                    <a:pt x="992" y="75"/>
                  </a:lnTo>
                  <a:lnTo>
                    <a:pt x="999" y="87"/>
                  </a:lnTo>
                  <a:lnTo>
                    <a:pt x="999" y="94"/>
                  </a:lnTo>
                  <a:lnTo>
                    <a:pt x="979" y="103"/>
                  </a:lnTo>
                  <a:lnTo>
                    <a:pt x="959" y="111"/>
                  </a:lnTo>
                  <a:lnTo>
                    <a:pt x="940" y="117"/>
                  </a:lnTo>
                  <a:lnTo>
                    <a:pt x="927" y="129"/>
                  </a:lnTo>
                  <a:lnTo>
                    <a:pt x="923" y="133"/>
                  </a:lnTo>
                  <a:lnTo>
                    <a:pt x="920" y="144"/>
                  </a:lnTo>
                  <a:lnTo>
                    <a:pt x="922" y="155"/>
                  </a:lnTo>
                  <a:lnTo>
                    <a:pt x="929" y="156"/>
                  </a:lnTo>
                  <a:lnTo>
                    <a:pt x="929" y="148"/>
                  </a:lnTo>
                  <a:lnTo>
                    <a:pt x="933" y="153"/>
                  </a:lnTo>
                  <a:lnTo>
                    <a:pt x="930" y="159"/>
                  </a:lnTo>
                  <a:lnTo>
                    <a:pt x="917" y="162"/>
                  </a:lnTo>
                  <a:lnTo>
                    <a:pt x="909" y="162"/>
                  </a:lnTo>
                  <a:lnTo>
                    <a:pt x="896" y="165"/>
                  </a:lnTo>
                  <a:lnTo>
                    <a:pt x="888" y="166"/>
                  </a:lnTo>
                  <a:lnTo>
                    <a:pt x="878" y="167"/>
                  </a:lnTo>
                  <a:lnTo>
                    <a:pt x="862" y="173"/>
                  </a:lnTo>
                  <a:lnTo>
                    <a:pt x="888" y="169"/>
                  </a:lnTo>
                  <a:lnTo>
                    <a:pt x="892" y="173"/>
                  </a:lnTo>
                  <a:lnTo>
                    <a:pt x="867" y="179"/>
                  </a:lnTo>
                  <a:lnTo>
                    <a:pt x="856" y="179"/>
                  </a:lnTo>
                  <a:lnTo>
                    <a:pt x="857" y="177"/>
                  </a:lnTo>
                  <a:lnTo>
                    <a:pt x="850" y="183"/>
                  </a:lnTo>
                  <a:lnTo>
                    <a:pt x="855" y="183"/>
                  </a:lnTo>
                  <a:lnTo>
                    <a:pt x="847" y="198"/>
                  </a:lnTo>
                  <a:lnTo>
                    <a:pt x="830" y="214"/>
                  </a:lnTo>
                  <a:lnTo>
                    <a:pt x="830" y="209"/>
                  </a:lnTo>
                  <a:lnTo>
                    <a:pt x="827" y="208"/>
                  </a:lnTo>
                  <a:lnTo>
                    <a:pt x="823" y="203"/>
                  </a:lnTo>
                  <a:lnTo>
                    <a:pt x="823" y="214"/>
                  </a:lnTo>
                  <a:lnTo>
                    <a:pt x="826" y="217"/>
                  </a:lnTo>
                  <a:lnTo>
                    <a:pt x="824" y="225"/>
                  </a:lnTo>
                  <a:lnTo>
                    <a:pt x="817" y="233"/>
                  </a:lnTo>
                  <a:lnTo>
                    <a:pt x="802" y="250"/>
                  </a:lnTo>
                  <a:lnTo>
                    <a:pt x="801" y="249"/>
                  </a:lnTo>
                  <a:lnTo>
                    <a:pt x="810" y="235"/>
                  </a:lnTo>
                  <a:lnTo>
                    <a:pt x="804" y="227"/>
                  </a:lnTo>
                  <a:lnTo>
                    <a:pt x="807" y="210"/>
                  </a:lnTo>
                  <a:lnTo>
                    <a:pt x="801" y="219"/>
                  </a:lnTo>
                  <a:lnTo>
                    <a:pt x="801" y="232"/>
                  </a:lnTo>
                  <a:lnTo>
                    <a:pt x="791" y="229"/>
                  </a:lnTo>
                  <a:lnTo>
                    <a:pt x="800" y="235"/>
                  </a:lnTo>
                  <a:lnTo>
                    <a:pt x="796" y="255"/>
                  </a:lnTo>
                  <a:lnTo>
                    <a:pt x="800" y="256"/>
                  </a:lnTo>
                  <a:lnTo>
                    <a:pt x="800" y="264"/>
                  </a:lnTo>
                  <a:lnTo>
                    <a:pt x="797" y="284"/>
                  </a:lnTo>
                  <a:lnTo>
                    <a:pt x="782" y="300"/>
                  </a:lnTo>
                  <a:lnTo>
                    <a:pt x="763" y="306"/>
                  </a:lnTo>
                  <a:lnTo>
                    <a:pt x="748" y="318"/>
                  </a:lnTo>
                  <a:lnTo>
                    <a:pt x="739" y="319"/>
                  </a:lnTo>
                  <a:lnTo>
                    <a:pt x="729" y="327"/>
                  </a:lnTo>
                  <a:lnTo>
                    <a:pt x="725" y="334"/>
                  </a:lnTo>
                  <a:lnTo>
                    <a:pt x="702" y="347"/>
                  </a:lnTo>
                  <a:lnTo>
                    <a:pt x="690" y="357"/>
                  </a:lnTo>
                  <a:lnTo>
                    <a:pt x="679" y="369"/>
                  </a:lnTo>
                  <a:lnTo>
                    <a:pt x="673" y="384"/>
                  </a:lnTo>
                  <a:lnTo>
                    <a:pt x="673" y="398"/>
                  </a:lnTo>
                  <a:lnTo>
                    <a:pt x="675" y="416"/>
                  </a:lnTo>
                  <a:lnTo>
                    <a:pt x="680" y="431"/>
                  </a:lnTo>
                  <a:lnTo>
                    <a:pt x="678" y="440"/>
                  </a:lnTo>
                  <a:lnTo>
                    <a:pt x="682" y="464"/>
                  </a:lnTo>
                  <a:lnTo>
                    <a:pt x="679" y="478"/>
                  </a:lnTo>
                  <a:lnTo>
                    <a:pt x="676" y="486"/>
                  </a:lnTo>
                  <a:lnTo>
                    <a:pt x="670" y="499"/>
                  </a:lnTo>
                  <a:lnTo>
                    <a:pt x="664" y="501"/>
                  </a:lnTo>
                  <a:lnTo>
                    <a:pt x="656" y="499"/>
                  </a:lnTo>
                  <a:lnTo>
                    <a:pt x="654" y="490"/>
                  </a:lnTo>
                  <a:lnTo>
                    <a:pt x="648" y="485"/>
                  </a:lnTo>
                  <a:lnTo>
                    <a:pt x="642" y="467"/>
                  </a:lnTo>
                  <a:lnTo>
                    <a:pt x="637" y="451"/>
                  </a:lnTo>
                  <a:lnTo>
                    <a:pt x="636" y="443"/>
                  </a:lnTo>
                  <a:lnTo>
                    <a:pt x="643" y="429"/>
                  </a:lnTo>
                  <a:lnTo>
                    <a:pt x="640" y="418"/>
                  </a:lnTo>
                  <a:lnTo>
                    <a:pt x="630" y="401"/>
                  </a:lnTo>
                  <a:lnTo>
                    <a:pt x="624" y="397"/>
                  </a:lnTo>
                  <a:lnTo>
                    <a:pt x="604" y="407"/>
                  </a:lnTo>
                  <a:lnTo>
                    <a:pt x="601" y="406"/>
                  </a:lnTo>
                  <a:lnTo>
                    <a:pt x="595" y="396"/>
                  </a:lnTo>
                  <a:lnTo>
                    <a:pt x="585" y="391"/>
                  </a:lnTo>
                  <a:lnTo>
                    <a:pt x="564" y="394"/>
                  </a:lnTo>
                  <a:lnTo>
                    <a:pt x="549" y="391"/>
                  </a:lnTo>
                  <a:lnTo>
                    <a:pt x="536" y="393"/>
                  </a:lnTo>
                  <a:lnTo>
                    <a:pt x="528" y="396"/>
                  </a:lnTo>
                  <a:lnTo>
                    <a:pt x="529" y="401"/>
                  </a:lnTo>
                  <a:lnTo>
                    <a:pt x="527" y="410"/>
                  </a:lnTo>
                  <a:lnTo>
                    <a:pt x="530" y="414"/>
                  </a:lnTo>
                  <a:lnTo>
                    <a:pt x="526" y="417"/>
                  </a:lnTo>
                  <a:lnTo>
                    <a:pt x="520" y="414"/>
                  </a:lnTo>
                  <a:lnTo>
                    <a:pt x="512" y="417"/>
                  </a:lnTo>
                  <a:lnTo>
                    <a:pt x="500" y="417"/>
                  </a:lnTo>
                  <a:lnTo>
                    <a:pt x="489" y="406"/>
                  </a:lnTo>
                  <a:lnTo>
                    <a:pt x="473" y="408"/>
                  </a:lnTo>
                  <a:lnTo>
                    <a:pt x="462" y="404"/>
                  </a:lnTo>
                  <a:lnTo>
                    <a:pt x="450" y="405"/>
                  </a:lnTo>
                  <a:lnTo>
                    <a:pt x="434" y="410"/>
                  </a:lnTo>
                  <a:lnTo>
                    <a:pt x="415" y="426"/>
                  </a:lnTo>
                  <a:lnTo>
                    <a:pt x="395" y="434"/>
                  </a:lnTo>
                  <a:lnTo>
                    <a:pt x="383" y="444"/>
                  </a:lnTo>
                  <a:lnTo>
                    <a:pt x="376" y="454"/>
                  </a:lnTo>
                  <a:lnTo>
                    <a:pt x="373" y="468"/>
                  </a:lnTo>
                  <a:lnTo>
                    <a:pt x="372" y="478"/>
                  </a:lnTo>
                  <a:lnTo>
                    <a:pt x="374" y="485"/>
                  </a:lnTo>
                  <a:lnTo>
                    <a:pt x="366" y="486"/>
                  </a:lnTo>
                  <a:lnTo>
                    <a:pt x="355" y="481"/>
                  </a:lnTo>
                  <a:lnTo>
                    <a:pt x="342" y="475"/>
                  </a:lnTo>
                  <a:lnTo>
                    <a:pt x="340" y="465"/>
                  </a:lnTo>
                  <a:lnTo>
                    <a:pt x="339" y="450"/>
                  </a:lnTo>
                  <a:lnTo>
                    <a:pt x="332" y="438"/>
                  </a:lnTo>
                  <a:lnTo>
                    <a:pt x="328" y="426"/>
                  </a:lnTo>
                  <a:lnTo>
                    <a:pt x="323" y="412"/>
                  </a:lnTo>
                  <a:lnTo>
                    <a:pt x="313" y="404"/>
                  </a:lnTo>
                  <a:lnTo>
                    <a:pt x="299" y="404"/>
                  </a:lnTo>
                  <a:lnTo>
                    <a:pt x="283" y="421"/>
                  </a:lnTo>
                  <a:lnTo>
                    <a:pt x="270" y="414"/>
                  </a:lnTo>
                  <a:lnTo>
                    <a:pt x="262" y="408"/>
                  </a:lnTo>
                  <a:lnTo>
                    <a:pt x="261" y="397"/>
                  </a:lnTo>
                  <a:lnTo>
                    <a:pt x="259" y="386"/>
                  </a:lnTo>
                  <a:lnTo>
                    <a:pt x="251" y="377"/>
                  </a:lnTo>
                  <a:lnTo>
                    <a:pt x="244" y="370"/>
                  </a:lnTo>
                  <a:lnTo>
                    <a:pt x="240" y="363"/>
                  </a:lnTo>
                  <a:lnTo>
                    <a:pt x="209" y="363"/>
                  </a:lnTo>
                  <a:lnTo>
                    <a:pt x="207" y="371"/>
                  </a:lnTo>
                  <a:lnTo>
                    <a:pt x="193" y="371"/>
                  </a:lnTo>
                  <a:lnTo>
                    <a:pt x="158" y="372"/>
                  </a:lnTo>
                  <a:lnTo>
                    <a:pt x="123" y="357"/>
                  </a:lnTo>
                  <a:lnTo>
                    <a:pt x="100" y="347"/>
                  </a:lnTo>
                  <a:lnTo>
                    <a:pt x="102" y="343"/>
                  </a:lnTo>
                  <a:lnTo>
                    <a:pt x="80" y="345"/>
                  </a:lnTo>
                  <a:lnTo>
                    <a:pt x="59" y="347"/>
                  </a:lnTo>
                  <a:lnTo>
                    <a:pt x="60" y="336"/>
                  </a:lnTo>
                  <a:lnTo>
                    <a:pt x="53" y="324"/>
                  </a:lnTo>
                  <a:lnTo>
                    <a:pt x="46" y="322"/>
                  </a:lnTo>
                  <a:lnTo>
                    <a:pt x="46" y="316"/>
                  </a:lnTo>
                  <a:lnTo>
                    <a:pt x="37" y="315"/>
                  </a:lnTo>
                  <a:lnTo>
                    <a:pt x="33" y="309"/>
                  </a:lnTo>
                  <a:lnTo>
                    <a:pt x="18" y="307"/>
                  </a:lnTo>
                  <a:lnTo>
                    <a:pt x="14" y="304"/>
                  </a:lnTo>
                  <a:lnTo>
                    <a:pt x="17" y="292"/>
                  </a:lnTo>
                  <a:lnTo>
                    <a:pt x="8" y="272"/>
                  </a:lnTo>
                  <a:lnTo>
                    <a:pt x="7" y="243"/>
                  </a:lnTo>
                  <a:lnTo>
                    <a:pt x="9" y="238"/>
                  </a:lnTo>
                  <a:lnTo>
                    <a:pt x="5" y="231"/>
                  </a:lnTo>
                  <a:lnTo>
                    <a:pt x="0" y="214"/>
                  </a:lnTo>
                  <a:lnTo>
                    <a:pt x="5" y="197"/>
                  </a:lnTo>
                  <a:lnTo>
                    <a:pt x="2" y="186"/>
                  </a:lnTo>
                  <a:lnTo>
                    <a:pt x="14" y="169"/>
                  </a:lnTo>
                  <a:lnTo>
                    <a:pt x="23" y="151"/>
                  </a:lnTo>
                  <a:lnTo>
                    <a:pt x="26" y="135"/>
                  </a:lnTo>
                  <a:lnTo>
                    <a:pt x="43" y="116"/>
                  </a:lnTo>
                  <a:lnTo>
                    <a:pt x="56" y="98"/>
                  </a:lnTo>
                  <a:lnTo>
                    <a:pt x="69" y="79"/>
                  </a:lnTo>
                  <a:lnTo>
                    <a:pt x="82" y="52"/>
                  </a:lnTo>
                  <a:lnTo>
                    <a:pt x="88" y="34"/>
                  </a:lnTo>
                  <a:lnTo>
                    <a:pt x="89" y="25"/>
                  </a:lnTo>
                  <a:lnTo>
                    <a:pt x="94" y="21"/>
                  </a:lnTo>
                  <a:lnTo>
                    <a:pt x="113" y="28"/>
                  </a:lnTo>
                  <a:lnTo>
                    <a:pt x="109" y="47"/>
                  </a:lnTo>
                  <a:lnTo>
                    <a:pt x="117" y="41"/>
                  </a:lnTo>
                  <a:lnTo>
                    <a:pt x="124" y="25"/>
                  </a:lnTo>
                  <a:lnTo>
                    <a:pt x="130" y="8"/>
                  </a:lnTo>
                  <a:lnTo>
                    <a:pt x="175" y="8"/>
                  </a:lnTo>
                  <a:lnTo>
                    <a:pt x="223" y="8"/>
                  </a:lnTo>
                  <a:lnTo>
                    <a:pt x="239" y="8"/>
                  </a:lnTo>
                  <a:lnTo>
                    <a:pt x="288" y="8"/>
                  </a:lnTo>
                  <a:lnTo>
                    <a:pt x="335" y="8"/>
                  </a:lnTo>
                  <a:lnTo>
                    <a:pt x="384" y="8"/>
                  </a:lnTo>
                  <a:lnTo>
                    <a:pt x="432" y="8"/>
                  </a:lnTo>
                  <a:lnTo>
                    <a:pt x="487" y="8"/>
                  </a:lnTo>
                  <a:lnTo>
                    <a:pt x="541" y="8"/>
                  </a:lnTo>
                  <a:lnTo>
                    <a:pt x="575" y="8"/>
                  </a:lnTo>
                  <a:lnTo>
                    <a:pt x="579" y="0"/>
                  </a:lnTo>
                  <a:lnTo>
                    <a:pt x="584"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226" name="Freeform 212"/>
            <p:cNvSpPr>
              <a:spLocks/>
            </p:cNvSpPr>
            <p:nvPr/>
          </p:nvSpPr>
          <p:spPr bwMode="auto">
            <a:xfrm>
              <a:off x="2708733" y="3855927"/>
              <a:ext cx="409980" cy="368122"/>
            </a:xfrm>
            <a:custGeom>
              <a:avLst/>
              <a:gdLst>
                <a:gd name="T0" fmla="*/ 39 w 248"/>
                <a:gd name="T1" fmla="*/ 13 h 237"/>
                <a:gd name="T2" fmla="*/ 33 w 248"/>
                <a:gd name="T3" fmla="*/ 24 h 237"/>
                <a:gd name="T4" fmla="*/ 23 w 248"/>
                <a:gd name="T5" fmla="*/ 47 h 237"/>
                <a:gd name="T6" fmla="*/ 38 w 248"/>
                <a:gd name="T7" fmla="*/ 62 h 237"/>
                <a:gd name="T8" fmla="*/ 37 w 248"/>
                <a:gd name="T9" fmla="*/ 40 h 237"/>
                <a:gd name="T10" fmla="*/ 61 w 248"/>
                <a:gd name="T11" fmla="*/ 16 h 237"/>
                <a:gd name="T12" fmla="*/ 65 w 248"/>
                <a:gd name="T13" fmla="*/ 0 h 237"/>
                <a:gd name="T14" fmla="*/ 84 w 248"/>
                <a:gd name="T15" fmla="*/ 15 h 237"/>
                <a:gd name="T16" fmla="*/ 95 w 248"/>
                <a:gd name="T17" fmla="*/ 33 h 237"/>
                <a:gd name="T18" fmla="*/ 131 w 248"/>
                <a:gd name="T19" fmla="*/ 31 h 237"/>
                <a:gd name="T20" fmla="*/ 155 w 248"/>
                <a:gd name="T21" fmla="*/ 43 h 237"/>
                <a:gd name="T22" fmla="*/ 166 w 248"/>
                <a:gd name="T23" fmla="*/ 31 h 237"/>
                <a:gd name="T24" fmla="*/ 211 w 248"/>
                <a:gd name="T25" fmla="*/ 30 h 237"/>
                <a:gd name="T26" fmla="*/ 201 w 248"/>
                <a:gd name="T27" fmla="*/ 46 h 237"/>
                <a:gd name="T28" fmla="*/ 229 w 248"/>
                <a:gd name="T29" fmla="*/ 58 h 237"/>
                <a:gd name="T30" fmla="*/ 241 w 248"/>
                <a:gd name="T31" fmla="*/ 74 h 237"/>
                <a:gd name="T32" fmla="*/ 233 w 248"/>
                <a:gd name="T33" fmla="*/ 91 h 237"/>
                <a:gd name="T34" fmla="*/ 237 w 248"/>
                <a:gd name="T35" fmla="*/ 106 h 237"/>
                <a:gd name="T36" fmla="*/ 221 w 248"/>
                <a:gd name="T37" fmla="*/ 113 h 237"/>
                <a:gd name="T38" fmla="*/ 216 w 248"/>
                <a:gd name="T39" fmla="*/ 129 h 237"/>
                <a:gd name="T40" fmla="*/ 230 w 248"/>
                <a:gd name="T41" fmla="*/ 150 h 237"/>
                <a:gd name="T42" fmla="*/ 202 w 248"/>
                <a:gd name="T43" fmla="*/ 166 h 237"/>
                <a:gd name="T44" fmla="*/ 184 w 248"/>
                <a:gd name="T45" fmla="*/ 174 h 237"/>
                <a:gd name="T46" fmla="*/ 156 w 248"/>
                <a:gd name="T47" fmla="*/ 166 h 237"/>
                <a:gd name="T48" fmla="*/ 160 w 248"/>
                <a:gd name="T49" fmla="*/ 173 h 237"/>
                <a:gd name="T50" fmla="*/ 162 w 248"/>
                <a:gd name="T51" fmla="*/ 201 h 237"/>
                <a:gd name="T52" fmla="*/ 178 w 248"/>
                <a:gd name="T53" fmla="*/ 207 h 237"/>
                <a:gd name="T54" fmla="*/ 163 w 248"/>
                <a:gd name="T55" fmla="*/ 221 h 237"/>
                <a:gd name="T56" fmla="*/ 142 w 248"/>
                <a:gd name="T57" fmla="*/ 230 h 237"/>
                <a:gd name="T58" fmla="*/ 124 w 248"/>
                <a:gd name="T59" fmla="*/ 237 h 237"/>
                <a:gd name="T60" fmla="*/ 108 w 248"/>
                <a:gd name="T61" fmla="*/ 206 h 237"/>
                <a:gd name="T62" fmla="*/ 97 w 248"/>
                <a:gd name="T63" fmla="*/ 194 h 237"/>
                <a:gd name="T64" fmla="*/ 106 w 248"/>
                <a:gd name="T65" fmla="*/ 179 h 237"/>
                <a:gd name="T66" fmla="*/ 97 w 248"/>
                <a:gd name="T67" fmla="*/ 159 h 237"/>
                <a:gd name="T68" fmla="*/ 103 w 248"/>
                <a:gd name="T69" fmla="*/ 137 h 237"/>
                <a:gd name="T70" fmla="*/ 101 w 248"/>
                <a:gd name="T71" fmla="*/ 122 h 237"/>
                <a:gd name="T72" fmla="*/ 77 w 248"/>
                <a:gd name="T73" fmla="*/ 123 h 237"/>
                <a:gd name="T74" fmla="*/ 57 w 248"/>
                <a:gd name="T75" fmla="*/ 108 h 237"/>
                <a:gd name="T76" fmla="*/ 23 w 248"/>
                <a:gd name="T77" fmla="*/ 107 h 237"/>
                <a:gd name="T78" fmla="*/ 14 w 248"/>
                <a:gd name="T79" fmla="*/ 98 h 237"/>
                <a:gd name="T80" fmla="*/ 16 w 248"/>
                <a:gd name="T81" fmla="*/ 86 h 237"/>
                <a:gd name="T82" fmla="*/ 11 w 248"/>
                <a:gd name="T83" fmla="*/ 73 h 237"/>
                <a:gd name="T84" fmla="*/ 0 w 248"/>
                <a:gd name="T85" fmla="*/ 62 h 237"/>
                <a:gd name="T86" fmla="*/ 9 w 248"/>
                <a:gd name="T87" fmla="*/ 35 h 237"/>
                <a:gd name="T88" fmla="*/ 22 w 248"/>
                <a:gd name="T89" fmla="*/ 22 h 237"/>
                <a:gd name="T90" fmla="*/ 40 w 248"/>
                <a:gd name="T91" fmla="*/ 8 h 2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248" h="237">
                  <a:moveTo>
                    <a:pt x="40" y="8"/>
                  </a:moveTo>
                  <a:lnTo>
                    <a:pt x="39" y="13"/>
                  </a:lnTo>
                  <a:lnTo>
                    <a:pt x="28" y="15"/>
                  </a:lnTo>
                  <a:lnTo>
                    <a:pt x="33" y="24"/>
                  </a:lnTo>
                  <a:lnTo>
                    <a:pt x="32" y="35"/>
                  </a:lnTo>
                  <a:lnTo>
                    <a:pt x="23" y="47"/>
                  </a:lnTo>
                  <a:lnTo>
                    <a:pt x="29" y="64"/>
                  </a:lnTo>
                  <a:lnTo>
                    <a:pt x="38" y="62"/>
                  </a:lnTo>
                  <a:lnTo>
                    <a:pt x="42" y="48"/>
                  </a:lnTo>
                  <a:lnTo>
                    <a:pt x="37" y="40"/>
                  </a:lnTo>
                  <a:lnTo>
                    <a:pt x="37" y="24"/>
                  </a:lnTo>
                  <a:lnTo>
                    <a:pt x="61" y="16"/>
                  </a:lnTo>
                  <a:lnTo>
                    <a:pt x="59" y="6"/>
                  </a:lnTo>
                  <a:lnTo>
                    <a:pt x="65" y="0"/>
                  </a:lnTo>
                  <a:lnTo>
                    <a:pt x="71" y="14"/>
                  </a:lnTo>
                  <a:lnTo>
                    <a:pt x="84" y="15"/>
                  </a:lnTo>
                  <a:lnTo>
                    <a:pt x="95" y="26"/>
                  </a:lnTo>
                  <a:lnTo>
                    <a:pt x="95" y="33"/>
                  </a:lnTo>
                  <a:lnTo>
                    <a:pt x="112" y="33"/>
                  </a:lnTo>
                  <a:lnTo>
                    <a:pt x="131" y="31"/>
                  </a:lnTo>
                  <a:lnTo>
                    <a:pt x="141" y="41"/>
                  </a:lnTo>
                  <a:lnTo>
                    <a:pt x="155" y="43"/>
                  </a:lnTo>
                  <a:lnTo>
                    <a:pt x="166" y="37"/>
                  </a:lnTo>
                  <a:lnTo>
                    <a:pt x="166" y="31"/>
                  </a:lnTo>
                  <a:lnTo>
                    <a:pt x="189" y="30"/>
                  </a:lnTo>
                  <a:lnTo>
                    <a:pt x="211" y="30"/>
                  </a:lnTo>
                  <a:lnTo>
                    <a:pt x="195" y="36"/>
                  </a:lnTo>
                  <a:lnTo>
                    <a:pt x="201" y="46"/>
                  </a:lnTo>
                  <a:lnTo>
                    <a:pt x="215" y="47"/>
                  </a:lnTo>
                  <a:lnTo>
                    <a:pt x="229" y="58"/>
                  </a:lnTo>
                  <a:lnTo>
                    <a:pt x="231" y="74"/>
                  </a:lnTo>
                  <a:lnTo>
                    <a:pt x="241" y="74"/>
                  </a:lnTo>
                  <a:lnTo>
                    <a:pt x="248" y="79"/>
                  </a:lnTo>
                  <a:lnTo>
                    <a:pt x="233" y="91"/>
                  </a:lnTo>
                  <a:lnTo>
                    <a:pt x="231" y="98"/>
                  </a:lnTo>
                  <a:lnTo>
                    <a:pt x="237" y="106"/>
                  </a:lnTo>
                  <a:lnTo>
                    <a:pt x="232" y="110"/>
                  </a:lnTo>
                  <a:lnTo>
                    <a:pt x="221" y="113"/>
                  </a:lnTo>
                  <a:lnTo>
                    <a:pt x="221" y="123"/>
                  </a:lnTo>
                  <a:lnTo>
                    <a:pt x="216" y="129"/>
                  </a:lnTo>
                  <a:lnTo>
                    <a:pt x="228" y="144"/>
                  </a:lnTo>
                  <a:lnTo>
                    <a:pt x="230" y="150"/>
                  </a:lnTo>
                  <a:lnTo>
                    <a:pt x="223" y="158"/>
                  </a:lnTo>
                  <a:lnTo>
                    <a:pt x="202" y="166"/>
                  </a:lnTo>
                  <a:lnTo>
                    <a:pt x="189" y="169"/>
                  </a:lnTo>
                  <a:lnTo>
                    <a:pt x="184" y="174"/>
                  </a:lnTo>
                  <a:lnTo>
                    <a:pt x="169" y="169"/>
                  </a:lnTo>
                  <a:lnTo>
                    <a:pt x="156" y="166"/>
                  </a:lnTo>
                  <a:lnTo>
                    <a:pt x="152" y="168"/>
                  </a:lnTo>
                  <a:lnTo>
                    <a:pt x="160" y="173"/>
                  </a:lnTo>
                  <a:lnTo>
                    <a:pt x="159" y="187"/>
                  </a:lnTo>
                  <a:lnTo>
                    <a:pt x="162" y="201"/>
                  </a:lnTo>
                  <a:lnTo>
                    <a:pt x="177" y="202"/>
                  </a:lnTo>
                  <a:lnTo>
                    <a:pt x="178" y="207"/>
                  </a:lnTo>
                  <a:lnTo>
                    <a:pt x="165" y="213"/>
                  </a:lnTo>
                  <a:lnTo>
                    <a:pt x="163" y="221"/>
                  </a:lnTo>
                  <a:lnTo>
                    <a:pt x="155" y="225"/>
                  </a:lnTo>
                  <a:lnTo>
                    <a:pt x="142" y="230"/>
                  </a:lnTo>
                  <a:lnTo>
                    <a:pt x="138" y="236"/>
                  </a:lnTo>
                  <a:lnTo>
                    <a:pt x="124" y="237"/>
                  </a:lnTo>
                  <a:lnTo>
                    <a:pt x="114" y="226"/>
                  </a:lnTo>
                  <a:lnTo>
                    <a:pt x="108" y="206"/>
                  </a:lnTo>
                  <a:lnTo>
                    <a:pt x="103" y="198"/>
                  </a:lnTo>
                  <a:lnTo>
                    <a:pt x="97" y="194"/>
                  </a:lnTo>
                  <a:lnTo>
                    <a:pt x="106" y="183"/>
                  </a:lnTo>
                  <a:lnTo>
                    <a:pt x="106" y="179"/>
                  </a:lnTo>
                  <a:lnTo>
                    <a:pt x="101" y="173"/>
                  </a:lnTo>
                  <a:lnTo>
                    <a:pt x="97" y="159"/>
                  </a:lnTo>
                  <a:lnTo>
                    <a:pt x="99" y="144"/>
                  </a:lnTo>
                  <a:lnTo>
                    <a:pt x="103" y="137"/>
                  </a:lnTo>
                  <a:lnTo>
                    <a:pt x="107" y="126"/>
                  </a:lnTo>
                  <a:lnTo>
                    <a:pt x="101" y="122"/>
                  </a:lnTo>
                  <a:lnTo>
                    <a:pt x="90" y="125"/>
                  </a:lnTo>
                  <a:lnTo>
                    <a:pt x="77" y="123"/>
                  </a:lnTo>
                  <a:lnTo>
                    <a:pt x="69" y="126"/>
                  </a:lnTo>
                  <a:lnTo>
                    <a:pt x="57" y="108"/>
                  </a:lnTo>
                  <a:lnTo>
                    <a:pt x="47" y="105"/>
                  </a:lnTo>
                  <a:lnTo>
                    <a:pt x="23" y="107"/>
                  </a:lnTo>
                  <a:lnTo>
                    <a:pt x="19" y="100"/>
                  </a:lnTo>
                  <a:lnTo>
                    <a:pt x="14" y="98"/>
                  </a:lnTo>
                  <a:lnTo>
                    <a:pt x="14" y="94"/>
                  </a:lnTo>
                  <a:lnTo>
                    <a:pt x="16" y="86"/>
                  </a:lnTo>
                  <a:lnTo>
                    <a:pt x="15" y="78"/>
                  </a:lnTo>
                  <a:lnTo>
                    <a:pt x="11" y="73"/>
                  </a:lnTo>
                  <a:lnTo>
                    <a:pt x="9" y="64"/>
                  </a:lnTo>
                  <a:lnTo>
                    <a:pt x="0" y="62"/>
                  </a:lnTo>
                  <a:lnTo>
                    <a:pt x="6" y="50"/>
                  </a:lnTo>
                  <a:lnTo>
                    <a:pt x="9" y="35"/>
                  </a:lnTo>
                  <a:lnTo>
                    <a:pt x="15" y="28"/>
                  </a:lnTo>
                  <a:lnTo>
                    <a:pt x="22" y="22"/>
                  </a:lnTo>
                  <a:lnTo>
                    <a:pt x="28" y="11"/>
                  </a:lnTo>
                  <a:lnTo>
                    <a:pt x="40" y="8"/>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grpSp>
      <p:grpSp>
        <p:nvGrpSpPr>
          <p:cNvPr id="11" name="Group 10"/>
          <p:cNvGrpSpPr/>
          <p:nvPr userDrawn="1"/>
        </p:nvGrpSpPr>
        <p:grpSpPr>
          <a:xfrm>
            <a:off x="7846494" y="2612782"/>
            <a:ext cx="2180155" cy="1875058"/>
            <a:chOff x="6167109" y="2473526"/>
            <a:chExt cx="3808844" cy="3275825"/>
          </a:xfrm>
          <a:solidFill>
            <a:schemeClr val="accent1"/>
          </a:solidFill>
        </p:grpSpPr>
        <p:sp>
          <p:nvSpPr>
            <p:cNvPr id="144" name="Freeform 143"/>
            <p:cNvSpPr>
              <a:spLocks noEditPoints="1"/>
            </p:cNvSpPr>
            <p:nvPr/>
          </p:nvSpPr>
          <p:spPr bwMode="auto">
            <a:xfrm>
              <a:off x="8228579" y="4592173"/>
              <a:ext cx="1208449" cy="1060876"/>
            </a:xfrm>
            <a:custGeom>
              <a:avLst/>
              <a:gdLst>
                <a:gd name="T0" fmla="*/ 2629 w 2996"/>
                <a:gd name="T1" fmla="*/ 334 h 2800"/>
                <a:gd name="T2" fmla="*/ 2651 w 2996"/>
                <a:gd name="T3" fmla="*/ 521 h 2800"/>
                <a:gd name="T4" fmla="*/ 2668 w 2996"/>
                <a:gd name="T5" fmla="*/ 706 h 2800"/>
                <a:gd name="T6" fmla="*/ 2806 w 2996"/>
                <a:gd name="T7" fmla="*/ 849 h 2800"/>
                <a:gd name="T8" fmla="*/ 2893 w 2996"/>
                <a:gd name="T9" fmla="*/ 1012 h 2800"/>
                <a:gd name="T10" fmla="*/ 2961 w 2996"/>
                <a:gd name="T11" fmla="*/ 1174 h 2800"/>
                <a:gd name="T12" fmla="*/ 2955 w 2996"/>
                <a:gd name="T13" fmla="*/ 1413 h 2800"/>
                <a:gd name="T14" fmla="*/ 2851 w 2996"/>
                <a:gd name="T15" fmla="*/ 1675 h 2800"/>
                <a:gd name="T16" fmla="*/ 2654 w 2996"/>
                <a:gd name="T17" fmla="*/ 1904 h 2800"/>
                <a:gd name="T18" fmla="*/ 2448 w 2996"/>
                <a:gd name="T19" fmla="*/ 2127 h 2800"/>
                <a:gd name="T20" fmla="*/ 2290 w 2996"/>
                <a:gd name="T21" fmla="*/ 2305 h 2800"/>
                <a:gd name="T22" fmla="*/ 2014 w 2996"/>
                <a:gd name="T23" fmla="*/ 2412 h 2800"/>
                <a:gd name="T24" fmla="*/ 1930 w 2996"/>
                <a:gd name="T25" fmla="*/ 2332 h 2800"/>
                <a:gd name="T26" fmla="*/ 1719 w 2996"/>
                <a:gd name="T27" fmla="*/ 2350 h 2800"/>
                <a:gd name="T28" fmla="*/ 1669 w 2996"/>
                <a:gd name="T29" fmla="*/ 2167 h 2800"/>
                <a:gd name="T30" fmla="*/ 1641 w 2996"/>
                <a:gd name="T31" fmla="*/ 2018 h 2800"/>
                <a:gd name="T32" fmla="*/ 1600 w 2996"/>
                <a:gd name="T33" fmla="*/ 1996 h 2800"/>
                <a:gd name="T34" fmla="*/ 1521 w 2996"/>
                <a:gd name="T35" fmla="*/ 1993 h 2800"/>
                <a:gd name="T36" fmla="*/ 1427 w 2996"/>
                <a:gd name="T37" fmla="*/ 1919 h 2800"/>
                <a:gd name="T38" fmla="*/ 1303 w 2996"/>
                <a:gd name="T39" fmla="*/ 1814 h 2800"/>
                <a:gd name="T40" fmla="*/ 922 w 2996"/>
                <a:gd name="T41" fmla="*/ 1840 h 2800"/>
                <a:gd name="T42" fmla="*/ 664 w 2996"/>
                <a:gd name="T43" fmla="*/ 1942 h 2800"/>
                <a:gd name="T44" fmla="*/ 458 w 2996"/>
                <a:gd name="T45" fmla="*/ 1970 h 2800"/>
                <a:gd name="T46" fmla="*/ 274 w 2996"/>
                <a:gd name="T47" fmla="*/ 2025 h 2800"/>
                <a:gd name="T48" fmla="*/ 87 w 2996"/>
                <a:gd name="T49" fmla="*/ 2072 h 2800"/>
                <a:gd name="T50" fmla="*/ 59 w 2996"/>
                <a:gd name="T51" fmla="*/ 1942 h 2800"/>
                <a:gd name="T52" fmla="*/ 124 w 2996"/>
                <a:gd name="T53" fmla="*/ 1783 h 2800"/>
                <a:gd name="T54" fmla="*/ 123 w 2996"/>
                <a:gd name="T55" fmla="*/ 1544 h 2800"/>
                <a:gd name="T56" fmla="*/ 91 w 2996"/>
                <a:gd name="T57" fmla="*/ 1352 h 2800"/>
                <a:gd name="T58" fmla="*/ 138 w 2996"/>
                <a:gd name="T59" fmla="*/ 1298 h 2800"/>
                <a:gd name="T60" fmla="*/ 141 w 2996"/>
                <a:gd name="T61" fmla="*/ 1193 h 2800"/>
                <a:gd name="T62" fmla="*/ 189 w 2996"/>
                <a:gd name="T63" fmla="*/ 1055 h 2800"/>
                <a:gd name="T64" fmla="*/ 270 w 2996"/>
                <a:gd name="T65" fmla="*/ 950 h 2800"/>
                <a:gd name="T66" fmla="*/ 476 w 2996"/>
                <a:gd name="T67" fmla="*/ 848 h 2800"/>
                <a:gd name="T68" fmla="*/ 621 w 2996"/>
                <a:gd name="T69" fmla="*/ 798 h 2800"/>
                <a:gd name="T70" fmla="*/ 812 w 2996"/>
                <a:gd name="T71" fmla="*/ 730 h 2800"/>
                <a:gd name="T72" fmla="*/ 910 w 2996"/>
                <a:gd name="T73" fmla="*/ 561 h 2800"/>
                <a:gd name="T74" fmla="*/ 1008 w 2996"/>
                <a:gd name="T75" fmla="*/ 505 h 2800"/>
                <a:gd name="T76" fmla="*/ 1134 w 2996"/>
                <a:gd name="T77" fmla="*/ 375 h 2800"/>
                <a:gd name="T78" fmla="*/ 1232 w 2996"/>
                <a:gd name="T79" fmla="*/ 313 h 2800"/>
                <a:gd name="T80" fmla="*/ 1358 w 2996"/>
                <a:gd name="T81" fmla="*/ 307 h 2800"/>
                <a:gd name="T82" fmla="*/ 1476 w 2996"/>
                <a:gd name="T83" fmla="*/ 320 h 2800"/>
                <a:gd name="T84" fmla="*/ 1588 w 2996"/>
                <a:gd name="T85" fmla="*/ 159 h 2800"/>
                <a:gd name="T86" fmla="*/ 1743 w 2996"/>
                <a:gd name="T87" fmla="*/ 80 h 2800"/>
                <a:gd name="T88" fmla="*/ 1815 w 2996"/>
                <a:gd name="T89" fmla="*/ 95 h 2800"/>
                <a:gd name="T90" fmla="*/ 1988 w 2996"/>
                <a:gd name="T91" fmla="*/ 110 h 2800"/>
                <a:gd name="T92" fmla="*/ 2038 w 2996"/>
                <a:gd name="T93" fmla="*/ 189 h 2800"/>
                <a:gd name="T94" fmla="*/ 1954 w 2996"/>
                <a:gd name="T95" fmla="*/ 303 h 2800"/>
                <a:gd name="T96" fmla="*/ 2027 w 2996"/>
                <a:gd name="T97" fmla="*/ 443 h 2800"/>
                <a:gd name="T98" fmla="*/ 2161 w 2996"/>
                <a:gd name="T99" fmla="*/ 545 h 2800"/>
                <a:gd name="T100" fmla="*/ 2310 w 2996"/>
                <a:gd name="T101" fmla="*/ 525 h 2800"/>
                <a:gd name="T102" fmla="*/ 2381 w 2996"/>
                <a:gd name="T103" fmla="*/ 332 h 2800"/>
                <a:gd name="T104" fmla="*/ 2425 w 2996"/>
                <a:gd name="T105" fmla="*/ 177 h 2800"/>
                <a:gd name="T106" fmla="*/ 2466 w 2996"/>
                <a:gd name="T107" fmla="*/ 32 h 2800"/>
                <a:gd name="T108" fmla="*/ 2530 w 2996"/>
                <a:gd name="T109" fmla="*/ 105 h 2800"/>
                <a:gd name="T110" fmla="*/ 2540 w 2996"/>
                <a:gd name="T111" fmla="*/ 264 h 2800"/>
                <a:gd name="T112" fmla="*/ 2023 w 2996"/>
                <a:gd name="T113" fmla="*/ 2562 h 2800"/>
                <a:gd name="T114" fmla="*/ 1911 w 2996"/>
                <a:gd name="T115" fmla="*/ 2764 h 2800"/>
                <a:gd name="T116" fmla="*/ 1765 w 2996"/>
                <a:gd name="T117" fmla="*/ 2793 h 2800"/>
                <a:gd name="T118" fmla="*/ 1824 w 2996"/>
                <a:gd name="T119" fmla="*/ 2553 h 28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996" h="2800">
                  <a:moveTo>
                    <a:pt x="2540" y="264"/>
                  </a:moveTo>
                  <a:lnTo>
                    <a:pt x="2557" y="330"/>
                  </a:lnTo>
                  <a:lnTo>
                    <a:pt x="2610" y="298"/>
                  </a:lnTo>
                  <a:lnTo>
                    <a:pt x="2629" y="334"/>
                  </a:lnTo>
                  <a:lnTo>
                    <a:pt x="2659" y="368"/>
                  </a:lnTo>
                  <a:lnTo>
                    <a:pt x="2645" y="405"/>
                  </a:lnTo>
                  <a:lnTo>
                    <a:pt x="2647" y="478"/>
                  </a:lnTo>
                  <a:lnTo>
                    <a:pt x="2651" y="521"/>
                  </a:lnTo>
                  <a:lnTo>
                    <a:pt x="2667" y="531"/>
                  </a:lnTo>
                  <a:lnTo>
                    <a:pt x="2673" y="604"/>
                  </a:lnTo>
                  <a:lnTo>
                    <a:pt x="2656" y="648"/>
                  </a:lnTo>
                  <a:lnTo>
                    <a:pt x="2668" y="706"/>
                  </a:lnTo>
                  <a:lnTo>
                    <a:pt x="2738" y="750"/>
                  </a:lnTo>
                  <a:lnTo>
                    <a:pt x="2780" y="791"/>
                  </a:lnTo>
                  <a:lnTo>
                    <a:pt x="2821" y="828"/>
                  </a:lnTo>
                  <a:lnTo>
                    <a:pt x="2806" y="849"/>
                  </a:lnTo>
                  <a:lnTo>
                    <a:pt x="2835" y="902"/>
                  </a:lnTo>
                  <a:lnTo>
                    <a:pt x="2839" y="994"/>
                  </a:lnTo>
                  <a:lnTo>
                    <a:pt x="2873" y="975"/>
                  </a:lnTo>
                  <a:lnTo>
                    <a:pt x="2893" y="1012"/>
                  </a:lnTo>
                  <a:lnTo>
                    <a:pt x="2914" y="999"/>
                  </a:lnTo>
                  <a:lnTo>
                    <a:pt x="2901" y="1089"/>
                  </a:lnTo>
                  <a:lnTo>
                    <a:pt x="2937" y="1142"/>
                  </a:lnTo>
                  <a:lnTo>
                    <a:pt x="2961" y="1174"/>
                  </a:lnTo>
                  <a:lnTo>
                    <a:pt x="2996" y="1243"/>
                  </a:lnTo>
                  <a:lnTo>
                    <a:pt x="2994" y="1311"/>
                  </a:lnTo>
                  <a:lnTo>
                    <a:pt x="2979" y="1360"/>
                  </a:lnTo>
                  <a:lnTo>
                    <a:pt x="2955" y="1413"/>
                  </a:lnTo>
                  <a:lnTo>
                    <a:pt x="2963" y="1485"/>
                  </a:lnTo>
                  <a:lnTo>
                    <a:pt x="2930" y="1560"/>
                  </a:lnTo>
                  <a:lnTo>
                    <a:pt x="2902" y="1599"/>
                  </a:lnTo>
                  <a:lnTo>
                    <a:pt x="2851" y="1675"/>
                  </a:lnTo>
                  <a:lnTo>
                    <a:pt x="2832" y="1724"/>
                  </a:lnTo>
                  <a:lnTo>
                    <a:pt x="2792" y="1785"/>
                  </a:lnTo>
                  <a:lnTo>
                    <a:pt x="2726" y="1862"/>
                  </a:lnTo>
                  <a:lnTo>
                    <a:pt x="2654" y="1904"/>
                  </a:lnTo>
                  <a:lnTo>
                    <a:pt x="2597" y="1970"/>
                  </a:lnTo>
                  <a:lnTo>
                    <a:pt x="2553" y="2012"/>
                  </a:lnTo>
                  <a:lnTo>
                    <a:pt x="2496" y="2085"/>
                  </a:lnTo>
                  <a:lnTo>
                    <a:pt x="2448" y="2127"/>
                  </a:lnTo>
                  <a:lnTo>
                    <a:pt x="2397" y="2191"/>
                  </a:lnTo>
                  <a:lnTo>
                    <a:pt x="2357" y="2249"/>
                  </a:lnTo>
                  <a:lnTo>
                    <a:pt x="2347" y="2276"/>
                  </a:lnTo>
                  <a:lnTo>
                    <a:pt x="2290" y="2305"/>
                  </a:lnTo>
                  <a:lnTo>
                    <a:pt x="2210" y="2308"/>
                  </a:lnTo>
                  <a:lnTo>
                    <a:pt x="2127" y="2343"/>
                  </a:lnTo>
                  <a:lnTo>
                    <a:pt x="2077" y="2376"/>
                  </a:lnTo>
                  <a:lnTo>
                    <a:pt x="2014" y="2412"/>
                  </a:lnTo>
                  <a:lnTo>
                    <a:pt x="1977" y="2375"/>
                  </a:lnTo>
                  <a:lnTo>
                    <a:pt x="1943" y="2360"/>
                  </a:lnTo>
                  <a:lnTo>
                    <a:pt x="1977" y="2316"/>
                  </a:lnTo>
                  <a:lnTo>
                    <a:pt x="1930" y="2332"/>
                  </a:lnTo>
                  <a:lnTo>
                    <a:pt x="1836" y="2393"/>
                  </a:lnTo>
                  <a:lnTo>
                    <a:pt x="1788" y="2370"/>
                  </a:lnTo>
                  <a:lnTo>
                    <a:pt x="1756" y="2357"/>
                  </a:lnTo>
                  <a:lnTo>
                    <a:pt x="1719" y="2350"/>
                  </a:lnTo>
                  <a:lnTo>
                    <a:pt x="1664" y="2326"/>
                  </a:lnTo>
                  <a:lnTo>
                    <a:pt x="1646" y="2274"/>
                  </a:lnTo>
                  <a:lnTo>
                    <a:pt x="1665" y="2210"/>
                  </a:lnTo>
                  <a:lnTo>
                    <a:pt x="1669" y="2167"/>
                  </a:lnTo>
                  <a:lnTo>
                    <a:pt x="1651" y="2132"/>
                  </a:lnTo>
                  <a:lnTo>
                    <a:pt x="1587" y="2122"/>
                  </a:lnTo>
                  <a:lnTo>
                    <a:pt x="1630" y="2081"/>
                  </a:lnTo>
                  <a:lnTo>
                    <a:pt x="1641" y="2018"/>
                  </a:lnTo>
                  <a:lnTo>
                    <a:pt x="1580" y="2077"/>
                  </a:lnTo>
                  <a:lnTo>
                    <a:pt x="1510" y="2092"/>
                  </a:lnTo>
                  <a:lnTo>
                    <a:pt x="1568" y="2045"/>
                  </a:lnTo>
                  <a:lnTo>
                    <a:pt x="1600" y="1996"/>
                  </a:lnTo>
                  <a:lnTo>
                    <a:pt x="1646" y="1955"/>
                  </a:lnTo>
                  <a:lnTo>
                    <a:pt x="1667" y="1892"/>
                  </a:lnTo>
                  <a:lnTo>
                    <a:pt x="1578" y="1964"/>
                  </a:lnTo>
                  <a:lnTo>
                    <a:pt x="1521" y="1993"/>
                  </a:lnTo>
                  <a:lnTo>
                    <a:pt x="1464" y="2061"/>
                  </a:lnTo>
                  <a:lnTo>
                    <a:pt x="1424" y="2026"/>
                  </a:lnTo>
                  <a:lnTo>
                    <a:pt x="1446" y="1981"/>
                  </a:lnTo>
                  <a:lnTo>
                    <a:pt x="1427" y="1919"/>
                  </a:lnTo>
                  <a:lnTo>
                    <a:pt x="1402" y="1888"/>
                  </a:lnTo>
                  <a:lnTo>
                    <a:pt x="1424" y="1868"/>
                  </a:lnTo>
                  <a:lnTo>
                    <a:pt x="1352" y="1816"/>
                  </a:lnTo>
                  <a:lnTo>
                    <a:pt x="1303" y="1814"/>
                  </a:lnTo>
                  <a:lnTo>
                    <a:pt x="1250" y="1773"/>
                  </a:lnTo>
                  <a:lnTo>
                    <a:pt x="1118" y="1781"/>
                  </a:lnTo>
                  <a:lnTo>
                    <a:pt x="1014" y="1811"/>
                  </a:lnTo>
                  <a:lnTo>
                    <a:pt x="922" y="1840"/>
                  </a:lnTo>
                  <a:lnTo>
                    <a:pt x="856" y="1834"/>
                  </a:lnTo>
                  <a:lnTo>
                    <a:pt x="764" y="1877"/>
                  </a:lnTo>
                  <a:lnTo>
                    <a:pt x="694" y="1897"/>
                  </a:lnTo>
                  <a:lnTo>
                    <a:pt x="664" y="1942"/>
                  </a:lnTo>
                  <a:lnTo>
                    <a:pt x="624" y="1976"/>
                  </a:lnTo>
                  <a:lnTo>
                    <a:pt x="563" y="1978"/>
                  </a:lnTo>
                  <a:lnTo>
                    <a:pt x="515" y="1986"/>
                  </a:lnTo>
                  <a:lnTo>
                    <a:pt x="458" y="1970"/>
                  </a:lnTo>
                  <a:lnTo>
                    <a:pt x="404" y="1979"/>
                  </a:lnTo>
                  <a:lnTo>
                    <a:pt x="353" y="1983"/>
                  </a:lnTo>
                  <a:lnTo>
                    <a:pt x="294" y="2029"/>
                  </a:lnTo>
                  <a:lnTo>
                    <a:pt x="274" y="2025"/>
                  </a:lnTo>
                  <a:lnTo>
                    <a:pt x="230" y="2049"/>
                  </a:lnTo>
                  <a:lnTo>
                    <a:pt x="185" y="2076"/>
                  </a:lnTo>
                  <a:lnTo>
                    <a:pt x="135" y="2072"/>
                  </a:lnTo>
                  <a:lnTo>
                    <a:pt x="87" y="2072"/>
                  </a:lnTo>
                  <a:lnTo>
                    <a:pt x="32" y="2018"/>
                  </a:lnTo>
                  <a:lnTo>
                    <a:pt x="0" y="2002"/>
                  </a:lnTo>
                  <a:lnTo>
                    <a:pt x="19" y="1953"/>
                  </a:lnTo>
                  <a:lnTo>
                    <a:pt x="59" y="1942"/>
                  </a:lnTo>
                  <a:lnTo>
                    <a:pt x="78" y="1923"/>
                  </a:lnTo>
                  <a:lnTo>
                    <a:pt x="86" y="1892"/>
                  </a:lnTo>
                  <a:lnTo>
                    <a:pt x="115" y="1833"/>
                  </a:lnTo>
                  <a:lnTo>
                    <a:pt x="124" y="1783"/>
                  </a:lnTo>
                  <a:lnTo>
                    <a:pt x="114" y="1697"/>
                  </a:lnTo>
                  <a:lnTo>
                    <a:pt x="117" y="1648"/>
                  </a:lnTo>
                  <a:lnTo>
                    <a:pt x="135" y="1600"/>
                  </a:lnTo>
                  <a:lnTo>
                    <a:pt x="123" y="1544"/>
                  </a:lnTo>
                  <a:lnTo>
                    <a:pt x="128" y="1519"/>
                  </a:lnTo>
                  <a:lnTo>
                    <a:pt x="105" y="1486"/>
                  </a:lnTo>
                  <a:lnTo>
                    <a:pt x="115" y="1419"/>
                  </a:lnTo>
                  <a:lnTo>
                    <a:pt x="91" y="1352"/>
                  </a:lnTo>
                  <a:lnTo>
                    <a:pt x="90" y="1315"/>
                  </a:lnTo>
                  <a:lnTo>
                    <a:pt x="113" y="1352"/>
                  </a:lnTo>
                  <a:lnTo>
                    <a:pt x="108" y="1273"/>
                  </a:lnTo>
                  <a:lnTo>
                    <a:pt x="138" y="1298"/>
                  </a:lnTo>
                  <a:lnTo>
                    <a:pt x="151" y="1331"/>
                  </a:lnTo>
                  <a:lnTo>
                    <a:pt x="161" y="1287"/>
                  </a:lnTo>
                  <a:lnTo>
                    <a:pt x="142" y="1220"/>
                  </a:lnTo>
                  <a:lnTo>
                    <a:pt x="141" y="1193"/>
                  </a:lnTo>
                  <a:lnTo>
                    <a:pt x="130" y="1168"/>
                  </a:lnTo>
                  <a:lnTo>
                    <a:pt x="149" y="1119"/>
                  </a:lnTo>
                  <a:lnTo>
                    <a:pt x="169" y="1098"/>
                  </a:lnTo>
                  <a:lnTo>
                    <a:pt x="189" y="1055"/>
                  </a:lnTo>
                  <a:lnTo>
                    <a:pt x="191" y="1005"/>
                  </a:lnTo>
                  <a:lnTo>
                    <a:pt x="235" y="944"/>
                  </a:lnTo>
                  <a:lnTo>
                    <a:pt x="227" y="1009"/>
                  </a:lnTo>
                  <a:lnTo>
                    <a:pt x="270" y="950"/>
                  </a:lnTo>
                  <a:lnTo>
                    <a:pt x="336" y="922"/>
                  </a:lnTo>
                  <a:lnTo>
                    <a:pt x="379" y="886"/>
                  </a:lnTo>
                  <a:lnTo>
                    <a:pt x="442" y="854"/>
                  </a:lnTo>
                  <a:lnTo>
                    <a:pt x="476" y="848"/>
                  </a:lnTo>
                  <a:lnTo>
                    <a:pt x="495" y="858"/>
                  </a:lnTo>
                  <a:lnTo>
                    <a:pt x="559" y="826"/>
                  </a:lnTo>
                  <a:lnTo>
                    <a:pt x="606" y="817"/>
                  </a:lnTo>
                  <a:lnTo>
                    <a:pt x="621" y="798"/>
                  </a:lnTo>
                  <a:lnTo>
                    <a:pt x="642" y="791"/>
                  </a:lnTo>
                  <a:lnTo>
                    <a:pt x="682" y="793"/>
                  </a:lnTo>
                  <a:lnTo>
                    <a:pt x="765" y="768"/>
                  </a:lnTo>
                  <a:lnTo>
                    <a:pt x="812" y="730"/>
                  </a:lnTo>
                  <a:lnTo>
                    <a:pt x="840" y="684"/>
                  </a:lnTo>
                  <a:lnTo>
                    <a:pt x="891" y="641"/>
                  </a:lnTo>
                  <a:lnTo>
                    <a:pt x="900" y="607"/>
                  </a:lnTo>
                  <a:lnTo>
                    <a:pt x="910" y="561"/>
                  </a:lnTo>
                  <a:lnTo>
                    <a:pt x="974" y="489"/>
                  </a:lnTo>
                  <a:lnTo>
                    <a:pt x="993" y="562"/>
                  </a:lnTo>
                  <a:lnTo>
                    <a:pt x="1028" y="545"/>
                  </a:lnTo>
                  <a:lnTo>
                    <a:pt x="1008" y="505"/>
                  </a:lnTo>
                  <a:lnTo>
                    <a:pt x="1038" y="464"/>
                  </a:lnTo>
                  <a:lnTo>
                    <a:pt x="1068" y="482"/>
                  </a:lnTo>
                  <a:lnTo>
                    <a:pt x="1087" y="417"/>
                  </a:lnTo>
                  <a:lnTo>
                    <a:pt x="1134" y="375"/>
                  </a:lnTo>
                  <a:lnTo>
                    <a:pt x="1157" y="342"/>
                  </a:lnTo>
                  <a:lnTo>
                    <a:pt x="1196" y="327"/>
                  </a:lnTo>
                  <a:lnTo>
                    <a:pt x="1201" y="303"/>
                  </a:lnTo>
                  <a:lnTo>
                    <a:pt x="1232" y="313"/>
                  </a:lnTo>
                  <a:lnTo>
                    <a:pt x="1236" y="292"/>
                  </a:lnTo>
                  <a:lnTo>
                    <a:pt x="1271" y="280"/>
                  </a:lnTo>
                  <a:lnTo>
                    <a:pt x="1308" y="268"/>
                  </a:lnTo>
                  <a:lnTo>
                    <a:pt x="1358" y="307"/>
                  </a:lnTo>
                  <a:lnTo>
                    <a:pt x="1392" y="358"/>
                  </a:lnTo>
                  <a:lnTo>
                    <a:pt x="1439" y="358"/>
                  </a:lnTo>
                  <a:lnTo>
                    <a:pt x="1485" y="366"/>
                  </a:lnTo>
                  <a:lnTo>
                    <a:pt x="1476" y="320"/>
                  </a:lnTo>
                  <a:lnTo>
                    <a:pt x="1521" y="251"/>
                  </a:lnTo>
                  <a:lnTo>
                    <a:pt x="1558" y="229"/>
                  </a:lnTo>
                  <a:lnTo>
                    <a:pt x="1549" y="208"/>
                  </a:lnTo>
                  <a:lnTo>
                    <a:pt x="1588" y="159"/>
                  </a:lnTo>
                  <a:lnTo>
                    <a:pt x="1637" y="129"/>
                  </a:lnTo>
                  <a:lnTo>
                    <a:pt x="1674" y="139"/>
                  </a:lnTo>
                  <a:lnTo>
                    <a:pt x="1739" y="123"/>
                  </a:lnTo>
                  <a:lnTo>
                    <a:pt x="1743" y="80"/>
                  </a:lnTo>
                  <a:lnTo>
                    <a:pt x="1691" y="52"/>
                  </a:lnTo>
                  <a:lnTo>
                    <a:pt x="1733" y="39"/>
                  </a:lnTo>
                  <a:lnTo>
                    <a:pt x="1780" y="60"/>
                  </a:lnTo>
                  <a:lnTo>
                    <a:pt x="1815" y="95"/>
                  </a:lnTo>
                  <a:lnTo>
                    <a:pt x="1876" y="117"/>
                  </a:lnTo>
                  <a:lnTo>
                    <a:pt x="1898" y="108"/>
                  </a:lnTo>
                  <a:lnTo>
                    <a:pt x="1941" y="135"/>
                  </a:lnTo>
                  <a:lnTo>
                    <a:pt x="1988" y="110"/>
                  </a:lnTo>
                  <a:lnTo>
                    <a:pt x="2015" y="118"/>
                  </a:lnTo>
                  <a:lnTo>
                    <a:pt x="2035" y="101"/>
                  </a:lnTo>
                  <a:lnTo>
                    <a:pt x="2064" y="143"/>
                  </a:lnTo>
                  <a:lnTo>
                    <a:pt x="2038" y="189"/>
                  </a:lnTo>
                  <a:lnTo>
                    <a:pt x="2005" y="223"/>
                  </a:lnTo>
                  <a:lnTo>
                    <a:pt x="1978" y="226"/>
                  </a:lnTo>
                  <a:lnTo>
                    <a:pt x="1982" y="260"/>
                  </a:lnTo>
                  <a:lnTo>
                    <a:pt x="1954" y="303"/>
                  </a:lnTo>
                  <a:lnTo>
                    <a:pt x="1921" y="345"/>
                  </a:lnTo>
                  <a:lnTo>
                    <a:pt x="1923" y="369"/>
                  </a:lnTo>
                  <a:lnTo>
                    <a:pt x="1974" y="416"/>
                  </a:lnTo>
                  <a:lnTo>
                    <a:pt x="2027" y="443"/>
                  </a:lnTo>
                  <a:lnTo>
                    <a:pt x="2060" y="472"/>
                  </a:lnTo>
                  <a:lnTo>
                    <a:pt x="2105" y="523"/>
                  </a:lnTo>
                  <a:lnTo>
                    <a:pt x="2126" y="523"/>
                  </a:lnTo>
                  <a:lnTo>
                    <a:pt x="2161" y="545"/>
                  </a:lnTo>
                  <a:lnTo>
                    <a:pt x="2167" y="571"/>
                  </a:lnTo>
                  <a:lnTo>
                    <a:pt x="2232" y="600"/>
                  </a:lnTo>
                  <a:lnTo>
                    <a:pt x="2287" y="571"/>
                  </a:lnTo>
                  <a:lnTo>
                    <a:pt x="2310" y="525"/>
                  </a:lnTo>
                  <a:lnTo>
                    <a:pt x="2332" y="487"/>
                  </a:lnTo>
                  <a:lnTo>
                    <a:pt x="2350" y="440"/>
                  </a:lnTo>
                  <a:lnTo>
                    <a:pt x="2384" y="373"/>
                  </a:lnTo>
                  <a:lnTo>
                    <a:pt x="2381" y="332"/>
                  </a:lnTo>
                  <a:lnTo>
                    <a:pt x="2390" y="307"/>
                  </a:lnTo>
                  <a:lnTo>
                    <a:pt x="2389" y="258"/>
                  </a:lnTo>
                  <a:lnTo>
                    <a:pt x="2408" y="194"/>
                  </a:lnTo>
                  <a:lnTo>
                    <a:pt x="2425" y="177"/>
                  </a:lnTo>
                  <a:lnTo>
                    <a:pt x="2417" y="148"/>
                  </a:lnTo>
                  <a:lnTo>
                    <a:pt x="2441" y="103"/>
                  </a:lnTo>
                  <a:lnTo>
                    <a:pt x="2461" y="56"/>
                  </a:lnTo>
                  <a:lnTo>
                    <a:pt x="2466" y="32"/>
                  </a:lnTo>
                  <a:lnTo>
                    <a:pt x="2498" y="0"/>
                  </a:lnTo>
                  <a:lnTo>
                    <a:pt x="2514" y="42"/>
                  </a:lnTo>
                  <a:lnTo>
                    <a:pt x="2512" y="95"/>
                  </a:lnTo>
                  <a:lnTo>
                    <a:pt x="2530" y="105"/>
                  </a:lnTo>
                  <a:lnTo>
                    <a:pt x="2528" y="141"/>
                  </a:lnTo>
                  <a:lnTo>
                    <a:pt x="2549" y="184"/>
                  </a:lnTo>
                  <a:lnTo>
                    <a:pt x="2548" y="233"/>
                  </a:lnTo>
                  <a:lnTo>
                    <a:pt x="2540" y="264"/>
                  </a:lnTo>
                  <a:moveTo>
                    <a:pt x="1865" y="2560"/>
                  </a:moveTo>
                  <a:lnTo>
                    <a:pt x="1914" y="2590"/>
                  </a:lnTo>
                  <a:lnTo>
                    <a:pt x="1959" y="2578"/>
                  </a:lnTo>
                  <a:lnTo>
                    <a:pt x="2023" y="2562"/>
                  </a:lnTo>
                  <a:lnTo>
                    <a:pt x="2061" y="2567"/>
                  </a:lnTo>
                  <a:lnTo>
                    <a:pt x="2004" y="2667"/>
                  </a:lnTo>
                  <a:lnTo>
                    <a:pt x="1962" y="2696"/>
                  </a:lnTo>
                  <a:lnTo>
                    <a:pt x="1911" y="2764"/>
                  </a:lnTo>
                  <a:lnTo>
                    <a:pt x="1902" y="2741"/>
                  </a:lnTo>
                  <a:lnTo>
                    <a:pt x="1816" y="2800"/>
                  </a:lnTo>
                  <a:lnTo>
                    <a:pt x="1805" y="2795"/>
                  </a:lnTo>
                  <a:lnTo>
                    <a:pt x="1765" y="2793"/>
                  </a:lnTo>
                  <a:lnTo>
                    <a:pt x="1769" y="2721"/>
                  </a:lnTo>
                  <a:lnTo>
                    <a:pt x="1795" y="2665"/>
                  </a:lnTo>
                  <a:lnTo>
                    <a:pt x="1800" y="2592"/>
                  </a:lnTo>
                  <a:lnTo>
                    <a:pt x="1824" y="2553"/>
                  </a:lnTo>
                  <a:lnTo>
                    <a:pt x="1865" y="2560"/>
                  </a:lnTo>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45" name="Freeform 144"/>
            <p:cNvSpPr>
              <a:spLocks/>
            </p:cNvSpPr>
            <p:nvPr/>
          </p:nvSpPr>
          <p:spPr bwMode="auto">
            <a:xfrm>
              <a:off x="7525994" y="3394609"/>
              <a:ext cx="160356" cy="186391"/>
            </a:xfrm>
            <a:custGeom>
              <a:avLst/>
              <a:gdLst>
                <a:gd name="T0" fmla="*/ 94 w 97"/>
                <a:gd name="T1" fmla="*/ 92 h 120"/>
                <a:gd name="T2" fmla="*/ 97 w 97"/>
                <a:gd name="T3" fmla="*/ 106 h 120"/>
                <a:gd name="T4" fmla="*/ 90 w 97"/>
                <a:gd name="T5" fmla="*/ 103 h 120"/>
                <a:gd name="T6" fmla="*/ 94 w 97"/>
                <a:gd name="T7" fmla="*/ 120 h 120"/>
                <a:gd name="T8" fmla="*/ 87 w 97"/>
                <a:gd name="T9" fmla="*/ 109 h 120"/>
                <a:gd name="T10" fmla="*/ 84 w 97"/>
                <a:gd name="T11" fmla="*/ 99 h 120"/>
                <a:gd name="T12" fmla="*/ 79 w 97"/>
                <a:gd name="T13" fmla="*/ 89 h 120"/>
                <a:gd name="T14" fmla="*/ 69 w 97"/>
                <a:gd name="T15" fmla="*/ 76 h 120"/>
                <a:gd name="T16" fmla="*/ 53 w 97"/>
                <a:gd name="T17" fmla="*/ 76 h 120"/>
                <a:gd name="T18" fmla="*/ 56 w 97"/>
                <a:gd name="T19" fmla="*/ 84 h 120"/>
                <a:gd name="T20" fmla="*/ 52 w 97"/>
                <a:gd name="T21" fmla="*/ 96 h 120"/>
                <a:gd name="T22" fmla="*/ 44 w 97"/>
                <a:gd name="T23" fmla="*/ 92 h 120"/>
                <a:gd name="T24" fmla="*/ 42 w 97"/>
                <a:gd name="T25" fmla="*/ 95 h 120"/>
                <a:gd name="T26" fmla="*/ 36 w 97"/>
                <a:gd name="T27" fmla="*/ 93 h 120"/>
                <a:gd name="T28" fmla="*/ 29 w 97"/>
                <a:gd name="T29" fmla="*/ 91 h 120"/>
                <a:gd name="T30" fmla="*/ 23 w 97"/>
                <a:gd name="T31" fmla="*/ 74 h 120"/>
                <a:gd name="T32" fmla="*/ 14 w 97"/>
                <a:gd name="T33" fmla="*/ 58 h 120"/>
                <a:gd name="T34" fmla="*/ 15 w 97"/>
                <a:gd name="T35" fmla="*/ 46 h 120"/>
                <a:gd name="T36" fmla="*/ 3 w 97"/>
                <a:gd name="T37" fmla="*/ 40 h 120"/>
                <a:gd name="T38" fmla="*/ 6 w 97"/>
                <a:gd name="T39" fmla="*/ 33 h 120"/>
                <a:gd name="T40" fmla="*/ 16 w 97"/>
                <a:gd name="T41" fmla="*/ 25 h 120"/>
                <a:gd name="T42" fmla="*/ 0 w 97"/>
                <a:gd name="T43" fmla="*/ 14 h 120"/>
                <a:gd name="T44" fmla="*/ 4 w 97"/>
                <a:gd name="T45" fmla="*/ 0 h 120"/>
                <a:gd name="T46" fmla="*/ 20 w 97"/>
                <a:gd name="T47" fmla="*/ 9 h 120"/>
                <a:gd name="T48" fmla="*/ 28 w 97"/>
                <a:gd name="T49" fmla="*/ 10 h 120"/>
                <a:gd name="T50" fmla="*/ 33 w 97"/>
                <a:gd name="T51" fmla="*/ 24 h 120"/>
                <a:gd name="T52" fmla="*/ 50 w 97"/>
                <a:gd name="T53" fmla="*/ 27 h 120"/>
                <a:gd name="T54" fmla="*/ 67 w 97"/>
                <a:gd name="T55" fmla="*/ 27 h 120"/>
                <a:gd name="T56" fmla="*/ 78 w 97"/>
                <a:gd name="T57" fmla="*/ 31 h 120"/>
                <a:gd name="T58" fmla="*/ 73 w 97"/>
                <a:gd name="T59" fmla="*/ 48 h 120"/>
                <a:gd name="T60" fmla="*/ 65 w 97"/>
                <a:gd name="T61" fmla="*/ 49 h 120"/>
                <a:gd name="T62" fmla="*/ 62 w 97"/>
                <a:gd name="T63" fmla="*/ 61 h 120"/>
                <a:gd name="T64" fmla="*/ 74 w 97"/>
                <a:gd name="T65" fmla="*/ 72 h 120"/>
                <a:gd name="T66" fmla="*/ 74 w 97"/>
                <a:gd name="T67" fmla="*/ 59 h 120"/>
                <a:gd name="T68" fmla="*/ 79 w 97"/>
                <a:gd name="T69" fmla="*/ 59 h 120"/>
                <a:gd name="T70" fmla="*/ 94 w 97"/>
                <a:gd name="T71" fmla="*/ 92 h 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97" h="120">
                  <a:moveTo>
                    <a:pt x="94" y="92"/>
                  </a:moveTo>
                  <a:lnTo>
                    <a:pt x="97" y="106"/>
                  </a:lnTo>
                  <a:lnTo>
                    <a:pt x="90" y="103"/>
                  </a:lnTo>
                  <a:lnTo>
                    <a:pt x="94" y="120"/>
                  </a:lnTo>
                  <a:lnTo>
                    <a:pt x="87" y="109"/>
                  </a:lnTo>
                  <a:lnTo>
                    <a:pt x="84" y="99"/>
                  </a:lnTo>
                  <a:lnTo>
                    <a:pt x="79" y="89"/>
                  </a:lnTo>
                  <a:lnTo>
                    <a:pt x="69" y="76"/>
                  </a:lnTo>
                  <a:lnTo>
                    <a:pt x="53" y="76"/>
                  </a:lnTo>
                  <a:lnTo>
                    <a:pt x="56" y="84"/>
                  </a:lnTo>
                  <a:lnTo>
                    <a:pt x="52" y="96"/>
                  </a:lnTo>
                  <a:lnTo>
                    <a:pt x="44" y="92"/>
                  </a:lnTo>
                  <a:lnTo>
                    <a:pt x="42" y="95"/>
                  </a:lnTo>
                  <a:lnTo>
                    <a:pt x="36" y="93"/>
                  </a:lnTo>
                  <a:lnTo>
                    <a:pt x="29" y="91"/>
                  </a:lnTo>
                  <a:lnTo>
                    <a:pt x="23" y="74"/>
                  </a:lnTo>
                  <a:lnTo>
                    <a:pt x="14" y="58"/>
                  </a:lnTo>
                  <a:lnTo>
                    <a:pt x="15" y="46"/>
                  </a:lnTo>
                  <a:lnTo>
                    <a:pt x="3" y="40"/>
                  </a:lnTo>
                  <a:lnTo>
                    <a:pt x="6" y="33"/>
                  </a:lnTo>
                  <a:lnTo>
                    <a:pt x="16" y="25"/>
                  </a:lnTo>
                  <a:lnTo>
                    <a:pt x="0" y="14"/>
                  </a:lnTo>
                  <a:lnTo>
                    <a:pt x="4" y="0"/>
                  </a:lnTo>
                  <a:lnTo>
                    <a:pt x="20" y="9"/>
                  </a:lnTo>
                  <a:lnTo>
                    <a:pt x="28" y="10"/>
                  </a:lnTo>
                  <a:lnTo>
                    <a:pt x="33" y="24"/>
                  </a:lnTo>
                  <a:lnTo>
                    <a:pt x="50" y="27"/>
                  </a:lnTo>
                  <a:lnTo>
                    <a:pt x="67" y="27"/>
                  </a:lnTo>
                  <a:lnTo>
                    <a:pt x="78" y="31"/>
                  </a:lnTo>
                  <a:lnTo>
                    <a:pt x="73" y="48"/>
                  </a:lnTo>
                  <a:lnTo>
                    <a:pt x="65" y="49"/>
                  </a:lnTo>
                  <a:lnTo>
                    <a:pt x="62" y="61"/>
                  </a:lnTo>
                  <a:lnTo>
                    <a:pt x="74" y="72"/>
                  </a:lnTo>
                  <a:lnTo>
                    <a:pt x="74" y="59"/>
                  </a:lnTo>
                  <a:lnTo>
                    <a:pt x="79" y="59"/>
                  </a:lnTo>
                  <a:lnTo>
                    <a:pt x="94" y="92"/>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46" name="Freeform 145"/>
            <p:cNvSpPr>
              <a:spLocks/>
            </p:cNvSpPr>
            <p:nvPr/>
          </p:nvSpPr>
          <p:spPr bwMode="auto">
            <a:xfrm>
              <a:off x="8393894" y="4071831"/>
              <a:ext cx="36369" cy="46598"/>
            </a:xfrm>
            <a:custGeom>
              <a:avLst/>
              <a:gdLst>
                <a:gd name="T0" fmla="*/ 0 w 22"/>
                <a:gd name="T1" fmla="*/ 19 h 30"/>
                <a:gd name="T2" fmla="*/ 7 w 22"/>
                <a:gd name="T3" fmla="*/ 12 h 30"/>
                <a:gd name="T4" fmla="*/ 22 w 22"/>
                <a:gd name="T5" fmla="*/ 0 h 30"/>
                <a:gd name="T6" fmla="*/ 22 w 22"/>
                <a:gd name="T7" fmla="*/ 11 h 30"/>
                <a:gd name="T8" fmla="*/ 21 w 22"/>
                <a:gd name="T9" fmla="*/ 24 h 30"/>
                <a:gd name="T10" fmla="*/ 12 w 22"/>
                <a:gd name="T11" fmla="*/ 23 h 30"/>
                <a:gd name="T12" fmla="*/ 9 w 22"/>
                <a:gd name="T13" fmla="*/ 30 h 30"/>
                <a:gd name="T14" fmla="*/ 0 w 22"/>
                <a:gd name="T15" fmla="*/ 19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2" h="30">
                  <a:moveTo>
                    <a:pt x="0" y="19"/>
                  </a:moveTo>
                  <a:lnTo>
                    <a:pt x="7" y="12"/>
                  </a:lnTo>
                  <a:lnTo>
                    <a:pt x="22" y="0"/>
                  </a:lnTo>
                  <a:lnTo>
                    <a:pt x="22" y="11"/>
                  </a:lnTo>
                  <a:lnTo>
                    <a:pt x="21" y="24"/>
                  </a:lnTo>
                  <a:lnTo>
                    <a:pt x="12" y="23"/>
                  </a:lnTo>
                  <a:lnTo>
                    <a:pt x="9" y="30"/>
                  </a:lnTo>
                  <a:lnTo>
                    <a:pt x="0" y="1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47" name="Freeform 146"/>
            <p:cNvSpPr>
              <a:spLocks/>
            </p:cNvSpPr>
            <p:nvPr/>
          </p:nvSpPr>
          <p:spPr bwMode="auto">
            <a:xfrm>
              <a:off x="7534258" y="3335585"/>
              <a:ext cx="97536" cy="49704"/>
            </a:xfrm>
            <a:custGeom>
              <a:avLst/>
              <a:gdLst>
                <a:gd name="T0" fmla="*/ 49 w 59"/>
                <a:gd name="T1" fmla="*/ 11 h 32"/>
                <a:gd name="T2" fmla="*/ 57 w 59"/>
                <a:gd name="T3" fmla="*/ 17 h 32"/>
                <a:gd name="T4" fmla="*/ 59 w 59"/>
                <a:gd name="T5" fmla="*/ 30 h 32"/>
                <a:gd name="T6" fmla="*/ 45 w 59"/>
                <a:gd name="T7" fmla="*/ 31 h 32"/>
                <a:gd name="T8" fmla="*/ 29 w 59"/>
                <a:gd name="T9" fmla="*/ 29 h 32"/>
                <a:gd name="T10" fmla="*/ 19 w 59"/>
                <a:gd name="T11" fmla="*/ 32 h 32"/>
                <a:gd name="T12" fmla="*/ 1 w 59"/>
                <a:gd name="T13" fmla="*/ 24 h 32"/>
                <a:gd name="T14" fmla="*/ 0 w 59"/>
                <a:gd name="T15" fmla="*/ 20 h 32"/>
                <a:gd name="T16" fmla="*/ 8 w 59"/>
                <a:gd name="T17" fmla="*/ 5 h 32"/>
                <a:gd name="T18" fmla="*/ 17 w 59"/>
                <a:gd name="T19" fmla="*/ 0 h 32"/>
                <a:gd name="T20" fmla="*/ 30 w 59"/>
                <a:gd name="T21" fmla="*/ 4 h 32"/>
                <a:gd name="T22" fmla="*/ 40 w 59"/>
                <a:gd name="T23" fmla="*/ 5 h 32"/>
                <a:gd name="T24" fmla="*/ 49 w 59"/>
                <a:gd name="T25" fmla="*/ 11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9" h="32">
                  <a:moveTo>
                    <a:pt x="49" y="11"/>
                  </a:moveTo>
                  <a:lnTo>
                    <a:pt x="57" y="17"/>
                  </a:lnTo>
                  <a:lnTo>
                    <a:pt x="59" y="30"/>
                  </a:lnTo>
                  <a:lnTo>
                    <a:pt x="45" y="31"/>
                  </a:lnTo>
                  <a:lnTo>
                    <a:pt x="29" y="29"/>
                  </a:lnTo>
                  <a:lnTo>
                    <a:pt x="19" y="32"/>
                  </a:lnTo>
                  <a:lnTo>
                    <a:pt x="1" y="24"/>
                  </a:lnTo>
                  <a:lnTo>
                    <a:pt x="0" y="20"/>
                  </a:lnTo>
                  <a:lnTo>
                    <a:pt x="8" y="5"/>
                  </a:lnTo>
                  <a:lnTo>
                    <a:pt x="17" y="0"/>
                  </a:lnTo>
                  <a:lnTo>
                    <a:pt x="30" y="4"/>
                  </a:lnTo>
                  <a:lnTo>
                    <a:pt x="40" y="5"/>
                  </a:lnTo>
                  <a:lnTo>
                    <a:pt x="49" y="11"/>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48" name="Freeform 147"/>
            <p:cNvSpPr>
              <a:spLocks/>
            </p:cNvSpPr>
            <p:nvPr/>
          </p:nvSpPr>
          <p:spPr bwMode="auto">
            <a:xfrm>
              <a:off x="8174025" y="3599638"/>
              <a:ext cx="67779" cy="60577"/>
            </a:xfrm>
            <a:custGeom>
              <a:avLst/>
              <a:gdLst>
                <a:gd name="T0" fmla="*/ 33 w 41"/>
                <a:gd name="T1" fmla="*/ 29 h 39"/>
                <a:gd name="T2" fmla="*/ 19 w 41"/>
                <a:gd name="T3" fmla="*/ 39 h 39"/>
                <a:gd name="T4" fmla="*/ 3 w 41"/>
                <a:gd name="T5" fmla="*/ 33 h 39"/>
                <a:gd name="T6" fmla="*/ 0 w 41"/>
                <a:gd name="T7" fmla="*/ 15 h 39"/>
                <a:gd name="T8" fmla="*/ 7 w 41"/>
                <a:gd name="T9" fmla="*/ 6 h 39"/>
                <a:gd name="T10" fmla="*/ 25 w 41"/>
                <a:gd name="T11" fmla="*/ 0 h 39"/>
                <a:gd name="T12" fmla="*/ 36 w 41"/>
                <a:gd name="T13" fmla="*/ 0 h 39"/>
                <a:gd name="T14" fmla="*/ 41 w 41"/>
                <a:gd name="T15" fmla="*/ 8 h 39"/>
                <a:gd name="T16" fmla="*/ 35 w 41"/>
                <a:gd name="T17" fmla="*/ 17 h 39"/>
                <a:gd name="T18" fmla="*/ 33 w 41"/>
                <a:gd name="T19" fmla="*/ 29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1" h="39">
                  <a:moveTo>
                    <a:pt x="33" y="29"/>
                  </a:moveTo>
                  <a:lnTo>
                    <a:pt x="19" y="39"/>
                  </a:lnTo>
                  <a:lnTo>
                    <a:pt x="3" y="33"/>
                  </a:lnTo>
                  <a:lnTo>
                    <a:pt x="0" y="15"/>
                  </a:lnTo>
                  <a:lnTo>
                    <a:pt x="7" y="6"/>
                  </a:lnTo>
                  <a:lnTo>
                    <a:pt x="25" y="0"/>
                  </a:lnTo>
                  <a:lnTo>
                    <a:pt x="36" y="0"/>
                  </a:lnTo>
                  <a:lnTo>
                    <a:pt x="41" y="8"/>
                  </a:lnTo>
                  <a:lnTo>
                    <a:pt x="35" y="17"/>
                  </a:lnTo>
                  <a:lnTo>
                    <a:pt x="33" y="2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49" name="Freeform 148"/>
            <p:cNvSpPr>
              <a:spLocks/>
            </p:cNvSpPr>
            <p:nvPr/>
          </p:nvSpPr>
          <p:spPr bwMode="auto">
            <a:xfrm>
              <a:off x="6995333" y="2534103"/>
              <a:ext cx="1555609" cy="1059323"/>
            </a:xfrm>
            <a:custGeom>
              <a:avLst/>
              <a:gdLst>
                <a:gd name="T0" fmla="*/ 872 w 941"/>
                <a:gd name="T1" fmla="*/ 114 h 682"/>
                <a:gd name="T2" fmla="*/ 932 w 941"/>
                <a:gd name="T3" fmla="*/ 118 h 682"/>
                <a:gd name="T4" fmla="*/ 919 w 941"/>
                <a:gd name="T5" fmla="*/ 164 h 682"/>
                <a:gd name="T6" fmla="*/ 928 w 941"/>
                <a:gd name="T7" fmla="*/ 214 h 682"/>
                <a:gd name="T8" fmla="*/ 895 w 941"/>
                <a:gd name="T9" fmla="*/ 232 h 682"/>
                <a:gd name="T10" fmla="*/ 873 w 941"/>
                <a:gd name="T11" fmla="*/ 251 h 682"/>
                <a:gd name="T12" fmla="*/ 825 w 941"/>
                <a:gd name="T13" fmla="*/ 291 h 682"/>
                <a:gd name="T14" fmla="*/ 813 w 941"/>
                <a:gd name="T15" fmla="*/ 265 h 682"/>
                <a:gd name="T16" fmla="*/ 771 w 941"/>
                <a:gd name="T17" fmla="*/ 289 h 682"/>
                <a:gd name="T18" fmla="*/ 781 w 941"/>
                <a:gd name="T19" fmla="*/ 317 h 682"/>
                <a:gd name="T20" fmla="*/ 833 w 941"/>
                <a:gd name="T21" fmla="*/ 325 h 682"/>
                <a:gd name="T22" fmla="*/ 827 w 941"/>
                <a:gd name="T23" fmla="*/ 354 h 682"/>
                <a:gd name="T24" fmla="*/ 849 w 941"/>
                <a:gd name="T25" fmla="*/ 410 h 682"/>
                <a:gd name="T26" fmla="*/ 880 w 941"/>
                <a:gd name="T27" fmla="*/ 466 h 682"/>
                <a:gd name="T28" fmla="*/ 903 w 941"/>
                <a:gd name="T29" fmla="*/ 517 h 682"/>
                <a:gd name="T30" fmla="*/ 871 w 941"/>
                <a:gd name="T31" fmla="*/ 593 h 682"/>
                <a:gd name="T32" fmla="*/ 801 w 941"/>
                <a:gd name="T33" fmla="*/ 642 h 682"/>
                <a:gd name="T34" fmla="*/ 744 w 941"/>
                <a:gd name="T35" fmla="*/ 659 h 682"/>
                <a:gd name="T36" fmla="*/ 727 w 941"/>
                <a:gd name="T37" fmla="*/ 659 h 682"/>
                <a:gd name="T38" fmla="*/ 664 w 941"/>
                <a:gd name="T39" fmla="*/ 642 h 682"/>
                <a:gd name="T40" fmla="*/ 624 w 941"/>
                <a:gd name="T41" fmla="*/ 629 h 682"/>
                <a:gd name="T42" fmla="*/ 576 w 941"/>
                <a:gd name="T43" fmla="*/ 640 h 682"/>
                <a:gd name="T44" fmla="*/ 569 w 941"/>
                <a:gd name="T45" fmla="*/ 649 h 682"/>
                <a:gd name="T46" fmla="*/ 535 w 941"/>
                <a:gd name="T47" fmla="*/ 627 h 682"/>
                <a:gd name="T48" fmla="*/ 494 w 941"/>
                <a:gd name="T49" fmla="*/ 582 h 682"/>
                <a:gd name="T50" fmla="*/ 491 w 941"/>
                <a:gd name="T51" fmla="*/ 527 h 682"/>
                <a:gd name="T52" fmla="*/ 456 w 941"/>
                <a:gd name="T53" fmla="*/ 505 h 682"/>
                <a:gd name="T54" fmla="*/ 401 w 941"/>
                <a:gd name="T55" fmla="*/ 508 h 682"/>
                <a:gd name="T56" fmla="*/ 356 w 941"/>
                <a:gd name="T57" fmla="*/ 520 h 682"/>
                <a:gd name="T58" fmla="*/ 321 w 941"/>
                <a:gd name="T59" fmla="*/ 520 h 682"/>
                <a:gd name="T60" fmla="*/ 253 w 941"/>
                <a:gd name="T61" fmla="*/ 508 h 682"/>
                <a:gd name="T62" fmla="*/ 199 w 941"/>
                <a:gd name="T63" fmla="*/ 478 h 682"/>
                <a:gd name="T64" fmla="*/ 129 w 941"/>
                <a:gd name="T65" fmla="*/ 449 h 682"/>
                <a:gd name="T66" fmla="*/ 120 w 941"/>
                <a:gd name="T67" fmla="*/ 408 h 682"/>
                <a:gd name="T68" fmla="*/ 54 w 941"/>
                <a:gd name="T69" fmla="*/ 342 h 682"/>
                <a:gd name="T70" fmla="*/ 26 w 941"/>
                <a:gd name="T71" fmla="*/ 307 h 682"/>
                <a:gd name="T72" fmla="*/ 3 w 941"/>
                <a:gd name="T73" fmla="*/ 280 h 682"/>
                <a:gd name="T74" fmla="*/ 42 w 941"/>
                <a:gd name="T75" fmla="*/ 264 h 682"/>
                <a:gd name="T76" fmla="*/ 91 w 941"/>
                <a:gd name="T77" fmla="*/ 230 h 682"/>
                <a:gd name="T78" fmla="*/ 68 w 941"/>
                <a:gd name="T79" fmla="*/ 172 h 682"/>
                <a:gd name="T80" fmla="*/ 136 w 941"/>
                <a:gd name="T81" fmla="*/ 130 h 682"/>
                <a:gd name="T82" fmla="*/ 151 w 941"/>
                <a:gd name="T83" fmla="*/ 85 h 682"/>
                <a:gd name="T84" fmla="*/ 213 w 941"/>
                <a:gd name="T85" fmla="*/ 116 h 682"/>
                <a:gd name="T86" fmla="*/ 267 w 941"/>
                <a:gd name="T87" fmla="*/ 168 h 682"/>
                <a:gd name="T88" fmla="*/ 343 w 941"/>
                <a:gd name="T89" fmla="*/ 205 h 682"/>
                <a:gd name="T90" fmla="*/ 433 w 941"/>
                <a:gd name="T91" fmla="*/ 219 h 682"/>
                <a:gd name="T92" fmla="*/ 512 w 941"/>
                <a:gd name="T93" fmla="*/ 241 h 682"/>
                <a:gd name="T94" fmla="*/ 591 w 941"/>
                <a:gd name="T95" fmla="*/ 214 h 682"/>
                <a:gd name="T96" fmla="*/ 590 w 941"/>
                <a:gd name="T97" fmla="*/ 182 h 682"/>
                <a:gd name="T98" fmla="*/ 632 w 941"/>
                <a:gd name="T99" fmla="*/ 164 h 682"/>
                <a:gd name="T100" fmla="*/ 687 w 941"/>
                <a:gd name="T101" fmla="*/ 134 h 682"/>
                <a:gd name="T102" fmla="*/ 659 w 941"/>
                <a:gd name="T103" fmla="*/ 108 h 682"/>
                <a:gd name="T104" fmla="*/ 616 w 941"/>
                <a:gd name="T105" fmla="*/ 107 h 682"/>
                <a:gd name="T106" fmla="*/ 652 w 941"/>
                <a:gd name="T107" fmla="*/ 66 h 682"/>
                <a:gd name="T108" fmla="*/ 642 w 941"/>
                <a:gd name="T109" fmla="*/ 18 h 682"/>
                <a:gd name="T110" fmla="*/ 672 w 941"/>
                <a:gd name="T111" fmla="*/ 0 h 682"/>
                <a:gd name="T112" fmla="*/ 757 w 941"/>
                <a:gd name="T113" fmla="*/ 42 h 6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941" h="682">
                  <a:moveTo>
                    <a:pt x="791" y="74"/>
                  </a:moveTo>
                  <a:lnTo>
                    <a:pt x="823" y="80"/>
                  </a:lnTo>
                  <a:lnTo>
                    <a:pt x="852" y="95"/>
                  </a:lnTo>
                  <a:lnTo>
                    <a:pt x="872" y="114"/>
                  </a:lnTo>
                  <a:lnTo>
                    <a:pt x="896" y="114"/>
                  </a:lnTo>
                  <a:lnTo>
                    <a:pt x="905" y="106"/>
                  </a:lnTo>
                  <a:lnTo>
                    <a:pt x="927" y="100"/>
                  </a:lnTo>
                  <a:lnTo>
                    <a:pt x="932" y="118"/>
                  </a:lnTo>
                  <a:lnTo>
                    <a:pt x="930" y="126"/>
                  </a:lnTo>
                  <a:lnTo>
                    <a:pt x="940" y="148"/>
                  </a:lnTo>
                  <a:lnTo>
                    <a:pt x="941" y="168"/>
                  </a:lnTo>
                  <a:lnTo>
                    <a:pt x="919" y="164"/>
                  </a:lnTo>
                  <a:lnTo>
                    <a:pt x="909" y="171"/>
                  </a:lnTo>
                  <a:lnTo>
                    <a:pt x="924" y="189"/>
                  </a:lnTo>
                  <a:lnTo>
                    <a:pt x="936" y="213"/>
                  </a:lnTo>
                  <a:lnTo>
                    <a:pt x="928" y="214"/>
                  </a:lnTo>
                  <a:lnTo>
                    <a:pt x="934" y="224"/>
                  </a:lnTo>
                  <a:lnTo>
                    <a:pt x="916" y="212"/>
                  </a:lnTo>
                  <a:lnTo>
                    <a:pt x="916" y="223"/>
                  </a:lnTo>
                  <a:lnTo>
                    <a:pt x="895" y="232"/>
                  </a:lnTo>
                  <a:lnTo>
                    <a:pt x="904" y="243"/>
                  </a:lnTo>
                  <a:lnTo>
                    <a:pt x="889" y="243"/>
                  </a:lnTo>
                  <a:lnTo>
                    <a:pt x="877" y="236"/>
                  </a:lnTo>
                  <a:lnTo>
                    <a:pt x="873" y="251"/>
                  </a:lnTo>
                  <a:lnTo>
                    <a:pt x="861" y="262"/>
                  </a:lnTo>
                  <a:lnTo>
                    <a:pt x="853" y="275"/>
                  </a:lnTo>
                  <a:lnTo>
                    <a:pt x="833" y="281"/>
                  </a:lnTo>
                  <a:lnTo>
                    <a:pt x="825" y="291"/>
                  </a:lnTo>
                  <a:lnTo>
                    <a:pt x="809" y="296"/>
                  </a:lnTo>
                  <a:lnTo>
                    <a:pt x="814" y="287"/>
                  </a:lnTo>
                  <a:lnTo>
                    <a:pt x="806" y="279"/>
                  </a:lnTo>
                  <a:lnTo>
                    <a:pt x="813" y="265"/>
                  </a:lnTo>
                  <a:lnTo>
                    <a:pt x="799" y="254"/>
                  </a:lnTo>
                  <a:lnTo>
                    <a:pt x="788" y="261"/>
                  </a:lnTo>
                  <a:lnTo>
                    <a:pt x="776" y="275"/>
                  </a:lnTo>
                  <a:lnTo>
                    <a:pt x="771" y="289"/>
                  </a:lnTo>
                  <a:lnTo>
                    <a:pt x="755" y="290"/>
                  </a:lnTo>
                  <a:lnTo>
                    <a:pt x="751" y="299"/>
                  </a:lnTo>
                  <a:lnTo>
                    <a:pt x="766" y="313"/>
                  </a:lnTo>
                  <a:lnTo>
                    <a:pt x="781" y="317"/>
                  </a:lnTo>
                  <a:lnTo>
                    <a:pt x="786" y="326"/>
                  </a:lnTo>
                  <a:lnTo>
                    <a:pt x="802" y="332"/>
                  </a:lnTo>
                  <a:lnTo>
                    <a:pt x="815" y="317"/>
                  </a:lnTo>
                  <a:lnTo>
                    <a:pt x="833" y="325"/>
                  </a:lnTo>
                  <a:lnTo>
                    <a:pt x="845" y="326"/>
                  </a:lnTo>
                  <a:lnTo>
                    <a:pt x="852" y="337"/>
                  </a:lnTo>
                  <a:lnTo>
                    <a:pt x="830" y="343"/>
                  </a:lnTo>
                  <a:lnTo>
                    <a:pt x="827" y="354"/>
                  </a:lnTo>
                  <a:lnTo>
                    <a:pt x="815" y="364"/>
                  </a:lnTo>
                  <a:lnTo>
                    <a:pt x="811" y="378"/>
                  </a:lnTo>
                  <a:lnTo>
                    <a:pt x="834" y="390"/>
                  </a:lnTo>
                  <a:lnTo>
                    <a:pt x="849" y="410"/>
                  </a:lnTo>
                  <a:lnTo>
                    <a:pt x="867" y="429"/>
                  </a:lnTo>
                  <a:lnTo>
                    <a:pt x="884" y="445"/>
                  </a:lnTo>
                  <a:lnTo>
                    <a:pt x="889" y="461"/>
                  </a:lnTo>
                  <a:lnTo>
                    <a:pt x="880" y="466"/>
                  </a:lnTo>
                  <a:lnTo>
                    <a:pt x="888" y="477"/>
                  </a:lnTo>
                  <a:lnTo>
                    <a:pt x="900" y="484"/>
                  </a:lnTo>
                  <a:lnTo>
                    <a:pt x="903" y="501"/>
                  </a:lnTo>
                  <a:lnTo>
                    <a:pt x="903" y="517"/>
                  </a:lnTo>
                  <a:lnTo>
                    <a:pt x="894" y="519"/>
                  </a:lnTo>
                  <a:lnTo>
                    <a:pt x="888" y="541"/>
                  </a:lnTo>
                  <a:lnTo>
                    <a:pt x="881" y="569"/>
                  </a:lnTo>
                  <a:lnTo>
                    <a:pt x="871" y="593"/>
                  </a:lnTo>
                  <a:lnTo>
                    <a:pt x="851" y="613"/>
                  </a:lnTo>
                  <a:lnTo>
                    <a:pt x="830" y="630"/>
                  </a:lnTo>
                  <a:lnTo>
                    <a:pt x="810" y="632"/>
                  </a:lnTo>
                  <a:lnTo>
                    <a:pt x="801" y="642"/>
                  </a:lnTo>
                  <a:lnTo>
                    <a:pt x="793" y="635"/>
                  </a:lnTo>
                  <a:lnTo>
                    <a:pt x="785" y="645"/>
                  </a:lnTo>
                  <a:lnTo>
                    <a:pt x="762" y="656"/>
                  </a:lnTo>
                  <a:lnTo>
                    <a:pt x="744" y="659"/>
                  </a:lnTo>
                  <a:lnTo>
                    <a:pt x="742" y="681"/>
                  </a:lnTo>
                  <a:lnTo>
                    <a:pt x="732" y="682"/>
                  </a:lnTo>
                  <a:lnTo>
                    <a:pt x="725" y="667"/>
                  </a:lnTo>
                  <a:lnTo>
                    <a:pt x="727" y="659"/>
                  </a:lnTo>
                  <a:lnTo>
                    <a:pt x="702" y="652"/>
                  </a:lnTo>
                  <a:lnTo>
                    <a:pt x="694" y="656"/>
                  </a:lnTo>
                  <a:lnTo>
                    <a:pt x="675" y="650"/>
                  </a:lnTo>
                  <a:lnTo>
                    <a:pt x="664" y="642"/>
                  </a:lnTo>
                  <a:lnTo>
                    <a:pt x="665" y="630"/>
                  </a:lnTo>
                  <a:lnTo>
                    <a:pt x="648" y="626"/>
                  </a:lnTo>
                  <a:lnTo>
                    <a:pt x="638" y="618"/>
                  </a:lnTo>
                  <a:lnTo>
                    <a:pt x="624" y="629"/>
                  </a:lnTo>
                  <a:lnTo>
                    <a:pt x="608" y="632"/>
                  </a:lnTo>
                  <a:lnTo>
                    <a:pt x="593" y="632"/>
                  </a:lnTo>
                  <a:lnTo>
                    <a:pt x="585" y="637"/>
                  </a:lnTo>
                  <a:lnTo>
                    <a:pt x="576" y="640"/>
                  </a:lnTo>
                  <a:lnTo>
                    <a:pt x="583" y="663"/>
                  </a:lnTo>
                  <a:lnTo>
                    <a:pt x="573" y="663"/>
                  </a:lnTo>
                  <a:lnTo>
                    <a:pt x="571" y="658"/>
                  </a:lnTo>
                  <a:lnTo>
                    <a:pt x="569" y="649"/>
                  </a:lnTo>
                  <a:lnTo>
                    <a:pt x="557" y="656"/>
                  </a:lnTo>
                  <a:lnTo>
                    <a:pt x="548" y="652"/>
                  </a:lnTo>
                  <a:lnTo>
                    <a:pt x="533" y="644"/>
                  </a:lnTo>
                  <a:lnTo>
                    <a:pt x="535" y="627"/>
                  </a:lnTo>
                  <a:lnTo>
                    <a:pt x="523" y="623"/>
                  </a:lnTo>
                  <a:lnTo>
                    <a:pt x="515" y="604"/>
                  </a:lnTo>
                  <a:lnTo>
                    <a:pt x="497" y="607"/>
                  </a:lnTo>
                  <a:lnTo>
                    <a:pt x="494" y="582"/>
                  </a:lnTo>
                  <a:lnTo>
                    <a:pt x="507" y="565"/>
                  </a:lnTo>
                  <a:lnTo>
                    <a:pt x="504" y="548"/>
                  </a:lnTo>
                  <a:lnTo>
                    <a:pt x="500" y="532"/>
                  </a:lnTo>
                  <a:lnTo>
                    <a:pt x="491" y="527"/>
                  </a:lnTo>
                  <a:lnTo>
                    <a:pt x="482" y="515"/>
                  </a:lnTo>
                  <a:lnTo>
                    <a:pt x="472" y="516"/>
                  </a:lnTo>
                  <a:lnTo>
                    <a:pt x="452" y="513"/>
                  </a:lnTo>
                  <a:lnTo>
                    <a:pt x="456" y="505"/>
                  </a:lnTo>
                  <a:lnTo>
                    <a:pt x="445" y="492"/>
                  </a:lnTo>
                  <a:lnTo>
                    <a:pt x="434" y="500"/>
                  </a:lnTo>
                  <a:lnTo>
                    <a:pt x="418" y="495"/>
                  </a:lnTo>
                  <a:lnTo>
                    <a:pt x="401" y="508"/>
                  </a:lnTo>
                  <a:lnTo>
                    <a:pt x="389" y="524"/>
                  </a:lnTo>
                  <a:lnTo>
                    <a:pt x="375" y="527"/>
                  </a:lnTo>
                  <a:lnTo>
                    <a:pt x="366" y="521"/>
                  </a:lnTo>
                  <a:lnTo>
                    <a:pt x="356" y="520"/>
                  </a:lnTo>
                  <a:lnTo>
                    <a:pt x="343" y="516"/>
                  </a:lnTo>
                  <a:lnTo>
                    <a:pt x="334" y="521"/>
                  </a:lnTo>
                  <a:lnTo>
                    <a:pt x="326" y="536"/>
                  </a:lnTo>
                  <a:lnTo>
                    <a:pt x="321" y="520"/>
                  </a:lnTo>
                  <a:lnTo>
                    <a:pt x="311" y="524"/>
                  </a:lnTo>
                  <a:lnTo>
                    <a:pt x="290" y="522"/>
                  </a:lnTo>
                  <a:lnTo>
                    <a:pt x="269" y="517"/>
                  </a:lnTo>
                  <a:lnTo>
                    <a:pt x="253" y="508"/>
                  </a:lnTo>
                  <a:lnTo>
                    <a:pt x="238" y="504"/>
                  </a:lnTo>
                  <a:lnTo>
                    <a:pt x="230" y="494"/>
                  </a:lnTo>
                  <a:lnTo>
                    <a:pt x="219" y="491"/>
                  </a:lnTo>
                  <a:lnTo>
                    <a:pt x="199" y="478"/>
                  </a:lnTo>
                  <a:lnTo>
                    <a:pt x="183" y="472"/>
                  </a:lnTo>
                  <a:lnTo>
                    <a:pt x="177" y="476"/>
                  </a:lnTo>
                  <a:lnTo>
                    <a:pt x="149" y="462"/>
                  </a:lnTo>
                  <a:lnTo>
                    <a:pt x="129" y="449"/>
                  </a:lnTo>
                  <a:lnTo>
                    <a:pt x="119" y="426"/>
                  </a:lnTo>
                  <a:lnTo>
                    <a:pt x="132" y="429"/>
                  </a:lnTo>
                  <a:lnTo>
                    <a:pt x="130" y="418"/>
                  </a:lnTo>
                  <a:lnTo>
                    <a:pt x="120" y="408"/>
                  </a:lnTo>
                  <a:lnTo>
                    <a:pt x="118" y="391"/>
                  </a:lnTo>
                  <a:lnTo>
                    <a:pt x="93" y="366"/>
                  </a:lnTo>
                  <a:lnTo>
                    <a:pt x="63" y="358"/>
                  </a:lnTo>
                  <a:lnTo>
                    <a:pt x="54" y="342"/>
                  </a:lnTo>
                  <a:lnTo>
                    <a:pt x="38" y="333"/>
                  </a:lnTo>
                  <a:lnTo>
                    <a:pt x="34" y="327"/>
                  </a:lnTo>
                  <a:lnTo>
                    <a:pt x="28" y="315"/>
                  </a:lnTo>
                  <a:lnTo>
                    <a:pt x="26" y="307"/>
                  </a:lnTo>
                  <a:lnTo>
                    <a:pt x="15" y="302"/>
                  </a:lnTo>
                  <a:lnTo>
                    <a:pt x="9" y="304"/>
                  </a:lnTo>
                  <a:lnTo>
                    <a:pt x="0" y="285"/>
                  </a:lnTo>
                  <a:lnTo>
                    <a:pt x="3" y="280"/>
                  </a:lnTo>
                  <a:lnTo>
                    <a:pt x="0" y="276"/>
                  </a:lnTo>
                  <a:lnTo>
                    <a:pt x="13" y="266"/>
                  </a:lnTo>
                  <a:lnTo>
                    <a:pt x="23" y="262"/>
                  </a:lnTo>
                  <a:lnTo>
                    <a:pt x="42" y="264"/>
                  </a:lnTo>
                  <a:lnTo>
                    <a:pt x="44" y="252"/>
                  </a:lnTo>
                  <a:lnTo>
                    <a:pt x="65" y="249"/>
                  </a:lnTo>
                  <a:lnTo>
                    <a:pt x="68" y="241"/>
                  </a:lnTo>
                  <a:lnTo>
                    <a:pt x="91" y="230"/>
                  </a:lnTo>
                  <a:lnTo>
                    <a:pt x="92" y="225"/>
                  </a:lnTo>
                  <a:lnTo>
                    <a:pt x="87" y="213"/>
                  </a:lnTo>
                  <a:lnTo>
                    <a:pt x="96" y="208"/>
                  </a:lnTo>
                  <a:lnTo>
                    <a:pt x="68" y="172"/>
                  </a:lnTo>
                  <a:lnTo>
                    <a:pt x="98" y="164"/>
                  </a:lnTo>
                  <a:lnTo>
                    <a:pt x="104" y="160"/>
                  </a:lnTo>
                  <a:lnTo>
                    <a:pt x="101" y="123"/>
                  </a:lnTo>
                  <a:lnTo>
                    <a:pt x="136" y="130"/>
                  </a:lnTo>
                  <a:lnTo>
                    <a:pt x="141" y="121"/>
                  </a:lnTo>
                  <a:lnTo>
                    <a:pt x="133" y="100"/>
                  </a:lnTo>
                  <a:lnTo>
                    <a:pt x="146" y="98"/>
                  </a:lnTo>
                  <a:lnTo>
                    <a:pt x="151" y="85"/>
                  </a:lnTo>
                  <a:lnTo>
                    <a:pt x="157" y="83"/>
                  </a:lnTo>
                  <a:lnTo>
                    <a:pt x="168" y="97"/>
                  </a:lnTo>
                  <a:lnTo>
                    <a:pt x="186" y="108"/>
                  </a:lnTo>
                  <a:lnTo>
                    <a:pt x="213" y="116"/>
                  </a:lnTo>
                  <a:lnTo>
                    <a:pt x="232" y="132"/>
                  </a:lnTo>
                  <a:lnTo>
                    <a:pt x="236" y="156"/>
                  </a:lnTo>
                  <a:lnTo>
                    <a:pt x="246" y="165"/>
                  </a:lnTo>
                  <a:lnTo>
                    <a:pt x="267" y="168"/>
                  </a:lnTo>
                  <a:lnTo>
                    <a:pt x="290" y="171"/>
                  </a:lnTo>
                  <a:lnTo>
                    <a:pt x="316" y="184"/>
                  </a:lnTo>
                  <a:lnTo>
                    <a:pt x="327" y="186"/>
                  </a:lnTo>
                  <a:lnTo>
                    <a:pt x="343" y="205"/>
                  </a:lnTo>
                  <a:lnTo>
                    <a:pt x="358" y="217"/>
                  </a:lnTo>
                  <a:lnTo>
                    <a:pt x="376" y="217"/>
                  </a:lnTo>
                  <a:lnTo>
                    <a:pt x="412" y="222"/>
                  </a:lnTo>
                  <a:lnTo>
                    <a:pt x="433" y="219"/>
                  </a:lnTo>
                  <a:lnTo>
                    <a:pt x="451" y="222"/>
                  </a:lnTo>
                  <a:lnTo>
                    <a:pt x="481" y="234"/>
                  </a:lnTo>
                  <a:lnTo>
                    <a:pt x="502" y="234"/>
                  </a:lnTo>
                  <a:lnTo>
                    <a:pt x="512" y="241"/>
                  </a:lnTo>
                  <a:lnTo>
                    <a:pt x="527" y="230"/>
                  </a:lnTo>
                  <a:lnTo>
                    <a:pt x="550" y="222"/>
                  </a:lnTo>
                  <a:lnTo>
                    <a:pt x="575" y="222"/>
                  </a:lnTo>
                  <a:lnTo>
                    <a:pt x="591" y="214"/>
                  </a:lnTo>
                  <a:lnTo>
                    <a:pt x="598" y="203"/>
                  </a:lnTo>
                  <a:lnTo>
                    <a:pt x="606" y="196"/>
                  </a:lnTo>
                  <a:lnTo>
                    <a:pt x="600" y="190"/>
                  </a:lnTo>
                  <a:lnTo>
                    <a:pt x="590" y="182"/>
                  </a:lnTo>
                  <a:lnTo>
                    <a:pt x="592" y="169"/>
                  </a:lnTo>
                  <a:lnTo>
                    <a:pt x="602" y="171"/>
                  </a:lnTo>
                  <a:lnTo>
                    <a:pt x="621" y="175"/>
                  </a:lnTo>
                  <a:lnTo>
                    <a:pt x="632" y="164"/>
                  </a:lnTo>
                  <a:lnTo>
                    <a:pt x="653" y="156"/>
                  </a:lnTo>
                  <a:lnTo>
                    <a:pt x="657" y="142"/>
                  </a:lnTo>
                  <a:lnTo>
                    <a:pt x="665" y="137"/>
                  </a:lnTo>
                  <a:lnTo>
                    <a:pt x="687" y="134"/>
                  </a:lnTo>
                  <a:lnTo>
                    <a:pt x="702" y="136"/>
                  </a:lnTo>
                  <a:lnTo>
                    <a:pt x="699" y="129"/>
                  </a:lnTo>
                  <a:lnTo>
                    <a:pt x="676" y="115"/>
                  </a:lnTo>
                  <a:lnTo>
                    <a:pt x="659" y="108"/>
                  </a:lnTo>
                  <a:lnTo>
                    <a:pt x="651" y="116"/>
                  </a:lnTo>
                  <a:lnTo>
                    <a:pt x="633" y="112"/>
                  </a:lnTo>
                  <a:lnTo>
                    <a:pt x="625" y="115"/>
                  </a:lnTo>
                  <a:lnTo>
                    <a:pt x="616" y="107"/>
                  </a:lnTo>
                  <a:lnTo>
                    <a:pt x="615" y="87"/>
                  </a:lnTo>
                  <a:lnTo>
                    <a:pt x="613" y="71"/>
                  </a:lnTo>
                  <a:lnTo>
                    <a:pt x="638" y="79"/>
                  </a:lnTo>
                  <a:lnTo>
                    <a:pt x="652" y="66"/>
                  </a:lnTo>
                  <a:lnTo>
                    <a:pt x="646" y="57"/>
                  </a:lnTo>
                  <a:lnTo>
                    <a:pt x="646" y="36"/>
                  </a:lnTo>
                  <a:lnTo>
                    <a:pt x="650" y="30"/>
                  </a:lnTo>
                  <a:lnTo>
                    <a:pt x="642" y="18"/>
                  </a:lnTo>
                  <a:lnTo>
                    <a:pt x="630" y="14"/>
                  </a:lnTo>
                  <a:lnTo>
                    <a:pt x="635" y="4"/>
                  </a:lnTo>
                  <a:lnTo>
                    <a:pt x="652" y="0"/>
                  </a:lnTo>
                  <a:lnTo>
                    <a:pt x="672" y="0"/>
                  </a:lnTo>
                  <a:lnTo>
                    <a:pt x="700" y="5"/>
                  </a:lnTo>
                  <a:lnTo>
                    <a:pt x="719" y="13"/>
                  </a:lnTo>
                  <a:lnTo>
                    <a:pt x="744" y="33"/>
                  </a:lnTo>
                  <a:lnTo>
                    <a:pt x="757" y="42"/>
                  </a:lnTo>
                  <a:lnTo>
                    <a:pt x="771" y="54"/>
                  </a:lnTo>
                  <a:lnTo>
                    <a:pt x="791" y="74"/>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50" name="Freeform 149"/>
            <p:cNvSpPr>
              <a:spLocks noEditPoints="1"/>
            </p:cNvSpPr>
            <p:nvPr/>
          </p:nvSpPr>
          <p:spPr bwMode="auto">
            <a:xfrm>
              <a:off x="7818598" y="4071831"/>
              <a:ext cx="1390295" cy="511023"/>
            </a:xfrm>
            <a:custGeom>
              <a:avLst/>
              <a:gdLst>
                <a:gd name="T0" fmla="*/ 552 w 3445"/>
                <a:gd name="T1" fmla="*/ 826 h 1349"/>
                <a:gd name="T2" fmla="*/ 373 w 3445"/>
                <a:gd name="T3" fmla="*/ 522 h 1349"/>
                <a:gd name="T4" fmla="*/ 188 w 3445"/>
                <a:gd name="T5" fmla="*/ 258 h 1349"/>
                <a:gd name="T6" fmla="*/ 0 w 3445"/>
                <a:gd name="T7" fmla="*/ 0 h 1349"/>
                <a:gd name="T8" fmla="*/ 294 w 3445"/>
                <a:gd name="T9" fmla="*/ 161 h 1349"/>
                <a:gd name="T10" fmla="*/ 550 w 3445"/>
                <a:gd name="T11" fmla="*/ 347 h 1349"/>
                <a:gd name="T12" fmla="*/ 664 w 3445"/>
                <a:gd name="T13" fmla="*/ 557 h 1349"/>
                <a:gd name="T14" fmla="*/ 784 w 3445"/>
                <a:gd name="T15" fmla="*/ 673 h 1349"/>
                <a:gd name="T16" fmla="*/ 1707 w 3445"/>
                <a:gd name="T17" fmla="*/ 311 h 1349"/>
                <a:gd name="T18" fmla="*/ 1681 w 3445"/>
                <a:gd name="T19" fmla="*/ 535 h 1349"/>
                <a:gd name="T20" fmla="*/ 1562 w 3445"/>
                <a:gd name="T21" fmla="*/ 778 h 1349"/>
                <a:gd name="T22" fmla="*/ 1357 w 3445"/>
                <a:gd name="T23" fmla="*/ 732 h 1349"/>
                <a:gd name="T24" fmla="*/ 1129 w 3445"/>
                <a:gd name="T25" fmla="*/ 716 h 1349"/>
                <a:gd name="T26" fmla="*/ 1037 w 3445"/>
                <a:gd name="T27" fmla="*/ 431 h 1349"/>
                <a:gd name="T28" fmla="*/ 1154 w 3445"/>
                <a:gd name="T29" fmla="*/ 401 h 1349"/>
                <a:gd name="T30" fmla="*/ 1330 w 3445"/>
                <a:gd name="T31" fmla="*/ 339 h 1349"/>
                <a:gd name="T32" fmla="*/ 1527 w 3445"/>
                <a:gd name="T33" fmla="*/ 197 h 1349"/>
                <a:gd name="T34" fmla="*/ 1662 w 3445"/>
                <a:gd name="T35" fmla="*/ 191 h 1349"/>
                <a:gd name="T36" fmla="*/ 2518 w 3445"/>
                <a:gd name="T37" fmla="*/ 445 h 1349"/>
                <a:gd name="T38" fmla="*/ 2477 w 3445"/>
                <a:gd name="T39" fmla="*/ 543 h 1349"/>
                <a:gd name="T40" fmla="*/ 2463 w 3445"/>
                <a:gd name="T41" fmla="*/ 281 h 1349"/>
                <a:gd name="T42" fmla="*/ 2262 w 3445"/>
                <a:gd name="T43" fmla="*/ 346 h 1349"/>
                <a:gd name="T44" fmla="*/ 1948 w 3445"/>
                <a:gd name="T45" fmla="*/ 434 h 1349"/>
                <a:gd name="T46" fmla="*/ 1979 w 3445"/>
                <a:gd name="T47" fmla="*/ 548 h 1349"/>
                <a:gd name="T48" fmla="*/ 2047 w 3445"/>
                <a:gd name="T49" fmla="*/ 596 h 1349"/>
                <a:gd name="T50" fmla="*/ 2098 w 3445"/>
                <a:gd name="T51" fmla="*/ 865 h 1349"/>
                <a:gd name="T52" fmla="*/ 2065 w 3445"/>
                <a:gd name="T53" fmla="*/ 847 h 1349"/>
                <a:gd name="T54" fmla="*/ 1931 w 3445"/>
                <a:gd name="T55" fmla="*/ 773 h 1349"/>
                <a:gd name="T56" fmla="*/ 1889 w 3445"/>
                <a:gd name="T57" fmla="*/ 937 h 1349"/>
                <a:gd name="T58" fmla="*/ 1826 w 3445"/>
                <a:gd name="T59" fmla="*/ 764 h 1349"/>
                <a:gd name="T60" fmla="*/ 1816 w 3445"/>
                <a:gd name="T61" fmla="*/ 582 h 1349"/>
                <a:gd name="T62" fmla="*/ 1993 w 3445"/>
                <a:gd name="T63" fmla="*/ 380 h 1349"/>
                <a:gd name="T64" fmla="*/ 2262 w 3445"/>
                <a:gd name="T65" fmla="*/ 346 h 1349"/>
                <a:gd name="T66" fmla="*/ 3092 w 3445"/>
                <a:gd name="T67" fmla="*/ 663 h 1349"/>
                <a:gd name="T68" fmla="*/ 3365 w 3445"/>
                <a:gd name="T69" fmla="*/ 672 h 1349"/>
                <a:gd name="T70" fmla="*/ 3353 w 3445"/>
                <a:gd name="T71" fmla="*/ 1173 h 1349"/>
                <a:gd name="T72" fmla="*/ 3200 w 3445"/>
                <a:gd name="T73" fmla="*/ 1114 h 1349"/>
                <a:gd name="T74" fmla="*/ 3062 w 3445"/>
                <a:gd name="T75" fmla="*/ 854 h 1349"/>
                <a:gd name="T76" fmla="*/ 2838 w 3445"/>
                <a:gd name="T77" fmla="*/ 817 h 1349"/>
                <a:gd name="T78" fmla="*/ 2849 w 3445"/>
                <a:gd name="T79" fmla="*/ 676 h 1349"/>
                <a:gd name="T80" fmla="*/ 2758 w 3445"/>
                <a:gd name="T81" fmla="*/ 604 h 1349"/>
                <a:gd name="T82" fmla="*/ 2800 w 3445"/>
                <a:gd name="T83" fmla="*/ 498 h 1349"/>
                <a:gd name="T84" fmla="*/ 2677 w 3445"/>
                <a:gd name="T85" fmla="*/ 795 h 1349"/>
                <a:gd name="T86" fmla="*/ 2458 w 3445"/>
                <a:gd name="T87" fmla="*/ 755 h 1349"/>
                <a:gd name="T88" fmla="*/ 2409 w 3445"/>
                <a:gd name="T89" fmla="*/ 761 h 1349"/>
                <a:gd name="T90" fmla="*/ 2391 w 3445"/>
                <a:gd name="T91" fmla="*/ 733 h 1349"/>
                <a:gd name="T92" fmla="*/ 2914 w 3445"/>
                <a:gd name="T93" fmla="*/ 990 h 1349"/>
                <a:gd name="T94" fmla="*/ 2960 w 3445"/>
                <a:gd name="T95" fmla="*/ 996 h 1349"/>
                <a:gd name="T96" fmla="*/ 1295 w 3445"/>
                <a:gd name="T97" fmla="*/ 1058 h 1349"/>
                <a:gd name="T98" fmla="*/ 1431 w 3445"/>
                <a:gd name="T99" fmla="*/ 1212 h 1349"/>
                <a:gd name="T100" fmla="*/ 1136 w 3445"/>
                <a:gd name="T101" fmla="*/ 1158 h 1349"/>
                <a:gd name="T102" fmla="*/ 830 w 3445"/>
                <a:gd name="T103" fmla="*/ 1093 h 1349"/>
                <a:gd name="T104" fmla="*/ 898 w 3445"/>
                <a:gd name="T105" fmla="*/ 974 h 1349"/>
                <a:gd name="T106" fmla="*/ 2061 w 3445"/>
                <a:gd name="T107" fmla="*/ 1156 h 1349"/>
                <a:gd name="T108" fmla="*/ 1835 w 3445"/>
                <a:gd name="T109" fmla="*/ 1186 h 1349"/>
                <a:gd name="T110" fmla="*/ 2061 w 3445"/>
                <a:gd name="T111" fmla="*/ 1156 h 1349"/>
                <a:gd name="T112" fmla="*/ 1774 w 3445"/>
                <a:gd name="T113" fmla="*/ 1208 h 1349"/>
                <a:gd name="T114" fmla="*/ 1622 w 3445"/>
                <a:gd name="T115" fmla="*/ 1187 h 1349"/>
                <a:gd name="T116" fmla="*/ 2095 w 3445"/>
                <a:gd name="T117" fmla="*/ 1349 h 1349"/>
                <a:gd name="T118" fmla="*/ 2210 w 3445"/>
                <a:gd name="T119" fmla="*/ 1224 h 1349"/>
                <a:gd name="T120" fmla="*/ 1881 w 3445"/>
                <a:gd name="T121" fmla="*/ 1339 h 1349"/>
                <a:gd name="T122" fmla="*/ 1864 w 3445"/>
                <a:gd name="T123" fmla="*/ 1290 h 13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445" h="1349">
                  <a:moveTo>
                    <a:pt x="789" y="965"/>
                  </a:moveTo>
                  <a:lnTo>
                    <a:pt x="706" y="967"/>
                  </a:lnTo>
                  <a:lnTo>
                    <a:pt x="646" y="895"/>
                  </a:lnTo>
                  <a:lnTo>
                    <a:pt x="552" y="826"/>
                  </a:lnTo>
                  <a:lnTo>
                    <a:pt x="521" y="774"/>
                  </a:lnTo>
                  <a:lnTo>
                    <a:pt x="466" y="705"/>
                  </a:lnTo>
                  <a:lnTo>
                    <a:pt x="429" y="641"/>
                  </a:lnTo>
                  <a:lnTo>
                    <a:pt x="373" y="522"/>
                  </a:lnTo>
                  <a:lnTo>
                    <a:pt x="307" y="451"/>
                  </a:lnTo>
                  <a:lnTo>
                    <a:pt x="285" y="378"/>
                  </a:lnTo>
                  <a:lnTo>
                    <a:pt x="257" y="311"/>
                  </a:lnTo>
                  <a:lnTo>
                    <a:pt x="188" y="258"/>
                  </a:lnTo>
                  <a:lnTo>
                    <a:pt x="147" y="185"/>
                  </a:lnTo>
                  <a:lnTo>
                    <a:pt x="89" y="137"/>
                  </a:lnTo>
                  <a:lnTo>
                    <a:pt x="8" y="43"/>
                  </a:lnTo>
                  <a:lnTo>
                    <a:pt x="0" y="0"/>
                  </a:lnTo>
                  <a:lnTo>
                    <a:pt x="48" y="3"/>
                  </a:lnTo>
                  <a:lnTo>
                    <a:pt x="165" y="20"/>
                  </a:lnTo>
                  <a:lnTo>
                    <a:pt x="234" y="103"/>
                  </a:lnTo>
                  <a:lnTo>
                    <a:pt x="294" y="161"/>
                  </a:lnTo>
                  <a:lnTo>
                    <a:pt x="337" y="196"/>
                  </a:lnTo>
                  <a:lnTo>
                    <a:pt x="410" y="288"/>
                  </a:lnTo>
                  <a:lnTo>
                    <a:pt x="486" y="289"/>
                  </a:lnTo>
                  <a:lnTo>
                    <a:pt x="550" y="347"/>
                  </a:lnTo>
                  <a:lnTo>
                    <a:pt x="594" y="419"/>
                  </a:lnTo>
                  <a:lnTo>
                    <a:pt x="652" y="458"/>
                  </a:lnTo>
                  <a:lnTo>
                    <a:pt x="621" y="527"/>
                  </a:lnTo>
                  <a:lnTo>
                    <a:pt x="664" y="557"/>
                  </a:lnTo>
                  <a:lnTo>
                    <a:pt x="691" y="559"/>
                  </a:lnTo>
                  <a:lnTo>
                    <a:pt x="703" y="618"/>
                  </a:lnTo>
                  <a:lnTo>
                    <a:pt x="729" y="666"/>
                  </a:lnTo>
                  <a:lnTo>
                    <a:pt x="784" y="673"/>
                  </a:lnTo>
                  <a:lnTo>
                    <a:pt x="819" y="727"/>
                  </a:lnTo>
                  <a:lnTo>
                    <a:pt x="797" y="833"/>
                  </a:lnTo>
                  <a:lnTo>
                    <a:pt x="789" y="965"/>
                  </a:lnTo>
                  <a:moveTo>
                    <a:pt x="1707" y="311"/>
                  </a:moveTo>
                  <a:lnTo>
                    <a:pt x="1792" y="390"/>
                  </a:lnTo>
                  <a:lnTo>
                    <a:pt x="1703" y="400"/>
                  </a:lnTo>
                  <a:lnTo>
                    <a:pt x="1678" y="458"/>
                  </a:lnTo>
                  <a:lnTo>
                    <a:pt x="1681" y="535"/>
                  </a:lnTo>
                  <a:lnTo>
                    <a:pt x="1608" y="593"/>
                  </a:lnTo>
                  <a:lnTo>
                    <a:pt x="1605" y="678"/>
                  </a:lnTo>
                  <a:lnTo>
                    <a:pt x="1572" y="808"/>
                  </a:lnTo>
                  <a:lnTo>
                    <a:pt x="1562" y="778"/>
                  </a:lnTo>
                  <a:lnTo>
                    <a:pt x="1475" y="816"/>
                  </a:lnTo>
                  <a:lnTo>
                    <a:pt x="1447" y="764"/>
                  </a:lnTo>
                  <a:lnTo>
                    <a:pt x="1394" y="759"/>
                  </a:lnTo>
                  <a:lnTo>
                    <a:pt x="1357" y="732"/>
                  </a:lnTo>
                  <a:lnTo>
                    <a:pt x="1267" y="763"/>
                  </a:lnTo>
                  <a:lnTo>
                    <a:pt x="1240" y="722"/>
                  </a:lnTo>
                  <a:lnTo>
                    <a:pt x="1191" y="726"/>
                  </a:lnTo>
                  <a:lnTo>
                    <a:pt x="1129" y="716"/>
                  </a:lnTo>
                  <a:lnTo>
                    <a:pt x="1120" y="602"/>
                  </a:lnTo>
                  <a:lnTo>
                    <a:pt x="1083" y="578"/>
                  </a:lnTo>
                  <a:lnTo>
                    <a:pt x="1047" y="506"/>
                  </a:lnTo>
                  <a:lnTo>
                    <a:pt x="1037" y="431"/>
                  </a:lnTo>
                  <a:lnTo>
                    <a:pt x="1045" y="352"/>
                  </a:lnTo>
                  <a:lnTo>
                    <a:pt x="1089" y="296"/>
                  </a:lnTo>
                  <a:lnTo>
                    <a:pt x="1102" y="353"/>
                  </a:lnTo>
                  <a:lnTo>
                    <a:pt x="1154" y="401"/>
                  </a:lnTo>
                  <a:lnTo>
                    <a:pt x="1202" y="383"/>
                  </a:lnTo>
                  <a:lnTo>
                    <a:pt x="1250" y="389"/>
                  </a:lnTo>
                  <a:lnTo>
                    <a:pt x="1294" y="346"/>
                  </a:lnTo>
                  <a:lnTo>
                    <a:pt x="1330" y="339"/>
                  </a:lnTo>
                  <a:lnTo>
                    <a:pt x="1401" y="363"/>
                  </a:lnTo>
                  <a:lnTo>
                    <a:pt x="1463" y="345"/>
                  </a:lnTo>
                  <a:lnTo>
                    <a:pt x="1499" y="226"/>
                  </a:lnTo>
                  <a:lnTo>
                    <a:pt x="1527" y="197"/>
                  </a:lnTo>
                  <a:lnTo>
                    <a:pt x="1550" y="100"/>
                  </a:lnTo>
                  <a:lnTo>
                    <a:pt x="1637" y="100"/>
                  </a:lnTo>
                  <a:lnTo>
                    <a:pt x="1702" y="114"/>
                  </a:lnTo>
                  <a:lnTo>
                    <a:pt x="1662" y="191"/>
                  </a:lnTo>
                  <a:lnTo>
                    <a:pt x="1719" y="272"/>
                  </a:lnTo>
                  <a:lnTo>
                    <a:pt x="1707" y="311"/>
                  </a:lnTo>
                  <a:moveTo>
                    <a:pt x="2521" y="370"/>
                  </a:moveTo>
                  <a:lnTo>
                    <a:pt x="2518" y="445"/>
                  </a:lnTo>
                  <a:lnTo>
                    <a:pt x="2479" y="436"/>
                  </a:lnTo>
                  <a:lnTo>
                    <a:pt x="2468" y="488"/>
                  </a:lnTo>
                  <a:lnTo>
                    <a:pt x="2498" y="533"/>
                  </a:lnTo>
                  <a:lnTo>
                    <a:pt x="2477" y="543"/>
                  </a:lnTo>
                  <a:lnTo>
                    <a:pt x="2447" y="489"/>
                  </a:lnTo>
                  <a:lnTo>
                    <a:pt x="2424" y="380"/>
                  </a:lnTo>
                  <a:lnTo>
                    <a:pt x="2439" y="312"/>
                  </a:lnTo>
                  <a:lnTo>
                    <a:pt x="2463" y="281"/>
                  </a:lnTo>
                  <a:lnTo>
                    <a:pt x="2469" y="328"/>
                  </a:lnTo>
                  <a:lnTo>
                    <a:pt x="2514" y="335"/>
                  </a:lnTo>
                  <a:lnTo>
                    <a:pt x="2521" y="370"/>
                  </a:lnTo>
                  <a:moveTo>
                    <a:pt x="2262" y="346"/>
                  </a:moveTo>
                  <a:lnTo>
                    <a:pt x="2202" y="430"/>
                  </a:lnTo>
                  <a:lnTo>
                    <a:pt x="2145" y="446"/>
                  </a:lnTo>
                  <a:lnTo>
                    <a:pt x="2073" y="430"/>
                  </a:lnTo>
                  <a:lnTo>
                    <a:pt x="1948" y="434"/>
                  </a:lnTo>
                  <a:lnTo>
                    <a:pt x="1882" y="446"/>
                  </a:lnTo>
                  <a:lnTo>
                    <a:pt x="1871" y="511"/>
                  </a:lnTo>
                  <a:lnTo>
                    <a:pt x="1938" y="586"/>
                  </a:lnTo>
                  <a:lnTo>
                    <a:pt x="1979" y="548"/>
                  </a:lnTo>
                  <a:lnTo>
                    <a:pt x="2119" y="519"/>
                  </a:lnTo>
                  <a:lnTo>
                    <a:pt x="2113" y="558"/>
                  </a:lnTo>
                  <a:lnTo>
                    <a:pt x="2080" y="546"/>
                  </a:lnTo>
                  <a:lnTo>
                    <a:pt x="2047" y="596"/>
                  </a:lnTo>
                  <a:lnTo>
                    <a:pt x="1980" y="629"/>
                  </a:lnTo>
                  <a:lnTo>
                    <a:pt x="2049" y="738"/>
                  </a:lnTo>
                  <a:lnTo>
                    <a:pt x="2034" y="767"/>
                  </a:lnTo>
                  <a:lnTo>
                    <a:pt x="2098" y="865"/>
                  </a:lnTo>
                  <a:lnTo>
                    <a:pt x="2095" y="921"/>
                  </a:lnTo>
                  <a:lnTo>
                    <a:pt x="2054" y="946"/>
                  </a:lnTo>
                  <a:lnTo>
                    <a:pt x="2026" y="916"/>
                  </a:lnTo>
                  <a:lnTo>
                    <a:pt x="2065" y="847"/>
                  </a:lnTo>
                  <a:lnTo>
                    <a:pt x="1990" y="880"/>
                  </a:lnTo>
                  <a:lnTo>
                    <a:pt x="1972" y="856"/>
                  </a:lnTo>
                  <a:lnTo>
                    <a:pt x="1983" y="823"/>
                  </a:lnTo>
                  <a:lnTo>
                    <a:pt x="1931" y="773"/>
                  </a:lnTo>
                  <a:lnTo>
                    <a:pt x="1939" y="690"/>
                  </a:lnTo>
                  <a:lnTo>
                    <a:pt x="1888" y="716"/>
                  </a:lnTo>
                  <a:lnTo>
                    <a:pt x="1891" y="815"/>
                  </a:lnTo>
                  <a:lnTo>
                    <a:pt x="1889" y="937"/>
                  </a:lnTo>
                  <a:lnTo>
                    <a:pt x="1841" y="950"/>
                  </a:lnTo>
                  <a:lnTo>
                    <a:pt x="1809" y="925"/>
                  </a:lnTo>
                  <a:lnTo>
                    <a:pt x="1834" y="846"/>
                  </a:lnTo>
                  <a:lnTo>
                    <a:pt x="1826" y="764"/>
                  </a:lnTo>
                  <a:lnTo>
                    <a:pt x="1794" y="763"/>
                  </a:lnTo>
                  <a:lnTo>
                    <a:pt x="1772" y="705"/>
                  </a:lnTo>
                  <a:lnTo>
                    <a:pt x="1805" y="649"/>
                  </a:lnTo>
                  <a:lnTo>
                    <a:pt x="1816" y="582"/>
                  </a:lnTo>
                  <a:lnTo>
                    <a:pt x="1855" y="453"/>
                  </a:lnTo>
                  <a:lnTo>
                    <a:pt x="1871" y="418"/>
                  </a:lnTo>
                  <a:lnTo>
                    <a:pt x="1934" y="355"/>
                  </a:lnTo>
                  <a:lnTo>
                    <a:pt x="1993" y="380"/>
                  </a:lnTo>
                  <a:lnTo>
                    <a:pt x="2088" y="392"/>
                  </a:lnTo>
                  <a:lnTo>
                    <a:pt x="2175" y="388"/>
                  </a:lnTo>
                  <a:lnTo>
                    <a:pt x="2248" y="327"/>
                  </a:lnTo>
                  <a:lnTo>
                    <a:pt x="2262" y="346"/>
                  </a:lnTo>
                  <a:moveTo>
                    <a:pt x="2932" y="565"/>
                  </a:moveTo>
                  <a:lnTo>
                    <a:pt x="2950" y="702"/>
                  </a:lnTo>
                  <a:lnTo>
                    <a:pt x="3026" y="753"/>
                  </a:lnTo>
                  <a:lnTo>
                    <a:pt x="3092" y="663"/>
                  </a:lnTo>
                  <a:lnTo>
                    <a:pt x="3179" y="612"/>
                  </a:lnTo>
                  <a:lnTo>
                    <a:pt x="3246" y="612"/>
                  </a:lnTo>
                  <a:lnTo>
                    <a:pt x="3310" y="641"/>
                  </a:lnTo>
                  <a:lnTo>
                    <a:pt x="3365" y="672"/>
                  </a:lnTo>
                  <a:lnTo>
                    <a:pt x="3445" y="688"/>
                  </a:lnTo>
                  <a:lnTo>
                    <a:pt x="3434" y="965"/>
                  </a:lnTo>
                  <a:lnTo>
                    <a:pt x="3414" y="1243"/>
                  </a:lnTo>
                  <a:lnTo>
                    <a:pt x="3353" y="1173"/>
                  </a:lnTo>
                  <a:lnTo>
                    <a:pt x="3279" y="1156"/>
                  </a:lnTo>
                  <a:lnTo>
                    <a:pt x="3258" y="1180"/>
                  </a:lnTo>
                  <a:lnTo>
                    <a:pt x="3163" y="1183"/>
                  </a:lnTo>
                  <a:lnTo>
                    <a:pt x="3200" y="1114"/>
                  </a:lnTo>
                  <a:lnTo>
                    <a:pt x="3249" y="1090"/>
                  </a:lnTo>
                  <a:lnTo>
                    <a:pt x="3236" y="997"/>
                  </a:lnTo>
                  <a:lnTo>
                    <a:pt x="3205" y="926"/>
                  </a:lnTo>
                  <a:lnTo>
                    <a:pt x="3062" y="854"/>
                  </a:lnTo>
                  <a:lnTo>
                    <a:pt x="3001" y="847"/>
                  </a:lnTo>
                  <a:lnTo>
                    <a:pt x="2891" y="768"/>
                  </a:lnTo>
                  <a:lnTo>
                    <a:pt x="2867" y="809"/>
                  </a:lnTo>
                  <a:lnTo>
                    <a:pt x="2838" y="817"/>
                  </a:lnTo>
                  <a:lnTo>
                    <a:pt x="2822" y="786"/>
                  </a:lnTo>
                  <a:lnTo>
                    <a:pt x="2823" y="749"/>
                  </a:lnTo>
                  <a:lnTo>
                    <a:pt x="2767" y="707"/>
                  </a:lnTo>
                  <a:lnTo>
                    <a:pt x="2849" y="676"/>
                  </a:lnTo>
                  <a:lnTo>
                    <a:pt x="2902" y="678"/>
                  </a:lnTo>
                  <a:lnTo>
                    <a:pt x="2897" y="655"/>
                  </a:lnTo>
                  <a:lnTo>
                    <a:pt x="2787" y="655"/>
                  </a:lnTo>
                  <a:lnTo>
                    <a:pt x="2758" y="604"/>
                  </a:lnTo>
                  <a:lnTo>
                    <a:pt x="2691" y="589"/>
                  </a:lnTo>
                  <a:lnTo>
                    <a:pt x="2659" y="546"/>
                  </a:lnTo>
                  <a:lnTo>
                    <a:pt x="2761" y="526"/>
                  </a:lnTo>
                  <a:lnTo>
                    <a:pt x="2800" y="498"/>
                  </a:lnTo>
                  <a:lnTo>
                    <a:pt x="2920" y="533"/>
                  </a:lnTo>
                  <a:lnTo>
                    <a:pt x="2932" y="565"/>
                  </a:lnTo>
                  <a:moveTo>
                    <a:pt x="2652" y="730"/>
                  </a:moveTo>
                  <a:lnTo>
                    <a:pt x="2677" y="795"/>
                  </a:lnTo>
                  <a:lnTo>
                    <a:pt x="2615" y="760"/>
                  </a:lnTo>
                  <a:lnTo>
                    <a:pt x="2552" y="753"/>
                  </a:lnTo>
                  <a:lnTo>
                    <a:pt x="2510" y="758"/>
                  </a:lnTo>
                  <a:lnTo>
                    <a:pt x="2458" y="755"/>
                  </a:lnTo>
                  <a:lnTo>
                    <a:pt x="2477" y="709"/>
                  </a:lnTo>
                  <a:lnTo>
                    <a:pt x="2570" y="705"/>
                  </a:lnTo>
                  <a:lnTo>
                    <a:pt x="2652" y="730"/>
                  </a:lnTo>
                  <a:moveTo>
                    <a:pt x="2409" y="761"/>
                  </a:moveTo>
                  <a:lnTo>
                    <a:pt x="2380" y="789"/>
                  </a:lnTo>
                  <a:lnTo>
                    <a:pt x="2328" y="774"/>
                  </a:lnTo>
                  <a:lnTo>
                    <a:pt x="2315" y="737"/>
                  </a:lnTo>
                  <a:lnTo>
                    <a:pt x="2391" y="733"/>
                  </a:lnTo>
                  <a:lnTo>
                    <a:pt x="2409" y="761"/>
                  </a:lnTo>
                  <a:moveTo>
                    <a:pt x="2960" y="996"/>
                  </a:moveTo>
                  <a:lnTo>
                    <a:pt x="2917" y="1054"/>
                  </a:lnTo>
                  <a:lnTo>
                    <a:pt x="2914" y="990"/>
                  </a:lnTo>
                  <a:lnTo>
                    <a:pt x="2929" y="959"/>
                  </a:lnTo>
                  <a:lnTo>
                    <a:pt x="2947" y="930"/>
                  </a:lnTo>
                  <a:lnTo>
                    <a:pt x="2962" y="955"/>
                  </a:lnTo>
                  <a:lnTo>
                    <a:pt x="2960" y="996"/>
                  </a:lnTo>
                  <a:moveTo>
                    <a:pt x="996" y="1044"/>
                  </a:moveTo>
                  <a:lnTo>
                    <a:pt x="1139" y="1052"/>
                  </a:lnTo>
                  <a:lnTo>
                    <a:pt x="1158" y="1017"/>
                  </a:lnTo>
                  <a:lnTo>
                    <a:pt x="1295" y="1058"/>
                  </a:lnTo>
                  <a:lnTo>
                    <a:pt x="1319" y="1113"/>
                  </a:lnTo>
                  <a:lnTo>
                    <a:pt x="1431" y="1129"/>
                  </a:lnTo>
                  <a:lnTo>
                    <a:pt x="1519" y="1179"/>
                  </a:lnTo>
                  <a:lnTo>
                    <a:pt x="1431" y="1212"/>
                  </a:lnTo>
                  <a:lnTo>
                    <a:pt x="1351" y="1177"/>
                  </a:lnTo>
                  <a:lnTo>
                    <a:pt x="1283" y="1180"/>
                  </a:lnTo>
                  <a:lnTo>
                    <a:pt x="1206" y="1174"/>
                  </a:lnTo>
                  <a:lnTo>
                    <a:pt x="1136" y="1158"/>
                  </a:lnTo>
                  <a:lnTo>
                    <a:pt x="1052" y="1126"/>
                  </a:lnTo>
                  <a:lnTo>
                    <a:pt x="997" y="1117"/>
                  </a:lnTo>
                  <a:lnTo>
                    <a:pt x="965" y="1128"/>
                  </a:lnTo>
                  <a:lnTo>
                    <a:pt x="830" y="1093"/>
                  </a:lnTo>
                  <a:lnTo>
                    <a:pt x="819" y="1056"/>
                  </a:lnTo>
                  <a:lnTo>
                    <a:pt x="751" y="1050"/>
                  </a:lnTo>
                  <a:lnTo>
                    <a:pt x="807" y="969"/>
                  </a:lnTo>
                  <a:lnTo>
                    <a:pt x="898" y="974"/>
                  </a:lnTo>
                  <a:lnTo>
                    <a:pt x="957" y="1007"/>
                  </a:lnTo>
                  <a:lnTo>
                    <a:pt x="987" y="1013"/>
                  </a:lnTo>
                  <a:lnTo>
                    <a:pt x="996" y="1044"/>
                  </a:lnTo>
                  <a:moveTo>
                    <a:pt x="2061" y="1156"/>
                  </a:moveTo>
                  <a:lnTo>
                    <a:pt x="2046" y="1203"/>
                  </a:lnTo>
                  <a:lnTo>
                    <a:pt x="1932" y="1227"/>
                  </a:lnTo>
                  <a:lnTo>
                    <a:pt x="1833" y="1217"/>
                  </a:lnTo>
                  <a:lnTo>
                    <a:pt x="1835" y="1186"/>
                  </a:lnTo>
                  <a:lnTo>
                    <a:pt x="1896" y="1168"/>
                  </a:lnTo>
                  <a:lnTo>
                    <a:pt x="1941" y="1193"/>
                  </a:lnTo>
                  <a:lnTo>
                    <a:pt x="1991" y="1187"/>
                  </a:lnTo>
                  <a:lnTo>
                    <a:pt x="2061" y="1156"/>
                  </a:lnTo>
                  <a:moveTo>
                    <a:pt x="1685" y="1156"/>
                  </a:moveTo>
                  <a:lnTo>
                    <a:pt x="1711" y="1179"/>
                  </a:lnTo>
                  <a:lnTo>
                    <a:pt x="1758" y="1172"/>
                  </a:lnTo>
                  <a:lnTo>
                    <a:pt x="1774" y="1208"/>
                  </a:lnTo>
                  <a:lnTo>
                    <a:pt x="1685" y="1225"/>
                  </a:lnTo>
                  <a:lnTo>
                    <a:pt x="1633" y="1236"/>
                  </a:lnTo>
                  <a:lnTo>
                    <a:pt x="1592" y="1236"/>
                  </a:lnTo>
                  <a:lnTo>
                    <a:pt x="1622" y="1187"/>
                  </a:lnTo>
                  <a:lnTo>
                    <a:pt x="1663" y="1186"/>
                  </a:lnTo>
                  <a:lnTo>
                    <a:pt x="1685" y="1156"/>
                  </a:lnTo>
                  <a:moveTo>
                    <a:pt x="2161" y="1330"/>
                  </a:moveTo>
                  <a:lnTo>
                    <a:pt x="2095" y="1349"/>
                  </a:lnTo>
                  <a:lnTo>
                    <a:pt x="2087" y="1339"/>
                  </a:lnTo>
                  <a:lnTo>
                    <a:pt x="2097" y="1310"/>
                  </a:lnTo>
                  <a:lnTo>
                    <a:pt x="2133" y="1258"/>
                  </a:lnTo>
                  <a:lnTo>
                    <a:pt x="2210" y="1224"/>
                  </a:lnTo>
                  <a:lnTo>
                    <a:pt x="2217" y="1241"/>
                  </a:lnTo>
                  <a:lnTo>
                    <a:pt x="2216" y="1266"/>
                  </a:lnTo>
                  <a:lnTo>
                    <a:pt x="2161" y="1330"/>
                  </a:lnTo>
                  <a:moveTo>
                    <a:pt x="1881" y="1339"/>
                  </a:moveTo>
                  <a:lnTo>
                    <a:pt x="1850" y="1340"/>
                  </a:lnTo>
                  <a:lnTo>
                    <a:pt x="1756" y="1280"/>
                  </a:lnTo>
                  <a:lnTo>
                    <a:pt x="1827" y="1264"/>
                  </a:lnTo>
                  <a:lnTo>
                    <a:pt x="1864" y="1290"/>
                  </a:lnTo>
                  <a:lnTo>
                    <a:pt x="1888" y="1316"/>
                  </a:lnTo>
                  <a:lnTo>
                    <a:pt x="1881" y="1339"/>
                  </a:lnTo>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51" name="Freeform 150"/>
            <p:cNvSpPr>
              <a:spLocks/>
            </p:cNvSpPr>
            <p:nvPr/>
          </p:nvSpPr>
          <p:spPr bwMode="auto">
            <a:xfrm>
              <a:off x="6947394" y="3102596"/>
              <a:ext cx="833184" cy="888464"/>
            </a:xfrm>
            <a:custGeom>
              <a:avLst/>
              <a:gdLst>
                <a:gd name="T0" fmla="*/ 149 w 504"/>
                <a:gd name="T1" fmla="*/ 42 h 572"/>
                <a:gd name="T2" fmla="*/ 148 w 504"/>
                <a:gd name="T3" fmla="*/ 60 h 572"/>
                <a:gd name="T4" fmla="*/ 206 w 504"/>
                <a:gd name="T5" fmla="*/ 110 h 572"/>
                <a:gd name="T6" fmla="*/ 212 w 504"/>
                <a:gd name="T7" fmla="*/ 147 h 572"/>
                <a:gd name="T8" fmla="*/ 282 w 504"/>
                <a:gd name="T9" fmla="*/ 172 h 572"/>
                <a:gd name="T10" fmla="*/ 330 w 504"/>
                <a:gd name="T11" fmla="*/ 189 h 572"/>
                <a:gd name="T12" fmla="*/ 340 w 504"/>
                <a:gd name="T13" fmla="*/ 167 h 572"/>
                <a:gd name="T14" fmla="*/ 355 w 504"/>
                <a:gd name="T15" fmla="*/ 170 h 572"/>
                <a:gd name="T16" fmla="*/ 384 w 504"/>
                <a:gd name="T17" fmla="*/ 179 h 572"/>
                <a:gd name="T18" fmla="*/ 412 w 504"/>
                <a:gd name="T19" fmla="*/ 167 h 572"/>
                <a:gd name="T20" fmla="*/ 430 w 504"/>
                <a:gd name="T21" fmla="*/ 142 h 572"/>
                <a:gd name="T22" fmla="*/ 474 w 504"/>
                <a:gd name="T23" fmla="*/ 126 h 572"/>
                <a:gd name="T24" fmla="*/ 501 w 504"/>
                <a:gd name="T25" fmla="*/ 150 h 572"/>
                <a:gd name="T26" fmla="*/ 504 w 504"/>
                <a:gd name="T27" fmla="*/ 175 h 572"/>
                <a:gd name="T28" fmla="*/ 473 w 504"/>
                <a:gd name="T29" fmla="*/ 197 h 572"/>
                <a:gd name="T30" fmla="*/ 463 w 504"/>
                <a:gd name="T31" fmla="*/ 242 h 572"/>
                <a:gd name="T32" fmla="*/ 449 w 504"/>
                <a:gd name="T33" fmla="*/ 266 h 572"/>
                <a:gd name="T34" fmla="*/ 429 w 504"/>
                <a:gd name="T35" fmla="*/ 247 h 572"/>
                <a:gd name="T36" fmla="*/ 412 w 504"/>
                <a:gd name="T37" fmla="*/ 249 h 572"/>
                <a:gd name="T38" fmla="*/ 428 w 504"/>
                <a:gd name="T39" fmla="*/ 219 h 572"/>
                <a:gd name="T40" fmla="*/ 383 w 504"/>
                <a:gd name="T41" fmla="*/ 212 h 572"/>
                <a:gd name="T42" fmla="*/ 354 w 504"/>
                <a:gd name="T43" fmla="*/ 188 h 572"/>
                <a:gd name="T44" fmla="*/ 356 w 504"/>
                <a:gd name="T45" fmla="*/ 221 h 572"/>
                <a:gd name="T46" fmla="*/ 364 w 504"/>
                <a:gd name="T47" fmla="*/ 246 h 572"/>
                <a:gd name="T48" fmla="*/ 378 w 504"/>
                <a:gd name="T49" fmla="*/ 287 h 572"/>
                <a:gd name="T50" fmla="*/ 347 w 504"/>
                <a:gd name="T51" fmla="*/ 306 h 572"/>
                <a:gd name="T52" fmla="*/ 298 w 504"/>
                <a:gd name="T53" fmla="*/ 357 h 572"/>
                <a:gd name="T54" fmla="*/ 271 w 504"/>
                <a:gd name="T55" fmla="*/ 394 h 572"/>
                <a:gd name="T56" fmla="*/ 238 w 504"/>
                <a:gd name="T57" fmla="*/ 407 h 572"/>
                <a:gd name="T58" fmla="*/ 243 w 504"/>
                <a:gd name="T59" fmla="*/ 467 h 572"/>
                <a:gd name="T60" fmla="*/ 230 w 504"/>
                <a:gd name="T61" fmla="*/ 523 h 572"/>
                <a:gd name="T62" fmla="*/ 212 w 504"/>
                <a:gd name="T63" fmla="*/ 552 h 572"/>
                <a:gd name="T64" fmla="*/ 181 w 504"/>
                <a:gd name="T65" fmla="*/ 553 h 572"/>
                <a:gd name="T66" fmla="*/ 156 w 504"/>
                <a:gd name="T67" fmla="*/ 493 h 572"/>
                <a:gd name="T68" fmla="*/ 134 w 504"/>
                <a:gd name="T69" fmla="*/ 434 h 572"/>
                <a:gd name="T70" fmla="*/ 95 w 504"/>
                <a:gd name="T71" fmla="*/ 338 h 572"/>
                <a:gd name="T72" fmla="*/ 61 w 504"/>
                <a:gd name="T73" fmla="*/ 306 h 572"/>
                <a:gd name="T74" fmla="*/ 29 w 504"/>
                <a:gd name="T75" fmla="*/ 271 h 572"/>
                <a:gd name="T76" fmla="*/ 10 w 504"/>
                <a:gd name="T77" fmla="*/ 231 h 572"/>
                <a:gd name="T78" fmla="*/ 31 w 504"/>
                <a:gd name="T79" fmla="*/ 203 h 572"/>
                <a:gd name="T80" fmla="*/ 29 w 504"/>
                <a:gd name="T81" fmla="*/ 156 h 572"/>
                <a:gd name="T82" fmla="*/ 72 w 504"/>
                <a:gd name="T83" fmla="*/ 115 h 572"/>
                <a:gd name="T84" fmla="*/ 94 w 504"/>
                <a:gd name="T85" fmla="*/ 67 h 572"/>
                <a:gd name="T86" fmla="*/ 58 w 504"/>
                <a:gd name="T87" fmla="*/ 25 h 572"/>
                <a:gd name="T88" fmla="*/ 110 w 504"/>
                <a:gd name="T89" fmla="*/ 18 h 5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504" h="572">
                  <a:moveTo>
                    <a:pt x="122" y="0"/>
                  </a:moveTo>
                  <a:lnTo>
                    <a:pt x="147" y="25"/>
                  </a:lnTo>
                  <a:lnTo>
                    <a:pt x="149" y="42"/>
                  </a:lnTo>
                  <a:lnTo>
                    <a:pt x="159" y="52"/>
                  </a:lnTo>
                  <a:lnTo>
                    <a:pt x="161" y="63"/>
                  </a:lnTo>
                  <a:lnTo>
                    <a:pt x="148" y="60"/>
                  </a:lnTo>
                  <a:lnTo>
                    <a:pt x="158" y="83"/>
                  </a:lnTo>
                  <a:lnTo>
                    <a:pt x="178" y="96"/>
                  </a:lnTo>
                  <a:lnTo>
                    <a:pt x="206" y="110"/>
                  </a:lnTo>
                  <a:lnTo>
                    <a:pt x="197" y="120"/>
                  </a:lnTo>
                  <a:lnTo>
                    <a:pt x="194" y="139"/>
                  </a:lnTo>
                  <a:lnTo>
                    <a:pt x="212" y="147"/>
                  </a:lnTo>
                  <a:lnTo>
                    <a:pt x="231" y="157"/>
                  </a:lnTo>
                  <a:lnTo>
                    <a:pt x="257" y="169"/>
                  </a:lnTo>
                  <a:lnTo>
                    <a:pt x="282" y="172"/>
                  </a:lnTo>
                  <a:lnTo>
                    <a:pt x="294" y="182"/>
                  </a:lnTo>
                  <a:lnTo>
                    <a:pt x="308" y="184"/>
                  </a:lnTo>
                  <a:lnTo>
                    <a:pt x="330" y="189"/>
                  </a:lnTo>
                  <a:lnTo>
                    <a:pt x="345" y="189"/>
                  </a:lnTo>
                  <a:lnTo>
                    <a:pt x="346" y="181"/>
                  </a:lnTo>
                  <a:lnTo>
                    <a:pt x="340" y="167"/>
                  </a:lnTo>
                  <a:lnTo>
                    <a:pt x="340" y="158"/>
                  </a:lnTo>
                  <a:lnTo>
                    <a:pt x="350" y="154"/>
                  </a:lnTo>
                  <a:lnTo>
                    <a:pt x="355" y="170"/>
                  </a:lnTo>
                  <a:lnTo>
                    <a:pt x="356" y="174"/>
                  </a:lnTo>
                  <a:lnTo>
                    <a:pt x="374" y="182"/>
                  </a:lnTo>
                  <a:lnTo>
                    <a:pt x="384" y="179"/>
                  </a:lnTo>
                  <a:lnTo>
                    <a:pt x="400" y="181"/>
                  </a:lnTo>
                  <a:lnTo>
                    <a:pt x="414" y="180"/>
                  </a:lnTo>
                  <a:lnTo>
                    <a:pt x="412" y="167"/>
                  </a:lnTo>
                  <a:lnTo>
                    <a:pt x="404" y="161"/>
                  </a:lnTo>
                  <a:lnTo>
                    <a:pt x="418" y="158"/>
                  </a:lnTo>
                  <a:lnTo>
                    <a:pt x="430" y="142"/>
                  </a:lnTo>
                  <a:lnTo>
                    <a:pt x="447" y="129"/>
                  </a:lnTo>
                  <a:lnTo>
                    <a:pt x="463" y="134"/>
                  </a:lnTo>
                  <a:lnTo>
                    <a:pt x="474" y="126"/>
                  </a:lnTo>
                  <a:lnTo>
                    <a:pt x="485" y="139"/>
                  </a:lnTo>
                  <a:lnTo>
                    <a:pt x="481" y="147"/>
                  </a:lnTo>
                  <a:lnTo>
                    <a:pt x="501" y="150"/>
                  </a:lnTo>
                  <a:lnTo>
                    <a:pt x="504" y="158"/>
                  </a:lnTo>
                  <a:lnTo>
                    <a:pt x="499" y="162"/>
                  </a:lnTo>
                  <a:lnTo>
                    <a:pt x="504" y="175"/>
                  </a:lnTo>
                  <a:lnTo>
                    <a:pt x="490" y="171"/>
                  </a:lnTo>
                  <a:lnTo>
                    <a:pt x="470" y="185"/>
                  </a:lnTo>
                  <a:lnTo>
                    <a:pt x="473" y="197"/>
                  </a:lnTo>
                  <a:lnTo>
                    <a:pt x="467" y="215"/>
                  </a:lnTo>
                  <a:lnTo>
                    <a:pt x="468" y="225"/>
                  </a:lnTo>
                  <a:lnTo>
                    <a:pt x="463" y="242"/>
                  </a:lnTo>
                  <a:lnTo>
                    <a:pt x="449" y="237"/>
                  </a:lnTo>
                  <a:lnTo>
                    <a:pt x="452" y="259"/>
                  </a:lnTo>
                  <a:lnTo>
                    <a:pt x="449" y="266"/>
                  </a:lnTo>
                  <a:lnTo>
                    <a:pt x="452" y="274"/>
                  </a:lnTo>
                  <a:lnTo>
                    <a:pt x="444" y="280"/>
                  </a:lnTo>
                  <a:lnTo>
                    <a:pt x="429" y="247"/>
                  </a:lnTo>
                  <a:lnTo>
                    <a:pt x="424" y="247"/>
                  </a:lnTo>
                  <a:lnTo>
                    <a:pt x="424" y="260"/>
                  </a:lnTo>
                  <a:lnTo>
                    <a:pt x="412" y="249"/>
                  </a:lnTo>
                  <a:lnTo>
                    <a:pt x="415" y="237"/>
                  </a:lnTo>
                  <a:lnTo>
                    <a:pt x="423" y="236"/>
                  </a:lnTo>
                  <a:lnTo>
                    <a:pt x="428" y="219"/>
                  </a:lnTo>
                  <a:lnTo>
                    <a:pt x="417" y="215"/>
                  </a:lnTo>
                  <a:lnTo>
                    <a:pt x="400" y="215"/>
                  </a:lnTo>
                  <a:lnTo>
                    <a:pt x="383" y="212"/>
                  </a:lnTo>
                  <a:lnTo>
                    <a:pt x="378" y="198"/>
                  </a:lnTo>
                  <a:lnTo>
                    <a:pt x="370" y="197"/>
                  </a:lnTo>
                  <a:lnTo>
                    <a:pt x="354" y="188"/>
                  </a:lnTo>
                  <a:lnTo>
                    <a:pt x="350" y="202"/>
                  </a:lnTo>
                  <a:lnTo>
                    <a:pt x="366" y="213"/>
                  </a:lnTo>
                  <a:lnTo>
                    <a:pt x="356" y="221"/>
                  </a:lnTo>
                  <a:lnTo>
                    <a:pt x="353" y="228"/>
                  </a:lnTo>
                  <a:lnTo>
                    <a:pt x="365" y="234"/>
                  </a:lnTo>
                  <a:lnTo>
                    <a:pt x="364" y="246"/>
                  </a:lnTo>
                  <a:lnTo>
                    <a:pt x="373" y="262"/>
                  </a:lnTo>
                  <a:lnTo>
                    <a:pt x="379" y="279"/>
                  </a:lnTo>
                  <a:lnTo>
                    <a:pt x="378" y="287"/>
                  </a:lnTo>
                  <a:lnTo>
                    <a:pt x="365" y="286"/>
                  </a:lnTo>
                  <a:lnTo>
                    <a:pt x="344" y="291"/>
                  </a:lnTo>
                  <a:lnTo>
                    <a:pt x="347" y="306"/>
                  </a:lnTo>
                  <a:lnTo>
                    <a:pt x="339" y="319"/>
                  </a:lnTo>
                  <a:lnTo>
                    <a:pt x="315" y="333"/>
                  </a:lnTo>
                  <a:lnTo>
                    <a:pt x="298" y="357"/>
                  </a:lnTo>
                  <a:lnTo>
                    <a:pt x="286" y="370"/>
                  </a:lnTo>
                  <a:lnTo>
                    <a:pt x="270" y="384"/>
                  </a:lnTo>
                  <a:lnTo>
                    <a:pt x="271" y="394"/>
                  </a:lnTo>
                  <a:lnTo>
                    <a:pt x="262" y="399"/>
                  </a:lnTo>
                  <a:lnTo>
                    <a:pt x="246" y="406"/>
                  </a:lnTo>
                  <a:lnTo>
                    <a:pt x="238" y="407"/>
                  </a:lnTo>
                  <a:lnTo>
                    <a:pt x="234" y="423"/>
                  </a:lnTo>
                  <a:lnTo>
                    <a:pt x="241" y="450"/>
                  </a:lnTo>
                  <a:lnTo>
                    <a:pt x="243" y="467"/>
                  </a:lnTo>
                  <a:lnTo>
                    <a:pt x="237" y="487"/>
                  </a:lnTo>
                  <a:lnTo>
                    <a:pt x="239" y="522"/>
                  </a:lnTo>
                  <a:lnTo>
                    <a:pt x="230" y="523"/>
                  </a:lnTo>
                  <a:lnTo>
                    <a:pt x="222" y="539"/>
                  </a:lnTo>
                  <a:lnTo>
                    <a:pt x="228" y="546"/>
                  </a:lnTo>
                  <a:lnTo>
                    <a:pt x="212" y="552"/>
                  </a:lnTo>
                  <a:lnTo>
                    <a:pt x="206" y="566"/>
                  </a:lnTo>
                  <a:lnTo>
                    <a:pt x="199" y="572"/>
                  </a:lnTo>
                  <a:lnTo>
                    <a:pt x="181" y="553"/>
                  </a:lnTo>
                  <a:lnTo>
                    <a:pt x="171" y="523"/>
                  </a:lnTo>
                  <a:lnTo>
                    <a:pt x="163" y="503"/>
                  </a:lnTo>
                  <a:lnTo>
                    <a:pt x="156" y="493"/>
                  </a:lnTo>
                  <a:lnTo>
                    <a:pt x="144" y="473"/>
                  </a:lnTo>
                  <a:lnTo>
                    <a:pt x="138" y="447"/>
                  </a:lnTo>
                  <a:lnTo>
                    <a:pt x="134" y="434"/>
                  </a:lnTo>
                  <a:lnTo>
                    <a:pt x="115" y="405"/>
                  </a:lnTo>
                  <a:lnTo>
                    <a:pt x="103" y="365"/>
                  </a:lnTo>
                  <a:lnTo>
                    <a:pt x="95" y="338"/>
                  </a:lnTo>
                  <a:lnTo>
                    <a:pt x="92" y="313"/>
                  </a:lnTo>
                  <a:lnTo>
                    <a:pt x="86" y="294"/>
                  </a:lnTo>
                  <a:lnTo>
                    <a:pt x="61" y="306"/>
                  </a:lnTo>
                  <a:lnTo>
                    <a:pt x="48" y="304"/>
                  </a:lnTo>
                  <a:lnTo>
                    <a:pt x="22" y="279"/>
                  </a:lnTo>
                  <a:lnTo>
                    <a:pt x="29" y="271"/>
                  </a:lnTo>
                  <a:lnTo>
                    <a:pt x="23" y="263"/>
                  </a:lnTo>
                  <a:lnTo>
                    <a:pt x="0" y="245"/>
                  </a:lnTo>
                  <a:lnTo>
                    <a:pt x="10" y="231"/>
                  </a:lnTo>
                  <a:lnTo>
                    <a:pt x="49" y="231"/>
                  </a:lnTo>
                  <a:lnTo>
                    <a:pt x="43" y="213"/>
                  </a:lnTo>
                  <a:lnTo>
                    <a:pt x="31" y="203"/>
                  </a:lnTo>
                  <a:lnTo>
                    <a:pt x="27" y="187"/>
                  </a:lnTo>
                  <a:lnTo>
                    <a:pt x="13" y="178"/>
                  </a:lnTo>
                  <a:lnTo>
                    <a:pt x="29" y="156"/>
                  </a:lnTo>
                  <a:lnTo>
                    <a:pt x="50" y="158"/>
                  </a:lnTo>
                  <a:lnTo>
                    <a:pt x="65" y="136"/>
                  </a:lnTo>
                  <a:lnTo>
                    <a:pt x="72" y="115"/>
                  </a:lnTo>
                  <a:lnTo>
                    <a:pt x="85" y="94"/>
                  </a:lnTo>
                  <a:lnTo>
                    <a:pt x="81" y="79"/>
                  </a:lnTo>
                  <a:lnTo>
                    <a:pt x="94" y="67"/>
                  </a:lnTo>
                  <a:lnTo>
                    <a:pt x="77" y="57"/>
                  </a:lnTo>
                  <a:lnTo>
                    <a:pt x="68" y="43"/>
                  </a:lnTo>
                  <a:lnTo>
                    <a:pt x="58" y="25"/>
                  </a:lnTo>
                  <a:lnTo>
                    <a:pt x="64" y="16"/>
                  </a:lnTo>
                  <a:lnTo>
                    <a:pt x="92" y="21"/>
                  </a:lnTo>
                  <a:lnTo>
                    <a:pt x="110" y="18"/>
                  </a:lnTo>
                  <a:lnTo>
                    <a:pt x="122"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52" name="Freeform 151"/>
            <p:cNvSpPr>
              <a:spLocks/>
            </p:cNvSpPr>
            <p:nvPr/>
          </p:nvSpPr>
          <p:spPr bwMode="auto">
            <a:xfrm>
              <a:off x="8736095" y="3139874"/>
              <a:ext cx="62819" cy="52810"/>
            </a:xfrm>
            <a:custGeom>
              <a:avLst/>
              <a:gdLst>
                <a:gd name="T0" fmla="*/ 33 w 38"/>
                <a:gd name="T1" fmla="*/ 4 h 34"/>
                <a:gd name="T2" fmla="*/ 38 w 38"/>
                <a:gd name="T3" fmla="*/ 11 h 34"/>
                <a:gd name="T4" fmla="*/ 34 w 38"/>
                <a:gd name="T5" fmla="*/ 24 h 34"/>
                <a:gd name="T6" fmla="*/ 24 w 38"/>
                <a:gd name="T7" fmla="*/ 17 h 34"/>
                <a:gd name="T8" fmla="*/ 17 w 38"/>
                <a:gd name="T9" fmla="*/ 22 h 34"/>
                <a:gd name="T10" fmla="*/ 17 w 38"/>
                <a:gd name="T11" fmla="*/ 34 h 34"/>
                <a:gd name="T12" fmla="*/ 4 w 38"/>
                <a:gd name="T13" fmla="*/ 28 h 34"/>
                <a:gd name="T14" fmla="*/ 0 w 38"/>
                <a:gd name="T15" fmla="*/ 18 h 34"/>
                <a:gd name="T16" fmla="*/ 4 w 38"/>
                <a:gd name="T17" fmla="*/ 6 h 34"/>
                <a:gd name="T18" fmla="*/ 15 w 38"/>
                <a:gd name="T19" fmla="*/ 8 h 34"/>
                <a:gd name="T20" fmla="*/ 19 w 38"/>
                <a:gd name="T21" fmla="*/ 0 h 34"/>
                <a:gd name="T22" fmla="*/ 33 w 38"/>
                <a:gd name="T23" fmla="*/ 4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8" h="34">
                  <a:moveTo>
                    <a:pt x="33" y="4"/>
                  </a:moveTo>
                  <a:lnTo>
                    <a:pt x="38" y="11"/>
                  </a:lnTo>
                  <a:lnTo>
                    <a:pt x="34" y="24"/>
                  </a:lnTo>
                  <a:lnTo>
                    <a:pt x="24" y="17"/>
                  </a:lnTo>
                  <a:lnTo>
                    <a:pt x="17" y="22"/>
                  </a:lnTo>
                  <a:lnTo>
                    <a:pt x="17" y="34"/>
                  </a:lnTo>
                  <a:lnTo>
                    <a:pt x="4" y="28"/>
                  </a:lnTo>
                  <a:lnTo>
                    <a:pt x="0" y="18"/>
                  </a:lnTo>
                  <a:lnTo>
                    <a:pt x="4" y="6"/>
                  </a:lnTo>
                  <a:lnTo>
                    <a:pt x="15" y="8"/>
                  </a:lnTo>
                  <a:lnTo>
                    <a:pt x="19" y="0"/>
                  </a:lnTo>
                  <a:lnTo>
                    <a:pt x="33" y="4"/>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53" name="Freeform 152"/>
            <p:cNvSpPr>
              <a:spLocks/>
            </p:cNvSpPr>
            <p:nvPr/>
          </p:nvSpPr>
          <p:spPr bwMode="auto">
            <a:xfrm>
              <a:off x="8653437" y="2914652"/>
              <a:ext cx="287647" cy="332398"/>
            </a:xfrm>
            <a:custGeom>
              <a:avLst/>
              <a:gdLst>
                <a:gd name="T0" fmla="*/ 164 w 174"/>
                <a:gd name="T1" fmla="*/ 87 h 214"/>
                <a:gd name="T2" fmla="*/ 166 w 174"/>
                <a:gd name="T3" fmla="*/ 104 h 214"/>
                <a:gd name="T4" fmla="*/ 174 w 174"/>
                <a:gd name="T5" fmla="*/ 114 h 214"/>
                <a:gd name="T6" fmla="*/ 171 w 174"/>
                <a:gd name="T7" fmla="*/ 129 h 214"/>
                <a:gd name="T8" fmla="*/ 154 w 174"/>
                <a:gd name="T9" fmla="*/ 139 h 214"/>
                <a:gd name="T10" fmla="*/ 124 w 174"/>
                <a:gd name="T11" fmla="*/ 140 h 214"/>
                <a:gd name="T12" fmla="*/ 109 w 174"/>
                <a:gd name="T13" fmla="*/ 163 h 214"/>
                <a:gd name="T14" fmla="*/ 94 w 174"/>
                <a:gd name="T15" fmla="*/ 155 h 214"/>
                <a:gd name="T16" fmla="*/ 87 w 174"/>
                <a:gd name="T17" fmla="*/ 140 h 214"/>
                <a:gd name="T18" fmla="*/ 59 w 174"/>
                <a:gd name="T19" fmla="*/ 145 h 214"/>
                <a:gd name="T20" fmla="*/ 42 w 174"/>
                <a:gd name="T21" fmla="*/ 154 h 214"/>
                <a:gd name="T22" fmla="*/ 22 w 174"/>
                <a:gd name="T23" fmla="*/ 155 h 214"/>
                <a:gd name="T24" fmla="*/ 46 w 174"/>
                <a:gd name="T25" fmla="*/ 170 h 214"/>
                <a:gd name="T26" fmla="*/ 48 w 174"/>
                <a:gd name="T27" fmla="*/ 205 h 214"/>
                <a:gd name="T28" fmla="*/ 40 w 174"/>
                <a:gd name="T29" fmla="*/ 214 h 214"/>
                <a:gd name="T30" fmla="*/ 28 w 174"/>
                <a:gd name="T31" fmla="*/ 206 h 214"/>
                <a:gd name="T32" fmla="*/ 26 w 174"/>
                <a:gd name="T33" fmla="*/ 187 h 214"/>
                <a:gd name="T34" fmla="*/ 12 w 174"/>
                <a:gd name="T35" fmla="*/ 181 h 214"/>
                <a:gd name="T36" fmla="*/ 0 w 174"/>
                <a:gd name="T37" fmla="*/ 167 h 214"/>
                <a:gd name="T38" fmla="*/ 14 w 174"/>
                <a:gd name="T39" fmla="*/ 160 h 214"/>
                <a:gd name="T40" fmla="*/ 17 w 174"/>
                <a:gd name="T41" fmla="*/ 148 h 214"/>
                <a:gd name="T42" fmla="*/ 30 w 174"/>
                <a:gd name="T43" fmla="*/ 137 h 214"/>
                <a:gd name="T44" fmla="*/ 37 w 174"/>
                <a:gd name="T45" fmla="*/ 123 h 214"/>
                <a:gd name="T46" fmla="*/ 68 w 174"/>
                <a:gd name="T47" fmla="*/ 117 h 214"/>
                <a:gd name="T48" fmla="*/ 89 w 174"/>
                <a:gd name="T49" fmla="*/ 121 h 214"/>
                <a:gd name="T50" fmla="*/ 89 w 174"/>
                <a:gd name="T51" fmla="*/ 84 h 214"/>
                <a:gd name="T52" fmla="*/ 106 w 174"/>
                <a:gd name="T53" fmla="*/ 94 h 214"/>
                <a:gd name="T54" fmla="*/ 120 w 174"/>
                <a:gd name="T55" fmla="*/ 73 h 214"/>
                <a:gd name="T56" fmla="*/ 126 w 174"/>
                <a:gd name="T57" fmla="*/ 65 h 214"/>
                <a:gd name="T58" fmla="*/ 123 w 174"/>
                <a:gd name="T59" fmla="*/ 40 h 214"/>
                <a:gd name="T60" fmla="*/ 108 w 174"/>
                <a:gd name="T61" fmla="*/ 17 h 214"/>
                <a:gd name="T62" fmla="*/ 107 w 174"/>
                <a:gd name="T63" fmla="*/ 4 h 214"/>
                <a:gd name="T64" fmla="*/ 123 w 174"/>
                <a:gd name="T65" fmla="*/ 0 h 214"/>
                <a:gd name="T66" fmla="*/ 149 w 174"/>
                <a:gd name="T67" fmla="*/ 29 h 214"/>
                <a:gd name="T68" fmla="*/ 157 w 174"/>
                <a:gd name="T69" fmla="*/ 45 h 214"/>
                <a:gd name="T70" fmla="*/ 153 w 174"/>
                <a:gd name="T71" fmla="*/ 66 h 214"/>
                <a:gd name="T72" fmla="*/ 164 w 174"/>
                <a:gd name="T73" fmla="*/ 87 h 2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74" h="214">
                  <a:moveTo>
                    <a:pt x="164" y="87"/>
                  </a:moveTo>
                  <a:lnTo>
                    <a:pt x="166" y="104"/>
                  </a:lnTo>
                  <a:lnTo>
                    <a:pt x="174" y="114"/>
                  </a:lnTo>
                  <a:lnTo>
                    <a:pt x="171" y="129"/>
                  </a:lnTo>
                  <a:lnTo>
                    <a:pt x="154" y="139"/>
                  </a:lnTo>
                  <a:lnTo>
                    <a:pt x="124" y="140"/>
                  </a:lnTo>
                  <a:lnTo>
                    <a:pt x="109" y="163"/>
                  </a:lnTo>
                  <a:lnTo>
                    <a:pt x="94" y="155"/>
                  </a:lnTo>
                  <a:lnTo>
                    <a:pt x="87" y="140"/>
                  </a:lnTo>
                  <a:lnTo>
                    <a:pt x="59" y="145"/>
                  </a:lnTo>
                  <a:lnTo>
                    <a:pt x="42" y="154"/>
                  </a:lnTo>
                  <a:lnTo>
                    <a:pt x="22" y="155"/>
                  </a:lnTo>
                  <a:lnTo>
                    <a:pt x="46" y="170"/>
                  </a:lnTo>
                  <a:lnTo>
                    <a:pt x="48" y="205"/>
                  </a:lnTo>
                  <a:lnTo>
                    <a:pt x="40" y="214"/>
                  </a:lnTo>
                  <a:lnTo>
                    <a:pt x="28" y="206"/>
                  </a:lnTo>
                  <a:lnTo>
                    <a:pt x="26" y="187"/>
                  </a:lnTo>
                  <a:lnTo>
                    <a:pt x="12" y="181"/>
                  </a:lnTo>
                  <a:lnTo>
                    <a:pt x="0" y="167"/>
                  </a:lnTo>
                  <a:lnTo>
                    <a:pt x="14" y="160"/>
                  </a:lnTo>
                  <a:lnTo>
                    <a:pt x="17" y="148"/>
                  </a:lnTo>
                  <a:lnTo>
                    <a:pt x="30" y="137"/>
                  </a:lnTo>
                  <a:lnTo>
                    <a:pt x="37" y="123"/>
                  </a:lnTo>
                  <a:lnTo>
                    <a:pt x="68" y="117"/>
                  </a:lnTo>
                  <a:lnTo>
                    <a:pt x="89" y="121"/>
                  </a:lnTo>
                  <a:lnTo>
                    <a:pt x="89" y="84"/>
                  </a:lnTo>
                  <a:lnTo>
                    <a:pt x="106" y="94"/>
                  </a:lnTo>
                  <a:lnTo>
                    <a:pt x="120" y="73"/>
                  </a:lnTo>
                  <a:lnTo>
                    <a:pt x="126" y="65"/>
                  </a:lnTo>
                  <a:lnTo>
                    <a:pt x="123" y="40"/>
                  </a:lnTo>
                  <a:lnTo>
                    <a:pt x="108" y="17"/>
                  </a:lnTo>
                  <a:lnTo>
                    <a:pt x="107" y="4"/>
                  </a:lnTo>
                  <a:lnTo>
                    <a:pt x="123" y="0"/>
                  </a:lnTo>
                  <a:lnTo>
                    <a:pt x="149" y="29"/>
                  </a:lnTo>
                  <a:lnTo>
                    <a:pt x="157" y="45"/>
                  </a:lnTo>
                  <a:lnTo>
                    <a:pt x="153" y="66"/>
                  </a:lnTo>
                  <a:lnTo>
                    <a:pt x="164" y="87"/>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54" name="Freeform 153"/>
            <p:cNvSpPr>
              <a:spLocks/>
            </p:cNvSpPr>
            <p:nvPr/>
          </p:nvSpPr>
          <p:spPr bwMode="auto">
            <a:xfrm>
              <a:off x="8784035" y="2781071"/>
              <a:ext cx="148783" cy="127367"/>
            </a:xfrm>
            <a:custGeom>
              <a:avLst/>
              <a:gdLst>
                <a:gd name="T0" fmla="*/ 51 w 90"/>
                <a:gd name="T1" fmla="*/ 29 h 82"/>
                <a:gd name="T2" fmla="*/ 65 w 90"/>
                <a:gd name="T3" fmla="*/ 33 h 82"/>
                <a:gd name="T4" fmla="*/ 71 w 90"/>
                <a:gd name="T5" fmla="*/ 24 h 82"/>
                <a:gd name="T6" fmla="*/ 90 w 90"/>
                <a:gd name="T7" fmla="*/ 47 h 82"/>
                <a:gd name="T8" fmla="*/ 69 w 90"/>
                <a:gd name="T9" fmla="*/ 53 h 82"/>
                <a:gd name="T10" fmla="*/ 67 w 90"/>
                <a:gd name="T11" fmla="*/ 73 h 82"/>
                <a:gd name="T12" fmla="*/ 32 w 90"/>
                <a:gd name="T13" fmla="*/ 59 h 82"/>
                <a:gd name="T14" fmla="*/ 36 w 90"/>
                <a:gd name="T15" fmla="*/ 82 h 82"/>
                <a:gd name="T16" fmla="*/ 18 w 90"/>
                <a:gd name="T17" fmla="*/ 82 h 82"/>
                <a:gd name="T18" fmla="*/ 3 w 90"/>
                <a:gd name="T19" fmla="*/ 62 h 82"/>
                <a:gd name="T20" fmla="*/ 2 w 90"/>
                <a:gd name="T21" fmla="*/ 46 h 82"/>
                <a:gd name="T22" fmla="*/ 19 w 90"/>
                <a:gd name="T23" fmla="*/ 45 h 82"/>
                <a:gd name="T24" fmla="*/ 6 w 90"/>
                <a:gd name="T25" fmla="*/ 16 h 82"/>
                <a:gd name="T26" fmla="*/ 0 w 90"/>
                <a:gd name="T27" fmla="*/ 0 h 82"/>
                <a:gd name="T28" fmla="*/ 33 w 90"/>
                <a:gd name="T29" fmla="*/ 22 h 82"/>
                <a:gd name="T30" fmla="*/ 51 w 90"/>
                <a:gd name="T31" fmla="*/ 29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90" h="82">
                  <a:moveTo>
                    <a:pt x="51" y="29"/>
                  </a:moveTo>
                  <a:lnTo>
                    <a:pt x="65" y="33"/>
                  </a:lnTo>
                  <a:lnTo>
                    <a:pt x="71" y="24"/>
                  </a:lnTo>
                  <a:lnTo>
                    <a:pt x="90" y="47"/>
                  </a:lnTo>
                  <a:lnTo>
                    <a:pt x="69" y="53"/>
                  </a:lnTo>
                  <a:lnTo>
                    <a:pt x="67" y="73"/>
                  </a:lnTo>
                  <a:lnTo>
                    <a:pt x="32" y="59"/>
                  </a:lnTo>
                  <a:lnTo>
                    <a:pt x="36" y="82"/>
                  </a:lnTo>
                  <a:lnTo>
                    <a:pt x="18" y="82"/>
                  </a:lnTo>
                  <a:lnTo>
                    <a:pt x="3" y="62"/>
                  </a:lnTo>
                  <a:lnTo>
                    <a:pt x="2" y="46"/>
                  </a:lnTo>
                  <a:lnTo>
                    <a:pt x="19" y="45"/>
                  </a:lnTo>
                  <a:lnTo>
                    <a:pt x="6" y="16"/>
                  </a:lnTo>
                  <a:lnTo>
                    <a:pt x="0" y="0"/>
                  </a:lnTo>
                  <a:lnTo>
                    <a:pt x="33" y="22"/>
                  </a:lnTo>
                  <a:lnTo>
                    <a:pt x="51" y="2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55" name="Freeform 154"/>
            <p:cNvSpPr>
              <a:spLocks/>
            </p:cNvSpPr>
            <p:nvPr/>
          </p:nvSpPr>
          <p:spPr bwMode="auto">
            <a:xfrm>
              <a:off x="6167109" y="2473526"/>
              <a:ext cx="1077850" cy="464425"/>
            </a:xfrm>
            <a:custGeom>
              <a:avLst/>
              <a:gdLst>
                <a:gd name="T0" fmla="*/ 429 w 652"/>
                <a:gd name="T1" fmla="*/ 270 h 299"/>
                <a:gd name="T2" fmla="*/ 408 w 652"/>
                <a:gd name="T3" fmla="*/ 299 h 299"/>
                <a:gd name="T4" fmla="*/ 395 w 652"/>
                <a:gd name="T5" fmla="*/ 289 h 299"/>
                <a:gd name="T6" fmla="*/ 365 w 652"/>
                <a:gd name="T7" fmla="*/ 272 h 299"/>
                <a:gd name="T8" fmla="*/ 352 w 652"/>
                <a:gd name="T9" fmla="*/ 251 h 299"/>
                <a:gd name="T10" fmla="*/ 300 w 652"/>
                <a:gd name="T11" fmla="*/ 237 h 299"/>
                <a:gd name="T12" fmla="*/ 260 w 652"/>
                <a:gd name="T13" fmla="*/ 222 h 299"/>
                <a:gd name="T14" fmla="*/ 215 w 652"/>
                <a:gd name="T15" fmla="*/ 200 h 299"/>
                <a:gd name="T16" fmla="*/ 172 w 652"/>
                <a:gd name="T17" fmla="*/ 210 h 299"/>
                <a:gd name="T18" fmla="*/ 183 w 652"/>
                <a:gd name="T19" fmla="*/ 286 h 299"/>
                <a:gd name="T20" fmla="*/ 155 w 652"/>
                <a:gd name="T21" fmla="*/ 265 h 299"/>
                <a:gd name="T22" fmla="*/ 131 w 652"/>
                <a:gd name="T23" fmla="*/ 276 h 299"/>
                <a:gd name="T24" fmla="*/ 131 w 652"/>
                <a:gd name="T25" fmla="*/ 262 h 299"/>
                <a:gd name="T26" fmla="*/ 106 w 652"/>
                <a:gd name="T27" fmla="*/ 248 h 299"/>
                <a:gd name="T28" fmla="*/ 84 w 652"/>
                <a:gd name="T29" fmla="*/ 224 h 299"/>
                <a:gd name="T30" fmla="*/ 98 w 652"/>
                <a:gd name="T31" fmla="*/ 220 h 299"/>
                <a:gd name="T32" fmla="*/ 108 w 652"/>
                <a:gd name="T33" fmla="*/ 201 h 299"/>
                <a:gd name="T34" fmla="*/ 121 w 652"/>
                <a:gd name="T35" fmla="*/ 184 h 299"/>
                <a:gd name="T36" fmla="*/ 99 w 652"/>
                <a:gd name="T37" fmla="*/ 173 h 299"/>
                <a:gd name="T38" fmla="*/ 67 w 652"/>
                <a:gd name="T39" fmla="*/ 177 h 299"/>
                <a:gd name="T40" fmla="*/ 44 w 652"/>
                <a:gd name="T41" fmla="*/ 178 h 299"/>
                <a:gd name="T42" fmla="*/ 29 w 652"/>
                <a:gd name="T43" fmla="*/ 154 h 299"/>
                <a:gd name="T44" fmla="*/ 0 w 652"/>
                <a:gd name="T45" fmla="*/ 140 h 299"/>
                <a:gd name="T46" fmla="*/ 0 w 652"/>
                <a:gd name="T47" fmla="*/ 121 h 299"/>
                <a:gd name="T48" fmla="*/ 26 w 652"/>
                <a:gd name="T49" fmla="*/ 110 h 299"/>
                <a:gd name="T50" fmla="*/ 51 w 652"/>
                <a:gd name="T51" fmla="*/ 74 h 299"/>
                <a:gd name="T52" fmla="*/ 115 w 652"/>
                <a:gd name="T53" fmla="*/ 87 h 299"/>
                <a:gd name="T54" fmla="*/ 150 w 652"/>
                <a:gd name="T55" fmla="*/ 87 h 299"/>
                <a:gd name="T56" fmla="*/ 199 w 652"/>
                <a:gd name="T57" fmla="*/ 97 h 299"/>
                <a:gd name="T58" fmla="*/ 224 w 652"/>
                <a:gd name="T59" fmla="*/ 92 h 299"/>
                <a:gd name="T60" fmla="*/ 194 w 652"/>
                <a:gd name="T61" fmla="*/ 69 h 299"/>
                <a:gd name="T62" fmla="*/ 201 w 652"/>
                <a:gd name="T63" fmla="*/ 53 h 299"/>
                <a:gd name="T64" fmla="*/ 198 w 652"/>
                <a:gd name="T65" fmla="*/ 34 h 299"/>
                <a:gd name="T66" fmla="*/ 257 w 652"/>
                <a:gd name="T67" fmla="*/ 21 h 299"/>
                <a:gd name="T68" fmla="*/ 298 w 652"/>
                <a:gd name="T69" fmla="*/ 9 h 299"/>
                <a:gd name="T70" fmla="*/ 338 w 652"/>
                <a:gd name="T71" fmla="*/ 5 h 299"/>
                <a:gd name="T72" fmla="*/ 366 w 652"/>
                <a:gd name="T73" fmla="*/ 20 h 299"/>
                <a:gd name="T74" fmla="*/ 393 w 652"/>
                <a:gd name="T75" fmla="*/ 38 h 299"/>
                <a:gd name="T76" fmla="*/ 437 w 652"/>
                <a:gd name="T77" fmla="*/ 18 h 299"/>
                <a:gd name="T78" fmla="*/ 462 w 652"/>
                <a:gd name="T79" fmla="*/ 39 h 299"/>
                <a:gd name="T80" fmla="*/ 524 w 652"/>
                <a:gd name="T81" fmla="*/ 80 h 299"/>
                <a:gd name="T82" fmla="*/ 571 w 652"/>
                <a:gd name="T83" fmla="*/ 86 h 299"/>
                <a:gd name="T84" fmla="*/ 595 w 652"/>
                <a:gd name="T85" fmla="*/ 102 h 299"/>
                <a:gd name="T86" fmla="*/ 619 w 652"/>
                <a:gd name="T87" fmla="*/ 114 h 299"/>
                <a:gd name="T88" fmla="*/ 652 w 652"/>
                <a:gd name="T89" fmla="*/ 124 h 299"/>
                <a:gd name="T90" fmla="*/ 634 w 652"/>
                <a:gd name="T91" fmla="*/ 139 h 299"/>
                <a:gd name="T92" fmla="*/ 637 w 652"/>
                <a:gd name="T93" fmla="*/ 169 h 299"/>
                <a:gd name="T94" fmla="*/ 605 w 652"/>
                <a:gd name="T95" fmla="*/ 199 h 299"/>
                <a:gd name="T96" fmla="*/ 569 w 652"/>
                <a:gd name="T97" fmla="*/ 211 h 299"/>
                <a:gd name="T98" fmla="*/ 588 w 652"/>
                <a:gd name="T99" fmla="*/ 252 h 299"/>
                <a:gd name="T100" fmla="*/ 581 w 652"/>
                <a:gd name="T101" fmla="*/ 261 h 299"/>
                <a:gd name="T102" fmla="*/ 545 w 652"/>
                <a:gd name="T103" fmla="*/ 252 h 299"/>
                <a:gd name="T104" fmla="*/ 512 w 652"/>
                <a:gd name="T105" fmla="*/ 253 h 299"/>
                <a:gd name="T106" fmla="*/ 477 w 652"/>
                <a:gd name="T107" fmla="*/ 249 h 299"/>
                <a:gd name="T108" fmla="*/ 449 w 652"/>
                <a:gd name="T109" fmla="*/ 254 h 299"/>
                <a:gd name="T110" fmla="*/ 438 w 652"/>
                <a:gd name="T111" fmla="*/ 266 h 2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652" h="299">
                  <a:moveTo>
                    <a:pt x="438" y="266"/>
                  </a:moveTo>
                  <a:lnTo>
                    <a:pt x="429" y="270"/>
                  </a:lnTo>
                  <a:lnTo>
                    <a:pt x="412" y="284"/>
                  </a:lnTo>
                  <a:lnTo>
                    <a:pt x="408" y="299"/>
                  </a:lnTo>
                  <a:lnTo>
                    <a:pt x="402" y="299"/>
                  </a:lnTo>
                  <a:lnTo>
                    <a:pt x="395" y="289"/>
                  </a:lnTo>
                  <a:lnTo>
                    <a:pt x="373" y="288"/>
                  </a:lnTo>
                  <a:lnTo>
                    <a:pt x="365" y="272"/>
                  </a:lnTo>
                  <a:lnTo>
                    <a:pt x="357" y="271"/>
                  </a:lnTo>
                  <a:lnTo>
                    <a:pt x="352" y="251"/>
                  </a:lnTo>
                  <a:lnTo>
                    <a:pt x="328" y="236"/>
                  </a:lnTo>
                  <a:lnTo>
                    <a:pt x="300" y="237"/>
                  </a:lnTo>
                  <a:lnTo>
                    <a:pt x="281" y="240"/>
                  </a:lnTo>
                  <a:lnTo>
                    <a:pt x="260" y="222"/>
                  </a:lnTo>
                  <a:lnTo>
                    <a:pt x="245" y="214"/>
                  </a:lnTo>
                  <a:lnTo>
                    <a:pt x="215" y="200"/>
                  </a:lnTo>
                  <a:lnTo>
                    <a:pt x="211" y="198"/>
                  </a:lnTo>
                  <a:lnTo>
                    <a:pt x="172" y="210"/>
                  </a:lnTo>
                  <a:lnTo>
                    <a:pt x="192" y="285"/>
                  </a:lnTo>
                  <a:lnTo>
                    <a:pt x="183" y="286"/>
                  </a:lnTo>
                  <a:lnTo>
                    <a:pt x="168" y="270"/>
                  </a:lnTo>
                  <a:lnTo>
                    <a:pt x="155" y="265"/>
                  </a:lnTo>
                  <a:lnTo>
                    <a:pt x="137" y="269"/>
                  </a:lnTo>
                  <a:lnTo>
                    <a:pt x="131" y="276"/>
                  </a:lnTo>
                  <a:lnTo>
                    <a:pt x="129" y="271"/>
                  </a:lnTo>
                  <a:lnTo>
                    <a:pt x="131" y="262"/>
                  </a:lnTo>
                  <a:lnTo>
                    <a:pt x="127" y="255"/>
                  </a:lnTo>
                  <a:lnTo>
                    <a:pt x="106" y="248"/>
                  </a:lnTo>
                  <a:lnTo>
                    <a:pt x="94" y="230"/>
                  </a:lnTo>
                  <a:lnTo>
                    <a:pt x="84" y="224"/>
                  </a:lnTo>
                  <a:lnTo>
                    <a:pt x="81" y="218"/>
                  </a:lnTo>
                  <a:lnTo>
                    <a:pt x="98" y="220"/>
                  </a:lnTo>
                  <a:lnTo>
                    <a:pt x="95" y="205"/>
                  </a:lnTo>
                  <a:lnTo>
                    <a:pt x="108" y="201"/>
                  </a:lnTo>
                  <a:lnTo>
                    <a:pt x="123" y="204"/>
                  </a:lnTo>
                  <a:lnTo>
                    <a:pt x="121" y="184"/>
                  </a:lnTo>
                  <a:lnTo>
                    <a:pt x="115" y="172"/>
                  </a:lnTo>
                  <a:lnTo>
                    <a:pt x="99" y="173"/>
                  </a:lnTo>
                  <a:lnTo>
                    <a:pt x="84" y="168"/>
                  </a:lnTo>
                  <a:lnTo>
                    <a:pt x="67" y="177"/>
                  </a:lnTo>
                  <a:lnTo>
                    <a:pt x="53" y="181"/>
                  </a:lnTo>
                  <a:lnTo>
                    <a:pt x="44" y="178"/>
                  </a:lnTo>
                  <a:lnTo>
                    <a:pt x="43" y="167"/>
                  </a:lnTo>
                  <a:lnTo>
                    <a:pt x="29" y="154"/>
                  </a:lnTo>
                  <a:lnTo>
                    <a:pt x="17" y="154"/>
                  </a:lnTo>
                  <a:lnTo>
                    <a:pt x="0" y="140"/>
                  </a:lnTo>
                  <a:lnTo>
                    <a:pt x="6" y="125"/>
                  </a:lnTo>
                  <a:lnTo>
                    <a:pt x="0" y="121"/>
                  </a:lnTo>
                  <a:lnTo>
                    <a:pt x="7" y="99"/>
                  </a:lnTo>
                  <a:lnTo>
                    <a:pt x="26" y="110"/>
                  </a:lnTo>
                  <a:lnTo>
                    <a:pt x="25" y="96"/>
                  </a:lnTo>
                  <a:lnTo>
                    <a:pt x="51" y="74"/>
                  </a:lnTo>
                  <a:lnTo>
                    <a:pt x="76" y="73"/>
                  </a:lnTo>
                  <a:lnTo>
                    <a:pt x="115" y="87"/>
                  </a:lnTo>
                  <a:lnTo>
                    <a:pt x="136" y="95"/>
                  </a:lnTo>
                  <a:lnTo>
                    <a:pt x="150" y="87"/>
                  </a:lnTo>
                  <a:lnTo>
                    <a:pt x="175" y="87"/>
                  </a:lnTo>
                  <a:lnTo>
                    <a:pt x="199" y="97"/>
                  </a:lnTo>
                  <a:lnTo>
                    <a:pt x="202" y="91"/>
                  </a:lnTo>
                  <a:lnTo>
                    <a:pt x="224" y="92"/>
                  </a:lnTo>
                  <a:lnTo>
                    <a:pt x="225" y="82"/>
                  </a:lnTo>
                  <a:lnTo>
                    <a:pt x="194" y="69"/>
                  </a:lnTo>
                  <a:lnTo>
                    <a:pt x="206" y="59"/>
                  </a:lnTo>
                  <a:lnTo>
                    <a:pt x="201" y="53"/>
                  </a:lnTo>
                  <a:lnTo>
                    <a:pt x="214" y="48"/>
                  </a:lnTo>
                  <a:lnTo>
                    <a:pt x="198" y="34"/>
                  </a:lnTo>
                  <a:lnTo>
                    <a:pt x="202" y="28"/>
                  </a:lnTo>
                  <a:lnTo>
                    <a:pt x="257" y="21"/>
                  </a:lnTo>
                  <a:lnTo>
                    <a:pt x="263" y="16"/>
                  </a:lnTo>
                  <a:lnTo>
                    <a:pt x="298" y="9"/>
                  </a:lnTo>
                  <a:lnTo>
                    <a:pt x="309" y="0"/>
                  </a:lnTo>
                  <a:lnTo>
                    <a:pt x="338" y="5"/>
                  </a:lnTo>
                  <a:lnTo>
                    <a:pt x="352" y="25"/>
                  </a:lnTo>
                  <a:lnTo>
                    <a:pt x="366" y="20"/>
                  </a:lnTo>
                  <a:lnTo>
                    <a:pt x="389" y="27"/>
                  </a:lnTo>
                  <a:lnTo>
                    <a:pt x="393" y="38"/>
                  </a:lnTo>
                  <a:lnTo>
                    <a:pt x="407" y="37"/>
                  </a:lnTo>
                  <a:lnTo>
                    <a:pt x="437" y="18"/>
                  </a:lnTo>
                  <a:lnTo>
                    <a:pt x="434" y="24"/>
                  </a:lnTo>
                  <a:lnTo>
                    <a:pt x="462" y="39"/>
                  </a:lnTo>
                  <a:lnTo>
                    <a:pt x="520" y="90"/>
                  </a:lnTo>
                  <a:lnTo>
                    <a:pt x="524" y="80"/>
                  </a:lnTo>
                  <a:lnTo>
                    <a:pt x="551" y="92"/>
                  </a:lnTo>
                  <a:lnTo>
                    <a:pt x="571" y="86"/>
                  </a:lnTo>
                  <a:lnTo>
                    <a:pt x="582" y="90"/>
                  </a:lnTo>
                  <a:lnTo>
                    <a:pt x="595" y="102"/>
                  </a:lnTo>
                  <a:lnTo>
                    <a:pt x="608" y="106"/>
                  </a:lnTo>
                  <a:lnTo>
                    <a:pt x="619" y="114"/>
                  </a:lnTo>
                  <a:lnTo>
                    <a:pt x="638" y="111"/>
                  </a:lnTo>
                  <a:lnTo>
                    <a:pt x="652" y="124"/>
                  </a:lnTo>
                  <a:lnTo>
                    <a:pt x="647" y="137"/>
                  </a:lnTo>
                  <a:lnTo>
                    <a:pt x="634" y="139"/>
                  </a:lnTo>
                  <a:lnTo>
                    <a:pt x="642" y="160"/>
                  </a:lnTo>
                  <a:lnTo>
                    <a:pt x="637" y="169"/>
                  </a:lnTo>
                  <a:lnTo>
                    <a:pt x="602" y="162"/>
                  </a:lnTo>
                  <a:lnTo>
                    <a:pt x="605" y="199"/>
                  </a:lnTo>
                  <a:lnTo>
                    <a:pt x="599" y="203"/>
                  </a:lnTo>
                  <a:lnTo>
                    <a:pt x="569" y="211"/>
                  </a:lnTo>
                  <a:lnTo>
                    <a:pt x="597" y="247"/>
                  </a:lnTo>
                  <a:lnTo>
                    <a:pt x="588" y="252"/>
                  </a:lnTo>
                  <a:lnTo>
                    <a:pt x="593" y="264"/>
                  </a:lnTo>
                  <a:lnTo>
                    <a:pt x="581" y="261"/>
                  </a:lnTo>
                  <a:lnTo>
                    <a:pt x="571" y="254"/>
                  </a:lnTo>
                  <a:lnTo>
                    <a:pt x="545" y="252"/>
                  </a:lnTo>
                  <a:lnTo>
                    <a:pt x="517" y="251"/>
                  </a:lnTo>
                  <a:lnTo>
                    <a:pt x="512" y="253"/>
                  </a:lnTo>
                  <a:lnTo>
                    <a:pt x="485" y="245"/>
                  </a:lnTo>
                  <a:lnTo>
                    <a:pt x="477" y="249"/>
                  </a:lnTo>
                  <a:lnTo>
                    <a:pt x="479" y="261"/>
                  </a:lnTo>
                  <a:lnTo>
                    <a:pt x="449" y="254"/>
                  </a:lnTo>
                  <a:lnTo>
                    <a:pt x="439" y="257"/>
                  </a:lnTo>
                  <a:lnTo>
                    <a:pt x="438" y="266"/>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56" name="Freeform 155"/>
            <p:cNvSpPr>
              <a:spLocks/>
            </p:cNvSpPr>
            <p:nvPr/>
          </p:nvSpPr>
          <p:spPr bwMode="auto">
            <a:xfrm>
              <a:off x="6873001" y="2854075"/>
              <a:ext cx="274422" cy="127367"/>
            </a:xfrm>
            <a:custGeom>
              <a:avLst/>
              <a:gdLst>
                <a:gd name="T0" fmla="*/ 11 w 166"/>
                <a:gd name="T1" fmla="*/ 21 h 82"/>
                <a:gd name="T2" fmla="*/ 12 w 166"/>
                <a:gd name="T3" fmla="*/ 12 h 82"/>
                <a:gd name="T4" fmla="*/ 22 w 166"/>
                <a:gd name="T5" fmla="*/ 9 h 82"/>
                <a:gd name="T6" fmla="*/ 52 w 166"/>
                <a:gd name="T7" fmla="*/ 16 h 82"/>
                <a:gd name="T8" fmla="*/ 50 w 166"/>
                <a:gd name="T9" fmla="*/ 4 h 82"/>
                <a:gd name="T10" fmla="*/ 58 w 166"/>
                <a:gd name="T11" fmla="*/ 0 h 82"/>
                <a:gd name="T12" fmla="*/ 85 w 166"/>
                <a:gd name="T13" fmla="*/ 8 h 82"/>
                <a:gd name="T14" fmla="*/ 90 w 166"/>
                <a:gd name="T15" fmla="*/ 6 h 82"/>
                <a:gd name="T16" fmla="*/ 118 w 166"/>
                <a:gd name="T17" fmla="*/ 7 h 82"/>
                <a:gd name="T18" fmla="*/ 144 w 166"/>
                <a:gd name="T19" fmla="*/ 9 h 82"/>
                <a:gd name="T20" fmla="*/ 154 w 166"/>
                <a:gd name="T21" fmla="*/ 16 h 82"/>
                <a:gd name="T22" fmla="*/ 166 w 166"/>
                <a:gd name="T23" fmla="*/ 19 h 82"/>
                <a:gd name="T24" fmla="*/ 165 w 166"/>
                <a:gd name="T25" fmla="*/ 24 h 82"/>
                <a:gd name="T26" fmla="*/ 142 w 166"/>
                <a:gd name="T27" fmla="*/ 35 h 82"/>
                <a:gd name="T28" fmla="*/ 139 w 166"/>
                <a:gd name="T29" fmla="*/ 43 h 82"/>
                <a:gd name="T30" fmla="*/ 118 w 166"/>
                <a:gd name="T31" fmla="*/ 46 h 82"/>
                <a:gd name="T32" fmla="*/ 116 w 166"/>
                <a:gd name="T33" fmla="*/ 58 h 82"/>
                <a:gd name="T34" fmla="*/ 97 w 166"/>
                <a:gd name="T35" fmla="*/ 56 h 82"/>
                <a:gd name="T36" fmla="*/ 87 w 166"/>
                <a:gd name="T37" fmla="*/ 60 h 82"/>
                <a:gd name="T38" fmla="*/ 74 w 166"/>
                <a:gd name="T39" fmla="*/ 70 h 82"/>
                <a:gd name="T40" fmla="*/ 77 w 166"/>
                <a:gd name="T41" fmla="*/ 74 h 82"/>
                <a:gd name="T42" fmla="*/ 74 w 166"/>
                <a:gd name="T43" fmla="*/ 79 h 82"/>
                <a:gd name="T44" fmla="*/ 43 w 166"/>
                <a:gd name="T45" fmla="*/ 82 h 82"/>
                <a:gd name="T46" fmla="*/ 20 w 166"/>
                <a:gd name="T47" fmla="*/ 76 h 82"/>
                <a:gd name="T48" fmla="*/ 2 w 166"/>
                <a:gd name="T49" fmla="*/ 77 h 82"/>
                <a:gd name="T50" fmla="*/ 0 w 166"/>
                <a:gd name="T51" fmla="*/ 65 h 82"/>
                <a:gd name="T52" fmla="*/ 20 w 166"/>
                <a:gd name="T53" fmla="*/ 69 h 82"/>
                <a:gd name="T54" fmla="*/ 24 w 166"/>
                <a:gd name="T55" fmla="*/ 62 h 82"/>
                <a:gd name="T56" fmla="*/ 37 w 166"/>
                <a:gd name="T57" fmla="*/ 64 h 82"/>
                <a:gd name="T58" fmla="*/ 55 w 166"/>
                <a:gd name="T59" fmla="*/ 49 h 82"/>
                <a:gd name="T60" fmla="*/ 31 w 166"/>
                <a:gd name="T61" fmla="*/ 39 h 82"/>
                <a:gd name="T62" fmla="*/ 21 w 166"/>
                <a:gd name="T63" fmla="*/ 44 h 82"/>
                <a:gd name="T64" fmla="*/ 6 w 166"/>
                <a:gd name="T65" fmla="*/ 36 h 82"/>
                <a:gd name="T66" fmla="*/ 16 w 166"/>
                <a:gd name="T67" fmla="*/ 23 h 82"/>
                <a:gd name="T68" fmla="*/ 11 w 166"/>
                <a:gd name="T69" fmla="*/ 21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66" h="82">
                  <a:moveTo>
                    <a:pt x="11" y="21"/>
                  </a:moveTo>
                  <a:lnTo>
                    <a:pt x="12" y="12"/>
                  </a:lnTo>
                  <a:lnTo>
                    <a:pt x="22" y="9"/>
                  </a:lnTo>
                  <a:lnTo>
                    <a:pt x="52" y="16"/>
                  </a:lnTo>
                  <a:lnTo>
                    <a:pt x="50" y="4"/>
                  </a:lnTo>
                  <a:lnTo>
                    <a:pt x="58" y="0"/>
                  </a:lnTo>
                  <a:lnTo>
                    <a:pt x="85" y="8"/>
                  </a:lnTo>
                  <a:lnTo>
                    <a:pt x="90" y="6"/>
                  </a:lnTo>
                  <a:lnTo>
                    <a:pt x="118" y="7"/>
                  </a:lnTo>
                  <a:lnTo>
                    <a:pt x="144" y="9"/>
                  </a:lnTo>
                  <a:lnTo>
                    <a:pt x="154" y="16"/>
                  </a:lnTo>
                  <a:lnTo>
                    <a:pt x="166" y="19"/>
                  </a:lnTo>
                  <a:lnTo>
                    <a:pt x="165" y="24"/>
                  </a:lnTo>
                  <a:lnTo>
                    <a:pt x="142" y="35"/>
                  </a:lnTo>
                  <a:lnTo>
                    <a:pt x="139" y="43"/>
                  </a:lnTo>
                  <a:lnTo>
                    <a:pt x="118" y="46"/>
                  </a:lnTo>
                  <a:lnTo>
                    <a:pt x="116" y="58"/>
                  </a:lnTo>
                  <a:lnTo>
                    <a:pt x="97" y="56"/>
                  </a:lnTo>
                  <a:lnTo>
                    <a:pt x="87" y="60"/>
                  </a:lnTo>
                  <a:lnTo>
                    <a:pt x="74" y="70"/>
                  </a:lnTo>
                  <a:lnTo>
                    <a:pt x="77" y="74"/>
                  </a:lnTo>
                  <a:lnTo>
                    <a:pt x="74" y="79"/>
                  </a:lnTo>
                  <a:lnTo>
                    <a:pt x="43" y="82"/>
                  </a:lnTo>
                  <a:lnTo>
                    <a:pt x="20" y="76"/>
                  </a:lnTo>
                  <a:lnTo>
                    <a:pt x="2" y="77"/>
                  </a:lnTo>
                  <a:lnTo>
                    <a:pt x="0" y="65"/>
                  </a:lnTo>
                  <a:lnTo>
                    <a:pt x="20" y="69"/>
                  </a:lnTo>
                  <a:lnTo>
                    <a:pt x="24" y="62"/>
                  </a:lnTo>
                  <a:lnTo>
                    <a:pt x="37" y="64"/>
                  </a:lnTo>
                  <a:lnTo>
                    <a:pt x="55" y="49"/>
                  </a:lnTo>
                  <a:lnTo>
                    <a:pt x="31" y="39"/>
                  </a:lnTo>
                  <a:lnTo>
                    <a:pt x="21" y="44"/>
                  </a:lnTo>
                  <a:lnTo>
                    <a:pt x="6" y="36"/>
                  </a:lnTo>
                  <a:lnTo>
                    <a:pt x="16" y="23"/>
                  </a:lnTo>
                  <a:lnTo>
                    <a:pt x="11" y="21"/>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57" name="Freeform 156"/>
            <p:cNvSpPr>
              <a:spLocks/>
            </p:cNvSpPr>
            <p:nvPr/>
          </p:nvSpPr>
          <p:spPr bwMode="auto">
            <a:xfrm>
              <a:off x="8012017" y="3778264"/>
              <a:ext cx="160356" cy="132027"/>
            </a:xfrm>
            <a:custGeom>
              <a:avLst/>
              <a:gdLst>
                <a:gd name="T0" fmla="*/ 27 w 97"/>
                <a:gd name="T1" fmla="*/ 81 h 85"/>
                <a:gd name="T2" fmla="*/ 18 w 97"/>
                <a:gd name="T3" fmla="*/ 71 h 85"/>
                <a:gd name="T4" fmla="*/ 7 w 97"/>
                <a:gd name="T5" fmla="*/ 49 h 85"/>
                <a:gd name="T6" fmla="*/ 0 w 97"/>
                <a:gd name="T7" fmla="*/ 24 h 85"/>
                <a:gd name="T8" fmla="*/ 10 w 97"/>
                <a:gd name="T9" fmla="*/ 7 h 85"/>
                <a:gd name="T10" fmla="*/ 33 w 97"/>
                <a:gd name="T11" fmla="*/ 3 h 85"/>
                <a:gd name="T12" fmla="*/ 51 w 97"/>
                <a:gd name="T13" fmla="*/ 6 h 85"/>
                <a:gd name="T14" fmla="*/ 67 w 97"/>
                <a:gd name="T15" fmla="*/ 14 h 85"/>
                <a:gd name="T16" fmla="*/ 73 w 97"/>
                <a:gd name="T17" fmla="*/ 0 h 85"/>
                <a:gd name="T18" fmla="*/ 90 w 97"/>
                <a:gd name="T19" fmla="*/ 7 h 85"/>
                <a:gd name="T20" fmla="*/ 96 w 97"/>
                <a:gd name="T21" fmla="*/ 21 h 85"/>
                <a:gd name="T22" fmla="*/ 97 w 97"/>
                <a:gd name="T23" fmla="*/ 46 h 85"/>
                <a:gd name="T24" fmla="*/ 68 w 97"/>
                <a:gd name="T25" fmla="*/ 62 h 85"/>
                <a:gd name="T26" fmla="*/ 77 w 97"/>
                <a:gd name="T27" fmla="*/ 75 h 85"/>
                <a:gd name="T28" fmla="*/ 58 w 97"/>
                <a:gd name="T29" fmla="*/ 76 h 85"/>
                <a:gd name="T30" fmla="*/ 42 w 97"/>
                <a:gd name="T31" fmla="*/ 85 h 85"/>
                <a:gd name="T32" fmla="*/ 27 w 97"/>
                <a:gd name="T33" fmla="*/ 81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97" h="85">
                  <a:moveTo>
                    <a:pt x="27" y="81"/>
                  </a:moveTo>
                  <a:lnTo>
                    <a:pt x="18" y="71"/>
                  </a:lnTo>
                  <a:lnTo>
                    <a:pt x="7" y="49"/>
                  </a:lnTo>
                  <a:lnTo>
                    <a:pt x="0" y="24"/>
                  </a:lnTo>
                  <a:lnTo>
                    <a:pt x="10" y="7"/>
                  </a:lnTo>
                  <a:lnTo>
                    <a:pt x="33" y="3"/>
                  </a:lnTo>
                  <a:lnTo>
                    <a:pt x="51" y="6"/>
                  </a:lnTo>
                  <a:lnTo>
                    <a:pt x="67" y="14"/>
                  </a:lnTo>
                  <a:lnTo>
                    <a:pt x="73" y="0"/>
                  </a:lnTo>
                  <a:lnTo>
                    <a:pt x="90" y="7"/>
                  </a:lnTo>
                  <a:lnTo>
                    <a:pt x="96" y="21"/>
                  </a:lnTo>
                  <a:lnTo>
                    <a:pt x="97" y="46"/>
                  </a:lnTo>
                  <a:lnTo>
                    <a:pt x="68" y="62"/>
                  </a:lnTo>
                  <a:lnTo>
                    <a:pt x="77" y="75"/>
                  </a:lnTo>
                  <a:lnTo>
                    <a:pt x="58" y="76"/>
                  </a:lnTo>
                  <a:lnTo>
                    <a:pt x="42" y="85"/>
                  </a:lnTo>
                  <a:lnTo>
                    <a:pt x="27" y="81"/>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58" name="Freeform 157"/>
            <p:cNvSpPr>
              <a:spLocks/>
            </p:cNvSpPr>
            <p:nvPr/>
          </p:nvSpPr>
          <p:spPr bwMode="auto">
            <a:xfrm>
              <a:off x="8494736" y="3003187"/>
              <a:ext cx="127292" cy="135134"/>
            </a:xfrm>
            <a:custGeom>
              <a:avLst/>
              <a:gdLst>
                <a:gd name="T0" fmla="*/ 29 w 77"/>
                <a:gd name="T1" fmla="*/ 0 h 87"/>
                <a:gd name="T2" fmla="*/ 55 w 77"/>
                <a:gd name="T3" fmla="*/ 24 h 87"/>
                <a:gd name="T4" fmla="*/ 66 w 77"/>
                <a:gd name="T5" fmla="*/ 38 h 87"/>
                <a:gd name="T6" fmla="*/ 77 w 77"/>
                <a:gd name="T7" fmla="*/ 62 h 87"/>
                <a:gd name="T8" fmla="*/ 75 w 77"/>
                <a:gd name="T9" fmla="*/ 73 h 87"/>
                <a:gd name="T10" fmla="*/ 61 w 77"/>
                <a:gd name="T11" fmla="*/ 77 h 87"/>
                <a:gd name="T12" fmla="*/ 51 w 77"/>
                <a:gd name="T13" fmla="*/ 85 h 87"/>
                <a:gd name="T14" fmla="*/ 36 w 77"/>
                <a:gd name="T15" fmla="*/ 87 h 87"/>
                <a:gd name="T16" fmla="*/ 29 w 77"/>
                <a:gd name="T17" fmla="*/ 76 h 87"/>
                <a:gd name="T18" fmla="*/ 26 w 77"/>
                <a:gd name="T19" fmla="*/ 61 h 87"/>
                <a:gd name="T20" fmla="*/ 9 w 77"/>
                <a:gd name="T21" fmla="*/ 39 h 87"/>
                <a:gd name="T22" fmla="*/ 20 w 77"/>
                <a:gd name="T23" fmla="*/ 35 h 87"/>
                <a:gd name="T24" fmla="*/ 0 w 77"/>
                <a:gd name="T25" fmla="*/ 18 h 87"/>
                <a:gd name="T26" fmla="*/ 1 w 77"/>
                <a:gd name="T27" fmla="*/ 16 h 87"/>
                <a:gd name="T28" fmla="*/ 8 w 77"/>
                <a:gd name="T29" fmla="*/ 17 h 87"/>
                <a:gd name="T30" fmla="*/ 11 w 77"/>
                <a:gd name="T31" fmla="*/ 7 h 87"/>
                <a:gd name="T32" fmla="*/ 22 w 77"/>
                <a:gd name="T33" fmla="*/ 6 h 87"/>
                <a:gd name="T34" fmla="*/ 29 w 77"/>
                <a:gd name="T35" fmla="*/ 5 h 87"/>
                <a:gd name="T36" fmla="*/ 29 w 77"/>
                <a:gd name="T37"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77" h="87">
                  <a:moveTo>
                    <a:pt x="29" y="0"/>
                  </a:moveTo>
                  <a:lnTo>
                    <a:pt x="55" y="24"/>
                  </a:lnTo>
                  <a:lnTo>
                    <a:pt x="66" y="38"/>
                  </a:lnTo>
                  <a:lnTo>
                    <a:pt x="77" y="62"/>
                  </a:lnTo>
                  <a:lnTo>
                    <a:pt x="75" y="73"/>
                  </a:lnTo>
                  <a:lnTo>
                    <a:pt x="61" y="77"/>
                  </a:lnTo>
                  <a:lnTo>
                    <a:pt x="51" y="85"/>
                  </a:lnTo>
                  <a:lnTo>
                    <a:pt x="36" y="87"/>
                  </a:lnTo>
                  <a:lnTo>
                    <a:pt x="29" y="76"/>
                  </a:lnTo>
                  <a:lnTo>
                    <a:pt x="26" y="61"/>
                  </a:lnTo>
                  <a:lnTo>
                    <a:pt x="9" y="39"/>
                  </a:lnTo>
                  <a:lnTo>
                    <a:pt x="20" y="35"/>
                  </a:lnTo>
                  <a:lnTo>
                    <a:pt x="0" y="18"/>
                  </a:lnTo>
                  <a:lnTo>
                    <a:pt x="1" y="16"/>
                  </a:lnTo>
                  <a:lnTo>
                    <a:pt x="8" y="17"/>
                  </a:lnTo>
                  <a:lnTo>
                    <a:pt x="11" y="7"/>
                  </a:lnTo>
                  <a:lnTo>
                    <a:pt x="22" y="6"/>
                  </a:lnTo>
                  <a:lnTo>
                    <a:pt x="29" y="5"/>
                  </a:lnTo>
                  <a:lnTo>
                    <a:pt x="29"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59" name="Freeform 158"/>
            <p:cNvSpPr>
              <a:spLocks/>
            </p:cNvSpPr>
            <p:nvPr/>
          </p:nvSpPr>
          <p:spPr bwMode="auto">
            <a:xfrm>
              <a:off x="7912829" y="3523530"/>
              <a:ext cx="249626" cy="276480"/>
            </a:xfrm>
            <a:custGeom>
              <a:avLst/>
              <a:gdLst>
                <a:gd name="T0" fmla="*/ 111 w 151"/>
                <a:gd name="T1" fmla="*/ 170 h 178"/>
                <a:gd name="T2" fmla="*/ 116 w 151"/>
                <a:gd name="T3" fmla="*/ 161 h 178"/>
                <a:gd name="T4" fmla="*/ 114 w 151"/>
                <a:gd name="T5" fmla="*/ 143 h 178"/>
                <a:gd name="T6" fmla="*/ 97 w 151"/>
                <a:gd name="T7" fmla="*/ 125 h 178"/>
                <a:gd name="T8" fmla="*/ 93 w 151"/>
                <a:gd name="T9" fmla="*/ 104 h 178"/>
                <a:gd name="T10" fmla="*/ 77 w 151"/>
                <a:gd name="T11" fmla="*/ 87 h 178"/>
                <a:gd name="T12" fmla="*/ 63 w 151"/>
                <a:gd name="T13" fmla="*/ 86 h 178"/>
                <a:gd name="T14" fmla="*/ 60 w 151"/>
                <a:gd name="T15" fmla="*/ 93 h 178"/>
                <a:gd name="T16" fmla="*/ 50 w 151"/>
                <a:gd name="T17" fmla="*/ 94 h 178"/>
                <a:gd name="T18" fmla="*/ 44 w 151"/>
                <a:gd name="T19" fmla="*/ 90 h 178"/>
                <a:gd name="T20" fmla="*/ 26 w 151"/>
                <a:gd name="T21" fmla="*/ 103 h 178"/>
                <a:gd name="T22" fmla="*/ 23 w 151"/>
                <a:gd name="T23" fmla="*/ 84 h 178"/>
                <a:gd name="T24" fmla="*/ 24 w 151"/>
                <a:gd name="T25" fmla="*/ 62 h 178"/>
                <a:gd name="T26" fmla="*/ 12 w 151"/>
                <a:gd name="T27" fmla="*/ 61 h 178"/>
                <a:gd name="T28" fmla="*/ 9 w 151"/>
                <a:gd name="T29" fmla="*/ 49 h 178"/>
                <a:gd name="T30" fmla="*/ 0 w 151"/>
                <a:gd name="T31" fmla="*/ 42 h 178"/>
                <a:gd name="T32" fmla="*/ 3 w 151"/>
                <a:gd name="T33" fmla="*/ 34 h 178"/>
                <a:gd name="T34" fmla="*/ 16 w 151"/>
                <a:gd name="T35" fmla="*/ 21 h 178"/>
                <a:gd name="T36" fmla="*/ 18 w 151"/>
                <a:gd name="T37" fmla="*/ 26 h 178"/>
                <a:gd name="T38" fmla="*/ 28 w 151"/>
                <a:gd name="T39" fmla="*/ 26 h 178"/>
                <a:gd name="T40" fmla="*/ 21 w 151"/>
                <a:gd name="T41" fmla="*/ 3 h 178"/>
                <a:gd name="T42" fmla="*/ 30 w 151"/>
                <a:gd name="T43" fmla="*/ 0 h 178"/>
                <a:gd name="T44" fmla="*/ 43 w 151"/>
                <a:gd name="T45" fmla="*/ 16 h 178"/>
                <a:gd name="T46" fmla="*/ 55 w 151"/>
                <a:gd name="T47" fmla="*/ 35 h 178"/>
                <a:gd name="T48" fmla="*/ 77 w 151"/>
                <a:gd name="T49" fmla="*/ 35 h 178"/>
                <a:gd name="T50" fmla="*/ 87 w 151"/>
                <a:gd name="T51" fmla="*/ 53 h 178"/>
                <a:gd name="T52" fmla="*/ 76 w 151"/>
                <a:gd name="T53" fmla="*/ 59 h 178"/>
                <a:gd name="T54" fmla="*/ 72 w 151"/>
                <a:gd name="T55" fmla="*/ 66 h 178"/>
                <a:gd name="T56" fmla="*/ 96 w 151"/>
                <a:gd name="T57" fmla="*/ 79 h 178"/>
                <a:gd name="T58" fmla="*/ 115 w 151"/>
                <a:gd name="T59" fmla="*/ 103 h 178"/>
                <a:gd name="T60" fmla="*/ 129 w 151"/>
                <a:gd name="T61" fmla="*/ 122 h 178"/>
                <a:gd name="T62" fmla="*/ 145 w 151"/>
                <a:gd name="T63" fmla="*/ 136 h 178"/>
                <a:gd name="T64" fmla="*/ 151 w 151"/>
                <a:gd name="T65" fmla="*/ 151 h 178"/>
                <a:gd name="T66" fmla="*/ 150 w 151"/>
                <a:gd name="T67" fmla="*/ 171 h 178"/>
                <a:gd name="T68" fmla="*/ 133 w 151"/>
                <a:gd name="T69" fmla="*/ 164 h 178"/>
                <a:gd name="T70" fmla="*/ 127 w 151"/>
                <a:gd name="T71" fmla="*/ 178 h 178"/>
                <a:gd name="T72" fmla="*/ 111 w 151"/>
                <a:gd name="T73" fmla="*/ 170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51" h="178">
                  <a:moveTo>
                    <a:pt x="111" y="170"/>
                  </a:moveTo>
                  <a:lnTo>
                    <a:pt x="116" y="161"/>
                  </a:lnTo>
                  <a:lnTo>
                    <a:pt x="114" y="143"/>
                  </a:lnTo>
                  <a:lnTo>
                    <a:pt x="97" y="125"/>
                  </a:lnTo>
                  <a:lnTo>
                    <a:pt x="93" y="104"/>
                  </a:lnTo>
                  <a:lnTo>
                    <a:pt x="77" y="87"/>
                  </a:lnTo>
                  <a:lnTo>
                    <a:pt x="63" y="86"/>
                  </a:lnTo>
                  <a:lnTo>
                    <a:pt x="60" y="93"/>
                  </a:lnTo>
                  <a:lnTo>
                    <a:pt x="50" y="94"/>
                  </a:lnTo>
                  <a:lnTo>
                    <a:pt x="44" y="90"/>
                  </a:lnTo>
                  <a:lnTo>
                    <a:pt x="26" y="103"/>
                  </a:lnTo>
                  <a:lnTo>
                    <a:pt x="23" y="84"/>
                  </a:lnTo>
                  <a:lnTo>
                    <a:pt x="24" y="62"/>
                  </a:lnTo>
                  <a:lnTo>
                    <a:pt x="12" y="61"/>
                  </a:lnTo>
                  <a:lnTo>
                    <a:pt x="9" y="49"/>
                  </a:lnTo>
                  <a:lnTo>
                    <a:pt x="0" y="42"/>
                  </a:lnTo>
                  <a:lnTo>
                    <a:pt x="3" y="34"/>
                  </a:lnTo>
                  <a:lnTo>
                    <a:pt x="16" y="21"/>
                  </a:lnTo>
                  <a:lnTo>
                    <a:pt x="18" y="26"/>
                  </a:lnTo>
                  <a:lnTo>
                    <a:pt x="28" y="26"/>
                  </a:lnTo>
                  <a:lnTo>
                    <a:pt x="21" y="3"/>
                  </a:lnTo>
                  <a:lnTo>
                    <a:pt x="30" y="0"/>
                  </a:lnTo>
                  <a:lnTo>
                    <a:pt x="43" y="16"/>
                  </a:lnTo>
                  <a:lnTo>
                    <a:pt x="55" y="35"/>
                  </a:lnTo>
                  <a:lnTo>
                    <a:pt x="77" y="35"/>
                  </a:lnTo>
                  <a:lnTo>
                    <a:pt x="87" y="53"/>
                  </a:lnTo>
                  <a:lnTo>
                    <a:pt x="76" y="59"/>
                  </a:lnTo>
                  <a:lnTo>
                    <a:pt x="72" y="66"/>
                  </a:lnTo>
                  <a:lnTo>
                    <a:pt x="96" y="79"/>
                  </a:lnTo>
                  <a:lnTo>
                    <a:pt x="115" y="103"/>
                  </a:lnTo>
                  <a:lnTo>
                    <a:pt x="129" y="122"/>
                  </a:lnTo>
                  <a:lnTo>
                    <a:pt x="145" y="136"/>
                  </a:lnTo>
                  <a:lnTo>
                    <a:pt x="151" y="151"/>
                  </a:lnTo>
                  <a:lnTo>
                    <a:pt x="150" y="171"/>
                  </a:lnTo>
                  <a:lnTo>
                    <a:pt x="133" y="164"/>
                  </a:lnTo>
                  <a:lnTo>
                    <a:pt x="127" y="178"/>
                  </a:lnTo>
                  <a:lnTo>
                    <a:pt x="111" y="17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60" name="Freeform 159"/>
            <p:cNvSpPr>
              <a:spLocks/>
            </p:cNvSpPr>
            <p:nvPr/>
          </p:nvSpPr>
          <p:spPr bwMode="auto">
            <a:xfrm>
              <a:off x="7342494" y="3930484"/>
              <a:ext cx="64473" cy="124260"/>
            </a:xfrm>
            <a:custGeom>
              <a:avLst/>
              <a:gdLst>
                <a:gd name="T0" fmla="*/ 39 w 39"/>
                <a:gd name="T1" fmla="*/ 48 h 80"/>
                <a:gd name="T2" fmla="*/ 37 w 39"/>
                <a:gd name="T3" fmla="*/ 70 h 80"/>
                <a:gd name="T4" fmla="*/ 29 w 39"/>
                <a:gd name="T5" fmla="*/ 76 h 80"/>
                <a:gd name="T6" fmla="*/ 14 w 39"/>
                <a:gd name="T7" fmla="*/ 80 h 80"/>
                <a:gd name="T8" fmla="*/ 4 w 39"/>
                <a:gd name="T9" fmla="*/ 64 h 80"/>
                <a:gd name="T10" fmla="*/ 0 w 39"/>
                <a:gd name="T11" fmla="*/ 34 h 80"/>
                <a:gd name="T12" fmla="*/ 6 w 39"/>
                <a:gd name="T13" fmla="*/ 0 h 80"/>
                <a:gd name="T14" fmla="*/ 19 w 39"/>
                <a:gd name="T15" fmla="*/ 12 h 80"/>
                <a:gd name="T16" fmla="*/ 29 w 39"/>
                <a:gd name="T17" fmla="*/ 26 h 80"/>
                <a:gd name="T18" fmla="*/ 39 w 39"/>
                <a:gd name="T19" fmla="*/ 4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9" h="80">
                  <a:moveTo>
                    <a:pt x="39" y="48"/>
                  </a:moveTo>
                  <a:lnTo>
                    <a:pt x="37" y="70"/>
                  </a:lnTo>
                  <a:lnTo>
                    <a:pt x="29" y="76"/>
                  </a:lnTo>
                  <a:lnTo>
                    <a:pt x="14" y="80"/>
                  </a:lnTo>
                  <a:lnTo>
                    <a:pt x="4" y="64"/>
                  </a:lnTo>
                  <a:lnTo>
                    <a:pt x="0" y="34"/>
                  </a:lnTo>
                  <a:lnTo>
                    <a:pt x="6" y="0"/>
                  </a:lnTo>
                  <a:lnTo>
                    <a:pt x="19" y="12"/>
                  </a:lnTo>
                  <a:lnTo>
                    <a:pt x="29" y="26"/>
                  </a:lnTo>
                  <a:lnTo>
                    <a:pt x="39" y="48"/>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61" name="Freeform 160"/>
            <p:cNvSpPr>
              <a:spLocks/>
            </p:cNvSpPr>
            <p:nvPr/>
          </p:nvSpPr>
          <p:spPr bwMode="auto">
            <a:xfrm>
              <a:off x="7674777" y="3334032"/>
              <a:ext cx="264503" cy="593345"/>
            </a:xfrm>
            <a:custGeom>
              <a:avLst/>
              <a:gdLst>
                <a:gd name="T0" fmla="*/ 126 w 160"/>
                <a:gd name="T1" fmla="*/ 178 h 382"/>
                <a:gd name="T2" fmla="*/ 108 w 160"/>
                <a:gd name="T3" fmla="*/ 201 h 382"/>
                <a:gd name="T4" fmla="*/ 112 w 160"/>
                <a:gd name="T5" fmla="*/ 223 h 382"/>
                <a:gd name="T6" fmla="*/ 135 w 160"/>
                <a:gd name="T7" fmla="*/ 252 h 382"/>
                <a:gd name="T8" fmla="*/ 125 w 160"/>
                <a:gd name="T9" fmla="*/ 274 h 382"/>
                <a:gd name="T10" fmla="*/ 144 w 160"/>
                <a:gd name="T11" fmla="*/ 301 h 382"/>
                <a:gd name="T12" fmla="*/ 148 w 160"/>
                <a:gd name="T13" fmla="*/ 322 h 382"/>
                <a:gd name="T14" fmla="*/ 149 w 160"/>
                <a:gd name="T15" fmla="*/ 361 h 382"/>
                <a:gd name="T16" fmla="*/ 139 w 160"/>
                <a:gd name="T17" fmla="*/ 367 h 382"/>
                <a:gd name="T18" fmla="*/ 136 w 160"/>
                <a:gd name="T19" fmla="*/ 338 h 382"/>
                <a:gd name="T20" fmla="*/ 126 w 160"/>
                <a:gd name="T21" fmla="*/ 305 h 382"/>
                <a:gd name="T22" fmla="*/ 112 w 160"/>
                <a:gd name="T23" fmla="*/ 254 h 382"/>
                <a:gd name="T24" fmla="*/ 91 w 160"/>
                <a:gd name="T25" fmla="*/ 247 h 382"/>
                <a:gd name="T26" fmla="*/ 62 w 160"/>
                <a:gd name="T27" fmla="*/ 260 h 382"/>
                <a:gd name="T28" fmla="*/ 53 w 160"/>
                <a:gd name="T29" fmla="*/ 229 h 382"/>
                <a:gd name="T30" fmla="*/ 29 w 160"/>
                <a:gd name="T31" fmla="*/ 186 h 382"/>
                <a:gd name="T32" fmla="*/ 19 w 160"/>
                <a:gd name="T33" fmla="*/ 176 h 382"/>
                <a:gd name="T34" fmla="*/ 0 w 160"/>
                <a:gd name="T35" fmla="*/ 142 h 382"/>
                <a:gd name="T36" fmla="*/ 4 w 160"/>
                <a:gd name="T37" fmla="*/ 131 h 382"/>
                <a:gd name="T38" fmla="*/ 9 w 160"/>
                <a:gd name="T39" fmla="*/ 117 h 382"/>
                <a:gd name="T40" fmla="*/ 9 w 160"/>
                <a:gd name="T41" fmla="*/ 88 h 382"/>
                <a:gd name="T42" fmla="*/ 28 w 160"/>
                <a:gd name="T43" fmla="*/ 76 h 382"/>
                <a:gd name="T44" fmla="*/ 33 w 160"/>
                <a:gd name="T45" fmla="*/ 48 h 382"/>
                <a:gd name="T46" fmla="*/ 50 w 160"/>
                <a:gd name="T47" fmla="*/ 22 h 382"/>
                <a:gd name="T48" fmla="*/ 59 w 160"/>
                <a:gd name="T49" fmla="*/ 13 h 382"/>
                <a:gd name="T50" fmla="*/ 61 w 160"/>
                <a:gd name="T51" fmla="*/ 1 h 382"/>
                <a:gd name="T52" fmla="*/ 80 w 160"/>
                <a:gd name="T53" fmla="*/ 12 h 382"/>
                <a:gd name="T54" fmla="*/ 93 w 160"/>
                <a:gd name="T55" fmla="*/ 33 h 382"/>
                <a:gd name="T56" fmla="*/ 83 w 160"/>
                <a:gd name="T57" fmla="*/ 67 h 382"/>
                <a:gd name="T58" fmla="*/ 104 w 160"/>
                <a:gd name="T59" fmla="*/ 89 h 382"/>
                <a:gd name="T60" fmla="*/ 124 w 160"/>
                <a:gd name="T61" fmla="*/ 112 h 382"/>
                <a:gd name="T62" fmla="*/ 137 w 160"/>
                <a:gd name="T63" fmla="*/ 137 h 382"/>
                <a:gd name="T64" fmla="*/ 158 w 160"/>
                <a:gd name="T65" fmla="*/ 134 h 382"/>
                <a:gd name="T66" fmla="*/ 147 w 160"/>
                <a:gd name="T67" fmla="*/ 156 h 382"/>
                <a:gd name="T68" fmla="*/ 135 w 160"/>
                <a:gd name="T69" fmla="*/ 169 h 3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60" h="382">
                  <a:moveTo>
                    <a:pt x="135" y="169"/>
                  </a:moveTo>
                  <a:lnTo>
                    <a:pt x="126" y="178"/>
                  </a:lnTo>
                  <a:lnTo>
                    <a:pt x="113" y="179"/>
                  </a:lnTo>
                  <a:lnTo>
                    <a:pt x="108" y="201"/>
                  </a:lnTo>
                  <a:lnTo>
                    <a:pt x="101" y="205"/>
                  </a:lnTo>
                  <a:lnTo>
                    <a:pt x="112" y="223"/>
                  </a:lnTo>
                  <a:lnTo>
                    <a:pt x="126" y="239"/>
                  </a:lnTo>
                  <a:lnTo>
                    <a:pt x="135" y="252"/>
                  </a:lnTo>
                  <a:lnTo>
                    <a:pt x="131" y="270"/>
                  </a:lnTo>
                  <a:lnTo>
                    <a:pt x="125" y="274"/>
                  </a:lnTo>
                  <a:lnTo>
                    <a:pt x="130" y="285"/>
                  </a:lnTo>
                  <a:lnTo>
                    <a:pt x="144" y="301"/>
                  </a:lnTo>
                  <a:lnTo>
                    <a:pt x="147" y="313"/>
                  </a:lnTo>
                  <a:lnTo>
                    <a:pt x="148" y="322"/>
                  </a:lnTo>
                  <a:lnTo>
                    <a:pt x="157" y="341"/>
                  </a:lnTo>
                  <a:lnTo>
                    <a:pt x="149" y="361"/>
                  </a:lnTo>
                  <a:lnTo>
                    <a:pt x="142" y="382"/>
                  </a:lnTo>
                  <a:lnTo>
                    <a:pt x="139" y="367"/>
                  </a:lnTo>
                  <a:lnTo>
                    <a:pt x="143" y="351"/>
                  </a:lnTo>
                  <a:lnTo>
                    <a:pt x="136" y="338"/>
                  </a:lnTo>
                  <a:lnTo>
                    <a:pt x="135" y="316"/>
                  </a:lnTo>
                  <a:lnTo>
                    <a:pt x="126" y="305"/>
                  </a:lnTo>
                  <a:lnTo>
                    <a:pt x="118" y="280"/>
                  </a:lnTo>
                  <a:lnTo>
                    <a:pt x="112" y="254"/>
                  </a:lnTo>
                  <a:lnTo>
                    <a:pt x="102" y="237"/>
                  </a:lnTo>
                  <a:lnTo>
                    <a:pt x="91" y="247"/>
                  </a:lnTo>
                  <a:lnTo>
                    <a:pt x="72" y="262"/>
                  </a:lnTo>
                  <a:lnTo>
                    <a:pt x="62" y="260"/>
                  </a:lnTo>
                  <a:lnTo>
                    <a:pt x="50" y="255"/>
                  </a:lnTo>
                  <a:lnTo>
                    <a:pt x="53" y="229"/>
                  </a:lnTo>
                  <a:lnTo>
                    <a:pt x="46" y="210"/>
                  </a:lnTo>
                  <a:lnTo>
                    <a:pt x="29" y="186"/>
                  </a:lnTo>
                  <a:lnTo>
                    <a:pt x="30" y="179"/>
                  </a:lnTo>
                  <a:lnTo>
                    <a:pt x="19" y="176"/>
                  </a:lnTo>
                  <a:lnTo>
                    <a:pt x="4" y="159"/>
                  </a:lnTo>
                  <a:lnTo>
                    <a:pt x="0" y="142"/>
                  </a:lnTo>
                  <a:lnTo>
                    <a:pt x="7" y="145"/>
                  </a:lnTo>
                  <a:lnTo>
                    <a:pt x="4" y="131"/>
                  </a:lnTo>
                  <a:lnTo>
                    <a:pt x="12" y="125"/>
                  </a:lnTo>
                  <a:lnTo>
                    <a:pt x="9" y="117"/>
                  </a:lnTo>
                  <a:lnTo>
                    <a:pt x="12" y="110"/>
                  </a:lnTo>
                  <a:lnTo>
                    <a:pt x="9" y="88"/>
                  </a:lnTo>
                  <a:lnTo>
                    <a:pt x="23" y="93"/>
                  </a:lnTo>
                  <a:lnTo>
                    <a:pt x="28" y="76"/>
                  </a:lnTo>
                  <a:lnTo>
                    <a:pt x="27" y="66"/>
                  </a:lnTo>
                  <a:lnTo>
                    <a:pt x="33" y="48"/>
                  </a:lnTo>
                  <a:lnTo>
                    <a:pt x="30" y="36"/>
                  </a:lnTo>
                  <a:lnTo>
                    <a:pt x="50" y="22"/>
                  </a:lnTo>
                  <a:lnTo>
                    <a:pt x="64" y="26"/>
                  </a:lnTo>
                  <a:lnTo>
                    <a:pt x="59" y="13"/>
                  </a:lnTo>
                  <a:lnTo>
                    <a:pt x="64" y="9"/>
                  </a:lnTo>
                  <a:lnTo>
                    <a:pt x="61" y="1"/>
                  </a:lnTo>
                  <a:lnTo>
                    <a:pt x="71" y="0"/>
                  </a:lnTo>
                  <a:lnTo>
                    <a:pt x="80" y="12"/>
                  </a:lnTo>
                  <a:lnTo>
                    <a:pt x="89" y="17"/>
                  </a:lnTo>
                  <a:lnTo>
                    <a:pt x="93" y="33"/>
                  </a:lnTo>
                  <a:lnTo>
                    <a:pt x="96" y="50"/>
                  </a:lnTo>
                  <a:lnTo>
                    <a:pt x="83" y="67"/>
                  </a:lnTo>
                  <a:lnTo>
                    <a:pt x="86" y="92"/>
                  </a:lnTo>
                  <a:lnTo>
                    <a:pt x="104" y="89"/>
                  </a:lnTo>
                  <a:lnTo>
                    <a:pt x="112" y="108"/>
                  </a:lnTo>
                  <a:lnTo>
                    <a:pt x="124" y="112"/>
                  </a:lnTo>
                  <a:lnTo>
                    <a:pt x="122" y="129"/>
                  </a:lnTo>
                  <a:lnTo>
                    <a:pt x="137" y="137"/>
                  </a:lnTo>
                  <a:lnTo>
                    <a:pt x="146" y="141"/>
                  </a:lnTo>
                  <a:lnTo>
                    <a:pt x="158" y="134"/>
                  </a:lnTo>
                  <a:lnTo>
                    <a:pt x="160" y="143"/>
                  </a:lnTo>
                  <a:lnTo>
                    <a:pt x="147" y="156"/>
                  </a:lnTo>
                  <a:lnTo>
                    <a:pt x="144" y="164"/>
                  </a:lnTo>
                  <a:lnTo>
                    <a:pt x="135" y="16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62" name="Freeform 161"/>
            <p:cNvSpPr>
              <a:spLocks/>
            </p:cNvSpPr>
            <p:nvPr/>
          </p:nvSpPr>
          <p:spPr bwMode="auto">
            <a:xfrm>
              <a:off x="7254878" y="2577595"/>
              <a:ext cx="900964" cy="330844"/>
            </a:xfrm>
            <a:custGeom>
              <a:avLst/>
              <a:gdLst>
                <a:gd name="T0" fmla="*/ 15 w 545"/>
                <a:gd name="T1" fmla="*/ 52 h 213"/>
                <a:gd name="T2" fmla="*/ 57 w 545"/>
                <a:gd name="T3" fmla="*/ 25 h 213"/>
                <a:gd name="T4" fmla="*/ 90 w 545"/>
                <a:gd name="T5" fmla="*/ 31 h 213"/>
                <a:gd name="T6" fmla="*/ 122 w 545"/>
                <a:gd name="T7" fmla="*/ 42 h 213"/>
                <a:gd name="T8" fmla="*/ 156 w 545"/>
                <a:gd name="T9" fmla="*/ 33 h 213"/>
                <a:gd name="T10" fmla="*/ 148 w 545"/>
                <a:gd name="T11" fmla="*/ 0 h 213"/>
                <a:gd name="T12" fmla="*/ 186 w 545"/>
                <a:gd name="T13" fmla="*/ 10 h 213"/>
                <a:gd name="T14" fmla="*/ 219 w 545"/>
                <a:gd name="T15" fmla="*/ 31 h 213"/>
                <a:gd name="T16" fmla="*/ 259 w 545"/>
                <a:gd name="T17" fmla="*/ 35 h 213"/>
                <a:gd name="T18" fmla="*/ 296 w 545"/>
                <a:gd name="T19" fmla="*/ 35 h 213"/>
                <a:gd name="T20" fmla="*/ 333 w 545"/>
                <a:gd name="T21" fmla="*/ 55 h 213"/>
                <a:gd name="T22" fmla="*/ 370 w 545"/>
                <a:gd name="T23" fmla="*/ 59 h 213"/>
                <a:gd name="T24" fmla="*/ 400 w 545"/>
                <a:gd name="T25" fmla="*/ 50 h 213"/>
                <a:gd name="T26" fmla="*/ 426 w 545"/>
                <a:gd name="T27" fmla="*/ 38 h 213"/>
                <a:gd name="T28" fmla="*/ 456 w 545"/>
                <a:gd name="T29" fmla="*/ 43 h 213"/>
                <a:gd name="T30" fmla="*/ 459 w 545"/>
                <a:gd name="T31" fmla="*/ 79 h 213"/>
                <a:gd name="T32" fmla="*/ 476 w 545"/>
                <a:gd name="T33" fmla="*/ 84 h 213"/>
                <a:gd name="T34" fmla="*/ 502 w 545"/>
                <a:gd name="T35" fmla="*/ 80 h 213"/>
                <a:gd name="T36" fmla="*/ 542 w 545"/>
                <a:gd name="T37" fmla="*/ 101 h 213"/>
                <a:gd name="T38" fmla="*/ 530 w 545"/>
                <a:gd name="T39" fmla="*/ 106 h 213"/>
                <a:gd name="T40" fmla="*/ 500 w 545"/>
                <a:gd name="T41" fmla="*/ 114 h 213"/>
                <a:gd name="T42" fmla="*/ 475 w 545"/>
                <a:gd name="T43" fmla="*/ 136 h 213"/>
                <a:gd name="T44" fmla="*/ 445 w 545"/>
                <a:gd name="T45" fmla="*/ 143 h 213"/>
                <a:gd name="T46" fmla="*/ 433 w 545"/>
                <a:gd name="T47" fmla="*/ 154 h 213"/>
                <a:gd name="T48" fmla="*/ 449 w 545"/>
                <a:gd name="T49" fmla="*/ 168 h 213"/>
                <a:gd name="T50" fmla="*/ 434 w 545"/>
                <a:gd name="T51" fmla="*/ 186 h 213"/>
                <a:gd name="T52" fmla="*/ 393 w 545"/>
                <a:gd name="T53" fmla="*/ 194 h 213"/>
                <a:gd name="T54" fmla="*/ 355 w 545"/>
                <a:gd name="T55" fmla="*/ 213 h 213"/>
                <a:gd name="T56" fmla="*/ 324 w 545"/>
                <a:gd name="T57" fmla="*/ 206 h 213"/>
                <a:gd name="T58" fmla="*/ 276 w 545"/>
                <a:gd name="T59" fmla="*/ 191 h 213"/>
                <a:gd name="T60" fmla="*/ 219 w 545"/>
                <a:gd name="T61" fmla="*/ 189 h 213"/>
                <a:gd name="T62" fmla="*/ 186 w 545"/>
                <a:gd name="T63" fmla="*/ 177 h 213"/>
                <a:gd name="T64" fmla="*/ 159 w 545"/>
                <a:gd name="T65" fmla="*/ 156 h 213"/>
                <a:gd name="T66" fmla="*/ 110 w 545"/>
                <a:gd name="T67" fmla="*/ 140 h 213"/>
                <a:gd name="T68" fmla="*/ 79 w 545"/>
                <a:gd name="T69" fmla="*/ 128 h 213"/>
                <a:gd name="T70" fmla="*/ 56 w 545"/>
                <a:gd name="T71" fmla="*/ 88 h 213"/>
                <a:gd name="T72" fmla="*/ 11 w 545"/>
                <a:gd name="T73" fmla="*/ 69 h 2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545" h="213">
                  <a:moveTo>
                    <a:pt x="0" y="55"/>
                  </a:moveTo>
                  <a:lnTo>
                    <a:pt x="15" y="52"/>
                  </a:lnTo>
                  <a:lnTo>
                    <a:pt x="37" y="34"/>
                  </a:lnTo>
                  <a:lnTo>
                    <a:pt x="57" y="25"/>
                  </a:lnTo>
                  <a:lnTo>
                    <a:pt x="74" y="31"/>
                  </a:lnTo>
                  <a:lnTo>
                    <a:pt x="90" y="31"/>
                  </a:lnTo>
                  <a:lnTo>
                    <a:pt x="106" y="41"/>
                  </a:lnTo>
                  <a:lnTo>
                    <a:pt x="122" y="42"/>
                  </a:lnTo>
                  <a:lnTo>
                    <a:pt x="148" y="46"/>
                  </a:lnTo>
                  <a:lnTo>
                    <a:pt x="156" y="33"/>
                  </a:lnTo>
                  <a:lnTo>
                    <a:pt x="143" y="21"/>
                  </a:lnTo>
                  <a:lnTo>
                    <a:pt x="148" y="0"/>
                  </a:lnTo>
                  <a:lnTo>
                    <a:pt x="170" y="8"/>
                  </a:lnTo>
                  <a:lnTo>
                    <a:pt x="186" y="10"/>
                  </a:lnTo>
                  <a:lnTo>
                    <a:pt x="207" y="16"/>
                  </a:lnTo>
                  <a:lnTo>
                    <a:pt x="219" y="31"/>
                  </a:lnTo>
                  <a:lnTo>
                    <a:pt x="246" y="39"/>
                  </a:lnTo>
                  <a:lnTo>
                    <a:pt x="259" y="35"/>
                  </a:lnTo>
                  <a:lnTo>
                    <a:pt x="278" y="33"/>
                  </a:lnTo>
                  <a:lnTo>
                    <a:pt x="296" y="35"/>
                  </a:lnTo>
                  <a:lnTo>
                    <a:pt x="317" y="45"/>
                  </a:lnTo>
                  <a:lnTo>
                    <a:pt x="333" y="55"/>
                  </a:lnTo>
                  <a:lnTo>
                    <a:pt x="348" y="55"/>
                  </a:lnTo>
                  <a:lnTo>
                    <a:pt x="370" y="59"/>
                  </a:lnTo>
                  <a:lnTo>
                    <a:pt x="381" y="53"/>
                  </a:lnTo>
                  <a:lnTo>
                    <a:pt x="400" y="50"/>
                  </a:lnTo>
                  <a:lnTo>
                    <a:pt x="415" y="36"/>
                  </a:lnTo>
                  <a:lnTo>
                    <a:pt x="426" y="38"/>
                  </a:lnTo>
                  <a:lnTo>
                    <a:pt x="439" y="45"/>
                  </a:lnTo>
                  <a:lnTo>
                    <a:pt x="456" y="43"/>
                  </a:lnTo>
                  <a:lnTo>
                    <a:pt x="458" y="59"/>
                  </a:lnTo>
                  <a:lnTo>
                    <a:pt x="459" y="79"/>
                  </a:lnTo>
                  <a:lnTo>
                    <a:pt x="468" y="87"/>
                  </a:lnTo>
                  <a:lnTo>
                    <a:pt x="476" y="84"/>
                  </a:lnTo>
                  <a:lnTo>
                    <a:pt x="494" y="88"/>
                  </a:lnTo>
                  <a:lnTo>
                    <a:pt x="502" y="80"/>
                  </a:lnTo>
                  <a:lnTo>
                    <a:pt x="519" y="87"/>
                  </a:lnTo>
                  <a:lnTo>
                    <a:pt x="542" y="101"/>
                  </a:lnTo>
                  <a:lnTo>
                    <a:pt x="545" y="108"/>
                  </a:lnTo>
                  <a:lnTo>
                    <a:pt x="530" y="106"/>
                  </a:lnTo>
                  <a:lnTo>
                    <a:pt x="508" y="109"/>
                  </a:lnTo>
                  <a:lnTo>
                    <a:pt x="500" y="114"/>
                  </a:lnTo>
                  <a:lnTo>
                    <a:pt x="496" y="128"/>
                  </a:lnTo>
                  <a:lnTo>
                    <a:pt x="475" y="136"/>
                  </a:lnTo>
                  <a:lnTo>
                    <a:pt x="464" y="147"/>
                  </a:lnTo>
                  <a:lnTo>
                    <a:pt x="445" y="143"/>
                  </a:lnTo>
                  <a:lnTo>
                    <a:pt x="435" y="141"/>
                  </a:lnTo>
                  <a:lnTo>
                    <a:pt x="433" y="154"/>
                  </a:lnTo>
                  <a:lnTo>
                    <a:pt x="443" y="162"/>
                  </a:lnTo>
                  <a:lnTo>
                    <a:pt x="449" y="168"/>
                  </a:lnTo>
                  <a:lnTo>
                    <a:pt x="441" y="175"/>
                  </a:lnTo>
                  <a:lnTo>
                    <a:pt x="434" y="186"/>
                  </a:lnTo>
                  <a:lnTo>
                    <a:pt x="418" y="194"/>
                  </a:lnTo>
                  <a:lnTo>
                    <a:pt x="393" y="194"/>
                  </a:lnTo>
                  <a:lnTo>
                    <a:pt x="370" y="202"/>
                  </a:lnTo>
                  <a:lnTo>
                    <a:pt x="355" y="213"/>
                  </a:lnTo>
                  <a:lnTo>
                    <a:pt x="345" y="206"/>
                  </a:lnTo>
                  <a:lnTo>
                    <a:pt x="324" y="206"/>
                  </a:lnTo>
                  <a:lnTo>
                    <a:pt x="294" y="194"/>
                  </a:lnTo>
                  <a:lnTo>
                    <a:pt x="276" y="191"/>
                  </a:lnTo>
                  <a:lnTo>
                    <a:pt x="255" y="194"/>
                  </a:lnTo>
                  <a:lnTo>
                    <a:pt x="219" y="189"/>
                  </a:lnTo>
                  <a:lnTo>
                    <a:pt x="201" y="189"/>
                  </a:lnTo>
                  <a:lnTo>
                    <a:pt x="186" y="177"/>
                  </a:lnTo>
                  <a:lnTo>
                    <a:pt x="170" y="158"/>
                  </a:lnTo>
                  <a:lnTo>
                    <a:pt x="159" y="156"/>
                  </a:lnTo>
                  <a:lnTo>
                    <a:pt x="133" y="143"/>
                  </a:lnTo>
                  <a:lnTo>
                    <a:pt x="110" y="140"/>
                  </a:lnTo>
                  <a:lnTo>
                    <a:pt x="89" y="137"/>
                  </a:lnTo>
                  <a:lnTo>
                    <a:pt x="79" y="128"/>
                  </a:lnTo>
                  <a:lnTo>
                    <a:pt x="75" y="104"/>
                  </a:lnTo>
                  <a:lnTo>
                    <a:pt x="56" y="88"/>
                  </a:lnTo>
                  <a:lnTo>
                    <a:pt x="29" y="80"/>
                  </a:lnTo>
                  <a:lnTo>
                    <a:pt x="11" y="69"/>
                  </a:lnTo>
                  <a:lnTo>
                    <a:pt x="0" y="5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63" name="Freeform 162"/>
            <p:cNvSpPr>
              <a:spLocks noEditPoints="1"/>
            </p:cNvSpPr>
            <p:nvPr/>
          </p:nvSpPr>
          <p:spPr bwMode="auto">
            <a:xfrm>
              <a:off x="7962423" y="4025234"/>
              <a:ext cx="580254" cy="197264"/>
            </a:xfrm>
            <a:custGeom>
              <a:avLst/>
              <a:gdLst>
                <a:gd name="T0" fmla="*/ 1401 w 1439"/>
                <a:gd name="T1" fmla="*/ 208 h 524"/>
                <a:gd name="T2" fmla="*/ 1346 w 1439"/>
                <a:gd name="T3" fmla="*/ 237 h 524"/>
                <a:gd name="T4" fmla="*/ 1281 w 1439"/>
                <a:gd name="T5" fmla="*/ 223 h 524"/>
                <a:gd name="T6" fmla="*/ 1194 w 1439"/>
                <a:gd name="T7" fmla="*/ 223 h 524"/>
                <a:gd name="T8" fmla="*/ 1171 w 1439"/>
                <a:gd name="T9" fmla="*/ 320 h 524"/>
                <a:gd name="T10" fmla="*/ 1143 w 1439"/>
                <a:gd name="T11" fmla="*/ 349 h 524"/>
                <a:gd name="T12" fmla="*/ 1107 w 1439"/>
                <a:gd name="T13" fmla="*/ 468 h 524"/>
                <a:gd name="T14" fmla="*/ 1045 w 1439"/>
                <a:gd name="T15" fmla="*/ 486 h 524"/>
                <a:gd name="T16" fmla="*/ 974 w 1439"/>
                <a:gd name="T17" fmla="*/ 462 h 524"/>
                <a:gd name="T18" fmla="*/ 938 w 1439"/>
                <a:gd name="T19" fmla="*/ 469 h 524"/>
                <a:gd name="T20" fmla="*/ 894 w 1439"/>
                <a:gd name="T21" fmla="*/ 512 h 524"/>
                <a:gd name="T22" fmla="*/ 846 w 1439"/>
                <a:gd name="T23" fmla="*/ 506 h 524"/>
                <a:gd name="T24" fmla="*/ 798 w 1439"/>
                <a:gd name="T25" fmla="*/ 524 h 524"/>
                <a:gd name="T26" fmla="*/ 746 w 1439"/>
                <a:gd name="T27" fmla="*/ 476 h 524"/>
                <a:gd name="T28" fmla="*/ 733 w 1439"/>
                <a:gd name="T29" fmla="*/ 419 h 524"/>
                <a:gd name="T30" fmla="*/ 788 w 1439"/>
                <a:gd name="T31" fmla="*/ 448 h 524"/>
                <a:gd name="T32" fmla="*/ 846 w 1439"/>
                <a:gd name="T33" fmla="*/ 432 h 524"/>
                <a:gd name="T34" fmla="*/ 860 w 1439"/>
                <a:gd name="T35" fmla="*/ 360 h 524"/>
                <a:gd name="T36" fmla="*/ 892 w 1439"/>
                <a:gd name="T37" fmla="*/ 344 h 524"/>
                <a:gd name="T38" fmla="*/ 981 w 1439"/>
                <a:gd name="T39" fmla="*/ 325 h 524"/>
                <a:gd name="T40" fmla="*/ 1033 w 1439"/>
                <a:gd name="T41" fmla="*/ 258 h 524"/>
                <a:gd name="T42" fmla="*/ 1068 w 1439"/>
                <a:gd name="T43" fmla="*/ 204 h 524"/>
                <a:gd name="T44" fmla="*/ 1104 w 1439"/>
                <a:gd name="T45" fmla="*/ 248 h 524"/>
                <a:gd name="T46" fmla="*/ 1119 w 1439"/>
                <a:gd name="T47" fmla="*/ 219 h 524"/>
                <a:gd name="T48" fmla="*/ 1155 w 1439"/>
                <a:gd name="T49" fmla="*/ 222 h 524"/>
                <a:gd name="T50" fmla="*/ 1157 w 1439"/>
                <a:gd name="T51" fmla="*/ 168 h 524"/>
                <a:gd name="T52" fmla="*/ 1159 w 1439"/>
                <a:gd name="T53" fmla="*/ 126 h 524"/>
                <a:gd name="T54" fmla="*/ 1214 w 1439"/>
                <a:gd name="T55" fmla="*/ 66 h 524"/>
                <a:gd name="T56" fmla="*/ 1248 w 1439"/>
                <a:gd name="T57" fmla="*/ 0 h 524"/>
                <a:gd name="T58" fmla="*/ 1278 w 1439"/>
                <a:gd name="T59" fmla="*/ 0 h 524"/>
                <a:gd name="T60" fmla="*/ 1319 w 1439"/>
                <a:gd name="T61" fmla="*/ 43 h 524"/>
                <a:gd name="T62" fmla="*/ 1325 w 1439"/>
                <a:gd name="T63" fmla="*/ 80 h 524"/>
                <a:gd name="T64" fmla="*/ 1375 w 1439"/>
                <a:gd name="T65" fmla="*/ 103 h 524"/>
                <a:gd name="T66" fmla="*/ 1439 w 1439"/>
                <a:gd name="T67" fmla="*/ 129 h 524"/>
                <a:gd name="T68" fmla="*/ 1436 w 1439"/>
                <a:gd name="T69" fmla="*/ 162 h 524"/>
                <a:gd name="T70" fmla="*/ 1385 w 1439"/>
                <a:gd name="T71" fmla="*/ 167 h 524"/>
                <a:gd name="T72" fmla="*/ 1401 w 1439"/>
                <a:gd name="T73" fmla="*/ 208 h 524"/>
                <a:gd name="T74" fmla="*/ 75 w 1439"/>
                <a:gd name="T75" fmla="*/ 61 h 524"/>
                <a:gd name="T76" fmla="*/ 83 w 1439"/>
                <a:gd name="T77" fmla="*/ 105 h 524"/>
                <a:gd name="T78" fmla="*/ 133 w 1439"/>
                <a:gd name="T79" fmla="*/ 95 h 524"/>
                <a:gd name="T80" fmla="*/ 155 w 1439"/>
                <a:gd name="T81" fmla="*/ 60 h 524"/>
                <a:gd name="T82" fmla="*/ 173 w 1439"/>
                <a:gd name="T83" fmla="*/ 68 h 524"/>
                <a:gd name="T84" fmla="*/ 220 w 1439"/>
                <a:gd name="T85" fmla="*/ 119 h 524"/>
                <a:gd name="T86" fmla="*/ 254 w 1439"/>
                <a:gd name="T87" fmla="*/ 176 h 524"/>
                <a:gd name="T88" fmla="*/ 260 w 1439"/>
                <a:gd name="T89" fmla="*/ 233 h 524"/>
                <a:gd name="T90" fmla="*/ 253 w 1439"/>
                <a:gd name="T91" fmla="*/ 272 h 524"/>
                <a:gd name="T92" fmla="*/ 261 w 1439"/>
                <a:gd name="T93" fmla="*/ 301 h 524"/>
                <a:gd name="T94" fmla="*/ 268 w 1439"/>
                <a:gd name="T95" fmla="*/ 352 h 524"/>
                <a:gd name="T96" fmla="*/ 295 w 1439"/>
                <a:gd name="T97" fmla="*/ 375 h 524"/>
                <a:gd name="T98" fmla="*/ 326 w 1439"/>
                <a:gd name="T99" fmla="*/ 451 h 524"/>
                <a:gd name="T100" fmla="*/ 325 w 1439"/>
                <a:gd name="T101" fmla="*/ 479 h 524"/>
                <a:gd name="T102" fmla="*/ 271 w 1439"/>
                <a:gd name="T103" fmla="*/ 485 h 524"/>
                <a:gd name="T104" fmla="*/ 199 w 1439"/>
                <a:gd name="T105" fmla="*/ 422 h 524"/>
                <a:gd name="T106" fmla="*/ 109 w 1439"/>
                <a:gd name="T107" fmla="*/ 354 h 524"/>
                <a:gd name="T108" fmla="*/ 99 w 1439"/>
                <a:gd name="T109" fmla="*/ 311 h 524"/>
                <a:gd name="T110" fmla="*/ 54 w 1439"/>
                <a:gd name="T111" fmla="*/ 254 h 524"/>
                <a:gd name="T112" fmla="*/ 42 w 1439"/>
                <a:gd name="T113" fmla="*/ 184 h 524"/>
                <a:gd name="T114" fmla="*/ 13 w 1439"/>
                <a:gd name="T115" fmla="*/ 137 h 524"/>
                <a:gd name="T116" fmla="*/ 18 w 1439"/>
                <a:gd name="T117" fmla="*/ 75 h 524"/>
                <a:gd name="T118" fmla="*/ 0 w 1439"/>
                <a:gd name="T119" fmla="*/ 39 h 524"/>
                <a:gd name="T120" fmla="*/ 12 w 1439"/>
                <a:gd name="T121" fmla="*/ 24 h 524"/>
                <a:gd name="T122" fmla="*/ 75 w 1439"/>
                <a:gd name="T123" fmla="*/ 61 h 5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439" h="524">
                  <a:moveTo>
                    <a:pt x="1401" y="208"/>
                  </a:moveTo>
                  <a:lnTo>
                    <a:pt x="1346" y="237"/>
                  </a:lnTo>
                  <a:lnTo>
                    <a:pt x="1281" y="223"/>
                  </a:lnTo>
                  <a:lnTo>
                    <a:pt x="1194" y="223"/>
                  </a:lnTo>
                  <a:lnTo>
                    <a:pt x="1171" y="320"/>
                  </a:lnTo>
                  <a:lnTo>
                    <a:pt x="1143" y="349"/>
                  </a:lnTo>
                  <a:lnTo>
                    <a:pt x="1107" y="468"/>
                  </a:lnTo>
                  <a:lnTo>
                    <a:pt x="1045" y="486"/>
                  </a:lnTo>
                  <a:lnTo>
                    <a:pt x="974" y="462"/>
                  </a:lnTo>
                  <a:lnTo>
                    <a:pt x="938" y="469"/>
                  </a:lnTo>
                  <a:lnTo>
                    <a:pt x="894" y="512"/>
                  </a:lnTo>
                  <a:lnTo>
                    <a:pt x="846" y="506"/>
                  </a:lnTo>
                  <a:lnTo>
                    <a:pt x="798" y="524"/>
                  </a:lnTo>
                  <a:lnTo>
                    <a:pt x="746" y="476"/>
                  </a:lnTo>
                  <a:lnTo>
                    <a:pt x="733" y="419"/>
                  </a:lnTo>
                  <a:lnTo>
                    <a:pt x="788" y="448"/>
                  </a:lnTo>
                  <a:lnTo>
                    <a:pt x="846" y="432"/>
                  </a:lnTo>
                  <a:lnTo>
                    <a:pt x="860" y="360"/>
                  </a:lnTo>
                  <a:lnTo>
                    <a:pt x="892" y="344"/>
                  </a:lnTo>
                  <a:lnTo>
                    <a:pt x="981" y="325"/>
                  </a:lnTo>
                  <a:lnTo>
                    <a:pt x="1033" y="258"/>
                  </a:lnTo>
                  <a:lnTo>
                    <a:pt x="1068" y="204"/>
                  </a:lnTo>
                  <a:lnTo>
                    <a:pt x="1104" y="248"/>
                  </a:lnTo>
                  <a:lnTo>
                    <a:pt x="1119" y="219"/>
                  </a:lnTo>
                  <a:lnTo>
                    <a:pt x="1155" y="222"/>
                  </a:lnTo>
                  <a:lnTo>
                    <a:pt x="1157" y="168"/>
                  </a:lnTo>
                  <a:lnTo>
                    <a:pt x="1159" y="126"/>
                  </a:lnTo>
                  <a:lnTo>
                    <a:pt x="1214" y="66"/>
                  </a:lnTo>
                  <a:lnTo>
                    <a:pt x="1248" y="0"/>
                  </a:lnTo>
                  <a:lnTo>
                    <a:pt x="1278" y="0"/>
                  </a:lnTo>
                  <a:lnTo>
                    <a:pt x="1319" y="43"/>
                  </a:lnTo>
                  <a:lnTo>
                    <a:pt x="1325" y="80"/>
                  </a:lnTo>
                  <a:lnTo>
                    <a:pt x="1375" y="103"/>
                  </a:lnTo>
                  <a:lnTo>
                    <a:pt x="1439" y="129"/>
                  </a:lnTo>
                  <a:lnTo>
                    <a:pt x="1436" y="162"/>
                  </a:lnTo>
                  <a:lnTo>
                    <a:pt x="1385" y="167"/>
                  </a:lnTo>
                  <a:lnTo>
                    <a:pt x="1401" y="208"/>
                  </a:lnTo>
                  <a:moveTo>
                    <a:pt x="75" y="61"/>
                  </a:moveTo>
                  <a:lnTo>
                    <a:pt x="83" y="105"/>
                  </a:lnTo>
                  <a:lnTo>
                    <a:pt x="133" y="95"/>
                  </a:lnTo>
                  <a:lnTo>
                    <a:pt x="155" y="60"/>
                  </a:lnTo>
                  <a:lnTo>
                    <a:pt x="173" y="68"/>
                  </a:lnTo>
                  <a:lnTo>
                    <a:pt x="220" y="119"/>
                  </a:lnTo>
                  <a:lnTo>
                    <a:pt x="254" y="176"/>
                  </a:lnTo>
                  <a:lnTo>
                    <a:pt x="260" y="233"/>
                  </a:lnTo>
                  <a:lnTo>
                    <a:pt x="253" y="272"/>
                  </a:lnTo>
                  <a:lnTo>
                    <a:pt x="261" y="301"/>
                  </a:lnTo>
                  <a:lnTo>
                    <a:pt x="268" y="352"/>
                  </a:lnTo>
                  <a:lnTo>
                    <a:pt x="295" y="375"/>
                  </a:lnTo>
                  <a:lnTo>
                    <a:pt x="326" y="451"/>
                  </a:lnTo>
                  <a:lnTo>
                    <a:pt x="325" y="479"/>
                  </a:lnTo>
                  <a:lnTo>
                    <a:pt x="271" y="485"/>
                  </a:lnTo>
                  <a:lnTo>
                    <a:pt x="199" y="422"/>
                  </a:lnTo>
                  <a:lnTo>
                    <a:pt x="109" y="354"/>
                  </a:lnTo>
                  <a:lnTo>
                    <a:pt x="99" y="311"/>
                  </a:lnTo>
                  <a:lnTo>
                    <a:pt x="54" y="254"/>
                  </a:lnTo>
                  <a:lnTo>
                    <a:pt x="42" y="184"/>
                  </a:lnTo>
                  <a:lnTo>
                    <a:pt x="13" y="137"/>
                  </a:lnTo>
                  <a:lnTo>
                    <a:pt x="18" y="75"/>
                  </a:lnTo>
                  <a:lnTo>
                    <a:pt x="0" y="39"/>
                  </a:lnTo>
                  <a:lnTo>
                    <a:pt x="12" y="24"/>
                  </a:lnTo>
                  <a:lnTo>
                    <a:pt x="75" y="61"/>
                  </a:lnTo>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64" name="Freeform 163"/>
            <p:cNvSpPr>
              <a:spLocks/>
            </p:cNvSpPr>
            <p:nvPr/>
          </p:nvSpPr>
          <p:spPr bwMode="auto">
            <a:xfrm>
              <a:off x="9822210" y="4896611"/>
              <a:ext cx="71086" cy="74557"/>
            </a:xfrm>
            <a:custGeom>
              <a:avLst/>
              <a:gdLst>
                <a:gd name="T0" fmla="*/ 26 w 43"/>
                <a:gd name="T1" fmla="*/ 20 h 48"/>
                <a:gd name="T2" fmla="*/ 37 w 43"/>
                <a:gd name="T3" fmla="*/ 33 h 48"/>
                <a:gd name="T4" fmla="*/ 43 w 43"/>
                <a:gd name="T5" fmla="*/ 43 h 48"/>
                <a:gd name="T6" fmla="*/ 35 w 43"/>
                <a:gd name="T7" fmla="*/ 48 h 48"/>
                <a:gd name="T8" fmla="*/ 27 w 43"/>
                <a:gd name="T9" fmla="*/ 42 h 48"/>
                <a:gd name="T10" fmla="*/ 17 w 43"/>
                <a:gd name="T11" fmla="*/ 33 h 48"/>
                <a:gd name="T12" fmla="*/ 8 w 43"/>
                <a:gd name="T13" fmla="*/ 22 h 48"/>
                <a:gd name="T14" fmla="*/ 0 w 43"/>
                <a:gd name="T15" fmla="*/ 7 h 48"/>
                <a:gd name="T16" fmla="*/ 0 w 43"/>
                <a:gd name="T17" fmla="*/ 0 h 48"/>
                <a:gd name="T18" fmla="*/ 7 w 43"/>
                <a:gd name="T19" fmla="*/ 0 h 48"/>
                <a:gd name="T20" fmla="*/ 16 w 43"/>
                <a:gd name="T21" fmla="*/ 8 h 48"/>
                <a:gd name="T22" fmla="*/ 22 w 43"/>
                <a:gd name="T23" fmla="*/ 15 h 48"/>
                <a:gd name="T24" fmla="*/ 26 w 43"/>
                <a:gd name="T25" fmla="*/ 2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3" h="48">
                  <a:moveTo>
                    <a:pt x="26" y="20"/>
                  </a:moveTo>
                  <a:lnTo>
                    <a:pt x="37" y="33"/>
                  </a:lnTo>
                  <a:lnTo>
                    <a:pt x="43" y="43"/>
                  </a:lnTo>
                  <a:lnTo>
                    <a:pt x="35" y="48"/>
                  </a:lnTo>
                  <a:lnTo>
                    <a:pt x="27" y="42"/>
                  </a:lnTo>
                  <a:lnTo>
                    <a:pt x="17" y="33"/>
                  </a:lnTo>
                  <a:lnTo>
                    <a:pt x="8" y="22"/>
                  </a:lnTo>
                  <a:lnTo>
                    <a:pt x="0" y="7"/>
                  </a:lnTo>
                  <a:lnTo>
                    <a:pt x="0" y="0"/>
                  </a:lnTo>
                  <a:lnTo>
                    <a:pt x="7" y="0"/>
                  </a:lnTo>
                  <a:lnTo>
                    <a:pt x="16" y="8"/>
                  </a:lnTo>
                  <a:lnTo>
                    <a:pt x="22" y="15"/>
                  </a:lnTo>
                  <a:lnTo>
                    <a:pt x="26" y="2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65" name="Freeform 164"/>
            <p:cNvSpPr>
              <a:spLocks/>
            </p:cNvSpPr>
            <p:nvPr/>
          </p:nvSpPr>
          <p:spPr bwMode="auto">
            <a:xfrm>
              <a:off x="7268103" y="3267242"/>
              <a:ext cx="251278" cy="128922"/>
            </a:xfrm>
            <a:custGeom>
              <a:avLst/>
              <a:gdLst>
                <a:gd name="T0" fmla="*/ 146 w 152"/>
                <a:gd name="T1" fmla="*/ 52 h 83"/>
                <a:gd name="T2" fmla="*/ 146 w 152"/>
                <a:gd name="T3" fmla="*/ 61 h 83"/>
                <a:gd name="T4" fmla="*/ 152 w 152"/>
                <a:gd name="T5" fmla="*/ 75 h 83"/>
                <a:gd name="T6" fmla="*/ 151 w 152"/>
                <a:gd name="T7" fmla="*/ 83 h 83"/>
                <a:gd name="T8" fmla="*/ 136 w 152"/>
                <a:gd name="T9" fmla="*/ 83 h 83"/>
                <a:gd name="T10" fmla="*/ 114 w 152"/>
                <a:gd name="T11" fmla="*/ 78 h 83"/>
                <a:gd name="T12" fmla="*/ 100 w 152"/>
                <a:gd name="T13" fmla="*/ 76 h 83"/>
                <a:gd name="T14" fmla="*/ 88 w 152"/>
                <a:gd name="T15" fmla="*/ 66 h 83"/>
                <a:gd name="T16" fmla="*/ 63 w 152"/>
                <a:gd name="T17" fmla="*/ 63 h 83"/>
                <a:gd name="T18" fmla="*/ 37 w 152"/>
                <a:gd name="T19" fmla="*/ 51 h 83"/>
                <a:gd name="T20" fmla="*/ 18 w 152"/>
                <a:gd name="T21" fmla="*/ 41 h 83"/>
                <a:gd name="T22" fmla="*/ 0 w 152"/>
                <a:gd name="T23" fmla="*/ 33 h 83"/>
                <a:gd name="T24" fmla="*/ 3 w 152"/>
                <a:gd name="T25" fmla="*/ 14 h 83"/>
                <a:gd name="T26" fmla="*/ 12 w 152"/>
                <a:gd name="T27" fmla="*/ 4 h 83"/>
                <a:gd name="T28" fmla="*/ 18 w 152"/>
                <a:gd name="T29" fmla="*/ 0 h 83"/>
                <a:gd name="T30" fmla="*/ 34 w 152"/>
                <a:gd name="T31" fmla="*/ 6 h 83"/>
                <a:gd name="T32" fmla="*/ 54 w 152"/>
                <a:gd name="T33" fmla="*/ 19 h 83"/>
                <a:gd name="T34" fmla="*/ 65 w 152"/>
                <a:gd name="T35" fmla="*/ 22 h 83"/>
                <a:gd name="T36" fmla="*/ 73 w 152"/>
                <a:gd name="T37" fmla="*/ 32 h 83"/>
                <a:gd name="T38" fmla="*/ 88 w 152"/>
                <a:gd name="T39" fmla="*/ 36 h 83"/>
                <a:gd name="T40" fmla="*/ 104 w 152"/>
                <a:gd name="T41" fmla="*/ 45 h 83"/>
                <a:gd name="T42" fmla="*/ 125 w 152"/>
                <a:gd name="T43" fmla="*/ 50 h 83"/>
                <a:gd name="T44" fmla="*/ 146 w 152"/>
                <a:gd name="T45" fmla="*/ 52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52" h="83">
                  <a:moveTo>
                    <a:pt x="146" y="52"/>
                  </a:moveTo>
                  <a:lnTo>
                    <a:pt x="146" y="61"/>
                  </a:lnTo>
                  <a:lnTo>
                    <a:pt x="152" y="75"/>
                  </a:lnTo>
                  <a:lnTo>
                    <a:pt x="151" y="83"/>
                  </a:lnTo>
                  <a:lnTo>
                    <a:pt x="136" y="83"/>
                  </a:lnTo>
                  <a:lnTo>
                    <a:pt x="114" y="78"/>
                  </a:lnTo>
                  <a:lnTo>
                    <a:pt x="100" y="76"/>
                  </a:lnTo>
                  <a:lnTo>
                    <a:pt x="88" y="66"/>
                  </a:lnTo>
                  <a:lnTo>
                    <a:pt x="63" y="63"/>
                  </a:lnTo>
                  <a:lnTo>
                    <a:pt x="37" y="51"/>
                  </a:lnTo>
                  <a:lnTo>
                    <a:pt x="18" y="41"/>
                  </a:lnTo>
                  <a:lnTo>
                    <a:pt x="0" y="33"/>
                  </a:lnTo>
                  <a:lnTo>
                    <a:pt x="3" y="14"/>
                  </a:lnTo>
                  <a:lnTo>
                    <a:pt x="12" y="4"/>
                  </a:lnTo>
                  <a:lnTo>
                    <a:pt x="18" y="0"/>
                  </a:lnTo>
                  <a:lnTo>
                    <a:pt x="34" y="6"/>
                  </a:lnTo>
                  <a:lnTo>
                    <a:pt x="54" y="19"/>
                  </a:lnTo>
                  <a:lnTo>
                    <a:pt x="65" y="22"/>
                  </a:lnTo>
                  <a:lnTo>
                    <a:pt x="73" y="32"/>
                  </a:lnTo>
                  <a:lnTo>
                    <a:pt x="88" y="36"/>
                  </a:lnTo>
                  <a:lnTo>
                    <a:pt x="104" y="45"/>
                  </a:lnTo>
                  <a:lnTo>
                    <a:pt x="125" y="50"/>
                  </a:lnTo>
                  <a:lnTo>
                    <a:pt x="146" y="52"/>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66" name="Freeform 165"/>
            <p:cNvSpPr>
              <a:spLocks noEditPoints="1"/>
            </p:cNvSpPr>
            <p:nvPr/>
          </p:nvSpPr>
          <p:spPr bwMode="auto">
            <a:xfrm>
              <a:off x="9437028" y="5359482"/>
              <a:ext cx="538925" cy="389869"/>
            </a:xfrm>
            <a:custGeom>
              <a:avLst/>
              <a:gdLst>
                <a:gd name="T0" fmla="*/ 1141 w 1337"/>
                <a:gd name="T1" fmla="*/ 233 h 1028"/>
                <a:gd name="T2" fmla="*/ 1195 w 1337"/>
                <a:gd name="T3" fmla="*/ 199 h 1028"/>
                <a:gd name="T4" fmla="*/ 1204 w 1337"/>
                <a:gd name="T5" fmla="*/ 290 h 1028"/>
                <a:gd name="T6" fmla="*/ 1308 w 1337"/>
                <a:gd name="T7" fmla="*/ 265 h 1028"/>
                <a:gd name="T8" fmla="*/ 1271 w 1337"/>
                <a:gd name="T9" fmla="*/ 350 h 1028"/>
                <a:gd name="T10" fmla="*/ 1164 w 1337"/>
                <a:gd name="T11" fmla="*/ 397 h 1028"/>
                <a:gd name="T12" fmla="*/ 1109 w 1337"/>
                <a:gd name="T13" fmla="*/ 459 h 1028"/>
                <a:gd name="T14" fmla="*/ 1030 w 1337"/>
                <a:gd name="T15" fmla="*/ 521 h 1028"/>
                <a:gd name="T16" fmla="*/ 876 w 1337"/>
                <a:gd name="T17" fmla="*/ 612 h 1028"/>
                <a:gd name="T18" fmla="*/ 861 w 1337"/>
                <a:gd name="T19" fmla="*/ 578 h 1028"/>
                <a:gd name="T20" fmla="*/ 960 w 1337"/>
                <a:gd name="T21" fmla="*/ 462 h 1028"/>
                <a:gd name="T22" fmla="*/ 931 w 1337"/>
                <a:gd name="T23" fmla="*/ 397 h 1028"/>
                <a:gd name="T24" fmla="*/ 1055 w 1337"/>
                <a:gd name="T25" fmla="*/ 303 h 1028"/>
                <a:gd name="T26" fmla="*/ 1093 w 1337"/>
                <a:gd name="T27" fmla="*/ 191 h 1028"/>
                <a:gd name="T28" fmla="*/ 1092 w 1337"/>
                <a:gd name="T29" fmla="*/ 141 h 1028"/>
                <a:gd name="T30" fmla="*/ 1084 w 1337"/>
                <a:gd name="T31" fmla="*/ 6 h 1028"/>
                <a:gd name="T32" fmla="*/ 1126 w 1337"/>
                <a:gd name="T33" fmla="*/ 47 h 1028"/>
                <a:gd name="T34" fmla="*/ 1144 w 1337"/>
                <a:gd name="T35" fmla="*/ 144 h 1028"/>
                <a:gd name="T36" fmla="*/ 761 w 1337"/>
                <a:gd name="T37" fmla="*/ 582 h 1028"/>
                <a:gd name="T38" fmla="*/ 829 w 1337"/>
                <a:gd name="T39" fmla="*/ 583 h 1028"/>
                <a:gd name="T40" fmla="*/ 749 w 1337"/>
                <a:gd name="T41" fmla="*/ 658 h 1028"/>
                <a:gd name="T42" fmla="*/ 597 w 1337"/>
                <a:gd name="T43" fmla="*/ 754 h 1028"/>
                <a:gd name="T44" fmla="*/ 537 w 1337"/>
                <a:gd name="T45" fmla="*/ 795 h 1028"/>
                <a:gd name="T46" fmla="*/ 393 w 1337"/>
                <a:gd name="T47" fmla="*/ 882 h 1028"/>
                <a:gd name="T48" fmla="*/ 202 w 1337"/>
                <a:gd name="T49" fmla="*/ 1004 h 1028"/>
                <a:gd name="T50" fmla="*/ 88 w 1337"/>
                <a:gd name="T51" fmla="*/ 1026 h 1028"/>
                <a:gd name="T52" fmla="*/ 0 w 1337"/>
                <a:gd name="T53" fmla="*/ 993 h 1028"/>
                <a:gd name="T54" fmla="*/ 99 w 1337"/>
                <a:gd name="T55" fmla="*/ 900 h 1028"/>
                <a:gd name="T56" fmla="*/ 304 w 1337"/>
                <a:gd name="T57" fmla="*/ 801 h 1028"/>
                <a:gd name="T58" fmla="*/ 469 w 1337"/>
                <a:gd name="T59" fmla="*/ 725 h 1028"/>
                <a:gd name="T60" fmla="*/ 619 w 1337"/>
                <a:gd name="T61" fmla="*/ 619 h 1028"/>
                <a:gd name="T62" fmla="*/ 704 w 1337"/>
                <a:gd name="T63" fmla="*/ 550 h 1028"/>
                <a:gd name="T64" fmla="*/ 770 w 1337"/>
                <a:gd name="T65" fmla="*/ 547 h 10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7" h="1028">
                  <a:moveTo>
                    <a:pt x="1144" y="144"/>
                  </a:moveTo>
                  <a:lnTo>
                    <a:pt x="1141" y="233"/>
                  </a:lnTo>
                  <a:lnTo>
                    <a:pt x="1178" y="176"/>
                  </a:lnTo>
                  <a:lnTo>
                    <a:pt x="1195" y="199"/>
                  </a:lnTo>
                  <a:lnTo>
                    <a:pt x="1166" y="263"/>
                  </a:lnTo>
                  <a:lnTo>
                    <a:pt x="1204" y="290"/>
                  </a:lnTo>
                  <a:lnTo>
                    <a:pt x="1247" y="297"/>
                  </a:lnTo>
                  <a:lnTo>
                    <a:pt x="1308" y="265"/>
                  </a:lnTo>
                  <a:lnTo>
                    <a:pt x="1337" y="275"/>
                  </a:lnTo>
                  <a:lnTo>
                    <a:pt x="1271" y="350"/>
                  </a:lnTo>
                  <a:lnTo>
                    <a:pt x="1216" y="399"/>
                  </a:lnTo>
                  <a:lnTo>
                    <a:pt x="1164" y="397"/>
                  </a:lnTo>
                  <a:lnTo>
                    <a:pt x="1128" y="423"/>
                  </a:lnTo>
                  <a:lnTo>
                    <a:pt x="1109" y="459"/>
                  </a:lnTo>
                  <a:lnTo>
                    <a:pt x="1088" y="475"/>
                  </a:lnTo>
                  <a:lnTo>
                    <a:pt x="1030" y="521"/>
                  </a:lnTo>
                  <a:lnTo>
                    <a:pt x="954" y="578"/>
                  </a:lnTo>
                  <a:lnTo>
                    <a:pt x="876" y="612"/>
                  </a:lnTo>
                  <a:lnTo>
                    <a:pt x="881" y="590"/>
                  </a:lnTo>
                  <a:lnTo>
                    <a:pt x="861" y="578"/>
                  </a:lnTo>
                  <a:lnTo>
                    <a:pt x="950" y="508"/>
                  </a:lnTo>
                  <a:lnTo>
                    <a:pt x="960" y="462"/>
                  </a:lnTo>
                  <a:lnTo>
                    <a:pt x="908" y="428"/>
                  </a:lnTo>
                  <a:lnTo>
                    <a:pt x="931" y="397"/>
                  </a:lnTo>
                  <a:lnTo>
                    <a:pt x="1001" y="368"/>
                  </a:lnTo>
                  <a:lnTo>
                    <a:pt x="1055" y="303"/>
                  </a:lnTo>
                  <a:lnTo>
                    <a:pt x="1087" y="248"/>
                  </a:lnTo>
                  <a:lnTo>
                    <a:pt x="1093" y="191"/>
                  </a:lnTo>
                  <a:lnTo>
                    <a:pt x="1104" y="176"/>
                  </a:lnTo>
                  <a:lnTo>
                    <a:pt x="1092" y="141"/>
                  </a:lnTo>
                  <a:lnTo>
                    <a:pt x="1080" y="66"/>
                  </a:lnTo>
                  <a:lnTo>
                    <a:pt x="1084" y="6"/>
                  </a:lnTo>
                  <a:lnTo>
                    <a:pt x="1114" y="0"/>
                  </a:lnTo>
                  <a:lnTo>
                    <a:pt x="1126" y="47"/>
                  </a:lnTo>
                  <a:lnTo>
                    <a:pt x="1169" y="69"/>
                  </a:lnTo>
                  <a:lnTo>
                    <a:pt x="1144" y="144"/>
                  </a:lnTo>
                  <a:moveTo>
                    <a:pt x="770" y="547"/>
                  </a:moveTo>
                  <a:lnTo>
                    <a:pt x="761" y="582"/>
                  </a:lnTo>
                  <a:lnTo>
                    <a:pt x="834" y="548"/>
                  </a:lnTo>
                  <a:lnTo>
                    <a:pt x="829" y="583"/>
                  </a:lnTo>
                  <a:lnTo>
                    <a:pt x="803" y="619"/>
                  </a:lnTo>
                  <a:lnTo>
                    <a:pt x="749" y="658"/>
                  </a:lnTo>
                  <a:lnTo>
                    <a:pt x="657" y="720"/>
                  </a:lnTo>
                  <a:lnTo>
                    <a:pt x="597" y="754"/>
                  </a:lnTo>
                  <a:lnTo>
                    <a:pt x="590" y="794"/>
                  </a:lnTo>
                  <a:lnTo>
                    <a:pt x="537" y="795"/>
                  </a:lnTo>
                  <a:lnTo>
                    <a:pt x="454" y="827"/>
                  </a:lnTo>
                  <a:lnTo>
                    <a:pt x="393" y="882"/>
                  </a:lnTo>
                  <a:lnTo>
                    <a:pt x="285" y="966"/>
                  </a:lnTo>
                  <a:lnTo>
                    <a:pt x="202" y="1004"/>
                  </a:lnTo>
                  <a:lnTo>
                    <a:pt x="148" y="1028"/>
                  </a:lnTo>
                  <a:lnTo>
                    <a:pt x="88" y="1026"/>
                  </a:lnTo>
                  <a:lnTo>
                    <a:pt x="68" y="998"/>
                  </a:lnTo>
                  <a:lnTo>
                    <a:pt x="0" y="993"/>
                  </a:lnTo>
                  <a:lnTo>
                    <a:pt x="13" y="962"/>
                  </a:lnTo>
                  <a:lnTo>
                    <a:pt x="99" y="900"/>
                  </a:lnTo>
                  <a:lnTo>
                    <a:pt x="248" y="817"/>
                  </a:lnTo>
                  <a:lnTo>
                    <a:pt x="304" y="801"/>
                  </a:lnTo>
                  <a:lnTo>
                    <a:pt x="378" y="769"/>
                  </a:lnTo>
                  <a:lnTo>
                    <a:pt x="469" y="725"/>
                  </a:lnTo>
                  <a:lnTo>
                    <a:pt x="543" y="681"/>
                  </a:lnTo>
                  <a:lnTo>
                    <a:pt x="619" y="619"/>
                  </a:lnTo>
                  <a:lnTo>
                    <a:pt x="661" y="597"/>
                  </a:lnTo>
                  <a:lnTo>
                    <a:pt x="704" y="550"/>
                  </a:lnTo>
                  <a:lnTo>
                    <a:pt x="780" y="511"/>
                  </a:lnTo>
                  <a:lnTo>
                    <a:pt x="770" y="547"/>
                  </a:lnTo>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67" name="Freeform 166"/>
            <p:cNvSpPr>
              <a:spLocks/>
            </p:cNvSpPr>
            <p:nvPr/>
          </p:nvSpPr>
          <p:spPr bwMode="auto">
            <a:xfrm>
              <a:off x="6701073" y="3051339"/>
              <a:ext cx="448003" cy="431806"/>
            </a:xfrm>
            <a:custGeom>
              <a:avLst/>
              <a:gdLst>
                <a:gd name="T0" fmla="*/ 232 w 271"/>
                <a:gd name="T1" fmla="*/ 9 h 278"/>
                <a:gd name="T2" fmla="*/ 271 w 271"/>
                <a:gd name="T3" fmla="*/ 33 h 278"/>
                <a:gd name="T4" fmla="*/ 241 w 271"/>
                <a:gd name="T5" fmla="*/ 54 h 278"/>
                <a:gd name="T6" fmla="*/ 207 w 271"/>
                <a:gd name="T7" fmla="*/ 58 h 278"/>
                <a:gd name="T8" fmla="*/ 226 w 271"/>
                <a:gd name="T9" fmla="*/ 90 h 278"/>
                <a:gd name="T10" fmla="*/ 230 w 271"/>
                <a:gd name="T11" fmla="*/ 112 h 278"/>
                <a:gd name="T12" fmla="*/ 221 w 271"/>
                <a:gd name="T13" fmla="*/ 148 h 278"/>
                <a:gd name="T14" fmla="*/ 199 w 271"/>
                <a:gd name="T15" fmla="*/ 191 h 278"/>
                <a:gd name="T16" fmla="*/ 162 w 271"/>
                <a:gd name="T17" fmla="*/ 211 h 278"/>
                <a:gd name="T18" fmla="*/ 180 w 271"/>
                <a:gd name="T19" fmla="*/ 236 h 278"/>
                <a:gd name="T20" fmla="*/ 198 w 271"/>
                <a:gd name="T21" fmla="*/ 265 h 278"/>
                <a:gd name="T22" fmla="*/ 149 w 271"/>
                <a:gd name="T23" fmla="*/ 278 h 278"/>
                <a:gd name="T24" fmla="*/ 127 w 271"/>
                <a:gd name="T25" fmla="*/ 258 h 278"/>
                <a:gd name="T26" fmla="*/ 79 w 271"/>
                <a:gd name="T27" fmla="*/ 246 h 278"/>
                <a:gd name="T28" fmla="*/ 25 w 271"/>
                <a:gd name="T29" fmla="*/ 249 h 278"/>
                <a:gd name="T30" fmla="*/ 53 w 271"/>
                <a:gd name="T31" fmla="*/ 214 h 278"/>
                <a:gd name="T32" fmla="*/ 41 w 271"/>
                <a:gd name="T33" fmla="*/ 202 h 278"/>
                <a:gd name="T34" fmla="*/ 19 w 271"/>
                <a:gd name="T35" fmla="*/ 174 h 278"/>
                <a:gd name="T36" fmla="*/ 0 w 271"/>
                <a:gd name="T37" fmla="*/ 151 h 278"/>
                <a:gd name="T38" fmla="*/ 48 w 271"/>
                <a:gd name="T39" fmla="*/ 158 h 278"/>
                <a:gd name="T40" fmla="*/ 62 w 271"/>
                <a:gd name="T41" fmla="*/ 156 h 278"/>
                <a:gd name="T42" fmla="*/ 96 w 271"/>
                <a:gd name="T43" fmla="*/ 150 h 278"/>
                <a:gd name="T44" fmla="*/ 101 w 271"/>
                <a:gd name="T45" fmla="*/ 120 h 278"/>
                <a:gd name="T46" fmla="*/ 115 w 271"/>
                <a:gd name="T47" fmla="*/ 114 h 278"/>
                <a:gd name="T48" fmla="*/ 135 w 271"/>
                <a:gd name="T49" fmla="*/ 114 h 278"/>
                <a:gd name="T50" fmla="*/ 137 w 271"/>
                <a:gd name="T51" fmla="*/ 95 h 278"/>
                <a:gd name="T52" fmla="*/ 152 w 271"/>
                <a:gd name="T53" fmla="*/ 78 h 278"/>
                <a:gd name="T54" fmla="*/ 158 w 271"/>
                <a:gd name="T55" fmla="*/ 65 h 278"/>
                <a:gd name="T56" fmla="*/ 159 w 271"/>
                <a:gd name="T57" fmla="*/ 49 h 278"/>
                <a:gd name="T58" fmla="*/ 161 w 271"/>
                <a:gd name="T59" fmla="*/ 30 h 278"/>
                <a:gd name="T60" fmla="*/ 163 w 271"/>
                <a:gd name="T61" fmla="*/ 12 h 278"/>
                <a:gd name="T62" fmla="*/ 199 w 271"/>
                <a:gd name="T63" fmla="*/ 6 h 278"/>
                <a:gd name="T64" fmla="*/ 216 w 271"/>
                <a:gd name="T65" fmla="*/ 0 h 2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71" h="278">
                  <a:moveTo>
                    <a:pt x="216" y="0"/>
                  </a:moveTo>
                  <a:lnTo>
                    <a:pt x="232" y="9"/>
                  </a:lnTo>
                  <a:lnTo>
                    <a:pt x="241" y="25"/>
                  </a:lnTo>
                  <a:lnTo>
                    <a:pt x="271" y="33"/>
                  </a:lnTo>
                  <a:lnTo>
                    <a:pt x="259" y="51"/>
                  </a:lnTo>
                  <a:lnTo>
                    <a:pt x="241" y="54"/>
                  </a:lnTo>
                  <a:lnTo>
                    <a:pt x="213" y="49"/>
                  </a:lnTo>
                  <a:lnTo>
                    <a:pt x="207" y="58"/>
                  </a:lnTo>
                  <a:lnTo>
                    <a:pt x="217" y="76"/>
                  </a:lnTo>
                  <a:lnTo>
                    <a:pt x="226" y="90"/>
                  </a:lnTo>
                  <a:lnTo>
                    <a:pt x="243" y="100"/>
                  </a:lnTo>
                  <a:lnTo>
                    <a:pt x="230" y="112"/>
                  </a:lnTo>
                  <a:lnTo>
                    <a:pt x="234" y="127"/>
                  </a:lnTo>
                  <a:lnTo>
                    <a:pt x="221" y="148"/>
                  </a:lnTo>
                  <a:lnTo>
                    <a:pt x="214" y="169"/>
                  </a:lnTo>
                  <a:lnTo>
                    <a:pt x="199" y="191"/>
                  </a:lnTo>
                  <a:lnTo>
                    <a:pt x="178" y="189"/>
                  </a:lnTo>
                  <a:lnTo>
                    <a:pt x="162" y="211"/>
                  </a:lnTo>
                  <a:lnTo>
                    <a:pt x="176" y="220"/>
                  </a:lnTo>
                  <a:lnTo>
                    <a:pt x="180" y="236"/>
                  </a:lnTo>
                  <a:lnTo>
                    <a:pt x="192" y="246"/>
                  </a:lnTo>
                  <a:lnTo>
                    <a:pt x="198" y="265"/>
                  </a:lnTo>
                  <a:lnTo>
                    <a:pt x="159" y="264"/>
                  </a:lnTo>
                  <a:lnTo>
                    <a:pt x="149" y="278"/>
                  </a:lnTo>
                  <a:lnTo>
                    <a:pt x="135" y="273"/>
                  </a:lnTo>
                  <a:lnTo>
                    <a:pt x="127" y="258"/>
                  </a:lnTo>
                  <a:lnTo>
                    <a:pt x="111" y="242"/>
                  </a:lnTo>
                  <a:lnTo>
                    <a:pt x="79" y="246"/>
                  </a:lnTo>
                  <a:lnTo>
                    <a:pt x="50" y="246"/>
                  </a:lnTo>
                  <a:lnTo>
                    <a:pt x="25" y="249"/>
                  </a:lnTo>
                  <a:lnTo>
                    <a:pt x="29" y="225"/>
                  </a:lnTo>
                  <a:lnTo>
                    <a:pt x="53" y="214"/>
                  </a:lnTo>
                  <a:lnTo>
                    <a:pt x="50" y="205"/>
                  </a:lnTo>
                  <a:lnTo>
                    <a:pt x="41" y="202"/>
                  </a:lnTo>
                  <a:lnTo>
                    <a:pt x="38" y="183"/>
                  </a:lnTo>
                  <a:lnTo>
                    <a:pt x="19" y="174"/>
                  </a:lnTo>
                  <a:lnTo>
                    <a:pt x="10" y="162"/>
                  </a:lnTo>
                  <a:lnTo>
                    <a:pt x="0" y="151"/>
                  </a:lnTo>
                  <a:lnTo>
                    <a:pt x="31" y="161"/>
                  </a:lnTo>
                  <a:lnTo>
                    <a:pt x="48" y="158"/>
                  </a:lnTo>
                  <a:lnTo>
                    <a:pt x="59" y="161"/>
                  </a:lnTo>
                  <a:lnTo>
                    <a:pt x="62" y="156"/>
                  </a:lnTo>
                  <a:lnTo>
                    <a:pt x="75" y="158"/>
                  </a:lnTo>
                  <a:lnTo>
                    <a:pt x="96" y="150"/>
                  </a:lnTo>
                  <a:lnTo>
                    <a:pt x="93" y="132"/>
                  </a:lnTo>
                  <a:lnTo>
                    <a:pt x="101" y="120"/>
                  </a:lnTo>
                  <a:lnTo>
                    <a:pt x="114" y="120"/>
                  </a:lnTo>
                  <a:lnTo>
                    <a:pt x="115" y="114"/>
                  </a:lnTo>
                  <a:lnTo>
                    <a:pt x="128" y="112"/>
                  </a:lnTo>
                  <a:lnTo>
                    <a:pt x="135" y="114"/>
                  </a:lnTo>
                  <a:lnTo>
                    <a:pt x="140" y="108"/>
                  </a:lnTo>
                  <a:lnTo>
                    <a:pt x="137" y="95"/>
                  </a:lnTo>
                  <a:lnTo>
                    <a:pt x="142" y="83"/>
                  </a:lnTo>
                  <a:lnTo>
                    <a:pt x="152" y="78"/>
                  </a:lnTo>
                  <a:lnTo>
                    <a:pt x="142" y="64"/>
                  </a:lnTo>
                  <a:lnTo>
                    <a:pt x="158" y="65"/>
                  </a:lnTo>
                  <a:lnTo>
                    <a:pt x="162" y="57"/>
                  </a:lnTo>
                  <a:lnTo>
                    <a:pt x="159" y="49"/>
                  </a:lnTo>
                  <a:lnTo>
                    <a:pt x="165" y="41"/>
                  </a:lnTo>
                  <a:lnTo>
                    <a:pt x="161" y="30"/>
                  </a:lnTo>
                  <a:lnTo>
                    <a:pt x="155" y="22"/>
                  </a:lnTo>
                  <a:lnTo>
                    <a:pt x="163" y="12"/>
                  </a:lnTo>
                  <a:lnTo>
                    <a:pt x="180" y="8"/>
                  </a:lnTo>
                  <a:lnTo>
                    <a:pt x="199" y="6"/>
                  </a:lnTo>
                  <a:lnTo>
                    <a:pt x="207" y="2"/>
                  </a:lnTo>
                  <a:lnTo>
                    <a:pt x="216"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68" name="Freeform 167"/>
            <p:cNvSpPr>
              <a:spLocks noEditPoints="1"/>
            </p:cNvSpPr>
            <p:nvPr/>
          </p:nvSpPr>
          <p:spPr bwMode="auto">
            <a:xfrm>
              <a:off x="8476551" y="3650897"/>
              <a:ext cx="285995" cy="416274"/>
            </a:xfrm>
            <a:custGeom>
              <a:avLst/>
              <a:gdLst>
                <a:gd name="T0" fmla="*/ 252 w 710"/>
                <a:gd name="T1" fmla="*/ 24 h 1100"/>
                <a:gd name="T2" fmla="*/ 282 w 710"/>
                <a:gd name="T3" fmla="*/ 24 h 1100"/>
                <a:gd name="T4" fmla="*/ 311 w 710"/>
                <a:gd name="T5" fmla="*/ 120 h 1100"/>
                <a:gd name="T6" fmla="*/ 264 w 710"/>
                <a:gd name="T7" fmla="*/ 219 h 1100"/>
                <a:gd name="T8" fmla="*/ 288 w 710"/>
                <a:gd name="T9" fmla="*/ 355 h 1100"/>
                <a:gd name="T10" fmla="*/ 361 w 710"/>
                <a:gd name="T11" fmla="*/ 355 h 1100"/>
                <a:gd name="T12" fmla="*/ 459 w 710"/>
                <a:gd name="T13" fmla="*/ 448 h 1100"/>
                <a:gd name="T14" fmla="*/ 483 w 710"/>
                <a:gd name="T15" fmla="*/ 508 h 1100"/>
                <a:gd name="T16" fmla="*/ 387 w 710"/>
                <a:gd name="T17" fmla="*/ 421 h 1100"/>
                <a:gd name="T18" fmla="*/ 317 w 710"/>
                <a:gd name="T19" fmla="*/ 402 h 1100"/>
                <a:gd name="T20" fmla="*/ 212 w 710"/>
                <a:gd name="T21" fmla="*/ 395 h 1100"/>
                <a:gd name="T22" fmla="*/ 231 w 710"/>
                <a:gd name="T23" fmla="*/ 339 h 1100"/>
                <a:gd name="T24" fmla="*/ 201 w 710"/>
                <a:gd name="T25" fmla="*/ 350 h 1100"/>
                <a:gd name="T26" fmla="*/ 141 w 710"/>
                <a:gd name="T27" fmla="*/ 264 h 1100"/>
                <a:gd name="T28" fmla="*/ 160 w 710"/>
                <a:gd name="T29" fmla="*/ 210 h 1100"/>
                <a:gd name="T30" fmla="*/ 157 w 710"/>
                <a:gd name="T31" fmla="*/ 0 h 1100"/>
                <a:gd name="T32" fmla="*/ 287 w 710"/>
                <a:gd name="T33" fmla="*/ 463 h 1100"/>
                <a:gd name="T34" fmla="*/ 239 w 710"/>
                <a:gd name="T35" fmla="*/ 494 h 1100"/>
                <a:gd name="T36" fmla="*/ 257 w 710"/>
                <a:gd name="T37" fmla="*/ 432 h 1100"/>
                <a:gd name="T38" fmla="*/ 594 w 710"/>
                <a:gd name="T39" fmla="*/ 540 h 1100"/>
                <a:gd name="T40" fmla="*/ 565 w 710"/>
                <a:gd name="T41" fmla="*/ 612 h 1100"/>
                <a:gd name="T42" fmla="*/ 593 w 710"/>
                <a:gd name="T43" fmla="*/ 693 h 1100"/>
                <a:gd name="T44" fmla="*/ 550 w 710"/>
                <a:gd name="T45" fmla="*/ 653 h 1100"/>
                <a:gd name="T46" fmla="*/ 510 w 710"/>
                <a:gd name="T47" fmla="*/ 597 h 1100"/>
                <a:gd name="T48" fmla="*/ 550 w 710"/>
                <a:gd name="T49" fmla="*/ 571 h 1100"/>
                <a:gd name="T50" fmla="*/ 569 w 710"/>
                <a:gd name="T51" fmla="*/ 508 h 1100"/>
                <a:gd name="T52" fmla="*/ 325 w 710"/>
                <a:gd name="T53" fmla="*/ 563 h 1100"/>
                <a:gd name="T54" fmla="*/ 421 w 710"/>
                <a:gd name="T55" fmla="*/ 589 h 1100"/>
                <a:gd name="T56" fmla="*/ 392 w 710"/>
                <a:gd name="T57" fmla="*/ 661 h 1100"/>
                <a:gd name="T58" fmla="*/ 341 w 710"/>
                <a:gd name="T59" fmla="*/ 647 h 1100"/>
                <a:gd name="T60" fmla="*/ 325 w 710"/>
                <a:gd name="T61" fmla="*/ 563 h 1100"/>
                <a:gd name="T62" fmla="*/ 0 w 710"/>
                <a:gd name="T63" fmla="*/ 863 h 1100"/>
                <a:gd name="T64" fmla="*/ 82 w 710"/>
                <a:gd name="T65" fmla="*/ 751 h 1100"/>
                <a:gd name="T66" fmla="*/ 153 w 710"/>
                <a:gd name="T67" fmla="*/ 607 h 1100"/>
                <a:gd name="T68" fmla="*/ 128 w 710"/>
                <a:gd name="T69" fmla="*/ 724 h 1100"/>
                <a:gd name="T70" fmla="*/ 497 w 710"/>
                <a:gd name="T71" fmla="*/ 700 h 1100"/>
                <a:gd name="T72" fmla="*/ 454 w 710"/>
                <a:gd name="T73" fmla="*/ 782 h 1100"/>
                <a:gd name="T74" fmla="*/ 381 w 710"/>
                <a:gd name="T75" fmla="*/ 748 h 1100"/>
                <a:gd name="T76" fmla="*/ 411 w 710"/>
                <a:gd name="T77" fmla="*/ 702 h 1100"/>
                <a:gd name="T78" fmla="*/ 455 w 710"/>
                <a:gd name="T79" fmla="*/ 644 h 1100"/>
                <a:gd name="T80" fmla="*/ 496 w 710"/>
                <a:gd name="T81" fmla="*/ 619 h 1100"/>
                <a:gd name="T82" fmla="*/ 690 w 710"/>
                <a:gd name="T83" fmla="*/ 859 h 1100"/>
                <a:gd name="T84" fmla="*/ 710 w 710"/>
                <a:gd name="T85" fmla="*/ 963 h 1100"/>
                <a:gd name="T86" fmla="*/ 657 w 710"/>
                <a:gd name="T87" fmla="*/ 954 h 1100"/>
                <a:gd name="T88" fmla="*/ 652 w 710"/>
                <a:gd name="T89" fmla="*/ 1060 h 1100"/>
                <a:gd name="T90" fmla="*/ 542 w 710"/>
                <a:gd name="T91" fmla="*/ 1051 h 1100"/>
                <a:gd name="T92" fmla="*/ 537 w 710"/>
                <a:gd name="T93" fmla="*/ 949 h 1100"/>
                <a:gd name="T94" fmla="*/ 466 w 710"/>
                <a:gd name="T95" fmla="*/ 944 h 1100"/>
                <a:gd name="T96" fmla="*/ 378 w 710"/>
                <a:gd name="T97" fmla="*/ 988 h 1100"/>
                <a:gd name="T98" fmla="*/ 388 w 710"/>
                <a:gd name="T99" fmla="*/ 891 h 1100"/>
                <a:gd name="T100" fmla="*/ 472 w 710"/>
                <a:gd name="T101" fmla="*/ 835 h 1100"/>
                <a:gd name="T102" fmla="*/ 557 w 710"/>
                <a:gd name="T103" fmla="*/ 850 h 1100"/>
                <a:gd name="T104" fmla="*/ 619 w 710"/>
                <a:gd name="T105" fmla="*/ 810 h 1100"/>
                <a:gd name="T106" fmla="*/ 673 w 710"/>
                <a:gd name="T107" fmla="*/ 785 h 1100"/>
                <a:gd name="T108" fmla="*/ 690 w 710"/>
                <a:gd name="T109" fmla="*/ 859 h 1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710" h="1100">
                  <a:moveTo>
                    <a:pt x="202" y="0"/>
                  </a:moveTo>
                  <a:lnTo>
                    <a:pt x="252" y="24"/>
                  </a:lnTo>
                  <a:lnTo>
                    <a:pt x="271" y="2"/>
                  </a:lnTo>
                  <a:lnTo>
                    <a:pt x="282" y="24"/>
                  </a:lnTo>
                  <a:lnTo>
                    <a:pt x="276" y="59"/>
                  </a:lnTo>
                  <a:lnTo>
                    <a:pt x="311" y="120"/>
                  </a:lnTo>
                  <a:lnTo>
                    <a:pt x="303" y="191"/>
                  </a:lnTo>
                  <a:lnTo>
                    <a:pt x="264" y="219"/>
                  </a:lnTo>
                  <a:lnTo>
                    <a:pt x="262" y="288"/>
                  </a:lnTo>
                  <a:lnTo>
                    <a:pt x="288" y="355"/>
                  </a:lnTo>
                  <a:lnTo>
                    <a:pt x="329" y="365"/>
                  </a:lnTo>
                  <a:lnTo>
                    <a:pt x="361" y="355"/>
                  </a:lnTo>
                  <a:lnTo>
                    <a:pt x="460" y="402"/>
                  </a:lnTo>
                  <a:lnTo>
                    <a:pt x="459" y="448"/>
                  </a:lnTo>
                  <a:lnTo>
                    <a:pt x="486" y="469"/>
                  </a:lnTo>
                  <a:lnTo>
                    <a:pt x="483" y="508"/>
                  </a:lnTo>
                  <a:lnTo>
                    <a:pt x="420" y="466"/>
                  </a:lnTo>
                  <a:lnTo>
                    <a:pt x="387" y="421"/>
                  </a:lnTo>
                  <a:lnTo>
                    <a:pt x="371" y="453"/>
                  </a:lnTo>
                  <a:lnTo>
                    <a:pt x="317" y="402"/>
                  </a:lnTo>
                  <a:lnTo>
                    <a:pt x="251" y="414"/>
                  </a:lnTo>
                  <a:lnTo>
                    <a:pt x="212" y="395"/>
                  </a:lnTo>
                  <a:lnTo>
                    <a:pt x="211" y="360"/>
                  </a:lnTo>
                  <a:lnTo>
                    <a:pt x="231" y="339"/>
                  </a:lnTo>
                  <a:lnTo>
                    <a:pt x="206" y="319"/>
                  </a:lnTo>
                  <a:lnTo>
                    <a:pt x="201" y="350"/>
                  </a:lnTo>
                  <a:lnTo>
                    <a:pt x="157" y="301"/>
                  </a:lnTo>
                  <a:lnTo>
                    <a:pt x="141" y="264"/>
                  </a:lnTo>
                  <a:lnTo>
                    <a:pt x="126" y="182"/>
                  </a:lnTo>
                  <a:lnTo>
                    <a:pt x="160" y="210"/>
                  </a:lnTo>
                  <a:lnTo>
                    <a:pt x="146" y="77"/>
                  </a:lnTo>
                  <a:lnTo>
                    <a:pt x="157" y="0"/>
                  </a:lnTo>
                  <a:lnTo>
                    <a:pt x="202" y="0"/>
                  </a:lnTo>
                  <a:moveTo>
                    <a:pt x="287" y="463"/>
                  </a:moveTo>
                  <a:lnTo>
                    <a:pt x="276" y="536"/>
                  </a:lnTo>
                  <a:lnTo>
                    <a:pt x="239" y="494"/>
                  </a:lnTo>
                  <a:lnTo>
                    <a:pt x="193" y="429"/>
                  </a:lnTo>
                  <a:lnTo>
                    <a:pt x="257" y="432"/>
                  </a:lnTo>
                  <a:lnTo>
                    <a:pt x="287" y="463"/>
                  </a:lnTo>
                  <a:moveTo>
                    <a:pt x="594" y="540"/>
                  </a:moveTo>
                  <a:lnTo>
                    <a:pt x="625" y="635"/>
                  </a:lnTo>
                  <a:lnTo>
                    <a:pt x="565" y="612"/>
                  </a:lnTo>
                  <a:lnTo>
                    <a:pt x="570" y="641"/>
                  </a:lnTo>
                  <a:lnTo>
                    <a:pt x="593" y="693"/>
                  </a:lnTo>
                  <a:lnTo>
                    <a:pt x="559" y="712"/>
                  </a:lnTo>
                  <a:lnTo>
                    <a:pt x="550" y="653"/>
                  </a:lnTo>
                  <a:lnTo>
                    <a:pt x="527" y="648"/>
                  </a:lnTo>
                  <a:lnTo>
                    <a:pt x="510" y="597"/>
                  </a:lnTo>
                  <a:lnTo>
                    <a:pt x="555" y="603"/>
                  </a:lnTo>
                  <a:lnTo>
                    <a:pt x="550" y="571"/>
                  </a:lnTo>
                  <a:lnTo>
                    <a:pt x="497" y="506"/>
                  </a:lnTo>
                  <a:lnTo>
                    <a:pt x="569" y="508"/>
                  </a:lnTo>
                  <a:lnTo>
                    <a:pt x="594" y="540"/>
                  </a:lnTo>
                  <a:moveTo>
                    <a:pt x="325" y="563"/>
                  </a:moveTo>
                  <a:lnTo>
                    <a:pt x="373" y="589"/>
                  </a:lnTo>
                  <a:lnTo>
                    <a:pt x="421" y="589"/>
                  </a:lnTo>
                  <a:lnTo>
                    <a:pt x="423" y="625"/>
                  </a:lnTo>
                  <a:lnTo>
                    <a:pt x="392" y="661"/>
                  </a:lnTo>
                  <a:lnTo>
                    <a:pt x="347" y="686"/>
                  </a:lnTo>
                  <a:lnTo>
                    <a:pt x="341" y="647"/>
                  </a:lnTo>
                  <a:lnTo>
                    <a:pt x="341" y="603"/>
                  </a:lnTo>
                  <a:lnTo>
                    <a:pt x="325" y="563"/>
                  </a:lnTo>
                  <a:moveTo>
                    <a:pt x="94" y="782"/>
                  </a:moveTo>
                  <a:lnTo>
                    <a:pt x="0" y="863"/>
                  </a:lnTo>
                  <a:lnTo>
                    <a:pt x="32" y="803"/>
                  </a:lnTo>
                  <a:lnTo>
                    <a:pt x="82" y="751"/>
                  </a:lnTo>
                  <a:lnTo>
                    <a:pt x="122" y="692"/>
                  </a:lnTo>
                  <a:lnTo>
                    <a:pt x="153" y="607"/>
                  </a:lnTo>
                  <a:lnTo>
                    <a:pt x="173" y="677"/>
                  </a:lnTo>
                  <a:lnTo>
                    <a:pt x="128" y="724"/>
                  </a:lnTo>
                  <a:lnTo>
                    <a:pt x="94" y="782"/>
                  </a:lnTo>
                  <a:moveTo>
                    <a:pt x="497" y="700"/>
                  </a:moveTo>
                  <a:lnTo>
                    <a:pt x="473" y="728"/>
                  </a:lnTo>
                  <a:lnTo>
                    <a:pt x="454" y="782"/>
                  </a:lnTo>
                  <a:lnTo>
                    <a:pt x="433" y="807"/>
                  </a:lnTo>
                  <a:lnTo>
                    <a:pt x="381" y="748"/>
                  </a:lnTo>
                  <a:lnTo>
                    <a:pt x="395" y="726"/>
                  </a:lnTo>
                  <a:lnTo>
                    <a:pt x="411" y="702"/>
                  </a:lnTo>
                  <a:lnTo>
                    <a:pt x="414" y="649"/>
                  </a:lnTo>
                  <a:lnTo>
                    <a:pt x="455" y="644"/>
                  </a:lnTo>
                  <a:lnTo>
                    <a:pt x="449" y="701"/>
                  </a:lnTo>
                  <a:lnTo>
                    <a:pt x="496" y="619"/>
                  </a:lnTo>
                  <a:lnTo>
                    <a:pt x="497" y="700"/>
                  </a:lnTo>
                  <a:moveTo>
                    <a:pt x="690" y="859"/>
                  </a:moveTo>
                  <a:lnTo>
                    <a:pt x="702" y="916"/>
                  </a:lnTo>
                  <a:lnTo>
                    <a:pt x="710" y="963"/>
                  </a:lnTo>
                  <a:lnTo>
                    <a:pt x="690" y="1041"/>
                  </a:lnTo>
                  <a:lnTo>
                    <a:pt x="657" y="954"/>
                  </a:lnTo>
                  <a:lnTo>
                    <a:pt x="624" y="998"/>
                  </a:lnTo>
                  <a:lnTo>
                    <a:pt x="652" y="1060"/>
                  </a:lnTo>
                  <a:lnTo>
                    <a:pt x="633" y="1100"/>
                  </a:lnTo>
                  <a:lnTo>
                    <a:pt x="542" y="1051"/>
                  </a:lnTo>
                  <a:lnTo>
                    <a:pt x="517" y="989"/>
                  </a:lnTo>
                  <a:lnTo>
                    <a:pt x="537" y="949"/>
                  </a:lnTo>
                  <a:lnTo>
                    <a:pt x="487" y="908"/>
                  </a:lnTo>
                  <a:lnTo>
                    <a:pt x="466" y="944"/>
                  </a:lnTo>
                  <a:lnTo>
                    <a:pt x="430" y="940"/>
                  </a:lnTo>
                  <a:lnTo>
                    <a:pt x="378" y="988"/>
                  </a:lnTo>
                  <a:lnTo>
                    <a:pt x="364" y="963"/>
                  </a:lnTo>
                  <a:lnTo>
                    <a:pt x="388" y="891"/>
                  </a:lnTo>
                  <a:lnTo>
                    <a:pt x="433" y="867"/>
                  </a:lnTo>
                  <a:lnTo>
                    <a:pt x="472" y="835"/>
                  </a:lnTo>
                  <a:lnTo>
                    <a:pt x="501" y="874"/>
                  </a:lnTo>
                  <a:lnTo>
                    <a:pt x="557" y="850"/>
                  </a:lnTo>
                  <a:lnTo>
                    <a:pt x="566" y="812"/>
                  </a:lnTo>
                  <a:lnTo>
                    <a:pt x="619" y="810"/>
                  </a:lnTo>
                  <a:lnTo>
                    <a:pt x="608" y="744"/>
                  </a:lnTo>
                  <a:lnTo>
                    <a:pt x="673" y="785"/>
                  </a:lnTo>
                  <a:lnTo>
                    <a:pt x="683" y="828"/>
                  </a:lnTo>
                  <a:lnTo>
                    <a:pt x="690" y="859"/>
                  </a:lnTo>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69" name="Freeform 168"/>
            <p:cNvSpPr>
              <a:spLocks/>
            </p:cNvSpPr>
            <p:nvPr/>
          </p:nvSpPr>
          <p:spPr bwMode="auto">
            <a:xfrm>
              <a:off x="9615567" y="4410441"/>
              <a:ext cx="42982" cy="60577"/>
            </a:xfrm>
            <a:custGeom>
              <a:avLst/>
              <a:gdLst>
                <a:gd name="T0" fmla="*/ 23 w 26"/>
                <a:gd name="T1" fmla="*/ 37 h 39"/>
                <a:gd name="T2" fmla="*/ 18 w 26"/>
                <a:gd name="T3" fmla="*/ 39 h 39"/>
                <a:gd name="T4" fmla="*/ 10 w 26"/>
                <a:gd name="T5" fmla="*/ 31 h 39"/>
                <a:gd name="T6" fmla="*/ 3 w 26"/>
                <a:gd name="T7" fmla="*/ 18 h 39"/>
                <a:gd name="T8" fmla="*/ 0 w 26"/>
                <a:gd name="T9" fmla="*/ 2 h 39"/>
                <a:gd name="T10" fmla="*/ 3 w 26"/>
                <a:gd name="T11" fmla="*/ 0 h 39"/>
                <a:gd name="T12" fmla="*/ 5 w 26"/>
                <a:gd name="T13" fmla="*/ 6 h 39"/>
                <a:gd name="T14" fmla="*/ 10 w 26"/>
                <a:gd name="T15" fmla="*/ 11 h 39"/>
                <a:gd name="T16" fmla="*/ 18 w 26"/>
                <a:gd name="T17" fmla="*/ 24 h 39"/>
                <a:gd name="T18" fmla="*/ 26 w 26"/>
                <a:gd name="T19" fmla="*/ 31 h 39"/>
                <a:gd name="T20" fmla="*/ 23 w 26"/>
                <a:gd name="T21" fmla="*/ 37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6" h="39">
                  <a:moveTo>
                    <a:pt x="23" y="37"/>
                  </a:moveTo>
                  <a:lnTo>
                    <a:pt x="18" y="39"/>
                  </a:lnTo>
                  <a:lnTo>
                    <a:pt x="10" y="31"/>
                  </a:lnTo>
                  <a:lnTo>
                    <a:pt x="3" y="18"/>
                  </a:lnTo>
                  <a:lnTo>
                    <a:pt x="0" y="2"/>
                  </a:lnTo>
                  <a:lnTo>
                    <a:pt x="3" y="0"/>
                  </a:lnTo>
                  <a:lnTo>
                    <a:pt x="5" y="6"/>
                  </a:lnTo>
                  <a:lnTo>
                    <a:pt x="10" y="11"/>
                  </a:lnTo>
                  <a:lnTo>
                    <a:pt x="18" y="24"/>
                  </a:lnTo>
                  <a:lnTo>
                    <a:pt x="26" y="31"/>
                  </a:lnTo>
                  <a:lnTo>
                    <a:pt x="23" y="37"/>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70" name="Freeform 169"/>
            <p:cNvSpPr>
              <a:spLocks/>
            </p:cNvSpPr>
            <p:nvPr/>
          </p:nvSpPr>
          <p:spPr bwMode="auto">
            <a:xfrm>
              <a:off x="9427108" y="4382482"/>
              <a:ext cx="123987" cy="69898"/>
            </a:xfrm>
            <a:custGeom>
              <a:avLst/>
              <a:gdLst>
                <a:gd name="T0" fmla="*/ 68 w 75"/>
                <a:gd name="T1" fmla="*/ 27 h 45"/>
                <a:gd name="T2" fmla="*/ 58 w 75"/>
                <a:gd name="T3" fmla="*/ 29 h 45"/>
                <a:gd name="T4" fmla="*/ 54 w 75"/>
                <a:gd name="T5" fmla="*/ 35 h 45"/>
                <a:gd name="T6" fmla="*/ 44 w 75"/>
                <a:gd name="T7" fmla="*/ 40 h 45"/>
                <a:gd name="T8" fmla="*/ 34 w 75"/>
                <a:gd name="T9" fmla="*/ 45 h 45"/>
                <a:gd name="T10" fmla="*/ 25 w 75"/>
                <a:gd name="T11" fmla="*/ 45 h 45"/>
                <a:gd name="T12" fmla="*/ 10 w 75"/>
                <a:gd name="T13" fmla="*/ 39 h 45"/>
                <a:gd name="T14" fmla="*/ 0 w 75"/>
                <a:gd name="T15" fmla="*/ 33 h 45"/>
                <a:gd name="T16" fmla="*/ 2 w 75"/>
                <a:gd name="T17" fmla="*/ 26 h 45"/>
                <a:gd name="T18" fmla="*/ 18 w 75"/>
                <a:gd name="T19" fmla="*/ 29 h 45"/>
                <a:gd name="T20" fmla="*/ 28 w 75"/>
                <a:gd name="T21" fmla="*/ 28 h 45"/>
                <a:gd name="T22" fmla="*/ 31 w 75"/>
                <a:gd name="T23" fmla="*/ 18 h 45"/>
                <a:gd name="T24" fmla="*/ 34 w 75"/>
                <a:gd name="T25" fmla="*/ 17 h 45"/>
                <a:gd name="T26" fmla="*/ 35 w 75"/>
                <a:gd name="T27" fmla="*/ 28 h 45"/>
                <a:gd name="T28" fmla="*/ 46 w 75"/>
                <a:gd name="T29" fmla="*/ 27 h 45"/>
                <a:gd name="T30" fmla="*/ 51 w 75"/>
                <a:gd name="T31" fmla="*/ 20 h 45"/>
                <a:gd name="T32" fmla="*/ 62 w 75"/>
                <a:gd name="T33" fmla="*/ 12 h 45"/>
                <a:gd name="T34" fmla="*/ 61 w 75"/>
                <a:gd name="T35" fmla="*/ 0 h 45"/>
                <a:gd name="T36" fmla="*/ 72 w 75"/>
                <a:gd name="T37" fmla="*/ 0 h 45"/>
                <a:gd name="T38" fmla="*/ 75 w 75"/>
                <a:gd name="T39" fmla="*/ 3 h 45"/>
                <a:gd name="T40" fmla="*/ 74 w 75"/>
                <a:gd name="T41" fmla="*/ 15 h 45"/>
                <a:gd name="T42" fmla="*/ 68 w 75"/>
                <a:gd name="T43" fmla="*/ 27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75" h="45">
                  <a:moveTo>
                    <a:pt x="68" y="27"/>
                  </a:moveTo>
                  <a:lnTo>
                    <a:pt x="58" y="29"/>
                  </a:lnTo>
                  <a:lnTo>
                    <a:pt x="54" y="35"/>
                  </a:lnTo>
                  <a:lnTo>
                    <a:pt x="44" y="40"/>
                  </a:lnTo>
                  <a:lnTo>
                    <a:pt x="34" y="45"/>
                  </a:lnTo>
                  <a:lnTo>
                    <a:pt x="25" y="45"/>
                  </a:lnTo>
                  <a:lnTo>
                    <a:pt x="10" y="39"/>
                  </a:lnTo>
                  <a:lnTo>
                    <a:pt x="0" y="33"/>
                  </a:lnTo>
                  <a:lnTo>
                    <a:pt x="2" y="26"/>
                  </a:lnTo>
                  <a:lnTo>
                    <a:pt x="18" y="29"/>
                  </a:lnTo>
                  <a:lnTo>
                    <a:pt x="28" y="28"/>
                  </a:lnTo>
                  <a:lnTo>
                    <a:pt x="31" y="18"/>
                  </a:lnTo>
                  <a:lnTo>
                    <a:pt x="34" y="17"/>
                  </a:lnTo>
                  <a:lnTo>
                    <a:pt x="35" y="28"/>
                  </a:lnTo>
                  <a:lnTo>
                    <a:pt x="46" y="27"/>
                  </a:lnTo>
                  <a:lnTo>
                    <a:pt x="51" y="20"/>
                  </a:lnTo>
                  <a:lnTo>
                    <a:pt x="62" y="12"/>
                  </a:lnTo>
                  <a:lnTo>
                    <a:pt x="61" y="0"/>
                  </a:lnTo>
                  <a:lnTo>
                    <a:pt x="72" y="0"/>
                  </a:lnTo>
                  <a:lnTo>
                    <a:pt x="75" y="3"/>
                  </a:lnTo>
                  <a:lnTo>
                    <a:pt x="74" y="15"/>
                  </a:lnTo>
                  <a:lnTo>
                    <a:pt x="68" y="27"/>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71" name="Freeform 170"/>
            <p:cNvSpPr>
              <a:spLocks/>
            </p:cNvSpPr>
            <p:nvPr/>
          </p:nvSpPr>
          <p:spPr bwMode="auto">
            <a:xfrm>
              <a:off x="9197322" y="4331224"/>
              <a:ext cx="290953" cy="260948"/>
            </a:xfrm>
            <a:custGeom>
              <a:avLst/>
              <a:gdLst>
                <a:gd name="T0" fmla="*/ 116 w 176"/>
                <a:gd name="T1" fmla="*/ 100 h 168"/>
                <a:gd name="T2" fmla="*/ 131 w 176"/>
                <a:gd name="T3" fmla="*/ 114 h 168"/>
                <a:gd name="T4" fmla="*/ 141 w 176"/>
                <a:gd name="T5" fmla="*/ 136 h 168"/>
                <a:gd name="T6" fmla="*/ 151 w 176"/>
                <a:gd name="T7" fmla="*/ 135 h 168"/>
                <a:gd name="T8" fmla="*/ 149 w 176"/>
                <a:gd name="T9" fmla="*/ 144 h 168"/>
                <a:gd name="T10" fmla="*/ 163 w 176"/>
                <a:gd name="T11" fmla="*/ 148 h 168"/>
                <a:gd name="T12" fmla="*/ 157 w 176"/>
                <a:gd name="T13" fmla="*/ 151 h 168"/>
                <a:gd name="T14" fmla="*/ 176 w 176"/>
                <a:gd name="T15" fmla="*/ 160 h 168"/>
                <a:gd name="T16" fmla="*/ 173 w 176"/>
                <a:gd name="T17" fmla="*/ 166 h 168"/>
                <a:gd name="T18" fmla="*/ 161 w 176"/>
                <a:gd name="T19" fmla="*/ 168 h 168"/>
                <a:gd name="T20" fmla="*/ 157 w 176"/>
                <a:gd name="T21" fmla="*/ 162 h 168"/>
                <a:gd name="T22" fmla="*/ 141 w 176"/>
                <a:gd name="T23" fmla="*/ 160 h 168"/>
                <a:gd name="T24" fmla="*/ 123 w 176"/>
                <a:gd name="T25" fmla="*/ 157 h 168"/>
                <a:gd name="T26" fmla="*/ 111 w 176"/>
                <a:gd name="T27" fmla="*/ 144 h 168"/>
                <a:gd name="T28" fmla="*/ 101 w 176"/>
                <a:gd name="T29" fmla="*/ 132 h 168"/>
                <a:gd name="T30" fmla="*/ 93 w 176"/>
                <a:gd name="T31" fmla="*/ 114 h 168"/>
                <a:gd name="T32" fmla="*/ 70 w 176"/>
                <a:gd name="T33" fmla="*/ 105 h 168"/>
                <a:gd name="T34" fmla="*/ 54 w 176"/>
                <a:gd name="T35" fmla="*/ 111 h 168"/>
                <a:gd name="T36" fmla="*/ 43 w 176"/>
                <a:gd name="T37" fmla="*/ 118 h 168"/>
                <a:gd name="T38" fmla="*/ 43 w 176"/>
                <a:gd name="T39" fmla="*/ 133 h 168"/>
                <a:gd name="T40" fmla="*/ 28 w 176"/>
                <a:gd name="T41" fmla="*/ 140 h 168"/>
                <a:gd name="T42" fmla="*/ 19 w 176"/>
                <a:gd name="T43" fmla="*/ 137 h 168"/>
                <a:gd name="T44" fmla="*/ 0 w 176"/>
                <a:gd name="T45" fmla="*/ 136 h 168"/>
                <a:gd name="T46" fmla="*/ 5 w 176"/>
                <a:gd name="T47" fmla="*/ 68 h 168"/>
                <a:gd name="T48" fmla="*/ 7 w 176"/>
                <a:gd name="T49" fmla="*/ 0 h 168"/>
                <a:gd name="T50" fmla="*/ 39 w 176"/>
                <a:gd name="T51" fmla="*/ 15 h 168"/>
                <a:gd name="T52" fmla="*/ 72 w 176"/>
                <a:gd name="T53" fmla="*/ 27 h 168"/>
                <a:gd name="T54" fmla="*/ 84 w 176"/>
                <a:gd name="T55" fmla="*/ 37 h 168"/>
                <a:gd name="T56" fmla="*/ 94 w 176"/>
                <a:gd name="T57" fmla="*/ 48 h 168"/>
                <a:gd name="T58" fmla="*/ 96 w 176"/>
                <a:gd name="T59" fmla="*/ 60 h 168"/>
                <a:gd name="T60" fmla="*/ 126 w 176"/>
                <a:gd name="T61" fmla="*/ 73 h 168"/>
                <a:gd name="T62" fmla="*/ 130 w 176"/>
                <a:gd name="T63" fmla="*/ 84 h 168"/>
                <a:gd name="T64" fmla="*/ 113 w 176"/>
                <a:gd name="T65" fmla="*/ 86 h 168"/>
                <a:gd name="T66" fmla="*/ 116 w 176"/>
                <a:gd name="T67" fmla="*/ 100 h 1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76" h="168">
                  <a:moveTo>
                    <a:pt x="116" y="100"/>
                  </a:moveTo>
                  <a:lnTo>
                    <a:pt x="131" y="114"/>
                  </a:lnTo>
                  <a:lnTo>
                    <a:pt x="141" y="136"/>
                  </a:lnTo>
                  <a:lnTo>
                    <a:pt x="151" y="135"/>
                  </a:lnTo>
                  <a:lnTo>
                    <a:pt x="149" y="144"/>
                  </a:lnTo>
                  <a:lnTo>
                    <a:pt x="163" y="148"/>
                  </a:lnTo>
                  <a:lnTo>
                    <a:pt x="157" y="151"/>
                  </a:lnTo>
                  <a:lnTo>
                    <a:pt x="176" y="160"/>
                  </a:lnTo>
                  <a:lnTo>
                    <a:pt x="173" y="166"/>
                  </a:lnTo>
                  <a:lnTo>
                    <a:pt x="161" y="168"/>
                  </a:lnTo>
                  <a:lnTo>
                    <a:pt x="157" y="162"/>
                  </a:lnTo>
                  <a:lnTo>
                    <a:pt x="141" y="160"/>
                  </a:lnTo>
                  <a:lnTo>
                    <a:pt x="123" y="157"/>
                  </a:lnTo>
                  <a:lnTo>
                    <a:pt x="111" y="144"/>
                  </a:lnTo>
                  <a:lnTo>
                    <a:pt x="101" y="132"/>
                  </a:lnTo>
                  <a:lnTo>
                    <a:pt x="93" y="114"/>
                  </a:lnTo>
                  <a:lnTo>
                    <a:pt x="70" y="105"/>
                  </a:lnTo>
                  <a:lnTo>
                    <a:pt x="54" y="111"/>
                  </a:lnTo>
                  <a:lnTo>
                    <a:pt x="43" y="118"/>
                  </a:lnTo>
                  <a:lnTo>
                    <a:pt x="43" y="133"/>
                  </a:lnTo>
                  <a:lnTo>
                    <a:pt x="28" y="140"/>
                  </a:lnTo>
                  <a:lnTo>
                    <a:pt x="19" y="137"/>
                  </a:lnTo>
                  <a:lnTo>
                    <a:pt x="0" y="136"/>
                  </a:lnTo>
                  <a:lnTo>
                    <a:pt x="5" y="68"/>
                  </a:lnTo>
                  <a:lnTo>
                    <a:pt x="7" y="0"/>
                  </a:lnTo>
                  <a:lnTo>
                    <a:pt x="39" y="15"/>
                  </a:lnTo>
                  <a:lnTo>
                    <a:pt x="72" y="27"/>
                  </a:lnTo>
                  <a:lnTo>
                    <a:pt x="84" y="37"/>
                  </a:lnTo>
                  <a:lnTo>
                    <a:pt x="94" y="48"/>
                  </a:lnTo>
                  <a:lnTo>
                    <a:pt x="96" y="60"/>
                  </a:lnTo>
                  <a:lnTo>
                    <a:pt x="126" y="73"/>
                  </a:lnTo>
                  <a:lnTo>
                    <a:pt x="130" y="84"/>
                  </a:lnTo>
                  <a:lnTo>
                    <a:pt x="113" y="86"/>
                  </a:lnTo>
                  <a:lnTo>
                    <a:pt x="116" y="10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72" name="Freeform 171"/>
            <p:cNvSpPr>
              <a:spLocks/>
            </p:cNvSpPr>
            <p:nvPr/>
          </p:nvSpPr>
          <p:spPr bwMode="auto">
            <a:xfrm>
              <a:off x="9503153" y="4328118"/>
              <a:ext cx="72738" cy="73003"/>
            </a:xfrm>
            <a:custGeom>
              <a:avLst/>
              <a:gdLst>
                <a:gd name="T0" fmla="*/ 44 w 44"/>
                <a:gd name="T1" fmla="*/ 42 h 47"/>
                <a:gd name="T2" fmla="*/ 38 w 44"/>
                <a:gd name="T3" fmla="*/ 47 h 47"/>
                <a:gd name="T4" fmla="*/ 35 w 44"/>
                <a:gd name="T5" fmla="*/ 35 h 47"/>
                <a:gd name="T6" fmla="*/ 31 w 44"/>
                <a:gd name="T7" fmla="*/ 27 h 47"/>
                <a:gd name="T8" fmla="*/ 23 w 44"/>
                <a:gd name="T9" fmla="*/ 20 h 47"/>
                <a:gd name="T10" fmla="*/ 13 w 44"/>
                <a:gd name="T11" fmla="*/ 11 h 47"/>
                <a:gd name="T12" fmla="*/ 0 w 44"/>
                <a:gd name="T13" fmla="*/ 5 h 47"/>
                <a:gd name="T14" fmla="*/ 5 w 44"/>
                <a:gd name="T15" fmla="*/ 0 h 47"/>
                <a:gd name="T16" fmla="*/ 15 w 44"/>
                <a:gd name="T17" fmla="*/ 6 h 47"/>
                <a:gd name="T18" fmla="*/ 21 w 44"/>
                <a:gd name="T19" fmla="*/ 11 h 47"/>
                <a:gd name="T20" fmla="*/ 28 w 44"/>
                <a:gd name="T21" fmla="*/ 16 h 47"/>
                <a:gd name="T22" fmla="*/ 35 w 44"/>
                <a:gd name="T23" fmla="*/ 24 h 47"/>
                <a:gd name="T24" fmla="*/ 42 w 44"/>
                <a:gd name="T25" fmla="*/ 31 h 47"/>
                <a:gd name="T26" fmla="*/ 44 w 44"/>
                <a:gd name="T27" fmla="*/ 42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4" h="47">
                  <a:moveTo>
                    <a:pt x="44" y="42"/>
                  </a:moveTo>
                  <a:lnTo>
                    <a:pt x="38" y="47"/>
                  </a:lnTo>
                  <a:lnTo>
                    <a:pt x="35" y="35"/>
                  </a:lnTo>
                  <a:lnTo>
                    <a:pt x="31" y="27"/>
                  </a:lnTo>
                  <a:lnTo>
                    <a:pt x="23" y="20"/>
                  </a:lnTo>
                  <a:lnTo>
                    <a:pt x="13" y="11"/>
                  </a:lnTo>
                  <a:lnTo>
                    <a:pt x="0" y="5"/>
                  </a:lnTo>
                  <a:lnTo>
                    <a:pt x="5" y="0"/>
                  </a:lnTo>
                  <a:lnTo>
                    <a:pt x="15" y="6"/>
                  </a:lnTo>
                  <a:lnTo>
                    <a:pt x="21" y="11"/>
                  </a:lnTo>
                  <a:lnTo>
                    <a:pt x="28" y="16"/>
                  </a:lnTo>
                  <a:lnTo>
                    <a:pt x="35" y="24"/>
                  </a:lnTo>
                  <a:lnTo>
                    <a:pt x="42" y="31"/>
                  </a:lnTo>
                  <a:lnTo>
                    <a:pt x="44" y="42"/>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73" name="Freeform 172"/>
            <p:cNvSpPr>
              <a:spLocks/>
            </p:cNvSpPr>
            <p:nvPr/>
          </p:nvSpPr>
          <p:spPr bwMode="auto">
            <a:xfrm>
              <a:off x="8405466" y="2863394"/>
              <a:ext cx="140517" cy="170858"/>
            </a:xfrm>
            <a:custGeom>
              <a:avLst/>
              <a:gdLst>
                <a:gd name="T0" fmla="*/ 81 w 85"/>
                <a:gd name="T1" fmla="*/ 12 h 110"/>
                <a:gd name="T2" fmla="*/ 85 w 85"/>
                <a:gd name="T3" fmla="*/ 16 h 110"/>
                <a:gd name="T4" fmla="*/ 78 w 85"/>
                <a:gd name="T5" fmla="*/ 14 h 110"/>
                <a:gd name="T6" fmla="*/ 75 w 85"/>
                <a:gd name="T7" fmla="*/ 21 h 110"/>
                <a:gd name="T8" fmla="*/ 74 w 85"/>
                <a:gd name="T9" fmla="*/ 28 h 110"/>
                <a:gd name="T10" fmla="*/ 82 w 85"/>
                <a:gd name="T11" fmla="*/ 43 h 110"/>
                <a:gd name="T12" fmla="*/ 76 w 85"/>
                <a:gd name="T13" fmla="*/ 48 h 110"/>
                <a:gd name="T14" fmla="*/ 75 w 85"/>
                <a:gd name="T15" fmla="*/ 52 h 110"/>
                <a:gd name="T16" fmla="*/ 72 w 85"/>
                <a:gd name="T17" fmla="*/ 58 h 110"/>
                <a:gd name="T18" fmla="*/ 62 w 85"/>
                <a:gd name="T19" fmla="*/ 61 h 110"/>
                <a:gd name="T20" fmla="*/ 58 w 85"/>
                <a:gd name="T21" fmla="*/ 66 h 110"/>
                <a:gd name="T22" fmla="*/ 61 w 85"/>
                <a:gd name="T23" fmla="*/ 75 h 110"/>
                <a:gd name="T24" fmla="*/ 61 w 85"/>
                <a:gd name="T25" fmla="*/ 78 h 110"/>
                <a:gd name="T26" fmla="*/ 69 w 85"/>
                <a:gd name="T27" fmla="*/ 81 h 110"/>
                <a:gd name="T28" fmla="*/ 83 w 85"/>
                <a:gd name="T29" fmla="*/ 90 h 110"/>
                <a:gd name="T30" fmla="*/ 83 w 85"/>
                <a:gd name="T31" fmla="*/ 95 h 110"/>
                <a:gd name="T32" fmla="*/ 76 w 85"/>
                <a:gd name="T33" fmla="*/ 96 h 110"/>
                <a:gd name="T34" fmla="*/ 65 w 85"/>
                <a:gd name="T35" fmla="*/ 97 h 110"/>
                <a:gd name="T36" fmla="*/ 62 w 85"/>
                <a:gd name="T37" fmla="*/ 107 h 110"/>
                <a:gd name="T38" fmla="*/ 55 w 85"/>
                <a:gd name="T39" fmla="*/ 106 h 110"/>
                <a:gd name="T40" fmla="*/ 54 w 85"/>
                <a:gd name="T41" fmla="*/ 108 h 110"/>
                <a:gd name="T42" fmla="*/ 44 w 85"/>
                <a:gd name="T43" fmla="*/ 104 h 110"/>
                <a:gd name="T44" fmla="*/ 44 w 85"/>
                <a:gd name="T45" fmla="*/ 108 h 110"/>
                <a:gd name="T46" fmla="*/ 40 w 85"/>
                <a:gd name="T47" fmla="*/ 110 h 110"/>
                <a:gd name="T48" fmla="*/ 37 w 85"/>
                <a:gd name="T49" fmla="*/ 106 h 110"/>
                <a:gd name="T50" fmla="*/ 32 w 85"/>
                <a:gd name="T51" fmla="*/ 104 h 110"/>
                <a:gd name="T52" fmla="*/ 26 w 85"/>
                <a:gd name="T53" fmla="*/ 100 h 110"/>
                <a:gd name="T54" fmla="*/ 26 w 85"/>
                <a:gd name="T55" fmla="*/ 91 h 110"/>
                <a:gd name="T56" fmla="*/ 29 w 85"/>
                <a:gd name="T57" fmla="*/ 89 h 110"/>
                <a:gd name="T58" fmla="*/ 26 w 85"/>
                <a:gd name="T59" fmla="*/ 85 h 110"/>
                <a:gd name="T60" fmla="*/ 25 w 85"/>
                <a:gd name="T61" fmla="*/ 74 h 110"/>
                <a:gd name="T62" fmla="*/ 22 w 85"/>
                <a:gd name="T63" fmla="*/ 71 h 110"/>
                <a:gd name="T64" fmla="*/ 11 w 85"/>
                <a:gd name="T65" fmla="*/ 68 h 110"/>
                <a:gd name="T66" fmla="*/ 0 w 85"/>
                <a:gd name="T67" fmla="*/ 63 h 110"/>
                <a:gd name="T68" fmla="*/ 8 w 85"/>
                <a:gd name="T69" fmla="*/ 50 h 110"/>
                <a:gd name="T70" fmla="*/ 20 w 85"/>
                <a:gd name="T71" fmla="*/ 39 h 110"/>
                <a:gd name="T72" fmla="*/ 24 w 85"/>
                <a:gd name="T73" fmla="*/ 24 h 110"/>
                <a:gd name="T74" fmla="*/ 36 w 85"/>
                <a:gd name="T75" fmla="*/ 31 h 110"/>
                <a:gd name="T76" fmla="*/ 51 w 85"/>
                <a:gd name="T77" fmla="*/ 31 h 110"/>
                <a:gd name="T78" fmla="*/ 42 w 85"/>
                <a:gd name="T79" fmla="*/ 20 h 110"/>
                <a:gd name="T80" fmla="*/ 63 w 85"/>
                <a:gd name="T81" fmla="*/ 11 h 110"/>
                <a:gd name="T82" fmla="*/ 63 w 85"/>
                <a:gd name="T83" fmla="*/ 0 h 110"/>
                <a:gd name="T84" fmla="*/ 81 w 85"/>
                <a:gd name="T85" fmla="*/ 12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85" h="110">
                  <a:moveTo>
                    <a:pt x="81" y="12"/>
                  </a:moveTo>
                  <a:lnTo>
                    <a:pt x="85" y="16"/>
                  </a:lnTo>
                  <a:lnTo>
                    <a:pt x="78" y="14"/>
                  </a:lnTo>
                  <a:lnTo>
                    <a:pt x="75" y="21"/>
                  </a:lnTo>
                  <a:lnTo>
                    <a:pt x="74" y="28"/>
                  </a:lnTo>
                  <a:lnTo>
                    <a:pt x="82" y="43"/>
                  </a:lnTo>
                  <a:lnTo>
                    <a:pt x="76" y="48"/>
                  </a:lnTo>
                  <a:lnTo>
                    <a:pt x="75" y="52"/>
                  </a:lnTo>
                  <a:lnTo>
                    <a:pt x="72" y="58"/>
                  </a:lnTo>
                  <a:lnTo>
                    <a:pt x="62" y="61"/>
                  </a:lnTo>
                  <a:lnTo>
                    <a:pt x="58" y="66"/>
                  </a:lnTo>
                  <a:lnTo>
                    <a:pt x="61" y="75"/>
                  </a:lnTo>
                  <a:lnTo>
                    <a:pt x="61" y="78"/>
                  </a:lnTo>
                  <a:lnTo>
                    <a:pt x="69" y="81"/>
                  </a:lnTo>
                  <a:lnTo>
                    <a:pt x="83" y="90"/>
                  </a:lnTo>
                  <a:lnTo>
                    <a:pt x="83" y="95"/>
                  </a:lnTo>
                  <a:lnTo>
                    <a:pt x="76" y="96"/>
                  </a:lnTo>
                  <a:lnTo>
                    <a:pt x="65" y="97"/>
                  </a:lnTo>
                  <a:lnTo>
                    <a:pt x="62" y="107"/>
                  </a:lnTo>
                  <a:lnTo>
                    <a:pt x="55" y="106"/>
                  </a:lnTo>
                  <a:lnTo>
                    <a:pt x="54" y="108"/>
                  </a:lnTo>
                  <a:lnTo>
                    <a:pt x="44" y="104"/>
                  </a:lnTo>
                  <a:lnTo>
                    <a:pt x="44" y="108"/>
                  </a:lnTo>
                  <a:lnTo>
                    <a:pt x="40" y="110"/>
                  </a:lnTo>
                  <a:lnTo>
                    <a:pt x="37" y="106"/>
                  </a:lnTo>
                  <a:lnTo>
                    <a:pt x="32" y="104"/>
                  </a:lnTo>
                  <a:lnTo>
                    <a:pt x="26" y="100"/>
                  </a:lnTo>
                  <a:lnTo>
                    <a:pt x="26" y="91"/>
                  </a:lnTo>
                  <a:lnTo>
                    <a:pt x="29" y="89"/>
                  </a:lnTo>
                  <a:lnTo>
                    <a:pt x="26" y="85"/>
                  </a:lnTo>
                  <a:lnTo>
                    <a:pt x="25" y="74"/>
                  </a:lnTo>
                  <a:lnTo>
                    <a:pt x="22" y="71"/>
                  </a:lnTo>
                  <a:lnTo>
                    <a:pt x="11" y="68"/>
                  </a:lnTo>
                  <a:lnTo>
                    <a:pt x="0" y="63"/>
                  </a:lnTo>
                  <a:lnTo>
                    <a:pt x="8" y="50"/>
                  </a:lnTo>
                  <a:lnTo>
                    <a:pt x="20" y="39"/>
                  </a:lnTo>
                  <a:lnTo>
                    <a:pt x="24" y="24"/>
                  </a:lnTo>
                  <a:lnTo>
                    <a:pt x="36" y="31"/>
                  </a:lnTo>
                  <a:lnTo>
                    <a:pt x="51" y="31"/>
                  </a:lnTo>
                  <a:lnTo>
                    <a:pt x="42" y="20"/>
                  </a:lnTo>
                  <a:lnTo>
                    <a:pt x="63" y="11"/>
                  </a:lnTo>
                  <a:lnTo>
                    <a:pt x="63" y="0"/>
                  </a:lnTo>
                  <a:lnTo>
                    <a:pt x="81" y="12"/>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74" name="Freeform 173"/>
            <p:cNvSpPr>
              <a:spLocks/>
            </p:cNvSpPr>
            <p:nvPr/>
          </p:nvSpPr>
          <p:spPr bwMode="auto">
            <a:xfrm>
              <a:off x="8564167" y="2504592"/>
              <a:ext cx="247972" cy="264053"/>
            </a:xfrm>
            <a:custGeom>
              <a:avLst/>
              <a:gdLst>
                <a:gd name="T0" fmla="*/ 81 w 150"/>
                <a:gd name="T1" fmla="*/ 73 h 170"/>
                <a:gd name="T2" fmla="*/ 126 w 150"/>
                <a:gd name="T3" fmla="*/ 109 h 170"/>
                <a:gd name="T4" fmla="*/ 97 w 150"/>
                <a:gd name="T5" fmla="*/ 102 h 170"/>
                <a:gd name="T6" fmla="*/ 109 w 150"/>
                <a:gd name="T7" fmla="*/ 131 h 170"/>
                <a:gd name="T8" fmla="*/ 140 w 150"/>
                <a:gd name="T9" fmla="*/ 152 h 170"/>
                <a:gd name="T10" fmla="*/ 150 w 150"/>
                <a:gd name="T11" fmla="*/ 166 h 170"/>
                <a:gd name="T12" fmla="*/ 129 w 150"/>
                <a:gd name="T13" fmla="*/ 154 h 170"/>
                <a:gd name="T14" fmla="*/ 129 w 150"/>
                <a:gd name="T15" fmla="*/ 170 h 170"/>
                <a:gd name="T16" fmla="*/ 114 w 150"/>
                <a:gd name="T17" fmla="*/ 153 h 170"/>
                <a:gd name="T18" fmla="*/ 101 w 150"/>
                <a:gd name="T19" fmla="*/ 133 h 170"/>
                <a:gd name="T20" fmla="*/ 83 w 150"/>
                <a:gd name="T21" fmla="*/ 111 h 170"/>
                <a:gd name="T22" fmla="*/ 76 w 150"/>
                <a:gd name="T23" fmla="*/ 96 h 170"/>
                <a:gd name="T24" fmla="*/ 55 w 150"/>
                <a:gd name="T25" fmla="*/ 69 h 170"/>
                <a:gd name="T26" fmla="*/ 29 w 150"/>
                <a:gd name="T27" fmla="*/ 49 h 170"/>
                <a:gd name="T28" fmla="*/ 8 w 150"/>
                <a:gd name="T29" fmla="*/ 22 h 170"/>
                <a:gd name="T30" fmla="*/ 14 w 150"/>
                <a:gd name="T31" fmla="*/ 12 h 170"/>
                <a:gd name="T32" fmla="*/ 0 w 150"/>
                <a:gd name="T33" fmla="*/ 3 h 170"/>
                <a:gd name="T34" fmla="*/ 4 w 150"/>
                <a:gd name="T35" fmla="*/ 0 h 170"/>
                <a:gd name="T36" fmla="*/ 20 w 150"/>
                <a:gd name="T37" fmla="*/ 14 h 170"/>
                <a:gd name="T38" fmla="*/ 42 w 150"/>
                <a:gd name="T39" fmla="*/ 33 h 170"/>
                <a:gd name="T40" fmla="*/ 58 w 150"/>
                <a:gd name="T41" fmla="*/ 53 h 170"/>
                <a:gd name="T42" fmla="*/ 81 w 150"/>
                <a:gd name="T43" fmla="*/ 73 h 1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50" h="170">
                  <a:moveTo>
                    <a:pt x="81" y="73"/>
                  </a:moveTo>
                  <a:lnTo>
                    <a:pt x="126" y="109"/>
                  </a:lnTo>
                  <a:lnTo>
                    <a:pt x="97" y="102"/>
                  </a:lnTo>
                  <a:lnTo>
                    <a:pt x="109" y="131"/>
                  </a:lnTo>
                  <a:lnTo>
                    <a:pt x="140" y="152"/>
                  </a:lnTo>
                  <a:lnTo>
                    <a:pt x="150" y="166"/>
                  </a:lnTo>
                  <a:lnTo>
                    <a:pt x="129" y="154"/>
                  </a:lnTo>
                  <a:lnTo>
                    <a:pt x="129" y="170"/>
                  </a:lnTo>
                  <a:lnTo>
                    <a:pt x="114" y="153"/>
                  </a:lnTo>
                  <a:lnTo>
                    <a:pt x="101" y="133"/>
                  </a:lnTo>
                  <a:lnTo>
                    <a:pt x="83" y="111"/>
                  </a:lnTo>
                  <a:lnTo>
                    <a:pt x="76" y="96"/>
                  </a:lnTo>
                  <a:lnTo>
                    <a:pt x="55" y="69"/>
                  </a:lnTo>
                  <a:lnTo>
                    <a:pt x="29" y="49"/>
                  </a:lnTo>
                  <a:lnTo>
                    <a:pt x="8" y="22"/>
                  </a:lnTo>
                  <a:lnTo>
                    <a:pt x="14" y="12"/>
                  </a:lnTo>
                  <a:lnTo>
                    <a:pt x="0" y="3"/>
                  </a:lnTo>
                  <a:lnTo>
                    <a:pt x="4" y="0"/>
                  </a:lnTo>
                  <a:lnTo>
                    <a:pt x="20" y="14"/>
                  </a:lnTo>
                  <a:lnTo>
                    <a:pt x="42" y="33"/>
                  </a:lnTo>
                  <a:lnTo>
                    <a:pt x="58" y="53"/>
                  </a:lnTo>
                  <a:lnTo>
                    <a:pt x="81" y="73"/>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75" name="Freeform 174"/>
            <p:cNvSpPr>
              <a:spLocks/>
            </p:cNvSpPr>
            <p:nvPr/>
          </p:nvSpPr>
          <p:spPr bwMode="auto">
            <a:xfrm>
              <a:off x="9805678" y="4578194"/>
              <a:ext cx="29757" cy="18638"/>
            </a:xfrm>
            <a:custGeom>
              <a:avLst/>
              <a:gdLst>
                <a:gd name="T0" fmla="*/ 14 w 18"/>
                <a:gd name="T1" fmla="*/ 5 h 12"/>
                <a:gd name="T2" fmla="*/ 18 w 18"/>
                <a:gd name="T3" fmla="*/ 12 h 12"/>
                <a:gd name="T4" fmla="*/ 6 w 18"/>
                <a:gd name="T5" fmla="*/ 12 h 12"/>
                <a:gd name="T6" fmla="*/ 0 w 18"/>
                <a:gd name="T7" fmla="*/ 0 h 12"/>
                <a:gd name="T8" fmla="*/ 11 w 18"/>
                <a:gd name="T9" fmla="*/ 4 h 12"/>
                <a:gd name="T10" fmla="*/ 14 w 18"/>
                <a:gd name="T11" fmla="*/ 5 h 12"/>
              </a:gdLst>
              <a:ahLst/>
              <a:cxnLst>
                <a:cxn ang="0">
                  <a:pos x="T0" y="T1"/>
                </a:cxn>
                <a:cxn ang="0">
                  <a:pos x="T2" y="T3"/>
                </a:cxn>
                <a:cxn ang="0">
                  <a:pos x="T4" y="T5"/>
                </a:cxn>
                <a:cxn ang="0">
                  <a:pos x="T6" y="T7"/>
                </a:cxn>
                <a:cxn ang="0">
                  <a:pos x="T8" y="T9"/>
                </a:cxn>
                <a:cxn ang="0">
                  <a:pos x="T10" y="T11"/>
                </a:cxn>
              </a:cxnLst>
              <a:rect l="0" t="0" r="r" b="b"/>
              <a:pathLst>
                <a:path w="18" h="12">
                  <a:moveTo>
                    <a:pt x="14" y="5"/>
                  </a:moveTo>
                  <a:lnTo>
                    <a:pt x="18" y="12"/>
                  </a:lnTo>
                  <a:lnTo>
                    <a:pt x="6" y="12"/>
                  </a:lnTo>
                  <a:lnTo>
                    <a:pt x="0" y="0"/>
                  </a:lnTo>
                  <a:lnTo>
                    <a:pt x="11" y="4"/>
                  </a:lnTo>
                  <a:lnTo>
                    <a:pt x="14" y="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76" name="Freeform 175"/>
            <p:cNvSpPr>
              <a:spLocks/>
            </p:cNvSpPr>
            <p:nvPr/>
          </p:nvSpPr>
          <p:spPr bwMode="auto">
            <a:xfrm>
              <a:off x="9757737" y="4547128"/>
              <a:ext cx="36369" cy="20193"/>
            </a:xfrm>
            <a:custGeom>
              <a:avLst/>
              <a:gdLst>
                <a:gd name="T0" fmla="*/ 22 w 22"/>
                <a:gd name="T1" fmla="*/ 12 h 13"/>
                <a:gd name="T2" fmla="*/ 15 w 22"/>
                <a:gd name="T3" fmla="*/ 13 h 13"/>
                <a:gd name="T4" fmla="*/ 4 w 22"/>
                <a:gd name="T5" fmla="*/ 11 h 13"/>
                <a:gd name="T6" fmla="*/ 0 w 22"/>
                <a:gd name="T7" fmla="*/ 8 h 13"/>
                <a:gd name="T8" fmla="*/ 2 w 22"/>
                <a:gd name="T9" fmla="*/ 0 h 13"/>
                <a:gd name="T10" fmla="*/ 14 w 22"/>
                <a:gd name="T11" fmla="*/ 3 h 13"/>
                <a:gd name="T12" fmla="*/ 19 w 22"/>
                <a:gd name="T13" fmla="*/ 7 h 13"/>
                <a:gd name="T14" fmla="*/ 22 w 22"/>
                <a:gd name="T15" fmla="*/ 12 h 1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2" h="13">
                  <a:moveTo>
                    <a:pt x="22" y="12"/>
                  </a:moveTo>
                  <a:lnTo>
                    <a:pt x="15" y="13"/>
                  </a:lnTo>
                  <a:lnTo>
                    <a:pt x="4" y="11"/>
                  </a:lnTo>
                  <a:lnTo>
                    <a:pt x="0" y="8"/>
                  </a:lnTo>
                  <a:lnTo>
                    <a:pt x="2" y="0"/>
                  </a:lnTo>
                  <a:lnTo>
                    <a:pt x="14" y="3"/>
                  </a:lnTo>
                  <a:lnTo>
                    <a:pt x="19" y="7"/>
                  </a:lnTo>
                  <a:lnTo>
                    <a:pt x="22" y="12"/>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77" name="Freeform 176"/>
            <p:cNvSpPr>
              <a:spLocks/>
            </p:cNvSpPr>
            <p:nvPr/>
          </p:nvSpPr>
          <p:spPr bwMode="auto">
            <a:xfrm>
              <a:off x="9790801" y="4516063"/>
              <a:ext cx="28103" cy="48152"/>
            </a:xfrm>
            <a:custGeom>
              <a:avLst/>
              <a:gdLst>
                <a:gd name="T0" fmla="*/ 17 w 17"/>
                <a:gd name="T1" fmla="*/ 27 h 31"/>
                <a:gd name="T2" fmla="*/ 14 w 17"/>
                <a:gd name="T3" fmla="*/ 31 h 31"/>
                <a:gd name="T4" fmla="*/ 3 w 17"/>
                <a:gd name="T5" fmla="*/ 13 h 31"/>
                <a:gd name="T6" fmla="*/ 0 w 17"/>
                <a:gd name="T7" fmla="*/ 0 h 31"/>
                <a:gd name="T8" fmla="*/ 6 w 17"/>
                <a:gd name="T9" fmla="*/ 0 h 31"/>
                <a:gd name="T10" fmla="*/ 11 w 17"/>
                <a:gd name="T11" fmla="*/ 17 h 31"/>
                <a:gd name="T12" fmla="*/ 17 w 17"/>
                <a:gd name="T13" fmla="*/ 27 h 31"/>
              </a:gdLst>
              <a:ahLst/>
              <a:cxnLst>
                <a:cxn ang="0">
                  <a:pos x="T0" y="T1"/>
                </a:cxn>
                <a:cxn ang="0">
                  <a:pos x="T2" y="T3"/>
                </a:cxn>
                <a:cxn ang="0">
                  <a:pos x="T4" y="T5"/>
                </a:cxn>
                <a:cxn ang="0">
                  <a:pos x="T6" y="T7"/>
                </a:cxn>
                <a:cxn ang="0">
                  <a:pos x="T8" y="T9"/>
                </a:cxn>
                <a:cxn ang="0">
                  <a:pos x="T10" y="T11"/>
                </a:cxn>
                <a:cxn ang="0">
                  <a:pos x="T12" y="T13"/>
                </a:cxn>
              </a:cxnLst>
              <a:rect l="0" t="0" r="r" b="b"/>
              <a:pathLst>
                <a:path w="17" h="31">
                  <a:moveTo>
                    <a:pt x="17" y="27"/>
                  </a:moveTo>
                  <a:lnTo>
                    <a:pt x="14" y="31"/>
                  </a:lnTo>
                  <a:lnTo>
                    <a:pt x="3" y="13"/>
                  </a:lnTo>
                  <a:lnTo>
                    <a:pt x="0" y="0"/>
                  </a:lnTo>
                  <a:lnTo>
                    <a:pt x="6" y="0"/>
                  </a:lnTo>
                  <a:lnTo>
                    <a:pt x="11" y="17"/>
                  </a:lnTo>
                  <a:lnTo>
                    <a:pt x="17" y="27"/>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78" name="Freeform 177"/>
            <p:cNvSpPr>
              <a:spLocks/>
            </p:cNvSpPr>
            <p:nvPr/>
          </p:nvSpPr>
          <p:spPr bwMode="auto">
            <a:xfrm>
              <a:off x="9723021" y="4484998"/>
              <a:ext cx="47942" cy="38832"/>
            </a:xfrm>
            <a:custGeom>
              <a:avLst/>
              <a:gdLst>
                <a:gd name="T0" fmla="*/ 28 w 29"/>
                <a:gd name="T1" fmla="*/ 21 h 25"/>
                <a:gd name="T2" fmla="*/ 29 w 29"/>
                <a:gd name="T3" fmla="*/ 25 h 25"/>
                <a:gd name="T4" fmla="*/ 15 w 29"/>
                <a:gd name="T5" fmla="*/ 16 h 25"/>
                <a:gd name="T6" fmla="*/ 6 w 29"/>
                <a:gd name="T7" fmla="*/ 9 h 25"/>
                <a:gd name="T8" fmla="*/ 0 w 29"/>
                <a:gd name="T9" fmla="*/ 2 h 25"/>
                <a:gd name="T10" fmla="*/ 3 w 29"/>
                <a:gd name="T11" fmla="*/ 0 h 25"/>
                <a:gd name="T12" fmla="*/ 11 w 29"/>
                <a:gd name="T13" fmla="*/ 4 h 25"/>
                <a:gd name="T14" fmla="*/ 25 w 29"/>
                <a:gd name="T15" fmla="*/ 14 h 25"/>
                <a:gd name="T16" fmla="*/ 28 w 29"/>
                <a:gd name="T17" fmla="*/ 21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25">
                  <a:moveTo>
                    <a:pt x="28" y="21"/>
                  </a:moveTo>
                  <a:lnTo>
                    <a:pt x="29" y="25"/>
                  </a:lnTo>
                  <a:lnTo>
                    <a:pt x="15" y="16"/>
                  </a:lnTo>
                  <a:lnTo>
                    <a:pt x="6" y="9"/>
                  </a:lnTo>
                  <a:lnTo>
                    <a:pt x="0" y="2"/>
                  </a:lnTo>
                  <a:lnTo>
                    <a:pt x="3" y="0"/>
                  </a:lnTo>
                  <a:lnTo>
                    <a:pt x="11" y="4"/>
                  </a:lnTo>
                  <a:lnTo>
                    <a:pt x="25" y="14"/>
                  </a:lnTo>
                  <a:lnTo>
                    <a:pt x="28" y="21"/>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79" name="Freeform 178"/>
            <p:cNvSpPr>
              <a:spLocks/>
            </p:cNvSpPr>
            <p:nvPr/>
          </p:nvSpPr>
          <p:spPr bwMode="auto">
            <a:xfrm>
              <a:off x="9671773" y="4460146"/>
              <a:ext cx="29757" cy="26405"/>
            </a:xfrm>
            <a:custGeom>
              <a:avLst/>
              <a:gdLst>
                <a:gd name="T0" fmla="*/ 18 w 18"/>
                <a:gd name="T1" fmla="*/ 16 h 17"/>
                <a:gd name="T2" fmla="*/ 15 w 18"/>
                <a:gd name="T3" fmla="*/ 17 h 17"/>
                <a:gd name="T4" fmla="*/ 7 w 18"/>
                <a:gd name="T5" fmla="*/ 13 h 17"/>
                <a:gd name="T6" fmla="*/ 0 w 18"/>
                <a:gd name="T7" fmla="*/ 4 h 17"/>
                <a:gd name="T8" fmla="*/ 2 w 18"/>
                <a:gd name="T9" fmla="*/ 0 h 17"/>
                <a:gd name="T10" fmla="*/ 12 w 18"/>
                <a:gd name="T11" fmla="*/ 9 h 17"/>
                <a:gd name="T12" fmla="*/ 18 w 18"/>
                <a:gd name="T13" fmla="*/ 16 h 17"/>
              </a:gdLst>
              <a:ahLst/>
              <a:cxnLst>
                <a:cxn ang="0">
                  <a:pos x="T0" y="T1"/>
                </a:cxn>
                <a:cxn ang="0">
                  <a:pos x="T2" y="T3"/>
                </a:cxn>
                <a:cxn ang="0">
                  <a:pos x="T4" y="T5"/>
                </a:cxn>
                <a:cxn ang="0">
                  <a:pos x="T6" y="T7"/>
                </a:cxn>
                <a:cxn ang="0">
                  <a:pos x="T8" y="T9"/>
                </a:cxn>
                <a:cxn ang="0">
                  <a:pos x="T10" y="T11"/>
                </a:cxn>
                <a:cxn ang="0">
                  <a:pos x="T12" y="T13"/>
                </a:cxn>
              </a:cxnLst>
              <a:rect l="0" t="0" r="r" b="b"/>
              <a:pathLst>
                <a:path w="18" h="17">
                  <a:moveTo>
                    <a:pt x="18" y="16"/>
                  </a:moveTo>
                  <a:lnTo>
                    <a:pt x="15" y="17"/>
                  </a:lnTo>
                  <a:lnTo>
                    <a:pt x="7" y="13"/>
                  </a:lnTo>
                  <a:lnTo>
                    <a:pt x="0" y="4"/>
                  </a:lnTo>
                  <a:lnTo>
                    <a:pt x="2" y="0"/>
                  </a:lnTo>
                  <a:lnTo>
                    <a:pt x="12" y="9"/>
                  </a:lnTo>
                  <a:lnTo>
                    <a:pt x="18" y="16"/>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80" name="Freeform 179"/>
            <p:cNvSpPr>
              <a:spLocks/>
            </p:cNvSpPr>
            <p:nvPr/>
          </p:nvSpPr>
          <p:spPr bwMode="auto">
            <a:xfrm>
              <a:off x="7841742" y="3588768"/>
              <a:ext cx="262850" cy="475297"/>
            </a:xfrm>
            <a:custGeom>
              <a:avLst/>
              <a:gdLst>
                <a:gd name="T0" fmla="*/ 93 w 159"/>
                <a:gd name="T1" fmla="*/ 162 h 306"/>
                <a:gd name="T2" fmla="*/ 78 w 159"/>
                <a:gd name="T3" fmla="*/ 146 h 306"/>
                <a:gd name="T4" fmla="*/ 63 w 159"/>
                <a:gd name="T5" fmla="*/ 169 h 306"/>
                <a:gd name="T6" fmla="*/ 52 w 159"/>
                <a:gd name="T7" fmla="*/ 217 h 306"/>
                <a:gd name="T8" fmla="*/ 66 w 159"/>
                <a:gd name="T9" fmla="*/ 233 h 306"/>
                <a:gd name="T10" fmla="*/ 79 w 159"/>
                <a:gd name="T11" fmla="*/ 270 h 306"/>
                <a:gd name="T12" fmla="*/ 101 w 159"/>
                <a:gd name="T13" fmla="*/ 284 h 306"/>
                <a:gd name="T14" fmla="*/ 106 w 159"/>
                <a:gd name="T15" fmla="*/ 304 h 306"/>
                <a:gd name="T16" fmla="*/ 91 w 159"/>
                <a:gd name="T17" fmla="*/ 295 h 306"/>
                <a:gd name="T18" fmla="*/ 73 w 159"/>
                <a:gd name="T19" fmla="*/ 290 h 306"/>
                <a:gd name="T20" fmla="*/ 62 w 159"/>
                <a:gd name="T21" fmla="*/ 272 h 306"/>
                <a:gd name="T22" fmla="*/ 42 w 159"/>
                <a:gd name="T23" fmla="*/ 250 h 306"/>
                <a:gd name="T24" fmla="*/ 36 w 159"/>
                <a:gd name="T25" fmla="*/ 251 h 306"/>
                <a:gd name="T26" fmla="*/ 41 w 159"/>
                <a:gd name="T27" fmla="*/ 218 h 306"/>
                <a:gd name="T28" fmla="*/ 56 w 159"/>
                <a:gd name="T29" fmla="*/ 177 h 306"/>
                <a:gd name="T30" fmla="*/ 46 w 159"/>
                <a:gd name="T31" fmla="*/ 149 h 306"/>
                <a:gd name="T32" fmla="*/ 29 w 159"/>
                <a:gd name="T33" fmla="*/ 121 h 306"/>
                <a:gd name="T34" fmla="*/ 30 w 159"/>
                <a:gd name="T35" fmla="*/ 106 h 306"/>
                <a:gd name="T36" fmla="*/ 25 w 159"/>
                <a:gd name="T37" fmla="*/ 75 h 306"/>
                <a:gd name="T38" fmla="*/ 0 w 159"/>
                <a:gd name="T39" fmla="*/ 41 h 306"/>
                <a:gd name="T40" fmla="*/ 12 w 159"/>
                <a:gd name="T41" fmla="*/ 15 h 306"/>
                <a:gd name="T42" fmla="*/ 34 w 159"/>
                <a:gd name="T43" fmla="*/ 5 h 306"/>
                <a:gd name="T44" fmla="*/ 52 w 159"/>
                <a:gd name="T45" fmla="*/ 7 h 306"/>
                <a:gd name="T46" fmla="*/ 67 w 159"/>
                <a:gd name="T47" fmla="*/ 20 h 306"/>
                <a:gd name="T48" fmla="*/ 69 w 159"/>
                <a:gd name="T49" fmla="*/ 61 h 306"/>
                <a:gd name="T50" fmla="*/ 93 w 159"/>
                <a:gd name="T51" fmla="*/ 52 h 306"/>
                <a:gd name="T52" fmla="*/ 106 w 159"/>
                <a:gd name="T53" fmla="*/ 44 h 306"/>
                <a:gd name="T54" fmla="*/ 136 w 159"/>
                <a:gd name="T55" fmla="*/ 62 h 306"/>
                <a:gd name="T56" fmla="*/ 157 w 159"/>
                <a:gd name="T57" fmla="*/ 101 h 306"/>
                <a:gd name="T58" fmla="*/ 154 w 159"/>
                <a:gd name="T59" fmla="*/ 128 h 306"/>
                <a:gd name="T60" fmla="*/ 113 w 159"/>
                <a:gd name="T61" fmla="*/ 129 h 306"/>
                <a:gd name="T62" fmla="*/ 110 w 159"/>
                <a:gd name="T63" fmla="*/ 171 h 3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59" h="306">
                  <a:moveTo>
                    <a:pt x="110" y="171"/>
                  </a:moveTo>
                  <a:lnTo>
                    <a:pt x="93" y="162"/>
                  </a:lnTo>
                  <a:lnTo>
                    <a:pt x="78" y="162"/>
                  </a:lnTo>
                  <a:lnTo>
                    <a:pt x="78" y="146"/>
                  </a:lnTo>
                  <a:lnTo>
                    <a:pt x="62" y="146"/>
                  </a:lnTo>
                  <a:lnTo>
                    <a:pt x="63" y="169"/>
                  </a:lnTo>
                  <a:lnTo>
                    <a:pt x="56" y="199"/>
                  </a:lnTo>
                  <a:lnTo>
                    <a:pt x="52" y="217"/>
                  </a:lnTo>
                  <a:lnTo>
                    <a:pt x="54" y="233"/>
                  </a:lnTo>
                  <a:lnTo>
                    <a:pt x="66" y="233"/>
                  </a:lnTo>
                  <a:lnTo>
                    <a:pt x="75" y="252"/>
                  </a:lnTo>
                  <a:lnTo>
                    <a:pt x="79" y="270"/>
                  </a:lnTo>
                  <a:lnTo>
                    <a:pt x="90" y="282"/>
                  </a:lnTo>
                  <a:lnTo>
                    <a:pt x="101" y="284"/>
                  </a:lnTo>
                  <a:lnTo>
                    <a:pt x="111" y="295"/>
                  </a:lnTo>
                  <a:lnTo>
                    <a:pt x="106" y="304"/>
                  </a:lnTo>
                  <a:lnTo>
                    <a:pt x="93" y="306"/>
                  </a:lnTo>
                  <a:lnTo>
                    <a:pt x="91" y="295"/>
                  </a:lnTo>
                  <a:lnTo>
                    <a:pt x="76" y="286"/>
                  </a:lnTo>
                  <a:lnTo>
                    <a:pt x="73" y="290"/>
                  </a:lnTo>
                  <a:lnTo>
                    <a:pt x="66" y="282"/>
                  </a:lnTo>
                  <a:lnTo>
                    <a:pt x="62" y="272"/>
                  </a:lnTo>
                  <a:lnTo>
                    <a:pt x="51" y="260"/>
                  </a:lnTo>
                  <a:lnTo>
                    <a:pt x="42" y="250"/>
                  </a:lnTo>
                  <a:lnTo>
                    <a:pt x="40" y="263"/>
                  </a:lnTo>
                  <a:lnTo>
                    <a:pt x="36" y="251"/>
                  </a:lnTo>
                  <a:lnTo>
                    <a:pt x="37" y="238"/>
                  </a:lnTo>
                  <a:lnTo>
                    <a:pt x="41" y="218"/>
                  </a:lnTo>
                  <a:lnTo>
                    <a:pt x="48" y="197"/>
                  </a:lnTo>
                  <a:lnTo>
                    <a:pt x="56" y="177"/>
                  </a:lnTo>
                  <a:lnTo>
                    <a:pt x="47" y="158"/>
                  </a:lnTo>
                  <a:lnTo>
                    <a:pt x="46" y="149"/>
                  </a:lnTo>
                  <a:lnTo>
                    <a:pt x="43" y="137"/>
                  </a:lnTo>
                  <a:lnTo>
                    <a:pt x="29" y="121"/>
                  </a:lnTo>
                  <a:lnTo>
                    <a:pt x="24" y="110"/>
                  </a:lnTo>
                  <a:lnTo>
                    <a:pt x="30" y="106"/>
                  </a:lnTo>
                  <a:lnTo>
                    <a:pt x="34" y="88"/>
                  </a:lnTo>
                  <a:lnTo>
                    <a:pt x="25" y="75"/>
                  </a:lnTo>
                  <a:lnTo>
                    <a:pt x="11" y="60"/>
                  </a:lnTo>
                  <a:lnTo>
                    <a:pt x="0" y="41"/>
                  </a:lnTo>
                  <a:lnTo>
                    <a:pt x="7" y="37"/>
                  </a:lnTo>
                  <a:lnTo>
                    <a:pt x="12" y="15"/>
                  </a:lnTo>
                  <a:lnTo>
                    <a:pt x="25" y="14"/>
                  </a:lnTo>
                  <a:lnTo>
                    <a:pt x="34" y="5"/>
                  </a:lnTo>
                  <a:lnTo>
                    <a:pt x="43" y="0"/>
                  </a:lnTo>
                  <a:lnTo>
                    <a:pt x="52" y="7"/>
                  </a:lnTo>
                  <a:lnTo>
                    <a:pt x="55" y="19"/>
                  </a:lnTo>
                  <a:lnTo>
                    <a:pt x="67" y="20"/>
                  </a:lnTo>
                  <a:lnTo>
                    <a:pt x="66" y="42"/>
                  </a:lnTo>
                  <a:lnTo>
                    <a:pt x="69" y="61"/>
                  </a:lnTo>
                  <a:lnTo>
                    <a:pt x="87" y="48"/>
                  </a:lnTo>
                  <a:lnTo>
                    <a:pt x="93" y="52"/>
                  </a:lnTo>
                  <a:lnTo>
                    <a:pt x="103" y="51"/>
                  </a:lnTo>
                  <a:lnTo>
                    <a:pt x="106" y="44"/>
                  </a:lnTo>
                  <a:lnTo>
                    <a:pt x="120" y="45"/>
                  </a:lnTo>
                  <a:lnTo>
                    <a:pt x="136" y="62"/>
                  </a:lnTo>
                  <a:lnTo>
                    <a:pt x="140" y="83"/>
                  </a:lnTo>
                  <a:lnTo>
                    <a:pt x="157" y="101"/>
                  </a:lnTo>
                  <a:lnTo>
                    <a:pt x="159" y="119"/>
                  </a:lnTo>
                  <a:lnTo>
                    <a:pt x="154" y="128"/>
                  </a:lnTo>
                  <a:lnTo>
                    <a:pt x="136" y="125"/>
                  </a:lnTo>
                  <a:lnTo>
                    <a:pt x="113" y="129"/>
                  </a:lnTo>
                  <a:lnTo>
                    <a:pt x="103" y="146"/>
                  </a:lnTo>
                  <a:lnTo>
                    <a:pt x="110" y="171"/>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81" name="Freeform 180"/>
            <p:cNvSpPr>
              <a:spLocks/>
            </p:cNvSpPr>
            <p:nvPr/>
          </p:nvSpPr>
          <p:spPr bwMode="auto">
            <a:xfrm>
              <a:off x="6823406" y="2927078"/>
              <a:ext cx="228134" cy="136687"/>
            </a:xfrm>
            <a:custGeom>
              <a:avLst/>
              <a:gdLst>
                <a:gd name="T0" fmla="*/ 54 w 138"/>
                <a:gd name="T1" fmla="*/ 15 h 88"/>
                <a:gd name="T2" fmla="*/ 50 w 138"/>
                <a:gd name="T3" fmla="*/ 22 h 88"/>
                <a:gd name="T4" fmla="*/ 30 w 138"/>
                <a:gd name="T5" fmla="*/ 18 h 88"/>
                <a:gd name="T6" fmla="*/ 32 w 138"/>
                <a:gd name="T7" fmla="*/ 30 h 88"/>
                <a:gd name="T8" fmla="*/ 50 w 138"/>
                <a:gd name="T9" fmla="*/ 29 h 88"/>
                <a:gd name="T10" fmla="*/ 73 w 138"/>
                <a:gd name="T11" fmla="*/ 35 h 88"/>
                <a:gd name="T12" fmla="*/ 104 w 138"/>
                <a:gd name="T13" fmla="*/ 32 h 88"/>
                <a:gd name="T14" fmla="*/ 113 w 138"/>
                <a:gd name="T15" fmla="*/ 51 h 88"/>
                <a:gd name="T16" fmla="*/ 119 w 138"/>
                <a:gd name="T17" fmla="*/ 49 h 88"/>
                <a:gd name="T18" fmla="*/ 130 w 138"/>
                <a:gd name="T19" fmla="*/ 54 h 88"/>
                <a:gd name="T20" fmla="*/ 132 w 138"/>
                <a:gd name="T21" fmla="*/ 62 h 88"/>
                <a:gd name="T22" fmla="*/ 138 w 138"/>
                <a:gd name="T23" fmla="*/ 74 h 88"/>
                <a:gd name="T24" fmla="*/ 120 w 138"/>
                <a:gd name="T25" fmla="*/ 74 h 88"/>
                <a:gd name="T26" fmla="*/ 108 w 138"/>
                <a:gd name="T27" fmla="*/ 72 h 88"/>
                <a:gd name="T28" fmla="*/ 99 w 138"/>
                <a:gd name="T29" fmla="*/ 81 h 88"/>
                <a:gd name="T30" fmla="*/ 92 w 138"/>
                <a:gd name="T31" fmla="*/ 83 h 88"/>
                <a:gd name="T32" fmla="*/ 88 w 138"/>
                <a:gd name="T33" fmla="*/ 88 h 88"/>
                <a:gd name="T34" fmla="*/ 79 w 138"/>
                <a:gd name="T35" fmla="*/ 81 h 88"/>
                <a:gd name="T36" fmla="*/ 76 w 138"/>
                <a:gd name="T37" fmla="*/ 64 h 88"/>
                <a:gd name="T38" fmla="*/ 71 w 138"/>
                <a:gd name="T39" fmla="*/ 63 h 88"/>
                <a:gd name="T40" fmla="*/ 71 w 138"/>
                <a:gd name="T41" fmla="*/ 56 h 88"/>
                <a:gd name="T42" fmla="*/ 60 w 138"/>
                <a:gd name="T43" fmla="*/ 51 h 88"/>
                <a:gd name="T44" fmla="*/ 55 w 138"/>
                <a:gd name="T45" fmla="*/ 59 h 88"/>
                <a:gd name="T46" fmla="*/ 55 w 138"/>
                <a:gd name="T47" fmla="*/ 67 h 88"/>
                <a:gd name="T48" fmla="*/ 53 w 138"/>
                <a:gd name="T49" fmla="*/ 70 h 88"/>
                <a:gd name="T50" fmla="*/ 43 w 138"/>
                <a:gd name="T51" fmla="*/ 70 h 88"/>
                <a:gd name="T52" fmla="*/ 40 w 138"/>
                <a:gd name="T53" fmla="*/ 79 h 88"/>
                <a:gd name="T54" fmla="*/ 33 w 138"/>
                <a:gd name="T55" fmla="*/ 75 h 88"/>
                <a:gd name="T56" fmla="*/ 22 w 138"/>
                <a:gd name="T57" fmla="*/ 82 h 88"/>
                <a:gd name="T58" fmla="*/ 16 w 138"/>
                <a:gd name="T59" fmla="*/ 79 h 88"/>
                <a:gd name="T60" fmla="*/ 21 w 138"/>
                <a:gd name="T61" fmla="*/ 58 h 88"/>
                <a:gd name="T62" fmla="*/ 13 w 138"/>
                <a:gd name="T63" fmla="*/ 43 h 88"/>
                <a:gd name="T64" fmla="*/ 0 w 138"/>
                <a:gd name="T65" fmla="*/ 38 h 88"/>
                <a:gd name="T66" fmla="*/ 2 w 138"/>
                <a:gd name="T67" fmla="*/ 29 h 88"/>
                <a:gd name="T68" fmla="*/ 16 w 138"/>
                <a:gd name="T69" fmla="*/ 30 h 88"/>
                <a:gd name="T70" fmla="*/ 21 w 138"/>
                <a:gd name="T71" fmla="*/ 19 h 88"/>
                <a:gd name="T72" fmla="*/ 23 w 138"/>
                <a:gd name="T73" fmla="*/ 5 h 88"/>
                <a:gd name="T74" fmla="*/ 44 w 138"/>
                <a:gd name="T75" fmla="*/ 0 h 88"/>
                <a:gd name="T76" fmla="*/ 43 w 138"/>
                <a:gd name="T77" fmla="*/ 10 h 88"/>
                <a:gd name="T78" fmla="*/ 47 w 138"/>
                <a:gd name="T79" fmla="*/ 16 h 88"/>
                <a:gd name="T80" fmla="*/ 54 w 138"/>
                <a:gd name="T81" fmla="*/ 15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38" h="88">
                  <a:moveTo>
                    <a:pt x="54" y="15"/>
                  </a:moveTo>
                  <a:lnTo>
                    <a:pt x="50" y="22"/>
                  </a:lnTo>
                  <a:lnTo>
                    <a:pt x="30" y="18"/>
                  </a:lnTo>
                  <a:lnTo>
                    <a:pt x="32" y="30"/>
                  </a:lnTo>
                  <a:lnTo>
                    <a:pt x="50" y="29"/>
                  </a:lnTo>
                  <a:lnTo>
                    <a:pt x="73" y="35"/>
                  </a:lnTo>
                  <a:lnTo>
                    <a:pt x="104" y="32"/>
                  </a:lnTo>
                  <a:lnTo>
                    <a:pt x="113" y="51"/>
                  </a:lnTo>
                  <a:lnTo>
                    <a:pt x="119" y="49"/>
                  </a:lnTo>
                  <a:lnTo>
                    <a:pt x="130" y="54"/>
                  </a:lnTo>
                  <a:lnTo>
                    <a:pt x="132" y="62"/>
                  </a:lnTo>
                  <a:lnTo>
                    <a:pt x="138" y="74"/>
                  </a:lnTo>
                  <a:lnTo>
                    <a:pt x="120" y="74"/>
                  </a:lnTo>
                  <a:lnTo>
                    <a:pt x="108" y="72"/>
                  </a:lnTo>
                  <a:lnTo>
                    <a:pt x="99" y="81"/>
                  </a:lnTo>
                  <a:lnTo>
                    <a:pt x="92" y="83"/>
                  </a:lnTo>
                  <a:lnTo>
                    <a:pt x="88" y="88"/>
                  </a:lnTo>
                  <a:lnTo>
                    <a:pt x="79" y="81"/>
                  </a:lnTo>
                  <a:lnTo>
                    <a:pt x="76" y="64"/>
                  </a:lnTo>
                  <a:lnTo>
                    <a:pt x="71" y="63"/>
                  </a:lnTo>
                  <a:lnTo>
                    <a:pt x="71" y="56"/>
                  </a:lnTo>
                  <a:lnTo>
                    <a:pt x="60" y="51"/>
                  </a:lnTo>
                  <a:lnTo>
                    <a:pt x="55" y="59"/>
                  </a:lnTo>
                  <a:lnTo>
                    <a:pt x="55" y="67"/>
                  </a:lnTo>
                  <a:lnTo>
                    <a:pt x="53" y="70"/>
                  </a:lnTo>
                  <a:lnTo>
                    <a:pt x="43" y="70"/>
                  </a:lnTo>
                  <a:lnTo>
                    <a:pt x="40" y="79"/>
                  </a:lnTo>
                  <a:lnTo>
                    <a:pt x="33" y="75"/>
                  </a:lnTo>
                  <a:lnTo>
                    <a:pt x="22" y="82"/>
                  </a:lnTo>
                  <a:lnTo>
                    <a:pt x="16" y="79"/>
                  </a:lnTo>
                  <a:lnTo>
                    <a:pt x="21" y="58"/>
                  </a:lnTo>
                  <a:lnTo>
                    <a:pt x="13" y="43"/>
                  </a:lnTo>
                  <a:lnTo>
                    <a:pt x="0" y="38"/>
                  </a:lnTo>
                  <a:lnTo>
                    <a:pt x="2" y="29"/>
                  </a:lnTo>
                  <a:lnTo>
                    <a:pt x="16" y="30"/>
                  </a:lnTo>
                  <a:lnTo>
                    <a:pt x="21" y="19"/>
                  </a:lnTo>
                  <a:lnTo>
                    <a:pt x="23" y="5"/>
                  </a:lnTo>
                  <a:lnTo>
                    <a:pt x="44" y="0"/>
                  </a:lnTo>
                  <a:lnTo>
                    <a:pt x="43" y="10"/>
                  </a:lnTo>
                  <a:lnTo>
                    <a:pt x="47" y="16"/>
                  </a:lnTo>
                  <a:lnTo>
                    <a:pt x="54" y="1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82" name="Freeform 181"/>
            <p:cNvSpPr>
              <a:spLocks/>
            </p:cNvSpPr>
            <p:nvPr/>
          </p:nvSpPr>
          <p:spPr bwMode="auto">
            <a:xfrm>
              <a:off x="6383671" y="2871160"/>
              <a:ext cx="428164" cy="239203"/>
            </a:xfrm>
            <a:custGeom>
              <a:avLst/>
              <a:gdLst>
                <a:gd name="T0" fmla="*/ 176 w 259"/>
                <a:gd name="T1" fmla="*/ 146 h 154"/>
                <a:gd name="T2" fmla="*/ 170 w 259"/>
                <a:gd name="T3" fmla="*/ 129 h 154"/>
                <a:gd name="T4" fmla="*/ 157 w 259"/>
                <a:gd name="T5" fmla="*/ 128 h 154"/>
                <a:gd name="T6" fmla="*/ 134 w 259"/>
                <a:gd name="T7" fmla="*/ 110 h 154"/>
                <a:gd name="T8" fmla="*/ 120 w 259"/>
                <a:gd name="T9" fmla="*/ 107 h 154"/>
                <a:gd name="T10" fmla="*/ 99 w 259"/>
                <a:gd name="T11" fmla="*/ 97 h 154"/>
                <a:gd name="T12" fmla="*/ 86 w 259"/>
                <a:gd name="T13" fmla="*/ 95 h 154"/>
                <a:gd name="T14" fmla="*/ 79 w 259"/>
                <a:gd name="T15" fmla="*/ 99 h 154"/>
                <a:gd name="T16" fmla="*/ 68 w 259"/>
                <a:gd name="T17" fmla="*/ 98 h 154"/>
                <a:gd name="T18" fmla="*/ 58 w 259"/>
                <a:gd name="T19" fmla="*/ 110 h 154"/>
                <a:gd name="T20" fmla="*/ 44 w 259"/>
                <a:gd name="T21" fmla="*/ 114 h 154"/>
                <a:gd name="T22" fmla="*/ 38 w 259"/>
                <a:gd name="T23" fmla="*/ 100 h 154"/>
                <a:gd name="T24" fmla="*/ 36 w 259"/>
                <a:gd name="T25" fmla="*/ 78 h 154"/>
                <a:gd name="T26" fmla="*/ 21 w 259"/>
                <a:gd name="T27" fmla="*/ 71 h 154"/>
                <a:gd name="T28" fmla="*/ 23 w 259"/>
                <a:gd name="T29" fmla="*/ 57 h 154"/>
                <a:gd name="T30" fmla="*/ 11 w 259"/>
                <a:gd name="T31" fmla="*/ 56 h 154"/>
                <a:gd name="T32" fmla="*/ 11 w 259"/>
                <a:gd name="T33" fmla="*/ 38 h 154"/>
                <a:gd name="T34" fmla="*/ 28 w 259"/>
                <a:gd name="T35" fmla="*/ 43 h 154"/>
                <a:gd name="T36" fmla="*/ 41 w 259"/>
                <a:gd name="T37" fmla="*/ 37 h 154"/>
                <a:gd name="T38" fmla="*/ 27 w 259"/>
                <a:gd name="T39" fmla="*/ 25 h 154"/>
                <a:gd name="T40" fmla="*/ 19 w 259"/>
                <a:gd name="T41" fmla="*/ 13 h 154"/>
                <a:gd name="T42" fmla="*/ 7 w 259"/>
                <a:gd name="T43" fmla="*/ 18 h 154"/>
                <a:gd name="T44" fmla="*/ 8 w 259"/>
                <a:gd name="T45" fmla="*/ 33 h 154"/>
                <a:gd name="T46" fmla="*/ 0 w 259"/>
                <a:gd name="T47" fmla="*/ 20 h 154"/>
                <a:gd name="T48" fmla="*/ 6 w 259"/>
                <a:gd name="T49" fmla="*/ 13 h 154"/>
                <a:gd name="T50" fmla="*/ 24 w 259"/>
                <a:gd name="T51" fmla="*/ 9 h 154"/>
                <a:gd name="T52" fmla="*/ 37 w 259"/>
                <a:gd name="T53" fmla="*/ 14 h 154"/>
                <a:gd name="T54" fmla="*/ 52 w 259"/>
                <a:gd name="T55" fmla="*/ 30 h 154"/>
                <a:gd name="T56" fmla="*/ 61 w 259"/>
                <a:gd name="T57" fmla="*/ 29 h 154"/>
                <a:gd name="T58" fmla="*/ 80 w 259"/>
                <a:gd name="T59" fmla="*/ 29 h 154"/>
                <a:gd name="T60" fmla="*/ 74 w 259"/>
                <a:gd name="T61" fmla="*/ 19 h 154"/>
                <a:gd name="T62" fmla="*/ 87 w 259"/>
                <a:gd name="T63" fmla="*/ 12 h 154"/>
                <a:gd name="T64" fmla="*/ 98 w 259"/>
                <a:gd name="T65" fmla="*/ 0 h 154"/>
                <a:gd name="T66" fmla="*/ 123 w 259"/>
                <a:gd name="T67" fmla="*/ 11 h 154"/>
                <a:gd name="T68" fmla="*/ 129 w 259"/>
                <a:gd name="T69" fmla="*/ 27 h 154"/>
                <a:gd name="T70" fmla="*/ 137 w 259"/>
                <a:gd name="T71" fmla="*/ 31 h 154"/>
                <a:gd name="T72" fmla="*/ 155 w 259"/>
                <a:gd name="T73" fmla="*/ 30 h 154"/>
                <a:gd name="T74" fmla="*/ 161 w 259"/>
                <a:gd name="T75" fmla="*/ 34 h 154"/>
                <a:gd name="T76" fmla="*/ 175 w 259"/>
                <a:gd name="T77" fmla="*/ 55 h 154"/>
                <a:gd name="T78" fmla="*/ 198 w 259"/>
                <a:gd name="T79" fmla="*/ 69 h 154"/>
                <a:gd name="T80" fmla="*/ 211 w 259"/>
                <a:gd name="T81" fmla="*/ 79 h 154"/>
                <a:gd name="T82" fmla="*/ 231 w 259"/>
                <a:gd name="T83" fmla="*/ 89 h 154"/>
                <a:gd name="T84" fmla="*/ 256 w 259"/>
                <a:gd name="T85" fmla="*/ 98 h 154"/>
                <a:gd name="T86" fmla="*/ 259 w 259"/>
                <a:gd name="T87" fmla="*/ 111 h 154"/>
                <a:gd name="T88" fmla="*/ 254 w 259"/>
                <a:gd name="T89" fmla="*/ 110 h 154"/>
                <a:gd name="T90" fmla="*/ 244 w 259"/>
                <a:gd name="T91" fmla="*/ 105 h 154"/>
                <a:gd name="T92" fmla="*/ 243 w 259"/>
                <a:gd name="T93" fmla="*/ 112 h 154"/>
                <a:gd name="T94" fmla="*/ 230 w 259"/>
                <a:gd name="T95" fmla="*/ 116 h 154"/>
                <a:gd name="T96" fmla="*/ 230 w 259"/>
                <a:gd name="T97" fmla="*/ 133 h 154"/>
                <a:gd name="T98" fmla="*/ 222 w 259"/>
                <a:gd name="T99" fmla="*/ 139 h 154"/>
                <a:gd name="T100" fmla="*/ 209 w 259"/>
                <a:gd name="T101" fmla="*/ 142 h 154"/>
                <a:gd name="T102" fmla="*/ 207 w 259"/>
                <a:gd name="T103" fmla="*/ 151 h 154"/>
                <a:gd name="T104" fmla="*/ 195 w 259"/>
                <a:gd name="T105" fmla="*/ 154 h 154"/>
                <a:gd name="T106" fmla="*/ 176 w 259"/>
                <a:gd name="T107" fmla="*/ 146 h 1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59" h="154">
                  <a:moveTo>
                    <a:pt x="176" y="146"/>
                  </a:moveTo>
                  <a:lnTo>
                    <a:pt x="170" y="129"/>
                  </a:lnTo>
                  <a:lnTo>
                    <a:pt x="157" y="128"/>
                  </a:lnTo>
                  <a:lnTo>
                    <a:pt x="134" y="110"/>
                  </a:lnTo>
                  <a:lnTo>
                    <a:pt x="120" y="107"/>
                  </a:lnTo>
                  <a:lnTo>
                    <a:pt x="99" y="97"/>
                  </a:lnTo>
                  <a:lnTo>
                    <a:pt x="86" y="95"/>
                  </a:lnTo>
                  <a:lnTo>
                    <a:pt x="79" y="99"/>
                  </a:lnTo>
                  <a:lnTo>
                    <a:pt x="68" y="98"/>
                  </a:lnTo>
                  <a:lnTo>
                    <a:pt x="58" y="110"/>
                  </a:lnTo>
                  <a:lnTo>
                    <a:pt x="44" y="114"/>
                  </a:lnTo>
                  <a:lnTo>
                    <a:pt x="38" y="100"/>
                  </a:lnTo>
                  <a:lnTo>
                    <a:pt x="36" y="78"/>
                  </a:lnTo>
                  <a:lnTo>
                    <a:pt x="21" y="71"/>
                  </a:lnTo>
                  <a:lnTo>
                    <a:pt x="23" y="57"/>
                  </a:lnTo>
                  <a:lnTo>
                    <a:pt x="11" y="56"/>
                  </a:lnTo>
                  <a:lnTo>
                    <a:pt x="11" y="38"/>
                  </a:lnTo>
                  <a:lnTo>
                    <a:pt x="28" y="43"/>
                  </a:lnTo>
                  <a:lnTo>
                    <a:pt x="41" y="37"/>
                  </a:lnTo>
                  <a:lnTo>
                    <a:pt x="27" y="25"/>
                  </a:lnTo>
                  <a:lnTo>
                    <a:pt x="19" y="13"/>
                  </a:lnTo>
                  <a:lnTo>
                    <a:pt x="7" y="18"/>
                  </a:lnTo>
                  <a:lnTo>
                    <a:pt x="8" y="33"/>
                  </a:lnTo>
                  <a:lnTo>
                    <a:pt x="0" y="20"/>
                  </a:lnTo>
                  <a:lnTo>
                    <a:pt x="6" y="13"/>
                  </a:lnTo>
                  <a:lnTo>
                    <a:pt x="24" y="9"/>
                  </a:lnTo>
                  <a:lnTo>
                    <a:pt x="37" y="14"/>
                  </a:lnTo>
                  <a:lnTo>
                    <a:pt x="52" y="30"/>
                  </a:lnTo>
                  <a:lnTo>
                    <a:pt x="61" y="29"/>
                  </a:lnTo>
                  <a:lnTo>
                    <a:pt x="80" y="29"/>
                  </a:lnTo>
                  <a:lnTo>
                    <a:pt x="74" y="19"/>
                  </a:lnTo>
                  <a:lnTo>
                    <a:pt x="87" y="12"/>
                  </a:lnTo>
                  <a:lnTo>
                    <a:pt x="98" y="0"/>
                  </a:lnTo>
                  <a:lnTo>
                    <a:pt x="123" y="11"/>
                  </a:lnTo>
                  <a:lnTo>
                    <a:pt x="129" y="27"/>
                  </a:lnTo>
                  <a:lnTo>
                    <a:pt x="137" y="31"/>
                  </a:lnTo>
                  <a:lnTo>
                    <a:pt x="155" y="30"/>
                  </a:lnTo>
                  <a:lnTo>
                    <a:pt x="161" y="34"/>
                  </a:lnTo>
                  <a:lnTo>
                    <a:pt x="175" y="55"/>
                  </a:lnTo>
                  <a:lnTo>
                    <a:pt x="198" y="69"/>
                  </a:lnTo>
                  <a:lnTo>
                    <a:pt x="211" y="79"/>
                  </a:lnTo>
                  <a:lnTo>
                    <a:pt x="231" y="89"/>
                  </a:lnTo>
                  <a:lnTo>
                    <a:pt x="256" y="98"/>
                  </a:lnTo>
                  <a:lnTo>
                    <a:pt x="259" y="111"/>
                  </a:lnTo>
                  <a:lnTo>
                    <a:pt x="254" y="110"/>
                  </a:lnTo>
                  <a:lnTo>
                    <a:pt x="244" y="105"/>
                  </a:lnTo>
                  <a:lnTo>
                    <a:pt x="243" y="112"/>
                  </a:lnTo>
                  <a:lnTo>
                    <a:pt x="230" y="116"/>
                  </a:lnTo>
                  <a:lnTo>
                    <a:pt x="230" y="133"/>
                  </a:lnTo>
                  <a:lnTo>
                    <a:pt x="222" y="139"/>
                  </a:lnTo>
                  <a:lnTo>
                    <a:pt x="209" y="142"/>
                  </a:lnTo>
                  <a:lnTo>
                    <a:pt x="207" y="151"/>
                  </a:lnTo>
                  <a:lnTo>
                    <a:pt x="195" y="154"/>
                  </a:lnTo>
                  <a:lnTo>
                    <a:pt x="176" y="146"/>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83" name="Freeform 182"/>
            <p:cNvSpPr>
              <a:spLocks/>
            </p:cNvSpPr>
            <p:nvPr/>
          </p:nvSpPr>
          <p:spPr bwMode="auto">
            <a:xfrm>
              <a:off x="8711296" y="4514510"/>
              <a:ext cx="72738" cy="35725"/>
            </a:xfrm>
            <a:custGeom>
              <a:avLst/>
              <a:gdLst>
                <a:gd name="T0" fmla="*/ 0 w 44"/>
                <a:gd name="T1" fmla="*/ 13 h 23"/>
                <a:gd name="T2" fmla="*/ 2 w 44"/>
                <a:gd name="T3" fmla="*/ 8 h 23"/>
                <a:gd name="T4" fmla="*/ 19 w 44"/>
                <a:gd name="T5" fmla="*/ 4 h 23"/>
                <a:gd name="T6" fmla="*/ 32 w 44"/>
                <a:gd name="T7" fmla="*/ 3 h 23"/>
                <a:gd name="T8" fmla="*/ 37 w 44"/>
                <a:gd name="T9" fmla="*/ 0 h 23"/>
                <a:gd name="T10" fmla="*/ 44 w 44"/>
                <a:gd name="T11" fmla="*/ 3 h 23"/>
                <a:gd name="T12" fmla="*/ 37 w 44"/>
                <a:gd name="T13" fmla="*/ 9 h 23"/>
                <a:gd name="T14" fmla="*/ 17 w 44"/>
                <a:gd name="T15" fmla="*/ 18 h 23"/>
                <a:gd name="T16" fmla="*/ 1 w 44"/>
                <a:gd name="T17" fmla="*/ 23 h 23"/>
                <a:gd name="T18" fmla="*/ 1 w 44"/>
                <a:gd name="T19" fmla="*/ 17 h 23"/>
                <a:gd name="T20" fmla="*/ 0 w 44"/>
                <a:gd name="T21" fmla="*/ 13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4" h="23">
                  <a:moveTo>
                    <a:pt x="0" y="13"/>
                  </a:moveTo>
                  <a:lnTo>
                    <a:pt x="2" y="8"/>
                  </a:lnTo>
                  <a:lnTo>
                    <a:pt x="19" y="4"/>
                  </a:lnTo>
                  <a:lnTo>
                    <a:pt x="32" y="3"/>
                  </a:lnTo>
                  <a:lnTo>
                    <a:pt x="37" y="0"/>
                  </a:lnTo>
                  <a:lnTo>
                    <a:pt x="44" y="3"/>
                  </a:lnTo>
                  <a:lnTo>
                    <a:pt x="37" y="9"/>
                  </a:lnTo>
                  <a:lnTo>
                    <a:pt x="17" y="18"/>
                  </a:lnTo>
                  <a:lnTo>
                    <a:pt x="1" y="23"/>
                  </a:lnTo>
                  <a:lnTo>
                    <a:pt x="1" y="17"/>
                  </a:lnTo>
                  <a:lnTo>
                    <a:pt x="0" y="13"/>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84" name="Freeform 183"/>
            <p:cNvSpPr>
              <a:spLocks/>
            </p:cNvSpPr>
            <p:nvPr/>
          </p:nvSpPr>
          <p:spPr bwMode="auto">
            <a:xfrm>
              <a:off x="8486470" y="3431886"/>
              <a:ext cx="41329" cy="107175"/>
            </a:xfrm>
            <a:custGeom>
              <a:avLst/>
              <a:gdLst>
                <a:gd name="T0" fmla="*/ 25 w 25"/>
                <a:gd name="T1" fmla="*/ 19 h 69"/>
                <a:gd name="T2" fmla="*/ 22 w 25"/>
                <a:gd name="T3" fmla="*/ 52 h 69"/>
                <a:gd name="T4" fmla="*/ 19 w 25"/>
                <a:gd name="T5" fmla="*/ 69 h 69"/>
                <a:gd name="T6" fmla="*/ 5 w 25"/>
                <a:gd name="T7" fmla="*/ 51 h 69"/>
                <a:gd name="T8" fmla="*/ 0 w 25"/>
                <a:gd name="T9" fmla="*/ 36 h 69"/>
                <a:gd name="T10" fmla="*/ 5 w 25"/>
                <a:gd name="T11" fmla="*/ 16 h 69"/>
                <a:gd name="T12" fmla="*/ 15 w 25"/>
                <a:gd name="T13" fmla="*/ 0 h 69"/>
                <a:gd name="T14" fmla="*/ 25 w 25"/>
                <a:gd name="T15" fmla="*/ 6 h 69"/>
                <a:gd name="T16" fmla="*/ 25 w 25"/>
                <a:gd name="T17" fmla="*/ 19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 h="69">
                  <a:moveTo>
                    <a:pt x="25" y="19"/>
                  </a:moveTo>
                  <a:lnTo>
                    <a:pt x="22" y="52"/>
                  </a:lnTo>
                  <a:lnTo>
                    <a:pt x="19" y="69"/>
                  </a:lnTo>
                  <a:lnTo>
                    <a:pt x="5" y="51"/>
                  </a:lnTo>
                  <a:lnTo>
                    <a:pt x="0" y="36"/>
                  </a:lnTo>
                  <a:lnTo>
                    <a:pt x="5" y="16"/>
                  </a:lnTo>
                  <a:lnTo>
                    <a:pt x="15" y="0"/>
                  </a:lnTo>
                  <a:lnTo>
                    <a:pt x="25" y="6"/>
                  </a:lnTo>
                  <a:lnTo>
                    <a:pt x="25" y="1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85" name="Freeform 211"/>
            <p:cNvSpPr>
              <a:spLocks/>
            </p:cNvSpPr>
            <p:nvPr/>
          </p:nvSpPr>
          <p:spPr bwMode="auto">
            <a:xfrm>
              <a:off x="6451450" y="2781071"/>
              <a:ext cx="512475" cy="268715"/>
            </a:xfrm>
            <a:custGeom>
              <a:avLst/>
              <a:gdLst>
                <a:gd name="T0" fmla="*/ 218 w 310"/>
                <a:gd name="T1" fmla="*/ 169 h 173"/>
                <a:gd name="T2" fmla="*/ 215 w 310"/>
                <a:gd name="T3" fmla="*/ 156 h 173"/>
                <a:gd name="T4" fmla="*/ 190 w 310"/>
                <a:gd name="T5" fmla="*/ 147 h 173"/>
                <a:gd name="T6" fmla="*/ 170 w 310"/>
                <a:gd name="T7" fmla="*/ 137 h 173"/>
                <a:gd name="T8" fmla="*/ 157 w 310"/>
                <a:gd name="T9" fmla="*/ 127 h 173"/>
                <a:gd name="T10" fmla="*/ 134 w 310"/>
                <a:gd name="T11" fmla="*/ 113 h 173"/>
                <a:gd name="T12" fmla="*/ 120 w 310"/>
                <a:gd name="T13" fmla="*/ 92 h 173"/>
                <a:gd name="T14" fmla="*/ 114 w 310"/>
                <a:gd name="T15" fmla="*/ 88 h 173"/>
                <a:gd name="T16" fmla="*/ 96 w 310"/>
                <a:gd name="T17" fmla="*/ 89 h 173"/>
                <a:gd name="T18" fmla="*/ 88 w 310"/>
                <a:gd name="T19" fmla="*/ 85 h 173"/>
                <a:gd name="T20" fmla="*/ 82 w 310"/>
                <a:gd name="T21" fmla="*/ 69 h 173"/>
                <a:gd name="T22" fmla="*/ 57 w 310"/>
                <a:gd name="T23" fmla="*/ 58 h 173"/>
                <a:gd name="T24" fmla="*/ 46 w 310"/>
                <a:gd name="T25" fmla="*/ 70 h 173"/>
                <a:gd name="T26" fmla="*/ 33 w 310"/>
                <a:gd name="T27" fmla="*/ 77 h 173"/>
                <a:gd name="T28" fmla="*/ 39 w 310"/>
                <a:gd name="T29" fmla="*/ 87 h 173"/>
                <a:gd name="T30" fmla="*/ 20 w 310"/>
                <a:gd name="T31" fmla="*/ 87 h 173"/>
                <a:gd name="T32" fmla="*/ 0 w 310"/>
                <a:gd name="T33" fmla="*/ 12 h 173"/>
                <a:gd name="T34" fmla="*/ 39 w 310"/>
                <a:gd name="T35" fmla="*/ 0 h 173"/>
                <a:gd name="T36" fmla="*/ 43 w 310"/>
                <a:gd name="T37" fmla="*/ 2 h 173"/>
                <a:gd name="T38" fmla="*/ 73 w 310"/>
                <a:gd name="T39" fmla="*/ 16 h 173"/>
                <a:gd name="T40" fmla="*/ 88 w 310"/>
                <a:gd name="T41" fmla="*/ 24 h 173"/>
                <a:gd name="T42" fmla="*/ 109 w 310"/>
                <a:gd name="T43" fmla="*/ 42 h 173"/>
                <a:gd name="T44" fmla="*/ 128 w 310"/>
                <a:gd name="T45" fmla="*/ 39 h 173"/>
                <a:gd name="T46" fmla="*/ 156 w 310"/>
                <a:gd name="T47" fmla="*/ 38 h 173"/>
                <a:gd name="T48" fmla="*/ 180 w 310"/>
                <a:gd name="T49" fmla="*/ 53 h 173"/>
                <a:gd name="T50" fmla="*/ 185 w 310"/>
                <a:gd name="T51" fmla="*/ 73 h 173"/>
                <a:gd name="T52" fmla="*/ 193 w 310"/>
                <a:gd name="T53" fmla="*/ 74 h 173"/>
                <a:gd name="T54" fmla="*/ 201 w 310"/>
                <a:gd name="T55" fmla="*/ 90 h 173"/>
                <a:gd name="T56" fmla="*/ 223 w 310"/>
                <a:gd name="T57" fmla="*/ 91 h 173"/>
                <a:gd name="T58" fmla="*/ 230 w 310"/>
                <a:gd name="T59" fmla="*/ 101 h 173"/>
                <a:gd name="T60" fmla="*/ 236 w 310"/>
                <a:gd name="T61" fmla="*/ 101 h 173"/>
                <a:gd name="T62" fmla="*/ 240 w 310"/>
                <a:gd name="T63" fmla="*/ 86 h 173"/>
                <a:gd name="T64" fmla="*/ 257 w 310"/>
                <a:gd name="T65" fmla="*/ 72 h 173"/>
                <a:gd name="T66" fmla="*/ 266 w 310"/>
                <a:gd name="T67" fmla="*/ 68 h 173"/>
                <a:gd name="T68" fmla="*/ 271 w 310"/>
                <a:gd name="T69" fmla="*/ 70 h 173"/>
                <a:gd name="T70" fmla="*/ 261 w 310"/>
                <a:gd name="T71" fmla="*/ 83 h 173"/>
                <a:gd name="T72" fmla="*/ 276 w 310"/>
                <a:gd name="T73" fmla="*/ 91 h 173"/>
                <a:gd name="T74" fmla="*/ 286 w 310"/>
                <a:gd name="T75" fmla="*/ 86 h 173"/>
                <a:gd name="T76" fmla="*/ 310 w 310"/>
                <a:gd name="T77" fmla="*/ 96 h 173"/>
                <a:gd name="T78" fmla="*/ 292 w 310"/>
                <a:gd name="T79" fmla="*/ 111 h 173"/>
                <a:gd name="T80" fmla="*/ 279 w 310"/>
                <a:gd name="T81" fmla="*/ 109 h 173"/>
                <a:gd name="T82" fmla="*/ 272 w 310"/>
                <a:gd name="T83" fmla="*/ 110 h 173"/>
                <a:gd name="T84" fmla="*/ 268 w 310"/>
                <a:gd name="T85" fmla="*/ 104 h 173"/>
                <a:gd name="T86" fmla="*/ 269 w 310"/>
                <a:gd name="T87" fmla="*/ 94 h 173"/>
                <a:gd name="T88" fmla="*/ 248 w 310"/>
                <a:gd name="T89" fmla="*/ 99 h 173"/>
                <a:gd name="T90" fmla="*/ 246 w 310"/>
                <a:gd name="T91" fmla="*/ 113 h 173"/>
                <a:gd name="T92" fmla="*/ 241 w 310"/>
                <a:gd name="T93" fmla="*/ 124 h 173"/>
                <a:gd name="T94" fmla="*/ 227 w 310"/>
                <a:gd name="T95" fmla="*/ 123 h 173"/>
                <a:gd name="T96" fmla="*/ 225 w 310"/>
                <a:gd name="T97" fmla="*/ 132 h 173"/>
                <a:gd name="T98" fmla="*/ 238 w 310"/>
                <a:gd name="T99" fmla="*/ 137 h 173"/>
                <a:gd name="T100" fmla="*/ 246 w 310"/>
                <a:gd name="T101" fmla="*/ 152 h 173"/>
                <a:gd name="T102" fmla="*/ 241 w 310"/>
                <a:gd name="T103" fmla="*/ 173 h 173"/>
                <a:gd name="T104" fmla="*/ 228 w 310"/>
                <a:gd name="T105" fmla="*/ 169 h 173"/>
                <a:gd name="T106" fmla="*/ 218 w 310"/>
                <a:gd name="T107" fmla="*/ 169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10" h="173">
                  <a:moveTo>
                    <a:pt x="218" y="169"/>
                  </a:moveTo>
                  <a:lnTo>
                    <a:pt x="215" y="156"/>
                  </a:lnTo>
                  <a:lnTo>
                    <a:pt x="190" y="147"/>
                  </a:lnTo>
                  <a:lnTo>
                    <a:pt x="170" y="137"/>
                  </a:lnTo>
                  <a:lnTo>
                    <a:pt x="157" y="127"/>
                  </a:lnTo>
                  <a:lnTo>
                    <a:pt x="134" y="113"/>
                  </a:lnTo>
                  <a:lnTo>
                    <a:pt x="120" y="92"/>
                  </a:lnTo>
                  <a:lnTo>
                    <a:pt x="114" y="88"/>
                  </a:lnTo>
                  <a:lnTo>
                    <a:pt x="96" y="89"/>
                  </a:lnTo>
                  <a:lnTo>
                    <a:pt x="88" y="85"/>
                  </a:lnTo>
                  <a:lnTo>
                    <a:pt x="82" y="69"/>
                  </a:lnTo>
                  <a:lnTo>
                    <a:pt x="57" y="58"/>
                  </a:lnTo>
                  <a:lnTo>
                    <a:pt x="46" y="70"/>
                  </a:lnTo>
                  <a:lnTo>
                    <a:pt x="33" y="77"/>
                  </a:lnTo>
                  <a:lnTo>
                    <a:pt x="39" y="87"/>
                  </a:lnTo>
                  <a:lnTo>
                    <a:pt x="20" y="87"/>
                  </a:lnTo>
                  <a:lnTo>
                    <a:pt x="0" y="12"/>
                  </a:lnTo>
                  <a:lnTo>
                    <a:pt x="39" y="0"/>
                  </a:lnTo>
                  <a:lnTo>
                    <a:pt x="43" y="2"/>
                  </a:lnTo>
                  <a:lnTo>
                    <a:pt x="73" y="16"/>
                  </a:lnTo>
                  <a:lnTo>
                    <a:pt x="88" y="24"/>
                  </a:lnTo>
                  <a:lnTo>
                    <a:pt x="109" y="42"/>
                  </a:lnTo>
                  <a:lnTo>
                    <a:pt x="128" y="39"/>
                  </a:lnTo>
                  <a:lnTo>
                    <a:pt x="156" y="38"/>
                  </a:lnTo>
                  <a:lnTo>
                    <a:pt x="180" y="53"/>
                  </a:lnTo>
                  <a:lnTo>
                    <a:pt x="185" y="73"/>
                  </a:lnTo>
                  <a:lnTo>
                    <a:pt x="193" y="74"/>
                  </a:lnTo>
                  <a:lnTo>
                    <a:pt x="201" y="90"/>
                  </a:lnTo>
                  <a:lnTo>
                    <a:pt x="223" y="91"/>
                  </a:lnTo>
                  <a:lnTo>
                    <a:pt x="230" y="101"/>
                  </a:lnTo>
                  <a:lnTo>
                    <a:pt x="236" y="101"/>
                  </a:lnTo>
                  <a:lnTo>
                    <a:pt x="240" y="86"/>
                  </a:lnTo>
                  <a:lnTo>
                    <a:pt x="257" y="72"/>
                  </a:lnTo>
                  <a:lnTo>
                    <a:pt x="266" y="68"/>
                  </a:lnTo>
                  <a:lnTo>
                    <a:pt x="271" y="70"/>
                  </a:lnTo>
                  <a:lnTo>
                    <a:pt x="261" y="83"/>
                  </a:lnTo>
                  <a:lnTo>
                    <a:pt x="276" y="91"/>
                  </a:lnTo>
                  <a:lnTo>
                    <a:pt x="286" y="86"/>
                  </a:lnTo>
                  <a:lnTo>
                    <a:pt x="310" y="96"/>
                  </a:lnTo>
                  <a:lnTo>
                    <a:pt x="292" y="111"/>
                  </a:lnTo>
                  <a:lnTo>
                    <a:pt x="279" y="109"/>
                  </a:lnTo>
                  <a:lnTo>
                    <a:pt x="272" y="110"/>
                  </a:lnTo>
                  <a:lnTo>
                    <a:pt x="268" y="104"/>
                  </a:lnTo>
                  <a:lnTo>
                    <a:pt x="269" y="94"/>
                  </a:lnTo>
                  <a:lnTo>
                    <a:pt x="248" y="99"/>
                  </a:lnTo>
                  <a:lnTo>
                    <a:pt x="246" y="113"/>
                  </a:lnTo>
                  <a:lnTo>
                    <a:pt x="241" y="124"/>
                  </a:lnTo>
                  <a:lnTo>
                    <a:pt x="227" y="123"/>
                  </a:lnTo>
                  <a:lnTo>
                    <a:pt x="225" y="132"/>
                  </a:lnTo>
                  <a:lnTo>
                    <a:pt x="238" y="137"/>
                  </a:lnTo>
                  <a:lnTo>
                    <a:pt x="246" y="152"/>
                  </a:lnTo>
                  <a:lnTo>
                    <a:pt x="241" y="173"/>
                  </a:lnTo>
                  <a:lnTo>
                    <a:pt x="228" y="169"/>
                  </a:lnTo>
                  <a:lnTo>
                    <a:pt x="218" y="16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86" name="Freeform 213"/>
            <p:cNvSpPr>
              <a:spLocks/>
            </p:cNvSpPr>
            <p:nvPr/>
          </p:nvSpPr>
          <p:spPr bwMode="auto">
            <a:xfrm>
              <a:off x="7962423" y="3494017"/>
              <a:ext cx="262850" cy="476851"/>
            </a:xfrm>
            <a:custGeom>
              <a:avLst/>
              <a:gdLst>
                <a:gd name="T0" fmla="*/ 109 w 159"/>
                <a:gd name="T1" fmla="*/ 38 h 307"/>
                <a:gd name="T2" fmla="*/ 88 w 159"/>
                <a:gd name="T3" fmla="*/ 55 h 307"/>
                <a:gd name="T4" fmla="*/ 77 w 159"/>
                <a:gd name="T5" fmla="*/ 75 h 307"/>
                <a:gd name="T6" fmla="*/ 75 w 159"/>
                <a:gd name="T7" fmla="*/ 90 h 307"/>
                <a:gd name="T8" fmla="*/ 92 w 159"/>
                <a:gd name="T9" fmla="*/ 111 h 307"/>
                <a:gd name="T10" fmla="*/ 113 w 159"/>
                <a:gd name="T11" fmla="*/ 139 h 307"/>
                <a:gd name="T12" fmla="*/ 131 w 159"/>
                <a:gd name="T13" fmla="*/ 151 h 307"/>
                <a:gd name="T14" fmla="*/ 145 w 159"/>
                <a:gd name="T15" fmla="*/ 168 h 307"/>
                <a:gd name="T16" fmla="*/ 158 w 159"/>
                <a:gd name="T17" fmla="*/ 206 h 307"/>
                <a:gd name="T18" fmla="*/ 159 w 159"/>
                <a:gd name="T19" fmla="*/ 243 h 307"/>
                <a:gd name="T20" fmla="*/ 145 w 159"/>
                <a:gd name="T21" fmla="*/ 257 h 307"/>
                <a:gd name="T22" fmla="*/ 125 w 159"/>
                <a:gd name="T23" fmla="*/ 270 h 307"/>
                <a:gd name="T24" fmla="*/ 112 w 159"/>
                <a:gd name="T25" fmla="*/ 287 h 307"/>
                <a:gd name="T26" fmla="*/ 90 w 159"/>
                <a:gd name="T27" fmla="*/ 307 h 307"/>
                <a:gd name="T28" fmla="*/ 83 w 159"/>
                <a:gd name="T29" fmla="*/ 294 h 307"/>
                <a:gd name="T30" fmla="*/ 87 w 159"/>
                <a:gd name="T31" fmla="*/ 279 h 307"/>
                <a:gd name="T32" fmla="*/ 72 w 159"/>
                <a:gd name="T33" fmla="*/ 268 h 307"/>
                <a:gd name="T34" fmla="*/ 88 w 159"/>
                <a:gd name="T35" fmla="*/ 259 h 307"/>
                <a:gd name="T36" fmla="*/ 107 w 159"/>
                <a:gd name="T37" fmla="*/ 258 h 307"/>
                <a:gd name="T38" fmla="*/ 98 w 159"/>
                <a:gd name="T39" fmla="*/ 245 h 307"/>
                <a:gd name="T40" fmla="*/ 127 w 159"/>
                <a:gd name="T41" fmla="*/ 229 h 307"/>
                <a:gd name="T42" fmla="*/ 126 w 159"/>
                <a:gd name="T43" fmla="*/ 204 h 307"/>
                <a:gd name="T44" fmla="*/ 120 w 159"/>
                <a:gd name="T45" fmla="*/ 190 h 307"/>
                <a:gd name="T46" fmla="*/ 121 w 159"/>
                <a:gd name="T47" fmla="*/ 170 h 307"/>
                <a:gd name="T48" fmla="*/ 115 w 159"/>
                <a:gd name="T49" fmla="*/ 155 h 307"/>
                <a:gd name="T50" fmla="*/ 99 w 159"/>
                <a:gd name="T51" fmla="*/ 141 h 307"/>
                <a:gd name="T52" fmla="*/ 85 w 159"/>
                <a:gd name="T53" fmla="*/ 122 h 307"/>
                <a:gd name="T54" fmla="*/ 66 w 159"/>
                <a:gd name="T55" fmla="*/ 98 h 307"/>
                <a:gd name="T56" fmla="*/ 42 w 159"/>
                <a:gd name="T57" fmla="*/ 85 h 307"/>
                <a:gd name="T58" fmla="*/ 46 w 159"/>
                <a:gd name="T59" fmla="*/ 78 h 307"/>
                <a:gd name="T60" fmla="*/ 57 w 159"/>
                <a:gd name="T61" fmla="*/ 72 h 307"/>
                <a:gd name="T62" fmla="*/ 47 w 159"/>
                <a:gd name="T63" fmla="*/ 54 h 307"/>
                <a:gd name="T64" fmla="*/ 25 w 159"/>
                <a:gd name="T65" fmla="*/ 54 h 307"/>
                <a:gd name="T66" fmla="*/ 13 w 159"/>
                <a:gd name="T67" fmla="*/ 35 h 307"/>
                <a:gd name="T68" fmla="*/ 0 w 159"/>
                <a:gd name="T69" fmla="*/ 19 h 307"/>
                <a:gd name="T70" fmla="*/ 8 w 159"/>
                <a:gd name="T71" fmla="*/ 14 h 307"/>
                <a:gd name="T72" fmla="*/ 23 w 159"/>
                <a:gd name="T73" fmla="*/ 14 h 307"/>
                <a:gd name="T74" fmla="*/ 39 w 159"/>
                <a:gd name="T75" fmla="*/ 11 h 307"/>
                <a:gd name="T76" fmla="*/ 53 w 159"/>
                <a:gd name="T77" fmla="*/ 0 h 307"/>
                <a:gd name="T78" fmla="*/ 63 w 159"/>
                <a:gd name="T79" fmla="*/ 8 h 307"/>
                <a:gd name="T80" fmla="*/ 80 w 159"/>
                <a:gd name="T81" fmla="*/ 12 h 307"/>
                <a:gd name="T82" fmla="*/ 79 w 159"/>
                <a:gd name="T83" fmla="*/ 24 h 307"/>
                <a:gd name="T84" fmla="*/ 90 w 159"/>
                <a:gd name="T85" fmla="*/ 32 h 307"/>
                <a:gd name="T86" fmla="*/ 109 w 159"/>
                <a:gd name="T87" fmla="*/ 38 h 3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59" h="307">
                  <a:moveTo>
                    <a:pt x="109" y="38"/>
                  </a:moveTo>
                  <a:lnTo>
                    <a:pt x="88" y="55"/>
                  </a:lnTo>
                  <a:lnTo>
                    <a:pt x="77" y="75"/>
                  </a:lnTo>
                  <a:lnTo>
                    <a:pt x="75" y="90"/>
                  </a:lnTo>
                  <a:lnTo>
                    <a:pt x="92" y="111"/>
                  </a:lnTo>
                  <a:lnTo>
                    <a:pt x="113" y="139"/>
                  </a:lnTo>
                  <a:lnTo>
                    <a:pt x="131" y="151"/>
                  </a:lnTo>
                  <a:lnTo>
                    <a:pt x="145" y="168"/>
                  </a:lnTo>
                  <a:lnTo>
                    <a:pt x="158" y="206"/>
                  </a:lnTo>
                  <a:lnTo>
                    <a:pt x="159" y="243"/>
                  </a:lnTo>
                  <a:lnTo>
                    <a:pt x="145" y="257"/>
                  </a:lnTo>
                  <a:lnTo>
                    <a:pt x="125" y="270"/>
                  </a:lnTo>
                  <a:lnTo>
                    <a:pt x="112" y="287"/>
                  </a:lnTo>
                  <a:lnTo>
                    <a:pt x="90" y="307"/>
                  </a:lnTo>
                  <a:lnTo>
                    <a:pt x="83" y="294"/>
                  </a:lnTo>
                  <a:lnTo>
                    <a:pt x="87" y="279"/>
                  </a:lnTo>
                  <a:lnTo>
                    <a:pt x="72" y="268"/>
                  </a:lnTo>
                  <a:lnTo>
                    <a:pt x="88" y="259"/>
                  </a:lnTo>
                  <a:lnTo>
                    <a:pt x="107" y="258"/>
                  </a:lnTo>
                  <a:lnTo>
                    <a:pt x="98" y="245"/>
                  </a:lnTo>
                  <a:lnTo>
                    <a:pt x="127" y="229"/>
                  </a:lnTo>
                  <a:lnTo>
                    <a:pt x="126" y="204"/>
                  </a:lnTo>
                  <a:lnTo>
                    <a:pt x="120" y="190"/>
                  </a:lnTo>
                  <a:lnTo>
                    <a:pt x="121" y="170"/>
                  </a:lnTo>
                  <a:lnTo>
                    <a:pt x="115" y="155"/>
                  </a:lnTo>
                  <a:lnTo>
                    <a:pt x="99" y="141"/>
                  </a:lnTo>
                  <a:lnTo>
                    <a:pt x="85" y="122"/>
                  </a:lnTo>
                  <a:lnTo>
                    <a:pt x="66" y="98"/>
                  </a:lnTo>
                  <a:lnTo>
                    <a:pt x="42" y="85"/>
                  </a:lnTo>
                  <a:lnTo>
                    <a:pt x="46" y="78"/>
                  </a:lnTo>
                  <a:lnTo>
                    <a:pt x="57" y="72"/>
                  </a:lnTo>
                  <a:lnTo>
                    <a:pt x="47" y="54"/>
                  </a:lnTo>
                  <a:lnTo>
                    <a:pt x="25" y="54"/>
                  </a:lnTo>
                  <a:lnTo>
                    <a:pt x="13" y="35"/>
                  </a:lnTo>
                  <a:lnTo>
                    <a:pt x="0" y="19"/>
                  </a:lnTo>
                  <a:lnTo>
                    <a:pt x="8" y="14"/>
                  </a:lnTo>
                  <a:lnTo>
                    <a:pt x="23" y="14"/>
                  </a:lnTo>
                  <a:lnTo>
                    <a:pt x="39" y="11"/>
                  </a:lnTo>
                  <a:lnTo>
                    <a:pt x="53" y="0"/>
                  </a:lnTo>
                  <a:lnTo>
                    <a:pt x="63" y="8"/>
                  </a:lnTo>
                  <a:lnTo>
                    <a:pt x="80" y="12"/>
                  </a:lnTo>
                  <a:lnTo>
                    <a:pt x="79" y="24"/>
                  </a:lnTo>
                  <a:lnTo>
                    <a:pt x="90" y="32"/>
                  </a:lnTo>
                  <a:lnTo>
                    <a:pt x="109" y="38"/>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87" name="Freeform 214"/>
            <p:cNvSpPr>
              <a:spLocks/>
            </p:cNvSpPr>
            <p:nvPr/>
          </p:nvSpPr>
          <p:spPr bwMode="auto">
            <a:xfrm>
              <a:off x="9949503" y="4761478"/>
              <a:ext cx="16531" cy="21745"/>
            </a:xfrm>
            <a:custGeom>
              <a:avLst/>
              <a:gdLst>
                <a:gd name="T0" fmla="*/ 10 w 10"/>
                <a:gd name="T1" fmla="*/ 12 h 14"/>
                <a:gd name="T2" fmla="*/ 3 w 10"/>
                <a:gd name="T3" fmla="*/ 14 h 14"/>
                <a:gd name="T4" fmla="*/ 0 w 10"/>
                <a:gd name="T5" fmla="*/ 5 h 14"/>
                <a:gd name="T6" fmla="*/ 1 w 10"/>
                <a:gd name="T7" fmla="*/ 0 h 14"/>
                <a:gd name="T8" fmla="*/ 10 w 10"/>
                <a:gd name="T9" fmla="*/ 12 h 14"/>
              </a:gdLst>
              <a:ahLst/>
              <a:cxnLst>
                <a:cxn ang="0">
                  <a:pos x="T0" y="T1"/>
                </a:cxn>
                <a:cxn ang="0">
                  <a:pos x="T2" y="T3"/>
                </a:cxn>
                <a:cxn ang="0">
                  <a:pos x="T4" y="T5"/>
                </a:cxn>
                <a:cxn ang="0">
                  <a:pos x="T6" y="T7"/>
                </a:cxn>
                <a:cxn ang="0">
                  <a:pos x="T8" y="T9"/>
                </a:cxn>
              </a:cxnLst>
              <a:rect l="0" t="0" r="r" b="b"/>
              <a:pathLst>
                <a:path w="10" h="14">
                  <a:moveTo>
                    <a:pt x="10" y="12"/>
                  </a:moveTo>
                  <a:lnTo>
                    <a:pt x="3" y="14"/>
                  </a:lnTo>
                  <a:lnTo>
                    <a:pt x="0" y="5"/>
                  </a:lnTo>
                  <a:lnTo>
                    <a:pt x="1" y="0"/>
                  </a:lnTo>
                  <a:lnTo>
                    <a:pt x="10" y="12"/>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88" name="Freeform 215"/>
            <p:cNvSpPr>
              <a:spLocks/>
            </p:cNvSpPr>
            <p:nvPr/>
          </p:nvSpPr>
          <p:spPr bwMode="auto">
            <a:xfrm>
              <a:off x="9937932" y="4719539"/>
              <a:ext cx="16531" cy="35725"/>
            </a:xfrm>
            <a:custGeom>
              <a:avLst/>
              <a:gdLst>
                <a:gd name="T0" fmla="*/ 10 w 10"/>
                <a:gd name="T1" fmla="*/ 7 h 23"/>
                <a:gd name="T2" fmla="*/ 10 w 10"/>
                <a:gd name="T3" fmla="*/ 23 h 23"/>
                <a:gd name="T4" fmla="*/ 6 w 10"/>
                <a:gd name="T5" fmla="*/ 21 h 23"/>
                <a:gd name="T6" fmla="*/ 1 w 10"/>
                <a:gd name="T7" fmla="*/ 22 h 23"/>
                <a:gd name="T8" fmla="*/ 0 w 10"/>
                <a:gd name="T9" fmla="*/ 16 h 23"/>
                <a:gd name="T10" fmla="*/ 3 w 10"/>
                <a:gd name="T11" fmla="*/ 0 h 23"/>
                <a:gd name="T12" fmla="*/ 10 w 10"/>
                <a:gd name="T13" fmla="*/ 7 h 23"/>
              </a:gdLst>
              <a:ahLst/>
              <a:cxnLst>
                <a:cxn ang="0">
                  <a:pos x="T0" y="T1"/>
                </a:cxn>
                <a:cxn ang="0">
                  <a:pos x="T2" y="T3"/>
                </a:cxn>
                <a:cxn ang="0">
                  <a:pos x="T4" y="T5"/>
                </a:cxn>
                <a:cxn ang="0">
                  <a:pos x="T6" y="T7"/>
                </a:cxn>
                <a:cxn ang="0">
                  <a:pos x="T8" y="T9"/>
                </a:cxn>
                <a:cxn ang="0">
                  <a:pos x="T10" y="T11"/>
                </a:cxn>
                <a:cxn ang="0">
                  <a:pos x="T12" y="T13"/>
                </a:cxn>
              </a:cxnLst>
              <a:rect l="0" t="0" r="r" b="b"/>
              <a:pathLst>
                <a:path w="10" h="23">
                  <a:moveTo>
                    <a:pt x="10" y="7"/>
                  </a:moveTo>
                  <a:lnTo>
                    <a:pt x="10" y="23"/>
                  </a:lnTo>
                  <a:lnTo>
                    <a:pt x="6" y="21"/>
                  </a:lnTo>
                  <a:lnTo>
                    <a:pt x="1" y="22"/>
                  </a:lnTo>
                  <a:lnTo>
                    <a:pt x="0" y="16"/>
                  </a:lnTo>
                  <a:lnTo>
                    <a:pt x="3" y="0"/>
                  </a:lnTo>
                  <a:lnTo>
                    <a:pt x="10" y="7"/>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grpSp>
      <p:sp>
        <p:nvSpPr>
          <p:cNvPr id="12" name="Freeform 11"/>
          <p:cNvSpPr>
            <a:spLocks/>
          </p:cNvSpPr>
          <p:nvPr userDrawn="1"/>
        </p:nvSpPr>
        <p:spPr bwMode="auto">
          <a:xfrm>
            <a:off x="7226701" y="2619895"/>
            <a:ext cx="135314" cy="137807"/>
          </a:xfrm>
          <a:custGeom>
            <a:avLst/>
            <a:gdLst>
              <a:gd name="T0" fmla="*/ 58 w 143"/>
              <a:gd name="T1" fmla="*/ 0 h 155"/>
              <a:gd name="T2" fmla="*/ 59 w 143"/>
              <a:gd name="T3" fmla="*/ 8 h 155"/>
              <a:gd name="T4" fmla="*/ 75 w 143"/>
              <a:gd name="T5" fmla="*/ 12 h 155"/>
              <a:gd name="T6" fmla="*/ 75 w 143"/>
              <a:gd name="T7" fmla="*/ 20 h 155"/>
              <a:gd name="T8" fmla="*/ 90 w 143"/>
              <a:gd name="T9" fmla="*/ 16 h 155"/>
              <a:gd name="T10" fmla="*/ 99 w 143"/>
              <a:gd name="T11" fmla="*/ 10 h 155"/>
              <a:gd name="T12" fmla="*/ 117 w 143"/>
              <a:gd name="T13" fmla="*/ 18 h 155"/>
              <a:gd name="T14" fmla="*/ 125 w 143"/>
              <a:gd name="T15" fmla="*/ 25 h 155"/>
              <a:gd name="T16" fmla="*/ 129 w 143"/>
              <a:gd name="T17" fmla="*/ 35 h 155"/>
              <a:gd name="T18" fmla="*/ 125 w 143"/>
              <a:gd name="T19" fmla="*/ 40 h 155"/>
              <a:gd name="T20" fmla="*/ 131 w 143"/>
              <a:gd name="T21" fmla="*/ 47 h 155"/>
              <a:gd name="T22" fmla="*/ 136 w 143"/>
              <a:gd name="T23" fmla="*/ 58 h 155"/>
              <a:gd name="T24" fmla="*/ 136 w 143"/>
              <a:gd name="T25" fmla="*/ 65 h 155"/>
              <a:gd name="T26" fmla="*/ 143 w 143"/>
              <a:gd name="T27" fmla="*/ 78 h 155"/>
              <a:gd name="T28" fmla="*/ 136 w 143"/>
              <a:gd name="T29" fmla="*/ 80 h 155"/>
              <a:gd name="T30" fmla="*/ 132 w 143"/>
              <a:gd name="T31" fmla="*/ 77 h 155"/>
              <a:gd name="T32" fmla="*/ 128 w 143"/>
              <a:gd name="T33" fmla="*/ 81 h 155"/>
              <a:gd name="T34" fmla="*/ 117 w 143"/>
              <a:gd name="T35" fmla="*/ 85 h 155"/>
              <a:gd name="T36" fmla="*/ 112 w 143"/>
              <a:gd name="T37" fmla="*/ 90 h 155"/>
              <a:gd name="T38" fmla="*/ 100 w 143"/>
              <a:gd name="T39" fmla="*/ 95 h 155"/>
              <a:gd name="T40" fmla="*/ 104 w 143"/>
              <a:gd name="T41" fmla="*/ 101 h 155"/>
              <a:gd name="T42" fmla="*/ 106 w 143"/>
              <a:gd name="T43" fmla="*/ 109 h 155"/>
              <a:gd name="T44" fmla="*/ 114 w 143"/>
              <a:gd name="T45" fmla="*/ 114 h 155"/>
              <a:gd name="T46" fmla="*/ 124 w 143"/>
              <a:gd name="T47" fmla="*/ 123 h 155"/>
              <a:gd name="T48" fmla="*/ 119 w 143"/>
              <a:gd name="T49" fmla="*/ 132 h 155"/>
              <a:gd name="T50" fmla="*/ 113 w 143"/>
              <a:gd name="T51" fmla="*/ 135 h 155"/>
              <a:gd name="T52" fmla="*/ 117 w 143"/>
              <a:gd name="T53" fmla="*/ 148 h 155"/>
              <a:gd name="T54" fmla="*/ 115 w 143"/>
              <a:gd name="T55" fmla="*/ 151 h 155"/>
              <a:gd name="T56" fmla="*/ 110 w 143"/>
              <a:gd name="T57" fmla="*/ 147 h 155"/>
              <a:gd name="T58" fmla="*/ 102 w 143"/>
              <a:gd name="T59" fmla="*/ 147 h 155"/>
              <a:gd name="T60" fmla="*/ 91 w 143"/>
              <a:gd name="T61" fmla="*/ 150 h 155"/>
              <a:gd name="T62" fmla="*/ 76 w 143"/>
              <a:gd name="T63" fmla="*/ 149 h 155"/>
              <a:gd name="T64" fmla="*/ 75 w 143"/>
              <a:gd name="T65" fmla="*/ 155 h 155"/>
              <a:gd name="T66" fmla="*/ 66 w 143"/>
              <a:gd name="T67" fmla="*/ 149 h 155"/>
              <a:gd name="T68" fmla="*/ 61 w 143"/>
              <a:gd name="T69" fmla="*/ 150 h 155"/>
              <a:gd name="T70" fmla="*/ 44 w 143"/>
              <a:gd name="T71" fmla="*/ 144 h 155"/>
              <a:gd name="T72" fmla="*/ 40 w 143"/>
              <a:gd name="T73" fmla="*/ 148 h 155"/>
              <a:gd name="T74" fmla="*/ 26 w 143"/>
              <a:gd name="T75" fmla="*/ 148 h 155"/>
              <a:gd name="T76" fmla="*/ 28 w 143"/>
              <a:gd name="T77" fmla="*/ 134 h 155"/>
              <a:gd name="T78" fmla="*/ 35 w 143"/>
              <a:gd name="T79" fmla="*/ 120 h 155"/>
              <a:gd name="T80" fmla="*/ 12 w 143"/>
              <a:gd name="T81" fmla="*/ 116 h 155"/>
              <a:gd name="T82" fmla="*/ 4 w 143"/>
              <a:gd name="T83" fmla="*/ 111 h 155"/>
              <a:gd name="T84" fmla="*/ 5 w 143"/>
              <a:gd name="T85" fmla="*/ 102 h 155"/>
              <a:gd name="T86" fmla="*/ 2 w 143"/>
              <a:gd name="T87" fmla="*/ 97 h 155"/>
              <a:gd name="T88" fmla="*/ 3 w 143"/>
              <a:gd name="T89" fmla="*/ 84 h 155"/>
              <a:gd name="T90" fmla="*/ 0 w 143"/>
              <a:gd name="T91" fmla="*/ 63 h 155"/>
              <a:gd name="T92" fmla="*/ 9 w 143"/>
              <a:gd name="T93" fmla="*/ 63 h 155"/>
              <a:gd name="T94" fmla="*/ 13 w 143"/>
              <a:gd name="T95" fmla="*/ 55 h 155"/>
              <a:gd name="T96" fmla="*/ 16 w 143"/>
              <a:gd name="T97" fmla="*/ 37 h 155"/>
              <a:gd name="T98" fmla="*/ 13 w 143"/>
              <a:gd name="T99" fmla="*/ 30 h 155"/>
              <a:gd name="T100" fmla="*/ 16 w 143"/>
              <a:gd name="T101" fmla="*/ 26 h 155"/>
              <a:gd name="T102" fmla="*/ 29 w 143"/>
              <a:gd name="T103" fmla="*/ 25 h 155"/>
              <a:gd name="T104" fmla="*/ 32 w 143"/>
              <a:gd name="T105" fmla="*/ 29 h 155"/>
              <a:gd name="T106" fmla="*/ 42 w 143"/>
              <a:gd name="T107" fmla="*/ 19 h 155"/>
              <a:gd name="T108" fmla="*/ 38 w 143"/>
              <a:gd name="T109" fmla="*/ 12 h 155"/>
              <a:gd name="T110" fmla="*/ 36 w 143"/>
              <a:gd name="T111" fmla="*/ 1 h 155"/>
              <a:gd name="T112" fmla="*/ 48 w 143"/>
              <a:gd name="T113" fmla="*/ 3 h 155"/>
              <a:gd name="T114" fmla="*/ 58 w 143"/>
              <a:gd name="T115" fmla="*/ 0 h 1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43" h="155">
                <a:moveTo>
                  <a:pt x="58" y="0"/>
                </a:moveTo>
                <a:lnTo>
                  <a:pt x="59" y="8"/>
                </a:lnTo>
                <a:lnTo>
                  <a:pt x="75" y="12"/>
                </a:lnTo>
                <a:lnTo>
                  <a:pt x="75" y="20"/>
                </a:lnTo>
                <a:lnTo>
                  <a:pt x="90" y="16"/>
                </a:lnTo>
                <a:lnTo>
                  <a:pt x="99" y="10"/>
                </a:lnTo>
                <a:lnTo>
                  <a:pt x="117" y="18"/>
                </a:lnTo>
                <a:lnTo>
                  <a:pt x="125" y="25"/>
                </a:lnTo>
                <a:lnTo>
                  <a:pt x="129" y="35"/>
                </a:lnTo>
                <a:lnTo>
                  <a:pt x="125" y="40"/>
                </a:lnTo>
                <a:lnTo>
                  <a:pt x="131" y="47"/>
                </a:lnTo>
                <a:lnTo>
                  <a:pt x="136" y="58"/>
                </a:lnTo>
                <a:lnTo>
                  <a:pt x="136" y="65"/>
                </a:lnTo>
                <a:lnTo>
                  <a:pt x="143" y="78"/>
                </a:lnTo>
                <a:lnTo>
                  <a:pt x="136" y="80"/>
                </a:lnTo>
                <a:lnTo>
                  <a:pt x="132" y="77"/>
                </a:lnTo>
                <a:lnTo>
                  <a:pt x="128" y="81"/>
                </a:lnTo>
                <a:lnTo>
                  <a:pt x="117" y="85"/>
                </a:lnTo>
                <a:lnTo>
                  <a:pt x="112" y="90"/>
                </a:lnTo>
                <a:lnTo>
                  <a:pt x="100" y="95"/>
                </a:lnTo>
                <a:lnTo>
                  <a:pt x="104" y="101"/>
                </a:lnTo>
                <a:lnTo>
                  <a:pt x="106" y="109"/>
                </a:lnTo>
                <a:lnTo>
                  <a:pt x="114" y="114"/>
                </a:lnTo>
                <a:lnTo>
                  <a:pt x="124" y="123"/>
                </a:lnTo>
                <a:lnTo>
                  <a:pt x="119" y="132"/>
                </a:lnTo>
                <a:lnTo>
                  <a:pt x="113" y="135"/>
                </a:lnTo>
                <a:lnTo>
                  <a:pt x="117" y="148"/>
                </a:lnTo>
                <a:lnTo>
                  <a:pt x="115" y="151"/>
                </a:lnTo>
                <a:lnTo>
                  <a:pt x="110" y="147"/>
                </a:lnTo>
                <a:lnTo>
                  <a:pt x="102" y="147"/>
                </a:lnTo>
                <a:lnTo>
                  <a:pt x="91" y="150"/>
                </a:lnTo>
                <a:lnTo>
                  <a:pt x="76" y="149"/>
                </a:lnTo>
                <a:lnTo>
                  <a:pt x="75" y="155"/>
                </a:lnTo>
                <a:lnTo>
                  <a:pt x="66" y="149"/>
                </a:lnTo>
                <a:lnTo>
                  <a:pt x="61" y="150"/>
                </a:lnTo>
                <a:lnTo>
                  <a:pt x="44" y="144"/>
                </a:lnTo>
                <a:lnTo>
                  <a:pt x="40" y="148"/>
                </a:lnTo>
                <a:lnTo>
                  <a:pt x="26" y="148"/>
                </a:lnTo>
                <a:lnTo>
                  <a:pt x="28" y="134"/>
                </a:lnTo>
                <a:lnTo>
                  <a:pt x="35" y="120"/>
                </a:lnTo>
                <a:lnTo>
                  <a:pt x="12" y="116"/>
                </a:lnTo>
                <a:lnTo>
                  <a:pt x="4" y="111"/>
                </a:lnTo>
                <a:lnTo>
                  <a:pt x="5" y="102"/>
                </a:lnTo>
                <a:lnTo>
                  <a:pt x="2" y="97"/>
                </a:lnTo>
                <a:lnTo>
                  <a:pt x="3" y="84"/>
                </a:lnTo>
                <a:lnTo>
                  <a:pt x="0" y="63"/>
                </a:lnTo>
                <a:lnTo>
                  <a:pt x="9" y="63"/>
                </a:lnTo>
                <a:lnTo>
                  <a:pt x="13" y="55"/>
                </a:lnTo>
                <a:lnTo>
                  <a:pt x="16" y="37"/>
                </a:lnTo>
                <a:lnTo>
                  <a:pt x="13" y="30"/>
                </a:lnTo>
                <a:lnTo>
                  <a:pt x="16" y="26"/>
                </a:lnTo>
                <a:lnTo>
                  <a:pt x="29" y="25"/>
                </a:lnTo>
                <a:lnTo>
                  <a:pt x="32" y="29"/>
                </a:lnTo>
                <a:lnTo>
                  <a:pt x="42" y="19"/>
                </a:lnTo>
                <a:lnTo>
                  <a:pt x="38" y="12"/>
                </a:lnTo>
                <a:lnTo>
                  <a:pt x="36" y="1"/>
                </a:lnTo>
                <a:lnTo>
                  <a:pt x="48" y="3"/>
                </a:lnTo>
                <a:lnTo>
                  <a:pt x="58" y="0"/>
                </a:lnTo>
                <a:close/>
              </a:path>
            </a:pathLst>
          </a:custGeom>
          <a:solidFill>
            <a:schemeClr val="accent5"/>
          </a:solid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grpSp>
        <p:nvGrpSpPr>
          <p:cNvPr id="2" name="Group 1"/>
          <p:cNvGrpSpPr/>
          <p:nvPr userDrawn="1"/>
        </p:nvGrpSpPr>
        <p:grpSpPr>
          <a:xfrm>
            <a:off x="6833063" y="2216255"/>
            <a:ext cx="2741281" cy="2054652"/>
            <a:chOff x="6833063" y="2216255"/>
            <a:chExt cx="2741281" cy="2054652"/>
          </a:xfrm>
          <a:solidFill>
            <a:schemeClr val="accent2"/>
          </a:solidFill>
        </p:grpSpPr>
        <p:sp>
          <p:nvSpPr>
            <p:cNvPr id="14" name="Freeform 13"/>
            <p:cNvSpPr>
              <a:spLocks/>
            </p:cNvSpPr>
            <p:nvPr/>
          </p:nvSpPr>
          <p:spPr bwMode="auto">
            <a:xfrm>
              <a:off x="8133207" y="2918623"/>
              <a:ext cx="223314" cy="168035"/>
            </a:xfrm>
            <a:custGeom>
              <a:avLst/>
              <a:gdLst>
                <a:gd name="T0" fmla="*/ 23 w 236"/>
                <a:gd name="T1" fmla="*/ 66 h 189"/>
                <a:gd name="T2" fmla="*/ 37 w 236"/>
                <a:gd name="T3" fmla="*/ 54 h 189"/>
                <a:gd name="T4" fmla="*/ 58 w 236"/>
                <a:gd name="T5" fmla="*/ 45 h 189"/>
                <a:gd name="T6" fmla="*/ 71 w 236"/>
                <a:gd name="T7" fmla="*/ 24 h 189"/>
                <a:gd name="T8" fmla="*/ 82 w 236"/>
                <a:gd name="T9" fmla="*/ 22 h 189"/>
                <a:gd name="T10" fmla="*/ 97 w 236"/>
                <a:gd name="T11" fmla="*/ 23 h 189"/>
                <a:gd name="T12" fmla="*/ 116 w 236"/>
                <a:gd name="T13" fmla="*/ 30 h 189"/>
                <a:gd name="T14" fmla="*/ 134 w 236"/>
                <a:gd name="T15" fmla="*/ 27 h 189"/>
                <a:gd name="T16" fmla="*/ 147 w 236"/>
                <a:gd name="T17" fmla="*/ 18 h 189"/>
                <a:gd name="T18" fmla="*/ 149 w 236"/>
                <a:gd name="T19" fmla="*/ 7 h 189"/>
                <a:gd name="T20" fmla="*/ 165 w 236"/>
                <a:gd name="T21" fmla="*/ 4 h 189"/>
                <a:gd name="T22" fmla="*/ 170 w 236"/>
                <a:gd name="T23" fmla="*/ 12 h 189"/>
                <a:gd name="T24" fmla="*/ 182 w 236"/>
                <a:gd name="T25" fmla="*/ 36 h 189"/>
                <a:gd name="T26" fmla="*/ 193 w 236"/>
                <a:gd name="T27" fmla="*/ 29 h 189"/>
                <a:gd name="T28" fmla="*/ 214 w 236"/>
                <a:gd name="T29" fmla="*/ 22 h 189"/>
                <a:gd name="T30" fmla="*/ 236 w 236"/>
                <a:gd name="T31" fmla="*/ 28 h 189"/>
                <a:gd name="T32" fmla="*/ 219 w 236"/>
                <a:gd name="T33" fmla="*/ 34 h 189"/>
                <a:gd name="T34" fmla="*/ 183 w 236"/>
                <a:gd name="T35" fmla="*/ 40 h 189"/>
                <a:gd name="T36" fmla="*/ 181 w 236"/>
                <a:gd name="T37" fmla="*/ 58 h 189"/>
                <a:gd name="T38" fmla="*/ 179 w 236"/>
                <a:gd name="T39" fmla="*/ 77 h 189"/>
                <a:gd name="T40" fmla="*/ 178 w 236"/>
                <a:gd name="T41" fmla="*/ 93 h 189"/>
                <a:gd name="T42" fmla="*/ 172 w 236"/>
                <a:gd name="T43" fmla="*/ 106 h 189"/>
                <a:gd name="T44" fmla="*/ 157 w 236"/>
                <a:gd name="T45" fmla="*/ 123 h 189"/>
                <a:gd name="T46" fmla="*/ 155 w 236"/>
                <a:gd name="T47" fmla="*/ 142 h 189"/>
                <a:gd name="T48" fmla="*/ 135 w 236"/>
                <a:gd name="T49" fmla="*/ 142 h 189"/>
                <a:gd name="T50" fmla="*/ 121 w 236"/>
                <a:gd name="T51" fmla="*/ 148 h 189"/>
                <a:gd name="T52" fmla="*/ 116 w 236"/>
                <a:gd name="T53" fmla="*/ 178 h 189"/>
                <a:gd name="T54" fmla="*/ 82 w 236"/>
                <a:gd name="T55" fmla="*/ 184 h 189"/>
                <a:gd name="T56" fmla="*/ 68 w 236"/>
                <a:gd name="T57" fmla="*/ 186 h 189"/>
                <a:gd name="T58" fmla="*/ 20 w 236"/>
                <a:gd name="T59" fmla="*/ 179 h 189"/>
                <a:gd name="T60" fmla="*/ 29 w 236"/>
                <a:gd name="T61" fmla="*/ 147 h 189"/>
                <a:gd name="T62" fmla="*/ 11 w 236"/>
                <a:gd name="T63" fmla="*/ 130 h 189"/>
                <a:gd name="T64" fmla="*/ 8 w 236"/>
                <a:gd name="T65" fmla="*/ 102 h 189"/>
                <a:gd name="T66" fmla="*/ 2 w 236"/>
                <a:gd name="T67" fmla="*/ 84 h 1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36" h="189">
                  <a:moveTo>
                    <a:pt x="4" y="58"/>
                  </a:moveTo>
                  <a:lnTo>
                    <a:pt x="23" y="66"/>
                  </a:lnTo>
                  <a:lnTo>
                    <a:pt x="35" y="63"/>
                  </a:lnTo>
                  <a:lnTo>
                    <a:pt x="37" y="54"/>
                  </a:lnTo>
                  <a:lnTo>
                    <a:pt x="50" y="51"/>
                  </a:lnTo>
                  <a:lnTo>
                    <a:pt x="58" y="45"/>
                  </a:lnTo>
                  <a:lnTo>
                    <a:pt x="58" y="28"/>
                  </a:lnTo>
                  <a:lnTo>
                    <a:pt x="71" y="24"/>
                  </a:lnTo>
                  <a:lnTo>
                    <a:pt x="72" y="17"/>
                  </a:lnTo>
                  <a:lnTo>
                    <a:pt x="82" y="22"/>
                  </a:lnTo>
                  <a:lnTo>
                    <a:pt x="87" y="23"/>
                  </a:lnTo>
                  <a:lnTo>
                    <a:pt x="97" y="23"/>
                  </a:lnTo>
                  <a:lnTo>
                    <a:pt x="110" y="27"/>
                  </a:lnTo>
                  <a:lnTo>
                    <a:pt x="116" y="30"/>
                  </a:lnTo>
                  <a:lnTo>
                    <a:pt x="127" y="23"/>
                  </a:lnTo>
                  <a:lnTo>
                    <a:pt x="134" y="27"/>
                  </a:lnTo>
                  <a:lnTo>
                    <a:pt x="137" y="18"/>
                  </a:lnTo>
                  <a:lnTo>
                    <a:pt x="147" y="18"/>
                  </a:lnTo>
                  <a:lnTo>
                    <a:pt x="149" y="15"/>
                  </a:lnTo>
                  <a:lnTo>
                    <a:pt x="149" y="7"/>
                  </a:lnTo>
                  <a:lnTo>
                    <a:pt x="154" y="0"/>
                  </a:lnTo>
                  <a:lnTo>
                    <a:pt x="165" y="4"/>
                  </a:lnTo>
                  <a:lnTo>
                    <a:pt x="165" y="11"/>
                  </a:lnTo>
                  <a:lnTo>
                    <a:pt x="170" y="12"/>
                  </a:lnTo>
                  <a:lnTo>
                    <a:pt x="173" y="29"/>
                  </a:lnTo>
                  <a:lnTo>
                    <a:pt x="182" y="36"/>
                  </a:lnTo>
                  <a:lnTo>
                    <a:pt x="186" y="31"/>
                  </a:lnTo>
                  <a:lnTo>
                    <a:pt x="193" y="29"/>
                  </a:lnTo>
                  <a:lnTo>
                    <a:pt x="202" y="20"/>
                  </a:lnTo>
                  <a:lnTo>
                    <a:pt x="214" y="22"/>
                  </a:lnTo>
                  <a:lnTo>
                    <a:pt x="232" y="22"/>
                  </a:lnTo>
                  <a:lnTo>
                    <a:pt x="236" y="28"/>
                  </a:lnTo>
                  <a:lnTo>
                    <a:pt x="227" y="30"/>
                  </a:lnTo>
                  <a:lnTo>
                    <a:pt x="219" y="34"/>
                  </a:lnTo>
                  <a:lnTo>
                    <a:pt x="200" y="36"/>
                  </a:lnTo>
                  <a:lnTo>
                    <a:pt x="183" y="40"/>
                  </a:lnTo>
                  <a:lnTo>
                    <a:pt x="175" y="50"/>
                  </a:lnTo>
                  <a:lnTo>
                    <a:pt x="181" y="58"/>
                  </a:lnTo>
                  <a:lnTo>
                    <a:pt x="185" y="69"/>
                  </a:lnTo>
                  <a:lnTo>
                    <a:pt x="179" y="77"/>
                  </a:lnTo>
                  <a:lnTo>
                    <a:pt x="182" y="85"/>
                  </a:lnTo>
                  <a:lnTo>
                    <a:pt x="178" y="93"/>
                  </a:lnTo>
                  <a:lnTo>
                    <a:pt x="162" y="92"/>
                  </a:lnTo>
                  <a:lnTo>
                    <a:pt x="172" y="106"/>
                  </a:lnTo>
                  <a:lnTo>
                    <a:pt x="162" y="111"/>
                  </a:lnTo>
                  <a:lnTo>
                    <a:pt x="157" y="123"/>
                  </a:lnTo>
                  <a:lnTo>
                    <a:pt x="160" y="136"/>
                  </a:lnTo>
                  <a:lnTo>
                    <a:pt x="155" y="142"/>
                  </a:lnTo>
                  <a:lnTo>
                    <a:pt x="148" y="140"/>
                  </a:lnTo>
                  <a:lnTo>
                    <a:pt x="135" y="142"/>
                  </a:lnTo>
                  <a:lnTo>
                    <a:pt x="134" y="148"/>
                  </a:lnTo>
                  <a:lnTo>
                    <a:pt x="121" y="148"/>
                  </a:lnTo>
                  <a:lnTo>
                    <a:pt x="113" y="160"/>
                  </a:lnTo>
                  <a:lnTo>
                    <a:pt x="116" y="178"/>
                  </a:lnTo>
                  <a:lnTo>
                    <a:pt x="95" y="186"/>
                  </a:lnTo>
                  <a:lnTo>
                    <a:pt x="82" y="184"/>
                  </a:lnTo>
                  <a:lnTo>
                    <a:pt x="79" y="189"/>
                  </a:lnTo>
                  <a:lnTo>
                    <a:pt x="68" y="186"/>
                  </a:lnTo>
                  <a:lnTo>
                    <a:pt x="51" y="189"/>
                  </a:lnTo>
                  <a:lnTo>
                    <a:pt x="20" y="179"/>
                  </a:lnTo>
                  <a:lnTo>
                    <a:pt x="33" y="160"/>
                  </a:lnTo>
                  <a:lnTo>
                    <a:pt x="29" y="147"/>
                  </a:lnTo>
                  <a:lnTo>
                    <a:pt x="15" y="143"/>
                  </a:lnTo>
                  <a:lnTo>
                    <a:pt x="11" y="130"/>
                  </a:lnTo>
                  <a:lnTo>
                    <a:pt x="3" y="113"/>
                  </a:lnTo>
                  <a:lnTo>
                    <a:pt x="8" y="102"/>
                  </a:lnTo>
                  <a:lnTo>
                    <a:pt x="0" y="99"/>
                  </a:lnTo>
                  <a:lnTo>
                    <a:pt x="2" y="84"/>
                  </a:lnTo>
                  <a:lnTo>
                    <a:pt x="4" y="58"/>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5" name="Freeform 14"/>
            <p:cNvSpPr>
              <a:spLocks/>
            </p:cNvSpPr>
            <p:nvPr/>
          </p:nvSpPr>
          <p:spPr bwMode="auto">
            <a:xfrm>
              <a:off x="7337413" y="3736572"/>
              <a:ext cx="215745" cy="223158"/>
            </a:xfrm>
            <a:custGeom>
              <a:avLst/>
              <a:gdLst>
                <a:gd name="T0" fmla="*/ 92 w 228"/>
                <a:gd name="T1" fmla="*/ 16 h 251"/>
                <a:gd name="T2" fmla="*/ 102 w 228"/>
                <a:gd name="T3" fmla="*/ 35 h 251"/>
                <a:gd name="T4" fmla="*/ 121 w 228"/>
                <a:gd name="T5" fmla="*/ 44 h 251"/>
                <a:gd name="T6" fmla="*/ 137 w 228"/>
                <a:gd name="T7" fmla="*/ 44 h 251"/>
                <a:gd name="T8" fmla="*/ 144 w 228"/>
                <a:gd name="T9" fmla="*/ 27 h 251"/>
                <a:gd name="T10" fmla="*/ 157 w 228"/>
                <a:gd name="T11" fmla="*/ 23 h 251"/>
                <a:gd name="T12" fmla="*/ 165 w 228"/>
                <a:gd name="T13" fmla="*/ 30 h 251"/>
                <a:gd name="T14" fmla="*/ 187 w 228"/>
                <a:gd name="T15" fmla="*/ 43 h 251"/>
                <a:gd name="T16" fmla="*/ 188 w 228"/>
                <a:gd name="T17" fmla="*/ 63 h 251"/>
                <a:gd name="T18" fmla="*/ 195 w 228"/>
                <a:gd name="T19" fmla="*/ 84 h 251"/>
                <a:gd name="T20" fmla="*/ 198 w 228"/>
                <a:gd name="T21" fmla="*/ 107 h 251"/>
                <a:gd name="T22" fmla="*/ 217 w 228"/>
                <a:gd name="T23" fmla="*/ 104 h 251"/>
                <a:gd name="T24" fmla="*/ 227 w 228"/>
                <a:gd name="T25" fmla="*/ 112 h 251"/>
                <a:gd name="T26" fmla="*/ 228 w 228"/>
                <a:gd name="T27" fmla="*/ 132 h 251"/>
                <a:gd name="T28" fmla="*/ 227 w 228"/>
                <a:gd name="T29" fmla="*/ 147 h 251"/>
                <a:gd name="T30" fmla="*/ 186 w 228"/>
                <a:gd name="T31" fmla="*/ 213 h 251"/>
                <a:gd name="T32" fmla="*/ 209 w 228"/>
                <a:gd name="T33" fmla="*/ 243 h 251"/>
                <a:gd name="T34" fmla="*/ 132 w 228"/>
                <a:gd name="T35" fmla="*/ 248 h 251"/>
                <a:gd name="T36" fmla="*/ 46 w 228"/>
                <a:gd name="T37" fmla="*/ 239 h 251"/>
                <a:gd name="T38" fmla="*/ 33 w 228"/>
                <a:gd name="T39" fmla="*/ 231 h 251"/>
                <a:gd name="T40" fmla="*/ 10 w 228"/>
                <a:gd name="T41" fmla="*/ 234 h 251"/>
                <a:gd name="T42" fmla="*/ 0 w 228"/>
                <a:gd name="T43" fmla="*/ 225 h 251"/>
                <a:gd name="T44" fmla="*/ 9 w 228"/>
                <a:gd name="T45" fmla="*/ 188 h 251"/>
                <a:gd name="T46" fmla="*/ 16 w 228"/>
                <a:gd name="T47" fmla="*/ 160 h 251"/>
                <a:gd name="T48" fmla="*/ 31 w 228"/>
                <a:gd name="T49" fmla="*/ 138 h 251"/>
                <a:gd name="T50" fmla="*/ 39 w 228"/>
                <a:gd name="T51" fmla="*/ 113 h 251"/>
                <a:gd name="T52" fmla="*/ 33 w 228"/>
                <a:gd name="T53" fmla="*/ 94 h 251"/>
                <a:gd name="T54" fmla="*/ 24 w 228"/>
                <a:gd name="T55" fmla="*/ 69 h 251"/>
                <a:gd name="T56" fmla="*/ 31 w 228"/>
                <a:gd name="T57" fmla="*/ 56 h 251"/>
                <a:gd name="T58" fmla="*/ 22 w 228"/>
                <a:gd name="T59" fmla="*/ 22 h 251"/>
                <a:gd name="T60" fmla="*/ 14 w 228"/>
                <a:gd name="T61" fmla="*/ 5 h 251"/>
                <a:gd name="T62" fmla="*/ 27 w 228"/>
                <a:gd name="T63" fmla="*/ 3 h 251"/>
                <a:gd name="T64" fmla="*/ 88 w 228"/>
                <a:gd name="T65" fmla="*/ 1 h 2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28" h="251">
                  <a:moveTo>
                    <a:pt x="88" y="1"/>
                  </a:moveTo>
                  <a:lnTo>
                    <a:pt x="92" y="16"/>
                  </a:lnTo>
                  <a:lnTo>
                    <a:pt x="97" y="29"/>
                  </a:lnTo>
                  <a:lnTo>
                    <a:pt x="102" y="35"/>
                  </a:lnTo>
                  <a:lnTo>
                    <a:pt x="109" y="46"/>
                  </a:lnTo>
                  <a:lnTo>
                    <a:pt x="121" y="44"/>
                  </a:lnTo>
                  <a:lnTo>
                    <a:pt x="127" y="42"/>
                  </a:lnTo>
                  <a:lnTo>
                    <a:pt x="137" y="44"/>
                  </a:lnTo>
                  <a:lnTo>
                    <a:pt x="140" y="39"/>
                  </a:lnTo>
                  <a:lnTo>
                    <a:pt x="144" y="27"/>
                  </a:lnTo>
                  <a:lnTo>
                    <a:pt x="156" y="26"/>
                  </a:lnTo>
                  <a:lnTo>
                    <a:pt x="157" y="23"/>
                  </a:lnTo>
                  <a:lnTo>
                    <a:pt x="166" y="22"/>
                  </a:lnTo>
                  <a:lnTo>
                    <a:pt x="165" y="30"/>
                  </a:lnTo>
                  <a:lnTo>
                    <a:pt x="187" y="30"/>
                  </a:lnTo>
                  <a:lnTo>
                    <a:pt x="187" y="43"/>
                  </a:lnTo>
                  <a:lnTo>
                    <a:pt x="190" y="51"/>
                  </a:lnTo>
                  <a:lnTo>
                    <a:pt x="188" y="63"/>
                  </a:lnTo>
                  <a:lnTo>
                    <a:pt x="189" y="76"/>
                  </a:lnTo>
                  <a:lnTo>
                    <a:pt x="195" y="84"/>
                  </a:lnTo>
                  <a:lnTo>
                    <a:pt x="193" y="109"/>
                  </a:lnTo>
                  <a:lnTo>
                    <a:pt x="198" y="107"/>
                  </a:lnTo>
                  <a:lnTo>
                    <a:pt x="206" y="107"/>
                  </a:lnTo>
                  <a:lnTo>
                    <a:pt x="217" y="104"/>
                  </a:lnTo>
                  <a:lnTo>
                    <a:pt x="226" y="105"/>
                  </a:lnTo>
                  <a:lnTo>
                    <a:pt x="227" y="112"/>
                  </a:lnTo>
                  <a:lnTo>
                    <a:pt x="225" y="122"/>
                  </a:lnTo>
                  <a:lnTo>
                    <a:pt x="228" y="132"/>
                  </a:lnTo>
                  <a:lnTo>
                    <a:pt x="225" y="140"/>
                  </a:lnTo>
                  <a:lnTo>
                    <a:pt x="227" y="147"/>
                  </a:lnTo>
                  <a:lnTo>
                    <a:pt x="188" y="146"/>
                  </a:lnTo>
                  <a:lnTo>
                    <a:pt x="186" y="213"/>
                  </a:lnTo>
                  <a:lnTo>
                    <a:pt x="198" y="230"/>
                  </a:lnTo>
                  <a:lnTo>
                    <a:pt x="209" y="243"/>
                  </a:lnTo>
                  <a:lnTo>
                    <a:pt x="176" y="251"/>
                  </a:lnTo>
                  <a:lnTo>
                    <a:pt x="132" y="248"/>
                  </a:lnTo>
                  <a:lnTo>
                    <a:pt x="120" y="238"/>
                  </a:lnTo>
                  <a:lnTo>
                    <a:pt x="46" y="239"/>
                  </a:lnTo>
                  <a:lnTo>
                    <a:pt x="43" y="240"/>
                  </a:lnTo>
                  <a:lnTo>
                    <a:pt x="33" y="231"/>
                  </a:lnTo>
                  <a:lnTo>
                    <a:pt x="21" y="230"/>
                  </a:lnTo>
                  <a:lnTo>
                    <a:pt x="10" y="234"/>
                  </a:lnTo>
                  <a:lnTo>
                    <a:pt x="1" y="238"/>
                  </a:lnTo>
                  <a:lnTo>
                    <a:pt x="0" y="225"/>
                  </a:lnTo>
                  <a:lnTo>
                    <a:pt x="2" y="206"/>
                  </a:lnTo>
                  <a:lnTo>
                    <a:pt x="9" y="188"/>
                  </a:lnTo>
                  <a:lnTo>
                    <a:pt x="10" y="179"/>
                  </a:lnTo>
                  <a:lnTo>
                    <a:pt x="16" y="160"/>
                  </a:lnTo>
                  <a:lnTo>
                    <a:pt x="21" y="151"/>
                  </a:lnTo>
                  <a:lnTo>
                    <a:pt x="31" y="138"/>
                  </a:lnTo>
                  <a:lnTo>
                    <a:pt x="37" y="129"/>
                  </a:lnTo>
                  <a:lnTo>
                    <a:pt x="39" y="113"/>
                  </a:lnTo>
                  <a:lnTo>
                    <a:pt x="39" y="101"/>
                  </a:lnTo>
                  <a:lnTo>
                    <a:pt x="33" y="94"/>
                  </a:lnTo>
                  <a:lnTo>
                    <a:pt x="29" y="81"/>
                  </a:lnTo>
                  <a:lnTo>
                    <a:pt x="24" y="69"/>
                  </a:lnTo>
                  <a:lnTo>
                    <a:pt x="25" y="64"/>
                  </a:lnTo>
                  <a:lnTo>
                    <a:pt x="31" y="56"/>
                  </a:lnTo>
                  <a:lnTo>
                    <a:pt x="25" y="36"/>
                  </a:lnTo>
                  <a:lnTo>
                    <a:pt x="22" y="22"/>
                  </a:lnTo>
                  <a:lnTo>
                    <a:pt x="13" y="9"/>
                  </a:lnTo>
                  <a:lnTo>
                    <a:pt x="14" y="5"/>
                  </a:lnTo>
                  <a:lnTo>
                    <a:pt x="22" y="2"/>
                  </a:lnTo>
                  <a:lnTo>
                    <a:pt x="27" y="3"/>
                  </a:lnTo>
                  <a:lnTo>
                    <a:pt x="34" y="0"/>
                  </a:lnTo>
                  <a:lnTo>
                    <a:pt x="88" y="1"/>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6" name="Freeform 15"/>
            <p:cNvSpPr>
              <a:spLocks/>
            </p:cNvSpPr>
            <p:nvPr/>
          </p:nvSpPr>
          <p:spPr bwMode="auto">
            <a:xfrm>
              <a:off x="7344037" y="3710790"/>
              <a:ext cx="18925" cy="24894"/>
            </a:xfrm>
            <a:custGeom>
              <a:avLst/>
              <a:gdLst>
                <a:gd name="T0" fmla="*/ 10 w 20"/>
                <a:gd name="T1" fmla="*/ 26 h 28"/>
                <a:gd name="T2" fmla="*/ 5 w 20"/>
                <a:gd name="T3" fmla="*/ 28 h 28"/>
                <a:gd name="T4" fmla="*/ 0 w 20"/>
                <a:gd name="T5" fmla="*/ 12 h 28"/>
                <a:gd name="T6" fmla="*/ 7 w 20"/>
                <a:gd name="T7" fmla="*/ 3 h 28"/>
                <a:gd name="T8" fmla="*/ 13 w 20"/>
                <a:gd name="T9" fmla="*/ 0 h 28"/>
                <a:gd name="T10" fmla="*/ 20 w 20"/>
                <a:gd name="T11" fmla="*/ 7 h 28"/>
                <a:gd name="T12" fmla="*/ 13 w 20"/>
                <a:gd name="T13" fmla="*/ 11 h 28"/>
                <a:gd name="T14" fmla="*/ 10 w 20"/>
                <a:gd name="T15" fmla="*/ 16 h 28"/>
                <a:gd name="T16" fmla="*/ 10 w 20"/>
                <a:gd name="T17" fmla="*/ 26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 h="28">
                  <a:moveTo>
                    <a:pt x="10" y="26"/>
                  </a:moveTo>
                  <a:lnTo>
                    <a:pt x="5" y="28"/>
                  </a:lnTo>
                  <a:lnTo>
                    <a:pt x="0" y="12"/>
                  </a:lnTo>
                  <a:lnTo>
                    <a:pt x="7" y="3"/>
                  </a:lnTo>
                  <a:lnTo>
                    <a:pt x="13" y="0"/>
                  </a:lnTo>
                  <a:lnTo>
                    <a:pt x="20" y="7"/>
                  </a:lnTo>
                  <a:lnTo>
                    <a:pt x="13" y="11"/>
                  </a:lnTo>
                  <a:lnTo>
                    <a:pt x="10" y="16"/>
                  </a:lnTo>
                  <a:lnTo>
                    <a:pt x="10" y="26"/>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7" name="Freeform 16"/>
            <p:cNvSpPr>
              <a:spLocks/>
            </p:cNvSpPr>
            <p:nvPr/>
          </p:nvSpPr>
          <p:spPr bwMode="auto">
            <a:xfrm>
              <a:off x="7443393" y="2841274"/>
              <a:ext cx="29333" cy="56012"/>
            </a:xfrm>
            <a:custGeom>
              <a:avLst/>
              <a:gdLst>
                <a:gd name="T0" fmla="*/ 22 w 31"/>
                <a:gd name="T1" fmla="*/ 17 h 63"/>
                <a:gd name="T2" fmla="*/ 20 w 31"/>
                <a:gd name="T3" fmla="*/ 24 h 63"/>
                <a:gd name="T4" fmla="*/ 23 w 31"/>
                <a:gd name="T5" fmla="*/ 33 h 63"/>
                <a:gd name="T6" fmla="*/ 31 w 31"/>
                <a:gd name="T7" fmla="*/ 38 h 63"/>
                <a:gd name="T8" fmla="*/ 31 w 31"/>
                <a:gd name="T9" fmla="*/ 44 h 63"/>
                <a:gd name="T10" fmla="*/ 25 w 31"/>
                <a:gd name="T11" fmla="*/ 46 h 63"/>
                <a:gd name="T12" fmla="*/ 25 w 31"/>
                <a:gd name="T13" fmla="*/ 53 h 63"/>
                <a:gd name="T14" fmla="*/ 18 w 31"/>
                <a:gd name="T15" fmla="*/ 63 h 63"/>
                <a:gd name="T16" fmla="*/ 15 w 31"/>
                <a:gd name="T17" fmla="*/ 62 h 63"/>
                <a:gd name="T18" fmla="*/ 14 w 31"/>
                <a:gd name="T19" fmla="*/ 57 h 63"/>
                <a:gd name="T20" fmla="*/ 4 w 31"/>
                <a:gd name="T21" fmla="*/ 50 h 63"/>
                <a:gd name="T22" fmla="*/ 2 w 31"/>
                <a:gd name="T23" fmla="*/ 40 h 63"/>
                <a:gd name="T24" fmla="*/ 3 w 31"/>
                <a:gd name="T25" fmla="*/ 26 h 63"/>
                <a:gd name="T26" fmla="*/ 4 w 31"/>
                <a:gd name="T27" fmla="*/ 20 h 63"/>
                <a:gd name="T28" fmla="*/ 1 w 31"/>
                <a:gd name="T29" fmla="*/ 17 h 63"/>
                <a:gd name="T30" fmla="*/ 0 w 31"/>
                <a:gd name="T31" fmla="*/ 10 h 63"/>
                <a:gd name="T32" fmla="*/ 6 w 31"/>
                <a:gd name="T33" fmla="*/ 0 h 63"/>
                <a:gd name="T34" fmla="*/ 7 w 31"/>
                <a:gd name="T35" fmla="*/ 4 h 63"/>
                <a:gd name="T36" fmla="*/ 12 w 31"/>
                <a:gd name="T37" fmla="*/ 2 h 63"/>
                <a:gd name="T38" fmla="*/ 16 w 31"/>
                <a:gd name="T39" fmla="*/ 8 h 63"/>
                <a:gd name="T40" fmla="*/ 20 w 31"/>
                <a:gd name="T41" fmla="*/ 10 h 63"/>
                <a:gd name="T42" fmla="*/ 22 w 31"/>
                <a:gd name="T43" fmla="*/ 1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1" h="63">
                  <a:moveTo>
                    <a:pt x="22" y="17"/>
                  </a:moveTo>
                  <a:lnTo>
                    <a:pt x="20" y="24"/>
                  </a:lnTo>
                  <a:lnTo>
                    <a:pt x="23" y="33"/>
                  </a:lnTo>
                  <a:lnTo>
                    <a:pt x="31" y="38"/>
                  </a:lnTo>
                  <a:lnTo>
                    <a:pt x="31" y="44"/>
                  </a:lnTo>
                  <a:lnTo>
                    <a:pt x="25" y="46"/>
                  </a:lnTo>
                  <a:lnTo>
                    <a:pt x="25" y="53"/>
                  </a:lnTo>
                  <a:lnTo>
                    <a:pt x="18" y="63"/>
                  </a:lnTo>
                  <a:lnTo>
                    <a:pt x="15" y="62"/>
                  </a:lnTo>
                  <a:lnTo>
                    <a:pt x="14" y="57"/>
                  </a:lnTo>
                  <a:lnTo>
                    <a:pt x="4" y="50"/>
                  </a:lnTo>
                  <a:lnTo>
                    <a:pt x="2" y="40"/>
                  </a:lnTo>
                  <a:lnTo>
                    <a:pt x="3" y="26"/>
                  </a:lnTo>
                  <a:lnTo>
                    <a:pt x="4" y="20"/>
                  </a:lnTo>
                  <a:lnTo>
                    <a:pt x="1" y="17"/>
                  </a:lnTo>
                  <a:lnTo>
                    <a:pt x="0" y="10"/>
                  </a:lnTo>
                  <a:lnTo>
                    <a:pt x="6" y="0"/>
                  </a:lnTo>
                  <a:lnTo>
                    <a:pt x="7" y="4"/>
                  </a:lnTo>
                  <a:lnTo>
                    <a:pt x="12" y="2"/>
                  </a:lnTo>
                  <a:lnTo>
                    <a:pt x="16" y="8"/>
                  </a:lnTo>
                  <a:lnTo>
                    <a:pt x="20" y="10"/>
                  </a:lnTo>
                  <a:lnTo>
                    <a:pt x="22" y="17"/>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8" name="Freeform 17"/>
            <p:cNvSpPr>
              <a:spLocks/>
            </p:cNvSpPr>
            <p:nvPr/>
          </p:nvSpPr>
          <p:spPr bwMode="auto">
            <a:xfrm>
              <a:off x="8010195" y="3147116"/>
              <a:ext cx="80431" cy="65791"/>
            </a:xfrm>
            <a:custGeom>
              <a:avLst/>
              <a:gdLst>
                <a:gd name="T0" fmla="*/ 0 w 85"/>
                <a:gd name="T1" fmla="*/ 38 h 74"/>
                <a:gd name="T2" fmla="*/ 3 w 85"/>
                <a:gd name="T3" fmla="*/ 37 h 74"/>
                <a:gd name="T4" fmla="*/ 4 w 85"/>
                <a:gd name="T5" fmla="*/ 42 h 74"/>
                <a:gd name="T6" fmla="*/ 18 w 85"/>
                <a:gd name="T7" fmla="*/ 39 h 74"/>
                <a:gd name="T8" fmla="*/ 33 w 85"/>
                <a:gd name="T9" fmla="*/ 40 h 74"/>
                <a:gd name="T10" fmla="*/ 44 w 85"/>
                <a:gd name="T11" fmla="*/ 40 h 74"/>
                <a:gd name="T12" fmla="*/ 54 w 85"/>
                <a:gd name="T13" fmla="*/ 26 h 74"/>
                <a:gd name="T14" fmla="*/ 66 w 85"/>
                <a:gd name="T15" fmla="*/ 13 h 74"/>
                <a:gd name="T16" fmla="*/ 76 w 85"/>
                <a:gd name="T17" fmla="*/ 0 h 74"/>
                <a:gd name="T18" fmla="*/ 80 w 85"/>
                <a:gd name="T19" fmla="*/ 7 h 74"/>
                <a:gd name="T20" fmla="*/ 85 w 85"/>
                <a:gd name="T21" fmla="*/ 24 h 74"/>
                <a:gd name="T22" fmla="*/ 75 w 85"/>
                <a:gd name="T23" fmla="*/ 24 h 74"/>
                <a:gd name="T24" fmla="*/ 76 w 85"/>
                <a:gd name="T25" fmla="*/ 37 h 74"/>
                <a:gd name="T26" fmla="*/ 79 w 85"/>
                <a:gd name="T27" fmla="*/ 40 h 74"/>
                <a:gd name="T28" fmla="*/ 72 w 85"/>
                <a:gd name="T29" fmla="*/ 44 h 74"/>
                <a:gd name="T30" fmla="*/ 72 w 85"/>
                <a:gd name="T31" fmla="*/ 53 h 74"/>
                <a:gd name="T32" fmla="*/ 68 w 85"/>
                <a:gd name="T33" fmla="*/ 61 h 74"/>
                <a:gd name="T34" fmla="*/ 69 w 85"/>
                <a:gd name="T35" fmla="*/ 70 h 74"/>
                <a:gd name="T36" fmla="*/ 65 w 85"/>
                <a:gd name="T37" fmla="*/ 74 h 74"/>
                <a:gd name="T38" fmla="*/ 10 w 85"/>
                <a:gd name="T39" fmla="*/ 64 h 74"/>
                <a:gd name="T40" fmla="*/ 1 w 85"/>
                <a:gd name="T41" fmla="*/ 43 h 74"/>
                <a:gd name="T42" fmla="*/ 0 w 85"/>
                <a:gd name="T43" fmla="*/ 38 h 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85" h="74">
                  <a:moveTo>
                    <a:pt x="0" y="38"/>
                  </a:moveTo>
                  <a:lnTo>
                    <a:pt x="3" y="37"/>
                  </a:lnTo>
                  <a:lnTo>
                    <a:pt x="4" y="42"/>
                  </a:lnTo>
                  <a:lnTo>
                    <a:pt x="18" y="39"/>
                  </a:lnTo>
                  <a:lnTo>
                    <a:pt x="33" y="40"/>
                  </a:lnTo>
                  <a:lnTo>
                    <a:pt x="44" y="40"/>
                  </a:lnTo>
                  <a:lnTo>
                    <a:pt x="54" y="26"/>
                  </a:lnTo>
                  <a:lnTo>
                    <a:pt x="66" y="13"/>
                  </a:lnTo>
                  <a:lnTo>
                    <a:pt x="76" y="0"/>
                  </a:lnTo>
                  <a:lnTo>
                    <a:pt x="80" y="7"/>
                  </a:lnTo>
                  <a:lnTo>
                    <a:pt x="85" y="24"/>
                  </a:lnTo>
                  <a:lnTo>
                    <a:pt x="75" y="24"/>
                  </a:lnTo>
                  <a:lnTo>
                    <a:pt x="76" y="37"/>
                  </a:lnTo>
                  <a:lnTo>
                    <a:pt x="79" y="40"/>
                  </a:lnTo>
                  <a:lnTo>
                    <a:pt x="72" y="44"/>
                  </a:lnTo>
                  <a:lnTo>
                    <a:pt x="72" y="53"/>
                  </a:lnTo>
                  <a:lnTo>
                    <a:pt x="68" y="61"/>
                  </a:lnTo>
                  <a:lnTo>
                    <a:pt x="69" y="70"/>
                  </a:lnTo>
                  <a:lnTo>
                    <a:pt x="65" y="74"/>
                  </a:lnTo>
                  <a:lnTo>
                    <a:pt x="10" y="64"/>
                  </a:lnTo>
                  <a:lnTo>
                    <a:pt x="1" y="43"/>
                  </a:lnTo>
                  <a:lnTo>
                    <a:pt x="0" y="38"/>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9" name="Freeform 18"/>
            <p:cNvSpPr>
              <a:spLocks/>
            </p:cNvSpPr>
            <p:nvPr/>
          </p:nvSpPr>
          <p:spPr bwMode="auto">
            <a:xfrm>
              <a:off x="7831354" y="2867947"/>
              <a:ext cx="54882" cy="45343"/>
            </a:xfrm>
            <a:custGeom>
              <a:avLst/>
              <a:gdLst>
                <a:gd name="T0" fmla="*/ 0 w 58"/>
                <a:gd name="T1" fmla="*/ 3 h 51"/>
                <a:gd name="T2" fmla="*/ 23 w 58"/>
                <a:gd name="T3" fmla="*/ 0 h 51"/>
                <a:gd name="T4" fmla="*/ 27 w 58"/>
                <a:gd name="T5" fmla="*/ 5 h 51"/>
                <a:gd name="T6" fmla="*/ 34 w 58"/>
                <a:gd name="T7" fmla="*/ 9 h 51"/>
                <a:gd name="T8" fmla="*/ 32 w 58"/>
                <a:gd name="T9" fmla="*/ 14 h 51"/>
                <a:gd name="T10" fmla="*/ 42 w 58"/>
                <a:gd name="T11" fmla="*/ 21 h 51"/>
                <a:gd name="T12" fmla="*/ 39 w 58"/>
                <a:gd name="T13" fmla="*/ 27 h 51"/>
                <a:gd name="T14" fmla="*/ 47 w 58"/>
                <a:gd name="T15" fmla="*/ 33 h 51"/>
                <a:gd name="T16" fmla="*/ 55 w 58"/>
                <a:gd name="T17" fmla="*/ 36 h 51"/>
                <a:gd name="T18" fmla="*/ 58 w 58"/>
                <a:gd name="T19" fmla="*/ 51 h 51"/>
                <a:gd name="T20" fmla="*/ 52 w 58"/>
                <a:gd name="T21" fmla="*/ 51 h 51"/>
                <a:gd name="T22" fmla="*/ 43 w 58"/>
                <a:gd name="T23" fmla="*/ 39 h 51"/>
                <a:gd name="T24" fmla="*/ 42 w 58"/>
                <a:gd name="T25" fmla="*/ 36 h 51"/>
                <a:gd name="T26" fmla="*/ 35 w 58"/>
                <a:gd name="T27" fmla="*/ 36 h 51"/>
                <a:gd name="T28" fmla="*/ 29 w 58"/>
                <a:gd name="T29" fmla="*/ 31 h 51"/>
                <a:gd name="T30" fmla="*/ 26 w 58"/>
                <a:gd name="T31" fmla="*/ 31 h 51"/>
                <a:gd name="T32" fmla="*/ 18 w 58"/>
                <a:gd name="T33" fmla="*/ 25 h 51"/>
                <a:gd name="T34" fmla="*/ 4 w 58"/>
                <a:gd name="T35" fmla="*/ 20 h 51"/>
                <a:gd name="T36" fmla="*/ 4 w 58"/>
                <a:gd name="T37" fmla="*/ 10 h 51"/>
                <a:gd name="T38" fmla="*/ 0 w 58"/>
                <a:gd name="T39" fmla="*/ 3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58" h="51">
                  <a:moveTo>
                    <a:pt x="0" y="3"/>
                  </a:moveTo>
                  <a:lnTo>
                    <a:pt x="23" y="0"/>
                  </a:lnTo>
                  <a:lnTo>
                    <a:pt x="27" y="5"/>
                  </a:lnTo>
                  <a:lnTo>
                    <a:pt x="34" y="9"/>
                  </a:lnTo>
                  <a:lnTo>
                    <a:pt x="32" y="14"/>
                  </a:lnTo>
                  <a:lnTo>
                    <a:pt x="42" y="21"/>
                  </a:lnTo>
                  <a:lnTo>
                    <a:pt x="39" y="27"/>
                  </a:lnTo>
                  <a:lnTo>
                    <a:pt x="47" y="33"/>
                  </a:lnTo>
                  <a:lnTo>
                    <a:pt x="55" y="36"/>
                  </a:lnTo>
                  <a:lnTo>
                    <a:pt x="58" y="51"/>
                  </a:lnTo>
                  <a:lnTo>
                    <a:pt x="52" y="51"/>
                  </a:lnTo>
                  <a:lnTo>
                    <a:pt x="43" y="39"/>
                  </a:lnTo>
                  <a:lnTo>
                    <a:pt x="42" y="36"/>
                  </a:lnTo>
                  <a:lnTo>
                    <a:pt x="35" y="36"/>
                  </a:lnTo>
                  <a:lnTo>
                    <a:pt x="29" y="31"/>
                  </a:lnTo>
                  <a:lnTo>
                    <a:pt x="26" y="31"/>
                  </a:lnTo>
                  <a:lnTo>
                    <a:pt x="18" y="25"/>
                  </a:lnTo>
                  <a:lnTo>
                    <a:pt x="4" y="20"/>
                  </a:lnTo>
                  <a:lnTo>
                    <a:pt x="4" y="10"/>
                  </a:lnTo>
                  <a:lnTo>
                    <a:pt x="0" y="3"/>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20" name="Freeform 19"/>
            <p:cNvSpPr>
              <a:spLocks/>
            </p:cNvSpPr>
            <p:nvPr/>
          </p:nvSpPr>
          <p:spPr bwMode="auto">
            <a:xfrm>
              <a:off x="7283477" y="2725694"/>
              <a:ext cx="113550" cy="48010"/>
            </a:xfrm>
            <a:custGeom>
              <a:avLst/>
              <a:gdLst>
                <a:gd name="T0" fmla="*/ 120 w 120"/>
                <a:gd name="T1" fmla="*/ 19 h 54"/>
                <a:gd name="T2" fmla="*/ 119 w 120"/>
                <a:gd name="T3" fmla="*/ 27 h 54"/>
                <a:gd name="T4" fmla="*/ 110 w 120"/>
                <a:gd name="T5" fmla="*/ 27 h 54"/>
                <a:gd name="T6" fmla="*/ 114 w 120"/>
                <a:gd name="T7" fmla="*/ 32 h 54"/>
                <a:gd name="T8" fmla="*/ 109 w 120"/>
                <a:gd name="T9" fmla="*/ 45 h 54"/>
                <a:gd name="T10" fmla="*/ 107 w 120"/>
                <a:gd name="T11" fmla="*/ 48 h 54"/>
                <a:gd name="T12" fmla="*/ 92 w 120"/>
                <a:gd name="T13" fmla="*/ 49 h 54"/>
                <a:gd name="T14" fmla="*/ 85 w 120"/>
                <a:gd name="T15" fmla="*/ 54 h 54"/>
                <a:gd name="T16" fmla="*/ 71 w 120"/>
                <a:gd name="T17" fmla="*/ 52 h 54"/>
                <a:gd name="T18" fmla="*/ 47 w 120"/>
                <a:gd name="T19" fmla="*/ 47 h 54"/>
                <a:gd name="T20" fmla="*/ 43 w 120"/>
                <a:gd name="T21" fmla="*/ 40 h 54"/>
                <a:gd name="T22" fmla="*/ 27 w 120"/>
                <a:gd name="T23" fmla="*/ 43 h 54"/>
                <a:gd name="T24" fmla="*/ 25 w 120"/>
                <a:gd name="T25" fmla="*/ 47 h 54"/>
                <a:gd name="T26" fmla="*/ 15 w 120"/>
                <a:gd name="T27" fmla="*/ 44 h 54"/>
                <a:gd name="T28" fmla="*/ 7 w 120"/>
                <a:gd name="T29" fmla="*/ 44 h 54"/>
                <a:gd name="T30" fmla="*/ 0 w 120"/>
                <a:gd name="T31" fmla="*/ 40 h 54"/>
                <a:gd name="T32" fmla="*/ 2 w 120"/>
                <a:gd name="T33" fmla="*/ 35 h 54"/>
                <a:gd name="T34" fmla="*/ 1 w 120"/>
                <a:gd name="T35" fmla="*/ 31 h 54"/>
                <a:gd name="T36" fmla="*/ 6 w 120"/>
                <a:gd name="T37" fmla="*/ 30 h 54"/>
                <a:gd name="T38" fmla="*/ 15 w 120"/>
                <a:gd name="T39" fmla="*/ 36 h 54"/>
                <a:gd name="T40" fmla="*/ 16 w 120"/>
                <a:gd name="T41" fmla="*/ 30 h 54"/>
                <a:gd name="T42" fmla="*/ 31 w 120"/>
                <a:gd name="T43" fmla="*/ 31 h 54"/>
                <a:gd name="T44" fmla="*/ 42 w 120"/>
                <a:gd name="T45" fmla="*/ 28 h 54"/>
                <a:gd name="T46" fmla="*/ 50 w 120"/>
                <a:gd name="T47" fmla="*/ 28 h 54"/>
                <a:gd name="T48" fmla="*/ 55 w 120"/>
                <a:gd name="T49" fmla="*/ 32 h 54"/>
                <a:gd name="T50" fmla="*/ 57 w 120"/>
                <a:gd name="T51" fmla="*/ 29 h 54"/>
                <a:gd name="T52" fmla="*/ 53 w 120"/>
                <a:gd name="T53" fmla="*/ 16 h 54"/>
                <a:gd name="T54" fmla="*/ 59 w 120"/>
                <a:gd name="T55" fmla="*/ 13 h 54"/>
                <a:gd name="T56" fmla="*/ 64 w 120"/>
                <a:gd name="T57" fmla="*/ 4 h 54"/>
                <a:gd name="T58" fmla="*/ 77 w 120"/>
                <a:gd name="T59" fmla="*/ 10 h 54"/>
                <a:gd name="T60" fmla="*/ 85 w 120"/>
                <a:gd name="T61" fmla="*/ 2 h 54"/>
                <a:gd name="T62" fmla="*/ 90 w 120"/>
                <a:gd name="T63" fmla="*/ 0 h 54"/>
                <a:gd name="T64" fmla="*/ 103 w 120"/>
                <a:gd name="T65" fmla="*/ 7 h 54"/>
                <a:gd name="T66" fmla="*/ 111 w 120"/>
                <a:gd name="T67" fmla="*/ 6 h 54"/>
                <a:gd name="T68" fmla="*/ 119 w 120"/>
                <a:gd name="T69" fmla="*/ 9 h 54"/>
                <a:gd name="T70" fmla="*/ 118 w 120"/>
                <a:gd name="T71" fmla="*/ 12 h 54"/>
                <a:gd name="T72" fmla="*/ 120 w 120"/>
                <a:gd name="T73" fmla="*/ 19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0" h="54">
                  <a:moveTo>
                    <a:pt x="120" y="19"/>
                  </a:moveTo>
                  <a:lnTo>
                    <a:pt x="119" y="27"/>
                  </a:lnTo>
                  <a:lnTo>
                    <a:pt x="110" y="27"/>
                  </a:lnTo>
                  <a:lnTo>
                    <a:pt x="114" y="32"/>
                  </a:lnTo>
                  <a:lnTo>
                    <a:pt x="109" y="45"/>
                  </a:lnTo>
                  <a:lnTo>
                    <a:pt x="107" y="48"/>
                  </a:lnTo>
                  <a:lnTo>
                    <a:pt x="92" y="49"/>
                  </a:lnTo>
                  <a:lnTo>
                    <a:pt x="85" y="54"/>
                  </a:lnTo>
                  <a:lnTo>
                    <a:pt x="71" y="52"/>
                  </a:lnTo>
                  <a:lnTo>
                    <a:pt x="47" y="47"/>
                  </a:lnTo>
                  <a:lnTo>
                    <a:pt x="43" y="40"/>
                  </a:lnTo>
                  <a:lnTo>
                    <a:pt x="27" y="43"/>
                  </a:lnTo>
                  <a:lnTo>
                    <a:pt x="25" y="47"/>
                  </a:lnTo>
                  <a:lnTo>
                    <a:pt x="15" y="44"/>
                  </a:lnTo>
                  <a:lnTo>
                    <a:pt x="7" y="44"/>
                  </a:lnTo>
                  <a:lnTo>
                    <a:pt x="0" y="40"/>
                  </a:lnTo>
                  <a:lnTo>
                    <a:pt x="2" y="35"/>
                  </a:lnTo>
                  <a:lnTo>
                    <a:pt x="1" y="31"/>
                  </a:lnTo>
                  <a:lnTo>
                    <a:pt x="6" y="30"/>
                  </a:lnTo>
                  <a:lnTo>
                    <a:pt x="15" y="36"/>
                  </a:lnTo>
                  <a:lnTo>
                    <a:pt x="16" y="30"/>
                  </a:lnTo>
                  <a:lnTo>
                    <a:pt x="31" y="31"/>
                  </a:lnTo>
                  <a:lnTo>
                    <a:pt x="42" y="28"/>
                  </a:lnTo>
                  <a:lnTo>
                    <a:pt x="50" y="28"/>
                  </a:lnTo>
                  <a:lnTo>
                    <a:pt x="55" y="32"/>
                  </a:lnTo>
                  <a:lnTo>
                    <a:pt x="57" y="29"/>
                  </a:lnTo>
                  <a:lnTo>
                    <a:pt x="53" y="16"/>
                  </a:lnTo>
                  <a:lnTo>
                    <a:pt x="59" y="13"/>
                  </a:lnTo>
                  <a:lnTo>
                    <a:pt x="64" y="4"/>
                  </a:lnTo>
                  <a:lnTo>
                    <a:pt x="77" y="10"/>
                  </a:lnTo>
                  <a:lnTo>
                    <a:pt x="85" y="2"/>
                  </a:lnTo>
                  <a:lnTo>
                    <a:pt x="90" y="0"/>
                  </a:lnTo>
                  <a:lnTo>
                    <a:pt x="103" y="7"/>
                  </a:lnTo>
                  <a:lnTo>
                    <a:pt x="111" y="6"/>
                  </a:lnTo>
                  <a:lnTo>
                    <a:pt x="119" y="9"/>
                  </a:lnTo>
                  <a:lnTo>
                    <a:pt x="118" y="12"/>
                  </a:lnTo>
                  <a:lnTo>
                    <a:pt x="120" y="1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21" name="Freeform 20"/>
            <p:cNvSpPr>
              <a:spLocks/>
            </p:cNvSpPr>
            <p:nvPr/>
          </p:nvSpPr>
          <p:spPr bwMode="auto">
            <a:xfrm>
              <a:off x="7855957" y="2895508"/>
              <a:ext cx="24603" cy="17781"/>
            </a:xfrm>
            <a:custGeom>
              <a:avLst/>
              <a:gdLst>
                <a:gd name="T0" fmla="*/ 14 w 108"/>
                <a:gd name="T1" fmla="*/ 1 h 85"/>
                <a:gd name="T2" fmla="*/ 38 w 108"/>
                <a:gd name="T3" fmla="*/ 23 h 85"/>
                <a:gd name="T4" fmla="*/ 69 w 108"/>
                <a:gd name="T5" fmla="*/ 23 h 85"/>
                <a:gd name="T6" fmla="*/ 71 w 108"/>
                <a:gd name="T7" fmla="*/ 36 h 85"/>
                <a:gd name="T8" fmla="*/ 108 w 108"/>
                <a:gd name="T9" fmla="*/ 85 h 85"/>
                <a:gd name="T10" fmla="*/ 58 w 108"/>
                <a:gd name="T11" fmla="*/ 74 h 85"/>
                <a:gd name="T12" fmla="*/ 16 w 108"/>
                <a:gd name="T13" fmla="*/ 35 h 85"/>
                <a:gd name="T14" fmla="*/ 0 w 108"/>
                <a:gd name="T15" fmla="*/ 3 h 85"/>
                <a:gd name="T16" fmla="*/ 14 w 108"/>
                <a:gd name="T17" fmla="*/ 0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8" h="85">
                  <a:moveTo>
                    <a:pt x="14" y="1"/>
                  </a:moveTo>
                  <a:lnTo>
                    <a:pt x="38" y="23"/>
                  </a:lnTo>
                  <a:lnTo>
                    <a:pt x="69" y="23"/>
                  </a:lnTo>
                  <a:lnTo>
                    <a:pt x="71" y="36"/>
                  </a:lnTo>
                  <a:lnTo>
                    <a:pt x="108" y="85"/>
                  </a:lnTo>
                  <a:lnTo>
                    <a:pt x="58" y="74"/>
                  </a:lnTo>
                  <a:lnTo>
                    <a:pt x="16" y="35"/>
                  </a:lnTo>
                  <a:lnTo>
                    <a:pt x="0" y="3"/>
                  </a:lnTo>
                  <a:lnTo>
                    <a:pt x="14" y="0"/>
                  </a:lnTo>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22" name="Freeform 21"/>
            <p:cNvSpPr>
              <a:spLocks/>
            </p:cNvSpPr>
            <p:nvPr/>
          </p:nvSpPr>
          <p:spPr bwMode="auto">
            <a:xfrm>
              <a:off x="7853118" y="2856388"/>
              <a:ext cx="89894" cy="65791"/>
            </a:xfrm>
            <a:custGeom>
              <a:avLst/>
              <a:gdLst>
                <a:gd name="T0" fmla="*/ 40 w 95"/>
                <a:gd name="T1" fmla="*/ 13 h 74"/>
                <a:gd name="T2" fmla="*/ 48 w 95"/>
                <a:gd name="T3" fmla="*/ 15 h 74"/>
                <a:gd name="T4" fmla="*/ 50 w 95"/>
                <a:gd name="T5" fmla="*/ 9 h 74"/>
                <a:gd name="T6" fmla="*/ 58 w 95"/>
                <a:gd name="T7" fmla="*/ 1 h 74"/>
                <a:gd name="T8" fmla="*/ 69 w 95"/>
                <a:gd name="T9" fmla="*/ 12 h 74"/>
                <a:gd name="T10" fmla="*/ 81 w 95"/>
                <a:gd name="T11" fmla="*/ 27 h 74"/>
                <a:gd name="T12" fmla="*/ 89 w 95"/>
                <a:gd name="T13" fmla="*/ 28 h 74"/>
                <a:gd name="T14" fmla="*/ 95 w 95"/>
                <a:gd name="T15" fmla="*/ 33 h 74"/>
                <a:gd name="T16" fmla="*/ 82 w 95"/>
                <a:gd name="T17" fmla="*/ 35 h 74"/>
                <a:gd name="T18" fmla="*/ 82 w 95"/>
                <a:gd name="T19" fmla="*/ 51 h 74"/>
                <a:gd name="T20" fmla="*/ 80 w 95"/>
                <a:gd name="T21" fmla="*/ 58 h 74"/>
                <a:gd name="T22" fmla="*/ 75 w 95"/>
                <a:gd name="T23" fmla="*/ 63 h 74"/>
                <a:gd name="T24" fmla="*/ 77 w 95"/>
                <a:gd name="T25" fmla="*/ 73 h 74"/>
                <a:gd name="T26" fmla="*/ 73 w 95"/>
                <a:gd name="T27" fmla="*/ 74 h 74"/>
                <a:gd name="T28" fmla="*/ 61 w 95"/>
                <a:gd name="T29" fmla="*/ 63 h 74"/>
                <a:gd name="T30" fmla="*/ 65 w 95"/>
                <a:gd name="T31" fmla="*/ 53 h 74"/>
                <a:gd name="T32" fmla="*/ 59 w 95"/>
                <a:gd name="T33" fmla="*/ 47 h 74"/>
                <a:gd name="T34" fmla="*/ 52 w 95"/>
                <a:gd name="T35" fmla="*/ 49 h 74"/>
                <a:gd name="T36" fmla="*/ 35 w 95"/>
                <a:gd name="T37" fmla="*/ 64 h 74"/>
                <a:gd name="T38" fmla="*/ 32 w 95"/>
                <a:gd name="T39" fmla="*/ 49 h 74"/>
                <a:gd name="T40" fmla="*/ 24 w 95"/>
                <a:gd name="T41" fmla="*/ 46 h 74"/>
                <a:gd name="T42" fmla="*/ 16 w 95"/>
                <a:gd name="T43" fmla="*/ 40 h 74"/>
                <a:gd name="T44" fmla="*/ 19 w 95"/>
                <a:gd name="T45" fmla="*/ 34 h 74"/>
                <a:gd name="T46" fmla="*/ 9 w 95"/>
                <a:gd name="T47" fmla="*/ 27 h 74"/>
                <a:gd name="T48" fmla="*/ 11 w 95"/>
                <a:gd name="T49" fmla="*/ 22 h 74"/>
                <a:gd name="T50" fmla="*/ 4 w 95"/>
                <a:gd name="T51" fmla="*/ 18 h 74"/>
                <a:gd name="T52" fmla="*/ 0 w 95"/>
                <a:gd name="T53" fmla="*/ 13 h 74"/>
                <a:gd name="T54" fmla="*/ 3 w 95"/>
                <a:gd name="T55" fmla="*/ 9 h 74"/>
                <a:gd name="T56" fmla="*/ 17 w 95"/>
                <a:gd name="T57" fmla="*/ 15 h 74"/>
                <a:gd name="T58" fmla="*/ 26 w 95"/>
                <a:gd name="T59" fmla="*/ 17 h 74"/>
                <a:gd name="T60" fmla="*/ 28 w 95"/>
                <a:gd name="T61" fmla="*/ 14 h 74"/>
                <a:gd name="T62" fmla="*/ 18 w 95"/>
                <a:gd name="T63" fmla="*/ 3 h 74"/>
                <a:gd name="T64" fmla="*/ 21 w 95"/>
                <a:gd name="T65" fmla="*/ 0 h 74"/>
                <a:gd name="T66" fmla="*/ 26 w 95"/>
                <a:gd name="T67" fmla="*/ 1 h 74"/>
                <a:gd name="T68" fmla="*/ 40 w 95"/>
                <a:gd name="T69" fmla="*/ 13 h 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95" h="74">
                  <a:moveTo>
                    <a:pt x="40" y="13"/>
                  </a:moveTo>
                  <a:lnTo>
                    <a:pt x="48" y="15"/>
                  </a:lnTo>
                  <a:lnTo>
                    <a:pt x="50" y="9"/>
                  </a:lnTo>
                  <a:lnTo>
                    <a:pt x="58" y="1"/>
                  </a:lnTo>
                  <a:lnTo>
                    <a:pt x="69" y="12"/>
                  </a:lnTo>
                  <a:lnTo>
                    <a:pt x="81" y="27"/>
                  </a:lnTo>
                  <a:lnTo>
                    <a:pt x="89" y="28"/>
                  </a:lnTo>
                  <a:lnTo>
                    <a:pt x="95" y="33"/>
                  </a:lnTo>
                  <a:lnTo>
                    <a:pt x="82" y="35"/>
                  </a:lnTo>
                  <a:lnTo>
                    <a:pt x="82" y="51"/>
                  </a:lnTo>
                  <a:lnTo>
                    <a:pt x="80" y="58"/>
                  </a:lnTo>
                  <a:lnTo>
                    <a:pt x="75" y="63"/>
                  </a:lnTo>
                  <a:lnTo>
                    <a:pt x="77" y="73"/>
                  </a:lnTo>
                  <a:lnTo>
                    <a:pt x="73" y="74"/>
                  </a:lnTo>
                  <a:lnTo>
                    <a:pt x="61" y="63"/>
                  </a:lnTo>
                  <a:lnTo>
                    <a:pt x="65" y="53"/>
                  </a:lnTo>
                  <a:lnTo>
                    <a:pt x="59" y="47"/>
                  </a:lnTo>
                  <a:lnTo>
                    <a:pt x="52" y="49"/>
                  </a:lnTo>
                  <a:lnTo>
                    <a:pt x="35" y="64"/>
                  </a:lnTo>
                  <a:lnTo>
                    <a:pt x="32" y="49"/>
                  </a:lnTo>
                  <a:lnTo>
                    <a:pt x="24" y="46"/>
                  </a:lnTo>
                  <a:lnTo>
                    <a:pt x="16" y="40"/>
                  </a:lnTo>
                  <a:lnTo>
                    <a:pt x="19" y="34"/>
                  </a:lnTo>
                  <a:lnTo>
                    <a:pt x="9" y="27"/>
                  </a:lnTo>
                  <a:lnTo>
                    <a:pt x="11" y="22"/>
                  </a:lnTo>
                  <a:lnTo>
                    <a:pt x="4" y="18"/>
                  </a:lnTo>
                  <a:lnTo>
                    <a:pt x="0" y="13"/>
                  </a:lnTo>
                  <a:lnTo>
                    <a:pt x="3" y="9"/>
                  </a:lnTo>
                  <a:lnTo>
                    <a:pt x="17" y="15"/>
                  </a:lnTo>
                  <a:lnTo>
                    <a:pt x="26" y="17"/>
                  </a:lnTo>
                  <a:lnTo>
                    <a:pt x="28" y="14"/>
                  </a:lnTo>
                  <a:lnTo>
                    <a:pt x="18" y="3"/>
                  </a:lnTo>
                  <a:lnTo>
                    <a:pt x="21" y="0"/>
                  </a:lnTo>
                  <a:lnTo>
                    <a:pt x="26" y="1"/>
                  </a:lnTo>
                  <a:lnTo>
                    <a:pt x="40" y="13"/>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23" name="Freeform 22"/>
            <p:cNvSpPr>
              <a:spLocks/>
            </p:cNvSpPr>
            <p:nvPr/>
          </p:nvSpPr>
          <p:spPr bwMode="auto">
            <a:xfrm>
              <a:off x="7642105" y="3671670"/>
              <a:ext cx="29333" cy="40009"/>
            </a:xfrm>
            <a:custGeom>
              <a:avLst/>
              <a:gdLst>
                <a:gd name="T0" fmla="*/ 5 w 31"/>
                <a:gd name="T1" fmla="*/ 45 h 45"/>
                <a:gd name="T2" fmla="*/ 4 w 31"/>
                <a:gd name="T3" fmla="*/ 20 h 45"/>
                <a:gd name="T4" fmla="*/ 0 w 31"/>
                <a:gd name="T5" fmla="*/ 10 h 45"/>
                <a:gd name="T6" fmla="*/ 11 w 31"/>
                <a:gd name="T7" fmla="*/ 12 h 45"/>
                <a:gd name="T8" fmla="*/ 16 w 31"/>
                <a:gd name="T9" fmla="*/ 0 h 45"/>
                <a:gd name="T10" fmla="*/ 26 w 31"/>
                <a:gd name="T11" fmla="*/ 2 h 45"/>
                <a:gd name="T12" fmla="*/ 27 w 31"/>
                <a:gd name="T13" fmla="*/ 10 h 45"/>
                <a:gd name="T14" fmla="*/ 31 w 31"/>
                <a:gd name="T15" fmla="*/ 14 h 45"/>
                <a:gd name="T16" fmla="*/ 31 w 31"/>
                <a:gd name="T17" fmla="*/ 21 h 45"/>
                <a:gd name="T18" fmla="*/ 27 w 31"/>
                <a:gd name="T19" fmla="*/ 25 h 45"/>
                <a:gd name="T20" fmla="*/ 19 w 31"/>
                <a:gd name="T21" fmla="*/ 36 h 45"/>
                <a:gd name="T22" fmla="*/ 12 w 31"/>
                <a:gd name="T23" fmla="*/ 44 h 45"/>
                <a:gd name="T24" fmla="*/ 5 w 31"/>
                <a:gd name="T2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1" h="45">
                  <a:moveTo>
                    <a:pt x="5" y="45"/>
                  </a:moveTo>
                  <a:lnTo>
                    <a:pt x="4" y="20"/>
                  </a:lnTo>
                  <a:lnTo>
                    <a:pt x="0" y="10"/>
                  </a:lnTo>
                  <a:lnTo>
                    <a:pt x="11" y="12"/>
                  </a:lnTo>
                  <a:lnTo>
                    <a:pt x="16" y="0"/>
                  </a:lnTo>
                  <a:lnTo>
                    <a:pt x="26" y="2"/>
                  </a:lnTo>
                  <a:lnTo>
                    <a:pt x="27" y="10"/>
                  </a:lnTo>
                  <a:lnTo>
                    <a:pt x="31" y="14"/>
                  </a:lnTo>
                  <a:lnTo>
                    <a:pt x="31" y="21"/>
                  </a:lnTo>
                  <a:lnTo>
                    <a:pt x="27" y="25"/>
                  </a:lnTo>
                  <a:lnTo>
                    <a:pt x="19" y="36"/>
                  </a:lnTo>
                  <a:lnTo>
                    <a:pt x="12" y="44"/>
                  </a:lnTo>
                  <a:lnTo>
                    <a:pt x="5" y="4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24" name="Freeform 23"/>
            <p:cNvSpPr>
              <a:spLocks/>
            </p:cNvSpPr>
            <p:nvPr/>
          </p:nvSpPr>
          <p:spPr bwMode="auto">
            <a:xfrm>
              <a:off x="7174658" y="2682129"/>
              <a:ext cx="54882" cy="35563"/>
            </a:xfrm>
            <a:custGeom>
              <a:avLst/>
              <a:gdLst>
                <a:gd name="T0" fmla="*/ 13 w 58"/>
                <a:gd name="T1" fmla="*/ 3 h 40"/>
                <a:gd name="T2" fmla="*/ 24 w 58"/>
                <a:gd name="T3" fmla="*/ 4 h 40"/>
                <a:gd name="T4" fmla="*/ 39 w 58"/>
                <a:gd name="T5" fmla="*/ 0 h 40"/>
                <a:gd name="T6" fmla="*/ 49 w 58"/>
                <a:gd name="T7" fmla="*/ 9 h 40"/>
                <a:gd name="T8" fmla="*/ 58 w 58"/>
                <a:gd name="T9" fmla="*/ 14 h 40"/>
                <a:gd name="T10" fmla="*/ 57 w 58"/>
                <a:gd name="T11" fmla="*/ 27 h 40"/>
                <a:gd name="T12" fmla="*/ 53 w 58"/>
                <a:gd name="T13" fmla="*/ 28 h 40"/>
                <a:gd name="T14" fmla="*/ 51 w 58"/>
                <a:gd name="T15" fmla="*/ 40 h 40"/>
                <a:gd name="T16" fmla="*/ 37 w 58"/>
                <a:gd name="T17" fmla="*/ 30 h 40"/>
                <a:gd name="T18" fmla="*/ 29 w 58"/>
                <a:gd name="T19" fmla="*/ 32 h 40"/>
                <a:gd name="T20" fmla="*/ 17 w 58"/>
                <a:gd name="T21" fmla="*/ 22 h 40"/>
                <a:gd name="T22" fmla="*/ 10 w 58"/>
                <a:gd name="T23" fmla="*/ 14 h 40"/>
                <a:gd name="T24" fmla="*/ 3 w 58"/>
                <a:gd name="T25" fmla="*/ 14 h 40"/>
                <a:gd name="T26" fmla="*/ 0 w 58"/>
                <a:gd name="T27" fmla="*/ 7 h 40"/>
                <a:gd name="T28" fmla="*/ 13 w 58"/>
                <a:gd name="T29" fmla="*/ 3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58" h="40">
                  <a:moveTo>
                    <a:pt x="13" y="3"/>
                  </a:moveTo>
                  <a:lnTo>
                    <a:pt x="24" y="4"/>
                  </a:lnTo>
                  <a:lnTo>
                    <a:pt x="39" y="0"/>
                  </a:lnTo>
                  <a:lnTo>
                    <a:pt x="49" y="9"/>
                  </a:lnTo>
                  <a:lnTo>
                    <a:pt x="58" y="14"/>
                  </a:lnTo>
                  <a:lnTo>
                    <a:pt x="57" y="27"/>
                  </a:lnTo>
                  <a:lnTo>
                    <a:pt x="53" y="28"/>
                  </a:lnTo>
                  <a:lnTo>
                    <a:pt x="51" y="40"/>
                  </a:lnTo>
                  <a:lnTo>
                    <a:pt x="37" y="30"/>
                  </a:lnTo>
                  <a:lnTo>
                    <a:pt x="29" y="32"/>
                  </a:lnTo>
                  <a:lnTo>
                    <a:pt x="17" y="22"/>
                  </a:lnTo>
                  <a:lnTo>
                    <a:pt x="10" y="14"/>
                  </a:lnTo>
                  <a:lnTo>
                    <a:pt x="3" y="14"/>
                  </a:lnTo>
                  <a:lnTo>
                    <a:pt x="0" y="7"/>
                  </a:lnTo>
                  <a:lnTo>
                    <a:pt x="13" y="3"/>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25" name="Freeform 24"/>
            <p:cNvSpPr>
              <a:spLocks/>
            </p:cNvSpPr>
            <p:nvPr/>
          </p:nvSpPr>
          <p:spPr bwMode="auto">
            <a:xfrm>
              <a:off x="7150056" y="3402280"/>
              <a:ext cx="52990" cy="112912"/>
            </a:xfrm>
            <a:custGeom>
              <a:avLst/>
              <a:gdLst>
                <a:gd name="T0" fmla="*/ 36 w 56"/>
                <a:gd name="T1" fmla="*/ 124 h 127"/>
                <a:gd name="T2" fmla="*/ 20 w 56"/>
                <a:gd name="T3" fmla="*/ 127 h 127"/>
                <a:gd name="T4" fmla="*/ 16 w 56"/>
                <a:gd name="T5" fmla="*/ 113 h 127"/>
                <a:gd name="T6" fmla="*/ 17 w 56"/>
                <a:gd name="T7" fmla="*/ 65 h 127"/>
                <a:gd name="T8" fmla="*/ 13 w 56"/>
                <a:gd name="T9" fmla="*/ 61 h 127"/>
                <a:gd name="T10" fmla="*/ 12 w 56"/>
                <a:gd name="T11" fmla="*/ 50 h 127"/>
                <a:gd name="T12" fmla="*/ 6 w 56"/>
                <a:gd name="T13" fmla="*/ 43 h 127"/>
                <a:gd name="T14" fmla="*/ 0 w 56"/>
                <a:gd name="T15" fmla="*/ 37 h 127"/>
                <a:gd name="T16" fmla="*/ 3 w 56"/>
                <a:gd name="T17" fmla="*/ 26 h 127"/>
                <a:gd name="T18" fmla="*/ 9 w 56"/>
                <a:gd name="T19" fmla="*/ 23 h 127"/>
                <a:gd name="T20" fmla="*/ 13 w 56"/>
                <a:gd name="T21" fmla="*/ 14 h 127"/>
                <a:gd name="T22" fmla="*/ 22 w 56"/>
                <a:gd name="T23" fmla="*/ 13 h 127"/>
                <a:gd name="T24" fmla="*/ 26 w 56"/>
                <a:gd name="T25" fmla="*/ 6 h 127"/>
                <a:gd name="T26" fmla="*/ 32 w 56"/>
                <a:gd name="T27" fmla="*/ 0 h 127"/>
                <a:gd name="T28" fmla="*/ 38 w 56"/>
                <a:gd name="T29" fmla="*/ 0 h 127"/>
                <a:gd name="T30" fmla="*/ 52 w 56"/>
                <a:gd name="T31" fmla="*/ 12 h 127"/>
                <a:gd name="T32" fmla="*/ 52 w 56"/>
                <a:gd name="T33" fmla="*/ 19 h 127"/>
                <a:gd name="T34" fmla="*/ 56 w 56"/>
                <a:gd name="T35" fmla="*/ 31 h 127"/>
                <a:gd name="T36" fmla="*/ 52 w 56"/>
                <a:gd name="T37" fmla="*/ 40 h 127"/>
                <a:gd name="T38" fmla="*/ 54 w 56"/>
                <a:gd name="T39" fmla="*/ 45 h 127"/>
                <a:gd name="T40" fmla="*/ 45 w 56"/>
                <a:gd name="T41" fmla="*/ 58 h 127"/>
                <a:gd name="T42" fmla="*/ 40 w 56"/>
                <a:gd name="T43" fmla="*/ 64 h 127"/>
                <a:gd name="T44" fmla="*/ 36 w 56"/>
                <a:gd name="T45" fmla="*/ 78 h 127"/>
                <a:gd name="T46" fmla="*/ 37 w 56"/>
                <a:gd name="T47" fmla="*/ 91 h 127"/>
                <a:gd name="T48" fmla="*/ 36 w 56"/>
                <a:gd name="T49" fmla="*/ 124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56" h="127">
                  <a:moveTo>
                    <a:pt x="36" y="124"/>
                  </a:moveTo>
                  <a:lnTo>
                    <a:pt x="20" y="127"/>
                  </a:lnTo>
                  <a:lnTo>
                    <a:pt x="16" y="113"/>
                  </a:lnTo>
                  <a:lnTo>
                    <a:pt x="17" y="65"/>
                  </a:lnTo>
                  <a:lnTo>
                    <a:pt x="13" y="61"/>
                  </a:lnTo>
                  <a:lnTo>
                    <a:pt x="12" y="50"/>
                  </a:lnTo>
                  <a:lnTo>
                    <a:pt x="6" y="43"/>
                  </a:lnTo>
                  <a:lnTo>
                    <a:pt x="0" y="37"/>
                  </a:lnTo>
                  <a:lnTo>
                    <a:pt x="3" y="26"/>
                  </a:lnTo>
                  <a:lnTo>
                    <a:pt x="9" y="23"/>
                  </a:lnTo>
                  <a:lnTo>
                    <a:pt x="13" y="14"/>
                  </a:lnTo>
                  <a:lnTo>
                    <a:pt x="22" y="13"/>
                  </a:lnTo>
                  <a:lnTo>
                    <a:pt x="26" y="6"/>
                  </a:lnTo>
                  <a:lnTo>
                    <a:pt x="32" y="0"/>
                  </a:lnTo>
                  <a:lnTo>
                    <a:pt x="38" y="0"/>
                  </a:lnTo>
                  <a:lnTo>
                    <a:pt x="52" y="12"/>
                  </a:lnTo>
                  <a:lnTo>
                    <a:pt x="52" y="19"/>
                  </a:lnTo>
                  <a:lnTo>
                    <a:pt x="56" y="31"/>
                  </a:lnTo>
                  <a:lnTo>
                    <a:pt x="52" y="40"/>
                  </a:lnTo>
                  <a:lnTo>
                    <a:pt x="54" y="45"/>
                  </a:lnTo>
                  <a:lnTo>
                    <a:pt x="45" y="58"/>
                  </a:lnTo>
                  <a:lnTo>
                    <a:pt x="40" y="64"/>
                  </a:lnTo>
                  <a:lnTo>
                    <a:pt x="36" y="78"/>
                  </a:lnTo>
                  <a:lnTo>
                    <a:pt x="37" y="91"/>
                  </a:lnTo>
                  <a:lnTo>
                    <a:pt x="36" y="124"/>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26" name="Freeform 25"/>
            <p:cNvSpPr>
              <a:spLocks/>
            </p:cNvSpPr>
            <p:nvPr/>
          </p:nvSpPr>
          <p:spPr bwMode="auto">
            <a:xfrm>
              <a:off x="7042184" y="3348936"/>
              <a:ext cx="132474" cy="102244"/>
            </a:xfrm>
            <a:custGeom>
              <a:avLst/>
              <a:gdLst>
                <a:gd name="T0" fmla="*/ 49 w 140"/>
                <a:gd name="T1" fmla="*/ 114 h 115"/>
                <a:gd name="T2" fmla="*/ 36 w 140"/>
                <a:gd name="T3" fmla="*/ 109 h 115"/>
                <a:gd name="T4" fmla="*/ 28 w 140"/>
                <a:gd name="T5" fmla="*/ 110 h 115"/>
                <a:gd name="T6" fmla="*/ 21 w 140"/>
                <a:gd name="T7" fmla="*/ 115 h 115"/>
                <a:gd name="T8" fmla="*/ 13 w 140"/>
                <a:gd name="T9" fmla="*/ 110 h 115"/>
                <a:gd name="T10" fmla="*/ 10 w 140"/>
                <a:gd name="T11" fmla="*/ 103 h 115"/>
                <a:gd name="T12" fmla="*/ 1 w 140"/>
                <a:gd name="T13" fmla="*/ 99 h 115"/>
                <a:gd name="T14" fmla="*/ 0 w 140"/>
                <a:gd name="T15" fmla="*/ 87 h 115"/>
                <a:gd name="T16" fmla="*/ 5 w 140"/>
                <a:gd name="T17" fmla="*/ 78 h 115"/>
                <a:gd name="T18" fmla="*/ 5 w 140"/>
                <a:gd name="T19" fmla="*/ 71 h 115"/>
                <a:gd name="T20" fmla="*/ 19 w 140"/>
                <a:gd name="T21" fmla="*/ 54 h 115"/>
                <a:gd name="T22" fmla="*/ 22 w 140"/>
                <a:gd name="T23" fmla="*/ 40 h 115"/>
                <a:gd name="T24" fmla="*/ 27 w 140"/>
                <a:gd name="T25" fmla="*/ 34 h 115"/>
                <a:gd name="T26" fmla="*/ 36 w 140"/>
                <a:gd name="T27" fmla="*/ 37 h 115"/>
                <a:gd name="T28" fmla="*/ 44 w 140"/>
                <a:gd name="T29" fmla="*/ 33 h 115"/>
                <a:gd name="T30" fmla="*/ 46 w 140"/>
                <a:gd name="T31" fmla="*/ 28 h 115"/>
                <a:gd name="T32" fmla="*/ 61 w 140"/>
                <a:gd name="T33" fmla="*/ 18 h 115"/>
                <a:gd name="T34" fmla="*/ 64 w 140"/>
                <a:gd name="T35" fmla="*/ 12 h 115"/>
                <a:gd name="T36" fmla="*/ 81 w 140"/>
                <a:gd name="T37" fmla="*/ 3 h 115"/>
                <a:gd name="T38" fmla="*/ 91 w 140"/>
                <a:gd name="T39" fmla="*/ 0 h 115"/>
                <a:gd name="T40" fmla="*/ 95 w 140"/>
                <a:gd name="T41" fmla="*/ 4 h 115"/>
                <a:gd name="T42" fmla="*/ 107 w 140"/>
                <a:gd name="T43" fmla="*/ 4 h 115"/>
                <a:gd name="T44" fmla="*/ 106 w 140"/>
                <a:gd name="T45" fmla="*/ 14 h 115"/>
                <a:gd name="T46" fmla="*/ 108 w 140"/>
                <a:gd name="T47" fmla="*/ 24 h 115"/>
                <a:gd name="T48" fmla="*/ 118 w 140"/>
                <a:gd name="T49" fmla="*/ 37 h 115"/>
                <a:gd name="T50" fmla="*/ 119 w 140"/>
                <a:gd name="T51" fmla="*/ 47 h 115"/>
                <a:gd name="T52" fmla="*/ 140 w 140"/>
                <a:gd name="T53" fmla="*/ 52 h 115"/>
                <a:gd name="T54" fmla="*/ 140 w 140"/>
                <a:gd name="T55" fmla="*/ 66 h 115"/>
                <a:gd name="T56" fmla="*/ 136 w 140"/>
                <a:gd name="T57" fmla="*/ 73 h 115"/>
                <a:gd name="T58" fmla="*/ 127 w 140"/>
                <a:gd name="T59" fmla="*/ 74 h 115"/>
                <a:gd name="T60" fmla="*/ 123 w 140"/>
                <a:gd name="T61" fmla="*/ 83 h 115"/>
                <a:gd name="T62" fmla="*/ 117 w 140"/>
                <a:gd name="T63" fmla="*/ 86 h 115"/>
                <a:gd name="T64" fmla="*/ 101 w 140"/>
                <a:gd name="T65" fmla="*/ 85 h 115"/>
                <a:gd name="T66" fmla="*/ 92 w 140"/>
                <a:gd name="T67" fmla="*/ 84 h 115"/>
                <a:gd name="T68" fmla="*/ 86 w 140"/>
                <a:gd name="T69" fmla="*/ 87 h 115"/>
                <a:gd name="T70" fmla="*/ 78 w 140"/>
                <a:gd name="T71" fmla="*/ 86 h 115"/>
                <a:gd name="T72" fmla="*/ 47 w 140"/>
                <a:gd name="T73" fmla="*/ 87 h 115"/>
                <a:gd name="T74" fmla="*/ 46 w 140"/>
                <a:gd name="T75" fmla="*/ 98 h 115"/>
                <a:gd name="T76" fmla="*/ 49 w 140"/>
                <a:gd name="T77" fmla="*/ 114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40" h="115">
                  <a:moveTo>
                    <a:pt x="49" y="114"/>
                  </a:moveTo>
                  <a:lnTo>
                    <a:pt x="36" y="109"/>
                  </a:lnTo>
                  <a:lnTo>
                    <a:pt x="28" y="110"/>
                  </a:lnTo>
                  <a:lnTo>
                    <a:pt x="21" y="115"/>
                  </a:lnTo>
                  <a:lnTo>
                    <a:pt x="13" y="110"/>
                  </a:lnTo>
                  <a:lnTo>
                    <a:pt x="10" y="103"/>
                  </a:lnTo>
                  <a:lnTo>
                    <a:pt x="1" y="99"/>
                  </a:lnTo>
                  <a:lnTo>
                    <a:pt x="0" y="87"/>
                  </a:lnTo>
                  <a:lnTo>
                    <a:pt x="5" y="78"/>
                  </a:lnTo>
                  <a:lnTo>
                    <a:pt x="5" y="71"/>
                  </a:lnTo>
                  <a:lnTo>
                    <a:pt x="19" y="54"/>
                  </a:lnTo>
                  <a:lnTo>
                    <a:pt x="22" y="40"/>
                  </a:lnTo>
                  <a:lnTo>
                    <a:pt x="27" y="34"/>
                  </a:lnTo>
                  <a:lnTo>
                    <a:pt x="36" y="37"/>
                  </a:lnTo>
                  <a:lnTo>
                    <a:pt x="44" y="33"/>
                  </a:lnTo>
                  <a:lnTo>
                    <a:pt x="46" y="28"/>
                  </a:lnTo>
                  <a:lnTo>
                    <a:pt x="61" y="18"/>
                  </a:lnTo>
                  <a:lnTo>
                    <a:pt x="64" y="12"/>
                  </a:lnTo>
                  <a:lnTo>
                    <a:pt x="81" y="3"/>
                  </a:lnTo>
                  <a:lnTo>
                    <a:pt x="91" y="0"/>
                  </a:lnTo>
                  <a:lnTo>
                    <a:pt x="95" y="4"/>
                  </a:lnTo>
                  <a:lnTo>
                    <a:pt x="107" y="4"/>
                  </a:lnTo>
                  <a:lnTo>
                    <a:pt x="106" y="14"/>
                  </a:lnTo>
                  <a:lnTo>
                    <a:pt x="108" y="24"/>
                  </a:lnTo>
                  <a:lnTo>
                    <a:pt x="118" y="37"/>
                  </a:lnTo>
                  <a:lnTo>
                    <a:pt x="119" y="47"/>
                  </a:lnTo>
                  <a:lnTo>
                    <a:pt x="140" y="52"/>
                  </a:lnTo>
                  <a:lnTo>
                    <a:pt x="140" y="66"/>
                  </a:lnTo>
                  <a:lnTo>
                    <a:pt x="136" y="73"/>
                  </a:lnTo>
                  <a:lnTo>
                    <a:pt x="127" y="74"/>
                  </a:lnTo>
                  <a:lnTo>
                    <a:pt x="123" y="83"/>
                  </a:lnTo>
                  <a:lnTo>
                    <a:pt x="117" y="86"/>
                  </a:lnTo>
                  <a:lnTo>
                    <a:pt x="101" y="85"/>
                  </a:lnTo>
                  <a:lnTo>
                    <a:pt x="92" y="84"/>
                  </a:lnTo>
                  <a:lnTo>
                    <a:pt x="86" y="87"/>
                  </a:lnTo>
                  <a:lnTo>
                    <a:pt x="78" y="86"/>
                  </a:lnTo>
                  <a:lnTo>
                    <a:pt x="47" y="87"/>
                  </a:lnTo>
                  <a:lnTo>
                    <a:pt x="46" y="98"/>
                  </a:lnTo>
                  <a:lnTo>
                    <a:pt x="49" y="114"/>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27" name="Freeform 26"/>
            <p:cNvSpPr>
              <a:spLocks/>
            </p:cNvSpPr>
            <p:nvPr/>
          </p:nvSpPr>
          <p:spPr bwMode="auto">
            <a:xfrm>
              <a:off x="7488813" y="2812823"/>
              <a:ext cx="96517" cy="55123"/>
            </a:xfrm>
            <a:custGeom>
              <a:avLst/>
              <a:gdLst>
                <a:gd name="T0" fmla="*/ 3 w 102"/>
                <a:gd name="T1" fmla="*/ 0 h 62"/>
                <a:gd name="T2" fmla="*/ 9 w 102"/>
                <a:gd name="T3" fmla="*/ 9 h 62"/>
                <a:gd name="T4" fmla="*/ 15 w 102"/>
                <a:gd name="T5" fmla="*/ 7 h 62"/>
                <a:gd name="T6" fmla="*/ 28 w 102"/>
                <a:gd name="T7" fmla="*/ 10 h 62"/>
                <a:gd name="T8" fmla="*/ 53 w 102"/>
                <a:gd name="T9" fmla="*/ 12 h 62"/>
                <a:gd name="T10" fmla="*/ 60 w 102"/>
                <a:gd name="T11" fmla="*/ 6 h 62"/>
                <a:gd name="T12" fmla="*/ 80 w 102"/>
                <a:gd name="T13" fmla="*/ 2 h 62"/>
                <a:gd name="T14" fmla="*/ 92 w 102"/>
                <a:gd name="T15" fmla="*/ 9 h 62"/>
                <a:gd name="T16" fmla="*/ 102 w 102"/>
                <a:gd name="T17" fmla="*/ 11 h 62"/>
                <a:gd name="T18" fmla="*/ 95 w 102"/>
                <a:gd name="T19" fmla="*/ 20 h 62"/>
                <a:gd name="T20" fmla="*/ 91 w 102"/>
                <a:gd name="T21" fmla="*/ 34 h 62"/>
                <a:gd name="T22" fmla="*/ 98 w 102"/>
                <a:gd name="T23" fmla="*/ 46 h 62"/>
                <a:gd name="T24" fmla="*/ 83 w 102"/>
                <a:gd name="T25" fmla="*/ 43 h 62"/>
                <a:gd name="T26" fmla="*/ 66 w 102"/>
                <a:gd name="T27" fmla="*/ 50 h 62"/>
                <a:gd name="T28" fmla="*/ 67 w 102"/>
                <a:gd name="T29" fmla="*/ 60 h 62"/>
                <a:gd name="T30" fmla="*/ 52 w 102"/>
                <a:gd name="T31" fmla="*/ 62 h 62"/>
                <a:gd name="T32" fmla="*/ 40 w 102"/>
                <a:gd name="T33" fmla="*/ 55 h 62"/>
                <a:gd name="T34" fmla="*/ 27 w 102"/>
                <a:gd name="T35" fmla="*/ 60 h 62"/>
                <a:gd name="T36" fmla="*/ 14 w 102"/>
                <a:gd name="T37" fmla="*/ 60 h 62"/>
                <a:gd name="T38" fmla="*/ 12 w 102"/>
                <a:gd name="T39" fmla="*/ 46 h 62"/>
                <a:gd name="T40" fmla="*/ 3 w 102"/>
                <a:gd name="T41" fmla="*/ 40 h 62"/>
                <a:gd name="T42" fmla="*/ 5 w 102"/>
                <a:gd name="T43" fmla="*/ 37 h 62"/>
                <a:gd name="T44" fmla="*/ 3 w 102"/>
                <a:gd name="T45" fmla="*/ 34 h 62"/>
                <a:gd name="T46" fmla="*/ 5 w 102"/>
                <a:gd name="T47" fmla="*/ 28 h 62"/>
                <a:gd name="T48" fmla="*/ 11 w 102"/>
                <a:gd name="T49" fmla="*/ 21 h 62"/>
                <a:gd name="T50" fmla="*/ 2 w 102"/>
                <a:gd name="T51" fmla="*/ 13 h 62"/>
                <a:gd name="T52" fmla="*/ 0 w 102"/>
                <a:gd name="T53" fmla="*/ 5 h 62"/>
                <a:gd name="T54" fmla="*/ 3 w 102"/>
                <a:gd name="T55" fmla="*/ 0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02" h="62">
                  <a:moveTo>
                    <a:pt x="3" y="0"/>
                  </a:moveTo>
                  <a:lnTo>
                    <a:pt x="9" y="9"/>
                  </a:lnTo>
                  <a:lnTo>
                    <a:pt x="15" y="7"/>
                  </a:lnTo>
                  <a:lnTo>
                    <a:pt x="28" y="10"/>
                  </a:lnTo>
                  <a:lnTo>
                    <a:pt x="53" y="12"/>
                  </a:lnTo>
                  <a:lnTo>
                    <a:pt x="60" y="6"/>
                  </a:lnTo>
                  <a:lnTo>
                    <a:pt x="80" y="2"/>
                  </a:lnTo>
                  <a:lnTo>
                    <a:pt x="92" y="9"/>
                  </a:lnTo>
                  <a:lnTo>
                    <a:pt x="102" y="11"/>
                  </a:lnTo>
                  <a:lnTo>
                    <a:pt x="95" y="20"/>
                  </a:lnTo>
                  <a:lnTo>
                    <a:pt x="91" y="34"/>
                  </a:lnTo>
                  <a:lnTo>
                    <a:pt x="98" y="46"/>
                  </a:lnTo>
                  <a:lnTo>
                    <a:pt x="83" y="43"/>
                  </a:lnTo>
                  <a:lnTo>
                    <a:pt x="66" y="50"/>
                  </a:lnTo>
                  <a:lnTo>
                    <a:pt x="67" y="60"/>
                  </a:lnTo>
                  <a:lnTo>
                    <a:pt x="52" y="62"/>
                  </a:lnTo>
                  <a:lnTo>
                    <a:pt x="40" y="55"/>
                  </a:lnTo>
                  <a:lnTo>
                    <a:pt x="27" y="60"/>
                  </a:lnTo>
                  <a:lnTo>
                    <a:pt x="14" y="60"/>
                  </a:lnTo>
                  <a:lnTo>
                    <a:pt x="12" y="46"/>
                  </a:lnTo>
                  <a:lnTo>
                    <a:pt x="3" y="40"/>
                  </a:lnTo>
                  <a:lnTo>
                    <a:pt x="5" y="37"/>
                  </a:lnTo>
                  <a:lnTo>
                    <a:pt x="3" y="34"/>
                  </a:lnTo>
                  <a:lnTo>
                    <a:pt x="5" y="28"/>
                  </a:lnTo>
                  <a:lnTo>
                    <a:pt x="11" y="21"/>
                  </a:lnTo>
                  <a:lnTo>
                    <a:pt x="2" y="13"/>
                  </a:lnTo>
                  <a:lnTo>
                    <a:pt x="0" y="5"/>
                  </a:lnTo>
                  <a:lnTo>
                    <a:pt x="3"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28" name="Freeform 27"/>
            <p:cNvSpPr>
              <a:spLocks/>
            </p:cNvSpPr>
            <p:nvPr/>
          </p:nvSpPr>
          <p:spPr bwMode="auto">
            <a:xfrm>
              <a:off x="7382833" y="2795043"/>
              <a:ext cx="61506" cy="47122"/>
            </a:xfrm>
            <a:custGeom>
              <a:avLst/>
              <a:gdLst>
                <a:gd name="T0" fmla="*/ 54 w 65"/>
                <a:gd name="T1" fmla="*/ 7 h 53"/>
                <a:gd name="T2" fmla="*/ 60 w 65"/>
                <a:gd name="T3" fmla="*/ 7 h 53"/>
                <a:gd name="T4" fmla="*/ 56 w 65"/>
                <a:gd name="T5" fmla="*/ 16 h 53"/>
                <a:gd name="T6" fmla="*/ 65 w 65"/>
                <a:gd name="T7" fmla="*/ 24 h 53"/>
                <a:gd name="T8" fmla="*/ 64 w 65"/>
                <a:gd name="T9" fmla="*/ 34 h 53"/>
                <a:gd name="T10" fmla="*/ 60 w 65"/>
                <a:gd name="T11" fmla="*/ 35 h 53"/>
                <a:gd name="T12" fmla="*/ 57 w 65"/>
                <a:gd name="T13" fmla="*/ 37 h 53"/>
                <a:gd name="T14" fmla="*/ 52 w 65"/>
                <a:gd name="T15" fmla="*/ 42 h 53"/>
                <a:gd name="T16" fmla="*/ 50 w 65"/>
                <a:gd name="T17" fmla="*/ 53 h 53"/>
                <a:gd name="T18" fmla="*/ 35 w 65"/>
                <a:gd name="T19" fmla="*/ 45 h 53"/>
                <a:gd name="T20" fmla="*/ 28 w 65"/>
                <a:gd name="T21" fmla="*/ 37 h 53"/>
                <a:gd name="T22" fmla="*/ 21 w 65"/>
                <a:gd name="T23" fmla="*/ 32 h 53"/>
                <a:gd name="T24" fmla="*/ 13 w 65"/>
                <a:gd name="T25" fmla="*/ 24 h 53"/>
                <a:gd name="T26" fmla="*/ 9 w 65"/>
                <a:gd name="T27" fmla="*/ 18 h 53"/>
                <a:gd name="T28" fmla="*/ 0 w 65"/>
                <a:gd name="T29" fmla="*/ 8 h 53"/>
                <a:gd name="T30" fmla="*/ 3 w 65"/>
                <a:gd name="T31" fmla="*/ 0 h 53"/>
                <a:gd name="T32" fmla="*/ 9 w 65"/>
                <a:gd name="T33" fmla="*/ 5 h 53"/>
                <a:gd name="T34" fmla="*/ 13 w 65"/>
                <a:gd name="T35" fmla="*/ 0 h 53"/>
                <a:gd name="T36" fmla="*/ 20 w 65"/>
                <a:gd name="T37" fmla="*/ 0 h 53"/>
                <a:gd name="T38" fmla="*/ 35 w 65"/>
                <a:gd name="T39" fmla="*/ 3 h 53"/>
                <a:gd name="T40" fmla="*/ 46 w 65"/>
                <a:gd name="T41" fmla="*/ 3 h 53"/>
                <a:gd name="T42" fmla="*/ 54 w 65"/>
                <a:gd name="T43" fmla="*/ 7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65" h="53">
                  <a:moveTo>
                    <a:pt x="54" y="7"/>
                  </a:moveTo>
                  <a:lnTo>
                    <a:pt x="60" y="7"/>
                  </a:lnTo>
                  <a:lnTo>
                    <a:pt x="56" y="16"/>
                  </a:lnTo>
                  <a:lnTo>
                    <a:pt x="65" y="24"/>
                  </a:lnTo>
                  <a:lnTo>
                    <a:pt x="64" y="34"/>
                  </a:lnTo>
                  <a:lnTo>
                    <a:pt x="60" y="35"/>
                  </a:lnTo>
                  <a:lnTo>
                    <a:pt x="57" y="37"/>
                  </a:lnTo>
                  <a:lnTo>
                    <a:pt x="52" y="42"/>
                  </a:lnTo>
                  <a:lnTo>
                    <a:pt x="50" y="53"/>
                  </a:lnTo>
                  <a:lnTo>
                    <a:pt x="35" y="45"/>
                  </a:lnTo>
                  <a:lnTo>
                    <a:pt x="28" y="37"/>
                  </a:lnTo>
                  <a:lnTo>
                    <a:pt x="21" y="32"/>
                  </a:lnTo>
                  <a:lnTo>
                    <a:pt x="13" y="24"/>
                  </a:lnTo>
                  <a:lnTo>
                    <a:pt x="9" y="18"/>
                  </a:lnTo>
                  <a:lnTo>
                    <a:pt x="0" y="8"/>
                  </a:lnTo>
                  <a:lnTo>
                    <a:pt x="3" y="0"/>
                  </a:lnTo>
                  <a:lnTo>
                    <a:pt x="9" y="5"/>
                  </a:lnTo>
                  <a:lnTo>
                    <a:pt x="13" y="0"/>
                  </a:lnTo>
                  <a:lnTo>
                    <a:pt x="20" y="0"/>
                  </a:lnTo>
                  <a:lnTo>
                    <a:pt x="35" y="3"/>
                  </a:lnTo>
                  <a:lnTo>
                    <a:pt x="46" y="3"/>
                  </a:lnTo>
                  <a:lnTo>
                    <a:pt x="54" y="7"/>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29" name="Freeform 28"/>
            <p:cNvSpPr>
              <a:spLocks/>
            </p:cNvSpPr>
            <p:nvPr/>
          </p:nvSpPr>
          <p:spPr bwMode="auto">
            <a:xfrm>
              <a:off x="7481243" y="2599446"/>
              <a:ext cx="138152" cy="85351"/>
            </a:xfrm>
            <a:custGeom>
              <a:avLst/>
              <a:gdLst>
                <a:gd name="T0" fmla="*/ 1 w 146"/>
                <a:gd name="T1" fmla="*/ 44 h 96"/>
                <a:gd name="T2" fmla="*/ 15 w 146"/>
                <a:gd name="T3" fmla="*/ 44 h 96"/>
                <a:gd name="T4" fmla="*/ 31 w 146"/>
                <a:gd name="T5" fmla="*/ 37 h 96"/>
                <a:gd name="T6" fmla="*/ 33 w 146"/>
                <a:gd name="T7" fmla="*/ 26 h 96"/>
                <a:gd name="T8" fmla="*/ 45 w 146"/>
                <a:gd name="T9" fmla="*/ 20 h 96"/>
                <a:gd name="T10" fmla="*/ 42 w 146"/>
                <a:gd name="T11" fmla="*/ 11 h 96"/>
                <a:gd name="T12" fmla="*/ 50 w 146"/>
                <a:gd name="T13" fmla="*/ 7 h 96"/>
                <a:gd name="T14" fmla="*/ 65 w 146"/>
                <a:gd name="T15" fmla="*/ 0 h 96"/>
                <a:gd name="T16" fmla="*/ 82 w 146"/>
                <a:gd name="T17" fmla="*/ 5 h 96"/>
                <a:gd name="T18" fmla="*/ 85 w 146"/>
                <a:gd name="T19" fmla="*/ 10 h 96"/>
                <a:gd name="T20" fmla="*/ 93 w 146"/>
                <a:gd name="T21" fmla="*/ 7 h 96"/>
                <a:gd name="T22" fmla="*/ 109 w 146"/>
                <a:gd name="T23" fmla="*/ 12 h 96"/>
                <a:gd name="T24" fmla="*/ 112 w 146"/>
                <a:gd name="T25" fmla="*/ 21 h 96"/>
                <a:gd name="T26" fmla="*/ 110 w 146"/>
                <a:gd name="T27" fmla="*/ 27 h 96"/>
                <a:gd name="T28" fmla="*/ 122 w 146"/>
                <a:gd name="T29" fmla="*/ 40 h 96"/>
                <a:gd name="T30" fmla="*/ 129 w 146"/>
                <a:gd name="T31" fmla="*/ 43 h 96"/>
                <a:gd name="T32" fmla="*/ 129 w 146"/>
                <a:gd name="T33" fmla="*/ 47 h 96"/>
                <a:gd name="T34" fmla="*/ 140 w 146"/>
                <a:gd name="T35" fmla="*/ 50 h 96"/>
                <a:gd name="T36" fmla="*/ 146 w 146"/>
                <a:gd name="T37" fmla="*/ 56 h 96"/>
                <a:gd name="T38" fmla="*/ 140 w 146"/>
                <a:gd name="T39" fmla="*/ 60 h 96"/>
                <a:gd name="T40" fmla="*/ 128 w 146"/>
                <a:gd name="T41" fmla="*/ 59 h 96"/>
                <a:gd name="T42" fmla="*/ 125 w 146"/>
                <a:gd name="T43" fmla="*/ 61 h 96"/>
                <a:gd name="T44" fmla="*/ 130 w 146"/>
                <a:gd name="T45" fmla="*/ 68 h 96"/>
                <a:gd name="T46" fmla="*/ 136 w 146"/>
                <a:gd name="T47" fmla="*/ 81 h 96"/>
                <a:gd name="T48" fmla="*/ 123 w 146"/>
                <a:gd name="T49" fmla="*/ 82 h 96"/>
                <a:gd name="T50" fmla="*/ 119 w 146"/>
                <a:gd name="T51" fmla="*/ 86 h 96"/>
                <a:gd name="T52" fmla="*/ 119 w 146"/>
                <a:gd name="T53" fmla="*/ 96 h 96"/>
                <a:gd name="T54" fmla="*/ 113 w 146"/>
                <a:gd name="T55" fmla="*/ 95 h 96"/>
                <a:gd name="T56" fmla="*/ 99 w 146"/>
                <a:gd name="T57" fmla="*/ 95 h 96"/>
                <a:gd name="T58" fmla="*/ 94 w 146"/>
                <a:gd name="T59" fmla="*/ 91 h 96"/>
                <a:gd name="T60" fmla="*/ 88 w 146"/>
                <a:gd name="T61" fmla="*/ 94 h 96"/>
                <a:gd name="T62" fmla="*/ 82 w 146"/>
                <a:gd name="T63" fmla="*/ 91 h 96"/>
                <a:gd name="T64" fmla="*/ 70 w 146"/>
                <a:gd name="T65" fmla="*/ 91 h 96"/>
                <a:gd name="T66" fmla="*/ 51 w 146"/>
                <a:gd name="T67" fmla="*/ 86 h 96"/>
                <a:gd name="T68" fmla="*/ 35 w 146"/>
                <a:gd name="T69" fmla="*/ 84 h 96"/>
                <a:gd name="T70" fmla="*/ 23 w 146"/>
                <a:gd name="T71" fmla="*/ 85 h 96"/>
                <a:gd name="T72" fmla="*/ 15 w 146"/>
                <a:gd name="T73" fmla="*/ 90 h 96"/>
                <a:gd name="T74" fmla="*/ 8 w 146"/>
                <a:gd name="T75" fmla="*/ 91 h 96"/>
                <a:gd name="T76" fmla="*/ 6 w 146"/>
                <a:gd name="T77" fmla="*/ 82 h 96"/>
                <a:gd name="T78" fmla="*/ 0 w 146"/>
                <a:gd name="T79" fmla="*/ 73 h 96"/>
                <a:gd name="T80" fmla="*/ 9 w 146"/>
                <a:gd name="T81" fmla="*/ 69 h 96"/>
                <a:gd name="T82" fmla="*/ 8 w 146"/>
                <a:gd name="T83" fmla="*/ 61 h 96"/>
                <a:gd name="T84" fmla="*/ 3 w 146"/>
                <a:gd name="T85" fmla="*/ 53 h 96"/>
                <a:gd name="T86" fmla="*/ 1 w 146"/>
                <a:gd name="T87" fmla="*/ 44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46" h="96">
                  <a:moveTo>
                    <a:pt x="1" y="44"/>
                  </a:moveTo>
                  <a:lnTo>
                    <a:pt x="15" y="44"/>
                  </a:lnTo>
                  <a:lnTo>
                    <a:pt x="31" y="37"/>
                  </a:lnTo>
                  <a:lnTo>
                    <a:pt x="33" y="26"/>
                  </a:lnTo>
                  <a:lnTo>
                    <a:pt x="45" y="20"/>
                  </a:lnTo>
                  <a:lnTo>
                    <a:pt x="42" y="11"/>
                  </a:lnTo>
                  <a:lnTo>
                    <a:pt x="50" y="7"/>
                  </a:lnTo>
                  <a:lnTo>
                    <a:pt x="65" y="0"/>
                  </a:lnTo>
                  <a:lnTo>
                    <a:pt x="82" y="5"/>
                  </a:lnTo>
                  <a:lnTo>
                    <a:pt x="85" y="10"/>
                  </a:lnTo>
                  <a:lnTo>
                    <a:pt x="93" y="7"/>
                  </a:lnTo>
                  <a:lnTo>
                    <a:pt x="109" y="12"/>
                  </a:lnTo>
                  <a:lnTo>
                    <a:pt x="112" y="21"/>
                  </a:lnTo>
                  <a:lnTo>
                    <a:pt x="110" y="27"/>
                  </a:lnTo>
                  <a:lnTo>
                    <a:pt x="122" y="40"/>
                  </a:lnTo>
                  <a:lnTo>
                    <a:pt x="129" y="43"/>
                  </a:lnTo>
                  <a:lnTo>
                    <a:pt x="129" y="47"/>
                  </a:lnTo>
                  <a:lnTo>
                    <a:pt x="140" y="50"/>
                  </a:lnTo>
                  <a:lnTo>
                    <a:pt x="146" y="56"/>
                  </a:lnTo>
                  <a:lnTo>
                    <a:pt x="140" y="60"/>
                  </a:lnTo>
                  <a:lnTo>
                    <a:pt x="128" y="59"/>
                  </a:lnTo>
                  <a:lnTo>
                    <a:pt x="125" y="61"/>
                  </a:lnTo>
                  <a:lnTo>
                    <a:pt x="130" y="68"/>
                  </a:lnTo>
                  <a:lnTo>
                    <a:pt x="136" y="81"/>
                  </a:lnTo>
                  <a:lnTo>
                    <a:pt x="123" y="82"/>
                  </a:lnTo>
                  <a:lnTo>
                    <a:pt x="119" y="86"/>
                  </a:lnTo>
                  <a:lnTo>
                    <a:pt x="119" y="96"/>
                  </a:lnTo>
                  <a:lnTo>
                    <a:pt x="113" y="95"/>
                  </a:lnTo>
                  <a:lnTo>
                    <a:pt x="99" y="95"/>
                  </a:lnTo>
                  <a:lnTo>
                    <a:pt x="94" y="91"/>
                  </a:lnTo>
                  <a:lnTo>
                    <a:pt x="88" y="94"/>
                  </a:lnTo>
                  <a:lnTo>
                    <a:pt x="82" y="91"/>
                  </a:lnTo>
                  <a:lnTo>
                    <a:pt x="70" y="91"/>
                  </a:lnTo>
                  <a:lnTo>
                    <a:pt x="51" y="86"/>
                  </a:lnTo>
                  <a:lnTo>
                    <a:pt x="35" y="84"/>
                  </a:lnTo>
                  <a:lnTo>
                    <a:pt x="23" y="85"/>
                  </a:lnTo>
                  <a:lnTo>
                    <a:pt x="15" y="90"/>
                  </a:lnTo>
                  <a:lnTo>
                    <a:pt x="8" y="91"/>
                  </a:lnTo>
                  <a:lnTo>
                    <a:pt x="6" y="82"/>
                  </a:lnTo>
                  <a:lnTo>
                    <a:pt x="0" y="73"/>
                  </a:lnTo>
                  <a:lnTo>
                    <a:pt x="9" y="69"/>
                  </a:lnTo>
                  <a:lnTo>
                    <a:pt x="8" y="61"/>
                  </a:lnTo>
                  <a:lnTo>
                    <a:pt x="3" y="53"/>
                  </a:lnTo>
                  <a:lnTo>
                    <a:pt x="1" y="44"/>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30" name="Freeform 29"/>
            <p:cNvSpPr>
              <a:spLocks/>
            </p:cNvSpPr>
            <p:nvPr/>
          </p:nvSpPr>
          <p:spPr bwMode="auto">
            <a:xfrm>
              <a:off x="7473673" y="3954396"/>
              <a:ext cx="163701" cy="169813"/>
            </a:xfrm>
            <a:custGeom>
              <a:avLst/>
              <a:gdLst>
                <a:gd name="T0" fmla="*/ 108 w 173"/>
                <a:gd name="T1" fmla="*/ 19 h 191"/>
                <a:gd name="T2" fmla="*/ 112 w 173"/>
                <a:gd name="T3" fmla="*/ 22 h 191"/>
                <a:gd name="T4" fmla="*/ 117 w 173"/>
                <a:gd name="T5" fmla="*/ 34 h 191"/>
                <a:gd name="T6" fmla="*/ 137 w 173"/>
                <a:gd name="T7" fmla="*/ 57 h 191"/>
                <a:gd name="T8" fmla="*/ 144 w 173"/>
                <a:gd name="T9" fmla="*/ 59 h 191"/>
                <a:gd name="T10" fmla="*/ 144 w 173"/>
                <a:gd name="T11" fmla="*/ 67 h 191"/>
                <a:gd name="T12" fmla="*/ 149 w 173"/>
                <a:gd name="T13" fmla="*/ 80 h 191"/>
                <a:gd name="T14" fmla="*/ 162 w 173"/>
                <a:gd name="T15" fmla="*/ 83 h 191"/>
                <a:gd name="T16" fmla="*/ 173 w 173"/>
                <a:gd name="T17" fmla="*/ 92 h 191"/>
                <a:gd name="T18" fmla="*/ 147 w 173"/>
                <a:gd name="T19" fmla="*/ 108 h 191"/>
                <a:gd name="T20" fmla="*/ 130 w 173"/>
                <a:gd name="T21" fmla="*/ 123 h 191"/>
                <a:gd name="T22" fmla="*/ 124 w 173"/>
                <a:gd name="T23" fmla="*/ 137 h 191"/>
                <a:gd name="T24" fmla="*/ 118 w 173"/>
                <a:gd name="T25" fmla="*/ 145 h 191"/>
                <a:gd name="T26" fmla="*/ 108 w 173"/>
                <a:gd name="T27" fmla="*/ 146 h 191"/>
                <a:gd name="T28" fmla="*/ 104 w 173"/>
                <a:gd name="T29" fmla="*/ 156 h 191"/>
                <a:gd name="T30" fmla="*/ 102 w 173"/>
                <a:gd name="T31" fmla="*/ 163 h 191"/>
                <a:gd name="T32" fmla="*/ 90 w 173"/>
                <a:gd name="T33" fmla="*/ 168 h 191"/>
                <a:gd name="T34" fmla="*/ 76 w 173"/>
                <a:gd name="T35" fmla="*/ 167 h 191"/>
                <a:gd name="T36" fmla="*/ 68 w 173"/>
                <a:gd name="T37" fmla="*/ 161 h 191"/>
                <a:gd name="T38" fmla="*/ 60 w 173"/>
                <a:gd name="T39" fmla="*/ 158 h 191"/>
                <a:gd name="T40" fmla="*/ 51 w 173"/>
                <a:gd name="T41" fmla="*/ 163 h 191"/>
                <a:gd name="T42" fmla="*/ 47 w 173"/>
                <a:gd name="T43" fmla="*/ 173 h 191"/>
                <a:gd name="T44" fmla="*/ 38 w 173"/>
                <a:gd name="T45" fmla="*/ 179 h 191"/>
                <a:gd name="T46" fmla="*/ 28 w 173"/>
                <a:gd name="T47" fmla="*/ 189 h 191"/>
                <a:gd name="T48" fmla="*/ 16 w 173"/>
                <a:gd name="T49" fmla="*/ 191 h 191"/>
                <a:gd name="T50" fmla="*/ 12 w 173"/>
                <a:gd name="T51" fmla="*/ 183 h 191"/>
                <a:gd name="T52" fmla="*/ 14 w 173"/>
                <a:gd name="T53" fmla="*/ 171 h 191"/>
                <a:gd name="T54" fmla="*/ 4 w 173"/>
                <a:gd name="T55" fmla="*/ 151 h 191"/>
                <a:gd name="T56" fmla="*/ 0 w 173"/>
                <a:gd name="T57" fmla="*/ 148 h 191"/>
                <a:gd name="T58" fmla="*/ 2 w 173"/>
                <a:gd name="T59" fmla="*/ 87 h 191"/>
                <a:gd name="T60" fmla="*/ 20 w 173"/>
                <a:gd name="T61" fmla="*/ 87 h 191"/>
                <a:gd name="T62" fmla="*/ 23 w 173"/>
                <a:gd name="T63" fmla="*/ 13 h 191"/>
                <a:gd name="T64" fmla="*/ 36 w 173"/>
                <a:gd name="T65" fmla="*/ 12 h 191"/>
                <a:gd name="T66" fmla="*/ 65 w 173"/>
                <a:gd name="T67" fmla="*/ 5 h 191"/>
                <a:gd name="T68" fmla="*/ 71 w 173"/>
                <a:gd name="T69" fmla="*/ 13 h 191"/>
                <a:gd name="T70" fmla="*/ 83 w 173"/>
                <a:gd name="T71" fmla="*/ 5 h 191"/>
                <a:gd name="T72" fmla="*/ 89 w 173"/>
                <a:gd name="T73" fmla="*/ 5 h 191"/>
                <a:gd name="T74" fmla="*/ 99 w 173"/>
                <a:gd name="T75" fmla="*/ 0 h 191"/>
                <a:gd name="T76" fmla="*/ 102 w 173"/>
                <a:gd name="T77" fmla="*/ 2 h 191"/>
                <a:gd name="T78" fmla="*/ 108 w 173"/>
                <a:gd name="T79" fmla="*/ 19 h 1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73" h="191">
                  <a:moveTo>
                    <a:pt x="108" y="19"/>
                  </a:moveTo>
                  <a:lnTo>
                    <a:pt x="112" y="22"/>
                  </a:lnTo>
                  <a:lnTo>
                    <a:pt x="117" y="34"/>
                  </a:lnTo>
                  <a:lnTo>
                    <a:pt x="137" y="57"/>
                  </a:lnTo>
                  <a:lnTo>
                    <a:pt x="144" y="59"/>
                  </a:lnTo>
                  <a:lnTo>
                    <a:pt x="144" y="67"/>
                  </a:lnTo>
                  <a:lnTo>
                    <a:pt x="149" y="80"/>
                  </a:lnTo>
                  <a:lnTo>
                    <a:pt x="162" y="83"/>
                  </a:lnTo>
                  <a:lnTo>
                    <a:pt x="173" y="92"/>
                  </a:lnTo>
                  <a:lnTo>
                    <a:pt x="147" y="108"/>
                  </a:lnTo>
                  <a:lnTo>
                    <a:pt x="130" y="123"/>
                  </a:lnTo>
                  <a:lnTo>
                    <a:pt x="124" y="137"/>
                  </a:lnTo>
                  <a:lnTo>
                    <a:pt x="118" y="145"/>
                  </a:lnTo>
                  <a:lnTo>
                    <a:pt x="108" y="146"/>
                  </a:lnTo>
                  <a:lnTo>
                    <a:pt x="104" y="156"/>
                  </a:lnTo>
                  <a:lnTo>
                    <a:pt x="102" y="163"/>
                  </a:lnTo>
                  <a:lnTo>
                    <a:pt x="90" y="168"/>
                  </a:lnTo>
                  <a:lnTo>
                    <a:pt x="76" y="167"/>
                  </a:lnTo>
                  <a:lnTo>
                    <a:pt x="68" y="161"/>
                  </a:lnTo>
                  <a:lnTo>
                    <a:pt x="60" y="158"/>
                  </a:lnTo>
                  <a:lnTo>
                    <a:pt x="51" y="163"/>
                  </a:lnTo>
                  <a:lnTo>
                    <a:pt x="47" y="173"/>
                  </a:lnTo>
                  <a:lnTo>
                    <a:pt x="38" y="179"/>
                  </a:lnTo>
                  <a:lnTo>
                    <a:pt x="28" y="189"/>
                  </a:lnTo>
                  <a:lnTo>
                    <a:pt x="16" y="191"/>
                  </a:lnTo>
                  <a:lnTo>
                    <a:pt x="12" y="183"/>
                  </a:lnTo>
                  <a:lnTo>
                    <a:pt x="14" y="171"/>
                  </a:lnTo>
                  <a:lnTo>
                    <a:pt x="4" y="151"/>
                  </a:lnTo>
                  <a:lnTo>
                    <a:pt x="0" y="148"/>
                  </a:lnTo>
                  <a:lnTo>
                    <a:pt x="2" y="87"/>
                  </a:lnTo>
                  <a:lnTo>
                    <a:pt x="20" y="87"/>
                  </a:lnTo>
                  <a:lnTo>
                    <a:pt x="23" y="13"/>
                  </a:lnTo>
                  <a:lnTo>
                    <a:pt x="36" y="12"/>
                  </a:lnTo>
                  <a:lnTo>
                    <a:pt x="65" y="5"/>
                  </a:lnTo>
                  <a:lnTo>
                    <a:pt x="71" y="13"/>
                  </a:lnTo>
                  <a:lnTo>
                    <a:pt x="83" y="5"/>
                  </a:lnTo>
                  <a:lnTo>
                    <a:pt x="89" y="5"/>
                  </a:lnTo>
                  <a:lnTo>
                    <a:pt x="99" y="0"/>
                  </a:lnTo>
                  <a:lnTo>
                    <a:pt x="102" y="2"/>
                  </a:lnTo>
                  <a:lnTo>
                    <a:pt x="108" y="1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31" name="Freeform 30"/>
            <p:cNvSpPr>
              <a:spLocks/>
            </p:cNvSpPr>
            <p:nvPr/>
          </p:nvSpPr>
          <p:spPr bwMode="auto">
            <a:xfrm>
              <a:off x="7388511" y="3422728"/>
              <a:ext cx="224261" cy="163590"/>
            </a:xfrm>
            <a:custGeom>
              <a:avLst/>
              <a:gdLst>
                <a:gd name="T0" fmla="*/ 14 w 237"/>
                <a:gd name="T1" fmla="*/ 77 h 184"/>
                <a:gd name="T2" fmla="*/ 29 w 237"/>
                <a:gd name="T3" fmla="*/ 76 h 184"/>
                <a:gd name="T4" fmla="*/ 33 w 237"/>
                <a:gd name="T5" fmla="*/ 70 h 184"/>
                <a:gd name="T6" fmla="*/ 36 w 237"/>
                <a:gd name="T7" fmla="*/ 71 h 184"/>
                <a:gd name="T8" fmla="*/ 40 w 237"/>
                <a:gd name="T9" fmla="*/ 75 h 184"/>
                <a:gd name="T10" fmla="*/ 64 w 237"/>
                <a:gd name="T11" fmla="*/ 68 h 184"/>
                <a:gd name="T12" fmla="*/ 71 w 237"/>
                <a:gd name="T13" fmla="*/ 59 h 184"/>
                <a:gd name="T14" fmla="*/ 81 w 237"/>
                <a:gd name="T15" fmla="*/ 52 h 184"/>
                <a:gd name="T16" fmla="*/ 79 w 237"/>
                <a:gd name="T17" fmla="*/ 45 h 184"/>
                <a:gd name="T18" fmla="*/ 84 w 237"/>
                <a:gd name="T19" fmla="*/ 43 h 184"/>
                <a:gd name="T20" fmla="*/ 102 w 237"/>
                <a:gd name="T21" fmla="*/ 44 h 184"/>
                <a:gd name="T22" fmla="*/ 119 w 237"/>
                <a:gd name="T23" fmla="*/ 35 h 184"/>
                <a:gd name="T24" fmla="*/ 132 w 237"/>
                <a:gd name="T25" fmla="*/ 12 h 184"/>
                <a:gd name="T26" fmla="*/ 141 w 237"/>
                <a:gd name="T27" fmla="*/ 3 h 184"/>
                <a:gd name="T28" fmla="*/ 152 w 237"/>
                <a:gd name="T29" fmla="*/ 0 h 184"/>
                <a:gd name="T30" fmla="*/ 155 w 237"/>
                <a:gd name="T31" fmla="*/ 9 h 184"/>
                <a:gd name="T32" fmla="*/ 165 w 237"/>
                <a:gd name="T33" fmla="*/ 22 h 184"/>
                <a:gd name="T34" fmla="*/ 165 w 237"/>
                <a:gd name="T35" fmla="*/ 30 h 184"/>
                <a:gd name="T36" fmla="*/ 163 w 237"/>
                <a:gd name="T37" fmla="*/ 39 h 184"/>
                <a:gd name="T38" fmla="*/ 164 w 237"/>
                <a:gd name="T39" fmla="*/ 45 h 184"/>
                <a:gd name="T40" fmla="*/ 170 w 237"/>
                <a:gd name="T41" fmla="*/ 51 h 184"/>
                <a:gd name="T42" fmla="*/ 185 w 237"/>
                <a:gd name="T43" fmla="*/ 61 h 184"/>
                <a:gd name="T44" fmla="*/ 195 w 237"/>
                <a:gd name="T45" fmla="*/ 69 h 184"/>
                <a:gd name="T46" fmla="*/ 195 w 237"/>
                <a:gd name="T47" fmla="*/ 76 h 184"/>
                <a:gd name="T48" fmla="*/ 207 w 237"/>
                <a:gd name="T49" fmla="*/ 86 h 184"/>
                <a:gd name="T50" fmla="*/ 215 w 237"/>
                <a:gd name="T51" fmla="*/ 95 h 184"/>
                <a:gd name="T52" fmla="*/ 220 w 237"/>
                <a:gd name="T53" fmla="*/ 108 h 184"/>
                <a:gd name="T54" fmla="*/ 234 w 237"/>
                <a:gd name="T55" fmla="*/ 116 h 184"/>
                <a:gd name="T56" fmla="*/ 237 w 237"/>
                <a:gd name="T57" fmla="*/ 123 h 184"/>
                <a:gd name="T58" fmla="*/ 231 w 237"/>
                <a:gd name="T59" fmla="*/ 125 h 184"/>
                <a:gd name="T60" fmla="*/ 219 w 237"/>
                <a:gd name="T61" fmla="*/ 124 h 184"/>
                <a:gd name="T62" fmla="*/ 205 w 237"/>
                <a:gd name="T63" fmla="*/ 122 h 184"/>
                <a:gd name="T64" fmla="*/ 198 w 237"/>
                <a:gd name="T65" fmla="*/ 124 h 184"/>
                <a:gd name="T66" fmla="*/ 196 w 237"/>
                <a:gd name="T67" fmla="*/ 129 h 184"/>
                <a:gd name="T68" fmla="*/ 190 w 237"/>
                <a:gd name="T69" fmla="*/ 130 h 184"/>
                <a:gd name="T70" fmla="*/ 182 w 237"/>
                <a:gd name="T71" fmla="*/ 125 h 184"/>
                <a:gd name="T72" fmla="*/ 162 w 237"/>
                <a:gd name="T73" fmla="*/ 136 h 184"/>
                <a:gd name="T74" fmla="*/ 154 w 237"/>
                <a:gd name="T75" fmla="*/ 133 h 184"/>
                <a:gd name="T76" fmla="*/ 151 w 237"/>
                <a:gd name="T77" fmla="*/ 135 h 184"/>
                <a:gd name="T78" fmla="*/ 146 w 237"/>
                <a:gd name="T79" fmla="*/ 148 h 184"/>
                <a:gd name="T80" fmla="*/ 132 w 237"/>
                <a:gd name="T81" fmla="*/ 144 h 184"/>
                <a:gd name="T82" fmla="*/ 119 w 237"/>
                <a:gd name="T83" fmla="*/ 142 h 184"/>
                <a:gd name="T84" fmla="*/ 107 w 237"/>
                <a:gd name="T85" fmla="*/ 134 h 184"/>
                <a:gd name="T86" fmla="*/ 92 w 237"/>
                <a:gd name="T87" fmla="*/ 127 h 184"/>
                <a:gd name="T88" fmla="*/ 82 w 237"/>
                <a:gd name="T89" fmla="*/ 133 h 184"/>
                <a:gd name="T90" fmla="*/ 75 w 237"/>
                <a:gd name="T91" fmla="*/ 144 h 184"/>
                <a:gd name="T92" fmla="*/ 73 w 237"/>
                <a:gd name="T93" fmla="*/ 159 h 184"/>
                <a:gd name="T94" fmla="*/ 61 w 237"/>
                <a:gd name="T95" fmla="*/ 157 h 184"/>
                <a:gd name="T96" fmla="*/ 49 w 237"/>
                <a:gd name="T97" fmla="*/ 154 h 184"/>
                <a:gd name="T98" fmla="*/ 38 w 237"/>
                <a:gd name="T99" fmla="*/ 165 h 184"/>
                <a:gd name="T100" fmla="*/ 29 w 237"/>
                <a:gd name="T101" fmla="*/ 184 h 184"/>
                <a:gd name="T102" fmla="*/ 27 w 237"/>
                <a:gd name="T103" fmla="*/ 178 h 184"/>
                <a:gd name="T104" fmla="*/ 26 w 237"/>
                <a:gd name="T105" fmla="*/ 169 h 184"/>
                <a:gd name="T106" fmla="*/ 17 w 237"/>
                <a:gd name="T107" fmla="*/ 162 h 184"/>
                <a:gd name="T108" fmla="*/ 10 w 237"/>
                <a:gd name="T109" fmla="*/ 152 h 184"/>
                <a:gd name="T110" fmla="*/ 9 w 237"/>
                <a:gd name="T111" fmla="*/ 144 h 184"/>
                <a:gd name="T112" fmla="*/ 0 w 237"/>
                <a:gd name="T113" fmla="*/ 133 h 184"/>
                <a:gd name="T114" fmla="*/ 2 w 237"/>
                <a:gd name="T115" fmla="*/ 127 h 184"/>
                <a:gd name="T116" fmla="*/ 0 w 237"/>
                <a:gd name="T117" fmla="*/ 118 h 184"/>
                <a:gd name="T118" fmla="*/ 1 w 237"/>
                <a:gd name="T119" fmla="*/ 102 h 184"/>
                <a:gd name="T120" fmla="*/ 5 w 237"/>
                <a:gd name="T121" fmla="*/ 98 h 184"/>
                <a:gd name="T122" fmla="*/ 14 w 237"/>
                <a:gd name="T123" fmla="*/ 77 h 1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37" h="184">
                  <a:moveTo>
                    <a:pt x="14" y="77"/>
                  </a:moveTo>
                  <a:lnTo>
                    <a:pt x="29" y="76"/>
                  </a:lnTo>
                  <a:lnTo>
                    <a:pt x="33" y="70"/>
                  </a:lnTo>
                  <a:lnTo>
                    <a:pt x="36" y="71"/>
                  </a:lnTo>
                  <a:lnTo>
                    <a:pt x="40" y="75"/>
                  </a:lnTo>
                  <a:lnTo>
                    <a:pt x="64" y="68"/>
                  </a:lnTo>
                  <a:lnTo>
                    <a:pt x="71" y="59"/>
                  </a:lnTo>
                  <a:lnTo>
                    <a:pt x="81" y="52"/>
                  </a:lnTo>
                  <a:lnTo>
                    <a:pt x="79" y="45"/>
                  </a:lnTo>
                  <a:lnTo>
                    <a:pt x="84" y="43"/>
                  </a:lnTo>
                  <a:lnTo>
                    <a:pt x="102" y="44"/>
                  </a:lnTo>
                  <a:lnTo>
                    <a:pt x="119" y="35"/>
                  </a:lnTo>
                  <a:lnTo>
                    <a:pt x="132" y="12"/>
                  </a:lnTo>
                  <a:lnTo>
                    <a:pt x="141" y="3"/>
                  </a:lnTo>
                  <a:lnTo>
                    <a:pt x="152" y="0"/>
                  </a:lnTo>
                  <a:lnTo>
                    <a:pt x="155" y="9"/>
                  </a:lnTo>
                  <a:lnTo>
                    <a:pt x="165" y="22"/>
                  </a:lnTo>
                  <a:lnTo>
                    <a:pt x="165" y="30"/>
                  </a:lnTo>
                  <a:lnTo>
                    <a:pt x="163" y="39"/>
                  </a:lnTo>
                  <a:lnTo>
                    <a:pt x="164" y="45"/>
                  </a:lnTo>
                  <a:lnTo>
                    <a:pt x="170" y="51"/>
                  </a:lnTo>
                  <a:lnTo>
                    <a:pt x="185" y="61"/>
                  </a:lnTo>
                  <a:lnTo>
                    <a:pt x="195" y="69"/>
                  </a:lnTo>
                  <a:lnTo>
                    <a:pt x="195" y="76"/>
                  </a:lnTo>
                  <a:lnTo>
                    <a:pt x="207" y="86"/>
                  </a:lnTo>
                  <a:lnTo>
                    <a:pt x="215" y="95"/>
                  </a:lnTo>
                  <a:lnTo>
                    <a:pt x="220" y="108"/>
                  </a:lnTo>
                  <a:lnTo>
                    <a:pt x="234" y="116"/>
                  </a:lnTo>
                  <a:lnTo>
                    <a:pt x="237" y="123"/>
                  </a:lnTo>
                  <a:lnTo>
                    <a:pt x="231" y="125"/>
                  </a:lnTo>
                  <a:lnTo>
                    <a:pt x="219" y="124"/>
                  </a:lnTo>
                  <a:lnTo>
                    <a:pt x="205" y="122"/>
                  </a:lnTo>
                  <a:lnTo>
                    <a:pt x="198" y="124"/>
                  </a:lnTo>
                  <a:lnTo>
                    <a:pt x="196" y="129"/>
                  </a:lnTo>
                  <a:lnTo>
                    <a:pt x="190" y="130"/>
                  </a:lnTo>
                  <a:lnTo>
                    <a:pt x="182" y="125"/>
                  </a:lnTo>
                  <a:lnTo>
                    <a:pt x="162" y="136"/>
                  </a:lnTo>
                  <a:lnTo>
                    <a:pt x="154" y="133"/>
                  </a:lnTo>
                  <a:lnTo>
                    <a:pt x="151" y="135"/>
                  </a:lnTo>
                  <a:lnTo>
                    <a:pt x="146" y="148"/>
                  </a:lnTo>
                  <a:lnTo>
                    <a:pt x="132" y="144"/>
                  </a:lnTo>
                  <a:lnTo>
                    <a:pt x="119" y="142"/>
                  </a:lnTo>
                  <a:lnTo>
                    <a:pt x="107" y="134"/>
                  </a:lnTo>
                  <a:lnTo>
                    <a:pt x="92" y="127"/>
                  </a:lnTo>
                  <a:lnTo>
                    <a:pt x="82" y="133"/>
                  </a:lnTo>
                  <a:lnTo>
                    <a:pt x="75" y="144"/>
                  </a:lnTo>
                  <a:lnTo>
                    <a:pt x="73" y="159"/>
                  </a:lnTo>
                  <a:lnTo>
                    <a:pt x="61" y="157"/>
                  </a:lnTo>
                  <a:lnTo>
                    <a:pt x="49" y="154"/>
                  </a:lnTo>
                  <a:lnTo>
                    <a:pt x="38" y="165"/>
                  </a:lnTo>
                  <a:lnTo>
                    <a:pt x="29" y="184"/>
                  </a:lnTo>
                  <a:lnTo>
                    <a:pt x="27" y="178"/>
                  </a:lnTo>
                  <a:lnTo>
                    <a:pt x="26" y="169"/>
                  </a:lnTo>
                  <a:lnTo>
                    <a:pt x="17" y="162"/>
                  </a:lnTo>
                  <a:lnTo>
                    <a:pt x="10" y="152"/>
                  </a:lnTo>
                  <a:lnTo>
                    <a:pt x="9" y="144"/>
                  </a:lnTo>
                  <a:lnTo>
                    <a:pt x="0" y="133"/>
                  </a:lnTo>
                  <a:lnTo>
                    <a:pt x="2" y="127"/>
                  </a:lnTo>
                  <a:lnTo>
                    <a:pt x="0" y="118"/>
                  </a:lnTo>
                  <a:lnTo>
                    <a:pt x="1" y="102"/>
                  </a:lnTo>
                  <a:lnTo>
                    <a:pt x="5" y="98"/>
                  </a:lnTo>
                  <a:lnTo>
                    <a:pt x="14" y="77"/>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32" name="Freeform 31"/>
            <p:cNvSpPr>
              <a:spLocks/>
            </p:cNvSpPr>
            <p:nvPr/>
          </p:nvSpPr>
          <p:spPr bwMode="auto">
            <a:xfrm>
              <a:off x="7230487" y="2747921"/>
              <a:ext cx="67183" cy="37341"/>
            </a:xfrm>
            <a:custGeom>
              <a:avLst/>
              <a:gdLst>
                <a:gd name="T0" fmla="*/ 57 w 71"/>
                <a:gd name="T1" fmla="*/ 6 h 42"/>
                <a:gd name="T2" fmla="*/ 58 w 71"/>
                <a:gd name="T3" fmla="*/ 10 h 42"/>
                <a:gd name="T4" fmla="*/ 56 w 71"/>
                <a:gd name="T5" fmla="*/ 15 h 42"/>
                <a:gd name="T6" fmla="*/ 63 w 71"/>
                <a:gd name="T7" fmla="*/ 19 h 42"/>
                <a:gd name="T8" fmla="*/ 71 w 71"/>
                <a:gd name="T9" fmla="*/ 19 h 42"/>
                <a:gd name="T10" fmla="*/ 71 w 71"/>
                <a:gd name="T11" fmla="*/ 27 h 42"/>
                <a:gd name="T12" fmla="*/ 64 w 71"/>
                <a:gd name="T13" fmla="*/ 31 h 42"/>
                <a:gd name="T14" fmla="*/ 51 w 71"/>
                <a:gd name="T15" fmla="*/ 28 h 42"/>
                <a:gd name="T16" fmla="*/ 48 w 71"/>
                <a:gd name="T17" fmla="*/ 37 h 42"/>
                <a:gd name="T18" fmla="*/ 40 w 71"/>
                <a:gd name="T19" fmla="*/ 37 h 42"/>
                <a:gd name="T20" fmla="*/ 38 w 71"/>
                <a:gd name="T21" fmla="*/ 34 h 42"/>
                <a:gd name="T22" fmla="*/ 29 w 71"/>
                <a:gd name="T23" fmla="*/ 41 h 42"/>
                <a:gd name="T24" fmla="*/ 21 w 71"/>
                <a:gd name="T25" fmla="*/ 42 h 42"/>
                <a:gd name="T26" fmla="*/ 13 w 71"/>
                <a:gd name="T27" fmla="*/ 38 h 42"/>
                <a:gd name="T28" fmla="*/ 8 w 71"/>
                <a:gd name="T29" fmla="*/ 29 h 42"/>
                <a:gd name="T30" fmla="*/ 0 w 71"/>
                <a:gd name="T31" fmla="*/ 32 h 42"/>
                <a:gd name="T32" fmla="*/ 0 w 71"/>
                <a:gd name="T33" fmla="*/ 22 h 42"/>
                <a:gd name="T34" fmla="*/ 11 w 71"/>
                <a:gd name="T35" fmla="*/ 11 h 42"/>
                <a:gd name="T36" fmla="*/ 11 w 71"/>
                <a:gd name="T37" fmla="*/ 6 h 42"/>
                <a:gd name="T38" fmla="*/ 18 w 71"/>
                <a:gd name="T39" fmla="*/ 8 h 42"/>
                <a:gd name="T40" fmla="*/ 22 w 71"/>
                <a:gd name="T41" fmla="*/ 4 h 42"/>
                <a:gd name="T42" fmla="*/ 36 w 71"/>
                <a:gd name="T43" fmla="*/ 4 h 42"/>
                <a:gd name="T44" fmla="*/ 40 w 71"/>
                <a:gd name="T45" fmla="*/ 0 h 42"/>
                <a:gd name="T46" fmla="*/ 57 w 71"/>
                <a:gd name="T47" fmla="*/ 6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71" h="42">
                  <a:moveTo>
                    <a:pt x="57" y="6"/>
                  </a:moveTo>
                  <a:lnTo>
                    <a:pt x="58" y="10"/>
                  </a:lnTo>
                  <a:lnTo>
                    <a:pt x="56" y="15"/>
                  </a:lnTo>
                  <a:lnTo>
                    <a:pt x="63" y="19"/>
                  </a:lnTo>
                  <a:lnTo>
                    <a:pt x="71" y="19"/>
                  </a:lnTo>
                  <a:lnTo>
                    <a:pt x="71" y="27"/>
                  </a:lnTo>
                  <a:lnTo>
                    <a:pt x="64" y="31"/>
                  </a:lnTo>
                  <a:lnTo>
                    <a:pt x="51" y="28"/>
                  </a:lnTo>
                  <a:lnTo>
                    <a:pt x="48" y="37"/>
                  </a:lnTo>
                  <a:lnTo>
                    <a:pt x="40" y="37"/>
                  </a:lnTo>
                  <a:lnTo>
                    <a:pt x="38" y="34"/>
                  </a:lnTo>
                  <a:lnTo>
                    <a:pt x="29" y="41"/>
                  </a:lnTo>
                  <a:lnTo>
                    <a:pt x="21" y="42"/>
                  </a:lnTo>
                  <a:lnTo>
                    <a:pt x="13" y="38"/>
                  </a:lnTo>
                  <a:lnTo>
                    <a:pt x="8" y="29"/>
                  </a:lnTo>
                  <a:lnTo>
                    <a:pt x="0" y="32"/>
                  </a:lnTo>
                  <a:lnTo>
                    <a:pt x="0" y="22"/>
                  </a:lnTo>
                  <a:lnTo>
                    <a:pt x="11" y="11"/>
                  </a:lnTo>
                  <a:lnTo>
                    <a:pt x="11" y="6"/>
                  </a:lnTo>
                  <a:lnTo>
                    <a:pt x="18" y="8"/>
                  </a:lnTo>
                  <a:lnTo>
                    <a:pt x="22" y="4"/>
                  </a:lnTo>
                  <a:lnTo>
                    <a:pt x="36" y="4"/>
                  </a:lnTo>
                  <a:lnTo>
                    <a:pt x="40" y="0"/>
                  </a:lnTo>
                  <a:lnTo>
                    <a:pt x="57" y="6"/>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33" name="Freeform 32"/>
            <p:cNvSpPr>
              <a:spLocks/>
            </p:cNvSpPr>
            <p:nvPr/>
          </p:nvSpPr>
          <p:spPr bwMode="auto">
            <a:xfrm>
              <a:off x="6988248" y="3434287"/>
              <a:ext cx="104087" cy="113801"/>
            </a:xfrm>
            <a:custGeom>
              <a:avLst/>
              <a:gdLst>
                <a:gd name="T0" fmla="*/ 105 w 110"/>
                <a:gd name="T1" fmla="*/ 115 h 128"/>
                <a:gd name="T2" fmla="*/ 97 w 110"/>
                <a:gd name="T3" fmla="*/ 115 h 128"/>
                <a:gd name="T4" fmla="*/ 84 w 110"/>
                <a:gd name="T5" fmla="*/ 111 h 128"/>
                <a:gd name="T6" fmla="*/ 72 w 110"/>
                <a:gd name="T7" fmla="*/ 111 h 128"/>
                <a:gd name="T8" fmla="*/ 50 w 110"/>
                <a:gd name="T9" fmla="*/ 115 h 128"/>
                <a:gd name="T10" fmla="*/ 37 w 110"/>
                <a:gd name="T11" fmla="*/ 121 h 128"/>
                <a:gd name="T12" fmla="*/ 19 w 110"/>
                <a:gd name="T13" fmla="*/ 128 h 128"/>
                <a:gd name="T14" fmla="*/ 16 w 110"/>
                <a:gd name="T15" fmla="*/ 128 h 128"/>
                <a:gd name="T16" fmla="*/ 17 w 110"/>
                <a:gd name="T17" fmla="*/ 111 h 128"/>
                <a:gd name="T18" fmla="*/ 19 w 110"/>
                <a:gd name="T19" fmla="*/ 108 h 128"/>
                <a:gd name="T20" fmla="*/ 18 w 110"/>
                <a:gd name="T21" fmla="*/ 100 h 128"/>
                <a:gd name="T22" fmla="*/ 11 w 110"/>
                <a:gd name="T23" fmla="*/ 91 h 128"/>
                <a:gd name="T24" fmla="*/ 5 w 110"/>
                <a:gd name="T25" fmla="*/ 90 h 128"/>
                <a:gd name="T26" fmla="*/ 0 w 110"/>
                <a:gd name="T27" fmla="*/ 84 h 128"/>
                <a:gd name="T28" fmla="*/ 3 w 110"/>
                <a:gd name="T29" fmla="*/ 75 h 128"/>
                <a:gd name="T30" fmla="*/ 2 w 110"/>
                <a:gd name="T31" fmla="*/ 65 h 128"/>
                <a:gd name="T32" fmla="*/ 3 w 110"/>
                <a:gd name="T33" fmla="*/ 59 h 128"/>
                <a:gd name="T34" fmla="*/ 6 w 110"/>
                <a:gd name="T35" fmla="*/ 59 h 128"/>
                <a:gd name="T36" fmla="*/ 7 w 110"/>
                <a:gd name="T37" fmla="*/ 50 h 128"/>
                <a:gd name="T38" fmla="*/ 5 w 110"/>
                <a:gd name="T39" fmla="*/ 46 h 128"/>
                <a:gd name="T40" fmla="*/ 7 w 110"/>
                <a:gd name="T41" fmla="*/ 43 h 128"/>
                <a:gd name="T42" fmla="*/ 14 w 110"/>
                <a:gd name="T43" fmla="*/ 40 h 128"/>
                <a:gd name="T44" fmla="*/ 9 w 110"/>
                <a:gd name="T45" fmla="*/ 24 h 128"/>
                <a:gd name="T46" fmla="*/ 5 w 110"/>
                <a:gd name="T47" fmla="*/ 15 h 128"/>
                <a:gd name="T48" fmla="*/ 7 w 110"/>
                <a:gd name="T49" fmla="*/ 8 h 128"/>
                <a:gd name="T50" fmla="*/ 11 w 110"/>
                <a:gd name="T51" fmla="*/ 6 h 128"/>
                <a:gd name="T52" fmla="*/ 13 w 110"/>
                <a:gd name="T53" fmla="*/ 5 h 128"/>
                <a:gd name="T54" fmla="*/ 18 w 110"/>
                <a:gd name="T55" fmla="*/ 7 h 128"/>
                <a:gd name="T56" fmla="*/ 32 w 110"/>
                <a:gd name="T57" fmla="*/ 8 h 128"/>
                <a:gd name="T58" fmla="*/ 35 w 110"/>
                <a:gd name="T59" fmla="*/ 2 h 128"/>
                <a:gd name="T60" fmla="*/ 39 w 110"/>
                <a:gd name="T61" fmla="*/ 2 h 128"/>
                <a:gd name="T62" fmla="*/ 44 w 110"/>
                <a:gd name="T63" fmla="*/ 0 h 128"/>
                <a:gd name="T64" fmla="*/ 47 w 110"/>
                <a:gd name="T65" fmla="*/ 9 h 128"/>
                <a:gd name="T66" fmla="*/ 51 w 110"/>
                <a:gd name="T67" fmla="*/ 6 h 128"/>
                <a:gd name="T68" fmla="*/ 58 w 110"/>
                <a:gd name="T69" fmla="*/ 3 h 128"/>
                <a:gd name="T70" fmla="*/ 67 w 110"/>
                <a:gd name="T71" fmla="*/ 7 h 128"/>
                <a:gd name="T72" fmla="*/ 70 w 110"/>
                <a:gd name="T73" fmla="*/ 14 h 128"/>
                <a:gd name="T74" fmla="*/ 78 w 110"/>
                <a:gd name="T75" fmla="*/ 19 h 128"/>
                <a:gd name="T76" fmla="*/ 85 w 110"/>
                <a:gd name="T77" fmla="*/ 14 h 128"/>
                <a:gd name="T78" fmla="*/ 93 w 110"/>
                <a:gd name="T79" fmla="*/ 13 h 128"/>
                <a:gd name="T80" fmla="*/ 106 w 110"/>
                <a:gd name="T81" fmla="*/ 18 h 128"/>
                <a:gd name="T82" fmla="*/ 110 w 110"/>
                <a:gd name="T83" fmla="*/ 48 h 128"/>
                <a:gd name="T84" fmla="*/ 103 w 110"/>
                <a:gd name="T85" fmla="*/ 65 h 128"/>
                <a:gd name="T86" fmla="*/ 98 w 110"/>
                <a:gd name="T87" fmla="*/ 88 h 128"/>
                <a:gd name="T88" fmla="*/ 106 w 110"/>
                <a:gd name="T89" fmla="*/ 107 h 128"/>
                <a:gd name="T90" fmla="*/ 105 w 110"/>
                <a:gd name="T91" fmla="*/ 115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10" h="128">
                  <a:moveTo>
                    <a:pt x="105" y="115"/>
                  </a:moveTo>
                  <a:lnTo>
                    <a:pt x="97" y="115"/>
                  </a:lnTo>
                  <a:lnTo>
                    <a:pt x="84" y="111"/>
                  </a:lnTo>
                  <a:lnTo>
                    <a:pt x="72" y="111"/>
                  </a:lnTo>
                  <a:lnTo>
                    <a:pt x="50" y="115"/>
                  </a:lnTo>
                  <a:lnTo>
                    <a:pt x="37" y="121"/>
                  </a:lnTo>
                  <a:lnTo>
                    <a:pt x="19" y="128"/>
                  </a:lnTo>
                  <a:lnTo>
                    <a:pt x="16" y="128"/>
                  </a:lnTo>
                  <a:lnTo>
                    <a:pt x="17" y="111"/>
                  </a:lnTo>
                  <a:lnTo>
                    <a:pt x="19" y="108"/>
                  </a:lnTo>
                  <a:lnTo>
                    <a:pt x="18" y="100"/>
                  </a:lnTo>
                  <a:lnTo>
                    <a:pt x="11" y="91"/>
                  </a:lnTo>
                  <a:lnTo>
                    <a:pt x="5" y="90"/>
                  </a:lnTo>
                  <a:lnTo>
                    <a:pt x="0" y="84"/>
                  </a:lnTo>
                  <a:lnTo>
                    <a:pt x="3" y="75"/>
                  </a:lnTo>
                  <a:lnTo>
                    <a:pt x="2" y="65"/>
                  </a:lnTo>
                  <a:lnTo>
                    <a:pt x="3" y="59"/>
                  </a:lnTo>
                  <a:lnTo>
                    <a:pt x="6" y="59"/>
                  </a:lnTo>
                  <a:lnTo>
                    <a:pt x="7" y="50"/>
                  </a:lnTo>
                  <a:lnTo>
                    <a:pt x="5" y="46"/>
                  </a:lnTo>
                  <a:lnTo>
                    <a:pt x="7" y="43"/>
                  </a:lnTo>
                  <a:lnTo>
                    <a:pt x="14" y="40"/>
                  </a:lnTo>
                  <a:lnTo>
                    <a:pt x="9" y="24"/>
                  </a:lnTo>
                  <a:lnTo>
                    <a:pt x="5" y="15"/>
                  </a:lnTo>
                  <a:lnTo>
                    <a:pt x="7" y="8"/>
                  </a:lnTo>
                  <a:lnTo>
                    <a:pt x="11" y="6"/>
                  </a:lnTo>
                  <a:lnTo>
                    <a:pt x="13" y="5"/>
                  </a:lnTo>
                  <a:lnTo>
                    <a:pt x="18" y="7"/>
                  </a:lnTo>
                  <a:lnTo>
                    <a:pt x="32" y="8"/>
                  </a:lnTo>
                  <a:lnTo>
                    <a:pt x="35" y="2"/>
                  </a:lnTo>
                  <a:lnTo>
                    <a:pt x="39" y="2"/>
                  </a:lnTo>
                  <a:lnTo>
                    <a:pt x="44" y="0"/>
                  </a:lnTo>
                  <a:lnTo>
                    <a:pt x="47" y="9"/>
                  </a:lnTo>
                  <a:lnTo>
                    <a:pt x="51" y="6"/>
                  </a:lnTo>
                  <a:lnTo>
                    <a:pt x="58" y="3"/>
                  </a:lnTo>
                  <a:lnTo>
                    <a:pt x="67" y="7"/>
                  </a:lnTo>
                  <a:lnTo>
                    <a:pt x="70" y="14"/>
                  </a:lnTo>
                  <a:lnTo>
                    <a:pt x="78" y="19"/>
                  </a:lnTo>
                  <a:lnTo>
                    <a:pt x="85" y="14"/>
                  </a:lnTo>
                  <a:lnTo>
                    <a:pt x="93" y="13"/>
                  </a:lnTo>
                  <a:lnTo>
                    <a:pt x="106" y="18"/>
                  </a:lnTo>
                  <a:lnTo>
                    <a:pt x="110" y="48"/>
                  </a:lnTo>
                  <a:lnTo>
                    <a:pt x="103" y="65"/>
                  </a:lnTo>
                  <a:lnTo>
                    <a:pt x="98" y="88"/>
                  </a:lnTo>
                  <a:lnTo>
                    <a:pt x="106" y="107"/>
                  </a:lnTo>
                  <a:lnTo>
                    <a:pt x="105" y="11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34" name="Freeform 33"/>
            <p:cNvSpPr>
              <a:spLocks/>
            </p:cNvSpPr>
            <p:nvPr/>
          </p:nvSpPr>
          <p:spPr bwMode="auto">
            <a:xfrm>
              <a:off x="7284424" y="3390722"/>
              <a:ext cx="131528" cy="205377"/>
            </a:xfrm>
            <a:custGeom>
              <a:avLst/>
              <a:gdLst>
                <a:gd name="T0" fmla="*/ 85 w 139"/>
                <a:gd name="T1" fmla="*/ 220 h 231"/>
                <a:gd name="T2" fmla="*/ 82 w 139"/>
                <a:gd name="T3" fmla="*/ 219 h 231"/>
                <a:gd name="T4" fmla="*/ 71 w 139"/>
                <a:gd name="T5" fmla="*/ 222 h 231"/>
                <a:gd name="T6" fmla="*/ 60 w 139"/>
                <a:gd name="T7" fmla="*/ 219 h 231"/>
                <a:gd name="T8" fmla="*/ 52 w 139"/>
                <a:gd name="T9" fmla="*/ 220 h 231"/>
                <a:gd name="T10" fmla="*/ 22 w 139"/>
                <a:gd name="T11" fmla="*/ 220 h 231"/>
                <a:gd name="T12" fmla="*/ 24 w 139"/>
                <a:gd name="T13" fmla="*/ 204 h 231"/>
                <a:gd name="T14" fmla="*/ 17 w 139"/>
                <a:gd name="T15" fmla="*/ 190 h 231"/>
                <a:gd name="T16" fmla="*/ 9 w 139"/>
                <a:gd name="T17" fmla="*/ 186 h 231"/>
                <a:gd name="T18" fmla="*/ 5 w 139"/>
                <a:gd name="T19" fmla="*/ 177 h 231"/>
                <a:gd name="T20" fmla="*/ 0 w 139"/>
                <a:gd name="T21" fmla="*/ 174 h 231"/>
                <a:gd name="T22" fmla="*/ 0 w 139"/>
                <a:gd name="T23" fmla="*/ 168 h 231"/>
                <a:gd name="T24" fmla="*/ 5 w 139"/>
                <a:gd name="T25" fmla="*/ 154 h 231"/>
                <a:gd name="T26" fmla="*/ 14 w 139"/>
                <a:gd name="T27" fmla="*/ 134 h 231"/>
                <a:gd name="T28" fmla="*/ 19 w 139"/>
                <a:gd name="T29" fmla="*/ 133 h 231"/>
                <a:gd name="T30" fmla="*/ 30 w 139"/>
                <a:gd name="T31" fmla="*/ 121 h 231"/>
                <a:gd name="T32" fmla="*/ 37 w 139"/>
                <a:gd name="T33" fmla="*/ 121 h 231"/>
                <a:gd name="T34" fmla="*/ 47 w 139"/>
                <a:gd name="T35" fmla="*/ 129 h 231"/>
                <a:gd name="T36" fmla="*/ 60 w 139"/>
                <a:gd name="T37" fmla="*/ 122 h 231"/>
                <a:gd name="T38" fmla="*/ 61 w 139"/>
                <a:gd name="T39" fmla="*/ 114 h 231"/>
                <a:gd name="T40" fmla="*/ 66 w 139"/>
                <a:gd name="T41" fmla="*/ 105 h 231"/>
                <a:gd name="T42" fmla="*/ 68 w 139"/>
                <a:gd name="T43" fmla="*/ 95 h 231"/>
                <a:gd name="T44" fmla="*/ 78 w 139"/>
                <a:gd name="T45" fmla="*/ 86 h 231"/>
                <a:gd name="T46" fmla="*/ 81 w 139"/>
                <a:gd name="T47" fmla="*/ 72 h 231"/>
                <a:gd name="T48" fmla="*/ 85 w 139"/>
                <a:gd name="T49" fmla="*/ 67 h 231"/>
                <a:gd name="T50" fmla="*/ 88 w 139"/>
                <a:gd name="T51" fmla="*/ 56 h 231"/>
                <a:gd name="T52" fmla="*/ 93 w 139"/>
                <a:gd name="T53" fmla="*/ 43 h 231"/>
                <a:gd name="T54" fmla="*/ 108 w 139"/>
                <a:gd name="T55" fmla="*/ 27 h 231"/>
                <a:gd name="T56" fmla="*/ 108 w 139"/>
                <a:gd name="T57" fmla="*/ 20 h 231"/>
                <a:gd name="T58" fmla="*/ 110 w 139"/>
                <a:gd name="T59" fmla="*/ 16 h 231"/>
                <a:gd name="T60" fmla="*/ 103 w 139"/>
                <a:gd name="T61" fmla="*/ 8 h 231"/>
                <a:gd name="T62" fmla="*/ 104 w 139"/>
                <a:gd name="T63" fmla="*/ 1 h 231"/>
                <a:gd name="T64" fmla="*/ 109 w 139"/>
                <a:gd name="T65" fmla="*/ 0 h 231"/>
                <a:gd name="T66" fmla="*/ 116 w 139"/>
                <a:gd name="T67" fmla="*/ 14 h 231"/>
                <a:gd name="T68" fmla="*/ 118 w 139"/>
                <a:gd name="T69" fmla="*/ 27 h 231"/>
                <a:gd name="T70" fmla="*/ 117 w 139"/>
                <a:gd name="T71" fmla="*/ 41 h 231"/>
                <a:gd name="T72" fmla="*/ 127 w 139"/>
                <a:gd name="T73" fmla="*/ 60 h 231"/>
                <a:gd name="T74" fmla="*/ 117 w 139"/>
                <a:gd name="T75" fmla="*/ 60 h 231"/>
                <a:gd name="T76" fmla="*/ 112 w 139"/>
                <a:gd name="T77" fmla="*/ 61 h 231"/>
                <a:gd name="T78" fmla="*/ 104 w 139"/>
                <a:gd name="T79" fmla="*/ 59 h 231"/>
                <a:gd name="T80" fmla="*/ 100 w 139"/>
                <a:gd name="T81" fmla="*/ 69 h 231"/>
                <a:gd name="T82" fmla="*/ 111 w 139"/>
                <a:gd name="T83" fmla="*/ 81 h 231"/>
                <a:gd name="T84" fmla="*/ 119 w 139"/>
                <a:gd name="T85" fmla="*/ 85 h 231"/>
                <a:gd name="T86" fmla="*/ 121 w 139"/>
                <a:gd name="T87" fmla="*/ 93 h 231"/>
                <a:gd name="T88" fmla="*/ 127 w 139"/>
                <a:gd name="T89" fmla="*/ 107 h 231"/>
                <a:gd name="T90" fmla="*/ 124 w 139"/>
                <a:gd name="T91" fmla="*/ 113 h 231"/>
                <a:gd name="T92" fmla="*/ 115 w 139"/>
                <a:gd name="T93" fmla="*/ 134 h 231"/>
                <a:gd name="T94" fmla="*/ 111 w 139"/>
                <a:gd name="T95" fmla="*/ 138 h 231"/>
                <a:gd name="T96" fmla="*/ 110 w 139"/>
                <a:gd name="T97" fmla="*/ 154 h 231"/>
                <a:gd name="T98" fmla="*/ 112 w 139"/>
                <a:gd name="T99" fmla="*/ 163 h 231"/>
                <a:gd name="T100" fmla="*/ 110 w 139"/>
                <a:gd name="T101" fmla="*/ 169 h 231"/>
                <a:gd name="T102" fmla="*/ 119 w 139"/>
                <a:gd name="T103" fmla="*/ 180 h 231"/>
                <a:gd name="T104" fmla="*/ 120 w 139"/>
                <a:gd name="T105" fmla="*/ 188 h 231"/>
                <a:gd name="T106" fmla="*/ 127 w 139"/>
                <a:gd name="T107" fmla="*/ 198 h 231"/>
                <a:gd name="T108" fmla="*/ 136 w 139"/>
                <a:gd name="T109" fmla="*/ 205 h 231"/>
                <a:gd name="T110" fmla="*/ 137 w 139"/>
                <a:gd name="T111" fmla="*/ 214 h 231"/>
                <a:gd name="T112" fmla="*/ 139 w 139"/>
                <a:gd name="T113" fmla="*/ 220 h 231"/>
                <a:gd name="T114" fmla="*/ 137 w 139"/>
                <a:gd name="T115" fmla="*/ 231 h 231"/>
                <a:gd name="T116" fmla="*/ 123 w 139"/>
                <a:gd name="T117" fmla="*/ 227 h 231"/>
                <a:gd name="T118" fmla="*/ 108 w 139"/>
                <a:gd name="T119" fmla="*/ 221 h 231"/>
                <a:gd name="T120" fmla="*/ 85 w 139"/>
                <a:gd name="T121" fmla="*/ 220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39" h="231">
                  <a:moveTo>
                    <a:pt x="85" y="220"/>
                  </a:moveTo>
                  <a:lnTo>
                    <a:pt x="82" y="219"/>
                  </a:lnTo>
                  <a:lnTo>
                    <a:pt x="71" y="222"/>
                  </a:lnTo>
                  <a:lnTo>
                    <a:pt x="60" y="219"/>
                  </a:lnTo>
                  <a:lnTo>
                    <a:pt x="52" y="220"/>
                  </a:lnTo>
                  <a:lnTo>
                    <a:pt x="22" y="220"/>
                  </a:lnTo>
                  <a:lnTo>
                    <a:pt x="24" y="204"/>
                  </a:lnTo>
                  <a:lnTo>
                    <a:pt x="17" y="190"/>
                  </a:lnTo>
                  <a:lnTo>
                    <a:pt x="9" y="186"/>
                  </a:lnTo>
                  <a:lnTo>
                    <a:pt x="5" y="177"/>
                  </a:lnTo>
                  <a:lnTo>
                    <a:pt x="0" y="174"/>
                  </a:lnTo>
                  <a:lnTo>
                    <a:pt x="0" y="168"/>
                  </a:lnTo>
                  <a:lnTo>
                    <a:pt x="5" y="154"/>
                  </a:lnTo>
                  <a:lnTo>
                    <a:pt x="14" y="134"/>
                  </a:lnTo>
                  <a:lnTo>
                    <a:pt x="19" y="133"/>
                  </a:lnTo>
                  <a:lnTo>
                    <a:pt x="30" y="121"/>
                  </a:lnTo>
                  <a:lnTo>
                    <a:pt x="37" y="121"/>
                  </a:lnTo>
                  <a:lnTo>
                    <a:pt x="47" y="129"/>
                  </a:lnTo>
                  <a:lnTo>
                    <a:pt x="60" y="122"/>
                  </a:lnTo>
                  <a:lnTo>
                    <a:pt x="61" y="114"/>
                  </a:lnTo>
                  <a:lnTo>
                    <a:pt x="66" y="105"/>
                  </a:lnTo>
                  <a:lnTo>
                    <a:pt x="68" y="95"/>
                  </a:lnTo>
                  <a:lnTo>
                    <a:pt x="78" y="86"/>
                  </a:lnTo>
                  <a:lnTo>
                    <a:pt x="81" y="72"/>
                  </a:lnTo>
                  <a:lnTo>
                    <a:pt x="85" y="67"/>
                  </a:lnTo>
                  <a:lnTo>
                    <a:pt x="88" y="56"/>
                  </a:lnTo>
                  <a:lnTo>
                    <a:pt x="93" y="43"/>
                  </a:lnTo>
                  <a:lnTo>
                    <a:pt x="108" y="27"/>
                  </a:lnTo>
                  <a:lnTo>
                    <a:pt x="108" y="20"/>
                  </a:lnTo>
                  <a:lnTo>
                    <a:pt x="110" y="16"/>
                  </a:lnTo>
                  <a:lnTo>
                    <a:pt x="103" y="8"/>
                  </a:lnTo>
                  <a:lnTo>
                    <a:pt x="104" y="1"/>
                  </a:lnTo>
                  <a:lnTo>
                    <a:pt x="109" y="0"/>
                  </a:lnTo>
                  <a:lnTo>
                    <a:pt x="116" y="14"/>
                  </a:lnTo>
                  <a:lnTo>
                    <a:pt x="118" y="27"/>
                  </a:lnTo>
                  <a:lnTo>
                    <a:pt x="117" y="41"/>
                  </a:lnTo>
                  <a:lnTo>
                    <a:pt x="127" y="60"/>
                  </a:lnTo>
                  <a:lnTo>
                    <a:pt x="117" y="60"/>
                  </a:lnTo>
                  <a:lnTo>
                    <a:pt x="112" y="61"/>
                  </a:lnTo>
                  <a:lnTo>
                    <a:pt x="104" y="59"/>
                  </a:lnTo>
                  <a:lnTo>
                    <a:pt x="100" y="69"/>
                  </a:lnTo>
                  <a:lnTo>
                    <a:pt x="111" y="81"/>
                  </a:lnTo>
                  <a:lnTo>
                    <a:pt x="119" y="85"/>
                  </a:lnTo>
                  <a:lnTo>
                    <a:pt x="121" y="93"/>
                  </a:lnTo>
                  <a:lnTo>
                    <a:pt x="127" y="107"/>
                  </a:lnTo>
                  <a:lnTo>
                    <a:pt x="124" y="113"/>
                  </a:lnTo>
                  <a:lnTo>
                    <a:pt x="115" y="134"/>
                  </a:lnTo>
                  <a:lnTo>
                    <a:pt x="111" y="138"/>
                  </a:lnTo>
                  <a:lnTo>
                    <a:pt x="110" y="154"/>
                  </a:lnTo>
                  <a:lnTo>
                    <a:pt x="112" y="163"/>
                  </a:lnTo>
                  <a:lnTo>
                    <a:pt x="110" y="169"/>
                  </a:lnTo>
                  <a:lnTo>
                    <a:pt x="119" y="180"/>
                  </a:lnTo>
                  <a:lnTo>
                    <a:pt x="120" y="188"/>
                  </a:lnTo>
                  <a:lnTo>
                    <a:pt x="127" y="198"/>
                  </a:lnTo>
                  <a:lnTo>
                    <a:pt x="136" y="205"/>
                  </a:lnTo>
                  <a:lnTo>
                    <a:pt x="137" y="214"/>
                  </a:lnTo>
                  <a:lnTo>
                    <a:pt x="139" y="220"/>
                  </a:lnTo>
                  <a:lnTo>
                    <a:pt x="137" y="231"/>
                  </a:lnTo>
                  <a:lnTo>
                    <a:pt x="123" y="227"/>
                  </a:lnTo>
                  <a:lnTo>
                    <a:pt x="108" y="221"/>
                  </a:lnTo>
                  <a:lnTo>
                    <a:pt x="85" y="22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35" name="Freeform 34"/>
            <p:cNvSpPr>
              <a:spLocks/>
            </p:cNvSpPr>
            <p:nvPr/>
          </p:nvSpPr>
          <p:spPr bwMode="auto">
            <a:xfrm>
              <a:off x="7348768" y="3531196"/>
              <a:ext cx="330240" cy="342294"/>
            </a:xfrm>
            <a:custGeom>
              <a:avLst/>
              <a:gdLst>
                <a:gd name="T0" fmla="*/ 342 w 349"/>
                <a:gd name="T1" fmla="*/ 61 h 385"/>
                <a:gd name="T2" fmla="*/ 343 w 349"/>
                <a:gd name="T3" fmla="*/ 71 h 385"/>
                <a:gd name="T4" fmla="*/ 329 w 349"/>
                <a:gd name="T5" fmla="*/ 87 h 385"/>
                <a:gd name="T6" fmla="*/ 324 w 349"/>
                <a:gd name="T7" fmla="*/ 114 h 385"/>
                <a:gd name="T8" fmla="*/ 320 w 349"/>
                <a:gd name="T9" fmla="*/ 137 h 385"/>
                <a:gd name="T10" fmla="*/ 314 w 349"/>
                <a:gd name="T11" fmla="*/ 155 h 385"/>
                <a:gd name="T12" fmla="*/ 310 w 349"/>
                <a:gd name="T13" fmla="*/ 168 h 385"/>
                <a:gd name="T14" fmla="*/ 315 w 349"/>
                <a:gd name="T15" fmla="*/ 203 h 385"/>
                <a:gd name="T16" fmla="*/ 316 w 349"/>
                <a:gd name="T17" fmla="*/ 233 h 385"/>
                <a:gd name="T18" fmla="*/ 330 w 349"/>
                <a:gd name="T19" fmla="*/ 256 h 385"/>
                <a:gd name="T20" fmla="*/ 332 w 349"/>
                <a:gd name="T21" fmla="*/ 281 h 385"/>
                <a:gd name="T22" fmla="*/ 303 w 349"/>
                <a:gd name="T23" fmla="*/ 287 h 385"/>
                <a:gd name="T24" fmla="*/ 301 w 349"/>
                <a:gd name="T25" fmla="*/ 309 h 385"/>
                <a:gd name="T26" fmla="*/ 295 w 349"/>
                <a:gd name="T27" fmla="*/ 354 h 385"/>
                <a:gd name="T28" fmla="*/ 312 w 349"/>
                <a:gd name="T29" fmla="*/ 366 h 385"/>
                <a:gd name="T30" fmla="*/ 318 w 349"/>
                <a:gd name="T31" fmla="*/ 385 h 385"/>
                <a:gd name="T32" fmla="*/ 297 w 349"/>
                <a:gd name="T33" fmla="*/ 373 h 385"/>
                <a:gd name="T34" fmla="*/ 276 w 349"/>
                <a:gd name="T35" fmla="*/ 362 h 385"/>
                <a:gd name="T36" fmla="*/ 261 w 349"/>
                <a:gd name="T37" fmla="*/ 357 h 385"/>
                <a:gd name="T38" fmla="*/ 241 w 349"/>
                <a:gd name="T39" fmla="*/ 345 h 385"/>
                <a:gd name="T40" fmla="*/ 221 w 349"/>
                <a:gd name="T41" fmla="*/ 344 h 385"/>
                <a:gd name="T42" fmla="*/ 214 w 349"/>
                <a:gd name="T43" fmla="*/ 336 h 385"/>
                <a:gd name="T44" fmla="*/ 194 w 349"/>
                <a:gd name="T45" fmla="*/ 338 h 385"/>
                <a:gd name="T46" fmla="*/ 181 w 349"/>
                <a:gd name="T47" fmla="*/ 340 h 385"/>
                <a:gd name="T48" fmla="*/ 177 w 349"/>
                <a:gd name="T49" fmla="*/ 307 h 385"/>
                <a:gd name="T50" fmla="*/ 178 w 349"/>
                <a:gd name="T51" fmla="*/ 282 h 385"/>
                <a:gd name="T52" fmla="*/ 175 w 349"/>
                <a:gd name="T53" fmla="*/ 261 h 385"/>
                <a:gd name="T54" fmla="*/ 154 w 349"/>
                <a:gd name="T55" fmla="*/ 253 h 385"/>
                <a:gd name="T56" fmla="*/ 144 w 349"/>
                <a:gd name="T57" fmla="*/ 257 h 385"/>
                <a:gd name="T58" fmla="*/ 128 w 349"/>
                <a:gd name="T59" fmla="*/ 270 h 385"/>
                <a:gd name="T60" fmla="*/ 115 w 349"/>
                <a:gd name="T61" fmla="*/ 273 h 385"/>
                <a:gd name="T62" fmla="*/ 97 w 349"/>
                <a:gd name="T63" fmla="*/ 277 h 385"/>
                <a:gd name="T64" fmla="*/ 85 w 349"/>
                <a:gd name="T65" fmla="*/ 260 h 385"/>
                <a:gd name="T66" fmla="*/ 76 w 349"/>
                <a:gd name="T67" fmla="*/ 232 h 385"/>
                <a:gd name="T68" fmla="*/ 15 w 349"/>
                <a:gd name="T69" fmla="*/ 234 h 385"/>
                <a:gd name="T70" fmla="*/ 2 w 349"/>
                <a:gd name="T71" fmla="*/ 236 h 385"/>
                <a:gd name="T72" fmla="*/ 5 w 349"/>
                <a:gd name="T73" fmla="*/ 228 h 385"/>
                <a:gd name="T74" fmla="*/ 8 w 349"/>
                <a:gd name="T75" fmla="*/ 213 h 385"/>
                <a:gd name="T76" fmla="*/ 20 w 349"/>
                <a:gd name="T77" fmla="*/ 211 h 385"/>
                <a:gd name="T78" fmla="*/ 36 w 349"/>
                <a:gd name="T79" fmla="*/ 203 h 385"/>
                <a:gd name="T80" fmla="*/ 44 w 349"/>
                <a:gd name="T81" fmla="*/ 213 h 385"/>
                <a:gd name="T82" fmla="*/ 66 w 349"/>
                <a:gd name="T83" fmla="*/ 190 h 385"/>
                <a:gd name="T84" fmla="*/ 70 w 349"/>
                <a:gd name="T85" fmla="*/ 166 h 385"/>
                <a:gd name="T86" fmla="*/ 86 w 349"/>
                <a:gd name="T87" fmla="*/ 135 h 385"/>
                <a:gd name="T88" fmla="*/ 101 w 349"/>
                <a:gd name="T89" fmla="*/ 118 h 385"/>
                <a:gd name="T90" fmla="*/ 104 w 349"/>
                <a:gd name="T91" fmla="*/ 103 h 385"/>
                <a:gd name="T92" fmla="*/ 105 w 349"/>
                <a:gd name="T93" fmla="*/ 73 h 385"/>
                <a:gd name="T94" fmla="*/ 114 w 349"/>
                <a:gd name="T95" fmla="*/ 49 h 385"/>
                <a:gd name="T96" fmla="*/ 117 w 349"/>
                <a:gd name="T97" fmla="*/ 22 h 385"/>
                <a:gd name="T98" fmla="*/ 134 w 349"/>
                <a:gd name="T99" fmla="*/ 5 h 385"/>
                <a:gd name="T100" fmla="*/ 161 w 349"/>
                <a:gd name="T101" fmla="*/ 20 h 385"/>
                <a:gd name="T102" fmla="*/ 188 w 349"/>
                <a:gd name="T103" fmla="*/ 26 h 385"/>
                <a:gd name="T104" fmla="*/ 196 w 349"/>
                <a:gd name="T105" fmla="*/ 11 h 385"/>
                <a:gd name="T106" fmla="*/ 224 w 349"/>
                <a:gd name="T107" fmla="*/ 3 h 385"/>
                <a:gd name="T108" fmla="*/ 238 w 349"/>
                <a:gd name="T109" fmla="*/ 7 h 385"/>
                <a:gd name="T110" fmla="*/ 247 w 349"/>
                <a:gd name="T111" fmla="*/ 0 h 385"/>
                <a:gd name="T112" fmla="*/ 273 w 349"/>
                <a:gd name="T113" fmla="*/ 3 h 385"/>
                <a:gd name="T114" fmla="*/ 290 w 349"/>
                <a:gd name="T115" fmla="*/ 18 h 385"/>
                <a:gd name="T116" fmla="*/ 303 w 349"/>
                <a:gd name="T117" fmla="*/ 17 h 385"/>
                <a:gd name="T118" fmla="*/ 322 w 349"/>
                <a:gd name="T119" fmla="*/ 14 h 385"/>
                <a:gd name="T120" fmla="*/ 343 w 349"/>
                <a:gd name="T121" fmla="*/ 37 h 3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349" h="385">
                  <a:moveTo>
                    <a:pt x="343" y="37"/>
                  </a:moveTo>
                  <a:lnTo>
                    <a:pt x="342" y="61"/>
                  </a:lnTo>
                  <a:lnTo>
                    <a:pt x="349" y="64"/>
                  </a:lnTo>
                  <a:lnTo>
                    <a:pt x="343" y="71"/>
                  </a:lnTo>
                  <a:lnTo>
                    <a:pt x="336" y="77"/>
                  </a:lnTo>
                  <a:lnTo>
                    <a:pt x="329" y="87"/>
                  </a:lnTo>
                  <a:lnTo>
                    <a:pt x="325" y="97"/>
                  </a:lnTo>
                  <a:lnTo>
                    <a:pt x="324" y="114"/>
                  </a:lnTo>
                  <a:lnTo>
                    <a:pt x="320" y="122"/>
                  </a:lnTo>
                  <a:lnTo>
                    <a:pt x="320" y="137"/>
                  </a:lnTo>
                  <a:lnTo>
                    <a:pt x="314" y="143"/>
                  </a:lnTo>
                  <a:lnTo>
                    <a:pt x="314" y="155"/>
                  </a:lnTo>
                  <a:lnTo>
                    <a:pt x="311" y="157"/>
                  </a:lnTo>
                  <a:lnTo>
                    <a:pt x="310" y="168"/>
                  </a:lnTo>
                  <a:lnTo>
                    <a:pt x="314" y="178"/>
                  </a:lnTo>
                  <a:lnTo>
                    <a:pt x="315" y="203"/>
                  </a:lnTo>
                  <a:lnTo>
                    <a:pt x="318" y="222"/>
                  </a:lnTo>
                  <a:lnTo>
                    <a:pt x="316" y="233"/>
                  </a:lnTo>
                  <a:lnTo>
                    <a:pt x="320" y="245"/>
                  </a:lnTo>
                  <a:lnTo>
                    <a:pt x="330" y="256"/>
                  </a:lnTo>
                  <a:lnTo>
                    <a:pt x="340" y="283"/>
                  </a:lnTo>
                  <a:lnTo>
                    <a:pt x="332" y="281"/>
                  </a:lnTo>
                  <a:lnTo>
                    <a:pt x="308" y="284"/>
                  </a:lnTo>
                  <a:lnTo>
                    <a:pt x="303" y="287"/>
                  </a:lnTo>
                  <a:lnTo>
                    <a:pt x="297" y="300"/>
                  </a:lnTo>
                  <a:lnTo>
                    <a:pt x="301" y="309"/>
                  </a:lnTo>
                  <a:lnTo>
                    <a:pt x="297" y="334"/>
                  </a:lnTo>
                  <a:lnTo>
                    <a:pt x="295" y="354"/>
                  </a:lnTo>
                  <a:lnTo>
                    <a:pt x="300" y="358"/>
                  </a:lnTo>
                  <a:lnTo>
                    <a:pt x="312" y="366"/>
                  </a:lnTo>
                  <a:lnTo>
                    <a:pt x="317" y="363"/>
                  </a:lnTo>
                  <a:lnTo>
                    <a:pt x="318" y="385"/>
                  </a:lnTo>
                  <a:lnTo>
                    <a:pt x="304" y="385"/>
                  </a:lnTo>
                  <a:lnTo>
                    <a:pt x="297" y="373"/>
                  </a:lnTo>
                  <a:lnTo>
                    <a:pt x="290" y="364"/>
                  </a:lnTo>
                  <a:lnTo>
                    <a:pt x="276" y="362"/>
                  </a:lnTo>
                  <a:lnTo>
                    <a:pt x="273" y="351"/>
                  </a:lnTo>
                  <a:lnTo>
                    <a:pt x="261" y="357"/>
                  </a:lnTo>
                  <a:lnTo>
                    <a:pt x="247" y="354"/>
                  </a:lnTo>
                  <a:lnTo>
                    <a:pt x="241" y="345"/>
                  </a:lnTo>
                  <a:lnTo>
                    <a:pt x="229" y="343"/>
                  </a:lnTo>
                  <a:lnTo>
                    <a:pt x="221" y="344"/>
                  </a:lnTo>
                  <a:lnTo>
                    <a:pt x="220" y="337"/>
                  </a:lnTo>
                  <a:lnTo>
                    <a:pt x="214" y="336"/>
                  </a:lnTo>
                  <a:lnTo>
                    <a:pt x="205" y="335"/>
                  </a:lnTo>
                  <a:lnTo>
                    <a:pt x="194" y="338"/>
                  </a:lnTo>
                  <a:lnTo>
                    <a:pt x="186" y="338"/>
                  </a:lnTo>
                  <a:lnTo>
                    <a:pt x="181" y="340"/>
                  </a:lnTo>
                  <a:lnTo>
                    <a:pt x="183" y="315"/>
                  </a:lnTo>
                  <a:lnTo>
                    <a:pt x="177" y="307"/>
                  </a:lnTo>
                  <a:lnTo>
                    <a:pt x="176" y="294"/>
                  </a:lnTo>
                  <a:lnTo>
                    <a:pt x="178" y="282"/>
                  </a:lnTo>
                  <a:lnTo>
                    <a:pt x="175" y="274"/>
                  </a:lnTo>
                  <a:lnTo>
                    <a:pt x="175" y="261"/>
                  </a:lnTo>
                  <a:lnTo>
                    <a:pt x="153" y="261"/>
                  </a:lnTo>
                  <a:lnTo>
                    <a:pt x="154" y="253"/>
                  </a:lnTo>
                  <a:lnTo>
                    <a:pt x="145" y="254"/>
                  </a:lnTo>
                  <a:lnTo>
                    <a:pt x="144" y="257"/>
                  </a:lnTo>
                  <a:lnTo>
                    <a:pt x="132" y="258"/>
                  </a:lnTo>
                  <a:lnTo>
                    <a:pt x="128" y="270"/>
                  </a:lnTo>
                  <a:lnTo>
                    <a:pt x="125" y="275"/>
                  </a:lnTo>
                  <a:lnTo>
                    <a:pt x="115" y="273"/>
                  </a:lnTo>
                  <a:lnTo>
                    <a:pt x="109" y="275"/>
                  </a:lnTo>
                  <a:lnTo>
                    <a:pt x="97" y="277"/>
                  </a:lnTo>
                  <a:lnTo>
                    <a:pt x="90" y="266"/>
                  </a:lnTo>
                  <a:lnTo>
                    <a:pt x="85" y="260"/>
                  </a:lnTo>
                  <a:lnTo>
                    <a:pt x="80" y="247"/>
                  </a:lnTo>
                  <a:lnTo>
                    <a:pt x="76" y="232"/>
                  </a:lnTo>
                  <a:lnTo>
                    <a:pt x="22" y="231"/>
                  </a:lnTo>
                  <a:lnTo>
                    <a:pt x="15" y="234"/>
                  </a:lnTo>
                  <a:lnTo>
                    <a:pt x="10" y="233"/>
                  </a:lnTo>
                  <a:lnTo>
                    <a:pt x="2" y="236"/>
                  </a:lnTo>
                  <a:lnTo>
                    <a:pt x="0" y="230"/>
                  </a:lnTo>
                  <a:lnTo>
                    <a:pt x="5" y="228"/>
                  </a:lnTo>
                  <a:lnTo>
                    <a:pt x="5" y="218"/>
                  </a:lnTo>
                  <a:lnTo>
                    <a:pt x="8" y="213"/>
                  </a:lnTo>
                  <a:lnTo>
                    <a:pt x="15" y="209"/>
                  </a:lnTo>
                  <a:lnTo>
                    <a:pt x="20" y="211"/>
                  </a:lnTo>
                  <a:lnTo>
                    <a:pt x="26" y="203"/>
                  </a:lnTo>
                  <a:lnTo>
                    <a:pt x="36" y="203"/>
                  </a:lnTo>
                  <a:lnTo>
                    <a:pt x="37" y="209"/>
                  </a:lnTo>
                  <a:lnTo>
                    <a:pt x="44" y="213"/>
                  </a:lnTo>
                  <a:lnTo>
                    <a:pt x="55" y="200"/>
                  </a:lnTo>
                  <a:lnTo>
                    <a:pt x="66" y="190"/>
                  </a:lnTo>
                  <a:lnTo>
                    <a:pt x="70" y="183"/>
                  </a:lnTo>
                  <a:lnTo>
                    <a:pt x="70" y="166"/>
                  </a:lnTo>
                  <a:lnTo>
                    <a:pt x="78" y="146"/>
                  </a:lnTo>
                  <a:lnTo>
                    <a:pt x="86" y="135"/>
                  </a:lnTo>
                  <a:lnTo>
                    <a:pt x="98" y="125"/>
                  </a:lnTo>
                  <a:lnTo>
                    <a:pt x="101" y="118"/>
                  </a:lnTo>
                  <a:lnTo>
                    <a:pt x="101" y="111"/>
                  </a:lnTo>
                  <a:lnTo>
                    <a:pt x="104" y="103"/>
                  </a:lnTo>
                  <a:lnTo>
                    <a:pt x="103" y="92"/>
                  </a:lnTo>
                  <a:lnTo>
                    <a:pt x="105" y="73"/>
                  </a:lnTo>
                  <a:lnTo>
                    <a:pt x="109" y="60"/>
                  </a:lnTo>
                  <a:lnTo>
                    <a:pt x="114" y="49"/>
                  </a:lnTo>
                  <a:lnTo>
                    <a:pt x="115" y="37"/>
                  </a:lnTo>
                  <a:lnTo>
                    <a:pt x="117" y="22"/>
                  </a:lnTo>
                  <a:lnTo>
                    <a:pt x="124" y="11"/>
                  </a:lnTo>
                  <a:lnTo>
                    <a:pt x="134" y="5"/>
                  </a:lnTo>
                  <a:lnTo>
                    <a:pt x="149" y="12"/>
                  </a:lnTo>
                  <a:lnTo>
                    <a:pt x="161" y="20"/>
                  </a:lnTo>
                  <a:lnTo>
                    <a:pt x="174" y="22"/>
                  </a:lnTo>
                  <a:lnTo>
                    <a:pt x="188" y="26"/>
                  </a:lnTo>
                  <a:lnTo>
                    <a:pt x="193" y="13"/>
                  </a:lnTo>
                  <a:lnTo>
                    <a:pt x="196" y="11"/>
                  </a:lnTo>
                  <a:lnTo>
                    <a:pt x="204" y="14"/>
                  </a:lnTo>
                  <a:lnTo>
                    <a:pt x="224" y="3"/>
                  </a:lnTo>
                  <a:lnTo>
                    <a:pt x="232" y="8"/>
                  </a:lnTo>
                  <a:lnTo>
                    <a:pt x="238" y="7"/>
                  </a:lnTo>
                  <a:lnTo>
                    <a:pt x="240" y="2"/>
                  </a:lnTo>
                  <a:lnTo>
                    <a:pt x="247" y="0"/>
                  </a:lnTo>
                  <a:lnTo>
                    <a:pt x="261" y="2"/>
                  </a:lnTo>
                  <a:lnTo>
                    <a:pt x="273" y="3"/>
                  </a:lnTo>
                  <a:lnTo>
                    <a:pt x="279" y="1"/>
                  </a:lnTo>
                  <a:lnTo>
                    <a:pt x="290" y="18"/>
                  </a:lnTo>
                  <a:lnTo>
                    <a:pt x="298" y="20"/>
                  </a:lnTo>
                  <a:lnTo>
                    <a:pt x="303" y="17"/>
                  </a:lnTo>
                  <a:lnTo>
                    <a:pt x="312" y="18"/>
                  </a:lnTo>
                  <a:lnTo>
                    <a:pt x="322" y="14"/>
                  </a:lnTo>
                  <a:lnTo>
                    <a:pt x="326" y="23"/>
                  </a:lnTo>
                  <a:lnTo>
                    <a:pt x="343" y="37"/>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36" name="Freeform 35"/>
            <p:cNvSpPr>
              <a:spLocks/>
            </p:cNvSpPr>
            <p:nvPr/>
          </p:nvSpPr>
          <p:spPr bwMode="auto">
            <a:xfrm>
              <a:off x="7329843" y="3559646"/>
              <a:ext cx="127744" cy="161811"/>
            </a:xfrm>
            <a:custGeom>
              <a:avLst/>
              <a:gdLst>
                <a:gd name="T0" fmla="*/ 35 w 135"/>
                <a:gd name="T1" fmla="*/ 177 h 182"/>
                <a:gd name="T2" fmla="*/ 28 w 135"/>
                <a:gd name="T3" fmla="*/ 170 h 182"/>
                <a:gd name="T4" fmla="*/ 22 w 135"/>
                <a:gd name="T5" fmla="*/ 173 h 182"/>
                <a:gd name="T6" fmla="*/ 15 w 135"/>
                <a:gd name="T7" fmla="*/ 182 h 182"/>
                <a:gd name="T8" fmla="*/ 0 w 135"/>
                <a:gd name="T9" fmla="*/ 160 h 182"/>
                <a:gd name="T10" fmla="*/ 14 w 135"/>
                <a:gd name="T11" fmla="*/ 149 h 182"/>
                <a:gd name="T12" fmla="*/ 7 w 135"/>
                <a:gd name="T13" fmla="*/ 135 h 182"/>
                <a:gd name="T14" fmla="*/ 14 w 135"/>
                <a:gd name="T15" fmla="*/ 130 h 182"/>
                <a:gd name="T16" fmla="*/ 26 w 135"/>
                <a:gd name="T17" fmla="*/ 127 h 182"/>
                <a:gd name="T18" fmla="*/ 27 w 135"/>
                <a:gd name="T19" fmla="*/ 118 h 182"/>
                <a:gd name="T20" fmla="*/ 37 w 135"/>
                <a:gd name="T21" fmla="*/ 128 h 182"/>
                <a:gd name="T22" fmla="*/ 53 w 135"/>
                <a:gd name="T23" fmla="*/ 129 h 182"/>
                <a:gd name="T24" fmla="*/ 59 w 135"/>
                <a:gd name="T25" fmla="*/ 119 h 182"/>
                <a:gd name="T26" fmla="*/ 61 w 135"/>
                <a:gd name="T27" fmla="*/ 105 h 182"/>
                <a:gd name="T28" fmla="*/ 60 w 135"/>
                <a:gd name="T29" fmla="*/ 89 h 182"/>
                <a:gd name="T30" fmla="*/ 51 w 135"/>
                <a:gd name="T31" fmla="*/ 77 h 182"/>
                <a:gd name="T32" fmla="*/ 59 w 135"/>
                <a:gd name="T33" fmla="*/ 53 h 182"/>
                <a:gd name="T34" fmla="*/ 54 w 135"/>
                <a:gd name="T35" fmla="*/ 48 h 182"/>
                <a:gd name="T36" fmla="*/ 40 w 135"/>
                <a:gd name="T37" fmla="*/ 50 h 182"/>
                <a:gd name="T38" fmla="*/ 35 w 135"/>
                <a:gd name="T39" fmla="*/ 39 h 182"/>
                <a:gd name="T40" fmla="*/ 37 w 135"/>
                <a:gd name="T41" fmla="*/ 30 h 182"/>
                <a:gd name="T42" fmla="*/ 60 w 135"/>
                <a:gd name="T43" fmla="*/ 31 h 182"/>
                <a:gd name="T44" fmla="*/ 75 w 135"/>
                <a:gd name="T45" fmla="*/ 37 h 182"/>
                <a:gd name="T46" fmla="*/ 89 w 135"/>
                <a:gd name="T47" fmla="*/ 41 h 182"/>
                <a:gd name="T48" fmla="*/ 91 w 135"/>
                <a:gd name="T49" fmla="*/ 30 h 182"/>
                <a:gd name="T50" fmla="*/ 100 w 135"/>
                <a:gd name="T51" fmla="*/ 11 h 182"/>
                <a:gd name="T52" fmla="*/ 111 w 135"/>
                <a:gd name="T53" fmla="*/ 0 h 182"/>
                <a:gd name="T54" fmla="*/ 123 w 135"/>
                <a:gd name="T55" fmla="*/ 3 h 182"/>
                <a:gd name="T56" fmla="*/ 135 w 135"/>
                <a:gd name="T57" fmla="*/ 5 h 182"/>
                <a:gd name="T58" fmla="*/ 134 w 135"/>
                <a:gd name="T59" fmla="*/ 17 h 182"/>
                <a:gd name="T60" fmla="*/ 129 w 135"/>
                <a:gd name="T61" fmla="*/ 28 h 182"/>
                <a:gd name="T62" fmla="*/ 125 w 135"/>
                <a:gd name="T63" fmla="*/ 41 h 182"/>
                <a:gd name="T64" fmla="*/ 123 w 135"/>
                <a:gd name="T65" fmla="*/ 60 h 182"/>
                <a:gd name="T66" fmla="*/ 124 w 135"/>
                <a:gd name="T67" fmla="*/ 71 h 182"/>
                <a:gd name="T68" fmla="*/ 121 w 135"/>
                <a:gd name="T69" fmla="*/ 79 h 182"/>
                <a:gd name="T70" fmla="*/ 121 w 135"/>
                <a:gd name="T71" fmla="*/ 86 h 182"/>
                <a:gd name="T72" fmla="*/ 118 w 135"/>
                <a:gd name="T73" fmla="*/ 93 h 182"/>
                <a:gd name="T74" fmla="*/ 106 w 135"/>
                <a:gd name="T75" fmla="*/ 103 h 182"/>
                <a:gd name="T76" fmla="*/ 98 w 135"/>
                <a:gd name="T77" fmla="*/ 114 h 182"/>
                <a:gd name="T78" fmla="*/ 90 w 135"/>
                <a:gd name="T79" fmla="*/ 134 h 182"/>
                <a:gd name="T80" fmla="*/ 90 w 135"/>
                <a:gd name="T81" fmla="*/ 151 h 182"/>
                <a:gd name="T82" fmla="*/ 86 w 135"/>
                <a:gd name="T83" fmla="*/ 158 h 182"/>
                <a:gd name="T84" fmla="*/ 75 w 135"/>
                <a:gd name="T85" fmla="*/ 168 h 182"/>
                <a:gd name="T86" fmla="*/ 64 w 135"/>
                <a:gd name="T87" fmla="*/ 181 h 182"/>
                <a:gd name="T88" fmla="*/ 57 w 135"/>
                <a:gd name="T89" fmla="*/ 177 h 182"/>
                <a:gd name="T90" fmla="*/ 56 w 135"/>
                <a:gd name="T91" fmla="*/ 171 h 182"/>
                <a:gd name="T92" fmla="*/ 46 w 135"/>
                <a:gd name="T93" fmla="*/ 171 h 182"/>
                <a:gd name="T94" fmla="*/ 40 w 135"/>
                <a:gd name="T95" fmla="*/ 179 h 182"/>
                <a:gd name="T96" fmla="*/ 35 w 135"/>
                <a:gd name="T97" fmla="*/ 177 h 1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35" h="182">
                  <a:moveTo>
                    <a:pt x="35" y="177"/>
                  </a:moveTo>
                  <a:lnTo>
                    <a:pt x="28" y="170"/>
                  </a:lnTo>
                  <a:lnTo>
                    <a:pt x="22" y="173"/>
                  </a:lnTo>
                  <a:lnTo>
                    <a:pt x="15" y="182"/>
                  </a:lnTo>
                  <a:lnTo>
                    <a:pt x="0" y="160"/>
                  </a:lnTo>
                  <a:lnTo>
                    <a:pt x="14" y="149"/>
                  </a:lnTo>
                  <a:lnTo>
                    <a:pt x="7" y="135"/>
                  </a:lnTo>
                  <a:lnTo>
                    <a:pt x="14" y="130"/>
                  </a:lnTo>
                  <a:lnTo>
                    <a:pt x="26" y="127"/>
                  </a:lnTo>
                  <a:lnTo>
                    <a:pt x="27" y="118"/>
                  </a:lnTo>
                  <a:lnTo>
                    <a:pt x="37" y="128"/>
                  </a:lnTo>
                  <a:lnTo>
                    <a:pt x="53" y="129"/>
                  </a:lnTo>
                  <a:lnTo>
                    <a:pt x="59" y="119"/>
                  </a:lnTo>
                  <a:lnTo>
                    <a:pt x="61" y="105"/>
                  </a:lnTo>
                  <a:lnTo>
                    <a:pt x="60" y="89"/>
                  </a:lnTo>
                  <a:lnTo>
                    <a:pt x="51" y="77"/>
                  </a:lnTo>
                  <a:lnTo>
                    <a:pt x="59" y="53"/>
                  </a:lnTo>
                  <a:lnTo>
                    <a:pt x="54" y="48"/>
                  </a:lnTo>
                  <a:lnTo>
                    <a:pt x="40" y="50"/>
                  </a:lnTo>
                  <a:lnTo>
                    <a:pt x="35" y="39"/>
                  </a:lnTo>
                  <a:lnTo>
                    <a:pt x="37" y="30"/>
                  </a:lnTo>
                  <a:lnTo>
                    <a:pt x="60" y="31"/>
                  </a:lnTo>
                  <a:lnTo>
                    <a:pt x="75" y="37"/>
                  </a:lnTo>
                  <a:lnTo>
                    <a:pt x="89" y="41"/>
                  </a:lnTo>
                  <a:lnTo>
                    <a:pt x="91" y="30"/>
                  </a:lnTo>
                  <a:lnTo>
                    <a:pt x="100" y="11"/>
                  </a:lnTo>
                  <a:lnTo>
                    <a:pt x="111" y="0"/>
                  </a:lnTo>
                  <a:lnTo>
                    <a:pt x="123" y="3"/>
                  </a:lnTo>
                  <a:lnTo>
                    <a:pt x="135" y="5"/>
                  </a:lnTo>
                  <a:lnTo>
                    <a:pt x="134" y="17"/>
                  </a:lnTo>
                  <a:lnTo>
                    <a:pt x="129" y="28"/>
                  </a:lnTo>
                  <a:lnTo>
                    <a:pt x="125" y="41"/>
                  </a:lnTo>
                  <a:lnTo>
                    <a:pt x="123" y="60"/>
                  </a:lnTo>
                  <a:lnTo>
                    <a:pt x="124" y="71"/>
                  </a:lnTo>
                  <a:lnTo>
                    <a:pt x="121" y="79"/>
                  </a:lnTo>
                  <a:lnTo>
                    <a:pt x="121" y="86"/>
                  </a:lnTo>
                  <a:lnTo>
                    <a:pt x="118" y="93"/>
                  </a:lnTo>
                  <a:lnTo>
                    <a:pt x="106" y="103"/>
                  </a:lnTo>
                  <a:lnTo>
                    <a:pt x="98" y="114"/>
                  </a:lnTo>
                  <a:lnTo>
                    <a:pt x="90" y="134"/>
                  </a:lnTo>
                  <a:lnTo>
                    <a:pt x="90" y="151"/>
                  </a:lnTo>
                  <a:lnTo>
                    <a:pt x="86" y="158"/>
                  </a:lnTo>
                  <a:lnTo>
                    <a:pt x="75" y="168"/>
                  </a:lnTo>
                  <a:lnTo>
                    <a:pt x="64" y="181"/>
                  </a:lnTo>
                  <a:lnTo>
                    <a:pt x="57" y="177"/>
                  </a:lnTo>
                  <a:lnTo>
                    <a:pt x="56" y="171"/>
                  </a:lnTo>
                  <a:lnTo>
                    <a:pt x="46" y="171"/>
                  </a:lnTo>
                  <a:lnTo>
                    <a:pt x="40" y="179"/>
                  </a:lnTo>
                  <a:lnTo>
                    <a:pt x="35" y="177"/>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37" name="Freeform 36"/>
            <p:cNvSpPr>
              <a:spLocks/>
            </p:cNvSpPr>
            <p:nvPr/>
          </p:nvSpPr>
          <p:spPr bwMode="auto">
            <a:xfrm>
              <a:off x="7672386" y="2970190"/>
              <a:ext cx="29333" cy="12447"/>
            </a:xfrm>
            <a:custGeom>
              <a:avLst/>
              <a:gdLst>
                <a:gd name="T0" fmla="*/ 0 w 31"/>
                <a:gd name="T1" fmla="*/ 11 h 14"/>
                <a:gd name="T2" fmla="*/ 1 w 31"/>
                <a:gd name="T3" fmla="*/ 11 h 14"/>
                <a:gd name="T4" fmla="*/ 3 w 31"/>
                <a:gd name="T5" fmla="*/ 6 h 14"/>
                <a:gd name="T6" fmla="*/ 16 w 31"/>
                <a:gd name="T7" fmla="*/ 6 h 14"/>
                <a:gd name="T8" fmla="*/ 31 w 31"/>
                <a:gd name="T9" fmla="*/ 0 h 14"/>
                <a:gd name="T10" fmla="*/ 20 w 31"/>
                <a:gd name="T11" fmla="*/ 9 h 14"/>
                <a:gd name="T12" fmla="*/ 22 w 31"/>
                <a:gd name="T13" fmla="*/ 12 h 14"/>
                <a:gd name="T14" fmla="*/ 20 w 31"/>
                <a:gd name="T15" fmla="*/ 12 h 14"/>
                <a:gd name="T16" fmla="*/ 17 w 31"/>
                <a:gd name="T17" fmla="*/ 13 h 14"/>
                <a:gd name="T18" fmla="*/ 14 w 31"/>
                <a:gd name="T19" fmla="*/ 13 h 14"/>
                <a:gd name="T20" fmla="*/ 13 w 31"/>
                <a:gd name="T21" fmla="*/ 14 h 14"/>
                <a:gd name="T22" fmla="*/ 13 w 31"/>
                <a:gd name="T23" fmla="*/ 12 h 14"/>
                <a:gd name="T24" fmla="*/ 11 w 31"/>
                <a:gd name="T25" fmla="*/ 10 h 14"/>
                <a:gd name="T26" fmla="*/ 8 w 31"/>
                <a:gd name="T27" fmla="*/ 10 h 14"/>
                <a:gd name="T28" fmla="*/ 4 w 31"/>
                <a:gd name="T29" fmla="*/ 12 h 14"/>
                <a:gd name="T30" fmla="*/ 0 w 31"/>
                <a:gd name="T31" fmla="*/ 11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1" h="14">
                  <a:moveTo>
                    <a:pt x="0" y="11"/>
                  </a:moveTo>
                  <a:lnTo>
                    <a:pt x="1" y="11"/>
                  </a:lnTo>
                  <a:lnTo>
                    <a:pt x="3" y="6"/>
                  </a:lnTo>
                  <a:lnTo>
                    <a:pt x="16" y="6"/>
                  </a:lnTo>
                  <a:lnTo>
                    <a:pt x="31" y="0"/>
                  </a:lnTo>
                  <a:lnTo>
                    <a:pt x="20" y="9"/>
                  </a:lnTo>
                  <a:lnTo>
                    <a:pt x="22" y="12"/>
                  </a:lnTo>
                  <a:lnTo>
                    <a:pt x="20" y="12"/>
                  </a:lnTo>
                  <a:lnTo>
                    <a:pt x="17" y="13"/>
                  </a:lnTo>
                  <a:lnTo>
                    <a:pt x="14" y="13"/>
                  </a:lnTo>
                  <a:lnTo>
                    <a:pt x="13" y="14"/>
                  </a:lnTo>
                  <a:lnTo>
                    <a:pt x="13" y="12"/>
                  </a:lnTo>
                  <a:lnTo>
                    <a:pt x="11" y="10"/>
                  </a:lnTo>
                  <a:lnTo>
                    <a:pt x="8" y="10"/>
                  </a:lnTo>
                  <a:lnTo>
                    <a:pt x="4" y="12"/>
                  </a:lnTo>
                  <a:lnTo>
                    <a:pt x="0" y="11"/>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38" name="Freeform 37"/>
            <p:cNvSpPr>
              <a:spLocks/>
            </p:cNvSpPr>
            <p:nvPr/>
          </p:nvSpPr>
          <p:spPr bwMode="auto">
            <a:xfrm>
              <a:off x="7664815" y="2979081"/>
              <a:ext cx="29333" cy="10668"/>
            </a:xfrm>
            <a:custGeom>
              <a:avLst/>
              <a:gdLst>
                <a:gd name="T0" fmla="*/ 30 w 31"/>
                <a:gd name="T1" fmla="*/ 2 h 12"/>
                <a:gd name="T2" fmla="*/ 31 w 31"/>
                <a:gd name="T3" fmla="*/ 4 h 12"/>
                <a:gd name="T4" fmla="*/ 14 w 31"/>
                <a:gd name="T5" fmla="*/ 12 h 12"/>
                <a:gd name="T6" fmla="*/ 5 w 31"/>
                <a:gd name="T7" fmla="*/ 10 h 12"/>
                <a:gd name="T8" fmla="*/ 0 w 31"/>
                <a:gd name="T9" fmla="*/ 2 h 12"/>
                <a:gd name="T10" fmla="*/ 8 w 31"/>
                <a:gd name="T11" fmla="*/ 1 h 12"/>
                <a:gd name="T12" fmla="*/ 12 w 31"/>
                <a:gd name="T13" fmla="*/ 2 h 12"/>
                <a:gd name="T14" fmla="*/ 16 w 31"/>
                <a:gd name="T15" fmla="*/ 0 h 12"/>
                <a:gd name="T16" fmla="*/ 19 w 31"/>
                <a:gd name="T17" fmla="*/ 0 h 12"/>
                <a:gd name="T18" fmla="*/ 21 w 31"/>
                <a:gd name="T19" fmla="*/ 2 h 12"/>
                <a:gd name="T20" fmla="*/ 21 w 31"/>
                <a:gd name="T21" fmla="*/ 4 h 12"/>
                <a:gd name="T22" fmla="*/ 22 w 31"/>
                <a:gd name="T23" fmla="*/ 3 h 12"/>
                <a:gd name="T24" fmla="*/ 25 w 31"/>
                <a:gd name="T25" fmla="*/ 3 h 12"/>
                <a:gd name="T26" fmla="*/ 28 w 31"/>
                <a:gd name="T27" fmla="*/ 2 h 12"/>
                <a:gd name="T28" fmla="*/ 30 w 31"/>
                <a:gd name="T29" fmla="*/ 2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1" h="12">
                  <a:moveTo>
                    <a:pt x="30" y="2"/>
                  </a:moveTo>
                  <a:lnTo>
                    <a:pt x="31" y="4"/>
                  </a:lnTo>
                  <a:lnTo>
                    <a:pt x="14" y="12"/>
                  </a:lnTo>
                  <a:lnTo>
                    <a:pt x="5" y="10"/>
                  </a:lnTo>
                  <a:lnTo>
                    <a:pt x="0" y="2"/>
                  </a:lnTo>
                  <a:lnTo>
                    <a:pt x="8" y="1"/>
                  </a:lnTo>
                  <a:lnTo>
                    <a:pt x="12" y="2"/>
                  </a:lnTo>
                  <a:lnTo>
                    <a:pt x="16" y="0"/>
                  </a:lnTo>
                  <a:lnTo>
                    <a:pt x="19" y="0"/>
                  </a:lnTo>
                  <a:lnTo>
                    <a:pt x="21" y="2"/>
                  </a:lnTo>
                  <a:lnTo>
                    <a:pt x="21" y="4"/>
                  </a:lnTo>
                  <a:lnTo>
                    <a:pt x="22" y="3"/>
                  </a:lnTo>
                  <a:lnTo>
                    <a:pt x="25" y="3"/>
                  </a:lnTo>
                  <a:lnTo>
                    <a:pt x="28" y="2"/>
                  </a:lnTo>
                  <a:lnTo>
                    <a:pt x="30" y="2"/>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39" name="Freeform 38"/>
            <p:cNvSpPr>
              <a:spLocks/>
            </p:cNvSpPr>
            <p:nvPr/>
          </p:nvSpPr>
          <p:spPr bwMode="auto">
            <a:xfrm>
              <a:off x="7321327" y="2688354"/>
              <a:ext cx="101248" cy="46232"/>
            </a:xfrm>
            <a:custGeom>
              <a:avLst/>
              <a:gdLst>
                <a:gd name="T0" fmla="*/ 79 w 107"/>
                <a:gd name="T1" fmla="*/ 51 h 52"/>
                <a:gd name="T2" fmla="*/ 71 w 107"/>
                <a:gd name="T3" fmla="*/ 48 h 52"/>
                <a:gd name="T4" fmla="*/ 63 w 107"/>
                <a:gd name="T5" fmla="*/ 49 h 52"/>
                <a:gd name="T6" fmla="*/ 50 w 107"/>
                <a:gd name="T7" fmla="*/ 43 h 52"/>
                <a:gd name="T8" fmla="*/ 45 w 107"/>
                <a:gd name="T9" fmla="*/ 44 h 52"/>
                <a:gd name="T10" fmla="*/ 37 w 107"/>
                <a:gd name="T11" fmla="*/ 52 h 52"/>
                <a:gd name="T12" fmla="*/ 24 w 107"/>
                <a:gd name="T13" fmla="*/ 46 h 52"/>
                <a:gd name="T14" fmla="*/ 14 w 107"/>
                <a:gd name="T15" fmla="*/ 37 h 52"/>
                <a:gd name="T16" fmla="*/ 6 w 107"/>
                <a:gd name="T17" fmla="*/ 32 h 52"/>
                <a:gd name="T18" fmla="*/ 4 w 107"/>
                <a:gd name="T19" fmla="*/ 24 h 52"/>
                <a:gd name="T20" fmla="*/ 0 w 107"/>
                <a:gd name="T21" fmla="*/ 18 h 52"/>
                <a:gd name="T22" fmla="*/ 12 w 107"/>
                <a:gd name="T23" fmla="*/ 13 h 52"/>
                <a:gd name="T24" fmla="*/ 17 w 107"/>
                <a:gd name="T25" fmla="*/ 8 h 52"/>
                <a:gd name="T26" fmla="*/ 28 w 107"/>
                <a:gd name="T27" fmla="*/ 4 h 52"/>
                <a:gd name="T28" fmla="*/ 32 w 107"/>
                <a:gd name="T29" fmla="*/ 0 h 52"/>
                <a:gd name="T30" fmla="*/ 36 w 107"/>
                <a:gd name="T31" fmla="*/ 3 h 52"/>
                <a:gd name="T32" fmla="*/ 43 w 107"/>
                <a:gd name="T33" fmla="*/ 1 h 52"/>
                <a:gd name="T34" fmla="*/ 51 w 107"/>
                <a:gd name="T35" fmla="*/ 7 h 52"/>
                <a:gd name="T36" fmla="*/ 63 w 107"/>
                <a:gd name="T37" fmla="*/ 9 h 52"/>
                <a:gd name="T38" fmla="*/ 63 w 107"/>
                <a:gd name="T39" fmla="*/ 15 h 52"/>
                <a:gd name="T40" fmla="*/ 72 w 107"/>
                <a:gd name="T41" fmla="*/ 19 h 52"/>
                <a:gd name="T42" fmla="*/ 74 w 107"/>
                <a:gd name="T43" fmla="*/ 14 h 52"/>
                <a:gd name="T44" fmla="*/ 85 w 107"/>
                <a:gd name="T45" fmla="*/ 16 h 52"/>
                <a:gd name="T46" fmla="*/ 87 w 107"/>
                <a:gd name="T47" fmla="*/ 22 h 52"/>
                <a:gd name="T48" fmla="*/ 99 w 107"/>
                <a:gd name="T49" fmla="*/ 23 h 52"/>
                <a:gd name="T50" fmla="*/ 107 w 107"/>
                <a:gd name="T51" fmla="*/ 33 h 52"/>
                <a:gd name="T52" fmla="*/ 103 w 107"/>
                <a:gd name="T53" fmla="*/ 33 h 52"/>
                <a:gd name="T54" fmla="*/ 100 w 107"/>
                <a:gd name="T55" fmla="*/ 37 h 52"/>
                <a:gd name="T56" fmla="*/ 97 w 107"/>
                <a:gd name="T57" fmla="*/ 38 h 52"/>
                <a:gd name="T58" fmla="*/ 96 w 107"/>
                <a:gd name="T59" fmla="*/ 42 h 52"/>
                <a:gd name="T60" fmla="*/ 93 w 107"/>
                <a:gd name="T61" fmla="*/ 43 h 52"/>
                <a:gd name="T62" fmla="*/ 93 w 107"/>
                <a:gd name="T63" fmla="*/ 45 h 52"/>
                <a:gd name="T64" fmla="*/ 88 w 107"/>
                <a:gd name="T65" fmla="*/ 47 h 52"/>
                <a:gd name="T66" fmla="*/ 80 w 107"/>
                <a:gd name="T67" fmla="*/ 47 h 52"/>
                <a:gd name="T68" fmla="*/ 79 w 107"/>
                <a:gd name="T69" fmla="*/ 51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07" h="52">
                  <a:moveTo>
                    <a:pt x="79" y="51"/>
                  </a:moveTo>
                  <a:lnTo>
                    <a:pt x="71" y="48"/>
                  </a:lnTo>
                  <a:lnTo>
                    <a:pt x="63" y="49"/>
                  </a:lnTo>
                  <a:lnTo>
                    <a:pt x="50" y="43"/>
                  </a:lnTo>
                  <a:lnTo>
                    <a:pt x="45" y="44"/>
                  </a:lnTo>
                  <a:lnTo>
                    <a:pt x="37" y="52"/>
                  </a:lnTo>
                  <a:lnTo>
                    <a:pt x="24" y="46"/>
                  </a:lnTo>
                  <a:lnTo>
                    <a:pt x="14" y="37"/>
                  </a:lnTo>
                  <a:lnTo>
                    <a:pt x="6" y="32"/>
                  </a:lnTo>
                  <a:lnTo>
                    <a:pt x="4" y="24"/>
                  </a:lnTo>
                  <a:lnTo>
                    <a:pt x="0" y="18"/>
                  </a:lnTo>
                  <a:lnTo>
                    <a:pt x="12" y="13"/>
                  </a:lnTo>
                  <a:lnTo>
                    <a:pt x="17" y="8"/>
                  </a:lnTo>
                  <a:lnTo>
                    <a:pt x="28" y="4"/>
                  </a:lnTo>
                  <a:lnTo>
                    <a:pt x="32" y="0"/>
                  </a:lnTo>
                  <a:lnTo>
                    <a:pt x="36" y="3"/>
                  </a:lnTo>
                  <a:lnTo>
                    <a:pt x="43" y="1"/>
                  </a:lnTo>
                  <a:lnTo>
                    <a:pt x="51" y="7"/>
                  </a:lnTo>
                  <a:lnTo>
                    <a:pt x="63" y="9"/>
                  </a:lnTo>
                  <a:lnTo>
                    <a:pt x="63" y="15"/>
                  </a:lnTo>
                  <a:lnTo>
                    <a:pt x="72" y="19"/>
                  </a:lnTo>
                  <a:lnTo>
                    <a:pt x="74" y="14"/>
                  </a:lnTo>
                  <a:lnTo>
                    <a:pt x="85" y="16"/>
                  </a:lnTo>
                  <a:lnTo>
                    <a:pt x="87" y="22"/>
                  </a:lnTo>
                  <a:lnTo>
                    <a:pt x="99" y="23"/>
                  </a:lnTo>
                  <a:lnTo>
                    <a:pt x="107" y="33"/>
                  </a:lnTo>
                  <a:lnTo>
                    <a:pt x="103" y="33"/>
                  </a:lnTo>
                  <a:lnTo>
                    <a:pt x="100" y="37"/>
                  </a:lnTo>
                  <a:lnTo>
                    <a:pt x="97" y="38"/>
                  </a:lnTo>
                  <a:lnTo>
                    <a:pt x="96" y="42"/>
                  </a:lnTo>
                  <a:lnTo>
                    <a:pt x="93" y="43"/>
                  </a:lnTo>
                  <a:lnTo>
                    <a:pt x="93" y="45"/>
                  </a:lnTo>
                  <a:lnTo>
                    <a:pt x="88" y="47"/>
                  </a:lnTo>
                  <a:lnTo>
                    <a:pt x="80" y="47"/>
                  </a:lnTo>
                  <a:lnTo>
                    <a:pt x="79" y="51"/>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40" name="Freeform 39"/>
            <p:cNvSpPr>
              <a:spLocks/>
            </p:cNvSpPr>
            <p:nvPr/>
          </p:nvSpPr>
          <p:spPr bwMode="auto">
            <a:xfrm>
              <a:off x="7856903" y="3394279"/>
              <a:ext cx="28387" cy="32006"/>
            </a:xfrm>
            <a:custGeom>
              <a:avLst/>
              <a:gdLst>
                <a:gd name="T0" fmla="*/ 25 w 30"/>
                <a:gd name="T1" fmla="*/ 0 h 36"/>
                <a:gd name="T2" fmla="*/ 30 w 30"/>
                <a:gd name="T3" fmla="*/ 6 h 36"/>
                <a:gd name="T4" fmla="*/ 30 w 30"/>
                <a:gd name="T5" fmla="*/ 15 h 36"/>
                <a:gd name="T6" fmla="*/ 20 w 30"/>
                <a:gd name="T7" fmla="*/ 20 h 36"/>
                <a:gd name="T8" fmla="*/ 28 w 30"/>
                <a:gd name="T9" fmla="*/ 25 h 36"/>
                <a:gd name="T10" fmla="*/ 21 w 30"/>
                <a:gd name="T11" fmla="*/ 36 h 36"/>
                <a:gd name="T12" fmla="*/ 17 w 30"/>
                <a:gd name="T13" fmla="*/ 33 h 36"/>
                <a:gd name="T14" fmla="*/ 13 w 30"/>
                <a:gd name="T15" fmla="*/ 34 h 36"/>
                <a:gd name="T16" fmla="*/ 3 w 30"/>
                <a:gd name="T17" fmla="*/ 34 h 36"/>
                <a:gd name="T18" fmla="*/ 2 w 30"/>
                <a:gd name="T19" fmla="*/ 28 h 36"/>
                <a:gd name="T20" fmla="*/ 0 w 30"/>
                <a:gd name="T21" fmla="*/ 22 h 36"/>
                <a:gd name="T22" fmla="*/ 6 w 30"/>
                <a:gd name="T23" fmla="*/ 12 h 36"/>
                <a:gd name="T24" fmla="*/ 12 w 30"/>
                <a:gd name="T25" fmla="*/ 3 h 36"/>
                <a:gd name="T26" fmla="*/ 20 w 30"/>
                <a:gd name="T27" fmla="*/ 5 h 36"/>
                <a:gd name="T28" fmla="*/ 25 w 30"/>
                <a:gd name="T29" fmla="*/ 0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0" h="36">
                  <a:moveTo>
                    <a:pt x="25" y="0"/>
                  </a:moveTo>
                  <a:lnTo>
                    <a:pt x="30" y="6"/>
                  </a:lnTo>
                  <a:lnTo>
                    <a:pt x="30" y="15"/>
                  </a:lnTo>
                  <a:lnTo>
                    <a:pt x="20" y="20"/>
                  </a:lnTo>
                  <a:lnTo>
                    <a:pt x="28" y="25"/>
                  </a:lnTo>
                  <a:lnTo>
                    <a:pt x="21" y="36"/>
                  </a:lnTo>
                  <a:lnTo>
                    <a:pt x="17" y="33"/>
                  </a:lnTo>
                  <a:lnTo>
                    <a:pt x="13" y="34"/>
                  </a:lnTo>
                  <a:lnTo>
                    <a:pt x="3" y="34"/>
                  </a:lnTo>
                  <a:lnTo>
                    <a:pt x="2" y="28"/>
                  </a:lnTo>
                  <a:lnTo>
                    <a:pt x="0" y="22"/>
                  </a:lnTo>
                  <a:lnTo>
                    <a:pt x="6" y="12"/>
                  </a:lnTo>
                  <a:lnTo>
                    <a:pt x="12" y="3"/>
                  </a:lnTo>
                  <a:lnTo>
                    <a:pt x="20" y="5"/>
                  </a:lnTo>
                  <a:lnTo>
                    <a:pt x="25"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41" name="Freeform 40"/>
            <p:cNvSpPr>
              <a:spLocks/>
            </p:cNvSpPr>
            <p:nvPr/>
          </p:nvSpPr>
          <p:spPr bwMode="auto">
            <a:xfrm>
              <a:off x="7294831" y="2600335"/>
              <a:ext cx="25549" cy="23117"/>
            </a:xfrm>
            <a:custGeom>
              <a:avLst/>
              <a:gdLst>
                <a:gd name="T0" fmla="*/ 27 w 27"/>
                <a:gd name="T1" fmla="*/ 10 h 26"/>
                <a:gd name="T2" fmla="*/ 20 w 27"/>
                <a:gd name="T3" fmla="*/ 26 h 26"/>
                <a:gd name="T4" fmla="*/ 3 w 27"/>
                <a:gd name="T5" fmla="*/ 15 h 26"/>
                <a:gd name="T6" fmla="*/ 0 w 27"/>
                <a:gd name="T7" fmla="*/ 6 h 26"/>
                <a:gd name="T8" fmla="*/ 22 w 27"/>
                <a:gd name="T9" fmla="*/ 0 h 26"/>
                <a:gd name="T10" fmla="*/ 27 w 27"/>
                <a:gd name="T11" fmla="*/ 10 h 26"/>
              </a:gdLst>
              <a:ahLst/>
              <a:cxnLst>
                <a:cxn ang="0">
                  <a:pos x="T0" y="T1"/>
                </a:cxn>
                <a:cxn ang="0">
                  <a:pos x="T2" y="T3"/>
                </a:cxn>
                <a:cxn ang="0">
                  <a:pos x="T4" y="T5"/>
                </a:cxn>
                <a:cxn ang="0">
                  <a:pos x="T6" y="T7"/>
                </a:cxn>
                <a:cxn ang="0">
                  <a:pos x="T8" y="T9"/>
                </a:cxn>
                <a:cxn ang="0">
                  <a:pos x="T10" y="T11"/>
                </a:cxn>
              </a:cxnLst>
              <a:rect l="0" t="0" r="r" b="b"/>
              <a:pathLst>
                <a:path w="27" h="26">
                  <a:moveTo>
                    <a:pt x="27" y="10"/>
                  </a:moveTo>
                  <a:lnTo>
                    <a:pt x="20" y="26"/>
                  </a:lnTo>
                  <a:lnTo>
                    <a:pt x="3" y="15"/>
                  </a:lnTo>
                  <a:lnTo>
                    <a:pt x="0" y="6"/>
                  </a:lnTo>
                  <a:lnTo>
                    <a:pt x="22" y="0"/>
                  </a:lnTo>
                  <a:lnTo>
                    <a:pt x="27" y="1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42" name="Freeform 41"/>
            <p:cNvSpPr>
              <a:spLocks/>
            </p:cNvSpPr>
            <p:nvPr/>
          </p:nvSpPr>
          <p:spPr bwMode="auto">
            <a:xfrm>
              <a:off x="7253197" y="2571885"/>
              <a:ext cx="40689" cy="50677"/>
            </a:xfrm>
            <a:custGeom>
              <a:avLst/>
              <a:gdLst>
                <a:gd name="T0" fmla="*/ 43 w 43"/>
                <a:gd name="T1" fmla="*/ 25 h 57"/>
                <a:gd name="T2" fmla="*/ 40 w 43"/>
                <a:gd name="T3" fmla="*/ 33 h 57"/>
                <a:gd name="T4" fmla="*/ 35 w 43"/>
                <a:gd name="T5" fmla="*/ 30 h 57"/>
                <a:gd name="T6" fmla="*/ 25 w 43"/>
                <a:gd name="T7" fmla="*/ 44 h 57"/>
                <a:gd name="T8" fmla="*/ 30 w 43"/>
                <a:gd name="T9" fmla="*/ 54 h 57"/>
                <a:gd name="T10" fmla="*/ 20 w 43"/>
                <a:gd name="T11" fmla="*/ 57 h 57"/>
                <a:gd name="T12" fmla="*/ 8 w 43"/>
                <a:gd name="T13" fmla="*/ 55 h 57"/>
                <a:gd name="T14" fmla="*/ 2 w 43"/>
                <a:gd name="T15" fmla="*/ 44 h 57"/>
                <a:gd name="T16" fmla="*/ 0 w 43"/>
                <a:gd name="T17" fmla="*/ 24 h 57"/>
                <a:gd name="T18" fmla="*/ 2 w 43"/>
                <a:gd name="T19" fmla="*/ 18 h 57"/>
                <a:gd name="T20" fmla="*/ 6 w 43"/>
                <a:gd name="T21" fmla="*/ 12 h 57"/>
                <a:gd name="T22" fmla="*/ 20 w 43"/>
                <a:gd name="T23" fmla="*/ 11 h 57"/>
                <a:gd name="T24" fmla="*/ 25 w 43"/>
                <a:gd name="T25" fmla="*/ 6 h 57"/>
                <a:gd name="T26" fmla="*/ 36 w 43"/>
                <a:gd name="T27" fmla="*/ 0 h 57"/>
                <a:gd name="T28" fmla="*/ 37 w 43"/>
                <a:gd name="T29" fmla="*/ 10 h 57"/>
                <a:gd name="T30" fmla="*/ 32 w 43"/>
                <a:gd name="T31" fmla="*/ 16 h 57"/>
                <a:gd name="T32" fmla="*/ 35 w 43"/>
                <a:gd name="T33" fmla="*/ 22 h 57"/>
                <a:gd name="T34" fmla="*/ 43 w 43"/>
                <a:gd name="T35" fmla="*/ 25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3" h="57">
                  <a:moveTo>
                    <a:pt x="43" y="25"/>
                  </a:moveTo>
                  <a:lnTo>
                    <a:pt x="40" y="33"/>
                  </a:lnTo>
                  <a:lnTo>
                    <a:pt x="35" y="30"/>
                  </a:lnTo>
                  <a:lnTo>
                    <a:pt x="25" y="44"/>
                  </a:lnTo>
                  <a:lnTo>
                    <a:pt x="30" y="54"/>
                  </a:lnTo>
                  <a:lnTo>
                    <a:pt x="20" y="57"/>
                  </a:lnTo>
                  <a:lnTo>
                    <a:pt x="8" y="55"/>
                  </a:lnTo>
                  <a:lnTo>
                    <a:pt x="2" y="44"/>
                  </a:lnTo>
                  <a:lnTo>
                    <a:pt x="0" y="24"/>
                  </a:lnTo>
                  <a:lnTo>
                    <a:pt x="2" y="18"/>
                  </a:lnTo>
                  <a:lnTo>
                    <a:pt x="6" y="12"/>
                  </a:lnTo>
                  <a:lnTo>
                    <a:pt x="20" y="11"/>
                  </a:lnTo>
                  <a:lnTo>
                    <a:pt x="25" y="6"/>
                  </a:lnTo>
                  <a:lnTo>
                    <a:pt x="36" y="0"/>
                  </a:lnTo>
                  <a:lnTo>
                    <a:pt x="37" y="10"/>
                  </a:lnTo>
                  <a:lnTo>
                    <a:pt x="32" y="16"/>
                  </a:lnTo>
                  <a:lnTo>
                    <a:pt x="35" y="22"/>
                  </a:lnTo>
                  <a:lnTo>
                    <a:pt x="43" y="2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43" name="Freeform 42"/>
            <p:cNvSpPr>
              <a:spLocks/>
            </p:cNvSpPr>
            <p:nvPr/>
          </p:nvSpPr>
          <p:spPr bwMode="auto">
            <a:xfrm>
              <a:off x="6991087" y="2943517"/>
              <a:ext cx="349166" cy="333403"/>
            </a:xfrm>
            <a:custGeom>
              <a:avLst/>
              <a:gdLst>
                <a:gd name="T0" fmla="*/ 369 w 369"/>
                <a:gd name="T1" fmla="*/ 283 h 375"/>
                <a:gd name="T2" fmla="*/ 309 w 369"/>
                <a:gd name="T3" fmla="*/ 322 h 375"/>
                <a:gd name="T4" fmla="*/ 257 w 369"/>
                <a:gd name="T5" fmla="*/ 363 h 375"/>
                <a:gd name="T6" fmla="*/ 231 w 369"/>
                <a:gd name="T7" fmla="*/ 372 h 375"/>
                <a:gd name="T8" fmla="*/ 211 w 369"/>
                <a:gd name="T9" fmla="*/ 375 h 375"/>
                <a:gd name="T10" fmla="*/ 211 w 369"/>
                <a:gd name="T11" fmla="*/ 361 h 375"/>
                <a:gd name="T12" fmla="*/ 203 w 369"/>
                <a:gd name="T13" fmla="*/ 358 h 375"/>
                <a:gd name="T14" fmla="*/ 191 w 369"/>
                <a:gd name="T15" fmla="*/ 352 h 375"/>
                <a:gd name="T16" fmla="*/ 187 w 369"/>
                <a:gd name="T17" fmla="*/ 342 h 375"/>
                <a:gd name="T18" fmla="*/ 126 w 369"/>
                <a:gd name="T19" fmla="*/ 297 h 375"/>
                <a:gd name="T20" fmla="*/ 66 w 369"/>
                <a:gd name="T21" fmla="*/ 252 h 375"/>
                <a:gd name="T22" fmla="*/ 0 w 369"/>
                <a:gd name="T23" fmla="*/ 201 h 375"/>
                <a:gd name="T24" fmla="*/ 1 w 369"/>
                <a:gd name="T25" fmla="*/ 197 h 375"/>
                <a:gd name="T26" fmla="*/ 1 w 369"/>
                <a:gd name="T27" fmla="*/ 196 h 375"/>
                <a:gd name="T28" fmla="*/ 1 w 369"/>
                <a:gd name="T29" fmla="*/ 171 h 375"/>
                <a:gd name="T30" fmla="*/ 30 w 369"/>
                <a:gd name="T31" fmla="*/ 156 h 375"/>
                <a:gd name="T32" fmla="*/ 48 w 369"/>
                <a:gd name="T33" fmla="*/ 153 h 375"/>
                <a:gd name="T34" fmla="*/ 62 w 369"/>
                <a:gd name="T35" fmla="*/ 147 h 375"/>
                <a:gd name="T36" fmla="*/ 69 w 369"/>
                <a:gd name="T37" fmla="*/ 137 h 375"/>
                <a:gd name="T38" fmla="*/ 90 w 369"/>
                <a:gd name="T39" fmla="*/ 129 h 375"/>
                <a:gd name="T40" fmla="*/ 91 w 369"/>
                <a:gd name="T41" fmla="*/ 113 h 375"/>
                <a:gd name="T42" fmla="*/ 101 w 369"/>
                <a:gd name="T43" fmla="*/ 112 h 375"/>
                <a:gd name="T44" fmla="*/ 109 w 369"/>
                <a:gd name="T45" fmla="*/ 104 h 375"/>
                <a:gd name="T46" fmla="*/ 132 w 369"/>
                <a:gd name="T47" fmla="*/ 100 h 375"/>
                <a:gd name="T48" fmla="*/ 135 w 369"/>
                <a:gd name="T49" fmla="*/ 92 h 375"/>
                <a:gd name="T50" fmla="*/ 130 w 369"/>
                <a:gd name="T51" fmla="*/ 88 h 375"/>
                <a:gd name="T52" fmla="*/ 124 w 369"/>
                <a:gd name="T53" fmla="*/ 66 h 375"/>
                <a:gd name="T54" fmla="*/ 123 w 369"/>
                <a:gd name="T55" fmla="*/ 53 h 375"/>
                <a:gd name="T56" fmla="*/ 117 w 369"/>
                <a:gd name="T57" fmla="*/ 40 h 375"/>
                <a:gd name="T58" fmla="*/ 134 w 369"/>
                <a:gd name="T59" fmla="*/ 29 h 375"/>
                <a:gd name="T60" fmla="*/ 152 w 369"/>
                <a:gd name="T61" fmla="*/ 25 h 375"/>
                <a:gd name="T62" fmla="*/ 163 w 369"/>
                <a:gd name="T63" fmla="*/ 17 h 375"/>
                <a:gd name="T64" fmla="*/ 179 w 369"/>
                <a:gd name="T65" fmla="*/ 11 h 375"/>
                <a:gd name="T66" fmla="*/ 209 w 369"/>
                <a:gd name="T67" fmla="*/ 7 h 375"/>
                <a:gd name="T68" fmla="*/ 237 w 369"/>
                <a:gd name="T69" fmla="*/ 5 h 375"/>
                <a:gd name="T70" fmla="*/ 246 w 369"/>
                <a:gd name="T71" fmla="*/ 8 h 375"/>
                <a:gd name="T72" fmla="*/ 262 w 369"/>
                <a:gd name="T73" fmla="*/ 0 h 375"/>
                <a:gd name="T74" fmla="*/ 280 w 369"/>
                <a:gd name="T75" fmla="*/ 0 h 375"/>
                <a:gd name="T76" fmla="*/ 287 w 369"/>
                <a:gd name="T77" fmla="*/ 5 h 375"/>
                <a:gd name="T78" fmla="*/ 299 w 369"/>
                <a:gd name="T79" fmla="*/ 3 h 375"/>
                <a:gd name="T80" fmla="*/ 296 w 369"/>
                <a:gd name="T81" fmla="*/ 14 h 375"/>
                <a:gd name="T82" fmla="*/ 299 w 369"/>
                <a:gd name="T83" fmla="*/ 34 h 375"/>
                <a:gd name="T84" fmla="*/ 295 w 369"/>
                <a:gd name="T85" fmla="*/ 51 h 375"/>
                <a:gd name="T86" fmla="*/ 285 w 369"/>
                <a:gd name="T87" fmla="*/ 62 h 375"/>
                <a:gd name="T88" fmla="*/ 287 w 369"/>
                <a:gd name="T89" fmla="*/ 78 h 375"/>
                <a:gd name="T90" fmla="*/ 302 w 369"/>
                <a:gd name="T91" fmla="*/ 90 h 375"/>
                <a:gd name="T92" fmla="*/ 302 w 369"/>
                <a:gd name="T93" fmla="*/ 95 h 375"/>
                <a:gd name="T94" fmla="*/ 313 w 369"/>
                <a:gd name="T95" fmla="*/ 104 h 375"/>
                <a:gd name="T96" fmla="*/ 321 w 369"/>
                <a:gd name="T97" fmla="*/ 141 h 375"/>
                <a:gd name="T98" fmla="*/ 327 w 369"/>
                <a:gd name="T99" fmla="*/ 159 h 375"/>
                <a:gd name="T100" fmla="*/ 329 w 369"/>
                <a:gd name="T101" fmla="*/ 169 h 375"/>
                <a:gd name="T102" fmla="*/ 326 w 369"/>
                <a:gd name="T103" fmla="*/ 186 h 375"/>
                <a:gd name="T104" fmla="*/ 327 w 369"/>
                <a:gd name="T105" fmla="*/ 195 h 375"/>
                <a:gd name="T106" fmla="*/ 325 w 369"/>
                <a:gd name="T107" fmla="*/ 207 h 375"/>
                <a:gd name="T108" fmla="*/ 327 w 369"/>
                <a:gd name="T109" fmla="*/ 220 h 375"/>
                <a:gd name="T110" fmla="*/ 320 w 369"/>
                <a:gd name="T111" fmla="*/ 228 h 375"/>
                <a:gd name="T112" fmla="*/ 331 w 369"/>
                <a:gd name="T113" fmla="*/ 244 h 375"/>
                <a:gd name="T114" fmla="*/ 332 w 369"/>
                <a:gd name="T115" fmla="*/ 252 h 375"/>
                <a:gd name="T116" fmla="*/ 339 w 369"/>
                <a:gd name="T117" fmla="*/ 264 h 375"/>
                <a:gd name="T118" fmla="*/ 347 w 369"/>
                <a:gd name="T119" fmla="*/ 260 h 375"/>
                <a:gd name="T120" fmla="*/ 361 w 369"/>
                <a:gd name="T121" fmla="*/ 270 h 375"/>
                <a:gd name="T122" fmla="*/ 369 w 369"/>
                <a:gd name="T123" fmla="*/ 283 h 3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69" h="375">
                  <a:moveTo>
                    <a:pt x="369" y="283"/>
                  </a:moveTo>
                  <a:lnTo>
                    <a:pt x="309" y="322"/>
                  </a:lnTo>
                  <a:lnTo>
                    <a:pt x="257" y="363"/>
                  </a:lnTo>
                  <a:lnTo>
                    <a:pt x="231" y="372"/>
                  </a:lnTo>
                  <a:lnTo>
                    <a:pt x="211" y="375"/>
                  </a:lnTo>
                  <a:lnTo>
                    <a:pt x="211" y="361"/>
                  </a:lnTo>
                  <a:lnTo>
                    <a:pt x="203" y="358"/>
                  </a:lnTo>
                  <a:lnTo>
                    <a:pt x="191" y="352"/>
                  </a:lnTo>
                  <a:lnTo>
                    <a:pt x="187" y="342"/>
                  </a:lnTo>
                  <a:lnTo>
                    <a:pt x="126" y="297"/>
                  </a:lnTo>
                  <a:lnTo>
                    <a:pt x="66" y="252"/>
                  </a:lnTo>
                  <a:lnTo>
                    <a:pt x="0" y="201"/>
                  </a:lnTo>
                  <a:lnTo>
                    <a:pt x="1" y="197"/>
                  </a:lnTo>
                  <a:lnTo>
                    <a:pt x="1" y="196"/>
                  </a:lnTo>
                  <a:lnTo>
                    <a:pt x="1" y="171"/>
                  </a:lnTo>
                  <a:lnTo>
                    <a:pt x="30" y="156"/>
                  </a:lnTo>
                  <a:lnTo>
                    <a:pt x="48" y="153"/>
                  </a:lnTo>
                  <a:lnTo>
                    <a:pt x="62" y="147"/>
                  </a:lnTo>
                  <a:lnTo>
                    <a:pt x="69" y="137"/>
                  </a:lnTo>
                  <a:lnTo>
                    <a:pt x="90" y="129"/>
                  </a:lnTo>
                  <a:lnTo>
                    <a:pt x="91" y="113"/>
                  </a:lnTo>
                  <a:lnTo>
                    <a:pt x="101" y="112"/>
                  </a:lnTo>
                  <a:lnTo>
                    <a:pt x="109" y="104"/>
                  </a:lnTo>
                  <a:lnTo>
                    <a:pt x="132" y="100"/>
                  </a:lnTo>
                  <a:lnTo>
                    <a:pt x="135" y="92"/>
                  </a:lnTo>
                  <a:lnTo>
                    <a:pt x="130" y="88"/>
                  </a:lnTo>
                  <a:lnTo>
                    <a:pt x="124" y="66"/>
                  </a:lnTo>
                  <a:lnTo>
                    <a:pt x="123" y="53"/>
                  </a:lnTo>
                  <a:lnTo>
                    <a:pt x="117" y="40"/>
                  </a:lnTo>
                  <a:lnTo>
                    <a:pt x="134" y="29"/>
                  </a:lnTo>
                  <a:lnTo>
                    <a:pt x="152" y="25"/>
                  </a:lnTo>
                  <a:lnTo>
                    <a:pt x="163" y="17"/>
                  </a:lnTo>
                  <a:lnTo>
                    <a:pt x="179" y="11"/>
                  </a:lnTo>
                  <a:lnTo>
                    <a:pt x="209" y="7"/>
                  </a:lnTo>
                  <a:lnTo>
                    <a:pt x="237" y="5"/>
                  </a:lnTo>
                  <a:lnTo>
                    <a:pt x="246" y="8"/>
                  </a:lnTo>
                  <a:lnTo>
                    <a:pt x="262" y="0"/>
                  </a:lnTo>
                  <a:lnTo>
                    <a:pt x="280" y="0"/>
                  </a:lnTo>
                  <a:lnTo>
                    <a:pt x="287" y="5"/>
                  </a:lnTo>
                  <a:lnTo>
                    <a:pt x="299" y="3"/>
                  </a:lnTo>
                  <a:lnTo>
                    <a:pt x="296" y="14"/>
                  </a:lnTo>
                  <a:lnTo>
                    <a:pt x="299" y="34"/>
                  </a:lnTo>
                  <a:lnTo>
                    <a:pt x="295" y="51"/>
                  </a:lnTo>
                  <a:lnTo>
                    <a:pt x="285" y="62"/>
                  </a:lnTo>
                  <a:lnTo>
                    <a:pt x="287" y="78"/>
                  </a:lnTo>
                  <a:lnTo>
                    <a:pt x="302" y="90"/>
                  </a:lnTo>
                  <a:lnTo>
                    <a:pt x="302" y="95"/>
                  </a:lnTo>
                  <a:lnTo>
                    <a:pt x="313" y="104"/>
                  </a:lnTo>
                  <a:lnTo>
                    <a:pt x="321" y="141"/>
                  </a:lnTo>
                  <a:lnTo>
                    <a:pt x="327" y="159"/>
                  </a:lnTo>
                  <a:lnTo>
                    <a:pt x="329" y="169"/>
                  </a:lnTo>
                  <a:lnTo>
                    <a:pt x="326" y="186"/>
                  </a:lnTo>
                  <a:lnTo>
                    <a:pt x="327" y="195"/>
                  </a:lnTo>
                  <a:lnTo>
                    <a:pt x="325" y="207"/>
                  </a:lnTo>
                  <a:lnTo>
                    <a:pt x="327" y="220"/>
                  </a:lnTo>
                  <a:lnTo>
                    <a:pt x="320" y="228"/>
                  </a:lnTo>
                  <a:lnTo>
                    <a:pt x="331" y="244"/>
                  </a:lnTo>
                  <a:lnTo>
                    <a:pt x="332" y="252"/>
                  </a:lnTo>
                  <a:lnTo>
                    <a:pt x="339" y="264"/>
                  </a:lnTo>
                  <a:lnTo>
                    <a:pt x="347" y="260"/>
                  </a:lnTo>
                  <a:lnTo>
                    <a:pt x="361" y="270"/>
                  </a:lnTo>
                  <a:lnTo>
                    <a:pt x="369" y="283"/>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44" name="Freeform 43"/>
            <p:cNvSpPr>
              <a:spLocks/>
            </p:cNvSpPr>
            <p:nvPr/>
          </p:nvSpPr>
          <p:spPr bwMode="auto">
            <a:xfrm>
              <a:off x="7548426" y="3044873"/>
              <a:ext cx="215745" cy="176926"/>
            </a:xfrm>
            <a:custGeom>
              <a:avLst/>
              <a:gdLst>
                <a:gd name="T0" fmla="*/ 181 w 228"/>
                <a:gd name="T1" fmla="*/ 44 h 199"/>
                <a:gd name="T2" fmla="*/ 177 w 228"/>
                <a:gd name="T3" fmla="*/ 52 h 199"/>
                <a:gd name="T4" fmla="*/ 175 w 228"/>
                <a:gd name="T5" fmla="*/ 68 h 199"/>
                <a:gd name="T6" fmla="*/ 171 w 228"/>
                <a:gd name="T7" fmla="*/ 79 h 199"/>
                <a:gd name="T8" fmla="*/ 167 w 228"/>
                <a:gd name="T9" fmla="*/ 82 h 199"/>
                <a:gd name="T10" fmla="*/ 160 w 228"/>
                <a:gd name="T11" fmla="*/ 75 h 199"/>
                <a:gd name="T12" fmla="*/ 152 w 228"/>
                <a:gd name="T13" fmla="*/ 66 h 199"/>
                <a:gd name="T14" fmla="*/ 137 w 228"/>
                <a:gd name="T15" fmla="*/ 36 h 199"/>
                <a:gd name="T16" fmla="*/ 135 w 228"/>
                <a:gd name="T17" fmla="*/ 38 h 199"/>
                <a:gd name="T18" fmla="*/ 144 w 228"/>
                <a:gd name="T19" fmla="*/ 60 h 199"/>
                <a:gd name="T20" fmla="*/ 157 w 228"/>
                <a:gd name="T21" fmla="*/ 81 h 199"/>
                <a:gd name="T22" fmla="*/ 173 w 228"/>
                <a:gd name="T23" fmla="*/ 113 h 199"/>
                <a:gd name="T24" fmla="*/ 180 w 228"/>
                <a:gd name="T25" fmla="*/ 125 h 199"/>
                <a:gd name="T26" fmla="*/ 187 w 228"/>
                <a:gd name="T27" fmla="*/ 136 h 199"/>
                <a:gd name="T28" fmla="*/ 204 w 228"/>
                <a:gd name="T29" fmla="*/ 159 h 199"/>
                <a:gd name="T30" fmla="*/ 201 w 228"/>
                <a:gd name="T31" fmla="*/ 163 h 199"/>
                <a:gd name="T32" fmla="*/ 203 w 228"/>
                <a:gd name="T33" fmla="*/ 176 h 199"/>
                <a:gd name="T34" fmla="*/ 225 w 228"/>
                <a:gd name="T35" fmla="*/ 195 h 199"/>
                <a:gd name="T36" fmla="*/ 228 w 228"/>
                <a:gd name="T37" fmla="*/ 199 h 199"/>
                <a:gd name="T38" fmla="*/ 157 w 228"/>
                <a:gd name="T39" fmla="*/ 199 h 199"/>
                <a:gd name="T40" fmla="*/ 87 w 228"/>
                <a:gd name="T41" fmla="*/ 199 h 199"/>
                <a:gd name="T42" fmla="*/ 15 w 228"/>
                <a:gd name="T43" fmla="*/ 199 h 199"/>
                <a:gd name="T44" fmla="*/ 11 w 228"/>
                <a:gd name="T45" fmla="*/ 123 h 199"/>
                <a:gd name="T46" fmla="*/ 6 w 228"/>
                <a:gd name="T47" fmla="*/ 49 h 199"/>
                <a:gd name="T48" fmla="*/ 0 w 228"/>
                <a:gd name="T49" fmla="*/ 32 h 199"/>
                <a:gd name="T50" fmla="*/ 4 w 228"/>
                <a:gd name="T51" fmla="*/ 19 h 199"/>
                <a:gd name="T52" fmla="*/ 1 w 228"/>
                <a:gd name="T53" fmla="*/ 11 h 199"/>
                <a:gd name="T54" fmla="*/ 6 w 228"/>
                <a:gd name="T55" fmla="*/ 1 h 199"/>
                <a:gd name="T56" fmla="*/ 29 w 228"/>
                <a:gd name="T57" fmla="*/ 0 h 199"/>
                <a:gd name="T58" fmla="*/ 47 w 228"/>
                <a:gd name="T59" fmla="*/ 6 h 199"/>
                <a:gd name="T60" fmla="*/ 65 w 228"/>
                <a:gd name="T61" fmla="*/ 12 h 199"/>
                <a:gd name="T62" fmla="*/ 73 w 228"/>
                <a:gd name="T63" fmla="*/ 15 h 199"/>
                <a:gd name="T64" fmla="*/ 86 w 228"/>
                <a:gd name="T65" fmla="*/ 9 h 199"/>
                <a:gd name="T66" fmla="*/ 93 w 228"/>
                <a:gd name="T67" fmla="*/ 3 h 199"/>
                <a:gd name="T68" fmla="*/ 108 w 228"/>
                <a:gd name="T69" fmla="*/ 1 h 199"/>
                <a:gd name="T70" fmla="*/ 121 w 228"/>
                <a:gd name="T71" fmla="*/ 4 h 199"/>
                <a:gd name="T72" fmla="*/ 126 w 228"/>
                <a:gd name="T73" fmla="*/ 14 h 199"/>
                <a:gd name="T74" fmla="*/ 130 w 228"/>
                <a:gd name="T75" fmla="*/ 7 h 199"/>
                <a:gd name="T76" fmla="*/ 144 w 228"/>
                <a:gd name="T77" fmla="*/ 12 h 199"/>
                <a:gd name="T78" fmla="*/ 158 w 228"/>
                <a:gd name="T79" fmla="*/ 13 h 199"/>
                <a:gd name="T80" fmla="*/ 166 w 228"/>
                <a:gd name="T81" fmla="*/ 8 h 199"/>
                <a:gd name="T82" fmla="*/ 181 w 228"/>
                <a:gd name="T83" fmla="*/ 44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28" h="199">
                  <a:moveTo>
                    <a:pt x="181" y="44"/>
                  </a:moveTo>
                  <a:lnTo>
                    <a:pt x="177" y="52"/>
                  </a:lnTo>
                  <a:lnTo>
                    <a:pt x="175" y="68"/>
                  </a:lnTo>
                  <a:lnTo>
                    <a:pt x="171" y="79"/>
                  </a:lnTo>
                  <a:lnTo>
                    <a:pt x="167" y="82"/>
                  </a:lnTo>
                  <a:lnTo>
                    <a:pt x="160" y="75"/>
                  </a:lnTo>
                  <a:lnTo>
                    <a:pt x="152" y="66"/>
                  </a:lnTo>
                  <a:lnTo>
                    <a:pt x="137" y="36"/>
                  </a:lnTo>
                  <a:lnTo>
                    <a:pt x="135" y="38"/>
                  </a:lnTo>
                  <a:lnTo>
                    <a:pt x="144" y="60"/>
                  </a:lnTo>
                  <a:lnTo>
                    <a:pt x="157" y="81"/>
                  </a:lnTo>
                  <a:lnTo>
                    <a:pt x="173" y="113"/>
                  </a:lnTo>
                  <a:lnTo>
                    <a:pt x="180" y="125"/>
                  </a:lnTo>
                  <a:lnTo>
                    <a:pt x="187" y="136"/>
                  </a:lnTo>
                  <a:lnTo>
                    <a:pt x="204" y="159"/>
                  </a:lnTo>
                  <a:lnTo>
                    <a:pt x="201" y="163"/>
                  </a:lnTo>
                  <a:lnTo>
                    <a:pt x="203" y="176"/>
                  </a:lnTo>
                  <a:lnTo>
                    <a:pt x="225" y="195"/>
                  </a:lnTo>
                  <a:lnTo>
                    <a:pt x="228" y="199"/>
                  </a:lnTo>
                  <a:lnTo>
                    <a:pt x="157" y="199"/>
                  </a:lnTo>
                  <a:lnTo>
                    <a:pt x="87" y="199"/>
                  </a:lnTo>
                  <a:lnTo>
                    <a:pt x="15" y="199"/>
                  </a:lnTo>
                  <a:lnTo>
                    <a:pt x="11" y="123"/>
                  </a:lnTo>
                  <a:lnTo>
                    <a:pt x="6" y="49"/>
                  </a:lnTo>
                  <a:lnTo>
                    <a:pt x="0" y="32"/>
                  </a:lnTo>
                  <a:lnTo>
                    <a:pt x="4" y="19"/>
                  </a:lnTo>
                  <a:lnTo>
                    <a:pt x="1" y="11"/>
                  </a:lnTo>
                  <a:lnTo>
                    <a:pt x="6" y="1"/>
                  </a:lnTo>
                  <a:lnTo>
                    <a:pt x="29" y="0"/>
                  </a:lnTo>
                  <a:lnTo>
                    <a:pt x="47" y="6"/>
                  </a:lnTo>
                  <a:lnTo>
                    <a:pt x="65" y="12"/>
                  </a:lnTo>
                  <a:lnTo>
                    <a:pt x="73" y="15"/>
                  </a:lnTo>
                  <a:lnTo>
                    <a:pt x="86" y="9"/>
                  </a:lnTo>
                  <a:lnTo>
                    <a:pt x="93" y="3"/>
                  </a:lnTo>
                  <a:lnTo>
                    <a:pt x="108" y="1"/>
                  </a:lnTo>
                  <a:lnTo>
                    <a:pt x="121" y="4"/>
                  </a:lnTo>
                  <a:lnTo>
                    <a:pt x="126" y="14"/>
                  </a:lnTo>
                  <a:lnTo>
                    <a:pt x="130" y="7"/>
                  </a:lnTo>
                  <a:lnTo>
                    <a:pt x="144" y="12"/>
                  </a:lnTo>
                  <a:lnTo>
                    <a:pt x="158" y="13"/>
                  </a:lnTo>
                  <a:lnTo>
                    <a:pt x="166" y="8"/>
                  </a:lnTo>
                  <a:lnTo>
                    <a:pt x="181" y="44"/>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45" name="Freeform 44"/>
            <p:cNvSpPr>
              <a:spLocks/>
            </p:cNvSpPr>
            <p:nvPr/>
          </p:nvSpPr>
          <p:spPr bwMode="auto">
            <a:xfrm>
              <a:off x="7762278" y="3296480"/>
              <a:ext cx="118281" cy="102244"/>
            </a:xfrm>
            <a:custGeom>
              <a:avLst/>
              <a:gdLst>
                <a:gd name="T0" fmla="*/ 112 w 125"/>
                <a:gd name="T1" fmla="*/ 113 h 115"/>
                <a:gd name="T2" fmla="*/ 106 w 125"/>
                <a:gd name="T3" fmla="*/ 106 h 115"/>
                <a:gd name="T4" fmla="*/ 98 w 125"/>
                <a:gd name="T5" fmla="*/ 94 h 115"/>
                <a:gd name="T6" fmla="*/ 89 w 125"/>
                <a:gd name="T7" fmla="*/ 87 h 115"/>
                <a:gd name="T8" fmla="*/ 84 w 125"/>
                <a:gd name="T9" fmla="*/ 80 h 115"/>
                <a:gd name="T10" fmla="*/ 68 w 125"/>
                <a:gd name="T11" fmla="*/ 72 h 115"/>
                <a:gd name="T12" fmla="*/ 56 w 125"/>
                <a:gd name="T13" fmla="*/ 71 h 115"/>
                <a:gd name="T14" fmla="*/ 51 w 125"/>
                <a:gd name="T15" fmla="*/ 67 h 115"/>
                <a:gd name="T16" fmla="*/ 41 w 125"/>
                <a:gd name="T17" fmla="*/ 72 h 115"/>
                <a:gd name="T18" fmla="*/ 29 w 125"/>
                <a:gd name="T19" fmla="*/ 63 h 115"/>
                <a:gd name="T20" fmla="*/ 24 w 125"/>
                <a:gd name="T21" fmla="*/ 78 h 115"/>
                <a:gd name="T22" fmla="*/ 3 w 125"/>
                <a:gd name="T23" fmla="*/ 74 h 115"/>
                <a:gd name="T24" fmla="*/ 0 w 125"/>
                <a:gd name="T25" fmla="*/ 65 h 115"/>
                <a:gd name="T26" fmla="*/ 7 w 125"/>
                <a:gd name="T27" fmla="*/ 35 h 115"/>
                <a:gd name="T28" fmla="*/ 8 w 125"/>
                <a:gd name="T29" fmla="*/ 21 h 115"/>
                <a:gd name="T30" fmla="*/ 13 w 125"/>
                <a:gd name="T31" fmla="*/ 15 h 115"/>
                <a:gd name="T32" fmla="*/ 27 w 125"/>
                <a:gd name="T33" fmla="*/ 11 h 115"/>
                <a:gd name="T34" fmla="*/ 35 w 125"/>
                <a:gd name="T35" fmla="*/ 0 h 115"/>
                <a:gd name="T36" fmla="*/ 47 w 125"/>
                <a:gd name="T37" fmla="*/ 23 h 115"/>
                <a:gd name="T38" fmla="*/ 53 w 125"/>
                <a:gd name="T39" fmla="*/ 43 h 115"/>
                <a:gd name="T40" fmla="*/ 63 w 125"/>
                <a:gd name="T41" fmla="*/ 53 h 115"/>
                <a:gd name="T42" fmla="*/ 89 w 125"/>
                <a:gd name="T43" fmla="*/ 72 h 115"/>
                <a:gd name="T44" fmla="*/ 100 w 125"/>
                <a:gd name="T45" fmla="*/ 84 h 115"/>
                <a:gd name="T46" fmla="*/ 110 w 125"/>
                <a:gd name="T47" fmla="*/ 96 h 115"/>
                <a:gd name="T48" fmla="*/ 116 w 125"/>
                <a:gd name="T49" fmla="*/ 103 h 115"/>
                <a:gd name="T50" fmla="*/ 125 w 125"/>
                <a:gd name="T51" fmla="*/ 110 h 115"/>
                <a:gd name="T52" fmla="*/ 120 w 125"/>
                <a:gd name="T53" fmla="*/ 115 h 115"/>
                <a:gd name="T54" fmla="*/ 112 w 125"/>
                <a:gd name="T55" fmla="*/ 113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25" h="115">
                  <a:moveTo>
                    <a:pt x="112" y="113"/>
                  </a:moveTo>
                  <a:lnTo>
                    <a:pt x="106" y="106"/>
                  </a:lnTo>
                  <a:lnTo>
                    <a:pt x="98" y="94"/>
                  </a:lnTo>
                  <a:lnTo>
                    <a:pt x="89" y="87"/>
                  </a:lnTo>
                  <a:lnTo>
                    <a:pt x="84" y="80"/>
                  </a:lnTo>
                  <a:lnTo>
                    <a:pt x="68" y="72"/>
                  </a:lnTo>
                  <a:lnTo>
                    <a:pt x="56" y="71"/>
                  </a:lnTo>
                  <a:lnTo>
                    <a:pt x="51" y="67"/>
                  </a:lnTo>
                  <a:lnTo>
                    <a:pt x="41" y="72"/>
                  </a:lnTo>
                  <a:lnTo>
                    <a:pt x="29" y="63"/>
                  </a:lnTo>
                  <a:lnTo>
                    <a:pt x="24" y="78"/>
                  </a:lnTo>
                  <a:lnTo>
                    <a:pt x="3" y="74"/>
                  </a:lnTo>
                  <a:lnTo>
                    <a:pt x="0" y="65"/>
                  </a:lnTo>
                  <a:lnTo>
                    <a:pt x="7" y="35"/>
                  </a:lnTo>
                  <a:lnTo>
                    <a:pt x="8" y="21"/>
                  </a:lnTo>
                  <a:lnTo>
                    <a:pt x="13" y="15"/>
                  </a:lnTo>
                  <a:lnTo>
                    <a:pt x="27" y="11"/>
                  </a:lnTo>
                  <a:lnTo>
                    <a:pt x="35" y="0"/>
                  </a:lnTo>
                  <a:lnTo>
                    <a:pt x="47" y="23"/>
                  </a:lnTo>
                  <a:lnTo>
                    <a:pt x="53" y="43"/>
                  </a:lnTo>
                  <a:lnTo>
                    <a:pt x="63" y="53"/>
                  </a:lnTo>
                  <a:lnTo>
                    <a:pt x="89" y="72"/>
                  </a:lnTo>
                  <a:lnTo>
                    <a:pt x="100" y="84"/>
                  </a:lnTo>
                  <a:lnTo>
                    <a:pt x="110" y="96"/>
                  </a:lnTo>
                  <a:lnTo>
                    <a:pt x="116" y="103"/>
                  </a:lnTo>
                  <a:lnTo>
                    <a:pt x="125" y="110"/>
                  </a:lnTo>
                  <a:lnTo>
                    <a:pt x="120" y="115"/>
                  </a:lnTo>
                  <a:lnTo>
                    <a:pt x="112" y="113"/>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46" name="Freeform 45"/>
            <p:cNvSpPr>
              <a:spLocks/>
            </p:cNvSpPr>
            <p:nvPr/>
          </p:nvSpPr>
          <p:spPr bwMode="auto">
            <a:xfrm>
              <a:off x="6989194" y="2821714"/>
              <a:ext cx="195873" cy="143141"/>
            </a:xfrm>
            <a:custGeom>
              <a:avLst/>
              <a:gdLst>
                <a:gd name="T0" fmla="*/ 5 w 207"/>
                <a:gd name="T1" fmla="*/ 39 h 161"/>
                <a:gd name="T2" fmla="*/ 6 w 207"/>
                <a:gd name="T3" fmla="*/ 24 h 161"/>
                <a:gd name="T4" fmla="*/ 0 w 207"/>
                <a:gd name="T5" fmla="*/ 15 h 161"/>
                <a:gd name="T6" fmla="*/ 24 w 207"/>
                <a:gd name="T7" fmla="*/ 0 h 161"/>
                <a:gd name="T8" fmla="*/ 44 w 207"/>
                <a:gd name="T9" fmla="*/ 4 h 161"/>
                <a:gd name="T10" fmla="*/ 66 w 207"/>
                <a:gd name="T11" fmla="*/ 4 h 161"/>
                <a:gd name="T12" fmla="*/ 84 w 207"/>
                <a:gd name="T13" fmla="*/ 7 h 161"/>
                <a:gd name="T14" fmla="*/ 98 w 207"/>
                <a:gd name="T15" fmla="*/ 6 h 161"/>
                <a:gd name="T16" fmla="*/ 125 w 207"/>
                <a:gd name="T17" fmla="*/ 7 h 161"/>
                <a:gd name="T18" fmla="*/ 131 w 207"/>
                <a:gd name="T19" fmla="*/ 15 h 161"/>
                <a:gd name="T20" fmla="*/ 162 w 207"/>
                <a:gd name="T21" fmla="*/ 24 h 161"/>
                <a:gd name="T22" fmla="*/ 168 w 207"/>
                <a:gd name="T23" fmla="*/ 20 h 161"/>
                <a:gd name="T24" fmla="*/ 187 w 207"/>
                <a:gd name="T25" fmla="*/ 29 h 161"/>
                <a:gd name="T26" fmla="*/ 206 w 207"/>
                <a:gd name="T27" fmla="*/ 27 h 161"/>
                <a:gd name="T28" fmla="*/ 207 w 207"/>
                <a:gd name="T29" fmla="*/ 38 h 161"/>
                <a:gd name="T30" fmla="*/ 191 w 207"/>
                <a:gd name="T31" fmla="*/ 52 h 161"/>
                <a:gd name="T32" fmla="*/ 170 w 207"/>
                <a:gd name="T33" fmla="*/ 57 h 161"/>
                <a:gd name="T34" fmla="*/ 169 w 207"/>
                <a:gd name="T35" fmla="*/ 63 h 161"/>
                <a:gd name="T36" fmla="*/ 158 w 207"/>
                <a:gd name="T37" fmla="*/ 75 h 161"/>
                <a:gd name="T38" fmla="*/ 152 w 207"/>
                <a:gd name="T39" fmla="*/ 92 h 161"/>
                <a:gd name="T40" fmla="*/ 158 w 207"/>
                <a:gd name="T41" fmla="*/ 103 h 161"/>
                <a:gd name="T42" fmla="*/ 148 w 207"/>
                <a:gd name="T43" fmla="*/ 113 h 161"/>
                <a:gd name="T44" fmla="*/ 145 w 207"/>
                <a:gd name="T45" fmla="*/ 126 h 161"/>
                <a:gd name="T46" fmla="*/ 132 w 207"/>
                <a:gd name="T47" fmla="*/ 130 h 161"/>
                <a:gd name="T48" fmla="*/ 119 w 207"/>
                <a:gd name="T49" fmla="*/ 146 h 161"/>
                <a:gd name="T50" fmla="*/ 98 w 207"/>
                <a:gd name="T51" fmla="*/ 146 h 161"/>
                <a:gd name="T52" fmla="*/ 81 w 207"/>
                <a:gd name="T53" fmla="*/ 146 h 161"/>
                <a:gd name="T54" fmla="*/ 70 w 207"/>
                <a:gd name="T55" fmla="*/ 153 h 161"/>
                <a:gd name="T56" fmla="*/ 64 w 207"/>
                <a:gd name="T57" fmla="*/ 161 h 161"/>
                <a:gd name="T58" fmla="*/ 55 w 207"/>
                <a:gd name="T59" fmla="*/ 159 h 161"/>
                <a:gd name="T60" fmla="*/ 49 w 207"/>
                <a:gd name="T61" fmla="*/ 152 h 161"/>
                <a:gd name="T62" fmla="*/ 44 w 207"/>
                <a:gd name="T63" fmla="*/ 140 h 161"/>
                <a:gd name="T64" fmla="*/ 29 w 207"/>
                <a:gd name="T65" fmla="*/ 137 h 161"/>
                <a:gd name="T66" fmla="*/ 27 w 207"/>
                <a:gd name="T67" fmla="*/ 130 h 161"/>
                <a:gd name="T68" fmla="*/ 34 w 207"/>
                <a:gd name="T69" fmla="*/ 123 h 161"/>
                <a:gd name="T70" fmla="*/ 36 w 207"/>
                <a:gd name="T71" fmla="*/ 117 h 161"/>
                <a:gd name="T72" fmla="*/ 31 w 207"/>
                <a:gd name="T73" fmla="*/ 111 h 161"/>
                <a:gd name="T74" fmla="*/ 36 w 207"/>
                <a:gd name="T75" fmla="*/ 98 h 161"/>
                <a:gd name="T76" fmla="*/ 29 w 207"/>
                <a:gd name="T77" fmla="*/ 85 h 161"/>
                <a:gd name="T78" fmla="*/ 37 w 207"/>
                <a:gd name="T79" fmla="*/ 83 h 161"/>
                <a:gd name="T80" fmla="*/ 37 w 207"/>
                <a:gd name="T81" fmla="*/ 74 h 161"/>
                <a:gd name="T82" fmla="*/ 40 w 207"/>
                <a:gd name="T83" fmla="*/ 71 h 161"/>
                <a:gd name="T84" fmla="*/ 41 w 207"/>
                <a:gd name="T85" fmla="*/ 55 h 161"/>
                <a:gd name="T86" fmla="*/ 49 w 207"/>
                <a:gd name="T87" fmla="*/ 49 h 161"/>
                <a:gd name="T88" fmla="*/ 44 w 207"/>
                <a:gd name="T89" fmla="*/ 39 h 161"/>
                <a:gd name="T90" fmla="*/ 35 w 207"/>
                <a:gd name="T91" fmla="*/ 38 h 161"/>
                <a:gd name="T92" fmla="*/ 32 w 207"/>
                <a:gd name="T93" fmla="*/ 40 h 161"/>
                <a:gd name="T94" fmla="*/ 22 w 207"/>
                <a:gd name="T95" fmla="*/ 40 h 161"/>
                <a:gd name="T96" fmla="*/ 18 w 207"/>
                <a:gd name="T97" fmla="*/ 30 h 161"/>
                <a:gd name="T98" fmla="*/ 11 w 207"/>
                <a:gd name="T99" fmla="*/ 33 h 161"/>
                <a:gd name="T100" fmla="*/ 5 w 207"/>
                <a:gd name="T101" fmla="*/ 39 h 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07" h="161">
                  <a:moveTo>
                    <a:pt x="5" y="39"/>
                  </a:moveTo>
                  <a:lnTo>
                    <a:pt x="6" y="24"/>
                  </a:lnTo>
                  <a:lnTo>
                    <a:pt x="0" y="15"/>
                  </a:lnTo>
                  <a:lnTo>
                    <a:pt x="24" y="0"/>
                  </a:lnTo>
                  <a:lnTo>
                    <a:pt x="44" y="4"/>
                  </a:lnTo>
                  <a:lnTo>
                    <a:pt x="66" y="4"/>
                  </a:lnTo>
                  <a:lnTo>
                    <a:pt x="84" y="7"/>
                  </a:lnTo>
                  <a:lnTo>
                    <a:pt x="98" y="6"/>
                  </a:lnTo>
                  <a:lnTo>
                    <a:pt x="125" y="7"/>
                  </a:lnTo>
                  <a:lnTo>
                    <a:pt x="131" y="15"/>
                  </a:lnTo>
                  <a:lnTo>
                    <a:pt x="162" y="24"/>
                  </a:lnTo>
                  <a:lnTo>
                    <a:pt x="168" y="20"/>
                  </a:lnTo>
                  <a:lnTo>
                    <a:pt x="187" y="29"/>
                  </a:lnTo>
                  <a:lnTo>
                    <a:pt x="206" y="27"/>
                  </a:lnTo>
                  <a:lnTo>
                    <a:pt x="207" y="38"/>
                  </a:lnTo>
                  <a:lnTo>
                    <a:pt x="191" y="52"/>
                  </a:lnTo>
                  <a:lnTo>
                    <a:pt x="170" y="57"/>
                  </a:lnTo>
                  <a:lnTo>
                    <a:pt x="169" y="63"/>
                  </a:lnTo>
                  <a:lnTo>
                    <a:pt x="158" y="75"/>
                  </a:lnTo>
                  <a:lnTo>
                    <a:pt x="152" y="92"/>
                  </a:lnTo>
                  <a:lnTo>
                    <a:pt x="158" y="103"/>
                  </a:lnTo>
                  <a:lnTo>
                    <a:pt x="148" y="113"/>
                  </a:lnTo>
                  <a:lnTo>
                    <a:pt x="145" y="126"/>
                  </a:lnTo>
                  <a:lnTo>
                    <a:pt x="132" y="130"/>
                  </a:lnTo>
                  <a:lnTo>
                    <a:pt x="119" y="146"/>
                  </a:lnTo>
                  <a:lnTo>
                    <a:pt x="98" y="146"/>
                  </a:lnTo>
                  <a:lnTo>
                    <a:pt x="81" y="146"/>
                  </a:lnTo>
                  <a:lnTo>
                    <a:pt x="70" y="153"/>
                  </a:lnTo>
                  <a:lnTo>
                    <a:pt x="64" y="161"/>
                  </a:lnTo>
                  <a:lnTo>
                    <a:pt x="55" y="159"/>
                  </a:lnTo>
                  <a:lnTo>
                    <a:pt x="49" y="152"/>
                  </a:lnTo>
                  <a:lnTo>
                    <a:pt x="44" y="140"/>
                  </a:lnTo>
                  <a:lnTo>
                    <a:pt x="29" y="137"/>
                  </a:lnTo>
                  <a:lnTo>
                    <a:pt x="27" y="130"/>
                  </a:lnTo>
                  <a:lnTo>
                    <a:pt x="34" y="123"/>
                  </a:lnTo>
                  <a:lnTo>
                    <a:pt x="36" y="117"/>
                  </a:lnTo>
                  <a:lnTo>
                    <a:pt x="31" y="111"/>
                  </a:lnTo>
                  <a:lnTo>
                    <a:pt x="36" y="98"/>
                  </a:lnTo>
                  <a:lnTo>
                    <a:pt x="29" y="85"/>
                  </a:lnTo>
                  <a:lnTo>
                    <a:pt x="37" y="83"/>
                  </a:lnTo>
                  <a:lnTo>
                    <a:pt x="37" y="74"/>
                  </a:lnTo>
                  <a:lnTo>
                    <a:pt x="40" y="71"/>
                  </a:lnTo>
                  <a:lnTo>
                    <a:pt x="41" y="55"/>
                  </a:lnTo>
                  <a:lnTo>
                    <a:pt x="49" y="49"/>
                  </a:lnTo>
                  <a:lnTo>
                    <a:pt x="44" y="39"/>
                  </a:lnTo>
                  <a:lnTo>
                    <a:pt x="35" y="38"/>
                  </a:lnTo>
                  <a:lnTo>
                    <a:pt x="32" y="40"/>
                  </a:lnTo>
                  <a:lnTo>
                    <a:pt x="22" y="40"/>
                  </a:lnTo>
                  <a:lnTo>
                    <a:pt x="18" y="30"/>
                  </a:lnTo>
                  <a:lnTo>
                    <a:pt x="11" y="33"/>
                  </a:lnTo>
                  <a:lnTo>
                    <a:pt x="5" y="3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47" name="Freeform 46"/>
            <p:cNvSpPr>
              <a:spLocks/>
            </p:cNvSpPr>
            <p:nvPr/>
          </p:nvSpPr>
          <p:spPr bwMode="auto">
            <a:xfrm>
              <a:off x="7464210" y="2538989"/>
              <a:ext cx="67183" cy="37341"/>
            </a:xfrm>
            <a:custGeom>
              <a:avLst/>
              <a:gdLst>
                <a:gd name="T0" fmla="*/ 19 w 71"/>
                <a:gd name="T1" fmla="*/ 36 h 42"/>
                <a:gd name="T2" fmla="*/ 19 w 71"/>
                <a:gd name="T3" fmla="*/ 24 h 42"/>
                <a:gd name="T4" fmla="*/ 14 w 71"/>
                <a:gd name="T5" fmla="*/ 27 h 42"/>
                <a:gd name="T6" fmla="*/ 3 w 71"/>
                <a:gd name="T7" fmla="*/ 20 h 42"/>
                <a:gd name="T8" fmla="*/ 0 w 71"/>
                <a:gd name="T9" fmla="*/ 9 h 42"/>
                <a:gd name="T10" fmla="*/ 18 w 71"/>
                <a:gd name="T11" fmla="*/ 3 h 42"/>
                <a:gd name="T12" fmla="*/ 36 w 71"/>
                <a:gd name="T13" fmla="*/ 0 h 42"/>
                <a:gd name="T14" fmla="*/ 53 w 71"/>
                <a:gd name="T15" fmla="*/ 4 h 42"/>
                <a:gd name="T16" fmla="*/ 68 w 71"/>
                <a:gd name="T17" fmla="*/ 3 h 42"/>
                <a:gd name="T18" fmla="*/ 71 w 71"/>
                <a:gd name="T19" fmla="*/ 7 h 42"/>
                <a:gd name="T20" fmla="*/ 62 w 71"/>
                <a:gd name="T21" fmla="*/ 18 h 42"/>
                <a:gd name="T22" fmla="*/ 70 w 71"/>
                <a:gd name="T23" fmla="*/ 36 h 42"/>
                <a:gd name="T24" fmla="*/ 65 w 71"/>
                <a:gd name="T25" fmla="*/ 42 h 42"/>
                <a:gd name="T26" fmla="*/ 53 w 71"/>
                <a:gd name="T27" fmla="*/ 42 h 42"/>
                <a:gd name="T28" fmla="*/ 38 w 71"/>
                <a:gd name="T29" fmla="*/ 35 h 42"/>
                <a:gd name="T30" fmla="*/ 31 w 71"/>
                <a:gd name="T31" fmla="*/ 32 h 42"/>
                <a:gd name="T32" fmla="*/ 19 w 71"/>
                <a:gd name="T33" fmla="*/ 36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71" h="42">
                  <a:moveTo>
                    <a:pt x="19" y="36"/>
                  </a:moveTo>
                  <a:lnTo>
                    <a:pt x="19" y="24"/>
                  </a:lnTo>
                  <a:lnTo>
                    <a:pt x="14" y="27"/>
                  </a:lnTo>
                  <a:lnTo>
                    <a:pt x="3" y="20"/>
                  </a:lnTo>
                  <a:lnTo>
                    <a:pt x="0" y="9"/>
                  </a:lnTo>
                  <a:lnTo>
                    <a:pt x="18" y="3"/>
                  </a:lnTo>
                  <a:lnTo>
                    <a:pt x="36" y="0"/>
                  </a:lnTo>
                  <a:lnTo>
                    <a:pt x="53" y="4"/>
                  </a:lnTo>
                  <a:lnTo>
                    <a:pt x="68" y="3"/>
                  </a:lnTo>
                  <a:lnTo>
                    <a:pt x="71" y="7"/>
                  </a:lnTo>
                  <a:lnTo>
                    <a:pt x="62" y="18"/>
                  </a:lnTo>
                  <a:lnTo>
                    <a:pt x="70" y="36"/>
                  </a:lnTo>
                  <a:lnTo>
                    <a:pt x="65" y="42"/>
                  </a:lnTo>
                  <a:lnTo>
                    <a:pt x="53" y="42"/>
                  </a:lnTo>
                  <a:lnTo>
                    <a:pt x="38" y="35"/>
                  </a:lnTo>
                  <a:lnTo>
                    <a:pt x="31" y="32"/>
                  </a:lnTo>
                  <a:lnTo>
                    <a:pt x="19" y="36"/>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48" name="Freeform 47"/>
            <p:cNvSpPr>
              <a:spLocks/>
            </p:cNvSpPr>
            <p:nvPr/>
          </p:nvSpPr>
          <p:spPr bwMode="auto">
            <a:xfrm>
              <a:off x="7708342" y="3352491"/>
              <a:ext cx="257379" cy="212489"/>
            </a:xfrm>
            <a:custGeom>
              <a:avLst/>
              <a:gdLst>
                <a:gd name="T0" fmla="*/ 86 w 272"/>
                <a:gd name="T1" fmla="*/ 0 h 239"/>
                <a:gd name="T2" fmla="*/ 98 w 272"/>
                <a:gd name="T3" fmla="*/ 9 h 239"/>
                <a:gd name="T4" fmla="*/ 108 w 272"/>
                <a:gd name="T5" fmla="*/ 4 h 239"/>
                <a:gd name="T6" fmla="*/ 113 w 272"/>
                <a:gd name="T7" fmla="*/ 8 h 239"/>
                <a:gd name="T8" fmla="*/ 125 w 272"/>
                <a:gd name="T9" fmla="*/ 9 h 239"/>
                <a:gd name="T10" fmla="*/ 141 w 272"/>
                <a:gd name="T11" fmla="*/ 17 h 239"/>
                <a:gd name="T12" fmla="*/ 146 w 272"/>
                <a:gd name="T13" fmla="*/ 24 h 239"/>
                <a:gd name="T14" fmla="*/ 155 w 272"/>
                <a:gd name="T15" fmla="*/ 31 h 239"/>
                <a:gd name="T16" fmla="*/ 163 w 272"/>
                <a:gd name="T17" fmla="*/ 43 h 239"/>
                <a:gd name="T18" fmla="*/ 169 w 272"/>
                <a:gd name="T19" fmla="*/ 50 h 239"/>
                <a:gd name="T20" fmla="*/ 163 w 272"/>
                <a:gd name="T21" fmla="*/ 59 h 239"/>
                <a:gd name="T22" fmla="*/ 157 w 272"/>
                <a:gd name="T23" fmla="*/ 69 h 239"/>
                <a:gd name="T24" fmla="*/ 159 w 272"/>
                <a:gd name="T25" fmla="*/ 75 h 239"/>
                <a:gd name="T26" fmla="*/ 160 w 272"/>
                <a:gd name="T27" fmla="*/ 81 h 239"/>
                <a:gd name="T28" fmla="*/ 170 w 272"/>
                <a:gd name="T29" fmla="*/ 81 h 239"/>
                <a:gd name="T30" fmla="*/ 174 w 272"/>
                <a:gd name="T31" fmla="*/ 80 h 239"/>
                <a:gd name="T32" fmla="*/ 178 w 272"/>
                <a:gd name="T33" fmla="*/ 83 h 239"/>
                <a:gd name="T34" fmla="*/ 175 w 272"/>
                <a:gd name="T35" fmla="*/ 91 h 239"/>
                <a:gd name="T36" fmla="*/ 182 w 272"/>
                <a:gd name="T37" fmla="*/ 102 h 239"/>
                <a:gd name="T38" fmla="*/ 189 w 272"/>
                <a:gd name="T39" fmla="*/ 112 h 239"/>
                <a:gd name="T40" fmla="*/ 196 w 272"/>
                <a:gd name="T41" fmla="*/ 119 h 239"/>
                <a:gd name="T42" fmla="*/ 257 w 272"/>
                <a:gd name="T43" fmla="*/ 144 h 239"/>
                <a:gd name="T44" fmla="*/ 272 w 272"/>
                <a:gd name="T45" fmla="*/ 144 h 239"/>
                <a:gd name="T46" fmla="*/ 222 w 272"/>
                <a:gd name="T47" fmla="*/ 207 h 239"/>
                <a:gd name="T48" fmla="*/ 198 w 272"/>
                <a:gd name="T49" fmla="*/ 207 h 239"/>
                <a:gd name="T50" fmla="*/ 182 w 272"/>
                <a:gd name="T51" fmla="*/ 222 h 239"/>
                <a:gd name="T52" fmla="*/ 170 w 272"/>
                <a:gd name="T53" fmla="*/ 222 h 239"/>
                <a:gd name="T54" fmla="*/ 165 w 272"/>
                <a:gd name="T55" fmla="*/ 229 h 239"/>
                <a:gd name="T56" fmla="*/ 152 w 272"/>
                <a:gd name="T57" fmla="*/ 229 h 239"/>
                <a:gd name="T58" fmla="*/ 145 w 272"/>
                <a:gd name="T59" fmla="*/ 222 h 239"/>
                <a:gd name="T60" fmla="*/ 128 w 272"/>
                <a:gd name="T61" fmla="*/ 231 h 239"/>
                <a:gd name="T62" fmla="*/ 123 w 272"/>
                <a:gd name="T63" fmla="*/ 239 h 239"/>
                <a:gd name="T64" fmla="*/ 111 w 272"/>
                <a:gd name="T65" fmla="*/ 238 h 239"/>
                <a:gd name="T66" fmla="*/ 107 w 272"/>
                <a:gd name="T67" fmla="*/ 235 h 239"/>
                <a:gd name="T68" fmla="*/ 102 w 272"/>
                <a:gd name="T69" fmla="*/ 236 h 239"/>
                <a:gd name="T70" fmla="*/ 96 w 272"/>
                <a:gd name="T71" fmla="*/ 236 h 239"/>
                <a:gd name="T72" fmla="*/ 73 w 272"/>
                <a:gd name="T73" fmla="*/ 218 h 239"/>
                <a:gd name="T74" fmla="*/ 60 w 272"/>
                <a:gd name="T75" fmla="*/ 218 h 239"/>
                <a:gd name="T76" fmla="*/ 54 w 272"/>
                <a:gd name="T77" fmla="*/ 211 h 239"/>
                <a:gd name="T78" fmla="*/ 54 w 272"/>
                <a:gd name="T79" fmla="*/ 200 h 239"/>
                <a:gd name="T80" fmla="*/ 44 w 272"/>
                <a:gd name="T81" fmla="*/ 196 h 239"/>
                <a:gd name="T82" fmla="*/ 33 w 272"/>
                <a:gd name="T83" fmla="*/ 173 h 239"/>
                <a:gd name="T84" fmla="*/ 25 w 272"/>
                <a:gd name="T85" fmla="*/ 169 h 239"/>
                <a:gd name="T86" fmla="*/ 21 w 272"/>
                <a:gd name="T87" fmla="*/ 160 h 239"/>
                <a:gd name="T88" fmla="*/ 12 w 272"/>
                <a:gd name="T89" fmla="*/ 150 h 239"/>
                <a:gd name="T90" fmla="*/ 0 w 272"/>
                <a:gd name="T91" fmla="*/ 149 h 239"/>
                <a:gd name="T92" fmla="*/ 6 w 272"/>
                <a:gd name="T93" fmla="*/ 137 h 239"/>
                <a:gd name="T94" fmla="*/ 16 w 272"/>
                <a:gd name="T95" fmla="*/ 136 h 239"/>
                <a:gd name="T96" fmla="*/ 19 w 272"/>
                <a:gd name="T97" fmla="*/ 130 h 239"/>
                <a:gd name="T98" fmla="*/ 18 w 272"/>
                <a:gd name="T99" fmla="*/ 111 h 239"/>
                <a:gd name="T100" fmla="*/ 23 w 272"/>
                <a:gd name="T101" fmla="*/ 89 h 239"/>
                <a:gd name="T102" fmla="*/ 31 w 272"/>
                <a:gd name="T103" fmla="*/ 84 h 239"/>
                <a:gd name="T104" fmla="*/ 33 w 272"/>
                <a:gd name="T105" fmla="*/ 75 h 239"/>
                <a:gd name="T106" fmla="*/ 40 w 272"/>
                <a:gd name="T107" fmla="*/ 59 h 239"/>
                <a:gd name="T108" fmla="*/ 51 w 272"/>
                <a:gd name="T109" fmla="*/ 49 h 239"/>
                <a:gd name="T110" fmla="*/ 57 w 272"/>
                <a:gd name="T111" fmla="*/ 28 h 239"/>
                <a:gd name="T112" fmla="*/ 60 w 272"/>
                <a:gd name="T113" fmla="*/ 11 h 239"/>
                <a:gd name="T114" fmla="*/ 81 w 272"/>
                <a:gd name="T115" fmla="*/ 15 h 239"/>
                <a:gd name="T116" fmla="*/ 86 w 272"/>
                <a:gd name="T117" fmla="*/ 0 h 2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72" h="239">
                  <a:moveTo>
                    <a:pt x="86" y="0"/>
                  </a:moveTo>
                  <a:lnTo>
                    <a:pt x="98" y="9"/>
                  </a:lnTo>
                  <a:lnTo>
                    <a:pt x="108" y="4"/>
                  </a:lnTo>
                  <a:lnTo>
                    <a:pt x="113" y="8"/>
                  </a:lnTo>
                  <a:lnTo>
                    <a:pt x="125" y="9"/>
                  </a:lnTo>
                  <a:lnTo>
                    <a:pt x="141" y="17"/>
                  </a:lnTo>
                  <a:lnTo>
                    <a:pt x="146" y="24"/>
                  </a:lnTo>
                  <a:lnTo>
                    <a:pt x="155" y="31"/>
                  </a:lnTo>
                  <a:lnTo>
                    <a:pt x="163" y="43"/>
                  </a:lnTo>
                  <a:lnTo>
                    <a:pt x="169" y="50"/>
                  </a:lnTo>
                  <a:lnTo>
                    <a:pt x="163" y="59"/>
                  </a:lnTo>
                  <a:lnTo>
                    <a:pt x="157" y="69"/>
                  </a:lnTo>
                  <a:lnTo>
                    <a:pt x="159" y="75"/>
                  </a:lnTo>
                  <a:lnTo>
                    <a:pt x="160" y="81"/>
                  </a:lnTo>
                  <a:lnTo>
                    <a:pt x="170" y="81"/>
                  </a:lnTo>
                  <a:lnTo>
                    <a:pt x="174" y="80"/>
                  </a:lnTo>
                  <a:lnTo>
                    <a:pt x="178" y="83"/>
                  </a:lnTo>
                  <a:lnTo>
                    <a:pt x="175" y="91"/>
                  </a:lnTo>
                  <a:lnTo>
                    <a:pt x="182" y="102"/>
                  </a:lnTo>
                  <a:lnTo>
                    <a:pt x="189" y="112"/>
                  </a:lnTo>
                  <a:lnTo>
                    <a:pt x="196" y="119"/>
                  </a:lnTo>
                  <a:lnTo>
                    <a:pt x="257" y="144"/>
                  </a:lnTo>
                  <a:lnTo>
                    <a:pt x="272" y="144"/>
                  </a:lnTo>
                  <a:lnTo>
                    <a:pt x="222" y="207"/>
                  </a:lnTo>
                  <a:lnTo>
                    <a:pt x="198" y="207"/>
                  </a:lnTo>
                  <a:lnTo>
                    <a:pt x="182" y="222"/>
                  </a:lnTo>
                  <a:lnTo>
                    <a:pt x="170" y="222"/>
                  </a:lnTo>
                  <a:lnTo>
                    <a:pt x="165" y="229"/>
                  </a:lnTo>
                  <a:lnTo>
                    <a:pt x="152" y="229"/>
                  </a:lnTo>
                  <a:lnTo>
                    <a:pt x="145" y="222"/>
                  </a:lnTo>
                  <a:lnTo>
                    <a:pt x="128" y="231"/>
                  </a:lnTo>
                  <a:lnTo>
                    <a:pt x="123" y="239"/>
                  </a:lnTo>
                  <a:lnTo>
                    <a:pt x="111" y="238"/>
                  </a:lnTo>
                  <a:lnTo>
                    <a:pt x="107" y="235"/>
                  </a:lnTo>
                  <a:lnTo>
                    <a:pt x="102" y="236"/>
                  </a:lnTo>
                  <a:lnTo>
                    <a:pt x="96" y="236"/>
                  </a:lnTo>
                  <a:lnTo>
                    <a:pt x="73" y="218"/>
                  </a:lnTo>
                  <a:lnTo>
                    <a:pt x="60" y="218"/>
                  </a:lnTo>
                  <a:lnTo>
                    <a:pt x="54" y="211"/>
                  </a:lnTo>
                  <a:lnTo>
                    <a:pt x="54" y="200"/>
                  </a:lnTo>
                  <a:lnTo>
                    <a:pt x="44" y="196"/>
                  </a:lnTo>
                  <a:lnTo>
                    <a:pt x="33" y="173"/>
                  </a:lnTo>
                  <a:lnTo>
                    <a:pt x="25" y="169"/>
                  </a:lnTo>
                  <a:lnTo>
                    <a:pt x="21" y="160"/>
                  </a:lnTo>
                  <a:lnTo>
                    <a:pt x="12" y="150"/>
                  </a:lnTo>
                  <a:lnTo>
                    <a:pt x="0" y="149"/>
                  </a:lnTo>
                  <a:lnTo>
                    <a:pt x="6" y="137"/>
                  </a:lnTo>
                  <a:lnTo>
                    <a:pt x="16" y="136"/>
                  </a:lnTo>
                  <a:lnTo>
                    <a:pt x="19" y="130"/>
                  </a:lnTo>
                  <a:lnTo>
                    <a:pt x="18" y="111"/>
                  </a:lnTo>
                  <a:lnTo>
                    <a:pt x="23" y="89"/>
                  </a:lnTo>
                  <a:lnTo>
                    <a:pt x="31" y="84"/>
                  </a:lnTo>
                  <a:lnTo>
                    <a:pt x="33" y="75"/>
                  </a:lnTo>
                  <a:lnTo>
                    <a:pt x="40" y="59"/>
                  </a:lnTo>
                  <a:lnTo>
                    <a:pt x="51" y="49"/>
                  </a:lnTo>
                  <a:lnTo>
                    <a:pt x="57" y="28"/>
                  </a:lnTo>
                  <a:lnTo>
                    <a:pt x="60" y="11"/>
                  </a:lnTo>
                  <a:lnTo>
                    <a:pt x="81" y="15"/>
                  </a:lnTo>
                  <a:lnTo>
                    <a:pt x="86"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49" name="Freeform 48"/>
            <p:cNvSpPr>
              <a:spLocks/>
            </p:cNvSpPr>
            <p:nvPr/>
          </p:nvSpPr>
          <p:spPr bwMode="auto">
            <a:xfrm>
              <a:off x="7397027" y="2367398"/>
              <a:ext cx="166539" cy="168035"/>
            </a:xfrm>
            <a:custGeom>
              <a:avLst/>
              <a:gdLst>
                <a:gd name="T0" fmla="*/ 106 w 176"/>
                <a:gd name="T1" fmla="*/ 19 h 189"/>
                <a:gd name="T2" fmla="*/ 107 w 176"/>
                <a:gd name="T3" fmla="*/ 31 h 189"/>
                <a:gd name="T4" fmla="*/ 131 w 176"/>
                <a:gd name="T5" fmla="*/ 43 h 189"/>
                <a:gd name="T6" fmla="*/ 122 w 176"/>
                <a:gd name="T7" fmla="*/ 56 h 189"/>
                <a:gd name="T8" fmla="*/ 144 w 176"/>
                <a:gd name="T9" fmla="*/ 77 h 189"/>
                <a:gd name="T10" fmla="*/ 138 w 176"/>
                <a:gd name="T11" fmla="*/ 93 h 189"/>
                <a:gd name="T12" fmla="*/ 154 w 176"/>
                <a:gd name="T13" fmla="*/ 106 h 189"/>
                <a:gd name="T14" fmla="*/ 151 w 176"/>
                <a:gd name="T15" fmla="*/ 119 h 189"/>
                <a:gd name="T16" fmla="*/ 176 w 176"/>
                <a:gd name="T17" fmla="*/ 132 h 189"/>
                <a:gd name="T18" fmla="*/ 173 w 176"/>
                <a:gd name="T19" fmla="*/ 141 h 189"/>
                <a:gd name="T20" fmla="*/ 162 w 176"/>
                <a:gd name="T21" fmla="*/ 152 h 189"/>
                <a:gd name="T22" fmla="*/ 136 w 176"/>
                <a:gd name="T23" fmla="*/ 176 h 189"/>
                <a:gd name="T24" fmla="*/ 110 w 176"/>
                <a:gd name="T25" fmla="*/ 178 h 189"/>
                <a:gd name="T26" fmla="*/ 85 w 176"/>
                <a:gd name="T27" fmla="*/ 185 h 189"/>
                <a:gd name="T28" fmla="*/ 62 w 176"/>
                <a:gd name="T29" fmla="*/ 189 h 189"/>
                <a:gd name="T30" fmla="*/ 52 w 176"/>
                <a:gd name="T31" fmla="*/ 179 h 189"/>
                <a:gd name="T32" fmla="*/ 37 w 176"/>
                <a:gd name="T33" fmla="*/ 172 h 189"/>
                <a:gd name="T34" fmla="*/ 37 w 176"/>
                <a:gd name="T35" fmla="*/ 153 h 189"/>
                <a:gd name="T36" fmla="*/ 27 w 176"/>
                <a:gd name="T37" fmla="*/ 136 h 189"/>
                <a:gd name="T38" fmla="*/ 32 w 176"/>
                <a:gd name="T39" fmla="*/ 125 h 189"/>
                <a:gd name="T40" fmla="*/ 43 w 176"/>
                <a:gd name="T41" fmla="*/ 114 h 189"/>
                <a:gd name="T42" fmla="*/ 71 w 176"/>
                <a:gd name="T43" fmla="*/ 93 h 189"/>
                <a:gd name="T44" fmla="*/ 80 w 176"/>
                <a:gd name="T45" fmla="*/ 90 h 189"/>
                <a:gd name="T46" fmla="*/ 76 w 176"/>
                <a:gd name="T47" fmla="*/ 82 h 189"/>
                <a:gd name="T48" fmla="*/ 55 w 176"/>
                <a:gd name="T49" fmla="*/ 73 h 189"/>
                <a:gd name="T50" fmla="*/ 49 w 176"/>
                <a:gd name="T51" fmla="*/ 66 h 189"/>
                <a:gd name="T52" fmla="*/ 43 w 176"/>
                <a:gd name="T53" fmla="*/ 39 h 189"/>
                <a:gd name="T54" fmla="*/ 20 w 176"/>
                <a:gd name="T55" fmla="*/ 27 h 189"/>
                <a:gd name="T56" fmla="*/ 0 w 176"/>
                <a:gd name="T57" fmla="*/ 18 h 189"/>
                <a:gd name="T58" fmla="*/ 7 w 176"/>
                <a:gd name="T59" fmla="*/ 13 h 189"/>
                <a:gd name="T60" fmla="*/ 24 w 176"/>
                <a:gd name="T61" fmla="*/ 22 h 189"/>
                <a:gd name="T62" fmla="*/ 41 w 176"/>
                <a:gd name="T63" fmla="*/ 22 h 189"/>
                <a:gd name="T64" fmla="*/ 56 w 176"/>
                <a:gd name="T65" fmla="*/ 26 h 189"/>
                <a:gd name="T66" fmla="*/ 67 w 176"/>
                <a:gd name="T67" fmla="*/ 18 h 189"/>
                <a:gd name="T68" fmla="*/ 71 w 176"/>
                <a:gd name="T69" fmla="*/ 5 h 189"/>
                <a:gd name="T70" fmla="*/ 90 w 176"/>
                <a:gd name="T71" fmla="*/ 0 h 189"/>
                <a:gd name="T72" fmla="*/ 108 w 176"/>
                <a:gd name="T73" fmla="*/ 6 h 189"/>
                <a:gd name="T74" fmla="*/ 106 w 176"/>
                <a:gd name="T75" fmla="*/ 19 h 1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76" h="189">
                  <a:moveTo>
                    <a:pt x="106" y="19"/>
                  </a:moveTo>
                  <a:lnTo>
                    <a:pt x="107" y="31"/>
                  </a:lnTo>
                  <a:lnTo>
                    <a:pt x="131" y="43"/>
                  </a:lnTo>
                  <a:lnTo>
                    <a:pt x="122" y="56"/>
                  </a:lnTo>
                  <a:lnTo>
                    <a:pt x="144" y="77"/>
                  </a:lnTo>
                  <a:lnTo>
                    <a:pt x="138" y="93"/>
                  </a:lnTo>
                  <a:lnTo>
                    <a:pt x="154" y="106"/>
                  </a:lnTo>
                  <a:lnTo>
                    <a:pt x="151" y="119"/>
                  </a:lnTo>
                  <a:lnTo>
                    <a:pt x="176" y="132"/>
                  </a:lnTo>
                  <a:lnTo>
                    <a:pt x="173" y="141"/>
                  </a:lnTo>
                  <a:lnTo>
                    <a:pt x="162" y="152"/>
                  </a:lnTo>
                  <a:lnTo>
                    <a:pt x="136" y="176"/>
                  </a:lnTo>
                  <a:lnTo>
                    <a:pt x="110" y="178"/>
                  </a:lnTo>
                  <a:lnTo>
                    <a:pt x="85" y="185"/>
                  </a:lnTo>
                  <a:lnTo>
                    <a:pt x="62" y="189"/>
                  </a:lnTo>
                  <a:lnTo>
                    <a:pt x="52" y="179"/>
                  </a:lnTo>
                  <a:lnTo>
                    <a:pt x="37" y="172"/>
                  </a:lnTo>
                  <a:lnTo>
                    <a:pt x="37" y="153"/>
                  </a:lnTo>
                  <a:lnTo>
                    <a:pt x="27" y="136"/>
                  </a:lnTo>
                  <a:lnTo>
                    <a:pt x="32" y="125"/>
                  </a:lnTo>
                  <a:lnTo>
                    <a:pt x="43" y="114"/>
                  </a:lnTo>
                  <a:lnTo>
                    <a:pt x="71" y="93"/>
                  </a:lnTo>
                  <a:lnTo>
                    <a:pt x="80" y="90"/>
                  </a:lnTo>
                  <a:lnTo>
                    <a:pt x="76" y="82"/>
                  </a:lnTo>
                  <a:lnTo>
                    <a:pt x="55" y="73"/>
                  </a:lnTo>
                  <a:lnTo>
                    <a:pt x="49" y="66"/>
                  </a:lnTo>
                  <a:lnTo>
                    <a:pt x="43" y="39"/>
                  </a:lnTo>
                  <a:lnTo>
                    <a:pt x="20" y="27"/>
                  </a:lnTo>
                  <a:lnTo>
                    <a:pt x="0" y="18"/>
                  </a:lnTo>
                  <a:lnTo>
                    <a:pt x="7" y="13"/>
                  </a:lnTo>
                  <a:lnTo>
                    <a:pt x="24" y="22"/>
                  </a:lnTo>
                  <a:lnTo>
                    <a:pt x="41" y="22"/>
                  </a:lnTo>
                  <a:lnTo>
                    <a:pt x="56" y="26"/>
                  </a:lnTo>
                  <a:lnTo>
                    <a:pt x="67" y="18"/>
                  </a:lnTo>
                  <a:lnTo>
                    <a:pt x="71" y="5"/>
                  </a:lnTo>
                  <a:lnTo>
                    <a:pt x="90" y="0"/>
                  </a:lnTo>
                  <a:lnTo>
                    <a:pt x="108" y="6"/>
                  </a:lnTo>
                  <a:lnTo>
                    <a:pt x="106" y="1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50" name="Freeform 49"/>
            <p:cNvSpPr>
              <a:spLocks/>
            </p:cNvSpPr>
            <p:nvPr/>
          </p:nvSpPr>
          <p:spPr bwMode="auto">
            <a:xfrm>
              <a:off x="7272122" y="2835939"/>
              <a:ext cx="16086" cy="29340"/>
            </a:xfrm>
            <a:custGeom>
              <a:avLst/>
              <a:gdLst>
                <a:gd name="T0" fmla="*/ 17 w 17"/>
                <a:gd name="T1" fmla="*/ 17 h 33"/>
                <a:gd name="T2" fmla="*/ 13 w 17"/>
                <a:gd name="T3" fmla="*/ 33 h 33"/>
                <a:gd name="T4" fmla="*/ 5 w 17"/>
                <a:gd name="T5" fmla="*/ 29 h 33"/>
                <a:gd name="T6" fmla="*/ 0 w 17"/>
                <a:gd name="T7" fmla="*/ 15 h 33"/>
                <a:gd name="T8" fmla="*/ 3 w 17"/>
                <a:gd name="T9" fmla="*/ 7 h 33"/>
                <a:gd name="T10" fmla="*/ 14 w 17"/>
                <a:gd name="T11" fmla="*/ 0 h 33"/>
                <a:gd name="T12" fmla="*/ 17 w 17"/>
                <a:gd name="T13" fmla="*/ 17 h 33"/>
              </a:gdLst>
              <a:ahLst/>
              <a:cxnLst>
                <a:cxn ang="0">
                  <a:pos x="T0" y="T1"/>
                </a:cxn>
                <a:cxn ang="0">
                  <a:pos x="T2" y="T3"/>
                </a:cxn>
                <a:cxn ang="0">
                  <a:pos x="T4" y="T5"/>
                </a:cxn>
                <a:cxn ang="0">
                  <a:pos x="T6" y="T7"/>
                </a:cxn>
                <a:cxn ang="0">
                  <a:pos x="T8" y="T9"/>
                </a:cxn>
                <a:cxn ang="0">
                  <a:pos x="T10" y="T11"/>
                </a:cxn>
                <a:cxn ang="0">
                  <a:pos x="T12" y="T13"/>
                </a:cxn>
              </a:cxnLst>
              <a:rect l="0" t="0" r="r" b="b"/>
              <a:pathLst>
                <a:path w="17" h="33">
                  <a:moveTo>
                    <a:pt x="17" y="17"/>
                  </a:moveTo>
                  <a:lnTo>
                    <a:pt x="13" y="33"/>
                  </a:lnTo>
                  <a:lnTo>
                    <a:pt x="5" y="29"/>
                  </a:lnTo>
                  <a:lnTo>
                    <a:pt x="0" y="15"/>
                  </a:lnTo>
                  <a:lnTo>
                    <a:pt x="3" y="7"/>
                  </a:lnTo>
                  <a:lnTo>
                    <a:pt x="14" y="0"/>
                  </a:lnTo>
                  <a:lnTo>
                    <a:pt x="17" y="17"/>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51" name="Freeform 50"/>
            <p:cNvSpPr>
              <a:spLocks/>
            </p:cNvSpPr>
            <p:nvPr/>
          </p:nvSpPr>
          <p:spPr bwMode="auto">
            <a:xfrm>
              <a:off x="7066786" y="2688353"/>
              <a:ext cx="193035" cy="159145"/>
            </a:xfrm>
            <a:custGeom>
              <a:avLst/>
              <a:gdLst>
                <a:gd name="T0" fmla="*/ 131 w 204"/>
                <a:gd name="T1" fmla="*/ 15 h 179"/>
                <a:gd name="T2" fmla="*/ 143 w 204"/>
                <a:gd name="T3" fmla="*/ 25 h 179"/>
                <a:gd name="T4" fmla="*/ 151 w 204"/>
                <a:gd name="T5" fmla="*/ 23 h 179"/>
                <a:gd name="T6" fmla="*/ 165 w 204"/>
                <a:gd name="T7" fmla="*/ 33 h 179"/>
                <a:gd name="T8" fmla="*/ 169 w 204"/>
                <a:gd name="T9" fmla="*/ 34 h 179"/>
                <a:gd name="T10" fmla="*/ 173 w 204"/>
                <a:gd name="T11" fmla="*/ 34 h 179"/>
                <a:gd name="T12" fmla="*/ 181 w 204"/>
                <a:gd name="T13" fmla="*/ 39 h 179"/>
                <a:gd name="T14" fmla="*/ 204 w 204"/>
                <a:gd name="T15" fmla="*/ 43 h 179"/>
                <a:gd name="T16" fmla="*/ 197 w 204"/>
                <a:gd name="T17" fmla="*/ 57 h 179"/>
                <a:gd name="T18" fmla="*/ 195 w 204"/>
                <a:gd name="T19" fmla="*/ 71 h 179"/>
                <a:gd name="T20" fmla="*/ 191 w 204"/>
                <a:gd name="T21" fmla="*/ 75 h 179"/>
                <a:gd name="T22" fmla="*/ 184 w 204"/>
                <a:gd name="T23" fmla="*/ 73 h 179"/>
                <a:gd name="T24" fmla="*/ 184 w 204"/>
                <a:gd name="T25" fmla="*/ 78 h 179"/>
                <a:gd name="T26" fmla="*/ 173 w 204"/>
                <a:gd name="T27" fmla="*/ 89 h 179"/>
                <a:gd name="T28" fmla="*/ 173 w 204"/>
                <a:gd name="T29" fmla="*/ 99 h 179"/>
                <a:gd name="T30" fmla="*/ 181 w 204"/>
                <a:gd name="T31" fmla="*/ 96 h 179"/>
                <a:gd name="T32" fmla="*/ 186 w 204"/>
                <a:gd name="T33" fmla="*/ 105 h 179"/>
                <a:gd name="T34" fmla="*/ 186 w 204"/>
                <a:gd name="T35" fmla="*/ 110 h 179"/>
                <a:gd name="T36" fmla="*/ 191 w 204"/>
                <a:gd name="T37" fmla="*/ 118 h 179"/>
                <a:gd name="T38" fmla="*/ 186 w 204"/>
                <a:gd name="T39" fmla="*/ 124 h 179"/>
                <a:gd name="T40" fmla="*/ 190 w 204"/>
                <a:gd name="T41" fmla="*/ 140 h 179"/>
                <a:gd name="T42" fmla="*/ 199 w 204"/>
                <a:gd name="T43" fmla="*/ 143 h 179"/>
                <a:gd name="T44" fmla="*/ 198 w 204"/>
                <a:gd name="T45" fmla="*/ 151 h 179"/>
                <a:gd name="T46" fmla="*/ 183 w 204"/>
                <a:gd name="T47" fmla="*/ 163 h 179"/>
                <a:gd name="T48" fmla="*/ 150 w 204"/>
                <a:gd name="T49" fmla="*/ 157 h 179"/>
                <a:gd name="T50" fmla="*/ 126 w 204"/>
                <a:gd name="T51" fmla="*/ 164 h 179"/>
                <a:gd name="T52" fmla="*/ 124 w 204"/>
                <a:gd name="T53" fmla="*/ 177 h 179"/>
                <a:gd name="T54" fmla="*/ 105 w 204"/>
                <a:gd name="T55" fmla="*/ 179 h 179"/>
                <a:gd name="T56" fmla="*/ 86 w 204"/>
                <a:gd name="T57" fmla="*/ 170 h 179"/>
                <a:gd name="T58" fmla="*/ 80 w 204"/>
                <a:gd name="T59" fmla="*/ 174 h 179"/>
                <a:gd name="T60" fmla="*/ 49 w 204"/>
                <a:gd name="T61" fmla="*/ 165 h 179"/>
                <a:gd name="T62" fmla="*/ 43 w 204"/>
                <a:gd name="T63" fmla="*/ 157 h 179"/>
                <a:gd name="T64" fmla="*/ 51 w 204"/>
                <a:gd name="T65" fmla="*/ 145 h 179"/>
                <a:gd name="T66" fmla="*/ 55 w 204"/>
                <a:gd name="T67" fmla="*/ 104 h 179"/>
                <a:gd name="T68" fmla="*/ 38 w 204"/>
                <a:gd name="T69" fmla="*/ 83 h 179"/>
                <a:gd name="T70" fmla="*/ 26 w 204"/>
                <a:gd name="T71" fmla="*/ 72 h 179"/>
                <a:gd name="T72" fmla="*/ 2 w 204"/>
                <a:gd name="T73" fmla="*/ 65 h 179"/>
                <a:gd name="T74" fmla="*/ 0 w 204"/>
                <a:gd name="T75" fmla="*/ 50 h 179"/>
                <a:gd name="T76" fmla="*/ 21 w 204"/>
                <a:gd name="T77" fmla="*/ 45 h 179"/>
                <a:gd name="T78" fmla="*/ 48 w 204"/>
                <a:gd name="T79" fmla="*/ 50 h 179"/>
                <a:gd name="T80" fmla="*/ 44 w 204"/>
                <a:gd name="T81" fmla="*/ 27 h 179"/>
                <a:gd name="T82" fmla="*/ 58 w 204"/>
                <a:gd name="T83" fmla="*/ 36 h 179"/>
                <a:gd name="T84" fmla="*/ 96 w 204"/>
                <a:gd name="T85" fmla="*/ 20 h 179"/>
                <a:gd name="T86" fmla="*/ 100 w 204"/>
                <a:gd name="T87" fmla="*/ 4 h 179"/>
                <a:gd name="T88" fmla="*/ 114 w 204"/>
                <a:gd name="T89" fmla="*/ 0 h 179"/>
                <a:gd name="T90" fmla="*/ 117 w 204"/>
                <a:gd name="T91" fmla="*/ 7 h 179"/>
                <a:gd name="T92" fmla="*/ 124 w 204"/>
                <a:gd name="T93" fmla="*/ 7 h 179"/>
                <a:gd name="T94" fmla="*/ 131 w 204"/>
                <a:gd name="T95" fmla="*/ 15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04" h="179">
                  <a:moveTo>
                    <a:pt x="131" y="15"/>
                  </a:moveTo>
                  <a:lnTo>
                    <a:pt x="143" y="25"/>
                  </a:lnTo>
                  <a:lnTo>
                    <a:pt x="151" y="23"/>
                  </a:lnTo>
                  <a:lnTo>
                    <a:pt x="165" y="33"/>
                  </a:lnTo>
                  <a:lnTo>
                    <a:pt x="169" y="34"/>
                  </a:lnTo>
                  <a:lnTo>
                    <a:pt x="173" y="34"/>
                  </a:lnTo>
                  <a:lnTo>
                    <a:pt x="181" y="39"/>
                  </a:lnTo>
                  <a:lnTo>
                    <a:pt x="204" y="43"/>
                  </a:lnTo>
                  <a:lnTo>
                    <a:pt x="197" y="57"/>
                  </a:lnTo>
                  <a:lnTo>
                    <a:pt x="195" y="71"/>
                  </a:lnTo>
                  <a:lnTo>
                    <a:pt x="191" y="75"/>
                  </a:lnTo>
                  <a:lnTo>
                    <a:pt x="184" y="73"/>
                  </a:lnTo>
                  <a:lnTo>
                    <a:pt x="184" y="78"/>
                  </a:lnTo>
                  <a:lnTo>
                    <a:pt x="173" y="89"/>
                  </a:lnTo>
                  <a:lnTo>
                    <a:pt x="173" y="99"/>
                  </a:lnTo>
                  <a:lnTo>
                    <a:pt x="181" y="96"/>
                  </a:lnTo>
                  <a:lnTo>
                    <a:pt x="186" y="105"/>
                  </a:lnTo>
                  <a:lnTo>
                    <a:pt x="186" y="110"/>
                  </a:lnTo>
                  <a:lnTo>
                    <a:pt x="191" y="118"/>
                  </a:lnTo>
                  <a:lnTo>
                    <a:pt x="186" y="124"/>
                  </a:lnTo>
                  <a:lnTo>
                    <a:pt x="190" y="140"/>
                  </a:lnTo>
                  <a:lnTo>
                    <a:pt x="199" y="143"/>
                  </a:lnTo>
                  <a:lnTo>
                    <a:pt x="198" y="151"/>
                  </a:lnTo>
                  <a:lnTo>
                    <a:pt x="183" y="163"/>
                  </a:lnTo>
                  <a:lnTo>
                    <a:pt x="150" y="157"/>
                  </a:lnTo>
                  <a:lnTo>
                    <a:pt x="126" y="164"/>
                  </a:lnTo>
                  <a:lnTo>
                    <a:pt x="124" y="177"/>
                  </a:lnTo>
                  <a:lnTo>
                    <a:pt x="105" y="179"/>
                  </a:lnTo>
                  <a:lnTo>
                    <a:pt x="86" y="170"/>
                  </a:lnTo>
                  <a:lnTo>
                    <a:pt x="80" y="174"/>
                  </a:lnTo>
                  <a:lnTo>
                    <a:pt x="49" y="165"/>
                  </a:lnTo>
                  <a:lnTo>
                    <a:pt x="43" y="157"/>
                  </a:lnTo>
                  <a:lnTo>
                    <a:pt x="51" y="145"/>
                  </a:lnTo>
                  <a:lnTo>
                    <a:pt x="55" y="104"/>
                  </a:lnTo>
                  <a:lnTo>
                    <a:pt x="38" y="83"/>
                  </a:lnTo>
                  <a:lnTo>
                    <a:pt x="26" y="72"/>
                  </a:lnTo>
                  <a:lnTo>
                    <a:pt x="2" y="65"/>
                  </a:lnTo>
                  <a:lnTo>
                    <a:pt x="0" y="50"/>
                  </a:lnTo>
                  <a:lnTo>
                    <a:pt x="21" y="45"/>
                  </a:lnTo>
                  <a:lnTo>
                    <a:pt x="48" y="50"/>
                  </a:lnTo>
                  <a:lnTo>
                    <a:pt x="44" y="27"/>
                  </a:lnTo>
                  <a:lnTo>
                    <a:pt x="58" y="36"/>
                  </a:lnTo>
                  <a:lnTo>
                    <a:pt x="96" y="20"/>
                  </a:lnTo>
                  <a:lnTo>
                    <a:pt x="100" y="4"/>
                  </a:lnTo>
                  <a:lnTo>
                    <a:pt x="114" y="0"/>
                  </a:lnTo>
                  <a:lnTo>
                    <a:pt x="117" y="7"/>
                  </a:lnTo>
                  <a:lnTo>
                    <a:pt x="124" y="7"/>
                  </a:lnTo>
                  <a:lnTo>
                    <a:pt x="131" y="1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52" name="Freeform 51"/>
            <p:cNvSpPr>
              <a:spLocks/>
            </p:cNvSpPr>
            <p:nvPr/>
          </p:nvSpPr>
          <p:spPr bwMode="auto">
            <a:xfrm>
              <a:off x="7290101" y="3585429"/>
              <a:ext cx="97464" cy="116469"/>
            </a:xfrm>
            <a:custGeom>
              <a:avLst/>
              <a:gdLst>
                <a:gd name="T0" fmla="*/ 42 w 103"/>
                <a:gd name="T1" fmla="*/ 131 h 131"/>
                <a:gd name="T2" fmla="*/ 23 w 103"/>
                <a:gd name="T3" fmla="*/ 110 h 131"/>
                <a:gd name="T4" fmla="*/ 11 w 103"/>
                <a:gd name="T5" fmla="*/ 93 h 131"/>
                <a:gd name="T6" fmla="*/ 0 w 103"/>
                <a:gd name="T7" fmla="*/ 71 h 131"/>
                <a:gd name="T8" fmla="*/ 1 w 103"/>
                <a:gd name="T9" fmla="*/ 65 h 131"/>
                <a:gd name="T10" fmla="*/ 5 w 103"/>
                <a:gd name="T11" fmla="*/ 58 h 131"/>
                <a:gd name="T12" fmla="*/ 9 w 103"/>
                <a:gd name="T13" fmla="*/ 43 h 131"/>
                <a:gd name="T14" fmla="*/ 13 w 103"/>
                <a:gd name="T15" fmla="*/ 27 h 131"/>
                <a:gd name="T16" fmla="*/ 19 w 103"/>
                <a:gd name="T17" fmla="*/ 26 h 131"/>
                <a:gd name="T18" fmla="*/ 46 w 103"/>
                <a:gd name="T19" fmla="*/ 26 h 131"/>
                <a:gd name="T20" fmla="*/ 46 w 103"/>
                <a:gd name="T21" fmla="*/ 1 h 131"/>
                <a:gd name="T22" fmla="*/ 54 w 103"/>
                <a:gd name="T23" fmla="*/ 0 h 131"/>
                <a:gd name="T24" fmla="*/ 65 w 103"/>
                <a:gd name="T25" fmla="*/ 3 h 131"/>
                <a:gd name="T26" fmla="*/ 76 w 103"/>
                <a:gd name="T27" fmla="*/ 0 h 131"/>
                <a:gd name="T28" fmla="*/ 79 w 103"/>
                <a:gd name="T29" fmla="*/ 1 h 131"/>
                <a:gd name="T30" fmla="*/ 77 w 103"/>
                <a:gd name="T31" fmla="*/ 10 h 131"/>
                <a:gd name="T32" fmla="*/ 82 w 103"/>
                <a:gd name="T33" fmla="*/ 21 h 131"/>
                <a:gd name="T34" fmla="*/ 96 w 103"/>
                <a:gd name="T35" fmla="*/ 19 h 131"/>
                <a:gd name="T36" fmla="*/ 101 w 103"/>
                <a:gd name="T37" fmla="*/ 24 h 131"/>
                <a:gd name="T38" fmla="*/ 93 w 103"/>
                <a:gd name="T39" fmla="*/ 48 h 131"/>
                <a:gd name="T40" fmla="*/ 102 w 103"/>
                <a:gd name="T41" fmla="*/ 60 h 131"/>
                <a:gd name="T42" fmla="*/ 103 w 103"/>
                <a:gd name="T43" fmla="*/ 76 h 131"/>
                <a:gd name="T44" fmla="*/ 101 w 103"/>
                <a:gd name="T45" fmla="*/ 90 h 131"/>
                <a:gd name="T46" fmla="*/ 95 w 103"/>
                <a:gd name="T47" fmla="*/ 100 h 131"/>
                <a:gd name="T48" fmla="*/ 79 w 103"/>
                <a:gd name="T49" fmla="*/ 99 h 131"/>
                <a:gd name="T50" fmla="*/ 69 w 103"/>
                <a:gd name="T51" fmla="*/ 89 h 131"/>
                <a:gd name="T52" fmla="*/ 68 w 103"/>
                <a:gd name="T53" fmla="*/ 98 h 131"/>
                <a:gd name="T54" fmla="*/ 56 w 103"/>
                <a:gd name="T55" fmla="*/ 101 h 131"/>
                <a:gd name="T56" fmla="*/ 49 w 103"/>
                <a:gd name="T57" fmla="*/ 106 h 131"/>
                <a:gd name="T58" fmla="*/ 56 w 103"/>
                <a:gd name="T59" fmla="*/ 120 h 131"/>
                <a:gd name="T60" fmla="*/ 42 w 103"/>
                <a:gd name="T61" fmla="*/ 131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03" h="131">
                  <a:moveTo>
                    <a:pt x="42" y="131"/>
                  </a:moveTo>
                  <a:lnTo>
                    <a:pt x="23" y="110"/>
                  </a:lnTo>
                  <a:lnTo>
                    <a:pt x="11" y="93"/>
                  </a:lnTo>
                  <a:lnTo>
                    <a:pt x="0" y="71"/>
                  </a:lnTo>
                  <a:lnTo>
                    <a:pt x="1" y="65"/>
                  </a:lnTo>
                  <a:lnTo>
                    <a:pt x="5" y="58"/>
                  </a:lnTo>
                  <a:lnTo>
                    <a:pt x="9" y="43"/>
                  </a:lnTo>
                  <a:lnTo>
                    <a:pt x="13" y="27"/>
                  </a:lnTo>
                  <a:lnTo>
                    <a:pt x="19" y="26"/>
                  </a:lnTo>
                  <a:lnTo>
                    <a:pt x="46" y="26"/>
                  </a:lnTo>
                  <a:lnTo>
                    <a:pt x="46" y="1"/>
                  </a:lnTo>
                  <a:lnTo>
                    <a:pt x="54" y="0"/>
                  </a:lnTo>
                  <a:lnTo>
                    <a:pt x="65" y="3"/>
                  </a:lnTo>
                  <a:lnTo>
                    <a:pt x="76" y="0"/>
                  </a:lnTo>
                  <a:lnTo>
                    <a:pt x="79" y="1"/>
                  </a:lnTo>
                  <a:lnTo>
                    <a:pt x="77" y="10"/>
                  </a:lnTo>
                  <a:lnTo>
                    <a:pt x="82" y="21"/>
                  </a:lnTo>
                  <a:lnTo>
                    <a:pt x="96" y="19"/>
                  </a:lnTo>
                  <a:lnTo>
                    <a:pt x="101" y="24"/>
                  </a:lnTo>
                  <a:lnTo>
                    <a:pt x="93" y="48"/>
                  </a:lnTo>
                  <a:lnTo>
                    <a:pt x="102" y="60"/>
                  </a:lnTo>
                  <a:lnTo>
                    <a:pt x="103" y="76"/>
                  </a:lnTo>
                  <a:lnTo>
                    <a:pt x="101" y="90"/>
                  </a:lnTo>
                  <a:lnTo>
                    <a:pt x="95" y="100"/>
                  </a:lnTo>
                  <a:lnTo>
                    <a:pt x="79" y="99"/>
                  </a:lnTo>
                  <a:lnTo>
                    <a:pt x="69" y="89"/>
                  </a:lnTo>
                  <a:lnTo>
                    <a:pt x="68" y="98"/>
                  </a:lnTo>
                  <a:lnTo>
                    <a:pt x="56" y="101"/>
                  </a:lnTo>
                  <a:lnTo>
                    <a:pt x="49" y="106"/>
                  </a:lnTo>
                  <a:lnTo>
                    <a:pt x="56" y="120"/>
                  </a:lnTo>
                  <a:lnTo>
                    <a:pt x="42" y="131"/>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53" name="Freeform 52"/>
            <p:cNvSpPr>
              <a:spLocks/>
            </p:cNvSpPr>
            <p:nvPr/>
          </p:nvSpPr>
          <p:spPr bwMode="auto">
            <a:xfrm>
              <a:off x="7026097" y="2616339"/>
              <a:ext cx="28387" cy="23117"/>
            </a:xfrm>
            <a:custGeom>
              <a:avLst/>
              <a:gdLst>
                <a:gd name="T0" fmla="*/ 30 w 30"/>
                <a:gd name="T1" fmla="*/ 13 h 26"/>
                <a:gd name="T2" fmla="*/ 21 w 30"/>
                <a:gd name="T3" fmla="*/ 26 h 26"/>
                <a:gd name="T4" fmla="*/ 10 w 30"/>
                <a:gd name="T5" fmla="*/ 22 h 26"/>
                <a:gd name="T6" fmla="*/ 0 w 30"/>
                <a:gd name="T7" fmla="*/ 23 h 26"/>
                <a:gd name="T8" fmla="*/ 4 w 30"/>
                <a:gd name="T9" fmla="*/ 12 h 26"/>
                <a:gd name="T10" fmla="*/ 1 w 30"/>
                <a:gd name="T11" fmla="*/ 1 h 26"/>
                <a:gd name="T12" fmla="*/ 14 w 30"/>
                <a:gd name="T13" fmla="*/ 0 h 26"/>
                <a:gd name="T14" fmla="*/ 30 w 30"/>
                <a:gd name="T15" fmla="*/ 13 h 2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26">
                  <a:moveTo>
                    <a:pt x="30" y="13"/>
                  </a:moveTo>
                  <a:lnTo>
                    <a:pt x="21" y="26"/>
                  </a:lnTo>
                  <a:lnTo>
                    <a:pt x="10" y="22"/>
                  </a:lnTo>
                  <a:lnTo>
                    <a:pt x="0" y="23"/>
                  </a:lnTo>
                  <a:lnTo>
                    <a:pt x="4" y="12"/>
                  </a:lnTo>
                  <a:lnTo>
                    <a:pt x="1" y="1"/>
                  </a:lnTo>
                  <a:lnTo>
                    <a:pt x="14" y="0"/>
                  </a:lnTo>
                  <a:lnTo>
                    <a:pt x="30" y="13"/>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54" name="Freeform 53"/>
            <p:cNvSpPr>
              <a:spLocks/>
            </p:cNvSpPr>
            <p:nvPr/>
          </p:nvSpPr>
          <p:spPr bwMode="auto">
            <a:xfrm>
              <a:off x="7048807" y="2556770"/>
              <a:ext cx="113550" cy="152920"/>
            </a:xfrm>
            <a:custGeom>
              <a:avLst/>
              <a:gdLst>
                <a:gd name="T0" fmla="*/ 49 w 120"/>
                <a:gd name="T1" fmla="*/ 0 h 172"/>
                <a:gd name="T2" fmla="*/ 32 w 120"/>
                <a:gd name="T3" fmla="*/ 21 h 172"/>
                <a:gd name="T4" fmla="*/ 47 w 120"/>
                <a:gd name="T5" fmla="*/ 18 h 172"/>
                <a:gd name="T6" fmla="*/ 64 w 120"/>
                <a:gd name="T7" fmla="*/ 18 h 172"/>
                <a:gd name="T8" fmla="*/ 60 w 120"/>
                <a:gd name="T9" fmla="*/ 34 h 172"/>
                <a:gd name="T10" fmla="*/ 46 w 120"/>
                <a:gd name="T11" fmla="*/ 51 h 172"/>
                <a:gd name="T12" fmla="*/ 62 w 120"/>
                <a:gd name="T13" fmla="*/ 53 h 172"/>
                <a:gd name="T14" fmla="*/ 63 w 120"/>
                <a:gd name="T15" fmla="*/ 55 h 172"/>
                <a:gd name="T16" fmla="*/ 76 w 120"/>
                <a:gd name="T17" fmla="*/ 78 h 172"/>
                <a:gd name="T18" fmla="*/ 87 w 120"/>
                <a:gd name="T19" fmla="*/ 82 h 172"/>
                <a:gd name="T20" fmla="*/ 96 w 120"/>
                <a:gd name="T21" fmla="*/ 104 h 172"/>
                <a:gd name="T22" fmla="*/ 101 w 120"/>
                <a:gd name="T23" fmla="*/ 112 h 172"/>
                <a:gd name="T24" fmla="*/ 120 w 120"/>
                <a:gd name="T25" fmla="*/ 116 h 172"/>
                <a:gd name="T26" fmla="*/ 118 w 120"/>
                <a:gd name="T27" fmla="*/ 129 h 172"/>
                <a:gd name="T28" fmla="*/ 110 w 120"/>
                <a:gd name="T29" fmla="*/ 135 h 172"/>
                <a:gd name="T30" fmla="*/ 116 w 120"/>
                <a:gd name="T31" fmla="*/ 145 h 172"/>
                <a:gd name="T32" fmla="*/ 102 w 120"/>
                <a:gd name="T33" fmla="*/ 155 h 172"/>
                <a:gd name="T34" fmla="*/ 81 w 120"/>
                <a:gd name="T35" fmla="*/ 155 h 172"/>
                <a:gd name="T36" fmla="*/ 54 w 120"/>
                <a:gd name="T37" fmla="*/ 161 h 172"/>
                <a:gd name="T38" fmla="*/ 46 w 120"/>
                <a:gd name="T39" fmla="*/ 157 h 172"/>
                <a:gd name="T40" fmla="*/ 36 w 120"/>
                <a:gd name="T41" fmla="*/ 166 h 172"/>
                <a:gd name="T42" fmla="*/ 21 w 120"/>
                <a:gd name="T43" fmla="*/ 164 h 172"/>
                <a:gd name="T44" fmla="*/ 10 w 120"/>
                <a:gd name="T45" fmla="*/ 172 h 172"/>
                <a:gd name="T46" fmla="*/ 1 w 120"/>
                <a:gd name="T47" fmla="*/ 168 h 172"/>
                <a:gd name="T48" fmla="*/ 25 w 120"/>
                <a:gd name="T49" fmla="*/ 147 h 172"/>
                <a:gd name="T50" fmla="*/ 39 w 120"/>
                <a:gd name="T51" fmla="*/ 142 h 172"/>
                <a:gd name="T52" fmla="*/ 39 w 120"/>
                <a:gd name="T53" fmla="*/ 142 h 172"/>
                <a:gd name="T54" fmla="*/ 15 w 120"/>
                <a:gd name="T55" fmla="*/ 139 h 172"/>
                <a:gd name="T56" fmla="*/ 11 w 120"/>
                <a:gd name="T57" fmla="*/ 131 h 172"/>
                <a:gd name="T58" fmla="*/ 27 w 120"/>
                <a:gd name="T59" fmla="*/ 125 h 172"/>
                <a:gd name="T60" fmla="*/ 19 w 120"/>
                <a:gd name="T61" fmla="*/ 114 h 172"/>
                <a:gd name="T62" fmla="*/ 22 w 120"/>
                <a:gd name="T63" fmla="*/ 101 h 172"/>
                <a:gd name="T64" fmla="*/ 45 w 120"/>
                <a:gd name="T65" fmla="*/ 102 h 172"/>
                <a:gd name="T66" fmla="*/ 45 w 120"/>
                <a:gd name="T67" fmla="*/ 102 h 172"/>
                <a:gd name="T68" fmla="*/ 48 w 120"/>
                <a:gd name="T69" fmla="*/ 91 h 172"/>
                <a:gd name="T70" fmla="*/ 38 w 120"/>
                <a:gd name="T71" fmla="*/ 79 h 172"/>
                <a:gd name="T72" fmla="*/ 37 w 120"/>
                <a:gd name="T73" fmla="*/ 79 h 172"/>
                <a:gd name="T74" fmla="*/ 19 w 120"/>
                <a:gd name="T75" fmla="*/ 75 h 172"/>
                <a:gd name="T76" fmla="*/ 15 w 120"/>
                <a:gd name="T77" fmla="*/ 70 h 172"/>
                <a:gd name="T78" fmla="*/ 21 w 120"/>
                <a:gd name="T79" fmla="*/ 61 h 172"/>
                <a:gd name="T80" fmla="*/ 16 w 120"/>
                <a:gd name="T81" fmla="*/ 55 h 172"/>
                <a:gd name="T82" fmla="*/ 8 w 120"/>
                <a:gd name="T83" fmla="*/ 65 h 172"/>
                <a:gd name="T84" fmla="*/ 8 w 120"/>
                <a:gd name="T85" fmla="*/ 46 h 172"/>
                <a:gd name="T86" fmla="*/ 0 w 120"/>
                <a:gd name="T87" fmla="*/ 36 h 172"/>
                <a:gd name="T88" fmla="*/ 7 w 120"/>
                <a:gd name="T89" fmla="*/ 15 h 172"/>
                <a:gd name="T90" fmla="*/ 19 w 120"/>
                <a:gd name="T91" fmla="*/ 0 h 172"/>
                <a:gd name="T92" fmla="*/ 31 w 120"/>
                <a:gd name="T93" fmla="*/ 1 h 172"/>
                <a:gd name="T94" fmla="*/ 49 w 120"/>
                <a:gd name="T95" fmla="*/ 0 h 1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0" h="172">
                  <a:moveTo>
                    <a:pt x="49" y="0"/>
                  </a:moveTo>
                  <a:lnTo>
                    <a:pt x="32" y="21"/>
                  </a:lnTo>
                  <a:lnTo>
                    <a:pt x="47" y="18"/>
                  </a:lnTo>
                  <a:lnTo>
                    <a:pt x="64" y="18"/>
                  </a:lnTo>
                  <a:lnTo>
                    <a:pt x="60" y="34"/>
                  </a:lnTo>
                  <a:lnTo>
                    <a:pt x="46" y="51"/>
                  </a:lnTo>
                  <a:lnTo>
                    <a:pt x="62" y="53"/>
                  </a:lnTo>
                  <a:lnTo>
                    <a:pt x="63" y="55"/>
                  </a:lnTo>
                  <a:lnTo>
                    <a:pt x="76" y="78"/>
                  </a:lnTo>
                  <a:lnTo>
                    <a:pt x="87" y="82"/>
                  </a:lnTo>
                  <a:lnTo>
                    <a:pt x="96" y="104"/>
                  </a:lnTo>
                  <a:lnTo>
                    <a:pt x="101" y="112"/>
                  </a:lnTo>
                  <a:lnTo>
                    <a:pt x="120" y="116"/>
                  </a:lnTo>
                  <a:lnTo>
                    <a:pt x="118" y="129"/>
                  </a:lnTo>
                  <a:lnTo>
                    <a:pt x="110" y="135"/>
                  </a:lnTo>
                  <a:lnTo>
                    <a:pt x="116" y="145"/>
                  </a:lnTo>
                  <a:lnTo>
                    <a:pt x="102" y="155"/>
                  </a:lnTo>
                  <a:lnTo>
                    <a:pt x="81" y="155"/>
                  </a:lnTo>
                  <a:lnTo>
                    <a:pt x="54" y="161"/>
                  </a:lnTo>
                  <a:lnTo>
                    <a:pt x="46" y="157"/>
                  </a:lnTo>
                  <a:lnTo>
                    <a:pt x="36" y="166"/>
                  </a:lnTo>
                  <a:lnTo>
                    <a:pt x="21" y="164"/>
                  </a:lnTo>
                  <a:lnTo>
                    <a:pt x="10" y="172"/>
                  </a:lnTo>
                  <a:lnTo>
                    <a:pt x="1" y="168"/>
                  </a:lnTo>
                  <a:lnTo>
                    <a:pt x="25" y="147"/>
                  </a:lnTo>
                  <a:lnTo>
                    <a:pt x="39" y="142"/>
                  </a:lnTo>
                  <a:lnTo>
                    <a:pt x="39" y="142"/>
                  </a:lnTo>
                  <a:lnTo>
                    <a:pt x="15" y="139"/>
                  </a:lnTo>
                  <a:lnTo>
                    <a:pt x="11" y="131"/>
                  </a:lnTo>
                  <a:lnTo>
                    <a:pt x="27" y="125"/>
                  </a:lnTo>
                  <a:lnTo>
                    <a:pt x="19" y="114"/>
                  </a:lnTo>
                  <a:lnTo>
                    <a:pt x="22" y="101"/>
                  </a:lnTo>
                  <a:lnTo>
                    <a:pt x="45" y="102"/>
                  </a:lnTo>
                  <a:lnTo>
                    <a:pt x="45" y="102"/>
                  </a:lnTo>
                  <a:lnTo>
                    <a:pt x="48" y="91"/>
                  </a:lnTo>
                  <a:lnTo>
                    <a:pt x="38" y="79"/>
                  </a:lnTo>
                  <a:lnTo>
                    <a:pt x="37" y="79"/>
                  </a:lnTo>
                  <a:lnTo>
                    <a:pt x="19" y="75"/>
                  </a:lnTo>
                  <a:lnTo>
                    <a:pt x="15" y="70"/>
                  </a:lnTo>
                  <a:lnTo>
                    <a:pt x="21" y="61"/>
                  </a:lnTo>
                  <a:lnTo>
                    <a:pt x="16" y="55"/>
                  </a:lnTo>
                  <a:lnTo>
                    <a:pt x="8" y="65"/>
                  </a:lnTo>
                  <a:lnTo>
                    <a:pt x="8" y="46"/>
                  </a:lnTo>
                  <a:lnTo>
                    <a:pt x="0" y="36"/>
                  </a:lnTo>
                  <a:lnTo>
                    <a:pt x="7" y="15"/>
                  </a:lnTo>
                  <a:lnTo>
                    <a:pt x="19" y="0"/>
                  </a:lnTo>
                  <a:lnTo>
                    <a:pt x="31" y="1"/>
                  </a:lnTo>
                  <a:lnTo>
                    <a:pt x="49"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55" name="Freeform 54"/>
            <p:cNvSpPr>
              <a:spLocks/>
            </p:cNvSpPr>
            <p:nvPr/>
          </p:nvSpPr>
          <p:spPr bwMode="auto">
            <a:xfrm>
              <a:off x="7766063" y="2825271"/>
              <a:ext cx="113550" cy="46232"/>
            </a:xfrm>
            <a:custGeom>
              <a:avLst/>
              <a:gdLst>
                <a:gd name="T0" fmla="*/ 33 w 120"/>
                <a:gd name="T1" fmla="*/ 42 h 52"/>
                <a:gd name="T2" fmla="*/ 34 w 120"/>
                <a:gd name="T3" fmla="*/ 33 h 52"/>
                <a:gd name="T4" fmla="*/ 28 w 120"/>
                <a:gd name="T5" fmla="*/ 19 h 52"/>
                <a:gd name="T6" fmla="*/ 17 w 120"/>
                <a:gd name="T7" fmla="*/ 11 h 52"/>
                <a:gd name="T8" fmla="*/ 7 w 120"/>
                <a:gd name="T9" fmla="*/ 9 h 52"/>
                <a:gd name="T10" fmla="*/ 0 w 120"/>
                <a:gd name="T11" fmla="*/ 3 h 52"/>
                <a:gd name="T12" fmla="*/ 1 w 120"/>
                <a:gd name="T13" fmla="*/ 0 h 52"/>
                <a:gd name="T14" fmla="*/ 16 w 120"/>
                <a:gd name="T15" fmla="*/ 4 h 52"/>
                <a:gd name="T16" fmla="*/ 41 w 120"/>
                <a:gd name="T17" fmla="*/ 7 h 52"/>
                <a:gd name="T18" fmla="*/ 66 w 120"/>
                <a:gd name="T19" fmla="*/ 17 h 52"/>
                <a:gd name="T20" fmla="*/ 69 w 120"/>
                <a:gd name="T21" fmla="*/ 21 h 52"/>
                <a:gd name="T22" fmla="*/ 79 w 120"/>
                <a:gd name="T23" fmla="*/ 18 h 52"/>
                <a:gd name="T24" fmla="*/ 95 w 120"/>
                <a:gd name="T25" fmla="*/ 22 h 52"/>
                <a:gd name="T26" fmla="*/ 102 w 120"/>
                <a:gd name="T27" fmla="*/ 30 h 52"/>
                <a:gd name="T28" fmla="*/ 113 w 120"/>
                <a:gd name="T29" fmla="*/ 35 h 52"/>
                <a:gd name="T30" fmla="*/ 110 w 120"/>
                <a:gd name="T31" fmla="*/ 38 h 52"/>
                <a:gd name="T32" fmla="*/ 120 w 120"/>
                <a:gd name="T33" fmla="*/ 49 h 52"/>
                <a:gd name="T34" fmla="*/ 118 w 120"/>
                <a:gd name="T35" fmla="*/ 52 h 52"/>
                <a:gd name="T36" fmla="*/ 109 w 120"/>
                <a:gd name="T37" fmla="*/ 50 h 52"/>
                <a:gd name="T38" fmla="*/ 95 w 120"/>
                <a:gd name="T39" fmla="*/ 44 h 52"/>
                <a:gd name="T40" fmla="*/ 92 w 120"/>
                <a:gd name="T41" fmla="*/ 48 h 52"/>
                <a:gd name="T42" fmla="*/ 69 w 120"/>
                <a:gd name="T43" fmla="*/ 51 h 52"/>
                <a:gd name="T44" fmla="*/ 51 w 120"/>
                <a:gd name="T45" fmla="*/ 41 h 52"/>
                <a:gd name="T46" fmla="*/ 33 w 120"/>
                <a:gd name="T47" fmla="*/ 42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20" h="52">
                  <a:moveTo>
                    <a:pt x="33" y="42"/>
                  </a:moveTo>
                  <a:lnTo>
                    <a:pt x="34" y="33"/>
                  </a:lnTo>
                  <a:lnTo>
                    <a:pt x="28" y="19"/>
                  </a:lnTo>
                  <a:lnTo>
                    <a:pt x="17" y="11"/>
                  </a:lnTo>
                  <a:lnTo>
                    <a:pt x="7" y="9"/>
                  </a:lnTo>
                  <a:lnTo>
                    <a:pt x="0" y="3"/>
                  </a:lnTo>
                  <a:lnTo>
                    <a:pt x="1" y="0"/>
                  </a:lnTo>
                  <a:lnTo>
                    <a:pt x="16" y="4"/>
                  </a:lnTo>
                  <a:lnTo>
                    <a:pt x="41" y="7"/>
                  </a:lnTo>
                  <a:lnTo>
                    <a:pt x="66" y="17"/>
                  </a:lnTo>
                  <a:lnTo>
                    <a:pt x="69" y="21"/>
                  </a:lnTo>
                  <a:lnTo>
                    <a:pt x="79" y="18"/>
                  </a:lnTo>
                  <a:lnTo>
                    <a:pt x="95" y="22"/>
                  </a:lnTo>
                  <a:lnTo>
                    <a:pt x="102" y="30"/>
                  </a:lnTo>
                  <a:lnTo>
                    <a:pt x="113" y="35"/>
                  </a:lnTo>
                  <a:lnTo>
                    <a:pt x="110" y="38"/>
                  </a:lnTo>
                  <a:lnTo>
                    <a:pt x="120" y="49"/>
                  </a:lnTo>
                  <a:lnTo>
                    <a:pt x="118" y="52"/>
                  </a:lnTo>
                  <a:lnTo>
                    <a:pt x="109" y="50"/>
                  </a:lnTo>
                  <a:lnTo>
                    <a:pt x="95" y="44"/>
                  </a:lnTo>
                  <a:lnTo>
                    <a:pt x="92" y="48"/>
                  </a:lnTo>
                  <a:lnTo>
                    <a:pt x="69" y="51"/>
                  </a:lnTo>
                  <a:lnTo>
                    <a:pt x="51" y="41"/>
                  </a:lnTo>
                  <a:lnTo>
                    <a:pt x="33" y="42"/>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56" name="Freeform 55"/>
            <p:cNvSpPr>
              <a:spLocks/>
            </p:cNvSpPr>
            <p:nvPr/>
          </p:nvSpPr>
          <p:spPr bwMode="auto">
            <a:xfrm>
              <a:off x="7080981" y="3423618"/>
              <a:ext cx="74753" cy="117358"/>
            </a:xfrm>
            <a:custGeom>
              <a:avLst/>
              <a:gdLst>
                <a:gd name="T0" fmla="*/ 79 w 79"/>
                <a:gd name="T1" fmla="*/ 107 h 132"/>
                <a:gd name="T2" fmla="*/ 50 w 79"/>
                <a:gd name="T3" fmla="*/ 119 h 132"/>
                <a:gd name="T4" fmla="*/ 40 w 79"/>
                <a:gd name="T5" fmla="*/ 127 h 132"/>
                <a:gd name="T6" fmla="*/ 23 w 79"/>
                <a:gd name="T7" fmla="*/ 132 h 132"/>
                <a:gd name="T8" fmla="*/ 7 w 79"/>
                <a:gd name="T9" fmla="*/ 127 h 132"/>
                <a:gd name="T10" fmla="*/ 8 w 79"/>
                <a:gd name="T11" fmla="*/ 119 h 132"/>
                <a:gd name="T12" fmla="*/ 0 w 79"/>
                <a:gd name="T13" fmla="*/ 100 h 132"/>
                <a:gd name="T14" fmla="*/ 5 w 79"/>
                <a:gd name="T15" fmla="*/ 77 h 132"/>
                <a:gd name="T16" fmla="*/ 12 w 79"/>
                <a:gd name="T17" fmla="*/ 60 h 132"/>
                <a:gd name="T18" fmla="*/ 8 w 79"/>
                <a:gd name="T19" fmla="*/ 30 h 132"/>
                <a:gd name="T20" fmla="*/ 5 w 79"/>
                <a:gd name="T21" fmla="*/ 14 h 132"/>
                <a:gd name="T22" fmla="*/ 6 w 79"/>
                <a:gd name="T23" fmla="*/ 3 h 132"/>
                <a:gd name="T24" fmla="*/ 37 w 79"/>
                <a:gd name="T25" fmla="*/ 2 h 132"/>
                <a:gd name="T26" fmla="*/ 45 w 79"/>
                <a:gd name="T27" fmla="*/ 3 h 132"/>
                <a:gd name="T28" fmla="*/ 51 w 79"/>
                <a:gd name="T29" fmla="*/ 0 h 132"/>
                <a:gd name="T30" fmla="*/ 60 w 79"/>
                <a:gd name="T31" fmla="*/ 1 h 132"/>
                <a:gd name="T32" fmla="*/ 58 w 79"/>
                <a:gd name="T33" fmla="*/ 8 h 132"/>
                <a:gd name="T34" fmla="*/ 66 w 79"/>
                <a:gd name="T35" fmla="*/ 19 h 132"/>
                <a:gd name="T36" fmla="*/ 66 w 79"/>
                <a:gd name="T37" fmla="*/ 34 h 132"/>
                <a:gd name="T38" fmla="*/ 68 w 79"/>
                <a:gd name="T39" fmla="*/ 50 h 132"/>
                <a:gd name="T40" fmla="*/ 72 w 79"/>
                <a:gd name="T41" fmla="*/ 58 h 132"/>
                <a:gd name="T42" fmla="*/ 68 w 79"/>
                <a:gd name="T43" fmla="*/ 76 h 132"/>
                <a:gd name="T44" fmla="*/ 70 w 79"/>
                <a:gd name="T45" fmla="*/ 87 h 132"/>
                <a:gd name="T46" fmla="*/ 75 w 79"/>
                <a:gd name="T47" fmla="*/ 100 h 132"/>
                <a:gd name="T48" fmla="*/ 79 w 79"/>
                <a:gd name="T49" fmla="*/ 107 h 1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79" h="132">
                  <a:moveTo>
                    <a:pt x="79" y="107"/>
                  </a:moveTo>
                  <a:lnTo>
                    <a:pt x="50" y="119"/>
                  </a:lnTo>
                  <a:lnTo>
                    <a:pt x="40" y="127"/>
                  </a:lnTo>
                  <a:lnTo>
                    <a:pt x="23" y="132"/>
                  </a:lnTo>
                  <a:lnTo>
                    <a:pt x="7" y="127"/>
                  </a:lnTo>
                  <a:lnTo>
                    <a:pt x="8" y="119"/>
                  </a:lnTo>
                  <a:lnTo>
                    <a:pt x="0" y="100"/>
                  </a:lnTo>
                  <a:lnTo>
                    <a:pt x="5" y="77"/>
                  </a:lnTo>
                  <a:lnTo>
                    <a:pt x="12" y="60"/>
                  </a:lnTo>
                  <a:lnTo>
                    <a:pt x="8" y="30"/>
                  </a:lnTo>
                  <a:lnTo>
                    <a:pt x="5" y="14"/>
                  </a:lnTo>
                  <a:lnTo>
                    <a:pt x="6" y="3"/>
                  </a:lnTo>
                  <a:lnTo>
                    <a:pt x="37" y="2"/>
                  </a:lnTo>
                  <a:lnTo>
                    <a:pt x="45" y="3"/>
                  </a:lnTo>
                  <a:lnTo>
                    <a:pt x="51" y="0"/>
                  </a:lnTo>
                  <a:lnTo>
                    <a:pt x="60" y="1"/>
                  </a:lnTo>
                  <a:lnTo>
                    <a:pt x="58" y="8"/>
                  </a:lnTo>
                  <a:lnTo>
                    <a:pt x="66" y="19"/>
                  </a:lnTo>
                  <a:lnTo>
                    <a:pt x="66" y="34"/>
                  </a:lnTo>
                  <a:lnTo>
                    <a:pt x="68" y="50"/>
                  </a:lnTo>
                  <a:lnTo>
                    <a:pt x="72" y="58"/>
                  </a:lnTo>
                  <a:lnTo>
                    <a:pt x="68" y="76"/>
                  </a:lnTo>
                  <a:lnTo>
                    <a:pt x="70" y="87"/>
                  </a:lnTo>
                  <a:lnTo>
                    <a:pt x="75" y="100"/>
                  </a:lnTo>
                  <a:lnTo>
                    <a:pt x="79" y="107"/>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57" name="Freeform 56"/>
            <p:cNvSpPr>
              <a:spLocks/>
            </p:cNvSpPr>
            <p:nvPr/>
          </p:nvSpPr>
          <p:spPr bwMode="auto">
            <a:xfrm>
              <a:off x="6875644" y="3396056"/>
              <a:ext cx="125851" cy="97798"/>
            </a:xfrm>
            <a:custGeom>
              <a:avLst/>
              <a:gdLst>
                <a:gd name="T0" fmla="*/ 116 w 133"/>
                <a:gd name="T1" fmla="*/ 101 h 110"/>
                <a:gd name="T2" fmla="*/ 108 w 133"/>
                <a:gd name="T3" fmla="*/ 110 h 110"/>
                <a:gd name="T4" fmla="*/ 105 w 133"/>
                <a:gd name="T5" fmla="*/ 97 h 110"/>
                <a:gd name="T6" fmla="*/ 93 w 133"/>
                <a:gd name="T7" fmla="*/ 86 h 110"/>
                <a:gd name="T8" fmla="*/ 84 w 133"/>
                <a:gd name="T9" fmla="*/ 88 h 110"/>
                <a:gd name="T10" fmla="*/ 81 w 133"/>
                <a:gd name="T11" fmla="*/ 75 h 110"/>
                <a:gd name="T12" fmla="*/ 78 w 133"/>
                <a:gd name="T13" fmla="*/ 60 h 110"/>
                <a:gd name="T14" fmla="*/ 58 w 133"/>
                <a:gd name="T15" fmla="*/ 53 h 110"/>
                <a:gd name="T16" fmla="*/ 49 w 133"/>
                <a:gd name="T17" fmla="*/ 57 h 110"/>
                <a:gd name="T18" fmla="*/ 44 w 133"/>
                <a:gd name="T19" fmla="*/ 67 h 110"/>
                <a:gd name="T20" fmla="*/ 26 w 133"/>
                <a:gd name="T21" fmla="*/ 64 h 110"/>
                <a:gd name="T22" fmla="*/ 14 w 133"/>
                <a:gd name="T23" fmla="*/ 53 h 110"/>
                <a:gd name="T24" fmla="*/ 8 w 133"/>
                <a:gd name="T25" fmla="*/ 40 h 110"/>
                <a:gd name="T26" fmla="*/ 0 w 133"/>
                <a:gd name="T27" fmla="*/ 32 h 110"/>
                <a:gd name="T28" fmla="*/ 14 w 133"/>
                <a:gd name="T29" fmla="*/ 22 h 110"/>
                <a:gd name="T30" fmla="*/ 22 w 133"/>
                <a:gd name="T31" fmla="*/ 19 h 110"/>
                <a:gd name="T32" fmla="*/ 24 w 133"/>
                <a:gd name="T33" fmla="*/ 9 h 110"/>
                <a:gd name="T34" fmla="*/ 26 w 133"/>
                <a:gd name="T35" fmla="*/ 0 h 110"/>
                <a:gd name="T36" fmla="*/ 48 w 133"/>
                <a:gd name="T37" fmla="*/ 5 h 110"/>
                <a:gd name="T38" fmla="*/ 54 w 133"/>
                <a:gd name="T39" fmla="*/ 2 h 110"/>
                <a:gd name="T40" fmla="*/ 66 w 133"/>
                <a:gd name="T41" fmla="*/ 3 h 110"/>
                <a:gd name="T42" fmla="*/ 70 w 133"/>
                <a:gd name="T43" fmla="*/ 10 h 110"/>
                <a:gd name="T44" fmla="*/ 78 w 133"/>
                <a:gd name="T45" fmla="*/ 8 h 110"/>
                <a:gd name="T46" fmla="*/ 91 w 133"/>
                <a:gd name="T47" fmla="*/ 15 h 110"/>
                <a:gd name="T48" fmla="*/ 102 w 133"/>
                <a:gd name="T49" fmla="*/ 8 h 110"/>
                <a:gd name="T50" fmla="*/ 110 w 133"/>
                <a:gd name="T51" fmla="*/ 6 h 110"/>
                <a:gd name="T52" fmla="*/ 116 w 133"/>
                <a:gd name="T53" fmla="*/ 16 h 110"/>
                <a:gd name="T54" fmla="*/ 120 w 133"/>
                <a:gd name="T55" fmla="*/ 30 h 110"/>
                <a:gd name="T56" fmla="*/ 123 w 133"/>
                <a:gd name="T57" fmla="*/ 35 h 110"/>
                <a:gd name="T58" fmla="*/ 124 w 133"/>
                <a:gd name="T59" fmla="*/ 43 h 110"/>
                <a:gd name="T60" fmla="*/ 126 w 133"/>
                <a:gd name="T61" fmla="*/ 51 h 110"/>
                <a:gd name="T62" fmla="*/ 128 w 133"/>
                <a:gd name="T63" fmla="*/ 67 h 110"/>
                <a:gd name="T64" fmla="*/ 126 w 133"/>
                <a:gd name="T65" fmla="*/ 86 h 110"/>
                <a:gd name="T66" fmla="*/ 126 w 133"/>
                <a:gd name="T67" fmla="*/ 93 h 110"/>
                <a:gd name="T68" fmla="*/ 122 w 133"/>
                <a:gd name="T69" fmla="*/ 102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33" h="110">
                  <a:moveTo>
                    <a:pt x="122" y="102"/>
                  </a:moveTo>
                  <a:lnTo>
                    <a:pt x="116" y="101"/>
                  </a:lnTo>
                  <a:lnTo>
                    <a:pt x="113" y="110"/>
                  </a:lnTo>
                  <a:lnTo>
                    <a:pt x="108" y="110"/>
                  </a:lnTo>
                  <a:lnTo>
                    <a:pt x="104" y="105"/>
                  </a:lnTo>
                  <a:lnTo>
                    <a:pt x="105" y="97"/>
                  </a:lnTo>
                  <a:lnTo>
                    <a:pt x="98" y="84"/>
                  </a:lnTo>
                  <a:lnTo>
                    <a:pt x="93" y="86"/>
                  </a:lnTo>
                  <a:lnTo>
                    <a:pt x="89" y="87"/>
                  </a:lnTo>
                  <a:lnTo>
                    <a:pt x="84" y="88"/>
                  </a:lnTo>
                  <a:lnTo>
                    <a:pt x="84" y="80"/>
                  </a:lnTo>
                  <a:lnTo>
                    <a:pt x="81" y="75"/>
                  </a:lnTo>
                  <a:lnTo>
                    <a:pt x="82" y="69"/>
                  </a:lnTo>
                  <a:lnTo>
                    <a:pt x="78" y="60"/>
                  </a:lnTo>
                  <a:lnTo>
                    <a:pt x="73" y="53"/>
                  </a:lnTo>
                  <a:lnTo>
                    <a:pt x="58" y="53"/>
                  </a:lnTo>
                  <a:lnTo>
                    <a:pt x="54" y="57"/>
                  </a:lnTo>
                  <a:lnTo>
                    <a:pt x="49" y="57"/>
                  </a:lnTo>
                  <a:lnTo>
                    <a:pt x="46" y="61"/>
                  </a:lnTo>
                  <a:lnTo>
                    <a:pt x="44" y="67"/>
                  </a:lnTo>
                  <a:lnTo>
                    <a:pt x="34" y="76"/>
                  </a:lnTo>
                  <a:lnTo>
                    <a:pt x="26" y="64"/>
                  </a:lnTo>
                  <a:lnTo>
                    <a:pt x="19" y="56"/>
                  </a:lnTo>
                  <a:lnTo>
                    <a:pt x="14" y="53"/>
                  </a:lnTo>
                  <a:lnTo>
                    <a:pt x="10" y="49"/>
                  </a:lnTo>
                  <a:lnTo>
                    <a:pt x="8" y="40"/>
                  </a:lnTo>
                  <a:lnTo>
                    <a:pt x="5" y="35"/>
                  </a:lnTo>
                  <a:lnTo>
                    <a:pt x="0" y="32"/>
                  </a:lnTo>
                  <a:lnTo>
                    <a:pt x="8" y="22"/>
                  </a:lnTo>
                  <a:lnTo>
                    <a:pt x="14" y="22"/>
                  </a:lnTo>
                  <a:lnTo>
                    <a:pt x="18" y="19"/>
                  </a:lnTo>
                  <a:lnTo>
                    <a:pt x="22" y="19"/>
                  </a:lnTo>
                  <a:lnTo>
                    <a:pt x="25" y="16"/>
                  </a:lnTo>
                  <a:lnTo>
                    <a:pt x="24" y="9"/>
                  </a:lnTo>
                  <a:lnTo>
                    <a:pt x="26" y="7"/>
                  </a:lnTo>
                  <a:lnTo>
                    <a:pt x="26" y="0"/>
                  </a:lnTo>
                  <a:lnTo>
                    <a:pt x="35" y="0"/>
                  </a:lnTo>
                  <a:lnTo>
                    <a:pt x="48" y="5"/>
                  </a:lnTo>
                  <a:lnTo>
                    <a:pt x="52" y="5"/>
                  </a:lnTo>
                  <a:lnTo>
                    <a:pt x="54" y="2"/>
                  </a:lnTo>
                  <a:lnTo>
                    <a:pt x="64" y="4"/>
                  </a:lnTo>
                  <a:lnTo>
                    <a:pt x="66" y="3"/>
                  </a:lnTo>
                  <a:lnTo>
                    <a:pt x="67" y="10"/>
                  </a:lnTo>
                  <a:lnTo>
                    <a:pt x="70" y="10"/>
                  </a:lnTo>
                  <a:lnTo>
                    <a:pt x="75" y="8"/>
                  </a:lnTo>
                  <a:lnTo>
                    <a:pt x="78" y="8"/>
                  </a:lnTo>
                  <a:lnTo>
                    <a:pt x="83" y="14"/>
                  </a:lnTo>
                  <a:lnTo>
                    <a:pt x="91" y="15"/>
                  </a:lnTo>
                  <a:lnTo>
                    <a:pt x="96" y="11"/>
                  </a:lnTo>
                  <a:lnTo>
                    <a:pt x="102" y="8"/>
                  </a:lnTo>
                  <a:lnTo>
                    <a:pt x="106" y="5"/>
                  </a:lnTo>
                  <a:lnTo>
                    <a:pt x="110" y="6"/>
                  </a:lnTo>
                  <a:lnTo>
                    <a:pt x="114" y="10"/>
                  </a:lnTo>
                  <a:lnTo>
                    <a:pt x="116" y="16"/>
                  </a:lnTo>
                  <a:lnTo>
                    <a:pt x="123" y="25"/>
                  </a:lnTo>
                  <a:lnTo>
                    <a:pt x="120" y="30"/>
                  </a:lnTo>
                  <a:lnTo>
                    <a:pt x="119" y="37"/>
                  </a:lnTo>
                  <a:lnTo>
                    <a:pt x="123" y="35"/>
                  </a:lnTo>
                  <a:lnTo>
                    <a:pt x="125" y="37"/>
                  </a:lnTo>
                  <a:lnTo>
                    <a:pt x="124" y="43"/>
                  </a:lnTo>
                  <a:lnTo>
                    <a:pt x="130" y="49"/>
                  </a:lnTo>
                  <a:lnTo>
                    <a:pt x="126" y="51"/>
                  </a:lnTo>
                  <a:lnTo>
                    <a:pt x="124" y="58"/>
                  </a:lnTo>
                  <a:lnTo>
                    <a:pt x="128" y="67"/>
                  </a:lnTo>
                  <a:lnTo>
                    <a:pt x="133" y="83"/>
                  </a:lnTo>
                  <a:lnTo>
                    <a:pt x="126" y="86"/>
                  </a:lnTo>
                  <a:lnTo>
                    <a:pt x="124" y="89"/>
                  </a:lnTo>
                  <a:lnTo>
                    <a:pt x="126" y="93"/>
                  </a:lnTo>
                  <a:lnTo>
                    <a:pt x="125" y="102"/>
                  </a:lnTo>
                  <a:lnTo>
                    <a:pt x="122" y="102"/>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58" name="Freeform 57"/>
            <p:cNvSpPr>
              <a:spLocks/>
            </p:cNvSpPr>
            <p:nvPr/>
          </p:nvSpPr>
          <p:spPr bwMode="auto">
            <a:xfrm>
              <a:off x="6846310" y="3372052"/>
              <a:ext cx="52044" cy="14226"/>
            </a:xfrm>
            <a:custGeom>
              <a:avLst/>
              <a:gdLst>
                <a:gd name="T0" fmla="*/ 0 w 55"/>
                <a:gd name="T1" fmla="*/ 15 h 16"/>
                <a:gd name="T2" fmla="*/ 3 w 55"/>
                <a:gd name="T3" fmla="*/ 6 h 16"/>
                <a:gd name="T4" fmla="*/ 23 w 55"/>
                <a:gd name="T5" fmla="*/ 5 h 16"/>
                <a:gd name="T6" fmla="*/ 27 w 55"/>
                <a:gd name="T7" fmla="*/ 0 h 16"/>
                <a:gd name="T8" fmla="*/ 33 w 55"/>
                <a:gd name="T9" fmla="*/ 0 h 16"/>
                <a:gd name="T10" fmla="*/ 40 w 55"/>
                <a:gd name="T11" fmla="*/ 5 h 16"/>
                <a:gd name="T12" fmla="*/ 45 w 55"/>
                <a:gd name="T13" fmla="*/ 5 h 16"/>
                <a:gd name="T14" fmla="*/ 51 w 55"/>
                <a:gd name="T15" fmla="*/ 2 h 16"/>
                <a:gd name="T16" fmla="*/ 55 w 55"/>
                <a:gd name="T17" fmla="*/ 8 h 16"/>
                <a:gd name="T18" fmla="*/ 47 w 55"/>
                <a:gd name="T19" fmla="*/ 13 h 16"/>
                <a:gd name="T20" fmla="*/ 39 w 55"/>
                <a:gd name="T21" fmla="*/ 12 h 16"/>
                <a:gd name="T22" fmla="*/ 31 w 55"/>
                <a:gd name="T23" fmla="*/ 8 h 16"/>
                <a:gd name="T24" fmla="*/ 25 w 55"/>
                <a:gd name="T25" fmla="*/ 13 h 16"/>
                <a:gd name="T26" fmla="*/ 21 w 55"/>
                <a:gd name="T27" fmla="*/ 13 h 16"/>
                <a:gd name="T28" fmla="*/ 17 w 55"/>
                <a:gd name="T29" fmla="*/ 16 h 16"/>
                <a:gd name="T30" fmla="*/ 0 w 55"/>
                <a:gd name="T31" fmla="*/ 15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55" h="16">
                  <a:moveTo>
                    <a:pt x="0" y="15"/>
                  </a:moveTo>
                  <a:lnTo>
                    <a:pt x="3" y="6"/>
                  </a:lnTo>
                  <a:lnTo>
                    <a:pt x="23" y="5"/>
                  </a:lnTo>
                  <a:lnTo>
                    <a:pt x="27" y="0"/>
                  </a:lnTo>
                  <a:lnTo>
                    <a:pt x="33" y="0"/>
                  </a:lnTo>
                  <a:lnTo>
                    <a:pt x="40" y="5"/>
                  </a:lnTo>
                  <a:lnTo>
                    <a:pt x="45" y="5"/>
                  </a:lnTo>
                  <a:lnTo>
                    <a:pt x="51" y="2"/>
                  </a:lnTo>
                  <a:lnTo>
                    <a:pt x="55" y="8"/>
                  </a:lnTo>
                  <a:lnTo>
                    <a:pt x="47" y="13"/>
                  </a:lnTo>
                  <a:lnTo>
                    <a:pt x="39" y="12"/>
                  </a:lnTo>
                  <a:lnTo>
                    <a:pt x="31" y="8"/>
                  </a:lnTo>
                  <a:lnTo>
                    <a:pt x="25" y="13"/>
                  </a:lnTo>
                  <a:lnTo>
                    <a:pt x="21" y="13"/>
                  </a:lnTo>
                  <a:lnTo>
                    <a:pt x="17" y="16"/>
                  </a:lnTo>
                  <a:lnTo>
                    <a:pt x="0" y="1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59" name="Freeform 58"/>
            <p:cNvSpPr>
              <a:spLocks/>
            </p:cNvSpPr>
            <p:nvPr/>
          </p:nvSpPr>
          <p:spPr bwMode="auto">
            <a:xfrm>
              <a:off x="6849150" y="3395168"/>
              <a:ext cx="51098" cy="29340"/>
            </a:xfrm>
            <a:custGeom>
              <a:avLst/>
              <a:gdLst>
                <a:gd name="T0" fmla="*/ 28 w 54"/>
                <a:gd name="T1" fmla="*/ 33 h 33"/>
                <a:gd name="T2" fmla="*/ 18 w 54"/>
                <a:gd name="T3" fmla="*/ 24 h 33"/>
                <a:gd name="T4" fmla="*/ 10 w 54"/>
                <a:gd name="T5" fmla="*/ 23 h 33"/>
                <a:gd name="T6" fmla="*/ 6 w 54"/>
                <a:gd name="T7" fmla="*/ 17 h 33"/>
                <a:gd name="T8" fmla="*/ 6 w 54"/>
                <a:gd name="T9" fmla="*/ 14 h 33"/>
                <a:gd name="T10" fmla="*/ 1 w 54"/>
                <a:gd name="T11" fmla="*/ 10 h 33"/>
                <a:gd name="T12" fmla="*/ 0 w 54"/>
                <a:gd name="T13" fmla="*/ 5 h 33"/>
                <a:gd name="T14" fmla="*/ 10 w 54"/>
                <a:gd name="T15" fmla="*/ 2 h 33"/>
                <a:gd name="T16" fmla="*/ 16 w 54"/>
                <a:gd name="T17" fmla="*/ 2 h 33"/>
                <a:gd name="T18" fmla="*/ 21 w 54"/>
                <a:gd name="T19" fmla="*/ 0 h 33"/>
                <a:gd name="T20" fmla="*/ 54 w 54"/>
                <a:gd name="T21" fmla="*/ 1 h 33"/>
                <a:gd name="T22" fmla="*/ 54 w 54"/>
                <a:gd name="T23" fmla="*/ 8 h 33"/>
                <a:gd name="T24" fmla="*/ 52 w 54"/>
                <a:gd name="T25" fmla="*/ 10 h 33"/>
                <a:gd name="T26" fmla="*/ 53 w 54"/>
                <a:gd name="T27" fmla="*/ 17 h 33"/>
                <a:gd name="T28" fmla="*/ 50 w 54"/>
                <a:gd name="T29" fmla="*/ 20 h 33"/>
                <a:gd name="T30" fmla="*/ 46 w 54"/>
                <a:gd name="T31" fmla="*/ 20 h 33"/>
                <a:gd name="T32" fmla="*/ 42 w 54"/>
                <a:gd name="T33" fmla="*/ 23 h 33"/>
                <a:gd name="T34" fmla="*/ 36 w 54"/>
                <a:gd name="T35" fmla="*/ 23 h 33"/>
                <a:gd name="T36" fmla="*/ 28 w 54"/>
                <a:gd name="T37" fmla="*/ 33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4" h="33">
                  <a:moveTo>
                    <a:pt x="28" y="33"/>
                  </a:moveTo>
                  <a:lnTo>
                    <a:pt x="18" y="24"/>
                  </a:lnTo>
                  <a:lnTo>
                    <a:pt x="10" y="23"/>
                  </a:lnTo>
                  <a:lnTo>
                    <a:pt x="6" y="17"/>
                  </a:lnTo>
                  <a:lnTo>
                    <a:pt x="6" y="14"/>
                  </a:lnTo>
                  <a:lnTo>
                    <a:pt x="1" y="10"/>
                  </a:lnTo>
                  <a:lnTo>
                    <a:pt x="0" y="5"/>
                  </a:lnTo>
                  <a:lnTo>
                    <a:pt x="10" y="2"/>
                  </a:lnTo>
                  <a:lnTo>
                    <a:pt x="16" y="2"/>
                  </a:lnTo>
                  <a:lnTo>
                    <a:pt x="21" y="0"/>
                  </a:lnTo>
                  <a:lnTo>
                    <a:pt x="54" y="1"/>
                  </a:lnTo>
                  <a:lnTo>
                    <a:pt x="54" y="8"/>
                  </a:lnTo>
                  <a:lnTo>
                    <a:pt x="52" y="10"/>
                  </a:lnTo>
                  <a:lnTo>
                    <a:pt x="53" y="17"/>
                  </a:lnTo>
                  <a:lnTo>
                    <a:pt x="50" y="20"/>
                  </a:lnTo>
                  <a:lnTo>
                    <a:pt x="46" y="20"/>
                  </a:lnTo>
                  <a:lnTo>
                    <a:pt x="42" y="23"/>
                  </a:lnTo>
                  <a:lnTo>
                    <a:pt x="36" y="23"/>
                  </a:lnTo>
                  <a:lnTo>
                    <a:pt x="28" y="33"/>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60" name="Freeform 59"/>
            <p:cNvSpPr>
              <a:spLocks/>
            </p:cNvSpPr>
            <p:nvPr/>
          </p:nvSpPr>
          <p:spPr bwMode="auto">
            <a:xfrm>
              <a:off x="7298616" y="3586318"/>
              <a:ext cx="35012" cy="23117"/>
            </a:xfrm>
            <a:custGeom>
              <a:avLst/>
              <a:gdLst>
                <a:gd name="T0" fmla="*/ 4 w 37"/>
                <a:gd name="T1" fmla="*/ 26 h 26"/>
                <a:gd name="T2" fmla="*/ 0 w 37"/>
                <a:gd name="T3" fmla="*/ 23 h 26"/>
                <a:gd name="T4" fmla="*/ 7 w 37"/>
                <a:gd name="T5" fmla="*/ 0 h 26"/>
                <a:gd name="T6" fmla="*/ 37 w 37"/>
                <a:gd name="T7" fmla="*/ 0 h 26"/>
                <a:gd name="T8" fmla="*/ 37 w 37"/>
                <a:gd name="T9" fmla="*/ 25 h 26"/>
                <a:gd name="T10" fmla="*/ 10 w 37"/>
                <a:gd name="T11" fmla="*/ 25 h 26"/>
                <a:gd name="T12" fmla="*/ 4 w 37"/>
                <a:gd name="T13" fmla="*/ 26 h 26"/>
              </a:gdLst>
              <a:ahLst/>
              <a:cxnLst>
                <a:cxn ang="0">
                  <a:pos x="T0" y="T1"/>
                </a:cxn>
                <a:cxn ang="0">
                  <a:pos x="T2" y="T3"/>
                </a:cxn>
                <a:cxn ang="0">
                  <a:pos x="T4" y="T5"/>
                </a:cxn>
                <a:cxn ang="0">
                  <a:pos x="T6" y="T7"/>
                </a:cxn>
                <a:cxn ang="0">
                  <a:pos x="T8" y="T9"/>
                </a:cxn>
                <a:cxn ang="0">
                  <a:pos x="T10" y="T11"/>
                </a:cxn>
                <a:cxn ang="0">
                  <a:pos x="T12" y="T13"/>
                </a:cxn>
              </a:cxnLst>
              <a:rect l="0" t="0" r="r" b="b"/>
              <a:pathLst>
                <a:path w="37" h="26">
                  <a:moveTo>
                    <a:pt x="4" y="26"/>
                  </a:moveTo>
                  <a:lnTo>
                    <a:pt x="0" y="23"/>
                  </a:lnTo>
                  <a:lnTo>
                    <a:pt x="7" y="0"/>
                  </a:lnTo>
                  <a:lnTo>
                    <a:pt x="37" y="0"/>
                  </a:lnTo>
                  <a:lnTo>
                    <a:pt x="37" y="25"/>
                  </a:lnTo>
                  <a:lnTo>
                    <a:pt x="10" y="25"/>
                  </a:lnTo>
                  <a:lnTo>
                    <a:pt x="4" y="26"/>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61" name="Freeform 60"/>
            <p:cNvSpPr>
              <a:spLocks/>
            </p:cNvSpPr>
            <p:nvPr/>
          </p:nvSpPr>
          <p:spPr bwMode="auto">
            <a:xfrm>
              <a:off x="7521931" y="2969300"/>
              <a:ext cx="45420" cy="14226"/>
            </a:xfrm>
            <a:custGeom>
              <a:avLst/>
              <a:gdLst>
                <a:gd name="T0" fmla="*/ 2 w 48"/>
                <a:gd name="T1" fmla="*/ 0 h 16"/>
                <a:gd name="T2" fmla="*/ 12 w 48"/>
                <a:gd name="T3" fmla="*/ 7 h 16"/>
                <a:gd name="T4" fmla="*/ 25 w 48"/>
                <a:gd name="T5" fmla="*/ 6 h 16"/>
                <a:gd name="T6" fmla="*/ 39 w 48"/>
                <a:gd name="T7" fmla="*/ 7 h 16"/>
                <a:gd name="T8" fmla="*/ 38 w 48"/>
                <a:gd name="T9" fmla="*/ 11 h 16"/>
                <a:gd name="T10" fmla="*/ 48 w 48"/>
                <a:gd name="T11" fmla="*/ 8 h 16"/>
                <a:gd name="T12" fmla="*/ 46 w 48"/>
                <a:gd name="T13" fmla="*/ 14 h 16"/>
                <a:gd name="T14" fmla="*/ 21 w 48"/>
                <a:gd name="T15" fmla="*/ 16 h 16"/>
                <a:gd name="T16" fmla="*/ 21 w 48"/>
                <a:gd name="T17" fmla="*/ 13 h 16"/>
                <a:gd name="T18" fmla="*/ 0 w 48"/>
                <a:gd name="T19" fmla="*/ 9 h 16"/>
                <a:gd name="T20" fmla="*/ 2 w 48"/>
                <a:gd name="T21"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8" h="16">
                  <a:moveTo>
                    <a:pt x="2" y="0"/>
                  </a:moveTo>
                  <a:lnTo>
                    <a:pt x="12" y="7"/>
                  </a:lnTo>
                  <a:lnTo>
                    <a:pt x="25" y="6"/>
                  </a:lnTo>
                  <a:lnTo>
                    <a:pt x="39" y="7"/>
                  </a:lnTo>
                  <a:lnTo>
                    <a:pt x="38" y="11"/>
                  </a:lnTo>
                  <a:lnTo>
                    <a:pt x="48" y="8"/>
                  </a:lnTo>
                  <a:lnTo>
                    <a:pt x="46" y="14"/>
                  </a:lnTo>
                  <a:lnTo>
                    <a:pt x="21" y="16"/>
                  </a:lnTo>
                  <a:lnTo>
                    <a:pt x="21" y="13"/>
                  </a:lnTo>
                  <a:lnTo>
                    <a:pt x="0" y="9"/>
                  </a:lnTo>
                  <a:lnTo>
                    <a:pt x="2"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62" name="Freeform 61"/>
            <p:cNvSpPr>
              <a:spLocks/>
            </p:cNvSpPr>
            <p:nvPr/>
          </p:nvSpPr>
          <p:spPr bwMode="auto">
            <a:xfrm>
              <a:off x="7460425" y="2857278"/>
              <a:ext cx="99357" cy="98688"/>
            </a:xfrm>
            <a:custGeom>
              <a:avLst/>
              <a:gdLst>
                <a:gd name="T0" fmla="*/ 105 w 105"/>
                <a:gd name="T1" fmla="*/ 5 h 111"/>
                <a:gd name="T2" fmla="*/ 101 w 105"/>
                <a:gd name="T3" fmla="*/ 18 h 111"/>
                <a:gd name="T4" fmla="*/ 98 w 105"/>
                <a:gd name="T5" fmla="*/ 20 h 111"/>
                <a:gd name="T6" fmla="*/ 87 w 105"/>
                <a:gd name="T7" fmla="*/ 20 h 111"/>
                <a:gd name="T8" fmla="*/ 78 w 105"/>
                <a:gd name="T9" fmla="*/ 18 h 111"/>
                <a:gd name="T10" fmla="*/ 58 w 105"/>
                <a:gd name="T11" fmla="*/ 23 h 111"/>
                <a:gd name="T12" fmla="*/ 71 w 105"/>
                <a:gd name="T13" fmla="*/ 35 h 111"/>
                <a:gd name="T14" fmla="*/ 63 w 105"/>
                <a:gd name="T15" fmla="*/ 38 h 111"/>
                <a:gd name="T16" fmla="*/ 54 w 105"/>
                <a:gd name="T17" fmla="*/ 38 h 111"/>
                <a:gd name="T18" fmla="*/ 44 w 105"/>
                <a:gd name="T19" fmla="*/ 28 h 111"/>
                <a:gd name="T20" fmla="*/ 41 w 105"/>
                <a:gd name="T21" fmla="*/ 32 h 111"/>
                <a:gd name="T22" fmla="*/ 46 w 105"/>
                <a:gd name="T23" fmla="*/ 44 h 111"/>
                <a:gd name="T24" fmla="*/ 55 w 105"/>
                <a:gd name="T25" fmla="*/ 54 h 111"/>
                <a:gd name="T26" fmla="*/ 49 w 105"/>
                <a:gd name="T27" fmla="*/ 59 h 111"/>
                <a:gd name="T28" fmla="*/ 59 w 105"/>
                <a:gd name="T29" fmla="*/ 68 h 111"/>
                <a:gd name="T30" fmla="*/ 68 w 105"/>
                <a:gd name="T31" fmla="*/ 74 h 111"/>
                <a:gd name="T32" fmla="*/ 70 w 105"/>
                <a:gd name="T33" fmla="*/ 86 h 111"/>
                <a:gd name="T34" fmla="*/ 53 w 105"/>
                <a:gd name="T35" fmla="*/ 80 h 111"/>
                <a:gd name="T36" fmla="*/ 59 w 105"/>
                <a:gd name="T37" fmla="*/ 91 h 111"/>
                <a:gd name="T38" fmla="*/ 49 w 105"/>
                <a:gd name="T39" fmla="*/ 93 h 111"/>
                <a:gd name="T40" fmla="*/ 57 w 105"/>
                <a:gd name="T41" fmla="*/ 111 h 111"/>
                <a:gd name="T42" fmla="*/ 45 w 105"/>
                <a:gd name="T43" fmla="*/ 111 h 111"/>
                <a:gd name="T44" fmla="*/ 30 w 105"/>
                <a:gd name="T45" fmla="*/ 102 h 111"/>
                <a:gd name="T46" fmla="*/ 23 w 105"/>
                <a:gd name="T47" fmla="*/ 86 h 111"/>
                <a:gd name="T48" fmla="*/ 19 w 105"/>
                <a:gd name="T49" fmla="*/ 72 h 111"/>
                <a:gd name="T50" fmla="*/ 11 w 105"/>
                <a:gd name="T51" fmla="*/ 63 h 111"/>
                <a:gd name="T52" fmla="*/ 2 w 105"/>
                <a:gd name="T53" fmla="*/ 51 h 111"/>
                <a:gd name="T54" fmla="*/ 0 w 105"/>
                <a:gd name="T55" fmla="*/ 45 h 111"/>
                <a:gd name="T56" fmla="*/ 7 w 105"/>
                <a:gd name="T57" fmla="*/ 35 h 111"/>
                <a:gd name="T58" fmla="*/ 7 w 105"/>
                <a:gd name="T59" fmla="*/ 28 h 111"/>
                <a:gd name="T60" fmla="*/ 13 w 105"/>
                <a:gd name="T61" fmla="*/ 26 h 111"/>
                <a:gd name="T62" fmla="*/ 13 w 105"/>
                <a:gd name="T63" fmla="*/ 20 h 111"/>
                <a:gd name="T64" fmla="*/ 24 w 105"/>
                <a:gd name="T65" fmla="*/ 18 h 111"/>
                <a:gd name="T66" fmla="*/ 30 w 105"/>
                <a:gd name="T67" fmla="*/ 14 h 111"/>
                <a:gd name="T68" fmla="*/ 39 w 105"/>
                <a:gd name="T69" fmla="*/ 14 h 111"/>
                <a:gd name="T70" fmla="*/ 41 w 105"/>
                <a:gd name="T71" fmla="*/ 10 h 111"/>
                <a:gd name="T72" fmla="*/ 44 w 105"/>
                <a:gd name="T73" fmla="*/ 10 h 111"/>
                <a:gd name="T74" fmla="*/ 57 w 105"/>
                <a:gd name="T75" fmla="*/ 10 h 111"/>
                <a:gd name="T76" fmla="*/ 70 w 105"/>
                <a:gd name="T77" fmla="*/ 5 h 111"/>
                <a:gd name="T78" fmla="*/ 82 w 105"/>
                <a:gd name="T79" fmla="*/ 12 h 111"/>
                <a:gd name="T80" fmla="*/ 97 w 105"/>
                <a:gd name="T81" fmla="*/ 10 h 111"/>
                <a:gd name="T82" fmla="*/ 96 w 105"/>
                <a:gd name="T83" fmla="*/ 0 h 111"/>
                <a:gd name="T84" fmla="*/ 105 w 105"/>
                <a:gd name="T85" fmla="*/ 5 h 1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05" h="111">
                  <a:moveTo>
                    <a:pt x="105" y="5"/>
                  </a:moveTo>
                  <a:lnTo>
                    <a:pt x="101" y="18"/>
                  </a:lnTo>
                  <a:lnTo>
                    <a:pt x="98" y="20"/>
                  </a:lnTo>
                  <a:lnTo>
                    <a:pt x="87" y="20"/>
                  </a:lnTo>
                  <a:lnTo>
                    <a:pt x="78" y="18"/>
                  </a:lnTo>
                  <a:lnTo>
                    <a:pt x="58" y="23"/>
                  </a:lnTo>
                  <a:lnTo>
                    <a:pt x="71" y="35"/>
                  </a:lnTo>
                  <a:lnTo>
                    <a:pt x="63" y="38"/>
                  </a:lnTo>
                  <a:lnTo>
                    <a:pt x="54" y="38"/>
                  </a:lnTo>
                  <a:lnTo>
                    <a:pt x="44" y="28"/>
                  </a:lnTo>
                  <a:lnTo>
                    <a:pt x="41" y="32"/>
                  </a:lnTo>
                  <a:lnTo>
                    <a:pt x="46" y="44"/>
                  </a:lnTo>
                  <a:lnTo>
                    <a:pt x="55" y="54"/>
                  </a:lnTo>
                  <a:lnTo>
                    <a:pt x="49" y="59"/>
                  </a:lnTo>
                  <a:lnTo>
                    <a:pt x="59" y="68"/>
                  </a:lnTo>
                  <a:lnTo>
                    <a:pt x="68" y="74"/>
                  </a:lnTo>
                  <a:lnTo>
                    <a:pt x="70" y="86"/>
                  </a:lnTo>
                  <a:lnTo>
                    <a:pt x="53" y="80"/>
                  </a:lnTo>
                  <a:lnTo>
                    <a:pt x="59" y="91"/>
                  </a:lnTo>
                  <a:lnTo>
                    <a:pt x="49" y="93"/>
                  </a:lnTo>
                  <a:lnTo>
                    <a:pt x="57" y="111"/>
                  </a:lnTo>
                  <a:lnTo>
                    <a:pt x="45" y="111"/>
                  </a:lnTo>
                  <a:lnTo>
                    <a:pt x="30" y="102"/>
                  </a:lnTo>
                  <a:lnTo>
                    <a:pt x="23" y="86"/>
                  </a:lnTo>
                  <a:lnTo>
                    <a:pt x="19" y="72"/>
                  </a:lnTo>
                  <a:lnTo>
                    <a:pt x="11" y="63"/>
                  </a:lnTo>
                  <a:lnTo>
                    <a:pt x="2" y="51"/>
                  </a:lnTo>
                  <a:lnTo>
                    <a:pt x="0" y="45"/>
                  </a:lnTo>
                  <a:lnTo>
                    <a:pt x="7" y="35"/>
                  </a:lnTo>
                  <a:lnTo>
                    <a:pt x="7" y="28"/>
                  </a:lnTo>
                  <a:lnTo>
                    <a:pt x="13" y="26"/>
                  </a:lnTo>
                  <a:lnTo>
                    <a:pt x="13" y="20"/>
                  </a:lnTo>
                  <a:lnTo>
                    <a:pt x="24" y="18"/>
                  </a:lnTo>
                  <a:lnTo>
                    <a:pt x="30" y="14"/>
                  </a:lnTo>
                  <a:lnTo>
                    <a:pt x="39" y="14"/>
                  </a:lnTo>
                  <a:lnTo>
                    <a:pt x="41" y="10"/>
                  </a:lnTo>
                  <a:lnTo>
                    <a:pt x="44" y="10"/>
                  </a:lnTo>
                  <a:lnTo>
                    <a:pt x="57" y="10"/>
                  </a:lnTo>
                  <a:lnTo>
                    <a:pt x="70" y="5"/>
                  </a:lnTo>
                  <a:lnTo>
                    <a:pt x="82" y="12"/>
                  </a:lnTo>
                  <a:lnTo>
                    <a:pt x="97" y="10"/>
                  </a:lnTo>
                  <a:lnTo>
                    <a:pt x="96" y="0"/>
                  </a:lnTo>
                  <a:lnTo>
                    <a:pt x="105" y="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63" name="Freeform 62"/>
            <p:cNvSpPr>
              <a:spLocks/>
            </p:cNvSpPr>
            <p:nvPr/>
          </p:nvSpPr>
          <p:spPr bwMode="auto">
            <a:xfrm>
              <a:off x="7349714" y="2771926"/>
              <a:ext cx="88948" cy="72904"/>
            </a:xfrm>
            <a:custGeom>
              <a:avLst/>
              <a:gdLst>
                <a:gd name="T0" fmla="*/ 343 w 386"/>
                <a:gd name="T1" fmla="*/ 50 h 337"/>
                <a:gd name="T2" fmla="*/ 363 w 386"/>
                <a:gd name="T3" fmla="*/ 82 h 337"/>
                <a:gd name="T4" fmla="*/ 386 w 386"/>
                <a:gd name="T5" fmla="*/ 106 h 337"/>
                <a:gd name="T6" fmla="*/ 363 w 386"/>
                <a:gd name="T7" fmla="*/ 137 h 337"/>
                <a:gd name="T8" fmla="*/ 331 w 386"/>
                <a:gd name="T9" fmla="*/ 119 h 337"/>
                <a:gd name="T10" fmla="*/ 284 w 386"/>
                <a:gd name="T11" fmla="*/ 120 h 337"/>
                <a:gd name="T12" fmla="*/ 225 w 386"/>
                <a:gd name="T13" fmla="*/ 106 h 337"/>
                <a:gd name="T14" fmla="*/ 194 w 386"/>
                <a:gd name="T15" fmla="*/ 108 h 337"/>
                <a:gd name="T16" fmla="*/ 181 w 386"/>
                <a:gd name="T17" fmla="*/ 125 h 337"/>
                <a:gd name="T18" fmla="*/ 155 w 386"/>
                <a:gd name="T19" fmla="*/ 106 h 337"/>
                <a:gd name="T20" fmla="*/ 144 w 386"/>
                <a:gd name="T21" fmla="*/ 141 h 337"/>
                <a:gd name="T22" fmla="*/ 180 w 386"/>
                <a:gd name="T23" fmla="*/ 180 h 337"/>
                <a:gd name="T24" fmla="*/ 196 w 386"/>
                <a:gd name="T25" fmla="*/ 206 h 337"/>
                <a:gd name="T26" fmla="*/ 230 w 386"/>
                <a:gd name="T27" fmla="*/ 237 h 337"/>
                <a:gd name="T28" fmla="*/ 257 w 386"/>
                <a:gd name="T29" fmla="*/ 256 h 337"/>
                <a:gd name="T30" fmla="*/ 286 w 386"/>
                <a:gd name="T31" fmla="*/ 291 h 337"/>
                <a:gd name="T32" fmla="*/ 349 w 386"/>
                <a:gd name="T33" fmla="*/ 323 h 337"/>
                <a:gd name="T34" fmla="*/ 342 w 386"/>
                <a:gd name="T35" fmla="*/ 337 h 337"/>
                <a:gd name="T36" fmla="*/ 276 w 386"/>
                <a:gd name="T37" fmla="*/ 306 h 337"/>
                <a:gd name="T38" fmla="*/ 234 w 386"/>
                <a:gd name="T39" fmla="*/ 276 h 337"/>
                <a:gd name="T40" fmla="*/ 170 w 386"/>
                <a:gd name="T41" fmla="*/ 251 h 337"/>
                <a:gd name="T42" fmla="*/ 108 w 386"/>
                <a:gd name="T43" fmla="*/ 189 h 337"/>
                <a:gd name="T44" fmla="*/ 121 w 386"/>
                <a:gd name="T45" fmla="*/ 183 h 337"/>
                <a:gd name="T46" fmla="*/ 88 w 386"/>
                <a:gd name="T47" fmla="*/ 148 h 337"/>
                <a:gd name="T48" fmla="*/ 85 w 386"/>
                <a:gd name="T49" fmla="*/ 119 h 337"/>
                <a:gd name="T50" fmla="*/ 40 w 386"/>
                <a:gd name="T51" fmla="*/ 106 h 337"/>
                <a:gd name="T52" fmla="*/ 22 w 386"/>
                <a:gd name="T53" fmla="*/ 142 h 337"/>
                <a:gd name="T54" fmla="*/ 0 w 386"/>
                <a:gd name="T55" fmla="*/ 114 h 337"/>
                <a:gd name="T56" fmla="*/ 0 w 386"/>
                <a:gd name="T57" fmla="*/ 85 h 337"/>
                <a:gd name="T58" fmla="*/ 2 w 386"/>
                <a:gd name="T59" fmla="*/ 84 h 337"/>
                <a:gd name="T60" fmla="*/ 49 w 386"/>
                <a:gd name="T61" fmla="*/ 87 h 337"/>
                <a:gd name="T62" fmla="*/ 61 w 386"/>
                <a:gd name="T63" fmla="*/ 72 h 337"/>
                <a:gd name="T64" fmla="*/ 85 w 386"/>
                <a:gd name="T65" fmla="*/ 86 h 337"/>
                <a:gd name="T66" fmla="*/ 111 w 386"/>
                <a:gd name="T67" fmla="*/ 88 h 337"/>
                <a:gd name="T68" fmla="*/ 109 w 386"/>
                <a:gd name="T69" fmla="*/ 64 h 337"/>
                <a:gd name="T70" fmla="*/ 132 w 386"/>
                <a:gd name="T71" fmla="*/ 56 h 337"/>
                <a:gd name="T72" fmla="*/ 136 w 386"/>
                <a:gd name="T73" fmla="*/ 22 h 337"/>
                <a:gd name="T74" fmla="*/ 187 w 386"/>
                <a:gd name="T75" fmla="*/ 0 h 337"/>
                <a:gd name="T76" fmla="*/ 210 w 386"/>
                <a:gd name="T77" fmla="*/ 10 h 337"/>
                <a:gd name="T78" fmla="*/ 263 w 386"/>
                <a:gd name="T79" fmla="*/ 46 h 337"/>
                <a:gd name="T80" fmla="*/ 320 w 386"/>
                <a:gd name="T81" fmla="*/ 62 h 337"/>
                <a:gd name="T82" fmla="*/ 344 w 386"/>
                <a:gd name="T83" fmla="*/ 50 h 3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386" h="337">
                  <a:moveTo>
                    <a:pt x="343" y="50"/>
                  </a:moveTo>
                  <a:lnTo>
                    <a:pt x="363" y="82"/>
                  </a:lnTo>
                  <a:lnTo>
                    <a:pt x="386" y="106"/>
                  </a:lnTo>
                  <a:lnTo>
                    <a:pt x="363" y="137"/>
                  </a:lnTo>
                  <a:lnTo>
                    <a:pt x="331" y="119"/>
                  </a:lnTo>
                  <a:lnTo>
                    <a:pt x="284" y="120"/>
                  </a:lnTo>
                  <a:lnTo>
                    <a:pt x="225" y="106"/>
                  </a:lnTo>
                  <a:lnTo>
                    <a:pt x="194" y="108"/>
                  </a:lnTo>
                  <a:lnTo>
                    <a:pt x="181" y="125"/>
                  </a:lnTo>
                  <a:lnTo>
                    <a:pt x="155" y="106"/>
                  </a:lnTo>
                  <a:lnTo>
                    <a:pt x="144" y="141"/>
                  </a:lnTo>
                  <a:lnTo>
                    <a:pt x="180" y="180"/>
                  </a:lnTo>
                  <a:lnTo>
                    <a:pt x="196" y="206"/>
                  </a:lnTo>
                  <a:lnTo>
                    <a:pt x="230" y="237"/>
                  </a:lnTo>
                  <a:lnTo>
                    <a:pt x="257" y="256"/>
                  </a:lnTo>
                  <a:lnTo>
                    <a:pt x="286" y="291"/>
                  </a:lnTo>
                  <a:lnTo>
                    <a:pt x="349" y="323"/>
                  </a:lnTo>
                  <a:lnTo>
                    <a:pt x="342" y="337"/>
                  </a:lnTo>
                  <a:lnTo>
                    <a:pt x="276" y="306"/>
                  </a:lnTo>
                  <a:lnTo>
                    <a:pt x="234" y="276"/>
                  </a:lnTo>
                  <a:lnTo>
                    <a:pt x="170" y="251"/>
                  </a:lnTo>
                  <a:lnTo>
                    <a:pt x="108" y="189"/>
                  </a:lnTo>
                  <a:lnTo>
                    <a:pt x="121" y="183"/>
                  </a:lnTo>
                  <a:lnTo>
                    <a:pt x="88" y="148"/>
                  </a:lnTo>
                  <a:lnTo>
                    <a:pt x="85" y="119"/>
                  </a:lnTo>
                  <a:lnTo>
                    <a:pt x="40" y="106"/>
                  </a:lnTo>
                  <a:lnTo>
                    <a:pt x="22" y="142"/>
                  </a:lnTo>
                  <a:lnTo>
                    <a:pt x="0" y="114"/>
                  </a:lnTo>
                  <a:lnTo>
                    <a:pt x="0" y="85"/>
                  </a:lnTo>
                  <a:lnTo>
                    <a:pt x="2" y="84"/>
                  </a:lnTo>
                  <a:lnTo>
                    <a:pt x="49" y="87"/>
                  </a:lnTo>
                  <a:lnTo>
                    <a:pt x="61" y="72"/>
                  </a:lnTo>
                  <a:lnTo>
                    <a:pt x="85" y="86"/>
                  </a:lnTo>
                  <a:lnTo>
                    <a:pt x="111" y="88"/>
                  </a:lnTo>
                  <a:lnTo>
                    <a:pt x="109" y="64"/>
                  </a:lnTo>
                  <a:lnTo>
                    <a:pt x="132" y="56"/>
                  </a:lnTo>
                  <a:lnTo>
                    <a:pt x="136" y="22"/>
                  </a:lnTo>
                  <a:lnTo>
                    <a:pt x="187" y="0"/>
                  </a:lnTo>
                  <a:lnTo>
                    <a:pt x="210" y="10"/>
                  </a:lnTo>
                  <a:lnTo>
                    <a:pt x="263" y="46"/>
                  </a:lnTo>
                  <a:lnTo>
                    <a:pt x="320" y="62"/>
                  </a:lnTo>
                  <a:lnTo>
                    <a:pt x="344" y="50"/>
                  </a:lnTo>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64" name="Freeform 63"/>
            <p:cNvSpPr>
              <a:spLocks/>
            </p:cNvSpPr>
            <p:nvPr/>
          </p:nvSpPr>
          <p:spPr bwMode="auto">
            <a:xfrm>
              <a:off x="7386618" y="2733696"/>
              <a:ext cx="98410" cy="51566"/>
            </a:xfrm>
            <a:custGeom>
              <a:avLst/>
              <a:gdLst>
                <a:gd name="T0" fmla="*/ 0 w 104"/>
                <a:gd name="T1" fmla="*/ 36 h 58"/>
                <a:gd name="T2" fmla="*/ 5 w 104"/>
                <a:gd name="T3" fmla="*/ 23 h 58"/>
                <a:gd name="T4" fmla="*/ 1 w 104"/>
                <a:gd name="T5" fmla="*/ 18 h 58"/>
                <a:gd name="T6" fmla="*/ 10 w 104"/>
                <a:gd name="T7" fmla="*/ 18 h 58"/>
                <a:gd name="T8" fmla="*/ 11 w 104"/>
                <a:gd name="T9" fmla="*/ 10 h 58"/>
                <a:gd name="T10" fmla="*/ 20 w 104"/>
                <a:gd name="T11" fmla="*/ 15 h 58"/>
                <a:gd name="T12" fmla="*/ 26 w 104"/>
                <a:gd name="T13" fmla="*/ 17 h 58"/>
                <a:gd name="T14" fmla="*/ 39 w 104"/>
                <a:gd name="T15" fmla="*/ 15 h 58"/>
                <a:gd name="T16" fmla="*/ 40 w 104"/>
                <a:gd name="T17" fmla="*/ 11 h 58"/>
                <a:gd name="T18" fmla="*/ 46 w 104"/>
                <a:gd name="T19" fmla="*/ 10 h 58"/>
                <a:gd name="T20" fmla="*/ 54 w 104"/>
                <a:gd name="T21" fmla="*/ 7 h 58"/>
                <a:gd name="T22" fmla="*/ 56 w 104"/>
                <a:gd name="T23" fmla="*/ 8 h 58"/>
                <a:gd name="T24" fmla="*/ 63 w 104"/>
                <a:gd name="T25" fmla="*/ 6 h 58"/>
                <a:gd name="T26" fmla="*/ 66 w 104"/>
                <a:gd name="T27" fmla="*/ 1 h 58"/>
                <a:gd name="T28" fmla="*/ 72 w 104"/>
                <a:gd name="T29" fmla="*/ 0 h 58"/>
                <a:gd name="T30" fmla="*/ 90 w 104"/>
                <a:gd name="T31" fmla="*/ 6 h 58"/>
                <a:gd name="T32" fmla="*/ 93 w 104"/>
                <a:gd name="T33" fmla="*/ 4 h 58"/>
                <a:gd name="T34" fmla="*/ 102 w 104"/>
                <a:gd name="T35" fmla="*/ 9 h 58"/>
                <a:gd name="T36" fmla="*/ 104 w 104"/>
                <a:gd name="T37" fmla="*/ 15 h 58"/>
                <a:gd name="T38" fmla="*/ 95 w 104"/>
                <a:gd name="T39" fmla="*/ 19 h 58"/>
                <a:gd name="T40" fmla="*/ 89 w 104"/>
                <a:gd name="T41" fmla="*/ 33 h 58"/>
                <a:gd name="T42" fmla="*/ 80 w 104"/>
                <a:gd name="T43" fmla="*/ 47 h 58"/>
                <a:gd name="T44" fmla="*/ 67 w 104"/>
                <a:gd name="T45" fmla="*/ 51 h 58"/>
                <a:gd name="T46" fmla="*/ 57 w 104"/>
                <a:gd name="T47" fmla="*/ 50 h 58"/>
                <a:gd name="T48" fmla="*/ 45 w 104"/>
                <a:gd name="T49" fmla="*/ 55 h 58"/>
                <a:gd name="T50" fmla="*/ 39 w 104"/>
                <a:gd name="T51" fmla="*/ 58 h 58"/>
                <a:gd name="T52" fmla="*/ 25 w 104"/>
                <a:gd name="T53" fmla="*/ 54 h 58"/>
                <a:gd name="T54" fmla="*/ 12 w 104"/>
                <a:gd name="T55" fmla="*/ 45 h 58"/>
                <a:gd name="T56" fmla="*/ 7 w 104"/>
                <a:gd name="T57" fmla="*/ 43 h 58"/>
                <a:gd name="T58" fmla="*/ 3 w 104"/>
                <a:gd name="T59" fmla="*/ 36 h 58"/>
                <a:gd name="T60" fmla="*/ 0 w 104"/>
                <a:gd name="T61" fmla="*/ 36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04" h="58">
                  <a:moveTo>
                    <a:pt x="0" y="36"/>
                  </a:moveTo>
                  <a:lnTo>
                    <a:pt x="5" y="23"/>
                  </a:lnTo>
                  <a:lnTo>
                    <a:pt x="1" y="18"/>
                  </a:lnTo>
                  <a:lnTo>
                    <a:pt x="10" y="18"/>
                  </a:lnTo>
                  <a:lnTo>
                    <a:pt x="11" y="10"/>
                  </a:lnTo>
                  <a:lnTo>
                    <a:pt x="20" y="15"/>
                  </a:lnTo>
                  <a:lnTo>
                    <a:pt x="26" y="17"/>
                  </a:lnTo>
                  <a:lnTo>
                    <a:pt x="39" y="15"/>
                  </a:lnTo>
                  <a:lnTo>
                    <a:pt x="40" y="11"/>
                  </a:lnTo>
                  <a:lnTo>
                    <a:pt x="46" y="10"/>
                  </a:lnTo>
                  <a:lnTo>
                    <a:pt x="54" y="7"/>
                  </a:lnTo>
                  <a:lnTo>
                    <a:pt x="56" y="8"/>
                  </a:lnTo>
                  <a:lnTo>
                    <a:pt x="63" y="6"/>
                  </a:lnTo>
                  <a:lnTo>
                    <a:pt x="66" y="1"/>
                  </a:lnTo>
                  <a:lnTo>
                    <a:pt x="72" y="0"/>
                  </a:lnTo>
                  <a:lnTo>
                    <a:pt x="90" y="6"/>
                  </a:lnTo>
                  <a:lnTo>
                    <a:pt x="93" y="4"/>
                  </a:lnTo>
                  <a:lnTo>
                    <a:pt x="102" y="9"/>
                  </a:lnTo>
                  <a:lnTo>
                    <a:pt x="104" y="15"/>
                  </a:lnTo>
                  <a:lnTo>
                    <a:pt x="95" y="19"/>
                  </a:lnTo>
                  <a:lnTo>
                    <a:pt x="89" y="33"/>
                  </a:lnTo>
                  <a:lnTo>
                    <a:pt x="80" y="47"/>
                  </a:lnTo>
                  <a:lnTo>
                    <a:pt x="67" y="51"/>
                  </a:lnTo>
                  <a:lnTo>
                    <a:pt x="57" y="50"/>
                  </a:lnTo>
                  <a:lnTo>
                    <a:pt x="45" y="55"/>
                  </a:lnTo>
                  <a:lnTo>
                    <a:pt x="39" y="58"/>
                  </a:lnTo>
                  <a:lnTo>
                    <a:pt x="25" y="54"/>
                  </a:lnTo>
                  <a:lnTo>
                    <a:pt x="12" y="45"/>
                  </a:lnTo>
                  <a:lnTo>
                    <a:pt x="7" y="43"/>
                  </a:lnTo>
                  <a:lnTo>
                    <a:pt x="3" y="36"/>
                  </a:lnTo>
                  <a:lnTo>
                    <a:pt x="0" y="36"/>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65" name="Freeform 64"/>
            <p:cNvSpPr>
              <a:spLocks/>
            </p:cNvSpPr>
            <p:nvPr/>
          </p:nvSpPr>
          <p:spPr bwMode="auto">
            <a:xfrm>
              <a:off x="6988248" y="2617227"/>
              <a:ext cx="59614" cy="61346"/>
            </a:xfrm>
            <a:custGeom>
              <a:avLst/>
              <a:gdLst>
                <a:gd name="T0" fmla="*/ 61 w 63"/>
                <a:gd name="T1" fmla="*/ 25 h 69"/>
                <a:gd name="T2" fmla="*/ 63 w 63"/>
                <a:gd name="T3" fmla="*/ 40 h 69"/>
                <a:gd name="T4" fmla="*/ 51 w 63"/>
                <a:gd name="T5" fmla="*/ 57 h 69"/>
                <a:gd name="T6" fmla="*/ 22 w 63"/>
                <a:gd name="T7" fmla="*/ 69 h 69"/>
                <a:gd name="T8" fmla="*/ 0 w 63"/>
                <a:gd name="T9" fmla="*/ 66 h 69"/>
                <a:gd name="T10" fmla="*/ 14 w 63"/>
                <a:gd name="T11" fmla="*/ 45 h 69"/>
                <a:gd name="T12" fmla="*/ 7 w 63"/>
                <a:gd name="T13" fmla="*/ 25 h 69"/>
                <a:gd name="T14" fmla="*/ 29 w 63"/>
                <a:gd name="T15" fmla="*/ 10 h 69"/>
                <a:gd name="T16" fmla="*/ 41 w 63"/>
                <a:gd name="T17" fmla="*/ 0 h 69"/>
                <a:gd name="T18" fmla="*/ 44 w 63"/>
                <a:gd name="T19" fmla="*/ 11 h 69"/>
                <a:gd name="T20" fmla="*/ 40 w 63"/>
                <a:gd name="T21" fmla="*/ 22 h 69"/>
                <a:gd name="T22" fmla="*/ 50 w 63"/>
                <a:gd name="T23" fmla="*/ 21 h 69"/>
                <a:gd name="T24" fmla="*/ 61 w 63"/>
                <a:gd name="T25" fmla="*/ 25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3" h="69">
                  <a:moveTo>
                    <a:pt x="61" y="25"/>
                  </a:moveTo>
                  <a:lnTo>
                    <a:pt x="63" y="40"/>
                  </a:lnTo>
                  <a:lnTo>
                    <a:pt x="51" y="57"/>
                  </a:lnTo>
                  <a:lnTo>
                    <a:pt x="22" y="69"/>
                  </a:lnTo>
                  <a:lnTo>
                    <a:pt x="0" y="66"/>
                  </a:lnTo>
                  <a:lnTo>
                    <a:pt x="14" y="45"/>
                  </a:lnTo>
                  <a:lnTo>
                    <a:pt x="7" y="25"/>
                  </a:lnTo>
                  <a:lnTo>
                    <a:pt x="29" y="10"/>
                  </a:lnTo>
                  <a:lnTo>
                    <a:pt x="41" y="0"/>
                  </a:lnTo>
                  <a:lnTo>
                    <a:pt x="44" y="11"/>
                  </a:lnTo>
                  <a:lnTo>
                    <a:pt x="40" y="22"/>
                  </a:lnTo>
                  <a:lnTo>
                    <a:pt x="50" y="21"/>
                  </a:lnTo>
                  <a:lnTo>
                    <a:pt x="61" y="2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66" name="Freeform 65"/>
            <p:cNvSpPr>
              <a:spLocks/>
            </p:cNvSpPr>
            <p:nvPr/>
          </p:nvSpPr>
          <p:spPr bwMode="auto">
            <a:xfrm>
              <a:off x="7845548" y="2895508"/>
              <a:ext cx="356736" cy="269390"/>
            </a:xfrm>
            <a:custGeom>
              <a:avLst/>
              <a:gdLst>
                <a:gd name="T0" fmla="*/ 190 w 377"/>
                <a:gd name="T1" fmla="*/ 48 h 303"/>
                <a:gd name="T2" fmla="*/ 211 w 377"/>
                <a:gd name="T3" fmla="*/ 37 h 303"/>
                <a:gd name="T4" fmla="*/ 231 w 377"/>
                <a:gd name="T5" fmla="*/ 35 h 303"/>
                <a:gd name="T6" fmla="*/ 266 w 377"/>
                <a:gd name="T7" fmla="*/ 48 h 303"/>
                <a:gd name="T8" fmla="*/ 302 w 377"/>
                <a:gd name="T9" fmla="*/ 67 h 303"/>
                <a:gd name="T10" fmla="*/ 306 w 377"/>
                <a:gd name="T11" fmla="*/ 110 h 303"/>
                <a:gd name="T12" fmla="*/ 312 w 377"/>
                <a:gd name="T13" fmla="*/ 128 h 303"/>
                <a:gd name="T14" fmla="*/ 315 w 377"/>
                <a:gd name="T15" fmla="*/ 156 h 303"/>
                <a:gd name="T16" fmla="*/ 333 w 377"/>
                <a:gd name="T17" fmla="*/ 173 h 303"/>
                <a:gd name="T18" fmla="*/ 324 w 377"/>
                <a:gd name="T19" fmla="*/ 205 h 303"/>
                <a:gd name="T20" fmla="*/ 343 w 377"/>
                <a:gd name="T21" fmla="*/ 228 h 303"/>
                <a:gd name="T22" fmla="*/ 365 w 377"/>
                <a:gd name="T23" fmla="*/ 256 h 303"/>
                <a:gd name="T24" fmla="*/ 377 w 377"/>
                <a:gd name="T25" fmla="*/ 268 h 303"/>
                <a:gd name="T26" fmla="*/ 349 w 377"/>
                <a:gd name="T27" fmla="*/ 303 h 303"/>
                <a:gd name="T28" fmla="*/ 295 w 377"/>
                <a:gd name="T29" fmla="*/ 292 h 303"/>
                <a:gd name="T30" fmla="*/ 264 w 377"/>
                <a:gd name="T31" fmla="*/ 264 h 303"/>
                <a:gd name="T32" fmla="*/ 241 w 377"/>
                <a:gd name="T33" fmla="*/ 264 h 303"/>
                <a:gd name="T34" fmla="*/ 202 w 377"/>
                <a:gd name="T35" fmla="*/ 268 h 303"/>
                <a:gd name="T36" fmla="*/ 164 w 377"/>
                <a:gd name="T37" fmla="*/ 246 h 303"/>
                <a:gd name="T38" fmla="*/ 133 w 377"/>
                <a:gd name="T39" fmla="*/ 198 h 303"/>
                <a:gd name="T40" fmla="*/ 112 w 377"/>
                <a:gd name="T41" fmla="*/ 195 h 303"/>
                <a:gd name="T42" fmla="*/ 96 w 377"/>
                <a:gd name="T43" fmla="*/ 192 h 303"/>
                <a:gd name="T44" fmla="*/ 88 w 377"/>
                <a:gd name="T45" fmla="*/ 181 h 303"/>
                <a:gd name="T46" fmla="*/ 78 w 377"/>
                <a:gd name="T47" fmla="*/ 150 h 303"/>
                <a:gd name="T48" fmla="*/ 40 w 377"/>
                <a:gd name="T49" fmla="*/ 119 h 303"/>
                <a:gd name="T50" fmla="*/ 49 w 377"/>
                <a:gd name="T51" fmla="*/ 96 h 303"/>
                <a:gd name="T52" fmla="*/ 34 w 377"/>
                <a:gd name="T53" fmla="*/ 77 h 303"/>
                <a:gd name="T54" fmla="*/ 7 w 377"/>
                <a:gd name="T55" fmla="*/ 36 h 303"/>
                <a:gd name="T56" fmla="*/ 0 w 377"/>
                <a:gd name="T57" fmla="*/ 6 h 303"/>
                <a:gd name="T58" fmla="*/ 15 w 377"/>
                <a:gd name="T59" fmla="*/ 8 h 303"/>
                <a:gd name="T60" fmla="*/ 37 w 377"/>
                <a:gd name="T61" fmla="*/ 20 h 303"/>
                <a:gd name="T62" fmla="*/ 60 w 377"/>
                <a:gd name="T63" fmla="*/ 5 h 303"/>
                <a:gd name="T64" fmla="*/ 73 w 377"/>
                <a:gd name="T65" fmla="*/ 9 h 303"/>
                <a:gd name="T66" fmla="*/ 81 w 377"/>
                <a:gd name="T67" fmla="*/ 30 h 303"/>
                <a:gd name="T68" fmla="*/ 93 w 377"/>
                <a:gd name="T69" fmla="*/ 44 h 303"/>
                <a:gd name="T70" fmla="*/ 124 w 377"/>
                <a:gd name="T71" fmla="*/ 59 h 303"/>
                <a:gd name="T72" fmla="*/ 175 w 377"/>
                <a:gd name="T73" fmla="*/ 57 h 3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377" h="303">
                  <a:moveTo>
                    <a:pt x="176" y="52"/>
                  </a:moveTo>
                  <a:lnTo>
                    <a:pt x="190" y="48"/>
                  </a:lnTo>
                  <a:lnTo>
                    <a:pt x="200" y="36"/>
                  </a:lnTo>
                  <a:lnTo>
                    <a:pt x="211" y="37"/>
                  </a:lnTo>
                  <a:lnTo>
                    <a:pt x="218" y="33"/>
                  </a:lnTo>
                  <a:lnTo>
                    <a:pt x="231" y="35"/>
                  </a:lnTo>
                  <a:lnTo>
                    <a:pt x="252" y="45"/>
                  </a:lnTo>
                  <a:lnTo>
                    <a:pt x="266" y="48"/>
                  </a:lnTo>
                  <a:lnTo>
                    <a:pt x="289" y="66"/>
                  </a:lnTo>
                  <a:lnTo>
                    <a:pt x="302" y="67"/>
                  </a:lnTo>
                  <a:lnTo>
                    <a:pt x="308" y="84"/>
                  </a:lnTo>
                  <a:lnTo>
                    <a:pt x="306" y="110"/>
                  </a:lnTo>
                  <a:lnTo>
                    <a:pt x="304" y="125"/>
                  </a:lnTo>
                  <a:lnTo>
                    <a:pt x="312" y="128"/>
                  </a:lnTo>
                  <a:lnTo>
                    <a:pt x="307" y="139"/>
                  </a:lnTo>
                  <a:lnTo>
                    <a:pt x="315" y="156"/>
                  </a:lnTo>
                  <a:lnTo>
                    <a:pt x="319" y="169"/>
                  </a:lnTo>
                  <a:lnTo>
                    <a:pt x="333" y="173"/>
                  </a:lnTo>
                  <a:lnTo>
                    <a:pt x="337" y="186"/>
                  </a:lnTo>
                  <a:lnTo>
                    <a:pt x="324" y="205"/>
                  </a:lnTo>
                  <a:lnTo>
                    <a:pt x="334" y="216"/>
                  </a:lnTo>
                  <a:lnTo>
                    <a:pt x="343" y="228"/>
                  </a:lnTo>
                  <a:lnTo>
                    <a:pt x="362" y="237"/>
                  </a:lnTo>
                  <a:lnTo>
                    <a:pt x="365" y="256"/>
                  </a:lnTo>
                  <a:lnTo>
                    <a:pt x="374" y="259"/>
                  </a:lnTo>
                  <a:lnTo>
                    <a:pt x="377" y="268"/>
                  </a:lnTo>
                  <a:lnTo>
                    <a:pt x="353" y="279"/>
                  </a:lnTo>
                  <a:lnTo>
                    <a:pt x="349" y="303"/>
                  </a:lnTo>
                  <a:lnTo>
                    <a:pt x="315" y="297"/>
                  </a:lnTo>
                  <a:lnTo>
                    <a:pt x="295" y="292"/>
                  </a:lnTo>
                  <a:lnTo>
                    <a:pt x="274" y="290"/>
                  </a:lnTo>
                  <a:lnTo>
                    <a:pt x="264" y="264"/>
                  </a:lnTo>
                  <a:lnTo>
                    <a:pt x="255" y="260"/>
                  </a:lnTo>
                  <a:lnTo>
                    <a:pt x="241" y="264"/>
                  </a:lnTo>
                  <a:lnTo>
                    <a:pt x="225" y="274"/>
                  </a:lnTo>
                  <a:lnTo>
                    <a:pt x="202" y="268"/>
                  </a:lnTo>
                  <a:lnTo>
                    <a:pt x="182" y="251"/>
                  </a:lnTo>
                  <a:lnTo>
                    <a:pt x="164" y="246"/>
                  </a:lnTo>
                  <a:lnTo>
                    <a:pt x="150" y="226"/>
                  </a:lnTo>
                  <a:lnTo>
                    <a:pt x="133" y="198"/>
                  </a:lnTo>
                  <a:lnTo>
                    <a:pt x="124" y="202"/>
                  </a:lnTo>
                  <a:lnTo>
                    <a:pt x="112" y="195"/>
                  </a:lnTo>
                  <a:lnTo>
                    <a:pt x="107" y="203"/>
                  </a:lnTo>
                  <a:lnTo>
                    <a:pt x="96" y="192"/>
                  </a:lnTo>
                  <a:lnTo>
                    <a:pt x="94" y="181"/>
                  </a:lnTo>
                  <a:lnTo>
                    <a:pt x="88" y="181"/>
                  </a:lnTo>
                  <a:lnTo>
                    <a:pt x="89" y="166"/>
                  </a:lnTo>
                  <a:lnTo>
                    <a:pt x="78" y="150"/>
                  </a:lnTo>
                  <a:lnTo>
                    <a:pt x="55" y="139"/>
                  </a:lnTo>
                  <a:lnTo>
                    <a:pt x="40" y="119"/>
                  </a:lnTo>
                  <a:lnTo>
                    <a:pt x="42" y="103"/>
                  </a:lnTo>
                  <a:lnTo>
                    <a:pt x="49" y="96"/>
                  </a:lnTo>
                  <a:lnTo>
                    <a:pt x="46" y="84"/>
                  </a:lnTo>
                  <a:lnTo>
                    <a:pt x="34" y="77"/>
                  </a:lnTo>
                  <a:lnTo>
                    <a:pt x="19" y="53"/>
                  </a:lnTo>
                  <a:lnTo>
                    <a:pt x="7" y="36"/>
                  </a:lnTo>
                  <a:lnTo>
                    <a:pt x="9" y="30"/>
                  </a:lnTo>
                  <a:lnTo>
                    <a:pt x="0" y="6"/>
                  </a:lnTo>
                  <a:lnTo>
                    <a:pt x="11" y="0"/>
                  </a:lnTo>
                  <a:lnTo>
                    <a:pt x="15" y="8"/>
                  </a:lnTo>
                  <a:lnTo>
                    <a:pt x="25" y="18"/>
                  </a:lnTo>
                  <a:lnTo>
                    <a:pt x="37" y="20"/>
                  </a:lnTo>
                  <a:lnTo>
                    <a:pt x="43" y="20"/>
                  </a:lnTo>
                  <a:lnTo>
                    <a:pt x="60" y="5"/>
                  </a:lnTo>
                  <a:lnTo>
                    <a:pt x="67" y="3"/>
                  </a:lnTo>
                  <a:lnTo>
                    <a:pt x="73" y="9"/>
                  </a:lnTo>
                  <a:lnTo>
                    <a:pt x="69" y="19"/>
                  </a:lnTo>
                  <a:lnTo>
                    <a:pt x="81" y="30"/>
                  </a:lnTo>
                  <a:lnTo>
                    <a:pt x="85" y="29"/>
                  </a:lnTo>
                  <a:lnTo>
                    <a:pt x="93" y="44"/>
                  </a:lnTo>
                  <a:lnTo>
                    <a:pt x="110" y="49"/>
                  </a:lnTo>
                  <a:lnTo>
                    <a:pt x="124" y="59"/>
                  </a:lnTo>
                  <a:lnTo>
                    <a:pt x="149" y="63"/>
                  </a:lnTo>
                  <a:lnTo>
                    <a:pt x="175" y="57"/>
                  </a:lnTo>
                  <a:lnTo>
                    <a:pt x="176" y="52"/>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67" name="Freeform 66"/>
            <p:cNvSpPr>
              <a:spLocks/>
            </p:cNvSpPr>
            <p:nvPr/>
          </p:nvSpPr>
          <p:spPr bwMode="auto">
            <a:xfrm>
              <a:off x="7776472" y="2938183"/>
              <a:ext cx="170325" cy="152920"/>
            </a:xfrm>
            <a:custGeom>
              <a:avLst/>
              <a:gdLst>
                <a:gd name="T0" fmla="*/ 107 w 180"/>
                <a:gd name="T1" fmla="*/ 29 h 172"/>
                <a:gd name="T2" fmla="*/ 119 w 180"/>
                <a:gd name="T3" fmla="*/ 36 h 172"/>
                <a:gd name="T4" fmla="*/ 122 w 180"/>
                <a:gd name="T5" fmla="*/ 48 h 172"/>
                <a:gd name="T6" fmla="*/ 115 w 180"/>
                <a:gd name="T7" fmla="*/ 55 h 172"/>
                <a:gd name="T8" fmla="*/ 113 w 180"/>
                <a:gd name="T9" fmla="*/ 71 h 172"/>
                <a:gd name="T10" fmla="*/ 128 w 180"/>
                <a:gd name="T11" fmla="*/ 91 h 172"/>
                <a:gd name="T12" fmla="*/ 151 w 180"/>
                <a:gd name="T13" fmla="*/ 102 h 172"/>
                <a:gd name="T14" fmla="*/ 162 w 180"/>
                <a:gd name="T15" fmla="*/ 118 h 172"/>
                <a:gd name="T16" fmla="*/ 161 w 180"/>
                <a:gd name="T17" fmla="*/ 133 h 172"/>
                <a:gd name="T18" fmla="*/ 167 w 180"/>
                <a:gd name="T19" fmla="*/ 133 h 172"/>
                <a:gd name="T20" fmla="*/ 169 w 180"/>
                <a:gd name="T21" fmla="*/ 144 h 172"/>
                <a:gd name="T22" fmla="*/ 180 w 180"/>
                <a:gd name="T23" fmla="*/ 155 h 172"/>
                <a:gd name="T24" fmla="*/ 169 w 180"/>
                <a:gd name="T25" fmla="*/ 154 h 172"/>
                <a:gd name="T26" fmla="*/ 157 w 180"/>
                <a:gd name="T27" fmla="*/ 152 h 172"/>
                <a:gd name="T28" fmla="*/ 147 w 180"/>
                <a:gd name="T29" fmla="*/ 172 h 172"/>
                <a:gd name="T30" fmla="*/ 114 w 180"/>
                <a:gd name="T31" fmla="*/ 170 h 172"/>
                <a:gd name="T32" fmla="*/ 59 w 180"/>
                <a:gd name="T33" fmla="*/ 129 h 172"/>
                <a:gd name="T34" fmla="*/ 31 w 180"/>
                <a:gd name="T35" fmla="*/ 114 h 172"/>
                <a:gd name="T36" fmla="*/ 10 w 180"/>
                <a:gd name="T37" fmla="*/ 109 h 172"/>
                <a:gd name="T38" fmla="*/ 0 w 180"/>
                <a:gd name="T39" fmla="*/ 83 h 172"/>
                <a:gd name="T40" fmla="*/ 35 w 180"/>
                <a:gd name="T41" fmla="*/ 62 h 172"/>
                <a:gd name="T42" fmla="*/ 38 w 180"/>
                <a:gd name="T43" fmla="*/ 37 h 172"/>
                <a:gd name="T44" fmla="*/ 35 w 180"/>
                <a:gd name="T45" fmla="*/ 22 h 172"/>
                <a:gd name="T46" fmla="*/ 43 w 180"/>
                <a:gd name="T47" fmla="*/ 17 h 172"/>
                <a:gd name="T48" fmla="*/ 50 w 180"/>
                <a:gd name="T49" fmla="*/ 4 h 172"/>
                <a:gd name="T50" fmla="*/ 57 w 180"/>
                <a:gd name="T51" fmla="*/ 0 h 172"/>
                <a:gd name="T52" fmla="*/ 78 w 180"/>
                <a:gd name="T53" fmla="*/ 3 h 172"/>
                <a:gd name="T54" fmla="*/ 84 w 180"/>
                <a:gd name="T55" fmla="*/ 8 h 172"/>
                <a:gd name="T56" fmla="*/ 92 w 180"/>
                <a:gd name="T57" fmla="*/ 5 h 172"/>
                <a:gd name="T58" fmla="*/ 107 w 180"/>
                <a:gd name="T59" fmla="*/ 29 h 1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80" h="172">
                  <a:moveTo>
                    <a:pt x="107" y="29"/>
                  </a:moveTo>
                  <a:lnTo>
                    <a:pt x="119" y="36"/>
                  </a:lnTo>
                  <a:lnTo>
                    <a:pt x="122" y="48"/>
                  </a:lnTo>
                  <a:lnTo>
                    <a:pt x="115" y="55"/>
                  </a:lnTo>
                  <a:lnTo>
                    <a:pt x="113" y="71"/>
                  </a:lnTo>
                  <a:lnTo>
                    <a:pt x="128" y="91"/>
                  </a:lnTo>
                  <a:lnTo>
                    <a:pt x="151" y="102"/>
                  </a:lnTo>
                  <a:lnTo>
                    <a:pt x="162" y="118"/>
                  </a:lnTo>
                  <a:lnTo>
                    <a:pt x="161" y="133"/>
                  </a:lnTo>
                  <a:lnTo>
                    <a:pt x="167" y="133"/>
                  </a:lnTo>
                  <a:lnTo>
                    <a:pt x="169" y="144"/>
                  </a:lnTo>
                  <a:lnTo>
                    <a:pt x="180" y="155"/>
                  </a:lnTo>
                  <a:lnTo>
                    <a:pt x="169" y="154"/>
                  </a:lnTo>
                  <a:lnTo>
                    <a:pt x="157" y="152"/>
                  </a:lnTo>
                  <a:lnTo>
                    <a:pt x="147" y="172"/>
                  </a:lnTo>
                  <a:lnTo>
                    <a:pt x="114" y="170"/>
                  </a:lnTo>
                  <a:lnTo>
                    <a:pt x="59" y="129"/>
                  </a:lnTo>
                  <a:lnTo>
                    <a:pt x="31" y="114"/>
                  </a:lnTo>
                  <a:lnTo>
                    <a:pt x="10" y="109"/>
                  </a:lnTo>
                  <a:lnTo>
                    <a:pt x="0" y="83"/>
                  </a:lnTo>
                  <a:lnTo>
                    <a:pt x="35" y="62"/>
                  </a:lnTo>
                  <a:lnTo>
                    <a:pt x="38" y="37"/>
                  </a:lnTo>
                  <a:lnTo>
                    <a:pt x="35" y="22"/>
                  </a:lnTo>
                  <a:lnTo>
                    <a:pt x="43" y="17"/>
                  </a:lnTo>
                  <a:lnTo>
                    <a:pt x="50" y="4"/>
                  </a:lnTo>
                  <a:lnTo>
                    <a:pt x="57" y="0"/>
                  </a:lnTo>
                  <a:lnTo>
                    <a:pt x="78" y="3"/>
                  </a:lnTo>
                  <a:lnTo>
                    <a:pt x="84" y="8"/>
                  </a:lnTo>
                  <a:lnTo>
                    <a:pt x="92" y="5"/>
                  </a:lnTo>
                  <a:lnTo>
                    <a:pt x="107" y="2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68" name="Freeform 67"/>
            <p:cNvSpPr>
              <a:spLocks/>
            </p:cNvSpPr>
            <p:nvPr/>
          </p:nvSpPr>
          <p:spPr bwMode="auto">
            <a:xfrm>
              <a:off x="7705503" y="3013754"/>
              <a:ext cx="22710" cy="70237"/>
            </a:xfrm>
            <a:custGeom>
              <a:avLst/>
              <a:gdLst>
                <a:gd name="T0" fmla="*/ 23 w 24"/>
                <a:gd name="T1" fmla="*/ 12 h 79"/>
                <a:gd name="T2" fmla="*/ 20 w 24"/>
                <a:gd name="T3" fmla="*/ 19 h 79"/>
                <a:gd name="T4" fmla="*/ 14 w 24"/>
                <a:gd name="T5" fmla="*/ 16 h 79"/>
                <a:gd name="T6" fmla="*/ 11 w 24"/>
                <a:gd name="T7" fmla="*/ 30 h 79"/>
                <a:gd name="T8" fmla="*/ 16 w 24"/>
                <a:gd name="T9" fmla="*/ 32 h 79"/>
                <a:gd name="T10" fmla="*/ 12 w 24"/>
                <a:gd name="T11" fmla="*/ 35 h 79"/>
                <a:gd name="T12" fmla="*/ 12 w 24"/>
                <a:gd name="T13" fmla="*/ 40 h 79"/>
                <a:gd name="T14" fmla="*/ 20 w 24"/>
                <a:gd name="T15" fmla="*/ 37 h 79"/>
                <a:gd name="T16" fmla="*/ 21 w 24"/>
                <a:gd name="T17" fmla="*/ 45 h 79"/>
                <a:gd name="T18" fmla="*/ 15 w 24"/>
                <a:gd name="T19" fmla="*/ 79 h 79"/>
                <a:gd name="T20" fmla="*/ 0 w 24"/>
                <a:gd name="T21" fmla="*/ 43 h 79"/>
                <a:gd name="T22" fmla="*/ 5 w 24"/>
                <a:gd name="T23" fmla="*/ 36 h 79"/>
                <a:gd name="T24" fmla="*/ 3 w 24"/>
                <a:gd name="T25" fmla="*/ 35 h 79"/>
                <a:gd name="T26" fmla="*/ 7 w 24"/>
                <a:gd name="T27" fmla="*/ 25 h 79"/>
                <a:gd name="T28" fmla="*/ 9 w 24"/>
                <a:gd name="T29" fmla="*/ 10 h 79"/>
                <a:gd name="T30" fmla="*/ 11 w 24"/>
                <a:gd name="T31" fmla="*/ 4 h 79"/>
                <a:gd name="T32" fmla="*/ 11 w 24"/>
                <a:gd name="T33" fmla="*/ 4 h 79"/>
                <a:gd name="T34" fmla="*/ 17 w 24"/>
                <a:gd name="T35" fmla="*/ 4 h 79"/>
                <a:gd name="T36" fmla="*/ 18 w 24"/>
                <a:gd name="T37" fmla="*/ 1 h 79"/>
                <a:gd name="T38" fmla="*/ 23 w 24"/>
                <a:gd name="T39" fmla="*/ 0 h 79"/>
                <a:gd name="T40" fmla="*/ 24 w 24"/>
                <a:gd name="T41" fmla="*/ 9 h 79"/>
                <a:gd name="T42" fmla="*/ 22 w 24"/>
                <a:gd name="T43" fmla="*/ 12 h 79"/>
                <a:gd name="T44" fmla="*/ 23 w 24"/>
                <a:gd name="T45" fmla="*/ 12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4" h="79">
                  <a:moveTo>
                    <a:pt x="23" y="12"/>
                  </a:moveTo>
                  <a:lnTo>
                    <a:pt x="20" y="19"/>
                  </a:lnTo>
                  <a:lnTo>
                    <a:pt x="14" y="16"/>
                  </a:lnTo>
                  <a:lnTo>
                    <a:pt x="11" y="30"/>
                  </a:lnTo>
                  <a:lnTo>
                    <a:pt x="16" y="32"/>
                  </a:lnTo>
                  <a:lnTo>
                    <a:pt x="12" y="35"/>
                  </a:lnTo>
                  <a:lnTo>
                    <a:pt x="12" y="40"/>
                  </a:lnTo>
                  <a:lnTo>
                    <a:pt x="20" y="37"/>
                  </a:lnTo>
                  <a:lnTo>
                    <a:pt x="21" y="45"/>
                  </a:lnTo>
                  <a:lnTo>
                    <a:pt x="15" y="79"/>
                  </a:lnTo>
                  <a:lnTo>
                    <a:pt x="0" y="43"/>
                  </a:lnTo>
                  <a:lnTo>
                    <a:pt x="5" y="36"/>
                  </a:lnTo>
                  <a:lnTo>
                    <a:pt x="3" y="35"/>
                  </a:lnTo>
                  <a:lnTo>
                    <a:pt x="7" y="25"/>
                  </a:lnTo>
                  <a:lnTo>
                    <a:pt x="9" y="10"/>
                  </a:lnTo>
                  <a:lnTo>
                    <a:pt x="11" y="4"/>
                  </a:lnTo>
                  <a:lnTo>
                    <a:pt x="11" y="4"/>
                  </a:lnTo>
                  <a:lnTo>
                    <a:pt x="17" y="4"/>
                  </a:lnTo>
                  <a:lnTo>
                    <a:pt x="18" y="1"/>
                  </a:lnTo>
                  <a:lnTo>
                    <a:pt x="23" y="0"/>
                  </a:lnTo>
                  <a:lnTo>
                    <a:pt x="24" y="9"/>
                  </a:lnTo>
                  <a:lnTo>
                    <a:pt x="22" y="12"/>
                  </a:lnTo>
                  <a:lnTo>
                    <a:pt x="23" y="12"/>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69" name="Freeform 68"/>
            <p:cNvSpPr>
              <a:spLocks/>
            </p:cNvSpPr>
            <p:nvPr/>
          </p:nvSpPr>
          <p:spPr bwMode="auto">
            <a:xfrm>
              <a:off x="7338359" y="2923069"/>
              <a:ext cx="49205" cy="29340"/>
            </a:xfrm>
            <a:custGeom>
              <a:avLst/>
              <a:gdLst>
                <a:gd name="T0" fmla="*/ 52 w 52"/>
                <a:gd name="T1" fmla="*/ 0 h 33"/>
                <a:gd name="T2" fmla="*/ 47 w 52"/>
                <a:gd name="T3" fmla="*/ 16 h 33"/>
                <a:gd name="T4" fmla="*/ 50 w 52"/>
                <a:gd name="T5" fmla="*/ 23 h 33"/>
                <a:gd name="T6" fmla="*/ 47 w 52"/>
                <a:gd name="T7" fmla="*/ 33 h 33"/>
                <a:gd name="T8" fmla="*/ 33 w 52"/>
                <a:gd name="T9" fmla="*/ 25 h 33"/>
                <a:gd name="T10" fmla="*/ 24 w 52"/>
                <a:gd name="T11" fmla="*/ 23 h 33"/>
                <a:gd name="T12" fmla="*/ 0 w 52"/>
                <a:gd name="T13" fmla="*/ 13 h 33"/>
                <a:gd name="T14" fmla="*/ 2 w 52"/>
                <a:gd name="T15" fmla="*/ 2 h 33"/>
                <a:gd name="T16" fmla="*/ 22 w 52"/>
                <a:gd name="T17" fmla="*/ 4 h 33"/>
                <a:gd name="T18" fmla="*/ 39 w 52"/>
                <a:gd name="T19" fmla="*/ 2 h 33"/>
                <a:gd name="T20" fmla="*/ 52 w 52"/>
                <a:gd name="T21" fmla="*/ 0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2" h="33">
                  <a:moveTo>
                    <a:pt x="52" y="0"/>
                  </a:moveTo>
                  <a:lnTo>
                    <a:pt x="47" y="16"/>
                  </a:lnTo>
                  <a:lnTo>
                    <a:pt x="50" y="23"/>
                  </a:lnTo>
                  <a:lnTo>
                    <a:pt x="47" y="33"/>
                  </a:lnTo>
                  <a:lnTo>
                    <a:pt x="33" y="25"/>
                  </a:lnTo>
                  <a:lnTo>
                    <a:pt x="24" y="23"/>
                  </a:lnTo>
                  <a:lnTo>
                    <a:pt x="0" y="13"/>
                  </a:lnTo>
                  <a:lnTo>
                    <a:pt x="2" y="2"/>
                  </a:lnTo>
                  <a:lnTo>
                    <a:pt x="22" y="4"/>
                  </a:lnTo>
                  <a:lnTo>
                    <a:pt x="39" y="2"/>
                  </a:lnTo>
                  <a:lnTo>
                    <a:pt x="52"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70" name="Freeform 69"/>
            <p:cNvSpPr>
              <a:spLocks/>
            </p:cNvSpPr>
            <p:nvPr/>
          </p:nvSpPr>
          <p:spPr bwMode="auto">
            <a:xfrm>
              <a:off x="7267391" y="2867946"/>
              <a:ext cx="26495" cy="42676"/>
            </a:xfrm>
            <a:custGeom>
              <a:avLst/>
              <a:gdLst>
                <a:gd name="T0" fmla="*/ 17 w 28"/>
                <a:gd name="T1" fmla="*/ 0 h 48"/>
                <a:gd name="T2" fmla="*/ 28 w 28"/>
                <a:gd name="T3" fmla="*/ 15 h 48"/>
                <a:gd name="T4" fmla="*/ 27 w 28"/>
                <a:gd name="T5" fmla="*/ 42 h 48"/>
                <a:gd name="T6" fmla="*/ 19 w 28"/>
                <a:gd name="T7" fmla="*/ 41 h 48"/>
                <a:gd name="T8" fmla="*/ 12 w 28"/>
                <a:gd name="T9" fmla="*/ 48 h 48"/>
                <a:gd name="T10" fmla="*/ 6 w 28"/>
                <a:gd name="T11" fmla="*/ 43 h 48"/>
                <a:gd name="T12" fmla="*/ 4 w 28"/>
                <a:gd name="T13" fmla="*/ 18 h 48"/>
                <a:gd name="T14" fmla="*/ 0 w 28"/>
                <a:gd name="T15" fmla="*/ 6 h 48"/>
                <a:gd name="T16" fmla="*/ 9 w 28"/>
                <a:gd name="T17" fmla="*/ 7 h 48"/>
                <a:gd name="T18" fmla="*/ 17 w 28"/>
                <a:gd name="T19"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8" h="48">
                  <a:moveTo>
                    <a:pt x="17" y="0"/>
                  </a:moveTo>
                  <a:lnTo>
                    <a:pt x="28" y="15"/>
                  </a:lnTo>
                  <a:lnTo>
                    <a:pt x="27" y="42"/>
                  </a:lnTo>
                  <a:lnTo>
                    <a:pt x="19" y="41"/>
                  </a:lnTo>
                  <a:lnTo>
                    <a:pt x="12" y="48"/>
                  </a:lnTo>
                  <a:lnTo>
                    <a:pt x="6" y="43"/>
                  </a:lnTo>
                  <a:lnTo>
                    <a:pt x="4" y="18"/>
                  </a:lnTo>
                  <a:lnTo>
                    <a:pt x="0" y="6"/>
                  </a:lnTo>
                  <a:lnTo>
                    <a:pt x="9" y="7"/>
                  </a:lnTo>
                  <a:lnTo>
                    <a:pt x="17"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71" name="Freeform 70"/>
            <p:cNvSpPr>
              <a:spLocks/>
            </p:cNvSpPr>
            <p:nvPr/>
          </p:nvSpPr>
          <p:spPr bwMode="auto">
            <a:xfrm>
              <a:off x="7242789" y="2761258"/>
              <a:ext cx="190196" cy="167146"/>
            </a:xfrm>
            <a:custGeom>
              <a:avLst/>
              <a:gdLst>
                <a:gd name="T0" fmla="*/ 114 w 201"/>
                <a:gd name="T1" fmla="*/ 12 h 188"/>
                <a:gd name="T2" fmla="*/ 117 w 201"/>
                <a:gd name="T3" fmla="*/ 31 h 188"/>
                <a:gd name="T4" fmla="*/ 91 w 201"/>
                <a:gd name="T5" fmla="*/ 35 h 188"/>
                <a:gd name="T6" fmla="*/ 91 w 201"/>
                <a:gd name="T7" fmla="*/ 51 h 188"/>
                <a:gd name="T8" fmla="*/ 113 w 201"/>
                <a:gd name="T9" fmla="*/ 72 h 188"/>
                <a:gd name="T10" fmla="*/ 142 w 201"/>
                <a:gd name="T11" fmla="*/ 105 h 188"/>
                <a:gd name="T12" fmla="*/ 160 w 201"/>
                <a:gd name="T13" fmla="*/ 110 h 188"/>
                <a:gd name="T14" fmla="*/ 171 w 201"/>
                <a:gd name="T15" fmla="*/ 121 h 188"/>
                <a:gd name="T16" fmla="*/ 199 w 201"/>
                <a:gd name="T17" fmla="*/ 138 h 188"/>
                <a:gd name="T18" fmla="*/ 198 w 201"/>
                <a:gd name="T19" fmla="*/ 149 h 188"/>
                <a:gd name="T20" fmla="*/ 173 w 201"/>
                <a:gd name="T21" fmla="*/ 136 h 188"/>
                <a:gd name="T22" fmla="*/ 180 w 201"/>
                <a:gd name="T23" fmla="*/ 157 h 188"/>
                <a:gd name="T24" fmla="*/ 172 w 201"/>
                <a:gd name="T25" fmla="*/ 169 h 188"/>
                <a:gd name="T26" fmla="*/ 156 w 201"/>
                <a:gd name="T27" fmla="*/ 188 h 188"/>
                <a:gd name="T28" fmla="*/ 159 w 201"/>
                <a:gd name="T29" fmla="*/ 171 h 188"/>
                <a:gd name="T30" fmla="*/ 155 w 201"/>
                <a:gd name="T31" fmla="*/ 155 h 188"/>
                <a:gd name="T32" fmla="*/ 142 w 201"/>
                <a:gd name="T33" fmla="*/ 142 h 188"/>
                <a:gd name="T34" fmla="*/ 125 w 201"/>
                <a:gd name="T35" fmla="*/ 129 h 188"/>
                <a:gd name="T36" fmla="*/ 105 w 201"/>
                <a:gd name="T37" fmla="*/ 120 h 188"/>
                <a:gd name="T38" fmla="*/ 76 w 201"/>
                <a:gd name="T39" fmla="*/ 97 h 188"/>
                <a:gd name="T40" fmla="*/ 58 w 201"/>
                <a:gd name="T41" fmla="*/ 65 h 188"/>
                <a:gd name="T42" fmla="*/ 35 w 201"/>
                <a:gd name="T43" fmla="*/ 56 h 188"/>
                <a:gd name="T44" fmla="*/ 19 w 201"/>
                <a:gd name="T45" fmla="*/ 68 h 188"/>
                <a:gd name="T46" fmla="*/ 13 w 201"/>
                <a:gd name="T47" fmla="*/ 61 h 188"/>
                <a:gd name="T48" fmla="*/ 0 w 201"/>
                <a:gd name="T49" fmla="*/ 42 h 188"/>
                <a:gd name="T50" fmla="*/ 0 w 201"/>
                <a:gd name="T51" fmla="*/ 28 h 188"/>
                <a:gd name="T52" fmla="*/ 8 w 201"/>
                <a:gd name="T53" fmla="*/ 27 h 188"/>
                <a:gd name="T54" fmla="*/ 25 w 201"/>
                <a:gd name="T55" fmla="*/ 19 h 188"/>
                <a:gd name="T56" fmla="*/ 35 w 201"/>
                <a:gd name="T57" fmla="*/ 22 h 188"/>
                <a:gd name="T58" fmla="*/ 51 w 201"/>
                <a:gd name="T59" fmla="*/ 16 h 188"/>
                <a:gd name="T60" fmla="*/ 58 w 201"/>
                <a:gd name="T61" fmla="*/ 4 h 188"/>
                <a:gd name="T62" fmla="*/ 70 w 201"/>
                <a:gd name="T63" fmla="*/ 3 h 188"/>
                <a:gd name="T64" fmla="*/ 90 w 201"/>
                <a:gd name="T65" fmla="*/ 7 h 1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01" h="188">
                  <a:moveTo>
                    <a:pt x="90" y="7"/>
                  </a:moveTo>
                  <a:lnTo>
                    <a:pt x="114" y="12"/>
                  </a:lnTo>
                  <a:lnTo>
                    <a:pt x="113" y="22"/>
                  </a:lnTo>
                  <a:lnTo>
                    <a:pt x="117" y="31"/>
                  </a:lnTo>
                  <a:lnTo>
                    <a:pt x="104" y="28"/>
                  </a:lnTo>
                  <a:lnTo>
                    <a:pt x="91" y="35"/>
                  </a:lnTo>
                  <a:lnTo>
                    <a:pt x="93" y="45"/>
                  </a:lnTo>
                  <a:lnTo>
                    <a:pt x="91" y="51"/>
                  </a:lnTo>
                  <a:lnTo>
                    <a:pt x="97" y="61"/>
                  </a:lnTo>
                  <a:lnTo>
                    <a:pt x="113" y="72"/>
                  </a:lnTo>
                  <a:lnTo>
                    <a:pt x="122" y="89"/>
                  </a:lnTo>
                  <a:lnTo>
                    <a:pt x="142" y="105"/>
                  </a:lnTo>
                  <a:lnTo>
                    <a:pt x="155" y="105"/>
                  </a:lnTo>
                  <a:lnTo>
                    <a:pt x="160" y="110"/>
                  </a:lnTo>
                  <a:lnTo>
                    <a:pt x="155" y="114"/>
                  </a:lnTo>
                  <a:lnTo>
                    <a:pt x="171" y="121"/>
                  </a:lnTo>
                  <a:lnTo>
                    <a:pt x="183" y="127"/>
                  </a:lnTo>
                  <a:lnTo>
                    <a:pt x="199" y="138"/>
                  </a:lnTo>
                  <a:lnTo>
                    <a:pt x="201" y="142"/>
                  </a:lnTo>
                  <a:lnTo>
                    <a:pt x="198" y="149"/>
                  </a:lnTo>
                  <a:lnTo>
                    <a:pt x="188" y="140"/>
                  </a:lnTo>
                  <a:lnTo>
                    <a:pt x="173" y="136"/>
                  </a:lnTo>
                  <a:lnTo>
                    <a:pt x="167" y="150"/>
                  </a:lnTo>
                  <a:lnTo>
                    <a:pt x="180" y="157"/>
                  </a:lnTo>
                  <a:lnTo>
                    <a:pt x="179" y="168"/>
                  </a:lnTo>
                  <a:lnTo>
                    <a:pt x="172" y="169"/>
                  </a:lnTo>
                  <a:lnTo>
                    <a:pt x="163" y="187"/>
                  </a:lnTo>
                  <a:lnTo>
                    <a:pt x="156" y="188"/>
                  </a:lnTo>
                  <a:lnTo>
                    <a:pt x="156" y="182"/>
                  </a:lnTo>
                  <a:lnTo>
                    <a:pt x="159" y="171"/>
                  </a:lnTo>
                  <a:lnTo>
                    <a:pt x="162" y="167"/>
                  </a:lnTo>
                  <a:lnTo>
                    <a:pt x="155" y="155"/>
                  </a:lnTo>
                  <a:lnTo>
                    <a:pt x="149" y="144"/>
                  </a:lnTo>
                  <a:lnTo>
                    <a:pt x="142" y="142"/>
                  </a:lnTo>
                  <a:lnTo>
                    <a:pt x="136" y="133"/>
                  </a:lnTo>
                  <a:lnTo>
                    <a:pt x="125" y="129"/>
                  </a:lnTo>
                  <a:lnTo>
                    <a:pt x="118" y="121"/>
                  </a:lnTo>
                  <a:lnTo>
                    <a:pt x="105" y="120"/>
                  </a:lnTo>
                  <a:lnTo>
                    <a:pt x="91" y="110"/>
                  </a:lnTo>
                  <a:lnTo>
                    <a:pt x="76" y="97"/>
                  </a:lnTo>
                  <a:lnTo>
                    <a:pt x="64" y="85"/>
                  </a:lnTo>
                  <a:lnTo>
                    <a:pt x="58" y="65"/>
                  </a:lnTo>
                  <a:lnTo>
                    <a:pt x="49" y="63"/>
                  </a:lnTo>
                  <a:lnTo>
                    <a:pt x="35" y="56"/>
                  </a:lnTo>
                  <a:lnTo>
                    <a:pt x="28" y="58"/>
                  </a:lnTo>
                  <a:lnTo>
                    <a:pt x="19" y="68"/>
                  </a:lnTo>
                  <a:lnTo>
                    <a:pt x="12" y="69"/>
                  </a:lnTo>
                  <a:lnTo>
                    <a:pt x="13" y="61"/>
                  </a:lnTo>
                  <a:lnTo>
                    <a:pt x="4" y="58"/>
                  </a:lnTo>
                  <a:lnTo>
                    <a:pt x="0" y="42"/>
                  </a:lnTo>
                  <a:lnTo>
                    <a:pt x="5" y="36"/>
                  </a:lnTo>
                  <a:lnTo>
                    <a:pt x="0" y="28"/>
                  </a:lnTo>
                  <a:lnTo>
                    <a:pt x="0" y="23"/>
                  </a:lnTo>
                  <a:lnTo>
                    <a:pt x="8" y="27"/>
                  </a:lnTo>
                  <a:lnTo>
                    <a:pt x="16" y="26"/>
                  </a:lnTo>
                  <a:lnTo>
                    <a:pt x="25" y="19"/>
                  </a:lnTo>
                  <a:lnTo>
                    <a:pt x="27" y="22"/>
                  </a:lnTo>
                  <a:lnTo>
                    <a:pt x="35" y="22"/>
                  </a:lnTo>
                  <a:lnTo>
                    <a:pt x="38" y="13"/>
                  </a:lnTo>
                  <a:lnTo>
                    <a:pt x="51" y="16"/>
                  </a:lnTo>
                  <a:lnTo>
                    <a:pt x="58" y="12"/>
                  </a:lnTo>
                  <a:lnTo>
                    <a:pt x="58" y="4"/>
                  </a:lnTo>
                  <a:lnTo>
                    <a:pt x="68" y="7"/>
                  </a:lnTo>
                  <a:lnTo>
                    <a:pt x="70" y="3"/>
                  </a:lnTo>
                  <a:lnTo>
                    <a:pt x="86" y="0"/>
                  </a:lnTo>
                  <a:lnTo>
                    <a:pt x="90" y="7"/>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72" name="Freeform 71"/>
            <p:cNvSpPr>
              <a:spLocks/>
            </p:cNvSpPr>
            <p:nvPr/>
          </p:nvSpPr>
          <p:spPr bwMode="auto">
            <a:xfrm>
              <a:off x="7719697" y="3011976"/>
              <a:ext cx="66237" cy="77350"/>
            </a:xfrm>
            <a:custGeom>
              <a:avLst/>
              <a:gdLst>
                <a:gd name="T0" fmla="*/ 5 w 70"/>
                <a:gd name="T1" fmla="*/ 21 h 87"/>
                <a:gd name="T2" fmla="*/ 8 w 70"/>
                <a:gd name="T3" fmla="*/ 14 h 87"/>
                <a:gd name="T4" fmla="*/ 28 w 70"/>
                <a:gd name="T5" fmla="*/ 22 h 87"/>
                <a:gd name="T6" fmla="*/ 60 w 70"/>
                <a:gd name="T7" fmla="*/ 0 h 87"/>
                <a:gd name="T8" fmla="*/ 70 w 70"/>
                <a:gd name="T9" fmla="*/ 26 h 87"/>
                <a:gd name="T10" fmla="*/ 67 w 70"/>
                <a:gd name="T11" fmla="*/ 29 h 87"/>
                <a:gd name="T12" fmla="*/ 33 w 70"/>
                <a:gd name="T13" fmla="*/ 39 h 87"/>
                <a:gd name="T14" fmla="*/ 52 w 70"/>
                <a:gd name="T15" fmla="*/ 60 h 87"/>
                <a:gd name="T16" fmla="*/ 47 w 70"/>
                <a:gd name="T17" fmla="*/ 63 h 87"/>
                <a:gd name="T18" fmla="*/ 45 w 70"/>
                <a:gd name="T19" fmla="*/ 70 h 87"/>
                <a:gd name="T20" fmla="*/ 32 w 70"/>
                <a:gd name="T21" fmla="*/ 73 h 87"/>
                <a:gd name="T22" fmla="*/ 28 w 70"/>
                <a:gd name="T23" fmla="*/ 81 h 87"/>
                <a:gd name="T24" fmla="*/ 21 w 70"/>
                <a:gd name="T25" fmla="*/ 87 h 87"/>
                <a:gd name="T26" fmla="*/ 1 w 70"/>
                <a:gd name="T27" fmla="*/ 84 h 87"/>
                <a:gd name="T28" fmla="*/ 0 w 70"/>
                <a:gd name="T29" fmla="*/ 81 h 87"/>
                <a:gd name="T30" fmla="*/ 6 w 70"/>
                <a:gd name="T31" fmla="*/ 47 h 87"/>
                <a:gd name="T32" fmla="*/ 5 w 70"/>
                <a:gd name="T33" fmla="*/ 39 h 87"/>
                <a:gd name="T34" fmla="*/ 7 w 70"/>
                <a:gd name="T35" fmla="*/ 33 h 87"/>
                <a:gd name="T36" fmla="*/ 5 w 70"/>
                <a:gd name="T37" fmla="*/ 21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70" h="87">
                  <a:moveTo>
                    <a:pt x="5" y="21"/>
                  </a:moveTo>
                  <a:lnTo>
                    <a:pt x="8" y="14"/>
                  </a:lnTo>
                  <a:lnTo>
                    <a:pt x="28" y="22"/>
                  </a:lnTo>
                  <a:lnTo>
                    <a:pt x="60" y="0"/>
                  </a:lnTo>
                  <a:lnTo>
                    <a:pt x="70" y="26"/>
                  </a:lnTo>
                  <a:lnTo>
                    <a:pt x="67" y="29"/>
                  </a:lnTo>
                  <a:lnTo>
                    <a:pt x="33" y="39"/>
                  </a:lnTo>
                  <a:lnTo>
                    <a:pt x="52" y="60"/>
                  </a:lnTo>
                  <a:lnTo>
                    <a:pt x="47" y="63"/>
                  </a:lnTo>
                  <a:lnTo>
                    <a:pt x="45" y="70"/>
                  </a:lnTo>
                  <a:lnTo>
                    <a:pt x="32" y="73"/>
                  </a:lnTo>
                  <a:lnTo>
                    <a:pt x="28" y="81"/>
                  </a:lnTo>
                  <a:lnTo>
                    <a:pt x="21" y="87"/>
                  </a:lnTo>
                  <a:lnTo>
                    <a:pt x="1" y="84"/>
                  </a:lnTo>
                  <a:lnTo>
                    <a:pt x="0" y="81"/>
                  </a:lnTo>
                  <a:lnTo>
                    <a:pt x="6" y="47"/>
                  </a:lnTo>
                  <a:lnTo>
                    <a:pt x="5" y="39"/>
                  </a:lnTo>
                  <a:lnTo>
                    <a:pt x="7" y="33"/>
                  </a:lnTo>
                  <a:lnTo>
                    <a:pt x="5" y="21"/>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73" name="Freeform 72"/>
            <p:cNvSpPr>
              <a:spLocks/>
            </p:cNvSpPr>
            <p:nvPr/>
          </p:nvSpPr>
          <p:spPr bwMode="auto">
            <a:xfrm>
              <a:off x="7726320" y="3526750"/>
              <a:ext cx="138152" cy="188484"/>
            </a:xfrm>
            <a:custGeom>
              <a:avLst/>
              <a:gdLst>
                <a:gd name="T0" fmla="*/ 131 w 146"/>
                <a:gd name="T1" fmla="*/ 132 h 212"/>
                <a:gd name="T2" fmla="*/ 141 w 146"/>
                <a:gd name="T3" fmla="*/ 149 h 212"/>
                <a:gd name="T4" fmla="*/ 128 w 146"/>
                <a:gd name="T5" fmla="*/ 158 h 212"/>
                <a:gd name="T6" fmla="*/ 124 w 146"/>
                <a:gd name="T7" fmla="*/ 166 h 212"/>
                <a:gd name="T8" fmla="*/ 117 w 146"/>
                <a:gd name="T9" fmla="*/ 168 h 212"/>
                <a:gd name="T10" fmla="*/ 114 w 146"/>
                <a:gd name="T11" fmla="*/ 183 h 212"/>
                <a:gd name="T12" fmla="*/ 108 w 146"/>
                <a:gd name="T13" fmla="*/ 191 h 212"/>
                <a:gd name="T14" fmla="*/ 104 w 146"/>
                <a:gd name="T15" fmla="*/ 205 h 212"/>
                <a:gd name="T16" fmla="*/ 97 w 146"/>
                <a:gd name="T17" fmla="*/ 212 h 212"/>
                <a:gd name="T18" fmla="*/ 71 w 146"/>
                <a:gd name="T19" fmla="*/ 191 h 212"/>
                <a:gd name="T20" fmla="*/ 70 w 146"/>
                <a:gd name="T21" fmla="*/ 179 h 212"/>
                <a:gd name="T22" fmla="*/ 3 w 146"/>
                <a:gd name="T23" fmla="*/ 136 h 212"/>
                <a:gd name="T24" fmla="*/ 0 w 146"/>
                <a:gd name="T25" fmla="*/ 134 h 212"/>
                <a:gd name="T26" fmla="*/ 0 w 146"/>
                <a:gd name="T27" fmla="*/ 112 h 212"/>
                <a:gd name="T28" fmla="*/ 5 w 146"/>
                <a:gd name="T29" fmla="*/ 104 h 212"/>
                <a:gd name="T30" fmla="*/ 14 w 146"/>
                <a:gd name="T31" fmla="*/ 90 h 212"/>
                <a:gd name="T32" fmla="*/ 21 w 146"/>
                <a:gd name="T33" fmla="*/ 75 h 212"/>
                <a:gd name="T34" fmla="*/ 13 w 146"/>
                <a:gd name="T35" fmla="*/ 51 h 212"/>
                <a:gd name="T36" fmla="*/ 11 w 146"/>
                <a:gd name="T37" fmla="*/ 41 h 212"/>
                <a:gd name="T38" fmla="*/ 2 w 146"/>
                <a:gd name="T39" fmla="*/ 26 h 212"/>
                <a:gd name="T40" fmla="*/ 13 w 146"/>
                <a:gd name="T41" fmla="*/ 14 h 212"/>
                <a:gd name="T42" fmla="*/ 25 w 146"/>
                <a:gd name="T43" fmla="*/ 0 h 212"/>
                <a:gd name="T44" fmla="*/ 35 w 146"/>
                <a:gd name="T45" fmla="*/ 4 h 212"/>
                <a:gd name="T46" fmla="*/ 35 w 146"/>
                <a:gd name="T47" fmla="*/ 15 h 212"/>
                <a:gd name="T48" fmla="*/ 41 w 146"/>
                <a:gd name="T49" fmla="*/ 22 h 212"/>
                <a:gd name="T50" fmla="*/ 54 w 146"/>
                <a:gd name="T51" fmla="*/ 22 h 212"/>
                <a:gd name="T52" fmla="*/ 77 w 146"/>
                <a:gd name="T53" fmla="*/ 40 h 212"/>
                <a:gd name="T54" fmla="*/ 83 w 146"/>
                <a:gd name="T55" fmla="*/ 40 h 212"/>
                <a:gd name="T56" fmla="*/ 88 w 146"/>
                <a:gd name="T57" fmla="*/ 39 h 212"/>
                <a:gd name="T58" fmla="*/ 92 w 146"/>
                <a:gd name="T59" fmla="*/ 42 h 212"/>
                <a:gd name="T60" fmla="*/ 104 w 146"/>
                <a:gd name="T61" fmla="*/ 43 h 212"/>
                <a:gd name="T62" fmla="*/ 109 w 146"/>
                <a:gd name="T63" fmla="*/ 35 h 212"/>
                <a:gd name="T64" fmla="*/ 126 w 146"/>
                <a:gd name="T65" fmla="*/ 26 h 212"/>
                <a:gd name="T66" fmla="*/ 133 w 146"/>
                <a:gd name="T67" fmla="*/ 33 h 212"/>
                <a:gd name="T68" fmla="*/ 146 w 146"/>
                <a:gd name="T69" fmla="*/ 33 h 212"/>
                <a:gd name="T70" fmla="*/ 130 w 146"/>
                <a:gd name="T71" fmla="*/ 56 h 212"/>
                <a:gd name="T72" fmla="*/ 131 w 146"/>
                <a:gd name="T73" fmla="*/ 132 h 2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46" h="212">
                  <a:moveTo>
                    <a:pt x="131" y="132"/>
                  </a:moveTo>
                  <a:lnTo>
                    <a:pt x="141" y="149"/>
                  </a:lnTo>
                  <a:lnTo>
                    <a:pt x="128" y="158"/>
                  </a:lnTo>
                  <a:lnTo>
                    <a:pt x="124" y="166"/>
                  </a:lnTo>
                  <a:lnTo>
                    <a:pt x="117" y="168"/>
                  </a:lnTo>
                  <a:lnTo>
                    <a:pt x="114" y="183"/>
                  </a:lnTo>
                  <a:lnTo>
                    <a:pt x="108" y="191"/>
                  </a:lnTo>
                  <a:lnTo>
                    <a:pt x="104" y="205"/>
                  </a:lnTo>
                  <a:lnTo>
                    <a:pt x="97" y="212"/>
                  </a:lnTo>
                  <a:lnTo>
                    <a:pt x="71" y="191"/>
                  </a:lnTo>
                  <a:lnTo>
                    <a:pt x="70" y="179"/>
                  </a:lnTo>
                  <a:lnTo>
                    <a:pt x="3" y="136"/>
                  </a:lnTo>
                  <a:lnTo>
                    <a:pt x="0" y="134"/>
                  </a:lnTo>
                  <a:lnTo>
                    <a:pt x="0" y="112"/>
                  </a:lnTo>
                  <a:lnTo>
                    <a:pt x="5" y="104"/>
                  </a:lnTo>
                  <a:lnTo>
                    <a:pt x="14" y="90"/>
                  </a:lnTo>
                  <a:lnTo>
                    <a:pt x="21" y="75"/>
                  </a:lnTo>
                  <a:lnTo>
                    <a:pt x="13" y="51"/>
                  </a:lnTo>
                  <a:lnTo>
                    <a:pt x="11" y="41"/>
                  </a:lnTo>
                  <a:lnTo>
                    <a:pt x="2" y="26"/>
                  </a:lnTo>
                  <a:lnTo>
                    <a:pt x="13" y="14"/>
                  </a:lnTo>
                  <a:lnTo>
                    <a:pt x="25" y="0"/>
                  </a:lnTo>
                  <a:lnTo>
                    <a:pt x="35" y="4"/>
                  </a:lnTo>
                  <a:lnTo>
                    <a:pt x="35" y="15"/>
                  </a:lnTo>
                  <a:lnTo>
                    <a:pt x="41" y="22"/>
                  </a:lnTo>
                  <a:lnTo>
                    <a:pt x="54" y="22"/>
                  </a:lnTo>
                  <a:lnTo>
                    <a:pt x="77" y="40"/>
                  </a:lnTo>
                  <a:lnTo>
                    <a:pt x="83" y="40"/>
                  </a:lnTo>
                  <a:lnTo>
                    <a:pt x="88" y="39"/>
                  </a:lnTo>
                  <a:lnTo>
                    <a:pt x="92" y="42"/>
                  </a:lnTo>
                  <a:lnTo>
                    <a:pt x="104" y="43"/>
                  </a:lnTo>
                  <a:lnTo>
                    <a:pt x="109" y="35"/>
                  </a:lnTo>
                  <a:lnTo>
                    <a:pt x="126" y="26"/>
                  </a:lnTo>
                  <a:lnTo>
                    <a:pt x="133" y="33"/>
                  </a:lnTo>
                  <a:lnTo>
                    <a:pt x="146" y="33"/>
                  </a:lnTo>
                  <a:lnTo>
                    <a:pt x="130" y="56"/>
                  </a:lnTo>
                  <a:lnTo>
                    <a:pt x="131" y="132"/>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74" name="Freeform 73"/>
            <p:cNvSpPr>
              <a:spLocks/>
            </p:cNvSpPr>
            <p:nvPr/>
          </p:nvSpPr>
          <p:spPr bwMode="auto">
            <a:xfrm>
              <a:off x="7454748" y="2830605"/>
              <a:ext cx="26495" cy="25783"/>
            </a:xfrm>
            <a:custGeom>
              <a:avLst/>
              <a:gdLst>
                <a:gd name="T0" fmla="*/ 12 w 28"/>
                <a:gd name="T1" fmla="*/ 25 h 29"/>
                <a:gd name="T2" fmla="*/ 12 w 28"/>
                <a:gd name="T3" fmla="*/ 29 h 29"/>
                <a:gd name="T4" fmla="*/ 10 w 28"/>
                <a:gd name="T5" fmla="*/ 29 h 29"/>
                <a:gd name="T6" fmla="*/ 8 w 28"/>
                <a:gd name="T7" fmla="*/ 22 h 29"/>
                <a:gd name="T8" fmla="*/ 4 w 28"/>
                <a:gd name="T9" fmla="*/ 20 h 29"/>
                <a:gd name="T10" fmla="*/ 0 w 28"/>
                <a:gd name="T11" fmla="*/ 14 h 29"/>
                <a:gd name="T12" fmla="*/ 2 w 28"/>
                <a:gd name="T13" fmla="*/ 9 h 29"/>
                <a:gd name="T14" fmla="*/ 6 w 28"/>
                <a:gd name="T15" fmla="*/ 8 h 29"/>
                <a:gd name="T16" fmla="*/ 8 w 28"/>
                <a:gd name="T17" fmla="*/ 1 h 29"/>
                <a:gd name="T18" fmla="*/ 11 w 28"/>
                <a:gd name="T19" fmla="*/ 0 h 29"/>
                <a:gd name="T20" fmla="*/ 13 w 28"/>
                <a:gd name="T21" fmla="*/ 3 h 29"/>
                <a:gd name="T22" fmla="*/ 17 w 28"/>
                <a:gd name="T23" fmla="*/ 4 h 29"/>
                <a:gd name="T24" fmla="*/ 19 w 28"/>
                <a:gd name="T25" fmla="*/ 7 h 29"/>
                <a:gd name="T26" fmla="*/ 22 w 28"/>
                <a:gd name="T27" fmla="*/ 8 h 29"/>
                <a:gd name="T28" fmla="*/ 26 w 28"/>
                <a:gd name="T29" fmla="*/ 12 h 29"/>
                <a:gd name="T30" fmla="*/ 28 w 28"/>
                <a:gd name="T31" fmla="*/ 12 h 29"/>
                <a:gd name="T32" fmla="*/ 27 w 28"/>
                <a:gd name="T33" fmla="*/ 17 h 29"/>
                <a:gd name="T34" fmla="*/ 25 w 28"/>
                <a:gd name="T35" fmla="*/ 20 h 29"/>
                <a:gd name="T36" fmla="*/ 25 w 28"/>
                <a:gd name="T37" fmla="*/ 21 h 29"/>
                <a:gd name="T38" fmla="*/ 22 w 28"/>
                <a:gd name="T39" fmla="*/ 22 h 29"/>
                <a:gd name="T40" fmla="*/ 12 w 28"/>
                <a:gd name="T41" fmla="*/ 25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8" h="29">
                  <a:moveTo>
                    <a:pt x="12" y="25"/>
                  </a:moveTo>
                  <a:lnTo>
                    <a:pt x="12" y="29"/>
                  </a:lnTo>
                  <a:lnTo>
                    <a:pt x="10" y="29"/>
                  </a:lnTo>
                  <a:lnTo>
                    <a:pt x="8" y="22"/>
                  </a:lnTo>
                  <a:lnTo>
                    <a:pt x="4" y="20"/>
                  </a:lnTo>
                  <a:lnTo>
                    <a:pt x="0" y="14"/>
                  </a:lnTo>
                  <a:lnTo>
                    <a:pt x="2" y="9"/>
                  </a:lnTo>
                  <a:lnTo>
                    <a:pt x="6" y="8"/>
                  </a:lnTo>
                  <a:lnTo>
                    <a:pt x="8" y="1"/>
                  </a:lnTo>
                  <a:lnTo>
                    <a:pt x="11" y="0"/>
                  </a:lnTo>
                  <a:lnTo>
                    <a:pt x="13" y="3"/>
                  </a:lnTo>
                  <a:lnTo>
                    <a:pt x="17" y="4"/>
                  </a:lnTo>
                  <a:lnTo>
                    <a:pt x="19" y="7"/>
                  </a:lnTo>
                  <a:lnTo>
                    <a:pt x="22" y="8"/>
                  </a:lnTo>
                  <a:lnTo>
                    <a:pt x="26" y="12"/>
                  </a:lnTo>
                  <a:lnTo>
                    <a:pt x="28" y="12"/>
                  </a:lnTo>
                  <a:lnTo>
                    <a:pt x="27" y="17"/>
                  </a:lnTo>
                  <a:lnTo>
                    <a:pt x="25" y="20"/>
                  </a:lnTo>
                  <a:lnTo>
                    <a:pt x="25" y="21"/>
                  </a:lnTo>
                  <a:lnTo>
                    <a:pt x="22" y="22"/>
                  </a:lnTo>
                  <a:lnTo>
                    <a:pt x="12" y="2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75" name="Freeform 74"/>
            <p:cNvSpPr>
              <a:spLocks/>
            </p:cNvSpPr>
            <p:nvPr/>
          </p:nvSpPr>
          <p:spPr bwMode="auto">
            <a:xfrm>
              <a:off x="7915570" y="3073323"/>
              <a:ext cx="32172" cy="28450"/>
            </a:xfrm>
            <a:custGeom>
              <a:avLst/>
              <a:gdLst>
                <a:gd name="T0" fmla="*/ 22 w 34"/>
                <a:gd name="T1" fmla="*/ 2 h 32"/>
                <a:gd name="T2" fmla="*/ 27 w 34"/>
                <a:gd name="T3" fmla="*/ 11 h 32"/>
                <a:gd name="T4" fmla="*/ 26 w 34"/>
                <a:gd name="T5" fmla="*/ 16 h 32"/>
                <a:gd name="T6" fmla="*/ 34 w 34"/>
                <a:gd name="T7" fmla="*/ 31 h 32"/>
                <a:gd name="T8" fmla="*/ 21 w 34"/>
                <a:gd name="T9" fmla="*/ 32 h 32"/>
                <a:gd name="T10" fmla="*/ 16 w 34"/>
                <a:gd name="T11" fmla="*/ 22 h 32"/>
                <a:gd name="T12" fmla="*/ 0 w 34"/>
                <a:gd name="T13" fmla="*/ 20 h 32"/>
                <a:gd name="T14" fmla="*/ 10 w 34"/>
                <a:gd name="T15" fmla="*/ 0 h 32"/>
                <a:gd name="T16" fmla="*/ 22 w 34"/>
                <a:gd name="T17" fmla="*/ 2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4" h="32">
                  <a:moveTo>
                    <a:pt x="22" y="2"/>
                  </a:moveTo>
                  <a:lnTo>
                    <a:pt x="27" y="11"/>
                  </a:lnTo>
                  <a:lnTo>
                    <a:pt x="26" y="16"/>
                  </a:lnTo>
                  <a:lnTo>
                    <a:pt x="34" y="31"/>
                  </a:lnTo>
                  <a:lnTo>
                    <a:pt x="21" y="32"/>
                  </a:lnTo>
                  <a:lnTo>
                    <a:pt x="16" y="22"/>
                  </a:lnTo>
                  <a:lnTo>
                    <a:pt x="0" y="20"/>
                  </a:lnTo>
                  <a:lnTo>
                    <a:pt x="10" y="0"/>
                  </a:lnTo>
                  <a:lnTo>
                    <a:pt x="22" y="2"/>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76" name="Freeform 75"/>
            <p:cNvSpPr>
              <a:spLocks/>
            </p:cNvSpPr>
            <p:nvPr/>
          </p:nvSpPr>
          <p:spPr bwMode="auto">
            <a:xfrm>
              <a:off x="7715913" y="2988860"/>
              <a:ext cx="22710" cy="28450"/>
            </a:xfrm>
            <a:custGeom>
              <a:avLst/>
              <a:gdLst>
                <a:gd name="T0" fmla="*/ 12 w 24"/>
                <a:gd name="T1" fmla="*/ 28 h 32"/>
                <a:gd name="T2" fmla="*/ 7 w 24"/>
                <a:gd name="T3" fmla="*/ 29 h 32"/>
                <a:gd name="T4" fmla="*/ 6 w 24"/>
                <a:gd name="T5" fmla="*/ 32 h 32"/>
                <a:gd name="T6" fmla="*/ 0 w 24"/>
                <a:gd name="T7" fmla="*/ 32 h 32"/>
                <a:gd name="T8" fmla="*/ 5 w 24"/>
                <a:gd name="T9" fmla="*/ 15 h 32"/>
                <a:gd name="T10" fmla="*/ 12 w 24"/>
                <a:gd name="T11" fmla="*/ 1 h 32"/>
                <a:gd name="T12" fmla="*/ 12 w 24"/>
                <a:gd name="T13" fmla="*/ 0 h 32"/>
                <a:gd name="T14" fmla="*/ 20 w 24"/>
                <a:gd name="T15" fmla="*/ 1 h 32"/>
                <a:gd name="T16" fmla="*/ 24 w 24"/>
                <a:gd name="T17" fmla="*/ 9 h 32"/>
                <a:gd name="T18" fmla="*/ 15 w 24"/>
                <a:gd name="T19" fmla="*/ 17 h 32"/>
                <a:gd name="T20" fmla="*/ 12 w 24"/>
                <a:gd name="T21" fmla="*/ 28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4" h="32">
                  <a:moveTo>
                    <a:pt x="12" y="28"/>
                  </a:moveTo>
                  <a:lnTo>
                    <a:pt x="7" y="29"/>
                  </a:lnTo>
                  <a:lnTo>
                    <a:pt x="6" y="32"/>
                  </a:lnTo>
                  <a:lnTo>
                    <a:pt x="0" y="32"/>
                  </a:lnTo>
                  <a:lnTo>
                    <a:pt x="5" y="15"/>
                  </a:lnTo>
                  <a:lnTo>
                    <a:pt x="12" y="1"/>
                  </a:lnTo>
                  <a:lnTo>
                    <a:pt x="12" y="0"/>
                  </a:lnTo>
                  <a:lnTo>
                    <a:pt x="20" y="1"/>
                  </a:lnTo>
                  <a:lnTo>
                    <a:pt x="24" y="9"/>
                  </a:lnTo>
                  <a:lnTo>
                    <a:pt x="15" y="17"/>
                  </a:lnTo>
                  <a:lnTo>
                    <a:pt x="12" y="28"/>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77" name="Freeform 76"/>
            <p:cNvSpPr>
              <a:spLocks/>
            </p:cNvSpPr>
            <p:nvPr/>
          </p:nvSpPr>
          <p:spPr bwMode="auto">
            <a:xfrm>
              <a:off x="6939043" y="3470739"/>
              <a:ext cx="67183" cy="77350"/>
            </a:xfrm>
            <a:custGeom>
              <a:avLst/>
              <a:gdLst>
                <a:gd name="T0" fmla="*/ 68 w 71"/>
                <a:gd name="T1" fmla="*/ 87 h 87"/>
                <a:gd name="T2" fmla="*/ 63 w 71"/>
                <a:gd name="T3" fmla="*/ 87 h 87"/>
                <a:gd name="T4" fmla="*/ 44 w 71"/>
                <a:gd name="T5" fmla="*/ 77 h 87"/>
                <a:gd name="T6" fmla="*/ 27 w 71"/>
                <a:gd name="T7" fmla="*/ 61 h 87"/>
                <a:gd name="T8" fmla="*/ 12 w 71"/>
                <a:gd name="T9" fmla="*/ 50 h 87"/>
                <a:gd name="T10" fmla="*/ 0 w 71"/>
                <a:gd name="T11" fmla="*/ 37 h 87"/>
                <a:gd name="T12" fmla="*/ 4 w 71"/>
                <a:gd name="T13" fmla="*/ 30 h 87"/>
                <a:gd name="T14" fmla="*/ 5 w 71"/>
                <a:gd name="T15" fmla="*/ 24 h 87"/>
                <a:gd name="T16" fmla="*/ 13 w 71"/>
                <a:gd name="T17" fmla="*/ 12 h 87"/>
                <a:gd name="T18" fmla="*/ 22 w 71"/>
                <a:gd name="T19" fmla="*/ 3 h 87"/>
                <a:gd name="T20" fmla="*/ 26 w 71"/>
                <a:gd name="T21" fmla="*/ 2 h 87"/>
                <a:gd name="T22" fmla="*/ 31 w 71"/>
                <a:gd name="T23" fmla="*/ 0 h 87"/>
                <a:gd name="T24" fmla="*/ 38 w 71"/>
                <a:gd name="T25" fmla="*/ 13 h 87"/>
                <a:gd name="T26" fmla="*/ 37 w 71"/>
                <a:gd name="T27" fmla="*/ 21 h 87"/>
                <a:gd name="T28" fmla="*/ 41 w 71"/>
                <a:gd name="T29" fmla="*/ 26 h 87"/>
                <a:gd name="T30" fmla="*/ 46 w 71"/>
                <a:gd name="T31" fmla="*/ 26 h 87"/>
                <a:gd name="T32" fmla="*/ 49 w 71"/>
                <a:gd name="T33" fmla="*/ 17 h 87"/>
                <a:gd name="T34" fmla="*/ 55 w 71"/>
                <a:gd name="T35" fmla="*/ 18 h 87"/>
                <a:gd name="T36" fmla="*/ 54 w 71"/>
                <a:gd name="T37" fmla="*/ 24 h 87"/>
                <a:gd name="T38" fmla="*/ 55 w 71"/>
                <a:gd name="T39" fmla="*/ 34 h 87"/>
                <a:gd name="T40" fmla="*/ 52 w 71"/>
                <a:gd name="T41" fmla="*/ 43 h 87"/>
                <a:gd name="T42" fmla="*/ 57 w 71"/>
                <a:gd name="T43" fmla="*/ 49 h 87"/>
                <a:gd name="T44" fmla="*/ 63 w 71"/>
                <a:gd name="T45" fmla="*/ 50 h 87"/>
                <a:gd name="T46" fmla="*/ 70 w 71"/>
                <a:gd name="T47" fmla="*/ 59 h 87"/>
                <a:gd name="T48" fmla="*/ 71 w 71"/>
                <a:gd name="T49" fmla="*/ 67 h 87"/>
                <a:gd name="T50" fmla="*/ 69 w 71"/>
                <a:gd name="T51" fmla="*/ 70 h 87"/>
                <a:gd name="T52" fmla="*/ 68 w 71"/>
                <a:gd name="T53" fmla="*/ 8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71" h="87">
                  <a:moveTo>
                    <a:pt x="68" y="87"/>
                  </a:moveTo>
                  <a:lnTo>
                    <a:pt x="63" y="87"/>
                  </a:lnTo>
                  <a:lnTo>
                    <a:pt x="44" y="77"/>
                  </a:lnTo>
                  <a:lnTo>
                    <a:pt x="27" y="61"/>
                  </a:lnTo>
                  <a:lnTo>
                    <a:pt x="12" y="50"/>
                  </a:lnTo>
                  <a:lnTo>
                    <a:pt x="0" y="37"/>
                  </a:lnTo>
                  <a:lnTo>
                    <a:pt x="4" y="30"/>
                  </a:lnTo>
                  <a:lnTo>
                    <a:pt x="5" y="24"/>
                  </a:lnTo>
                  <a:lnTo>
                    <a:pt x="13" y="12"/>
                  </a:lnTo>
                  <a:lnTo>
                    <a:pt x="22" y="3"/>
                  </a:lnTo>
                  <a:lnTo>
                    <a:pt x="26" y="2"/>
                  </a:lnTo>
                  <a:lnTo>
                    <a:pt x="31" y="0"/>
                  </a:lnTo>
                  <a:lnTo>
                    <a:pt x="38" y="13"/>
                  </a:lnTo>
                  <a:lnTo>
                    <a:pt x="37" y="21"/>
                  </a:lnTo>
                  <a:lnTo>
                    <a:pt x="41" y="26"/>
                  </a:lnTo>
                  <a:lnTo>
                    <a:pt x="46" y="26"/>
                  </a:lnTo>
                  <a:lnTo>
                    <a:pt x="49" y="17"/>
                  </a:lnTo>
                  <a:lnTo>
                    <a:pt x="55" y="18"/>
                  </a:lnTo>
                  <a:lnTo>
                    <a:pt x="54" y="24"/>
                  </a:lnTo>
                  <a:lnTo>
                    <a:pt x="55" y="34"/>
                  </a:lnTo>
                  <a:lnTo>
                    <a:pt x="52" y="43"/>
                  </a:lnTo>
                  <a:lnTo>
                    <a:pt x="57" y="49"/>
                  </a:lnTo>
                  <a:lnTo>
                    <a:pt x="63" y="50"/>
                  </a:lnTo>
                  <a:lnTo>
                    <a:pt x="70" y="59"/>
                  </a:lnTo>
                  <a:lnTo>
                    <a:pt x="71" y="67"/>
                  </a:lnTo>
                  <a:lnTo>
                    <a:pt x="69" y="70"/>
                  </a:lnTo>
                  <a:lnTo>
                    <a:pt x="68" y="87"/>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78" name="Freeform 77"/>
            <p:cNvSpPr>
              <a:spLocks/>
            </p:cNvSpPr>
            <p:nvPr/>
          </p:nvSpPr>
          <p:spPr bwMode="auto">
            <a:xfrm>
              <a:off x="7293885" y="3016422"/>
              <a:ext cx="270627" cy="250719"/>
            </a:xfrm>
            <a:custGeom>
              <a:avLst/>
              <a:gdLst>
                <a:gd name="T0" fmla="*/ 101 w 286"/>
                <a:gd name="T1" fmla="*/ 213 h 282"/>
                <a:gd name="T2" fmla="*/ 88 w 286"/>
                <a:gd name="T3" fmla="*/ 221 h 282"/>
                <a:gd name="T4" fmla="*/ 78 w 286"/>
                <a:gd name="T5" fmla="*/ 210 h 282"/>
                <a:gd name="T6" fmla="*/ 49 w 286"/>
                <a:gd name="T7" fmla="*/ 201 h 282"/>
                <a:gd name="T8" fmla="*/ 41 w 286"/>
                <a:gd name="T9" fmla="*/ 188 h 282"/>
                <a:gd name="T10" fmla="*/ 27 w 286"/>
                <a:gd name="T11" fmla="*/ 178 h 282"/>
                <a:gd name="T12" fmla="*/ 19 w 286"/>
                <a:gd name="T13" fmla="*/ 182 h 282"/>
                <a:gd name="T14" fmla="*/ 12 w 286"/>
                <a:gd name="T15" fmla="*/ 170 h 282"/>
                <a:gd name="T16" fmla="*/ 11 w 286"/>
                <a:gd name="T17" fmla="*/ 162 h 282"/>
                <a:gd name="T18" fmla="*/ 0 w 286"/>
                <a:gd name="T19" fmla="*/ 146 h 282"/>
                <a:gd name="T20" fmla="*/ 7 w 286"/>
                <a:gd name="T21" fmla="*/ 138 h 282"/>
                <a:gd name="T22" fmla="*/ 5 w 286"/>
                <a:gd name="T23" fmla="*/ 125 h 282"/>
                <a:gd name="T24" fmla="*/ 7 w 286"/>
                <a:gd name="T25" fmla="*/ 113 h 282"/>
                <a:gd name="T26" fmla="*/ 6 w 286"/>
                <a:gd name="T27" fmla="*/ 104 h 282"/>
                <a:gd name="T28" fmla="*/ 9 w 286"/>
                <a:gd name="T29" fmla="*/ 87 h 282"/>
                <a:gd name="T30" fmla="*/ 7 w 286"/>
                <a:gd name="T31" fmla="*/ 77 h 282"/>
                <a:gd name="T32" fmla="*/ 1 w 286"/>
                <a:gd name="T33" fmla="*/ 59 h 282"/>
                <a:gd name="T34" fmla="*/ 10 w 286"/>
                <a:gd name="T35" fmla="*/ 54 h 282"/>
                <a:gd name="T36" fmla="*/ 11 w 286"/>
                <a:gd name="T37" fmla="*/ 45 h 282"/>
                <a:gd name="T38" fmla="*/ 9 w 286"/>
                <a:gd name="T39" fmla="*/ 37 h 282"/>
                <a:gd name="T40" fmla="*/ 21 w 286"/>
                <a:gd name="T41" fmla="*/ 29 h 282"/>
                <a:gd name="T42" fmla="*/ 26 w 286"/>
                <a:gd name="T43" fmla="*/ 22 h 282"/>
                <a:gd name="T44" fmla="*/ 34 w 286"/>
                <a:gd name="T45" fmla="*/ 16 h 282"/>
                <a:gd name="T46" fmla="*/ 35 w 286"/>
                <a:gd name="T47" fmla="*/ 0 h 282"/>
                <a:gd name="T48" fmla="*/ 55 w 286"/>
                <a:gd name="T49" fmla="*/ 7 h 282"/>
                <a:gd name="T50" fmla="*/ 63 w 286"/>
                <a:gd name="T51" fmla="*/ 6 h 282"/>
                <a:gd name="T52" fmla="*/ 77 w 286"/>
                <a:gd name="T53" fmla="*/ 9 h 282"/>
                <a:gd name="T54" fmla="*/ 101 w 286"/>
                <a:gd name="T55" fmla="*/ 18 h 282"/>
                <a:gd name="T56" fmla="*/ 110 w 286"/>
                <a:gd name="T57" fmla="*/ 37 h 282"/>
                <a:gd name="T58" fmla="*/ 126 w 286"/>
                <a:gd name="T59" fmla="*/ 41 h 282"/>
                <a:gd name="T60" fmla="*/ 151 w 286"/>
                <a:gd name="T61" fmla="*/ 50 h 282"/>
                <a:gd name="T62" fmla="*/ 170 w 286"/>
                <a:gd name="T63" fmla="*/ 60 h 282"/>
                <a:gd name="T64" fmla="*/ 178 w 286"/>
                <a:gd name="T65" fmla="*/ 54 h 282"/>
                <a:gd name="T66" fmla="*/ 186 w 286"/>
                <a:gd name="T67" fmla="*/ 45 h 282"/>
                <a:gd name="T68" fmla="*/ 181 w 286"/>
                <a:gd name="T69" fmla="*/ 29 h 282"/>
                <a:gd name="T70" fmla="*/ 186 w 286"/>
                <a:gd name="T71" fmla="*/ 19 h 282"/>
                <a:gd name="T72" fmla="*/ 198 w 286"/>
                <a:gd name="T73" fmla="*/ 9 h 282"/>
                <a:gd name="T74" fmla="*/ 210 w 286"/>
                <a:gd name="T75" fmla="*/ 6 h 282"/>
                <a:gd name="T76" fmla="*/ 234 w 286"/>
                <a:gd name="T77" fmla="*/ 11 h 282"/>
                <a:gd name="T78" fmla="*/ 241 w 286"/>
                <a:gd name="T79" fmla="*/ 20 h 282"/>
                <a:gd name="T80" fmla="*/ 247 w 286"/>
                <a:gd name="T81" fmla="*/ 20 h 282"/>
                <a:gd name="T82" fmla="*/ 253 w 286"/>
                <a:gd name="T83" fmla="*/ 23 h 282"/>
                <a:gd name="T84" fmla="*/ 270 w 286"/>
                <a:gd name="T85" fmla="*/ 26 h 282"/>
                <a:gd name="T86" fmla="*/ 275 w 286"/>
                <a:gd name="T87" fmla="*/ 33 h 282"/>
                <a:gd name="T88" fmla="*/ 270 w 286"/>
                <a:gd name="T89" fmla="*/ 43 h 282"/>
                <a:gd name="T90" fmla="*/ 273 w 286"/>
                <a:gd name="T91" fmla="*/ 51 h 282"/>
                <a:gd name="T92" fmla="*/ 269 w 286"/>
                <a:gd name="T93" fmla="*/ 64 h 282"/>
                <a:gd name="T94" fmla="*/ 275 w 286"/>
                <a:gd name="T95" fmla="*/ 81 h 282"/>
                <a:gd name="T96" fmla="*/ 280 w 286"/>
                <a:gd name="T97" fmla="*/ 155 h 282"/>
                <a:gd name="T98" fmla="*/ 284 w 286"/>
                <a:gd name="T99" fmla="*/ 231 h 282"/>
                <a:gd name="T100" fmla="*/ 286 w 286"/>
                <a:gd name="T101" fmla="*/ 273 h 282"/>
                <a:gd name="T102" fmla="*/ 265 w 286"/>
                <a:gd name="T103" fmla="*/ 273 h 282"/>
                <a:gd name="T104" fmla="*/ 265 w 286"/>
                <a:gd name="T105" fmla="*/ 282 h 282"/>
                <a:gd name="T106" fmla="*/ 192 w 286"/>
                <a:gd name="T107" fmla="*/ 242 h 282"/>
                <a:gd name="T108" fmla="*/ 119 w 286"/>
                <a:gd name="T109" fmla="*/ 202 h 282"/>
                <a:gd name="T110" fmla="*/ 101 w 286"/>
                <a:gd name="T111" fmla="*/ 213 h 2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286" h="282">
                  <a:moveTo>
                    <a:pt x="101" y="213"/>
                  </a:moveTo>
                  <a:lnTo>
                    <a:pt x="88" y="221"/>
                  </a:lnTo>
                  <a:lnTo>
                    <a:pt x="78" y="210"/>
                  </a:lnTo>
                  <a:lnTo>
                    <a:pt x="49" y="201"/>
                  </a:lnTo>
                  <a:lnTo>
                    <a:pt x="41" y="188"/>
                  </a:lnTo>
                  <a:lnTo>
                    <a:pt x="27" y="178"/>
                  </a:lnTo>
                  <a:lnTo>
                    <a:pt x="19" y="182"/>
                  </a:lnTo>
                  <a:lnTo>
                    <a:pt x="12" y="170"/>
                  </a:lnTo>
                  <a:lnTo>
                    <a:pt x="11" y="162"/>
                  </a:lnTo>
                  <a:lnTo>
                    <a:pt x="0" y="146"/>
                  </a:lnTo>
                  <a:lnTo>
                    <a:pt x="7" y="138"/>
                  </a:lnTo>
                  <a:lnTo>
                    <a:pt x="5" y="125"/>
                  </a:lnTo>
                  <a:lnTo>
                    <a:pt x="7" y="113"/>
                  </a:lnTo>
                  <a:lnTo>
                    <a:pt x="6" y="104"/>
                  </a:lnTo>
                  <a:lnTo>
                    <a:pt x="9" y="87"/>
                  </a:lnTo>
                  <a:lnTo>
                    <a:pt x="7" y="77"/>
                  </a:lnTo>
                  <a:lnTo>
                    <a:pt x="1" y="59"/>
                  </a:lnTo>
                  <a:lnTo>
                    <a:pt x="10" y="54"/>
                  </a:lnTo>
                  <a:lnTo>
                    <a:pt x="11" y="45"/>
                  </a:lnTo>
                  <a:lnTo>
                    <a:pt x="9" y="37"/>
                  </a:lnTo>
                  <a:lnTo>
                    <a:pt x="21" y="29"/>
                  </a:lnTo>
                  <a:lnTo>
                    <a:pt x="26" y="22"/>
                  </a:lnTo>
                  <a:lnTo>
                    <a:pt x="34" y="16"/>
                  </a:lnTo>
                  <a:lnTo>
                    <a:pt x="35" y="0"/>
                  </a:lnTo>
                  <a:lnTo>
                    <a:pt x="55" y="7"/>
                  </a:lnTo>
                  <a:lnTo>
                    <a:pt x="63" y="6"/>
                  </a:lnTo>
                  <a:lnTo>
                    <a:pt x="77" y="9"/>
                  </a:lnTo>
                  <a:lnTo>
                    <a:pt x="101" y="18"/>
                  </a:lnTo>
                  <a:lnTo>
                    <a:pt x="110" y="37"/>
                  </a:lnTo>
                  <a:lnTo>
                    <a:pt x="126" y="41"/>
                  </a:lnTo>
                  <a:lnTo>
                    <a:pt x="151" y="50"/>
                  </a:lnTo>
                  <a:lnTo>
                    <a:pt x="170" y="60"/>
                  </a:lnTo>
                  <a:lnTo>
                    <a:pt x="178" y="54"/>
                  </a:lnTo>
                  <a:lnTo>
                    <a:pt x="186" y="45"/>
                  </a:lnTo>
                  <a:lnTo>
                    <a:pt x="181" y="29"/>
                  </a:lnTo>
                  <a:lnTo>
                    <a:pt x="186" y="19"/>
                  </a:lnTo>
                  <a:lnTo>
                    <a:pt x="198" y="9"/>
                  </a:lnTo>
                  <a:lnTo>
                    <a:pt x="210" y="6"/>
                  </a:lnTo>
                  <a:lnTo>
                    <a:pt x="234" y="11"/>
                  </a:lnTo>
                  <a:lnTo>
                    <a:pt x="241" y="20"/>
                  </a:lnTo>
                  <a:lnTo>
                    <a:pt x="247" y="20"/>
                  </a:lnTo>
                  <a:lnTo>
                    <a:pt x="253" y="23"/>
                  </a:lnTo>
                  <a:lnTo>
                    <a:pt x="270" y="26"/>
                  </a:lnTo>
                  <a:lnTo>
                    <a:pt x="275" y="33"/>
                  </a:lnTo>
                  <a:lnTo>
                    <a:pt x="270" y="43"/>
                  </a:lnTo>
                  <a:lnTo>
                    <a:pt x="273" y="51"/>
                  </a:lnTo>
                  <a:lnTo>
                    <a:pt x="269" y="64"/>
                  </a:lnTo>
                  <a:lnTo>
                    <a:pt x="275" y="81"/>
                  </a:lnTo>
                  <a:lnTo>
                    <a:pt x="280" y="155"/>
                  </a:lnTo>
                  <a:lnTo>
                    <a:pt x="284" y="231"/>
                  </a:lnTo>
                  <a:lnTo>
                    <a:pt x="286" y="273"/>
                  </a:lnTo>
                  <a:lnTo>
                    <a:pt x="265" y="273"/>
                  </a:lnTo>
                  <a:lnTo>
                    <a:pt x="265" y="282"/>
                  </a:lnTo>
                  <a:lnTo>
                    <a:pt x="192" y="242"/>
                  </a:lnTo>
                  <a:lnTo>
                    <a:pt x="119" y="202"/>
                  </a:lnTo>
                  <a:lnTo>
                    <a:pt x="101" y="213"/>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79" name="Freeform 78"/>
            <p:cNvSpPr>
              <a:spLocks/>
            </p:cNvSpPr>
            <p:nvPr/>
          </p:nvSpPr>
          <p:spPr bwMode="auto">
            <a:xfrm>
              <a:off x="7587222" y="4157993"/>
              <a:ext cx="39742" cy="36452"/>
            </a:xfrm>
            <a:custGeom>
              <a:avLst/>
              <a:gdLst>
                <a:gd name="T0" fmla="*/ 36 w 42"/>
                <a:gd name="T1" fmla="*/ 6 h 41"/>
                <a:gd name="T2" fmla="*/ 42 w 42"/>
                <a:gd name="T3" fmla="*/ 12 h 41"/>
                <a:gd name="T4" fmla="*/ 36 w 42"/>
                <a:gd name="T5" fmla="*/ 22 h 41"/>
                <a:gd name="T6" fmla="*/ 32 w 42"/>
                <a:gd name="T7" fmla="*/ 29 h 41"/>
                <a:gd name="T8" fmla="*/ 22 w 42"/>
                <a:gd name="T9" fmla="*/ 32 h 41"/>
                <a:gd name="T10" fmla="*/ 18 w 42"/>
                <a:gd name="T11" fmla="*/ 39 h 41"/>
                <a:gd name="T12" fmla="*/ 12 w 42"/>
                <a:gd name="T13" fmla="*/ 41 h 41"/>
                <a:gd name="T14" fmla="*/ 0 w 42"/>
                <a:gd name="T15" fmla="*/ 25 h 41"/>
                <a:gd name="T16" fmla="*/ 10 w 42"/>
                <a:gd name="T17" fmla="*/ 12 h 41"/>
                <a:gd name="T18" fmla="*/ 20 w 42"/>
                <a:gd name="T19" fmla="*/ 4 h 41"/>
                <a:gd name="T20" fmla="*/ 29 w 42"/>
                <a:gd name="T21" fmla="*/ 0 h 41"/>
                <a:gd name="T22" fmla="*/ 36 w 42"/>
                <a:gd name="T23" fmla="*/ 6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2" h="41">
                  <a:moveTo>
                    <a:pt x="36" y="6"/>
                  </a:moveTo>
                  <a:lnTo>
                    <a:pt x="42" y="12"/>
                  </a:lnTo>
                  <a:lnTo>
                    <a:pt x="36" y="22"/>
                  </a:lnTo>
                  <a:lnTo>
                    <a:pt x="32" y="29"/>
                  </a:lnTo>
                  <a:lnTo>
                    <a:pt x="22" y="32"/>
                  </a:lnTo>
                  <a:lnTo>
                    <a:pt x="18" y="39"/>
                  </a:lnTo>
                  <a:lnTo>
                    <a:pt x="12" y="41"/>
                  </a:lnTo>
                  <a:lnTo>
                    <a:pt x="0" y="25"/>
                  </a:lnTo>
                  <a:lnTo>
                    <a:pt x="10" y="12"/>
                  </a:lnTo>
                  <a:lnTo>
                    <a:pt x="20" y="4"/>
                  </a:lnTo>
                  <a:lnTo>
                    <a:pt x="29" y="0"/>
                  </a:lnTo>
                  <a:lnTo>
                    <a:pt x="36" y="6"/>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80" name="Freeform 79"/>
            <p:cNvSpPr>
              <a:spLocks/>
            </p:cNvSpPr>
            <p:nvPr/>
          </p:nvSpPr>
          <p:spPr bwMode="auto">
            <a:xfrm>
              <a:off x="7440553" y="2595889"/>
              <a:ext cx="83270" cy="42676"/>
            </a:xfrm>
            <a:custGeom>
              <a:avLst/>
              <a:gdLst>
                <a:gd name="T0" fmla="*/ 31 w 88"/>
                <a:gd name="T1" fmla="*/ 40 h 48"/>
                <a:gd name="T2" fmla="*/ 29 w 88"/>
                <a:gd name="T3" fmla="*/ 35 h 48"/>
                <a:gd name="T4" fmla="*/ 30 w 88"/>
                <a:gd name="T5" fmla="*/ 30 h 48"/>
                <a:gd name="T6" fmla="*/ 22 w 88"/>
                <a:gd name="T7" fmla="*/ 27 h 48"/>
                <a:gd name="T8" fmla="*/ 6 w 88"/>
                <a:gd name="T9" fmla="*/ 23 h 48"/>
                <a:gd name="T10" fmla="*/ 0 w 88"/>
                <a:gd name="T11" fmla="*/ 7 h 48"/>
                <a:gd name="T12" fmla="*/ 17 w 88"/>
                <a:gd name="T13" fmla="*/ 0 h 48"/>
                <a:gd name="T14" fmla="*/ 42 w 88"/>
                <a:gd name="T15" fmla="*/ 2 h 48"/>
                <a:gd name="T16" fmla="*/ 57 w 88"/>
                <a:gd name="T17" fmla="*/ 0 h 48"/>
                <a:gd name="T18" fmla="*/ 60 w 88"/>
                <a:gd name="T19" fmla="*/ 4 h 48"/>
                <a:gd name="T20" fmla="*/ 68 w 88"/>
                <a:gd name="T21" fmla="*/ 5 h 48"/>
                <a:gd name="T22" fmla="*/ 85 w 88"/>
                <a:gd name="T23" fmla="*/ 15 h 48"/>
                <a:gd name="T24" fmla="*/ 88 w 88"/>
                <a:gd name="T25" fmla="*/ 24 h 48"/>
                <a:gd name="T26" fmla="*/ 76 w 88"/>
                <a:gd name="T27" fmla="*/ 30 h 48"/>
                <a:gd name="T28" fmla="*/ 74 w 88"/>
                <a:gd name="T29" fmla="*/ 41 h 48"/>
                <a:gd name="T30" fmla="*/ 58 w 88"/>
                <a:gd name="T31" fmla="*/ 48 h 48"/>
                <a:gd name="T32" fmla="*/ 44 w 88"/>
                <a:gd name="T33" fmla="*/ 48 h 48"/>
                <a:gd name="T34" fmla="*/ 39 w 88"/>
                <a:gd name="T35" fmla="*/ 42 h 48"/>
                <a:gd name="T36" fmla="*/ 31 w 88"/>
                <a:gd name="T37" fmla="*/ 4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88" h="48">
                  <a:moveTo>
                    <a:pt x="31" y="40"/>
                  </a:moveTo>
                  <a:lnTo>
                    <a:pt x="29" y="35"/>
                  </a:lnTo>
                  <a:lnTo>
                    <a:pt x="30" y="30"/>
                  </a:lnTo>
                  <a:lnTo>
                    <a:pt x="22" y="27"/>
                  </a:lnTo>
                  <a:lnTo>
                    <a:pt x="6" y="23"/>
                  </a:lnTo>
                  <a:lnTo>
                    <a:pt x="0" y="7"/>
                  </a:lnTo>
                  <a:lnTo>
                    <a:pt x="17" y="0"/>
                  </a:lnTo>
                  <a:lnTo>
                    <a:pt x="42" y="2"/>
                  </a:lnTo>
                  <a:lnTo>
                    <a:pt x="57" y="0"/>
                  </a:lnTo>
                  <a:lnTo>
                    <a:pt x="60" y="4"/>
                  </a:lnTo>
                  <a:lnTo>
                    <a:pt x="68" y="5"/>
                  </a:lnTo>
                  <a:lnTo>
                    <a:pt x="85" y="15"/>
                  </a:lnTo>
                  <a:lnTo>
                    <a:pt x="88" y="24"/>
                  </a:lnTo>
                  <a:lnTo>
                    <a:pt x="76" y="30"/>
                  </a:lnTo>
                  <a:lnTo>
                    <a:pt x="74" y="41"/>
                  </a:lnTo>
                  <a:lnTo>
                    <a:pt x="58" y="48"/>
                  </a:lnTo>
                  <a:lnTo>
                    <a:pt x="44" y="48"/>
                  </a:lnTo>
                  <a:lnTo>
                    <a:pt x="39" y="42"/>
                  </a:lnTo>
                  <a:lnTo>
                    <a:pt x="31" y="4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81" name="Freeform 80"/>
            <p:cNvSpPr>
              <a:spLocks/>
            </p:cNvSpPr>
            <p:nvPr/>
          </p:nvSpPr>
          <p:spPr bwMode="auto">
            <a:xfrm>
              <a:off x="7222917" y="2706135"/>
              <a:ext cx="8516" cy="12447"/>
            </a:xfrm>
            <a:custGeom>
              <a:avLst/>
              <a:gdLst>
                <a:gd name="T0" fmla="*/ 6 w 9"/>
                <a:gd name="T1" fmla="*/ 0 h 14"/>
                <a:gd name="T2" fmla="*/ 9 w 9"/>
                <a:gd name="T3" fmla="*/ 5 h 14"/>
                <a:gd name="T4" fmla="*/ 8 w 9"/>
                <a:gd name="T5" fmla="*/ 14 h 14"/>
                <a:gd name="T6" fmla="*/ 4 w 9"/>
                <a:gd name="T7" fmla="*/ 14 h 14"/>
                <a:gd name="T8" fmla="*/ 0 w 9"/>
                <a:gd name="T9" fmla="*/ 13 h 14"/>
                <a:gd name="T10" fmla="*/ 2 w 9"/>
                <a:gd name="T11" fmla="*/ 1 h 14"/>
                <a:gd name="T12" fmla="*/ 6 w 9"/>
                <a:gd name="T13" fmla="*/ 0 h 14"/>
              </a:gdLst>
              <a:ahLst/>
              <a:cxnLst>
                <a:cxn ang="0">
                  <a:pos x="T0" y="T1"/>
                </a:cxn>
                <a:cxn ang="0">
                  <a:pos x="T2" y="T3"/>
                </a:cxn>
                <a:cxn ang="0">
                  <a:pos x="T4" y="T5"/>
                </a:cxn>
                <a:cxn ang="0">
                  <a:pos x="T6" y="T7"/>
                </a:cxn>
                <a:cxn ang="0">
                  <a:pos x="T8" y="T9"/>
                </a:cxn>
                <a:cxn ang="0">
                  <a:pos x="T10" y="T11"/>
                </a:cxn>
                <a:cxn ang="0">
                  <a:pos x="T12" y="T13"/>
                </a:cxn>
              </a:cxnLst>
              <a:rect l="0" t="0" r="r" b="b"/>
              <a:pathLst>
                <a:path w="9" h="14">
                  <a:moveTo>
                    <a:pt x="6" y="0"/>
                  </a:moveTo>
                  <a:lnTo>
                    <a:pt x="9" y="5"/>
                  </a:lnTo>
                  <a:lnTo>
                    <a:pt x="8" y="14"/>
                  </a:lnTo>
                  <a:lnTo>
                    <a:pt x="4" y="14"/>
                  </a:lnTo>
                  <a:lnTo>
                    <a:pt x="0" y="13"/>
                  </a:lnTo>
                  <a:lnTo>
                    <a:pt x="2" y="1"/>
                  </a:lnTo>
                  <a:lnTo>
                    <a:pt x="6"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82" name="Freeform 81"/>
            <p:cNvSpPr>
              <a:spLocks/>
            </p:cNvSpPr>
            <p:nvPr/>
          </p:nvSpPr>
          <p:spPr bwMode="auto">
            <a:xfrm>
              <a:off x="7439608" y="2567439"/>
              <a:ext cx="103141" cy="41786"/>
            </a:xfrm>
            <a:custGeom>
              <a:avLst/>
              <a:gdLst>
                <a:gd name="T0" fmla="*/ 1 w 109"/>
                <a:gd name="T1" fmla="*/ 39 h 47"/>
                <a:gd name="T2" fmla="*/ 0 w 109"/>
                <a:gd name="T3" fmla="*/ 24 h 47"/>
                <a:gd name="T4" fmla="*/ 5 w 109"/>
                <a:gd name="T5" fmla="*/ 11 h 47"/>
                <a:gd name="T6" fmla="*/ 18 w 109"/>
                <a:gd name="T7" fmla="*/ 5 h 47"/>
                <a:gd name="T8" fmla="*/ 33 w 109"/>
                <a:gd name="T9" fmla="*/ 19 h 47"/>
                <a:gd name="T10" fmla="*/ 45 w 109"/>
                <a:gd name="T11" fmla="*/ 19 h 47"/>
                <a:gd name="T12" fmla="*/ 45 w 109"/>
                <a:gd name="T13" fmla="*/ 4 h 47"/>
                <a:gd name="T14" fmla="*/ 57 w 109"/>
                <a:gd name="T15" fmla="*/ 0 h 47"/>
                <a:gd name="T16" fmla="*/ 64 w 109"/>
                <a:gd name="T17" fmla="*/ 3 h 47"/>
                <a:gd name="T18" fmla="*/ 79 w 109"/>
                <a:gd name="T19" fmla="*/ 10 h 47"/>
                <a:gd name="T20" fmla="*/ 91 w 109"/>
                <a:gd name="T21" fmla="*/ 10 h 47"/>
                <a:gd name="T22" fmla="*/ 99 w 109"/>
                <a:gd name="T23" fmla="*/ 15 h 47"/>
                <a:gd name="T24" fmla="*/ 102 w 109"/>
                <a:gd name="T25" fmla="*/ 24 h 47"/>
                <a:gd name="T26" fmla="*/ 109 w 109"/>
                <a:gd name="T27" fmla="*/ 36 h 47"/>
                <a:gd name="T28" fmla="*/ 94 w 109"/>
                <a:gd name="T29" fmla="*/ 43 h 47"/>
                <a:gd name="T30" fmla="*/ 86 w 109"/>
                <a:gd name="T31" fmla="*/ 47 h 47"/>
                <a:gd name="T32" fmla="*/ 69 w 109"/>
                <a:gd name="T33" fmla="*/ 37 h 47"/>
                <a:gd name="T34" fmla="*/ 61 w 109"/>
                <a:gd name="T35" fmla="*/ 36 h 47"/>
                <a:gd name="T36" fmla="*/ 58 w 109"/>
                <a:gd name="T37" fmla="*/ 32 h 47"/>
                <a:gd name="T38" fmla="*/ 43 w 109"/>
                <a:gd name="T39" fmla="*/ 34 h 47"/>
                <a:gd name="T40" fmla="*/ 18 w 109"/>
                <a:gd name="T41" fmla="*/ 32 h 47"/>
                <a:gd name="T42" fmla="*/ 1 w 109"/>
                <a:gd name="T43" fmla="*/ 39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09" h="47">
                  <a:moveTo>
                    <a:pt x="1" y="39"/>
                  </a:moveTo>
                  <a:lnTo>
                    <a:pt x="0" y="24"/>
                  </a:lnTo>
                  <a:lnTo>
                    <a:pt x="5" y="11"/>
                  </a:lnTo>
                  <a:lnTo>
                    <a:pt x="18" y="5"/>
                  </a:lnTo>
                  <a:lnTo>
                    <a:pt x="33" y="19"/>
                  </a:lnTo>
                  <a:lnTo>
                    <a:pt x="45" y="19"/>
                  </a:lnTo>
                  <a:lnTo>
                    <a:pt x="45" y="4"/>
                  </a:lnTo>
                  <a:lnTo>
                    <a:pt x="57" y="0"/>
                  </a:lnTo>
                  <a:lnTo>
                    <a:pt x="64" y="3"/>
                  </a:lnTo>
                  <a:lnTo>
                    <a:pt x="79" y="10"/>
                  </a:lnTo>
                  <a:lnTo>
                    <a:pt x="91" y="10"/>
                  </a:lnTo>
                  <a:lnTo>
                    <a:pt x="99" y="15"/>
                  </a:lnTo>
                  <a:lnTo>
                    <a:pt x="102" y="24"/>
                  </a:lnTo>
                  <a:lnTo>
                    <a:pt x="109" y="36"/>
                  </a:lnTo>
                  <a:lnTo>
                    <a:pt x="94" y="43"/>
                  </a:lnTo>
                  <a:lnTo>
                    <a:pt x="86" y="47"/>
                  </a:lnTo>
                  <a:lnTo>
                    <a:pt x="69" y="37"/>
                  </a:lnTo>
                  <a:lnTo>
                    <a:pt x="61" y="36"/>
                  </a:lnTo>
                  <a:lnTo>
                    <a:pt x="58" y="32"/>
                  </a:lnTo>
                  <a:lnTo>
                    <a:pt x="43" y="34"/>
                  </a:lnTo>
                  <a:lnTo>
                    <a:pt x="18" y="32"/>
                  </a:lnTo>
                  <a:lnTo>
                    <a:pt x="1" y="3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83" name="Freeform 82"/>
            <p:cNvSpPr>
              <a:spLocks/>
            </p:cNvSpPr>
            <p:nvPr/>
          </p:nvSpPr>
          <p:spPr bwMode="auto">
            <a:xfrm>
              <a:off x="6847257" y="2968412"/>
              <a:ext cx="271574" cy="264055"/>
            </a:xfrm>
            <a:custGeom>
              <a:avLst/>
              <a:gdLst>
                <a:gd name="T0" fmla="*/ 227 w 287"/>
                <a:gd name="T1" fmla="*/ 9 h 297"/>
                <a:gd name="T2" fmla="*/ 261 w 287"/>
                <a:gd name="T3" fmla="*/ 12 h 297"/>
                <a:gd name="T4" fmla="*/ 275 w 287"/>
                <a:gd name="T5" fmla="*/ 25 h 297"/>
                <a:gd name="T6" fmla="*/ 282 w 287"/>
                <a:gd name="T7" fmla="*/ 60 h 297"/>
                <a:gd name="T8" fmla="*/ 284 w 287"/>
                <a:gd name="T9" fmla="*/ 72 h 297"/>
                <a:gd name="T10" fmla="*/ 253 w 287"/>
                <a:gd name="T11" fmla="*/ 84 h 297"/>
                <a:gd name="T12" fmla="*/ 242 w 287"/>
                <a:gd name="T13" fmla="*/ 101 h 297"/>
                <a:gd name="T14" fmla="*/ 214 w 287"/>
                <a:gd name="T15" fmla="*/ 119 h 297"/>
                <a:gd name="T16" fmla="*/ 182 w 287"/>
                <a:gd name="T17" fmla="*/ 128 h 297"/>
                <a:gd name="T18" fmla="*/ 153 w 287"/>
                <a:gd name="T19" fmla="*/ 168 h 297"/>
                <a:gd name="T20" fmla="*/ 150 w 287"/>
                <a:gd name="T21" fmla="*/ 168 h 297"/>
                <a:gd name="T22" fmla="*/ 139 w 287"/>
                <a:gd name="T23" fmla="*/ 180 h 297"/>
                <a:gd name="T24" fmla="*/ 125 w 287"/>
                <a:gd name="T25" fmla="*/ 184 h 297"/>
                <a:gd name="T26" fmla="*/ 104 w 287"/>
                <a:gd name="T27" fmla="*/ 184 h 297"/>
                <a:gd name="T28" fmla="*/ 92 w 287"/>
                <a:gd name="T29" fmla="*/ 202 h 297"/>
                <a:gd name="T30" fmla="*/ 58 w 287"/>
                <a:gd name="T31" fmla="*/ 250 h 297"/>
                <a:gd name="T32" fmla="*/ 43 w 287"/>
                <a:gd name="T33" fmla="*/ 288 h 297"/>
                <a:gd name="T34" fmla="*/ 0 w 287"/>
                <a:gd name="T35" fmla="*/ 297 h 297"/>
                <a:gd name="T36" fmla="*/ 1 w 287"/>
                <a:gd name="T37" fmla="*/ 288 h 297"/>
                <a:gd name="T38" fmla="*/ 14 w 287"/>
                <a:gd name="T39" fmla="*/ 271 h 297"/>
                <a:gd name="T40" fmla="*/ 20 w 287"/>
                <a:gd name="T41" fmla="*/ 249 h 297"/>
                <a:gd name="T42" fmla="*/ 37 w 287"/>
                <a:gd name="T43" fmla="*/ 233 h 297"/>
                <a:gd name="T44" fmla="*/ 42 w 287"/>
                <a:gd name="T45" fmla="*/ 210 h 297"/>
                <a:gd name="T46" fmla="*/ 61 w 287"/>
                <a:gd name="T47" fmla="*/ 189 h 297"/>
                <a:gd name="T48" fmla="*/ 74 w 287"/>
                <a:gd name="T49" fmla="*/ 168 h 297"/>
                <a:gd name="T50" fmla="*/ 99 w 287"/>
                <a:gd name="T51" fmla="*/ 158 h 297"/>
                <a:gd name="T52" fmla="*/ 123 w 287"/>
                <a:gd name="T53" fmla="*/ 138 h 297"/>
                <a:gd name="T54" fmla="*/ 134 w 287"/>
                <a:gd name="T55" fmla="*/ 95 h 297"/>
                <a:gd name="T56" fmla="*/ 144 w 287"/>
                <a:gd name="T57" fmla="*/ 66 h 297"/>
                <a:gd name="T58" fmla="*/ 173 w 287"/>
                <a:gd name="T59" fmla="*/ 43 h 297"/>
                <a:gd name="T60" fmla="*/ 198 w 287"/>
                <a:gd name="T61" fmla="*/ 13 h 297"/>
                <a:gd name="T62" fmla="*/ 217 w 287"/>
                <a:gd name="T63" fmla="*/ 0 h 2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87" h="297">
                  <a:moveTo>
                    <a:pt x="217" y="0"/>
                  </a:moveTo>
                  <a:lnTo>
                    <a:pt x="227" y="9"/>
                  </a:lnTo>
                  <a:lnTo>
                    <a:pt x="244" y="7"/>
                  </a:lnTo>
                  <a:lnTo>
                    <a:pt x="261" y="12"/>
                  </a:lnTo>
                  <a:lnTo>
                    <a:pt x="269" y="12"/>
                  </a:lnTo>
                  <a:lnTo>
                    <a:pt x="275" y="25"/>
                  </a:lnTo>
                  <a:lnTo>
                    <a:pt x="276" y="38"/>
                  </a:lnTo>
                  <a:lnTo>
                    <a:pt x="282" y="60"/>
                  </a:lnTo>
                  <a:lnTo>
                    <a:pt x="287" y="64"/>
                  </a:lnTo>
                  <a:lnTo>
                    <a:pt x="284" y="72"/>
                  </a:lnTo>
                  <a:lnTo>
                    <a:pt x="261" y="76"/>
                  </a:lnTo>
                  <a:lnTo>
                    <a:pt x="253" y="84"/>
                  </a:lnTo>
                  <a:lnTo>
                    <a:pt x="242" y="85"/>
                  </a:lnTo>
                  <a:lnTo>
                    <a:pt x="242" y="101"/>
                  </a:lnTo>
                  <a:lnTo>
                    <a:pt x="221" y="109"/>
                  </a:lnTo>
                  <a:lnTo>
                    <a:pt x="214" y="119"/>
                  </a:lnTo>
                  <a:lnTo>
                    <a:pt x="200" y="125"/>
                  </a:lnTo>
                  <a:lnTo>
                    <a:pt x="182" y="128"/>
                  </a:lnTo>
                  <a:lnTo>
                    <a:pt x="153" y="143"/>
                  </a:lnTo>
                  <a:lnTo>
                    <a:pt x="153" y="168"/>
                  </a:lnTo>
                  <a:lnTo>
                    <a:pt x="150" y="168"/>
                  </a:lnTo>
                  <a:lnTo>
                    <a:pt x="150" y="168"/>
                  </a:lnTo>
                  <a:lnTo>
                    <a:pt x="150" y="179"/>
                  </a:lnTo>
                  <a:lnTo>
                    <a:pt x="139" y="180"/>
                  </a:lnTo>
                  <a:lnTo>
                    <a:pt x="133" y="184"/>
                  </a:lnTo>
                  <a:lnTo>
                    <a:pt x="125" y="184"/>
                  </a:lnTo>
                  <a:lnTo>
                    <a:pt x="119" y="182"/>
                  </a:lnTo>
                  <a:lnTo>
                    <a:pt x="104" y="184"/>
                  </a:lnTo>
                  <a:lnTo>
                    <a:pt x="98" y="200"/>
                  </a:lnTo>
                  <a:lnTo>
                    <a:pt x="92" y="202"/>
                  </a:lnTo>
                  <a:lnTo>
                    <a:pt x="83" y="228"/>
                  </a:lnTo>
                  <a:lnTo>
                    <a:pt x="58" y="250"/>
                  </a:lnTo>
                  <a:lnTo>
                    <a:pt x="51" y="279"/>
                  </a:lnTo>
                  <a:lnTo>
                    <a:pt x="43" y="288"/>
                  </a:lnTo>
                  <a:lnTo>
                    <a:pt x="41" y="296"/>
                  </a:lnTo>
                  <a:lnTo>
                    <a:pt x="0" y="297"/>
                  </a:lnTo>
                  <a:lnTo>
                    <a:pt x="0" y="297"/>
                  </a:lnTo>
                  <a:lnTo>
                    <a:pt x="1" y="288"/>
                  </a:lnTo>
                  <a:lnTo>
                    <a:pt x="8" y="282"/>
                  </a:lnTo>
                  <a:lnTo>
                    <a:pt x="14" y="271"/>
                  </a:lnTo>
                  <a:lnTo>
                    <a:pt x="13" y="264"/>
                  </a:lnTo>
                  <a:lnTo>
                    <a:pt x="20" y="249"/>
                  </a:lnTo>
                  <a:lnTo>
                    <a:pt x="30" y="236"/>
                  </a:lnTo>
                  <a:lnTo>
                    <a:pt x="37" y="233"/>
                  </a:lnTo>
                  <a:lnTo>
                    <a:pt x="42" y="221"/>
                  </a:lnTo>
                  <a:lnTo>
                    <a:pt x="42" y="210"/>
                  </a:lnTo>
                  <a:lnTo>
                    <a:pt x="49" y="197"/>
                  </a:lnTo>
                  <a:lnTo>
                    <a:pt x="61" y="189"/>
                  </a:lnTo>
                  <a:lnTo>
                    <a:pt x="73" y="168"/>
                  </a:lnTo>
                  <a:lnTo>
                    <a:pt x="74" y="168"/>
                  </a:lnTo>
                  <a:lnTo>
                    <a:pt x="83" y="160"/>
                  </a:lnTo>
                  <a:lnTo>
                    <a:pt x="99" y="158"/>
                  </a:lnTo>
                  <a:lnTo>
                    <a:pt x="114" y="144"/>
                  </a:lnTo>
                  <a:lnTo>
                    <a:pt x="123" y="138"/>
                  </a:lnTo>
                  <a:lnTo>
                    <a:pt x="138" y="121"/>
                  </a:lnTo>
                  <a:lnTo>
                    <a:pt x="134" y="95"/>
                  </a:lnTo>
                  <a:lnTo>
                    <a:pt x="141" y="77"/>
                  </a:lnTo>
                  <a:lnTo>
                    <a:pt x="144" y="66"/>
                  </a:lnTo>
                  <a:lnTo>
                    <a:pt x="156" y="52"/>
                  </a:lnTo>
                  <a:lnTo>
                    <a:pt x="173" y="43"/>
                  </a:lnTo>
                  <a:lnTo>
                    <a:pt x="186" y="34"/>
                  </a:lnTo>
                  <a:lnTo>
                    <a:pt x="198" y="13"/>
                  </a:lnTo>
                  <a:lnTo>
                    <a:pt x="204" y="0"/>
                  </a:lnTo>
                  <a:lnTo>
                    <a:pt x="217"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84" name="Freeform 83"/>
            <p:cNvSpPr>
              <a:spLocks/>
            </p:cNvSpPr>
            <p:nvPr/>
          </p:nvSpPr>
          <p:spPr bwMode="auto">
            <a:xfrm>
              <a:off x="7544641" y="2736364"/>
              <a:ext cx="56775" cy="54234"/>
            </a:xfrm>
            <a:custGeom>
              <a:avLst/>
              <a:gdLst>
                <a:gd name="T0" fmla="*/ 0 w 60"/>
                <a:gd name="T1" fmla="*/ 5 h 61"/>
                <a:gd name="T2" fmla="*/ 3 w 60"/>
                <a:gd name="T3" fmla="*/ 2 h 61"/>
                <a:gd name="T4" fmla="*/ 13 w 60"/>
                <a:gd name="T5" fmla="*/ 0 h 61"/>
                <a:gd name="T6" fmla="*/ 26 w 60"/>
                <a:gd name="T7" fmla="*/ 6 h 61"/>
                <a:gd name="T8" fmla="*/ 33 w 60"/>
                <a:gd name="T9" fmla="*/ 7 h 61"/>
                <a:gd name="T10" fmla="*/ 41 w 60"/>
                <a:gd name="T11" fmla="*/ 12 h 61"/>
                <a:gd name="T12" fmla="*/ 41 w 60"/>
                <a:gd name="T13" fmla="*/ 20 h 61"/>
                <a:gd name="T14" fmla="*/ 47 w 60"/>
                <a:gd name="T15" fmla="*/ 23 h 61"/>
                <a:gd name="T16" fmla="*/ 51 w 60"/>
                <a:gd name="T17" fmla="*/ 31 h 61"/>
                <a:gd name="T18" fmla="*/ 57 w 60"/>
                <a:gd name="T19" fmla="*/ 37 h 61"/>
                <a:gd name="T20" fmla="*/ 57 w 60"/>
                <a:gd name="T21" fmla="*/ 40 h 61"/>
                <a:gd name="T22" fmla="*/ 60 w 60"/>
                <a:gd name="T23" fmla="*/ 42 h 61"/>
                <a:gd name="T24" fmla="*/ 56 w 60"/>
                <a:gd name="T25" fmla="*/ 43 h 61"/>
                <a:gd name="T26" fmla="*/ 46 w 60"/>
                <a:gd name="T27" fmla="*/ 42 h 61"/>
                <a:gd name="T28" fmla="*/ 44 w 60"/>
                <a:gd name="T29" fmla="*/ 40 h 61"/>
                <a:gd name="T30" fmla="*/ 41 w 60"/>
                <a:gd name="T31" fmla="*/ 41 h 61"/>
                <a:gd name="T32" fmla="*/ 43 w 60"/>
                <a:gd name="T33" fmla="*/ 45 h 61"/>
                <a:gd name="T34" fmla="*/ 39 w 60"/>
                <a:gd name="T35" fmla="*/ 52 h 61"/>
                <a:gd name="T36" fmla="*/ 37 w 60"/>
                <a:gd name="T37" fmla="*/ 59 h 61"/>
                <a:gd name="T38" fmla="*/ 33 w 60"/>
                <a:gd name="T39" fmla="*/ 61 h 61"/>
                <a:gd name="T40" fmla="*/ 29 w 60"/>
                <a:gd name="T41" fmla="*/ 52 h 61"/>
                <a:gd name="T42" fmla="*/ 30 w 60"/>
                <a:gd name="T43" fmla="*/ 43 h 61"/>
                <a:gd name="T44" fmla="*/ 28 w 60"/>
                <a:gd name="T45" fmla="*/ 34 h 61"/>
                <a:gd name="T46" fmla="*/ 17 w 60"/>
                <a:gd name="T47" fmla="*/ 22 h 61"/>
                <a:gd name="T48" fmla="*/ 10 w 60"/>
                <a:gd name="T49" fmla="*/ 13 h 61"/>
                <a:gd name="T50" fmla="*/ 5 w 60"/>
                <a:gd name="T51" fmla="*/ 7 h 61"/>
                <a:gd name="T52" fmla="*/ 0 w 60"/>
                <a:gd name="T53" fmla="*/ 5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0" h="61">
                  <a:moveTo>
                    <a:pt x="0" y="5"/>
                  </a:moveTo>
                  <a:lnTo>
                    <a:pt x="3" y="2"/>
                  </a:lnTo>
                  <a:lnTo>
                    <a:pt x="13" y="0"/>
                  </a:lnTo>
                  <a:lnTo>
                    <a:pt x="26" y="6"/>
                  </a:lnTo>
                  <a:lnTo>
                    <a:pt x="33" y="7"/>
                  </a:lnTo>
                  <a:lnTo>
                    <a:pt x="41" y="12"/>
                  </a:lnTo>
                  <a:lnTo>
                    <a:pt x="41" y="20"/>
                  </a:lnTo>
                  <a:lnTo>
                    <a:pt x="47" y="23"/>
                  </a:lnTo>
                  <a:lnTo>
                    <a:pt x="51" y="31"/>
                  </a:lnTo>
                  <a:lnTo>
                    <a:pt x="57" y="37"/>
                  </a:lnTo>
                  <a:lnTo>
                    <a:pt x="57" y="40"/>
                  </a:lnTo>
                  <a:lnTo>
                    <a:pt x="60" y="42"/>
                  </a:lnTo>
                  <a:lnTo>
                    <a:pt x="56" y="43"/>
                  </a:lnTo>
                  <a:lnTo>
                    <a:pt x="46" y="42"/>
                  </a:lnTo>
                  <a:lnTo>
                    <a:pt x="44" y="40"/>
                  </a:lnTo>
                  <a:lnTo>
                    <a:pt x="41" y="41"/>
                  </a:lnTo>
                  <a:lnTo>
                    <a:pt x="43" y="45"/>
                  </a:lnTo>
                  <a:lnTo>
                    <a:pt x="39" y="52"/>
                  </a:lnTo>
                  <a:lnTo>
                    <a:pt x="37" y="59"/>
                  </a:lnTo>
                  <a:lnTo>
                    <a:pt x="33" y="61"/>
                  </a:lnTo>
                  <a:lnTo>
                    <a:pt x="29" y="52"/>
                  </a:lnTo>
                  <a:lnTo>
                    <a:pt x="30" y="43"/>
                  </a:lnTo>
                  <a:lnTo>
                    <a:pt x="28" y="34"/>
                  </a:lnTo>
                  <a:lnTo>
                    <a:pt x="17" y="22"/>
                  </a:lnTo>
                  <a:lnTo>
                    <a:pt x="10" y="13"/>
                  </a:lnTo>
                  <a:lnTo>
                    <a:pt x="5" y="7"/>
                  </a:lnTo>
                  <a:lnTo>
                    <a:pt x="0" y="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85" name="Freeform 84"/>
            <p:cNvSpPr>
              <a:spLocks/>
            </p:cNvSpPr>
            <p:nvPr/>
          </p:nvSpPr>
          <p:spPr bwMode="auto">
            <a:xfrm>
              <a:off x="7872989" y="3851264"/>
              <a:ext cx="133421" cy="249830"/>
            </a:xfrm>
            <a:custGeom>
              <a:avLst/>
              <a:gdLst>
                <a:gd name="T0" fmla="*/ 127 w 141"/>
                <a:gd name="T1" fmla="*/ 8 h 281"/>
                <a:gd name="T2" fmla="*/ 131 w 141"/>
                <a:gd name="T3" fmla="*/ 17 h 281"/>
                <a:gd name="T4" fmla="*/ 135 w 141"/>
                <a:gd name="T5" fmla="*/ 31 h 281"/>
                <a:gd name="T6" fmla="*/ 136 w 141"/>
                <a:gd name="T7" fmla="*/ 56 h 281"/>
                <a:gd name="T8" fmla="*/ 141 w 141"/>
                <a:gd name="T9" fmla="*/ 66 h 281"/>
                <a:gd name="T10" fmla="*/ 138 w 141"/>
                <a:gd name="T11" fmla="*/ 76 h 281"/>
                <a:gd name="T12" fmla="*/ 134 w 141"/>
                <a:gd name="T13" fmla="*/ 82 h 281"/>
                <a:gd name="T14" fmla="*/ 129 w 141"/>
                <a:gd name="T15" fmla="*/ 70 h 281"/>
                <a:gd name="T16" fmla="*/ 125 w 141"/>
                <a:gd name="T17" fmla="*/ 76 h 281"/>
                <a:gd name="T18" fmla="*/ 128 w 141"/>
                <a:gd name="T19" fmla="*/ 91 h 281"/>
                <a:gd name="T20" fmla="*/ 126 w 141"/>
                <a:gd name="T21" fmla="*/ 100 h 281"/>
                <a:gd name="T22" fmla="*/ 120 w 141"/>
                <a:gd name="T23" fmla="*/ 105 h 281"/>
                <a:gd name="T24" fmla="*/ 118 w 141"/>
                <a:gd name="T25" fmla="*/ 122 h 281"/>
                <a:gd name="T26" fmla="*/ 109 w 141"/>
                <a:gd name="T27" fmla="*/ 147 h 281"/>
                <a:gd name="T28" fmla="*/ 98 w 141"/>
                <a:gd name="T29" fmla="*/ 175 h 281"/>
                <a:gd name="T30" fmla="*/ 83 w 141"/>
                <a:gd name="T31" fmla="*/ 215 h 281"/>
                <a:gd name="T32" fmla="*/ 74 w 141"/>
                <a:gd name="T33" fmla="*/ 244 h 281"/>
                <a:gd name="T34" fmla="*/ 63 w 141"/>
                <a:gd name="T35" fmla="*/ 268 h 281"/>
                <a:gd name="T36" fmla="*/ 49 w 141"/>
                <a:gd name="T37" fmla="*/ 272 h 281"/>
                <a:gd name="T38" fmla="*/ 32 w 141"/>
                <a:gd name="T39" fmla="*/ 281 h 281"/>
                <a:gd name="T40" fmla="*/ 22 w 141"/>
                <a:gd name="T41" fmla="*/ 276 h 281"/>
                <a:gd name="T42" fmla="*/ 9 w 141"/>
                <a:gd name="T43" fmla="*/ 268 h 281"/>
                <a:gd name="T44" fmla="*/ 5 w 141"/>
                <a:gd name="T45" fmla="*/ 258 h 281"/>
                <a:gd name="T46" fmla="*/ 5 w 141"/>
                <a:gd name="T47" fmla="*/ 239 h 281"/>
                <a:gd name="T48" fmla="*/ 0 w 141"/>
                <a:gd name="T49" fmla="*/ 223 h 281"/>
                <a:gd name="T50" fmla="*/ 0 w 141"/>
                <a:gd name="T51" fmla="*/ 208 h 281"/>
                <a:gd name="T52" fmla="*/ 4 w 141"/>
                <a:gd name="T53" fmla="*/ 193 h 281"/>
                <a:gd name="T54" fmla="*/ 13 w 141"/>
                <a:gd name="T55" fmla="*/ 189 h 281"/>
                <a:gd name="T56" fmla="*/ 13 w 141"/>
                <a:gd name="T57" fmla="*/ 182 h 281"/>
                <a:gd name="T58" fmla="*/ 23 w 141"/>
                <a:gd name="T59" fmla="*/ 166 h 281"/>
                <a:gd name="T60" fmla="*/ 26 w 141"/>
                <a:gd name="T61" fmla="*/ 153 h 281"/>
                <a:gd name="T62" fmla="*/ 22 w 141"/>
                <a:gd name="T63" fmla="*/ 143 h 281"/>
                <a:gd name="T64" fmla="*/ 20 w 141"/>
                <a:gd name="T65" fmla="*/ 130 h 281"/>
                <a:gd name="T66" fmla="*/ 19 w 141"/>
                <a:gd name="T67" fmla="*/ 111 h 281"/>
                <a:gd name="T68" fmla="*/ 27 w 141"/>
                <a:gd name="T69" fmla="*/ 99 h 281"/>
                <a:gd name="T70" fmla="*/ 30 w 141"/>
                <a:gd name="T71" fmla="*/ 86 h 281"/>
                <a:gd name="T72" fmla="*/ 39 w 141"/>
                <a:gd name="T73" fmla="*/ 85 h 281"/>
                <a:gd name="T74" fmla="*/ 49 w 141"/>
                <a:gd name="T75" fmla="*/ 81 h 281"/>
                <a:gd name="T76" fmla="*/ 56 w 141"/>
                <a:gd name="T77" fmla="*/ 77 h 281"/>
                <a:gd name="T78" fmla="*/ 64 w 141"/>
                <a:gd name="T79" fmla="*/ 77 h 281"/>
                <a:gd name="T80" fmla="*/ 75 w 141"/>
                <a:gd name="T81" fmla="*/ 65 h 281"/>
                <a:gd name="T82" fmla="*/ 91 w 141"/>
                <a:gd name="T83" fmla="*/ 53 h 281"/>
                <a:gd name="T84" fmla="*/ 97 w 141"/>
                <a:gd name="T85" fmla="*/ 42 h 281"/>
                <a:gd name="T86" fmla="*/ 95 w 141"/>
                <a:gd name="T87" fmla="*/ 33 h 281"/>
                <a:gd name="T88" fmla="*/ 102 w 141"/>
                <a:gd name="T89" fmla="*/ 36 h 281"/>
                <a:gd name="T90" fmla="*/ 113 w 141"/>
                <a:gd name="T91" fmla="*/ 21 h 281"/>
                <a:gd name="T92" fmla="*/ 114 w 141"/>
                <a:gd name="T93" fmla="*/ 9 h 281"/>
                <a:gd name="T94" fmla="*/ 121 w 141"/>
                <a:gd name="T95" fmla="*/ 0 h 281"/>
                <a:gd name="T96" fmla="*/ 127 w 141"/>
                <a:gd name="T97" fmla="*/ 8 h 2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41" h="281">
                  <a:moveTo>
                    <a:pt x="127" y="8"/>
                  </a:moveTo>
                  <a:lnTo>
                    <a:pt x="131" y="17"/>
                  </a:lnTo>
                  <a:lnTo>
                    <a:pt x="135" y="31"/>
                  </a:lnTo>
                  <a:lnTo>
                    <a:pt x="136" y="56"/>
                  </a:lnTo>
                  <a:lnTo>
                    <a:pt x="141" y="66"/>
                  </a:lnTo>
                  <a:lnTo>
                    <a:pt x="138" y="76"/>
                  </a:lnTo>
                  <a:lnTo>
                    <a:pt x="134" y="82"/>
                  </a:lnTo>
                  <a:lnTo>
                    <a:pt x="129" y="70"/>
                  </a:lnTo>
                  <a:lnTo>
                    <a:pt x="125" y="76"/>
                  </a:lnTo>
                  <a:lnTo>
                    <a:pt x="128" y="91"/>
                  </a:lnTo>
                  <a:lnTo>
                    <a:pt x="126" y="100"/>
                  </a:lnTo>
                  <a:lnTo>
                    <a:pt x="120" y="105"/>
                  </a:lnTo>
                  <a:lnTo>
                    <a:pt x="118" y="122"/>
                  </a:lnTo>
                  <a:lnTo>
                    <a:pt x="109" y="147"/>
                  </a:lnTo>
                  <a:lnTo>
                    <a:pt x="98" y="175"/>
                  </a:lnTo>
                  <a:lnTo>
                    <a:pt x="83" y="215"/>
                  </a:lnTo>
                  <a:lnTo>
                    <a:pt x="74" y="244"/>
                  </a:lnTo>
                  <a:lnTo>
                    <a:pt x="63" y="268"/>
                  </a:lnTo>
                  <a:lnTo>
                    <a:pt x="49" y="272"/>
                  </a:lnTo>
                  <a:lnTo>
                    <a:pt x="32" y="281"/>
                  </a:lnTo>
                  <a:lnTo>
                    <a:pt x="22" y="276"/>
                  </a:lnTo>
                  <a:lnTo>
                    <a:pt x="9" y="268"/>
                  </a:lnTo>
                  <a:lnTo>
                    <a:pt x="5" y="258"/>
                  </a:lnTo>
                  <a:lnTo>
                    <a:pt x="5" y="239"/>
                  </a:lnTo>
                  <a:lnTo>
                    <a:pt x="0" y="223"/>
                  </a:lnTo>
                  <a:lnTo>
                    <a:pt x="0" y="208"/>
                  </a:lnTo>
                  <a:lnTo>
                    <a:pt x="4" y="193"/>
                  </a:lnTo>
                  <a:lnTo>
                    <a:pt x="13" y="189"/>
                  </a:lnTo>
                  <a:lnTo>
                    <a:pt x="13" y="182"/>
                  </a:lnTo>
                  <a:lnTo>
                    <a:pt x="23" y="166"/>
                  </a:lnTo>
                  <a:lnTo>
                    <a:pt x="26" y="153"/>
                  </a:lnTo>
                  <a:lnTo>
                    <a:pt x="22" y="143"/>
                  </a:lnTo>
                  <a:lnTo>
                    <a:pt x="20" y="130"/>
                  </a:lnTo>
                  <a:lnTo>
                    <a:pt x="19" y="111"/>
                  </a:lnTo>
                  <a:lnTo>
                    <a:pt x="27" y="99"/>
                  </a:lnTo>
                  <a:lnTo>
                    <a:pt x="30" y="86"/>
                  </a:lnTo>
                  <a:lnTo>
                    <a:pt x="39" y="85"/>
                  </a:lnTo>
                  <a:lnTo>
                    <a:pt x="49" y="81"/>
                  </a:lnTo>
                  <a:lnTo>
                    <a:pt x="56" y="77"/>
                  </a:lnTo>
                  <a:lnTo>
                    <a:pt x="64" y="77"/>
                  </a:lnTo>
                  <a:lnTo>
                    <a:pt x="75" y="65"/>
                  </a:lnTo>
                  <a:lnTo>
                    <a:pt x="91" y="53"/>
                  </a:lnTo>
                  <a:lnTo>
                    <a:pt x="97" y="42"/>
                  </a:lnTo>
                  <a:lnTo>
                    <a:pt x="95" y="33"/>
                  </a:lnTo>
                  <a:lnTo>
                    <a:pt x="102" y="36"/>
                  </a:lnTo>
                  <a:lnTo>
                    <a:pt x="113" y="21"/>
                  </a:lnTo>
                  <a:lnTo>
                    <a:pt x="114" y="9"/>
                  </a:lnTo>
                  <a:lnTo>
                    <a:pt x="121" y="0"/>
                  </a:lnTo>
                  <a:lnTo>
                    <a:pt x="127" y="8"/>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86" name="Freeform 85"/>
            <p:cNvSpPr>
              <a:spLocks/>
            </p:cNvSpPr>
            <p:nvPr/>
          </p:nvSpPr>
          <p:spPr bwMode="auto">
            <a:xfrm>
              <a:off x="7462318" y="2848387"/>
              <a:ext cx="39742" cy="26672"/>
            </a:xfrm>
            <a:custGeom>
              <a:avLst/>
              <a:gdLst>
                <a:gd name="T0" fmla="*/ 2 w 42"/>
                <a:gd name="T1" fmla="*/ 9 h 30"/>
                <a:gd name="T2" fmla="*/ 4 w 42"/>
                <a:gd name="T3" fmla="*/ 9 h 30"/>
                <a:gd name="T4" fmla="*/ 4 w 42"/>
                <a:gd name="T5" fmla="*/ 5 h 30"/>
                <a:gd name="T6" fmla="*/ 14 w 42"/>
                <a:gd name="T7" fmla="*/ 2 h 30"/>
                <a:gd name="T8" fmla="*/ 17 w 42"/>
                <a:gd name="T9" fmla="*/ 1 h 30"/>
                <a:gd name="T10" fmla="*/ 23 w 42"/>
                <a:gd name="T11" fmla="*/ 0 h 30"/>
                <a:gd name="T12" fmla="*/ 31 w 42"/>
                <a:gd name="T13" fmla="*/ 0 h 30"/>
                <a:gd name="T14" fmla="*/ 40 w 42"/>
                <a:gd name="T15" fmla="*/ 6 h 30"/>
                <a:gd name="T16" fmla="*/ 42 w 42"/>
                <a:gd name="T17" fmla="*/ 20 h 30"/>
                <a:gd name="T18" fmla="*/ 39 w 42"/>
                <a:gd name="T19" fmla="*/ 20 h 30"/>
                <a:gd name="T20" fmla="*/ 37 w 42"/>
                <a:gd name="T21" fmla="*/ 24 h 30"/>
                <a:gd name="T22" fmla="*/ 28 w 42"/>
                <a:gd name="T23" fmla="*/ 24 h 30"/>
                <a:gd name="T24" fmla="*/ 22 w 42"/>
                <a:gd name="T25" fmla="*/ 28 h 30"/>
                <a:gd name="T26" fmla="*/ 11 w 42"/>
                <a:gd name="T27" fmla="*/ 30 h 30"/>
                <a:gd name="T28" fmla="*/ 3 w 42"/>
                <a:gd name="T29" fmla="*/ 25 h 30"/>
                <a:gd name="T30" fmla="*/ 0 w 42"/>
                <a:gd name="T31" fmla="*/ 16 h 30"/>
                <a:gd name="T32" fmla="*/ 2 w 42"/>
                <a:gd name="T33" fmla="*/ 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42" h="30">
                  <a:moveTo>
                    <a:pt x="2" y="9"/>
                  </a:moveTo>
                  <a:lnTo>
                    <a:pt x="4" y="9"/>
                  </a:lnTo>
                  <a:lnTo>
                    <a:pt x="4" y="5"/>
                  </a:lnTo>
                  <a:lnTo>
                    <a:pt x="14" y="2"/>
                  </a:lnTo>
                  <a:lnTo>
                    <a:pt x="17" y="1"/>
                  </a:lnTo>
                  <a:lnTo>
                    <a:pt x="23" y="0"/>
                  </a:lnTo>
                  <a:lnTo>
                    <a:pt x="31" y="0"/>
                  </a:lnTo>
                  <a:lnTo>
                    <a:pt x="40" y="6"/>
                  </a:lnTo>
                  <a:lnTo>
                    <a:pt x="42" y="20"/>
                  </a:lnTo>
                  <a:lnTo>
                    <a:pt x="39" y="20"/>
                  </a:lnTo>
                  <a:lnTo>
                    <a:pt x="37" y="24"/>
                  </a:lnTo>
                  <a:lnTo>
                    <a:pt x="28" y="24"/>
                  </a:lnTo>
                  <a:lnTo>
                    <a:pt x="22" y="28"/>
                  </a:lnTo>
                  <a:lnTo>
                    <a:pt x="11" y="30"/>
                  </a:lnTo>
                  <a:lnTo>
                    <a:pt x="3" y="25"/>
                  </a:lnTo>
                  <a:lnTo>
                    <a:pt x="0" y="16"/>
                  </a:lnTo>
                  <a:lnTo>
                    <a:pt x="2" y="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87" name="Freeform 86"/>
            <p:cNvSpPr>
              <a:spLocks/>
            </p:cNvSpPr>
            <p:nvPr/>
          </p:nvSpPr>
          <p:spPr bwMode="auto">
            <a:xfrm>
              <a:off x="6927688" y="3167564"/>
              <a:ext cx="282928" cy="274724"/>
            </a:xfrm>
            <a:custGeom>
              <a:avLst/>
              <a:gdLst>
                <a:gd name="T0" fmla="*/ 6 w 299"/>
                <a:gd name="T1" fmla="*/ 211 h 309"/>
                <a:gd name="T2" fmla="*/ 15 w 299"/>
                <a:gd name="T3" fmla="*/ 198 h 309"/>
                <a:gd name="T4" fmla="*/ 38 w 299"/>
                <a:gd name="T5" fmla="*/ 200 h 309"/>
                <a:gd name="T6" fmla="*/ 48 w 299"/>
                <a:gd name="T7" fmla="*/ 197 h 309"/>
                <a:gd name="T8" fmla="*/ 125 w 299"/>
                <a:gd name="T9" fmla="*/ 182 h 309"/>
                <a:gd name="T10" fmla="*/ 114 w 299"/>
                <a:gd name="T11" fmla="*/ 90 h 309"/>
                <a:gd name="T12" fmla="*/ 133 w 299"/>
                <a:gd name="T13" fmla="*/ 0 h 309"/>
                <a:gd name="T14" fmla="*/ 254 w 299"/>
                <a:gd name="T15" fmla="*/ 90 h 309"/>
                <a:gd name="T16" fmla="*/ 270 w 299"/>
                <a:gd name="T17" fmla="*/ 106 h 309"/>
                <a:gd name="T18" fmla="*/ 278 w 299"/>
                <a:gd name="T19" fmla="*/ 123 h 309"/>
                <a:gd name="T20" fmla="*/ 299 w 299"/>
                <a:gd name="T21" fmla="*/ 168 h 309"/>
                <a:gd name="T22" fmla="*/ 287 w 299"/>
                <a:gd name="T23" fmla="*/ 195 h 309"/>
                <a:gd name="T24" fmla="*/ 246 w 299"/>
                <a:gd name="T25" fmla="*/ 200 h 309"/>
                <a:gd name="T26" fmla="*/ 228 w 299"/>
                <a:gd name="T27" fmla="*/ 208 h 309"/>
                <a:gd name="T28" fmla="*/ 212 w 299"/>
                <a:gd name="T29" fmla="*/ 204 h 309"/>
                <a:gd name="T30" fmla="*/ 185 w 299"/>
                <a:gd name="T31" fmla="*/ 216 h 309"/>
                <a:gd name="T32" fmla="*/ 167 w 299"/>
                <a:gd name="T33" fmla="*/ 232 h 309"/>
                <a:gd name="T34" fmla="*/ 157 w 299"/>
                <a:gd name="T35" fmla="*/ 241 h 309"/>
                <a:gd name="T36" fmla="*/ 143 w 299"/>
                <a:gd name="T37" fmla="*/ 244 h 309"/>
                <a:gd name="T38" fmla="*/ 126 w 299"/>
                <a:gd name="T39" fmla="*/ 275 h 309"/>
                <a:gd name="T40" fmla="*/ 121 w 299"/>
                <a:gd name="T41" fmla="*/ 291 h 309"/>
                <a:gd name="T42" fmla="*/ 115 w 299"/>
                <a:gd name="T43" fmla="*/ 306 h 309"/>
                <a:gd name="T44" fmla="*/ 108 w 299"/>
                <a:gd name="T45" fmla="*/ 300 h 309"/>
                <a:gd name="T46" fmla="*/ 99 w 299"/>
                <a:gd name="T47" fmla="*/ 302 h 309"/>
                <a:gd name="T48" fmla="*/ 82 w 299"/>
                <a:gd name="T49" fmla="*/ 307 h 309"/>
                <a:gd name="T50" fmla="*/ 75 w 299"/>
                <a:gd name="T51" fmla="*/ 306 h 309"/>
                <a:gd name="T52" fmla="*/ 70 w 299"/>
                <a:gd name="T53" fmla="*/ 294 h 309"/>
                <a:gd name="T54" fmla="*/ 64 w 299"/>
                <a:gd name="T55" fmla="*/ 294 h 309"/>
                <a:gd name="T56" fmla="*/ 68 w 299"/>
                <a:gd name="T57" fmla="*/ 282 h 309"/>
                <a:gd name="T58" fmla="*/ 59 w 299"/>
                <a:gd name="T59" fmla="*/ 267 h 309"/>
                <a:gd name="T60" fmla="*/ 51 w 299"/>
                <a:gd name="T61" fmla="*/ 262 h 309"/>
                <a:gd name="T62" fmla="*/ 41 w 299"/>
                <a:gd name="T63" fmla="*/ 268 h 309"/>
                <a:gd name="T64" fmla="*/ 28 w 299"/>
                <a:gd name="T65" fmla="*/ 271 h 309"/>
                <a:gd name="T66" fmla="*/ 20 w 299"/>
                <a:gd name="T67" fmla="*/ 265 h 309"/>
                <a:gd name="T68" fmla="*/ 12 w 299"/>
                <a:gd name="T69" fmla="*/ 267 h 309"/>
                <a:gd name="T70" fmla="*/ 12 w 299"/>
                <a:gd name="T71" fmla="*/ 253 h 309"/>
                <a:gd name="T72" fmla="*/ 4 w 299"/>
                <a:gd name="T73" fmla="*/ 240 h 309"/>
                <a:gd name="T74" fmla="*/ 0 w 299"/>
                <a:gd name="T75" fmla="*/ 215 h 3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299" h="309">
                  <a:moveTo>
                    <a:pt x="0" y="215"/>
                  </a:moveTo>
                  <a:lnTo>
                    <a:pt x="6" y="211"/>
                  </a:lnTo>
                  <a:lnTo>
                    <a:pt x="9" y="199"/>
                  </a:lnTo>
                  <a:lnTo>
                    <a:pt x="15" y="198"/>
                  </a:lnTo>
                  <a:lnTo>
                    <a:pt x="28" y="204"/>
                  </a:lnTo>
                  <a:lnTo>
                    <a:pt x="38" y="200"/>
                  </a:lnTo>
                  <a:lnTo>
                    <a:pt x="45" y="201"/>
                  </a:lnTo>
                  <a:lnTo>
                    <a:pt x="48" y="197"/>
                  </a:lnTo>
                  <a:lnTo>
                    <a:pt x="121" y="196"/>
                  </a:lnTo>
                  <a:lnTo>
                    <a:pt x="125" y="182"/>
                  </a:lnTo>
                  <a:lnTo>
                    <a:pt x="122" y="179"/>
                  </a:lnTo>
                  <a:lnTo>
                    <a:pt x="114" y="90"/>
                  </a:lnTo>
                  <a:lnTo>
                    <a:pt x="106" y="0"/>
                  </a:lnTo>
                  <a:lnTo>
                    <a:pt x="133" y="0"/>
                  </a:lnTo>
                  <a:lnTo>
                    <a:pt x="193" y="45"/>
                  </a:lnTo>
                  <a:lnTo>
                    <a:pt x="254" y="90"/>
                  </a:lnTo>
                  <a:lnTo>
                    <a:pt x="258" y="100"/>
                  </a:lnTo>
                  <a:lnTo>
                    <a:pt x="270" y="106"/>
                  </a:lnTo>
                  <a:lnTo>
                    <a:pt x="278" y="109"/>
                  </a:lnTo>
                  <a:lnTo>
                    <a:pt x="278" y="123"/>
                  </a:lnTo>
                  <a:lnTo>
                    <a:pt x="298" y="120"/>
                  </a:lnTo>
                  <a:lnTo>
                    <a:pt x="299" y="168"/>
                  </a:lnTo>
                  <a:lnTo>
                    <a:pt x="289" y="182"/>
                  </a:lnTo>
                  <a:lnTo>
                    <a:pt x="287" y="195"/>
                  </a:lnTo>
                  <a:lnTo>
                    <a:pt x="271" y="198"/>
                  </a:lnTo>
                  <a:lnTo>
                    <a:pt x="246" y="200"/>
                  </a:lnTo>
                  <a:lnTo>
                    <a:pt x="240" y="207"/>
                  </a:lnTo>
                  <a:lnTo>
                    <a:pt x="228" y="208"/>
                  </a:lnTo>
                  <a:lnTo>
                    <a:pt x="216" y="208"/>
                  </a:lnTo>
                  <a:lnTo>
                    <a:pt x="212" y="204"/>
                  </a:lnTo>
                  <a:lnTo>
                    <a:pt x="202" y="207"/>
                  </a:lnTo>
                  <a:lnTo>
                    <a:pt x="185" y="216"/>
                  </a:lnTo>
                  <a:lnTo>
                    <a:pt x="182" y="222"/>
                  </a:lnTo>
                  <a:lnTo>
                    <a:pt x="167" y="232"/>
                  </a:lnTo>
                  <a:lnTo>
                    <a:pt x="165" y="237"/>
                  </a:lnTo>
                  <a:lnTo>
                    <a:pt x="157" y="241"/>
                  </a:lnTo>
                  <a:lnTo>
                    <a:pt x="148" y="238"/>
                  </a:lnTo>
                  <a:lnTo>
                    <a:pt x="143" y="244"/>
                  </a:lnTo>
                  <a:lnTo>
                    <a:pt x="140" y="258"/>
                  </a:lnTo>
                  <a:lnTo>
                    <a:pt x="126" y="275"/>
                  </a:lnTo>
                  <a:lnTo>
                    <a:pt x="126" y="282"/>
                  </a:lnTo>
                  <a:lnTo>
                    <a:pt x="121" y="291"/>
                  </a:lnTo>
                  <a:lnTo>
                    <a:pt x="122" y="303"/>
                  </a:lnTo>
                  <a:lnTo>
                    <a:pt x="115" y="306"/>
                  </a:lnTo>
                  <a:lnTo>
                    <a:pt x="111" y="309"/>
                  </a:lnTo>
                  <a:lnTo>
                    <a:pt x="108" y="300"/>
                  </a:lnTo>
                  <a:lnTo>
                    <a:pt x="103" y="302"/>
                  </a:lnTo>
                  <a:lnTo>
                    <a:pt x="99" y="302"/>
                  </a:lnTo>
                  <a:lnTo>
                    <a:pt x="96" y="308"/>
                  </a:lnTo>
                  <a:lnTo>
                    <a:pt x="82" y="307"/>
                  </a:lnTo>
                  <a:lnTo>
                    <a:pt x="77" y="305"/>
                  </a:lnTo>
                  <a:lnTo>
                    <a:pt x="75" y="306"/>
                  </a:lnTo>
                  <a:lnTo>
                    <a:pt x="69" y="300"/>
                  </a:lnTo>
                  <a:lnTo>
                    <a:pt x="70" y="294"/>
                  </a:lnTo>
                  <a:lnTo>
                    <a:pt x="68" y="292"/>
                  </a:lnTo>
                  <a:lnTo>
                    <a:pt x="64" y="294"/>
                  </a:lnTo>
                  <a:lnTo>
                    <a:pt x="65" y="287"/>
                  </a:lnTo>
                  <a:lnTo>
                    <a:pt x="68" y="282"/>
                  </a:lnTo>
                  <a:lnTo>
                    <a:pt x="61" y="273"/>
                  </a:lnTo>
                  <a:lnTo>
                    <a:pt x="59" y="267"/>
                  </a:lnTo>
                  <a:lnTo>
                    <a:pt x="55" y="263"/>
                  </a:lnTo>
                  <a:lnTo>
                    <a:pt x="51" y="262"/>
                  </a:lnTo>
                  <a:lnTo>
                    <a:pt x="47" y="265"/>
                  </a:lnTo>
                  <a:lnTo>
                    <a:pt x="41" y="268"/>
                  </a:lnTo>
                  <a:lnTo>
                    <a:pt x="36" y="272"/>
                  </a:lnTo>
                  <a:lnTo>
                    <a:pt x="28" y="271"/>
                  </a:lnTo>
                  <a:lnTo>
                    <a:pt x="23" y="265"/>
                  </a:lnTo>
                  <a:lnTo>
                    <a:pt x="20" y="265"/>
                  </a:lnTo>
                  <a:lnTo>
                    <a:pt x="15" y="267"/>
                  </a:lnTo>
                  <a:lnTo>
                    <a:pt x="12" y="267"/>
                  </a:lnTo>
                  <a:lnTo>
                    <a:pt x="11" y="260"/>
                  </a:lnTo>
                  <a:lnTo>
                    <a:pt x="12" y="253"/>
                  </a:lnTo>
                  <a:lnTo>
                    <a:pt x="11" y="245"/>
                  </a:lnTo>
                  <a:lnTo>
                    <a:pt x="4" y="240"/>
                  </a:lnTo>
                  <a:lnTo>
                    <a:pt x="0" y="228"/>
                  </a:lnTo>
                  <a:lnTo>
                    <a:pt x="0" y="21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88" name="Freeform 87"/>
            <p:cNvSpPr>
              <a:spLocks/>
            </p:cNvSpPr>
            <p:nvPr/>
          </p:nvSpPr>
          <p:spPr bwMode="auto">
            <a:xfrm>
              <a:off x="7429199" y="2826160"/>
              <a:ext cx="29333" cy="30228"/>
            </a:xfrm>
            <a:custGeom>
              <a:avLst/>
              <a:gdLst>
                <a:gd name="T0" fmla="*/ 22 w 31"/>
                <a:gd name="T1" fmla="*/ 21 h 34"/>
                <a:gd name="T2" fmla="*/ 21 w 31"/>
                <a:gd name="T3" fmla="*/ 17 h 34"/>
                <a:gd name="T4" fmla="*/ 15 w 31"/>
                <a:gd name="T5" fmla="*/ 27 h 34"/>
                <a:gd name="T6" fmla="*/ 16 w 31"/>
                <a:gd name="T7" fmla="*/ 34 h 34"/>
                <a:gd name="T8" fmla="*/ 13 w 31"/>
                <a:gd name="T9" fmla="*/ 32 h 34"/>
                <a:gd name="T10" fmla="*/ 7 w 31"/>
                <a:gd name="T11" fmla="*/ 25 h 34"/>
                <a:gd name="T12" fmla="*/ 0 w 31"/>
                <a:gd name="T13" fmla="*/ 21 h 34"/>
                <a:gd name="T14" fmla="*/ 1 w 31"/>
                <a:gd name="T15" fmla="*/ 18 h 34"/>
                <a:gd name="T16" fmla="*/ 3 w 31"/>
                <a:gd name="T17" fmla="*/ 7 h 34"/>
                <a:gd name="T18" fmla="*/ 8 w 31"/>
                <a:gd name="T19" fmla="*/ 2 h 34"/>
                <a:gd name="T20" fmla="*/ 11 w 31"/>
                <a:gd name="T21" fmla="*/ 0 h 34"/>
                <a:gd name="T22" fmla="*/ 16 w 31"/>
                <a:gd name="T23" fmla="*/ 3 h 34"/>
                <a:gd name="T24" fmla="*/ 18 w 31"/>
                <a:gd name="T25" fmla="*/ 6 h 34"/>
                <a:gd name="T26" fmla="*/ 24 w 31"/>
                <a:gd name="T27" fmla="*/ 9 h 34"/>
                <a:gd name="T28" fmla="*/ 31 w 31"/>
                <a:gd name="T29" fmla="*/ 13 h 34"/>
                <a:gd name="T30" fmla="*/ 29 w 31"/>
                <a:gd name="T31" fmla="*/ 14 h 34"/>
                <a:gd name="T32" fmla="*/ 27 w 31"/>
                <a:gd name="T33" fmla="*/ 19 h 34"/>
                <a:gd name="T34" fmla="*/ 22 w 31"/>
                <a:gd name="T35" fmla="*/ 21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1" h="34">
                  <a:moveTo>
                    <a:pt x="22" y="21"/>
                  </a:moveTo>
                  <a:lnTo>
                    <a:pt x="21" y="17"/>
                  </a:lnTo>
                  <a:lnTo>
                    <a:pt x="15" y="27"/>
                  </a:lnTo>
                  <a:lnTo>
                    <a:pt x="16" y="34"/>
                  </a:lnTo>
                  <a:lnTo>
                    <a:pt x="13" y="32"/>
                  </a:lnTo>
                  <a:lnTo>
                    <a:pt x="7" y="25"/>
                  </a:lnTo>
                  <a:lnTo>
                    <a:pt x="0" y="21"/>
                  </a:lnTo>
                  <a:lnTo>
                    <a:pt x="1" y="18"/>
                  </a:lnTo>
                  <a:lnTo>
                    <a:pt x="3" y="7"/>
                  </a:lnTo>
                  <a:lnTo>
                    <a:pt x="8" y="2"/>
                  </a:lnTo>
                  <a:lnTo>
                    <a:pt x="11" y="0"/>
                  </a:lnTo>
                  <a:lnTo>
                    <a:pt x="16" y="3"/>
                  </a:lnTo>
                  <a:lnTo>
                    <a:pt x="18" y="6"/>
                  </a:lnTo>
                  <a:lnTo>
                    <a:pt x="24" y="9"/>
                  </a:lnTo>
                  <a:lnTo>
                    <a:pt x="31" y="13"/>
                  </a:lnTo>
                  <a:lnTo>
                    <a:pt x="29" y="14"/>
                  </a:lnTo>
                  <a:lnTo>
                    <a:pt x="27" y="19"/>
                  </a:lnTo>
                  <a:lnTo>
                    <a:pt x="22" y="21"/>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89" name="Freeform 88"/>
            <p:cNvSpPr>
              <a:spLocks/>
            </p:cNvSpPr>
            <p:nvPr/>
          </p:nvSpPr>
          <p:spPr bwMode="auto">
            <a:xfrm>
              <a:off x="7657245" y="3819256"/>
              <a:ext cx="182626" cy="303175"/>
            </a:xfrm>
            <a:custGeom>
              <a:avLst/>
              <a:gdLst>
                <a:gd name="T0" fmla="*/ 96 w 193"/>
                <a:gd name="T1" fmla="*/ 23 h 341"/>
                <a:gd name="T2" fmla="*/ 122 w 193"/>
                <a:gd name="T3" fmla="*/ 26 h 341"/>
                <a:gd name="T4" fmla="*/ 142 w 193"/>
                <a:gd name="T5" fmla="*/ 20 h 341"/>
                <a:gd name="T6" fmla="*/ 173 w 193"/>
                <a:gd name="T7" fmla="*/ 12 h 341"/>
                <a:gd name="T8" fmla="*/ 190 w 193"/>
                <a:gd name="T9" fmla="*/ 9 h 341"/>
                <a:gd name="T10" fmla="*/ 191 w 193"/>
                <a:gd name="T11" fmla="*/ 48 h 341"/>
                <a:gd name="T12" fmla="*/ 193 w 193"/>
                <a:gd name="T13" fmla="*/ 91 h 341"/>
                <a:gd name="T14" fmla="*/ 179 w 193"/>
                <a:gd name="T15" fmla="*/ 120 h 341"/>
                <a:gd name="T16" fmla="*/ 150 w 193"/>
                <a:gd name="T17" fmla="*/ 141 h 341"/>
                <a:gd name="T18" fmla="*/ 107 w 193"/>
                <a:gd name="T19" fmla="*/ 173 h 341"/>
                <a:gd name="T20" fmla="*/ 86 w 193"/>
                <a:gd name="T21" fmla="*/ 192 h 341"/>
                <a:gd name="T22" fmla="*/ 76 w 193"/>
                <a:gd name="T23" fmla="*/ 211 h 341"/>
                <a:gd name="T24" fmla="*/ 87 w 193"/>
                <a:gd name="T25" fmla="*/ 239 h 341"/>
                <a:gd name="T26" fmla="*/ 90 w 193"/>
                <a:gd name="T27" fmla="*/ 244 h 341"/>
                <a:gd name="T28" fmla="*/ 84 w 193"/>
                <a:gd name="T29" fmla="*/ 274 h 341"/>
                <a:gd name="T30" fmla="*/ 85 w 193"/>
                <a:gd name="T31" fmla="*/ 287 h 341"/>
                <a:gd name="T32" fmla="*/ 62 w 193"/>
                <a:gd name="T33" fmla="*/ 301 h 341"/>
                <a:gd name="T34" fmla="*/ 31 w 193"/>
                <a:gd name="T35" fmla="*/ 320 h 341"/>
                <a:gd name="T36" fmla="*/ 36 w 193"/>
                <a:gd name="T37" fmla="*/ 330 h 341"/>
                <a:gd name="T38" fmla="*/ 20 w 193"/>
                <a:gd name="T39" fmla="*/ 341 h 341"/>
                <a:gd name="T40" fmla="*/ 18 w 193"/>
                <a:gd name="T41" fmla="*/ 322 h 341"/>
                <a:gd name="T42" fmla="*/ 21 w 193"/>
                <a:gd name="T43" fmla="*/ 292 h 341"/>
                <a:gd name="T44" fmla="*/ 11 w 193"/>
                <a:gd name="T45" fmla="*/ 248 h 341"/>
                <a:gd name="T46" fmla="*/ 37 w 193"/>
                <a:gd name="T47" fmla="*/ 209 h 341"/>
                <a:gd name="T48" fmla="*/ 42 w 193"/>
                <a:gd name="T49" fmla="*/ 195 h 341"/>
                <a:gd name="T50" fmla="*/ 41 w 193"/>
                <a:gd name="T51" fmla="*/ 173 h 341"/>
                <a:gd name="T52" fmla="*/ 47 w 193"/>
                <a:gd name="T53" fmla="*/ 133 h 341"/>
                <a:gd name="T54" fmla="*/ 29 w 193"/>
                <a:gd name="T55" fmla="*/ 124 h 341"/>
                <a:gd name="T56" fmla="*/ 17 w 193"/>
                <a:gd name="T57" fmla="*/ 115 h 341"/>
                <a:gd name="T58" fmla="*/ 1 w 193"/>
                <a:gd name="T59" fmla="*/ 108 h 341"/>
                <a:gd name="T60" fmla="*/ 56 w 193"/>
                <a:gd name="T61" fmla="*/ 76 h 341"/>
                <a:gd name="T62" fmla="*/ 71 w 193"/>
                <a:gd name="T63" fmla="*/ 84 h 341"/>
                <a:gd name="T64" fmla="*/ 79 w 193"/>
                <a:gd name="T65" fmla="*/ 97 h 341"/>
                <a:gd name="T66" fmla="*/ 75 w 193"/>
                <a:gd name="T67" fmla="*/ 122 h 341"/>
                <a:gd name="T68" fmla="*/ 92 w 193"/>
                <a:gd name="T69" fmla="*/ 120 h 341"/>
                <a:gd name="T70" fmla="*/ 100 w 193"/>
                <a:gd name="T71" fmla="*/ 89 h 341"/>
                <a:gd name="T72" fmla="*/ 87 w 193"/>
                <a:gd name="T73" fmla="*/ 67 h 341"/>
                <a:gd name="T74" fmla="*/ 76 w 193"/>
                <a:gd name="T75" fmla="*/ 40 h 3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93" h="341">
                  <a:moveTo>
                    <a:pt x="82" y="25"/>
                  </a:moveTo>
                  <a:lnTo>
                    <a:pt x="96" y="23"/>
                  </a:lnTo>
                  <a:lnTo>
                    <a:pt x="117" y="29"/>
                  </a:lnTo>
                  <a:lnTo>
                    <a:pt x="122" y="26"/>
                  </a:lnTo>
                  <a:lnTo>
                    <a:pt x="135" y="26"/>
                  </a:lnTo>
                  <a:lnTo>
                    <a:pt x="142" y="20"/>
                  </a:lnTo>
                  <a:lnTo>
                    <a:pt x="153" y="20"/>
                  </a:lnTo>
                  <a:lnTo>
                    <a:pt x="173" y="12"/>
                  </a:lnTo>
                  <a:lnTo>
                    <a:pt x="188" y="0"/>
                  </a:lnTo>
                  <a:lnTo>
                    <a:pt x="190" y="9"/>
                  </a:lnTo>
                  <a:lnTo>
                    <a:pt x="189" y="30"/>
                  </a:lnTo>
                  <a:lnTo>
                    <a:pt x="191" y="48"/>
                  </a:lnTo>
                  <a:lnTo>
                    <a:pt x="190" y="81"/>
                  </a:lnTo>
                  <a:lnTo>
                    <a:pt x="193" y="91"/>
                  </a:lnTo>
                  <a:lnTo>
                    <a:pt x="186" y="105"/>
                  </a:lnTo>
                  <a:lnTo>
                    <a:pt x="179" y="120"/>
                  </a:lnTo>
                  <a:lnTo>
                    <a:pt x="166" y="133"/>
                  </a:lnTo>
                  <a:lnTo>
                    <a:pt x="150" y="141"/>
                  </a:lnTo>
                  <a:lnTo>
                    <a:pt x="129" y="151"/>
                  </a:lnTo>
                  <a:lnTo>
                    <a:pt x="107" y="173"/>
                  </a:lnTo>
                  <a:lnTo>
                    <a:pt x="100" y="177"/>
                  </a:lnTo>
                  <a:lnTo>
                    <a:pt x="86" y="192"/>
                  </a:lnTo>
                  <a:lnTo>
                    <a:pt x="79" y="196"/>
                  </a:lnTo>
                  <a:lnTo>
                    <a:pt x="76" y="211"/>
                  </a:lnTo>
                  <a:lnTo>
                    <a:pt x="84" y="227"/>
                  </a:lnTo>
                  <a:lnTo>
                    <a:pt x="87" y="239"/>
                  </a:lnTo>
                  <a:lnTo>
                    <a:pt x="86" y="245"/>
                  </a:lnTo>
                  <a:lnTo>
                    <a:pt x="90" y="244"/>
                  </a:lnTo>
                  <a:lnTo>
                    <a:pt x="88" y="265"/>
                  </a:lnTo>
                  <a:lnTo>
                    <a:pt x="84" y="274"/>
                  </a:lnTo>
                  <a:lnTo>
                    <a:pt x="88" y="278"/>
                  </a:lnTo>
                  <a:lnTo>
                    <a:pt x="85" y="287"/>
                  </a:lnTo>
                  <a:lnTo>
                    <a:pt x="77" y="294"/>
                  </a:lnTo>
                  <a:lnTo>
                    <a:pt x="62" y="301"/>
                  </a:lnTo>
                  <a:lnTo>
                    <a:pt x="39" y="312"/>
                  </a:lnTo>
                  <a:lnTo>
                    <a:pt x="31" y="320"/>
                  </a:lnTo>
                  <a:lnTo>
                    <a:pt x="32" y="329"/>
                  </a:lnTo>
                  <a:lnTo>
                    <a:pt x="36" y="330"/>
                  </a:lnTo>
                  <a:lnTo>
                    <a:pt x="34" y="341"/>
                  </a:lnTo>
                  <a:lnTo>
                    <a:pt x="20" y="341"/>
                  </a:lnTo>
                  <a:lnTo>
                    <a:pt x="20" y="332"/>
                  </a:lnTo>
                  <a:lnTo>
                    <a:pt x="18" y="322"/>
                  </a:lnTo>
                  <a:lnTo>
                    <a:pt x="17" y="315"/>
                  </a:lnTo>
                  <a:lnTo>
                    <a:pt x="21" y="292"/>
                  </a:lnTo>
                  <a:lnTo>
                    <a:pt x="18" y="277"/>
                  </a:lnTo>
                  <a:lnTo>
                    <a:pt x="11" y="248"/>
                  </a:lnTo>
                  <a:lnTo>
                    <a:pt x="31" y="224"/>
                  </a:lnTo>
                  <a:lnTo>
                    <a:pt x="37" y="209"/>
                  </a:lnTo>
                  <a:lnTo>
                    <a:pt x="39" y="207"/>
                  </a:lnTo>
                  <a:lnTo>
                    <a:pt x="42" y="195"/>
                  </a:lnTo>
                  <a:lnTo>
                    <a:pt x="40" y="189"/>
                  </a:lnTo>
                  <a:lnTo>
                    <a:pt x="41" y="173"/>
                  </a:lnTo>
                  <a:lnTo>
                    <a:pt x="46" y="159"/>
                  </a:lnTo>
                  <a:lnTo>
                    <a:pt x="47" y="133"/>
                  </a:lnTo>
                  <a:lnTo>
                    <a:pt x="38" y="126"/>
                  </a:lnTo>
                  <a:lnTo>
                    <a:pt x="29" y="124"/>
                  </a:lnTo>
                  <a:lnTo>
                    <a:pt x="25" y="119"/>
                  </a:lnTo>
                  <a:lnTo>
                    <a:pt x="17" y="115"/>
                  </a:lnTo>
                  <a:lnTo>
                    <a:pt x="2" y="115"/>
                  </a:lnTo>
                  <a:lnTo>
                    <a:pt x="1" y="108"/>
                  </a:lnTo>
                  <a:lnTo>
                    <a:pt x="0" y="93"/>
                  </a:lnTo>
                  <a:lnTo>
                    <a:pt x="56" y="76"/>
                  </a:lnTo>
                  <a:lnTo>
                    <a:pt x="66" y="86"/>
                  </a:lnTo>
                  <a:lnTo>
                    <a:pt x="71" y="84"/>
                  </a:lnTo>
                  <a:lnTo>
                    <a:pt x="78" y="89"/>
                  </a:lnTo>
                  <a:lnTo>
                    <a:pt x="79" y="97"/>
                  </a:lnTo>
                  <a:lnTo>
                    <a:pt x="74" y="107"/>
                  </a:lnTo>
                  <a:lnTo>
                    <a:pt x="75" y="122"/>
                  </a:lnTo>
                  <a:lnTo>
                    <a:pt x="86" y="134"/>
                  </a:lnTo>
                  <a:lnTo>
                    <a:pt x="92" y="120"/>
                  </a:lnTo>
                  <a:lnTo>
                    <a:pt x="100" y="116"/>
                  </a:lnTo>
                  <a:lnTo>
                    <a:pt x="100" y="89"/>
                  </a:lnTo>
                  <a:lnTo>
                    <a:pt x="93" y="74"/>
                  </a:lnTo>
                  <a:lnTo>
                    <a:pt x="87" y="67"/>
                  </a:lnTo>
                  <a:lnTo>
                    <a:pt x="80" y="68"/>
                  </a:lnTo>
                  <a:lnTo>
                    <a:pt x="76" y="40"/>
                  </a:lnTo>
                  <a:lnTo>
                    <a:pt x="82" y="2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90" name="Freeform 89"/>
            <p:cNvSpPr>
              <a:spLocks/>
            </p:cNvSpPr>
            <p:nvPr/>
          </p:nvSpPr>
          <p:spPr bwMode="auto">
            <a:xfrm>
              <a:off x="6846311" y="3122222"/>
              <a:ext cx="207229" cy="236494"/>
            </a:xfrm>
            <a:custGeom>
              <a:avLst/>
              <a:gdLst>
                <a:gd name="T0" fmla="*/ 86 w 219"/>
                <a:gd name="T1" fmla="*/ 266 h 266"/>
                <a:gd name="T2" fmla="*/ 74 w 219"/>
                <a:gd name="T3" fmla="*/ 251 h 266"/>
                <a:gd name="T4" fmla="*/ 63 w 219"/>
                <a:gd name="T5" fmla="*/ 236 h 266"/>
                <a:gd name="T6" fmla="*/ 51 w 219"/>
                <a:gd name="T7" fmla="*/ 231 h 266"/>
                <a:gd name="T8" fmla="*/ 43 w 219"/>
                <a:gd name="T9" fmla="*/ 225 h 266"/>
                <a:gd name="T10" fmla="*/ 33 w 219"/>
                <a:gd name="T11" fmla="*/ 225 h 266"/>
                <a:gd name="T12" fmla="*/ 24 w 219"/>
                <a:gd name="T13" fmla="*/ 229 h 266"/>
                <a:gd name="T14" fmla="*/ 15 w 219"/>
                <a:gd name="T15" fmla="*/ 227 h 266"/>
                <a:gd name="T16" fmla="*/ 8 w 219"/>
                <a:gd name="T17" fmla="*/ 234 h 266"/>
                <a:gd name="T18" fmla="*/ 7 w 219"/>
                <a:gd name="T19" fmla="*/ 223 h 266"/>
                <a:gd name="T20" fmla="*/ 12 w 219"/>
                <a:gd name="T21" fmla="*/ 213 h 266"/>
                <a:gd name="T22" fmla="*/ 15 w 219"/>
                <a:gd name="T23" fmla="*/ 193 h 266"/>
                <a:gd name="T24" fmla="*/ 13 w 219"/>
                <a:gd name="T25" fmla="*/ 173 h 266"/>
                <a:gd name="T26" fmla="*/ 11 w 219"/>
                <a:gd name="T27" fmla="*/ 162 h 266"/>
                <a:gd name="T28" fmla="*/ 14 w 219"/>
                <a:gd name="T29" fmla="*/ 152 h 266"/>
                <a:gd name="T30" fmla="*/ 9 w 219"/>
                <a:gd name="T31" fmla="*/ 142 h 266"/>
                <a:gd name="T32" fmla="*/ 0 w 219"/>
                <a:gd name="T33" fmla="*/ 133 h 266"/>
                <a:gd name="T34" fmla="*/ 4 w 219"/>
                <a:gd name="T35" fmla="*/ 126 h 266"/>
                <a:gd name="T36" fmla="*/ 75 w 219"/>
                <a:gd name="T37" fmla="*/ 126 h 266"/>
                <a:gd name="T38" fmla="*/ 72 w 219"/>
                <a:gd name="T39" fmla="*/ 96 h 266"/>
                <a:gd name="T40" fmla="*/ 77 w 219"/>
                <a:gd name="T41" fmla="*/ 86 h 266"/>
                <a:gd name="T42" fmla="*/ 93 w 219"/>
                <a:gd name="T43" fmla="*/ 84 h 266"/>
                <a:gd name="T44" fmla="*/ 94 w 219"/>
                <a:gd name="T45" fmla="*/ 31 h 266"/>
                <a:gd name="T46" fmla="*/ 153 w 219"/>
                <a:gd name="T47" fmla="*/ 32 h 266"/>
                <a:gd name="T48" fmla="*/ 153 w 219"/>
                <a:gd name="T49" fmla="*/ 0 h 266"/>
                <a:gd name="T50" fmla="*/ 219 w 219"/>
                <a:gd name="T51" fmla="*/ 51 h 266"/>
                <a:gd name="T52" fmla="*/ 192 w 219"/>
                <a:gd name="T53" fmla="*/ 51 h 266"/>
                <a:gd name="T54" fmla="*/ 200 w 219"/>
                <a:gd name="T55" fmla="*/ 141 h 266"/>
                <a:gd name="T56" fmla="*/ 208 w 219"/>
                <a:gd name="T57" fmla="*/ 230 h 266"/>
                <a:gd name="T58" fmla="*/ 211 w 219"/>
                <a:gd name="T59" fmla="*/ 233 h 266"/>
                <a:gd name="T60" fmla="*/ 207 w 219"/>
                <a:gd name="T61" fmla="*/ 247 h 266"/>
                <a:gd name="T62" fmla="*/ 134 w 219"/>
                <a:gd name="T63" fmla="*/ 248 h 266"/>
                <a:gd name="T64" fmla="*/ 131 w 219"/>
                <a:gd name="T65" fmla="*/ 252 h 266"/>
                <a:gd name="T66" fmla="*/ 124 w 219"/>
                <a:gd name="T67" fmla="*/ 251 h 266"/>
                <a:gd name="T68" fmla="*/ 114 w 219"/>
                <a:gd name="T69" fmla="*/ 255 h 266"/>
                <a:gd name="T70" fmla="*/ 101 w 219"/>
                <a:gd name="T71" fmla="*/ 249 h 266"/>
                <a:gd name="T72" fmla="*/ 95 w 219"/>
                <a:gd name="T73" fmla="*/ 250 h 266"/>
                <a:gd name="T74" fmla="*/ 92 w 219"/>
                <a:gd name="T75" fmla="*/ 262 h 266"/>
                <a:gd name="T76" fmla="*/ 86 w 219"/>
                <a:gd name="T77" fmla="*/ 266 h 2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219" h="266">
                  <a:moveTo>
                    <a:pt x="86" y="266"/>
                  </a:moveTo>
                  <a:lnTo>
                    <a:pt x="74" y="251"/>
                  </a:lnTo>
                  <a:lnTo>
                    <a:pt x="63" y="236"/>
                  </a:lnTo>
                  <a:lnTo>
                    <a:pt x="51" y="231"/>
                  </a:lnTo>
                  <a:lnTo>
                    <a:pt x="43" y="225"/>
                  </a:lnTo>
                  <a:lnTo>
                    <a:pt x="33" y="225"/>
                  </a:lnTo>
                  <a:lnTo>
                    <a:pt x="24" y="229"/>
                  </a:lnTo>
                  <a:lnTo>
                    <a:pt x="15" y="227"/>
                  </a:lnTo>
                  <a:lnTo>
                    <a:pt x="8" y="234"/>
                  </a:lnTo>
                  <a:lnTo>
                    <a:pt x="7" y="223"/>
                  </a:lnTo>
                  <a:lnTo>
                    <a:pt x="12" y="213"/>
                  </a:lnTo>
                  <a:lnTo>
                    <a:pt x="15" y="193"/>
                  </a:lnTo>
                  <a:lnTo>
                    <a:pt x="13" y="173"/>
                  </a:lnTo>
                  <a:lnTo>
                    <a:pt x="11" y="162"/>
                  </a:lnTo>
                  <a:lnTo>
                    <a:pt x="14" y="152"/>
                  </a:lnTo>
                  <a:lnTo>
                    <a:pt x="9" y="142"/>
                  </a:lnTo>
                  <a:lnTo>
                    <a:pt x="0" y="133"/>
                  </a:lnTo>
                  <a:lnTo>
                    <a:pt x="4" y="126"/>
                  </a:lnTo>
                  <a:lnTo>
                    <a:pt x="75" y="126"/>
                  </a:lnTo>
                  <a:lnTo>
                    <a:pt x="72" y="96"/>
                  </a:lnTo>
                  <a:lnTo>
                    <a:pt x="77" y="86"/>
                  </a:lnTo>
                  <a:lnTo>
                    <a:pt x="93" y="84"/>
                  </a:lnTo>
                  <a:lnTo>
                    <a:pt x="94" y="31"/>
                  </a:lnTo>
                  <a:lnTo>
                    <a:pt x="153" y="32"/>
                  </a:lnTo>
                  <a:lnTo>
                    <a:pt x="153" y="0"/>
                  </a:lnTo>
                  <a:lnTo>
                    <a:pt x="219" y="51"/>
                  </a:lnTo>
                  <a:lnTo>
                    <a:pt x="192" y="51"/>
                  </a:lnTo>
                  <a:lnTo>
                    <a:pt x="200" y="141"/>
                  </a:lnTo>
                  <a:lnTo>
                    <a:pt x="208" y="230"/>
                  </a:lnTo>
                  <a:lnTo>
                    <a:pt x="211" y="233"/>
                  </a:lnTo>
                  <a:lnTo>
                    <a:pt x="207" y="247"/>
                  </a:lnTo>
                  <a:lnTo>
                    <a:pt x="134" y="248"/>
                  </a:lnTo>
                  <a:lnTo>
                    <a:pt x="131" y="252"/>
                  </a:lnTo>
                  <a:lnTo>
                    <a:pt x="124" y="251"/>
                  </a:lnTo>
                  <a:lnTo>
                    <a:pt x="114" y="255"/>
                  </a:lnTo>
                  <a:lnTo>
                    <a:pt x="101" y="249"/>
                  </a:lnTo>
                  <a:lnTo>
                    <a:pt x="95" y="250"/>
                  </a:lnTo>
                  <a:lnTo>
                    <a:pt x="92" y="262"/>
                  </a:lnTo>
                  <a:lnTo>
                    <a:pt x="86" y="266"/>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91" name="Freeform 90"/>
            <p:cNvSpPr>
              <a:spLocks/>
            </p:cNvSpPr>
            <p:nvPr/>
          </p:nvSpPr>
          <p:spPr bwMode="auto">
            <a:xfrm>
              <a:off x="7700773" y="3798808"/>
              <a:ext cx="51098" cy="139585"/>
            </a:xfrm>
            <a:custGeom>
              <a:avLst/>
              <a:gdLst>
                <a:gd name="T0" fmla="*/ 36 w 54"/>
                <a:gd name="T1" fmla="*/ 48 h 157"/>
                <a:gd name="T2" fmla="*/ 30 w 54"/>
                <a:gd name="T3" fmla="*/ 63 h 157"/>
                <a:gd name="T4" fmla="*/ 34 w 54"/>
                <a:gd name="T5" fmla="*/ 91 h 157"/>
                <a:gd name="T6" fmla="*/ 41 w 54"/>
                <a:gd name="T7" fmla="*/ 90 h 157"/>
                <a:gd name="T8" fmla="*/ 47 w 54"/>
                <a:gd name="T9" fmla="*/ 97 h 157"/>
                <a:gd name="T10" fmla="*/ 54 w 54"/>
                <a:gd name="T11" fmla="*/ 112 h 157"/>
                <a:gd name="T12" fmla="*/ 54 w 54"/>
                <a:gd name="T13" fmla="*/ 139 h 157"/>
                <a:gd name="T14" fmla="*/ 46 w 54"/>
                <a:gd name="T15" fmla="*/ 143 h 157"/>
                <a:gd name="T16" fmla="*/ 40 w 54"/>
                <a:gd name="T17" fmla="*/ 157 h 157"/>
                <a:gd name="T18" fmla="*/ 29 w 54"/>
                <a:gd name="T19" fmla="*/ 145 h 157"/>
                <a:gd name="T20" fmla="*/ 28 w 54"/>
                <a:gd name="T21" fmla="*/ 130 h 157"/>
                <a:gd name="T22" fmla="*/ 33 w 54"/>
                <a:gd name="T23" fmla="*/ 120 h 157"/>
                <a:gd name="T24" fmla="*/ 32 w 54"/>
                <a:gd name="T25" fmla="*/ 112 h 157"/>
                <a:gd name="T26" fmla="*/ 25 w 54"/>
                <a:gd name="T27" fmla="*/ 107 h 157"/>
                <a:gd name="T28" fmla="*/ 20 w 54"/>
                <a:gd name="T29" fmla="*/ 109 h 157"/>
                <a:gd name="T30" fmla="*/ 10 w 54"/>
                <a:gd name="T31" fmla="*/ 99 h 157"/>
                <a:gd name="T32" fmla="*/ 0 w 54"/>
                <a:gd name="T33" fmla="*/ 93 h 157"/>
                <a:gd name="T34" fmla="*/ 6 w 54"/>
                <a:gd name="T35" fmla="*/ 74 h 157"/>
                <a:gd name="T36" fmla="*/ 12 w 54"/>
                <a:gd name="T37" fmla="*/ 67 h 157"/>
                <a:gd name="T38" fmla="*/ 9 w 54"/>
                <a:gd name="T39" fmla="*/ 50 h 157"/>
                <a:gd name="T40" fmla="*/ 13 w 54"/>
                <a:gd name="T41" fmla="*/ 33 h 157"/>
                <a:gd name="T42" fmla="*/ 17 w 54"/>
                <a:gd name="T43" fmla="*/ 27 h 157"/>
                <a:gd name="T44" fmla="*/ 13 w 54"/>
                <a:gd name="T45" fmla="*/ 10 h 157"/>
                <a:gd name="T46" fmla="*/ 4 w 54"/>
                <a:gd name="T47" fmla="*/ 0 h 157"/>
                <a:gd name="T48" fmla="*/ 22 w 54"/>
                <a:gd name="T49" fmla="*/ 4 h 157"/>
                <a:gd name="T50" fmla="*/ 25 w 54"/>
                <a:gd name="T51" fmla="*/ 10 h 157"/>
                <a:gd name="T52" fmla="*/ 32 w 54"/>
                <a:gd name="T53" fmla="*/ 20 h 157"/>
                <a:gd name="T54" fmla="*/ 36 w 54"/>
                <a:gd name="T55" fmla="*/ 48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54" h="157">
                  <a:moveTo>
                    <a:pt x="36" y="48"/>
                  </a:moveTo>
                  <a:lnTo>
                    <a:pt x="30" y="63"/>
                  </a:lnTo>
                  <a:lnTo>
                    <a:pt x="34" y="91"/>
                  </a:lnTo>
                  <a:lnTo>
                    <a:pt x="41" y="90"/>
                  </a:lnTo>
                  <a:lnTo>
                    <a:pt x="47" y="97"/>
                  </a:lnTo>
                  <a:lnTo>
                    <a:pt x="54" y="112"/>
                  </a:lnTo>
                  <a:lnTo>
                    <a:pt x="54" y="139"/>
                  </a:lnTo>
                  <a:lnTo>
                    <a:pt x="46" y="143"/>
                  </a:lnTo>
                  <a:lnTo>
                    <a:pt x="40" y="157"/>
                  </a:lnTo>
                  <a:lnTo>
                    <a:pt x="29" y="145"/>
                  </a:lnTo>
                  <a:lnTo>
                    <a:pt x="28" y="130"/>
                  </a:lnTo>
                  <a:lnTo>
                    <a:pt x="33" y="120"/>
                  </a:lnTo>
                  <a:lnTo>
                    <a:pt x="32" y="112"/>
                  </a:lnTo>
                  <a:lnTo>
                    <a:pt x="25" y="107"/>
                  </a:lnTo>
                  <a:lnTo>
                    <a:pt x="20" y="109"/>
                  </a:lnTo>
                  <a:lnTo>
                    <a:pt x="10" y="99"/>
                  </a:lnTo>
                  <a:lnTo>
                    <a:pt x="0" y="93"/>
                  </a:lnTo>
                  <a:lnTo>
                    <a:pt x="6" y="74"/>
                  </a:lnTo>
                  <a:lnTo>
                    <a:pt x="12" y="67"/>
                  </a:lnTo>
                  <a:lnTo>
                    <a:pt x="9" y="50"/>
                  </a:lnTo>
                  <a:lnTo>
                    <a:pt x="13" y="33"/>
                  </a:lnTo>
                  <a:lnTo>
                    <a:pt x="17" y="27"/>
                  </a:lnTo>
                  <a:lnTo>
                    <a:pt x="13" y="10"/>
                  </a:lnTo>
                  <a:lnTo>
                    <a:pt x="4" y="0"/>
                  </a:lnTo>
                  <a:lnTo>
                    <a:pt x="22" y="4"/>
                  </a:lnTo>
                  <a:lnTo>
                    <a:pt x="25" y="10"/>
                  </a:lnTo>
                  <a:lnTo>
                    <a:pt x="32" y="20"/>
                  </a:lnTo>
                  <a:lnTo>
                    <a:pt x="36" y="48"/>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92" name="Freeform 91"/>
            <p:cNvSpPr>
              <a:spLocks/>
            </p:cNvSpPr>
            <p:nvPr/>
          </p:nvSpPr>
          <p:spPr bwMode="auto">
            <a:xfrm>
              <a:off x="7338359" y="3941059"/>
              <a:ext cx="228992" cy="224047"/>
            </a:xfrm>
            <a:custGeom>
              <a:avLst/>
              <a:gdLst>
                <a:gd name="T0" fmla="*/ 76 w 242"/>
                <a:gd name="T1" fmla="*/ 242 h 252"/>
                <a:gd name="T2" fmla="*/ 64 w 242"/>
                <a:gd name="T3" fmla="*/ 226 h 252"/>
                <a:gd name="T4" fmla="*/ 58 w 242"/>
                <a:gd name="T5" fmla="*/ 211 h 252"/>
                <a:gd name="T6" fmla="*/ 54 w 242"/>
                <a:gd name="T7" fmla="*/ 191 h 252"/>
                <a:gd name="T8" fmla="*/ 50 w 242"/>
                <a:gd name="T9" fmla="*/ 176 h 252"/>
                <a:gd name="T10" fmla="*/ 45 w 242"/>
                <a:gd name="T11" fmla="*/ 144 h 252"/>
                <a:gd name="T12" fmla="*/ 46 w 242"/>
                <a:gd name="T13" fmla="*/ 119 h 252"/>
                <a:gd name="T14" fmla="*/ 44 w 242"/>
                <a:gd name="T15" fmla="*/ 108 h 252"/>
                <a:gd name="T16" fmla="*/ 37 w 242"/>
                <a:gd name="T17" fmla="*/ 99 h 252"/>
                <a:gd name="T18" fmla="*/ 28 w 242"/>
                <a:gd name="T19" fmla="*/ 82 h 252"/>
                <a:gd name="T20" fmla="*/ 19 w 242"/>
                <a:gd name="T21" fmla="*/ 57 h 252"/>
                <a:gd name="T22" fmla="*/ 15 w 242"/>
                <a:gd name="T23" fmla="*/ 44 h 252"/>
                <a:gd name="T24" fmla="*/ 1 w 242"/>
                <a:gd name="T25" fmla="*/ 24 h 252"/>
                <a:gd name="T26" fmla="*/ 0 w 242"/>
                <a:gd name="T27" fmla="*/ 8 h 252"/>
                <a:gd name="T28" fmla="*/ 9 w 242"/>
                <a:gd name="T29" fmla="*/ 4 h 252"/>
                <a:gd name="T30" fmla="*/ 20 w 242"/>
                <a:gd name="T31" fmla="*/ 0 h 252"/>
                <a:gd name="T32" fmla="*/ 32 w 242"/>
                <a:gd name="T33" fmla="*/ 1 h 252"/>
                <a:gd name="T34" fmla="*/ 42 w 242"/>
                <a:gd name="T35" fmla="*/ 10 h 252"/>
                <a:gd name="T36" fmla="*/ 45 w 242"/>
                <a:gd name="T37" fmla="*/ 9 h 252"/>
                <a:gd name="T38" fmla="*/ 119 w 242"/>
                <a:gd name="T39" fmla="*/ 8 h 252"/>
                <a:gd name="T40" fmla="*/ 131 w 242"/>
                <a:gd name="T41" fmla="*/ 18 h 252"/>
                <a:gd name="T42" fmla="*/ 175 w 242"/>
                <a:gd name="T43" fmla="*/ 21 h 252"/>
                <a:gd name="T44" fmla="*/ 208 w 242"/>
                <a:gd name="T45" fmla="*/ 13 h 252"/>
                <a:gd name="T46" fmla="*/ 223 w 242"/>
                <a:gd name="T47" fmla="*/ 8 h 252"/>
                <a:gd name="T48" fmla="*/ 235 w 242"/>
                <a:gd name="T49" fmla="*/ 9 h 252"/>
                <a:gd name="T50" fmla="*/ 242 w 242"/>
                <a:gd name="T51" fmla="*/ 14 h 252"/>
                <a:gd name="T52" fmla="*/ 242 w 242"/>
                <a:gd name="T53" fmla="*/ 15 h 252"/>
                <a:gd name="T54" fmla="*/ 232 w 242"/>
                <a:gd name="T55" fmla="*/ 20 h 252"/>
                <a:gd name="T56" fmla="*/ 226 w 242"/>
                <a:gd name="T57" fmla="*/ 20 h 252"/>
                <a:gd name="T58" fmla="*/ 214 w 242"/>
                <a:gd name="T59" fmla="*/ 28 h 252"/>
                <a:gd name="T60" fmla="*/ 208 w 242"/>
                <a:gd name="T61" fmla="*/ 20 h 252"/>
                <a:gd name="T62" fmla="*/ 179 w 242"/>
                <a:gd name="T63" fmla="*/ 27 h 252"/>
                <a:gd name="T64" fmla="*/ 166 w 242"/>
                <a:gd name="T65" fmla="*/ 28 h 252"/>
                <a:gd name="T66" fmla="*/ 163 w 242"/>
                <a:gd name="T67" fmla="*/ 102 h 252"/>
                <a:gd name="T68" fmla="*/ 145 w 242"/>
                <a:gd name="T69" fmla="*/ 102 h 252"/>
                <a:gd name="T70" fmla="*/ 143 w 242"/>
                <a:gd name="T71" fmla="*/ 163 h 252"/>
                <a:gd name="T72" fmla="*/ 139 w 242"/>
                <a:gd name="T73" fmla="*/ 240 h 252"/>
                <a:gd name="T74" fmla="*/ 123 w 242"/>
                <a:gd name="T75" fmla="*/ 250 h 252"/>
                <a:gd name="T76" fmla="*/ 114 w 242"/>
                <a:gd name="T77" fmla="*/ 252 h 252"/>
                <a:gd name="T78" fmla="*/ 103 w 242"/>
                <a:gd name="T79" fmla="*/ 248 h 252"/>
                <a:gd name="T80" fmla="*/ 95 w 242"/>
                <a:gd name="T81" fmla="*/ 246 h 252"/>
                <a:gd name="T82" fmla="*/ 92 w 242"/>
                <a:gd name="T83" fmla="*/ 238 h 252"/>
                <a:gd name="T84" fmla="*/ 85 w 242"/>
                <a:gd name="T85" fmla="*/ 232 h 252"/>
                <a:gd name="T86" fmla="*/ 76 w 242"/>
                <a:gd name="T87" fmla="*/ 242 h 2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42" h="252">
                  <a:moveTo>
                    <a:pt x="76" y="242"/>
                  </a:moveTo>
                  <a:lnTo>
                    <a:pt x="64" y="226"/>
                  </a:lnTo>
                  <a:lnTo>
                    <a:pt x="58" y="211"/>
                  </a:lnTo>
                  <a:lnTo>
                    <a:pt x="54" y="191"/>
                  </a:lnTo>
                  <a:lnTo>
                    <a:pt x="50" y="176"/>
                  </a:lnTo>
                  <a:lnTo>
                    <a:pt x="45" y="144"/>
                  </a:lnTo>
                  <a:lnTo>
                    <a:pt x="46" y="119"/>
                  </a:lnTo>
                  <a:lnTo>
                    <a:pt x="44" y="108"/>
                  </a:lnTo>
                  <a:lnTo>
                    <a:pt x="37" y="99"/>
                  </a:lnTo>
                  <a:lnTo>
                    <a:pt x="28" y="82"/>
                  </a:lnTo>
                  <a:lnTo>
                    <a:pt x="19" y="57"/>
                  </a:lnTo>
                  <a:lnTo>
                    <a:pt x="15" y="44"/>
                  </a:lnTo>
                  <a:lnTo>
                    <a:pt x="1" y="24"/>
                  </a:lnTo>
                  <a:lnTo>
                    <a:pt x="0" y="8"/>
                  </a:lnTo>
                  <a:lnTo>
                    <a:pt x="9" y="4"/>
                  </a:lnTo>
                  <a:lnTo>
                    <a:pt x="20" y="0"/>
                  </a:lnTo>
                  <a:lnTo>
                    <a:pt x="32" y="1"/>
                  </a:lnTo>
                  <a:lnTo>
                    <a:pt x="42" y="10"/>
                  </a:lnTo>
                  <a:lnTo>
                    <a:pt x="45" y="9"/>
                  </a:lnTo>
                  <a:lnTo>
                    <a:pt x="119" y="8"/>
                  </a:lnTo>
                  <a:lnTo>
                    <a:pt x="131" y="18"/>
                  </a:lnTo>
                  <a:lnTo>
                    <a:pt x="175" y="21"/>
                  </a:lnTo>
                  <a:lnTo>
                    <a:pt x="208" y="13"/>
                  </a:lnTo>
                  <a:lnTo>
                    <a:pt x="223" y="8"/>
                  </a:lnTo>
                  <a:lnTo>
                    <a:pt x="235" y="9"/>
                  </a:lnTo>
                  <a:lnTo>
                    <a:pt x="242" y="14"/>
                  </a:lnTo>
                  <a:lnTo>
                    <a:pt x="242" y="15"/>
                  </a:lnTo>
                  <a:lnTo>
                    <a:pt x="232" y="20"/>
                  </a:lnTo>
                  <a:lnTo>
                    <a:pt x="226" y="20"/>
                  </a:lnTo>
                  <a:lnTo>
                    <a:pt x="214" y="28"/>
                  </a:lnTo>
                  <a:lnTo>
                    <a:pt x="208" y="20"/>
                  </a:lnTo>
                  <a:lnTo>
                    <a:pt x="179" y="27"/>
                  </a:lnTo>
                  <a:lnTo>
                    <a:pt x="166" y="28"/>
                  </a:lnTo>
                  <a:lnTo>
                    <a:pt x="163" y="102"/>
                  </a:lnTo>
                  <a:lnTo>
                    <a:pt x="145" y="102"/>
                  </a:lnTo>
                  <a:lnTo>
                    <a:pt x="143" y="163"/>
                  </a:lnTo>
                  <a:lnTo>
                    <a:pt x="139" y="240"/>
                  </a:lnTo>
                  <a:lnTo>
                    <a:pt x="123" y="250"/>
                  </a:lnTo>
                  <a:lnTo>
                    <a:pt x="114" y="252"/>
                  </a:lnTo>
                  <a:lnTo>
                    <a:pt x="103" y="248"/>
                  </a:lnTo>
                  <a:lnTo>
                    <a:pt x="95" y="246"/>
                  </a:lnTo>
                  <a:lnTo>
                    <a:pt x="92" y="238"/>
                  </a:lnTo>
                  <a:lnTo>
                    <a:pt x="85" y="232"/>
                  </a:lnTo>
                  <a:lnTo>
                    <a:pt x="76" y="242"/>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93" name="Freeform 92"/>
            <p:cNvSpPr>
              <a:spLocks/>
            </p:cNvSpPr>
            <p:nvPr/>
          </p:nvSpPr>
          <p:spPr bwMode="auto">
            <a:xfrm>
              <a:off x="7142486" y="3195126"/>
              <a:ext cx="265896" cy="217824"/>
            </a:xfrm>
            <a:custGeom>
              <a:avLst/>
              <a:gdLst>
                <a:gd name="T0" fmla="*/ 34 w 281"/>
                <a:gd name="T1" fmla="*/ 239 h 245"/>
                <a:gd name="T2" fmla="*/ 34 w 281"/>
                <a:gd name="T3" fmla="*/ 225 h 245"/>
                <a:gd name="T4" fmla="*/ 13 w 281"/>
                <a:gd name="T5" fmla="*/ 220 h 245"/>
                <a:gd name="T6" fmla="*/ 12 w 281"/>
                <a:gd name="T7" fmla="*/ 210 h 245"/>
                <a:gd name="T8" fmla="*/ 2 w 281"/>
                <a:gd name="T9" fmla="*/ 197 h 245"/>
                <a:gd name="T10" fmla="*/ 0 w 281"/>
                <a:gd name="T11" fmla="*/ 187 h 245"/>
                <a:gd name="T12" fmla="*/ 1 w 281"/>
                <a:gd name="T13" fmla="*/ 177 h 245"/>
                <a:gd name="T14" fmla="*/ 13 w 281"/>
                <a:gd name="T15" fmla="*/ 176 h 245"/>
                <a:gd name="T16" fmla="*/ 19 w 281"/>
                <a:gd name="T17" fmla="*/ 169 h 245"/>
                <a:gd name="T18" fmla="*/ 44 w 281"/>
                <a:gd name="T19" fmla="*/ 167 h 245"/>
                <a:gd name="T20" fmla="*/ 60 w 281"/>
                <a:gd name="T21" fmla="*/ 164 h 245"/>
                <a:gd name="T22" fmla="*/ 62 w 281"/>
                <a:gd name="T23" fmla="*/ 151 h 245"/>
                <a:gd name="T24" fmla="*/ 72 w 281"/>
                <a:gd name="T25" fmla="*/ 137 h 245"/>
                <a:gd name="T26" fmla="*/ 71 w 281"/>
                <a:gd name="T27" fmla="*/ 89 h 245"/>
                <a:gd name="T28" fmla="*/ 97 w 281"/>
                <a:gd name="T29" fmla="*/ 80 h 245"/>
                <a:gd name="T30" fmla="*/ 149 w 281"/>
                <a:gd name="T31" fmla="*/ 39 h 245"/>
                <a:gd name="T32" fmla="*/ 209 w 281"/>
                <a:gd name="T33" fmla="*/ 0 h 245"/>
                <a:gd name="T34" fmla="*/ 238 w 281"/>
                <a:gd name="T35" fmla="*/ 9 h 245"/>
                <a:gd name="T36" fmla="*/ 248 w 281"/>
                <a:gd name="T37" fmla="*/ 20 h 245"/>
                <a:gd name="T38" fmla="*/ 261 w 281"/>
                <a:gd name="T39" fmla="*/ 12 h 245"/>
                <a:gd name="T40" fmla="*/ 266 w 281"/>
                <a:gd name="T41" fmla="*/ 45 h 245"/>
                <a:gd name="T42" fmla="*/ 273 w 281"/>
                <a:gd name="T43" fmla="*/ 50 h 245"/>
                <a:gd name="T44" fmla="*/ 274 w 281"/>
                <a:gd name="T45" fmla="*/ 57 h 245"/>
                <a:gd name="T46" fmla="*/ 281 w 281"/>
                <a:gd name="T47" fmla="*/ 64 h 245"/>
                <a:gd name="T48" fmla="*/ 278 w 281"/>
                <a:gd name="T49" fmla="*/ 73 h 245"/>
                <a:gd name="T50" fmla="*/ 271 w 281"/>
                <a:gd name="T51" fmla="*/ 115 h 245"/>
                <a:gd name="T52" fmla="*/ 271 w 281"/>
                <a:gd name="T53" fmla="*/ 142 h 245"/>
                <a:gd name="T54" fmla="*/ 248 w 281"/>
                <a:gd name="T55" fmla="*/ 162 h 245"/>
                <a:gd name="T56" fmla="*/ 241 w 281"/>
                <a:gd name="T57" fmla="*/ 189 h 245"/>
                <a:gd name="T58" fmla="*/ 249 w 281"/>
                <a:gd name="T59" fmla="*/ 197 h 245"/>
                <a:gd name="T60" fmla="*/ 249 w 281"/>
                <a:gd name="T61" fmla="*/ 210 h 245"/>
                <a:gd name="T62" fmla="*/ 260 w 281"/>
                <a:gd name="T63" fmla="*/ 210 h 245"/>
                <a:gd name="T64" fmla="*/ 259 w 281"/>
                <a:gd name="T65" fmla="*/ 220 h 245"/>
                <a:gd name="T66" fmla="*/ 254 w 281"/>
                <a:gd name="T67" fmla="*/ 221 h 245"/>
                <a:gd name="T68" fmla="*/ 253 w 281"/>
                <a:gd name="T69" fmla="*/ 228 h 245"/>
                <a:gd name="T70" fmla="*/ 250 w 281"/>
                <a:gd name="T71" fmla="*/ 228 h 245"/>
                <a:gd name="T72" fmla="*/ 237 w 281"/>
                <a:gd name="T73" fmla="*/ 206 h 245"/>
                <a:gd name="T74" fmla="*/ 233 w 281"/>
                <a:gd name="T75" fmla="*/ 205 h 245"/>
                <a:gd name="T76" fmla="*/ 219 w 281"/>
                <a:gd name="T77" fmla="*/ 216 h 245"/>
                <a:gd name="T78" fmla="*/ 205 w 281"/>
                <a:gd name="T79" fmla="*/ 210 h 245"/>
                <a:gd name="T80" fmla="*/ 195 w 281"/>
                <a:gd name="T81" fmla="*/ 209 h 245"/>
                <a:gd name="T82" fmla="*/ 189 w 281"/>
                <a:gd name="T83" fmla="*/ 212 h 245"/>
                <a:gd name="T84" fmla="*/ 179 w 281"/>
                <a:gd name="T85" fmla="*/ 212 h 245"/>
                <a:gd name="T86" fmla="*/ 168 w 281"/>
                <a:gd name="T87" fmla="*/ 220 h 245"/>
                <a:gd name="T88" fmla="*/ 159 w 281"/>
                <a:gd name="T89" fmla="*/ 221 h 245"/>
                <a:gd name="T90" fmla="*/ 137 w 281"/>
                <a:gd name="T91" fmla="*/ 210 h 245"/>
                <a:gd name="T92" fmla="*/ 128 w 281"/>
                <a:gd name="T93" fmla="*/ 215 h 245"/>
                <a:gd name="T94" fmla="*/ 119 w 281"/>
                <a:gd name="T95" fmla="*/ 215 h 245"/>
                <a:gd name="T96" fmla="*/ 112 w 281"/>
                <a:gd name="T97" fmla="*/ 207 h 245"/>
                <a:gd name="T98" fmla="*/ 93 w 281"/>
                <a:gd name="T99" fmla="*/ 199 h 245"/>
                <a:gd name="T100" fmla="*/ 74 w 281"/>
                <a:gd name="T101" fmla="*/ 202 h 245"/>
                <a:gd name="T102" fmla="*/ 69 w 281"/>
                <a:gd name="T103" fmla="*/ 206 h 245"/>
                <a:gd name="T104" fmla="*/ 67 w 281"/>
                <a:gd name="T105" fmla="*/ 218 h 245"/>
                <a:gd name="T106" fmla="*/ 61 w 281"/>
                <a:gd name="T107" fmla="*/ 227 h 245"/>
                <a:gd name="T108" fmla="*/ 60 w 281"/>
                <a:gd name="T109" fmla="*/ 245 h 245"/>
                <a:gd name="T110" fmla="*/ 46 w 281"/>
                <a:gd name="T111" fmla="*/ 233 h 245"/>
                <a:gd name="T112" fmla="*/ 40 w 281"/>
                <a:gd name="T113" fmla="*/ 233 h 245"/>
                <a:gd name="T114" fmla="*/ 34 w 281"/>
                <a:gd name="T115" fmla="*/ 239 h 2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81" h="245">
                  <a:moveTo>
                    <a:pt x="34" y="239"/>
                  </a:moveTo>
                  <a:lnTo>
                    <a:pt x="34" y="225"/>
                  </a:lnTo>
                  <a:lnTo>
                    <a:pt x="13" y="220"/>
                  </a:lnTo>
                  <a:lnTo>
                    <a:pt x="12" y="210"/>
                  </a:lnTo>
                  <a:lnTo>
                    <a:pt x="2" y="197"/>
                  </a:lnTo>
                  <a:lnTo>
                    <a:pt x="0" y="187"/>
                  </a:lnTo>
                  <a:lnTo>
                    <a:pt x="1" y="177"/>
                  </a:lnTo>
                  <a:lnTo>
                    <a:pt x="13" y="176"/>
                  </a:lnTo>
                  <a:lnTo>
                    <a:pt x="19" y="169"/>
                  </a:lnTo>
                  <a:lnTo>
                    <a:pt x="44" y="167"/>
                  </a:lnTo>
                  <a:lnTo>
                    <a:pt x="60" y="164"/>
                  </a:lnTo>
                  <a:lnTo>
                    <a:pt x="62" y="151"/>
                  </a:lnTo>
                  <a:lnTo>
                    <a:pt x="72" y="137"/>
                  </a:lnTo>
                  <a:lnTo>
                    <a:pt x="71" y="89"/>
                  </a:lnTo>
                  <a:lnTo>
                    <a:pt x="97" y="80"/>
                  </a:lnTo>
                  <a:lnTo>
                    <a:pt x="149" y="39"/>
                  </a:lnTo>
                  <a:lnTo>
                    <a:pt x="209" y="0"/>
                  </a:lnTo>
                  <a:lnTo>
                    <a:pt x="238" y="9"/>
                  </a:lnTo>
                  <a:lnTo>
                    <a:pt x="248" y="20"/>
                  </a:lnTo>
                  <a:lnTo>
                    <a:pt x="261" y="12"/>
                  </a:lnTo>
                  <a:lnTo>
                    <a:pt x="266" y="45"/>
                  </a:lnTo>
                  <a:lnTo>
                    <a:pt x="273" y="50"/>
                  </a:lnTo>
                  <a:lnTo>
                    <a:pt x="274" y="57"/>
                  </a:lnTo>
                  <a:lnTo>
                    <a:pt x="281" y="64"/>
                  </a:lnTo>
                  <a:lnTo>
                    <a:pt x="278" y="73"/>
                  </a:lnTo>
                  <a:lnTo>
                    <a:pt x="271" y="115"/>
                  </a:lnTo>
                  <a:lnTo>
                    <a:pt x="271" y="142"/>
                  </a:lnTo>
                  <a:lnTo>
                    <a:pt x="248" y="162"/>
                  </a:lnTo>
                  <a:lnTo>
                    <a:pt x="241" y="189"/>
                  </a:lnTo>
                  <a:lnTo>
                    <a:pt x="249" y="197"/>
                  </a:lnTo>
                  <a:lnTo>
                    <a:pt x="249" y="210"/>
                  </a:lnTo>
                  <a:lnTo>
                    <a:pt x="260" y="210"/>
                  </a:lnTo>
                  <a:lnTo>
                    <a:pt x="259" y="220"/>
                  </a:lnTo>
                  <a:lnTo>
                    <a:pt x="254" y="221"/>
                  </a:lnTo>
                  <a:lnTo>
                    <a:pt x="253" y="228"/>
                  </a:lnTo>
                  <a:lnTo>
                    <a:pt x="250" y="228"/>
                  </a:lnTo>
                  <a:lnTo>
                    <a:pt x="237" y="206"/>
                  </a:lnTo>
                  <a:lnTo>
                    <a:pt x="233" y="205"/>
                  </a:lnTo>
                  <a:lnTo>
                    <a:pt x="219" y="216"/>
                  </a:lnTo>
                  <a:lnTo>
                    <a:pt x="205" y="210"/>
                  </a:lnTo>
                  <a:lnTo>
                    <a:pt x="195" y="209"/>
                  </a:lnTo>
                  <a:lnTo>
                    <a:pt x="189" y="212"/>
                  </a:lnTo>
                  <a:lnTo>
                    <a:pt x="179" y="212"/>
                  </a:lnTo>
                  <a:lnTo>
                    <a:pt x="168" y="220"/>
                  </a:lnTo>
                  <a:lnTo>
                    <a:pt x="159" y="221"/>
                  </a:lnTo>
                  <a:lnTo>
                    <a:pt x="137" y="210"/>
                  </a:lnTo>
                  <a:lnTo>
                    <a:pt x="128" y="215"/>
                  </a:lnTo>
                  <a:lnTo>
                    <a:pt x="119" y="215"/>
                  </a:lnTo>
                  <a:lnTo>
                    <a:pt x="112" y="207"/>
                  </a:lnTo>
                  <a:lnTo>
                    <a:pt x="93" y="199"/>
                  </a:lnTo>
                  <a:lnTo>
                    <a:pt x="74" y="202"/>
                  </a:lnTo>
                  <a:lnTo>
                    <a:pt x="69" y="206"/>
                  </a:lnTo>
                  <a:lnTo>
                    <a:pt x="67" y="218"/>
                  </a:lnTo>
                  <a:lnTo>
                    <a:pt x="61" y="227"/>
                  </a:lnTo>
                  <a:lnTo>
                    <a:pt x="60" y="245"/>
                  </a:lnTo>
                  <a:lnTo>
                    <a:pt x="46" y="233"/>
                  </a:lnTo>
                  <a:lnTo>
                    <a:pt x="40" y="233"/>
                  </a:lnTo>
                  <a:lnTo>
                    <a:pt x="34" y="23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94" name="Freeform 93"/>
            <p:cNvSpPr>
              <a:spLocks/>
            </p:cNvSpPr>
            <p:nvPr/>
          </p:nvSpPr>
          <p:spPr bwMode="auto">
            <a:xfrm>
              <a:off x="7184121" y="3372052"/>
              <a:ext cx="204389" cy="177815"/>
            </a:xfrm>
            <a:custGeom>
              <a:avLst/>
              <a:gdLst>
                <a:gd name="T0" fmla="*/ 106 w 216"/>
                <a:gd name="T1" fmla="*/ 189 h 200"/>
                <a:gd name="T2" fmla="*/ 87 w 216"/>
                <a:gd name="T3" fmla="*/ 197 h 200"/>
                <a:gd name="T4" fmla="*/ 80 w 216"/>
                <a:gd name="T5" fmla="*/ 196 h 200"/>
                <a:gd name="T6" fmla="*/ 73 w 216"/>
                <a:gd name="T7" fmla="*/ 200 h 200"/>
                <a:gd name="T8" fmla="*/ 59 w 216"/>
                <a:gd name="T9" fmla="*/ 200 h 200"/>
                <a:gd name="T10" fmla="*/ 49 w 216"/>
                <a:gd name="T11" fmla="*/ 187 h 200"/>
                <a:gd name="T12" fmla="*/ 43 w 216"/>
                <a:gd name="T13" fmla="*/ 172 h 200"/>
                <a:gd name="T14" fmla="*/ 30 w 216"/>
                <a:gd name="T15" fmla="*/ 158 h 200"/>
                <a:gd name="T16" fmla="*/ 16 w 216"/>
                <a:gd name="T17" fmla="*/ 158 h 200"/>
                <a:gd name="T18" fmla="*/ 0 w 216"/>
                <a:gd name="T19" fmla="*/ 158 h 200"/>
                <a:gd name="T20" fmla="*/ 1 w 216"/>
                <a:gd name="T21" fmla="*/ 125 h 200"/>
                <a:gd name="T22" fmla="*/ 0 w 216"/>
                <a:gd name="T23" fmla="*/ 112 h 200"/>
                <a:gd name="T24" fmla="*/ 4 w 216"/>
                <a:gd name="T25" fmla="*/ 98 h 200"/>
                <a:gd name="T26" fmla="*/ 9 w 216"/>
                <a:gd name="T27" fmla="*/ 92 h 200"/>
                <a:gd name="T28" fmla="*/ 18 w 216"/>
                <a:gd name="T29" fmla="*/ 79 h 200"/>
                <a:gd name="T30" fmla="*/ 16 w 216"/>
                <a:gd name="T31" fmla="*/ 74 h 200"/>
                <a:gd name="T32" fmla="*/ 20 w 216"/>
                <a:gd name="T33" fmla="*/ 65 h 200"/>
                <a:gd name="T34" fmla="*/ 16 w 216"/>
                <a:gd name="T35" fmla="*/ 53 h 200"/>
                <a:gd name="T36" fmla="*/ 16 w 216"/>
                <a:gd name="T37" fmla="*/ 46 h 200"/>
                <a:gd name="T38" fmla="*/ 17 w 216"/>
                <a:gd name="T39" fmla="*/ 28 h 200"/>
                <a:gd name="T40" fmla="*/ 23 w 216"/>
                <a:gd name="T41" fmla="*/ 19 h 200"/>
                <a:gd name="T42" fmla="*/ 25 w 216"/>
                <a:gd name="T43" fmla="*/ 7 h 200"/>
                <a:gd name="T44" fmla="*/ 30 w 216"/>
                <a:gd name="T45" fmla="*/ 3 h 200"/>
                <a:gd name="T46" fmla="*/ 49 w 216"/>
                <a:gd name="T47" fmla="*/ 0 h 200"/>
                <a:gd name="T48" fmla="*/ 68 w 216"/>
                <a:gd name="T49" fmla="*/ 8 h 200"/>
                <a:gd name="T50" fmla="*/ 75 w 216"/>
                <a:gd name="T51" fmla="*/ 16 h 200"/>
                <a:gd name="T52" fmla="*/ 84 w 216"/>
                <a:gd name="T53" fmla="*/ 16 h 200"/>
                <a:gd name="T54" fmla="*/ 93 w 216"/>
                <a:gd name="T55" fmla="*/ 11 h 200"/>
                <a:gd name="T56" fmla="*/ 115 w 216"/>
                <a:gd name="T57" fmla="*/ 22 h 200"/>
                <a:gd name="T58" fmla="*/ 124 w 216"/>
                <a:gd name="T59" fmla="*/ 21 h 200"/>
                <a:gd name="T60" fmla="*/ 135 w 216"/>
                <a:gd name="T61" fmla="*/ 13 h 200"/>
                <a:gd name="T62" fmla="*/ 145 w 216"/>
                <a:gd name="T63" fmla="*/ 13 h 200"/>
                <a:gd name="T64" fmla="*/ 151 w 216"/>
                <a:gd name="T65" fmla="*/ 10 h 200"/>
                <a:gd name="T66" fmla="*/ 161 w 216"/>
                <a:gd name="T67" fmla="*/ 11 h 200"/>
                <a:gd name="T68" fmla="*/ 175 w 216"/>
                <a:gd name="T69" fmla="*/ 17 h 200"/>
                <a:gd name="T70" fmla="*/ 189 w 216"/>
                <a:gd name="T71" fmla="*/ 6 h 200"/>
                <a:gd name="T72" fmla="*/ 193 w 216"/>
                <a:gd name="T73" fmla="*/ 7 h 200"/>
                <a:gd name="T74" fmla="*/ 206 w 216"/>
                <a:gd name="T75" fmla="*/ 29 h 200"/>
                <a:gd name="T76" fmla="*/ 209 w 216"/>
                <a:gd name="T77" fmla="*/ 29 h 200"/>
                <a:gd name="T78" fmla="*/ 216 w 216"/>
                <a:gd name="T79" fmla="*/ 37 h 200"/>
                <a:gd name="T80" fmla="*/ 214 w 216"/>
                <a:gd name="T81" fmla="*/ 41 h 200"/>
                <a:gd name="T82" fmla="*/ 214 w 216"/>
                <a:gd name="T83" fmla="*/ 48 h 200"/>
                <a:gd name="T84" fmla="*/ 199 w 216"/>
                <a:gd name="T85" fmla="*/ 64 h 200"/>
                <a:gd name="T86" fmla="*/ 194 w 216"/>
                <a:gd name="T87" fmla="*/ 77 h 200"/>
                <a:gd name="T88" fmla="*/ 191 w 216"/>
                <a:gd name="T89" fmla="*/ 88 h 200"/>
                <a:gd name="T90" fmla="*/ 187 w 216"/>
                <a:gd name="T91" fmla="*/ 93 h 200"/>
                <a:gd name="T92" fmla="*/ 184 w 216"/>
                <a:gd name="T93" fmla="*/ 107 h 200"/>
                <a:gd name="T94" fmla="*/ 174 w 216"/>
                <a:gd name="T95" fmla="*/ 116 h 200"/>
                <a:gd name="T96" fmla="*/ 172 w 216"/>
                <a:gd name="T97" fmla="*/ 126 h 200"/>
                <a:gd name="T98" fmla="*/ 167 w 216"/>
                <a:gd name="T99" fmla="*/ 135 h 200"/>
                <a:gd name="T100" fmla="*/ 166 w 216"/>
                <a:gd name="T101" fmla="*/ 143 h 200"/>
                <a:gd name="T102" fmla="*/ 153 w 216"/>
                <a:gd name="T103" fmla="*/ 150 h 200"/>
                <a:gd name="T104" fmla="*/ 143 w 216"/>
                <a:gd name="T105" fmla="*/ 142 h 200"/>
                <a:gd name="T106" fmla="*/ 136 w 216"/>
                <a:gd name="T107" fmla="*/ 142 h 200"/>
                <a:gd name="T108" fmla="*/ 125 w 216"/>
                <a:gd name="T109" fmla="*/ 154 h 200"/>
                <a:gd name="T110" fmla="*/ 120 w 216"/>
                <a:gd name="T111" fmla="*/ 155 h 200"/>
                <a:gd name="T112" fmla="*/ 111 w 216"/>
                <a:gd name="T113" fmla="*/ 175 h 200"/>
                <a:gd name="T114" fmla="*/ 106 w 216"/>
                <a:gd name="T115" fmla="*/ 189 h 2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16" h="200">
                  <a:moveTo>
                    <a:pt x="106" y="189"/>
                  </a:moveTo>
                  <a:lnTo>
                    <a:pt x="87" y="197"/>
                  </a:lnTo>
                  <a:lnTo>
                    <a:pt x="80" y="196"/>
                  </a:lnTo>
                  <a:lnTo>
                    <a:pt x="73" y="200"/>
                  </a:lnTo>
                  <a:lnTo>
                    <a:pt x="59" y="200"/>
                  </a:lnTo>
                  <a:lnTo>
                    <a:pt x="49" y="187"/>
                  </a:lnTo>
                  <a:lnTo>
                    <a:pt x="43" y="172"/>
                  </a:lnTo>
                  <a:lnTo>
                    <a:pt x="30" y="158"/>
                  </a:lnTo>
                  <a:lnTo>
                    <a:pt x="16" y="158"/>
                  </a:lnTo>
                  <a:lnTo>
                    <a:pt x="0" y="158"/>
                  </a:lnTo>
                  <a:lnTo>
                    <a:pt x="1" y="125"/>
                  </a:lnTo>
                  <a:lnTo>
                    <a:pt x="0" y="112"/>
                  </a:lnTo>
                  <a:lnTo>
                    <a:pt x="4" y="98"/>
                  </a:lnTo>
                  <a:lnTo>
                    <a:pt x="9" y="92"/>
                  </a:lnTo>
                  <a:lnTo>
                    <a:pt x="18" y="79"/>
                  </a:lnTo>
                  <a:lnTo>
                    <a:pt x="16" y="74"/>
                  </a:lnTo>
                  <a:lnTo>
                    <a:pt x="20" y="65"/>
                  </a:lnTo>
                  <a:lnTo>
                    <a:pt x="16" y="53"/>
                  </a:lnTo>
                  <a:lnTo>
                    <a:pt x="16" y="46"/>
                  </a:lnTo>
                  <a:lnTo>
                    <a:pt x="17" y="28"/>
                  </a:lnTo>
                  <a:lnTo>
                    <a:pt x="23" y="19"/>
                  </a:lnTo>
                  <a:lnTo>
                    <a:pt x="25" y="7"/>
                  </a:lnTo>
                  <a:lnTo>
                    <a:pt x="30" y="3"/>
                  </a:lnTo>
                  <a:lnTo>
                    <a:pt x="49" y="0"/>
                  </a:lnTo>
                  <a:lnTo>
                    <a:pt x="68" y="8"/>
                  </a:lnTo>
                  <a:lnTo>
                    <a:pt x="75" y="16"/>
                  </a:lnTo>
                  <a:lnTo>
                    <a:pt x="84" y="16"/>
                  </a:lnTo>
                  <a:lnTo>
                    <a:pt x="93" y="11"/>
                  </a:lnTo>
                  <a:lnTo>
                    <a:pt x="115" y="22"/>
                  </a:lnTo>
                  <a:lnTo>
                    <a:pt x="124" y="21"/>
                  </a:lnTo>
                  <a:lnTo>
                    <a:pt x="135" y="13"/>
                  </a:lnTo>
                  <a:lnTo>
                    <a:pt x="145" y="13"/>
                  </a:lnTo>
                  <a:lnTo>
                    <a:pt x="151" y="10"/>
                  </a:lnTo>
                  <a:lnTo>
                    <a:pt x="161" y="11"/>
                  </a:lnTo>
                  <a:lnTo>
                    <a:pt x="175" y="17"/>
                  </a:lnTo>
                  <a:lnTo>
                    <a:pt x="189" y="6"/>
                  </a:lnTo>
                  <a:lnTo>
                    <a:pt x="193" y="7"/>
                  </a:lnTo>
                  <a:lnTo>
                    <a:pt x="206" y="29"/>
                  </a:lnTo>
                  <a:lnTo>
                    <a:pt x="209" y="29"/>
                  </a:lnTo>
                  <a:lnTo>
                    <a:pt x="216" y="37"/>
                  </a:lnTo>
                  <a:lnTo>
                    <a:pt x="214" y="41"/>
                  </a:lnTo>
                  <a:lnTo>
                    <a:pt x="214" y="48"/>
                  </a:lnTo>
                  <a:lnTo>
                    <a:pt x="199" y="64"/>
                  </a:lnTo>
                  <a:lnTo>
                    <a:pt x="194" y="77"/>
                  </a:lnTo>
                  <a:lnTo>
                    <a:pt x="191" y="88"/>
                  </a:lnTo>
                  <a:lnTo>
                    <a:pt x="187" y="93"/>
                  </a:lnTo>
                  <a:lnTo>
                    <a:pt x="184" y="107"/>
                  </a:lnTo>
                  <a:lnTo>
                    <a:pt x="174" y="116"/>
                  </a:lnTo>
                  <a:lnTo>
                    <a:pt x="172" y="126"/>
                  </a:lnTo>
                  <a:lnTo>
                    <a:pt x="167" y="135"/>
                  </a:lnTo>
                  <a:lnTo>
                    <a:pt x="166" y="143"/>
                  </a:lnTo>
                  <a:lnTo>
                    <a:pt x="153" y="150"/>
                  </a:lnTo>
                  <a:lnTo>
                    <a:pt x="143" y="142"/>
                  </a:lnTo>
                  <a:lnTo>
                    <a:pt x="136" y="142"/>
                  </a:lnTo>
                  <a:lnTo>
                    <a:pt x="125" y="154"/>
                  </a:lnTo>
                  <a:lnTo>
                    <a:pt x="120" y="155"/>
                  </a:lnTo>
                  <a:lnTo>
                    <a:pt x="111" y="175"/>
                  </a:lnTo>
                  <a:lnTo>
                    <a:pt x="106" y="18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95" name="Freeform 94"/>
            <p:cNvSpPr>
              <a:spLocks/>
            </p:cNvSpPr>
            <p:nvPr/>
          </p:nvSpPr>
          <p:spPr bwMode="auto">
            <a:xfrm>
              <a:off x="7186959" y="2646567"/>
              <a:ext cx="54882" cy="48010"/>
            </a:xfrm>
            <a:custGeom>
              <a:avLst/>
              <a:gdLst>
                <a:gd name="T0" fmla="*/ 42 w 58"/>
                <a:gd name="T1" fmla="*/ 0 h 54"/>
                <a:gd name="T2" fmla="*/ 55 w 58"/>
                <a:gd name="T3" fmla="*/ 0 h 54"/>
                <a:gd name="T4" fmla="*/ 58 w 58"/>
                <a:gd name="T5" fmla="*/ 7 h 54"/>
                <a:gd name="T6" fmla="*/ 55 w 58"/>
                <a:gd name="T7" fmla="*/ 25 h 54"/>
                <a:gd name="T8" fmla="*/ 51 w 58"/>
                <a:gd name="T9" fmla="*/ 33 h 54"/>
                <a:gd name="T10" fmla="*/ 42 w 58"/>
                <a:gd name="T11" fmla="*/ 33 h 54"/>
                <a:gd name="T12" fmla="*/ 45 w 58"/>
                <a:gd name="T13" fmla="*/ 54 h 54"/>
                <a:gd name="T14" fmla="*/ 36 w 58"/>
                <a:gd name="T15" fmla="*/ 49 h 54"/>
                <a:gd name="T16" fmla="*/ 26 w 58"/>
                <a:gd name="T17" fmla="*/ 40 h 54"/>
                <a:gd name="T18" fmla="*/ 11 w 58"/>
                <a:gd name="T19" fmla="*/ 44 h 54"/>
                <a:gd name="T20" fmla="*/ 0 w 58"/>
                <a:gd name="T21" fmla="*/ 43 h 54"/>
                <a:gd name="T22" fmla="*/ 8 w 58"/>
                <a:gd name="T23" fmla="*/ 37 h 54"/>
                <a:gd name="T24" fmla="*/ 21 w 58"/>
                <a:gd name="T25" fmla="*/ 8 h 54"/>
                <a:gd name="T26" fmla="*/ 42 w 58"/>
                <a:gd name="T27" fmla="*/ 0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8" h="54">
                  <a:moveTo>
                    <a:pt x="42" y="0"/>
                  </a:moveTo>
                  <a:lnTo>
                    <a:pt x="55" y="0"/>
                  </a:lnTo>
                  <a:lnTo>
                    <a:pt x="58" y="7"/>
                  </a:lnTo>
                  <a:lnTo>
                    <a:pt x="55" y="25"/>
                  </a:lnTo>
                  <a:lnTo>
                    <a:pt x="51" y="33"/>
                  </a:lnTo>
                  <a:lnTo>
                    <a:pt x="42" y="33"/>
                  </a:lnTo>
                  <a:lnTo>
                    <a:pt x="45" y="54"/>
                  </a:lnTo>
                  <a:lnTo>
                    <a:pt x="36" y="49"/>
                  </a:lnTo>
                  <a:lnTo>
                    <a:pt x="26" y="40"/>
                  </a:lnTo>
                  <a:lnTo>
                    <a:pt x="11" y="44"/>
                  </a:lnTo>
                  <a:lnTo>
                    <a:pt x="0" y="43"/>
                  </a:lnTo>
                  <a:lnTo>
                    <a:pt x="8" y="37"/>
                  </a:lnTo>
                  <a:lnTo>
                    <a:pt x="21" y="8"/>
                  </a:lnTo>
                  <a:lnTo>
                    <a:pt x="42"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96" name="Freeform 95"/>
            <p:cNvSpPr>
              <a:spLocks/>
            </p:cNvSpPr>
            <p:nvPr/>
          </p:nvSpPr>
          <p:spPr bwMode="auto">
            <a:xfrm>
              <a:off x="7204939" y="2351394"/>
              <a:ext cx="321724" cy="214268"/>
            </a:xfrm>
            <a:custGeom>
              <a:avLst/>
              <a:gdLst>
                <a:gd name="T0" fmla="*/ 294 w 340"/>
                <a:gd name="T1" fmla="*/ 0 h 241"/>
                <a:gd name="T2" fmla="*/ 338 w 340"/>
                <a:gd name="T3" fmla="*/ 13 h 241"/>
                <a:gd name="T4" fmla="*/ 322 w 340"/>
                <a:gd name="T5" fmla="*/ 17 h 241"/>
                <a:gd name="T6" fmla="*/ 340 w 340"/>
                <a:gd name="T7" fmla="*/ 28 h 241"/>
                <a:gd name="T8" fmla="*/ 319 w 340"/>
                <a:gd name="T9" fmla="*/ 35 h 241"/>
                <a:gd name="T10" fmla="*/ 309 w 340"/>
                <a:gd name="T11" fmla="*/ 37 h 241"/>
                <a:gd name="T12" fmla="*/ 311 w 340"/>
                <a:gd name="T13" fmla="*/ 24 h 241"/>
                <a:gd name="T14" fmla="*/ 293 w 340"/>
                <a:gd name="T15" fmla="*/ 18 h 241"/>
                <a:gd name="T16" fmla="*/ 274 w 340"/>
                <a:gd name="T17" fmla="*/ 23 h 241"/>
                <a:gd name="T18" fmla="*/ 270 w 340"/>
                <a:gd name="T19" fmla="*/ 36 h 241"/>
                <a:gd name="T20" fmla="*/ 259 w 340"/>
                <a:gd name="T21" fmla="*/ 44 h 241"/>
                <a:gd name="T22" fmla="*/ 244 w 340"/>
                <a:gd name="T23" fmla="*/ 40 h 241"/>
                <a:gd name="T24" fmla="*/ 227 w 340"/>
                <a:gd name="T25" fmla="*/ 40 h 241"/>
                <a:gd name="T26" fmla="*/ 210 w 340"/>
                <a:gd name="T27" fmla="*/ 31 h 241"/>
                <a:gd name="T28" fmla="*/ 203 w 340"/>
                <a:gd name="T29" fmla="*/ 36 h 241"/>
                <a:gd name="T30" fmla="*/ 195 w 340"/>
                <a:gd name="T31" fmla="*/ 37 h 241"/>
                <a:gd name="T32" fmla="*/ 195 w 340"/>
                <a:gd name="T33" fmla="*/ 48 h 241"/>
                <a:gd name="T34" fmla="*/ 170 w 340"/>
                <a:gd name="T35" fmla="*/ 45 h 241"/>
                <a:gd name="T36" fmla="*/ 168 w 340"/>
                <a:gd name="T37" fmla="*/ 55 h 241"/>
                <a:gd name="T38" fmla="*/ 155 w 340"/>
                <a:gd name="T39" fmla="*/ 55 h 241"/>
                <a:gd name="T40" fmla="*/ 148 w 340"/>
                <a:gd name="T41" fmla="*/ 68 h 241"/>
                <a:gd name="T42" fmla="*/ 137 w 340"/>
                <a:gd name="T43" fmla="*/ 88 h 241"/>
                <a:gd name="T44" fmla="*/ 118 w 340"/>
                <a:gd name="T45" fmla="*/ 114 h 241"/>
                <a:gd name="T46" fmla="*/ 124 w 340"/>
                <a:gd name="T47" fmla="*/ 120 h 241"/>
                <a:gd name="T48" fmla="*/ 120 w 340"/>
                <a:gd name="T49" fmla="*/ 127 h 241"/>
                <a:gd name="T50" fmla="*/ 106 w 340"/>
                <a:gd name="T51" fmla="*/ 127 h 241"/>
                <a:gd name="T52" fmla="*/ 98 w 340"/>
                <a:gd name="T53" fmla="*/ 145 h 241"/>
                <a:gd name="T54" fmla="*/ 102 w 340"/>
                <a:gd name="T55" fmla="*/ 170 h 241"/>
                <a:gd name="T56" fmla="*/ 112 w 340"/>
                <a:gd name="T57" fmla="*/ 179 h 241"/>
                <a:gd name="T58" fmla="*/ 109 w 340"/>
                <a:gd name="T59" fmla="*/ 202 h 241"/>
                <a:gd name="T60" fmla="*/ 98 w 340"/>
                <a:gd name="T61" fmla="*/ 215 h 241"/>
                <a:gd name="T62" fmla="*/ 92 w 340"/>
                <a:gd name="T63" fmla="*/ 226 h 241"/>
                <a:gd name="T64" fmla="*/ 81 w 340"/>
                <a:gd name="T65" fmla="*/ 214 h 241"/>
                <a:gd name="T66" fmla="*/ 54 w 340"/>
                <a:gd name="T67" fmla="*/ 237 h 241"/>
                <a:gd name="T68" fmla="*/ 34 w 340"/>
                <a:gd name="T69" fmla="*/ 241 h 241"/>
                <a:gd name="T70" fmla="*/ 13 w 340"/>
                <a:gd name="T71" fmla="*/ 231 h 241"/>
                <a:gd name="T72" fmla="*/ 7 w 340"/>
                <a:gd name="T73" fmla="*/ 211 h 241"/>
                <a:gd name="T74" fmla="*/ 0 w 340"/>
                <a:gd name="T75" fmla="*/ 166 h 241"/>
                <a:gd name="T76" fmla="*/ 13 w 340"/>
                <a:gd name="T77" fmla="*/ 154 h 241"/>
                <a:gd name="T78" fmla="*/ 50 w 340"/>
                <a:gd name="T79" fmla="*/ 139 h 241"/>
                <a:gd name="T80" fmla="*/ 76 w 340"/>
                <a:gd name="T81" fmla="*/ 119 h 241"/>
                <a:gd name="T82" fmla="*/ 99 w 340"/>
                <a:gd name="T83" fmla="*/ 94 h 241"/>
                <a:gd name="T84" fmla="*/ 128 w 340"/>
                <a:gd name="T85" fmla="*/ 59 h 241"/>
                <a:gd name="T86" fmla="*/ 149 w 340"/>
                <a:gd name="T87" fmla="*/ 45 h 241"/>
                <a:gd name="T88" fmla="*/ 182 w 340"/>
                <a:gd name="T89" fmla="*/ 24 h 241"/>
                <a:gd name="T90" fmla="*/ 209 w 340"/>
                <a:gd name="T91" fmla="*/ 16 h 241"/>
                <a:gd name="T92" fmla="*/ 231 w 340"/>
                <a:gd name="T93" fmla="*/ 17 h 241"/>
                <a:gd name="T94" fmla="*/ 247 w 340"/>
                <a:gd name="T95" fmla="*/ 3 h 241"/>
                <a:gd name="T96" fmla="*/ 271 w 340"/>
                <a:gd name="T97" fmla="*/ 3 h 241"/>
                <a:gd name="T98" fmla="*/ 294 w 340"/>
                <a:gd name="T99" fmla="*/ 0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340" h="241">
                  <a:moveTo>
                    <a:pt x="294" y="0"/>
                  </a:moveTo>
                  <a:lnTo>
                    <a:pt x="338" y="13"/>
                  </a:lnTo>
                  <a:lnTo>
                    <a:pt x="322" y="17"/>
                  </a:lnTo>
                  <a:lnTo>
                    <a:pt x="340" y="28"/>
                  </a:lnTo>
                  <a:lnTo>
                    <a:pt x="319" y="35"/>
                  </a:lnTo>
                  <a:lnTo>
                    <a:pt x="309" y="37"/>
                  </a:lnTo>
                  <a:lnTo>
                    <a:pt x="311" y="24"/>
                  </a:lnTo>
                  <a:lnTo>
                    <a:pt x="293" y="18"/>
                  </a:lnTo>
                  <a:lnTo>
                    <a:pt x="274" y="23"/>
                  </a:lnTo>
                  <a:lnTo>
                    <a:pt x="270" y="36"/>
                  </a:lnTo>
                  <a:lnTo>
                    <a:pt x="259" y="44"/>
                  </a:lnTo>
                  <a:lnTo>
                    <a:pt x="244" y="40"/>
                  </a:lnTo>
                  <a:lnTo>
                    <a:pt x="227" y="40"/>
                  </a:lnTo>
                  <a:lnTo>
                    <a:pt x="210" y="31"/>
                  </a:lnTo>
                  <a:lnTo>
                    <a:pt x="203" y="36"/>
                  </a:lnTo>
                  <a:lnTo>
                    <a:pt x="195" y="37"/>
                  </a:lnTo>
                  <a:lnTo>
                    <a:pt x="195" y="48"/>
                  </a:lnTo>
                  <a:lnTo>
                    <a:pt x="170" y="45"/>
                  </a:lnTo>
                  <a:lnTo>
                    <a:pt x="168" y="55"/>
                  </a:lnTo>
                  <a:lnTo>
                    <a:pt x="155" y="55"/>
                  </a:lnTo>
                  <a:lnTo>
                    <a:pt x="148" y="68"/>
                  </a:lnTo>
                  <a:lnTo>
                    <a:pt x="137" y="88"/>
                  </a:lnTo>
                  <a:lnTo>
                    <a:pt x="118" y="114"/>
                  </a:lnTo>
                  <a:lnTo>
                    <a:pt x="124" y="120"/>
                  </a:lnTo>
                  <a:lnTo>
                    <a:pt x="120" y="127"/>
                  </a:lnTo>
                  <a:lnTo>
                    <a:pt x="106" y="127"/>
                  </a:lnTo>
                  <a:lnTo>
                    <a:pt x="98" y="145"/>
                  </a:lnTo>
                  <a:lnTo>
                    <a:pt x="102" y="170"/>
                  </a:lnTo>
                  <a:lnTo>
                    <a:pt x="112" y="179"/>
                  </a:lnTo>
                  <a:lnTo>
                    <a:pt x="109" y="202"/>
                  </a:lnTo>
                  <a:lnTo>
                    <a:pt x="98" y="215"/>
                  </a:lnTo>
                  <a:lnTo>
                    <a:pt x="92" y="226"/>
                  </a:lnTo>
                  <a:lnTo>
                    <a:pt x="81" y="214"/>
                  </a:lnTo>
                  <a:lnTo>
                    <a:pt x="54" y="237"/>
                  </a:lnTo>
                  <a:lnTo>
                    <a:pt x="34" y="241"/>
                  </a:lnTo>
                  <a:lnTo>
                    <a:pt x="13" y="231"/>
                  </a:lnTo>
                  <a:lnTo>
                    <a:pt x="7" y="211"/>
                  </a:lnTo>
                  <a:lnTo>
                    <a:pt x="0" y="166"/>
                  </a:lnTo>
                  <a:lnTo>
                    <a:pt x="13" y="154"/>
                  </a:lnTo>
                  <a:lnTo>
                    <a:pt x="50" y="139"/>
                  </a:lnTo>
                  <a:lnTo>
                    <a:pt x="76" y="119"/>
                  </a:lnTo>
                  <a:lnTo>
                    <a:pt x="99" y="94"/>
                  </a:lnTo>
                  <a:lnTo>
                    <a:pt x="128" y="59"/>
                  </a:lnTo>
                  <a:lnTo>
                    <a:pt x="149" y="45"/>
                  </a:lnTo>
                  <a:lnTo>
                    <a:pt x="182" y="24"/>
                  </a:lnTo>
                  <a:lnTo>
                    <a:pt x="209" y="16"/>
                  </a:lnTo>
                  <a:lnTo>
                    <a:pt x="231" y="17"/>
                  </a:lnTo>
                  <a:lnTo>
                    <a:pt x="247" y="3"/>
                  </a:lnTo>
                  <a:lnTo>
                    <a:pt x="271" y="3"/>
                  </a:lnTo>
                  <a:lnTo>
                    <a:pt x="294"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97" name="Freeform 96"/>
            <p:cNvSpPr>
              <a:spLocks/>
            </p:cNvSpPr>
            <p:nvPr/>
          </p:nvSpPr>
          <p:spPr bwMode="auto">
            <a:xfrm>
              <a:off x="7368639" y="2250039"/>
              <a:ext cx="45420" cy="13337"/>
            </a:xfrm>
            <a:custGeom>
              <a:avLst/>
              <a:gdLst>
                <a:gd name="T0" fmla="*/ 48 w 48"/>
                <a:gd name="T1" fmla="*/ 9 h 15"/>
                <a:gd name="T2" fmla="*/ 23 w 48"/>
                <a:gd name="T3" fmla="*/ 15 h 15"/>
                <a:gd name="T4" fmla="*/ 1 w 48"/>
                <a:gd name="T5" fmla="*/ 11 h 15"/>
                <a:gd name="T6" fmla="*/ 8 w 48"/>
                <a:gd name="T7" fmla="*/ 8 h 15"/>
                <a:gd name="T8" fmla="*/ 0 w 48"/>
                <a:gd name="T9" fmla="*/ 3 h 15"/>
                <a:gd name="T10" fmla="*/ 24 w 48"/>
                <a:gd name="T11" fmla="*/ 0 h 15"/>
                <a:gd name="T12" fmla="*/ 30 w 48"/>
                <a:gd name="T13" fmla="*/ 5 h 15"/>
                <a:gd name="T14" fmla="*/ 48 w 48"/>
                <a:gd name="T15" fmla="*/ 9 h 1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8" h="15">
                  <a:moveTo>
                    <a:pt x="48" y="9"/>
                  </a:moveTo>
                  <a:lnTo>
                    <a:pt x="23" y="15"/>
                  </a:lnTo>
                  <a:lnTo>
                    <a:pt x="1" y="11"/>
                  </a:lnTo>
                  <a:lnTo>
                    <a:pt x="8" y="8"/>
                  </a:lnTo>
                  <a:lnTo>
                    <a:pt x="0" y="3"/>
                  </a:lnTo>
                  <a:lnTo>
                    <a:pt x="24" y="0"/>
                  </a:lnTo>
                  <a:lnTo>
                    <a:pt x="30" y="5"/>
                  </a:lnTo>
                  <a:lnTo>
                    <a:pt x="48" y="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98" name="Freeform 97"/>
            <p:cNvSpPr>
              <a:spLocks/>
            </p:cNvSpPr>
            <p:nvPr/>
          </p:nvSpPr>
          <p:spPr bwMode="auto">
            <a:xfrm>
              <a:off x="7251305" y="2230481"/>
              <a:ext cx="123012" cy="41786"/>
            </a:xfrm>
            <a:custGeom>
              <a:avLst/>
              <a:gdLst>
                <a:gd name="T0" fmla="*/ 89 w 130"/>
                <a:gd name="T1" fmla="*/ 4 h 47"/>
                <a:gd name="T2" fmla="*/ 130 w 130"/>
                <a:gd name="T3" fmla="*/ 15 h 47"/>
                <a:gd name="T4" fmla="*/ 102 w 130"/>
                <a:gd name="T5" fmla="*/ 21 h 47"/>
                <a:gd name="T6" fmla="*/ 98 w 130"/>
                <a:gd name="T7" fmla="*/ 31 h 47"/>
                <a:gd name="T8" fmla="*/ 88 w 130"/>
                <a:gd name="T9" fmla="*/ 34 h 47"/>
                <a:gd name="T10" fmla="*/ 85 w 130"/>
                <a:gd name="T11" fmla="*/ 46 h 47"/>
                <a:gd name="T12" fmla="*/ 70 w 130"/>
                <a:gd name="T13" fmla="*/ 47 h 47"/>
                <a:gd name="T14" fmla="*/ 43 w 130"/>
                <a:gd name="T15" fmla="*/ 38 h 47"/>
                <a:gd name="T16" fmla="*/ 53 w 130"/>
                <a:gd name="T17" fmla="*/ 32 h 47"/>
                <a:gd name="T18" fmla="*/ 35 w 130"/>
                <a:gd name="T19" fmla="*/ 28 h 47"/>
                <a:gd name="T20" fmla="*/ 10 w 130"/>
                <a:gd name="T21" fmla="*/ 16 h 47"/>
                <a:gd name="T22" fmla="*/ 0 w 130"/>
                <a:gd name="T23" fmla="*/ 5 h 47"/>
                <a:gd name="T24" fmla="*/ 30 w 130"/>
                <a:gd name="T25" fmla="*/ 0 h 47"/>
                <a:gd name="T26" fmla="*/ 37 w 130"/>
                <a:gd name="T27" fmla="*/ 5 h 47"/>
                <a:gd name="T28" fmla="*/ 54 w 130"/>
                <a:gd name="T29" fmla="*/ 5 h 47"/>
                <a:gd name="T30" fmla="*/ 57 w 130"/>
                <a:gd name="T31" fmla="*/ 0 h 47"/>
                <a:gd name="T32" fmla="*/ 74 w 130"/>
                <a:gd name="T33" fmla="*/ 0 h 47"/>
                <a:gd name="T34" fmla="*/ 89 w 130"/>
                <a:gd name="T35" fmla="*/ 4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30" h="47">
                  <a:moveTo>
                    <a:pt x="89" y="4"/>
                  </a:moveTo>
                  <a:lnTo>
                    <a:pt x="130" y="15"/>
                  </a:lnTo>
                  <a:lnTo>
                    <a:pt x="102" y="21"/>
                  </a:lnTo>
                  <a:lnTo>
                    <a:pt x="98" y="31"/>
                  </a:lnTo>
                  <a:lnTo>
                    <a:pt x="88" y="34"/>
                  </a:lnTo>
                  <a:lnTo>
                    <a:pt x="85" y="46"/>
                  </a:lnTo>
                  <a:lnTo>
                    <a:pt x="70" y="47"/>
                  </a:lnTo>
                  <a:lnTo>
                    <a:pt x="43" y="38"/>
                  </a:lnTo>
                  <a:lnTo>
                    <a:pt x="53" y="32"/>
                  </a:lnTo>
                  <a:lnTo>
                    <a:pt x="35" y="28"/>
                  </a:lnTo>
                  <a:lnTo>
                    <a:pt x="10" y="16"/>
                  </a:lnTo>
                  <a:lnTo>
                    <a:pt x="0" y="5"/>
                  </a:lnTo>
                  <a:lnTo>
                    <a:pt x="30" y="0"/>
                  </a:lnTo>
                  <a:lnTo>
                    <a:pt x="37" y="5"/>
                  </a:lnTo>
                  <a:lnTo>
                    <a:pt x="54" y="5"/>
                  </a:lnTo>
                  <a:lnTo>
                    <a:pt x="57" y="0"/>
                  </a:lnTo>
                  <a:lnTo>
                    <a:pt x="74" y="0"/>
                  </a:lnTo>
                  <a:lnTo>
                    <a:pt x="89" y="4"/>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99" name="Freeform 98"/>
            <p:cNvSpPr>
              <a:spLocks/>
            </p:cNvSpPr>
            <p:nvPr/>
          </p:nvSpPr>
          <p:spPr bwMode="auto">
            <a:xfrm>
              <a:off x="7324166" y="2223368"/>
              <a:ext cx="109765" cy="15114"/>
            </a:xfrm>
            <a:custGeom>
              <a:avLst/>
              <a:gdLst>
                <a:gd name="T0" fmla="*/ 92 w 116"/>
                <a:gd name="T1" fmla="*/ 3 h 17"/>
                <a:gd name="T2" fmla="*/ 116 w 116"/>
                <a:gd name="T3" fmla="*/ 8 h 17"/>
                <a:gd name="T4" fmla="*/ 101 w 116"/>
                <a:gd name="T5" fmla="*/ 15 h 17"/>
                <a:gd name="T6" fmla="*/ 68 w 116"/>
                <a:gd name="T7" fmla="*/ 17 h 17"/>
                <a:gd name="T8" fmla="*/ 34 w 116"/>
                <a:gd name="T9" fmla="*/ 14 h 17"/>
                <a:gd name="T10" fmla="*/ 31 w 116"/>
                <a:gd name="T11" fmla="*/ 11 h 17"/>
                <a:gd name="T12" fmla="*/ 14 w 116"/>
                <a:gd name="T13" fmla="*/ 11 h 17"/>
                <a:gd name="T14" fmla="*/ 0 w 116"/>
                <a:gd name="T15" fmla="*/ 4 h 17"/>
                <a:gd name="T16" fmla="*/ 35 w 116"/>
                <a:gd name="T17" fmla="*/ 1 h 17"/>
                <a:gd name="T18" fmla="*/ 52 w 116"/>
                <a:gd name="T19" fmla="*/ 4 h 17"/>
                <a:gd name="T20" fmla="*/ 62 w 116"/>
                <a:gd name="T21" fmla="*/ 0 h 17"/>
                <a:gd name="T22" fmla="*/ 92 w 116"/>
                <a:gd name="T23" fmla="*/ 3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16" h="17">
                  <a:moveTo>
                    <a:pt x="92" y="3"/>
                  </a:moveTo>
                  <a:lnTo>
                    <a:pt x="116" y="8"/>
                  </a:lnTo>
                  <a:lnTo>
                    <a:pt x="101" y="15"/>
                  </a:lnTo>
                  <a:lnTo>
                    <a:pt x="68" y="17"/>
                  </a:lnTo>
                  <a:lnTo>
                    <a:pt x="34" y="14"/>
                  </a:lnTo>
                  <a:lnTo>
                    <a:pt x="31" y="11"/>
                  </a:lnTo>
                  <a:lnTo>
                    <a:pt x="14" y="11"/>
                  </a:lnTo>
                  <a:lnTo>
                    <a:pt x="0" y="4"/>
                  </a:lnTo>
                  <a:lnTo>
                    <a:pt x="35" y="1"/>
                  </a:lnTo>
                  <a:lnTo>
                    <a:pt x="52" y="4"/>
                  </a:lnTo>
                  <a:lnTo>
                    <a:pt x="62" y="0"/>
                  </a:lnTo>
                  <a:lnTo>
                    <a:pt x="92" y="3"/>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00" name="Freeform 99"/>
            <p:cNvSpPr>
              <a:spLocks/>
            </p:cNvSpPr>
            <p:nvPr/>
          </p:nvSpPr>
          <p:spPr bwMode="auto">
            <a:xfrm>
              <a:off x="8027227" y="3168453"/>
              <a:ext cx="126797" cy="152920"/>
            </a:xfrm>
            <a:custGeom>
              <a:avLst/>
              <a:gdLst>
                <a:gd name="T0" fmla="*/ 120 w 134"/>
                <a:gd name="T1" fmla="*/ 79 h 172"/>
                <a:gd name="T2" fmla="*/ 114 w 134"/>
                <a:gd name="T3" fmla="*/ 93 h 172"/>
                <a:gd name="T4" fmla="*/ 106 w 134"/>
                <a:gd name="T5" fmla="*/ 92 h 172"/>
                <a:gd name="T6" fmla="*/ 103 w 134"/>
                <a:gd name="T7" fmla="*/ 97 h 172"/>
                <a:gd name="T8" fmla="*/ 101 w 134"/>
                <a:gd name="T9" fmla="*/ 107 h 172"/>
                <a:gd name="T10" fmla="*/ 104 w 134"/>
                <a:gd name="T11" fmla="*/ 121 h 172"/>
                <a:gd name="T12" fmla="*/ 103 w 134"/>
                <a:gd name="T13" fmla="*/ 124 h 172"/>
                <a:gd name="T14" fmla="*/ 95 w 134"/>
                <a:gd name="T15" fmla="*/ 124 h 172"/>
                <a:gd name="T16" fmla="*/ 84 w 134"/>
                <a:gd name="T17" fmla="*/ 132 h 172"/>
                <a:gd name="T18" fmla="*/ 83 w 134"/>
                <a:gd name="T19" fmla="*/ 142 h 172"/>
                <a:gd name="T20" fmla="*/ 79 w 134"/>
                <a:gd name="T21" fmla="*/ 146 h 172"/>
                <a:gd name="T22" fmla="*/ 68 w 134"/>
                <a:gd name="T23" fmla="*/ 146 h 172"/>
                <a:gd name="T24" fmla="*/ 61 w 134"/>
                <a:gd name="T25" fmla="*/ 151 h 172"/>
                <a:gd name="T26" fmla="*/ 62 w 134"/>
                <a:gd name="T27" fmla="*/ 159 h 172"/>
                <a:gd name="T28" fmla="*/ 54 w 134"/>
                <a:gd name="T29" fmla="*/ 165 h 172"/>
                <a:gd name="T30" fmla="*/ 43 w 134"/>
                <a:gd name="T31" fmla="*/ 163 h 172"/>
                <a:gd name="T32" fmla="*/ 32 w 134"/>
                <a:gd name="T33" fmla="*/ 170 h 172"/>
                <a:gd name="T34" fmla="*/ 23 w 134"/>
                <a:gd name="T35" fmla="*/ 172 h 172"/>
                <a:gd name="T36" fmla="*/ 16 w 134"/>
                <a:gd name="T37" fmla="*/ 157 h 172"/>
                <a:gd name="T38" fmla="*/ 0 w 134"/>
                <a:gd name="T39" fmla="*/ 123 h 172"/>
                <a:gd name="T40" fmla="*/ 52 w 134"/>
                <a:gd name="T41" fmla="*/ 102 h 172"/>
                <a:gd name="T42" fmla="*/ 60 w 134"/>
                <a:gd name="T43" fmla="*/ 60 h 172"/>
                <a:gd name="T44" fmla="*/ 51 w 134"/>
                <a:gd name="T45" fmla="*/ 46 h 172"/>
                <a:gd name="T46" fmla="*/ 50 w 134"/>
                <a:gd name="T47" fmla="*/ 37 h 172"/>
                <a:gd name="T48" fmla="*/ 54 w 134"/>
                <a:gd name="T49" fmla="*/ 29 h 172"/>
                <a:gd name="T50" fmla="*/ 54 w 134"/>
                <a:gd name="T51" fmla="*/ 20 h 172"/>
                <a:gd name="T52" fmla="*/ 61 w 134"/>
                <a:gd name="T53" fmla="*/ 16 h 172"/>
                <a:gd name="T54" fmla="*/ 58 w 134"/>
                <a:gd name="T55" fmla="*/ 13 h 172"/>
                <a:gd name="T56" fmla="*/ 57 w 134"/>
                <a:gd name="T57" fmla="*/ 0 h 172"/>
                <a:gd name="T58" fmla="*/ 67 w 134"/>
                <a:gd name="T59" fmla="*/ 0 h 172"/>
                <a:gd name="T60" fmla="*/ 76 w 134"/>
                <a:gd name="T61" fmla="*/ 14 h 172"/>
                <a:gd name="T62" fmla="*/ 87 w 134"/>
                <a:gd name="T63" fmla="*/ 21 h 172"/>
                <a:gd name="T64" fmla="*/ 101 w 134"/>
                <a:gd name="T65" fmla="*/ 24 h 172"/>
                <a:gd name="T66" fmla="*/ 112 w 134"/>
                <a:gd name="T67" fmla="*/ 28 h 172"/>
                <a:gd name="T68" fmla="*/ 121 w 134"/>
                <a:gd name="T69" fmla="*/ 40 h 172"/>
                <a:gd name="T70" fmla="*/ 127 w 134"/>
                <a:gd name="T71" fmla="*/ 47 h 172"/>
                <a:gd name="T72" fmla="*/ 134 w 134"/>
                <a:gd name="T73" fmla="*/ 49 h 172"/>
                <a:gd name="T74" fmla="*/ 134 w 134"/>
                <a:gd name="T75" fmla="*/ 54 h 172"/>
                <a:gd name="T76" fmla="*/ 129 w 134"/>
                <a:gd name="T77" fmla="*/ 66 h 172"/>
                <a:gd name="T78" fmla="*/ 127 w 134"/>
                <a:gd name="T79" fmla="*/ 72 h 172"/>
                <a:gd name="T80" fmla="*/ 120 w 134"/>
                <a:gd name="T81" fmla="*/ 79 h 1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34" h="172">
                  <a:moveTo>
                    <a:pt x="120" y="79"/>
                  </a:moveTo>
                  <a:lnTo>
                    <a:pt x="114" y="93"/>
                  </a:lnTo>
                  <a:lnTo>
                    <a:pt x="106" y="92"/>
                  </a:lnTo>
                  <a:lnTo>
                    <a:pt x="103" y="97"/>
                  </a:lnTo>
                  <a:lnTo>
                    <a:pt x="101" y="107"/>
                  </a:lnTo>
                  <a:lnTo>
                    <a:pt x="104" y="121"/>
                  </a:lnTo>
                  <a:lnTo>
                    <a:pt x="103" y="124"/>
                  </a:lnTo>
                  <a:lnTo>
                    <a:pt x="95" y="124"/>
                  </a:lnTo>
                  <a:lnTo>
                    <a:pt x="84" y="132"/>
                  </a:lnTo>
                  <a:lnTo>
                    <a:pt x="83" y="142"/>
                  </a:lnTo>
                  <a:lnTo>
                    <a:pt x="79" y="146"/>
                  </a:lnTo>
                  <a:lnTo>
                    <a:pt x="68" y="146"/>
                  </a:lnTo>
                  <a:lnTo>
                    <a:pt x="61" y="151"/>
                  </a:lnTo>
                  <a:lnTo>
                    <a:pt x="62" y="159"/>
                  </a:lnTo>
                  <a:lnTo>
                    <a:pt x="54" y="165"/>
                  </a:lnTo>
                  <a:lnTo>
                    <a:pt x="43" y="163"/>
                  </a:lnTo>
                  <a:lnTo>
                    <a:pt x="32" y="170"/>
                  </a:lnTo>
                  <a:lnTo>
                    <a:pt x="23" y="172"/>
                  </a:lnTo>
                  <a:lnTo>
                    <a:pt x="16" y="157"/>
                  </a:lnTo>
                  <a:lnTo>
                    <a:pt x="0" y="123"/>
                  </a:lnTo>
                  <a:lnTo>
                    <a:pt x="52" y="102"/>
                  </a:lnTo>
                  <a:lnTo>
                    <a:pt x="60" y="60"/>
                  </a:lnTo>
                  <a:lnTo>
                    <a:pt x="51" y="46"/>
                  </a:lnTo>
                  <a:lnTo>
                    <a:pt x="50" y="37"/>
                  </a:lnTo>
                  <a:lnTo>
                    <a:pt x="54" y="29"/>
                  </a:lnTo>
                  <a:lnTo>
                    <a:pt x="54" y="20"/>
                  </a:lnTo>
                  <a:lnTo>
                    <a:pt x="61" y="16"/>
                  </a:lnTo>
                  <a:lnTo>
                    <a:pt x="58" y="13"/>
                  </a:lnTo>
                  <a:lnTo>
                    <a:pt x="57" y="0"/>
                  </a:lnTo>
                  <a:lnTo>
                    <a:pt x="67" y="0"/>
                  </a:lnTo>
                  <a:lnTo>
                    <a:pt x="76" y="14"/>
                  </a:lnTo>
                  <a:lnTo>
                    <a:pt x="87" y="21"/>
                  </a:lnTo>
                  <a:lnTo>
                    <a:pt x="101" y="24"/>
                  </a:lnTo>
                  <a:lnTo>
                    <a:pt x="112" y="28"/>
                  </a:lnTo>
                  <a:lnTo>
                    <a:pt x="121" y="40"/>
                  </a:lnTo>
                  <a:lnTo>
                    <a:pt x="127" y="47"/>
                  </a:lnTo>
                  <a:lnTo>
                    <a:pt x="134" y="49"/>
                  </a:lnTo>
                  <a:lnTo>
                    <a:pt x="134" y="54"/>
                  </a:lnTo>
                  <a:lnTo>
                    <a:pt x="129" y="66"/>
                  </a:lnTo>
                  <a:lnTo>
                    <a:pt x="127" y="72"/>
                  </a:lnTo>
                  <a:lnTo>
                    <a:pt x="120" y="7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01" name="Freeform 100"/>
            <p:cNvSpPr>
              <a:spLocks/>
            </p:cNvSpPr>
            <p:nvPr/>
          </p:nvSpPr>
          <p:spPr bwMode="auto">
            <a:xfrm>
              <a:off x="7344983" y="2622562"/>
              <a:ext cx="153292" cy="104022"/>
            </a:xfrm>
            <a:custGeom>
              <a:avLst/>
              <a:gdLst>
                <a:gd name="T0" fmla="*/ 18 w 162"/>
                <a:gd name="T1" fmla="*/ 75 h 117"/>
                <a:gd name="T2" fmla="*/ 11 w 162"/>
                <a:gd name="T3" fmla="*/ 62 h 117"/>
                <a:gd name="T4" fmla="*/ 11 w 162"/>
                <a:gd name="T5" fmla="*/ 55 h 117"/>
                <a:gd name="T6" fmla="*/ 6 w 162"/>
                <a:gd name="T7" fmla="*/ 44 h 117"/>
                <a:gd name="T8" fmla="*/ 0 w 162"/>
                <a:gd name="T9" fmla="*/ 37 h 117"/>
                <a:gd name="T10" fmla="*/ 4 w 162"/>
                <a:gd name="T11" fmla="*/ 32 h 117"/>
                <a:gd name="T12" fmla="*/ 0 w 162"/>
                <a:gd name="T13" fmla="*/ 22 h 117"/>
                <a:gd name="T14" fmla="*/ 10 w 162"/>
                <a:gd name="T15" fmla="*/ 16 h 117"/>
                <a:gd name="T16" fmla="*/ 33 w 162"/>
                <a:gd name="T17" fmla="*/ 7 h 117"/>
                <a:gd name="T18" fmla="*/ 52 w 162"/>
                <a:gd name="T19" fmla="*/ 0 h 117"/>
                <a:gd name="T20" fmla="*/ 67 w 162"/>
                <a:gd name="T21" fmla="*/ 3 h 117"/>
                <a:gd name="T22" fmla="*/ 69 w 162"/>
                <a:gd name="T23" fmla="*/ 8 h 117"/>
                <a:gd name="T24" fmla="*/ 84 w 162"/>
                <a:gd name="T25" fmla="*/ 8 h 117"/>
                <a:gd name="T26" fmla="*/ 103 w 162"/>
                <a:gd name="T27" fmla="*/ 10 h 117"/>
                <a:gd name="T28" fmla="*/ 132 w 162"/>
                <a:gd name="T29" fmla="*/ 10 h 117"/>
                <a:gd name="T30" fmla="*/ 140 w 162"/>
                <a:gd name="T31" fmla="*/ 12 h 117"/>
                <a:gd name="T32" fmla="*/ 145 w 162"/>
                <a:gd name="T33" fmla="*/ 18 h 117"/>
                <a:gd name="T34" fmla="*/ 147 w 162"/>
                <a:gd name="T35" fmla="*/ 27 h 117"/>
                <a:gd name="T36" fmla="*/ 152 w 162"/>
                <a:gd name="T37" fmla="*/ 35 h 117"/>
                <a:gd name="T38" fmla="*/ 153 w 162"/>
                <a:gd name="T39" fmla="*/ 43 h 117"/>
                <a:gd name="T40" fmla="*/ 144 w 162"/>
                <a:gd name="T41" fmla="*/ 47 h 117"/>
                <a:gd name="T42" fmla="*/ 150 w 162"/>
                <a:gd name="T43" fmla="*/ 56 h 117"/>
                <a:gd name="T44" fmla="*/ 152 w 162"/>
                <a:gd name="T45" fmla="*/ 65 h 117"/>
                <a:gd name="T46" fmla="*/ 162 w 162"/>
                <a:gd name="T47" fmla="*/ 83 h 117"/>
                <a:gd name="T48" fmla="*/ 161 w 162"/>
                <a:gd name="T49" fmla="*/ 89 h 117"/>
                <a:gd name="T50" fmla="*/ 154 w 162"/>
                <a:gd name="T51" fmla="*/ 91 h 117"/>
                <a:gd name="T52" fmla="*/ 141 w 162"/>
                <a:gd name="T53" fmla="*/ 108 h 117"/>
                <a:gd name="T54" fmla="*/ 146 w 162"/>
                <a:gd name="T55" fmla="*/ 117 h 117"/>
                <a:gd name="T56" fmla="*/ 143 w 162"/>
                <a:gd name="T57" fmla="*/ 116 h 117"/>
                <a:gd name="T58" fmla="*/ 127 w 162"/>
                <a:gd name="T59" fmla="*/ 108 h 117"/>
                <a:gd name="T60" fmla="*/ 115 w 162"/>
                <a:gd name="T61" fmla="*/ 110 h 117"/>
                <a:gd name="T62" fmla="*/ 107 w 162"/>
                <a:gd name="T63" fmla="*/ 109 h 117"/>
                <a:gd name="T64" fmla="*/ 98 w 162"/>
                <a:gd name="T65" fmla="*/ 113 h 117"/>
                <a:gd name="T66" fmla="*/ 90 w 162"/>
                <a:gd name="T67" fmla="*/ 106 h 117"/>
                <a:gd name="T68" fmla="*/ 83 w 162"/>
                <a:gd name="T69" fmla="*/ 109 h 117"/>
                <a:gd name="T70" fmla="*/ 82 w 162"/>
                <a:gd name="T71" fmla="*/ 107 h 117"/>
                <a:gd name="T72" fmla="*/ 74 w 162"/>
                <a:gd name="T73" fmla="*/ 97 h 117"/>
                <a:gd name="T74" fmla="*/ 62 w 162"/>
                <a:gd name="T75" fmla="*/ 96 h 117"/>
                <a:gd name="T76" fmla="*/ 60 w 162"/>
                <a:gd name="T77" fmla="*/ 90 h 117"/>
                <a:gd name="T78" fmla="*/ 49 w 162"/>
                <a:gd name="T79" fmla="*/ 88 h 117"/>
                <a:gd name="T80" fmla="*/ 47 w 162"/>
                <a:gd name="T81" fmla="*/ 93 h 117"/>
                <a:gd name="T82" fmla="*/ 38 w 162"/>
                <a:gd name="T83" fmla="*/ 89 h 117"/>
                <a:gd name="T84" fmla="*/ 38 w 162"/>
                <a:gd name="T85" fmla="*/ 83 h 117"/>
                <a:gd name="T86" fmla="*/ 26 w 162"/>
                <a:gd name="T87" fmla="*/ 81 h 117"/>
                <a:gd name="T88" fmla="*/ 18 w 162"/>
                <a:gd name="T89" fmla="*/ 75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62" h="117">
                  <a:moveTo>
                    <a:pt x="18" y="75"/>
                  </a:moveTo>
                  <a:lnTo>
                    <a:pt x="11" y="62"/>
                  </a:lnTo>
                  <a:lnTo>
                    <a:pt x="11" y="55"/>
                  </a:lnTo>
                  <a:lnTo>
                    <a:pt x="6" y="44"/>
                  </a:lnTo>
                  <a:lnTo>
                    <a:pt x="0" y="37"/>
                  </a:lnTo>
                  <a:lnTo>
                    <a:pt x="4" y="32"/>
                  </a:lnTo>
                  <a:lnTo>
                    <a:pt x="0" y="22"/>
                  </a:lnTo>
                  <a:lnTo>
                    <a:pt x="10" y="16"/>
                  </a:lnTo>
                  <a:lnTo>
                    <a:pt x="33" y="7"/>
                  </a:lnTo>
                  <a:lnTo>
                    <a:pt x="52" y="0"/>
                  </a:lnTo>
                  <a:lnTo>
                    <a:pt x="67" y="3"/>
                  </a:lnTo>
                  <a:lnTo>
                    <a:pt x="69" y="8"/>
                  </a:lnTo>
                  <a:lnTo>
                    <a:pt x="84" y="8"/>
                  </a:lnTo>
                  <a:lnTo>
                    <a:pt x="103" y="10"/>
                  </a:lnTo>
                  <a:lnTo>
                    <a:pt x="132" y="10"/>
                  </a:lnTo>
                  <a:lnTo>
                    <a:pt x="140" y="12"/>
                  </a:lnTo>
                  <a:lnTo>
                    <a:pt x="145" y="18"/>
                  </a:lnTo>
                  <a:lnTo>
                    <a:pt x="147" y="27"/>
                  </a:lnTo>
                  <a:lnTo>
                    <a:pt x="152" y="35"/>
                  </a:lnTo>
                  <a:lnTo>
                    <a:pt x="153" y="43"/>
                  </a:lnTo>
                  <a:lnTo>
                    <a:pt x="144" y="47"/>
                  </a:lnTo>
                  <a:lnTo>
                    <a:pt x="150" y="56"/>
                  </a:lnTo>
                  <a:lnTo>
                    <a:pt x="152" y="65"/>
                  </a:lnTo>
                  <a:lnTo>
                    <a:pt x="162" y="83"/>
                  </a:lnTo>
                  <a:lnTo>
                    <a:pt x="161" y="89"/>
                  </a:lnTo>
                  <a:lnTo>
                    <a:pt x="154" y="91"/>
                  </a:lnTo>
                  <a:lnTo>
                    <a:pt x="141" y="108"/>
                  </a:lnTo>
                  <a:lnTo>
                    <a:pt x="146" y="117"/>
                  </a:lnTo>
                  <a:lnTo>
                    <a:pt x="143" y="116"/>
                  </a:lnTo>
                  <a:lnTo>
                    <a:pt x="127" y="108"/>
                  </a:lnTo>
                  <a:lnTo>
                    <a:pt x="115" y="110"/>
                  </a:lnTo>
                  <a:lnTo>
                    <a:pt x="107" y="109"/>
                  </a:lnTo>
                  <a:lnTo>
                    <a:pt x="98" y="113"/>
                  </a:lnTo>
                  <a:lnTo>
                    <a:pt x="90" y="106"/>
                  </a:lnTo>
                  <a:lnTo>
                    <a:pt x="83" y="109"/>
                  </a:lnTo>
                  <a:lnTo>
                    <a:pt x="82" y="107"/>
                  </a:lnTo>
                  <a:lnTo>
                    <a:pt x="74" y="97"/>
                  </a:lnTo>
                  <a:lnTo>
                    <a:pt x="62" y="96"/>
                  </a:lnTo>
                  <a:lnTo>
                    <a:pt x="60" y="90"/>
                  </a:lnTo>
                  <a:lnTo>
                    <a:pt x="49" y="88"/>
                  </a:lnTo>
                  <a:lnTo>
                    <a:pt x="47" y="93"/>
                  </a:lnTo>
                  <a:lnTo>
                    <a:pt x="38" y="89"/>
                  </a:lnTo>
                  <a:lnTo>
                    <a:pt x="38" y="83"/>
                  </a:lnTo>
                  <a:lnTo>
                    <a:pt x="26" y="81"/>
                  </a:lnTo>
                  <a:lnTo>
                    <a:pt x="18" y="7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02" name="Freeform 101"/>
            <p:cNvSpPr>
              <a:spLocks/>
            </p:cNvSpPr>
            <p:nvPr/>
          </p:nvSpPr>
          <p:spPr bwMode="auto">
            <a:xfrm>
              <a:off x="6983516" y="2848387"/>
              <a:ext cx="52044" cy="100466"/>
            </a:xfrm>
            <a:custGeom>
              <a:avLst/>
              <a:gdLst>
                <a:gd name="T0" fmla="*/ 11 w 55"/>
                <a:gd name="T1" fmla="*/ 9 h 113"/>
                <a:gd name="T2" fmla="*/ 17 w 55"/>
                <a:gd name="T3" fmla="*/ 3 h 113"/>
                <a:gd name="T4" fmla="*/ 24 w 55"/>
                <a:gd name="T5" fmla="*/ 0 h 113"/>
                <a:gd name="T6" fmla="*/ 28 w 55"/>
                <a:gd name="T7" fmla="*/ 10 h 113"/>
                <a:gd name="T8" fmla="*/ 38 w 55"/>
                <a:gd name="T9" fmla="*/ 10 h 113"/>
                <a:gd name="T10" fmla="*/ 41 w 55"/>
                <a:gd name="T11" fmla="*/ 8 h 113"/>
                <a:gd name="T12" fmla="*/ 50 w 55"/>
                <a:gd name="T13" fmla="*/ 9 h 113"/>
                <a:gd name="T14" fmla="*/ 55 w 55"/>
                <a:gd name="T15" fmla="*/ 19 h 113"/>
                <a:gd name="T16" fmla="*/ 47 w 55"/>
                <a:gd name="T17" fmla="*/ 25 h 113"/>
                <a:gd name="T18" fmla="*/ 46 w 55"/>
                <a:gd name="T19" fmla="*/ 41 h 113"/>
                <a:gd name="T20" fmla="*/ 43 w 55"/>
                <a:gd name="T21" fmla="*/ 44 h 113"/>
                <a:gd name="T22" fmla="*/ 43 w 55"/>
                <a:gd name="T23" fmla="*/ 53 h 113"/>
                <a:gd name="T24" fmla="*/ 35 w 55"/>
                <a:gd name="T25" fmla="*/ 55 h 113"/>
                <a:gd name="T26" fmla="*/ 42 w 55"/>
                <a:gd name="T27" fmla="*/ 67 h 113"/>
                <a:gd name="T28" fmla="*/ 37 w 55"/>
                <a:gd name="T29" fmla="*/ 81 h 113"/>
                <a:gd name="T30" fmla="*/ 42 w 55"/>
                <a:gd name="T31" fmla="*/ 87 h 113"/>
                <a:gd name="T32" fmla="*/ 40 w 55"/>
                <a:gd name="T33" fmla="*/ 93 h 113"/>
                <a:gd name="T34" fmla="*/ 33 w 55"/>
                <a:gd name="T35" fmla="*/ 100 h 113"/>
                <a:gd name="T36" fmla="*/ 35 w 55"/>
                <a:gd name="T37" fmla="*/ 107 h 113"/>
                <a:gd name="T38" fmla="*/ 28 w 55"/>
                <a:gd name="T39" fmla="*/ 113 h 113"/>
                <a:gd name="T40" fmla="*/ 19 w 55"/>
                <a:gd name="T41" fmla="*/ 110 h 113"/>
                <a:gd name="T42" fmla="*/ 9 w 55"/>
                <a:gd name="T43" fmla="*/ 112 h 113"/>
                <a:gd name="T44" fmla="*/ 13 w 55"/>
                <a:gd name="T45" fmla="*/ 96 h 113"/>
                <a:gd name="T46" fmla="*/ 11 w 55"/>
                <a:gd name="T47" fmla="*/ 83 h 113"/>
                <a:gd name="T48" fmla="*/ 4 w 55"/>
                <a:gd name="T49" fmla="*/ 81 h 113"/>
                <a:gd name="T50" fmla="*/ 0 w 55"/>
                <a:gd name="T51" fmla="*/ 73 h 113"/>
                <a:gd name="T52" fmla="*/ 2 w 55"/>
                <a:gd name="T53" fmla="*/ 60 h 113"/>
                <a:gd name="T54" fmla="*/ 9 w 55"/>
                <a:gd name="T55" fmla="*/ 52 h 113"/>
                <a:gd name="T56" fmla="*/ 10 w 55"/>
                <a:gd name="T57" fmla="*/ 44 h 113"/>
                <a:gd name="T58" fmla="*/ 14 w 55"/>
                <a:gd name="T59" fmla="*/ 32 h 113"/>
                <a:gd name="T60" fmla="*/ 14 w 55"/>
                <a:gd name="T61" fmla="*/ 23 h 113"/>
                <a:gd name="T62" fmla="*/ 11 w 55"/>
                <a:gd name="T63" fmla="*/ 16 h 113"/>
                <a:gd name="T64" fmla="*/ 11 w 55"/>
                <a:gd name="T65" fmla="*/ 9 h 1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55" h="113">
                  <a:moveTo>
                    <a:pt x="11" y="9"/>
                  </a:moveTo>
                  <a:lnTo>
                    <a:pt x="17" y="3"/>
                  </a:lnTo>
                  <a:lnTo>
                    <a:pt x="24" y="0"/>
                  </a:lnTo>
                  <a:lnTo>
                    <a:pt x="28" y="10"/>
                  </a:lnTo>
                  <a:lnTo>
                    <a:pt x="38" y="10"/>
                  </a:lnTo>
                  <a:lnTo>
                    <a:pt x="41" y="8"/>
                  </a:lnTo>
                  <a:lnTo>
                    <a:pt x="50" y="9"/>
                  </a:lnTo>
                  <a:lnTo>
                    <a:pt x="55" y="19"/>
                  </a:lnTo>
                  <a:lnTo>
                    <a:pt x="47" y="25"/>
                  </a:lnTo>
                  <a:lnTo>
                    <a:pt x="46" y="41"/>
                  </a:lnTo>
                  <a:lnTo>
                    <a:pt x="43" y="44"/>
                  </a:lnTo>
                  <a:lnTo>
                    <a:pt x="43" y="53"/>
                  </a:lnTo>
                  <a:lnTo>
                    <a:pt x="35" y="55"/>
                  </a:lnTo>
                  <a:lnTo>
                    <a:pt x="42" y="67"/>
                  </a:lnTo>
                  <a:lnTo>
                    <a:pt x="37" y="81"/>
                  </a:lnTo>
                  <a:lnTo>
                    <a:pt x="42" y="87"/>
                  </a:lnTo>
                  <a:lnTo>
                    <a:pt x="40" y="93"/>
                  </a:lnTo>
                  <a:lnTo>
                    <a:pt x="33" y="100"/>
                  </a:lnTo>
                  <a:lnTo>
                    <a:pt x="35" y="107"/>
                  </a:lnTo>
                  <a:lnTo>
                    <a:pt x="28" y="113"/>
                  </a:lnTo>
                  <a:lnTo>
                    <a:pt x="19" y="110"/>
                  </a:lnTo>
                  <a:lnTo>
                    <a:pt x="9" y="112"/>
                  </a:lnTo>
                  <a:lnTo>
                    <a:pt x="13" y="96"/>
                  </a:lnTo>
                  <a:lnTo>
                    <a:pt x="11" y="83"/>
                  </a:lnTo>
                  <a:lnTo>
                    <a:pt x="4" y="81"/>
                  </a:lnTo>
                  <a:lnTo>
                    <a:pt x="0" y="73"/>
                  </a:lnTo>
                  <a:lnTo>
                    <a:pt x="2" y="60"/>
                  </a:lnTo>
                  <a:lnTo>
                    <a:pt x="9" y="52"/>
                  </a:lnTo>
                  <a:lnTo>
                    <a:pt x="10" y="44"/>
                  </a:lnTo>
                  <a:lnTo>
                    <a:pt x="14" y="32"/>
                  </a:lnTo>
                  <a:lnTo>
                    <a:pt x="14" y="23"/>
                  </a:lnTo>
                  <a:lnTo>
                    <a:pt x="11" y="16"/>
                  </a:lnTo>
                  <a:lnTo>
                    <a:pt x="11" y="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03" name="Freeform 102"/>
            <p:cNvSpPr>
              <a:spLocks/>
            </p:cNvSpPr>
            <p:nvPr/>
          </p:nvSpPr>
          <p:spPr bwMode="auto">
            <a:xfrm>
              <a:off x="7715912" y="3027980"/>
              <a:ext cx="10409" cy="21338"/>
            </a:xfrm>
            <a:custGeom>
              <a:avLst/>
              <a:gdLst>
                <a:gd name="T0" fmla="*/ 9 w 11"/>
                <a:gd name="T1" fmla="*/ 3 h 24"/>
                <a:gd name="T2" fmla="*/ 11 w 11"/>
                <a:gd name="T3" fmla="*/ 15 h 24"/>
                <a:gd name="T4" fmla="*/ 9 w 11"/>
                <a:gd name="T5" fmla="*/ 21 h 24"/>
                <a:gd name="T6" fmla="*/ 1 w 11"/>
                <a:gd name="T7" fmla="*/ 24 h 24"/>
                <a:gd name="T8" fmla="*/ 1 w 11"/>
                <a:gd name="T9" fmla="*/ 19 h 24"/>
                <a:gd name="T10" fmla="*/ 5 w 11"/>
                <a:gd name="T11" fmla="*/ 16 h 24"/>
                <a:gd name="T12" fmla="*/ 0 w 11"/>
                <a:gd name="T13" fmla="*/ 14 h 24"/>
                <a:gd name="T14" fmla="*/ 3 w 11"/>
                <a:gd name="T15" fmla="*/ 0 h 24"/>
                <a:gd name="T16" fmla="*/ 9 w 11"/>
                <a:gd name="T17" fmla="*/ 3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 h="24">
                  <a:moveTo>
                    <a:pt x="9" y="3"/>
                  </a:moveTo>
                  <a:lnTo>
                    <a:pt x="11" y="15"/>
                  </a:lnTo>
                  <a:lnTo>
                    <a:pt x="9" y="21"/>
                  </a:lnTo>
                  <a:lnTo>
                    <a:pt x="1" y="24"/>
                  </a:lnTo>
                  <a:lnTo>
                    <a:pt x="1" y="19"/>
                  </a:lnTo>
                  <a:lnTo>
                    <a:pt x="5" y="16"/>
                  </a:lnTo>
                  <a:lnTo>
                    <a:pt x="0" y="14"/>
                  </a:lnTo>
                  <a:lnTo>
                    <a:pt x="3" y="0"/>
                  </a:lnTo>
                  <a:lnTo>
                    <a:pt x="9" y="3"/>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04" name="Freeform 103"/>
            <p:cNvSpPr>
              <a:spLocks/>
            </p:cNvSpPr>
            <p:nvPr/>
          </p:nvSpPr>
          <p:spPr bwMode="auto">
            <a:xfrm>
              <a:off x="7993163" y="3146227"/>
              <a:ext cx="16086" cy="28450"/>
            </a:xfrm>
            <a:custGeom>
              <a:avLst/>
              <a:gdLst>
                <a:gd name="T0" fmla="*/ 3 w 17"/>
                <a:gd name="T1" fmla="*/ 28 h 32"/>
                <a:gd name="T2" fmla="*/ 0 w 17"/>
                <a:gd name="T3" fmla="*/ 13 h 32"/>
                <a:gd name="T4" fmla="*/ 4 w 17"/>
                <a:gd name="T5" fmla="*/ 2 h 32"/>
                <a:gd name="T6" fmla="*/ 9 w 17"/>
                <a:gd name="T7" fmla="*/ 0 h 32"/>
                <a:gd name="T8" fmla="*/ 15 w 17"/>
                <a:gd name="T9" fmla="*/ 7 h 32"/>
                <a:gd name="T10" fmla="*/ 17 w 17"/>
                <a:gd name="T11" fmla="*/ 18 h 32"/>
                <a:gd name="T12" fmla="*/ 14 w 17"/>
                <a:gd name="T13" fmla="*/ 31 h 32"/>
                <a:gd name="T14" fmla="*/ 9 w 17"/>
                <a:gd name="T15" fmla="*/ 32 h 32"/>
                <a:gd name="T16" fmla="*/ 3 w 17"/>
                <a:gd name="T17" fmla="*/ 28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32">
                  <a:moveTo>
                    <a:pt x="3" y="28"/>
                  </a:moveTo>
                  <a:lnTo>
                    <a:pt x="0" y="13"/>
                  </a:lnTo>
                  <a:lnTo>
                    <a:pt x="4" y="2"/>
                  </a:lnTo>
                  <a:lnTo>
                    <a:pt x="9" y="0"/>
                  </a:lnTo>
                  <a:lnTo>
                    <a:pt x="15" y="7"/>
                  </a:lnTo>
                  <a:lnTo>
                    <a:pt x="17" y="18"/>
                  </a:lnTo>
                  <a:lnTo>
                    <a:pt x="14" y="31"/>
                  </a:lnTo>
                  <a:lnTo>
                    <a:pt x="9" y="32"/>
                  </a:lnTo>
                  <a:lnTo>
                    <a:pt x="3" y="28"/>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05" name="Freeform 104"/>
            <p:cNvSpPr>
              <a:spLocks/>
            </p:cNvSpPr>
            <p:nvPr/>
          </p:nvSpPr>
          <p:spPr bwMode="auto">
            <a:xfrm>
              <a:off x="7450016" y="2740809"/>
              <a:ext cx="149507" cy="82684"/>
            </a:xfrm>
            <a:custGeom>
              <a:avLst/>
              <a:gdLst>
                <a:gd name="T0" fmla="*/ 37 w 158"/>
                <a:gd name="T1" fmla="*/ 7 h 93"/>
                <a:gd name="T2" fmla="*/ 44 w 158"/>
                <a:gd name="T3" fmla="*/ 3 h 93"/>
                <a:gd name="T4" fmla="*/ 54 w 158"/>
                <a:gd name="T5" fmla="*/ 5 h 93"/>
                <a:gd name="T6" fmla="*/ 64 w 158"/>
                <a:gd name="T7" fmla="*/ 5 h 93"/>
                <a:gd name="T8" fmla="*/ 72 w 158"/>
                <a:gd name="T9" fmla="*/ 10 h 93"/>
                <a:gd name="T10" fmla="*/ 78 w 158"/>
                <a:gd name="T11" fmla="*/ 7 h 93"/>
                <a:gd name="T12" fmla="*/ 89 w 158"/>
                <a:gd name="T13" fmla="*/ 5 h 93"/>
                <a:gd name="T14" fmla="*/ 93 w 158"/>
                <a:gd name="T15" fmla="*/ 0 h 93"/>
                <a:gd name="T16" fmla="*/ 100 w 158"/>
                <a:gd name="T17" fmla="*/ 0 h 93"/>
                <a:gd name="T18" fmla="*/ 105 w 158"/>
                <a:gd name="T19" fmla="*/ 2 h 93"/>
                <a:gd name="T20" fmla="*/ 110 w 158"/>
                <a:gd name="T21" fmla="*/ 8 h 93"/>
                <a:gd name="T22" fmla="*/ 117 w 158"/>
                <a:gd name="T23" fmla="*/ 17 h 93"/>
                <a:gd name="T24" fmla="*/ 128 w 158"/>
                <a:gd name="T25" fmla="*/ 29 h 93"/>
                <a:gd name="T26" fmla="*/ 130 w 158"/>
                <a:gd name="T27" fmla="*/ 38 h 93"/>
                <a:gd name="T28" fmla="*/ 129 w 158"/>
                <a:gd name="T29" fmla="*/ 47 h 93"/>
                <a:gd name="T30" fmla="*/ 133 w 158"/>
                <a:gd name="T31" fmla="*/ 56 h 93"/>
                <a:gd name="T32" fmla="*/ 141 w 158"/>
                <a:gd name="T33" fmla="*/ 59 h 93"/>
                <a:gd name="T34" fmla="*/ 149 w 158"/>
                <a:gd name="T35" fmla="*/ 56 h 93"/>
                <a:gd name="T36" fmla="*/ 156 w 158"/>
                <a:gd name="T37" fmla="*/ 60 h 93"/>
                <a:gd name="T38" fmla="*/ 158 w 158"/>
                <a:gd name="T39" fmla="*/ 65 h 93"/>
                <a:gd name="T40" fmla="*/ 150 w 158"/>
                <a:gd name="T41" fmla="*/ 69 h 93"/>
                <a:gd name="T42" fmla="*/ 145 w 158"/>
                <a:gd name="T43" fmla="*/ 67 h 93"/>
                <a:gd name="T44" fmla="*/ 143 w 158"/>
                <a:gd name="T45" fmla="*/ 92 h 93"/>
                <a:gd name="T46" fmla="*/ 133 w 158"/>
                <a:gd name="T47" fmla="*/ 90 h 93"/>
                <a:gd name="T48" fmla="*/ 121 w 158"/>
                <a:gd name="T49" fmla="*/ 83 h 93"/>
                <a:gd name="T50" fmla="*/ 101 w 158"/>
                <a:gd name="T51" fmla="*/ 87 h 93"/>
                <a:gd name="T52" fmla="*/ 94 w 158"/>
                <a:gd name="T53" fmla="*/ 93 h 93"/>
                <a:gd name="T54" fmla="*/ 69 w 158"/>
                <a:gd name="T55" fmla="*/ 91 h 93"/>
                <a:gd name="T56" fmla="*/ 56 w 158"/>
                <a:gd name="T57" fmla="*/ 88 h 93"/>
                <a:gd name="T58" fmla="*/ 50 w 158"/>
                <a:gd name="T59" fmla="*/ 90 h 93"/>
                <a:gd name="T60" fmla="*/ 44 w 158"/>
                <a:gd name="T61" fmla="*/ 81 h 93"/>
                <a:gd name="T62" fmla="*/ 41 w 158"/>
                <a:gd name="T63" fmla="*/ 78 h 93"/>
                <a:gd name="T64" fmla="*/ 45 w 158"/>
                <a:gd name="T65" fmla="*/ 74 h 93"/>
                <a:gd name="T66" fmla="*/ 40 w 158"/>
                <a:gd name="T67" fmla="*/ 72 h 93"/>
                <a:gd name="T68" fmla="*/ 36 w 158"/>
                <a:gd name="T69" fmla="*/ 76 h 93"/>
                <a:gd name="T70" fmla="*/ 25 w 158"/>
                <a:gd name="T71" fmla="*/ 70 h 93"/>
                <a:gd name="T72" fmla="*/ 23 w 158"/>
                <a:gd name="T73" fmla="*/ 62 h 93"/>
                <a:gd name="T74" fmla="*/ 13 w 158"/>
                <a:gd name="T75" fmla="*/ 57 h 93"/>
                <a:gd name="T76" fmla="*/ 10 w 158"/>
                <a:gd name="T77" fmla="*/ 51 h 93"/>
                <a:gd name="T78" fmla="*/ 0 w 158"/>
                <a:gd name="T79" fmla="*/ 43 h 93"/>
                <a:gd name="T80" fmla="*/ 13 w 158"/>
                <a:gd name="T81" fmla="*/ 39 h 93"/>
                <a:gd name="T82" fmla="*/ 22 w 158"/>
                <a:gd name="T83" fmla="*/ 25 h 93"/>
                <a:gd name="T84" fmla="*/ 28 w 158"/>
                <a:gd name="T85" fmla="*/ 11 h 93"/>
                <a:gd name="T86" fmla="*/ 37 w 158"/>
                <a:gd name="T87" fmla="*/ 7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58" h="93">
                  <a:moveTo>
                    <a:pt x="37" y="7"/>
                  </a:moveTo>
                  <a:lnTo>
                    <a:pt x="44" y="3"/>
                  </a:lnTo>
                  <a:lnTo>
                    <a:pt x="54" y="5"/>
                  </a:lnTo>
                  <a:lnTo>
                    <a:pt x="64" y="5"/>
                  </a:lnTo>
                  <a:lnTo>
                    <a:pt x="72" y="10"/>
                  </a:lnTo>
                  <a:lnTo>
                    <a:pt x="78" y="7"/>
                  </a:lnTo>
                  <a:lnTo>
                    <a:pt x="89" y="5"/>
                  </a:lnTo>
                  <a:lnTo>
                    <a:pt x="93" y="0"/>
                  </a:lnTo>
                  <a:lnTo>
                    <a:pt x="100" y="0"/>
                  </a:lnTo>
                  <a:lnTo>
                    <a:pt x="105" y="2"/>
                  </a:lnTo>
                  <a:lnTo>
                    <a:pt x="110" y="8"/>
                  </a:lnTo>
                  <a:lnTo>
                    <a:pt x="117" y="17"/>
                  </a:lnTo>
                  <a:lnTo>
                    <a:pt x="128" y="29"/>
                  </a:lnTo>
                  <a:lnTo>
                    <a:pt x="130" y="38"/>
                  </a:lnTo>
                  <a:lnTo>
                    <a:pt x="129" y="47"/>
                  </a:lnTo>
                  <a:lnTo>
                    <a:pt x="133" y="56"/>
                  </a:lnTo>
                  <a:lnTo>
                    <a:pt x="141" y="59"/>
                  </a:lnTo>
                  <a:lnTo>
                    <a:pt x="149" y="56"/>
                  </a:lnTo>
                  <a:lnTo>
                    <a:pt x="156" y="60"/>
                  </a:lnTo>
                  <a:lnTo>
                    <a:pt x="158" y="65"/>
                  </a:lnTo>
                  <a:lnTo>
                    <a:pt x="150" y="69"/>
                  </a:lnTo>
                  <a:lnTo>
                    <a:pt x="145" y="67"/>
                  </a:lnTo>
                  <a:lnTo>
                    <a:pt x="143" y="92"/>
                  </a:lnTo>
                  <a:lnTo>
                    <a:pt x="133" y="90"/>
                  </a:lnTo>
                  <a:lnTo>
                    <a:pt x="121" y="83"/>
                  </a:lnTo>
                  <a:lnTo>
                    <a:pt x="101" y="87"/>
                  </a:lnTo>
                  <a:lnTo>
                    <a:pt x="94" y="93"/>
                  </a:lnTo>
                  <a:lnTo>
                    <a:pt x="69" y="91"/>
                  </a:lnTo>
                  <a:lnTo>
                    <a:pt x="56" y="88"/>
                  </a:lnTo>
                  <a:lnTo>
                    <a:pt x="50" y="90"/>
                  </a:lnTo>
                  <a:lnTo>
                    <a:pt x="44" y="81"/>
                  </a:lnTo>
                  <a:lnTo>
                    <a:pt x="41" y="78"/>
                  </a:lnTo>
                  <a:lnTo>
                    <a:pt x="45" y="74"/>
                  </a:lnTo>
                  <a:lnTo>
                    <a:pt x="40" y="72"/>
                  </a:lnTo>
                  <a:lnTo>
                    <a:pt x="36" y="76"/>
                  </a:lnTo>
                  <a:lnTo>
                    <a:pt x="25" y="70"/>
                  </a:lnTo>
                  <a:lnTo>
                    <a:pt x="23" y="62"/>
                  </a:lnTo>
                  <a:lnTo>
                    <a:pt x="13" y="57"/>
                  </a:lnTo>
                  <a:lnTo>
                    <a:pt x="10" y="51"/>
                  </a:lnTo>
                  <a:lnTo>
                    <a:pt x="0" y="43"/>
                  </a:lnTo>
                  <a:lnTo>
                    <a:pt x="13" y="39"/>
                  </a:lnTo>
                  <a:lnTo>
                    <a:pt x="22" y="25"/>
                  </a:lnTo>
                  <a:lnTo>
                    <a:pt x="28" y="11"/>
                  </a:lnTo>
                  <a:lnTo>
                    <a:pt x="37" y="7"/>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06" name="Freeform 105"/>
            <p:cNvSpPr>
              <a:spLocks/>
            </p:cNvSpPr>
            <p:nvPr/>
          </p:nvSpPr>
          <p:spPr bwMode="auto">
            <a:xfrm>
              <a:off x="7424468" y="2616339"/>
              <a:ext cx="45420" cy="15114"/>
            </a:xfrm>
            <a:custGeom>
              <a:avLst/>
              <a:gdLst>
                <a:gd name="T0" fmla="*/ 48 w 48"/>
                <a:gd name="T1" fmla="*/ 17 h 17"/>
                <a:gd name="T2" fmla="*/ 19 w 48"/>
                <a:gd name="T3" fmla="*/ 17 h 17"/>
                <a:gd name="T4" fmla="*/ 0 w 48"/>
                <a:gd name="T5" fmla="*/ 15 h 17"/>
                <a:gd name="T6" fmla="*/ 2 w 48"/>
                <a:gd name="T7" fmla="*/ 6 h 17"/>
                <a:gd name="T8" fmla="*/ 23 w 48"/>
                <a:gd name="T9" fmla="*/ 0 h 17"/>
                <a:gd name="T10" fmla="*/ 39 w 48"/>
                <a:gd name="T11" fmla="*/ 4 h 17"/>
                <a:gd name="T12" fmla="*/ 47 w 48"/>
                <a:gd name="T13" fmla="*/ 7 h 17"/>
                <a:gd name="T14" fmla="*/ 46 w 48"/>
                <a:gd name="T15" fmla="*/ 12 h 17"/>
                <a:gd name="T16" fmla="*/ 48 w 48"/>
                <a:gd name="T17" fmla="*/ 17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8" h="17">
                  <a:moveTo>
                    <a:pt x="48" y="17"/>
                  </a:moveTo>
                  <a:lnTo>
                    <a:pt x="19" y="17"/>
                  </a:lnTo>
                  <a:lnTo>
                    <a:pt x="0" y="15"/>
                  </a:lnTo>
                  <a:lnTo>
                    <a:pt x="2" y="6"/>
                  </a:lnTo>
                  <a:lnTo>
                    <a:pt x="23" y="0"/>
                  </a:lnTo>
                  <a:lnTo>
                    <a:pt x="39" y="4"/>
                  </a:lnTo>
                  <a:lnTo>
                    <a:pt x="47" y="7"/>
                  </a:lnTo>
                  <a:lnTo>
                    <a:pt x="46" y="12"/>
                  </a:lnTo>
                  <a:lnTo>
                    <a:pt x="48" y="17"/>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07" name="Freeform 106"/>
            <p:cNvSpPr>
              <a:spLocks/>
            </p:cNvSpPr>
            <p:nvPr/>
          </p:nvSpPr>
          <p:spPr bwMode="auto">
            <a:xfrm>
              <a:off x="8805043" y="2312274"/>
              <a:ext cx="48259" cy="9780"/>
            </a:xfrm>
            <a:custGeom>
              <a:avLst/>
              <a:gdLst>
                <a:gd name="T0" fmla="*/ 51 w 51"/>
                <a:gd name="T1" fmla="*/ 10 h 11"/>
                <a:gd name="T2" fmla="*/ 32 w 51"/>
                <a:gd name="T3" fmla="*/ 11 h 11"/>
                <a:gd name="T4" fmla="*/ 3 w 51"/>
                <a:gd name="T5" fmla="*/ 9 h 11"/>
                <a:gd name="T6" fmla="*/ 0 w 51"/>
                <a:gd name="T7" fmla="*/ 8 h 11"/>
                <a:gd name="T8" fmla="*/ 2 w 51"/>
                <a:gd name="T9" fmla="*/ 2 h 11"/>
                <a:gd name="T10" fmla="*/ 15 w 51"/>
                <a:gd name="T11" fmla="*/ 0 h 11"/>
                <a:gd name="T12" fmla="*/ 43 w 51"/>
                <a:gd name="T13" fmla="*/ 6 h 11"/>
                <a:gd name="T14" fmla="*/ 51 w 51"/>
                <a:gd name="T15" fmla="*/ 10 h 1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1" h="11">
                  <a:moveTo>
                    <a:pt x="51" y="10"/>
                  </a:moveTo>
                  <a:lnTo>
                    <a:pt x="32" y="11"/>
                  </a:lnTo>
                  <a:lnTo>
                    <a:pt x="3" y="9"/>
                  </a:lnTo>
                  <a:lnTo>
                    <a:pt x="0" y="8"/>
                  </a:lnTo>
                  <a:lnTo>
                    <a:pt x="2" y="2"/>
                  </a:lnTo>
                  <a:lnTo>
                    <a:pt x="15" y="0"/>
                  </a:lnTo>
                  <a:lnTo>
                    <a:pt x="43" y="6"/>
                  </a:lnTo>
                  <a:lnTo>
                    <a:pt x="51" y="1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08" name="Freeform 107"/>
            <p:cNvSpPr>
              <a:spLocks/>
            </p:cNvSpPr>
            <p:nvPr/>
          </p:nvSpPr>
          <p:spPr bwMode="auto">
            <a:xfrm>
              <a:off x="8831538" y="2289159"/>
              <a:ext cx="60560" cy="11558"/>
            </a:xfrm>
            <a:custGeom>
              <a:avLst/>
              <a:gdLst>
                <a:gd name="T0" fmla="*/ 64 w 64"/>
                <a:gd name="T1" fmla="*/ 7 h 13"/>
                <a:gd name="T2" fmla="*/ 60 w 64"/>
                <a:gd name="T3" fmla="*/ 13 h 13"/>
                <a:gd name="T4" fmla="*/ 38 w 64"/>
                <a:gd name="T5" fmla="*/ 11 h 13"/>
                <a:gd name="T6" fmla="*/ 5 w 64"/>
                <a:gd name="T7" fmla="*/ 5 h 13"/>
                <a:gd name="T8" fmla="*/ 0 w 64"/>
                <a:gd name="T9" fmla="*/ 0 h 13"/>
                <a:gd name="T10" fmla="*/ 27 w 64"/>
                <a:gd name="T11" fmla="*/ 2 h 13"/>
                <a:gd name="T12" fmla="*/ 64 w 64"/>
                <a:gd name="T13" fmla="*/ 7 h 13"/>
              </a:gdLst>
              <a:ahLst/>
              <a:cxnLst>
                <a:cxn ang="0">
                  <a:pos x="T0" y="T1"/>
                </a:cxn>
                <a:cxn ang="0">
                  <a:pos x="T2" y="T3"/>
                </a:cxn>
                <a:cxn ang="0">
                  <a:pos x="T4" y="T5"/>
                </a:cxn>
                <a:cxn ang="0">
                  <a:pos x="T6" y="T7"/>
                </a:cxn>
                <a:cxn ang="0">
                  <a:pos x="T8" y="T9"/>
                </a:cxn>
                <a:cxn ang="0">
                  <a:pos x="T10" y="T11"/>
                </a:cxn>
                <a:cxn ang="0">
                  <a:pos x="T12" y="T13"/>
                </a:cxn>
              </a:cxnLst>
              <a:rect l="0" t="0" r="r" b="b"/>
              <a:pathLst>
                <a:path w="64" h="13">
                  <a:moveTo>
                    <a:pt x="64" y="7"/>
                  </a:moveTo>
                  <a:lnTo>
                    <a:pt x="60" y="13"/>
                  </a:lnTo>
                  <a:lnTo>
                    <a:pt x="38" y="11"/>
                  </a:lnTo>
                  <a:lnTo>
                    <a:pt x="5" y="5"/>
                  </a:lnTo>
                  <a:lnTo>
                    <a:pt x="0" y="0"/>
                  </a:lnTo>
                  <a:lnTo>
                    <a:pt x="27" y="2"/>
                  </a:lnTo>
                  <a:lnTo>
                    <a:pt x="64" y="7"/>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09" name="Freeform 108"/>
            <p:cNvSpPr>
              <a:spLocks/>
            </p:cNvSpPr>
            <p:nvPr/>
          </p:nvSpPr>
          <p:spPr bwMode="auto">
            <a:xfrm>
              <a:off x="8718935" y="2280269"/>
              <a:ext cx="105034" cy="21338"/>
            </a:xfrm>
            <a:custGeom>
              <a:avLst/>
              <a:gdLst>
                <a:gd name="T0" fmla="*/ 102 w 111"/>
                <a:gd name="T1" fmla="*/ 9 h 24"/>
                <a:gd name="T2" fmla="*/ 111 w 111"/>
                <a:gd name="T3" fmla="*/ 21 h 24"/>
                <a:gd name="T4" fmla="*/ 64 w 111"/>
                <a:gd name="T5" fmla="*/ 20 h 24"/>
                <a:gd name="T6" fmla="*/ 50 w 111"/>
                <a:gd name="T7" fmla="*/ 24 h 24"/>
                <a:gd name="T8" fmla="*/ 10 w 111"/>
                <a:gd name="T9" fmla="*/ 14 h 24"/>
                <a:gd name="T10" fmla="*/ 0 w 111"/>
                <a:gd name="T11" fmla="*/ 3 h 24"/>
                <a:gd name="T12" fmla="*/ 12 w 111"/>
                <a:gd name="T13" fmla="*/ 0 h 24"/>
                <a:gd name="T14" fmla="*/ 45 w 111"/>
                <a:gd name="T15" fmla="*/ 1 h 24"/>
                <a:gd name="T16" fmla="*/ 102 w 111"/>
                <a:gd name="T17" fmla="*/ 9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1" h="24">
                  <a:moveTo>
                    <a:pt x="102" y="9"/>
                  </a:moveTo>
                  <a:lnTo>
                    <a:pt x="111" y="21"/>
                  </a:lnTo>
                  <a:lnTo>
                    <a:pt x="64" y="20"/>
                  </a:lnTo>
                  <a:lnTo>
                    <a:pt x="50" y="24"/>
                  </a:lnTo>
                  <a:lnTo>
                    <a:pt x="10" y="14"/>
                  </a:lnTo>
                  <a:lnTo>
                    <a:pt x="0" y="3"/>
                  </a:lnTo>
                  <a:lnTo>
                    <a:pt x="12" y="0"/>
                  </a:lnTo>
                  <a:lnTo>
                    <a:pt x="45" y="1"/>
                  </a:lnTo>
                  <a:lnTo>
                    <a:pt x="102" y="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10" name="Freeform 109"/>
            <p:cNvSpPr>
              <a:spLocks/>
            </p:cNvSpPr>
            <p:nvPr/>
          </p:nvSpPr>
          <p:spPr bwMode="auto">
            <a:xfrm>
              <a:off x="7762278" y="2269599"/>
              <a:ext cx="159916" cy="89797"/>
            </a:xfrm>
            <a:custGeom>
              <a:avLst/>
              <a:gdLst>
                <a:gd name="T0" fmla="*/ 90 w 169"/>
                <a:gd name="T1" fmla="*/ 100 h 101"/>
                <a:gd name="T2" fmla="*/ 83 w 169"/>
                <a:gd name="T3" fmla="*/ 101 h 101"/>
                <a:gd name="T4" fmla="*/ 39 w 169"/>
                <a:gd name="T5" fmla="*/ 99 h 101"/>
                <a:gd name="T6" fmla="*/ 32 w 169"/>
                <a:gd name="T7" fmla="*/ 92 h 101"/>
                <a:gd name="T8" fmla="*/ 6 w 169"/>
                <a:gd name="T9" fmla="*/ 87 h 101"/>
                <a:gd name="T10" fmla="*/ 0 w 169"/>
                <a:gd name="T11" fmla="*/ 78 h 101"/>
                <a:gd name="T12" fmla="*/ 11 w 169"/>
                <a:gd name="T13" fmla="*/ 75 h 101"/>
                <a:gd name="T14" fmla="*/ 5 w 169"/>
                <a:gd name="T15" fmla="*/ 66 h 101"/>
                <a:gd name="T16" fmla="*/ 23 w 169"/>
                <a:gd name="T17" fmla="*/ 52 h 101"/>
                <a:gd name="T18" fmla="*/ 10 w 169"/>
                <a:gd name="T19" fmla="*/ 50 h 101"/>
                <a:gd name="T20" fmla="*/ 32 w 169"/>
                <a:gd name="T21" fmla="*/ 36 h 101"/>
                <a:gd name="T22" fmla="*/ 24 w 169"/>
                <a:gd name="T23" fmla="*/ 29 h 101"/>
                <a:gd name="T24" fmla="*/ 46 w 169"/>
                <a:gd name="T25" fmla="*/ 20 h 101"/>
                <a:gd name="T26" fmla="*/ 80 w 169"/>
                <a:gd name="T27" fmla="*/ 10 h 101"/>
                <a:gd name="T28" fmla="*/ 118 w 169"/>
                <a:gd name="T29" fmla="*/ 8 h 101"/>
                <a:gd name="T30" fmla="*/ 134 w 169"/>
                <a:gd name="T31" fmla="*/ 2 h 101"/>
                <a:gd name="T32" fmla="*/ 156 w 169"/>
                <a:gd name="T33" fmla="*/ 0 h 101"/>
                <a:gd name="T34" fmla="*/ 169 w 169"/>
                <a:gd name="T35" fmla="*/ 6 h 101"/>
                <a:gd name="T36" fmla="*/ 165 w 169"/>
                <a:gd name="T37" fmla="*/ 11 h 101"/>
                <a:gd name="T38" fmla="*/ 127 w 169"/>
                <a:gd name="T39" fmla="*/ 18 h 101"/>
                <a:gd name="T40" fmla="*/ 95 w 169"/>
                <a:gd name="T41" fmla="*/ 26 h 101"/>
                <a:gd name="T42" fmla="*/ 67 w 169"/>
                <a:gd name="T43" fmla="*/ 41 h 101"/>
                <a:gd name="T44" fmla="*/ 58 w 169"/>
                <a:gd name="T45" fmla="*/ 56 h 101"/>
                <a:gd name="T46" fmla="*/ 47 w 169"/>
                <a:gd name="T47" fmla="*/ 72 h 101"/>
                <a:gd name="T48" fmla="*/ 57 w 169"/>
                <a:gd name="T49" fmla="*/ 86 h 101"/>
                <a:gd name="T50" fmla="*/ 90 w 169"/>
                <a:gd name="T51" fmla="*/ 10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69" h="101">
                  <a:moveTo>
                    <a:pt x="90" y="100"/>
                  </a:moveTo>
                  <a:lnTo>
                    <a:pt x="83" y="101"/>
                  </a:lnTo>
                  <a:lnTo>
                    <a:pt x="39" y="99"/>
                  </a:lnTo>
                  <a:lnTo>
                    <a:pt x="32" y="92"/>
                  </a:lnTo>
                  <a:lnTo>
                    <a:pt x="6" y="87"/>
                  </a:lnTo>
                  <a:lnTo>
                    <a:pt x="0" y="78"/>
                  </a:lnTo>
                  <a:lnTo>
                    <a:pt x="11" y="75"/>
                  </a:lnTo>
                  <a:lnTo>
                    <a:pt x="5" y="66"/>
                  </a:lnTo>
                  <a:lnTo>
                    <a:pt x="23" y="52"/>
                  </a:lnTo>
                  <a:lnTo>
                    <a:pt x="10" y="50"/>
                  </a:lnTo>
                  <a:lnTo>
                    <a:pt x="32" y="36"/>
                  </a:lnTo>
                  <a:lnTo>
                    <a:pt x="24" y="29"/>
                  </a:lnTo>
                  <a:lnTo>
                    <a:pt x="46" y="20"/>
                  </a:lnTo>
                  <a:lnTo>
                    <a:pt x="80" y="10"/>
                  </a:lnTo>
                  <a:lnTo>
                    <a:pt x="118" y="8"/>
                  </a:lnTo>
                  <a:lnTo>
                    <a:pt x="134" y="2"/>
                  </a:lnTo>
                  <a:lnTo>
                    <a:pt x="156" y="0"/>
                  </a:lnTo>
                  <a:lnTo>
                    <a:pt x="169" y="6"/>
                  </a:lnTo>
                  <a:lnTo>
                    <a:pt x="165" y="11"/>
                  </a:lnTo>
                  <a:lnTo>
                    <a:pt x="127" y="18"/>
                  </a:lnTo>
                  <a:lnTo>
                    <a:pt x="95" y="26"/>
                  </a:lnTo>
                  <a:lnTo>
                    <a:pt x="67" y="41"/>
                  </a:lnTo>
                  <a:lnTo>
                    <a:pt x="58" y="56"/>
                  </a:lnTo>
                  <a:lnTo>
                    <a:pt x="47" y="72"/>
                  </a:lnTo>
                  <a:lnTo>
                    <a:pt x="57" y="86"/>
                  </a:lnTo>
                  <a:lnTo>
                    <a:pt x="90" y="10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11" name="Freeform 110"/>
            <p:cNvSpPr>
              <a:spLocks/>
            </p:cNvSpPr>
            <p:nvPr/>
          </p:nvSpPr>
          <p:spPr bwMode="auto">
            <a:xfrm>
              <a:off x="8246757" y="2238481"/>
              <a:ext cx="58667" cy="18671"/>
            </a:xfrm>
            <a:custGeom>
              <a:avLst/>
              <a:gdLst>
                <a:gd name="T0" fmla="*/ 62 w 62"/>
                <a:gd name="T1" fmla="*/ 15 h 21"/>
                <a:gd name="T2" fmla="*/ 2 w 62"/>
                <a:gd name="T3" fmla="*/ 21 h 21"/>
                <a:gd name="T4" fmla="*/ 0 w 62"/>
                <a:gd name="T5" fmla="*/ 2 h 21"/>
                <a:gd name="T6" fmla="*/ 8 w 62"/>
                <a:gd name="T7" fmla="*/ 0 h 21"/>
                <a:gd name="T8" fmla="*/ 18 w 62"/>
                <a:gd name="T9" fmla="*/ 1 h 21"/>
                <a:gd name="T10" fmla="*/ 58 w 62"/>
                <a:gd name="T11" fmla="*/ 9 h 21"/>
                <a:gd name="T12" fmla="*/ 62 w 62"/>
                <a:gd name="T13" fmla="*/ 15 h 21"/>
              </a:gdLst>
              <a:ahLst/>
              <a:cxnLst>
                <a:cxn ang="0">
                  <a:pos x="T0" y="T1"/>
                </a:cxn>
                <a:cxn ang="0">
                  <a:pos x="T2" y="T3"/>
                </a:cxn>
                <a:cxn ang="0">
                  <a:pos x="T4" y="T5"/>
                </a:cxn>
                <a:cxn ang="0">
                  <a:pos x="T6" y="T7"/>
                </a:cxn>
                <a:cxn ang="0">
                  <a:pos x="T8" y="T9"/>
                </a:cxn>
                <a:cxn ang="0">
                  <a:pos x="T10" y="T11"/>
                </a:cxn>
                <a:cxn ang="0">
                  <a:pos x="T12" y="T13"/>
                </a:cxn>
              </a:cxnLst>
              <a:rect l="0" t="0" r="r" b="b"/>
              <a:pathLst>
                <a:path w="62" h="21">
                  <a:moveTo>
                    <a:pt x="62" y="15"/>
                  </a:moveTo>
                  <a:lnTo>
                    <a:pt x="2" y="21"/>
                  </a:lnTo>
                  <a:lnTo>
                    <a:pt x="0" y="2"/>
                  </a:lnTo>
                  <a:lnTo>
                    <a:pt x="8" y="0"/>
                  </a:lnTo>
                  <a:lnTo>
                    <a:pt x="18" y="1"/>
                  </a:lnTo>
                  <a:lnTo>
                    <a:pt x="58" y="9"/>
                  </a:lnTo>
                  <a:lnTo>
                    <a:pt x="62" y="1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12" name="Freeform 111"/>
            <p:cNvSpPr>
              <a:spLocks/>
            </p:cNvSpPr>
            <p:nvPr/>
          </p:nvSpPr>
          <p:spPr bwMode="auto">
            <a:xfrm>
              <a:off x="7618448" y="2219811"/>
              <a:ext cx="70969" cy="10668"/>
            </a:xfrm>
            <a:custGeom>
              <a:avLst/>
              <a:gdLst>
                <a:gd name="T0" fmla="*/ 72 w 75"/>
                <a:gd name="T1" fmla="*/ 5 h 12"/>
                <a:gd name="T2" fmla="*/ 58 w 75"/>
                <a:gd name="T3" fmla="*/ 7 h 12"/>
                <a:gd name="T4" fmla="*/ 48 w 75"/>
                <a:gd name="T5" fmla="*/ 8 h 12"/>
                <a:gd name="T6" fmla="*/ 48 w 75"/>
                <a:gd name="T7" fmla="*/ 10 h 12"/>
                <a:gd name="T8" fmla="*/ 36 w 75"/>
                <a:gd name="T9" fmla="*/ 12 h 12"/>
                <a:gd name="T10" fmla="*/ 22 w 75"/>
                <a:gd name="T11" fmla="*/ 9 h 12"/>
                <a:gd name="T12" fmla="*/ 26 w 75"/>
                <a:gd name="T13" fmla="*/ 5 h 12"/>
                <a:gd name="T14" fmla="*/ 0 w 75"/>
                <a:gd name="T15" fmla="*/ 5 h 12"/>
                <a:gd name="T16" fmla="*/ 21 w 75"/>
                <a:gd name="T17" fmla="*/ 2 h 12"/>
                <a:gd name="T18" fmla="*/ 38 w 75"/>
                <a:gd name="T19" fmla="*/ 2 h 12"/>
                <a:gd name="T20" fmla="*/ 43 w 75"/>
                <a:gd name="T21" fmla="*/ 5 h 12"/>
                <a:gd name="T22" fmla="*/ 47 w 75"/>
                <a:gd name="T23" fmla="*/ 2 h 12"/>
                <a:gd name="T24" fmla="*/ 56 w 75"/>
                <a:gd name="T25" fmla="*/ 0 h 12"/>
                <a:gd name="T26" fmla="*/ 75 w 75"/>
                <a:gd name="T27" fmla="*/ 3 h 12"/>
                <a:gd name="T28" fmla="*/ 72 w 75"/>
                <a:gd name="T29" fmla="*/ 5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5" h="12">
                  <a:moveTo>
                    <a:pt x="72" y="5"/>
                  </a:moveTo>
                  <a:lnTo>
                    <a:pt x="58" y="7"/>
                  </a:lnTo>
                  <a:lnTo>
                    <a:pt x="48" y="8"/>
                  </a:lnTo>
                  <a:lnTo>
                    <a:pt x="48" y="10"/>
                  </a:lnTo>
                  <a:lnTo>
                    <a:pt x="36" y="12"/>
                  </a:lnTo>
                  <a:lnTo>
                    <a:pt x="22" y="9"/>
                  </a:lnTo>
                  <a:lnTo>
                    <a:pt x="26" y="5"/>
                  </a:lnTo>
                  <a:lnTo>
                    <a:pt x="0" y="5"/>
                  </a:lnTo>
                  <a:lnTo>
                    <a:pt x="21" y="2"/>
                  </a:lnTo>
                  <a:lnTo>
                    <a:pt x="38" y="2"/>
                  </a:lnTo>
                  <a:lnTo>
                    <a:pt x="43" y="5"/>
                  </a:lnTo>
                  <a:lnTo>
                    <a:pt x="47" y="2"/>
                  </a:lnTo>
                  <a:lnTo>
                    <a:pt x="56" y="0"/>
                  </a:lnTo>
                  <a:lnTo>
                    <a:pt x="75" y="3"/>
                  </a:lnTo>
                  <a:lnTo>
                    <a:pt x="72" y="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13" name="Freeform 112"/>
            <p:cNvSpPr>
              <a:spLocks/>
            </p:cNvSpPr>
            <p:nvPr/>
          </p:nvSpPr>
          <p:spPr bwMode="auto">
            <a:xfrm>
              <a:off x="8119960" y="2216255"/>
              <a:ext cx="118281" cy="30228"/>
            </a:xfrm>
            <a:custGeom>
              <a:avLst/>
              <a:gdLst>
                <a:gd name="T0" fmla="*/ 125 w 125"/>
                <a:gd name="T1" fmla="*/ 32 h 34"/>
                <a:gd name="T2" fmla="*/ 102 w 125"/>
                <a:gd name="T3" fmla="*/ 34 h 34"/>
                <a:gd name="T4" fmla="*/ 65 w 125"/>
                <a:gd name="T5" fmla="*/ 30 h 34"/>
                <a:gd name="T6" fmla="*/ 39 w 125"/>
                <a:gd name="T7" fmla="*/ 24 h 34"/>
                <a:gd name="T8" fmla="*/ 19 w 125"/>
                <a:gd name="T9" fmla="*/ 15 h 34"/>
                <a:gd name="T10" fmla="*/ 0 w 125"/>
                <a:gd name="T11" fmla="*/ 12 h 34"/>
                <a:gd name="T12" fmla="*/ 19 w 125"/>
                <a:gd name="T13" fmla="*/ 3 h 34"/>
                <a:gd name="T14" fmla="*/ 39 w 125"/>
                <a:gd name="T15" fmla="*/ 0 h 34"/>
                <a:gd name="T16" fmla="*/ 70 w 125"/>
                <a:gd name="T17" fmla="*/ 7 h 34"/>
                <a:gd name="T18" fmla="*/ 113 w 125"/>
                <a:gd name="T19" fmla="*/ 19 h 34"/>
                <a:gd name="T20" fmla="*/ 125 w 125"/>
                <a:gd name="T21" fmla="*/ 32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25" h="34">
                  <a:moveTo>
                    <a:pt x="125" y="32"/>
                  </a:moveTo>
                  <a:lnTo>
                    <a:pt x="102" y="34"/>
                  </a:lnTo>
                  <a:lnTo>
                    <a:pt x="65" y="30"/>
                  </a:lnTo>
                  <a:lnTo>
                    <a:pt x="39" y="24"/>
                  </a:lnTo>
                  <a:lnTo>
                    <a:pt x="19" y="15"/>
                  </a:lnTo>
                  <a:lnTo>
                    <a:pt x="0" y="12"/>
                  </a:lnTo>
                  <a:lnTo>
                    <a:pt x="19" y="3"/>
                  </a:lnTo>
                  <a:lnTo>
                    <a:pt x="39" y="0"/>
                  </a:lnTo>
                  <a:lnTo>
                    <a:pt x="70" y="7"/>
                  </a:lnTo>
                  <a:lnTo>
                    <a:pt x="113" y="19"/>
                  </a:lnTo>
                  <a:lnTo>
                    <a:pt x="125" y="32"/>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14" name="Freeform 113"/>
            <p:cNvSpPr>
              <a:spLocks/>
            </p:cNvSpPr>
            <p:nvPr/>
          </p:nvSpPr>
          <p:spPr bwMode="auto">
            <a:xfrm>
              <a:off x="7642105" y="3649443"/>
              <a:ext cx="31226" cy="32896"/>
            </a:xfrm>
            <a:custGeom>
              <a:avLst/>
              <a:gdLst>
                <a:gd name="T0" fmla="*/ 25 w 33"/>
                <a:gd name="T1" fmla="*/ 0 h 37"/>
                <a:gd name="T2" fmla="*/ 33 w 33"/>
                <a:gd name="T3" fmla="*/ 12 h 37"/>
                <a:gd name="T4" fmla="*/ 31 w 33"/>
                <a:gd name="T5" fmla="*/ 24 h 37"/>
                <a:gd name="T6" fmla="*/ 26 w 33"/>
                <a:gd name="T7" fmla="*/ 27 h 37"/>
                <a:gd name="T8" fmla="*/ 16 w 33"/>
                <a:gd name="T9" fmla="*/ 25 h 37"/>
                <a:gd name="T10" fmla="*/ 11 w 33"/>
                <a:gd name="T11" fmla="*/ 37 h 37"/>
                <a:gd name="T12" fmla="*/ 0 w 33"/>
                <a:gd name="T13" fmla="*/ 35 h 37"/>
                <a:gd name="T14" fmla="*/ 1 w 33"/>
                <a:gd name="T15" fmla="*/ 24 h 37"/>
                <a:gd name="T16" fmla="*/ 4 w 33"/>
                <a:gd name="T17" fmla="*/ 22 h 37"/>
                <a:gd name="T18" fmla="*/ 4 w 33"/>
                <a:gd name="T19" fmla="*/ 10 h 37"/>
                <a:gd name="T20" fmla="*/ 10 w 33"/>
                <a:gd name="T21" fmla="*/ 4 h 37"/>
                <a:gd name="T22" fmla="*/ 14 w 33"/>
                <a:gd name="T23" fmla="*/ 6 h 37"/>
                <a:gd name="T24" fmla="*/ 25 w 33"/>
                <a:gd name="T25" fmla="*/ 0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3" h="37">
                  <a:moveTo>
                    <a:pt x="25" y="0"/>
                  </a:moveTo>
                  <a:lnTo>
                    <a:pt x="33" y="12"/>
                  </a:lnTo>
                  <a:lnTo>
                    <a:pt x="31" y="24"/>
                  </a:lnTo>
                  <a:lnTo>
                    <a:pt x="26" y="27"/>
                  </a:lnTo>
                  <a:lnTo>
                    <a:pt x="16" y="25"/>
                  </a:lnTo>
                  <a:lnTo>
                    <a:pt x="11" y="37"/>
                  </a:lnTo>
                  <a:lnTo>
                    <a:pt x="0" y="35"/>
                  </a:lnTo>
                  <a:lnTo>
                    <a:pt x="1" y="24"/>
                  </a:lnTo>
                  <a:lnTo>
                    <a:pt x="4" y="22"/>
                  </a:lnTo>
                  <a:lnTo>
                    <a:pt x="4" y="10"/>
                  </a:lnTo>
                  <a:lnTo>
                    <a:pt x="10" y="4"/>
                  </a:lnTo>
                  <a:lnTo>
                    <a:pt x="14" y="6"/>
                  </a:lnTo>
                  <a:lnTo>
                    <a:pt x="25"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15" name="Freeform 114"/>
            <p:cNvSpPr>
              <a:spLocks/>
            </p:cNvSpPr>
            <p:nvPr/>
          </p:nvSpPr>
          <p:spPr bwMode="auto">
            <a:xfrm>
              <a:off x="6846310" y="3117776"/>
              <a:ext cx="145722" cy="122692"/>
            </a:xfrm>
            <a:custGeom>
              <a:avLst/>
              <a:gdLst>
                <a:gd name="T0" fmla="*/ 151 w 154"/>
                <a:gd name="T1" fmla="*/ 11 h 138"/>
                <a:gd name="T2" fmla="*/ 151 w 154"/>
                <a:gd name="T3" fmla="*/ 0 h 138"/>
                <a:gd name="T4" fmla="*/ 154 w 154"/>
                <a:gd name="T5" fmla="*/ 0 h 138"/>
                <a:gd name="T6" fmla="*/ 154 w 154"/>
                <a:gd name="T7" fmla="*/ 1 h 138"/>
                <a:gd name="T8" fmla="*/ 153 w 154"/>
                <a:gd name="T9" fmla="*/ 5 h 138"/>
                <a:gd name="T10" fmla="*/ 153 w 154"/>
                <a:gd name="T11" fmla="*/ 37 h 138"/>
                <a:gd name="T12" fmla="*/ 94 w 154"/>
                <a:gd name="T13" fmla="*/ 36 h 138"/>
                <a:gd name="T14" fmla="*/ 93 w 154"/>
                <a:gd name="T15" fmla="*/ 89 h 138"/>
                <a:gd name="T16" fmla="*/ 77 w 154"/>
                <a:gd name="T17" fmla="*/ 91 h 138"/>
                <a:gd name="T18" fmla="*/ 72 w 154"/>
                <a:gd name="T19" fmla="*/ 101 h 138"/>
                <a:gd name="T20" fmla="*/ 75 w 154"/>
                <a:gd name="T21" fmla="*/ 131 h 138"/>
                <a:gd name="T22" fmla="*/ 4 w 154"/>
                <a:gd name="T23" fmla="*/ 131 h 138"/>
                <a:gd name="T24" fmla="*/ 0 w 154"/>
                <a:gd name="T25" fmla="*/ 138 h 138"/>
                <a:gd name="T26" fmla="*/ 1 w 154"/>
                <a:gd name="T27" fmla="*/ 129 h 138"/>
                <a:gd name="T28" fmla="*/ 1 w 154"/>
                <a:gd name="T29" fmla="*/ 129 h 138"/>
                <a:gd name="T30" fmla="*/ 42 w 154"/>
                <a:gd name="T31" fmla="*/ 128 h 138"/>
                <a:gd name="T32" fmla="*/ 44 w 154"/>
                <a:gd name="T33" fmla="*/ 120 h 138"/>
                <a:gd name="T34" fmla="*/ 52 w 154"/>
                <a:gd name="T35" fmla="*/ 111 h 138"/>
                <a:gd name="T36" fmla="*/ 59 w 154"/>
                <a:gd name="T37" fmla="*/ 82 h 138"/>
                <a:gd name="T38" fmla="*/ 84 w 154"/>
                <a:gd name="T39" fmla="*/ 60 h 138"/>
                <a:gd name="T40" fmla="*/ 93 w 154"/>
                <a:gd name="T41" fmla="*/ 34 h 138"/>
                <a:gd name="T42" fmla="*/ 99 w 154"/>
                <a:gd name="T43" fmla="*/ 32 h 138"/>
                <a:gd name="T44" fmla="*/ 105 w 154"/>
                <a:gd name="T45" fmla="*/ 16 h 138"/>
                <a:gd name="T46" fmla="*/ 120 w 154"/>
                <a:gd name="T47" fmla="*/ 14 h 138"/>
                <a:gd name="T48" fmla="*/ 126 w 154"/>
                <a:gd name="T49" fmla="*/ 16 h 138"/>
                <a:gd name="T50" fmla="*/ 134 w 154"/>
                <a:gd name="T51" fmla="*/ 16 h 138"/>
                <a:gd name="T52" fmla="*/ 140 w 154"/>
                <a:gd name="T53" fmla="*/ 12 h 138"/>
                <a:gd name="T54" fmla="*/ 151 w 154"/>
                <a:gd name="T55" fmla="*/ 11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54" h="138">
                  <a:moveTo>
                    <a:pt x="151" y="11"/>
                  </a:moveTo>
                  <a:lnTo>
                    <a:pt x="151" y="0"/>
                  </a:lnTo>
                  <a:lnTo>
                    <a:pt x="154" y="0"/>
                  </a:lnTo>
                  <a:lnTo>
                    <a:pt x="154" y="1"/>
                  </a:lnTo>
                  <a:lnTo>
                    <a:pt x="153" y="5"/>
                  </a:lnTo>
                  <a:lnTo>
                    <a:pt x="153" y="37"/>
                  </a:lnTo>
                  <a:lnTo>
                    <a:pt x="94" y="36"/>
                  </a:lnTo>
                  <a:lnTo>
                    <a:pt x="93" y="89"/>
                  </a:lnTo>
                  <a:lnTo>
                    <a:pt x="77" y="91"/>
                  </a:lnTo>
                  <a:lnTo>
                    <a:pt x="72" y="101"/>
                  </a:lnTo>
                  <a:lnTo>
                    <a:pt x="75" y="131"/>
                  </a:lnTo>
                  <a:lnTo>
                    <a:pt x="4" y="131"/>
                  </a:lnTo>
                  <a:lnTo>
                    <a:pt x="0" y="138"/>
                  </a:lnTo>
                  <a:lnTo>
                    <a:pt x="1" y="129"/>
                  </a:lnTo>
                  <a:lnTo>
                    <a:pt x="1" y="129"/>
                  </a:lnTo>
                  <a:lnTo>
                    <a:pt x="42" y="128"/>
                  </a:lnTo>
                  <a:lnTo>
                    <a:pt x="44" y="120"/>
                  </a:lnTo>
                  <a:lnTo>
                    <a:pt x="52" y="111"/>
                  </a:lnTo>
                  <a:lnTo>
                    <a:pt x="59" y="82"/>
                  </a:lnTo>
                  <a:lnTo>
                    <a:pt x="84" y="60"/>
                  </a:lnTo>
                  <a:lnTo>
                    <a:pt x="93" y="34"/>
                  </a:lnTo>
                  <a:lnTo>
                    <a:pt x="99" y="32"/>
                  </a:lnTo>
                  <a:lnTo>
                    <a:pt x="105" y="16"/>
                  </a:lnTo>
                  <a:lnTo>
                    <a:pt x="120" y="14"/>
                  </a:lnTo>
                  <a:lnTo>
                    <a:pt x="126" y="16"/>
                  </a:lnTo>
                  <a:lnTo>
                    <a:pt x="134" y="16"/>
                  </a:lnTo>
                  <a:lnTo>
                    <a:pt x="140" y="12"/>
                  </a:lnTo>
                  <a:lnTo>
                    <a:pt x="151" y="11"/>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16" name="Freeform 115"/>
            <p:cNvSpPr>
              <a:spLocks/>
            </p:cNvSpPr>
            <p:nvPr/>
          </p:nvSpPr>
          <p:spPr bwMode="auto">
            <a:xfrm>
              <a:off x="7717804" y="3035093"/>
              <a:ext cx="366198" cy="291616"/>
            </a:xfrm>
            <a:custGeom>
              <a:avLst/>
              <a:gdLst>
                <a:gd name="T0" fmla="*/ 161 w 387"/>
                <a:gd name="T1" fmla="*/ 319 h 328"/>
                <a:gd name="T2" fmla="*/ 153 w 387"/>
                <a:gd name="T3" fmla="*/ 304 h 328"/>
                <a:gd name="T4" fmla="*/ 132 w 387"/>
                <a:gd name="T5" fmla="*/ 280 h 328"/>
                <a:gd name="T6" fmla="*/ 113 w 387"/>
                <a:gd name="T7" fmla="*/ 248 h 328"/>
                <a:gd name="T8" fmla="*/ 91 w 387"/>
                <a:gd name="T9" fmla="*/ 225 h 328"/>
                <a:gd name="T10" fmla="*/ 88 w 387"/>
                <a:gd name="T11" fmla="*/ 198 h 328"/>
                <a:gd name="T12" fmla="*/ 67 w 387"/>
                <a:gd name="T13" fmla="*/ 167 h 328"/>
                <a:gd name="T14" fmla="*/ 50 w 387"/>
                <a:gd name="T15" fmla="*/ 151 h 328"/>
                <a:gd name="T16" fmla="*/ 45 w 387"/>
                <a:gd name="T17" fmla="*/ 135 h 328"/>
                <a:gd name="T18" fmla="*/ 31 w 387"/>
                <a:gd name="T19" fmla="*/ 115 h 328"/>
                <a:gd name="T20" fmla="*/ 9 w 387"/>
                <a:gd name="T21" fmla="*/ 84 h 328"/>
                <a:gd name="T22" fmla="*/ 2 w 387"/>
                <a:gd name="T23" fmla="*/ 73 h 328"/>
                <a:gd name="T24" fmla="*/ 3 w 387"/>
                <a:gd name="T25" fmla="*/ 58 h 328"/>
                <a:gd name="T26" fmla="*/ 30 w 387"/>
                <a:gd name="T27" fmla="*/ 55 h 328"/>
                <a:gd name="T28" fmla="*/ 47 w 387"/>
                <a:gd name="T29" fmla="*/ 44 h 328"/>
                <a:gd name="T30" fmla="*/ 54 w 387"/>
                <a:gd name="T31" fmla="*/ 34 h 328"/>
                <a:gd name="T32" fmla="*/ 69 w 387"/>
                <a:gd name="T33" fmla="*/ 3 h 328"/>
                <a:gd name="T34" fmla="*/ 93 w 387"/>
                <a:gd name="T35" fmla="*/ 5 h 328"/>
                <a:gd name="T36" fmla="*/ 176 w 387"/>
                <a:gd name="T37" fmla="*/ 61 h 328"/>
                <a:gd name="T38" fmla="*/ 225 w 387"/>
                <a:gd name="T39" fmla="*/ 65 h 328"/>
                <a:gd name="T40" fmla="*/ 243 w 387"/>
                <a:gd name="T41" fmla="*/ 74 h 328"/>
                <a:gd name="T42" fmla="*/ 261 w 387"/>
                <a:gd name="T43" fmla="*/ 97 h 328"/>
                <a:gd name="T44" fmla="*/ 278 w 387"/>
                <a:gd name="T45" fmla="*/ 113 h 328"/>
                <a:gd name="T46" fmla="*/ 279 w 387"/>
                <a:gd name="T47" fmla="*/ 128 h 328"/>
                <a:gd name="T48" fmla="*/ 288 w 387"/>
                <a:gd name="T49" fmla="*/ 141 h 328"/>
                <a:gd name="T50" fmla="*/ 294 w 387"/>
                <a:gd name="T51" fmla="*/ 153 h 328"/>
                <a:gd name="T52" fmla="*/ 305 w 387"/>
                <a:gd name="T53" fmla="*/ 156 h 328"/>
                <a:gd name="T54" fmla="*/ 310 w 387"/>
                <a:gd name="T55" fmla="*/ 169 h 328"/>
                <a:gd name="T56" fmla="*/ 374 w 387"/>
                <a:gd name="T57" fmla="*/ 200 h 328"/>
                <a:gd name="T58" fmla="*/ 387 w 387"/>
                <a:gd name="T59" fmla="*/ 210 h 328"/>
                <a:gd name="T60" fmla="*/ 327 w 387"/>
                <a:gd name="T61" fmla="*/ 273 h 328"/>
                <a:gd name="T62" fmla="*/ 259 w 387"/>
                <a:gd name="T63" fmla="*/ 290 h 328"/>
                <a:gd name="T64" fmla="*/ 239 w 387"/>
                <a:gd name="T65" fmla="*/ 315 h 328"/>
                <a:gd name="T66" fmla="*/ 227 w 387"/>
                <a:gd name="T67" fmla="*/ 309 h 328"/>
                <a:gd name="T68" fmla="*/ 206 w 387"/>
                <a:gd name="T69" fmla="*/ 305 h 328"/>
                <a:gd name="T70" fmla="*/ 181 w 387"/>
                <a:gd name="T71" fmla="*/ 308 h 328"/>
                <a:gd name="T72" fmla="*/ 169 w 387"/>
                <a:gd name="T73" fmla="*/ 312 h 328"/>
                <a:gd name="T74" fmla="*/ 163 w 387"/>
                <a:gd name="T75" fmla="*/ 328 h 3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387" h="328">
                  <a:moveTo>
                    <a:pt x="163" y="328"/>
                  </a:moveTo>
                  <a:lnTo>
                    <a:pt x="161" y="319"/>
                  </a:lnTo>
                  <a:lnTo>
                    <a:pt x="155" y="313"/>
                  </a:lnTo>
                  <a:lnTo>
                    <a:pt x="153" y="304"/>
                  </a:lnTo>
                  <a:lnTo>
                    <a:pt x="143" y="297"/>
                  </a:lnTo>
                  <a:lnTo>
                    <a:pt x="132" y="280"/>
                  </a:lnTo>
                  <a:lnTo>
                    <a:pt x="126" y="263"/>
                  </a:lnTo>
                  <a:lnTo>
                    <a:pt x="113" y="248"/>
                  </a:lnTo>
                  <a:lnTo>
                    <a:pt x="104" y="245"/>
                  </a:lnTo>
                  <a:lnTo>
                    <a:pt x="91" y="225"/>
                  </a:lnTo>
                  <a:lnTo>
                    <a:pt x="88" y="211"/>
                  </a:lnTo>
                  <a:lnTo>
                    <a:pt x="88" y="198"/>
                  </a:lnTo>
                  <a:lnTo>
                    <a:pt x="76" y="175"/>
                  </a:lnTo>
                  <a:lnTo>
                    <a:pt x="67" y="167"/>
                  </a:lnTo>
                  <a:lnTo>
                    <a:pt x="57" y="163"/>
                  </a:lnTo>
                  <a:lnTo>
                    <a:pt x="50" y="151"/>
                  </a:lnTo>
                  <a:lnTo>
                    <a:pt x="51" y="146"/>
                  </a:lnTo>
                  <a:lnTo>
                    <a:pt x="45" y="135"/>
                  </a:lnTo>
                  <a:lnTo>
                    <a:pt x="39" y="131"/>
                  </a:lnTo>
                  <a:lnTo>
                    <a:pt x="31" y="115"/>
                  </a:lnTo>
                  <a:lnTo>
                    <a:pt x="19" y="99"/>
                  </a:lnTo>
                  <a:lnTo>
                    <a:pt x="9" y="84"/>
                  </a:lnTo>
                  <a:lnTo>
                    <a:pt x="0" y="85"/>
                  </a:lnTo>
                  <a:lnTo>
                    <a:pt x="2" y="73"/>
                  </a:lnTo>
                  <a:lnTo>
                    <a:pt x="2" y="66"/>
                  </a:lnTo>
                  <a:lnTo>
                    <a:pt x="3" y="58"/>
                  </a:lnTo>
                  <a:lnTo>
                    <a:pt x="23" y="61"/>
                  </a:lnTo>
                  <a:lnTo>
                    <a:pt x="30" y="55"/>
                  </a:lnTo>
                  <a:lnTo>
                    <a:pt x="34" y="47"/>
                  </a:lnTo>
                  <a:lnTo>
                    <a:pt x="47" y="44"/>
                  </a:lnTo>
                  <a:lnTo>
                    <a:pt x="49" y="37"/>
                  </a:lnTo>
                  <a:lnTo>
                    <a:pt x="54" y="34"/>
                  </a:lnTo>
                  <a:lnTo>
                    <a:pt x="35" y="13"/>
                  </a:lnTo>
                  <a:lnTo>
                    <a:pt x="69" y="3"/>
                  </a:lnTo>
                  <a:lnTo>
                    <a:pt x="72" y="0"/>
                  </a:lnTo>
                  <a:lnTo>
                    <a:pt x="93" y="5"/>
                  </a:lnTo>
                  <a:lnTo>
                    <a:pt x="121" y="20"/>
                  </a:lnTo>
                  <a:lnTo>
                    <a:pt x="176" y="61"/>
                  </a:lnTo>
                  <a:lnTo>
                    <a:pt x="209" y="63"/>
                  </a:lnTo>
                  <a:lnTo>
                    <a:pt x="225" y="65"/>
                  </a:lnTo>
                  <a:lnTo>
                    <a:pt x="230" y="75"/>
                  </a:lnTo>
                  <a:lnTo>
                    <a:pt x="243" y="74"/>
                  </a:lnTo>
                  <a:lnTo>
                    <a:pt x="252" y="92"/>
                  </a:lnTo>
                  <a:lnTo>
                    <a:pt x="261" y="97"/>
                  </a:lnTo>
                  <a:lnTo>
                    <a:pt x="265" y="104"/>
                  </a:lnTo>
                  <a:lnTo>
                    <a:pt x="278" y="113"/>
                  </a:lnTo>
                  <a:lnTo>
                    <a:pt x="280" y="121"/>
                  </a:lnTo>
                  <a:lnTo>
                    <a:pt x="279" y="128"/>
                  </a:lnTo>
                  <a:lnTo>
                    <a:pt x="282" y="135"/>
                  </a:lnTo>
                  <a:lnTo>
                    <a:pt x="288" y="141"/>
                  </a:lnTo>
                  <a:lnTo>
                    <a:pt x="291" y="148"/>
                  </a:lnTo>
                  <a:lnTo>
                    <a:pt x="294" y="153"/>
                  </a:lnTo>
                  <a:lnTo>
                    <a:pt x="300" y="157"/>
                  </a:lnTo>
                  <a:lnTo>
                    <a:pt x="305" y="156"/>
                  </a:lnTo>
                  <a:lnTo>
                    <a:pt x="309" y="164"/>
                  </a:lnTo>
                  <a:lnTo>
                    <a:pt x="310" y="169"/>
                  </a:lnTo>
                  <a:lnTo>
                    <a:pt x="319" y="190"/>
                  </a:lnTo>
                  <a:lnTo>
                    <a:pt x="374" y="200"/>
                  </a:lnTo>
                  <a:lnTo>
                    <a:pt x="378" y="196"/>
                  </a:lnTo>
                  <a:lnTo>
                    <a:pt x="387" y="210"/>
                  </a:lnTo>
                  <a:lnTo>
                    <a:pt x="379" y="252"/>
                  </a:lnTo>
                  <a:lnTo>
                    <a:pt x="327" y="273"/>
                  </a:lnTo>
                  <a:lnTo>
                    <a:pt x="275" y="281"/>
                  </a:lnTo>
                  <a:lnTo>
                    <a:pt x="259" y="290"/>
                  </a:lnTo>
                  <a:lnTo>
                    <a:pt x="247" y="312"/>
                  </a:lnTo>
                  <a:lnTo>
                    <a:pt x="239" y="315"/>
                  </a:lnTo>
                  <a:lnTo>
                    <a:pt x="234" y="308"/>
                  </a:lnTo>
                  <a:lnTo>
                    <a:pt x="227" y="309"/>
                  </a:lnTo>
                  <a:lnTo>
                    <a:pt x="210" y="307"/>
                  </a:lnTo>
                  <a:lnTo>
                    <a:pt x="206" y="305"/>
                  </a:lnTo>
                  <a:lnTo>
                    <a:pt x="185" y="306"/>
                  </a:lnTo>
                  <a:lnTo>
                    <a:pt x="181" y="308"/>
                  </a:lnTo>
                  <a:lnTo>
                    <a:pt x="173" y="302"/>
                  </a:lnTo>
                  <a:lnTo>
                    <a:pt x="169" y="312"/>
                  </a:lnTo>
                  <a:lnTo>
                    <a:pt x="171" y="321"/>
                  </a:lnTo>
                  <a:lnTo>
                    <a:pt x="163" y="328"/>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17" name="Freeform 116"/>
            <p:cNvSpPr>
              <a:spLocks/>
            </p:cNvSpPr>
            <p:nvPr/>
          </p:nvSpPr>
          <p:spPr bwMode="auto">
            <a:xfrm>
              <a:off x="7516253" y="3221797"/>
              <a:ext cx="279143" cy="247163"/>
            </a:xfrm>
            <a:custGeom>
              <a:avLst/>
              <a:gdLst>
                <a:gd name="T0" fmla="*/ 218 w 295"/>
                <a:gd name="T1" fmla="*/ 260 h 278"/>
                <a:gd name="T2" fmla="*/ 216 w 295"/>
                <a:gd name="T3" fmla="*/ 243 h 278"/>
                <a:gd name="T4" fmla="*/ 204 w 295"/>
                <a:gd name="T5" fmla="*/ 220 h 278"/>
                <a:gd name="T6" fmla="*/ 197 w 295"/>
                <a:gd name="T7" fmla="*/ 203 h 278"/>
                <a:gd name="T8" fmla="*/ 185 w 295"/>
                <a:gd name="T9" fmla="*/ 209 h 278"/>
                <a:gd name="T10" fmla="*/ 192 w 295"/>
                <a:gd name="T11" fmla="*/ 227 h 278"/>
                <a:gd name="T12" fmla="*/ 173 w 295"/>
                <a:gd name="T13" fmla="*/ 254 h 278"/>
                <a:gd name="T14" fmla="*/ 148 w 295"/>
                <a:gd name="T15" fmla="*/ 244 h 278"/>
                <a:gd name="T16" fmla="*/ 139 w 295"/>
                <a:gd name="T17" fmla="*/ 254 h 278"/>
                <a:gd name="T18" fmla="*/ 130 w 295"/>
                <a:gd name="T19" fmla="*/ 262 h 278"/>
                <a:gd name="T20" fmla="*/ 109 w 295"/>
                <a:gd name="T21" fmla="*/ 258 h 278"/>
                <a:gd name="T22" fmla="*/ 89 w 295"/>
                <a:gd name="T23" fmla="*/ 261 h 278"/>
                <a:gd name="T24" fmla="*/ 74 w 295"/>
                <a:gd name="T25" fmla="*/ 247 h 278"/>
                <a:gd name="T26" fmla="*/ 58 w 295"/>
                <a:gd name="T27" fmla="*/ 244 h 278"/>
                <a:gd name="T28" fmla="*/ 49 w 295"/>
                <a:gd name="T29" fmla="*/ 272 h 278"/>
                <a:gd name="T30" fmla="*/ 37 w 295"/>
                <a:gd name="T31" fmla="*/ 278 h 278"/>
                <a:gd name="T32" fmla="*/ 29 w 295"/>
                <a:gd name="T33" fmla="*/ 271 h 278"/>
                <a:gd name="T34" fmla="*/ 30 w 295"/>
                <a:gd name="T35" fmla="*/ 256 h 278"/>
                <a:gd name="T36" fmla="*/ 20 w 295"/>
                <a:gd name="T37" fmla="*/ 235 h 278"/>
                <a:gd name="T38" fmla="*/ 17 w 295"/>
                <a:gd name="T39" fmla="*/ 221 h 278"/>
                <a:gd name="T40" fmla="*/ 10 w 295"/>
                <a:gd name="T41" fmla="*/ 203 h 278"/>
                <a:gd name="T42" fmla="*/ 0 w 295"/>
                <a:gd name="T43" fmla="*/ 196 h 278"/>
                <a:gd name="T44" fmla="*/ 6 w 295"/>
                <a:gd name="T45" fmla="*/ 180 h 278"/>
                <a:gd name="T46" fmla="*/ 9 w 295"/>
                <a:gd name="T47" fmla="*/ 165 h 278"/>
                <a:gd name="T48" fmla="*/ 10 w 295"/>
                <a:gd name="T49" fmla="*/ 147 h 278"/>
                <a:gd name="T50" fmla="*/ 34 w 295"/>
                <a:gd name="T51" fmla="*/ 133 h 278"/>
                <a:gd name="T52" fmla="*/ 30 w 295"/>
                <a:gd name="T53" fmla="*/ 42 h 278"/>
                <a:gd name="T54" fmla="*/ 49 w 295"/>
                <a:gd name="T55" fmla="*/ 0 h 278"/>
                <a:gd name="T56" fmla="*/ 191 w 295"/>
                <a:gd name="T57" fmla="*/ 0 h 278"/>
                <a:gd name="T58" fmla="*/ 269 w 295"/>
                <a:gd name="T59" fmla="*/ 21 h 278"/>
                <a:gd name="T60" fmla="*/ 270 w 295"/>
                <a:gd name="T61" fmla="*/ 46 h 278"/>
                <a:gd name="T62" fmla="*/ 285 w 295"/>
                <a:gd name="T63" fmla="*/ 76 h 278"/>
                <a:gd name="T64" fmla="*/ 287 w 295"/>
                <a:gd name="T65" fmla="*/ 95 h 278"/>
                <a:gd name="T66" fmla="*/ 268 w 295"/>
                <a:gd name="T67" fmla="*/ 105 h 278"/>
                <a:gd name="T68" fmla="*/ 260 w 295"/>
                <a:gd name="T69" fmla="*/ 149 h 278"/>
                <a:gd name="T70" fmla="*/ 260 w 295"/>
                <a:gd name="T71" fmla="*/ 175 h 278"/>
                <a:gd name="T72" fmla="*/ 243 w 295"/>
                <a:gd name="T73" fmla="*/ 206 h 278"/>
                <a:gd name="T74" fmla="*/ 234 w 295"/>
                <a:gd name="T75" fmla="*/ 231 h 278"/>
                <a:gd name="T76" fmla="*/ 221 w 295"/>
                <a:gd name="T77" fmla="*/ 258 h 2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295" h="278">
                  <a:moveTo>
                    <a:pt x="221" y="261"/>
                  </a:moveTo>
                  <a:lnTo>
                    <a:pt x="218" y="260"/>
                  </a:lnTo>
                  <a:lnTo>
                    <a:pt x="218" y="250"/>
                  </a:lnTo>
                  <a:lnTo>
                    <a:pt x="216" y="243"/>
                  </a:lnTo>
                  <a:lnTo>
                    <a:pt x="207" y="235"/>
                  </a:lnTo>
                  <a:lnTo>
                    <a:pt x="204" y="220"/>
                  </a:lnTo>
                  <a:lnTo>
                    <a:pt x="206" y="204"/>
                  </a:lnTo>
                  <a:lnTo>
                    <a:pt x="197" y="203"/>
                  </a:lnTo>
                  <a:lnTo>
                    <a:pt x="196" y="208"/>
                  </a:lnTo>
                  <a:lnTo>
                    <a:pt x="185" y="209"/>
                  </a:lnTo>
                  <a:lnTo>
                    <a:pt x="190" y="215"/>
                  </a:lnTo>
                  <a:lnTo>
                    <a:pt x="192" y="227"/>
                  </a:lnTo>
                  <a:lnTo>
                    <a:pt x="182" y="239"/>
                  </a:lnTo>
                  <a:lnTo>
                    <a:pt x="173" y="254"/>
                  </a:lnTo>
                  <a:lnTo>
                    <a:pt x="164" y="256"/>
                  </a:lnTo>
                  <a:lnTo>
                    <a:pt x="148" y="244"/>
                  </a:lnTo>
                  <a:lnTo>
                    <a:pt x="141" y="248"/>
                  </a:lnTo>
                  <a:lnTo>
                    <a:pt x="139" y="254"/>
                  </a:lnTo>
                  <a:lnTo>
                    <a:pt x="130" y="258"/>
                  </a:lnTo>
                  <a:lnTo>
                    <a:pt x="130" y="262"/>
                  </a:lnTo>
                  <a:lnTo>
                    <a:pt x="111" y="262"/>
                  </a:lnTo>
                  <a:lnTo>
                    <a:pt x="109" y="258"/>
                  </a:lnTo>
                  <a:lnTo>
                    <a:pt x="95" y="257"/>
                  </a:lnTo>
                  <a:lnTo>
                    <a:pt x="89" y="261"/>
                  </a:lnTo>
                  <a:lnTo>
                    <a:pt x="84" y="259"/>
                  </a:lnTo>
                  <a:lnTo>
                    <a:pt x="74" y="247"/>
                  </a:lnTo>
                  <a:lnTo>
                    <a:pt x="71" y="241"/>
                  </a:lnTo>
                  <a:lnTo>
                    <a:pt x="58" y="244"/>
                  </a:lnTo>
                  <a:lnTo>
                    <a:pt x="53" y="254"/>
                  </a:lnTo>
                  <a:lnTo>
                    <a:pt x="49" y="272"/>
                  </a:lnTo>
                  <a:lnTo>
                    <a:pt x="42" y="276"/>
                  </a:lnTo>
                  <a:lnTo>
                    <a:pt x="37" y="278"/>
                  </a:lnTo>
                  <a:lnTo>
                    <a:pt x="35" y="277"/>
                  </a:lnTo>
                  <a:lnTo>
                    <a:pt x="29" y="271"/>
                  </a:lnTo>
                  <a:lnTo>
                    <a:pt x="28" y="265"/>
                  </a:lnTo>
                  <a:lnTo>
                    <a:pt x="30" y="256"/>
                  </a:lnTo>
                  <a:lnTo>
                    <a:pt x="30" y="248"/>
                  </a:lnTo>
                  <a:lnTo>
                    <a:pt x="20" y="235"/>
                  </a:lnTo>
                  <a:lnTo>
                    <a:pt x="17" y="226"/>
                  </a:lnTo>
                  <a:lnTo>
                    <a:pt x="17" y="221"/>
                  </a:lnTo>
                  <a:lnTo>
                    <a:pt x="10" y="215"/>
                  </a:lnTo>
                  <a:lnTo>
                    <a:pt x="10" y="203"/>
                  </a:lnTo>
                  <a:lnTo>
                    <a:pt x="6" y="195"/>
                  </a:lnTo>
                  <a:lnTo>
                    <a:pt x="0" y="196"/>
                  </a:lnTo>
                  <a:lnTo>
                    <a:pt x="1" y="188"/>
                  </a:lnTo>
                  <a:lnTo>
                    <a:pt x="6" y="180"/>
                  </a:lnTo>
                  <a:lnTo>
                    <a:pt x="4" y="171"/>
                  </a:lnTo>
                  <a:lnTo>
                    <a:pt x="9" y="165"/>
                  </a:lnTo>
                  <a:lnTo>
                    <a:pt x="6" y="160"/>
                  </a:lnTo>
                  <a:lnTo>
                    <a:pt x="10" y="147"/>
                  </a:lnTo>
                  <a:lnTo>
                    <a:pt x="18" y="132"/>
                  </a:lnTo>
                  <a:lnTo>
                    <a:pt x="34" y="133"/>
                  </a:lnTo>
                  <a:lnTo>
                    <a:pt x="30" y="51"/>
                  </a:lnTo>
                  <a:lnTo>
                    <a:pt x="30" y="42"/>
                  </a:lnTo>
                  <a:lnTo>
                    <a:pt x="51" y="42"/>
                  </a:lnTo>
                  <a:lnTo>
                    <a:pt x="49" y="0"/>
                  </a:lnTo>
                  <a:lnTo>
                    <a:pt x="121" y="0"/>
                  </a:lnTo>
                  <a:lnTo>
                    <a:pt x="191" y="0"/>
                  </a:lnTo>
                  <a:lnTo>
                    <a:pt x="262" y="0"/>
                  </a:lnTo>
                  <a:lnTo>
                    <a:pt x="269" y="21"/>
                  </a:lnTo>
                  <a:lnTo>
                    <a:pt x="266" y="24"/>
                  </a:lnTo>
                  <a:lnTo>
                    <a:pt x="270" y="46"/>
                  </a:lnTo>
                  <a:lnTo>
                    <a:pt x="278" y="71"/>
                  </a:lnTo>
                  <a:lnTo>
                    <a:pt x="285" y="76"/>
                  </a:lnTo>
                  <a:lnTo>
                    <a:pt x="295" y="84"/>
                  </a:lnTo>
                  <a:lnTo>
                    <a:pt x="287" y="95"/>
                  </a:lnTo>
                  <a:lnTo>
                    <a:pt x="273" y="99"/>
                  </a:lnTo>
                  <a:lnTo>
                    <a:pt x="268" y="105"/>
                  </a:lnTo>
                  <a:lnTo>
                    <a:pt x="267" y="119"/>
                  </a:lnTo>
                  <a:lnTo>
                    <a:pt x="260" y="149"/>
                  </a:lnTo>
                  <a:lnTo>
                    <a:pt x="263" y="158"/>
                  </a:lnTo>
                  <a:lnTo>
                    <a:pt x="260" y="175"/>
                  </a:lnTo>
                  <a:lnTo>
                    <a:pt x="254" y="196"/>
                  </a:lnTo>
                  <a:lnTo>
                    <a:pt x="243" y="206"/>
                  </a:lnTo>
                  <a:lnTo>
                    <a:pt x="236" y="222"/>
                  </a:lnTo>
                  <a:lnTo>
                    <a:pt x="234" y="231"/>
                  </a:lnTo>
                  <a:lnTo>
                    <a:pt x="226" y="236"/>
                  </a:lnTo>
                  <a:lnTo>
                    <a:pt x="221" y="258"/>
                  </a:lnTo>
                  <a:lnTo>
                    <a:pt x="221" y="261"/>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18" name="Freeform 117"/>
            <p:cNvSpPr>
              <a:spLocks/>
            </p:cNvSpPr>
            <p:nvPr/>
          </p:nvSpPr>
          <p:spPr bwMode="auto">
            <a:xfrm>
              <a:off x="7551265" y="3402280"/>
              <a:ext cx="198712" cy="161811"/>
            </a:xfrm>
            <a:custGeom>
              <a:avLst/>
              <a:gdLst>
                <a:gd name="T0" fmla="*/ 184 w 210"/>
                <a:gd name="T1" fmla="*/ 58 h 182"/>
                <a:gd name="T2" fmla="*/ 185 w 210"/>
                <a:gd name="T3" fmla="*/ 74 h 182"/>
                <a:gd name="T4" fmla="*/ 182 w 210"/>
                <a:gd name="T5" fmla="*/ 80 h 182"/>
                <a:gd name="T6" fmla="*/ 172 w 210"/>
                <a:gd name="T7" fmla="*/ 81 h 182"/>
                <a:gd name="T8" fmla="*/ 166 w 210"/>
                <a:gd name="T9" fmla="*/ 93 h 182"/>
                <a:gd name="T10" fmla="*/ 178 w 210"/>
                <a:gd name="T11" fmla="*/ 94 h 182"/>
                <a:gd name="T12" fmla="*/ 187 w 210"/>
                <a:gd name="T13" fmla="*/ 104 h 182"/>
                <a:gd name="T14" fmla="*/ 191 w 210"/>
                <a:gd name="T15" fmla="*/ 113 h 182"/>
                <a:gd name="T16" fmla="*/ 199 w 210"/>
                <a:gd name="T17" fmla="*/ 117 h 182"/>
                <a:gd name="T18" fmla="*/ 210 w 210"/>
                <a:gd name="T19" fmla="*/ 140 h 182"/>
                <a:gd name="T20" fmla="*/ 198 w 210"/>
                <a:gd name="T21" fmla="*/ 154 h 182"/>
                <a:gd name="T22" fmla="*/ 187 w 210"/>
                <a:gd name="T23" fmla="*/ 166 h 182"/>
                <a:gd name="T24" fmla="*/ 175 w 210"/>
                <a:gd name="T25" fmla="*/ 176 h 182"/>
                <a:gd name="T26" fmla="*/ 163 w 210"/>
                <a:gd name="T27" fmla="*/ 176 h 182"/>
                <a:gd name="T28" fmla="*/ 148 w 210"/>
                <a:gd name="T29" fmla="*/ 180 h 182"/>
                <a:gd name="T30" fmla="*/ 136 w 210"/>
                <a:gd name="T31" fmla="*/ 176 h 182"/>
                <a:gd name="T32" fmla="*/ 129 w 210"/>
                <a:gd name="T33" fmla="*/ 182 h 182"/>
                <a:gd name="T34" fmla="*/ 112 w 210"/>
                <a:gd name="T35" fmla="*/ 168 h 182"/>
                <a:gd name="T36" fmla="*/ 108 w 210"/>
                <a:gd name="T37" fmla="*/ 159 h 182"/>
                <a:gd name="T38" fmla="*/ 98 w 210"/>
                <a:gd name="T39" fmla="*/ 163 h 182"/>
                <a:gd name="T40" fmla="*/ 89 w 210"/>
                <a:gd name="T41" fmla="*/ 162 h 182"/>
                <a:gd name="T42" fmla="*/ 84 w 210"/>
                <a:gd name="T43" fmla="*/ 165 h 182"/>
                <a:gd name="T44" fmla="*/ 76 w 210"/>
                <a:gd name="T45" fmla="*/ 163 h 182"/>
                <a:gd name="T46" fmla="*/ 65 w 210"/>
                <a:gd name="T47" fmla="*/ 146 h 182"/>
                <a:gd name="T48" fmla="*/ 62 w 210"/>
                <a:gd name="T49" fmla="*/ 139 h 182"/>
                <a:gd name="T50" fmla="*/ 48 w 210"/>
                <a:gd name="T51" fmla="*/ 131 h 182"/>
                <a:gd name="T52" fmla="*/ 43 w 210"/>
                <a:gd name="T53" fmla="*/ 118 h 182"/>
                <a:gd name="T54" fmla="*/ 35 w 210"/>
                <a:gd name="T55" fmla="*/ 109 h 182"/>
                <a:gd name="T56" fmla="*/ 23 w 210"/>
                <a:gd name="T57" fmla="*/ 99 h 182"/>
                <a:gd name="T58" fmla="*/ 23 w 210"/>
                <a:gd name="T59" fmla="*/ 92 h 182"/>
                <a:gd name="T60" fmla="*/ 13 w 210"/>
                <a:gd name="T61" fmla="*/ 84 h 182"/>
                <a:gd name="T62" fmla="*/ 0 w 210"/>
                <a:gd name="T63" fmla="*/ 75 h 182"/>
                <a:gd name="T64" fmla="*/ 5 w 210"/>
                <a:gd name="T65" fmla="*/ 73 h 182"/>
                <a:gd name="T66" fmla="*/ 12 w 210"/>
                <a:gd name="T67" fmla="*/ 69 h 182"/>
                <a:gd name="T68" fmla="*/ 16 w 210"/>
                <a:gd name="T69" fmla="*/ 51 h 182"/>
                <a:gd name="T70" fmla="*/ 21 w 210"/>
                <a:gd name="T71" fmla="*/ 41 h 182"/>
                <a:gd name="T72" fmla="*/ 34 w 210"/>
                <a:gd name="T73" fmla="*/ 38 h 182"/>
                <a:gd name="T74" fmla="*/ 37 w 210"/>
                <a:gd name="T75" fmla="*/ 44 h 182"/>
                <a:gd name="T76" fmla="*/ 47 w 210"/>
                <a:gd name="T77" fmla="*/ 56 h 182"/>
                <a:gd name="T78" fmla="*/ 52 w 210"/>
                <a:gd name="T79" fmla="*/ 58 h 182"/>
                <a:gd name="T80" fmla="*/ 59 w 210"/>
                <a:gd name="T81" fmla="*/ 54 h 182"/>
                <a:gd name="T82" fmla="*/ 72 w 210"/>
                <a:gd name="T83" fmla="*/ 55 h 182"/>
                <a:gd name="T84" fmla="*/ 74 w 210"/>
                <a:gd name="T85" fmla="*/ 59 h 182"/>
                <a:gd name="T86" fmla="*/ 93 w 210"/>
                <a:gd name="T87" fmla="*/ 59 h 182"/>
                <a:gd name="T88" fmla="*/ 93 w 210"/>
                <a:gd name="T89" fmla="*/ 55 h 182"/>
                <a:gd name="T90" fmla="*/ 102 w 210"/>
                <a:gd name="T91" fmla="*/ 51 h 182"/>
                <a:gd name="T92" fmla="*/ 104 w 210"/>
                <a:gd name="T93" fmla="*/ 45 h 182"/>
                <a:gd name="T94" fmla="*/ 111 w 210"/>
                <a:gd name="T95" fmla="*/ 41 h 182"/>
                <a:gd name="T96" fmla="*/ 127 w 210"/>
                <a:gd name="T97" fmla="*/ 53 h 182"/>
                <a:gd name="T98" fmla="*/ 136 w 210"/>
                <a:gd name="T99" fmla="*/ 51 h 182"/>
                <a:gd name="T100" fmla="*/ 145 w 210"/>
                <a:gd name="T101" fmla="*/ 36 h 182"/>
                <a:gd name="T102" fmla="*/ 155 w 210"/>
                <a:gd name="T103" fmla="*/ 24 h 182"/>
                <a:gd name="T104" fmla="*/ 153 w 210"/>
                <a:gd name="T105" fmla="*/ 12 h 182"/>
                <a:gd name="T106" fmla="*/ 148 w 210"/>
                <a:gd name="T107" fmla="*/ 6 h 182"/>
                <a:gd name="T108" fmla="*/ 159 w 210"/>
                <a:gd name="T109" fmla="*/ 5 h 182"/>
                <a:gd name="T110" fmla="*/ 160 w 210"/>
                <a:gd name="T111" fmla="*/ 0 h 182"/>
                <a:gd name="T112" fmla="*/ 169 w 210"/>
                <a:gd name="T113" fmla="*/ 1 h 182"/>
                <a:gd name="T114" fmla="*/ 167 w 210"/>
                <a:gd name="T115" fmla="*/ 17 h 182"/>
                <a:gd name="T116" fmla="*/ 170 w 210"/>
                <a:gd name="T117" fmla="*/ 32 h 182"/>
                <a:gd name="T118" fmla="*/ 179 w 210"/>
                <a:gd name="T119" fmla="*/ 40 h 182"/>
                <a:gd name="T120" fmla="*/ 181 w 210"/>
                <a:gd name="T121" fmla="*/ 47 h 182"/>
                <a:gd name="T122" fmla="*/ 181 w 210"/>
                <a:gd name="T123" fmla="*/ 57 h 182"/>
                <a:gd name="T124" fmla="*/ 184 w 210"/>
                <a:gd name="T125" fmla="*/ 58 h 1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10" h="182">
                  <a:moveTo>
                    <a:pt x="184" y="58"/>
                  </a:moveTo>
                  <a:lnTo>
                    <a:pt x="185" y="74"/>
                  </a:lnTo>
                  <a:lnTo>
                    <a:pt x="182" y="80"/>
                  </a:lnTo>
                  <a:lnTo>
                    <a:pt x="172" y="81"/>
                  </a:lnTo>
                  <a:lnTo>
                    <a:pt x="166" y="93"/>
                  </a:lnTo>
                  <a:lnTo>
                    <a:pt x="178" y="94"/>
                  </a:lnTo>
                  <a:lnTo>
                    <a:pt x="187" y="104"/>
                  </a:lnTo>
                  <a:lnTo>
                    <a:pt x="191" y="113"/>
                  </a:lnTo>
                  <a:lnTo>
                    <a:pt x="199" y="117"/>
                  </a:lnTo>
                  <a:lnTo>
                    <a:pt x="210" y="140"/>
                  </a:lnTo>
                  <a:lnTo>
                    <a:pt x="198" y="154"/>
                  </a:lnTo>
                  <a:lnTo>
                    <a:pt x="187" y="166"/>
                  </a:lnTo>
                  <a:lnTo>
                    <a:pt x="175" y="176"/>
                  </a:lnTo>
                  <a:lnTo>
                    <a:pt x="163" y="176"/>
                  </a:lnTo>
                  <a:lnTo>
                    <a:pt x="148" y="180"/>
                  </a:lnTo>
                  <a:lnTo>
                    <a:pt x="136" y="176"/>
                  </a:lnTo>
                  <a:lnTo>
                    <a:pt x="129" y="182"/>
                  </a:lnTo>
                  <a:lnTo>
                    <a:pt x="112" y="168"/>
                  </a:lnTo>
                  <a:lnTo>
                    <a:pt x="108" y="159"/>
                  </a:lnTo>
                  <a:lnTo>
                    <a:pt x="98" y="163"/>
                  </a:lnTo>
                  <a:lnTo>
                    <a:pt x="89" y="162"/>
                  </a:lnTo>
                  <a:lnTo>
                    <a:pt x="84" y="165"/>
                  </a:lnTo>
                  <a:lnTo>
                    <a:pt x="76" y="163"/>
                  </a:lnTo>
                  <a:lnTo>
                    <a:pt x="65" y="146"/>
                  </a:lnTo>
                  <a:lnTo>
                    <a:pt x="62" y="139"/>
                  </a:lnTo>
                  <a:lnTo>
                    <a:pt x="48" y="131"/>
                  </a:lnTo>
                  <a:lnTo>
                    <a:pt x="43" y="118"/>
                  </a:lnTo>
                  <a:lnTo>
                    <a:pt x="35" y="109"/>
                  </a:lnTo>
                  <a:lnTo>
                    <a:pt x="23" y="99"/>
                  </a:lnTo>
                  <a:lnTo>
                    <a:pt x="23" y="92"/>
                  </a:lnTo>
                  <a:lnTo>
                    <a:pt x="13" y="84"/>
                  </a:lnTo>
                  <a:lnTo>
                    <a:pt x="0" y="75"/>
                  </a:lnTo>
                  <a:lnTo>
                    <a:pt x="5" y="73"/>
                  </a:lnTo>
                  <a:lnTo>
                    <a:pt x="12" y="69"/>
                  </a:lnTo>
                  <a:lnTo>
                    <a:pt x="16" y="51"/>
                  </a:lnTo>
                  <a:lnTo>
                    <a:pt x="21" y="41"/>
                  </a:lnTo>
                  <a:lnTo>
                    <a:pt x="34" y="38"/>
                  </a:lnTo>
                  <a:lnTo>
                    <a:pt x="37" y="44"/>
                  </a:lnTo>
                  <a:lnTo>
                    <a:pt x="47" y="56"/>
                  </a:lnTo>
                  <a:lnTo>
                    <a:pt x="52" y="58"/>
                  </a:lnTo>
                  <a:lnTo>
                    <a:pt x="59" y="54"/>
                  </a:lnTo>
                  <a:lnTo>
                    <a:pt x="72" y="55"/>
                  </a:lnTo>
                  <a:lnTo>
                    <a:pt x="74" y="59"/>
                  </a:lnTo>
                  <a:lnTo>
                    <a:pt x="93" y="59"/>
                  </a:lnTo>
                  <a:lnTo>
                    <a:pt x="93" y="55"/>
                  </a:lnTo>
                  <a:lnTo>
                    <a:pt x="102" y="51"/>
                  </a:lnTo>
                  <a:lnTo>
                    <a:pt x="104" y="45"/>
                  </a:lnTo>
                  <a:lnTo>
                    <a:pt x="111" y="41"/>
                  </a:lnTo>
                  <a:lnTo>
                    <a:pt x="127" y="53"/>
                  </a:lnTo>
                  <a:lnTo>
                    <a:pt x="136" y="51"/>
                  </a:lnTo>
                  <a:lnTo>
                    <a:pt x="145" y="36"/>
                  </a:lnTo>
                  <a:lnTo>
                    <a:pt x="155" y="24"/>
                  </a:lnTo>
                  <a:lnTo>
                    <a:pt x="153" y="12"/>
                  </a:lnTo>
                  <a:lnTo>
                    <a:pt x="148" y="6"/>
                  </a:lnTo>
                  <a:lnTo>
                    <a:pt x="159" y="5"/>
                  </a:lnTo>
                  <a:lnTo>
                    <a:pt x="160" y="0"/>
                  </a:lnTo>
                  <a:lnTo>
                    <a:pt x="169" y="1"/>
                  </a:lnTo>
                  <a:lnTo>
                    <a:pt x="167" y="17"/>
                  </a:lnTo>
                  <a:lnTo>
                    <a:pt x="170" y="32"/>
                  </a:lnTo>
                  <a:lnTo>
                    <a:pt x="179" y="40"/>
                  </a:lnTo>
                  <a:lnTo>
                    <a:pt x="181" y="47"/>
                  </a:lnTo>
                  <a:lnTo>
                    <a:pt x="181" y="57"/>
                  </a:lnTo>
                  <a:lnTo>
                    <a:pt x="184" y="58"/>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19" name="Freeform 118"/>
            <p:cNvSpPr>
              <a:spLocks/>
            </p:cNvSpPr>
            <p:nvPr/>
          </p:nvSpPr>
          <p:spPr bwMode="auto">
            <a:xfrm>
              <a:off x="6833063" y="3322263"/>
              <a:ext cx="105980" cy="78239"/>
            </a:xfrm>
            <a:custGeom>
              <a:avLst/>
              <a:gdLst>
                <a:gd name="T0" fmla="*/ 17 w 112"/>
                <a:gd name="T1" fmla="*/ 62 h 88"/>
                <a:gd name="T2" fmla="*/ 10 w 112"/>
                <a:gd name="T3" fmla="*/ 46 h 88"/>
                <a:gd name="T4" fmla="*/ 0 w 112"/>
                <a:gd name="T5" fmla="*/ 38 h 88"/>
                <a:gd name="T6" fmla="*/ 9 w 112"/>
                <a:gd name="T7" fmla="*/ 34 h 88"/>
                <a:gd name="T8" fmla="*/ 18 w 112"/>
                <a:gd name="T9" fmla="*/ 20 h 88"/>
                <a:gd name="T10" fmla="*/ 22 w 112"/>
                <a:gd name="T11" fmla="*/ 9 h 88"/>
                <a:gd name="T12" fmla="*/ 29 w 112"/>
                <a:gd name="T13" fmla="*/ 2 h 88"/>
                <a:gd name="T14" fmla="*/ 38 w 112"/>
                <a:gd name="T15" fmla="*/ 4 h 88"/>
                <a:gd name="T16" fmla="*/ 47 w 112"/>
                <a:gd name="T17" fmla="*/ 0 h 88"/>
                <a:gd name="T18" fmla="*/ 57 w 112"/>
                <a:gd name="T19" fmla="*/ 0 h 88"/>
                <a:gd name="T20" fmla="*/ 65 w 112"/>
                <a:gd name="T21" fmla="*/ 6 h 88"/>
                <a:gd name="T22" fmla="*/ 77 w 112"/>
                <a:gd name="T23" fmla="*/ 11 h 88"/>
                <a:gd name="T24" fmla="*/ 88 w 112"/>
                <a:gd name="T25" fmla="*/ 26 h 88"/>
                <a:gd name="T26" fmla="*/ 100 w 112"/>
                <a:gd name="T27" fmla="*/ 41 h 88"/>
                <a:gd name="T28" fmla="*/ 100 w 112"/>
                <a:gd name="T29" fmla="*/ 54 h 88"/>
                <a:gd name="T30" fmla="*/ 104 w 112"/>
                <a:gd name="T31" fmla="*/ 66 h 88"/>
                <a:gd name="T32" fmla="*/ 111 w 112"/>
                <a:gd name="T33" fmla="*/ 71 h 88"/>
                <a:gd name="T34" fmla="*/ 112 w 112"/>
                <a:gd name="T35" fmla="*/ 79 h 88"/>
                <a:gd name="T36" fmla="*/ 111 w 112"/>
                <a:gd name="T37" fmla="*/ 86 h 88"/>
                <a:gd name="T38" fmla="*/ 109 w 112"/>
                <a:gd name="T39" fmla="*/ 87 h 88"/>
                <a:gd name="T40" fmla="*/ 99 w 112"/>
                <a:gd name="T41" fmla="*/ 85 h 88"/>
                <a:gd name="T42" fmla="*/ 97 w 112"/>
                <a:gd name="T43" fmla="*/ 88 h 88"/>
                <a:gd name="T44" fmla="*/ 93 w 112"/>
                <a:gd name="T45" fmla="*/ 88 h 88"/>
                <a:gd name="T46" fmla="*/ 80 w 112"/>
                <a:gd name="T47" fmla="*/ 83 h 88"/>
                <a:gd name="T48" fmla="*/ 71 w 112"/>
                <a:gd name="T49" fmla="*/ 83 h 88"/>
                <a:gd name="T50" fmla="*/ 38 w 112"/>
                <a:gd name="T51" fmla="*/ 82 h 88"/>
                <a:gd name="T52" fmla="*/ 33 w 112"/>
                <a:gd name="T53" fmla="*/ 84 h 88"/>
                <a:gd name="T54" fmla="*/ 27 w 112"/>
                <a:gd name="T55" fmla="*/ 84 h 88"/>
                <a:gd name="T56" fmla="*/ 17 w 112"/>
                <a:gd name="T57" fmla="*/ 87 h 88"/>
                <a:gd name="T58" fmla="*/ 14 w 112"/>
                <a:gd name="T59" fmla="*/ 71 h 88"/>
                <a:gd name="T60" fmla="*/ 31 w 112"/>
                <a:gd name="T61" fmla="*/ 72 h 88"/>
                <a:gd name="T62" fmla="*/ 35 w 112"/>
                <a:gd name="T63" fmla="*/ 69 h 88"/>
                <a:gd name="T64" fmla="*/ 39 w 112"/>
                <a:gd name="T65" fmla="*/ 69 h 88"/>
                <a:gd name="T66" fmla="*/ 45 w 112"/>
                <a:gd name="T67" fmla="*/ 64 h 88"/>
                <a:gd name="T68" fmla="*/ 53 w 112"/>
                <a:gd name="T69" fmla="*/ 68 h 88"/>
                <a:gd name="T70" fmla="*/ 61 w 112"/>
                <a:gd name="T71" fmla="*/ 69 h 88"/>
                <a:gd name="T72" fmla="*/ 69 w 112"/>
                <a:gd name="T73" fmla="*/ 64 h 88"/>
                <a:gd name="T74" fmla="*/ 65 w 112"/>
                <a:gd name="T75" fmla="*/ 58 h 88"/>
                <a:gd name="T76" fmla="*/ 59 w 112"/>
                <a:gd name="T77" fmla="*/ 61 h 88"/>
                <a:gd name="T78" fmla="*/ 54 w 112"/>
                <a:gd name="T79" fmla="*/ 61 h 88"/>
                <a:gd name="T80" fmla="*/ 47 w 112"/>
                <a:gd name="T81" fmla="*/ 56 h 88"/>
                <a:gd name="T82" fmla="*/ 41 w 112"/>
                <a:gd name="T83" fmla="*/ 56 h 88"/>
                <a:gd name="T84" fmla="*/ 37 w 112"/>
                <a:gd name="T85" fmla="*/ 61 h 88"/>
                <a:gd name="T86" fmla="*/ 17 w 112"/>
                <a:gd name="T87" fmla="*/ 62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12" h="88">
                  <a:moveTo>
                    <a:pt x="17" y="62"/>
                  </a:moveTo>
                  <a:lnTo>
                    <a:pt x="10" y="46"/>
                  </a:lnTo>
                  <a:lnTo>
                    <a:pt x="0" y="38"/>
                  </a:lnTo>
                  <a:lnTo>
                    <a:pt x="9" y="34"/>
                  </a:lnTo>
                  <a:lnTo>
                    <a:pt x="18" y="20"/>
                  </a:lnTo>
                  <a:lnTo>
                    <a:pt x="22" y="9"/>
                  </a:lnTo>
                  <a:lnTo>
                    <a:pt x="29" y="2"/>
                  </a:lnTo>
                  <a:lnTo>
                    <a:pt x="38" y="4"/>
                  </a:lnTo>
                  <a:lnTo>
                    <a:pt x="47" y="0"/>
                  </a:lnTo>
                  <a:lnTo>
                    <a:pt x="57" y="0"/>
                  </a:lnTo>
                  <a:lnTo>
                    <a:pt x="65" y="6"/>
                  </a:lnTo>
                  <a:lnTo>
                    <a:pt x="77" y="11"/>
                  </a:lnTo>
                  <a:lnTo>
                    <a:pt x="88" y="26"/>
                  </a:lnTo>
                  <a:lnTo>
                    <a:pt x="100" y="41"/>
                  </a:lnTo>
                  <a:lnTo>
                    <a:pt x="100" y="54"/>
                  </a:lnTo>
                  <a:lnTo>
                    <a:pt x="104" y="66"/>
                  </a:lnTo>
                  <a:lnTo>
                    <a:pt x="111" y="71"/>
                  </a:lnTo>
                  <a:lnTo>
                    <a:pt x="112" y="79"/>
                  </a:lnTo>
                  <a:lnTo>
                    <a:pt x="111" y="86"/>
                  </a:lnTo>
                  <a:lnTo>
                    <a:pt x="109" y="87"/>
                  </a:lnTo>
                  <a:lnTo>
                    <a:pt x="99" y="85"/>
                  </a:lnTo>
                  <a:lnTo>
                    <a:pt x="97" y="88"/>
                  </a:lnTo>
                  <a:lnTo>
                    <a:pt x="93" y="88"/>
                  </a:lnTo>
                  <a:lnTo>
                    <a:pt x="80" y="83"/>
                  </a:lnTo>
                  <a:lnTo>
                    <a:pt x="71" y="83"/>
                  </a:lnTo>
                  <a:lnTo>
                    <a:pt x="38" y="82"/>
                  </a:lnTo>
                  <a:lnTo>
                    <a:pt x="33" y="84"/>
                  </a:lnTo>
                  <a:lnTo>
                    <a:pt x="27" y="84"/>
                  </a:lnTo>
                  <a:lnTo>
                    <a:pt x="17" y="87"/>
                  </a:lnTo>
                  <a:lnTo>
                    <a:pt x="14" y="71"/>
                  </a:lnTo>
                  <a:lnTo>
                    <a:pt x="31" y="72"/>
                  </a:lnTo>
                  <a:lnTo>
                    <a:pt x="35" y="69"/>
                  </a:lnTo>
                  <a:lnTo>
                    <a:pt x="39" y="69"/>
                  </a:lnTo>
                  <a:lnTo>
                    <a:pt x="45" y="64"/>
                  </a:lnTo>
                  <a:lnTo>
                    <a:pt x="53" y="68"/>
                  </a:lnTo>
                  <a:lnTo>
                    <a:pt x="61" y="69"/>
                  </a:lnTo>
                  <a:lnTo>
                    <a:pt x="69" y="64"/>
                  </a:lnTo>
                  <a:lnTo>
                    <a:pt x="65" y="58"/>
                  </a:lnTo>
                  <a:lnTo>
                    <a:pt x="59" y="61"/>
                  </a:lnTo>
                  <a:lnTo>
                    <a:pt x="54" y="61"/>
                  </a:lnTo>
                  <a:lnTo>
                    <a:pt x="47" y="56"/>
                  </a:lnTo>
                  <a:lnTo>
                    <a:pt x="41" y="56"/>
                  </a:lnTo>
                  <a:lnTo>
                    <a:pt x="37" y="61"/>
                  </a:lnTo>
                  <a:lnTo>
                    <a:pt x="17" y="62"/>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20" name="Freeform 119"/>
            <p:cNvSpPr>
              <a:spLocks/>
            </p:cNvSpPr>
            <p:nvPr/>
          </p:nvSpPr>
          <p:spPr bwMode="auto">
            <a:xfrm>
              <a:off x="6907817" y="3443178"/>
              <a:ext cx="52044" cy="60457"/>
            </a:xfrm>
            <a:custGeom>
              <a:avLst/>
              <a:gdLst>
                <a:gd name="T0" fmla="*/ 33 w 55"/>
                <a:gd name="T1" fmla="*/ 68 h 68"/>
                <a:gd name="T2" fmla="*/ 28 w 55"/>
                <a:gd name="T3" fmla="*/ 66 h 68"/>
                <a:gd name="T4" fmla="*/ 15 w 55"/>
                <a:gd name="T5" fmla="*/ 58 h 68"/>
                <a:gd name="T6" fmla="*/ 5 w 55"/>
                <a:gd name="T7" fmla="*/ 46 h 68"/>
                <a:gd name="T8" fmla="*/ 2 w 55"/>
                <a:gd name="T9" fmla="*/ 39 h 68"/>
                <a:gd name="T10" fmla="*/ 0 w 55"/>
                <a:gd name="T11" fmla="*/ 23 h 68"/>
                <a:gd name="T12" fmla="*/ 10 w 55"/>
                <a:gd name="T13" fmla="*/ 14 h 68"/>
                <a:gd name="T14" fmla="*/ 12 w 55"/>
                <a:gd name="T15" fmla="*/ 8 h 68"/>
                <a:gd name="T16" fmla="*/ 15 w 55"/>
                <a:gd name="T17" fmla="*/ 4 h 68"/>
                <a:gd name="T18" fmla="*/ 20 w 55"/>
                <a:gd name="T19" fmla="*/ 4 h 68"/>
                <a:gd name="T20" fmla="*/ 24 w 55"/>
                <a:gd name="T21" fmla="*/ 0 h 68"/>
                <a:gd name="T22" fmla="*/ 39 w 55"/>
                <a:gd name="T23" fmla="*/ 0 h 68"/>
                <a:gd name="T24" fmla="*/ 44 w 55"/>
                <a:gd name="T25" fmla="*/ 7 h 68"/>
                <a:gd name="T26" fmla="*/ 48 w 55"/>
                <a:gd name="T27" fmla="*/ 16 h 68"/>
                <a:gd name="T28" fmla="*/ 47 w 55"/>
                <a:gd name="T29" fmla="*/ 22 h 68"/>
                <a:gd name="T30" fmla="*/ 50 w 55"/>
                <a:gd name="T31" fmla="*/ 27 h 68"/>
                <a:gd name="T32" fmla="*/ 50 w 55"/>
                <a:gd name="T33" fmla="*/ 35 h 68"/>
                <a:gd name="T34" fmla="*/ 55 w 55"/>
                <a:gd name="T35" fmla="*/ 34 h 68"/>
                <a:gd name="T36" fmla="*/ 46 w 55"/>
                <a:gd name="T37" fmla="*/ 43 h 68"/>
                <a:gd name="T38" fmla="*/ 38 w 55"/>
                <a:gd name="T39" fmla="*/ 55 h 68"/>
                <a:gd name="T40" fmla="*/ 37 w 55"/>
                <a:gd name="T41" fmla="*/ 61 h 68"/>
                <a:gd name="T42" fmla="*/ 33 w 55"/>
                <a:gd name="T43" fmla="*/ 68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55" h="68">
                  <a:moveTo>
                    <a:pt x="33" y="68"/>
                  </a:moveTo>
                  <a:lnTo>
                    <a:pt x="28" y="66"/>
                  </a:lnTo>
                  <a:lnTo>
                    <a:pt x="15" y="58"/>
                  </a:lnTo>
                  <a:lnTo>
                    <a:pt x="5" y="46"/>
                  </a:lnTo>
                  <a:lnTo>
                    <a:pt x="2" y="39"/>
                  </a:lnTo>
                  <a:lnTo>
                    <a:pt x="0" y="23"/>
                  </a:lnTo>
                  <a:lnTo>
                    <a:pt x="10" y="14"/>
                  </a:lnTo>
                  <a:lnTo>
                    <a:pt x="12" y="8"/>
                  </a:lnTo>
                  <a:lnTo>
                    <a:pt x="15" y="4"/>
                  </a:lnTo>
                  <a:lnTo>
                    <a:pt x="20" y="4"/>
                  </a:lnTo>
                  <a:lnTo>
                    <a:pt x="24" y="0"/>
                  </a:lnTo>
                  <a:lnTo>
                    <a:pt x="39" y="0"/>
                  </a:lnTo>
                  <a:lnTo>
                    <a:pt x="44" y="7"/>
                  </a:lnTo>
                  <a:lnTo>
                    <a:pt x="48" y="16"/>
                  </a:lnTo>
                  <a:lnTo>
                    <a:pt x="47" y="22"/>
                  </a:lnTo>
                  <a:lnTo>
                    <a:pt x="50" y="27"/>
                  </a:lnTo>
                  <a:lnTo>
                    <a:pt x="50" y="35"/>
                  </a:lnTo>
                  <a:lnTo>
                    <a:pt x="55" y="34"/>
                  </a:lnTo>
                  <a:lnTo>
                    <a:pt x="46" y="43"/>
                  </a:lnTo>
                  <a:lnTo>
                    <a:pt x="38" y="55"/>
                  </a:lnTo>
                  <a:lnTo>
                    <a:pt x="37" y="61"/>
                  </a:lnTo>
                  <a:lnTo>
                    <a:pt x="33" y="68"/>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21" name="Freeform 120"/>
            <p:cNvSpPr>
              <a:spLocks/>
            </p:cNvSpPr>
            <p:nvPr/>
          </p:nvSpPr>
          <p:spPr bwMode="auto">
            <a:xfrm>
              <a:off x="7873935" y="3416505"/>
              <a:ext cx="110711" cy="64013"/>
            </a:xfrm>
            <a:custGeom>
              <a:avLst/>
              <a:gdLst>
                <a:gd name="T0" fmla="*/ 117 w 117"/>
                <a:gd name="T1" fmla="*/ 42 h 72"/>
                <a:gd name="T2" fmla="*/ 109 w 117"/>
                <a:gd name="T3" fmla="*/ 55 h 72"/>
                <a:gd name="T4" fmla="*/ 97 w 117"/>
                <a:gd name="T5" fmla="*/ 72 h 72"/>
                <a:gd name="T6" fmla="*/ 82 w 117"/>
                <a:gd name="T7" fmla="*/ 72 h 72"/>
                <a:gd name="T8" fmla="*/ 21 w 117"/>
                <a:gd name="T9" fmla="*/ 47 h 72"/>
                <a:gd name="T10" fmla="*/ 14 w 117"/>
                <a:gd name="T11" fmla="*/ 40 h 72"/>
                <a:gd name="T12" fmla="*/ 7 w 117"/>
                <a:gd name="T13" fmla="*/ 30 h 72"/>
                <a:gd name="T14" fmla="*/ 0 w 117"/>
                <a:gd name="T15" fmla="*/ 19 h 72"/>
                <a:gd name="T16" fmla="*/ 3 w 117"/>
                <a:gd name="T17" fmla="*/ 11 h 72"/>
                <a:gd name="T18" fmla="*/ 10 w 117"/>
                <a:gd name="T19" fmla="*/ 0 h 72"/>
                <a:gd name="T20" fmla="*/ 16 w 117"/>
                <a:gd name="T21" fmla="*/ 4 h 72"/>
                <a:gd name="T22" fmla="*/ 20 w 117"/>
                <a:gd name="T23" fmla="*/ 13 h 72"/>
                <a:gd name="T24" fmla="*/ 28 w 117"/>
                <a:gd name="T25" fmla="*/ 21 h 72"/>
                <a:gd name="T26" fmla="*/ 37 w 117"/>
                <a:gd name="T27" fmla="*/ 21 h 72"/>
                <a:gd name="T28" fmla="*/ 54 w 117"/>
                <a:gd name="T29" fmla="*/ 16 h 72"/>
                <a:gd name="T30" fmla="*/ 74 w 117"/>
                <a:gd name="T31" fmla="*/ 14 h 72"/>
                <a:gd name="T32" fmla="*/ 90 w 117"/>
                <a:gd name="T33" fmla="*/ 7 h 72"/>
                <a:gd name="T34" fmla="*/ 99 w 117"/>
                <a:gd name="T35" fmla="*/ 6 h 72"/>
                <a:gd name="T36" fmla="*/ 105 w 117"/>
                <a:gd name="T37" fmla="*/ 2 h 72"/>
                <a:gd name="T38" fmla="*/ 116 w 117"/>
                <a:gd name="T39" fmla="*/ 1 h 72"/>
                <a:gd name="T40" fmla="*/ 116 w 117"/>
                <a:gd name="T41" fmla="*/ 2 h 72"/>
                <a:gd name="T42" fmla="*/ 116 w 117"/>
                <a:gd name="T43" fmla="*/ 10 h 72"/>
                <a:gd name="T44" fmla="*/ 117 w 117"/>
                <a:gd name="T45" fmla="*/ 31 h 72"/>
                <a:gd name="T46" fmla="*/ 117 w 117"/>
                <a:gd name="T47" fmla="*/ 42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17" h="72">
                  <a:moveTo>
                    <a:pt x="117" y="42"/>
                  </a:moveTo>
                  <a:lnTo>
                    <a:pt x="109" y="55"/>
                  </a:lnTo>
                  <a:lnTo>
                    <a:pt x="97" y="72"/>
                  </a:lnTo>
                  <a:lnTo>
                    <a:pt x="82" y="72"/>
                  </a:lnTo>
                  <a:lnTo>
                    <a:pt x="21" y="47"/>
                  </a:lnTo>
                  <a:lnTo>
                    <a:pt x="14" y="40"/>
                  </a:lnTo>
                  <a:lnTo>
                    <a:pt x="7" y="30"/>
                  </a:lnTo>
                  <a:lnTo>
                    <a:pt x="0" y="19"/>
                  </a:lnTo>
                  <a:lnTo>
                    <a:pt x="3" y="11"/>
                  </a:lnTo>
                  <a:lnTo>
                    <a:pt x="10" y="0"/>
                  </a:lnTo>
                  <a:lnTo>
                    <a:pt x="16" y="4"/>
                  </a:lnTo>
                  <a:lnTo>
                    <a:pt x="20" y="13"/>
                  </a:lnTo>
                  <a:lnTo>
                    <a:pt x="28" y="21"/>
                  </a:lnTo>
                  <a:lnTo>
                    <a:pt x="37" y="21"/>
                  </a:lnTo>
                  <a:lnTo>
                    <a:pt x="54" y="16"/>
                  </a:lnTo>
                  <a:lnTo>
                    <a:pt x="74" y="14"/>
                  </a:lnTo>
                  <a:lnTo>
                    <a:pt x="90" y="7"/>
                  </a:lnTo>
                  <a:lnTo>
                    <a:pt x="99" y="6"/>
                  </a:lnTo>
                  <a:lnTo>
                    <a:pt x="105" y="2"/>
                  </a:lnTo>
                  <a:lnTo>
                    <a:pt x="116" y="1"/>
                  </a:lnTo>
                  <a:lnTo>
                    <a:pt x="116" y="2"/>
                  </a:lnTo>
                  <a:lnTo>
                    <a:pt x="116" y="10"/>
                  </a:lnTo>
                  <a:lnTo>
                    <a:pt x="117" y="31"/>
                  </a:lnTo>
                  <a:lnTo>
                    <a:pt x="117" y="42"/>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22" name="Freeform 121"/>
            <p:cNvSpPr>
              <a:spLocks/>
            </p:cNvSpPr>
            <p:nvPr/>
          </p:nvSpPr>
          <p:spPr bwMode="auto">
            <a:xfrm>
              <a:off x="7849332" y="3406725"/>
              <a:ext cx="171271" cy="252497"/>
            </a:xfrm>
            <a:custGeom>
              <a:avLst/>
              <a:gdLst>
                <a:gd name="T0" fmla="*/ 156 w 181"/>
                <a:gd name="T1" fmla="*/ 9 h 284"/>
                <a:gd name="T2" fmla="*/ 166 w 181"/>
                <a:gd name="T3" fmla="*/ 7 h 284"/>
                <a:gd name="T4" fmla="*/ 174 w 181"/>
                <a:gd name="T5" fmla="*/ 0 h 284"/>
                <a:gd name="T6" fmla="*/ 181 w 181"/>
                <a:gd name="T7" fmla="*/ 0 h 284"/>
                <a:gd name="T8" fmla="*/ 181 w 181"/>
                <a:gd name="T9" fmla="*/ 5 h 284"/>
                <a:gd name="T10" fmla="*/ 180 w 181"/>
                <a:gd name="T11" fmla="*/ 18 h 284"/>
                <a:gd name="T12" fmla="*/ 181 w 181"/>
                <a:gd name="T13" fmla="*/ 28 h 284"/>
                <a:gd name="T14" fmla="*/ 177 w 181"/>
                <a:gd name="T15" fmla="*/ 36 h 284"/>
                <a:gd name="T16" fmla="*/ 173 w 181"/>
                <a:gd name="T17" fmla="*/ 58 h 284"/>
                <a:gd name="T18" fmla="*/ 165 w 181"/>
                <a:gd name="T19" fmla="*/ 81 h 284"/>
                <a:gd name="T20" fmla="*/ 154 w 181"/>
                <a:gd name="T21" fmla="*/ 108 h 284"/>
                <a:gd name="T22" fmla="*/ 139 w 181"/>
                <a:gd name="T23" fmla="*/ 139 h 284"/>
                <a:gd name="T24" fmla="*/ 124 w 181"/>
                <a:gd name="T25" fmla="*/ 162 h 284"/>
                <a:gd name="T26" fmla="*/ 103 w 181"/>
                <a:gd name="T27" fmla="*/ 190 h 284"/>
                <a:gd name="T28" fmla="*/ 85 w 181"/>
                <a:gd name="T29" fmla="*/ 207 h 284"/>
                <a:gd name="T30" fmla="*/ 57 w 181"/>
                <a:gd name="T31" fmla="*/ 228 h 284"/>
                <a:gd name="T32" fmla="*/ 40 w 181"/>
                <a:gd name="T33" fmla="*/ 243 h 284"/>
                <a:gd name="T34" fmla="*/ 20 w 181"/>
                <a:gd name="T35" fmla="*/ 269 h 284"/>
                <a:gd name="T36" fmla="*/ 15 w 181"/>
                <a:gd name="T37" fmla="*/ 280 h 284"/>
                <a:gd name="T38" fmla="*/ 11 w 181"/>
                <a:gd name="T39" fmla="*/ 284 h 284"/>
                <a:gd name="T40" fmla="*/ 1 w 181"/>
                <a:gd name="T41" fmla="*/ 267 h 284"/>
                <a:gd name="T42" fmla="*/ 0 w 181"/>
                <a:gd name="T43" fmla="*/ 191 h 284"/>
                <a:gd name="T44" fmla="*/ 16 w 181"/>
                <a:gd name="T45" fmla="*/ 168 h 284"/>
                <a:gd name="T46" fmla="*/ 21 w 181"/>
                <a:gd name="T47" fmla="*/ 161 h 284"/>
                <a:gd name="T48" fmla="*/ 33 w 181"/>
                <a:gd name="T49" fmla="*/ 161 h 284"/>
                <a:gd name="T50" fmla="*/ 49 w 181"/>
                <a:gd name="T51" fmla="*/ 146 h 284"/>
                <a:gd name="T52" fmla="*/ 73 w 181"/>
                <a:gd name="T53" fmla="*/ 146 h 284"/>
                <a:gd name="T54" fmla="*/ 123 w 181"/>
                <a:gd name="T55" fmla="*/ 83 h 284"/>
                <a:gd name="T56" fmla="*/ 135 w 181"/>
                <a:gd name="T57" fmla="*/ 66 h 284"/>
                <a:gd name="T58" fmla="*/ 143 w 181"/>
                <a:gd name="T59" fmla="*/ 53 h 284"/>
                <a:gd name="T60" fmla="*/ 143 w 181"/>
                <a:gd name="T61" fmla="*/ 42 h 284"/>
                <a:gd name="T62" fmla="*/ 142 w 181"/>
                <a:gd name="T63" fmla="*/ 21 h 284"/>
                <a:gd name="T64" fmla="*/ 142 w 181"/>
                <a:gd name="T65" fmla="*/ 13 h 284"/>
                <a:gd name="T66" fmla="*/ 142 w 181"/>
                <a:gd name="T67" fmla="*/ 12 h 284"/>
                <a:gd name="T68" fmla="*/ 148 w 181"/>
                <a:gd name="T69" fmla="*/ 12 h 284"/>
                <a:gd name="T70" fmla="*/ 156 w 181"/>
                <a:gd name="T71" fmla="*/ 9 h 2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81" h="284">
                  <a:moveTo>
                    <a:pt x="156" y="9"/>
                  </a:moveTo>
                  <a:lnTo>
                    <a:pt x="166" y="7"/>
                  </a:lnTo>
                  <a:lnTo>
                    <a:pt x="174" y="0"/>
                  </a:lnTo>
                  <a:lnTo>
                    <a:pt x="181" y="0"/>
                  </a:lnTo>
                  <a:lnTo>
                    <a:pt x="181" y="5"/>
                  </a:lnTo>
                  <a:lnTo>
                    <a:pt x="180" y="18"/>
                  </a:lnTo>
                  <a:lnTo>
                    <a:pt x="181" y="28"/>
                  </a:lnTo>
                  <a:lnTo>
                    <a:pt x="177" y="36"/>
                  </a:lnTo>
                  <a:lnTo>
                    <a:pt x="173" y="58"/>
                  </a:lnTo>
                  <a:lnTo>
                    <a:pt x="165" y="81"/>
                  </a:lnTo>
                  <a:lnTo>
                    <a:pt x="154" y="108"/>
                  </a:lnTo>
                  <a:lnTo>
                    <a:pt x="139" y="139"/>
                  </a:lnTo>
                  <a:lnTo>
                    <a:pt x="124" y="162"/>
                  </a:lnTo>
                  <a:lnTo>
                    <a:pt x="103" y="190"/>
                  </a:lnTo>
                  <a:lnTo>
                    <a:pt x="85" y="207"/>
                  </a:lnTo>
                  <a:lnTo>
                    <a:pt x="57" y="228"/>
                  </a:lnTo>
                  <a:lnTo>
                    <a:pt x="40" y="243"/>
                  </a:lnTo>
                  <a:lnTo>
                    <a:pt x="20" y="269"/>
                  </a:lnTo>
                  <a:lnTo>
                    <a:pt x="15" y="280"/>
                  </a:lnTo>
                  <a:lnTo>
                    <a:pt x="11" y="284"/>
                  </a:lnTo>
                  <a:lnTo>
                    <a:pt x="1" y="267"/>
                  </a:lnTo>
                  <a:lnTo>
                    <a:pt x="0" y="191"/>
                  </a:lnTo>
                  <a:lnTo>
                    <a:pt x="16" y="168"/>
                  </a:lnTo>
                  <a:lnTo>
                    <a:pt x="21" y="161"/>
                  </a:lnTo>
                  <a:lnTo>
                    <a:pt x="33" y="161"/>
                  </a:lnTo>
                  <a:lnTo>
                    <a:pt x="49" y="146"/>
                  </a:lnTo>
                  <a:lnTo>
                    <a:pt x="73" y="146"/>
                  </a:lnTo>
                  <a:lnTo>
                    <a:pt x="123" y="83"/>
                  </a:lnTo>
                  <a:lnTo>
                    <a:pt x="135" y="66"/>
                  </a:lnTo>
                  <a:lnTo>
                    <a:pt x="143" y="53"/>
                  </a:lnTo>
                  <a:lnTo>
                    <a:pt x="143" y="42"/>
                  </a:lnTo>
                  <a:lnTo>
                    <a:pt x="142" y="21"/>
                  </a:lnTo>
                  <a:lnTo>
                    <a:pt x="142" y="13"/>
                  </a:lnTo>
                  <a:lnTo>
                    <a:pt x="142" y="12"/>
                  </a:lnTo>
                  <a:lnTo>
                    <a:pt x="148" y="12"/>
                  </a:lnTo>
                  <a:lnTo>
                    <a:pt x="156" y="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23" name="Freeform 122"/>
            <p:cNvSpPr>
              <a:spLocks/>
            </p:cNvSpPr>
            <p:nvPr/>
          </p:nvSpPr>
          <p:spPr bwMode="auto">
            <a:xfrm>
              <a:off x="7429199" y="2778150"/>
              <a:ext cx="70023" cy="71126"/>
            </a:xfrm>
            <a:custGeom>
              <a:avLst/>
              <a:gdLst>
                <a:gd name="T0" fmla="*/ 35 w 74"/>
                <a:gd name="T1" fmla="*/ 15 h 80"/>
                <a:gd name="T2" fmla="*/ 45 w 74"/>
                <a:gd name="T3" fmla="*/ 20 h 80"/>
                <a:gd name="T4" fmla="*/ 47 w 74"/>
                <a:gd name="T5" fmla="*/ 28 h 80"/>
                <a:gd name="T6" fmla="*/ 58 w 74"/>
                <a:gd name="T7" fmla="*/ 34 h 80"/>
                <a:gd name="T8" fmla="*/ 62 w 74"/>
                <a:gd name="T9" fmla="*/ 30 h 80"/>
                <a:gd name="T10" fmla="*/ 67 w 74"/>
                <a:gd name="T11" fmla="*/ 32 h 80"/>
                <a:gd name="T12" fmla="*/ 63 w 74"/>
                <a:gd name="T13" fmla="*/ 36 h 80"/>
                <a:gd name="T14" fmla="*/ 66 w 74"/>
                <a:gd name="T15" fmla="*/ 39 h 80"/>
                <a:gd name="T16" fmla="*/ 63 w 74"/>
                <a:gd name="T17" fmla="*/ 44 h 80"/>
                <a:gd name="T18" fmla="*/ 65 w 74"/>
                <a:gd name="T19" fmla="*/ 52 h 80"/>
                <a:gd name="T20" fmla="*/ 74 w 74"/>
                <a:gd name="T21" fmla="*/ 60 h 80"/>
                <a:gd name="T22" fmla="*/ 68 w 74"/>
                <a:gd name="T23" fmla="*/ 67 h 80"/>
                <a:gd name="T24" fmla="*/ 66 w 74"/>
                <a:gd name="T25" fmla="*/ 73 h 80"/>
                <a:gd name="T26" fmla="*/ 68 w 74"/>
                <a:gd name="T27" fmla="*/ 76 h 80"/>
                <a:gd name="T28" fmla="*/ 66 w 74"/>
                <a:gd name="T29" fmla="*/ 79 h 80"/>
                <a:gd name="T30" fmla="*/ 58 w 74"/>
                <a:gd name="T31" fmla="*/ 79 h 80"/>
                <a:gd name="T32" fmla="*/ 52 w 74"/>
                <a:gd name="T33" fmla="*/ 80 h 80"/>
                <a:gd name="T34" fmla="*/ 52 w 74"/>
                <a:gd name="T35" fmla="*/ 79 h 80"/>
                <a:gd name="T36" fmla="*/ 54 w 74"/>
                <a:gd name="T37" fmla="*/ 76 h 80"/>
                <a:gd name="T38" fmla="*/ 55 w 74"/>
                <a:gd name="T39" fmla="*/ 71 h 80"/>
                <a:gd name="T40" fmla="*/ 53 w 74"/>
                <a:gd name="T41" fmla="*/ 71 h 80"/>
                <a:gd name="T42" fmla="*/ 49 w 74"/>
                <a:gd name="T43" fmla="*/ 67 h 80"/>
                <a:gd name="T44" fmla="*/ 46 w 74"/>
                <a:gd name="T45" fmla="*/ 66 h 80"/>
                <a:gd name="T46" fmla="*/ 44 w 74"/>
                <a:gd name="T47" fmla="*/ 63 h 80"/>
                <a:gd name="T48" fmla="*/ 40 w 74"/>
                <a:gd name="T49" fmla="*/ 62 h 80"/>
                <a:gd name="T50" fmla="*/ 38 w 74"/>
                <a:gd name="T51" fmla="*/ 59 h 80"/>
                <a:gd name="T52" fmla="*/ 35 w 74"/>
                <a:gd name="T53" fmla="*/ 60 h 80"/>
                <a:gd name="T54" fmla="*/ 33 w 74"/>
                <a:gd name="T55" fmla="*/ 67 h 80"/>
                <a:gd name="T56" fmla="*/ 29 w 74"/>
                <a:gd name="T57" fmla="*/ 68 h 80"/>
                <a:gd name="T58" fmla="*/ 31 w 74"/>
                <a:gd name="T59" fmla="*/ 67 h 80"/>
                <a:gd name="T60" fmla="*/ 24 w 74"/>
                <a:gd name="T61" fmla="*/ 63 h 80"/>
                <a:gd name="T62" fmla="*/ 18 w 74"/>
                <a:gd name="T63" fmla="*/ 60 h 80"/>
                <a:gd name="T64" fmla="*/ 16 w 74"/>
                <a:gd name="T65" fmla="*/ 57 h 80"/>
                <a:gd name="T66" fmla="*/ 11 w 74"/>
                <a:gd name="T67" fmla="*/ 54 h 80"/>
                <a:gd name="T68" fmla="*/ 15 w 74"/>
                <a:gd name="T69" fmla="*/ 53 h 80"/>
                <a:gd name="T70" fmla="*/ 16 w 74"/>
                <a:gd name="T71" fmla="*/ 43 h 80"/>
                <a:gd name="T72" fmla="*/ 7 w 74"/>
                <a:gd name="T73" fmla="*/ 35 h 80"/>
                <a:gd name="T74" fmla="*/ 11 w 74"/>
                <a:gd name="T75" fmla="*/ 26 h 80"/>
                <a:gd name="T76" fmla="*/ 5 w 74"/>
                <a:gd name="T77" fmla="*/ 26 h 80"/>
                <a:gd name="T78" fmla="*/ 10 w 74"/>
                <a:gd name="T79" fmla="*/ 19 h 80"/>
                <a:gd name="T80" fmla="*/ 5 w 74"/>
                <a:gd name="T81" fmla="*/ 13 h 80"/>
                <a:gd name="T82" fmla="*/ 0 w 74"/>
                <a:gd name="T83" fmla="*/ 5 h 80"/>
                <a:gd name="T84" fmla="*/ 12 w 74"/>
                <a:gd name="T85" fmla="*/ 0 h 80"/>
                <a:gd name="T86" fmla="*/ 22 w 74"/>
                <a:gd name="T87" fmla="*/ 1 h 80"/>
                <a:gd name="T88" fmla="*/ 32 w 74"/>
                <a:gd name="T89" fmla="*/ 9 h 80"/>
                <a:gd name="T90" fmla="*/ 35 w 74"/>
                <a:gd name="T91" fmla="*/ 15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74" h="80">
                  <a:moveTo>
                    <a:pt x="35" y="15"/>
                  </a:moveTo>
                  <a:lnTo>
                    <a:pt x="45" y="20"/>
                  </a:lnTo>
                  <a:lnTo>
                    <a:pt x="47" y="28"/>
                  </a:lnTo>
                  <a:lnTo>
                    <a:pt x="58" y="34"/>
                  </a:lnTo>
                  <a:lnTo>
                    <a:pt x="62" y="30"/>
                  </a:lnTo>
                  <a:lnTo>
                    <a:pt x="67" y="32"/>
                  </a:lnTo>
                  <a:lnTo>
                    <a:pt x="63" y="36"/>
                  </a:lnTo>
                  <a:lnTo>
                    <a:pt x="66" y="39"/>
                  </a:lnTo>
                  <a:lnTo>
                    <a:pt x="63" y="44"/>
                  </a:lnTo>
                  <a:lnTo>
                    <a:pt x="65" y="52"/>
                  </a:lnTo>
                  <a:lnTo>
                    <a:pt x="74" y="60"/>
                  </a:lnTo>
                  <a:lnTo>
                    <a:pt x="68" y="67"/>
                  </a:lnTo>
                  <a:lnTo>
                    <a:pt x="66" y="73"/>
                  </a:lnTo>
                  <a:lnTo>
                    <a:pt x="68" y="76"/>
                  </a:lnTo>
                  <a:lnTo>
                    <a:pt x="66" y="79"/>
                  </a:lnTo>
                  <a:lnTo>
                    <a:pt x="58" y="79"/>
                  </a:lnTo>
                  <a:lnTo>
                    <a:pt x="52" y="80"/>
                  </a:lnTo>
                  <a:lnTo>
                    <a:pt x="52" y="79"/>
                  </a:lnTo>
                  <a:lnTo>
                    <a:pt x="54" y="76"/>
                  </a:lnTo>
                  <a:lnTo>
                    <a:pt x="55" y="71"/>
                  </a:lnTo>
                  <a:lnTo>
                    <a:pt x="53" y="71"/>
                  </a:lnTo>
                  <a:lnTo>
                    <a:pt x="49" y="67"/>
                  </a:lnTo>
                  <a:lnTo>
                    <a:pt x="46" y="66"/>
                  </a:lnTo>
                  <a:lnTo>
                    <a:pt x="44" y="63"/>
                  </a:lnTo>
                  <a:lnTo>
                    <a:pt x="40" y="62"/>
                  </a:lnTo>
                  <a:lnTo>
                    <a:pt x="38" y="59"/>
                  </a:lnTo>
                  <a:lnTo>
                    <a:pt x="35" y="60"/>
                  </a:lnTo>
                  <a:lnTo>
                    <a:pt x="33" y="67"/>
                  </a:lnTo>
                  <a:lnTo>
                    <a:pt x="29" y="68"/>
                  </a:lnTo>
                  <a:lnTo>
                    <a:pt x="31" y="67"/>
                  </a:lnTo>
                  <a:lnTo>
                    <a:pt x="24" y="63"/>
                  </a:lnTo>
                  <a:lnTo>
                    <a:pt x="18" y="60"/>
                  </a:lnTo>
                  <a:lnTo>
                    <a:pt x="16" y="57"/>
                  </a:lnTo>
                  <a:lnTo>
                    <a:pt x="11" y="54"/>
                  </a:lnTo>
                  <a:lnTo>
                    <a:pt x="15" y="53"/>
                  </a:lnTo>
                  <a:lnTo>
                    <a:pt x="16" y="43"/>
                  </a:lnTo>
                  <a:lnTo>
                    <a:pt x="7" y="35"/>
                  </a:lnTo>
                  <a:lnTo>
                    <a:pt x="11" y="26"/>
                  </a:lnTo>
                  <a:lnTo>
                    <a:pt x="5" y="26"/>
                  </a:lnTo>
                  <a:lnTo>
                    <a:pt x="10" y="19"/>
                  </a:lnTo>
                  <a:lnTo>
                    <a:pt x="5" y="13"/>
                  </a:lnTo>
                  <a:lnTo>
                    <a:pt x="0" y="5"/>
                  </a:lnTo>
                  <a:lnTo>
                    <a:pt x="12" y="0"/>
                  </a:lnTo>
                  <a:lnTo>
                    <a:pt x="22" y="1"/>
                  </a:lnTo>
                  <a:lnTo>
                    <a:pt x="32" y="9"/>
                  </a:lnTo>
                  <a:lnTo>
                    <a:pt x="35" y="1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24" name="Freeform 123"/>
            <p:cNvSpPr>
              <a:spLocks/>
            </p:cNvSpPr>
            <p:nvPr/>
          </p:nvSpPr>
          <p:spPr bwMode="auto">
            <a:xfrm>
              <a:off x="7395134" y="2716804"/>
              <a:ext cx="85162" cy="32006"/>
            </a:xfrm>
            <a:custGeom>
              <a:avLst/>
              <a:gdLst>
                <a:gd name="T0" fmla="*/ 29 w 90"/>
                <a:gd name="T1" fmla="*/ 1 h 36"/>
                <a:gd name="T2" fmla="*/ 30 w 90"/>
                <a:gd name="T3" fmla="*/ 3 h 36"/>
                <a:gd name="T4" fmla="*/ 37 w 90"/>
                <a:gd name="T5" fmla="*/ 0 h 36"/>
                <a:gd name="T6" fmla="*/ 45 w 90"/>
                <a:gd name="T7" fmla="*/ 7 h 36"/>
                <a:gd name="T8" fmla="*/ 54 w 90"/>
                <a:gd name="T9" fmla="*/ 3 h 36"/>
                <a:gd name="T10" fmla="*/ 62 w 90"/>
                <a:gd name="T11" fmla="*/ 4 h 36"/>
                <a:gd name="T12" fmla="*/ 74 w 90"/>
                <a:gd name="T13" fmla="*/ 2 h 36"/>
                <a:gd name="T14" fmla="*/ 90 w 90"/>
                <a:gd name="T15" fmla="*/ 10 h 36"/>
                <a:gd name="T16" fmla="*/ 86 w 90"/>
                <a:gd name="T17" fmla="*/ 15 h 36"/>
                <a:gd name="T18" fmla="*/ 84 w 90"/>
                <a:gd name="T19" fmla="*/ 23 h 36"/>
                <a:gd name="T20" fmla="*/ 81 w 90"/>
                <a:gd name="T21" fmla="*/ 25 h 36"/>
                <a:gd name="T22" fmla="*/ 63 w 90"/>
                <a:gd name="T23" fmla="*/ 19 h 36"/>
                <a:gd name="T24" fmla="*/ 57 w 90"/>
                <a:gd name="T25" fmla="*/ 20 h 36"/>
                <a:gd name="T26" fmla="*/ 54 w 90"/>
                <a:gd name="T27" fmla="*/ 25 h 36"/>
                <a:gd name="T28" fmla="*/ 47 w 90"/>
                <a:gd name="T29" fmla="*/ 27 h 36"/>
                <a:gd name="T30" fmla="*/ 45 w 90"/>
                <a:gd name="T31" fmla="*/ 26 h 36"/>
                <a:gd name="T32" fmla="*/ 37 w 90"/>
                <a:gd name="T33" fmla="*/ 29 h 36"/>
                <a:gd name="T34" fmla="*/ 31 w 90"/>
                <a:gd name="T35" fmla="*/ 30 h 36"/>
                <a:gd name="T36" fmla="*/ 30 w 90"/>
                <a:gd name="T37" fmla="*/ 34 h 36"/>
                <a:gd name="T38" fmla="*/ 17 w 90"/>
                <a:gd name="T39" fmla="*/ 36 h 36"/>
                <a:gd name="T40" fmla="*/ 11 w 90"/>
                <a:gd name="T41" fmla="*/ 34 h 36"/>
                <a:gd name="T42" fmla="*/ 2 w 90"/>
                <a:gd name="T43" fmla="*/ 29 h 36"/>
                <a:gd name="T44" fmla="*/ 0 w 90"/>
                <a:gd name="T45" fmla="*/ 22 h 36"/>
                <a:gd name="T46" fmla="*/ 1 w 90"/>
                <a:gd name="T47" fmla="*/ 19 h 36"/>
                <a:gd name="T48" fmla="*/ 2 w 90"/>
                <a:gd name="T49" fmla="*/ 15 h 36"/>
                <a:gd name="T50" fmla="*/ 10 w 90"/>
                <a:gd name="T51" fmla="*/ 15 h 36"/>
                <a:gd name="T52" fmla="*/ 15 w 90"/>
                <a:gd name="T53" fmla="*/ 13 h 36"/>
                <a:gd name="T54" fmla="*/ 15 w 90"/>
                <a:gd name="T55" fmla="*/ 11 h 36"/>
                <a:gd name="T56" fmla="*/ 18 w 90"/>
                <a:gd name="T57" fmla="*/ 10 h 36"/>
                <a:gd name="T58" fmla="*/ 19 w 90"/>
                <a:gd name="T59" fmla="*/ 6 h 36"/>
                <a:gd name="T60" fmla="*/ 22 w 90"/>
                <a:gd name="T61" fmla="*/ 5 h 36"/>
                <a:gd name="T62" fmla="*/ 25 w 90"/>
                <a:gd name="T63" fmla="*/ 1 h 36"/>
                <a:gd name="T64" fmla="*/ 29 w 90"/>
                <a:gd name="T65" fmla="*/ 1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90" h="36">
                  <a:moveTo>
                    <a:pt x="29" y="1"/>
                  </a:moveTo>
                  <a:lnTo>
                    <a:pt x="30" y="3"/>
                  </a:lnTo>
                  <a:lnTo>
                    <a:pt x="37" y="0"/>
                  </a:lnTo>
                  <a:lnTo>
                    <a:pt x="45" y="7"/>
                  </a:lnTo>
                  <a:lnTo>
                    <a:pt x="54" y="3"/>
                  </a:lnTo>
                  <a:lnTo>
                    <a:pt x="62" y="4"/>
                  </a:lnTo>
                  <a:lnTo>
                    <a:pt x="74" y="2"/>
                  </a:lnTo>
                  <a:lnTo>
                    <a:pt x="90" y="10"/>
                  </a:lnTo>
                  <a:lnTo>
                    <a:pt x="86" y="15"/>
                  </a:lnTo>
                  <a:lnTo>
                    <a:pt x="84" y="23"/>
                  </a:lnTo>
                  <a:lnTo>
                    <a:pt x="81" y="25"/>
                  </a:lnTo>
                  <a:lnTo>
                    <a:pt x="63" y="19"/>
                  </a:lnTo>
                  <a:lnTo>
                    <a:pt x="57" y="20"/>
                  </a:lnTo>
                  <a:lnTo>
                    <a:pt x="54" y="25"/>
                  </a:lnTo>
                  <a:lnTo>
                    <a:pt x="47" y="27"/>
                  </a:lnTo>
                  <a:lnTo>
                    <a:pt x="45" y="26"/>
                  </a:lnTo>
                  <a:lnTo>
                    <a:pt x="37" y="29"/>
                  </a:lnTo>
                  <a:lnTo>
                    <a:pt x="31" y="30"/>
                  </a:lnTo>
                  <a:lnTo>
                    <a:pt x="30" y="34"/>
                  </a:lnTo>
                  <a:lnTo>
                    <a:pt x="17" y="36"/>
                  </a:lnTo>
                  <a:lnTo>
                    <a:pt x="11" y="34"/>
                  </a:lnTo>
                  <a:lnTo>
                    <a:pt x="2" y="29"/>
                  </a:lnTo>
                  <a:lnTo>
                    <a:pt x="0" y="22"/>
                  </a:lnTo>
                  <a:lnTo>
                    <a:pt x="1" y="19"/>
                  </a:lnTo>
                  <a:lnTo>
                    <a:pt x="2" y="15"/>
                  </a:lnTo>
                  <a:lnTo>
                    <a:pt x="10" y="15"/>
                  </a:lnTo>
                  <a:lnTo>
                    <a:pt x="15" y="13"/>
                  </a:lnTo>
                  <a:lnTo>
                    <a:pt x="15" y="11"/>
                  </a:lnTo>
                  <a:lnTo>
                    <a:pt x="18" y="10"/>
                  </a:lnTo>
                  <a:lnTo>
                    <a:pt x="19" y="6"/>
                  </a:lnTo>
                  <a:lnTo>
                    <a:pt x="22" y="5"/>
                  </a:lnTo>
                  <a:lnTo>
                    <a:pt x="25" y="1"/>
                  </a:lnTo>
                  <a:lnTo>
                    <a:pt x="29" y="1"/>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25" name="Freeform 124"/>
            <p:cNvSpPr>
              <a:spLocks/>
            </p:cNvSpPr>
            <p:nvPr/>
          </p:nvSpPr>
          <p:spPr bwMode="auto">
            <a:xfrm>
              <a:off x="7349714" y="2765703"/>
              <a:ext cx="43528" cy="25783"/>
            </a:xfrm>
            <a:custGeom>
              <a:avLst/>
              <a:gdLst>
                <a:gd name="T0" fmla="*/ 1 w 46"/>
                <a:gd name="T1" fmla="*/ 7 h 29"/>
                <a:gd name="T2" fmla="*/ 15 w 46"/>
                <a:gd name="T3" fmla="*/ 9 h 29"/>
                <a:gd name="T4" fmla="*/ 22 w 46"/>
                <a:gd name="T5" fmla="*/ 4 h 29"/>
                <a:gd name="T6" fmla="*/ 37 w 46"/>
                <a:gd name="T7" fmla="*/ 3 h 29"/>
                <a:gd name="T8" fmla="*/ 39 w 46"/>
                <a:gd name="T9" fmla="*/ 0 h 29"/>
                <a:gd name="T10" fmla="*/ 42 w 46"/>
                <a:gd name="T11" fmla="*/ 0 h 29"/>
                <a:gd name="T12" fmla="*/ 46 w 46"/>
                <a:gd name="T13" fmla="*/ 7 h 29"/>
                <a:gd name="T14" fmla="*/ 33 w 46"/>
                <a:gd name="T15" fmla="*/ 12 h 29"/>
                <a:gd name="T16" fmla="*/ 32 w 46"/>
                <a:gd name="T17" fmla="*/ 21 h 29"/>
                <a:gd name="T18" fmla="*/ 27 w 46"/>
                <a:gd name="T19" fmla="*/ 23 h 29"/>
                <a:gd name="T20" fmla="*/ 27 w 46"/>
                <a:gd name="T21" fmla="*/ 29 h 29"/>
                <a:gd name="T22" fmla="*/ 21 w 46"/>
                <a:gd name="T23" fmla="*/ 28 h 29"/>
                <a:gd name="T24" fmla="*/ 15 w 46"/>
                <a:gd name="T25" fmla="*/ 25 h 29"/>
                <a:gd name="T26" fmla="*/ 12 w 46"/>
                <a:gd name="T27" fmla="*/ 28 h 29"/>
                <a:gd name="T28" fmla="*/ 1 w 46"/>
                <a:gd name="T29" fmla="*/ 28 h 29"/>
                <a:gd name="T30" fmla="*/ 4 w 46"/>
                <a:gd name="T31" fmla="*/ 26 h 29"/>
                <a:gd name="T32" fmla="*/ 0 w 46"/>
                <a:gd name="T33" fmla="*/ 17 h 29"/>
                <a:gd name="T34" fmla="*/ 1 w 46"/>
                <a:gd name="T35" fmla="*/ 7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6" h="29">
                  <a:moveTo>
                    <a:pt x="1" y="7"/>
                  </a:moveTo>
                  <a:lnTo>
                    <a:pt x="15" y="9"/>
                  </a:lnTo>
                  <a:lnTo>
                    <a:pt x="22" y="4"/>
                  </a:lnTo>
                  <a:lnTo>
                    <a:pt x="37" y="3"/>
                  </a:lnTo>
                  <a:lnTo>
                    <a:pt x="39" y="0"/>
                  </a:lnTo>
                  <a:lnTo>
                    <a:pt x="42" y="0"/>
                  </a:lnTo>
                  <a:lnTo>
                    <a:pt x="46" y="7"/>
                  </a:lnTo>
                  <a:lnTo>
                    <a:pt x="33" y="12"/>
                  </a:lnTo>
                  <a:lnTo>
                    <a:pt x="32" y="21"/>
                  </a:lnTo>
                  <a:lnTo>
                    <a:pt x="27" y="23"/>
                  </a:lnTo>
                  <a:lnTo>
                    <a:pt x="27" y="29"/>
                  </a:lnTo>
                  <a:lnTo>
                    <a:pt x="21" y="28"/>
                  </a:lnTo>
                  <a:lnTo>
                    <a:pt x="15" y="25"/>
                  </a:lnTo>
                  <a:lnTo>
                    <a:pt x="12" y="28"/>
                  </a:lnTo>
                  <a:lnTo>
                    <a:pt x="1" y="28"/>
                  </a:lnTo>
                  <a:lnTo>
                    <a:pt x="4" y="26"/>
                  </a:lnTo>
                  <a:lnTo>
                    <a:pt x="0" y="17"/>
                  </a:lnTo>
                  <a:lnTo>
                    <a:pt x="1" y="7"/>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26" name="Freeform 125"/>
            <p:cNvSpPr>
              <a:spLocks/>
            </p:cNvSpPr>
            <p:nvPr/>
          </p:nvSpPr>
          <p:spPr bwMode="auto">
            <a:xfrm>
              <a:off x="7291993" y="2383401"/>
              <a:ext cx="157077" cy="230271"/>
            </a:xfrm>
            <a:custGeom>
              <a:avLst/>
              <a:gdLst>
                <a:gd name="T0" fmla="*/ 144 w 166"/>
                <a:gd name="T1" fmla="*/ 61 h 259"/>
                <a:gd name="T2" fmla="*/ 132 w 166"/>
                <a:gd name="T3" fmla="*/ 73 h 259"/>
                <a:gd name="T4" fmla="*/ 137 w 166"/>
                <a:gd name="T5" fmla="*/ 84 h 259"/>
                <a:gd name="T6" fmla="*/ 117 w 166"/>
                <a:gd name="T7" fmla="*/ 100 h 259"/>
                <a:gd name="T8" fmla="*/ 92 w 166"/>
                <a:gd name="T9" fmla="*/ 116 h 259"/>
                <a:gd name="T10" fmla="*/ 85 w 166"/>
                <a:gd name="T11" fmla="*/ 142 h 259"/>
                <a:gd name="T12" fmla="*/ 97 w 166"/>
                <a:gd name="T13" fmla="*/ 156 h 259"/>
                <a:gd name="T14" fmla="*/ 112 w 166"/>
                <a:gd name="T15" fmla="*/ 166 h 259"/>
                <a:gd name="T16" fmla="*/ 102 w 166"/>
                <a:gd name="T17" fmla="*/ 188 h 259"/>
                <a:gd name="T18" fmla="*/ 87 w 166"/>
                <a:gd name="T19" fmla="*/ 193 h 259"/>
                <a:gd name="T20" fmla="*/ 85 w 166"/>
                <a:gd name="T21" fmla="*/ 226 h 259"/>
                <a:gd name="T22" fmla="*/ 78 w 166"/>
                <a:gd name="T23" fmla="*/ 244 h 259"/>
                <a:gd name="T24" fmla="*/ 59 w 166"/>
                <a:gd name="T25" fmla="*/ 242 h 259"/>
                <a:gd name="T26" fmla="*/ 52 w 166"/>
                <a:gd name="T27" fmla="*/ 258 h 259"/>
                <a:gd name="T28" fmla="*/ 35 w 166"/>
                <a:gd name="T29" fmla="*/ 259 h 259"/>
                <a:gd name="T30" fmla="*/ 28 w 166"/>
                <a:gd name="T31" fmla="*/ 240 h 259"/>
                <a:gd name="T32" fmla="*/ 14 w 166"/>
                <a:gd name="T33" fmla="*/ 218 h 259"/>
                <a:gd name="T34" fmla="*/ 0 w 166"/>
                <a:gd name="T35" fmla="*/ 190 h 259"/>
                <a:gd name="T36" fmla="*/ 6 w 166"/>
                <a:gd name="T37" fmla="*/ 179 h 259"/>
                <a:gd name="T38" fmla="*/ 17 w 166"/>
                <a:gd name="T39" fmla="*/ 166 h 259"/>
                <a:gd name="T40" fmla="*/ 20 w 166"/>
                <a:gd name="T41" fmla="*/ 143 h 259"/>
                <a:gd name="T42" fmla="*/ 10 w 166"/>
                <a:gd name="T43" fmla="*/ 134 h 259"/>
                <a:gd name="T44" fmla="*/ 6 w 166"/>
                <a:gd name="T45" fmla="*/ 109 h 259"/>
                <a:gd name="T46" fmla="*/ 14 w 166"/>
                <a:gd name="T47" fmla="*/ 91 h 259"/>
                <a:gd name="T48" fmla="*/ 28 w 166"/>
                <a:gd name="T49" fmla="*/ 91 h 259"/>
                <a:gd name="T50" fmla="*/ 32 w 166"/>
                <a:gd name="T51" fmla="*/ 84 h 259"/>
                <a:gd name="T52" fmla="*/ 26 w 166"/>
                <a:gd name="T53" fmla="*/ 78 h 259"/>
                <a:gd name="T54" fmla="*/ 45 w 166"/>
                <a:gd name="T55" fmla="*/ 52 h 259"/>
                <a:gd name="T56" fmla="*/ 56 w 166"/>
                <a:gd name="T57" fmla="*/ 32 h 259"/>
                <a:gd name="T58" fmla="*/ 63 w 166"/>
                <a:gd name="T59" fmla="*/ 19 h 259"/>
                <a:gd name="T60" fmla="*/ 76 w 166"/>
                <a:gd name="T61" fmla="*/ 19 h 259"/>
                <a:gd name="T62" fmla="*/ 78 w 166"/>
                <a:gd name="T63" fmla="*/ 9 h 259"/>
                <a:gd name="T64" fmla="*/ 103 w 166"/>
                <a:gd name="T65" fmla="*/ 12 h 259"/>
                <a:gd name="T66" fmla="*/ 103 w 166"/>
                <a:gd name="T67" fmla="*/ 1 h 259"/>
                <a:gd name="T68" fmla="*/ 111 w 166"/>
                <a:gd name="T69" fmla="*/ 0 h 259"/>
                <a:gd name="T70" fmla="*/ 131 w 166"/>
                <a:gd name="T71" fmla="*/ 9 h 259"/>
                <a:gd name="T72" fmla="*/ 154 w 166"/>
                <a:gd name="T73" fmla="*/ 21 h 259"/>
                <a:gd name="T74" fmla="*/ 160 w 166"/>
                <a:gd name="T75" fmla="*/ 48 h 259"/>
                <a:gd name="T76" fmla="*/ 166 w 166"/>
                <a:gd name="T77" fmla="*/ 55 h 259"/>
                <a:gd name="T78" fmla="*/ 144 w 166"/>
                <a:gd name="T79" fmla="*/ 61 h 2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66" h="259">
                  <a:moveTo>
                    <a:pt x="144" y="61"/>
                  </a:moveTo>
                  <a:lnTo>
                    <a:pt x="132" y="73"/>
                  </a:lnTo>
                  <a:lnTo>
                    <a:pt x="137" y="84"/>
                  </a:lnTo>
                  <a:lnTo>
                    <a:pt x="117" y="100"/>
                  </a:lnTo>
                  <a:lnTo>
                    <a:pt x="92" y="116"/>
                  </a:lnTo>
                  <a:lnTo>
                    <a:pt x="85" y="142"/>
                  </a:lnTo>
                  <a:lnTo>
                    <a:pt x="97" y="156"/>
                  </a:lnTo>
                  <a:lnTo>
                    <a:pt x="112" y="166"/>
                  </a:lnTo>
                  <a:lnTo>
                    <a:pt x="102" y="188"/>
                  </a:lnTo>
                  <a:lnTo>
                    <a:pt x="87" y="193"/>
                  </a:lnTo>
                  <a:lnTo>
                    <a:pt x="85" y="226"/>
                  </a:lnTo>
                  <a:lnTo>
                    <a:pt x="78" y="244"/>
                  </a:lnTo>
                  <a:lnTo>
                    <a:pt x="59" y="242"/>
                  </a:lnTo>
                  <a:lnTo>
                    <a:pt x="52" y="258"/>
                  </a:lnTo>
                  <a:lnTo>
                    <a:pt x="35" y="259"/>
                  </a:lnTo>
                  <a:lnTo>
                    <a:pt x="28" y="240"/>
                  </a:lnTo>
                  <a:lnTo>
                    <a:pt x="14" y="218"/>
                  </a:lnTo>
                  <a:lnTo>
                    <a:pt x="0" y="190"/>
                  </a:lnTo>
                  <a:lnTo>
                    <a:pt x="6" y="179"/>
                  </a:lnTo>
                  <a:lnTo>
                    <a:pt x="17" y="166"/>
                  </a:lnTo>
                  <a:lnTo>
                    <a:pt x="20" y="143"/>
                  </a:lnTo>
                  <a:lnTo>
                    <a:pt x="10" y="134"/>
                  </a:lnTo>
                  <a:lnTo>
                    <a:pt x="6" y="109"/>
                  </a:lnTo>
                  <a:lnTo>
                    <a:pt x="14" y="91"/>
                  </a:lnTo>
                  <a:lnTo>
                    <a:pt x="28" y="91"/>
                  </a:lnTo>
                  <a:lnTo>
                    <a:pt x="32" y="84"/>
                  </a:lnTo>
                  <a:lnTo>
                    <a:pt x="26" y="78"/>
                  </a:lnTo>
                  <a:lnTo>
                    <a:pt x="45" y="52"/>
                  </a:lnTo>
                  <a:lnTo>
                    <a:pt x="56" y="32"/>
                  </a:lnTo>
                  <a:lnTo>
                    <a:pt x="63" y="19"/>
                  </a:lnTo>
                  <a:lnTo>
                    <a:pt x="76" y="19"/>
                  </a:lnTo>
                  <a:lnTo>
                    <a:pt x="78" y="9"/>
                  </a:lnTo>
                  <a:lnTo>
                    <a:pt x="103" y="12"/>
                  </a:lnTo>
                  <a:lnTo>
                    <a:pt x="103" y="1"/>
                  </a:lnTo>
                  <a:lnTo>
                    <a:pt x="111" y="0"/>
                  </a:lnTo>
                  <a:lnTo>
                    <a:pt x="131" y="9"/>
                  </a:lnTo>
                  <a:lnTo>
                    <a:pt x="154" y="21"/>
                  </a:lnTo>
                  <a:lnTo>
                    <a:pt x="160" y="48"/>
                  </a:lnTo>
                  <a:lnTo>
                    <a:pt x="166" y="55"/>
                  </a:lnTo>
                  <a:lnTo>
                    <a:pt x="144" y="61"/>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27" name="Freeform 126"/>
            <p:cNvSpPr>
              <a:spLocks/>
            </p:cNvSpPr>
            <p:nvPr/>
          </p:nvSpPr>
          <p:spPr bwMode="auto">
            <a:xfrm>
              <a:off x="7653460" y="4101982"/>
              <a:ext cx="22710" cy="30228"/>
            </a:xfrm>
            <a:custGeom>
              <a:avLst/>
              <a:gdLst>
                <a:gd name="T0" fmla="*/ 24 w 24"/>
                <a:gd name="T1" fmla="*/ 23 h 34"/>
                <a:gd name="T2" fmla="*/ 20 w 24"/>
                <a:gd name="T3" fmla="*/ 32 h 34"/>
                <a:gd name="T4" fmla="*/ 10 w 24"/>
                <a:gd name="T5" fmla="*/ 34 h 34"/>
                <a:gd name="T6" fmla="*/ 0 w 24"/>
                <a:gd name="T7" fmla="*/ 23 h 34"/>
                <a:gd name="T8" fmla="*/ 0 w 24"/>
                <a:gd name="T9" fmla="*/ 16 h 34"/>
                <a:gd name="T10" fmla="*/ 6 w 24"/>
                <a:gd name="T11" fmla="*/ 8 h 34"/>
                <a:gd name="T12" fmla="*/ 8 w 24"/>
                <a:gd name="T13" fmla="*/ 2 h 34"/>
                <a:gd name="T14" fmla="*/ 13 w 24"/>
                <a:gd name="T15" fmla="*/ 0 h 34"/>
                <a:gd name="T16" fmla="*/ 22 w 24"/>
                <a:gd name="T17" fmla="*/ 4 h 34"/>
                <a:gd name="T18" fmla="*/ 24 w 24"/>
                <a:gd name="T19" fmla="*/ 14 h 34"/>
                <a:gd name="T20" fmla="*/ 24 w 24"/>
                <a:gd name="T21" fmla="*/ 23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4" h="34">
                  <a:moveTo>
                    <a:pt x="24" y="23"/>
                  </a:moveTo>
                  <a:lnTo>
                    <a:pt x="20" y="32"/>
                  </a:lnTo>
                  <a:lnTo>
                    <a:pt x="10" y="34"/>
                  </a:lnTo>
                  <a:lnTo>
                    <a:pt x="0" y="23"/>
                  </a:lnTo>
                  <a:lnTo>
                    <a:pt x="0" y="16"/>
                  </a:lnTo>
                  <a:lnTo>
                    <a:pt x="6" y="8"/>
                  </a:lnTo>
                  <a:lnTo>
                    <a:pt x="8" y="2"/>
                  </a:lnTo>
                  <a:lnTo>
                    <a:pt x="13" y="0"/>
                  </a:lnTo>
                  <a:lnTo>
                    <a:pt x="22" y="4"/>
                  </a:lnTo>
                  <a:lnTo>
                    <a:pt x="24" y="14"/>
                  </a:lnTo>
                  <a:lnTo>
                    <a:pt x="24" y="23"/>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28" name="Freeform 127"/>
            <p:cNvSpPr>
              <a:spLocks/>
            </p:cNvSpPr>
            <p:nvPr/>
          </p:nvSpPr>
          <p:spPr bwMode="auto">
            <a:xfrm>
              <a:off x="7723482" y="2941740"/>
              <a:ext cx="100302" cy="89797"/>
            </a:xfrm>
            <a:custGeom>
              <a:avLst/>
              <a:gdLst>
                <a:gd name="T0" fmla="*/ 56 w 106"/>
                <a:gd name="T1" fmla="*/ 79 h 101"/>
                <a:gd name="T2" fmla="*/ 24 w 106"/>
                <a:gd name="T3" fmla="*/ 101 h 101"/>
                <a:gd name="T4" fmla="*/ 4 w 106"/>
                <a:gd name="T5" fmla="*/ 93 h 101"/>
                <a:gd name="T6" fmla="*/ 3 w 106"/>
                <a:gd name="T7" fmla="*/ 93 h 101"/>
                <a:gd name="T8" fmla="*/ 5 w 106"/>
                <a:gd name="T9" fmla="*/ 90 h 101"/>
                <a:gd name="T10" fmla="*/ 4 w 106"/>
                <a:gd name="T11" fmla="*/ 81 h 101"/>
                <a:gd name="T12" fmla="*/ 7 w 106"/>
                <a:gd name="T13" fmla="*/ 70 h 101"/>
                <a:gd name="T14" fmla="*/ 16 w 106"/>
                <a:gd name="T15" fmla="*/ 62 h 101"/>
                <a:gd name="T16" fmla="*/ 12 w 106"/>
                <a:gd name="T17" fmla="*/ 54 h 101"/>
                <a:gd name="T18" fmla="*/ 4 w 106"/>
                <a:gd name="T19" fmla="*/ 53 h 101"/>
                <a:gd name="T20" fmla="*/ 0 w 106"/>
                <a:gd name="T21" fmla="*/ 37 h 101"/>
                <a:gd name="T22" fmla="*/ 4 w 106"/>
                <a:gd name="T23" fmla="*/ 29 h 101"/>
                <a:gd name="T24" fmla="*/ 8 w 106"/>
                <a:gd name="T25" fmla="*/ 24 h 101"/>
                <a:gd name="T26" fmla="*/ 12 w 106"/>
                <a:gd name="T27" fmla="*/ 20 h 101"/>
                <a:gd name="T28" fmla="*/ 11 w 106"/>
                <a:gd name="T29" fmla="*/ 8 h 101"/>
                <a:gd name="T30" fmla="*/ 17 w 106"/>
                <a:gd name="T31" fmla="*/ 12 h 101"/>
                <a:gd name="T32" fmla="*/ 36 w 106"/>
                <a:gd name="T33" fmla="*/ 6 h 101"/>
                <a:gd name="T34" fmla="*/ 45 w 106"/>
                <a:gd name="T35" fmla="*/ 10 h 101"/>
                <a:gd name="T36" fmla="*/ 59 w 106"/>
                <a:gd name="T37" fmla="*/ 10 h 101"/>
                <a:gd name="T38" fmla="*/ 78 w 106"/>
                <a:gd name="T39" fmla="*/ 3 h 101"/>
                <a:gd name="T40" fmla="*/ 87 w 106"/>
                <a:gd name="T41" fmla="*/ 3 h 101"/>
                <a:gd name="T42" fmla="*/ 106 w 106"/>
                <a:gd name="T43" fmla="*/ 0 h 101"/>
                <a:gd name="T44" fmla="*/ 99 w 106"/>
                <a:gd name="T45" fmla="*/ 13 h 101"/>
                <a:gd name="T46" fmla="*/ 91 w 106"/>
                <a:gd name="T47" fmla="*/ 18 h 101"/>
                <a:gd name="T48" fmla="*/ 94 w 106"/>
                <a:gd name="T49" fmla="*/ 33 h 101"/>
                <a:gd name="T50" fmla="*/ 91 w 106"/>
                <a:gd name="T51" fmla="*/ 58 h 101"/>
                <a:gd name="T52" fmla="*/ 56 w 106"/>
                <a:gd name="T53" fmla="*/ 79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06" h="101">
                  <a:moveTo>
                    <a:pt x="56" y="79"/>
                  </a:moveTo>
                  <a:lnTo>
                    <a:pt x="24" y="101"/>
                  </a:lnTo>
                  <a:lnTo>
                    <a:pt x="4" y="93"/>
                  </a:lnTo>
                  <a:lnTo>
                    <a:pt x="3" y="93"/>
                  </a:lnTo>
                  <a:lnTo>
                    <a:pt x="5" y="90"/>
                  </a:lnTo>
                  <a:lnTo>
                    <a:pt x="4" y="81"/>
                  </a:lnTo>
                  <a:lnTo>
                    <a:pt x="7" y="70"/>
                  </a:lnTo>
                  <a:lnTo>
                    <a:pt x="16" y="62"/>
                  </a:lnTo>
                  <a:lnTo>
                    <a:pt x="12" y="54"/>
                  </a:lnTo>
                  <a:lnTo>
                    <a:pt x="4" y="53"/>
                  </a:lnTo>
                  <a:lnTo>
                    <a:pt x="0" y="37"/>
                  </a:lnTo>
                  <a:lnTo>
                    <a:pt x="4" y="29"/>
                  </a:lnTo>
                  <a:lnTo>
                    <a:pt x="8" y="24"/>
                  </a:lnTo>
                  <a:lnTo>
                    <a:pt x="12" y="20"/>
                  </a:lnTo>
                  <a:lnTo>
                    <a:pt x="11" y="8"/>
                  </a:lnTo>
                  <a:lnTo>
                    <a:pt x="17" y="12"/>
                  </a:lnTo>
                  <a:lnTo>
                    <a:pt x="36" y="6"/>
                  </a:lnTo>
                  <a:lnTo>
                    <a:pt x="45" y="10"/>
                  </a:lnTo>
                  <a:lnTo>
                    <a:pt x="59" y="10"/>
                  </a:lnTo>
                  <a:lnTo>
                    <a:pt x="78" y="3"/>
                  </a:lnTo>
                  <a:lnTo>
                    <a:pt x="87" y="3"/>
                  </a:lnTo>
                  <a:lnTo>
                    <a:pt x="106" y="0"/>
                  </a:lnTo>
                  <a:lnTo>
                    <a:pt x="99" y="13"/>
                  </a:lnTo>
                  <a:lnTo>
                    <a:pt x="91" y="18"/>
                  </a:lnTo>
                  <a:lnTo>
                    <a:pt x="94" y="33"/>
                  </a:lnTo>
                  <a:lnTo>
                    <a:pt x="91" y="58"/>
                  </a:lnTo>
                  <a:lnTo>
                    <a:pt x="56" y="7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29" name="Freeform 128"/>
            <p:cNvSpPr>
              <a:spLocks/>
            </p:cNvSpPr>
            <p:nvPr/>
          </p:nvSpPr>
          <p:spPr bwMode="auto">
            <a:xfrm>
              <a:off x="7370531" y="3196015"/>
              <a:ext cx="177895" cy="295173"/>
            </a:xfrm>
            <a:custGeom>
              <a:avLst/>
              <a:gdLst>
                <a:gd name="T0" fmla="*/ 18 w 188"/>
                <a:gd name="T1" fmla="*/ 219 h 332"/>
                <a:gd name="T2" fmla="*/ 19 w 188"/>
                <a:gd name="T3" fmla="*/ 209 h 332"/>
                <a:gd name="T4" fmla="*/ 8 w 188"/>
                <a:gd name="T5" fmla="*/ 209 h 332"/>
                <a:gd name="T6" fmla="*/ 8 w 188"/>
                <a:gd name="T7" fmla="*/ 196 h 332"/>
                <a:gd name="T8" fmla="*/ 0 w 188"/>
                <a:gd name="T9" fmla="*/ 188 h 332"/>
                <a:gd name="T10" fmla="*/ 7 w 188"/>
                <a:gd name="T11" fmla="*/ 161 h 332"/>
                <a:gd name="T12" fmla="*/ 30 w 188"/>
                <a:gd name="T13" fmla="*/ 141 h 332"/>
                <a:gd name="T14" fmla="*/ 30 w 188"/>
                <a:gd name="T15" fmla="*/ 114 h 332"/>
                <a:gd name="T16" fmla="*/ 37 w 188"/>
                <a:gd name="T17" fmla="*/ 72 h 332"/>
                <a:gd name="T18" fmla="*/ 40 w 188"/>
                <a:gd name="T19" fmla="*/ 63 h 332"/>
                <a:gd name="T20" fmla="*/ 33 w 188"/>
                <a:gd name="T21" fmla="*/ 56 h 332"/>
                <a:gd name="T22" fmla="*/ 32 w 188"/>
                <a:gd name="T23" fmla="*/ 49 h 332"/>
                <a:gd name="T24" fmla="*/ 25 w 188"/>
                <a:gd name="T25" fmla="*/ 44 h 332"/>
                <a:gd name="T26" fmla="*/ 20 w 188"/>
                <a:gd name="T27" fmla="*/ 11 h 332"/>
                <a:gd name="T28" fmla="*/ 38 w 188"/>
                <a:gd name="T29" fmla="*/ 0 h 332"/>
                <a:gd name="T30" fmla="*/ 111 w 188"/>
                <a:gd name="T31" fmla="*/ 40 h 332"/>
                <a:gd name="T32" fmla="*/ 184 w 188"/>
                <a:gd name="T33" fmla="*/ 80 h 332"/>
                <a:gd name="T34" fmla="*/ 188 w 188"/>
                <a:gd name="T35" fmla="*/ 162 h 332"/>
                <a:gd name="T36" fmla="*/ 172 w 188"/>
                <a:gd name="T37" fmla="*/ 161 h 332"/>
                <a:gd name="T38" fmla="*/ 164 w 188"/>
                <a:gd name="T39" fmla="*/ 176 h 332"/>
                <a:gd name="T40" fmla="*/ 160 w 188"/>
                <a:gd name="T41" fmla="*/ 189 h 332"/>
                <a:gd name="T42" fmla="*/ 163 w 188"/>
                <a:gd name="T43" fmla="*/ 194 h 332"/>
                <a:gd name="T44" fmla="*/ 158 w 188"/>
                <a:gd name="T45" fmla="*/ 200 h 332"/>
                <a:gd name="T46" fmla="*/ 160 w 188"/>
                <a:gd name="T47" fmla="*/ 209 h 332"/>
                <a:gd name="T48" fmla="*/ 155 w 188"/>
                <a:gd name="T49" fmla="*/ 217 h 332"/>
                <a:gd name="T50" fmla="*/ 154 w 188"/>
                <a:gd name="T51" fmla="*/ 225 h 332"/>
                <a:gd name="T52" fmla="*/ 160 w 188"/>
                <a:gd name="T53" fmla="*/ 224 h 332"/>
                <a:gd name="T54" fmla="*/ 164 w 188"/>
                <a:gd name="T55" fmla="*/ 232 h 332"/>
                <a:gd name="T56" fmla="*/ 164 w 188"/>
                <a:gd name="T57" fmla="*/ 244 h 332"/>
                <a:gd name="T58" fmla="*/ 171 w 188"/>
                <a:gd name="T59" fmla="*/ 250 h 332"/>
                <a:gd name="T60" fmla="*/ 171 w 188"/>
                <a:gd name="T61" fmla="*/ 255 h 332"/>
                <a:gd name="T62" fmla="*/ 160 w 188"/>
                <a:gd name="T63" fmla="*/ 258 h 332"/>
                <a:gd name="T64" fmla="*/ 151 w 188"/>
                <a:gd name="T65" fmla="*/ 267 h 332"/>
                <a:gd name="T66" fmla="*/ 138 w 188"/>
                <a:gd name="T67" fmla="*/ 290 h 332"/>
                <a:gd name="T68" fmla="*/ 121 w 188"/>
                <a:gd name="T69" fmla="*/ 299 h 332"/>
                <a:gd name="T70" fmla="*/ 103 w 188"/>
                <a:gd name="T71" fmla="*/ 298 h 332"/>
                <a:gd name="T72" fmla="*/ 98 w 188"/>
                <a:gd name="T73" fmla="*/ 300 h 332"/>
                <a:gd name="T74" fmla="*/ 100 w 188"/>
                <a:gd name="T75" fmla="*/ 307 h 332"/>
                <a:gd name="T76" fmla="*/ 90 w 188"/>
                <a:gd name="T77" fmla="*/ 314 h 332"/>
                <a:gd name="T78" fmla="*/ 83 w 188"/>
                <a:gd name="T79" fmla="*/ 323 h 332"/>
                <a:gd name="T80" fmla="*/ 59 w 188"/>
                <a:gd name="T81" fmla="*/ 330 h 332"/>
                <a:gd name="T82" fmla="*/ 55 w 188"/>
                <a:gd name="T83" fmla="*/ 326 h 332"/>
                <a:gd name="T84" fmla="*/ 52 w 188"/>
                <a:gd name="T85" fmla="*/ 325 h 332"/>
                <a:gd name="T86" fmla="*/ 48 w 188"/>
                <a:gd name="T87" fmla="*/ 331 h 332"/>
                <a:gd name="T88" fmla="*/ 33 w 188"/>
                <a:gd name="T89" fmla="*/ 332 h 332"/>
                <a:gd name="T90" fmla="*/ 36 w 188"/>
                <a:gd name="T91" fmla="*/ 326 h 332"/>
                <a:gd name="T92" fmla="*/ 30 w 188"/>
                <a:gd name="T93" fmla="*/ 312 h 332"/>
                <a:gd name="T94" fmla="*/ 28 w 188"/>
                <a:gd name="T95" fmla="*/ 304 h 332"/>
                <a:gd name="T96" fmla="*/ 20 w 188"/>
                <a:gd name="T97" fmla="*/ 300 h 332"/>
                <a:gd name="T98" fmla="*/ 9 w 188"/>
                <a:gd name="T99" fmla="*/ 288 h 332"/>
                <a:gd name="T100" fmla="*/ 13 w 188"/>
                <a:gd name="T101" fmla="*/ 278 h 332"/>
                <a:gd name="T102" fmla="*/ 21 w 188"/>
                <a:gd name="T103" fmla="*/ 280 h 332"/>
                <a:gd name="T104" fmla="*/ 26 w 188"/>
                <a:gd name="T105" fmla="*/ 279 h 332"/>
                <a:gd name="T106" fmla="*/ 36 w 188"/>
                <a:gd name="T107" fmla="*/ 279 h 332"/>
                <a:gd name="T108" fmla="*/ 26 w 188"/>
                <a:gd name="T109" fmla="*/ 260 h 332"/>
                <a:gd name="T110" fmla="*/ 27 w 188"/>
                <a:gd name="T111" fmla="*/ 246 h 332"/>
                <a:gd name="T112" fmla="*/ 25 w 188"/>
                <a:gd name="T113" fmla="*/ 233 h 332"/>
                <a:gd name="T114" fmla="*/ 18 w 188"/>
                <a:gd name="T115" fmla="*/ 219 h 3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88" h="332">
                  <a:moveTo>
                    <a:pt x="18" y="219"/>
                  </a:moveTo>
                  <a:lnTo>
                    <a:pt x="19" y="209"/>
                  </a:lnTo>
                  <a:lnTo>
                    <a:pt x="8" y="209"/>
                  </a:lnTo>
                  <a:lnTo>
                    <a:pt x="8" y="196"/>
                  </a:lnTo>
                  <a:lnTo>
                    <a:pt x="0" y="188"/>
                  </a:lnTo>
                  <a:lnTo>
                    <a:pt x="7" y="161"/>
                  </a:lnTo>
                  <a:lnTo>
                    <a:pt x="30" y="141"/>
                  </a:lnTo>
                  <a:lnTo>
                    <a:pt x="30" y="114"/>
                  </a:lnTo>
                  <a:lnTo>
                    <a:pt x="37" y="72"/>
                  </a:lnTo>
                  <a:lnTo>
                    <a:pt x="40" y="63"/>
                  </a:lnTo>
                  <a:lnTo>
                    <a:pt x="33" y="56"/>
                  </a:lnTo>
                  <a:lnTo>
                    <a:pt x="32" y="49"/>
                  </a:lnTo>
                  <a:lnTo>
                    <a:pt x="25" y="44"/>
                  </a:lnTo>
                  <a:lnTo>
                    <a:pt x="20" y="11"/>
                  </a:lnTo>
                  <a:lnTo>
                    <a:pt x="38" y="0"/>
                  </a:lnTo>
                  <a:lnTo>
                    <a:pt x="111" y="40"/>
                  </a:lnTo>
                  <a:lnTo>
                    <a:pt x="184" y="80"/>
                  </a:lnTo>
                  <a:lnTo>
                    <a:pt x="188" y="162"/>
                  </a:lnTo>
                  <a:lnTo>
                    <a:pt x="172" y="161"/>
                  </a:lnTo>
                  <a:lnTo>
                    <a:pt x="164" y="176"/>
                  </a:lnTo>
                  <a:lnTo>
                    <a:pt x="160" y="189"/>
                  </a:lnTo>
                  <a:lnTo>
                    <a:pt x="163" y="194"/>
                  </a:lnTo>
                  <a:lnTo>
                    <a:pt x="158" y="200"/>
                  </a:lnTo>
                  <a:lnTo>
                    <a:pt x="160" y="209"/>
                  </a:lnTo>
                  <a:lnTo>
                    <a:pt x="155" y="217"/>
                  </a:lnTo>
                  <a:lnTo>
                    <a:pt x="154" y="225"/>
                  </a:lnTo>
                  <a:lnTo>
                    <a:pt x="160" y="224"/>
                  </a:lnTo>
                  <a:lnTo>
                    <a:pt x="164" y="232"/>
                  </a:lnTo>
                  <a:lnTo>
                    <a:pt x="164" y="244"/>
                  </a:lnTo>
                  <a:lnTo>
                    <a:pt x="171" y="250"/>
                  </a:lnTo>
                  <a:lnTo>
                    <a:pt x="171" y="255"/>
                  </a:lnTo>
                  <a:lnTo>
                    <a:pt x="160" y="258"/>
                  </a:lnTo>
                  <a:lnTo>
                    <a:pt x="151" y="267"/>
                  </a:lnTo>
                  <a:lnTo>
                    <a:pt x="138" y="290"/>
                  </a:lnTo>
                  <a:lnTo>
                    <a:pt x="121" y="299"/>
                  </a:lnTo>
                  <a:lnTo>
                    <a:pt x="103" y="298"/>
                  </a:lnTo>
                  <a:lnTo>
                    <a:pt x="98" y="300"/>
                  </a:lnTo>
                  <a:lnTo>
                    <a:pt x="100" y="307"/>
                  </a:lnTo>
                  <a:lnTo>
                    <a:pt x="90" y="314"/>
                  </a:lnTo>
                  <a:lnTo>
                    <a:pt x="83" y="323"/>
                  </a:lnTo>
                  <a:lnTo>
                    <a:pt x="59" y="330"/>
                  </a:lnTo>
                  <a:lnTo>
                    <a:pt x="55" y="326"/>
                  </a:lnTo>
                  <a:lnTo>
                    <a:pt x="52" y="325"/>
                  </a:lnTo>
                  <a:lnTo>
                    <a:pt x="48" y="331"/>
                  </a:lnTo>
                  <a:lnTo>
                    <a:pt x="33" y="332"/>
                  </a:lnTo>
                  <a:lnTo>
                    <a:pt x="36" y="326"/>
                  </a:lnTo>
                  <a:lnTo>
                    <a:pt x="30" y="312"/>
                  </a:lnTo>
                  <a:lnTo>
                    <a:pt x="28" y="304"/>
                  </a:lnTo>
                  <a:lnTo>
                    <a:pt x="20" y="300"/>
                  </a:lnTo>
                  <a:lnTo>
                    <a:pt x="9" y="288"/>
                  </a:lnTo>
                  <a:lnTo>
                    <a:pt x="13" y="278"/>
                  </a:lnTo>
                  <a:lnTo>
                    <a:pt x="21" y="280"/>
                  </a:lnTo>
                  <a:lnTo>
                    <a:pt x="26" y="279"/>
                  </a:lnTo>
                  <a:lnTo>
                    <a:pt x="36" y="279"/>
                  </a:lnTo>
                  <a:lnTo>
                    <a:pt x="26" y="260"/>
                  </a:lnTo>
                  <a:lnTo>
                    <a:pt x="27" y="246"/>
                  </a:lnTo>
                  <a:lnTo>
                    <a:pt x="25" y="233"/>
                  </a:lnTo>
                  <a:lnTo>
                    <a:pt x="18" y="21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30" name="Freeform 129"/>
            <p:cNvSpPr>
              <a:spLocks/>
            </p:cNvSpPr>
            <p:nvPr/>
          </p:nvSpPr>
          <p:spPr bwMode="auto">
            <a:xfrm>
              <a:off x="7135862" y="3424507"/>
              <a:ext cx="33119" cy="94242"/>
            </a:xfrm>
            <a:custGeom>
              <a:avLst/>
              <a:gdLst>
                <a:gd name="T0" fmla="*/ 35 w 35"/>
                <a:gd name="T1" fmla="*/ 102 h 106"/>
                <a:gd name="T2" fmla="*/ 21 w 35"/>
                <a:gd name="T3" fmla="*/ 106 h 106"/>
                <a:gd name="T4" fmla="*/ 17 w 35"/>
                <a:gd name="T5" fmla="*/ 99 h 106"/>
                <a:gd name="T6" fmla="*/ 12 w 35"/>
                <a:gd name="T7" fmla="*/ 86 h 106"/>
                <a:gd name="T8" fmla="*/ 10 w 35"/>
                <a:gd name="T9" fmla="*/ 75 h 106"/>
                <a:gd name="T10" fmla="*/ 14 w 35"/>
                <a:gd name="T11" fmla="*/ 57 h 106"/>
                <a:gd name="T12" fmla="*/ 10 w 35"/>
                <a:gd name="T13" fmla="*/ 49 h 106"/>
                <a:gd name="T14" fmla="*/ 8 w 35"/>
                <a:gd name="T15" fmla="*/ 33 h 106"/>
                <a:gd name="T16" fmla="*/ 8 w 35"/>
                <a:gd name="T17" fmla="*/ 18 h 106"/>
                <a:gd name="T18" fmla="*/ 0 w 35"/>
                <a:gd name="T19" fmla="*/ 7 h 106"/>
                <a:gd name="T20" fmla="*/ 2 w 35"/>
                <a:gd name="T21" fmla="*/ 0 h 106"/>
                <a:gd name="T22" fmla="*/ 18 w 35"/>
                <a:gd name="T23" fmla="*/ 1 h 106"/>
                <a:gd name="T24" fmla="*/ 15 w 35"/>
                <a:gd name="T25" fmla="*/ 12 h 106"/>
                <a:gd name="T26" fmla="*/ 21 w 35"/>
                <a:gd name="T27" fmla="*/ 18 h 106"/>
                <a:gd name="T28" fmla="*/ 27 w 35"/>
                <a:gd name="T29" fmla="*/ 25 h 106"/>
                <a:gd name="T30" fmla="*/ 28 w 35"/>
                <a:gd name="T31" fmla="*/ 36 h 106"/>
                <a:gd name="T32" fmla="*/ 32 w 35"/>
                <a:gd name="T33" fmla="*/ 40 h 106"/>
                <a:gd name="T34" fmla="*/ 31 w 35"/>
                <a:gd name="T35" fmla="*/ 88 h 106"/>
                <a:gd name="T36" fmla="*/ 35 w 35"/>
                <a:gd name="T37" fmla="*/ 102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5" h="106">
                  <a:moveTo>
                    <a:pt x="35" y="102"/>
                  </a:moveTo>
                  <a:lnTo>
                    <a:pt x="21" y="106"/>
                  </a:lnTo>
                  <a:lnTo>
                    <a:pt x="17" y="99"/>
                  </a:lnTo>
                  <a:lnTo>
                    <a:pt x="12" y="86"/>
                  </a:lnTo>
                  <a:lnTo>
                    <a:pt x="10" y="75"/>
                  </a:lnTo>
                  <a:lnTo>
                    <a:pt x="14" y="57"/>
                  </a:lnTo>
                  <a:lnTo>
                    <a:pt x="10" y="49"/>
                  </a:lnTo>
                  <a:lnTo>
                    <a:pt x="8" y="33"/>
                  </a:lnTo>
                  <a:lnTo>
                    <a:pt x="8" y="18"/>
                  </a:lnTo>
                  <a:lnTo>
                    <a:pt x="0" y="7"/>
                  </a:lnTo>
                  <a:lnTo>
                    <a:pt x="2" y="0"/>
                  </a:lnTo>
                  <a:lnTo>
                    <a:pt x="18" y="1"/>
                  </a:lnTo>
                  <a:lnTo>
                    <a:pt x="15" y="12"/>
                  </a:lnTo>
                  <a:lnTo>
                    <a:pt x="21" y="18"/>
                  </a:lnTo>
                  <a:lnTo>
                    <a:pt x="27" y="25"/>
                  </a:lnTo>
                  <a:lnTo>
                    <a:pt x="28" y="36"/>
                  </a:lnTo>
                  <a:lnTo>
                    <a:pt x="32" y="40"/>
                  </a:lnTo>
                  <a:lnTo>
                    <a:pt x="31" y="88"/>
                  </a:lnTo>
                  <a:lnTo>
                    <a:pt x="35" y="102"/>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31" name="Freeform 130"/>
            <p:cNvSpPr>
              <a:spLocks/>
            </p:cNvSpPr>
            <p:nvPr/>
          </p:nvSpPr>
          <p:spPr bwMode="auto">
            <a:xfrm>
              <a:off x="7260767" y="2939072"/>
              <a:ext cx="66237" cy="129805"/>
            </a:xfrm>
            <a:custGeom>
              <a:avLst/>
              <a:gdLst>
                <a:gd name="T0" fmla="*/ 36 w 70"/>
                <a:gd name="T1" fmla="*/ 146 h 146"/>
                <a:gd name="T2" fmla="*/ 28 w 70"/>
                <a:gd name="T3" fmla="*/ 109 h 146"/>
                <a:gd name="T4" fmla="*/ 17 w 70"/>
                <a:gd name="T5" fmla="*/ 100 h 146"/>
                <a:gd name="T6" fmla="*/ 17 w 70"/>
                <a:gd name="T7" fmla="*/ 95 h 146"/>
                <a:gd name="T8" fmla="*/ 2 w 70"/>
                <a:gd name="T9" fmla="*/ 83 h 146"/>
                <a:gd name="T10" fmla="*/ 0 w 70"/>
                <a:gd name="T11" fmla="*/ 67 h 146"/>
                <a:gd name="T12" fmla="*/ 10 w 70"/>
                <a:gd name="T13" fmla="*/ 56 h 146"/>
                <a:gd name="T14" fmla="*/ 14 w 70"/>
                <a:gd name="T15" fmla="*/ 39 h 146"/>
                <a:gd name="T16" fmla="*/ 11 w 70"/>
                <a:gd name="T17" fmla="*/ 19 h 146"/>
                <a:gd name="T18" fmla="*/ 14 w 70"/>
                <a:gd name="T19" fmla="*/ 8 h 146"/>
                <a:gd name="T20" fmla="*/ 32 w 70"/>
                <a:gd name="T21" fmla="*/ 0 h 146"/>
                <a:gd name="T22" fmla="*/ 44 w 70"/>
                <a:gd name="T23" fmla="*/ 3 h 146"/>
                <a:gd name="T24" fmla="*/ 44 w 70"/>
                <a:gd name="T25" fmla="*/ 13 h 146"/>
                <a:gd name="T26" fmla="*/ 59 w 70"/>
                <a:gd name="T27" fmla="*/ 6 h 146"/>
                <a:gd name="T28" fmla="*/ 60 w 70"/>
                <a:gd name="T29" fmla="*/ 9 h 146"/>
                <a:gd name="T30" fmla="*/ 52 w 70"/>
                <a:gd name="T31" fmla="*/ 19 h 146"/>
                <a:gd name="T32" fmla="*/ 52 w 70"/>
                <a:gd name="T33" fmla="*/ 29 h 146"/>
                <a:gd name="T34" fmla="*/ 58 w 70"/>
                <a:gd name="T35" fmla="*/ 34 h 146"/>
                <a:gd name="T36" fmla="*/ 56 w 70"/>
                <a:gd name="T37" fmla="*/ 52 h 146"/>
                <a:gd name="T38" fmla="*/ 45 w 70"/>
                <a:gd name="T39" fmla="*/ 63 h 146"/>
                <a:gd name="T40" fmla="*/ 49 w 70"/>
                <a:gd name="T41" fmla="*/ 74 h 146"/>
                <a:gd name="T42" fmla="*/ 58 w 70"/>
                <a:gd name="T43" fmla="*/ 74 h 146"/>
                <a:gd name="T44" fmla="*/ 63 w 70"/>
                <a:gd name="T45" fmla="*/ 84 h 146"/>
                <a:gd name="T46" fmla="*/ 70 w 70"/>
                <a:gd name="T47" fmla="*/ 87 h 146"/>
                <a:gd name="T48" fmla="*/ 69 w 70"/>
                <a:gd name="T49" fmla="*/ 103 h 146"/>
                <a:gd name="T50" fmla="*/ 61 w 70"/>
                <a:gd name="T51" fmla="*/ 109 h 146"/>
                <a:gd name="T52" fmla="*/ 56 w 70"/>
                <a:gd name="T53" fmla="*/ 116 h 146"/>
                <a:gd name="T54" fmla="*/ 44 w 70"/>
                <a:gd name="T55" fmla="*/ 124 h 146"/>
                <a:gd name="T56" fmla="*/ 46 w 70"/>
                <a:gd name="T57" fmla="*/ 132 h 146"/>
                <a:gd name="T58" fmla="*/ 45 w 70"/>
                <a:gd name="T59" fmla="*/ 141 h 146"/>
                <a:gd name="T60" fmla="*/ 36 w 70"/>
                <a:gd name="T61" fmla="*/ 146 h 1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0" h="146">
                  <a:moveTo>
                    <a:pt x="36" y="146"/>
                  </a:moveTo>
                  <a:lnTo>
                    <a:pt x="28" y="109"/>
                  </a:lnTo>
                  <a:lnTo>
                    <a:pt x="17" y="100"/>
                  </a:lnTo>
                  <a:lnTo>
                    <a:pt x="17" y="95"/>
                  </a:lnTo>
                  <a:lnTo>
                    <a:pt x="2" y="83"/>
                  </a:lnTo>
                  <a:lnTo>
                    <a:pt x="0" y="67"/>
                  </a:lnTo>
                  <a:lnTo>
                    <a:pt x="10" y="56"/>
                  </a:lnTo>
                  <a:lnTo>
                    <a:pt x="14" y="39"/>
                  </a:lnTo>
                  <a:lnTo>
                    <a:pt x="11" y="19"/>
                  </a:lnTo>
                  <a:lnTo>
                    <a:pt x="14" y="8"/>
                  </a:lnTo>
                  <a:lnTo>
                    <a:pt x="32" y="0"/>
                  </a:lnTo>
                  <a:lnTo>
                    <a:pt x="44" y="3"/>
                  </a:lnTo>
                  <a:lnTo>
                    <a:pt x="44" y="13"/>
                  </a:lnTo>
                  <a:lnTo>
                    <a:pt x="59" y="6"/>
                  </a:lnTo>
                  <a:lnTo>
                    <a:pt x="60" y="9"/>
                  </a:lnTo>
                  <a:lnTo>
                    <a:pt x="52" y="19"/>
                  </a:lnTo>
                  <a:lnTo>
                    <a:pt x="52" y="29"/>
                  </a:lnTo>
                  <a:lnTo>
                    <a:pt x="58" y="34"/>
                  </a:lnTo>
                  <a:lnTo>
                    <a:pt x="56" y="52"/>
                  </a:lnTo>
                  <a:lnTo>
                    <a:pt x="45" y="63"/>
                  </a:lnTo>
                  <a:lnTo>
                    <a:pt x="49" y="74"/>
                  </a:lnTo>
                  <a:lnTo>
                    <a:pt x="58" y="74"/>
                  </a:lnTo>
                  <a:lnTo>
                    <a:pt x="63" y="84"/>
                  </a:lnTo>
                  <a:lnTo>
                    <a:pt x="70" y="87"/>
                  </a:lnTo>
                  <a:lnTo>
                    <a:pt x="69" y="103"/>
                  </a:lnTo>
                  <a:lnTo>
                    <a:pt x="61" y="109"/>
                  </a:lnTo>
                  <a:lnTo>
                    <a:pt x="56" y="116"/>
                  </a:lnTo>
                  <a:lnTo>
                    <a:pt x="44" y="124"/>
                  </a:lnTo>
                  <a:lnTo>
                    <a:pt x="46" y="132"/>
                  </a:lnTo>
                  <a:lnTo>
                    <a:pt x="45" y="141"/>
                  </a:lnTo>
                  <a:lnTo>
                    <a:pt x="36" y="146"/>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32" name="Freeform 131"/>
            <p:cNvSpPr>
              <a:spLocks/>
            </p:cNvSpPr>
            <p:nvPr/>
          </p:nvSpPr>
          <p:spPr bwMode="auto">
            <a:xfrm>
              <a:off x="7556942" y="2852832"/>
              <a:ext cx="306584" cy="114691"/>
            </a:xfrm>
            <a:custGeom>
              <a:avLst/>
              <a:gdLst>
                <a:gd name="T0" fmla="*/ 177 w 324"/>
                <a:gd name="T1" fmla="*/ 15 h 129"/>
                <a:gd name="T2" fmla="*/ 202 w 324"/>
                <a:gd name="T3" fmla="*/ 23 h 129"/>
                <a:gd name="T4" fmla="*/ 222 w 324"/>
                <a:gd name="T5" fmla="*/ 20 h 129"/>
                <a:gd name="T6" fmla="*/ 236 w 324"/>
                <a:gd name="T7" fmla="*/ 22 h 129"/>
                <a:gd name="T8" fmla="*/ 254 w 324"/>
                <a:gd name="T9" fmla="*/ 11 h 129"/>
                <a:gd name="T10" fmla="*/ 272 w 324"/>
                <a:gd name="T11" fmla="*/ 10 h 129"/>
                <a:gd name="T12" fmla="*/ 290 w 324"/>
                <a:gd name="T13" fmla="*/ 20 h 129"/>
                <a:gd name="T14" fmla="*/ 294 w 324"/>
                <a:gd name="T15" fmla="*/ 27 h 129"/>
                <a:gd name="T16" fmla="*/ 294 w 324"/>
                <a:gd name="T17" fmla="*/ 37 h 129"/>
                <a:gd name="T18" fmla="*/ 308 w 324"/>
                <a:gd name="T19" fmla="*/ 42 h 129"/>
                <a:gd name="T20" fmla="*/ 316 w 324"/>
                <a:gd name="T21" fmla="*/ 48 h 129"/>
                <a:gd name="T22" fmla="*/ 305 w 324"/>
                <a:gd name="T23" fmla="*/ 54 h 129"/>
                <a:gd name="T24" fmla="*/ 314 w 324"/>
                <a:gd name="T25" fmla="*/ 78 h 129"/>
                <a:gd name="T26" fmla="*/ 312 w 324"/>
                <a:gd name="T27" fmla="*/ 84 h 129"/>
                <a:gd name="T28" fmla="*/ 324 w 324"/>
                <a:gd name="T29" fmla="*/ 101 h 129"/>
                <a:gd name="T30" fmla="*/ 316 w 324"/>
                <a:gd name="T31" fmla="*/ 104 h 129"/>
                <a:gd name="T32" fmla="*/ 310 w 324"/>
                <a:gd name="T33" fmla="*/ 99 h 129"/>
                <a:gd name="T34" fmla="*/ 289 w 324"/>
                <a:gd name="T35" fmla="*/ 96 h 129"/>
                <a:gd name="T36" fmla="*/ 282 w 324"/>
                <a:gd name="T37" fmla="*/ 100 h 129"/>
                <a:gd name="T38" fmla="*/ 263 w 324"/>
                <a:gd name="T39" fmla="*/ 103 h 129"/>
                <a:gd name="T40" fmla="*/ 254 w 324"/>
                <a:gd name="T41" fmla="*/ 103 h 129"/>
                <a:gd name="T42" fmla="*/ 235 w 324"/>
                <a:gd name="T43" fmla="*/ 110 h 129"/>
                <a:gd name="T44" fmla="*/ 221 w 324"/>
                <a:gd name="T45" fmla="*/ 110 h 129"/>
                <a:gd name="T46" fmla="*/ 212 w 324"/>
                <a:gd name="T47" fmla="*/ 106 h 129"/>
                <a:gd name="T48" fmla="*/ 193 w 324"/>
                <a:gd name="T49" fmla="*/ 112 h 129"/>
                <a:gd name="T50" fmla="*/ 187 w 324"/>
                <a:gd name="T51" fmla="*/ 108 h 129"/>
                <a:gd name="T52" fmla="*/ 188 w 324"/>
                <a:gd name="T53" fmla="*/ 120 h 129"/>
                <a:gd name="T54" fmla="*/ 184 w 324"/>
                <a:gd name="T55" fmla="*/ 124 h 129"/>
                <a:gd name="T56" fmla="*/ 180 w 324"/>
                <a:gd name="T57" fmla="*/ 129 h 129"/>
                <a:gd name="T58" fmla="*/ 172 w 324"/>
                <a:gd name="T59" fmla="*/ 119 h 129"/>
                <a:gd name="T60" fmla="*/ 178 w 324"/>
                <a:gd name="T61" fmla="*/ 112 h 129"/>
                <a:gd name="T62" fmla="*/ 167 w 324"/>
                <a:gd name="T63" fmla="*/ 113 h 129"/>
                <a:gd name="T64" fmla="*/ 153 w 324"/>
                <a:gd name="T65" fmla="*/ 109 h 129"/>
                <a:gd name="T66" fmla="*/ 142 w 324"/>
                <a:gd name="T67" fmla="*/ 120 h 129"/>
                <a:gd name="T68" fmla="*/ 116 w 324"/>
                <a:gd name="T69" fmla="*/ 123 h 129"/>
                <a:gd name="T70" fmla="*/ 101 w 324"/>
                <a:gd name="T71" fmla="*/ 112 h 129"/>
                <a:gd name="T72" fmla="*/ 82 w 324"/>
                <a:gd name="T73" fmla="*/ 111 h 129"/>
                <a:gd name="T74" fmla="*/ 80 w 324"/>
                <a:gd name="T75" fmla="*/ 120 h 129"/>
                <a:gd name="T76" fmla="*/ 68 w 324"/>
                <a:gd name="T77" fmla="*/ 122 h 129"/>
                <a:gd name="T78" fmla="*/ 50 w 324"/>
                <a:gd name="T79" fmla="*/ 111 h 129"/>
                <a:gd name="T80" fmla="*/ 31 w 324"/>
                <a:gd name="T81" fmla="*/ 111 h 129"/>
                <a:gd name="T82" fmla="*/ 19 w 324"/>
                <a:gd name="T83" fmla="*/ 91 h 129"/>
                <a:gd name="T84" fmla="*/ 6 w 324"/>
                <a:gd name="T85" fmla="*/ 79 h 129"/>
                <a:gd name="T86" fmla="*/ 12 w 324"/>
                <a:gd name="T87" fmla="*/ 63 h 129"/>
                <a:gd name="T88" fmla="*/ 0 w 324"/>
                <a:gd name="T89" fmla="*/ 53 h 129"/>
                <a:gd name="T90" fmla="*/ 17 w 324"/>
                <a:gd name="T91" fmla="*/ 34 h 129"/>
                <a:gd name="T92" fmla="*/ 43 w 324"/>
                <a:gd name="T93" fmla="*/ 33 h 129"/>
                <a:gd name="T94" fmla="*/ 48 w 324"/>
                <a:gd name="T95" fmla="*/ 17 h 129"/>
                <a:gd name="T96" fmla="*/ 81 w 324"/>
                <a:gd name="T97" fmla="*/ 20 h 129"/>
                <a:gd name="T98" fmla="*/ 99 w 324"/>
                <a:gd name="T99" fmla="*/ 7 h 129"/>
                <a:gd name="T100" fmla="*/ 118 w 324"/>
                <a:gd name="T101" fmla="*/ 1 h 129"/>
                <a:gd name="T102" fmla="*/ 145 w 324"/>
                <a:gd name="T103" fmla="*/ 0 h 129"/>
                <a:gd name="T104" fmla="*/ 177 w 324"/>
                <a:gd name="T105" fmla="*/ 15 h 1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324" h="129">
                  <a:moveTo>
                    <a:pt x="177" y="15"/>
                  </a:moveTo>
                  <a:lnTo>
                    <a:pt x="202" y="23"/>
                  </a:lnTo>
                  <a:lnTo>
                    <a:pt x="222" y="20"/>
                  </a:lnTo>
                  <a:lnTo>
                    <a:pt x="236" y="22"/>
                  </a:lnTo>
                  <a:lnTo>
                    <a:pt x="254" y="11"/>
                  </a:lnTo>
                  <a:lnTo>
                    <a:pt x="272" y="10"/>
                  </a:lnTo>
                  <a:lnTo>
                    <a:pt x="290" y="20"/>
                  </a:lnTo>
                  <a:lnTo>
                    <a:pt x="294" y="27"/>
                  </a:lnTo>
                  <a:lnTo>
                    <a:pt x="294" y="37"/>
                  </a:lnTo>
                  <a:lnTo>
                    <a:pt x="308" y="42"/>
                  </a:lnTo>
                  <a:lnTo>
                    <a:pt x="316" y="48"/>
                  </a:lnTo>
                  <a:lnTo>
                    <a:pt x="305" y="54"/>
                  </a:lnTo>
                  <a:lnTo>
                    <a:pt x="314" y="78"/>
                  </a:lnTo>
                  <a:lnTo>
                    <a:pt x="312" y="84"/>
                  </a:lnTo>
                  <a:lnTo>
                    <a:pt x="324" y="101"/>
                  </a:lnTo>
                  <a:lnTo>
                    <a:pt x="316" y="104"/>
                  </a:lnTo>
                  <a:lnTo>
                    <a:pt x="310" y="99"/>
                  </a:lnTo>
                  <a:lnTo>
                    <a:pt x="289" y="96"/>
                  </a:lnTo>
                  <a:lnTo>
                    <a:pt x="282" y="100"/>
                  </a:lnTo>
                  <a:lnTo>
                    <a:pt x="263" y="103"/>
                  </a:lnTo>
                  <a:lnTo>
                    <a:pt x="254" y="103"/>
                  </a:lnTo>
                  <a:lnTo>
                    <a:pt x="235" y="110"/>
                  </a:lnTo>
                  <a:lnTo>
                    <a:pt x="221" y="110"/>
                  </a:lnTo>
                  <a:lnTo>
                    <a:pt x="212" y="106"/>
                  </a:lnTo>
                  <a:lnTo>
                    <a:pt x="193" y="112"/>
                  </a:lnTo>
                  <a:lnTo>
                    <a:pt x="187" y="108"/>
                  </a:lnTo>
                  <a:lnTo>
                    <a:pt x="188" y="120"/>
                  </a:lnTo>
                  <a:lnTo>
                    <a:pt x="184" y="124"/>
                  </a:lnTo>
                  <a:lnTo>
                    <a:pt x="180" y="129"/>
                  </a:lnTo>
                  <a:lnTo>
                    <a:pt x="172" y="119"/>
                  </a:lnTo>
                  <a:lnTo>
                    <a:pt x="178" y="112"/>
                  </a:lnTo>
                  <a:lnTo>
                    <a:pt x="167" y="113"/>
                  </a:lnTo>
                  <a:lnTo>
                    <a:pt x="153" y="109"/>
                  </a:lnTo>
                  <a:lnTo>
                    <a:pt x="142" y="120"/>
                  </a:lnTo>
                  <a:lnTo>
                    <a:pt x="116" y="123"/>
                  </a:lnTo>
                  <a:lnTo>
                    <a:pt x="101" y="112"/>
                  </a:lnTo>
                  <a:lnTo>
                    <a:pt x="82" y="111"/>
                  </a:lnTo>
                  <a:lnTo>
                    <a:pt x="80" y="120"/>
                  </a:lnTo>
                  <a:lnTo>
                    <a:pt x="68" y="122"/>
                  </a:lnTo>
                  <a:lnTo>
                    <a:pt x="50" y="111"/>
                  </a:lnTo>
                  <a:lnTo>
                    <a:pt x="31" y="111"/>
                  </a:lnTo>
                  <a:lnTo>
                    <a:pt x="19" y="91"/>
                  </a:lnTo>
                  <a:lnTo>
                    <a:pt x="6" y="79"/>
                  </a:lnTo>
                  <a:lnTo>
                    <a:pt x="12" y="63"/>
                  </a:lnTo>
                  <a:lnTo>
                    <a:pt x="0" y="53"/>
                  </a:lnTo>
                  <a:lnTo>
                    <a:pt x="17" y="34"/>
                  </a:lnTo>
                  <a:lnTo>
                    <a:pt x="43" y="33"/>
                  </a:lnTo>
                  <a:lnTo>
                    <a:pt x="48" y="17"/>
                  </a:lnTo>
                  <a:lnTo>
                    <a:pt x="81" y="20"/>
                  </a:lnTo>
                  <a:lnTo>
                    <a:pt x="99" y="7"/>
                  </a:lnTo>
                  <a:lnTo>
                    <a:pt x="118" y="1"/>
                  </a:lnTo>
                  <a:lnTo>
                    <a:pt x="145" y="0"/>
                  </a:lnTo>
                  <a:lnTo>
                    <a:pt x="177" y="1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33" name="Freeform 132"/>
            <p:cNvSpPr>
              <a:spLocks/>
            </p:cNvSpPr>
            <p:nvPr/>
          </p:nvSpPr>
          <p:spPr bwMode="auto">
            <a:xfrm>
              <a:off x="7551265" y="2851054"/>
              <a:ext cx="47312" cy="36452"/>
            </a:xfrm>
            <a:custGeom>
              <a:avLst/>
              <a:gdLst>
                <a:gd name="T0" fmla="*/ 21 w 50"/>
                <a:gd name="T1" fmla="*/ 30 h 41"/>
                <a:gd name="T2" fmla="*/ 8 w 50"/>
                <a:gd name="T3" fmla="*/ 41 h 41"/>
                <a:gd name="T4" fmla="*/ 2 w 50"/>
                <a:gd name="T5" fmla="*/ 32 h 41"/>
                <a:gd name="T6" fmla="*/ 2 w 50"/>
                <a:gd name="T7" fmla="*/ 27 h 41"/>
                <a:gd name="T8" fmla="*/ 5 w 50"/>
                <a:gd name="T9" fmla="*/ 25 h 41"/>
                <a:gd name="T10" fmla="*/ 9 w 50"/>
                <a:gd name="T11" fmla="*/ 12 h 41"/>
                <a:gd name="T12" fmla="*/ 0 w 50"/>
                <a:gd name="T13" fmla="*/ 7 h 41"/>
                <a:gd name="T14" fmla="*/ 17 w 50"/>
                <a:gd name="T15" fmla="*/ 0 h 41"/>
                <a:gd name="T16" fmla="*/ 32 w 50"/>
                <a:gd name="T17" fmla="*/ 3 h 41"/>
                <a:gd name="T18" fmla="*/ 35 w 50"/>
                <a:gd name="T19" fmla="*/ 11 h 41"/>
                <a:gd name="T20" fmla="*/ 50 w 50"/>
                <a:gd name="T21" fmla="*/ 18 h 41"/>
                <a:gd name="T22" fmla="*/ 47 w 50"/>
                <a:gd name="T23" fmla="*/ 23 h 41"/>
                <a:gd name="T24" fmla="*/ 28 w 50"/>
                <a:gd name="T25" fmla="*/ 24 h 41"/>
                <a:gd name="T26" fmla="*/ 21 w 50"/>
                <a:gd name="T27" fmla="*/ 30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0" h="41">
                  <a:moveTo>
                    <a:pt x="21" y="30"/>
                  </a:moveTo>
                  <a:lnTo>
                    <a:pt x="8" y="41"/>
                  </a:lnTo>
                  <a:lnTo>
                    <a:pt x="2" y="32"/>
                  </a:lnTo>
                  <a:lnTo>
                    <a:pt x="2" y="27"/>
                  </a:lnTo>
                  <a:lnTo>
                    <a:pt x="5" y="25"/>
                  </a:lnTo>
                  <a:lnTo>
                    <a:pt x="9" y="12"/>
                  </a:lnTo>
                  <a:lnTo>
                    <a:pt x="0" y="7"/>
                  </a:lnTo>
                  <a:lnTo>
                    <a:pt x="17" y="0"/>
                  </a:lnTo>
                  <a:lnTo>
                    <a:pt x="32" y="3"/>
                  </a:lnTo>
                  <a:lnTo>
                    <a:pt x="35" y="11"/>
                  </a:lnTo>
                  <a:lnTo>
                    <a:pt x="50" y="18"/>
                  </a:lnTo>
                  <a:lnTo>
                    <a:pt x="47" y="23"/>
                  </a:lnTo>
                  <a:lnTo>
                    <a:pt x="28" y="24"/>
                  </a:lnTo>
                  <a:lnTo>
                    <a:pt x="21" y="3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34" name="Freeform 133"/>
            <p:cNvSpPr>
              <a:spLocks/>
            </p:cNvSpPr>
            <p:nvPr/>
          </p:nvSpPr>
          <p:spPr bwMode="auto">
            <a:xfrm>
              <a:off x="7646836" y="3645887"/>
              <a:ext cx="188304" cy="199153"/>
            </a:xfrm>
            <a:custGeom>
              <a:avLst/>
              <a:gdLst>
                <a:gd name="T0" fmla="*/ 84 w 199"/>
                <a:gd name="T1" fmla="*/ 0 h 224"/>
                <a:gd name="T2" fmla="*/ 87 w 199"/>
                <a:gd name="T3" fmla="*/ 2 h 224"/>
                <a:gd name="T4" fmla="*/ 154 w 199"/>
                <a:gd name="T5" fmla="*/ 45 h 224"/>
                <a:gd name="T6" fmla="*/ 155 w 199"/>
                <a:gd name="T7" fmla="*/ 57 h 224"/>
                <a:gd name="T8" fmla="*/ 181 w 199"/>
                <a:gd name="T9" fmla="*/ 78 h 224"/>
                <a:gd name="T10" fmla="*/ 172 w 199"/>
                <a:gd name="T11" fmla="*/ 103 h 224"/>
                <a:gd name="T12" fmla="*/ 173 w 199"/>
                <a:gd name="T13" fmla="*/ 115 h 224"/>
                <a:gd name="T14" fmla="*/ 184 w 199"/>
                <a:gd name="T15" fmla="*/ 123 h 224"/>
                <a:gd name="T16" fmla="*/ 185 w 199"/>
                <a:gd name="T17" fmla="*/ 128 h 224"/>
                <a:gd name="T18" fmla="*/ 180 w 199"/>
                <a:gd name="T19" fmla="*/ 141 h 224"/>
                <a:gd name="T20" fmla="*/ 181 w 199"/>
                <a:gd name="T21" fmla="*/ 147 h 224"/>
                <a:gd name="T22" fmla="*/ 179 w 199"/>
                <a:gd name="T23" fmla="*/ 157 h 224"/>
                <a:gd name="T24" fmla="*/ 185 w 199"/>
                <a:gd name="T25" fmla="*/ 170 h 224"/>
                <a:gd name="T26" fmla="*/ 192 w 199"/>
                <a:gd name="T27" fmla="*/ 190 h 224"/>
                <a:gd name="T28" fmla="*/ 199 w 199"/>
                <a:gd name="T29" fmla="*/ 195 h 224"/>
                <a:gd name="T30" fmla="*/ 184 w 199"/>
                <a:gd name="T31" fmla="*/ 207 h 224"/>
                <a:gd name="T32" fmla="*/ 164 w 199"/>
                <a:gd name="T33" fmla="*/ 215 h 224"/>
                <a:gd name="T34" fmla="*/ 153 w 199"/>
                <a:gd name="T35" fmla="*/ 215 h 224"/>
                <a:gd name="T36" fmla="*/ 146 w 199"/>
                <a:gd name="T37" fmla="*/ 221 h 224"/>
                <a:gd name="T38" fmla="*/ 133 w 199"/>
                <a:gd name="T39" fmla="*/ 221 h 224"/>
                <a:gd name="T40" fmla="*/ 128 w 199"/>
                <a:gd name="T41" fmla="*/ 224 h 224"/>
                <a:gd name="T42" fmla="*/ 107 w 199"/>
                <a:gd name="T43" fmla="*/ 218 h 224"/>
                <a:gd name="T44" fmla="*/ 93 w 199"/>
                <a:gd name="T45" fmla="*/ 220 h 224"/>
                <a:gd name="T46" fmla="*/ 89 w 199"/>
                <a:gd name="T47" fmla="*/ 192 h 224"/>
                <a:gd name="T48" fmla="*/ 82 w 199"/>
                <a:gd name="T49" fmla="*/ 182 h 224"/>
                <a:gd name="T50" fmla="*/ 79 w 199"/>
                <a:gd name="T51" fmla="*/ 176 h 224"/>
                <a:gd name="T52" fmla="*/ 61 w 199"/>
                <a:gd name="T53" fmla="*/ 172 h 224"/>
                <a:gd name="T54" fmla="*/ 51 w 199"/>
                <a:gd name="T55" fmla="*/ 166 h 224"/>
                <a:gd name="T56" fmla="*/ 39 w 199"/>
                <a:gd name="T57" fmla="*/ 163 h 224"/>
                <a:gd name="T58" fmla="*/ 32 w 199"/>
                <a:gd name="T59" fmla="*/ 159 h 224"/>
                <a:gd name="T60" fmla="*/ 25 w 199"/>
                <a:gd name="T61" fmla="*/ 154 h 224"/>
                <a:gd name="T62" fmla="*/ 15 w 199"/>
                <a:gd name="T63" fmla="*/ 127 h 224"/>
                <a:gd name="T64" fmla="*/ 5 w 199"/>
                <a:gd name="T65" fmla="*/ 116 h 224"/>
                <a:gd name="T66" fmla="*/ 1 w 199"/>
                <a:gd name="T67" fmla="*/ 104 h 224"/>
                <a:gd name="T68" fmla="*/ 3 w 199"/>
                <a:gd name="T69" fmla="*/ 93 h 224"/>
                <a:gd name="T70" fmla="*/ 0 w 199"/>
                <a:gd name="T71" fmla="*/ 74 h 224"/>
                <a:gd name="T72" fmla="*/ 7 w 199"/>
                <a:gd name="T73" fmla="*/ 73 h 224"/>
                <a:gd name="T74" fmla="*/ 14 w 199"/>
                <a:gd name="T75" fmla="*/ 65 h 224"/>
                <a:gd name="T76" fmla="*/ 22 w 199"/>
                <a:gd name="T77" fmla="*/ 54 h 224"/>
                <a:gd name="T78" fmla="*/ 26 w 199"/>
                <a:gd name="T79" fmla="*/ 50 h 224"/>
                <a:gd name="T80" fmla="*/ 26 w 199"/>
                <a:gd name="T81" fmla="*/ 43 h 224"/>
                <a:gd name="T82" fmla="*/ 22 w 199"/>
                <a:gd name="T83" fmla="*/ 39 h 224"/>
                <a:gd name="T84" fmla="*/ 21 w 199"/>
                <a:gd name="T85" fmla="*/ 31 h 224"/>
                <a:gd name="T86" fmla="*/ 26 w 199"/>
                <a:gd name="T87" fmla="*/ 28 h 224"/>
                <a:gd name="T88" fmla="*/ 28 w 199"/>
                <a:gd name="T89" fmla="*/ 16 h 224"/>
                <a:gd name="T90" fmla="*/ 20 w 199"/>
                <a:gd name="T91" fmla="*/ 4 h 224"/>
                <a:gd name="T92" fmla="*/ 27 w 199"/>
                <a:gd name="T93" fmla="*/ 2 h 224"/>
                <a:gd name="T94" fmla="*/ 47 w 199"/>
                <a:gd name="T95" fmla="*/ 2 h 224"/>
                <a:gd name="T96" fmla="*/ 84 w 199"/>
                <a:gd name="T97" fmla="*/ 0 h 2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99" h="224">
                  <a:moveTo>
                    <a:pt x="84" y="0"/>
                  </a:moveTo>
                  <a:lnTo>
                    <a:pt x="87" y="2"/>
                  </a:lnTo>
                  <a:lnTo>
                    <a:pt x="154" y="45"/>
                  </a:lnTo>
                  <a:lnTo>
                    <a:pt x="155" y="57"/>
                  </a:lnTo>
                  <a:lnTo>
                    <a:pt x="181" y="78"/>
                  </a:lnTo>
                  <a:lnTo>
                    <a:pt x="172" y="103"/>
                  </a:lnTo>
                  <a:lnTo>
                    <a:pt x="173" y="115"/>
                  </a:lnTo>
                  <a:lnTo>
                    <a:pt x="184" y="123"/>
                  </a:lnTo>
                  <a:lnTo>
                    <a:pt x="185" y="128"/>
                  </a:lnTo>
                  <a:lnTo>
                    <a:pt x="180" y="141"/>
                  </a:lnTo>
                  <a:lnTo>
                    <a:pt x="181" y="147"/>
                  </a:lnTo>
                  <a:lnTo>
                    <a:pt x="179" y="157"/>
                  </a:lnTo>
                  <a:lnTo>
                    <a:pt x="185" y="170"/>
                  </a:lnTo>
                  <a:lnTo>
                    <a:pt x="192" y="190"/>
                  </a:lnTo>
                  <a:lnTo>
                    <a:pt x="199" y="195"/>
                  </a:lnTo>
                  <a:lnTo>
                    <a:pt x="184" y="207"/>
                  </a:lnTo>
                  <a:lnTo>
                    <a:pt x="164" y="215"/>
                  </a:lnTo>
                  <a:lnTo>
                    <a:pt x="153" y="215"/>
                  </a:lnTo>
                  <a:lnTo>
                    <a:pt x="146" y="221"/>
                  </a:lnTo>
                  <a:lnTo>
                    <a:pt x="133" y="221"/>
                  </a:lnTo>
                  <a:lnTo>
                    <a:pt x="128" y="224"/>
                  </a:lnTo>
                  <a:lnTo>
                    <a:pt x="107" y="218"/>
                  </a:lnTo>
                  <a:lnTo>
                    <a:pt x="93" y="220"/>
                  </a:lnTo>
                  <a:lnTo>
                    <a:pt x="89" y="192"/>
                  </a:lnTo>
                  <a:lnTo>
                    <a:pt x="82" y="182"/>
                  </a:lnTo>
                  <a:lnTo>
                    <a:pt x="79" y="176"/>
                  </a:lnTo>
                  <a:lnTo>
                    <a:pt x="61" y="172"/>
                  </a:lnTo>
                  <a:lnTo>
                    <a:pt x="51" y="166"/>
                  </a:lnTo>
                  <a:lnTo>
                    <a:pt x="39" y="163"/>
                  </a:lnTo>
                  <a:lnTo>
                    <a:pt x="32" y="159"/>
                  </a:lnTo>
                  <a:lnTo>
                    <a:pt x="25" y="154"/>
                  </a:lnTo>
                  <a:lnTo>
                    <a:pt x="15" y="127"/>
                  </a:lnTo>
                  <a:lnTo>
                    <a:pt x="5" y="116"/>
                  </a:lnTo>
                  <a:lnTo>
                    <a:pt x="1" y="104"/>
                  </a:lnTo>
                  <a:lnTo>
                    <a:pt x="3" y="93"/>
                  </a:lnTo>
                  <a:lnTo>
                    <a:pt x="0" y="74"/>
                  </a:lnTo>
                  <a:lnTo>
                    <a:pt x="7" y="73"/>
                  </a:lnTo>
                  <a:lnTo>
                    <a:pt x="14" y="65"/>
                  </a:lnTo>
                  <a:lnTo>
                    <a:pt x="22" y="54"/>
                  </a:lnTo>
                  <a:lnTo>
                    <a:pt x="26" y="50"/>
                  </a:lnTo>
                  <a:lnTo>
                    <a:pt x="26" y="43"/>
                  </a:lnTo>
                  <a:lnTo>
                    <a:pt x="22" y="39"/>
                  </a:lnTo>
                  <a:lnTo>
                    <a:pt x="21" y="31"/>
                  </a:lnTo>
                  <a:lnTo>
                    <a:pt x="26" y="28"/>
                  </a:lnTo>
                  <a:lnTo>
                    <a:pt x="28" y="16"/>
                  </a:lnTo>
                  <a:lnTo>
                    <a:pt x="20" y="4"/>
                  </a:lnTo>
                  <a:lnTo>
                    <a:pt x="27" y="2"/>
                  </a:lnTo>
                  <a:lnTo>
                    <a:pt x="47" y="2"/>
                  </a:lnTo>
                  <a:lnTo>
                    <a:pt x="84"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35" name="Freeform 134"/>
            <p:cNvSpPr>
              <a:spLocks/>
            </p:cNvSpPr>
            <p:nvPr/>
          </p:nvSpPr>
          <p:spPr bwMode="auto">
            <a:xfrm>
              <a:off x="7651568" y="3549867"/>
              <a:ext cx="94625" cy="104910"/>
            </a:xfrm>
            <a:custGeom>
              <a:avLst/>
              <a:gdLst>
                <a:gd name="T0" fmla="*/ 42 w 100"/>
                <a:gd name="T1" fmla="*/ 110 h 118"/>
                <a:gd name="T2" fmla="*/ 22 w 100"/>
                <a:gd name="T3" fmla="*/ 110 h 118"/>
                <a:gd name="T4" fmla="*/ 15 w 100"/>
                <a:gd name="T5" fmla="*/ 112 h 118"/>
                <a:gd name="T6" fmla="*/ 4 w 100"/>
                <a:gd name="T7" fmla="*/ 118 h 118"/>
                <a:gd name="T8" fmla="*/ 0 w 100"/>
                <a:gd name="T9" fmla="*/ 116 h 118"/>
                <a:gd name="T10" fmla="*/ 0 w 100"/>
                <a:gd name="T11" fmla="*/ 101 h 118"/>
                <a:gd name="T12" fmla="*/ 4 w 100"/>
                <a:gd name="T13" fmla="*/ 93 h 118"/>
                <a:gd name="T14" fmla="*/ 5 w 100"/>
                <a:gd name="T15" fmla="*/ 76 h 118"/>
                <a:gd name="T16" fmla="*/ 9 w 100"/>
                <a:gd name="T17" fmla="*/ 66 h 118"/>
                <a:gd name="T18" fmla="*/ 16 w 100"/>
                <a:gd name="T19" fmla="*/ 56 h 118"/>
                <a:gd name="T20" fmla="*/ 23 w 100"/>
                <a:gd name="T21" fmla="*/ 50 h 118"/>
                <a:gd name="T22" fmla="*/ 29 w 100"/>
                <a:gd name="T23" fmla="*/ 43 h 118"/>
                <a:gd name="T24" fmla="*/ 22 w 100"/>
                <a:gd name="T25" fmla="*/ 40 h 118"/>
                <a:gd name="T26" fmla="*/ 23 w 100"/>
                <a:gd name="T27" fmla="*/ 16 h 118"/>
                <a:gd name="T28" fmla="*/ 30 w 100"/>
                <a:gd name="T29" fmla="*/ 10 h 118"/>
                <a:gd name="T30" fmla="*/ 42 w 100"/>
                <a:gd name="T31" fmla="*/ 14 h 118"/>
                <a:gd name="T32" fmla="*/ 57 w 100"/>
                <a:gd name="T33" fmla="*/ 10 h 118"/>
                <a:gd name="T34" fmla="*/ 69 w 100"/>
                <a:gd name="T35" fmla="*/ 10 h 118"/>
                <a:gd name="T36" fmla="*/ 81 w 100"/>
                <a:gd name="T37" fmla="*/ 0 h 118"/>
                <a:gd name="T38" fmla="*/ 90 w 100"/>
                <a:gd name="T39" fmla="*/ 15 h 118"/>
                <a:gd name="T40" fmla="*/ 92 w 100"/>
                <a:gd name="T41" fmla="*/ 25 h 118"/>
                <a:gd name="T42" fmla="*/ 100 w 100"/>
                <a:gd name="T43" fmla="*/ 49 h 118"/>
                <a:gd name="T44" fmla="*/ 93 w 100"/>
                <a:gd name="T45" fmla="*/ 64 h 118"/>
                <a:gd name="T46" fmla="*/ 84 w 100"/>
                <a:gd name="T47" fmla="*/ 78 h 118"/>
                <a:gd name="T48" fmla="*/ 79 w 100"/>
                <a:gd name="T49" fmla="*/ 86 h 118"/>
                <a:gd name="T50" fmla="*/ 79 w 100"/>
                <a:gd name="T51" fmla="*/ 108 h 118"/>
                <a:gd name="T52" fmla="*/ 42 w 100"/>
                <a:gd name="T53" fmla="*/ 110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00" h="118">
                  <a:moveTo>
                    <a:pt x="42" y="110"/>
                  </a:moveTo>
                  <a:lnTo>
                    <a:pt x="22" y="110"/>
                  </a:lnTo>
                  <a:lnTo>
                    <a:pt x="15" y="112"/>
                  </a:lnTo>
                  <a:lnTo>
                    <a:pt x="4" y="118"/>
                  </a:lnTo>
                  <a:lnTo>
                    <a:pt x="0" y="116"/>
                  </a:lnTo>
                  <a:lnTo>
                    <a:pt x="0" y="101"/>
                  </a:lnTo>
                  <a:lnTo>
                    <a:pt x="4" y="93"/>
                  </a:lnTo>
                  <a:lnTo>
                    <a:pt x="5" y="76"/>
                  </a:lnTo>
                  <a:lnTo>
                    <a:pt x="9" y="66"/>
                  </a:lnTo>
                  <a:lnTo>
                    <a:pt x="16" y="56"/>
                  </a:lnTo>
                  <a:lnTo>
                    <a:pt x="23" y="50"/>
                  </a:lnTo>
                  <a:lnTo>
                    <a:pt x="29" y="43"/>
                  </a:lnTo>
                  <a:lnTo>
                    <a:pt x="22" y="40"/>
                  </a:lnTo>
                  <a:lnTo>
                    <a:pt x="23" y="16"/>
                  </a:lnTo>
                  <a:lnTo>
                    <a:pt x="30" y="10"/>
                  </a:lnTo>
                  <a:lnTo>
                    <a:pt x="42" y="14"/>
                  </a:lnTo>
                  <a:lnTo>
                    <a:pt x="57" y="10"/>
                  </a:lnTo>
                  <a:lnTo>
                    <a:pt x="69" y="10"/>
                  </a:lnTo>
                  <a:lnTo>
                    <a:pt x="81" y="0"/>
                  </a:lnTo>
                  <a:lnTo>
                    <a:pt x="90" y="15"/>
                  </a:lnTo>
                  <a:lnTo>
                    <a:pt x="92" y="25"/>
                  </a:lnTo>
                  <a:lnTo>
                    <a:pt x="100" y="49"/>
                  </a:lnTo>
                  <a:lnTo>
                    <a:pt x="93" y="64"/>
                  </a:lnTo>
                  <a:lnTo>
                    <a:pt x="84" y="78"/>
                  </a:lnTo>
                  <a:lnTo>
                    <a:pt x="79" y="86"/>
                  </a:lnTo>
                  <a:lnTo>
                    <a:pt x="79" y="108"/>
                  </a:lnTo>
                  <a:lnTo>
                    <a:pt x="42" y="11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36" name="Freeform 135"/>
            <p:cNvSpPr>
              <a:spLocks/>
            </p:cNvSpPr>
            <p:nvPr/>
          </p:nvSpPr>
          <p:spPr bwMode="auto">
            <a:xfrm>
              <a:off x="7474619" y="2667015"/>
              <a:ext cx="272520" cy="144030"/>
            </a:xfrm>
            <a:custGeom>
              <a:avLst/>
              <a:gdLst>
                <a:gd name="T0" fmla="*/ 149 w 288"/>
                <a:gd name="T1" fmla="*/ 6 h 162"/>
                <a:gd name="T2" fmla="*/ 157 w 288"/>
                <a:gd name="T3" fmla="*/ 2 h 162"/>
                <a:gd name="T4" fmla="*/ 186 w 288"/>
                <a:gd name="T5" fmla="*/ 11 h 162"/>
                <a:gd name="T6" fmla="*/ 185 w 288"/>
                <a:gd name="T7" fmla="*/ 22 h 162"/>
                <a:gd name="T8" fmla="*/ 205 w 288"/>
                <a:gd name="T9" fmla="*/ 31 h 162"/>
                <a:gd name="T10" fmla="*/ 227 w 288"/>
                <a:gd name="T11" fmla="*/ 42 h 162"/>
                <a:gd name="T12" fmla="*/ 251 w 288"/>
                <a:gd name="T13" fmla="*/ 49 h 162"/>
                <a:gd name="T14" fmla="*/ 285 w 288"/>
                <a:gd name="T15" fmla="*/ 55 h 162"/>
                <a:gd name="T16" fmla="*/ 282 w 288"/>
                <a:gd name="T17" fmla="*/ 72 h 162"/>
                <a:gd name="T18" fmla="*/ 287 w 288"/>
                <a:gd name="T19" fmla="*/ 89 h 162"/>
                <a:gd name="T20" fmla="*/ 264 w 288"/>
                <a:gd name="T21" fmla="*/ 97 h 162"/>
                <a:gd name="T22" fmla="*/ 253 w 288"/>
                <a:gd name="T23" fmla="*/ 107 h 162"/>
                <a:gd name="T24" fmla="*/ 228 w 288"/>
                <a:gd name="T25" fmla="*/ 115 h 162"/>
                <a:gd name="T26" fmla="*/ 218 w 288"/>
                <a:gd name="T27" fmla="*/ 135 h 162"/>
                <a:gd name="T28" fmla="*/ 244 w 288"/>
                <a:gd name="T29" fmla="*/ 139 h 162"/>
                <a:gd name="T30" fmla="*/ 224 w 288"/>
                <a:gd name="T31" fmla="*/ 150 h 162"/>
                <a:gd name="T32" fmla="*/ 194 w 288"/>
                <a:gd name="T33" fmla="*/ 158 h 162"/>
                <a:gd name="T34" fmla="*/ 177 w 288"/>
                <a:gd name="T35" fmla="*/ 142 h 162"/>
                <a:gd name="T36" fmla="*/ 194 w 288"/>
                <a:gd name="T37" fmla="*/ 131 h 162"/>
                <a:gd name="T38" fmla="*/ 162 w 288"/>
                <a:gd name="T39" fmla="*/ 121 h 162"/>
                <a:gd name="T40" fmla="*/ 145 w 288"/>
                <a:gd name="T41" fmla="*/ 116 h 162"/>
                <a:gd name="T42" fmla="*/ 130 w 288"/>
                <a:gd name="T43" fmla="*/ 143 h 162"/>
                <a:gd name="T44" fmla="*/ 115 w 288"/>
                <a:gd name="T45" fmla="*/ 142 h 162"/>
                <a:gd name="T46" fmla="*/ 111 w 288"/>
                <a:gd name="T47" fmla="*/ 137 h 162"/>
                <a:gd name="T48" fmla="*/ 117 w 288"/>
                <a:gd name="T49" fmla="*/ 123 h 162"/>
                <a:gd name="T50" fmla="*/ 118 w 288"/>
                <a:gd name="T51" fmla="*/ 118 h 162"/>
                <a:gd name="T52" fmla="*/ 130 w 288"/>
                <a:gd name="T53" fmla="*/ 121 h 162"/>
                <a:gd name="T54" fmla="*/ 131 w 288"/>
                <a:gd name="T55" fmla="*/ 118 h 162"/>
                <a:gd name="T56" fmla="*/ 125 w 288"/>
                <a:gd name="T57" fmla="*/ 109 h 162"/>
                <a:gd name="T58" fmla="*/ 115 w 288"/>
                <a:gd name="T59" fmla="*/ 98 h 162"/>
                <a:gd name="T60" fmla="*/ 107 w 288"/>
                <a:gd name="T61" fmla="*/ 85 h 162"/>
                <a:gd name="T62" fmla="*/ 87 w 288"/>
                <a:gd name="T63" fmla="*/ 78 h 162"/>
                <a:gd name="T64" fmla="*/ 74 w 288"/>
                <a:gd name="T65" fmla="*/ 83 h 162"/>
                <a:gd name="T66" fmla="*/ 63 w 288"/>
                <a:gd name="T67" fmla="*/ 88 h 162"/>
                <a:gd name="T68" fmla="*/ 46 w 288"/>
                <a:gd name="T69" fmla="*/ 93 h 162"/>
                <a:gd name="T70" fmla="*/ 28 w 288"/>
                <a:gd name="T71" fmla="*/ 88 h 162"/>
                <a:gd name="T72" fmla="*/ 11 w 288"/>
                <a:gd name="T73" fmla="*/ 90 h 162"/>
                <a:gd name="T74" fmla="*/ 0 w 288"/>
                <a:gd name="T75" fmla="*/ 79 h 162"/>
                <a:gd name="T76" fmla="*/ 6 w 288"/>
                <a:gd name="T77" fmla="*/ 66 h 162"/>
                <a:gd name="T78" fmla="*/ 4 w 288"/>
                <a:gd name="T79" fmla="*/ 58 h 162"/>
                <a:gd name="T80" fmla="*/ 24 w 288"/>
                <a:gd name="T81" fmla="*/ 39 h 162"/>
                <a:gd name="T82" fmla="*/ 15 w 288"/>
                <a:gd name="T83" fmla="*/ 15 h 162"/>
                <a:gd name="T84" fmla="*/ 30 w 288"/>
                <a:gd name="T85" fmla="*/ 9 h 162"/>
                <a:gd name="T86" fmla="*/ 58 w 288"/>
                <a:gd name="T87" fmla="*/ 10 h 162"/>
                <a:gd name="T88" fmla="*/ 89 w 288"/>
                <a:gd name="T89" fmla="*/ 15 h 162"/>
                <a:gd name="T90" fmla="*/ 101 w 288"/>
                <a:gd name="T91" fmla="*/ 15 h 162"/>
                <a:gd name="T92" fmla="*/ 120 w 288"/>
                <a:gd name="T93" fmla="*/ 19 h 162"/>
                <a:gd name="T94" fmla="*/ 126 w 288"/>
                <a:gd name="T95" fmla="*/ 10 h 162"/>
                <a:gd name="T96" fmla="*/ 143 w 288"/>
                <a:gd name="T97" fmla="*/ 5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88" h="162">
                  <a:moveTo>
                    <a:pt x="143" y="5"/>
                  </a:moveTo>
                  <a:lnTo>
                    <a:pt x="149" y="6"/>
                  </a:lnTo>
                  <a:lnTo>
                    <a:pt x="152" y="1"/>
                  </a:lnTo>
                  <a:lnTo>
                    <a:pt x="157" y="2"/>
                  </a:lnTo>
                  <a:lnTo>
                    <a:pt x="173" y="0"/>
                  </a:lnTo>
                  <a:lnTo>
                    <a:pt x="186" y="11"/>
                  </a:lnTo>
                  <a:lnTo>
                    <a:pt x="182" y="15"/>
                  </a:lnTo>
                  <a:lnTo>
                    <a:pt x="185" y="22"/>
                  </a:lnTo>
                  <a:lnTo>
                    <a:pt x="198" y="23"/>
                  </a:lnTo>
                  <a:lnTo>
                    <a:pt x="205" y="31"/>
                  </a:lnTo>
                  <a:lnTo>
                    <a:pt x="206" y="35"/>
                  </a:lnTo>
                  <a:lnTo>
                    <a:pt x="227" y="42"/>
                  </a:lnTo>
                  <a:lnTo>
                    <a:pt x="239" y="39"/>
                  </a:lnTo>
                  <a:lnTo>
                    <a:pt x="251" y="49"/>
                  </a:lnTo>
                  <a:lnTo>
                    <a:pt x="260" y="49"/>
                  </a:lnTo>
                  <a:lnTo>
                    <a:pt x="285" y="55"/>
                  </a:lnTo>
                  <a:lnTo>
                    <a:pt x="286" y="61"/>
                  </a:lnTo>
                  <a:lnTo>
                    <a:pt x="282" y="72"/>
                  </a:lnTo>
                  <a:lnTo>
                    <a:pt x="288" y="83"/>
                  </a:lnTo>
                  <a:lnTo>
                    <a:pt x="287" y="89"/>
                  </a:lnTo>
                  <a:lnTo>
                    <a:pt x="271" y="91"/>
                  </a:lnTo>
                  <a:lnTo>
                    <a:pt x="264" y="97"/>
                  </a:lnTo>
                  <a:lnTo>
                    <a:pt x="265" y="106"/>
                  </a:lnTo>
                  <a:lnTo>
                    <a:pt x="253" y="107"/>
                  </a:lnTo>
                  <a:lnTo>
                    <a:pt x="243" y="114"/>
                  </a:lnTo>
                  <a:lnTo>
                    <a:pt x="228" y="115"/>
                  </a:lnTo>
                  <a:lnTo>
                    <a:pt x="215" y="123"/>
                  </a:lnTo>
                  <a:lnTo>
                    <a:pt x="218" y="135"/>
                  </a:lnTo>
                  <a:lnTo>
                    <a:pt x="227" y="140"/>
                  </a:lnTo>
                  <a:lnTo>
                    <a:pt x="244" y="139"/>
                  </a:lnTo>
                  <a:lnTo>
                    <a:pt x="242" y="146"/>
                  </a:lnTo>
                  <a:lnTo>
                    <a:pt x="224" y="150"/>
                  </a:lnTo>
                  <a:lnTo>
                    <a:pt x="204" y="162"/>
                  </a:lnTo>
                  <a:lnTo>
                    <a:pt x="194" y="158"/>
                  </a:lnTo>
                  <a:lnTo>
                    <a:pt x="196" y="148"/>
                  </a:lnTo>
                  <a:lnTo>
                    <a:pt x="177" y="142"/>
                  </a:lnTo>
                  <a:lnTo>
                    <a:pt x="179" y="138"/>
                  </a:lnTo>
                  <a:lnTo>
                    <a:pt x="194" y="131"/>
                  </a:lnTo>
                  <a:lnTo>
                    <a:pt x="189" y="127"/>
                  </a:lnTo>
                  <a:lnTo>
                    <a:pt x="162" y="121"/>
                  </a:lnTo>
                  <a:lnTo>
                    <a:pt x="160" y="114"/>
                  </a:lnTo>
                  <a:lnTo>
                    <a:pt x="145" y="116"/>
                  </a:lnTo>
                  <a:lnTo>
                    <a:pt x="141" y="128"/>
                  </a:lnTo>
                  <a:lnTo>
                    <a:pt x="130" y="143"/>
                  </a:lnTo>
                  <a:lnTo>
                    <a:pt x="123" y="139"/>
                  </a:lnTo>
                  <a:lnTo>
                    <a:pt x="115" y="142"/>
                  </a:lnTo>
                  <a:lnTo>
                    <a:pt x="107" y="139"/>
                  </a:lnTo>
                  <a:lnTo>
                    <a:pt x="111" y="137"/>
                  </a:lnTo>
                  <a:lnTo>
                    <a:pt x="113" y="130"/>
                  </a:lnTo>
                  <a:lnTo>
                    <a:pt x="117" y="123"/>
                  </a:lnTo>
                  <a:lnTo>
                    <a:pt x="115" y="119"/>
                  </a:lnTo>
                  <a:lnTo>
                    <a:pt x="118" y="118"/>
                  </a:lnTo>
                  <a:lnTo>
                    <a:pt x="120" y="120"/>
                  </a:lnTo>
                  <a:lnTo>
                    <a:pt x="130" y="121"/>
                  </a:lnTo>
                  <a:lnTo>
                    <a:pt x="134" y="120"/>
                  </a:lnTo>
                  <a:lnTo>
                    <a:pt x="131" y="118"/>
                  </a:lnTo>
                  <a:lnTo>
                    <a:pt x="131" y="115"/>
                  </a:lnTo>
                  <a:lnTo>
                    <a:pt x="125" y="109"/>
                  </a:lnTo>
                  <a:lnTo>
                    <a:pt x="121" y="101"/>
                  </a:lnTo>
                  <a:lnTo>
                    <a:pt x="115" y="98"/>
                  </a:lnTo>
                  <a:lnTo>
                    <a:pt x="115" y="90"/>
                  </a:lnTo>
                  <a:lnTo>
                    <a:pt x="107" y="85"/>
                  </a:lnTo>
                  <a:lnTo>
                    <a:pt x="100" y="84"/>
                  </a:lnTo>
                  <a:lnTo>
                    <a:pt x="87" y="78"/>
                  </a:lnTo>
                  <a:lnTo>
                    <a:pt x="77" y="80"/>
                  </a:lnTo>
                  <a:lnTo>
                    <a:pt x="74" y="83"/>
                  </a:lnTo>
                  <a:lnTo>
                    <a:pt x="67" y="83"/>
                  </a:lnTo>
                  <a:lnTo>
                    <a:pt x="63" y="88"/>
                  </a:lnTo>
                  <a:lnTo>
                    <a:pt x="52" y="90"/>
                  </a:lnTo>
                  <a:lnTo>
                    <a:pt x="46" y="93"/>
                  </a:lnTo>
                  <a:lnTo>
                    <a:pt x="38" y="88"/>
                  </a:lnTo>
                  <a:lnTo>
                    <a:pt x="28" y="88"/>
                  </a:lnTo>
                  <a:lnTo>
                    <a:pt x="18" y="86"/>
                  </a:lnTo>
                  <a:lnTo>
                    <a:pt x="11" y="90"/>
                  </a:lnTo>
                  <a:lnTo>
                    <a:pt x="9" y="84"/>
                  </a:lnTo>
                  <a:lnTo>
                    <a:pt x="0" y="79"/>
                  </a:lnTo>
                  <a:lnTo>
                    <a:pt x="2" y="71"/>
                  </a:lnTo>
                  <a:lnTo>
                    <a:pt x="6" y="66"/>
                  </a:lnTo>
                  <a:lnTo>
                    <a:pt x="9" y="67"/>
                  </a:lnTo>
                  <a:lnTo>
                    <a:pt x="4" y="58"/>
                  </a:lnTo>
                  <a:lnTo>
                    <a:pt x="17" y="41"/>
                  </a:lnTo>
                  <a:lnTo>
                    <a:pt x="24" y="39"/>
                  </a:lnTo>
                  <a:lnTo>
                    <a:pt x="25" y="33"/>
                  </a:lnTo>
                  <a:lnTo>
                    <a:pt x="15" y="15"/>
                  </a:lnTo>
                  <a:lnTo>
                    <a:pt x="22" y="14"/>
                  </a:lnTo>
                  <a:lnTo>
                    <a:pt x="30" y="9"/>
                  </a:lnTo>
                  <a:lnTo>
                    <a:pt x="42" y="8"/>
                  </a:lnTo>
                  <a:lnTo>
                    <a:pt x="58" y="10"/>
                  </a:lnTo>
                  <a:lnTo>
                    <a:pt x="77" y="15"/>
                  </a:lnTo>
                  <a:lnTo>
                    <a:pt x="89" y="15"/>
                  </a:lnTo>
                  <a:lnTo>
                    <a:pt x="95" y="18"/>
                  </a:lnTo>
                  <a:lnTo>
                    <a:pt x="101" y="15"/>
                  </a:lnTo>
                  <a:lnTo>
                    <a:pt x="106" y="19"/>
                  </a:lnTo>
                  <a:lnTo>
                    <a:pt x="120" y="19"/>
                  </a:lnTo>
                  <a:lnTo>
                    <a:pt x="126" y="20"/>
                  </a:lnTo>
                  <a:lnTo>
                    <a:pt x="126" y="10"/>
                  </a:lnTo>
                  <a:lnTo>
                    <a:pt x="130" y="6"/>
                  </a:lnTo>
                  <a:lnTo>
                    <a:pt x="143" y="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37" name="Freeform 216"/>
            <p:cNvSpPr>
              <a:spLocks/>
            </p:cNvSpPr>
            <p:nvPr/>
          </p:nvSpPr>
          <p:spPr bwMode="auto">
            <a:xfrm>
              <a:off x="7870150" y="3277810"/>
              <a:ext cx="178841" cy="118247"/>
            </a:xfrm>
            <a:custGeom>
              <a:avLst/>
              <a:gdLst>
                <a:gd name="T0" fmla="*/ 189 w 189"/>
                <a:gd name="T1" fmla="*/ 49 h 133"/>
                <a:gd name="T2" fmla="*/ 177 w 189"/>
                <a:gd name="T3" fmla="*/ 54 h 133"/>
                <a:gd name="T4" fmla="*/ 174 w 189"/>
                <a:gd name="T5" fmla="*/ 63 h 133"/>
                <a:gd name="T6" fmla="*/ 174 w 189"/>
                <a:gd name="T7" fmla="*/ 70 h 133"/>
                <a:gd name="T8" fmla="*/ 156 w 189"/>
                <a:gd name="T9" fmla="*/ 79 h 133"/>
                <a:gd name="T10" fmla="*/ 128 w 189"/>
                <a:gd name="T11" fmla="*/ 89 h 133"/>
                <a:gd name="T12" fmla="*/ 112 w 189"/>
                <a:gd name="T13" fmla="*/ 103 h 133"/>
                <a:gd name="T14" fmla="*/ 104 w 189"/>
                <a:gd name="T15" fmla="*/ 105 h 133"/>
                <a:gd name="T16" fmla="*/ 99 w 189"/>
                <a:gd name="T17" fmla="*/ 103 h 133"/>
                <a:gd name="T18" fmla="*/ 89 w 189"/>
                <a:gd name="T19" fmla="*/ 112 h 133"/>
                <a:gd name="T20" fmla="*/ 77 w 189"/>
                <a:gd name="T21" fmla="*/ 116 h 133"/>
                <a:gd name="T22" fmla="*/ 62 w 189"/>
                <a:gd name="T23" fmla="*/ 117 h 133"/>
                <a:gd name="T24" fmla="*/ 57 w 189"/>
                <a:gd name="T25" fmla="*/ 118 h 133"/>
                <a:gd name="T26" fmla="*/ 53 w 189"/>
                <a:gd name="T27" fmla="*/ 124 h 133"/>
                <a:gd name="T28" fmla="*/ 49 w 189"/>
                <a:gd name="T29" fmla="*/ 125 h 133"/>
                <a:gd name="T30" fmla="*/ 46 w 189"/>
                <a:gd name="T31" fmla="*/ 131 h 133"/>
                <a:gd name="T32" fmla="*/ 37 w 189"/>
                <a:gd name="T33" fmla="*/ 130 h 133"/>
                <a:gd name="T34" fmla="*/ 32 w 189"/>
                <a:gd name="T35" fmla="*/ 133 h 133"/>
                <a:gd name="T36" fmla="*/ 19 w 189"/>
                <a:gd name="T37" fmla="*/ 132 h 133"/>
                <a:gd name="T38" fmla="*/ 14 w 189"/>
                <a:gd name="T39" fmla="*/ 120 h 133"/>
                <a:gd name="T40" fmla="*/ 14 w 189"/>
                <a:gd name="T41" fmla="*/ 108 h 133"/>
                <a:gd name="T42" fmla="*/ 10 w 189"/>
                <a:gd name="T43" fmla="*/ 102 h 133"/>
                <a:gd name="T44" fmla="*/ 6 w 189"/>
                <a:gd name="T45" fmla="*/ 87 h 133"/>
                <a:gd name="T46" fmla="*/ 0 w 189"/>
                <a:gd name="T47" fmla="*/ 78 h 133"/>
                <a:gd name="T48" fmla="*/ 4 w 189"/>
                <a:gd name="T49" fmla="*/ 77 h 133"/>
                <a:gd name="T50" fmla="*/ 2 w 189"/>
                <a:gd name="T51" fmla="*/ 68 h 133"/>
                <a:gd name="T52" fmla="*/ 4 w 189"/>
                <a:gd name="T53" fmla="*/ 64 h 133"/>
                <a:gd name="T54" fmla="*/ 2 w 189"/>
                <a:gd name="T55" fmla="*/ 55 h 133"/>
                <a:gd name="T56" fmla="*/ 10 w 189"/>
                <a:gd name="T57" fmla="*/ 48 h 133"/>
                <a:gd name="T58" fmla="*/ 8 w 189"/>
                <a:gd name="T59" fmla="*/ 39 h 133"/>
                <a:gd name="T60" fmla="*/ 12 w 189"/>
                <a:gd name="T61" fmla="*/ 29 h 133"/>
                <a:gd name="T62" fmla="*/ 20 w 189"/>
                <a:gd name="T63" fmla="*/ 35 h 133"/>
                <a:gd name="T64" fmla="*/ 24 w 189"/>
                <a:gd name="T65" fmla="*/ 33 h 133"/>
                <a:gd name="T66" fmla="*/ 45 w 189"/>
                <a:gd name="T67" fmla="*/ 32 h 133"/>
                <a:gd name="T68" fmla="*/ 49 w 189"/>
                <a:gd name="T69" fmla="*/ 34 h 133"/>
                <a:gd name="T70" fmla="*/ 66 w 189"/>
                <a:gd name="T71" fmla="*/ 36 h 133"/>
                <a:gd name="T72" fmla="*/ 73 w 189"/>
                <a:gd name="T73" fmla="*/ 35 h 133"/>
                <a:gd name="T74" fmla="*/ 78 w 189"/>
                <a:gd name="T75" fmla="*/ 42 h 133"/>
                <a:gd name="T76" fmla="*/ 86 w 189"/>
                <a:gd name="T77" fmla="*/ 39 h 133"/>
                <a:gd name="T78" fmla="*/ 98 w 189"/>
                <a:gd name="T79" fmla="*/ 17 h 133"/>
                <a:gd name="T80" fmla="*/ 114 w 189"/>
                <a:gd name="T81" fmla="*/ 8 h 133"/>
                <a:gd name="T82" fmla="*/ 166 w 189"/>
                <a:gd name="T83" fmla="*/ 0 h 133"/>
                <a:gd name="T84" fmla="*/ 182 w 189"/>
                <a:gd name="T85" fmla="*/ 34 h 133"/>
                <a:gd name="T86" fmla="*/ 189 w 189"/>
                <a:gd name="T87" fmla="*/ 49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89" h="133">
                  <a:moveTo>
                    <a:pt x="189" y="49"/>
                  </a:moveTo>
                  <a:lnTo>
                    <a:pt x="177" y="54"/>
                  </a:lnTo>
                  <a:lnTo>
                    <a:pt x="174" y="63"/>
                  </a:lnTo>
                  <a:lnTo>
                    <a:pt x="174" y="70"/>
                  </a:lnTo>
                  <a:lnTo>
                    <a:pt x="156" y="79"/>
                  </a:lnTo>
                  <a:lnTo>
                    <a:pt x="128" y="89"/>
                  </a:lnTo>
                  <a:lnTo>
                    <a:pt x="112" y="103"/>
                  </a:lnTo>
                  <a:lnTo>
                    <a:pt x="104" y="105"/>
                  </a:lnTo>
                  <a:lnTo>
                    <a:pt x="99" y="103"/>
                  </a:lnTo>
                  <a:lnTo>
                    <a:pt x="89" y="112"/>
                  </a:lnTo>
                  <a:lnTo>
                    <a:pt x="77" y="116"/>
                  </a:lnTo>
                  <a:lnTo>
                    <a:pt x="62" y="117"/>
                  </a:lnTo>
                  <a:lnTo>
                    <a:pt x="57" y="118"/>
                  </a:lnTo>
                  <a:lnTo>
                    <a:pt x="53" y="124"/>
                  </a:lnTo>
                  <a:lnTo>
                    <a:pt x="49" y="125"/>
                  </a:lnTo>
                  <a:lnTo>
                    <a:pt x="46" y="131"/>
                  </a:lnTo>
                  <a:lnTo>
                    <a:pt x="37" y="130"/>
                  </a:lnTo>
                  <a:lnTo>
                    <a:pt x="32" y="133"/>
                  </a:lnTo>
                  <a:lnTo>
                    <a:pt x="19" y="132"/>
                  </a:lnTo>
                  <a:lnTo>
                    <a:pt x="14" y="120"/>
                  </a:lnTo>
                  <a:lnTo>
                    <a:pt x="14" y="108"/>
                  </a:lnTo>
                  <a:lnTo>
                    <a:pt x="10" y="102"/>
                  </a:lnTo>
                  <a:lnTo>
                    <a:pt x="6" y="87"/>
                  </a:lnTo>
                  <a:lnTo>
                    <a:pt x="0" y="78"/>
                  </a:lnTo>
                  <a:lnTo>
                    <a:pt x="4" y="77"/>
                  </a:lnTo>
                  <a:lnTo>
                    <a:pt x="2" y="68"/>
                  </a:lnTo>
                  <a:lnTo>
                    <a:pt x="4" y="64"/>
                  </a:lnTo>
                  <a:lnTo>
                    <a:pt x="2" y="55"/>
                  </a:lnTo>
                  <a:lnTo>
                    <a:pt x="10" y="48"/>
                  </a:lnTo>
                  <a:lnTo>
                    <a:pt x="8" y="39"/>
                  </a:lnTo>
                  <a:lnTo>
                    <a:pt x="12" y="29"/>
                  </a:lnTo>
                  <a:lnTo>
                    <a:pt x="20" y="35"/>
                  </a:lnTo>
                  <a:lnTo>
                    <a:pt x="24" y="33"/>
                  </a:lnTo>
                  <a:lnTo>
                    <a:pt x="45" y="32"/>
                  </a:lnTo>
                  <a:lnTo>
                    <a:pt x="49" y="34"/>
                  </a:lnTo>
                  <a:lnTo>
                    <a:pt x="66" y="36"/>
                  </a:lnTo>
                  <a:lnTo>
                    <a:pt x="73" y="35"/>
                  </a:lnTo>
                  <a:lnTo>
                    <a:pt x="78" y="42"/>
                  </a:lnTo>
                  <a:lnTo>
                    <a:pt x="86" y="39"/>
                  </a:lnTo>
                  <a:lnTo>
                    <a:pt x="98" y="17"/>
                  </a:lnTo>
                  <a:lnTo>
                    <a:pt x="114" y="8"/>
                  </a:lnTo>
                  <a:lnTo>
                    <a:pt x="166" y="0"/>
                  </a:lnTo>
                  <a:lnTo>
                    <a:pt x="182" y="34"/>
                  </a:lnTo>
                  <a:lnTo>
                    <a:pt x="189" y="4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38" name="Freeform 217"/>
            <p:cNvSpPr>
              <a:spLocks/>
            </p:cNvSpPr>
            <p:nvPr/>
          </p:nvSpPr>
          <p:spPr bwMode="auto">
            <a:xfrm>
              <a:off x="7410274" y="4036191"/>
              <a:ext cx="279143" cy="234716"/>
            </a:xfrm>
            <a:custGeom>
              <a:avLst/>
              <a:gdLst>
                <a:gd name="T0" fmla="*/ 264 w 295"/>
                <a:gd name="T1" fmla="*/ 152 h 264"/>
                <a:gd name="T2" fmla="*/ 250 w 295"/>
                <a:gd name="T3" fmla="*/ 173 h 264"/>
                <a:gd name="T4" fmla="*/ 217 w 295"/>
                <a:gd name="T5" fmla="*/ 210 h 264"/>
                <a:gd name="T6" fmla="*/ 190 w 295"/>
                <a:gd name="T7" fmla="*/ 232 h 264"/>
                <a:gd name="T8" fmla="*/ 162 w 295"/>
                <a:gd name="T9" fmla="*/ 241 h 264"/>
                <a:gd name="T10" fmla="*/ 149 w 295"/>
                <a:gd name="T11" fmla="*/ 243 h 264"/>
                <a:gd name="T12" fmla="*/ 121 w 295"/>
                <a:gd name="T13" fmla="*/ 243 h 264"/>
                <a:gd name="T14" fmla="*/ 104 w 295"/>
                <a:gd name="T15" fmla="*/ 245 h 264"/>
                <a:gd name="T16" fmla="*/ 70 w 295"/>
                <a:gd name="T17" fmla="*/ 256 h 264"/>
                <a:gd name="T18" fmla="*/ 51 w 295"/>
                <a:gd name="T19" fmla="*/ 264 h 264"/>
                <a:gd name="T20" fmla="*/ 38 w 295"/>
                <a:gd name="T21" fmla="*/ 257 h 264"/>
                <a:gd name="T22" fmla="*/ 30 w 295"/>
                <a:gd name="T23" fmla="*/ 250 h 264"/>
                <a:gd name="T24" fmla="*/ 29 w 295"/>
                <a:gd name="T25" fmla="*/ 232 h 264"/>
                <a:gd name="T26" fmla="*/ 30 w 295"/>
                <a:gd name="T27" fmla="*/ 215 h 264"/>
                <a:gd name="T28" fmla="*/ 20 w 295"/>
                <a:gd name="T29" fmla="*/ 180 h 264"/>
                <a:gd name="T30" fmla="*/ 12 w 295"/>
                <a:gd name="T31" fmla="*/ 162 h 264"/>
                <a:gd name="T32" fmla="*/ 9 w 295"/>
                <a:gd name="T33" fmla="*/ 125 h 264"/>
                <a:gd name="T34" fmla="*/ 19 w 295"/>
                <a:gd name="T35" fmla="*/ 139 h 264"/>
                <a:gd name="T36" fmla="*/ 38 w 295"/>
                <a:gd name="T37" fmla="*/ 145 h 264"/>
                <a:gd name="T38" fmla="*/ 63 w 295"/>
                <a:gd name="T39" fmla="*/ 133 h 264"/>
                <a:gd name="T40" fmla="*/ 71 w 295"/>
                <a:gd name="T41" fmla="*/ 59 h 264"/>
                <a:gd name="T42" fmla="*/ 79 w 295"/>
                <a:gd name="T43" fmla="*/ 91 h 264"/>
                <a:gd name="T44" fmla="*/ 95 w 295"/>
                <a:gd name="T45" fmla="*/ 97 h 264"/>
                <a:gd name="T46" fmla="*/ 113 w 295"/>
                <a:gd name="T47" fmla="*/ 81 h 264"/>
                <a:gd name="T48" fmla="*/ 127 w 295"/>
                <a:gd name="T49" fmla="*/ 66 h 264"/>
                <a:gd name="T50" fmla="*/ 143 w 295"/>
                <a:gd name="T51" fmla="*/ 75 h 264"/>
                <a:gd name="T52" fmla="*/ 169 w 295"/>
                <a:gd name="T53" fmla="*/ 71 h 264"/>
                <a:gd name="T54" fmla="*/ 175 w 295"/>
                <a:gd name="T55" fmla="*/ 54 h 264"/>
                <a:gd name="T56" fmla="*/ 191 w 295"/>
                <a:gd name="T57" fmla="*/ 45 h 264"/>
                <a:gd name="T58" fmla="*/ 214 w 295"/>
                <a:gd name="T59" fmla="*/ 16 h 264"/>
                <a:gd name="T60" fmla="*/ 248 w 295"/>
                <a:gd name="T61" fmla="*/ 1 h 264"/>
                <a:gd name="T62" fmla="*/ 262 w 295"/>
                <a:gd name="T63" fmla="*/ 2 h 264"/>
                <a:gd name="T64" fmla="*/ 279 w 295"/>
                <a:gd name="T65" fmla="*/ 33 h 264"/>
                <a:gd name="T66" fmla="*/ 278 w 295"/>
                <a:gd name="T67" fmla="*/ 71 h 264"/>
                <a:gd name="T68" fmla="*/ 270 w 295"/>
                <a:gd name="T69" fmla="*/ 74 h 264"/>
                <a:gd name="T70" fmla="*/ 263 w 295"/>
                <a:gd name="T71" fmla="*/ 82 h 264"/>
                <a:gd name="T72" fmla="*/ 257 w 295"/>
                <a:gd name="T73" fmla="*/ 97 h 264"/>
                <a:gd name="T74" fmla="*/ 277 w 295"/>
                <a:gd name="T75" fmla="*/ 106 h 264"/>
                <a:gd name="T76" fmla="*/ 295 w 295"/>
                <a:gd name="T77" fmla="*/ 97 h 264"/>
                <a:gd name="T78" fmla="*/ 286 w 295"/>
                <a:gd name="T79" fmla="*/ 129 h 264"/>
                <a:gd name="T80" fmla="*/ 268 w 295"/>
                <a:gd name="T81" fmla="*/ 149 h 2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95" h="264">
                  <a:moveTo>
                    <a:pt x="268" y="149"/>
                  </a:moveTo>
                  <a:lnTo>
                    <a:pt x="264" y="152"/>
                  </a:lnTo>
                  <a:lnTo>
                    <a:pt x="256" y="163"/>
                  </a:lnTo>
                  <a:lnTo>
                    <a:pt x="250" y="173"/>
                  </a:lnTo>
                  <a:lnTo>
                    <a:pt x="239" y="188"/>
                  </a:lnTo>
                  <a:lnTo>
                    <a:pt x="217" y="210"/>
                  </a:lnTo>
                  <a:lnTo>
                    <a:pt x="204" y="222"/>
                  </a:lnTo>
                  <a:lnTo>
                    <a:pt x="190" y="232"/>
                  </a:lnTo>
                  <a:lnTo>
                    <a:pt x="171" y="240"/>
                  </a:lnTo>
                  <a:lnTo>
                    <a:pt x="162" y="241"/>
                  </a:lnTo>
                  <a:lnTo>
                    <a:pt x="159" y="246"/>
                  </a:lnTo>
                  <a:lnTo>
                    <a:pt x="149" y="243"/>
                  </a:lnTo>
                  <a:lnTo>
                    <a:pt x="140" y="247"/>
                  </a:lnTo>
                  <a:lnTo>
                    <a:pt x="121" y="243"/>
                  </a:lnTo>
                  <a:lnTo>
                    <a:pt x="111" y="246"/>
                  </a:lnTo>
                  <a:lnTo>
                    <a:pt x="104" y="245"/>
                  </a:lnTo>
                  <a:lnTo>
                    <a:pt x="85" y="253"/>
                  </a:lnTo>
                  <a:lnTo>
                    <a:pt x="70" y="256"/>
                  </a:lnTo>
                  <a:lnTo>
                    <a:pt x="59" y="264"/>
                  </a:lnTo>
                  <a:lnTo>
                    <a:pt x="51" y="264"/>
                  </a:lnTo>
                  <a:lnTo>
                    <a:pt x="44" y="257"/>
                  </a:lnTo>
                  <a:lnTo>
                    <a:pt x="38" y="257"/>
                  </a:lnTo>
                  <a:lnTo>
                    <a:pt x="31" y="247"/>
                  </a:lnTo>
                  <a:lnTo>
                    <a:pt x="30" y="250"/>
                  </a:lnTo>
                  <a:lnTo>
                    <a:pt x="28" y="245"/>
                  </a:lnTo>
                  <a:lnTo>
                    <a:pt x="29" y="232"/>
                  </a:lnTo>
                  <a:lnTo>
                    <a:pt x="24" y="219"/>
                  </a:lnTo>
                  <a:lnTo>
                    <a:pt x="30" y="215"/>
                  </a:lnTo>
                  <a:lnTo>
                    <a:pt x="30" y="199"/>
                  </a:lnTo>
                  <a:lnTo>
                    <a:pt x="20" y="180"/>
                  </a:lnTo>
                  <a:lnTo>
                    <a:pt x="12" y="162"/>
                  </a:lnTo>
                  <a:lnTo>
                    <a:pt x="12" y="162"/>
                  </a:lnTo>
                  <a:lnTo>
                    <a:pt x="0" y="135"/>
                  </a:lnTo>
                  <a:lnTo>
                    <a:pt x="9" y="125"/>
                  </a:lnTo>
                  <a:lnTo>
                    <a:pt x="16" y="131"/>
                  </a:lnTo>
                  <a:lnTo>
                    <a:pt x="19" y="139"/>
                  </a:lnTo>
                  <a:lnTo>
                    <a:pt x="27" y="141"/>
                  </a:lnTo>
                  <a:lnTo>
                    <a:pt x="38" y="145"/>
                  </a:lnTo>
                  <a:lnTo>
                    <a:pt x="47" y="143"/>
                  </a:lnTo>
                  <a:lnTo>
                    <a:pt x="63" y="133"/>
                  </a:lnTo>
                  <a:lnTo>
                    <a:pt x="67" y="56"/>
                  </a:lnTo>
                  <a:lnTo>
                    <a:pt x="71" y="59"/>
                  </a:lnTo>
                  <a:lnTo>
                    <a:pt x="81" y="79"/>
                  </a:lnTo>
                  <a:lnTo>
                    <a:pt x="79" y="91"/>
                  </a:lnTo>
                  <a:lnTo>
                    <a:pt x="83" y="99"/>
                  </a:lnTo>
                  <a:lnTo>
                    <a:pt x="95" y="97"/>
                  </a:lnTo>
                  <a:lnTo>
                    <a:pt x="105" y="87"/>
                  </a:lnTo>
                  <a:lnTo>
                    <a:pt x="113" y="81"/>
                  </a:lnTo>
                  <a:lnTo>
                    <a:pt x="118" y="71"/>
                  </a:lnTo>
                  <a:lnTo>
                    <a:pt x="127" y="66"/>
                  </a:lnTo>
                  <a:lnTo>
                    <a:pt x="135" y="69"/>
                  </a:lnTo>
                  <a:lnTo>
                    <a:pt x="143" y="75"/>
                  </a:lnTo>
                  <a:lnTo>
                    <a:pt x="157" y="76"/>
                  </a:lnTo>
                  <a:lnTo>
                    <a:pt x="169" y="71"/>
                  </a:lnTo>
                  <a:lnTo>
                    <a:pt x="171" y="64"/>
                  </a:lnTo>
                  <a:lnTo>
                    <a:pt x="175" y="54"/>
                  </a:lnTo>
                  <a:lnTo>
                    <a:pt x="185" y="53"/>
                  </a:lnTo>
                  <a:lnTo>
                    <a:pt x="191" y="45"/>
                  </a:lnTo>
                  <a:lnTo>
                    <a:pt x="197" y="31"/>
                  </a:lnTo>
                  <a:lnTo>
                    <a:pt x="214" y="16"/>
                  </a:lnTo>
                  <a:lnTo>
                    <a:pt x="240" y="0"/>
                  </a:lnTo>
                  <a:lnTo>
                    <a:pt x="248" y="1"/>
                  </a:lnTo>
                  <a:lnTo>
                    <a:pt x="256" y="4"/>
                  </a:lnTo>
                  <a:lnTo>
                    <a:pt x="262" y="2"/>
                  </a:lnTo>
                  <a:lnTo>
                    <a:pt x="272" y="4"/>
                  </a:lnTo>
                  <a:lnTo>
                    <a:pt x="279" y="33"/>
                  </a:lnTo>
                  <a:lnTo>
                    <a:pt x="282" y="48"/>
                  </a:lnTo>
                  <a:lnTo>
                    <a:pt x="278" y="71"/>
                  </a:lnTo>
                  <a:lnTo>
                    <a:pt x="279" y="78"/>
                  </a:lnTo>
                  <a:lnTo>
                    <a:pt x="270" y="74"/>
                  </a:lnTo>
                  <a:lnTo>
                    <a:pt x="265" y="76"/>
                  </a:lnTo>
                  <a:lnTo>
                    <a:pt x="263" y="82"/>
                  </a:lnTo>
                  <a:lnTo>
                    <a:pt x="257" y="90"/>
                  </a:lnTo>
                  <a:lnTo>
                    <a:pt x="257" y="97"/>
                  </a:lnTo>
                  <a:lnTo>
                    <a:pt x="267" y="108"/>
                  </a:lnTo>
                  <a:lnTo>
                    <a:pt x="277" y="106"/>
                  </a:lnTo>
                  <a:lnTo>
                    <a:pt x="281" y="97"/>
                  </a:lnTo>
                  <a:lnTo>
                    <a:pt x="295" y="97"/>
                  </a:lnTo>
                  <a:lnTo>
                    <a:pt x="289" y="112"/>
                  </a:lnTo>
                  <a:lnTo>
                    <a:pt x="286" y="129"/>
                  </a:lnTo>
                  <a:lnTo>
                    <a:pt x="281" y="139"/>
                  </a:lnTo>
                  <a:lnTo>
                    <a:pt x="268" y="14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39" name="Freeform 218"/>
            <p:cNvSpPr>
              <a:spLocks/>
            </p:cNvSpPr>
            <p:nvPr/>
          </p:nvSpPr>
          <p:spPr bwMode="auto">
            <a:xfrm>
              <a:off x="7587222" y="4157993"/>
              <a:ext cx="39742" cy="36452"/>
            </a:xfrm>
            <a:custGeom>
              <a:avLst/>
              <a:gdLst>
                <a:gd name="T0" fmla="*/ 36 w 42"/>
                <a:gd name="T1" fmla="*/ 6 h 41"/>
                <a:gd name="T2" fmla="*/ 29 w 42"/>
                <a:gd name="T3" fmla="*/ 0 h 41"/>
                <a:gd name="T4" fmla="*/ 20 w 42"/>
                <a:gd name="T5" fmla="*/ 4 h 41"/>
                <a:gd name="T6" fmla="*/ 10 w 42"/>
                <a:gd name="T7" fmla="*/ 12 h 41"/>
                <a:gd name="T8" fmla="*/ 0 w 42"/>
                <a:gd name="T9" fmla="*/ 25 h 41"/>
                <a:gd name="T10" fmla="*/ 12 w 42"/>
                <a:gd name="T11" fmla="*/ 41 h 41"/>
                <a:gd name="T12" fmla="*/ 18 w 42"/>
                <a:gd name="T13" fmla="*/ 39 h 41"/>
                <a:gd name="T14" fmla="*/ 22 w 42"/>
                <a:gd name="T15" fmla="*/ 32 h 41"/>
                <a:gd name="T16" fmla="*/ 32 w 42"/>
                <a:gd name="T17" fmla="*/ 29 h 41"/>
                <a:gd name="T18" fmla="*/ 36 w 42"/>
                <a:gd name="T19" fmla="*/ 22 h 41"/>
                <a:gd name="T20" fmla="*/ 42 w 42"/>
                <a:gd name="T21" fmla="*/ 12 h 41"/>
                <a:gd name="T22" fmla="*/ 36 w 42"/>
                <a:gd name="T23" fmla="*/ 6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2" h="41">
                  <a:moveTo>
                    <a:pt x="36" y="6"/>
                  </a:moveTo>
                  <a:lnTo>
                    <a:pt x="29" y="0"/>
                  </a:lnTo>
                  <a:lnTo>
                    <a:pt x="20" y="4"/>
                  </a:lnTo>
                  <a:lnTo>
                    <a:pt x="10" y="12"/>
                  </a:lnTo>
                  <a:lnTo>
                    <a:pt x="0" y="25"/>
                  </a:lnTo>
                  <a:lnTo>
                    <a:pt x="12" y="41"/>
                  </a:lnTo>
                  <a:lnTo>
                    <a:pt x="18" y="39"/>
                  </a:lnTo>
                  <a:lnTo>
                    <a:pt x="22" y="32"/>
                  </a:lnTo>
                  <a:lnTo>
                    <a:pt x="32" y="29"/>
                  </a:lnTo>
                  <a:lnTo>
                    <a:pt x="36" y="22"/>
                  </a:lnTo>
                  <a:lnTo>
                    <a:pt x="42" y="12"/>
                  </a:lnTo>
                  <a:lnTo>
                    <a:pt x="36" y="6"/>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40" name="Freeform 219"/>
            <p:cNvSpPr>
              <a:spLocks/>
            </p:cNvSpPr>
            <p:nvPr/>
          </p:nvSpPr>
          <p:spPr bwMode="auto">
            <a:xfrm>
              <a:off x="7513416" y="3781026"/>
              <a:ext cx="203443" cy="179593"/>
            </a:xfrm>
            <a:custGeom>
              <a:avLst/>
              <a:gdLst>
                <a:gd name="T0" fmla="*/ 202 w 215"/>
                <a:gd name="T1" fmla="*/ 20 h 202"/>
                <a:gd name="T2" fmla="*/ 211 w 215"/>
                <a:gd name="T3" fmla="*/ 30 h 202"/>
                <a:gd name="T4" fmla="*/ 215 w 215"/>
                <a:gd name="T5" fmla="*/ 47 h 202"/>
                <a:gd name="T6" fmla="*/ 211 w 215"/>
                <a:gd name="T7" fmla="*/ 53 h 202"/>
                <a:gd name="T8" fmla="*/ 207 w 215"/>
                <a:gd name="T9" fmla="*/ 70 h 202"/>
                <a:gd name="T10" fmla="*/ 210 w 215"/>
                <a:gd name="T11" fmla="*/ 87 h 202"/>
                <a:gd name="T12" fmla="*/ 204 w 215"/>
                <a:gd name="T13" fmla="*/ 94 h 202"/>
                <a:gd name="T14" fmla="*/ 198 w 215"/>
                <a:gd name="T15" fmla="*/ 113 h 202"/>
                <a:gd name="T16" fmla="*/ 208 w 215"/>
                <a:gd name="T17" fmla="*/ 119 h 202"/>
                <a:gd name="T18" fmla="*/ 152 w 215"/>
                <a:gd name="T19" fmla="*/ 136 h 202"/>
                <a:gd name="T20" fmla="*/ 153 w 215"/>
                <a:gd name="T21" fmla="*/ 151 h 202"/>
                <a:gd name="T22" fmla="*/ 139 w 215"/>
                <a:gd name="T23" fmla="*/ 154 h 202"/>
                <a:gd name="T24" fmla="*/ 128 w 215"/>
                <a:gd name="T25" fmla="*/ 162 h 202"/>
                <a:gd name="T26" fmla="*/ 126 w 215"/>
                <a:gd name="T27" fmla="*/ 169 h 202"/>
                <a:gd name="T28" fmla="*/ 119 w 215"/>
                <a:gd name="T29" fmla="*/ 171 h 202"/>
                <a:gd name="T30" fmla="*/ 103 w 215"/>
                <a:gd name="T31" fmla="*/ 188 h 202"/>
                <a:gd name="T32" fmla="*/ 92 w 215"/>
                <a:gd name="T33" fmla="*/ 201 h 202"/>
                <a:gd name="T34" fmla="*/ 86 w 215"/>
                <a:gd name="T35" fmla="*/ 202 h 202"/>
                <a:gd name="T36" fmla="*/ 80 w 215"/>
                <a:gd name="T37" fmla="*/ 199 h 202"/>
                <a:gd name="T38" fmla="*/ 60 w 215"/>
                <a:gd name="T39" fmla="*/ 197 h 202"/>
                <a:gd name="T40" fmla="*/ 57 w 215"/>
                <a:gd name="T41" fmla="*/ 195 h 202"/>
                <a:gd name="T42" fmla="*/ 57 w 215"/>
                <a:gd name="T43" fmla="*/ 194 h 202"/>
                <a:gd name="T44" fmla="*/ 50 w 215"/>
                <a:gd name="T45" fmla="*/ 189 h 202"/>
                <a:gd name="T46" fmla="*/ 38 w 215"/>
                <a:gd name="T47" fmla="*/ 188 h 202"/>
                <a:gd name="T48" fmla="*/ 23 w 215"/>
                <a:gd name="T49" fmla="*/ 193 h 202"/>
                <a:gd name="T50" fmla="*/ 12 w 215"/>
                <a:gd name="T51" fmla="*/ 180 h 202"/>
                <a:gd name="T52" fmla="*/ 0 w 215"/>
                <a:gd name="T53" fmla="*/ 163 h 202"/>
                <a:gd name="T54" fmla="*/ 2 w 215"/>
                <a:gd name="T55" fmla="*/ 96 h 202"/>
                <a:gd name="T56" fmla="*/ 41 w 215"/>
                <a:gd name="T57" fmla="*/ 97 h 202"/>
                <a:gd name="T58" fmla="*/ 39 w 215"/>
                <a:gd name="T59" fmla="*/ 90 h 202"/>
                <a:gd name="T60" fmla="*/ 42 w 215"/>
                <a:gd name="T61" fmla="*/ 82 h 202"/>
                <a:gd name="T62" fmla="*/ 39 w 215"/>
                <a:gd name="T63" fmla="*/ 72 h 202"/>
                <a:gd name="T64" fmla="*/ 41 w 215"/>
                <a:gd name="T65" fmla="*/ 62 h 202"/>
                <a:gd name="T66" fmla="*/ 40 w 215"/>
                <a:gd name="T67" fmla="*/ 55 h 202"/>
                <a:gd name="T68" fmla="*/ 46 w 215"/>
                <a:gd name="T69" fmla="*/ 56 h 202"/>
                <a:gd name="T70" fmla="*/ 47 w 215"/>
                <a:gd name="T71" fmla="*/ 63 h 202"/>
                <a:gd name="T72" fmla="*/ 55 w 215"/>
                <a:gd name="T73" fmla="*/ 62 h 202"/>
                <a:gd name="T74" fmla="*/ 67 w 215"/>
                <a:gd name="T75" fmla="*/ 64 h 202"/>
                <a:gd name="T76" fmla="*/ 73 w 215"/>
                <a:gd name="T77" fmla="*/ 73 h 202"/>
                <a:gd name="T78" fmla="*/ 87 w 215"/>
                <a:gd name="T79" fmla="*/ 76 h 202"/>
                <a:gd name="T80" fmla="*/ 99 w 215"/>
                <a:gd name="T81" fmla="*/ 70 h 202"/>
                <a:gd name="T82" fmla="*/ 102 w 215"/>
                <a:gd name="T83" fmla="*/ 81 h 202"/>
                <a:gd name="T84" fmla="*/ 116 w 215"/>
                <a:gd name="T85" fmla="*/ 83 h 202"/>
                <a:gd name="T86" fmla="*/ 123 w 215"/>
                <a:gd name="T87" fmla="*/ 92 h 202"/>
                <a:gd name="T88" fmla="*/ 130 w 215"/>
                <a:gd name="T89" fmla="*/ 104 h 202"/>
                <a:gd name="T90" fmla="*/ 144 w 215"/>
                <a:gd name="T91" fmla="*/ 104 h 202"/>
                <a:gd name="T92" fmla="*/ 143 w 215"/>
                <a:gd name="T93" fmla="*/ 82 h 202"/>
                <a:gd name="T94" fmla="*/ 138 w 215"/>
                <a:gd name="T95" fmla="*/ 85 h 202"/>
                <a:gd name="T96" fmla="*/ 126 w 215"/>
                <a:gd name="T97" fmla="*/ 77 h 202"/>
                <a:gd name="T98" fmla="*/ 121 w 215"/>
                <a:gd name="T99" fmla="*/ 73 h 202"/>
                <a:gd name="T100" fmla="*/ 123 w 215"/>
                <a:gd name="T101" fmla="*/ 53 h 202"/>
                <a:gd name="T102" fmla="*/ 127 w 215"/>
                <a:gd name="T103" fmla="*/ 28 h 202"/>
                <a:gd name="T104" fmla="*/ 123 w 215"/>
                <a:gd name="T105" fmla="*/ 19 h 202"/>
                <a:gd name="T106" fmla="*/ 129 w 215"/>
                <a:gd name="T107" fmla="*/ 6 h 202"/>
                <a:gd name="T108" fmla="*/ 134 w 215"/>
                <a:gd name="T109" fmla="*/ 3 h 202"/>
                <a:gd name="T110" fmla="*/ 158 w 215"/>
                <a:gd name="T111" fmla="*/ 0 h 202"/>
                <a:gd name="T112" fmla="*/ 166 w 215"/>
                <a:gd name="T113" fmla="*/ 2 h 202"/>
                <a:gd name="T114" fmla="*/ 173 w 215"/>
                <a:gd name="T115" fmla="*/ 7 h 202"/>
                <a:gd name="T116" fmla="*/ 180 w 215"/>
                <a:gd name="T117" fmla="*/ 11 h 202"/>
                <a:gd name="T118" fmla="*/ 192 w 215"/>
                <a:gd name="T119" fmla="*/ 14 h 202"/>
                <a:gd name="T120" fmla="*/ 202 w 215"/>
                <a:gd name="T121" fmla="*/ 20 h 2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15" h="202">
                  <a:moveTo>
                    <a:pt x="202" y="20"/>
                  </a:moveTo>
                  <a:lnTo>
                    <a:pt x="211" y="30"/>
                  </a:lnTo>
                  <a:lnTo>
                    <a:pt x="215" y="47"/>
                  </a:lnTo>
                  <a:lnTo>
                    <a:pt x="211" y="53"/>
                  </a:lnTo>
                  <a:lnTo>
                    <a:pt x="207" y="70"/>
                  </a:lnTo>
                  <a:lnTo>
                    <a:pt x="210" y="87"/>
                  </a:lnTo>
                  <a:lnTo>
                    <a:pt x="204" y="94"/>
                  </a:lnTo>
                  <a:lnTo>
                    <a:pt x="198" y="113"/>
                  </a:lnTo>
                  <a:lnTo>
                    <a:pt x="208" y="119"/>
                  </a:lnTo>
                  <a:lnTo>
                    <a:pt x="152" y="136"/>
                  </a:lnTo>
                  <a:lnTo>
                    <a:pt x="153" y="151"/>
                  </a:lnTo>
                  <a:lnTo>
                    <a:pt x="139" y="154"/>
                  </a:lnTo>
                  <a:lnTo>
                    <a:pt x="128" y="162"/>
                  </a:lnTo>
                  <a:lnTo>
                    <a:pt x="126" y="169"/>
                  </a:lnTo>
                  <a:lnTo>
                    <a:pt x="119" y="171"/>
                  </a:lnTo>
                  <a:lnTo>
                    <a:pt x="103" y="188"/>
                  </a:lnTo>
                  <a:lnTo>
                    <a:pt x="92" y="201"/>
                  </a:lnTo>
                  <a:lnTo>
                    <a:pt x="86" y="202"/>
                  </a:lnTo>
                  <a:lnTo>
                    <a:pt x="80" y="199"/>
                  </a:lnTo>
                  <a:lnTo>
                    <a:pt x="60" y="197"/>
                  </a:lnTo>
                  <a:lnTo>
                    <a:pt x="57" y="195"/>
                  </a:lnTo>
                  <a:lnTo>
                    <a:pt x="57" y="194"/>
                  </a:lnTo>
                  <a:lnTo>
                    <a:pt x="50" y="189"/>
                  </a:lnTo>
                  <a:lnTo>
                    <a:pt x="38" y="188"/>
                  </a:lnTo>
                  <a:lnTo>
                    <a:pt x="23" y="193"/>
                  </a:lnTo>
                  <a:lnTo>
                    <a:pt x="12" y="180"/>
                  </a:lnTo>
                  <a:lnTo>
                    <a:pt x="0" y="163"/>
                  </a:lnTo>
                  <a:lnTo>
                    <a:pt x="2" y="96"/>
                  </a:lnTo>
                  <a:lnTo>
                    <a:pt x="41" y="97"/>
                  </a:lnTo>
                  <a:lnTo>
                    <a:pt x="39" y="90"/>
                  </a:lnTo>
                  <a:lnTo>
                    <a:pt x="42" y="82"/>
                  </a:lnTo>
                  <a:lnTo>
                    <a:pt x="39" y="72"/>
                  </a:lnTo>
                  <a:lnTo>
                    <a:pt x="41" y="62"/>
                  </a:lnTo>
                  <a:lnTo>
                    <a:pt x="40" y="55"/>
                  </a:lnTo>
                  <a:lnTo>
                    <a:pt x="46" y="56"/>
                  </a:lnTo>
                  <a:lnTo>
                    <a:pt x="47" y="63"/>
                  </a:lnTo>
                  <a:lnTo>
                    <a:pt x="55" y="62"/>
                  </a:lnTo>
                  <a:lnTo>
                    <a:pt x="67" y="64"/>
                  </a:lnTo>
                  <a:lnTo>
                    <a:pt x="73" y="73"/>
                  </a:lnTo>
                  <a:lnTo>
                    <a:pt x="87" y="76"/>
                  </a:lnTo>
                  <a:lnTo>
                    <a:pt x="99" y="70"/>
                  </a:lnTo>
                  <a:lnTo>
                    <a:pt x="102" y="81"/>
                  </a:lnTo>
                  <a:lnTo>
                    <a:pt x="116" y="83"/>
                  </a:lnTo>
                  <a:lnTo>
                    <a:pt x="123" y="92"/>
                  </a:lnTo>
                  <a:lnTo>
                    <a:pt x="130" y="104"/>
                  </a:lnTo>
                  <a:lnTo>
                    <a:pt x="144" y="104"/>
                  </a:lnTo>
                  <a:lnTo>
                    <a:pt x="143" y="82"/>
                  </a:lnTo>
                  <a:lnTo>
                    <a:pt x="138" y="85"/>
                  </a:lnTo>
                  <a:lnTo>
                    <a:pt x="126" y="77"/>
                  </a:lnTo>
                  <a:lnTo>
                    <a:pt x="121" y="73"/>
                  </a:lnTo>
                  <a:lnTo>
                    <a:pt x="123" y="53"/>
                  </a:lnTo>
                  <a:lnTo>
                    <a:pt x="127" y="28"/>
                  </a:lnTo>
                  <a:lnTo>
                    <a:pt x="123" y="19"/>
                  </a:lnTo>
                  <a:lnTo>
                    <a:pt x="129" y="6"/>
                  </a:lnTo>
                  <a:lnTo>
                    <a:pt x="134" y="3"/>
                  </a:lnTo>
                  <a:lnTo>
                    <a:pt x="158" y="0"/>
                  </a:lnTo>
                  <a:lnTo>
                    <a:pt x="166" y="2"/>
                  </a:lnTo>
                  <a:lnTo>
                    <a:pt x="173" y="7"/>
                  </a:lnTo>
                  <a:lnTo>
                    <a:pt x="180" y="11"/>
                  </a:lnTo>
                  <a:lnTo>
                    <a:pt x="192" y="14"/>
                  </a:lnTo>
                  <a:lnTo>
                    <a:pt x="202" y="2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41" name="Freeform 220"/>
            <p:cNvSpPr>
              <a:spLocks/>
            </p:cNvSpPr>
            <p:nvPr/>
          </p:nvSpPr>
          <p:spPr bwMode="auto">
            <a:xfrm>
              <a:off x="7570190" y="3915276"/>
              <a:ext cx="131528" cy="124470"/>
            </a:xfrm>
            <a:custGeom>
              <a:avLst/>
              <a:gdLst>
                <a:gd name="T0" fmla="*/ 103 w 139"/>
                <a:gd name="T1" fmla="*/ 140 h 140"/>
                <a:gd name="T2" fmla="*/ 93 w 139"/>
                <a:gd name="T3" fmla="*/ 138 h 140"/>
                <a:gd name="T4" fmla="*/ 87 w 139"/>
                <a:gd name="T5" fmla="*/ 140 h 140"/>
                <a:gd name="T6" fmla="*/ 79 w 139"/>
                <a:gd name="T7" fmla="*/ 137 h 140"/>
                <a:gd name="T8" fmla="*/ 71 w 139"/>
                <a:gd name="T9" fmla="*/ 136 h 140"/>
                <a:gd name="T10" fmla="*/ 60 w 139"/>
                <a:gd name="T11" fmla="*/ 127 h 140"/>
                <a:gd name="T12" fmla="*/ 47 w 139"/>
                <a:gd name="T13" fmla="*/ 124 h 140"/>
                <a:gd name="T14" fmla="*/ 42 w 139"/>
                <a:gd name="T15" fmla="*/ 111 h 140"/>
                <a:gd name="T16" fmla="*/ 42 w 139"/>
                <a:gd name="T17" fmla="*/ 103 h 140"/>
                <a:gd name="T18" fmla="*/ 35 w 139"/>
                <a:gd name="T19" fmla="*/ 101 h 140"/>
                <a:gd name="T20" fmla="*/ 15 w 139"/>
                <a:gd name="T21" fmla="*/ 78 h 140"/>
                <a:gd name="T22" fmla="*/ 10 w 139"/>
                <a:gd name="T23" fmla="*/ 66 h 140"/>
                <a:gd name="T24" fmla="*/ 6 w 139"/>
                <a:gd name="T25" fmla="*/ 63 h 140"/>
                <a:gd name="T26" fmla="*/ 0 w 139"/>
                <a:gd name="T27" fmla="*/ 46 h 140"/>
                <a:gd name="T28" fmla="*/ 20 w 139"/>
                <a:gd name="T29" fmla="*/ 48 h 140"/>
                <a:gd name="T30" fmla="*/ 26 w 139"/>
                <a:gd name="T31" fmla="*/ 51 h 140"/>
                <a:gd name="T32" fmla="*/ 32 w 139"/>
                <a:gd name="T33" fmla="*/ 50 h 140"/>
                <a:gd name="T34" fmla="*/ 43 w 139"/>
                <a:gd name="T35" fmla="*/ 37 h 140"/>
                <a:gd name="T36" fmla="*/ 59 w 139"/>
                <a:gd name="T37" fmla="*/ 20 h 140"/>
                <a:gd name="T38" fmla="*/ 66 w 139"/>
                <a:gd name="T39" fmla="*/ 18 h 140"/>
                <a:gd name="T40" fmla="*/ 68 w 139"/>
                <a:gd name="T41" fmla="*/ 11 h 140"/>
                <a:gd name="T42" fmla="*/ 79 w 139"/>
                <a:gd name="T43" fmla="*/ 3 h 140"/>
                <a:gd name="T44" fmla="*/ 93 w 139"/>
                <a:gd name="T45" fmla="*/ 0 h 140"/>
                <a:gd name="T46" fmla="*/ 94 w 139"/>
                <a:gd name="T47" fmla="*/ 7 h 140"/>
                <a:gd name="T48" fmla="*/ 109 w 139"/>
                <a:gd name="T49" fmla="*/ 7 h 140"/>
                <a:gd name="T50" fmla="*/ 117 w 139"/>
                <a:gd name="T51" fmla="*/ 11 h 140"/>
                <a:gd name="T52" fmla="*/ 121 w 139"/>
                <a:gd name="T53" fmla="*/ 16 h 140"/>
                <a:gd name="T54" fmla="*/ 130 w 139"/>
                <a:gd name="T55" fmla="*/ 18 h 140"/>
                <a:gd name="T56" fmla="*/ 139 w 139"/>
                <a:gd name="T57" fmla="*/ 25 h 140"/>
                <a:gd name="T58" fmla="*/ 138 w 139"/>
                <a:gd name="T59" fmla="*/ 51 h 140"/>
                <a:gd name="T60" fmla="*/ 133 w 139"/>
                <a:gd name="T61" fmla="*/ 65 h 140"/>
                <a:gd name="T62" fmla="*/ 132 w 139"/>
                <a:gd name="T63" fmla="*/ 81 h 140"/>
                <a:gd name="T64" fmla="*/ 134 w 139"/>
                <a:gd name="T65" fmla="*/ 87 h 140"/>
                <a:gd name="T66" fmla="*/ 131 w 139"/>
                <a:gd name="T67" fmla="*/ 99 h 140"/>
                <a:gd name="T68" fmla="*/ 129 w 139"/>
                <a:gd name="T69" fmla="*/ 101 h 140"/>
                <a:gd name="T70" fmla="*/ 123 w 139"/>
                <a:gd name="T71" fmla="*/ 116 h 140"/>
                <a:gd name="T72" fmla="*/ 103 w 139"/>
                <a:gd name="T73" fmla="*/ 140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39" h="140">
                  <a:moveTo>
                    <a:pt x="103" y="140"/>
                  </a:moveTo>
                  <a:lnTo>
                    <a:pt x="93" y="138"/>
                  </a:lnTo>
                  <a:lnTo>
                    <a:pt x="87" y="140"/>
                  </a:lnTo>
                  <a:lnTo>
                    <a:pt x="79" y="137"/>
                  </a:lnTo>
                  <a:lnTo>
                    <a:pt x="71" y="136"/>
                  </a:lnTo>
                  <a:lnTo>
                    <a:pt x="60" y="127"/>
                  </a:lnTo>
                  <a:lnTo>
                    <a:pt x="47" y="124"/>
                  </a:lnTo>
                  <a:lnTo>
                    <a:pt x="42" y="111"/>
                  </a:lnTo>
                  <a:lnTo>
                    <a:pt x="42" y="103"/>
                  </a:lnTo>
                  <a:lnTo>
                    <a:pt x="35" y="101"/>
                  </a:lnTo>
                  <a:lnTo>
                    <a:pt x="15" y="78"/>
                  </a:lnTo>
                  <a:lnTo>
                    <a:pt x="10" y="66"/>
                  </a:lnTo>
                  <a:lnTo>
                    <a:pt x="6" y="63"/>
                  </a:lnTo>
                  <a:lnTo>
                    <a:pt x="0" y="46"/>
                  </a:lnTo>
                  <a:lnTo>
                    <a:pt x="20" y="48"/>
                  </a:lnTo>
                  <a:lnTo>
                    <a:pt x="26" y="51"/>
                  </a:lnTo>
                  <a:lnTo>
                    <a:pt x="32" y="50"/>
                  </a:lnTo>
                  <a:lnTo>
                    <a:pt x="43" y="37"/>
                  </a:lnTo>
                  <a:lnTo>
                    <a:pt x="59" y="20"/>
                  </a:lnTo>
                  <a:lnTo>
                    <a:pt x="66" y="18"/>
                  </a:lnTo>
                  <a:lnTo>
                    <a:pt x="68" y="11"/>
                  </a:lnTo>
                  <a:lnTo>
                    <a:pt x="79" y="3"/>
                  </a:lnTo>
                  <a:lnTo>
                    <a:pt x="93" y="0"/>
                  </a:lnTo>
                  <a:lnTo>
                    <a:pt x="94" y="7"/>
                  </a:lnTo>
                  <a:lnTo>
                    <a:pt x="109" y="7"/>
                  </a:lnTo>
                  <a:lnTo>
                    <a:pt x="117" y="11"/>
                  </a:lnTo>
                  <a:lnTo>
                    <a:pt x="121" y="16"/>
                  </a:lnTo>
                  <a:lnTo>
                    <a:pt x="130" y="18"/>
                  </a:lnTo>
                  <a:lnTo>
                    <a:pt x="139" y="25"/>
                  </a:lnTo>
                  <a:lnTo>
                    <a:pt x="138" y="51"/>
                  </a:lnTo>
                  <a:lnTo>
                    <a:pt x="133" y="65"/>
                  </a:lnTo>
                  <a:lnTo>
                    <a:pt x="132" y="81"/>
                  </a:lnTo>
                  <a:lnTo>
                    <a:pt x="134" y="87"/>
                  </a:lnTo>
                  <a:lnTo>
                    <a:pt x="131" y="99"/>
                  </a:lnTo>
                  <a:lnTo>
                    <a:pt x="129" y="101"/>
                  </a:lnTo>
                  <a:lnTo>
                    <a:pt x="123" y="116"/>
                  </a:lnTo>
                  <a:lnTo>
                    <a:pt x="103" y="14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42" name="Freeform 221"/>
            <p:cNvSpPr>
              <a:spLocks/>
            </p:cNvSpPr>
            <p:nvPr/>
          </p:nvSpPr>
          <p:spPr bwMode="auto">
            <a:xfrm>
              <a:off x="7497329" y="2259819"/>
              <a:ext cx="2077015" cy="609905"/>
            </a:xfrm>
            <a:custGeom>
              <a:avLst/>
              <a:gdLst>
                <a:gd name="T0" fmla="*/ 751 w 2195"/>
                <a:gd name="T1" fmla="*/ 25 h 686"/>
                <a:gd name="T2" fmla="*/ 649 w 2195"/>
                <a:gd name="T3" fmla="*/ 59 h 686"/>
                <a:gd name="T4" fmla="*/ 594 w 2195"/>
                <a:gd name="T5" fmla="*/ 101 h 686"/>
                <a:gd name="T6" fmla="*/ 603 w 2195"/>
                <a:gd name="T7" fmla="*/ 140 h 686"/>
                <a:gd name="T8" fmla="*/ 600 w 2195"/>
                <a:gd name="T9" fmla="*/ 189 h 686"/>
                <a:gd name="T10" fmla="*/ 541 w 2195"/>
                <a:gd name="T11" fmla="*/ 77 h 686"/>
                <a:gd name="T12" fmla="*/ 524 w 2195"/>
                <a:gd name="T13" fmla="*/ 135 h 686"/>
                <a:gd name="T14" fmla="*/ 434 w 2195"/>
                <a:gd name="T15" fmla="*/ 142 h 686"/>
                <a:gd name="T16" fmla="*/ 337 w 2195"/>
                <a:gd name="T17" fmla="*/ 143 h 686"/>
                <a:gd name="T18" fmla="*/ 241 w 2195"/>
                <a:gd name="T19" fmla="*/ 154 h 686"/>
                <a:gd name="T20" fmla="*/ 172 w 2195"/>
                <a:gd name="T21" fmla="*/ 204 h 686"/>
                <a:gd name="T22" fmla="*/ 111 w 2195"/>
                <a:gd name="T23" fmla="*/ 223 h 686"/>
                <a:gd name="T24" fmla="*/ 177 w 2195"/>
                <a:gd name="T25" fmla="*/ 168 h 686"/>
                <a:gd name="T26" fmla="*/ 1 w 2195"/>
                <a:gd name="T27" fmla="*/ 152 h 686"/>
                <a:gd name="T28" fmla="*/ 67 w 2195"/>
                <a:gd name="T29" fmla="*/ 262 h 686"/>
                <a:gd name="T30" fmla="*/ 30 w 2195"/>
                <a:gd name="T31" fmla="*/ 356 h 686"/>
                <a:gd name="T32" fmla="*/ 95 w 2195"/>
                <a:gd name="T33" fmla="*/ 403 h 686"/>
                <a:gd name="T34" fmla="*/ 111 w 2195"/>
                <a:gd name="T35" fmla="*/ 441 h 686"/>
                <a:gd name="T36" fmla="*/ 161 w 2195"/>
                <a:gd name="T37" fmla="*/ 469 h 686"/>
                <a:gd name="T38" fmla="*/ 227 w 2195"/>
                <a:gd name="T39" fmla="*/ 507 h 686"/>
                <a:gd name="T40" fmla="*/ 240 w 2195"/>
                <a:gd name="T41" fmla="*/ 555 h 686"/>
                <a:gd name="T42" fmla="*/ 239 w 2195"/>
                <a:gd name="T43" fmla="*/ 614 h 686"/>
                <a:gd name="T44" fmla="*/ 363 w 2195"/>
                <a:gd name="T45" fmla="*/ 654 h 686"/>
                <a:gd name="T46" fmla="*/ 434 w 2195"/>
                <a:gd name="T47" fmla="*/ 672 h 686"/>
                <a:gd name="T48" fmla="*/ 412 w 2195"/>
                <a:gd name="T49" fmla="*/ 564 h 686"/>
                <a:gd name="T50" fmla="*/ 394 w 2195"/>
                <a:gd name="T51" fmla="*/ 493 h 686"/>
                <a:gd name="T52" fmla="*/ 571 w 2195"/>
                <a:gd name="T53" fmla="*/ 488 h 686"/>
                <a:gd name="T54" fmla="*/ 571 w 2195"/>
                <a:gd name="T55" fmla="*/ 425 h 686"/>
                <a:gd name="T56" fmla="*/ 758 w 2195"/>
                <a:gd name="T57" fmla="*/ 424 h 686"/>
                <a:gd name="T58" fmla="*/ 920 w 2195"/>
                <a:gd name="T59" fmla="*/ 489 h 686"/>
                <a:gd name="T60" fmla="*/ 1027 w 2195"/>
                <a:gd name="T61" fmla="*/ 519 h 686"/>
                <a:gd name="T62" fmla="*/ 1175 w 2195"/>
                <a:gd name="T63" fmla="*/ 510 h 686"/>
                <a:gd name="T64" fmla="*/ 1273 w 2195"/>
                <a:gd name="T65" fmla="*/ 503 h 686"/>
                <a:gd name="T66" fmla="*/ 1408 w 2195"/>
                <a:gd name="T67" fmla="*/ 518 h 686"/>
                <a:gd name="T68" fmla="*/ 1516 w 2195"/>
                <a:gd name="T69" fmla="*/ 493 h 686"/>
                <a:gd name="T70" fmla="*/ 1570 w 2195"/>
                <a:gd name="T71" fmla="*/ 441 h 686"/>
                <a:gd name="T72" fmla="*/ 1742 w 2195"/>
                <a:gd name="T73" fmla="*/ 550 h 686"/>
                <a:gd name="T74" fmla="*/ 1789 w 2195"/>
                <a:gd name="T75" fmla="*/ 600 h 686"/>
                <a:gd name="T76" fmla="*/ 1821 w 2195"/>
                <a:gd name="T77" fmla="*/ 642 h 686"/>
                <a:gd name="T78" fmla="*/ 1879 w 2195"/>
                <a:gd name="T79" fmla="*/ 536 h 686"/>
                <a:gd name="T80" fmla="*/ 1746 w 2195"/>
                <a:gd name="T81" fmla="*/ 425 h 686"/>
                <a:gd name="T82" fmla="*/ 1855 w 2195"/>
                <a:gd name="T83" fmla="*/ 317 h 686"/>
                <a:gd name="T84" fmla="*/ 1972 w 2195"/>
                <a:gd name="T85" fmla="*/ 275 h 686"/>
                <a:gd name="T86" fmla="*/ 1981 w 2195"/>
                <a:gd name="T87" fmla="*/ 358 h 686"/>
                <a:gd name="T88" fmla="*/ 2115 w 2195"/>
                <a:gd name="T89" fmla="*/ 441 h 686"/>
                <a:gd name="T90" fmla="*/ 2041 w 2195"/>
                <a:gd name="T91" fmla="*/ 341 h 686"/>
                <a:gd name="T92" fmla="*/ 2121 w 2195"/>
                <a:gd name="T93" fmla="*/ 301 h 686"/>
                <a:gd name="T94" fmla="*/ 2165 w 2195"/>
                <a:gd name="T95" fmla="*/ 245 h 686"/>
                <a:gd name="T96" fmla="*/ 2127 w 2195"/>
                <a:gd name="T97" fmla="*/ 194 h 686"/>
                <a:gd name="T98" fmla="*/ 2155 w 2195"/>
                <a:gd name="T99" fmla="*/ 143 h 686"/>
                <a:gd name="T100" fmla="*/ 2081 w 2195"/>
                <a:gd name="T101" fmla="*/ 119 h 686"/>
                <a:gd name="T102" fmla="*/ 1867 w 2195"/>
                <a:gd name="T103" fmla="*/ 130 h 686"/>
                <a:gd name="T104" fmla="*/ 1729 w 2195"/>
                <a:gd name="T105" fmla="*/ 128 h 686"/>
                <a:gd name="T106" fmla="*/ 1395 w 2195"/>
                <a:gd name="T107" fmla="*/ 82 h 686"/>
                <a:gd name="T108" fmla="*/ 1301 w 2195"/>
                <a:gd name="T109" fmla="*/ 103 h 686"/>
                <a:gd name="T110" fmla="*/ 1124 w 2195"/>
                <a:gd name="T111" fmla="*/ 71 h 686"/>
                <a:gd name="T112" fmla="*/ 983 w 2195"/>
                <a:gd name="T113" fmla="*/ 54 h 686"/>
                <a:gd name="T114" fmla="*/ 913 w 2195"/>
                <a:gd name="T115" fmla="*/ 18 h 6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195" h="686">
                  <a:moveTo>
                    <a:pt x="856" y="0"/>
                  </a:moveTo>
                  <a:lnTo>
                    <a:pt x="836" y="6"/>
                  </a:lnTo>
                  <a:lnTo>
                    <a:pt x="832" y="12"/>
                  </a:lnTo>
                  <a:lnTo>
                    <a:pt x="836" y="19"/>
                  </a:lnTo>
                  <a:lnTo>
                    <a:pt x="813" y="18"/>
                  </a:lnTo>
                  <a:lnTo>
                    <a:pt x="795" y="27"/>
                  </a:lnTo>
                  <a:lnTo>
                    <a:pt x="781" y="23"/>
                  </a:lnTo>
                  <a:lnTo>
                    <a:pt x="751" y="25"/>
                  </a:lnTo>
                  <a:lnTo>
                    <a:pt x="752" y="29"/>
                  </a:lnTo>
                  <a:lnTo>
                    <a:pt x="721" y="31"/>
                  </a:lnTo>
                  <a:lnTo>
                    <a:pt x="705" y="39"/>
                  </a:lnTo>
                  <a:lnTo>
                    <a:pt x="692" y="39"/>
                  </a:lnTo>
                  <a:lnTo>
                    <a:pt x="687" y="49"/>
                  </a:lnTo>
                  <a:lnTo>
                    <a:pt x="705" y="58"/>
                  </a:lnTo>
                  <a:lnTo>
                    <a:pt x="680" y="60"/>
                  </a:lnTo>
                  <a:lnTo>
                    <a:pt x="649" y="59"/>
                  </a:lnTo>
                  <a:lnTo>
                    <a:pt x="630" y="62"/>
                  </a:lnTo>
                  <a:lnTo>
                    <a:pt x="646" y="80"/>
                  </a:lnTo>
                  <a:lnTo>
                    <a:pt x="669" y="93"/>
                  </a:lnTo>
                  <a:lnTo>
                    <a:pt x="637" y="84"/>
                  </a:lnTo>
                  <a:lnTo>
                    <a:pt x="611" y="85"/>
                  </a:lnTo>
                  <a:lnTo>
                    <a:pt x="595" y="91"/>
                  </a:lnTo>
                  <a:lnTo>
                    <a:pt x="610" y="104"/>
                  </a:lnTo>
                  <a:lnTo>
                    <a:pt x="594" y="101"/>
                  </a:lnTo>
                  <a:lnTo>
                    <a:pt x="587" y="84"/>
                  </a:lnTo>
                  <a:lnTo>
                    <a:pt x="573" y="75"/>
                  </a:lnTo>
                  <a:lnTo>
                    <a:pt x="567" y="76"/>
                  </a:lnTo>
                  <a:lnTo>
                    <a:pt x="579" y="87"/>
                  </a:lnTo>
                  <a:lnTo>
                    <a:pt x="564" y="99"/>
                  </a:lnTo>
                  <a:lnTo>
                    <a:pt x="591" y="112"/>
                  </a:lnTo>
                  <a:lnTo>
                    <a:pt x="593" y="130"/>
                  </a:lnTo>
                  <a:lnTo>
                    <a:pt x="603" y="140"/>
                  </a:lnTo>
                  <a:lnTo>
                    <a:pt x="618" y="141"/>
                  </a:lnTo>
                  <a:lnTo>
                    <a:pt x="620" y="152"/>
                  </a:lnTo>
                  <a:lnTo>
                    <a:pt x="635" y="162"/>
                  </a:lnTo>
                  <a:lnTo>
                    <a:pt x="629" y="171"/>
                  </a:lnTo>
                  <a:lnTo>
                    <a:pt x="631" y="180"/>
                  </a:lnTo>
                  <a:lnTo>
                    <a:pt x="619" y="185"/>
                  </a:lnTo>
                  <a:lnTo>
                    <a:pt x="617" y="191"/>
                  </a:lnTo>
                  <a:lnTo>
                    <a:pt x="600" y="189"/>
                  </a:lnTo>
                  <a:lnTo>
                    <a:pt x="611" y="163"/>
                  </a:lnTo>
                  <a:lnTo>
                    <a:pt x="608" y="151"/>
                  </a:lnTo>
                  <a:lnTo>
                    <a:pt x="586" y="141"/>
                  </a:lnTo>
                  <a:lnTo>
                    <a:pt x="573" y="117"/>
                  </a:lnTo>
                  <a:lnTo>
                    <a:pt x="560" y="105"/>
                  </a:lnTo>
                  <a:lnTo>
                    <a:pt x="549" y="99"/>
                  </a:lnTo>
                  <a:lnTo>
                    <a:pt x="551" y="86"/>
                  </a:lnTo>
                  <a:lnTo>
                    <a:pt x="541" y="77"/>
                  </a:lnTo>
                  <a:lnTo>
                    <a:pt x="505" y="72"/>
                  </a:lnTo>
                  <a:lnTo>
                    <a:pt x="498" y="75"/>
                  </a:lnTo>
                  <a:lnTo>
                    <a:pt x="500" y="91"/>
                  </a:lnTo>
                  <a:lnTo>
                    <a:pt x="486" y="106"/>
                  </a:lnTo>
                  <a:lnTo>
                    <a:pt x="490" y="111"/>
                  </a:lnTo>
                  <a:lnTo>
                    <a:pt x="506" y="124"/>
                  </a:lnTo>
                  <a:lnTo>
                    <a:pt x="507" y="133"/>
                  </a:lnTo>
                  <a:lnTo>
                    <a:pt x="524" y="135"/>
                  </a:lnTo>
                  <a:lnTo>
                    <a:pt x="526" y="138"/>
                  </a:lnTo>
                  <a:lnTo>
                    <a:pt x="546" y="148"/>
                  </a:lnTo>
                  <a:lnTo>
                    <a:pt x="543" y="157"/>
                  </a:lnTo>
                  <a:lnTo>
                    <a:pt x="482" y="137"/>
                  </a:lnTo>
                  <a:lnTo>
                    <a:pt x="460" y="131"/>
                  </a:lnTo>
                  <a:lnTo>
                    <a:pt x="418" y="126"/>
                  </a:lnTo>
                  <a:lnTo>
                    <a:pt x="414" y="132"/>
                  </a:lnTo>
                  <a:lnTo>
                    <a:pt x="434" y="142"/>
                  </a:lnTo>
                  <a:lnTo>
                    <a:pt x="425" y="153"/>
                  </a:lnTo>
                  <a:lnTo>
                    <a:pt x="404" y="143"/>
                  </a:lnTo>
                  <a:lnTo>
                    <a:pt x="388" y="150"/>
                  </a:lnTo>
                  <a:lnTo>
                    <a:pt x="363" y="151"/>
                  </a:lnTo>
                  <a:lnTo>
                    <a:pt x="357" y="157"/>
                  </a:lnTo>
                  <a:lnTo>
                    <a:pt x="339" y="155"/>
                  </a:lnTo>
                  <a:lnTo>
                    <a:pt x="347" y="144"/>
                  </a:lnTo>
                  <a:lnTo>
                    <a:pt x="337" y="143"/>
                  </a:lnTo>
                  <a:lnTo>
                    <a:pt x="297" y="159"/>
                  </a:lnTo>
                  <a:lnTo>
                    <a:pt x="272" y="167"/>
                  </a:lnTo>
                  <a:lnTo>
                    <a:pt x="274" y="178"/>
                  </a:lnTo>
                  <a:lnTo>
                    <a:pt x="255" y="183"/>
                  </a:lnTo>
                  <a:lnTo>
                    <a:pt x="241" y="176"/>
                  </a:lnTo>
                  <a:lnTo>
                    <a:pt x="237" y="166"/>
                  </a:lnTo>
                  <a:lnTo>
                    <a:pt x="253" y="164"/>
                  </a:lnTo>
                  <a:lnTo>
                    <a:pt x="241" y="154"/>
                  </a:lnTo>
                  <a:lnTo>
                    <a:pt x="202" y="148"/>
                  </a:lnTo>
                  <a:lnTo>
                    <a:pt x="216" y="159"/>
                  </a:lnTo>
                  <a:lnTo>
                    <a:pt x="214" y="170"/>
                  </a:lnTo>
                  <a:lnTo>
                    <a:pt x="229" y="181"/>
                  </a:lnTo>
                  <a:lnTo>
                    <a:pt x="226" y="193"/>
                  </a:lnTo>
                  <a:lnTo>
                    <a:pt x="210" y="187"/>
                  </a:lnTo>
                  <a:lnTo>
                    <a:pt x="197" y="186"/>
                  </a:lnTo>
                  <a:lnTo>
                    <a:pt x="172" y="204"/>
                  </a:lnTo>
                  <a:lnTo>
                    <a:pt x="186" y="217"/>
                  </a:lnTo>
                  <a:lnTo>
                    <a:pt x="175" y="222"/>
                  </a:lnTo>
                  <a:lnTo>
                    <a:pt x="138" y="210"/>
                  </a:lnTo>
                  <a:lnTo>
                    <a:pt x="131" y="217"/>
                  </a:lnTo>
                  <a:lnTo>
                    <a:pt x="142" y="225"/>
                  </a:lnTo>
                  <a:lnTo>
                    <a:pt x="143" y="234"/>
                  </a:lnTo>
                  <a:lnTo>
                    <a:pt x="130" y="229"/>
                  </a:lnTo>
                  <a:lnTo>
                    <a:pt x="111" y="223"/>
                  </a:lnTo>
                  <a:lnTo>
                    <a:pt x="104" y="205"/>
                  </a:lnTo>
                  <a:lnTo>
                    <a:pt x="101" y="196"/>
                  </a:lnTo>
                  <a:lnTo>
                    <a:pt x="74" y="183"/>
                  </a:lnTo>
                  <a:lnTo>
                    <a:pt x="84" y="181"/>
                  </a:lnTo>
                  <a:lnTo>
                    <a:pt x="149" y="194"/>
                  </a:lnTo>
                  <a:lnTo>
                    <a:pt x="170" y="190"/>
                  </a:lnTo>
                  <a:lnTo>
                    <a:pt x="182" y="180"/>
                  </a:lnTo>
                  <a:lnTo>
                    <a:pt x="177" y="168"/>
                  </a:lnTo>
                  <a:lnTo>
                    <a:pt x="163" y="160"/>
                  </a:lnTo>
                  <a:lnTo>
                    <a:pt x="106" y="140"/>
                  </a:lnTo>
                  <a:lnTo>
                    <a:pt x="68" y="135"/>
                  </a:lnTo>
                  <a:lnTo>
                    <a:pt x="43" y="125"/>
                  </a:lnTo>
                  <a:lnTo>
                    <a:pt x="31" y="131"/>
                  </a:lnTo>
                  <a:lnTo>
                    <a:pt x="10" y="138"/>
                  </a:lnTo>
                  <a:lnTo>
                    <a:pt x="0" y="140"/>
                  </a:lnTo>
                  <a:lnTo>
                    <a:pt x="1" y="152"/>
                  </a:lnTo>
                  <a:lnTo>
                    <a:pt x="25" y="164"/>
                  </a:lnTo>
                  <a:lnTo>
                    <a:pt x="16" y="177"/>
                  </a:lnTo>
                  <a:lnTo>
                    <a:pt x="38" y="198"/>
                  </a:lnTo>
                  <a:lnTo>
                    <a:pt x="32" y="213"/>
                  </a:lnTo>
                  <a:lnTo>
                    <a:pt x="48" y="228"/>
                  </a:lnTo>
                  <a:lnTo>
                    <a:pt x="45" y="240"/>
                  </a:lnTo>
                  <a:lnTo>
                    <a:pt x="70" y="253"/>
                  </a:lnTo>
                  <a:lnTo>
                    <a:pt x="67" y="262"/>
                  </a:lnTo>
                  <a:lnTo>
                    <a:pt x="56" y="273"/>
                  </a:lnTo>
                  <a:lnTo>
                    <a:pt x="30" y="297"/>
                  </a:lnTo>
                  <a:lnTo>
                    <a:pt x="47" y="306"/>
                  </a:lnTo>
                  <a:lnTo>
                    <a:pt x="33" y="317"/>
                  </a:lnTo>
                  <a:lnTo>
                    <a:pt x="36" y="321"/>
                  </a:lnTo>
                  <a:lnTo>
                    <a:pt x="28" y="332"/>
                  </a:lnTo>
                  <a:lnTo>
                    <a:pt x="35" y="350"/>
                  </a:lnTo>
                  <a:lnTo>
                    <a:pt x="30" y="356"/>
                  </a:lnTo>
                  <a:lnTo>
                    <a:pt x="38" y="361"/>
                  </a:lnTo>
                  <a:lnTo>
                    <a:pt x="41" y="370"/>
                  </a:lnTo>
                  <a:lnTo>
                    <a:pt x="48" y="382"/>
                  </a:lnTo>
                  <a:lnTo>
                    <a:pt x="65" y="386"/>
                  </a:lnTo>
                  <a:lnTo>
                    <a:pt x="68" y="392"/>
                  </a:lnTo>
                  <a:lnTo>
                    <a:pt x="76" y="389"/>
                  </a:lnTo>
                  <a:lnTo>
                    <a:pt x="92" y="394"/>
                  </a:lnTo>
                  <a:lnTo>
                    <a:pt x="95" y="403"/>
                  </a:lnTo>
                  <a:lnTo>
                    <a:pt x="93" y="408"/>
                  </a:lnTo>
                  <a:lnTo>
                    <a:pt x="105" y="422"/>
                  </a:lnTo>
                  <a:lnTo>
                    <a:pt x="112" y="425"/>
                  </a:lnTo>
                  <a:lnTo>
                    <a:pt x="112" y="429"/>
                  </a:lnTo>
                  <a:lnTo>
                    <a:pt x="123" y="432"/>
                  </a:lnTo>
                  <a:lnTo>
                    <a:pt x="129" y="438"/>
                  </a:lnTo>
                  <a:lnTo>
                    <a:pt x="123" y="442"/>
                  </a:lnTo>
                  <a:lnTo>
                    <a:pt x="111" y="441"/>
                  </a:lnTo>
                  <a:lnTo>
                    <a:pt x="108" y="443"/>
                  </a:lnTo>
                  <a:lnTo>
                    <a:pt x="113" y="450"/>
                  </a:lnTo>
                  <a:lnTo>
                    <a:pt x="119" y="463"/>
                  </a:lnTo>
                  <a:lnTo>
                    <a:pt x="125" y="463"/>
                  </a:lnTo>
                  <a:lnTo>
                    <a:pt x="128" y="459"/>
                  </a:lnTo>
                  <a:lnTo>
                    <a:pt x="133" y="460"/>
                  </a:lnTo>
                  <a:lnTo>
                    <a:pt x="149" y="458"/>
                  </a:lnTo>
                  <a:lnTo>
                    <a:pt x="161" y="469"/>
                  </a:lnTo>
                  <a:lnTo>
                    <a:pt x="158" y="474"/>
                  </a:lnTo>
                  <a:lnTo>
                    <a:pt x="161" y="480"/>
                  </a:lnTo>
                  <a:lnTo>
                    <a:pt x="174" y="481"/>
                  </a:lnTo>
                  <a:lnTo>
                    <a:pt x="181" y="489"/>
                  </a:lnTo>
                  <a:lnTo>
                    <a:pt x="182" y="493"/>
                  </a:lnTo>
                  <a:lnTo>
                    <a:pt x="203" y="500"/>
                  </a:lnTo>
                  <a:lnTo>
                    <a:pt x="215" y="497"/>
                  </a:lnTo>
                  <a:lnTo>
                    <a:pt x="227" y="507"/>
                  </a:lnTo>
                  <a:lnTo>
                    <a:pt x="236" y="507"/>
                  </a:lnTo>
                  <a:lnTo>
                    <a:pt x="261" y="513"/>
                  </a:lnTo>
                  <a:lnTo>
                    <a:pt x="262" y="519"/>
                  </a:lnTo>
                  <a:lnTo>
                    <a:pt x="258" y="530"/>
                  </a:lnTo>
                  <a:lnTo>
                    <a:pt x="264" y="541"/>
                  </a:lnTo>
                  <a:lnTo>
                    <a:pt x="263" y="547"/>
                  </a:lnTo>
                  <a:lnTo>
                    <a:pt x="248" y="549"/>
                  </a:lnTo>
                  <a:lnTo>
                    <a:pt x="240" y="555"/>
                  </a:lnTo>
                  <a:lnTo>
                    <a:pt x="241" y="564"/>
                  </a:lnTo>
                  <a:lnTo>
                    <a:pt x="255" y="560"/>
                  </a:lnTo>
                  <a:lnTo>
                    <a:pt x="257" y="565"/>
                  </a:lnTo>
                  <a:lnTo>
                    <a:pt x="234" y="573"/>
                  </a:lnTo>
                  <a:lnTo>
                    <a:pt x="245" y="581"/>
                  </a:lnTo>
                  <a:lnTo>
                    <a:pt x="234" y="598"/>
                  </a:lnTo>
                  <a:lnTo>
                    <a:pt x="223" y="602"/>
                  </a:lnTo>
                  <a:lnTo>
                    <a:pt x="239" y="614"/>
                  </a:lnTo>
                  <a:lnTo>
                    <a:pt x="259" y="621"/>
                  </a:lnTo>
                  <a:lnTo>
                    <a:pt x="284" y="639"/>
                  </a:lnTo>
                  <a:lnTo>
                    <a:pt x="285" y="636"/>
                  </a:lnTo>
                  <a:lnTo>
                    <a:pt x="300" y="640"/>
                  </a:lnTo>
                  <a:lnTo>
                    <a:pt x="325" y="643"/>
                  </a:lnTo>
                  <a:lnTo>
                    <a:pt x="350" y="653"/>
                  </a:lnTo>
                  <a:lnTo>
                    <a:pt x="353" y="657"/>
                  </a:lnTo>
                  <a:lnTo>
                    <a:pt x="363" y="654"/>
                  </a:lnTo>
                  <a:lnTo>
                    <a:pt x="379" y="658"/>
                  </a:lnTo>
                  <a:lnTo>
                    <a:pt x="386" y="666"/>
                  </a:lnTo>
                  <a:lnTo>
                    <a:pt x="398" y="671"/>
                  </a:lnTo>
                  <a:lnTo>
                    <a:pt x="402" y="672"/>
                  </a:lnTo>
                  <a:lnTo>
                    <a:pt x="416" y="684"/>
                  </a:lnTo>
                  <a:lnTo>
                    <a:pt x="424" y="686"/>
                  </a:lnTo>
                  <a:lnTo>
                    <a:pt x="426" y="680"/>
                  </a:lnTo>
                  <a:lnTo>
                    <a:pt x="434" y="672"/>
                  </a:lnTo>
                  <a:lnTo>
                    <a:pt x="411" y="648"/>
                  </a:lnTo>
                  <a:lnTo>
                    <a:pt x="410" y="634"/>
                  </a:lnTo>
                  <a:lnTo>
                    <a:pt x="391" y="615"/>
                  </a:lnTo>
                  <a:lnTo>
                    <a:pt x="402" y="594"/>
                  </a:lnTo>
                  <a:lnTo>
                    <a:pt x="417" y="590"/>
                  </a:lnTo>
                  <a:lnTo>
                    <a:pt x="422" y="578"/>
                  </a:lnTo>
                  <a:lnTo>
                    <a:pt x="413" y="575"/>
                  </a:lnTo>
                  <a:lnTo>
                    <a:pt x="412" y="564"/>
                  </a:lnTo>
                  <a:lnTo>
                    <a:pt x="398" y="551"/>
                  </a:lnTo>
                  <a:lnTo>
                    <a:pt x="386" y="551"/>
                  </a:lnTo>
                  <a:lnTo>
                    <a:pt x="369" y="537"/>
                  </a:lnTo>
                  <a:lnTo>
                    <a:pt x="375" y="522"/>
                  </a:lnTo>
                  <a:lnTo>
                    <a:pt x="369" y="518"/>
                  </a:lnTo>
                  <a:lnTo>
                    <a:pt x="376" y="496"/>
                  </a:lnTo>
                  <a:lnTo>
                    <a:pt x="396" y="507"/>
                  </a:lnTo>
                  <a:lnTo>
                    <a:pt x="394" y="493"/>
                  </a:lnTo>
                  <a:lnTo>
                    <a:pt x="420" y="471"/>
                  </a:lnTo>
                  <a:lnTo>
                    <a:pt x="445" y="470"/>
                  </a:lnTo>
                  <a:lnTo>
                    <a:pt x="484" y="484"/>
                  </a:lnTo>
                  <a:lnTo>
                    <a:pt x="505" y="492"/>
                  </a:lnTo>
                  <a:lnTo>
                    <a:pt x="519" y="484"/>
                  </a:lnTo>
                  <a:lnTo>
                    <a:pt x="544" y="484"/>
                  </a:lnTo>
                  <a:lnTo>
                    <a:pt x="568" y="494"/>
                  </a:lnTo>
                  <a:lnTo>
                    <a:pt x="571" y="488"/>
                  </a:lnTo>
                  <a:lnTo>
                    <a:pt x="593" y="489"/>
                  </a:lnTo>
                  <a:lnTo>
                    <a:pt x="594" y="479"/>
                  </a:lnTo>
                  <a:lnTo>
                    <a:pt x="563" y="466"/>
                  </a:lnTo>
                  <a:lnTo>
                    <a:pt x="575" y="456"/>
                  </a:lnTo>
                  <a:lnTo>
                    <a:pt x="570" y="450"/>
                  </a:lnTo>
                  <a:lnTo>
                    <a:pt x="583" y="445"/>
                  </a:lnTo>
                  <a:lnTo>
                    <a:pt x="567" y="431"/>
                  </a:lnTo>
                  <a:lnTo>
                    <a:pt x="571" y="425"/>
                  </a:lnTo>
                  <a:lnTo>
                    <a:pt x="626" y="417"/>
                  </a:lnTo>
                  <a:lnTo>
                    <a:pt x="632" y="413"/>
                  </a:lnTo>
                  <a:lnTo>
                    <a:pt x="667" y="406"/>
                  </a:lnTo>
                  <a:lnTo>
                    <a:pt x="677" y="397"/>
                  </a:lnTo>
                  <a:lnTo>
                    <a:pt x="707" y="401"/>
                  </a:lnTo>
                  <a:lnTo>
                    <a:pt x="721" y="422"/>
                  </a:lnTo>
                  <a:lnTo>
                    <a:pt x="735" y="417"/>
                  </a:lnTo>
                  <a:lnTo>
                    <a:pt x="758" y="424"/>
                  </a:lnTo>
                  <a:lnTo>
                    <a:pt x="762" y="435"/>
                  </a:lnTo>
                  <a:lnTo>
                    <a:pt x="776" y="434"/>
                  </a:lnTo>
                  <a:lnTo>
                    <a:pt x="806" y="415"/>
                  </a:lnTo>
                  <a:lnTo>
                    <a:pt x="803" y="421"/>
                  </a:lnTo>
                  <a:lnTo>
                    <a:pt x="831" y="436"/>
                  </a:lnTo>
                  <a:lnTo>
                    <a:pt x="889" y="487"/>
                  </a:lnTo>
                  <a:lnTo>
                    <a:pt x="893" y="477"/>
                  </a:lnTo>
                  <a:lnTo>
                    <a:pt x="920" y="489"/>
                  </a:lnTo>
                  <a:lnTo>
                    <a:pt x="940" y="483"/>
                  </a:lnTo>
                  <a:lnTo>
                    <a:pt x="951" y="487"/>
                  </a:lnTo>
                  <a:lnTo>
                    <a:pt x="964" y="499"/>
                  </a:lnTo>
                  <a:lnTo>
                    <a:pt x="977" y="503"/>
                  </a:lnTo>
                  <a:lnTo>
                    <a:pt x="988" y="511"/>
                  </a:lnTo>
                  <a:lnTo>
                    <a:pt x="1007" y="509"/>
                  </a:lnTo>
                  <a:lnTo>
                    <a:pt x="1022" y="521"/>
                  </a:lnTo>
                  <a:lnTo>
                    <a:pt x="1027" y="519"/>
                  </a:lnTo>
                  <a:lnTo>
                    <a:pt x="1042" y="516"/>
                  </a:lnTo>
                  <a:lnTo>
                    <a:pt x="1064" y="498"/>
                  </a:lnTo>
                  <a:lnTo>
                    <a:pt x="1084" y="489"/>
                  </a:lnTo>
                  <a:lnTo>
                    <a:pt x="1101" y="495"/>
                  </a:lnTo>
                  <a:lnTo>
                    <a:pt x="1117" y="495"/>
                  </a:lnTo>
                  <a:lnTo>
                    <a:pt x="1133" y="505"/>
                  </a:lnTo>
                  <a:lnTo>
                    <a:pt x="1149" y="505"/>
                  </a:lnTo>
                  <a:lnTo>
                    <a:pt x="1175" y="510"/>
                  </a:lnTo>
                  <a:lnTo>
                    <a:pt x="1183" y="497"/>
                  </a:lnTo>
                  <a:lnTo>
                    <a:pt x="1170" y="485"/>
                  </a:lnTo>
                  <a:lnTo>
                    <a:pt x="1175" y="464"/>
                  </a:lnTo>
                  <a:lnTo>
                    <a:pt x="1197" y="472"/>
                  </a:lnTo>
                  <a:lnTo>
                    <a:pt x="1213" y="474"/>
                  </a:lnTo>
                  <a:lnTo>
                    <a:pt x="1234" y="479"/>
                  </a:lnTo>
                  <a:lnTo>
                    <a:pt x="1246" y="495"/>
                  </a:lnTo>
                  <a:lnTo>
                    <a:pt x="1273" y="503"/>
                  </a:lnTo>
                  <a:lnTo>
                    <a:pt x="1286" y="499"/>
                  </a:lnTo>
                  <a:lnTo>
                    <a:pt x="1305" y="497"/>
                  </a:lnTo>
                  <a:lnTo>
                    <a:pt x="1323" y="500"/>
                  </a:lnTo>
                  <a:lnTo>
                    <a:pt x="1344" y="509"/>
                  </a:lnTo>
                  <a:lnTo>
                    <a:pt x="1360" y="520"/>
                  </a:lnTo>
                  <a:lnTo>
                    <a:pt x="1374" y="519"/>
                  </a:lnTo>
                  <a:lnTo>
                    <a:pt x="1397" y="523"/>
                  </a:lnTo>
                  <a:lnTo>
                    <a:pt x="1408" y="518"/>
                  </a:lnTo>
                  <a:lnTo>
                    <a:pt x="1427" y="514"/>
                  </a:lnTo>
                  <a:lnTo>
                    <a:pt x="1442" y="500"/>
                  </a:lnTo>
                  <a:lnTo>
                    <a:pt x="1453" y="502"/>
                  </a:lnTo>
                  <a:lnTo>
                    <a:pt x="1465" y="509"/>
                  </a:lnTo>
                  <a:lnTo>
                    <a:pt x="1483" y="507"/>
                  </a:lnTo>
                  <a:lnTo>
                    <a:pt x="1508" y="515"/>
                  </a:lnTo>
                  <a:lnTo>
                    <a:pt x="1522" y="502"/>
                  </a:lnTo>
                  <a:lnTo>
                    <a:pt x="1516" y="493"/>
                  </a:lnTo>
                  <a:lnTo>
                    <a:pt x="1516" y="472"/>
                  </a:lnTo>
                  <a:lnTo>
                    <a:pt x="1520" y="465"/>
                  </a:lnTo>
                  <a:lnTo>
                    <a:pt x="1512" y="454"/>
                  </a:lnTo>
                  <a:lnTo>
                    <a:pt x="1500" y="450"/>
                  </a:lnTo>
                  <a:lnTo>
                    <a:pt x="1505" y="440"/>
                  </a:lnTo>
                  <a:lnTo>
                    <a:pt x="1522" y="436"/>
                  </a:lnTo>
                  <a:lnTo>
                    <a:pt x="1542" y="436"/>
                  </a:lnTo>
                  <a:lnTo>
                    <a:pt x="1570" y="441"/>
                  </a:lnTo>
                  <a:lnTo>
                    <a:pt x="1589" y="449"/>
                  </a:lnTo>
                  <a:lnTo>
                    <a:pt x="1614" y="469"/>
                  </a:lnTo>
                  <a:lnTo>
                    <a:pt x="1627" y="478"/>
                  </a:lnTo>
                  <a:lnTo>
                    <a:pt x="1641" y="490"/>
                  </a:lnTo>
                  <a:lnTo>
                    <a:pt x="1661" y="510"/>
                  </a:lnTo>
                  <a:lnTo>
                    <a:pt x="1693" y="516"/>
                  </a:lnTo>
                  <a:lnTo>
                    <a:pt x="1722" y="531"/>
                  </a:lnTo>
                  <a:lnTo>
                    <a:pt x="1742" y="550"/>
                  </a:lnTo>
                  <a:lnTo>
                    <a:pt x="1766" y="550"/>
                  </a:lnTo>
                  <a:lnTo>
                    <a:pt x="1775" y="542"/>
                  </a:lnTo>
                  <a:lnTo>
                    <a:pt x="1797" y="536"/>
                  </a:lnTo>
                  <a:lnTo>
                    <a:pt x="1802" y="554"/>
                  </a:lnTo>
                  <a:lnTo>
                    <a:pt x="1801" y="562"/>
                  </a:lnTo>
                  <a:lnTo>
                    <a:pt x="1810" y="584"/>
                  </a:lnTo>
                  <a:lnTo>
                    <a:pt x="1811" y="604"/>
                  </a:lnTo>
                  <a:lnTo>
                    <a:pt x="1789" y="600"/>
                  </a:lnTo>
                  <a:lnTo>
                    <a:pt x="1779" y="607"/>
                  </a:lnTo>
                  <a:lnTo>
                    <a:pt x="1794" y="625"/>
                  </a:lnTo>
                  <a:lnTo>
                    <a:pt x="1806" y="649"/>
                  </a:lnTo>
                  <a:lnTo>
                    <a:pt x="1798" y="650"/>
                  </a:lnTo>
                  <a:lnTo>
                    <a:pt x="1804" y="660"/>
                  </a:lnTo>
                  <a:lnTo>
                    <a:pt x="1808" y="664"/>
                  </a:lnTo>
                  <a:lnTo>
                    <a:pt x="1807" y="657"/>
                  </a:lnTo>
                  <a:lnTo>
                    <a:pt x="1821" y="642"/>
                  </a:lnTo>
                  <a:lnTo>
                    <a:pt x="1837" y="652"/>
                  </a:lnTo>
                  <a:lnTo>
                    <a:pt x="1848" y="651"/>
                  </a:lnTo>
                  <a:lnTo>
                    <a:pt x="1863" y="639"/>
                  </a:lnTo>
                  <a:lnTo>
                    <a:pt x="1866" y="627"/>
                  </a:lnTo>
                  <a:lnTo>
                    <a:pt x="1873" y="604"/>
                  </a:lnTo>
                  <a:lnTo>
                    <a:pt x="1880" y="580"/>
                  </a:lnTo>
                  <a:lnTo>
                    <a:pt x="1876" y="566"/>
                  </a:lnTo>
                  <a:lnTo>
                    <a:pt x="1879" y="536"/>
                  </a:lnTo>
                  <a:lnTo>
                    <a:pt x="1862" y="504"/>
                  </a:lnTo>
                  <a:lnTo>
                    <a:pt x="1844" y="480"/>
                  </a:lnTo>
                  <a:lnTo>
                    <a:pt x="1840" y="460"/>
                  </a:lnTo>
                  <a:lnTo>
                    <a:pt x="1825" y="443"/>
                  </a:lnTo>
                  <a:lnTo>
                    <a:pt x="1784" y="421"/>
                  </a:lnTo>
                  <a:lnTo>
                    <a:pt x="1766" y="420"/>
                  </a:lnTo>
                  <a:lnTo>
                    <a:pt x="1764" y="430"/>
                  </a:lnTo>
                  <a:lnTo>
                    <a:pt x="1746" y="425"/>
                  </a:lnTo>
                  <a:lnTo>
                    <a:pt x="1728" y="413"/>
                  </a:lnTo>
                  <a:lnTo>
                    <a:pt x="1701" y="410"/>
                  </a:lnTo>
                  <a:lnTo>
                    <a:pt x="1718" y="364"/>
                  </a:lnTo>
                  <a:lnTo>
                    <a:pt x="1729" y="326"/>
                  </a:lnTo>
                  <a:lnTo>
                    <a:pt x="1772" y="320"/>
                  </a:lnTo>
                  <a:lnTo>
                    <a:pt x="1821" y="323"/>
                  </a:lnTo>
                  <a:lnTo>
                    <a:pt x="1829" y="314"/>
                  </a:lnTo>
                  <a:lnTo>
                    <a:pt x="1855" y="317"/>
                  </a:lnTo>
                  <a:lnTo>
                    <a:pt x="1869" y="331"/>
                  </a:lnTo>
                  <a:lnTo>
                    <a:pt x="1890" y="329"/>
                  </a:lnTo>
                  <a:lnTo>
                    <a:pt x="1917" y="324"/>
                  </a:lnTo>
                  <a:lnTo>
                    <a:pt x="1892" y="312"/>
                  </a:lnTo>
                  <a:lnTo>
                    <a:pt x="1892" y="280"/>
                  </a:lnTo>
                  <a:lnTo>
                    <a:pt x="1921" y="273"/>
                  </a:lnTo>
                  <a:lnTo>
                    <a:pt x="1961" y="297"/>
                  </a:lnTo>
                  <a:lnTo>
                    <a:pt x="1972" y="275"/>
                  </a:lnTo>
                  <a:lnTo>
                    <a:pt x="1961" y="260"/>
                  </a:lnTo>
                  <a:lnTo>
                    <a:pt x="1977" y="258"/>
                  </a:lnTo>
                  <a:lnTo>
                    <a:pt x="1999" y="285"/>
                  </a:lnTo>
                  <a:lnTo>
                    <a:pt x="1992" y="301"/>
                  </a:lnTo>
                  <a:lnTo>
                    <a:pt x="1989" y="320"/>
                  </a:lnTo>
                  <a:lnTo>
                    <a:pt x="1990" y="345"/>
                  </a:lnTo>
                  <a:lnTo>
                    <a:pt x="1972" y="349"/>
                  </a:lnTo>
                  <a:lnTo>
                    <a:pt x="1981" y="358"/>
                  </a:lnTo>
                  <a:lnTo>
                    <a:pt x="1980" y="370"/>
                  </a:lnTo>
                  <a:lnTo>
                    <a:pt x="2001" y="397"/>
                  </a:lnTo>
                  <a:lnTo>
                    <a:pt x="2053" y="441"/>
                  </a:lnTo>
                  <a:lnTo>
                    <a:pt x="2086" y="471"/>
                  </a:lnTo>
                  <a:lnTo>
                    <a:pt x="2105" y="485"/>
                  </a:lnTo>
                  <a:lnTo>
                    <a:pt x="2110" y="466"/>
                  </a:lnTo>
                  <a:lnTo>
                    <a:pt x="2096" y="446"/>
                  </a:lnTo>
                  <a:lnTo>
                    <a:pt x="2115" y="441"/>
                  </a:lnTo>
                  <a:lnTo>
                    <a:pt x="2098" y="418"/>
                  </a:lnTo>
                  <a:lnTo>
                    <a:pt x="2114" y="408"/>
                  </a:lnTo>
                  <a:lnTo>
                    <a:pt x="2099" y="399"/>
                  </a:lnTo>
                  <a:lnTo>
                    <a:pt x="2088" y="383"/>
                  </a:lnTo>
                  <a:lnTo>
                    <a:pt x="2102" y="382"/>
                  </a:lnTo>
                  <a:lnTo>
                    <a:pt x="2072" y="354"/>
                  </a:lnTo>
                  <a:lnTo>
                    <a:pt x="2050" y="349"/>
                  </a:lnTo>
                  <a:lnTo>
                    <a:pt x="2041" y="341"/>
                  </a:lnTo>
                  <a:lnTo>
                    <a:pt x="2037" y="322"/>
                  </a:lnTo>
                  <a:lnTo>
                    <a:pt x="2027" y="310"/>
                  </a:lnTo>
                  <a:lnTo>
                    <a:pt x="2050" y="312"/>
                  </a:lnTo>
                  <a:lnTo>
                    <a:pt x="2054" y="304"/>
                  </a:lnTo>
                  <a:lnTo>
                    <a:pt x="2069" y="311"/>
                  </a:lnTo>
                  <a:lnTo>
                    <a:pt x="2089" y="296"/>
                  </a:lnTo>
                  <a:lnTo>
                    <a:pt x="2127" y="309"/>
                  </a:lnTo>
                  <a:lnTo>
                    <a:pt x="2121" y="301"/>
                  </a:lnTo>
                  <a:lnTo>
                    <a:pt x="2127" y="289"/>
                  </a:lnTo>
                  <a:lnTo>
                    <a:pt x="2132" y="275"/>
                  </a:lnTo>
                  <a:lnTo>
                    <a:pt x="2142" y="273"/>
                  </a:lnTo>
                  <a:lnTo>
                    <a:pt x="2162" y="259"/>
                  </a:lnTo>
                  <a:lnTo>
                    <a:pt x="2195" y="263"/>
                  </a:lnTo>
                  <a:lnTo>
                    <a:pt x="2192" y="258"/>
                  </a:lnTo>
                  <a:lnTo>
                    <a:pt x="2179" y="250"/>
                  </a:lnTo>
                  <a:lnTo>
                    <a:pt x="2165" y="245"/>
                  </a:lnTo>
                  <a:lnTo>
                    <a:pt x="2135" y="230"/>
                  </a:lnTo>
                  <a:lnTo>
                    <a:pt x="2107" y="220"/>
                  </a:lnTo>
                  <a:lnTo>
                    <a:pt x="2128" y="221"/>
                  </a:lnTo>
                  <a:lnTo>
                    <a:pt x="2134" y="213"/>
                  </a:lnTo>
                  <a:lnTo>
                    <a:pt x="2128" y="210"/>
                  </a:lnTo>
                  <a:lnTo>
                    <a:pt x="2117" y="188"/>
                  </a:lnTo>
                  <a:lnTo>
                    <a:pt x="2124" y="183"/>
                  </a:lnTo>
                  <a:lnTo>
                    <a:pt x="2127" y="194"/>
                  </a:lnTo>
                  <a:lnTo>
                    <a:pt x="2139" y="195"/>
                  </a:lnTo>
                  <a:lnTo>
                    <a:pt x="2136" y="183"/>
                  </a:lnTo>
                  <a:lnTo>
                    <a:pt x="2149" y="185"/>
                  </a:lnTo>
                  <a:lnTo>
                    <a:pt x="2158" y="186"/>
                  </a:lnTo>
                  <a:lnTo>
                    <a:pt x="2154" y="172"/>
                  </a:lnTo>
                  <a:lnTo>
                    <a:pt x="2163" y="168"/>
                  </a:lnTo>
                  <a:lnTo>
                    <a:pt x="2150" y="158"/>
                  </a:lnTo>
                  <a:lnTo>
                    <a:pt x="2155" y="143"/>
                  </a:lnTo>
                  <a:lnTo>
                    <a:pt x="2167" y="151"/>
                  </a:lnTo>
                  <a:lnTo>
                    <a:pt x="2166" y="129"/>
                  </a:lnTo>
                  <a:lnTo>
                    <a:pt x="2163" y="113"/>
                  </a:lnTo>
                  <a:lnTo>
                    <a:pt x="2134" y="115"/>
                  </a:lnTo>
                  <a:lnTo>
                    <a:pt x="2116" y="123"/>
                  </a:lnTo>
                  <a:lnTo>
                    <a:pt x="2102" y="129"/>
                  </a:lnTo>
                  <a:lnTo>
                    <a:pt x="2098" y="133"/>
                  </a:lnTo>
                  <a:lnTo>
                    <a:pt x="2081" y="119"/>
                  </a:lnTo>
                  <a:lnTo>
                    <a:pt x="2021" y="141"/>
                  </a:lnTo>
                  <a:lnTo>
                    <a:pt x="2020" y="142"/>
                  </a:lnTo>
                  <a:lnTo>
                    <a:pt x="2020" y="142"/>
                  </a:lnTo>
                  <a:lnTo>
                    <a:pt x="1988" y="134"/>
                  </a:lnTo>
                  <a:lnTo>
                    <a:pt x="1936" y="126"/>
                  </a:lnTo>
                  <a:lnTo>
                    <a:pt x="1911" y="126"/>
                  </a:lnTo>
                  <a:lnTo>
                    <a:pt x="1861" y="122"/>
                  </a:lnTo>
                  <a:lnTo>
                    <a:pt x="1867" y="130"/>
                  </a:lnTo>
                  <a:lnTo>
                    <a:pt x="1896" y="141"/>
                  </a:lnTo>
                  <a:lnTo>
                    <a:pt x="1888" y="146"/>
                  </a:lnTo>
                  <a:lnTo>
                    <a:pt x="1841" y="131"/>
                  </a:lnTo>
                  <a:lnTo>
                    <a:pt x="1818" y="132"/>
                  </a:lnTo>
                  <a:lnTo>
                    <a:pt x="1788" y="129"/>
                  </a:lnTo>
                  <a:lnTo>
                    <a:pt x="1765" y="130"/>
                  </a:lnTo>
                  <a:lnTo>
                    <a:pt x="1753" y="133"/>
                  </a:lnTo>
                  <a:lnTo>
                    <a:pt x="1729" y="128"/>
                  </a:lnTo>
                  <a:lnTo>
                    <a:pt x="1711" y="115"/>
                  </a:lnTo>
                  <a:lnTo>
                    <a:pt x="1690" y="109"/>
                  </a:lnTo>
                  <a:lnTo>
                    <a:pt x="1660" y="106"/>
                  </a:lnTo>
                  <a:lnTo>
                    <a:pt x="1612" y="109"/>
                  </a:lnTo>
                  <a:lnTo>
                    <a:pt x="1559" y="96"/>
                  </a:lnTo>
                  <a:lnTo>
                    <a:pt x="1533" y="86"/>
                  </a:lnTo>
                  <a:lnTo>
                    <a:pt x="1402" y="75"/>
                  </a:lnTo>
                  <a:lnTo>
                    <a:pt x="1395" y="82"/>
                  </a:lnTo>
                  <a:lnTo>
                    <a:pt x="1426" y="98"/>
                  </a:lnTo>
                  <a:lnTo>
                    <a:pt x="1402" y="96"/>
                  </a:lnTo>
                  <a:lnTo>
                    <a:pt x="1399" y="101"/>
                  </a:lnTo>
                  <a:lnTo>
                    <a:pt x="1367" y="95"/>
                  </a:lnTo>
                  <a:lnTo>
                    <a:pt x="1351" y="100"/>
                  </a:lnTo>
                  <a:lnTo>
                    <a:pt x="1320" y="92"/>
                  </a:lnTo>
                  <a:lnTo>
                    <a:pt x="1331" y="110"/>
                  </a:lnTo>
                  <a:lnTo>
                    <a:pt x="1301" y="103"/>
                  </a:lnTo>
                  <a:lnTo>
                    <a:pt x="1268" y="90"/>
                  </a:lnTo>
                  <a:lnTo>
                    <a:pt x="1267" y="83"/>
                  </a:lnTo>
                  <a:lnTo>
                    <a:pt x="1247" y="72"/>
                  </a:lnTo>
                  <a:lnTo>
                    <a:pt x="1215" y="64"/>
                  </a:lnTo>
                  <a:lnTo>
                    <a:pt x="1195" y="64"/>
                  </a:lnTo>
                  <a:lnTo>
                    <a:pt x="1165" y="61"/>
                  </a:lnTo>
                  <a:lnTo>
                    <a:pt x="1180" y="73"/>
                  </a:lnTo>
                  <a:lnTo>
                    <a:pt x="1124" y="71"/>
                  </a:lnTo>
                  <a:lnTo>
                    <a:pt x="1111" y="63"/>
                  </a:lnTo>
                  <a:lnTo>
                    <a:pt x="1068" y="61"/>
                  </a:lnTo>
                  <a:lnTo>
                    <a:pt x="1051" y="63"/>
                  </a:lnTo>
                  <a:lnTo>
                    <a:pt x="1051" y="68"/>
                  </a:lnTo>
                  <a:lnTo>
                    <a:pt x="1032" y="57"/>
                  </a:lnTo>
                  <a:lnTo>
                    <a:pt x="1024" y="60"/>
                  </a:lnTo>
                  <a:lnTo>
                    <a:pt x="1001" y="56"/>
                  </a:lnTo>
                  <a:lnTo>
                    <a:pt x="983" y="54"/>
                  </a:lnTo>
                  <a:lnTo>
                    <a:pt x="986" y="49"/>
                  </a:lnTo>
                  <a:lnTo>
                    <a:pt x="1008" y="40"/>
                  </a:lnTo>
                  <a:lnTo>
                    <a:pt x="1016" y="36"/>
                  </a:lnTo>
                  <a:lnTo>
                    <a:pt x="1009" y="28"/>
                  </a:lnTo>
                  <a:lnTo>
                    <a:pt x="992" y="22"/>
                  </a:lnTo>
                  <a:lnTo>
                    <a:pt x="955" y="15"/>
                  </a:lnTo>
                  <a:lnTo>
                    <a:pt x="920" y="14"/>
                  </a:lnTo>
                  <a:lnTo>
                    <a:pt x="913" y="18"/>
                  </a:lnTo>
                  <a:lnTo>
                    <a:pt x="901" y="11"/>
                  </a:lnTo>
                  <a:lnTo>
                    <a:pt x="901" y="11"/>
                  </a:lnTo>
                  <a:lnTo>
                    <a:pt x="871" y="8"/>
                  </a:lnTo>
                  <a:lnTo>
                    <a:pt x="883" y="5"/>
                  </a:lnTo>
                  <a:lnTo>
                    <a:pt x="856"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43" name="Freeform 222"/>
            <p:cNvSpPr>
              <a:spLocks/>
            </p:cNvSpPr>
            <p:nvPr/>
          </p:nvSpPr>
          <p:spPr bwMode="auto">
            <a:xfrm>
              <a:off x="7587222" y="4157993"/>
              <a:ext cx="39742" cy="36452"/>
            </a:xfrm>
            <a:custGeom>
              <a:avLst/>
              <a:gdLst>
                <a:gd name="T0" fmla="*/ 36 w 42"/>
                <a:gd name="T1" fmla="*/ 6 h 41"/>
                <a:gd name="T2" fmla="*/ 29 w 42"/>
                <a:gd name="T3" fmla="*/ 0 h 41"/>
                <a:gd name="T4" fmla="*/ 20 w 42"/>
                <a:gd name="T5" fmla="*/ 4 h 41"/>
                <a:gd name="T6" fmla="*/ 10 w 42"/>
                <a:gd name="T7" fmla="*/ 12 h 41"/>
                <a:gd name="T8" fmla="*/ 0 w 42"/>
                <a:gd name="T9" fmla="*/ 25 h 41"/>
                <a:gd name="T10" fmla="*/ 12 w 42"/>
                <a:gd name="T11" fmla="*/ 41 h 41"/>
                <a:gd name="T12" fmla="*/ 18 w 42"/>
                <a:gd name="T13" fmla="*/ 39 h 41"/>
                <a:gd name="T14" fmla="*/ 22 w 42"/>
                <a:gd name="T15" fmla="*/ 32 h 41"/>
                <a:gd name="T16" fmla="*/ 32 w 42"/>
                <a:gd name="T17" fmla="*/ 29 h 41"/>
                <a:gd name="T18" fmla="*/ 36 w 42"/>
                <a:gd name="T19" fmla="*/ 22 h 41"/>
                <a:gd name="T20" fmla="*/ 42 w 42"/>
                <a:gd name="T21" fmla="*/ 12 h 41"/>
                <a:gd name="T22" fmla="*/ 36 w 42"/>
                <a:gd name="T23" fmla="*/ 6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2" h="41">
                  <a:moveTo>
                    <a:pt x="36" y="6"/>
                  </a:moveTo>
                  <a:lnTo>
                    <a:pt x="29" y="0"/>
                  </a:lnTo>
                  <a:lnTo>
                    <a:pt x="20" y="4"/>
                  </a:lnTo>
                  <a:lnTo>
                    <a:pt x="10" y="12"/>
                  </a:lnTo>
                  <a:lnTo>
                    <a:pt x="0" y="25"/>
                  </a:lnTo>
                  <a:lnTo>
                    <a:pt x="12" y="41"/>
                  </a:lnTo>
                  <a:lnTo>
                    <a:pt x="18" y="39"/>
                  </a:lnTo>
                  <a:lnTo>
                    <a:pt x="22" y="32"/>
                  </a:lnTo>
                  <a:lnTo>
                    <a:pt x="32" y="29"/>
                  </a:lnTo>
                  <a:lnTo>
                    <a:pt x="36" y="22"/>
                  </a:lnTo>
                  <a:lnTo>
                    <a:pt x="42" y="12"/>
                  </a:lnTo>
                  <a:lnTo>
                    <a:pt x="36" y="6"/>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grpSp>
      <p:cxnSp>
        <p:nvCxnSpPr>
          <p:cNvPr id="227" name="Straight Connector 226"/>
          <p:cNvCxnSpPr/>
          <p:nvPr userDrawn="1"/>
        </p:nvCxnSpPr>
        <p:spPr>
          <a:xfrm>
            <a:off x="4625975" y="4933243"/>
            <a:ext cx="5400675" cy="0"/>
          </a:xfrm>
          <a:prstGeom prst="line">
            <a:avLst/>
          </a:prstGeom>
          <a:ln w="6350">
            <a:solidFill>
              <a:schemeClr val="bg2"/>
            </a:solidFill>
          </a:ln>
        </p:spPr>
        <p:style>
          <a:lnRef idx="1">
            <a:schemeClr val="accent1"/>
          </a:lnRef>
          <a:fillRef idx="0">
            <a:schemeClr val="accent1"/>
          </a:fillRef>
          <a:effectRef idx="0">
            <a:schemeClr val="accent1"/>
          </a:effectRef>
          <a:fontRef idx="minor">
            <a:schemeClr val="tx1"/>
          </a:fontRef>
        </p:style>
      </p:cxnSp>
      <p:sp>
        <p:nvSpPr>
          <p:cNvPr id="228" name="Text Placeholder 6"/>
          <p:cNvSpPr>
            <a:spLocks noGrp="1"/>
          </p:cNvSpPr>
          <p:nvPr userDrawn="1">
            <p:ph type="body" sz="quarter" idx="74" hasCustomPrompt="1"/>
          </p:nvPr>
        </p:nvSpPr>
        <p:spPr>
          <a:xfrm>
            <a:off x="708029" y="2087563"/>
            <a:ext cx="2981321" cy="224711"/>
          </a:xfrm>
          <a:prstGeom prst="rect">
            <a:avLst/>
          </a:prstGeom>
        </p:spPr>
        <p:txBody>
          <a:bodyPr lIns="0" tIns="0" rIns="0" bIns="0"/>
          <a:lstStyle>
            <a:lvl1pPr marL="0" indent="0">
              <a:buNone/>
              <a:defRPr sz="1400" baseline="0">
                <a:solidFill>
                  <a:schemeClr val="tx1"/>
                </a:solidFill>
                <a:latin typeface="Deutsche Bank Text" charset="0"/>
                <a:ea typeface="Deutsche Bank Text" charset="0"/>
                <a:cs typeface="Deutsche Bank Text" charset="0"/>
              </a:defRPr>
            </a:lvl1pPr>
            <a:lvl2pPr marL="455783" indent="0">
              <a:buNone/>
              <a:defRPr>
                <a:solidFill>
                  <a:srgbClr val="00205B"/>
                </a:solidFill>
                <a:latin typeface="Deutsche Bank Text Beta" charset="0"/>
                <a:ea typeface="Deutsche Bank Text Beta" charset="0"/>
                <a:cs typeface="Deutsche Bank Text Beta" charset="0"/>
              </a:defRPr>
            </a:lvl2pPr>
            <a:lvl3pPr marL="911566" indent="0">
              <a:buNone/>
              <a:defRPr>
                <a:solidFill>
                  <a:srgbClr val="00205B"/>
                </a:solidFill>
                <a:latin typeface="Deutsche Bank Text Beta" charset="0"/>
                <a:ea typeface="Deutsche Bank Text Beta" charset="0"/>
                <a:cs typeface="Deutsche Bank Text Beta" charset="0"/>
              </a:defRPr>
            </a:lvl3pPr>
            <a:lvl4pPr marL="1367348" indent="0">
              <a:buNone/>
              <a:defRPr>
                <a:solidFill>
                  <a:srgbClr val="00205B"/>
                </a:solidFill>
                <a:latin typeface="Deutsche Bank Text Beta" charset="0"/>
                <a:ea typeface="Deutsche Bank Text Beta" charset="0"/>
                <a:cs typeface="Deutsche Bank Text Beta" charset="0"/>
              </a:defRPr>
            </a:lvl4pPr>
            <a:lvl5pPr marL="1823131" indent="0">
              <a:buNone/>
              <a:defRPr>
                <a:solidFill>
                  <a:srgbClr val="00205B"/>
                </a:solidFill>
                <a:latin typeface="Deutsche Bank Text Beta" charset="0"/>
                <a:ea typeface="Deutsche Bank Text Beta" charset="0"/>
                <a:cs typeface="Deutsche Bank Text Beta" charset="0"/>
              </a:defRPr>
            </a:lvl5pPr>
          </a:lstStyle>
          <a:p>
            <a:pPr lvl="0"/>
            <a:r>
              <a:rPr lang="en-US" dirty="0"/>
              <a:t>Deutsche Bank Text Dark Blue 14pt</a:t>
            </a:r>
          </a:p>
        </p:txBody>
      </p:sp>
      <p:sp>
        <p:nvSpPr>
          <p:cNvPr id="229" name="Text Placeholder 8"/>
          <p:cNvSpPr>
            <a:spLocks noGrp="1"/>
          </p:cNvSpPr>
          <p:nvPr userDrawn="1">
            <p:ph type="body" sz="quarter" idx="73" hasCustomPrompt="1"/>
          </p:nvPr>
        </p:nvSpPr>
        <p:spPr>
          <a:xfrm>
            <a:off x="701675" y="2473657"/>
            <a:ext cx="3134620" cy="3935081"/>
          </a:xfrm>
          <a:prstGeom prst="rect">
            <a:avLst/>
          </a:prstGeom>
        </p:spPr>
        <p:txBody>
          <a:bodyPr lIns="0" tIns="0" rIns="0" bIns="0"/>
          <a:lstStyle>
            <a:lvl1pPr marL="252000" indent="-252000">
              <a:lnSpc>
                <a:spcPts val="1400"/>
              </a:lnSpc>
              <a:spcBef>
                <a:spcPts val="1400"/>
              </a:spcBef>
              <a:defRPr sz="1200" baseline="0">
                <a:solidFill>
                  <a:schemeClr val="tx2"/>
                </a:solidFill>
                <a:latin typeface="Deutsche Bank Text" charset="0"/>
                <a:ea typeface="Deutsche Bank Text" charset="0"/>
                <a:cs typeface="Deutsche Bank Text" charset="0"/>
              </a:defRPr>
            </a:lvl1pPr>
            <a:lvl2pPr>
              <a:defRPr sz="1400">
                <a:solidFill>
                  <a:srgbClr val="535B61"/>
                </a:solidFill>
                <a:latin typeface="Deutsche Bank Text Beta" charset="0"/>
                <a:ea typeface="Deutsche Bank Text Beta" charset="0"/>
                <a:cs typeface="Deutsche Bank Text Beta" charset="0"/>
              </a:defRPr>
            </a:lvl2pPr>
            <a:lvl3pPr>
              <a:defRPr sz="1400">
                <a:solidFill>
                  <a:srgbClr val="535B61"/>
                </a:solidFill>
                <a:latin typeface="Deutsche Bank Text Beta" charset="0"/>
                <a:ea typeface="Deutsche Bank Text Beta" charset="0"/>
                <a:cs typeface="Deutsche Bank Text Beta" charset="0"/>
              </a:defRPr>
            </a:lvl3pPr>
            <a:lvl4pPr>
              <a:defRPr sz="1400">
                <a:solidFill>
                  <a:srgbClr val="535B61"/>
                </a:solidFill>
                <a:latin typeface="Deutsche Bank Text Beta" charset="0"/>
                <a:ea typeface="Deutsche Bank Text Beta" charset="0"/>
                <a:cs typeface="Deutsche Bank Text Beta" charset="0"/>
              </a:defRPr>
            </a:lvl4pPr>
            <a:lvl5pPr>
              <a:defRPr sz="1400">
                <a:solidFill>
                  <a:srgbClr val="535B61"/>
                </a:solidFill>
                <a:latin typeface="Deutsche Bank Text Beta" charset="0"/>
                <a:ea typeface="Deutsche Bank Text Beta" charset="0"/>
                <a:cs typeface="Deutsche Bank Text Beta" charset="0"/>
              </a:defRPr>
            </a:lvl5pPr>
          </a:lstStyle>
          <a:p>
            <a:pPr lvl="0"/>
            <a:r>
              <a:rPr lang="en-US" dirty="0"/>
              <a:t>Deutsche Bank Text Dark Grey 12pt</a:t>
            </a:r>
          </a:p>
        </p:txBody>
      </p:sp>
      <p:sp>
        <p:nvSpPr>
          <p:cNvPr id="231" name="TextBox 230"/>
          <p:cNvSpPr txBox="1"/>
          <p:nvPr userDrawn="1"/>
        </p:nvSpPr>
        <p:spPr>
          <a:xfrm>
            <a:off x="4864707" y="5027654"/>
            <a:ext cx="439223" cy="123111"/>
          </a:xfrm>
          <a:prstGeom prst="rect">
            <a:avLst/>
          </a:prstGeom>
          <a:noFill/>
        </p:spPr>
        <p:txBody>
          <a:bodyPr wrap="none" lIns="0" tIns="0" rIns="0" bIns="0" rtlCol="0">
            <a:spAutoFit/>
          </a:bodyPr>
          <a:lstStyle/>
          <a:p>
            <a:r>
              <a:rPr lang="en-US" sz="800" dirty="0">
                <a:solidFill>
                  <a:srgbClr val="00205B"/>
                </a:solidFill>
                <a:latin typeface="Deutsche Bank Text" charset="0"/>
                <a:ea typeface="Deutsche Bank Text" charset="0"/>
                <a:cs typeface="Deutsche Bank Text" charset="0"/>
              </a:rPr>
              <a:t>Americas</a:t>
            </a:r>
          </a:p>
        </p:txBody>
      </p:sp>
      <p:sp>
        <p:nvSpPr>
          <p:cNvPr id="234" name="Oval 233"/>
          <p:cNvSpPr/>
          <p:nvPr userDrawn="1"/>
        </p:nvSpPr>
        <p:spPr>
          <a:xfrm>
            <a:off x="4625975" y="5049860"/>
            <a:ext cx="175689" cy="175689"/>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dirty="0">
              <a:solidFill>
                <a:srgbClr val="FFFFFF"/>
              </a:solidFill>
            </a:endParaRPr>
          </a:p>
        </p:txBody>
      </p:sp>
      <p:sp>
        <p:nvSpPr>
          <p:cNvPr id="239" name="Text Placeholder 238"/>
          <p:cNvSpPr>
            <a:spLocks noGrp="1"/>
          </p:cNvSpPr>
          <p:nvPr userDrawn="1">
            <p:ph type="body" sz="quarter" idx="75" hasCustomPrompt="1"/>
          </p:nvPr>
        </p:nvSpPr>
        <p:spPr>
          <a:xfrm>
            <a:off x="4867275" y="5210049"/>
            <a:ext cx="735668" cy="185856"/>
          </a:xfrm>
          <a:prstGeom prst="rect">
            <a:avLst/>
          </a:prstGeom>
        </p:spPr>
        <p:txBody>
          <a:bodyPr lIns="0" tIns="0" rIns="0" bIns="0"/>
          <a:lstStyle>
            <a:lvl1pPr marL="0" indent="0">
              <a:buNone/>
              <a:defRPr sz="1400">
                <a:solidFill>
                  <a:schemeClr val="tx1"/>
                </a:solidFill>
                <a:latin typeface="Deutsche Bank Text" charset="0"/>
                <a:ea typeface="Deutsche Bank Text" charset="0"/>
                <a:cs typeface="Deutsche Bank Text" charset="0"/>
              </a:defRPr>
            </a:lvl1pPr>
          </a:lstStyle>
          <a:p>
            <a:pPr lvl="0"/>
            <a:r>
              <a:rPr lang="en-US" dirty="0"/>
              <a:t>€</a:t>
            </a:r>
            <a:r>
              <a:rPr lang="en-US" dirty="0" err="1"/>
              <a:t>XX.Xbn</a:t>
            </a:r>
            <a:endParaRPr lang="en-US" dirty="0"/>
          </a:p>
        </p:txBody>
      </p:sp>
      <p:sp>
        <p:nvSpPr>
          <p:cNvPr id="242" name="TextBox 241"/>
          <p:cNvSpPr txBox="1"/>
          <p:nvPr userDrawn="1"/>
        </p:nvSpPr>
        <p:spPr>
          <a:xfrm>
            <a:off x="5964884" y="5027654"/>
            <a:ext cx="426399" cy="123111"/>
          </a:xfrm>
          <a:prstGeom prst="rect">
            <a:avLst/>
          </a:prstGeom>
          <a:noFill/>
        </p:spPr>
        <p:txBody>
          <a:bodyPr wrap="none" lIns="0" tIns="0" rIns="0" bIns="0" rtlCol="0">
            <a:spAutoFit/>
          </a:bodyPr>
          <a:lstStyle/>
          <a:p>
            <a:r>
              <a:rPr lang="en-US" sz="800" dirty="0">
                <a:solidFill>
                  <a:srgbClr val="00205B"/>
                </a:solidFill>
                <a:latin typeface="Deutsche Bank Text" charset="0"/>
                <a:ea typeface="Deutsche Bank Text" charset="0"/>
                <a:cs typeface="Deutsche Bank Text" charset="0"/>
              </a:rPr>
              <a:t>Germany</a:t>
            </a:r>
          </a:p>
        </p:txBody>
      </p:sp>
      <p:sp>
        <p:nvSpPr>
          <p:cNvPr id="243" name="Oval 242"/>
          <p:cNvSpPr/>
          <p:nvPr userDrawn="1"/>
        </p:nvSpPr>
        <p:spPr>
          <a:xfrm>
            <a:off x="5726152" y="5049860"/>
            <a:ext cx="175689" cy="175689"/>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dirty="0">
              <a:solidFill>
                <a:srgbClr val="FFFFFF"/>
              </a:solidFill>
            </a:endParaRPr>
          </a:p>
        </p:txBody>
      </p:sp>
      <p:sp>
        <p:nvSpPr>
          <p:cNvPr id="244" name="Text Placeholder 238"/>
          <p:cNvSpPr>
            <a:spLocks noGrp="1"/>
          </p:cNvSpPr>
          <p:nvPr userDrawn="1">
            <p:ph type="body" sz="quarter" idx="76" hasCustomPrompt="1"/>
          </p:nvPr>
        </p:nvSpPr>
        <p:spPr>
          <a:xfrm>
            <a:off x="5967452" y="5210049"/>
            <a:ext cx="735668" cy="185856"/>
          </a:xfrm>
          <a:prstGeom prst="rect">
            <a:avLst/>
          </a:prstGeom>
        </p:spPr>
        <p:txBody>
          <a:bodyPr lIns="0" tIns="0" rIns="0" bIns="0"/>
          <a:lstStyle>
            <a:lvl1pPr marL="0" indent="0">
              <a:buNone/>
              <a:defRPr sz="1400">
                <a:solidFill>
                  <a:schemeClr val="tx1"/>
                </a:solidFill>
                <a:latin typeface="Deutsche Bank Text" charset="0"/>
                <a:ea typeface="Deutsche Bank Text" charset="0"/>
                <a:cs typeface="Deutsche Bank Text" charset="0"/>
              </a:defRPr>
            </a:lvl1pPr>
          </a:lstStyle>
          <a:p>
            <a:pPr lvl="0"/>
            <a:r>
              <a:rPr lang="en-US" dirty="0"/>
              <a:t>€</a:t>
            </a:r>
            <a:r>
              <a:rPr lang="en-US" dirty="0" err="1"/>
              <a:t>XX.Xbn</a:t>
            </a:r>
            <a:endParaRPr lang="en-US" dirty="0"/>
          </a:p>
        </p:txBody>
      </p:sp>
      <p:sp>
        <p:nvSpPr>
          <p:cNvPr id="245" name="TextBox 244"/>
          <p:cNvSpPr txBox="1"/>
          <p:nvPr userDrawn="1"/>
        </p:nvSpPr>
        <p:spPr>
          <a:xfrm>
            <a:off x="7148000" y="5027654"/>
            <a:ext cx="298159" cy="123111"/>
          </a:xfrm>
          <a:prstGeom prst="rect">
            <a:avLst/>
          </a:prstGeom>
          <a:noFill/>
        </p:spPr>
        <p:txBody>
          <a:bodyPr wrap="none" lIns="0" tIns="0" rIns="0" bIns="0" rtlCol="0">
            <a:spAutoFit/>
          </a:bodyPr>
          <a:lstStyle/>
          <a:p>
            <a:r>
              <a:rPr lang="en-US" sz="800" dirty="0">
                <a:solidFill>
                  <a:srgbClr val="00205B"/>
                </a:solidFill>
                <a:latin typeface="Deutsche Bank Text" charset="0"/>
                <a:ea typeface="Deutsche Bank Text" charset="0"/>
                <a:cs typeface="Deutsche Bank Text" charset="0"/>
              </a:rPr>
              <a:t>EMEA</a:t>
            </a:r>
          </a:p>
        </p:txBody>
      </p:sp>
      <p:sp>
        <p:nvSpPr>
          <p:cNvPr id="246" name="Oval 245"/>
          <p:cNvSpPr/>
          <p:nvPr userDrawn="1"/>
        </p:nvSpPr>
        <p:spPr>
          <a:xfrm>
            <a:off x="6909268" y="5049860"/>
            <a:ext cx="175689" cy="175689"/>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dirty="0">
              <a:solidFill>
                <a:srgbClr val="FFFFFF"/>
              </a:solidFill>
            </a:endParaRPr>
          </a:p>
        </p:txBody>
      </p:sp>
      <p:sp>
        <p:nvSpPr>
          <p:cNvPr id="247" name="Text Placeholder 238"/>
          <p:cNvSpPr>
            <a:spLocks noGrp="1"/>
          </p:cNvSpPr>
          <p:nvPr userDrawn="1">
            <p:ph type="body" sz="quarter" idx="77" hasCustomPrompt="1"/>
          </p:nvPr>
        </p:nvSpPr>
        <p:spPr>
          <a:xfrm>
            <a:off x="7150568" y="5210049"/>
            <a:ext cx="735668" cy="185856"/>
          </a:xfrm>
          <a:prstGeom prst="rect">
            <a:avLst/>
          </a:prstGeom>
        </p:spPr>
        <p:txBody>
          <a:bodyPr lIns="0" tIns="0" rIns="0" bIns="0"/>
          <a:lstStyle>
            <a:lvl1pPr marL="0" indent="0">
              <a:buNone/>
              <a:defRPr sz="1400">
                <a:solidFill>
                  <a:schemeClr val="tx1"/>
                </a:solidFill>
                <a:latin typeface="Deutsche Bank Text" charset="0"/>
                <a:ea typeface="Deutsche Bank Text" charset="0"/>
                <a:cs typeface="Deutsche Bank Text" charset="0"/>
              </a:defRPr>
            </a:lvl1pPr>
          </a:lstStyle>
          <a:p>
            <a:pPr lvl="0"/>
            <a:r>
              <a:rPr lang="en-US" dirty="0"/>
              <a:t>€</a:t>
            </a:r>
            <a:r>
              <a:rPr lang="en-US" dirty="0" err="1"/>
              <a:t>XX.Xbn</a:t>
            </a:r>
            <a:endParaRPr lang="en-US" dirty="0"/>
          </a:p>
        </p:txBody>
      </p:sp>
      <p:sp>
        <p:nvSpPr>
          <p:cNvPr id="248" name="TextBox 247"/>
          <p:cNvSpPr txBox="1"/>
          <p:nvPr userDrawn="1"/>
        </p:nvSpPr>
        <p:spPr>
          <a:xfrm>
            <a:off x="8181744" y="5027654"/>
            <a:ext cx="285335" cy="123111"/>
          </a:xfrm>
          <a:prstGeom prst="rect">
            <a:avLst/>
          </a:prstGeom>
          <a:noFill/>
        </p:spPr>
        <p:txBody>
          <a:bodyPr wrap="none" lIns="0" tIns="0" rIns="0" bIns="0" rtlCol="0">
            <a:spAutoFit/>
          </a:bodyPr>
          <a:lstStyle/>
          <a:p>
            <a:r>
              <a:rPr lang="en-US" sz="800" dirty="0">
                <a:solidFill>
                  <a:srgbClr val="00205B"/>
                </a:solidFill>
                <a:latin typeface="Deutsche Bank Text" charset="0"/>
                <a:ea typeface="Deutsche Bank Text" charset="0"/>
                <a:cs typeface="Deutsche Bank Text" charset="0"/>
              </a:rPr>
              <a:t>APAC</a:t>
            </a:r>
          </a:p>
        </p:txBody>
      </p:sp>
      <p:sp>
        <p:nvSpPr>
          <p:cNvPr id="249" name="Oval 248"/>
          <p:cNvSpPr/>
          <p:nvPr userDrawn="1"/>
        </p:nvSpPr>
        <p:spPr>
          <a:xfrm>
            <a:off x="7943012" y="5049860"/>
            <a:ext cx="175689" cy="175689"/>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dirty="0">
              <a:solidFill>
                <a:srgbClr val="FFFFFF"/>
              </a:solidFill>
            </a:endParaRPr>
          </a:p>
        </p:txBody>
      </p:sp>
      <p:sp>
        <p:nvSpPr>
          <p:cNvPr id="250" name="Text Placeholder 238"/>
          <p:cNvSpPr>
            <a:spLocks noGrp="1"/>
          </p:cNvSpPr>
          <p:nvPr userDrawn="1">
            <p:ph type="body" sz="quarter" idx="78" hasCustomPrompt="1"/>
          </p:nvPr>
        </p:nvSpPr>
        <p:spPr>
          <a:xfrm>
            <a:off x="8184312" y="5210049"/>
            <a:ext cx="735668" cy="185856"/>
          </a:xfrm>
          <a:prstGeom prst="rect">
            <a:avLst/>
          </a:prstGeom>
        </p:spPr>
        <p:txBody>
          <a:bodyPr lIns="0" tIns="0" rIns="0" bIns="0"/>
          <a:lstStyle>
            <a:lvl1pPr marL="0" indent="0">
              <a:buNone/>
              <a:defRPr sz="1400">
                <a:solidFill>
                  <a:schemeClr val="tx1"/>
                </a:solidFill>
                <a:latin typeface="Deutsche Bank Text" charset="0"/>
                <a:ea typeface="Deutsche Bank Text" charset="0"/>
                <a:cs typeface="Deutsche Bank Text" charset="0"/>
              </a:defRPr>
            </a:lvl1pPr>
          </a:lstStyle>
          <a:p>
            <a:pPr lvl="0"/>
            <a:r>
              <a:rPr lang="en-US" dirty="0"/>
              <a:t>€</a:t>
            </a:r>
            <a:r>
              <a:rPr lang="en-US" dirty="0" err="1"/>
              <a:t>XX.Xbn</a:t>
            </a:r>
            <a:endParaRPr lang="en-US" dirty="0"/>
          </a:p>
        </p:txBody>
      </p:sp>
      <p:sp>
        <p:nvSpPr>
          <p:cNvPr id="240" name="Text Placeholder 6"/>
          <p:cNvSpPr>
            <a:spLocks noGrp="1"/>
          </p:cNvSpPr>
          <p:nvPr>
            <p:ph type="body" sz="quarter" idx="72" hasCustomPrompt="1"/>
          </p:nvPr>
        </p:nvSpPr>
        <p:spPr>
          <a:xfrm>
            <a:off x="702650" y="6764338"/>
            <a:ext cx="9324000" cy="268287"/>
          </a:xfrm>
          <a:prstGeom prst="rect">
            <a:avLst/>
          </a:prstGeom>
        </p:spPr>
        <p:txBody>
          <a:bodyPr lIns="0" tIns="0" rIns="0" bIns="0" anchor="b"/>
          <a:lstStyle>
            <a:lvl1pPr marL="0" indent="0">
              <a:lnSpc>
                <a:spcPts val="800"/>
              </a:lnSpc>
              <a:spcBef>
                <a:spcPts val="0"/>
              </a:spcBef>
              <a:buNone/>
              <a:defRPr sz="800">
                <a:solidFill>
                  <a:schemeClr val="tx2"/>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8pt</a:t>
            </a:r>
          </a:p>
        </p:txBody>
      </p:sp>
    </p:spTree>
    <p:extLst>
      <p:ext uri="{BB962C8B-B14F-4D97-AF65-F5344CB8AC3E}">
        <p14:creationId xmlns:p14="http://schemas.microsoft.com/office/powerpoint/2010/main" val="2120991172"/>
      </p:ext>
    </p:extLst>
  </p:cSld>
  <p:clrMapOvr>
    <a:masterClrMapping/>
  </p:clrMapOvr>
</p:sldLayout>
</file>

<file path=ppt/slideLayouts/slideLayout128.xml><?xml version="1.0" encoding="utf-8"?>
<p:sldLayout xmlns:a="http://schemas.openxmlformats.org/drawingml/2006/main" xmlns:r="http://schemas.openxmlformats.org/officeDocument/2006/relationships" xmlns:p="http://schemas.openxmlformats.org/presentationml/2006/main" preserve="1" userDrawn="1">
  <p:cSld name="7_1 Column Text/1 Column Map">
    <p:spTree>
      <p:nvGrpSpPr>
        <p:cNvPr id="1" name=""/>
        <p:cNvGrpSpPr/>
        <p:nvPr/>
      </p:nvGrpSpPr>
      <p:grpSpPr>
        <a:xfrm>
          <a:off x="0" y="0"/>
          <a:ext cx="0" cy="0"/>
          <a:chOff x="0" y="0"/>
          <a:chExt cx="0" cy="0"/>
        </a:xfrm>
      </p:grpSpPr>
      <p:sp>
        <p:nvSpPr>
          <p:cNvPr id="3" name="Text Placeholder 2"/>
          <p:cNvSpPr>
            <a:spLocks noGrp="1"/>
          </p:cNvSpPr>
          <p:nvPr>
            <p:ph type="body" sz="quarter" idx="62" hasCustomPrompt="1"/>
          </p:nvPr>
        </p:nvSpPr>
        <p:spPr>
          <a:xfrm>
            <a:off x="701675" y="441325"/>
            <a:ext cx="3060700" cy="173038"/>
          </a:xfrm>
          <a:prstGeom prst="rect">
            <a:avLst/>
          </a:prstGeom>
        </p:spPr>
        <p:txBody>
          <a:bodyPr lIns="0" tIns="0" rIns="0" bIns="0"/>
          <a:lstStyle>
            <a:lvl1pPr marL="0" indent="0">
              <a:buNone/>
              <a:defRPr sz="997" b="0" i="0" baseline="0">
                <a:solidFill>
                  <a:schemeClr val="accent2"/>
                </a:solidFill>
                <a:latin typeface="Deutsche Bank Text" charset="0"/>
                <a:ea typeface="Deutsche Bank Text" charset="0"/>
                <a:cs typeface="Deutsche Bank Text" charset="0"/>
              </a:defRPr>
            </a:lvl1pPr>
            <a:lvl2pPr marL="455783" indent="0">
              <a:buNone/>
              <a:defRPr/>
            </a:lvl2pPr>
            <a:lvl3pPr marL="911565" indent="0">
              <a:buNone/>
              <a:defRPr/>
            </a:lvl3pPr>
            <a:lvl4pPr marL="1367348" indent="0">
              <a:buNone/>
              <a:defRPr/>
            </a:lvl4pPr>
            <a:lvl5pPr marL="1823131" indent="0">
              <a:buNone/>
              <a:defRPr/>
            </a:lvl5pPr>
          </a:lstStyle>
          <a:p>
            <a:pPr lvl="0"/>
            <a:r>
              <a:rPr lang="en-US" dirty="0"/>
              <a:t>Deutsche Bank Text Orange 10pt</a:t>
            </a:r>
          </a:p>
        </p:txBody>
      </p:sp>
      <p:sp>
        <p:nvSpPr>
          <p:cNvPr id="4" name="Text Placeholder 5"/>
          <p:cNvSpPr>
            <a:spLocks noGrp="1"/>
          </p:cNvSpPr>
          <p:nvPr>
            <p:ph type="body" sz="quarter" idx="63" hasCustomPrompt="1"/>
          </p:nvPr>
        </p:nvSpPr>
        <p:spPr>
          <a:xfrm>
            <a:off x="701674" y="824430"/>
            <a:ext cx="8532813" cy="478908"/>
          </a:xfrm>
          <a:prstGeom prst="rect">
            <a:avLst/>
          </a:prstGeom>
        </p:spPr>
        <p:txBody>
          <a:bodyPr lIns="0" tIns="0" rIns="0" bIns="0"/>
          <a:lstStyle>
            <a:lvl1pPr marL="0" indent="0">
              <a:lnSpc>
                <a:spcPts val="4000"/>
              </a:lnSpc>
              <a:spcBef>
                <a:spcPts val="0"/>
              </a:spcBef>
              <a:buNone/>
              <a:defRPr sz="3600" baseline="0">
                <a:solidFill>
                  <a:schemeClr val="tx1"/>
                </a:solidFill>
                <a:latin typeface="Deutsche Bank Display" charset="0"/>
                <a:ea typeface="Deutsche Bank Display" charset="0"/>
                <a:cs typeface="Deutsche Bank Display" charset="0"/>
              </a:defRPr>
            </a:lvl1pPr>
            <a:lvl2pPr marL="455783" indent="0">
              <a:buNone/>
              <a:defRPr sz="3600">
                <a:latin typeface="Deutsche Bank Display Beta" charset="0"/>
                <a:ea typeface="Deutsche Bank Display Beta" charset="0"/>
                <a:cs typeface="Deutsche Bank Display Beta" charset="0"/>
              </a:defRPr>
            </a:lvl2pPr>
            <a:lvl3pPr marL="911566" indent="0">
              <a:buNone/>
              <a:defRPr sz="3600">
                <a:latin typeface="Deutsche Bank Display Beta" charset="0"/>
                <a:ea typeface="Deutsche Bank Display Beta" charset="0"/>
                <a:cs typeface="Deutsche Bank Display Beta" charset="0"/>
              </a:defRPr>
            </a:lvl3pPr>
            <a:lvl4pPr marL="1367348" indent="0">
              <a:buNone/>
              <a:defRPr sz="3600">
                <a:latin typeface="Deutsche Bank Display Beta" charset="0"/>
                <a:ea typeface="Deutsche Bank Display Beta" charset="0"/>
                <a:cs typeface="Deutsche Bank Display Beta" charset="0"/>
              </a:defRPr>
            </a:lvl4pPr>
            <a:lvl5pPr marL="1823131" indent="0">
              <a:buNone/>
              <a:defRPr sz="3600">
                <a:latin typeface="Deutsche Bank Display Beta" charset="0"/>
                <a:ea typeface="Deutsche Bank Display Beta" charset="0"/>
                <a:cs typeface="Deutsche Bank Display Beta" charset="0"/>
              </a:defRPr>
            </a:lvl5pPr>
          </a:lstStyle>
          <a:p>
            <a:pPr lvl="0"/>
            <a:r>
              <a:rPr lang="en-US" dirty="0"/>
              <a:t>Deutsche Bank Display Dark Blue 36pt</a:t>
            </a:r>
          </a:p>
        </p:txBody>
      </p:sp>
      <p:sp>
        <p:nvSpPr>
          <p:cNvPr id="8" name="Freeform 207"/>
          <p:cNvSpPr>
            <a:spLocks/>
          </p:cNvSpPr>
          <p:nvPr userDrawn="1"/>
        </p:nvSpPr>
        <p:spPr bwMode="auto">
          <a:xfrm>
            <a:off x="4811877" y="2526542"/>
            <a:ext cx="26495" cy="10668"/>
          </a:xfrm>
          <a:custGeom>
            <a:avLst/>
            <a:gdLst>
              <a:gd name="T0" fmla="*/ 21 w 28"/>
              <a:gd name="T1" fmla="*/ 9 h 12"/>
              <a:gd name="T2" fmla="*/ 8 w 28"/>
              <a:gd name="T3" fmla="*/ 12 h 12"/>
              <a:gd name="T4" fmla="*/ 3 w 28"/>
              <a:gd name="T5" fmla="*/ 8 h 12"/>
              <a:gd name="T6" fmla="*/ 0 w 28"/>
              <a:gd name="T7" fmla="*/ 3 h 12"/>
              <a:gd name="T8" fmla="*/ 19 w 28"/>
              <a:gd name="T9" fmla="*/ 0 h 12"/>
              <a:gd name="T10" fmla="*/ 28 w 28"/>
              <a:gd name="T11" fmla="*/ 1 h 12"/>
              <a:gd name="T12" fmla="*/ 21 w 28"/>
              <a:gd name="T13" fmla="*/ 9 h 12"/>
            </a:gdLst>
            <a:ahLst/>
            <a:cxnLst>
              <a:cxn ang="0">
                <a:pos x="T0" y="T1"/>
              </a:cxn>
              <a:cxn ang="0">
                <a:pos x="T2" y="T3"/>
              </a:cxn>
              <a:cxn ang="0">
                <a:pos x="T4" y="T5"/>
              </a:cxn>
              <a:cxn ang="0">
                <a:pos x="T6" y="T7"/>
              </a:cxn>
              <a:cxn ang="0">
                <a:pos x="T8" y="T9"/>
              </a:cxn>
              <a:cxn ang="0">
                <a:pos x="T10" y="T11"/>
              </a:cxn>
              <a:cxn ang="0">
                <a:pos x="T12" y="T13"/>
              </a:cxn>
            </a:cxnLst>
            <a:rect l="0" t="0" r="r" b="b"/>
            <a:pathLst>
              <a:path w="28" h="12">
                <a:moveTo>
                  <a:pt x="21" y="9"/>
                </a:moveTo>
                <a:lnTo>
                  <a:pt x="8" y="12"/>
                </a:lnTo>
                <a:lnTo>
                  <a:pt x="3" y="8"/>
                </a:lnTo>
                <a:lnTo>
                  <a:pt x="0" y="3"/>
                </a:lnTo>
                <a:lnTo>
                  <a:pt x="19" y="0"/>
                </a:lnTo>
                <a:lnTo>
                  <a:pt x="28" y="1"/>
                </a:lnTo>
                <a:lnTo>
                  <a:pt x="21" y="9"/>
                </a:lnTo>
                <a:close/>
              </a:path>
            </a:pathLst>
          </a:custGeom>
          <a:solidFill>
            <a:srgbClr val="6CABCD"/>
          </a:solid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9" name="Freeform 208"/>
          <p:cNvSpPr>
            <a:spLocks/>
          </p:cNvSpPr>
          <p:nvPr userDrawn="1"/>
        </p:nvSpPr>
        <p:spPr bwMode="auto">
          <a:xfrm>
            <a:off x="4827965" y="2468752"/>
            <a:ext cx="38796" cy="13337"/>
          </a:xfrm>
          <a:custGeom>
            <a:avLst/>
            <a:gdLst>
              <a:gd name="T0" fmla="*/ 10 w 41"/>
              <a:gd name="T1" fmla="*/ 0 h 15"/>
              <a:gd name="T2" fmla="*/ 14 w 41"/>
              <a:gd name="T3" fmla="*/ 4 h 15"/>
              <a:gd name="T4" fmla="*/ 26 w 41"/>
              <a:gd name="T5" fmla="*/ 2 h 15"/>
              <a:gd name="T6" fmla="*/ 30 w 41"/>
              <a:gd name="T7" fmla="*/ 7 h 15"/>
              <a:gd name="T8" fmla="*/ 41 w 41"/>
              <a:gd name="T9" fmla="*/ 9 h 15"/>
              <a:gd name="T10" fmla="*/ 37 w 41"/>
              <a:gd name="T11" fmla="*/ 11 h 15"/>
              <a:gd name="T12" fmla="*/ 21 w 41"/>
              <a:gd name="T13" fmla="*/ 15 h 15"/>
              <a:gd name="T14" fmla="*/ 16 w 41"/>
              <a:gd name="T15" fmla="*/ 11 h 15"/>
              <a:gd name="T16" fmla="*/ 15 w 41"/>
              <a:gd name="T17" fmla="*/ 8 h 15"/>
              <a:gd name="T18" fmla="*/ 1 w 41"/>
              <a:gd name="T19" fmla="*/ 9 h 15"/>
              <a:gd name="T20" fmla="*/ 0 w 41"/>
              <a:gd name="T21" fmla="*/ 7 h 15"/>
              <a:gd name="T22" fmla="*/ 10 w 41"/>
              <a:gd name="T23"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1" h="15">
                <a:moveTo>
                  <a:pt x="10" y="0"/>
                </a:moveTo>
                <a:lnTo>
                  <a:pt x="14" y="4"/>
                </a:lnTo>
                <a:lnTo>
                  <a:pt x="26" y="2"/>
                </a:lnTo>
                <a:lnTo>
                  <a:pt x="30" y="7"/>
                </a:lnTo>
                <a:lnTo>
                  <a:pt x="41" y="9"/>
                </a:lnTo>
                <a:lnTo>
                  <a:pt x="37" y="11"/>
                </a:lnTo>
                <a:lnTo>
                  <a:pt x="21" y="15"/>
                </a:lnTo>
                <a:lnTo>
                  <a:pt x="16" y="11"/>
                </a:lnTo>
                <a:lnTo>
                  <a:pt x="15" y="8"/>
                </a:lnTo>
                <a:lnTo>
                  <a:pt x="1" y="9"/>
                </a:lnTo>
                <a:lnTo>
                  <a:pt x="0" y="7"/>
                </a:lnTo>
                <a:lnTo>
                  <a:pt x="10" y="0"/>
                </a:lnTo>
                <a:close/>
              </a:path>
            </a:pathLst>
          </a:custGeom>
          <a:solidFill>
            <a:srgbClr val="6CABCD"/>
          </a:solid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grpSp>
        <p:nvGrpSpPr>
          <p:cNvPr id="10" name="Group 9"/>
          <p:cNvGrpSpPr/>
          <p:nvPr userDrawn="1"/>
        </p:nvGrpSpPr>
        <p:grpSpPr>
          <a:xfrm>
            <a:off x="4728608" y="2190472"/>
            <a:ext cx="2278565" cy="2457402"/>
            <a:chOff x="720000" y="1735728"/>
            <a:chExt cx="3980771" cy="4293210"/>
          </a:xfrm>
          <a:solidFill>
            <a:schemeClr val="accent4"/>
          </a:solidFill>
        </p:grpSpPr>
        <p:sp>
          <p:nvSpPr>
            <p:cNvPr id="189" name="Freeform 188"/>
            <p:cNvSpPr>
              <a:spLocks noEditPoints="1"/>
            </p:cNvSpPr>
            <p:nvPr/>
          </p:nvSpPr>
          <p:spPr bwMode="auto">
            <a:xfrm>
              <a:off x="2883965" y="4952529"/>
              <a:ext cx="467840" cy="1065536"/>
            </a:xfrm>
            <a:custGeom>
              <a:avLst/>
              <a:gdLst>
                <a:gd name="T0" fmla="*/ 331 w 1160"/>
                <a:gd name="T1" fmla="*/ 82 h 2811"/>
                <a:gd name="T2" fmla="*/ 436 w 1160"/>
                <a:gd name="T3" fmla="*/ 17 h 2811"/>
                <a:gd name="T4" fmla="*/ 602 w 1160"/>
                <a:gd name="T5" fmla="*/ 174 h 2811"/>
                <a:gd name="T6" fmla="*/ 761 w 1160"/>
                <a:gd name="T7" fmla="*/ 250 h 2811"/>
                <a:gd name="T8" fmla="*/ 855 w 1160"/>
                <a:gd name="T9" fmla="*/ 321 h 2811"/>
                <a:gd name="T10" fmla="*/ 877 w 1160"/>
                <a:gd name="T11" fmla="*/ 473 h 2811"/>
                <a:gd name="T12" fmla="*/ 1016 w 1160"/>
                <a:gd name="T13" fmla="*/ 472 h 2811"/>
                <a:gd name="T14" fmla="*/ 1076 w 1160"/>
                <a:gd name="T15" fmla="*/ 332 h 2811"/>
                <a:gd name="T16" fmla="*/ 1153 w 1160"/>
                <a:gd name="T17" fmla="*/ 365 h 2811"/>
                <a:gd name="T18" fmla="*/ 1105 w 1160"/>
                <a:gd name="T19" fmla="*/ 480 h 2811"/>
                <a:gd name="T20" fmla="*/ 990 w 1160"/>
                <a:gd name="T21" fmla="*/ 597 h 2811"/>
                <a:gd name="T22" fmla="*/ 904 w 1160"/>
                <a:gd name="T23" fmla="*/ 781 h 2811"/>
                <a:gd name="T24" fmla="*/ 914 w 1160"/>
                <a:gd name="T25" fmla="*/ 953 h 2811"/>
                <a:gd name="T26" fmla="*/ 907 w 1160"/>
                <a:gd name="T27" fmla="*/ 1027 h 2811"/>
                <a:gd name="T28" fmla="*/ 1014 w 1160"/>
                <a:gd name="T29" fmla="*/ 1144 h 2811"/>
                <a:gd name="T30" fmla="*/ 1067 w 1160"/>
                <a:gd name="T31" fmla="*/ 1239 h 2811"/>
                <a:gd name="T32" fmla="*/ 1027 w 1160"/>
                <a:gd name="T33" fmla="*/ 1389 h 2811"/>
                <a:gd name="T34" fmla="*/ 797 w 1160"/>
                <a:gd name="T35" fmla="*/ 1452 h 2811"/>
                <a:gd name="T36" fmla="*/ 745 w 1160"/>
                <a:gd name="T37" fmla="*/ 1494 h 2811"/>
                <a:gd name="T38" fmla="*/ 770 w 1160"/>
                <a:gd name="T39" fmla="*/ 1600 h 2811"/>
                <a:gd name="T40" fmla="*/ 668 w 1160"/>
                <a:gd name="T41" fmla="*/ 1641 h 2811"/>
                <a:gd name="T42" fmla="*/ 573 w 1160"/>
                <a:gd name="T43" fmla="*/ 1632 h 2811"/>
                <a:gd name="T44" fmla="*/ 659 w 1160"/>
                <a:gd name="T45" fmla="*/ 1741 h 2811"/>
                <a:gd name="T46" fmla="*/ 722 w 1160"/>
                <a:gd name="T47" fmla="*/ 1759 h 2811"/>
                <a:gd name="T48" fmla="*/ 626 w 1160"/>
                <a:gd name="T49" fmla="*/ 1837 h 2811"/>
                <a:gd name="T50" fmla="*/ 639 w 1160"/>
                <a:gd name="T51" fmla="*/ 1966 h 2811"/>
                <a:gd name="T52" fmla="*/ 536 w 1160"/>
                <a:gd name="T53" fmla="*/ 2010 h 2811"/>
                <a:gd name="T54" fmla="*/ 623 w 1160"/>
                <a:gd name="T55" fmla="*/ 2134 h 2811"/>
                <a:gd name="T56" fmla="*/ 695 w 1160"/>
                <a:gd name="T57" fmla="*/ 2225 h 2811"/>
                <a:gd name="T58" fmla="*/ 626 w 1160"/>
                <a:gd name="T59" fmla="*/ 2369 h 2811"/>
                <a:gd name="T60" fmla="*/ 567 w 1160"/>
                <a:gd name="T61" fmla="*/ 2441 h 2811"/>
                <a:gd name="T62" fmla="*/ 683 w 1160"/>
                <a:gd name="T63" fmla="*/ 2574 h 2811"/>
                <a:gd name="T64" fmla="*/ 590 w 1160"/>
                <a:gd name="T65" fmla="*/ 2557 h 2811"/>
                <a:gd name="T66" fmla="*/ 383 w 1160"/>
                <a:gd name="T67" fmla="*/ 2498 h 2811"/>
                <a:gd name="T68" fmla="*/ 317 w 1160"/>
                <a:gd name="T69" fmla="*/ 2442 h 2811"/>
                <a:gd name="T70" fmla="*/ 241 w 1160"/>
                <a:gd name="T71" fmla="*/ 2324 h 2811"/>
                <a:gd name="T72" fmla="*/ 278 w 1160"/>
                <a:gd name="T73" fmla="*/ 2234 h 2811"/>
                <a:gd name="T74" fmla="*/ 264 w 1160"/>
                <a:gd name="T75" fmla="*/ 2121 h 2811"/>
                <a:gd name="T76" fmla="*/ 226 w 1160"/>
                <a:gd name="T77" fmla="*/ 1961 h 2811"/>
                <a:gd name="T78" fmla="*/ 232 w 1160"/>
                <a:gd name="T79" fmla="*/ 1914 h 2811"/>
                <a:gd name="T80" fmla="*/ 206 w 1160"/>
                <a:gd name="T81" fmla="*/ 1862 h 2811"/>
                <a:gd name="T82" fmla="*/ 119 w 1160"/>
                <a:gd name="T83" fmla="*/ 1733 h 2811"/>
                <a:gd name="T84" fmla="*/ 99 w 1160"/>
                <a:gd name="T85" fmla="*/ 1613 h 2811"/>
                <a:gd name="T86" fmla="*/ 88 w 1160"/>
                <a:gd name="T87" fmla="*/ 1451 h 2811"/>
                <a:gd name="T88" fmla="*/ 78 w 1160"/>
                <a:gd name="T89" fmla="*/ 1338 h 2811"/>
                <a:gd name="T90" fmla="*/ 98 w 1160"/>
                <a:gd name="T91" fmla="*/ 1204 h 2811"/>
                <a:gd name="T92" fmla="*/ 102 w 1160"/>
                <a:gd name="T93" fmla="*/ 1051 h 2811"/>
                <a:gd name="T94" fmla="*/ 63 w 1160"/>
                <a:gd name="T95" fmla="*/ 957 h 2811"/>
                <a:gd name="T96" fmla="*/ 27 w 1160"/>
                <a:gd name="T97" fmla="*/ 723 h 2811"/>
                <a:gd name="T98" fmla="*/ 17 w 1160"/>
                <a:gd name="T99" fmla="*/ 564 h 2811"/>
                <a:gd name="T100" fmla="*/ 94 w 1160"/>
                <a:gd name="T101" fmla="*/ 431 h 2811"/>
                <a:gd name="T102" fmla="*/ 77 w 1160"/>
                <a:gd name="T103" fmla="*/ 370 h 2811"/>
                <a:gd name="T104" fmla="*/ 128 w 1160"/>
                <a:gd name="T105" fmla="*/ 186 h 2811"/>
                <a:gd name="T106" fmla="*/ 130 w 1160"/>
                <a:gd name="T107" fmla="*/ 77 h 2811"/>
                <a:gd name="T108" fmla="*/ 281 w 1160"/>
                <a:gd name="T109" fmla="*/ 20 h 2811"/>
                <a:gd name="T110" fmla="*/ 889 w 1160"/>
                <a:gd name="T111" fmla="*/ 2811 h 2811"/>
                <a:gd name="T112" fmla="*/ 806 w 1160"/>
                <a:gd name="T113" fmla="*/ 2780 h 2811"/>
                <a:gd name="T114" fmla="*/ 662 w 1160"/>
                <a:gd name="T115" fmla="*/ 2598 h 2811"/>
                <a:gd name="T116" fmla="*/ 759 w 1160"/>
                <a:gd name="T117" fmla="*/ 2697 h 2811"/>
                <a:gd name="T118" fmla="*/ 959 w 1160"/>
                <a:gd name="T119" fmla="*/ 2766 h 28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160" h="2811">
                  <a:moveTo>
                    <a:pt x="281" y="20"/>
                  </a:moveTo>
                  <a:lnTo>
                    <a:pt x="331" y="82"/>
                  </a:lnTo>
                  <a:lnTo>
                    <a:pt x="352" y="13"/>
                  </a:lnTo>
                  <a:lnTo>
                    <a:pt x="436" y="17"/>
                  </a:lnTo>
                  <a:lnTo>
                    <a:pt x="450" y="35"/>
                  </a:lnTo>
                  <a:lnTo>
                    <a:pt x="602" y="174"/>
                  </a:lnTo>
                  <a:lnTo>
                    <a:pt x="663" y="187"/>
                  </a:lnTo>
                  <a:lnTo>
                    <a:pt x="761" y="250"/>
                  </a:lnTo>
                  <a:lnTo>
                    <a:pt x="840" y="283"/>
                  </a:lnTo>
                  <a:lnTo>
                    <a:pt x="855" y="321"/>
                  </a:lnTo>
                  <a:lnTo>
                    <a:pt x="801" y="450"/>
                  </a:lnTo>
                  <a:lnTo>
                    <a:pt x="877" y="473"/>
                  </a:lnTo>
                  <a:lnTo>
                    <a:pt x="960" y="486"/>
                  </a:lnTo>
                  <a:lnTo>
                    <a:pt x="1016" y="472"/>
                  </a:lnTo>
                  <a:lnTo>
                    <a:pt x="1074" y="407"/>
                  </a:lnTo>
                  <a:lnTo>
                    <a:pt x="1076" y="332"/>
                  </a:lnTo>
                  <a:lnTo>
                    <a:pt x="1111" y="316"/>
                  </a:lnTo>
                  <a:lnTo>
                    <a:pt x="1153" y="365"/>
                  </a:lnTo>
                  <a:lnTo>
                    <a:pt x="1160" y="433"/>
                  </a:lnTo>
                  <a:lnTo>
                    <a:pt x="1105" y="480"/>
                  </a:lnTo>
                  <a:lnTo>
                    <a:pt x="1060" y="514"/>
                  </a:lnTo>
                  <a:lnTo>
                    <a:pt x="990" y="597"/>
                  </a:lnTo>
                  <a:lnTo>
                    <a:pt x="911" y="713"/>
                  </a:lnTo>
                  <a:lnTo>
                    <a:pt x="904" y="781"/>
                  </a:lnTo>
                  <a:lnTo>
                    <a:pt x="899" y="868"/>
                  </a:lnTo>
                  <a:lnTo>
                    <a:pt x="914" y="953"/>
                  </a:lnTo>
                  <a:lnTo>
                    <a:pt x="902" y="972"/>
                  </a:lnTo>
                  <a:lnTo>
                    <a:pt x="907" y="1027"/>
                  </a:lnTo>
                  <a:lnTo>
                    <a:pt x="910" y="1071"/>
                  </a:lnTo>
                  <a:lnTo>
                    <a:pt x="1014" y="1144"/>
                  </a:lnTo>
                  <a:lnTo>
                    <a:pt x="1015" y="1202"/>
                  </a:lnTo>
                  <a:lnTo>
                    <a:pt x="1067" y="1239"/>
                  </a:lnTo>
                  <a:lnTo>
                    <a:pt x="1071" y="1280"/>
                  </a:lnTo>
                  <a:lnTo>
                    <a:pt x="1027" y="1389"/>
                  </a:lnTo>
                  <a:lnTo>
                    <a:pt x="933" y="1434"/>
                  </a:lnTo>
                  <a:lnTo>
                    <a:pt x="797" y="1452"/>
                  </a:lnTo>
                  <a:lnTo>
                    <a:pt x="719" y="1443"/>
                  </a:lnTo>
                  <a:lnTo>
                    <a:pt x="745" y="1494"/>
                  </a:lnTo>
                  <a:lnTo>
                    <a:pt x="747" y="1557"/>
                  </a:lnTo>
                  <a:lnTo>
                    <a:pt x="770" y="1600"/>
                  </a:lnTo>
                  <a:lnTo>
                    <a:pt x="736" y="1629"/>
                  </a:lnTo>
                  <a:lnTo>
                    <a:pt x="668" y="1641"/>
                  </a:lnTo>
                  <a:lnTo>
                    <a:pt x="594" y="1610"/>
                  </a:lnTo>
                  <a:lnTo>
                    <a:pt x="573" y="1632"/>
                  </a:lnTo>
                  <a:lnTo>
                    <a:pt x="606" y="1716"/>
                  </a:lnTo>
                  <a:lnTo>
                    <a:pt x="659" y="1741"/>
                  </a:lnTo>
                  <a:lnTo>
                    <a:pt x="689" y="1715"/>
                  </a:lnTo>
                  <a:lnTo>
                    <a:pt x="722" y="1759"/>
                  </a:lnTo>
                  <a:lnTo>
                    <a:pt x="666" y="1785"/>
                  </a:lnTo>
                  <a:lnTo>
                    <a:pt x="626" y="1837"/>
                  </a:lnTo>
                  <a:lnTo>
                    <a:pt x="641" y="1922"/>
                  </a:lnTo>
                  <a:lnTo>
                    <a:pt x="639" y="1966"/>
                  </a:lnTo>
                  <a:lnTo>
                    <a:pt x="575" y="1967"/>
                  </a:lnTo>
                  <a:lnTo>
                    <a:pt x="536" y="2010"/>
                  </a:lnTo>
                  <a:lnTo>
                    <a:pt x="537" y="2072"/>
                  </a:lnTo>
                  <a:lnTo>
                    <a:pt x="623" y="2134"/>
                  </a:lnTo>
                  <a:lnTo>
                    <a:pt x="693" y="2150"/>
                  </a:lnTo>
                  <a:lnTo>
                    <a:pt x="695" y="2225"/>
                  </a:lnTo>
                  <a:lnTo>
                    <a:pt x="633" y="2272"/>
                  </a:lnTo>
                  <a:lnTo>
                    <a:pt x="626" y="2369"/>
                  </a:lnTo>
                  <a:lnTo>
                    <a:pt x="578" y="2402"/>
                  </a:lnTo>
                  <a:lnTo>
                    <a:pt x="567" y="2441"/>
                  </a:lnTo>
                  <a:lnTo>
                    <a:pt x="621" y="2527"/>
                  </a:lnTo>
                  <a:lnTo>
                    <a:pt x="683" y="2574"/>
                  </a:lnTo>
                  <a:lnTo>
                    <a:pt x="654" y="2570"/>
                  </a:lnTo>
                  <a:lnTo>
                    <a:pt x="590" y="2557"/>
                  </a:lnTo>
                  <a:lnTo>
                    <a:pt x="429" y="2546"/>
                  </a:lnTo>
                  <a:lnTo>
                    <a:pt x="383" y="2498"/>
                  </a:lnTo>
                  <a:lnTo>
                    <a:pt x="359" y="2436"/>
                  </a:lnTo>
                  <a:lnTo>
                    <a:pt x="317" y="2442"/>
                  </a:lnTo>
                  <a:lnTo>
                    <a:pt x="282" y="2412"/>
                  </a:lnTo>
                  <a:lnTo>
                    <a:pt x="241" y="2324"/>
                  </a:lnTo>
                  <a:lnTo>
                    <a:pt x="277" y="2287"/>
                  </a:lnTo>
                  <a:lnTo>
                    <a:pt x="278" y="2234"/>
                  </a:lnTo>
                  <a:lnTo>
                    <a:pt x="255" y="2192"/>
                  </a:lnTo>
                  <a:lnTo>
                    <a:pt x="264" y="2121"/>
                  </a:lnTo>
                  <a:lnTo>
                    <a:pt x="250" y="2010"/>
                  </a:lnTo>
                  <a:lnTo>
                    <a:pt x="226" y="1961"/>
                  </a:lnTo>
                  <a:lnTo>
                    <a:pt x="250" y="1945"/>
                  </a:lnTo>
                  <a:lnTo>
                    <a:pt x="232" y="1914"/>
                  </a:lnTo>
                  <a:lnTo>
                    <a:pt x="195" y="1897"/>
                  </a:lnTo>
                  <a:lnTo>
                    <a:pt x="206" y="1862"/>
                  </a:lnTo>
                  <a:lnTo>
                    <a:pt x="165" y="1830"/>
                  </a:lnTo>
                  <a:lnTo>
                    <a:pt x="119" y="1733"/>
                  </a:lnTo>
                  <a:lnTo>
                    <a:pt x="141" y="1716"/>
                  </a:lnTo>
                  <a:lnTo>
                    <a:pt x="99" y="1613"/>
                  </a:lnTo>
                  <a:lnTo>
                    <a:pt x="90" y="1526"/>
                  </a:lnTo>
                  <a:lnTo>
                    <a:pt x="88" y="1451"/>
                  </a:lnTo>
                  <a:lnTo>
                    <a:pt x="121" y="1420"/>
                  </a:lnTo>
                  <a:lnTo>
                    <a:pt x="78" y="1338"/>
                  </a:lnTo>
                  <a:lnTo>
                    <a:pt x="58" y="1260"/>
                  </a:lnTo>
                  <a:lnTo>
                    <a:pt x="98" y="1204"/>
                  </a:lnTo>
                  <a:lnTo>
                    <a:pt x="80" y="1134"/>
                  </a:lnTo>
                  <a:lnTo>
                    <a:pt x="102" y="1051"/>
                  </a:lnTo>
                  <a:lnTo>
                    <a:pt x="85" y="973"/>
                  </a:lnTo>
                  <a:lnTo>
                    <a:pt x="63" y="957"/>
                  </a:lnTo>
                  <a:lnTo>
                    <a:pt x="0" y="811"/>
                  </a:lnTo>
                  <a:lnTo>
                    <a:pt x="27" y="723"/>
                  </a:lnTo>
                  <a:lnTo>
                    <a:pt x="5" y="641"/>
                  </a:lnTo>
                  <a:lnTo>
                    <a:pt x="17" y="564"/>
                  </a:lnTo>
                  <a:lnTo>
                    <a:pt x="51" y="484"/>
                  </a:lnTo>
                  <a:lnTo>
                    <a:pt x="94" y="431"/>
                  </a:lnTo>
                  <a:lnTo>
                    <a:pt x="67" y="397"/>
                  </a:lnTo>
                  <a:lnTo>
                    <a:pt x="77" y="370"/>
                  </a:lnTo>
                  <a:lnTo>
                    <a:pt x="54" y="228"/>
                  </a:lnTo>
                  <a:lnTo>
                    <a:pt x="128" y="186"/>
                  </a:lnTo>
                  <a:lnTo>
                    <a:pt x="142" y="98"/>
                  </a:lnTo>
                  <a:lnTo>
                    <a:pt x="130" y="77"/>
                  </a:lnTo>
                  <a:lnTo>
                    <a:pt x="182" y="0"/>
                  </a:lnTo>
                  <a:lnTo>
                    <a:pt x="281" y="20"/>
                  </a:lnTo>
                  <a:moveTo>
                    <a:pt x="947" y="2807"/>
                  </a:moveTo>
                  <a:lnTo>
                    <a:pt x="889" y="2811"/>
                  </a:lnTo>
                  <a:lnTo>
                    <a:pt x="845" y="2782"/>
                  </a:lnTo>
                  <a:lnTo>
                    <a:pt x="806" y="2780"/>
                  </a:lnTo>
                  <a:lnTo>
                    <a:pt x="739" y="2780"/>
                  </a:lnTo>
                  <a:lnTo>
                    <a:pt x="662" y="2598"/>
                  </a:lnTo>
                  <a:lnTo>
                    <a:pt x="702" y="2636"/>
                  </a:lnTo>
                  <a:lnTo>
                    <a:pt x="759" y="2697"/>
                  </a:lnTo>
                  <a:lnTo>
                    <a:pt x="862" y="2746"/>
                  </a:lnTo>
                  <a:lnTo>
                    <a:pt x="959" y="2766"/>
                  </a:lnTo>
                  <a:lnTo>
                    <a:pt x="947" y="2807"/>
                  </a:lnTo>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90" name="Freeform 189"/>
            <p:cNvSpPr>
              <a:spLocks/>
            </p:cNvSpPr>
            <p:nvPr/>
          </p:nvSpPr>
          <p:spPr bwMode="auto">
            <a:xfrm>
              <a:off x="2611196" y="3434993"/>
              <a:ext cx="24798" cy="48152"/>
            </a:xfrm>
            <a:custGeom>
              <a:avLst/>
              <a:gdLst>
                <a:gd name="T0" fmla="*/ 13 w 15"/>
                <a:gd name="T1" fmla="*/ 30 h 31"/>
                <a:gd name="T2" fmla="*/ 8 w 15"/>
                <a:gd name="T3" fmla="*/ 31 h 31"/>
                <a:gd name="T4" fmla="*/ 5 w 15"/>
                <a:gd name="T5" fmla="*/ 19 h 31"/>
                <a:gd name="T6" fmla="*/ 0 w 15"/>
                <a:gd name="T7" fmla="*/ 13 h 31"/>
                <a:gd name="T8" fmla="*/ 6 w 15"/>
                <a:gd name="T9" fmla="*/ 0 h 31"/>
                <a:gd name="T10" fmla="*/ 11 w 15"/>
                <a:gd name="T11" fmla="*/ 0 h 31"/>
                <a:gd name="T12" fmla="*/ 15 w 15"/>
                <a:gd name="T13" fmla="*/ 18 h 31"/>
                <a:gd name="T14" fmla="*/ 13 w 15"/>
                <a:gd name="T15" fmla="*/ 30 h 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 h="31">
                  <a:moveTo>
                    <a:pt x="13" y="30"/>
                  </a:moveTo>
                  <a:lnTo>
                    <a:pt x="8" y="31"/>
                  </a:lnTo>
                  <a:lnTo>
                    <a:pt x="5" y="19"/>
                  </a:lnTo>
                  <a:lnTo>
                    <a:pt x="0" y="13"/>
                  </a:lnTo>
                  <a:lnTo>
                    <a:pt x="6" y="0"/>
                  </a:lnTo>
                  <a:lnTo>
                    <a:pt x="11" y="0"/>
                  </a:lnTo>
                  <a:lnTo>
                    <a:pt x="15" y="18"/>
                  </a:lnTo>
                  <a:lnTo>
                    <a:pt x="13" y="3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91" name="Freeform 190"/>
            <p:cNvSpPr>
              <a:spLocks/>
            </p:cNvSpPr>
            <p:nvPr/>
          </p:nvSpPr>
          <p:spPr bwMode="auto">
            <a:xfrm>
              <a:off x="2606237" y="3380629"/>
              <a:ext cx="34717" cy="15533"/>
            </a:xfrm>
            <a:custGeom>
              <a:avLst/>
              <a:gdLst>
                <a:gd name="T0" fmla="*/ 20 w 21"/>
                <a:gd name="T1" fmla="*/ 6 h 10"/>
                <a:gd name="T2" fmla="*/ 0 w 21"/>
                <a:gd name="T3" fmla="*/ 10 h 10"/>
                <a:gd name="T4" fmla="*/ 0 w 21"/>
                <a:gd name="T5" fmla="*/ 2 h 10"/>
                <a:gd name="T6" fmla="*/ 9 w 21"/>
                <a:gd name="T7" fmla="*/ 0 h 10"/>
                <a:gd name="T8" fmla="*/ 21 w 21"/>
                <a:gd name="T9" fmla="*/ 1 h 10"/>
                <a:gd name="T10" fmla="*/ 20 w 21"/>
                <a:gd name="T11" fmla="*/ 6 h 10"/>
              </a:gdLst>
              <a:ahLst/>
              <a:cxnLst>
                <a:cxn ang="0">
                  <a:pos x="T0" y="T1"/>
                </a:cxn>
                <a:cxn ang="0">
                  <a:pos x="T2" y="T3"/>
                </a:cxn>
                <a:cxn ang="0">
                  <a:pos x="T4" y="T5"/>
                </a:cxn>
                <a:cxn ang="0">
                  <a:pos x="T6" y="T7"/>
                </a:cxn>
                <a:cxn ang="0">
                  <a:pos x="T8" y="T9"/>
                </a:cxn>
                <a:cxn ang="0">
                  <a:pos x="T10" y="T11"/>
                </a:cxn>
              </a:cxnLst>
              <a:rect l="0" t="0" r="r" b="b"/>
              <a:pathLst>
                <a:path w="21" h="10">
                  <a:moveTo>
                    <a:pt x="20" y="6"/>
                  </a:moveTo>
                  <a:lnTo>
                    <a:pt x="0" y="10"/>
                  </a:lnTo>
                  <a:lnTo>
                    <a:pt x="0" y="2"/>
                  </a:lnTo>
                  <a:lnTo>
                    <a:pt x="9" y="0"/>
                  </a:lnTo>
                  <a:lnTo>
                    <a:pt x="21" y="1"/>
                  </a:lnTo>
                  <a:lnTo>
                    <a:pt x="20" y="6"/>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92" name="Freeform 191"/>
            <p:cNvSpPr>
              <a:spLocks/>
            </p:cNvSpPr>
            <p:nvPr/>
          </p:nvSpPr>
          <p:spPr bwMode="auto">
            <a:xfrm>
              <a:off x="2642606" y="3375970"/>
              <a:ext cx="21492" cy="37278"/>
            </a:xfrm>
            <a:custGeom>
              <a:avLst/>
              <a:gdLst>
                <a:gd name="T0" fmla="*/ 13 w 13"/>
                <a:gd name="T1" fmla="*/ 9 h 24"/>
                <a:gd name="T2" fmla="*/ 7 w 13"/>
                <a:gd name="T3" fmla="*/ 24 h 24"/>
                <a:gd name="T4" fmla="*/ 5 w 13"/>
                <a:gd name="T5" fmla="*/ 21 h 24"/>
                <a:gd name="T6" fmla="*/ 7 w 13"/>
                <a:gd name="T7" fmla="*/ 10 h 24"/>
                <a:gd name="T8" fmla="*/ 0 w 13"/>
                <a:gd name="T9" fmla="*/ 2 h 24"/>
                <a:gd name="T10" fmla="*/ 1 w 13"/>
                <a:gd name="T11" fmla="*/ 0 h 24"/>
                <a:gd name="T12" fmla="*/ 13 w 13"/>
                <a:gd name="T13" fmla="*/ 9 h 24"/>
              </a:gdLst>
              <a:ahLst/>
              <a:cxnLst>
                <a:cxn ang="0">
                  <a:pos x="T0" y="T1"/>
                </a:cxn>
                <a:cxn ang="0">
                  <a:pos x="T2" y="T3"/>
                </a:cxn>
                <a:cxn ang="0">
                  <a:pos x="T4" y="T5"/>
                </a:cxn>
                <a:cxn ang="0">
                  <a:pos x="T6" y="T7"/>
                </a:cxn>
                <a:cxn ang="0">
                  <a:pos x="T8" y="T9"/>
                </a:cxn>
                <a:cxn ang="0">
                  <a:pos x="T10" y="T11"/>
                </a:cxn>
                <a:cxn ang="0">
                  <a:pos x="T12" y="T13"/>
                </a:cxn>
              </a:cxnLst>
              <a:rect l="0" t="0" r="r" b="b"/>
              <a:pathLst>
                <a:path w="13" h="24">
                  <a:moveTo>
                    <a:pt x="13" y="9"/>
                  </a:moveTo>
                  <a:lnTo>
                    <a:pt x="7" y="24"/>
                  </a:lnTo>
                  <a:lnTo>
                    <a:pt x="5" y="21"/>
                  </a:lnTo>
                  <a:lnTo>
                    <a:pt x="7" y="10"/>
                  </a:lnTo>
                  <a:lnTo>
                    <a:pt x="0" y="2"/>
                  </a:lnTo>
                  <a:lnTo>
                    <a:pt x="1" y="0"/>
                  </a:lnTo>
                  <a:lnTo>
                    <a:pt x="13" y="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93" name="Freeform 192"/>
            <p:cNvSpPr>
              <a:spLocks/>
            </p:cNvSpPr>
            <p:nvPr/>
          </p:nvSpPr>
          <p:spPr bwMode="auto">
            <a:xfrm>
              <a:off x="2247506" y="3650897"/>
              <a:ext cx="42982" cy="83876"/>
            </a:xfrm>
            <a:custGeom>
              <a:avLst/>
              <a:gdLst>
                <a:gd name="T0" fmla="*/ 6 w 26"/>
                <a:gd name="T1" fmla="*/ 14 h 54"/>
                <a:gd name="T2" fmla="*/ 6 w 26"/>
                <a:gd name="T3" fmla="*/ 11 h 54"/>
                <a:gd name="T4" fmla="*/ 9 w 26"/>
                <a:gd name="T5" fmla="*/ 11 h 54"/>
                <a:gd name="T6" fmla="*/ 12 w 26"/>
                <a:gd name="T7" fmla="*/ 13 h 54"/>
                <a:gd name="T8" fmla="*/ 20 w 26"/>
                <a:gd name="T9" fmla="*/ 0 h 54"/>
                <a:gd name="T10" fmla="*/ 23 w 26"/>
                <a:gd name="T11" fmla="*/ 0 h 54"/>
                <a:gd name="T12" fmla="*/ 23 w 26"/>
                <a:gd name="T13" fmla="*/ 3 h 54"/>
                <a:gd name="T14" fmla="*/ 26 w 26"/>
                <a:gd name="T15" fmla="*/ 3 h 54"/>
                <a:gd name="T16" fmla="*/ 25 w 26"/>
                <a:gd name="T17" fmla="*/ 9 h 54"/>
                <a:gd name="T18" fmla="*/ 21 w 26"/>
                <a:gd name="T19" fmla="*/ 18 h 54"/>
                <a:gd name="T20" fmla="*/ 22 w 26"/>
                <a:gd name="T21" fmla="*/ 21 h 54"/>
                <a:gd name="T22" fmla="*/ 19 w 26"/>
                <a:gd name="T23" fmla="*/ 29 h 54"/>
                <a:gd name="T24" fmla="*/ 20 w 26"/>
                <a:gd name="T25" fmla="*/ 31 h 54"/>
                <a:gd name="T26" fmla="*/ 17 w 26"/>
                <a:gd name="T27" fmla="*/ 41 h 54"/>
                <a:gd name="T28" fmla="*/ 13 w 26"/>
                <a:gd name="T29" fmla="*/ 46 h 54"/>
                <a:gd name="T30" fmla="*/ 10 w 26"/>
                <a:gd name="T31" fmla="*/ 47 h 54"/>
                <a:gd name="T32" fmla="*/ 5 w 26"/>
                <a:gd name="T33" fmla="*/ 54 h 54"/>
                <a:gd name="T34" fmla="*/ 0 w 26"/>
                <a:gd name="T35" fmla="*/ 54 h 54"/>
                <a:gd name="T36" fmla="*/ 4 w 26"/>
                <a:gd name="T37" fmla="*/ 31 h 54"/>
                <a:gd name="T38" fmla="*/ 6 w 26"/>
                <a:gd name="T39" fmla="*/ 14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6" h="54">
                  <a:moveTo>
                    <a:pt x="6" y="14"/>
                  </a:moveTo>
                  <a:lnTo>
                    <a:pt x="6" y="11"/>
                  </a:lnTo>
                  <a:lnTo>
                    <a:pt x="9" y="11"/>
                  </a:lnTo>
                  <a:lnTo>
                    <a:pt x="12" y="13"/>
                  </a:lnTo>
                  <a:lnTo>
                    <a:pt x="20" y="0"/>
                  </a:lnTo>
                  <a:lnTo>
                    <a:pt x="23" y="0"/>
                  </a:lnTo>
                  <a:lnTo>
                    <a:pt x="23" y="3"/>
                  </a:lnTo>
                  <a:lnTo>
                    <a:pt x="26" y="3"/>
                  </a:lnTo>
                  <a:lnTo>
                    <a:pt x="25" y="9"/>
                  </a:lnTo>
                  <a:lnTo>
                    <a:pt x="21" y="18"/>
                  </a:lnTo>
                  <a:lnTo>
                    <a:pt x="22" y="21"/>
                  </a:lnTo>
                  <a:lnTo>
                    <a:pt x="19" y="29"/>
                  </a:lnTo>
                  <a:lnTo>
                    <a:pt x="20" y="31"/>
                  </a:lnTo>
                  <a:lnTo>
                    <a:pt x="17" y="41"/>
                  </a:lnTo>
                  <a:lnTo>
                    <a:pt x="13" y="46"/>
                  </a:lnTo>
                  <a:lnTo>
                    <a:pt x="10" y="47"/>
                  </a:lnTo>
                  <a:lnTo>
                    <a:pt x="5" y="54"/>
                  </a:lnTo>
                  <a:lnTo>
                    <a:pt x="0" y="54"/>
                  </a:lnTo>
                  <a:lnTo>
                    <a:pt x="4" y="31"/>
                  </a:lnTo>
                  <a:lnTo>
                    <a:pt x="6" y="14"/>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94" name="Freeform 193"/>
            <p:cNvSpPr>
              <a:spLocks/>
            </p:cNvSpPr>
            <p:nvPr/>
          </p:nvSpPr>
          <p:spPr bwMode="auto">
            <a:xfrm>
              <a:off x="2826105" y="4562661"/>
              <a:ext cx="380223" cy="424040"/>
            </a:xfrm>
            <a:custGeom>
              <a:avLst/>
              <a:gdLst>
                <a:gd name="T0" fmla="*/ 141 w 230"/>
                <a:gd name="T1" fmla="*/ 255 h 273"/>
                <a:gd name="T2" fmla="*/ 121 w 230"/>
                <a:gd name="T3" fmla="*/ 254 h 273"/>
                <a:gd name="T4" fmla="*/ 116 w 230"/>
                <a:gd name="T5" fmla="*/ 271 h 273"/>
                <a:gd name="T6" fmla="*/ 104 w 230"/>
                <a:gd name="T7" fmla="*/ 256 h 273"/>
                <a:gd name="T8" fmla="*/ 79 w 230"/>
                <a:gd name="T9" fmla="*/ 251 h 273"/>
                <a:gd name="T10" fmla="*/ 67 w 230"/>
                <a:gd name="T11" fmla="*/ 270 h 273"/>
                <a:gd name="T12" fmla="*/ 54 w 230"/>
                <a:gd name="T13" fmla="*/ 273 h 273"/>
                <a:gd name="T14" fmla="*/ 43 w 230"/>
                <a:gd name="T15" fmla="*/ 244 h 273"/>
                <a:gd name="T16" fmla="*/ 31 w 230"/>
                <a:gd name="T17" fmla="*/ 221 h 273"/>
                <a:gd name="T18" fmla="*/ 34 w 230"/>
                <a:gd name="T19" fmla="*/ 201 h 273"/>
                <a:gd name="T20" fmla="*/ 24 w 230"/>
                <a:gd name="T21" fmla="*/ 192 h 273"/>
                <a:gd name="T22" fmla="*/ 20 w 230"/>
                <a:gd name="T23" fmla="*/ 177 h 273"/>
                <a:gd name="T24" fmla="*/ 10 w 230"/>
                <a:gd name="T25" fmla="*/ 163 h 273"/>
                <a:gd name="T26" fmla="*/ 19 w 230"/>
                <a:gd name="T27" fmla="*/ 140 h 273"/>
                <a:gd name="T28" fmla="*/ 10 w 230"/>
                <a:gd name="T29" fmla="*/ 123 h 273"/>
                <a:gd name="T30" fmla="*/ 13 w 230"/>
                <a:gd name="T31" fmla="*/ 116 h 273"/>
                <a:gd name="T32" fmla="*/ 10 w 230"/>
                <a:gd name="T33" fmla="*/ 108 h 273"/>
                <a:gd name="T34" fmla="*/ 16 w 230"/>
                <a:gd name="T35" fmla="*/ 98 h 273"/>
                <a:gd name="T36" fmla="*/ 15 w 230"/>
                <a:gd name="T37" fmla="*/ 80 h 273"/>
                <a:gd name="T38" fmla="*/ 15 w 230"/>
                <a:gd name="T39" fmla="*/ 65 h 273"/>
                <a:gd name="T40" fmla="*/ 18 w 230"/>
                <a:gd name="T41" fmla="*/ 58 h 273"/>
                <a:gd name="T42" fmla="*/ 0 w 230"/>
                <a:gd name="T43" fmla="*/ 25 h 273"/>
                <a:gd name="T44" fmla="*/ 14 w 230"/>
                <a:gd name="T45" fmla="*/ 27 h 273"/>
                <a:gd name="T46" fmla="*/ 23 w 230"/>
                <a:gd name="T47" fmla="*/ 26 h 273"/>
                <a:gd name="T48" fmla="*/ 27 w 230"/>
                <a:gd name="T49" fmla="*/ 20 h 273"/>
                <a:gd name="T50" fmla="*/ 43 w 230"/>
                <a:gd name="T51" fmla="*/ 12 h 273"/>
                <a:gd name="T52" fmla="*/ 52 w 230"/>
                <a:gd name="T53" fmla="*/ 4 h 273"/>
                <a:gd name="T54" fmla="*/ 76 w 230"/>
                <a:gd name="T55" fmla="*/ 0 h 273"/>
                <a:gd name="T56" fmla="*/ 74 w 230"/>
                <a:gd name="T57" fmla="*/ 16 h 273"/>
                <a:gd name="T58" fmla="*/ 77 w 230"/>
                <a:gd name="T59" fmla="*/ 24 h 273"/>
                <a:gd name="T60" fmla="*/ 76 w 230"/>
                <a:gd name="T61" fmla="*/ 38 h 273"/>
                <a:gd name="T62" fmla="*/ 97 w 230"/>
                <a:gd name="T63" fmla="*/ 56 h 273"/>
                <a:gd name="T64" fmla="*/ 118 w 230"/>
                <a:gd name="T65" fmla="*/ 60 h 273"/>
                <a:gd name="T66" fmla="*/ 126 w 230"/>
                <a:gd name="T67" fmla="*/ 68 h 273"/>
                <a:gd name="T68" fmla="*/ 138 w 230"/>
                <a:gd name="T69" fmla="*/ 72 h 273"/>
                <a:gd name="T70" fmla="*/ 146 w 230"/>
                <a:gd name="T71" fmla="*/ 78 h 273"/>
                <a:gd name="T72" fmla="*/ 158 w 230"/>
                <a:gd name="T73" fmla="*/ 77 h 273"/>
                <a:gd name="T74" fmla="*/ 169 w 230"/>
                <a:gd name="T75" fmla="*/ 84 h 273"/>
                <a:gd name="T76" fmla="*/ 170 w 230"/>
                <a:gd name="T77" fmla="*/ 96 h 273"/>
                <a:gd name="T78" fmla="*/ 174 w 230"/>
                <a:gd name="T79" fmla="*/ 102 h 273"/>
                <a:gd name="T80" fmla="*/ 175 w 230"/>
                <a:gd name="T81" fmla="*/ 111 h 273"/>
                <a:gd name="T82" fmla="*/ 170 w 230"/>
                <a:gd name="T83" fmla="*/ 111 h 273"/>
                <a:gd name="T84" fmla="*/ 179 w 230"/>
                <a:gd name="T85" fmla="*/ 135 h 273"/>
                <a:gd name="T86" fmla="*/ 213 w 230"/>
                <a:gd name="T87" fmla="*/ 136 h 273"/>
                <a:gd name="T88" fmla="*/ 212 w 230"/>
                <a:gd name="T89" fmla="*/ 148 h 273"/>
                <a:gd name="T90" fmla="*/ 214 w 230"/>
                <a:gd name="T91" fmla="*/ 156 h 273"/>
                <a:gd name="T92" fmla="*/ 225 w 230"/>
                <a:gd name="T93" fmla="*/ 162 h 273"/>
                <a:gd name="T94" fmla="*/ 230 w 230"/>
                <a:gd name="T95" fmla="*/ 175 h 273"/>
                <a:gd name="T96" fmla="*/ 228 w 230"/>
                <a:gd name="T97" fmla="*/ 191 h 273"/>
                <a:gd name="T98" fmla="*/ 224 w 230"/>
                <a:gd name="T99" fmla="*/ 201 h 273"/>
                <a:gd name="T100" fmla="*/ 227 w 230"/>
                <a:gd name="T101" fmla="*/ 212 h 273"/>
                <a:gd name="T102" fmla="*/ 222 w 230"/>
                <a:gd name="T103" fmla="*/ 217 h 273"/>
                <a:gd name="T104" fmla="*/ 221 w 230"/>
                <a:gd name="T105" fmla="*/ 210 h 273"/>
                <a:gd name="T106" fmla="*/ 203 w 230"/>
                <a:gd name="T107" fmla="*/ 200 h 273"/>
                <a:gd name="T108" fmla="*/ 186 w 230"/>
                <a:gd name="T109" fmla="*/ 199 h 273"/>
                <a:gd name="T110" fmla="*/ 155 w 230"/>
                <a:gd name="T111" fmla="*/ 205 h 273"/>
                <a:gd name="T112" fmla="*/ 148 w 230"/>
                <a:gd name="T113" fmla="*/ 224 h 273"/>
                <a:gd name="T114" fmla="*/ 149 w 230"/>
                <a:gd name="T115" fmla="*/ 235 h 273"/>
                <a:gd name="T116" fmla="*/ 145 w 230"/>
                <a:gd name="T117" fmla="*/ 260 h 273"/>
                <a:gd name="T118" fmla="*/ 141 w 230"/>
                <a:gd name="T119" fmla="*/ 255 h 2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30" h="273">
                  <a:moveTo>
                    <a:pt x="141" y="255"/>
                  </a:moveTo>
                  <a:lnTo>
                    <a:pt x="121" y="254"/>
                  </a:lnTo>
                  <a:lnTo>
                    <a:pt x="116" y="271"/>
                  </a:lnTo>
                  <a:lnTo>
                    <a:pt x="104" y="256"/>
                  </a:lnTo>
                  <a:lnTo>
                    <a:pt x="79" y="251"/>
                  </a:lnTo>
                  <a:lnTo>
                    <a:pt x="67" y="270"/>
                  </a:lnTo>
                  <a:lnTo>
                    <a:pt x="54" y="273"/>
                  </a:lnTo>
                  <a:lnTo>
                    <a:pt x="43" y="244"/>
                  </a:lnTo>
                  <a:lnTo>
                    <a:pt x="31" y="221"/>
                  </a:lnTo>
                  <a:lnTo>
                    <a:pt x="34" y="201"/>
                  </a:lnTo>
                  <a:lnTo>
                    <a:pt x="24" y="192"/>
                  </a:lnTo>
                  <a:lnTo>
                    <a:pt x="20" y="177"/>
                  </a:lnTo>
                  <a:lnTo>
                    <a:pt x="10" y="163"/>
                  </a:lnTo>
                  <a:lnTo>
                    <a:pt x="19" y="140"/>
                  </a:lnTo>
                  <a:lnTo>
                    <a:pt x="10" y="123"/>
                  </a:lnTo>
                  <a:lnTo>
                    <a:pt x="13" y="116"/>
                  </a:lnTo>
                  <a:lnTo>
                    <a:pt x="10" y="108"/>
                  </a:lnTo>
                  <a:lnTo>
                    <a:pt x="16" y="98"/>
                  </a:lnTo>
                  <a:lnTo>
                    <a:pt x="15" y="80"/>
                  </a:lnTo>
                  <a:lnTo>
                    <a:pt x="15" y="65"/>
                  </a:lnTo>
                  <a:lnTo>
                    <a:pt x="18" y="58"/>
                  </a:lnTo>
                  <a:lnTo>
                    <a:pt x="0" y="25"/>
                  </a:lnTo>
                  <a:lnTo>
                    <a:pt x="14" y="27"/>
                  </a:lnTo>
                  <a:lnTo>
                    <a:pt x="23" y="26"/>
                  </a:lnTo>
                  <a:lnTo>
                    <a:pt x="27" y="20"/>
                  </a:lnTo>
                  <a:lnTo>
                    <a:pt x="43" y="12"/>
                  </a:lnTo>
                  <a:lnTo>
                    <a:pt x="52" y="4"/>
                  </a:lnTo>
                  <a:lnTo>
                    <a:pt x="76" y="0"/>
                  </a:lnTo>
                  <a:lnTo>
                    <a:pt x="74" y="16"/>
                  </a:lnTo>
                  <a:lnTo>
                    <a:pt x="77" y="24"/>
                  </a:lnTo>
                  <a:lnTo>
                    <a:pt x="76" y="38"/>
                  </a:lnTo>
                  <a:lnTo>
                    <a:pt x="97" y="56"/>
                  </a:lnTo>
                  <a:lnTo>
                    <a:pt x="118" y="60"/>
                  </a:lnTo>
                  <a:lnTo>
                    <a:pt x="126" y="68"/>
                  </a:lnTo>
                  <a:lnTo>
                    <a:pt x="138" y="72"/>
                  </a:lnTo>
                  <a:lnTo>
                    <a:pt x="146" y="78"/>
                  </a:lnTo>
                  <a:lnTo>
                    <a:pt x="158" y="77"/>
                  </a:lnTo>
                  <a:lnTo>
                    <a:pt x="169" y="84"/>
                  </a:lnTo>
                  <a:lnTo>
                    <a:pt x="170" y="96"/>
                  </a:lnTo>
                  <a:lnTo>
                    <a:pt x="174" y="102"/>
                  </a:lnTo>
                  <a:lnTo>
                    <a:pt x="175" y="111"/>
                  </a:lnTo>
                  <a:lnTo>
                    <a:pt x="170" y="111"/>
                  </a:lnTo>
                  <a:lnTo>
                    <a:pt x="179" y="135"/>
                  </a:lnTo>
                  <a:lnTo>
                    <a:pt x="213" y="136"/>
                  </a:lnTo>
                  <a:lnTo>
                    <a:pt x="212" y="148"/>
                  </a:lnTo>
                  <a:lnTo>
                    <a:pt x="214" y="156"/>
                  </a:lnTo>
                  <a:lnTo>
                    <a:pt x="225" y="162"/>
                  </a:lnTo>
                  <a:lnTo>
                    <a:pt x="230" y="175"/>
                  </a:lnTo>
                  <a:lnTo>
                    <a:pt x="228" y="191"/>
                  </a:lnTo>
                  <a:lnTo>
                    <a:pt x="224" y="201"/>
                  </a:lnTo>
                  <a:lnTo>
                    <a:pt x="227" y="212"/>
                  </a:lnTo>
                  <a:lnTo>
                    <a:pt x="222" y="217"/>
                  </a:lnTo>
                  <a:lnTo>
                    <a:pt x="221" y="210"/>
                  </a:lnTo>
                  <a:lnTo>
                    <a:pt x="203" y="200"/>
                  </a:lnTo>
                  <a:lnTo>
                    <a:pt x="186" y="199"/>
                  </a:lnTo>
                  <a:lnTo>
                    <a:pt x="155" y="205"/>
                  </a:lnTo>
                  <a:lnTo>
                    <a:pt x="148" y="224"/>
                  </a:lnTo>
                  <a:lnTo>
                    <a:pt x="149" y="235"/>
                  </a:lnTo>
                  <a:lnTo>
                    <a:pt x="145" y="260"/>
                  </a:lnTo>
                  <a:lnTo>
                    <a:pt x="141" y="25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95" name="Freeform 194"/>
            <p:cNvSpPr>
              <a:spLocks/>
            </p:cNvSpPr>
            <p:nvPr/>
          </p:nvSpPr>
          <p:spPr bwMode="auto">
            <a:xfrm>
              <a:off x="2685589" y="4078043"/>
              <a:ext cx="1190264" cy="1259693"/>
            </a:xfrm>
            <a:custGeom>
              <a:avLst/>
              <a:gdLst>
                <a:gd name="T0" fmla="*/ 390 w 720"/>
                <a:gd name="T1" fmla="*/ 680 h 811"/>
                <a:gd name="T2" fmla="*/ 383 w 720"/>
                <a:gd name="T3" fmla="*/ 644 h 811"/>
                <a:gd name="T4" fmla="*/ 378 w 720"/>
                <a:gd name="T5" fmla="*/ 605 h 811"/>
                <a:gd name="T6" fmla="*/ 358 w 720"/>
                <a:gd name="T7" fmla="*/ 580 h 811"/>
                <a:gd name="T8" fmla="*/ 315 w 720"/>
                <a:gd name="T9" fmla="*/ 568 h 811"/>
                <a:gd name="T10" fmla="*/ 309 w 720"/>
                <a:gd name="T11" fmla="*/ 513 h 811"/>
                <a:gd name="T12" fmla="*/ 299 w 720"/>
                <a:gd name="T13" fmla="*/ 468 h 811"/>
                <a:gd name="T14" fmla="*/ 255 w 720"/>
                <a:gd name="T15" fmla="*/ 423 h 811"/>
                <a:gd name="T16" fmla="*/ 254 w 720"/>
                <a:gd name="T17" fmla="*/ 396 h 811"/>
                <a:gd name="T18" fmla="*/ 211 w 720"/>
                <a:gd name="T19" fmla="*/ 380 h 811"/>
                <a:gd name="T20" fmla="*/ 162 w 720"/>
                <a:gd name="T21" fmla="*/ 336 h 811"/>
                <a:gd name="T22" fmla="*/ 128 w 720"/>
                <a:gd name="T23" fmla="*/ 324 h 811"/>
                <a:gd name="T24" fmla="*/ 85 w 720"/>
                <a:gd name="T25" fmla="*/ 337 h 811"/>
                <a:gd name="T26" fmla="*/ 52 w 720"/>
                <a:gd name="T27" fmla="*/ 319 h 811"/>
                <a:gd name="T28" fmla="*/ 19 w 720"/>
                <a:gd name="T29" fmla="*/ 297 h 811"/>
                <a:gd name="T30" fmla="*/ 4 w 720"/>
                <a:gd name="T31" fmla="*/ 253 h 811"/>
                <a:gd name="T32" fmla="*/ 19 w 720"/>
                <a:gd name="T33" fmla="*/ 219 h 811"/>
                <a:gd name="T34" fmla="*/ 73 w 720"/>
                <a:gd name="T35" fmla="*/ 199 h 811"/>
                <a:gd name="T36" fmla="*/ 70 w 720"/>
                <a:gd name="T37" fmla="*/ 113 h 811"/>
                <a:gd name="T38" fmla="*/ 85 w 720"/>
                <a:gd name="T39" fmla="*/ 89 h 811"/>
                <a:gd name="T40" fmla="*/ 116 w 720"/>
                <a:gd name="T41" fmla="*/ 67 h 811"/>
                <a:gd name="T42" fmla="*/ 138 w 720"/>
                <a:gd name="T43" fmla="*/ 94 h 811"/>
                <a:gd name="T44" fmla="*/ 177 w 720"/>
                <a:gd name="T45" fmla="*/ 78 h 811"/>
                <a:gd name="T46" fmla="*/ 176 w 720"/>
                <a:gd name="T47" fmla="*/ 58 h 811"/>
                <a:gd name="T48" fmla="*/ 170 w 720"/>
                <a:gd name="T49" fmla="*/ 23 h 811"/>
                <a:gd name="T50" fmla="*/ 216 w 720"/>
                <a:gd name="T51" fmla="*/ 23 h 811"/>
                <a:gd name="T52" fmla="*/ 251 w 720"/>
                <a:gd name="T53" fmla="*/ 0 h 811"/>
                <a:gd name="T54" fmla="*/ 263 w 720"/>
                <a:gd name="T55" fmla="*/ 27 h 811"/>
                <a:gd name="T56" fmla="*/ 261 w 720"/>
                <a:gd name="T57" fmla="*/ 72 h 811"/>
                <a:gd name="T58" fmla="*/ 289 w 720"/>
                <a:gd name="T59" fmla="*/ 78 h 811"/>
                <a:gd name="T60" fmla="*/ 318 w 720"/>
                <a:gd name="T61" fmla="*/ 70 h 811"/>
                <a:gd name="T62" fmla="*/ 328 w 720"/>
                <a:gd name="T63" fmla="*/ 57 h 811"/>
                <a:gd name="T64" fmla="*/ 363 w 720"/>
                <a:gd name="T65" fmla="*/ 66 h 811"/>
                <a:gd name="T66" fmla="*/ 384 w 720"/>
                <a:gd name="T67" fmla="*/ 65 h 811"/>
                <a:gd name="T68" fmla="*/ 414 w 720"/>
                <a:gd name="T69" fmla="*/ 22 h 811"/>
                <a:gd name="T70" fmla="*/ 439 w 720"/>
                <a:gd name="T71" fmla="*/ 88 h 811"/>
                <a:gd name="T72" fmla="*/ 464 w 720"/>
                <a:gd name="T73" fmla="*/ 135 h 811"/>
                <a:gd name="T74" fmla="*/ 540 w 720"/>
                <a:gd name="T75" fmla="*/ 154 h 811"/>
                <a:gd name="T76" fmla="*/ 622 w 720"/>
                <a:gd name="T77" fmla="*/ 169 h 811"/>
                <a:gd name="T78" fmla="*/ 703 w 720"/>
                <a:gd name="T79" fmla="*/ 216 h 811"/>
                <a:gd name="T80" fmla="*/ 713 w 720"/>
                <a:gd name="T81" fmla="*/ 296 h 811"/>
                <a:gd name="T82" fmla="*/ 656 w 720"/>
                <a:gd name="T83" fmla="*/ 380 h 811"/>
                <a:gd name="T84" fmla="*/ 646 w 720"/>
                <a:gd name="T85" fmla="*/ 467 h 811"/>
                <a:gd name="T86" fmla="*/ 622 w 720"/>
                <a:gd name="T87" fmla="*/ 544 h 811"/>
                <a:gd name="T88" fmla="*/ 584 w 720"/>
                <a:gd name="T89" fmla="*/ 587 h 811"/>
                <a:gd name="T90" fmla="*/ 505 w 720"/>
                <a:gd name="T91" fmla="*/ 626 h 811"/>
                <a:gd name="T92" fmla="*/ 495 w 720"/>
                <a:gd name="T93" fmla="*/ 695 h 811"/>
                <a:gd name="T94" fmla="*/ 453 w 720"/>
                <a:gd name="T95" fmla="*/ 770 h 811"/>
                <a:gd name="T96" fmla="*/ 422 w 720"/>
                <a:gd name="T97" fmla="*/ 799 h 811"/>
                <a:gd name="T98" fmla="*/ 380 w 720"/>
                <a:gd name="T99" fmla="*/ 750 h 8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720" h="811">
                  <a:moveTo>
                    <a:pt x="342" y="737"/>
                  </a:moveTo>
                  <a:lnTo>
                    <a:pt x="362" y="709"/>
                  </a:lnTo>
                  <a:lnTo>
                    <a:pt x="379" y="689"/>
                  </a:lnTo>
                  <a:lnTo>
                    <a:pt x="390" y="680"/>
                  </a:lnTo>
                  <a:lnTo>
                    <a:pt x="403" y="669"/>
                  </a:lnTo>
                  <a:lnTo>
                    <a:pt x="401" y="652"/>
                  </a:lnTo>
                  <a:lnTo>
                    <a:pt x="391" y="640"/>
                  </a:lnTo>
                  <a:lnTo>
                    <a:pt x="383" y="644"/>
                  </a:lnTo>
                  <a:lnTo>
                    <a:pt x="385" y="632"/>
                  </a:lnTo>
                  <a:lnTo>
                    <a:pt x="386" y="620"/>
                  </a:lnTo>
                  <a:lnTo>
                    <a:pt x="385" y="608"/>
                  </a:lnTo>
                  <a:lnTo>
                    <a:pt x="378" y="605"/>
                  </a:lnTo>
                  <a:lnTo>
                    <a:pt x="371" y="608"/>
                  </a:lnTo>
                  <a:lnTo>
                    <a:pt x="365" y="607"/>
                  </a:lnTo>
                  <a:lnTo>
                    <a:pt x="362" y="599"/>
                  </a:lnTo>
                  <a:lnTo>
                    <a:pt x="358" y="580"/>
                  </a:lnTo>
                  <a:lnTo>
                    <a:pt x="354" y="574"/>
                  </a:lnTo>
                  <a:lnTo>
                    <a:pt x="341" y="568"/>
                  </a:lnTo>
                  <a:lnTo>
                    <a:pt x="334" y="572"/>
                  </a:lnTo>
                  <a:lnTo>
                    <a:pt x="315" y="568"/>
                  </a:lnTo>
                  <a:lnTo>
                    <a:pt x="313" y="540"/>
                  </a:lnTo>
                  <a:lnTo>
                    <a:pt x="307" y="529"/>
                  </a:lnTo>
                  <a:lnTo>
                    <a:pt x="312" y="524"/>
                  </a:lnTo>
                  <a:lnTo>
                    <a:pt x="309" y="513"/>
                  </a:lnTo>
                  <a:lnTo>
                    <a:pt x="313" y="503"/>
                  </a:lnTo>
                  <a:lnTo>
                    <a:pt x="315" y="487"/>
                  </a:lnTo>
                  <a:lnTo>
                    <a:pt x="310" y="474"/>
                  </a:lnTo>
                  <a:lnTo>
                    <a:pt x="299" y="468"/>
                  </a:lnTo>
                  <a:lnTo>
                    <a:pt x="297" y="460"/>
                  </a:lnTo>
                  <a:lnTo>
                    <a:pt x="298" y="448"/>
                  </a:lnTo>
                  <a:lnTo>
                    <a:pt x="264" y="447"/>
                  </a:lnTo>
                  <a:lnTo>
                    <a:pt x="255" y="423"/>
                  </a:lnTo>
                  <a:lnTo>
                    <a:pt x="260" y="423"/>
                  </a:lnTo>
                  <a:lnTo>
                    <a:pt x="259" y="414"/>
                  </a:lnTo>
                  <a:lnTo>
                    <a:pt x="255" y="408"/>
                  </a:lnTo>
                  <a:lnTo>
                    <a:pt x="254" y="396"/>
                  </a:lnTo>
                  <a:lnTo>
                    <a:pt x="243" y="389"/>
                  </a:lnTo>
                  <a:lnTo>
                    <a:pt x="231" y="390"/>
                  </a:lnTo>
                  <a:lnTo>
                    <a:pt x="223" y="384"/>
                  </a:lnTo>
                  <a:lnTo>
                    <a:pt x="211" y="380"/>
                  </a:lnTo>
                  <a:lnTo>
                    <a:pt x="203" y="372"/>
                  </a:lnTo>
                  <a:lnTo>
                    <a:pt x="182" y="368"/>
                  </a:lnTo>
                  <a:lnTo>
                    <a:pt x="161" y="350"/>
                  </a:lnTo>
                  <a:lnTo>
                    <a:pt x="162" y="336"/>
                  </a:lnTo>
                  <a:lnTo>
                    <a:pt x="159" y="328"/>
                  </a:lnTo>
                  <a:lnTo>
                    <a:pt x="161" y="312"/>
                  </a:lnTo>
                  <a:lnTo>
                    <a:pt x="137" y="316"/>
                  </a:lnTo>
                  <a:lnTo>
                    <a:pt x="128" y="324"/>
                  </a:lnTo>
                  <a:lnTo>
                    <a:pt x="112" y="332"/>
                  </a:lnTo>
                  <a:lnTo>
                    <a:pt x="108" y="338"/>
                  </a:lnTo>
                  <a:lnTo>
                    <a:pt x="99" y="339"/>
                  </a:lnTo>
                  <a:lnTo>
                    <a:pt x="85" y="337"/>
                  </a:lnTo>
                  <a:lnTo>
                    <a:pt x="75" y="341"/>
                  </a:lnTo>
                  <a:lnTo>
                    <a:pt x="67" y="338"/>
                  </a:lnTo>
                  <a:lnTo>
                    <a:pt x="66" y="307"/>
                  </a:lnTo>
                  <a:lnTo>
                    <a:pt x="52" y="319"/>
                  </a:lnTo>
                  <a:lnTo>
                    <a:pt x="36" y="318"/>
                  </a:lnTo>
                  <a:lnTo>
                    <a:pt x="28" y="307"/>
                  </a:lnTo>
                  <a:lnTo>
                    <a:pt x="16" y="306"/>
                  </a:lnTo>
                  <a:lnTo>
                    <a:pt x="19" y="297"/>
                  </a:lnTo>
                  <a:lnTo>
                    <a:pt x="9" y="284"/>
                  </a:lnTo>
                  <a:lnTo>
                    <a:pt x="0" y="266"/>
                  </a:lnTo>
                  <a:lnTo>
                    <a:pt x="5" y="262"/>
                  </a:lnTo>
                  <a:lnTo>
                    <a:pt x="4" y="253"/>
                  </a:lnTo>
                  <a:lnTo>
                    <a:pt x="15" y="247"/>
                  </a:lnTo>
                  <a:lnTo>
                    <a:pt x="13" y="236"/>
                  </a:lnTo>
                  <a:lnTo>
                    <a:pt x="18" y="229"/>
                  </a:lnTo>
                  <a:lnTo>
                    <a:pt x="19" y="219"/>
                  </a:lnTo>
                  <a:lnTo>
                    <a:pt x="39" y="205"/>
                  </a:lnTo>
                  <a:lnTo>
                    <a:pt x="54" y="201"/>
                  </a:lnTo>
                  <a:lnTo>
                    <a:pt x="56" y="198"/>
                  </a:lnTo>
                  <a:lnTo>
                    <a:pt x="73" y="199"/>
                  </a:lnTo>
                  <a:lnTo>
                    <a:pt x="80" y="142"/>
                  </a:lnTo>
                  <a:lnTo>
                    <a:pt x="81" y="133"/>
                  </a:lnTo>
                  <a:lnTo>
                    <a:pt x="78" y="121"/>
                  </a:lnTo>
                  <a:lnTo>
                    <a:pt x="70" y="113"/>
                  </a:lnTo>
                  <a:lnTo>
                    <a:pt x="70" y="98"/>
                  </a:lnTo>
                  <a:lnTo>
                    <a:pt x="80" y="95"/>
                  </a:lnTo>
                  <a:lnTo>
                    <a:pt x="84" y="97"/>
                  </a:lnTo>
                  <a:lnTo>
                    <a:pt x="85" y="89"/>
                  </a:lnTo>
                  <a:lnTo>
                    <a:pt x="74" y="87"/>
                  </a:lnTo>
                  <a:lnTo>
                    <a:pt x="74" y="74"/>
                  </a:lnTo>
                  <a:lnTo>
                    <a:pt x="109" y="74"/>
                  </a:lnTo>
                  <a:lnTo>
                    <a:pt x="116" y="67"/>
                  </a:lnTo>
                  <a:lnTo>
                    <a:pt x="121" y="74"/>
                  </a:lnTo>
                  <a:lnTo>
                    <a:pt x="124" y="86"/>
                  </a:lnTo>
                  <a:lnTo>
                    <a:pt x="128" y="83"/>
                  </a:lnTo>
                  <a:lnTo>
                    <a:pt x="138" y="94"/>
                  </a:lnTo>
                  <a:lnTo>
                    <a:pt x="152" y="93"/>
                  </a:lnTo>
                  <a:lnTo>
                    <a:pt x="156" y="87"/>
                  </a:lnTo>
                  <a:lnTo>
                    <a:pt x="169" y="82"/>
                  </a:lnTo>
                  <a:lnTo>
                    <a:pt x="177" y="78"/>
                  </a:lnTo>
                  <a:lnTo>
                    <a:pt x="179" y="70"/>
                  </a:lnTo>
                  <a:lnTo>
                    <a:pt x="192" y="64"/>
                  </a:lnTo>
                  <a:lnTo>
                    <a:pt x="191" y="59"/>
                  </a:lnTo>
                  <a:lnTo>
                    <a:pt x="176" y="58"/>
                  </a:lnTo>
                  <a:lnTo>
                    <a:pt x="173" y="44"/>
                  </a:lnTo>
                  <a:lnTo>
                    <a:pt x="174" y="30"/>
                  </a:lnTo>
                  <a:lnTo>
                    <a:pt x="166" y="25"/>
                  </a:lnTo>
                  <a:lnTo>
                    <a:pt x="170" y="23"/>
                  </a:lnTo>
                  <a:lnTo>
                    <a:pt x="183" y="26"/>
                  </a:lnTo>
                  <a:lnTo>
                    <a:pt x="198" y="31"/>
                  </a:lnTo>
                  <a:lnTo>
                    <a:pt x="203" y="26"/>
                  </a:lnTo>
                  <a:lnTo>
                    <a:pt x="216" y="23"/>
                  </a:lnTo>
                  <a:lnTo>
                    <a:pt x="237" y="15"/>
                  </a:lnTo>
                  <a:lnTo>
                    <a:pt x="244" y="7"/>
                  </a:lnTo>
                  <a:lnTo>
                    <a:pt x="242" y="1"/>
                  </a:lnTo>
                  <a:lnTo>
                    <a:pt x="251" y="0"/>
                  </a:lnTo>
                  <a:lnTo>
                    <a:pt x="255" y="5"/>
                  </a:lnTo>
                  <a:lnTo>
                    <a:pt x="253" y="14"/>
                  </a:lnTo>
                  <a:lnTo>
                    <a:pt x="259" y="18"/>
                  </a:lnTo>
                  <a:lnTo>
                    <a:pt x="263" y="27"/>
                  </a:lnTo>
                  <a:lnTo>
                    <a:pt x="258" y="34"/>
                  </a:lnTo>
                  <a:lnTo>
                    <a:pt x="255" y="52"/>
                  </a:lnTo>
                  <a:lnTo>
                    <a:pt x="259" y="63"/>
                  </a:lnTo>
                  <a:lnTo>
                    <a:pt x="261" y="72"/>
                  </a:lnTo>
                  <a:lnTo>
                    <a:pt x="272" y="82"/>
                  </a:lnTo>
                  <a:lnTo>
                    <a:pt x="281" y="83"/>
                  </a:lnTo>
                  <a:lnTo>
                    <a:pt x="283" y="79"/>
                  </a:lnTo>
                  <a:lnTo>
                    <a:pt x="289" y="78"/>
                  </a:lnTo>
                  <a:lnTo>
                    <a:pt x="297" y="74"/>
                  </a:lnTo>
                  <a:lnTo>
                    <a:pt x="303" y="69"/>
                  </a:lnTo>
                  <a:lnTo>
                    <a:pt x="313" y="71"/>
                  </a:lnTo>
                  <a:lnTo>
                    <a:pt x="318" y="70"/>
                  </a:lnTo>
                  <a:lnTo>
                    <a:pt x="328" y="72"/>
                  </a:lnTo>
                  <a:lnTo>
                    <a:pt x="329" y="67"/>
                  </a:lnTo>
                  <a:lnTo>
                    <a:pt x="326" y="63"/>
                  </a:lnTo>
                  <a:lnTo>
                    <a:pt x="328" y="57"/>
                  </a:lnTo>
                  <a:lnTo>
                    <a:pt x="336" y="59"/>
                  </a:lnTo>
                  <a:lnTo>
                    <a:pt x="344" y="57"/>
                  </a:lnTo>
                  <a:lnTo>
                    <a:pt x="355" y="61"/>
                  </a:lnTo>
                  <a:lnTo>
                    <a:pt x="363" y="66"/>
                  </a:lnTo>
                  <a:lnTo>
                    <a:pt x="368" y="60"/>
                  </a:lnTo>
                  <a:lnTo>
                    <a:pt x="373" y="61"/>
                  </a:lnTo>
                  <a:lnTo>
                    <a:pt x="375" y="67"/>
                  </a:lnTo>
                  <a:lnTo>
                    <a:pt x="384" y="65"/>
                  </a:lnTo>
                  <a:lnTo>
                    <a:pt x="391" y="57"/>
                  </a:lnTo>
                  <a:lnTo>
                    <a:pt x="397" y="42"/>
                  </a:lnTo>
                  <a:lnTo>
                    <a:pt x="408" y="23"/>
                  </a:lnTo>
                  <a:lnTo>
                    <a:pt x="414" y="22"/>
                  </a:lnTo>
                  <a:lnTo>
                    <a:pt x="419" y="34"/>
                  </a:lnTo>
                  <a:lnTo>
                    <a:pt x="429" y="70"/>
                  </a:lnTo>
                  <a:lnTo>
                    <a:pt x="438" y="73"/>
                  </a:lnTo>
                  <a:lnTo>
                    <a:pt x="439" y="88"/>
                  </a:lnTo>
                  <a:lnTo>
                    <a:pt x="425" y="105"/>
                  </a:lnTo>
                  <a:lnTo>
                    <a:pt x="430" y="111"/>
                  </a:lnTo>
                  <a:lnTo>
                    <a:pt x="463" y="114"/>
                  </a:lnTo>
                  <a:lnTo>
                    <a:pt x="464" y="135"/>
                  </a:lnTo>
                  <a:lnTo>
                    <a:pt x="478" y="121"/>
                  </a:lnTo>
                  <a:lnTo>
                    <a:pt x="501" y="129"/>
                  </a:lnTo>
                  <a:lnTo>
                    <a:pt x="531" y="142"/>
                  </a:lnTo>
                  <a:lnTo>
                    <a:pt x="540" y="154"/>
                  </a:lnTo>
                  <a:lnTo>
                    <a:pt x="537" y="165"/>
                  </a:lnTo>
                  <a:lnTo>
                    <a:pt x="559" y="159"/>
                  </a:lnTo>
                  <a:lnTo>
                    <a:pt x="595" y="170"/>
                  </a:lnTo>
                  <a:lnTo>
                    <a:pt x="622" y="169"/>
                  </a:lnTo>
                  <a:lnTo>
                    <a:pt x="649" y="186"/>
                  </a:lnTo>
                  <a:lnTo>
                    <a:pt x="673" y="210"/>
                  </a:lnTo>
                  <a:lnTo>
                    <a:pt x="687" y="216"/>
                  </a:lnTo>
                  <a:lnTo>
                    <a:pt x="703" y="216"/>
                  </a:lnTo>
                  <a:lnTo>
                    <a:pt x="710" y="223"/>
                  </a:lnTo>
                  <a:lnTo>
                    <a:pt x="716" y="249"/>
                  </a:lnTo>
                  <a:lnTo>
                    <a:pt x="720" y="262"/>
                  </a:lnTo>
                  <a:lnTo>
                    <a:pt x="713" y="296"/>
                  </a:lnTo>
                  <a:lnTo>
                    <a:pt x="704" y="310"/>
                  </a:lnTo>
                  <a:lnTo>
                    <a:pt x="679" y="339"/>
                  </a:lnTo>
                  <a:lnTo>
                    <a:pt x="668" y="362"/>
                  </a:lnTo>
                  <a:lnTo>
                    <a:pt x="656" y="380"/>
                  </a:lnTo>
                  <a:lnTo>
                    <a:pt x="651" y="381"/>
                  </a:lnTo>
                  <a:lnTo>
                    <a:pt x="647" y="396"/>
                  </a:lnTo>
                  <a:lnTo>
                    <a:pt x="649" y="435"/>
                  </a:lnTo>
                  <a:lnTo>
                    <a:pt x="646" y="467"/>
                  </a:lnTo>
                  <a:lnTo>
                    <a:pt x="645" y="481"/>
                  </a:lnTo>
                  <a:lnTo>
                    <a:pt x="640" y="489"/>
                  </a:lnTo>
                  <a:lnTo>
                    <a:pt x="638" y="516"/>
                  </a:lnTo>
                  <a:lnTo>
                    <a:pt x="622" y="544"/>
                  </a:lnTo>
                  <a:lnTo>
                    <a:pt x="620" y="565"/>
                  </a:lnTo>
                  <a:lnTo>
                    <a:pt x="606" y="574"/>
                  </a:lnTo>
                  <a:lnTo>
                    <a:pt x="603" y="587"/>
                  </a:lnTo>
                  <a:lnTo>
                    <a:pt x="584" y="587"/>
                  </a:lnTo>
                  <a:lnTo>
                    <a:pt x="556" y="595"/>
                  </a:lnTo>
                  <a:lnTo>
                    <a:pt x="544" y="604"/>
                  </a:lnTo>
                  <a:lnTo>
                    <a:pt x="525" y="610"/>
                  </a:lnTo>
                  <a:lnTo>
                    <a:pt x="505" y="626"/>
                  </a:lnTo>
                  <a:lnTo>
                    <a:pt x="492" y="647"/>
                  </a:lnTo>
                  <a:lnTo>
                    <a:pt x="491" y="662"/>
                  </a:lnTo>
                  <a:lnTo>
                    <a:pt x="496" y="674"/>
                  </a:lnTo>
                  <a:lnTo>
                    <a:pt x="495" y="695"/>
                  </a:lnTo>
                  <a:lnTo>
                    <a:pt x="492" y="705"/>
                  </a:lnTo>
                  <a:lnTo>
                    <a:pt x="481" y="717"/>
                  </a:lnTo>
                  <a:lnTo>
                    <a:pt x="466" y="753"/>
                  </a:lnTo>
                  <a:lnTo>
                    <a:pt x="453" y="770"/>
                  </a:lnTo>
                  <a:lnTo>
                    <a:pt x="443" y="779"/>
                  </a:lnTo>
                  <a:lnTo>
                    <a:pt x="438" y="799"/>
                  </a:lnTo>
                  <a:lnTo>
                    <a:pt x="429" y="811"/>
                  </a:lnTo>
                  <a:lnTo>
                    <a:pt x="422" y="799"/>
                  </a:lnTo>
                  <a:lnTo>
                    <a:pt x="428" y="789"/>
                  </a:lnTo>
                  <a:lnTo>
                    <a:pt x="416" y="775"/>
                  </a:lnTo>
                  <a:lnTo>
                    <a:pt x="400" y="764"/>
                  </a:lnTo>
                  <a:lnTo>
                    <a:pt x="380" y="750"/>
                  </a:lnTo>
                  <a:lnTo>
                    <a:pt x="374" y="751"/>
                  </a:lnTo>
                  <a:lnTo>
                    <a:pt x="353" y="735"/>
                  </a:lnTo>
                  <a:lnTo>
                    <a:pt x="342" y="737"/>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96" name="Freeform 195"/>
            <p:cNvSpPr>
              <a:spLocks/>
            </p:cNvSpPr>
            <p:nvPr/>
          </p:nvSpPr>
          <p:spPr bwMode="auto">
            <a:xfrm>
              <a:off x="3191451" y="2734474"/>
              <a:ext cx="61167" cy="34171"/>
            </a:xfrm>
            <a:custGeom>
              <a:avLst/>
              <a:gdLst>
                <a:gd name="T0" fmla="*/ 11 w 37"/>
                <a:gd name="T1" fmla="*/ 10 h 22"/>
                <a:gd name="T2" fmla="*/ 22 w 37"/>
                <a:gd name="T3" fmla="*/ 13 h 22"/>
                <a:gd name="T4" fmla="*/ 37 w 37"/>
                <a:gd name="T5" fmla="*/ 12 h 22"/>
                <a:gd name="T6" fmla="*/ 26 w 37"/>
                <a:gd name="T7" fmla="*/ 21 h 22"/>
                <a:gd name="T8" fmla="*/ 20 w 37"/>
                <a:gd name="T9" fmla="*/ 22 h 22"/>
                <a:gd name="T10" fmla="*/ 2 w 37"/>
                <a:gd name="T11" fmla="*/ 13 h 22"/>
                <a:gd name="T12" fmla="*/ 0 w 37"/>
                <a:gd name="T13" fmla="*/ 6 h 22"/>
                <a:gd name="T14" fmla="*/ 8 w 37"/>
                <a:gd name="T15" fmla="*/ 0 h 22"/>
                <a:gd name="T16" fmla="*/ 11 w 37"/>
                <a:gd name="T17" fmla="*/ 1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7" h="22">
                  <a:moveTo>
                    <a:pt x="11" y="10"/>
                  </a:moveTo>
                  <a:lnTo>
                    <a:pt x="22" y="13"/>
                  </a:lnTo>
                  <a:lnTo>
                    <a:pt x="37" y="12"/>
                  </a:lnTo>
                  <a:lnTo>
                    <a:pt x="26" y="21"/>
                  </a:lnTo>
                  <a:lnTo>
                    <a:pt x="20" y="22"/>
                  </a:lnTo>
                  <a:lnTo>
                    <a:pt x="2" y="13"/>
                  </a:lnTo>
                  <a:lnTo>
                    <a:pt x="0" y="6"/>
                  </a:lnTo>
                  <a:lnTo>
                    <a:pt x="8" y="0"/>
                  </a:lnTo>
                  <a:lnTo>
                    <a:pt x="11" y="1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97" name="Freeform 196"/>
            <p:cNvSpPr>
              <a:spLocks noEditPoints="1"/>
            </p:cNvSpPr>
            <p:nvPr/>
          </p:nvSpPr>
          <p:spPr bwMode="auto">
            <a:xfrm>
              <a:off x="1503591" y="1741940"/>
              <a:ext cx="2299523" cy="1163391"/>
            </a:xfrm>
            <a:custGeom>
              <a:avLst/>
              <a:gdLst>
                <a:gd name="T0" fmla="*/ 5030 w 5699"/>
                <a:gd name="T1" fmla="*/ 189 h 3068"/>
                <a:gd name="T2" fmla="*/ 4486 w 5699"/>
                <a:gd name="T3" fmla="*/ 395 h 3068"/>
                <a:gd name="T4" fmla="*/ 4419 w 5699"/>
                <a:gd name="T5" fmla="*/ 225 h 3068"/>
                <a:gd name="T6" fmla="*/ 4392 w 5699"/>
                <a:gd name="T7" fmla="*/ 58 h 3068"/>
                <a:gd name="T8" fmla="*/ 5423 w 5699"/>
                <a:gd name="T9" fmla="*/ 7 h 3068"/>
                <a:gd name="T10" fmla="*/ 4022 w 5699"/>
                <a:gd name="T11" fmla="*/ 136 h 3068"/>
                <a:gd name="T12" fmla="*/ 3430 w 5699"/>
                <a:gd name="T13" fmla="*/ 261 h 3068"/>
                <a:gd name="T14" fmla="*/ 3861 w 5699"/>
                <a:gd name="T15" fmla="*/ 239 h 3068"/>
                <a:gd name="T16" fmla="*/ 3040 w 5699"/>
                <a:gd name="T17" fmla="*/ 281 h 3068"/>
                <a:gd name="T18" fmla="*/ 2702 w 5699"/>
                <a:gd name="T19" fmla="*/ 373 h 3068"/>
                <a:gd name="T20" fmla="*/ 3998 w 5699"/>
                <a:gd name="T21" fmla="*/ 378 h 3068"/>
                <a:gd name="T22" fmla="*/ 4259 w 5699"/>
                <a:gd name="T23" fmla="*/ 497 h 3068"/>
                <a:gd name="T24" fmla="*/ 3108 w 5699"/>
                <a:gd name="T25" fmla="*/ 415 h 3068"/>
                <a:gd name="T26" fmla="*/ 2781 w 5699"/>
                <a:gd name="T27" fmla="*/ 376 h 3068"/>
                <a:gd name="T28" fmla="*/ 3397 w 5699"/>
                <a:gd name="T29" fmla="*/ 466 h 3068"/>
                <a:gd name="T30" fmla="*/ 3741 w 5699"/>
                <a:gd name="T31" fmla="*/ 428 h 3068"/>
                <a:gd name="T32" fmla="*/ 2485 w 5699"/>
                <a:gd name="T33" fmla="*/ 522 h 3068"/>
                <a:gd name="T34" fmla="*/ 3658 w 5699"/>
                <a:gd name="T35" fmla="*/ 525 h 3068"/>
                <a:gd name="T36" fmla="*/ 3220 w 5699"/>
                <a:gd name="T37" fmla="*/ 713 h 3068"/>
                <a:gd name="T38" fmla="*/ 4363 w 5699"/>
                <a:gd name="T39" fmla="*/ 644 h 3068"/>
                <a:gd name="T40" fmla="*/ 4935 w 5699"/>
                <a:gd name="T41" fmla="*/ 1030 h 3068"/>
                <a:gd name="T42" fmla="*/ 4609 w 5699"/>
                <a:gd name="T43" fmla="*/ 1331 h 3068"/>
                <a:gd name="T44" fmla="*/ 3970 w 5699"/>
                <a:gd name="T45" fmla="*/ 1206 h 3068"/>
                <a:gd name="T46" fmla="*/ 4260 w 5699"/>
                <a:gd name="T47" fmla="*/ 820 h 3068"/>
                <a:gd name="T48" fmla="*/ 4081 w 5699"/>
                <a:gd name="T49" fmla="*/ 547 h 3068"/>
                <a:gd name="T50" fmla="*/ 3095 w 5699"/>
                <a:gd name="T51" fmla="*/ 573 h 3068"/>
                <a:gd name="T52" fmla="*/ 2829 w 5699"/>
                <a:gd name="T53" fmla="*/ 664 h 3068"/>
                <a:gd name="T54" fmla="*/ 2787 w 5699"/>
                <a:gd name="T55" fmla="*/ 885 h 3068"/>
                <a:gd name="T56" fmla="*/ 2450 w 5699"/>
                <a:gd name="T57" fmla="*/ 782 h 3068"/>
                <a:gd name="T58" fmla="*/ 3509 w 5699"/>
                <a:gd name="T59" fmla="*/ 917 h 3068"/>
                <a:gd name="T60" fmla="*/ 3972 w 5699"/>
                <a:gd name="T61" fmla="*/ 981 h 3068"/>
                <a:gd name="T62" fmla="*/ 2985 w 5699"/>
                <a:gd name="T63" fmla="*/ 1402 h 3068"/>
                <a:gd name="T64" fmla="*/ 3247 w 5699"/>
                <a:gd name="T65" fmla="*/ 1941 h 3068"/>
                <a:gd name="T66" fmla="*/ 3750 w 5699"/>
                <a:gd name="T67" fmla="*/ 1783 h 3068"/>
                <a:gd name="T68" fmla="*/ 4337 w 5699"/>
                <a:gd name="T69" fmla="*/ 1477 h 3068"/>
                <a:gd name="T70" fmla="*/ 4740 w 5699"/>
                <a:gd name="T71" fmla="*/ 1945 h 3068"/>
                <a:gd name="T72" fmla="*/ 4219 w 5699"/>
                <a:gd name="T73" fmla="*/ 2347 h 3068"/>
                <a:gd name="T74" fmla="*/ 4164 w 5699"/>
                <a:gd name="T75" fmla="*/ 2685 h 3068"/>
                <a:gd name="T76" fmla="*/ 4034 w 5699"/>
                <a:gd name="T77" fmla="*/ 2767 h 3068"/>
                <a:gd name="T78" fmla="*/ 3533 w 5699"/>
                <a:gd name="T79" fmla="*/ 2788 h 3068"/>
                <a:gd name="T80" fmla="*/ 2912 w 5699"/>
                <a:gd name="T81" fmla="*/ 3023 h 3068"/>
                <a:gd name="T82" fmla="*/ 2877 w 5699"/>
                <a:gd name="T83" fmla="*/ 2695 h 3068"/>
                <a:gd name="T84" fmla="*/ 2569 w 5699"/>
                <a:gd name="T85" fmla="*/ 2536 h 3068"/>
                <a:gd name="T86" fmla="*/ 1634 w 5699"/>
                <a:gd name="T87" fmla="*/ 2455 h 3068"/>
                <a:gd name="T88" fmla="*/ 264 w 5699"/>
                <a:gd name="T89" fmla="*/ 2180 h 3068"/>
                <a:gd name="T90" fmla="*/ 224 w 5699"/>
                <a:gd name="T91" fmla="*/ 1603 h 3068"/>
                <a:gd name="T92" fmla="*/ 1272 w 5699"/>
                <a:gd name="T93" fmla="*/ 843 h 3068"/>
                <a:gd name="T94" fmla="*/ 1966 w 5699"/>
                <a:gd name="T95" fmla="*/ 852 h 3068"/>
                <a:gd name="T96" fmla="*/ 2624 w 5699"/>
                <a:gd name="T97" fmla="*/ 901 h 3068"/>
                <a:gd name="T98" fmla="*/ 3256 w 5699"/>
                <a:gd name="T99" fmla="*/ 947 h 3068"/>
                <a:gd name="T100" fmla="*/ 3159 w 5699"/>
                <a:gd name="T101" fmla="*/ 875 h 3068"/>
                <a:gd name="T102" fmla="*/ 4305 w 5699"/>
                <a:gd name="T103" fmla="*/ 930 h 3068"/>
                <a:gd name="T104" fmla="*/ 3839 w 5699"/>
                <a:gd name="T105" fmla="*/ 1271 h 3068"/>
                <a:gd name="T106" fmla="*/ 3588 w 5699"/>
                <a:gd name="T107" fmla="*/ 1392 h 3068"/>
                <a:gd name="T108" fmla="*/ 3812 w 5699"/>
                <a:gd name="T109" fmla="*/ 1392 h 3068"/>
                <a:gd name="T110" fmla="*/ 4766 w 5699"/>
                <a:gd name="T111" fmla="*/ 2387 h 3068"/>
                <a:gd name="T112" fmla="*/ 4866 w 5699"/>
                <a:gd name="T113" fmla="*/ 2637 h 3068"/>
                <a:gd name="T114" fmla="*/ 4753 w 5699"/>
                <a:gd name="T115" fmla="*/ 2312 h 3068"/>
                <a:gd name="T116" fmla="*/ 117 w 5699"/>
                <a:gd name="T117" fmla="*/ 2327 h 3068"/>
                <a:gd name="T118" fmla="*/ 4287 w 5699"/>
                <a:gd name="T119" fmla="*/ 2375 h 30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5699" h="3068">
                  <a:moveTo>
                    <a:pt x="5423" y="7"/>
                  </a:moveTo>
                  <a:lnTo>
                    <a:pt x="5539" y="10"/>
                  </a:lnTo>
                  <a:lnTo>
                    <a:pt x="5629" y="17"/>
                  </a:lnTo>
                  <a:lnTo>
                    <a:pt x="5699" y="30"/>
                  </a:lnTo>
                  <a:lnTo>
                    <a:pt x="5686" y="44"/>
                  </a:lnTo>
                  <a:lnTo>
                    <a:pt x="5555" y="66"/>
                  </a:lnTo>
                  <a:lnTo>
                    <a:pt x="5436" y="76"/>
                  </a:lnTo>
                  <a:lnTo>
                    <a:pt x="5383" y="88"/>
                  </a:lnTo>
                  <a:lnTo>
                    <a:pt x="5484" y="87"/>
                  </a:lnTo>
                  <a:lnTo>
                    <a:pt x="5346" y="120"/>
                  </a:lnTo>
                  <a:lnTo>
                    <a:pt x="5257" y="135"/>
                  </a:lnTo>
                  <a:lnTo>
                    <a:pt x="5136" y="180"/>
                  </a:lnTo>
                  <a:lnTo>
                    <a:pt x="5030" y="189"/>
                  </a:lnTo>
                  <a:lnTo>
                    <a:pt x="4989" y="201"/>
                  </a:lnTo>
                  <a:lnTo>
                    <a:pt x="4840" y="207"/>
                  </a:lnTo>
                  <a:lnTo>
                    <a:pt x="4898" y="214"/>
                  </a:lnTo>
                  <a:lnTo>
                    <a:pt x="4856" y="224"/>
                  </a:lnTo>
                  <a:lnTo>
                    <a:pt x="4869" y="253"/>
                  </a:lnTo>
                  <a:lnTo>
                    <a:pt x="4804" y="273"/>
                  </a:lnTo>
                  <a:lnTo>
                    <a:pt x="4714" y="290"/>
                  </a:lnTo>
                  <a:lnTo>
                    <a:pt x="4669" y="313"/>
                  </a:lnTo>
                  <a:lnTo>
                    <a:pt x="4584" y="331"/>
                  </a:lnTo>
                  <a:lnTo>
                    <a:pt x="4578" y="345"/>
                  </a:lnTo>
                  <a:lnTo>
                    <a:pt x="4664" y="343"/>
                  </a:lnTo>
                  <a:lnTo>
                    <a:pt x="4652" y="357"/>
                  </a:lnTo>
                  <a:lnTo>
                    <a:pt x="4486" y="395"/>
                  </a:lnTo>
                  <a:lnTo>
                    <a:pt x="4373" y="377"/>
                  </a:lnTo>
                  <a:lnTo>
                    <a:pt x="4218" y="387"/>
                  </a:lnTo>
                  <a:lnTo>
                    <a:pt x="4152" y="380"/>
                  </a:lnTo>
                  <a:lnTo>
                    <a:pt x="4062" y="376"/>
                  </a:lnTo>
                  <a:lnTo>
                    <a:pt x="4086" y="347"/>
                  </a:lnTo>
                  <a:lnTo>
                    <a:pt x="4191" y="333"/>
                  </a:lnTo>
                  <a:lnTo>
                    <a:pt x="4212" y="290"/>
                  </a:lnTo>
                  <a:lnTo>
                    <a:pt x="4246" y="285"/>
                  </a:lnTo>
                  <a:lnTo>
                    <a:pt x="4349" y="311"/>
                  </a:lnTo>
                  <a:lnTo>
                    <a:pt x="4322" y="273"/>
                  </a:lnTo>
                  <a:lnTo>
                    <a:pt x="4256" y="262"/>
                  </a:lnTo>
                  <a:lnTo>
                    <a:pt x="4319" y="239"/>
                  </a:lnTo>
                  <a:lnTo>
                    <a:pt x="4419" y="225"/>
                  </a:lnTo>
                  <a:lnTo>
                    <a:pt x="4453" y="206"/>
                  </a:lnTo>
                  <a:lnTo>
                    <a:pt x="4411" y="184"/>
                  </a:lnTo>
                  <a:lnTo>
                    <a:pt x="4423" y="155"/>
                  </a:lnTo>
                  <a:lnTo>
                    <a:pt x="4548" y="157"/>
                  </a:lnTo>
                  <a:lnTo>
                    <a:pt x="4578" y="163"/>
                  </a:lnTo>
                  <a:lnTo>
                    <a:pt x="4673" y="143"/>
                  </a:lnTo>
                  <a:lnTo>
                    <a:pt x="4575" y="137"/>
                  </a:lnTo>
                  <a:lnTo>
                    <a:pt x="4408" y="140"/>
                  </a:lnTo>
                  <a:lnTo>
                    <a:pt x="4347" y="122"/>
                  </a:lnTo>
                  <a:lnTo>
                    <a:pt x="4335" y="100"/>
                  </a:lnTo>
                  <a:lnTo>
                    <a:pt x="4300" y="85"/>
                  </a:lnTo>
                  <a:lnTo>
                    <a:pt x="4312" y="67"/>
                  </a:lnTo>
                  <a:lnTo>
                    <a:pt x="4392" y="58"/>
                  </a:lnTo>
                  <a:lnTo>
                    <a:pt x="4447" y="56"/>
                  </a:lnTo>
                  <a:lnTo>
                    <a:pt x="4547" y="48"/>
                  </a:lnTo>
                  <a:lnTo>
                    <a:pt x="4636" y="29"/>
                  </a:lnTo>
                  <a:lnTo>
                    <a:pt x="4688" y="32"/>
                  </a:lnTo>
                  <a:lnTo>
                    <a:pt x="4721" y="46"/>
                  </a:lnTo>
                  <a:lnTo>
                    <a:pt x="4787" y="19"/>
                  </a:lnTo>
                  <a:lnTo>
                    <a:pt x="4855" y="11"/>
                  </a:lnTo>
                  <a:lnTo>
                    <a:pt x="4941" y="5"/>
                  </a:lnTo>
                  <a:lnTo>
                    <a:pt x="5080" y="3"/>
                  </a:lnTo>
                  <a:lnTo>
                    <a:pt x="5098" y="9"/>
                  </a:lnTo>
                  <a:lnTo>
                    <a:pt x="5236" y="0"/>
                  </a:lnTo>
                  <a:lnTo>
                    <a:pt x="5329" y="3"/>
                  </a:lnTo>
                  <a:lnTo>
                    <a:pt x="5423" y="7"/>
                  </a:lnTo>
                  <a:moveTo>
                    <a:pt x="4382" y="188"/>
                  </a:moveTo>
                  <a:lnTo>
                    <a:pt x="4419" y="206"/>
                  </a:lnTo>
                  <a:lnTo>
                    <a:pt x="4335" y="223"/>
                  </a:lnTo>
                  <a:lnTo>
                    <a:pt x="4199" y="267"/>
                  </a:lnTo>
                  <a:lnTo>
                    <a:pt x="4110" y="271"/>
                  </a:lnTo>
                  <a:lnTo>
                    <a:pt x="4018" y="263"/>
                  </a:lnTo>
                  <a:lnTo>
                    <a:pt x="3994" y="240"/>
                  </a:lnTo>
                  <a:lnTo>
                    <a:pt x="4019" y="219"/>
                  </a:lnTo>
                  <a:lnTo>
                    <a:pt x="4074" y="204"/>
                  </a:lnTo>
                  <a:lnTo>
                    <a:pt x="3987" y="204"/>
                  </a:lnTo>
                  <a:lnTo>
                    <a:pt x="3958" y="185"/>
                  </a:lnTo>
                  <a:lnTo>
                    <a:pt x="3959" y="160"/>
                  </a:lnTo>
                  <a:lnTo>
                    <a:pt x="4022" y="136"/>
                  </a:lnTo>
                  <a:lnTo>
                    <a:pt x="4075" y="119"/>
                  </a:lnTo>
                  <a:lnTo>
                    <a:pt x="4127" y="116"/>
                  </a:lnTo>
                  <a:lnTo>
                    <a:pt x="4123" y="103"/>
                  </a:lnTo>
                  <a:lnTo>
                    <a:pt x="4233" y="101"/>
                  </a:lnTo>
                  <a:lnTo>
                    <a:pt x="4257" y="129"/>
                  </a:lnTo>
                  <a:lnTo>
                    <a:pt x="4321" y="141"/>
                  </a:lnTo>
                  <a:lnTo>
                    <a:pt x="4386" y="151"/>
                  </a:lnTo>
                  <a:lnTo>
                    <a:pt x="4382" y="188"/>
                  </a:lnTo>
                  <a:moveTo>
                    <a:pt x="3671" y="265"/>
                  </a:moveTo>
                  <a:lnTo>
                    <a:pt x="3660" y="289"/>
                  </a:lnTo>
                  <a:lnTo>
                    <a:pt x="3589" y="283"/>
                  </a:lnTo>
                  <a:lnTo>
                    <a:pt x="3534" y="263"/>
                  </a:lnTo>
                  <a:lnTo>
                    <a:pt x="3430" y="261"/>
                  </a:lnTo>
                  <a:lnTo>
                    <a:pt x="3498" y="244"/>
                  </a:lnTo>
                  <a:lnTo>
                    <a:pt x="3458" y="230"/>
                  </a:lnTo>
                  <a:lnTo>
                    <a:pt x="3484" y="208"/>
                  </a:lnTo>
                  <a:lnTo>
                    <a:pt x="3567" y="216"/>
                  </a:lnTo>
                  <a:lnTo>
                    <a:pt x="3669" y="237"/>
                  </a:lnTo>
                  <a:lnTo>
                    <a:pt x="3671" y="265"/>
                  </a:lnTo>
                  <a:moveTo>
                    <a:pt x="3857" y="280"/>
                  </a:moveTo>
                  <a:lnTo>
                    <a:pt x="3771" y="293"/>
                  </a:lnTo>
                  <a:lnTo>
                    <a:pt x="3748" y="279"/>
                  </a:lnTo>
                  <a:lnTo>
                    <a:pt x="3753" y="257"/>
                  </a:lnTo>
                  <a:lnTo>
                    <a:pt x="3779" y="233"/>
                  </a:lnTo>
                  <a:lnTo>
                    <a:pt x="3838" y="235"/>
                  </a:lnTo>
                  <a:lnTo>
                    <a:pt x="3861" y="239"/>
                  </a:lnTo>
                  <a:lnTo>
                    <a:pt x="3894" y="259"/>
                  </a:lnTo>
                  <a:lnTo>
                    <a:pt x="3857" y="280"/>
                  </a:lnTo>
                  <a:moveTo>
                    <a:pt x="3231" y="248"/>
                  </a:moveTo>
                  <a:lnTo>
                    <a:pt x="3157" y="260"/>
                  </a:lnTo>
                  <a:lnTo>
                    <a:pt x="3078" y="260"/>
                  </a:lnTo>
                  <a:lnTo>
                    <a:pt x="3090" y="251"/>
                  </a:lnTo>
                  <a:lnTo>
                    <a:pt x="3163" y="234"/>
                  </a:lnTo>
                  <a:lnTo>
                    <a:pt x="3185" y="237"/>
                  </a:lnTo>
                  <a:lnTo>
                    <a:pt x="3231" y="248"/>
                  </a:lnTo>
                  <a:moveTo>
                    <a:pt x="3135" y="302"/>
                  </a:moveTo>
                  <a:lnTo>
                    <a:pt x="3021" y="319"/>
                  </a:lnTo>
                  <a:lnTo>
                    <a:pt x="2975" y="300"/>
                  </a:lnTo>
                  <a:lnTo>
                    <a:pt x="3040" y="281"/>
                  </a:lnTo>
                  <a:lnTo>
                    <a:pt x="3119" y="275"/>
                  </a:lnTo>
                  <a:lnTo>
                    <a:pt x="3175" y="284"/>
                  </a:lnTo>
                  <a:lnTo>
                    <a:pt x="3135" y="302"/>
                  </a:lnTo>
                  <a:moveTo>
                    <a:pt x="3917" y="312"/>
                  </a:moveTo>
                  <a:lnTo>
                    <a:pt x="3893" y="314"/>
                  </a:lnTo>
                  <a:lnTo>
                    <a:pt x="3806" y="310"/>
                  </a:lnTo>
                  <a:lnTo>
                    <a:pt x="3812" y="294"/>
                  </a:lnTo>
                  <a:lnTo>
                    <a:pt x="3909" y="294"/>
                  </a:lnTo>
                  <a:lnTo>
                    <a:pt x="3930" y="305"/>
                  </a:lnTo>
                  <a:lnTo>
                    <a:pt x="3917" y="312"/>
                  </a:lnTo>
                  <a:moveTo>
                    <a:pt x="2839" y="305"/>
                  </a:moveTo>
                  <a:lnTo>
                    <a:pt x="2768" y="351"/>
                  </a:lnTo>
                  <a:lnTo>
                    <a:pt x="2702" y="373"/>
                  </a:lnTo>
                  <a:lnTo>
                    <a:pt x="2651" y="376"/>
                  </a:lnTo>
                  <a:lnTo>
                    <a:pt x="2523" y="402"/>
                  </a:lnTo>
                  <a:lnTo>
                    <a:pt x="2430" y="412"/>
                  </a:lnTo>
                  <a:lnTo>
                    <a:pt x="2382" y="398"/>
                  </a:lnTo>
                  <a:lnTo>
                    <a:pt x="2382" y="398"/>
                  </a:lnTo>
                  <a:lnTo>
                    <a:pt x="2530" y="352"/>
                  </a:lnTo>
                  <a:lnTo>
                    <a:pt x="2686" y="313"/>
                  </a:lnTo>
                  <a:lnTo>
                    <a:pt x="2760" y="314"/>
                  </a:lnTo>
                  <a:lnTo>
                    <a:pt x="2839" y="305"/>
                  </a:lnTo>
                  <a:moveTo>
                    <a:pt x="3847" y="338"/>
                  </a:moveTo>
                  <a:lnTo>
                    <a:pt x="3880" y="358"/>
                  </a:lnTo>
                  <a:lnTo>
                    <a:pt x="3977" y="357"/>
                  </a:lnTo>
                  <a:lnTo>
                    <a:pt x="3998" y="378"/>
                  </a:lnTo>
                  <a:lnTo>
                    <a:pt x="3963" y="401"/>
                  </a:lnTo>
                  <a:lnTo>
                    <a:pt x="4005" y="415"/>
                  </a:lnTo>
                  <a:lnTo>
                    <a:pt x="4022" y="430"/>
                  </a:lnTo>
                  <a:lnTo>
                    <a:pt x="4087" y="433"/>
                  </a:lnTo>
                  <a:lnTo>
                    <a:pt x="4155" y="438"/>
                  </a:lnTo>
                  <a:lnTo>
                    <a:pt x="4247" y="425"/>
                  </a:lnTo>
                  <a:lnTo>
                    <a:pt x="4354" y="419"/>
                  </a:lnTo>
                  <a:lnTo>
                    <a:pt x="4431" y="424"/>
                  </a:lnTo>
                  <a:lnTo>
                    <a:pt x="4463" y="448"/>
                  </a:lnTo>
                  <a:lnTo>
                    <a:pt x="4451" y="474"/>
                  </a:lnTo>
                  <a:lnTo>
                    <a:pt x="4405" y="491"/>
                  </a:lnTo>
                  <a:lnTo>
                    <a:pt x="4317" y="505"/>
                  </a:lnTo>
                  <a:lnTo>
                    <a:pt x="4259" y="497"/>
                  </a:lnTo>
                  <a:lnTo>
                    <a:pt x="4104" y="507"/>
                  </a:lnTo>
                  <a:lnTo>
                    <a:pt x="3998" y="509"/>
                  </a:lnTo>
                  <a:lnTo>
                    <a:pt x="3924" y="501"/>
                  </a:lnTo>
                  <a:lnTo>
                    <a:pt x="3810" y="480"/>
                  </a:lnTo>
                  <a:lnTo>
                    <a:pt x="3828" y="444"/>
                  </a:lnTo>
                  <a:lnTo>
                    <a:pt x="3855" y="413"/>
                  </a:lnTo>
                  <a:lnTo>
                    <a:pt x="3834" y="386"/>
                  </a:lnTo>
                  <a:lnTo>
                    <a:pt x="3740" y="378"/>
                  </a:lnTo>
                  <a:lnTo>
                    <a:pt x="3704" y="359"/>
                  </a:lnTo>
                  <a:lnTo>
                    <a:pt x="3751" y="334"/>
                  </a:lnTo>
                  <a:lnTo>
                    <a:pt x="3847" y="338"/>
                  </a:lnTo>
                  <a:moveTo>
                    <a:pt x="3116" y="393"/>
                  </a:moveTo>
                  <a:lnTo>
                    <a:pt x="3108" y="415"/>
                  </a:lnTo>
                  <a:lnTo>
                    <a:pt x="3165" y="405"/>
                  </a:lnTo>
                  <a:lnTo>
                    <a:pt x="3214" y="408"/>
                  </a:lnTo>
                  <a:lnTo>
                    <a:pt x="3186" y="439"/>
                  </a:lnTo>
                  <a:lnTo>
                    <a:pt x="3120" y="469"/>
                  </a:lnTo>
                  <a:lnTo>
                    <a:pt x="2937" y="479"/>
                  </a:lnTo>
                  <a:lnTo>
                    <a:pt x="2775" y="507"/>
                  </a:lnTo>
                  <a:lnTo>
                    <a:pt x="2696" y="508"/>
                  </a:lnTo>
                  <a:lnTo>
                    <a:pt x="2716" y="487"/>
                  </a:lnTo>
                  <a:lnTo>
                    <a:pt x="2856" y="459"/>
                  </a:lnTo>
                  <a:lnTo>
                    <a:pt x="2618" y="466"/>
                  </a:lnTo>
                  <a:lnTo>
                    <a:pt x="2563" y="455"/>
                  </a:lnTo>
                  <a:lnTo>
                    <a:pt x="2712" y="393"/>
                  </a:lnTo>
                  <a:lnTo>
                    <a:pt x="2781" y="376"/>
                  </a:lnTo>
                  <a:lnTo>
                    <a:pt x="2894" y="397"/>
                  </a:lnTo>
                  <a:lnTo>
                    <a:pt x="2935" y="434"/>
                  </a:lnTo>
                  <a:lnTo>
                    <a:pt x="3017" y="439"/>
                  </a:lnTo>
                  <a:lnTo>
                    <a:pt x="3020" y="379"/>
                  </a:lnTo>
                  <a:lnTo>
                    <a:pt x="3094" y="356"/>
                  </a:lnTo>
                  <a:lnTo>
                    <a:pt x="3136" y="364"/>
                  </a:lnTo>
                  <a:lnTo>
                    <a:pt x="3116" y="393"/>
                  </a:lnTo>
                  <a:moveTo>
                    <a:pt x="3634" y="361"/>
                  </a:moveTo>
                  <a:lnTo>
                    <a:pt x="3639" y="390"/>
                  </a:lnTo>
                  <a:lnTo>
                    <a:pt x="3605" y="422"/>
                  </a:lnTo>
                  <a:lnTo>
                    <a:pt x="3531" y="469"/>
                  </a:lnTo>
                  <a:lnTo>
                    <a:pt x="3440" y="476"/>
                  </a:lnTo>
                  <a:lnTo>
                    <a:pt x="3397" y="466"/>
                  </a:lnTo>
                  <a:lnTo>
                    <a:pt x="3440" y="428"/>
                  </a:lnTo>
                  <a:lnTo>
                    <a:pt x="3353" y="433"/>
                  </a:lnTo>
                  <a:lnTo>
                    <a:pt x="3406" y="385"/>
                  </a:lnTo>
                  <a:lnTo>
                    <a:pt x="3457" y="387"/>
                  </a:lnTo>
                  <a:lnTo>
                    <a:pt x="3555" y="366"/>
                  </a:lnTo>
                  <a:lnTo>
                    <a:pt x="3621" y="369"/>
                  </a:lnTo>
                  <a:lnTo>
                    <a:pt x="3634" y="361"/>
                  </a:lnTo>
                  <a:moveTo>
                    <a:pt x="3759" y="471"/>
                  </a:moveTo>
                  <a:lnTo>
                    <a:pt x="3706" y="496"/>
                  </a:lnTo>
                  <a:lnTo>
                    <a:pt x="3637" y="491"/>
                  </a:lnTo>
                  <a:lnTo>
                    <a:pt x="3593" y="474"/>
                  </a:lnTo>
                  <a:lnTo>
                    <a:pt x="3651" y="445"/>
                  </a:lnTo>
                  <a:lnTo>
                    <a:pt x="3741" y="428"/>
                  </a:lnTo>
                  <a:lnTo>
                    <a:pt x="3762" y="450"/>
                  </a:lnTo>
                  <a:lnTo>
                    <a:pt x="3759" y="471"/>
                  </a:lnTo>
                  <a:moveTo>
                    <a:pt x="2102" y="711"/>
                  </a:moveTo>
                  <a:lnTo>
                    <a:pt x="1922" y="744"/>
                  </a:lnTo>
                  <a:lnTo>
                    <a:pt x="1931" y="714"/>
                  </a:lnTo>
                  <a:lnTo>
                    <a:pt x="1854" y="677"/>
                  </a:lnTo>
                  <a:lnTo>
                    <a:pt x="1914" y="648"/>
                  </a:lnTo>
                  <a:lnTo>
                    <a:pt x="2013" y="599"/>
                  </a:lnTo>
                  <a:lnTo>
                    <a:pt x="2115" y="555"/>
                  </a:lnTo>
                  <a:lnTo>
                    <a:pt x="2118" y="515"/>
                  </a:lnTo>
                  <a:lnTo>
                    <a:pt x="2304" y="505"/>
                  </a:lnTo>
                  <a:lnTo>
                    <a:pt x="2359" y="518"/>
                  </a:lnTo>
                  <a:lnTo>
                    <a:pt x="2485" y="522"/>
                  </a:lnTo>
                  <a:lnTo>
                    <a:pt x="2511" y="541"/>
                  </a:lnTo>
                  <a:lnTo>
                    <a:pt x="2532" y="569"/>
                  </a:lnTo>
                  <a:lnTo>
                    <a:pt x="2446" y="586"/>
                  </a:lnTo>
                  <a:lnTo>
                    <a:pt x="2261" y="633"/>
                  </a:lnTo>
                  <a:lnTo>
                    <a:pt x="2138" y="681"/>
                  </a:lnTo>
                  <a:lnTo>
                    <a:pt x="2102" y="711"/>
                  </a:lnTo>
                  <a:moveTo>
                    <a:pt x="3636" y="616"/>
                  </a:moveTo>
                  <a:lnTo>
                    <a:pt x="3531" y="667"/>
                  </a:lnTo>
                  <a:lnTo>
                    <a:pt x="3474" y="664"/>
                  </a:lnTo>
                  <a:lnTo>
                    <a:pt x="3499" y="605"/>
                  </a:lnTo>
                  <a:lnTo>
                    <a:pt x="3534" y="571"/>
                  </a:lnTo>
                  <a:lnTo>
                    <a:pt x="3589" y="543"/>
                  </a:lnTo>
                  <a:lnTo>
                    <a:pt x="3658" y="525"/>
                  </a:lnTo>
                  <a:lnTo>
                    <a:pt x="3762" y="528"/>
                  </a:lnTo>
                  <a:lnTo>
                    <a:pt x="3844" y="544"/>
                  </a:lnTo>
                  <a:lnTo>
                    <a:pt x="3710" y="603"/>
                  </a:lnTo>
                  <a:lnTo>
                    <a:pt x="3636" y="616"/>
                  </a:lnTo>
                  <a:moveTo>
                    <a:pt x="3338" y="545"/>
                  </a:moveTo>
                  <a:lnTo>
                    <a:pt x="3385" y="558"/>
                  </a:lnTo>
                  <a:lnTo>
                    <a:pt x="3485" y="550"/>
                  </a:lnTo>
                  <a:lnTo>
                    <a:pt x="3479" y="569"/>
                  </a:lnTo>
                  <a:lnTo>
                    <a:pt x="3398" y="601"/>
                  </a:lnTo>
                  <a:lnTo>
                    <a:pt x="3448" y="630"/>
                  </a:lnTo>
                  <a:lnTo>
                    <a:pt x="3378" y="692"/>
                  </a:lnTo>
                  <a:lnTo>
                    <a:pt x="3265" y="718"/>
                  </a:lnTo>
                  <a:lnTo>
                    <a:pt x="3220" y="713"/>
                  </a:lnTo>
                  <a:lnTo>
                    <a:pt x="3210" y="686"/>
                  </a:lnTo>
                  <a:lnTo>
                    <a:pt x="3133" y="634"/>
                  </a:lnTo>
                  <a:lnTo>
                    <a:pt x="3157" y="612"/>
                  </a:lnTo>
                  <a:lnTo>
                    <a:pt x="3254" y="620"/>
                  </a:lnTo>
                  <a:lnTo>
                    <a:pt x="3243" y="577"/>
                  </a:lnTo>
                  <a:lnTo>
                    <a:pt x="3338" y="545"/>
                  </a:lnTo>
                  <a:moveTo>
                    <a:pt x="4004" y="590"/>
                  </a:moveTo>
                  <a:lnTo>
                    <a:pt x="4008" y="632"/>
                  </a:lnTo>
                  <a:lnTo>
                    <a:pt x="4104" y="578"/>
                  </a:lnTo>
                  <a:lnTo>
                    <a:pt x="4258" y="551"/>
                  </a:lnTo>
                  <a:lnTo>
                    <a:pt x="4288" y="620"/>
                  </a:lnTo>
                  <a:lnTo>
                    <a:pt x="4244" y="664"/>
                  </a:lnTo>
                  <a:lnTo>
                    <a:pt x="4363" y="644"/>
                  </a:lnTo>
                  <a:lnTo>
                    <a:pt x="4434" y="618"/>
                  </a:lnTo>
                  <a:lnTo>
                    <a:pt x="4523" y="652"/>
                  </a:lnTo>
                  <a:lnTo>
                    <a:pt x="4571" y="684"/>
                  </a:lnTo>
                  <a:lnTo>
                    <a:pt x="4556" y="714"/>
                  </a:lnTo>
                  <a:lnTo>
                    <a:pt x="4665" y="699"/>
                  </a:lnTo>
                  <a:lnTo>
                    <a:pt x="4689" y="743"/>
                  </a:lnTo>
                  <a:lnTo>
                    <a:pt x="4799" y="771"/>
                  </a:lnTo>
                  <a:lnTo>
                    <a:pt x="4828" y="799"/>
                  </a:lnTo>
                  <a:lnTo>
                    <a:pt x="4836" y="866"/>
                  </a:lnTo>
                  <a:lnTo>
                    <a:pt x="4715" y="899"/>
                  </a:lnTo>
                  <a:lnTo>
                    <a:pt x="4815" y="946"/>
                  </a:lnTo>
                  <a:lnTo>
                    <a:pt x="4893" y="962"/>
                  </a:lnTo>
                  <a:lnTo>
                    <a:pt x="4935" y="1030"/>
                  </a:lnTo>
                  <a:lnTo>
                    <a:pt x="5020" y="1035"/>
                  </a:lnTo>
                  <a:lnTo>
                    <a:pt x="4975" y="1087"/>
                  </a:lnTo>
                  <a:lnTo>
                    <a:pt x="4828" y="1174"/>
                  </a:lnTo>
                  <a:lnTo>
                    <a:pt x="4776" y="1142"/>
                  </a:lnTo>
                  <a:lnTo>
                    <a:pt x="4727" y="1070"/>
                  </a:lnTo>
                  <a:lnTo>
                    <a:pt x="4649" y="1079"/>
                  </a:lnTo>
                  <a:lnTo>
                    <a:pt x="4617" y="1122"/>
                  </a:lnTo>
                  <a:lnTo>
                    <a:pt x="4652" y="1166"/>
                  </a:lnTo>
                  <a:lnTo>
                    <a:pt x="4710" y="1201"/>
                  </a:lnTo>
                  <a:lnTo>
                    <a:pt x="4723" y="1221"/>
                  </a:lnTo>
                  <a:lnTo>
                    <a:pt x="4721" y="1296"/>
                  </a:lnTo>
                  <a:lnTo>
                    <a:pt x="4672" y="1352"/>
                  </a:lnTo>
                  <a:lnTo>
                    <a:pt x="4609" y="1331"/>
                  </a:lnTo>
                  <a:lnTo>
                    <a:pt x="4496" y="1269"/>
                  </a:lnTo>
                  <a:lnTo>
                    <a:pt x="4542" y="1335"/>
                  </a:lnTo>
                  <a:lnTo>
                    <a:pt x="4579" y="1382"/>
                  </a:lnTo>
                  <a:lnTo>
                    <a:pt x="4575" y="1409"/>
                  </a:lnTo>
                  <a:lnTo>
                    <a:pt x="4431" y="1378"/>
                  </a:lnTo>
                  <a:lnTo>
                    <a:pt x="4330" y="1333"/>
                  </a:lnTo>
                  <a:lnTo>
                    <a:pt x="4281" y="1296"/>
                  </a:lnTo>
                  <a:lnTo>
                    <a:pt x="4313" y="1274"/>
                  </a:lnTo>
                  <a:lnTo>
                    <a:pt x="4250" y="1235"/>
                  </a:lnTo>
                  <a:lnTo>
                    <a:pt x="4189" y="1198"/>
                  </a:lnTo>
                  <a:lnTo>
                    <a:pt x="4176" y="1220"/>
                  </a:lnTo>
                  <a:lnTo>
                    <a:pt x="4002" y="1232"/>
                  </a:lnTo>
                  <a:lnTo>
                    <a:pt x="3970" y="1206"/>
                  </a:lnTo>
                  <a:lnTo>
                    <a:pt x="4044" y="1151"/>
                  </a:lnTo>
                  <a:lnTo>
                    <a:pt x="4152" y="1149"/>
                  </a:lnTo>
                  <a:lnTo>
                    <a:pt x="4275" y="1140"/>
                  </a:lnTo>
                  <a:lnTo>
                    <a:pt x="4273" y="1113"/>
                  </a:lnTo>
                  <a:lnTo>
                    <a:pt x="4317" y="1076"/>
                  </a:lnTo>
                  <a:lnTo>
                    <a:pt x="4435" y="1004"/>
                  </a:lnTo>
                  <a:lnTo>
                    <a:pt x="4441" y="971"/>
                  </a:lnTo>
                  <a:lnTo>
                    <a:pt x="4436" y="946"/>
                  </a:lnTo>
                  <a:lnTo>
                    <a:pt x="4376" y="911"/>
                  </a:lnTo>
                  <a:lnTo>
                    <a:pt x="4282" y="887"/>
                  </a:lnTo>
                  <a:lnTo>
                    <a:pt x="4330" y="868"/>
                  </a:lnTo>
                  <a:lnTo>
                    <a:pt x="4305" y="824"/>
                  </a:lnTo>
                  <a:lnTo>
                    <a:pt x="4260" y="820"/>
                  </a:lnTo>
                  <a:lnTo>
                    <a:pt x="4235" y="796"/>
                  </a:lnTo>
                  <a:lnTo>
                    <a:pt x="4191" y="817"/>
                  </a:lnTo>
                  <a:lnTo>
                    <a:pt x="4086" y="826"/>
                  </a:lnTo>
                  <a:lnTo>
                    <a:pt x="3902" y="810"/>
                  </a:lnTo>
                  <a:lnTo>
                    <a:pt x="3805" y="789"/>
                  </a:lnTo>
                  <a:lnTo>
                    <a:pt x="3727" y="779"/>
                  </a:lnTo>
                  <a:lnTo>
                    <a:pt x="3704" y="754"/>
                  </a:lnTo>
                  <a:lnTo>
                    <a:pt x="3787" y="722"/>
                  </a:lnTo>
                  <a:lnTo>
                    <a:pt x="3712" y="722"/>
                  </a:lnTo>
                  <a:lnTo>
                    <a:pt x="3758" y="652"/>
                  </a:lnTo>
                  <a:lnTo>
                    <a:pt x="3854" y="592"/>
                  </a:lnTo>
                  <a:lnTo>
                    <a:pt x="3932" y="565"/>
                  </a:lnTo>
                  <a:lnTo>
                    <a:pt x="4081" y="547"/>
                  </a:lnTo>
                  <a:lnTo>
                    <a:pt x="4004" y="590"/>
                  </a:lnTo>
                  <a:moveTo>
                    <a:pt x="4530" y="594"/>
                  </a:moveTo>
                  <a:lnTo>
                    <a:pt x="4520" y="612"/>
                  </a:lnTo>
                  <a:lnTo>
                    <a:pt x="4467" y="610"/>
                  </a:lnTo>
                  <a:lnTo>
                    <a:pt x="4412" y="609"/>
                  </a:lnTo>
                  <a:lnTo>
                    <a:pt x="4347" y="618"/>
                  </a:lnTo>
                  <a:lnTo>
                    <a:pt x="4336" y="614"/>
                  </a:lnTo>
                  <a:lnTo>
                    <a:pt x="4308" y="578"/>
                  </a:lnTo>
                  <a:lnTo>
                    <a:pt x="4331" y="554"/>
                  </a:lnTo>
                  <a:lnTo>
                    <a:pt x="4359" y="550"/>
                  </a:lnTo>
                  <a:lnTo>
                    <a:pt x="4471" y="557"/>
                  </a:lnTo>
                  <a:lnTo>
                    <a:pt x="4530" y="594"/>
                  </a:lnTo>
                  <a:moveTo>
                    <a:pt x="3095" y="573"/>
                  </a:moveTo>
                  <a:lnTo>
                    <a:pt x="3001" y="617"/>
                  </a:lnTo>
                  <a:lnTo>
                    <a:pt x="2972" y="570"/>
                  </a:lnTo>
                  <a:lnTo>
                    <a:pt x="3000" y="561"/>
                  </a:lnTo>
                  <a:lnTo>
                    <a:pt x="3072" y="558"/>
                  </a:lnTo>
                  <a:lnTo>
                    <a:pt x="3095" y="573"/>
                  </a:lnTo>
                  <a:moveTo>
                    <a:pt x="2573" y="593"/>
                  </a:moveTo>
                  <a:lnTo>
                    <a:pt x="2509" y="624"/>
                  </a:lnTo>
                  <a:lnTo>
                    <a:pt x="2649" y="604"/>
                  </a:lnTo>
                  <a:lnTo>
                    <a:pt x="2682" y="638"/>
                  </a:lnTo>
                  <a:lnTo>
                    <a:pt x="2780" y="603"/>
                  </a:lnTo>
                  <a:lnTo>
                    <a:pt x="2803" y="625"/>
                  </a:lnTo>
                  <a:lnTo>
                    <a:pt x="2772" y="692"/>
                  </a:lnTo>
                  <a:lnTo>
                    <a:pt x="2829" y="664"/>
                  </a:lnTo>
                  <a:lnTo>
                    <a:pt x="2869" y="595"/>
                  </a:lnTo>
                  <a:lnTo>
                    <a:pt x="2926" y="585"/>
                  </a:lnTo>
                  <a:lnTo>
                    <a:pt x="2965" y="596"/>
                  </a:lnTo>
                  <a:lnTo>
                    <a:pt x="2994" y="623"/>
                  </a:lnTo>
                  <a:lnTo>
                    <a:pt x="2956" y="689"/>
                  </a:lnTo>
                  <a:lnTo>
                    <a:pt x="2922" y="738"/>
                  </a:lnTo>
                  <a:lnTo>
                    <a:pt x="2976" y="773"/>
                  </a:lnTo>
                  <a:lnTo>
                    <a:pt x="3041" y="806"/>
                  </a:lnTo>
                  <a:lnTo>
                    <a:pt x="3005" y="837"/>
                  </a:lnTo>
                  <a:lnTo>
                    <a:pt x="2910" y="843"/>
                  </a:lnTo>
                  <a:lnTo>
                    <a:pt x="2919" y="870"/>
                  </a:lnTo>
                  <a:lnTo>
                    <a:pt x="2875" y="897"/>
                  </a:lnTo>
                  <a:lnTo>
                    <a:pt x="2787" y="885"/>
                  </a:lnTo>
                  <a:lnTo>
                    <a:pt x="2712" y="866"/>
                  </a:lnTo>
                  <a:lnTo>
                    <a:pt x="2644" y="870"/>
                  </a:lnTo>
                  <a:lnTo>
                    <a:pt x="2517" y="895"/>
                  </a:lnTo>
                  <a:lnTo>
                    <a:pt x="2367" y="906"/>
                  </a:lnTo>
                  <a:lnTo>
                    <a:pt x="2263" y="912"/>
                  </a:lnTo>
                  <a:lnTo>
                    <a:pt x="2269" y="878"/>
                  </a:lnTo>
                  <a:lnTo>
                    <a:pt x="2215" y="859"/>
                  </a:lnTo>
                  <a:lnTo>
                    <a:pt x="2158" y="867"/>
                  </a:lnTo>
                  <a:lnTo>
                    <a:pt x="2154" y="810"/>
                  </a:lnTo>
                  <a:lnTo>
                    <a:pt x="2198" y="803"/>
                  </a:lnTo>
                  <a:lnTo>
                    <a:pt x="2294" y="791"/>
                  </a:lnTo>
                  <a:lnTo>
                    <a:pt x="2367" y="794"/>
                  </a:lnTo>
                  <a:lnTo>
                    <a:pt x="2450" y="782"/>
                  </a:lnTo>
                  <a:lnTo>
                    <a:pt x="2365" y="765"/>
                  </a:lnTo>
                  <a:lnTo>
                    <a:pt x="2244" y="771"/>
                  </a:lnTo>
                  <a:lnTo>
                    <a:pt x="2170" y="770"/>
                  </a:lnTo>
                  <a:lnTo>
                    <a:pt x="2171" y="744"/>
                  </a:lnTo>
                  <a:lnTo>
                    <a:pt x="2326" y="716"/>
                  </a:lnTo>
                  <a:lnTo>
                    <a:pt x="2244" y="717"/>
                  </a:lnTo>
                  <a:lnTo>
                    <a:pt x="2172" y="699"/>
                  </a:lnTo>
                  <a:lnTo>
                    <a:pt x="2278" y="647"/>
                  </a:lnTo>
                  <a:lnTo>
                    <a:pt x="2347" y="620"/>
                  </a:lnTo>
                  <a:lnTo>
                    <a:pt x="2535" y="580"/>
                  </a:lnTo>
                  <a:lnTo>
                    <a:pt x="2573" y="593"/>
                  </a:lnTo>
                  <a:moveTo>
                    <a:pt x="3571" y="843"/>
                  </a:moveTo>
                  <a:lnTo>
                    <a:pt x="3509" y="917"/>
                  </a:lnTo>
                  <a:lnTo>
                    <a:pt x="3629" y="860"/>
                  </a:lnTo>
                  <a:lnTo>
                    <a:pt x="3656" y="907"/>
                  </a:lnTo>
                  <a:lnTo>
                    <a:pt x="3596" y="961"/>
                  </a:lnTo>
                  <a:lnTo>
                    <a:pt x="3611" y="1010"/>
                  </a:lnTo>
                  <a:lnTo>
                    <a:pt x="3711" y="957"/>
                  </a:lnTo>
                  <a:lnTo>
                    <a:pt x="3800" y="894"/>
                  </a:lnTo>
                  <a:lnTo>
                    <a:pt x="3866" y="816"/>
                  </a:lnTo>
                  <a:lnTo>
                    <a:pt x="3938" y="821"/>
                  </a:lnTo>
                  <a:lnTo>
                    <a:pt x="4010" y="832"/>
                  </a:lnTo>
                  <a:lnTo>
                    <a:pt x="4055" y="867"/>
                  </a:lnTo>
                  <a:lnTo>
                    <a:pt x="4032" y="903"/>
                  </a:lnTo>
                  <a:lnTo>
                    <a:pt x="3962" y="942"/>
                  </a:lnTo>
                  <a:lnTo>
                    <a:pt x="3972" y="981"/>
                  </a:lnTo>
                  <a:lnTo>
                    <a:pt x="3939" y="1016"/>
                  </a:lnTo>
                  <a:lnTo>
                    <a:pt x="3792" y="1068"/>
                  </a:lnTo>
                  <a:lnTo>
                    <a:pt x="3706" y="1080"/>
                  </a:lnTo>
                  <a:lnTo>
                    <a:pt x="3664" y="1057"/>
                  </a:lnTo>
                  <a:lnTo>
                    <a:pt x="3619" y="1095"/>
                  </a:lnTo>
                  <a:lnTo>
                    <a:pt x="3518" y="1158"/>
                  </a:lnTo>
                  <a:lnTo>
                    <a:pt x="3477" y="1191"/>
                  </a:lnTo>
                  <a:lnTo>
                    <a:pt x="3373" y="1242"/>
                  </a:lnTo>
                  <a:lnTo>
                    <a:pt x="3287" y="1247"/>
                  </a:lnTo>
                  <a:lnTo>
                    <a:pt x="3218" y="1280"/>
                  </a:lnTo>
                  <a:lnTo>
                    <a:pt x="3178" y="1330"/>
                  </a:lnTo>
                  <a:lnTo>
                    <a:pt x="3103" y="1339"/>
                  </a:lnTo>
                  <a:lnTo>
                    <a:pt x="2985" y="1402"/>
                  </a:lnTo>
                  <a:lnTo>
                    <a:pt x="2858" y="1490"/>
                  </a:lnTo>
                  <a:lnTo>
                    <a:pt x="2792" y="1552"/>
                  </a:lnTo>
                  <a:lnTo>
                    <a:pt x="2726" y="1644"/>
                  </a:lnTo>
                  <a:lnTo>
                    <a:pt x="2806" y="1657"/>
                  </a:lnTo>
                  <a:lnTo>
                    <a:pt x="2785" y="1732"/>
                  </a:lnTo>
                  <a:lnTo>
                    <a:pt x="2776" y="1793"/>
                  </a:lnTo>
                  <a:lnTo>
                    <a:pt x="2872" y="1777"/>
                  </a:lnTo>
                  <a:lnTo>
                    <a:pt x="2966" y="1812"/>
                  </a:lnTo>
                  <a:lnTo>
                    <a:pt x="3010" y="1842"/>
                  </a:lnTo>
                  <a:lnTo>
                    <a:pt x="3032" y="1880"/>
                  </a:lnTo>
                  <a:lnTo>
                    <a:pt x="3098" y="1903"/>
                  </a:lnTo>
                  <a:lnTo>
                    <a:pt x="3146" y="1937"/>
                  </a:lnTo>
                  <a:lnTo>
                    <a:pt x="3247" y="1941"/>
                  </a:lnTo>
                  <a:lnTo>
                    <a:pt x="3311" y="1949"/>
                  </a:lnTo>
                  <a:lnTo>
                    <a:pt x="3264" y="2020"/>
                  </a:lnTo>
                  <a:lnTo>
                    <a:pt x="3242" y="2102"/>
                  </a:lnTo>
                  <a:lnTo>
                    <a:pt x="3244" y="2194"/>
                  </a:lnTo>
                  <a:lnTo>
                    <a:pt x="3304" y="2272"/>
                  </a:lnTo>
                  <a:lnTo>
                    <a:pt x="3366" y="2245"/>
                  </a:lnTo>
                  <a:lnTo>
                    <a:pt x="3439" y="2160"/>
                  </a:lnTo>
                  <a:lnTo>
                    <a:pt x="3468" y="2031"/>
                  </a:lnTo>
                  <a:lnTo>
                    <a:pt x="3445" y="1988"/>
                  </a:lnTo>
                  <a:lnTo>
                    <a:pt x="3565" y="1950"/>
                  </a:lnTo>
                  <a:lnTo>
                    <a:pt x="3664" y="1893"/>
                  </a:lnTo>
                  <a:lnTo>
                    <a:pt x="3727" y="1837"/>
                  </a:lnTo>
                  <a:lnTo>
                    <a:pt x="3750" y="1783"/>
                  </a:lnTo>
                  <a:lnTo>
                    <a:pt x="3744" y="1715"/>
                  </a:lnTo>
                  <a:lnTo>
                    <a:pt x="3702" y="1655"/>
                  </a:lnTo>
                  <a:lnTo>
                    <a:pt x="3820" y="1572"/>
                  </a:lnTo>
                  <a:lnTo>
                    <a:pt x="3835" y="1501"/>
                  </a:lnTo>
                  <a:lnTo>
                    <a:pt x="3888" y="1379"/>
                  </a:lnTo>
                  <a:lnTo>
                    <a:pt x="3939" y="1361"/>
                  </a:lnTo>
                  <a:lnTo>
                    <a:pt x="4028" y="1382"/>
                  </a:lnTo>
                  <a:lnTo>
                    <a:pt x="4084" y="1390"/>
                  </a:lnTo>
                  <a:lnTo>
                    <a:pt x="4144" y="1370"/>
                  </a:lnTo>
                  <a:lnTo>
                    <a:pt x="4184" y="1396"/>
                  </a:lnTo>
                  <a:lnTo>
                    <a:pt x="4232" y="1441"/>
                  </a:lnTo>
                  <a:lnTo>
                    <a:pt x="4233" y="1471"/>
                  </a:lnTo>
                  <a:lnTo>
                    <a:pt x="4337" y="1477"/>
                  </a:lnTo>
                  <a:lnTo>
                    <a:pt x="4301" y="1543"/>
                  </a:lnTo>
                  <a:lnTo>
                    <a:pt x="4270" y="1643"/>
                  </a:lnTo>
                  <a:lnTo>
                    <a:pt x="4320" y="1656"/>
                  </a:lnTo>
                  <a:lnTo>
                    <a:pt x="4342" y="1702"/>
                  </a:lnTo>
                  <a:lnTo>
                    <a:pt x="4451" y="1658"/>
                  </a:lnTo>
                  <a:lnTo>
                    <a:pt x="4550" y="1571"/>
                  </a:lnTo>
                  <a:lnTo>
                    <a:pt x="4608" y="1534"/>
                  </a:lnTo>
                  <a:lnTo>
                    <a:pt x="4621" y="1605"/>
                  </a:lnTo>
                  <a:lnTo>
                    <a:pt x="4655" y="1706"/>
                  </a:lnTo>
                  <a:lnTo>
                    <a:pt x="4683" y="1802"/>
                  </a:lnTo>
                  <a:lnTo>
                    <a:pt x="4637" y="1853"/>
                  </a:lnTo>
                  <a:lnTo>
                    <a:pt x="4702" y="1898"/>
                  </a:lnTo>
                  <a:lnTo>
                    <a:pt x="4740" y="1945"/>
                  </a:lnTo>
                  <a:lnTo>
                    <a:pt x="4833" y="1966"/>
                  </a:lnTo>
                  <a:lnTo>
                    <a:pt x="4864" y="1992"/>
                  </a:lnTo>
                  <a:lnTo>
                    <a:pt x="4864" y="2061"/>
                  </a:lnTo>
                  <a:lnTo>
                    <a:pt x="4910" y="2072"/>
                  </a:lnTo>
                  <a:lnTo>
                    <a:pt x="4925" y="2102"/>
                  </a:lnTo>
                  <a:lnTo>
                    <a:pt x="4899" y="2195"/>
                  </a:lnTo>
                  <a:lnTo>
                    <a:pt x="4842" y="2226"/>
                  </a:lnTo>
                  <a:lnTo>
                    <a:pt x="4786" y="2254"/>
                  </a:lnTo>
                  <a:lnTo>
                    <a:pt x="4670" y="2284"/>
                  </a:lnTo>
                  <a:lnTo>
                    <a:pt x="4565" y="2352"/>
                  </a:lnTo>
                  <a:lnTo>
                    <a:pt x="4450" y="2365"/>
                  </a:lnTo>
                  <a:lnTo>
                    <a:pt x="4317" y="2348"/>
                  </a:lnTo>
                  <a:lnTo>
                    <a:pt x="4219" y="2347"/>
                  </a:lnTo>
                  <a:lnTo>
                    <a:pt x="4149" y="2353"/>
                  </a:lnTo>
                  <a:lnTo>
                    <a:pt x="4073" y="2412"/>
                  </a:lnTo>
                  <a:lnTo>
                    <a:pt x="3976" y="2449"/>
                  </a:lnTo>
                  <a:lnTo>
                    <a:pt x="3840" y="2559"/>
                  </a:lnTo>
                  <a:lnTo>
                    <a:pt x="3736" y="2636"/>
                  </a:lnTo>
                  <a:lnTo>
                    <a:pt x="3798" y="2622"/>
                  </a:lnTo>
                  <a:lnTo>
                    <a:pt x="3943" y="2513"/>
                  </a:lnTo>
                  <a:lnTo>
                    <a:pt x="4107" y="2444"/>
                  </a:lnTo>
                  <a:lnTo>
                    <a:pt x="4208" y="2435"/>
                  </a:lnTo>
                  <a:lnTo>
                    <a:pt x="4252" y="2476"/>
                  </a:lnTo>
                  <a:lnTo>
                    <a:pt x="4171" y="2532"/>
                  </a:lnTo>
                  <a:lnTo>
                    <a:pt x="4162" y="2622"/>
                  </a:lnTo>
                  <a:lnTo>
                    <a:pt x="4164" y="2685"/>
                  </a:lnTo>
                  <a:lnTo>
                    <a:pt x="4238" y="2727"/>
                  </a:lnTo>
                  <a:lnTo>
                    <a:pt x="4353" y="2715"/>
                  </a:lnTo>
                  <a:lnTo>
                    <a:pt x="4448" y="2621"/>
                  </a:lnTo>
                  <a:lnTo>
                    <a:pt x="4434" y="2681"/>
                  </a:lnTo>
                  <a:lnTo>
                    <a:pt x="4469" y="2712"/>
                  </a:lnTo>
                  <a:lnTo>
                    <a:pt x="4370" y="2766"/>
                  </a:lnTo>
                  <a:lnTo>
                    <a:pt x="4206" y="2816"/>
                  </a:lnTo>
                  <a:lnTo>
                    <a:pt x="4129" y="2850"/>
                  </a:lnTo>
                  <a:lnTo>
                    <a:pt x="4035" y="2911"/>
                  </a:lnTo>
                  <a:lnTo>
                    <a:pt x="3985" y="2905"/>
                  </a:lnTo>
                  <a:lnTo>
                    <a:pt x="4004" y="2834"/>
                  </a:lnTo>
                  <a:lnTo>
                    <a:pt x="4142" y="2764"/>
                  </a:lnTo>
                  <a:lnTo>
                    <a:pt x="4034" y="2767"/>
                  </a:lnTo>
                  <a:lnTo>
                    <a:pt x="3955" y="2777"/>
                  </a:lnTo>
                  <a:lnTo>
                    <a:pt x="3927" y="2730"/>
                  </a:lnTo>
                  <a:lnTo>
                    <a:pt x="3965" y="2616"/>
                  </a:lnTo>
                  <a:lnTo>
                    <a:pt x="3943" y="2592"/>
                  </a:lnTo>
                  <a:lnTo>
                    <a:pt x="3894" y="2606"/>
                  </a:lnTo>
                  <a:lnTo>
                    <a:pt x="3879" y="2584"/>
                  </a:lnTo>
                  <a:lnTo>
                    <a:pt x="3806" y="2647"/>
                  </a:lnTo>
                  <a:lnTo>
                    <a:pt x="3764" y="2712"/>
                  </a:lnTo>
                  <a:lnTo>
                    <a:pt x="3727" y="2750"/>
                  </a:lnTo>
                  <a:lnTo>
                    <a:pt x="3694" y="2763"/>
                  </a:lnTo>
                  <a:lnTo>
                    <a:pt x="3671" y="2767"/>
                  </a:lnTo>
                  <a:lnTo>
                    <a:pt x="3657" y="2788"/>
                  </a:lnTo>
                  <a:lnTo>
                    <a:pt x="3533" y="2788"/>
                  </a:lnTo>
                  <a:lnTo>
                    <a:pt x="3430" y="2789"/>
                  </a:lnTo>
                  <a:lnTo>
                    <a:pt x="3394" y="2804"/>
                  </a:lnTo>
                  <a:lnTo>
                    <a:pt x="3301" y="2864"/>
                  </a:lnTo>
                  <a:lnTo>
                    <a:pt x="3291" y="2871"/>
                  </a:lnTo>
                  <a:lnTo>
                    <a:pt x="3258" y="2904"/>
                  </a:lnTo>
                  <a:lnTo>
                    <a:pt x="3195" y="2904"/>
                  </a:lnTo>
                  <a:lnTo>
                    <a:pt x="3128" y="2904"/>
                  </a:lnTo>
                  <a:lnTo>
                    <a:pt x="3093" y="2917"/>
                  </a:lnTo>
                  <a:lnTo>
                    <a:pt x="3098" y="2934"/>
                  </a:lnTo>
                  <a:lnTo>
                    <a:pt x="3095" y="2960"/>
                  </a:lnTo>
                  <a:lnTo>
                    <a:pt x="3091" y="2968"/>
                  </a:lnTo>
                  <a:lnTo>
                    <a:pt x="2987" y="3010"/>
                  </a:lnTo>
                  <a:lnTo>
                    <a:pt x="2912" y="3023"/>
                  </a:lnTo>
                  <a:lnTo>
                    <a:pt x="2816" y="3068"/>
                  </a:lnTo>
                  <a:lnTo>
                    <a:pt x="2799" y="3068"/>
                  </a:lnTo>
                  <a:lnTo>
                    <a:pt x="2780" y="3055"/>
                  </a:lnTo>
                  <a:lnTo>
                    <a:pt x="2777" y="3043"/>
                  </a:lnTo>
                  <a:lnTo>
                    <a:pt x="2782" y="3034"/>
                  </a:lnTo>
                  <a:lnTo>
                    <a:pt x="2807" y="3005"/>
                  </a:lnTo>
                  <a:lnTo>
                    <a:pt x="2856" y="2958"/>
                  </a:lnTo>
                  <a:lnTo>
                    <a:pt x="2894" y="2909"/>
                  </a:lnTo>
                  <a:lnTo>
                    <a:pt x="2908" y="2836"/>
                  </a:lnTo>
                  <a:lnTo>
                    <a:pt x="2923" y="2760"/>
                  </a:lnTo>
                  <a:lnTo>
                    <a:pt x="2868" y="2720"/>
                  </a:lnTo>
                  <a:lnTo>
                    <a:pt x="2882" y="2705"/>
                  </a:lnTo>
                  <a:lnTo>
                    <a:pt x="2877" y="2695"/>
                  </a:lnTo>
                  <a:lnTo>
                    <a:pt x="2858" y="2695"/>
                  </a:lnTo>
                  <a:lnTo>
                    <a:pt x="2850" y="2682"/>
                  </a:lnTo>
                  <a:lnTo>
                    <a:pt x="2855" y="2662"/>
                  </a:lnTo>
                  <a:lnTo>
                    <a:pt x="2838" y="2671"/>
                  </a:lnTo>
                  <a:lnTo>
                    <a:pt x="2822" y="2668"/>
                  </a:lnTo>
                  <a:lnTo>
                    <a:pt x="2829" y="2660"/>
                  </a:lnTo>
                  <a:lnTo>
                    <a:pt x="2817" y="2652"/>
                  </a:lnTo>
                  <a:lnTo>
                    <a:pt x="2820" y="2630"/>
                  </a:lnTo>
                  <a:lnTo>
                    <a:pt x="2779" y="2603"/>
                  </a:lnTo>
                  <a:lnTo>
                    <a:pt x="2738" y="2575"/>
                  </a:lnTo>
                  <a:lnTo>
                    <a:pt x="2687" y="2543"/>
                  </a:lnTo>
                  <a:lnTo>
                    <a:pt x="2639" y="2513"/>
                  </a:lnTo>
                  <a:lnTo>
                    <a:pt x="2569" y="2536"/>
                  </a:lnTo>
                  <a:lnTo>
                    <a:pt x="2547" y="2537"/>
                  </a:lnTo>
                  <a:lnTo>
                    <a:pt x="2475" y="2515"/>
                  </a:lnTo>
                  <a:lnTo>
                    <a:pt x="2416" y="2526"/>
                  </a:lnTo>
                  <a:lnTo>
                    <a:pt x="2365" y="2500"/>
                  </a:lnTo>
                  <a:lnTo>
                    <a:pt x="2304" y="2487"/>
                  </a:lnTo>
                  <a:lnTo>
                    <a:pt x="2260" y="2482"/>
                  </a:lnTo>
                  <a:lnTo>
                    <a:pt x="2247" y="2468"/>
                  </a:lnTo>
                  <a:lnTo>
                    <a:pt x="2258" y="2422"/>
                  </a:lnTo>
                  <a:lnTo>
                    <a:pt x="2236" y="2423"/>
                  </a:lnTo>
                  <a:lnTo>
                    <a:pt x="2219" y="2455"/>
                  </a:lnTo>
                  <a:lnTo>
                    <a:pt x="2083" y="2455"/>
                  </a:lnTo>
                  <a:lnTo>
                    <a:pt x="1858" y="2455"/>
                  </a:lnTo>
                  <a:lnTo>
                    <a:pt x="1634" y="2455"/>
                  </a:lnTo>
                  <a:lnTo>
                    <a:pt x="1436" y="2455"/>
                  </a:lnTo>
                  <a:lnTo>
                    <a:pt x="1239" y="2455"/>
                  </a:lnTo>
                  <a:lnTo>
                    <a:pt x="1045" y="2455"/>
                  </a:lnTo>
                  <a:lnTo>
                    <a:pt x="844" y="2455"/>
                  </a:lnTo>
                  <a:lnTo>
                    <a:pt x="779" y="2455"/>
                  </a:lnTo>
                  <a:lnTo>
                    <a:pt x="584" y="2455"/>
                  </a:lnTo>
                  <a:lnTo>
                    <a:pt x="397" y="2455"/>
                  </a:lnTo>
                  <a:lnTo>
                    <a:pt x="388" y="2455"/>
                  </a:lnTo>
                  <a:lnTo>
                    <a:pt x="316" y="2373"/>
                  </a:lnTo>
                  <a:lnTo>
                    <a:pt x="294" y="2337"/>
                  </a:lnTo>
                  <a:lnTo>
                    <a:pt x="200" y="2303"/>
                  </a:lnTo>
                  <a:lnTo>
                    <a:pt x="217" y="2230"/>
                  </a:lnTo>
                  <a:lnTo>
                    <a:pt x="264" y="2180"/>
                  </a:lnTo>
                  <a:lnTo>
                    <a:pt x="209" y="2145"/>
                  </a:lnTo>
                  <a:lnTo>
                    <a:pt x="249" y="2079"/>
                  </a:lnTo>
                  <a:lnTo>
                    <a:pt x="220" y="2019"/>
                  </a:lnTo>
                  <a:lnTo>
                    <a:pt x="253" y="1977"/>
                  </a:lnTo>
                  <a:lnTo>
                    <a:pt x="320" y="1938"/>
                  </a:lnTo>
                  <a:lnTo>
                    <a:pt x="362" y="1887"/>
                  </a:lnTo>
                  <a:lnTo>
                    <a:pt x="300" y="1836"/>
                  </a:lnTo>
                  <a:lnTo>
                    <a:pt x="319" y="1744"/>
                  </a:lnTo>
                  <a:lnTo>
                    <a:pt x="333" y="1687"/>
                  </a:lnTo>
                  <a:lnTo>
                    <a:pt x="311" y="1651"/>
                  </a:lnTo>
                  <a:lnTo>
                    <a:pt x="302" y="1618"/>
                  </a:lnTo>
                  <a:lnTo>
                    <a:pt x="309" y="1577"/>
                  </a:lnTo>
                  <a:lnTo>
                    <a:pt x="224" y="1603"/>
                  </a:lnTo>
                  <a:lnTo>
                    <a:pt x="121" y="1647"/>
                  </a:lnTo>
                  <a:lnTo>
                    <a:pt x="119" y="1595"/>
                  </a:lnTo>
                  <a:lnTo>
                    <a:pt x="111" y="1561"/>
                  </a:lnTo>
                  <a:lnTo>
                    <a:pt x="75" y="1539"/>
                  </a:lnTo>
                  <a:lnTo>
                    <a:pt x="18" y="1536"/>
                  </a:lnTo>
                  <a:lnTo>
                    <a:pt x="510" y="1099"/>
                  </a:lnTo>
                  <a:lnTo>
                    <a:pt x="854" y="828"/>
                  </a:lnTo>
                  <a:lnTo>
                    <a:pt x="933" y="845"/>
                  </a:lnTo>
                  <a:lnTo>
                    <a:pt x="974" y="880"/>
                  </a:lnTo>
                  <a:lnTo>
                    <a:pt x="1022" y="886"/>
                  </a:lnTo>
                  <a:lnTo>
                    <a:pt x="1108" y="856"/>
                  </a:lnTo>
                  <a:lnTo>
                    <a:pt x="1202" y="834"/>
                  </a:lnTo>
                  <a:lnTo>
                    <a:pt x="1272" y="843"/>
                  </a:lnTo>
                  <a:lnTo>
                    <a:pt x="1392" y="812"/>
                  </a:lnTo>
                  <a:lnTo>
                    <a:pt x="1502" y="794"/>
                  </a:lnTo>
                  <a:lnTo>
                    <a:pt x="1503" y="823"/>
                  </a:lnTo>
                  <a:lnTo>
                    <a:pt x="1564" y="807"/>
                  </a:lnTo>
                  <a:lnTo>
                    <a:pt x="1617" y="774"/>
                  </a:lnTo>
                  <a:lnTo>
                    <a:pt x="1644" y="781"/>
                  </a:lnTo>
                  <a:lnTo>
                    <a:pt x="1659" y="845"/>
                  </a:lnTo>
                  <a:lnTo>
                    <a:pt x="1788" y="796"/>
                  </a:lnTo>
                  <a:lnTo>
                    <a:pt x="1732" y="850"/>
                  </a:lnTo>
                  <a:lnTo>
                    <a:pt x="1812" y="839"/>
                  </a:lnTo>
                  <a:lnTo>
                    <a:pt x="1857" y="818"/>
                  </a:lnTo>
                  <a:lnTo>
                    <a:pt x="1917" y="822"/>
                  </a:lnTo>
                  <a:lnTo>
                    <a:pt x="1966" y="852"/>
                  </a:lnTo>
                  <a:lnTo>
                    <a:pt x="2065" y="878"/>
                  </a:lnTo>
                  <a:lnTo>
                    <a:pt x="2127" y="890"/>
                  </a:lnTo>
                  <a:lnTo>
                    <a:pt x="2185" y="886"/>
                  </a:lnTo>
                  <a:lnTo>
                    <a:pt x="2220" y="922"/>
                  </a:lnTo>
                  <a:lnTo>
                    <a:pt x="2105" y="958"/>
                  </a:lnTo>
                  <a:lnTo>
                    <a:pt x="2189" y="974"/>
                  </a:lnTo>
                  <a:lnTo>
                    <a:pt x="2347" y="965"/>
                  </a:lnTo>
                  <a:lnTo>
                    <a:pt x="2407" y="953"/>
                  </a:lnTo>
                  <a:lnTo>
                    <a:pt x="2423" y="997"/>
                  </a:lnTo>
                  <a:lnTo>
                    <a:pt x="2520" y="960"/>
                  </a:lnTo>
                  <a:lnTo>
                    <a:pt x="2494" y="929"/>
                  </a:lnTo>
                  <a:lnTo>
                    <a:pt x="2554" y="904"/>
                  </a:lnTo>
                  <a:lnTo>
                    <a:pt x="2624" y="901"/>
                  </a:lnTo>
                  <a:lnTo>
                    <a:pt x="2675" y="893"/>
                  </a:lnTo>
                  <a:lnTo>
                    <a:pt x="2702" y="911"/>
                  </a:lnTo>
                  <a:lnTo>
                    <a:pt x="2720" y="950"/>
                  </a:lnTo>
                  <a:lnTo>
                    <a:pt x="2787" y="944"/>
                  </a:lnTo>
                  <a:lnTo>
                    <a:pt x="2854" y="977"/>
                  </a:lnTo>
                  <a:lnTo>
                    <a:pt x="2951" y="965"/>
                  </a:lnTo>
                  <a:lnTo>
                    <a:pt x="3030" y="967"/>
                  </a:lnTo>
                  <a:lnTo>
                    <a:pt x="3064" y="922"/>
                  </a:lnTo>
                  <a:lnTo>
                    <a:pt x="3124" y="909"/>
                  </a:lnTo>
                  <a:lnTo>
                    <a:pt x="3188" y="934"/>
                  </a:lnTo>
                  <a:lnTo>
                    <a:pt x="3128" y="1003"/>
                  </a:lnTo>
                  <a:lnTo>
                    <a:pt x="3213" y="945"/>
                  </a:lnTo>
                  <a:lnTo>
                    <a:pt x="3256" y="947"/>
                  </a:lnTo>
                  <a:lnTo>
                    <a:pt x="3344" y="874"/>
                  </a:lnTo>
                  <a:lnTo>
                    <a:pt x="3325" y="830"/>
                  </a:lnTo>
                  <a:lnTo>
                    <a:pt x="3288" y="801"/>
                  </a:lnTo>
                  <a:lnTo>
                    <a:pt x="3365" y="724"/>
                  </a:lnTo>
                  <a:lnTo>
                    <a:pt x="3475" y="674"/>
                  </a:lnTo>
                  <a:lnTo>
                    <a:pt x="3534" y="685"/>
                  </a:lnTo>
                  <a:lnTo>
                    <a:pt x="3559" y="715"/>
                  </a:lnTo>
                  <a:lnTo>
                    <a:pt x="3561" y="794"/>
                  </a:lnTo>
                  <a:lnTo>
                    <a:pt x="3483" y="829"/>
                  </a:lnTo>
                  <a:lnTo>
                    <a:pt x="3571" y="843"/>
                  </a:lnTo>
                  <a:moveTo>
                    <a:pt x="3269" y="871"/>
                  </a:moveTo>
                  <a:lnTo>
                    <a:pt x="3213" y="896"/>
                  </a:lnTo>
                  <a:lnTo>
                    <a:pt x="3159" y="875"/>
                  </a:lnTo>
                  <a:lnTo>
                    <a:pt x="3107" y="882"/>
                  </a:lnTo>
                  <a:lnTo>
                    <a:pt x="3062" y="850"/>
                  </a:lnTo>
                  <a:lnTo>
                    <a:pt x="3131" y="828"/>
                  </a:lnTo>
                  <a:lnTo>
                    <a:pt x="3197" y="797"/>
                  </a:lnTo>
                  <a:lnTo>
                    <a:pt x="3236" y="818"/>
                  </a:lnTo>
                  <a:lnTo>
                    <a:pt x="3257" y="830"/>
                  </a:lnTo>
                  <a:lnTo>
                    <a:pt x="3261" y="844"/>
                  </a:lnTo>
                  <a:lnTo>
                    <a:pt x="3269" y="871"/>
                  </a:lnTo>
                  <a:moveTo>
                    <a:pt x="4250" y="1014"/>
                  </a:moveTo>
                  <a:lnTo>
                    <a:pt x="4184" y="1017"/>
                  </a:lnTo>
                  <a:lnTo>
                    <a:pt x="4195" y="981"/>
                  </a:lnTo>
                  <a:lnTo>
                    <a:pt x="4247" y="940"/>
                  </a:lnTo>
                  <a:lnTo>
                    <a:pt x="4305" y="930"/>
                  </a:lnTo>
                  <a:lnTo>
                    <a:pt x="4334" y="951"/>
                  </a:lnTo>
                  <a:lnTo>
                    <a:pt x="4313" y="982"/>
                  </a:lnTo>
                  <a:lnTo>
                    <a:pt x="4300" y="992"/>
                  </a:lnTo>
                  <a:lnTo>
                    <a:pt x="4250" y="1014"/>
                  </a:lnTo>
                  <a:moveTo>
                    <a:pt x="3649" y="1125"/>
                  </a:moveTo>
                  <a:lnTo>
                    <a:pt x="3636" y="1158"/>
                  </a:lnTo>
                  <a:lnTo>
                    <a:pt x="3673" y="1146"/>
                  </a:lnTo>
                  <a:lnTo>
                    <a:pt x="3692" y="1166"/>
                  </a:lnTo>
                  <a:lnTo>
                    <a:pt x="3737" y="1192"/>
                  </a:lnTo>
                  <a:lnTo>
                    <a:pt x="3787" y="1215"/>
                  </a:lnTo>
                  <a:lnTo>
                    <a:pt x="3768" y="1251"/>
                  </a:lnTo>
                  <a:lnTo>
                    <a:pt x="3814" y="1246"/>
                  </a:lnTo>
                  <a:lnTo>
                    <a:pt x="3839" y="1271"/>
                  </a:lnTo>
                  <a:lnTo>
                    <a:pt x="3772" y="1295"/>
                  </a:lnTo>
                  <a:lnTo>
                    <a:pt x="3693" y="1277"/>
                  </a:lnTo>
                  <a:lnTo>
                    <a:pt x="3684" y="1242"/>
                  </a:lnTo>
                  <a:lnTo>
                    <a:pt x="3599" y="1283"/>
                  </a:lnTo>
                  <a:lnTo>
                    <a:pt x="3489" y="1323"/>
                  </a:lnTo>
                  <a:lnTo>
                    <a:pt x="3500" y="1278"/>
                  </a:lnTo>
                  <a:lnTo>
                    <a:pt x="3416" y="1285"/>
                  </a:lnTo>
                  <a:lnTo>
                    <a:pt x="3493" y="1247"/>
                  </a:lnTo>
                  <a:lnTo>
                    <a:pt x="3543" y="1187"/>
                  </a:lnTo>
                  <a:lnTo>
                    <a:pt x="3612" y="1118"/>
                  </a:lnTo>
                  <a:lnTo>
                    <a:pt x="3649" y="1125"/>
                  </a:lnTo>
                  <a:moveTo>
                    <a:pt x="3684" y="1349"/>
                  </a:moveTo>
                  <a:lnTo>
                    <a:pt x="3588" y="1392"/>
                  </a:lnTo>
                  <a:lnTo>
                    <a:pt x="3547" y="1390"/>
                  </a:lnTo>
                  <a:lnTo>
                    <a:pt x="3548" y="1369"/>
                  </a:lnTo>
                  <a:lnTo>
                    <a:pt x="3615" y="1333"/>
                  </a:lnTo>
                  <a:lnTo>
                    <a:pt x="3695" y="1334"/>
                  </a:lnTo>
                  <a:lnTo>
                    <a:pt x="3684" y="1349"/>
                  </a:lnTo>
                  <a:moveTo>
                    <a:pt x="3812" y="1392"/>
                  </a:moveTo>
                  <a:lnTo>
                    <a:pt x="3764" y="1432"/>
                  </a:lnTo>
                  <a:lnTo>
                    <a:pt x="3741" y="1426"/>
                  </a:lnTo>
                  <a:lnTo>
                    <a:pt x="3740" y="1403"/>
                  </a:lnTo>
                  <a:lnTo>
                    <a:pt x="3746" y="1397"/>
                  </a:lnTo>
                  <a:lnTo>
                    <a:pt x="3783" y="1374"/>
                  </a:lnTo>
                  <a:lnTo>
                    <a:pt x="3807" y="1376"/>
                  </a:lnTo>
                  <a:lnTo>
                    <a:pt x="3812" y="1392"/>
                  </a:lnTo>
                  <a:moveTo>
                    <a:pt x="43" y="2029"/>
                  </a:moveTo>
                  <a:lnTo>
                    <a:pt x="64" y="2040"/>
                  </a:lnTo>
                  <a:lnTo>
                    <a:pt x="130" y="2033"/>
                  </a:lnTo>
                  <a:lnTo>
                    <a:pt x="37" y="2126"/>
                  </a:lnTo>
                  <a:lnTo>
                    <a:pt x="41" y="2192"/>
                  </a:lnTo>
                  <a:lnTo>
                    <a:pt x="15" y="2192"/>
                  </a:lnTo>
                  <a:lnTo>
                    <a:pt x="6" y="2154"/>
                  </a:lnTo>
                  <a:lnTo>
                    <a:pt x="12" y="2116"/>
                  </a:lnTo>
                  <a:lnTo>
                    <a:pt x="0" y="2091"/>
                  </a:lnTo>
                  <a:lnTo>
                    <a:pt x="18" y="2055"/>
                  </a:lnTo>
                  <a:lnTo>
                    <a:pt x="43" y="2029"/>
                  </a:lnTo>
                  <a:moveTo>
                    <a:pt x="4831" y="2315"/>
                  </a:moveTo>
                  <a:lnTo>
                    <a:pt x="4766" y="2387"/>
                  </a:lnTo>
                  <a:lnTo>
                    <a:pt x="4817" y="2359"/>
                  </a:lnTo>
                  <a:lnTo>
                    <a:pt x="4855" y="2377"/>
                  </a:lnTo>
                  <a:lnTo>
                    <a:pt x="4824" y="2406"/>
                  </a:lnTo>
                  <a:lnTo>
                    <a:pt x="4875" y="2429"/>
                  </a:lnTo>
                  <a:lnTo>
                    <a:pt x="4911" y="2409"/>
                  </a:lnTo>
                  <a:lnTo>
                    <a:pt x="4969" y="2434"/>
                  </a:lnTo>
                  <a:lnTo>
                    <a:pt x="4932" y="2495"/>
                  </a:lnTo>
                  <a:lnTo>
                    <a:pt x="4982" y="2481"/>
                  </a:lnTo>
                  <a:lnTo>
                    <a:pt x="4978" y="2525"/>
                  </a:lnTo>
                  <a:lnTo>
                    <a:pt x="4985" y="2577"/>
                  </a:lnTo>
                  <a:lnTo>
                    <a:pt x="4937" y="2650"/>
                  </a:lnTo>
                  <a:lnTo>
                    <a:pt x="4906" y="2653"/>
                  </a:lnTo>
                  <a:lnTo>
                    <a:pt x="4866" y="2637"/>
                  </a:lnTo>
                  <a:lnTo>
                    <a:pt x="4899" y="2569"/>
                  </a:lnTo>
                  <a:lnTo>
                    <a:pt x="4884" y="2559"/>
                  </a:lnTo>
                  <a:lnTo>
                    <a:pt x="4786" y="2631"/>
                  </a:lnTo>
                  <a:lnTo>
                    <a:pt x="4747" y="2628"/>
                  </a:lnTo>
                  <a:lnTo>
                    <a:pt x="4805" y="2589"/>
                  </a:lnTo>
                  <a:lnTo>
                    <a:pt x="4747" y="2569"/>
                  </a:lnTo>
                  <a:lnTo>
                    <a:pt x="4675" y="2574"/>
                  </a:lnTo>
                  <a:lnTo>
                    <a:pt x="4546" y="2571"/>
                  </a:lnTo>
                  <a:lnTo>
                    <a:pt x="4544" y="2546"/>
                  </a:lnTo>
                  <a:lnTo>
                    <a:pt x="4594" y="2517"/>
                  </a:lnTo>
                  <a:lnTo>
                    <a:pt x="4572" y="2494"/>
                  </a:lnTo>
                  <a:lnTo>
                    <a:pt x="4643" y="2444"/>
                  </a:lnTo>
                  <a:lnTo>
                    <a:pt x="4753" y="2312"/>
                  </a:lnTo>
                  <a:lnTo>
                    <a:pt x="4808" y="2265"/>
                  </a:lnTo>
                  <a:lnTo>
                    <a:pt x="4873" y="2237"/>
                  </a:lnTo>
                  <a:lnTo>
                    <a:pt x="4902" y="2241"/>
                  </a:lnTo>
                  <a:lnTo>
                    <a:pt x="4883" y="2263"/>
                  </a:lnTo>
                  <a:lnTo>
                    <a:pt x="4831" y="2315"/>
                  </a:lnTo>
                  <a:moveTo>
                    <a:pt x="326" y="2496"/>
                  </a:moveTo>
                  <a:lnTo>
                    <a:pt x="285" y="2507"/>
                  </a:lnTo>
                  <a:lnTo>
                    <a:pt x="202" y="2469"/>
                  </a:lnTo>
                  <a:lnTo>
                    <a:pt x="202" y="2440"/>
                  </a:lnTo>
                  <a:lnTo>
                    <a:pt x="163" y="2411"/>
                  </a:lnTo>
                  <a:lnTo>
                    <a:pt x="167" y="2387"/>
                  </a:lnTo>
                  <a:lnTo>
                    <a:pt x="110" y="2372"/>
                  </a:lnTo>
                  <a:lnTo>
                    <a:pt x="117" y="2327"/>
                  </a:lnTo>
                  <a:lnTo>
                    <a:pt x="137" y="2308"/>
                  </a:lnTo>
                  <a:lnTo>
                    <a:pt x="192" y="2326"/>
                  </a:lnTo>
                  <a:lnTo>
                    <a:pt x="223" y="2339"/>
                  </a:lnTo>
                  <a:lnTo>
                    <a:pt x="278" y="2347"/>
                  </a:lnTo>
                  <a:lnTo>
                    <a:pt x="281" y="2376"/>
                  </a:lnTo>
                  <a:lnTo>
                    <a:pt x="286" y="2415"/>
                  </a:lnTo>
                  <a:lnTo>
                    <a:pt x="329" y="2450"/>
                  </a:lnTo>
                  <a:lnTo>
                    <a:pt x="326" y="2496"/>
                  </a:lnTo>
                  <a:moveTo>
                    <a:pt x="4418" y="2446"/>
                  </a:moveTo>
                  <a:lnTo>
                    <a:pt x="4385" y="2448"/>
                  </a:lnTo>
                  <a:lnTo>
                    <a:pt x="4309" y="2422"/>
                  </a:lnTo>
                  <a:lnTo>
                    <a:pt x="4262" y="2382"/>
                  </a:lnTo>
                  <a:lnTo>
                    <a:pt x="4287" y="2375"/>
                  </a:lnTo>
                  <a:lnTo>
                    <a:pt x="4366" y="2396"/>
                  </a:lnTo>
                  <a:lnTo>
                    <a:pt x="4421" y="2431"/>
                  </a:lnTo>
                  <a:lnTo>
                    <a:pt x="4418" y="2446"/>
                  </a:lnTo>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98" name="Freeform 197"/>
            <p:cNvSpPr>
              <a:spLocks noEditPoints="1"/>
            </p:cNvSpPr>
            <p:nvPr/>
          </p:nvSpPr>
          <p:spPr bwMode="auto">
            <a:xfrm>
              <a:off x="2821146" y="4815842"/>
              <a:ext cx="403367" cy="1213096"/>
            </a:xfrm>
            <a:custGeom>
              <a:avLst/>
              <a:gdLst>
                <a:gd name="T0" fmla="*/ 233 w 999"/>
                <a:gd name="T1" fmla="*/ 450 h 3202"/>
                <a:gd name="T2" fmla="*/ 296 w 999"/>
                <a:gd name="T3" fmla="*/ 460 h 3202"/>
                <a:gd name="T4" fmla="*/ 208 w 999"/>
                <a:gd name="T5" fmla="*/ 590 h 3202"/>
                <a:gd name="T6" fmla="*/ 221 w 999"/>
                <a:gd name="T7" fmla="*/ 759 h 3202"/>
                <a:gd name="T8" fmla="*/ 205 w 999"/>
                <a:gd name="T9" fmla="*/ 846 h 3202"/>
                <a:gd name="T10" fmla="*/ 159 w 999"/>
                <a:gd name="T11" fmla="*/ 1003 h 3202"/>
                <a:gd name="T12" fmla="*/ 154 w 999"/>
                <a:gd name="T13" fmla="*/ 1173 h 3202"/>
                <a:gd name="T14" fmla="*/ 239 w 999"/>
                <a:gd name="T15" fmla="*/ 1335 h 3202"/>
                <a:gd name="T16" fmla="*/ 234 w 999"/>
                <a:gd name="T17" fmla="*/ 1496 h 3202"/>
                <a:gd name="T18" fmla="*/ 212 w 999"/>
                <a:gd name="T19" fmla="*/ 1622 h 3202"/>
                <a:gd name="T20" fmla="*/ 275 w 999"/>
                <a:gd name="T21" fmla="*/ 1782 h 3202"/>
                <a:gd name="T22" fmla="*/ 244 w 999"/>
                <a:gd name="T23" fmla="*/ 1888 h 3202"/>
                <a:gd name="T24" fmla="*/ 295 w 999"/>
                <a:gd name="T25" fmla="*/ 2078 h 3202"/>
                <a:gd name="T26" fmla="*/ 319 w 999"/>
                <a:gd name="T27" fmla="*/ 2192 h 3202"/>
                <a:gd name="T28" fmla="*/ 349 w 999"/>
                <a:gd name="T29" fmla="*/ 2259 h 3202"/>
                <a:gd name="T30" fmla="*/ 404 w 999"/>
                <a:gd name="T31" fmla="*/ 2307 h 3202"/>
                <a:gd name="T32" fmla="*/ 404 w 999"/>
                <a:gd name="T33" fmla="*/ 2372 h 3202"/>
                <a:gd name="T34" fmla="*/ 409 w 999"/>
                <a:gd name="T35" fmla="*/ 2554 h 3202"/>
                <a:gd name="T36" fmla="*/ 431 w 999"/>
                <a:gd name="T37" fmla="*/ 2649 h 3202"/>
                <a:gd name="T38" fmla="*/ 436 w 999"/>
                <a:gd name="T39" fmla="*/ 2774 h 3202"/>
                <a:gd name="T40" fmla="*/ 513 w 999"/>
                <a:gd name="T41" fmla="*/ 2798 h 3202"/>
                <a:gd name="T42" fmla="*/ 583 w 999"/>
                <a:gd name="T43" fmla="*/ 2908 h 3202"/>
                <a:gd name="T44" fmla="*/ 808 w 999"/>
                <a:gd name="T45" fmla="*/ 2932 h 3202"/>
                <a:gd name="T46" fmla="*/ 728 w 999"/>
                <a:gd name="T47" fmla="*/ 2952 h 3202"/>
                <a:gd name="T48" fmla="*/ 706 w 999"/>
                <a:gd name="T49" fmla="*/ 3058 h 3202"/>
                <a:gd name="T50" fmla="*/ 596 w 999"/>
                <a:gd name="T51" fmla="*/ 3033 h 3202"/>
                <a:gd name="T52" fmla="*/ 498 w 999"/>
                <a:gd name="T53" fmla="*/ 2976 h 3202"/>
                <a:gd name="T54" fmla="*/ 354 w 999"/>
                <a:gd name="T55" fmla="*/ 2877 h 3202"/>
                <a:gd name="T56" fmla="*/ 296 w 999"/>
                <a:gd name="T57" fmla="*/ 2774 h 3202"/>
                <a:gd name="T58" fmla="*/ 226 w 999"/>
                <a:gd name="T59" fmla="*/ 2552 h 3202"/>
                <a:gd name="T60" fmla="*/ 162 w 999"/>
                <a:gd name="T61" fmla="*/ 2463 h 3202"/>
                <a:gd name="T62" fmla="*/ 173 w 999"/>
                <a:gd name="T63" fmla="*/ 2250 h 3202"/>
                <a:gd name="T64" fmla="*/ 237 w 999"/>
                <a:gd name="T65" fmla="*/ 2105 h 3202"/>
                <a:gd name="T66" fmla="*/ 196 w 999"/>
                <a:gd name="T67" fmla="*/ 2188 h 3202"/>
                <a:gd name="T68" fmla="*/ 132 w 999"/>
                <a:gd name="T69" fmla="*/ 2056 h 3202"/>
                <a:gd name="T70" fmla="*/ 124 w 999"/>
                <a:gd name="T71" fmla="*/ 1842 h 3202"/>
                <a:gd name="T72" fmla="*/ 50 w 999"/>
                <a:gd name="T73" fmla="*/ 1664 h 3202"/>
                <a:gd name="T74" fmla="*/ 88 w 999"/>
                <a:gd name="T75" fmla="*/ 1524 h 3202"/>
                <a:gd name="T76" fmla="*/ 107 w 999"/>
                <a:gd name="T77" fmla="*/ 1262 h 3202"/>
                <a:gd name="T78" fmla="*/ 72 w 999"/>
                <a:gd name="T79" fmla="*/ 1065 h 3202"/>
                <a:gd name="T80" fmla="*/ 68 w 999"/>
                <a:gd name="T81" fmla="*/ 856 h 3202"/>
                <a:gd name="T82" fmla="*/ 52 w 999"/>
                <a:gd name="T83" fmla="*/ 515 h 3202"/>
                <a:gd name="T84" fmla="*/ 28 w 999"/>
                <a:gd name="T85" fmla="*/ 185 h 3202"/>
                <a:gd name="T86" fmla="*/ 36 w 999"/>
                <a:gd name="T87" fmla="*/ 43 h 3202"/>
                <a:gd name="T88" fmla="*/ 93 w 999"/>
                <a:gd name="T89" fmla="*/ 57 h 3202"/>
                <a:gd name="T90" fmla="*/ 152 w 999"/>
                <a:gd name="T91" fmla="*/ 155 h 3202"/>
                <a:gd name="T92" fmla="*/ 189 w 999"/>
                <a:gd name="T93" fmla="*/ 333 h 3202"/>
                <a:gd name="T94" fmla="*/ 893 w 999"/>
                <a:gd name="T95" fmla="*/ 3142 h 3202"/>
                <a:gd name="T96" fmla="*/ 999 w 999"/>
                <a:gd name="T97" fmla="*/ 3144 h 3202"/>
                <a:gd name="T98" fmla="*/ 950 w 999"/>
                <a:gd name="T99" fmla="*/ 3202 h 3202"/>
                <a:gd name="T100" fmla="*/ 878 w 999"/>
                <a:gd name="T101" fmla="*/ 3193 h 3202"/>
                <a:gd name="T102" fmla="*/ 750 w 999"/>
                <a:gd name="T103" fmla="*/ 3157 h 3202"/>
                <a:gd name="T104" fmla="*/ 565 w 999"/>
                <a:gd name="T105" fmla="*/ 3068 h 3202"/>
                <a:gd name="T106" fmla="*/ 497 w 999"/>
                <a:gd name="T107" fmla="*/ 2993 h 3202"/>
                <a:gd name="T108" fmla="*/ 708 w 999"/>
                <a:gd name="T109" fmla="*/ 3077 h 3202"/>
                <a:gd name="T110" fmla="*/ 721 w 999"/>
                <a:gd name="T111" fmla="*/ 2984 h 3202"/>
                <a:gd name="T112" fmla="*/ 816 w 999"/>
                <a:gd name="T113" fmla="*/ 2960 h 32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999" h="3202">
                  <a:moveTo>
                    <a:pt x="189" y="333"/>
                  </a:moveTo>
                  <a:lnTo>
                    <a:pt x="233" y="450"/>
                  </a:lnTo>
                  <a:lnTo>
                    <a:pt x="284" y="439"/>
                  </a:lnTo>
                  <a:lnTo>
                    <a:pt x="296" y="460"/>
                  </a:lnTo>
                  <a:lnTo>
                    <a:pt x="282" y="548"/>
                  </a:lnTo>
                  <a:lnTo>
                    <a:pt x="208" y="590"/>
                  </a:lnTo>
                  <a:lnTo>
                    <a:pt x="231" y="732"/>
                  </a:lnTo>
                  <a:lnTo>
                    <a:pt x="221" y="759"/>
                  </a:lnTo>
                  <a:lnTo>
                    <a:pt x="248" y="793"/>
                  </a:lnTo>
                  <a:lnTo>
                    <a:pt x="205" y="846"/>
                  </a:lnTo>
                  <a:lnTo>
                    <a:pt x="171" y="926"/>
                  </a:lnTo>
                  <a:lnTo>
                    <a:pt x="159" y="1003"/>
                  </a:lnTo>
                  <a:lnTo>
                    <a:pt x="181" y="1085"/>
                  </a:lnTo>
                  <a:lnTo>
                    <a:pt x="154" y="1173"/>
                  </a:lnTo>
                  <a:lnTo>
                    <a:pt x="217" y="1319"/>
                  </a:lnTo>
                  <a:lnTo>
                    <a:pt x="239" y="1335"/>
                  </a:lnTo>
                  <a:lnTo>
                    <a:pt x="256" y="1413"/>
                  </a:lnTo>
                  <a:lnTo>
                    <a:pt x="234" y="1496"/>
                  </a:lnTo>
                  <a:lnTo>
                    <a:pt x="252" y="1566"/>
                  </a:lnTo>
                  <a:lnTo>
                    <a:pt x="212" y="1622"/>
                  </a:lnTo>
                  <a:lnTo>
                    <a:pt x="232" y="1700"/>
                  </a:lnTo>
                  <a:lnTo>
                    <a:pt x="275" y="1782"/>
                  </a:lnTo>
                  <a:lnTo>
                    <a:pt x="242" y="1813"/>
                  </a:lnTo>
                  <a:lnTo>
                    <a:pt x="244" y="1888"/>
                  </a:lnTo>
                  <a:lnTo>
                    <a:pt x="253" y="1975"/>
                  </a:lnTo>
                  <a:lnTo>
                    <a:pt x="295" y="2078"/>
                  </a:lnTo>
                  <a:lnTo>
                    <a:pt x="273" y="2095"/>
                  </a:lnTo>
                  <a:lnTo>
                    <a:pt x="319" y="2192"/>
                  </a:lnTo>
                  <a:lnTo>
                    <a:pt x="360" y="2224"/>
                  </a:lnTo>
                  <a:lnTo>
                    <a:pt x="349" y="2259"/>
                  </a:lnTo>
                  <a:lnTo>
                    <a:pt x="386" y="2276"/>
                  </a:lnTo>
                  <a:lnTo>
                    <a:pt x="404" y="2307"/>
                  </a:lnTo>
                  <a:lnTo>
                    <a:pt x="380" y="2323"/>
                  </a:lnTo>
                  <a:lnTo>
                    <a:pt x="404" y="2372"/>
                  </a:lnTo>
                  <a:lnTo>
                    <a:pt x="418" y="2483"/>
                  </a:lnTo>
                  <a:lnTo>
                    <a:pt x="409" y="2554"/>
                  </a:lnTo>
                  <a:lnTo>
                    <a:pt x="432" y="2596"/>
                  </a:lnTo>
                  <a:lnTo>
                    <a:pt x="431" y="2649"/>
                  </a:lnTo>
                  <a:lnTo>
                    <a:pt x="395" y="2686"/>
                  </a:lnTo>
                  <a:lnTo>
                    <a:pt x="436" y="2774"/>
                  </a:lnTo>
                  <a:lnTo>
                    <a:pt x="471" y="2804"/>
                  </a:lnTo>
                  <a:lnTo>
                    <a:pt x="513" y="2798"/>
                  </a:lnTo>
                  <a:lnTo>
                    <a:pt x="537" y="2860"/>
                  </a:lnTo>
                  <a:lnTo>
                    <a:pt x="583" y="2908"/>
                  </a:lnTo>
                  <a:lnTo>
                    <a:pt x="744" y="2919"/>
                  </a:lnTo>
                  <a:lnTo>
                    <a:pt x="808" y="2932"/>
                  </a:lnTo>
                  <a:lnTo>
                    <a:pt x="751" y="2931"/>
                  </a:lnTo>
                  <a:lnTo>
                    <a:pt x="728" y="2952"/>
                  </a:lnTo>
                  <a:lnTo>
                    <a:pt x="683" y="2981"/>
                  </a:lnTo>
                  <a:lnTo>
                    <a:pt x="706" y="3058"/>
                  </a:lnTo>
                  <a:lnTo>
                    <a:pt x="680" y="3060"/>
                  </a:lnTo>
                  <a:lnTo>
                    <a:pt x="596" y="3033"/>
                  </a:lnTo>
                  <a:lnTo>
                    <a:pt x="498" y="2976"/>
                  </a:lnTo>
                  <a:lnTo>
                    <a:pt x="498" y="2976"/>
                  </a:lnTo>
                  <a:lnTo>
                    <a:pt x="397" y="2929"/>
                  </a:lnTo>
                  <a:lnTo>
                    <a:pt x="354" y="2877"/>
                  </a:lnTo>
                  <a:lnTo>
                    <a:pt x="352" y="2829"/>
                  </a:lnTo>
                  <a:lnTo>
                    <a:pt x="296" y="2774"/>
                  </a:lnTo>
                  <a:lnTo>
                    <a:pt x="230" y="2632"/>
                  </a:lnTo>
                  <a:lnTo>
                    <a:pt x="226" y="2552"/>
                  </a:lnTo>
                  <a:lnTo>
                    <a:pt x="272" y="2488"/>
                  </a:lnTo>
                  <a:lnTo>
                    <a:pt x="162" y="2463"/>
                  </a:lnTo>
                  <a:lnTo>
                    <a:pt x="199" y="2389"/>
                  </a:lnTo>
                  <a:lnTo>
                    <a:pt x="173" y="2250"/>
                  </a:lnTo>
                  <a:lnTo>
                    <a:pt x="258" y="2280"/>
                  </a:lnTo>
                  <a:lnTo>
                    <a:pt x="237" y="2105"/>
                  </a:lnTo>
                  <a:lnTo>
                    <a:pt x="184" y="2083"/>
                  </a:lnTo>
                  <a:lnTo>
                    <a:pt x="196" y="2188"/>
                  </a:lnTo>
                  <a:lnTo>
                    <a:pt x="150" y="2176"/>
                  </a:lnTo>
                  <a:lnTo>
                    <a:pt x="132" y="2056"/>
                  </a:lnTo>
                  <a:lnTo>
                    <a:pt x="109" y="1900"/>
                  </a:lnTo>
                  <a:lnTo>
                    <a:pt x="124" y="1842"/>
                  </a:lnTo>
                  <a:lnTo>
                    <a:pt x="81" y="1759"/>
                  </a:lnTo>
                  <a:lnTo>
                    <a:pt x="50" y="1664"/>
                  </a:lnTo>
                  <a:lnTo>
                    <a:pt x="79" y="1661"/>
                  </a:lnTo>
                  <a:lnTo>
                    <a:pt x="88" y="1524"/>
                  </a:lnTo>
                  <a:lnTo>
                    <a:pt x="105" y="1389"/>
                  </a:lnTo>
                  <a:lnTo>
                    <a:pt x="107" y="1262"/>
                  </a:lnTo>
                  <a:lnTo>
                    <a:pt x="65" y="1135"/>
                  </a:lnTo>
                  <a:lnTo>
                    <a:pt x="72" y="1065"/>
                  </a:lnTo>
                  <a:lnTo>
                    <a:pt x="44" y="960"/>
                  </a:lnTo>
                  <a:lnTo>
                    <a:pt x="68" y="856"/>
                  </a:lnTo>
                  <a:lnTo>
                    <a:pt x="55" y="691"/>
                  </a:lnTo>
                  <a:lnTo>
                    <a:pt x="52" y="515"/>
                  </a:lnTo>
                  <a:lnTo>
                    <a:pt x="50" y="324"/>
                  </a:lnTo>
                  <a:lnTo>
                    <a:pt x="28" y="185"/>
                  </a:lnTo>
                  <a:lnTo>
                    <a:pt x="0" y="65"/>
                  </a:lnTo>
                  <a:lnTo>
                    <a:pt x="36" y="43"/>
                  </a:lnTo>
                  <a:lnTo>
                    <a:pt x="51" y="0"/>
                  </a:lnTo>
                  <a:lnTo>
                    <a:pt x="93" y="57"/>
                  </a:lnTo>
                  <a:lnTo>
                    <a:pt x="110" y="119"/>
                  </a:lnTo>
                  <a:lnTo>
                    <a:pt x="152" y="155"/>
                  </a:lnTo>
                  <a:lnTo>
                    <a:pt x="138" y="237"/>
                  </a:lnTo>
                  <a:lnTo>
                    <a:pt x="189" y="333"/>
                  </a:lnTo>
                  <a:moveTo>
                    <a:pt x="816" y="2960"/>
                  </a:moveTo>
                  <a:lnTo>
                    <a:pt x="893" y="3142"/>
                  </a:lnTo>
                  <a:lnTo>
                    <a:pt x="960" y="3142"/>
                  </a:lnTo>
                  <a:lnTo>
                    <a:pt x="999" y="3144"/>
                  </a:lnTo>
                  <a:lnTo>
                    <a:pt x="992" y="3177"/>
                  </a:lnTo>
                  <a:lnTo>
                    <a:pt x="950" y="3202"/>
                  </a:lnTo>
                  <a:lnTo>
                    <a:pt x="918" y="3200"/>
                  </a:lnTo>
                  <a:lnTo>
                    <a:pt x="878" y="3193"/>
                  </a:lnTo>
                  <a:lnTo>
                    <a:pt x="821" y="3169"/>
                  </a:lnTo>
                  <a:lnTo>
                    <a:pt x="750" y="3157"/>
                  </a:lnTo>
                  <a:lnTo>
                    <a:pt x="650" y="3112"/>
                  </a:lnTo>
                  <a:lnTo>
                    <a:pt x="565" y="3068"/>
                  </a:lnTo>
                  <a:lnTo>
                    <a:pt x="436" y="2976"/>
                  </a:lnTo>
                  <a:lnTo>
                    <a:pt x="497" y="2993"/>
                  </a:lnTo>
                  <a:lnTo>
                    <a:pt x="611" y="3048"/>
                  </a:lnTo>
                  <a:lnTo>
                    <a:pt x="708" y="3077"/>
                  </a:lnTo>
                  <a:lnTo>
                    <a:pt x="724" y="3040"/>
                  </a:lnTo>
                  <a:lnTo>
                    <a:pt x="721" y="2984"/>
                  </a:lnTo>
                  <a:lnTo>
                    <a:pt x="766" y="2950"/>
                  </a:lnTo>
                  <a:lnTo>
                    <a:pt x="816" y="2960"/>
                  </a:lnTo>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99" name="Freeform 198"/>
            <p:cNvSpPr>
              <a:spLocks/>
            </p:cNvSpPr>
            <p:nvPr/>
          </p:nvSpPr>
          <p:spPr bwMode="auto">
            <a:xfrm>
              <a:off x="2528539" y="3846608"/>
              <a:ext cx="368651" cy="540534"/>
            </a:xfrm>
            <a:custGeom>
              <a:avLst/>
              <a:gdLst>
                <a:gd name="T0" fmla="*/ 59 w 223"/>
                <a:gd name="T1" fmla="*/ 257 h 348"/>
                <a:gd name="T2" fmla="*/ 44 w 223"/>
                <a:gd name="T3" fmla="*/ 253 h 348"/>
                <a:gd name="T4" fmla="*/ 24 w 223"/>
                <a:gd name="T5" fmla="*/ 241 h 348"/>
                <a:gd name="T6" fmla="*/ 3 w 223"/>
                <a:gd name="T7" fmla="*/ 230 h 348"/>
                <a:gd name="T8" fmla="*/ 7 w 223"/>
                <a:gd name="T9" fmla="*/ 222 h 348"/>
                <a:gd name="T10" fmla="*/ 11 w 223"/>
                <a:gd name="T11" fmla="*/ 204 h 348"/>
                <a:gd name="T12" fmla="*/ 28 w 223"/>
                <a:gd name="T13" fmla="*/ 189 h 348"/>
                <a:gd name="T14" fmla="*/ 28 w 223"/>
                <a:gd name="T15" fmla="*/ 173 h 348"/>
                <a:gd name="T16" fmla="*/ 29 w 223"/>
                <a:gd name="T17" fmla="*/ 142 h 348"/>
                <a:gd name="T18" fmla="*/ 30 w 223"/>
                <a:gd name="T19" fmla="*/ 119 h 348"/>
                <a:gd name="T20" fmla="*/ 26 w 223"/>
                <a:gd name="T21" fmla="*/ 98 h 348"/>
                <a:gd name="T22" fmla="*/ 36 w 223"/>
                <a:gd name="T23" fmla="*/ 94 h 348"/>
                <a:gd name="T24" fmla="*/ 34 w 223"/>
                <a:gd name="T25" fmla="*/ 78 h 348"/>
                <a:gd name="T26" fmla="*/ 58 w 223"/>
                <a:gd name="T27" fmla="*/ 64 h 348"/>
                <a:gd name="T28" fmla="*/ 67 w 223"/>
                <a:gd name="T29" fmla="*/ 55 h 348"/>
                <a:gd name="T30" fmla="*/ 82 w 223"/>
                <a:gd name="T31" fmla="*/ 28 h 348"/>
                <a:gd name="T32" fmla="*/ 96 w 223"/>
                <a:gd name="T33" fmla="*/ 23 h 348"/>
                <a:gd name="T34" fmla="*/ 125 w 223"/>
                <a:gd name="T35" fmla="*/ 15 h 348"/>
                <a:gd name="T36" fmla="*/ 142 w 223"/>
                <a:gd name="T37" fmla="*/ 0 h 348"/>
                <a:gd name="T38" fmla="*/ 152 w 223"/>
                <a:gd name="T39" fmla="*/ 7 h 348"/>
                <a:gd name="T40" fmla="*/ 137 w 223"/>
                <a:gd name="T41" fmla="*/ 17 h 348"/>
                <a:gd name="T42" fmla="*/ 124 w 223"/>
                <a:gd name="T43" fmla="*/ 34 h 348"/>
                <a:gd name="T44" fmla="*/ 115 w 223"/>
                <a:gd name="T45" fmla="*/ 56 h 348"/>
                <a:gd name="T46" fmla="*/ 118 w 223"/>
                <a:gd name="T47" fmla="*/ 70 h 348"/>
                <a:gd name="T48" fmla="*/ 124 w 223"/>
                <a:gd name="T49" fmla="*/ 84 h 348"/>
                <a:gd name="T50" fmla="*/ 123 w 223"/>
                <a:gd name="T51" fmla="*/ 100 h 348"/>
                <a:gd name="T52" fmla="*/ 128 w 223"/>
                <a:gd name="T53" fmla="*/ 106 h 348"/>
                <a:gd name="T54" fmla="*/ 156 w 223"/>
                <a:gd name="T55" fmla="*/ 111 h 348"/>
                <a:gd name="T56" fmla="*/ 178 w 223"/>
                <a:gd name="T57" fmla="*/ 132 h 348"/>
                <a:gd name="T58" fmla="*/ 199 w 223"/>
                <a:gd name="T59" fmla="*/ 131 h 348"/>
                <a:gd name="T60" fmla="*/ 216 w 223"/>
                <a:gd name="T61" fmla="*/ 132 h 348"/>
                <a:gd name="T62" fmla="*/ 208 w 223"/>
                <a:gd name="T63" fmla="*/ 150 h 348"/>
                <a:gd name="T64" fmla="*/ 210 w 223"/>
                <a:gd name="T65" fmla="*/ 179 h 348"/>
                <a:gd name="T66" fmla="*/ 215 w 223"/>
                <a:gd name="T67" fmla="*/ 189 h 348"/>
                <a:gd name="T68" fmla="*/ 212 w 223"/>
                <a:gd name="T69" fmla="*/ 204 h 348"/>
                <a:gd name="T70" fmla="*/ 223 w 223"/>
                <a:gd name="T71" fmla="*/ 232 h 348"/>
                <a:gd name="T72" fmla="*/ 216 w 223"/>
                <a:gd name="T73" fmla="*/ 223 h 348"/>
                <a:gd name="T74" fmla="*/ 204 w 223"/>
                <a:gd name="T75" fmla="*/ 223 h 348"/>
                <a:gd name="T76" fmla="*/ 169 w 223"/>
                <a:gd name="T77" fmla="*/ 236 h 348"/>
                <a:gd name="T78" fmla="*/ 179 w 223"/>
                <a:gd name="T79" fmla="*/ 246 h 348"/>
                <a:gd name="T80" fmla="*/ 165 w 223"/>
                <a:gd name="T81" fmla="*/ 247 h 348"/>
                <a:gd name="T82" fmla="*/ 173 w 223"/>
                <a:gd name="T83" fmla="*/ 270 h 348"/>
                <a:gd name="T84" fmla="*/ 175 w 223"/>
                <a:gd name="T85" fmla="*/ 291 h 348"/>
                <a:gd name="T86" fmla="*/ 159 w 223"/>
                <a:gd name="T87" fmla="*/ 337 h 348"/>
                <a:gd name="T88" fmla="*/ 165 w 223"/>
                <a:gd name="T89" fmla="*/ 315 h 348"/>
                <a:gd name="T90" fmla="*/ 139 w 223"/>
                <a:gd name="T91" fmla="*/ 307 h 348"/>
                <a:gd name="T92" fmla="*/ 123 w 223"/>
                <a:gd name="T93" fmla="*/ 309 h 348"/>
                <a:gd name="T94" fmla="*/ 98 w 223"/>
                <a:gd name="T95" fmla="*/ 285 h 348"/>
                <a:gd name="T96" fmla="*/ 84 w 223"/>
                <a:gd name="T97" fmla="*/ 270 h 348"/>
                <a:gd name="T98" fmla="*/ 66 w 223"/>
                <a:gd name="T99" fmla="*/ 261 h 3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23" h="348">
                  <a:moveTo>
                    <a:pt x="66" y="261"/>
                  </a:moveTo>
                  <a:lnTo>
                    <a:pt x="59" y="257"/>
                  </a:lnTo>
                  <a:lnTo>
                    <a:pt x="50" y="250"/>
                  </a:lnTo>
                  <a:lnTo>
                    <a:pt x="44" y="253"/>
                  </a:lnTo>
                  <a:lnTo>
                    <a:pt x="29" y="250"/>
                  </a:lnTo>
                  <a:lnTo>
                    <a:pt x="24" y="241"/>
                  </a:lnTo>
                  <a:lnTo>
                    <a:pt x="21" y="242"/>
                  </a:lnTo>
                  <a:lnTo>
                    <a:pt x="3" y="230"/>
                  </a:lnTo>
                  <a:lnTo>
                    <a:pt x="0" y="223"/>
                  </a:lnTo>
                  <a:lnTo>
                    <a:pt x="7" y="222"/>
                  </a:lnTo>
                  <a:lnTo>
                    <a:pt x="6" y="211"/>
                  </a:lnTo>
                  <a:lnTo>
                    <a:pt x="11" y="204"/>
                  </a:lnTo>
                  <a:lnTo>
                    <a:pt x="20" y="202"/>
                  </a:lnTo>
                  <a:lnTo>
                    <a:pt x="28" y="189"/>
                  </a:lnTo>
                  <a:lnTo>
                    <a:pt x="35" y="179"/>
                  </a:lnTo>
                  <a:lnTo>
                    <a:pt x="28" y="173"/>
                  </a:lnTo>
                  <a:lnTo>
                    <a:pt x="32" y="161"/>
                  </a:lnTo>
                  <a:lnTo>
                    <a:pt x="29" y="142"/>
                  </a:lnTo>
                  <a:lnTo>
                    <a:pt x="33" y="137"/>
                  </a:lnTo>
                  <a:lnTo>
                    <a:pt x="30" y="119"/>
                  </a:lnTo>
                  <a:lnTo>
                    <a:pt x="23" y="108"/>
                  </a:lnTo>
                  <a:lnTo>
                    <a:pt x="26" y="98"/>
                  </a:lnTo>
                  <a:lnTo>
                    <a:pt x="32" y="100"/>
                  </a:lnTo>
                  <a:lnTo>
                    <a:pt x="36" y="94"/>
                  </a:lnTo>
                  <a:lnTo>
                    <a:pt x="32" y="81"/>
                  </a:lnTo>
                  <a:lnTo>
                    <a:pt x="34" y="78"/>
                  </a:lnTo>
                  <a:lnTo>
                    <a:pt x="44" y="79"/>
                  </a:lnTo>
                  <a:lnTo>
                    <a:pt x="58" y="64"/>
                  </a:lnTo>
                  <a:lnTo>
                    <a:pt x="66" y="62"/>
                  </a:lnTo>
                  <a:lnTo>
                    <a:pt x="67" y="55"/>
                  </a:lnTo>
                  <a:lnTo>
                    <a:pt x="71" y="38"/>
                  </a:lnTo>
                  <a:lnTo>
                    <a:pt x="82" y="28"/>
                  </a:lnTo>
                  <a:lnTo>
                    <a:pt x="94" y="28"/>
                  </a:lnTo>
                  <a:lnTo>
                    <a:pt x="96" y="23"/>
                  </a:lnTo>
                  <a:lnTo>
                    <a:pt x="110" y="25"/>
                  </a:lnTo>
                  <a:lnTo>
                    <a:pt x="125" y="15"/>
                  </a:lnTo>
                  <a:lnTo>
                    <a:pt x="132" y="10"/>
                  </a:lnTo>
                  <a:lnTo>
                    <a:pt x="142" y="0"/>
                  </a:lnTo>
                  <a:lnTo>
                    <a:pt x="148" y="1"/>
                  </a:lnTo>
                  <a:lnTo>
                    <a:pt x="152" y="7"/>
                  </a:lnTo>
                  <a:lnTo>
                    <a:pt x="149" y="14"/>
                  </a:lnTo>
                  <a:lnTo>
                    <a:pt x="137" y="17"/>
                  </a:lnTo>
                  <a:lnTo>
                    <a:pt x="131" y="28"/>
                  </a:lnTo>
                  <a:lnTo>
                    <a:pt x="124" y="34"/>
                  </a:lnTo>
                  <a:lnTo>
                    <a:pt x="118" y="41"/>
                  </a:lnTo>
                  <a:lnTo>
                    <a:pt x="115" y="56"/>
                  </a:lnTo>
                  <a:lnTo>
                    <a:pt x="109" y="68"/>
                  </a:lnTo>
                  <a:lnTo>
                    <a:pt x="118" y="70"/>
                  </a:lnTo>
                  <a:lnTo>
                    <a:pt x="120" y="79"/>
                  </a:lnTo>
                  <a:lnTo>
                    <a:pt x="124" y="84"/>
                  </a:lnTo>
                  <a:lnTo>
                    <a:pt x="125" y="92"/>
                  </a:lnTo>
                  <a:lnTo>
                    <a:pt x="123" y="100"/>
                  </a:lnTo>
                  <a:lnTo>
                    <a:pt x="123" y="104"/>
                  </a:lnTo>
                  <a:lnTo>
                    <a:pt x="128" y="106"/>
                  </a:lnTo>
                  <a:lnTo>
                    <a:pt x="132" y="113"/>
                  </a:lnTo>
                  <a:lnTo>
                    <a:pt x="156" y="111"/>
                  </a:lnTo>
                  <a:lnTo>
                    <a:pt x="166" y="114"/>
                  </a:lnTo>
                  <a:lnTo>
                    <a:pt x="178" y="132"/>
                  </a:lnTo>
                  <a:lnTo>
                    <a:pt x="186" y="129"/>
                  </a:lnTo>
                  <a:lnTo>
                    <a:pt x="199" y="131"/>
                  </a:lnTo>
                  <a:lnTo>
                    <a:pt x="210" y="128"/>
                  </a:lnTo>
                  <a:lnTo>
                    <a:pt x="216" y="132"/>
                  </a:lnTo>
                  <a:lnTo>
                    <a:pt x="212" y="143"/>
                  </a:lnTo>
                  <a:lnTo>
                    <a:pt x="208" y="150"/>
                  </a:lnTo>
                  <a:lnTo>
                    <a:pt x="206" y="165"/>
                  </a:lnTo>
                  <a:lnTo>
                    <a:pt x="210" y="179"/>
                  </a:lnTo>
                  <a:lnTo>
                    <a:pt x="215" y="185"/>
                  </a:lnTo>
                  <a:lnTo>
                    <a:pt x="215" y="189"/>
                  </a:lnTo>
                  <a:lnTo>
                    <a:pt x="206" y="200"/>
                  </a:lnTo>
                  <a:lnTo>
                    <a:pt x="212" y="204"/>
                  </a:lnTo>
                  <a:lnTo>
                    <a:pt x="217" y="212"/>
                  </a:lnTo>
                  <a:lnTo>
                    <a:pt x="223" y="232"/>
                  </a:lnTo>
                  <a:lnTo>
                    <a:pt x="219" y="235"/>
                  </a:lnTo>
                  <a:lnTo>
                    <a:pt x="216" y="223"/>
                  </a:lnTo>
                  <a:lnTo>
                    <a:pt x="211" y="216"/>
                  </a:lnTo>
                  <a:lnTo>
                    <a:pt x="204" y="223"/>
                  </a:lnTo>
                  <a:lnTo>
                    <a:pt x="169" y="223"/>
                  </a:lnTo>
                  <a:lnTo>
                    <a:pt x="169" y="236"/>
                  </a:lnTo>
                  <a:lnTo>
                    <a:pt x="180" y="238"/>
                  </a:lnTo>
                  <a:lnTo>
                    <a:pt x="179" y="246"/>
                  </a:lnTo>
                  <a:lnTo>
                    <a:pt x="175" y="244"/>
                  </a:lnTo>
                  <a:lnTo>
                    <a:pt x="165" y="247"/>
                  </a:lnTo>
                  <a:lnTo>
                    <a:pt x="165" y="262"/>
                  </a:lnTo>
                  <a:lnTo>
                    <a:pt x="173" y="270"/>
                  </a:lnTo>
                  <a:lnTo>
                    <a:pt x="176" y="282"/>
                  </a:lnTo>
                  <a:lnTo>
                    <a:pt x="175" y="291"/>
                  </a:lnTo>
                  <a:lnTo>
                    <a:pt x="168" y="348"/>
                  </a:lnTo>
                  <a:lnTo>
                    <a:pt x="159" y="337"/>
                  </a:lnTo>
                  <a:lnTo>
                    <a:pt x="153" y="336"/>
                  </a:lnTo>
                  <a:lnTo>
                    <a:pt x="165" y="315"/>
                  </a:lnTo>
                  <a:lnTo>
                    <a:pt x="150" y="305"/>
                  </a:lnTo>
                  <a:lnTo>
                    <a:pt x="139" y="307"/>
                  </a:lnTo>
                  <a:lnTo>
                    <a:pt x="133" y="303"/>
                  </a:lnTo>
                  <a:lnTo>
                    <a:pt x="123" y="309"/>
                  </a:lnTo>
                  <a:lnTo>
                    <a:pt x="109" y="306"/>
                  </a:lnTo>
                  <a:lnTo>
                    <a:pt x="98" y="285"/>
                  </a:lnTo>
                  <a:lnTo>
                    <a:pt x="89" y="279"/>
                  </a:lnTo>
                  <a:lnTo>
                    <a:pt x="84" y="270"/>
                  </a:lnTo>
                  <a:lnTo>
                    <a:pt x="71" y="260"/>
                  </a:lnTo>
                  <a:lnTo>
                    <a:pt x="66" y="261"/>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200" name="Freeform 199"/>
            <p:cNvSpPr>
              <a:spLocks/>
            </p:cNvSpPr>
            <p:nvPr/>
          </p:nvSpPr>
          <p:spPr bwMode="auto">
            <a:xfrm>
              <a:off x="2330162" y="3885440"/>
              <a:ext cx="99189" cy="97856"/>
            </a:xfrm>
            <a:custGeom>
              <a:avLst/>
              <a:gdLst>
                <a:gd name="T0" fmla="*/ 51 w 60"/>
                <a:gd name="T1" fmla="*/ 63 h 63"/>
                <a:gd name="T2" fmla="*/ 41 w 60"/>
                <a:gd name="T3" fmla="*/ 58 h 63"/>
                <a:gd name="T4" fmla="*/ 38 w 60"/>
                <a:gd name="T5" fmla="*/ 53 h 63"/>
                <a:gd name="T6" fmla="*/ 40 w 60"/>
                <a:gd name="T7" fmla="*/ 50 h 63"/>
                <a:gd name="T8" fmla="*/ 40 w 60"/>
                <a:gd name="T9" fmla="*/ 45 h 63"/>
                <a:gd name="T10" fmla="*/ 35 w 60"/>
                <a:gd name="T11" fmla="*/ 40 h 63"/>
                <a:gd name="T12" fmla="*/ 28 w 60"/>
                <a:gd name="T13" fmla="*/ 36 h 63"/>
                <a:gd name="T14" fmla="*/ 22 w 60"/>
                <a:gd name="T15" fmla="*/ 34 h 63"/>
                <a:gd name="T16" fmla="*/ 21 w 60"/>
                <a:gd name="T17" fmla="*/ 28 h 63"/>
                <a:gd name="T18" fmla="*/ 17 w 60"/>
                <a:gd name="T19" fmla="*/ 24 h 63"/>
                <a:gd name="T20" fmla="*/ 18 w 60"/>
                <a:gd name="T21" fmla="*/ 30 h 63"/>
                <a:gd name="T22" fmla="*/ 14 w 60"/>
                <a:gd name="T23" fmla="*/ 35 h 63"/>
                <a:gd name="T24" fmla="*/ 10 w 60"/>
                <a:gd name="T25" fmla="*/ 29 h 63"/>
                <a:gd name="T26" fmla="*/ 4 w 60"/>
                <a:gd name="T27" fmla="*/ 27 h 63"/>
                <a:gd name="T28" fmla="*/ 2 w 60"/>
                <a:gd name="T29" fmla="*/ 23 h 63"/>
                <a:gd name="T30" fmla="*/ 2 w 60"/>
                <a:gd name="T31" fmla="*/ 17 h 63"/>
                <a:gd name="T32" fmla="*/ 5 w 60"/>
                <a:gd name="T33" fmla="*/ 10 h 63"/>
                <a:gd name="T34" fmla="*/ 0 w 60"/>
                <a:gd name="T35" fmla="*/ 7 h 63"/>
                <a:gd name="T36" fmla="*/ 5 w 60"/>
                <a:gd name="T37" fmla="*/ 3 h 63"/>
                <a:gd name="T38" fmla="*/ 8 w 60"/>
                <a:gd name="T39" fmla="*/ 0 h 63"/>
                <a:gd name="T40" fmla="*/ 19 w 60"/>
                <a:gd name="T41" fmla="*/ 6 h 63"/>
                <a:gd name="T42" fmla="*/ 24 w 60"/>
                <a:gd name="T43" fmla="*/ 3 h 63"/>
                <a:gd name="T44" fmla="*/ 29 w 60"/>
                <a:gd name="T45" fmla="*/ 5 h 63"/>
                <a:gd name="T46" fmla="*/ 32 w 60"/>
                <a:gd name="T47" fmla="*/ 9 h 63"/>
                <a:gd name="T48" fmla="*/ 37 w 60"/>
                <a:gd name="T49" fmla="*/ 11 h 63"/>
                <a:gd name="T50" fmla="*/ 42 w 60"/>
                <a:gd name="T51" fmla="*/ 6 h 63"/>
                <a:gd name="T52" fmla="*/ 46 w 60"/>
                <a:gd name="T53" fmla="*/ 17 h 63"/>
                <a:gd name="T54" fmla="*/ 52 w 60"/>
                <a:gd name="T55" fmla="*/ 26 h 63"/>
                <a:gd name="T56" fmla="*/ 60 w 60"/>
                <a:gd name="T57" fmla="*/ 35 h 63"/>
                <a:gd name="T58" fmla="*/ 53 w 60"/>
                <a:gd name="T59" fmla="*/ 36 h 63"/>
                <a:gd name="T60" fmla="*/ 53 w 60"/>
                <a:gd name="T61" fmla="*/ 45 h 63"/>
                <a:gd name="T62" fmla="*/ 57 w 60"/>
                <a:gd name="T63" fmla="*/ 48 h 63"/>
                <a:gd name="T64" fmla="*/ 54 w 60"/>
                <a:gd name="T65" fmla="*/ 51 h 63"/>
                <a:gd name="T66" fmla="*/ 54 w 60"/>
                <a:gd name="T67" fmla="*/ 54 h 63"/>
                <a:gd name="T68" fmla="*/ 52 w 60"/>
                <a:gd name="T69" fmla="*/ 58 h 63"/>
                <a:gd name="T70" fmla="*/ 51 w 60"/>
                <a:gd name="T71" fmla="*/ 63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60" h="63">
                  <a:moveTo>
                    <a:pt x="51" y="63"/>
                  </a:moveTo>
                  <a:lnTo>
                    <a:pt x="41" y="58"/>
                  </a:lnTo>
                  <a:lnTo>
                    <a:pt x="38" y="53"/>
                  </a:lnTo>
                  <a:lnTo>
                    <a:pt x="40" y="50"/>
                  </a:lnTo>
                  <a:lnTo>
                    <a:pt x="40" y="45"/>
                  </a:lnTo>
                  <a:lnTo>
                    <a:pt x="35" y="40"/>
                  </a:lnTo>
                  <a:lnTo>
                    <a:pt x="28" y="36"/>
                  </a:lnTo>
                  <a:lnTo>
                    <a:pt x="22" y="34"/>
                  </a:lnTo>
                  <a:lnTo>
                    <a:pt x="21" y="28"/>
                  </a:lnTo>
                  <a:lnTo>
                    <a:pt x="17" y="24"/>
                  </a:lnTo>
                  <a:lnTo>
                    <a:pt x="18" y="30"/>
                  </a:lnTo>
                  <a:lnTo>
                    <a:pt x="14" y="35"/>
                  </a:lnTo>
                  <a:lnTo>
                    <a:pt x="10" y="29"/>
                  </a:lnTo>
                  <a:lnTo>
                    <a:pt x="4" y="27"/>
                  </a:lnTo>
                  <a:lnTo>
                    <a:pt x="2" y="23"/>
                  </a:lnTo>
                  <a:lnTo>
                    <a:pt x="2" y="17"/>
                  </a:lnTo>
                  <a:lnTo>
                    <a:pt x="5" y="10"/>
                  </a:lnTo>
                  <a:lnTo>
                    <a:pt x="0" y="7"/>
                  </a:lnTo>
                  <a:lnTo>
                    <a:pt x="5" y="3"/>
                  </a:lnTo>
                  <a:lnTo>
                    <a:pt x="8" y="0"/>
                  </a:lnTo>
                  <a:lnTo>
                    <a:pt x="19" y="6"/>
                  </a:lnTo>
                  <a:lnTo>
                    <a:pt x="24" y="3"/>
                  </a:lnTo>
                  <a:lnTo>
                    <a:pt x="29" y="5"/>
                  </a:lnTo>
                  <a:lnTo>
                    <a:pt x="32" y="9"/>
                  </a:lnTo>
                  <a:lnTo>
                    <a:pt x="37" y="11"/>
                  </a:lnTo>
                  <a:lnTo>
                    <a:pt x="42" y="6"/>
                  </a:lnTo>
                  <a:lnTo>
                    <a:pt x="46" y="17"/>
                  </a:lnTo>
                  <a:lnTo>
                    <a:pt x="52" y="26"/>
                  </a:lnTo>
                  <a:lnTo>
                    <a:pt x="60" y="35"/>
                  </a:lnTo>
                  <a:lnTo>
                    <a:pt x="53" y="36"/>
                  </a:lnTo>
                  <a:lnTo>
                    <a:pt x="53" y="45"/>
                  </a:lnTo>
                  <a:lnTo>
                    <a:pt x="57" y="48"/>
                  </a:lnTo>
                  <a:lnTo>
                    <a:pt x="54" y="51"/>
                  </a:lnTo>
                  <a:lnTo>
                    <a:pt x="54" y="54"/>
                  </a:lnTo>
                  <a:lnTo>
                    <a:pt x="52" y="58"/>
                  </a:lnTo>
                  <a:lnTo>
                    <a:pt x="51" y="63"/>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201" name="Freeform 200"/>
            <p:cNvSpPr>
              <a:spLocks/>
            </p:cNvSpPr>
            <p:nvPr/>
          </p:nvSpPr>
          <p:spPr bwMode="auto">
            <a:xfrm>
              <a:off x="2401248" y="3500231"/>
              <a:ext cx="314097" cy="107175"/>
            </a:xfrm>
            <a:custGeom>
              <a:avLst/>
              <a:gdLst>
                <a:gd name="T0" fmla="*/ 53 w 190"/>
                <a:gd name="T1" fmla="*/ 0 h 69"/>
                <a:gd name="T2" fmla="*/ 68 w 190"/>
                <a:gd name="T3" fmla="*/ 1 h 69"/>
                <a:gd name="T4" fmla="*/ 82 w 190"/>
                <a:gd name="T5" fmla="*/ 1 h 69"/>
                <a:gd name="T6" fmla="*/ 98 w 190"/>
                <a:gd name="T7" fmla="*/ 8 h 69"/>
                <a:gd name="T8" fmla="*/ 104 w 190"/>
                <a:gd name="T9" fmla="*/ 16 h 69"/>
                <a:gd name="T10" fmla="*/ 121 w 190"/>
                <a:gd name="T11" fmla="*/ 14 h 69"/>
                <a:gd name="T12" fmla="*/ 127 w 190"/>
                <a:gd name="T13" fmla="*/ 19 h 69"/>
                <a:gd name="T14" fmla="*/ 140 w 190"/>
                <a:gd name="T15" fmla="*/ 31 h 69"/>
                <a:gd name="T16" fmla="*/ 150 w 190"/>
                <a:gd name="T17" fmla="*/ 41 h 69"/>
                <a:gd name="T18" fmla="*/ 156 w 190"/>
                <a:gd name="T19" fmla="*/ 40 h 69"/>
                <a:gd name="T20" fmla="*/ 166 w 190"/>
                <a:gd name="T21" fmla="*/ 45 h 69"/>
                <a:gd name="T22" fmla="*/ 164 w 190"/>
                <a:gd name="T23" fmla="*/ 51 h 69"/>
                <a:gd name="T24" fmla="*/ 177 w 190"/>
                <a:gd name="T25" fmla="*/ 51 h 69"/>
                <a:gd name="T26" fmla="*/ 190 w 190"/>
                <a:gd name="T27" fmla="*/ 60 h 69"/>
                <a:gd name="T28" fmla="*/ 187 w 190"/>
                <a:gd name="T29" fmla="*/ 65 h 69"/>
                <a:gd name="T30" fmla="*/ 175 w 190"/>
                <a:gd name="T31" fmla="*/ 67 h 69"/>
                <a:gd name="T32" fmla="*/ 163 w 190"/>
                <a:gd name="T33" fmla="*/ 68 h 69"/>
                <a:gd name="T34" fmla="*/ 151 w 190"/>
                <a:gd name="T35" fmla="*/ 67 h 69"/>
                <a:gd name="T36" fmla="*/ 124 w 190"/>
                <a:gd name="T37" fmla="*/ 69 h 69"/>
                <a:gd name="T38" fmla="*/ 138 w 190"/>
                <a:gd name="T39" fmla="*/ 57 h 69"/>
                <a:gd name="T40" fmla="*/ 131 w 190"/>
                <a:gd name="T41" fmla="*/ 52 h 69"/>
                <a:gd name="T42" fmla="*/ 120 w 190"/>
                <a:gd name="T43" fmla="*/ 50 h 69"/>
                <a:gd name="T44" fmla="*/ 114 w 190"/>
                <a:gd name="T45" fmla="*/ 45 h 69"/>
                <a:gd name="T46" fmla="*/ 112 w 190"/>
                <a:gd name="T47" fmla="*/ 33 h 69"/>
                <a:gd name="T48" fmla="*/ 101 w 190"/>
                <a:gd name="T49" fmla="*/ 34 h 69"/>
                <a:gd name="T50" fmla="*/ 86 w 190"/>
                <a:gd name="T51" fmla="*/ 28 h 69"/>
                <a:gd name="T52" fmla="*/ 81 w 190"/>
                <a:gd name="T53" fmla="*/ 24 h 69"/>
                <a:gd name="T54" fmla="*/ 58 w 190"/>
                <a:gd name="T55" fmla="*/ 20 h 69"/>
                <a:gd name="T56" fmla="*/ 52 w 190"/>
                <a:gd name="T57" fmla="*/ 16 h 69"/>
                <a:gd name="T58" fmla="*/ 60 w 190"/>
                <a:gd name="T59" fmla="*/ 11 h 69"/>
                <a:gd name="T60" fmla="*/ 42 w 190"/>
                <a:gd name="T61" fmla="*/ 10 h 69"/>
                <a:gd name="T62" fmla="*/ 28 w 190"/>
                <a:gd name="T63" fmla="*/ 21 h 69"/>
                <a:gd name="T64" fmla="*/ 20 w 190"/>
                <a:gd name="T65" fmla="*/ 21 h 69"/>
                <a:gd name="T66" fmla="*/ 17 w 190"/>
                <a:gd name="T67" fmla="*/ 26 h 69"/>
                <a:gd name="T68" fmla="*/ 7 w 190"/>
                <a:gd name="T69" fmla="*/ 28 h 69"/>
                <a:gd name="T70" fmla="*/ 0 w 190"/>
                <a:gd name="T71" fmla="*/ 27 h 69"/>
                <a:gd name="T72" fmla="*/ 11 w 190"/>
                <a:gd name="T73" fmla="*/ 20 h 69"/>
                <a:gd name="T74" fmla="*/ 16 w 190"/>
                <a:gd name="T75" fmla="*/ 13 h 69"/>
                <a:gd name="T76" fmla="*/ 25 w 190"/>
                <a:gd name="T77" fmla="*/ 8 h 69"/>
                <a:gd name="T78" fmla="*/ 34 w 190"/>
                <a:gd name="T79" fmla="*/ 4 h 69"/>
                <a:gd name="T80" fmla="*/ 48 w 190"/>
                <a:gd name="T81" fmla="*/ 2 h 69"/>
                <a:gd name="T82" fmla="*/ 53 w 190"/>
                <a:gd name="T83" fmla="*/ 0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90" h="69">
                  <a:moveTo>
                    <a:pt x="53" y="0"/>
                  </a:moveTo>
                  <a:lnTo>
                    <a:pt x="68" y="1"/>
                  </a:lnTo>
                  <a:lnTo>
                    <a:pt x="82" y="1"/>
                  </a:lnTo>
                  <a:lnTo>
                    <a:pt x="98" y="8"/>
                  </a:lnTo>
                  <a:lnTo>
                    <a:pt x="104" y="16"/>
                  </a:lnTo>
                  <a:lnTo>
                    <a:pt x="121" y="14"/>
                  </a:lnTo>
                  <a:lnTo>
                    <a:pt x="127" y="19"/>
                  </a:lnTo>
                  <a:lnTo>
                    <a:pt x="140" y="31"/>
                  </a:lnTo>
                  <a:lnTo>
                    <a:pt x="150" y="41"/>
                  </a:lnTo>
                  <a:lnTo>
                    <a:pt x="156" y="40"/>
                  </a:lnTo>
                  <a:lnTo>
                    <a:pt x="166" y="45"/>
                  </a:lnTo>
                  <a:lnTo>
                    <a:pt x="164" y="51"/>
                  </a:lnTo>
                  <a:lnTo>
                    <a:pt x="177" y="51"/>
                  </a:lnTo>
                  <a:lnTo>
                    <a:pt x="190" y="60"/>
                  </a:lnTo>
                  <a:lnTo>
                    <a:pt x="187" y="65"/>
                  </a:lnTo>
                  <a:lnTo>
                    <a:pt x="175" y="67"/>
                  </a:lnTo>
                  <a:lnTo>
                    <a:pt x="163" y="68"/>
                  </a:lnTo>
                  <a:lnTo>
                    <a:pt x="151" y="67"/>
                  </a:lnTo>
                  <a:lnTo>
                    <a:pt x="124" y="69"/>
                  </a:lnTo>
                  <a:lnTo>
                    <a:pt x="138" y="57"/>
                  </a:lnTo>
                  <a:lnTo>
                    <a:pt x="131" y="52"/>
                  </a:lnTo>
                  <a:lnTo>
                    <a:pt x="120" y="50"/>
                  </a:lnTo>
                  <a:lnTo>
                    <a:pt x="114" y="45"/>
                  </a:lnTo>
                  <a:lnTo>
                    <a:pt x="112" y="33"/>
                  </a:lnTo>
                  <a:lnTo>
                    <a:pt x="101" y="34"/>
                  </a:lnTo>
                  <a:lnTo>
                    <a:pt x="86" y="28"/>
                  </a:lnTo>
                  <a:lnTo>
                    <a:pt x="81" y="24"/>
                  </a:lnTo>
                  <a:lnTo>
                    <a:pt x="58" y="20"/>
                  </a:lnTo>
                  <a:lnTo>
                    <a:pt x="52" y="16"/>
                  </a:lnTo>
                  <a:lnTo>
                    <a:pt x="60" y="11"/>
                  </a:lnTo>
                  <a:lnTo>
                    <a:pt x="42" y="10"/>
                  </a:lnTo>
                  <a:lnTo>
                    <a:pt x="28" y="21"/>
                  </a:lnTo>
                  <a:lnTo>
                    <a:pt x="20" y="21"/>
                  </a:lnTo>
                  <a:lnTo>
                    <a:pt x="17" y="26"/>
                  </a:lnTo>
                  <a:lnTo>
                    <a:pt x="7" y="28"/>
                  </a:lnTo>
                  <a:lnTo>
                    <a:pt x="0" y="27"/>
                  </a:lnTo>
                  <a:lnTo>
                    <a:pt x="11" y="20"/>
                  </a:lnTo>
                  <a:lnTo>
                    <a:pt x="16" y="13"/>
                  </a:lnTo>
                  <a:lnTo>
                    <a:pt x="25" y="8"/>
                  </a:lnTo>
                  <a:lnTo>
                    <a:pt x="34" y="4"/>
                  </a:lnTo>
                  <a:lnTo>
                    <a:pt x="48" y="2"/>
                  </a:lnTo>
                  <a:lnTo>
                    <a:pt x="53"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202" name="Freeform 201"/>
            <p:cNvSpPr>
              <a:spLocks/>
            </p:cNvSpPr>
            <p:nvPr/>
          </p:nvSpPr>
          <p:spPr bwMode="auto">
            <a:xfrm>
              <a:off x="2774859" y="3605853"/>
              <a:ext cx="109108" cy="74557"/>
            </a:xfrm>
            <a:custGeom>
              <a:avLst/>
              <a:gdLst>
                <a:gd name="T0" fmla="*/ 7 w 66"/>
                <a:gd name="T1" fmla="*/ 4 h 48"/>
                <a:gd name="T2" fmla="*/ 10 w 66"/>
                <a:gd name="T3" fmla="*/ 0 h 48"/>
                <a:gd name="T4" fmla="*/ 24 w 66"/>
                <a:gd name="T5" fmla="*/ 0 h 48"/>
                <a:gd name="T6" fmla="*/ 34 w 66"/>
                <a:gd name="T7" fmla="*/ 6 h 48"/>
                <a:gd name="T8" fmla="*/ 39 w 66"/>
                <a:gd name="T9" fmla="*/ 5 h 48"/>
                <a:gd name="T10" fmla="*/ 41 w 66"/>
                <a:gd name="T11" fmla="*/ 13 h 48"/>
                <a:gd name="T12" fmla="*/ 51 w 66"/>
                <a:gd name="T13" fmla="*/ 12 h 48"/>
                <a:gd name="T14" fmla="*/ 50 w 66"/>
                <a:gd name="T15" fmla="*/ 18 h 48"/>
                <a:gd name="T16" fmla="*/ 58 w 66"/>
                <a:gd name="T17" fmla="*/ 19 h 48"/>
                <a:gd name="T18" fmla="*/ 66 w 66"/>
                <a:gd name="T19" fmla="*/ 27 h 48"/>
                <a:gd name="T20" fmla="*/ 58 w 66"/>
                <a:gd name="T21" fmla="*/ 35 h 48"/>
                <a:gd name="T22" fmla="*/ 50 w 66"/>
                <a:gd name="T23" fmla="*/ 31 h 48"/>
                <a:gd name="T24" fmla="*/ 42 w 66"/>
                <a:gd name="T25" fmla="*/ 31 h 48"/>
                <a:gd name="T26" fmla="*/ 36 w 66"/>
                <a:gd name="T27" fmla="*/ 30 h 48"/>
                <a:gd name="T28" fmla="*/ 32 w 66"/>
                <a:gd name="T29" fmla="*/ 34 h 48"/>
                <a:gd name="T30" fmla="*/ 25 w 66"/>
                <a:gd name="T31" fmla="*/ 36 h 48"/>
                <a:gd name="T32" fmla="*/ 23 w 66"/>
                <a:gd name="T33" fmla="*/ 30 h 48"/>
                <a:gd name="T34" fmla="*/ 17 w 66"/>
                <a:gd name="T35" fmla="*/ 34 h 48"/>
                <a:gd name="T36" fmla="*/ 8 w 66"/>
                <a:gd name="T37" fmla="*/ 48 h 48"/>
                <a:gd name="T38" fmla="*/ 4 w 66"/>
                <a:gd name="T39" fmla="*/ 44 h 48"/>
                <a:gd name="T40" fmla="*/ 3 w 66"/>
                <a:gd name="T41" fmla="*/ 39 h 48"/>
                <a:gd name="T42" fmla="*/ 4 w 66"/>
                <a:gd name="T43" fmla="*/ 33 h 48"/>
                <a:gd name="T44" fmla="*/ 0 w 66"/>
                <a:gd name="T45" fmla="*/ 27 h 48"/>
                <a:gd name="T46" fmla="*/ 5 w 66"/>
                <a:gd name="T47" fmla="*/ 23 h 48"/>
                <a:gd name="T48" fmla="*/ 8 w 66"/>
                <a:gd name="T49" fmla="*/ 15 h 48"/>
                <a:gd name="T50" fmla="*/ 7 w 66"/>
                <a:gd name="T51" fmla="*/ 4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66" h="48">
                  <a:moveTo>
                    <a:pt x="7" y="4"/>
                  </a:moveTo>
                  <a:lnTo>
                    <a:pt x="10" y="0"/>
                  </a:lnTo>
                  <a:lnTo>
                    <a:pt x="24" y="0"/>
                  </a:lnTo>
                  <a:lnTo>
                    <a:pt x="34" y="6"/>
                  </a:lnTo>
                  <a:lnTo>
                    <a:pt x="39" y="5"/>
                  </a:lnTo>
                  <a:lnTo>
                    <a:pt x="41" y="13"/>
                  </a:lnTo>
                  <a:lnTo>
                    <a:pt x="51" y="12"/>
                  </a:lnTo>
                  <a:lnTo>
                    <a:pt x="50" y="18"/>
                  </a:lnTo>
                  <a:lnTo>
                    <a:pt x="58" y="19"/>
                  </a:lnTo>
                  <a:lnTo>
                    <a:pt x="66" y="27"/>
                  </a:lnTo>
                  <a:lnTo>
                    <a:pt x="58" y="35"/>
                  </a:lnTo>
                  <a:lnTo>
                    <a:pt x="50" y="31"/>
                  </a:lnTo>
                  <a:lnTo>
                    <a:pt x="42" y="31"/>
                  </a:lnTo>
                  <a:lnTo>
                    <a:pt x="36" y="30"/>
                  </a:lnTo>
                  <a:lnTo>
                    <a:pt x="32" y="34"/>
                  </a:lnTo>
                  <a:lnTo>
                    <a:pt x="25" y="36"/>
                  </a:lnTo>
                  <a:lnTo>
                    <a:pt x="23" y="30"/>
                  </a:lnTo>
                  <a:lnTo>
                    <a:pt x="17" y="34"/>
                  </a:lnTo>
                  <a:lnTo>
                    <a:pt x="8" y="48"/>
                  </a:lnTo>
                  <a:lnTo>
                    <a:pt x="4" y="44"/>
                  </a:lnTo>
                  <a:lnTo>
                    <a:pt x="3" y="39"/>
                  </a:lnTo>
                  <a:lnTo>
                    <a:pt x="4" y="33"/>
                  </a:lnTo>
                  <a:lnTo>
                    <a:pt x="0" y="27"/>
                  </a:lnTo>
                  <a:lnTo>
                    <a:pt x="5" y="23"/>
                  </a:lnTo>
                  <a:lnTo>
                    <a:pt x="8" y="15"/>
                  </a:lnTo>
                  <a:lnTo>
                    <a:pt x="7" y="4"/>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203" name="Freeform 202"/>
            <p:cNvSpPr>
              <a:spLocks/>
            </p:cNvSpPr>
            <p:nvPr/>
          </p:nvSpPr>
          <p:spPr bwMode="auto">
            <a:xfrm>
              <a:off x="2469026" y="4203857"/>
              <a:ext cx="173581" cy="203478"/>
            </a:xfrm>
            <a:custGeom>
              <a:avLst/>
              <a:gdLst>
                <a:gd name="T0" fmla="*/ 13 w 105"/>
                <a:gd name="T1" fmla="*/ 99 h 131"/>
                <a:gd name="T2" fmla="*/ 22 w 105"/>
                <a:gd name="T3" fmla="*/ 84 h 131"/>
                <a:gd name="T4" fmla="*/ 18 w 105"/>
                <a:gd name="T5" fmla="*/ 75 h 131"/>
                <a:gd name="T6" fmla="*/ 11 w 105"/>
                <a:gd name="T7" fmla="*/ 84 h 131"/>
                <a:gd name="T8" fmla="*/ 0 w 105"/>
                <a:gd name="T9" fmla="*/ 75 h 131"/>
                <a:gd name="T10" fmla="*/ 4 w 105"/>
                <a:gd name="T11" fmla="*/ 69 h 131"/>
                <a:gd name="T12" fmla="*/ 0 w 105"/>
                <a:gd name="T13" fmla="*/ 50 h 131"/>
                <a:gd name="T14" fmla="*/ 7 w 105"/>
                <a:gd name="T15" fmla="*/ 47 h 131"/>
                <a:gd name="T16" fmla="*/ 10 w 105"/>
                <a:gd name="T17" fmla="*/ 34 h 131"/>
                <a:gd name="T18" fmla="*/ 17 w 105"/>
                <a:gd name="T19" fmla="*/ 21 h 131"/>
                <a:gd name="T20" fmla="*/ 16 w 105"/>
                <a:gd name="T21" fmla="*/ 12 h 131"/>
                <a:gd name="T22" fmla="*/ 26 w 105"/>
                <a:gd name="T23" fmla="*/ 8 h 131"/>
                <a:gd name="T24" fmla="*/ 39 w 105"/>
                <a:gd name="T25" fmla="*/ 0 h 131"/>
                <a:gd name="T26" fmla="*/ 57 w 105"/>
                <a:gd name="T27" fmla="*/ 12 h 131"/>
                <a:gd name="T28" fmla="*/ 60 w 105"/>
                <a:gd name="T29" fmla="*/ 11 h 131"/>
                <a:gd name="T30" fmla="*/ 65 w 105"/>
                <a:gd name="T31" fmla="*/ 20 h 131"/>
                <a:gd name="T32" fmla="*/ 80 w 105"/>
                <a:gd name="T33" fmla="*/ 23 h 131"/>
                <a:gd name="T34" fmla="*/ 86 w 105"/>
                <a:gd name="T35" fmla="*/ 20 h 131"/>
                <a:gd name="T36" fmla="*/ 95 w 105"/>
                <a:gd name="T37" fmla="*/ 27 h 131"/>
                <a:gd name="T38" fmla="*/ 102 w 105"/>
                <a:gd name="T39" fmla="*/ 31 h 131"/>
                <a:gd name="T40" fmla="*/ 105 w 105"/>
                <a:gd name="T41" fmla="*/ 47 h 131"/>
                <a:gd name="T42" fmla="*/ 99 w 105"/>
                <a:gd name="T43" fmla="*/ 61 h 131"/>
                <a:gd name="T44" fmla="*/ 80 w 105"/>
                <a:gd name="T45" fmla="*/ 83 h 131"/>
                <a:gd name="T46" fmla="*/ 58 w 105"/>
                <a:gd name="T47" fmla="*/ 91 h 131"/>
                <a:gd name="T48" fmla="*/ 47 w 105"/>
                <a:gd name="T49" fmla="*/ 109 h 131"/>
                <a:gd name="T50" fmla="*/ 44 w 105"/>
                <a:gd name="T51" fmla="*/ 123 h 131"/>
                <a:gd name="T52" fmla="*/ 34 w 105"/>
                <a:gd name="T53" fmla="*/ 131 h 131"/>
                <a:gd name="T54" fmla="*/ 26 w 105"/>
                <a:gd name="T55" fmla="*/ 121 h 131"/>
                <a:gd name="T56" fmla="*/ 18 w 105"/>
                <a:gd name="T57" fmla="*/ 119 h 131"/>
                <a:gd name="T58" fmla="*/ 10 w 105"/>
                <a:gd name="T59" fmla="*/ 120 h 131"/>
                <a:gd name="T60" fmla="*/ 10 w 105"/>
                <a:gd name="T61" fmla="*/ 113 h 131"/>
                <a:gd name="T62" fmla="*/ 15 w 105"/>
                <a:gd name="T63" fmla="*/ 108 h 131"/>
                <a:gd name="T64" fmla="*/ 13 w 105"/>
                <a:gd name="T65" fmla="*/ 99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05" h="131">
                  <a:moveTo>
                    <a:pt x="13" y="99"/>
                  </a:moveTo>
                  <a:lnTo>
                    <a:pt x="22" y="84"/>
                  </a:lnTo>
                  <a:lnTo>
                    <a:pt x="18" y="75"/>
                  </a:lnTo>
                  <a:lnTo>
                    <a:pt x="11" y="84"/>
                  </a:lnTo>
                  <a:lnTo>
                    <a:pt x="0" y="75"/>
                  </a:lnTo>
                  <a:lnTo>
                    <a:pt x="4" y="69"/>
                  </a:lnTo>
                  <a:lnTo>
                    <a:pt x="0" y="50"/>
                  </a:lnTo>
                  <a:lnTo>
                    <a:pt x="7" y="47"/>
                  </a:lnTo>
                  <a:lnTo>
                    <a:pt x="10" y="34"/>
                  </a:lnTo>
                  <a:lnTo>
                    <a:pt x="17" y="21"/>
                  </a:lnTo>
                  <a:lnTo>
                    <a:pt x="16" y="12"/>
                  </a:lnTo>
                  <a:lnTo>
                    <a:pt x="26" y="8"/>
                  </a:lnTo>
                  <a:lnTo>
                    <a:pt x="39" y="0"/>
                  </a:lnTo>
                  <a:lnTo>
                    <a:pt x="57" y="12"/>
                  </a:lnTo>
                  <a:lnTo>
                    <a:pt x="60" y="11"/>
                  </a:lnTo>
                  <a:lnTo>
                    <a:pt x="65" y="20"/>
                  </a:lnTo>
                  <a:lnTo>
                    <a:pt x="80" y="23"/>
                  </a:lnTo>
                  <a:lnTo>
                    <a:pt x="86" y="20"/>
                  </a:lnTo>
                  <a:lnTo>
                    <a:pt x="95" y="27"/>
                  </a:lnTo>
                  <a:lnTo>
                    <a:pt x="102" y="31"/>
                  </a:lnTo>
                  <a:lnTo>
                    <a:pt x="105" y="47"/>
                  </a:lnTo>
                  <a:lnTo>
                    <a:pt x="99" y="61"/>
                  </a:lnTo>
                  <a:lnTo>
                    <a:pt x="80" y="83"/>
                  </a:lnTo>
                  <a:lnTo>
                    <a:pt x="58" y="91"/>
                  </a:lnTo>
                  <a:lnTo>
                    <a:pt x="47" y="109"/>
                  </a:lnTo>
                  <a:lnTo>
                    <a:pt x="44" y="123"/>
                  </a:lnTo>
                  <a:lnTo>
                    <a:pt x="34" y="131"/>
                  </a:lnTo>
                  <a:lnTo>
                    <a:pt x="26" y="121"/>
                  </a:lnTo>
                  <a:lnTo>
                    <a:pt x="18" y="119"/>
                  </a:lnTo>
                  <a:lnTo>
                    <a:pt x="10" y="120"/>
                  </a:lnTo>
                  <a:lnTo>
                    <a:pt x="10" y="113"/>
                  </a:lnTo>
                  <a:lnTo>
                    <a:pt x="15" y="108"/>
                  </a:lnTo>
                  <a:lnTo>
                    <a:pt x="13" y="9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204" name="Freeform 203"/>
            <p:cNvSpPr>
              <a:spLocks/>
            </p:cNvSpPr>
            <p:nvPr/>
          </p:nvSpPr>
          <p:spPr bwMode="auto">
            <a:xfrm>
              <a:off x="3333621" y="5889145"/>
              <a:ext cx="87618" cy="37278"/>
            </a:xfrm>
            <a:custGeom>
              <a:avLst/>
              <a:gdLst>
                <a:gd name="T0" fmla="*/ 0 w 53"/>
                <a:gd name="T1" fmla="*/ 15 h 24"/>
                <a:gd name="T2" fmla="*/ 15 w 53"/>
                <a:gd name="T3" fmla="*/ 3 h 24"/>
                <a:gd name="T4" fmla="*/ 30 w 53"/>
                <a:gd name="T5" fmla="*/ 8 h 24"/>
                <a:gd name="T6" fmla="*/ 37 w 53"/>
                <a:gd name="T7" fmla="*/ 0 h 24"/>
                <a:gd name="T8" fmla="*/ 53 w 53"/>
                <a:gd name="T9" fmla="*/ 9 h 24"/>
                <a:gd name="T10" fmla="*/ 50 w 53"/>
                <a:gd name="T11" fmla="*/ 16 h 24"/>
                <a:gd name="T12" fmla="*/ 31 w 53"/>
                <a:gd name="T13" fmla="*/ 22 h 24"/>
                <a:gd name="T14" fmla="*/ 21 w 53"/>
                <a:gd name="T15" fmla="*/ 15 h 24"/>
                <a:gd name="T16" fmla="*/ 11 w 53"/>
                <a:gd name="T17" fmla="*/ 24 h 24"/>
                <a:gd name="T18" fmla="*/ 0 w 53"/>
                <a:gd name="T19" fmla="*/ 15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3" h="24">
                  <a:moveTo>
                    <a:pt x="0" y="15"/>
                  </a:moveTo>
                  <a:lnTo>
                    <a:pt x="15" y="3"/>
                  </a:lnTo>
                  <a:lnTo>
                    <a:pt x="30" y="8"/>
                  </a:lnTo>
                  <a:lnTo>
                    <a:pt x="37" y="0"/>
                  </a:lnTo>
                  <a:lnTo>
                    <a:pt x="53" y="9"/>
                  </a:lnTo>
                  <a:lnTo>
                    <a:pt x="50" y="16"/>
                  </a:lnTo>
                  <a:lnTo>
                    <a:pt x="31" y="22"/>
                  </a:lnTo>
                  <a:lnTo>
                    <a:pt x="21" y="15"/>
                  </a:lnTo>
                  <a:lnTo>
                    <a:pt x="11" y="24"/>
                  </a:lnTo>
                  <a:lnTo>
                    <a:pt x="0" y="1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205" name="Freeform 204"/>
            <p:cNvSpPr>
              <a:spLocks/>
            </p:cNvSpPr>
            <p:nvPr/>
          </p:nvSpPr>
          <p:spPr bwMode="auto">
            <a:xfrm>
              <a:off x="3272455" y="4062512"/>
              <a:ext cx="87618" cy="119601"/>
            </a:xfrm>
            <a:custGeom>
              <a:avLst/>
              <a:gdLst>
                <a:gd name="T0" fmla="*/ 36 w 53"/>
                <a:gd name="T1" fmla="*/ 67 h 77"/>
                <a:gd name="T2" fmla="*/ 29 w 53"/>
                <a:gd name="T3" fmla="*/ 75 h 77"/>
                <a:gd name="T4" fmla="*/ 20 w 53"/>
                <a:gd name="T5" fmla="*/ 77 h 77"/>
                <a:gd name="T6" fmla="*/ 18 w 53"/>
                <a:gd name="T7" fmla="*/ 71 h 77"/>
                <a:gd name="T8" fmla="*/ 13 w 53"/>
                <a:gd name="T9" fmla="*/ 70 h 77"/>
                <a:gd name="T10" fmla="*/ 8 w 53"/>
                <a:gd name="T11" fmla="*/ 76 h 77"/>
                <a:gd name="T12" fmla="*/ 0 w 53"/>
                <a:gd name="T13" fmla="*/ 71 h 77"/>
                <a:gd name="T14" fmla="*/ 4 w 53"/>
                <a:gd name="T15" fmla="*/ 62 h 77"/>
                <a:gd name="T16" fmla="*/ 6 w 53"/>
                <a:gd name="T17" fmla="*/ 53 h 77"/>
                <a:gd name="T18" fmla="*/ 10 w 53"/>
                <a:gd name="T19" fmla="*/ 44 h 77"/>
                <a:gd name="T20" fmla="*/ 2 w 53"/>
                <a:gd name="T21" fmla="*/ 32 h 77"/>
                <a:gd name="T22" fmla="*/ 1 w 53"/>
                <a:gd name="T23" fmla="*/ 18 h 77"/>
                <a:gd name="T24" fmla="*/ 11 w 53"/>
                <a:gd name="T25" fmla="*/ 0 h 77"/>
                <a:gd name="T26" fmla="*/ 17 w 53"/>
                <a:gd name="T27" fmla="*/ 2 h 77"/>
                <a:gd name="T28" fmla="*/ 31 w 53"/>
                <a:gd name="T29" fmla="*/ 7 h 77"/>
                <a:gd name="T30" fmla="*/ 50 w 53"/>
                <a:gd name="T31" fmla="*/ 25 h 77"/>
                <a:gd name="T32" fmla="*/ 53 w 53"/>
                <a:gd name="T33" fmla="*/ 33 h 77"/>
                <a:gd name="T34" fmla="*/ 42 w 53"/>
                <a:gd name="T35" fmla="*/ 52 h 77"/>
                <a:gd name="T36" fmla="*/ 36 w 53"/>
                <a:gd name="T37" fmla="*/ 6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3" h="77">
                  <a:moveTo>
                    <a:pt x="36" y="67"/>
                  </a:moveTo>
                  <a:lnTo>
                    <a:pt x="29" y="75"/>
                  </a:lnTo>
                  <a:lnTo>
                    <a:pt x="20" y="77"/>
                  </a:lnTo>
                  <a:lnTo>
                    <a:pt x="18" y="71"/>
                  </a:lnTo>
                  <a:lnTo>
                    <a:pt x="13" y="70"/>
                  </a:lnTo>
                  <a:lnTo>
                    <a:pt x="8" y="76"/>
                  </a:lnTo>
                  <a:lnTo>
                    <a:pt x="0" y="71"/>
                  </a:lnTo>
                  <a:lnTo>
                    <a:pt x="4" y="62"/>
                  </a:lnTo>
                  <a:lnTo>
                    <a:pt x="6" y="53"/>
                  </a:lnTo>
                  <a:lnTo>
                    <a:pt x="10" y="44"/>
                  </a:lnTo>
                  <a:lnTo>
                    <a:pt x="2" y="32"/>
                  </a:lnTo>
                  <a:lnTo>
                    <a:pt x="1" y="18"/>
                  </a:lnTo>
                  <a:lnTo>
                    <a:pt x="11" y="0"/>
                  </a:lnTo>
                  <a:lnTo>
                    <a:pt x="17" y="2"/>
                  </a:lnTo>
                  <a:lnTo>
                    <a:pt x="31" y="7"/>
                  </a:lnTo>
                  <a:lnTo>
                    <a:pt x="50" y="25"/>
                  </a:lnTo>
                  <a:lnTo>
                    <a:pt x="53" y="33"/>
                  </a:lnTo>
                  <a:lnTo>
                    <a:pt x="42" y="52"/>
                  </a:lnTo>
                  <a:lnTo>
                    <a:pt x="36" y="67"/>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206" name="Freeform 205"/>
            <p:cNvSpPr>
              <a:spLocks/>
            </p:cNvSpPr>
            <p:nvPr/>
          </p:nvSpPr>
          <p:spPr bwMode="auto">
            <a:xfrm>
              <a:off x="3498935" y="1735728"/>
              <a:ext cx="1201836" cy="596452"/>
            </a:xfrm>
            <a:custGeom>
              <a:avLst/>
              <a:gdLst>
                <a:gd name="T0" fmla="*/ 429 w 727"/>
                <a:gd name="T1" fmla="*/ 5 h 384"/>
                <a:gd name="T2" fmla="*/ 571 w 727"/>
                <a:gd name="T3" fmla="*/ 1 h 384"/>
                <a:gd name="T4" fmla="*/ 571 w 727"/>
                <a:gd name="T5" fmla="*/ 16 h 384"/>
                <a:gd name="T6" fmla="*/ 556 w 727"/>
                <a:gd name="T7" fmla="*/ 18 h 384"/>
                <a:gd name="T8" fmla="*/ 618 w 727"/>
                <a:gd name="T9" fmla="*/ 23 h 384"/>
                <a:gd name="T10" fmla="*/ 689 w 727"/>
                <a:gd name="T11" fmla="*/ 20 h 384"/>
                <a:gd name="T12" fmla="*/ 679 w 727"/>
                <a:gd name="T13" fmla="*/ 38 h 384"/>
                <a:gd name="T14" fmla="*/ 662 w 727"/>
                <a:gd name="T15" fmla="*/ 44 h 384"/>
                <a:gd name="T16" fmla="*/ 631 w 727"/>
                <a:gd name="T17" fmla="*/ 79 h 384"/>
                <a:gd name="T18" fmla="*/ 603 w 727"/>
                <a:gd name="T19" fmla="*/ 94 h 384"/>
                <a:gd name="T20" fmla="*/ 610 w 727"/>
                <a:gd name="T21" fmla="*/ 116 h 384"/>
                <a:gd name="T22" fmla="*/ 608 w 727"/>
                <a:gd name="T23" fmla="*/ 138 h 384"/>
                <a:gd name="T24" fmla="*/ 567 w 727"/>
                <a:gd name="T25" fmla="*/ 146 h 384"/>
                <a:gd name="T26" fmla="*/ 555 w 727"/>
                <a:gd name="T27" fmla="*/ 158 h 384"/>
                <a:gd name="T28" fmla="*/ 578 w 727"/>
                <a:gd name="T29" fmla="*/ 176 h 384"/>
                <a:gd name="T30" fmla="*/ 548 w 727"/>
                <a:gd name="T31" fmla="*/ 187 h 384"/>
                <a:gd name="T32" fmla="*/ 518 w 727"/>
                <a:gd name="T33" fmla="*/ 198 h 384"/>
                <a:gd name="T34" fmla="*/ 532 w 727"/>
                <a:gd name="T35" fmla="*/ 214 h 384"/>
                <a:gd name="T36" fmla="*/ 436 w 727"/>
                <a:gd name="T37" fmla="*/ 234 h 384"/>
                <a:gd name="T38" fmla="*/ 362 w 727"/>
                <a:gd name="T39" fmla="*/ 273 h 384"/>
                <a:gd name="T40" fmla="*/ 311 w 727"/>
                <a:gd name="T41" fmla="*/ 282 h 384"/>
                <a:gd name="T42" fmla="*/ 280 w 727"/>
                <a:gd name="T43" fmla="*/ 319 h 384"/>
                <a:gd name="T44" fmla="*/ 241 w 727"/>
                <a:gd name="T45" fmla="*/ 364 h 384"/>
                <a:gd name="T46" fmla="*/ 190 w 727"/>
                <a:gd name="T47" fmla="*/ 369 h 384"/>
                <a:gd name="T48" fmla="*/ 148 w 727"/>
                <a:gd name="T49" fmla="*/ 340 h 384"/>
                <a:gd name="T50" fmla="*/ 136 w 727"/>
                <a:gd name="T51" fmla="*/ 288 h 384"/>
                <a:gd name="T52" fmla="*/ 129 w 727"/>
                <a:gd name="T53" fmla="*/ 251 h 384"/>
                <a:gd name="T54" fmla="*/ 185 w 727"/>
                <a:gd name="T55" fmla="*/ 216 h 384"/>
                <a:gd name="T56" fmla="*/ 167 w 727"/>
                <a:gd name="T57" fmla="*/ 211 h 384"/>
                <a:gd name="T58" fmla="*/ 146 w 727"/>
                <a:gd name="T59" fmla="*/ 196 h 384"/>
                <a:gd name="T60" fmla="*/ 193 w 727"/>
                <a:gd name="T61" fmla="*/ 191 h 384"/>
                <a:gd name="T62" fmla="*/ 153 w 727"/>
                <a:gd name="T63" fmla="*/ 177 h 384"/>
                <a:gd name="T64" fmla="*/ 163 w 727"/>
                <a:gd name="T65" fmla="*/ 151 h 384"/>
                <a:gd name="T66" fmla="*/ 143 w 727"/>
                <a:gd name="T67" fmla="*/ 117 h 384"/>
                <a:gd name="T68" fmla="*/ 96 w 727"/>
                <a:gd name="T69" fmla="*/ 101 h 384"/>
                <a:gd name="T70" fmla="*/ 23 w 727"/>
                <a:gd name="T71" fmla="*/ 98 h 384"/>
                <a:gd name="T72" fmla="*/ 69 w 727"/>
                <a:gd name="T73" fmla="*/ 83 h 384"/>
                <a:gd name="T74" fmla="*/ 7 w 727"/>
                <a:gd name="T75" fmla="*/ 67 h 384"/>
                <a:gd name="T76" fmla="*/ 114 w 727"/>
                <a:gd name="T77" fmla="*/ 49 h 384"/>
                <a:gd name="T78" fmla="*/ 148 w 727"/>
                <a:gd name="T79" fmla="*/ 29 h 384"/>
                <a:gd name="T80" fmla="*/ 195 w 727"/>
                <a:gd name="T81" fmla="*/ 19 h 384"/>
                <a:gd name="T82" fmla="*/ 274 w 727"/>
                <a:gd name="T83" fmla="*/ 21 h 384"/>
                <a:gd name="T84" fmla="*/ 347 w 727"/>
                <a:gd name="T85" fmla="*/ 20 h 384"/>
                <a:gd name="T86" fmla="*/ 350 w 727"/>
                <a:gd name="T87" fmla="*/ 12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727" h="384">
                  <a:moveTo>
                    <a:pt x="350" y="12"/>
                  </a:moveTo>
                  <a:lnTo>
                    <a:pt x="392" y="5"/>
                  </a:lnTo>
                  <a:lnTo>
                    <a:pt x="429" y="5"/>
                  </a:lnTo>
                  <a:lnTo>
                    <a:pt x="446" y="1"/>
                  </a:lnTo>
                  <a:lnTo>
                    <a:pt x="485" y="0"/>
                  </a:lnTo>
                  <a:lnTo>
                    <a:pt x="571" y="1"/>
                  </a:lnTo>
                  <a:lnTo>
                    <a:pt x="636" y="10"/>
                  </a:lnTo>
                  <a:lnTo>
                    <a:pt x="614" y="15"/>
                  </a:lnTo>
                  <a:lnTo>
                    <a:pt x="571" y="16"/>
                  </a:lnTo>
                  <a:lnTo>
                    <a:pt x="511" y="17"/>
                  </a:lnTo>
                  <a:lnTo>
                    <a:pt x="516" y="19"/>
                  </a:lnTo>
                  <a:lnTo>
                    <a:pt x="556" y="18"/>
                  </a:lnTo>
                  <a:lnTo>
                    <a:pt x="588" y="22"/>
                  </a:lnTo>
                  <a:lnTo>
                    <a:pt x="610" y="18"/>
                  </a:lnTo>
                  <a:lnTo>
                    <a:pt x="618" y="23"/>
                  </a:lnTo>
                  <a:lnTo>
                    <a:pt x="604" y="30"/>
                  </a:lnTo>
                  <a:lnTo>
                    <a:pt x="634" y="26"/>
                  </a:lnTo>
                  <a:lnTo>
                    <a:pt x="689" y="20"/>
                  </a:lnTo>
                  <a:lnTo>
                    <a:pt x="722" y="23"/>
                  </a:lnTo>
                  <a:lnTo>
                    <a:pt x="727" y="28"/>
                  </a:lnTo>
                  <a:lnTo>
                    <a:pt x="679" y="38"/>
                  </a:lnTo>
                  <a:lnTo>
                    <a:pt x="672" y="41"/>
                  </a:lnTo>
                  <a:lnTo>
                    <a:pt x="636" y="43"/>
                  </a:lnTo>
                  <a:lnTo>
                    <a:pt x="662" y="44"/>
                  </a:lnTo>
                  <a:lnTo>
                    <a:pt x="646" y="54"/>
                  </a:lnTo>
                  <a:lnTo>
                    <a:pt x="634" y="63"/>
                  </a:lnTo>
                  <a:lnTo>
                    <a:pt x="631" y="79"/>
                  </a:lnTo>
                  <a:lnTo>
                    <a:pt x="643" y="88"/>
                  </a:lnTo>
                  <a:lnTo>
                    <a:pt x="624" y="89"/>
                  </a:lnTo>
                  <a:lnTo>
                    <a:pt x="603" y="94"/>
                  </a:lnTo>
                  <a:lnTo>
                    <a:pt x="624" y="102"/>
                  </a:lnTo>
                  <a:lnTo>
                    <a:pt x="624" y="115"/>
                  </a:lnTo>
                  <a:lnTo>
                    <a:pt x="610" y="116"/>
                  </a:lnTo>
                  <a:lnTo>
                    <a:pt x="623" y="130"/>
                  </a:lnTo>
                  <a:lnTo>
                    <a:pt x="595" y="131"/>
                  </a:lnTo>
                  <a:lnTo>
                    <a:pt x="608" y="138"/>
                  </a:lnTo>
                  <a:lnTo>
                    <a:pt x="603" y="143"/>
                  </a:lnTo>
                  <a:lnTo>
                    <a:pt x="585" y="146"/>
                  </a:lnTo>
                  <a:lnTo>
                    <a:pt x="567" y="146"/>
                  </a:lnTo>
                  <a:lnTo>
                    <a:pt x="580" y="157"/>
                  </a:lnTo>
                  <a:lnTo>
                    <a:pt x="579" y="164"/>
                  </a:lnTo>
                  <a:lnTo>
                    <a:pt x="555" y="158"/>
                  </a:lnTo>
                  <a:lnTo>
                    <a:pt x="548" y="162"/>
                  </a:lnTo>
                  <a:lnTo>
                    <a:pt x="564" y="166"/>
                  </a:lnTo>
                  <a:lnTo>
                    <a:pt x="578" y="176"/>
                  </a:lnTo>
                  <a:lnTo>
                    <a:pt x="580" y="190"/>
                  </a:lnTo>
                  <a:lnTo>
                    <a:pt x="556" y="193"/>
                  </a:lnTo>
                  <a:lnTo>
                    <a:pt x="548" y="187"/>
                  </a:lnTo>
                  <a:lnTo>
                    <a:pt x="534" y="177"/>
                  </a:lnTo>
                  <a:lnTo>
                    <a:pt x="536" y="189"/>
                  </a:lnTo>
                  <a:lnTo>
                    <a:pt x="518" y="198"/>
                  </a:lnTo>
                  <a:lnTo>
                    <a:pt x="553" y="198"/>
                  </a:lnTo>
                  <a:lnTo>
                    <a:pt x="571" y="199"/>
                  </a:lnTo>
                  <a:lnTo>
                    <a:pt x="532" y="214"/>
                  </a:lnTo>
                  <a:lnTo>
                    <a:pt x="492" y="228"/>
                  </a:lnTo>
                  <a:lnTo>
                    <a:pt x="451" y="234"/>
                  </a:lnTo>
                  <a:lnTo>
                    <a:pt x="436" y="234"/>
                  </a:lnTo>
                  <a:lnTo>
                    <a:pt x="420" y="241"/>
                  </a:lnTo>
                  <a:lnTo>
                    <a:pt x="396" y="260"/>
                  </a:lnTo>
                  <a:lnTo>
                    <a:pt x="362" y="273"/>
                  </a:lnTo>
                  <a:lnTo>
                    <a:pt x="353" y="274"/>
                  </a:lnTo>
                  <a:lnTo>
                    <a:pt x="333" y="278"/>
                  </a:lnTo>
                  <a:lnTo>
                    <a:pt x="311" y="282"/>
                  </a:lnTo>
                  <a:lnTo>
                    <a:pt x="295" y="294"/>
                  </a:lnTo>
                  <a:lnTo>
                    <a:pt x="291" y="307"/>
                  </a:lnTo>
                  <a:lnTo>
                    <a:pt x="280" y="319"/>
                  </a:lnTo>
                  <a:lnTo>
                    <a:pt x="251" y="334"/>
                  </a:lnTo>
                  <a:lnTo>
                    <a:pt x="252" y="349"/>
                  </a:lnTo>
                  <a:lnTo>
                    <a:pt x="241" y="364"/>
                  </a:lnTo>
                  <a:lnTo>
                    <a:pt x="227" y="383"/>
                  </a:lnTo>
                  <a:lnTo>
                    <a:pt x="206" y="384"/>
                  </a:lnTo>
                  <a:lnTo>
                    <a:pt x="190" y="369"/>
                  </a:lnTo>
                  <a:lnTo>
                    <a:pt x="161" y="369"/>
                  </a:lnTo>
                  <a:lnTo>
                    <a:pt x="150" y="358"/>
                  </a:lnTo>
                  <a:lnTo>
                    <a:pt x="148" y="340"/>
                  </a:lnTo>
                  <a:lnTo>
                    <a:pt x="133" y="316"/>
                  </a:lnTo>
                  <a:lnTo>
                    <a:pt x="130" y="304"/>
                  </a:lnTo>
                  <a:lnTo>
                    <a:pt x="136" y="288"/>
                  </a:lnTo>
                  <a:lnTo>
                    <a:pt x="124" y="271"/>
                  </a:lnTo>
                  <a:lnTo>
                    <a:pt x="135" y="257"/>
                  </a:lnTo>
                  <a:lnTo>
                    <a:pt x="129" y="251"/>
                  </a:lnTo>
                  <a:lnTo>
                    <a:pt x="153" y="230"/>
                  </a:lnTo>
                  <a:lnTo>
                    <a:pt x="176" y="223"/>
                  </a:lnTo>
                  <a:lnTo>
                    <a:pt x="185" y="216"/>
                  </a:lnTo>
                  <a:lnTo>
                    <a:pt x="194" y="203"/>
                  </a:lnTo>
                  <a:lnTo>
                    <a:pt x="176" y="209"/>
                  </a:lnTo>
                  <a:lnTo>
                    <a:pt x="167" y="211"/>
                  </a:lnTo>
                  <a:lnTo>
                    <a:pt x="154" y="214"/>
                  </a:lnTo>
                  <a:lnTo>
                    <a:pt x="141" y="208"/>
                  </a:lnTo>
                  <a:lnTo>
                    <a:pt x="146" y="196"/>
                  </a:lnTo>
                  <a:lnTo>
                    <a:pt x="156" y="187"/>
                  </a:lnTo>
                  <a:lnTo>
                    <a:pt x="168" y="187"/>
                  </a:lnTo>
                  <a:lnTo>
                    <a:pt x="193" y="191"/>
                  </a:lnTo>
                  <a:lnTo>
                    <a:pt x="176" y="181"/>
                  </a:lnTo>
                  <a:lnTo>
                    <a:pt x="167" y="175"/>
                  </a:lnTo>
                  <a:lnTo>
                    <a:pt x="153" y="177"/>
                  </a:lnTo>
                  <a:lnTo>
                    <a:pt x="145" y="173"/>
                  </a:lnTo>
                  <a:lnTo>
                    <a:pt x="168" y="158"/>
                  </a:lnTo>
                  <a:lnTo>
                    <a:pt x="163" y="151"/>
                  </a:lnTo>
                  <a:lnTo>
                    <a:pt x="160" y="140"/>
                  </a:lnTo>
                  <a:lnTo>
                    <a:pt x="155" y="123"/>
                  </a:lnTo>
                  <a:lnTo>
                    <a:pt x="143" y="117"/>
                  </a:lnTo>
                  <a:lnTo>
                    <a:pt x="148" y="111"/>
                  </a:lnTo>
                  <a:lnTo>
                    <a:pt x="121" y="102"/>
                  </a:lnTo>
                  <a:lnTo>
                    <a:pt x="96" y="101"/>
                  </a:lnTo>
                  <a:lnTo>
                    <a:pt x="63" y="101"/>
                  </a:lnTo>
                  <a:lnTo>
                    <a:pt x="33" y="102"/>
                  </a:lnTo>
                  <a:lnTo>
                    <a:pt x="23" y="98"/>
                  </a:lnTo>
                  <a:lnTo>
                    <a:pt x="10" y="88"/>
                  </a:lnTo>
                  <a:lnTo>
                    <a:pt x="45" y="83"/>
                  </a:lnTo>
                  <a:lnTo>
                    <a:pt x="69" y="83"/>
                  </a:lnTo>
                  <a:lnTo>
                    <a:pt x="21" y="79"/>
                  </a:lnTo>
                  <a:lnTo>
                    <a:pt x="0" y="73"/>
                  </a:lnTo>
                  <a:lnTo>
                    <a:pt x="7" y="67"/>
                  </a:lnTo>
                  <a:lnTo>
                    <a:pt x="57" y="60"/>
                  </a:lnTo>
                  <a:lnTo>
                    <a:pt x="105" y="54"/>
                  </a:lnTo>
                  <a:lnTo>
                    <a:pt x="114" y="49"/>
                  </a:lnTo>
                  <a:lnTo>
                    <a:pt x="87" y="44"/>
                  </a:lnTo>
                  <a:lnTo>
                    <a:pt x="101" y="38"/>
                  </a:lnTo>
                  <a:lnTo>
                    <a:pt x="148" y="29"/>
                  </a:lnTo>
                  <a:lnTo>
                    <a:pt x="166" y="28"/>
                  </a:lnTo>
                  <a:lnTo>
                    <a:pt x="166" y="22"/>
                  </a:lnTo>
                  <a:lnTo>
                    <a:pt x="195" y="19"/>
                  </a:lnTo>
                  <a:lnTo>
                    <a:pt x="231" y="17"/>
                  </a:lnTo>
                  <a:lnTo>
                    <a:pt x="265" y="17"/>
                  </a:lnTo>
                  <a:lnTo>
                    <a:pt x="274" y="21"/>
                  </a:lnTo>
                  <a:lnTo>
                    <a:pt x="309" y="14"/>
                  </a:lnTo>
                  <a:lnTo>
                    <a:pt x="332" y="19"/>
                  </a:lnTo>
                  <a:lnTo>
                    <a:pt x="347" y="20"/>
                  </a:lnTo>
                  <a:lnTo>
                    <a:pt x="367" y="24"/>
                  </a:lnTo>
                  <a:lnTo>
                    <a:pt x="345" y="17"/>
                  </a:lnTo>
                  <a:lnTo>
                    <a:pt x="350" y="12"/>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207" name="Freeform 206"/>
            <p:cNvSpPr>
              <a:spLocks/>
            </p:cNvSpPr>
            <p:nvPr/>
          </p:nvSpPr>
          <p:spPr bwMode="auto">
            <a:xfrm>
              <a:off x="2151622" y="3672642"/>
              <a:ext cx="123987" cy="132027"/>
            </a:xfrm>
            <a:custGeom>
              <a:avLst/>
              <a:gdLst>
                <a:gd name="T0" fmla="*/ 37 w 75"/>
                <a:gd name="T1" fmla="*/ 85 h 85"/>
                <a:gd name="T2" fmla="*/ 28 w 75"/>
                <a:gd name="T3" fmla="*/ 81 h 85"/>
                <a:gd name="T4" fmla="*/ 17 w 75"/>
                <a:gd name="T5" fmla="*/ 81 h 85"/>
                <a:gd name="T6" fmla="*/ 9 w 75"/>
                <a:gd name="T7" fmla="*/ 77 h 85"/>
                <a:gd name="T8" fmla="*/ 0 w 75"/>
                <a:gd name="T9" fmla="*/ 68 h 85"/>
                <a:gd name="T10" fmla="*/ 1 w 75"/>
                <a:gd name="T11" fmla="*/ 62 h 85"/>
                <a:gd name="T12" fmla="*/ 4 w 75"/>
                <a:gd name="T13" fmla="*/ 58 h 85"/>
                <a:gd name="T14" fmla="*/ 2 w 75"/>
                <a:gd name="T15" fmla="*/ 54 h 85"/>
                <a:gd name="T16" fmla="*/ 12 w 75"/>
                <a:gd name="T17" fmla="*/ 37 h 85"/>
                <a:gd name="T18" fmla="*/ 36 w 75"/>
                <a:gd name="T19" fmla="*/ 37 h 85"/>
                <a:gd name="T20" fmla="*/ 37 w 75"/>
                <a:gd name="T21" fmla="*/ 29 h 85"/>
                <a:gd name="T22" fmla="*/ 34 w 75"/>
                <a:gd name="T23" fmla="*/ 28 h 85"/>
                <a:gd name="T24" fmla="*/ 33 w 75"/>
                <a:gd name="T25" fmla="*/ 24 h 85"/>
                <a:gd name="T26" fmla="*/ 27 w 75"/>
                <a:gd name="T27" fmla="*/ 19 h 85"/>
                <a:gd name="T28" fmla="*/ 21 w 75"/>
                <a:gd name="T29" fmla="*/ 12 h 85"/>
                <a:gd name="T30" fmla="*/ 29 w 75"/>
                <a:gd name="T31" fmla="*/ 12 h 85"/>
                <a:gd name="T32" fmla="*/ 30 w 75"/>
                <a:gd name="T33" fmla="*/ 0 h 85"/>
                <a:gd name="T34" fmla="*/ 47 w 75"/>
                <a:gd name="T35" fmla="*/ 0 h 85"/>
                <a:gd name="T36" fmla="*/ 64 w 75"/>
                <a:gd name="T37" fmla="*/ 0 h 85"/>
                <a:gd name="T38" fmla="*/ 62 w 75"/>
                <a:gd name="T39" fmla="*/ 17 h 85"/>
                <a:gd name="T40" fmla="*/ 58 w 75"/>
                <a:gd name="T41" fmla="*/ 40 h 85"/>
                <a:gd name="T42" fmla="*/ 63 w 75"/>
                <a:gd name="T43" fmla="*/ 40 h 85"/>
                <a:gd name="T44" fmla="*/ 69 w 75"/>
                <a:gd name="T45" fmla="*/ 44 h 85"/>
                <a:gd name="T46" fmla="*/ 71 w 75"/>
                <a:gd name="T47" fmla="*/ 41 h 85"/>
                <a:gd name="T48" fmla="*/ 75 w 75"/>
                <a:gd name="T49" fmla="*/ 44 h 85"/>
                <a:gd name="T50" fmla="*/ 66 w 75"/>
                <a:gd name="T51" fmla="*/ 52 h 85"/>
                <a:gd name="T52" fmla="*/ 57 w 75"/>
                <a:gd name="T53" fmla="*/ 58 h 85"/>
                <a:gd name="T54" fmla="*/ 55 w 75"/>
                <a:gd name="T55" fmla="*/ 61 h 85"/>
                <a:gd name="T56" fmla="*/ 56 w 75"/>
                <a:gd name="T57" fmla="*/ 66 h 85"/>
                <a:gd name="T58" fmla="*/ 52 w 75"/>
                <a:gd name="T59" fmla="*/ 71 h 85"/>
                <a:gd name="T60" fmla="*/ 48 w 75"/>
                <a:gd name="T61" fmla="*/ 72 h 85"/>
                <a:gd name="T62" fmla="*/ 49 w 75"/>
                <a:gd name="T63" fmla="*/ 74 h 85"/>
                <a:gd name="T64" fmla="*/ 45 w 75"/>
                <a:gd name="T65" fmla="*/ 77 h 85"/>
                <a:gd name="T66" fmla="*/ 38 w 75"/>
                <a:gd name="T67" fmla="*/ 82 h 85"/>
                <a:gd name="T68" fmla="*/ 37 w 75"/>
                <a:gd name="T69" fmla="*/ 85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75" h="85">
                  <a:moveTo>
                    <a:pt x="37" y="85"/>
                  </a:moveTo>
                  <a:lnTo>
                    <a:pt x="28" y="81"/>
                  </a:lnTo>
                  <a:lnTo>
                    <a:pt x="17" y="81"/>
                  </a:lnTo>
                  <a:lnTo>
                    <a:pt x="9" y="77"/>
                  </a:lnTo>
                  <a:lnTo>
                    <a:pt x="0" y="68"/>
                  </a:lnTo>
                  <a:lnTo>
                    <a:pt x="1" y="62"/>
                  </a:lnTo>
                  <a:lnTo>
                    <a:pt x="4" y="58"/>
                  </a:lnTo>
                  <a:lnTo>
                    <a:pt x="2" y="54"/>
                  </a:lnTo>
                  <a:lnTo>
                    <a:pt x="12" y="37"/>
                  </a:lnTo>
                  <a:lnTo>
                    <a:pt x="36" y="37"/>
                  </a:lnTo>
                  <a:lnTo>
                    <a:pt x="37" y="29"/>
                  </a:lnTo>
                  <a:lnTo>
                    <a:pt x="34" y="28"/>
                  </a:lnTo>
                  <a:lnTo>
                    <a:pt x="33" y="24"/>
                  </a:lnTo>
                  <a:lnTo>
                    <a:pt x="27" y="19"/>
                  </a:lnTo>
                  <a:lnTo>
                    <a:pt x="21" y="12"/>
                  </a:lnTo>
                  <a:lnTo>
                    <a:pt x="29" y="12"/>
                  </a:lnTo>
                  <a:lnTo>
                    <a:pt x="30" y="0"/>
                  </a:lnTo>
                  <a:lnTo>
                    <a:pt x="47" y="0"/>
                  </a:lnTo>
                  <a:lnTo>
                    <a:pt x="64" y="0"/>
                  </a:lnTo>
                  <a:lnTo>
                    <a:pt x="62" y="17"/>
                  </a:lnTo>
                  <a:lnTo>
                    <a:pt x="58" y="40"/>
                  </a:lnTo>
                  <a:lnTo>
                    <a:pt x="63" y="40"/>
                  </a:lnTo>
                  <a:lnTo>
                    <a:pt x="69" y="44"/>
                  </a:lnTo>
                  <a:lnTo>
                    <a:pt x="71" y="41"/>
                  </a:lnTo>
                  <a:lnTo>
                    <a:pt x="75" y="44"/>
                  </a:lnTo>
                  <a:lnTo>
                    <a:pt x="66" y="52"/>
                  </a:lnTo>
                  <a:lnTo>
                    <a:pt x="57" y="58"/>
                  </a:lnTo>
                  <a:lnTo>
                    <a:pt x="55" y="61"/>
                  </a:lnTo>
                  <a:lnTo>
                    <a:pt x="56" y="66"/>
                  </a:lnTo>
                  <a:lnTo>
                    <a:pt x="52" y="71"/>
                  </a:lnTo>
                  <a:lnTo>
                    <a:pt x="48" y="72"/>
                  </a:lnTo>
                  <a:lnTo>
                    <a:pt x="49" y="74"/>
                  </a:lnTo>
                  <a:lnTo>
                    <a:pt x="45" y="77"/>
                  </a:lnTo>
                  <a:lnTo>
                    <a:pt x="38" y="82"/>
                  </a:lnTo>
                  <a:lnTo>
                    <a:pt x="37" y="8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208" name="Freeform 207"/>
            <p:cNvSpPr>
              <a:spLocks/>
            </p:cNvSpPr>
            <p:nvPr/>
          </p:nvSpPr>
          <p:spPr bwMode="auto">
            <a:xfrm>
              <a:off x="3065811" y="3978636"/>
              <a:ext cx="145477" cy="228329"/>
            </a:xfrm>
            <a:custGeom>
              <a:avLst/>
              <a:gdLst>
                <a:gd name="T0" fmla="*/ 32 w 88"/>
                <a:gd name="T1" fmla="*/ 0 h 147"/>
                <a:gd name="T2" fmla="*/ 43 w 88"/>
                <a:gd name="T3" fmla="*/ 7 h 147"/>
                <a:gd name="T4" fmla="*/ 54 w 88"/>
                <a:gd name="T5" fmla="*/ 21 h 147"/>
                <a:gd name="T6" fmla="*/ 54 w 88"/>
                <a:gd name="T7" fmla="*/ 32 h 147"/>
                <a:gd name="T8" fmla="*/ 61 w 88"/>
                <a:gd name="T9" fmla="*/ 32 h 147"/>
                <a:gd name="T10" fmla="*/ 71 w 88"/>
                <a:gd name="T11" fmla="*/ 42 h 147"/>
                <a:gd name="T12" fmla="*/ 78 w 88"/>
                <a:gd name="T13" fmla="*/ 49 h 147"/>
                <a:gd name="T14" fmla="*/ 74 w 88"/>
                <a:gd name="T15" fmla="*/ 68 h 147"/>
                <a:gd name="T16" fmla="*/ 63 w 88"/>
                <a:gd name="T17" fmla="*/ 73 h 147"/>
                <a:gd name="T18" fmla="*/ 64 w 88"/>
                <a:gd name="T19" fmla="*/ 78 h 147"/>
                <a:gd name="T20" fmla="*/ 61 w 88"/>
                <a:gd name="T21" fmla="*/ 89 h 147"/>
                <a:gd name="T22" fmla="*/ 68 w 88"/>
                <a:gd name="T23" fmla="*/ 104 h 147"/>
                <a:gd name="T24" fmla="*/ 74 w 88"/>
                <a:gd name="T25" fmla="*/ 104 h 147"/>
                <a:gd name="T26" fmla="*/ 77 w 88"/>
                <a:gd name="T27" fmla="*/ 116 h 147"/>
                <a:gd name="T28" fmla="*/ 88 w 88"/>
                <a:gd name="T29" fmla="*/ 134 h 147"/>
                <a:gd name="T30" fmla="*/ 83 w 88"/>
                <a:gd name="T31" fmla="*/ 135 h 147"/>
                <a:gd name="T32" fmla="*/ 73 w 88"/>
                <a:gd name="T33" fmla="*/ 133 h 147"/>
                <a:gd name="T34" fmla="*/ 67 w 88"/>
                <a:gd name="T35" fmla="*/ 138 h 147"/>
                <a:gd name="T36" fmla="*/ 59 w 88"/>
                <a:gd name="T37" fmla="*/ 142 h 147"/>
                <a:gd name="T38" fmla="*/ 53 w 88"/>
                <a:gd name="T39" fmla="*/ 143 h 147"/>
                <a:gd name="T40" fmla="*/ 51 w 88"/>
                <a:gd name="T41" fmla="*/ 147 h 147"/>
                <a:gd name="T42" fmla="*/ 42 w 88"/>
                <a:gd name="T43" fmla="*/ 146 h 147"/>
                <a:gd name="T44" fmla="*/ 31 w 88"/>
                <a:gd name="T45" fmla="*/ 136 h 147"/>
                <a:gd name="T46" fmla="*/ 29 w 88"/>
                <a:gd name="T47" fmla="*/ 127 h 147"/>
                <a:gd name="T48" fmla="*/ 25 w 88"/>
                <a:gd name="T49" fmla="*/ 116 h 147"/>
                <a:gd name="T50" fmla="*/ 28 w 88"/>
                <a:gd name="T51" fmla="*/ 98 h 147"/>
                <a:gd name="T52" fmla="*/ 33 w 88"/>
                <a:gd name="T53" fmla="*/ 91 h 147"/>
                <a:gd name="T54" fmla="*/ 29 w 88"/>
                <a:gd name="T55" fmla="*/ 82 h 147"/>
                <a:gd name="T56" fmla="*/ 23 w 88"/>
                <a:gd name="T57" fmla="*/ 78 h 147"/>
                <a:gd name="T58" fmla="*/ 25 w 88"/>
                <a:gd name="T59" fmla="*/ 69 h 147"/>
                <a:gd name="T60" fmla="*/ 21 w 88"/>
                <a:gd name="T61" fmla="*/ 64 h 147"/>
                <a:gd name="T62" fmla="*/ 12 w 88"/>
                <a:gd name="T63" fmla="*/ 65 h 147"/>
                <a:gd name="T64" fmla="*/ 0 w 88"/>
                <a:gd name="T65" fmla="*/ 50 h 147"/>
                <a:gd name="T66" fmla="*/ 5 w 88"/>
                <a:gd name="T67" fmla="*/ 44 h 147"/>
                <a:gd name="T68" fmla="*/ 5 w 88"/>
                <a:gd name="T69" fmla="*/ 34 h 147"/>
                <a:gd name="T70" fmla="*/ 16 w 88"/>
                <a:gd name="T71" fmla="*/ 31 h 147"/>
                <a:gd name="T72" fmla="*/ 21 w 88"/>
                <a:gd name="T73" fmla="*/ 27 h 147"/>
                <a:gd name="T74" fmla="*/ 15 w 88"/>
                <a:gd name="T75" fmla="*/ 19 h 147"/>
                <a:gd name="T76" fmla="*/ 17 w 88"/>
                <a:gd name="T77" fmla="*/ 12 h 147"/>
                <a:gd name="T78" fmla="*/ 32 w 88"/>
                <a:gd name="T79" fmla="*/ 0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88" h="147">
                  <a:moveTo>
                    <a:pt x="32" y="0"/>
                  </a:moveTo>
                  <a:lnTo>
                    <a:pt x="43" y="7"/>
                  </a:lnTo>
                  <a:lnTo>
                    <a:pt x="54" y="21"/>
                  </a:lnTo>
                  <a:lnTo>
                    <a:pt x="54" y="32"/>
                  </a:lnTo>
                  <a:lnTo>
                    <a:pt x="61" y="32"/>
                  </a:lnTo>
                  <a:lnTo>
                    <a:pt x="71" y="42"/>
                  </a:lnTo>
                  <a:lnTo>
                    <a:pt x="78" y="49"/>
                  </a:lnTo>
                  <a:lnTo>
                    <a:pt x="74" y="68"/>
                  </a:lnTo>
                  <a:lnTo>
                    <a:pt x="63" y="73"/>
                  </a:lnTo>
                  <a:lnTo>
                    <a:pt x="64" y="78"/>
                  </a:lnTo>
                  <a:lnTo>
                    <a:pt x="61" y="89"/>
                  </a:lnTo>
                  <a:lnTo>
                    <a:pt x="68" y="104"/>
                  </a:lnTo>
                  <a:lnTo>
                    <a:pt x="74" y="104"/>
                  </a:lnTo>
                  <a:lnTo>
                    <a:pt x="77" y="116"/>
                  </a:lnTo>
                  <a:lnTo>
                    <a:pt x="88" y="134"/>
                  </a:lnTo>
                  <a:lnTo>
                    <a:pt x="83" y="135"/>
                  </a:lnTo>
                  <a:lnTo>
                    <a:pt x="73" y="133"/>
                  </a:lnTo>
                  <a:lnTo>
                    <a:pt x="67" y="138"/>
                  </a:lnTo>
                  <a:lnTo>
                    <a:pt x="59" y="142"/>
                  </a:lnTo>
                  <a:lnTo>
                    <a:pt x="53" y="143"/>
                  </a:lnTo>
                  <a:lnTo>
                    <a:pt x="51" y="147"/>
                  </a:lnTo>
                  <a:lnTo>
                    <a:pt x="42" y="146"/>
                  </a:lnTo>
                  <a:lnTo>
                    <a:pt x="31" y="136"/>
                  </a:lnTo>
                  <a:lnTo>
                    <a:pt x="29" y="127"/>
                  </a:lnTo>
                  <a:lnTo>
                    <a:pt x="25" y="116"/>
                  </a:lnTo>
                  <a:lnTo>
                    <a:pt x="28" y="98"/>
                  </a:lnTo>
                  <a:lnTo>
                    <a:pt x="33" y="91"/>
                  </a:lnTo>
                  <a:lnTo>
                    <a:pt x="29" y="82"/>
                  </a:lnTo>
                  <a:lnTo>
                    <a:pt x="23" y="78"/>
                  </a:lnTo>
                  <a:lnTo>
                    <a:pt x="25" y="69"/>
                  </a:lnTo>
                  <a:lnTo>
                    <a:pt x="21" y="64"/>
                  </a:lnTo>
                  <a:lnTo>
                    <a:pt x="12" y="65"/>
                  </a:lnTo>
                  <a:lnTo>
                    <a:pt x="0" y="50"/>
                  </a:lnTo>
                  <a:lnTo>
                    <a:pt x="5" y="44"/>
                  </a:lnTo>
                  <a:lnTo>
                    <a:pt x="5" y="34"/>
                  </a:lnTo>
                  <a:lnTo>
                    <a:pt x="16" y="31"/>
                  </a:lnTo>
                  <a:lnTo>
                    <a:pt x="21" y="27"/>
                  </a:lnTo>
                  <a:lnTo>
                    <a:pt x="15" y="19"/>
                  </a:lnTo>
                  <a:lnTo>
                    <a:pt x="17" y="12"/>
                  </a:lnTo>
                  <a:lnTo>
                    <a:pt x="32"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209" name="Freeform 208"/>
            <p:cNvSpPr>
              <a:spLocks/>
            </p:cNvSpPr>
            <p:nvPr/>
          </p:nvSpPr>
          <p:spPr bwMode="auto">
            <a:xfrm>
              <a:off x="2237586" y="3731666"/>
              <a:ext cx="188458" cy="97856"/>
            </a:xfrm>
            <a:custGeom>
              <a:avLst/>
              <a:gdLst>
                <a:gd name="T0" fmla="*/ 34 w 114"/>
                <a:gd name="T1" fmla="*/ 63 h 63"/>
                <a:gd name="T2" fmla="*/ 32 w 114"/>
                <a:gd name="T3" fmla="*/ 56 h 63"/>
                <a:gd name="T4" fmla="*/ 27 w 114"/>
                <a:gd name="T5" fmla="*/ 54 h 63"/>
                <a:gd name="T6" fmla="*/ 29 w 114"/>
                <a:gd name="T7" fmla="*/ 46 h 63"/>
                <a:gd name="T8" fmla="*/ 26 w 114"/>
                <a:gd name="T9" fmla="*/ 44 h 63"/>
                <a:gd name="T10" fmla="*/ 23 w 114"/>
                <a:gd name="T11" fmla="*/ 42 h 63"/>
                <a:gd name="T12" fmla="*/ 14 w 114"/>
                <a:gd name="T13" fmla="*/ 45 h 63"/>
                <a:gd name="T14" fmla="*/ 14 w 114"/>
                <a:gd name="T15" fmla="*/ 42 h 63"/>
                <a:gd name="T16" fmla="*/ 9 w 114"/>
                <a:gd name="T17" fmla="*/ 39 h 63"/>
                <a:gd name="T18" fmla="*/ 5 w 114"/>
                <a:gd name="T19" fmla="*/ 34 h 63"/>
                <a:gd name="T20" fmla="*/ 0 w 114"/>
                <a:gd name="T21" fmla="*/ 33 h 63"/>
                <a:gd name="T22" fmla="*/ 4 w 114"/>
                <a:gd name="T23" fmla="*/ 28 h 63"/>
                <a:gd name="T24" fmla="*/ 3 w 114"/>
                <a:gd name="T25" fmla="*/ 23 h 63"/>
                <a:gd name="T26" fmla="*/ 5 w 114"/>
                <a:gd name="T27" fmla="*/ 19 h 63"/>
                <a:gd name="T28" fmla="*/ 14 w 114"/>
                <a:gd name="T29" fmla="*/ 14 h 63"/>
                <a:gd name="T30" fmla="*/ 23 w 114"/>
                <a:gd name="T31" fmla="*/ 6 h 63"/>
                <a:gd name="T32" fmla="*/ 25 w 114"/>
                <a:gd name="T33" fmla="*/ 7 h 63"/>
                <a:gd name="T34" fmla="*/ 30 w 114"/>
                <a:gd name="T35" fmla="*/ 3 h 63"/>
                <a:gd name="T36" fmla="*/ 35 w 114"/>
                <a:gd name="T37" fmla="*/ 2 h 63"/>
                <a:gd name="T38" fmla="*/ 36 w 114"/>
                <a:gd name="T39" fmla="*/ 4 h 63"/>
                <a:gd name="T40" fmla="*/ 39 w 114"/>
                <a:gd name="T41" fmla="*/ 3 h 63"/>
                <a:gd name="T42" fmla="*/ 48 w 114"/>
                <a:gd name="T43" fmla="*/ 5 h 63"/>
                <a:gd name="T44" fmla="*/ 56 w 114"/>
                <a:gd name="T45" fmla="*/ 4 h 63"/>
                <a:gd name="T46" fmla="*/ 62 w 114"/>
                <a:gd name="T47" fmla="*/ 2 h 63"/>
                <a:gd name="T48" fmla="*/ 65 w 114"/>
                <a:gd name="T49" fmla="*/ 0 h 63"/>
                <a:gd name="T50" fmla="*/ 70 w 114"/>
                <a:gd name="T51" fmla="*/ 1 h 63"/>
                <a:gd name="T52" fmla="*/ 74 w 114"/>
                <a:gd name="T53" fmla="*/ 2 h 63"/>
                <a:gd name="T54" fmla="*/ 79 w 114"/>
                <a:gd name="T55" fmla="*/ 2 h 63"/>
                <a:gd name="T56" fmla="*/ 83 w 114"/>
                <a:gd name="T57" fmla="*/ 0 h 63"/>
                <a:gd name="T58" fmla="*/ 91 w 114"/>
                <a:gd name="T59" fmla="*/ 3 h 63"/>
                <a:gd name="T60" fmla="*/ 94 w 114"/>
                <a:gd name="T61" fmla="*/ 3 h 63"/>
                <a:gd name="T62" fmla="*/ 99 w 114"/>
                <a:gd name="T63" fmla="*/ 7 h 63"/>
                <a:gd name="T64" fmla="*/ 104 w 114"/>
                <a:gd name="T65" fmla="*/ 12 h 63"/>
                <a:gd name="T66" fmla="*/ 110 w 114"/>
                <a:gd name="T67" fmla="*/ 15 h 63"/>
                <a:gd name="T68" fmla="*/ 114 w 114"/>
                <a:gd name="T69" fmla="*/ 21 h 63"/>
                <a:gd name="T70" fmla="*/ 108 w 114"/>
                <a:gd name="T71" fmla="*/ 20 h 63"/>
                <a:gd name="T72" fmla="*/ 105 w 114"/>
                <a:gd name="T73" fmla="*/ 23 h 63"/>
                <a:gd name="T74" fmla="*/ 99 w 114"/>
                <a:gd name="T75" fmla="*/ 26 h 63"/>
                <a:gd name="T76" fmla="*/ 94 w 114"/>
                <a:gd name="T77" fmla="*/ 26 h 63"/>
                <a:gd name="T78" fmla="*/ 90 w 114"/>
                <a:gd name="T79" fmla="*/ 29 h 63"/>
                <a:gd name="T80" fmla="*/ 86 w 114"/>
                <a:gd name="T81" fmla="*/ 28 h 63"/>
                <a:gd name="T82" fmla="*/ 84 w 114"/>
                <a:gd name="T83" fmla="*/ 25 h 63"/>
                <a:gd name="T84" fmla="*/ 82 w 114"/>
                <a:gd name="T85" fmla="*/ 25 h 63"/>
                <a:gd name="T86" fmla="*/ 79 w 114"/>
                <a:gd name="T87" fmla="*/ 30 h 63"/>
                <a:gd name="T88" fmla="*/ 77 w 114"/>
                <a:gd name="T89" fmla="*/ 30 h 63"/>
                <a:gd name="T90" fmla="*/ 76 w 114"/>
                <a:gd name="T91" fmla="*/ 34 h 63"/>
                <a:gd name="T92" fmla="*/ 69 w 114"/>
                <a:gd name="T93" fmla="*/ 40 h 63"/>
                <a:gd name="T94" fmla="*/ 66 w 114"/>
                <a:gd name="T95" fmla="*/ 42 h 63"/>
                <a:gd name="T96" fmla="*/ 64 w 114"/>
                <a:gd name="T97" fmla="*/ 45 h 63"/>
                <a:gd name="T98" fmla="*/ 59 w 114"/>
                <a:gd name="T99" fmla="*/ 41 h 63"/>
                <a:gd name="T100" fmla="*/ 54 w 114"/>
                <a:gd name="T101" fmla="*/ 46 h 63"/>
                <a:gd name="T102" fmla="*/ 51 w 114"/>
                <a:gd name="T103" fmla="*/ 46 h 63"/>
                <a:gd name="T104" fmla="*/ 46 w 114"/>
                <a:gd name="T105" fmla="*/ 47 h 63"/>
                <a:gd name="T106" fmla="*/ 46 w 114"/>
                <a:gd name="T107" fmla="*/ 57 h 63"/>
                <a:gd name="T108" fmla="*/ 43 w 114"/>
                <a:gd name="T109" fmla="*/ 57 h 63"/>
                <a:gd name="T110" fmla="*/ 40 w 114"/>
                <a:gd name="T111" fmla="*/ 62 h 63"/>
                <a:gd name="T112" fmla="*/ 34 w 114"/>
                <a:gd name="T113" fmla="*/ 63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14" h="63">
                  <a:moveTo>
                    <a:pt x="34" y="63"/>
                  </a:moveTo>
                  <a:lnTo>
                    <a:pt x="32" y="56"/>
                  </a:lnTo>
                  <a:lnTo>
                    <a:pt x="27" y="54"/>
                  </a:lnTo>
                  <a:lnTo>
                    <a:pt x="29" y="46"/>
                  </a:lnTo>
                  <a:lnTo>
                    <a:pt x="26" y="44"/>
                  </a:lnTo>
                  <a:lnTo>
                    <a:pt x="23" y="42"/>
                  </a:lnTo>
                  <a:lnTo>
                    <a:pt x="14" y="45"/>
                  </a:lnTo>
                  <a:lnTo>
                    <a:pt x="14" y="42"/>
                  </a:lnTo>
                  <a:lnTo>
                    <a:pt x="9" y="39"/>
                  </a:lnTo>
                  <a:lnTo>
                    <a:pt x="5" y="34"/>
                  </a:lnTo>
                  <a:lnTo>
                    <a:pt x="0" y="33"/>
                  </a:lnTo>
                  <a:lnTo>
                    <a:pt x="4" y="28"/>
                  </a:lnTo>
                  <a:lnTo>
                    <a:pt x="3" y="23"/>
                  </a:lnTo>
                  <a:lnTo>
                    <a:pt x="5" y="19"/>
                  </a:lnTo>
                  <a:lnTo>
                    <a:pt x="14" y="14"/>
                  </a:lnTo>
                  <a:lnTo>
                    <a:pt x="23" y="6"/>
                  </a:lnTo>
                  <a:lnTo>
                    <a:pt x="25" y="7"/>
                  </a:lnTo>
                  <a:lnTo>
                    <a:pt x="30" y="3"/>
                  </a:lnTo>
                  <a:lnTo>
                    <a:pt x="35" y="2"/>
                  </a:lnTo>
                  <a:lnTo>
                    <a:pt x="36" y="4"/>
                  </a:lnTo>
                  <a:lnTo>
                    <a:pt x="39" y="3"/>
                  </a:lnTo>
                  <a:lnTo>
                    <a:pt x="48" y="5"/>
                  </a:lnTo>
                  <a:lnTo>
                    <a:pt x="56" y="4"/>
                  </a:lnTo>
                  <a:lnTo>
                    <a:pt x="62" y="2"/>
                  </a:lnTo>
                  <a:lnTo>
                    <a:pt x="65" y="0"/>
                  </a:lnTo>
                  <a:lnTo>
                    <a:pt x="70" y="1"/>
                  </a:lnTo>
                  <a:lnTo>
                    <a:pt x="74" y="2"/>
                  </a:lnTo>
                  <a:lnTo>
                    <a:pt x="79" y="2"/>
                  </a:lnTo>
                  <a:lnTo>
                    <a:pt x="83" y="0"/>
                  </a:lnTo>
                  <a:lnTo>
                    <a:pt x="91" y="3"/>
                  </a:lnTo>
                  <a:lnTo>
                    <a:pt x="94" y="3"/>
                  </a:lnTo>
                  <a:lnTo>
                    <a:pt x="99" y="7"/>
                  </a:lnTo>
                  <a:lnTo>
                    <a:pt x="104" y="12"/>
                  </a:lnTo>
                  <a:lnTo>
                    <a:pt x="110" y="15"/>
                  </a:lnTo>
                  <a:lnTo>
                    <a:pt x="114" y="21"/>
                  </a:lnTo>
                  <a:lnTo>
                    <a:pt x="108" y="20"/>
                  </a:lnTo>
                  <a:lnTo>
                    <a:pt x="105" y="23"/>
                  </a:lnTo>
                  <a:lnTo>
                    <a:pt x="99" y="26"/>
                  </a:lnTo>
                  <a:lnTo>
                    <a:pt x="94" y="26"/>
                  </a:lnTo>
                  <a:lnTo>
                    <a:pt x="90" y="29"/>
                  </a:lnTo>
                  <a:lnTo>
                    <a:pt x="86" y="28"/>
                  </a:lnTo>
                  <a:lnTo>
                    <a:pt x="84" y="25"/>
                  </a:lnTo>
                  <a:lnTo>
                    <a:pt x="82" y="25"/>
                  </a:lnTo>
                  <a:lnTo>
                    <a:pt x="79" y="30"/>
                  </a:lnTo>
                  <a:lnTo>
                    <a:pt x="77" y="30"/>
                  </a:lnTo>
                  <a:lnTo>
                    <a:pt x="76" y="34"/>
                  </a:lnTo>
                  <a:lnTo>
                    <a:pt x="69" y="40"/>
                  </a:lnTo>
                  <a:lnTo>
                    <a:pt x="66" y="42"/>
                  </a:lnTo>
                  <a:lnTo>
                    <a:pt x="64" y="45"/>
                  </a:lnTo>
                  <a:lnTo>
                    <a:pt x="59" y="41"/>
                  </a:lnTo>
                  <a:lnTo>
                    <a:pt x="54" y="46"/>
                  </a:lnTo>
                  <a:lnTo>
                    <a:pt x="51" y="46"/>
                  </a:lnTo>
                  <a:lnTo>
                    <a:pt x="46" y="47"/>
                  </a:lnTo>
                  <a:lnTo>
                    <a:pt x="46" y="57"/>
                  </a:lnTo>
                  <a:lnTo>
                    <a:pt x="43" y="57"/>
                  </a:lnTo>
                  <a:lnTo>
                    <a:pt x="40" y="62"/>
                  </a:lnTo>
                  <a:lnTo>
                    <a:pt x="34" y="63"/>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210" name="Freeform 209"/>
            <p:cNvSpPr>
              <a:spLocks/>
            </p:cNvSpPr>
            <p:nvPr/>
          </p:nvSpPr>
          <p:spPr bwMode="auto">
            <a:xfrm>
              <a:off x="2698814" y="3605853"/>
              <a:ext cx="89270" cy="60577"/>
            </a:xfrm>
            <a:custGeom>
              <a:avLst/>
              <a:gdLst>
                <a:gd name="T0" fmla="*/ 27 w 54"/>
                <a:gd name="T1" fmla="*/ 0 h 39"/>
                <a:gd name="T2" fmla="*/ 38 w 54"/>
                <a:gd name="T3" fmla="*/ 0 h 39"/>
                <a:gd name="T4" fmla="*/ 53 w 54"/>
                <a:gd name="T5" fmla="*/ 4 h 39"/>
                <a:gd name="T6" fmla="*/ 54 w 54"/>
                <a:gd name="T7" fmla="*/ 15 h 39"/>
                <a:gd name="T8" fmla="*/ 51 w 54"/>
                <a:gd name="T9" fmla="*/ 23 h 39"/>
                <a:gd name="T10" fmla="*/ 46 w 54"/>
                <a:gd name="T11" fmla="*/ 27 h 39"/>
                <a:gd name="T12" fmla="*/ 50 w 54"/>
                <a:gd name="T13" fmla="*/ 33 h 39"/>
                <a:gd name="T14" fmla="*/ 49 w 54"/>
                <a:gd name="T15" fmla="*/ 39 h 39"/>
                <a:gd name="T16" fmla="*/ 38 w 54"/>
                <a:gd name="T17" fmla="*/ 35 h 39"/>
                <a:gd name="T18" fmla="*/ 29 w 54"/>
                <a:gd name="T19" fmla="*/ 36 h 39"/>
                <a:gd name="T20" fmla="*/ 18 w 54"/>
                <a:gd name="T21" fmla="*/ 35 h 39"/>
                <a:gd name="T22" fmla="*/ 9 w 54"/>
                <a:gd name="T23" fmla="*/ 39 h 39"/>
                <a:gd name="T24" fmla="*/ 0 w 54"/>
                <a:gd name="T25" fmla="*/ 32 h 39"/>
                <a:gd name="T26" fmla="*/ 3 w 54"/>
                <a:gd name="T27" fmla="*/ 26 h 39"/>
                <a:gd name="T28" fmla="*/ 19 w 54"/>
                <a:gd name="T29" fmla="*/ 29 h 39"/>
                <a:gd name="T30" fmla="*/ 33 w 54"/>
                <a:gd name="T31" fmla="*/ 30 h 39"/>
                <a:gd name="T32" fmla="*/ 39 w 54"/>
                <a:gd name="T33" fmla="*/ 26 h 39"/>
                <a:gd name="T34" fmla="*/ 32 w 54"/>
                <a:gd name="T35" fmla="*/ 17 h 39"/>
                <a:gd name="T36" fmla="*/ 33 w 54"/>
                <a:gd name="T37" fmla="*/ 9 h 39"/>
                <a:gd name="T38" fmla="*/ 22 w 54"/>
                <a:gd name="T39" fmla="*/ 5 h 39"/>
                <a:gd name="T40" fmla="*/ 27 w 54"/>
                <a:gd name="T41" fmla="*/ 0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4" h="39">
                  <a:moveTo>
                    <a:pt x="27" y="0"/>
                  </a:moveTo>
                  <a:lnTo>
                    <a:pt x="38" y="0"/>
                  </a:lnTo>
                  <a:lnTo>
                    <a:pt x="53" y="4"/>
                  </a:lnTo>
                  <a:lnTo>
                    <a:pt x="54" y="15"/>
                  </a:lnTo>
                  <a:lnTo>
                    <a:pt x="51" y="23"/>
                  </a:lnTo>
                  <a:lnTo>
                    <a:pt x="46" y="27"/>
                  </a:lnTo>
                  <a:lnTo>
                    <a:pt x="50" y="33"/>
                  </a:lnTo>
                  <a:lnTo>
                    <a:pt x="49" y="39"/>
                  </a:lnTo>
                  <a:lnTo>
                    <a:pt x="38" y="35"/>
                  </a:lnTo>
                  <a:lnTo>
                    <a:pt x="29" y="36"/>
                  </a:lnTo>
                  <a:lnTo>
                    <a:pt x="18" y="35"/>
                  </a:lnTo>
                  <a:lnTo>
                    <a:pt x="9" y="39"/>
                  </a:lnTo>
                  <a:lnTo>
                    <a:pt x="0" y="32"/>
                  </a:lnTo>
                  <a:lnTo>
                    <a:pt x="3" y="26"/>
                  </a:lnTo>
                  <a:lnTo>
                    <a:pt x="19" y="29"/>
                  </a:lnTo>
                  <a:lnTo>
                    <a:pt x="33" y="30"/>
                  </a:lnTo>
                  <a:lnTo>
                    <a:pt x="39" y="26"/>
                  </a:lnTo>
                  <a:lnTo>
                    <a:pt x="32" y="17"/>
                  </a:lnTo>
                  <a:lnTo>
                    <a:pt x="33" y="9"/>
                  </a:lnTo>
                  <a:lnTo>
                    <a:pt x="22" y="5"/>
                  </a:lnTo>
                  <a:lnTo>
                    <a:pt x="27"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211" name="Freeform 210"/>
            <p:cNvSpPr>
              <a:spLocks/>
            </p:cNvSpPr>
            <p:nvPr/>
          </p:nvSpPr>
          <p:spPr bwMode="auto">
            <a:xfrm>
              <a:off x="4370141" y="2144236"/>
              <a:ext cx="244664" cy="86983"/>
            </a:xfrm>
            <a:custGeom>
              <a:avLst/>
              <a:gdLst>
                <a:gd name="T0" fmla="*/ 138 w 148"/>
                <a:gd name="T1" fmla="*/ 1 h 56"/>
                <a:gd name="T2" fmla="*/ 133 w 148"/>
                <a:gd name="T3" fmla="*/ 13 h 56"/>
                <a:gd name="T4" fmla="*/ 148 w 148"/>
                <a:gd name="T5" fmla="*/ 25 h 56"/>
                <a:gd name="T6" fmla="*/ 128 w 148"/>
                <a:gd name="T7" fmla="*/ 39 h 56"/>
                <a:gd name="T8" fmla="*/ 85 w 148"/>
                <a:gd name="T9" fmla="*/ 52 h 56"/>
                <a:gd name="T10" fmla="*/ 73 w 148"/>
                <a:gd name="T11" fmla="*/ 56 h 56"/>
                <a:gd name="T12" fmla="*/ 54 w 148"/>
                <a:gd name="T13" fmla="*/ 53 h 56"/>
                <a:gd name="T14" fmla="*/ 16 w 148"/>
                <a:gd name="T15" fmla="*/ 47 h 56"/>
                <a:gd name="T16" fmla="*/ 31 w 148"/>
                <a:gd name="T17" fmla="*/ 39 h 56"/>
                <a:gd name="T18" fmla="*/ 2 w 148"/>
                <a:gd name="T19" fmla="*/ 30 h 56"/>
                <a:gd name="T20" fmla="*/ 28 w 148"/>
                <a:gd name="T21" fmla="*/ 26 h 56"/>
                <a:gd name="T22" fmla="*/ 28 w 148"/>
                <a:gd name="T23" fmla="*/ 21 h 56"/>
                <a:gd name="T24" fmla="*/ 0 w 148"/>
                <a:gd name="T25" fmla="*/ 17 h 56"/>
                <a:gd name="T26" fmla="*/ 12 w 148"/>
                <a:gd name="T27" fmla="*/ 5 h 56"/>
                <a:gd name="T28" fmla="*/ 33 w 148"/>
                <a:gd name="T29" fmla="*/ 2 h 56"/>
                <a:gd name="T30" fmla="*/ 52 w 148"/>
                <a:gd name="T31" fmla="*/ 14 h 56"/>
                <a:gd name="T32" fmla="*/ 75 w 148"/>
                <a:gd name="T33" fmla="*/ 4 h 56"/>
                <a:gd name="T34" fmla="*/ 91 w 148"/>
                <a:gd name="T35" fmla="*/ 9 h 56"/>
                <a:gd name="T36" fmla="*/ 115 w 148"/>
                <a:gd name="T37" fmla="*/ 0 h 56"/>
                <a:gd name="T38" fmla="*/ 138 w 148"/>
                <a:gd name="T39" fmla="*/ 1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48" h="56">
                  <a:moveTo>
                    <a:pt x="138" y="1"/>
                  </a:moveTo>
                  <a:lnTo>
                    <a:pt x="133" y="13"/>
                  </a:lnTo>
                  <a:lnTo>
                    <a:pt x="148" y="25"/>
                  </a:lnTo>
                  <a:lnTo>
                    <a:pt x="128" y="39"/>
                  </a:lnTo>
                  <a:lnTo>
                    <a:pt x="85" y="52"/>
                  </a:lnTo>
                  <a:lnTo>
                    <a:pt x="73" y="56"/>
                  </a:lnTo>
                  <a:lnTo>
                    <a:pt x="54" y="53"/>
                  </a:lnTo>
                  <a:lnTo>
                    <a:pt x="16" y="47"/>
                  </a:lnTo>
                  <a:lnTo>
                    <a:pt x="31" y="39"/>
                  </a:lnTo>
                  <a:lnTo>
                    <a:pt x="2" y="30"/>
                  </a:lnTo>
                  <a:lnTo>
                    <a:pt x="28" y="26"/>
                  </a:lnTo>
                  <a:lnTo>
                    <a:pt x="28" y="21"/>
                  </a:lnTo>
                  <a:lnTo>
                    <a:pt x="0" y="17"/>
                  </a:lnTo>
                  <a:lnTo>
                    <a:pt x="12" y="5"/>
                  </a:lnTo>
                  <a:lnTo>
                    <a:pt x="33" y="2"/>
                  </a:lnTo>
                  <a:lnTo>
                    <a:pt x="52" y="14"/>
                  </a:lnTo>
                  <a:lnTo>
                    <a:pt x="75" y="4"/>
                  </a:lnTo>
                  <a:lnTo>
                    <a:pt x="91" y="9"/>
                  </a:lnTo>
                  <a:lnTo>
                    <a:pt x="115" y="0"/>
                  </a:lnTo>
                  <a:lnTo>
                    <a:pt x="138" y="1"/>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212" name="Freeform 211"/>
            <p:cNvSpPr>
              <a:spLocks/>
            </p:cNvSpPr>
            <p:nvPr/>
          </p:nvSpPr>
          <p:spPr bwMode="auto">
            <a:xfrm>
              <a:off x="2583094" y="3650897"/>
              <a:ext cx="62819" cy="26405"/>
            </a:xfrm>
            <a:custGeom>
              <a:avLst/>
              <a:gdLst>
                <a:gd name="T0" fmla="*/ 14 w 38"/>
                <a:gd name="T1" fmla="*/ 0 h 17"/>
                <a:gd name="T2" fmla="*/ 26 w 38"/>
                <a:gd name="T3" fmla="*/ 2 h 17"/>
                <a:gd name="T4" fmla="*/ 35 w 38"/>
                <a:gd name="T5" fmla="*/ 7 h 17"/>
                <a:gd name="T6" fmla="*/ 38 w 38"/>
                <a:gd name="T7" fmla="*/ 13 h 17"/>
                <a:gd name="T8" fmla="*/ 25 w 38"/>
                <a:gd name="T9" fmla="*/ 13 h 17"/>
                <a:gd name="T10" fmla="*/ 19 w 38"/>
                <a:gd name="T11" fmla="*/ 17 h 17"/>
                <a:gd name="T12" fmla="*/ 9 w 38"/>
                <a:gd name="T13" fmla="*/ 13 h 17"/>
                <a:gd name="T14" fmla="*/ 0 w 38"/>
                <a:gd name="T15" fmla="*/ 6 h 17"/>
                <a:gd name="T16" fmla="*/ 2 w 38"/>
                <a:gd name="T17" fmla="*/ 1 h 17"/>
                <a:gd name="T18" fmla="*/ 10 w 38"/>
                <a:gd name="T19" fmla="*/ 0 h 17"/>
                <a:gd name="T20" fmla="*/ 14 w 38"/>
                <a:gd name="T21"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8" h="17">
                  <a:moveTo>
                    <a:pt x="14" y="0"/>
                  </a:moveTo>
                  <a:lnTo>
                    <a:pt x="26" y="2"/>
                  </a:lnTo>
                  <a:lnTo>
                    <a:pt x="35" y="7"/>
                  </a:lnTo>
                  <a:lnTo>
                    <a:pt x="38" y="13"/>
                  </a:lnTo>
                  <a:lnTo>
                    <a:pt x="25" y="13"/>
                  </a:lnTo>
                  <a:lnTo>
                    <a:pt x="19" y="17"/>
                  </a:lnTo>
                  <a:lnTo>
                    <a:pt x="9" y="13"/>
                  </a:lnTo>
                  <a:lnTo>
                    <a:pt x="0" y="6"/>
                  </a:lnTo>
                  <a:lnTo>
                    <a:pt x="2" y="1"/>
                  </a:lnTo>
                  <a:lnTo>
                    <a:pt x="10" y="0"/>
                  </a:lnTo>
                  <a:lnTo>
                    <a:pt x="14"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213" name="Freeform 212"/>
            <p:cNvSpPr>
              <a:spLocks/>
            </p:cNvSpPr>
            <p:nvPr/>
          </p:nvSpPr>
          <p:spPr bwMode="auto">
            <a:xfrm>
              <a:off x="1546572" y="3192685"/>
              <a:ext cx="796815" cy="585580"/>
            </a:xfrm>
            <a:custGeom>
              <a:avLst/>
              <a:gdLst>
                <a:gd name="T0" fmla="*/ 298 w 482"/>
                <a:gd name="T1" fmla="*/ 175 h 377"/>
                <a:gd name="T2" fmla="*/ 288 w 482"/>
                <a:gd name="T3" fmla="*/ 225 h 377"/>
                <a:gd name="T4" fmla="*/ 303 w 482"/>
                <a:gd name="T5" fmla="*/ 266 h 377"/>
                <a:gd name="T6" fmla="*/ 329 w 482"/>
                <a:gd name="T7" fmla="*/ 294 h 377"/>
                <a:gd name="T8" fmla="*/ 366 w 482"/>
                <a:gd name="T9" fmla="*/ 295 h 377"/>
                <a:gd name="T10" fmla="*/ 405 w 482"/>
                <a:gd name="T11" fmla="*/ 279 h 377"/>
                <a:gd name="T12" fmla="*/ 419 w 482"/>
                <a:gd name="T13" fmla="*/ 243 h 377"/>
                <a:gd name="T14" fmla="*/ 468 w 482"/>
                <a:gd name="T15" fmla="*/ 234 h 377"/>
                <a:gd name="T16" fmla="*/ 480 w 482"/>
                <a:gd name="T17" fmla="*/ 246 h 377"/>
                <a:gd name="T18" fmla="*/ 465 w 482"/>
                <a:gd name="T19" fmla="*/ 275 h 377"/>
                <a:gd name="T20" fmla="*/ 451 w 482"/>
                <a:gd name="T21" fmla="*/ 295 h 377"/>
                <a:gd name="T22" fmla="*/ 436 w 482"/>
                <a:gd name="T23" fmla="*/ 308 h 377"/>
                <a:gd name="T24" fmla="*/ 430 w 482"/>
                <a:gd name="T25" fmla="*/ 309 h 377"/>
                <a:gd name="T26" fmla="*/ 395 w 482"/>
                <a:gd name="T27" fmla="*/ 321 h 377"/>
                <a:gd name="T28" fmla="*/ 399 w 482"/>
                <a:gd name="T29" fmla="*/ 333 h 377"/>
                <a:gd name="T30" fmla="*/ 402 w 482"/>
                <a:gd name="T31" fmla="*/ 346 h 377"/>
                <a:gd name="T32" fmla="*/ 370 w 482"/>
                <a:gd name="T33" fmla="*/ 367 h 377"/>
                <a:gd name="T34" fmla="*/ 348 w 482"/>
                <a:gd name="T35" fmla="*/ 355 h 377"/>
                <a:gd name="T36" fmla="*/ 315 w 482"/>
                <a:gd name="T37" fmla="*/ 344 h 377"/>
                <a:gd name="T38" fmla="*/ 278 w 482"/>
                <a:gd name="T39" fmla="*/ 349 h 377"/>
                <a:gd name="T40" fmla="*/ 236 w 482"/>
                <a:gd name="T41" fmla="*/ 332 h 377"/>
                <a:gd name="T42" fmla="*/ 199 w 482"/>
                <a:gd name="T43" fmla="*/ 307 h 377"/>
                <a:gd name="T44" fmla="*/ 165 w 482"/>
                <a:gd name="T45" fmla="*/ 290 h 377"/>
                <a:gd name="T46" fmla="*/ 138 w 482"/>
                <a:gd name="T47" fmla="*/ 255 h 377"/>
                <a:gd name="T48" fmla="*/ 149 w 482"/>
                <a:gd name="T49" fmla="*/ 242 h 377"/>
                <a:gd name="T50" fmla="*/ 146 w 482"/>
                <a:gd name="T51" fmla="*/ 217 h 377"/>
                <a:gd name="T52" fmla="*/ 116 w 482"/>
                <a:gd name="T53" fmla="*/ 169 h 377"/>
                <a:gd name="T54" fmla="*/ 95 w 482"/>
                <a:gd name="T55" fmla="*/ 143 h 377"/>
                <a:gd name="T56" fmla="*/ 85 w 482"/>
                <a:gd name="T57" fmla="*/ 115 h 377"/>
                <a:gd name="T58" fmla="*/ 68 w 482"/>
                <a:gd name="T59" fmla="*/ 88 h 377"/>
                <a:gd name="T60" fmla="*/ 59 w 482"/>
                <a:gd name="T61" fmla="*/ 56 h 377"/>
                <a:gd name="T62" fmla="*/ 50 w 482"/>
                <a:gd name="T63" fmla="*/ 24 h 377"/>
                <a:gd name="T64" fmla="*/ 31 w 482"/>
                <a:gd name="T65" fmla="*/ 27 h 377"/>
                <a:gd name="T66" fmla="*/ 31 w 482"/>
                <a:gd name="T67" fmla="*/ 62 h 377"/>
                <a:gd name="T68" fmla="*/ 43 w 482"/>
                <a:gd name="T69" fmla="*/ 82 h 377"/>
                <a:gd name="T70" fmla="*/ 46 w 482"/>
                <a:gd name="T71" fmla="*/ 102 h 377"/>
                <a:gd name="T72" fmla="*/ 61 w 482"/>
                <a:gd name="T73" fmla="*/ 125 h 377"/>
                <a:gd name="T74" fmla="*/ 67 w 482"/>
                <a:gd name="T75" fmla="*/ 164 h 377"/>
                <a:gd name="T76" fmla="*/ 80 w 482"/>
                <a:gd name="T77" fmla="*/ 185 h 377"/>
                <a:gd name="T78" fmla="*/ 74 w 482"/>
                <a:gd name="T79" fmla="*/ 205 h 377"/>
                <a:gd name="T80" fmla="*/ 59 w 482"/>
                <a:gd name="T81" fmla="*/ 181 h 377"/>
                <a:gd name="T82" fmla="*/ 45 w 482"/>
                <a:gd name="T83" fmla="*/ 150 h 377"/>
                <a:gd name="T84" fmla="*/ 28 w 482"/>
                <a:gd name="T85" fmla="*/ 123 h 377"/>
                <a:gd name="T86" fmla="*/ 13 w 482"/>
                <a:gd name="T87" fmla="*/ 115 h 377"/>
                <a:gd name="T88" fmla="*/ 14 w 482"/>
                <a:gd name="T89" fmla="*/ 103 h 377"/>
                <a:gd name="T90" fmla="*/ 17 w 482"/>
                <a:gd name="T91" fmla="*/ 71 h 377"/>
                <a:gd name="T92" fmla="*/ 4 w 482"/>
                <a:gd name="T93" fmla="*/ 39 h 377"/>
                <a:gd name="T94" fmla="*/ 21 w 482"/>
                <a:gd name="T95" fmla="*/ 2 h 377"/>
                <a:gd name="T96" fmla="*/ 64 w 482"/>
                <a:gd name="T97" fmla="*/ 14 h 377"/>
                <a:gd name="T98" fmla="*/ 148 w 482"/>
                <a:gd name="T99" fmla="*/ 28 h 377"/>
                <a:gd name="T100" fmla="*/ 185 w 482"/>
                <a:gd name="T101" fmla="*/ 27 h 377"/>
                <a:gd name="T102" fmla="*/ 202 w 482"/>
                <a:gd name="T103" fmla="*/ 54 h 377"/>
                <a:gd name="T104" fmla="*/ 224 w 482"/>
                <a:gd name="T105" fmla="*/ 78 h 377"/>
                <a:gd name="T106" fmla="*/ 264 w 482"/>
                <a:gd name="T107" fmla="*/ 69 h 377"/>
                <a:gd name="T108" fmla="*/ 280 w 482"/>
                <a:gd name="T109" fmla="*/ 107 h 377"/>
                <a:gd name="T110" fmla="*/ 296 w 482"/>
                <a:gd name="T111" fmla="*/ 138 h 3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482" h="377">
                  <a:moveTo>
                    <a:pt x="315" y="142"/>
                  </a:moveTo>
                  <a:lnTo>
                    <a:pt x="304" y="160"/>
                  </a:lnTo>
                  <a:lnTo>
                    <a:pt x="298" y="175"/>
                  </a:lnTo>
                  <a:lnTo>
                    <a:pt x="291" y="203"/>
                  </a:lnTo>
                  <a:lnTo>
                    <a:pt x="287" y="213"/>
                  </a:lnTo>
                  <a:lnTo>
                    <a:pt x="288" y="225"/>
                  </a:lnTo>
                  <a:lnTo>
                    <a:pt x="292" y="235"/>
                  </a:lnTo>
                  <a:lnTo>
                    <a:pt x="293" y="251"/>
                  </a:lnTo>
                  <a:lnTo>
                    <a:pt x="303" y="266"/>
                  </a:lnTo>
                  <a:lnTo>
                    <a:pt x="305" y="278"/>
                  </a:lnTo>
                  <a:lnTo>
                    <a:pt x="311" y="288"/>
                  </a:lnTo>
                  <a:lnTo>
                    <a:pt x="329" y="294"/>
                  </a:lnTo>
                  <a:lnTo>
                    <a:pt x="335" y="302"/>
                  </a:lnTo>
                  <a:lnTo>
                    <a:pt x="352" y="297"/>
                  </a:lnTo>
                  <a:lnTo>
                    <a:pt x="366" y="295"/>
                  </a:lnTo>
                  <a:lnTo>
                    <a:pt x="380" y="291"/>
                  </a:lnTo>
                  <a:lnTo>
                    <a:pt x="392" y="287"/>
                  </a:lnTo>
                  <a:lnTo>
                    <a:pt x="405" y="279"/>
                  </a:lnTo>
                  <a:lnTo>
                    <a:pt x="411" y="267"/>
                  </a:lnTo>
                  <a:lnTo>
                    <a:pt x="415" y="249"/>
                  </a:lnTo>
                  <a:lnTo>
                    <a:pt x="419" y="243"/>
                  </a:lnTo>
                  <a:lnTo>
                    <a:pt x="432" y="238"/>
                  </a:lnTo>
                  <a:lnTo>
                    <a:pt x="452" y="233"/>
                  </a:lnTo>
                  <a:lnTo>
                    <a:pt x="468" y="234"/>
                  </a:lnTo>
                  <a:lnTo>
                    <a:pt x="479" y="232"/>
                  </a:lnTo>
                  <a:lnTo>
                    <a:pt x="482" y="236"/>
                  </a:lnTo>
                  <a:lnTo>
                    <a:pt x="480" y="246"/>
                  </a:lnTo>
                  <a:lnTo>
                    <a:pt x="469" y="259"/>
                  </a:lnTo>
                  <a:lnTo>
                    <a:pt x="463" y="271"/>
                  </a:lnTo>
                  <a:lnTo>
                    <a:pt x="465" y="275"/>
                  </a:lnTo>
                  <a:lnTo>
                    <a:pt x="461" y="284"/>
                  </a:lnTo>
                  <a:lnTo>
                    <a:pt x="455" y="300"/>
                  </a:lnTo>
                  <a:lnTo>
                    <a:pt x="451" y="295"/>
                  </a:lnTo>
                  <a:lnTo>
                    <a:pt x="447" y="295"/>
                  </a:lnTo>
                  <a:lnTo>
                    <a:pt x="444" y="295"/>
                  </a:lnTo>
                  <a:lnTo>
                    <a:pt x="436" y="308"/>
                  </a:lnTo>
                  <a:lnTo>
                    <a:pt x="433" y="306"/>
                  </a:lnTo>
                  <a:lnTo>
                    <a:pt x="430" y="306"/>
                  </a:lnTo>
                  <a:lnTo>
                    <a:pt x="430" y="309"/>
                  </a:lnTo>
                  <a:lnTo>
                    <a:pt x="413" y="309"/>
                  </a:lnTo>
                  <a:lnTo>
                    <a:pt x="396" y="309"/>
                  </a:lnTo>
                  <a:lnTo>
                    <a:pt x="395" y="321"/>
                  </a:lnTo>
                  <a:lnTo>
                    <a:pt x="387" y="321"/>
                  </a:lnTo>
                  <a:lnTo>
                    <a:pt x="393" y="328"/>
                  </a:lnTo>
                  <a:lnTo>
                    <a:pt x="399" y="333"/>
                  </a:lnTo>
                  <a:lnTo>
                    <a:pt x="400" y="337"/>
                  </a:lnTo>
                  <a:lnTo>
                    <a:pt x="403" y="338"/>
                  </a:lnTo>
                  <a:lnTo>
                    <a:pt x="402" y="346"/>
                  </a:lnTo>
                  <a:lnTo>
                    <a:pt x="378" y="346"/>
                  </a:lnTo>
                  <a:lnTo>
                    <a:pt x="368" y="363"/>
                  </a:lnTo>
                  <a:lnTo>
                    <a:pt x="370" y="367"/>
                  </a:lnTo>
                  <a:lnTo>
                    <a:pt x="367" y="371"/>
                  </a:lnTo>
                  <a:lnTo>
                    <a:pt x="366" y="377"/>
                  </a:lnTo>
                  <a:lnTo>
                    <a:pt x="348" y="355"/>
                  </a:lnTo>
                  <a:lnTo>
                    <a:pt x="339" y="348"/>
                  </a:lnTo>
                  <a:lnTo>
                    <a:pt x="325" y="343"/>
                  </a:lnTo>
                  <a:lnTo>
                    <a:pt x="315" y="344"/>
                  </a:lnTo>
                  <a:lnTo>
                    <a:pt x="299" y="352"/>
                  </a:lnTo>
                  <a:lnTo>
                    <a:pt x="290" y="354"/>
                  </a:lnTo>
                  <a:lnTo>
                    <a:pt x="278" y="349"/>
                  </a:lnTo>
                  <a:lnTo>
                    <a:pt x="265" y="345"/>
                  </a:lnTo>
                  <a:lnTo>
                    <a:pt x="249" y="335"/>
                  </a:lnTo>
                  <a:lnTo>
                    <a:pt x="236" y="332"/>
                  </a:lnTo>
                  <a:lnTo>
                    <a:pt x="216" y="323"/>
                  </a:lnTo>
                  <a:lnTo>
                    <a:pt x="203" y="313"/>
                  </a:lnTo>
                  <a:lnTo>
                    <a:pt x="199" y="307"/>
                  </a:lnTo>
                  <a:lnTo>
                    <a:pt x="189" y="306"/>
                  </a:lnTo>
                  <a:lnTo>
                    <a:pt x="171" y="299"/>
                  </a:lnTo>
                  <a:lnTo>
                    <a:pt x="165" y="290"/>
                  </a:lnTo>
                  <a:lnTo>
                    <a:pt x="148" y="278"/>
                  </a:lnTo>
                  <a:lnTo>
                    <a:pt x="141" y="265"/>
                  </a:lnTo>
                  <a:lnTo>
                    <a:pt x="138" y="255"/>
                  </a:lnTo>
                  <a:lnTo>
                    <a:pt x="145" y="253"/>
                  </a:lnTo>
                  <a:lnTo>
                    <a:pt x="144" y="247"/>
                  </a:lnTo>
                  <a:lnTo>
                    <a:pt x="149" y="242"/>
                  </a:lnTo>
                  <a:lnTo>
                    <a:pt x="150" y="234"/>
                  </a:lnTo>
                  <a:lnTo>
                    <a:pt x="146" y="225"/>
                  </a:lnTo>
                  <a:lnTo>
                    <a:pt x="146" y="217"/>
                  </a:lnTo>
                  <a:lnTo>
                    <a:pt x="142" y="206"/>
                  </a:lnTo>
                  <a:lnTo>
                    <a:pt x="131" y="186"/>
                  </a:lnTo>
                  <a:lnTo>
                    <a:pt x="116" y="169"/>
                  </a:lnTo>
                  <a:lnTo>
                    <a:pt x="110" y="156"/>
                  </a:lnTo>
                  <a:lnTo>
                    <a:pt x="97" y="148"/>
                  </a:lnTo>
                  <a:lnTo>
                    <a:pt x="95" y="143"/>
                  </a:lnTo>
                  <a:lnTo>
                    <a:pt x="101" y="130"/>
                  </a:lnTo>
                  <a:lnTo>
                    <a:pt x="93" y="125"/>
                  </a:lnTo>
                  <a:lnTo>
                    <a:pt x="85" y="115"/>
                  </a:lnTo>
                  <a:lnTo>
                    <a:pt x="85" y="101"/>
                  </a:lnTo>
                  <a:lnTo>
                    <a:pt x="75" y="99"/>
                  </a:lnTo>
                  <a:lnTo>
                    <a:pt x="68" y="88"/>
                  </a:lnTo>
                  <a:lnTo>
                    <a:pt x="63" y="78"/>
                  </a:lnTo>
                  <a:lnTo>
                    <a:pt x="64" y="72"/>
                  </a:lnTo>
                  <a:lnTo>
                    <a:pt x="59" y="56"/>
                  </a:lnTo>
                  <a:lnTo>
                    <a:pt x="58" y="40"/>
                  </a:lnTo>
                  <a:lnTo>
                    <a:pt x="61" y="32"/>
                  </a:lnTo>
                  <a:lnTo>
                    <a:pt x="50" y="24"/>
                  </a:lnTo>
                  <a:lnTo>
                    <a:pt x="44" y="25"/>
                  </a:lnTo>
                  <a:lnTo>
                    <a:pt x="36" y="19"/>
                  </a:lnTo>
                  <a:lnTo>
                    <a:pt x="31" y="27"/>
                  </a:lnTo>
                  <a:lnTo>
                    <a:pt x="30" y="37"/>
                  </a:lnTo>
                  <a:lnTo>
                    <a:pt x="27" y="53"/>
                  </a:lnTo>
                  <a:lnTo>
                    <a:pt x="31" y="62"/>
                  </a:lnTo>
                  <a:lnTo>
                    <a:pt x="39" y="76"/>
                  </a:lnTo>
                  <a:lnTo>
                    <a:pt x="41" y="81"/>
                  </a:lnTo>
                  <a:lnTo>
                    <a:pt x="43" y="82"/>
                  </a:lnTo>
                  <a:lnTo>
                    <a:pt x="43" y="89"/>
                  </a:lnTo>
                  <a:lnTo>
                    <a:pt x="47" y="89"/>
                  </a:lnTo>
                  <a:lnTo>
                    <a:pt x="46" y="102"/>
                  </a:lnTo>
                  <a:lnTo>
                    <a:pt x="51" y="108"/>
                  </a:lnTo>
                  <a:lnTo>
                    <a:pt x="52" y="115"/>
                  </a:lnTo>
                  <a:lnTo>
                    <a:pt x="61" y="125"/>
                  </a:lnTo>
                  <a:lnTo>
                    <a:pt x="62" y="145"/>
                  </a:lnTo>
                  <a:lnTo>
                    <a:pt x="65" y="154"/>
                  </a:lnTo>
                  <a:lnTo>
                    <a:pt x="67" y="164"/>
                  </a:lnTo>
                  <a:lnTo>
                    <a:pt x="66" y="174"/>
                  </a:lnTo>
                  <a:lnTo>
                    <a:pt x="74" y="175"/>
                  </a:lnTo>
                  <a:lnTo>
                    <a:pt x="80" y="185"/>
                  </a:lnTo>
                  <a:lnTo>
                    <a:pt x="84" y="194"/>
                  </a:lnTo>
                  <a:lnTo>
                    <a:pt x="83" y="198"/>
                  </a:lnTo>
                  <a:lnTo>
                    <a:pt x="74" y="205"/>
                  </a:lnTo>
                  <a:lnTo>
                    <a:pt x="71" y="205"/>
                  </a:lnTo>
                  <a:lnTo>
                    <a:pt x="68" y="193"/>
                  </a:lnTo>
                  <a:lnTo>
                    <a:pt x="59" y="181"/>
                  </a:lnTo>
                  <a:lnTo>
                    <a:pt x="49" y="171"/>
                  </a:lnTo>
                  <a:lnTo>
                    <a:pt x="41" y="165"/>
                  </a:lnTo>
                  <a:lnTo>
                    <a:pt x="45" y="150"/>
                  </a:lnTo>
                  <a:lnTo>
                    <a:pt x="45" y="139"/>
                  </a:lnTo>
                  <a:lnTo>
                    <a:pt x="38" y="133"/>
                  </a:lnTo>
                  <a:lnTo>
                    <a:pt x="28" y="123"/>
                  </a:lnTo>
                  <a:lnTo>
                    <a:pt x="25" y="126"/>
                  </a:lnTo>
                  <a:lnTo>
                    <a:pt x="22" y="121"/>
                  </a:lnTo>
                  <a:lnTo>
                    <a:pt x="13" y="115"/>
                  </a:lnTo>
                  <a:lnTo>
                    <a:pt x="6" y="103"/>
                  </a:lnTo>
                  <a:lnTo>
                    <a:pt x="7" y="102"/>
                  </a:lnTo>
                  <a:lnTo>
                    <a:pt x="14" y="103"/>
                  </a:lnTo>
                  <a:lnTo>
                    <a:pt x="23" y="95"/>
                  </a:lnTo>
                  <a:lnTo>
                    <a:pt x="26" y="86"/>
                  </a:lnTo>
                  <a:lnTo>
                    <a:pt x="17" y="71"/>
                  </a:lnTo>
                  <a:lnTo>
                    <a:pt x="8" y="65"/>
                  </a:lnTo>
                  <a:lnTo>
                    <a:pt x="6" y="52"/>
                  </a:lnTo>
                  <a:lnTo>
                    <a:pt x="4" y="39"/>
                  </a:lnTo>
                  <a:lnTo>
                    <a:pt x="1" y="22"/>
                  </a:lnTo>
                  <a:lnTo>
                    <a:pt x="0" y="4"/>
                  </a:lnTo>
                  <a:lnTo>
                    <a:pt x="21" y="2"/>
                  </a:lnTo>
                  <a:lnTo>
                    <a:pt x="43" y="0"/>
                  </a:lnTo>
                  <a:lnTo>
                    <a:pt x="41" y="4"/>
                  </a:lnTo>
                  <a:lnTo>
                    <a:pt x="64" y="14"/>
                  </a:lnTo>
                  <a:lnTo>
                    <a:pt x="99" y="29"/>
                  </a:lnTo>
                  <a:lnTo>
                    <a:pt x="134" y="28"/>
                  </a:lnTo>
                  <a:lnTo>
                    <a:pt x="148" y="28"/>
                  </a:lnTo>
                  <a:lnTo>
                    <a:pt x="150" y="20"/>
                  </a:lnTo>
                  <a:lnTo>
                    <a:pt x="181" y="20"/>
                  </a:lnTo>
                  <a:lnTo>
                    <a:pt x="185" y="27"/>
                  </a:lnTo>
                  <a:lnTo>
                    <a:pt x="192" y="34"/>
                  </a:lnTo>
                  <a:lnTo>
                    <a:pt x="200" y="43"/>
                  </a:lnTo>
                  <a:lnTo>
                    <a:pt x="202" y="54"/>
                  </a:lnTo>
                  <a:lnTo>
                    <a:pt x="203" y="65"/>
                  </a:lnTo>
                  <a:lnTo>
                    <a:pt x="211" y="71"/>
                  </a:lnTo>
                  <a:lnTo>
                    <a:pt x="224" y="78"/>
                  </a:lnTo>
                  <a:lnTo>
                    <a:pt x="240" y="61"/>
                  </a:lnTo>
                  <a:lnTo>
                    <a:pt x="254" y="61"/>
                  </a:lnTo>
                  <a:lnTo>
                    <a:pt x="264" y="69"/>
                  </a:lnTo>
                  <a:lnTo>
                    <a:pt x="269" y="83"/>
                  </a:lnTo>
                  <a:lnTo>
                    <a:pt x="273" y="95"/>
                  </a:lnTo>
                  <a:lnTo>
                    <a:pt x="280" y="107"/>
                  </a:lnTo>
                  <a:lnTo>
                    <a:pt x="281" y="122"/>
                  </a:lnTo>
                  <a:lnTo>
                    <a:pt x="283" y="132"/>
                  </a:lnTo>
                  <a:lnTo>
                    <a:pt x="296" y="138"/>
                  </a:lnTo>
                  <a:lnTo>
                    <a:pt x="307" y="143"/>
                  </a:lnTo>
                  <a:lnTo>
                    <a:pt x="315" y="142"/>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214" name="Freeform 213"/>
            <p:cNvSpPr>
              <a:spLocks/>
            </p:cNvSpPr>
            <p:nvPr/>
          </p:nvSpPr>
          <p:spPr bwMode="auto">
            <a:xfrm>
              <a:off x="2283875" y="3762732"/>
              <a:ext cx="142170" cy="139793"/>
            </a:xfrm>
            <a:custGeom>
              <a:avLst/>
              <a:gdLst>
                <a:gd name="T0" fmla="*/ 33 w 86"/>
                <a:gd name="T1" fmla="*/ 82 h 90"/>
                <a:gd name="T2" fmla="*/ 27 w 86"/>
                <a:gd name="T3" fmla="*/ 75 h 90"/>
                <a:gd name="T4" fmla="*/ 19 w 86"/>
                <a:gd name="T5" fmla="*/ 67 h 90"/>
                <a:gd name="T6" fmla="*/ 15 w 86"/>
                <a:gd name="T7" fmla="*/ 60 h 90"/>
                <a:gd name="T8" fmla="*/ 8 w 86"/>
                <a:gd name="T9" fmla="*/ 54 h 90"/>
                <a:gd name="T10" fmla="*/ 0 w 86"/>
                <a:gd name="T11" fmla="*/ 44 h 90"/>
                <a:gd name="T12" fmla="*/ 2 w 86"/>
                <a:gd name="T13" fmla="*/ 41 h 90"/>
                <a:gd name="T14" fmla="*/ 5 w 86"/>
                <a:gd name="T15" fmla="*/ 44 h 90"/>
                <a:gd name="T16" fmla="*/ 6 w 86"/>
                <a:gd name="T17" fmla="*/ 43 h 90"/>
                <a:gd name="T18" fmla="*/ 12 w 86"/>
                <a:gd name="T19" fmla="*/ 42 h 90"/>
                <a:gd name="T20" fmla="*/ 15 w 86"/>
                <a:gd name="T21" fmla="*/ 37 h 90"/>
                <a:gd name="T22" fmla="*/ 18 w 86"/>
                <a:gd name="T23" fmla="*/ 37 h 90"/>
                <a:gd name="T24" fmla="*/ 18 w 86"/>
                <a:gd name="T25" fmla="*/ 27 h 90"/>
                <a:gd name="T26" fmla="*/ 23 w 86"/>
                <a:gd name="T27" fmla="*/ 26 h 90"/>
                <a:gd name="T28" fmla="*/ 26 w 86"/>
                <a:gd name="T29" fmla="*/ 26 h 90"/>
                <a:gd name="T30" fmla="*/ 31 w 86"/>
                <a:gd name="T31" fmla="*/ 21 h 90"/>
                <a:gd name="T32" fmla="*/ 36 w 86"/>
                <a:gd name="T33" fmla="*/ 25 h 90"/>
                <a:gd name="T34" fmla="*/ 38 w 86"/>
                <a:gd name="T35" fmla="*/ 22 h 90"/>
                <a:gd name="T36" fmla="*/ 41 w 86"/>
                <a:gd name="T37" fmla="*/ 20 h 90"/>
                <a:gd name="T38" fmla="*/ 48 w 86"/>
                <a:gd name="T39" fmla="*/ 14 h 90"/>
                <a:gd name="T40" fmla="*/ 49 w 86"/>
                <a:gd name="T41" fmla="*/ 10 h 90"/>
                <a:gd name="T42" fmla="*/ 51 w 86"/>
                <a:gd name="T43" fmla="*/ 10 h 90"/>
                <a:gd name="T44" fmla="*/ 54 w 86"/>
                <a:gd name="T45" fmla="*/ 5 h 90"/>
                <a:gd name="T46" fmla="*/ 56 w 86"/>
                <a:gd name="T47" fmla="*/ 5 h 90"/>
                <a:gd name="T48" fmla="*/ 58 w 86"/>
                <a:gd name="T49" fmla="*/ 8 h 90"/>
                <a:gd name="T50" fmla="*/ 62 w 86"/>
                <a:gd name="T51" fmla="*/ 9 h 90"/>
                <a:gd name="T52" fmla="*/ 66 w 86"/>
                <a:gd name="T53" fmla="*/ 6 h 90"/>
                <a:gd name="T54" fmla="*/ 71 w 86"/>
                <a:gd name="T55" fmla="*/ 6 h 90"/>
                <a:gd name="T56" fmla="*/ 77 w 86"/>
                <a:gd name="T57" fmla="*/ 3 h 90"/>
                <a:gd name="T58" fmla="*/ 80 w 86"/>
                <a:gd name="T59" fmla="*/ 0 h 90"/>
                <a:gd name="T60" fmla="*/ 86 w 86"/>
                <a:gd name="T61" fmla="*/ 1 h 90"/>
                <a:gd name="T62" fmla="*/ 85 w 86"/>
                <a:gd name="T63" fmla="*/ 3 h 90"/>
                <a:gd name="T64" fmla="*/ 83 w 86"/>
                <a:gd name="T65" fmla="*/ 8 h 90"/>
                <a:gd name="T66" fmla="*/ 84 w 86"/>
                <a:gd name="T67" fmla="*/ 15 h 90"/>
                <a:gd name="T68" fmla="*/ 79 w 86"/>
                <a:gd name="T69" fmla="*/ 22 h 90"/>
                <a:gd name="T70" fmla="*/ 77 w 86"/>
                <a:gd name="T71" fmla="*/ 30 h 90"/>
                <a:gd name="T72" fmla="*/ 76 w 86"/>
                <a:gd name="T73" fmla="*/ 40 h 90"/>
                <a:gd name="T74" fmla="*/ 76 w 86"/>
                <a:gd name="T75" fmla="*/ 45 h 90"/>
                <a:gd name="T76" fmla="*/ 76 w 86"/>
                <a:gd name="T77" fmla="*/ 54 h 90"/>
                <a:gd name="T78" fmla="*/ 73 w 86"/>
                <a:gd name="T79" fmla="*/ 56 h 90"/>
                <a:gd name="T80" fmla="*/ 70 w 86"/>
                <a:gd name="T81" fmla="*/ 65 h 90"/>
                <a:gd name="T82" fmla="*/ 71 w 86"/>
                <a:gd name="T83" fmla="*/ 71 h 90"/>
                <a:gd name="T84" fmla="*/ 67 w 86"/>
                <a:gd name="T85" fmla="*/ 76 h 90"/>
                <a:gd name="T86" fmla="*/ 67 w 86"/>
                <a:gd name="T87" fmla="*/ 82 h 90"/>
                <a:gd name="T88" fmla="*/ 70 w 86"/>
                <a:gd name="T89" fmla="*/ 85 h 90"/>
                <a:gd name="T90" fmla="*/ 65 w 86"/>
                <a:gd name="T91" fmla="*/ 90 h 90"/>
                <a:gd name="T92" fmla="*/ 60 w 86"/>
                <a:gd name="T93" fmla="*/ 88 h 90"/>
                <a:gd name="T94" fmla="*/ 57 w 86"/>
                <a:gd name="T95" fmla="*/ 84 h 90"/>
                <a:gd name="T96" fmla="*/ 52 w 86"/>
                <a:gd name="T97" fmla="*/ 82 h 90"/>
                <a:gd name="T98" fmla="*/ 47 w 86"/>
                <a:gd name="T99" fmla="*/ 85 h 90"/>
                <a:gd name="T100" fmla="*/ 36 w 86"/>
                <a:gd name="T101" fmla="*/ 79 h 90"/>
                <a:gd name="T102" fmla="*/ 33 w 86"/>
                <a:gd name="T103" fmla="*/ 82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86" h="90">
                  <a:moveTo>
                    <a:pt x="33" y="82"/>
                  </a:moveTo>
                  <a:lnTo>
                    <a:pt x="27" y="75"/>
                  </a:lnTo>
                  <a:lnTo>
                    <a:pt x="19" y="67"/>
                  </a:lnTo>
                  <a:lnTo>
                    <a:pt x="15" y="60"/>
                  </a:lnTo>
                  <a:lnTo>
                    <a:pt x="8" y="54"/>
                  </a:lnTo>
                  <a:lnTo>
                    <a:pt x="0" y="44"/>
                  </a:lnTo>
                  <a:lnTo>
                    <a:pt x="2" y="41"/>
                  </a:lnTo>
                  <a:lnTo>
                    <a:pt x="5" y="44"/>
                  </a:lnTo>
                  <a:lnTo>
                    <a:pt x="6" y="43"/>
                  </a:lnTo>
                  <a:lnTo>
                    <a:pt x="12" y="42"/>
                  </a:lnTo>
                  <a:lnTo>
                    <a:pt x="15" y="37"/>
                  </a:lnTo>
                  <a:lnTo>
                    <a:pt x="18" y="37"/>
                  </a:lnTo>
                  <a:lnTo>
                    <a:pt x="18" y="27"/>
                  </a:lnTo>
                  <a:lnTo>
                    <a:pt x="23" y="26"/>
                  </a:lnTo>
                  <a:lnTo>
                    <a:pt x="26" y="26"/>
                  </a:lnTo>
                  <a:lnTo>
                    <a:pt x="31" y="21"/>
                  </a:lnTo>
                  <a:lnTo>
                    <a:pt x="36" y="25"/>
                  </a:lnTo>
                  <a:lnTo>
                    <a:pt x="38" y="22"/>
                  </a:lnTo>
                  <a:lnTo>
                    <a:pt x="41" y="20"/>
                  </a:lnTo>
                  <a:lnTo>
                    <a:pt x="48" y="14"/>
                  </a:lnTo>
                  <a:lnTo>
                    <a:pt x="49" y="10"/>
                  </a:lnTo>
                  <a:lnTo>
                    <a:pt x="51" y="10"/>
                  </a:lnTo>
                  <a:lnTo>
                    <a:pt x="54" y="5"/>
                  </a:lnTo>
                  <a:lnTo>
                    <a:pt x="56" y="5"/>
                  </a:lnTo>
                  <a:lnTo>
                    <a:pt x="58" y="8"/>
                  </a:lnTo>
                  <a:lnTo>
                    <a:pt x="62" y="9"/>
                  </a:lnTo>
                  <a:lnTo>
                    <a:pt x="66" y="6"/>
                  </a:lnTo>
                  <a:lnTo>
                    <a:pt x="71" y="6"/>
                  </a:lnTo>
                  <a:lnTo>
                    <a:pt x="77" y="3"/>
                  </a:lnTo>
                  <a:lnTo>
                    <a:pt x="80" y="0"/>
                  </a:lnTo>
                  <a:lnTo>
                    <a:pt x="86" y="1"/>
                  </a:lnTo>
                  <a:lnTo>
                    <a:pt x="85" y="3"/>
                  </a:lnTo>
                  <a:lnTo>
                    <a:pt x="83" y="8"/>
                  </a:lnTo>
                  <a:lnTo>
                    <a:pt x="84" y="15"/>
                  </a:lnTo>
                  <a:lnTo>
                    <a:pt x="79" y="22"/>
                  </a:lnTo>
                  <a:lnTo>
                    <a:pt x="77" y="30"/>
                  </a:lnTo>
                  <a:lnTo>
                    <a:pt x="76" y="40"/>
                  </a:lnTo>
                  <a:lnTo>
                    <a:pt x="76" y="45"/>
                  </a:lnTo>
                  <a:lnTo>
                    <a:pt x="76" y="54"/>
                  </a:lnTo>
                  <a:lnTo>
                    <a:pt x="73" y="56"/>
                  </a:lnTo>
                  <a:lnTo>
                    <a:pt x="70" y="65"/>
                  </a:lnTo>
                  <a:lnTo>
                    <a:pt x="71" y="71"/>
                  </a:lnTo>
                  <a:lnTo>
                    <a:pt x="67" y="76"/>
                  </a:lnTo>
                  <a:lnTo>
                    <a:pt x="67" y="82"/>
                  </a:lnTo>
                  <a:lnTo>
                    <a:pt x="70" y="85"/>
                  </a:lnTo>
                  <a:lnTo>
                    <a:pt x="65" y="90"/>
                  </a:lnTo>
                  <a:lnTo>
                    <a:pt x="60" y="88"/>
                  </a:lnTo>
                  <a:lnTo>
                    <a:pt x="57" y="84"/>
                  </a:lnTo>
                  <a:lnTo>
                    <a:pt x="52" y="82"/>
                  </a:lnTo>
                  <a:lnTo>
                    <a:pt x="47" y="85"/>
                  </a:lnTo>
                  <a:lnTo>
                    <a:pt x="36" y="79"/>
                  </a:lnTo>
                  <a:lnTo>
                    <a:pt x="33" y="82"/>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215" name="Freeform 214"/>
            <p:cNvSpPr>
              <a:spLocks/>
            </p:cNvSpPr>
            <p:nvPr/>
          </p:nvSpPr>
          <p:spPr bwMode="auto">
            <a:xfrm>
              <a:off x="2414473" y="3938250"/>
              <a:ext cx="173581" cy="76110"/>
            </a:xfrm>
            <a:custGeom>
              <a:avLst/>
              <a:gdLst>
                <a:gd name="T0" fmla="*/ 92 w 105"/>
                <a:gd name="T1" fmla="*/ 49 h 49"/>
                <a:gd name="T2" fmla="*/ 87 w 105"/>
                <a:gd name="T3" fmla="*/ 43 h 49"/>
                <a:gd name="T4" fmla="*/ 83 w 105"/>
                <a:gd name="T5" fmla="*/ 32 h 49"/>
                <a:gd name="T6" fmla="*/ 88 w 105"/>
                <a:gd name="T7" fmla="*/ 27 h 49"/>
                <a:gd name="T8" fmla="*/ 83 w 105"/>
                <a:gd name="T9" fmla="*/ 25 h 49"/>
                <a:gd name="T10" fmla="*/ 80 w 105"/>
                <a:gd name="T11" fmla="*/ 18 h 49"/>
                <a:gd name="T12" fmla="*/ 72 w 105"/>
                <a:gd name="T13" fmla="*/ 12 h 49"/>
                <a:gd name="T14" fmla="*/ 63 w 105"/>
                <a:gd name="T15" fmla="*/ 14 h 49"/>
                <a:gd name="T16" fmla="*/ 59 w 105"/>
                <a:gd name="T17" fmla="*/ 21 h 49"/>
                <a:gd name="T18" fmla="*/ 52 w 105"/>
                <a:gd name="T19" fmla="*/ 26 h 49"/>
                <a:gd name="T20" fmla="*/ 48 w 105"/>
                <a:gd name="T21" fmla="*/ 27 h 49"/>
                <a:gd name="T22" fmla="*/ 46 w 105"/>
                <a:gd name="T23" fmla="*/ 31 h 49"/>
                <a:gd name="T24" fmla="*/ 54 w 105"/>
                <a:gd name="T25" fmla="*/ 43 h 49"/>
                <a:gd name="T26" fmla="*/ 49 w 105"/>
                <a:gd name="T27" fmla="*/ 45 h 49"/>
                <a:gd name="T28" fmla="*/ 46 w 105"/>
                <a:gd name="T29" fmla="*/ 48 h 49"/>
                <a:gd name="T30" fmla="*/ 37 w 105"/>
                <a:gd name="T31" fmla="*/ 49 h 49"/>
                <a:gd name="T32" fmla="*/ 35 w 105"/>
                <a:gd name="T33" fmla="*/ 37 h 49"/>
                <a:gd name="T34" fmla="*/ 32 w 105"/>
                <a:gd name="T35" fmla="*/ 40 h 49"/>
                <a:gd name="T36" fmla="*/ 26 w 105"/>
                <a:gd name="T37" fmla="*/ 39 h 49"/>
                <a:gd name="T38" fmla="*/ 23 w 105"/>
                <a:gd name="T39" fmla="*/ 31 h 49"/>
                <a:gd name="T40" fmla="*/ 16 w 105"/>
                <a:gd name="T41" fmla="*/ 29 h 49"/>
                <a:gd name="T42" fmla="*/ 11 w 105"/>
                <a:gd name="T43" fmla="*/ 27 h 49"/>
                <a:gd name="T44" fmla="*/ 3 w 105"/>
                <a:gd name="T45" fmla="*/ 27 h 49"/>
                <a:gd name="T46" fmla="*/ 2 w 105"/>
                <a:gd name="T47" fmla="*/ 32 h 49"/>
                <a:gd name="T48" fmla="*/ 0 w 105"/>
                <a:gd name="T49" fmla="*/ 29 h 49"/>
                <a:gd name="T50" fmla="*/ 1 w 105"/>
                <a:gd name="T51" fmla="*/ 24 h 49"/>
                <a:gd name="T52" fmla="*/ 3 w 105"/>
                <a:gd name="T53" fmla="*/ 20 h 49"/>
                <a:gd name="T54" fmla="*/ 3 w 105"/>
                <a:gd name="T55" fmla="*/ 16 h 49"/>
                <a:gd name="T56" fmla="*/ 6 w 105"/>
                <a:gd name="T57" fmla="*/ 14 h 49"/>
                <a:gd name="T58" fmla="*/ 2 w 105"/>
                <a:gd name="T59" fmla="*/ 11 h 49"/>
                <a:gd name="T60" fmla="*/ 2 w 105"/>
                <a:gd name="T61" fmla="*/ 2 h 49"/>
                <a:gd name="T62" fmla="*/ 9 w 105"/>
                <a:gd name="T63" fmla="*/ 1 h 49"/>
                <a:gd name="T64" fmla="*/ 16 w 105"/>
                <a:gd name="T65" fmla="*/ 8 h 49"/>
                <a:gd name="T66" fmla="*/ 15 w 105"/>
                <a:gd name="T67" fmla="*/ 12 h 49"/>
                <a:gd name="T68" fmla="*/ 22 w 105"/>
                <a:gd name="T69" fmla="*/ 13 h 49"/>
                <a:gd name="T70" fmla="*/ 24 w 105"/>
                <a:gd name="T71" fmla="*/ 12 h 49"/>
                <a:gd name="T72" fmla="*/ 29 w 105"/>
                <a:gd name="T73" fmla="*/ 17 h 49"/>
                <a:gd name="T74" fmla="*/ 38 w 105"/>
                <a:gd name="T75" fmla="*/ 15 h 49"/>
                <a:gd name="T76" fmla="*/ 46 w 105"/>
                <a:gd name="T77" fmla="*/ 10 h 49"/>
                <a:gd name="T78" fmla="*/ 57 w 105"/>
                <a:gd name="T79" fmla="*/ 6 h 49"/>
                <a:gd name="T80" fmla="*/ 64 w 105"/>
                <a:gd name="T81" fmla="*/ 0 h 49"/>
                <a:gd name="T82" fmla="*/ 74 w 105"/>
                <a:gd name="T83" fmla="*/ 1 h 49"/>
                <a:gd name="T84" fmla="*/ 73 w 105"/>
                <a:gd name="T85" fmla="*/ 3 h 49"/>
                <a:gd name="T86" fmla="*/ 83 w 105"/>
                <a:gd name="T87" fmla="*/ 4 h 49"/>
                <a:gd name="T88" fmla="*/ 91 w 105"/>
                <a:gd name="T89" fmla="*/ 7 h 49"/>
                <a:gd name="T90" fmla="*/ 97 w 105"/>
                <a:gd name="T91" fmla="*/ 14 h 49"/>
                <a:gd name="T92" fmla="*/ 103 w 105"/>
                <a:gd name="T93" fmla="*/ 19 h 49"/>
                <a:gd name="T94" fmla="*/ 101 w 105"/>
                <a:gd name="T95" fmla="*/ 22 h 49"/>
                <a:gd name="T96" fmla="*/ 105 w 105"/>
                <a:gd name="T97" fmla="*/ 35 h 49"/>
                <a:gd name="T98" fmla="*/ 101 w 105"/>
                <a:gd name="T99" fmla="*/ 41 h 49"/>
                <a:gd name="T100" fmla="*/ 95 w 105"/>
                <a:gd name="T101" fmla="*/ 39 h 49"/>
                <a:gd name="T102" fmla="*/ 92 w 105"/>
                <a:gd name="T103" fmla="*/ 49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05" h="49">
                  <a:moveTo>
                    <a:pt x="92" y="49"/>
                  </a:moveTo>
                  <a:lnTo>
                    <a:pt x="87" y="43"/>
                  </a:lnTo>
                  <a:lnTo>
                    <a:pt x="83" y="32"/>
                  </a:lnTo>
                  <a:lnTo>
                    <a:pt x="88" y="27"/>
                  </a:lnTo>
                  <a:lnTo>
                    <a:pt x="83" y="25"/>
                  </a:lnTo>
                  <a:lnTo>
                    <a:pt x="80" y="18"/>
                  </a:lnTo>
                  <a:lnTo>
                    <a:pt x="72" y="12"/>
                  </a:lnTo>
                  <a:lnTo>
                    <a:pt x="63" y="14"/>
                  </a:lnTo>
                  <a:lnTo>
                    <a:pt x="59" y="21"/>
                  </a:lnTo>
                  <a:lnTo>
                    <a:pt x="52" y="26"/>
                  </a:lnTo>
                  <a:lnTo>
                    <a:pt x="48" y="27"/>
                  </a:lnTo>
                  <a:lnTo>
                    <a:pt x="46" y="31"/>
                  </a:lnTo>
                  <a:lnTo>
                    <a:pt x="54" y="43"/>
                  </a:lnTo>
                  <a:lnTo>
                    <a:pt x="49" y="45"/>
                  </a:lnTo>
                  <a:lnTo>
                    <a:pt x="46" y="48"/>
                  </a:lnTo>
                  <a:lnTo>
                    <a:pt x="37" y="49"/>
                  </a:lnTo>
                  <a:lnTo>
                    <a:pt x="35" y="37"/>
                  </a:lnTo>
                  <a:lnTo>
                    <a:pt x="32" y="40"/>
                  </a:lnTo>
                  <a:lnTo>
                    <a:pt x="26" y="39"/>
                  </a:lnTo>
                  <a:lnTo>
                    <a:pt x="23" y="31"/>
                  </a:lnTo>
                  <a:lnTo>
                    <a:pt x="16" y="29"/>
                  </a:lnTo>
                  <a:lnTo>
                    <a:pt x="11" y="27"/>
                  </a:lnTo>
                  <a:lnTo>
                    <a:pt x="3" y="27"/>
                  </a:lnTo>
                  <a:lnTo>
                    <a:pt x="2" y="32"/>
                  </a:lnTo>
                  <a:lnTo>
                    <a:pt x="0" y="29"/>
                  </a:lnTo>
                  <a:lnTo>
                    <a:pt x="1" y="24"/>
                  </a:lnTo>
                  <a:lnTo>
                    <a:pt x="3" y="20"/>
                  </a:lnTo>
                  <a:lnTo>
                    <a:pt x="3" y="16"/>
                  </a:lnTo>
                  <a:lnTo>
                    <a:pt x="6" y="14"/>
                  </a:lnTo>
                  <a:lnTo>
                    <a:pt x="2" y="11"/>
                  </a:lnTo>
                  <a:lnTo>
                    <a:pt x="2" y="2"/>
                  </a:lnTo>
                  <a:lnTo>
                    <a:pt x="9" y="1"/>
                  </a:lnTo>
                  <a:lnTo>
                    <a:pt x="16" y="8"/>
                  </a:lnTo>
                  <a:lnTo>
                    <a:pt x="15" y="12"/>
                  </a:lnTo>
                  <a:lnTo>
                    <a:pt x="22" y="13"/>
                  </a:lnTo>
                  <a:lnTo>
                    <a:pt x="24" y="12"/>
                  </a:lnTo>
                  <a:lnTo>
                    <a:pt x="29" y="17"/>
                  </a:lnTo>
                  <a:lnTo>
                    <a:pt x="38" y="15"/>
                  </a:lnTo>
                  <a:lnTo>
                    <a:pt x="46" y="10"/>
                  </a:lnTo>
                  <a:lnTo>
                    <a:pt x="57" y="6"/>
                  </a:lnTo>
                  <a:lnTo>
                    <a:pt x="64" y="0"/>
                  </a:lnTo>
                  <a:lnTo>
                    <a:pt x="74" y="1"/>
                  </a:lnTo>
                  <a:lnTo>
                    <a:pt x="73" y="3"/>
                  </a:lnTo>
                  <a:lnTo>
                    <a:pt x="83" y="4"/>
                  </a:lnTo>
                  <a:lnTo>
                    <a:pt x="91" y="7"/>
                  </a:lnTo>
                  <a:lnTo>
                    <a:pt x="97" y="14"/>
                  </a:lnTo>
                  <a:lnTo>
                    <a:pt x="103" y="19"/>
                  </a:lnTo>
                  <a:lnTo>
                    <a:pt x="101" y="22"/>
                  </a:lnTo>
                  <a:lnTo>
                    <a:pt x="105" y="35"/>
                  </a:lnTo>
                  <a:lnTo>
                    <a:pt x="101" y="41"/>
                  </a:lnTo>
                  <a:lnTo>
                    <a:pt x="95" y="39"/>
                  </a:lnTo>
                  <a:lnTo>
                    <a:pt x="92" y="4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216" name="Freeform 215"/>
            <p:cNvSpPr>
              <a:spLocks/>
            </p:cNvSpPr>
            <p:nvPr/>
          </p:nvSpPr>
          <p:spPr bwMode="auto">
            <a:xfrm>
              <a:off x="2457454" y="4250455"/>
              <a:ext cx="400061" cy="590239"/>
            </a:xfrm>
            <a:custGeom>
              <a:avLst/>
              <a:gdLst>
                <a:gd name="T0" fmla="*/ 229 w 242"/>
                <a:gd name="T1" fmla="*/ 374 h 380"/>
                <a:gd name="T2" fmla="*/ 201 w 242"/>
                <a:gd name="T3" fmla="*/ 368 h 380"/>
                <a:gd name="T4" fmla="*/ 160 w 242"/>
                <a:gd name="T5" fmla="*/ 338 h 380"/>
                <a:gd name="T6" fmla="*/ 111 w 242"/>
                <a:gd name="T7" fmla="*/ 303 h 380"/>
                <a:gd name="T8" fmla="*/ 104 w 242"/>
                <a:gd name="T9" fmla="*/ 280 h 380"/>
                <a:gd name="T10" fmla="*/ 66 w 242"/>
                <a:gd name="T11" fmla="*/ 214 h 380"/>
                <a:gd name="T12" fmla="*/ 38 w 242"/>
                <a:gd name="T13" fmla="*/ 163 h 380"/>
                <a:gd name="T14" fmla="*/ 17 w 242"/>
                <a:gd name="T15" fmla="*/ 134 h 380"/>
                <a:gd name="T16" fmla="*/ 9 w 242"/>
                <a:gd name="T17" fmla="*/ 117 h 380"/>
                <a:gd name="T18" fmla="*/ 5 w 242"/>
                <a:gd name="T19" fmla="*/ 82 h 380"/>
                <a:gd name="T20" fmla="*/ 22 w 242"/>
                <a:gd name="T21" fmla="*/ 78 h 380"/>
                <a:gd name="T22" fmla="*/ 17 w 242"/>
                <a:gd name="T23" fmla="*/ 90 h 380"/>
                <a:gd name="T24" fmla="*/ 33 w 242"/>
                <a:gd name="T25" fmla="*/ 91 h 380"/>
                <a:gd name="T26" fmla="*/ 51 w 242"/>
                <a:gd name="T27" fmla="*/ 93 h 380"/>
                <a:gd name="T28" fmla="*/ 65 w 242"/>
                <a:gd name="T29" fmla="*/ 61 h 380"/>
                <a:gd name="T30" fmla="*/ 106 w 242"/>
                <a:gd name="T31" fmla="*/ 31 h 380"/>
                <a:gd name="T32" fmla="*/ 109 w 242"/>
                <a:gd name="T33" fmla="*/ 1 h 380"/>
                <a:gd name="T34" fmla="*/ 127 w 242"/>
                <a:gd name="T35" fmla="*/ 10 h 380"/>
                <a:gd name="T36" fmla="*/ 141 w 242"/>
                <a:gd name="T37" fmla="*/ 25 h 380"/>
                <a:gd name="T38" fmla="*/ 166 w 242"/>
                <a:gd name="T39" fmla="*/ 49 h 380"/>
                <a:gd name="T40" fmla="*/ 182 w 242"/>
                <a:gd name="T41" fmla="*/ 47 h 380"/>
                <a:gd name="T42" fmla="*/ 208 w 242"/>
                <a:gd name="T43" fmla="*/ 55 h 380"/>
                <a:gd name="T44" fmla="*/ 202 w 242"/>
                <a:gd name="T45" fmla="*/ 77 h 380"/>
                <a:gd name="T46" fmla="*/ 194 w 242"/>
                <a:gd name="T47" fmla="*/ 87 h 380"/>
                <a:gd name="T48" fmla="*/ 177 w 242"/>
                <a:gd name="T49" fmla="*/ 94 h 380"/>
                <a:gd name="T50" fmla="*/ 156 w 242"/>
                <a:gd name="T51" fmla="*/ 118 h 380"/>
                <a:gd name="T52" fmla="*/ 153 w 242"/>
                <a:gd name="T53" fmla="*/ 136 h 380"/>
                <a:gd name="T54" fmla="*/ 143 w 242"/>
                <a:gd name="T55" fmla="*/ 151 h 380"/>
                <a:gd name="T56" fmla="*/ 147 w 242"/>
                <a:gd name="T57" fmla="*/ 173 h 380"/>
                <a:gd name="T58" fmla="*/ 154 w 242"/>
                <a:gd name="T59" fmla="*/ 195 h 380"/>
                <a:gd name="T60" fmla="*/ 174 w 242"/>
                <a:gd name="T61" fmla="*/ 207 h 380"/>
                <a:gd name="T62" fmla="*/ 204 w 242"/>
                <a:gd name="T63" fmla="*/ 196 h 380"/>
                <a:gd name="T64" fmla="*/ 213 w 242"/>
                <a:gd name="T65" fmla="*/ 230 h 380"/>
                <a:gd name="T66" fmla="*/ 241 w 242"/>
                <a:gd name="T67" fmla="*/ 259 h 380"/>
                <a:gd name="T68" fmla="*/ 238 w 242"/>
                <a:gd name="T69" fmla="*/ 281 h 380"/>
                <a:gd name="T70" fmla="*/ 233 w 242"/>
                <a:gd name="T71" fmla="*/ 309 h 380"/>
                <a:gd name="T72" fmla="*/ 233 w 242"/>
                <a:gd name="T73" fmla="*/ 324 h 380"/>
                <a:gd name="T74" fmla="*/ 233 w 242"/>
                <a:gd name="T75" fmla="*/ 364 h 3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242" h="380">
                  <a:moveTo>
                    <a:pt x="233" y="364"/>
                  </a:moveTo>
                  <a:lnTo>
                    <a:pt x="229" y="374"/>
                  </a:lnTo>
                  <a:lnTo>
                    <a:pt x="220" y="380"/>
                  </a:lnTo>
                  <a:lnTo>
                    <a:pt x="201" y="368"/>
                  </a:lnTo>
                  <a:lnTo>
                    <a:pt x="199" y="359"/>
                  </a:lnTo>
                  <a:lnTo>
                    <a:pt x="160" y="338"/>
                  </a:lnTo>
                  <a:lnTo>
                    <a:pt x="126" y="315"/>
                  </a:lnTo>
                  <a:lnTo>
                    <a:pt x="111" y="303"/>
                  </a:lnTo>
                  <a:lnTo>
                    <a:pt x="102" y="286"/>
                  </a:lnTo>
                  <a:lnTo>
                    <a:pt x="104" y="280"/>
                  </a:lnTo>
                  <a:lnTo>
                    <a:pt x="87" y="252"/>
                  </a:lnTo>
                  <a:lnTo>
                    <a:pt x="66" y="214"/>
                  </a:lnTo>
                  <a:lnTo>
                    <a:pt x="46" y="173"/>
                  </a:lnTo>
                  <a:lnTo>
                    <a:pt x="38" y="163"/>
                  </a:lnTo>
                  <a:lnTo>
                    <a:pt x="32" y="148"/>
                  </a:lnTo>
                  <a:lnTo>
                    <a:pt x="17" y="134"/>
                  </a:lnTo>
                  <a:lnTo>
                    <a:pt x="4" y="126"/>
                  </a:lnTo>
                  <a:lnTo>
                    <a:pt x="9" y="117"/>
                  </a:lnTo>
                  <a:lnTo>
                    <a:pt x="0" y="97"/>
                  </a:lnTo>
                  <a:lnTo>
                    <a:pt x="5" y="82"/>
                  </a:lnTo>
                  <a:lnTo>
                    <a:pt x="20" y="69"/>
                  </a:lnTo>
                  <a:lnTo>
                    <a:pt x="22" y="78"/>
                  </a:lnTo>
                  <a:lnTo>
                    <a:pt x="17" y="83"/>
                  </a:lnTo>
                  <a:lnTo>
                    <a:pt x="17" y="90"/>
                  </a:lnTo>
                  <a:lnTo>
                    <a:pt x="25" y="89"/>
                  </a:lnTo>
                  <a:lnTo>
                    <a:pt x="33" y="91"/>
                  </a:lnTo>
                  <a:lnTo>
                    <a:pt x="41" y="101"/>
                  </a:lnTo>
                  <a:lnTo>
                    <a:pt x="51" y="93"/>
                  </a:lnTo>
                  <a:lnTo>
                    <a:pt x="54" y="79"/>
                  </a:lnTo>
                  <a:lnTo>
                    <a:pt x="65" y="61"/>
                  </a:lnTo>
                  <a:lnTo>
                    <a:pt x="87" y="53"/>
                  </a:lnTo>
                  <a:lnTo>
                    <a:pt x="106" y="31"/>
                  </a:lnTo>
                  <a:lnTo>
                    <a:pt x="112" y="17"/>
                  </a:lnTo>
                  <a:lnTo>
                    <a:pt x="109" y="1"/>
                  </a:lnTo>
                  <a:lnTo>
                    <a:pt x="114" y="0"/>
                  </a:lnTo>
                  <a:lnTo>
                    <a:pt x="127" y="10"/>
                  </a:lnTo>
                  <a:lnTo>
                    <a:pt x="132" y="19"/>
                  </a:lnTo>
                  <a:lnTo>
                    <a:pt x="141" y="25"/>
                  </a:lnTo>
                  <a:lnTo>
                    <a:pt x="152" y="46"/>
                  </a:lnTo>
                  <a:lnTo>
                    <a:pt x="166" y="49"/>
                  </a:lnTo>
                  <a:lnTo>
                    <a:pt x="176" y="43"/>
                  </a:lnTo>
                  <a:lnTo>
                    <a:pt x="182" y="47"/>
                  </a:lnTo>
                  <a:lnTo>
                    <a:pt x="193" y="45"/>
                  </a:lnTo>
                  <a:lnTo>
                    <a:pt x="208" y="55"/>
                  </a:lnTo>
                  <a:lnTo>
                    <a:pt x="196" y="76"/>
                  </a:lnTo>
                  <a:lnTo>
                    <a:pt x="202" y="77"/>
                  </a:lnTo>
                  <a:lnTo>
                    <a:pt x="211" y="88"/>
                  </a:lnTo>
                  <a:lnTo>
                    <a:pt x="194" y="87"/>
                  </a:lnTo>
                  <a:lnTo>
                    <a:pt x="192" y="90"/>
                  </a:lnTo>
                  <a:lnTo>
                    <a:pt x="177" y="94"/>
                  </a:lnTo>
                  <a:lnTo>
                    <a:pt x="157" y="108"/>
                  </a:lnTo>
                  <a:lnTo>
                    <a:pt x="156" y="118"/>
                  </a:lnTo>
                  <a:lnTo>
                    <a:pt x="151" y="125"/>
                  </a:lnTo>
                  <a:lnTo>
                    <a:pt x="153" y="136"/>
                  </a:lnTo>
                  <a:lnTo>
                    <a:pt x="142" y="142"/>
                  </a:lnTo>
                  <a:lnTo>
                    <a:pt x="143" y="151"/>
                  </a:lnTo>
                  <a:lnTo>
                    <a:pt x="138" y="155"/>
                  </a:lnTo>
                  <a:lnTo>
                    <a:pt x="147" y="173"/>
                  </a:lnTo>
                  <a:lnTo>
                    <a:pt x="157" y="186"/>
                  </a:lnTo>
                  <a:lnTo>
                    <a:pt x="154" y="195"/>
                  </a:lnTo>
                  <a:lnTo>
                    <a:pt x="166" y="196"/>
                  </a:lnTo>
                  <a:lnTo>
                    <a:pt x="174" y="207"/>
                  </a:lnTo>
                  <a:lnTo>
                    <a:pt x="190" y="208"/>
                  </a:lnTo>
                  <a:lnTo>
                    <a:pt x="204" y="196"/>
                  </a:lnTo>
                  <a:lnTo>
                    <a:pt x="205" y="227"/>
                  </a:lnTo>
                  <a:lnTo>
                    <a:pt x="213" y="230"/>
                  </a:lnTo>
                  <a:lnTo>
                    <a:pt x="223" y="226"/>
                  </a:lnTo>
                  <a:lnTo>
                    <a:pt x="241" y="259"/>
                  </a:lnTo>
                  <a:lnTo>
                    <a:pt x="238" y="266"/>
                  </a:lnTo>
                  <a:lnTo>
                    <a:pt x="238" y="281"/>
                  </a:lnTo>
                  <a:lnTo>
                    <a:pt x="239" y="299"/>
                  </a:lnTo>
                  <a:lnTo>
                    <a:pt x="233" y="309"/>
                  </a:lnTo>
                  <a:lnTo>
                    <a:pt x="236" y="317"/>
                  </a:lnTo>
                  <a:lnTo>
                    <a:pt x="233" y="324"/>
                  </a:lnTo>
                  <a:lnTo>
                    <a:pt x="242" y="341"/>
                  </a:lnTo>
                  <a:lnTo>
                    <a:pt x="233" y="364"/>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217" name="Freeform 216"/>
            <p:cNvSpPr>
              <a:spLocks/>
            </p:cNvSpPr>
            <p:nvPr/>
          </p:nvSpPr>
          <p:spPr bwMode="auto">
            <a:xfrm>
              <a:off x="2915375" y="3650896"/>
              <a:ext cx="49594" cy="17087"/>
            </a:xfrm>
            <a:custGeom>
              <a:avLst/>
              <a:gdLst>
                <a:gd name="T0" fmla="*/ 18 w 30"/>
                <a:gd name="T1" fmla="*/ 0 h 11"/>
                <a:gd name="T2" fmla="*/ 27 w 30"/>
                <a:gd name="T3" fmla="*/ 1 h 11"/>
                <a:gd name="T4" fmla="*/ 30 w 30"/>
                <a:gd name="T5" fmla="*/ 6 h 11"/>
                <a:gd name="T6" fmla="*/ 24 w 30"/>
                <a:gd name="T7" fmla="*/ 11 h 11"/>
                <a:gd name="T8" fmla="*/ 11 w 30"/>
                <a:gd name="T9" fmla="*/ 11 h 11"/>
                <a:gd name="T10" fmla="*/ 0 w 30"/>
                <a:gd name="T11" fmla="*/ 11 h 11"/>
                <a:gd name="T12" fmla="*/ 0 w 30"/>
                <a:gd name="T13" fmla="*/ 3 h 11"/>
                <a:gd name="T14" fmla="*/ 3 w 30"/>
                <a:gd name="T15" fmla="*/ 0 h 11"/>
                <a:gd name="T16" fmla="*/ 18 w 30"/>
                <a:gd name="T17"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11">
                  <a:moveTo>
                    <a:pt x="18" y="0"/>
                  </a:moveTo>
                  <a:lnTo>
                    <a:pt x="27" y="1"/>
                  </a:lnTo>
                  <a:lnTo>
                    <a:pt x="30" y="6"/>
                  </a:lnTo>
                  <a:lnTo>
                    <a:pt x="24" y="11"/>
                  </a:lnTo>
                  <a:lnTo>
                    <a:pt x="11" y="11"/>
                  </a:lnTo>
                  <a:lnTo>
                    <a:pt x="0" y="11"/>
                  </a:lnTo>
                  <a:lnTo>
                    <a:pt x="0" y="3"/>
                  </a:lnTo>
                  <a:lnTo>
                    <a:pt x="3" y="0"/>
                  </a:lnTo>
                  <a:lnTo>
                    <a:pt x="18"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218" name="Freeform 217"/>
            <p:cNvSpPr>
              <a:spLocks/>
            </p:cNvSpPr>
            <p:nvPr/>
          </p:nvSpPr>
          <p:spPr bwMode="auto">
            <a:xfrm>
              <a:off x="3065812" y="4871759"/>
              <a:ext cx="257890" cy="265608"/>
            </a:xfrm>
            <a:custGeom>
              <a:avLst/>
              <a:gdLst>
                <a:gd name="T0" fmla="*/ 0 w 156"/>
                <a:gd name="T1" fmla="*/ 61 h 171"/>
                <a:gd name="T2" fmla="*/ 4 w 156"/>
                <a:gd name="T3" fmla="*/ 36 h 171"/>
                <a:gd name="T4" fmla="*/ 3 w 156"/>
                <a:gd name="T5" fmla="*/ 25 h 171"/>
                <a:gd name="T6" fmla="*/ 10 w 156"/>
                <a:gd name="T7" fmla="*/ 6 h 171"/>
                <a:gd name="T8" fmla="*/ 41 w 156"/>
                <a:gd name="T9" fmla="*/ 0 h 171"/>
                <a:gd name="T10" fmla="*/ 58 w 156"/>
                <a:gd name="T11" fmla="*/ 1 h 171"/>
                <a:gd name="T12" fmla="*/ 76 w 156"/>
                <a:gd name="T13" fmla="*/ 11 h 171"/>
                <a:gd name="T14" fmla="*/ 77 w 156"/>
                <a:gd name="T15" fmla="*/ 18 h 171"/>
                <a:gd name="T16" fmla="*/ 83 w 156"/>
                <a:gd name="T17" fmla="*/ 29 h 171"/>
                <a:gd name="T18" fmla="*/ 85 w 156"/>
                <a:gd name="T19" fmla="*/ 57 h 171"/>
                <a:gd name="T20" fmla="*/ 104 w 156"/>
                <a:gd name="T21" fmla="*/ 61 h 171"/>
                <a:gd name="T22" fmla="*/ 111 w 156"/>
                <a:gd name="T23" fmla="*/ 57 h 171"/>
                <a:gd name="T24" fmla="*/ 124 w 156"/>
                <a:gd name="T25" fmla="*/ 63 h 171"/>
                <a:gd name="T26" fmla="*/ 128 w 156"/>
                <a:gd name="T27" fmla="*/ 69 h 171"/>
                <a:gd name="T28" fmla="*/ 132 w 156"/>
                <a:gd name="T29" fmla="*/ 88 h 171"/>
                <a:gd name="T30" fmla="*/ 135 w 156"/>
                <a:gd name="T31" fmla="*/ 96 h 171"/>
                <a:gd name="T32" fmla="*/ 141 w 156"/>
                <a:gd name="T33" fmla="*/ 97 h 171"/>
                <a:gd name="T34" fmla="*/ 148 w 156"/>
                <a:gd name="T35" fmla="*/ 94 h 171"/>
                <a:gd name="T36" fmla="*/ 155 w 156"/>
                <a:gd name="T37" fmla="*/ 97 h 171"/>
                <a:gd name="T38" fmla="*/ 156 w 156"/>
                <a:gd name="T39" fmla="*/ 109 h 171"/>
                <a:gd name="T40" fmla="*/ 155 w 156"/>
                <a:gd name="T41" fmla="*/ 121 h 171"/>
                <a:gd name="T42" fmla="*/ 153 w 156"/>
                <a:gd name="T43" fmla="*/ 133 h 171"/>
                <a:gd name="T44" fmla="*/ 152 w 156"/>
                <a:gd name="T45" fmla="*/ 151 h 171"/>
                <a:gd name="T46" fmla="*/ 138 w 156"/>
                <a:gd name="T47" fmla="*/ 167 h 171"/>
                <a:gd name="T48" fmla="*/ 124 w 156"/>
                <a:gd name="T49" fmla="*/ 171 h 171"/>
                <a:gd name="T50" fmla="*/ 104 w 156"/>
                <a:gd name="T51" fmla="*/ 167 h 171"/>
                <a:gd name="T52" fmla="*/ 85 w 156"/>
                <a:gd name="T53" fmla="*/ 162 h 171"/>
                <a:gd name="T54" fmla="*/ 99 w 156"/>
                <a:gd name="T55" fmla="*/ 130 h 171"/>
                <a:gd name="T56" fmla="*/ 95 w 156"/>
                <a:gd name="T57" fmla="*/ 121 h 171"/>
                <a:gd name="T58" fmla="*/ 76 w 156"/>
                <a:gd name="T59" fmla="*/ 113 h 171"/>
                <a:gd name="T60" fmla="*/ 52 w 156"/>
                <a:gd name="T61" fmla="*/ 98 h 171"/>
                <a:gd name="T62" fmla="*/ 37 w 156"/>
                <a:gd name="T63" fmla="*/ 95 h 171"/>
                <a:gd name="T64" fmla="*/ 0 w 156"/>
                <a:gd name="T65" fmla="*/ 61 h 1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56" h="171">
                  <a:moveTo>
                    <a:pt x="0" y="61"/>
                  </a:moveTo>
                  <a:lnTo>
                    <a:pt x="4" y="36"/>
                  </a:lnTo>
                  <a:lnTo>
                    <a:pt x="3" y="25"/>
                  </a:lnTo>
                  <a:lnTo>
                    <a:pt x="10" y="6"/>
                  </a:lnTo>
                  <a:lnTo>
                    <a:pt x="41" y="0"/>
                  </a:lnTo>
                  <a:lnTo>
                    <a:pt x="58" y="1"/>
                  </a:lnTo>
                  <a:lnTo>
                    <a:pt x="76" y="11"/>
                  </a:lnTo>
                  <a:lnTo>
                    <a:pt x="77" y="18"/>
                  </a:lnTo>
                  <a:lnTo>
                    <a:pt x="83" y="29"/>
                  </a:lnTo>
                  <a:lnTo>
                    <a:pt x="85" y="57"/>
                  </a:lnTo>
                  <a:lnTo>
                    <a:pt x="104" y="61"/>
                  </a:lnTo>
                  <a:lnTo>
                    <a:pt x="111" y="57"/>
                  </a:lnTo>
                  <a:lnTo>
                    <a:pt x="124" y="63"/>
                  </a:lnTo>
                  <a:lnTo>
                    <a:pt x="128" y="69"/>
                  </a:lnTo>
                  <a:lnTo>
                    <a:pt x="132" y="88"/>
                  </a:lnTo>
                  <a:lnTo>
                    <a:pt x="135" y="96"/>
                  </a:lnTo>
                  <a:lnTo>
                    <a:pt x="141" y="97"/>
                  </a:lnTo>
                  <a:lnTo>
                    <a:pt x="148" y="94"/>
                  </a:lnTo>
                  <a:lnTo>
                    <a:pt x="155" y="97"/>
                  </a:lnTo>
                  <a:lnTo>
                    <a:pt x="156" y="109"/>
                  </a:lnTo>
                  <a:lnTo>
                    <a:pt x="155" y="121"/>
                  </a:lnTo>
                  <a:lnTo>
                    <a:pt x="153" y="133"/>
                  </a:lnTo>
                  <a:lnTo>
                    <a:pt x="152" y="151"/>
                  </a:lnTo>
                  <a:lnTo>
                    <a:pt x="138" y="167"/>
                  </a:lnTo>
                  <a:lnTo>
                    <a:pt x="124" y="171"/>
                  </a:lnTo>
                  <a:lnTo>
                    <a:pt x="104" y="167"/>
                  </a:lnTo>
                  <a:lnTo>
                    <a:pt x="85" y="162"/>
                  </a:lnTo>
                  <a:lnTo>
                    <a:pt x="99" y="130"/>
                  </a:lnTo>
                  <a:lnTo>
                    <a:pt x="95" y="121"/>
                  </a:lnTo>
                  <a:lnTo>
                    <a:pt x="76" y="113"/>
                  </a:lnTo>
                  <a:lnTo>
                    <a:pt x="52" y="98"/>
                  </a:lnTo>
                  <a:lnTo>
                    <a:pt x="37" y="95"/>
                  </a:lnTo>
                  <a:lnTo>
                    <a:pt x="0" y="61"/>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219" name="Freeform 218"/>
            <p:cNvSpPr>
              <a:spLocks/>
            </p:cNvSpPr>
            <p:nvPr/>
          </p:nvSpPr>
          <p:spPr bwMode="auto">
            <a:xfrm>
              <a:off x="2212790" y="3782923"/>
              <a:ext cx="72738" cy="40386"/>
            </a:xfrm>
            <a:custGeom>
              <a:avLst/>
              <a:gdLst>
                <a:gd name="T0" fmla="*/ 42 w 44"/>
                <a:gd name="T1" fmla="*/ 21 h 26"/>
                <a:gd name="T2" fmla="*/ 39 w 44"/>
                <a:gd name="T3" fmla="*/ 26 h 26"/>
                <a:gd name="T4" fmla="*/ 29 w 44"/>
                <a:gd name="T5" fmla="*/ 26 h 26"/>
                <a:gd name="T6" fmla="*/ 22 w 44"/>
                <a:gd name="T7" fmla="*/ 24 h 26"/>
                <a:gd name="T8" fmla="*/ 15 w 44"/>
                <a:gd name="T9" fmla="*/ 20 h 26"/>
                <a:gd name="T10" fmla="*/ 5 w 44"/>
                <a:gd name="T11" fmla="*/ 18 h 26"/>
                <a:gd name="T12" fmla="*/ 0 w 44"/>
                <a:gd name="T13" fmla="*/ 14 h 26"/>
                <a:gd name="T14" fmla="*/ 1 w 44"/>
                <a:gd name="T15" fmla="*/ 11 h 26"/>
                <a:gd name="T16" fmla="*/ 8 w 44"/>
                <a:gd name="T17" fmla="*/ 6 h 26"/>
                <a:gd name="T18" fmla="*/ 12 w 44"/>
                <a:gd name="T19" fmla="*/ 3 h 26"/>
                <a:gd name="T20" fmla="*/ 11 w 44"/>
                <a:gd name="T21" fmla="*/ 1 h 26"/>
                <a:gd name="T22" fmla="*/ 15 w 44"/>
                <a:gd name="T23" fmla="*/ 0 h 26"/>
                <a:gd name="T24" fmla="*/ 20 w 44"/>
                <a:gd name="T25" fmla="*/ 1 h 26"/>
                <a:gd name="T26" fmla="*/ 24 w 44"/>
                <a:gd name="T27" fmla="*/ 6 h 26"/>
                <a:gd name="T28" fmla="*/ 29 w 44"/>
                <a:gd name="T29" fmla="*/ 9 h 26"/>
                <a:gd name="T30" fmla="*/ 29 w 44"/>
                <a:gd name="T31" fmla="*/ 12 h 26"/>
                <a:gd name="T32" fmla="*/ 38 w 44"/>
                <a:gd name="T33" fmla="*/ 9 h 26"/>
                <a:gd name="T34" fmla="*/ 41 w 44"/>
                <a:gd name="T35" fmla="*/ 11 h 26"/>
                <a:gd name="T36" fmla="*/ 44 w 44"/>
                <a:gd name="T37" fmla="*/ 13 h 26"/>
                <a:gd name="T38" fmla="*/ 42 w 44"/>
                <a:gd name="T39" fmla="*/ 21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4" h="26">
                  <a:moveTo>
                    <a:pt x="42" y="21"/>
                  </a:moveTo>
                  <a:lnTo>
                    <a:pt x="39" y="26"/>
                  </a:lnTo>
                  <a:lnTo>
                    <a:pt x="29" y="26"/>
                  </a:lnTo>
                  <a:lnTo>
                    <a:pt x="22" y="24"/>
                  </a:lnTo>
                  <a:lnTo>
                    <a:pt x="15" y="20"/>
                  </a:lnTo>
                  <a:lnTo>
                    <a:pt x="5" y="18"/>
                  </a:lnTo>
                  <a:lnTo>
                    <a:pt x="0" y="14"/>
                  </a:lnTo>
                  <a:lnTo>
                    <a:pt x="1" y="11"/>
                  </a:lnTo>
                  <a:lnTo>
                    <a:pt x="8" y="6"/>
                  </a:lnTo>
                  <a:lnTo>
                    <a:pt x="12" y="3"/>
                  </a:lnTo>
                  <a:lnTo>
                    <a:pt x="11" y="1"/>
                  </a:lnTo>
                  <a:lnTo>
                    <a:pt x="15" y="0"/>
                  </a:lnTo>
                  <a:lnTo>
                    <a:pt x="20" y="1"/>
                  </a:lnTo>
                  <a:lnTo>
                    <a:pt x="24" y="6"/>
                  </a:lnTo>
                  <a:lnTo>
                    <a:pt x="29" y="9"/>
                  </a:lnTo>
                  <a:lnTo>
                    <a:pt x="29" y="12"/>
                  </a:lnTo>
                  <a:lnTo>
                    <a:pt x="38" y="9"/>
                  </a:lnTo>
                  <a:lnTo>
                    <a:pt x="41" y="11"/>
                  </a:lnTo>
                  <a:lnTo>
                    <a:pt x="44" y="13"/>
                  </a:lnTo>
                  <a:lnTo>
                    <a:pt x="42" y="21"/>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220" name="Freeform 219"/>
            <p:cNvSpPr>
              <a:spLocks/>
            </p:cNvSpPr>
            <p:nvPr/>
          </p:nvSpPr>
          <p:spPr bwMode="auto">
            <a:xfrm>
              <a:off x="3166653" y="4053191"/>
              <a:ext cx="123987" cy="136687"/>
            </a:xfrm>
            <a:custGeom>
              <a:avLst/>
              <a:gdLst>
                <a:gd name="T0" fmla="*/ 17 w 75"/>
                <a:gd name="T1" fmla="*/ 1 h 88"/>
                <a:gd name="T2" fmla="*/ 39 w 75"/>
                <a:gd name="T3" fmla="*/ 5 h 88"/>
                <a:gd name="T4" fmla="*/ 41 w 75"/>
                <a:gd name="T5" fmla="*/ 2 h 88"/>
                <a:gd name="T6" fmla="*/ 56 w 75"/>
                <a:gd name="T7" fmla="*/ 0 h 88"/>
                <a:gd name="T8" fmla="*/ 75 w 75"/>
                <a:gd name="T9" fmla="*/ 6 h 88"/>
                <a:gd name="T10" fmla="*/ 65 w 75"/>
                <a:gd name="T11" fmla="*/ 24 h 88"/>
                <a:gd name="T12" fmla="*/ 66 w 75"/>
                <a:gd name="T13" fmla="*/ 38 h 88"/>
                <a:gd name="T14" fmla="*/ 74 w 75"/>
                <a:gd name="T15" fmla="*/ 50 h 88"/>
                <a:gd name="T16" fmla="*/ 70 w 75"/>
                <a:gd name="T17" fmla="*/ 59 h 88"/>
                <a:gd name="T18" fmla="*/ 68 w 75"/>
                <a:gd name="T19" fmla="*/ 69 h 88"/>
                <a:gd name="T20" fmla="*/ 64 w 75"/>
                <a:gd name="T21" fmla="*/ 77 h 88"/>
                <a:gd name="T22" fmla="*/ 53 w 75"/>
                <a:gd name="T23" fmla="*/ 73 h 88"/>
                <a:gd name="T24" fmla="*/ 45 w 75"/>
                <a:gd name="T25" fmla="*/ 75 h 88"/>
                <a:gd name="T26" fmla="*/ 37 w 75"/>
                <a:gd name="T27" fmla="*/ 73 h 88"/>
                <a:gd name="T28" fmla="*/ 35 w 75"/>
                <a:gd name="T29" fmla="*/ 79 h 88"/>
                <a:gd name="T30" fmla="*/ 38 w 75"/>
                <a:gd name="T31" fmla="*/ 83 h 88"/>
                <a:gd name="T32" fmla="*/ 37 w 75"/>
                <a:gd name="T33" fmla="*/ 88 h 88"/>
                <a:gd name="T34" fmla="*/ 27 w 75"/>
                <a:gd name="T35" fmla="*/ 86 h 88"/>
                <a:gd name="T36" fmla="*/ 16 w 75"/>
                <a:gd name="T37" fmla="*/ 68 h 88"/>
                <a:gd name="T38" fmla="*/ 13 w 75"/>
                <a:gd name="T39" fmla="*/ 56 h 88"/>
                <a:gd name="T40" fmla="*/ 7 w 75"/>
                <a:gd name="T41" fmla="*/ 56 h 88"/>
                <a:gd name="T42" fmla="*/ 0 w 75"/>
                <a:gd name="T43" fmla="*/ 41 h 88"/>
                <a:gd name="T44" fmla="*/ 3 w 75"/>
                <a:gd name="T45" fmla="*/ 30 h 88"/>
                <a:gd name="T46" fmla="*/ 2 w 75"/>
                <a:gd name="T47" fmla="*/ 25 h 88"/>
                <a:gd name="T48" fmla="*/ 13 w 75"/>
                <a:gd name="T49" fmla="*/ 20 h 88"/>
                <a:gd name="T50" fmla="*/ 17 w 75"/>
                <a:gd name="T51" fmla="*/ 1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5" h="88">
                  <a:moveTo>
                    <a:pt x="17" y="1"/>
                  </a:moveTo>
                  <a:lnTo>
                    <a:pt x="39" y="5"/>
                  </a:lnTo>
                  <a:lnTo>
                    <a:pt x="41" y="2"/>
                  </a:lnTo>
                  <a:lnTo>
                    <a:pt x="56" y="0"/>
                  </a:lnTo>
                  <a:lnTo>
                    <a:pt x="75" y="6"/>
                  </a:lnTo>
                  <a:lnTo>
                    <a:pt x="65" y="24"/>
                  </a:lnTo>
                  <a:lnTo>
                    <a:pt x="66" y="38"/>
                  </a:lnTo>
                  <a:lnTo>
                    <a:pt x="74" y="50"/>
                  </a:lnTo>
                  <a:lnTo>
                    <a:pt x="70" y="59"/>
                  </a:lnTo>
                  <a:lnTo>
                    <a:pt x="68" y="69"/>
                  </a:lnTo>
                  <a:lnTo>
                    <a:pt x="64" y="77"/>
                  </a:lnTo>
                  <a:lnTo>
                    <a:pt x="53" y="73"/>
                  </a:lnTo>
                  <a:lnTo>
                    <a:pt x="45" y="75"/>
                  </a:lnTo>
                  <a:lnTo>
                    <a:pt x="37" y="73"/>
                  </a:lnTo>
                  <a:lnTo>
                    <a:pt x="35" y="79"/>
                  </a:lnTo>
                  <a:lnTo>
                    <a:pt x="38" y="83"/>
                  </a:lnTo>
                  <a:lnTo>
                    <a:pt x="37" y="88"/>
                  </a:lnTo>
                  <a:lnTo>
                    <a:pt x="27" y="86"/>
                  </a:lnTo>
                  <a:lnTo>
                    <a:pt x="16" y="68"/>
                  </a:lnTo>
                  <a:lnTo>
                    <a:pt x="13" y="56"/>
                  </a:lnTo>
                  <a:lnTo>
                    <a:pt x="7" y="56"/>
                  </a:lnTo>
                  <a:lnTo>
                    <a:pt x="0" y="41"/>
                  </a:lnTo>
                  <a:lnTo>
                    <a:pt x="3" y="30"/>
                  </a:lnTo>
                  <a:lnTo>
                    <a:pt x="2" y="25"/>
                  </a:lnTo>
                  <a:lnTo>
                    <a:pt x="13" y="20"/>
                  </a:lnTo>
                  <a:lnTo>
                    <a:pt x="17" y="1"/>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221" name="Freeform 220"/>
            <p:cNvSpPr>
              <a:spLocks/>
            </p:cNvSpPr>
            <p:nvPr/>
          </p:nvSpPr>
          <p:spPr bwMode="auto">
            <a:xfrm>
              <a:off x="3054239" y="3896312"/>
              <a:ext cx="33063" cy="29512"/>
            </a:xfrm>
            <a:custGeom>
              <a:avLst/>
              <a:gdLst>
                <a:gd name="T0" fmla="*/ 6 w 20"/>
                <a:gd name="T1" fmla="*/ 3 h 19"/>
                <a:gd name="T2" fmla="*/ 16 w 20"/>
                <a:gd name="T3" fmla="*/ 0 h 19"/>
                <a:gd name="T4" fmla="*/ 20 w 20"/>
                <a:gd name="T5" fmla="*/ 1 h 19"/>
                <a:gd name="T6" fmla="*/ 19 w 20"/>
                <a:gd name="T7" fmla="*/ 16 h 19"/>
                <a:gd name="T8" fmla="*/ 3 w 20"/>
                <a:gd name="T9" fmla="*/ 19 h 19"/>
                <a:gd name="T10" fmla="*/ 0 w 20"/>
                <a:gd name="T11" fmla="*/ 17 h 19"/>
                <a:gd name="T12" fmla="*/ 6 w 20"/>
                <a:gd name="T13" fmla="*/ 11 h 19"/>
                <a:gd name="T14" fmla="*/ 6 w 20"/>
                <a:gd name="T15" fmla="*/ 3 h 1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0" h="19">
                  <a:moveTo>
                    <a:pt x="6" y="3"/>
                  </a:moveTo>
                  <a:lnTo>
                    <a:pt x="16" y="0"/>
                  </a:lnTo>
                  <a:lnTo>
                    <a:pt x="20" y="1"/>
                  </a:lnTo>
                  <a:lnTo>
                    <a:pt x="19" y="16"/>
                  </a:lnTo>
                  <a:lnTo>
                    <a:pt x="3" y="19"/>
                  </a:lnTo>
                  <a:lnTo>
                    <a:pt x="0" y="17"/>
                  </a:lnTo>
                  <a:lnTo>
                    <a:pt x="6" y="11"/>
                  </a:lnTo>
                  <a:lnTo>
                    <a:pt x="6" y="3"/>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222" name="Freeform 221"/>
            <p:cNvSpPr>
              <a:spLocks/>
            </p:cNvSpPr>
            <p:nvPr/>
          </p:nvSpPr>
          <p:spPr bwMode="auto">
            <a:xfrm>
              <a:off x="3246004" y="5219689"/>
              <a:ext cx="148783" cy="155326"/>
            </a:xfrm>
            <a:custGeom>
              <a:avLst/>
              <a:gdLst>
                <a:gd name="T0" fmla="*/ 3 w 90"/>
                <a:gd name="T1" fmla="*/ 2 h 100"/>
                <a:gd name="T2" fmla="*/ 14 w 90"/>
                <a:gd name="T3" fmla="*/ 0 h 100"/>
                <a:gd name="T4" fmla="*/ 35 w 90"/>
                <a:gd name="T5" fmla="*/ 16 h 100"/>
                <a:gd name="T6" fmla="*/ 41 w 90"/>
                <a:gd name="T7" fmla="*/ 15 h 100"/>
                <a:gd name="T8" fmla="*/ 61 w 90"/>
                <a:gd name="T9" fmla="*/ 29 h 100"/>
                <a:gd name="T10" fmla="*/ 77 w 90"/>
                <a:gd name="T11" fmla="*/ 40 h 100"/>
                <a:gd name="T12" fmla="*/ 89 w 90"/>
                <a:gd name="T13" fmla="*/ 54 h 100"/>
                <a:gd name="T14" fmla="*/ 83 w 90"/>
                <a:gd name="T15" fmla="*/ 64 h 100"/>
                <a:gd name="T16" fmla="*/ 90 w 90"/>
                <a:gd name="T17" fmla="*/ 76 h 100"/>
                <a:gd name="T18" fmla="*/ 84 w 90"/>
                <a:gd name="T19" fmla="*/ 89 h 100"/>
                <a:gd name="T20" fmla="*/ 67 w 90"/>
                <a:gd name="T21" fmla="*/ 100 h 100"/>
                <a:gd name="T22" fmla="*/ 53 w 90"/>
                <a:gd name="T23" fmla="*/ 96 h 100"/>
                <a:gd name="T24" fmla="*/ 44 w 90"/>
                <a:gd name="T25" fmla="*/ 98 h 100"/>
                <a:gd name="T26" fmla="*/ 27 w 90"/>
                <a:gd name="T27" fmla="*/ 89 h 100"/>
                <a:gd name="T28" fmla="*/ 15 w 90"/>
                <a:gd name="T29" fmla="*/ 90 h 100"/>
                <a:gd name="T30" fmla="*/ 2 w 90"/>
                <a:gd name="T31" fmla="*/ 79 h 100"/>
                <a:gd name="T32" fmla="*/ 1 w 90"/>
                <a:gd name="T33" fmla="*/ 65 h 100"/>
                <a:gd name="T34" fmla="*/ 4 w 90"/>
                <a:gd name="T35" fmla="*/ 61 h 100"/>
                <a:gd name="T36" fmla="*/ 0 w 90"/>
                <a:gd name="T37" fmla="*/ 40 h 100"/>
                <a:gd name="T38" fmla="*/ 2 w 90"/>
                <a:gd name="T39" fmla="*/ 19 h 100"/>
                <a:gd name="T40" fmla="*/ 3 w 90"/>
                <a:gd name="T41" fmla="*/ 2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90" h="100">
                  <a:moveTo>
                    <a:pt x="3" y="2"/>
                  </a:moveTo>
                  <a:lnTo>
                    <a:pt x="14" y="0"/>
                  </a:lnTo>
                  <a:lnTo>
                    <a:pt x="35" y="16"/>
                  </a:lnTo>
                  <a:lnTo>
                    <a:pt x="41" y="15"/>
                  </a:lnTo>
                  <a:lnTo>
                    <a:pt x="61" y="29"/>
                  </a:lnTo>
                  <a:lnTo>
                    <a:pt x="77" y="40"/>
                  </a:lnTo>
                  <a:lnTo>
                    <a:pt x="89" y="54"/>
                  </a:lnTo>
                  <a:lnTo>
                    <a:pt x="83" y="64"/>
                  </a:lnTo>
                  <a:lnTo>
                    <a:pt x="90" y="76"/>
                  </a:lnTo>
                  <a:lnTo>
                    <a:pt x="84" y="89"/>
                  </a:lnTo>
                  <a:lnTo>
                    <a:pt x="67" y="100"/>
                  </a:lnTo>
                  <a:lnTo>
                    <a:pt x="53" y="96"/>
                  </a:lnTo>
                  <a:lnTo>
                    <a:pt x="44" y="98"/>
                  </a:lnTo>
                  <a:lnTo>
                    <a:pt x="27" y="89"/>
                  </a:lnTo>
                  <a:lnTo>
                    <a:pt x="15" y="90"/>
                  </a:lnTo>
                  <a:lnTo>
                    <a:pt x="2" y="79"/>
                  </a:lnTo>
                  <a:lnTo>
                    <a:pt x="1" y="65"/>
                  </a:lnTo>
                  <a:lnTo>
                    <a:pt x="4" y="61"/>
                  </a:lnTo>
                  <a:lnTo>
                    <a:pt x="0" y="40"/>
                  </a:lnTo>
                  <a:lnTo>
                    <a:pt x="2" y="19"/>
                  </a:lnTo>
                  <a:lnTo>
                    <a:pt x="3" y="2"/>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223" name="Freeform 222"/>
            <p:cNvSpPr>
              <a:spLocks/>
            </p:cNvSpPr>
            <p:nvPr/>
          </p:nvSpPr>
          <p:spPr bwMode="auto">
            <a:xfrm>
              <a:off x="1067160" y="2394310"/>
              <a:ext cx="79351" cy="38832"/>
            </a:xfrm>
            <a:custGeom>
              <a:avLst/>
              <a:gdLst>
                <a:gd name="T0" fmla="*/ 25 w 48"/>
                <a:gd name="T1" fmla="*/ 17 h 25"/>
                <a:gd name="T2" fmla="*/ 3 w 48"/>
                <a:gd name="T3" fmla="*/ 25 h 25"/>
                <a:gd name="T4" fmla="*/ 0 w 48"/>
                <a:gd name="T5" fmla="*/ 19 h 25"/>
                <a:gd name="T6" fmla="*/ 7 w 48"/>
                <a:gd name="T7" fmla="*/ 10 h 25"/>
                <a:gd name="T8" fmla="*/ 28 w 48"/>
                <a:gd name="T9" fmla="*/ 3 h 25"/>
                <a:gd name="T10" fmla="*/ 40 w 48"/>
                <a:gd name="T11" fmla="*/ 0 h 25"/>
                <a:gd name="T12" fmla="*/ 48 w 48"/>
                <a:gd name="T13" fmla="*/ 2 h 25"/>
                <a:gd name="T14" fmla="*/ 48 w 48"/>
                <a:gd name="T15" fmla="*/ 8 h 25"/>
                <a:gd name="T16" fmla="*/ 25 w 48"/>
                <a:gd name="T17" fmla="*/ 17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8" h="25">
                  <a:moveTo>
                    <a:pt x="25" y="17"/>
                  </a:moveTo>
                  <a:lnTo>
                    <a:pt x="3" y="25"/>
                  </a:lnTo>
                  <a:lnTo>
                    <a:pt x="0" y="19"/>
                  </a:lnTo>
                  <a:lnTo>
                    <a:pt x="7" y="10"/>
                  </a:lnTo>
                  <a:lnTo>
                    <a:pt x="28" y="3"/>
                  </a:lnTo>
                  <a:lnTo>
                    <a:pt x="40" y="0"/>
                  </a:lnTo>
                  <a:lnTo>
                    <a:pt x="48" y="2"/>
                  </a:lnTo>
                  <a:lnTo>
                    <a:pt x="48" y="8"/>
                  </a:lnTo>
                  <a:lnTo>
                    <a:pt x="25" y="17"/>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224" name="Freeform 209"/>
            <p:cNvSpPr>
              <a:spLocks/>
            </p:cNvSpPr>
            <p:nvPr/>
          </p:nvSpPr>
          <p:spPr bwMode="auto">
            <a:xfrm>
              <a:off x="720000" y="2012207"/>
              <a:ext cx="1127445" cy="492384"/>
            </a:xfrm>
            <a:custGeom>
              <a:avLst/>
              <a:gdLst>
                <a:gd name="T0" fmla="*/ 542 w 682"/>
                <a:gd name="T1" fmla="*/ 8 h 317"/>
                <a:gd name="T2" fmla="*/ 572 w 682"/>
                <a:gd name="T3" fmla="*/ 16 h 317"/>
                <a:gd name="T4" fmla="*/ 630 w 682"/>
                <a:gd name="T5" fmla="*/ 21 h 317"/>
                <a:gd name="T6" fmla="*/ 671 w 682"/>
                <a:gd name="T7" fmla="*/ 26 h 317"/>
                <a:gd name="T8" fmla="*/ 598 w 682"/>
                <a:gd name="T9" fmla="*/ 94 h 317"/>
                <a:gd name="T10" fmla="*/ 501 w 682"/>
                <a:gd name="T11" fmla="*/ 207 h 317"/>
                <a:gd name="T12" fmla="*/ 529 w 682"/>
                <a:gd name="T13" fmla="*/ 217 h 317"/>
                <a:gd name="T14" fmla="*/ 550 w 682"/>
                <a:gd name="T15" fmla="*/ 229 h 317"/>
                <a:gd name="T16" fmla="*/ 547 w 682"/>
                <a:gd name="T17" fmla="*/ 274 h 317"/>
                <a:gd name="T18" fmla="*/ 536 w 682"/>
                <a:gd name="T19" fmla="*/ 309 h 317"/>
                <a:gd name="T20" fmla="*/ 536 w 682"/>
                <a:gd name="T21" fmla="*/ 278 h 317"/>
                <a:gd name="T22" fmla="*/ 526 w 682"/>
                <a:gd name="T23" fmla="*/ 242 h 317"/>
                <a:gd name="T24" fmla="*/ 480 w 682"/>
                <a:gd name="T25" fmla="*/ 216 h 317"/>
                <a:gd name="T26" fmla="*/ 429 w 682"/>
                <a:gd name="T27" fmla="*/ 207 h 317"/>
                <a:gd name="T28" fmla="*/ 380 w 682"/>
                <a:gd name="T29" fmla="*/ 194 h 317"/>
                <a:gd name="T30" fmla="*/ 338 w 682"/>
                <a:gd name="T31" fmla="*/ 213 h 317"/>
                <a:gd name="T32" fmla="*/ 307 w 682"/>
                <a:gd name="T33" fmla="*/ 212 h 317"/>
                <a:gd name="T34" fmla="*/ 358 w 682"/>
                <a:gd name="T35" fmla="*/ 183 h 317"/>
                <a:gd name="T36" fmla="*/ 267 w 682"/>
                <a:gd name="T37" fmla="*/ 220 h 317"/>
                <a:gd name="T38" fmla="*/ 213 w 682"/>
                <a:gd name="T39" fmla="*/ 251 h 317"/>
                <a:gd name="T40" fmla="*/ 145 w 682"/>
                <a:gd name="T41" fmla="*/ 276 h 317"/>
                <a:gd name="T42" fmla="*/ 95 w 682"/>
                <a:gd name="T43" fmla="*/ 292 h 317"/>
                <a:gd name="T44" fmla="*/ 32 w 682"/>
                <a:gd name="T45" fmla="*/ 311 h 317"/>
                <a:gd name="T46" fmla="*/ 28 w 682"/>
                <a:gd name="T47" fmla="*/ 304 h 317"/>
                <a:gd name="T48" fmla="*/ 98 w 682"/>
                <a:gd name="T49" fmla="*/ 285 h 317"/>
                <a:gd name="T50" fmla="*/ 155 w 682"/>
                <a:gd name="T51" fmla="*/ 261 h 317"/>
                <a:gd name="T52" fmla="*/ 213 w 682"/>
                <a:gd name="T53" fmla="*/ 228 h 317"/>
                <a:gd name="T54" fmla="*/ 172 w 682"/>
                <a:gd name="T55" fmla="*/ 238 h 317"/>
                <a:gd name="T56" fmla="*/ 167 w 682"/>
                <a:gd name="T57" fmla="*/ 225 h 317"/>
                <a:gd name="T58" fmla="*/ 146 w 682"/>
                <a:gd name="T59" fmla="*/ 221 h 317"/>
                <a:gd name="T60" fmla="*/ 132 w 682"/>
                <a:gd name="T61" fmla="*/ 211 h 317"/>
                <a:gd name="T62" fmla="*/ 139 w 682"/>
                <a:gd name="T63" fmla="*/ 186 h 317"/>
                <a:gd name="T64" fmla="*/ 183 w 682"/>
                <a:gd name="T65" fmla="*/ 157 h 317"/>
                <a:gd name="T66" fmla="*/ 220 w 682"/>
                <a:gd name="T67" fmla="*/ 149 h 317"/>
                <a:gd name="T68" fmla="*/ 270 w 682"/>
                <a:gd name="T69" fmla="*/ 136 h 317"/>
                <a:gd name="T70" fmla="*/ 295 w 682"/>
                <a:gd name="T71" fmla="*/ 117 h 317"/>
                <a:gd name="T72" fmla="*/ 256 w 682"/>
                <a:gd name="T73" fmla="*/ 125 h 317"/>
                <a:gd name="T74" fmla="*/ 213 w 682"/>
                <a:gd name="T75" fmla="*/ 119 h 317"/>
                <a:gd name="T76" fmla="*/ 246 w 682"/>
                <a:gd name="T77" fmla="*/ 93 h 317"/>
                <a:gd name="T78" fmla="*/ 286 w 682"/>
                <a:gd name="T79" fmla="*/ 93 h 317"/>
                <a:gd name="T80" fmla="*/ 313 w 682"/>
                <a:gd name="T81" fmla="*/ 74 h 317"/>
                <a:gd name="T82" fmla="*/ 305 w 682"/>
                <a:gd name="T83" fmla="*/ 52 h 317"/>
                <a:gd name="T84" fmla="*/ 380 w 682"/>
                <a:gd name="T85" fmla="*/ 34 h 317"/>
                <a:gd name="T86" fmla="*/ 439 w 682"/>
                <a:gd name="T87" fmla="*/ 16 h 317"/>
                <a:gd name="T88" fmla="*/ 519 w 682"/>
                <a:gd name="T89" fmla="*/ 0 h 3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682" h="317">
                  <a:moveTo>
                    <a:pt x="533" y="4"/>
                  </a:moveTo>
                  <a:lnTo>
                    <a:pt x="531" y="12"/>
                  </a:lnTo>
                  <a:lnTo>
                    <a:pt x="542" y="8"/>
                  </a:lnTo>
                  <a:lnTo>
                    <a:pt x="562" y="9"/>
                  </a:lnTo>
                  <a:lnTo>
                    <a:pt x="556" y="13"/>
                  </a:lnTo>
                  <a:lnTo>
                    <a:pt x="572" y="16"/>
                  </a:lnTo>
                  <a:lnTo>
                    <a:pt x="587" y="14"/>
                  </a:lnTo>
                  <a:lnTo>
                    <a:pt x="607" y="20"/>
                  </a:lnTo>
                  <a:lnTo>
                    <a:pt x="630" y="21"/>
                  </a:lnTo>
                  <a:lnTo>
                    <a:pt x="637" y="23"/>
                  </a:lnTo>
                  <a:lnTo>
                    <a:pt x="658" y="21"/>
                  </a:lnTo>
                  <a:lnTo>
                    <a:pt x="671" y="26"/>
                  </a:lnTo>
                  <a:lnTo>
                    <a:pt x="682" y="28"/>
                  </a:lnTo>
                  <a:lnTo>
                    <a:pt x="682" y="28"/>
                  </a:lnTo>
                  <a:lnTo>
                    <a:pt x="598" y="94"/>
                  </a:lnTo>
                  <a:lnTo>
                    <a:pt x="478" y="201"/>
                  </a:lnTo>
                  <a:lnTo>
                    <a:pt x="492" y="202"/>
                  </a:lnTo>
                  <a:lnTo>
                    <a:pt x="501" y="207"/>
                  </a:lnTo>
                  <a:lnTo>
                    <a:pt x="503" y="215"/>
                  </a:lnTo>
                  <a:lnTo>
                    <a:pt x="503" y="228"/>
                  </a:lnTo>
                  <a:lnTo>
                    <a:pt x="529" y="217"/>
                  </a:lnTo>
                  <a:lnTo>
                    <a:pt x="549" y="211"/>
                  </a:lnTo>
                  <a:lnTo>
                    <a:pt x="548" y="221"/>
                  </a:lnTo>
                  <a:lnTo>
                    <a:pt x="550" y="229"/>
                  </a:lnTo>
                  <a:lnTo>
                    <a:pt x="555" y="238"/>
                  </a:lnTo>
                  <a:lnTo>
                    <a:pt x="552" y="252"/>
                  </a:lnTo>
                  <a:lnTo>
                    <a:pt x="547" y="274"/>
                  </a:lnTo>
                  <a:lnTo>
                    <a:pt x="562" y="287"/>
                  </a:lnTo>
                  <a:lnTo>
                    <a:pt x="552" y="299"/>
                  </a:lnTo>
                  <a:lnTo>
                    <a:pt x="536" y="309"/>
                  </a:lnTo>
                  <a:lnTo>
                    <a:pt x="533" y="301"/>
                  </a:lnTo>
                  <a:lnTo>
                    <a:pt x="525" y="295"/>
                  </a:lnTo>
                  <a:lnTo>
                    <a:pt x="536" y="278"/>
                  </a:lnTo>
                  <a:lnTo>
                    <a:pt x="530" y="262"/>
                  </a:lnTo>
                  <a:lnTo>
                    <a:pt x="539" y="244"/>
                  </a:lnTo>
                  <a:lnTo>
                    <a:pt x="526" y="242"/>
                  </a:lnTo>
                  <a:lnTo>
                    <a:pt x="503" y="242"/>
                  </a:lnTo>
                  <a:lnTo>
                    <a:pt x="491" y="236"/>
                  </a:lnTo>
                  <a:lnTo>
                    <a:pt x="480" y="216"/>
                  </a:lnTo>
                  <a:lnTo>
                    <a:pt x="470" y="212"/>
                  </a:lnTo>
                  <a:lnTo>
                    <a:pt x="451" y="205"/>
                  </a:lnTo>
                  <a:lnTo>
                    <a:pt x="429" y="207"/>
                  </a:lnTo>
                  <a:lnTo>
                    <a:pt x="409" y="198"/>
                  </a:lnTo>
                  <a:lnTo>
                    <a:pt x="401" y="190"/>
                  </a:lnTo>
                  <a:lnTo>
                    <a:pt x="380" y="194"/>
                  </a:lnTo>
                  <a:lnTo>
                    <a:pt x="369" y="207"/>
                  </a:lnTo>
                  <a:lnTo>
                    <a:pt x="359" y="209"/>
                  </a:lnTo>
                  <a:lnTo>
                    <a:pt x="338" y="213"/>
                  </a:lnTo>
                  <a:lnTo>
                    <a:pt x="318" y="219"/>
                  </a:lnTo>
                  <a:lnTo>
                    <a:pt x="297" y="223"/>
                  </a:lnTo>
                  <a:lnTo>
                    <a:pt x="307" y="212"/>
                  </a:lnTo>
                  <a:lnTo>
                    <a:pt x="335" y="193"/>
                  </a:lnTo>
                  <a:lnTo>
                    <a:pt x="357" y="187"/>
                  </a:lnTo>
                  <a:lnTo>
                    <a:pt x="358" y="183"/>
                  </a:lnTo>
                  <a:lnTo>
                    <a:pt x="328" y="193"/>
                  </a:lnTo>
                  <a:lnTo>
                    <a:pt x="303" y="206"/>
                  </a:lnTo>
                  <a:lnTo>
                    <a:pt x="267" y="220"/>
                  </a:lnTo>
                  <a:lnTo>
                    <a:pt x="267" y="229"/>
                  </a:lnTo>
                  <a:lnTo>
                    <a:pt x="238" y="243"/>
                  </a:lnTo>
                  <a:lnTo>
                    <a:pt x="213" y="251"/>
                  </a:lnTo>
                  <a:lnTo>
                    <a:pt x="192" y="257"/>
                  </a:lnTo>
                  <a:lnTo>
                    <a:pt x="179" y="266"/>
                  </a:lnTo>
                  <a:lnTo>
                    <a:pt x="145" y="276"/>
                  </a:lnTo>
                  <a:lnTo>
                    <a:pt x="130" y="285"/>
                  </a:lnTo>
                  <a:lnTo>
                    <a:pt x="104" y="294"/>
                  </a:lnTo>
                  <a:lnTo>
                    <a:pt x="95" y="292"/>
                  </a:lnTo>
                  <a:lnTo>
                    <a:pt x="75" y="298"/>
                  </a:lnTo>
                  <a:lnTo>
                    <a:pt x="52" y="304"/>
                  </a:lnTo>
                  <a:lnTo>
                    <a:pt x="32" y="311"/>
                  </a:lnTo>
                  <a:lnTo>
                    <a:pt x="0" y="317"/>
                  </a:lnTo>
                  <a:lnTo>
                    <a:pt x="1" y="313"/>
                  </a:lnTo>
                  <a:lnTo>
                    <a:pt x="28" y="304"/>
                  </a:lnTo>
                  <a:lnTo>
                    <a:pt x="49" y="298"/>
                  </a:lnTo>
                  <a:lnTo>
                    <a:pt x="77" y="287"/>
                  </a:lnTo>
                  <a:lnTo>
                    <a:pt x="98" y="285"/>
                  </a:lnTo>
                  <a:lnTo>
                    <a:pt x="114" y="277"/>
                  </a:lnTo>
                  <a:lnTo>
                    <a:pt x="148" y="265"/>
                  </a:lnTo>
                  <a:lnTo>
                    <a:pt x="155" y="261"/>
                  </a:lnTo>
                  <a:lnTo>
                    <a:pt x="174" y="254"/>
                  </a:lnTo>
                  <a:lnTo>
                    <a:pt x="192" y="239"/>
                  </a:lnTo>
                  <a:lnTo>
                    <a:pt x="213" y="228"/>
                  </a:lnTo>
                  <a:lnTo>
                    <a:pt x="189" y="234"/>
                  </a:lnTo>
                  <a:lnTo>
                    <a:pt x="188" y="231"/>
                  </a:lnTo>
                  <a:lnTo>
                    <a:pt x="172" y="238"/>
                  </a:lnTo>
                  <a:lnTo>
                    <a:pt x="173" y="228"/>
                  </a:lnTo>
                  <a:lnTo>
                    <a:pt x="161" y="235"/>
                  </a:lnTo>
                  <a:lnTo>
                    <a:pt x="167" y="225"/>
                  </a:lnTo>
                  <a:lnTo>
                    <a:pt x="143" y="233"/>
                  </a:lnTo>
                  <a:lnTo>
                    <a:pt x="134" y="233"/>
                  </a:lnTo>
                  <a:lnTo>
                    <a:pt x="146" y="221"/>
                  </a:lnTo>
                  <a:lnTo>
                    <a:pt x="157" y="214"/>
                  </a:lnTo>
                  <a:lnTo>
                    <a:pt x="156" y="207"/>
                  </a:lnTo>
                  <a:lnTo>
                    <a:pt x="132" y="211"/>
                  </a:lnTo>
                  <a:lnTo>
                    <a:pt x="131" y="202"/>
                  </a:lnTo>
                  <a:lnTo>
                    <a:pt x="126" y="197"/>
                  </a:lnTo>
                  <a:lnTo>
                    <a:pt x="139" y="186"/>
                  </a:lnTo>
                  <a:lnTo>
                    <a:pt x="138" y="178"/>
                  </a:lnTo>
                  <a:lnTo>
                    <a:pt x="158" y="167"/>
                  </a:lnTo>
                  <a:lnTo>
                    <a:pt x="183" y="157"/>
                  </a:lnTo>
                  <a:lnTo>
                    <a:pt x="201" y="147"/>
                  </a:lnTo>
                  <a:lnTo>
                    <a:pt x="214" y="146"/>
                  </a:lnTo>
                  <a:lnTo>
                    <a:pt x="220" y="149"/>
                  </a:lnTo>
                  <a:lnTo>
                    <a:pt x="243" y="140"/>
                  </a:lnTo>
                  <a:lnTo>
                    <a:pt x="252" y="142"/>
                  </a:lnTo>
                  <a:lnTo>
                    <a:pt x="270" y="136"/>
                  </a:lnTo>
                  <a:lnTo>
                    <a:pt x="279" y="127"/>
                  </a:lnTo>
                  <a:lnTo>
                    <a:pt x="275" y="124"/>
                  </a:lnTo>
                  <a:lnTo>
                    <a:pt x="295" y="117"/>
                  </a:lnTo>
                  <a:lnTo>
                    <a:pt x="286" y="117"/>
                  </a:lnTo>
                  <a:lnTo>
                    <a:pt x="266" y="121"/>
                  </a:lnTo>
                  <a:lnTo>
                    <a:pt x="256" y="125"/>
                  </a:lnTo>
                  <a:lnTo>
                    <a:pt x="251" y="121"/>
                  </a:lnTo>
                  <a:lnTo>
                    <a:pt x="228" y="123"/>
                  </a:lnTo>
                  <a:lnTo>
                    <a:pt x="213" y="119"/>
                  </a:lnTo>
                  <a:lnTo>
                    <a:pt x="218" y="111"/>
                  </a:lnTo>
                  <a:lnTo>
                    <a:pt x="215" y="101"/>
                  </a:lnTo>
                  <a:lnTo>
                    <a:pt x="246" y="93"/>
                  </a:lnTo>
                  <a:lnTo>
                    <a:pt x="289" y="84"/>
                  </a:lnTo>
                  <a:lnTo>
                    <a:pt x="300" y="84"/>
                  </a:lnTo>
                  <a:lnTo>
                    <a:pt x="286" y="93"/>
                  </a:lnTo>
                  <a:lnTo>
                    <a:pt x="316" y="92"/>
                  </a:lnTo>
                  <a:lnTo>
                    <a:pt x="320" y="81"/>
                  </a:lnTo>
                  <a:lnTo>
                    <a:pt x="313" y="74"/>
                  </a:lnTo>
                  <a:lnTo>
                    <a:pt x="317" y="65"/>
                  </a:lnTo>
                  <a:lnTo>
                    <a:pt x="315" y="58"/>
                  </a:lnTo>
                  <a:lnTo>
                    <a:pt x="305" y="52"/>
                  </a:lnTo>
                  <a:lnTo>
                    <a:pt x="327" y="43"/>
                  </a:lnTo>
                  <a:lnTo>
                    <a:pt x="351" y="42"/>
                  </a:lnTo>
                  <a:lnTo>
                    <a:pt x="380" y="34"/>
                  </a:lnTo>
                  <a:lnTo>
                    <a:pt x="397" y="26"/>
                  </a:lnTo>
                  <a:lnTo>
                    <a:pt x="423" y="18"/>
                  </a:lnTo>
                  <a:lnTo>
                    <a:pt x="439" y="16"/>
                  </a:lnTo>
                  <a:lnTo>
                    <a:pt x="475" y="8"/>
                  </a:lnTo>
                  <a:lnTo>
                    <a:pt x="485" y="9"/>
                  </a:lnTo>
                  <a:lnTo>
                    <a:pt x="519" y="0"/>
                  </a:lnTo>
                  <a:lnTo>
                    <a:pt x="533" y="4"/>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225" name="Freeform 210"/>
            <p:cNvSpPr>
              <a:spLocks/>
            </p:cNvSpPr>
            <p:nvPr/>
          </p:nvSpPr>
          <p:spPr bwMode="auto">
            <a:xfrm>
              <a:off x="1449037" y="2659918"/>
              <a:ext cx="1654798" cy="778183"/>
            </a:xfrm>
            <a:custGeom>
              <a:avLst/>
              <a:gdLst>
                <a:gd name="T0" fmla="*/ 595 w 1001"/>
                <a:gd name="T1" fmla="*/ 16 h 501"/>
                <a:gd name="T2" fmla="*/ 655 w 1001"/>
                <a:gd name="T3" fmla="*/ 28 h 501"/>
                <a:gd name="T4" fmla="*/ 701 w 1001"/>
                <a:gd name="T5" fmla="*/ 38 h 501"/>
                <a:gd name="T6" fmla="*/ 724 w 1001"/>
                <a:gd name="T7" fmla="*/ 58 h 501"/>
                <a:gd name="T8" fmla="*/ 729 w 1001"/>
                <a:gd name="T9" fmla="*/ 64 h 501"/>
                <a:gd name="T10" fmla="*/ 733 w 1001"/>
                <a:gd name="T11" fmla="*/ 73 h 501"/>
                <a:gd name="T12" fmla="*/ 730 w 1001"/>
                <a:gd name="T13" fmla="*/ 131 h 501"/>
                <a:gd name="T14" fmla="*/ 712 w 1001"/>
                <a:gd name="T15" fmla="*/ 155 h 501"/>
                <a:gd name="T16" fmla="*/ 762 w 1001"/>
                <a:gd name="T17" fmla="*/ 144 h 501"/>
                <a:gd name="T18" fmla="*/ 788 w 1001"/>
                <a:gd name="T19" fmla="*/ 121 h 501"/>
                <a:gd name="T20" fmla="*/ 836 w 1001"/>
                <a:gd name="T21" fmla="*/ 110 h 501"/>
                <a:gd name="T22" fmla="*/ 896 w 1001"/>
                <a:gd name="T23" fmla="*/ 90 h 501"/>
                <a:gd name="T24" fmla="*/ 943 w 1001"/>
                <a:gd name="T25" fmla="*/ 80 h 501"/>
                <a:gd name="T26" fmla="*/ 984 w 1001"/>
                <a:gd name="T27" fmla="*/ 45 h 501"/>
                <a:gd name="T28" fmla="*/ 999 w 1001"/>
                <a:gd name="T29" fmla="*/ 87 h 501"/>
                <a:gd name="T30" fmla="*/ 940 w 1001"/>
                <a:gd name="T31" fmla="*/ 117 h 501"/>
                <a:gd name="T32" fmla="*/ 922 w 1001"/>
                <a:gd name="T33" fmla="*/ 155 h 501"/>
                <a:gd name="T34" fmla="*/ 930 w 1001"/>
                <a:gd name="T35" fmla="*/ 159 h 501"/>
                <a:gd name="T36" fmla="*/ 888 w 1001"/>
                <a:gd name="T37" fmla="*/ 166 h 501"/>
                <a:gd name="T38" fmla="*/ 892 w 1001"/>
                <a:gd name="T39" fmla="*/ 173 h 501"/>
                <a:gd name="T40" fmla="*/ 850 w 1001"/>
                <a:gd name="T41" fmla="*/ 183 h 501"/>
                <a:gd name="T42" fmla="*/ 830 w 1001"/>
                <a:gd name="T43" fmla="*/ 209 h 501"/>
                <a:gd name="T44" fmla="*/ 826 w 1001"/>
                <a:gd name="T45" fmla="*/ 217 h 501"/>
                <a:gd name="T46" fmla="*/ 801 w 1001"/>
                <a:gd name="T47" fmla="*/ 249 h 501"/>
                <a:gd name="T48" fmla="*/ 801 w 1001"/>
                <a:gd name="T49" fmla="*/ 219 h 501"/>
                <a:gd name="T50" fmla="*/ 796 w 1001"/>
                <a:gd name="T51" fmla="*/ 255 h 501"/>
                <a:gd name="T52" fmla="*/ 782 w 1001"/>
                <a:gd name="T53" fmla="*/ 300 h 501"/>
                <a:gd name="T54" fmla="*/ 729 w 1001"/>
                <a:gd name="T55" fmla="*/ 327 h 501"/>
                <a:gd name="T56" fmla="*/ 679 w 1001"/>
                <a:gd name="T57" fmla="*/ 369 h 501"/>
                <a:gd name="T58" fmla="*/ 680 w 1001"/>
                <a:gd name="T59" fmla="*/ 431 h 501"/>
                <a:gd name="T60" fmla="*/ 676 w 1001"/>
                <a:gd name="T61" fmla="*/ 486 h 501"/>
                <a:gd name="T62" fmla="*/ 654 w 1001"/>
                <a:gd name="T63" fmla="*/ 490 h 501"/>
                <a:gd name="T64" fmla="*/ 636 w 1001"/>
                <a:gd name="T65" fmla="*/ 443 h 501"/>
                <a:gd name="T66" fmla="*/ 624 w 1001"/>
                <a:gd name="T67" fmla="*/ 397 h 501"/>
                <a:gd name="T68" fmla="*/ 585 w 1001"/>
                <a:gd name="T69" fmla="*/ 391 h 501"/>
                <a:gd name="T70" fmla="*/ 528 w 1001"/>
                <a:gd name="T71" fmla="*/ 396 h 501"/>
                <a:gd name="T72" fmla="*/ 526 w 1001"/>
                <a:gd name="T73" fmla="*/ 417 h 501"/>
                <a:gd name="T74" fmla="*/ 489 w 1001"/>
                <a:gd name="T75" fmla="*/ 406 h 501"/>
                <a:gd name="T76" fmla="*/ 434 w 1001"/>
                <a:gd name="T77" fmla="*/ 410 h 501"/>
                <a:gd name="T78" fmla="*/ 376 w 1001"/>
                <a:gd name="T79" fmla="*/ 454 h 501"/>
                <a:gd name="T80" fmla="*/ 366 w 1001"/>
                <a:gd name="T81" fmla="*/ 486 h 501"/>
                <a:gd name="T82" fmla="*/ 339 w 1001"/>
                <a:gd name="T83" fmla="*/ 450 h 501"/>
                <a:gd name="T84" fmla="*/ 313 w 1001"/>
                <a:gd name="T85" fmla="*/ 404 h 501"/>
                <a:gd name="T86" fmla="*/ 262 w 1001"/>
                <a:gd name="T87" fmla="*/ 408 h 501"/>
                <a:gd name="T88" fmla="*/ 244 w 1001"/>
                <a:gd name="T89" fmla="*/ 370 h 501"/>
                <a:gd name="T90" fmla="*/ 193 w 1001"/>
                <a:gd name="T91" fmla="*/ 371 h 501"/>
                <a:gd name="T92" fmla="*/ 102 w 1001"/>
                <a:gd name="T93" fmla="*/ 343 h 501"/>
                <a:gd name="T94" fmla="*/ 53 w 1001"/>
                <a:gd name="T95" fmla="*/ 324 h 501"/>
                <a:gd name="T96" fmla="*/ 33 w 1001"/>
                <a:gd name="T97" fmla="*/ 309 h 501"/>
                <a:gd name="T98" fmla="*/ 8 w 1001"/>
                <a:gd name="T99" fmla="*/ 272 h 501"/>
                <a:gd name="T100" fmla="*/ 0 w 1001"/>
                <a:gd name="T101" fmla="*/ 214 h 501"/>
                <a:gd name="T102" fmla="*/ 23 w 1001"/>
                <a:gd name="T103" fmla="*/ 151 h 501"/>
                <a:gd name="T104" fmla="*/ 69 w 1001"/>
                <a:gd name="T105" fmla="*/ 79 h 501"/>
                <a:gd name="T106" fmla="*/ 94 w 1001"/>
                <a:gd name="T107" fmla="*/ 21 h 501"/>
                <a:gd name="T108" fmla="*/ 124 w 1001"/>
                <a:gd name="T109" fmla="*/ 25 h 501"/>
                <a:gd name="T110" fmla="*/ 239 w 1001"/>
                <a:gd name="T111" fmla="*/ 8 h 501"/>
                <a:gd name="T112" fmla="*/ 432 w 1001"/>
                <a:gd name="T113" fmla="*/ 8 h 501"/>
                <a:gd name="T114" fmla="*/ 579 w 1001"/>
                <a:gd name="T115" fmla="*/ 0 h 5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001" h="501">
                  <a:moveTo>
                    <a:pt x="584" y="0"/>
                  </a:moveTo>
                  <a:lnTo>
                    <a:pt x="582" y="11"/>
                  </a:lnTo>
                  <a:lnTo>
                    <a:pt x="585" y="15"/>
                  </a:lnTo>
                  <a:lnTo>
                    <a:pt x="595" y="16"/>
                  </a:lnTo>
                  <a:lnTo>
                    <a:pt x="610" y="19"/>
                  </a:lnTo>
                  <a:lnTo>
                    <a:pt x="623" y="26"/>
                  </a:lnTo>
                  <a:lnTo>
                    <a:pt x="637" y="23"/>
                  </a:lnTo>
                  <a:lnTo>
                    <a:pt x="655" y="28"/>
                  </a:lnTo>
                  <a:lnTo>
                    <a:pt x="660" y="28"/>
                  </a:lnTo>
                  <a:lnTo>
                    <a:pt x="677" y="22"/>
                  </a:lnTo>
                  <a:lnTo>
                    <a:pt x="689" y="30"/>
                  </a:lnTo>
                  <a:lnTo>
                    <a:pt x="701" y="38"/>
                  </a:lnTo>
                  <a:lnTo>
                    <a:pt x="711" y="44"/>
                  </a:lnTo>
                  <a:lnTo>
                    <a:pt x="721" y="51"/>
                  </a:lnTo>
                  <a:lnTo>
                    <a:pt x="721" y="56"/>
                  </a:lnTo>
                  <a:lnTo>
                    <a:pt x="724" y="58"/>
                  </a:lnTo>
                  <a:lnTo>
                    <a:pt x="722" y="60"/>
                  </a:lnTo>
                  <a:lnTo>
                    <a:pt x="726" y="61"/>
                  </a:lnTo>
                  <a:lnTo>
                    <a:pt x="730" y="59"/>
                  </a:lnTo>
                  <a:lnTo>
                    <a:pt x="729" y="64"/>
                  </a:lnTo>
                  <a:lnTo>
                    <a:pt x="731" y="67"/>
                  </a:lnTo>
                  <a:lnTo>
                    <a:pt x="735" y="67"/>
                  </a:lnTo>
                  <a:lnTo>
                    <a:pt x="737" y="69"/>
                  </a:lnTo>
                  <a:lnTo>
                    <a:pt x="733" y="73"/>
                  </a:lnTo>
                  <a:lnTo>
                    <a:pt x="747" y="83"/>
                  </a:lnTo>
                  <a:lnTo>
                    <a:pt x="743" y="101"/>
                  </a:lnTo>
                  <a:lnTo>
                    <a:pt x="739" y="119"/>
                  </a:lnTo>
                  <a:lnTo>
                    <a:pt x="730" y="131"/>
                  </a:lnTo>
                  <a:lnTo>
                    <a:pt x="718" y="142"/>
                  </a:lnTo>
                  <a:lnTo>
                    <a:pt x="712" y="150"/>
                  </a:lnTo>
                  <a:lnTo>
                    <a:pt x="711" y="152"/>
                  </a:lnTo>
                  <a:lnTo>
                    <a:pt x="712" y="155"/>
                  </a:lnTo>
                  <a:lnTo>
                    <a:pt x="716" y="158"/>
                  </a:lnTo>
                  <a:lnTo>
                    <a:pt x="720" y="158"/>
                  </a:lnTo>
                  <a:lnTo>
                    <a:pt x="744" y="147"/>
                  </a:lnTo>
                  <a:lnTo>
                    <a:pt x="762" y="144"/>
                  </a:lnTo>
                  <a:lnTo>
                    <a:pt x="788" y="133"/>
                  </a:lnTo>
                  <a:lnTo>
                    <a:pt x="789" y="132"/>
                  </a:lnTo>
                  <a:lnTo>
                    <a:pt x="789" y="125"/>
                  </a:lnTo>
                  <a:lnTo>
                    <a:pt x="788" y="121"/>
                  </a:lnTo>
                  <a:lnTo>
                    <a:pt x="797" y="118"/>
                  </a:lnTo>
                  <a:lnTo>
                    <a:pt x="813" y="118"/>
                  </a:lnTo>
                  <a:lnTo>
                    <a:pt x="828" y="118"/>
                  </a:lnTo>
                  <a:lnTo>
                    <a:pt x="836" y="110"/>
                  </a:lnTo>
                  <a:lnTo>
                    <a:pt x="839" y="108"/>
                  </a:lnTo>
                  <a:lnTo>
                    <a:pt x="862" y="93"/>
                  </a:lnTo>
                  <a:lnTo>
                    <a:pt x="870" y="90"/>
                  </a:lnTo>
                  <a:lnTo>
                    <a:pt x="896" y="90"/>
                  </a:lnTo>
                  <a:lnTo>
                    <a:pt x="926" y="90"/>
                  </a:lnTo>
                  <a:lnTo>
                    <a:pt x="929" y="84"/>
                  </a:lnTo>
                  <a:lnTo>
                    <a:pt x="935" y="83"/>
                  </a:lnTo>
                  <a:lnTo>
                    <a:pt x="943" y="80"/>
                  </a:lnTo>
                  <a:lnTo>
                    <a:pt x="952" y="71"/>
                  </a:lnTo>
                  <a:lnTo>
                    <a:pt x="962" y="55"/>
                  </a:lnTo>
                  <a:lnTo>
                    <a:pt x="980" y="40"/>
                  </a:lnTo>
                  <a:lnTo>
                    <a:pt x="984" y="45"/>
                  </a:lnTo>
                  <a:lnTo>
                    <a:pt x="996" y="42"/>
                  </a:lnTo>
                  <a:lnTo>
                    <a:pt x="1001" y="48"/>
                  </a:lnTo>
                  <a:lnTo>
                    <a:pt x="992" y="75"/>
                  </a:lnTo>
                  <a:lnTo>
                    <a:pt x="999" y="87"/>
                  </a:lnTo>
                  <a:lnTo>
                    <a:pt x="999" y="94"/>
                  </a:lnTo>
                  <a:lnTo>
                    <a:pt x="979" y="103"/>
                  </a:lnTo>
                  <a:lnTo>
                    <a:pt x="959" y="111"/>
                  </a:lnTo>
                  <a:lnTo>
                    <a:pt x="940" y="117"/>
                  </a:lnTo>
                  <a:lnTo>
                    <a:pt x="927" y="129"/>
                  </a:lnTo>
                  <a:lnTo>
                    <a:pt x="923" y="133"/>
                  </a:lnTo>
                  <a:lnTo>
                    <a:pt x="920" y="144"/>
                  </a:lnTo>
                  <a:lnTo>
                    <a:pt x="922" y="155"/>
                  </a:lnTo>
                  <a:lnTo>
                    <a:pt x="929" y="156"/>
                  </a:lnTo>
                  <a:lnTo>
                    <a:pt x="929" y="148"/>
                  </a:lnTo>
                  <a:lnTo>
                    <a:pt x="933" y="153"/>
                  </a:lnTo>
                  <a:lnTo>
                    <a:pt x="930" y="159"/>
                  </a:lnTo>
                  <a:lnTo>
                    <a:pt x="917" y="162"/>
                  </a:lnTo>
                  <a:lnTo>
                    <a:pt x="909" y="162"/>
                  </a:lnTo>
                  <a:lnTo>
                    <a:pt x="896" y="165"/>
                  </a:lnTo>
                  <a:lnTo>
                    <a:pt x="888" y="166"/>
                  </a:lnTo>
                  <a:lnTo>
                    <a:pt x="878" y="167"/>
                  </a:lnTo>
                  <a:lnTo>
                    <a:pt x="862" y="173"/>
                  </a:lnTo>
                  <a:lnTo>
                    <a:pt x="888" y="169"/>
                  </a:lnTo>
                  <a:lnTo>
                    <a:pt x="892" y="173"/>
                  </a:lnTo>
                  <a:lnTo>
                    <a:pt x="867" y="179"/>
                  </a:lnTo>
                  <a:lnTo>
                    <a:pt x="856" y="179"/>
                  </a:lnTo>
                  <a:lnTo>
                    <a:pt x="857" y="177"/>
                  </a:lnTo>
                  <a:lnTo>
                    <a:pt x="850" y="183"/>
                  </a:lnTo>
                  <a:lnTo>
                    <a:pt x="855" y="183"/>
                  </a:lnTo>
                  <a:lnTo>
                    <a:pt x="847" y="198"/>
                  </a:lnTo>
                  <a:lnTo>
                    <a:pt x="830" y="214"/>
                  </a:lnTo>
                  <a:lnTo>
                    <a:pt x="830" y="209"/>
                  </a:lnTo>
                  <a:lnTo>
                    <a:pt x="827" y="208"/>
                  </a:lnTo>
                  <a:lnTo>
                    <a:pt x="823" y="203"/>
                  </a:lnTo>
                  <a:lnTo>
                    <a:pt x="823" y="214"/>
                  </a:lnTo>
                  <a:lnTo>
                    <a:pt x="826" y="217"/>
                  </a:lnTo>
                  <a:lnTo>
                    <a:pt x="824" y="225"/>
                  </a:lnTo>
                  <a:lnTo>
                    <a:pt x="817" y="233"/>
                  </a:lnTo>
                  <a:lnTo>
                    <a:pt x="802" y="250"/>
                  </a:lnTo>
                  <a:lnTo>
                    <a:pt x="801" y="249"/>
                  </a:lnTo>
                  <a:lnTo>
                    <a:pt x="810" y="235"/>
                  </a:lnTo>
                  <a:lnTo>
                    <a:pt x="804" y="227"/>
                  </a:lnTo>
                  <a:lnTo>
                    <a:pt x="807" y="210"/>
                  </a:lnTo>
                  <a:lnTo>
                    <a:pt x="801" y="219"/>
                  </a:lnTo>
                  <a:lnTo>
                    <a:pt x="801" y="232"/>
                  </a:lnTo>
                  <a:lnTo>
                    <a:pt x="791" y="229"/>
                  </a:lnTo>
                  <a:lnTo>
                    <a:pt x="800" y="235"/>
                  </a:lnTo>
                  <a:lnTo>
                    <a:pt x="796" y="255"/>
                  </a:lnTo>
                  <a:lnTo>
                    <a:pt x="800" y="256"/>
                  </a:lnTo>
                  <a:lnTo>
                    <a:pt x="800" y="264"/>
                  </a:lnTo>
                  <a:lnTo>
                    <a:pt x="797" y="284"/>
                  </a:lnTo>
                  <a:lnTo>
                    <a:pt x="782" y="300"/>
                  </a:lnTo>
                  <a:lnTo>
                    <a:pt x="763" y="306"/>
                  </a:lnTo>
                  <a:lnTo>
                    <a:pt x="748" y="318"/>
                  </a:lnTo>
                  <a:lnTo>
                    <a:pt x="739" y="319"/>
                  </a:lnTo>
                  <a:lnTo>
                    <a:pt x="729" y="327"/>
                  </a:lnTo>
                  <a:lnTo>
                    <a:pt x="725" y="334"/>
                  </a:lnTo>
                  <a:lnTo>
                    <a:pt x="702" y="347"/>
                  </a:lnTo>
                  <a:lnTo>
                    <a:pt x="690" y="357"/>
                  </a:lnTo>
                  <a:lnTo>
                    <a:pt x="679" y="369"/>
                  </a:lnTo>
                  <a:lnTo>
                    <a:pt x="673" y="384"/>
                  </a:lnTo>
                  <a:lnTo>
                    <a:pt x="673" y="398"/>
                  </a:lnTo>
                  <a:lnTo>
                    <a:pt x="675" y="416"/>
                  </a:lnTo>
                  <a:lnTo>
                    <a:pt x="680" y="431"/>
                  </a:lnTo>
                  <a:lnTo>
                    <a:pt x="678" y="440"/>
                  </a:lnTo>
                  <a:lnTo>
                    <a:pt x="682" y="464"/>
                  </a:lnTo>
                  <a:lnTo>
                    <a:pt x="679" y="478"/>
                  </a:lnTo>
                  <a:lnTo>
                    <a:pt x="676" y="486"/>
                  </a:lnTo>
                  <a:lnTo>
                    <a:pt x="670" y="499"/>
                  </a:lnTo>
                  <a:lnTo>
                    <a:pt x="664" y="501"/>
                  </a:lnTo>
                  <a:lnTo>
                    <a:pt x="656" y="499"/>
                  </a:lnTo>
                  <a:lnTo>
                    <a:pt x="654" y="490"/>
                  </a:lnTo>
                  <a:lnTo>
                    <a:pt x="648" y="485"/>
                  </a:lnTo>
                  <a:lnTo>
                    <a:pt x="642" y="467"/>
                  </a:lnTo>
                  <a:lnTo>
                    <a:pt x="637" y="451"/>
                  </a:lnTo>
                  <a:lnTo>
                    <a:pt x="636" y="443"/>
                  </a:lnTo>
                  <a:lnTo>
                    <a:pt x="643" y="429"/>
                  </a:lnTo>
                  <a:lnTo>
                    <a:pt x="640" y="418"/>
                  </a:lnTo>
                  <a:lnTo>
                    <a:pt x="630" y="401"/>
                  </a:lnTo>
                  <a:lnTo>
                    <a:pt x="624" y="397"/>
                  </a:lnTo>
                  <a:lnTo>
                    <a:pt x="604" y="407"/>
                  </a:lnTo>
                  <a:lnTo>
                    <a:pt x="601" y="406"/>
                  </a:lnTo>
                  <a:lnTo>
                    <a:pt x="595" y="396"/>
                  </a:lnTo>
                  <a:lnTo>
                    <a:pt x="585" y="391"/>
                  </a:lnTo>
                  <a:lnTo>
                    <a:pt x="564" y="394"/>
                  </a:lnTo>
                  <a:lnTo>
                    <a:pt x="549" y="391"/>
                  </a:lnTo>
                  <a:lnTo>
                    <a:pt x="536" y="393"/>
                  </a:lnTo>
                  <a:lnTo>
                    <a:pt x="528" y="396"/>
                  </a:lnTo>
                  <a:lnTo>
                    <a:pt x="529" y="401"/>
                  </a:lnTo>
                  <a:lnTo>
                    <a:pt x="527" y="410"/>
                  </a:lnTo>
                  <a:lnTo>
                    <a:pt x="530" y="414"/>
                  </a:lnTo>
                  <a:lnTo>
                    <a:pt x="526" y="417"/>
                  </a:lnTo>
                  <a:lnTo>
                    <a:pt x="520" y="414"/>
                  </a:lnTo>
                  <a:lnTo>
                    <a:pt x="512" y="417"/>
                  </a:lnTo>
                  <a:lnTo>
                    <a:pt x="500" y="417"/>
                  </a:lnTo>
                  <a:lnTo>
                    <a:pt x="489" y="406"/>
                  </a:lnTo>
                  <a:lnTo>
                    <a:pt x="473" y="408"/>
                  </a:lnTo>
                  <a:lnTo>
                    <a:pt x="462" y="404"/>
                  </a:lnTo>
                  <a:lnTo>
                    <a:pt x="450" y="405"/>
                  </a:lnTo>
                  <a:lnTo>
                    <a:pt x="434" y="410"/>
                  </a:lnTo>
                  <a:lnTo>
                    <a:pt x="415" y="426"/>
                  </a:lnTo>
                  <a:lnTo>
                    <a:pt x="395" y="434"/>
                  </a:lnTo>
                  <a:lnTo>
                    <a:pt x="383" y="444"/>
                  </a:lnTo>
                  <a:lnTo>
                    <a:pt x="376" y="454"/>
                  </a:lnTo>
                  <a:lnTo>
                    <a:pt x="373" y="468"/>
                  </a:lnTo>
                  <a:lnTo>
                    <a:pt x="372" y="478"/>
                  </a:lnTo>
                  <a:lnTo>
                    <a:pt x="374" y="485"/>
                  </a:lnTo>
                  <a:lnTo>
                    <a:pt x="366" y="486"/>
                  </a:lnTo>
                  <a:lnTo>
                    <a:pt x="355" y="481"/>
                  </a:lnTo>
                  <a:lnTo>
                    <a:pt x="342" y="475"/>
                  </a:lnTo>
                  <a:lnTo>
                    <a:pt x="340" y="465"/>
                  </a:lnTo>
                  <a:lnTo>
                    <a:pt x="339" y="450"/>
                  </a:lnTo>
                  <a:lnTo>
                    <a:pt x="332" y="438"/>
                  </a:lnTo>
                  <a:lnTo>
                    <a:pt x="328" y="426"/>
                  </a:lnTo>
                  <a:lnTo>
                    <a:pt x="323" y="412"/>
                  </a:lnTo>
                  <a:lnTo>
                    <a:pt x="313" y="404"/>
                  </a:lnTo>
                  <a:lnTo>
                    <a:pt x="299" y="404"/>
                  </a:lnTo>
                  <a:lnTo>
                    <a:pt x="283" y="421"/>
                  </a:lnTo>
                  <a:lnTo>
                    <a:pt x="270" y="414"/>
                  </a:lnTo>
                  <a:lnTo>
                    <a:pt x="262" y="408"/>
                  </a:lnTo>
                  <a:lnTo>
                    <a:pt x="261" y="397"/>
                  </a:lnTo>
                  <a:lnTo>
                    <a:pt x="259" y="386"/>
                  </a:lnTo>
                  <a:lnTo>
                    <a:pt x="251" y="377"/>
                  </a:lnTo>
                  <a:lnTo>
                    <a:pt x="244" y="370"/>
                  </a:lnTo>
                  <a:lnTo>
                    <a:pt x="240" y="363"/>
                  </a:lnTo>
                  <a:lnTo>
                    <a:pt x="209" y="363"/>
                  </a:lnTo>
                  <a:lnTo>
                    <a:pt x="207" y="371"/>
                  </a:lnTo>
                  <a:lnTo>
                    <a:pt x="193" y="371"/>
                  </a:lnTo>
                  <a:lnTo>
                    <a:pt x="158" y="372"/>
                  </a:lnTo>
                  <a:lnTo>
                    <a:pt x="123" y="357"/>
                  </a:lnTo>
                  <a:lnTo>
                    <a:pt x="100" y="347"/>
                  </a:lnTo>
                  <a:lnTo>
                    <a:pt x="102" y="343"/>
                  </a:lnTo>
                  <a:lnTo>
                    <a:pt x="80" y="345"/>
                  </a:lnTo>
                  <a:lnTo>
                    <a:pt x="59" y="347"/>
                  </a:lnTo>
                  <a:lnTo>
                    <a:pt x="60" y="336"/>
                  </a:lnTo>
                  <a:lnTo>
                    <a:pt x="53" y="324"/>
                  </a:lnTo>
                  <a:lnTo>
                    <a:pt x="46" y="322"/>
                  </a:lnTo>
                  <a:lnTo>
                    <a:pt x="46" y="316"/>
                  </a:lnTo>
                  <a:lnTo>
                    <a:pt x="37" y="315"/>
                  </a:lnTo>
                  <a:lnTo>
                    <a:pt x="33" y="309"/>
                  </a:lnTo>
                  <a:lnTo>
                    <a:pt x="18" y="307"/>
                  </a:lnTo>
                  <a:lnTo>
                    <a:pt x="14" y="304"/>
                  </a:lnTo>
                  <a:lnTo>
                    <a:pt x="17" y="292"/>
                  </a:lnTo>
                  <a:lnTo>
                    <a:pt x="8" y="272"/>
                  </a:lnTo>
                  <a:lnTo>
                    <a:pt x="7" y="243"/>
                  </a:lnTo>
                  <a:lnTo>
                    <a:pt x="9" y="238"/>
                  </a:lnTo>
                  <a:lnTo>
                    <a:pt x="5" y="231"/>
                  </a:lnTo>
                  <a:lnTo>
                    <a:pt x="0" y="214"/>
                  </a:lnTo>
                  <a:lnTo>
                    <a:pt x="5" y="197"/>
                  </a:lnTo>
                  <a:lnTo>
                    <a:pt x="2" y="186"/>
                  </a:lnTo>
                  <a:lnTo>
                    <a:pt x="14" y="169"/>
                  </a:lnTo>
                  <a:lnTo>
                    <a:pt x="23" y="151"/>
                  </a:lnTo>
                  <a:lnTo>
                    <a:pt x="26" y="135"/>
                  </a:lnTo>
                  <a:lnTo>
                    <a:pt x="43" y="116"/>
                  </a:lnTo>
                  <a:lnTo>
                    <a:pt x="56" y="98"/>
                  </a:lnTo>
                  <a:lnTo>
                    <a:pt x="69" y="79"/>
                  </a:lnTo>
                  <a:lnTo>
                    <a:pt x="82" y="52"/>
                  </a:lnTo>
                  <a:lnTo>
                    <a:pt x="88" y="34"/>
                  </a:lnTo>
                  <a:lnTo>
                    <a:pt x="89" y="25"/>
                  </a:lnTo>
                  <a:lnTo>
                    <a:pt x="94" y="21"/>
                  </a:lnTo>
                  <a:lnTo>
                    <a:pt x="113" y="28"/>
                  </a:lnTo>
                  <a:lnTo>
                    <a:pt x="109" y="47"/>
                  </a:lnTo>
                  <a:lnTo>
                    <a:pt x="117" y="41"/>
                  </a:lnTo>
                  <a:lnTo>
                    <a:pt x="124" y="25"/>
                  </a:lnTo>
                  <a:lnTo>
                    <a:pt x="130" y="8"/>
                  </a:lnTo>
                  <a:lnTo>
                    <a:pt x="175" y="8"/>
                  </a:lnTo>
                  <a:lnTo>
                    <a:pt x="223" y="8"/>
                  </a:lnTo>
                  <a:lnTo>
                    <a:pt x="239" y="8"/>
                  </a:lnTo>
                  <a:lnTo>
                    <a:pt x="288" y="8"/>
                  </a:lnTo>
                  <a:lnTo>
                    <a:pt x="335" y="8"/>
                  </a:lnTo>
                  <a:lnTo>
                    <a:pt x="384" y="8"/>
                  </a:lnTo>
                  <a:lnTo>
                    <a:pt x="432" y="8"/>
                  </a:lnTo>
                  <a:lnTo>
                    <a:pt x="487" y="8"/>
                  </a:lnTo>
                  <a:lnTo>
                    <a:pt x="541" y="8"/>
                  </a:lnTo>
                  <a:lnTo>
                    <a:pt x="575" y="8"/>
                  </a:lnTo>
                  <a:lnTo>
                    <a:pt x="579" y="0"/>
                  </a:lnTo>
                  <a:lnTo>
                    <a:pt x="584"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226" name="Freeform 212"/>
            <p:cNvSpPr>
              <a:spLocks/>
            </p:cNvSpPr>
            <p:nvPr/>
          </p:nvSpPr>
          <p:spPr bwMode="auto">
            <a:xfrm>
              <a:off x="2708733" y="3855927"/>
              <a:ext cx="409980" cy="368122"/>
            </a:xfrm>
            <a:custGeom>
              <a:avLst/>
              <a:gdLst>
                <a:gd name="T0" fmla="*/ 39 w 248"/>
                <a:gd name="T1" fmla="*/ 13 h 237"/>
                <a:gd name="T2" fmla="*/ 33 w 248"/>
                <a:gd name="T3" fmla="*/ 24 h 237"/>
                <a:gd name="T4" fmla="*/ 23 w 248"/>
                <a:gd name="T5" fmla="*/ 47 h 237"/>
                <a:gd name="T6" fmla="*/ 38 w 248"/>
                <a:gd name="T7" fmla="*/ 62 h 237"/>
                <a:gd name="T8" fmla="*/ 37 w 248"/>
                <a:gd name="T9" fmla="*/ 40 h 237"/>
                <a:gd name="T10" fmla="*/ 61 w 248"/>
                <a:gd name="T11" fmla="*/ 16 h 237"/>
                <a:gd name="T12" fmla="*/ 65 w 248"/>
                <a:gd name="T13" fmla="*/ 0 h 237"/>
                <a:gd name="T14" fmla="*/ 84 w 248"/>
                <a:gd name="T15" fmla="*/ 15 h 237"/>
                <a:gd name="T16" fmla="*/ 95 w 248"/>
                <a:gd name="T17" fmla="*/ 33 h 237"/>
                <a:gd name="T18" fmla="*/ 131 w 248"/>
                <a:gd name="T19" fmla="*/ 31 h 237"/>
                <a:gd name="T20" fmla="*/ 155 w 248"/>
                <a:gd name="T21" fmla="*/ 43 h 237"/>
                <a:gd name="T22" fmla="*/ 166 w 248"/>
                <a:gd name="T23" fmla="*/ 31 h 237"/>
                <a:gd name="T24" fmla="*/ 211 w 248"/>
                <a:gd name="T25" fmla="*/ 30 h 237"/>
                <a:gd name="T26" fmla="*/ 201 w 248"/>
                <a:gd name="T27" fmla="*/ 46 h 237"/>
                <a:gd name="T28" fmla="*/ 229 w 248"/>
                <a:gd name="T29" fmla="*/ 58 h 237"/>
                <a:gd name="T30" fmla="*/ 241 w 248"/>
                <a:gd name="T31" fmla="*/ 74 h 237"/>
                <a:gd name="T32" fmla="*/ 233 w 248"/>
                <a:gd name="T33" fmla="*/ 91 h 237"/>
                <a:gd name="T34" fmla="*/ 237 w 248"/>
                <a:gd name="T35" fmla="*/ 106 h 237"/>
                <a:gd name="T36" fmla="*/ 221 w 248"/>
                <a:gd name="T37" fmla="*/ 113 h 237"/>
                <a:gd name="T38" fmla="*/ 216 w 248"/>
                <a:gd name="T39" fmla="*/ 129 h 237"/>
                <a:gd name="T40" fmla="*/ 230 w 248"/>
                <a:gd name="T41" fmla="*/ 150 h 237"/>
                <a:gd name="T42" fmla="*/ 202 w 248"/>
                <a:gd name="T43" fmla="*/ 166 h 237"/>
                <a:gd name="T44" fmla="*/ 184 w 248"/>
                <a:gd name="T45" fmla="*/ 174 h 237"/>
                <a:gd name="T46" fmla="*/ 156 w 248"/>
                <a:gd name="T47" fmla="*/ 166 h 237"/>
                <a:gd name="T48" fmla="*/ 160 w 248"/>
                <a:gd name="T49" fmla="*/ 173 h 237"/>
                <a:gd name="T50" fmla="*/ 162 w 248"/>
                <a:gd name="T51" fmla="*/ 201 h 237"/>
                <a:gd name="T52" fmla="*/ 178 w 248"/>
                <a:gd name="T53" fmla="*/ 207 h 237"/>
                <a:gd name="T54" fmla="*/ 163 w 248"/>
                <a:gd name="T55" fmla="*/ 221 h 237"/>
                <a:gd name="T56" fmla="*/ 142 w 248"/>
                <a:gd name="T57" fmla="*/ 230 h 237"/>
                <a:gd name="T58" fmla="*/ 124 w 248"/>
                <a:gd name="T59" fmla="*/ 237 h 237"/>
                <a:gd name="T60" fmla="*/ 108 w 248"/>
                <a:gd name="T61" fmla="*/ 206 h 237"/>
                <a:gd name="T62" fmla="*/ 97 w 248"/>
                <a:gd name="T63" fmla="*/ 194 h 237"/>
                <a:gd name="T64" fmla="*/ 106 w 248"/>
                <a:gd name="T65" fmla="*/ 179 h 237"/>
                <a:gd name="T66" fmla="*/ 97 w 248"/>
                <a:gd name="T67" fmla="*/ 159 h 237"/>
                <a:gd name="T68" fmla="*/ 103 w 248"/>
                <a:gd name="T69" fmla="*/ 137 h 237"/>
                <a:gd name="T70" fmla="*/ 101 w 248"/>
                <a:gd name="T71" fmla="*/ 122 h 237"/>
                <a:gd name="T72" fmla="*/ 77 w 248"/>
                <a:gd name="T73" fmla="*/ 123 h 237"/>
                <a:gd name="T74" fmla="*/ 57 w 248"/>
                <a:gd name="T75" fmla="*/ 108 h 237"/>
                <a:gd name="T76" fmla="*/ 23 w 248"/>
                <a:gd name="T77" fmla="*/ 107 h 237"/>
                <a:gd name="T78" fmla="*/ 14 w 248"/>
                <a:gd name="T79" fmla="*/ 98 h 237"/>
                <a:gd name="T80" fmla="*/ 16 w 248"/>
                <a:gd name="T81" fmla="*/ 86 h 237"/>
                <a:gd name="T82" fmla="*/ 11 w 248"/>
                <a:gd name="T83" fmla="*/ 73 h 237"/>
                <a:gd name="T84" fmla="*/ 0 w 248"/>
                <a:gd name="T85" fmla="*/ 62 h 237"/>
                <a:gd name="T86" fmla="*/ 9 w 248"/>
                <a:gd name="T87" fmla="*/ 35 h 237"/>
                <a:gd name="T88" fmla="*/ 22 w 248"/>
                <a:gd name="T89" fmla="*/ 22 h 237"/>
                <a:gd name="T90" fmla="*/ 40 w 248"/>
                <a:gd name="T91" fmla="*/ 8 h 2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248" h="237">
                  <a:moveTo>
                    <a:pt x="40" y="8"/>
                  </a:moveTo>
                  <a:lnTo>
                    <a:pt x="39" y="13"/>
                  </a:lnTo>
                  <a:lnTo>
                    <a:pt x="28" y="15"/>
                  </a:lnTo>
                  <a:lnTo>
                    <a:pt x="33" y="24"/>
                  </a:lnTo>
                  <a:lnTo>
                    <a:pt x="32" y="35"/>
                  </a:lnTo>
                  <a:lnTo>
                    <a:pt x="23" y="47"/>
                  </a:lnTo>
                  <a:lnTo>
                    <a:pt x="29" y="64"/>
                  </a:lnTo>
                  <a:lnTo>
                    <a:pt x="38" y="62"/>
                  </a:lnTo>
                  <a:lnTo>
                    <a:pt x="42" y="48"/>
                  </a:lnTo>
                  <a:lnTo>
                    <a:pt x="37" y="40"/>
                  </a:lnTo>
                  <a:lnTo>
                    <a:pt x="37" y="24"/>
                  </a:lnTo>
                  <a:lnTo>
                    <a:pt x="61" y="16"/>
                  </a:lnTo>
                  <a:lnTo>
                    <a:pt x="59" y="6"/>
                  </a:lnTo>
                  <a:lnTo>
                    <a:pt x="65" y="0"/>
                  </a:lnTo>
                  <a:lnTo>
                    <a:pt x="71" y="14"/>
                  </a:lnTo>
                  <a:lnTo>
                    <a:pt x="84" y="15"/>
                  </a:lnTo>
                  <a:lnTo>
                    <a:pt x="95" y="26"/>
                  </a:lnTo>
                  <a:lnTo>
                    <a:pt x="95" y="33"/>
                  </a:lnTo>
                  <a:lnTo>
                    <a:pt x="112" y="33"/>
                  </a:lnTo>
                  <a:lnTo>
                    <a:pt x="131" y="31"/>
                  </a:lnTo>
                  <a:lnTo>
                    <a:pt x="141" y="41"/>
                  </a:lnTo>
                  <a:lnTo>
                    <a:pt x="155" y="43"/>
                  </a:lnTo>
                  <a:lnTo>
                    <a:pt x="166" y="37"/>
                  </a:lnTo>
                  <a:lnTo>
                    <a:pt x="166" y="31"/>
                  </a:lnTo>
                  <a:lnTo>
                    <a:pt x="189" y="30"/>
                  </a:lnTo>
                  <a:lnTo>
                    <a:pt x="211" y="30"/>
                  </a:lnTo>
                  <a:lnTo>
                    <a:pt x="195" y="36"/>
                  </a:lnTo>
                  <a:lnTo>
                    <a:pt x="201" y="46"/>
                  </a:lnTo>
                  <a:lnTo>
                    <a:pt x="215" y="47"/>
                  </a:lnTo>
                  <a:lnTo>
                    <a:pt x="229" y="58"/>
                  </a:lnTo>
                  <a:lnTo>
                    <a:pt x="231" y="74"/>
                  </a:lnTo>
                  <a:lnTo>
                    <a:pt x="241" y="74"/>
                  </a:lnTo>
                  <a:lnTo>
                    <a:pt x="248" y="79"/>
                  </a:lnTo>
                  <a:lnTo>
                    <a:pt x="233" y="91"/>
                  </a:lnTo>
                  <a:lnTo>
                    <a:pt x="231" y="98"/>
                  </a:lnTo>
                  <a:lnTo>
                    <a:pt x="237" y="106"/>
                  </a:lnTo>
                  <a:lnTo>
                    <a:pt x="232" y="110"/>
                  </a:lnTo>
                  <a:lnTo>
                    <a:pt x="221" y="113"/>
                  </a:lnTo>
                  <a:lnTo>
                    <a:pt x="221" y="123"/>
                  </a:lnTo>
                  <a:lnTo>
                    <a:pt x="216" y="129"/>
                  </a:lnTo>
                  <a:lnTo>
                    <a:pt x="228" y="144"/>
                  </a:lnTo>
                  <a:lnTo>
                    <a:pt x="230" y="150"/>
                  </a:lnTo>
                  <a:lnTo>
                    <a:pt x="223" y="158"/>
                  </a:lnTo>
                  <a:lnTo>
                    <a:pt x="202" y="166"/>
                  </a:lnTo>
                  <a:lnTo>
                    <a:pt x="189" y="169"/>
                  </a:lnTo>
                  <a:lnTo>
                    <a:pt x="184" y="174"/>
                  </a:lnTo>
                  <a:lnTo>
                    <a:pt x="169" y="169"/>
                  </a:lnTo>
                  <a:lnTo>
                    <a:pt x="156" y="166"/>
                  </a:lnTo>
                  <a:lnTo>
                    <a:pt x="152" y="168"/>
                  </a:lnTo>
                  <a:lnTo>
                    <a:pt x="160" y="173"/>
                  </a:lnTo>
                  <a:lnTo>
                    <a:pt x="159" y="187"/>
                  </a:lnTo>
                  <a:lnTo>
                    <a:pt x="162" y="201"/>
                  </a:lnTo>
                  <a:lnTo>
                    <a:pt x="177" y="202"/>
                  </a:lnTo>
                  <a:lnTo>
                    <a:pt x="178" y="207"/>
                  </a:lnTo>
                  <a:lnTo>
                    <a:pt x="165" y="213"/>
                  </a:lnTo>
                  <a:lnTo>
                    <a:pt x="163" y="221"/>
                  </a:lnTo>
                  <a:lnTo>
                    <a:pt x="155" y="225"/>
                  </a:lnTo>
                  <a:lnTo>
                    <a:pt x="142" y="230"/>
                  </a:lnTo>
                  <a:lnTo>
                    <a:pt x="138" y="236"/>
                  </a:lnTo>
                  <a:lnTo>
                    <a:pt x="124" y="237"/>
                  </a:lnTo>
                  <a:lnTo>
                    <a:pt x="114" y="226"/>
                  </a:lnTo>
                  <a:lnTo>
                    <a:pt x="108" y="206"/>
                  </a:lnTo>
                  <a:lnTo>
                    <a:pt x="103" y="198"/>
                  </a:lnTo>
                  <a:lnTo>
                    <a:pt x="97" y="194"/>
                  </a:lnTo>
                  <a:lnTo>
                    <a:pt x="106" y="183"/>
                  </a:lnTo>
                  <a:lnTo>
                    <a:pt x="106" y="179"/>
                  </a:lnTo>
                  <a:lnTo>
                    <a:pt x="101" y="173"/>
                  </a:lnTo>
                  <a:lnTo>
                    <a:pt x="97" y="159"/>
                  </a:lnTo>
                  <a:lnTo>
                    <a:pt x="99" y="144"/>
                  </a:lnTo>
                  <a:lnTo>
                    <a:pt x="103" y="137"/>
                  </a:lnTo>
                  <a:lnTo>
                    <a:pt x="107" y="126"/>
                  </a:lnTo>
                  <a:lnTo>
                    <a:pt x="101" y="122"/>
                  </a:lnTo>
                  <a:lnTo>
                    <a:pt x="90" y="125"/>
                  </a:lnTo>
                  <a:lnTo>
                    <a:pt x="77" y="123"/>
                  </a:lnTo>
                  <a:lnTo>
                    <a:pt x="69" y="126"/>
                  </a:lnTo>
                  <a:lnTo>
                    <a:pt x="57" y="108"/>
                  </a:lnTo>
                  <a:lnTo>
                    <a:pt x="47" y="105"/>
                  </a:lnTo>
                  <a:lnTo>
                    <a:pt x="23" y="107"/>
                  </a:lnTo>
                  <a:lnTo>
                    <a:pt x="19" y="100"/>
                  </a:lnTo>
                  <a:lnTo>
                    <a:pt x="14" y="98"/>
                  </a:lnTo>
                  <a:lnTo>
                    <a:pt x="14" y="94"/>
                  </a:lnTo>
                  <a:lnTo>
                    <a:pt x="16" y="86"/>
                  </a:lnTo>
                  <a:lnTo>
                    <a:pt x="15" y="78"/>
                  </a:lnTo>
                  <a:lnTo>
                    <a:pt x="11" y="73"/>
                  </a:lnTo>
                  <a:lnTo>
                    <a:pt x="9" y="64"/>
                  </a:lnTo>
                  <a:lnTo>
                    <a:pt x="0" y="62"/>
                  </a:lnTo>
                  <a:lnTo>
                    <a:pt x="6" y="50"/>
                  </a:lnTo>
                  <a:lnTo>
                    <a:pt x="9" y="35"/>
                  </a:lnTo>
                  <a:lnTo>
                    <a:pt x="15" y="28"/>
                  </a:lnTo>
                  <a:lnTo>
                    <a:pt x="22" y="22"/>
                  </a:lnTo>
                  <a:lnTo>
                    <a:pt x="28" y="11"/>
                  </a:lnTo>
                  <a:lnTo>
                    <a:pt x="40" y="8"/>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grpSp>
      <p:grpSp>
        <p:nvGrpSpPr>
          <p:cNvPr id="2" name="Group 1"/>
          <p:cNvGrpSpPr/>
          <p:nvPr userDrawn="1"/>
        </p:nvGrpSpPr>
        <p:grpSpPr>
          <a:xfrm>
            <a:off x="7846494" y="2612782"/>
            <a:ext cx="2180155" cy="1875058"/>
            <a:chOff x="7846494" y="2612782"/>
            <a:chExt cx="2180155" cy="1875058"/>
          </a:xfrm>
          <a:solidFill>
            <a:schemeClr val="accent2"/>
          </a:solidFill>
        </p:grpSpPr>
        <p:sp>
          <p:nvSpPr>
            <p:cNvPr id="144" name="Freeform 143"/>
            <p:cNvSpPr>
              <a:spLocks noEditPoints="1"/>
            </p:cNvSpPr>
            <p:nvPr/>
          </p:nvSpPr>
          <p:spPr bwMode="auto">
            <a:xfrm>
              <a:off x="9026465" y="3825480"/>
              <a:ext cx="691708" cy="607238"/>
            </a:xfrm>
            <a:custGeom>
              <a:avLst/>
              <a:gdLst>
                <a:gd name="T0" fmla="*/ 2629 w 2996"/>
                <a:gd name="T1" fmla="*/ 334 h 2800"/>
                <a:gd name="T2" fmla="*/ 2651 w 2996"/>
                <a:gd name="T3" fmla="*/ 521 h 2800"/>
                <a:gd name="T4" fmla="*/ 2668 w 2996"/>
                <a:gd name="T5" fmla="*/ 706 h 2800"/>
                <a:gd name="T6" fmla="*/ 2806 w 2996"/>
                <a:gd name="T7" fmla="*/ 849 h 2800"/>
                <a:gd name="T8" fmla="*/ 2893 w 2996"/>
                <a:gd name="T9" fmla="*/ 1012 h 2800"/>
                <a:gd name="T10" fmla="*/ 2961 w 2996"/>
                <a:gd name="T11" fmla="*/ 1174 h 2800"/>
                <a:gd name="T12" fmla="*/ 2955 w 2996"/>
                <a:gd name="T13" fmla="*/ 1413 h 2800"/>
                <a:gd name="T14" fmla="*/ 2851 w 2996"/>
                <a:gd name="T15" fmla="*/ 1675 h 2800"/>
                <a:gd name="T16" fmla="*/ 2654 w 2996"/>
                <a:gd name="T17" fmla="*/ 1904 h 2800"/>
                <a:gd name="T18" fmla="*/ 2448 w 2996"/>
                <a:gd name="T19" fmla="*/ 2127 h 2800"/>
                <a:gd name="T20" fmla="*/ 2290 w 2996"/>
                <a:gd name="T21" fmla="*/ 2305 h 2800"/>
                <a:gd name="T22" fmla="*/ 2014 w 2996"/>
                <a:gd name="T23" fmla="*/ 2412 h 2800"/>
                <a:gd name="T24" fmla="*/ 1930 w 2996"/>
                <a:gd name="T25" fmla="*/ 2332 h 2800"/>
                <a:gd name="T26" fmla="*/ 1719 w 2996"/>
                <a:gd name="T27" fmla="*/ 2350 h 2800"/>
                <a:gd name="T28" fmla="*/ 1669 w 2996"/>
                <a:gd name="T29" fmla="*/ 2167 h 2800"/>
                <a:gd name="T30" fmla="*/ 1641 w 2996"/>
                <a:gd name="T31" fmla="*/ 2018 h 2800"/>
                <a:gd name="T32" fmla="*/ 1600 w 2996"/>
                <a:gd name="T33" fmla="*/ 1996 h 2800"/>
                <a:gd name="T34" fmla="*/ 1521 w 2996"/>
                <a:gd name="T35" fmla="*/ 1993 h 2800"/>
                <a:gd name="T36" fmla="*/ 1427 w 2996"/>
                <a:gd name="T37" fmla="*/ 1919 h 2800"/>
                <a:gd name="T38" fmla="*/ 1303 w 2996"/>
                <a:gd name="T39" fmla="*/ 1814 h 2800"/>
                <a:gd name="T40" fmla="*/ 922 w 2996"/>
                <a:gd name="T41" fmla="*/ 1840 h 2800"/>
                <a:gd name="T42" fmla="*/ 664 w 2996"/>
                <a:gd name="T43" fmla="*/ 1942 h 2800"/>
                <a:gd name="T44" fmla="*/ 458 w 2996"/>
                <a:gd name="T45" fmla="*/ 1970 h 2800"/>
                <a:gd name="T46" fmla="*/ 274 w 2996"/>
                <a:gd name="T47" fmla="*/ 2025 h 2800"/>
                <a:gd name="T48" fmla="*/ 87 w 2996"/>
                <a:gd name="T49" fmla="*/ 2072 h 2800"/>
                <a:gd name="T50" fmla="*/ 59 w 2996"/>
                <a:gd name="T51" fmla="*/ 1942 h 2800"/>
                <a:gd name="T52" fmla="*/ 124 w 2996"/>
                <a:gd name="T53" fmla="*/ 1783 h 2800"/>
                <a:gd name="T54" fmla="*/ 123 w 2996"/>
                <a:gd name="T55" fmla="*/ 1544 h 2800"/>
                <a:gd name="T56" fmla="*/ 91 w 2996"/>
                <a:gd name="T57" fmla="*/ 1352 h 2800"/>
                <a:gd name="T58" fmla="*/ 138 w 2996"/>
                <a:gd name="T59" fmla="*/ 1298 h 2800"/>
                <a:gd name="T60" fmla="*/ 141 w 2996"/>
                <a:gd name="T61" fmla="*/ 1193 h 2800"/>
                <a:gd name="T62" fmla="*/ 189 w 2996"/>
                <a:gd name="T63" fmla="*/ 1055 h 2800"/>
                <a:gd name="T64" fmla="*/ 270 w 2996"/>
                <a:gd name="T65" fmla="*/ 950 h 2800"/>
                <a:gd name="T66" fmla="*/ 476 w 2996"/>
                <a:gd name="T67" fmla="*/ 848 h 2800"/>
                <a:gd name="T68" fmla="*/ 621 w 2996"/>
                <a:gd name="T69" fmla="*/ 798 h 2800"/>
                <a:gd name="T70" fmla="*/ 812 w 2996"/>
                <a:gd name="T71" fmla="*/ 730 h 2800"/>
                <a:gd name="T72" fmla="*/ 910 w 2996"/>
                <a:gd name="T73" fmla="*/ 561 h 2800"/>
                <a:gd name="T74" fmla="*/ 1008 w 2996"/>
                <a:gd name="T75" fmla="*/ 505 h 2800"/>
                <a:gd name="T76" fmla="*/ 1134 w 2996"/>
                <a:gd name="T77" fmla="*/ 375 h 2800"/>
                <a:gd name="T78" fmla="*/ 1232 w 2996"/>
                <a:gd name="T79" fmla="*/ 313 h 2800"/>
                <a:gd name="T80" fmla="*/ 1358 w 2996"/>
                <a:gd name="T81" fmla="*/ 307 h 2800"/>
                <a:gd name="T82" fmla="*/ 1476 w 2996"/>
                <a:gd name="T83" fmla="*/ 320 h 2800"/>
                <a:gd name="T84" fmla="*/ 1588 w 2996"/>
                <a:gd name="T85" fmla="*/ 159 h 2800"/>
                <a:gd name="T86" fmla="*/ 1743 w 2996"/>
                <a:gd name="T87" fmla="*/ 80 h 2800"/>
                <a:gd name="T88" fmla="*/ 1815 w 2996"/>
                <a:gd name="T89" fmla="*/ 95 h 2800"/>
                <a:gd name="T90" fmla="*/ 1988 w 2996"/>
                <a:gd name="T91" fmla="*/ 110 h 2800"/>
                <a:gd name="T92" fmla="*/ 2038 w 2996"/>
                <a:gd name="T93" fmla="*/ 189 h 2800"/>
                <a:gd name="T94" fmla="*/ 1954 w 2996"/>
                <a:gd name="T95" fmla="*/ 303 h 2800"/>
                <a:gd name="T96" fmla="*/ 2027 w 2996"/>
                <a:gd name="T97" fmla="*/ 443 h 2800"/>
                <a:gd name="T98" fmla="*/ 2161 w 2996"/>
                <a:gd name="T99" fmla="*/ 545 h 2800"/>
                <a:gd name="T100" fmla="*/ 2310 w 2996"/>
                <a:gd name="T101" fmla="*/ 525 h 2800"/>
                <a:gd name="T102" fmla="*/ 2381 w 2996"/>
                <a:gd name="T103" fmla="*/ 332 h 2800"/>
                <a:gd name="T104" fmla="*/ 2425 w 2996"/>
                <a:gd name="T105" fmla="*/ 177 h 2800"/>
                <a:gd name="T106" fmla="*/ 2466 w 2996"/>
                <a:gd name="T107" fmla="*/ 32 h 2800"/>
                <a:gd name="T108" fmla="*/ 2530 w 2996"/>
                <a:gd name="T109" fmla="*/ 105 h 2800"/>
                <a:gd name="T110" fmla="*/ 2540 w 2996"/>
                <a:gd name="T111" fmla="*/ 264 h 2800"/>
                <a:gd name="T112" fmla="*/ 2023 w 2996"/>
                <a:gd name="T113" fmla="*/ 2562 h 2800"/>
                <a:gd name="T114" fmla="*/ 1911 w 2996"/>
                <a:gd name="T115" fmla="*/ 2764 h 2800"/>
                <a:gd name="T116" fmla="*/ 1765 w 2996"/>
                <a:gd name="T117" fmla="*/ 2793 h 2800"/>
                <a:gd name="T118" fmla="*/ 1824 w 2996"/>
                <a:gd name="T119" fmla="*/ 2553 h 28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996" h="2800">
                  <a:moveTo>
                    <a:pt x="2540" y="264"/>
                  </a:moveTo>
                  <a:lnTo>
                    <a:pt x="2557" y="330"/>
                  </a:lnTo>
                  <a:lnTo>
                    <a:pt x="2610" y="298"/>
                  </a:lnTo>
                  <a:lnTo>
                    <a:pt x="2629" y="334"/>
                  </a:lnTo>
                  <a:lnTo>
                    <a:pt x="2659" y="368"/>
                  </a:lnTo>
                  <a:lnTo>
                    <a:pt x="2645" y="405"/>
                  </a:lnTo>
                  <a:lnTo>
                    <a:pt x="2647" y="478"/>
                  </a:lnTo>
                  <a:lnTo>
                    <a:pt x="2651" y="521"/>
                  </a:lnTo>
                  <a:lnTo>
                    <a:pt x="2667" y="531"/>
                  </a:lnTo>
                  <a:lnTo>
                    <a:pt x="2673" y="604"/>
                  </a:lnTo>
                  <a:lnTo>
                    <a:pt x="2656" y="648"/>
                  </a:lnTo>
                  <a:lnTo>
                    <a:pt x="2668" y="706"/>
                  </a:lnTo>
                  <a:lnTo>
                    <a:pt x="2738" y="750"/>
                  </a:lnTo>
                  <a:lnTo>
                    <a:pt x="2780" y="791"/>
                  </a:lnTo>
                  <a:lnTo>
                    <a:pt x="2821" y="828"/>
                  </a:lnTo>
                  <a:lnTo>
                    <a:pt x="2806" y="849"/>
                  </a:lnTo>
                  <a:lnTo>
                    <a:pt x="2835" y="902"/>
                  </a:lnTo>
                  <a:lnTo>
                    <a:pt x="2839" y="994"/>
                  </a:lnTo>
                  <a:lnTo>
                    <a:pt x="2873" y="975"/>
                  </a:lnTo>
                  <a:lnTo>
                    <a:pt x="2893" y="1012"/>
                  </a:lnTo>
                  <a:lnTo>
                    <a:pt x="2914" y="999"/>
                  </a:lnTo>
                  <a:lnTo>
                    <a:pt x="2901" y="1089"/>
                  </a:lnTo>
                  <a:lnTo>
                    <a:pt x="2937" y="1142"/>
                  </a:lnTo>
                  <a:lnTo>
                    <a:pt x="2961" y="1174"/>
                  </a:lnTo>
                  <a:lnTo>
                    <a:pt x="2996" y="1243"/>
                  </a:lnTo>
                  <a:lnTo>
                    <a:pt x="2994" y="1311"/>
                  </a:lnTo>
                  <a:lnTo>
                    <a:pt x="2979" y="1360"/>
                  </a:lnTo>
                  <a:lnTo>
                    <a:pt x="2955" y="1413"/>
                  </a:lnTo>
                  <a:lnTo>
                    <a:pt x="2963" y="1485"/>
                  </a:lnTo>
                  <a:lnTo>
                    <a:pt x="2930" y="1560"/>
                  </a:lnTo>
                  <a:lnTo>
                    <a:pt x="2902" y="1599"/>
                  </a:lnTo>
                  <a:lnTo>
                    <a:pt x="2851" y="1675"/>
                  </a:lnTo>
                  <a:lnTo>
                    <a:pt x="2832" y="1724"/>
                  </a:lnTo>
                  <a:lnTo>
                    <a:pt x="2792" y="1785"/>
                  </a:lnTo>
                  <a:lnTo>
                    <a:pt x="2726" y="1862"/>
                  </a:lnTo>
                  <a:lnTo>
                    <a:pt x="2654" y="1904"/>
                  </a:lnTo>
                  <a:lnTo>
                    <a:pt x="2597" y="1970"/>
                  </a:lnTo>
                  <a:lnTo>
                    <a:pt x="2553" y="2012"/>
                  </a:lnTo>
                  <a:lnTo>
                    <a:pt x="2496" y="2085"/>
                  </a:lnTo>
                  <a:lnTo>
                    <a:pt x="2448" y="2127"/>
                  </a:lnTo>
                  <a:lnTo>
                    <a:pt x="2397" y="2191"/>
                  </a:lnTo>
                  <a:lnTo>
                    <a:pt x="2357" y="2249"/>
                  </a:lnTo>
                  <a:lnTo>
                    <a:pt x="2347" y="2276"/>
                  </a:lnTo>
                  <a:lnTo>
                    <a:pt x="2290" y="2305"/>
                  </a:lnTo>
                  <a:lnTo>
                    <a:pt x="2210" y="2308"/>
                  </a:lnTo>
                  <a:lnTo>
                    <a:pt x="2127" y="2343"/>
                  </a:lnTo>
                  <a:lnTo>
                    <a:pt x="2077" y="2376"/>
                  </a:lnTo>
                  <a:lnTo>
                    <a:pt x="2014" y="2412"/>
                  </a:lnTo>
                  <a:lnTo>
                    <a:pt x="1977" y="2375"/>
                  </a:lnTo>
                  <a:lnTo>
                    <a:pt x="1943" y="2360"/>
                  </a:lnTo>
                  <a:lnTo>
                    <a:pt x="1977" y="2316"/>
                  </a:lnTo>
                  <a:lnTo>
                    <a:pt x="1930" y="2332"/>
                  </a:lnTo>
                  <a:lnTo>
                    <a:pt x="1836" y="2393"/>
                  </a:lnTo>
                  <a:lnTo>
                    <a:pt x="1788" y="2370"/>
                  </a:lnTo>
                  <a:lnTo>
                    <a:pt x="1756" y="2357"/>
                  </a:lnTo>
                  <a:lnTo>
                    <a:pt x="1719" y="2350"/>
                  </a:lnTo>
                  <a:lnTo>
                    <a:pt x="1664" y="2326"/>
                  </a:lnTo>
                  <a:lnTo>
                    <a:pt x="1646" y="2274"/>
                  </a:lnTo>
                  <a:lnTo>
                    <a:pt x="1665" y="2210"/>
                  </a:lnTo>
                  <a:lnTo>
                    <a:pt x="1669" y="2167"/>
                  </a:lnTo>
                  <a:lnTo>
                    <a:pt x="1651" y="2132"/>
                  </a:lnTo>
                  <a:lnTo>
                    <a:pt x="1587" y="2122"/>
                  </a:lnTo>
                  <a:lnTo>
                    <a:pt x="1630" y="2081"/>
                  </a:lnTo>
                  <a:lnTo>
                    <a:pt x="1641" y="2018"/>
                  </a:lnTo>
                  <a:lnTo>
                    <a:pt x="1580" y="2077"/>
                  </a:lnTo>
                  <a:lnTo>
                    <a:pt x="1510" y="2092"/>
                  </a:lnTo>
                  <a:lnTo>
                    <a:pt x="1568" y="2045"/>
                  </a:lnTo>
                  <a:lnTo>
                    <a:pt x="1600" y="1996"/>
                  </a:lnTo>
                  <a:lnTo>
                    <a:pt x="1646" y="1955"/>
                  </a:lnTo>
                  <a:lnTo>
                    <a:pt x="1667" y="1892"/>
                  </a:lnTo>
                  <a:lnTo>
                    <a:pt x="1578" y="1964"/>
                  </a:lnTo>
                  <a:lnTo>
                    <a:pt x="1521" y="1993"/>
                  </a:lnTo>
                  <a:lnTo>
                    <a:pt x="1464" y="2061"/>
                  </a:lnTo>
                  <a:lnTo>
                    <a:pt x="1424" y="2026"/>
                  </a:lnTo>
                  <a:lnTo>
                    <a:pt x="1446" y="1981"/>
                  </a:lnTo>
                  <a:lnTo>
                    <a:pt x="1427" y="1919"/>
                  </a:lnTo>
                  <a:lnTo>
                    <a:pt x="1402" y="1888"/>
                  </a:lnTo>
                  <a:lnTo>
                    <a:pt x="1424" y="1868"/>
                  </a:lnTo>
                  <a:lnTo>
                    <a:pt x="1352" y="1816"/>
                  </a:lnTo>
                  <a:lnTo>
                    <a:pt x="1303" y="1814"/>
                  </a:lnTo>
                  <a:lnTo>
                    <a:pt x="1250" y="1773"/>
                  </a:lnTo>
                  <a:lnTo>
                    <a:pt x="1118" y="1781"/>
                  </a:lnTo>
                  <a:lnTo>
                    <a:pt x="1014" y="1811"/>
                  </a:lnTo>
                  <a:lnTo>
                    <a:pt x="922" y="1840"/>
                  </a:lnTo>
                  <a:lnTo>
                    <a:pt x="856" y="1834"/>
                  </a:lnTo>
                  <a:lnTo>
                    <a:pt x="764" y="1877"/>
                  </a:lnTo>
                  <a:lnTo>
                    <a:pt x="694" y="1897"/>
                  </a:lnTo>
                  <a:lnTo>
                    <a:pt x="664" y="1942"/>
                  </a:lnTo>
                  <a:lnTo>
                    <a:pt x="624" y="1976"/>
                  </a:lnTo>
                  <a:lnTo>
                    <a:pt x="563" y="1978"/>
                  </a:lnTo>
                  <a:lnTo>
                    <a:pt x="515" y="1986"/>
                  </a:lnTo>
                  <a:lnTo>
                    <a:pt x="458" y="1970"/>
                  </a:lnTo>
                  <a:lnTo>
                    <a:pt x="404" y="1979"/>
                  </a:lnTo>
                  <a:lnTo>
                    <a:pt x="353" y="1983"/>
                  </a:lnTo>
                  <a:lnTo>
                    <a:pt x="294" y="2029"/>
                  </a:lnTo>
                  <a:lnTo>
                    <a:pt x="274" y="2025"/>
                  </a:lnTo>
                  <a:lnTo>
                    <a:pt x="230" y="2049"/>
                  </a:lnTo>
                  <a:lnTo>
                    <a:pt x="185" y="2076"/>
                  </a:lnTo>
                  <a:lnTo>
                    <a:pt x="135" y="2072"/>
                  </a:lnTo>
                  <a:lnTo>
                    <a:pt x="87" y="2072"/>
                  </a:lnTo>
                  <a:lnTo>
                    <a:pt x="32" y="2018"/>
                  </a:lnTo>
                  <a:lnTo>
                    <a:pt x="0" y="2002"/>
                  </a:lnTo>
                  <a:lnTo>
                    <a:pt x="19" y="1953"/>
                  </a:lnTo>
                  <a:lnTo>
                    <a:pt x="59" y="1942"/>
                  </a:lnTo>
                  <a:lnTo>
                    <a:pt x="78" y="1923"/>
                  </a:lnTo>
                  <a:lnTo>
                    <a:pt x="86" y="1892"/>
                  </a:lnTo>
                  <a:lnTo>
                    <a:pt x="115" y="1833"/>
                  </a:lnTo>
                  <a:lnTo>
                    <a:pt x="124" y="1783"/>
                  </a:lnTo>
                  <a:lnTo>
                    <a:pt x="114" y="1697"/>
                  </a:lnTo>
                  <a:lnTo>
                    <a:pt x="117" y="1648"/>
                  </a:lnTo>
                  <a:lnTo>
                    <a:pt x="135" y="1600"/>
                  </a:lnTo>
                  <a:lnTo>
                    <a:pt x="123" y="1544"/>
                  </a:lnTo>
                  <a:lnTo>
                    <a:pt x="128" y="1519"/>
                  </a:lnTo>
                  <a:lnTo>
                    <a:pt x="105" y="1486"/>
                  </a:lnTo>
                  <a:lnTo>
                    <a:pt x="115" y="1419"/>
                  </a:lnTo>
                  <a:lnTo>
                    <a:pt x="91" y="1352"/>
                  </a:lnTo>
                  <a:lnTo>
                    <a:pt x="90" y="1315"/>
                  </a:lnTo>
                  <a:lnTo>
                    <a:pt x="113" y="1352"/>
                  </a:lnTo>
                  <a:lnTo>
                    <a:pt x="108" y="1273"/>
                  </a:lnTo>
                  <a:lnTo>
                    <a:pt x="138" y="1298"/>
                  </a:lnTo>
                  <a:lnTo>
                    <a:pt x="151" y="1331"/>
                  </a:lnTo>
                  <a:lnTo>
                    <a:pt x="161" y="1287"/>
                  </a:lnTo>
                  <a:lnTo>
                    <a:pt x="142" y="1220"/>
                  </a:lnTo>
                  <a:lnTo>
                    <a:pt x="141" y="1193"/>
                  </a:lnTo>
                  <a:lnTo>
                    <a:pt x="130" y="1168"/>
                  </a:lnTo>
                  <a:lnTo>
                    <a:pt x="149" y="1119"/>
                  </a:lnTo>
                  <a:lnTo>
                    <a:pt x="169" y="1098"/>
                  </a:lnTo>
                  <a:lnTo>
                    <a:pt x="189" y="1055"/>
                  </a:lnTo>
                  <a:lnTo>
                    <a:pt x="191" y="1005"/>
                  </a:lnTo>
                  <a:lnTo>
                    <a:pt x="235" y="944"/>
                  </a:lnTo>
                  <a:lnTo>
                    <a:pt x="227" y="1009"/>
                  </a:lnTo>
                  <a:lnTo>
                    <a:pt x="270" y="950"/>
                  </a:lnTo>
                  <a:lnTo>
                    <a:pt x="336" y="922"/>
                  </a:lnTo>
                  <a:lnTo>
                    <a:pt x="379" y="886"/>
                  </a:lnTo>
                  <a:lnTo>
                    <a:pt x="442" y="854"/>
                  </a:lnTo>
                  <a:lnTo>
                    <a:pt x="476" y="848"/>
                  </a:lnTo>
                  <a:lnTo>
                    <a:pt x="495" y="858"/>
                  </a:lnTo>
                  <a:lnTo>
                    <a:pt x="559" y="826"/>
                  </a:lnTo>
                  <a:lnTo>
                    <a:pt x="606" y="817"/>
                  </a:lnTo>
                  <a:lnTo>
                    <a:pt x="621" y="798"/>
                  </a:lnTo>
                  <a:lnTo>
                    <a:pt x="642" y="791"/>
                  </a:lnTo>
                  <a:lnTo>
                    <a:pt x="682" y="793"/>
                  </a:lnTo>
                  <a:lnTo>
                    <a:pt x="765" y="768"/>
                  </a:lnTo>
                  <a:lnTo>
                    <a:pt x="812" y="730"/>
                  </a:lnTo>
                  <a:lnTo>
                    <a:pt x="840" y="684"/>
                  </a:lnTo>
                  <a:lnTo>
                    <a:pt x="891" y="641"/>
                  </a:lnTo>
                  <a:lnTo>
                    <a:pt x="900" y="607"/>
                  </a:lnTo>
                  <a:lnTo>
                    <a:pt x="910" y="561"/>
                  </a:lnTo>
                  <a:lnTo>
                    <a:pt x="974" y="489"/>
                  </a:lnTo>
                  <a:lnTo>
                    <a:pt x="993" y="562"/>
                  </a:lnTo>
                  <a:lnTo>
                    <a:pt x="1028" y="545"/>
                  </a:lnTo>
                  <a:lnTo>
                    <a:pt x="1008" y="505"/>
                  </a:lnTo>
                  <a:lnTo>
                    <a:pt x="1038" y="464"/>
                  </a:lnTo>
                  <a:lnTo>
                    <a:pt x="1068" y="482"/>
                  </a:lnTo>
                  <a:lnTo>
                    <a:pt x="1087" y="417"/>
                  </a:lnTo>
                  <a:lnTo>
                    <a:pt x="1134" y="375"/>
                  </a:lnTo>
                  <a:lnTo>
                    <a:pt x="1157" y="342"/>
                  </a:lnTo>
                  <a:lnTo>
                    <a:pt x="1196" y="327"/>
                  </a:lnTo>
                  <a:lnTo>
                    <a:pt x="1201" y="303"/>
                  </a:lnTo>
                  <a:lnTo>
                    <a:pt x="1232" y="313"/>
                  </a:lnTo>
                  <a:lnTo>
                    <a:pt x="1236" y="292"/>
                  </a:lnTo>
                  <a:lnTo>
                    <a:pt x="1271" y="280"/>
                  </a:lnTo>
                  <a:lnTo>
                    <a:pt x="1308" y="268"/>
                  </a:lnTo>
                  <a:lnTo>
                    <a:pt x="1358" y="307"/>
                  </a:lnTo>
                  <a:lnTo>
                    <a:pt x="1392" y="358"/>
                  </a:lnTo>
                  <a:lnTo>
                    <a:pt x="1439" y="358"/>
                  </a:lnTo>
                  <a:lnTo>
                    <a:pt x="1485" y="366"/>
                  </a:lnTo>
                  <a:lnTo>
                    <a:pt x="1476" y="320"/>
                  </a:lnTo>
                  <a:lnTo>
                    <a:pt x="1521" y="251"/>
                  </a:lnTo>
                  <a:lnTo>
                    <a:pt x="1558" y="229"/>
                  </a:lnTo>
                  <a:lnTo>
                    <a:pt x="1549" y="208"/>
                  </a:lnTo>
                  <a:lnTo>
                    <a:pt x="1588" y="159"/>
                  </a:lnTo>
                  <a:lnTo>
                    <a:pt x="1637" y="129"/>
                  </a:lnTo>
                  <a:lnTo>
                    <a:pt x="1674" y="139"/>
                  </a:lnTo>
                  <a:lnTo>
                    <a:pt x="1739" y="123"/>
                  </a:lnTo>
                  <a:lnTo>
                    <a:pt x="1743" y="80"/>
                  </a:lnTo>
                  <a:lnTo>
                    <a:pt x="1691" y="52"/>
                  </a:lnTo>
                  <a:lnTo>
                    <a:pt x="1733" y="39"/>
                  </a:lnTo>
                  <a:lnTo>
                    <a:pt x="1780" y="60"/>
                  </a:lnTo>
                  <a:lnTo>
                    <a:pt x="1815" y="95"/>
                  </a:lnTo>
                  <a:lnTo>
                    <a:pt x="1876" y="117"/>
                  </a:lnTo>
                  <a:lnTo>
                    <a:pt x="1898" y="108"/>
                  </a:lnTo>
                  <a:lnTo>
                    <a:pt x="1941" y="135"/>
                  </a:lnTo>
                  <a:lnTo>
                    <a:pt x="1988" y="110"/>
                  </a:lnTo>
                  <a:lnTo>
                    <a:pt x="2015" y="118"/>
                  </a:lnTo>
                  <a:lnTo>
                    <a:pt x="2035" y="101"/>
                  </a:lnTo>
                  <a:lnTo>
                    <a:pt x="2064" y="143"/>
                  </a:lnTo>
                  <a:lnTo>
                    <a:pt x="2038" y="189"/>
                  </a:lnTo>
                  <a:lnTo>
                    <a:pt x="2005" y="223"/>
                  </a:lnTo>
                  <a:lnTo>
                    <a:pt x="1978" y="226"/>
                  </a:lnTo>
                  <a:lnTo>
                    <a:pt x="1982" y="260"/>
                  </a:lnTo>
                  <a:lnTo>
                    <a:pt x="1954" y="303"/>
                  </a:lnTo>
                  <a:lnTo>
                    <a:pt x="1921" y="345"/>
                  </a:lnTo>
                  <a:lnTo>
                    <a:pt x="1923" y="369"/>
                  </a:lnTo>
                  <a:lnTo>
                    <a:pt x="1974" y="416"/>
                  </a:lnTo>
                  <a:lnTo>
                    <a:pt x="2027" y="443"/>
                  </a:lnTo>
                  <a:lnTo>
                    <a:pt x="2060" y="472"/>
                  </a:lnTo>
                  <a:lnTo>
                    <a:pt x="2105" y="523"/>
                  </a:lnTo>
                  <a:lnTo>
                    <a:pt x="2126" y="523"/>
                  </a:lnTo>
                  <a:lnTo>
                    <a:pt x="2161" y="545"/>
                  </a:lnTo>
                  <a:lnTo>
                    <a:pt x="2167" y="571"/>
                  </a:lnTo>
                  <a:lnTo>
                    <a:pt x="2232" y="600"/>
                  </a:lnTo>
                  <a:lnTo>
                    <a:pt x="2287" y="571"/>
                  </a:lnTo>
                  <a:lnTo>
                    <a:pt x="2310" y="525"/>
                  </a:lnTo>
                  <a:lnTo>
                    <a:pt x="2332" y="487"/>
                  </a:lnTo>
                  <a:lnTo>
                    <a:pt x="2350" y="440"/>
                  </a:lnTo>
                  <a:lnTo>
                    <a:pt x="2384" y="373"/>
                  </a:lnTo>
                  <a:lnTo>
                    <a:pt x="2381" y="332"/>
                  </a:lnTo>
                  <a:lnTo>
                    <a:pt x="2390" y="307"/>
                  </a:lnTo>
                  <a:lnTo>
                    <a:pt x="2389" y="258"/>
                  </a:lnTo>
                  <a:lnTo>
                    <a:pt x="2408" y="194"/>
                  </a:lnTo>
                  <a:lnTo>
                    <a:pt x="2425" y="177"/>
                  </a:lnTo>
                  <a:lnTo>
                    <a:pt x="2417" y="148"/>
                  </a:lnTo>
                  <a:lnTo>
                    <a:pt x="2441" y="103"/>
                  </a:lnTo>
                  <a:lnTo>
                    <a:pt x="2461" y="56"/>
                  </a:lnTo>
                  <a:lnTo>
                    <a:pt x="2466" y="32"/>
                  </a:lnTo>
                  <a:lnTo>
                    <a:pt x="2498" y="0"/>
                  </a:lnTo>
                  <a:lnTo>
                    <a:pt x="2514" y="42"/>
                  </a:lnTo>
                  <a:lnTo>
                    <a:pt x="2512" y="95"/>
                  </a:lnTo>
                  <a:lnTo>
                    <a:pt x="2530" y="105"/>
                  </a:lnTo>
                  <a:lnTo>
                    <a:pt x="2528" y="141"/>
                  </a:lnTo>
                  <a:lnTo>
                    <a:pt x="2549" y="184"/>
                  </a:lnTo>
                  <a:lnTo>
                    <a:pt x="2548" y="233"/>
                  </a:lnTo>
                  <a:lnTo>
                    <a:pt x="2540" y="264"/>
                  </a:lnTo>
                  <a:moveTo>
                    <a:pt x="1865" y="2560"/>
                  </a:moveTo>
                  <a:lnTo>
                    <a:pt x="1914" y="2590"/>
                  </a:lnTo>
                  <a:lnTo>
                    <a:pt x="1959" y="2578"/>
                  </a:lnTo>
                  <a:lnTo>
                    <a:pt x="2023" y="2562"/>
                  </a:lnTo>
                  <a:lnTo>
                    <a:pt x="2061" y="2567"/>
                  </a:lnTo>
                  <a:lnTo>
                    <a:pt x="2004" y="2667"/>
                  </a:lnTo>
                  <a:lnTo>
                    <a:pt x="1962" y="2696"/>
                  </a:lnTo>
                  <a:lnTo>
                    <a:pt x="1911" y="2764"/>
                  </a:lnTo>
                  <a:lnTo>
                    <a:pt x="1902" y="2741"/>
                  </a:lnTo>
                  <a:lnTo>
                    <a:pt x="1816" y="2800"/>
                  </a:lnTo>
                  <a:lnTo>
                    <a:pt x="1805" y="2795"/>
                  </a:lnTo>
                  <a:lnTo>
                    <a:pt x="1765" y="2793"/>
                  </a:lnTo>
                  <a:lnTo>
                    <a:pt x="1769" y="2721"/>
                  </a:lnTo>
                  <a:lnTo>
                    <a:pt x="1795" y="2665"/>
                  </a:lnTo>
                  <a:lnTo>
                    <a:pt x="1800" y="2592"/>
                  </a:lnTo>
                  <a:lnTo>
                    <a:pt x="1824" y="2553"/>
                  </a:lnTo>
                  <a:lnTo>
                    <a:pt x="1865" y="2560"/>
                  </a:lnTo>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45" name="Freeform 144"/>
            <p:cNvSpPr>
              <a:spLocks/>
            </p:cNvSpPr>
            <p:nvPr/>
          </p:nvSpPr>
          <p:spPr bwMode="auto">
            <a:xfrm>
              <a:off x="8624310" y="3140003"/>
              <a:ext cx="91787" cy="106689"/>
            </a:xfrm>
            <a:custGeom>
              <a:avLst/>
              <a:gdLst>
                <a:gd name="T0" fmla="*/ 94 w 97"/>
                <a:gd name="T1" fmla="*/ 92 h 120"/>
                <a:gd name="T2" fmla="*/ 97 w 97"/>
                <a:gd name="T3" fmla="*/ 106 h 120"/>
                <a:gd name="T4" fmla="*/ 90 w 97"/>
                <a:gd name="T5" fmla="*/ 103 h 120"/>
                <a:gd name="T6" fmla="*/ 94 w 97"/>
                <a:gd name="T7" fmla="*/ 120 h 120"/>
                <a:gd name="T8" fmla="*/ 87 w 97"/>
                <a:gd name="T9" fmla="*/ 109 h 120"/>
                <a:gd name="T10" fmla="*/ 84 w 97"/>
                <a:gd name="T11" fmla="*/ 99 h 120"/>
                <a:gd name="T12" fmla="*/ 79 w 97"/>
                <a:gd name="T13" fmla="*/ 89 h 120"/>
                <a:gd name="T14" fmla="*/ 69 w 97"/>
                <a:gd name="T15" fmla="*/ 76 h 120"/>
                <a:gd name="T16" fmla="*/ 53 w 97"/>
                <a:gd name="T17" fmla="*/ 76 h 120"/>
                <a:gd name="T18" fmla="*/ 56 w 97"/>
                <a:gd name="T19" fmla="*/ 84 h 120"/>
                <a:gd name="T20" fmla="*/ 52 w 97"/>
                <a:gd name="T21" fmla="*/ 96 h 120"/>
                <a:gd name="T22" fmla="*/ 44 w 97"/>
                <a:gd name="T23" fmla="*/ 92 h 120"/>
                <a:gd name="T24" fmla="*/ 42 w 97"/>
                <a:gd name="T25" fmla="*/ 95 h 120"/>
                <a:gd name="T26" fmla="*/ 36 w 97"/>
                <a:gd name="T27" fmla="*/ 93 h 120"/>
                <a:gd name="T28" fmla="*/ 29 w 97"/>
                <a:gd name="T29" fmla="*/ 91 h 120"/>
                <a:gd name="T30" fmla="*/ 23 w 97"/>
                <a:gd name="T31" fmla="*/ 74 h 120"/>
                <a:gd name="T32" fmla="*/ 14 w 97"/>
                <a:gd name="T33" fmla="*/ 58 h 120"/>
                <a:gd name="T34" fmla="*/ 15 w 97"/>
                <a:gd name="T35" fmla="*/ 46 h 120"/>
                <a:gd name="T36" fmla="*/ 3 w 97"/>
                <a:gd name="T37" fmla="*/ 40 h 120"/>
                <a:gd name="T38" fmla="*/ 6 w 97"/>
                <a:gd name="T39" fmla="*/ 33 h 120"/>
                <a:gd name="T40" fmla="*/ 16 w 97"/>
                <a:gd name="T41" fmla="*/ 25 h 120"/>
                <a:gd name="T42" fmla="*/ 0 w 97"/>
                <a:gd name="T43" fmla="*/ 14 h 120"/>
                <a:gd name="T44" fmla="*/ 4 w 97"/>
                <a:gd name="T45" fmla="*/ 0 h 120"/>
                <a:gd name="T46" fmla="*/ 20 w 97"/>
                <a:gd name="T47" fmla="*/ 9 h 120"/>
                <a:gd name="T48" fmla="*/ 28 w 97"/>
                <a:gd name="T49" fmla="*/ 10 h 120"/>
                <a:gd name="T50" fmla="*/ 33 w 97"/>
                <a:gd name="T51" fmla="*/ 24 h 120"/>
                <a:gd name="T52" fmla="*/ 50 w 97"/>
                <a:gd name="T53" fmla="*/ 27 h 120"/>
                <a:gd name="T54" fmla="*/ 67 w 97"/>
                <a:gd name="T55" fmla="*/ 27 h 120"/>
                <a:gd name="T56" fmla="*/ 78 w 97"/>
                <a:gd name="T57" fmla="*/ 31 h 120"/>
                <a:gd name="T58" fmla="*/ 73 w 97"/>
                <a:gd name="T59" fmla="*/ 48 h 120"/>
                <a:gd name="T60" fmla="*/ 65 w 97"/>
                <a:gd name="T61" fmla="*/ 49 h 120"/>
                <a:gd name="T62" fmla="*/ 62 w 97"/>
                <a:gd name="T63" fmla="*/ 61 h 120"/>
                <a:gd name="T64" fmla="*/ 74 w 97"/>
                <a:gd name="T65" fmla="*/ 72 h 120"/>
                <a:gd name="T66" fmla="*/ 74 w 97"/>
                <a:gd name="T67" fmla="*/ 59 h 120"/>
                <a:gd name="T68" fmla="*/ 79 w 97"/>
                <a:gd name="T69" fmla="*/ 59 h 120"/>
                <a:gd name="T70" fmla="*/ 94 w 97"/>
                <a:gd name="T71" fmla="*/ 92 h 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97" h="120">
                  <a:moveTo>
                    <a:pt x="94" y="92"/>
                  </a:moveTo>
                  <a:lnTo>
                    <a:pt x="97" y="106"/>
                  </a:lnTo>
                  <a:lnTo>
                    <a:pt x="90" y="103"/>
                  </a:lnTo>
                  <a:lnTo>
                    <a:pt x="94" y="120"/>
                  </a:lnTo>
                  <a:lnTo>
                    <a:pt x="87" y="109"/>
                  </a:lnTo>
                  <a:lnTo>
                    <a:pt x="84" y="99"/>
                  </a:lnTo>
                  <a:lnTo>
                    <a:pt x="79" y="89"/>
                  </a:lnTo>
                  <a:lnTo>
                    <a:pt x="69" y="76"/>
                  </a:lnTo>
                  <a:lnTo>
                    <a:pt x="53" y="76"/>
                  </a:lnTo>
                  <a:lnTo>
                    <a:pt x="56" y="84"/>
                  </a:lnTo>
                  <a:lnTo>
                    <a:pt x="52" y="96"/>
                  </a:lnTo>
                  <a:lnTo>
                    <a:pt x="44" y="92"/>
                  </a:lnTo>
                  <a:lnTo>
                    <a:pt x="42" y="95"/>
                  </a:lnTo>
                  <a:lnTo>
                    <a:pt x="36" y="93"/>
                  </a:lnTo>
                  <a:lnTo>
                    <a:pt x="29" y="91"/>
                  </a:lnTo>
                  <a:lnTo>
                    <a:pt x="23" y="74"/>
                  </a:lnTo>
                  <a:lnTo>
                    <a:pt x="14" y="58"/>
                  </a:lnTo>
                  <a:lnTo>
                    <a:pt x="15" y="46"/>
                  </a:lnTo>
                  <a:lnTo>
                    <a:pt x="3" y="40"/>
                  </a:lnTo>
                  <a:lnTo>
                    <a:pt x="6" y="33"/>
                  </a:lnTo>
                  <a:lnTo>
                    <a:pt x="16" y="25"/>
                  </a:lnTo>
                  <a:lnTo>
                    <a:pt x="0" y="14"/>
                  </a:lnTo>
                  <a:lnTo>
                    <a:pt x="4" y="0"/>
                  </a:lnTo>
                  <a:lnTo>
                    <a:pt x="20" y="9"/>
                  </a:lnTo>
                  <a:lnTo>
                    <a:pt x="28" y="10"/>
                  </a:lnTo>
                  <a:lnTo>
                    <a:pt x="33" y="24"/>
                  </a:lnTo>
                  <a:lnTo>
                    <a:pt x="50" y="27"/>
                  </a:lnTo>
                  <a:lnTo>
                    <a:pt x="67" y="27"/>
                  </a:lnTo>
                  <a:lnTo>
                    <a:pt x="78" y="31"/>
                  </a:lnTo>
                  <a:lnTo>
                    <a:pt x="73" y="48"/>
                  </a:lnTo>
                  <a:lnTo>
                    <a:pt x="65" y="49"/>
                  </a:lnTo>
                  <a:lnTo>
                    <a:pt x="62" y="61"/>
                  </a:lnTo>
                  <a:lnTo>
                    <a:pt x="74" y="72"/>
                  </a:lnTo>
                  <a:lnTo>
                    <a:pt x="74" y="59"/>
                  </a:lnTo>
                  <a:lnTo>
                    <a:pt x="79" y="59"/>
                  </a:lnTo>
                  <a:lnTo>
                    <a:pt x="94" y="92"/>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46" name="Freeform 145"/>
            <p:cNvSpPr>
              <a:spLocks/>
            </p:cNvSpPr>
            <p:nvPr/>
          </p:nvSpPr>
          <p:spPr bwMode="auto">
            <a:xfrm>
              <a:off x="9121090" y="3527640"/>
              <a:ext cx="20817" cy="26672"/>
            </a:xfrm>
            <a:custGeom>
              <a:avLst/>
              <a:gdLst>
                <a:gd name="T0" fmla="*/ 0 w 22"/>
                <a:gd name="T1" fmla="*/ 19 h 30"/>
                <a:gd name="T2" fmla="*/ 7 w 22"/>
                <a:gd name="T3" fmla="*/ 12 h 30"/>
                <a:gd name="T4" fmla="*/ 22 w 22"/>
                <a:gd name="T5" fmla="*/ 0 h 30"/>
                <a:gd name="T6" fmla="*/ 22 w 22"/>
                <a:gd name="T7" fmla="*/ 11 h 30"/>
                <a:gd name="T8" fmla="*/ 21 w 22"/>
                <a:gd name="T9" fmla="*/ 24 h 30"/>
                <a:gd name="T10" fmla="*/ 12 w 22"/>
                <a:gd name="T11" fmla="*/ 23 h 30"/>
                <a:gd name="T12" fmla="*/ 9 w 22"/>
                <a:gd name="T13" fmla="*/ 30 h 30"/>
                <a:gd name="T14" fmla="*/ 0 w 22"/>
                <a:gd name="T15" fmla="*/ 19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2" h="30">
                  <a:moveTo>
                    <a:pt x="0" y="19"/>
                  </a:moveTo>
                  <a:lnTo>
                    <a:pt x="7" y="12"/>
                  </a:lnTo>
                  <a:lnTo>
                    <a:pt x="22" y="0"/>
                  </a:lnTo>
                  <a:lnTo>
                    <a:pt x="22" y="11"/>
                  </a:lnTo>
                  <a:lnTo>
                    <a:pt x="21" y="24"/>
                  </a:lnTo>
                  <a:lnTo>
                    <a:pt x="12" y="23"/>
                  </a:lnTo>
                  <a:lnTo>
                    <a:pt x="9" y="30"/>
                  </a:lnTo>
                  <a:lnTo>
                    <a:pt x="0" y="1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47" name="Freeform 146"/>
            <p:cNvSpPr>
              <a:spLocks/>
            </p:cNvSpPr>
            <p:nvPr/>
          </p:nvSpPr>
          <p:spPr bwMode="auto">
            <a:xfrm>
              <a:off x="8629040" y="3106218"/>
              <a:ext cx="55829" cy="28450"/>
            </a:xfrm>
            <a:custGeom>
              <a:avLst/>
              <a:gdLst>
                <a:gd name="T0" fmla="*/ 49 w 59"/>
                <a:gd name="T1" fmla="*/ 11 h 32"/>
                <a:gd name="T2" fmla="*/ 57 w 59"/>
                <a:gd name="T3" fmla="*/ 17 h 32"/>
                <a:gd name="T4" fmla="*/ 59 w 59"/>
                <a:gd name="T5" fmla="*/ 30 h 32"/>
                <a:gd name="T6" fmla="*/ 45 w 59"/>
                <a:gd name="T7" fmla="*/ 31 h 32"/>
                <a:gd name="T8" fmla="*/ 29 w 59"/>
                <a:gd name="T9" fmla="*/ 29 h 32"/>
                <a:gd name="T10" fmla="*/ 19 w 59"/>
                <a:gd name="T11" fmla="*/ 32 h 32"/>
                <a:gd name="T12" fmla="*/ 1 w 59"/>
                <a:gd name="T13" fmla="*/ 24 h 32"/>
                <a:gd name="T14" fmla="*/ 0 w 59"/>
                <a:gd name="T15" fmla="*/ 20 h 32"/>
                <a:gd name="T16" fmla="*/ 8 w 59"/>
                <a:gd name="T17" fmla="*/ 5 h 32"/>
                <a:gd name="T18" fmla="*/ 17 w 59"/>
                <a:gd name="T19" fmla="*/ 0 h 32"/>
                <a:gd name="T20" fmla="*/ 30 w 59"/>
                <a:gd name="T21" fmla="*/ 4 h 32"/>
                <a:gd name="T22" fmla="*/ 40 w 59"/>
                <a:gd name="T23" fmla="*/ 5 h 32"/>
                <a:gd name="T24" fmla="*/ 49 w 59"/>
                <a:gd name="T25" fmla="*/ 11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9" h="32">
                  <a:moveTo>
                    <a:pt x="49" y="11"/>
                  </a:moveTo>
                  <a:lnTo>
                    <a:pt x="57" y="17"/>
                  </a:lnTo>
                  <a:lnTo>
                    <a:pt x="59" y="30"/>
                  </a:lnTo>
                  <a:lnTo>
                    <a:pt x="45" y="31"/>
                  </a:lnTo>
                  <a:lnTo>
                    <a:pt x="29" y="29"/>
                  </a:lnTo>
                  <a:lnTo>
                    <a:pt x="19" y="32"/>
                  </a:lnTo>
                  <a:lnTo>
                    <a:pt x="1" y="24"/>
                  </a:lnTo>
                  <a:lnTo>
                    <a:pt x="0" y="20"/>
                  </a:lnTo>
                  <a:lnTo>
                    <a:pt x="8" y="5"/>
                  </a:lnTo>
                  <a:lnTo>
                    <a:pt x="17" y="0"/>
                  </a:lnTo>
                  <a:lnTo>
                    <a:pt x="30" y="4"/>
                  </a:lnTo>
                  <a:lnTo>
                    <a:pt x="40" y="5"/>
                  </a:lnTo>
                  <a:lnTo>
                    <a:pt x="49" y="11"/>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48" name="Freeform 147"/>
            <p:cNvSpPr>
              <a:spLocks/>
            </p:cNvSpPr>
            <p:nvPr/>
          </p:nvSpPr>
          <p:spPr bwMode="auto">
            <a:xfrm>
              <a:off x="8995238" y="3257360"/>
              <a:ext cx="38796" cy="34674"/>
            </a:xfrm>
            <a:custGeom>
              <a:avLst/>
              <a:gdLst>
                <a:gd name="T0" fmla="*/ 33 w 41"/>
                <a:gd name="T1" fmla="*/ 29 h 39"/>
                <a:gd name="T2" fmla="*/ 19 w 41"/>
                <a:gd name="T3" fmla="*/ 39 h 39"/>
                <a:gd name="T4" fmla="*/ 3 w 41"/>
                <a:gd name="T5" fmla="*/ 33 h 39"/>
                <a:gd name="T6" fmla="*/ 0 w 41"/>
                <a:gd name="T7" fmla="*/ 15 h 39"/>
                <a:gd name="T8" fmla="*/ 7 w 41"/>
                <a:gd name="T9" fmla="*/ 6 h 39"/>
                <a:gd name="T10" fmla="*/ 25 w 41"/>
                <a:gd name="T11" fmla="*/ 0 h 39"/>
                <a:gd name="T12" fmla="*/ 36 w 41"/>
                <a:gd name="T13" fmla="*/ 0 h 39"/>
                <a:gd name="T14" fmla="*/ 41 w 41"/>
                <a:gd name="T15" fmla="*/ 8 h 39"/>
                <a:gd name="T16" fmla="*/ 35 w 41"/>
                <a:gd name="T17" fmla="*/ 17 h 39"/>
                <a:gd name="T18" fmla="*/ 33 w 41"/>
                <a:gd name="T19" fmla="*/ 29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1" h="39">
                  <a:moveTo>
                    <a:pt x="33" y="29"/>
                  </a:moveTo>
                  <a:lnTo>
                    <a:pt x="19" y="39"/>
                  </a:lnTo>
                  <a:lnTo>
                    <a:pt x="3" y="33"/>
                  </a:lnTo>
                  <a:lnTo>
                    <a:pt x="0" y="15"/>
                  </a:lnTo>
                  <a:lnTo>
                    <a:pt x="7" y="6"/>
                  </a:lnTo>
                  <a:lnTo>
                    <a:pt x="25" y="0"/>
                  </a:lnTo>
                  <a:lnTo>
                    <a:pt x="36" y="0"/>
                  </a:lnTo>
                  <a:lnTo>
                    <a:pt x="41" y="8"/>
                  </a:lnTo>
                  <a:lnTo>
                    <a:pt x="35" y="17"/>
                  </a:lnTo>
                  <a:lnTo>
                    <a:pt x="33" y="2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49" name="Freeform 148"/>
            <p:cNvSpPr>
              <a:spLocks/>
            </p:cNvSpPr>
            <p:nvPr/>
          </p:nvSpPr>
          <p:spPr bwMode="auto">
            <a:xfrm>
              <a:off x="8320563" y="2647456"/>
              <a:ext cx="890419" cy="606349"/>
            </a:xfrm>
            <a:custGeom>
              <a:avLst/>
              <a:gdLst>
                <a:gd name="T0" fmla="*/ 872 w 941"/>
                <a:gd name="T1" fmla="*/ 114 h 682"/>
                <a:gd name="T2" fmla="*/ 932 w 941"/>
                <a:gd name="T3" fmla="*/ 118 h 682"/>
                <a:gd name="T4" fmla="*/ 919 w 941"/>
                <a:gd name="T5" fmla="*/ 164 h 682"/>
                <a:gd name="T6" fmla="*/ 928 w 941"/>
                <a:gd name="T7" fmla="*/ 214 h 682"/>
                <a:gd name="T8" fmla="*/ 895 w 941"/>
                <a:gd name="T9" fmla="*/ 232 h 682"/>
                <a:gd name="T10" fmla="*/ 873 w 941"/>
                <a:gd name="T11" fmla="*/ 251 h 682"/>
                <a:gd name="T12" fmla="*/ 825 w 941"/>
                <a:gd name="T13" fmla="*/ 291 h 682"/>
                <a:gd name="T14" fmla="*/ 813 w 941"/>
                <a:gd name="T15" fmla="*/ 265 h 682"/>
                <a:gd name="T16" fmla="*/ 771 w 941"/>
                <a:gd name="T17" fmla="*/ 289 h 682"/>
                <a:gd name="T18" fmla="*/ 781 w 941"/>
                <a:gd name="T19" fmla="*/ 317 h 682"/>
                <a:gd name="T20" fmla="*/ 833 w 941"/>
                <a:gd name="T21" fmla="*/ 325 h 682"/>
                <a:gd name="T22" fmla="*/ 827 w 941"/>
                <a:gd name="T23" fmla="*/ 354 h 682"/>
                <a:gd name="T24" fmla="*/ 849 w 941"/>
                <a:gd name="T25" fmla="*/ 410 h 682"/>
                <a:gd name="T26" fmla="*/ 880 w 941"/>
                <a:gd name="T27" fmla="*/ 466 h 682"/>
                <a:gd name="T28" fmla="*/ 903 w 941"/>
                <a:gd name="T29" fmla="*/ 517 h 682"/>
                <a:gd name="T30" fmla="*/ 871 w 941"/>
                <a:gd name="T31" fmla="*/ 593 h 682"/>
                <a:gd name="T32" fmla="*/ 801 w 941"/>
                <a:gd name="T33" fmla="*/ 642 h 682"/>
                <a:gd name="T34" fmla="*/ 744 w 941"/>
                <a:gd name="T35" fmla="*/ 659 h 682"/>
                <a:gd name="T36" fmla="*/ 727 w 941"/>
                <a:gd name="T37" fmla="*/ 659 h 682"/>
                <a:gd name="T38" fmla="*/ 664 w 941"/>
                <a:gd name="T39" fmla="*/ 642 h 682"/>
                <a:gd name="T40" fmla="*/ 624 w 941"/>
                <a:gd name="T41" fmla="*/ 629 h 682"/>
                <a:gd name="T42" fmla="*/ 576 w 941"/>
                <a:gd name="T43" fmla="*/ 640 h 682"/>
                <a:gd name="T44" fmla="*/ 569 w 941"/>
                <a:gd name="T45" fmla="*/ 649 h 682"/>
                <a:gd name="T46" fmla="*/ 535 w 941"/>
                <a:gd name="T47" fmla="*/ 627 h 682"/>
                <a:gd name="T48" fmla="*/ 494 w 941"/>
                <a:gd name="T49" fmla="*/ 582 h 682"/>
                <a:gd name="T50" fmla="*/ 491 w 941"/>
                <a:gd name="T51" fmla="*/ 527 h 682"/>
                <a:gd name="T52" fmla="*/ 456 w 941"/>
                <a:gd name="T53" fmla="*/ 505 h 682"/>
                <a:gd name="T54" fmla="*/ 401 w 941"/>
                <a:gd name="T55" fmla="*/ 508 h 682"/>
                <a:gd name="T56" fmla="*/ 356 w 941"/>
                <a:gd name="T57" fmla="*/ 520 h 682"/>
                <a:gd name="T58" fmla="*/ 321 w 941"/>
                <a:gd name="T59" fmla="*/ 520 h 682"/>
                <a:gd name="T60" fmla="*/ 253 w 941"/>
                <a:gd name="T61" fmla="*/ 508 h 682"/>
                <a:gd name="T62" fmla="*/ 199 w 941"/>
                <a:gd name="T63" fmla="*/ 478 h 682"/>
                <a:gd name="T64" fmla="*/ 129 w 941"/>
                <a:gd name="T65" fmla="*/ 449 h 682"/>
                <a:gd name="T66" fmla="*/ 120 w 941"/>
                <a:gd name="T67" fmla="*/ 408 h 682"/>
                <a:gd name="T68" fmla="*/ 54 w 941"/>
                <a:gd name="T69" fmla="*/ 342 h 682"/>
                <a:gd name="T70" fmla="*/ 26 w 941"/>
                <a:gd name="T71" fmla="*/ 307 h 682"/>
                <a:gd name="T72" fmla="*/ 3 w 941"/>
                <a:gd name="T73" fmla="*/ 280 h 682"/>
                <a:gd name="T74" fmla="*/ 42 w 941"/>
                <a:gd name="T75" fmla="*/ 264 h 682"/>
                <a:gd name="T76" fmla="*/ 91 w 941"/>
                <a:gd name="T77" fmla="*/ 230 h 682"/>
                <a:gd name="T78" fmla="*/ 68 w 941"/>
                <a:gd name="T79" fmla="*/ 172 h 682"/>
                <a:gd name="T80" fmla="*/ 136 w 941"/>
                <a:gd name="T81" fmla="*/ 130 h 682"/>
                <a:gd name="T82" fmla="*/ 151 w 941"/>
                <a:gd name="T83" fmla="*/ 85 h 682"/>
                <a:gd name="T84" fmla="*/ 213 w 941"/>
                <a:gd name="T85" fmla="*/ 116 h 682"/>
                <a:gd name="T86" fmla="*/ 267 w 941"/>
                <a:gd name="T87" fmla="*/ 168 h 682"/>
                <a:gd name="T88" fmla="*/ 343 w 941"/>
                <a:gd name="T89" fmla="*/ 205 h 682"/>
                <a:gd name="T90" fmla="*/ 433 w 941"/>
                <a:gd name="T91" fmla="*/ 219 h 682"/>
                <a:gd name="T92" fmla="*/ 512 w 941"/>
                <a:gd name="T93" fmla="*/ 241 h 682"/>
                <a:gd name="T94" fmla="*/ 591 w 941"/>
                <a:gd name="T95" fmla="*/ 214 h 682"/>
                <a:gd name="T96" fmla="*/ 590 w 941"/>
                <a:gd name="T97" fmla="*/ 182 h 682"/>
                <a:gd name="T98" fmla="*/ 632 w 941"/>
                <a:gd name="T99" fmla="*/ 164 h 682"/>
                <a:gd name="T100" fmla="*/ 687 w 941"/>
                <a:gd name="T101" fmla="*/ 134 h 682"/>
                <a:gd name="T102" fmla="*/ 659 w 941"/>
                <a:gd name="T103" fmla="*/ 108 h 682"/>
                <a:gd name="T104" fmla="*/ 616 w 941"/>
                <a:gd name="T105" fmla="*/ 107 h 682"/>
                <a:gd name="T106" fmla="*/ 652 w 941"/>
                <a:gd name="T107" fmla="*/ 66 h 682"/>
                <a:gd name="T108" fmla="*/ 642 w 941"/>
                <a:gd name="T109" fmla="*/ 18 h 682"/>
                <a:gd name="T110" fmla="*/ 672 w 941"/>
                <a:gd name="T111" fmla="*/ 0 h 682"/>
                <a:gd name="T112" fmla="*/ 757 w 941"/>
                <a:gd name="T113" fmla="*/ 42 h 6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941" h="682">
                  <a:moveTo>
                    <a:pt x="791" y="74"/>
                  </a:moveTo>
                  <a:lnTo>
                    <a:pt x="823" y="80"/>
                  </a:lnTo>
                  <a:lnTo>
                    <a:pt x="852" y="95"/>
                  </a:lnTo>
                  <a:lnTo>
                    <a:pt x="872" y="114"/>
                  </a:lnTo>
                  <a:lnTo>
                    <a:pt x="896" y="114"/>
                  </a:lnTo>
                  <a:lnTo>
                    <a:pt x="905" y="106"/>
                  </a:lnTo>
                  <a:lnTo>
                    <a:pt x="927" y="100"/>
                  </a:lnTo>
                  <a:lnTo>
                    <a:pt x="932" y="118"/>
                  </a:lnTo>
                  <a:lnTo>
                    <a:pt x="930" y="126"/>
                  </a:lnTo>
                  <a:lnTo>
                    <a:pt x="940" y="148"/>
                  </a:lnTo>
                  <a:lnTo>
                    <a:pt x="941" y="168"/>
                  </a:lnTo>
                  <a:lnTo>
                    <a:pt x="919" y="164"/>
                  </a:lnTo>
                  <a:lnTo>
                    <a:pt x="909" y="171"/>
                  </a:lnTo>
                  <a:lnTo>
                    <a:pt x="924" y="189"/>
                  </a:lnTo>
                  <a:lnTo>
                    <a:pt x="936" y="213"/>
                  </a:lnTo>
                  <a:lnTo>
                    <a:pt x="928" y="214"/>
                  </a:lnTo>
                  <a:lnTo>
                    <a:pt x="934" y="224"/>
                  </a:lnTo>
                  <a:lnTo>
                    <a:pt x="916" y="212"/>
                  </a:lnTo>
                  <a:lnTo>
                    <a:pt x="916" y="223"/>
                  </a:lnTo>
                  <a:lnTo>
                    <a:pt x="895" y="232"/>
                  </a:lnTo>
                  <a:lnTo>
                    <a:pt x="904" y="243"/>
                  </a:lnTo>
                  <a:lnTo>
                    <a:pt x="889" y="243"/>
                  </a:lnTo>
                  <a:lnTo>
                    <a:pt x="877" y="236"/>
                  </a:lnTo>
                  <a:lnTo>
                    <a:pt x="873" y="251"/>
                  </a:lnTo>
                  <a:lnTo>
                    <a:pt x="861" y="262"/>
                  </a:lnTo>
                  <a:lnTo>
                    <a:pt x="853" y="275"/>
                  </a:lnTo>
                  <a:lnTo>
                    <a:pt x="833" y="281"/>
                  </a:lnTo>
                  <a:lnTo>
                    <a:pt x="825" y="291"/>
                  </a:lnTo>
                  <a:lnTo>
                    <a:pt x="809" y="296"/>
                  </a:lnTo>
                  <a:lnTo>
                    <a:pt x="814" y="287"/>
                  </a:lnTo>
                  <a:lnTo>
                    <a:pt x="806" y="279"/>
                  </a:lnTo>
                  <a:lnTo>
                    <a:pt x="813" y="265"/>
                  </a:lnTo>
                  <a:lnTo>
                    <a:pt x="799" y="254"/>
                  </a:lnTo>
                  <a:lnTo>
                    <a:pt x="788" y="261"/>
                  </a:lnTo>
                  <a:lnTo>
                    <a:pt x="776" y="275"/>
                  </a:lnTo>
                  <a:lnTo>
                    <a:pt x="771" y="289"/>
                  </a:lnTo>
                  <a:lnTo>
                    <a:pt x="755" y="290"/>
                  </a:lnTo>
                  <a:lnTo>
                    <a:pt x="751" y="299"/>
                  </a:lnTo>
                  <a:lnTo>
                    <a:pt x="766" y="313"/>
                  </a:lnTo>
                  <a:lnTo>
                    <a:pt x="781" y="317"/>
                  </a:lnTo>
                  <a:lnTo>
                    <a:pt x="786" y="326"/>
                  </a:lnTo>
                  <a:lnTo>
                    <a:pt x="802" y="332"/>
                  </a:lnTo>
                  <a:lnTo>
                    <a:pt x="815" y="317"/>
                  </a:lnTo>
                  <a:lnTo>
                    <a:pt x="833" y="325"/>
                  </a:lnTo>
                  <a:lnTo>
                    <a:pt x="845" y="326"/>
                  </a:lnTo>
                  <a:lnTo>
                    <a:pt x="852" y="337"/>
                  </a:lnTo>
                  <a:lnTo>
                    <a:pt x="830" y="343"/>
                  </a:lnTo>
                  <a:lnTo>
                    <a:pt x="827" y="354"/>
                  </a:lnTo>
                  <a:lnTo>
                    <a:pt x="815" y="364"/>
                  </a:lnTo>
                  <a:lnTo>
                    <a:pt x="811" y="378"/>
                  </a:lnTo>
                  <a:lnTo>
                    <a:pt x="834" y="390"/>
                  </a:lnTo>
                  <a:lnTo>
                    <a:pt x="849" y="410"/>
                  </a:lnTo>
                  <a:lnTo>
                    <a:pt x="867" y="429"/>
                  </a:lnTo>
                  <a:lnTo>
                    <a:pt x="884" y="445"/>
                  </a:lnTo>
                  <a:lnTo>
                    <a:pt x="889" y="461"/>
                  </a:lnTo>
                  <a:lnTo>
                    <a:pt x="880" y="466"/>
                  </a:lnTo>
                  <a:lnTo>
                    <a:pt x="888" y="477"/>
                  </a:lnTo>
                  <a:lnTo>
                    <a:pt x="900" y="484"/>
                  </a:lnTo>
                  <a:lnTo>
                    <a:pt x="903" y="501"/>
                  </a:lnTo>
                  <a:lnTo>
                    <a:pt x="903" y="517"/>
                  </a:lnTo>
                  <a:lnTo>
                    <a:pt x="894" y="519"/>
                  </a:lnTo>
                  <a:lnTo>
                    <a:pt x="888" y="541"/>
                  </a:lnTo>
                  <a:lnTo>
                    <a:pt x="881" y="569"/>
                  </a:lnTo>
                  <a:lnTo>
                    <a:pt x="871" y="593"/>
                  </a:lnTo>
                  <a:lnTo>
                    <a:pt x="851" y="613"/>
                  </a:lnTo>
                  <a:lnTo>
                    <a:pt x="830" y="630"/>
                  </a:lnTo>
                  <a:lnTo>
                    <a:pt x="810" y="632"/>
                  </a:lnTo>
                  <a:lnTo>
                    <a:pt x="801" y="642"/>
                  </a:lnTo>
                  <a:lnTo>
                    <a:pt x="793" y="635"/>
                  </a:lnTo>
                  <a:lnTo>
                    <a:pt x="785" y="645"/>
                  </a:lnTo>
                  <a:lnTo>
                    <a:pt x="762" y="656"/>
                  </a:lnTo>
                  <a:lnTo>
                    <a:pt x="744" y="659"/>
                  </a:lnTo>
                  <a:lnTo>
                    <a:pt x="742" y="681"/>
                  </a:lnTo>
                  <a:lnTo>
                    <a:pt x="732" y="682"/>
                  </a:lnTo>
                  <a:lnTo>
                    <a:pt x="725" y="667"/>
                  </a:lnTo>
                  <a:lnTo>
                    <a:pt x="727" y="659"/>
                  </a:lnTo>
                  <a:lnTo>
                    <a:pt x="702" y="652"/>
                  </a:lnTo>
                  <a:lnTo>
                    <a:pt x="694" y="656"/>
                  </a:lnTo>
                  <a:lnTo>
                    <a:pt x="675" y="650"/>
                  </a:lnTo>
                  <a:lnTo>
                    <a:pt x="664" y="642"/>
                  </a:lnTo>
                  <a:lnTo>
                    <a:pt x="665" y="630"/>
                  </a:lnTo>
                  <a:lnTo>
                    <a:pt x="648" y="626"/>
                  </a:lnTo>
                  <a:lnTo>
                    <a:pt x="638" y="618"/>
                  </a:lnTo>
                  <a:lnTo>
                    <a:pt x="624" y="629"/>
                  </a:lnTo>
                  <a:lnTo>
                    <a:pt x="608" y="632"/>
                  </a:lnTo>
                  <a:lnTo>
                    <a:pt x="593" y="632"/>
                  </a:lnTo>
                  <a:lnTo>
                    <a:pt x="585" y="637"/>
                  </a:lnTo>
                  <a:lnTo>
                    <a:pt x="576" y="640"/>
                  </a:lnTo>
                  <a:lnTo>
                    <a:pt x="583" y="663"/>
                  </a:lnTo>
                  <a:lnTo>
                    <a:pt x="573" y="663"/>
                  </a:lnTo>
                  <a:lnTo>
                    <a:pt x="571" y="658"/>
                  </a:lnTo>
                  <a:lnTo>
                    <a:pt x="569" y="649"/>
                  </a:lnTo>
                  <a:lnTo>
                    <a:pt x="557" y="656"/>
                  </a:lnTo>
                  <a:lnTo>
                    <a:pt x="548" y="652"/>
                  </a:lnTo>
                  <a:lnTo>
                    <a:pt x="533" y="644"/>
                  </a:lnTo>
                  <a:lnTo>
                    <a:pt x="535" y="627"/>
                  </a:lnTo>
                  <a:lnTo>
                    <a:pt x="523" y="623"/>
                  </a:lnTo>
                  <a:lnTo>
                    <a:pt x="515" y="604"/>
                  </a:lnTo>
                  <a:lnTo>
                    <a:pt x="497" y="607"/>
                  </a:lnTo>
                  <a:lnTo>
                    <a:pt x="494" y="582"/>
                  </a:lnTo>
                  <a:lnTo>
                    <a:pt x="507" y="565"/>
                  </a:lnTo>
                  <a:lnTo>
                    <a:pt x="504" y="548"/>
                  </a:lnTo>
                  <a:lnTo>
                    <a:pt x="500" y="532"/>
                  </a:lnTo>
                  <a:lnTo>
                    <a:pt x="491" y="527"/>
                  </a:lnTo>
                  <a:lnTo>
                    <a:pt x="482" y="515"/>
                  </a:lnTo>
                  <a:lnTo>
                    <a:pt x="472" y="516"/>
                  </a:lnTo>
                  <a:lnTo>
                    <a:pt x="452" y="513"/>
                  </a:lnTo>
                  <a:lnTo>
                    <a:pt x="456" y="505"/>
                  </a:lnTo>
                  <a:lnTo>
                    <a:pt x="445" y="492"/>
                  </a:lnTo>
                  <a:lnTo>
                    <a:pt x="434" y="500"/>
                  </a:lnTo>
                  <a:lnTo>
                    <a:pt x="418" y="495"/>
                  </a:lnTo>
                  <a:lnTo>
                    <a:pt x="401" y="508"/>
                  </a:lnTo>
                  <a:lnTo>
                    <a:pt x="389" y="524"/>
                  </a:lnTo>
                  <a:lnTo>
                    <a:pt x="375" y="527"/>
                  </a:lnTo>
                  <a:lnTo>
                    <a:pt x="366" y="521"/>
                  </a:lnTo>
                  <a:lnTo>
                    <a:pt x="356" y="520"/>
                  </a:lnTo>
                  <a:lnTo>
                    <a:pt x="343" y="516"/>
                  </a:lnTo>
                  <a:lnTo>
                    <a:pt x="334" y="521"/>
                  </a:lnTo>
                  <a:lnTo>
                    <a:pt x="326" y="536"/>
                  </a:lnTo>
                  <a:lnTo>
                    <a:pt x="321" y="520"/>
                  </a:lnTo>
                  <a:lnTo>
                    <a:pt x="311" y="524"/>
                  </a:lnTo>
                  <a:lnTo>
                    <a:pt x="290" y="522"/>
                  </a:lnTo>
                  <a:lnTo>
                    <a:pt x="269" y="517"/>
                  </a:lnTo>
                  <a:lnTo>
                    <a:pt x="253" y="508"/>
                  </a:lnTo>
                  <a:lnTo>
                    <a:pt x="238" y="504"/>
                  </a:lnTo>
                  <a:lnTo>
                    <a:pt x="230" y="494"/>
                  </a:lnTo>
                  <a:lnTo>
                    <a:pt x="219" y="491"/>
                  </a:lnTo>
                  <a:lnTo>
                    <a:pt x="199" y="478"/>
                  </a:lnTo>
                  <a:lnTo>
                    <a:pt x="183" y="472"/>
                  </a:lnTo>
                  <a:lnTo>
                    <a:pt x="177" y="476"/>
                  </a:lnTo>
                  <a:lnTo>
                    <a:pt x="149" y="462"/>
                  </a:lnTo>
                  <a:lnTo>
                    <a:pt x="129" y="449"/>
                  </a:lnTo>
                  <a:lnTo>
                    <a:pt x="119" y="426"/>
                  </a:lnTo>
                  <a:lnTo>
                    <a:pt x="132" y="429"/>
                  </a:lnTo>
                  <a:lnTo>
                    <a:pt x="130" y="418"/>
                  </a:lnTo>
                  <a:lnTo>
                    <a:pt x="120" y="408"/>
                  </a:lnTo>
                  <a:lnTo>
                    <a:pt x="118" y="391"/>
                  </a:lnTo>
                  <a:lnTo>
                    <a:pt x="93" y="366"/>
                  </a:lnTo>
                  <a:lnTo>
                    <a:pt x="63" y="358"/>
                  </a:lnTo>
                  <a:lnTo>
                    <a:pt x="54" y="342"/>
                  </a:lnTo>
                  <a:lnTo>
                    <a:pt x="38" y="333"/>
                  </a:lnTo>
                  <a:lnTo>
                    <a:pt x="34" y="327"/>
                  </a:lnTo>
                  <a:lnTo>
                    <a:pt x="28" y="315"/>
                  </a:lnTo>
                  <a:lnTo>
                    <a:pt x="26" y="307"/>
                  </a:lnTo>
                  <a:lnTo>
                    <a:pt x="15" y="302"/>
                  </a:lnTo>
                  <a:lnTo>
                    <a:pt x="9" y="304"/>
                  </a:lnTo>
                  <a:lnTo>
                    <a:pt x="0" y="285"/>
                  </a:lnTo>
                  <a:lnTo>
                    <a:pt x="3" y="280"/>
                  </a:lnTo>
                  <a:lnTo>
                    <a:pt x="0" y="276"/>
                  </a:lnTo>
                  <a:lnTo>
                    <a:pt x="13" y="266"/>
                  </a:lnTo>
                  <a:lnTo>
                    <a:pt x="23" y="262"/>
                  </a:lnTo>
                  <a:lnTo>
                    <a:pt x="42" y="264"/>
                  </a:lnTo>
                  <a:lnTo>
                    <a:pt x="44" y="252"/>
                  </a:lnTo>
                  <a:lnTo>
                    <a:pt x="65" y="249"/>
                  </a:lnTo>
                  <a:lnTo>
                    <a:pt x="68" y="241"/>
                  </a:lnTo>
                  <a:lnTo>
                    <a:pt x="91" y="230"/>
                  </a:lnTo>
                  <a:lnTo>
                    <a:pt x="92" y="225"/>
                  </a:lnTo>
                  <a:lnTo>
                    <a:pt x="87" y="213"/>
                  </a:lnTo>
                  <a:lnTo>
                    <a:pt x="96" y="208"/>
                  </a:lnTo>
                  <a:lnTo>
                    <a:pt x="68" y="172"/>
                  </a:lnTo>
                  <a:lnTo>
                    <a:pt x="98" y="164"/>
                  </a:lnTo>
                  <a:lnTo>
                    <a:pt x="104" y="160"/>
                  </a:lnTo>
                  <a:lnTo>
                    <a:pt x="101" y="123"/>
                  </a:lnTo>
                  <a:lnTo>
                    <a:pt x="136" y="130"/>
                  </a:lnTo>
                  <a:lnTo>
                    <a:pt x="141" y="121"/>
                  </a:lnTo>
                  <a:lnTo>
                    <a:pt x="133" y="100"/>
                  </a:lnTo>
                  <a:lnTo>
                    <a:pt x="146" y="98"/>
                  </a:lnTo>
                  <a:lnTo>
                    <a:pt x="151" y="85"/>
                  </a:lnTo>
                  <a:lnTo>
                    <a:pt x="157" y="83"/>
                  </a:lnTo>
                  <a:lnTo>
                    <a:pt x="168" y="97"/>
                  </a:lnTo>
                  <a:lnTo>
                    <a:pt x="186" y="108"/>
                  </a:lnTo>
                  <a:lnTo>
                    <a:pt x="213" y="116"/>
                  </a:lnTo>
                  <a:lnTo>
                    <a:pt x="232" y="132"/>
                  </a:lnTo>
                  <a:lnTo>
                    <a:pt x="236" y="156"/>
                  </a:lnTo>
                  <a:lnTo>
                    <a:pt x="246" y="165"/>
                  </a:lnTo>
                  <a:lnTo>
                    <a:pt x="267" y="168"/>
                  </a:lnTo>
                  <a:lnTo>
                    <a:pt x="290" y="171"/>
                  </a:lnTo>
                  <a:lnTo>
                    <a:pt x="316" y="184"/>
                  </a:lnTo>
                  <a:lnTo>
                    <a:pt x="327" y="186"/>
                  </a:lnTo>
                  <a:lnTo>
                    <a:pt x="343" y="205"/>
                  </a:lnTo>
                  <a:lnTo>
                    <a:pt x="358" y="217"/>
                  </a:lnTo>
                  <a:lnTo>
                    <a:pt x="376" y="217"/>
                  </a:lnTo>
                  <a:lnTo>
                    <a:pt x="412" y="222"/>
                  </a:lnTo>
                  <a:lnTo>
                    <a:pt x="433" y="219"/>
                  </a:lnTo>
                  <a:lnTo>
                    <a:pt x="451" y="222"/>
                  </a:lnTo>
                  <a:lnTo>
                    <a:pt x="481" y="234"/>
                  </a:lnTo>
                  <a:lnTo>
                    <a:pt x="502" y="234"/>
                  </a:lnTo>
                  <a:lnTo>
                    <a:pt x="512" y="241"/>
                  </a:lnTo>
                  <a:lnTo>
                    <a:pt x="527" y="230"/>
                  </a:lnTo>
                  <a:lnTo>
                    <a:pt x="550" y="222"/>
                  </a:lnTo>
                  <a:lnTo>
                    <a:pt x="575" y="222"/>
                  </a:lnTo>
                  <a:lnTo>
                    <a:pt x="591" y="214"/>
                  </a:lnTo>
                  <a:lnTo>
                    <a:pt x="598" y="203"/>
                  </a:lnTo>
                  <a:lnTo>
                    <a:pt x="606" y="196"/>
                  </a:lnTo>
                  <a:lnTo>
                    <a:pt x="600" y="190"/>
                  </a:lnTo>
                  <a:lnTo>
                    <a:pt x="590" y="182"/>
                  </a:lnTo>
                  <a:lnTo>
                    <a:pt x="592" y="169"/>
                  </a:lnTo>
                  <a:lnTo>
                    <a:pt x="602" y="171"/>
                  </a:lnTo>
                  <a:lnTo>
                    <a:pt x="621" y="175"/>
                  </a:lnTo>
                  <a:lnTo>
                    <a:pt x="632" y="164"/>
                  </a:lnTo>
                  <a:lnTo>
                    <a:pt x="653" y="156"/>
                  </a:lnTo>
                  <a:lnTo>
                    <a:pt x="657" y="142"/>
                  </a:lnTo>
                  <a:lnTo>
                    <a:pt x="665" y="137"/>
                  </a:lnTo>
                  <a:lnTo>
                    <a:pt x="687" y="134"/>
                  </a:lnTo>
                  <a:lnTo>
                    <a:pt x="702" y="136"/>
                  </a:lnTo>
                  <a:lnTo>
                    <a:pt x="699" y="129"/>
                  </a:lnTo>
                  <a:lnTo>
                    <a:pt x="676" y="115"/>
                  </a:lnTo>
                  <a:lnTo>
                    <a:pt x="659" y="108"/>
                  </a:lnTo>
                  <a:lnTo>
                    <a:pt x="651" y="116"/>
                  </a:lnTo>
                  <a:lnTo>
                    <a:pt x="633" y="112"/>
                  </a:lnTo>
                  <a:lnTo>
                    <a:pt x="625" y="115"/>
                  </a:lnTo>
                  <a:lnTo>
                    <a:pt x="616" y="107"/>
                  </a:lnTo>
                  <a:lnTo>
                    <a:pt x="615" y="87"/>
                  </a:lnTo>
                  <a:lnTo>
                    <a:pt x="613" y="71"/>
                  </a:lnTo>
                  <a:lnTo>
                    <a:pt x="638" y="79"/>
                  </a:lnTo>
                  <a:lnTo>
                    <a:pt x="652" y="66"/>
                  </a:lnTo>
                  <a:lnTo>
                    <a:pt x="646" y="57"/>
                  </a:lnTo>
                  <a:lnTo>
                    <a:pt x="646" y="36"/>
                  </a:lnTo>
                  <a:lnTo>
                    <a:pt x="650" y="30"/>
                  </a:lnTo>
                  <a:lnTo>
                    <a:pt x="642" y="18"/>
                  </a:lnTo>
                  <a:lnTo>
                    <a:pt x="630" y="14"/>
                  </a:lnTo>
                  <a:lnTo>
                    <a:pt x="635" y="4"/>
                  </a:lnTo>
                  <a:lnTo>
                    <a:pt x="652" y="0"/>
                  </a:lnTo>
                  <a:lnTo>
                    <a:pt x="672" y="0"/>
                  </a:lnTo>
                  <a:lnTo>
                    <a:pt x="700" y="5"/>
                  </a:lnTo>
                  <a:lnTo>
                    <a:pt x="719" y="13"/>
                  </a:lnTo>
                  <a:lnTo>
                    <a:pt x="744" y="33"/>
                  </a:lnTo>
                  <a:lnTo>
                    <a:pt x="757" y="42"/>
                  </a:lnTo>
                  <a:lnTo>
                    <a:pt x="771" y="54"/>
                  </a:lnTo>
                  <a:lnTo>
                    <a:pt x="791" y="74"/>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50" name="Freeform 149"/>
            <p:cNvSpPr>
              <a:spLocks noEditPoints="1"/>
            </p:cNvSpPr>
            <p:nvPr/>
          </p:nvSpPr>
          <p:spPr bwMode="auto">
            <a:xfrm>
              <a:off x="8791794" y="3527640"/>
              <a:ext cx="795795" cy="292506"/>
            </a:xfrm>
            <a:custGeom>
              <a:avLst/>
              <a:gdLst>
                <a:gd name="T0" fmla="*/ 552 w 3445"/>
                <a:gd name="T1" fmla="*/ 826 h 1349"/>
                <a:gd name="T2" fmla="*/ 373 w 3445"/>
                <a:gd name="T3" fmla="*/ 522 h 1349"/>
                <a:gd name="T4" fmla="*/ 188 w 3445"/>
                <a:gd name="T5" fmla="*/ 258 h 1349"/>
                <a:gd name="T6" fmla="*/ 0 w 3445"/>
                <a:gd name="T7" fmla="*/ 0 h 1349"/>
                <a:gd name="T8" fmla="*/ 294 w 3445"/>
                <a:gd name="T9" fmla="*/ 161 h 1349"/>
                <a:gd name="T10" fmla="*/ 550 w 3445"/>
                <a:gd name="T11" fmla="*/ 347 h 1349"/>
                <a:gd name="T12" fmla="*/ 664 w 3445"/>
                <a:gd name="T13" fmla="*/ 557 h 1349"/>
                <a:gd name="T14" fmla="*/ 784 w 3445"/>
                <a:gd name="T15" fmla="*/ 673 h 1349"/>
                <a:gd name="T16" fmla="*/ 1707 w 3445"/>
                <a:gd name="T17" fmla="*/ 311 h 1349"/>
                <a:gd name="T18" fmla="*/ 1681 w 3445"/>
                <a:gd name="T19" fmla="*/ 535 h 1349"/>
                <a:gd name="T20" fmla="*/ 1562 w 3445"/>
                <a:gd name="T21" fmla="*/ 778 h 1349"/>
                <a:gd name="T22" fmla="*/ 1357 w 3445"/>
                <a:gd name="T23" fmla="*/ 732 h 1349"/>
                <a:gd name="T24" fmla="*/ 1129 w 3445"/>
                <a:gd name="T25" fmla="*/ 716 h 1349"/>
                <a:gd name="T26" fmla="*/ 1037 w 3445"/>
                <a:gd name="T27" fmla="*/ 431 h 1349"/>
                <a:gd name="T28" fmla="*/ 1154 w 3445"/>
                <a:gd name="T29" fmla="*/ 401 h 1349"/>
                <a:gd name="T30" fmla="*/ 1330 w 3445"/>
                <a:gd name="T31" fmla="*/ 339 h 1349"/>
                <a:gd name="T32" fmla="*/ 1527 w 3445"/>
                <a:gd name="T33" fmla="*/ 197 h 1349"/>
                <a:gd name="T34" fmla="*/ 1662 w 3445"/>
                <a:gd name="T35" fmla="*/ 191 h 1349"/>
                <a:gd name="T36" fmla="*/ 2518 w 3445"/>
                <a:gd name="T37" fmla="*/ 445 h 1349"/>
                <a:gd name="T38" fmla="*/ 2477 w 3445"/>
                <a:gd name="T39" fmla="*/ 543 h 1349"/>
                <a:gd name="T40" fmla="*/ 2463 w 3445"/>
                <a:gd name="T41" fmla="*/ 281 h 1349"/>
                <a:gd name="T42" fmla="*/ 2262 w 3445"/>
                <a:gd name="T43" fmla="*/ 346 h 1349"/>
                <a:gd name="T44" fmla="*/ 1948 w 3445"/>
                <a:gd name="T45" fmla="*/ 434 h 1349"/>
                <a:gd name="T46" fmla="*/ 1979 w 3445"/>
                <a:gd name="T47" fmla="*/ 548 h 1349"/>
                <a:gd name="T48" fmla="*/ 2047 w 3445"/>
                <a:gd name="T49" fmla="*/ 596 h 1349"/>
                <a:gd name="T50" fmla="*/ 2098 w 3445"/>
                <a:gd name="T51" fmla="*/ 865 h 1349"/>
                <a:gd name="T52" fmla="*/ 2065 w 3445"/>
                <a:gd name="T53" fmla="*/ 847 h 1349"/>
                <a:gd name="T54" fmla="*/ 1931 w 3445"/>
                <a:gd name="T55" fmla="*/ 773 h 1349"/>
                <a:gd name="T56" fmla="*/ 1889 w 3445"/>
                <a:gd name="T57" fmla="*/ 937 h 1349"/>
                <a:gd name="T58" fmla="*/ 1826 w 3445"/>
                <a:gd name="T59" fmla="*/ 764 h 1349"/>
                <a:gd name="T60" fmla="*/ 1816 w 3445"/>
                <a:gd name="T61" fmla="*/ 582 h 1349"/>
                <a:gd name="T62" fmla="*/ 1993 w 3445"/>
                <a:gd name="T63" fmla="*/ 380 h 1349"/>
                <a:gd name="T64" fmla="*/ 2262 w 3445"/>
                <a:gd name="T65" fmla="*/ 346 h 1349"/>
                <a:gd name="T66" fmla="*/ 3092 w 3445"/>
                <a:gd name="T67" fmla="*/ 663 h 1349"/>
                <a:gd name="T68" fmla="*/ 3365 w 3445"/>
                <a:gd name="T69" fmla="*/ 672 h 1349"/>
                <a:gd name="T70" fmla="*/ 3353 w 3445"/>
                <a:gd name="T71" fmla="*/ 1173 h 1349"/>
                <a:gd name="T72" fmla="*/ 3200 w 3445"/>
                <a:gd name="T73" fmla="*/ 1114 h 1349"/>
                <a:gd name="T74" fmla="*/ 3062 w 3445"/>
                <a:gd name="T75" fmla="*/ 854 h 1349"/>
                <a:gd name="T76" fmla="*/ 2838 w 3445"/>
                <a:gd name="T77" fmla="*/ 817 h 1349"/>
                <a:gd name="T78" fmla="*/ 2849 w 3445"/>
                <a:gd name="T79" fmla="*/ 676 h 1349"/>
                <a:gd name="T80" fmla="*/ 2758 w 3445"/>
                <a:gd name="T81" fmla="*/ 604 h 1349"/>
                <a:gd name="T82" fmla="*/ 2800 w 3445"/>
                <a:gd name="T83" fmla="*/ 498 h 1349"/>
                <a:gd name="T84" fmla="*/ 2677 w 3445"/>
                <a:gd name="T85" fmla="*/ 795 h 1349"/>
                <a:gd name="T86" fmla="*/ 2458 w 3445"/>
                <a:gd name="T87" fmla="*/ 755 h 1349"/>
                <a:gd name="T88" fmla="*/ 2409 w 3445"/>
                <a:gd name="T89" fmla="*/ 761 h 1349"/>
                <a:gd name="T90" fmla="*/ 2391 w 3445"/>
                <a:gd name="T91" fmla="*/ 733 h 1349"/>
                <a:gd name="T92" fmla="*/ 2914 w 3445"/>
                <a:gd name="T93" fmla="*/ 990 h 1349"/>
                <a:gd name="T94" fmla="*/ 2960 w 3445"/>
                <a:gd name="T95" fmla="*/ 996 h 1349"/>
                <a:gd name="T96" fmla="*/ 1295 w 3445"/>
                <a:gd name="T97" fmla="*/ 1058 h 1349"/>
                <a:gd name="T98" fmla="*/ 1431 w 3445"/>
                <a:gd name="T99" fmla="*/ 1212 h 1349"/>
                <a:gd name="T100" fmla="*/ 1136 w 3445"/>
                <a:gd name="T101" fmla="*/ 1158 h 1349"/>
                <a:gd name="T102" fmla="*/ 830 w 3445"/>
                <a:gd name="T103" fmla="*/ 1093 h 1349"/>
                <a:gd name="T104" fmla="*/ 898 w 3445"/>
                <a:gd name="T105" fmla="*/ 974 h 1349"/>
                <a:gd name="T106" fmla="*/ 2061 w 3445"/>
                <a:gd name="T107" fmla="*/ 1156 h 1349"/>
                <a:gd name="T108" fmla="*/ 1835 w 3445"/>
                <a:gd name="T109" fmla="*/ 1186 h 1349"/>
                <a:gd name="T110" fmla="*/ 2061 w 3445"/>
                <a:gd name="T111" fmla="*/ 1156 h 1349"/>
                <a:gd name="T112" fmla="*/ 1774 w 3445"/>
                <a:gd name="T113" fmla="*/ 1208 h 1349"/>
                <a:gd name="T114" fmla="*/ 1622 w 3445"/>
                <a:gd name="T115" fmla="*/ 1187 h 1349"/>
                <a:gd name="T116" fmla="*/ 2095 w 3445"/>
                <a:gd name="T117" fmla="*/ 1349 h 1349"/>
                <a:gd name="T118" fmla="*/ 2210 w 3445"/>
                <a:gd name="T119" fmla="*/ 1224 h 1349"/>
                <a:gd name="T120" fmla="*/ 1881 w 3445"/>
                <a:gd name="T121" fmla="*/ 1339 h 1349"/>
                <a:gd name="T122" fmla="*/ 1864 w 3445"/>
                <a:gd name="T123" fmla="*/ 1290 h 13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445" h="1349">
                  <a:moveTo>
                    <a:pt x="789" y="965"/>
                  </a:moveTo>
                  <a:lnTo>
                    <a:pt x="706" y="967"/>
                  </a:lnTo>
                  <a:lnTo>
                    <a:pt x="646" y="895"/>
                  </a:lnTo>
                  <a:lnTo>
                    <a:pt x="552" y="826"/>
                  </a:lnTo>
                  <a:lnTo>
                    <a:pt x="521" y="774"/>
                  </a:lnTo>
                  <a:lnTo>
                    <a:pt x="466" y="705"/>
                  </a:lnTo>
                  <a:lnTo>
                    <a:pt x="429" y="641"/>
                  </a:lnTo>
                  <a:lnTo>
                    <a:pt x="373" y="522"/>
                  </a:lnTo>
                  <a:lnTo>
                    <a:pt x="307" y="451"/>
                  </a:lnTo>
                  <a:lnTo>
                    <a:pt x="285" y="378"/>
                  </a:lnTo>
                  <a:lnTo>
                    <a:pt x="257" y="311"/>
                  </a:lnTo>
                  <a:lnTo>
                    <a:pt x="188" y="258"/>
                  </a:lnTo>
                  <a:lnTo>
                    <a:pt x="147" y="185"/>
                  </a:lnTo>
                  <a:lnTo>
                    <a:pt x="89" y="137"/>
                  </a:lnTo>
                  <a:lnTo>
                    <a:pt x="8" y="43"/>
                  </a:lnTo>
                  <a:lnTo>
                    <a:pt x="0" y="0"/>
                  </a:lnTo>
                  <a:lnTo>
                    <a:pt x="48" y="3"/>
                  </a:lnTo>
                  <a:lnTo>
                    <a:pt x="165" y="20"/>
                  </a:lnTo>
                  <a:lnTo>
                    <a:pt x="234" y="103"/>
                  </a:lnTo>
                  <a:lnTo>
                    <a:pt x="294" y="161"/>
                  </a:lnTo>
                  <a:lnTo>
                    <a:pt x="337" y="196"/>
                  </a:lnTo>
                  <a:lnTo>
                    <a:pt x="410" y="288"/>
                  </a:lnTo>
                  <a:lnTo>
                    <a:pt x="486" y="289"/>
                  </a:lnTo>
                  <a:lnTo>
                    <a:pt x="550" y="347"/>
                  </a:lnTo>
                  <a:lnTo>
                    <a:pt x="594" y="419"/>
                  </a:lnTo>
                  <a:lnTo>
                    <a:pt x="652" y="458"/>
                  </a:lnTo>
                  <a:lnTo>
                    <a:pt x="621" y="527"/>
                  </a:lnTo>
                  <a:lnTo>
                    <a:pt x="664" y="557"/>
                  </a:lnTo>
                  <a:lnTo>
                    <a:pt x="691" y="559"/>
                  </a:lnTo>
                  <a:lnTo>
                    <a:pt x="703" y="618"/>
                  </a:lnTo>
                  <a:lnTo>
                    <a:pt x="729" y="666"/>
                  </a:lnTo>
                  <a:lnTo>
                    <a:pt x="784" y="673"/>
                  </a:lnTo>
                  <a:lnTo>
                    <a:pt x="819" y="727"/>
                  </a:lnTo>
                  <a:lnTo>
                    <a:pt x="797" y="833"/>
                  </a:lnTo>
                  <a:lnTo>
                    <a:pt x="789" y="965"/>
                  </a:lnTo>
                  <a:moveTo>
                    <a:pt x="1707" y="311"/>
                  </a:moveTo>
                  <a:lnTo>
                    <a:pt x="1792" y="390"/>
                  </a:lnTo>
                  <a:lnTo>
                    <a:pt x="1703" y="400"/>
                  </a:lnTo>
                  <a:lnTo>
                    <a:pt x="1678" y="458"/>
                  </a:lnTo>
                  <a:lnTo>
                    <a:pt x="1681" y="535"/>
                  </a:lnTo>
                  <a:lnTo>
                    <a:pt x="1608" y="593"/>
                  </a:lnTo>
                  <a:lnTo>
                    <a:pt x="1605" y="678"/>
                  </a:lnTo>
                  <a:lnTo>
                    <a:pt x="1572" y="808"/>
                  </a:lnTo>
                  <a:lnTo>
                    <a:pt x="1562" y="778"/>
                  </a:lnTo>
                  <a:lnTo>
                    <a:pt x="1475" y="816"/>
                  </a:lnTo>
                  <a:lnTo>
                    <a:pt x="1447" y="764"/>
                  </a:lnTo>
                  <a:lnTo>
                    <a:pt x="1394" y="759"/>
                  </a:lnTo>
                  <a:lnTo>
                    <a:pt x="1357" y="732"/>
                  </a:lnTo>
                  <a:lnTo>
                    <a:pt x="1267" y="763"/>
                  </a:lnTo>
                  <a:lnTo>
                    <a:pt x="1240" y="722"/>
                  </a:lnTo>
                  <a:lnTo>
                    <a:pt x="1191" y="726"/>
                  </a:lnTo>
                  <a:lnTo>
                    <a:pt x="1129" y="716"/>
                  </a:lnTo>
                  <a:lnTo>
                    <a:pt x="1120" y="602"/>
                  </a:lnTo>
                  <a:lnTo>
                    <a:pt x="1083" y="578"/>
                  </a:lnTo>
                  <a:lnTo>
                    <a:pt x="1047" y="506"/>
                  </a:lnTo>
                  <a:lnTo>
                    <a:pt x="1037" y="431"/>
                  </a:lnTo>
                  <a:lnTo>
                    <a:pt x="1045" y="352"/>
                  </a:lnTo>
                  <a:lnTo>
                    <a:pt x="1089" y="296"/>
                  </a:lnTo>
                  <a:lnTo>
                    <a:pt x="1102" y="353"/>
                  </a:lnTo>
                  <a:lnTo>
                    <a:pt x="1154" y="401"/>
                  </a:lnTo>
                  <a:lnTo>
                    <a:pt x="1202" y="383"/>
                  </a:lnTo>
                  <a:lnTo>
                    <a:pt x="1250" y="389"/>
                  </a:lnTo>
                  <a:lnTo>
                    <a:pt x="1294" y="346"/>
                  </a:lnTo>
                  <a:lnTo>
                    <a:pt x="1330" y="339"/>
                  </a:lnTo>
                  <a:lnTo>
                    <a:pt x="1401" y="363"/>
                  </a:lnTo>
                  <a:lnTo>
                    <a:pt x="1463" y="345"/>
                  </a:lnTo>
                  <a:lnTo>
                    <a:pt x="1499" y="226"/>
                  </a:lnTo>
                  <a:lnTo>
                    <a:pt x="1527" y="197"/>
                  </a:lnTo>
                  <a:lnTo>
                    <a:pt x="1550" y="100"/>
                  </a:lnTo>
                  <a:lnTo>
                    <a:pt x="1637" y="100"/>
                  </a:lnTo>
                  <a:lnTo>
                    <a:pt x="1702" y="114"/>
                  </a:lnTo>
                  <a:lnTo>
                    <a:pt x="1662" y="191"/>
                  </a:lnTo>
                  <a:lnTo>
                    <a:pt x="1719" y="272"/>
                  </a:lnTo>
                  <a:lnTo>
                    <a:pt x="1707" y="311"/>
                  </a:lnTo>
                  <a:moveTo>
                    <a:pt x="2521" y="370"/>
                  </a:moveTo>
                  <a:lnTo>
                    <a:pt x="2518" y="445"/>
                  </a:lnTo>
                  <a:lnTo>
                    <a:pt x="2479" y="436"/>
                  </a:lnTo>
                  <a:lnTo>
                    <a:pt x="2468" y="488"/>
                  </a:lnTo>
                  <a:lnTo>
                    <a:pt x="2498" y="533"/>
                  </a:lnTo>
                  <a:lnTo>
                    <a:pt x="2477" y="543"/>
                  </a:lnTo>
                  <a:lnTo>
                    <a:pt x="2447" y="489"/>
                  </a:lnTo>
                  <a:lnTo>
                    <a:pt x="2424" y="380"/>
                  </a:lnTo>
                  <a:lnTo>
                    <a:pt x="2439" y="312"/>
                  </a:lnTo>
                  <a:lnTo>
                    <a:pt x="2463" y="281"/>
                  </a:lnTo>
                  <a:lnTo>
                    <a:pt x="2469" y="328"/>
                  </a:lnTo>
                  <a:lnTo>
                    <a:pt x="2514" y="335"/>
                  </a:lnTo>
                  <a:lnTo>
                    <a:pt x="2521" y="370"/>
                  </a:lnTo>
                  <a:moveTo>
                    <a:pt x="2262" y="346"/>
                  </a:moveTo>
                  <a:lnTo>
                    <a:pt x="2202" y="430"/>
                  </a:lnTo>
                  <a:lnTo>
                    <a:pt x="2145" y="446"/>
                  </a:lnTo>
                  <a:lnTo>
                    <a:pt x="2073" y="430"/>
                  </a:lnTo>
                  <a:lnTo>
                    <a:pt x="1948" y="434"/>
                  </a:lnTo>
                  <a:lnTo>
                    <a:pt x="1882" y="446"/>
                  </a:lnTo>
                  <a:lnTo>
                    <a:pt x="1871" y="511"/>
                  </a:lnTo>
                  <a:lnTo>
                    <a:pt x="1938" y="586"/>
                  </a:lnTo>
                  <a:lnTo>
                    <a:pt x="1979" y="548"/>
                  </a:lnTo>
                  <a:lnTo>
                    <a:pt x="2119" y="519"/>
                  </a:lnTo>
                  <a:lnTo>
                    <a:pt x="2113" y="558"/>
                  </a:lnTo>
                  <a:lnTo>
                    <a:pt x="2080" y="546"/>
                  </a:lnTo>
                  <a:lnTo>
                    <a:pt x="2047" y="596"/>
                  </a:lnTo>
                  <a:lnTo>
                    <a:pt x="1980" y="629"/>
                  </a:lnTo>
                  <a:lnTo>
                    <a:pt x="2049" y="738"/>
                  </a:lnTo>
                  <a:lnTo>
                    <a:pt x="2034" y="767"/>
                  </a:lnTo>
                  <a:lnTo>
                    <a:pt x="2098" y="865"/>
                  </a:lnTo>
                  <a:lnTo>
                    <a:pt x="2095" y="921"/>
                  </a:lnTo>
                  <a:lnTo>
                    <a:pt x="2054" y="946"/>
                  </a:lnTo>
                  <a:lnTo>
                    <a:pt x="2026" y="916"/>
                  </a:lnTo>
                  <a:lnTo>
                    <a:pt x="2065" y="847"/>
                  </a:lnTo>
                  <a:lnTo>
                    <a:pt x="1990" y="880"/>
                  </a:lnTo>
                  <a:lnTo>
                    <a:pt x="1972" y="856"/>
                  </a:lnTo>
                  <a:lnTo>
                    <a:pt x="1983" y="823"/>
                  </a:lnTo>
                  <a:lnTo>
                    <a:pt x="1931" y="773"/>
                  </a:lnTo>
                  <a:lnTo>
                    <a:pt x="1939" y="690"/>
                  </a:lnTo>
                  <a:lnTo>
                    <a:pt x="1888" y="716"/>
                  </a:lnTo>
                  <a:lnTo>
                    <a:pt x="1891" y="815"/>
                  </a:lnTo>
                  <a:lnTo>
                    <a:pt x="1889" y="937"/>
                  </a:lnTo>
                  <a:lnTo>
                    <a:pt x="1841" y="950"/>
                  </a:lnTo>
                  <a:lnTo>
                    <a:pt x="1809" y="925"/>
                  </a:lnTo>
                  <a:lnTo>
                    <a:pt x="1834" y="846"/>
                  </a:lnTo>
                  <a:lnTo>
                    <a:pt x="1826" y="764"/>
                  </a:lnTo>
                  <a:lnTo>
                    <a:pt x="1794" y="763"/>
                  </a:lnTo>
                  <a:lnTo>
                    <a:pt x="1772" y="705"/>
                  </a:lnTo>
                  <a:lnTo>
                    <a:pt x="1805" y="649"/>
                  </a:lnTo>
                  <a:lnTo>
                    <a:pt x="1816" y="582"/>
                  </a:lnTo>
                  <a:lnTo>
                    <a:pt x="1855" y="453"/>
                  </a:lnTo>
                  <a:lnTo>
                    <a:pt x="1871" y="418"/>
                  </a:lnTo>
                  <a:lnTo>
                    <a:pt x="1934" y="355"/>
                  </a:lnTo>
                  <a:lnTo>
                    <a:pt x="1993" y="380"/>
                  </a:lnTo>
                  <a:lnTo>
                    <a:pt x="2088" y="392"/>
                  </a:lnTo>
                  <a:lnTo>
                    <a:pt x="2175" y="388"/>
                  </a:lnTo>
                  <a:lnTo>
                    <a:pt x="2248" y="327"/>
                  </a:lnTo>
                  <a:lnTo>
                    <a:pt x="2262" y="346"/>
                  </a:lnTo>
                  <a:moveTo>
                    <a:pt x="2932" y="565"/>
                  </a:moveTo>
                  <a:lnTo>
                    <a:pt x="2950" y="702"/>
                  </a:lnTo>
                  <a:lnTo>
                    <a:pt x="3026" y="753"/>
                  </a:lnTo>
                  <a:lnTo>
                    <a:pt x="3092" y="663"/>
                  </a:lnTo>
                  <a:lnTo>
                    <a:pt x="3179" y="612"/>
                  </a:lnTo>
                  <a:lnTo>
                    <a:pt x="3246" y="612"/>
                  </a:lnTo>
                  <a:lnTo>
                    <a:pt x="3310" y="641"/>
                  </a:lnTo>
                  <a:lnTo>
                    <a:pt x="3365" y="672"/>
                  </a:lnTo>
                  <a:lnTo>
                    <a:pt x="3445" y="688"/>
                  </a:lnTo>
                  <a:lnTo>
                    <a:pt x="3434" y="965"/>
                  </a:lnTo>
                  <a:lnTo>
                    <a:pt x="3414" y="1243"/>
                  </a:lnTo>
                  <a:lnTo>
                    <a:pt x="3353" y="1173"/>
                  </a:lnTo>
                  <a:lnTo>
                    <a:pt x="3279" y="1156"/>
                  </a:lnTo>
                  <a:lnTo>
                    <a:pt x="3258" y="1180"/>
                  </a:lnTo>
                  <a:lnTo>
                    <a:pt x="3163" y="1183"/>
                  </a:lnTo>
                  <a:lnTo>
                    <a:pt x="3200" y="1114"/>
                  </a:lnTo>
                  <a:lnTo>
                    <a:pt x="3249" y="1090"/>
                  </a:lnTo>
                  <a:lnTo>
                    <a:pt x="3236" y="997"/>
                  </a:lnTo>
                  <a:lnTo>
                    <a:pt x="3205" y="926"/>
                  </a:lnTo>
                  <a:lnTo>
                    <a:pt x="3062" y="854"/>
                  </a:lnTo>
                  <a:lnTo>
                    <a:pt x="3001" y="847"/>
                  </a:lnTo>
                  <a:lnTo>
                    <a:pt x="2891" y="768"/>
                  </a:lnTo>
                  <a:lnTo>
                    <a:pt x="2867" y="809"/>
                  </a:lnTo>
                  <a:lnTo>
                    <a:pt x="2838" y="817"/>
                  </a:lnTo>
                  <a:lnTo>
                    <a:pt x="2822" y="786"/>
                  </a:lnTo>
                  <a:lnTo>
                    <a:pt x="2823" y="749"/>
                  </a:lnTo>
                  <a:lnTo>
                    <a:pt x="2767" y="707"/>
                  </a:lnTo>
                  <a:lnTo>
                    <a:pt x="2849" y="676"/>
                  </a:lnTo>
                  <a:lnTo>
                    <a:pt x="2902" y="678"/>
                  </a:lnTo>
                  <a:lnTo>
                    <a:pt x="2897" y="655"/>
                  </a:lnTo>
                  <a:lnTo>
                    <a:pt x="2787" y="655"/>
                  </a:lnTo>
                  <a:lnTo>
                    <a:pt x="2758" y="604"/>
                  </a:lnTo>
                  <a:lnTo>
                    <a:pt x="2691" y="589"/>
                  </a:lnTo>
                  <a:lnTo>
                    <a:pt x="2659" y="546"/>
                  </a:lnTo>
                  <a:lnTo>
                    <a:pt x="2761" y="526"/>
                  </a:lnTo>
                  <a:lnTo>
                    <a:pt x="2800" y="498"/>
                  </a:lnTo>
                  <a:lnTo>
                    <a:pt x="2920" y="533"/>
                  </a:lnTo>
                  <a:lnTo>
                    <a:pt x="2932" y="565"/>
                  </a:lnTo>
                  <a:moveTo>
                    <a:pt x="2652" y="730"/>
                  </a:moveTo>
                  <a:lnTo>
                    <a:pt x="2677" y="795"/>
                  </a:lnTo>
                  <a:lnTo>
                    <a:pt x="2615" y="760"/>
                  </a:lnTo>
                  <a:lnTo>
                    <a:pt x="2552" y="753"/>
                  </a:lnTo>
                  <a:lnTo>
                    <a:pt x="2510" y="758"/>
                  </a:lnTo>
                  <a:lnTo>
                    <a:pt x="2458" y="755"/>
                  </a:lnTo>
                  <a:lnTo>
                    <a:pt x="2477" y="709"/>
                  </a:lnTo>
                  <a:lnTo>
                    <a:pt x="2570" y="705"/>
                  </a:lnTo>
                  <a:lnTo>
                    <a:pt x="2652" y="730"/>
                  </a:lnTo>
                  <a:moveTo>
                    <a:pt x="2409" y="761"/>
                  </a:moveTo>
                  <a:lnTo>
                    <a:pt x="2380" y="789"/>
                  </a:lnTo>
                  <a:lnTo>
                    <a:pt x="2328" y="774"/>
                  </a:lnTo>
                  <a:lnTo>
                    <a:pt x="2315" y="737"/>
                  </a:lnTo>
                  <a:lnTo>
                    <a:pt x="2391" y="733"/>
                  </a:lnTo>
                  <a:lnTo>
                    <a:pt x="2409" y="761"/>
                  </a:lnTo>
                  <a:moveTo>
                    <a:pt x="2960" y="996"/>
                  </a:moveTo>
                  <a:lnTo>
                    <a:pt x="2917" y="1054"/>
                  </a:lnTo>
                  <a:lnTo>
                    <a:pt x="2914" y="990"/>
                  </a:lnTo>
                  <a:lnTo>
                    <a:pt x="2929" y="959"/>
                  </a:lnTo>
                  <a:lnTo>
                    <a:pt x="2947" y="930"/>
                  </a:lnTo>
                  <a:lnTo>
                    <a:pt x="2962" y="955"/>
                  </a:lnTo>
                  <a:lnTo>
                    <a:pt x="2960" y="996"/>
                  </a:lnTo>
                  <a:moveTo>
                    <a:pt x="996" y="1044"/>
                  </a:moveTo>
                  <a:lnTo>
                    <a:pt x="1139" y="1052"/>
                  </a:lnTo>
                  <a:lnTo>
                    <a:pt x="1158" y="1017"/>
                  </a:lnTo>
                  <a:lnTo>
                    <a:pt x="1295" y="1058"/>
                  </a:lnTo>
                  <a:lnTo>
                    <a:pt x="1319" y="1113"/>
                  </a:lnTo>
                  <a:lnTo>
                    <a:pt x="1431" y="1129"/>
                  </a:lnTo>
                  <a:lnTo>
                    <a:pt x="1519" y="1179"/>
                  </a:lnTo>
                  <a:lnTo>
                    <a:pt x="1431" y="1212"/>
                  </a:lnTo>
                  <a:lnTo>
                    <a:pt x="1351" y="1177"/>
                  </a:lnTo>
                  <a:lnTo>
                    <a:pt x="1283" y="1180"/>
                  </a:lnTo>
                  <a:lnTo>
                    <a:pt x="1206" y="1174"/>
                  </a:lnTo>
                  <a:lnTo>
                    <a:pt x="1136" y="1158"/>
                  </a:lnTo>
                  <a:lnTo>
                    <a:pt x="1052" y="1126"/>
                  </a:lnTo>
                  <a:lnTo>
                    <a:pt x="997" y="1117"/>
                  </a:lnTo>
                  <a:lnTo>
                    <a:pt x="965" y="1128"/>
                  </a:lnTo>
                  <a:lnTo>
                    <a:pt x="830" y="1093"/>
                  </a:lnTo>
                  <a:lnTo>
                    <a:pt x="819" y="1056"/>
                  </a:lnTo>
                  <a:lnTo>
                    <a:pt x="751" y="1050"/>
                  </a:lnTo>
                  <a:lnTo>
                    <a:pt x="807" y="969"/>
                  </a:lnTo>
                  <a:lnTo>
                    <a:pt x="898" y="974"/>
                  </a:lnTo>
                  <a:lnTo>
                    <a:pt x="957" y="1007"/>
                  </a:lnTo>
                  <a:lnTo>
                    <a:pt x="987" y="1013"/>
                  </a:lnTo>
                  <a:lnTo>
                    <a:pt x="996" y="1044"/>
                  </a:lnTo>
                  <a:moveTo>
                    <a:pt x="2061" y="1156"/>
                  </a:moveTo>
                  <a:lnTo>
                    <a:pt x="2046" y="1203"/>
                  </a:lnTo>
                  <a:lnTo>
                    <a:pt x="1932" y="1227"/>
                  </a:lnTo>
                  <a:lnTo>
                    <a:pt x="1833" y="1217"/>
                  </a:lnTo>
                  <a:lnTo>
                    <a:pt x="1835" y="1186"/>
                  </a:lnTo>
                  <a:lnTo>
                    <a:pt x="1896" y="1168"/>
                  </a:lnTo>
                  <a:lnTo>
                    <a:pt x="1941" y="1193"/>
                  </a:lnTo>
                  <a:lnTo>
                    <a:pt x="1991" y="1187"/>
                  </a:lnTo>
                  <a:lnTo>
                    <a:pt x="2061" y="1156"/>
                  </a:lnTo>
                  <a:moveTo>
                    <a:pt x="1685" y="1156"/>
                  </a:moveTo>
                  <a:lnTo>
                    <a:pt x="1711" y="1179"/>
                  </a:lnTo>
                  <a:lnTo>
                    <a:pt x="1758" y="1172"/>
                  </a:lnTo>
                  <a:lnTo>
                    <a:pt x="1774" y="1208"/>
                  </a:lnTo>
                  <a:lnTo>
                    <a:pt x="1685" y="1225"/>
                  </a:lnTo>
                  <a:lnTo>
                    <a:pt x="1633" y="1236"/>
                  </a:lnTo>
                  <a:lnTo>
                    <a:pt x="1592" y="1236"/>
                  </a:lnTo>
                  <a:lnTo>
                    <a:pt x="1622" y="1187"/>
                  </a:lnTo>
                  <a:lnTo>
                    <a:pt x="1663" y="1186"/>
                  </a:lnTo>
                  <a:lnTo>
                    <a:pt x="1685" y="1156"/>
                  </a:lnTo>
                  <a:moveTo>
                    <a:pt x="2161" y="1330"/>
                  </a:moveTo>
                  <a:lnTo>
                    <a:pt x="2095" y="1349"/>
                  </a:lnTo>
                  <a:lnTo>
                    <a:pt x="2087" y="1339"/>
                  </a:lnTo>
                  <a:lnTo>
                    <a:pt x="2097" y="1310"/>
                  </a:lnTo>
                  <a:lnTo>
                    <a:pt x="2133" y="1258"/>
                  </a:lnTo>
                  <a:lnTo>
                    <a:pt x="2210" y="1224"/>
                  </a:lnTo>
                  <a:lnTo>
                    <a:pt x="2217" y="1241"/>
                  </a:lnTo>
                  <a:lnTo>
                    <a:pt x="2216" y="1266"/>
                  </a:lnTo>
                  <a:lnTo>
                    <a:pt x="2161" y="1330"/>
                  </a:lnTo>
                  <a:moveTo>
                    <a:pt x="1881" y="1339"/>
                  </a:moveTo>
                  <a:lnTo>
                    <a:pt x="1850" y="1340"/>
                  </a:lnTo>
                  <a:lnTo>
                    <a:pt x="1756" y="1280"/>
                  </a:lnTo>
                  <a:lnTo>
                    <a:pt x="1827" y="1264"/>
                  </a:lnTo>
                  <a:lnTo>
                    <a:pt x="1864" y="1290"/>
                  </a:lnTo>
                  <a:lnTo>
                    <a:pt x="1888" y="1316"/>
                  </a:lnTo>
                  <a:lnTo>
                    <a:pt x="1881" y="1339"/>
                  </a:lnTo>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51" name="Freeform 150"/>
            <p:cNvSpPr>
              <a:spLocks/>
            </p:cNvSpPr>
            <p:nvPr/>
          </p:nvSpPr>
          <p:spPr bwMode="auto">
            <a:xfrm>
              <a:off x="8293124" y="2972857"/>
              <a:ext cx="476909" cy="508550"/>
            </a:xfrm>
            <a:custGeom>
              <a:avLst/>
              <a:gdLst>
                <a:gd name="T0" fmla="*/ 149 w 504"/>
                <a:gd name="T1" fmla="*/ 42 h 572"/>
                <a:gd name="T2" fmla="*/ 148 w 504"/>
                <a:gd name="T3" fmla="*/ 60 h 572"/>
                <a:gd name="T4" fmla="*/ 206 w 504"/>
                <a:gd name="T5" fmla="*/ 110 h 572"/>
                <a:gd name="T6" fmla="*/ 212 w 504"/>
                <a:gd name="T7" fmla="*/ 147 h 572"/>
                <a:gd name="T8" fmla="*/ 282 w 504"/>
                <a:gd name="T9" fmla="*/ 172 h 572"/>
                <a:gd name="T10" fmla="*/ 330 w 504"/>
                <a:gd name="T11" fmla="*/ 189 h 572"/>
                <a:gd name="T12" fmla="*/ 340 w 504"/>
                <a:gd name="T13" fmla="*/ 167 h 572"/>
                <a:gd name="T14" fmla="*/ 355 w 504"/>
                <a:gd name="T15" fmla="*/ 170 h 572"/>
                <a:gd name="T16" fmla="*/ 384 w 504"/>
                <a:gd name="T17" fmla="*/ 179 h 572"/>
                <a:gd name="T18" fmla="*/ 412 w 504"/>
                <a:gd name="T19" fmla="*/ 167 h 572"/>
                <a:gd name="T20" fmla="*/ 430 w 504"/>
                <a:gd name="T21" fmla="*/ 142 h 572"/>
                <a:gd name="T22" fmla="*/ 474 w 504"/>
                <a:gd name="T23" fmla="*/ 126 h 572"/>
                <a:gd name="T24" fmla="*/ 501 w 504"/>
                <a:gd name="T25" fmla="*/ 150 h 572"/>
                <a:gd name="T26" fmla="*/ 504 w 504"/>
                <a:gd name="T27" fmla="*/ 175 h 572"/>
                <a:gd name="T28" fmla="*/ 473 w 504"/>
                <a:gd name="T29" fmla="*/ 197 h 572"/>
                <a:gd name="T30" fmla="*/ 463 w 504"/>
                <a:gd name="T31" fmla="*/ 242 h 572"/>
                <a:gd name="T32" fmla="*/ 449 w 504"/>
                <a:gd name="T33" fmla="*/ 266 h 572"/>
                <a:gd name="T34" fmla="*/ 429 w 504"/>
                <a:gd name="T35" fmla="*/ 247 h 572"/>
                <a:gd name="T36" fmla="*/ 412 w 504"/>
                <a:gd name="T37" fmla="*/ 249 h 572"/>
                <a:gd name="T38" fmla="*/ 428 w 504"/>
                <a:gd name="T39" fmla="*/ 219 h 572"/>
                <a:gd name="T40" fmla="*/ 383 w 504"/>
                <a:gd name="T41" fmla="*/ 212 h 572"/>
                <a:gd name="T42" fmla="*/ 354 w 504"/>
                <a:gd name="T43" fmla="*/ 188 h 572"/>
                <a:gd name="T44" fmla="*/ 356 w 504"/>
                <a:gd name="T45" fmla="*/ 221 h 572"/>
                <a:gd name="T46" fmla="*/ 364 w 504"/>
                <a:gd name="T47" fmla="*/ 246 h 572"/>
                <a:gd name="T48" fmla="*/ 378 w 504"/>
                <a:gd name="T49" fmla="*/ 287 h 572"/>
                <a:gd name="T50" fmla="*/ 347 w 504"/>
                <a:gd name="T51" fmla="*/ 306 h 572"/>
                <a:gd name="T52" fmla="*/ 298 w 504"/>
                <a:gd name="T53" fmla="*/ 357 h 572"/>
                <a:gd name="T54" fmla="*/ 271 w 504"/>
                <a:gd name="T55" fmla="*/ 394 h 572"/>
                <a:gd name="T56" fmla="*/ 238 w 504"/>
                <a:gd name="T57" fmla="*/ 407 h 572"/>
                <a:gd name="T58" fmla="*/ 243 w 504"/>
                <a:gd name="T59" fmla="*/ 467 h 572"/>
                <a:gd name="T60" fmla="*/ 230 w 504"/>
                <a:gd name="T61" fmla="*/ 523 h 572"/>
                <a:gd name="T62" fmla="*/ 212 w 504"/>
                <a:gd name="T63" fmla="*/ 552 h 572"/>
                <a:gd name="T64" fmla="*/ 181 w 504"/>
                <a:gd name="T65" fmla="*/ 553 h 572"/>
                <a:gd name="T66" fmla="*/ 156 w 504"/>
                <a:gd name="T67" fmla="*/ 493 h 572"/>
                <a:gd name="T68" fmla="*/ 134 w 504"/>
                <a:gd name="T69" fmla="*/ 434 h 572"/>
                <a:gd name="T70" fmla="*/ 95 w 504"/>
                <a:gd name="T71" fmla="*/ 338 h 572"/>
                <a:gd name="T72" fmla="*/ 61 w 504"/>
                <a:gd name="T73" fmla="*/ 306 h 572"/>
                <a:gd name="T74" fmla="*/ 29 w 504"/>
                <a:gd name="T75" fmla="*/ 271 h 572"/>
                <a:gd name="T76" fmla="*/ 10 w 504"/>
                <a:gd name="T77" fmla="*/ 231 h 572"/>
                <a:gd name="T78" fmla="*/ 31 w 504"/>
                <a:gd name="T79" fmla="*/ 203 h 572"/>
                <a:gd name="T80" fmla="*/ 29 w 504"/>
                <a:gd name="T81" fmla="*/ 156 h 572"/>
                <a:gd name="T82" fmla="*/ 72 w 504"/>
                <a:gd name="T83" fmla="*/ 115 h 572"/>
                <a:gd name="T84" fmla="*/ 94 w 504"/>
                <a:gd name="T85" fmla="*/ 67 h 572"/>
                <a:gd name="T86" fmla="*/ 58 w 504"/>
                <a:gd name="T87" fmla="*/ 25 h 572"/>
                <a:gd name="T88" fmla="*/ 110 w 504"/>
                <a:gd name="T89" fmla="*/ 18 h 5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504" h="572">
                  <a:moveTo>
                    <a:pt x="122" y="0"/>
                  </a:moveTo>
                  <a:lnTo>
                    <a:pt x="147" y="25"/>
                  </a:lnTo>
                  <a:lnTo>
                    <a:pt x="149" y="42"/>
                  </a:lnTo>
                  <a:lnTo>
                    <a:pt x="159" y="52"/>
                  </a:lnTo>
                  <a:lnTo>
                    <a:pt x="161" y="63"/>
                  </a:lnTo>
                  <a:lnTo>
                    <a:pt x="148" y="60"/>
                  </a:lnTo>
                  <a:lnTo>
                    <a:pt x="158" y="83"/>
                  </a:lnTo>
                  <a:lnTo>
                    <a:pt x="178" y="96"/>
                  </a:lnTo>
                  <a:lnTo>
                    <a:pt x="206" y="110"/>
                  </a:lnTo>
                  <a:lnTo>
                    <a:pt x="197" y="120"/>
                  </a:lnTo>
                  <a:lnTo>
                    <a:pt x="194" y="139"/>
                  </a:lnTo>
                  <a:lnTo>
                    <a:pt x="212" y="147"/>
                  </a:lnTo>
                  <a:lnTo>
                    <a:pt x="231" y="157"/>
                  </a:lnTo>
                  <a:lnTo>
                    <a:pt x="257" y="169"/>
                  </a:lnTo>
                  <a:lnTo>
                    <a:pt x="282" y="172"/>
                  </a:lnTo>
                  <a:lnTo>
                    <a:pt x="294" y="182"/>
                  </a:lnTo>
                  <a:lnTo>
                    <a:pt x="308" y="184"/>
                  </a:lnTo>
                  <a:lnTo>
                    <a:pt x="330" y="189"/>
                  </a:lnTo>
                  <a:lnTo>
                    <a:pt x="345" y="189"/>
                  </a:lnTo>
                  <a:lnTo>
                    <a:pt x="346" y="181"/>
                  </a:lnTo>
                  <a:lnTo>
                    <a:pt x="340" y="167"/>
                  </a:lnTo>
                  <a:lnTo>
                    <a:pt x="340" y="158"/>
                  </a:lnTo>
                  <a:lnTo>
                    <a:pt x="350" y="154"/>
                  </a:lnTo>
                  <a:lnTo>
                    <a:pt x="355" y="170"/>
                  </a:lnTo>
                  <a:lnTo>
                    <a:pt x="356" y="174"/>
                  </a:lnTo>
                  <a:lnTo>
                    <a:pt x="374" y="182"/>
                  </a:lnTo>
                  <a:lnTo>
                    <a:pt x="384" y="179"/>
                  </a:lnTo>
                  <a:lnTo>
                    <a:pt x="400" y="181"/>
                  </a:lnTo>
                  <a:lnTo>
                    <a:pt x="414" y="180"/>
                  </a:lnTo>
                  <a:lnTo>
                    <a:pt x="412" y="167"/>
                  </a:lnTo>
                  <a:lnTo>
                    <a:pt x="404" y="161"/>
                  </a:lnTo>
                  <a:lnTo>
                    <a:pt x="418" y="158"/>
                  </a:lnTo>
                  <a:lnTo>
                    <a:pt x="430" y="142"/>
                  </a:lnTo>
                  <a:lnTo>
                    <a:pt x="447" y="129"/>
                  </a:lnTo>
                  <a:lnTo>
                    <a:pt x="463" y="134"/>
                  </a:lnTo>
                  <a:lnTo>
                    <a:pt x="474" y="126"/>
                  </a:lnTo>
                  <a:lnTo>
                    <a:pt x="485" y="139"/>
                  </a:lnTo>
                  <a:lnTo>
                    <a:pt x="481" y="147"/>
                  </a:lnTo>
                  <a:lnTo>
                    <a:pt x="501" y="150"/>
                  </a:lnTo>
                  <a:lnTo>
                    <a:pt x="504" y="158"/>
                  </a:lnTo>
                  <a:lnTo>
                    <a:pt x="499" y="162"/>
                  </a:lnTo>
                  <a:lnTo>
                    <a:pt x="504" y="175"/>
                  </a:lnTo>
                  <a:lnTo>
                    <a:pt x="490" y="171"/>
                  </a:lnTo>
                  <a:lnTo>
                    <a:pt x="470" y="185"/>
                  </a:lnTo>
                  <a:lnTo>
                    <a:pt x="473" y="197"/>
                  </a:lnTo>
                  <a:lnTo>
                    <a:pt x="467" y="215"/>
                  </a:lnTo>
                  <a:lnTo>
                    <a:pt x="468" y="225"/>
                  </a:lnTo>
                  <a:lnTo>
                    <a:pt x="463" y="242"/>
                  </a:lnTo>
                  <a:lnTo>
                    <a:pt x="449" y="237"/>
                  </a:lnTo>
                  <a:lnTo>
                    <a:pt x="452" y="259"/>
                  </a:lnTo>
                  <a:lnTo>
                    <a:pt x="449" y="266"/>
                  </a:lnTo>
                  <a:lnTo>
                    <a:pt x="452" y="274"/>
                  </a:lnTo>
                  <a:lnTo>
                    <a:pt x="444" y="280"/>
                  </a:lnTo>
                  <a:lnTo>
                    <a:pt x="429" y="247"/>
                  </a:lnTo>
                  <a:lnTo>
                    <a:pt x="424" y="247"/>
                  </a:lnTo>
                  <a:lnTo>
                    <a:pt x="424" y="260"/>
                  </a:lnTo>
                  <a:lnTo>
                    <a:pt x="412" y="249"/>
                  </a:lnTo>
                  <a:lnTo>
                    <a:pt x="415" y="237"/>
                  </a:lnTo>
                  <a:lnTo>
                    <a:pt x="423" y="236"/>
                  </a:lnTo>
                  <a:lnTo>
                    <a:pt x="428" y="219"/>
                  </a:lnTo>
                  <a:lnTo>
                    <a:pt x="417" y="215"/>
                  </a:lnTo>
                  <a:lnTo>
                    <a:pt x="400" y="215"/>
                  </a:lnTo>
                  <a:lnTo>
                    <a:pt x="383" y="212"/>
                  </a:lnTo>
                  <a:lnTo>
                    <a:pt x="378" y="198"/>
                  </a:lnTo>
                  <a:lnTo>
                    <a:pt x="370" y="197"/>
                  </a:lnTo>
                  <a:lnTo>
                    <a:pt x="354" y="188"/>
                  </a:lnTo>
                  <a:lnTo>
                    <a:pt x="350" y="202"/>
                  </a:lnTo>
                  <a:lnTo>
                    <a:pt x="366" y="213"/>
                  </a:lnTo>
                  <a:lnTo>
                    <a:pt x="356" y="221"/>
                  </a:lnTo>
                  <a:lnTo>
                    <a:pt x="353" y="228"/>
                  </a:lnTo>
                  <a:lnTo>
                    <a:pt x="365" y="234"/>
                  </a:lnTo>
                  <a:lnTo>
                    <a:pt x="364" y="246"/>
                  </a:lnTo>
                  <a:lnTo>
                    <a:pt x="373" y="262"/>
                  </a:lnTo>
                  <a:lnTo>
                    <a:pt x="379" y="279"/>
                  </a:lnTo>
                  <a:lnTo>
                    <a:pt x="378" y="287"/>
                  </a:lnTo>
                  <a:lnTo>
                    <a:pt x="365" y="286"/>
                  </a:lnTo>
                  <a:lnTo>
                    <a:pt x="344" y="291"/>
                  </a:lnTo>
                  <a:lnTo>
                    <a:pt x="347" y="306"/>
                  </a:lnTo>
                  <a:lnTo>
                    <a:pt x="339" y="319"/>
                  </a:lnTo>
                  <a:lnTo>
                    <a:pt x="315" y="333"/>
                  </a:lnTo>
                  <a:lnTo>
                    <a:pt x="298" y="357"/>
                  </a:lnTo>
                  <a:lnTo>
                    <a:pt x="286" y="370"/>
                  </a:lnTo>
                  <a:lnTo>
                    <a:pt x="270" y="384"/>
                  </a:lnTo>
                  <a:lnTo>
                    <a:pt x="271" y="394"/>
                  </a:lnTo>
                  <a:lnTo>
                    <a:pt x="262" y="399"/>
                  </a:lnTo>
                  <a:lnTo>
                    <a:pt x="246" y="406"/>
                  </a:lnTo>
                  <a:lnTo>
                    <a:pt x="238" y="407"/>
                  </a:lnTo>
                  <a:lnTo>
                    <a:pt x="234" y="423"/>
                  </a:lnTo>
                  <a:lnTo>
                    <a:pt x="241" y="450"/>
                  </a:lnTo>
                  <a:lnTo>
                    <a:pt x="243" y="467"/>
                  </a:lnTo>
                  <a:lnTo>
                    <a:pt x="237" y="487"/>
                  </a:lnTo>
                  <a:lnTo>
                    <a:pt x="239" y="522"/>
                  </a:lnTo>
                  <a:lnTo>
                    <a:pt x="230" y="523"/>
                  </a:lnTo>
                  <a:lnTo>
                    <a:pt x="222" y="539"/>
                  </a:lnTo>
                  <a:lnTo>
                    <a:pt x="228" y="546"/>
                  </a:lnTo>
                  <a:lnTo>
                    <a:pt x="212" y="552"/>
                  </a:lnTo>
                  <a:lnTo>
                    <a:pt x="206" y="566"/>
                  </a:lnTo>
                  <a:lnTo>
                    <a:pt x="199" y="572"/>
                  </a:lnTo>
                  <a:lnTo>
                    <a:pt x="181" y="553"/>
                  </a:lnTo>
                  <a:lnTo>
                    <a:pt x="171" y="523"/>
                  </a:lnTo>
                  <a:lnTo>
                    <a:pt x="163" y="503"/>
                  </a:lnTo>
                  <a:lnTo>
                    <a:pt x="156" y="493"/>
                  </a:lnTo>
                  <a:lnTo>
                    <a:pt x="144" y="473"/>
                  </a:lnTo>
                  <a:lnTo>
                    <a:pt x="138" y="447"/>
                  </a:lnTo>
                  <a:lnTo>
                    <a:pt x="134" y="434"/>
                  </a:lnTo>
                  <a:lnTo>
                    <a:pt x="115" y="405"/>
                  </a:lnTo>
                  <a:lnTo>
                    <a:pt x="103" y="365"/>
                  </a:lnTo>
                  <a:lnTo>
                    <a:pt x="95" y="338"/>
                  </a:lnTo>
                  <a:lnTo>
                    <a:pt x="92" y="313"/>
                  </a:lnTo>
                  <a:lnTo>
                    <a:pt x="86" y="294"/>
                  </a:lnTo>
                  <a:lnTo>
                    <a:pt x="61" y="306"/>
                  </a:lnTo>
                  <a:lnTo>
                    <a:pt x="48" y="304"/>
                  </a:lnTo>
                  <a:lnTo>
                    <a:pt x="22" y="279"/>
                  </a:lnTo>
                  <a:lnTo>
                    <a:pt x="29" y="271"/>
                  </a:lnTo>
                  <a:lnTo>
                    <a:pt x="23" y="263"/>
                  </a:lnTo>
                  <a:lnTo>
                    <a:pt x="0" y="245"/>
                  </a:lnTo>
                  <a:lnTo>
                    <a:pt x="10" y="231"/>
                  </a:lnTo>
                  <a:lnTo>
                    <a:pt x="49" y="231"/>
                  </a:lnTo>
                  <a:lnTo>
                    <a:pt x="43" y="213"/>
                  </a:lnTo>
                  <a:lnTo>
                    <a:pt x="31" y="203"/>
                  </a:lnTo>
                  <a:lnTo>
                    <a:pt x="27" y="187"/>
                  </a:lnTo>
                  <a:lnTo>
                    <a:pt x="13" y="178"/>
                  </a:lnTo>
                  <a:lnTo>
                    <a:pt x="29" y="156"/>
                  </a:lnTo>
                  <a:lnTo>
                    <a:pt x="50" y="158"/>
                  </a:lnTo>
                  <a:lnTo>
                    <a:pt x="65" y="136"/>
                  </a:lnTo>
                  <a:lnTo>
                    <a:pt x="72" y="115"/>
                  </a:lnTo>
                  <a:lnTo>
                    <a:pt x="85" y="94"/>
                  </a:lnTo>
                  <a:lnTo>
                    <a:pt x="81" y="79"/>
                  </a:lnTo>
                  <a:lnTo>
                    <a:pt x="94" y="67"/>
                  </a:lnTo>
                  <a:lnTo>
                    <a:pt x="77" y="57"/>
                  </a:lnTo>
                  <a:lnTo>
                    <a:pt x="68" y="43"/>
                  </a:lnTo>
                  <a:lnTo>
                    <a:pt x="58" y="25"/>
                  </a:lnTo>
                  <a:lnTo>
                    <a:pt x="64" y="16"/>
                  </a:lnTo>
                  <a:lnTo>
                    <a:pt x="92" y="21"/>
                  </a:lnTo>
                  <a:lnTo>
                    <a:pt x="110" y="18"/>
                  </a:lnTo>
                  <a:lnTo>
                    <a:pt x="122"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52" name="Freeform 151"/>
            <p:cNvSpPr>
              <a:spLocks/>
            </p:cNvSpPr>
            <p:nvPr/>
          </p:nvSpPr>
          <p:spPr bwMode="auto">
            <a:xfrm>
              <a:off x="9316963" y="2994195"/>
              <a:ext cx="35957" cy="30228"/>
            </a:xfrm>
            <a:custGeom>
              <a:avLst/>
              <a:gdLst>
                <a:gd name="T0" fmla="*/ 33 w 38"/>
                <a:gd name="T1" fmla="*/ 4 h 34"/>
                <a:gd name="T2" fmla="*/ 38 w 38"/>
                <a:gd name="T3" fmla="*/ 11 h 34"/>
                <a:gd name="T4" fmla="*/ 34 w 38"/>
                <a:gd name="T5" fmla="*/ 24 h 34"/>
                <a:gd name="T6" fmla="*/ 24 w 38"/>
                <a:gd name="T7" fmla="*/ 17 h 34"/>
                <a:gd name="T8" fmla="*/ 17 w 38"/>
                <a:gd name="T9" fmla="*/ 22 h 34"/>
                <a:gd name="T10" fmla="*/ 17 w 38"/>
                <a:gd name="T11" fmla="*/ 34 h 34"/>
                <a:gd name="T12" fmla="*/ 4 w 38"/>
                <a:gd name="T13" fmla="*/ 28 h 34"/>
                <a:gd name="T14" fmla="*/ 0 w 38"/>
                <a:gd name="T15" fmla="*/ 18 h 34"/>
                <a:gd name="T16" fmla="*/ 4 w 38"/>
                <a:gd name="T17" fmla="*/ 6 h 34"/>
                <a:gd name="T18" fmla="*/ 15 w 38"/>
                <a:gd name="T19" fmla="*/ 8 h 34"/>
                <a:gd name="T20" fmla="*/ 19 w 38"/>
                <a:gd name="T21" fmla="*/ 0 h 34"/>
                <a:gd name="T22" fmla="*/ 33 w 38"/>
                <a:gd name="T23" fmla="*/ 4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8" h="34">
                  <a:moveTo>
                    <a:pt x="33" y="4"/>
                  </a:moveTo>
                  <a:lnTo>
                    <a:pt x="38" y="11"/>
                  </a:lnTo>
                  <a:lnTo>
                    <a:pt x="34" y="24"/>
                  </a:lnTo>
                  <a:lnTo>
                    <a:pt x="24" y="17"/>
                  </a:lnTo>
                  <a:lnTo>
                    <a:pt x="17" y="22"/>
                  </a:lnTo>
                  <a:lnTo>
                    <a:pt x="17" y="34"/>
                  </a:lnTo>
                  <a:lnTo>
                    <a:pt x="4" y="28"/>
                  </a:lnTo>
                  <a:lnTo>
                    <a:pt x="0" y="18"/>
                  </a:lnTo>
                  <a:lnTo>
                    <a:pt x="4" y="6"/>
                  </a:lnTo>
                  <a:lnTo>
                    <a:pt x="15" y="8"/>
                  </a:lnTo>
                  <a:lnTo>
                    <a:pt x="19" y="0"/>
                  </a:lnTo>
                  <a:lnTo>
                    <a:pt x="33" y="4"/>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53" name="Freeform 152"/>
            <p:cNvSpPr>
              <a:spLocks/>
            </p:cNvSpPr>
            <p:nvPr/>
          </p:nvSpPr>
          <p:spPr bwMode="auto">
            <a:xfrm>
              <a:off x="9269650" y="2865279"/>
              <a:ext cx="164647" cy="190262"/>
            </a:xfrm>
            <a:custGeom>
              <a:avLst/>
              <a:gdLst>
                <a:gd name="T0" fmla="*/ 164 w 174"/>
                <a:gd name="T1" fmla="*/ 87 h 214"/>
                <a:gd name="T2" fmla="*/ 166 w 174"/>
                <a:gd name="T3" fmla="*/ 104 h 214"/>
                <a:gd name="T4" fmla="*/ 174 w 174"/>
                <a:gd name="T5" fmla="*/ 114 h 214"/>
                <a:gd name="T6" fmla="*/ 171 w 174"/>
                <a:gd name="T7" fmla="*/ 129 h 214"/>
                <a:gd name="T8" fmla="*/ 154 w 174"/>
                <a:gd name="T9" fmla="*/ 139 h 214"/>
                <a:gd name="T10" fmla="*/ 124 w 174"/>
                <a:gd name="T11" fmla="*/ 140 h 214"/>
                <a:gd name="T12" fmla="*/ 109 w 174"/>
                <a:gd name="T13" fmla="*/ 163 h 214"/>
                <a:gd name="T14" fmla="*/ 94 w 174"/>
                <a:gd name="T15" fmla="*/ 155 h 214"/>
                <a:gd name="T16" fmla="*/ 87 w 174"/>
                <a:gd name="T17" fmla="*/ 140 h 214"/>
                <a:gd name="T18" fmla="*/ 59 w 174"/>
                <a:gd name="T19" fmla="*/ 145 h 214"/>
                <a:gd name="T20" fmla="*/ 42 w 174"/>
                <a:gd name="T21" fmla="*/ 154 h 214"/>
                <a:gd name="T22" fmla="*/ 22 w 174"/>
                <a:gd name="T23" fmla="*/ 155 h 214"/>
                <a:gd name="T24" fmla="*/ 46 w 174"/>
                <a:gd name="T25" fmla="*/ 170 h 214"/>
                <a:gd name="T26" fmla="*/ 48 w 174"/>
                <a:gd name="T27" fmla="*/ 205 h 214"/>
                <a:gd name="T28" fmla="*/ 40 w 174"/>
                <a:gd name="T29" fmla="*/ 214 h 214"/>
                <a:gd name="T30" fmla="*/ 28 w 174"/>
                <a:gd name="T31" fmla="*/ 206 h 214"/>
                <a:gd name="T32" fmla="*/ 26 w 174"/>
                <a:gd name="T33" fmla="*/ 187 h 214"/>
                <a:gd name="T34" fmla="*/ 12 w 174"/>
                <a:gd name="T35" fmla="*/ 181 h 214"/>
                <a:gd name="T36" fmla="*/ 0 w 174"/>
                <a:gd name="T37" fmla="*/ 167 h 214"/>
                <a:gd name="T38" fmla="*/ 14 w 174"/>
                <a:gd name="T39" fmla="*/ 160 h 214"/>
                <a:gd name="T40" fmla="*/ 17 w 174"/>
                <a:gd name="T41" fmla="*/ 148 h 214"/>
                <a:gd name="T42" fmla="*/ 30 w 174"/>
                <a:gd name="T43" fmla="*/ 137 h 214"/>
                <a:gd name="T44" fmla="*/ 37 w 174"/>
                <a:gd name="T45" fmla="*/ 123 h 214"/>
                <a:gd name="T46" fmla="*/ 68 w 174"/>
                <a:gd name="T47" fmla="*/ 117 h 214"/>
                <a:gd name="T48" fmla="*/ 89 w 174"/>
                <a:gd name="T49" fmla="*/ 121 h 214"/>
                <a:gd name="T50" fmla="*/ 89 w 174"/>
                <a:gd name="T51" fmla="*/ 84 h 214"/>
                <a:gd name="T52" fmla="*/ 106 w 174"/>
                <a:gd name="T53" fmla="*/ 94 h 214"/>
                <a:gd name="T54" fmla="*/ 120 w 174"/>
                <a:gd name="T55" fmla="*/ 73 h 214"/>
                <a:gd name="T56" fmla="*/ 126 w 174"/>
                <a:gd name="T57" fmla="*/ 65 h 214"/>
                <a:gd name="T58" fmla="*/ 123 w 174"/>
                <a:gd name="T59" fmla="*/ 40 h 214"/>
                <a:gd name="T60" fmla="*/ 108 w 174"/>
                <a:gd name="T61" fmla="*/ 17 h 214"/>
                <a:gd name="T62" fmla="*/ 107 w 174"/>
                <a:gd name="T63" fmla="*/ 4 h 214"/>
                <a:gd name="T64" fmla="*/ 123 w 174"/>
                <a:gd name="T65" fmla="*/ 0 h 214"/>
                <a:gd name="T66" fmla="*/ 149 w 174"/>
                <a:gd name="T67" fmla="*/ 29 h 214"/>
                <a:gd name="T68" fmla="*/ 157 w 174"/>
                <a:gd name="T69" fmla="*/ 45 h 214"/>
                <a:gd name="T70" fmla="*/ 153 w 174"/>
                <a:gd name="T71" fmla="*/ 66 h 214"/>
                <a:gd name="T72" fmla="*/ 164 w 174"/>
                <a:gd name="T73" fmla="*/ 87 h 2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74" h="214">
                  <a:moveTo>
                    <a:pt x="164" y="87"/>
                  </a:moveTo>
                  <a:lnTo>
                    <a:pt x="166" y="104"/>
                  </a:lnTo>
                  <a:lnTo>
                    <a:pt x="174" y="114"/>
                  </a:lnTo>
                  <a:lnTo>
                    <a:pt x="171" y="129"/>
                  </a:lnTo>
                  <a:lnTo>
                    <a:pt x="154" y="139"/>
                  </a:lnTo>
                  <a:lnTo>
                    <a:pt x="124" y="140"/>
                  </a:lnTo>
                  <a:lnTo>
                    <a:pt x="109" y="163"/>
                  </a:lnTo>
                  <a:lnTo>
                    <a:pt x="94" y="155"/>
                  </a:lnTo>
                  <a:lnTo>
                    <a:pt x="87" y="140"/>
                  </a:lnTo>
                  <a:lnTo>
                    <a:pt x="59" y="145"/>
                  </a:lnTo>
                  <a:lnTo>
                    <a:pt x="42" y="154"/>
                  </a:lnTo>
                  <a:lnTo>
                    <a:pt x="22" y="155"/>
                  </a:lnTo>
                  <a:lnTo>
                    <a:pt x="46" y="170"/>
                  </a:lnTo>
                  <a:lnTo>
                    <a:pt x="48" y="205"/>
                  </a:lnTo>
                  <a:lnTo>
                    <a:pt x="40" y="214"/>
                  </a:lnTo>
                  <a:lnTo>
                    <a:pt x="28" y="206"/>
                  </a:lnTo>
                  <a:lnTo>
                    <a:pt x="26" y="187"/>
                  </a:lnTo>
                  <a:lnTo>
                    <a:pt x="12" y="181"/>
                  </a:lnTo>
                  <a:lnTo>
                    <a:pt x="0" y="167"/>
                  </a:lnTo>
                  <a:lnTo>
                    <a:pt x="14" y="160"/>
                  </a:lnTo>
                  <a:lnTo>
                    <a:pt x="17" y="148"/>
                  </a:lnTo>
                  <a:lnTo>
                    <a:pt x="30" y="137"/>
                  </a:lnTo>
                  <a:lnTo>
                    <a:pt x="37" y="123"/>
                  </a:lnTo>
                  <a:lnTo>
                    <a:pt x="68" y="117"/>
                  </a:lnTo>
                  <a:lnTo>
                    <a:pt x="89" y="121"/>
                  </a:lnTo>
                  <a:lnTo>
                    <a:pt x="89" y="84"/>
                  </a:lnTo>
                  <a:lnTo>
                    <a:pt x="106" y="94"/>
                  </a:lnTo>
                  <a:lnTo>
                    <a:pt x="120" y="73"/>
                  </a:lnTo>
                  <a:lnTo>
                    <a:pt x="126" y="65"/>
                  </a:lnTo>
                  <a:lnTo>
                    <a:pt x="123" y="40"/>
                  </a:lnTo>
                  <a:lnTo>
                    <a:pt x="108" y="17"/>
                  </a:lnTo>
                  <a:lnTo>
                    <a:pt x="107" y="4"/>
                  </a:lnTo>
                  <a:lnTo>
                    <a:pt x="123" y="0"/>
                  </a:lnTo>
                  <a:lnTo>
                    <a:pt x="149" y="29"/>
                  </a:lnTo>
                  <a:lnTo>
                    <a:pt x="157" y="45"/>
                  </a:lnTo>
                  <a:lnTo>
                    <a:pt x="153" y="66"/>
                  </a:lnTo>
                  <a:lnTo>
                    <a:pt x="164" y="87"/>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54" name="Freeform 153"/>
            <p:cNvSpPr>
              <a:spLocks/>
            </p:cNvSpPr>
            <p:nvPr/>
          </p:nvSpPr>
          <p:spPr bwMode="auto">
            <a:xfrm>
              <a:off x="9344404" y="2788818"/>
              <a:ext cx="85162" cy="72904"/>
            </a:xfrm>
            <a:custGeom>
              <a:avLst/>
              <a:gdLst>
                <a:gd name="T0" fmla="*/ 51 w 90"/>
                <a:gd name="T1" fmla="*/ 29 h 82"/>
                <a:gd name="T2" fmla="*/ 65 w 90"/>
                <a:gd name="T3" fmla="*/ 33 h 82"/>
                <a:gd name="T4" fmla="*/ 71 w 90"/>
                <a:gd name="T5" fmla="*/ 24 h 82"/>
                <a:gd name="T6" fmla="*/ 90 w 90"/>
                <a:gd name="T7" fmla="*/ 47 h 82"/>
                <a:gd name="T8" fmla="*/ 69 w 90"/>
                <a:gd name="T9" fmla="*/ 53 h 82"/>
                <a:gd name="T10" fmla="*/ 67 w 90"/>
                <a:gd name="T11" fmla="*/ 73 h 82"/>
                <a:gd name="T12" fmla="*/ 32 w 90"/>
                <a:gd name="T13" fmla="*/ 59 h 82"/>
                <a:gd name="T14" fmla="*/ 36 w 90"/>
                <a:gd name="T15" fmla="*/ 82 h 82"/>
                <a:gd name="T16" fmla="*/ 18 w 90"/>
                <a:gd name="T17" fmla="*/ 82 h 82"/>
                <a:gd name="T18" fmla="*/ 3 w 90"/>
                <a:gd name="T19" fmla="*/ 62 h 82"/>
                <a:gd name="T20" fmla="*/ 2 w 90"/>
                <a:gd name="T21" fmla="*/ 46 h 82"/>
                <a:gd name="T22" fmla="*/ 19 w 90"/>
                <a:gd name="T23" fmla="*/ 45 h 82"/>
                <a:gd name="T24" fmla="*/ 6 w 90"/>
                <a:gd name="T25" fmla="*/ 16 h 82"/>
                <a:gd name="T26" fmla="*/ 0 w 90"/>
                <a:gd name="T27" fmla="*/ 0 h 82"/>
                <a:gd name="T28" fmla="*/ 33 w 90"/>
                <a:gd name="T29" fmla="*/ 22 h 82"/>
                <a:gd name="T30" fmla="*/ 51 w 90"/>
                <a:gd name="T31" fmla="*/ 29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90" h="82">
                  <a:moveTo>
                    <a:pt x="51" y="29"/>
                  </a:moveTo>
                  <a:lnTo>
                    <a:pt x="65" y="33"/>
                  </a:lnTo>
                  <a:lnTo>
                    <a:pt x="71" y="24"/>
                  </a:lnTo>
                  <a:lnTo>
                    <a:pt x="90" y="47"/>
                  </a:lnTo>
                  <a:lnTo>
                    <a:pt x="69" y="53"/>
                  </a:lnTo>
                  <a:lnTo>
                    <a:pt x="67" y="73"/>
                  </a:lnTo>
                  <a:lnTo>
                    <a:pt x="32" y="59"/>
                  </a:lnTo>
                  <a:lnTo>
                    <a:pt x="36" y="82"/>
                  </a:lnTo>
                  <a:lnTo>
                    <a:pt x="18" y="82"/>
                  </a:lnTo>
                  <a:lnTo>
                    <a:pt x="3" y="62"/>
                  </a:lnTo>
                  <a:lnTo>
                    <a:pt x="2" y="46"/>
                  </a:lnTo>
                  <a:lnTo>
                    <a:pt x="19" y="45"/>
                  </a:lnTo>
                  <a:lnTo>
                    <a:pt x="6" y="16"/>
                  </a:lnTo>
                  <a:lnTo>
                    <a:pt x="0" y="0"/>
                  </a:lnTo>
                  <a:lnTo>
                    <a:pt x="33" y="22"/>
                  </a:lnTo>
                  <a:lnTo>
                    <a:pt x="51" y="2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55" name="Freeform 154"/>
            <p:cNvSpPr>
              <a:spLocks/>
            </p:cNvSpPr>
            <p:nvPr/>
          </p:nvSpPr>
          <p:spPr bwMode="auto">
            <a:xfrm>
              <a:off x="7846494" y="2612782"/>
              <a:ext cx="616954" cy="265833"/>
            </a:xfrm>
            <a:custGeom>
              <a:avLst/>
              <a:gdLst>
                <a:gd name="T0" fmla="*/ 429 w 652"/>
                <a:gd name="T1" fmla="*/ 270 h 299"/>
                <a:gd name="T2" fmla="*/ 408 w 652"/>
                <a:gd name="T3" fmla="*/ 299 h 299"/>
                <a:gd name="T4" fmla="*/ 395 w 652"/>
                <a:gd name="T5" fmla="*/ 289 h 299"/>
                <a:gd name="T6" fmla="*/ 365 w 652"/>
                <a:gd name="T7" fmla="*/ 272 h 299"/>
                <a:gd name="T8" fmla="*/ 352 w 652"/>
                <a:gd name="T9" fmla="*/ 251 h 299"/>
                <a:gd name="T10" fmla="*/ 300 w 652"/>
                <a:gd name="T11" fmla="*/ 237 h 299"/>
                <a:gd name="T12" fmla="*/ 260 w 652"/>
                <a:gd name="T13" fmla="*/ 222 h 299"/>
                <a:gd name="T14" fmla="*/ 215 w 652"/>
                <a:gd name="T15" fmla="*/ 200 h 299"/>
                <a:gd name="T16" fmla="*/ 172 w 652"/>
                <a:gd name="T17" fmla="*/ 210 h 299"/>
                <a:gd name="T18" fmla="*/ 183 w 652"/>
                <a:gd name="T19" fmla="*/ 286 h 299"/>
                <a:gd name="T20" fmla="*/ 155 w 652"/>
                <a:gd name="T21" fmla="*/ 265 h 299"/>
                <a:gd name="T22" fmla="*/ 131 w 652"/>
                <a:gd name="T23" fmla="*/ 276 h 299"/>
                <a:gd name="T24" fmla="*/ 131 w 652"/>
                <a:gd name="T25" fmla="*/ 262 h 299"/>
                <a:gd name="T26" fmla="*/ 106 w 652"/>
                <a:gd name="T27" fmla="*/ 248 h 299"/>
                <a:gd name="T28" fmla="*/ 84 w 652"/>
                <a:gd name="T29" fmla="*/ 224 h 299"/>
                <a:gd name="T30" fmla="*/ 98 w 652"/>
                <a:gd name="T31" fmla="*/ 220 h 299"/>
                <a:gd name="T32" fmla="*/ 108 w 652"/>
                <a:gd name="T33" fmla="*/ 201 h 299"/>
                <a:gd name="T34" fmla="*/ 121 w 652"/>
                <a:gd name="T35" fmla="*/ 184 h 299"/>
                <a:gd name="T36" fmla="*/ 99 w 652"/>
                <a:gd name="T37" fmla="*/ 173 h 299"/>
                <a:gd name="T38" fmla="*/ 67 w 652"/>
                <a:gd name="T39" fmla="*/ 177 h 299"/>
                <a:gd name="T40" fmla="*/ 44 w 652"/>
                <a:gd name="T41" fmla="*/ 178 h 299"/>
                <a:gd name="T42" fmla="*/ 29 w 652"/>
                <a:gd name="T43" fmla="*/ 154 h 299"/>
                <a:gd name="T44" fmla="*/ 0 w 652"/>
                <a:gd name="T45" fmla="*/ 140 h 299"/>
                <a:gd name="T46" fmla="*/ 0 w 652"/>
                <a:gd name="T47" fmla="*/ 121 h 299"/>
                <a:gd name="T48" fmla="*/ 26 w 652"/>
                <a:gd name="T49" fmla="*/ 110 h 299"/>
                <a:gd name="T50" fmla="*/ 51 w 652"/>
                <a:gd name="T51" fmla="*/ 74 h 299"/>
                <a:gd name="T52" fmla="*/ 115 w 652"/>
                <a:gd name="T53" fmla="*/ 87 h 299"/>
                <a:gd name="T54" fmla="*/ 150 w 652"/>
                <a:gd name="T55" fmla="*/ 87 h 299"/>
                <a:gd name="T56" fmla="*/ 199 w 652"/>
                <a:gd name="T57" fmla="*/ 97 h 299"/>
                <a:gd name="T58" fmla="*/ 224 w 652"/>
                <a:gd name="T59" fmla="*/ 92 h 299"/>
                <a:gd name="T60" fmla="*/ 194 w 652"/>
                <a:gd name="T61" fmla="*/ 69 h 299"/>
                <a:gd name="T62" fmla="*/ 201 w 652"/>
                <a:gd name="T63" fmla="*/ 53 h 299"/>
                <a:gd name="T64" fmla="*/ 198 w 652"/>
                <a:gd name="T65" fmla="*/ 34 h 299"/>
                <a:gd name="T66" fmla="*/ 257 w 652"/>
                <a:gd name="T67" fmla="*/ 21 h 299"/>
                <a:gd name="T68" fmla="*/ 298 w 652"/>
                <a:gd name="T69" fmla="*/ 9 h 299"/>
                <a:gd name="T70" fmla="*/ 338 w 652"/>
                <a:gd name="T71" fmla="*/ 5 h 299"/>
                <a:gd name="T72" fmla="*/ 366 w 652"/>
                <a:gd name="T73" fmla="*/ 20 h 299"/>
                <a:gd name="T74" fmla="*/ 393 w 652"/>
                <a:gd name="T75" fmla="*/ 38 h 299"/>
                <a:gd name="T76" fmla="*/ 437 w 652"/>
                <a:gd name="T77" fmla="*/ 18 h 299"/>
                <a:gd name="T78" fmla="*/ 462 w 652"/>
                <a:gd name="T79" fmla="*/ 39 h 299"/>
                <a:gd name="T80" fmla="*/ 524 w 652"/>
                <a:gd name="T81" fmla="*/ 80 h 299"/>
                <a:gd name="T82" fmla="*/ 571 w 652"/>
                <a:gd name="T83" fmla="*/ 86 h 299"/>
                <a:gd name="T84" fmla="*/ 595 w 652"/>
                <a:gd name="T85" fmla="*/ 102 h 299"/>
                <a:gd name="T86" fmla="*/ 619 w 652"/>
                <a:gd name="T87" fmla="*/ 114 h 299"/>
                <a:gd name="T88" fmla="*/ 652 w 652"/>
                <a:gd name="T89" fmla="*/ 124 h 299"/>
                <a:gd name="T90" fmla="*/ 634 w 652"/>
                <a:gd name="T91" fmla="*/ 139 h 299"/>
                <a:gd name="T92" fmla="*/ 637 w 652"/>
                <a:gd name="T93" fmla="*/ 169 h 299"/>
                <a:gd name="T94" fmla="*/ 605 w 652"/>
                <a:gd name="T95" fmla="*/ 199 h 299"/>
                <a:gd name="T96" fmla="*/ 569 w 652"/>
                <a:gd name="T97" fmla="*/ 211 h 299"/>
                <a:gd name="T98" fmla="*/ 588 w 652"/>
                <a:gd name="T99" fmla="*/ 252 h 299"/>
                <a:gd name="T100" fmla="*/ 581 w 652"/>
                <a:gd name="T101" fmla="*/ 261 h 299"/>
                <a:gd name="T102" fmla="*/ 545 w 652"/>
                <a:gd name="T103" fmla="*/ 252 h 299"/>
                <a:gd name="T104" fmla="*/ 512 w 652"/>
                <a:gd name="T105" fmla="*/ 253 h 299"/>
                <a:gd name="T106" fmla="*/ 477 w 652"/>
                <a:gd name="T107" fmla="*/ 249 h 299"/>
                <a:gd name="T108" fmla="*/ 449 w 652"/>
                <a:gd name="T109" fmla="*/ 254 h 299"/>
                <a:gd name="T110" fmla="*/ 438 w 652"/>
                <a:gd name="T111" fmla="*/ 266 h 2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652" h="299">
                  <a:moveTo>
                    <a:pt x="438" y="266"/>
                  </a:moveTo>
                  <a:lnTo>
                    <a:pt x="429" y="270"/>
                  </a:lnTo>
                  <a:lnTo>
                    <a:pt x="412" y="284"/>
                  </a:lnTo>
                  <a:lnTo>
                    <a:pt x="408" y="299"/>
                  </a:lnTo>
                  <a:lnTo>
                    <a:pt x="402" y="299"/>
                  </a:lnTo>
                  <a:lnTo>
                    <a:pt x="395" y="289"/>
                  </a:lnTo>
                  <a:lnTo>
                    <a:pt x="373" y="288"/>
                  </a:lnTo>
                  <a:lnTo>
                    <a:pt x="365" y="272"/>
                  </a:lnTo>
                  <a:lnTo>
                    <a:pt x="357" y="271"/>
                  </a:lnTo>
                  <a:lnTo>
                    <a:pt x="352" y="251"/>
                  </a:lnTo>
                  <a:lnTo>
                    <a:pt x="328" y="236"/>
                  </a:lnTo>
                  <a:lnTo>
                    <a:pt x="300" y="237"/>
                  </a:lnTo>
                  <a:lnTo>
                    <a:pt x="281" y="240"/>
                  </a:lnTo>
                  <a:lnTo>
                    <a:pt x="260" y="222"/>
                  </a:lnTo>
                  <a:lnTo>
                    <a:pt x="245" y="214"/>
                  </a:lnTo>
                  <a:lnTo>
                    <a:pt x="215" y="200"/>
                  </a:lnTo>
                  <a:lnTo>
                    <a:pt x="211" y="198"/>
                  </a:lnTo>
                  <a:lnTo>
                    <a:pt x="172" y="210"/>
                  </a:lnTo>
                  <a:lnTo>
                    <a:pt x="192" y="285"/>
                  </a:lnTo>
                  <a:lnTo>
                    <a:pt x="183" y="286"/>
                  </a:lnTo>
                  <a:lnTo>
                    <a:pt x="168" y="270"/>
                  </a:lnTo>
                  <a:lnTo>
                    <a:pt x="155" y="265"/>
                  </a:lnTo>
                  <a:lnTo>
                    <a:pt x="137" y="269"/>
                  </a:lnTo>
                  <a:lnTo>
                    <a:pt x="131" y="276"/>
                  </a:lnTo>
                  <a:lnTo>
                    <a:pt x="129" y="271"/>
                  </a:lnTo>
                  <a:lnTo>
                    <a:pt x="131" y="262"/>
                  </a:lnTo>
                  <a:lnTo>
                    <a:pt x="127" y="255"/>
                  </a:lnTo>
                  <a:lnTo>
                    <a:pt x="106" y="248"/>
                  </a:lnTo>
                  <a:lnTo>
                    <a:pt x="94" y="230"/>
                  </a:lnTo>
                  <a:lnTo>
                    <a:pt x="84" y="224"/>
                  </a:lnTo>
                  <a:lnTo>
                    <a:pt x="81" y="218"/>
                  </a:lnTo>
                  <a:lnTo>
                    <a:pt x="98" y="220"/>
                  </a:lnTo>
                  <a:lnTo>
                    <a:pt x="95" y="205"/>
                  </a:lnTo>
                  <a:lnTo>
                    <a:pt x="108" y="201"/>
                  </a:lnTo>
                  <a:lnTo>
                    <a:pt x="123" y="204"/>
                  </a:lnTo>
                  <a:lnTo>
                    <a:pt x="121" y="184"/>
                  </a:lnTo>
                  <a:lnTo>
                    <a:pt x="115" y="172"/>
                  </a:lnTo>
                  <a:lnTo>
                    <a:pt x="99" y="173"/>
                  </a:lnTo>
                  <a:lnTo>
                    <a:pt x="84" y="168"/>
                  </a:lnTo>
                  <a:lnTo>
                    <a:pt x="67" y="177"/>
                  </a:lnTo>
                  <a:lnTo>
                    <a:pt x="53" y="181"/>
                  </a:lnTo>
                  <a:lnTo>
                    <a:pt x="44" y="178"/>
                  </a:lnTo>
                  <a:lnTo>
                    <a:pt x="43" y="167"/>
                  </a:lnTo>
                  <a:lnTo>
                    <a:pt x="29" y="154"/>
                  </a:lnTo>
                  <a:lnTo>
                    <a:pt x="17" y="154"/>
                  </a:lnTo>
                  <a:lnTo>
                    <a:pt x="0" y="140"/>
                  </a:lnTo>
                  <a:lnTo>
                    <a:pt x="6" y="125"/>
                  </a:lnTo>
                  <a:lnTo>
                    <a:pt x="0" y="121"/>
                  </a:lnTo>
                  <a:lnTo>
                    <a:pt x="7" y="99"/>
                  </a:lnTo>
                  <a:lnTo>
                    <a:pt x="26" y="110"/>
                  </a:lnTo>
                  <a:lnTo>
                    <a:pt x="25" y="96"/>
                  </a:lnTo>
                  <a:lnTo>
                    <a:pt x="51" y="74"/>
                  </a:lnTo>
                  <a:lnTo>
                    <a:pt x="76" y="73"/>
                  </a:lnTo>
                  <a:lnTo>
                    <a:pt x="115" y="87"/>
                  </a:lnTo>
                  <a:lnTo>
                    <a:pt x="136" y="95"/>
                  </a:lnTo>
                  <a:lnTo>
                    <a:pt x="150" y="87"/>
                  </a:lnTo>
                  <a:lnTo>
                    <a:pt x="175" y="87"/>
                  </a:lnTo>
                  <a:lnTo>
                    <a:pt x="199" y="97"/>
                  </a:lnTo>
                  <a:lnTo>
                    <a:pt x="202" y="91"/>
                  </a:lnTo>
                  <a:lnTo>
                    <a:pt x="224" y="92"/>
                  </a:lnTo>
                  <a:lnTo>
                    <a:pt x="225" y="82"/>
                  </a:lnTo>
                  <a:lnTo>
                    <a:pt x="194" y="69"/>
                  </a:lnTo>
                  <a:lnTo>
                    <a:pt x="206" y="59"/>
                  </a:lnTo>
                  <a:lnTo>
                    <a:pt x="201" y="53"/>
                  </a:lnTo>
                  <a:lnTo>
                    <a:pt x="214" y="48"/>
                  </a:lnTo>
                  <a:lnTo>
                    <a:pt x="198" y="34"/>
                  </a:lnTo>
                  <a:lnTo>
                    <a:pt x="202" y="28"/>
                  </a:lnTo>
                  <a:lnTo>
                    <a:pt x="257" y="21"/>
                  </a:lnTo>
                  <a:lnTo>
                    <a:pt x="263" y="16"/>
                  </a:lnTo>
                  <a:lnTo>
                    <a:pt x="298" y="9"/>
                  </a:lnTo>
                  <a:lnTo>
                    <a:pt x="309" y="0"/>
                  </a:lnTo>
                  <a:lnTo>
                    <a:pt x="338" y="5"/>
                  </a:lnTo>
                  <a:lnTo>
                    <a:pt x="352" y="25"/>
                  </a:lnTo>
                  <a:lnTo>
                    <a:pt x="366" y="20"/>
                  </a:lnTo>
                  <a:lnTo>
                    <a:pt x="389" y="27"/>
                  </a:lnTo>
                  <a:lnTo>
                    <a:pt x="393" y="38"/>
                  </a:lnTo>
                  <a:lnTo>
                    <a:pt x="407" y="37"/>
                  </a:lnTo>
                  <a:lnTo>
                    <a:pt x="437" y="18"/>
                  </a:lnTo>
                  <a:lnTo>
                    <a:pt x="434" y="24"/>
                  </a:lnTo>
                  <a:lnTo>
                    <a:pt x="462" y="39"/>
                  </a:lnTo>
                  <a:lnTo>
                    <a:pt x="520" y="90"/>
                  </a:lnTo>
                  <a:lnTo>
                    <a:pt x="524" y="80"/>
                  </a:lnTo>
                  <a:lnTo>
                    <a:pt x="551" y="92"/>
                  </a:lnTo>
                  <a:lnTo>
                    <a:pt x="571" y="86"/>
                  </a:lnTo>
                  <a:lnTo>
                    <a:pt x="582" y="90"/>
                  </a:lnTo>
                  <a:lnTo>
                    <a:pt x="595" y="102"/>
                  </a:lnTo>
                  <a:lnTo>
                    <a:pt x="608" y="106"/>
                  </a:lnTo>
                  <a:lnTo>
                    <a:pt x="619" y="114"/>
                  </a:lnTo>
                  <a:lnTo>
                    <a:pt x="638" y="111"/>
                  </a:lnTo>
                  <a:lnTo>
                    <a:pt x="652" y="124"/>
                  </a:lnTo>
                  <a:lnTo>
                    <a:pt x="647" y="137"/>
                  </a:lnTo>
                  <a:lnTo>
                    <a:pt x="634" y="139"/>
                  </a:lnTo>
                  <a:lnTo>
                    <a:pt x="642" y="160"/>
                  </a:lnTo>
                  <a:lnTo>
                    <a:pt x="637" y="169"/>
                  </a:lnTo>
                  <a:lnTo>
                    <a:pt x="602" y="162"/>
                  </a:lnTo>
                  <a:lnTo>
                    <a:pt x="605" y="199"/>
                  </a:lnTo>
                  <a:lnTo>
                    <a:pt x="599" y="203"/>
                  </a:lnTo>
                  <a:lnTo>
                    <a:pt x="569" y="211"/>
                  </a:lnTo>
                  <a:lnTo>
                    <a:pt x="597" y="247"/>
                  </a:lnTo>
                  <a:lnTo>
                    <a:pt x="588" y="252"/>
                  </a:lnTo>
                  <a:lnTo>
                    <a:pt x="593" y="264"/>
                  </a:lnTo>
                  <a:lnTo>
                    <a:pt x="581" y="261"/>
                  </a:lnTo>
                  <a:lnTo>
                    <a:pt x="571" y="254"/>
                  </a:lnTo>
                  <a:lnTo>
                    <a:pt x="545" y="252"/>
                  </a:lnTo>
                  <a:lnTo>
                    <a:pt x="517" y="251"/>
                  </a:lnTo>
                  <a:lnTo>
                    <a:pt x="512" y="253"/>
                  </a:lnTo>
                  <a:lnTo>
                    <a:pt x="485" y="245"/>
                  </a:lnTo>
                  <a:lnTo>
                    <a:pt x="477" y="249"/>
                  </a:lnTo>
                  <a:lnTo>
                    <a:pt x="479" y="261"/>
                  </a:lnTo>
                  <a:lnTo>
                    <a:pt x="449" y="254"/>
                  </a:lnTo>
                  <a:lnTo>
                    <a:pt x="439" y="257"/>
                  </a:lnTo>
                  <a:lnTo>
                    <a:pt x="438" y="266"/>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56" name="Freeform 155"/>
            <p:cNvSpPr>
              <a:spLocks/>
            </p:cNvSpPr>
            <p:nvPr/>
          </p:nvSpPr>
          <p:spPr bwMode="auto">
            <a:xfrm>
              <a:off x="8250542" y="2830605"/>
              <a:ext cx="157077" cy="72904"/>
            </a:xfrm>
            <a:custGeom>
              <a:avLst/>
              <a:gdLst>
                <a:gd name="T0" fmla="*/ 11 w 166"/>
                <a:gd name="T1" fmla="*/ 21 h 82"/>
                <a:gd name="T2" fmla="*/ 12 w 166"/>
                <a:gd name="T3" fmla="*/ 12 h 82"/>
                <a:gd name="T4" fmla="*/ 22 w 166"/>
                <a:gd name="T5" fmla="*/ 9 h 82"/>
                <a:gd name="T6" fmla="*/ 52 w 166"/>
                <a:gd name="T7" fmla="*/ 16 h 82"/>
                <a:gd name="T8" fmla="*/ 50 w 166"/>
                <a:gd name="T9" fmla="*/ 4 h 82"/>
                <a:gd name="T10" fmla="*/ 58 w 166"/>
                <a:gd name="T11" fmla="*/ 0 h 82"/>
                <a:gd name="T12" fmla="*/ 85 w 166"/>
                <a:gd name="T13" fmla="*/ 8 h 82"/>
                <a:gd name="T14" fmla="*/ 90 w 166"/>
                <a:gd name="T15" fmla="*/ 6 h 82"/>
                <a:gd name="T16" fmla="*/ 118 w 166"/>
                <a:gd name="T17" fmla="*/ 7 h 82"/>
                <a:gd name="T18" fmla="*/ 144 w 166"/>
                <a:gd name="T19" fmla="*/ 9 h 82"/>
                <a:gd name="T20" fmla="*/ 154 w 166"/>
                <a:gd name="T21" fmla="*/ 16 h 82"/>
                <a:gd name="T22" fmla="*/ 166 w 166"/>
                <a:gd name="T23" fmla="*/ 19 h 82"/>
                <a:gd name="T24" fmla="*/ 165 w 166"/>
                <a:gd name="T25" fmla="*/ 24 h 82"/>
                <a:gd name="T26" fmla="*/ 142 w 166"/>
                <a:gd name="T27" fmla="*/ 35 h 82"/>
                <a:gd name="T28" fmla="*/ 139 w 166"/>
                <a:gd name="T29" fmla="*/ 43 h 82"/>
                <a:gd name="T30" fmla="*/ 118 w 166"/>
                <a:gd name="T31" fmla="*/ 46 h 82"/>
                <a:gd name="T32" fmla="*/ 116 w 166"/>
                <a:gd name="T33" fmla="*/ 58 h 82"/>
                <a:gd name="T34" fmla="*/ 97 w 166"/>
                <a:gd name="T35" fmla="*/ 56 h 82"/>
                <a:gd name="T36" fmla="*/ 87 w 166"/>
                <a:gd name="T37" fmla="*/ 60 h 82"/>
                <a:gd name="T38" fmla="*/ 74 w 166"/>
                <a:gd name="T39" fmla="*/ 70 h 82"/>
                <a:gd name="T40" fmla="*/ 77 w 166"/>
                <a:gd name="T41" fmla="*/ 74 h 82"/>
                <a:gd name="T42" fmla="*/ 74 w 166"/>
                <a:gd name="T43" fmla="*/ 79 h 82"/>
                <a:gd name="T44" fmla="*/ 43 w 166"/>
                <a:gd name="T45" fmla="*/ 82 h 82"/>
                <a:gd name="T46" fmla="*/ 20 w 166"/>
                <a:gd name="T47" fmla="*/ 76 h 82"/>
                <a:gd name="T48" fmla="*/ 2 w 166"/>
                <a:gd name="T49" fmla="*/ 77 h 82"/>
                <a:gd name="T50" fmla="*/ 0 w 166"/>
                <a:gd name="T51" fmla="*/ 65 h 82"/>
                <a:gd name="T52" fmla="*/ 20 w 166"/>
                <a:gd name="T53" fmla="*/ 69 h 82"/>
                <a:gd name="T54" fmla="*/ 24 w 166"/>
                <a:gd name="T55" fmla="*/ 62 h 82"/>
                <a:gd name="T56" fmla="*/ 37 w 166"/>
                <a:gd name="T57" fmla="*/ 64 h 82"/>
                <a:gd name="T58" fmla="*/ 55 w 166"/>
                <a:gd name="T59" fmla="*/ 49 h 82"/>
                <a:gd name="T60" fmla="*/ 31 w 166"/>
                <a:gd name="T61" fmla="*/ 39 h 82"/>
                <a:gd name="T62" fmla="*/ 21 w 166"/>
                <a:gd name="T63" fmla="*/ 44 h 82"/>
                <a:gd name="T64" fmla="*/ 6 w 166"/>
                <a:gd name="T65" fmla="*/ 36 h 82"/>
                <a:gd name="T66" fmla="*/ 16 w 166"/>
                <a:gd name="T67" fmla="*/ 23 h 82"/>
                <a:gd name="T68" fmla="*/ 11 w 166"/>
                <a:gd name="T69" fmla="*/ 21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66" h="82">
                  <a:moveTo>
                    <a:pt x="11" y="21"/>
                  </a:moveTo>
                  <a:lnTo>
                    <a:pt x="12" y="12"/>
                  </a:lnTo>
                  <a:lnTo>
                    <a:pt x="22" y="9"/>
                  </a:lnTo>
                  <a:lnTo>
                    <a:pt x="52" y="16"/>
                  </a:lnTo>
                  <a:lnTo>
                    <a:pt x="50" y="4"/>
                  </a:lnTo>
                  <a:lnTo>
                    <a:pt x="58" y="0"/>
                  </a:lnTo>
                  <a:lnTo>
                    <a:pt x="85" y="8"/>
                  </a:lnTo>
                  <a:lnTo>
                    <a:pt x="90" y="6"/>
                  </a:lnTo>
                  <a:lnTo>
                    <a:pt x="118" y="7"/>
                  </a:lnTo>
                  <a:lnTo>
                    <a:pt x="144" y="9"/>
                  </a:lnTo>
                  <a:lnTo>
                    <a:pt x="154" y="16"/>
                  </a:lnTo>
                  <a:lnTo>
                    <a:pt x="166" y="19"/>
                  </a:lnTo>
                  <a:lnTo>
                    <a:pt x="165" y="24"/>
                  </a:lnTo>
                  <a:lnTo>
                    <a:pt x="142" y="35"/>
                  </a:lnTo>
                  <a:lnTo>
                    <a:pt x="139" y="43"/>
                  </a:lnTo>
                  <a:lnTo>
                    <a:pt x="118" y="46"/>
                  </a:lnTo>
                  <a:lnTo>
                    <a:pt x="116" y="58"/>
                  </a:lnTo>
                  <a:lnTo>
                    <a:pt x="97" y="56"/>
                  </a:lnTo>
                  <a:lnTo>
                    <a:pt x="87" y="60"/>
                  </a:lnTo>
                  <a:lnTo>
                    <a:pt x="74" y="70"/>
                  </a:lnTo>
                  <a:lnTo>
                    <a:pt x="77" y="74"/>
                  </a:lnTo>
                  <a:lnTo>
                    <a:pt x="74" y="79"/>
                  </a:lnTo>
                  <a:lnTo>
                    <a:pt x="43" y="82"/>
                  </a:lnTo>
                  <a:lnTo>
                    <a:pt x="20" y="76"/>
                  </a:lnTo>
                  <a:lnTo>
                    <a:pt x="2" y="77"/>
                  </a:lnTo>
                  <a:lnTo>
                    <a:pt x="0" y="65"/>
                  </a:lnTo>
                  <a:lnTo>
                    <a:pt x="20" y="69"/>
                  </a:lnTo>
                  <a:lnTo>
                    <a:pt x="24" y="62"/>
                  </a:lnTo>
                  <a:lnTo>
                    <a:pt x="37" y="64"/>
                  </a:lnTo>
                  <a:lnTo>
                    <a:pt x="55" y="49"/>
                  </a:lnTo>
                  <a:lnTo>
                    <a:pt x="31" y="39"/>
                  </a:lnTo>
                  <a:lnTo>
                    <a:pt x="21" y="44"/>
                  </a:lnTo>
                  <a:lnTo>
                    <a:pt x="6" y="36"/>
                  </a:lnTo>
                  <a:lnTo>
                    <a:pt x="16" y="23"/>
                  </a:lnTo>
                  <a:lnTo>
                    <a:pt x="11" y="21"/>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57" name="Freeform 156"/>
            <p:cNvSpPr>
              <a:spLocks/>
            </p:cNvSpPr>
            <p:nvPr/>
          </p:nvSpPr>
          <p:spPr bwMode="auto">
            <a:xfrm>
              <a:off x="8902506" y="3359604"/>
              <a:ext cx="91787" cy="75571"/>
            </a:xfrm>
            <a:custGeom>
              <a:avLst/>
              <a:gdLst>
                <a:gd name="T0" fmla="*/ 27 w 97"/>
                <a:gd name="T1" fmla="*/ 81 h 85"/>
                <a:gd name="T2" fmla="*/ 18 w 97"/>
                <a:gd name="T3" fmla="*/ 71 h 85"/>
                <a:gd name="T4" fmla="*/ 7 w 97"/>
                <a:gd name="T5" fmla="*/ 49 h 85"/>
                <a:gd name="T6" fmla="*/ 0 w 97"/>
                <a:gd name="T7" fmla="*/ 24 h 85"/>
                <a:gd name="T8" fmla="*/ 10 w 97"/>
                <a:gd name="T9" fmla="*/ 7 h 85"/>
                <a:gd name="T10" fmla="*/ 33 w 97"/>
                <a:gd name="T11" fmla="*/ 3 h 85"/>
                <a:gd name="T12" fmla="*/ 51 w 97"/>
                <a:gd name="T13" fmla="*/ 6 h 85"/>
                <a:gd name="T14" fmla="*/ 67 w 97"/>
                <a:gd name="T15" fmla="*/ 14 h 85"/>
                <a:gd name="T16" fmla="*/ 73 w 97"/>
                <a:gd name="T17" fmla="*/ 0 h 85"/>
                <a:gd name="T18" fmla="*/ 90 w 97"/>
                <a:gd name="T19" fmla="*/ 7 h 85"/>
                <a:gd name="T20" fmla="*/ 96 w 97"/>
                <a:gd name="T21" fmla="*/ 21 h 85"/>
                <a:gd name="T22" fmla="*/ 97 w 97"/>
                <a:gd name="T23" fmla="*/ 46 h 85"/>
                <a:gd name="T24" fmla="*/ 68 w 97"/>
                <a:gd name="T25" fmla="*/ 62 h 85"/>
                <a:gd name="T26" fmla="*/ 77 w 97"/>
                <a:gd name="T27" fmla="*/ 75 h 85"/>
                <a:gd name="T28" fmla="*/ 58 w 97"/>
                <a:gd name="T29" fmla="*/ 76 h 85"/>
                <a:gd name="T30" fmla="*/ 42 w 97"/>
                <a:gd name="T31" fmla="*/ 85 h 85"/>
                <a:gd name="T32" fmla="*/ 27 w 97"/>
                <a:gd name="T33" fmla="*/ 81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97" h="85">
                  <a:moveTo>
                    <a:pt x="27" y="81"/>
                  </a:moveTo>
                  <a:lnTo>
                    <a:pt x="18" y="71"/>
                  </a:lnTo>
                  <a:lnTo>
                    <a:pt x="7" y="49"/>
                  </a:lnTo>
                  <a:lnTo>
                    <a:pt x="0" y="24"/>
                  </a:lnTo>
                  <a:lnTo>
                    <a:pt x="10" y="7"/>
                  </a:lnTo>
                  <a:lnTo>
                    <a:pt x="33" y="3"/>
                  </a:lnTo>
                  <a:lnTo>
                    <a:pt x="51" y="6"/>
                  </a:lnTo>
                  <a:lnTo>
                    <a:pt x="67" y="14"/>
                  </a:lnTo>
                  <a:lnTo>
                    <a:pt x="73" y="0"/>
                  </a:lnTo>
                  <a:lnTo>
                    <a:pt x="90" y="7"/>
                  </a:lnTo>
                  <a:lnTo>
                    <a:pt x="96" y="21"/>
                  </a:lnTo>
                  <a:lnTo>
                    <a:pt x="97" y="46"/>
                  </a:lnTo>
                  <a:lnTo>
                    <a:pt x="68" y="62"/>
                  </a:lnTo>
                  <a:lnTo>
                    <a:pt x="77" y="75"/>
                  </a:lnTo>
                  <a:lnTo>
                    <a:pt x="58" y="76"/>
                  </a:lnTo>
                  <a:lnTo>
                    <a:pt x="42" y="85"/>
                  </a:lnTo>
                  <a:lnTo>
                    <a:pt x="27" y="81"/>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58" name="Freeform 157"/>
            <p:cNvSpPr>
              <a:spLocks/>
            </p:cNvSpPr>
            <p:nvPr/>
          </p:nvSpPr>
          <p:spPr bwMode="auto">
            <a:xfrm>
              <a:off x="9178811" y="2915956"/>
              <a:ext cx="72861" cy="77350"/>
            </a:xfrm>
            <a:custGeom>
              <a:avLst/>
              <a:gdLst>
                <a:gd name="T0" fmla="*/ 29 w 77"/>
                <a:gd name="T1" fmla="*/ 0 h 87"/>
                <a:gd name="T2" fmla="*/ 55 w 77"/>
                <a:gd name="T3" fmla="*/ 24 h 87"/>
                <a:gd name="T4" fmla="*/ 66 w 77"/>
                <a:gd name="T5" fmla="*/ 38 h 87"/>
                <a:gd name="T6" fmla="*/ 77 w 77"/>
                <a:gd name="T7" fmla="*/ 62 h 87"/>
                <a:gd name="T8" fmla="*/ 75 w 77"/>
                <a:gd name="T9" fmla="*/ 73 h 87"/>
                <a:gd name="T10" fmla="*/ 61 w 77"/>
                <a:gd name="T11" fmla="*/ 77 h 87"/>
                <a:gd name="T12" fmla="*/ 51 w 77"/>
                <a:gd name="T13" fmla="*/ 85 h 87"/>
                <a:gd name="T14" fmla="*/ 36 w 77"/>
                <a:gd name="T15" fmla="*/ 87 h 87"/>
                <a:gd name="T16" fmla="*/ 29 w 77"/>
                <a:gd name="T17" fmla="*/ 76 h 87"/>
                <a:gd name="T18" fmla="*/ 26 w 77"/>
                <a:gd name="T19" fmla="*/ 61 h 87"/>
                <a:gd name="T20" fmla="*/ 9 w 77"/>
                <a:gd name="T21" fmla="*/ 39 h 87"/>
                <a:gd name="T22" fmla="*/ 20 w 77"/>
                <a:gd name="T23" fmla="*/ 35 h 87"/>
                <a:gd name="T24" fmla="*/ 0 w 77"/>
                <a:gd name="T25" fmla="*/ 18 h 87"/>
                <a:gd name="T26" fmla="*/ 1 w 77"/>
                <a:gd name="T27" fmla="*/ 16 h 87"/>
                <a:gd name="T28" fmla="*/ 8 w 77"/>
                <a:gd name="T29" fmla="*/ 17 h 87"/>
                <a:gd name="T30" fmla="*/ 11 w 77"/>
                <a:gd name="T31" fmla="*/ 7 h 87"/>
                <a:gd name="T32" fmla="*/ 22 w 77"/>
                <a:gd name="T33" fmla="*/ 6 h 87"/>
                <a:gd name="T34" fmla="*/ 29 w 77"/>
                <a:gd name="T35" fmla="*/ 5 h 87"/>
                <a:gd name="T36" fmla="*/ 29 w 77"/>
                <a:gd name="T37"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77" h="87">
                  <a:moveTo>
                    <a:pt x="29" y="0"/>
                  </a:moveTo>
                  <a:lnTo>
                    <a:pt x="55" y="24"/>
                  </a:lnTo>
                  <a:lnTo>
                    <a:pt x="66" y="38"/>
                  </a:lnTo>
                  <a:lnTo>
                    <a:pt x="77" y="62"/>
                  </a:lnTo>
                  <a:lnTo>
                    <a:pt x="75" y="73"/>
                  </a:lnTo>
                  <a:lnTo>
                    <a:pt x="61" y="77"/>
                  </a:lnTo>
                  <a:lnTo>
                    <a:pt x="51" y="85"/>
                  </a:lnTo>
                  <a:lnTo>
                    <a:pt x="36" y="87"/>
                  </a:lnTo>
                  <a:lnTo>
                    <a:pt x="29" y="76"/>
                  </a:lnTo>
                  <a:lnTo>
                    <a:pt x="26" y="61"/>
                  </a:lnTo>
                  <a:lnTo>
                    <a:pt x="9" y="39"/>
                  </a:lnTo>
                  <a:lnTo>
                    <a:pt x="20" y="35"/>
                  </a:lnTo>
                  <a:lnTo>
                    <a:pt x="0" y="18"/>
                  </a:lnTo>
                  <a:lnTo>
                    <a:pt x="1" y="16"/>
                  </a:lnTo>
                  <a:lnTo>
                    <a:pt x="8" y="17"/>
                  </a:lnTo>
                  <a:lnTo>
                    <a:pt x="11" y="7"/>
                  </a:lnTo>
                  <a:lnTo>
                    <a:pt x="22" y="6"/>
                  </a:lnTo>
                  <a:lnTo>
                    <a:pt x="29" y="5"/>
                  </a:lnTo>
                  <a:lnTo>
                    <a:pt x="29"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59" name="Freeform 158"/>
            <p:cNvSpPr>
              <a:spLocks/>
            </p:cNvSpPr>
            <p:nvPr/>
          </p:nvSpPr>
          <p:spPr bwMode="auto">
            <a:xfrm>
              <a:off x="8845732" y="3213797"/>
              <a:ext cx="142884" cy="158255"/>
            </a:xfrm>
            <a:custGeom>
              <a:avLst/>
              <a:gdLst>
                <a:gd name="T0" fmla="*/ 111 w 151"/>
                <a:gd name="T1" fmla="*/ 170 h 178"/>
                <a:gd name="T2" fmla="*/ 116 w 151"/>
                <a:gd name="T3" fmla="*/ 161 h 178"/>
                <a:gd name="T4" fmla="*/ 114 w 151"/>
                <a:gd name="T5" fmla="*/ 143 h 178"/>
                <a:gd name="T6" fmla="*/ 97 w 151"/>
                <a:gd name="T7" fmla="*/ 125 h 178"/>
                <a:gd name="T8" fmla="*/ 93 w 151"/>
                <a:gd name="T9" fmla="*/ 104 h 178"/>
                <a:gd name="T10" fmla="*/ 77 w 151"/>
                <a:gd name="T11" fmla="*/ 87 h 178"/>
                <a:gd name="T12" fmla="*/ 63 w 151"/>
                <a:gd name="T13" fmla="*/ 86 h 178"/>
                <a:gd name="T14" fmla="*/ 60 w 151"/>
                <a:gd name="T15" fmla="*/ 93 h 178"/>
                <a:gd name="T16" fmla="*/ 50 w 151"/>
                <a:gd name="T17" fmla="*/ 94 h 178"/>
                <a:gd name="T18" fmla="*/ 44 w 151"/>
                <a:gd name="T19" fmla="*/ 90 h 178"/>
                <a:gd name="T20" fmla="*/ 26 w 151"/>
                <a:gd name="T21" fmla="*/ 103 h 178"/>
                <a:gd name="T22" fmla="*/ 23 w 151"/>
                <a:gd name="T23" fmla="*/ 84 h 178"/>
                <a:gd name="T24" fmla="*/ 24 w 151"/>
                <a:gd name="T25" fmla="*/ 62 h 178"/>
                <a:gd name="T26" fmla="*/ 12 w 151"/>
                <a:gd name="T27" fmla="*/ 61 h 178"/>
                <a:gd name="T28" fmla="*/ 9 w 151"/>
                <a:gd name="T29" fmla="*/ 49 h 178"/>
                <a:gd name="T30" fmla="*/ 0 w 151"/>
                <a:gd name="T31" fmla="*/ 42 h 178"/>
                <a:gd name="T32" fmla="*/ 3 w 151"/>
                <a:gd name="T33" fmla="*/ 34 h 178"/>
                <a:gd name="T34" fmla="*/ 16 w 151"/>
                <a:gd name="T35" fmla="*/ 21 h 178"/>
                <a:gd name="T36" fmla="*/ 18 w 151"/>
                <a:gd name="T37" fmla="*/ 26 h 178"/>
                <a:gd name="T38" fmla="*/ 28 w 151"/>
                <a:gd name="T39" fmla="*/ 26 h 178"/>
                <a:gd name="T40" fmla="*/ 21 w 151"/>
                <a:gd name="T41" fmla="*/ 3 h 178"/>
                <a:gd name="T42" fmla="*/ 30 w 151"/>
                <a:gd name="T43" fmla="*/ 0 h 178"/>
                <a:gd name="T44" fmla="*/ 43 w 151"/>
                <a:gd name="T45" fmla="*/ 16 h 178"/>
                <a:gd name="T46" fmla="*/ 55 w 151"/>
                <a:gd name="T47" fmla="*/ 35 h 178"/>
                <a:gd name="T48" fmla="*/ 77 w 151"/>
                <a:gd name="T49" fmla="*/ 35 h 178"/>
                <a:gd name="T50" fmla="*/ 87 w 151"/>
                <a:gd name="T51" fmla="*/ 53 h 178"/>
                <a:gd name="T52" fmla="*/ 76 w 151"/>
                <a:gd name="T53" fmla="*/ 59 h 178"/>
                <a:gd name="T54" fmla="*/ 72 w 151"/>
                <a:gd name="T55" fmla="*/ 66 h 178"/>
                <a:gd name="T56" fmla="*/ 96 w 151"/>
                <a:gd name="T57" fmla="*/ 79 h 178"/>
                <a:gd name="T58" fmla="*/ 115 w 151"/>
                <a:gd name="T59" fmla="*/ 103 h 178"/>
                <a:gd name="T60" fmla="*/ 129 w 151"/>
                <a:gd name="T61" fmla="*/ 122 h 178"/>
                <a:gd name="T62" fmla="*/ 145 w 151"/>
                <a:gd name="T63" fmla="*/ 136 h 178"/>
                <a:gd name="T64" fmla="*/ 151 w 151"/>
                <a:gd name="T65" fmla="*/ 151 h 178"/>
                <a:gd name="T66" fmla="*/ 150 w 151"/>
                <a:gd name="T67" fmla="*/ 171 h 178"/>
                <a:gd name="T68" fmla="*/ 133 w 151"/>
                <a:gd name="T69" fmla="*/ 164 h 178"/>
                <a:gd name="T70" fmla="*/ 127 w 151"/>
                <a:gd name="T71" fmla="*/ 178 h 178"/>
                <a:gd name="T72" fmla="*/ 111 w 151"/>
                <a:gd name="T73" fmla="*/ 170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51" h="178">
                  <a:moveTo>
                    <a:pt x="111" y="170"/>
                  </a:moveTo>
                  <a:lnTo>
                    <a:pt x="116" y="161"/>
                  </a:lnTo>
                  <a:lnTo>
                    <a:pt x="114" y="143"/>
                  </a:lnTo>
                  <a:lnTo>
                    <a:pt x="97" y="125"/>
                  </a:lnTo>
                  <a:lnTo>
                    <a:pt x="93" y="104"/>
                  </a:lnTo>
                  <a:lnTo>
                    <a:pt x="77" y="87"/>
                  </a:lnTo>
                  <a:lnTo>
                    <a:pt x="63" y="86"/>
                  </a:lnTo>
                  <a:lnTo>
                    <a:pt x="60" y="93"/>
                  </a:lnTo>
                  <a:lnTo>
                    <a:pt x="50" y="94"/>
                  </a:lnTo>
                  <a:lnTo>
                    <a:pt x="44" y="90"/>
                  </a:lnTo>
                  <a:lnTo>
                    <a:pt x="26" y="103"/>
                  </a:lnTo>
                  <a:lnTo>
                    <a:pt x="23" y="84"/>
                  </a:lnTo>
                  <a:lnTo>
                    <a:pt x="24" y="62"/>
                  </a:lnTo>
                  <a:lnTo>
                    <a:pt x="12" y="61"/>
                  </a:lnTo>
                  <a:lnTo>
                    <a:pt x="9" y="49"/>
                  </a:lnTo>
                  <a:lnTo>
                    <a:pt x="0" y="42"/>
                  </a:lnTo>
                  <a:lnTo>
                    <a:pt x="3" y="34"/>
                  </a:lnTo>
                  <a:lnTo>
                    <a:pt x="16" y="21"/>
                  </a:lnTo>
                  <a:lnTo>
                    <a:pt x="18" y="26"/>
                  </a:lnTo>
                  <a:lnTo>
                    <a:pt x="28" y="26"/>
                  </a:lnTo>
                  <a:lnTo>
                    <a:pt x="21" y="3"/>
                  </a:lnTo>
                  <a:lnTo>
                    <a:pt x="30" y="0"/>
                  </a:lnTo>
                  <a:lnTo>
                    <a:pt x="43" y="16"/>
                  </a:lnTo>
                  <a:lnTo>
                    <a:pt x="55" y="35"/>
                  </a:lnTo>
                  <a:lnTo>
                    <a:pt x="77" y="35"/>
                  </a:lnTo>
                  <a:lnTo>
                    <a:pt x="87" y="53"/>
                  </a:lnTo>
                  <a:lnTo>
                    <a:pt x="76" y="59"/>
                  </a:lnTo>
                  <a:lnTo>
                    <a:pt x="72" y="66"/>
                  </a:lnTo>
                  <a:lnTo>
                    <a:pt x="96" y="79"/>
                  </a:lnTo>
                  <a:lnTo>
                    <a:pt x="115" y="103"/>
                  </a:lnTo>
                  <a:lnTo>
                    <a:pt x="129" y="122"/>
                  </a:lnTo>
                  <a:lnTo>
                    <a:pt x="145" y="136"/>
                  </a:lnTo>
                  <a:lnTo>
                    <a:pt x="151" y="151"/>
                  </a:lnTo>
                  <a:lnTo>
                    <a:pt x="150" y="171"/>
                  </a:lnTo>
                  <a:lnTo>
                    <a:pt x="133" y="164"/>
                  </a:lnTo>
                  <a:lnTo>
                    <a:pt x="127" y="178"/>
                  </a:lnTo>
                  <a:lnTo>
                    <a:pt x="111" y="17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60" name="Freeform 159"/>
            <p:cNvSpPr>
              <a:spLocks/>
            </p:cNvSpPr>
            <p:nvPr/>
          </p:nvSpPr>
          <p:spPr bwMode="auto">
            <a:xfrm>
              <a:off x="8519276" y="3446734"/>
              <a:ext cx="36904" cy="71126"/>
            </a:xfrm>
            <a:custGeom>
              <a:avLst/>
              <a:gdLst>
                <a:gd name="T0" fmla="*/ 39 w 39"/>
                <a:gd name="T1" fmla="*/ 48 h 80"/>
                <a:gd name="T2" fmla="*/ 37 w 39"/>
                <a:gd name="T3" fmla="*/ 70 h 80"/>
                <a:gd name="T4" fmla="*/ 29 w 39"/>
                <a:gd name="T5" fmla="*/ 76 h 80"/>
                <a:gd name="T6" fmla="*/ 14 w 39"/>
                <a:gd name="T7" fmla="*/ 80 h 80"/>
                <a:gd name="T8" fmla="*/ 4 w 39"/>
                <a:gd name="T9" fmla="*/ 64 h 80"/>
                <a:gd name="T10" fmla="*/ 0 w 39"/>
                <a:gd name="T11" fmla="*/ 34 h 80"/>
                <a:gd name="T12" fmla="*/ 6 w 39"/>
                <a:gd name="T13" fmla="*/ 0 h 80"/>
                <a:gd name="T14" fmla="*/ 19 w 39"/>
                <a:gd name="T15" fmla="*/ 12 h 80"/>
                <a:gd name="T16" fmla="*/ 29 w 39"/>
                <a:gd name="T17" fmla="*/ 26 h 80"/>
                <a:gd name="T18" fmla="*/ 39 w 39"/>
                <a:gd name="T19" fmla="*/ 4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9" h="80">
                  <a:moveTo>
                    <a:pt x="39" y="48"/>
                  </a:moveTo>
                  <a:lnTo>
                    <a:pt x="37" y="70"/>
                  </a:lnTo>
                  <a:lnTo>
                    <a:pt x="29" y="76"/>
                  </a:lnTo>
                  <a:lnTo>
                    <a:pt x="14" y="80"/>
                  </a:lnTo>
                  <a:lnTo>
                    <a:pt x="4" y="64"/>
                  </a:lnTo>
                  <a:lnTo>
                    <a:pt x="0" y="34"/>
                  </a:lnTo>
                  <a:lnTo>
                    <a:pt x="6" y="0"/>
                  </a:lnTo>
                  <a:lnTo>
                    <a:pt x="19" y="12"/>
                  </a:lnTo>
                  <a:lnTo>
                    <a:pt x="29" y="26"/>
                  </a:lnTo>
                  <a:lnTo>
                    <a:pt x="39" y="48"/>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61" name="Freeform 160"/>
            <p:cNvSpPr>
              <a:spLocks/>
            </p:cNvSpPr>
            <p:nvPr/>
          </p:nvSpPr>
          <p:spPr bwMode="auto">
            <a:xfrm>
              <a:off x="8709472" y="3105329"/>
              <a:ext cx="151400" cy="339626"/>
            </a:xfrm>
            <a:custGeom>
              <a:avLst/>
              <a:gdLst>
                <a:gd name="T0" fmla="*/ 126 w 160"/>
                <a:gd name="T1" fmla="*/ 178 h 382"/>
                <a:gd name="T2" fmla="*/ 108 w 160"/>
                <a:gd name="T3" fmla="*/ 201 h 382"/>
                <a:gd name="T4" fmla="*/ 112 w 160"/>
                <a:gd name="T5" fmla="*/ 223 h 382"/>
                <a:gd name="T6" fmla="*/ 135 w 160"/>
                <a:gd name="T7" fmla="*/ 252 h 382"/>
                <a:gd name="T8" fmla="*/ 125 w 160"/>
                <a:gd name="T9" fmla="*/ 274 h 382"/>
                <a:gd name="T10" fmla="*/ 144 w 160"/>
                <a:gd name="T11" fmla="*/ 301 h 382"/>
                <a:gd name="T12" fmla="*/ 148 w 160"/>
                <a:gd name="T13" fmla="*/ 322 h 382"/>
                <a:gd name="T14" fmla="*/ 149 w 160"/>
                <a:gd name="T15" fmla="*/ 361 h 382"/>
                <a:gd name="T16" fmla="*/ 139 w 160"/>
                <a:gd name="T17" fmla="*/ 367 h 382"/>
                <a:gd name="T18" fmla="*/ 136 w 160"/>
                <a:gd name="T19" fmla="*/ 338 h 382"/>
                <a:gd name="T20" fmla="*/ 126 w 160"/>
                <a:gd name="T21" fmla="*/ 305 h 382"/>
                <a:gd name="T22" fmla="*/ 112 w 160"/>
                <a:gd name="T23" fmla="*/ 254 h 382"/>
                <a:gd name="T24" fmla="*/ 91 w 160"/>
                <a:gd name="T25" fmla="*/ 247 h 382"/>
                <a:gd name="T26" fmla="*/ 62 w 160"/>
                <a:gd name="T27" fmla="*/ 260 h 382"/>
                <a:gd name="T28" fmla="*/ 53 w 160"/>
                <a:gd name="T29" fmla="*/ 229 h 382"/>
                <a:gd name="T30" fmla="*/ 29 w 160"/>
                <a:gd name="T31" fmla="*/ 186 h 382"/>
                <a:gd name="T32" fmla="*/ 19 w 160"/>
                <a:gd name="T33" fmla="*/ 176 h 382"/>
                <a:gd name="T34" fmla="*/ 0 w 160"/>
                <a:gd name="T35" fmla="*/ 142 h 382"/>
                <a:gd name="T36" fmla="*/ 4 w 160"/>
                <a:gd name="T37" fmla="*/ 131 h 382"/>
                <a:gd name="T38" fmla="*/ 9 w 160"/>
                <a:gd name="T39" fmla="*/ 117 h 382"/>
                <a:gd name="T40" fmla="*/ 9 w 160"/>
                <a:gd name="T41" fmla="*/ 88 h 382"/>
                <a:gd name="T42" fmla="*/ 28 w 160"/>
                <a:gd name="T43" fmla="*/ 76 h 382"/>
                <a:gd name="T44" fmla="*/ 33 w 160"/>
                <a:gd name="T45" fmla="*/ 48 h 382"/>
                <a:gd name="T46" fmla="*/ 50 w 160"/>
                <a:gd name="T47" fmla="*/ 22 h 382"/>
                <a:gd name="T48" fmla="*/ 59 w 160"/>
                <a:gd name="T49" fmla="*/ 13 h 382"/>
                <a:gd name="T50" fmla="*/ 61 w 160"/>
                <a:gd name="T51" fmla="*/ 1 h 382"/>
                <a:gd name="T52" fmla="*/ 80 w 160"/>
                <a:gd name="T53" fmla="*/ 12 h 382"/>
                <a:gd name="T54" fmla="*/ 93 w 160"/>
                <a:gd name="T55" fmla="*/ 33 h 382"/>
                <a:gd name="T56" fmla="*/ 83 w 160"/>
                <a:gd name="T57" fmla="*/ 67 h 382"/>
                <a:gd name="T58" fmla="*/ 104 w 160"/>
                <a:gd name="T59" fmla="*/ 89 h 382"/>
                <a:gd name="T60" fmla="*/ 124 w 160"/>
                <a:gd name="T61" fmla="*/ 112 h 382"/>
                <a:gd name="T62" fmla="*/ 137 w 160"/>
                <a:gd name="T63" fmla="*/ 137 h 382"/>
                <a:gd name="T64" fmla="*/ 158 w 160"/>
                <a:gd name="T65" fmla="*/ 134 h 382"/>
                <a:gd name="T66" fmla="*/ 147 w 160"/>
                <a:gd name="T67" fmla="*/ 156 h 382"/>
                <a:gd name="T68" fmla="*/ 135 w 160"/>
                <a:gd name="T69" fmla="*/ 169 h 3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60" h="382">
                  <a:moveTo>
                    <a:pt x="135" y="169"/>
                  </a:moveTo>
                  <a:lnTo>
                    <a:pt x="126" y="178"/>
                  </a:lnTo>
                  <a:lnTo>
                    <a:pt x="113" y="179"/>
                  </a:lnTo>
                  <a:lnTo>
                    <a:pt x="108" y="201"/>
                  </a:lnTo>
                  <a:lnTo>
                    <a:pt x="101" y="205"/>
                  </a:lnTo>
                  <a:lnTo>
                    <a:pt x="112" y="223"/>
                  </a:lnTo>
                  <a:lnTo>
                    <a:pt x="126" y="239"/>
                  </a:lnTo>
                  <a:lnTo>
                    <a:pt x="135" y="252"/>
                  </a:lnTo>
                  <a:lnTo>
                    <a:pt x="131" y="270"/>
                  </a:lnTo>
                  <a:lnTo>
                    <a:pt x="125" y="274"/>
                  </a:lnTo>
                  <a:lnTo>
                    <a:pt x="130" y="285"/>
                  </a:lnTo>
                  <a:lnTo>
                    <a:pt x="144" y="301"/>
                  </a:lnTo>
                  <a:lnTo>
                    <a:pt x="147" y="313"/>
                  </a:lnTo>
                  <a:lnTo>
                    <a:pt x="148" y="322"/>
                  </a:lnTo>
                  <a:lnTo>
                    <a:pt x="157" y="341"/>
                  </a:lnTo>
                  <a:lnTo>
                    <a:pt x="149" y="361"/>
                  </a:lnTo>
                  <a:lnTo>
                    <a:pt x="142" y="382"/>
                  </a:lnTo>
                  <a:lnTo>
                    <a:pt x="139" y="367"/>
                  </a:lnTo>
                  <a:lnTo>
                    <a:pt x="143" y="351"/>
                  </a:lnTo>
                  <a:lnTo>
                    <a:pt x="136" y="338"/>
                  </a:lnTo>
                  <a:lnTo>
                    <a:pt x="135" y="316"/>
                  </a:lnTo>
                  <a:lnTo>
                    <a:pt x="126" y="305"/>
                  </a:lnTo>
                  <a:lnTo>
                    <a:pt x="118" y="280"/>
                  </a:lnTo>
                  <a:lnTo>
                    <a:pt x="112" y="254"/>
                  </a:lnTo>
                  <a:lnTo>
                    <a:pt x="102" y="237"/>
                  </a:lnTo>
                  <a:lnTo>
                    <a:pt x="91" y="247"/>
                  </a:lnTo>
                  <a:lnTo>
                    <a:pt x="72" y="262"/>
                  </a:lnTo>
                  <a:lnTo>
                    <a:pt x="62" y="260"/>
                  </a:lnTo>
                  <a:lnTo>
                    <a:pt x="50" y="255"/>
                  </a:lnTo>
                  <a:lnTo>
                    <a:pt x="53" y="229"/>
                  </a:lnTo>
                  <a:lnTo>
                    <a:pt x="46" y="210"/>
                  </a:lnTo>
                  <a:lnTo>
                    <a:pt x="29" y="186"/>
                  </a:lnTo>
                  <a:lnTo>
                    <a:pt x="30" y="179"/>
                  </a:lnTo>
                  <a:lnTo>
                    <a:pt x="19" y="176"/>
                  </a:lnTo>
                  <a:lnTo>
                    <a:pt x="4" y="159"/>
                  </a:lnTo>
                  <a:lnTo>
                    <a:pt x="0" y="142"/>
                  </a:lnTo>
                  <a:lnTo>
                    <a:pt x="7" y="145"/>
                  </a:lnTo>
                  <a:lnTo>
                    <a:pt x="4" y="131"/>
                  </a:lnTo>
                  <a:lnTo>
                    <a:pt x="12" y="125"/>
                  </a:lnTo>
                  <a:lnTo>
                    <a:pt x="9" y="117"/>
                  </a:lnTo>
                  <a:lnTo>
                    <a:pt x="12" y="110"/>
                  </a:lnTo>
                  <a:lnTo>
                    <a:pt x="9" y="88"/>
                  </a:lnTo>
                  <a:lnTo>
                    <a:pt x="23" y="93"/>
                  </a:lnTo>
                  <a:lnTo>
                    <a:pt x="28" y="76"/>
                  </a:lnTo>
                  <a:lnTo>
                    <a:pt x="27" y="66"/>
                  </a:lnTo>
                  <a:lnTo>
                    <a:pt x="33" y="48"/>
                  </a:lnTo>
                  <a:lnTo>
                    <a:pt x="30" y="36"/>
                  </a:lnTo>
                  <a:lnTo>
                    <a:pt x="50" y="22"/>
                  </a:lnTo>
                  <a:lnTo>
                    <a:pt x="64" y="26"/>
                  </a:lnTo>
                  <a:lnTo>
                    <a:pt x="59" y="13"/>
                  </a:lnTo>
                  <a:lnTo>
                    <a:pt x="64" y="9"/>
                  </a:lnTo>
                  <a:lnTo>
                    <a:pt x="61" y="1"/>
                  </a:lnTo>
                  <a:lnTo>
                    <a:pt x="71" y="0"/>
                  </a:lnTo>
                  <a:lnTo>
                    <a:pt x="80" y="12"/>
                  </a:lnTo>
                  <a:lnTo>
                    <a:pt x="89" y="17"/>
                  </a:lnTo>
                  <a:lnTo>
                    <a:pt x="93" y="33"/>
                  </a:lnTo>
                  <a:lnTo>
                    <a:pt x="96" y="50"/>
                  </a:lnTo>
                  <a:lnTo>
                    <a:pt x="83" y="67"/>
                  </a:lnTo>
                  <a:lnTo>
                    <a:pt x="86" y="92"/>
                  </a:lnTo>
                  <a:lnTo>
                    <a:pt x="104" y="89"/>
                  </a:lnTo>
                  <a:lnTo>
                    <a:pt x="112" y="108"/>
                  </a:lnTo>
                  <a:lnTo>
                    <a:pt x="124" y="112"/>
                  </a:lnTo>
                  <a:lnTo>
                    <a:pt x="122" y="129"/>
                  </a:lnTo>
                  <a:lnTo>
                    <a:pt x="137" y="137"/>
                  </a:lnTo>
                  <a:lnTo>
                    <a:pt x="146" y="141"/>
                  </a:lnTo>
                  <a:lnTo>
                    <a:pt x="158" y="134"/>
                  </a:lnTo>
                  <a:lnTo>
                    <a:pt x="160" y="143"/>
                  </a:lnTo>
                  <a:lnTo>
                    <a:pt x="147" y="156"/>
                  </a:lnTo>
                  <a:lnTo>
                    <a:pt x="144" y="164"/>
                  </a:lnTo>
                  <a:lnTo>
                    <a:pt x="135" y="16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62" name="Freeform 161"/>
            <p:cNvSpPr>
              <a:spLocks/>
            </p:cNvSpPr>
            <p:nvPr/>
          </p:nvSpPr>
          <p:spPr bwMode="auto">
            <a:xfrm>
              <a:off x="8469125" y="2672350"/>
              <a:ext cx="515705" cy="189373"/>
            </a:xfrm>
            <a:custGeom>
              <a:avLst/>
              <a:gdLst>
                <a:gd name="T0" fmla="*/ 15 w 545"/>
                <a:gd name="T1" fmla="*/ 52 h 213"/>
                <a:gd name="T2" fmla="*/ 57 w 545"/>
                <a:gd name="T3" fmla="*/ 25 h 213"/>
                <a:gd name="T4" fmla="*/ 90 w 545"/>
                <a:gd name="T5" fmla="*/ 31 h 213"/>
                <a:gd name="T6" fmla="*/ 122 w 545"/>
                <a:gd name="T7" fmla="*/ 42 h 213"/>
                <a:gd name="T8" fmla="*/ 156 w 545"/>
                <a:gd name="T9" fmla="*/ 33 h 213"/>
                <a:gd name="T10" fmla="*/ 148 w 545"/>
                <a:gd name="T11" fmla="*/ 0 h 213"/>
                <a:gd name="T12" fmla="*/ 186 w 545"/>
                <a:gd name="T13" fmla="*/ 10 h 213"/>
                <a:gd name="T14" fmla="*/ 219 w 545"/>
                <a:gd name="T15" fmla="*/ 31 h 213"/>
                <a:gd name="T16" fmla="*/ 259 w 545"/>
                <a:gd name="T17" fmla="*/ 35 h 213"/>
                <a:gd name="T18" fmla="*/ 296 w 545"/>
                <a:gd name="T19" fmla="*/ 35 h 213"/>
                <a:gd name="T20" fmla="*/ 333 w 545"/>
                <a:gd name="T21" fmla="*/ 55 h 213"/>
                <a:gd name="T22" fmla="*/ 370 w 545"/>
                <a:gd name="T23" fmla="*/ 59 h 213"/>
                <a:gd name="T24" fmla="*/ 400 w 545"/>
                <a:gd name="T25" fmla="*/ 50 h 213"/>
                <a:gd name="T26" fmla="*/ 426 w 545"/>
                <a:gd name="T27" fmla="*/ 38 h 213"/>
                <a:gd name="T28" fmla="*/ 456 w 545"/>
                <a:gd name="T29" fmla="*/ 43 h 213"/>
                <a:gd name="T30" fmla="*/ 459 w 545"/>
                <a:gd name="T31" fmla="*/ 79 h 213"/>
                <a:gd name="T32" fmla="*/ 476 w 545"/>
                <a:gd name="T33" fmla="*/ 84 h 213"/>
                <a:gd name="T34" fmla="*/ 502 w 545"/>
                <a:gd name="T35" fmla="*/ 80 h 213"/>
                <a:gd name="T36" fmla="*/ 542 w 545"/>
                <a:gd name="T37" fmla="*/ 101 h 213"/>
                <a:gd name="T38" fmla="*/ 530 w 545"/>
                <a:gd name="T39" fmla="*/ 106 h 213"/>
                <a:gd name="T40" fmla="*/ 500 w 545"/>
                <a:gd name="T41" fmla="*/ 114 h 213"/>
                <a:gd name="T42" fmla="*/ 475 w 545"/>
                <a:gd name="T43" fmla="*/ 136 h 213"/>
                <a:gd name="T44" fmla="*/ 445 w 545"/>
                <a:gd name="T45" fmla="*/ 143 h 213"/>
                <a:gd name="T46" fmla="*/ 433 w 545"/>
                <a:gd name="T47" fmla="*/ 154 h 213"/>
                <a:gd name="T48" fmla="*/ 449 w 545"/>
                <a:gd name="T49" fmla="*/ 168 h 213"/>
                <a:gd name="T50" fmla="*/ 434 w 545"/>
                <a:gd name="T51" fmla="*/ 186 h 213"/>
                <a:gd name="T52" fmla="*/ 393 w 545"/>
                <a:gd name="T53" fmla="*/ 194 h 213"/>
                <a:gd name="T54" fmla="*/ 355 w 545"/>
                <a:gd name="T55" fmla="*/ 213 h 213"/>
                <a:gd name="T56" fmla="*/ 324 w 545"/>
                <a:gd name="T57" fmla="*/ 206 h 213"/>
                <a:gd name="T58" fmla="*/ 276 w 545"/>
                <a:gd name="T59" fmla="*/ 191 h 213"/>
                <a:gd name="T60" fmla="*/ 219 w 545"/>
                <a:gd name="T61" fmla="*/ 189 h 213"/>
                <a:gd name="T62" fmla="*/ 186 w 545"/>
                <a:gd name="T63" fmla="*/ 177 h 213"/>
                <a:gd name="T64" fmla="*/ 159 w 545"/>
                <a:gd name="T65" fmla="*/ 156 h 213"/>
                <a:gd name="T66" fmla="*/ 110 w 545"/>
                <a:gd name="T67" fmla="*/ 140 h 213"/>
                <a:gd name="T68" fmla="*/ 79 w 545"/>
                <a:gd name="T69" fmla="*/ 128 h 213"/>
                <a:gd name="T70" fmla="*/ 56 w 545"/>
                <a:gd name="T71" fmla="*/ 88 h 213"/>
                <a:gd name="T72" fmla="*/ 11 w 545"/>
                <a:gd name="T73" fmla="*/ 69 h 2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545" h="213">
                  <a:moveTo>
                    <a:pt x="0" y="55"/>
                  </a:moveTo>
                  <a:lnTo>
                    <a:pt x="15" y="52"/>
                  </a:lnTo>
                  <a:lnTo>
                    <a:pt x="37" y="34"/>
                  </a:lnTo>
                  <a:lnTo>
                    <a:pt x="57" y="25"/>
                  </a:lnTo>
                  <a:lnTo>
                    <a:pt x="74" y="31"/>
                  </a:lnTo>
                  <a:lnTo>
                    <a:pt x="90" y="31"/>
                  </a:lnTo>
                  <a:lnTo>
                    <a:pt x="106" y="41"/>
                  </a:lnTo>
                  <a:lnTo>
                    <a:pt x="122" y="42"/>
                  </a:lnTo>
                  <a:lnTo>
                    <a:pt x="148" y="46"/>
                  </a:lnTo>
                  <a:lnTo>
                    <a:pt x="156" y="33"/>
                  </a:lnTo>
                  <a:lnTo>
                    <a:pt x="143" y="21"/>
                  </a:lnTo>
                  <a:lnTo>
                    <a:pt x="148" y="0"/>
                  </a:lnTo>
                  <a:lnTo>
                    <a:pt x="170" y="8"/>
                  </a:lnTo>
                  <a:lnTo>
                    <a:pt x="186" y="10"/>
                  </a:lnTo>
                  <a:lnTo>
                    <a:pt x="207" y="16"/>
                  </a:lnTo>
                  <a:lnTo>
                    <a:pt x="219" y="31"/>
                  </a:lnTo>
                  <a:lnTo>
                    <a:pt x="246" y="39"/>
                  </a:lnTo>
                  <a:lnTo>
                    <a:pt x="259" y="35"/>
                  </a:lnTo>
                  <a:lnTo>
                    <a:pt x="278" y="33"/>
                  </a:lnTo>
                  <a:lnTo>
                    <a:pt x="296" y="35"/>
                  </a:lnTo>
                  <a:lnTo>
                    <a:pt x="317" y="45"/>
                  </a:lnTo>
                  <a:lnTo>
                    <a:pt x="333" y="55"/>
                  </a:lnTo>
                  <a:lnTo>
                    <a:pt x="348" y="55"/>
                  </a:lnTo>
                  <a:lnTo>
                    <a:pt x="370" y="59"/>
                  </a:lnTo>
                  <a:lnTo>
                    <a:pt x="381" y="53"/>
                  </a:lnTo>
                  <a:lnTo>
                    <a:pt x="400" y="50"/>
                  </a:lnTo>
                  <a:lnTo>
                    <a:pt x="415" y="36"/>
                  </a:lnTo>
                  <a:lnTo>
                    <a:pt x="426" y="38"/>
                  </a:lnTo>
                  <a:lnTo>
                    <a:pt x="439" y="45"/>
                  </a:lnTo>
                  <a:lnTo>
                    <a:pt x="456" y="43"/>
                  </a:lnTo>
                  <a:lnTo>
                    <a:pt x="458" y="59"/>
                  </a:lnTo>
                  <a:lnTo>
                    <a:pt x="459" y="79"/>
                  </a:lnTo>
                  <a:lnTo>
                    <a:pt x="468" y="87"/>
                  </a:lnTo>
                  <a:lnTo>
                    <a:pt x="476" y="84"/>
                  </a:lnTo>
                  <a:lnTo>
                    <a:pt x="494" y="88"/>
                  </a:lnTo>
                  <a:lnTo>
                    <a:pt x="502" y="80"/>
                  </a:lnTo>
                  <a:lnTo>
                    <a:pt x="519" y="87"/>
                  </a:lnTo>
                  <a:lnTo>
                    <a:pt x="542" y="101"/>
                  </a:lnTo>
                  <a:lnTo>
                    <a:pt x="545" y="108"/>
                  </a:lnTo>
                  <a:lnTo>
                    <a:pt x="530" y="106"/>
                  </a:lnTo>
                  <a:lnTo>
                    <a:pt x="508" y="109"/>
                  </a:lnTo>
                  <a:lnTo>
                    <a:pt x="500" y="114"/>
                  </a:lnTo>
                  <a:lnTo>
                    <a:pt x="496" y="128"/>
                  </a:lnTo>
                  <a:lnTo>
                    <a:pt x="475" y="136"/>
                  </a:lnTo>
                  <a:lnTo>
                    <a:pt x="464" y="147"/>
                  </a:lnTo>
                  <a:lnTo>
                    <a:pt x="445" y="143"/>
                  </a:lnTo>
                  <a:lnTo>
                    <a:pt x="435" y="141"/>
                  </a:lnTo>
                  <a:lnTo>
                    <a:pt x="433" y="154"/>
                  </a:lnTo>
                  <a:lnTo>
                    <a:pt x="443" y="162"/>
                  </a:lnTo>
                  <a:lnTo>
                    <a:pt x="449" y="168"/>
                  </a:lnTo>
                  <a:lnTo>
                    <a:pt x="441" y="175"/>
                  </a:lnTo>
                  <a:lnTo>
                    <a:pt x="434" y="186"/>
                  </a:lnTo>
                  <a:lnTo>
                    <a:pt x="418" y="194"/>
                  </a:lnTo>
                  <a:lnTo>
                    <a:pt x="393" y="194"/>
                  </a:lnTo>
                  <a:lnTo>
                    <a:pt x="370" y="202"/>
                  </a:lnTo>
                  <a:lnTo>
                    <a:pt x="355" y="213"/>
                  </a:lnTo>
                  <a:lnTo>
                    <a:pt x="345" y="206"/>
                  </a:lnTo>
                  <a:lnTo>
                    <a:pt x="324" y="206"/>
                  </a:lnTo>
                  <a:lnTo>
                    <a:pt x="294" y="194"/>
                  </a:lnTo>
                  <a:lnTo>
                    <a:pt x="276" y="191"/>
                  </a:lnTo>
                  <a:lnTo>
                    <a:pt x="255" y="194"/>
                  </a:lnTo>
                  <a:lnTo>
                    <a:pt x="219" y="189"/>
                  </a:lnTo>
                  <a:lnTo>
                    <a:pt x="201" y="189"/>
                  </a:lnTo>
                  <a:lnTo>
                    <a:pt x="186" y="177"/>
                  </a:lnTo>
                  <a:lnTo>
                    <a:pt x="170" y="158"/>
                  </a:lnTo>
                  <a:lnTo>
                    <a:pt x="159" y="156"/>
                  </a:lnTo>
                  <a:lnTo>
                    <a:pt x="133" y="143"/>
                  </a:lnTo>
                  <a:lnTo>
                    <a:pt x="110" y="140"/>
                  </a:lnTo>
                  <a:lnTo>
                    <a:pt x="89" y="137"/>
                  </a:lnTo>
                  <a:lnTo>
                    <a:pt x="79" y="128"/>
                  </a:lnTo>
                  <a:lnTo>
                    <a:pt x="75" y="104"/>
                  </a:lnTo>
                  <a:lnTo>
                    <a:pt x="56" y="88"/>
                  </a:lnTo>
                  <a:lnTo>
                    <a:pt x="29" y="80"/>
                  </a:lnTo>
                  <a:lnTo>
                    <a:pt x="11" y="69"/>
                  </a:lnTo>
                  <a:lnTo>
                    <a:pt x="0" y="5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63" name="Freeform 162"/>
            <p:cNvSpPr>
              <a:spLocks noEditPoints="1"/>
            </p:cNvSpPr>
            <p:nvPr/>
          </p:nvSpPr>
          <p:spPr bwMode="auto">
            <a:xfrm>
              <a:off x="8874119" y="3500968"/>
              <a:ext cx="332133" cy="112912"/>
            </a:xfrm>
            <a:custGeom>
              <a:avLst/>
              <a:gdLst>
                <a:gd name="T0" fmla="*/ 1401 w 1439"/>
                <a:gd name="T1" fmla="*/ 208 h 524"/>
                <a:gd name="T2" fmla="*/ 1346 w 1439"/>
                <a:gd name="T3" fmla="*/ 237 h 524"/>
                <a:gd name="T4" fmla="*/ 1281 w 1439"/>
                <a:gd name="T5" fmla="*/ 223 h 524"/>
                <a:gd name="T6" fmla="*/ 1194 w 1439"/>
                <a:gd name="T7" fmla="*/ 223 h 524"/>
                <a:gd name="T8" fmla="*/ 1171 w 1439"/>
                <a:gd name="T9" fmla="*/ 320 h 524"/>
                <a:gd name="T10" fmla="*/ 1143 w 1439"/>
                <a:gd name="T11" fmla="*/ 349 h 524"/>
                <a:gd name="T12" fmla="*/ 1107 w 1439"/>
                <a:gd name="T13" fmla="*/ 468 h 524"/>
                <a:gd name="T14" fmla="*/ 1045 w 1439"/>
                <a:gd name="T15" fmla="*/ 486 h 524"/>
                <a:gd name="T16" fmla="*/ 974 w 1439"/>
                <a:gd name="T17" fmla="*/ 462 h 524"/>
                <a:gd name="T18" fmla="*/ 938 w 1439"/>
                <a:gd name="T19" fmla="*/ 469 h 524"/>
                <a:gd name="T20" fmla="*/ 894 w 1439"/>
                <a:gd name="T21" fmla="*/ 512 h 524"/>
                <a:gd name="T22" fmla="*/ 846 w 1439"/>
                <a:gd name="T23" fmla="*/ 506 h 524"/>
                <a:gd name="T24" fmla="*/ 798 w 1439"/>
                <a:gd name="T25" fmla="*/ 524 h 524"/>
                <a:gd name="T26" fmla="*/ 746 w 1439"/>
                <a:gd name="T27" fmla="*/ 476 h 524"/>
                <a:gd name="T28" fmla="*/ 733 w 1439"/>
                <a:gd name="T29" fmla="*/ 419 h 524"/>
                <a:gd name="T30" fmla="*/ 788 w 1439"/>
                <a:gd name="T31" fmla="*/ 448 h 524"/>
                <a:gd name="T32" fmla="*/ 846 w 1439"/>
                <a:gd name="T33" fmla="*/ 432 h 524"/>
                <a:gd name="T34" fmla="*/ 860 w 1439"/>
                <a:gd name="T35" fmla="*/ 360 h 524"/>
                <a:gd name="T36" fmla="*/ 892 w 1439"/>
                <a:gd name="T37" fmla="*/ 344 h 524"/>
                <a:gd name="T38" fmla="*/ 981 w 1439"/>
                <a:gd name="T39" fmla="*/ 325 h 524"/>
                <a:gd name="T40" fmla="*/ 1033 w 1439"/>
                <a:gd name="T41" fmla="*/ 258 h 524"/>
                <a:gd name="T42" fmla="*/ 1068 w 1439"/>
                <a:gd name="T43" fmla="*/ 204 h 524"/>
                <a:gd name="T44" fmla="*/ 1104 w 1439"/>
                <a:gd name="T45" fmla="*/ 248 h 524"/>
                <a:gd name="T46" fmla="*/ 1119 w 1439"/>
                <a:gd name="T47" fmla="*/ 219 h 524"/>
                <a:gd name="T48" fmla="*/ 1155 w 1439"/>
                <a:gd name="T49" fmla="*/ 222 h 524"/>
                <a:gd name="T50" fmla="*/ 1157 w 1439"/>
                <a:gd name="T51" fmla="*/ 168 h 524"/>
                <a:gd name="T52" fmla="*/ 1159 w 1439"/>
                <a:gd name="T53" fmla="*/ 126 h 524"/>
                <a:gd name="T54" fmla="*/ 1214 w 1439"/>
                <a:gd name="T55" fmla="*/ 66 h 524"/>
                <a:gd name="T56" fmla="*/ 1248 w 1439"/>
                <a:gd name="T57" fmla="*/ 0 h 524"/>
                <a:gd name="T58" fmla="*/ 1278 w 1439"/>
                <a:gd name="T59" fmla="*/ 0 h 524"/>
                <a:gd name="T60" fmla="*/ 1319 w 1439"/>
                <a:gd name="T61" fmla="*/ 43 h 524"/>
                <a:gd name="T62" fmla="*/ 1325 w 1439"/>
                <a:gd name="T63" fmla="*/ 80 h 524"/>
                <a:gd name="T64" fmla="*/ 1375 w 1439"/>
                <a:gd name="T65" fmla="*/ 103 h 524"/>
                <a:gd name="T66" fmla="*/ 1439 w 1439"/>
                <a:gd name="T67" fmla="*/ 129 h 524"/>
                <a:gd name="T68" fmla="*/ 1436 w 1439"/>
                <a:gd name="T69" fmla="*/ 162 h 524"/>
                <a:gd name="T70" fmla="*/ 1385 w 1439"/>
                <a:gd name="T71" fmla="*/ 167 h 524"/>
                <a:gd name="T72" fmla="*/ 1401 w 1439"/>
                <a:gd name="T73" fmla="*/ 208 h 524"/>
                <a:gd name="T74" fmla="*/ 75 w 1439"/>
                <a:gd name="T75" fmla="*/ 61 h 524"/>
                <a:gd name="T76" fmla="*/ 83 w 1439"/>
                <a:gd name="T77" fmla="*/ 105 h 524"/>
                <a:gd name="T78" fmla="*/ 133 w 1439"/>
                <a:gd name="T79" fmla="*/ 95 h 524"/>
                <a:gd name="T80" fmla="*/ 155 w 1439"/>
                <a:gd name="T81" fmla="*/ 60 h 524"/>
                <a:gd name="T82" fmla="*/ 173 w 1439"/>
                <a:gd name="T83" fmla="*/ 68 h 524"/>
                <a:gd name="T84" fmla="*/ 220 w 1439"/>
                <a:gd name="T85" fmla="*/ 119 h 524"/>
                <a:gd name="T86" fmla="*/ 254 w 1439"/>
                <a:gd name="T87" fmla="*/ 176 h 524"/>
                <a:gd name="T88" fmla="*/ 260 w 1439"/>
                <a:gd name="T89" fmla="*/ 233 h 524"/>
                <a:gd name="T90" fmla="*/ 253 w 1439"/>
                <a:gd name="T91" fmla="*/ 272 h 524"/>
                <a:gd name="T92" fmla="*/ 261 w 1439"/>
                <a:gd name="T93" fmla="*/ 301 h 524"/>
                <a:gd name="T94" fmla="*/ 268 w 1439"/>
                <a:gd name="T95" fmla="*/ 352 h 524"/>
                <a:gd name="T96" fmla="*/ 295 w 1439"/>
                <a:gd name="T97" fmla="*/ 375 h 524"/>
                <a:gd name="T98" fmla="*/ 326 w 1439"/>
                <a:gd name="T99" fmla="*/ 451 h 524"/>
                <a:gd name="T100" fmla="*/ 325 w 1439"/>
                <a:gd name="T101" fmla="*/ 479 h 524"/>
                <a:gd name="T102" fmla="*/ 271 w 1439"/>
                <a:gd name="T103" fmla="*/ 485 h 524"/>
                <a:gd name="T104" fmla="*/ 199 w 1439"/>
                <a:gd name="T105" fmla="*/ 422 h 524"/>
                <a:gd name="T106" fmla="*/ 109 w 1439"/>
                <a:gd name="T107" fmla="*/ 354 h 524"/>
                <a:gd name="T108" fmla="*/ 99 w 1439"/>
                <a:gd name="T109" fmla="*/ 311 h 524"/>
                <a:gd name="T110" fmla="*/ 54 w 1439"/>
                <a:gd name="T111" fmla="*/ 254 h 524"/>
                <a:gd name="T112" fmla="*/ 42 w 1439"/>
                <a:gd name="T113" fmla="*/ 184 h 524"/>
                <a:gd name="T114" fmla="*/ 13 w 1439"/>
                <a:gd name="T115" fmla="*/ 137 h 524"/>
                <a:gd name="T116" fmla="*/ 18 w 1439"/>
                <a:gd name="T117" fmla="*/ 75 h 524"/>
                <a:gd name="T118" fmla="*/ 0 w 1439"/>
                <a:gd name="T119" fmla="*/ 39 h 524"/>
                <a:gd name="T120" fmla="*/ 12 w 1439"/>
                <a:gd name="T121" fmla="*/ 24 h 524"/>
                <a:gd name="T122" fmla="*/ 75 w 1439"/>
                <a:gd name="T123" fmla="*/ 61 h 5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439" h="524">
                  <a:moveTo>
                    <a:pt x="1401" y="208"/>
                  </a:moveTo>
                  <a:lnTo>
                    <a:pt x="1346" y="237"/>
                  </a:lnTo>
                  <a:lnTo>
                    <a:pt x="1281" y="223"/>
                  </a:lnTo>
                  <a:lnTo>
                    <a:pt x="1194" y="223"/>
                  </a:lnTo>
                  <a:lnTo>
                    <a:pt x="1171" y="320"/>
                  </a:lnTo>
                  <a:lnTo>
                    <a:pt x="1143" y="349"/>
                  </a:lnTo>
                  <a:lnTo>
                    <a:pt x="1107" y="468"/>
                  </a:lnTo>
                  <a:lnTo>
                    <a:pt x="1045" y="486"/>
                  </a:lnTo>
                  <a:lnTo>
                    <a:pt x="974" y="462"/>
                  </a:lnTo>
                  <a:lnTo>
                    <a:pt x="938" y="469"/>
                  </a:lnTo>
                  <a:lnTo>
                    <a:pt x="894" y="512"/>
                  </a:lnTo>
                  <a:lnTo>
                    <a:pt x="846" y="506"/>
                  </a:lnTo>
                  <a:lnTo>
                    <a:pt x="798" y="524"/>
                  </a:lnTo>
                  <a:lnTo>
                    <a:pt x="746" y="476"/>
                  </a:lnTo>
                  <a:lnTo>
                    <a:pt x="733" y="419"/>
                  </a:lnTo>
                  <a:lnTo>
                    <a:pt x="788" y="448"/>
                  </a:lnTo>
                  <a:lnTo>
                    <a:pt x="846" y="432"/>
                  </a:lnTo>
                  <a:lnTo>
                    <a:pt x="860" y="360"/>
                  </a:lnTo>
                  <a:lnTo>
                    <a:pt x="892" y="344"/>
                  </a:lnTo>
                  <a:lnTo>
                    <a:pt x="981" y="325"/>
                  </a:lnTo>
                  <a:lnTo>
                    <a:pt x="1033" y="258"/>
                  </a:lnTo>
                  <a:lnTo>
                    <a:pt x="1068" y="204"/>
                  </a:lnTo>
                  <a:lnTo>
                    <a:pt x="1104" y="248"/>
                  </a:lnTo>
                  <a:lnTo>
                    <a:pt x="1119" y="219"/>
                  </a:lnTo>
                  <a:lnTo>
                    <a:pt x="1155" y="222"/>
                  </a:lnTo>
                  <a:lnTo>
                    <a:pt x="1157" y="168"/>
                  </a:lnTo>
                  <a:lnTo>
                    <a:pt x="1159" y="126"/>
                  </a:lnTo>
                  <a:lnTo>
                    <a:pt x="1214" y="66"/>
                  </a:lnTo>
                  <a:lnTo>
                    <a:pt x="1248" y="0"/>
                  </a:lnTo>
                  <a:lnTo>
                    <a:pt x="1278" y="0"/>
                  </a:lnTo>
                  <a:lnTo>
                    <a:pt x="1319" y="43"/>
                  </a:lnTo>
                  <a:lnTo>
                    <a:pt x="1325" y="80"/>
                  </a:lnTo>
                  <a:lnTo>
                    <a:pt x="1375" y="103"/>
                  </a:lnTo>
                  <a:lnTo>
                    <a:pt x="1439" y="129"/>
                  </a:lnTo>
                  <a:lnTo>
                    <a:pt x="1436" y="162"/>
                  </a:lnTo>
                  <a:lnTo>
                    <a:pt x="1385" y="167"/>
                  </a:lnTo>
                  <a:lnTo>
                    <a:pt x="1401" y="208"/>
                  </a:lnTo>
                  <a:moveTo>
                    <a:pt x="75" y="61"/>
                  </a:moveTo>
                  <a:lnTo>
                    <a:pt x="83" y="105"/>
                  </a:lnTo>
                  <a:lnTo>
                    <a:pt x="133" y="95"/>
                  </a:lnTo>
                  <a:lnTo>
                    <a:pt x="155" y="60"/>
                  </a:lnTo>
                  <a:lnTo>
                    <a:pt x="173" y="68"/>
                  </a:lnTo>
                  <a:lnTo>
                    <a:pt x="220" y="119"/>
                  </a:lnTo>
                  <a:lnTo>
                    <a:pt x="254" y="176"/>
                  </a:lnTo>
                  <a:lnTo>
                    <a:pt x="260" y="233"/>
                  </a:lnTo>
                  <a:lnTo>
                    <a:pt x="253" y="272"/>
                  </a:lnTo>
                  <a:lnTo>
                    <a:pt x="261" y="301"/>
                  </a:lnTo>
                  <a:lnTo>
                    <a:pt x="268" y="352"/>
                  </a:lnTo>
                  <a:lnTo>
                    <a:pt x="295" y="375"/>
                  </a:lnTo>
                  <a:lnTo>
                    <a:pt x="326" y="451"/>
                  </a:lnTo>
                  <a:lnTo>
                    <a:pt x="325" y="479"/>
                  </a:lnTo>
                  <a:lnTo>
                    <a:pt x="271" y="485"/>
                  </a:lnTo>
                  <a:lnTo>
                    <a:pt x="199" y="422"/>
                  </a:lnTo>
                  <a:lnTo>
                    <a:pt x="109" y="354"/>
                  </a:lnTo>
                  <a:lnTo>
                    <a:pt x="99" y="311"/>
                  </a:lnTo>
                  <a:lnTo>
                    <a:pt x="54" y="254"/>
                  </a:lnTo>
                  <a:lnTo>
                    <a:pt x="42" y="184"/>
                  </a:lnTo>
                  <a:lnTo>
                    <a:pt x="13" y="137"/>
                  </a:lnTo>
                  <a:lnTo>
                    <a:pt x="18" y="75"/>
                  </a:lnTo>
                  <a:lnTo>
                    <a:pt x="0" y="39"/>
                  </a:lnTo>
                  <a:lnTo>
                    <a:pt x="12" y="24"/>
                  </a:lnTo>
                  <a:lnTo>
                    <a:pt x="75" y="61"/>
                  </a:lnTo>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64" name="Freeform 163"/>
            <p:cNvSpPr>
              <a:spLocks/>
            </p:cNvSpPr>
            <p:nvPr/>
          </p:nvSpPr>
          <p:spPr bwMode="auto">
            <a:xfrm>
              <a:off x="9938648" y="3999738"/>
              <a:ext cx="40689" cy="42676"/>
            </a:xfrm>
            <a:custGeom>
              <a:avLst/>
              <a:gdLst>
                <a:gd name="T0" fmla="*/ 26 w 43"/>
                <a:gd name="T1" fmla="*/ 20 h 48"/>
                <a:gd name="T2" fmla="*/ 37 w 43"/>
                <a:gd name="T3" fmla="*/ 33 h 48"/>
                <a:gd name="T4" fmla="*/ 43 w 43"/>
                <a:gd name="T5" fmla="*/ 43 h 48"/>
                <a:gd name="T6" fmla="*/ 35 w 43"/>
                <a:gd name="T7" fmla="*/ 48 h 48"/>
                <a:gd name="T8" fmla="*/ 27 w 43"/>
                <a:gd name="T9" fmla="*/ 42 h 48"/>
                <a:gd name="T10" fmla="*/ 17 w 43"/>
                <a:gd name="T11" fmla="*/ 33 h 48"/>
                <a:gd name="T12" fmla="*/ 8 w 43"/>
                <a:gd name="T13" fmla="*/ 22 h 48"/>
                <a:gd name="T14" fmla="*/ 0 w 43"/>
                <a:gd name="T15" fmla="*/ 7 h 48"/>
                <a:gd name="T16" fmla="*/ 0 w 43"/>
                <a:gd name="T17" fmla="*/ 0 h 48"/>
                <a:gd name="T18" fmla="*/ 7 w 43"/>
                <a:gd name="T19" fmla="*/ 0 h 48"/>
                <a:gd name="T20" fmla="*/ 16 w 43"/>
                <a:gd name="T21" fmla="*/ 8 h 48"/>
                <a:gd name="T22" fmla="*/ 22 w 43"/>
                <a:gd name="T23" fmla="*/ 15 h 48"/>
                <a:gd name="T24" fmla="*/ 26 w 43"/>
                <a:gd name="T25" fmla="*/ 2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3" h="48">
                  <a:moveTo>
                    <a:pt x="26" y="20"/>
                  </a:moveTo>
                  <a:lnTo>
                    <a:pt x="37" y="33"/>
                  </a:lnTo>
                  <a:lnTo>
                    <a:pt x="43" y="43"/>
                  </a:lnTo>
                  <a:lnTo>
                    <a:pt x="35" y="48"/>
                  </a:lnTo>
                  <a:lnTo>
                    <a:pt x="27" y="42"/>
                  </a:lnTo>
                  <a:lnTo>
                    <a:pt x="17" y="33"/>
                  </a:lnTo>
                  <a:lnTo>
                    <a:pt x="8" y="22"/>
                  </a:lnTo>
                  <a:lnTo>
                    <a:pt x="0" y="7"/>
                  </a:lnTo>
                  <a:lnTo>
                    <a:pt x="0" y="0"/>
                  </a:lnTo>
                  <a:lnTo>
                    <a:pt x="7" y="0"/>
                  </a:lnTo>
                  <a:lnTo>
                    <a:pt x="16" y="8"/>
                  </a:lnTo>
                  <a:lnTo>
                    <a:pt x="22" y="15"/>
                  </a:lnTo>
                  <a:lnTo>
                    <a:pt x="26" y="2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65" name="Freeform 164"/>
            <p:cNvSpPr>
              <a:spLocks/>
            </p:cNvSpPr>
            <p:nvPr/>
          </p:nvSpPr>
          <p:spPr bwMode="auto">
            <a:xfrm>
              <a:off x="8476695" y="3067099"/>
              <a:ext cx="143830" cy="73794"/>
            </a:xfrm>
            <a:custGeom>
              <a:avLst/>
              <a:gdLst>
                <a:gd name="T0" fmla="*/ 146 w 152"/>
                <a:gd name="T1" fmla="*/ 52 h 83"/>
                <a:gd name="T2" fmla="*/ 146 w 152"/>
                <a:gd name="T3" fmla="*/ 61 h 83"/>
                <a:gd name="T4" fmla="*/ 152 w 152"/>
                <a:gd name="T5" fmla="*/ 75 h 83"/>
                <a:gd name="T6" fmla="*/ 151 w 152"/>
                <a:gd name="T7" fmla="*/ 83 h 83"/>
                <a:gd name="T8" fmla="*/ 136 w 152"/>
                <a:gd name="T9" fmla="*/ 83 h 83"/>
                <a:gd name="T10" fmla="*/ 114 w 152"/>
                <a:gd name="T11" fmla="*/ 78 h 83"/>
                <a:gd name="T12" fmla="*/ 100 w 152"/>
                <a:gd name="T13" fmla="*/ 76 h 83"/>
                <a:gd name="T14" fmla="*/ 88 w 152"/>
                <a:gd name="T15" fmla="*/ 66 h 83"/>
                <a:gd name="T16" fmla="*/ 63 w 152"/>
                <a:gd name="T17" fmla="*/ 63 h 83"/>
                <a:gd name="T18" fmla="*/ 37 w 152"/>
                <a:gd name="T19" fmla="*/ 51 h 83"/>
                <a:gd name="T20" fmla="*/ 18 w 152"/>
                <a:gd name="T21" fmla="*/ 41 h 83"/>
                <a:gd name="T22" fmla="*/ 0 w 152"/>
                <a:gd name="T23" fmla="*/ 33 h 83"/>
                <a:gd name="T24" fmla="*/ 3 w 152"/>
                <a:gd name="T25" fmla="*/ 14 h 83"/>
                <a:gd name="T26" fmla="*/ 12 w 152"/>
                <a:gd name="T27" fmla="*/ 4 h 83"/>
                <a:gd name="T28" fmla="*/ 18 w 152"/>
                <a:gd name="T29" fmla="*/ 0 h 83"/>
                <a:gd name="T30" fmla="*/ 34 w 152"/>
                <a:gd name="T31" fmla="*/ 6 h 83"/>
                <a:gd name="T32" fmla="*/ 54 w 152"/>
                <a:gd name="T33" fmla="*/ 19 h 83"/>
                <a:gd name="T34" fmla="*/ 65 w 152"/>
                <a:gd name="T35" fmla="*/ 22 h 83"/>
                <a:gd name="T36" fmla="*/ 73 w 152"/>
                <a:gd name="T37" fmla="*/ 32 h 83"/>
                <a:gd name="T38" fmla="*/ 88 w 152"/>
                <a:gd name="T39" fmla="*/ 36 h 83"/>
                <a:gd name="T40" fmla="*/ 104 w 152"/>
                <a:gd name="T41" fmla="*/ 45 h 83"/>
                <a:gd name="T42" fmla="*/ 125 w 152"/>
                <a:gd name="T43" fmla="*/ 50 h 83"/>
                <a:gd name="T44" fmla="*/ 146 w 152"/>
                <a:gd name="T45" fmla="*/ 52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52" h="83">
                  <a:moveTo>
                    <a:pt x="146" y="52"/>
                  </a:moveTo>
                  <a:lnTo>
                    <a:pt x="146" y="61"/>
                  </a:lnTo>
                  <a:lnTo>
                    <a:pt x="152" y="75"/>
                  </a:lnTo>
                  <a:lnTo>
                    <a:pt x="151" y="83"/>
                  </a:lnTo>
                  <a:lnTo>
                    <a:pt x="136" y="83"/>
                  </a:lnTo>
                  <a:lnTo>
                    <a:pt x="114" y="78"/>
                  </a:lnTo>
                  <a:lnTo>
                    <a:pt x="100" y="76"/>
                  </a:lnTo>
                  <a:lnTo>
                    <a:pt x="88" y="66"/>
                  </a:lnTo>
                  <a:lnTo>
                    <a:pt x="63" y="63"/>
                  </a:lnTo>
                  <a:lnTo>
                    <a:pt x="37" y="51"/>
                  </a:lnTo>
                  <a:lnTo>
                    <a:pt x="18" y="41"/>
                  </a:lnTo>
                  <a:lnTo>
                    <a:pt x="0" y="33"/>
                  </a:lnTo>
                  <a:lnTo>
                    <a:pt x="3" y="14"/>
                  </a:lnTo>
                  <a:lnTo>
                    <a:pt x="12" y="4"/>
                  </a:lnTo>
                  <a:lnTo>
                    <a:pt x="18" y="0"/>
                  </a:lnTo>
                  <a:lnTo>
                    <a:pt x="34" y="6"/>
                  </a:lnTo>
                  <a:lnTo>
                    <a:pt x="54" y="19"/>
                  </a:lnTo>
                  <a:lnTo>
                    <a:pt x="65" y="22"/>
                  </a:lnTo>
                  <a:lnTo>
                    <a:pt x="73" y="32"/>
                  </a:lnTo>
                  <a:lnTo>
                    <a:pt x="88" y="36"/>
                  </a:lnTo>
                  <a:lnTo>
                    <a:pt x="104" y="45"/>
                  </a:lnTo>
                  <a:lnTo>
                    <a:pt x="125" y="50"/>
                  </a:lnTo>
                  <a:lnTo>
                    <a:pt x="146" y="52"/>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66" name="Freeform 165"/>
            <p:cNvSpPr>
              <a:spLocks noEditPoints="1"/>
            </p:cNvSpPr>
            <p:nvPr/>
          </p:nvSpPr>
          <p:spPr bwMode="auto">
            <a:xfrm>
              <a:off x="9718172" y="4264682"/>
              <a:ext cx="308477" cy="223158"/>
            </a:xfrm>
            <a:custGeom>
              <a:avLst/>
              <a:gdLst>
                <a:gd name="T0" fmla="*/ 1141 w 1337"/>
                <a:gd name="T1" fmla="*/ 233 h 1028"/>
                <a:gd name="T2" fmla="*/ 1195 w 1337"/>
                <a:gd name="T3" fmla="*/ 199 h 1028"/>
                <a:gd name="T4" fmla="*/ 1204 w 1337"/>
                <a:gd name="T5" fmla="*/ 290 h 1028"/>
                <a:gd name="T6" fmla="*/ 1308 w 1337"/>
                <a:gd name="T7" fmla="*/ 265 h 1028"/>
                <a:gd name="T8" fmla="*/ 1271 w 1337"/>
                <a:gd name="T9" fmla="*/ 350 h 1028"/>
                <a:gd name="T10" fmla="*/ 1164 w 1337"/>
                <a:gd name="T11" fmla="*/ 397 h 1028"/>
                <a:gd name="T12" fmla="*/ 1109 w 1337"/>
                <a:gd name="T13" fmla="*/ 459 h 1028"/>
                <a:gd name="T14" fmla="*/ 1030 w 1337"/>
                <a:gd name="T15" fmla="*/ 521 h 1028"/>
                <a:gd name="T16" fmla="*/ 876 w 1337"/>
                <a:gd name="T17" fmla="*/ 612 h 1028"/>
                <a:gd name="T18" fmla="*/ 861 w 1337"/>
                <a:gd name="T19" fmla="*/ 578 h 1028"/>
                <a:gd name="T20" fmla="*/ 960 w 1337"/>
                <a:gd name="T21" fmla="*/ 462 h 1028"/>
                <a:gd name="T22" fmla="*/ 931 w 1337"/>
                <a:gd name="T23" fmla="*/ 397 h 1028"/>
                <a:gd name="T24" fmla="*/ 1055 w 1337"/>
                <a:gd name="T25" fmla="*/ 303 h 1028"/>
                <a:gd name="T26" fmla="*/ 1093 w 1337"/>
                <a:gd name="T27" fmla="*/ 191 h 1028"/>
                <a:gd name="T28" fmla="*/ 1092 w 1337"/>
                <a:gd name="T29" fmla="*/ 141 h 1028"/>
                <a:gd name="T30" fmla="*/ 1084 w 1337"/>
                <a:gd name="T31" fmla="*/ 6 h 1028"/>
                <a:gd name="T32" fmla="*/ 1126 w 1337"/>
                <a:gd name="T33" fmla="*/ 47 h 1028"/>
                <a:gd name="T34" fmla="*/ 1144 w 1337"/>
                <a:gd name="T35" fmla="*/ 144 h 1028"/>
                <a:gd name="T36" fmla="*/ 761 w 1337"/>
                <a:gd name="T37" fmla="*/ 582 h 1028"/>
                <a:gd name="T38" fmla="*/ 829 w 1337"/>
                <a:gd name="T39" fmla="*/ 583 h 1028"/>
                <a:gd name="T40" fmla="*/ 749 w 1337"/>
                <a:gd name="T41" fmla="*/ 658 h 1028"/>
                <a:gd name="T42" fmla="*/ 597 w 1337"/>
                <a:gd name="T43" fmla="*/ 754 h 1028"/>
                <a:gd name="T44" fmla="*/ 537 w 1337"/>
                <a:gd name="T45" fmla="*/ 795 h 1028"/>
                <a:gd name="T46" fmla="*/ 393 w 1337"/>
                <a:gd name="T47" fmla="*/ 882 h 1028"/>
                <a:gd name="T48" fmla="*/ 202 w 1337"/>
                <a:gd name="T49" fmla="*/ 1004 h 1028"/>
                <a:gd name="T50" fmla="*/ 88 w 1337"/>
                <a:gd name="T51" fmla="*/ 1026 h 1028"/>
                <a:gd name="T52" fmla="*/ 0 w 1337"/>
                <a:gd name="T53" fmla="*/ 993 h 1028"/>
                <a:gd name="T54" fmla="*/ 99 w 1337"/>
                <a:gd name="T55" fmla="*/ 900 h 1028"/>
                <a:gd name="T56" fmla="*/ 304 w 1337"/>
                <a:gd name="T57" fmla="*/ 801 h 1028"/>
                <a:gd name="T58" fmla="*/ 469 w 1337"/>
                <a:gd name="T59" fmla="*/ 725 h 1028"/>
                <a:gd name="T60" fmla="*/ 619 w 1337"/>
                <a:gd name="T61" fmla="*/ 619 h 1028"/>
                <a:gd name="T62" fmla="*/ 704 w 1337"/>
                <a:gd name="T63" fmla="*/ 550 h 1028"/>
                <a:gd name="T64" fmla="*/ 770 w 1337"/>
                <a:gd name="T65" fmla="*/ 547 h 10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7" h="1028">
                  <a:moveTo>
                    <a:pt x="1144" y="144"/>
                  </a:moveTo>
                  <a:lnTo>
                    <a:pt x="1141" y="233"/>
                  </a:lnTo>
                  <a:lnTo>
                    <a:pt x="1178" y="176"/>
                  </a:lnTo>
                  <a:lnTo>
                    <a:pt x="1195" y="199"/>
                  </a:lnTo>
                  <a:lnTo>
                    <a:pt x="1166" y="263"/>
                  </a:lnTo>
                  <a:lnTo>
                    <a:pt x="1204" y="290"/>
                  </a:lnTo>
                  <a:lnTo>
                    <a:pt x="1247" y="297"/>
                  </a:lnTo>
                  <a:lnTo>
                    <a:pt x="1308" y="265"/>
                  </a:lnTo>
                  <a:lnTo>
                    <a:pt x="1337" y="275"/>
                  </a:lnTo>
                  <a:lnTo>
                    <a:pt x="1271" y="350"/>
                  </a:lnTo>
                  <a:lnTo>
                    <a:pt x="1216" y="399"/>
                  </a:lnTo>
                  <a:lnTo>
                    <a:pt x="1164" y="397"/>
                  </a:lnTo>
                  <a:lnTo>
                    <a:pt x="1128" y="423"/>
                  </a:lnTo>
                  <a:lnTo>
                    <a:pt x="1109" y="459"/>
                  </a:lnTo>
                  <a:lnTo>
                    <a:pt x="1088" y="475"/>
                  </a:lnTo>
                  <a:lnTo>
                    <a:pt x="1030" y="521"/>
                  </a:lnTo>
                  <a:lnTo>
                    <a:pt x="954" y="578"/>
                  </a:lnTo>
                  <a:lnTo>
                    <a:pt x="876" y="612"/>
                  </a:lnTo>
                  <a:lnTo>
                    <a:pt x="881" y="590"/>
                  </a:lnTo>
                  <a:lnTo>
                    <a:pt x="861" y="578"/>
                  </a:lnTo>
                  <a:lnTo>
                    <a:pt x="950" y="508"/>
                  </a:lnTo>
                  <a:lnTo>
                    <a:pt x="960" y="462"/>
                  </a:lnTo>
                  <a:lnTo>
                    <a:pt x="908" y="428"/>
                  </a:lnTo>
                  <a:lnTo>
                    <a:pt x="931" y="397"/>
                  </a:lnTo>
                  <a:lnTo>
                    <a:pt x="1001" y="368"/>
                  </a:lnTo>
                  <a:lnTo>
                    <a:pt x="1055" y="303"/>
                  </a:lnTo>
                  <a:lnTo>
                    <a:pt x="1087" y="248"/>
                  </a:lnTo>
                  <a:lnTo>
                    <a:pt x="1093" y="191"/>
                  </a:lnTo>
                  <a:lnTo>
                    <a:pt x="1104" y="176"/>
                  </a:lnTo>
                  <a:lnTo>
                    <a:pt x="1092" y="141"/>
                  </a:lnTo>
                  <a:lnTo>
                    <a:pt x="1080" y="66"/>
                  </a:lnTo>
                  <a:lnTo>
                    <a:pt x="1084" y="6"/>
                  </a:lnTo>
                  <a:lnTo>
                    <a:pt x="1114" y="0"/>
                  </a:lnTo>
                  <a:lnTo>
                    <a:pt x="1126" y="47"/>
                  </a:lnTo>
                  <a:lnTo>
                    <a:pt x="1169" y="69"/>
                  </a:lnTo>
                  <a:lnTo>
                    <a:pt x="1144" y="144"/>
                  </a:lnTo>
                  <a:moveTo>
                    <a:pt x="770" y="547"/>
                  </a:moveTo>
                  <a:lnTo>
                    <a:pt x="761" y="582"/>
                  </a:lnTo>
                  <a:lnTo>
                    <a:pt x="834" y="548"/>
                  </a:lnTo>
                  <a:lnTo>
                    <a:pt x="829" y="583"/>
                  </a:lnTo>
                  <a:lnTo>
                    <a:pt x="803" y="619"/>
                  </a:lnTo>
                  <a:lnTo>
                    <a:pt x="749" y="658"/>
                  </a:lnTo>
                  <a:lnTo>
                    <a:pt x="657" y="720"/>
                  </a:lnTo>
                  <a:lnTo>
                    <a:pt x="597" y="754"/>
                  </a:lnTo>
                  <a:lnTo>
                    <a:pt x="590" y="794"/>
                  </a:lnTo>
                  <a:lnTo>
                    <a:pt x="537" y="795"/>
                  </a:lnTo>
                  <a:lnTo>
                    <a:pt x="454" y="827"/>
                  </a:lnTo>
                  <a:lnTo>
                    <a:pt x="393" y="882"/>
                  </a:lnTo>
                  <a:lnTo>
                    <a:pt x="285" y="966"/>
                  </a:lnTo>
                  <a:lnTo>
                    <a:pt x="202" y="1004"/>
                  </a:lnTo>
                  <a:lnTo>
                    <a:pt x="148" y="1028"/>
                  </a:lnTo>
                  <a:lnTo>
                    <a:pt x="88" y="1026"/>
                  </a:lnTo>
                  <a:lnTo>
                    <a:pt x="68" y="998"/>
                  </a:lnTo>
                  <a:lnTo>
                    <a:pt x="0" y="993"/>
                  </a:lnTo>
                  <a:lnTo>
                    <a:pt x="13" y="962"/>
                  </a:lnTo>
                  <a:lnTo>
                    <a:pt x="99" y="900"/>
                  </a:lnTo>
                  <a:lnTo>
                    <a:pt x="248" y="817"/>
                  </a:lnTo>
                  <a:lnTo>
                    <a:pt x="304" y="801"/>
                  </a:lnTo>
                  <a:lnTo>
                    <a:pt x="378" y="769"/>
                  </a:lnTo>
                  <a:lnTo>
                    <a:pt x="469" y="725"/>
                  </a:lnTo>
                  <a:lnTo>
                    <a:pt x="543" y="681"/>
                  </a:lnTo>
                  <a:lnTo>
                    <a:pt x="619" y="619"/>
                  </a:lnTo>
                  <a:lnTo>
                    <a:pt x="661" y="597"/>
                  </a:lnTo>
                  <a:lnTo>
                    <a:pt x="704" y="550"/>
                  </a:lnTo>
                  <a:lnTo>
                    <a:pt x="780" y="511"/>
                  </a:lnTo>
                  <a:lnTo>
                    <a:pt x="770" y="547"/>
                  </a:lnTo>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67" name="Freeform 166"/>
            <p:cNvSpPr>
              <a:spLocks/>
            </p:cNvSpPr>
            <p:nvPr/>
          </p:nvSpPr>
          <p:spPr bwMode="auto">
            <a:xfrm>
              <a:off x="8152131" y="2943518"/>
              <a:ext cx="256434" cy="247163"/>
            </a:xfrm>
            <a:custGeom>
              <a:avLst/>
              <a:gdLst>
                <a:gd name="T0" fmla="*/ 232 w 271"/>
                <a:gd name="T1" fmla="*/ 9 h 278"/>
                <a:gd name="T2" fmla="*/ 271 w 271"/>
                <a:gd name="T3" fmla="*/ 33 h 278"/>
                <a:gd name="T4" fmla="*/ 241 w 271"/>
                <a:gd name="T5" fmla="*/ 54 h 278"/>
                <a:gd name="T6" fmla="*/ 207 w 271"/>
                <a:gd name="T7" fmla="*/ 58 h 278"/>
                <a:gd name="T8" fmla="*/ 226 w 271"/>
                <a:gd name="T9" fmla="*/ 90 h 278"/>
                <a:gd name="T10" fmla="*/ 230 w 271"/>
                <a:gd name="T11" fmla="*/ 112 h 278"/>
                <a:gd name="T12" fmla="*/ 221 w 271"/>
                <a:gd name="T13" fmla="*/ 148 h 278"/>
                <a:gd name="T14" fmla="*/ 199 w 271"/>
                <a:gd name="T15" fmla="*/ 191 h 278"/>
                <a:gd name="T16" fmla="*/ 162 w 271"/>
                <a:gd name="T17" fmla="*/ 211 h 278"/>
                <a:gd name="T18" fmla="*/ 180 w 271"/>
                <a:gd name="T19" fmla="*/ 236 h 278"/>
                <a:gd name="T20" fmla="*/ 198 w 271"/>
                <a:gd name="T21" fmla="*/ 265 h 278"/>
                <a:gd name="T22" fmla="*/ 149 w 271"/>
                <a:gd name="T23" fmla="*/ 278 h 278"/>
                <a:gd name="T24" fmla="*/ 127 w 271"/>
                <a:gd name="T25" fmla="*/ 258 h 278"/>
                <a:gd name="T26" fmla="*/ 79 w 271"/>
                <a:gd name="T27" fmla="*/ 246 h 278"/>
                <a:gd name="T28" fmla="*/ 25 w 271"/>
                <a:gd name="T29" fmla="*/ 249 h 278"/>
                <a:gd name="T30" fmla="*/ 53 w 271"/>
                <a:gd name="T31" fmla="*/ 214 h 278"/>
                <a:gd name="T32" fmla="*/ 41 w 271"/>
                <a:gd name="T33" fmla="*/ 202 h 278"/>
                <a:gd name="T34" fmla="*/ 19 w 271"/>
                <a:gd name="T35" fmla="*/ 174 h 278"/>
                <a:gd name="T36" fmla="*/ 0 w 271"/>
                <a:gd name="T37" fmla="*/ 151 h 278"/>
                <a:gd name="T38" fmla="*/ 48 w 271"/>
                <a:gd name="T39" fmla="*/ 158 h 278"/>
                <a:gd name="T40" fmla="*/ 62 w 271"/>
                <a:gd name="T41" fmla="*/ 156 h 278"/>
                <a:gd name="T42" fmla="*/ 96 w 271"/>
                <a:gd name="T43" fmla="*/ 150 h 278"/>
                <a:gd name="T44" fmla="*/ 101 w 271"/>
                <a:gd name="T45" fmla="*/ 120 h 278"/>
                <a:gd name="T46" fmla="*/ 115 w 271"/>
                <a:gd name="T47" fmla="*/ 114 h 278"/>
                <a:gd name="T48" fmla="*/ 135 w 271"/>
                <a:gd name="T49" fmla="*/ 114 h 278"/>
                <a:gd name="T50" fmla="*/ 137 w 271"/>
                <a:gd name="T51" fmla="*/ 95 h 278"/>
                <a:gd name="T52" fmla="*/ 152 w 271"/>
                <a:gd name="T53" fmla="*/ 78 h 278"/>
                <a:gd name="T54" fmla="*/ 158 w 271"/>
                <a:gd name="T55" fmla="*/ 65 h 278"/>
                <a:gd name="T56" fmla="*/ 159 w 271"/>
                <a:gd name="T57" fmla="*/ 49 h 278"/>
                <a:gd name="T58" fmla="*/ 161 w 271"/>
                <a:gd name="T59" fmla="*/ 30 h 278"/>
                <a:gd name="T60" fmla="*/ 163 w 271"/>
                <a:gd name="T61" fmla="*/ 12 h 278"/>
                <a:gd name="T62" fmla="*/ 199 w 271"/>
                <a:gd name="T63" fmla="*/ 6 h 278"/>
                <a:gd name="T64" fmla="*/ 216 w 271"/>
                <a:gd name="T65" fmla="*/ 0 h 2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71" h="278">
                  <a:moveTo>
                    <a:pt x="216" y="0"/>
                  </a:moveTo>
                  <a:lnTo>
                    <a:pt x="232" y="9"/>
                  </a:lnTo>
                  <a:lnTo>
                    <a:pt x="241" y="25"/>
                  </a:lnTo>
                  <a:lnTo>
                    <a:pt x="271" y="33"/>
                  </a:lnTo>
                  <a:lnTo>
                    <a:pt x="259" y="51"/>
                  </a:lnTo>
                  <a:lnTo>
                    <a:pt x="241" y="54"/>
                  </a:lnTo>
                  <a:lnTo>
                    <a:pt x="213" y="49"/>
                  </a:lnTo>
                  <a:lnTo>
                    <a:pt x="207" y="58"/>
                  </a:lnTo>
                  <a:lnTo>
                    <a:pt x="217" y="76"/>
                  </a:lnTo>
                  <a:lnTo>
                    <a:pt x="226" y="90"/>
                  </a:lnTo>
                  <a:lnTo>
                    <a:pt x="243" y="100"/>
                  </a:lnTo>
                  <a:lnTo>
                    <a:pt x="230" y="112"/>
                  </a:lnTo>
                  <a:lnTo>
                    <a:pt x="234" y="127"/>
                  </a:lnTo>
                  <a:lnTo>
                    <a:pt x="221" y="148"/>
                  </a:lnTo>
                  <a:lnTo>
                    <a:pt x="214" y="169"/>
                  </a:lnTo>
                  <a:lnTo>
                    <a:pt x="199" y="191"/>
                  </a:lnTo>
                  <a:lnTo>
                    <a:pt x="178" y="189"/>
                  </a:lnTo>
                  <a:lnTo>
                    <a:pt x="162" y="211"/>
                  </a:lnTo>
                  <a:lnTo>
                    <a:pt x="176" y="220"/>
                  </a:lnTo>
                  <a:lnTo>
                    <a:pt x="180" y="236"/>
                  </a:lnTo>
                  <a:lnTo>
                    <a:pt x="192" y="246"/>
                  </a:lnTo>
                  <a:lnTo>
                    <a:pt x="198" y="265"/>
                  </a:lnTo>
                  <a:lnTo>
                    <a:pt x="159" y="264"/>
                  </a:lnTo>
                  <a:lnTo>
                    <a:pt x="149" y="278"/>
                  </a:lnTo>
                  <a:lnTo>
                    <a:pt x="135" y="273"/>
                  </a:lnTo>
                  <a:lnTo>
                    <a:pt x="127" y="258"/>
                  </a:lnTo>
                  <a:lnTo>
                    <a:pt x="111" y="242"/>
                  </a:lnTo>
                  <a:lnTo>
                    <a:pt x="79" y="246"/>
                  </a:lnTo>
                  <a:lnTo>
                    <a:pt x="50" y="246"/>
                  </a:lnTo>
                  <a:lnTo>
                    <a:pt x="25" y="249"/>
                  </a:lnTo>
                  <a:lnTo>
                    <a:pt x="29" y="225"/>
                  </a:lnTo>
                  <a:lnTo>
                    <a:pt x="53" y="214"/>
                  </a:lnTo>
                  <a:lnTo>
                    <a:pt x="50" y="205"/>
                  </a:lnTo>
                  <a:lnTo>
                    <a:pt x="41" y="202"/>
                  </a:lnTo>
                  <a:lnTo>
                    <a:pt x="38" y="183"/>
                  </a:lnTo>
                  <a:lnTo>
                    <a:pt x="19" y="174"/>
                  </a:lnTo>
                  <a:lnTo>
                    <a:pt x="10" y="162"/>
                  </a:lnTo>
                  <a:lnTo>
                    <a:pt x="0" y="151"/>
                  </a:lnTo>
                  <a:lnTo>
                    <a:pt x="31" y="161"/>
                  </a:lnTo>
                  <a:lnTo>
                    <a:pt x="48" y="158"/>
                  </a:lnTo>
                  <a:lnTo>
                    <a:pt x="59" y="161"/>
                  </a:lnTo>
                  <a:lnTo>
                    <a:pt x="62" y="156"/>
                  </a:lnTo>
                  <a:lnTo>
                    <a:pt x="75" y="158"/>
                  </a:lnTo>
                  <a:lnTo>
                    <a:pt x="96" y="150"/>
                  </a:lnTo>
                  <a:lnTo>
                    <a:pt x="93" y="132"/>
                  </a:lnTo>
                  <a:lnTo>
                    <a:pt x="101" y="120"/>
                  </a:lnTo>
                  <a:lnTo>
                    <a:pt x="114" y="120"/>
                  </a:lnTo>
                  <a:lnTo>
                    <a:pt x="115" y="114"/>
                  </a:lnTo>
                  <a:lnTo>
                    <a:pt x="128" y="112"/>
                  </a:lnTo>
                  <a:lnTo>
                    <a:pt x="135" y="114"/>
                  </a:lnTo>
                  <a:lnTo>
                    <a:pt x="140" y="108"/>
                  </a:lnTo>
                  <a:lnTo>
                    <a:pt x="137" y="95"/>
                  </a:lnTo>
                  <a:lnTo>
                    <a:pt x="142" y="83"/>
                  </a:lnTo>
                  <a:lnTo>
                    <a:pt x="152" y="78"/>
                  </a:lnTo>
                  <a:lnTo>
                    <a:pt x="142" y="64"/>
                  </a:lnTo>
                  <a:lnTo>
                    <a:pt x="158" y="65"/>
                  </a:lnTo>
                  <a:lnTo>
                    <a:pt x="162" y="57"/>
                  </a:lnTo>
                  <a:lnTo>
                    <a:pt x="159" y="49"/>
                  </a:lnTo>
                  <a:lnTo>
                    <a:pt x="165" y="41"/>
                  </a:lnTo>
                  <a:lnTo>
                    <a:pt x="161" y="30"/>
                  </a:lnTo>
                  <a:lnTo>
                    <a:pt x="155" y="22"/>
                  </a:lnTo>
                  <a:lnTo>
                    <a:pt x="163" y="12"/>
                  </a:lnTo>
                  <a:lnTo>
                    <a:pt x="180" y="8"/>
                  </a:lnTo>
                  <a:lnTo>
                    <a:pt x="199" y="6"/>
                  </a:lnTo>
                  <a:lnTo>
                    <a:pt x="207" y="2"/>
                  </a:lnTo>
                  <a:lnTo>
                    <a:pt x="216"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68" name="Freeform 167"/>
            <p:cNvSpPr>
              <a:spLocks noEditPoints="1"/>
            </p:cNvSpPr>
            <p:nvPr/>
          </p:nvSpPr>
          <p:spPr bwMode="auto">
            <a:xfrm>
              <a:off x="9168402" y="3286700"/>
              <a:ext cx="163701" cy="238272"/>
            </a:xfrm>
            <a:custGeom>
              <a:avLst/>
              <a:gdLst>
                <a:gd name="T0" fmla="*/ 252 w 710"/>
                <a:gd name="T1" fmla="*/ 24 h 1100"/>
                <a:gd name="T2" fmla="*/ 282 w 710"/>
                <a:gd name="T3" fmla="*/ 24 h 1100"/>
                <a:gd name="T4" fmla="*/ 311 w 710"/>
                <a:gd name="T5" fmla="*/ 120 h 1100"/>
                <a:gd name="T6" fmla="*/ 264 w 710"/>
                <a:gd name="T7" fmla="*/ 219 h 1100"/>
                <a:gd name="T8" fmla="*/ 288 w 710"/>
                <a:gd name="T9" fmla="*/ 355 h 1100"/>
                <a:gd name="T10" fmla="*/ 361 w 710"/>
                <a:gd name="T11" fmla="*/ 355 h 1100"/>
                <a:gd name="T12" fmla="*/ 459 w 710"/>
                <a:gd name="T13" fmla="*/ 448 h 1100"/>
                <a:gd name="T14" fmla="*/ 483 w 710"/>
                <a:gd name="T15" fmla="*/ 508 h 1100"/>
                <a:gd name="T16" fmla="*/ 387 w 710"/>
                <a:gd name="T17" fmla="*/ 421 h 1100"/>
                <a:gd name="T18" fmla="*/ 317 w 710"/>
                <a:gd name="T19" fmla="*/ 402 h 1100"/>
                <a:gd name="T20" fmla="*/ 212 w 710"/>
                <a:gd name="T21" fmla="*/ 395 h 1100"/>
                <a:gd name="T22" fmla="*/ 231 w 710"/>
                <a:gd name="T23" fmla="*/ 339 h 1100"/>
                <a:gd name="T24" fmla="*/ 201 w 710"/>
                <a:gd name="T25" fmla="*/ 350 h 1100"/>
                <a:gd name="T26" fmla="*/ 141 w 710"/>
                <a:gd name="T27" fmla="*/ 264 h 1100"/>
                <a:gd name="T28" fmla="*/ 160 w 710"/>
                <a:gd name="T29" fmla="*/ 210 h 1100"/>
                <a:gd name="T30" fmla="*/ 157 w 710"/>
                <a:gd name="T31" fmla="*/ 0 h 1100"/>
                <a:gd name="T32" fmla="*/ 287 w 710"/>
                <a:gd name="T33" fmla="*/ 463 h 1100"/>
                <a:gd name="T34" fmla="*/ 239 w 710"/>
                <a:gd name="T35" fmla="*/ 494 h 1100"/>
                <a:gd name="T36" fmla="*/ 257 w 710"/>
                <a:gd name="T37" fmla="*/ 432 h 1100"/>
                <a:gd name="T38" fmla="*/ 594 w 710"/>
                <a:gd name="T39" fmla="*/ 540 h 1100"/>
                <a:gd name="T40" fmla="*/ 565 w 710"/>
                <a:gd name="T41" fmla="*/ 612 h 1100"/>
                <a:gd name="T42" fmla="*/ 593 w 710"/>
                <a:gd name="T43" fmla="*/ 693 h 1100"/>
                <a:gd name="T44" fmla="*/ 550 w 710"/>
                <a:gd name="T45" fmla="*/ 653 h 1100"/>
                <a:gd name="T46" fmla="*/ 510 w 710"/>
                <a:gd name="T47" fmla="*/ 597 h 1100"/>
                <a:gd name="T48" fmla="*/ 550 w 710"/>
                <a:gd name="T49" fmla="*/ 571 h 1100"/>
                <a:gd name="T50" fmla="*/ 569 w 710"/>
                <a:gd name="T51" fmla="*/ 508 h 1100"/>
                <a:gd name="T52" fmla="*/ 325 w 710"/>
                <a:gd name="T53" fmla="*/ 563 h 1100"/>
                <a:gd name="T54" fmla="*/ 421 w 710"/>
                <a:gd name="T55" fmla="*/ 589 h 1100"/>
                <a:gd name="T56" fmla="*/ 392 w 710"/>
                <a:gd name="T57" fmla="*/ 661 h 1100"/>
                <a:gd name="T58" fmla="*/ 341 w 710"/>
                <a:gd name="T59" fmla="*/ 647 h 1100"/>
                <a:gd name="T60" fmla="*/ 325 w 710"/>
                <a:gd name="T61" fmla="*/ 563 h 1100"/>
                <a:gd name="T62" fmla="*/ 0 w 710"/>
                <a:gd name="T63" fmla="*/ 863 h 1100"/>
                <a:gd name="T64" fmla="*/ 82 w 710"/>
                <a:gd name="T65" fmla="*/ 751 h 1100"/>
                <a:gd name="T66" fmla="*/ 153 w 710"/>
                <a:gd name="T67" fmla="*/ 607 h 1100"/>
                <a:gd name="T68" fmla="*/ 128 w 710"/>
                <a:gd name="T69" fmla="*/ 724 h 1100"/>
                <a:gd name="T70" fmla="*/ 497 w 710"/>
                <a:gd name="T71" fmla="*/ 700 h 1100"/>
                <a:gd name="T72" fmla="*/ 454 w 710"/>
                <a:gd name="T73" fmla="*/ 782 h 1100"/>
                <a:gd name="T74" fmla="*/ 381 w 710"/>
                <a:gd name="T75" fmla="*/ 748 h 1100"/>
                <a:gd name="T76" fmla="*/ 411 w 710"/>
                <a:gd name="T77" fmla="*/ 702 h 1100"/>
                <a:gd name="T78" fmla="*/ 455 w 710"/>
                <a:gd name="T79" fmla="*/ 644 h 1100"/>
                <a:gd name="T80" fmla="*/ 496 w 710"/>
                <a:gd name="T81" fmla="*/ 619 h 1100"/>
                <a:gd name="T82" fmla="*/ 690 w 710"/>
                <a:gd name="T83" fmla="*/ 859 h 1100"/>
                <a:gd name="T84" fmla="*/ 710 w 710"/>
                <a:gd name="T85" fmla="*/ 963 h 1100"/>
                <a:gd name="T86" fmla="*/ 657 w 710"/>
                <a:gd name="T87" fmla="*/ 954 h 1100"/>
                <a:gd name="T88" fmla="*/ 652 w 710"/>
                <a:gd name="T89" fmla="*/ 1060 h 1100"/>
                <a:gd name="T90" fmla="*/ 542 w 710"/>
                <a:gd name="T91" fmla="*/ 1051 h 1100"/>
                <a:gd name="T92" fmla="*/ 537 w 710"/>
                <a:gd name="T93" fmla="*/ 949 h 1100"/>
                <a:gd name="T94" fmla="*/ 466 w 710"/>
                <a:gd name="T95" fmla="*/ 944 h 1100"/>
                <a:gd name="T96" fmla="*/ 378 w 710"/>
                <a:gd name="T97" fmla="*/ 988 h 1100"/>
                <a:gd name="T98" fmla="*/ 388 w 710"/>
                <a:gd name="T99" fmla="*/ 891 h 1100"/>
                <a:gd name="T100" fmla="*/ 472 w 710"/>
                <a:gd name="T101" fmla="*/ 835 h 1100"/>
                <a:gd name="T102" fmla="*/ 557 w 710"/>
                <a:gd name="T103" fmla="*/ 850 h 1100"/>
                <a:gd name="T104" fmla="*/ 619 w 710"/>
                <a:gd name="T105" fmla="*/ 810 h 1100"/>
                <a:gd name="T106" fmla="*/ 673 w 710"/>
                <a:gd name="T107" fmla="*/ 785 h 1100"/>
                <a:gd name="T108" fmla="*/ 690 w 710"/>
                <a:gd name="T109" fmla="*/ 859 h 1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710" h="1100">
                  <a:moveTo>
                    <a:pt x="202" y="0"/>
                  </a:moveTo>
                  <a:lnTo>
                    <a:pt x="252" y="24"/>
                  </a:lnTo>
                  <a:lnTo>
                    <a:pt x="271" y="2"/>
                  </a:lnTo>
                  <a:lnTo>
                    <a:pt x="282" y="24"/>
                  </a:lnTo>
                  <a:lnTo>
                    <a:pt x="276" y="59"/>
                  </a:lnTo>
                  <a:lnTo>
                    <a:pt x="311" y="120"/>
                  </a:lnTo>
                  <a:lnTo>
                    <a:pt x="303" y="191"/>
                  </a:lnTo>
                  <a:lnTo>
                    <a:pt x="264" y="219"/>
                  </a:lnTo>
                  <a:lnTo>
                    <a:pt x="262" y="288"/>
                  </a:lnTo>
                  <a:lnTo>
                    <a:pt x="288" y="355"/>
                  </a:lnTo>
                  <a:lnTo>
                    <a:pt x="329" y="365"/>
                  </a:lnTo>
                  <a:lnTo>
                    <a:pt x="361" y="355"/>
                  </a:lnTo>
                  <a:lnTo>
                    <a:pt x="460" y="402"/>
                  </a:lnTo>
                  <a:lnTo>
                    <a:pt x="459" y="448"/>
                  </a:lnTo>
                  <a:lnTo>
                    <a:pt x="486" y="469"/>
                  </a:lnTo>
                  <a:lnTo>
                    <a:pt x="483" y="508"/>
                  </a:lnTo>
                  <a:lnTo>
                    <a:pt x="420" y="466"/>
                  </a:lnTo>
                  <a:lnTo>
                    <a:pt x="387" y="421"/>
                  </a:lnTo>
                  <a:lnTo>
                    <a:pt x="371" y="453"/>
                  </a:lnTo>
                  <a:lnTo>
                    <a:pt x="317" y="402"/>
                  </a:lnTo>
                  <a:lnTo>
                    <a:pt x="251" y="414"/>
                  </a:lnTo>
                  <a:lnTo>
                    <a:pt x="212" y="395"/>
                  </a:lnTo>
                  <a:lnTo>
                    <a:pt x="211" y="360"/>
                  </a:lnTo>
                  <a:lnTo>
                    <a:pt x="231" y="339"/>
                  </a:lnTo>
                  <a:lnTo>
                    <a:pt x="206" y="319"/>
                  </a:lnTo>
                  <a:lnTo>
                    <a:pt x="201" y="350"/>
                  </a:lnTo>
                  <a:lnTo>
                    <a:pt x="157" y="301"/>
                  </a:lnTo>
                  <a:lnTo>
                    <a:pt x="141" y="264"/>
                  </a:lnTo>
                  <a:lnTo>
                    <a:pt x="126" y="182"/>
                  </a:lnTo>
                  <a:lnTo>
                    <a:pt x="160" y="210"/>
                  </a:lnTo>
                  <a:lnTo>
                    <a:pt x="146" y="77"/>
                  </a:lnTo>
                  <a:lnTo>
                    <a:pt x="157" y="0"/>
                  </a:lnTo>
                  <a:lnTo>
                    <a:pt x="202" y="0"/>
                  </a:lnTo>
                  <a:moveTo>
                    <a:pt x="287" y="463"/>
                  </a:moveTo>
                  <a:lnTo>
                    <a:pt x="276" y="536"/>
                  </a:lnTo>
                  <a:lnTo>
                    <a:pt x="239" y="494"/>
                  </a:lnTo>
                  <a:lnTo>
                    <a:pt x="193" y="429"/>
                  </a:lnTo>
                  <a:lnTo>
                    <a:pt x="257" y="432"/>
                  </a:lnTo>
                  <a:lnTo>
                    <a:pt x="287" y="463"/>
                  </a:lnTo>
                  <a:moveTo>
                    <a:pt x="594" y="540"/>
                  </a:moveTo>
                  <a:lnTo>
                    <a:pt x="625" y="635"/>
                  </a:lnTo>
                  <a:lnTo>
                    <a:pt x="565" y="612"/>
                  </a:lnTo>
                  <a:lnTo>
                    <a:pt x="570" y="641"/>
                  </a:lnTo>
                  <a:lnTo>
                    <a:pt x="593" y="693"/>
                  </a:lnTo>
                  <a:lnTo>
                    <a:pt x="559" y="712"/>
                  </a:lnTo>
                  <a:lnTo>
                    <a:pt x="550" y="653"/>
                  </a:lnTo>
                  <a:lnTo>
                    <a:pt x="527" y="648"/>
                  </a:lnTo>
                  <a:lnTo>
                    <a:pt x="510" y="597"/>
                  </a:lnTo>
                  <a:lnTo>
                    <a:pt x="555" y="603"/>
                  </a:lnTo>
                  <a:lnTo>
                    <a:pt x="550" y="571"/>
                  </a:lnTo>
                  <a:lnTo>
                    <a:pt x="497" y="506"/>
                  </a:lnTo>
                  <a:lnTo>
                    <a:pt x="569" y="508"/>
                  </a:lnTo>
                  <a:lnTo>
                    <a:pt x="594" y="540"/>
                  </a:lnTo>
                  <a:moveTo>
                    <a:pt x="325" y="563"/>
                  </a:moveTo>
                  <a:lnTo>
                    <a:pt x="373" y="589"/>
                  </a:lnTo>
                  <a:lnTo>
                    <a:pt x="421" y="589"/>
                  </a:lnTo>
                  <a:lnTo>
                    <a:pt x="423" y="625"/>
                  </a:lnTo>
                  <a:lnTo>
                    <a:pt x="392" y="661"/>
                  </a:lnTo>
                  <a:lnTo>
                    <a:pt x="347" y="686"/>
                  </a:lnTo>
                  <a:lnTo>
                    <a:pt x="341" y="647"/>
                  </a:lnTo>
                  <a:lnTo>
                    <a:pt x="341" y="603"/>
                  </a:lnTo>
                  <a:lnTo>
                    <a:pt x="325" y="563"/>
                  </a:lnTo>
                  <a:moveTo>
                    <a:pt x="94" y="782"/>
                  </a:moveTo>
                  <a:lnTo>
                    <a:pt x="0" y="863"/>
                  </a:lnTo>
                  <a:lnTo>
                    <a:pt x="32" y="803"/>
                  </a:lnTo>
                  <a:lnTo>
                    <a:pt x="82" y="751"/>
                  </a:lnTo>
                  <a:lnTo>
                    <a:pt x="122" y="692"/>
                  </a:lnTo>
                  <a:lnTo>
                    <a:pt x="153" y="607"/>
                  </a:lnTo>
                  <a:lnTo>
                    <a:pt x="173" y="677"/>
                  </a:lnTo>
                  <a:lnTo>
                    <a:pt x="128" y="724"/>
                  </a:lnTo>
                  <a:lnTo>
                    <a:pt x="94" y="782"/>
                  </a:lnTo>
                  <a:moveTo>
                    <a:pt x="497" y="700"/>
                  </a:moveTo>
                  <a:lnTo>
                    <a:pt x="473" y="728"/>
                  </a:lnTo>
                  <a:lnTo>
                    <a:pt x="454" y="782"/>
                  </a:lnTo>
                  <a:lnTo>
                    <a:pt x="433" y="807"/>
                  </a:lnTo>
                  <a:lnTo>
                    <a:pt x="381" y="748"/>
                  </a:lnTo>
                  <a:lnTo>
                    <a:pt x="395" y="726"/>
                  </a:lnTo>
                  <a:lnTo>
                    <a:pt x="411" y="702"/>
                  </a:lnTo>
                  <a:lnTo>
                    <a:pt x="414" y="649"/>
                  </a:lnTo>
                  <a:lnTo>
                    <a:pt x="455" y="644"/>
                  </a:lnTo>
                  <a:lnTo>
                    <a:pt x="449" y="701"/>
                  </a:lnTo>
                  <a:lnTo>
                    <a:pt x="496" y="619"/>
                  </a:lnTo>
                  <a:lnTo>
                    <a:pt x="497" y="700"/>
                  </a:lnTo>
                  <a:moveTo>
                    <a:pt x="690" y="859"/>
                  </a:moveTo>
                  <a:lnTo>
                    <a:pt x="702" y="916"/>
                  </a:lnTo>
                  <a:lnTo>
                    <a:pt x="710" y="963"/>
                  </a:lnTo>
                  <a:lnTo>
                    <a:pt x="690" y="1041"/>
                  </a:lnTo>
                  <a:lnTo>
                    <a:pt x="657" y="954"/>
                  </a:lnTo>
                  <a:lnTo>
                    <a:pt x="624" y="998"/>
                  </a:lnTo>
                  <a:lnTo>
                    <a:pt x="652" y="1060"/>
                  </a:lnTo>
                  <a:lnTo>
                    <a:pt x="633" y="1100"/>
                  </a:lnTo>
                  <a:lnTo>
                    <a:pt x="542" y="1051"/>
                  </a:lnTo>
                  <a:lnTo>
                    <a:pt x="517" y="989"/>
                  </a:lnTo>
                  <a:lnTo>
                    <a:pt x="537" y="949"/>
                  </a:lnTo>
                  <a:lnTo>
                    <a:pt x="487" y="908"/>
                  </a:lnTo>
                  <a:lnTo>
                    <a:pt x="466" y="944"/>
                  </a:lnTo>
                  <a:lnTo>
                    <a:pt x="430" y="940"/>
                  </a:lnTo>
                  <a:lnTo>
                    <a:pt x="378" y="988"/>
                  </a:lnTo>
                  <a:lnTo>
                    <a:pt x="364" y="963"/>
                  </a:lnTo>
                  <a:lnTo>
                    <a:pt x="388" y="891"/>
                  </a:lnTo>
                  <a:lnTo>
                    <a:pt x="433" y="867"/>
                  </a:lnTo>
                  <a:lnTo>
                    <a:pt x="472" y="835"/>
                  </a:lnTo>
                  <a:lnTo>
                    <a:pt x="501" y="874"/>
                  </a:lnTo>
                  <a:lnTo>
                    <a:pt x="557" y="850"/>
                  </a:lnTo>
                  <a:lnTo>
                    <a:pt x="566" y="812"/>
                  </a:lnTo>
                  <a:lnTo>
                    <a:pt x="619" y="810"/>
                  </a:lnTo>
                  <a:lnTo>
                    <a:pt x="608" y="744"/>
                  </a:lnTo>
                  <a:lnTo>
                    <a:pt x="673" y="785"/>
                  </a:lnTo>
                  <a:lnTo>
                    <a:pt x="683" y="828"/>
                  </a:lnTo>
                  <a:lnTo>
                    <a:pt x="690" y="859"/>
                  </a:lnTo>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69" name="Freeform 168"/>
            <p:cNvSpPr>
              <a:spLocks/>
            </p:cNvSpPr>
            <p:nvPr/>
          </p:nvSpPr>
          <p:spPr bwMode="auto">
            <a:xfrm>
              <a:off x="9820367" y="3721458"/>
              <a:ext cx="24603" cy="34674"/>
            </a:xfrm>
            <a:custGeom>
              <a:avLst/>
              <a:gdLst>
                <a:gd name="T0" fmla="*/ 23 w 26"/>
                <a:gd name="T1" fmla="*/ 37 h 39"/>
                <a:gd name="T2" fmla="*/ 18 w 26"/>
                <a:gd name="T3" fmla="*/ 39 h 39"/>
                <a:gd name="T4" fmla="*/ 10 w 26"/>
                <a:gd name="T5" fmla="*/ 31 h 39"/>
                <a:gd name="T6" fmla="*/ 3 w 26"/>
                <a:gd name="T7" fmla="*/ 18 h 39"/>
                <a:gd name="T8" fmla="*/ 0 w 26"/>
                <a:gd name="T9" fmla="*/ 2 h 39"/>
                <a:gd name="T10" fmla="*/ 3 w 26"/>
                <a:gd name="T11" fmla="*/ 0 h 39"/>
                <a:gd name="T12" fmla="*/ 5 w 26"/>
                <a:gd name="T13" fmla="*/ 6 h 39"/>
                <a:gd name="T14" fmla="*/ 10 w 26"/>
                <a:gd name="T15" fmla="*/ 11 h 39"/>
                <a:gd name="T16" fmla="*/ 18 w 26"/>
                <a:gd name="T17" fmla="*/ 24 h 39"/>
                <a:gd name="T18" fmla="*/ 26 w 26"/>
                <a:gd name="T19" fmla="*/ 31 h 39"/>
                <a:gd name="T20" fmla="*/ 23 w 26"/>
                <a:gd name="T21" fmla="*/ 37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6" h="39">
                  <a:moveTo>
                    <a:pt x="23" y="37"/>
                  </a:moveTo>
                  <a:lnTo>
                    <a:pt x="18" y="39"/>
                  </a:lnTo>
                  <a:lnTo>
                    <a:pt x="10" y="31"/>
                  </a:lnTo>
                  <a:lnTo>
                    <a:pt x="3" y="18"/>
                  </a:lnTo>
                  <a:lnTo>
                    <a:pt x="0" y="2"/>
                  </a:lnTo>
                  <a:lnTo>
                    <a:pt x="3" y="0"/>
                  </a:lnTo>
                  <a:lnTo>
                    <a:pt x="5" y="6"/>
                  </a:lnTo>
                  <a:lnTo>
                    <a:pt x="10" y="11"/>
                  </a:lnTo>
                  <a:lnTo>
                    <a:pt x="18" y="24"/>
                  </a:lnTo>
                  <a:lnTo>
                    <a:pt x="26" y="31"/>
                  </a:lnTo>
                  <a:lnTo>
                    <a:pt x="23" y="37"/>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70" name="Freeform 169"/>
            <p:cNvSpPr>
              <a:spLocks/>
            </p:cNvSpPr>
            <p:nvPr/>
          </p:nvSpPr>
          <p:spPr bwMode="auto">
            <a:xfrm>
              <a:off x="9712494" y="3705454"/>
              <a:ext cx="70969" cy="40009"/>
            </a:xfrm>
            <a:custGeom>
              <a:avLst/>
              <a:gdLst>
                <a:gd name="T0" fmla="*/ 68 w 75"/>
                <a:gd name="T1" fmla="*/ 27 h 45"/>
                <a:gd name="T2" fmla="*/ 58 w 75"/>
                <a:gd name="T3" fmla="*/ 29 h 45"/>
                <a:gd name="T4" fmla="*/ 54 w 75"/>
                <a:gd name="T5" fmla="*/ 35 h 45"/>
                <a:gd name="T6" fmla="*/ 44 w 75"/>
                <a:gd name="T7" fmla="*/ 40 h 45"/>
                <a:gd name="T8" fmla="*/ 34 w 75"/>
                <a:gd name="T9" fmla="*/ 45 h 45"/>
                <a:gd name="T10" fmla="*/ 25 w 75"/>
                <a:gd name="T11" fmla="*/ 45 h 45"/>
                <a:gd name="T12" fmla="*/ 10 w 75"/>
                <a:gd name="T13" fmla="*/ 39 h 45"/>
                <a:gd name="T14" fmla="*/ 0 w 75"/>
                <a:gd name="T15" fmla="*/ 33 h 45"/>
                <a:gd name="T16" fmla="*/ 2 w 75"/>
                <a:gd name="T17" fmla="*/ 26 h 45"/>
                <a:gd name="T18" fmla="*/ 18 w 75"/>
                <a:gd name="T19" fmla="*/ 29 h 45"/>
                <a:gd name="T20" fmla="*/ 28 w 75"/>
                <a:gd name="T21" fmla="*/ 28 h 45"/>
                <a:gd name="T22" fmla="*/ 31 w 75"/>
                <a:gd name="T23" fmla="*/ 18 h 45"/>
                <a:gd name="T24" fmla="*/ 34 w 75"/>
                <a:gd name="T25" fmla="*/ 17 h 45"/>
                <a:gd name="T26" fmla="*/ 35 w 75"/>
                <a:gd name="T27" fmla="*/ 28 h 45"/>
                <a:gd name="T28" fmla="*/ 46 w 75"/>
                <a:gd name="T29" fmla="*/ 27 h 45"/>
                <a:gd name="T30" fmla="*/ 51 w 75"/>
                <a:gd name="T31" fmla="*/ 20 h 45"/>
                <a:gd name="T32" fmla="*/ 62 w 75"/>
                <a:gd name="T33" fmla="*/ 12 h 45"/>
                <a:gd name="T34" fmla="*/ 61 w 75"/>
                <a:gd name="T35" fmla="*/ 0 h 45"/>
                <a:gd name="T36" fmla="*/ 72 w 75"/>
                <a:gd name="T37" fmla="*/ 0 h 45"/>
                <a:gd name="T38" fmla="*/ 75 w 75"/>
                <a:gd name="T39" fmla="*/ 3 h 45"/>
                <a:gd name="T40" fmla="*/ 74 w 75"/>
                <a:gd name="T41" fmla="*/ 15 h 45"/>
                <a:gd name="T42" fmla="*/ 68 w 75"/>
                <a:gd name="T43" fmla="*/ 27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75" h="45">
                  <a:moveTo>
                    <a:pt x="68" y="27"/>
                  </a:moveTo>
                  <a:lnTo>
                    <a:pt x="58" y="29"/>
                  </a:lnTo>
                  <a:lnTo>
                    <a:pt x="54" y="35"/>
                  </a:lnTo>
                  <a:lnTo>
                    <a:pt x="44" y="40"/>
                  </a:lnTo>
                  <a:lnTo>
                    <a:pt x="34" y="45"/>
                  </a:lnTo>
                  <a:lnTo>
                    <a:pt x="25" y="45"/>
                  </a:lnTo>
                  <a:lnTo>
                    <a:pt x="10" y="39"/>
                  </a:lnTo>
                  <a:lnTo>
                    <a:pt x="0" y="33"/>
                  </a:lnTo>
                  <a:lnTo>
                    <a:pt x="2" y="26"/>
                  </a:lnTo>
                  <a:lnTo>
                    <a:pt x="18" y="29"/>
                  </a:lnTo>
                  <a:lnTo>
                    <a:pt x="28" y="28"/>
                  </a:lnTo>
                  <a:lnTo>
                    <a:pt x="31" y="18"/>
                  </a:lnTo>
                  <a:lnTo>
                    <a:pt x="34" y="17"/>
                  </a:lnTo>
                  <a:lnTo>
                    <a:pt x="35" y="28"/>
                  </a:lnTo>
                  <a:lnTo>
                    <a:pt x="46" y="27"/>
                  </a:lnTo>
                  <a:lnTo>
                    <a:pt x="51" y="20"/>
                  </a:lnTo>
                  <a:lnTo>
                    <a:pt x="62" y="12"/>
                  </a:lnTo>
                  <a:lnTo>
                    <a:pt x="61" y="0"/>
                  </a:lnTo>
                  <a:lnTo>
                    <a:pt x="72" y="0"/>
                  </a:lnTo>
                  <a:lnTo>
                    <a:pt x="75" y="3"/>
                  </a:lnTo>
                  <a:lnTo>
                    <a:pt x="74" y="15"/>
                  </a:lnTo>
                  <a:lnTo>
                    <a:pt x="68" y="27"/>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71" name="Freeform 170"/>
            <p:cNvSpPr>
              <a:spLocks/>
            </p:cNvSpPr>
            <p:nvPr/>
          </p:nvSpPr>
          <p:spPr bwMode="auto">
            <a:xfrm>
              <a:off x="9580966" y="3676115"/>
              <a:ext cx="166539" cy="149365"/>
            </a:xfrm>
            <a:custGeom>
              <a:avLst/>
              <a:gdLst>
                <a:gd name="T0" fmla="*/ 116 w 176"/>
                <a:gd name="T1" fmla="*/ 100 h 168"/>
                <a:gd name="T2" fmla="*/ 131 w 176"/>
                <a:gd name="T3" fmla="*/ 114 h 168"/>
                <a:gd name="T4" fmla="*/ 141 w 176"/>
                <a:gd name="T5" fmla="*/ 136 h 168"/>
                <a:gd name="T6" fmla="*/ 151 w 176"/>
                <a:gd name="T7" fmla="*/ 135 h 168"/>
                <a:gd name="T8" fmla="*/ 149 w 176"/>
                <a:gd name="T9" fmla="*/ 144 h 168"/>
                <a:gd name="T10" fmla="*/ 163 w 176"/>
                <a:gd name="T11" fmla="*/ 148 h 168"/>
                <a:gd name="T12" fmla="*/ 157 w 176"/>
                <a:gd name="T13" fmla="*/ 151 h 168"/>
                <a:gd name="T14" fmla="*/ 176 w 176"/>
                <a:gd name="T15" fmla="*/ 160 h 168"/>
                <a:gd name="T16" fmla="*/ 173 w 176"/>
                <a:gd name="T17" fmla="*/ 166 h 168"/>
                <a:gd name="T18" fmla="*/ 161 w 176"/>
                <a:gd name="T19" fmla="*/ 168 h 168"/>
                <a:gd name="T20" fmla="*/ 157 w 176"/>
                <a:gd name="T21" fmla="*/ 162 h 168"/>
                <a:gd name="T22" fmla="*/ 141 w 176"/>
                <a:gd name="T23" fmla="*/ 160 h 168"/>
                <a:gd name="T24" fmla="*/ 123 w 176"/>
                <a:gd name="T25" fmla="*/ 157 h 168"/>
                <a:gd name="T26" fmla="*/ 111 w 176"/>
                <a:gd name="T27" fmla="*/ 144 h 168"/>
                <a:gd name="T28" fmla="*/ 101 w 176"/>
                <a:gd name="T29" fmla="*/ 132 h 168"/>
                <a:gd name="T30" fmla="*/ 93 w 176"/>
                <a:gd name="T31" fmla="*/ 114 h 168"/>
                <a:gd name="T32" fmla="*/ 70 w 176"/>
                <a:gd name="T33" fmla="*/ 105 h 168"/>
                <a:gd name="T34" fmla="*/ 54 w 176"/>
                <a:gd name="T35" fmla="*/ 111 h 168"/>
                <a:gd name="T36" fmla="*/ 43 w 176"/>
                <a:gd name="T37" fmla="*/ 118 h 168"/>
                <a:gd name="T38" fmla="*/ 43 w 176"/>
                <a:gd name="T39" fmla="*/ 133 h 168"/>
                <a:gd name="T40" fmla="*/ 28 w 176"/>
                <a:gd name="T41" fmla="*/ 140 h 168"/>
                <a:gd name="T42" fmla="*/ 19 w 176"/>
                <a:gd name="T43" fmla="*/ 137 h 168"/>
                <a:gd name="T44" fmla="*/ 0 w 176"/>
                <a:gd name="T45" fmla="*/ 136 h 168"/>
                <a:gd name="T46" fmla="*/ 5 w 176"/>
                <a:gd name="T47" fmla="*/ 68 h 168"/>
                <a:gd name="T48" fmla="*/ 7 w 176"/>
                <a:gd name="T49" fmla="*/ 0 h 168"/>
                <a:gd name="T50" fmla="*/ 39 w 176"/>
                <a:gd name="T51" fmla="*/ 15 h 168"/>
                <a:gd name="T52" fmla="*/ 72 w 176"/>
                <a:gd name="T53" fmla="*/ 27 h 168"/>
                <a:gd name="T54" fmla="*/ 84 w 176"/>
                <a:gd name="T55" fmla="*/ 37 h 168"/>
                <a:gd name="T56" fmla="*/ 94 w 176"/>
                <a:gd name="T57" fmla="*/ 48 h 168"/>
                <a:gd name="T58" fmla="*/ 96 w 176"/>
                <a:gd name="T59" fmla="*/ 60 h 168"/>
                <a:gd name="T60" fmla="*/ 126 w 176"/>
                <a:gd name="T61" fmla="*/ 73 h 168"/>
                <a:gd name="T62" fmla="*/ 130 w 176"/>
                <a:gd name="T63" fmla="*/ 84 h 168"/>
                <a:gd name="T64" fmla="*/ 113 w 176"/>
                <a:gd name="T65" fmla="*/ 86 h 168"/>
                <a:gd name="T66" fmla="*/ 116 w 176"/>
                <a:gd name="T67" fmla="*/ 100 h 1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76" h="168">
                  <a:moveTo>
                    <a:pt x="116" y="100"/>
                  </a:moveTo>
                  <a:lnTo>
                    <a:pt x="131" y="114"/>
                  </a:lnTo>
                  <a:lnTo>
                    <a:pt x="141" y="136"/>
                  </a:lnTo>
                  <a:lnTo>
                    <a:pt x="151" y="135"/>
                  </a:lnTo>
                  <a:lnTo>
                    <a:pt x="149" y="144"/>
                  </a:lnTo>
                  <a:lnTo>
                    <a:pt x="163" y="148"/>
                  </a:lnTo>
                  <a:lnTo>
                    <a:pt x="157" y="151"/>
                  </a:lnTo>
                  <a:lnTo>
                    <a:pt x="176" y="160"/>
                  </a:lnTo>
                  <a:lnTo>
                    <a:pt x="173" y="166"/>
                  </a:lnTo>
                  <a:lnTo>
                    <a:pt x="161" y="168"/>
                  </a:lnTo>
                  <a:lnTo>
                    <a:pt x="157" y="162"/>
                  </a:lnTo>
                  <a:lnTo>
                    <a:pt x="141" y="160"/>
                  </a:lnTo>
                  <a:lnTo>
                    <a:pt x="123" y="157"/>
                  </a:lnTo>
                  <a:lnTo>
                    <a:pt x="111" y="144"/>
                  </a:lnTo>
                  <a:lnTo>
                    <a:pt x="101" y="132"/>
                  </a:lnTo>
                  <a:lnTo>
                    <a:pt x="93" y="114"/>
                  </a:lnTo>
                  <a:lnTo>
                    <a:pt x="70" y="105"/>
                  </a:lnTo>
                  <a:lnTo>
                    <a:pt x="54" y="111"/>
                  </a:lnTo>
                  <a:lnTo>
                    <a:pt x="43" y="118"/>
                  </a:lnTo>
                  <a:lnTo>
                    <a:pt x="43" y="133"/>
                  </a:lnTo>
                  <a:lnTo>
                    <a:pt x="28" y="140"/>
                  </a:lnTo>
                  <a:lnTo>
                    <a:pt x="19" y="137"/>
                  </a:lnTo>
                  <a:lnTo>
                    <a:pt x="0" y="136"/>
                  </a:lnTo>
                  <a:lnTo>
                    <a:pt x="5" y="68"/>
                  </a:lnTo>
                  <a:lnTo>
                    <a:pt x="7" y="0"/>
                  </a:lnTo>
                  <a:lnTo>
                    <a:pt x="39" y="15"/>
                  </a:lnTo>
                  <a:lnTo>
                    <a:pt x="72" y="27"/>
                  </a:lnTo>
                  <a:lnTo>
                    <a:pt x="84" y="37"/>
                  </a:lnTo>
                  <a:lnTo>
                    <a:pt x="94" y="48"/>
                  </a:lnTo>
                  <a:lnTo>
                    <a:pt x="96" y="60"/>
                  </a:lnTo>
                  <a:lnTo>
                    <a:pt x="126" y="73"/>
                  </a:lnTo>
                  <a:lnTo>
                    <a:pt x="130" y="84"/>
                  </a:lnTo>
                  <a:lnTo>
                    <a:pt x="113" y="86"/>
                  </a:lnTo>
                  <a:lnTo>
                    <a:pt x="116" y="10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72" name="Freeform 171"/>
            <p:cNvSpPr>
              <a:spLocks/>
            </p:cNvSpPr>
            <p:nvPr/>
          </p:nvSpPr>
          <p:spPr bwMode="auto">
            <a:xfrm>
              <a:off x="9756022" y="3674337"/>
              <a:ext cx="41635" cy="41786"/>
            </a:xfrm>
            <a:custGeom>
              <a:avLst/>
              <a:gdLst>
                <a:gd name="T0" fmla="*/ 44 w 44"/>
                <a:gd name="T1" fmla="*/ 42 h 47"/>
                <a:gd name="T2" fmla="*/ 38 w 44"/>
                <a:gd name="T3" fmla="*/ 47 h 47"/>
                <a:gd name="T4" fmla="*/ 35 w 44"/>
                <a:gd name="T5" fmla="*/ 35 h 47"/>
                <a:gd name="T6" fmla="*/ 31 w 44"/>
                <a:gd name="T7" fmla="*/ 27 h 47"/>
                <a:gd name="T8" fmla="*/ 23 w 44"/>
                <a:gd name="T9" fmla="*/ 20 h 47"/>
                <a:gd name="T10" fmla="*/ 13 w 44"/>
                <a:gd name="T11" fmla="*/ 11 h 47"/>
                <a:gd name="T12" fmla="*/ 0 w 44"/>
                <a:gd name="T13" fmla="*/ 5 h 47"/>
                <a:gd name="T14" fmla="*/ 5 w 44"/>
                <a:gd name="T15" fmla="*/ 0 h 47"/>
                <a:gd name="T16" fmla="*/ 15 w 44"/>
                <a:gd name="T17" fmla="*/ 6 h 47"/>
                <a:gd name="T18" fmla="*/ 21 w 44"/>
                <a:gd name="T19" fmla="*/ 11 h 47"/>
                <a:gd name="T20" fmla="*/ 28 w 44"/>
                <a:gd name="T21" fmla="*/ 16 h 47"/>
                <a:gd name="T22" fmla="*/ 35 w 44"/>
                <a:gd name="T23" fmla="*/ 24 h 47"/>
                <a:gd name="T24" fmla="*/ 42 w 44"/>
                <a:gd name="T25" fmla="*/ 31 h 47"/>
                <a:gd name="T26" fmla="*/ 44 w 44"/>
                <a:gd name="T27" fmla="*/ 42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4" h="47">
                  <a:moveTo>
                    <a:pt x="44" y="42"/>
                  </a:moveTo>
                  <a:lnTo>
                    <a:pt x="38" y="47"/>
                  </a:lnTo>
                  <a:lnTo>
                    <a:pt x="35" y="35"/>
                  </a:lnTo>
                  <a:lnTo>
                    <a:pt x="31" y="27"/>
                  </a:lnTo>
                  <a:lnTo>
                    <a:pt x="23" y="20"/>
                  </a:lnTo>
                  <a:lnTo>
                    <a:pt x="13" y="11"/>
                  </a:lnTo>
                  <a:lnTo>
                    <a:pt x="0" y="5"/>
                  </a:lnTo>
                  <a:lnTo>
                    <a:pt x="5" y="0"/>
                  </a:lnTo>
                  <a:lnTo>
                    <a:pt x="15" y="6"/>
                  </a:lnTo>
                  <a:lnTo>
                    <a:pt x="21" y="11"/>
                  </a:lnTo>
                  <a:lnTo>
                    <a:pt x="28" y="16"/>
                  </a:lnTo>
                  <a:lnTo>
                    <a:pt x="35" y="24"/>
                  </a:lnTo>
                  <a:lnTo>
                    <a:pt x="42" y="31"/>
                  </a:lnTo>
                  <a:lnTo>
                    <a:pt x="44" y="42"/>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73" name="Freeform 172"/>
            <p:cNvSpPr>
              <a:spLocks/>
            </p:cNvSpPr>
            <p:nvPr/>
          </p:nvSpPr>
          <p:spPr bwMode="auto">
            <a:xfrm>
              <a:off x="9127714" y="2835940"/>
              <a:ext cx="80431" cy="97798"/>
            </a:xfrm>
            <a:custGeom>
              <a:avLst/>
              <a:gdLst>
                <a:gd name="T0" fmla="*/ 81 w 85"/>
                <a:gd name="T1" fmla="*/ 12 h 110"/>
                <a:gd name="T2" fmla="*/ 85 w 85"/>
                <a:gd name="T3" fmla="*/ 16 h 110"/>
                <a:gd name="T4" fmla="*/ 78 w 85"/>
                <a:gd name="T5" fmla="*/ 14 h 110"/>
                <a:gd name="T6" fmla="*/ 75 w 85"/>
                <a:gd name="T7" fmla="*/ 21 h 110"/>
                <a:gd name="T8" fmla="*/ 74 w 85"/>
                <a:gd name="T9" fmla="*/ 28 h 110"/>
                <a:gd name="T10" fmla="*/ 82 w 85"/>
                <a:gd name="T11" fmla="*/ 43 h 110"/>
                <a:gd name="T12" fmla="*/ 76 w 85"/>
                <a:gd name="T13" fmla="*/ 48 h 110"/>
                <a:gd name="T14" fmla="*/ 75 w 85"/>
                <a:gd name="T15" fmla="*/ 52 h 110"/>
                <a:gd name="T16" fmla="*/ 72 w 85"/>
                <a:gd name="T17" fmla="*/ 58 h 110"/>
                <a:gd name="T18" fmla="*/ 62 w 85"/>
                <a:gd name="T19" fmla="*/ 61 h 110"/>
                <a:gd name="T20" fmla="*/ 58 w 85"/>
                <a:gd name="T21" fmla="*/ 66 h 110"/>
                <a:gd name="T22" fmla="*/ 61 w 85"/>
                <a:gd name="T23" fmla="*/ 75 h 110"/>
                <a:gd name="T24" fmla="*/ 61 w 85"/>
                <a:gd name="T25" fmla="*/ 78 h 110"/>
                <a:gd name="T26" fmla="*/ 69 w 85"/>
                <a:gd name="T27" fmla="*/ 81 h 110"/>
                <a:gd name="T28" fmla="*/ 83 w 85"/>
                <a:gd name="T29" fmla="*/ 90 h 110"/>
                <a:gd name="T30" fmla="*/ 83 w 85"/>
                <a:gd name="T31" fmla="*/ 95 h 110"/>
                <a:gd name="T32" fmla="*/ 76 w 85"/>
                <a:gd name="T33" fmla="*/ 96 h 110"/>
                <a:gd name="T34" fmla="*/ 65 w 85"/>
                <a:gd name="T35" fmla="*/ 97 h 110"/>
                <a:gd name="T36" fmla="*/ 62 w 85"/>
                <a:gd name="T37" fmla="*/ 107 h 110"/>
                <a:gd name="T38" fmla="*/ 55 w 85"/>
                <a:gd name="T39" fmla="*/ 106 h 110"/>
                <a:gd name="T40" fmla="*/ 54 w 85"/>
                <a:gd name="T41" fmla="*/ 108 h 110"/>
                <a:gd name="T42" fmla="*/ 44 w 85"/>
                <a:gd name="T43" fmla="*/ 104 h 110"/>
                <a:gd name="T44" fmla="*/ 44 w 85"/>
                <a:gd name="T45" fmla="*/ 108 h 110"/>
                <a:gd name="T46" fmla="*/ 40 w 85"/>
                <a:gd name="T47" fmla="*/ 110 h 110"/>
                <a:gd name="T48" fmla="*/ 37 w 85"/>
                <a:gd name="T49" fmla="*/ 106 h 110"/>
                <a:gd name="T50" fmla="*/ 32 w 85"/>
                <a:gd name="T51" fmla="*/ 104 h 110"/>
                <a:gd name="T52" fmla="*/ 26 w 85"/>
                <a:gd name="T53" fmla="*/ 100 h 110"/>
                <a:gd name="T54" fmla="*/ 26 w 85"/>
                <a:gd name="T55" fmla="*/ 91 h 110"/>
                <a:gd name="T56" fmla="*/ 29 w 85"/>
                <a:gd name="T57" fmla="*/ 89 h 110"/>
                <a:gd name="T58" fmla="*/ 26 w 85"/>
                <a:gd name="T59" fmla="*/ 85 h 110"/>
                <a:gd name="T60" fmla="*/ 25 w 85"/>
                <a:gd name="T61" fmla="*/ 74 h 110"/>
                <a:gd name="T62" fmla="*/ 22 w 85"/>
                <a:gd name="T63" fmla="*/ 71 h 110"/>
                <a:gd name="T64" fmla="*/ 11 w 85"/>
                <a:gd name="T65" fmla="*/ 68 h 110"/>
                <a:gd name="T66" fmla="*/ 0 w 85"/>
                <a:gd name="T67" fmla="*/ 63 h 110"/>
                <a:gd name="T68" fmla="*/ 8 w 85"/>
                <a:gd name="T69" fmla="*/ 50 h 110"/>
                <a:gd name="T70" fmla="*/ 20 w 85"/>
                <a:gd name="T71" fmla="*/ 39 h 110"/>
                <a:gd name="T72" fmla="*/ 24 w 85"/>
                <a:gd name="T73" fmla="*/ 24 h 110"/>
                <a:gd name="T74" fmla="*/ 36 w 85"/>
                <a:gd name="T75" fmla="*/ 31 h 110"/>
                <a:gd name="T76" fmla="*/ 51 w 85"/>
                <a:gd name="T77" fmla="*/ 31 h 110"/>
                <a:gd name="T78" fmla="*/ 42 w 85"/>
                <a:gd name="T79" fmla="*/ 20 h 110"/>
                <a:gd name="T80" fmla="*/ 63 w 85"/>
                <a:gd name="T81" fmla="*/ 11 h 110"/>
                <a:gd name="T82" fmla="*/ 63 w 85"/>
                <a:gd name="T83" fmla="*/ 0 h 110"/>
                <a:gd name="T84" fmla="*/ 81 w 85"/>
                <a:gd name="T85" fmla="*/ 12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85" h="110">
                  <a:moveTo>
                    <a:pt x="81" y="12"/>
                  </a:moveTo>
                  <a:lnTo>
                    <a:pt x="85" y="16"/>
                  </a:lnTo>
                  <a:lnTo>
                    <a:pt x="78" y="14"/>
                  </a:lnTo>
                  <a:lnTo>
                    <a:pt x="75" y="21"/>
                  </a:lnTo>
                  <a:lnTo>
                    <a:pt x="74" y="28"/>
                  </a:lnTo>
                  <a:lnTo>
                    <a:pt x="82" y="43"/>
                  </a:lnTo>
                  <a:lnTo>
                    <a:pt x="76" y="48"/>
                  </a:lnTo>
                  <a:lnTo>
                    <a:pt x="75" y="52"/>
                  </a:lnTo>
                  <a:lnTo>
                    <a:pt x="72" y="58"/>
                  </a:lnTo>
                  <a:lnTo>
                    <a:pt x="62" y="61"/>
                  </a:lnTo>
                  <a:lnTo>
                    <a:pt x="58" y="66"/>
                  </a:lnTo>
                  <a:lnTo>
                    <a:pt x="61" y="75"/>
                  </a:lnTo>
                  <a:lnTo>
                    <a:pt x="61" y="78"/>
                  </a:lnTo>
                  <a:lnTo>
                    <a:pt x="69" y="81"/>
                  </a:lnTo>
                  <a:lnTo>
                    <a:pt x="83" y="90"/>
                  </a:lnTo>
                  <a:lnTo>
                    <a:pt x="83" y="95"/>
                  </a:lnTo>
                  <a:lnTo>
                    <a:pt x="76" y="96"/>
                  </a:lnTo>
                  <a:lnTo>
                    <a:pt x="65" y="97"/>
                  </a:lnTo>
                  <a:lnTo>
                    <a:pt x="62" y="107"/>
                  </a:lnTo>
                  <a:lnTo>
                    <a:pt x="55" y="106"/>
                  </a:lnTo>
                  <a:lnTo>
                    <a:pt x="54" y="108"/>
                  </a:lnTo>
                  <a:lnTo>
                    <a:pt x="44" y="104"/>
                  </a:lnTo>
                  <a:lnTo>
                    <a:pt x="44" y="108"/>
                  </a:lnTo>
                  <a:lnTo>
                    <a:pt x="40" y="110"/>
                  </a:lnTo>
                  <a:lnTo>
                    <a:pt x="37" y="106"/>
                  </a:lnTo>
                  <a:lnTo>
                    <a:pt x="32" y="104"/>
                  </a:lnTo>
                  <a:lnTo>
                    <a:pt x="26" y="100"/>
                  </a:lnTo>
                  <a:lnTo>
                    <a:pt x="26" y="91"/>
                  </a:lnTo>
                  <a:lnTo>
                    <a:pt x="29" y="89"/>
                  </a:lnTo>
                  <a:lnTo>
                    <a:pt x="26" y="85"/>
                  </a:lnTo>
                  <a:lnTo>
                    <a:pt x="25" y="74"/>
                  </a:lnTo>
                  <a:lnTo>
                    <a:pt x="22" y="71"/>
                  </a:lnTo>
                  <a:lnTo>
                    <a:pt x="11" y="68"/>
                  </a:lnTo>
                  <a:lnTo>
                    <a:pt x="0" y="63"/>
                  </a:lnTo>
                  <a:lnTo>
                    <a:pt x="8" y="50"/>
                  </a:lnTo>
                  <a:lnTo>
                    <a:pt x="20" y="39"/>
                  </a:lnTo>
                  <a:lnTo>
                    <a:pt x="24" y="24"/>
                  </a:lnTo>
                  <a:lnTo>
                    <a:pt x="36" y="31"/>
                  </a:lnTo>
                  <a:lnTo>
                    <a:pt x="51" y="31"/>
                  </a:lnTo>
                  <a:lnTo>
                    <a:pt x="42" y="20"/>
                  </a:lnTo>
                  <a:lnTo>
                    <a:pt x="63" y="11"/>
                  </a:lnTo>
                  <a:lnTo>
                    <a:pt x="63" y="0"/>
                  </a:lnTo>
                  <a:lnTo>
                    <a:pt x="81" y="12"/>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74" name="Freeform 173"/>
            <p:cNvSpPr>
              <a:spLocks/>
            </p:cNvSpPr>
            <p:nvPr/>
          </p:nvSpPr>
          <p:spPr bwMode="auto">
            <a:xfrm>
              <a:off x="9218553" y="2630564"/>
              <a:ext cx="141937" cy="151142"/>
            </a:xfrm>
            <a:custGeom>
              <a:avLst/>
              <a:gdLst>
                <a:gd name="T0" fmla="*/ 81 w 150"/>
                <a:gd name="T1" fmla="*/ 73 h 170"/>
                <a:gd name="T2" fmla="*/ 126 w 150"/>
                <a:gd name="T3" fmla="*/ 109 h 170"/>
                <a:gd name="T4" fmla="*/ 97 w 150"/>
                <a:gd name="T5" fmla="*/ 102 h 170"/>
                <a:gd name="T6" fmla="*/ 109 w 150"/>
                <a:gd name="T7" fmla="*/ 131 h 170"/>
                <a:gd name="T8" fmla="*/ 140 w 150"/>
                <a:gd name="T9" fmla="*/ 152 h 170"/>
                <a:gd name="T10" fmla="*/ 150 w 150"/>
                <a:gd name="T11" fmla="*/ 166 h 170"/>
                <a:gd name="T12" fmla="*/ 129 w 150"/>
                <a:gd name="T13" fmla="*/ 154 h 170"/>
                <a:gd name="T14" fmla="*/ 129 w 150"/>
                <a:gd name="T15" fmla="*/ 170 h 170"/>
                <a:gd name="T16" fmla="*/ 114 w 150"/>
                <a:gd name="T17" fmla="*/ 153 h 170"/>
                <a:gd name="T18" fmla="*/ 101 w 150"/>
                <a:gd name="T19" fmla="*/ 133 h 170"/>
                <a:gd name="T20" fmla="*/ 83 w 150"/>
                <a:gd name="T21" fmla="*/ 111 h 170"/>
                <a:gd name="T22" fmla="*/ 76 w 150"/>
                <a:gd name="T23" fmla="*/ 96 h 170"/>
                <a:gd name="T24" fmla="*/ 55 w 150"/>
                <a:gd name="T25" fmla="*/ 69 h 170"/>
                <a:gd name="T26" fmla="*/ 29 w 150"/>
                <a:gd name="T27" fmla="*/ 49 h 170"/>
                <a:gd name="T28" fmla="*/ 8 w 150"/>
                <a:gd name="T29" fmla="*/ 22 h 170"/>
                <a:gd name="T30" fmla="*/ 14 w 150"/>
                <a:gd name="T31" fmla="*/ 12 h 170"/>
                <a:gd name="T32" fmla="*/ 0 w 150"/>
                <a:gd name="T33" fmla="*/ 3 h 170"/>
                <a:gd name="T34" fmla="*/ 4 w 150"/>
                <a:gd name="T35" fmla="*/ 0 h 170"/>
                <a:gd name="T36" fmla="*/ 20 w 150"/>
                <a:gd name="T37" fmla="*/ 14 h 170"/>
                <a:gd name="T38" fmla="*/ 42 w 150"/>
                <a:gd name="T39" fmla="*/ 33 h 170"/>
                <a:gd name="T40" fmla="*/ 58 w 150"/>
                <a:gd name="T41" fmla="*/ 53 h 170"/>
                <a:gd name="T42" fmla="*/ 81 w 150"/>
                <a:gd name="T43" fmla="*/ 73 h 1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50" h="170">
                  <a:moveTo>
                    <a:pt x="81" y="73"/>
                  </a:moveTo>
                  <a:lnTo>
                    <a:pt x="126" y="109"/>
                  </a:lnTo>
                  <a:lnTo>
                    <a:pt x="97" y="102"/>
                  </a:lnTo>
                  <a:lnTo>
                    <a:pt x="109" y="131"/>
                  </a:lnTo>
                  <a:lnTo>
                    <a:pt x="140" y="152"/>
                  </a:lnTo>
                  <a:lnTo>
                    <a:pt x="150" y="166"/>
                  </a:lnTo>
                  <a:lnTo>
                    <a:pt x="129" y="154"/>
                  </a:lnTo>
                  <a:lnTo>
                    <a:pt x="129" y="170"/>
                  </a:lnTo>
                  <a:lnTo>
                    <a:pt x="114" y="153"/>
                  </a:lnTo>
                  <a:lnTo>
                    <a:pt x="101" y="133"/>
                  </a:lnTo>
                  <a:lnTo>
                    <a:pt x="83" y="111"/>
                  </a:lnTo>
                  <a:lnTo>
                    <a:pt x="76" y="96"/>
                  </a:lnTo>
                  <a:lnTo>
                    <a:pt x="55" y="69"/>
                  </a:lnTo>
                  <a:lnTo>
                    <a:pt x="29" y="49"/>
                  </a:lnTo>
                  <a:lnTo>
                    <a:pt x="8" y="22"/>
                  </a:lnTo>
                  <a:lnTo>
                    <a:pt x="14" y="12"/>
                  </a:lnTo>
                  <a:lnTo>
                    <a:pt x="0" y="3"/>
                  </a:lnTo>
                  <a:lnTo>
                    <a:pt x="4" y="0"/>
                  </a:lnTo>
                  <a:lnTo>
                    <a:pt x="20" y="14"/>
                  </a:lnTo>
                  <a:lnTo>
                    <a:pt x="42" y="33"/>
                  </a:lnTo>
                  <a:lnTo>
                    <a:pt x="58" y="53"/>
                  </a:lnTo>
                  <a:lnTo>
                    <a:pt x="81" y="73"/>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75" name="Freeform 174"/>
            <p:cNvSpPr>
              <a:spLocks/>
            </p:cNvSpPr>
            <p:nvPr/>
          </p:nvSpPr>
          <p:spPr bwMode="auto">
            <a:xfrm>
              <a:off x="9929185" y="3817478"/>
              <a:ext cx="17033" cy="10668"/>
            </a:xfrm>
            <a:custGeom>
              <a:avLst/>
              <a:gdLst>
                <a:gd name="T0" fmla="*/ 14 w 18"/>
                <a:gd name="T1" fmla="*/ 5 h 12"/>
                <a:gd name="T2" fmla="*/ 18 w 18"/>
                <a:gd name="T3" fmla="*/ 12 h 12"/>
                <a:gd name="T4" fmla="*/ 6 w 18"/>
                <a:gd name="T5" fmla="*/ 12 h 12"/>
                <a:gd name="T6" fmla="*/ 0 w 18"/>
                <a:gd name="T7" fmla="*/ 0 h 12"/>
                <a:gd name="T8" fmla="*/ 11 w 18"/>
                <a:gd name="T9" fmla="*/ 4 h 12"/>
                <a:gd name="T10" fmla="*/ 14 w 18"/>
                <a:gd name="T11" fmla="*/ 5 h 12"/>
              </a:gdLst>
              <a:ahLst/>
              <a:cxnLst>
                <a:cxn ang="0">
                  <a:pos x="T0" y="T1"/>
                </a:cxn>
                <a:cxn ang="0">
                  <a:pos x="T2" y="T3"/>
                </a:cxn>
                <a:cxn ang="0">
                  <a:pos x="T4" y="T5"/>
                </a:cxn>
                <a:cxn ang="0">
                  <a:pos x="T6" y="T7"/>
                </a:cxn>
                <a:cxn ang="0">
                  <a:pos x="T8" y="T9"/>
                </a:cxn>
                <a:cxn ang="0">
                  <a:pos x="T10" y="T11"/>
                </a:cxn>
              </a:cxnLst>
              <a:rect l="0" t="0" r="r" b="b"/>
              <a:pathLst>
                <a:path w="18" h="12">
                  <a:moveTo>
                    <a:pt x="14" y="5"/>
                  </a:moveTo>
                  <a:lnTo>
                    <a:pt x="18" y="12"/>
                  </a:lnTo>
                  <a:lnTo>
                    <a:pt x="6" y="12"/>
                  </a:lnTo>
                  <a:lnTo>
                    <a:pt x="0" y="0"/>
                  </a:lnTo>
                  <a:lnTo>
                    <a:pt x="11" y="4"/>
                  </a:lnTo>
                  <a:lnTo>
                    <a:pt x="14" y="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76" name="Freeform 175"/>
            <p:cNvSpPr>
              <a:spLocks/>
            </p:cNvSpPr>
            <p:nvPr/>
          </p:nvSpPr>
          <p:spPr bwMode="auto">
            <a:xfrm>
              <a:off x="9901744" y="3799696"/>
              <a:ext cx="20817" cy="11558"/>
            </a:xfrm>
            <a:custGeom>
              <a:avLst/>
              <a:gdLst>
                <a:gd name="T0" fmla="*/ 22 w 22"/>
                <a:gd name="T1" fmla="*/ 12 h 13"/>
                <a:gd name="T2" fmla="*/ 15 w 22"/>
                <a:gd name="T3" fmla="*/ 13 h 13"/>
                <a:gd name="T4" fmla="*/ 4 w 22"/>
                <a:gd name="T5" fmla="*/ 11 h 13"/>
                <a:gd name="T6" fmla="*/ 0 w 22"/>
                <a:gd name="T7" fmla="*/ 8 h 13"/>
                <a:gd name="T8" fmla="*/ 2 w 22"/>
                <a:gd name="T9" fmla="*/ 0 h 13"/>
                <a:gd name="T10" fmla="*/ 14 w 22"/>
                <a:gd name="T11" fmla="*/ 3 h 13"/>
                <a:gd name="T12" fmla="*/ 19 w 22"/>
                <a:gd name="T13" fmla="*/ 7 h 13"/>
                <a:gd name="T14" fmla="*/ 22 w 22"/>
                <a:gd name="T15" fmla="*/ 12 h 1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2" h="13">
                  <a:moveTo>
                    <a:pt x="22" y="12"/>
                  </a:moveTo>
                  <a:lnTo>
                    <a:pt x="15" y="13"/>
                  </a:lnTo>
                  <a:lnTo>
                    <a:pt x="4" y="11"/>
                  </a:lnTo>
                  <a:lnTo>
                    <a:pt x="0" y="8"/>
                  </a:lnTo>
                  <a:lnTo>
                    <a:pt x="2" y="0"/>
                  </a:lnTo>
                  <a:lnTo>
                    <a:pt x="14" y="3"/>
                  </a:lnTo>
                  <a:lnTo>
                    <a:pt x="19" y="7"/>
                  </a:lnTo>
                  <a:lnTo>
                    <a:pt x="22" y="12"/>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77" name="Freeform 176"/>
            <p:cNvSpPr>
              <a:spLocks/>
            </p:cNvSpPr>
            <p:nvPr/>
          </p:nvSpPr>
          <p:spPr bwMode="auto">
            <a:xfrm>
              <a:off x="9920669" y="3781915"/>
              <a:ext cx="16086" cy="27562"/>
            </a:xfrm>
            <a:custGeom>
              <a:avLst/>
              <a:gdLst>
                <a:gd name="T0" fmla="*/ 17 w 17"/>
                <a:gd name="T1" fmla="*/ 27 h 31"/>
                <a:gd name="T2" fmla="*/ 14 w 17"/>
                <a:gd name="T3" fmla="*/ 31 h 31"/>
                <a:gd name="T4" fmla="*/ 3 w 17"/>
                <a:gd name="T5" fmla="*/ 13 h 31"/>
                <a:gd name="T6" fmla="*/ 0 w 17"/>
                <a:gd name="T7" fmla="*/ 0 h 31"/>
                <a:gd name="T8" fmla="*/ 6 w 17"/>
                <a:gd name="T9" fmla="*/ 0 h 31"/>
                <a:gd name="T10" fmla="*/ 11 w 17"/>
                <a:gd name="T11" fmla="*/ 17 h 31"/>
                <a:gd name="T12" fmla="*/ 17 w 17"/>
                <a:gd name="T13" fmla="*/ 27 h 31"/>
              </a:gdLst>
              <a:ahLst/>
              <a:cxnLst>
                <a:cxn ang="0">
                  <a:pos x="T0" y="T1"/>
                </a:cxn>
                <a:cxn ang="0">
                  <a:pos x="T2" y="T3"/>
                </a:cxn>
                <a:cxn ang="0">
                  <a:pos x="T4" y="T5"/>
                </a:cxn>
                <a:cxn ang="0">
                  <a:pos x="T6" y="T7"/>
                </a:cxn>
                <a:cxn ang="0">
                  <a:pos x="T8" y="T9"/>
                </a:cxn>
                <a:cxn ang="0">
                  <a:pos x="T10" y="T11"/>
                </a:cxn>
                <a:cxn ang="0">
                  <a:pos x="T12" y="T13"/>
                </a:cxn>
              </a:cxnLst>
              <a:rect l="0" t="0" r="r" b="b"/>
              <a:pathLst>
                <a:path w="17" h="31">
                  <a:moveTo>
                    <a:pt x="17" y="27"/>
                  </a:moveTo>
                  <a:lnTo>
                    <a:pt x="14" y="31"/>
                  </a:lnTo>
                  <a:lnTo>
                    <a:pt x="3" y="13"/>
                  </a:lnTo>
                  <a:lnTo>
                    <a:pt x="0" y="0"/>
                  </a:lnTo>
                  <a:lnTo>
                    <a:pt x="6" y="0"/>
                  </a:lnTo>
                  <a:lnTo>
                    <a:pt x="11" y="17"/>
                  </a:lnTo>
                  <a:lnTo>
                    <a:pt x="17" y="27"/>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78" name="Freeform 177"/>
            <p:cNvSpPr>
              <a:spLocks/>
            </p:cNvSpPr>
            <p:nvPr/>
          </p:nvSpPr>
          <p:spPr bwMode="auto">
            <a:xfrm>
              <a:off x="9881873" y="3764134"/>
              <a:ext cx="27442" cy="22227"/>
            </a:xfrm>
            <a:custGeom>
              <a:avLst/>
              <a:gdLst>
                <a:gd name="T0" fmla="*/ 28 w 29"/>
                <a:gd name="T1" fmla="*/ 21 h 25"/>
                <a:gd name="T2" fmla="*/ 29 w 29"/>
                <a:gd name="T3" fmla="*/ 25 h 25"/>
                <a:gd name="T4" fmla="*/ 15 w 29"/>
                <a:gd name="T5" fmla="*/ 16 h 25"/>
                <a:gd name="T6" fmla="*/ 6 w 29"/>
                <a:gd name="T7" fmla="*/ 9 h 25"/>
                <a:gd name="T8" fmla="*/ 0 w 29"/>
                <a:gd name="T9" fmla="*/ 2 h 25"/>
                <a:gd name="T10" fmla="*/ 3 w 29"/>
                <a:gd name="T11" fmla="*/ 0 h 25"/>
                <a:gd name="T12" fmla="*/ 11 w 29"/>
                <a:gd name="T13" fmla="*/ 4 h 25"/>
                <a:gd name="T14" fmla="*/ 25 w 29"/>
                <a:gd name="T15" fmla="*/ 14 h 25"/>
                <a:gd name="T16" fmla="*/ 28 w 29"/>
                <a:gd name="T17" fmla="*/ 21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25">
                  <a:moveTo>
                    <a:pt x="28" y="21"/>
                  </a:moveTo>
                  <a:lnTo>
                    <a:pt x="29" y="25"/>
                  </a:lnTo>
                  <a:lnTo>
                    <a:pt x="15" y="16"/>
                  </a:lnTo>
                  <a:lnTo>
                    <a:pt x="6" y="9"/>
                  </a:lnTo>
                  <a:lnTo>
                    <a:pt x="0" y="2"/>
                  </a:lnTo>
                  <a:lnTo>
                    <a:pt x="3" y="0"/>
                  </a:lnTo>
                  <a:lnTo>
                    <a:pt x="11" y="4"/>
                  </a:lnTo>
                  <a:lnTo>
                    <a:pt x="25" y="14"/>
                  </a:lnTo>
                  <a:lnTo>
                    <a:pt x="28" y="21"/>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79" name="Freeform 178"/>
            <p:cNvSpPr>
              <a:spLocks/>
            </p:cNvSpPr>
            <p:nvPr/>
          </p:nvSpPr>
          <p:spPr bwMode="auto">
            <a:xfrm>
              <a:off x="9852539" y="3749909"/>
              <a:ext cx="17033" cy="15114"/>
            </a:xfrm>
            <a:custGeom>
              <a:avLst/>
              <a:gdLst>
                <a:gd name="T0" fmla="*/ 18 w 18"/>
                <a:gd name="T1" fmla="*/ 16 h 17"/>
                <a:gd name="T2" fmla="*/ 15 w 18"/>
                <a:gd name="T3" fmla="*/ 17 h 17"/>
                <a:gd name="T4" fmla="*/ 7 w 18"/>
                <a:gd name="T5" fmla="*/ 13 h 17"/>
                <a:gd name="T6" fmla="*/ 0 w 18"/>
                <a:gd name="T7" fmla="*/ 4 h 17"/>
                <a:gd name="T8" fmla="*/ 2 w 18"/>
                <a:gd name="T9" fmla="*/ 0 h 17"/>
                <a:gd name="T10" fmla="*/ 12 w 18"/>
                <a:gd name="T11" fmla="*/ 9 h 17"/>
                <a:gd name="T12" fmla="*/ 18 w 18"/>
                <a:gd name="T13" fmla="*/ 16 h 17"/>
              </a:gdLst>
              <a:ahLst/>
              <a:cxnLst>
                <a:cxn ang="0">
                  <a:pos x="T0" y="T1"/>
                </a:cxn>
                <a:cxn ang="0">
                  <a:pos x="T2" y="T3"/>
                </a:cxn>
                <a:cxn ang="0">
                  <a:pos x="T4" y="T5"/>
                </a:cxn>
                <a:cxn ang="0">
                  <a:pos x="T6" y="T7"/>
                </a:cxn>
                <a:cxn ang="0">
                  <a:pos x="T8" y="T9"/>
                </a:cxn>
                <a:cxn ang="0">
                  <a:pos x="T10" y="T11"/>
                </a:cxn>
                <a:cxn ang="0">
                  <a:pos x="T12" y="T13"/>
                </a:cxn>
              </a:cxnLst>
              <a:rect l="0" t="0" r="r" b="b"/>
              <a:pathLst>
                <a:path w="18" h="17">
                  <a:moveTo>
                    <a:pt x="18" y="16"/>
                  </a:moveTo>
                  <a:lnTo>
                    <a:pt x="15" y="17"/>
                  </a:lnTo>
                  <a:lnTo>
                    <a:pt x="7" y="13"/>
                  </a:lnTo>
                  <a:lnTo>
                    <a:pt x="0" y="4"/>
                  </a:lnTo>
                  <a:lnTo>
                    <a:pt x="2" y="0"/>
                  </a:lnTo>
                  <a:lnTo>
                    <a:pt x="12" y="9"/>
                  </a:lnTo>
                  <a:lnTo>
                    <a:pt x="18" y="16"/>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80" name="Freeform 179"/>
            <p:cNvSpPr>
              <a:spLocks/>
            </p:cNvSpPr>
            <p:nvPr/>
          </p:nvSpPr>
          <p:spPr bwMode="auto">
            <a:xfrm>
              <a:off x="8805042" y="3251138"/>
              <a:ext cx="150453" cy="272056"/>
            </a:xfrm>
            <a:custGeom>
              <a:avLst/>
              <a:gdLst>
                <a:gd name="T0" fmla="*/ 93 w 159"/>
                <a:gd name="T1" fmla="*/ 162 h 306"/>
                <a:gd name="T2" fmla="*/ 78 w 159"/>
                <a:gd name="T3" fmla="*/ 146 h 306"/>
                <a:gd name="T4" fmla="*/ 63 w 159"/>
                <a:gd name="T5" fmla="*/ 169 h 306"/>
                <a:gd name="T6" fmla="*/ 52 w 159"/>
                <a:gd name="T7" fmla="*/ 217 h 306"/>
                <a:gd name="T8" fmla="*/ 66 w 159"/>
                <a:gd name="T9" fmla="*/ 233 h 306"/>
                <a:gd name="T10" fmla="*/ 79 w 159"/>
                <a:gd name="T11" fmla="*/ 270 h 306"/>
                <a:gd name="T12" fmla="*/ 101 w 159"/>
                <a:gd name="T13" fmla="*/ 284 h 306"/>
                <a:gd name="T14" fmla="*/ 106 w 159"/>
                <a:gd name="T15" fmla="*/ 304 h 306"/>
                <a:gd name="T16" fmla="*/ 91 w 159"/>
                <a:gd name="T17" fmla="*/ 295 h 306"/>
                <a:gd name="T18" fmla="*/ 73 w 159"/>
                <a:gd name="T19" fmla="*/ 290 h 306"/>
                <a:gd name="T20" fmla="*/ 62 w 159"/>
                <a:gd name="T21" fmla="*/ 272 h 306"/>
                <a:gd name="T22" fmla="*/ 42 w 159"/>
                <a:gd name="T23" fmla="*/ 250 h 306"/>
                <a:gd name="T24" fmla="*/ 36 w 159"/>
                <a:gd name="T25" fmla="*/ 251 h 306"/>
                <a:gd name="T26" fmla="*/ 41 w 159"/>
                <a:gd name="T27" fmla="*/ 218 h 306"/>
                <a:gd name="T28" fmla="*/ 56 w 159"/>
                <a:gd name="T29" fmla="*/ 177 h 306"/>
                <a:gd name="T30" fmla="*/ 46 w 159"/>
                <a:gd name="T31" fmla="*/ 149 h 306"/>
                <a:gd name="T32" fmla="*/ 29 w 159"/>
                <a:gd name="T33" fmla="*/ 121 h 306"/>
                <a:gd name="T34" fmla="*/ 30 w 159"/>
                <a:gd name="T35" fmla="*/ 106 h 306"/>
                <a:gd name="T36" fmla="*/ 25 w 159"/>
                <a:gd name="T37" fmla="*/ 75 h 306"/>
                <a:gd name="T38" fmla="*/ 0 w 159"/>
                <a:gd name="T39" fmla="*/ 41 h 306"/>
                <a:gd name="T40" fmla="*/ 12 w 159"/>
                <a:gd name="T41" fmla="*/ 15 h 306"/>
                <a:gd name="T42" fmla="*/ 34 w 159"/>
                <a:gd name="T43" fmla="*/ 5 h 306"/>
                <a:gd name="T44" fmla="*/ 52 w 159"/>
                <a:gd name="T45" fmla="*/ 7 h 306"/>
                <a:gd name="T46" fmla="*/ 67 w 159"/>
                <a:gd name="T47" fmla="*/ 20 h 306"/>
                <a:gd name="T48" fmla="*/ 69 w 159"/>
                <a:gd name="T49" fmla="*/ 61 h 306"/>
                <a:gd name="T50" fmla="*/ 93 w 159"/>
                <a:gd name="T51" fmla="*/ 52 h 306"/>
                <a:gd name="T52" fmla="*/ 106 w 159"/>
                <a:gd name="T53" fmla="*/ 44 h 306"/>
                <a:gd name="T54" fmla="*/ 136 w 159"/>
                <a:gd name="T55" fmla="*/ 62 h 306"/>
                <a:gd name="T56" fmla="*/ 157 w 159"/>
                <a:gd name="T57" fmla="*/ 101 h 306"/>
                <a:gd name="T58" fmla="*/ 154 w 159"/>
                <a:gd name="T59" fmla="*/ 128 h 306"/>
                <a:gd name="T60" fmla="*/ 113 w 159"/>
                <a:gd name="T61" fmla="*/ 129 h 306"/>
                <a:gd name="T62" fmla="*/ 110 w 159"/>
                <a:gd name="T63" fmla="*/ 171 h 3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59" h="306">
                  <a:moveTo>
                    <a:pt x="110" y="171"/>
                  </a:moveTo>
                  <a:lnTo>
                    <a:pt x="93" y="162"/>
                  </a:lnTo>
                  <a:lnTo>
                    <a:pt x="78" y="162"/>
                  </a:lnTo>
                  <a:lnTo>
                    <a:pt x="78" y="146"/>
                  </a:lnTo>
                  <a:lnTo>
                    <a:pt x="62" y="146"/>
                  </a:lnTo>
                  <a:lnTo>
                    <a:pt x="63" y="169"/>
                  </a:lnTo>
                  <a:lnTo>
                    <a:pt x="56" y="199"/>
                  </a:lnTo>
                  <a:lnTo>
                    <a:pt x="52" y="217"/>
                  </a:lnTo>
                  <a:lnTo>
                    <a:pt x="54" y="233"/>
                  </a:lnTo>
                  <a:lnTo>
                    <a:pt x="66" y="233"/>
                  </a:lnTo>
                  <a:lnTo>
                    <a:pt x="75" y="252"/>
                  </a:lnTo>
                  <a:lnTo>
                    <a:pt x="79" y="270"/>
                  </a:lnTo>
                  <a:lnTo>
                    <a:pt x="90" y="282"/>
                  </a:lnTo>
                  <a:lnTo>
                    <a:pt x="101" y="284"/>
                  </a:lnTo>
                  <a:lnTo>
                    <a:pt x="111" y="295"/>
                  </a:lnTo>
                  <a:lnTo>
                    <a:pt x="106" y="304"/>
                  </a:lnTo>
                  <a:lnTo>
                    <a:pt x="93" y="306"/>
                  </a:lnTo>
                  <a:lnTo>
                    <a:pt x="91" y="295"/>
                  </a:lnTo>
                  <a:lnTo>
                    <a:pt x="76" y="286"/>
                  </a:lnTo>
                  <a:lnTo>
                    <a:pt x="73" y="290"/>
                  </a:lnTo>
                  <a:lnTo>
                    <a:pt x="66" y="282"/>
                  </a:lnTo>
                  <a:lnTo>
                    <a:pt x="62" y="272"/>
                  </a:lnTo>
                  <a:lnTo>
                    <a:pt x="51" y="260"/>
                  </a:lnTo>
                  <a:lnTo>
                    <a:pt x="42" y="250"/>
                  </a:lnTo>
                  <a:lnTo>
                    <a:pt x="40" y="263"/>
                  </a:lnTo>
                  <a:lnTo>
                    <a:pt x="36" y="251"/>
                  </a:lnTo>
                  <a:lnTo>
                    <a:pt x="37" y="238"/>
                  </a:lnTo>
                  <a:lnTo>
                    <a:pt x="41" y="218"/>
                  </a:lnTo>
                  <a:lnTo>
                    <a:pt x="48" y="197"/>
                  </a:lnTo>
                  <a:lnTo>
                    <a:pt x="56" y="177"/>
                  </a:lnTo>
                  <a:lnTo>
                    <a:pt x="47" y="158"/>
                  </a:lnTo>
                  <a:lnTo>
                    <a:pt x="46" y="149"/>
                  </a:lnTo>
                  <a:lnTo>
                    <a:pt x="43" y="137"/>
                  </a:lnTo>
                  <a:lnTo>
                    <a:pt x="29" y="121"/>
                  </a:lnTo>
                  <a:lnTo>
                    <a:pt x="24" y="110"/>
                  </a:lnTo>
                  <a:lnTo>
                    <a:pt x="30" y="106"/>
                  </a:lnTo>
                  <a:lnTo>
                    <a:pt x="34" y="88"/>
                  </a:lnTo>
                  <a:lnTo>
                    <a:pt x="25" y="75"/>
                  </a:lnTo>
                  <a:lnTo>
                    <a:pt x="11" y="60"/>
                  </a:lnTo>
                  <a:lnTo>
                    <a:pt x="0" y="41"/>
                  </a:lnTo>
                  <a:lnTo>
                    <a:pt x="7" y="37"/>
                  </a:lnTo>
                  <a:lnTo>
                    <a:pt x="12" y="15"/>
                  </a:lnTo>
                  <a:lnTo>
                    <a:pt x="25" y="14"/>
                  </a:lnTo>
                  <a:lnTo>
                    <a:pt x="34" y="5"/>
                  </a:lnTo>
                  <a:lnTo>
                    <a:pt x="43" y="0"/>
                  </a:lnTo>
                  <a:lnTo>
                    <a:pt x="52" y="7"/>
                  </a:lnTo>
                  <a:lnTo>
                    <a:pt x="55" y="19"/>
                  </a:lnTo>
                  <a:lnTo>
                    <a:pt x="67" y="20"/>
                  </a:lnTo>
                  <a:lnTo>
                    <a:pt x="66" y="42"/>
                  </a:lnTo>
                  <a:lnTo>
                    <a:pt x="69" y="61"/>
                  </a:lnTo>
                  <a:lnTo>
                    <a:pt x="87" y="48"/>
                  </a:lnTo>
                  <a:lnTo>
                    <a:pt x="93" y="52"/>
                  </a:lnTo>
                  <a:lnTo>
                    <a:pt x="103" y="51"/>
                  </a:lnTo>
                  <a:lnTo>
                    <a:pt x="106" y="44"/>
                  </a:lnTo>
                  <a:lnTo>
                    <a:pt x="120" y="45"/>
                  </a:lnTo>
                  <a:lnTo>
                    <a:pt x="136" y="62"/>
                  </a:lnTo>
                  <a:lnTo>
                    <a:pt x="140" y="83"/>
                  </a:lnTo>
                  <a:lnTo>
                    <a:pt x="157" y="101"/>
                  </a:lnTo>
                  <a:lnTo>
                    <a:pt x="159" y="119"/>
                  </a:lnTo>
                  <a:lnTo>
                    <a:pt x="154" y="128"/>
                  </a:lnTo>
                  <a:lnTo>
                    <a:pt x="136" y="125"/>
                  </a:lnTo>
                  <a:lnTo>
                    <a:pt x="113" y="129"/>
                  </a:lnTo>
                  <a:lnTo>
                    <a:pt x="103" y="146"/>
                  </a:lnTo>
                  <a:lnTo>
                    <a:pt x="110" y="171"/>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81" name="Freeform 180"/>
            <p:cNvSpPr>
              <a:spLocks/>
            </p:cNvSpPr>
            <p:nvPr/>
          </p:nvSpPr>
          <p:spPr bwMode="auto">
            <a:xfrm>
              <a:off x="8222154" y="2872392"/>
              <a:ext cx="130582" cy="78239"/>
            </a:xfrm>
            <a:custGeom>
              <a:avLst/>
              <a:gdLst>
                <a:gd name="T0" fmla="*/ 54 w 138"/>
                <a:gd name="T1" fmla="*/ 15 h 88"/>
                <a:gd name="T2" fmla="*/ 50 w 138"/>
                <a:gd name="T3" fmla="*/ 22 h 88"/>
                <a:gd name="T4" fmla="*/ 30 w 138"/>
                <a:gd name="T5" fmla="*/ 18 h 88"/>
                <a:gd name="T6" fmla="*/ 32 w 138"/>
                <a:gd name="T7" fmla="*/ 30 h 88"/>
                <a:gd name="T8" fmla="*/ 50 w 138"/>
                <a:gd name="T9" fmla="*/ 29 h 88"/>
                <a:gd name="T10" fmla="*/ 73 w 138"/>
                <a:gd name="T11" fmla="*/ 35 h 88"/>
                <a:gd name="T12" fmla="*/ 104 w 138"/>
                <a:gd name="T13" fmla="*/ 32 h 88"/>
                <a:gd name="T14" fmla="*/ 113 w 138"/>
                <a:gd name="T15" fmla="*/ 51 h 88"/>
                <a:gd name="T16" fmla="*/ 119 w 138"/>
                <a:gd name="T17" fmla="*/ 49 h 88"/>
                <a:gd name="T18" fmla="*/ 130 w 138"/>
                <a:gd name="T19" fmla="*/ 54 h 88"/>
                <a:gd name="T20" fmla="*/ 132 w 138"/>
                <a:gd name="T21" fmla="*/ 62 h 88"/>
                <a:gd name="T22" fmla="*/ 138 w 138"/>
                <a:gd name="T23" fmla="*/ 74 h 88"/>
                <a:gd name="T24" fmla="*/ 120 w 138"/>
                <a:gd name="T25" fmla="*/ 74 h 88"/>
                <a:gd name="T26" fmla="*/ 108 w 138"/>
                <a:gd name="T27" fmla="*/ 72 h 88"/>
                <a:gd name="T28" fmla="*/ 99 w 138"/>
                <a:gd name="T29" fmla="*/ 81 h 88"/>
                <a:gd name="T30" fmla="*/ 92 w 138"/>
                <a:gd name="T31" fmla="*/ 83 h 88"/>
                <a:gd name="T32" fmla="*/ 88 w 138"/>
                <a:gd name="T33" fmla="*/ 88 h 88"/>
                <a:gd name="T34" fmla="*/ 79 w 138"/>
                <a:gd name="T35" fmla="*/ 81 h 88"/>
                <a:gd name="T36" fmla="*/ 76 w 138"/>
                <a:gd name="T37" fmla="*/ 64 h 88"/>
                <a:gd name="T38" fmla="*/ 71 w 138"/>
                <a:gd name="T39" fmla="*/ 63 h 88"/>
                <a:gd name="T40" fmla="*/ 71 w 138"/>
                <a:gd name="T41" fmla="*/ 56 h 88"/>
                <a:gd name="T42" fmla="*/ 60 w 138"/>
                <a:gd name="T43" fmla="*/ 51 h 88"/>
                <a:gd name="T44" fmla="*/ 55 w 138"/>
                <a:gd name="T45" fmla="*/ 59 h 88"/>
                <a:gd name="T46" fmla="*/ 55 w 138"/>
                <a:gd name="T47" fmla="*/ 67 h 88"/>
                <a:gd name="T48" fmla="*/ 53 w 138"/>
                <a:gd name="T49" fmla="*/ 70 h 88"/>
                <a:gd name="T50" fmla="*/ 43 w 138"/>
                <a:gd name="T51" fmla="*/ 70 h 88"/>
                <a:gd name="T52" fmla="*/ 40 w 138"/>
                <a:gd name="T53" fmla="*/ 79 h 88"/>
                <a:gd name="T54" fmla="*/ 33 w 138"/>
                <a:gd name="T55" fmla="*/ 75 h 88"/>
                <a:gd name="T56" fmla="*/ 22 w 138"/>
                <a:gd name="T57" fmla="*/ 82 h 88"/>
                <a:gd name="T58" fmla="*/ 16 w 138"/>
                <a:gd name="T59" fmla="*/ 79 h 88"/>
                <a:gd name="T60" fmla="*/ 21 w 138"/>
                <a:gd name="T61" fmla="*/ 58 h 88"/>
                <a:gd name="T62" fmla="*/ 13 w 138"/>
                <a:gd name="T63" fmla="*/ 43 h 88"/>
                <a:gd name="T64" fmla="*/ 0 w 138"/>
                <a:gd name="T65" fmla="*/ 38 h 88"/>
                <a:gd name="T66" fmla="*/ 2 w 138"/>
                <a:gd name="T67" fmla="*/ 29 h 88"/>
                <a:gd name="T68" fmla="*/ 16 w 138"/>
                <a:gd name="T69" fmla="*/ 30 h 88"/>
                <a:gd name="T70" fmla="*/ 21 w 138"/>
                <a:gd name="T71" fmla="*/ 19 h 88"/>
                <a:gd name="T72" fmla="*/ 23 w 138"/>
                <a:gd name="T73" fmla="*/ 5 h 88"/>
                <a:gd name="T74" fmla="*/ 44 w 138"/>
                <a:gd name="T75" fmla="*/ 0 h 88"/>
                <a:gd name="T76" fmla="*/ 43 w 138"/>
                <a:gd name="T77" fmla="*/ 10 h 88"/>
                <a:gd name="T78" fmla="*/ 47 w 138"/>
                <a:gd name="T79" fmla="*/ 16 h 88"/>
                <a:gd name="T80" fmla="*/ 54 w 138"/>
                <a:gd name="T81" fmla="*/ 15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38" h="88">
                  <a:moveTo>
                    <a:pt x="54" y="15"/>
                  </a:moveTo>
                  <a:lnTo>
                    <a:pt x="50" y="22"/>
                  </a:lnTo>
                  <a:lnTo>
                    <a:pt x="30" y="18"/>
                  </a:lnTo>
                  <a:lnTo>
                    <a:pt x="32" y="30"/>
                  </a:lnTo>
                  <a:lnTo>
                    <a:pt x="50" y="29"/>
                  </a:lnTo>
                  <a:lnTo>
                    <a:pt x="73" y="35"/>
                  </a:lnTo>
                  <a:lnTo>
                    <a:pt x="104" y="32"/>
                  </a:lnTo>
                  <a:lnTo>
                    <a:pt x="113" y="51"/>
                  </a:lnTo>
                  <a:lnTo>
                    <a:pt x="119" y="49"/>
                  </a:lnTo>
                  <a:lnTo>
                    <a:pt x="130" y="54"/>
                  </a:lnTo>
                  <a:lnTo>
                    <a:pt x="132" y="62"/>
                  </a:lnTo>
                  <a:lnTo>
                    <a:pt x="138" y="74"/>
                  </a:lnTo>
                  <a:lnTo>
                    <a:pt x="120" y="74"/>
                  </a:lnTo>
                  <a:lnTo>
                    <a:pt x="108" y="72"/>
                  </a:lnTo>
                  <a:lnTo>
                    <a:pt x="99" y="81"/>
                  </a:lnTo>
                  <a:lnTo>
                    <a:pt x="92" y="83"/>
                  </a:lnTo>
                  <a:lnTo>
                    <a:pt x="88" y="88"/>
                  </a:lnTo>
                  <a:lnTo>
                    <a:pt x="79" y="81"/>
                  </a:lnTo>
                  <a:lnTo>
                    <a:pt x="76" y="64"/>
                  </a:lnTo>
                  <a:lnTo>
                    <a:pt x="71" y="63"/>
                  </a:lnTo>
                  <a:lnTo>
                    <a:pt x="71" y="56"/>
                  </a:lnTo>
                  <a:lnTo>
                    <a:pt x="60" y="51"/>
                  </a:lnTo>
                  <a:lnTo>
                    <a:pt x="55" y="59"/>
                  </a:lnTo>
                  <a:lnTo>
                    <a:pt x="55" y="67"/>
                  </a:lnTo>
                  <a:lnTo>
                    <a:pt x="53" y="70"/>
                  </a:lnTo>
                  <a:lnTo>
                    <a:pt x="43" y="70"/>
                  </a:lnTo>
                  <a:lnTo>
                    <a:pt x="40" y="79"/>
                  </a:lnTo>
                  <a:lnTo>
                    <a:pt x="33" y="75"/>
                  </a:lnTo>
                  <a:lnTo>
                    <a:pt x="22" y="82"/>
                  </a:lnTo>
                  <a:lnTo>
                    <a:pt x="16" y="79"/>
                  </a:lnTo>
                  <a:lnTo>
                    <a:pt x="21" y="58"/>
                  </a:lnTo>
                  <a:lnTo>
                    <a:pt x="13" y="43"/>
                  </a:lnTo>
                  <a:lnTo>
                    <a:pt x="0" y="38"/>
                  </a:lnTo>
                  <a:lnTo>
                    <a:pt x="2" y="29"/>
                  </a:lnTo>
                  <a:lnTo>
                    <a:pt x="16" y="30"/>
                  </a:lnTo>
                  <a:lnTo>
                    <a:pt x="21" y="19"/>
                  </a:lnTo>
                  <a:lnTo>
                    <a:pt x="23" y="5"/>
                  </a:lnTo>
                  <a:lnTo>
                    <a:pt x="44" y="0"/>
                  </a:lnTo>
                  <a:lnTo>
                    <a:pt x="43" y="10"/>
                  </a:lnTo>
                  <a:lnTo>
                    <a:pt x="47" y="16"/>
                  </a:lnTo>
                  <a:lnTo>
                    <a:pt x="54" y="1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82" name="Freeform 181"/>
            <p:cNvSpPr>
              <a:spLocks/>
            </p:cNvSpPr>
            <p:nvPr/>
          </p:nvSpPr>
          <p:spPr bwMode="auto">
            <a:xfrm>
              <a:off x="7970453" y="2840385"/>
              <a:ext cx="245078" cy="136918"/>
            </a:xfrm>
            <a:custGeom>
              <a:avLst/>
              <a:gdLst>
                <a:gd name="T0" fmla="*/ 176 w 259"/>
                <a:gd name="T1" fmla="*/ 146 h 154"/>
                <a:gd name="T2" fmla="*/ 170 w 259"/>
                <a:gd name="T3" fmla="*/ 129 h 154"/>
                <a:gd name="T4" fmla="*/ 157 w 259"/>
                <a:gd name="T5" fmla="*/ 128 h 154"/>
                <a:gd name="T6" fmla="*/ 134 w 259"/>
                <a:gd name="T7" fmla="*/ 110 h 154"/>
                <a:gd name="T8" fmla="*/ 120 w 259"/>
                <a:gd name="T9" fmla="*/ 107 h 154"/>
                <a:gd name="T10" fmla="*/ 99 w 259"/>
                <a:gd name="T11" fmla="*/ 97 h 154"/>
                <a:gd name="T12" fmla="*/ 86 w 259"/>
                <a:gd name="T13" fmla="*/ 95 h 154"/>
                <a:gd name="T14" fmla="*/ 79 w 259"/>
                <a:gd name="T15" fmla="*/ 99 h 154"/>
                <a:gd name="T16" fmla="*/ 68 w 259"/>
                <a:gd name="T17" fmla="*/ 98 h 154"/>
                <a:gd name="T18" fmla="*/ 58 w 259"/>
                <a:gd name="T19" fmla="*/ 110 h 154"/>
                <a:gd name="T20" fmla="*/ 44 w 259"/>
                <a:gd name="T21" fmla="*/ 114 h 154"/>
                <a:gd name="T22" fmla="*/ 38 w 259"/>
                <a:gd name="T23" fmla="*/ 100 h 154"/>
                <a:gd name="T24" fmla="*/ 36 w 259"/>
                <a:gd name="T25" fmla="*/ 78 h 154"/>
                <a:gd name="T26" fmla="*/ 21 w 259"/>
                <a:gd name="T27" fmla="*/ 71 h 154"/>
                <a:gd name="T28" fmla="*/ 23 w 259"/>
                <a:gd name="T29" fmla="*/ 57 h 154"/>
                <a:gd name="T30" fmla="*/ 11 w 259"/>
                <a:gd name="T31" fmla="*/ 56 h 154"/>
                <a:gd name="T32" fmla="*/ 11 w 259"/>
                <a:gd name="T33" fmla="*/ 38 h 154"/>
                <a:gd name="T34" fmla="*/ 28 w 259"/>
                <a:gd name="T35" fmla="*/ 43 h 154"/>
                <a:gd name="T36" fmla="*/ 41 w 259"/>
                <a:gd name="T37" fmla="*/ 37 h 154"/>
                <a:gd name="T38" fmla="*/ 27 w 259"/>
                <a:gd name="T39" fmla="*/ 25 h 154"/>
                <a:gd name="T40" fmla="*/ 19 w 259"/>
                <a:gd name="T41" fmla="*/ 13 h 154"/>
                <a:gd name="T42" fmla="*/ 7 w 259"/>
                <a:gd name="T43" fmla="*/ 18 h 154"/>
                <a:gd name="T44" fmla="*/ 8 w 259"/>
                <a:gd name="T45" fmla="*/ 33 h 154"/>
                <a:gd name="T46" fmla="*/ 0 w 259"/>
                <a:gd name="T47" fmla="*/ 20 h 154"/>
                <a:gd name="T48" fmla="*/ 6 w 259"/>
                <a:gd name="T49" fmla="*/ 13 h 154"/>
                <a:gd name="T50" fmla="*/ 24 w 259"/>
                <a:gd name="T51" fmla="*/ 9 h 154"/>
                <a:gd name="T52" fmla="*/ 37 w 259"/>
                <a:gd name="T53" fmla="*/ 14 h 154"/>
                <a:gd name="T54" fmla="*/ 52 w 259"/>
                <a:gd name="T55" fmla="*/ 30 h 154"/>
                <a:gd name="T56" fmla="*/ 61 w 259"/>
                <a:gd name="T57" fmla="*/ 29 h 154"/>
                <a:gd name="T58" fmla="*/ 80 w 259"/>
                <a:gd name="T59" fmla="*/ 29 h 154"/>
                <a:gd name="T60" fmla="*/ 74 w 259"/>
                <a:gd name="T61" fmla="*/ 19 h 154"/>
                <a:gd name="T62" fmla="*/ 87 w 259"/>
                <a:gd name="T63" fmla="*/ 12 h 154"/>
                <a:gd name="T64" fmla="*/ 98 w 259"/>
                <a:gd name="T65" fmla="*/ 0 h 154"/>
                <a:gd name="T66" fmla="*/ 123 w 259"/>
                <a:gd name="T67" fmla="*/ 11 h 154"/>
                <a:gd name="T68" fmla="*/ 129 w 259"/>
                <a:gd name="T69" fmla="*/ 27 h 154"/>
                <a:gd name="T70" fmla="*/ 137 w 259"/>
                <a:gd name="T71" fmla="*/ 31 h 154"/>
                <a:gd name="T72" fmla="*/ 155 w 259"/>
                <a:gd name="T73" fmla="*/ 30 h 154"/>
                <a:gd name="T74" fmla="*/ 161 w 259"/>
                <a:gd name="T75" fmla="*/ 34 h 154"/>
                <a:gd name="T76" fmla="*/ 175 w 259"/>
                <a:gd name="T77" fmla="*/ 55 h 154"/>
                <a:gd name="T78" fmla="*/ 198 w 259"/>
                <a:gd name="T79" fmla="*/ 69 h 154"/>
                <a:gd name="T80" fmla="*/ 211 w 259"/>
                <a:gd name="T81" fmla="*/ 79 h 154"/>
                <a:gd name="T82" fmla="*/ 231 w 259"/>
                <a:gd name="T83" fmla="*/ 89 h 154"/>
                <a:gd name="T84" fmla="*/ 256 w 259"/>
                <a:gd name="T85" fmla="*/ 98 h 154"/>
                <a:gd name="T86" fmla="*/ 259 w 259"/>
                <a:gd name="T87" fmla="*/ 111 h 154"/>
                <a:gd name="T88" fmla="*/ 254 w 259"/>
                <a:gd name="T89" fmla="*/ 110 h 154"/>
                <a:gd name="T90" fmla="*/ 244 w 259"/>
                <a:gd name="T91" fmla="*/ 105 h 154"/>
                <a:gd name="T92" fmla="*/ 243 w 259"/>
                <a:gd name="T93" fmla="*/ 112 h 154"/>
                <a:gd name="T94" fmla="*/ 230 w 259"/>
                <a:gd name="T95" fmla="*/ 116 h 154"/>
                <a:gd name="T96" fmla="*/ 230 w 259"/>
                <a:gd name="T97" fmla="*/ 133 h 154"/>
                <a:gd name="T98" fmla="*/ 222 w 259"/>
                <a:gd name="T99" fmla="*/ 139 h 154"/>
                <a:gd name="T100" fmla="*/ 209 w 259"/>
                <a:gd name="T101" fmla="*/ 142 h 154"/>
                <a:gd name="T102" fmla="*/ 207 w 259"/>
                <a:gd name="T103" fmla="*/ 151 h 154"/>
                <a:gd name="T104" fmla="*/ 195 w 259"/>
                <a:gd name="T105" fmla="*/ 154 h 154"/>
                <a:gd name="T106" fmla="*/ 176 w 259"/>
                <a:gd name="T107" fmla="*/ 146 h 1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59" h="154">
                  <a:moveTo>
                    <a:pt x="176" y="146"/>
                  </a:moveTo>
                  <a:lnTo>
                    <a:pt x="170" y="129"/>
                  </a:lnTo>
                  <a:lnTo>
                    <a:pt x="157" y="128"/>
                  </a:lnTo>
                  <a:lnTo>
                    <a:pt x="134" y="110"/>
                  </a:lnTo>
                  <a:lnTo>
                    <a:pt x="120" y="107"/>
                  </a:lnTo>
                  <a:lnTo>
                    <a:pt x="99" y="97"/>
                  </a:lnTo>
                  <a:lnTo>
                    <a:pt x="86" y="95"/>
                  </a:lnTo>
                  <a:lnTo>
                    <a:pt x="79" y="99"/>
                  </a:lnTo>
                  <a:lnTo>
                    <a:pt x="68" y="98"/>
                  </a:lnTo>
                  <a:lnTo>
                    <a:pt x="58" y="110"/>
                  </a:lnTo>
                  <a:lnTo>
                    <a:pt x="44" y="114"/>
                  </a:lnTo>
                  <a:lnTo>
                    <a:pt x="38" y="100"/>
                  </a:lnTo>
                  <a:lnTo>
                    <a:pt x="36" y="78"/>
                  </a:lnTo>
                  <a:lnTo>
                    <a:pt x="21" y="71"/>
                  </a:lnTo>
                  <a:lnTo>
                    <a:pt x="23" y="57"/>
                  </a:lnTo>
                  <a:lnTo>
                    <a:pt x="11" y="56"/>
                  </a:lnTo>
                  <a:lnTo>
                    <a:pt x="11" y="38"/>
                  </a:lnTo>
                  <a:lnTo>
                    <a:pt x="28" y="43"/>
                  </a:lnTo>
                  <a:lnTo>
                    <a:pt x="41" y="37"/>
                  </a:lnTo>
                  <a:lnTo>
                    <a:pt x="27" y="25"/>
                  </a:lnTo>
                  <a:lnTo>
                    <a:pt x="19" y="13"/>
                  </a:lnTo>
                  <a:lnTo>
                    <a:pt x="7" y="18"/>
                  </a:lnTo>
                  <a:lnTo>
                    <a:pt x="8" y="33"/>
                  </a:lnTo>
                  <a:lnTo>
                    <a:pt x="0" y="20"/>
                  </a:lnTo>
                  <a:lnTo>
                    <a:pt x="6" y="13"/>
                  </a:lnTo>
                  <a:lnTo>
                    <a:pt x="24" y="9"/>
                  </a:lnTo>
                  <a:lnTo>
                    <a:pt x="37" y="14"/>
                  </a:lnTo>
                  <a:lnTo>
                    <a:pt x="52" y="30"/>
                  </a:lnTo>
                  <a:lnTo>
                    <a:pt x="61" y="29"/>
                  </a:lnTo>
                  <a:lnTo>
                    <a:pt x="80" y="29"/>
                  </a:lnTo>
                  <a:lnTo>
                    <a:pt x="74" y="19"/>
                  </a:lnTo>
                  <a:lnTo>
                    <a:pt x="87" y="12"/>
                  </a:lnTo>
                  <a:lnTo>
                    <a:pt x="98" y="0"/>
                  </a:lnTo>
                  <a:lnTo>
                    <a:pt x="123" y="11"/>
                  </a:lnTo>
                  <a:lnTo>
                    <a:pt x="129" y="27"/>
                  </a:lnTo>
                  <a:lnTo>
                    <a:pt x="137" y="31"/>
                  </a:lnTo>
                  <a:lnTo>
                    <a:pt x="155" y="30"/>
                  </a:lnTo>
                  <a:lnTo>
                    <a:pt x="161" y="34"/>
                  </a:lnTo>
                  <a:lnTo>
                    <a:pt x="175" y="55"/>
                  </a:lnTo>
                  <a:lnTo>
                    <a:pt x="198" y="69"/>
                  </a:lnTo>
                  <a:lnTo>
                    <a:pt x="211" y="79"/>
                  </a:lnTo>
                  <a:lnTo>
                    <a:pt x="231" y="89"/>
                  </a:lnTo>
                  <a:lnTo>
                    <a:pt x="256" y="98"/>
                  </a:lnTo>
                  <a:lnTo>
                    <a:pt x="259" y="111"/>
                  </a:lnTo>
                  <a:lnTo>
                    <a:pt x="254" y="110"/>
                  </a:lnTo>
                  <a:lnTo>
                    <a:pt x="244" y="105"/>
                  </a:lnTo>
                  <a:lnTo>
                    <a:pt x="243" y="112"/>
                  </a:lnTo>
                  <a:lnTo>
                    <a:pt x="230" y="116"/>
                  </a:lnTo>
                  <a:lnTo>
                    <a:pt x="230" y="133"/>
                  </a:lnTo>
                  <a:lnTo>
                    <a:pt x="222" y="139"/>
                  </a:lnTo>
                  <a:lnTo>
                    <a:pt x="209" y="142"/>
                  </a:lnTo>
                  <a:lnTo>
                    <a:pt x="207" y="151"/>
                  </a:lnTo>
                  <a:lnTo>
                    <a:pt x="195" y="154"/>
                  </a:lnTo>
                  <a:lnTo>
                    <a:pt x="176" y="146"/>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83" name="Freeform 182"/>
            <p:cNvSpPr>
              <a:spLocks/>
            </p:cNvSpPr>
            <p:nvPr/>
          </p:nvSpPr>
          <p:spPr bwMode="auto">
            <a:xfrm>
              <a:off x="9302768" y="3781026"/>
              <a:ext cx="41635" cy="20449"/>
            </a:xfrm>
            <a:custGeom>
              <a:avLst/>
              <a:gdLst>
                <a:gd name="T0" fmla="*/ 0 w 44"/>
                <a:gd name="T1" fmla="*/ 13 h 23"/>
                <a:gd name="T2" fmla="*/ 2 w 44"/>
                <a:gd name="T3" fmla="*/ 8 h 23"/>
                <a:gd name="T4" fmla="*/ 19 w 44"/>
                <a:gd name="T5" fmla="*/ 4 h 23"/>
                <a:gd name="T6" fmla="*/ 32 w 44"/>
                <a:gd name="T7" fmla="*/ 3 h 23"/>
                <a:gd name="T8" fmla="*/ 37 w 44"/>
                <a:gd name="T9" fmla="*/ 0 h 23"/>
                <a:gd name="T10" fmla="*/ 44 w 44"/>
                <a:gd name="T11" fmla="*/ 3 h 23"/>
                <a:gd name="T12" fmla="*/ 37 w 44"/>
                <a:gd name="T13" fmla="*/ 9 h 23"/>
                <a:gd name="T14" fmla="*/ 17 w 44"/>
                <a:gd name="T15" fmla="*/ 18 h 23"/>
                <a:gd name="T16" fmla="*/ 1 w 44"/>
                <a:gd name="T17" fmla="*/ 23 h 23"/>
                <a:gd name="T18" fmla="*/ 1 w 44"/>
                <a:gd name="T19" fmla="*/ 17 h 23"/>
                <a:gd name="T20" fmla="*/ 0 w 44"/>
                <a:gd name="T21" fmla="*/ 13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4" h="23">
                  <a:moveTo>
                    <a:pt x="0" y="13"/>
                  </a:moveTo>
                  <a:lnTo>
                    <a:pt x="2" y="8"/>
                  </a:lnTo>
                  <a:lnTo>
                    <a:pt x="19" y="4"/>
                  </a:lnTo>
                  <a:lnTo>
                    <a:pt x="32" y="3"/>
                  </a:lnTo>
                  <a:lnTo>
                    <a:pt x="37" y="0"/>
                  </a:lnTo>
                  <a:lnTo>
                    <a:pt x="44" y="3"/>
                  </a:lnTo>
                  <a:lnTo>
                    <a:pt x="37" y="9"/>
                  </a:lnTo>
                  <a:lnTo>
                    <a:pt x="17" y="18"/>
                  </a:lnTo>
                  <a:lnTo>
                    <a:pt x="1" y="23"/>
                  </a:lnTo>
                  <a:lnTo>
                    <a:pt x="1" y="17"/>
                  </a:lnTo>
                  <a:lnTo>
                    <a:pt x="0" y="13"/>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84" name="Freeform 183"/>
            <p:cNvSpPr>
              <a:spLocks/>
            </p:cNvSpPr>
            <p:nvPr/>
          </p:nvSpPr>
          <p:spPr bwMode="auto">
            <a:xfrm>
              <a:off x="9174080" y="3161340"/>
              <a:ext cx="23656" cy="61346"/>
            </a:xfrm>
            <a:custGeom>
              <a:avLst/>
              <a:gdLst>
                <a:gd name="T0" fmla="*/ 25 w 25"/>
                <a:gd name="T1" fmla="*/ 19 h 69"/>
                <a:gd name="T2" fmla="*/ 22 w 25"/>
                <a:gd name="T3" fmla="*/ 52 h 69"/>
                <a:gd name="T4" fmla="*/ 19 w 25"/>
                <a:gd name="T5" fmla="*/ 69 h 69"/>
                <a:gd name="T6" fmla="*/ 5 w 25"/>
                <a:gd name="T7" fmla="*/ 51 h 69"/>
                <a:gd name="T8" fmla="*/ 0 w 25"/>
                <a:gd name="T9" fmla="*/ 36 h 69"/>
                <a:gd name="T10" fmla="*/ 5 w 25"/>
                <a:gd name="T11" fmla="*/ 16 h 69"/>
                <a:gd name="T12" fmla="*/ 15 w 25"/>
                <a:gd name="T13" fmla="*/ 0 h 69"/>
                <a:gd name="T14" fmla="*/ 25 w 25"/>
                <a:gd name="T15" fmla="*/ 6 h 69"/>
                <a:gd name="T16" fmla="*/ 25 w 25"/>
                <a:gd name="T17" fmla="*/ 19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 h="69">
                  <a:moveTo>
                    <a:pt x="25" y="19"/>
                  </a:moveTo>
                  <a:lnTo>
                    <a:pt x="22" y="52"/>
                  </a:lnTo>
                  <a:lnTo>
                    <a:pt x="19" y="69"/>
                  </a:lnTo>
                  <a:lnTo>
                    <a:pt x="5" y="51"/>
                  </a:lnTo>
                  <a:lnTo>
                    <a:pt x="0" y="36"/>
                  </a:lnTo>
                  <a:lnTo>
                    <a:pt x="5" y="16"/>
                  </a:lnTo>
                  <a:lnTo>
                    <a:pt x="15" y="0"/>
                  </a:lnTo>
                  <a:lnTo>
                    <a:pt x="25" y="6"/>
                  </a:lnTo>
                  <a:lnTo>
                    <a:pt x="25" y="1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85" name="Freeform 211"/>
            <p:cNvSpPr>
              <a:spLocks/>
            </p:cNvSpPr>
            <p:nvPr/>
          </p:nvSpPr>
          <p:spPr bwMode="auto">
            <a:xfrm>
              <a:off x="8009249" y="2788818"/>
              <a:ext cx="293337" cy="153810"/>
            </a:xfrm>
            <a:custGeom>
              <a:avLst/>
              <a:gdLst>
                <a:gd name="T0" fmla="*/ 218 w 310"/>
                <a:gd name="T1" fmla="*/ 169 h 173"/>
                <a:gd name="T2" fmla="*/ 215 w 310"/>
                <a:gd name="T3" fmla="*/ 156 h 173"/>
                <a:gd name="T4" fmla="*/ 190 w 310"/>
                <a:gd name="T5" fmla="*/ 147 h 173"/>
                <a:gd name="T6" fmla="*/ 170 w 310"/>
                <a:gd name="T7" fmla="*/ 137 h 173"/>
                <a:gd name="T8" fmla="*/ 157 w 310"/>
                <a:gd name="T9" fmla="*/ 127 h 173"/>
                <a:gd name="T10" fmla="*/ 134 w 310"/>
                <a:gd name="T11" fmla="*/ 113 h 173"/>
                <a:gd name="T12" fmla="*/ 120 w 310"/>
                <a:gd name="T13" fmla="*/ 92 h 173"/>
                <a:gd name="T14" fmla="*/ 114 w 310"/>
                <a:gd name="T15" fmla="*/ 88 h 173"/>
                <a:gd name="T16" fmla="*/ 96 w 310"/>
                <a:gd name="T17" fmla="*/ 89 h 173"/>
                <a:gd name="T18" fmla="*/ 88 w 310"/>
                <a:gd name="T19" fmla="*/ 85 h 173"/>
                <a:gd name="T20" fmla="*/ 82 w 310"/>
                <a:gd name="T21" fmla="*/ 69 h 173"/>
                <a:gd name="T22" fmla="*/ 57 w 310"/>
                <a:gd name="T23" fmla="*/ 58 h 173"/>
                <a:gd name="T24" fmla="*/ 46 w 310"/>
                <a:gd name="T25" fmla="*/ 70 h 173"/>
                <a:gd name="T26" fmla="*/ 33 w 310"/>
                <a:gd name="T27" fmla="*/ 77 h 173"/>
                <a:gd name="T28" fmla="*/ 39 w 310"/>
                <a:gd name="T29" fmla="*/ 87 h 173"/>
                <a:gd name="T30" fmla="*/ 20 w 310"/>
                <a:gd name="T31" fmla="*/ 87 h 173"/>
                <a:gd name="T32" fmla="*/ 0 w 310"/>
                <a:gd name="T33" fmla="*/ 12 h 173"/>
                <a:gd name="T34" fmla="*/ 39 w 310"/>
                <a:gd name="T35" fmla="*/ 0 h 173"/>
                <a:gd name="T36" fmla="*/ 43 w 310"/>
                <a:gd name="T37" fmla="*/ 2 h 173"/>
                <a:gd name="T38" fmla="*/ 73 w 310"/>
                <a:gd name="T39" fmla="*/ 16 h 173"/>
                <a:gd name="T40" fmla="*/ 88 w 310"/>
                <a:gd name="T41" fmla="*/ 24 h 173"/>
                <a:gd name="T42" fmla="*/ 109 w 310"/>
                <a:gd name="T43" fmla="*/ 42 h 173"/>
                <a:gd name="T44" fmla="*/ 128 w 310"/>
                <a:gd name="T45" fmla="*/ 39 h 173"/>
                <a:gd name="T46" fmla="*/ 156 w 310"/>
                <a:gd name="T47" fmla="*/ 38 h 173"/>
                <a:gd name="T48" fmla="*/ 180 w 310"/>
                <a:gd name="T49" fmla="*/ 53 h 173"/>
                <a:gd name="T50" fmla="*/ 185 w 310"/>
                <a:gd name="T51" fmla="*/ 73 h 173"/>
                <a:gd name="T52" fmla="*/ 193 w 310"/>
                <a:gd name="T53" fmla="*/ 74 h 173"/>
                <a:gd name="T54" fmla="*/ 201 w 310"/>
                <a:gd name="T55" fmla="*/ 90 h 173"/>
                <a:gd name="T56" fmla="*/ 223 w 310"/>
                <a:gd name="T57" fmla="*/ 91 h 173"/>
                <a:gd name="T58" fmla="*/ 230 w 310"/>
                <a:gd name="T59" fmla="*/ 101 h 173"/>
                <a:gd name="T60" fmla="*/ 236 w 310"/>
                <a:gd name="T61" fmla="*/ 101 h 173"/>
                <a:gd name="T62" fmla="*/ 240 w 310"/>
                <a:gd name="T63" fmla="*/ 86 h 173"/>
                <a:gd name="T64" fmla="*/ 257 w 310"/>
                <a:gd name="T65" fmla="*/ 72 h 173"/>
                <a:gd name="T66" fmla="*/ 266 w 310"/>
                <a:gd name="T67" fmla="*/ 68 h 173"/>
                <a:gd name="T68" fmla="*/ 271 w 310"/>
                <a:gd name="T69" fmla="*/ 70 h 173"/>
                <a:gd name="T70" fmla="*/ 261 w 310"/>
                <a:gd name="T71" fmla="*/ 83 h 173"/>
                <a:gd name="T72" fmla="*/ 276 w 310"/>
                <a:gd name="T73" fmla="*/ 91 h 173"/>
                <a:gd name="T74" fmla="*/ 286 w 310"/>
                <a:gd name="T75" fmla="*/ 86 h 173"/>
                <a:gd name="T76" fmla="*/ 310 w 310"/>
                <a:gd name="T77" fmla="*/ 96 h 173"/>
                <a:gd name="T78" fmla="*/ 292 w 310"/>
                <a:gd name="T79" fmla="*/ 111 h 173"/>
                <a:gd name="T80" fmla="*/ 279 w 310"/>
                <a:gd name="T81" fmla="*/ 109 h 173"/>
                <a:gd name="T82" fmla="*/ 272 w 310"/>
                <a:gd name="T83" fmla="*/ 110 h 173"/>
                <a:gd name="T84" fmla="*/ 268 w 310"/>
                <a:gd name="T85" fmla="*/ 104 h 173"/>
                <a:gd name="T86" fmla="*/ 269 w 310"/>
                <a:gd name="T87" fmla="*/ 94 h 173"/>
                <a:gd name="T88" fmla="*/ 248 w 310"/>
                <a:gd name="T89" fmla="*/ 99 h 173"/>
                <a:gd name="T90" fmla="*/ 246 w 310"/>
                <a:gd name="T91" fmla="*/ 113 h 173"/>
                <a:gd name="T92" fmla="*/ 241 w 310"/>
                <a:gd name="T93" fmla="*/ 124 h 173"/>
                <a:gd name="T94" fmla="*/ 227 w 310"/>
                <a:gd name="T95" fmla="*/ 123 h 173"/>
                <a:gd name="T96" fmla="*/ 225 w 310"/>
                <a:gd name="T97" fmla="*/ 132 h 173"/>
                <a:gd name="T98" fmla="*/ 238 w 310"/>
                <a:gd name="T99" fmla="*/ 137 h 173"/>
                <a:gd name="T100" fmla="*/ 246 w 310"/>
                <a:gd name="T101" fmla="*/ 152 h 173"/>
                <a:gd name="T102" fmla="*/ 241 w 310"/>
                <a:gd name="T103" fmla="*/ 173 h 173"/>
                <a:gd name="T104" fmla="*/ 228 w 310"/>
                <a:gd name="T105" fmla="*/ 169 h 173"/>
                <a:gd name="T106" fmla="*/ 218 w 310"/>
                <a:gd name="T107" fmla="*/ 169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10" h="173">
                  <a:moveTo>
                    <a:pt x="218" y="169"/>
                  </a:moveTo>
                  <a:lnTo>
                    <a:pt x="215" y="156"/>
                  </a:lnTo>
                  <a:lnTo>
                    <a:pt x="190" y="147"/>
                  </a:lnTo>
                  <a:lnTo>
                    <a:pt x="170" y="137"/>
                  </a:lnTo>
                  <a:lnTo>
                    <a:pt x="157" y="127"/>
                  </a:lnTo>
                  <a:lnTo>
                    <a:pt x="134" y="113"/>
                  </a:lnTo>
                  <a:lnTo>
                    <a:pt x="120" y="92"/>
                  </a:lnTo>
                  <a:lnTo>
                    <a:pt x="114" y="88"/>
                  </a:lnTo>
                  <a:lnTo>
                    <a:pt x="96" y="89"/>
                  </a:lnTo>
                  <a:lnTo>
                    <a:pt x="88" y="85"/>
                  </a:lnTo>
                  <a:lnTo>
                    <a:pt x="82" y="69"/>
                  </a:lnTo>
                  <a:lnTo>
                    <a:pt x="57" y="58"/>
                  </a:lnTo>
                  <a:lnTo>
                    <a:pt x="46" y="70"/>
                  </a:lnTo>
                  <a:lnTo>
                    <a:pt x="33" y="77"/>
                  </a:lnTo>
                  <a:lnTo>
                    <a:pt x="39" y="87"/>
                  </a:lnTo>
                  <a:lnTo>
                    <a:pt x="20" y="87"/>
                  </a:lnTo>
                  <a:lnTo>
                    <a:pt x="0" y="12"/>
                  </a:lnTo>
                  <a:lnTo>
                    <a:pt x="39" y="0"/>
                  </a:lnTo>
                  <a:lnTo>
                    <a:pt x="43" y="2"/>
                  </a:lnTo>
                  <a:lnTo>
                    <a:pt x="73" y="16"/>
                  </a:lnTo>
                  <a:lnTo>
                    <a:pt x="88" y="24"/>
                  </a:lnTo>
                  <a:lnTo>
                    <a:pt x="109" y="42"/>
                  </a:lnTo>
                  <a:lnTo>
                    <a:pt x="128" y="39"/>
                  </a:lnTo>
                  <a:lnTo>
                    <a:pt x="156" y="38"/>
                  </a:lnTo>
                  <a:lnTo>
                    <a:pt x="180" y="53"/>
                  </a:lnTo>
                  <a:lnTo>
                    <a:pt x="185" y="73"/>
                  </a:lnTo>
                  <a:lnTo>
                    <a:pt x="193" y="74"/>
                  </a:lnTo>
                  <a:lnTo>
                    <a:pt x="201" y="90"/>
                  </a:lnTo>
                  <a:lnTo>
                    <a:pt x="223" y="91"/>
                  </a:lnTo>
                  <a:lnTo>
                    <a:pt x="230" y="101"/>
                  </a:lnTo>
                  <a:lnTo>
                    <a:pt x="236" y="101"/>
                  </a:lnTo>
                  <a:lnTo>
                    <a:pt x="240" y="86"/>
                  </a:lnTo>
                  <a:lnTo>
                    <a:pt x="257" y="72"/>
                  </a:lnTo>
                  <a:lnTo>
                    <a:pt x="266" y="68"/>
                  </a:lnTo>
                  <a:lnTo>
                    <a:pt x="271" y="70"/>
                  </a:lnTo>
                  <a:lnTo>
                    <a:pt x="261" y="83"/>
                  </a:lnTo>
                  <a:lnTo>
                    <a:pt x="276" y="91"/>
                  </a:lnTo>
                  <a:lnTo>
                    <a:pt x="286" y="86"/>
                  </a:lnTo>
                  <a:lnTo>
                    <a:pt x="310" y="96"/>
                  </a:lnTo>
                  <a:lnTo>
                    <a:pt x="292" y="111"/>
                  </a:lnTo>
                  <a:lnTo>
                    <a:pt x="279" y="109"/>
                  </a:lnTo>
                  <a:lnTo>
                    <a:pt x="272" y="110"/>
                  </a:lnTo>
                  <a:lnTo>
                    <a:pt x="268" y="104"/>
                  </a:lnTo>
                  <a:lnTo>
                    <a:pt x="269" y="94"/>
                  </a:lnTo>
                  <a:lnTo>
                    <a:pt x="248" y="99"/>
                  </a:lnTo>
                  <a:lnTo>
                    <a:pt x="246" y="113"/>
                  </a:lnTo>
                  <a:lnTo>
                    <a:pt x="241" y="124"/>
                  </a:lnTo>
                  <a:lnTo>
                    <a:pt x="227" y="123"/>
                  </a:lnTo>
                  <a:lnTo>
                    <a:pt x="225" y="132"/>
                  </a:lnTo>
                  <a:lnTo>
                    <a:pt x="238" y="137"/>
                  </a:lnTo>
                  <a:lnTo>
                    <a:pt x="246" y="152"/>
                  </a:lnTo>
                  <a:lnTo>
                    <a:pt x="241" y="173"/>
                  </a:lnTo>
                  <a:lnTo>
                    <a:pt x="228" y="169"/>
                  </a:lnTo>
                  <a:lnTo>
                    <a:pt x="218" y="16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86" name="Freeform 213"/>
            <p:cNvSpPr>
              <a:spLocks/>
            </p:cNvSpPr>
            <p:nvPr/>
          </p:nvSpPr>
          <p:spPr bwMode="auto">
            <a:xfrm>
              <a:off x="8874119" y="3196904"/>
              <a:ext cx="150453" cy="272946"/>
            </a:xfrm>
            <a:custGeom>
              <a:avLst/>
              <a:gdLst>
                <a:gd name="T0" fmla="*/ 109 w 159"/>
                <a:gd name="T1" fmla="*/ 38 h 307"/>
                <a:gd name="T2" fmla="*/ 88 w 159"/>
                <a:gd name="T3" fmla="*/ 55 h 307"/>
                <a:gd name="T4" fmla="*/ 77 w 159"/>
                <a:gd name="T5" fmla="*/ 75 h 307"/>
                <a:gd name="T6" fmla="*/ 75 w 159"/>
                <a:gd name="T7" fmla="*/ 90 h 307"/>
                <a:gd name="T8" fmla="*/ 92 w 159"/>
                <a:gd name="T9" fmla="*/ 111 h 307"/>
                <a:gd name="T10" fmla="*/ 113 w 159"/>
                <a:gd name="T11" fmla="*/ 139 h 307"/>
                <a:gd name="T12" fmla="*/ 131 w 159"/>
                <a:gd name="T13" fmla="*/ 151 h 307"/>
                <a:gd name="T14" fmla="*/ 145 w 159"/>
                <a:gd name="T15" fmla="*/ 168 h 307"/>
                <a:gd name="T16" fmla="*/ 158 w 159"/>
                <a:gd name="T17" fmla="*/ 206 h 307"/>
                <a:gd name="T18" fmla="*/ 159 w 159"/>
                <a:gd name="T19" fmla="*/ 243 h 307"/>
                <a:gd name="T20" fmla="*/ 145 w 159"/>
                <a:gd name="T21" fmla="*/ 257 h 307"/>
                <a:gd name="T22" fmla="*/ 125 w 159"/>
                <a:gd name="T23" fmla="*/ 270 h 307"/>
                <a:gd name="T24" fmla="*/ 112 w 159"/>
                <a:gd name="T25" fmla="*/ 287 h 307"/>
                <a:gd name="T26" fmla="*/ 90 w 159"/>
                <a:gd name="T27" fmla="*/ 307 h 307"/>
                <a:gd name="T28" fmla="*/ 83 w 159"/>
                <a:gd name="T29" fmla="*/ 294 h 307"/>
                <a:gd name="T30" fmla="*/ 87 w 159"/>
                <a:gd name="T31" fmla="*/ 279 h 307"/>
                <a:gd name="T32" fmla="*/ 72 w 159"/>
                <a:gd name="T33" fmla="*/ 268 h 307"/>
                <a:gd name="T34" fmla="*/ 88 w 159"/>
                <a:gd name="T35" fmla="*/ 259 h 307"/>
                <a:gd name="T36" fmla="*/ 107 w 159"/>
                <a:gd name="T37" fmla="*/ 258 h 307"/>
                <a:gd name="T38" fmla="*/ 98 w 159"/>
                <a:gd name="T39" fmla="*/ 245 h 307"/>
                <a:gd name="T40" fmla="*/ 127 w 159"/>
                <a:gd name="T41" fmla="*/ 229 h 307"/>
                <a:gd name="T42" fmla="*/ 126 w 159"/>
                <a:gd name="T43" fmla="*/ 204 h 307"/>
                <a:gd name="T44" fmla="*/ 120 w 159"/>
                <a:gd name="T45" fmla="*/ 190 h 307"/>
                <a:gd name="T46" fmla="*/ 121 w 159"/>
                <a:gd name="T47" fmla="*/ 170 h 307"/>
                <a:gd name="T48" fmla="*/ 115 w 159"/>
                <a:gd name="T49" fmla="*/ 155 h 307"/>
                <a:gd name="T50" fmla="*/ 99 w 159"/>
                <a:gd name="T51" fmla="*/ 141 h 307"/>
                <a:gd name="T52" fmla="*/ 85 w 159"/>
                <a:gd name="T53" fmla="*/ 122 h 307"/>
                <a:gd name="T54" fmla="*/ 66 w 159"/>
                <a:gd name="T55" fmla="*/ 98 h 307"/>
                <a:gd name="T56" fmla="*/ 42 w 159"/>
                <a:gd name="T57" fmla="*/ 85 h 307"/>
                <a:gd name="T58" fmla="*/ 46 w 159"/>
                <a:gd name="T59" fmla="*/ 78 h 307"/>
                <a:gd name="T60" fmla="*/ 57 w 159"/>
                <a:gd name="T61" fmla="*/ 72 h 307"/>
                <a:gd name="T62" fmla="*/ 47 w 159"/>
                <a:gd name="T63" fmla="*/ 54 h 307"/>
                <a:gd name="T64" fmla="*/ 25 w 159"/>
                <a:gd name="T65" fmla="*/ 54 h 307"/>
                <a:gd name="T66" fmla="*/ 13 w 159"/>
                <a:gd name="T67" fmla="*/ 35 h 307"/>
                <a:gd name="T68" fmla="*/ 0 w 159"/>
                <a:gd name="T69" fmla="*/ 19 h 307"/>
                <a:gd name="T70" fmla="*/ 8 w 159"/>
                <a:gd name="T71" fmla="*/ 14 h 307"/>
                <a:gd name="T72" fmla="*/ 23 w 159"/>
                <a:gd name="T73" fmla="*/ 14 h 307"/>
                <a:gd name="T74" fmla="*/ 39 w 159"/>
                <a:gd name="T75" fmla="*/ 11 h 307"/>
                <a:gd name="T76" fmla="*/ 53 w 159"/>
                <a:gd name="T77" fmla="*/ 0 h 307"/>
                <a:gd name="T78" fmla="*/ 63 w 159"/>
                <a:gd name="T79" fmla="*/ 8 h 307"/>
                <a:gd name="T80" fmla="*/ 80 w 159"/>
                <a:gd name="T81" fmla="*/ 12 h 307"/>
                <a:gd name="T82" fmla="*/ 79 w 159"/>
                <a:gd name="T83" fmla="*/ 24 h 307"/>
                <a:gd name="T84" fmla="*/ 90 w 159"/>
                <a:gd name="T85" fmla="*/ 32 h 307"/>
                <a:gd name="T86" fmla="*/ 109 w 159"/>
                <a:gd name="T87" fmla="*/ 38 h 3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59" h="307">
                  <a:moveTo>
                    <a:pt x="109" y="38"/>
                  </a:moveTo>
                  <a:lnTo>
                    <a:pt x="88" y="55"/>
                  </a:lnTo>
                  <a:lnTo>
                    <a:pt x="77" y="75"/>
                  </a:lnTo>
                  <a:lnTo>
                    <a:pt x="75" y="90"/>
                  </a:lnTo>
                  <a:lnTo>
                    <a:pt x="92" y="111"/>
                  </a:lnTo>
                  <a:lnTo>
                    <a:pt x="113" y="139"/>
                  </a:lnTo>
                  <a:lnTo>
                    <a:pt x="131" y="151"/>
                  </a:lnTo>
                  <a:lnTo>
                    <a:pt x="145" y="168"/>
                  </a:lnTo>
                  <a:lnTo>
                    <a:pt x="158" y="206"/>
                  </a:lnTo>
                  <a:lnTo>
                    <a:pt x="159" y="243"/>
                  </a:lnTo>
                  <a:lnTo>
                    <a:pt x="145" y="257"/>
                  </a:lnTo>
                  <a:lnTo>
                    <a:pt x="125" y="270"/>
                  </a:lnTo>
                  <a:lnTo>
                    <a:pt x="112" y="287"/>
                  </a:lnTo>
                  <a:lnTo>
                    <a:pt x="90" y="307"/>
                  </a:lnTo>
                  <a:lnTo>
                    <a:pt x="83" y="294"/>
                  </a:lnTo>
                  <a:lnTo>
                    <a:pt x="87" y="279"/>
                  </a:lnTo>
                  <a:lnTo>
                    <a:pt x="72" y="268"/>
                  </a:lnTo>
                  <a:lnTo>
                    <a:pt x="88" y="259"/>
                  </a:lnTo>
                  <a:lnTo>
                    <a:pt x="107" y="258"/>
                  </a:lnTo>
                  <a:lnTo>
                    <a:pt x="98" y="245"/>
                  </a:lnTo>
                  <a:lnTo>
                    <a:pt x="127" y="229"/>
                  </a:lnTo>
                  <a:lnTo>
                    <a:pt x="126" y="204"/>
                  </a:lnTo>
                  <a:lnTo>
                    <a:pt x="120" y="190"/>
                  </a:lnTo>
                  <a:lnTo>
                    <a:pt x="121" y="170"/>
                  </a:lnTo>
                  <a:lnTo>
                    <a:pt x="115" y="155"/>
                  </a:lnTo>
                  <a:lnTo>
                    <a:pt x="99" y="141"/>
                  </a:lnTo>
                  <a:lnTo>
                    <a:pt x="85" y="122"/>
                  </a:lnTo>
                  <a:lnTo>
                    <a:pt x="66" y="98"/>
                  </a:lnTo>
                  <a:lnTo>
                    <a:pt x="42" y="85"/>
                  </a:lnTo>
                  <a:lnTo>
                    <a:pt x="46" y="78"/>
                  </a:lnTo>
                  <a:lnTo>
                    <a:pt x="57" y="72"/>
                  </a:lnTo>
                  <a:lnTo>
                    <a:pt x="47" y="54"/>
                  </a:lnTo>
                  <a:lnTo>
                    <a:pt x="25" y="54"/>
                  </a:lnTo>
                  <a:lnTo>
                    <a:pt x="13" y="35"/>
                  </a:lnTo>
                  <a:lnTo>
                    <a:pt x="0" y="19"/>
                  </a:lnTo>
                  <a:lnTo>
                    <a:pt x="8" y="14"/>
                  </a:lnTo>
                  <a:lnTo>
                    <a:pt x="23" y="14"/>
                  </a:lnTo>
                  <a:lnTo>
                    <a:pt x="39" y="11"/>
                  </a:lnTo>
                  <a:lnTo>
                    <a:pt x="53" y="0"/>
                  </a:lnTo>
                  <a:lnTo>
                    <a:pt x="63" y="8"/>
                  </a:lnTo>
                  <a:lnTo>
                    <a:pt x="80" y="12"/>
                  </a:lnTo>
                  <a:lnTo>
                    <a:pt x="79" y="24"/>
                  </a:lnTo>
                  <a:lnTo>
                    <a:pt x="90" y="32"/>
                  </a:lnTo>
                  <a:lnTo>
                    <a:pt x="109" y="38"/>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87" name="Freeform 214"/>
            <p:cNvSpPr>
              <a:spLocks/>
            </p:cNvSpPr>
            <p:nvPr/>
          </p:nvSpPr>
          <p:spPr bwMode="auto">
            <a:xfrm>
              <a:off x="10011509" y="3922389"/>
              <a:ext cx="9462" cy="12447"/>
            </a:xfrm>
            <a:custGeom>
              <a:avLst/>
              <a:gdLst>
                <a:gd name="T0" fmla="*/ 10 w 10"/>
                <a:gd name="T1" fmla="*/ 12 h 14"/>
                <a:gd name="T2" fmla="*/ 3 w 10"/>
                <a:gd name="T3" fmla="*/ 14 h 14"/>
                <a:gd name="T4" fmla="*/ 0 w 10"/>
                <a:gd name="T5" fmla="*/ 5 h 14"/>
                <a:gd name="T6" fmla="*/ 1 w 10"/>
                <a:gd name="T7" fmla="*/ 0 h 14"/>
                <a:gd name="T8" fmla="*/ 10 w 10"/>
                <a:gd name="T9" fmla="*/ 12 h 14"/>
              </a:gdLst>
              <a:ahLst/>
              <a:cxnLst>
                <a:cxn ang="0">
                  <a:pos x="T0" y="T1"/>
                </a:cxn>
                <a:cxn ang="0">
                  <a:pos x="T2" y="T3"/>
                </a:cxn>
                <a:cxn ang="0">
                  <a:pos x="T4" y="T5"/>
                </a:cxn>
                <a:cxn ang="0">
                  <a:pos x="T6" y="T7"/>
                </a:cxn>
                <a:cxn ang="0">
                  <a:pos x="T8" y="T9"/>
                </a:cxn>
              </a:cxnLst>
              <a:rect l="0" t="0" r="r" b="b"/>
              <a:pathLst>
                <a:path w="10" h="14">
                  <a:moveTo>
                    <a:pt x="10" y="12"/>
                  </a:moveTo>
                  <a:lnTo>
                    <a:pt x="3" y="14"/>
                  </a:lnTo>
                  <a:lnTo>
                    <a:pt x="0" y="5"/>
                  </a:lnTo>
                  <a:lnTo>
                    <a:pt x="1" y="0"/>
                  </a:lnTo>
                  <a:lnTo>
                    <a:pt x="10" y="12"/>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88" name="Freeform 215"/>
            <p:cNvSpPr>
              <a:spLocks/>
            </p:cNvSpPr>
            <p:nvPr/>
          </p:nvSpPr>
          <p:spPr bwMode="auto">
            <a:xfrm>
              <a:off x="10004886" y="3898383"/>
              <a:ext cx="9462" cy="20449"/>
            </a:xfrm>
            <a:custGeom>
              <a:avLst/>
              <a:gdLst>
                <a:gd name="T0" fmla="*/ 10 w 10"/>
                <a:gd name="T1" fmla="*/ 7 h 23"/>
                <a:gd name="T2" fmla="*/ 10 w 10"/>
                <a:gd name="T3" fmla="*/ 23 h 23"/>
                <a:gd name="T4" fmla="*/ 6 w 10"/>
                <a:gd name="T5" fmla="*/ 21 h 23"/>
                <a:gd name="T6" fmla="*/ 1 w 10"/>
                <a:gd name="T7" fmla="*/ 22 h 23"/>
                <a:gd name="T8" fmla="*/ 0 w 10"/>
                <a:gd name="T9" fmla="*/ 16 h 23"/>
                <a:gd name="T10" fmla="*/ 3 w 10"/>
                <a:gd name="T11" fmla="*/ 0 h 23"/>
                <a:gd name="T12" fmla="*/ 10 w 10"/>
                <a:gd name="T13" fmla="*/ 7 h 23"/>
              </a:gdLst>
              <a:ahLst/>
              <a:cxnLst>
                <a:cxn ang="0">
                  <a:pos x="T0" y="T1"/>
                </a:cxn>
                <a:cxn ang="0">
                  <a:pos x="T2" y="T3"/>
                </a:cxn>
                <a:cxn ang="0">
                  <a:pos x="T4" y="T5"/>
                </a:cxn>
                <a:cxn ang="0">
                  <a:pos x="T6" y="T7"/>
                </a:cxn>
                <a:cxn ang="0">
                  <a:pos x="T8" y="T9"/>
                </a:cxn>
                <a:cxn ang="0">
                  <a:pos x="T10" y="T11"/>
                </a:cxn>
                <a:cxn ang="0">
                  <a:pos x="T12" y="T13"/>
                </a:cxn>
              </a:cxnLst>
              <a:rect l="0" t="0" r="r" b="b"/>
              <a:pathLst>
                <a:path w="10" h="23">
                  <a:moveTo>
                    <a:pt x="10" y="7"/>
                  </a:moveTo>
                  <a:lnTo>
                    <a:pt x="10" y="23"/>
                  </a:lnTo>
                  <a:lnTo>
                    <a:pt x="6" y="21"/>
                  </a:lnTo>
                  <a:lnTo>
                    <a:pt x="1" y="22"/>
                  </a:lnTo>
                  <a:lnTo>
                    <a:pt x="0" y="16"/>
                  </a:lnTo>
                  <a:lnTo>
                    <a:pt x="3" y="0"/>
                  </a:lnTo>
                  <a:lnTo>
                    <a:pt x="10" y="7"/>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grpSp>
      <p:sp>
        <p:nvSpPr>
          <p:cNvPr id="12" name="Freeform 11"/>
          <p:cNvSpPr>
            <a:spLocks/>
          </p:cNvSpPr>
          <p:nvPr userDrawn="1"/>
        </p:nvSpPr>
        <p:spPr bwMode="auto">
          <a:xfrm>
            <a:off x="7226701" y="2619895"/>
            <a:ext cx="135314" cy="137807"/>
          </a:xfrm>
          <a:custGeom>
            <a:avLst/>
            <a:gdLst>
              <a:gd name="T0" fmla="*/ 58 w 143"/>
              <a:gd name="T1" fmla="*/ 0 h 155"/>
              <a:gd name="T2" fmla="*/ 59 w 143"/>
              <a:gd name="T3" fmla="*/ 8 h 155"/>
              <a:gd name="T4" fmla="*/ 75 w 143"/>
              <a:gd name="T5" fmla="*/ 12 h 155"/>
              <a:gd name="T6" fmla="*/ 75 w 143"/>
              <a:gd name="T7" fmla="*/ 20 h 155"/>
              <a:gd name="T8" fmla="*/ 90 w 143"/>
              <a:gd name="T9" fmla="*/ 16 h 155"/>
              <a:gd name="T10" fmla="*/ 99 w 143"/>
              <a:gd name="T11" fmla="*/ 10 h 155"/>
              <a:gd name="T12" fmla="*/ 117 w 143"/>
              <a:gd name="T13" fmla="*/ 18 h 155"/>
              <a:gd name="T14" fmla="*/ 125 w 143"/>
              <a:gd name="T15" fmla="*/ 25 h 155"/>
              <a:gd name="T16" fmla="*/ 129 w 143"/>
              <a:gd name="T17" fmla="*/ 35 h 155"/>
              <a:gd name="T18" fmla="*/ 125 w 143"/>
              <a:gd name="T19" fmla="*/ 40 h 155"/>
              <a:gd name="T20" fmla="*/ 131 w 143"/>
              <a:gd name="T21" fmla="*/ 47 h 155"/>
              <a:gd name="T22" fmla="*/ 136 w 143"/>
              <a:gd name="T23" fmla="*/ 58 h 155"/>
              <a:gd name="T24" fmla="*/ 136 w 143"/>
              <a:gd name="T25" fmla="*/ 65 h 155"/>
              <a:gd name="T26" fmla="*/ 143 w 143"/>
              <a:gd name="T27" fmla="*/ 78 h 155"/>
              <a:gd name="T28" fmla="*/ 136 w 143"/>
              <a:gd name="T29" fmla="*/ 80 h 155"/>
              <a:gd name="T30" fmla="*/ 132 w 143"/>
              <a:gd name="T31" fmla="*/ 77 h 155"/>
              <a:gd name="T32" fmla="*/ 128 w 143"/>
              <a:gd name="T33" fmla="*/ 81 h 155"/>
              <a:gd name="T34" fmla="*/ 117 w 143"/>
              <a:gd name="T35" fmla="*/ 85 h 155"/>
              <a:gd name="T36" fmla="*/ 112 w 143"/>
              <a:gd name="T37" fmla="*/ 90 h 155"/>
              <a:gd name="T38" fmla="*/ 100 w 143"/>
              <a:gd name="T39" fmla="*/ 95 h 155"/>
              <a:gd name="T40" fmla="*/ 104 w 143"/>
              <a:gd name="T41" fmla="*/ 101 h 155"/>
              <a:gd name="T42" fmla="*/ 106 w 143"/>
              <a:gd name="T43" fmla="*/ 109 h 155"/>
              <a:gd name="T44" fmla="*/ 114 w 143"/>
              <a:gd name="T45" fmla="*/ 114 h 155"/>
              <a:gd name="T46" fmla="*/ 124 w 143"/>
              <a:gd name="T47" fmla="*/ 123 h 155"/>
              <a:gd name="T48" fmla="*/ 119 w 143"/>
              <a:gd name="T49" fmla="*/ 132 h 155"/>
              <a:gd name="T50" fmla="*/ 113 w 143"/>
              <a:gd name="T51" fmla="*/ 135 h 155"/>
              <a:gd name="T52" fmla="*/ 117 w 143"/>
              <a:gd name="T53" fmla="*/ 148 h 155"/>
              <a:gd name="T54" fmla="*/ 115 w 143"/>
              <a:gd name="T55" fmla="*/ 151 h 155"/>
              <a:gd name="T56" fmla="*/ 110 w 143"/>
              <a:gd name="T57" fmla="*/ 147 h 155"/>
              <a:gd name="T58" fmla="*/ 102 w 143"/>
              <a:gd name="T59" fmla="*/ 147 h 155"/>
              <a:gd name="T60" fmla="*/ 91 w 143"/>
              <a:gd name="T61" fmla="*/ 150 h 155"/>
              <a:gd name="T62" fmla="*/ 76 w 143"/>
              <a:gd name="T63" fmla="*/ 149 h 155"/>
              <a:gd name="T64" fmla="*/ 75 w 143"/>
              <a:gd name="T65" fmla="*/ 155 h 155"/>
              <a:gd name="T66" fmla="*/ 66 w 143"/>
              <a:gd name="T67" fmla="*/ 149 h 155"/>
              <a:gd name="T68" fmla="*/ 61 w 143"/>
              <a:gd name="T69" fmla="*/ 150 h 155"/>
              <a:gd name="T70" fmla="*/ 44 w 143"/>
              <a:gd name="T71" fmla="*/ 144 h 155"/>
              <a:gd name="T72" fmla="*/ 40 w 143"/>
              <a:gd name="T73" fmla="*/ 148 h 155"/>
              <a:gd name="T74" fmla="*/ 26 w 143"/>
              <a:gd name="T75" fmla="*/ 148 h 155"/>
              <a:gd name="T76" fmla="*/ 28 w 143"/>
              <a:gd name="T77" fmla="*/ 134 h 155"/>
              <a:gd name="T78" fmla="*/ 35 w 143"/>
              <a:gd name="T79" fmla="*/ 120 h 155"/>
              <a:gd name="T80" fmla="*/ 12 w 143"/>
              <a:gd name="T81" fmla="*/ 116 h 155"/>
              <a:gd name="T82" fmla="*/ 4 w 143"/>
              <a:gd name="T83" fmla="*/ 111 h 155"/>
              <a:gd name="T84" fmla="*/ 5 w 143"/>
              <a:gd name="T85" fmla="*/ 102 h 155"/>
              <a:gd name="T86" fmla="*/ 2 w 143"/>
              <a:gd name="T87" fmla="*/ 97 h 155"/>
              <a:gd name="T88" fmla="*/ 3 w 143"/>
              <a:gd name="T89" fmla="*/ 84 h 155"/>
              <a:gd name="T90" fmla="*/ 0 w 143"/>
              <a:gd name="T91" fmla="*/ 63 h 155"/>
              <a:gd name="T92" fmla="*/ 9 w 143"/>
              <a:gd name="T93" fmla="*/ 63 h 155"/>
              <a:gd name="T94" fmla="*/ 13 w 143"/>
              <a:gd name="T95" fmla="*/ 55 h 155"/>
              <a:gd name="T96" fmla="*/ 16 w 143"/>
              <a:gd name="T97" fmla="*/ 37 h 155"/>
              <a:gd name="T98" fmla="*/ 13 w 143"/>
              <a:gd name="T99" fmla="*/ 30 h 155"/>
              <a:gd name="T100" fmla="*/ 16 w 143"/>
              <a:gd name="T101" fmla="*/ 26 h 155"/>
              <a:gd name="T102" fmla="*/ 29 w 143"/>
              <a:gd name="T103" fmla="*/ 25 h 155"/>
              <a:gd name="T104" fmla="*/ 32 w 143"/>
              <a:gd name="T105" fmla="*/ 29 h 155"/>
              <a:gd name="T106" fmla="*/ 42 w 143"/>
              <a:gd name="T107" fmla="*/ 19 h 155"/>
              <a:gd name="T108" fmla="*/ 38 w 143"/>
              <a:gd name="T109" fmla="*/ 12 h 155"/>
              <a:gd name="T110" fmla="*/ 36 w 143"/>
              <a:gd name="T111" fmla="*/ 1 h 155"/>
              <a:gd name="T112" fmla="*/ 48 w 143"/>
              <a:gd name="T113" fmla="*/ 3 h 155"/>
              <a:gd name="T114" fmla="*/ 58 w 143"/>
              <a:gd name="T115" fmla="*/ 0 h 1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43" h="155">
                <a:moveTo>
                  <a:pt x="58" y="0"/>
                </a:moveTo>
                <a:lnTo>
                  <a:pt x="59" y="8"/>
                </a:lnTo>
                <a:lnTo>
                  <a:pt x="75" y="12"/>
                </a:lnTo>
                <a:lnTo>
                  <a:pt x="75" y="20"/>
                </a:lnTo>
                <a:lnTo>
                  <a:pt x="90" y="16"/>
                </a:lnTo>
                <a:lnTo>
                  <a:pt x="99" y="10"/>
                </a:lnTo>
                <a:lnTo>
                  <a:pt x="117" y="18"/>
                </a:lnTo>
                <a:lnTo>
                  <a:pt x="125" y="25"/>
                </a:lnTo>
                <a:lnTo>
                  <a:pt x="129" y="35"/>
                </a:lnTo>
                <a:lnTo>
                  <a:pt x="125" y="40"/>
                </a:lnTo>
                <a:lnTo>
                  <a:pt x="131" y="47"/>
                </a:lnTo>
                <a:lnTo>
                  <a:pt x="136" y="58"/>
                </a:lnTo>
                <a:lnTo>
                  <a:pt x="136" y="65"/>
                </a:lnTo>
                <a:lnTo>
                  <a:pt x="143" y="78"/>
                </a:lnTo>
                <a:lnTo>
                  <a:pt x="136" y="80"/>
                </a:lnTo>
                <a:lnTo>
                  <a:pt x="132" y="77"/>
                </a:lnTo>
                <a:lnTo>
                  <a:pt x="128" y="81"/>
                </a:lnTo>
                <a:lnTo>
                  <a:pt x="117" y="85"/>
                </a:lnTo>
                <a:lnTo>
                  <a:pt x="112" y="90"/>
                </a:lnTo>
                <a:lnTo>
                  <a:pt x="100" y="95"/>
                </a:lnTo>
                <a:lnTo>
                  <a:pt x="104" y="101"/>
                </a:lnTo>
                <a:lnTo>
                  <a:pt x="106" y="109"/>
                </a:lnTo>
                <a:lnTo>
                  <a:pt x="114" y="114"/>
                </a:lnTo>
                <a:lnTo>
                  <a:pt x="124" y="123"/>
                </a:lnTo>
                <a:lnTo>
                  <a:pt x="119" y="132"/>
                </a:lnTo>
                <a:lnTo>
                  <a:pt x="113" y="135"/>
                </a:lnTo>
                <a:lnTo>
                  <a:pt x="117" y="148"/>
                </a:lnTo>
                <a:lnTo>
                  <a:pt x="115" y="151"/>
                </a:lnTo>
                <a:lnTo>
                  <a:pt x="110" y="147"/>
                </a:lnTo>
                <a:lnTo>
                  <a:pt x="102" y="147"/>
                </a:lnTo>
                <a:lnTo>
                  <a:pt x="91" y="150"/>
                </a:lnTo>
                <a:lnTo>
                  <a:pt x="76" y="149"/>
                </a:lnTo>
                <a:lnTo>
                  <a:pt x="75" y="155"/>
                </a:lnTo>
                <a:lnTo>
                  <a:pt x="66" y="149"/>
                </a:lnTo>
                <a:lnTo>
                  <a:pt x="61" y="150"/>
                </a:lnTo>
                <a:lnTo>
                  <a:pt x="44" y="144"/>
                </a:lnTo>
                <a:lnTo>
                  <a:pt x="40" y="148"/>
                </a:lnTo>
                <a:lnTo>
                  <a:pt x="26" y="148"/>
                </a:lnTo>
                <a:lnTo>
                  <a:pt x="28" y="134"/>
                </a:lnTo>
                <a:lnTo>
                  <a:pt x="35" y="120"/>
                </a:lnTo>
                <a:lnTo>
                  <a:pt x="12" y="116"/>
                </a:lnTo>
                <a:lnTo>
                  <a:pt x="4" y="111"/>
                </a:lnTo>
                <a:lnTo>
                  <a:pt x="5" y="102"/>
                </a:lnTo>
                <a:lnTo>
                  <a:pt x="2" y="97"/>
                </a:lnTo>
                <a:lnTo>
                  <a:pt x="3" y="84"/>
                </a:lnTo>
                <a:lnTo>
                  <a:pt x="0" y="63"/>
                </a:lnTo>
                <a:lnTo>
                  <a:pt x="9" y="63"/>
                </a:lnTo>
                <a:lnTo>
                  <a:pt x="13" y="55"/>
                </a:lnTo>
                <a:lnTo>
                  <a:pt x="16" y="37"/>
                </a:lnTo>
                <a:lnTo>
                  <a:pt x="13" y="30"/>
                </a:lnTo>
                <a:lnTo>
                  <a:pt x="16" y="26"/>
                </a:lnTo>
                <a:lnTo>
                  <a:pt x="29" y="25"/>
                </a:lnTo>
                <a:lnTo>
                  <a:pt x="32" y="29"/>
                </a:lnTo>
                <a:lnTo>
                  <a:pt x="42" y="19"/>
                </a:lnTo>
                <a:lnTo>
                  <a:pt x="38" y="12"/>
                </a:lnTo>
                <a:lnTo>
                  <a:pt x="36" y="1"/>
                </a:lnTo>
                <a:lnTo>
                  <a:pt x="48" y="3"/>
                </a:lnTo>
                <a:lnTo>
                  <a:pt x="58" y="0"/>
                </a:lnTo>
                <a:close/>
              </a:path>
            </a:pathLst>
          </a:custGeom>
          <a:solidFill>
            <a:schemeClr val="accent1"/>
          </a:solid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grpSp>
        <p:nvGrpSpPr>
          <p:cNvPr id="13" name="Group 12"/>
          <p:cNvGrpSpPr/>
          <p:nvPr userDrawn="1"/>
        </p:nvGrpSpPr>
        <p:grpSpPr>
          <a:xfrm>
            <a:off x="6833063" y="2216255"/>
            <a:ext cx="2741281" cy="2054652"/>
            <a:chOff x="4396592" y="1780773"/>
            <a:chExt cx="4789160" cy="3589584"/>
          </a:xfrm>
          <a:solidFill>
            <a:schemeClr val="accent5"/>
          </a:solidFill>
        </p:grpSpPr>
        <p:sp>
          <p:nvSpPr>
            <p:cNvPr id="14" name="Freeform 13"/>
            <p:cNvSpPr>
              <a:spLocks/>
            </p:cNvSpPr>
            <p:nvPr/>
          </p:nvSpPr>
          <p:spPr bwMode="auto">
            <a:xfrm>
              <a:off x="6668011" y="3007847"/>
              <a:ext cx="390142" cy="293566"/>
            </a:xfrm>
            <a:custGeom>
              <a:avLst/>
              <a:gdLst>
                <a:gd name="T0" fmla="*/ 23 w 236"/>
                <a:gd name="T1" fmla="*/ 66 h 189"/>
                <a:gd name="T2" fmla="*/ 37 w 236"/>
                <a:gd name="T3" fmla="*/ 54 h 189"/>
                <a:gd name="T4" fmla="*/ 58 w 236"/>
                <a:gd name="T5" fmla="*/ 45 h 189"/>
                <a:gd name="T6" fmla="*/ 71 w 236"/>
                <a:gd name="T7" fmla="*/ 24 h 189"/>
                <a:gd name="T8" fmla="*/ 82 w 236"/>
                <a:gd name="T9" fmla="*/ 22 h 189"/>
                <a:gd name="T10" fmla="*/ 97 w 236"/>
                <a:gd name="T11" fmla="*/ 23 h 189"/>
                <a:gd name="T12" fmla="*/ 116 w 236"/>
                <a:gd name="T13" fmla="*/ 30 h 189"/>
                <a:gd name="T14" fmla="*/ 134 w 236"/>
                <a:gd name="T15" fmla="*/ 27 h 189"/>
                <a:gd name="T16" fmla="*/ 147 w 236"/>
                <a:gd name="T17" fmla="*/ 18 h 189"/>
                <a:gd name="T18" fmla="*/ 149 w 236"/>
                <a:gd name="T19" fmla="*/ 7 h 189"/>
                <a:gd name="T20" fmla="*/ 165 w 236"/>
                <a:gd name="T21" fmla="*/ 4 h 189"/>
                <a:gd name="T22" fmla="*/ 170 w 236"/>
                <a:gd name="T23" fmla="*/ 12 h 189"/>
                <a:gd name="T24" fmla="*/ 182 w 236"/>
                <a:gd name="T25" fmla="*/ 36 h 189"/>
                <a:gd name="T26" fmla="*/ 193 w 236"/>
                <a:gd name="T27" fmla="*/ 29 h 189"/>
                <a:gd name="T28" fmla="*/ 214 w 236"/>
                <a:gd name="T29" fmla="*/ 22 h 189"/>
                <a:gd name="T30" fmla="*/ 236 w 236"/>
                <a:gd name="T31" fmla="*/ 28 h 189"/>
                <a:gd name="T32" fmla="*/ 219 w 236"/>
                <a:gd name="T33" fmla="*/ 34 h 189"/>
                <a:gd name="T34" fmla="*/ 183 w 236"/>
                <a:gd name="T35" fmla="*/ 40 h 189"/>
                <a:gd name="T36" fmla="*/ 181 w 236"/>
                <a:gd name="T37" fmla="*/ 58 h 189"/>
                <a:gd name="T38" fmla="*/ 179 w 236"/>
                <a:gd name="T39" fmla="*/ 77 h 189"/>
                <a:gd name="T40" fmla="*/ 178 w 236"/>
                <a:gd name="T41" fmla="*/ 93 h 189"/>
                <a:gd name="T42" fmla="*/ 172 w 236"/>
                <a:gd name="T43" fmla="*/ 106 h 189"/>
                <a:gd name="T44" fmla="*/ 157 w 236"/>
                <a:gd name="T45" fmla="*/ 123 h 189"/>
                <a:gd name="T46" fmla="*/ 155 w 236"/>
                <a:gd name="T47" fmla="*/ 142 h 189"/>
                <a:gd name="T48" fmla="*/ 135 w 236"/>
                <a:gd name="T49" fmla="*/ 142 h 189"/>
                <a:gd name="T50" fmla="*/ 121 w 236"/>
                <a:gd name="T51" fmla="*/ 148 h 189"/>
                <a:gd name="T52" fmla="*/ 116 w 236"/>
                <a:gd name="T53" fmla="*/ 178 h 189"/>
                <a:gd name="T54" fmla="*/ 82 w 236"/>
                <a:gd name="T55" fmla="*/ 184 h 189"/>
                <a:gd name="T56" fmla="*/ 68 w 236"/>
                <a:gd name="T57" fmla="*/ 186 h 189"/>
                <a:gd name="T58" fmla="*/ 20 w 236"/>
                <a:gd name="T59" fmla="*/ 179 h 189"/>
                <a:gd name="T60" fmla="*/ 29 w 236"/>
                <a:gd name="T61" fmla="*/ 147 h 189"/>
                <a:gd name="T62" fmla="*/ 11 w 236"/>
                <a:gd name="T63" fmla="*/ 130 h 189"/>
                <a:gd name="T64" fmla="*/ 8 w 236"/>
                <a:gd name="T65" fmla="*/ 102 h 189"/>
                <a:gd name="T66" fmla="*/ 2 w 236"/>
                <a:gd name="T67" fmla="*/ 84 h 1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36" h="189">
                  <a:moveTo>
                    <a:pt x="4" y="58"/>
                  </a:moveTo>
                  <a:lnTo>
                    <a:pt x="23" y="66"/>
                  </a:lnTo>
                  <a:lnTo>
                    <a:pt x="35" y="63"/>
                  </a:lnTo>
                  <a:lnTo>
                    <a:pt x="37" y="54"/>
                  </a:lnTo>
                  <a:lnTo>
                    <a:pt x="50" y="51"/>
                  </a:lnTo>
                  <a:lnTo>
                    <a:pt x="58" y="45"/>
                  </a:lnTo>
                  <a:lnTo>
                    <a:pt x="58" y="28"/>
                  </a:lnTo>
                  <a:lnTo>
                    <a:pt x="71" y="24"/>
                  </a:lnTo>
                  <a:lnTo>
                    <a:pt x="72" y="17"/>
                  </a:lnTo>
                  <a:lnTo>
                    <a:pt x="82" y="22"/>
                  </a:lnTo>
                  <a:lnTo>
                    <a:pt x="87" y="23"/>
                  </a:lnTo>
                  <a:lnTo>
                    <a:pt x="97" y="23"/>
                  </a:lnTo>
                  <a:lnTo>
                    <a:pt x="110" y="27"/>
                  </a:lnTo>
                  <a:lnTo>
                    <a:pt x="116" y="30"/>
                  </a:lnTo>
                  <a:lnTo>
                    <a:pt x="127" y="23"/>
                  </a:lnTo>
                  <a:lnTo>
                    <a:pt x="134" y="27"/>
                  </a:lnTo>
                  <a:lnTo>
                    <a:pt x="137" y="18"/>
                  </a:lnTo>
                  <a:lnTo>
                    <a:pt x="147" y="18"/>
                  </a:lnTo>
                  <a:lnTo>
                    <a:pt x="149" y="15"/>
                  </a:lnTo>
                  <a:lnTo>
                    <a:pt x="149" y="7"/>
                  </a:lnTo>
                  <a:lnTo>
                    <a:pt x="154" y="0"/>
                  </a:lnTo>
                  <a:lnTo>
                    <a:pt x="165" y="4"/>
                  </a:lnTo>
                  <a:lnTo>
                    <a:pt x="165" y="11"/>
                  </a:lnTo>
                  <a:lnTo>
                    <a:pt x="170" y="12"/>
                  </a:lnTo>
                  <a:lnTo>
                    <a:pt x="173" y="29"/>
                  </a:lnTo>
                  <a:lnTo>
                    <a:pt x="182" y="36"/>
                  </a:lnTo>
                  <a:lnTo>
                    <a:pt x="186" y="31"/>
                  </a:lnTo>
                  <a:lnTo>
                    <a:pt x="193" y="29"/>
                  </a:lnTo>
                  <a:lnTo>
                    <a:pt x="202" y="20"/>
                  </a:lnTo>
                  <a:lnTo>
                    <a:pt x="214" y="22"/>
                  </a:lnTo>
                  <a:lnTo>
                    <a:pt x="232" y="22"/>
                  </a:lnTo>
                  <a:lnTo>
                    <a:pt x="236" y="28"/>
                  </a:lnTo>
                  <a:lnTo>
                    <a:pt x="227" y="30"/>
                  </a:lnTo>
                  <a:lnTo>
                    <a:pt x="219" y="34"/>
                  </a:lnTo>
                  <a:lnTo>
                    <a:pt x="200" y="36"/>
                  </a:lnTo>
                  <a:lnTo>
                    <a:pt x="183" y="40"/>
                  </a:lnTo>
                  <a:lnTo>
                    <a:pt x="175" y="50"/>
                  </a:lnTo>
                  <a:lnTo>
                    <a:pt x="181" y="58"/>
                  </a:lnTo>
                  <a:lnTo>
                    <a:pt x="185" y="69"/>
                  </a:lnTo>
                  <a:lnTo>
                    <a:pt x="179" y="77"/>
                  </a:lnTo>
                  <a:lnTo>
                    <a:pt x="182" y="85"/>
                  </a:lnTo>
                  <a:lnTo>
                    <a:pt x="178" y="93"/>
                  </a:lnTo>
                  <a:lnTo>
                    <a:pt x="162" y="92"/>
                  </a:lnTo>
                  <a:lnTo>
                    <a:pt x="172" y="106"/>
                  </a:lnTo>
                  <a:lnTo>
                    <a:pt x="162" y="111"/>
                  </a:lnTo>
                  <a:lnTo>
                    <a:pt x="157" y="123"/>
                  </a:lnTo>
                  <a:lnTo>
                    <a:pt x="160" y="136"/>
                  </a:lnTo>
                  <a:lnTo>
                    <a:pt x="155" y="142"/>
                  </a:lnTo>
                  <a:lnTo>
                    <a:pt x="148" y="140"/>
                  </a:lnTo>
                  <a:lnTo>
                    <a:pt x="135" y="142"/>
                  </a:lnTo>
                  <a:lnTo>
                    <a:pt x="134" y="148"/>
                  </a:lnTo>
                  <a:lnTo>
                    <a:pt x="121" y="148"/>
                  </a:lnTo>
                  <a:lnTo>
                    <a:pt x="113" y="160"/>
                  </a:lnTo>
                  <a:lnTo>
                    <a:pt x="116" y="178"/>
                  </a:lnTo>
                  <a:lnTo>
                    <a:pt x="95" y="186"/>
                  </a:lnTo>
                  <a:lnTo>
                    <a:pt x="82" y="184"/>
                  </a:lnTo>
                  <a:lnTo>
                    <a:pt x="79" y="189"/>
                  </a:lnTo>
                  <a:lnTo>
                    <a:pt x="68" y="186"/>
                  </a:lnTo>
                  <a:lnTo>
                    <a:pt x="51" y="189"/>
                  </a:lnTo>
                  <a:lnTo>
                    <a:pt x="20" y="179"/>
                  </a:lnTo>
                  <a:lnTo>
                    <a:pt x="33" y="160"/>
                  </a:lnTo>
                  <a:lnTo>
                    <a:pt x="29" y="147"/>
                  </a:lnTo>
                  <a:lnTo>
                    <a:pt x="15" y="143"/>
                  </a:lnTo>
                  <a:lnTo>
                    <a:pt x="11" y="130"/>
                  </a:lnTo>
                  <a:lnTo>
                    <a:pt x="3" y="113"/>
                  </a:lnTo>
                  <a:lnTo>
                    <a:pt x="8" y="102"/>
                  </a:lnTo>
                  <a:lnTo>
                    <a:pt x="0" y="99"/>
                  </a:lnTo>
                  <a:lnTo>
                    <a:pt x="2" y="84"/>
                  </a:lnTo>
                  <a:lnTo>
                    <a:pt x="4" y="58"/>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5" name="Freeform 14"/>
            <p:cNvSpPr>
              <a:spLocks/>
            </p:cNvSpPr>
            <p:nvPr/>
          </p:nvSpPr>
          <p:spPr bwMode="auto">
            <a:xfrm>
              <a:off x="5277717" y="4436846"/>
              <a:ext cx="376917" cy="389869"/>
            </a:xfrm>
            <a:custGeom>
              <a:avLst/>
              <a:gdLst>
                <a:gd name="T0" fmla="*/ 92 w 228"/>
                <a:gd name="T1" fmla="*/ 16 h 251"/>
                <a:gd name="T2" fmla="*/ 102 w 228"/>
                <a:gd name="T3" fmla="*/ 35 h 251"/>
                <a:gd name="T4" fmla="*/ 121 w 228"/>
                <a:gd name="T5" fmla="*/ 44 h 251"/>
                <a:gd name="T6" fmla="*/ 137 w 228"/>
                <a:gd name="T7" fmla="*/ 44 h 251"/>
                <a:gd name="T8" fmla="*/ 144 w 228"/>
                <a:gd name="T9" fmla="*/ 27 h 251"/>
                <a:gd name="T10" fmla="*/ 157 w 228"/>
                <a:gd name="T11" fmla="*/ 23 h 251"/>
                <a:gd name="T12" fmla="*/ 165 w 228"/>
                <a:gd name="T13" fmla="*/ 30 h 251"/>
                <a:gd name="T14" fmla="*/ 187 w 228"/>
                <a:gd name="T15" fmla="*/ 43 h 251"/>
                <a:gd name="T16" fmla="*/ 188 w 228"/>
                <a:gd name="T17" fmla="*/ 63 h 251"/>
                <a:gd name="T18" fmla="*/ 195 w 228"/>
                <a:gd name="T19" fmla="*/ 84 h 251"/>
                <a:gd name="T20" fmla="*/ 198 w 228"/>
                <a:gd name="T21" fmla="*/ 107 h 251"/>
                <a:gd name="T22" fmla="*/ 217 w 228"/>
                <a:gd name="T23" fmla="*/ 104 h 251"/>
                <a:gd name="T24" fmla="*/ 227 w 228"/>
                <a:gd name="T25" fmla="*/ 112 h 251"/>
                <a:gd name="T26" fmla="*/ 228 w 228"/>
                <a:gd name="T27" fmla="*/ 132 h 251"/>
                <a:gd name="T28" fmla="*/ 227 w 228"/>
                <a:gd name="T29" fmla="*/ 147 h 251"/>
                <a:gd name="T30" fmla="*/ 186 w 228"/>
                <a:gd name="T31" fmla="*/ 213 h 251"/>
                <a:gd name="T32" fmla="*/ 209 w 228"/>
                <a:gd name="T33" fmla="*/ 243 h 251"/>
                <a:gd name="T34" fmla="*/ 132 w 228"/>
                <a:gd name="T35" fmla="*/ 248 h 251"/>
                <a:gd name="T36" fmla="*/ 46 w 228"/>
                <a:gd name="T37" fmla="*/ 239 h 251"/>
                <a:gd name="T38" fmla="*/ 33 w 228"/>
                <a:gd name="T39" fmla="*/ 231 h 251"/>
                <a:gd name="T40" fmla="*/ 10 w 228"/>
                <a:gd name="T41" fmla="*/ 234 h 251"/>
                <a:gd name="T42" fmla="*/ 0 w 228"/>
                <a:gd name="T43" fmla="*/ 225 h 251"/>
                <a:gd name="T44" fmla="*/ 9 w 228"/>
                <a:gd name="T45" fmla="*/ 188 h 251"/>
                <a:gd name="T46" fmla="*/ 16 w 228"/>
                <a:gd name="T47" fmla="*/ 160 h 251"/>
                <a:gd name="T48" fmla="*/ 31 w 228"/>
                <a:gd name="T49" fmla="*/ 138 h 251"/>
                <a:gd name="T50" fmla="*/ 39 w 228"/>
                <a:gd name="T51" fmla="*/ 113 h 251"/>
                <a:gd name="T52" fmla="*/ 33 w 228"/>
                <a:gd name="T53" fmla="*/ 94 h 251"/>
                <a:gd name="T54" fmla="*/ 24 w 228"/>
                <a:gd name="T55" fmla="*/ 69 h 251"/>
                <a:gd name="T56" fmla="*/ 31 w 228"/>
                <a:gd name="T57" fmla="*/ 56 h 251"/>
                <a:gd name="T58" fmla="*/ 22 w 228"/>
                <a:gd name="T59" fmla="*/ 22 h 251"/>
                <a:gd name="T60" fmla="*/ 14 w 228"/>
                <a:gd name="T61" fmla="*/ 5 h 251"/>
                <a:gd name="T62" fmla="*/ 27 w 228"/>
                <a:gd name="T63" fmla="*/ 3 h 251"/>
                <a:gd name="T64" fmla="*/ 88 w 228"/>
                <a:gd name="T65" fmla="*/ 1 h 2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28" h="251">
                  <a:moveTo>
                    <a:pt x="88" y="1"/>
                  </a:moveTo>
                  <a:lnTo>
                    <a:pt x="92" y="16"/>
                  </a:lnTo>
                  <a:lnTo>
                    <a:pt x="97" y="29"/>
                  </a:lnTo>
                  <a:lnTo>
                    <a:pt x="102" y="35"/>
                  </a:lnTo>
                  <a:lnTo>
                    <a:pt x="109" y="46"/>
                  </a:lnTo>
                  <a:lnTo>
                    <a:pt x="121" y="44"/>
                  </a:lnTo>
                  <a:lnTo>
                    <a:pt x="127" y="42"/>
                  </a:lnTo>
                  <a:lnTo>
                    <a:pt x="137" y="44"/>
                  </a:lnTo>
                  <a:lnTo>
                    <a:pt x="140" y="39"/>
                  </a:lnTo>
                  <a:lnTo>
                    <a:pt x="144" y="27"/>
                  </a:lnTo>
                  <a:lnTo>
                    <a:pt x="156" y="26"/>
                  </a:lnTo>
                  <a:lnTo>
                    <a:pt x="157" y="23"/>
                  </a:lnTo>
                  <a:lnTo>
                    <a:pt x="166" y="22"/>
                  </a:lnTo>
                  <a:lnTo>
                    <a:pt x="165" y="30"/>
                  </a:lnTo>
                  <a:lnTo>
                    <a:pt x="187" y="30"/>
                  </a:lnTo>
                  <a:lnTo>
                    <a:pt x="187" y="43"/>
                  </a:lnTo>
                  <a:lnTo>
                    <a:pt x="190" y="51"/>
                  </a:lnTo>
                  <a:lnTo>
                    <a:pt x="188" y="63"/>
                  </a:lnTo>
                  <a:lnTo>
                    <a:pt x="189" y="76"/>
                  </a:lnTo>
                  <a:lnTo>
                    <a:pt x="195" y="84"/>
                  </a:lnTo>
                  <a:lnTo>
                    <a:pt x="193" y="109"/>
                  </a:lnTo>
                  <a:lnTo>
                    <a:pt x="198" y="107"/>
                  </a:lnTo>
                  <a:lnTo>
                    <a:pt x="206" y="107"/>
                  </a:lnTo>
                  <a:lnTo>
                    <a:pt x="217" y="104"/>
                  </a:lnTo>
                  <a:lnTo>
                    <a:pt x="226" y="105"/>
                  </a:lnTo>
                  <a:lnTo>
                    <a:pt x="227" y="112"/>
                  </a:lnTo>
                  <a:lnTo>
                    <a:pt x="225" y="122"/>
                  </a:lnTo>
                  <a:lnTo>
                    <a:pt x="228" y="132"/>
                  </a:lnTo>
                  <a:lnTo>
                    <a:pt x="225" y="140"/>
                  </a:lnTo>
                  <a:lnTo>
                    <a:pt x="227" y="147"/>
                  </a:lnTo>
                  <a:lnTo>
                    <a:pt x="188" y="146"/>
                  </a:lnTo>
                  <a:lnTo>
                    <a:pt x="186" y="213"/>
                  </a:lnTo>
                  <a:lnTo>
                    <a:pt x="198" y="230"/>
                  </a:lnTo>
                  <a:lnTo>
                    <a:pt x="209" y="243"/>
                  </a:lnTo>
                  <a:lnTo>
                    <a:pt x="176" y="251"/>
                  </a:lnTo>
                  <a:lnTo>
                    <a:pt x="132" y="248"/>
                  </a:lnTo>
                  <a:lnTo>
                    <a:pt x="120" y="238"/>
                  </a:lnTo>
                  <a:lnTo>
                    <a:pt x="46" y="239"/>
                  </a:lnTo>
                  <a:lnTo>
                    <a:pt x="43" y="240"/>
                  </a:lnTo>
                  <a:lnTo>
                    <a:pt x="33" y="231"/>
                  </a:lnTo>
                  <a:lnTo>
                    <a:pt x="21" y="230"/>
                  </a:lnTo>
                  <a:lnTo>
                    <a:pt x="10" y="234"/>
                  </a:lnTo>
                  <a:lnTo>
                    <a:pt x="1" y="238"/>
                  </a:lnTo>
                  <a:lnTo>
                    <a:pt x="0" y="225"/>
                  </a:lnTo>
                  <a:lnTo>
                    <a:pt x="2" y="206"/>
                  </a:lnTo>
                  <a:lnTo>
                    <a:pt x="9" y="188"/>
                  </a:lnTo>
                  <a:lnTo>
                    <a:pt x="10" y="179"/>
                  </a:lnTo>
                  <a:lnTo>
                    <a:pt x="16" y="160"/>
                  </a:lnTo>
                  <a:lnTo>
                    <a:pt x="21" y="151"/>
                  </a:lnTo>
                  <a:lnTo>
                    <a:pt x="31" y="138"/>
                  </a:lnTo>
                  <a:lnTo>
                    <a:pt x="37" y="129"/>
                  </a:lnTo>
                  <a:lnTo>
                    <a:pt x="39" y="113"/>
                  </a:lnTo>
                  <a:lnTo>
                    <a:pt x="39" y="101"/>
                  </a:lnTo>
                  <a:lnTo>
                    <a:pt x="33" y="94"/>
                  </a:lnTo>
                  <a:lnTo>
                    <a:pt x="29" y="81"/>
                  </a:lnTo>
                  <a:lnTo>
                    <a:pt x="24" y="69"/>
                  </a:lnTo>
                  <a:lnTo>
                    <a:pt x="25" y="64"/>
                  </a:lnTo>
                  <a:lnTo>
                    <a:pt x="31" y="56"/>
                  </a:lnTo>
                  <a:lnTo>
                    <a:pt x="25" y="36"/>
                  </a:lnTo>
                  <a:lnTo>
                    <a:pt x="22" y="22"/>
                  </a:lnTo>
                  <a:lnTo>
                    <a:pt x="13" y="9"/>
                  </a:lnTo>
                  <a:lnTo>
                    <a:pt x="14" y="5"/>
                  </a:lnTo>
                  <a:lnTo>
                    <a:pt x="22" y="2"/>
                  </a:lnTo>
                  <a:lnTo>
                    <a:pt x="27" y="3"/>
                  </a:lnTo>
                  <a:lnTo>
                    <a:pt x="34" y="0"/>
                  </a:lnTo>
                  <a:lnTo>
                    <a:pt x="88" y="1"/>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6" name="Freeform 15"/>
            <p:cNvSpPr>
              <a:spLocks/>
            </p:cNvSpPr>
            <p:nvPr/>
          </p:nvSpPr>
          <p:spPr bwMode="auto">
            <a:xfrm>
              <a:off x="5289290" y="4391803"/>
              <a:ext cx="33063" cy="43491"/>
            </a:xfrm>
            <a:custGeom>
              <a:avLst/>
              <a:gdLst>
                <a:gd name="T0" fmla="*/ 10 w 20"/>
                <a:gd name="T1" fmla="*/ 26 h 28"/>
                <a:gd name="T2" fmla="*/ 5 w 20"/>
                <a:gd name="T3" fmla="*/ 28 h 28"/>
                <a:gd name="T4" fmla="*/ 0 w 20"/>
                <a:gd name="T5" fmla="*/ 12 h 28"/>
                <a:gd name="T6" fmla="*/ 7 w 20"/>
                <a:gd name="T7" fmla="*/ 3 h 28"/>
                <a:gd name="T8" fmla="*/ 13 w 20"/>
                <a:gd name="T9" fmla="*/ 0 h 28"/>
                <a:gd name="T10" fmla="*/ 20 w 20"/>
                <a:gd name="T11" fmla="*/ 7 h 28"/>
                <a:gd name="T12" fmla="*/ 13 w 20"/>
                <a:gd name="T13" fmla="*/ 11 h 28"/>
                <a:gd name="T14" fmla="*/ 10 w 20"/>
                <a:gd name="T15" fmla="*/ 16 h 28"/>
                <a:gd name="T16" fmla="*/ 10 w 20"/>
                <a:gd name="T17" fmla="*/ 26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 h="28">
                  <a:moveTo>
                    <a:pt x="10" y="26"/>
                  </a:moveTo>
                  <a:lnTo>
                    <a:pt x="5" y="28"/>
                  </a:lnTo>
                  <a:lnTo>
                    <a:pt x="0" y="12"/>
                  </a:lnTo>
                  <a:lnTo>
                    <a:pt x="7" y="3"/>
                  </a:lnTo>
                  <a:lnTo>
                    <a:pt x="13" y="0"/>
                  </a:lnTo>
                  <a:lnTo>
                    <a:pt x="20" y="7"/>
                  </a:lnTo>
                  <a:lnTo>
                    <a:pt x="13" y="11"/>
                  </a:lnTo>
                  <a:lnTo>
                    <a:pt x="10" y="16"/>
                  </a:lnTo>
                  <a:lnTo>
                    <a:pt x="10" y="26"/>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7" name="Freeform 16"/>
            <p:cNvSpPr>
              <a:spLocks/>
            </p:cNvSpPr>
            <p:nvPr/>
          </p:nvSpPr>
          <p:spPr bwMode="auto">
            <a:xfrm>
              <a:off x="5462871" y="2872714"/>
              <a:ext cx="51247" cy="97856"/>
            </a:xfrm>
            <a:custGeom>
              <a:avLst/>
              <a:gdLst>
                <a:gd name="T0" fmla="*/ 22 w 31"/>
                <a:gd name="T1" fmla="*/ 17 h 63"/>
                <a:gd name="T2" fmla="*/ 20 w 31"/>
                <a:gd name="T3" fmla="*/ 24 h 63"/>
                <a:gd name="T4" fmla="*/ 23 w 31"/>
                <a:gd name="T5" fmla="*/ 33 h 63"/>
                <a:gd name="T6" fmla="*/ 31 w 31"/>
                <a:gd name="T7" fmla="*/ 38 h 63"/>
                <a:gd name="T8" fmla="*/ 31 w 31"/>
                <a:gd name="T9" fmla="*/ 44 h 63"/>
                <a:gd name="T10" fmla="*/ 25 w 31"/>
                <a:gd name="T11" fmla="*/ 46 h 63"/>
                <a:gd name="T12" fmla="*/ 25 w 31"/>
                <a:gd name="T13" fmla="*/ 53 h 63"/>
                <a:gd name="T14" fmla="*/ 18 w 31"/>
                <a:gd name="T15" fmla="*/ 63 h 63"/>
                <a:gd name="T16" fmla="*/ 15 w 31"/>
                <a:gd name="T17" fmla="*/ 62 h 63"/>
                <a:gd name="T18" fmla="*/ 14 w 31"/>
                <a:gd name="T19" fmla="*/ 57 h 63"/>
                <a:gd name="T20" fmla="*/ 4 w 31"/>
                <a:gd name="T21" fmla="*/ 50 h 63"/>
                <a:gd name="T22" fmla="*/ 2 w 31"/>
                <a:gd name="T23" fmla="*/ 40 h 63"/>
                <a:gd name="T24" fmla="*/ 3 w 31"/>
                <a:gd name="T25" fmla="*/ 26 h 63"/>
                <a:gd name="T26" fmla="*/ 4 w 31"/>
                <a:gd name="T27" fmla="*/ 20 h 63"/>
                <a:gd name="T28" fmla="*/ 1 w 31"/>
                <a:gd name="T29" fmla="*/ 17 h 63"/>
                <a:gd name="T30" fmla="*/ 0 w 31"/>
                <a:gd name="T31" fmla="*/ 10 h 63"/>
                <a:gd name="T32" fmla="*/ 6 w 31"/>
                <a:gd name="T33" fmla="*/ 0 h 63"/>
                <a:gd name="T34" fmla="*/ 7 w 31"/>
                <a:gd name="T35" fmla="*/ 4 h 63"/>
                <a:gd name="T36" fmla="*/ 12 w 31"/>
                <a:gd name="T37" fmla="*/ 2 h 63"/>
                <a:gd name="T38" fmla="*/ 16 w 31"/>
                <a:gd name="T39" fmla="*/ 8 h 63"/>
                <a:gd name="T40" fmla="*/ 20 w 31"/>
                <a:gd name="T41" fmla="*/ 10 h 63"/>
                <a:gd name="T42" fmla="*/ 22 w 31"/>
                <a:gd name="T43" fmla="*/ 1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1" h="63">
                  <a:moveTo>
                    <a:pt x="22" y="17"/>
                  </a:moveTo>
                  <a:lnTo>
                    <a:pt x="20" y="24"/>
                  </a:lnTo>
                  <a:lnTo>
                    <a:pt x="23" y="33"/>
                  </a:lnTo>
                  <a:lnTo>
                    <a:pt x="31" y="38"/>
                  </a:lnTo>
                  <a:lnTo>
                    <a:pt x="31" y="44"/>
                  </a:lnTo>
                  <a:lnTo>
                    <a:pt x="25" y="46"/>
                  </a:lnTo>
                  <a:lnTo>
                    <a:pt x="25" y="53"/>
                  </a:lnTo>
                  <a:lnTo>
                    <a:pt x="18" y="63"/>
                  </a:lnTo>
                  <a:lnTo>
                    <a:pt x="15" y="62"/>
                  </a:lnTo>
                  <a:lnTo>
                    <a:pt x="14" y="57"/>
                  </a:lnTo>
                  <a:lnTo>
                    <a:pt x="4" y="50"/>
                  </a:lnTo>
                  <a:lnTo>
                    <a:pt x="2" y="40"/>
                  </a:lnTo>
                  <a:lnTo>
                    <a:pt x="3" y="26"/>
                  </a:lnTo>
                  <a:lnTo>
                    <a:pt x="4" y="20"/>
                  </a:lnTo>
                  <a:lnTo>
                    <a:pt x="1" y="17"/>
                  </a:lnTo>
                  <a:lnTo>
                    <a:pt x="0" y="10"/>
                  </a:lnTo>
                  <a:lnTo>
                    <a:pt x="6" y="0"/>
                  </a:lnTo>
                  <a:lnTo>
                    <a:pt x="7" y="4"/>
                  </a:lnTo>
                  <a:lnTo>
                    <a:pt x="12" y="2"/>
                  </a:lnTo>
                  <a:lnTo>
                    <a:pt x="16" y="8"/>
                  </a:lnTo>
                  <a:lnTo>
                    <a:pt x="20" y="10"/>
                  </a:lnTo>
                  <a:lnTo>
                    <a:pt x="22" y="17"/>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8" name="Freeform 17"/>
            <p:cNvSpPr>
              <a:spLocks/>
            </p:cNvSpPr>
            <p:nvPr/>
          </p:nvSpPr>
          <p:spPr bwMode="auto">
            <a:xfrm>
              <a:off x="6453103" y="3407035"/>
              <a:ext cx="140517" cy="114941"/>
            </a:xfrm>
            <a:custGeom>
              <a:avLst/>
              <a:gdLst>
                <a:gd name="T0" fmla="*/ 0 w 85"/>
                <a:gd name="T1" fmla="*/ 38 h 74"/>
                <a:gd name="T2" fmla="*/ 3 w 85"/>
                <a:gd name="T3" fmla="*/ 37 h 74"/>
                <a:gd name="T4" fmla="*/ 4 w 85"/>
                <a:gd name="T5" fmla="*/ 42 h 74"/>
                <a:gd name="T6" fmla="*/ 18 w 85"/>
                <a:gd name="T7" fmla="*/ 39 h 74"/>
                <a:gd name="T8" fmla="*/ 33 w 85"/>
                <a:gd name="T9" fmla="*/ 40 h 74"/>
                <a:gd name="T10" fmla="*/ 44 w 85"/>
                <a:gd name="T11" fmla="*/ 40 h 74"/>
                <a:gd name="T12" fmla="*/ 54 w 85"/>
                <a:gd name="T13" fmla="*/ 26 h 74"/>
                <a:gd name="T14" fmla="*/ 66 w 85"/>
                <a:gd name="T15" fmla="*/ 13 h 74"/>
                <a:gd name="T16" fmla="*/ 76 w 85"/>
                <a:gd name="T17" fmla="*/ 0 h 74"/>
                <a:gd name="T18" fmla="*/ 80 w 85"/>
                <a:gd name="T19" fmla="*/ 7 h 74"/>
                <a:gd name="T20" fmla="*/ 85 w 85"/>
                <a:gd name="T21" fmla="*/ 24 h 74"/>
                <a:gd name="T22" fmla="*/ 75 w 85"/>
                <a:gd name="T23" fmla="*/ 24 h 74"/>
                <a:gd name="T24" fmla="*/ 76 w 85"/>
                <a:gd name="T25" fmla="*/ 37 h 74"/>
                <a:gd name="T26" fmla="*/ 79 w 85"/>
                <a:gd name="T27" fmla="*/ 40 h 74"/>
                <a:gd name="T28" fmla="*/ 72 w 85"/>
                <a:gd name="T29" fmla="*/ 44 h 74"/>
                <a:gd name="T30" fmla="*/ 72 w 85"/>
                <a:gd name="T31" fmla="*/ 53 h 74"/>
                <a:gd name="T32" fmla="*/ 68 w 85"/>
                <a:gd name="T33" fmla="*/ 61 h 74"/>
                <a:gd name="T34" fmla="*/ 69 w 85"/>
                <a:gd name="T35" fmla="*/ 70 h 74"/>
                <a:gd name="T36" fmla="*/ 65 w 85"/>
                <a:gd name="T37" fmla="*/ 74 h 74"/>
                <a:gd name="T38" fmla="*/ 10 w 85"/>
                <a:gd name="T39" fmla="*/ 64 h 74"/>
                <a:gd name="T40" fmla="*/ 1 w 85"/>
                <a:gd name="T41" fmla="*/ 43 h 74"/>
                <a:gd name="T42" fmla="*/ 0 w 85"/>
                <a:gd name="T43" fmla="*/ 38 h 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85" h="74">
                  <a:moveTo>
                    <a:pt x="0" y="38"/>
                  </a:moveTo>
                  <a:lnTo>
                    <a:pt x="3" y="37"/>
                  </a:lnTo>
                  <a:lnTo>
                    <a:pt x="4" y="42"/>
                  </a:lnTo>
                  <a:lnTo>
                    <a:pt x="18" y="39"/>
                  </a:lnTo>
                  <a:lnTo>
                    <a:pt x="33" y="40"/>
                  </a:lnTo>
                  <a:lnTo>
                    <a:pt x="44" y="40"/>
                  </a:lnTo>
                  <a:lnTo>
                    <a:pt x="54" y="26"/>
                  </a:lnTo>
                  <a:lnTo>
                    <a:pt x="66" y="13"/>
                  </a:lnTo>
                  <a:lnTo>
                    <a:pt x="76" y="0"/>
                  </a:lnTo>
                  <a:lnTo>
                    <a:pt x="80" y="7"/>
                  </a:lnTo>
                  <a:lnTo>
                    <a:pt x="85" y="24"/>
                  </a:lnTo>
                  <a:lnTo>
                    <a:pt x="75" y="24"/>
                  </a:lnTo>
                  <a:lnTo>
                    <a:pt x="76" y="37"/>
                  </a:lnTo>
                  <a:lnTo>
                    <a:pt x="79" y="40"/>
                  </a:lnTo>
                  <a:lnTo>
                    <a:pt x="72" y="44"/>
                  </a:lnTo>
                  <a:lnTo>
                    <a:pt x="72" y="53"/>
                  </a:lnTo>
                  <a:lnTo>
                    <a:pt x="68" y="61"/>
                  </a:lnTo>
                  <a:lnTo>
                    <a:pt x="69" y="70"/>
                  </a:lnTo>
                  <a:lnTo>
                    <a:pt x="65" y="74"/>
                  </a:lnTo>
                  <a:lnTo>
                    <a:pt x="10" y="64"/>
                  </a:lnTo>
                  <a:lnTo>
                    <a:pt x="1" y="43"/>
                  </a:lnTo>
                  <a:lnTo>
                    <a:pt x="0" y="38"/>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9" name="Freeform 18"/>
            <p:cNvSpPr>
              <a:spLocks/>
            </p:cNvSpPr>
            <p:nvPr/>
          </p:nvSpPr>
          <p:spPr bwMode="auto">
            <a:xfrm>
              <a:off x="6140658" y="2919312"/>
              <a:ext cx="95882" cy="79217"/>
            </a:xfrm>
            <a:custGeom>
              <a:avLst/>
              <a:gdLst>
                <a:gd name="T0" fmla="*/ 0 w 58"/>
                <a:gd name="T1" fmla="*/ 3 h 51"/>
                <a:gd name="T2" fmla="*/ 23 w 58"/>
                <a:gd name="T3" fmla="*/ 0 h 51"/>
                <a:gd name="T4" fmla="*/ 27 w 58"/>
                <a:gd name="T5" fmla="*/ 5 h 51"/>
                <a:gd name="T6" fmla="*/ 34 w 58"/>
                <a:gd name="T7" fmla="*/ 9 h 51"/>
                <a:gd name="T8" fmla="*/ 32 w 58"/>
                <a:gd name="T9" fmla="*/ 14 h 51"/>
                <a:gd name="T10" fmla="*/ 42 w 58"/>
                <a:gd name="T11" fmla="*/ 21 h 51"/>
                <a:gd name="T12" fmla="*/ 39 w 58"/>
                <a:gd name="T13" fmla="*/ 27 h 51"/>
                <a:gd name="T14" fmla="*/ 47 w 58"/>
                <a:gd name="T15" fmla="*/ 33 h 51"/>
                <a:gd name="T16" fmla="*/ 55 w 58"/>
                <a:gd name="T17" fmla="*/ 36 h 51"/>
                <a:gd name="T18" fmla="*/ 58 w 58"/>
                <a:gd name="T19" fmla="*/ 51 h 51"/>
                <a:gd name="T20" fmla="*/ 52 w 58"/>
                <a:gd name="T21" fmla="*/ 51 h 51"/>
                <a:gd name="T22" fmla="*/ 43 w 58"/>
                <a:gd name="T23" fmla="*/ 39 h 51"/>
                <a:gd name="T24" fmla="*/ 42 w 58"/>
                <a:gd name="T25" fmla="*/ 36 h 51"/>
                <a:gd name="T26" fmla="*/ 35 w 58"/>
                <a:gd name="T27" fmla="*/ 36 h 51"/>
                <a:gd name="T28" fmla="*/ 29 w 58"/>
                <a:gd name="T29" fmla="*/ 31 h 51"/>
                <a:gd name="T30" fmla="*/ 26 w 58"/>
                <a:gd name="T31" fmla="*/ 31 h 51"/>
                <a:gd name="T32" fmla="*/ 18 w 58"/>
                <a:gd name="T33" fmla="*/ 25 h 51"/>
                <a:gd name="T34" fmla="*/ 4 w 58"/>
                <a:gd name="T35" fmla="*/ 20 h 51"/>
                <a:gd name="T36" fmla="*/ 4 w 58"/>
                <a:gd name="T37" fmla="*/ 10 h 51"/>
                <a:gd name="T38" fmla="*/ 0 w 58"/>
                <a:gd name="T39" fmla="*/ 3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58" h="51">
                  <a:moveTo>
                    <a:pt x="0" y="3"/>
                  </a:moveTo>
                  <a:lnTo>
                    <a:pt x="23" y="0"/>
                  </a:lnTo>
                  <a:lnTo>
                    <a:pt x="27" y="5"/>
                  </a:lnTo>
                  <a:lnTo>
                    <a:pt x="34" y="9"/>
                  </a:lnTo>
                  <a:lnTo>
                    <a:pt x="32" y="14"/>
                  </a:lnTo>
                  <a:lnTo>
                    <a:pt x="42" y="21"/>
                  </a:lnTo>
                  <a:lnTo>
                    <a:pt x="39" y="27"/>
                  </a:lnTo>
                  <a:lnTo>
                    <a:pt x="47" y="33"/>
                  </a:lnTo>
                  <a:lnTo>
                    <a:pt x="55" y="36"/>
                  </a:lnTo>
                  <a:lnTo>
                    <a:pt x="58" y="51"/>
                  </a:lnTo>
                  <a:lnTo>
                    <a:pt x="52" y="51"/>
                  </a:lnTo>
                  <a:lnTo>
                    <a:pt x="43" y="39"/>
                  </a:lnTo>
                  <a:lnTo>
                    <a:pt x="42" y="36"/>
                  </a:lnTo>
                  <a:lnTo>
                    <a:pt x="35" y="36"/>
                  </a:lnTo>
                  <a:lnTo>
                    <a:pt x="29" y="31"/>
                  </a:lnTo>
                  <a:lnTo>
                    <a:pt x="26" y="31"/>
                  </a:lnTo>
                  <a:lnTo>
                    <a:pt x="18" y="25"/>
                  </a:lnTo>
                  <a:lnTo>
                    <a:pt x="4" y="20"/>
                  </a:lnTo>
                  <a:lnTo>
                    <a:pt x="4" y="10"/>
                  </a:lnTo>
                  <a:lnTo>
                    <a:pt x="0" y="3"/>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20" name="Freeform 19"/>
            <p:cNvSpPr>
              <a:spLocks/>
            </p:cNvSpPr>
            <p:nvPr/>
          </p:nvSpPr>
          <p:spPr bwMode="auto">
            <a:xfrm>
              <a:off x="5183488" y="2670790"/>
              <a:ext cx="198377" cy="83876"/>
            </a:xfrm>
            <a:custGeom>
              <a:avLst/>
              <a:gdLst>
                <a:gd name="T0" fmla="*/ 120 w 120"/>
                <a:gd name="T1" fmla="*/ 19 h 54"/>
                <a:gd name="T2" fmla="*/ 119 w 120"/>
                <a:gd name="T3" fmla="*/ 27 h 54"/>
                <a:gd name="T4" fmla="*/ 110 w 120"/>
                <a:gd name="T5" fmla="*/ 27 h 54"/>
                <a:gd name="T6" fmla="*/ 114 w 120"/>
                <a:gd name="T7" fmla="*/ 32 h 54"/>
                <a:gd name="T8" fmla="*/ 109 w 120"/>
                <a:gd name="T9" fmla="*/ 45 h 54"/>
                <a:gd name="T10" fmla="*/ 107 w 120"/>
                <a:gd name="T11" fmla="*/ 48 h 54"/>
                <a:gd name="T12" fmla="*/ 92 w 120"/>
                <a:gd name="T13" fmla="*/ 49 h 54"/>
                <a:gd name="T14" fmla="*/ 85 w 120"/>
                <a:gd name="T15" fmla="*/ 54 h 54"/>
                <a:gd name="T16" fmla="*/ 71 w 120"/>
                <a:gd name="T17" fmla="*/ 52 h 54"/>
                <a:gd name="T18" fmla="*/ 47 w 120"/>
                <a:gd name="T19" fmla="*/ 47 h 54"/>
                <a:gd name="T20" fmla="*/ 43 w 120"/>
                <a:gd name="T21" fmla="*/ 40 h 54"/>
                <a:gd name="T22" fmla="*/ 27 w 120"/>
                <a:gd name="T23" fmla="*/ 43 h 54"/>
                <a:gd name="T24" fmla="*/ 25 w 120"/>
                <a:gd name="T25" fmla="*/ 47 h 54"/>
                <a:gd name="T26" fmla="*/ 15 w 120"/>
                <a:gd name="T27" fmla="*/ 44 h 54"/>
                <a:gd name="T28" fmla="*/ 7 w 120"/>
                <a:gd name="T29" fmla="*/ 44 h 54"/>
                <a:gd name="T30" fmla="*/ 0 w 120"/>
                <a:gd name="T31" fmla="*/ 40 h 54"/>
                <a:gd name="T32" fmla="*/ 2 w 120"/>
                <a:gd name="T33" fmla="*/ 35 h 54"/>
                <a:gd name="T34" fmla="*/ 1 w 120"/>
                <a:gd name="T35" fmla="*/ 31 h 54"/>
                <a:gd name="T36" fmla="*/ 6 w 120"/>
                <a:gd name="T37" fmla="*/ 30 h 54"/>
                <a:gd name="T38" fmla="*/ 15 w 120"/>
                <a:gd name="T39" fmla="*/ 36 h 54"/>
                <a:gd name="T40" fmla="*/ 16 w 120"/>
                <a:gd name="T41" fmla="*/ 30 h 54"/>
                <a:gd name="T42" fmla="*/ 31 w 120"/>
                <a:gd name="T43" fmla="*/ 31 h 54"/>
                <a:gd name="T44" fmla="*/ 42 w 120"/>
                <a:gd name="T45" fmla="*/ 28 h 54"/>
                <a:gd name="T46" fmla="*/ 50 w 120"/>
                <a:gd name="T47" fmla="*/ 28 h 54"/>
                <a:gd name="T48" fmla="*/ 55 w 120"/>
                <a:gd name="T49" fmla="*/ 32 h 54"/>
                <a:gd name="T50" fmla="*/ 57 w 120"/>
                <a:gd name="T51" fmla="*/ 29 h 54"/>
                <a:gd name="T52" fmla="*/ 53 w 120"/>
                <a:gd name="T53" fmla="*/ 16 h 54"/>
                <a:gd name="T54" fmla="*/ 59 w 120"/>
                <a:gd name="T55" fmla="*/ 13 h 54"/>
                <a:gd name="T56" fmla="*/ 64 w 120"/>
                <a:gd name="T57" fmla="*/ 4 h 54"/>
                <a:gd name="T58" fmla="*/ 77 w 120"/>
                <a:gd name="T59" fmla="*/ 10 h 54"/>
                <a:gd name="T60" fmla="*/ 85 w 120"/>
                <a:gd name="T61" fmla="*/ 2 h 54"/>
                <a:gd name="T62" fmla="*/ 90 w 120"/>
                <a:gd name="T63" fmla="*/ 0 h 54"/>
                <a:gd name="T64" fmla="*/ 103 w 120"/>
                <a:gd name="T65" fmla="*/ 7 h 54"/>
                <a:gd name="T66" fmla="*/ 111 w 120"/>
                <a:gd name="T67" fmla="*/ 6 h 54"/>
                <a:gd name="T68" fmla="*/ 119 w 120"/>
                <a:gd name="T69" fmla="*/ 9 h 54"/>
                <a:gd name="T70" fmla="*/ 118 w 120"/>
                <a:gd name="T71" fmla="*/ 12 h 54"/>
                <a:gd name="T72" fmla="*/ 120 w 120"/>
                <a:gd name="T73" fmla="*/ 19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0" h="54">
                  <a:moveTo>
                    <a:pt x="120" y="19"/>
                  </a:moveTo>
                  <a:lnTo>
                    <a:pt x="119" y="27"/>
                  </a:lnTo>
                  <a:lnTo>
                    <a:pt x="110" y="27"/>
                  </a:lnTo>
                  <a:lnTo>
                    <a:pt x="114" y="32"/>
                  </a:lnTo>
                  <a:lnTo>
                    <a:pt x="109" y="45"/>
                  </a:lnTo>
                  <a:lnTo>
                    <a:pt x="107" y="48"/>
                  </a:lnTo>
                  <a:lnTo>
                    <a:pt x="92" y="49"/>
                  </a:lnTo>
                  <a:lnTo>
                    <a:pt x="85" y="54"/>
                  </a:lnTo>
                  <a:lnTo>
                    <a:pt x="71" y="52"/>
                  </a:lnTo>
                  <a:lnTo>
                    <a:pt x="47" y="47"/>
                  </a:lnTo>
                  <a:lnTo>
                    <a:pt x="43" y="40"/>
                  </a:lnTo>
                  <a:lnTo>
                    <a:pt x="27" y="43"/>
                  </a:lnTo>
                  <a:lnTo>
                    <a:pt x="25" y="47"/>
                  </a:lnTo>
                  <a:lnTo>
                    <a:pt x="15" y="44"/>
                  </a:lnTo>
                  <a:lnTo>
                    <a:pt x="7" y="44"/>
                  </a:lnTo>
                  <a:lnTo>
                    <a:pt x="0" y="40"/>
                  </a:lnTo>
                  <a:lnTo>
                    <a:pt x="2" y="35"/>
                  </a:lnTo>
                  <a:lnTo>
                    <a:pt x="1" y="31"/>
                  </a:lnTo>
                  <a:lnTo>
                    <a:pt x="6" y="30"/>
                  </a:lnTo>
                  <a:lnTo>
                    <a:pt x="15" y="36"/>
                  </a:lnTo>
                  <a:lnTo>
                    <a:pt x="16" y="30"/>
                  </a:lnTo>
                  <a:lnTo>
                    <a:pt x="31" y="31"/>
                  </a:lnTo>
                  <a:lnTo>
                    <a:pt x="42" y="28"/>
                  </a:lnTo>
                  <a:lnTo>
                    <a:pt x="50" y="28"/>
                  </a:lnTo>
                  <a:lnTo>
                    <a:pt x="55" y="32"/>
                  </a:lnTo>
                  <a:lnTo>
                    <a:pt x="57" y="29"/>
                  </a:lnTo>
                  <a:lnTo>
                    <a:pt x="53" y="16"/>
                  </a:lnTo>
                  <a:lnTo>
                    <a:pt x="59" y="13"/>
                  </a:lnTo>
                  <a:lnTo>
                    <a:pt x="64" y="4"/>
                  </a:lnTo>
                  <a:lnTo>
                    <a:pt x="77" y="10"/>
                  </a:lnTo>
                  <a:lnTo>
                    <a:pt x="85" y="2"/>
                  </a:lnTo>
                  <a:lnTo>
                    <a:pt x="90" y="0"/>
                  </a:lnTo>
                  <a:lnTo>
                    <a:pt x="103" y="7"/>
                  </a:lnTo>
                  <a:lnTo>
                    <a:pt x="111" y="6"/>
                  </a:lnTo>
                  <a:lnTo>
                    <a:pt x="119" y="9"/>
                  </a:lnTo>
                  <a:lnTo>
                    <a:pt x="118" y="12"/>
                  </a:lnTo>
                  <a:lnTo>
                    <a:pt x="120" y="1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21" name="Freeform 20"/>
            <p:cNvSpPr>
              <a:spLocks/>
            </p:cNvSpPr>
            <p:nvPr/>
          </p:nvSpPr>
          <p:spPr bwMode="auto">
            <a:xfrm>
              <a:off x="6183641" y="2967464"/>
              <a:ext cx="42982" cy="31065"/>
            </a:xfrm>
            <a:custGeom>
              <a:avLst/>
              <a:gdLst>
                <a:gd name="T0" fmla="*/ 14 w 108"/>
                <a:gd name="T1" fmla="*/ 1 h 85"/>
                <a:gd name="T2" fmla="*/ 38 w 108"/>
                <a:gd name="T3" fmla="*/ 23 h 85"/>
                <a:gd name="T4" fmla="*/ 69 w 108"/>
                <a:gd name="T5" fmla="*/ 23 h 85"/>
                <a:gd name="T6" fmla="*/ 71 w 108"/>
                <a:gd name="T7" fmla="*/ 36 h 85"/>
                <a:gd name="T8" fmla="*/ 108 w 108"/>
                <a:gd name="T9" fmla="*/ 85 h 85"/>
                <a:gd name="T10" fmla="*/ 58 w 108"/>
                <a:gd name="T11" fmla="*/ 74 h 85"/>
                <a:gd name="T12" fmla="*/ 16 w 108"/>
                <a:gd name="T13" fmla="*/ 35 h 85"/>
                <a:gd name="T14" fmla="*/ 0 w 108"/>
                <a:gd name="T15" fmla="*/ 3 h 85"/>
                <a:gd name="T16" fmla="*/ 14 w 108"/>
                <a:gd name="T17" fmla="*/ 0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8" h="85">
                  <a:moveTo>
                    <a:pt x="14" y="1"/>
                  </a:moveTo>
                  <a:lnTo>
                    <a:pt x="38" y="23"/>
                  </a:lnTo>
                  <a:lnTo>
                    <a:pt x="69" y="23"/>
                  </a:lnTo>
                  <a:lnTo>
                    <a:pt x="71" y="36"/>
                  </a:lnTo>
                  <a:lnTo>
                    <a:pt x="108" y="85"/>
                  </a:lnTo>
                  <a:lnTo>
                    <a:pt x="58" y="74"/>
                  </a:lnTo>
                  <a:lnTo>
                    <a:pt x="16" y="35"/>
                  </a:lnTo>
                  <a:lnTo>
                    <a:pt x="0" y="3"/>
                  </a:lnTo>
                  <a:lnTo>
                    <a:pt x="14" y="0"/>
                  </a:lnTo>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22" name="Freeform 21"/>
            <p:cNvSpPr>
              <a:spLocks/>
            </p:cNvSpPr>
            <p:nvPr/>
          </p:nvSpPr>
          <p:spPr bwMode="auto">
            <a:xfrm>
              <a:off x="6178681" y="2899119"/>
              <a:ext cx="157050" cy="114941"/>
            </a:xfrm>
            <a:custGeom>
              <a:avLst/>
              <a:gdLst>
                <a:gd name="T0" fmla="*/ 40 w 95"/>
                <a:gd name="T1" fmla="*/ 13 h 74"/>
                <a:gd name="T2" fmla="*/ 48 w 95"/>
                <a:gd name="T3" fmla="*/ 15 h 74"/>
                <a:gd name="T4" fmla="*/ 50 w 95"/>
                <a:gd name="T5" fmla="*/ 9 h 74"/>
                <a:gd name="T6" fmla="*/ 58 w 95"/>
                <a:gd name="T7" fmla="*/ 1 h 74"/>
                <a:gd name="T8" fmla="*/ 69 w 95"/>
                <a:gd name="T9" fmla="*/ 12 h 74"/>
                <a:gd name="T10" fmla="*/ 81 w 95"/>
                <a:gd name="T11" fmla="*/ 27 h 74"/>
                <a:gd name="T12" fmla="*/ 89 w 95"/>
                <a:gd name="T13" fmla="*/ 28 h 74"/>
                <a:gd name="T14" fmla="*/ 95 w 95"/>
                <a:gd name="T15" fmla="*/ 33 h 74"/>
                <a:gd name="T16" fmla="*/ 82 w 95"/>
                <a:gd name="T17" fmla="*/ 35 h 74"/>
                <a:gd name="T18" fmla="*/ 82 w 95"/>
                <a:gd name="T19" fmla="*/ 51 h 74"/>
                <a:gd name="T20" fmla="*/ 80 w 95"/>
                <a:gd name="T21" fmla="*/ 58 h 74"/>
                <a:gd name="T22" fmla="*/ 75 w 95"/>
                <a:gd name="T23" fmla="*/ 63 h 74"/>
                <a:gd name="T24" fmla="*/ 77 w 95"/>
                <a:gd name="T25" fmla="*/ 73 h 74"/>
                <a:gd name="T26" fmla="*/ 73 w 95"/>
                <a:gd name="T27" fmla="*/ 74 h 74"/>
                <a:gd name="T28" fmla="*/ 61 w 95"/>
                <a:gd name="T29" fmla="*/ 63 h 74"/>
                <a:gd name="T30" fmla="*/ 65 w 95"/>
                <a:gd name="T31" fmla="*/ 53 h 74"/>
                <a:gd name="T32" fmla="*/ 59 w 95"/>
                <a:gd name="T33" fmla="*/ 47 h 74"/>
                <a:gd name="T34" fmla="*/ 52 w 95"/>
                <a:gd name="T35" fmla="*/ 49 h 74"/>
                <a:gd name="T36" fmla="*/ 35 w 95"/>
                <a:gd name="T37" fmla="*/ 64 h 74"/>
                <a:gd name="T38" fmla="*/ 32 w 95"/>
                <a:gd name="T39" fmla="*/ 49 h 74"/>
                <a:gd name="T40" fmla="*/ 24 w 95"/>
                <a:gd name="T41" fmla="*/ 46 h 74"/>
                <a:gd name="T42" fmla="*/ 16 w 95"/>
                <a:gd name="T43" fmla="*/ 40 h 74"/>
                <a:gd name="T44" fmla="*/ 19 w 95"/>
                <a:gd name="T45" fmla="*/ 34 h 74"/>
                <a:gd name="T46" fmla="*/ 9 w 95"/>
                <a:gd name="T47" fmla="*/ 27 h 74"/>
                <a:gd name="T48" fmla="*/ 11 w 95"/>
                <a:gd name="T49" fmla="*/ 22 h 74"/>
                <a:gd name="T50" fmla="*/ 4 w 95"/>
                <a:gd name="T51" fmla="*/ 18 h 74"/>
                <a:gd name="T52" fmla="*/ 0 w 95"/>
                <a:gd name="T53" fmla="*/ 13 h 74"/>
                <a:gd name="T54" fmla="*/ 3 w 95"/>
                <a:gd name="T55" fmla="*/ 9 h 74"/>
                <a:gd name="T56" fmla="*/ 17 w 95"/>
                <a:gd name="T57" fmla="*/ 15 h 74"/>
                <a:gd name="T58" fmla="*/ 26 w 95"/>
                <a:gd name="T59" fmla="*/ 17 h 74"/>
                <a:gd name="T60" fmla="*/ 28 w 95"/>
                <a:gd name="T61" fmla="*/ 14 h 74"/>
                <a:gd name="T62" fmla="*/ 18 w 95"/>
                <a:gd name="T63" fmla="*/ 3 h 74"/>
                <a:gd name="T64" fmla="*/ 21 w 95"/>
                <a:gd name="T65" fmla="*/ 0 h 74"/>
                <a:gd name="T66" fmla="*/ 26 w 95"/>
                <a:gd name="T67" fmla="*/ 1 h 74"/>
                <a:gd name="T68" fmla="*/ 40 w 95"/>
                <a:gd name="T69" fmla="*/ 13 h 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95" h="74">
                  <a:moveTo>
                    <a:pt x="40" y="13"/>
                  </a:moveTo>
                  <a:lnTo>
                    <a:pt x="48" y="15"/>
                  </a:lnTo>
                  <a:lnTo>
                    <a:pt x="50" y="9"/>
                  </a:lnTo>
                  <a:lnTo>
                    <a:pt x="58" y="1"/>
                  </a:lnTo>
                  <a:lnTo>
                    <a:pt x="69" y="12"/>
                  </a:lnTo>
                  <a:lnTo>
                    <a:pt x="81" y="27"/>
                  </a:lnTo>
                  <a:lnTo>
                    <a:pt x="89" y="28"/>
                  </a:lnTo>
                  <a:lnTo>
                    <a:pt x="95" y="33"/>
                  </a:lnTo>
                  <a:lnTo>
                    <a:pt x="82" y="35"/>
                  </a:lnTo>
                  <a:lnTo>
                    <a:pt x="82" y="51"/>
                  </a:lnTo>
                  <a:lnTo>
                    <a:pt x="80" y="58"/>
                  </a:lnTo>
                  <a:lnTo>
                    <a:pt x="75" y="63"/>
                  </a:lnTo>
                  <a:lnTo>
                    <a:pt x="77" y="73"/>
                  </a:lnTo>
                  <a:lnTo>
                    <a:pt x="73" y="74"/>
                  </a:lnTo>
                  <a:lnTo>
                    <a:pt x="61" y="63"/>
                  </a:lnTo>
                  <a:lnTo>
                    <a:pt x="65" y="53"/>
                  </a:lnTo>
                  <a:lnTo>
                    <a:pt x="59" y="47"/>
                  </a:lnTo>
                  <a:lnTo>
                    <a:pt x="52" y="49"/>
                  </a:lnTo>
                  <a:lnTo>
                    <a:pt x="35" y="64"/>
                  </a:lnTo>
                  <a:lnTo>
                    <a:pt x="32" y="49"/>
                  </a:lnTo>
                  <a:lnTo>
                    <a:pt x="24" y="46"/>
                  </a:lnTo>
                  <a:lnTo>
                    <a:pt x="16" y="40"/>
                  </a:lnTo>
                  <a:lnTo>
                    <a:pt x="19" y="34"/>
                  </a:lnTo>
                  <a:lnTo>
                    <a:pt x="9" y="27"/>
                  </a:lnTo>
                  <a:lnTo>
                    <a:pt x="11" y="22"/>
                  </a:lnTo>
                  <a:lnTo>
                    <a:pt x="4" y="18"/>
                  </a:lnTo>
                  <a:lnTo>
                    <a:pt x="0" y="13"/>
                  </a:lnTo>
                  <a:lnTo>
                    <a:pt x="3" y="9"/>
                  </a:lnTo>
                  <a:lnTo>
                    <a:pt x="17" y="15"/>
                  </a:lnTo>
                  <a:lnTo>
                    <a:pt x="26" y="17"/>
                  </a:lnTo>
                  <a:lnTo>
                    <a:pt x="28" y="14"/>
                  </a:lnTo>
                  <a:lnTo>
                    <a:pt x="18" y="3"/>
                  </a:lnTo>
                  <a:lnTo>
                    <a:pt x="21" y="0"/>
                  </a:lnTo>
                  <a:lnTo>
                    <a:pt x="26" y="1"/>
                  </a:lnTo>
                  <a:lnTo>
                    <a:pt x="40" y="13"/>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23" name="Freeform 22"/>
            <p:cNvSpPr>
              <a:spLocks/>
            </p:cNvSpPr>
            <p:nvPr/>
          </p:nvSpPr>
          <p:spPr bwMode="auto">
            <a:xfrm>
              <a:off x="5810030" y="4323458"/>
              <a:ext cx="51247" cy="69898"/>
            </a:xfrm>
            <a:custGeom>
              <a:avLst/>
              <a:gdLst>
                <a:gd name="T0" fmla="*/ 5 w 31"/>
                <a:gd name="T1" fmla="*/ 45 h 45"/>
                <a:gd name="T2" fmla="*/ 4 w 31"/>
                <a:gd name="T3" fmla="*/ 20 h 45"/>
                <a:gd name="T4" fmla="*/ 0 w 31"/>
                <a:gd name="T5" fmla="*/ 10 h 45"/>
                <a:gd name="T6" fmla="*/ 11 w 31"/>
                <a:gd name="T7" fmla="*/ 12 h 45"/>
                <a:gd name="T8" fmla="*/ 16 w 31"/>
                <a:gd name="T9" fmla="*/ 0 h 45"/>
                <a:gd name="T10" fmla="*/ 26 w 31"/>
                <a:gd name="T11" fmla="*/ 2 h 45"/>
                <a:gd name="T12" fmla="*/ 27 w 31"/>
                <a:gd name="T13" fmla="*/ 10 h 45"/>
                <a:gd name="T14" fmla="*/ 31 w 31"/>
                <a:gd name="T15" fmla="*/ 14 h 45"/>
                <a:gd name="T16" fmla="*/ 31 w 31"/>
                <a:gd name="T17" fmla="*/ 21 h 45"/>
                <a:gd name="T18" fmla="*/ 27 w 31"/>
                <a:gd name="T19" fmla="*/ 25 h 45"/>
                <a:gd name="T20" fmla="*/ 19 w 31"/>
                <a:gd name="T21" fmla="*/ 36 h 45"/>
                <a:gd name="T22" fmla="*/ 12 w 31"/>
                <a:gd name="T23" fmla="*/ 44 h 45"/>
                <a:gd name="T24" fmla="*/ 5 w 31"/>
                <a:gd name="T2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1" h="45">
                  <a:moveTo>
                    <a:pt x="5" y="45"/>
                  </a:moveTo>
                  <a:lnTo>
                    <a:pt x="4" y="20"/>
                  </a:lnTo>
                  <a:lnTo>
                    <a:pt x="0" y="10"/>
                  </a:lnTo>
                  <a:lnTo>
                    <a:pt x="11" y="12"/>
                  </a:lnTo>
                  <a:lnTo>
                    <a:pt x="16" y="0"/>
                  </a:lnTo>
                  <a:lnTo>
                    <a:pt x="26" y="2"/>
                  </a:lnTo>
                  <a:lnTo>
                    <a:pt x="27" y="10"/>
                  </a:lnTo>
                  <a:lnTo>
                    <a:pt x="31" y="14"/>
                  </a:lnTo>
                  <a:lnTo>
                    <a:pt x="31" y="21"/>
                  </a:lnTo>
                  <a:lnTo>
                    <a:pt x="27" y="25"/>
                  </a:lnTo>
                  <a:lnTo>
                    <a:pt x="19" y="36"/>
                  </a:lnTo>
                  <a:lnTo>
                    <a:pt x="12" y="44"/>
                  </a:lnTo>
                  <a:lnTo>
                    <a:pt x="5" y="4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24" name="Freeform 23"/>
            <p:cNvSpPr>
              <a:spLocks/>
            </p:cNvSpPr>
            <p:nvPr/>
          </p:nvSpPr>
          <p:spPr bwMode="auto">
            <a:xfrm>
              <a:off x="4993377" y="2594680"/>
              <a:ext cx="95882" cy="62131"/>
            </a:xfrm>
            <a:custGeom>
              <a:avLst/>
              <a:gdLst>
                <a:gd name="T0" fmla="*/ 13 w 58"/>
                <a:gd name="T1" fmla="*/ 3 h 40"/>
                <a:gd name="T2" fmla="*/ 24 w 58"/>
                <a:gd name="T3" fmla="*/ 4 h 40"/>
                <a:gd name="T4" fmla="*/ 39 w 58"/>
                <a:gd name="T5" fmla="*/ 0 h 40"/>
                <a:gd name="T6" fmla="*/ 49 w 58"/>
                <a:gd name="T7" fmla="*/ 9 h 40"/>
                <a:gd name="T8" fmla="*/ 58 w 58"/>
                <a:gd name="T9" fmla="*/ 14 h 40"/>
                <a:gd name="T10" fmla="*/ 57 w 58"/>
                <a:gd name="T11" fmla="*/ 27 h 40"/>
                <a:gd name="T12" fmla="*/ 53 w 58"/>
                <a:gd name="T13" fmla="*/ 28 h 40"/>
                <a:gd name="T14" fmla="*/ 51 w 58"/>
                <a:gd name="T15" fmla="*/ 40 h 40"/>
                <a:gd name="T16" fmla="*/ 37 w 58"/>
                <a:gd name="T17" fmla="*/ 30 h 40"/>
                <a:gd name="T18" fmla="*/ 29 w 58"/>
                <a:gd name="T19" fmla="*/ 32 h 40"/>
                <a:gd name="T20" fmla="*/ 17 w 58"/>
                <a:gd name="T21" fmla="*/ 22 h 40"/>
                <a:gd name="T22" fmla="*/ 10 w 58"/>
                <a:gd name="T23" fmla="*/ 14 h 40"/>
                <a:gd name="T24" fmla="*/ 3 w 58"/>
                <a:gd name="T25" fmla="*/ 14 h 40"/>
                <a:gd name="T26" fmla="*/ 0 w 58"/>
                <a:gd name="T27" fmla="*/ 7 h 40"/>
                <a:gd name="T28" fmla="*/ 13 w 58"/>
                <a:gd name="T29" fmla="*/ 3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58" h="40">
                  <a:moveTo>
                    <a:pt x="13" y="3"/>
                  </a:moveTo>
                  <a:lnTo>
                    <a:pt x="24" y="4"/>
                  </a:lnTo>
                  <a:lnTo>
                    <a:pt x="39" y="0"/>
                  </a:lnTo>
                  <a:lnTo>
                    <a:pt x="49" y="9"/>
                  </a:lnTo>
                  <a:lnTo>
                    <a:pt x="58" y="14"/>
                  </a:lnTo>
                  <a:lnTo>
                    <a:pt x="57" y="27"/>
                  </a:lnTo>
                  <a:lnTo>
                    <a:pt x="53" y="28"/>
                  </a:lnTo>
                  <a:lnTo>
                    <a:pt x="51" y="40"/>
                  </a:lnTo>
                  <a:lnTo>
                    <a:pt x="37" y="30"/>
                  </a:lnTo>
                  <a:lnTo>
                    <a:pt x="29" y="32"/>
                  </a:lnTo>
                  <a:lnTo>
                    <a:pt x="17" y="22"/>
                  </a:lnTo>
                  <a:lnTo>
                    <a:pt x="10" y="14"/>
                  </a:lnTo>
                  <a:lnTo>
                    <a:pt x="3" y="14"/>
                  </a:lnTo>
                  <a:lnTo>
                    <a:pt x="0" y="7"/>
                  </a:lnTo>
                  <a:lnTo>
                    <a:pt x="13" y="3"/>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25" name="Freeform 24"/>
            <p:cNvSpPr>
              <a:spLocks/>
            </p:cNvSpPr>
            <p:nvPr/>
          </p:nvSpPr>
          <p:spPr bwMode="auto">
            <a:xfrm>
              <a:off x="4950396" y="3852821"/>
              <a:ext cx="92576" cy="197264"/>
            </a:xfrm>
            <a:custGeom>
              <a:avLst/>
              <a:gdLst>
                <a:gd name="T0" fmla="*/ 36 w 56"/>
                <a:gd name="T1" fmla="*/ 124 h 127"/>
                <a:gd name="T2" fmla="*/ 20 w 56"/>
                <a:gd name="T3" fmla="*/ 127 h 127"/>
                <a:gd name="T4" fmla="*/ 16 w 56"/>
                <a:gd name="T5" fmla="*/ 113 h 127"/>
                <a:gd name="T6" fmla="*/ 17 w 56"/>
                <a:gd name="T7" fmla="*/ 65 h 127"/>
                <a:gd name="T8" fmla="*/ 13 w 56"/>
                <a:gd name="T9" fmla="*/ 61 h 127"/>
                <a:gd name="T10" fmla="*/ 12 w 56"/>
                <a:gd name="T11" fmla="*/ 50 h 127"/>
                <a:gd name="T12" fmla="*/ 6 w 56"/>
                <a:gd name="T13" fmla="*/ 43 h 127"/>
                <a:gd name="T14" fmla="*/ 0 w 56"/>
                <a:gd name="T15" fmla="*/ 37 h 127"/>
                <a:gd name="T16" fmla="*/ 3 w 56"/>
                <a:gd name="T17" fmla="*/ 26 h 127"/>
                <a:gd name="T18" fmla="*/ 9 w 56"/>
                <a:gd name="T19" fmla="*/ 23 h 127"/>
                <a:gd name="T20" fmla="*/ 13 w 56"/>
                <a:gd name="T21" fmla="*/ 14 h 127"/>
                <a:gd name="T22" fmla="*/ 22 w 56"/>
                <a:gd name="T23" fmla="*/ 13 h 127"/>
                <a:gd name="T24" fmla="*/ 26 w 56"/>
                <a:gd name="T25" fmla="*/ 6 h 127"/>
                <a:gd name="T26" fmla="*/ 32 w 56"/>
                <a:gd name="T27" fmla="*/ 0 h 127"/>
                <a:gd name="T28" fmla="*/ 38 w 56"/>
                <a:gd name="T29" fmla="*/ 0 h 127"/>
                <a:gd name="T30" fmla="*/ 52 w 56"/>
                <a:gd name="T31" fmla="*/ 12 h 127"/>
                <a:gd name="T32" fmla="*/ 52 w 56"/>
                <a:gd name="T33" fmla="*/ 19 h 127"/>
                <a:gd name="T34" fmla="*/ 56 w 56"/>
                <a:gd name="T35" fmla="*/ 31 h 127"/>
                <a:gd name="T36" fmla="*/ 52 w 56"/>
                <a:gd name="T37" fmla="*/ 40 h 127"/>
                <a:gd name="T38" fmla="*/ 54 w 56"/>
                <a:gd name="T39" fmla="*/ 45 h 127"/>
                <a:gd name="T40" fmla="*/ 45 w 56"/>
                <a:gd name="T41" fmla="*/ 58 h 127"/>
                <a:gd name="T42" fmla="*/ 40 w 56"/>
                <a:gd name="T43" fmla="*/ 64 h 127"/>
                <a:gd name="T44" fmla="*/ 36 w 56"/>
                <a:gd name="T45" fmla="*/ 78 h 127"/>
                <a:gd name="T46" fmla="*/ 37 w 56"/>
                <a:gd name="T47" fmla="*/ 91 h 127"/>
                <a:gd name="T48" fmla="*/ 36 w 56"/>
                <a:gd name="T49" fmla="*/ 124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56" h="127">
                  <a:moveTo>
                    <a:pt x="36" y="124"/>
                  </a:moveTo>
                  <a:lnTo>
                    <a:pt x="20" y="127"/>
                  </a:lnTo>
                  <a:lnTo>
                    <a:pt x="16" y="113"/>
                  </a:lnTo>
                  <a:lnTo>
                    <a:pt x="17" y="65"/>
                  </a:lnTo>
                  <a:lnTo>
                    <a:pt x="13" y="61"/>
                  </a:lnTo>
                  <a:lnTo>
                    <a:pt x="12" y="50"/>
                  </a:lnTo>
                  <a:lnTo>
                    <a:pt x="6" y="43"/>
                  </a:lnTo>
                  <a:lnTo>
                    <a:pt x="0" y="37"/>
                  </a:lnTo>
                  <a:lnTo>
                    <a:pt x="3" y="26"/>
                  </a:lnTo>
                  <a:lnTo>
                    <a:pt x="9" y="23"/>
                  </a:lnTo>
                  <a:lnTo>
                    <a:pt x="13" y="14"/>
                  </a:lnTo>
                  <a:lnTo>
                    <a:pt x="22" y="13"/>
                  </a:lnTo>
                  <a:lnTo>
                    <a:pt x="26" y="6"/>
                  </a:lnTo>
                  <a:lnTo>
                    <a:pt x="32" y="0"/>
                  </a:lnTo>
                  <a:lnTo>
                    <a:pt x="38" y="0"/>
                  </a:lnTo>
                  <a:lnTo>
                    <a:pt x="52" y="12"/>
                  </a:lnTo>
                  <a:lnTo>
                    <a:pt x="52" y="19"/>
                  </a:lnTo>
                  <a:lnTo>
                    <a:pt x="56" y="31"/>
                  </a:lnTo>
                  <a:lnTo>
                    <a:pt x="52" y="40"/>
                  </a:lnTo>
                  <a:lnTo>
                    <a:pt x="54" y="45"/>
                  </a:lnTo>
                  <a:lnTo>
                    <a:pt x="45" y="58"/>
                  </a:lnTo>
                  <a:lnTo>
                    <a:pt x="40" y="64"/>
                  </a:lnTo>
                  <a:lnTo>
                    <a:pt x="36" y="78"/>
                  </a:lnTo>
                  <a:lnTo>
                    <a:pt x="37" y="91"/>
                  </a:lnTo>
                  <a:lnTo>
                    <a:pt x="36" y="124"/>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26" name="Freeform 25"/>
            <p:cNvSpPr>
              <a:spLocks/>
            </p:cNvSpPr>
            <p:nvPr/>
          </p:nvSpPr>
          <p:spPr bwMode="auto">
            <a:xfrm>
              <a:off x="4761938" y="3759625"/>
              <a:ext cx="231439" cy="178625"/>
            </a:xfrm>
            <a:custGeom>
              <a:avLst/>
              <a:gdLst>
                <a:gd name="T0" fmla="*/ 49 w 140"/>
                <a:gd name="T1" fmla="*/ 114 h 115"/>
                <a:gd name="T2" fmla="*/ 36 w 140"/>
                <a:gd name="T3" fmla="*/ 109 h 115"/>
                <a:gd name="T4" fmla="*/ 28 w 140"/>
                <a:gd name="T5" fmla="*/ 110 h 115"/>
                <a:gd name="T6" fmla="*/ 21 w 140"/>
                <a:gd name="T7" fmla="*/ 115 h 115"/>
                <a:gd name="T8" fmla="*/ 13 w 140"/>
                <a:gd name="T9" fmla="*/ 110 h 115"/>
                <a:gd name="T10" fmla="*/ 10 w 140"/>
                <a:gd name="T11" fmla="*/ 103 h 115"/>
                <a:gd name="T12" fmla="*/ 1 w 140"/>
                <a:gd name="T13" fmla="*/ 99 h 115"/>
                <a:gd name="T14" fmla="*/ 0 w 140"/>
                <a:gd name="T15" fmla="*/ 87 h 115"/>
                <a:gd name="T16" fmla="*/ 5 w 140"/>
                <a:gd name="T17" fmla="*/ 78 h 115"/>
                <a:gd name="T18" fmla="*/ 5 w 140"/>
                <a:gd name="T19" fmla="*/ 71 h 115"/>
                <a:gd name="T20" fmla="*/ 19 w 140"/>
                <a:gd name="T21" fmla="*/ 54 h 115"/>
                <a:gd name="T22" fmla="*/ 22 w 140"/>
                <a:gd name="T23" fmla="*/ 40 h 115"/>
                <a:gd name="T24" fmla="*/ 27 w 140"/>
                <a:gd name="T25" fmla="*/ 34 h 115"/>
                <a:gd name="T26" fmla="*/ 36 w 140"/>
                <a:gd name="T27" fmla="*/ 37 h 115"/>
                <a:gd name="T28" fmla="*/ 44 w 140"/>
                <a:gd name="T29" fmla="*/ 33 h 115"/>
                <a:gd name="T30" fmla="*/ 46 w 140"/>
                <a:gd name="T31" fmla="*/ 28 h 115"/>
                <a:gd name="T32" fmla="*/ 61 w 140"/>
                <a:gd name="T33" fmla="*/ 18 h 115"/>
                <a:gd name="T34" fmla="*/ 64 w 140"/>
                <a:gd name="T35" fmla="*/ 12 h 115"/>
                <a:gd name="T36" fmla="*/ 81 w 140"/>
                <a:gd name="T37" fmla="*/ 3 h 115"/>
                <a:gd name="T38" fmla="*/ 91 w 140"/>
                <a:gd name="T39" fmla="*/ 0 h 115"/>
                <a:gd name="T40" fmla="*/ 95 w 140"/>
                <a:gd name="T41" fmla="*/ 4 h 115"/>
                <a:gd name="T42" fmla="*/ 107 w 140"/>
                <a:gd name="T43" fmla="*/ 4 h 115"/>
                <a:gd name="T44" fmla="*/ 106 w 140"/>
                <a:gd name="T45" fmla="*/ 14 h 115"/>
                <a:gd name="T46" fmla="*/ 108 w 140"/>
                <a:gd name="T47" fmla="*/ 24 h 115"/>
                <a:gd name="T48" fmla="*/ 118 w 140"/>
                <a:gd name="T49" fmla="*/ 37 h 115"/>
                <a:gd name="T50" fmla="*/ 119 w 140"/>
                <a:gd name="T51" fmla="*/ 47 h 115"/>
                <a:gd name="T52" fmla="*/ 140 w 140"/>
                <a:gd name="T53" fmla="*/ 52 h 115"/>
                <a:gd name="T54" fmla="*/ 140 w 140"/>
                <a:gd name="T55" fmla="*/ 66 h 115"/>
                <a:gd name="T56" fmla="*/ 136 w 140"/>
                <a:gd name="T57" fmla="*/ 73 h 115"/>
                <a:gd name="T58" fmla="*/ 127 w 140"/>
                <a:gd name="T59" fmla="*/ 74 h 115"/>
                <a:gd name="T60" fmla="*/ 123 w 140"/>
                <a:gd name="T61" fmla="*/ 83 h 115"/>
                <a:gd name="T62" fmla="*/ 117 w 140"/>
                <a:gd name="T63" fmla="*/ 86 h 115"/>
                <a:gd name="T64" fmla="*/ 101 w 140"/>
                <a:gd name="T65" fmla="*/ 85 h 115"/>
                <a:gd name="T66" fmla="*/ 92 w 140"/>
                <a:gd name="T67" fmla="*/ 84 h 115"/>
                <a:gd name="T68" fmla="*/ 86 w 140"/>
                <a:gd name="T69" fmla="*/ 87 h 115"/>
                <a:gd name="T70" fmla="*/ 78 w 140"/>
                <a:gd name="T71" fmla="*/ 86 h 115"/>
                <a:gd name="T72" fmla="*/ 47 w 140"/>
                <a:gd name="T73" fmla="*/ 87 h 115"/>
                <a:gd name="T74" fmla="*/ 46 w 140"/>
                <a:gd name="T75" fmla="*/ 98 h 115"/>
                <a:gd name="T76" fmla="*/ 49 w 140"/>
                <a:gd name="T77" fmla="*/ 114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40" h="115">
                  <a:moveTo>
                    <a:pt x="49" y="114"/>
                  </a:moveTo>
                  <a:lnTo>
                    <a:pt x="36" y="109"/>
                  </a:lnTo>
                  <a:lnTo>
                    <a:pt x="28" y="110"/>
                  </a:lnTo>
                  <a:lnTo>
                    <a:pt x="21" y="115"/>
                  </a:lnTo>
                  <a:lnTo>
                    <a:pt x="13" y="110"/>
                  </a:lnTo>
                  <a:lnTo>
                    <a:pt x="10" y="103"/>
                  </a:lnTo>
                  <a:lnTo>
                    <a:pt x="1" y="99"/>
                  </a:lnTo>
                  <a:lnTo>
                    <a:pt x="0" y="87"/>
                  </a:lnTo>
                  <a:lnTo>
                    <a:pt x="5" y="78"/>
                  </a:lnTo>
                  <a:lnTo>
                    <a:pt x="5" y="71"/>
                  </a:lnTo>
                  <a:lnTo>
                    <a:pt x="19" y="54"/>
                  </a:lnTo>
                  <a:lnTo>
                    <a:pt x="22" y="40"/>
                  </a:lnTo>
                  <a:lnTo>
                    <a:pt x="27" y="34"/>
                  </a:lnTo>
                  <a:lnTo>
                    <a:pt x="36" y="37"/>
                  </a:lnTo>
                  <a:lnTo>
                    <a:pt x="44" y="33"/>
                  </a:lnTo>
                  <a:lnTo>
                    <a:pt x="46" y="28"/>
                  </a:lnTo>
                  <a:lnTo>
                    <a:pt x="61" y="18"/>
                  </a:lnTo>
                  <a:lnTo>
                    <a:pt x="64" y="12"/>
                  </a:lnTo>
                  <a:lnTo>
                    <a:pt x="81" y="3"/>
                  </a:lnTo>
                  <a:lnTo>
                    <a:pt x="91" y="0"/>
                  </a:lnTo>
                  <a:lnTo>
                    <a:pt x="95" y="4"/>
                  </a:lnTo>
                  <a:lnTo>
                    <a:pt x="107" y="4"/>
                  </a:lnTo>
                  <a:lnTo>
                    <a:pt x="106" y="14"/>
                  </a:lnTo>
                  <a:lnTo>
                    <a:pt x="108" y="24"/>
                  </a:lnTo>
                  <a:lnTo>
                    <a:pt x="118" y="37"/>
                  </a:lnTo>
                  <a:lnTo>
                    <a:pt x="119" y="47"/>
                  </a:lnTo>
                  <a:lnTo>
                    <a:pt x="140" y="52"/>
                  </a:lnTo>
                  <a:lnTo>
                    <a:pt x="140" y="66"/>
                  </a:lnTo>
                  <a:lnTo>
                    <a:pt x="136" y="73"/>
                  </a:lnTo>
                  <a:lnTo>
                    <a:pt x="127" y="74"/>
                  </a:lnTo>
                  <a:lnTo>
                    <a:pt x="123" y="83"/>
                  </a:lnTo>
                  <a:lnTo>
                    <a:pt x="117" y="86"/>
                  </a:lnTo>
                  <a:lnTo>
                    <a:pt x="101" y="85"/>
                  </a:lnTo>
                  <a:lnTo>
                    <a:pt x="92" y="84"/>
                  </a:lnTo>
                  <a:lnTo>
                    <a:pt x="86" y="87"/>
                  </a:lnTo>
                  <a:lnTo>
                    <a:pt x="78" y="86"/>
                  </a:lnTo>
                  <a:lnTo>
                    <a:pt x="47" y="87"/>
                  </a:lnTo>
                  <a:lnTo>
                    <a:pt x="46" y="98"/>
                  </a:lnTo>
                  <a:lnTo>
                    <a:pt x="49" y="114"/>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27" name="Freeform 26"/>
            <p:cNvSpPr>
              <a:spLocks/>
            </p:cNvSpPr>
            <p:nvPr/>
          </p:nvSpPr>
          <p:spPr bwMode="auto">
            <a:xfrm>
              <a:off x="5542221" y="2823009"/>
              <a:ext cx="168620" cy="96302"/>
            </a:xfrm>
            <a:custGeom>
              <a:avLst/>
              <a:gdLst>
                <a:gd name="T0" fmla="*/ 3 w 102"/>
                <a:gd name="T1" fmla="*/ 0 h 62"/>
                <a:gd name="T2" fmla="*/ 9 w 102"/>
                <a:gd name="T3" fmla="*/ 9 h 62"/>
                <a:gd name="T4" fmla="*/ 15 w 102"/>
                <a:gd name="T5" fmla="*/ 7 h 62"/>
                <a:gd name="T6" fmla="*/ 28 w 102"/>
                <a:gd name="T7" fmla="*/ 10 h 62"/>
                <a:gd name="T8" fmla="*/ 53 w 102"/>
                <a:gd name="T9" fmla="*/ 12 h 62"/>
                <a:gd name="T10" fmla="*/ 60 w 102"/>
                <a:gd name="T11" fmla="*/ 6 h 62"/>
                <a:gd name="T12" fmla="*/ 80 w 102"/>
                <a:gd name="T13" fmla="*/ 2 h 62"/>
                <a:gd name="T14" fmla="*/ 92 w 102"/>
                <a:gd name="T15" fmla="*/ 9 h 62"/>
                <a:gd name="T16" fmla="*/ 102 w 102"/>
                <a:gd name="T17" fmla="*/ 11 h 62"/>
                <a:gd name="T18" fmla="*/ 95 w 102"/>
                <a:gd name="T19" fmla="*/ 20 h 62"/>
                <a:gd name="T20" fmla="*/ 91 w 102"/>
                <a:gd name="T21" fmla="*/ 34 h 62"/>
                <a:gd name="T22" fmla="*/ 98 w 102"/>
                <a:gd name="T23" fmla="*/ 46 h 62"/>
                <a:gd name="T24" fmla="*/ 83 w 102"/>
                <a:gd name="T25" fmla="*/ 43 h 62"/>
                <a:gd name="T26" fmla="*/ 66 w 102"/>
                <a:gd name="T27" fmla="*/ 50 h 62"/>
                <a:gd name="T28" fmla="*/ 67 w 102"/>
                <a:gd name="T29" fmla="*/ 60 h 62"/>
                <a:gd name="T30" fmla="*/ 52 w 102"/>
                <a:gd name="T31" fmla="*/ 62 h 62"/>
                <a:gd name="T32" fmla="*/ 40 w 102"/>
                <a:gd name="T33" fmla="*/ 55 h 62"/>
                <a:gd name="T34" fmla="*/ 27 w 102"/>
                <a:gd name="T35" fmla="*/ 60 h 62"/>
                <a:gd name="T36" fmla="*/ 14 w 102"/>
                <a:gd name="T37" fmla="*/ 60 h 62"/>
                <a:gd name="T38" fmla="*/ 12 w 102"/>
                <a:gd name="T39" fmla="*/ 46 h 62"/>
                <a:gd name="T40" fmla="*/ 3 w 102"/>
                <a:gd name="T41" fmla="*/ 40 h 62"/>
                <a:gd name="T42" fmla="*/ 5 w 102"/>
                <a:gd name="T43" fmla="*/ 37 h 62"/>
                <a:gd name="T44" fmla="*/ 3 w 102"/>
                <a:gd name="T45" fmla="*/ 34 h 62"/>
                <a:gd name="T46" fmla="*/ 5 w 102"/>
                <a:gd name="T47" fmla="*/ 28 h 62"/>
                <a:gd name="T48" fmla="*/ 11 w 102"/>
                <a:gd name="T49" fmla="*/ 21 h 62"/>
                <a:gd name="T50" fmla="*/ 2 w 102"/>
                <a:gd name="T51" fmla="*/ 13 h 62"/>
                <a:gd name="T52" fmla="*/ 0 w 102"/>
                <a:gd name="T53" fmla="*/ 5 h 62"/>
                <a:gd name="T54" fmla="*/ 3 w 102"/>
                <a:gd name="T55" fmla="*/ 0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02" h="62">
                  <a:moveTo>
                    <a:pt x="3" y="0"/>
                  </a:moveTo>
                  <a:lnTo>
                    <a:pt x="9" y="9"/>
                  </a:lnTo>
                  <a:lnTo>
                    <a:pt x="15" y="7"/>
                  </a:lnTo>
                  <a:lnTo>
                    <a:pt x="28" y="10"/>
                  </a:lnTo>
                  <a:lnTo>
                    <a:pt x="53" y="12"/>
                  </a:lnTo>
                  <a:lnTo>
                    <a:pt x="60" y="6"/>
                  </a:lnTo>
                  <a:lnTo>
                    <a:pt x="80" y="2"/>
                  </a:lnTo>
                  <a:lnTo>
                    <a:pt x="92" y="9"/>
                  </a:lnTo>
                  <a:lnTo>
                    <a:pt x="102" y="11"/>
                  </a:lnTo>
                  <a:lnTo>
                    <a:pt x="95" y="20"/>
                  </a:lnTo>
                  <a:lnTo>
                    <a:pt x="91" y="34"/>
                  </a:lnTo>
                  <a:lnTo>
                    <a:pt x="98" y="46"/>
                  </a:lnTo>
                  <a:lnTo>
                    <a:pt x="83" y="43"/>
                  </a:lnTo>
                  <a:lnTo>
                    <a:pt x="66" y="50"/>
                  </a:lnTo>
                  <a:lnTo>
                    <a:pt x="67" y="60"/>
                  </a:lnTo>
                  <a:lnTo>
                    <a:pt x="52" y="62"/>
                  </a:lnTo>
                  <a:lnTo>
                    <a:pt x="40" y="55"/>
                  </a:lnTo>
                  <a:lnTo>
                    <a:pt x="27" y="60"/>
                  </a:lnTo>
                  <a:lnTo>
                    <a:pt x="14" y="60"/>
                  </a:lnTo>
                  <a:lnTo>
                    <a:pt x="12" y="46"/>
                  </a:lnTo>
                  <a:lnTo>
                    <a:pt x="3" y="40"/>
                  </a:lnTo>
                  <a:lnTo>
                    <a:pt x="5" y="37"/>
                  </a:lnTo>
                  <a:lnTo>
                    <a:pt x="3" y="34"/>
                  </a:lnTo>
                  <a:lnTo>
                    <a:pt x="5" y="28"/>
                  </a:lnTo>
                  <a:lnTo>
                    <a:pt x="11" y="21"/>
                  </a:lnTo>
                  <a:lnTo>
                    <a:pt x="2" y="13"/>
                  </a:lnTo>
                  <a:lnTo>
                    <a:pt x="0" y="5"/>
                  </a:lnTo>
                  <a:lnTo>
                    <a:pt x="3"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28" name="Freeform 27"/>
            <p:cNvSpPr>
              <a:spLocks/>
            </p:cNvSpPr>
            <p:nvPr/>
          </p:nvSpPr>
          <p:spPr bwMode="auto">
            <a:xfrm>
              <a:off x="5357069" y="2791945"/>
              <a:ext cx="107455" cy="82324"/>
            </a:xfrm>
            <a:custGeom>
              <a:avLst/>
              <a:gdLst>
                <a:gd name="T0" fmla="*/ 54 w 65"/>
                <a:gd name="T1" fmla="*/ 7 h 53"/>
                <a:gd name="T2" fmla="*/ 60 w 65"/>
                <a:gd name="T3" fmla="*/ 7 h 53"/>
                <a:gd name="T4" fmla="*/ 56 w 65"/>
                <a:gd name="T5" fmla="*/ 16 h 53"/>
                <a:gd name="T6" fmla="*/ 65 w 65"/>
                <a:gd name="T7" fmla="*/ 24 h 53"/>
                <a:gd name="T8" fmla="*/ 64 w 65"/>
                <a:gd name="T9" fmla="*/ 34 h 53"/>
                <a:gd name="T10" fmla="*/ 60 w 65"/>
                <a:gd name="T11" fmla="*/ 35 h 53"/>
                <a:gd name="T12" fmla="*/ 57 w 65"/>
                <a:gd name="T13" fmla="*/ 37 h 53"/>
                <a:gd name="T14" fmla="*/ 52 w 65"/>
                <a:gd name="T15" fmla="*/ 42 h 53"/>
                <a:gd name="T16" fmla="*/ 50 w 65"/>
                <a:gd name="T17" fmla="*/ 53 h 53"/>
                <a:gd name="T18" fmla="*/ 35 w 65"/>
                <a:gd name="T19" fmla="*/ 45 h 53"/>
                <a:gd name="T20" fmla="*/ 28 w 65"/>
                <a:gd name="T21" fmla="*/ 37 h 53"/>
                <a:gd name="T22" fmla="*/ 21 w 65"/>
                <a:gd name="T23" fmla="*/ 32 h 53"/>
                <a:gd name="T24" fmla="*/ 13 w 65"/>
                <a:gd name="T25" fmla="*/ 24 h 53"/>
                <a:gd name="T26" fmla="*/ 9 w 65"/>
                <a:gd name="T27" fmla="*/ 18 h 53"/>
                <a:gd name="T28" fmla="*/ 0 w 65"/>
                <a:gd name="T29" fmla="*/ 8 h 53"/>
                <a:gd name="T30" fmla="*/ 3 w 65"/>
                <a:gd name="T31" fmla="*/ 0 h 53"/>
                <a:gd name="T32" fmla="*/ 9 w 65"/>
                <a:gd name="T33" fmla="*/ 5 h 53"/>
                <a:gd name="T34" fmla="*/ 13 w 65"/>
                <a:gd name="T35" fmla="*/ 0 h 53"/>
                <a:gd name="T36" fmla="*/ 20 w 65"/>
                <a:gd name="T37" fmla="*/ 0 h 53"/>
                <a:gd name="T38" fmla="*/ 35 w 65"/>
                <a:gd name="T39" fmla="*/ 3 h 53"/>
                <a:gd name="T40" fmla="*/ 46 w 65"/>
                <a:gd name="T41" fmla="*/ 3 h 53"/>
                <a:gd name="T42" fmla="*/ 54 w 65"/>
                <a:gd name="T43" fmla="*/ 7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65" h="53">
                  <a:moveTo>
                    <a:pt x="54" y="7"/>
                  </a:moveTo>
                  <a:lnTo>
                    <a:pt x="60" y="7"/>
                  </a:lnTo>
                  <a:lnTo>
                    <a:pt x="56" y="16"/>
                  </a:lnTo>
                  <a:lnTo>
                    <a:pt x="65" y="24"/>
                  </a:lnTo>
                  <a:lnTo>
                    <a:pt x="64" y="34"/>
                  </a:lnTo>
                  <a:lnTo>
                    <a:pt x="60" y="35"/>
                  </a:lnTo>
                  <a:lnTo>
                    <a:pt x="57" y="37"/>
                  </a:lnTo>
                  <a:lnTo>
                    <a:pt x="52" y="42"/>
                  </a:lnTo>
                  <a:lnTo>
                    <a:pt x="50" y="53"/>
                  </a:lnTo>
                  <a:lnTo>
                    <a:pt x="35" y="45"/>
                  </a:lnTo>
                  <a:lnTo>
                    <a:pt x="28" y="37"/>
                  </a:lnTo>
                  <a:lnTo>
                    <a:pt x="21" y="32"/>
                  </a:lnTo>
                  <a:lnTo>
                    <a:pt x="13" y="24"/>
                  </a:lnTo>
                  <a:lnTo>
                    <a:pt x="9" y="18"/>
                  </a:lnTo>
                  <a:lnTo>
                    <a:pt x="0" y="8"/>
                  </a:lnTo>
                  <a:lnTo>
                    <a:pt x="3" y="0"/>
                  </a:lnTo>
                  <a:lnTo>
                    <a:pt x="9" y="5"/>
                  </a:lnTo>
                  <a:lnTo>
                    <a:pt x="13" y="0"/>
                  </a:lnTo>
                  <a:lnTo>
                    <a:pt x="20" y="0"/>
                  </a:lnTo>
                  <a:lnTo>
                    <a:pt x="35" y="3"/>
                  </a:lnTo>
                  <a:lnTo>
                    <a:pt x="46" y="3"/>
                  </a:lnTo>
                  <a:lnTo>
                    <a:pt x="54" y="7"/>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29" name="Freeform 28"/>
            <p:cNvSpPr>
              <a:spLocks/>
            </p:cNvSpPr>
            <p:nvPr/>
          </p:nvSpPr>
          <p:spPr bwMode="auto">
            <a:xfrm>
              <a:off x="5528996" y="2450227"/>
              <a:ext cx="241359" cy="149113"/>
            </a:xfrm>
            <a:custGeom>
              <a:avLst/>
              <a:gdLst>
                <a:gd name="T0" fmla="*/ 1 w 146"/>
                <a:gd name="T1" fmla="*/ 44 h 96"/>
                <a:gd name="T2" fmla="*/ 15 w 146"/>
                <a:gd name="T3" fmla="*/ 44 h 96"/>
                <a:gd name="T4" fmla="*/ 31 w 146"/>
                <a:gd name="T5" fmla="*/ 37 h 96"/>
                <a:gd name="T6" fmla="*/ 33 w 146"/>
                <a:gd name="T7" fmla="*/ 26 h 96"/>
                <a:gd name="T8" fmla="*/ 45 w 146"/>
                <a:gd name="T9" fmla="*/ 20 h 96"/>
                <a:gd name="T10" fmla="*/ 42 w 146"/>
                <a:gd name="T11" fmla="*/ 11 h 96"/>
                <a:gd name="T12" fmla="*/ 50 w 146"/>
                <a:gd name="T13" fmla="*/ 7 h 96"/>
                <a:gd name="T14" fmla="*/ 65 w 146"/>
                <a:gd name="T15" fmla="*/ 0 h 96"/>
                <a:gd name="T16" fmla="*/ 82 w 146"/>
                <a:gd name="T17" fmla="*/ 5 h 96"/>
                <a:gd name="T18" fmla="*/ 85 w 146"/>
                <a:gd name="T19" fmla="*/ 10 h 96"/>
                <a:gd name="T20" fmla="*/ 93 w 146"/>
                <a:gd name="T21" fmla="*/ 7 h 96"/>
                <a:gd name="T22" fmla="*/ 109 w 146"/>
                <a:gd name="T23" fmla="*/ 12 h 96"/>
                <a:gd name="T24" fmla="*/ 112 w 146"/>
                <a:gd name="T25" fmla="*/ 21 h 96"/>
                <a:gd name="T26" fmla="*/ 110 w 146"/>
                <a:gd name="T27" fmla="*/ 27 h 96"/>
                <a:gd name="T28" fmla="*/ 122 w 146"/>
                <a:gd name="T29" fmla="*/ 40 h 96"/>
                <a:gd name="T30" fmla="*/ 129 w 146"/>
                <a:gd name="T31" fmla="*/ 43 h 96"/>
                <a:gd name="T32" fmla="*/ 129 w 146"/>
                <a:gd name="T33" fmla="*/ 47 h 96"/>
                <a:gd name="T34" fmla="*/ 140 w 146"/>
                <a:gd name="T35" fmla="*/ 50 h 96"/>
                <a:gd name="T36" fmla="*/ 146 w 146"/>
                <a:gd name="T37" fmla="*/ 56 h 96"/>
                <a:gd name="T38" fmla="*/ 140 w 146"/>
                <a:gd name="T39" fmla="*/ 60 h 96"/>
                <a:gd name="T40" fmla="*/ 128 w 146"/>
                <a:gd name="T41" fmla="*/ 59 h 96"/>
                <a:gd name="T42" fmla="*/ 125 w 146"/>
                <a:gd name="T43" fmla="*/ 61 h 96"/>
                <a:gd name="T44" fmla="*/ 130 w 146"/>
                <a:gd name="T45" fmla="*/ 68 h 96"/>
                <a:gd name="T46" fmla="*/ 136 w 146"/>
                <a:gd name="T47" fmla="*/ 81 h 96"/>
                <a:gd name="T48" fmla="*/ 123 w 146"/>
                <a:gd name="T49" fmla="*/ 82 h 96"/>
                <a:gd name="T50" fmla="*/ 119 w 146"/>
                <a:gd name="T51" fmla="*/ 86 h 96"/>
                <a:gd name="T52" fmla="*/ 119 w 146"/>
                <a:gd name="T53" fmla="*/ 96 h 96"/>
                <a:gd name="T54" fmla="*/ 113 w 146"/>
                <a:gd name="T55" fmla="*/ 95 h 96"/>
                <a:gd name="T56" fmla="*/ 99 w 146"/>
                <a:gd name="T57" fmla="*/ 95 h 96"/>
                <a:gd name="T58" fmla="*/ 94 w 146"/>
                <a:gd name="T59" fmla="*/ 91 h 96"/>
                <a:gd name="T60" fmla="*/ 88 w 146"/>
                <a:gd name="T61" fmla="*/ 94 h 96"/>
                <a:gd name="T62" fmla="*/ 82 w 146"/>
                <a:gd name="T63" fmla="*/ 91 h 96"/>
                <a:gd name="T64" fmla="*/ 70 w 146"/>
                <a:gd name="T65" fmla="*/ 91 h 96"/>
                <a:gd name="T66" fmla="*/ 51 w 146"/>
                <a:gd name="T67" fmla="*/ 86 h 96"/>
                <a:gd name="T68" fmla="*/ 35 w 146"/>
                <a:gd name="T69" fmla="*/ 84 h 96"/>
                <a:gd name="T70" fmla="*/ 23 w 146"/>
                <a:gd name="T71" fmla="*/ 85 h 96"/>
                <a:gd name="T72" fmla="*/ 15 w 146"/>
                <a:gd name="T73" fmla="*/ 90 h 96"/>
                <a:gd name="T74" fmla="*/ 8 w 146"/>
                <a:gd name="T75" fmla="*/ 91 h 96"/>
                <a:gd name="T76" fmla="*/ 6 w 146"/>
                <a:gd name="T77" fmla="*/ 82 h 96"/>
                <a:gd name="T78" fmla="*/ 0 w 146"/>
                <a:gd name="T79" fmla="*/ 73 h 96"/>
                <a:gd name="T80" fmla="*/ 9 w 146"/>
                <a:gd name="T81" fmla="*/ 69 h 96"/>
                <a:gd name="T82" fmla="*/ 8 w 146"/>
                <a:gd name="T83" fmla="*/ 61 h 96"/>
                <a:gd name="T84" fmla="*/ 3 w 146"/>
                <a:gd name="T85" fmla="*/ 53 h 96"/>
                <a:gd name="T86" fmla="*/ 1 w 146"/>
                <a:gd name="T87" fmla="*/ 44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46" h="96">
                  <a:moveTo>
                    <a:pt x="1" y="44"/>
                  </a:moveTo>
                  <a:lnTo>
                    <a:pt x="15" y="44"/>
                  </a:lnTo>
                  <a:lnTo>
                    <a:pt x="31" y="37"/>
                  </a:lnTo>
                  <a:lnTo>
                    <a:pt x="33" y="26"/>
                  </a:lnTo>
                  <a:lnTo>
                    <a:pt x="45" y="20"/>
                  </a:lnTo>
                  <a:lnTo>
                    <a:pt x="42" y="11"/>
                  </a:lnTo>
                  <a:lnTo>
                    <a:pt x="50" y="7"/>
                  </a:lnTo>
                  <a:lnTo>
                    <a:pt x="65" y="0"/>
                  </a:lnTo>
                  <a:lnTo>
                    <a:pt x="82" y="5"/>
                  </a:lnTo>
                  <a:lnTo>
                    <a:pt x="85" y="10"/>
                  </a:lnTo>
                  <a:lnTo>
                    <a:pt x="93" y="7"/>
                  </a:lnTo>
                  <a:lnTo>
                    <a:pt x="109" y="12"/>
                  </a:lnTo>
                  <a:lnTo>
                    <a:pt x="112" y="21"/>
                  </a:lnTo>
                  <a:lnTo>
                    <a:pt x="110" y="27"/>
                  </a:lnTo>
                  <a:lnTo>
                    <a:pt x="122" y="40"/>
                  </a:lnTo>
                  <a:lnTo>
                    <a:pt x="129" y="43"/>
                  </a:lnTo>
                  <a:lnTo>
                    <a:pt x="129" y="47"/>
                  </a:lnTo>
                  <a:lnTo>
                    <a:pt x="140" y="50"/>
                  </a:lnTo>
                  <a:lnTo>
                    <a:pt x="146" y="56"/>
                  </a:lnTo>
                  <a:lnTo>
                    <a:pt x="140" y="60"/>
                  </a:lnTo>
                  <a:lnTo>
                    <a:pt x="128" y="59"/>
                  </a:lnTo>
                  <a:lnTo>
                    <a:pt x="125" y="61"/>
                  </a:lnTo>
                  <a:lnTo>
                    <a:pt x="130" y="68"/>
                  </a:lnTo>
                  <a:lnTo>
                    <a:pt x="136" y="81"/>
                  </a:lnTo>
                  <a:lnTo>
                    <a:pt x="123" y="82"/>
                  </a:lnTo>
                  <a:lnTo>
                    <a:pt x="119" y="86"/>
                  </a:lnTo>
                  <a:lnTo>
                    <a:pt x="119" y="96"/>
                  </a:lnTo>
                  <a:lnTo>
                    <a:pt x="113" y="95"/>
                  </a:lnTo>
                  <a:lnTo>
                    <a:pt x="99" y="95"/>
                  </a:lnTo>
                  <a:lnTo>
                    <a:pt x="94" y="91"/>
                  </a:lnTo>
                  <a:lnTo>
                    <a:pt x="88" y="94"/>
                  </a:lnTo>
                  <a:lnTo>
                    <a:pt x="82" y="91"/>
                  </a:lnTo>
                  <a:lnTo>
                    <a:pt x="70" y="91"/>
                  </a:lnTo>
                  <a:lnTo>
                    <a:pt x="51" y="86"/>
                  </a:lnTo>
                  <a:lnTo>
                    <a:pt x="35" y="84"/>
                  </a:lnTo>
                  <a:lnTo>
                    <a:pt x="23" y="85"/>
                  </a:lnTo>
                  <a:lnTo>
                    <a:pt x="15" y="90"/>
                  </a:lnTo>
                  <a:lnTo>
                    <a:pt x="8" y="91"/>
                  </a:lnTo>
                  <a:lnTo>
                    <a:pt x="6" y="82"/>
                  </a:lnTo>
                  <a:lnTo>
                    <a:pt x="0" y="73"/>
                  </a:lnTo>
                  <a:lnTo>
                    <a:pt x="9" y="69"/>
                  </a:lnTo>
                  <a:lnTo>
                    <a:pt x="8" y="61"/>
                  </a:lnTo>
                  <a:lnTo>
                    <a:pt x="3" y="53"/>
                  </a:lnTo>
                  <a:lnTo>
                    <a:pt x="1" y="44"/>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30" name="Freeform 29"/>
            <p:cNvSpPr>
              <a:spLocks/>
            </p:cNvSpPr>
            <p:nvPr/>
          </p:nvSpPr>
          <p:spPr bwMode="auto">
            <a:xfrm>
              <a:off x="5515771" y="4817395"/>
              <a:ext cx="285995" cy="296673"/>
            </a:xfrm>
            <a:custGeom>
              <a:avLst/>
              <a:gdLst>
                <a:gd name="T0" fmla="*/ 108 w 173"/>
                <a:gd name="T1" fmla="*/ 19 h 191"/>
                <a:gd name="T2" fmla="*/ 112 w 173"/>
                <a:gd name="T3" fmla="*/ 22 h 191"/>
                <a:gd name="T4" fmla="*/ 117 w 173"/>
                <a:gd name="T5" fmla="*/ 34 h 191"/>
                <a:gd name="T6" fmla="*/ 137 w 173"/>
                <a:gd name="T7" fmla="*/ 57 h 191"/>
                <a:gd name="T8" fmla="*/ 144 w 173"/>
                <a:gd name="T9" fmla="*/ 59 h 191"/>
                <a:gd name="T10" fmla="*/ 144 w 173"/>
                <a:gd name="T11" fmla="*/ 67 h 191"/>
                <a:gd name="T12" fmla="*/ 149 w 173"/>
                <a:gd name="T13" fmla="*/ 80 h 191"/>
                <a:gd name="T14" fmla="*/ 162 w 173"/>
                <a:gd name="T15" fmla="*/ 83 h 191"/>
                <a:gd name="T16" fmla="*/ 173 w 173"/>
                <a:gd name="T17" fmla="*/ 92 h 191"/>
                <a:gd name="T18" fmla="*/ 147 w 173"/>
                <a:gd name="T19" fmla="*/ 108 h 191"/>
                <a:gd name="T20" fmla="*/ 130 w 173"/>
                <a:gd name="T21" fmla="*/ 123 h 191"/>
                <a:gd name="T22" fmla="*/ 124 w 173"/>
                <a:gd name="T23" fmla="*/ 137 h 191"/>
                <a:gd name="T24" fmla="*/ 118 w 173"/>
                <a:gd name="T25" fmla="*/ 145 h 191"/>
                <a:gd name="T26" fmla="*/ 108 w 173"/>
                <a:gd name="T27" fmla="*/ 146 h 191"/>
                <a:gd name="T28" fmla="*/ 104 w 173"/>
                <a:gd name="T29" fmla="*/ 156 h 191"/>
                <a:gd name="T30" fmla="*/ 102 w 173"/>
                <a:gd name="T31" fmla="*/ 163 h 191"/>
                <a:gd name="T32" fmla="*/ 90 w 173"/>
                <a:gd name="T33" fmla="*/ 168 h 191"/>
                <a:gd name="T34" fmla="*/ 76 w 173"/>
                <a:gd name="T35" fmla="*/ 167 h 191"/>
                <a:gd name="T36" fmla="*/ 68 w 173"/>
                <a:gd name="T37" fmla="*/ 161 h 191"/>
                <a:gd name="T38" fmla="*/ 60 w 173"/>
                <a:gd name="T39" fmla="*/ 158 h 191"/>
                <a:gd name="T40" fmla="*/ 51 w 173"/>
                <a:gd name="T41" fmla="*/ 163 h 191"/>
                <a:gd name="T42" fmla="*/ 47 w 173"/>
                <a:gd name="T43" fmla="*/ 173 h 191"/>
                <a:gd name="T44" fmla="*/ 38 w 173"/>
                <a:gd name="T45" fmla="*/ 179 h 191"/>
                <a:gd name="T46" fmla="*/ 28 w 173"/>
                <a:gd name="T47" fmla="*/ 189 h 191"/>
                <a:gd name="T48" fmla="*/ 16 w 173"/>
                <a:gd name="T49" fmla="*/ 191 h 191"/>
                <a:gd name="T50" fmla="*/ 12 w 173"/>
                <a:gd name="T51" fmla="*/ 183 h 191"/>
                <a:gd name="T52" fmla="*/ 14 w 173"/>
                <a:gd name="T53" fmla="*/ 171 h 191"/>
                <a:gd name="T54" fmla="*/ 4 w 173"/>
                <a:gd name="T55" fmla="*/ 151 h 191"/>
                <a:gd name="T56" fmla="*/ 0 w 173"/>
                <a:gd name="T57" fmla="*/ 148 h 191"/>
                <a:gd name="T58" fmla="*/ 2 w 173"/>
                <a:gd name="T59" fmla="*/ 87 h 191"/>
                <a:gd name="T60" fmla="*/ 20 w 173"/>
                <a:gd name="T61" fmla="*/ 87 h 191"/>
                <a:gd name="T62" fmla="*/ 23 w 173"/>
                <a:gd name="T63" fmla="*/ 13 h 191"/>
                <a:gd name="T64" fmla="*/ 36 w 173"/>
                <a:gd name="T65" fmla="*/ 12 h 191"/>
                <a:gd name="T66" fmla="*/ 65 w 173"/>
                <a:gd name="T67" fmla="*/ 5 h 191"/>
                <a:gd name="T68" fmla="*/ 71 w 173"/>
                <a:gd name="T69" fmla="*/ 13 h 191"/>
                <a:gd name="T70" fmla="*/ 83 w 173"/>
                <a:gd name="T71" fmla="*/ 5 h 191"/>
                <a:gd name="T72" fmla="*/ 89 w 173"/>
                <a:gd name="T73" fmla="*/ 5 h 191"/>
                <a:gd name="T74" fmla="*/ 99 w 173"/>
                <a:gd name="T75" fmla="*/ 0 h 191"/>
                <a:gd name="T76" fmla="*/ 102 w 173"/>
                <a:gd name="T77" fmla="*/ 2 h 191"/>
                <a:gd name="T78" fmla="*/ 108 w 173"/>
                <a:gd name="T79" fmla="*/ 19 h 1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73" h="191">
                  <a:moveTo>
                    <a:pt x="108" y="19"/>
                  </a:moveTo>
                  <a:lnTo>
                    <a:pt x="112" y="22"/>
                  </a:lnTo>
                  <a:lnTo>
                    <a:pt x="117" y="34"/>
                  </a:lnTo>
                  <a:lnTo>
                    <a:pt x="137" y="57"/>
                  </a:lnTo>
                  <a:lnTo>
                    <a:pt x="144" y="59"/>
                  </a:lnTo>
                  <a:lnTo>
                    <a:pt x="144" y="67"/>
                  </a:lnTo>
                  <a:lnTo>
                    <a:pt x="149" y="80"/>
                  </a:lnTo>
                  <a:lnTo>
                    <a:pt x="162" y="83"/>
                  </a:lnTo>
                  <a:lnTo>
                    <a:pt x="173" y="92"/>
                  </a:lnTo>
                  <a:lnTo>
                    <a:pt x="147" y="108"/>
                  </a:lnTo>
                  <a:lnTo>
                    <a:pt x="130" y="123"/>
                  </a:lnTo>
                  <a:lnTo>
                    <a:pt x="124" y="137"/>
                  </a:lnTo>
                  <a:lnTo>
                    <a:pt x="118" y="145"/>
                  </a:lnTo>
                  <a:lnTo>
                    <a:pt x="108" y="146"/>
                  </a:lnTo>
                  <a:lnTo>
                    <a:pt x="104" y="156"/>
                  </a:lnTo>
                  <a:lnTo>
                    <a:pt x="102" y="163"/>
                  </a:lnTo>
                  <a:lnTo>
                    <a:pt x="90" y="168"/>
                  </a:lnTo>
                  <a:lnTo>
                    <a:pt x="76" y="167"/>
                  </a:lnTo>
                  <a:lnTo>
                    <a:pt x="68" y="161"/>
                  </a:lnTo>
                  <a:lnTo>
                    <a:pt x="60" y="158"/>
                  </a:lnTo>
                  <a:lnTo>
                    <a:pt x="51" y="163"/>
                  </a:lnTo>
                  <a:lnTo>
                    <a:pt x="47" y="173"/>
                  </a:lnTo>
                  <a:lnTo>
                    <a:pt x="38" y="179"/>
                  </a:lnTo>
                  <a:lnTo>
                    <a:pt x="28" y="189"/>
                  </a:lnTo>
                  <a:lnTo>
                    <a:pt x="16" y="191"/>
                  </a:lnTo>
                  <a:lnTo>
                    <a:pt x="12" y="183"/>
                  </a:lnTo>
                  <a:lnTo>
                    <a:pt x="14" y="171"/>
                  </a:lnTo>
                  <a:lnTo>
                    <a:pt x="4" y="151"/>
                  </a:lnTo>
                  <a:lnTo>
                    <a:pt x="0" y="148"/>
                  </a:lnTo>
                  <a:lnTo>
                    <a:pt x="2" y="87"/>
                  </a:lnTo>
                  <a:lnTo>
                    <a:pt x="20" y="87"/>
                  </a:lnTo>
                  <a:lnTo>
                    <a:pt x="23" y="13"/>
                  </a:lnTo>
                  <a:lnTo>
                    <a:pt x="36" y="12"/>
                  </a:lnTo>
                  <a:lnTo>
                    <a:pt x="65" y="5"/>
                  </a:lnTo>
                  <a:lnTo>
                    <a:pt x="71" y="13"/>
                  </a:lnTo>
                  <a:lnTo>
                    <a:pt x="83" y="5"/>
                  </a:lnTo>
                  <a:lnTo>
                    <a:pt x="89" y="5"/>
                  </a:lnTo>
                  <a:lnTo>
                    <a:pt x="99" y="0"/>
                  </a:lnTo>
                  <a:lnTo>
                    <a:pt x="102" y="2"/>
                  </a:lnTo>
                  <a:lnTo>
                    <a:pt x="108" y="1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31" name="Freeform 30"/>
            <p:cNvSpPr>
              <a:spLocks/>
            </p:cNvSpPr>
            <p:nvPr/>
          </p:nvSpPr>
          <p:spPr bwMode="auto">
            <a:xfrm>
              <a:off x="5366988" y="3888545"/>
              <a:ext cx="391795" cy="285801"/>
            </a:xfrm>
            <a:custGeom>
              <a:avLst/>
              <a:gdLst>
                <a:gd name="T0" fmla="*/ 14 w 237"/>
                <a:gd name="T1" fmla="*/ 77 h 184"/>
                <a:gd name="T2" fmla="*/ 29 w 237"/>
                <a:gd name="T3" fmla="*/ 76 h 184"/>
                <a:gd name="T4" fmla="*/ 33 w 237"/>
                <a:gd name="T5" fmla="*/ 70 h 184"/>
                <a:gd name="T6" fmla="*/ 36 w 237"/>
                <a:gd name="T7" fmla="*/ 71 h 184"/>
                <a:gd name="T8" fmla="*/ 40 w 237"/>
                <a:gd name="T9" fmla="*/ 75 h 184"/>
                <a:gd name="T10" fmla="*/ 64 w 237"/>
                <a:gd name="T11" fmla="*/ 68 h 184"/>
                <a:gd name="T12" fmla="*/ 71 w 237"/>
                <a:gd name="T13" fmla="*/ 59 h 184"/>
                <a:gd name="T14" fmla="*/ 81 w 237"/>
                <a:gd name="T15" fmla="*/ 52 h 184"/>
                <a:gd name="T16" fmla="*/ 79 w 237"/>
                <a:gd name="T17" fmla="*/ 45 h 184"/>
                <a:gd name="T18" fmla="*/ 84 w 237"/>
                <a:gd name="T19" fmla="*/ 43 h 184"/>
                <a:gd name="T20" fmla="*/ 102 w 237"/>
                <a:gd name="T21" fmla="*/ 44 h 184"/>
                <a:gd name="T22" fmla="*/ 119 w 237"/>
                <a:gd name="T23" fmla="*/ 35 h 184"/>
                <a:gd name="T24" fmla="*/ 132 w 237"/>
                <a:gd name="T25" fmla="*/ 12 h 184"/>
                <a:gd name="T26" fmla="*/ 141 w 237"/>
                <a:gd name="T27" fmla="*/ 3 h 184"/>
                <a:gd name="T28" fmla="*/ 152 w 237"/>
                <a:gd name="T29" fmla="*/ 0 h 184"/>
                <a:gd name="T30" fmla="*/ 155 w 237"/>
                <a:gd name="T31" fmla="*/ 9 h 184"/>
                <a:gd name="T32" fmla="*/ 165 w 237"/>
                <a:gd name="T33" fmla="*/ 22 h 184"/>
                <a:gd name="T34" fmla="*/ 165 w 237"/>
                <a:gd name="T35" fmla="*/ 30 h 184"/>
                <a:gd name="T36" fmla="*/ 163 w 237"/>
                <a:gd name="T37" fmla="*/ 39 h 184"/>
                <a:gd name="T38" fmla="*/ 164 w 237"/>
                <a:gd name="T39" fmla="*/ 45 h 184"/>
                <a:gd name="T40" fmla="*/ 170 w 237"/>
                <a:gd name="T41" fmla="*/ 51 h 184"/>
                <a:gd name="T42" fmla="*/ 185 w 237"/>
                <a:gd name="T43" fmla="*/ 61 h 184"/>
                <a:gd name="T44" fmla="*/ 195 w 237"/>
                <a:gd name="T45" fmla="*/ 69 h 184"/>
                <a:gd name="T46" fmla="*/ 195 w 237"/>
                <a:gd name="T47" fmla="*/ 76 h 184"/>
                <a:gd name="T48" fmla="*/ 207 w 237"/>
                <a:gd name="T49" fmla="*/ 86 h 184"/>
                <a:gd name="T50" fmla="*/ 215 w 237"/>
                <a:gd name="T51" fmla="*/ 95 h 184"/>
                <a:gd name="T52" fmla="*/ 220 w 237"/>
                <a:gd name="T53" fmla="*/ 108 h 184"/>
                <a:gd name="T54" fmla="*/ 234 w 237"/>
                <a:gd name="T55" fmla="*/ 116 h 184"/>
                <a:gd name="T56" fmla="*/ 237 w 237"/>
                <a:gd name="T57" fmla="*/ 123 h 184"/>
                <a:gd name="T58" fmla="*/ 231 w 237"/>
                <a:gd name="T59" fmla="*/ 125 h 184"/>
                <a:gd name="T60" fmla="*/ 219 w 237"/>
                <a:gd name="T61" fmla="*/ 124 h 184"/>
                <a:gd name="T62" fmla="*/ 205 w 237"/>
                <a:gd name="T63" fmla="*/ 122 h 184"/>
                <a:gd name="T64" fmla="*/ 198 w 237"/>
                <a:gd name="T65" fmla="*/ 124 h 184"/>
                <a:gd name="T66" fmla="*/ 196 w 237"/>
                <a:gd name="T67" fmla="*/ 129 h 184"/>
                <a:gd name="T68" fmla="*/ 190 w 237"/>
                <a:gd name="T69" fmla="*/ 130 h 184"/>
                <a:gd name="T70" fmla="*/ 182 w 237"/>
                <a:gd name="T71" fmla="*/ 125 h 184"/>
                <a:gd name="T72" fmla="*/ 162 w 237"/>
                <a:gd name="T73" fmla="*/ 136 h 184"/>
                <a:gd name="T74" fmla="*/ 154 w 237"/>
                <a:gd name="T75" fmla="*/ 133 h 184"/>
                <a:gd name="T76" fmla="*/ 151 w 237"/>
                <a:gd name="T77" fmla="*/ 135 h 184"/>
                <a:gd name="T78" fmla="*/ 146 w 237"/>
                <a:gd name="T79" fmla="*/ 148 h 184"/>
                <a:gd name="T80" fmla="*/ 132 w 237"/>
                <a:gd name="T81" fmla="*/ 144 h 184"/>
                <a:gd name="T82" fmla="*/ 119 w 237"/>
                <a:gd name="T83" fmla="*/ 142 h 184"/>
                <a:gd name="T84" fmla="*/ 107 w 237"/>
                <a:gd name="T85" fmla="*/ 134 h 184"/>
                <a:gd name="T86" fmla="*/ 92 w 237"/>
                <a:gd name="T87" fmla="*/ 127 h 184"/>
                <a:gd name="T88" fmla="*/ 82 w 237"/>
                <a:gd name="T89" fmla="*/ 133 h 184"/>
                <a:gd name="T90" fmla="*/ 75 w 237"/>
                <a:gd name="T91" fmla="*/ 144 h 184"/>
                <a:gd name="T92" fmla="*/ 73 w 237"/>
                <a:gd name="T93" fmla="*/ 159 h 184"/>
                <a:gd name="T94" fmla="*/ 61 w 237"/>
                <a:gd name="T95" fmla="*/ 157 h 184"/>
                <a:gd name="T96" fmla="*/ 49 w 237"/>
                <a:gd name="T97" fmla="*/ 154 h 184"/>
                <a:gd name="T98" fmla="*/ 38 w 237"/>
                <a:gd name="T99" fmla="*/ 165 h 184"/>
                <a:gd name="T100" fmla="*/ 29 w 237"/>
                <a:gd name="T101" fmla="*/ 184 h 184"/>
                <a:gd name="T102" fmla="*/ 27 w 237"/>
                <a:gd name="T103" fmla="*/ 178 h 184"/>
                <a:gd name="T104" fmla="*/ 26 w 237"/>
                <a:gd name="T105" fmla="*/ 169 h 184"/>
                <a:gd name="T106" fmla="*/ 17 w 237"/>
                <a:gd name="T107" fmla="*/ 162 h 184"/>
                <a:gd name="T108" fmla="*/ 10 w 237"/>
                <a:gd name="T109" fmla="*/ 152 h 184"/>
                <a:gd name="T110" fmla="*/ 9 w 237"/>
                <a:gd name="T111" fmla="*/ 144 h 184"/>
                <a:gd name="T112" fmla="*/ 0 w 237"/>
                <a:gd name="T113" fmla="*/ 133 h 184"/>
                <a:gd name="T114" fmla="*/ 2 w 237"/>
                <a:gd name="T115" fmla="*/ 127 h 184"/>
                <a:gd name="T116" fmla="*/ 0 w 237"/>
                <a:gd name="T117" fmla="*/ 118 h 184"/>
                <a:gd name="T118" fmla="*/ 1 w 237"/>
                <a:gd name="T119" fmla="*/ 102 h 184"/>
                <a:gd name="T120" fmla="*/ 5 w 237"/>
                <a:gd name="T121" fmla="*/ 98 h 184"/>
                <a:gd name="T122" fmla="*/ 14 w 237"/>
                <a:gd name="T123" fmla="*/ 77 h 1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37" h="184">
                  <a:moveTo>
                    <a:pt x="14" y="77"/>
                  </a:moveTo>
                  <a:lnTo>
                    <a:pt x="29" y="76"/>
                  </a:lnTo>
                  <a:lnTo>
                    <a:pt x="33" y="70"/>
                  </a:lnTo>
                  <a:lnTo>
                    <a:pt x="36" y="71"/>
                  </a:lnTo>
                  <a:lnTo>
                    <a:pt x="40" y="75"/>
                  </a:lnTo>
                  <a:lnTo>
                    <a:pt x="64" y="68"/>
                  </a:lnTo>
                  <a:lnTo>
                    <a:pt x="71" y="59"/>
                  </a:lnTo>
                  <a:lnTo>
                    <a:pt x="81" y="52"/>
                  </a:lnTo>
                  <a:lnTo>
                    <a:pt x="79" y="45"/>
                  </a:lnTo>
                  <a:lnTo>
                    <a:pt x="84" y="43"/>
                  </a:lnTo>
                  <a:lnTo>
                    <a:pt x="102" y="44"/>
                  </a:lnTo>
                  <a:lnTo>
                    <a:pt x="119" y="35"/>
                  </a:lnTo>
                  <a:lnTo>
                    <a:pt x="132" y="12"/>
                  </a:lnTo>
                  <a:lnTo>
                    <a:pt x="141" y="3"/>
                  </a:lnTo>
                  <a:lnTo>
                    <a:pt x="152" y="0"/>
                  </a:lnTo>
                  <a:lnTo>
                    <a:pt x="155" y="9"/>
                  </a:lnTo>
                  <a:lnTo>
                    <a:pt x="165" y="22"/>
                  </a:lnTo>
                  <a:lnTo>
                    <a:pt x="165" y="30"/>
                  </a:lnTo>
                  <a:lnTo>
                    <a:pt x="163" y="39"/>
                  </a:lnTo>
                  <a:lnTo>
                    <a:pt x="164" y="45"/>
                  </a:lnTo>
                  <a:lnTo>
                    <a:pt x="170" y="51"/>
                  </a:lnTo>
                  <a:lnTo>
                    <a:pt x="185" y="61"/>
                  </a:lnTo>
                  <a:lnTo>
                    <a:pt x="195" y="69"/>
                  </a:lnTo>
                  <a:lnTo>
                    <a:pt x="195" y="76"/>
                  </a:lnTo>
                  <a:lnTo>
                    <a:pt x="207" y="86"/>
                  </a:lnTo>
                  <a:lnTo>
                    <a:pt x="215" y="95"/>
                  </a:lnTo>
                  <a:lnTo>
                    <a:pt x="220" y="108"/>
                  </a:lnTo>
                  <a:lnTo>
                    <a:pt x="234" y="116"/>
                  </a:lnTo>
                  <a:lnTo>
                    <a:pt x="237" y="123"/>
                  </a:lnTo>
                  <a:lnTo>
                    <a:pt x="231" y="125"/>
                  </a:lnTo>
                  <a:lnTo>
                    <a:pt x="219" y="124"/>
                  </a:lnTo>
                  <a:lnTo>
                    <a:pt x="205" y="122"/>
                  </a:lnTo>
                  <a:lnTo>
                    <a:pt x="198" y="124"/>
                  </a:lnTo>
                  <a:lnTo>
                    <a:pt x="196" y="129"/>
                  </a:lnTo>
                  <a:lnTo>
                    <a:pt x="190" y="130"/>
                  </a:lnTo>
                  <a:lnTo>
                    <a:pt x="182" y="125"/>
                  </a:lnTo>
                  <a:lnTo>
                    <a:pt x="162" y="136"/>
                  </a:lnTo>
                  <a:lnTo>
                    <a:pt x="154" y="133"/>
                  </a:lnTo>
                  <a:lnTo>
                    <a:pt x="151" y="135"/>
                  </a:lnTo>
                  <a:lnTo>
                    <a:pt x="146" y="148"/>
                  </a:lnTo>
                  <a:lnTo>
                    <a:pt x="132" y="144"/>
                  </a:lnTo>
                  <a:lnTo>
                    <a:pt x="119" y="142"/>
                  </a:lnTo>
                  <a:lnTo>
                    <a:pt x="107" y="134"/>
                  </a:lnTo>
                  <a:lnTo>
                    <a:pt x="92" y="127"/>
                  </a:lnTo>
                  <a:lnTo>
                    <a:pt x="82" y="133"/>
                  </a:lnTo>
                  <a:lnTo>
                    <a:pt x="75" y="144"/>
                  </a:lnTo>
                  <a:lnTo>
                    <a:pt x="73" y="159"/>
                  </a:lnTo>
                  <a:lnTo>
                    <a:pt x="61" y="157"/>
                  </a:lnTo>
                  <a:lnTo>
                    <a:pt x="49" y="154"/>
                  </a:lnTo>
                  <a:lnTo>
                    <a:pt x="38" y="165"/>
                  </a:lnTo>
                  <a:lnTo>
                    <a:pt x="29" y="184"/>
                  </a:lnTo>
                  <a:lnTo>
                    <a:pt x="27" y="178"/>
                  </a:lnTo>
                  <a:lnTo>
                    <a:pt x="26" y="169"/>
                  </a:lnTo>
                  <a:lnTo>
                    <a:pt x="17" y="162"/>
                  </a:lnTo>
                  <a:lnTo>
                    <a:pt x="10" y="152"/>
                  </a:lnTo>
                  <a:lnTo>
                    <a:pt x="9" y="144"/>
                  </a:lnTo>
                  <a:lnTo>
                    <a:pt x="0" y="133"/>
                  </a:lnTo>
                  <a:lnTo>
                    <a:pt x="2" y="127"/>
                  </a:lnTo>
                  <a:lnTo>
                    <a:pt x="0" y="118"/>
                  </a:lnTo>
                  <a:lnTo>
                    <a:pt x="1" y="102"/>
                  </a:lnTo>
                  <a:lnTo>
                    <a:pt x="5" y="98"/>
                  </a:lnTo>
                  <a:lnTo>
                    <a:pt x="14" y="77"/>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32" name="Freeform 31"/>
            <p:cNvSpPr>
              <a:spLocks/>
            </p:cNvSpPr>
            <p:nvPr/>
          </p:nvSpPr>
          <p:spPr bwMode="auto">
            <a:xfrm>
              <a:off x="5090913" y="2709621"/>
              <a:ext cx="117373" cy="65236"/>
            </a:xfrm>
            <a:custGeom>
              <a:avLst/>
              <a:gdLst>
                <a:gd name="T0" fmla="*/ 57 w 71"/>
                <a:gd name="T1" fmla="*/ 6 h 42"/>
                <a:gd name="T2" fmla="*/ 58 w 71"/>
                <a:gd name="T3" fmla="*/ 10 h 42"/>
                <a:gd name="T4" fmla="*/ 56 w 71"/>
                <a:gd name="T5" fmla="*/ 15 h 42"/>
                <a:gd name="T6" fmla="*/ 63 w 71"/>
                <a:gd name="T7" fmla="*/ 19 h 42"/>
                <a:gd name="T8" fmla="*/ 71 w 71"/>
                <a:gd name="T9" fmla="*/ 19 h 42"/>
                <a:gd name="T10" fmla="*/ 71 w 71"/>
                <a:gd name="T11" fmla="*/ 27 h 42"/>
                <a:gd name="T12" fmla="*/ 64 w 71"/>
                <a:gd name="T13" fmla="*/ 31 h 42"/>
                <a:gd name="T14" fmla="*/ 51 w 71"/>
                <a:gd name="T15" fmla="*/ 28 h 42"/>
                <a:gd name="T16" fmla="*/ 48 w 71"/>
                <a:gd name="T17" fmla="*/ 37 h 42"/>
                <a:gd name="T18" fmla="*/ 40 w 71"/>
                <a:gd name="T19" fmla="*/ 37 h 42"/>
                <a:gd name="T20" fmla="*/ 38 w 71"/>
                <a:gd name="T21" fmla="*/ 34 h 42"/>
                <a:gd name="T22" fmla="*/ 29 w 71"/>
                <a:gd name="T23" fmla="*/ 41 h 42"/>
                <a:gd name="T24" fmla="*/ 21 w 71"/>
                <a:gd name="T25" fmla="*/ 42 h 42"/>
                <a:gd name="T26" fmla="*/ 13 w 71"/>
                <a:gd name="T27" fmla="*/ 38 h 42"/>
                <a:gd name="T28" fmla="*/ 8 w 71"/>
                <a:gd name="T29" fmla="*/ 29 h 42"/>
                <a:gd name="T30" fmla="*/ 0 w 71"/>
                <a:gd name="T31" fmla="*/ 32 h 42"/>
                <a:gd name="T32" fmla="*/ 0 w 71"/>
                <a:gd name="T33" fmla="*/ 22 h 42"/>
                <a:gd name="T34" fmla="*/ 11 w 71"/>
                <a:gd name="T35" fmla="*/ 11 h 42"/>
                <a:gd name="T36" fmla="*/ 11 w 71"/>
                <a:gd name="T37" fmla="*/ 6 h 42"/>
                <a:gd name="T38" fmla="*/ 18 w 71"/>
                <a:gd name="T39" fmla="*/ 8 h 42"/>
                <a:gd name="T40" fmla="*/ 22 w 71"/>
                <a:gd name="T41" fmla="*/ 4 h 42"/>
                <a:gd name="T42" fmla="*/ 36 w 71"/>
                <a:gd name="T43" fmla="*/ 4 h 42"/>
                <a:gd name="T44" fmla="*/ 40 w 71"/>
                <a:gd name="T45" fmla="*/ 0 h 42"/>
                <a:gd name="T46" fmla="*/ 57 w 71"/>
                <a:gd name="T47" fmla="*/ 6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71" h="42">
                  <a:moveTo>
                    <a:pt x="57" y="6"/>
                  </a:moveTo>
                  <a:lnTo>
                    <a:pt x="58" y="10"/>
                  </a:lnTo>
                  <a:lnTo>
                    <a:pt x="56" y="15"/>
                  </a:lnTo>
                  <a:lnTo>
                    <a:pt x="63" y="19"/>
                  </a:lnTo>
                  <a:lnTo>
                    <a:pt x="71" y="19"/>
                  </a:lnTo>
                  <a:lnTo>
                    <a:pt x="71" y="27"/>
                  </a:lnTo>
                  <a:lnTo>
                    <a:pt x="64" y="31"/>
                  </a:lnTo>
                  <a:lnTo>
                    <a:pt x="51" y="28"/>
                  </a:lnTo>
                  <a:lnTo>
                    <a:pt x="48" y="37"/>
                  </a:lnTo>
                  <a:lnTo>
                    <a:pt x="40" y="37"/>
                  </a:lnTo>
                  <a:lnTo>
                    <a:pt x="38" y="34"/>
                  </a:lnTo>
                  <a:lnTo>
                    <a:pt x="29" y="41"/>
                  </a:lnTo>
                  <a:lnTo>
                    <a:pt x="21" y="42"/>
                  </a:lnTo>
                  <a:lnTo>
                    <a:pt x="13" y="38"/>
                  </a:lnTo>
                  <a:lnTo>
                    <a:pt x="8" y="29"/>
                  </a:lnTo>
                  <a:lnTo>
                    <a:pt x="0" y="32"/>
                  </a:lnTo>
                  <a:lnTo>
                    <a:pt x="0" y="22"/>
                  </a:lnTo>
                  <a:lnTo>
                    <a:pt x="11" y="11"/>
                  </a:lnTo>
                  <a:lnTo>
                    <a:pt x="11" y="6"/>
                  </a:lnTo>
                  <a:lnTo>
                    <a:pt x="18" y="8"/>
                  </a:lnTo>
                  <a:lnTo>
                    <a:pt x="22" y="4"/>
                  </a:lnTo>
                  <a:lnTo>
                    <a:pt x="36" y="4"/>
                  </a:lnTo>
                  <a:lnTo>
                    <a:pt x="40" y="0"/>
                  </a:lnTo>
                  <a:lnTo>
                    <a:pt x="57" y="6"/>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33" name="Freeform 32"/>
            <p:cNvSpPr>
              <a:spLocks/>
            </p:cNvSpPr>
            <p:nvPr/>
          </p:nvSpPr>
          <p:spPr bwMode="auto">
            <a:xfrm>
              <a:off x="4667708" y="3908739"/>
              <a:ext cx="181845" cy="198817"/>
            </a:xfrm>
            <a:custGeom>
              <a:avLst/>
              <a:gdLst>
                <a:gd name="T0" fmla="*/ 105 w 110"/>
                <a:gd name="T1" fmla="*/ 115 h 128"/>
                <a:gd name="T2" fmla="*/ 97 w 110"/>
                <a:gd name="T3" fmla="*/ 115 h 128"/>
                <a:gd name="T4" fmla="*/ 84 w 110"/>
                <a:gd name="T5" fmla="*/ 111 h 128"/>
                <a:gd name="T6" fmla="*/ 72 w 110"/>
                <a:gd name="T7" fmla="*/ 111 h 128"/>
                <a:gd name="T8" fmla="*/ 50 w 110"/>
                <a:gd name="T9" fmla="*/ 115 h 128"/>
                <a:gd name="T10" fmla="*/ 37 w 110"/>
                <a:gd name="T11" fmla="*/ 121 h 128"/>
                <a:gd name="T12" fmla="*/ 19 w 110"/>
                <a:gd name="T13" fmla="*/ 128 h 128"/>
                <a:gd name="T14" fmla="*/ 16 w 110"/>
                <a:gd name="T15" fmla="*/ 128 h 128"/>
                <a:gd name="T16" fmla="*/ 17 w 110"/>
                <a:gd name="T17" fmla="*/ 111 h 128"/>
                <a:gd name="T18" fmla="*/ 19 w 110"/>
                <a:gd name="T19" fmla="*/ 108 h 128"/>
                <a:gd name="T20" fmla="*/ 18 w 110"/>
                <a:gd name="T21" fmla="*/ 100 h 128"/>
                <a:gd name="T22" fmla="*/ 11 w 110"/>
                <a:gd name="T23" fmla="*/ 91 h 128"/>
                <a:gd name="T24" fmla="*/ 5 w 110"/>
                <a:gd name="T25" fmla="*/ 90 h 128"/>
                <a:gd name="T26" fmla="*/ 0 w 110"/>
                <a:gd name="T27" fmla="*/ 84 h 128"/>
                <a:gd name="T28" fmla="*/ 3 w 110"/>
                <a:gd name="T29" fmla="*/ 75 h 128"/>
                <a:gd name="T30" fmla="*/ 2 w 110"/>
                <a:gd name="T31" fmla="*/ 65 h 128"/>
                <a:gd name="T32" fmla="*/ 3 w 110"/>
                <a:gd name="T33" fmla="*/ 59 h 128"/>
                <a:gd name="T34" fmla="*/ 6 w 110"/>
                <a:gd name="T35" fmla="*/ 59 h 128"/>
                <a:gd name="T36" fmla="*/ 7 w 110"/>
                <a:gd name="T37" fmla="*/ 50 h 128"/>
                <a:gd name="T38" fmla="*/ 5 w 110"/>
                <a:gd name="T39" fmla="*/ 46 h 128"/>
                <a:gd name="T40" fmla="*/ 7 w 110"/>
                <a:gd name="T41" fmla="*/ 43 h 128"/>
                <a:gd name="T42" fmla="*/ 14 w 110"/>
                <a:gd name="T43" fmla="*/ 40 h 128"/>
                <a:gd name="T44" fmla="*/ 9 w 110"/>
                <a:gd name="T45" fmla="*/ 24 h 128"/>
                <a:gd name="T46" fmla="*/ 5 w 110"/>
                <a:gd name="T47" fmla="*/ 15 h 128"/>
                <a:gd name="T48" fmla="*/ 7 w 110"/>
                <a:gd name="T49" fmla="*/ 8 h 128"/>
                <a:gd name="T50" fmla="*/ 11 w 110"/>
                <a:gd name="T51" fmla="*/ 6 h 128"/>
                <a:gd name="T52" fmla="*/ 13 w 110"/>
                <a:gd name="T53" fmla="*/ 5 h 128"/>
                <a:gd name="T54" fmla="*/ 18 w 110"/>
                <a:gd name="T55" fmla="*/ 7 h 128"/>
                <a:gd name="T56" fmla="*/ 32 w 110"/>
                <a:gd name="T57" fmla="*/ 8 h 128"/>
                <a:gd name="T58" fmla="*/ 35 w 110"/>
                <a:gd name="T59" fmla="*/ 2 h 128"/>
                <a:gd name="T60" fmla="*/ 39 w 110"/>
                <a:gd name="T61" fmla="*/ 2 h 128"/>
                <a:gd name="T62" fmla="*/ 44 w 110"/>
                <a:gd name="T63" fmla="*/ 0 h 128"/>
                <a:gd name="T64" fmla="*/ 47 w 110"/>
                <a:gd name="T65" fmla="*/ 9 h 128"/>
                <a:gd name="T66" fmla="*/ 51 w 110"/>
                <a:gd name="T67" fmla="*/ 6 h 128"/>
                <a:gd name="T68" fmla="*/ 58 w 110"/>
                <a:gd name="T69" fmla="*/ 3 h 128"/>
                <a:gd name="T70" fmla="*/ 67 w 110"/>
                <a:gd name="T71" fmla="*/ 7 h 128"/>
                <a:gd name="T72" fmla="*/ 70 w 110"/>
                <a:gd name="T73" fmla="*/ 14 h 128"/>
                <a:gd name="T74" fmla="*/ 78 w 110"/>
                <a:gd name="T75" fmla="*/ 19 h 128"/>
                <a:gd name="T76" fmla="*/ 85 w 110"/>
                <a:gd name="T77" fmla="*/ 14 h 128"/>
                <a:gd name="T78" fmla="*/ 93 w 110"/>
                <a:gd name="T79" fmla="*/ 13 h 128"/>
                <a:gd name="T80" fmla="*/ 106 w 110"/>
                <a:gd name="T81" fmla="*/ 18 h 128"/>
                <a:gd name="T82" fmla="*/ 110 w 110"/>
                <a:gd name="T83" fmla="*/ 48 h 128"/>
                <a:gd name="T84" fmla="*/ 103 w 110"/>
                <a:gd name="T85" fmla="*/ 65 h 128"/>
                <a:gd name="T86" fmla="*/ 98 w 110"/>
                <a:gd name="T87" fmla="*/ 88 h 128"/>
                <a:gd name="T88" fmla="*/ 106 w 110"/>
                <a:gd name="T89" fmla="*/ 107 h 128"/>
                <a:gd name="T90" fmla="*/ 105 w 110"/>
                <a:gd name="T91" fmla="*/ 115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10" h="128">
                  <a:moveTo>
                    <a:pt x="105" y="115"/>
                  </a:moveTo>
                  <a:lnTo>
                    <a:pt x="97" y="115"/>
                  </a:lnTo>
                  <a:lnTo>
                    <a:pt x="84" y="111"/>
                  </a:lnTo>
                  <a:lnTo>
                    <a:pt x="72" y="111"/>
                  </a:lnTo>
                  <a:lnTo>
                    <a:pt x="50" y="115"/>
                  </a:lnTo>
                  <a:lnTo>
                    <a:pt x="37" y="121"/>
                  </a:lnTo>
                  <a:lnTo>
                    <a:pt x="19" y="128"/>
                  </a:lnTo>
                  <a:lnTo>
                    <a:pt x="16" y="128"/>
                  </a:lnTo>
                  <a:lnTo>
                    <a:pt x="17" y="111"/>
                  </a:lnTo>
                  <a:lnTo>
                    <a:pt x="19" y="108"/>
                  </a:lnTo>
                  <a:lnTo>
                    <a:pt x="18" y="100"/>
                  </a:lnTo>
                  <a:lnTo>
                    <a:pt x="11" y="91"/>
                  </a:lnTo>
                  <a:lnTo>
                    <a:pt x="5" y="90"/>
                  </a:lnTo>
                  <a:lnTo>
                    <a:pt x="0" y="84"/>
                  </a:lnTo>
                  <a:lnTo>
                    <a:pt x="3" y="75"/>
                  </a:lnTo>
                  <a:lnTo>
                    <a:pt x="2" y="65"/>
                  </a:lnTo>
                  <a:lnTo>
                    <a:pt x="3" y="59"/>
                  </a:lnTo>
                  <a:lnTo>
                    <a:pt x="6" y="59"/>
                  </a:lnTo>
                  <a:lnTo>
                    <a:pt x="7" y="50"/>
                  </a:lnTo>
                  <a:lnTo>
                    <a:pt x="5" y="46"/>
                  </a:lnTo>
                  <a:lnTo>
                    <a:pt x="7" y="43"/>
                  </a:lnTo>
                  <a:lnTo>
                    <a:pt x="14" y="40"/>
                  </a:lnTo>
                  <a:lnTo>
                    <a:pt x="9" y="24"/>
                  </a:lnTo>
                  <a:lnTo>
                    <a:pt x="5" y="15"/>
                  </a:lnTo>
                  <a:lnTo>
                    <a:pt x="7" y="8"/>
                  </a:lnTo>
                  <a:lnTo>
                    <a:pt x="11" y="6"/>
                  </a:lnTo>
                  <a:lnTo>
                    <a:pt x="13" y="5"/>
                  </a:lnTo>
                  <a:lnTo>
                    <a:pt x="18" y="7"/>
                  </a:lnTo>
                  <a:lnTo>
                    <a:pt x="32" y="8"/>
                  </a:lnTo>
                  <a:lnTo>
                    <a:pt x="35" y="2"/>
                  </a:lnTo>
                  <a:lnTo>
                    <a:pt x="39" y="2"/>
                  </a:lnTo>
                  <a:lnTo>
                    <a:pt x="44" y="0"/>
                  </a:lnTo>
                  <a:lnTo>
                    <a:pt x="47" y="9"/>
                  </a:lnTo>
                  <a:lnTo>
                    <a:pt x="51" y="6"/>
                  </a:lnTo>
                  <a:lnTo>
                    <a:pt x="58" y="3"/>
                  </a:lnTo>
                  <a:lnTo>
                    <a:pt x="67" y="7"/>
                  </a:lnTo>
                  <a:lnTo>
                    <a:pt x="70" y="14"/>
                  </a:lnTo>
                  <a:lnTo>
                    <a:pt x="78" y="19"/>
                  </a:lnTo>
                  <a:lnTo>
                    <a:pt x="85" y="14"/>
                  </a:lnTo>
                  <a:lnTo>
                    <a:pt x="93" y="13"/>
                  </a:lnTo>
                  <a:lnTo>
                    <a:pt x="106" y="18"/>
                  </a:lnTo>
                  <a:lnTo>
                    <a:pt x="110" y="48"/>
                  </a:lnTo>
                  <a:lnTo>
                    <a:pt x="103" y="65"/>
                  </a:lnTo>
                  <a:lnTo>
                    <a:pt x="98" y="88"/>
                  </a:lnTo>
                  <a:lnTo>
                    <a:pt x="106" y="107"/>
                  </a:lnTo>
                  <a:lnTo>
                    <a:pt x="105" y="11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34" name="Freeform 33"/>
            <p:cNvSpPr>
              <a:spLocks/>
            </p:cNvSpPr>
            <p:nvPr/>
          </p:nvSpPr>
          <p:spPr bwMode="auto">
            <a:xfrm>
              <a:off x="5185143" y="3832628"/>
              <a:ext cx="229787" cy="358804"/>
            </a:xfrm>
            <a:custGeom>
              <a:avLst/>
              <a:gdLst>
                <a:gd name="T0" fmla="*/ 85 w 139"/>
                <a:gd name="T1" fmla="*/ 220 h 231"/>
                <a:gd name="T2" fmla="*/ 82 w 139"/>
                <a:gd name="T3" fmla="*/ 219 h 231"/>
                <a:gd name="T4" fmla="*/ 71 w 139"/>
                <a:gd name="T5" fmla="*/ 222 h 231"/>
                <a:gd name="T6" fmla="*/ 60 w 139"/>
                <a:gd name="T7" fmla="*/ 219 h 231"/>
                <a:gd name="T8" fmla="*/ 52 w 139"/>
                <a:gd name="T9" fmla="*/ 220 h 231"/>
                <a:gd name="T10" fmla="*/ 22 w 139"/>
                <a:gd name="T11" fmla="*/ 220 h 231"/>
                <a:gd name="T12" fmla="*/ 24 w 139"/>
                <a:gd name="T13" fmla="*/ 204 h 231"/>
                <a:gd name="T14" fmla="*/ 17 w 139"/>
                <a:gd name="T15" fmla="*/ 190 h 231"/>
                <a:gd name="T16" fmla="*/ 9 w 139"/>
                <a:gd name="T17" fmla="*/ 186 h 231"/>
                <a:gd name="T18" fmla="*/ 5 w 139"/>
                <a:gd name="T19" fmla="*/ 177 h 231"/>
                <a:gd name="T20" fmla="*/ 0 w 139"/>
                <a:gd name="T21" fmla="*/ 174 h 231"/>
                <a:gd name="T22" fmla="*/ 0 w 139"/>
                <a:gd name="T23" fmla="*/ 168 h 231"/>
                <a:gd name="T24" fmla="*/ 5 w 139"/>
                <a:gd name="T25" fmla="*/ 154 h 231"/>
                <a:gd name="T26" fmla="*/ 14 w 139"/>
                <a:gd name="T27" fmla="*/ 134 h 231"/>
                <a:gd name="T28" fmla="*/ 19 w 139"/>
                <a:gd name="T29" fmla="*/ 133 h 231"/>
                <a:gd name="T30" fmla="*/ 30 w 139"/>
                <a:gd name="T31" fmla="*/ 121 h 231"/>
                <a:gd name="T32" fmla="*/ 37 w 139"/>
                <a:gd name="T33" fmla="*/ 121 h 231"/>
                <a:gd name="T34" fmla="*/ 47 w 139"/>
                <a:gd name="T35" fmla="*/ 129 h 231"/>
                <a:gd name="T36" fmla="*/ 60 w 139"/>
                <a:gd name="T37" fmla="*/ 122 h 231"/>
                <a:gd name="T38" fmla="*/ 61 w 139"/>
                <a:gd name="T39" fmla="*/ 114 h 231"/>
                <a:gd name="T40" fmla="*/ 66 w 139"/>
                <a:gd name="T41" fmla="*/ 105 h 231"/>
                <a:gd name="T42" fmla="*/ 68 w 139"/>
                <a:gd name="T43" fmla="*/ 95 h 231"/>
                <a:gd name="T44" fmla="*/ 78 w 139"/>
                <a:gd name="T45" fmla="*/ 86 h 231"/>
                <a:gd name="T46" fmla="*/ 81 w 139"/>
                <a:gd name="T47" fmla="*/ 72 h 231"/>
                <a:gd name="T48" fmla="*/ 85 w 139"/>
                <a:gd name="T49" fmla="*/ 67 h 231"/>
                <a:gd name="T50" fmla="*/ 88 w 139"/>
                <a:gd name="T51" fmla="*/ 56 h 231"/>
                <a:gd name="T52" fmla="*/ 93 w 139"/>
                <a:gd name="T53" fmla="*/ 43 h 231"/>
                <a:gd name="T54" fmla="*/ 108 w 139"/>
                <a:gd name="T55" fmla="*/ 27 h 231"/>
                <a:gd name="T56" fmla="*/ 108 w 139"/>
                <a:gd name="T57" fmla="*/ 20 h 231"/>
                <a:gd name="T58" fmla="*/ 110 w 139"/>
                <a:gd name="T59" fmla="*/ 16 h 231"/>
                <a:gd name="T60" fmla="*/ 103 w 139"/>
                <a:gd name="T61" fmla="*/ 8 h 231"/>
                <a:gd name="T62" fmla="*/ 104 w 139"/>
                <a:gd name="T63" fmla="*/ 1 h 231"/>
                <a:gd name="T64" fmla="*/ 109 w 139"/>
                <a:gd name="T65" fmla="*/ 0 h 231"/>
                <a:gd name="T66" fmla="*/ 116 w 139"/>
                <a:gd name="T67" fmla="*/ 14 h 231"/>
                <a:gd name="T68" fmla="*/ 118 w 139"/>
                <a:gd name="T69" fmla="*/ 27 h 231"/>
                <a:gd name="T70" fmla="*/ 117 w 139"/>
                <a:gd name="T71" fmla="*/ 41 h 231"/>
                <a:gd name="T72" fmla="*/ 127 w 139"/>
                <a:gd name="T73" fmla="*/ 60 h 231"/>
                <a:gd name="T74" fmla="*/ 117 w 139"/>
                <a:gd name="T75" fmla="*/ 60 h 231"/>
                <a:gd name="T76" fmla="*/ 112 w 139"/>
                <a:gd name="T77" fmla="*/ 61 h 231"/>
                <a:gd name="T78" fmla="*/ 104 w 139"/>
                <a:gd name="T79" fmla="*/ 59 h 231"/>
                <a:gd name="T80" fmla="*/ 100 w 139"/>
                <a:gd name="T81" fmla="*/ 69 h 231"/>
                <a:gd name="T82" fmla="*/ 111 w 139"/>
                <a:gd name="T83" fmla="*/ 81 h 231"/>
                <a:gd name="T84" fmla="*/ 119 w 139"/>
                <a:gd name="T85" fmla="*/ 85 h 231"/>
                <a:gd name="T86" fmla="*/ 121 w 139"/>
                <a:gd name="T87" fmla="*/ 93 h 231"/>
                <a:gd name="T88" fmla="*/ 127 w 139"/>
                <a:gd name="T89" fmla="*/ 107 h 231"/>
                <a:gd name="T90" fmla="*/ 124 w 139"/>
                <a:gd name="T91" fmla="*/ 113 h 231"/>
                <a:gd name="T92" fmla="*/ 115 w 139"/>
                <a:gd name="T93" fmla="*/ 134 h 231"/>
                <a:gd name="T94" fmla="*/ 111 w 139"/>
                <a:gd name="T95" fmla="*/ 138 h 231"/>
                <a:gd name="T96" fmla="*/ 110 w 139"/>
                <a:gd name="T97" fmla="*/ 154 h 231"/>
                <a:gd name="T98" fmla="*/ 112 w 139"/>
                <a:gd name="T99" fmla="*/ 163 h 231"/>
                <a:gd name="T100" fmla="*/ 110 w 139"/>
                <a:gd name="T101" fmla="*/ 169 h 231"/>
                <a:gd name="T102" fmla="*/ 119 w 139"/>
                <a:gd name="T103" fmla="*/ 180 h 231"/>
                <a:gd name="T104" fmla="*/ 120 w 139"/>
                <a:gd name="T105" fmla="*/ 188 h 231"/>
                <a:gd name="T106" fmla="*/ 127 w 139"/>
                <a:gd name="T107" fmla="*/ 198 h 231"/>
                <a:gd name="T108" fmla="*/ 136 w 139"/>
                <a:gd name="T109" fmla="*/ 205 h 231"/>
                <a:gd name="T110" fmla="*/ 137 w 139"/>
                <a:gd name="T111" fmla="*/ 214 h 231"/>
                <a:gd name="T112" fmla="*/ 139 w 139"/>
                <a:gd name="T113" fmla="*/ 220 h 231"/>
                <a:gd name="T114" fmla="*/ 137 w 139"/>
                <a:gd name="T115" fmla="*/ 231 h 231"/>
                <a:gd name="T116" fmla="*/ 123 w 139"/>
                <a:gd name="T117" fmla="*/ 227 h 231"/>
                <a:gd name="T118" fmla="*/ 108 w 139"/>
                <a:gd name="T119" fmla="*/ 221 h 231"/>
                <a:gd name="T120" fmla="*/ 85 w 139"/>
                <a:gd name="T121" fmla="*/ 220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39" h="231">
                  <a:moveTo>
                    <a:pt x="85" y="220"/>
                  </a:moveTo>
                  <a:lnTo>
                    <a:pt x="82" y="219"/>
                  </a:lnTo>
                  <a:lnTo>
                    <a:pt x="71" y="222"/>
                  </a:lnTo>
                  <a:lnTo>
                    <a:pt x="60" y="219"/>
                  </a:lnTo>
                  <a:lnTo>
                    <a:pt x="52" y="220"/>
                  </a:lnTo>
                  <a:lnTo>
                    <a:pt x="22" y="220"/>
                  </a:lnTo>
                  <a:lnTo>
                    <a:pt x="24" y="204"/>
                  </a:lnTo>
                  <a:lnTo>
                    <a:pt x="17" y="190"/>
                  </a:lnTo>
                  <a:lnTo>
                    <a:pt x="9" y="186"/>
                  </a:lnTo>
                  <a:lnTo>
                    <a:pt x="5" y="177"/>
                  </a:lnTo>
                  <a:lnTo>
                    <a:pt x="0" y="174"/>
                  </a:lnTo>
                  <a:lnTo>
                    <a:pt x="0" y="168"/>
                  </a:lnTo>
                  <a:lnTo>
                    <a:pt x="5" y="154"/>
                  </a:lnTo>
                  <a:lnTo>
                    <a:pt x="14" y="134"/>
                  </a:lnTo>
                  <a:lnTo>
                    <a:pt x="19" y="133"/>
                  </a:lnTo>
                  <a:lnTo>
                    <a:pt x="30" y="121"/>
                  </a:lnTo>
                  <a:lnTo>
                    <a:pt x="37" y="121"/>
                  </a:lnTo>
                  <a:lnTo>
                    <a:pt x="47" y="129"/>
                  </a:lnTo>
                  <a:lnTo>
                    <a:pt x="60" y="122"/>
                  </a:lnTo>
                  <a:lnTo>
                    <a:pt x="61" y="114"/>
                  </a:lnTo>
                  <a:lnTo>
                    <a:pt x="66" y="105"/>
                  </a:lnTo>
                  <a:lnTo>
                    <a:pt x="68" y="95"/>
                  </a:lnTo>
                  <a:lnTo>
                    <a:pt x="78" y="86"/>
                  </a:lnTo>
                  <a:lnTo>
                    <a:pt x="81" y="72"/>
                  </a:lnTo>
                  <a:lnTo>
                    <a:pt x="85" y="67"/>
                  </a:lnTo>
                  <a:lnTo>
                    <a:pt x="88" y="56"/>
                  </a:lnTo>
                  <a:lnTo>
                    <a:pt x="93" y="43"/>
                  </a:lnTo>
                  <a:lnTo>
                    <a:pt x="108" y="27"/>
                  </a:lnTo>
                  <a:lnTo>
                    <a:pt x="108" y="20"/>
                  </a:lnTo>
                  <a:lnTo>
                    <a:pt x="110" y="16"/>
                  </a:lnTo>
                  <a:lnTo>
                    <a:pt x="103" y="8"/>
                  </a:lnTo>
                  <a:lnTo>
                    <a:pt x="104" y="1"/>
                  </a:lnTo>
                  <a:lnTo>
                    <a:pt x="109" y="0"/>
                  </a:lnTo>
                  <a:lnTo>
                    <a:pt x="116" y="14"/>
                  </a:lnTo>
                  <a:lnTo>
                    <a:pt x="118" y="27"/>
                  </a:lnTo>
                  <a:lnTo>
                    <a:pt x="117" y="41"/>
                  </a:lnTo>
                  <a:lnTo>
                    <a:pt x="127" y="60"/>
                  </a:lnTo>
                  <a:lnTo>
                    <a:pt x="117" y="60"/>
                  </a:lnTo>
                  <a:lnTo>
                    <a:pt x="112" y="61"/>
                  </a:lnTo>
                  <a:lnTo>
                    <a:pt x="104" y="59"/>
                  </a:lnTo>
                  <a:lnTo>
                    <a:pt x="100" y="69"/>
                  </a:lnTo>
                  <a:lnTo>
                    <a:pt x="111" y="81"/>
                  </a:lnTo>
                  <a:lnTo>
                    <a:pt x="119" y="85"/>
                  </a:lnTo>
                  <a:lnTo>
                    <a:pt x="121" y="93"/>
                  </a:lnTo>
                  <a:lnTo>
                    <a:pt x="127" y="107"/>
                  </a:lnTo>
                  <a:lnTo>
                    <a:pt x="124" y="113"/>
                  </a:lnTo>
                  <a:lnTo>
                    <a:pt x="115" y="134"/>
                  </a:lnTo>
                  <a:lnTo>
                    <a:pt x="111" y="138"/>
                  </a:lnTo>
                  <a:lnTo>
                    <a:pt x="110" y="154"/>
                  </a:lnTo>
                  <a:lnTo>
                    <a:pt x="112" y="163"/>
                  </a:lnTo>
                  <a:lnTo>
                    <a:pt x="110" y="169"/>
                  </a:lnTo>
                  <a:lnTo>
                    <a:pt x="119" y="180"/>
                  </a:lnTo>
                  <a:lnTo>
                    <a:pt x="120" y="188"/>
                  </a:lnTo>
                  <a:lnTo>
                    <a:pt x="127" y="198"/>
                  </a:lnTo>
                  <a:lnTo>
                    <a:pt x="136" y="205"/>
                  </a:lnTo>
                  <a:lnTo>
                    <a:pt x="137" y="214"/>
                  </a:lnTo>
                  <a:lnTo>
                    <a:pt x="139" y="220"/>
                  </a:lnTo>
                  <a:lnTo>
                    <a:pt x="137" y="231"/>
                  </a:lnTo>
                  <a:lnTo>
                    <a:pt x="123" y="227"/>
                  </a:lnTo>
                  <a:lnTo>
                    <a:pt x="108" y="221"/>
                  </a:lnTo>
                  <a:lnTo>
                    <a:pt x="85" y="22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35" name="Freeform 34"/>
            <p:cNvSpPr>
              <a:spLocks/>
            </p:cNvSpPr>
            <p:nvPr/>
          </p:nvSpPr>
          <p:spPr bwMode="auto">
            <a:xfrm>
              <a:off x="5297556" y="4078043"/>
              <a:ext cx="576947" cy="598006"/>
            </a:xfrm>
            <a:custGeom>
              <a:avLst/>
              <a:gdLst>
                <a:gd name="T0" fmla="*/ 342 w 349"/>
                <a:gd name="T1" fmla="*/ 61 h 385"/>
                <a:gd name="T2" fmla="*/ 343 w 349"/>
                <a:gd name="T3" fmla="*/ 71 h 385"/>
                <a:gd name="T4" fmla="*/ 329 w 349"/>
                <a:gd name="T5" fmla="*/ 87 h 385"/>
                <a:gd name="T6" fmla="*/ 324 w 349"/>
                <a:gd name="T7" fmla="*/ 114 h 385"/>
                <a:gd name="T8" fmla="*/ 320 w 349"/>
                <a:gd name="T9" fmla="*/ 137 h 385"/>
                <a:gd name="T10" fmla="*/ 314 w 349"/>
                <a:gd name="T11" fmla="*/ 155 h 385"/>
                <a:gd name="T12" fmla="*/ 310 w 349"/>
                <a:gd name="T13" fmla="*/ 168 h 385"/>
                <a:gd name="T14" fmla="*/ 315 w 349"/>
                <a:gd name="T15" fmla="*/ 203 h 385"/>
                <a:gd name="T16" fmla="*/ 316 w 349"/>
                <a:gd name="T17" fmla="*/ 233 h 385"/>
                <a:gd name="T18" fmla="*/ 330 w 349"/>
                <a:gd name="T19" fmla="*/ 256 h 385"/>
                <a:gd name="T20" fmla="*/ 332 w 349"/>
                <a:gd name="T21" fmla="*/ 281 h 385"/>
                <a:gd name="T22" fmla="*/ 303 w 349"/>
                <a:gd name="T23" fmla="*/ 287 h 385"/>
                <a:gd name="T24" fmla="*/ 301 w 349"/>
                <a:gd name="T25" fmla="*/ 309 h 385"/>
                <a:gd name="T26" fmla="*/ 295 w 349"/>
                <a:gd name="T27" fmla="*/ 354 h 385"/>
                <a:gd name="T28" fmla="*/ 312 w 349"/>
                <a:gd name="T29" fmla="*/ 366 h 385"/>
                <a:gd name="T30" fmla="*/ 318 w 349"/>
                <a:gd name="T31" fmla="*/ 385 h 385"/>
                <a:gd name="T32" fmla="*/ 297 w 349"/>
                <a:gd name="T33" fmla="*/ 373 h 385"/>
                <a:gd name="T34" fmla="*/ 276 w 349"/>
                <a:gd name="T35" fmla="*/ 362 h 385"/>
                <a:gd name="T36" fmla="*/ 261 w 349"/>
                <a:gd name="T37" fmla="*/ 357 h 385"/>
                <a:gd name="T38" fmla="*/ 241 w 349"/>
                <a:gd name="T39" fmla="*/ 345 h 385"/>
                <a:gd name="T40" fmla="*/ 221 w 349"/>
                <a:gd name="T41" fmla="*/ 344 h 385"/>
                <a:gd name="T42" fmla="*/ 214 w 349"/>
                <a:gd name="T43" fmla="*/ 336 h 385"/>
                <a:gd name="T44" fmla="*/ 194 w 349"/>
                <a:gd name="T45" fmla="*/ 338 h 385"/>
                <a:gd name="T46" fmla="*/ 181 w 349"/>
                <a:gd name="T47" fmla="*/ 340 h 385"/>
                <a:gd name="T48" fmla="*/ 177 w 349"/>
                <a:gd name="T49" fmla="*/ 307 h 385"/>
                <a:gd name="T50" fmla="*/ 178 w 349"/>
                <a:gd name="T51" fmla="*/ 282 h 385"/>
                <a:gd name="T52" fmla="*/ 175 w 349"/>
                <a:gd name="T53" fmla="*/ 261 h 385"/>
                <a:gd name="T54" fmla="*/ 154 w 349"/>
                <a:gd name="T55" fmla="*/ 253 h 385"/>
                <a:gd name="T56" fmla="*/ 144 w 349"/>
                <a:gd name="T57" fmla="*/ 257 h 385"/>
                <a:gd name="T58" fmla="*/ 128 w 349"/>
                <a:gd name="T59" fmla="*/ 270 h 385"/>
                <a:gd name="T60" fmla="*/ 115 w 349"/>
                <a:gd name="T61" fmla="*/ 273 h 385"/>
                <a:gd name="T62" fmla="*/ 97 w 349"/>
                <a:gd name="T63" fmla="*/ 277 h 385"/>
                <a:gd name="T64" fmla="*/ 85 w 349"/>
                <a:gd name="T65" fmla="*/ 260 h 385"/>
                <a:gd name="T66" fmla="*/ 76 w 349"/>
                <a:gd name="T67" fmla="*/ 232 h 385"/>
                <a:gd name="T68" fmla="*/ 15 w 349"/>
                <a:gd name="T69" fmla="*/ 234 h 385"/>
                <a:gd name="T70" fmla="*/ 2 w 349"/>
                <a:gd name="T71" fmla="*/ 236 h 385"/>
                <a:gd name="T72" fmla="*/ 5 w 349"/>
                <a:gd name="T73" fmla="*/ 228 h 385"/>
                <a:gd name="T74" fmla="*/ 8 w 349"/>
                <a:gd name="T75" fmla="*/ 213 h 385"/>
                <a:gd name="T76" fmla="*/ 20 w 349"/>
                <a:gd name="T77" fmla="*/ 211 h 385"/>
                <a:gd name="T78" fmla="*/ 36 w 349"/>
                <a:gd name="T79" fmla="*/ 203 h 385"/>
                <a:gd name="T80" fmla="*/ 44 w 349"/>
                <a:gd name="T81" fmla="*/ 213 h 385"/>
                <a:gd name="T82" fmla="*/ 66 w 349"/>
                <a:gd name="T83" fmla="*/ 190 h 385"/>
                <a:gd name="T84" fmla="*/ 70 w 349"/>
                <a:gd name="T85" fmla="*/ 166 h 385"/>
                <a:gd name="T86" fmla="*/ 86 w 349"/>
                <a:gd name="T87" fmla="*/ 135 h 385"/>
                <a:gd name="T88" fmla="*/ 101 w 349"/>
                <a:gd name="T89" fmla="*/ 118 h 385"/>
                <a:gd name="T90" fmla="*/ 104 w 349"/>
                <a:gd name="T91" fmla="*/ 103 h 385"/>
                <a:gd name="T92" fmla="*/ 105 w 349"/>
                <a:gd name="T93" fmla="*/ 73 h 385"/>
                <a:gd name="T94" fmla="*/ 114 w 349"/>
                <a:gd name="T95" fmla="*/ 49 h 385"/>
                <a:gd name="T96" fmla="*/ 117 w 349"/>
                <a:gd name="T97" fmla="*/ 22 h 385"/>
                <a:gd name="T98" fmla="*/ 134 w 349"/>
                <a:gd name="T99" fmla="*/ 5 h 385"/>
                <a:gd name="T100" fmla="*/ 161 w 349"/>
                <a:gd name="T101" fmla="*/ 20 h 385"/>
                <a:gd name="T102" fmla="*/ 188 w 349"/>
                <a:gd name="T103" fmla="*/ 26 h 385"/>
                <a:gd name="T104" fmla="*/ 196 w 349"/>
                <a:gd name="T105" fmla="*/ 11 h 385"/>
                <a:gd name="T106" fmla="*/ 224 w 349"/>
                <a:gd name="T107" fmla="*/ 3 h 385"/>
                <a:gd name="T108" fmla="*/ 238 w 349"/>
                <a:gd name="T109" fmla="*/ 7 h 385"/>
                <a:gd name="T110" fmla="*/ 247 w 349"/>
                <a:gd name="T111" fmla="*/ 0 h 385"/>
                <a:gd name="T112" fmla="*/ 273 w 349"/>
                <a:gd name="T113" fmla="*/ 3 h 385"/>
                <a:gd name="T114" fmla="*/ 290 w 349"/>
                <a:gd name="T115" fmla="*/ 18 h 385"/>
                <a:gd name="T116" fmla="*/ 303 w 349"/>
                <a:gd name="T117" fmla="*/ 17 h 385"/>
                <a:gd name="T118" fmla="*/ 322 w 349"/>
                <a:gd name="T119" fmla="*/ 14 h 385"/>
                <a:gd name="T120" fmla="*/ 343 w 349"/>
                <a:gd name="T121" fmla="*/ 37 h 3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349" h="385">
                  <a:moveTo>
                    <a:pt x="343" y="37"/>
                  </a:moveTo>
                  <a:lnTo>
                    <a:pt x="342" y="61"/>
                  </a:lnTo>
                  <a:lnTo>
                    <a:pt x="349" y="64"/>
                  </a:lnTo>
                  <a:lnTo>
                    <a:pt x="343" y="71"/>
                  </a:lnTo>
                  <a:lnTo>
                    <a:pt x="336" y="77"/>
                  </a:lnTo>
                  <a:lnTo>
                    <a:pt x="329" y="87"/>
                  </a:lnTo>
                  <a:lnTo>
                    <a:pt x="325" y="97"/>
                  </a:lnTo>
                  <a:lnTo>
                    <a:pt x="324" y="114"/>
                  </a:lnTo>
                  <a:lnTo>
                    <a:pt x="320" y="122"/>
                  </a:lnTo>
                  <a:lnTo>
                    <a:pt x="320" y="137"/>
                  </a:lnTo>
                  <a:lnTo>
                    <a:pt x="314" y="143"/>
                  </a:lnTo>
                  <a:lnTo>
                    <a:pt x="314" y="155"/>
                  </a:lnTo>
                  <a:lnTo>
                    <a:pt x="311" y="157"/>
                  </a:lnTo>
                  <a:lnTo>
                    <a:pt x="310" y="168"/>
                  </a:lnTo>
                  <a:lnTo>
                    <a:pt x="314" y="178"/>
                  </a:lnTo>
                  <a:lnTo>
                    <a:pt x="315" y="203"/>
                  </a:lnTo>
                  <a:lnTo>
                    <a:pt x="318" y="222"/>
                  </a:lnTo>
                  <a:lnTo>
                    <a:pt x="316" y="233"/>
                  </a:lnTo>
                  <a:lnTo>
                    <a:pt x="320" y="245"/>
                  </a:lnTo>
                  <a:lnTo>
                    <a:pt x="330" y="256"/>
                  </a:lnTo>
                  <a:lnTo>
                    <a:pt x="340" y="283"/>
                  </a:lnTo>
                  <a:lnTo>
                    <a:pt x="332" y="281"/>
                  </a:lnTo>
                  <a:lnTo>
                    <a:pt x="308" y="284"/>
                  </a:lnTo>
                  <a:lnTo>
                    <a:pt x="303" y="287"/>
                  </a:lnTo>
                  <a:lnTo>
                    <a:pt x="297" y="300"/>
                  </a:lnTo>
                  <a:lnTo>
                    <a:pt x="301" y="309"/>
                  </a:lnTo>
                  <a:lnTo>
                    <a:pt x="297" y="334"/>
                  </a:lnTo>
                  <a:lnTo>
                    <a:pt x="295" y="354"/>
                  </a:lnTo>
                  <a:lnTo>
                    <a:pt x="300" y="358"/>
                  </a:lnTo>
                  <a:lnTo>
                    <a:pt x="312" y="366"/>
                  </a:lnTo>
                  <a:lnTo>
                    <a:pt x="317" y="363"/>
                  </a:lnTo>
                  <a:lnTo>
                    <a:pt x="318" y="385"/>
                  </a:lnTo>
                  <a:lnTo>
                    <a:pt x="304" y="385"/>
                  </a:lnTo>
                  <a:lnTo>
                    <a:pt x="297" y="373"/>
                  </a:lnTo>
                  <a:lnTo>
                    <a:pt x="290" y="364"/>
                  </a:lnTo>
                  <a:lnTo>
                    <a:pt x="276" y="362"/>
                  </a:lnTo>
                  <a:lnTo>
                    <a:pt x="273" y="351"/>
                  </a:lnTo>
                  <a:lnTo>
                    <a:pt x="261" y="357"/>
                  </a:lnTo>
                  <a:lnTo>
                    <a:pt x="247" y="354"/>
                  </a:lnTo>
                  <a:lnTo>
                    <a:pt x="241" y="345"/>
                  </a:lnTo>
                  <a:lnTo>
                    <a:pt x="229" y="343"/>
                  </a:lnTo>
                  <a:lnTo>
                    <a:pt x="221" y="344"/>
                  </a:lnTo>
                  <a:lnTo>
                    <a:pt x="220" y="337"/>
                  </a:lnTo>
                  <a:lnTo>
                    <a:pt x="214" y="336"/>
                  </a:lnTo>
                  <a:lnTo>
                    <a:pt x="205" y="335"/>
                  </a:lnTo>
                  <a:lnTo>
                    <a:pt x="194" y="338"/>
                  </a:lnTo>
                  <a:lnTo>
                    <a:pt x="186" y="338"/>
                  </a:lnTo>
                  <a:lnTo>
                    <a:pt x="181" y="340"/>
                  </a:lnTo>
                  <a:lnTo>
                    <a:pt x="183" y="315"/>
                  </a:lnTo>
                  <a:lnTo>
                    <a:pt x="177" y="307"/>
                  </a:lnTo>
                  <a:lnTo>
                    <a:pt x="176" y="294"/>
                  </a:lnTo>
                  <a:lnTo>
                    <a:pt x="178" y="282"/>
                  </a:lnTo>
                  <a:lnTo>
                    <a:pt x="175" y="274"/>
                  </a:lnTo>
                  <a:lnTo>
                    <a:pt x="175" y="261"/>
                  </a:lnTo>
                  <a:lnTo>
                    <a:pt x="153" y="261"/>
                  </a:lnTo>
                  <a:lnTo>
                    <a:pt x="154" y="253"/>
                  </a:lnTo>
                  <a:lnTo>
                    <a:pt x="145" y="254"/>
                  </a:lnTo>
                  <a:lnTo>
                    <a:pt x="144" y="257"/>
                  </a:lnTo>
                  <a:lnTo>
                    <a:pt x="132" y="258"/>
                  </a:lnTo>
                  <a:lnTo>
                    <a:pt x="128" y="270"/>
                  </a:lnTo>
                  <a:lnTo>
                    <a:pt x="125" y="275"/>
                  </a:lnTo>
                  <a:lnTo>
                    <a:pt x="115" y="273"/>
                  </a:lnTo>
                  <a:lnTo>
                    <a:pt x="109" y="275"/>
                  </a:lnTo>
                  <a:lnTo>
                    <a:pt x="97" y="277"/>
                  </a:lnTo>
                  <a:lnTo>
                    <a:pt x="90" y="266"/>
                  </a:lnTo>
                  <a:lnTo>
                    <a:pt x="85" y="260"/>
                  </a:lnTo>
                  <a:lnTo>
                    <a:pt x="80" y="247"/>
                  </a:lnTo>
                  <a:lnTo>
                    <a:pt x="76" y="232"/>
                  </a:lnTo>
                  <a:lnTo>
                    <a:pt x="22" y="231"/>
                  </a:lnTo>
                  <a:lnTo>
                    <a:pt x="15" y="234"/>
                  </a:lnTo>
                  <a:lnTo>
                    <a:pt x="10" y="233"/>
                  </a:lnTo>
                  <a:lnTo>
                    <a:pt x="2" y="236"/>
                  </a:lnTo>
                  <a:lnTo>
                    <a:pt x="0" y="230"/>
                  </a:lnTo>
                  <a:lnTo>
                    <a:pt x="5" y="228"/>
                  </a:lnTo>
                  <a:lnTo>
                    <a:pt x="5" y="218"/>
                  </a:lnTo>
                  <a:lnTo>
                    <a:pt x="8" y="213"/>
                  </a:lnTo>
                  <a:lnTo>
                    <a:pt x="15" y="209"/>
                  </a:lnTo>
                  <a:lnTo>
                    <a:pt x="20" y="211"/>
                  </a:lnTo>
                  <a:lnTo>
                    <a:pt x="26" y="203"/>
                  </a:lnTo>
                  <a:lnTo>
                    <a:pt x="36" y="203"/>
                  </a:lnTo>
                  <a:lnTo>
                    <a:pt x="37" y="209"/>
                  </a:lnTo>
                  <a:lnTo>
                    <a:pt x="44" y="213"/>
                  </a:lnTo>
                  <a:lnTo>
                    <a:pt x="55" y="200"/>
                  </a:lnTo>
                  <a:lnTo>
                    <a:pt x="66" y="190"/>
                  </a:lnTo>
                  <a:lnTo>
                    <a:pt x="70" y="183"/>
                  </a:lnTo>
                  <a:lnTo>
                    <a:pt x="70" y="166"/>
                  </a:lnTo>
                  <a:lnTo>
                    <a:pt x="78" y="146"/>
                  </a:lnTo>
                  <a:lnTo>
                    <a:pt x="86" y="135"/>
                  </a:lnTo>
                  <a:lnTo>
                    <a:pt x="98" y="125"/>
                  </a:lnTo>
                  <a:lnTo>
                    <a:pt x="101" y="118"/>
                  </a:lnTo>
                  <a:lnTo>
                    <a:pt x="101" y="111"/>
                  </a:lnTo>
                  <a:lnTo>
                    <a:pt x="104" y="103"/>
                  </a:lnTo>
                  <a:lnTo>
                    <a:pt x="103" y="92"/>
                  </a:lnTo>
                  <a:lnTo>
                    <a:pt x="105" y="73"/>
                  </a:lnTo>
                  <a:lnTo>
                    <a:pt x="109" y="60"/>
                  </a:lnTo>
                  <a:lnTo>
                    <a:pt x="114" y="49"/>
                  </a:lnTo>
                  <a:lnTo>
                    <a:pt x="115" y="37"/>
                  </a:lnTo>
                  <a:lnTo>
                    <a:pt x="117" y="22"/>
                  </a:lnTo>
                  <a:lnTo>
                    <a:pt x="124" y="11"/>
                  </a:lnTo>
                  <a:lnTo>
                    <a:pt x="134" y="5"/>
                  </a:lnTo>
                  <a:lnTo>
                    <a:pt x="149" y="12"/>
                  </a:lnTo>
                  <a:lnTo>
                    <a:pt x="161" y="20"/>
                  </a:lnTo>
                  <a:lnTo>
                    <a:pt x="174" y="22"/>
                  </a:lnTo>
                  <a:lnTo>
                    <a:pt x="188" y="26"/>
                  </a:lnTo>
                  <a:lnTo>
                    <a:pt x="193" y="13"/>
                  </a:lnTo>
                  <a:lnTo>
                    <a:pt x="196" y="11"/>
                  </a:lnTo>
                  <a:lnTo>
                    <a:pt x="204" y="14"/>
                  </a:lnTo>
                  <a:lnTo>
                    <a:pt x="224" y="3"/>
                  </a:lnTo>
                  <a:lnTo>
                    <a:pt x="232" y="8"/>
                  </a:lnTo>
                  <a:lnTo>
                    <a:pt x="238" y="7"/>
                  </a:lnTo>
                  <a:lnTo>
                    <a:pt x="240" y="2"/>
                  </a:lnTo>
                  <a:lnTo>
                    <a:pt x="247" y="0"/>
                  </a:lnTo>
                  <a:lnTo>
                    <a:pt x="261" y="2"/>
                  </a:lnTo>
                  <a:lnTo>
                    <a:pt x="273" y="3"/>
                  </a:lnTo>
                  <a:lnTo>
                    <a:pt x="279" y="1"/>
                  </a:lnTo>
                  <a:lnTo>
                    <a:pt x="290" y="18"/>
                  </a:lnTo>
                  <a:lnTo>
                    <a:pt x="298" y="20"/>
                  </a:lnTo>
                  <a:lnTo>
                    <a:pt x="303" y="17"/>
                  </a:lnTo>
                  <a:lnTo>
                    <a:pt x="312" y="18"/>
                  </a:lnTo>
                  <a:lnTo>
                    <a:pt x="322" y="14"/>
                  </a:lnTo>
                  <a:lnTo>
                    <a:pt x="326" y="23"/>
                  </a:lnTo>
                  <a:lnTo>
                    <a:pt x="343" y="37"/>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36" name="Freeform 35"/>
            <p:cNvSpPr>
              <a:spLocks/>
            </p:cNvSpPr>
            <p:nvPr/>
          </p:nvSpPr>
          <p:spPr bwMode="auto">
            <a:xfrm>
              <a:off x="5264492" y="4127747"/>
              <a:ext cx="223175" cy="282693"/>
            </a:xfrm>
            <a:custGeom>
              <a:avLst/>
              <a:gdLst>
                <a:gd name="T0" fmla="*/ 35 w 135"/>
                <a:gd name="T1" fmla="*/ 177 h 182"/>
                <a:gd name="T2" fmla="*/ 28 w 135"/>
                <a:gd name="T3" fmla="*/ 170 h 182"/>
                <a:gd name="T4" fmla="*/ 22 w 135"/>
                <a:gd name="T5" fmla="*/ 173 h 182"/>
                <a:gd name="T6" fmla="*/ 15 w 135"/>
                <a:gd name="T7" fmla="*/ 182 h 182"/>
                <a:gd name="T8" fmla="*/ 0 w 135"/>
                <a:gd name="T9" fmla="*/ 160 h 182"/>
                <a:gd name="T10" fmla="*/ 14 w 135"/>
                <a:gd name="T11" fmla="*/ 149 h 182"/>
                <a:gd name="T12" fmla="*/ 7 w 135"/>
                <a:gd name="T13" fmla="*/ 135 h 182"/>
                <a:gd name="T14" fmla="*/ 14 w 135"/>
                <a:gd name="T15" fmla="*/ 130 h 182"/>
                <a:gd name="T16" fmla="*/ 26 w 135"/>
                <a:gd name="T17" fmla="*/ 127 h 182"/>
                <a:gd name="T18" fmla="*/ 27 w 135"/>
                <a:gd name="T19" fmla="*/ 118 h 182"/>
                <a:gd name="T20" fmla="*/ 37 w 135"/>
                <a:gd name="T21" fmla="*/ 128 h 182"/>
                <a:gd name="T22" fmla="*/ 53 w 135"/>
                <a:gd name="T23" fmla="*/ 129 h 182"/>
                <a:gd name="T24" fmla="*/ 59 w 135"/>
                <a:gd name="T25" fmla="*/ 119 h 182"/>
                <a:gd name="T26" fmla="*/ 61 w 135"/>
                <a:gd name="T27" fmla="*/ 105 h 182"/>
                <a:gd name="T28" fmla="*/ 60 w 135"/>
                <a:gd name="T29" fmla="*/ 89 h 182"/>
                <a:gd name="T30" fmla="*/ 51 w 135"/>
                <a:gd name="T31" fmla="*/ 77 h 182"/>
                <a:gd name="T32" fmla="*/ 59 w 135"/>
                <a:gd name="T33" fmla="*/ 53 h 182"/>
                <a:gd name="T34" fmla="*/ 54 w 135"/>
                <a:gd name="T35" fmla="*/ 48 h 182"/>
                <a:gd name="T36" fmla="*/ 40 w 135"/>
                <a:gd name="T37" fmla="*/ 50 h 182"/>
                <a:gd name="T38" fmla="*/ 35 w 135"/>
                <a:gd name="T39" fmla="*/ 39 h 182"/>
                <a:gd name="T40" fmla="*/ 37 w 135"/>
                <a:gd name="T41" fmla="*/ 30 h 182"/>
                <a:gd name="T42" fmla="*/ 60 w 135"/>
                <a:gd name="T43" fmla="*/ 31 h 182"/>
                <a:gd name="T44" fmla="*/ 75 w 135"/>
                <a:gd name="T45" fmla="*/ 37 h 182"/>
                <a:gd name="T46" fmla="*/ 89 w 135"/>
                <a:gd name="T47" fmla="*/ 41 h 182"/>
                <a:gd name="T48" fmla="*/ 91 w 135"/>
                <a:gd name="T49" fmla="*/ 30 h 182"/>
                <a:gd name="T50" fmla="*/ 100 w 135"/>
                <a:gd name="T51" fmla="*/ 11 h 182"/>
                <a:gd name="T52" fmla="*/ 111 w 135"/>
                <a:gd name="T53" fmla="*/ 0 h 182"/>
                <a:gd name="T54" fmla="*/ 123 w 135"/>
                <a:gd name="T55" fmla="*/ 3 h 182"/>
                <a:gd name="T56" fmla="*/ 135 w 135"/>
                <a:gd name="T57" fmla="*/ 5 h 182"/>
                <a:gd name="T58" fmla="*/ 134 w 135"/>
                <a:gd name="T59" fmla="*/ 17 h 182"/>
                <a:gd name="T60" fmla="*/ 129 w 135"/>
                <a:gd name="T61" fmla="*/ 28 h 182"/>
                <a:gd name="T62" fmla="*/ 125 w 135"/>
                <a:gd name="T63" fmla="*/ 41 h 182"/>
                <a:gd name="T64" fmla="*/ 123 w 135"/>
                <a:gd name="T65" fmla="*/ 60 h 182"/>
                <a:gd name="T66" fmla="*/ 124 w 135"/>
                <a:gd name="T67" fmla="*/ 71 h 182"/>
                <a:gd name="T68" fmla="*/ 121 w 135"/>
                <a:gd name="T69" fmla="*/ 79 h 182"/>
                <a:gd name="T70" fmla="*/ 121 w 135"/>
                <a:gd name="T71" fmla="*/ 86 h 182"/>
                <a:gd name="T72" fmla="*/ 118 w 135"/>
                <a:gd name="T73" fmla="*/ 93 h 182"/>
                <a:gd name="T74" fmla="*/ 106 w 135"/>
                <a:gd name="T75" fmla="*/ 103 h 182"/>
                <a:gd name="T76" fmla="*/ 98 w 135"/>
                <a:gd name="T77" fmla="*/ 114 h 182"/>
                <a:gd name="T78" fmla="*/ 90 w 135"/>
                <a:gd name="T79" fmla="*/ 134 h 182"/>
                <a:gd name="T80" fmla="*/ 90 w 135"/>
                <a:gd name="T81" fmla="*/ 151 h 182"/>
                <a:gd name="T82" fmla="*/ 86 w 135"/>
                <a:gd name="T83" fmla="*/ 158 h 182"/>
                <a:gd name="T84" fmla="*/ 75 w 135"/>
                <a:gd name="T85" fmla="*/ 168 h 182"/>
                <a:gd name="T86" fmla="*/ 64 w 135"/>
                <a:gd name="T87" fmla="*/ 181 h 182"/>
                <a:gd name="T88" fmla="*/ 57 w 135"/>
                <a:gd name="T89" fmla="*/ 177 h 182"/>
                <a:gd name="T90" fmla="*/ 56 w 135"/>
                <a:gd name="T91" fmla="*/ 171 h 182"/>
                <a:gd name="T92" fmla="*/ 46 w 135"/>
                <a:gd name="T93" fmla="*/ 171 h 182"/>
                <a:gd name="T94" fmla="*/ 40 w 135"/>
                <a:gd name="T95" fmla="*/ 179 h 182"/>
                <a:gd name="T96" fmla="*/ 35 w 135"/>
                <a:gd name="T97" fmla="*/ 177 h 1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35" h="182">
                  <a:moveTo>
                    <a:pt x="35" y="177"/>
                  </a:moveTo>
                  <a:lnTo>
                    <a:pt x="28" y="170"/>
                  </a:lnTo>
                  <a:lnTo>
                    <a:pt x="22" y="173"/>
                  </a:lnTo>
                  <a:lnTo>
                    <a:pt x="15" y="182"/>
                  </a:lnTo>
                  <a:lnTo>
                    <a:pt x="0" y="160"/>
                  </a:lnTo>
                  <a:lnTo>
                    <a:pt x="14" y="149"/>
                  </a:lnTo>
                  <a:lnTo>
                    <a:pt x="7" y="135"/>
                  </a:lnTo>
                  <a:lnTo>
                    <a:pt x="14" y="130"/>
                  </a:lnTo>
                  <a:lnTo>
                    <a:pt x="26" y="127"/>
                  </a:lnTo>
                  <a:lnTo>
                    <a:pt x="27" y="118"/>
                  </a:lnTo>
                  <a:lnTo>
                    <a:pt x="37" y="128"/>
                  </a:lnTo>
                  <a:lnTo>
                    <a:pt x="53" y="129"/>
                  </a:lnTo>
                  <a:lnTo>
                    <a:pt x="59" y="119"/>
                  </a:lnTo>
                  <a:lnTo>
                    <a:pt x="61" y="105"/>
                  </a:lnTo>
                  <a:lnTo>
                    <a:pt x="60" y="89"/>
                  </a:lnTo>
                  <a:lnTo>
                    <a:pt x="51" y="77"/>
                  </a:lnTo>
                  <a:lnTo>
                    <a:pt x="59" y="53"/>
                  </a:lnTo>
                  <a:lnTo>
                    <a:pt x="54" y="48"/>
                  </a:lnTo>
                  <a:lnTo>
                    <a:pt x="40" y="50"/>
                  </a:lnTo>
                  <a:lnTo>
                    <a:pt x="35" y="39"/>
                  </a:lnTo>
                  <a:lnTo>
                    <a:pt x="37" y="30"/>
                  </a:lnTo>
                  <a:lnTo>
                    <a:pt x="60" y="31"/>
                  </a:lnTo>
                  <a:lnTo>
                    <a:pt x="75" y="37"/>
                  </a:lnTo>
                  <a:lnTo>
                    <a:pt x="89" y="41"/>
                  </a:lnTo>
                  <a:lnTo>
                    <a:pt x="91" y="30"/>
                  </a:lnTo>
                  <a:lnTo>
                    <a:pt x="100" y="11"/>
                  </a:lnTo>
                  <a:lnTo>
                    <a:pt x="111" y="0"/>
                  </a:lnTo>
                  <a:lnTo>
                    <a:pt x="123" y="3"/>
                  </a:lnTo>
                  <a:lnTo>
                    <a:pt x="135" y="5"/>
                  </a:lnTo>
                  <a:lnTo>
                    <a:pt x="134" y="17"/>
                  </a:lnTo>
                  <a:lnTo>
                    <a:pt x="129" y="28"/>
                  </a:lnTo>
                  <a:lnTo>
                    <a:pt x="125" y="41"/>
                  </a:lnTo>
                  <a:lnTo>
                    <a:pt x="123" y="60"/>
                  </a:lnTo>
                  <a:lnTo>
                    <a:pt x="124" y="71"/>
                  </a:lnTo>
                  <a:lnTo>
                    <a:pt x="121" y="79"/>
                  </a:lnTo>
                  <a:lnTo>
                    <a:pt x="121" y="86"/>
                  </a:lnTo>
                  <a:lnTo>
                    <a:pt x="118" y="93"/>
                  </a:lnTo>
                  <a:lnTo>
                    <a:pt x="106" y="103"/>
                  </a:lnTo>
                  <a:lnTo>
                    <a:pt x="98" y="114"/>
                  </a:lnTo>
                  <a:lnTo>
                    <a:pt x="90" y="134"/>
                  </a:lnTo>
                  <a:lnTo>
                    <a:pt x="90" y="151"/>
                  </a:lnTo>
                  <a:lnTo>
                    <a:pt x="86" y="158"/>
                  </a:lnTo>
                  <a:lnTo>
                    <a:pt x="75" y="168"/>
                  </a:lnTo>
                  <a:lnTo>
                    <a:pt x="64" y="181"/>
                  </a:lnTo>
                  <a:lnTo>
                    <a:pt x="57" y="177"/>
                  </a:lnTo>
                  <a:lnTo>
                    <a:pt x="56" y="171"/>
                  </a:lnTo>
                  <a:lnTo>
                    <a:pt x="46" y="171"/>
                  </a:lnTo>
                  <a:lnTo>
                    <a:pt x="40" y="179"/>
                  </a:lnTo>
                  <a:lnTo>
                    <a:pt x="35" y="177"/>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37" name="Freeform 36"/>
            <p:cNvSpPr>
              <a:spLocks/>
            </p:cNvSpPr>
            <p:nvPr/>
          </p:nvSpPr>
          <p:spPr bwMode="auto">
            <a:xfrm>
              <a:off x="5862932" y="3097936"/>
              <a:ext cx="51247" cy="21745"/>
            </a:xfrm>
            <a:custGeom>
              <a:avLst/>
              <a:gdLst>
                <a:gd name="T0" fmla="*/ 0 w 31"/>
                <a:gd name="T1" fmla="*/ 11 h 14"/>
                <a:gd name="T2" fmla="*/ 1 w 31"/>
                <a:gd name="T3" fmla="*/ 11 h 14"/>
                <a:gd name="T4" fmla="*/ 3 w 31"/>
                <a:gd name="T5" fmla="*/ 6 h 14"/>
                <a:gd name="T6" fmla="*/ 16 w 31"/>
                <a:gd name="T7" fmla="*/ 6 h 14"/>
                <a:gd name="T8" fmla="*/ 31 w 31"/>
                <a:gd name="T9" fmla="*/ 0 h 14"/>
                <a:gd name="T10" fmla="*/ 20 w 31"/>
                <a:gd name="T11" fmla="*/ 9 h 14"/>
                <a:gd name="T12" fmla="*/ 22 w 31"/>
                <a:gd name="T13" fmla="*/ 12 h 14"/>
                <a:gd name="T14" fmla="*/ 20 w 31"/>
                <a:gd name="T15" fmla="*/ 12 h 14"/>
                <a:gd name="T16" fmla="*/ 17 w 31"/>
                <a:gd name="T17" fmla="*/ 13 h 14"/>
                <a:gd name="T18" fmla="*/ 14 w 31"/>
                <a:gd name="T19" fmla="*/ 13 h 14"/>
                <a:gd name="T20" fmla="*/ 13 w 31"/>
                <a:gd name="T21" fmla="*/ 14 h 14"/>
                <a:gd name="T22" fmla="*/ 13 w 31"/>
                <a:gd name="T23" fmla="*/ 12 h 14"/>
                <a:gd name="T24" fmla="*/ 11 w 31"/>
                <a:gd name="T25" fmla="*/ 10 h 14"/>
                <a:gd name="T26" fmla="*/ 8 w 31"/>
                <a:gd name="T27" fmla="*/ 10 h 14"/>
                <a:gd name="T28" fmla="*/ 4 w 31"/>
                <a:gd name="T29" fmla="*/ 12 h 14"/>
                <a:gd name="T30" fmla="*/ 0 w 31"/>
                <a:gd name="T31" fmla="*/ 11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1" h="14">
                  <a:moveTo>
                    <a:pt x="0" y="11"/>
                  </a:moveTo>
                  <a:lnTo>
                    <a:pt x="1" y="11"/>
                  </a:lnTo>
                  <a:lnTo>
                    <a:pt x="3" y="6"/>
                  </a:lnTo>
                  <a:lnTo>
                    <a:pt x="16" y="6"/>
                  </a:lnTo>
                  <a:lnTo>
                    <a:pt x="31" y="0"/>
                  </a:lnTo>
                  <a:lnTo>
                    <a:pt x="20" y="9"/>
                  </a:lnTo>
                  <a:lnTo>
                    <a:pt x="22" y="12"/>
                  </a:lnTo>
                  <a:lnTo>
                    <a:pt x="20" y="12"/>
                  </a:lnTo>
                  <a:lnTo>
                    <a:pt x="17" y="13"/>
                  </a:lnTo>
                  <a:lnTo>
                    <a:pt x="14" y="13"/>
                  </a:lnTo>
                  <a:lnTo>
                    <a:pt x="13" y="14"/>
                  </a:lnTo>
                  <a:lnTo>
                    <a:pt x="13" y="12"/>
                  </a:lnTo>
                  <a:lnTo>
                    <a:pt x="11" y="10"/>
                  </a:lnTo>
                  <a:lnTo>
                    <a:pt x="8" y="10"/>
                  </a:lnTo>
                  <a:lnTo>
                    <a:pt x="4" y="12"/>
                  </a:lnTo>
                  <a:lnTo>
                    <a:pt x="0" y="11"/>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38" name="Freeform 37"/>
            <p:cNvSpPr>
              <a:spLocks/>
            </p:cNvSpPr>
            <p:nvPr/>
          </p:nvSpPr>
          <p:spPr bwMode="auto">
            <a:xfrm>
              <a:off x="5849706" y="3113469"/>
              <a:ext cx="51247" cy="18638"/>
            </a:xfrm>
            <a:custGeom>
              <a:avLst/>
              <a:gdLst>
                <a:gd name="T0" fmla="*/ 30 w 31"/>
                <a:gd name="T1" fmla="*/ 2 h 12"/>
                <a:gd name="T2" fmla="*/ 31 w 31"/>
                <a:gd name="T3" fmla="*/ 4 h 12"/>
                <a:gd name="T4" fmla="*/ 14 w 31"/>
                <a:gd name="T5" fmla="*/ 12 h 12"/>
                <a:gd name="T6" fmla="*/ 5 w 31"/>
                <a:gd name="T7" fmla="*/ 10 h 12"/>
                <a:gd name="T8" fmla="*/ 0 w 31"/>
                <a:gd name="T9" fmla="*/ 2 h 12"/>
                <a:gd name="T10" fmla="*/ 8 w 31"/>
                <a:gd name="T11" fmla="*/ 1 h 12"/>
                <a:gd name="T12" fmla="*/ 12 w 31"/>
                <a:gd name="T13" fmla="*/ 2 h 12"/>
                <a:gd name="T14" fmla="*/ 16 w 31"/>
                <a:gd name="T15" fmla="*/ 0 h 12"/>
                <a:gd name="T16" fmla="*/ 19 w 31"/>
                <a:gd name="T17" fmla="*/ 0 h 12"/>
                <a:gd name="T18" fmla="*/ 21 w 31"/>
                <a:gd name="T19" fmla="*/ 2 h 12"/>
                <a:gd name="T20" fmla="*/ 21 w 31"/>
                <a:gd name="T21" fmla="*/ 4 h 12"/>
                <a:gd name="T22" fmla="*/ 22 w 31"/>
                <a:gd name="T23" fmla="*/ 3 h 12"/>
                <a:gd name="T24" fmla="*/ 25 w 31"/>
                <a:gd name="T25" fmla="*/ 3 h 12"/>
                <a:gd name="T26" fmla="*/ 28 w 31"/>
                <a:gd name="T27" fmla="*/ 2 h 12"/>
                <a:gd name="T28" fmla="*/ 30 w 31"/>
                <a:gd name="T29" fmla="*/ 2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1" h="12">
                  <a:moveTo>
                    <a:pt x="30" y="2"/>
                  </a:moveTo>
                  <a:lnTo>
                    <a:pt x="31" y="4"/>
                  </a:lnTo>
                  <a:lnTo>
                    <a:pt x="14" y="12"/>
                  </a:lnTo>
                  <a:lnTo>
                    <a:pt x="5" y="10"/>
                  </a:lnTo>
                  <a:lnTo>
                    <a:pt x="0" y="2"/>
                  </a:lnTo>
                  <a:lnTo>
                    <a:pt x="8" y="1"/>
                  </a:lnTo>
                  <a:lnTo>
                    <a:pt x="12" y="2"/>
                  </a:lnTo>
                  <a:lnTo>
                    <a:pt x="16" y="0"/>
                  </a:lnTo>
                  <a:lnTo>
                    <a:pt x="19" y="0"/>
                  </a:lnTo>
                  <a:lnTo>
                    <a:pt x="21" y="2"/>
                  </a:lnTo>
                  <a:lnTo>
                    <a:pt x="21" y="4"/>
                  </a:lnTo>
                  <a:lnTo>
                    <a:pt x="22" y="3"/>
                  </a:lnTo>
                  <a:lnTo>
                    <a:pt x="25" y="3"/>
                  </a:lnTo>
                  <a:lnTo>
                    <a:pt x="28" y="2"/>
                  </a:lnTo>
                  <a:lnTo>
                    <a:pt x="30" y="2"/>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39" name="Freeform 38"/>
            <p:cNvSpPr>
              <a:spLocks/>
            </p:cNvSpPr>
            <p:nvPr/>
          </p:nvSpPr>
          <p:spPr bwMode="auto">
            <a:xfrm>
              <a:off x="5249614" y="2605554"/>
              <a:ext cx="176886" cy="80769"/>
            </a:xfrm>
            <a:custGeom>
              <a:avLst/>
              <a:gdLst>
                <a:gd name="T0" fmla="*/ 79 w 107"/>
                <a:gd name="T1" fmla="*/ 51 h 52"/>
                <a:gd name="T2" fmla="*/ 71 w 107"/>
                <a:gd name="T3" fmla="*/ 48 h 52"/>
                <a:gd name="T4" fmla="*/ 63 w 107"/>
                <a:gd name="T5" fmla="*/ 49 h 52"/>
                <a:gd name="T6" fmla="*/ 50 w 107"/>
                <a:gd name="T7" fmla="*/ 43 h 52"/>
                <a:gd name="T8" fmla="*/ 45 w 107"/>
                <a:gd name="T9" fmla="*/ 44 h 52"/>
                <a:gd name="T10" fmla="*/ 37 w 107"/>
                <a:gd name="T11" fmla="*/ 52 h 52"/>
                <a:gd name="T12" fmla="*/ 24 w 107"/>
                <a:gd name="T13" fmla="*/ 46 h 52"/>
                <a:gd name="T14" fmla="*/ 14 w 107"/>
                <a:gd name="T15" fmla="*/ 37 h 52"/>
                <a:gd name="T16" fmla="*/ 6 w 107"/>
                <a:gd name="T17" fmla="*/ 32 h 52"/>
                <a:gd name="T18" fmla="*/ 4 w 107"/>
                <a:gd name="T19" fmla="*/ 24 h 52"/>
                <a:gd name="T20" fmla="*/ 0 w 107"/>
                <a:gd name="T21" fmla="*/ 18 h 52"/>
                <a:gd name="T22" fmla="*/ 12 w 107"/>
                <a:gd name="T23" fmla="*/ 13 h 52"/>
                <a:gd name="T24" fmla="*/ 17 w 107"/>
                <a:gd name="T25" fmla="*/ 8 h 52"/>
                <a:gd name="T26" fmla="*/ 28 w 107"/>
                <a:gd name="T27" fmla="*/ 4 h 52"/>
                <a:gd name="T28" fmla="*/ 32 w 107"/>
                <a:gd name="T29" fmla="*/ 0 h 52"/>
                <a:gd name="T30" fmla="*/ 36 w 107"/>
                <a:gd name="T31" fmla="*/ 3 h 52"/>
                <a:gd name="T32" fmla="*/ 43 w 107"/>
                <a:gd name="T33" fmla="*/ 1 h 52"/>
                <a:gd name="T34" fmla="*/ 51 w 107"/>
                <a:gd name="T35" fmla="*/ 7 h 52"/>
                <a:gd name="T36" fmla="*/ 63 w 107"/>
                <a:gd name="T37" fmla="*/ 9 h 52"/>
                <a:gd name="T38" fmla="*/ 63 w 107"/>
                <a:gd name="T39" fmla="*/ 15 h 52"/>
                <a:gd name="T40" fmla="*/ 72 w 107"/>
                <a:gd name="T41" fmla="*/ 19 h 52"/>
                <a:gd name="T42" fmla="*/ 74 w 107"/>
                <a:gd name="T43" fmla="*/ 14 h 52"/>
                <a:gd name="T44" fmla="*/ 85 w 107"/>
                <a:gd name="T45" fmla="*/ 16 h 52"/>
                <a:gd name="T46" fmla="*/ 87 w 107"/>
                <a:gd name="T47" fmla="*/ 22 h 52"/>
                <a:gd name="T48" fmla="*/ 99 w 107"/>
                <a:gd name="T49" fmla="*/ 23 h 52"/>
                <a:gd name="T50" fmla="*/ 107 w 107"/>
                <a:gd name="T51" fmla="*/ 33 h 52"/>
                <a:gd name="T52" fmla="*/ 103 w 107"/>
                <a:gd name="T53" fmla="*/ 33 h 52"/>
                <a:gd name="T54" fmla="*/ 100 w 107"/>
                <a:gd name="T55" fmla="*/ 37 h 52"/>
                <a:gd name="T56" fmla="*/ 97 w 107"/>
                <a:gd name="T57" fmla="*/ 38 h 52"/>
                <a:gd name="T58" fmla="*/ 96 w 107"/>
                <a:gd name="T59" fmla="*/ 42 h 52"/>
                <a:gd name="T60" fmla="*/ 93 w 107"/>
                <a:gd name="T61" fmla="*/ 43 h 52"/>
                <a:gd name="T62" fmla="*/ 93 w 107"/>
                <a:gd name="T63" fmla="*/ 45 h 52"/>
                <a:gd name="T64" fmla="*/ 88 w 107"/>
                <a:gd name="T65" fmla="*/ 47 h 52"/>
                <a:gd name="T66" fmla="*/ 80 w 107"/>
                <a:gd name="T67" fmla="*/ 47 h 52"/>
                <a:gd name="T68" fmla="*/ 79 w 107"/>
                <a:gd name="T69" fmla="*/ 51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07" h="52">
                  <a:moveTo>
                    <a:pt x="79" y="51"/>
                  </a:moveTo>
                  <a:lnTo>
                    <a:pt x="71" y="48"/>
                  </a:lnTo>
                  <a:lnTo>
                    <a:pt x="63" y="49"/>
                  </a:lnTo>
                  <a:lnTo>
                    <a:pt x="50" y="43"/>
                  </a:lnTo>
                  <a:lnTo>
                    <a:pt x="45" y="44"/>
                  </a:lnTo>
                  <a:lnTo>
                    <a:pt x="37" y="52"/>
                  </a:lnTo>
                  <a:lnTo>
                    <a:pt x="24" y="46"/>
                  </a:lnTo>
                  <a:lnTo>
                    <a:pt x="14" y="37"/>
                  </a:lnTo>
                  <a:lnTo>
                    <a:pt x="6" y="32"/>
                  </a:lnTo>
                  <a:lnTo>
                    <a:pt x="4" y="24"/>
                  </a:lnTo>
                  <a:lnTo>
                    <a:pt x="0" y="18"/>
                  </a:lnTo>
                  <a:lnTo>
                    <a:pt x="12" y="13"/>
                  </a:lnTo>
                  <a:lnTo>
                    <a:pt x="17" y="8"/>
                  </a:lnTo>
                  <a:lnTo>
                    <a:pt x="28" y="4"/>
                  </a:lnTo>
                  <a:lnTo>
                    <a:pt x="32" y="0"/>
                  </a:lnTo>
                  <a:lnTo>
                    <a:pt x="36" y="3"/>
                  </a:lnTo>
                  <a:lnTo>
                    <a:pt x="43" y="1"/>
                  </a:lnTo>
                  <a:lnTo>
                    <a:pt x="51" y="7"/>
                  </a:lnTo>
                  <a:lnTo>
                    <a:pt x="63" y="9"/>
                  </a:lnTo>
                  <a:lnTo>
                    <a:pt x="63" y="15"/>
                  </a:lnTo>
                  <a:lnTo>
                    <a:pt x="72" y="19"/>
                  </a:lnTo>
                  <a:lnTo>
                    <a:pt x="74" y="14"/>
                  </a:lnTo>
                  <a:lnTo>
                    <a:pt x="85" y="16"/>
                  </a:lnTo>
                  <a:lnTo>
                    <a:pt x="87" y="22"/>
                  </a:lnTo>
                  <a:lnTo>
                    <a:pt x="99" y="23"/>
                  </a:lnTo>
                  <a:lnTo>
                    <a:pt x="107" y="33"/>
                  </a:lnTo>
                  <a:lnTo>
                    <a:pt x="103" y="33"/>
                  </a:lnTo>
                  <a:lnTo>
                    <a:pt x="100" y="37"/>
                  </a:lnTo>
                  <a:lnTo>
                    <a:pt x="97" y="38"/>
                  </a:lnTo>
                  <a:lnTo>
                    <a:pt x="96" y="42"/>
                  </a:lnTo>
                  <a:lnTo>
                    <a:pt x="93" y="43"/>
                  </a:lnTo>
                  <a:lnTo>
                    <a:pt x="93" y="45"/>
                  </a:lnTo>
                  <a:lnTo>
                    <a:pt x="88" y="47"/>
                  </a:lnTo>
                  <a:lnTo>
                    <a:pt x="80" y="47"/>
                  </a:lnTo>
                  <a:lnTo>
                    <a:pt x="79" y="51"/>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40" name="Freeform 39"/>
            <p:cNvSpPr>
              <a:spLocks/>
            </p:cNvSpPr>
            <p:nvPr/>
          </p:nvSpPr>
          <p:spPr bwMode="auto">
            <a:xfrm>
              <a:off x="6185293" y="3838842"/>
              <a:ext cx="49594" cy="55917"/>
            </a:xfrm>
            <a:custGeom>
              <a:avLst/>
              <a:gdLst>
                <a:gd name="T0" fmla="*/ 25 w 30"/>
                <a:gd name="T1" fmla="*/ 0 h 36"/>
                <a:gd name="T2" fmla="*/ 30 w 30"/>
                <a:gd name="T3" fmla="*/ 6 h 36"/>
                <a:gd name="T4" fmla="*/ 30 w 30"/>
                <a:gd name="T5" fmla="*/ 15 h 36"/>
                <a:gd name="T6" fmla="*/ 20 w 30"/>
                <a:gd name="T7" fmla="*/ 20 h 36"/>
                <a:gd name="T8" fmla="*/ 28 w 30"/>
                <a:gd name="T9" fmla="*/ 25 h 36"/>
                <a:gd name="T10" fmla="*/ 21 w 30"/>
                <a:gd name="T11" fmla="*/ 36 h 36"/>
                <a:gd name="T12" fmla="*/ 17 w 30"/>
                <a:gd name="T13" fmla="*/ 33 h 36"/>
                <a:gd name="T14" fmla="*/ 13 w 30"/>
                <a:gd name="T15" fmla="*/ 34 h 36"/>
                <a:gd name="T16" fmla="*/ 3 w 30"/>
                <a:gd name="T17" fmla="*/ 34 h 36"/>
                <a:gd name="T18" fmla="*/ 2 w 30"/>
                <a:gd name="T19" fmla="*/ 28 h 36"/>
                <a:gd name="T20" fmla="*/ 0 w 30"/>
                <a:gd name="T21" fmla="*/ 22 h 36"/>
                <a:gd name="T22" fmla="*/ 6 w 30"/>
                <a:gd name="T23" fmla="*/ 12 h 36"/>
                <a:gd name="T24" fmla="*/ 12 w 30"/>
                <a:gd name="T25" fmla="*/ 3 h 36"/>
                <a:gd name="T26" fmla="*/ 20 w 30"/>
                <a:gd name="T27" fmla="*/ 5 h 36"/>
                <a:gd name="T28" fmla="*/ 25 w 30"/>
                <a:gd name="T29" fmla="*/ 0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0" h="36">
                  <a:moveTo>
                    <a:pt x="25" y="0"/>
                  </a:moveTo>
                  <a:lnTo>
                    <a:pt x="30" y="6"/>
                  </a:lnTo>
                  <a:lnTo>
                    <a:pt x="30" y="15"/>
                  </a:lnTo>
                  <a:lnTo>
                    <a:pt x="20" y="20"/>
                  </a:lnTo>
                  <a:lnTo>
                    <a:pt x="28" y="25"/>
                  </a:lnTo>
                  <a:lnTo>
                    <a:pt x="21" y="36"/>
                  </a:lnTo>
                  <a:lnTo>
                    <a:pt x="17" y="33"/>
                  </a:lnTo>
                  <a:lnTo>
                    <a:pt x="13" y="34"/>
                  </a:lnTo>
                  <a:lnTo>
                    <a:pt x="3" y="34"/>
                  </a:lnTo>
                  <a:lnTo>
                    <a:pt x="2" y="28"/>
                  </a:lnTo>
                  <a:lnTo>
                    <a:pt x="0" y="22"/>
                  </a:lnTo>
                  <a:lnTo>
                    <a:pt x="6" y="12"/>
                  </a:lnTo>
                  <a:lnTo>
                    <a:pt x="12" y="3"/>
                  </a:lnTo>
                  <a:lnTo>
                    <a:pt x="20" y="5"/>
                  </a:lnTo>
                  <a:lnTo>
                    <a:pt x="25"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41" name="Freeform 40"/>
            <p:cNvSpPr>
              <a:spLocks/>
            </p:cNvSpPr>
            <p:nvPr/>
          </p:nvSpPr>
          <p:spPr bwMode="auto">
            <a:xfrm>
              <a:off x="5203325" y="2451780"/>
              <a:ext cx="44636" cy="40386"/>
            </a:xfrm>
            <a:custGeom>
              <a:avLst/>
              <a:gdLst>
                <a:gd name="T0" fmla="*/ 27 w 27"/>
                <a:gd name="T1" fmla="*/ 10 h 26"/>
                <a:gd name="T2" fmla="*/ 20 w 27"/>
                <a:gd name="T3" fmla="*/ 26 h 26"/>
                <a:gd name="T4" fmla="*/ 3 w 27"/>
                <a:gd name="T5" fmla="*/ 15 h 26"/>
                <a:gd name="T6" fmla="*/ 0 w 27"/>
                <a:gd name="T7" fmla="*/ 6 h 26"/>
                <a:gd name="T8" fmla="*/ 22 w 27"/>
                <a:gd name="T9" fmla="*/ 0 h 26"/>
                <a:gd name="T10" fmla="*/ 27 w 27"/>
                <a:gd name="T11" fmla="*/ 10 h 26"/>
              </a:gdLst>
              <a:ahLst/>
              <a:cxnLst>
                <a:cxn ang="0">
                  <a:pos x="T0" y="T1"/>
                </a:cxn>
                <a:cxn ang="0">
                  <a:pos x="T2" y="T3"/>
                </a:cxn>
                <a:cxn ang="0">
                  <a:pos x="T4" y="T5"/>
                </a:cxn>
                <a:cxn ang="0">
                  <a:pos x="T6" y="T7"/>
                </a:cxn>
                <a:cxn ang="0">
                  <a:pos x="T8" y="T9"/>
                </a:cxn>
                <a:cxn ang="0">
                  <a:pos x="T10" y="T11"/>
                </a:cxn>
              </a:cxnLst>
              <a:rect l="0" t="0" r="r" b="b"/>
              <a:pathLst>
                <a:path w="27" h="26">
                  <a:moveTo>
                    <a:pt x="27" y="10"/>
                  </a:moveTo>
                  <a:lnTo>
                    <a:pt x="20" y="26"/>
                  </a:lnTo>
                  <a:lnTo>
                    <a:pt x="3" y="15"/>
                  </a:lnTo>
                  <a:lnTo>
                    <a:pt x="0" y="6"/>
                  </a:lnTo>
                  <a:lnTo>
                    <a:pt x="22" y="0"/>
                  </a:lnTo>
                  <a:lnTo>
                    <a:pt x="27" y="1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42" name="Freeform 41"/>
            <p:cNvSpPr>
              <a:spLocks/>
            </p:cNvSpPr>
            <p:nvPr/>
          </p:nvSpPr>
          <p:spPr bwMode="auto">
            <a:xfrm>
              <a:off x="5130588" y="2402077"/>
              <a:ext cx="71086" cy="88536"/>
            </a:xfrm>
            <a:custGeom>
              <a:avLst/>
              <a:gdLst>
                <a:gd name="T0" fmla="*/ 43 w 43"/>
                <a:gd name="T1" fmla="*/ 25 h 57"/>
                <a:gd name="T2" fmla="*/ 40 w 43"/>
                <a:gd name="T3" fmla="*/ 33 h 57"/>
                <a:gd name="T4" fmla="*/ 35 w 43"/>
                <a:gd name="T5" fmla="*/ 30 h 57"/>
                <a:gd name="T6" fmla="*/ 25 w 43"/>
                <a:gd name="T7" fmla="*/ 44 h 57"/>
                <a:gd name="T8" fmla="*/ 30 w 43"/>
                <a:gd name="T9" fmla="*/ 54 h 57"/>
                <a:gd name="T10" fmla="*/ 20 w 43"/>
                <a:gd name="T11" fmla="*/ 57 h 57"/>
                <a:gd name="T12" fmla="*/ 8 w 43"/>
                <a:gd name="T13" fmla="*/ 55 h 57"/>
                <a:gd name="T14" fmla="*/ 2 w 43"/>
                <a:gd name="T15" fmla="*/ 44 h 57"/>
                <a:gd name="T16" fmla="*/ 0 w 43"/>
                <a:gd name="T17" fmla="*/ 24 h 57"/>
                <a:gd name="T18" fmla="*/ 2 w 43"/>
                <a:gd name="T19" fmla="*/ 18 h 57"/>
                <a:gd name="T20" fmla="*/ 6 w 43"/>
                <a:gd name="T21" fmla="*/ 12 h 57"/>
                <a:gd name="T22" fmla="*/ 20 w 43"/>
                <a:gd name="T23" fmla="*/ 11 h 57"/>
                <a:gd name="T24" fmla="*/ 25 w 43"/>
                <a:gd name="T25" fmla="*/ 6 h 57"/>
                <a:gd name="T26" fmla="*/ 36 w 43"/>
                <a:gd name="T27" fmla="*/ 0 h 57"/>
                <a:gd name="T28" fmla="*/ 37 w 43"/>
                <a:gd name="T29" fmla="*/ 10 h 57"/>
                <a:gd name="T30" fmla="*/ 32 w 43"/>
                <a:gd name="T31" fmla="*/ 16 h 57"/>
                <a:gd name="T32" fmla="*/ 35 w 43"/>
                <a:gd name="T33" fmla="*/ 22 h 57"/>
                <a:gd name="T34" fmla="*/ 43 w 43"/>
                <a:gd name="T35" fmla="*/ 25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3" h="57">
                  <a:moveTo>
                    <a:pt x="43" y="25"/>
                  </a:moveTo>
                  <a:lnTo>
                    <a:pt x="40" y="33"/>
                  </a:lnTo>
                  <a:lnTo>
                    <a:pt x="35" y="30"/>
                  </a:lnTo>
                  <a:lnTo>
                    <a:pt x="25" y="44"/>
                  </a:lnTo>
                  <a:lnTo>
                    <a:pt x="30" y="54"/>
                  </a:lnTo>
                  <a:lnTo>
                    <a:pt x="20" y="57"/>
                  </a:lnTo>
                  <a:lnTo>
                    <a:pt x="8" y="55"/>
                  </a:lnTo>
                  <a:lnTo>
                    <a:pt x="2" y="44"/>
                  </a:lnTo>
                  <a:lnTo>
                    <a:pt x="0" y="24"/>
                  </a:lnTo>
                  <a:lnTo>
                    <a:pt x="2" y="18"/>
                  </a:lnTo>
                  <a:lnTo>
                    <a:pt x="6" y="12"/>
                  </a:lnTo>
                  <a:lnTo>
                    <a:pt x="20" y="11"/>
                  </a:lnTo>
                  <a:lnTo>
                    <a:pt x="25" y="6"/>
                  </a:lnTo>
                  <a:lnTo>
                    <a:pt x="36" y="0"/>
                  </a:lnTo>
                  <a:lnTo>
                    <a:pt x="37" y="10"/>
                  </a:lnTo>
                  <a:lnTo>
                    <a:pt x="32" y="16"/>
                  </a:lnTo>
                  <a:lnTo>
                    <a:pt x="35" y="22"/>
                  </a:lnTo>
                  <a:lnTo>
                    <a:pt x="43" y="2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43" name="Freeform 42"/>
            <p:cNvSpPr>
              <a:spLocks/>
            </p:cNvSpPr>
            <p:nvPr/>
          </p:nvSpPr>
          <p:spPr bwMode="auto">
            <a:xfrm>
              <a:off x="4672668" y="3051338"/>
              <a:ext cx="610011" cy="582473"/>
            </a:xfrm>
            <a:custGeom>
              <a:avLst/>
              <a:gdLst>
                <a:gd name="T0" fmla="*/ 369 w 369"/>
                <a:gd name="T1" fmla="*/ 283 h 375"/>
                <a:gd name="T2" fmla="*/ 309 w 369"/>
                <a:gd name="T3" fmla="*/ 322 h 375"/>
                <a:gd name="T4" fmla="*/ 257 w 369"/>
                <a:gd name="T5" fmla="*/ 363 h 375"/>
                <a:gd name="T6" fmla="*/ 231 w 369"/>
                <a:gd name="T7" fmla="*/ 372 h 375"/>
                <a:gd name="T8" fmla="*/ 211 w 369"/>
                <a:gd name="T9" fmla="*/ 375 h 375"/>
                <a:gd name="T10" fmla="*/ 211 w 369"/>
                <a:gd name="T11" fmla="*/ 361 h 375"/>
                <a:gd name="T12" fmla="*/ 203 w 369"/>
                <a:gd name="T13" fmla="*/ 358 h 375"/>
                <a:gd name="T14" fmla="*/ 191 w 369"/>
                <a:gd name="T15" fmla="*/ 352 h 375"/>
                <a:gd name="T16" fmla="*/ 187 w 369"/>
                <a:gd name="T17" fmla="*/ 342 h 375"/>
                <a:gd name="T18" fmla="*/ 126 w 369"/>
                <a:gd name="T19" fmla="*/ 297 h 375"/>
                <a:gd name="T20" fmla="*/ 66 w 369"/>
                <a:gd name="T21" fmla="*/ 252 h 375"/>
                <a:gd name="T22" fmla="*/ 0 w 369"/>
                <a:gd name="T23" fmla="*/ 201 h 375"/>
                <a:gd name="T24" fmla="*/ 1 w 369"/>
                <a:gd name="T25" fmla="*/ 197 h 375"/>
                <a:gd name="T26" fmla="*/ 1 w 369"/>
                <a:gd name="T27" fmla="*/ 196 h 375"/>
                <a:gd name="T28" fmla="*/ 1 w 369"/>
                <a:gd name="T29" fmla="*/ 171 h 375"/>
                <a:gd name="T30" fmla="*/ 30 w 369"/>
                <a:gd name="T31" fmla="*/ 156 h 375"/>
                <a:gd name="T32" fmla="*/ 48 w 369"/>
                <a:gd name="T33" fmla="*/ 153 h 375"/>
                <a:gd name="T34" fmla="*/ 62 w 369"/>
                <a:gd name="T35" fmla="*/ 147 h 375"/>
                <a:gd name="T36" fmla="*/ 69 w 369"/>
                <a:gd name="T37" fmla="*/ 137 h 375"/>
                <a:gd name="T38" fmla="*/ 90 w 369"/>
                <a:gd name="T39" fmla="*/ 129 h 375"/>
                <a:gd name="T40" fmla="*/ 91 w 369"/>
                <a:gd name="T41" fmla="*/ 113 h 375"/>
                <a:gd name="T42" fmla="*/ 101 w 369"/>
                <a:gd name="T43" fmla="*/ 112 h 375"/>
                <a:gd name="T44" fmla="*/ 109 w 369"/>
                <a:gd name="T45" fmla="*/ 104 h 375"/>
                <a:gd name="T46" fmla="*/ 132 w 369"/>
                <a:gd name="T47" fmla="*/ 100 h 375"/>
                <a:gd name="T48" fmla="*/ 135 w 369"/>
                <a:gd name="T49" fmla="*/ 92 h 375"/>
                <a:gd name="T50" fmla="*/ 130 w 369"/>
                <a:gd name="T51" fmla="*/ 88 h 375"/>
                <a:gd name="T52" fmla="*/ 124 w 369"/>
                <a:gd name="T53" fmla="*/ 66 h 375"/>
                <a:gd name="T54" fmla="*/ 123 w 369"/>
                <a:gd name="T55" fmla="*/ 53 h 375"/>
                <a:gd name="T56" fmla="*/ 117 w 369"/>
                <a:gd name="T57" fmla="*/ 40 h 375"/>
                <a:gd name="T58" fmla="*/ 134 w 369"/>
                <a:gd name="T59" fmla="*/ 29 h 375"/>
                <a:gd name="T60" fmla="*/ 152 w 369"/>
                <a:gd name="T61" fmla="*/ 25 h 375"/>
                <a:gd name="T62" fmla="*/ 163 w 369"/>
                <a:gd name="T63" fmla="*/ 17 h 375"/>
                <a:gd name="T64" fmla="*/ 179 w 369"/>
                <a:gd name="T65" fmla="*/ 11 h 375"/>
                <a:gd name="T66" fmla="*/ 209 w 369"/>
                <a:gd name="T67" fmla="*/ 7 h 375"/>
                <a:gd name="T68" fmla="*/ 237 w 369"/>
                <a:gd name="T69" fmla="*/ 5 h 375"/>
                <a:gd name="T70" fmla="*/ 246 w 369"/>
                <a:gd name="T71" fmla="*/ 8 h 375"/>
                <a:gd name="T72" fmla="*/ 262 w 369"/>
                <a:gd name="T73" fmla="*/ 0 h 375"/>
                <a:gd name="T74" fmla="*/ 280 w 369"/>
                <a:gd name="T75" fmla="*/ 0 h 375"/>
                <a:gd name="T76" fmla="*/ 287 w 369"/>
                <a:gd name="T77" fmla="*/ 5 h 375"/>
                <a:gd name="T78" fmla="*/ 299 w 369"/>
                <a:gd name="T79" fmla="*/ 3 h 375"/>
                <a:gd name="T80" fmla="*/ 296 w 369"/>
                <a:gd name="T81" fmla="*/ 14 h 375"/>
                <a:gd name="T82" fmla="*/ 299 w 369"/>
                <a:gd name="T83" fmla="*/ 34 h 375"/>
                <a:gd name="T84" fmla="*/ 295 w 369"/>
                <a:gd name="T85" fmla="*/ 51 h 375"/>
                <a:gd name="T86" fmla="*/ 285 w 369"/>
                <a:gd name="T87" fmla="*/ 62 h 375"/>
                <a:gd name="T88" fmla="*/ 287 w 369"/>
                <a:gd name="T89" fmla="*/ 78 h 375"/>
                <a:gd name="T90" fmla="*/ 302 w 369"/>
                <a:gd name="T91" fmla="*/ 90 h 375"/>
                <a:gd name="T92" fmla="*/ 302 w 369"/>
                <a:gd name="T93" fmla="*/ 95 h 375"/>
                <a:gd name="T94" fmla="*/ 313 w 369"/>
                <a:gd name="T95" fmla="*/ 104 h 375"/>
                <a:gd name="T96" fmla="*/ 321 w 369"/>
                <a:gd name="T97" fmla="*/ 141 h 375"/>
                <a:gd name="T98" fmla="*/ 327 w 369"/>
                <a:gd name="T99" fmla="*/ 159 h 375"/>
                <a:gd name="T100" fmla="*/ 329 w 369"/>
                <a:gd name="T101" fmla="*/ 169 h 375"/>
                <a:gd name="T102" fmla="*/ 326 w 369"/>
                <a:gd name="T103" fmla="*/ 186 h 375"/>
                <a:gd name="T104" fmla="*/ 327 w 369"/>
                <a:gd name="T105" fmla="*/ 195 h 375"/>
                <a:gd name="T106" fmla="*/ 325 w 369"/>
                <a:gd name="T107" fmla="*/ 207 h 375"/>
                <a:gd name="T108" fmla="*/ 327 w 369"/>
                <a:gd name="T109" fmla="*/ 220 h 375"/>
                <a:gd name="T110" fmla="*/ 320 w 369"/>
                <a:gd name="T111" fmla="*/ 228 h 375"/>
                <a:gd name="T112" fmla="*/ 331 w 369"/>
                <a:gd name="T113" fmla="*/ 244 h 375"/>
                <a:gd name="T114" fmla="*/ 332 w 369"/>
                <a:gd name="T115" fmla="*/ 252 h 375"/>
                <a:gd name="T116" fmla="*/ 339 w 369"/>
                <a:gd name="T117" fmla="*/ 264 h 375"/>
                <a:gd name="T118" fmla="*/ 347 w 369"/>
                <a:gd name="T119" fmla="*/ 260 h 375"/>
                <a:gd name="T120" fmla="*/ 361 w 369"/>
                <a:gd name="T121" fmla="*/ 270 h 375"/>
                <a:gd name="T122" fmla="*/ 369 w 369"/>
                <a:gd name="T123" fmla="*/ 283 h 3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69" h="375">
                  <a:moveTo>
                    <a:pt x="369" y="283"/>
                  </a:moveTo>
                  <a:lnTo>
                    <a:pt x="309" y="322"/>
                  </a:lnTo>
                  <a:lnTo>
                    <a:pt x="257" y="363"/>
                  </a:lnTo>
                  <a:lnTo>
                    <a:pt x="231" y="372"/>
                  </a:lnTo>
                  <a:lnTo>
                    <a:pt x="211" y="375"/>
                  </a:lnTo>
                  <a:lnTo>
                    <a:pt x="211" y="361"/>
                  </a:lnTo>
                  <a:lnTo>
                    <a:pt x="203" y="358"/>
                  </a:lnTo>
                  <a:lnTo>
                    <a:pt x="191" y="352"/>
                  </a:lnTo>
                  <a:lnTo>
                    <a:pt x="187" y="342"/>
                  </a:lnTo>
                  <a:lnTo>
                    <a:pt x="126" y="297"/>
                  </a:lnTo>
                  <a:lnTo>
                    <a:pt x="66" y="252"/>
                  </a:lnTo>
                  <a:lnTo>
                    <a:pt x="0" y="201"/>
                  </a:lnTo>
                  <a:lnTo>
                    <a:pt x="1" y="197"/>
                  </a:lnTo>
                  <a:lnTo>
                    <a:pt x="1" y="196"/>
                  </a:lnTo>
                  <a:lnTo>
                    <a:pt x="1" y="171"/>
                  </a:lnTo>
                  <a:lnTo>
                    <a:pt x="30" y="156"/>
                  </a:lnTo>
                  <a:lnTo>
                    <a:pt x="48" y="153"/>
                  </a:lnTo>
                  <a:lnTo>
                    <a:pt x="62" y="147"/>
                  </a:lnTo>
                  <a:lnTo>
                    <a:pt x="69" y="137"/>
                  </a:lnTo>
                  <a:lnTo>
                    <a:pt x="90" y="129"/>
                  </a:lnTo>
                  <a:lnTo>
                    <a:pt x="91" y="113"/>
                  </a:lnTo>
                  <a:lnTo>
                    <a:pt x="101" y="112"/>
                  </a:lnTo>
                  <a:lnTo>
                    <a:pt x="109" y="104"/>
                  </a:lnTo>
                  <a:lnTo>
                    <a:pt x="132" y="100"/>
                  </a:lnTo>
                  <a:lnTo>
                    <a:pt x="135" y="92"/>
                  </a:lnTo>
                  <a:lnTo>
                    <a:pt x="130" y="88"/>
                  </a:lnTo>
                  <a:lnTo>
                    <a:pt x="124" y="66"/>
                  </a:lnTo>
                  <a:lnTo>
                    <a:pt x="123" y="53"/>
                  </a:lnTo>
                  <a:lnTo>
                    <a:pt x="117" y="40"/>
                  </a:lnTo>
                  <a:lnTo>
                    <a:pt x="134" y="29"/>
                  </a:lnTo>
                  <a:lnTo>
                    <a:pt x="152" y="25"/>
                  </a:lnTo>
                  <a:lnTo>
                    <a:pt x="163" y="17"/>
                  </a:lnTo>
                  <a:lnTo>
                    <a:pt x="179" y="11"/>
                  </a:lnTo>
                  <a:lnTo>
                    <a:pt x="209" y="7"/>
                  </a:lnTo>
                  <a:lnTo>
                    <a:pt x="237" y="5"/>
                  </a:lnTo>
                  <a:lnTo>
                    <a:pt x="246" y="8"/>
                  </a:lnTo>
                  <a:lnTo>
                    <a:pt x="262" y="0"/>
                  </a:lnTo>
                  <a:lnTo>
                    <a:pt x="280" y="0"/>
                  </a:lnTo>
                  <a:lnTo>
                    <a:pt x="287" y="5"/>
                  </a:lnTo>
                  <a:lnTo>
                    <a:pt x="299" y="3"/>
                  </a:lnTo>
                  <a:lnTo>
                    <a:pt x="296" y="14"/>
                  </a:lnTo>
                  <a:lnTo>
                    <a:pt x="299" y="34"/>
                  </a:lnTo>
                  <a:lnTo>
                    <a:pt x="295" y="51"/>
                  </a:lnTo>
                  <a:lnTo>
                    <a:pt x="285" y="62"/>
                  </a:lnTo>
                  <a:lnTo>
                    <a:pt x="287" y="78"/>
                  </a:lnTo>
                  <a:lnTo>
                    <a:pt x="302" y="90"/>
                  </a:lnTo>
                  <a:lnTo>
                    <a:pt x="302" y="95"/>
                  </a:lnTo>
                  <a:lnTo>
                    <a:pt x="313" y="104"/>
                  </a:lnTo>
                  <a:lnTo>
                    <a:pt x="321" y="141"/>
                  </a:lnTo>
                  <a:lnTo>
                    <a:pt x="327" y="159"/>
                  </a:lnTo>
                  <a:lnTo>
                    <a:pt x="329" y="169"/>
                  </a:lnTo>
                  <a:lnTo>
                    <a:pt x="326" y="186"/>
                  </a:lnTo>
                  <a:lnTo>
                    <a:pt x="327" y="195"/>
                  </a:lnTo>
                  <a:lnTo>
                    <a:pt x="325" y="207"/>
                  </a:lnTo>
                  <a:lnTo>
                    <a:pt x="327" y="220"/>
                  </a:lnTo>
                  <a:lnTo>
                    <a:pt x="320" y="228"/>
                  </a:lnTo>
                  <a:lnTo>
                    <a:pt x="331" y="244"/>
                  </a:lnTo>
                  <a:lnTo>
                    <a:pt x="332" y="252"/>
                  </a:lnTo>
                  <a:lnTo>
                    <a:pt x="339" y="264"/>
                  </a:lnTo>
                  <a:lnTo>
                    <a:pt x="347" y="260"/>
                  </a:lnTo>
                  <a:lnTo>
                    <a:pt x="361" y="270"/>
                  </a:lnTo>
                  <a:lnTo>
                    <a:pt x="369" y="283"/>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44" name="Freeform 43"/>
            <p:cNvSpPr>
              <a:spLocks/>
            </p:cNvSpPr>
            <p:nvPr/>
          </p:nvSpPr>
          <p:spPr bwMode="auto">
            <a:xfrm>
              <a:off x="5646368" y="3228411"/>
              <a:ext cx="376917" cy="309099"/>
            </a:xfrm>
            <a:custGeom>
              <a:avLst/>
              <a:gdLst>
                <a:gd name="T0" fmla="*/ 181 w 228"/>
                <a:gd name="T1" fmla="*/ 44 h 199"/>
                <a:gd name="T2" fmla="*/ 177 w 228"/>
                <a:gd name="T3" fmla="*/ 52 h 199"/>
                <a:gd name="T4" fmla="*/ 175 w 228"/>
                <a:gd name="T5" fmla="*/ 68 h 199"/>
                <a:gd name="T6" fmla="*/ 171 w 228"/>
                <a:gd name="T7" fmla="*/ 79 h 199"/>
                <a:gd name="T8" fmla="*/ 167 w 228"/>
                <a:gd name="T9" fmla="*/ 82 h 199"/>
                <a:gd name="T10" fmla="*/ 160 w 228"/>
                <a:gd name="T11" fmla="*/ 75 h 199"/>
                <a:gd name="T12" fmla="*/ 152 w 228"/>
                <a:gd name="T13" fmla="*/ 66 h 199"/>
                <a:gd name="T14" fmla="*/ 137 w 228"/>
                <a:gd name="T15" fmla="*/ 36 h 199"/>
                <a:gd name="T16" fmla="*/ 135 w 228"/>
                <a:gd name="T17" fmla="*/ 38 h 199"/>
                <a:gd name="T18" fmla="*/ 144 w 228"/>
                <a:gd name="T19" fmla="*/ 60 h 199"/>
                <a:gd name="T20" fmla="*/ 157 w 228"/>
                <a:gd name="T21" fmla="*/ 81 h 199"/>
                <a:gd name="T22" fmla="*/ 173 w 228"/>
                <a:gd name="T23" fmla="*/ 113 h 199"/>
                <a:gd name="T24" fmla="*/ 180 w 228"/>
                <a:gd name="T25" fmla="*/ 125 h 199"/>
                <a:gd name="T26" fmla="*/ 187 w 228"/>
                <a:gd name="T27" fmla="*/ 136 h 199"/>
                <a:gd name="T28" fmla="*/ 204 w 228"/>
                <a:gd name="T29" fmla="*/ 159 h 199"/>
                <a:gd name="T30" fmla="*/ 201 w 228"/>
                <a:gd name="T31" fmla="*/ 163 h 199"/>
                <a:gd name="T32" fmla="*/ 203 w 228"/>
                <a:gd name="T33" fmla="*/ 176 h 199"/>
                <a:gd name="T34" fmla="*/ 225 w 228"/>
                <a:gd name="T35" fmla="*/ 195 h 199"/>
                <a:gd name="T36" fmla="*/ 228 w 228"/>
                <a:gd name="T37" fmla="*/ 199 h 199"/>
                <a:gd name="T38" fmla="*/ 157 w 228"/>
                <a:gd name="T39" fmla="*/ 199 h 199"/>
                <a:gd name="T40" fmla="*/ 87 w 228"/>
                <a:gd name="T41" fmla="*/ 199 h 199"/>
                <a:gd name="T42" fmla="*/ 15 w 228"/>
                <a:gd name="T43" fmla="*/ 199 h 199"/>
                <a:gd name="T44" fmla="*/ 11 w 228"/>
                <a:gd name="T45" fmla="*/ 123 h 199"/>
                <a:gd name="T46" fmla="*/ 6 w 228"/>
                <a:gd name="T47" fmla="*/ 49 h 199"/>
                <a:gd name="T48" fmla="*/ 0 w 228"/>
                <a:gd name="T49" fmla="*/ 32 h 199"/>
                <a:gd name="T50" fmla="*/ 4 w 228"/>
                <a:gd name="T51" fmla="*/ 19 h 199"/>
                <a:gd name="T52" fmla="*/ 1 w 228"/>
                <a:gd name="T53" fmla="*/ 11 h 199"/>
                <a:gd name="T54" fmla="*/ 6 w 228"/>
                <a:gd name="T55" fmla="*/ 1 h 199"/>
                <a:gd name="T56" fmla="*/ 29 w 228"/>
                <a:gd name="T57" fmla="*/ 0 h 199"/>
                <a:gd name="T58" fmla="*/ 47 w 228"/>
                <a:gd name="T59" fmla="*/ 6 h 199"/>
                <a:gd name="T60" fmla="*/ 65 w 228"/>
                <a:gd name="T61" fmla="*/ 12 h 199"/>
                <a:gd name="T62" fmla="*/ 73 w 228"/>
                <a:gd name="T63" fmla="*/ 15 h 199"/>
                <a:gd name="T64" fmla="*/ 86 w 228"/>
                <a:gd name="T65" fmla="*/ 9 h 199"/>
                <a:gd name="T66" fmla="*/ 93 w 228"/>
                <a:gd name="T67" fmla="*/ 3 h 199"/>
                <a:gd name="T68" fmla="*/ 108 w 228"/>
                <a:gd name="T69" fmla="*/ 1 h 199"/>
                <a:gd name="T70" fmla="*/ 121 w 228"/>
                <a:gd name="T71" fmla="*/ 4 h 199"/>
                <a:gd name="T72" fmla="*/ 126 w 228"/>
                <a:gd name="T73" fmla="*/ 14 h 199"/>
                <a:gd name="T74" fmla="*/ 130 w 228"/>
                <a:gd name="T75" fmla="*/ 7 h 199"/>
                <a:gd name="T76" fmla="*/ 144 w 228"/>
                <a:gd name="T77" fmla="*/ 12 h 199"/>
                <a:gd name="T78" fmla="*/ 158 w 228"/>
                <a:gd name="T79" fmla="*/ 13 h 199"/>
                <a:gd name="T80" fmla="*/ 166 w 228"/>
                <a:gd name="T81" fmla="*/ 8 h 199"/>
                <a:gd name="T82" fmla="*/ 181 w 228"/>
                <a:gd name="T83" fmla="*/ 44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28" h="199">
                  <a:moveTo>
                    <a:pt x="181" y="44"/>
                  </a:moveTo>
                  <a:lnTo>
                    <a:pt x="177" y="52"/>
                  </a:lnTo>
                  <a:lnTo>
                    <a:pt x="175" y="68"/>
                  </a:lnTo>
                  <a:lnTo>
                    <a:pt x="171" y="79"/>
                  </a:lnTo>
                  <a:lnTo>
                    <a:pt x="167" y="82"/>
                  </a:lnTo>
                  <a:lnTo>
                    <a:pt x="160" y="75"/>
                  </a:lnTo>
                  <a:lnTo>
                    <a:pt x="152" y="66"/>
                  </a:lnTo>
                  <a:lnTo>
                    <a:pt x="137" y="36"/>
                  </a:lnTo>
                  <a:lnTo>
                    <a:pt x="135" y="38"/>
                  </a:lnTo>
                  <a:lnTo>
                    <a:pt x="144" y="60"/>
                  </a:lnTo>
                  <a:lnTo>
                    <a:pt x="157" y="81"/>
                  </a:lnTo>
                  <a:lnTo>
                    <a:pt x="173" y="113"/>
                  </a:lnTo>
                  <a:lnTo>
                    <a:pt x="180" y="125"/>
                  </a:lnTo>
                  <a:lnTo>
                    <a:pt x="187" y="136"/>
                  </a:lnTo>
                  <a:lnTo>
                    <a:pt x="204" y="159"/>
                  </a:lnTo>
                  <a:lnTo>
                    <a:pt x="201" y="163"/>
                  </a:lnTo>
                  <a:lnTo>
                    <a:pt x="203" y="176"/>
                  </a:lnTo>
                  <a:lnTo>
                    <a:pt x="225" y="195"/>
                  </a:lnTo>
                  <a:lnTo>
                    <a:pt x="228" y="199"/>
                  </a:lnTo>
                  <a:lnTo>
                    <a:pt x="157" y="199"/>
                  </a:lnTo>
                  <a:lnTo>
                    <a:pt x="87" y="199"/>
                  </a:lnTo>
                  <a:lnTo>
                    <a:pt x="15" y="199"/>
                  </a:lnTo>
                  <a:lnTo>
                    <a:pt x="11" y="123"/>
                  </a:lnTo>
                  <a:lnTo>
                    <a:pt x="6" y="49"/>
                  </a:lnTo>
                  <a:lnTo>
                    <a:pt x="0" y="32"/>
                  </a:lnTo>
                  <a:lnTo>
                    <a:pt x="4" y="19"/>
                  </a:lnTo>
                  <a:lnTo>
                    <a:pt x="1" y="11"/>
                  </a:lnTo>
                  <a:lnTo>
                    <a:pt x="6" y="1"/>
                  </a:lnTo>
                  <a:lnTo>
                    <a:pt x="29" y="0"/>
                  </a:lnTo>
                  <a:lnTo>
                    <a:pt x="47" y="6"/>
                  </a:lnTo>
                  <a:lnTo>
                    <a:pt x="65" y="12"/>
                  </a:lnTo>
                  <a:lnTo>
                    <a:pt x="73" y="15"/>
                  </a:lnTo>
                  <a:lnTo>
                    <a:pt x="86" y="9"/>
                  </a:lnTo>
                  <a:lnTo>
                    <a:pt x="93" y="3"/>
                  </a:lnTo>
                  <a:lnTo>
                    <a:pt x="108" y="1"/>
                  </a:lnTo>
                  <a:lnTo>
                    <a:pt x="121" y="4"/>
                  </a:lnTo>
                  <a:lnTo>
                    <a:pt x="126" y="14"/>
                  </a:lnTo>
                  <a:lnTo>
                    <a:pt x="130" y="7"/>
                  </a:lnTo>
                  <a:lnTo>
                    <a:pt x="144" y="12"/>
                  </a:lnTo>
                  <a:lnTo>
                    <a:pt x="158" y="13"/>
                  </a:lnTo>
                  <a:lnTo>
                    <a:pt x="166" y="8"/>
                  </a:lnTo>
                  <a:lnTo>
                    <a:pt x="181" y="44"/>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45" name="Freeform 44"/>
            <p:cNvSpPr>
              <a:spLocks/>
            </p:cNvSpPr>
            <p:nvPr/>
          </p:nvSpPr>
          <p:spPr bwMode="auto">
            <a:xfrm>
              <a:off x="6019979" y="3667982"/>
              <a:ext cx="206643" cy="178625"/>
            </a:xfrm>
            <a:custGeom>
              <a:avLst/>
              <a:gdLst>
                <a:gd name="T0" fmla="*/ 112 w 125"/>
                <a:gd name="T1" fmla="*/ 113 h 115"/>
                <a:gd name="T2" fmla="*/ 106 w 125"/>
                <a:gd name="T3" fmla="*/ 106 h 115"/>
                <a:gd name="T4" fmla="*/ 98 w 125"/>
                <a:gd name="T5" fmla="*/ 94 h 115"/>
                <a:gd name="T6" fmla="*/ 89 w 125"/>
                <a:gd name="T7" fmla="*/ 87 h 115"/>
                <a:gd name="T8" fmla="*/ 84 w 125"/>
                <a:gd name="T9" fmla="*/ 80 h 115"/>
                <a:gd name="T10" fmla="*/ 68 w 125"/>
                <a:gd name="T11" fmla="*/ 72 h 115"/>
                <a:gd name="T12" fmla="*/ 56 w 125"/>
                <a:gd name="T13" fmla="*/ 71 h 115"/>
                <a:gd name="T14" fmla="*/ 51 w 125"/>
                <a:gd name="T15" fmla="*/ 67 h 115"/>
                <a:gd name="T16" fmla="*/ 41 w 125"/>
                <a:gd name="T17" fmla="*/ 72 h 115"/>
                <a:gd name="T18" fmla="*/ 29 w 125"/>
                <a:gd name="T19" fmla="*/ 63 h 115"/>
                <a:gd name="T20" fmla="*/ 24 w 125"/>
                <a:gd name="T21" fmla="*/ 78 h 115"/>
                <a:gd name="T22" fmla="*/ 3 w 125"/>
                <a:gd name="T23" fmla="*/ 74 h 115"/>
                <a:gd name="T24" fmla="*/ 0 w 125"/>
                <a:gd name="T25" fmla="*/ 65 h 115"/>
                <a:gd name="T26" fmla="*/ 7 w 125"/>
                <a:gd name="T27" fmla="*/ 35 h 115"/>
                <a:gd name="T28" fmla="*/ 8 w 125"/>
                <a:gd name="T29" fmla="*/ 21 h 115"/>
                <a:gd name="T30" fmla="*/ 13 w 125"/>
                <a:gd name="T31" fmla="*/ 15 h 115"/>
                <a:gd name="T32" fmla="*/ 27 w 125"/>
                <a:gd name="T33" fmla="*/ 11 h 115"/>
                <a:gd name="T34" fmla="*/ 35 w 125"/>
                <a:gd name="T35" fmla="*/ 0 h 115"/>
                <a:gd name="T36" fmla="*/ 47 w 125"/>
                <a:gd name="T37" fmla="*/ 23 h 115"/>
                <a:gd name="T38" fmla="*/ 53 w 125"/>
                <a:gd name="T39" fmla="*/ 43 h 115"/>
                <a:gd name="T40" fmla="*/ 63 w 125"/>
                <a:gd name="T41" fmla="*/ 53 h 115"/>
                <a:gd name="T42" fmla="*/ 89 w 125"/>
                <a:gd name="T43" fmla="*/ 72 h 115"/>
                <a:gd name="T44" fmla="*/ 100 w 125"/>
                <a:gd name="T45" fmla="*/ 84 h 115"/>
                <a:gd name="T46" fmla="*/ 110 w 125"/>
                <a:gd name="T47" fmla="*/ 96 h 115"/>
                <a:gd name="T48" fmla="*/ 116 w 125"/>
                <a:gd name="T49" fmla="*/ 103 h 115"/>
                <a:gd name="T50" fmla="*/ 125 w 125"/>
                <a:gd name="T51" fmla="*/ 110 h 115"/>
                <a:gd name="T52" fmla="*/ 120 w 125"/>
                <a:gd name="T53" fmla="*/ 115 h 115"/>
                <a:gd name="T54" fmla="*/ 112 w 125"/>
                <a:gd name="T55" fmla="*/ 113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25" h="115">
                  <a:moveTo>
                    <a:pt x="112" y="113"/>
                  </a:moveTo>
                  <a:lnTo>
                    <a:pt x="106" y="106"/>
                  </a:lnTo>
                  <a:lnTo>
                    <a:pt x="98" y="94"/>
                  </a:lnTo>
                  <a:lnTo>
                    <a:pt x="89" y="87"/>
                  </a:lnTo>
                  <a:lnTo>
                    <a:pt x="84" y="80"/>
                  </a:lnTo>
                  <a:lnTo>
                    <a:pt x="68" y="72"/>
                  </a:lnTo>
                  <a:lnTo>
                    <a:pt x="56" y="71"/>
                  </a:lnTo>
                  <a:lnTo>
                    <a:pt x="51" y="67"/>
                  </a:lnTo>
                  <a:lnTo>
                    <a:pt x="41" y="72"/>
                  </a:lnTo>
                  <a:lnTo>
                    <a:pt x="29" y="63"/>
                  </a:lnTo>
                  <a:lnTo>
                    <a:pt x="24" y="78"/>
                  </a:lnTo>
                  <a:lnTo>
                    <a:pt x="3" y="74"/>
                  </a:lnTo>
                  <a:lnTo>
                    <a:pt x="0" y="65"/>
                  </a:lnTo>
                  <a:lnTo>
                    <a:pt x="7" y="35"/>
                  </a:lnTo>
                  <a:lnTo>
                    <a:pt x="8" y="21"/>
                  </a:lnTo>
                  <a:lnTo>
                    <a:pt x="13" y="15"/>
                  </a:lnTo>
                  <a:lnTo>
                    <a:pt x="27" y="11"/>
                  </a:lnTo>
                  <a:lnTo>
                    <a:pt x="35" y="0"/>
                  </a:lnTo>
                  <a:lnTo>
                    <a:pt x="47" y="23"/>
                  </a:lnTo>
                  <a:lnTo>
                    <a:pt x="53" y="43"/>
                  </a:lnTo>
                  <a:lnTo>
                    <a:pt x="63" y="53"/>
                  </a:lnTo>
                  <a:lnTo>
                    <a:pt x="89" y="72"/>
                  </a:lnTo>
                  <a:lnTo>
                    <a:pt x="100" y="84"/>
                  </a:lnTo>
                  <a:lnTo>
                    <a:pt x="110" y="96"/>
                  </a:lnTo>
                  <a:lnTo>
                    <a:pt x="116" y="103"/>
                  </a:lnTo>
                  <a:lnTo>
                    <a:pt x="125" y="110"/>
                  </a:lnTo>
                  <a:lnTo>
                    <a:pt x="120" y="115"/>
                  </a:lnTo>
                  <a:lnTo>
                    <a:pt x="112" y="113"/>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46" name="Freeform 45"/>
            <p:cNvSpPr>
              <a:spLocks/>
            </p:cNvSpPr>
            <p:nvPr/>
          </p:nvSpPr>
          <p:spPr bwMode="auto">
            <a:xfrm>
              <a:off x="4669361" y="2838542"/>
              <a:ext cx="342201" cy="250075"/>
            </a:xfrm>
            <a:custGeom>
              <a:avLst/>
              <a:gdLst>
                <a:gd name="T0" fmla="*/ 5 w 207"/>
                <a:gd name="T1" fmla="*/ 39 h 161"/>
                <a:gd name="T2" fmla="*/ 6 w 207"/>
                <a:gd name="T3" fmla="*/ 24 h 161"/>
                <a:gd name="T4" fmla="*/ 0 w 207"/>
                <a:gd name="T5" fmla="*/ 15 h 161"/>
                <a:gd name="T6" fmla="*/ 24 w 207"/>
                <a:gd name="T7" fmla="*/ 0 h 161"/>
                <a:gd name="T8" fmla="*/ 44 w 207"/>
                <a:gd name="T9" fmla="*/ 4 h 161"/>
                <a:gd name="T10" fmla="*/ 66 w 207"/>
                <a:gd name="T11" fmla="*/ 4 h 161"/>
                <a:gd name="T12" fmla="*/ 84 w 207"/>
                <a:gd name="T13" fmla="*/ 7 h 161"/>
                <a:gd name="T14" fmla="*/ 98 w 207"/>
                <a:gd name="T15" fmla="*/ 6 h 161"/>
                <a:gd name="T16" fmla="*/ 125 w 207"/>
                <a:gd name="T17" fmla="*/ 7 h 161"/>
                <a:gd name="T18" fmla="*/ 131 w 207"/>
                <a:gd name="T19" fmla="*/ 15 h 161"/>
                <a:gd name="T20" fmla="*/ 162 w 207"/>
                <a:gd name="T21" fmla="*/ 24 h 161"/>
                <a:gd name="T22" fmla="*/ 168 w 207"/>
                <a:gd name="T23" fmla="*/ 20 h 161"/>
                <a:gd name="T24" fmla="*/ 187 w 207"/>
                <a:gd name="T25" fmla="*/ 29 h 161"/>
                <a:gd name="T26" fmla="*/ 206 w 207"/>
                <a:gd name="T27" fmla="*/ 27 h 161"/>
                <a:gd name="T28" fmla="*/ 207 w 207"/>
                <a:gd name="T29" fmla="*/ 38 h 161"/>
                <a:gd name="T30" fmla="*/ 191 w 207"/>
                <a:gd name="T31" fmla="*/ 52 h 161"/>
                <a:gd name="T32" fmla="*/ 170 w 207"/>
                <a:gd name="T33" fmla="*/ 57 h 161"/>
                <a:gd name="T34" fmla="*/ 169 w 207"/>
                <a:gd name="T35" fmla="*/ 63 h 161"/>
                <a:gd name="T36" fmla="*/ 158 w 207"/>
                <a:gd name="T37" fmla="*/ 75 h 161"/>
                <a:gd name="T38" fmla="*/ 152 w 207"/>
                <a:gd name="T39" fmla="*/ 92 h 161"/>
                <a:gd name="T40" fmla="*/ 158 w 207"/>
                <a:gd name="T41" fmla="*/ 103 h 161"/>
                <a:gd name="T42" fmla="*/ 148 w 207"/>
                <a:gd name="T43" fmla="*/ 113 h 161"/>
                <a:gd name="T44" fmla="*/ 145 w 207"/>
                <a:gd name="T45" fmla="*/ 126 h 161"/>
                <a:gd name="T46" fmla="*/ 132 w 207"/>
                <a:gd name="T47" fmla="*/ 130 h 161"/>
                <a:gd name="T48" fmla="*/ 119 w 207"/>
                <a:gd name="T49" fmla="*/ 146 h 161"/>
                <a:gd name="T50" fmla="*/ 98 w 207"/>
                <a:gd name="T51" fmla="*/ 146 h 161"/>
                <a:gd name="T52" fmla="*/ 81 w 207"/>
                <a:gd name="T53" fmla="*/ 146 h 161"/>
                <a:gd name="T54" fmla="*/ 70 w 207"/>
                <a:gd name="T55" fmla="*/ 153 h 161"/>
                <a:gd name="T56" fmla="*/ 64 w 207"/>
                <a:gd name="T57" fmla="*/ 161 h 161"/>
                <a:gd name="T58" fmla="*/ 55 w 207"/>
                <a:gd name="T59" fmla="*/ 159 h 161"/>
                <a:gd name="T60" fmla="*/ 49 w 207"/>
                <a:gd name="T61" fmla="*/ 152 h 161"/>
                <a:gd name="T62" fmla="*/ 44 w 207"/>
                <a:gd name="T63" fmla="*/ 140 h 161"/>
                <a:gd name="T64" fmla="*/ 29 w 207"/>
                <a:gd name="T65" fmla="*/ 137 h 161"/>
                <a:gd name="T66" fmla="*/ 27 w 207"/>
                <a:gd name="T67" fmla="*/ 130 h 161"/>
                <a:gd name="T68" fmla="*/ 34 w 207"/>
                <a:gd name="T69" fmla="*/ 123 h 161"/>
                <a:gd name="T70" fmla="*/ 36 w 207"/>
                <a:gd name="T71" fmla="*/ 117 h 161"/>
                <a:gd name="T72" fmla="*/ 31 w 207"/>
                <a:gd name="T73" fmla="*/ 111 h 161"/>
                <a:gd name="T74" fmla="*/ 36 w 207"/>
                <a:gd name="T75" fmla="*/ 98 h 161"/>
                <a:gd name="T76" fmla="*/ 29 w 207"/>
                <a:gd name="T77" fmla="*/ 85 h 161"/>
                <a:gd name="T78" fmla="*/ 37 w 207"/>
                <a:gd name="T79" fmla="*/ 83 h 161"/>
                <a:gd name="T80" fmla="*/ 37 w 207"/>
                <a:gd name="T81" fmla="*/ 74 h 161"/>
                <a:gd name="T82" fmla="*/ 40 w 207"/>
                <a:gd name="T83" fmla="*/ 71 h 161"/>
                <a:gd name="T84" fmla="*/ 41 w 207"/>
                <a:gd name="T85" fmla="*/ 55 h 161"/>
                <a:gd name="T86" fmla="*/ 49 w 207"/>
                <a:gd name="T87" fmla="*/ 49 h 161"/>
                <a:gd name="T88" fmla="*/ 44 w 207"/>
                <a:gd name="T89" fmla="*/ 39 h 161"/>
                <a:gd name="T90" fmla="*/ 35 w 207"/>
                <a:gd name="T91" fmla="*/ 38 h 161"/>
                <a:gd name="T92" fmla="*/ 32 w 207"/>
                <a:gd name="T93" fmla="*/ 40 h 161"/>
                <a:gd name="T94" fmla="*/ 22 w 207"/>
                <a:gd name="T95" fmla="*/ 40 h 161"/>
                <a:gd name="T96" fmla="*/ 18 w 207"/>
                <a:gd name="T97" fmla="*/ 30 h 161"/>
                <a:gd name="T98" fmla="*/ 11 w 207"/>
                <a:gd name="T99" fmla="*/ 33 h 161"/>
                <a:gd name="T100" fmla="*/ 5 w 207"/>
                <a:gd name="T101" fmla="*/ 39 h 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07" h="161">
                  <a:moveTo>
                    <a:pt x="5" y="39"/>
                  </a:moveTo>
                  <a:lnTo>
                    <a:pt x="6" y="24"/>
                  </a:lnTo>
                  <a:lnTo>
                    <a:pt x="0" y="15"/>
                  </a:lnTo>
                  <a:lnTo>
                    <a:pt x="24" y="0"/>
                  </a:lnTo>
                  <a:lnTo>
                    <a:pt x="44" y="4"/>
                  </a:lnTo>
                  <a:lnTo>
                    <a:pt x="66" y="4"/>
                  </a:lnTo>
                  <a:lnTo>
                    <a:pt x="84" y="7"/>
                  </a:lnTo>
                  <a:lnTo>
                    <a:pt x="98" y="6"/>
                  </a:lnTo>
                  <a:lnTo>
                    <a:pt x="125" y="7"/>
                  </a:lnTo>
                  <a:lnTo>
                    <a:pt x="131" y="15"/>
                  </a:lnTo>
                  <a:lnTo>
                    <a:pt x="162" y="24"/>
                  </a:lnTo>
                  <a:lnTo>
                    <a:pt x="168" y="20"/>
                  </a:lnTo>
                  <a:lnTo>
                    <a:pt x="187" y="29"/>
                  </a:lnTo>
                  <a:lnTo>
                    <a:pt x="206" y="27"/>
                  </a:lnTo>
                  <a:lnTo>
                    <a:pt x="207" y="38"/>
                  </a:lnTo>
                  <a:lnTo>
                    <a:pt x="191" y="52"/>
                  </a:lnTo>
                  <a:lnTo>
                    <a:pt x="170" y="57"/>
                  </a:lnTo>
                  <a:lnTo>
                    <a:pt x="169" y="63"/>
                  </a:lnTo>
                  <a:lnTo>
                    <a:pt x="158" y="75"/>
                  </a:lnTo>
                  <a:lnTo>
                    <a:pt x="152" y="92"/>
                  </a:lnTo>
                  <a:lnTo>
                    <a:pt x="158" y="103"/>
                  </a:lnTo>
                  <a:lnTo>
                    <a:pt x="148" y="113"/>
                  </a:lnTo>
                  <a:lnTo>
                    <a:pt x="145" y="126"/>
                  </a:lnTo>
                  <a:lnTo>
                    <a:pt x="132" y="130"/>
                  </a:lnTo>
                  <a:lnTo>
                    <a:pt x="119" y="146"/>
                  </a:lnTo>
                  <a:lnTo>
                    <a:pt x="98" y="146"/>
                  </a:lnTo>
                  <a:lnTo>
                    <a:pt x="81" y="146"/>
                  </a:lnTo>
                  <a:lnTo>
                    <a:pt x="70" y="153"/>
                  </a:lnTo>
                  <a:lnTo>
                    <a:pt x="64" y="161"/>
                  </a:lnTo>
                  <a:lnTo>
                    <a:pt x="55" y="159"/>
                  </a:lnTo>
                  <a:lnTo>
                    <a:pt x="49" y="152"/>
                  </a:lnTo>
                  <a:lnTo>
                    <a:pt x="44" y="140"/>
                  </a:lnTo>
                  <a:lnTo>
                    <a:pt x="29" y="137"/>
                  </a:lnTo>
                  <a:lnTo>
                    <a:pt x="27" y="130"/>
                  </a:lnTo>
                  <a:lnTo>
                    <a:pt x="34" y="123"/>
                  </a:lnTo>
                  <a:lnTo>
                    <a:pt x="36" y="117"/>
                  </a:lnTo>
                  <a:lnTo>
                    <a:pt x="31" y="111"/>
                  </a:lnTo>
                  <a:lnTo>
                    <a:pt x="36" y="98"/>
                  </a:lnTo>
                  <a:lnTo>
                    <a:pt x="29" y="85"/>
                  </a:lnTo>
                  <a:lnTo>
                    <a:pt x="37" y="83"/>
                  </a:lnTo>
                  <a:lnTo>
                    <a:pt x="37" y="74"/>
                  </a:lnTo>
                  <a:lnTo>
                    <a:pt x="40" y="71"/>
                  </a:lnTo>
                  <a:lnTo>
                    <a:pt x="41" y="55"/>
                  </a:lnTo>
                  <a:lnTo>
                    <a:pt x="49" y="49"/>
                  </a:lnTo>
                  <a:lnTo>
                    <a:pt x="44" y="39"/>
                  </a:lnTo>
                  <a:lnTo>
                    <a:pt x="35" y="38"/>
                  </a:lnTo>
                  <a:lnTo>
                    <a:pt x="32" y="40"/>
                  </a:lnTo>
                  <a:lnTo>
                    <a:pt x="22" y="40"/>
                  </a:lnTo>
                  <a:lnTo>
                    <a:pt x="18" y="30"/>
                  </a:lnTo>
                  <a:lnTo>
                    <a:pt x="11" y="33"/>
                  </a:lnTo>
                  <a:lnTo>
                    <a:pt x="5" y="3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47" name="Freeform 46"/>
            <p:cNvSpPr>
              <a:spLocks/>
            </p:cNvSpPr>
            <p:nvPr/>
          </p:nvSpPr>
          <p:spPr bwMode="auto">
            <a:xfrm>
              <a:off x="5499239" y="2344606"/>
              <a:ext cx="117373" cy="65236"/>
            </a:xfrm>
            <a:custGeom>
              <a:avLst/>
              <a:gdLst>
                <a:gd name="T0" fmla="*/ 19 w 71"/>
                <a:gd name="T1" fmla="*/ 36 h 42"/>
                <a:gd name="T2" fmla="*/ 19 w 71"/>
                <a:gd name="T3" fmla="*/ 24 h 42"/>
                <a:gd name="T4" fmla="*/ 14 w 71"/>
                <a:gd name="T5" fmla="*/ 27 h 42"/>
                <a:gd name="T6" fmla="*/ 3 w 71"/>
                <a:gd name="T7" fmla="*/ 20 h 42"/>
                <a:gd name="T8" fmla="*/ 0 w 71"/>
                <a:gd name="T9" fmla="*/ 9 h 42"/>
                <a:gd name="T10" fmla="*/ 18 w 71"/>
                <a:gd name="T11" fmla="*/ 3 h 42"/>
                <a:gd name="T12" fmla="*/ 36 w 71"/>
                <a:gd name="T13" fmla="*/ 0 h 42"/>
                <a:gd name="T14" fmla="*/ 53 w 71"/>
                <a:gd name="T15" fmla="*/ 4 h 42"/>
                <a:gd name="T16" fmla="*/ 68 w 71"/>
                <a:gd name="T17" fmla="*/ 3 h 42"/>
                <a:gd name="T18" fmla="*/ 71 w 71"/>
                <a:gd name="T19" fmla="*/ 7 h 42"/>
                <a:gd name="T20" fmla="*/ 62 w 71"/>
                <a:gd name="T21" fmla="*/ 18 h 42"/>
                <a:gd name="T22" fmla="*/ 70 w 71"/>
                <a:gd name="T23" fmla="*/ 36 h 42"/>
                <a:gd name="T24" fmla="*/ 65 w 71"/>
                <a:gd name="T25" fmla="*/ 42 h 42"/>
                <a:gd name="T26" fmla="*/ 53 w 71"/>
                <a:gd name="T27" fmla="*/ 42 h 42"/>
                <a:gd name="T28" fmla="*/ 38 w 71"/>
                <a:gd name="T29" fmla="*/ 35 h 42"/>
                <a:gd name="T30" fmla="*/ 31 w 71"/>
                <a:gd name="T31" fmla="*/ 32 h 42"/>
                <a:gd name="T32" fmla="*/ 19 w 71"/>
                <a:gd name="T33" fmla="*/ 36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71" h="42">
                  <a:moveTo>
                    <a:pt x="19" y="36"/>
                  </a:moveTo>
                  <a:lnTo>
                    <a:pt x="19" y="24"/>
                  </a:lnTo>
                  <a:lnTo>
                    <a:pt x="14" y="27"/>
                  </a:lnTo>
                  <a:lnTo>
                    <a:pt x="3" y="20"/>
                  </a:lnTo>
                  <a:lnTo>
                    <a:pt x="0" y="9"/>
                  </a:lnTo>
                  <a:lnTo>
                    <a:pt x="18" y="3"/>
                  </a:lnTo>
                  <a:lnTo>
                    <a:pt x="36" y="0"/>
                  </a:lnTo>
                  <a:lnTo>
                    <a:pt x="53" y="4"/>
                  </a:lnTo>
                  <a:lnTo>
                    <a:pt x="68" y="3"/>
                  </a:lnTo>
                  <a:lnTo>
                    <a:pt x="71" y="7"/>
                  </a:lnTo>
                  <a:lnTo>
                    <a:pt x="62" y="18"/>
                  </a:lnTo>
                  <a:lnTo>
                    <a:pt x="70" y="36"/>
                  </a:lnTo>
                  <a:lnTo>
                    <a:pt x="65" y="42"/>
                  </a:lnTo>
                  <a:lnTo>
                    <a:pt x="53" y="42"/>
                  </a:lnTo>
                  <a:lnTo>
                    <a:pt x="38" y="35"/>
                  </a:lnTo>
                  <a:lnTo>
                    <a:pt x="31" y="32"/>
                  </a:lnTo>
                  <a:lnTo>
                    <a:pt x="19" y="36"/>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48" name="Freeform 47"/>
            <p:cNvSpPr>
              <a:spLocks/>
            </p:cNvSpPr>
            <p:nvPr/>
          </p:nvSpPr>
          <p:spPr bwMode="auto">
            <a:xfrm>
              <a:off x="5925750" y="3765837"/>
              <a:ext cx="449655" cy="371230"/>
            </a:xfrm>
            <a:custGeom>
              <a:avLst/>
              <a:gdLst>
                <a:gd name="T0" fmla="*/ 86 w 272"/>
                <a:gd name="T1" fmla="*/ 0 h 239"/>
                <a:gd name="T2" fmla="*/ 98 w 272"/>
                <a:gd name="T3" fmla="*/ 9 h 239"/>
                <a:gd name="T4" fmla="*/ 108 w 272"/>
                <a:gd name="T5" fmla="*/ 4 h 239"/>
                <a:gd name="T6" fmla="*/ 113 w 272"/>
                <a:gd name="T7" fmla="*/ 8 h 239"/>
                <a:gd name="T8" fmla="*/ 125 w 272"/>
                <a:gd name="T9" fmla="*/ 9 h 239"/>
                <a:gd name="T10" fmla="*/ 141 w 272"/>
                <a:gd name="T11" fmla="*/ 17 h 239"/>
                <a:gd name="T12" fmla="*/ 146 w 272"/>
                <a:gd name="T13" fmla="*/ 24 h 239"/>
                <a:gd name="T14" fmla="*/ 155 w 272"/>
                <a:gd name="T15" fmla="*/ 31 h 239"/>
                <a:gd name="T16" fmla="*/ 163 w 272"/>
                <a:gd name="T17" fmla="*/ 43 h 239"/>
                <a:gd name="T18" fmla="*/ 169 w 272"/>
                <a:gd name="T19" fmla="*/ 50 h 239"/>
                <a:gd name="T20" fmla="*/ 163 w 272"/>
                <a:gd name="T21" fmla="*/ 59 h 239"/>
                <a:gd name="T22" fmla="*/ 157 w 272"/>
                <a:gd name="T23" fmla="*/ 69 h 239"/>
                <a:gd name="T24" fmla="*/ 159 w 272"/>
                <a:gd name="T25" fmla="*/ 75 h 239"/>
                <a:gd name="T26" fmla="*/ 160 w 272"/>
                <a:gd name="T27" fmla="*/ 81 h 239"/>
                <a:gd name="T28" fmla="*/ 170 w 272"/>
                <a:gd name="T29" fmla="*/ 81 h 239"/>
                <a:gd name="T30" fmla="*/ 174 w 272"/>
                <a:gd name="T31" fmla="*/ 80 h 239"/>
                <a:gd name="T32" fmla="*/ 178 w 272"/>
                <a:gd name="T33" fmla="*/ 83 h 239"/>
                <a:gd name="T34" fmla="*/ 175 w 272"/>
                <a:gd name="T35" fmla="*/ 91 h 239"/>
                <a:gd name="T36" fmla="*/ 182 w 272"/>
                <a:gd name="T37" fmla="*/ 102 h 239"/>
                <a:gd name="T38" fmla="*/ 189 w 272"/>
                <a:gd name="T39" fmla="*/ 112 h 239"/>
                <a:gd name="T40" fmla="*/ 196 w 272"/>
                <a:gd name="T41" fmla="*/ 119 h 239"/>
                <a:gd name="T42" fmla="*/ 257 w 272"/>
                <a:gd name="T43" fmla="*/ 144 h 239"/>
                <a:gd name="T44" fmla="*/ 272 w 272"/>
                <a:gd name="T45" fmla="*/ 144 h 239"/>
                <a:gd name="T46" fmla="*/ 222 w 272"/>
                <a:gd name="T47" fmla="*/ 207 h 239"/>
                <a:gd name="T48" fmla="*/ 198 w 272"/>
                <a:gd name="T49" fmla="*/ 207 h 239"/>
                <a:gd name="T50" fmla="*/ 182 w 272"/>
                <a:gd name="T51" fmla="*/ 222 h 239"/>
                <a:gd name="T52" fmla="*/ 170 w 272"/>
                <a:gd name="T53" fmla="*/ 222 h 239"/>
                <a:gd name="T54" fmla="*/ 165 w 272"/>
                <a:gd name="T55" fmla="*/ 229 h 239"/>
                <a:gd name="T56" fmla="*/ 152 w 272"/>
                <a:gd name="T57" fmla="*/ 229 h 239"/>
                <a:gd name="T58" fmla="*/ 145 w 272"/>
                <a:gd name="T59" fmla="*/ 222 h 239"/>
                <a:gd name="T60" fmla="*/ 128 w 272"/>
                <a:gd name="T61" fmla="*/ 231 h 239"/>
                <a:gd name="T62" fmla="*/ 123 w 272"/>
                <a:gd name="T63" fmla="*/ 239 h 239"/>
                <a:gd name="T64" fmla="*/ 111 w 272"/>
                <a:gd name="T65" fmla="*/ 238 h 239"/>
                <a:gd name="T66" fmla="*/ 107 w 272"/>
                <a:gd name="T67" fmla="*/ 235 h 239"/>
                <a:gd name="T68" fmla="*/ 102 w 272"/>
                <a:gd name="T69" fmla="*/ 236 h 239"/>
                <a:gd name="T70" fmla="*/ 96 w 272"/>
                <a:gd name="T71" fmla="*/ 236 h 239"/>
                <a:gd name="T72" fmla="*/ 73 w 272"/>
                <a:gd name="T73" fmla="*/ 218 h 239"/>
                <a:gd name="T74" fmla="*/ 60 w 272"/>
                <a:gd name="T75" fmla="*/ 218 h 239"/>
                <a:gd name="T76" fmla="*/ 54 w 272"/>
                <a:gd name="T77" fmla="*/ 211 h 239"/>
                <a:gd name="T78" fmla="*/ 54 w 272"/>
                <a:gd name="T79" fmla="*/ 200 h 239"/>
                <a:gd name="T80" fmla="*/ 44 w 272"/>
                <a:gd name="T81" fmla="*/ 196 h 239"/>
                <a:gd name="T82" fmla="*/ 33 w 272"/>
                <a:gd name="T83" fmla="*/ 173 h 239"/>
                <a:gd name="T84" fmla="*/ 25 w 272"/>
                <a:gd name="T85" fmla="*/ 169 h 239"/>
                <a:gd name="T86" fmla="*/ 21 w 272"/>
                <a:gd name="T87" fmla="*/ 160 h 239"/>
                <a:gd name="T88" fmla="*/ 12 w 272"/>
                <a:gd name="T89" fmla="*/ 150 h 239"/>
                <a:gd name="T90" fmla="*/ 0 w 272"/>
                <a:gd name="T91" fmla="*/ 149 h 239"/>
                <a:gd name="T92" fmla="*/ 6 w 272"/>
                <a:gd name="T93" fmla="*/ 137 h 239"/>
                <a:gd name="T94" fmla="*/ 16 w 272"/>
                <a:gd name="T95" fmla="*/ 136 h 239"/>
                <a:gd name="T96" fmla="*/ 19 w 272"/>
                <a:gd name="T97" fmla="*/ 130 h 239"/>
                <a:gd name="T98" fmla="*/ 18 w 272"/>
                <a:gd name="T99" fmla="*/ 111 h 239"/>
                <a:gd name="T100" fmla="*/ 23 w 272"/>
                <a:gd name="T101" fmla="*/ 89 h 239"/>
                <a:gd name="T102" fmla="*/ 31 w 272"/>
                <a:gd name="T103" fmla="*/ 84 h 239"/>
                <a:gd name="T104" fmla="*/ 33 w 272"/>
                <a:gd name="T105" fmla="*/ 75 h 239"/>
                <a:gd name="T106" fmla="*/ 40 w 272"/>
                <a:gd name="T107" fmla="*/ 59 h 239"/>
                <a:gd name="T108" fmla="*/ 51 w 272"/>
                <a:gd name="T109" fmla="*/ 49 h 239"/>
                <a:gd name="T110" fmla="*/ 57 w 272"/>
                <a:gd name="T111" fmla="*/ 28 h 239"/>
                <a:gd name="T112" fmla="*/ 60 w 272"/>
                <a:gd name="T113" fmla="*/ 11 h 239"/>
                <a:gd name="T114" fmla="*/ 81 w 272"/>
                <a:gd name="T115" fmla="*/ 15 h 239"/>
                <a:gd name="T116" fmla="*/ 86 w 272"/>
                <a:gd name="T117" fmla="*/ 0 h 2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72" h="239">
                  <a:moveTo>
                    <a:pt x="86" y="0"/>
                  </a:moveTo>
                  <a:lnTo>
                    <a:pt x="98" y="9"/>
                  </a:lnTo>
                  <a:lnTo>
                    <a:pt x="108" y="4"/>
                  </a:lnTo>
                  <a:lnTo>
                    <a:pt x="113" y="8"/>
                  </a:lnTo>
                  <a:lnTo>
                    <a:pt x="125" y="9"/>
                  </a:lnTo>
                  <a:lnTo>
                    <a:pt x="141" y="17"/>
                  </a:lnTo>
                  <a:lnTo>
                    <a:pt x="146" y="24"/>
                  </a:lnTo>
                  <a:lnTo>
                    <a:pt x="155" y="31"/>
                  </a:lnTo>
                  <a:lnTo>
                    <a:pt x="163" y="43"/>
                  </a:lnTo>
                  <a:lnTo>
                    <a:pt x="169" y="50"/>
                  </a:lnTo>
                  <a:lnTo>
                    <a:pt x="163" y="59"/>
                  </a:lnTo>
                  <a:lnTo>
                    <a:pt x="157" y="69"/>
                  </a:lnTo>
                  <a:lnTo>
                    <a:pt x="159" y="75"/>
                  </a:lnTo>
                  <a:lnTo>
                    <a:pt x="160" y="81"/>
                  </a:lnTo>
                  <a:lnTo>
                    <a:pt x="170" y="81"/>
                  </a:lnTo>
                  <a:lnTo>
                    <a:pt x="174" y="80"/>
                  </a:lnTo>
                  <a:lnTo>
                    <a:pt x="178" y="83"/>
                  </a:lnTo>
                  <a:lnTo>
                    <a:pt x="175" y="91"/>
                  </a:lnTo>
                  <a:lnTo>
                    <a:pt x="182" y="102"/>
                  </a:lnTo>
                  <a:lnTo>
                    <a:pt x="189" y="112"/>
                  </a:lnTo>
                  <a:lnTo>
                    <a:pt x="196" y="119"/>
                  </a:lnTo>
                  <a:lnTo>
                    <a:pt x="257" y="144"/>
                  </a:lnTo>
                  <a:lnTo>
                    <a:pt x="272" y="144"/>
                  </a:lnTo>
                  <a:lnTo>
                    <a:pt x="222" y="207"/>
                  </a:lnTo>
                  <a:lnTo>
                    <a:pt x="198" y="207"/>
                  </a:lnTo>
                  <a:lnTo>
                    <a:pt x="182" y="222"/>
                  </a:lnTo>
                  <a:lnTo>
                    <a:pt x="170" y="222"/>
                  </a:lnTo>
                  <a:lnTo>
                    <a:pt x="165" y="229"/>
                  </a:lnTo>
                  <a:lnTo>
                    <a:pt x="152" y="229"/>
                  </a:lnTo>
                  <a:lnTo>
                    <a:pt x="145" y="222"/>
                  </a:lnTo>
                  <a:lnTo>
                    <a:pt x="128" y="231"/>
                  </a:lnTo>
                  <a:lnTo>
                    <a:pt x="123" y="239"/>
                  </a:lnTo>
                  <a:lnTo>
                    <a:pt x="111" y="238"/>
                  </a:lnTo>
                  <a:lnTo>
                    <a:pt x="107" y="235"/>
                  </a:lnTo>
                  <a:lnTo>
                    <a:pt x="102" y="236"/>
                  </a:lnTo>
                  <a:lnTo>
                    <a:pt x="96" y="236"/>
                  </a:lnTo>
                  <a:lnTo>
                    <a:pt x="73" y="218"/>
                  </a:lnTo>
                  <a:lnTo>
                    <a:pt x="60" y="218"/>
                  </a:lnTo>
                  <a:lnTo>
                    <a:pt x="54" y="211"/>
                  </a:lnTo>
                  <a:lnTo>
                    <a:pt x="54" y="200"/>
                  </a:lnTo>
                  <a:lnTo>
                    <a:pt x="44" y="196"/>
                  </a:lnTo>
                  <a:lnTo>
                    <a:pt x="33" y="173"/>
                  </a:lnTo>
                  <a:lnTo>
                    <a:pt x="25" y="169"/>
                  </a:lnTo>
                  <a:lnTo>
                    <a:pt x="21" y="160"/>
                  </a:lnTo>
                  <a:lnTo>
                    <a:pt x="12" y="150"/>
                  </a:lnTo>
                  <a:lnTo>
                    <a:pt x="0" y="149"/>
                  </a:lnTo>
                  <a:lnTo>
                    <a:pt x="6" y="137"/>
                  </a:lnTo>
                  <a:lnTo>
                    <a:pt x="16" y="136"/>
                  </a:lnTo>
                  <a:lnTo>
                    <a:pt x="19" y="130"/>
                  </a:lnTo>
                  <a:lnTo>
                    <a:pt x="18" y="111"/>
                  </a:lnTo>
                  <a:lnTo>
                    <a:pt x="23" y="89"/>
                  </a:lnTo>
                  <a:lnTo>
                    <a:pt x="31" y="84"/>
                  </a:lnTo>
                  <a:lnTo>
                    <a:pt x="33" y="75"/>
                  </a:lnTo>
                  <a:lnTo>
                    <a:pt x="40" y="59"/>
                  </a:lnTo>
                  <a:lnTo>
                    <a:pt x="51" y="49"/>
                  </a:lnTo>
                  <a:lnTo>
                    <a:pt x="57" y="28"/>
                  </a:lnTo>
                  <a:lnTo>
                    <a:pt x="60" y="11"/>
                  </a:lnTo>
                  <a:lnTo>
                    <a:pt x="81" y="15"/>
                  </a:lnTo>
                  <a:lnTo>
                    <a:pt x="86"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49" name="Freeform 48"/>
            <p:cNvSpPr>
              <a:spLocks/>
            </p:cNvSpPr>
            <p:nvPr/>
          </p:nvSpPr>
          <p:spPr bwMode="auto">
            <a:xfrm>
              <a:off x="5381866" y="2044827"/>
              <a:ext cx="290953" cy="293566"/>
            </a:xfrm>
            <a:custGeom>
              <a:avLst/>
              <a:gdLst>
                <a:gd name="T0" fmla="*/ 106 w 176"/>
                <a:gd name="T1" fmla="*/ 19 h 189"/>
                <a:gd name="T2" fmla="*/ 107 w 176"/>
                <a:gd name="T3" fmla="*/ 31 h 189"/>
                <a:gd name="T4" fmla="*/ 131 w 176"/>
                <a:gd name="T5" fmla="*/ 43 h 189"/>
                <a:gd name="T6" fmla="*/ 122 w 176"/>
                <a:gd name="T7" fmla="*/ 56 h 189"/>
                <a:gd name="T8" fmla="*/ 144 w 176"/>
                <a:gd name="T9" fmla="*/ 77 h 189"/>
                <a:gd name="T10" fmla="*/ 138 w 176"/>
                <a:gd name="T11" fmla="*/ 93 h 189"/>
                <a:gd name="T12" fmla="*/ 154 w 176"/>
                <a:gd name="T13" fmla="*/ 106 h 189"/>
                <a:gd name="T14" fmla="*/ 151 w 176"/>
                <a:gd name="T15" fmla="*/ 119 h 189"/>
                <a:gd name="T16" fmla="*/ 176 w 176"/>
                <a:gd name="T17" fmla="*/ 132 h 189"/>
                <a:gd name="T18" fmla="*/ 173 w 176"/>
                <a:gd name="T19" fmla="*/ 141 h 189"/>
                <a:gd name="T20" fmla="*/ 162 w 176"/>
                <a:gd name="T21" fmla="*/ 152 h 189"/>
                <a:gd name="T22" fmla="*/ 136 w 176"/>
                <a:gd name="T23" fmla="*/ 176 h 189"/>
                <a:gd name="T24" fmla="*/ 110 w 176"/>
                <a:gd name="T25" fmla="*/ 178 h 189"/>
                <a:gd name="T26" fmla="*/ 85 w 176"/>
                <a:gd name="T27" fmla="*/ 185 h 189"/>
                <a:gd name="T28" fmla="*/ 62 w 176"/>
                <a:gd name="T29" fmla="*/ 189 h 189"/>
                <a:gd name="T30" fmla="*/ 52 w 176"/>
                <a:gd name="T31" fmla="*/ 179 h 189"/>
                <a:gd name="T32" fmla="*/ 37 w 176"/>
                <a:gd name="T33" fmla="*/ 172 h 189"/>
                <a:gd name="T34" fmla="*/ 37 w 176"/>
                <a:gd name="T35" fmla="*/ 153 h 189"/>
                <a:gd name="T36" fmla="*/ 27 w 176"/>
                <a:gd name="T37" fmla="*/ 136 h 189"/>
                <a:gd name="T38" fmla="*/ 32 w 176"/>
                <a:gd name="T39" fmla="*/ 125 h 189"/>
                <a:gd name="T40" fmla="*/ 43 w 176"/>
                <a:gd name="T41" fmla="*/ 114 h 189"/>
                <a:gd name="T42" fmla="*/ 71 w 176"/>
                <a:gd name="T43" fmla="*/ 93 h 189"/>
                <a:gd name="T44" fmla="*/ 80 w 176"/>
                <a:gd name="T45" fmla="*/ 90 h 189"/>
                <a:gd name="T46" fmla="*/ 76 w 176"/>
                <a:gd name="T47" fmla="*/ 82 h 189"/>
                <a:gd name="T48" fmla="*/ 55 w 176"/>
                <a:gd name="T49" fmla="*/ 73 h 189"/>
                <a:gd name="T50" fmla="*/ 49 w 176"/>
                <a:gd name="T51" fmla="*/ 66 h 189"/>
                <a:gd name="T52" fmla="*/ 43 w 176"/>
                <a:gd name="T53" fmla="*/ 39 h 189"/>
                <a:gd name="T54" fmla="*/ 20 w 176"/>
                <a:gd name="T55" fmla="*/ 27 h 189"/>
                <a:gd name="T56" fmla="*/ 0 w 176"/>
                <a:gd name="T57" fmla="*/ 18 h 189"/>
                <a:gd name="T58" fmla="*/ 7 w 176"/>
                <a:gd name="T59" fmla="*/ 13 h 189"/>
                <a:gd name="T60" fmla="*/ 24 w 176"/>
                <a:gd name="T61" fmla="*/ 22 h 189"/>
                <a:gd name="T62" fmla="*/ 41 w 176"/>
                <a:gd name="T63" fmla="*/ 22 h 189"/>
                <a:gd name="T64" fmla="*/ 56 w 176"/>
                <a:gd name="T65" fmla="*/ 26 h 189"/>
                <a:gd name="T66" fmla="*/ 67 w 176"/>
                <a:gd name="T67" fmla="*/ 18 h 189"/>
                <a:gd name="T68" fmla="*/ 71 w 176"/>
                <a:gd name="T69" fmla="*/ 5 h 189"/>
                <a:gd name="T70" fmla="*/ 90 w 176"/>
                <a:gd name="T71" fmla="*/ 0 h 189"/>
                <a:gd name="T72" fmla="*/ 108 w 176"/>
                <a:gd name="T73" fmla="*/ 6 h 189"/>
                <a:gd name="T74" fmla="*/ 106 w 176"/>
                <a:gd name="T75" fmla="*/ 19 h 1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76" h="189">
                  <a:moveTo>
                    <a:pt x="106" y="19"/>
                  </a:moveTo>
                  <a:lnTo>
                    <a:pt x="107" y="31"/>
                  </a:lnTo>
                  <a:lnTo>
                    <a:pt x="131" y="43"/>
                  </a:lnTo>
                  <a:lnTo>
                    <a:pt x="122" y="56"/>
                  </a:lnTo>
                  <a:lnTo>
                    <a:pt x="144" y="77"/>
                  </a:lnTo>
                  <a:lnTo>
                    <a:pt x="138" y="93"/>
                  </a:lnTo>
                  <a:lnTo>
                    <a:pt x="154" y="106"/>
                  </a:lnTo>
                  <a:lnTo>
                    <a:pt x="151" y="119"/>
                  </a:lnTo>
                  <a:lnTo>
                    <a:pt x="176" y="132"/>
                  </a:lnTo>
                  <a:lnTo>
                    <a:pt x="173" y="141"/>
                  </a:lnTo>
                  <a:lnTo>
                    <a:pt x="162" y="152"/>
                  </a:lnTo>
                  <a:lnTo>
                    <a:pt x="136" y="176"/>
                  </a:lnTo>
                  <a:lnTo>
                    <a:pt x="110" y="178"/>
                  </a:lnTo>
                  <a:lnTo>
                    <a:pt x="85" y="185"/>
                  </a:lnTo>
                  <a:lnTo>
                    <a:pt x="62" y="189"/>
                  </a:lnTo>
                  <a:lnTo>
                    <a:pt x="52" y="179"/>
                  </a:lnTo>
                  <a:lnTo>
                    <a:pt x="37" y="172"/>
                  </a:lnTo>
                  <a:lnTo>
                    <a:pt x="37" y="153"/>
                  </a:lnTo>
                  <a:lnTo>
                    <a:pt x="27" y="136"/>
                  </a:lnTo>
                  <a:lnTo>
                    <a:pt x="32" y="125"/>
                  </a:lnTo>
                  <a:lnTo>
                    <a:pt x="43" y="114"/>
                  </a:lnTo>
                  <a:lnTo>
                    <a:pt x="71" y="93"/>
                  </a:lnTo>
                  <a:lnTo>
                    <a:pt x="80" y="90"/>
                  </a:lnTo>
                  <a:lnTo>
                    <a:pt x="76" y="82"/>
                  </a:lnTo>
                  <a:lnTo>
                    <a:pt x="55" y="73"/>
                  </a:lnTo>
                  <a:lnTo>
                    <a:pt x="49" y="66"/>
                  </a:lnTo>
                  <a:lnTo>
                    <a:pt x="43" y="39"/>
                  </a:lnTo>
                  <a:lnTo>
                    <a:pt x="20" y="27"/>
                  </a:lnTo>
                  <a:lnTo>
                    <a:pt x="0" y="18"/>
                  </a:lnTo>
                  <a:lnTo>
                    <a:pt x="7" y="13"/>
                  </a:lnTo>
                  <a:lnTo>
                    <a:pt x="24" y="22"/>
                  </a:lnTo>
                  <a:lnTo>
                    <a:pt x="41" y="22"/>
                  </a:lnTo>
                  <a:lnTo>
                    <a:pt x="56" y="26"/>
                  </a:lnTo>
                  <a:lnTo>
                    <a:pt x="67" y="18"/>
                  </a:lnTo>
                  <a:lnTo>
                    <a:pt x="71" y="5"/>
                  </a:lnTo>
                  <a:lnTo>
                    <a:pt x="90" y="0"/>
                  </a:lnTo>
                  <a:lnTo>
                    <a:pt x="108" y="6"/>
                  </a:lnTo>
                  <a:lnTo>
                    <a:pt x="106" y="1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50" name="Freeform 49"/>
            <p:cNvSpPr>
              <a:spLocks/>
            </p:cNvSpPr>
            <p:nvPr/>
          </p:nvSpPr>
          <p:spPr bwMode="auto">
            <a:xfrm>
              <a:off x="5163651" y="2863394"/>
              <a:ext cx="28103" cy="51258"/>
            </a:xfrm>
            <a:custGeom>
              <a:avLst/>
              <a:gdLst>
                <a:gd name="T0" fmla="*/ 17 w 17"/>
                <a:gd name="T1" fmla="*/ 17 h 33"/>
                <a:gd name="T2" fmla="*/ 13 w 17"/>
                <a:gd name="T3" fmla="*/ 33 h 33"/>
                <a:gd name="T4" fmla="*/ 5 w 17"/>
                <a:gd name="T5" fmla="*/ 29 h 33"/>
                <a:gd name="T6" fmla="*/ 0 w 17"/>
                <a:gd name="T7" fmla="*/ 15 h 33"/>
                <a:gd name="T8" fmla="*/ 3 w 17"/>
                <a:gd name="T9" fmla="*/ 7 h 33"/>
                <a:gd name="T10" fmla="*/ 14 w 17"/>
                <a:gd name="T11" fmla="*/ 0 h 33"/>
                <a:gd name="T12" fmla="*/ 17 w 17"/>
                <a:gd name="T13" fmla="*/ 17 h 33"/>
              </a:gdLst>
              <a:ahLst/>
              <a:cxnLst>
                <a:cxn ang="0">
                  <a:pos x="T0" y="T1"/>
                </a:cxn>
                <a:cxn ang="0">
                  <a:pos x="T2" y="T3"/>
                </a:cxn>
                <a:cxn ang="0">
                  <a:pos x="T4" y="T5"/>
                </a:cxn>
                <a:cxn ang="0">
                  <a:pos x="T6" y="T7"/>
                </a:cxn>
                <a:cxn ang="0">
                  <a:pos x="T8" y="T9"/>
                </a:cxn>
                <a:cxn ang="0">
                  <a:pos x="T10" y="T11"/>
                </a:cxn>
                <a:cxn ang="0">
                  <a:pos x="T12" y="T13"/>
                </a:cxn>
              </a:cxnLst>
              <a:rect l="0" t="0" r="r" b="b"/>
              <a:pathLst>
                <a:path w="17" h="33">
                  <a:moveTo>
                    <a:pt x="17" y="17"/>
                  </a:moveTo>
                  <a:lnTo>
                    <a:pt x="13" y="33"/>
                  </a:lnTo>
                  <a:lnTo>
                    <a:pt x="5" y="29"/>
                  </a:lnTo>
                  <a:lnTo>
                    <a:pt x="0" y="15"/>
                  </a:lnTo>
                  <a:lnTo>
                    <a:pt x="3" y="7"/>
                  </a:lnTo>
                  <a:lnTo>
                    <a:pt x="14" y="0"/>
                  </a:lnTo>
                  <a:lnTo>
                    <a:pt x="17" y="17"/>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51" name="Freeform 50"/>
            <p:cNvSpPr>
              <a:spLocks/>
            </p:cNvSpPr>
            <p:nvPr/>
          </p:nvSpPr>
          <p:spPr bwMode="auto">
            <a:xfrm>
              <a:off x="4804918" y="2605553"/>
              <a:ext cx="337242" cy="278035"/>
            </a:xfrm>
            <a:custGeom>
              <a:avLst/>
              <a:gdLst>
                <a:gd name="T0" fmla="*/ 131 w 204"/>
                <a:gd name="T1" fmla="*/ 15 h 179"/>
                <a:gd name="T2" fmla="*/ 143 w 204"/>
                <a:gd name="T3" fmla="*/ 25 h 179"/>
                <a:gd name="T4" fmla="*/ 151 w 204"/>
                <a:gd name="T5" fmla="*/ 23 h 179"/>
                <a:gd name="T6" fmla="*/ 165 w 204"/>
                <a:gd name="T7" fmla="*/ 33 h 179"/>
                <a:gd name="T8" fmla="*/ 169 w 204"/>
                <a:gd name="T9" fmla="*/ 34 h 179"/>
                <a:gd name="T10" fmla="*/ 173 w 204"/>
                <a:gd name="T11" fmla="*/ 34 h 179"/>
                <a:gd name="T12" fmla="*/ 181 w 204"/>
                <a:gd name="T13" fmla="*/ 39 h 179"/>
                <a:gd name="T14" fmla="*/ 204 w 204"/>
                <a:gd name="T15" fmla="*/ 43 h 179"/>
                <a:gd name="T16" fmla="*/ 197 w 204"/>
                <a:gd name="T17" fmla="*/ 57 h 179"/>
                <a:gd name="T18" fmla="*/ 195 w 204"/>
                <a:gd name="T19" fmla="*/ 71 h 179"/>
                <a:gd name="T20" fmla="*/ 191 w 204"/>
                <a:gd name="T21" fmla="*/ 75 h 179"/>
                <a:gd name="T22" fmla="*/ 184 w 204"/>
                <a:gd name="T23" fmla="*/ 73 h 179"/>
                <a:gd name="T24" fmla="*/ 184 w 204"/>
                <a:gd name="T25" fmla="*/ 78 h 179"/>
                <a:gd name="T26" fmla="*/ 173 w 204"/>
                <a:gd name="T27" fmla="*/ 89 h 179"/>
                <a:gd name="T28" fmla="*/ 173 w 204"/>
                <a:gd name="T29" fmla="*/ 99 h 179"/>
                <a:gd name="T30" fmla="*/ 181 w 204"/>
                <a:gd name="T31" fmla="*/ 96 h 179"/>
                <a:gd name="T32" fmla="*/ 186 w 204"/>
                <a:gd name="T33" fmla="*/ 105 h 179"/>
                <a:gd name="T34" fmla="*/ 186 w 204"/>
                <a:gd name="T35" fmla="*/ 110 h 179"/>
                <a:gd name="T36" fmla="*/ 191 w 204"/>
                <a:gd name="T37" fmla="*/ 118 h 179"/>
                <a:gd name="T38" fmla="*/ 186 w 204"/>
                <a:gd name="T39" fmla="*/ 124 h 179"/>
                <a:gd name="T40" fmla="*/ 190 w 204"/>
                <a:gd name="T41" fmla="*/ 140 h 179"/>
                <a:gd name="T42" fmla="*/ 199 w 204"/>
                <a:gd name="T43" fmla="*/ 143 h 179"/>
                <a:gd name="T44" fmla="*/ 198 w 204"/>
                <a:gd name="T45" fmla="*/ 151 h 179"/>
                <a:gd name="T46" fmla="*/ 183 w 204"/>
                <a:gd name="T47" fmla="*/ 163 h 179"/>
                <a:gd name="T48" fmla="*/ 150 w 204"/>
                <a:gd name="T49" fmla="*/ 157 h 179"/>
                <a:gd name="T50" fmla="*/ 126 w 204"/>
                <a:gd name="T51" fmla="*/ 164 h 179"/>
                <a:gd name="T52" fmla="*/ 124 w 204"/>
                <a:gd name="T53" fmla="*/ 177 h 179"/>
                <a:gd name="T54" fmla="*/ 105 w 204"/>
                <a:gd name="T55" fmla="*/ 179 h 179"/>
                <a:gd name="T56" fmla="*/ 86 w 204"/>
                <a:gd name="T57" fmla="*/ 170 h 179"/>
                <a:gd name="T58" fmla="*/ 80 w 204"/>
                <a:gd name="T59" fmla="*/ 174 h 179"/>
                <a:gd name="T60" fmla="*/ 49 w 204"/>
                <a:gd name="T61" fmla="*/ 165 h 179"/>
                <a:gd name="T62" fmla="*/ 43 w 204"/>
                <a:gd name="T63" fmla="*/ 157 h 179"/>
                <a:gd name="T64" fmla="*/ 51 w 204"/>
                <a:gd name="T65" fmla="*/ 145 h 179"/>
                <a:gd name="T66" fmla="*/ 55 w 204"/>
                <a:gd name="T67" fmla="*/ 104 h 179"/>
                <a:gd name="T68" fmla="*/ 38 w 204"/>
                <a:gd name="T69" fmla="*/ 83 h 179"/>
                <a:gd name="T70" fmla="*/ 26 w 204"/>
                <a:gd name="T71" fmla="*/ 72 h 179"/>
                <a:gd name="T72" fmla="*/ 2 w 204"/>
                <a:gd name="T73" fmla="*/ 65 h 179"/>
                <a:gd name="T74" fmla="*/ 0 w 204"/>
                <a:gd name="T75" fmla="*/ 50 h 179"/>
                <a:gd name="T76" fmla="*/ 21 w 204"/>
                <a:gd name="T77" fmla="*/ 45 h 179"/>
                <a:gd name="T78" fmla="*/ 48 w 204"/>
                <a:gd name="T79" fmla="*/ 50 h 179"/>
                <a:gd name="T80" fmla="*/ 44 w 204"/>
                <a:gd name="T81" fmla="*/ 27 h 179"/>
                <a:gd name="T82" fmla="*/ 58 w 204"/>
                <a:gd name="T83" fmla="*/ 36 h 179"/>
                <a:gd name="T84" fmla="*/ 96 w 204"/>
                <a:gd name="T85" fmla="*/ 20 h 179"/>
                <a:gd name="T86" fmla="*/ 100 w 204"/>
                <a:gd name="T87" fmla="*/ 4 h 179"/>
                <a:gd name="T88" fmla="*/ 114 w 204"/>
                <a:gd name="T89" fmla="*/ 0 h 179"/>
                <a:gd name="T90" fmla="*/ 117 w 204"/>
                <a:gd name="T91" fmla="*/ 7 h 179"/>
                <a:gd name="T92" fmla="*/ 124 w 204"/>
                <a:gd name="T93" fmla="*/ 7 h 179"/>
                <a:gd name="T94" fmla="*/ 131 w 204"/>
                <a:gd name="T95" fmla="*/ 15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04" h="179">
                  <a:moveTo>
                    <a:pt x="131" y="15"/>
                  </a:moveTo>
                  <a:lnTo>
                    <a:pt x="143" y="25"/>
                  </a:lnTo>
                  <a:lnTo>
                    <a:pt x="151" y="23"/>
                  </a:lnTo>
                  <a:lnTo>
                    <a:pt x="165" y="33"/>
                  </a:lnTo>
                  <a:lnTo>
                    <a:pt x="169" y="34"/>
                  </a:lnTo>
                  <a:lnTo>
                    <a:pt x="173" y="34"/>
                  </a:lnTo>
                  <a:lnTo>
                    <a:pt x="181" y="39"/>
                  </a:lnTo>
                  <a:lnTo>
                    <a:pt x="204" y="43"/>
                  </a:lnTo>
                  <a:lnTo>
                    <a:pt x="197" y="57"/>
                  </a:lnTo>
                  <a:lnTo>
                    <a:pt x="195" y="71"/>
                  </a:lnTo>
                  <a:lnTo>
                    <a:pt x="191" y="75"/>
                  </a:lnTo>
                  <a:lnTo>
                    <a:pt x="184" y="73"/>
                  </a:lnTo>
                  <a:lnTo>
                    <a:pt x="184" y="78"/>
                  </a:lnTo>
                  <a:lnTo>
                    <a:pt x="173" y="89"/>
                  </a:lnTo>
                  <a:lnTo>
                    <a:pt x="173" y="99"/>
                  </a:lnTo>
                  <a:lnTo>
                    <a:pt x="181" y="96"/>
                  </a:lnTo>
                  <a:lnTo>
                    <a:pt x="186" y="105"/>
                  </a:lnTo>
                  <a:lnTo>
                    <a:pt x="186" y="110"/>
                  </a:lnTo>
                  <a:lnTo>
                    <a:pt x="191" y="118"/>
                  </a:lnTo>
                  <a:lnTo>
                    <a:pt x="186" y="124"/>
                  </a:lnTo>
                  <a:lnTo>
                    <a:pt x="190" y="140"/>
                  </a:lnTo>
                  <a:lnTo>
                    <a:pt x="199" y="143"/>
                  </a:lnTo>
                  <a:lnTo>
                    <a:pt x="198" y="151"/>
                  </a:lnTo>
                  <a:lnTo>
                    <a:pt x="183" y="163"/>
                  </a:lnTo>
                  <a:lnTo>
                    <a:pt x="150" y="157"/>
                  </a:lnTo>
                  <a:lnTo>
                    <a:pt x="126" y="164"/>
                  </a:lnTo>
                  <a:lnTo>
                    <a:pt x="124" y="177"/>
                  </a:lnTo>
                  <a:lnTo>
                    <a:pt x="105" y="179"/>
                  </a:lnTo>
                  <a:lnTo>
                    <a:pt x="86" y="170"/>
                  </a:lnTo>
                  <a:lnTo>
                    <a:pt x="80" y="174"/>
                  </a:lnTo>
                  <a:lnTo>
                    <a:pt x="49" y="165"/>
                  </a:lnTo>
                  <a:lnTo>
                    <a:pt x="43" y="157"/>
                  </a:lnTo>
                  <a:lnTo>
                    <a:pt x="51" y="145"/>
                  </a:lnTo>
                  <a:lnTo>
                    <a:pt x="55" y="104"/>
                  </a:lnTo>
                  <a:lnTo>
                    <a:pt x="38" y="83"/>
                  </a:lnTo>
                  <a:lnTo>
                    <a:pt x="26" y="72"/>
                  </a:lnTo>
                  <a:lnTo>
                    <a:pt x="2" y="65"/>
                  </a:lnTo>
                  <a:lnTo>
                    <a:pt x="0" y="50"/>
                  </a:lnTo>
                  <a:lnTo>
                    <a:pt x="21" y="45"/>
                  </a:lnTo>
                  <a:lnTo>
                    <a:pt x="48" y="50"/>
                  </a:lnTo>
                  <a:lnTo>
                    <a:pt x="44" y="27"/>
                  </a:lnTo>
                  <a:lnTo>
                    <a:pt x="58" y="36"/>
                  </a:lnTo>
                  <a:lnTo>
                    <a:pt x="96" y="20"/>
                  </a:lnTo>
                  <a:lnTo>
                    <a:pt x="100" y="4"/>
                  </a:lnTo>
                  <a:lnTo>
                    <a:pt x="114" y="0"/>
                  </a:lnTo>
                  <a:lnTo>
                    <a:pt x="117" y="7"/>
                  </a:lnTo>
                  <a:lnTo>
                    <a:pt x="124" y="7"/>
                  </a:lnTo>
                  <a:lnTo>
                    <a:pt x="131" y="1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52" name="Freeform 51"/>
            <p:cNvSpPr>
              <a:spLocks/>
            </p:cNvSpPr>
            <p:nvPr/>
          </p:nvSpPr>
          <p:spPr bwMode="auto">
            <a:xfrm>
              <a:off x="5195061" y="4172792"/>
              <a:ext cx="170275" cy="203478"/>
            </a:xfrm>
            <a:custGeom>
              <a:avLst/>
              <a:gdLst>
                <a:gd name="T0" fmla="*/ 42 w 103"/>
                <a:gd name="T1" fmla="*/ 131 h 131"/>
                <a:gd name="T2" fmla="*/ 23 w 103"/>
                <a:gd name="T3" fmla="*/ 110 h 131"/>
                <a:gd name="T4" fmla="*/ 11 w 103"/>
                <a:gd name="T5" fmla="*/ 93 h 131"/>
                <a:gd name="T6" fmla="*/ 0 w 103"/>
                <a:gd name="T7" fmla="*/ 71 h 131"/>
                <a:gd name="T8" fmla="*/ 1 w 103"/>
                <a:gd name="T9" fmla="*/ 65 h 131"/>
                <a:gd name="T10" fmla="*/ 5 w 103"/>
                <a:gd name="T11" fmla="*/ 58 h 131"/>
                <a:gd name="T12" fmla="*/ 9 w 103"/>
                <a:gd name="T13" fmla="*/ 43 h 131"/>
                <a:gd name="T14" fmla="*/ 13 w 103"/>
                <a:gd name="T15" fmla="*/ 27 h 131"/>
                <a:gd name="T16" fmla="*/ 19 w 103"/>
                <a:gd name="T17" fmla="*/ 26 h 131"/>
                <a:gd name="T18" fmla="*/ 46 w 103"/>
                <a:gd name="T19" fmla="*/ 26 h 131"/>
                <a:gd name="T20" fmla="*/ 46 w 103"/>
                <a:gd name="T21" fmla="*/ 1 h 131"/>
                <a:gd name="T22" fmla="*/ 54 w 103"/>
                <a:gd name="T23" fmla="*/ 0 h 131"/>
                <a:gd name="T24" fmla="*/ 65 w 103"/>
                <a:gd name="T25" fmla="*/ 3 h 131"/>
                <a:gd name="T26" fmla="*/ 76 w 103"/>
                <a:gd name="T27" fmla="*/ 0 h 131"/>
                <a:gd name="T28" fmla="*/ 79 w 103"/>
                <a:gd name="T29" fmla="*/ 1 h 131"/>
                <a:gd name="T30" fmla="*/ 77 w 103"/>
                <a:gd name="T31" fmla="*/ 10 h 131"/>
                <a:gd name="T32" fmla="*/ 82 w 103"/>
                <a:gd name="T33" fmla="*/ 21 h 131"/>
                <a:gd name="T34" fmla="*/ 96 w 103"/>
                <a:gd name="T35" fmla="*/ 19 h 131"/>
                <a:gd name="T36" fmla="*/ 101 w 103"/>
                <a:gd name="T37" fmla="*/ 24 h 131"/>
                <a:gd name="T38" fmla="*/ 93 w 103"/>
                <a:gd name="T39" fmla="*/ 48 h 131"/>
                <a:gd name="T40" fmla="*/ 102 w 103"/>
                <a:gd name="T41" fmla="*/ 60 h 131"/>
                <a:gd name="T42" fmla="*/ 103 w 103"/>
                <a:gd name="T43" fmla="*/ 76 h 131"/>
                <a:gd name="T44" fmla="*/ 101 w 103"/>
                <a:gd name="T45" fmla="*/ 90 h 131"/>
                <a:gd name="T46" fmla="*/ 95 w 103"/>
                <a:gd name="T47" fmla="*/ 100 h 131"/>
                <a:gd name="T48" fmla="*/ 79 w 103"/>
                <a:gd name="T49" fmla="*/ 99 h 131"/>
                <a:gd name="T50" fmla="*/ 69 w 103"/>
                <a:gd name="T51" fmla="*/ 89 h 131"/>
                <a:gd name="T52" fmla="*/ 68 w 103"/>
                <a:gd name="T53" fmla="*/ 98 h 131"/>
                <a:gd name="T54" fmla="*/ 56 w 103"/>
                <a:gd name="T55" fmla="*/ 101 h 131"/>
                <a:gd name="T56" fmla="*/ 49 w 103"/>
                <a:gd name="T57" fmla="*/ 106 h 131"/>
                <a:gd name="T58" fmla="*/ 56 w 103"/>
                <a:gd name="T59" fmla="*/ 120 h 131"/>
                <a:gd name="T60" fmla="*/ 42 w 103"/>
                <a:gd name="T61" fmla="*/ 131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03" h="131">
                  <a:moveTo>
                    <a:pt x="42" y="131"/>
                  </a:moveTo>
                  <a:lnTo>
                    <a:pt x="23" y="110"/>
                  </a:lnTo>
                  <a:lnTo>
                    <a:pt x="11" y="93"/>
                  </a:lnTo>
                  <a:lnTo>
                    <a:pt x="0" y="71"/>
                  </a:lnTo>
                  <a:lnTo>
                    <a:pt x="1" y="65"/>
                  </a:lnTo>
                  <a:lnTo>
                    <a:pt x="5" y="58"/>
                  </a:lnTo>
                  <a:lnTo>
                    <a:pt x="9" y="43"/>
                  </a:lnTo>
                  <a:lnTo>
                    <a:pt x="13" y="27"/>
                  </a:lnTo>
                  <a:lnTo>
                    <a:pt x="19" y="26"/>
                  </a:lnTo>
                  <a:lnTo>
                    <a:pt x="46" y="26"/>
                  </a:lnTo>
                  <a:lnTo>
                    <a:pt x="46" y="1"/>
                  </a:lnTo>
                  <a:lnTo>
                    <a:pt x="54" y="0"/>
                  </a:lnTo>
                  <a:lnTo>
                    <a:pt x="65" y="3"/>
                  </a:lnTo>
                  <a:lnTo>
                    <a:pt x="76" y="0"/>
                  </a:lnTo>
                  <a:lnTo>
                    <a:pt x="79" y="1"/>
                  </a:lnTo>
                  <a:lnTo>
                    <a:pt x="77" y="10"/>
                  </a:lnTo>
                  <a:lnTo>
                    <a:pt x="82" y="21"/>
                  </a:lnTo>
                  <a:lnTo>
                    <a:pt x="96" y="19"/>
                  </a:lnTo>
                  <a:lnTo>
                    <a:pt x="101" y="24"/>
                  </a:lnTo>
                  <a:lnTo>
                    <a:pt x="93" y="48"/>
                  </a:lnTo>
                  <a:lnTo>
                    <a:pt x="102" y="60"/>
                  </a:lnTo>
                  <a:lnTo>
                    <a:pt x="103" y="76"/>
                  </a:lnTo>
                  <a:lnTo>
                    <a:pt x="101" y="90"/>
                  </a:lnTo>
                  <a:lnTo>
                    <a:pt x="95" y="100"/>
                  </a:lnTo>
                  <a:lnTo>
                    <a:pt x="79" y="99"/>
                  </a:lnTo>
                  <a:lnTo>
                    <a:pt x="69" y="89"/>
                  </a:lnTo>
                  <a:lnTo>
                    <a:pt x="68" y="98"/>
                  </a:lnTo>
                  <a:lnTo>
                    <a:pt x="56" y="101"/>
                  </a:lnTo>
                  <a:lnTo>
                    <a:pt x="49" y="106"/>
                  </a:lnTo>
                  <a:lnTo>
                    <a:pt x="56" y="120"/>
                  </a:lnTo>
                  <a:lnTo>
                    <a:pt x="42" y="131"/>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53" name="Freeform 52"/>
            <p:cNvSpPr>
              <a:spLocks/>
            </p:cNvSpPr>
            <p:nvPr/>
          </p:nvSpPr>
          <p:spPr bwMode="auto">
            <a:xfrm>
              <a:off x="4733832" y="2479740"/>
              <a:ext cx="49594" cy="40386"/>
            </a:xfrm>
            <a:custGeom>
              <a:avLst/>
              <a:gdLst>
                <a:gd name="T0" fmla="*/ 30 w 30"/>
                <a:gd name="T1" fmla="*/ 13 h 26"/>
                <a:gd name="T2" fmla="*/ 21 w 30"/>
                <a:gd name="T3" fmla="*/ 26 h 26"/>
                <a:gd name="T4" fmla="*/ 10 w 30"/>
                <a:gd name="T5" fmla="*/ 22 h 26"/>
                <a:gd name="T6" fmla="*/ 0 w 30"/>
                <a:gd name="T7" fmla="*/ 23 h 26"/>
                <a:gd name="T8" fmla="*/ 4 w 30"/>
                <a:gd name="T9" fmla="*/ 12 h 26"/>
                <a:gd name="T10" fmla="*/ 1 w 30"/>
                <a:gd name="T11" fmla="*/ 1 h 26"/>
                <a:gd name="T12" fmla="*/ 14 w 30"/>
                <a:gd name="T13" fmla="*/ 0 h 26"/>
                <a:gd name="T14" fmla="*/ 30 w 30"/>
                <a:gd name="T15" fmla="*/ 13 h 2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26">
                  <a:moveTo>
                    <a:pt x="30" y="13"/>
                  </a:moveTo>
                  <a:lnTo>
                    <a:pt x="21" y="26"/>
                  </a:lnTo>
                  <a:lnTo>
                    <a:pt x="10" y="22"/>
                  </a:lnTo>
                  <a:lnTo>
                    <a:pt x="0" y="23"/>
                  </a:lnTo>
                  <a:lnTo>
                    <a:pt x="4" y="12"/>
                  </a:lnTo>
                  <a:lnTo>
                    <a:pt x="1" y="1"/>
                  </a:lnTo>
                  <a:lnTo>
                    <a:pt x="14" y="0"/>
                  </a:lnTo>
                  <a:lnTo>
                    <a:pt x="30" y="13"/>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54" name="Freeform 53"/>
            <p:cNvSpPr>
              <a:spLocks/>
            </p:cNvSpPr>
            <p:nvPr/>
          </p:nvSpPr>
          <p:spPr bwMode="auto">
            <a:xfrm>
              <a:off x="4773508" y="2375671"/>
              <a:ext cx="198377" cy="267160"/>
            </a:xfrm>
            <a:custGeom>
              <a:avLst/>
              <a:gdLst>
                <a:gd name="T0" fmla="*/ 49 w 120"/>
                <a:gd name="T1" fmla="*/ 0 h 172"/>
                <a:gd name="T2" fmla="*/ 32 w 120"/>
                <a:gd name="T3" fmla="*/ 21 h 172"/>
                <a:gd name="T4" fmla="*/ 47 w 120"/>
                <a:gd name="T5" fmla="*/ 18 h 172"/>
                <a:gd name="T6" fmla="*/ 64 w 120"/>
                <a:gd name="T7" fmla="*/ 18 h 172"/>
                <a:gd name="T8" fmla="*/ 60 w 120"/>
                <a:gd name="T9" fmla="*/ 34 h 172"/>
                <a:gd name="T10" fmla="*/ 46 w 120"/>
                <a:gd name="T11" fmla="*/ 51 h 172"/>
                <a:gd name="T12" fmla="*/ 62 w 120"/>
                <a:gd name="T13" fmla="*/ 53 h 172"/>
                <a:gd name="T14" fmla="*/ 63 w 120"/>
                <a:gd name="T15" fmla="*/ 55 h 172"/>
                <a:gd name="T16" fmla="*/ 76 w 120"/>
                <a:gd name="T17" fmla="*/ 78 h 172"/>
                <a:gd name="T18" fmla="*/ 87 w 120"/>
                <a:gd name="T19" fmla="*/ 82 h 172"/>
                <a:gd name="T20" fmla="*/ 96 w 120"/>
                <a:gd name="T21" fmla="*/ 104 h 172"/>
                <a:gd name="T22" fmla="*/ 101 w 120"/>
                <a:gd name="T23" fmla="*/ 112 h 172"/>
                <a:gd name="T24" fmla="*/ 120 w 120"/>
                <a:gd name="T25" fmla="*/ 116 h 172"/>
                <a:gd name="T26" fmla="*/ 118 w 120"/>
                <a:gd name="T27" fmla="*/ 129 h 172"/>
                <a:gd name="T28" fmla="*/ 110 w 120"/>
                <a:gd name="T29" fmla="*/ 135 h 172"/>
                <a:gd name="T30" fmla="*/ 116 w 120"/>
                <a:gd name="T31" fmla="*/ 145 h 172"/>
                <a:gd name="T32" fmla="*/ 102 w 120"/>
                <a:gd name="T33" fmla="*/ 155 h 172"/>
                <a:gd name="T34" fmla="*/ 81 w 120"/>
                <a:gd name="T35" fmla="*/ 155 h 172"/>
                <a:gd name="T36" fmla="*/ 54 w 120"/>
                <a:gd name="T37" fmla="*/ 161 h 172"/>
                <a:gd name="T38" fmla="*/ 46 w 120"/>
                <a:gd name="T39" fmla="*/ 157 h 172"/>
                <a:gd name="T40" fmla="*/ 36 w 120"/>
                <a:gd name="T41" fmla="*/ 166 h 172"/>
                <a:gd name="T42" fmla="*/ 21 w 120"/>
                <a:gd name="T43" fmla="*/ 164 h 172"/>
                <a:gd name="T44" fmla="*/ 10 w 120"/>
                <a:gd name="T45" fmla="*/ 172 h 172"/>
                <a:gd name="T46" fmla="*/ 1 w 120"/>
                <a:gd name="T47" fmla="*/ 168 h 172"/>
                <a:gd name="T48" fmla="*/ 25 w 120"/>
                <a:gd name="T49" fmla="*/ 147 h 172"/>
                <a:gd name="T50" fmla="*/ 39 w 120"/>
                <a:gd name="T51" fmla="*/ 142 h 172"/>
                <a:gd name="T52" fmla="*/ 39 w 120"/>
                <a:gd name="T53" fmla="*/ 142 h 172"/>
                <a:gd name="T54" fmla="*/ 15 w 120"/>
                <a:gd name="T55" fmla="*/ 139 h 172"/>
                <a:gd name="T56" fmla="*/ 11 w 120"/>
                <a:gd name="T57" fmla="*/ 131 h 172"/>
                <a:gd name="T58" fmla="*/ 27 w 120"/>
                <a:gd name="T59" fmla="*/ 125 h 172"/>
                <a:gd name="T60" fmla="*/ 19 w 120"/>
                <a:gd name="T61" fmla="*/ 114 h 172"/>
                <a:gd name="T62" fmla="*/ 22 w 120"/>
                <a:gd name="T63" fmla="*/ 101 h 172"/>
                <a:gd name="T64" fmla="*/ 45 w 120"/>
                <a:gd name="T65" fmla="*/ 102 h 172"/>
                <a:gd name="T66" fmla="*/ 45 w 120"/>
                <a:gd name="T67" fmla="*/ 102 h 172"/>
                <a:gd name="T68" fmla="*/ 48 w 120"/>
                <a:gd name="T69" fmla="*/ 91 h 172"/>
                <a:gd name="T70" fmla="*/ 38 w 120"/>
                <a:gd name="T71" fmla="*/ 79 h 172"/>
                <a:gd name="T72" fmla="*/ 37 w 120"/>
                <a:gd name="T73" fmla="*/ 79 h 172"/>
                <a:gd name="T74" fmla="*/ 19 w 120"/>
                <a:gd name="T75" fmla="*/ 75 h 172"/>
                <a:gd name="T76" fmla="*/ 15 w 120"/>
                <a:gd name="T77" fmla="*/ 70 h 172"/>
                <a:gd name="T78" fmla="*/ 21 w 120"/>
                <a:gd name="T79" fmla="*/ 61 h 172"/>
                <a:gd name="T80" fmla="*/ 16 w 120"/>
                <a:gd name="T81" fmla="*/ 55 h 172"/>
                <a:gd name="T82" fmla="*/ 8 w 120"/>
                <a:gd name="T83" fmla="*/ 65 h 172"/>
                <a:gd name="T84" fmla="*/ 8 w 120"/>
                <a:gd name="T85" fmla="*/ 46 h 172"/>
                <a:gd name="T86" fmla="*/ 0 w 120"/>
                <a:gd name="T87" fmla="*/ 36 h 172"/>
                <a:gd name="T88" fmla="*/ 7 w 120"/>
                <a:gd name="T89" fmla="*/ 15 h 172"/>
                <a:gd name="T90" fmla="*/ 19 w 120"/>
                <a:gd name="T91" fmla="*/ 0 h 172"/>
                <a:gd name="T92" fmla="*/ 31 w 120"/>
                <a:gd name="T93" fmla="*/ 1 h 172"/>
                <a:gd name="T94" fmla="*/ 49 w 120"/>
                <a:gd name="T95" fmla="*/ 0 h 1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0" h="172">
                  <a:moveTo>
                    <a:pt x="49" y="0"/>
                  </a:moveTo>
                  <a:lnTo>
                    <a:pt x="32" y="21"/>
                  </a:lnTo>
                  <a:lnTo>
                    <a:pt x="47" y="18"/>
                  </a:lnTo>
                  <a:lnTo>
                    <a:pt x="64" y="18"/>
                  </a:lnTo>
                  <a:lnTo>
                    <a:pt x="60" y="34"/>
                  </a:lnTo>
                  <a:lnTo>
                    <a:pt x="46" y="51"/>
                  </a:lnTo>
                  <a:lnTo>
                    <a:pt x="62" y="53"/>
                  </a:lnTo>
                  <a:lnTo>
                    <a:pt x="63" y="55"/>
                  </a:lnTo>
                  <a:lnTo>
                    <a:pt x="76" y="78"/>
                  </a:lnTo>
                  <a:lnTo>
                    <a:pt x="87" y="82"/>
                  </a:lnTo>
                  <a:lnTo>
                    <a:pt x="96" y="104"/>
                  </a:lnTo>
                  <a:lnTo>
                    <a:pt x="101" y="112"/>
                  </a:lnTo>
                  <a:lnTo>
                    <a:pt x="120" y="116"/>
                  </a:lnTo>
                  <a:lnTo>
                    <a:pt x="118" y="129"/>
                  </a:lnTo>
                  <a:lnTo>
                    <a:pt x="110" y="135"/>
                  </a:lnTo>
                  <a:lnTo>
                    <a:pt x="116" y="145"/>
                  </a:lnTo>
                  <a:lnTo>
                    <a:pt x="102" y="155"/>
                  </a:lnTo>
                  <a:lnTo>
                    <a:pt x="81" y="155"/>
                  </a:lnTo>
                  <a:lnTo>
                    <a:pt x="54" y="161"/>
                  </a:lnTo>
                  <a:lnTo>
                    <a:pt x="46" y="157"/>
                  </a:lnTo>
                  <a:lnTo>
                    <a:pt x="36" y="166"/>
                  </a:lnTo>
                  <a:lnTo>
                    <a:pt x="21" y="164"/>
                  </a:lnTo>
                  <a:lnTo>
                    <a:pt x="10" y="172"/>
                  </a:lnTo>
                  <a:lnTo>
                    <a:pt x="1" y="168"/>
                  </a:lnTo>
                  <a:lnTo>
                    <a:pt x="25" y="147"/>
                  </a:lnTo>
                  <a:lnTo>
                    <a:pt x="39" y="142"/>
                  </a:lnTo>
                  <a:lnTo>
                    <a:pt x="39" y="142"/>
                  </a:lnTo>
                  <a:lnTo>
                    <a:pt x="15" y="139"/>
                  </a:lnTo>
                  <a:lnTo>
                    <a:pt x="11" y="131"/>
                  </a:lnTo>
                  <a:lnTo>
                    <a:pt x="27" y="125"/>
                  </a:lnTo>
                  <a:lnTo>
                    <a:pt x="19" y="114"/>
                  </a:lnTo>
                  <a:lnTo>
                    <a:pt x="22" y="101"/>
                  </a:lnTo>
                  <a:lnTo>
                    <a:pt x="45" y="102"/>
                  </a:lnTo>
                  <a:lnTo>
                    <a:pt x="45" y="102"/>
                  </a:lnTo>
                  <a:lnTo>
                    <a:pt x="48" y="91"/>
                  </a:lnTo>
                  <a:lnTo>
                    <a:pt x="38" y="79"/>
                  </a:lnTo>
                  <a:lnTo>
                    <a:pt x="37" y="79"/>
                  </a:lnTo>
                  <a:lnTo>
                    <a:pt x="19" y="75"/>
                  </a:lnTo>
                  <a:lnTo>
                    <a:pt x="15" y="70"/>
                  </a:lnTo>
                  <a:lnTo>
                    <a:pt x="21" y="61"/>
                  </a:lnTo>
                  <a:lnTo>
                    <a:pt x="16" y="55"/>
                  </a:lnTo>
                  <a:lnTo>
                    <a:pt x="8" y="65"/>
                  </a:lnTo>
                  <a:lnTo>
                    <a:pt x="8" y="46"/>
                  </a:lnTo>
                  <a:lnTo>
                    <a:pt x="0" y="36"/>
                  </a:lnTo>
                  <a:lnTo>
                    <a:pt x="7" y="15"/>
                  </a:lnTo>
                  <a:lnTo>
                    <a:pt x="19" y="0"/>
                  </a:lnTo>
                  <a:lnTo>
                    <a:pt x="31" y="1"/>
                  </a:lnTo>
                  <a:lnTo>
                    <a:pt x="49"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55" name="Freeform 54"/>
            <p:cNvSpPr>
              <a:spLocks/>
            </p:cNvSpPr>
            <p:nvPr/>
          </p:nvSpPr>
          <p:spPr bwMode="auto">
            <a:xfrm>
              <a:off x="6026591" y="2844755"/>
              <a:ext cx="198377" cy="80769"/>
            </a:xfrm>
            <a:custGeom>
              <a:avLst/>
              <a:gdLst>
                <a:gd name="T0" fmla="*/ 33 w 120"/>
                <a:gd name="T1" fmla="*/ 42 h 52"/>
                <a:gd name="T2" fmla="*/ 34 w 120"/>
                <a:gd name="T3" fmla="*/ 33 h 52"/>
                <a:gd name="T4" fmla="*/ 28 w 120"/>
                <a:gd name="T5" fmla="*/ 19 h 52"/>
                <a:gd name="T6" fmla="*/ 17 w 120"/>
                <a:gd name="T7" fmla="*/ 11 h 52"/>
                <a:gd name="T8" fmla="*/ 7 w 120"/>
                <a:gd name="T9" fmla="*/ 9 h 52"/>
                <a:gd name="T10" fmla="*/ 0 w 120"/>
                <a:gd name="T11" fmla="*/ 3 h 52"/>
                <a:gd name="T12" fmla="*/ 1 w 120"/>
                <a:gd name="T13" fmla="*/ 0 h 52"/>
                <a:gd name="T14" fmla="*/ 16 w 120"/>
                <a:gd name="T15" fmla="*/ 4 h 52"/>
                <a:gd name="T16" fmla="*/ 41 w 120"/>
                <a:gd name="T17" fmla="*/ 7 h 52"/>
                <a:gd name="T18" fmla="*/ 66 w 120"/>
                <a:gd name="T19" fmla="*/ 17 h 52"/>
                <a:gd name="T20" fmla="*/ 69 w 120"/>
                <a:gd name="T21" fmla="*/ 21 h 52"/>
                <a:gd name="T22" fmla="*/ 79 w 120"/>
                <a:gd name="T23" fmla="*/ 18 h 52"/>
                <a:gd name="T24" fmla="*/ 95 w 120"/>
                <a:gd name="T25" fmla="*/ 22 h 52"/>
                <a:gd name="T26" fmla="*/ 102 w 120"/>
                <a:gd name="T27" fmla="*/ 30 h 52"/>
                <a:gd name="T28" fmla="*/ 113 w 120"/>
                <a:gd name="T29" fmla="*/ 35 h 52"/>
                <a:gd name="T30" fmla="*/ 110 w 120"/>
                <a:gd name="T31" fmla="*/ 38 h 52"/>
                <a:gd name="T32" fmla="*/ 120 w 120"/>
                <a:gd name="T33" fmla="*/ 49 h 52"/>
                <a:gd name="T34" fmla="*/ 118 w 120"/>
                <a:gd name="T35" fmla="*/ 52 h 52"/>
                <a:gd name="T36" fmla="*/ 109 w 120"/>
                <a:gd name="T37" fmla="*/ 50 h 52"/>
                <a:gd name="T38" fmla="*/ 95 w 120"/>
                <a:gd name="T39" fmla="*/ 44 h 52"/>
                <a:gd name="T40" fmla="*/ 92 w 120"/>
                <a:gd name="T41" fmla="*/ 48 h 52"/>
                <a:gd name="T42" fmla="*/ 69 w 120"/>
                <a:gd name="T43" fmla="*/ 51 h 52"/>
                <a:gd name="T44" fmla="*/ 51 w 120"/>
                <a:gd name="T45" fmla="*/ 41 h 52"/>
                <a:gd name="T46" fmla="*/ 33 w 120"/>
                <a:gd name="T47" fmla="*/ 42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20" h="52">
                  <a:moveTo>
                    <a:pt x="33" y="42"/>
                  </a:moveTo>
                  <a:lnTo>
                    <a:pt x="34" y="33"/>
                  </a:lnTo>
                  <a:lnTo>
                    <a:pt x="28" y="19"/>
                  </a:lnTo>
                  <a:lnTo>
                    <a:pt x="17" y="11"/>
                  </a:lnTo>
                  <a:lnTo>
                    <a:pt x="7" y="9"/>
                  </a:lnTo>
                  <a:lnTo>
                    <a:pt x="0" y="3"/>
                  </a:lnTo>
                  <a:lnTo>
                    <a:pt x="1" y="0"/>
                  </a:lnTo>
                  <a:lnTo>
                    <a:pt x="16" y="4"/>
                  </a:lnTo>
                  <a:lnTo>
                    <a:pt x="41" y="7"/>
                  </a:lnTo>
                  <a:lnTo>
                    <a:pt x="66" y="17"/>
                  </a:lnTo>
                  <a:lnTo>
                    <a:pt x="69" y="21"/>
                  </a:lnTo>
                  <a:lnTo>
                    <a:pt x="79" y="18"/>
                  </a:lnTo>
                  <a:lnTo>
                    <a:pt x="95" y="22"/>
                  </a:lnTo>
                  <a:lnTo>
                    <a:pt x="102" y="30"/>
                  </a:lnTo>
                  <a:lnTo>
                    <a:pt x="113" y="35"/>
                  </a:lnTo>
                  <a:lnTo>
                    <a:pt x="110" y="38"/>
                  </a:lnTo>
                  <a:lnTo>
                    <a:pt x="120" y="49"/>
                  </a:lnTo>
                  <a:lnTo>
                    <a:pt x="118" y="52"/>
                  </a:lnTo>
                  <a:lnTo>
                    <a:pt x="109" y="50"/>
                  </a:lnTo>
                  <a:lnTo>
                    <a:pt x="95" y="44"/>
                  </a:lnTo>
                  <a:lnTo>
                    <a:pt x="92" y="48"/>
                  </a:lnTo>
                  <a:lnTo>
                    <a:pt x="69" y="51"/>
                  </a:lnTo>
                  <a:lnTo>
                    <a:pt x="51" y="41"/>
                  </a:lnTo>
                  <a:lnTo>
                    <a:pt x="33" y="42"/>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56" name="Freeform 55"/>
            <p:cNvSpPr>
              <a:spLocks/>
            </p:cNvSpPr>
            <p:nvPr/>
          </p:nvSpPr>
          <p:spPr bwMode="auto">
            <a:xfrm>
              <a:off x="4829717" y="3890099"/>
              <a:ext cx="130598" cy="205030"/>
            </a:xfrm>
            <a:custGeom>
              <a:avLst/>
              <a:gdLst>
                <a:gd name="T0" fmla="*/ 79 w 79"/>
                <a:gd name="T1" fmla="*/ 107 h 132"/>
                <a:gd name="T2" fmla="*/ 50 w 79"/>
                <a:gd name="T3" fmla="*/ 119 h 132"/>
                <a:gd name="T4" fmla="*/ 40 w 79"/>
                <a:gd name="T5" fmla="*/ 127 h 132"/>
                <a:gd name="T6" fmla="*/ 23 w 79"/>
                <a:gd name="T7" fmla="*/ 132 h 132"/>
                <a:gd name="T8" fmla="*/ 7 w 79"/>
                <a:gd name="T9" fmla="*/ 127 h 132"/>
                <a:gd name="T10" fmla="*/ 8 w 79"/>
                <a:gd name="T11" fmla="*/ 119 h 132"/>
                <a:gd name="T12" fmla="*/ 0 w 79"/>
                <a:gd name="T13" fmla="*/ 100 h 132"/>
                <a:gd name="T14" fmla="*/ 5 w 79"/>
                <a:gd name="T15" fmla="*/ 77 h 132"/>
                <a:gd name="T16" fmla="*/ 12 w 79"/>
                <a:gd name="T17" fmla="*/ 60 h 132"/>
                <a:gd name="T18" fmla="*/ 8 w 79"/>
                <a:gd name="T19" fmla="*/ 30 h 132"/>
                <a:gd name="T20" fmla="*/ 5 w 79"/>
                <a:gd name="T21" fmla="*/ 14 h 132"/>
                <a:gd name="T22" fmla="*/ 6 w 79"/>
                <a:gd name="T23" fmla="*/ 3 h 132"/>
                <a:gd name="T24" fmla="*/ 37 w 79"/>
                <a:gd name="T25" fmla="*/ 2 h 132"/>
                <a:gd name="T26" fmla="*/ 45 w 79"/>
                <a:gd name="T27" fmla="*/ 3 h 132"/>
                <a:gd name="T28" fmla="*/ 51 w 79"/>
                <a:gd name="T29" fmla="*/ 0 h 132"/>
                <a:gd name="T30" fmla="*/ 60 w 79"/>
                <a:gd name="T31" fmla="*/ 1 h 132"/>
                <a:gd name="T32" fmla="*/ 58 w 79"/>
                <a:gd name="T33" fmla="*/ 8 h 132"/>
                <a:gd name="T34" fmla="*/ 66 w 79"/>
                <a:gd name="T35" fmla="*/ 19 h 132"/>
                <a:gd name="T36" fmla="*/ 66 w 79"/>
                <a:gd name="T37" fmla="*/ 34 h 132"/>
                <a:gd name="T38" fmla="*/ 68 w 79"/>
                <a:gd name="T39" fmla="*/ 50 h 132"/>
                <a:gd name="T40" fmla="*/ 72 w 79"/>
                <a:gd name="T41" fmla="*/ 58 h 132"/>
                <a:gd name="T42" fmla="*/ 68 w 79"/>
                <a:gd name="T43" fmla="*/ 76 h 132"/>
                <a:gd name="T44" fmla="*/ 70 w 79"/>
                <a:gd name="T45" fmla="*/ 87 h 132"/>
                <a:gd name="T46" fmla="*/ 75 w 79"/>
                <a:gd name="T47" fmla="*/ 100 h 132"/>
                <a:gd name="T48" fmla="*/ 79 w 79"/>
                <a:gd name="T49" fmla="*/ 107 h 1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79" h="132">
                  <a:moveTo>
                    <a:pt x="79" y="107"/>
                  </a:moveTo>
                  <a:lnTo>
                    <a:pt x="50" y="119"/>
                  </a:lnTo>
                  <a:lnTo>
                    <a:pt x="40" y="127"/>
                  </a:lnTo>
                  <a:lnTo>
                    <a:pt x="23" y="132"/>
                  </a:lnTo>
                  <a:lnTo>
                    <a:pt x="7" y="127"/>
                  </a:lnTo>
                  <a:lnTo>
                    <a:pt x="8" y="119"/>
                  </a:lnTo>
                  <a:lnTo>
                    <a:pt x="0" y="100"/>
                  </a:lnTo>
                  <a:lnTo>
                    <a:pt x="5" y="77"/>
                  </a:lnTo>
                  <a:lnTo>
                    <a:pt x="12" y="60"/>
                  </a:lnTo>
                  <a:lnTo>
                    <a:pt x="8" y="30"/>
                  </a:lnTo>
                  <a:lnTo>
                    <a:pt x="5" y="14"/>
                  </a:lnTo>
                  <a:lnTo>
                    <a:pt x="6" y="3"/>
                  </a:lnTo>
                  <a:lnTo>
                    <a:pt x="37" y="2"/>
                  </a:lnTo>
                  <a:lnTo>
                    <a:pt x="45" y="3"/>
                  </a:lnTo>
                  <a:lnTo>
                    <a:pt x="51" y="0"/>
                  </a:lnTo>
                  <a:lnTo>
                    <a:pt x="60" y="1"/>
                  </a:lnTo>
                  <a:lnTo>
                    <a:pt x="58" y="8"/>
                  </a:lnTo>
                  <a:lnTo>
                    <a:pt x="66" y="19"/>
                  </a:lnTo>
                  <a:lnTo>
                    <a:pt x="66" y="34"/>
                  </a:lnTo>
                  <a:lnTo>
                    <a:pt x="68" y="50"/>
                  </a:lnTo>
                  <a:lnTo>
                    <a:pt x="72" y="58"/>
                  </a:lnTo>
                  <a:lnTo>
                    <a:pt x="68" y="76"/>
                  </a:lnTo>
                  <a:lnTo>
                    <a:pt x="70" y="87"/>
                  </a:lnTo>
                  <a:lnTo>
                    <a:pt x="75" y="100"/>
                  </a:lnTo>
                  <a:lnTo>
                    <a:pt x="79" y="107"/>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57" name="Freeform 56"/>
            <p:cNvSpPr>
              <a:spLocks/>
            </p:cNvSpPr>
            <p:nvPr/>
          </p:nvSpPr>
          <p:spPr bwMode="auto">
            <a:xfrm>
              <a:off x="4470983" y="3841947"/>
              <a:ext cx="219869" cy="170858"/>
            </a:xfrm>
            <a:custGeom>
              <a:avLst/>
              <a:gdLst>
                <a:gd name="T0" fmla="*/ 116 w 133"/>
                <a:gd name="T1" fmla="*/ 101 h 110"/>
                <a:gd name="T2" fmla="*/ 108 w 133"/>
                <a:gd name="T3" fmla="*/ 110 h 110"/>
                <a:gd name="T4" fmla="*/ 105 w 133"/>
                <a:gd name="T5" fmla="*/ 97 h 110"/>
                <a:gd name="T6" fmla="*/ 93 w 133"/>
                <a:gd name="T7" fmla="*/ 86 h 110"/>
                <a:gd name="T8" fmla="*/ 84 w 133"/>
                <a:gd name="T9" fmla="*/ 88 h 110"/>
                <a:gd name="T10" fmla="*/ 81 w 133"/>
                <a:gd name="T11" fmla="*/ 75 h 110"/>
                <a:gd name="T12" fmla="*/ 78 w 133"/>
                <a:gd name="T13" fmla="*/ 60 h 110"/>
                <a:gd name="T14" fmla="*/ 58 w 133"/>
                <a:gd name="T15" fmla="*/ 53 h 110"/>
                <a:gd name="T16" fmla="*/ 49 w 133"/>
                <a:gd name="T17" fmla="*/ 57 h 110"/>
                <a:gd name="T18" fmla="*/ 44 w 133"/>
                <a:gd name="T19" fmla="*/ 67 h 110"/>
                <a:gd name="T20" fmla="*/ 26 w 133"/>
                <a:gd name="T21" fmla="*/ 64 h 110"/>
                <a:gd name="T22" fmla="*/ 14 w 133"/>
                <a:gd name="T23" fmla="*/ 53 h 110"/>
                <a:gd name="T24" fmla="*/ 8 w 133"/>
                <a:gd name="T25" fmla="*/ 40 h 110"/>
                <a:gd name="T26" fmla="*/ 0 w 133"/>
                <a:gd name="T27" fmla="*/ 32 h 110"/>
                <a:gd name="T28" fmla="*/ 14 w 133"/>
                <a:gd name="T29" fmla="*/ 22 h 110"/>
                <a:gd name="T30" fmla="*/ 22 w 133"/>
                <a:gd name="T31" fmla="*/ 19 h 110"/>
                <a:gd name="T32" fmla="*/ 24 w 133"/>
                <a:gd name="T33" fmla="*/ 9 h 110"/>
                <a:gd name="T34" fmla="*/ 26 w 133"/>
                <a:gd name="T35" fmla="*/ 0 h 110"/>
                <a:gd name="T36" fmla="*/ 48 w 133"/>
                <a:gd name="T37" fmla="*/ 5 h 110"/>
                <a:gd name="T38" fmla="*/ 54 w 133"/>
                <a:gd name="T39" fmla="*/ 2 h 110"/>
                <a:gd name="T40" fmla="*/ 66 w 133"/>
                <a:gd name="T41" fmla="*/ 3 h 110"/>
                <a:gd name="T42" fmla="*/ 70 w 133"/>
                <a:gd name="T43" fmla="*/ 10 h 110"/>
                <a:gd name="T44" fmla="*/ 78 w 133"/>
                <a:gd name="T45" fmla="*/ 8 h 110"/>
                <a:gd name="T46" fmla="*/ 91 w 133"/>
                <a:gd name="T47" fmla="*/ 15 h 110"/>
                <a:gd name="T48" fmla="*/ 102 w 133"/>
                <a:gd name="T49" fmla="*/ 8 h 110"/>
                <a:gd name="T50" fmla="*/ 110 w 133"/>
                <a:gd name="T51" fmla="*/ 6 h 110"/>
                <a:gd name="T52" fmla="*/ 116 w 133"/>
                <a:gd name="T53" fmla="*/ 16 h 110"/>
                <a:gd name="T54" fmla="*/ 120 w 133"/>
                <a:gd name="T55" fmla="*/ 30 h 110"/>
                <a:gd name="T56" fmla="*/ 123 w 133"/>
                <a:gd name="T57" fmla="*/ 35 h 110"/>
                <a:gd name="T58" fmla="*/ 124 w 133"/>
                <a:gd name="T59" fmla="*/ 43 h 110"/>
                <a:gd name="T60" fmla="*/ 126 w 133"/>
                <a:gd name="T61" fmla="*/ 51 h 110"/>
                <a:gd name="T62" fmla="*/ 128 w 133"/>
                <a:gd name="T63" fmla="*/ 67 h 110"/>
                <a:gd name="T64" fmla="*/ 126 w 133"/>
                <a:gd name="T65" fmla="*/ 86 h 110"/>
                <a:gd name="T66" fmla="*/ 126 w 133"/>
                <a:gd name="T67" fmla="*/ 93 h 110"/>
                <a:gd name="T68" fmla="*/ 122 w 133"/>
                <a:gd name="T69" fmla="*/ 102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33" h="110">
                  <a:moveTo>
                    <a:pt x="122" y="102"/>
                  </a:moveTo>
                  <a:lnTo>
                    <a:pt x="116" y="101"/>
                  </a:lnTo>
                  <a:lnTo>
                    <a:pt x="113" y="110"/>
                  </a:lnTo>
                  <a:lnTo>
                    <a:pt x="108" y="110"/>
                  </a:lnTo>
                  <a:lnTo>
                    <a:pt x="104" y="105"/>
                  </a:lnTo>
                  <a:lnTo>
                    <a:pt x="105" y="97"/>
                  </a:lnTo>
                  <a:lnTo>
                    <a:pt x="98" y="84"/>
                  </a:lnTo>
                  <a:lnTo>
                    <a:pt x="93" y="86"/>
                  </a:lnTo>
                  <a:lnTo>
                    <a:pt x="89" y="87"/>
                  </a:lnTo>
                  <a:lnTo>
                    <a:pt x="84" y="88"/>
                  </a:lnTo>
                  <a:lnTo>
                    <a:pt x="84" y="80"/>
                  </a:lnTo>
                  <a:lnTo>
                    <a:pt x="81" y="75"/>
                  </a:lnTo>
                  <a:lnTo>
                    <a:pt x="82" y="69"/>
                  </a:lnTo>
                  <a:lnTo>
                    <a:pt x="78" y="60"/>
                  </a:lnTo>
                  <a:lnTo>
                    <a:pt x="73" y="53"/>
                  </a:lnTo>
                  <a:lnTo>
                    <a:pt x="58" y="53"/>
                  </a:lnTo>
                  <a:lnTo>
                    <a:pt x="54" y="57"/>
                  </a:lnTo>
                  <a:lnTo>
                    <a:pt x="49" y="57"/>
                  </a:lnTo>
                  <a:lnTo>
                    <a:pt x="46" y="61"/>
                  </a:lnTo>
                  <a:lnTo>
                    <a:pt x="44" y="67"/>
                  </a:lnTo>
                  <a:lnTo>
                    <a:pt x="34" y="76"/>
                  </a:lnTo>
                  <a:lnTo>
                    <a:pt x="26" y="64"/>
                  </a:lnTo>
                  <a:lnTo>
                    <a:pt x="19" y="56"/>
                  </a:lnTo>
                  <a:lnTo>
                    <a:pt x="14" y="53"/>
                  </a:lnTo>
                  <a:lnTo>
                    <a:pt x="10" y="49"/>
                  </a:lnTo>
                  <a:lnTo>
                    <a:pt x="8" y="40"/>
                  </a:lnTo>
                  <a:lnTo>
                    <a:pt x="5" y="35"/>
                  </a:lnTo>
                  <a:lnTo>
                    <a:pt x="0" y="32"/>
                  </a:lnTo>
                  <a:lnTo>
                    <a:pt x="8" y="22"/>
                  </a:lnTo>
                  <a:lnTo>
                    <a:pt x="14" y="22"/>
                  </a:lnTo>
                  <a:lnTo>
                    <a:pt x="18" y="19"/>
                  </a:lnTo>
                  <a:lnTo>
                    <a:pt x="22" y="19"/>
                  </a:lnTo>
                  <a:lnTo>
                    <a:pt x="25" y="16"/>
                  </a:lnTo>
                  <a:lnTo>
                    <a:pt x="24" y="9"/>
                  </a:lnTo>
                  <a:lnTo>
                    <a:pt x="26" y="7"/>
                  </a:lnTo>
                  <a:lnTo>
                    <a:pt x="26" y="0"/>
                  </a:lnTo>
                  <a:lnTo>
                    <a:pt x="35" y="0"/>
                  </a:lnTo>
                  <a:lnTo>
                    <a:pt x="48" y="5"/>
                  </a:lnTo>
                  <a:lnTo>
                    <a:pt x="52" y="5"/>
                  </a:lnTo>
                  <a:lnTo>
                    <a:pt x="54" y="2"/>
                  </a:lnTo>
                  <a:lnTo>
                    <a:pt x="64" y="4"/>
                  </a:lnTo>
                  <a:lnTo>
                    <a:pt x="66" y="3"/>
                  </a:lnTo>
                  <a:lnTo>
                    <a:pt x="67" y="10"/>
                  </a:lnTo>
                  <a:lnTo>
                    <a:pt x="70" y="10"/>
                  </a:lnTo>
                  <a:lnTo>
                    <a:pt x="75" y="8"/>
                  </a:lnTo>
                  <a:lnTo>
                    <a:pt x="78" y="8"/>
                  </a:lnTo>
                  <a:lnTo>
                    <a:pt x="83" y="14"/>
                  </a:lnTo>
                  <a:lnTo>
                    <a:pt x="91" y="15"/>
                  </a:lnTo>
                  <a:lnTo>
                    <a:pt x="96" y="11"/>
                  </a:lnTo>
                  <a:lnTo>
                    <a:pt x="102" y="8"/>
                  </a:lnTo>
                  <a:lnTo>
                    <a:pt x="106" y="5"/>
                  </a:lnTo>
                  <a:lnTo>
                    <a:pt x="110" y="6"/>
                  </a:lnTo>
                  <a:lnTo>
                    <a:pt x="114" y="10"/>
                  </a:lnTo>
                  <a:lnTo>
                    <a:pt x="116" y="16"/>
                  </a:lnTo>
                  <a:lnTo>
                    <a:pt x="123" y="25"/>
                  </a:lnTo>
                  <a:lnTo>
                    <a:pt x="120" y="30"/>
                  </a:lnTo>
                  <a:lnTo>
                    <a:pt x="119" y="37"/>
                  </a:lnTo>
                  <a:lnTo>
                    <a:pt x="123" y="35"/>
                  </a:lnTo>
                  <a:lnTo>
                    <a:pt x="125" y="37"/>
                  </a:lnTo>
                  <a:lnTo>
                    <a:pt x="124" y="43"/>
                  </a:lnTo>
                  <a:lnTo>
                    <a:pt x="130" y="49"/>
                  </a:lnTo>
                  <a:lnTo>
                    <a:pt x="126" y="51"/>
                  </a:lnTo>
                  <a:lnTo>
                    <a:pt x="124" y="58"/>
                  </a:lnTo>
                  <a:lnTo>
                    <a:pt x="128" y="67"/>
                  </a:lnTo>
                  <a:lnTo>
                    <a:pt x="133" y="83"/>
                  </a:lnTo>
                  <a:lnTo>
                    <a:pt x="126" y="86"/>
                  </a:lnTo>
                  <a:lnTo>
                    <a:pt x="124" y="89"/>
                  </a:lnTo>
                  <a:lnTo>
                    <a:pt x="126" y="93"/>
                  </a:lnTo>
                  <a:lnTo>
                    <a:pt x="125" y="102"/>
                  </a:lnTo>
                  <a:lnTo>
                    <a:pt x="122" y="102"/>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58" name="Freeform 57"/>
            <p:cNvSpPr>
              <a:spLocks/>
            </p:cNvSpPr>
            <p:nvPr/>
          </p:nvSpPr>
          <p:spPr bwMode="auto">
            <a:xfrm>
              <a:off x="4419736" y="3800010"/>
              <a:ext cx="90923" cy="24853"/>
            </a:xfrm>
            <a:custGeom>
              <a:avLst/>
              <a:gdLst>
                <a:gd name="T0" fmla="*/ 0 w 55"/>
                <a:gd name="T1" fmla="*/ 15 h 16"/>
                <a:gd name="T2" fmla="*/ 3 w 55"/>
                <a:gd name="T3" fmla="*/ 6 h 16"/>
                <a:gd name="T4" fmla="*/ 23 w 55"/>
                <a:gd name="T5" fmla="*/ 5 h 16"/>
                <a:gd name="T6" fmla="*/ 27 w 55"/>
                <a:gd name="T7" fmla="*/ 0 h 16"/>
                <a:gd name="T8" fmla="*/ 33 w 55"/>
                <a:gd name="T9" fmla="*/ 0 h 16"/>
                <a:gd name="T10" fmla="*/ 40 w 55"/>
                <a:gd name="T11" fmla="*/ 5 h 16"/>
                <a:gd name="T12" fmla="*/ 45 w 55"/>
                <a:gd name="T13" fmla="*/ 5 h 16"/>
                <a:gd name="T14" fmla="*/ 51 w 55"/>
                <a:gd name="T15" fmla="*/ 2 h 16"/>
                <a:gd name="T16" fmla="*/ 55 w 55"/>
                <a:gd name="T17" fmla="*/ 8 h 16"/>
                <a:gd name="T18" fmla="*/ 47 w 55"/>
                <a:gd name="T19" fmla="*/ 13 h 16"/>
                <a:gd name="T20" fmla="*/ 39 w 55"/>
                <a:gd name="T21" fmla="*/ 12 h 16"/>
                <a:gd name="T22" fmla="*/ 31 w 55"/>
                <a:gd name="T23" fmla="*/ 8 h 16"/>
                <a:gd name="T24" fmla="*/ 25 w 55"/>
                <a:gd name="T25" fmla="*/ 13 h 16"/>
                <a:gd name="T26" fmla="*/ 21 w 55"/>
                <a:gd name="T27" fmla="*/ 13 h 16"/>
                <a:gd name="T28" fmla="*/ 17 w 55"/>
                <a:gd name="T29" fmla="*/ 16 h 16"/>
                <a:gd name="T30" fmla="*/ 0 w 55"/>
                <a:gd name="T31" fmla="*/ 15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55" h="16">
                  <a:moveTo>
                    <a:pt x="0" y="15"/>
                  </a:moveTo>
                  <a:lnTo>
                    <a:pt x="3" y="6"/>
                  </a:lnTo>
                  <a:lnTo>
                    <a:pt x="23" y="5"/>
                  </a:lnTo>
                  <a:lnTo>
                    <a:pt x="27" y="0"/>
                  </a:lnTo>
                  <a:lnTo>
                    <a:pt x="33" y="0"/>
                  </a:lnTo>
                  <a:lnTo>
                    <a:pt x="40" y="5"/>
                  </a:lnTo>
                  <a:lnTo>
                    <a:pt x="45" y="5"/>
                  </a:lnTo>
                  <a:lnTo>
                    <a:pt x="51" y="2"/>
                  </a:lnTo>
                  <a:lnTo>
                    <a:pt x="55" y="8"/>
                  </a:lnTo>
                  <a:lnTo>
                    <a:pt x="47" y="13"/>
                  </a:lnTo>
                  <a:lnTo>
                    <a:pt x="39" y="12"/>
                  </a:lnTo>
                  <a:lnTo>
                    <a:pt x="31" y="8"/>
                  </a:lnTo>
                  <a:lnTo>
                    <a:pt x="25" y="13"/>
                  </a:lnTo>
                  <a:lnTo>
                    <a:pt x="21" y="13"/>
                  </a:lnTo>
                  <a:lnTo>
                    <a:pt x="17" y="16"/>
                  </a:lnTo>
                  <a:lnTo>
                    <a:pt x="0" y="1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59" name="Freeform 58"/>
            <p:cNvSpPr>
              <a:spLocks/>
            </p:cNvSpPr>
            <p:nvPr/>
          </p:nvSpPr>
          <p:spPr bwMode="auto">
            <a:xfrm>
              <a:off x="4424696" y="3840395"/>
              <a:ext cx="89270" cy="51258"/>
            </a:xfrm>
            <a:custGeom>
              <a:avLst/>
              <a:gdLst>
                <a:gd name="T0" fmla="*/ 28 w 54"/>
                <a:gd name="T1" fmla="*/ 33 h 33"/>
                <a:gd name="T2" fmla="*/ 18 w 54"/>
                <a:gd name="T3" fmla="*/ 24 h 33"/>
                <a:gd name="T4" fmla="*/ 10 w 54"/>
                <a:gd name="T5" fmla="*/ 23 h 33"/>
                <a:gd name="T6" fmla="*/ 6 w 54"/>
                <a:gd name="T7" fmla="*/ 17 h 33"/>
                <a:gd name="T8" fmla="*/ 6 w 54"/>
                <a:gd name="T9" fmla="*/ 14 h 33"/>
                <a:gd name="T10" fmla="*/ 1 w 54"/>
                <a:gd name="T11" fmla="*/ 10 h 33"/>
                <a:gd name="T12" fmla="*/ 0 w 54"/>
                <a:gd name="T13" fmla="*/ 5 h 33"/>
                <a:gd name="T14" fmla="*/ 10 w 54"/>
                <a:gd name="T15" fmla="*/ 2 h 33"/>
                <a:gd name="T16" fmla="*/ 16 w 54"/>
                <a:gd name="T17" fmla="*/ 2 h 33"/>
                <a:gd name="T18" fmla="*/ 21 w 54"/>
                <a:gd name="T19" fmla="*/ 0 h 33"/>
                <a:gd name="T20" fmla="*/ 54 w 54"/>
                <a:gd name="T21" fmla="*/ 1 h 33"/>
                <a:gd name="T22" fmla="*/ 54 w 54"/>
                <a:gd name="T23" fmla="*/ 8 h 33"/>
                <a:gd name="T24" fmla="*/ 52 w 54"/>
                <a:gd name="T25" fmla="*/ 10 h 33"/>
                <a:gd name="T26" fmla="*/ 53 w 54"/>
                <a:gd name="T27" fmla="*/ 17 h 33"/>
                <a:gd name="T28" fmla="*/ 50 w 54"/>
                <a:gd name="T29" fmla="*/ 20 h 33"/>
                <a:gd name="T30" fmla="*/ 46 w 54"/>
                <a:gd name="T31" fmla="*/ 20 h 33"/>
                <a:gd name="T32" fmla="*/ 42 w 54"/>
                <a:gd name="T33" fmla="*/ 23 h 33"/>
                <a:gd name="T34" fmla="*/ 36 w 54"/>
                <a:gd name="T35" fmla="*/ 23 h 33"/>
                <a:gd name="T36" fmla="*/ 28 w 54"/>
                <a:gd name="T37" fmla="*/ 33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4" h="33">
                  <a:moveTo>
                    <a:pt x="28" y="33"/>
                  </a:moveTo>
                  <a:lnTo>
                    <a:pt x="18" y="24"/>
                  </a:lnTo>
                  <a:lnTo>
                    <a:pt x="10" y="23"/>
                  </a:lnTo>
                  <a:lnTo>
                    <a:pt x="6" y="17"/>
                  </a:lnTo>
                  <a:lnTo>
                    <a:pt x="6" y="14"/>
                  </a:lnTo>
                  <a:lnTo>
                    <a:pt x="1" y="10"/>
                  </a:lnTo>
                  <a:lnTo>
                    <a:pt x="0" y="5"/>
                  </a:lnTo>
                  <a:lnTo>
                    <a:pt x="10" y="2"/>
                  </a:lnTo>
                  <a:lnTo>
                    <a:pt x="16" y="2"/>
                  </a:lnTo>
                  <a:lnTo>
                    <a:pt x="21" y="0"/>
                  </a:lnTo>
                  <a:lnTo>
                    <a:pt x="54" y="1"/>
                  </a:lnTo>
                  <a:lnTo>
                    <a:pt x="54" y="8"/>
                  </a:lnTo>
                  <a:lnTo>
                    <a:pt x="52" y="10"/>
                  </a:lnTo>
                  <a:lnTo>
                    <a:pt x="53" y="17"/>
                  </a:lnTo>
                  <a:lnTo>
                    <a:pt x="50" y="20"/>
                  </a:lnTo>
                  <a:lnTo>
                    <a:pt x="46" y="20"/>
                  </a:lnTo>
                  <a:lnTo>
                    <a:pt x="42" y="23"/>
                  </a:lnTo>
                  <a:lnTo>
                    <a:pt x="36" y="23"/>
                  </a:lnTo>
                  <a:lnTo>
                    <a:pt x="28" y="33"/>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60" name="Freeform 59"/>
            <p:cNvSpPr>
              <a:spLocks/>
            </p:cNvSpPr>
            <p:nvPr/>
          </p:nvSpPr>
          <p:spPr bwMode="auto">
            <a:xfrm>
              <a:off x="5209938" y="4174345"/>
              <a:ext cx="61167" cy="40386"/>
            </a:xfrm>
            <a:custGeom>
              <a:avLst/>
              <a:gdLst>
                <a:gd name="T0" fmla="*/ 4 w 37"/>
                <a:gd name="T1" fmla="*/ 26 h 26"/>
                <a:gd name="T2" fmla="*/ 0 w 37"/>
                <a:gd name="T3" fmla="*/ 23 h 26"/>
                <a:gd name="T4" fmla="*/ 7 w 37"/>
                <a:gd name="T5" fmla="*/ 0 h 26"/>
                <a:gd name="T6" fmla="*/ 37 w 37"/>
                <a:gd name="T7" fmla="*/ 0 h 26"/>
                <a:gd name="T8" fmla="*/ 37 w 37"/>
                <a:gd name="T9" fmla="*/ 25 h 26"/>
                <a:gd name="T10" fmla="*/ 10 w 37"/>
                <a:gd name="T11" fmla="*/ 25 h 26"/>
                <a:gd name="T12" fmla="*/ 4 w 37"/>
                <a:gd name="T13" fmla="*/ 26 h 26"/>
              </a:gdLst>
              <a:ahLst/>
              <a:cxnLst>
                <a:cxn ang="0">
                  <a:pos x="T0" y="T1"/>
                </a:cxn>
                <a:cxn ang="0">
                  <a:pos x="T2" y="T3"/>
                </a:cxn>
                <a:cxn ang="0">
                  <a:pos x="T4" y="T5"/>
                </a:cxn>
                <a:cxn ang="0">
                  <a:pos x="T6" y="T7"/>
                </a:cxn>
                <a:cxn ang="0">
                  <a:pos x="T8" y="T9"/>
                </a:cxn>
                <a:cxn ang="0">
                  <a:pos x="T10" y="T11"/>
                </a:cxn>
                <a:cxn ang="0">
                  <a:pos x="T12" y="T13"/>
                </a:cxn>
              </a:cxnLst>
              <a:rect l="0" t="0" r="r" b="b"/>
              <a:pathLst>
                <a:path w="37" h="26">
                  <a:moveTo>
                    <a:pt x="4" y="26"/>
                  </a:moveTo>
                  <a:lnTo>
                    <a:pt x="0" y="23"/>
                  </a:lnTo>
                  <a:lnTo>
                    <a:pt x="7" y="0"/>
                  </a:lnTo>
                  <a:lnTo>
                    <a:pt x="37" y="0"/>
                  </a:lnTo>
                  <a:lnTo>
                    <a:pt x="37" y="25"/>
                  </a:lnTo>
                  <a:lnTo>
                    <a:pt x="10" y="25"/>
                  </a:lnTo>
                  <a:lnTo>
                    <a:pt x="4" y="26"/>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61" name="Freeform 60"/>
            <p:cNvSpPr>
              <a:spLocks/>
            </p:cNvSpPr>
            <p:nvPr/>
          </p:nvSpPr>
          <p:spPr bwMode="auto">
            <a:xfrm>
              <a:off x="5600080" y="3096382"/>
              <a:ext cx="79351" cy="24853"/>
            </a:xfrm>
            <a:custGeom>
              <a:avLst/>
              <a:gdLst>
                <a:gd name="T0" fmla="*/ 2 w 48"/>
                <a:gd name="T1" fmla="*/ 0 h 16"/>
                <a:gd name="T2" fmla="*/ 12 w 48"/>
                <a:gd name="T3" fmla="*/ 7 h 16"/>
                <a:gd name="T4" fmla="*/ 25 w 48"/>
                <a:gd name="T5" fmla="*/ 6 h 16"/>
                <a:gd name="T6" fmla="*/ 39 w 48"/>
                <a:gd name="T7" fmla="*/ 7 h 16"/>
                <a:gd name="T8" fmla="*/ 38 w 48"/>
                <a:gd name="T9" fmla="*/ 11 h 16"/>
                <a:gd name="T10" fmla="*/ 48 w 48"/>
                <a:gd name="T11" fmla="*/ 8 h 16"/>
                <a:gd name="T12" fmla="*/ 46 w 48"/>
                <a:gd name="T13" fmla="*/ 14 h 16"/>
                <a:gd name="T14" fmla="*/ 21 w 48"/>
                <a:gd name="T15" fmla="*/ 16 h 16"/>
                <a:gd name="T16" fmla="*/ 21 w 48"/>
                <a:gd name="T17" fmla="*/ 13 h 16"/>
                <a:gd name="T18" fmla="*/ 0 w 48"/>
                <a:gd name="T19" fmla="*/ 9 h 16"/>
                <a:gd name="T20" fmla="*/ 2 w 48"/>
                <a:gd name="T21"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8" h="16">
                  <a:moveTo>
                    <a:pt x="2" y="0"/>
                  </a:moveTo>
                  <a:lnTo>
                    <a:pt x="12" y="7"/>
                  </a:lnTo>
                  <a:lnTo>
                    <a:pt x="25" y="6"/>
                  </a:lnTo>
                  <a:lnTo>
                    <a:pt x="39" y="7"/>
                  </a:lnTo>
                  <a:lnTo>
                    <a:pt x="38" y="11"/>
                  </a:lnTo>
                  <a:lnTo>
                    <a:pt x="48" y="8"/>
                  </a:lnTo>
                  <a:lnTo>
                    <a:pt x="46" y="14"/>
                  </a:lnTo>
                  <a:lnTo>
                    <a:pt x="21" y="16"/>
                  </a:lnTo>
                  <a:lnTo>
                    <a:pt x="21" y="13"/>
                  </a:lnTo>
                  <a:lnTo>
                    <a:pt x="0" y="9"/>
                  </a:lnTo>
                  <a:lnTo>
                    <a:pt x="2"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62" name="Freeform 61"/>
            <p:cNvSpPr>
              <a:spLocks/>
            </p:cNvSpPr>
            <p:nvPr/>
          </p:nvSpPr>
          <p:spPr bwMode="auto">
            <a:xfrm>
              <a:off x="5492626" y="2900673"/>
              <a:ext cx="173581" cy="172413"/>
            </a:xfrm>
            <a:custGeom>
              <a:avLst/>
              <a:gdLst>
                <a:gd name="T0" fmla="*/ 105 w 105"/>
                <a:gd name="T1" fmla="*/ 5 h 111"/>
                <a:gd name="T2" fmla="*/ 101 w 105"/>
                <a:gd name="T3" fmla="*/ 18 h 111"/>
                <a:gd name="T4" fmla="*/ 98 w 105"/>
                <a:gd name="T5" fmla="*/ 20 h 111"/>
                <a:gd name="T6" fmla="*/ 87 w 105"/>
                <a:gd name="T7" fmla="*/ 20 h 111"/>
                <a:gd name="T8" fmla="*/ 78 w 105"/>
                <a:gd name="T9" fmla="*/ 18 h 111"/>
                <a:gd name="T10" fmla="*/ 58 w 105"/>
                <a:gd name="T11" fmla="*/ 23 h 111"/>
                <a:gd name="T12" fmla="*/ 71 w 105"/>
                <a:gd name="T13" fmla="*/ 35 h 111"/>
                <a:gd name="T14" fmla="*/ 63 w 105"/>
                <a:gd name="T15" fmla="*/ 38 h 111"/>
                <a:gd name="T16" fmla="*/ 54 w 105"/>
                <a:gd name="T17" fmla="*/ 38 h 111"/>
                <a:gd name="T18" fmla="*/ 44 w 105"/>
                <a:gd name="T19" fmla="*/ 28 h 111"/>
                <a:gd name="T20" fmla="*/ 41 w 105"/>
                <a:gd name="T21" fmla="*/ 32 h 111"/>
                <a:gd name="T22" fmla="*/ 46 w 105"/>
                <a:gd name="T23" fmla="*/ 44 h 111"/>
                <a:gd name="T24" fmla="*/ 55 w 105"/>
                <a:gd name="T25" fmla="*/ 54 h 111"/>
                <a:gd name="T26" fmla="*/ 49 w 105"/>
                <a:gd name="T27" fmla="*/ 59 h 111"/>
                <a:gd name="T28" fmla="*/ 59 w 105"/>
                <a:gd name="T29" fmla="*/ 68 h 111"/>
                <a:gd name="T30" fmla="*/ 68 w 105"/>
                <a:gd name="T31" fmla="*/ 74 h 111"/>
                <a:gd name="T32" fmla="*/ 70 w 105"/>
                <a:gd name="T33" fmla="*/ 86 h 111"/>
                <a:gd name="T34" fmla="*/ 53 w 105"/>
                <a:gd name="T35" fmla="*/ 80 h 111"/>
                <a:gd name="T36" fmla="*/ 59 w 105"/>
                <a:gd name="T37" fmla="*/ 91 h 111"/>
                <a:gd name="T38" fmla="*/ 49 w 105"/>
                <a:gd name="T39" fmla="*/ 93 h 111"/>
                <a:gd name="T40" fmla="*/ 57 w 105"/>
                <a:gd name="T41" fmla="*/ 111 h 111"/>
                <a:gd name="T42" fmla="*/ 45 w 105"/>
                <a:gd name="T43" fmla="*/ 111 h 111"/>
                <a:gd name="T44" fmla="*/ 30 w 105"/>
                <a:gd name="T45" fmla="*/ 102 h 111"/>
                <a:gd name="T46" fmla="*/ 23 w 105"/>
                <a:gd name="T47" fmla="*/ 86 h 111"/>
                <a:gd name="T48" fmla="*/ 19 w 105"/>
                <a:gd name="T49" fmla="*/ 72 h 111"/>
                <a:gd name="T50" fmla="*/ 11 w 105"/>
                <a:gd name="T51" fmla="*/ 63 h 111"/>
                <a:gd name="T52" fmla="*/ 2 w 105"/>
                <a:gd name="T53" fmla="*/ 51 h 111"/>
                <a:gd name="T54" fmla="*/ 0 w 105"/>
                <a:gd name="T55" fmla="*/ 45 h 111"/>
                <a:gd name="T56" fmla="*/ 7 w 105"/>
                <a:gd name="T57" fmla="*/ 35 h 111"/>
                <a:gd name="T58" fmla="*/ 7 w 105"/>
                <a:gd name="T59" fmla="*/ 28 h 111"/>
                <a:gd name="T60" fmla="*/ 13 w 105"/>
                <a:gd name="T61" fmla="*/ 26 h 111"/>
                <a:gd name="T62" fmla="*/ 13 w 105"/>
                <a:gd name="T63" fmla="*/ 20 h 111"/>
                <a:gd name="T64" fmla="*/ 24 w 105"/>
                <a:gd name="T65" fmla="*/ 18 h 111"/>
                <a:gd name="T66" fmla="*/ 30 w 105"/>
                <a:gd name="T67" fmla="*/ 14 h 111"/>
                <a:gd name="T68" fmla="*/ 39 w 105"/>
                <a:gd name="T69" fmla="*/ 14 h 111"/>
                <a:gd name="T70" fmla="*/ 41 w 105"/>
                <a:gd name="T71" fmla="*/ 10 h 111"/>
                <a:gd name="T72" fmla="*/ 44 w 105"/>
                <a:gd name="T73" fmla="*/ 10 h 111"/>
                <a:gd name="T74" fmla="*/ 57 w 105"/>
                <a:gd name="T75" fmla="*/ 10 h 111"/>
                <a:gd name="T76" fmla="*/ 70 w 105"/>
                <a:gd name="T77" fmla="*/ 5 h 111"/>
                <a:gd name="T78" fmla="*/ 82 w 105"/>
                <a:gd name="T79" fmla="*/ 12 h 111"/>
                <a:gd name="T80" fmla="*/ 97 w 105"/>
                <a:gd name="T81" fmla="*/ 10 h 111"/>
                <a:gd name="T82" fmla="*/ 96 w 105"/>
                <a:gd name="T83" fmla="*/ 0 h 111"/>
                <a:gd name="T84" fmla="*/ 105 w 105"/>
                <a:gd name="T85" fmla="*/ 5 h 1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05" h="111">
                  <a:moveTo>
                    <a:pt x="105" y="5"/>
                  </a:moveTo>
                  <a:lnTo>
                    <a:pt x="101" y="18"/>
                  </a:lnTo>
                  <a:lnTo>
                    <a:pt x="98" y="20"/>
                  </a:lnTo>
                  <a:lnTo>
                    <a:pt x="87" y="20"/>
                  </a:lnTo>
                  <a:lnTo>
                    <a:pt x="78" y="18"/>
                  </a:lnTo>
                  <a:lnTo>
                    <a:pt x="58" y="23"/>
                  </a:lnTo>
                  <a:lnTo>
                    <a:pt x="71" y="35"/>
                  </a:lnTo>
                  <a:lnTo>
                    <a:pt x="63" y="38"/>
                  </a:lnTo>
                  <a:lnTo>
                    <a:pt x="54" y="38"/>
                  </a:lnTo>
                  <a:lnTo>
                    <a:pt x="44" y="28"/>
                  </a:lnTo>
                  <a:lnTo>
                    <a:pt x="41" y="32"/>
                  </a:lnTo>
                  <a:lnTo>
                    <a:pt x="46" y="44"/>
                  </a:lnTo>
                  <a:lnTo>
                    <a:pt x="55" y="54"/>
                  </a:lnTo>
                  <a:lnTo>
                    <a:pt x="49" y="59"/>
                  </a:lnTo>
                  <a:lnTo>
                    <a:pt x="59" y="68"/>
                  </a:lnTo>
                  <a:lnTo>
                    <a:pt x="68" y="74"/>
                  </a:lnTo>
                  <a:lnTo>
                    <a:pt x="70" y="86"/>
                  </a:lnTo>
                  <a:lnTo>
                    <a:pt x="53" y="80"/>
                  </a:lnTo>
                  <a:lnTo>
                    <a:pt x="59" y="91"/>
                  </a:lnTo>
                  <a:lnTo>
                    <a:pt x="49" y="93"/>
                  </a:lnTo>
                  <a:lnTo>
                    <a:pt x="57" y="111"/>
                  </a:lnTo>
                  <a:lnTo>
                    <a:pt x="45" y="111"/>
                  </a:lnTo>
                  <a:lnTo>
                    <a:pt x="30" y="102"/>
                  </a:lnTo>
                  <a:lnTo>
                    <a:pt x="23" y="86"/>
                  </a:lnTo>
                  <a:lnTo>
                    <a:pt x="19" y="72"/>
                  </a:lnTo>
                  <a:lnTo>
                    <a:pt x="11" y="63"/>
                  </a:lnTo>
                  <a:lnTo>
                    <a:pt x="2" y="51"/>
                  </a:lnTo>
                  <a:lnTo>
                    <a:pt x="0" y="45"/>
                  </a:lnTo>
                  <a:lnTo>
                    <a:pt x="7" y="35"/>
                  </a:lnTo>
                  <a:lnTo>
                    <a:pt x="7" y="28"/>
                  </a:lnTo>
                  <a:lnTo>
                    <a:pt x="13" y="26"/>
                  </a:lnTo>
                  <a:lnTo>
                    <a:pt x="13" y="20"/>
                  </a:lnTo>
                  <a:lnTo>
                    <a:pt x="24" y="18"/>
                  </a:lnTo>
                  <a:lnTo>
                    <a:pt x="30" y="14"/>
                  </a:lnTo>
                  <a:lnTo>
                    <a:pt x="39" y="14"/>
                  </a:lnTo>
                  <a:lnTo>
                    <a:pt x="41" y="10"/>
                  </a:lnTo>
                  <a:lnTo>
                    <a:pt x="44" y="10"/>
                  </a:lnTo>
                  <a:lnTo>
                    <a:pt x="57" y="10"/>
                  </a:lnTo>
                  <a:lnTo>
                    <a:pt x="70" y="5"/>
                  </a:lnTo>
                  <a:lnTo>
                    <a:pt x="82" y="12"/>
                  </a:lnTo>
                  <a:lnTo>
                    <a:pt x="97" y="10"/>
                  </a:lnTo>
                  <a:lnTo>
                    <a:pt x="96" y="0"/>
                  </a:lnTo>
                  <a:lnTo>
                    <a:pt x="105" y="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63" name="Freeform 62"/>
            <p:cNvSpPr>
              <a:spLocks/>
            </p:cNvSpPr>
            <p:nvPr/>
          </p:nvSpPr>
          <p:spPr bwMode="auto">
            <a:xfrm>
              <a:off x="5299208" y="2751559"/>
              <a:ext cx="155396" cy="127367"/>
            </a:xfrm>
            <a:custGeom>
              <a:avLst/>
              <a:gdLst>
                <a:gd name="T0" fmla="*/ 343 w 386"/>
                <a:gd name="T1" fmla="*/ 50 h 337"/>
                <a:gd name="T2" fmla="*/ 363 w 386"/>
                <a:gd name="T3" fmla="*/ 82 h 337"/>
                <a:gd name="T4" fmla="*/ 386 w 386"/>
                <a:gd name="T5" fmla="*/ 106 h 337"/>
                <a:gd name="T6" fmla="*/ 363 w 386"/>
                <a:gd name="T7" fmla="*/ 137 h 337"/>
                <a:gd name="T8" fmla="*/ 331 w 386"/>
                <a:gd name="T9" fmla="*/ 119 h 337"/>
                <a:gd name="T10" fmla="*/ 284 w 386"/>
                <a:gd name="T11" fmla="*/ 120 h 337"/>
                <a:gd name="T12" fmla="*/ 225 w 386"/>
                <a:gd name="T13" fmla="*/ 106 h 337"/>
                <a:gd name="T14" fmla="*/ 194 w 386"/>
                <a:gd name="T15" fmla="*/ 108 h 337"/>
                <a:gd name="T16" fmla="*/ 181 w 386"/>
                <a:gd name="T17" fmla="*/ 125 h 337"/>
                <a:gd name="T18" fmla="*/ 155 w 386"/>
                <a:gd name="T19" fmla="*/ 106 h 337"/>
                <a:gd name="T20" fmla="*/ 144 w 386"/>
                <a:gd name="T21" fmla="*/ 141 h 337"/>
                <a:gd name="T22" fmla="*/ 180 w 386"/>
                <a:gd name="T23" fmla="*/ 180 h 337"/>
                <a:gd name="T24" fmla="*/ 196 w 386"/>
                <a:gd name="T25" fmla="*/ 206 h 337"/>
                <a:gd name="T26" fmla="*/ 230 w 386"/>
                <a:gd name="T27" fmla="*/ 237 h 337"/>
                <a:gd name="T28" fmla="*/ 257 w 386"/>
                <a:gd name="T29" fmla="*/ 256 h 337"/>
                <a:gd name="T30" fmla="*/ 286 w 386"/>
                <a:gd name="T31" fmla="*/ 291 h 337"/>
                <a:gd name="T32" fmla="*/ 349 w 386"/>
                <a:gd name="T33" fmla="*/ 323 h 337"/>
                <a:gd name="T34" fmla="*/ 342 w 386"/>
                <a:gd name="T35" fmla="*/ 337 h 337"/>
                <a:gd name="T36" fmla="*/ 276 w 386"/>
                <a:gd name="T37" fmla="*/ 306 h 337"/>
                <a:gd name="T38" fmla="*/ 234 w 386"/>
                <a:gd name="T39" fmla="*/ 276 h 337"/>
                <a:gd name="T40" fmla="*/ 170 w 386"/>
                <a:gd name="T41" fmla="*/ 251 h 337"/>
                <a:gd name="T42" fmla="*/ 108 w 386"/>
                <a:gd name="T43" fmla="*/ 189 h 337"/>
                <a:gd name="T44" fmla="*/ 121 w 386"/>
                <a:gd name="T45" fmla="*/ 183 h 337"/>
                <a:gd name="T46" fmla="*/ 88 w 386"/>
                <a:gd name="T47" fmla="*/ 148 h 337"/>
                <a:gd name="T48" fmla="*/ 85 w 386"/>
                <a:gd name="T49" fmla="*/ 119 h 337"/>
                <a:gd name="T50" fmla="*/ 40 w 386"/>
                <a:gd name="T51" fmla="*/ 106 h 337"/>
                <a:gd name="T52" fmla="*/ 22 w 386"/>
                <a:gd name="T53" fmla="*/ 142 h 337"/>
                <a:gd name="T54" fmla="*/ 0 w 386"/>
                <a:gd name="T55" fmla="*/ 114 h 337"/>
                <a:gd name="T56" fmla="*/ 0 w 386"/>
                <a:gd name="T57" fmla="*/ 85 h 337"/>
                <a:gd name="T58" fmla="*/ 2 w 386"/>
                <a:gd name="T59" fmla="*/ 84 h 337"/>
                <a:gd name="T60" fmla="*/ 49 w 386"/>
                <a:gd name="T61" fmla="*/ 87 h 337"/>
                <a:gd name="T62" fmla="*/ 61 w 386"/>
                <a:gd name="T63" fmla="*/ 72 h 337"/>
                <a:gd name="T64" fmla="*/ 85 w 386"/>
                <a:gd name="T65" fmla="*/ 86 h 337"/>
                <a:gd name="T66" fmla="*/ 111 w 386"/>
                <a:gd name="T67" fmla="*/ 88 h 337"/>
                <a:gd name="T68" fmla="*/ 109 w 386"/>
                <a:gd name="T69" fmla="*/ 64 h 337"/>
                <a:gd name="T70" fmla="*/ 132 w 386"/>
                <a:gd name="T71" fmla="*/ 56 h 337"/>
                <a:gd name="T72" fmla="*/ 136 w 386"/>
                <a:gd name="T73" fmla="*/ 22 h 337"/>
                <a:gd name="T74" fmla="*/ 187 w 386"/>
                <a:gd name="T75" fmla="*/ 0 h 337"/>
                <a:gd name="T76" fmla="*/ 210 w 386"/>
                <a:gd name="T77" fmla="*/ 10 h 337"/>
                <a:gd name="T78" fmla="*/ 263 w 386"/>
                <a:gd name="T79" fmla="*/ 46 h 337"/>
                <a:gd name="T80" fmla="*/ 320 w 386"/>
                <a:gd name="T81" fmla="*/ 62 h 337"/>
                <a:gd name="T82" fmla="*/ 344 w 386"/>
                <a:gd name="T83" fmla="*/ 50 h 3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386" h="337">
                  <a:moveTo>
                    <a:pt x="343" y="50"/>
                  </a:moveTo>
                  <a:lnTo>
                    <a:pt x="363" y="82"/>
                  </a:lnTo>
                  <a:lnTo>
                    <a:pt x="386" y="106"/>
                  </a:lnTo>
                  <a:lnTo>
                    <a:pt x="363" y="137"/>
                  </a:lnTo>
                  <a:lnTo>
                    <a:pt x="331" y="119"/>
                  </a:lnTo>
                  <a:lnTo>
                    <a:pt x="284" y="120"/>
                  </a:lnTo>
                  <a:lnTo>
                    <a:pt x="225" y="106"/>
                  </a:lnTo>
                  <a:lnTo>
                    <a:pt x="194" y="108"/>
                  </a:lnTo>
                  <a:lnTo>
                    <a:pt x="181" y="125"/>
                  </a:lnTo>
                  <a:lnTo>
                    <a:pt x="155" y="106"/>
                  </a:lnTo>
                  <a:lnTo>
                    <a:pt x="144" y="141"/>
                  </a:lnTo>
                  <a:lnTo>
                    <a:pt x="180" y="180"/>
                  </a:lnTo>
                  <a:lnTo>
                    <a:pt x="196" y="206"/>
                  </a:lnTo>
                  <a:lnTo>
                    <a:pt x="230" y="237"/>
                  </a:lnTo>
                  <a:lnTo>
                    <a:pt x="257" y="256"/>
                  </a:lnTo>
                  <a:lnTo>
                    <a:pt x="286" y="291"/>
                  </a:lnTo>
                  <a:lnTo>
                    <a:pt x="349" y="323"/>
                  </a:lnTo>
                  <a:lnTo>
                    <a:pt x="342" y="337"/>
                  </a:lnTo>
                  <a:lnTo>
                    <a:pt x="276" y="306"/>
                  </a:lnTo>
                  <a:lnTo>
                    <a:pt x="234" y="276"/>
                  </a:lnTo>
                  <a:lnTo>
                    <a:pt x="170" y="251"/>
                  </a:lnTo>
                  <a:lnTo>
                    <a:pt x="108" y="189"/>
                  </a:lnTo>
                  <a:lnTo>
                    <a:pt x="121" y="183"/>
                  </a:lnTo>
                  <a:lnTo>
                    <a:pt x="88" y="148"/>
                  </a:lnTo>
                  <a:lnTo>
                    <a:pt x="85" y="119"/>
                  </a:lnTo>
                  <a:lnTo>
                    <a:pt x="40" y="106"/>
                  </a:lnTo>
                  <a:lnTo>
                    <a:pt x="22" y="142"/>
                  </a:lnTo>
                  <a:lnTo>
                    <a:pt x="0" y="114"/>
                  </a:lnTo>
                  <a:lnTo>
                    <a:pt x="0" y="85"/>
                  </a:lnTo>
                  <a:lnTo>
                    <a:pt x="2" y="84"/>
                  </a:lnTo>
                  <a:lnTo>
                    <a:pt x="49" y="87"/>
                  </a:lnTo>
                  <a:lnTo>
                    <a:pt x="61" y="72"/>
                  </a:lnTo>
                  <a:lnTo>
                    <a:pt x="85" y="86"/>
                  </a:lnTo>
                  <a:lnTo>
                    <a:pt x="111" y="88"/>
                  </a:lnTo>
                  <a:lnTo>
                    <a:pt x="109" y="64"/>
                  </a:lnTo>
                  <a:lnTo>
                    <a:pt x="132" y="56"/>
                  </a:lnTo>
                  <a:lnTo>
                    <a:pt x="136" y="22"/>
                  </a:lnTo>
                  <a:lnTo>
                    <a:pt x="187" y="0"/>
                  </a:lnTo>
                  <a:lnTo>
                    <a:pt x="210" y="10"/>
                  </a:lnTo>
                  <a:lnTo>
                    <a:pt x="263" y="46"/>
                  </a:lnTo>
                  <a:lnTo>
                    <a:pt x="320" y="62"/>
                  </a:lnTo>
                  <a:lnTo>
                    <a:pt x="344" y="50"/>
                  </a:lnTo>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64" name="Freeform 63"/>
            <p:cNvSpPr>
              <a:spLocks/>
            </p:cNvSpPr>
            <p:nvPr/>
          </p:nvSpPr>
          <p:spPr bwMode="auto">
            <a:xfrm>
              <a:off x="5363681" y="2684770"/>
              <a:ext cx="171927" cy="90089"/>
            </a:xfrm>
            <a:custGeom>
              <a:avLst/>
              <a:gdLst>
                <a:gd name="T0" fmla="*/ 0 w 104"/>
                <a:gd name="T1" fmla="*/ 36 h 58"/>
                <a:gd name="T2" fmla="*/ 5 w 104"/>
                <a:gd name="T3" fmla="*/ 23 h 58"/>
                <a:gd name="T4" fmla="*/ 1 w 104"/>
                <a:gd name="T5" fmla="*/ 18 h 58"/>
                <a:gd name="T6" fmla="*/ 10 w 104"/>
                <a:gd name="T7" fmla="*/ 18 h 58"/>
                <a:gd name="T8" fmla="*/ 11 w 104"/>
                <a:gd name="T9" fmla="*/ 10 h 58"/>
                <a:gd name="T10" fmla="*/ 20 w 104"/>
                <a:gd name="T11" fmla="*/ 15 h 58"/>
                <a:gd name="T12" fmla="*/ 26 w 104"/>
                <a:gd name="T13" fmla="*/ 17 h 58"/>
                <a:gd name="T14" fmla="*/ 39 w 104"/>
                <a:gd name="T15" fmla="*/ 15 h 58"/>
                <a:gd name="T16" fmla="*/ 40 w 104"/>
                <a:gd name="T17" fmla="*/ 11 h 58"/>
                <a:gd name="T18" fmla="*/ 46 w 104"/>
                <a:gd name="T19" fmla="*/ 10 h 58"/>
                <a:gd name="T20" fmla="*/ 54 w 104"/>
                <a:gd name="T21" fmla="*/ 7 h 58"/>
                <a:gd name="T22" fmla="*/ 56 w 104"/>
                <a:gd name="T23" fmla="*/ 8 h 58"/>
                <a:gd name="T24" fmla="*/ 63 w 104"/>
                <a:gd name="T25" fmla="*/ 6 h 58"/>
                <a:gd name="T26" fmla="*/ 66 w 104"/>
                <a:gd name="T27" fmla="*/ 1 h 58"/>
                <a:gd name="T28" fmla="*/ 72 w 104"/>
                <a:gd name="T29" fmla="*/ 0 h 58"/>
                <a:gd name="T30" fmla="*/ 90 w 104"/>
                <a:gd name="T31" fmla="*/ 6 h 58"/>
                <a:gd name="T32" fmla="*/ 93 w 104"/>
                <a:gd name="T33" fmla="*/ 4 h 58"/>
                <a:gd name="T34" fmla="*/ 102 w 104"/>
                <a:gd name="T35" fmla="*/ 9 h 58"/>
                <a:gd name="T36" fmla="*/ 104 w 104"/>
                <a:gd name="T37" fmla="*/ 15 h 58"/>
                <a:gd name="T38" fmla="*/ 95 w 104"/>
                <a:gd name="T39" fmla="*/ 19 h 58"/>
                <a:gd name="T40" fmla="*/ 89 w 104"/>
                <a:gd name="T41" fmla="*/ 33 h 58"/>
                <a:gd name="T42" fmla="*/ 80 w 104"/>
                <a:gd name="T43" fmla="*/ 47 h 58"/>
                <a:gd name="T44" fmla="*/ 67 w 104"/>
                <a:gd name="T45" fmla="*/ 51 h 58"/>
                <a:gd name="T46" fmla="*/ 57 w 104"/>
                <a:gd name="T47" fmla="*/ 50 h 58"/>
                <a:gd name="T48" fmla="*/ 45 w 104"/>
                <a:gd name="T49" fmla="*/ 55 h 58"/>
                <a:gd name="T50" fmla="*/ 39 w 104"/>
                <a:gd name="T51" fmla="*/ 58 h 58"/>
                <a:gd name="T52" fmla="*/ 25 w 104"/>
                <a:gd name="T53" fmla="*/ 54 h 58"/>
                <a:gd name="T54" fmla="*/ 12 w 104"/>
                <a:gd name="T55" fmla="*/ 45 h 58"/>
                <a:gd name="T56" fmla="*/ 7 w 104"/>
                <a:gd name="T57" fmla="*/ 43 h 58"/>
                <a:gd name="T58" fmla="*/ 3 w 104"/>
                <a:gd name="T59" fmla="*/ 36 h 58"/>
                <a:gd name="T60" fmla="*/ 0 w 104"/>
                <a:gd name="T61" fmla="*/ 36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04" h="58">
                  <a:moveTo>
                    <a:pt x="0" y="36"/>
                  </a:moveTo>
                  <a:lnTo>
                    <a:pt x="5" y="23"/>
                  </a:lnTo>
                  <a:lnTo>
                    <a:pt x="1" y="18"/>
                  </a:lnTo>
                  <a:lnTo>
                    <a:pt x="10" y="18"/>
                  </a:lnTo>
                  <a:lnTo>
                    <a:pt x="11" y="10"/>
                  </a:lnTo>
                  <a:lnTo>
                    <a:pt x="20" y="15"/>
                  </a:lnTo>
                  <a:lnTo>
                    <a:pt x="26" y="17"/>
                  </a:lnTo>
                  <a:lnTo>
                    <a:pt x="39" y="15"/>
                  </a:lnTo>
                  <a:lnTo>
                    <a:pt x="40" y="11"/>
                  </a:lnTo>
                  <a:lnTo>
                    <a:pt x="46" y="10"/>
                  </a:lnTo>
                  <a:lnTo>
                    <a:pt x="54" y="7"/>
                  </a:lnTo>
                  <a:lnTo>
                    <a:pt x="56" y="8"/>
                  </a:lnTo>
                  <a:lnTo>
                    <a:pt x="63" y="6"/>
                  </a:lnTo>
                  <a:lnTo>
                    <a:pt x="66" y="1"/>
                  </a:lnTo>
                  <a:lnTo>
                    <a:pt x="72" y="0"/>
                  </a:lnTo>
                  <a:lnTo>
                    <a:pt x="90" y="6"/>
                  </a:lnTo>
                  <a:lnTo>
                    <a:pt x="93" y="4"/>
                  </a:lnTo>
                  <a:lnTo>
                    <a:pt x="102" y="9"/>
                  </a:lnTo>
                  <a:lnTo>
                    <a:pt x="104" y="15"/>
                  </a:lnTo>
                  <a:lnTo>
                    <a:pt x="95" y="19"/>
                  </a:lnTo>
                  <a:lnTo>
                    <a:pt x="89" y="33"/>
                  </a:lnTo>
                  <a:lnTo>
                    <a:pt x="80" y="47"/>
                  </a:lnTo>
                  <a:lnTo>
                    <a:pt x="67" y="51"/>
                  </a:lnTo>
                  <a:lnTo>
                    <a:pt x="57" y="50"/>
                  </a:lnTo>
                  <a:lnTo>
                    <a:pt x="45" y="55"/>
                  </a:lnTo>
                  <a:lnTo>
                    <a:pt x="39" y="58"/>
                  </a:lnTo>
                  <a:lnTo>
                    <a:pt x="25" y="54"/>
                  </a:lnTo>
                  <a:lnTo>
                    <a:pt x="12" y="45"/>
                  </a:lnTo>
                  <a:lnTo>
                    <a:pt x="7" y="43"/>
                  </a:lnTo>
                  <a:lnTo>
                    <a:pt x="3" y="36"/>
                  </a:lnTo>
                  <a:lnTo>
                    <a:pt x="0" y="36"/>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65" name="Freeform 64"/>
            <p:cNvSpPr>
              <a:spLocks/>
            </p:cNvSpPr>
            <p:nvPr/>
          </p:nvSpPr>
          <p:spPr bwMode="auto">
            <a:xfrm>
              <a:off x="4667708" y="2481292"/>
              <a:ext cx="104148" cy="107175"/>
            </a:xfrm>
            <a:custGeom>
              <a:avLst/>
              <a:gdLst>
                <a:gd name="T0" fmla="*/ 61 w 63"/>
                <a:gd name="T1" fmla="*/ 25 h 69"/>
                <a:gd name="T2" fmla="*/ 63 w 63"/>
                <a:gd name="T3" fmla="*/ 40 h 69"/>
                <a:gd name="T4" fmla="*/ 51 w 63"/>
                <a:gd name="T5" fmla="*/ 57 h 69"/>
                <a:gd name="T6" fmla="*/ 22 w 63"/>
                <a:gd name="T7" fmla="*/ 69 h 69"/>
                <a:gd name="T8" fmla="*/ 0 w 63"/>
                <a:gd name="T9" fmla="*/ 66 h 69"/>
                <a:gd name="T10" fmla="*/ 14 w 63"/>
                <a:gd name="T11" fmla="*/ 45 h 69"/>
                <a:gd name="T12" fmla="*/ 7 w 63"/>
                <a:gd name="T13" fmla="*/ 25 h 69"/>
                <a:gd name="T14" fmla="*/ 29 w 63"/>
                <a:gd name="T15" fmla="*/ 10 h 69"/>
                <a:gd name="T16" fmla="*/ 41 w 63"/>
                <a:gd name="T17" fmla="*/ 0 h 69"/>
                <a:gd name="T18" fmla="*/ 44 w 63"/>
                <a:gd name="T19" fmla="*/ 11 h 69"/>
                <a:gd name="T20" fmla="*/ 40 w 63"/>
                <a:gd name="T21" fmla="*/ 22 h 69"/>
                <a:gd name="T22" fmla="*/ 50 w 63"/>
                <a:gd name="T23" fmla="*/ 21 h 69"/>
                <a:gd name="T24" fmla="*/ 61 w 63"/>
                <a:gd name="T25" fmla="*/ 25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3" h="69">
                  <a:moveTo>
                    <a:pt x="61" y="25"/>
                  </a:moveTo>
                  <a:lnTo>
                    <a:pt x="63" y="40"/>
                  </a:lnTo>
                  <a:lnTo>
                    <a:pt x="51" y="57"/>
                  </a:lnTo>
                  <a:lnTo>
                    <a:pt x="22" y="69"/>
                  </a:lnTo>
                  <a:lnTo>
                    <a:pt x="0" y="66"/>
                  </a:lnTo>
                  <a:lnTo>
                    <a:pt x="14" y="45"/>
                  </a:lnTo>
                  <a:lnTo>
                    <a:pt x="7" y="25"/>
                  </a:lnTo>
                  <a:lnTo>
                    <a:pt x="29" y="10"/>
                  </a:lnTo>
                  <a:lnTo>
                    <a:pt x="41" y="0"/>
                  </a:lnTo>
                  <a:lnTo>
                    <a:pt x="44" y="11"/>
                  </a:lnTo>
                  <a:lnTo>
                    <a:pt x="40" y="22"/>
                  </a:lnTo>
                  <a:lnTo>
                    <a:pt x="50" y="21"/>
                  </a:lnTo>
                  <a:lnTo>
                    <a:pt x="61" y="2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66" name="Freeform 65"/>
            <p:cNvSpPr>
              <a:spLocks/>
            </p:cNvSpPr>
            <p:nvPr/>
          </p:nvSpPr>
          <p:spPr bwMode="auto">
            <a:xfrm>
              <a:off x="6165456" y="2967464"/>
              <a:ext cx="623236" cy="470638"/>
            </a:xfrm>
            <a:custGeom>
              <a:avLst/>
              <a:gdLst>
                <a:gd name="T0" fmla="*/ 190 w 377"/>
                <a:gd name="T1" fmla="*/ 48 h 303"/>
                <a:gd name="T2" fmla="*/ 211 w 377"/>
                <a:gd name="T3" fmla="*/ 37 h 303"/>
                <a:gd name="T4" fmla="*/ 231 w 377"/>
                <a:gd name="T5" fmla="*/ 35 h 303"/>
                <a:gd name="T6" fmla="*/ 266 w 377"/>
                <a:gd name="T7" fmla="*/ 48 h 303"/>
                <a:gd name="T8" fmla="*/ 302 w 377"/>
                <a:gd name="T9" fmla="*/ 67 h 303"/>
                <a:gd name="T10" fmla="*/ 306 w 377"/>
                <a:gd name="T11" fmla="*/ 110 h 303"/>
                <a:gd name="T12" fmla="*/ 312 w 377"/>
                <a:gd name="T13" fmla="*/ 128 h 303"/>
                <a:gd name="T14" fmla="*/ 315 w 377"/>
                <a:gd name="T15" fmla="*/ 156 h 303"/>
                <a:gd name="T16" fmla="*/ 333 w 377"/>
                <a:gd name="T17" fmla="*/ 173 h 303"/>
                <a:gd name="T18" fmla="*/ 324 w 377"/>
                <a:gd name="T19" fmla="*/ 205 h 303"/>
                <a:gd name="T20" fmla="*/ 343 w 377"/>
                <a:gd name="T21" fmla="*/ 228 h 303"/>
                <a:gd name="T22" fmla="*/ 365 w 377"/>
                <a:gd name="T23" fmla="*/ 256 h 303"/>
                <a:gd name="T24" fmla="*/ 377 w 377"/>
                <a:gd name="T25" fmla="*/ 268 h 303"/>
                <a:gd name="T26" fmla="*/ 349 w 377"/>
                <a:gd name="T27" fmla="*/ 303 h 303"/>
                <a:gd name="T28" fmla="*/ 295 w 377"/>
                <a:gd name="T29" fmla="*/ 292 h 303"/>
                <a:gd name="T30" fmla="*/ 264 w 377"/>
                <a:gd name="T31" fmla="*/ 264 h 303"/>
                <a:gd name="T32" fmla="*/ 241 w 377"/>
                <a:gd name="T33" fmla="*/ 264 h 303"/>
                <a:gd name="T34" fmla="*/ 202 w 377"/>
                <a:gd name="T35" fmla="*/ 268 h 303"/>
                <a:gd name="T36" fmla="*/ 164 w 377"/>
                <a:gd name="T37" fmla="*/ 246 h 303"/>
                <a:gd name="T38" fmla="*/ 133 w 377"/>
                <a:gd name="T39" fmla="*/ 198 h 303"/>
                <a:gd name="T40" fmla="*/ 112 w 377"/>
                <a:gd name="T41" fmla="*/ 195 h 303"/>
                <a:gd name="T42" fmla="*/ 96 w 377"/>
                <a:gd name="T43" fmla="*/ 192 h 303"/>
                <a:gd name="T44" fmla="*/ 88 w 377"/>
                <a:gd name="T45" fmla="*/ 181 h 303"/>
                <a:gd name="T46" fmla="*/ 78 w 377"/>
                <a:gd name="T47" fmla="*/ 150 h 303"/>
                <a:gd name="T48" fmla="*/ 40 w 377"/>
                <a:gd name="T49" fmla="*/ 119 h 303"/>
                <a:gd name="T50" fmla="*/ 49 w 377"/>
                <a:gd name="T51" fmla="*/ 96 h 303"/>
                <a:gd name="T52" fmla="*/ 34 w 377"/>
                <a:gd name="T53" fmla="*/ 77 h 303"/>
                <a:gd name="T54" fmla="*/ 7 w 377"/>
                <a:gd name="T55" fmla="*/ 36 h 303"/>
                <a:gd name="T56" fmla="*/ 0 w 377"/>
                <a:gd name="T57" fmla="*/ 6 h 303"/>
                <a:gd name="T58" fmla="*/ 15 w 377"/>
                <a:gd name="T59" fmla="*/ 8 h 303"/>
                <a:gd name="T60" fmla="*/ 37 w 377"/>
                <a:gd name="T61" fmla="*/ 20 h 303"/>
                <a:gd name="T62" fmla="*/ 60 w 377"/>
                <a:gd name="T63" fmla="*/ 5 h 303"/>
                <a:gd name="T64" fmla="*/ 73 w 377"/>
                <a:gd name="T65" fmla="*/ 9 h 303"/>
                <a:gd name="T66" fmla="*/ 81 w 377"/>
                <a:gd name="T67" fmla="*/ 30 h 303"/>
                <a:gd name="T68" fmla="*/ 93 w 377"/>
                <a:gd name="T69" fmla="*/ 44 h 303"/>
                <a:gd name="T70" fmla="*/ 124 w 377"/>
                <a:gd name="T71" fmla="*/ 59 h 303"/>
                <a:gd name="T72" fmla="*/ 175 w 377"/>
                <a:gd name="T73" fmla="*/ 57 h 3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377" h="303">
                  <a:moveTo>
                    <a:pt x="176" y="52"/>
                  </a:moveTo>
                  <a:lnTo>
                    <a:pt x="190" y="48"/>
                  </a:lnTo>
                  <a:lnTo>
                    <a:pt x="200" y="36"/>
                  </a:lnTo>
                  <a:lnTo>
                    <a:pt x="211" y="37"/>
                  </a:lnTo>
                  <a:lnTo>
                    <a:pt x="218" y="33"/>
                  </a:lnTo>
                  <a:lnTo>
                    <a:pt x="231" y="35"/>
                  </a:lnTo>
                  <a:lnTo>
                    <a:pt x="252" y="45"/>
                  </a:lnTo>
                  <a:lnTo>
                    <a:pt x="266" y="48"/>
                  </a:lnTo>
                  <a:lnTo>
                    <a:pt x="289" y="66"/>
                  </a:lnTo>
                  <a:lnTo>
                    <a:pt x="302" y="67"/>
                  </a:lnTo>
                  <a:lnTo>
                    <a:pt x="308" y="84"/>
                  </a:lnTo>
                  <a:lnTo>
                    <a:pt x="306" y="110"/>
                  </a:lnTo>
                  <a:lnTo>
                    <a:pt x="304" y="125"/>
                  </a:lnTo>
                  <a:lnTo>
                    <a:pt x="312" y="128"/>
                  </a:lnTo>
                  <a:lnTo>
                    <a:pt x="307" y="139"/>
                  </a:lnTo>
                  <a:lnTo>
                    <a:pt x="315" y="156"/>
                  </a:lnTo>
                  <a:lnTo>
                    <a:pt x="319" y="169"/>
                  </a:lnTo>
                  <a:lnTo>
                    <a:pt x="333" y="173"/>
                  </a:lnTo>
                  <a:lnTo>
                    <a:pt x="337" y="186"/>
                  </a:lnTo>
                  <a:lnTo>
                    <a:pt x="324" y="205"/>
                  </a:lnTo>
                  <a:lnTo>
                    <a:pt x="334" y="216"/>
                  </a:lnTo>
                  <a:lnTo>
                    <a:pt x="343" y="228"/>
                  </a:lnTo>
                  <a:lnTo>
                    <a:pt x="362" y="237"/>
                  </a:lnTo>
                  <a:lnTo>
                    <a:pt x="365" y="256"/>
                  </a:lnTo>
                  <a:lnTo>
                    <a:pt x="374" y="259"/>
                  </a:lnTo>
                  <a:lnTo>
                    <a:pt x="377" y="268"/>
                  </a:lnTo>
                  <a:lnTo>
                    <a:pt x="353" y="279"/>
                  </a:lnTo>
                  <a:lnTo>
                    <a:pt x="349" y="303"/>
                  </a:lnTo>
                  <a:lnTo>
                    <a:pt x="315" y="297"/>
                  </a:lnTo>
                  <a:lnTo>
                    <a:pt x="295" y="292"/>
                  </a:lnTo>
                  <a:lnTo>
                    <a:pt x="274" y="290"/>
                  </a:lnTo>
                  <a:lnTo>
                    <a:pt x="264" y="264"/>
                  </a:lnTo>
                  <a:lnTo>
                    <a:pt x="255" y="260"/>
                  </a:lnTo>
                  <a:lnTo>
                    <a:pt x="241" y="264"/>
                  </a:lnTo>
                  <a:lnTo>
                    <a:pt x="225" y="274"/>
                  </a:lnTo>
                  <a:lnTo>
                    <a:pt x="202" y="268"/>
                  </a:lnTo>
                  <a:lnTo>
                    <a:pt x="182" y="251"/>
                  </a:lnTo>
                  <a:lnTo>
                    <a:pt x="164" y="246"/>
                  </a:lnTo>
                  <a:lnTo>
                    <a:pt x="150" y="226"/>
                  </a:lnTo>
                  <a:lnTo>
                    <a:pt x="133" y="198"/>
                  </a:lnTo>
                  <a:lnTo>
                    <a:pt x="124" y="202"/>
                  </a:lnTo>
                  <a:lnTo>
                    <a:pt x="112" y="195"/>
                  </a:lnTo>
                  <a:lnTo>
                    <a:pt x="107" y="203"/>
                  </a:lnTo>
                  <a:lnTo>
                    <a:pt x="96" y="192"/>
                  </a:lnTo>
                  <a:lnTo>
                    <a:pt x="94" y="181"/>
                  </a:lnTo>
                  <a:lnTo>
                    <a:pt x="88" y="181"/>
                  </a:lnTo>
                  <a:lnTo>
                    <a:pt x="89" y="166"/>
                  </a:lnTo>
                  <a:lnTo>
                    <a:pt x="78" y="150"/>
                  </a:lnTo>
                  <a:lnTo>
                    <a:pt x="55" y="139"/>
                  </a:lnTo>
                  <a:lnTo>
                    <a:pt x="40" y="119"/>
                  </a:lnTo>
                  <a:lnTo>
                    <a:pt x="42" y="103"/>
                  </a:lnTo>
                  <a:lnTo>
                    <a:pt x="49" y="96"/>
                  </a:lnTo>
                  <a:lnTo>
                    <a:pt x="46" y="84"/>
                  </a:lnTo>
                  <a:lnTo>
                    <a:pt x="34" y="77"/>
                  </a:lnTo>
                  <a:lnTo>
                    <a:pt x="19" y="53"/>
                  </a:lnTo>
                  <a:lnTo>
                    <a:pt x="7" y="36"/>
                  </a:lnTo>
                  <a:lnTo>
                    <a:pt x="9" y="30"/>
                  </a:lnTo>
                  <a:lnTo>
                    <a:pt x="0" y="6"/>
                  </a:lnTo>
                  <a:lnTo>
                    <a:pt x="11" y="0"/>
                  </a:lnTo>
                  <a:lnTo>
                    <a:pt x="15" y="8"/>
                  </a:lnTo>
                  <a:lnTo>
                    <a:pt x="25" y="18"/>
                  </a:lnTo>
                  <a:lnTo>
                    <a:pt x="37" y="20"/>
                  </a:lnTo>
                  <a:lnTo>
                    <a:pt x="43" y="20"/>
                  </a:lnTo>
                  <a:lnTo>
                    <a:pt x="60" y="5"/>
                  </a:lnTo>
                  <a:lnTo>
                    <a:pt x="67" y="3"/>
                  </a:lnTo>
                  <a:lnTo>
                    <a:pt x="73" y="9"/>
                  </a:lnTo>
                  <a:lnTo>
                    <a:pt x="69" y="19"/>
                  </a:lnTo>
                  <a:lnTo>
                    <a:pt x="81" y="30"/>
                  </a:lnTo>
                  <a:lnTo>
                    <a:pt x="85" y="29"/>
                  </a:lnTo>
                  <a:lnTo>
                    <a:pt x="93" y="44"/>
                  </a:lnTo>
                  <a:lnTo>
                    <a:pt x="110" y="49"/>
                  </a:lnTo>
                  <a:lnTo>
                    <a:pt x="124" y="59"/>
                  </a:lnTo>
                  <a:lnTo>
                    <a:pt x="149" y="63"/>
                  </a:lnTo>
                  <a:lnTo>
                    <a:pt x="175" y="57"/>
                  </a:lnTo>
                  <a:lnTo>
                    <a:pt x="176" y="52"/>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67" name="Freeform 66"/>
            <p:cNvSpPr>
              <a:spLocks/>
            </p:cNvSpPr>
            <p:nvPr/>
          </p:nvSpPr>
          <p:spPr bwMode="auto">
            <a:xfrm>
              <a:off x="6044776" y="3042019"/>
              <a:ext cx="297566" cy="267160"/>
            </a:xfrm>
            <a:custGeom>
              <a:avLst/>
              <a:gdLst>
                <a:gd name="T0" fmla="*/ 107 w 180"/>
                <a:gd name="T1" fmla="*/ 29 h 172"/>
                <a:gd name="T2" fmla="*/ 119 w 180"/>
                <a:gd name="T3" fmla="*/ 36 h 172"/>
                <a:gd name="T4" fmla="*/ 122 w 180"/>
                <a:gd name="T5" fmla="*/ 48 h 172"/>
                <a:gd name="T6" fmla="*/ 115 w 180"/>
                <a:gd name="T7" fmla="*/ 55 h 172"/>
                <a:gd name="T8" fmla="*/ 113 w 180"/>
                <a:gd name="T9" fmla="*/ 71 h 172"/>
                <a:gd name="T10" fmla="*/ 128 w 180"/>
                <a:gd name="T11" fmla="*/ 91 h 172"/>
                <a:gd name="T12" fmla="*/ 151 w 180"/>
                <a:gd name="T13" fmla="*/ 102 h 172"/>
                <a:gd name="T14" fmla="*/ 162 w 180"/>
                <a:gd name="T15" fmla="*/ 118 h 172"/>
                <a:gd name="T16" fmla="*/ 161 w 180"/>
                <a:gd name="T17" fmla="*/ 133 h 172"/>
                <a:gd name="T18" fmla="*/ 167 w 180"/>
                <a:gd name="T19" fmla="*/ 133 h 172"/>
                <a:gd name="T20" fmla="*/ 169 w 180"/>
                <a:gd name="T21" fmla="*/ 144 h 172"/>
                <a:gd name="T22" fmla="*/ 180 w 180"/>
                <a:gd name="T23" fmla="*/ 155 h 172"/>
                <a:gd name="T24" fmla="*/ 169 w 180"/>
                <a:gd name="T25" fmla="*/ 154 h 172"/>
                <a:gd name="T26" fmla="*/ 157 w 180"/>
                <a:gd name="T27" fmla="*/ 152 h 172"/>
                <a:gd name="T28" fmla="*/ 147 w 180"/>
                <a:gd name="T29" fmla="*/ 172 h 172"/>
                <a:gd name="T30" fmla="*/ 114 w 180"/>
                <a:gd name="T31" fmla="*/ 170 h 172"/>
                <a:gd name="T32" fmla="*/ 59 w 180"/>
                <a:gd name="T33" fmla="*/ 129 h 172"/>
                <a:gd name="T34" fmla="*/ 31 w 180"/>
                <a:gd name="T35" fmla="*/ 114 h 172"/>
                <a:gd name="T36" fmla="*/ 10 w 180"/>
                <a:gd name="T37" fmla="*/ 109 h 172"/>
                <a:gd name="T38" fmla="*/ 0 w 180"/>
                <a:gd name="T39" fmla="*/ 83 h 172"/>
                <a:gd name="T40" fmla="*/ 35 w 180"/>
                <a:gd name="T41" fmla="*/ 62 h 172"/>
                <a:gd name="T42" fmla="*/ 38 w 180"/>
                <a:gd name="T43" fmla="*/ 37 h 172"/>
                <a:gd name="T44" fmla="*/ 35 w 180"/>
                <a:gd name="T45" fmla="*/ 22 h 172"/>
                <a:gd name="T46" fmla="*/ 43 w 180"/>
                <a:gd name="T47" fmla="*/ 17 h 172"/>
                <a:gd name="T48" fmla="*/ 50 w 180"/>
                <a:gd name="T49" fmla="*/ 4 h 172"/>
                <a:gd name="T50" fmla="*/ 57 w 180"/>
                <a:gd name="T51" fmla="*/ 0 h 172"/>
                <a:gd name="T52" fmla="*/ 78 w 180"/>
                <a:gd name="T53" fmla="*/ 3 h 172"/>
                <a:gd name="T54" fmla="*/ 84 w 180"/>
                <a:gd name="T55" fmla="*/ 8 h 172"/>
                <a:gd name="T56" fmla="*/ 92 w 180"/>
                <a:gd name="T57" fmla="*/ 5 h 172"/>
                <a:gd name="T58" fmla="*/ 107 w 180"/>
                <a:gd name="T59" fmla="*/ 29 h 1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80" h="172">
                  <a:moveTo>
                    <a:pt x="107" y="29"/>
                  </a:moveTo>
                  <a:lnTo>
                    <a:pt x="119" y="36"/>
                  </a:lnTo>
                  <a:lnTo>
                    <a:pt x="122" y="48"/>
                  </a:lnTo>
                  <a:lnTo>
                    <a:pt x="115" y="55"/>
                  </a:lnTo>
                  <a:lnTo>
                    <a:pt x="113" y="71"/>
                  </a:lnTo>
                  <a:lnTo>
                    <a:pt x="128" y="91"/>
                  </a:lnTo>
                  <a:lnTo>
                    <a:pt x="151" y="102"/>
                  </a:lnTo>
                  <a:lnTo>
                    <a:pt x="162" y="118"/>
                  </a:lnTo>
                  <a:lnTo>
                    <a:pt x="161" y="133"/>
                  </a:lnTo>
                  <a:lnTo>
                    <a:pt x="167" y="133"/>
                  </a:lnTo>
                  <a:lnTo>
                    <a:pt x="169" y="144"/>
                  </a:lnTo>
                  <a:lnTo>
                    <a:pt x="180" y="155"/>
                  </a:lnTo>
                  <a:lnTo>
                    <a:pt x="169" y="154"/>
                  </a:lnTo>
                  <a:lnTo>
                    <a:pt x="157" y="152"/>
                  </a:lnTo>
                  <a:lnTo>
                    <a:pt x="147" y="172"/>
                  </a:lnTo>
                  <a:lnTo>
                    <a:pt x="114" y="170"/>
                  </a:lnTo>
                  <a:lnTo>
                    <a:pt x="59" y="129"/>
                  </a:lnTo>
                  <a:lnTo>
                    <a:pt x="31" y="114"/>
                  </a:lnTo>
                  <a:lnTo>
                    <a:pt x="10" y="109"/>
                  </a:lnTo>
                  <a:lnTo>
                    <a:pt x="0" y="83"/>
                  </a:lnTo>
                  <a:lnTo>
                    <a:pt x="35" y="62"/>
                  </a:lnTo>
                  <a:lnTo>
                    <a:pt x="38" y="37"/>
                  </a:lnTo>
                  <a:lnTo>
                    <a:pt x="35" y="22"/>
                  </a:lnTo>
                  <a:lnTo>
                    <a:pt x="43" y="17"/>
                  </a:lnTo>
                  <a:lnTo>
                    <a:pt x="50" y="4"/>
                  </a:lnTo>
                  <a:lnTo>
                    <a:pt x="57" y="0"/>
                  </a:lnTo>
                  <a:lnTo>
                    <a:pt x="78" y="3"/>
                  </a:lnTo>
                  <a:lnTo>
                    <a:pt x="84" y="8"/>
                  </a:lnTo>
                  <a:lnTo>
                    <a:pt x="92" y="5"/>
                  </a:lnTo>
                  <a:lnTo>
                    <a:pt x="107" y="2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68" name="Freeform 67"/>
            <p:cNvSpPr>
              <a:spLocks/>
            </p:cNvSpPr>
            <p:nvPr/>
          </p:nvSpPr>
          <p:spPr bwMode="auto">
            <a:xfrm>
              <a:off x="5920790" y="3174046"/>
              <a:ext cx="39675" cy="122707"/>
            </a:xfrm>
            <a:custGeom>
              <a:avLst/>
              <a:gdLst>
                <a:gd name="T0" fmla="*/ 23 w 24"/>
                <a:gd name="T1" fmla="*/ 12 h 79"/>
                <a:gd name="T2" fmla="*/ 20 w 24"/>
                <a:gd name="T3" fmla="*/ 19 h 79"/>
                <a:gd name="T4" fmla="*/ 14 w 24"/>
                <a:gd name="T5" fmla="*/ 16 h 79"/>
                <a:gd name="T6" fmla="*/ 11 w 24"/>
                <a:gd name="T7" fmla="*/ 30 h 79"/>
                <a:gd name="T8" fmla="*/ 16 w 24"/>
                <a:gd name="T9" fmla="*/ 32 h 79"/>
                <a:gd name="T10" fmla="*/ 12 w 24"/>
                <a:gd name="T11" fmla="*/ 35 h 79"/>
                <a:gd name="T12" fmla="*/ 12 w 24"/>
                <a:gd name="T13" fmla="*/ 40 h 79"/>
                <a:gd name="T14" fmla="*/ 20 w 24"/>
                <a:gd name="T15" fmla="*/ 37 h 79"/>
                <a:gd name="T16" fmla="*/ 21 w 24"/>
                <a:gd name="T17" fmla="*/ 45 h 79"/>
                <a:gd name="T18" fmla="*/ 15 w 24"/>
                <a:gd name="T19" fmla="*/ 79 h 79"/>
                <a:gd name="T20" fmla="*/ 0 w 24"/>
                <a:gd name="T21" fmla="*/ 43 h 79"/>
                <a:gd name="T22" fmla="*/ 5 w 24"/>
                <a:gd name="T23" fmla="*/ 36 h 79"/>
                <a:gd name="T24" fmla="*/ 3 w 24"/>
                <a:gd name="T25" fmla="*/ 35 h 79"/>
                <a:gd name="T26" fmla="*/ 7 w 24"/>
                <a:gd name="T27" fmla="*/ 25 h 79"/>
                <a:gd name="T28" fmla="*/ 9 w 24"/>
                <a:gd name="T29" fmla="*/ 10 h 79"/>
                <a:gd name="T30" fmla="*/ 11 w 24"/>
                <a:gd name="T31" fmla="*/ 4 h 79"/>
                <a:gd name="T32" fmla="*/ 11 w 24"/>
                <a:gd name="T33" fmla="*/ 4 h 79"/>
                <a:gd name="T34" fmla="*/ 17 w 24"/>
                <a:gd name="T35" fmla="*/ 4 h 79"/>
                <a:gd name="T36" fmla="*/ 18 w 24"/>
                <a:gd name="T37" fmla="*/ 1 h 79"/>
                <a:gd name="T38" fmla="*/ 23 w 24"/>
                <a:gd name="T39" fmla="*/ 0 h 79"/>
                <a:gd name="T40" fmla="*/ 24 w 24"/>
                <a:gd name="T41" fmla="*/ 9 h 79"/>
                <a:gd name="T42" fmla="*/ 22 w 24"/>
                <a:gd name="T43" fmla="*/ 12 h 79"/>
                <a:gd name="T44" fmla="*/ 23 w 24"/>
                <a:gd name="T45" fmla="*/ 12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4" h="79">
                  <a:moveTo>
                    <a:pt x="23" y="12"/>
                  </a:moveTo>
                  <a:lnTo>
                    <a:pt x="20" y="19"/>
                  </a:lnTo>
                  <a:lnTo>
                    <a:pt x="14" y="16"/>
                  </a:lnTo>
                  <a:lnTo>
                    <a:pt x="11" y="30"/>
                  </a:lnTo>
                  <a:lnTo>
                    <a:pt x="16" y="32"/>
                  </a:lnTo>
                  <a:lnTo>
                    <a:pt x="12" y="35"/>
                  </a:lnTo>
                  <a:lnTo>
                    <a:pt x="12" y="40"/>
                  </a:lnTo>
                  <a:lnTo>
                    <a:pt x="20" y="37"/>
                  </a:lnTo>
                  <a:lnTo>
                    <a:pt x="21" y="45"/>
                  </a:lnTo>
                  <a:lnTo>
                    <a:pt x="15" y="79"/>
                  </a:lnTo>
                  <a:lnTo>
                    <a:pt x="0" y="43"/>
                  </a:lnTo>
                  <a:lnTo>
                    <a:pt x="5" y="36"/>
                  </a:lnTo>
                  <a:lnTo>
                    <a:pt x="3" y="35"/>
                  </a:lnTo>
                  <a:lnTo>
                    <a:pt x="7" y="25"/>
                  </a:lnTo>
                  <a:lnTo>
                    <a:pt x="9" y="10"/>
                  </a:lnTo>
                  <a:lnTo>
                    <a:pt x="11" y="4"/>
                  </a:lnTo>
                  <a:lnTo>
                    <a:pt x="11" y="4"/>
                  </a:lnTo>
                  <a:lnTo>
                    <a:pt x="17" y="4"/>
                  </a:lnTo>
                  <a:lnTo>
                    <a:pt x="18" y="1"/>
                  </a:lnTo>
                  <a:lnTo>
                    <a:pt x="23" y="0"/>
                  </a:lnTo>
                  <a:lnTo>
                    <a:pt x="24" y="9"/>
                  </a:lnTo>
                  <a:lnTo>
                    <a:pt x="22" y="12"/>
                  </a:lnTo>
                  <a:lnTo>
                    <a:pt x="23" y="12"/>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69" name="Freeform 68"/>
            <p:cNvSpPr>
              <a:spLocks/>
            </p:cNvSpPr>
            <p:nvPr/>
          </p:nvSpPr>
          <p:spPr bwMode="auto">
            <a:xfrm>
              <a:off x="5279371" y="3015614"/>
              <a:ext cx="85964" cy="51258"/>
            </a:xfrm>
            <a:custGeom>
              <a:avLst/>
              <a:gdLst>
                <a:gd name="T0" fmla="*/ 52 w 52"/>
                <a:gd name="T1" fmla="*/ 0 h 33"/>
                <a:gd name="T2" fmla="*/ 47 w 52"/>
                <a:gd name="T3" fmla="*/ 16 h 33"/>
                <a:gd name="T4" fmla="*/ 50 w 52"/>
                <a:gd name="T5" fmla="*/ 23 h 33"/>
                <a:gd name="T6" fmla="*/ 47 w 52"/>
                <a:gd name="T7" fmla="*/ 33 h 33"/>
                <a:gd name="T8" fmla="*/ 33 w 52"/>
                <a:gd name="T9" fmla="*/ 25 h 33"/>
                <a:gd name="T10" fmla="*/ 24 w 52"/>
                <a:gd name="T11" fmla="*/ 23 h 33"/>
                <a:gd name="T12" fmla="*/ 0 w 52"/>
                <a:gd name="T13" fmla="*/ 13 h 33"/>
                <a:gd name="T14" fmla="*/ 2 w 52"/>
                <a:gd name="T15" fmla="*/ 2 h 33"/>
                <a:gd name="T16" fmla="*/ 22 w 52"/>
                <a:gd name="T17" fmla="*/ 4 h 33"/>
                <a:gd name="T18" fmla="*/ 39 w 52"/>
                <a:gd name="T19" fmla="*/ 2 h 33"/>
                <a:gd name="T20" fmla="*/ 52 w 52"/>
                <a:gd name="T21" fmla="*/ 0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2" h="33">
                  <a:moveTo>
                    <a:pt x="52" y="0"/>
                  </a:moveTo>
                  <a:lnTo>
                    <a:pt x="47" y="16"/>
                  </a:lnTo>
                  <a:lnTo>
                    <a:pt x="50" y="23"/>
                  </a:lnTo>
                  <a:lnTo>
                    <a:pt x="47" y="33"/>
                  </a:lnTo>
                  <a:lnTo>
                    <a:pt x="33" y="25"/>
                  </a:lnTo>
                  <a:lnTo>
                    <a:pt x="24" y="23"/>
                  </a:lnTo>
                  <a:lnTo>
                    <a:pt x="0" y="13"/>
                  </a:lnTo>
                  <a:lnTo>
                    <a:pt x="2" y="2"/>
                  </a:lnTo>
                  <a:lnTo>
                    <a:pt x="22" y="4"/>
                  </a:lnTo>
                  <a:lnTo>
                    <a:pt x="39" y="2"/>
                  </a:lnTo>
                  <a:lnTo>
                    <a:pt x="52"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70" name="Freeform 69"/>
            <p:cNvSpPr>
              <a:spLocks/>
            </p:cNvSpPr>
            <p:nvPr/>
          </p:nvSpPr>
          <p:spPr bwMode="auto">
            <a:xfrm>
              <a:off x="5155385" y="2919311"/>
              <a:ext cx="46288" cy="74557"/>
            </a:xfrm>
            <a:custGeom>
              <a:avLst/>
              <a:gdLst>
                <a:gd name="T0" fmla="*/ 17 w 28"/>
                <a:gd name="T1" fmla="*/ 0 h 48"/>
                <a:gd name="T2" fmla="*/ 28 w 28"/>
                <a:gd name="T3" fmla="*/ 15 h 48"/>
                <a:gd name="T4" fmla="*/ 27 w 28"/>
                <a:gd name="T5" fmla="*/ 42 h 48"/>
                <a:gd name="T6" fmla="*/ 19 w 28"/>
                <a:gd name="T7" fmla="*/ 41 h 48"/>
                <a:gd name="T8" fmla="*/ 12 w 28"/>
                <a:gd name="T9" fmla="*/ 48 h 48"/>
                <a:gd name="T10" fmla="*/ 6 w 28"/>
                <a:gd name="T11" fmla="*/ 43 h 48"/>
                <a:gd name="T12" fmla="*/ 4 w 28"/>
                <a:gd name="T13" fmla="*/ 18 h 48"/>
                <a:gd name="T14" fmla="*/ 0 w 28"/>
                <a:gd name="T15" fmla="*/ 6 h 48"/>
                <a:gd name="T16" fmla="*/ 9 w 28"/>
                <a:gd name="T17" fmla="*/ 7 h 48"/>
                <a:gd name="T18" fmla="*/ 17 w 28"/>
                <a:gd name="T19"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8" h="48">
                  <a:moveTo>
                    <a:pt x="17" y="0"/>
                  </a:moveTo>
                  <a:lnTo>
                    <a:pt x="28" y="15"/>
                  </a:lnTo>
                  <a:lnTo>
                    <a:pt x="27" y="42"/>
                  </a:lnTo>
                  <a:lnTo>
                    <a:pt x="19" y="41"/>
                  </a:lnTo>
                  <a:lnTo>
                    <a:pt x="12" y="48"/>
                  </a:lnTo>
                  <a:lnTo>
                    <a:pt x="6" y="43"/>
                  </a:lnTo>
                  <a:lnTo>
                    <a:pt x="4" y="18"/>
                  </a:lnTo>
                  <a:lnTo>
                    <a:pt x="0" y="6"/>
                  </a:lnTo>
                  <a:lnTo>
                    <a:pt x="9" y="7"/>
                  </a:lnTo>
                  <a:lnTo>
                    <a:pt x="17"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71" name="Freeform 70"/>
            <p:cNvSpPr>
              <a:spLocks/>
            </p:cNvSpPr>
            <p:nvPr/>
          </p:nvSpPr>
          <p:spPr bwMode="auto">
            <a:xfrm>
              <a:off x="5112404" y="2732921"/>
              <a:ext cx="332282" cy="292013"/>
            </a:xfrm>
            <a:custGeom>
              <a:avLst/>
              <a:gdLst>
                <a:gd name="T0" fmla="*/ 114 w 201"/>
                <a:gd name="T1" fmla="*/ 12 h 188"/>
                <a:gd name="T2" fmla="*/ 117 w 201"/>
                <a:gd name="T3" fmla="*/ 31 h 188"/>
                <a:gd name="T4" fmla="*/ 91 w 201"/>
                <a:gd name="T5" fmla="*/ 35 h 188"/>
                <a:gd name="T6" fmla="*/ 91 w 201"/>
                <a:gd name="T7" fmla="*/ 51 h 188"/>
                <a:gd name="T8" fmla="*/ 113 w 201"/>
                <a:gd name="T9" fmla="*/ 72 h 188"/>
                <a:gd name="T10" fmla="*/ 142 w 201"/>
                <a:gd name="T11" fmla="*/ 105 h 188"/>
                <a:gd name="T12" fmla="*/ 160 w 201"/>
                <a:gd name="T13" fmla="*/ 110 h 188"/>
                <a:gd name="T14" fmla="*/ 171 w 201"/>
                <a:gd name="T15" fmla="*/ 121 h 188"/>
                <a:gd name="T16" fmla="*/ 199 w 201"/>
                <a:gd name="T17" fmla="*/ 138 h 188"/>
                <a:gd name="T18" fmla="*/ 198 w 201"/>
                <a:gd name="T19" fmla="*/ 149 h 188"/>
                <a:gd name="T20" fmla="*/ 173 w 201"/>
                <a:gd name="T21" fmla="*/ 136 h 188"/>
                <a:gd name="T22" fmla="*/ 180 w 201"/>
                <a:gd name="T23" fmla="*/ 157 h 188"/>
                <a:gd name="T24" fmla="*/ 172 w 201"/>
                <a:gd name="T25" fmla="*/ 169 h 188"/>
                <a:gd name="T26" fmla="*/ 156 w 201"/>
                <a:gd name="T27" fmla="*/ 188 h 188"/>
                <a:gd name="T28" fmla="*/ 159 w 201"/>
                <a:gd name="T29" fmla="*/ 171 h 188"/>
                <a:gd name="T30" fmla="*/ 155 w 201"/>
                <a:gd name="T31" fmla="*/ 155 h 188"/>
                <a:gd name="T32" fmla="*/ 142 w 201"/>
                <a:gd name="T33" fmla="*/ 142 h 188"/>
                <a:gd name="T34" fmla="*/ 125 w 201"/>
                <a:gd name="T35" fmla="*/ 129 h 188"/>
                <a:gd name="T36" fmla="*/ 105 w 201"/>
                <a:gd name="T37" fmla="*/ 120 h 188"/>
                <a:gd name="T38" fmla="*/ 76 w 201"/>
                <a:gd name="T39" fmla="*/ 97 h 188"/>
                <a:gd name="T40" fmla="*/ 58 w 201"/>
                <a:gd name="T41" fmla="*/ 65 h 188"/>
                <a:gd name="T42" fmla="*/ 35 w 201"/>
                <a:gd name="T43" fmla="*/ 56 h 188"/>
                <a:gd name="T44" fmla="*/ 19 w 201"/>
                <a:gd name="T45" fmla="*/ 68 h 188"/>
                <a:gd name="T46" fmla="*/ 13 w 201"/>
                <a:gd name="T47" fmla="*/ 61 h 188"/>
                <a:gd name="T48" fmla="*/ 0 w 201"/>
                <a:gd name="T49" fmla="*/ 42 h 188"/>
                <a:gd name="T50" fmla="*/ 0 w 201"/>
                <a:gd name="T51" fmla="*/ 28 h 188"/>
                <a:gd name="T52" fmla="*/ 8 w 201"/>
                <a:gd name="T53" fmla="*/ 27 h 188"/>
                <a:gd name="T54" fmla="*/ 25 w 201"/>
                <a:gd name="T55" fmla="*/ 19 h 188"/>
                <a:gd name="T56" fmla="*/ 35 w 201"/>
                <a:gd name="T57" fmla="*/ 22 h 188"/>
                <a:gd name="T58" fmla="*/ 51 w 201"/>
                <a:gd name="T59" fmla="*/ 16 h 188"/>
                <a:gd name="T60" fmla="*/ 58 w 201"/>
                <a:gd name="T61" fmla="*/ 4 h 188"/>
                <a:gd name="T62" fmla="*/ 70 w 201"/>
                <a:gd name="T63" fmla="*/ 3 h 188"/>
                <a:gd name="T64" fmla="*/ 90 w 201"/>
                <a:gd name="T65" fmla="*/ 7 h 1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01" h="188">
                  <a:moveTo>
                    <a:pt x="90" y="7"/>
                  </a:moveTo>
                  <a:lnTo>
                    <a:pt x="114" y="12"/>
                  </a:lnTo>
                  <a:lnTo>
                    <a:pt x="113" y="22"/>
                  </a:lnTo>
                  <a:lnTo>
                    <a:pt x="117" y="31"/>
                  </a:lnTo>
                  <a:lnTo>
                    <a:pt x="104" y="28"/>
                  </a:lnTo>
                  <a:lnTo>
                    <a:pt x="91" y="35"/>
                  </a:lnTo>
                  <a:lnTo>
                    <a:pt x="93" y="45"/>
                  </a:lnTo>
                  <a:lnTo>
                    <a:pt x="91" y="51"/>
                  </a:lnTo>
                  <a:lnTo>
                    <a:pt x="97" y="61"/>
                  </a:lnTo>
                  <a:lnTo>
                    <a:pt x="113" y="72"/>
                  </a:lnTo>
                  <a:lnTo>
                    <a:pt x="122" y="89"/>
                  </a:lnTo>
                  <a:lnTo>
                    <a:pt x="142" y="105"/>
                  </a:lnTo>
                  <a:lnTo>
                    <a:pt x="155" y="105"/>
                  </a:lnTo>
                  <a:lnTo>
                    <a:pt x="160" y="110"/>
                  </a:lnTo>
                  <a:lnTo>
                    <a:pt x="155" y="114"/>
                  </a:lnTo>
                  <a:lnTo>
                    <a:pt x="171" y="121"/>
                  </a:lnTo>
                  <a:lnTo>
                    <a:pt x="183" y="127"/>
                  </a:lnTo>
                  <a:lnTo>
                    <a:pt x="199" y="138"/>
                  </a:lnTo>
                  <a:lnTo>
                    <a:pt x="201" y="142"/>
                  </a:lnTo>
                  <a:lnTo>
                    <a:pt x="198" y="149"/>
                  </a:lnTo>
                  <a:lnTo>
                    <a:pt x="188" y="140"/>
                  </a:lnTo>
                  <a:lnTo>
                    <a:pt x="173" y="136"/>
                  </a:lnTo>
                  <a:lnTo>
                    <a:pt x="167" y="150"/>
                  </a:lnTo>
                  <a:lnTo>
                    <a:pt x="180" y="157"/>
                  </a:lnTo>
                  <a:lnTo>
                    <a:pt x="179" y="168"/>
                  </a:lnTo>
                  <a:lnTo>
                    <a:pt x="172" y="169"/>
                  </a:lnTo>
                  <a:lnTo>
                    <a:pt x="163" y="187"/>
                  </a:lnTo>
                  <a:lnTo>
                    <a:pt x="156" y="188"/>
                  </a:lnTo>
                  <a:lnTo>
                    <a:pt x="156" y="182"/>
                  </a:lnTo>
                  <a:lnTo>
                    <a:pt x="159" y="171"/>
                  </a:lnTo>
                  <a:lnTo>
                    <a:pt x="162" y="167"/>
                  </a:lnTo>
                  <a:lnTo>
                    <a:pt x="155" y="155"/>
                  </a:lnTo>
                  <a:lnTo>
                    <a:pt x="149" y="144"/>
                  </a:lnTo>
                  <a:lnTo>
                    <a:pt x="142" y="142"/>
                  </a:lnTo>
                  <a:lnTo>
                    <a:pt x="136" y="133"/>
                  </a:lnTo>
                  <a:lnTo>
                    <a:pt x="125" y="129"/>
                  </a:lnTo>
                  <a:lnTo>
                    <a:pt x="118" y="121"/>
                  </a:lnTo>
                  <a:lnTo>
                    <a:pt x="105" y="120"/>
                  </a:lnTo>
                  <a:lnTo>
                    <a:pt x="91" y="110"/>
                  </a:lnTo>
                  <a:lnTo>
                    <a:pt x="76" y="97"/>
                  </a:lnTo>
                  <a:lnTo>
                    <a:pt x="64" y="85"/>
                  </a:lnTo>
                  <a:lnTo>
                    <a:pt x="58" y="65"/>
                  </a:lnTo>
                  <a:lnTo>
                    <a:pt x="49" y="63"/>
                  </a:lnTo>
                  <a:lnTo>
                    <a:pt x="35" y="56"/>
                  </a:lnTo>
                  <a:lnTo>
                    <a:pt x="28" y="58"/>
                  </a:lnTo>
                  <a:lnTo>
                    <a:pt x="19" y="68"/>
                  </a:lnTo>
                  <a:lnTo>
                    <a:pt x="12" y="69"/>
                  </a:lnTo>
                  <a:lnTo>
                    <a:pt x="13" y="61"/>
                  </a:lnTo>
                  <a:lnTo>
                    <a:pt x="4" y="58"/>
                  </a:lnTo>
                  <a:lnTo>
                    <a:pt x="0" y="42"/>
                  </a:lnTo>
                  <a:lnTo>
                    <a:pt x="5" y="36"/>
                  </a:lnTo>
                  <a:lnTo>
                    <a:pt x="0" y="28"/>
                  </a:lnTo>
                  <a:lnTo>
                    <a:pt x="0" y="23"/>
                  </a:lnTo>
                  <a:lnTo>
                    <a:pt x="8" y="27"/>
                  </a:lnTo>
                  <a:lnTo>
                    <a:pt x="16" y="26"/>
                  </a:lnTo>
                  <a:lnTo>
                    <a:pt x="25" y="19"/>
                  </a:lnTo>
                  <a:lnTo>
                    <a:pt x="27" y="22"/>
                  </a:lnTo>
                  <a:lnTo>
                    <a:pt x="35" y="22"/>
                  </a:lnTo>
                  <a:lnTo>
                    <a:pt x="38" y="13"/>
                  </a:lnTo>
                  <a:lnTo>
                    <a:pt x="51" y="16"/>
                  </a:lnTo>
                  <a:lnTo>
                    <a:pt x="58" y="12"/>
                  </a:lnTo>
                  <a:lnTo>
                    <a:pt x="58" y="4"/>
                  </a:lnTo>
                  <a:lnTo>
                    <a:pt x="68" y="7"/>
                  </a:lnTo>
                  <a:lnTo>
                    <a:pt x="70" y="3"/>
                  </a:lnTo>
                  <a:lnTo>
                    <a:pt x="86" y="0"/>
                  </a:lnTo>
                  <a:lnTo>
                    <a:pt x="90" y="7"/>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72" name="Freeform 71"/>
            <p:cNvSpPr>
              <a:spLocks/>
            </p:cNvSpPr>
            <p:nvPr/>
          </p:nvSpPr>
          <p:spPr bwMode="auto">
            <a:xfrm>
              <a:off x="5945588" y="3170939"/>
              <a:ext cx="115720" cy="135134"/>
            </a:xfrm>
            <a:custGeom>
              <a:avLst/>
              <a:gdLst>
                <a:gd name="T0" fmla="*/ 5 w 70"/>
                <a:gd name="T1" fmla="*/ 21 h 87"/>
                <a:gd name="T2" fmla="*/ 8 w 70"/>
                <a:gd name="T3" fmla="*/ 14 h 87"/>
                <a:gd name="T4" fmla="*/ 28 w 70"/>
                <a:gd name="T5" fmla="*/ 22 h 87"/>
                <a:gd name="T6" fmla="*/ 60 w 70"/>
                <a:gd name="T7" fmla="*/ 0 h 87"/>
                <a:gd name="T8" fmla="*/ 70 w 70"/>
                <a:gd name="T9" fmla="*/ 26 h 87"/>
                <a:gd name="T10" fmla="*/ 67 w 70"/>
                <a:gd name="T11" fmla="*/ 29 h 87"/>
                <a:gd name="T12" fmla="*/ 33 w 70"/>
                <a:gd name="T13" fmla="*/ 39 h 87"/>
                <a:gd name="T14" fmla="*/ 52 w 70"/>
                <a:gd name="T15" fmla="*/ 60 h 87"/>
                <a:gd name="T16" fmla="*/ 47 w 70"/>
                <a:gd name="T17" fmla="*/ 63 h 87"/>
                <a:gd name="T18" fmla="*/ 45 w 70"/>
                <a:gd name="T19" fmla="*/ 70 h 87"/>
                <a:gd name="T20" fmla="*/ 32 w 70"/>
                <a:gd name="T21" fmla="*/ 73 h 87"/>
                <a:gd name="T22" fmla="*/ 28 w 70"/>
                <a:gd name="T23" fmla="*/ 81 h 87"/>
                <a:gd name="T24" fmla="*/ 21 w 70"/>
                <a:gd name="T25" fmla="*/ 87 h 87"/>
                <a:gd name="T26" fmla="*/ 1 w 70"/>
                <a:gd name="T27" fmla="*/ 84 h 87"/>
                <a:gd name="T28" fmla="*/ 0 w 70"/>
                <a:gd name="T29" fmla="*/ 81 h 87"/>
                <a:gd name="T30" fmla="*/ 6 w 70"/>
                <a:gd name="T31" fmla="*/ 47 h 87"/>
                <a:gd name="T32" fmla="*/ 5 w 70"/>
                <a:gd name="T33" fmla="*/ 39 h 87"/>
                <a:gd name="T34" fmla="*/ 7 w 70"/>
                <a:gd name="T35" fmla="*/ 33 h 87"/>
                <a:gd name="T36" fmla="*/ 5 w 70"/>
                <a:gd name="T37" fmla="*/ 21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70" h="87">
                  <a:moveTo>
                    <a:pt x="5" y="21"/>
                  </a:moveTo>
                  <a:lnTo>
                    <a:pt x="8" y="14"/>
                  </a:lnTo>
                  <a:lnTo>
                    <a:pt x="28" y="22"/>
                  </a:lnTo>
                  <a:lnTo>
                    <a:pt x="60" y="0"/>
                  </a:lnTo>
                  <a:lnTo>
                    <a:pt x="70" y="26"/>
                  </a:lnTo>
                  <a:lnTo>
                    <a:pt x="67" y="29"/>
                  </a:lnTo>
                  <a:lnTo>
                    <a:pt x="33" y="39"/>
                  </a:lnTo>
                  <a:lnTo>
                    <a:pt x="52" y="60"/>
                  </a:lnTo>
                  <a:lnTo>
                    <a:pt x="47" y="63"/>
                  </a:lnTo>
                  <a:lnTo>
                    <a:pt x="45" y="70"/>
                  </a:lnTo>
                  <a:lnTo>
                    <a:pt x="32" y="73"/>
                  </a:lnTo>
                  <a:lnTo>
                    <a:pt x="28" y="81"/>
                  </a:lnTo>
                  <a:lnTo>
                    <a:pt x="21" y="87"/>
                  </a:lnTo>
                  <a:lnTo>
                    <a:pt x="1" y="84"/>
                  </a:lnTo>
                  <a:lnTo>
                    <a:pt x="0" y="81"/>
                  </a:lnTo>
                  <a:lnTo>
                    <a:pt x="6" y="47"/>
                  </a:lnTo>
                  <a:lnTo>
                    <a:pt x="5" y="39"/>
                  </a:lnTo>
                  <a:lnTo>
                    <a:pt x="7" y="33"/>
                  </a:lnTo>
                  <a:lnTo>
                    <a:pt x="5" y="21"/>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73" name="Freeform 72"/>
            <p:cNvSpPr>
              <a:spLocks/>
            </p:cNvSpPr>
            <p:nvPr/>
          </p:nvSpPr>
          <p:spPr bwMode="auto">
            <a:xfrm>
              <a:off x="5957159" y="4070276"/>
              <a:ext cx="241359" cy="329291"/>
            </a:xfrm>
            <a:custGeom>
              <a:avLst/>
              <a:gdLst>
                <a:gd name="T0" fmla="*/ 131 w 146"/>
                <a:gd name="T1" fmla="*/ 132 h 212"/>
                <a:gd name="T2" fmla="*/ 141 w 146"/>
                <a:gd name="T3" fmla="*/ 149 h 212"/>
                <a:gd name="T4" fmla="*/ 128 w 146"/>
                <a:gd name="T5" fmla="*/ 158 h 212"/>
                <a:gd name="T6" fmla="*/ 124 w 146"/>
                <a:gd name="T7" fmla="*/ 166 h 212"/>
                <a:gd name="T8" fmla="*/ 117 w 146"/>
                <a:gd name="T9" fmla="*/ 168 h 212"/>
                <a:gd name="T10" fmla="*/ 114 w 146"/>
                <a:gd name="T11" fmla="*/ 183 h 212"/>
                <a:gd name="T12" fmla="*/ 108 w 146"/>
                <a:gd name="T13" fmla="*/ 191 h 212"/>
                <a:gd name="T14" fmla="*/ 104 w 146"/>
                <a:gd name="T15" fmla="*/ 205 h 212"/>
                <a:gd name="T16" fmla="*/ 97 w 146"/>
                <a:gd name="T17" fmla="*/ 212 h 212"/>
                <a:gd name="T18" fmla="*/ 71 w 146"/>
                <a:gd name="T19" fmla="*/ 191 h 212"/>
                <a:gd name="T20" fmla="*/ 70 w 146"/>
                <a:gd name="T21" fmla="*/ 179 h 212"/>
                <a:gd name="T22" fmla="*/ 3 w 146"/>
                <a:gd name="T23" fmla="*/ 136 h 212"/>
                <a:gd name="T24" fmla="*/ 0 w 146"/>
                <a:gd name="T25" fmla="*/ 134 h 212"/>
                <a:gd name="T26" fmla="*/ 0 w 146"/>
                <a:gd name="T27" fmla="*/ 112 h 212"/>
                <a:gd name="T28" fmla="*/ 5 w 146"/>
                <a:gd name="T29" fmla="*/ 104 h 212"/>
                <a:gd name="T30" fmla="*/ 14 w 146"/>
                <a:gd name="T31" fmla="*/ 90 h 212"/>
                <a:gd name="T32" fmla="*/ 21 w 146"/>
                <a:gd name="T33" fmla="*/ 75 h 212"/>
                <a:gd name="T34" fmla="*/ 13 w 146"/>
                <a:gd name="T35" fmla="*/ 51 h 212"/>
                <a:gd name="T36" fmla="*/ 11 w 146"/>
                <a:gd name="T37" fmla="*/ 41 h 212"/>
                <a:gd name="T38" fmla="*/ 2 w 146"/>
                <a:gd name="T39" fmla="*/ 26 h 212"/>
                <a:gd name="T40" fmla="*/ 13 w 146"/>
                <a:gd name="T41" fmla="*/ 14 h 212"/>
                <a:gd name="T42" fmla="*/ 25 w 146"/>
                <a:gd name="T43" fmla="*/ 0 h 212"/>
                <a:gd name="T44" fmla="*/ 35 w 146"/>
                <a:gd name="T45" fmla="*/ 4 h 212"/>
                <a:gd name="T46" fmla="*/ 35 w 146"/>
                <a:gd name="T47" fmla="*/ 15 h 212"/>
                <a:gd name="T48" fmla="*/ 41 w 146"/>
                <a:gd name="T49" fmla="*/ 22 h 212"/>
                <a:gd name="T50" fmla="*/ 54 w 146"/>
                <a:gd name="T51" fmla="*/ 22 h 212"/>
                <a:gd name="T52" fmla="*/ 77 w 146"/>
                <a:gd name="T53" fmla="*/ 40 h 212"/>
                <a:gd name="T54" fmla="*/ 83 w 146"/>
                <a:gd name="T55" fmla="*/ 40 h 212"/>
                <a:gd name="T56" fmla="*/ 88 w 146"/>
                <a:gd name="T57" fmla="*/ 39 h 212"/>
                <a:gd name="T58" fmla="*/ 92 w 146"/>
                <a:gd name="T59" fmla="*/ 42 h 212"/>
                <a:gd name="T60" fmla="*/ 104 w 146"/>
                <a:gd name="T61" fmla="*/ 43 h 212"/>
                <a:gd name="T62" fmla="*/ 109 w 146"/>
                <a:gd name="T63" fmla="*/ 35 h 212"/>
                <a:gd name="T64" fmla="*/ 126 w 146"/>
                <a:gd name="T65" fmla="*/ 26 h 212"/>
                <a:gd name="T66" fmla="*/ 133 w 146"/>
                <a:gd name="T67" fmla="*/ 33 h 212"/>
                <a:gd name="T68" fmla="*/ 146 w 146"/>
                <a:gd name="T69" fmla="*/ 33 h 212"/>
                <a:gd name="T70" fmla="*/ 130 w 146"/>
                <a:gd name="T71" fmla="*/ 56 h 212"/>
                <a:gd name="T72" fmla="*/ 131 w 146"/>
                <a:gd name="T73" fmla="*/ 132 h 2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46" h="212">
                  <a:moveTo>
                    <a:pt x="131" y="132"/>
                  </a:moveTo>
                  <a:lnTo>
                    <a:pt x="141" y="149"/>
                  </a:lnTo>
                  <a:lnTo>
                    <a:pt x="128" y="158"/>
                  </a:lnTo>
                  <a:lnTo>
                    <a:pt x="124" y="166"/>
                  </a:lnTo>
                  <a:lnTo>
                    <a:pt x="117" y="168"/>
                  </a:lnTo>
                  <a:lnTo>
                    <a:pt x="114" y="183"/>
                  </a:lnTo>
                  <a:lnTo>
                    <a:pt x="108" y="191"/>
                  </a:lnTo>
                  <a:lnTo>
                    <a:pt x="104" y="205"/>
                  </a:lnTo>
                  <a:lnTo>
                    <a:pt x="97" y="212"/>
                  </a:lnTo>
                  <a:lnTo>
                    <a:pt x="71" y="191"/>
                  </a:lnTo>
                  <a:lnTo>
                    <a:pt x="70" y="179"/>
                  </a:lnTo>
                  <a:lnTo>
                    <a:pt x="3" y="136"/>
                  </a:lnTo>
                  <a:lnTo>
                    <a:pt x="0" y="134"/>
                  </a:lnTo>
                  <a:lnTo>
                    <a:pt x="0" y="112"/>
                  </a:lnTo>
                  <a:lnTo>
                    <a:pt x="5" y="104"/>
                  </a:lnTo>
                  <a:lnTo>
                    <a:pt x="14" y="90"/>
                  </a:lnTo>
                  <a:lnTo>
                    <a:pt x="21" y="75"/>
                  </a:lnTo>
                  <a:lnTo>
                    <a:pt x="13" y="51"/>
                  </a:lnTo>
                  <a:lnTo>
                    <a:pt x="11" y="41"/>
                  </a:lnTo>
                  <a:lnTo>
                    <a:pt x="2" y="26"/>
                  </a:lnTo>
                  <a:lnTo>
                    <a:pt x="13" y="14"/>
                  </a:lnTo>
                  <a:lnTo>
                    <a:pt x="25" y="0"/>
                  </a:lnTo>
                  <a:lnTo>
                    <a:pt x="35" y="4"/>
                  </a:lnTo>
                  <a:lnTo>
                    <a:pt x="35" y="15"/>
                  </a:lnTo>
                  <a:lnTo>
                    <a:pt x="41" y="22"/>
                  </a:lnTo>
                  <a:lnTo>
                    <a:pt x="54" y="22"/>
                  </a:lnTo>
                  <a:lnTo>
                    <a:pt x="77" y="40"/>
                  </a:lnTo>
                  <a:lnTo>
                    <a:pt x="83" y="40"/>
                  </a:lnTo>
                  <a:lnTo>
                    <a:pt x="88" y="39"/>
                  </a:lnTo>
                  <a:lnTo>
                    <a:pt x="92" y="42"/>
                  </a:lnTo>
                  <a:lnTo>
                    <a:pt x="104" y="43"/>
                  </a:lnTo>
                  <a:lnTo>
                    <a:pt x="109" y="35"/>
                  </a:lnTo>
                  <a:lnTo>
                    <a:pt x="126" y="26"/>
                  </a:lnTo>
                  <a:lnTo>
                    <a:pt x="133" y="33"/>
                  </a:lnTo>
                  <a:lnTo>
                    <a:pt x="146" y="33"/>
                  </a:lnTo>
                  <a:lnTo>
                    <a:pt x="130" y="56"/>
                  </a:lnTo>
                  <a:lnTo>
                    <a:pt x="131" y="132"/>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74" name="Freeform 73"/>
            <p:cNvSpPr>
              <a:spLocks/>
            </p:cNvSpPr>
            <p:nvPr/>
          </p:nvSpPr>
          <p:spPr bwMode="auto">
            <a:xfrm>
              <a:off x="5482708" y="2854075"/>
              <a:ext cx="46288" cy="45045"/>
            </a:xfrm>
            <a:custGeom>
              <a:avLst/>
              <a:gdLst>
                <a:gd name="T0" fmla="*/ 12 w 28"/>
                <a:gd name="T1" fmla="*/ 25 h 29"/>
                <a:gd name="T2" fmla="*/ 12 w 28"/>
                <a:gd name="T3" fmla="*/ 29 h 29"/>
                <a:gd name="T4" fmla="*/ 10 w 28"/>
                <a:gd name="T5" fmla="*/ 29 h 29"/>
                <a:gd name="T6" fmla="*/ 8 w 28"/>
                <a:gd name="T7" fmla="*/ 22 h 29"/>
                <a:gd name="T8" fmla="*/ 4 w 28"/>
                <a:gd name="T9" fmla="*/ 20 h 29"/>
                <a:gd name="T10" fmla="*/ 0 w 28"/>
                <a:gd name="T11" fmla="*/ 14 h 29"/>
                <a:gd name="T12" fmla="*/ 2 w 28"/>
                <a:gd name="T13" fmla="*/ 9 h 29"/>
                <a:gd name="T14" fmla="*/ 6 w 28"/>
                <a:gd name="T15" fmla="*/ 8 h 29"/>
                <a:gd name="T16" fmla="*/ 8 w 28"/>
                <a:gd name="T17" fmla="*/ 1 h 29"/>
                <a:gd name="T18" fmla="*/ 11 w 28"/>
                <a:gd name="T19" fmla="*/ 0 h 29"/>
                <a:gd name="T20" fmla="*/ 13 w 28"/>
                <a:gd name="T21" fmla="*/ 3 h 29"/>
                <a:gd name="T22" fmla="*/ 17 w 28"/>
                <a:gd name="T23" fmla="*/ 4 h 29"/>
                <a:gd name="T24" fmla="*/ 19 w 28"/>
                <a:gd name="T25" fmla="*/ 7 h 29"/>
                <a:gd name="T26" fmla="*/ 22 w 28"/>
                <a:gd name="T27" fmla="*/ 8 h 29"/>
                <a:gd name="T28" fmla="*/ 26 w 28"/>
                <a:gd name="T29" fmla="*/ 12 h 29"/>
                <a:gd name="T30" fmla="*/ 28 w 28"/>
                <a:gd name="T31" fmla="*/ 12 h 29"/>
                <a:gd name="T32" fmla="*/ 27 w 28"/>
                <a:gd name="T33" fmla="*/ 17 h 29"/>
                <a:gd name="T34" fmla="*/ 25 w 28"/>
                <a:gd name="T35" fmla="*/ 20 h 29"/>
                <a:gd name="T36" fmla="*/ 25 w 28"/>
                <a:gd name="T37" fmla="*/ 21 h 29"/>
                <a:gd name="T38" fmla="*/ 22 w 28"/>
                <a:gd name="T39" fmla="*/ 22 h 29"/>
                <a:gd name="T40" fmla="*/ 12 w 28"/>
                <a:gd name="T41" fmla="*/ 25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8" h="29">
                  <a:moveTo>
                    <a:pt x="12" y="25"/>
                  </a:moveTo>
                  <a:lnTo>
                    <a:pt x="12" y="29"/>
                  </a:lnTo>
                  <a:lnTo>
                    <a:pt x="10" y="29"/>
                  </a:lnTo>
                  <a:lnTo>
                    <a:pt x="8" y="22"/>
                  </a:lnTo>
                  <a:lnTo>
                    <a:pt x="4" y="20"/>
                  </a:lnTo>
                  <a:lnTo>
                    <a:pt x="0" y="14"/>
                  </a:lnTo>
                  <a:lnTo>
                    <a:pt x="2" y="9"/>
                  </a:lnTo>
                  <a:lnTo>
                    <a:pt x="6" y="8"/>
                  </a:lnTo>
                  <a:lnTo>
                    <a:pt x="8" y="1"/>
                  </a:lnTo>
                  <a:lnTo>
                    <a:pt x="11" y="0"/>
                  </a:lnTo>
                  <a:lnTo>
                    <a:pt x="13" y="3"/>
                  </a:lnTo>
                  <a:lnTo>
                    <a:pt x="17" y="4"/>
                  </a:lnTo>
                  <a:lnTo>
                    <a:pt x="19" y="7"/>
                  </a:lnTo>
                  <a:lnTo>
                    <a:pt x="22" y="8"/>
                  </a:lnTo>
                  <a:lnTo>
                    <a:pt x="26" y="12"/>
                  </a:lnTo>
                  <a:lnTo>
                    <a:pt x="28" y="12"/>
                  </a:lnTo>
                  <a:lnTo>
                    <a:pt x="27" y="17"/>
                  </a:lnTo>
                  <a:lnTo>
                    <a:pt x="25" y="20"/>
                  </a:lnTo>
                  <a:lnTo>
                    <a:pt x="25" y="21"/>
                  </a:lnTo>
                  <a:lnTo>
                    <a:pt x="22" y="22"/>
                  </a:lnTo>
                  <a:lnTo>
                    <a:pt x="12" y="2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75" name="Freeform 74"/>
            <p:cNvSpPr>
              <a:spLocks/>
            </p:cNvSpPr>
            <p:nvPr/>
          </p:nvSpPr>
          <p:spPr bwMode="auto">
            <a:xfrm>
              <a:off x="6287788" y="3278115"/>
              <a:ext cx="56206" cy="49704"/>
            </a:xfrm>
            <a:custGeom>
              <a:avLst/>
              <a:gdLst>
                <a:gd name="T0" fmla="*/ 22 w 34"/>
                <a:gd name="T1" fmla="*/ 2 h 32"/>
                <a:gd name="T2" fmla="*/ 27 w 34"/>
                <a:gd name="T3" fmla="*/ 11 h 32"/>
                <a:gd name="T4" fmla="*/ 26 w 34"/>
                <a:gd name="T5" fmla="*/ 16 h 32"/>
                <a:gd name="T6" fmla="*/ 34 w 34"/>
                <a:gd name="T7" fmla="*/ 31 h 32"/>
                <a:gd name="T8" fmla="*/ 21 w 34"/>
                <a:gd name="T9" fmla="*/ 32 h 32"/>
                <a:gd name="T10" fmla="*/ 16 w 34"/>
                <a:gd name="T11" fmla="*/ 22 h 32"/>
                <a:gd name="T12" fmla="*/ 0 w 34"/>
                <a:gd name="T13" fmla="*/ 20 h 32"/>
                <a:gd name="T14" fmla="*/ 10 w 34"/>
                <a:gd name="T15" fmla="*/ 0 h 32"/>
                <a:gd name="T16" fmla="*/ 22 w 34"/>
                <a:gd name="T17" fmla="*/ 2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4" h="32">
                  <a:moveTo>
                    <a:pt x="22" y="2"/>
                  </a:moveTo>
                  <a:lnTo>
                    <a:pt x="27" y="11"/>
                  </a:lnTo>
                  <a:lnTo>
                    <a:pt x="26" y="16"/>
                  </a:lnTo>
                  <a:lnTo>
                    <a:pt x="34" y="31"/>
                  </a:lnTo>
                  <a:lnTo>
                    <a:pt x="21" y="32"/>
                  </a:lnTo>
                  <a:lnTo>
                    <a:pt x="16" y="22"/>
                  </a:lnTo>
                  <a:lnTo>
                    <a:pt x="0" y="20"/>
                  </a:lnTo>
                  <a:lnTo>
                    <a:pt x="10" y="0"/>
                  </a:lnTo>
                  <a:lnTo>
                    <a:pt x="22" y="2"/>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76" name="Freeform 75"/>
            <p:cNvSpPr>
              <a:spLocks/>
            </p:cNvSpPr>
            <p:nvPr/>
          </p:nvSpPr>
          <p:spPr bwMode="auto">
            <a:xfrm>
              <a:off x="5938976" y="3130555"/>
              <a:ext cx="39675" cy="49704"/>
            </a:xfrm>
            <a:custGeom>
              <a:avLst/>
              <a:gdLst>
                <a:gd name="T0" fmla="*/ 12 w 24"/>
                <a:gd name="T1" fmla="*/ 28 h 32"/>
                <a:gd name="T2" fmla="*/ 7 w 24"/>
                <a:gd name="T3" fmla="*/ 29 h 32"/>
                <a:gd name="T4" fmla="*/ 6 w 24"/>
                <a:gd name="T5" fmla="*/ 32 h 32"/>
                <a:gd name="T6" fmla="*/ 0 w 24"/>
                <a:gd name="T7" fmla="*/ 32 h 32"/>
                <a:gd name="T8" fmla="*/ 5 w 24"/>
                <a:gd name="T9" fmla="*/ 15 h 32"/>
                <a:gd name="T10" fmla="*/ 12 w 24"/>
                <a:gd name="T11" fmla="*/ 1 h 32"/>
                <a:gd name="T12" fmla="*/ 12 w 24"/>
                <a:gd name="T13" fmla="*/ 0 h 32"/>
                <a:gd name="T14" fmla="*/ 20 w 24"/>
                <a:gd name="T15" fmla="*/ 1 h 32"/>
                <a:gd name="T16" fmla="*/ 24 w 24"/>
                <a:gd name="T17" fmla="*/ 9 h 32"/>
                <a:gd name="T18" fmla="*/ 15 w 24"/>
                <a:gd name="T19" fmla="*/ 17 h 32"/>
                <a:gd name="T20" fmla="*/ 12 w 24"/>
                <a:gd name="T21" fmla="*/ 28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4" h="32">
                  <a:moveTo>
                    <a:pt x="12" y="28"/>
                  </a:moveTo>
                  <a:lnTo>
                    <a:pt x="7" y="29"/>
                  </a:lnTo>
                  <a:lnTo>
                    <a:pt x="6" y="32"/>
                  </a:lnTo>
                  <a:lnTo>
                    <a:pt x="0" y="32"/>
                  </a:lnTo>
                  <a:lnTo>
                    <a:pt x="5" y="15"/>
                  </a:lnTo>
                  <a:lnTo>
                    <a:pt x="12" y="1"/>
                  </a:lnTo>
                  <a:lnTo>
                    <a:pt x="12" y="0"/>
                  </a:lnTo>
                  <a:lnTo>
                    <a:pt x="20" y="1"/>
                  </a:lnTo>
                  <a:lnTo>
                    <a:pt x="24" y="9"/>
                  </a:lnTo>
                  <a:lnTo>
                    <a:pt x="15" y="17"/>
                  </a:lnTo>
                  <a:lnTo>
                    <a:pt x="12" y="28"/>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77" name="Freeform 76"/>
            <p:cNvSpPr>
              <a:spLocks/>
            </p:cNvSpPr>
            <p:nvPr/>
          </p:nvSpPr>
          <p:spPr bwMode="auto">
            <a:xfrm>
              <a:off x="4581744" y="3972421"/>
              <a:ext cx="117373" cy="135134"/>
            </a:xfrm>
            <a:custGeom>
              <a:avLst/>
              <a:gdLst>
                <a:gd name="T0" fmla="*/ 68 w 71"/>
                <a:gd name="T1" fmla="*/ 87 h 87"/>
                <a:gd name="T2" fmla="*/ 63 w 71"/>
                <a:gd name="T3" fmla="*/ 87 h 87"/>
                <a:gd name="T4" fmla="*/ 44 w 71"/>
                <a:gd name="T5" fmla="*/ 77 h 87"/>
                <a:gd name="T6" fmla="*/ 27 w 71"/>
                <a:gd name="T7" fmla="*/ 61 h 87"/>
                <a:gd name="T8" fmla="*/ 12 w 71"/>
                <a:gd name="T9" fmla="*/ 50 h 87"/>
                <a:gd name="T10" fmla="*/ 0 w 71"/>
                <a:gd name="T11" fmla="*/ 37 h 87"/>
                <a:gd name="T12" fmla="*/ 4 w 71"/>
                <a:gd name="T13" fmla="*/ 30 h 87"/>
                <a:gd name="T14" fmla="*/ 5 w 71"/>
                <a:gd name="T15" fmla="*/ 24 h 87"/>
                <a:gd name="T16" fmla="*/ 13 w 71"/>
                <a:gd name="T17" fmla="*/ 12 h 87"/>
                <a:gd name="T18" fmla="*/ 22 w 71"/>
                <a:gd name="T19" fmla="*/ 3 h 87"/>
                <a:gd name="T20" fmla="*/ 26 w 71"/>
                <a:gd name="T21" fmla="*/ 2 h 87"/>
                <a:gd name="T22" fmla="*/ 31 w 71"/>
                <a:gd name="T23" fmla="*/ 0 h 87"/>
                <a:gd name="T24" fmla="*/ 38 w 71"/>
                <a:gd name="T25" fmla="*/ 13 h 87"/>
                <a:gd name="T26" fmla="*/ 37 w 71"/>
                <a:gd name="T27" fmla="*/ 21 h 87"/>
                <a:gd name="T28" fmla="*/ 41 w 71"/>
                <a:gd name="T29" fmla="*/ 26 h 87"/>
                <a:gd name="T30" fmla="*/ 46 w 71"/>
                <a:gd name="T31" fmla="*/ 26 h 87"/>
                <a:gd name="T32" fmla="*/ 49 w 71"/>
                <a:gd name="T33" fmla="*/ 17 h 87"/>
                <a:gd name="T34" fmla="*/ 55 w 71"/>
                <a:gd name="T35" fmla="*/ 18 h 87"/>
                <a:gd name="T36" fmla="*/ 54 w 71"/>
                <a:gd name="T37" fmla="*/ 24 h 87"/>
                <a:gd name="T38" fmla="*/ 55 w 71"/>
                <a:gd name="T39" fmla="*/ 34 h 87"/>
                <a:gd name="T40" fmla="*/ 52 w 71"/>
                <a:gd name="T41" fmla="*/ 43 h 87"/>
                <a:gd name="T42" fmla="*/ 57 w 71"/>
                <a:gd name="T43" fmla="*/ 49 h 87"/>
                <a:gd name="T44" fmla="*/ 63 w 71"/>
                <a:gd name="T45" fmla="*/ 50 h 87"/>
                <a:gd name="T46" fmla="*/ 70 w 71"/>
                <a:gd name="T47" fmla="*/ 59 h 87"/>
                <a:gd name="T48" fmla="*/ 71 w 71"/>
                <a:gd name="T49" fmla="*/ 67 h 87"/>
                <a:gd name="T50" fmla="*/ 69 w 71"/>
                <a:gd name="T51" fmla="*/ 70 h 87"/>
                <a:gd name="T52" fmla="*/ 68 w 71"/>
                <a:gd name="T53" fmla="*/ 8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71" h="87">
                  <a:moveTo>
                    <a:pt x="68" y="87"/>
                  </a:moveTo>
                  <a:lnTo>
                    <a:pt x="63" y="87"/>
                  </a:lnTo>
                  <a:lnTo>
                    <a:pt x="44" y="77"/>
                  </a:lnTo>
                  <a:lnTo>
                    <a:pt x="27" y="61"/>
                  </a:lnTo>
                  <a:lnTo>
                    <a:pt x="12" y="50"/>
                  </a:lnTo>
                  <a:lnTo>
                    <a:pt x="0" y="37"/>
                  </a:lnTo>
                  <a:lnTo>
                    <a:pt x="4" y="30"/>
                  </a:lnTo>
                  <a:lnTo>
                    <a:pt x="5" y="24"/>
                  </a:lnTo>
                  <a:lnTo>
                    <a:pt x="13" y="12"/>
                  </a:lnTo>
                  <a:lnTo>
                    <a:pt x="22" y="3"/>
                  </a:lnTo>
                  <a:lnTo>
                    <a:pt x="26" y="2"/>
                  </a:lnTo>
                  <a:lnTo>
                    <a:pt x="31" y="0"/>
                  </a:lnTo>
                  <a:lnTo>
                    <a:pt x="38" y="13"/>
                  </a:lnTo>
                  <a:lnTo>
                    <a:pt x="37" y="21"/>
                  </a:lnTo>
                  <a:lnTo>
                    <a:pt x="41" y="26"/>
                  </a:lnTo>
                  <a:lnTo>
                    <a:pt x="46" y="26"/>
                  </a:lnTo>
                  <a:lnTo>
                    <a:pt x="49" y="17"/>
                  </a:lnTo>
                  <a:lnTo>
                    <a:pt x="55" y="18"/>
                  </a:lnTo>
                  <a:lnTo>
                    <a:pt x="54" y="24"/>
                  </a:lnTo>
                  <a:lnTo>
                    <a:pt x="55" y="34"/>
                  </a:lnTo>
                  <a:lnTo>
                    <a:pt x="52" y="43"/>
                  </a:lnTo>
                  <a:lnTo>
                    <a:pt x="57" y="49"/>
                  </a:lnTo>
                  <a:lnTo>
                    <a:pt x="63" y="50"/>
                  </a:lnTo>
                  <a:lnTo>
                    <a:pt x="70" y="59"/>
                  </a:lnTo>
                  <a:lnTo>
                    <a:pt x="71" y="67"/>
                  </a:lnTo>
                  <a:lnTo>
                    <a:pt x="69" y="70"/>
                  </a:lnTo>
                  <a:lnTo>
                    <a:pt x="68" y="87"/>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78" name="Freeform 77"/>
            <p:cNvSpPr>
              <a:spLocks/>
            </p:cNvSpPr>
            <p:nvPr/>
          </p:nvSpPr>
          <p:spPr bwMode="auto">
            <a:xfrm>
              <a:off x="5201672" y="3178706"/>
              <a:ext cx="472799" cy="438019"/>
            </a:xfrm>
            <a:custGeom>
              <a:avLst/>
              <a:gdLst>
                <a:gd name="T0" fmla="*/ 101 w 286"/>
                <a:gd name="T1" fmla="*/ 213 h 282"/>
                <a:gd name="T2" fmla="*/ 88 w 286"/>
                <a:gd name="T3" fmla="*/ 221 h 282"/>
                <a:gd name="T4" fmla="*/ 78 w 286"/>
                <a:gd name="T5" fmla="*/ 210 h 282"/>
                <a:gd name="T6" fmla="*/ 49 w 286"/>
                <a:gd name="T7" fmla="*/ 201 h 282"/>
                <a:gd name="T8" fmla="*/ 41 w 286"/>
                <a:gd name="T9" fmla="*/ 188 h 282"/>
                <a:gd name="T10" fmla="*/ 27 w 286"/>
                <a:gd name="T11" fmla="*/ 178 h 282"/>
                <a:gd name="T12" fmla="*/ 19 w 286"/>
                <a:gd name="T13" fmla="*/ 182 h 282"/>
                <a:gd name="T14" fmla="*/ 12 w 286"/>
                <a:gd name="T15" fmla="*/ 170 h 282"/>
                <a:gd name="T16" fmla="*/ 11 w 286"/>
                <a:gd name="T17" fmla="*/ 162 h 282"/>
                <a:gd name="T18" fmla="*/ 0 w 286"/>
                <a:gd name="T19" fmla="*/ 146 h 282"/>
                <a:gd name="T20" fmla="*/ 7 w 286"/>
                <a:gd name="T21" fmla="*/ 138 h 282"/>
                <a:gd name="T22" fmla="*/ 5 w 286"/>
                <a:gd name="T23" fmla="*/ 125 h 282"/>
                <a:gd name="T24" fmla="*/ 7 w 286"/>
                <a:gd name="T25" fmla="*/ 113 h 282"/>
                <a:gd name="T26" fmla="*/ 6 w 286"/>
                <a:gd name="T27" fmla="*/ 104 h 282"/>
                <a:gd name="T28" fmla="*/ 9 w 286"/>
                <a:gd name="T29" fmla="*/ 87 h 282"/>
                <a:gd name="T30" fmla="*/ 7 w 286"/>
                <a:gd name="T31" fmla="*/ 77 h 282"/>
                <a:gd name="T32" fmla="*/ 1 w 286"/>
                <a:gd name="T33" fmla="*/ 59 h 282"/>
                <a:gd name="T34" fmla="*/ 10 w 286"/>
                <a:gd name="T35" fmla="*/ 54 h 282"/>
                <a:gd name="T36" fmla="*/ 11 w 286"/>
                <a:gd name="T37" fmla="*/ 45 h 282"/>
                <a:gd name="T38" fmla="*/ 9 w 286"/>
                <a:gd name="T39" fmla="*/ 37 h 282"/>
                <a:gd name="T40" fmla="*/ 21 w 286"/>
                <a:gd name="T41" fmla="*/ 29 h 282"/>
                <a:gd name="T42" fmla="*/ 26 w 286"/>
                <a:gd name="T43" fmla="*/ 22 h 282"/>
                <a:gd name="T44" fmla="*/ 34 w 286"/>
                <a:gd name="T45" fmla="*/ 16 h 282"/>
                <a:gd name="T46" fmla="*/ 35 w 286"/>
                <a:gd name="T47" fmla="*/ 0 h 282"/>
                <a:gd name="T48" fmla="*/ 55 w 286"/>
                <a:gd name="T49" fmla="*/ 7 h 282"/>
                <a:gd name="T50" fmla="*/ 63 w 286"/>
                <a:gd name="T51" fmla="*/ 6 h 282"/>
                <a:gd name="T52" fmla="*/ 77 w 286"/>
                <a:gd name="T53" fmla="*/ 9 h 282"/>
                <a:gd name="T54" fmla="*/ 101 w 286"/>
                <a:gd name="T55" fmla="*/ 18 h 282"/>
                <a:gd name="T56" fmla="*/ 110 w 286"/>
                <a:gd name="T57" fmla="*/ 37 h 282"/>
                <a:gd name="T58" fmla="*/ 126 w 286"/>
                <a:gd name="T59" fmla="*/ 41 h 282"/>
                <a:gd name="T60" fmla="*/ 151 w 286"/>
                <a:gd name="T61" fmla="*/ 50 h 282"/>
                <a:gd name="T62" fmla="*/ 170 w 286"/>
                <a:gd name="T63" fmla="*/ 60 h 282"/>
                <a:gd name="T64" fmla="*/ 178 w 286"/>
                <a:gd name="T65" fmla="*/ 54 h 282"/>
                <a:gd name="T66" fmla="*/ 186 w 286"/>
                <a:gd name="T67" fmla="*/ 45 h 282"/>
                <a:gd name="T68" fmla="*/ 181 w 286"/>
                <a:gd name="T69" fmla="*/ 29 h 282"/>
                <a:gd name="T70" fmla="*/ 186 w 286"/>
                <a:gd name="T71" fmla="*/ 19 h 282"/>
                <a:gd name="T72" fmla="*/ 198 w 286"/>
                <a:gd name="T73" fmla="*/ 9 h 282"/>
                <a:gd name="T74" fmla="*/ 210 w 286"/>
                <a:gd name="T75" fmla="*/ 6 h 282"/>
                <a:gd name="T76" fmla="*/ 234 w 286"/>
                <a:gd name="T77" fmla="*/ 11 h 282"/>
                <a:gd name="T78" fmla="*/ 241 w 286"/>
                <a:gd name="T79" fmla="*/ 20 h 282"/>
                <a:gd name="T80" fmla="*/ 247 w 286"/>
                <a:gd name="T81" fmla="*/ 20 h 282"/>
                <a:gd name="T82" fmla="*/ 253 w 286"/>
                <a:gd name="T83" fmla="*/ 23 h 282"/>
                <a:gd name="T84" fmla="*/ 270 w 286"/>
                <a:gd name="T85" fmla="*/ 26 h 282"/>
                <a:gd name="T86" fmla="*/ 275 w 286"/>
                <a:gd name="T87" fmla="*/ 33 h 282"/>
                <a:gd name="T88" fmla="*/ 270 w 286"/>
                <a:gd name="T89" fmla="*/ 43 h 282"/>
                <a:gd name="T90" fmla="*/ 273 w 286"/>
                <a:gd name="T91" fmla="*/ 51 h 282"/>
                <a:gd name="T92" fmla="*/ 269 w 286"/>
                <a:gd name="T93" fmla="*/ 64 h 282"/>
                <a:gd name="T94" fmla="*/ 275 w 286"/>
                <a:gd name="T95" fmla="*/ 81 h 282"/>
                <a:gd name="T96" fmla="*/ 280 w 286"/>
                <a:gd name="T97" fmla="*/ 155 h 282"/>
                <a:gd name="T98" fmla="*/ 284 w 286"/>
                <a:gd name="T99" fmla="*/ 231 h 282"/>
                <a:gd name="T100" fmla="*/ 286 w 286"/>
                <a:gd name="T101" fmla="*/ 273 h 282"/>
                <a:gd name="T102" fmla="*/ 265 w 286"/>
                <a:gd name="T103" fmla="*/ 273 h 282"/>
                <a:gd name="T104" fmla="*/ 265 w 286"/>
                <a:gd name="T105" fmla="*/ 282 h 282"/>
                <a:gd name="T106" fmla="*/ 192 w 286"/>
                <a:gd name="T107" fmla="*/ 242 h 282"/>
                <a:gd name="T108" fmla="*/ 119 w 286"/>
                <a:gd name="T109" fmla="*/ 202 h 282"/>
                <a:gd name="T110" fmla="*/ 101 w 286"/>
                <a:gd name="T111" fmla="*/ 213 h 2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286" h="282">
                  <a:moveTo>
                    <a:pt x="101" y="213"/>
                  </a:moveTo>
                  <a:lnTo>
                    <a:pt x="88" y="221"/>
                  </a:lnTo>
                  <a:lnTo>
                    <a:pt x="78" y="210"/>
                  </a:lnTo>
                  <a:lnTo>
                    <a:pt x="49" y="201"/>
                  </a:lnTo>
                  <a:lnTo>
                    <a:pt x="41" y="188"/>
                  </a:lnTo>
                  <a:lnTo>
                    <a:pt x="27" y="178"/>
                  </a:lnTo>
                  <a:lnTo>
                    <a:pt x="19" y="182"/>
                  </a:lnTo>
                  <a:lnTo>
                    <a:pt x="12" y="170"/>
                  </a:lnTo>
                  <a:lnTo>
                    <a:pt x="11" y="162"/>
                  </a:lnTo>
                  <a:lnTo>
                    <a:pt x="0" y="146"/>
                  </a:lnTo>
                  <a:lnTo>
                    <a:pt x="7" y="138"/>
                  </a:lnTo>
                  <a:lnTo>
                    <a:pt x="5" y="125"/>
                  </a:lnTo>
                  <a:lnTo>
                    <a:pt x="7" y="113"/>
                  </a:lnTo>
                  <a:lnTo>
                    <a:pt x="6" y="104"/>
                  </a:lnTo>
                  <a:lnTo>
                    <a:pt x="9" y="87"/>
                  </a:lnTo>
                  <a:lnTo>
                    <a:pt x="7" y="77"/>
                  </a:lnTo>
                  <a:lnTo>
                    <a:pt x="1" y="59"/>
                  </a:lnTo>
                  <a:lnTo>
                    <a:pt x="10" y="54"/>
                  </a:lnTo>
                  <a:lnTo>
                    <a:pt x="11" y="45"/>
                  </a:lnTo>
                  <a:lnTo>
                    <a:pt x="9" y="37"/>
                  </a:lnTo>
                  <a:lnTo>
                    <a:pt x="21" y="29"/>
                  </a:lnTo>
                  <a:lnTo>
                    <a:pt x="26" y="22"/>
                  </a:lnTo>
                  <a:lnTo>
                    <a:pt x="34" y="16"/>
                  </a:lnTo>
                  <a:lnTo>
                    <a:pt x="35" y="0"/>
                  </a:lnTo>
                  <a:lnTo>
                    <a:pt x="55" y="7"/>
                  </a:lnTo>
                  <a:lnTo>
                    <a:pt x="63" y="6"/>
                  </a:lnTo>
                  <a:lnTo>
                    <a:pt x="77" y="9"/>
                  </a:lnTo>
                  <a:lnTo>
                    <a:pt x="101" y="18"/>
                  </a:lnTo>
                  <a:lnTo>
                    <a:pt x="110" y="37"/>
                  </a:lnTo>
                  <a:lnTo>
                    <a:pt x="126" y="41"/>
                  </a:lnTo>
                  <a:lnTo>
                    <a:pt x="151" y="50"/>
                  </a:lnTo>
                  <a:lnTo>
                    <a:pt x="170" y="60"/>
                  </a:lnTo>
                  <a:lnTo>
                    <a:pt x="178" y="54"/>
                  </a:lnTo>
                  <a:lnTo>
                    <a:pt x="186" y="45"/>
                  </a:lnTo>
                  <a:lnTo>
                    <a:pt x="181" y="29"/>
                  </a:lnTo>
                  <a:lnTo>
                    <a:pt x="186" y="19"/>
                  </a:lnTo>
                  <a:lnTo>
                    <a:pt x="198" y="9"/>
                  </a:lnTo>
                  <a:lnTo>
                    <a:pt x="210" y="6"/>
                  </a:lnTo>
                  <a:lnTo>
                    <a:pt x="234" y="11"/>
                  </a:lnTo>
                  <a:lnTo>
                    <a:pt x="241" y="20"/>
                  </a:lnTo>
                  <a:lnTo>
                    <a:pt x="247" y="20"/>
                  </a:lnTo>
                  <a:lnTo>
                    <a:pt x="253" y="23"/>
                  </a:lnTo>
                  <a:lnTo>
                    <a:pt x="270" y="26"/>
                  </a:lnTo>
                  <a:lnTo>
                    <a:pt x="275" y="33"/>
                  </a:lnTo>
                  <a:lnTo>
                    <a:pt x="270" y="43"/>
                  </a:lnTo>
                  <a:lnTo>
                    <a:pt x="273" y="51"/>
                  </a:lnTo>
                  <a:lnTo>
                    <a:pt x="269" y="64"/>
                  </a:lnTo>
                  <a:lnTo>
                    <a:pt x="275" y="81"/>
                  </a:lnTo>
                  <a:lnTo>
                    <a:pt x="280" y="155"/>
                  </a:lnTo>
                  <a:lnTo>
                    <a:pt x="284" y="231"/>
                  </a:lnTo>
                  <a:lnTo>
                    <a:pt x="286" y="273"/>
                  </a:lnTo>
                  <a:lnTo>
                    <a:pt x="265" y="273"/>
                  </a:lnTo>
                  <a:lnTo>
                    <a:pt x="265" y="282"/>
                  </a:lnTo>
                  <a:lnTo>
                    <a:pt x="192" y="242"/>
                  </a:lnTo>
                  <a:lnTo>
                    <a:pt x="119" y="202"/>
                  </a:lnTo>
                  <a:lnTo>
                    <a:pt x="101" y="213"/>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79" name="Freeform 78"/>
            <p:cNvSpPr>
              <a:spLocks/>
            </p:cNvSpPr>
            <p:nvPr/>
          </p:nvSpPr>
          <p:spPr bwMode="auto">
            <a:xfrm>
              <a:off x="5714147" y="5173091"/>
              <a:ext cx="69431" cy="63684"/>
            </a:xfrm>
            <a:custGeom>
              <a:avLst/>
              <a:gdLst>
                <a:gd name="T0" fmla="*/ 36 w 42"/>
                <a:gd name="T1" fmla="*/ 6 h 41"/>
                <a:gd name="T2" fmla="*/ 42 w 42"/>
                <a:gd name="T3" fmla="*/ 12 h 41"/>
                <a:gd name="T4" fmla="*/ 36 w 42"/>
                <a:gd name="T5" fmla="*/ 22 h 41"/>
                <a:gd name="T6" fmla="*/ 32 w 42"/>
                <a:gd name="T7" fmla="*/ 29 h 41"/>
                <a:gd name="T8" fmla="*/ 22 w 42"/>
                <a:gd name="T9" fmla="*/ 32 h 41"/>
                <a:gd name="T10" fmla="*/ 18 w 42"/>
                <a:gd name="T11" fmla="*/ 39 h 41"/>
                <a:gd name="T12" fmla="*/ 12 w 42"/>
                <a:gd name="T13" fmla="*/ 41 h 41"/>
                <a:gd name="T14" fmla="*/ 0 w 42"/>
                <a:gd name="T15" fmla="*/ 25 h 41"/>
                <a:gd name="T16" fmla="*/ 10 w 42"/>
                <a:gd name="T17" fmla="*/ 12 h 41"/>
                <a:gd name="T18" fmla="*/ 20 w 42"/>
                <a:gd name="T19" fmla="*/ 4 h 41"/>
                <a:gd name="T20" fmla="*/ 29 w 42"/>
                <a:gd name="T21" fmla="*/ 0 h 41"/>
                <a:gd name="T22" fmla="*/ 36 w 42"/>
                <a:gd name="T23" fmla="*/ 6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2" h="41">
                  <a:moveTo>
                    <a:pt x="36" y="6"/>
                  </a:moveTo>
                  <a:lnTo>
                    <a:pt x="42" y="12"/>
                  </a:lnTo>
                  <a:lnTo>
                    <a:pt x="36" y="22"/>
                  </a:lnTo>
                  <a:lnTo>
                    <a:pt x="32" y="29"/>
                  </a:lnTo>
                  <a:lnTo>
                    <a:pt x="22" y="32"/>
                  </a:lnTo>
                  <a:lnTo>
                    <a:pt x="18" y="39"/>
                  </a:lnTo>
                  <a:lnTo>
                    <a:pt x="12" y="41"/>
                  </a:lnTo>
                  <a:lnTo>
                    <a:pt x="0" y="25"/>
                  </a:lnTo>
                  <a:lnTo>
                    <a:pt x="10" y="12"/>
                  </a:lnTo>
                  <a:lnTo>
                    <a:pt x="20" y="4"/>
                  </a:lnTo>
                  <a:lnTo>
                    <a:pt x="29" y="0"/>
                  </a:lnTo>
                  <a:lnTo>
                    <a:pt x="36" y="6"/>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80" name="Freeform 79"/>
            <p:cNvSpPr>
              <a:spLocks/>
            </p:cNvSpPr>
            <p:nvPr/>
          </p:nvSpPr>
          <p:spPr bwMode="auto">
            <a:xfrm>
              <a:off x="5457909" y="2444014"/>
              <a:ext cx="145477" cy="74557"/>
            </a:xfrm>
            <a:custGeom>
              <a:avLst/>
              <a:gdLst>
                <a:gd name="T0" fmla="*/ 31 w 88"/>
                <a:gd name="T1" fmla="*/ 40 h 48"/>
                <a:gd name="T2" fmla="*/ 29 w 88"/>
                <a:gd name="T3" fmla="*/ 35 h 48"/>
                <a:gd name="T4" fmla="*/ 30 w 88"/>
                <a:gd name="T5" fmla="*/ 30 h 48"/>
                <a:gd name="T6" fmla="*/ 22 w 88"/>
                <a:gd name="T7" fmla="*/ 27 h 48"/>
                <a:gd name="T8" fmla="*/ 6 w 88"/>
                <a:gd name="T9" fmla="*/ 23 h 48"/>
                <a:gd name="T10" fmla="*/ 0 w 88"/>
                <a:gd name="T11" fmla="*/ 7 h 48"/>
                <a:gd name="T12" fmla="*/ 17 w 88"/>
                <a:gd name="T13" fmla="*/ 0 h 48"/>
                <a:gd name="T14" fmla="*/ 42 w 88"/>
                <a:gd name="T15" fmla="*/ 2 h 48"/>
                <a:gd name="T16" fmla="*/ 57 w 88"/>
                <a:gd name="T17" fmla="*/ 0 h 48"/>
                <a:gd name="T18" fmla="*/ 60 w 88"/>
                <a:gd name="T19" fmla="*/ 4 h 48"/>
                <a:gd name="T20" fmla="*/ 68 w 88"/>
                <a:gd name="T21" fmla="*/ 5 h 48"/>
                <a:gd name="T22" fmla="*/ 85 w 88"/>
                <a:gd name="T23" fmla="*/ 15 h 48"/>
                <a:gd name="T24" fmla="*/ 88 w 88"/>
                <a:gd name="T25" fmla="*/ 24 h 48"/>
                <a:gd name="T26" fmla="*/ 76 w 88"/>
                <a:gd name="T27" fmla="*/ 30 h 48"/>
                <a:gd name="T28" fmla="*/ 74 w 88"/>
                <a:gd name="T29" fmla="*/ 41 h 48"/>
                <a:gd name="T30" fmla="*/ 58 w 88"/>
                <a:gd name="T31" fmla="*/ 48 h 48"/>
                <a:gd name="T32" fmla="*/ 44 w 88"/>
                <a:gd name="T33" fmla="*/ 48 h 48"/>
                <a:gd name="T34" fmla="*/ 39 w 88"/>
                <a:gd name="T35" fmla="*/ 42 h 48"/>
                <a:gd name="T36" fmla="*/ 31 w 88"/>
                <a:gd name="T37" fmla="*/ 4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88" h="48">
                  <a:moveTo>
                    <a:pt x="31" y="40"/>
                  </a:moveTo>
                  <a:lnTo>
                    <a:pt x="29" y="35"/>
                  </a:lnTo>
                  <a:lnTo>
                    <a:pt x="30" y="30"/>
                  </a:lnTo>
                  <a:lnTo>
                    <a:pt x="22" y="27"/>
                  </a:lnTo>
                  <a:lnTo>
                    <a:pt x="6" y="23"/>
                  </a:lnTo>
                  <a:lnTo>
                    <a:pt x="0" y="7"/>
                  </a:lnTo>
                  <a:lnTo>
                    <a:pt x="17" y="0"/>
                  </a:lnTo>
                  <a:lnTo>
                    <a:pt x="42" y="2"/>
                  </a:lnTo>
                  <a:lnTo>
                    <a:pt x="57" y="0"/>
                  </a:lnTo>
                  <a:lnTo>
                    <a:pt x="60" y="4"/>
                  </a:lnTo>
                  <a:lnTo>
                    <a:pt x="68" y="5"/>
                  </a:lnTo>
                  <a:lnTo>
                    <a:pt x="85" y="15"/>
                  </a:lnTo>
                  <a:lnTo>
                    <a:pt x="88" y="24"/>
                  </a:lnTo>
                  <a:lnTo>
                    <a:pt x="76" y="30"/>
                  </a:lnTo>
                  <a:lnTo>
                    <a:pt x="74" y="41"/>
                  </a:lnTo>
                  <a:lnTo>
                    <a:pt x="58" y="48"/>
                  </a:lnTo>
                  <a:lnTo>
                    <a:pt x="44" y="48"/>
                  </a:lnTo>
                  <a:lnTo>
                    <a:pt x="39" y="42"/>
                  </a:lnTo>
                  <a:lnTo>
                    <a:pt x="31" y="4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81" name="Freeform 80"/>
            <p:cNvSpPr>
              <a:spLocks/>
            </p:cNvSpPr>
            <p:nvPr/>
          </p:nvSpPr>
          <p:spPr bwMode="auto">
            <a:xfrm>
              <a:off x="5077687" y="2636618"/>
              <a:ext cx="14878" cy="21745"/>
            </a:xfrm>
            <a:custGeom>
              <a:avLst/>
              <a:gdLst>
                <a:gd name="T0" fmla="*/ 6 w 9"/>
                <a:gd name="T1" fmla="*/ 0 h 14"/>
                <a:gd name="T2" fmla="*/ 9 w 9"/>
                <a:gd name="T3" fmla="*/ 5 h 14"/>
                <a:gd name="T4" fmla="*/ 8 w 9"/>
                <a:gd name="T5" fmla="*/ 14 h 14"/>
                <a:gd name="T6" fmla="*/ 4 w 9"/>
                <a:gd name="T7" fmla="*/ 14 h 14"/>
                <a:gd name="T8" fmla="*/ 0 w 9"/>
                <a:gd name="T9" fmla="*/ 13 h 14"/>
                <a:gd name="T10" fmla="*/ 2 w 9"/>
                <a:gd name="T11" fmla="*/ 1 h 14"/>
                <a:gd name="T12" fmla="*/ 6 w 9"/>
                <a:gd name="T13" fmla="*/ 0 h 14"/>
              </a:gdLst>
              <a:ahLst/>
              <a:cxnLst>
                <a:cxn ang="0">
                  <a:pos x="T0" y="T1"/>
                </a:cxn>
                <a:cxn ang="0">
                  <a:pos x="T2" y="T3"/>
                </a:cxn>
                <a:cxn ang="0">
                  <a:pos x="T4" y="T5"/>
                </a:cxn>
                <a:cxn ang="0">
                  <a:pos x="T6" y="T7"/>
                </a:cxn>
                <a:cxn ang="0">
                  <a:pos x="T8" y="T9"/>
                </a:cxn>
                <a:cxn ang="0">
                  <a:pos x="T10" y="T11"/>
                </a:cxn>
                <a:cxn ang="0">
                  <a:pos x="T12" y="T13"/>
                </a:cxn>
              </a:cxnLst>
              <a:rect l="0" t="0" r="r" b="b"/>
              <a:pathLst>
                <a:path w="9" h="14">
                  <a:moveTo>
                    <a:pt x="6" y="0"/>
                  </a:moveTo>
                  <a:lnTo>
                    <a:pt x="9" y="5"/>
                  </a:lnTo>
                  <a:lnTo>
                    <a:pt x="8" y="14"/>
                  </a:lnTo>
                  <a:lnTo>
                    <a:pt x="4" y="14"/>
                  </a:lnTo>
                  <a:lnTo>
                    <a:pt x="0" y="13"/>
                  </a:lnTo>
                  <a:lnTo>
                    <a:pt x="2" y="1"/>
                  </a:lnTo>
                  <a:lnTo>
                    <a:pt x="6"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82" name="Freeform 81"/>
            <p:cNvSpPr>
              <a:spLocks/>
            </p:cNvSpPr>
            <p:nvPr/>
          </p:nvSpPr>
          <p:spPr bwMode="auto">
            <a:xfrm>
              <a:off x="5456257" y="2394310"/>
              <a:ext cx="180193" cy="73003"/>
            </a:xfrm>
            <a:custGeom>
              <a:avLst/>
              <a:gdLst>
                <a:gd name="T0" fmla="*/ 1 w 109"/>
                <a:gd name="T1" fmla="*/ 39 h 47"/>
                <a:gd name="T2" fmla="*/ 0 w 109"/>
                <a:gd name="T3" fmla="*/ 24 h 47"/>
                <a:gd name="T4" fmla="*/ 5 w 109"/>
                <a:gd name="T5" fmla="*/ 11 h 47"/>
                <a:gd name="T6" fmla="*/ 18 w 109"/>
                <a:gd name="T7" fmla="*/ 5 h 47"/>
                <a:gd name="T8" fmla="*/ 33 w 109"/>
                <a:gd name="T9" fmla="*/ 19 h 47"/>
                <a:gd name="T10" fmla="*/ 45 w 109"/>
                <a:gd name="T11" fmla="*/ 19 h 47"/>
                <a:gd name="T12" fmla="*/ 45 w 109"/>
                <a:gd name="T13" fmla="*/ 4 h 47"/>
                <a:gd name="T14" fmla="*/ 57 w 109"/>
                <a:gd name="T15" fmla="*/ 0 h 47"/>
                <a:gd name="T16" fmla="*/ 64 w 109"/>
                <a:gd name="T17" fmla="*/ 3 h 47"/>
                <a:gd name="T18" fmla="*/ 79 w 109"/>
                <a:gd name="T19" fmla="*/ 10 h 47"/>
                <a:gd name="T20" fmla="*/ 91 w 109"/>
                <a:gd name="T21" fmla="*/ 10 h 47"/>
                <a:gd name="T22" fmla="*/ 99 w 109"/>
                <a:gd name="T23" fmla="*/ 15 h 47"/>
                <a:gd name="T24" fmla="*/ 102 w 109"/>
                <a:gd name="T25" fmla="*/ 24 h 47"/>
                <a:gd name="T26" fmla="*/ 109 w 109"/>
                <a:gd name="T27" fmla="*/ 36 h 47"/>
                <a:gd name="T28" fmla="*/ 94 w 109"/>
                <a:gd name="T29" fmla="*/ 43 h 47"/>
                <a:gd name="T30" fmla="*/ 86 w 109"/>
                <a:gd name="T31" fmla="*/ 47 h 47"/>
                <a:gd name="T32" fmla="*/ 69 w 109"/>
                <a:gd name="T33" fmla="*/ 37 h 47"/>
                <a:gd name="T34" fmla="*/ 61 w 109"/>
                <a:gd name="T35" fmla="*/ 36 h 47"/>
                <a:gd name="T36" fmla="*/ 58 w 109"/>
                <a:gd name="T37" fmla="*/ 32 h 47"/>
                <a:gd name="T38" fmla="*/ 43 w 109"/>
                <a:gd name="T39" fmla="*/ 34 h 47"/>
                <a:gd name="T40" fmla="*/ 18 w 109"/>
                <a:gd name="T41" fmla="*/ 32 h 47"/>
                <a:gd name="T42" fmla="*/ 1 w 109"/>
                <a:gd name="T43" fmla="*/ 39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09" h="47">
                  <a:moveTo>
                    <a:pt x="1" y="39"/>
                  </a:moveTo>
                  <a:lnTo>
                    <a:pt x="0" y="24"/>
                  </a:lnTo>
                  <a:lnTo>
                    <a:pt x="5" y="11"/>
                  </a:lnTo>
                  <a:lnTo>
                    <a:pt x="18" y="5"/>
                  </a:lnTo>
                  <a:lnTo>
                    <a:pt x="33" y="19"/>
                  </a:lnTo>
                  <a:lnTo>
                    <a:pt x="45" y="19"/>
                  </a:lnTo>
                  <a:lnTo>
                    <a:pt x="45" y="4"/>
                  </a:lnTo>
                  <a:lnTo>
                    <a:pt x="57" y="0"/>
                  </a:lnTo>
                  <a:lnTo>
                    <a:pt x="64" y="3"/>
                  </a:lnTo>
                  <a:lnTo>
                    <a:pt x="79" y="10"/>
                  </a:lnTo>
                  <a:lnTo>
                    <a:pt x="91" y="10"/>
                  </a:lnTo>
                  <a:lnTo>
                    <a:pt x="99" y="15"/>
                  </a:lnTo>
                  <a:lnTo>
                    <a:pt x="102" y="24"/>
                  </a:lnTo>
                  <a:lnTo>
                    <a:pt x="109" y="36"/>
                  </a:lnTo>
                  <a:lnTo>
                    <a:pt x="94" y="43"/>
                  </a:lnTo>
                  <a:lnTo>
                    <a:pt x="86" y="47"/>
                  </a:lnTo>
                  <a:lnTo>
                    <a:pt x="69" y="37"/>
                  </a:lnTo>
                  <a:lnTo>
                    <a:pt x="61" y="36"/>
                  </a:lnTo>
                  <a:lnTo>
                    <a:pt x="58" y="32"/>
                  </a:lnTo>
                  <a:lnTo>
                    <a:pt x="43" y="34"/>
                  </a:lnTo>
                  <a:lnTo>
                    <a:pt x="18" y="32"/>
                  </a:lnTo>
                  <a:lnTo>
                    <a:pt x="1" y="3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83" name="Freeform 82"/>
            <p:cNvSpPr>
              <a:spLocks/>
            </p:cNvSpPr>
            <p:nvPr/>
          </p:nvSpPr>
          <p:spPr bwMode="auto">
            <a:xfrm>
              <a:off x="4421389" y="3094830"/>
              <a:ext cx="474453" cy="461318"/>
            </a:xfrm>
            <a:custGeom>
              <a:avLst/>
              <a:gdLst>
                <a:gd name="T0" fmla="*/ 227 w 287"/>
                <a:gd name="T1" fmla="*/ 9 h 297"/>
                <a:gd name="T2" fmla="*/ 261 w 287"/>
                <a:gd name="T3" fmla="*/ 12 h 297"/>
                <a:gd name="T4" fmla="*/ 275 w 287"/>
                <a:gd name="T5" fmla="*/ 25 h 297"/>
                <a:gd name="T6" fmla="*/ 282 w 287"/>
                <a:gd name="T7" fmla="*/ 60 h 297"/>
                <a:gd name="T8" fmla="*/ 284 w 287"/>
                <a:gd name="T9" fmla="*/ 72 h 297"/>
                <a:gd name="T10" fmla="*/ 253 w 287"/>
                <a:gd name="T11" fmla="*/ 84 h 297"/>
                <a:gd name="T12" fmla="*/ 242 w 287"/>
                <a:gd name="T13" fmla="*/ 101 h 297"/>
                <a:gd name="T14" fmla="*/ 214 w 287"/>
                <a:gd name="T15" fmla="*/ 119 h 297"/>
                <a:gd name="T16" fmla="*/ 182 w 287"/>
                <a:gd name="T17" fmla="*/ 128 h 297"/>
                <a:gd name="T18" fmla="*/ 153 w 287"/>
                <a:gd name="T19" fmla="*/ 168 h 297"/>
                <a:gd name="T20" fmla="*/ 150 w 287"/>
                <a:gd name="T21" fmla="*/ 168 h 297"/>
                <a:gd name="T22" fmla="*/ 139 w 287"/>
                <a:gd name="T23" fmla="*/ 180 h 297"/>
                <a:gd name="T24" fmla="*/ 125 w 287"/>
                <a:gd name="T25" fmla="*/ 184 h 297"/>
                <a:gd name="T26" fmla="*/ 104 w 287"/>
                <a:gd name="T27" fmla="*/ 184 h 297"/>
                <a:gd name="T28" fmla="*/ 92 w 287"/>
                <a:gd name="T29" fmla="*/ 202 h 297"/>
                <a:gd name="T30" fmla="*/ 58 w 287"/>
                <a:gd name="T31" fmla="*/ 250 h 297"/>
                <a:gd name="T32" fmla="*/ 43 w 287"/>
                <a:gd name="T33" fmla="*/ 288 h 297"/>
                <a:gd name="T34" fmla="*/ 0 w 287"/>
                <a:gd name="T35" fmla="*/ 297 h 297"/>
                <a:gd name="T36" fmla="*/ 1 w 287"/>
                <a:gd name="T37" fmla="*/ 288 h 297"/>
                <a:gd name="T38" fmla="*/ 14 w 287"/>
                <a:gd name="T39" fmla="*/ 271 h 297"/>
                <a:gd name="T40" fmla="*/ 20 w 287"/>
                <a:gd name="T41" fmla="*/ 249 h 297"/>
                <a:gd name="T42" fmla="*/ 37 w 287"/>
                <a:gd name="T43" fmla="*/ 233 h 297"/>
                <a:gd name="T44" fmla="*/ 42 w 287"/>
                <a:gd name="T45" fmla="*/ 210 h 297"/>
                <a:gd name="T46" fmla="*/ 61 w 287"/>
                <a:gd name="T47" fmla="*/ 189 h 297"/>
                <a:gd name="T48" fmla="*/ 74 w 287"/>
                <a:gd name="T49" fmla="*/ 168 h 297"/>
                <a:gd name="T50" fmla="*/ 99 w 287"/>
                <a:gd name="T51" fmla="*/ 158 h 297"/>
                <a:gd name="T52" fmla="*/ 123 w 287"/>
                <a:gd name="T53" fmla="*/ 138 h 297"/>
                <a:gd name="T54" fmla="*/ 134 w 287"/>
                <a:gd name="T55" fmla="*/ 95 h 297"/>
                <a:gd name="T56" fmla="*/ 144 w 287"/>
                <a:gd name="T57" fmla="*/ 66 h 297"/>
                <a:gd name="T58" fmla="*/ 173 w 287"/>
                <a:gd name="T59" fmla="*/ 43 h 297"/>
                <a:gd name="T60" fmla="*/ 198 w 287"/>
                <a:gd name="T61" fmla="*/ 13 h 297"/>
                <a:gd name="T62" fmla="*/ 217 w 287"/>
                <a:gd name="T63" fmla="*/ 0 h 2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87" h="297">
                  <a:moveTo>
                    <a:pt x="217" y="0"/>
                  </a:moveTo>
                  <a:lnTo>
                    <a:pt x="227" y="9"/>
                  </a:lnTo>
                  <a:lnTo>
                    <a:pt x="244" y="7"/>
                  </a:lnTo>
                  <a:lnTo>
                    <a:pt x="261" y="12"/>
                  </a:lnTo>
                  <a:lnTo>
                    <a:pt x="269" y="12"/>
                  </a:lnTo>
                  <a:lnTo>
                    <a:pt x="275" y="25"/>
                  </a:lnTo>
                  <a:lnTo>
                    <a:pt x="276" y="38"/>
                  </a:lnTo>
                  <a:lnTo>
                    <a:pt x="282" y="60"/>
                  </a:lnTo>
                  <a:lnTo>
                    <a:pt x="287" y="64"/>
                  </a:lnTo>
                  <a:lnTo>
                    <a:pt x="284" y="72"/>
                  </a:lnTo>
                  <a:lnTo>
                    <a:pt x="261" y="76"/>
                  </a:lnTo>
                  <a:lnTo>
                    <a:pt x="253" y="84"/>
                  </a:lnTo>
                  <a:lnTo>
                    <a:pt x="242" y="85"/>
                  </a:lnTo>
                  <a:lnTo>
                    <a:pt x="242" y="101"/>
                  </a:lnTo>
                  <a:lnTo>
                    <a:pt x="221" y="109"/>
                  </a:lnTo>
                  <a:lnTo>
                    <a:pt x="214" y="119"/>
                  </a:lnTo>
                  <a:lnTo>
                    <a:pt x="200" y="125"/>
                  </a:lnTo>
                  <a:lnTo>
                    <a:pt x="182" y="128"/>
                  </a:lnTo>
                  <a:lnTo>
                    <a:pt x="153" y="143"/>
                  </a:lnTo>
                  <a:lnTo>
                    <a:pt x="153" y="168"/>
                  </a:lnTo>
                  <a:lnTo>
                    <a:pt x="150" y="168"/>
                  </a:lnTo>
                  <a:lnTo>
                    <a:pt x="150" y="168"/>
                  </a:lnTo>
                  <a:lnTo>
                    <a:pt x="150" y="179"/>
                  </a:lnTo>
                  <a:lnTo>
                    <a:pt x="139" y="180"/>
                  </a:lnTo>
                  <a:lnTo>
                    <a:pt x="133" y="184"/>
                  </a:lnTo>
                  <a:lnTo>
                    <a:pt x="125" y="184"/>
                  </a:lnTo>
                  <a:lnTo>
                    <a:pt x="119" y="182"/>
                  </a:lnTo>
                  <a:lnTo>
                    <a:pt x="104" y="184"/>
                  </a:lnTo>
                  <a:lnTo>
                    <a:pt x="98" y="200"/>
                  </a:lnTo>
                  <a:lnTo>
                    <a:pt x="92" y="202"/>
                  </a:lnTo>
                  <a:lnTo>
                    <a:pt x="83" y="228"/>
                  </a:lnTo>
                  <a:lnTo>
                    <a:pt x="58" y="250"/>
                  </a:lnTo>
                  <a:lnTo>
                    <a:pt x="51" y="279"/>
                  </a:lnTo>
                  <a:lnTo>
                    <a:pt x="43" y="288"/>
                  </a:lnTo>
                  <a:lnTo>
                    <a:pt x="41" y="296"/>
                  </a:lnTo>
                  <a:lnTo>
                    <a:pt x="0" y="297"/>
                  </a:lnTo>
                  <a:lnTo>
                    <a:pt x="0" y="297"/>
                  </a:lnTo>
                  <a:lnTo>
                    <a:pt x="1" y="288"/>
                  </a:lnTo>
                  <a:lnTo>
                    <a:pt x="8" y="282"/>
                  </a:lnTo>
                  <a:lnTo>
                    <a:pt x="14" y="271"/>
                  </a:lnTo>
                  <a:lnTo>
                    <a:pt x="13" y="264"/>
                  </a:lnTo>
                  <a:lnTo>
                    <a:pt x="20" y="249"/>
                  </a:lnTo>
                  <a:lnTo>
                    <a:pt x="30" y="236"/>
                  </a:lnTo>
                  <a:lnTo>
                    <a:pt x="37" y="233"/>
                  </a:lnTo>
                  <a:lnTo>
                    <a:pt x="42" y="221"/>
                  </a:lnTo>
                  <a:lnTo>
                    <a:pt x="42" y="210"/>
                  </a:lnTo>
                  <a:lnTo>
                    <a:pt x="49" y="197"/>
                  </a:lnTo>
                  <a:lnTo>
                    <a:pt x="61" y="189"/>
                  </a:lnTo>
                  <a:lnTo>
                    <a:pt x="73" y="168"/>
                  </a:lnTo>
                  <a:lnTo>
                    <a:pt x="74" y="168"/>
                  </a:lnTo>
                  <a:lnTo>
                    <a:pt x="83" y="160"/>
                  </a:lnTo>
                  <a:lnTo>
                    <a:pt x="99" y="158"/>
                  </a:lnTo>
                  <a:lnTo>
                    <a:pt x="114" y="144"/>
                  </a:lnTo>
                  <a:lnTo>
                    <a:pt x="123" y="138"/>
                  </a:lnTo>
                  <a:lnTo>
                    <a:pt x="138" y="121"/>
                  </a:lnTo>
                  <a:lnTo>
                    <a:pt x="134" y="95"/>
                  </a:lnTo>
                  <a:lnTo>
                    <a:pt x="141" y="77"/>
                  </a:lnTo>
                  <a:lnTo>
                    <a:pt x="144" y="66"/>
                  </a:lnTo>
                  <a:lnTo>
                    <a:pt x="156" y="52"/>
                  </a:lnTo>
                  <a:lnTo>
                    <a:pt x="173" y="43"/>
                  </a:lnTo>
                  <a:lnTo>
                    <a:pt x="186" y="34"/>
                  </a:lnTo>
                  <a:lnTo>
                    <a:pt x="198" y="13"/>
                  </a:lnTo>
                  <a:lnTo>
                    <a:pt x="204" y="0"/>
                  </a:lnTo>
                  <a:lnTo>
                    <a:pt x="217"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84" name="Freeform 83"/>
            <p:cNvSpPr>
              <a:spLocks/>
            </p:cNvSpPr>
            <p:nvPr/>
          </p:nvSpPr>
          <p:spPr bwMode="auto">
            <a:xfrm>
              <a:off x="5639756" y="2689430"/>
              <a:ext cx="99189" cy="94749"/>
            </a:xfrm>
            <a:custGeom>
              <a:avLst/>
              <a:gdLst>
                <a:gd name="T0" fmla="*/ 0 w 60"/>
                <a:gd name="T1" fmla="*/ 5 h 61"/>
                <a:gd name="T2" fmla="*/ 3 w 60"/>
                <a:gd name="T3" fmla="*/ 2 h 61"/>
                <a:gd name="T4" fmla="*/ 13 w 60"/>
                <a:gd name="T5" fmla="*/ 0 h 61"/>
                <a:gd name="T6" fmla="*/ 26 w 60"/>
                <a:gd name="T7" fmla="*/ 6 h 61"/>
                <a:gd name="T8" fmla="*/ 33 w 60"/>
                <a:gd name="T9" fmla="*/ 7 h 61"/>
                <a:gd name="T10" fmla="*/ 41 w 60"/>
                <a:gd name="T11" fmla="*/ 12 h 61"/>
                <a:gd name="T12" fmla="*/ 41 w 60"/>
                <a:gd name="T13" fmla="*/ 20 h 61"/>
                <a:gd name="T14" fmla="*/ 47 w 60"/>
                <a:gd name="T15" fmla="*/ 23 h 61"/>
                <a:gd name="T16" fmla="*/ 51 w 60"/>
                <a:gd name="T17" fmla="*/ 31 h 61"/>
                <a:gd name="T18" fmla="*/ 57 w 60"/>
                <a:gd name="T19" fmla="*/ 37 h 61"/>
                <a:gd name="T20" fmla="*/ 57 w 60"/>
                <a:gd name="T21" fmla="*/ 40 h 61"/>
                <a:gd name="T22" fmla="*/ 60 w 60"/>
                <a:gd name="T23" fmla="*/ 42 h 61"/>
                <a:gd name="T24" fmla="*/ 56 w 60"/>
                <a:gd name="T25" fmla="*/ 43 h 61"/>
                <a:gd name="T26" fmla="*/ 46 w 60"/>
                <a:gd name="T27" fmla="*/ 42 h 61"/>
                <a:gd name="T28" fmla="*/ 44 w 60"/>
                <a:gd name="T29" fmla="*/ 40 h 61"/>
                <a:gd name="T30" fmla="*/ 41 w 60"/>
                <a:gd name="T31" fmla="*/ 41 h 61"/>
                <a:gd name="T32" fmla="*/ 43 w 60"/>
                <a:gd name="T33" fmla="*/ 45 h 61"/>
                <a:gd name="T34" fmla="*/ 39 w 60"/>
                <a:gd name="T35" fmla="*/ 52 h 61"/>
                <a:gd name="T36" fmla="*/ 37 w 60"/>
                <a:gd name="T37" fmla="*/ 59 h 61"/>
                <a:gd name="T38" fmla="*/ 33 w 60"/>
                <a:gd name="T39" fmla="*/ 61 h 61"/>
                <a:gd name="T40" fmla="*/ 29 w 60"/>
                <a:gd name="T41" fmla="*/ 52 h 61"/>
                <a:gd name="T42" fmla="*/ 30 w 60"/>
                <a:gd name="T43" fmla="*/ 43 h 61"/>
                <a:gd name="T44" fmla="*/ 28 w 60"/>
                <a:gd name="T45" fmla="*/ 34 h 61"/>
                <a:gd name="T46" fmla="*/ 17 w 60"/>
                <a:gd name="T47" fmla="*/ 22 h 61"/>
                <a:gd name="T48" fmla="*/ 10 w 60"/>
                <a:gd name="T49" fmla="*/ 13 h 61"/>
                <a:gd name="T50" fmla="*/ 5 w 60"/>
                <a:gd name="T51" fmla="*/ 7 h 61"/>
                <a:gd name="T52" fmla="*/ 0 w 60"/>
                <a:gd name="T53" fmla="*/ 5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0" h="61">
                  <a:moveTo>
                    <a:pt x="0" y="5"/>
                  </a:moveTo>
                  <a:lnTo>
                    <a:pt x="3" y="2"/>
                  </a:lnTo>
                  <a:lnTo>
                    <a:pt x="13" y="0"/>
                  </a:lnTo>
                  <a:lnTo>
                    <a:pt x="26" y="6"/>
                  </a:lnTo>
                  <a:lnTo>
                    <a:pt x="33" y="7"/>
                  </a:lnTo>
                  <a:lnTo>
                    <a:pt x="41" y="12"/>
                  </a:lnTo>
                  <a:lnTo>
                    <a:pt x="41" y="20"/>
                  </a:lnTo>
                  <a:lnTo>
                    <a:pt x="47" y="23"/>
                  </a:lnTo>
                  <a:lnTo>
                    <a:pt x="51" y="31"/>
                  </a:lnTo>
                  <a:lnTo>
                    <a:pt x="57" y="37"/>
                  </a:lnTo>
                  <a:lnTo>
                    <a:pt x="57" y="40"/>
                  </a:lnTo>
                  <a:lnTo>
                    <a:pt x="60" y="42"/>
                  </a:lnTo>
                  <a:lnTo>
                    <a:pt x="56" y="43"/>
                  </a:lnTo>
                  <a:lnTo>
                    <a:pt x="46" y="42"/>
                  </a:lnTo>
                  <a:lnTo>
                    <a:pt x="44" y="40"/>
                  </a:lnTo>
                  <a:lnTo>
                    <a:pt x="41" y="41"/>
                  </a:lnTo>
                  <a:lnTo>
                    <a:pt x="43" y="45"/>
                  </a:lnTo>
                  <a:lnTo>
                    <a:pt x="39" y="52"/>
                  </a:lnTo>
                  <a:lnTo>
                    <a:pt x="37" y="59"/>
                  </a:lnTo>
                  <a:lnTo>
                    <a:pt x="33" y="61"/>
                  </a:lnTo>
                  <a:lnTo>
                    <a:pt x="29" y="52"/>
                  </a:lnTo>
                  <a:lnTo>
                    <a:pt x="30" y="43"/>
                  </a:lnTo>
                  <a:lnTo>
                    <a:pt x="28" y="34"/>
                  </a:lnTo>
                  <a:lnTo>
                    <a:pt x="17" y="22"/>
                  </a:lnTo>
                  <a:lnTo>
                    <a:pt x="10" y="13"/>
                  </a:lnTo>
                  <a:lnTo>
                    <a:pt x="5" y="7"/>
                  </a:lnTo>
                  <a:lnTo>
                    <a:pt x="0" y="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85" name="Freeform 84"/>
            <p:cNvSpPr>
              <a:spLocks/>
            </p:cNvSpPr>
            <p:nvPr/>
          </p:nvSpPr>
          <p:spPr bwMode="auto">
            <a:xfrm>
              <a:off x="6213397" y="4637218"/>
              <a:ext cx="233094" cy="436466"/>
            </a:xfrm>
            <a:custGeom>
              <a:avLst/>
              <a:gdLst>
                <a:gd name="T0" fmla="*/ 127 w 141"/>
                <a:gd name="T1" fmla="*/ 8 h 281"/>
                <a:gd name="T2" fmla="*/ 131 w 141"/>
                <a:gd name="T3" fmla="*/ 17 h 281"/>
                <a:gd name="T4" fmla="*/ 135 w 141"/>
                <a:gd name="T5" fmla="*/ 31 h 281"/>
                <a:gd name="T6" fmla="*/ 136 w 141"/>
                <a:gd name="T7" fmla="*/ 56 h 281"/>
                <a:gd name="T8" fmla="*/ 141 w 141"/>
                <a:gd name="T9" fmla="*/ 66 h 281"/>
                <a:gd name="T10" fmla="*/ 138 w 141"/>
                <a:gd name="T11" fmla="*/ 76 h 281"/>
                <a:gd name="T12" fmla="*/ 134 w 141"/>
                <a:gd name="T13" fmla="*/ 82 h 281"/>
                <a:gd name="T14" fmla="*/ 129 w 141"/>
                <a:gd name="T15" fmla="*/ 70 h 281"/>
                <a:gd name="T16" fmla="*/ 125 w 141"/>
                <a:gd name="T17" fmla="*/ 76 h 281"/>
                <a:gd name="T18" fmla="*/ 128 w 141"/>
                <a:gd name="T19" fmla="*/ 91 h 281"/>
                <a:gd name="T20" fmla="*/ 126 w 141"/>
                <a:gd name="T21" fmla="*/ 100 h 281"/>
                <a:gd name="T22" fmla="*/ 120 w 141"/>
                <a:gd name="T23" fmla="*/ 105 h 281"/>
                <a:gd name="T24" fmla="*/ 118 w 141"/>
                <a:gd name="T25" fmla="*/ 122 h 281"/>
                <a:gd name="T26" fmla="*/ 109 w 141"/>
                <a:gd name="T27" fmla="*/ 147 h 281"/>
                <a:gd name="T28" fmla="*/ 98 w 141"/>
                <a:gd name="T29" fmla="*/ 175 h 281"/>
                <a:gd name="T30" fmla="*/ 83 w 141"/>
                <a:gd name="T31" fmla="*/ 215 h 281"/>
                <a:gd name="T32" fmla="*/ 74 w 141"/>
                <a:gd name="T33" fmla="*/ 244 h 281"/>
                <a:gd name="T34" fmla="*/ 63 w 141"/>
                <a:gd name="T35" fmla="*/ 268 h 281"/>
                <a:gd name="T36" fmla="*/ 49 w 141"/>
                <a:gd name="T37" fmla="*/ 272 h 281"/>
                <a:gd name="T38" fmla="*/ 32 w 141"/>
                <a:gd name="T39" fmla="*/ 281 h 281"/>
                <a:gd name="T40" fmla="*/ 22 w 141"/>
                <a:gd name="T41" fmla="*/ 276 h 281"/>
                <a:gd name="T42" fmla="*/ 9 w 141"/>
                <a:gd name="T43" fmla="*/ 268 h 281"/>
                <a:gd name="T44" fmla="*/ 5 w 141"/>
                <a:gd name="T45" fmla="*/ 258 h 281"/>
                <a:gd name="T46" fmla="*/ 5 w 141"/>
                <a:gd name="T47" fmla="*/ 239 h 281"/>
                <a:gd name="T48" fmla="*/ 0 w 141"/>
                <a:gd name="T49" fmla="*/ 223 h 281"/>
                <a:gd name="T50" fmla="*/ 0 w 141"/>
                <a:gd name="T51" fmla="*/ 208 h 281"/>
                <a:gd name="T52" fmla="*/ 4 w 141"/>
                <a:gd name="T53" fmla="*/ 193 h 281"/>
                <a:gd name="T54" fmla="*/ 13 w 141"/>
                <a:gd name="T55" fmla="*/ 189 h 281"/>
                <a:gd name="T56" fmla="*/ 13 w 141"/>
                <a:gd name="T57" fmla="*/ 182 h 281"/>
                <a:gd name="T58" fmla="*/ 23 w 141"/>
                <a:gd name="T59" fmla="*/ 166 h 281"/>
                <a:gd name="T60" fmla="*/ 26 w 141"/>
                <a:gd name="T61" fmla="*/ 153 h 281"/>
                <a:gd name="T62" fmla="*/ 22 w 141"/>
                <a:gd name="T63" fmla="*/ 143 h 281"/>
                <a:gd name="T64" fmla="*/ 20 w 141"/>
                <a:gd name="T65" fmla="*/ 130 h 281"/>
                <a:gd name="T66" fmla="*/ 19 w 141"/>
                <a:gd name="T67" fmla="*/ 111 h 281"/>
                <a:gd name="T68" fmla="*/ 27 w 141"/>
                <a:gd name="T69" fmla="*/ 99 h 281"/>
                <a:gd name="T70" fmla="*/ 30 w 141"/>
                <a:gd name="T71" fmla="*/ 86 h 281"/>
                <a:gd name="T72" fmla="*/ 39 w 141"/>
                <a:gd name="T73" fmla="*/ 85 h 281"/>
                <a:gd name="T74" fmla="*/ 49 w 141"/>
                <a:gd name="T75" fmla="*/ 81 h 281"/>
                <a:gd name="T76" fmla="*/ 56 w 141"/>
                <a:gd name="T77" fmla="*/ 77 h 281"/>
                <a:gd name="T78" fmla="*/ 64 w 141"/>
                <a:gd name="T79" fmla="*/ 77 h 281"/>
                <a:gd name="T80" fmla="*/ 75 w 141"/>
                <a:gd name="T81" fmla="*/ 65 h 281"/>
                <a:gd name="T82" fmla="*/ 91 w 141"/>
                <a:gd name="T83" fmla="*/ 53 h 281"/>
                <a:gd name="T84" fmla="*/ 97 w 141"/>
                <a:gd name="T85" fmla="*/ 42 h 281"/>
                <a:gd name="T86" fmla="*/ 95 w 141"/>
                <a:gd name="T87" fmla="*/ 33 h 281"/>
                <a:gd name="T88" fmla="*/ 102 w 141"/>
                <a:gd name="T89" fmla="*/ 36 h 281"/>
                <a:gd name="T90" fmla="*/ 113 w 141"/>
                <a:gd name="T91" fmla="*/ 21 h 281"/>
                <a:gd name="T92" fmla="*/ 114 w 141"/>
                <a:gd name="T93" fmla="*/ 9 h 281"/>
                <a:gd name="T94" fmla="*/ 121 w 141"/>
                <a:gd name="T95" fmla="*/ 0 h 281"/>
                <a:gd name="T96" fmla="*/ 127 w 141"/>
                <a:gd name="T97" fmla="*/ 8 h 2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41" h="281">
                  <a:moveTo>
                    <a:pt x="127" y="8"/>
                  </a:moveTo>
                  <a:lnTo>
                    <a:pt x="131" y="17"/>
                  </a:lnTo>
                  <a:lnTo>
                    <a:pt x="135" y="31"/>
                  </a:lnTo>
                  <a:lnTo>
                    <a:pt x="136" y="56"/>
                  </a:lnTo>
                  <a:lnTo>
                    <a:pt x="141" y="66"/>
                  </a:lnTo>
                  <a:lnTo>
                    <a:pt x="138" y="76"/>
                  </a:lnTo>
                  <a:lnTo>
                    <a:pt x="134" y="82"/>
                  </a:lnTo>
                  <a:lnTo>
                    <a:pt x="129" y="70"/>
                  </a:lnTo>
                  <a:lnTo>
                    <a:pt x="125" y="76"/>
                  </a:lnTo>
                  <a:lnTo>
                    <a:pt x="128" y="91"/>
                  </a:lnTo>
                  <a:lnTo>
                    <a:pt x="126" y="100"/>
                  </a:lnTo>
                  <a:lnTo>
                    <a:pt x="120" y="105"/>
                  </a:lnTo>
                  <a:lnTo>
                    <a:pt x="118" y="122"/>
                  </a:lnTo>
                  <a:lnTo>
                    <a:pt x="109" y="147"/>
                  </a:lnTo>
                  <a:lnTo>
                    <a:pt x="98" y="175"/>
                  </a:lnTo>
                  <a:lnTo>
                    <a:pt x="83" y="215"/>
                  </a:lnTo>
                  <a:lnTo>
                    <a:pt x="74" y="244"/>
                  </a:lnTo>
                  <a:lnTo>
                    <a:pt x="63" y="268"/>
                  </a:lnTo>
                  <a:lnTo>
                    <a:pt x="49" y="272"/>
                  </a:lnTo>
                  <a:lnTo>
                    <a:pt x="32" y="281"/>
                  </a:lnTo>
                  <a:lnTo>
                    <a:pt x="22" y="276"/>
                  </a:lnTo>
                  <a:lnTo>
                    <a:pt x="9" y="268"/>
                  </a:lnTo>
                  <a:lnTo>
                    <a:pt x="5" y="258"/>
                  </a:lnTo>
                  <a:lnTo>
                    <a:pt x="5" y="239"/>
                  </a:lnTo>
                  <a:lnTo>
                    <a:pt x="0" y="223"/>
                  </a:lnTo>
                  <a:lnTo>
                    <a:pt x="0" y="208"/>
                  </a:lnTo>
                  <a:lnTo>
                    <a:pt x="4" y="193"/>
                  </a:lnTo>
                  <a:lnTo>
                    <a:pt x="13" y="189"/>
                  </a:lnTo>
                  <a:lnTo>
                    <a:pt x="13" y="182"/>
                  </a:lnTo>
                  <a:lnTo>
                    <a:pt x="23" y="166"/>
                  </a:lnTo>
                  <a:lnTo>
                    <a:pt x="26" y="153"/>
                  </a:lnTo>
                  <a:lnTo>
                    <a:pt x="22" y="143"/>
                  </a:lnTo>
                  <a:lnTo>
                    <a:pt x="20" y="130"/>
                  </a:lnTo>
                  <a:lnTo>
                    <a:pt x="19" y="111"/>
                  </a:lnTo>
                  <a:lnTo>
                    <a:pt x="27" y="99"/>
                  </a:lnTo>
                  <a:lnTo>
                    <a:pt x="30" y="86"/>
                  </a:lnTo>
                  <a:lnTo>
                    <a:pt x="39" y="85"/>
                  </a:lnTo>
                  <a:lnTo>
                    <a:pt x="49" y="81"/>
                  </a:lnTo>
                  <a:lnTo>
                    <a:pt x="56" y="77"/>
                  </a:lnTo>
                  <a:lnTo>
                    <a:pt x="64" y="77"/>
                  </a:lnTo>
                  <a:lnTo>
                    <a:pt x="75" y="65"/>
                  </a:lnTo>
                  <a:lnTo>
                    <a:pt x="91" y="53"/>
                  </a:lnTo>
                  <a:lnTo>
                    <a:pt x="97" y="42"/>
                  </a:lnTo>
                  <a:lnTo>
                    <a:pt x="95" y="33"/>
                  </a:lnTo>
                  <a:lnTo>
                    <a:pt x="102" y="36"/>
                  </a:lnTo>
                  <a:lnTo>
                    <a:pt x="113" y="21"/>
                  </a:lnTo>
                  <a:lnTo>
                    <a:pt x="114" y="9"/>
                  </a:lnTo>
                  <a:lnTo>
                    <a:pt x="121" y="0"/>
                  </a:lnTo>
                  <a:lnTo>
                    <a:pt x="127" y="8"/>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86" name="Freeform 85"/>
            <p:cNvSpPr>
              <a:spLocks/>
            </p:cNvSpPr>
            <p:nvPr/>
          </p:nvSpPr>
          <p:spPr bwMode="auto">
            <a:xfrm>
              <a:off x="5495933" y="2885140"/>
              <a:ext cx="69431" cy="46598"/>
            </a:xfrm>
            <a:custGeom>
              <a:avLst/>
              <a:gdLst>
                <a:gd name="T0" fmla="*/ 2 w 42"/>
                <a:gd name="T1" fmla="*/ 9 h 30"/>
                <a:gd name="T2" fmla="*/ 4 w 42"/>
                <a:gd name="T3" fmla="*/ 9 h 30"/>
                <a:gd name="T4" fmla="*/ 4 w 42"/>
                <a:gd name="T5" fmla="*/ 5 h 30"/>
                <a:gd name="T6" fmla="*/ 14 w 42"/>
                <a:gd name="T7" fmla="*/ 2 h 30"/>
                <a:gd name="T8" fmla="*/ 17 w 42"/>
                <a:gd name="T9" fmla="*/ 1 h 30"/>
                <a:gd name="T10" fmla="*/ 23 w 42"/>
                <a:gd name="T11" fmla="*/ 0 h 30"/>
                <a:gd name="T12" fmla="*/ 31 w 42"/>
                <a:gd name="T13" fmla="*/ 0 h 30"/>
                <a:gd name="T14" fmla="*/ 40 w 42"/>
                <a:gd name="T15" fmla="*/ 6 h 30"/>
                <a:gd name="T16" fmla="*/ 42 w 42"/>
                <a:gd name="T17" fmla="*/ 20 h 30"/>
                <a:gd name="T18" fmla="*/ 39 w 42"/>
                <a:gd name="T19" fmla="*/ 20 h 30"/>
                <a:gd name="T20" fmla="*/ 37 w 42"/>
                <a:gd name="T21" fmla="*/ 24 h 30"/>
                <a:gd name="T22" fmla="*/ 28 w 42"/>
                <a:gd name="T23" fmla="*/ 24 h 30"/>
                <a:gd name="T24" fmla="*/ 22 w 42"/>
                <a:gd name="T25" fmla="*/ 28 h 30"/>
                <a:gd name="T26" fmla="*/ 11 w 42"/>
                <a:gd name="T27" fmla="*/ 30 h 30"/>
                <a:gd name="T28" fmla="*/ 3 w 42"/>
                <a:gd name="T29" fmla="*/ 25 h 30"/>
                <a:gd name="T30" fmla="*/ 0 w 42"/>
                <a:gd name="T31" fmla="*/ 16 h 30"/>
                <a:gd name="T32" fmla="*/ 2 w 42"/>
                <a:gd name="T33" fmla="*/ 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42" h="30">
                  <a:moveTo>
                    <a:pt x="2" y="9"/>
                  </a:moveTo>
                  <a:lnTo>
                    <a:pt x="4" y="9"/>
                  </a:lnTo>
                  <a:lnTo>
                    <a:pt x="4" y="5"/>
                  </a:lnTo>
                  <a:lnTo>
                    <a:pt x="14" y="2"/>
                  </a:lnTo>
                  <a:lnTo>
                    <a:pt x="17" y="1"/>
                  </a:lnTo>
                  <a:lnTo>
                    <a:pt x="23" y="0"/>
                  </a:lnTo>
                  <a:lnTo>
                    <a:pt x="31" y="0"/>
                  </a:lnTo>
                  <a:lnTo>
                    <a:pt x="40" y="6"/>
                  </a:lnTo>
                  <a:lnTo>
                    <a:pt x="42" y="20"/>
                  </a:lnTo>
                  <a:lnTo>
                    <a:pt x="39" y="20"/>
                  </a:lnTo>
                  <a:lnTo>
                    <a:pt x="37" y="24"/>
                  </a:lnTo>
                  <a:lnTo>
                    <a:pt x="28" y="24"/>
                  </a:lnTo>
                  <a:lnTo>
                    <a:pt x="22" y="28"/>
                  </a:lnTo>
                  <a:lnTo>
                    <a:pt x="11" y="30"/>
                  </a:lnTo>
                  <a:lnTo>
                    <a:pt x="3" y="25"/>
                  </a:lnTo>
                  <a:lnTo>
                    <a:pt x="0" y="16"/>
                  </a:lnTo>
                  <a:lnTo>
                    <a:pt x="2" y="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87" name="Freeform 86"/>
            <p:cNvSpPr>
              <a:spLocks/>
            </p:cNvSpPr>
            <p:nvPr/>
          </p:nvSpPr>
          <p:spPr bwMode="auto">
            <a:xfrm>
              <a:off x="4561906" y="3442760"/>
              <a:ext cx="494290" cy="479958"/>
            </a:xfrm>
            <a:custGeom>
              <a:avLst/>
              <a:gdLst>
                <a:gd name="T0" fmla="*/ 6 w 299"/>
                <a:gd name="T1" fmla="*/ 211 h 309"/>
                <a:gd name="T2" fmla="*/ 15 w 299"/>
                <a:gd name="T3" fmla="*/ 198 h 309"/>
                <a:gd name="T4" fmla="*/ 38 w 299"/>
                <a:gd name="T5" fmla="*/ 200 h 309"/>
                <a:gd name="T6" fmla="*/ 48 w 299"/>
                <a:gd name="T7" fmla="*/ 197 h 309"/>
                <a:gd name="T8" fmla="*/ 125 w 299"/>
                <a:gd name="T9" fmla="*/ 182 h 309"/>
                <a:gd name="T10" fmla="*/ 114 w 299"/>
                <a:gd name="T11" fmla="*/ 90 h 309"/>
                <a:gd name="T12" fmla="*/ 133 w 299"/>
                <a:gd name="T13" fmla="*/ 0 h 309"/>
                <a:gd name="T14" fmla="*/ 254 w 299"/>
                <a:gd name="T15" fmla="*/ 90 h 309"/>
                <a:gd name="T16" fmla="*/ 270 w 299"/>
                <a:gd name="T17" fmla="*/ 106 h 309"/>
                <a:gd name="T18" fmla="*/ 278 w 299"/>
                <a:gd name="T19" fmla="*/ 123 h 309"/>
                <a:gd name="T20" fmla="*/ 299 w 299"/>
                <a:gd name="T21" fmla="*/ 168 h 309"/>
                <a:gd name="T22" fmla="*/ 287 w 299"/>
                <a:gd name="T23" fmla="*/ 195 h 309"/>
                <a:gd name="T24" fmla="*/ 246 w 299"/>
                <a:gd name="T25" fmla="*/ 200 h 309"/>
                <a:gd name="T26" fmla="*/ 228 w 299"/>
                <a:gd name="T27" fmla="*/ 208 h 309"/>
                <a:gd name="T28" fmla="*/ 212 w 299"/>
                <a:gd name="T29" fmla="*/ 204 h 309"/>
                <a:gd name="T30" fmla="*/ 185 w 299"/>
                <a:gd name="T31" fmla="*/ 216 h 309"/>
                <a:gd name="T32" fmla="*/ 167 w 299"/>
                <a:gd name="T33" fmla="*/ 232 h 309"/>
                <a:gd name="T34" fmla="*/ 157 w 299"/>
                <a:gd name="T35" fmla="*/ 241 h 309"/>
                <a:gd name="T36" fmla="*/ 143 w 299"/>
                <a:gd name="T37" fmla="*/ 244 h 309"/>
                <a:gd name="T38" fmla="*/ 126 w 299"/>
                <a:gd name="T39" fmla="*/ 275 h 309"/>
                <a:gd name="T40" fmla="*/ 121 w 299"/>
                <a:gd name="T41" fmla="*/ 291 h 309"/>
                <a:gd name="T42" fmla="*/ 115 w 299"/>
                <a:gd name="T43" fmla="*/ 306 h 309"/>
                <a:gd name="T44" fmla="*/ 108 w 299"/>
                <a:gd name="T45" fmla="*/ 300 h 309"/>
                <a:gd name="T46" fmla="*/ 99 w 299"/>
                <a:gd name="T47" fmla="*/ 302 h 309"/>
                <a:gd name="T48" fmla="*/ 82 w 299"/>
                <a:gd name="T49" fmla="*/ 307 h 309"/>
                <a:gd name="T50" fmla="*/ 75 w 299"/>
                <a:gd name="T51" fmla="*/ 306 h 309"/>
                <a:gd name="T52" fmla="*/ 70 w 299"/>
                <a:gd name="T53" fmla="*/ 294 h 309"/>
                <a:gd name="T54" fmla="*/ 64 w 299"/>
                <a:gd name="T55" fmla="*/ 294 h 309"/>
                <a:gd name="T56" fmla="*/ 68 w 299"/>
                <a:gd name="T57" fmla="*/ 282 h 309"/>
                <a:gd name="T58" fmla="*/ 59 w 299"/>
                <a:gd name="T59" fmla="*/ 267 h 309"/>
                <a:gd name="T60" fmla="*/ 51 w 299"/>
                <a:gd name="T61" fmla="*/ 262 h 309"/>
                <a:gd name="T62" fmla="*/ 41 w 299"/>
                <a:gd name="T63" fmla="*/ 268 h 309"/>
                <a:gd name="T64" fmla="*/ 28 w 299"/>
                <a:gd name="T65" fmla="*/ 271 h 309"/>
                <a:gd name="T66" fmla="*/ 20 w 299"/>
                <a:gd name="T67" fmla="*/ 265 h 309"/>
                <a:gd name="T68" fmla="*/ 12 w 299"/>
                <a:gd name="T69" fmla="*/ 267 h 309"/>
                <a:gd name="T70" fmla="*/ 12 w 299"/>
                <a:gd name="T71" fmla="*/ 253 h 309"/>
                <a:gd name="T72" fmla="*/ 4 w 299"/>
                <a:gd name="T73" fmla="*/ 240 h 309"/>
                <a:gd name="T74" fmla="*/ 0 w 299"/>
                <a:gd name="T75" fmla="*/ 215 h 3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299" h="309">
                  <a:moveTo>
                    <a:pt x="0" y="215"/>
                  </a:moveTo>
                  <a:lnTo>
                    <a:pt x="6" y="211"/>
                  </a:lnTo>
                  <a:lnTo>
                    <a:pt x="9" y="199"/>
                  </a:lnTo>
                  <a:lnTo>
                    <a:pt x="15" y="198"/>
                  </a:lnTo>
                  <a:lnTo>
                    <a:pt x="28" y="204"/>
                  </a:lnTo>
                  <a:lnTo>
                    <a:pt x="38" y="200"/>
                  </a:lnTo>
                  <a:lnTo>
                    <a:pt x="45" y="201"/>
                  </a:lnTo>
                  <a:lnTo>
                    <a:pt x="48" y="197"/>
                  </a:lnTo>
                  <a:lnTo>
                    <a:pt x="121" y="196"/>
                  </a:lnTo>
                  <a:lnTo>
                    <a:pt x="125" y="182"/>
                  </a:lnTo>
                  <a:lnTo>
                    <a:pt x="122" y="179"/>
                  </a:lnTo>
                  <a:lnTo>
                    <a:pt x="114" y="90"/>
                  </a:lnTo>
                  <a:lnTo>
                    <a:pt x="106" y="0"/>
                  </a:lnTo>
                  <a:lnTo>
                    <a:pt x="133" y="0"/>
                  </a:lnTo>
                  <a:lnTo>
                    <a:pt x="193" y="45"/>
                  </a:lnTo>
                  <a:lnTo>
                    <a:pt x="254" y="90"/>
                  </a:lnTo>
                  <a:lnTo>
                    <a:pt x="258" y="100"/>
                  </a:lnTo>
                  <a:lnTo>
                    <a:pt x="270" y="106"/>
                  </a:lnTo>
                  <a:lnTo>
                    <a:pt x="278" y="109"/>
                  </a:lnTo>
                  <a:lnTo>
                    <a:pt x="278" y="123"/>
                  </a:lnTo>
                  <a:lnTo>
                    <a:pt x="298" y="120"/>
                  </a:lnTo>
                  <a:lnTo>
                    <a:pt x="299" y="168"/>
                  </a:lnTo>
                  <a:lnTo>
                    <a:pt x="289" y="182"/>
                  </a:lnTo>
                  <a:lnTo>
                    <a:pt x="287" y="195"/>
                  </a:lnTo>
                  <a:lnTo>
                    <a:pt x="271" y="198"/>
                  </a:lnTo>
                  <a:lnTo>
                    <a:pt x="246" y="200"/>
                  </a:lnTo>
                  <a:lnTo>
                    <a:pt x="240" y="207"/>
                  </a:lnTo>
                  <a:lnTo>
                    <a:pt x="228" y="208"/>
                  </a:lnTo>
                  <a:lnTo>
                    <a:pt x="216" y="208"/>
                  </a:lnTo>
                  <a:lnTo>
                    <a:pt x="212" y="204"/>
                  </a:lnTo>
                  <a:lnTo>
                    <a:pt x="202" y="207"/>
                  </a:lnTo>
                  <a:lnTo>
                    <a:pt x="185" y="216"/>
                  </a:lnTo>
                  <a:lnTo>
                    <a:pt x="182" y="222"/>
                  </a:lnTo>
                  <a:lnTo>
                    <a:pt x="167" y="232"/>
                  </a:lnTo>
                  <a:lnTo>
                    <a:pt x="165" y="237"/>
                  </a:lnTo>
                  <a:lnTo>
                    <a:pt x="157" y="241"/>
                  </a:lnTo>
                  <a:lnTo>
                    <a:pt x="148" y="238"/>
                  </a:lnTo>
                  <a:lnTo>
                    <a:pt x="143" y="244"/>
                  </a:lnTo>
                  <a:lnTo>
                    <a:pt x="140" y="258"/>
                  </a:lnTo>
                  <a:lnTo>
                    <a:pt x="126" y="275"/>
                  </a:lnTo>
                  <a:lnTo>
                    <a:pt x="126" y="282"/>
                  </a:lnTo>
                  <a:lnTo>
                    <a:pt x="121" y="291"/>
                  </a:lnTo>
                  <a:lnTo>
                    <a:pt x="122" y="303"/>
                  </a:lnTo>
                  <a:lnTo>
                    <a:pt x="115" y="306"/>
                  </a:lnTo>
                  <a:lnTo>
                    <a:pt x="111" y="309"/>
                  </a:lnTo>
                  <a:lnTo>
                    <a:pt x="108" y="300"/>
                  </a:lnTo>
                  <a:lnTo>
                    <a:pt x="103" y="302"/>
                  </a:lnTo>
                  <a:lnTo>
                    <a:pt x="99" y="302"/>
                  </a:lnTo>
                  <a:lnTo>
                    <a:pt x="96" y="308"/>
                  </a:lnTo>
                  <a:lnTo>
                    <a:pt x="82" y="307"/>
                  </a:lnTo>
                  <a:lnTo>
                    <a:pt x="77" y="305"/>
                  </a:lnTo>
                  <a:lnTo>
                    <a:pt x="75" y="306"/>
                  </a:lnTo>
                  <a:lnTo>
                    <a:pt x="69" y="300"/>
                  </a:lnTo>
                  <a:lnTo>
                    <a:pt x="70" y="294"/>
                  </a:lnTo>
                  <a:lnTo>
                    <a:pt x="68" y="292"/>
                  </a:lnTo>
                  <a:lnTo>
                    <a:pt x="64" y="294"/>
                  </a:lnTo>
                  <a:lnTo>
                    <a:pt x="65" y="287"/>
                  </a:lnTo>
                  <a:lnTo>
                    <a:pt x="68" y="282"/>
                  </a:lnTo>
                  <a:lnTo>
                    <a:pt x="61" y="273"/>
                  </a:lnTo>
                  <a:lnTo>
                    <a:pt x="59" y="267"/>
                  </a:lnTo>
                  <a:lnTo>
                    <a:pt x="55" y="263"/>
                  </a:lnTo>
                  <a:lnTo>
                    <a:pt x="51" y="262"/>
                  </a:lnTo>
                  <a:lnTo>
                    <a:pt x="47" y="265"/>
                  </a:lnTo>
                  <a:lnTo>
                    <a:pt x="41" y="268"/>
                  </a:lnTo>
                  <a:lnTo>
                    <a:pt x="36" y="272"/>
                  </a:lnTo>
                  <a:lnTo>
                    <a:pt x="28" y="271"/>
                  </a:lnTo>
                  <a:lnTo>
                    <a:pt x="23" y="265"/>
                  </a:lnTo>
                  <a:lnTo>
                    <a:pt x="20" y="265"/>
                  </a:lnTo>
                  <a:lnTo>
                    <a:pt x="15" y="267"/>
                  </a:lnTo>
                  <a:lnTo>
                    <a:pt x="12" y="267"/>
                  </a:lnTo>
                  <a:lnTo>
                    <a:pt x="11" y="260"/>
                  </a:lnTo>
                  <a:lnTo>
                    <a:pt x="12" y="253"/>
                  </a:lnTo>
                  <a:lnTo>
                    <a:pt x="11" y="245"/>
                  </a:lnTo>
                  <a:lnTo>
                    <a:pt x="4" y="240"/>
                  </a:lnTo>
                  <a:lnTo>
                    <a:pt x="0" y="228"/>
                  </a:lnTo>
                  <a:lnTo>
                    <a:pt x="0" y="21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88" name="Freeform 87"/>
            <p:cNvSpPr>
              <a:spLocks/>
            </p:cNvSpPr>
            <p:nvPr/>
          </p:nvSpPr>
          <p:spPr bwMode="auto">
            <a:xfrm>
              <a:off x="5438073" y="2846309"/>
              <a:ext cx="51247" cy="52810"/>
            </a:xfrm>
            <a:custGeom>
              <a:avLst/>
              <a:gdLst>
                <a:gd name="T0" fmla="*/ 22 w 31"/>
                <a:gd name="T1" fmla="*/ 21 h 34"/>
                <a:gd name="T2" fmla="*/ 21 w 31"/>
                <a:gd name="T3" fmla="*/ 17 h 34"/>
                <a:gd name="T4" fmla="*/ 15 w 31"/>
                <a:gd name="T5" fmla="*/ 27 h 34"/>
                <a:gd name="T6" fmla="*/ 16 w 31"/>
                <a:gd name="T7" fmla="*/ 34 h 34"/>
                <a:gd name="T8" fmla="*/ 13 w 31"/>
                <a:gd name="T9" fmla="*/ 32 h 34"/>
                <a:gd name="T10" fmla="*/ 7 w 31"/>
                <a:gd name="T11" fmla="*/ 25 h 34"/>
                <a:gd name="T12" fmla="*/ 0 w 31"/>
                <a:gd name="T13" fmla="*/ 21 h 34"/>
                <a:gd name="T14" fmla="*/ 1 w 31"/>
                <a:gd name="T15" fmla="*/ 18 h 34"/>
                <a:gd name="T16" fmla="*/ 3 w 31"/>
                <a:gd name="T17" fmla="*/ 7 h 34"/>
                <a:gd name="T18" fmla="*/ 8 w 31"/>
                <a:gd name="T19" fmla="*/ 2 h 34"/>
                <a:gd name="T20" fmla="*/ 11 w 31"/>
                <a:gd name="T21" fmla="*/ 0 h 34"/>
                <a:gd name="T22" fmla="*/ 16 w 31"/>
                <a:gd name="T23" fmla="*/ 3 h 34"/>
                <a:gd name="T24" fmla="*/ 18 w 31"/>
                <a:gd name="T25" fmla="*/ 6 h 34"/>
                <a:gd name="T26" fmla="*/ 24 w 31"/>
                <a:gd name="T27" fmla="*/ 9 h 34"/>
                <a:gd name="T28" fmla="*/ 31 w 31"/>
                <a:gd name="T29" fmla="*/ 13 h 34"/>
                <a:gd name="T30" fmla="*/ 29 w 31"/>
                <a:gd name="T31" fmla="*/ 14 h 34"/>
                <a:gd name="T32" fmla="*/ 27 w 31"/>
                <a:gd name="T33" fmla="*/ 19 h 34"/>
                <a:gd name="T34" fmla="*/ 22 w 31"/>
                <a:gd name="T35" fmla="*/ 21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1" h="34">
                  <a:moveTo>
                    <a:pt x="22" y="21"/>
                  </a:moveTo>
                  <a:lnTo>
                    <a:pt x="21" y="17"/>
                  </a:lnTo>
                  <a:lnTo>
                    <a:pt x="15" y="27"/>
                  </a:lnTo>
                  <a:lnTo>
                    <a:pt x="16" y="34"/>
                  </a:lnTo>
                  <a:lnTo>
                    <a:pt x="13" y="32"/>
                  </a:lnTo>
                  <a:lnTo>
                    <a:pt x="7" y="25"/>
                  </a:lnTo>
                  <a:lnTo>
                    <a:pt x="0" y="21"/>
                  </a:lnTo>
                  <a:lnTo>
                    <a:pt x="1" y="18"/>
                  </a:lnTo>
                  <a:lnTo>
                    <a:pt x="3" y="7"/>
                  </a:lnTo>
                  <a:lnTo>
                    <a:pt x="8" y="2"/>
                  </a:lnTo>
                  <a:lnTo>
                    <a:pt x="11" y="0"/>
                  </a:lnTo>
                  <a:lnTo>
                    <a:pt x="16" y="3"/>
                  </a:lnTo>
                  <a:lnTo>
                    <a:pt x="18" y="6"/>
                  </a:lnTo>
                  <a:lnTo>
                    <a:pt x="24" y="9"/>
                  </a:lnTo>
                  <a:lnTo>
                    <a:pt x="31" y="13"/>
                  </a:lnTo>
                  <a:lnTo>
                    <a:pt x="29" y="14"/>
                  </a:lnTo>
                  <a:lnTo>
                    <a:pt x="27" y="19"/>
                  </a:lnTo>
                  <a:lnTo>
                    <a:pt x="22" y="21"/>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89" name="Freeform 88"/>
            <p:cNvSpPr>
              <a:spLocks/>
            </p:cNvSpPr>
            <p:nvPr/>
          </p:nvSpPr>
          <p:spPr bwMode="auto">
            <a:xfrm>
              <a:off x="5836481" y="4581299"/>
              <a:ext cx="319057" cy="529662"/>
            </a:xfrm>
            <a:custGeom>
              <a:avLst/>
              <a:gdLst>
                <a:gd name="T0" fmla="*/ 96 w 193"/>
                <a:gd name="T1" fmla="*/ 23 h 341"/>
                <a:gd name="T2" fmla="*/ 122 w 193"/>
                <a:gd name="T3" fmla="*/ 26 h 341"/>
                <a:gd name="T4" fmla="*/ 142 w 193"/>
                <a:gd name="T5" fmla="*/ 20 h 341"/>
                <a:gd name="T6" fmla="*/ 173 w 193"/>
                <a:gd name="T7" fmla="*/ 12 h 341"/>
                <a:gd name="T8" fmla="*/ 190 w 193"/>
                <a:gd name="T9" fmla="*/ 9 h 341"/>
                <a:gd name="T10" fmla="*/ 191 w 193"/>
                <a:gd name="T11" fmla="*/ 48 h 341"/>
                <a:gd name="T12" fmla="*/ 193 w 193"/>
                <a:gd name="T13" fmla="*/ 91 h 341"/>
                <a:gd name="T14" fmla="*/ 179 w 193"/>
                <a:gd name="T15" fmla="*/ 120 h 341"/>
                <a:gd name="T16" fmla="*/ 150 w 193"/>
                <a:gd name="T17" fmla="*/ 141 h 341"/>
                <a:gd name="T18" fmla="*/ 107 w 193"/>
                <a:gd name="T19" fmla="*/ 173 h 341"/>
                <a:gd name="T20" fmla="*/ 86 w 193"/>
                <a:gd name="T21" fmla="*/ 192 h 341"/>
                <a:gd name="T22" fmla="*/ 76 w 193"/>
                <a:gd name="T23" fmla="*/ 211 h 341"/>
                <a:gd name="T24" fmla="*/ 87 w 193"/>
                <a:gd name="T25" fmla="*/ 239 h 341"/>
                <a:gd name="T26" fmla="*/ 90 w 193"/>
                <a:gd name="T27" fmla="*/ 244 h 341"/>
                <a:gd name="T28" fmla="*/ 84 w 193"/>
                <a:gd name="T29" fmla="*/ 274 h 341"/>
                <a:gd name="T30" fmla="*/ 85 w 193"/>
                <a:gd name="T31" fmla="*/ 287 h 341"/>
                <a:gd name="T32" fmla="*/ 62 w 193"/>
                <a:gd name="T33" fmla="*/ 301 h 341"/>
                <a:gd name="T34" fmla="*/ 31 w 193"/>
                <a:gd name="T35" fmla="*/ 320 h 341"/>
                <a:gd name="T36" fmla="*/ 36 w 193"/>
                <a:gd name="T37" fmla="*/ 330 h 341"/>
                <a:gd name="T38" fmla="*/ 20 w 193"/>
                <a:gd name="T39" fmla="*/ 341 h 341"/>
                <a:gd name="T40" fmla="*/ 18 w 193"/>
                <a:gd name="T41" fmla="*/ 322 h 341"/>
                <a:gd name="T42" fmla="*/ 21 w 193"/>
                <a:gd name="T43" fmla="*/ 292 h 341"/>
                <a:gd name="T44" fmla="*/ 11 w 193"/>
                <a:gd name="T45" fmla="*/ 248 h 341"/>
                <a:gd name="T46" fmla="*/ 37 w 193"/>
                <a:gd name="T47" fmla="*/ 209 h 341"/>
                <a:gd name="T48" fmla="*/ 42 w 193"/>
                <a:gd name="T49" fmla="*/ 195 h 341"/>
                <a:gd name="T50" fmla="*/ 41 w 193"/>
                <a:gd name="T51" fmla="*/ 173 h 341"/>
                <a:gd name="T52" fmla="*/ 47 w 193"/>
                <a:gd name="T53" fmla="*/ 133 h 341"/>
                <a:gd name="T54" fmla="*/ 29 w 193"/>
                <a:gd name="T55" fmla="*/ 124 h 341"/>
                <a:gd name="T56" fmla="*/ 17 w 193"/>
                <a:gd name="T57" fmla="*/ 115 h 341"/>
                <a:gd name="T58" fmla="*/ 1 w 193"/>
                <a:gd name="T59" fmla="*/ 108 h 341"/>
                <a:gd name="T60" fmla="*/ 56 w 193"/>
                <a:gd name="T61" fmla="*/ 76 h 341"/>
                <a:gd name="T62" fmla="*/ 71 w 193"/>
                <a:gd name="T63" fmla="*/ 84 h 341"/>
                <a:gd name="T64" fmla="*/ 79 w 193"/>
                <a:gd name="T65" fmla="*/ 97 h 341"/>
                <a:gd name="T66" fmla="*/ 75 w 193"/>
                <a:gd name="T67" fmla="*/ 122 h 341"/>
                <a:gd name="T68" fmla="*/ 92 w 193"/>
                <a:gd name="T69" fmla="*/ 120 h 341"/>
                <a:gd name="T70" fmla="*/ 100 w 193"/>
                <a:gd name="T71" fmla="*/ 89 h 341"/>
                <a:gd name="T72" fmla="*/ 87 w 193"/>
                <a:gd name="T73" fmla="*/ 67 h 341"/>
                <a:gd name="T74" fmla="*/ 76 w 193"/>
                <a:gd name="T75" fmla="*/ 40 h 3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93" h="341">
                  <a:moveTo>
                    <a:pt x="82" y="25"/>
                  </a:moveTo>
                  <a:lnTo>
                    <a:pt x="96" y="23"/>
                  </a:lnTo>
                  <a:lnTo>
                    <a:pt x="117" y="29"/>
                  </a:lnTo>
                  <a:lnTo>
                    <a:pt x="122" y="26"/>
                  </a:lnTo>
                  <a:lnTo>
                    <a:pt x="135" y="26"/>
                  </a:lnTo>
                  <a:lnTo>
                    <a:pt x="142" y="20"/>
                  </a:lnTo>
                  <a:lnTo>
                    <a:pt x="153" y="20"/>
                  </a:lnTo>
                  <a:lnTo>
                    <a:pt x="173" y="12"/>
                  </a:lnTo>
                  <a:lnTo>
                    <a:pt x="188" y="0"/>
                  </a:lnTo>
                  <a:lnTo>
                    <a:pt x="190" y="9"/>
                  </a:lnTo>
                  <a:lnTo>
                    <a:pt x="189" y="30"/>
                  </a:lnTo>
                  <a:lnTo>
                    <a:pt x="191" y="48"/>
                  </a:lnTo>
                  <a:lnTo>
                    <a:pt x="190" y="81"/>
                  </a:lnTo>
                  <a:lnTo>
                    <a:pt x="193" y="91"/>
                  </a:lnTo>
                  <a:lnTo>
                    <a:pt x="186" y="105"/>
                  </a:lnTo>
                  <a:lnTo>
                    <a:pt x="179" y="120"/>
                  </a:lnTo>
                  <a:lnTo>
                    <a:pt x="166" y="133"/>
                  </a:lnTo>
                  <a:lnTo>
                    <a:pt x="150" y="141"/>
                  </a:lnTo>
                  <a:lnTo>
                    <a:pt x="129" y="151"/>
                  </a:lnTo>
                  <a:lnTo>
                    <a:pt x="107" y="173"/>
                  </a:lnTo>
                  <a:lnTo>
                    <a:pt x="100" y="177"/>
                  </a:lnTo>
                  <a:lnTo>
                    <a:pt x="86" y="192"/>
                  </a:lnTo>
                  <a:lnTo>
                    <a:pt x="79" y="196"/>
                  </a:lnTo>
                  <a:lnTo>
                    <a:pt x="76" y="211"/>
                  </a:lnTo>
                  <a:lnTo>
                    <a:pt x="84" y="227"/>
                  </a:lnTo>
                  <a:lnTo>
                    <a:pt x="87" y="239"/>
                  </a:lnTo>
                  <a:lnTo>
                    <a:pt x="86" y="245"/>
                  </a:lnTo>
                  <a:lnTo>
                    <a:pt x="90" y="244"/>
                  </a:lnTo>
                  <a:lnTo>
                    <a:pt x="88" y="265"/>
                  </a:lnTo>
                  <a:lnTo>
                    <a:pt x="84" y="274"/>
                  </a:lnTo>
                  <a:lnTo>
                    <a:pt x="88" y="278"/>
                  </a:lnTo>
                  <a:lnTo>
                    <a:pt x="85" y="287"/>
                  </a:lnTo>
                  <a:lnTo>
                    <a:pt x="77" y="294"/>
                  </a:lnTo>
                  <a:lnTo>
                    <a:pt x="62" y="301"/>
                  </a:lnTo>
                  <a:lnTo>
                    <a:pt x="39" y="312"/>
                  </a:lnTo>
                  <a:lnTo>
                    <a:pt x="31" y="320"/>
                  </a:lnTo>
                  <a:lnTo>
                    <a:pt x="32" y="329"/>
                  </a:lnTo>
                  <a:lnTo>
                    <a:pt x="36" y="330"/>
                  </a:lnTo>
                  <a:lnTo>
                    <a:pt x="34" y="341"/>
                  </a:lnTo>
                  <a:lnTo>
                    <a:pt x="20" y="341"/>
                  </a:lnTo>
                  <a:lnTo>
                    <a:pt x="20" y="332"/>
                  </a:lnTo>
                  <a:lnTo>
                    <a:pt x="18" y="322"/>
                  </a:lnTo>
                  <a:lnTo>
                    <a:pt x="17" y="315"/>
                  </a:lnTo>
                  <a:lnTo>
                    <a:pt x="21" y="292"/>
                  </a:lnTo>
                  <a:lnTo>
                    <a:pt x="18" y="277"/>
                  </a:lnTo>
                  <a:lnTo>
                    <a:pt x="11" y="248"/>
                  </a:lnTo>
                  <a:lnTo>
                    <a:pt x="31" y="224"/>
                  </a:lnTo>
                  <a:lnTo>
                    <a:pt x="37" y="209"/>
                  </a:lnTo>
                  <a:lnTo>
                    <a:pt x="39" y="207"/>
                  </a:lnTo>
                  <a:lnTo>
                    <a:pt x="42" y="195"/>
                  </a:lnTo>
                  <a:lnTo>
                    <a:pt x="40" y="189"/>
                  </a:lnTo>
                  <a:lnTo>
                    <a:pt x="41" y="173"/>
                  </a:lnTo>
                  <a:lnTo>
                    <a:pt x="46" y="159"/>
                  </a:lnTo>
                  <a:lnTo>
                    <a:pt x="47" y="133"/>
                  </a:lnTo>
                  <a:lnTo>
                    <a:pt x="38" y="126"/>
                  </a:lnTo>
                  <a:lnTo>
                    <a:pt x="29" y="124"/>
                  </a:lnTo>
                  <a:lnTo>
                    <a:pt x="25" y="119"/>
                  </a:lnTo>
                  <a:lnTo>
                    <a:pt x="17" y="115"/>
                  </a:lnTo>
                  <a:lnTo>
                    <a:pt x="2" y="115"/>
                  </a:lnTo>
                  <a:lnTo>
                    <a:pt x="1" y="108"/>
                  </a:lnTo>
                  <a:lnTo>
                    <a:pt x="0" y="93"/>
                  </a:lnTo>
                  <a:lnTo>
                    <a:pt x="56" y="76"/>
                  </a:lnTo>
                  <a:lnTo>
                    <a:pt x="66" y="86"/>
                  </a:lnTo>
                  <a:lnTo>
                    <a:pt x="71" y="84"/>
                  </a:lnTo>
                  <a:lnTo>
                    <a:pt x="78" y="89"/>
                  </a:lnTo>
                  <a:lnTo>
                    <a:pt x="79" y="97"/>
                  </a:lnTo>
                  <a:lnTo>
                    <a:pt x="74" y="107"/>
                  </a:lnTo>
                  <a:lnTo>
                    <a:pt x="75" y="122"/>
                  </a:lnTo>
                  <a:lnTo>
                    <a:pt x="86" y="134"/>
                  </a:lnTo>
                  <a:lnTo>
                    <a:pt x="92" y="120"/>
                  </a:lnTo>
                  <a:lnTo>
                    <a:pt x="100" y="116"/>
                  </a:lnTo>
                  <a:lnTo>
                    <a:pt x="100" y="89"/>
                  </a:lnTo>
                  <a:lnTo>
                    <a:pt x="93" y="74"/>
                  </a:lnTo>
                  <a:lnTo>
                    <a:pt x="87" y="67"/>
                  </a:lnTo>
                  <a:lnTo>
                    <a:pt x="80" y="68"/>
                  </a:lnTo>
                  <a:lnTo>
                    <a:pt x="76" y="40"/>
                  </a:lnTo>
                  <a:lnTo>
                    <a:pt x="82" y="2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90" name="Freeform 89"/>
            <p:cNvSpPr>
              <a:spLocks/>
            </p:cNvSpPr>
            <p:nvPr/>
          </p:nvSpPr>
          <p:spPr bwMode="auto">
            <a:xfrm>
              <a:off x="4419737" y="3363544"/>
              <a:ext cx="362040" cy="413167"/>
            </a:xfrm>
            <a:custGeom>
              <a:avLst/>
              <a:gdLst>
                <a:gd name="T0" fmla="*/ 86 w 219"/>
                <a:gd name="T1" fmla="*/ 266 h 266"/>
                <a:gd name="T2" fmla="*/ 74 w 219"/>
                <a:gd name="T3" fmla="*/ 251 h 266"/>
                <a:gd name="T4" fmla="*/ 63 w 219"/>
                <a:gd name="T5" fmla="*/ 236 h 266"/>
                <a:gd name="T6" fmla="*/ 51 w 219"/>
                <a:gd name="T7" fmla="*/ 231 h 266"/>
                <a:gd name="T8" fmla="*/ 43 w 219"/>
                <a:gd name="T9" fmla="*/ 225 h 266"/>
                <a:gd name="T10" fmla="*/ 33 w 219"/>
                <a:gd name="T11" fmla="*/ 225 h 266"/>
                <a:gd name="T12" fmla="*/ 24 w 219"/>
                <a:gd name="T13" fmla="*/ 229 h 266"/>
                <a:gd name="T14" fmla="*/ 15 w 219"/>
                <a:gd name="T15" fmla="*/ 227 h 266"/>
                <a:gd name="T16" fmla="*/ 8 w 219"/>
                <a:gd name="T17" fmla="*/ 234 h 266"/>
                <a:gd name="T18" fmla="*/ 7 w 219"/>
                <a:gd name="T19" fmla="*/ 223 h 266"/>
                <a:gd name="T20" fmla="*/ 12 w 219"/>
                <a:gd name="T21" fmla="*/ 213 h 266"/>
                <a:gd name="T22" fmla="*/ 15 w 219"/>
                <a:gd name="T23" fmla="*/ 193 h 266"/>
                <a:gd name="T24" fmla="*/ 13 w 219"/>
                <a:gd name="T25" fmla="*/ 173 h 266"/>
                <a:gd name="T26" fmla="*/ 11 w 219"/>
                <a:gd name="T27" fmla="*/ 162 h 266"/>
                <a:gd name="T28" fmla="*/ 14 w 219"/>
                <a:gd name="T29" fmla="*/ 152 h 266"/>
                <a:gd name="T30" fmla="*/ 9 w 219"/>
                <a:gd name="T31" fmla="*/ 142 h 266"/>
                <a:gd name="T32" fmla="*/ 0 w 219"/>
                <a:gd name="T33" fmla="*/ 133 h 266"/>
                <a:gd name="T34" fmla="*/ 4 w 219"/>
                <a:gd name="T35" fmla="*/ 126 h 266"/>
                <a:gd name="T36" fmla="*/ 75 w 219"/>
                <a:gd name="T37" fmla="*/ 126 h 266"/>
                <a:gd name="T38" fmla="*/ 72 w 219"/>
                <a:gd name="T39" fmla="*/ 96 h 266"/>
                <a:gd name="T40" fmla="*/ 77 w 219"/>
                <a:gd name="T41" fmla="*/ 86 h 266"/>
                <a:gd name="T42" fmla="*/ 93 w 219"/>
                <a:gd name="T43" fmla="*/ 84 h 266"/>
                <a:gd name="T44" fmla="*/ 94 w 219"/>
                <a:gd name="T45" fmla="*/ 31 h 266"/>
                <a:gd name="T46" fmla="*/ 153 w 219"/>
                <a:gd name="T47" fmla="*/ 32 h 266"/>
                <a:gd name="T48" fmla="*/ 153 w 219"/>
                <a:gd name="T49" fmla="*/ 0 h 266"/>
                <a:gd name="T50" fmla="*/ 219 w 219"/>
                <a:gd name="T51" fmla="*/ 51 h 266"/>
                <a:gd name="T52" fmla="*/ 192 w 219"/>
                <a:gd name="T53" fmla="*/ 51 h 266"/>
                <a:gd name="T54" fmla="*/ 200 w 219"/>
                <a:gd name="T55" fmla="*/ 141 h 266"/>
                <a:gd name="T56" fmla="*/ 208 w 219"/>
                <a:gd name="T57" fmla="*/ 230 h 266"/>
                <a:gd name="T58" fmla="*/ 211 w 219"/>
                <a:gd name="T59" fmla="*/ 233 h 266"/>
                <a:gd name="T60" fmla="*/ 207 w 219"/>
                <a:gd name="T61" fmla="*/ 247 h 266"/>
                <a:gd name="T62" fmla="*/ 134 w 219"/>
                <a:gd name="T63" fmla="*/ 248 h 266"/>
                <a:gd name="T64" fmla="*/ 131 w 219"/>
                <a:gd name="T65" fmla="*/ 252 h 266"/>
                <a:gd name="T66" fmla="*/ 124 w 219"/>
                <a:gd name="T67" fmla="*/ 251 h 266"/>
                <a:gd name="T68" fmla="*/ 114 w 219"/>
                <a:gd name="T69" fmla="*/ 255 h 266"/>
                <a:gd name="T70" fmla="*/ 101 w 219"/>
                <a:gd name="T71" fmla="*/ 249 h 266"/>
                <a:gd name="T72" fmla="*/ 95 w 219"/>
                <a:gd name="T73" fmla="*/ 250 h 266"/>
                <a:gd name="T74" fmla="*/ 92 w 219"/>
                <a:gd name="T75" fmla="*/ 262 h 266"/>
                <a:gd name="T76" fmla="*/ 86 w 219"/>
                <a:gd name="T77" fmla="*/ 266 h 2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219" h="266">
                  <a:moveTo>
                    <a:pt x="86" y="266"/>
                  </a:moveTo>
                  <a:lnTo>
                    <a:pt x="74" y="251"/>
                  </a:lnTo>
                  <a:lnTo>
                    <a:pt x="63" y="236"/>
                  </a:lnTo>
                  <a:lnTo>
                    <a:pt x="51" y="231"/>
                  </a:lnTo>
                  <a:lnTo>
                    <a:pt x="43" y="225"/>
                  </a:lnTo>
                  <a:lnTo>
                    <a:pt x="33" y="225"/>
                  </a:lnTo>
                  <a:lnTo>
                    <a:pt x="24" y="229"/>
                  </a:lnTo>
                  <a:lnTo>
                    <a:pt x="15" y="227"/>
                  </a:lnTo>
                  <a:lnTo>
                    <a:pt x="8" y="234"/>
                  </a:lnTo>
                  <a:lnTo>
                    <a:pt x="7" y="223"/>
                  </a:lnTo>
                  <a:lnTo>
                    <a:pt x="12" y="213"/>
                  </a:lnTo>
                  <a:lnTo>
                    <a:pt x="15" y="193"/>
                  </a:lnTo>
                  <a:lnTo>
                    <a:pt x="13" y="173"/>
                  </a:lnTo>
                  <a:lnTo>
                    <a:pt x="11" y="162"/>
                  </a:lnTo>
                  <a:lnTo>
                    <a:pt x="14" y="152"/>
                  </a:lnTo>
                  <a:lnTo>
                    <a:pt x="9" y="142"/>
                  </a:lnTo>
                  <a:lnTo>
                    <a:pt x="0" y="133"/>
                  </a:lnTo>
                  <a:lnTo>
                    <a:pt x="4" y="126"/>
                  </a:lnTo>
                  <a:lnTo>
                    <a:pt x="75" y="126"/>
                  </a:lnTo>
                  <a:lnTo>
                    <a:pt x="72" y="96"/>
                  </a:lnTo>
                  <a:lnTo>
                    <a:pt x="77" y="86"/>
                  </a:lnTo>
                  <a:lnTo>
                    <a:pt x="93" y="84"/>
                  </a:lnTo>
                  <a:lnTo>
                    <a:pt x="94" y="31"/>
                  </a:lnTo>
                  <a:lnTo>
                    <a:pt x="153" y="32"/>
                  </a:lnTo>
                  <a:lnTo>
                    <a:pt x="153" y="0"/>
                  </a:lnTo>
                  <a:lnTo>
                    <a:pt x="219" y="51"/>
                  </a:lnTo>
                  <a:lnTo>
                    <a:pt x="192" y="51"/>
                  </a:lnTo>
                  <a:lnTo>
                    <a:pt x="200" y="141"/>
                  </a:lnTo>
                  <a:lnTo>
                    <a:pt x="208" y="230"/>
                  </a:lnTo>
                  <a:lnTo>
                    <a:pt x="211" y="233"/>
                  </a:lnTo>
                  <a:lnTo>
                    <a:pt x="207" y="247"/>
                  </a:lnTo>
                  <a:lnTo>
                    <a:pt x="134" y="248"/>
                  </a:lnTo>
                  <a:lnTo>
                    <a:pt x="131" y="252"/>
                  </a:lnTo>
                  <a:lnTo>
                    <a:pt x="124" y="251"/>
                  </a:lnTo>
                  <a:lnTo>
                    <a:pt x="114" y="255"/>
                  </a:lnTo>
                  <a:lnTo>
                    <a:pt x="101" y="249"/>
                  </a:lnTo>
                  <a:lnTo>
                    <a:pt x="95" y="250"/>
                  </a:lnTo>
                  <a:lnTo>
                    <a:pt x="92" y="262"/>
                  </a:lnTo>
                  <a:lnTo>
                    <a:pt x="86" y="266"/>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91" name="Freeform 90"/>
            <p:cNvSpPr>
              <a:spLocks/>
            </p:cNvSpPr>
            <p:nvPr/>
          </p:nvSpPr>
          <p:spPr bwMode="auto">
            <a:xfrm>
              <a:off x="5912526" y="4545575"/>
              <a:ext cx="89270" cy="243862"/>
            </a:xfrm>
            <a:custGeom>
              <a:avLst/>
              <a:gdLst>
                <a:gd name="T0" fmla="*/ 36 w 54"/>
                <a:gd name="T1" fmla="*/ 48 h 157"/>
                <a:gd name="T2" fmla="*/ 30 w 54"/>
                <a:gd name="T3" fmla="*/ 63 h 157"/>
                <a:gd name="T4" fmla="*/ 34 w 54"/>
                <a:gd name="T5" fmla="*/ 91 h 157"/>
                <a:gd name="T6" fmla="*/ 41 w 54"/>
                <a:gd name="T7" fmla="*/ 90 h 157"/>
                <a:gd name="T8" fmla="*/ 47 w 54"/>
                <a:gd name="T9" fmla="*/ 97 h 157"/>
                <a:gd name="T10" fmla="*/ 54 w 54"/>
                <a:gd name="T11" fmla="*/ 112 h 157"/>
                <a:gd name="T12" fmla="*/ 54 w 54"/>
                <a:gd name="T13" fmla="*/ 139 h 157"/>
                <a:gd name="T14" fmla="*/ 46 w 54"/>
                <a:gd name="T15" fmla="*/ 143 h 157"/>
                <a:gd name="T16" fmla="*/ 40 w 54"/>
                <a:gd name="T17" fmla="*/ 157 h 157"/>
                <a:gd name="T18" fmla="*/ 29 w 54"/>
                <a:gd name="T19" fmla="*/ 145 h 157"/>
                <a:gd name="T20" fmla="*/ 28 w 54"/>
                <a:gd name="T21" fmla="*/ 130 h 157"/>
                <a:gd name="T22" fmla="*/ 33 w 54"/>
                <a:gd name="T23" fmla="*/ 120 h 157"/>
                <a:gd name="T24" fmla="*/ 32 w 54"/>
                <a:gd name="T25" fmla="*/ 112 h 157"/>
                <a:gd name="T26" fmla="*/ 25 w 54"/>
                <a:gd name="T27" fmla="*/ 107 h 157"/>
                <a:gd name="T28" fmla="*/ 20 w 54"/>
                <a:gd name="T29" fmla="*/ 109 h 157"/>
                <a:gd name="T30" fmla="*/ 10 w 54"/>
                <a:gd name="T31" fmla="*/ 99 h 157"/>
                <a:gd name="T32" fmla="*/ 0 w 54"/>
                <a:gd name="T33" fmla="*/ 93 h 157"/>
                <a:gd name="T34" fmla="*/ 6 w 54"/>
                <a:gd name="T35" fmla="*/ 74 h 157"/>
                <a:gd name="T36" fmla="*/ 12 w 54"/>
                <a:gd name="T37" fmla="*/ 67 h 157"/>
                <a:gd name="T38" fmla="*/ 9 w 54"/>
                <a:gd name="T39" fmla="*/ 50 h 157"/>
                <a:gd name="T40" fmla="*/ 13 w 54"/>
                <a:gd name="T41" fmla="*/ 33 h 157"/>
                <a:gd name="T42" fmla="*/ 17 w 54"/>
                <a:gd name="T43" fmla="*/ 27 h 157"/>
                <a:gd name="T44" fmla="*/ 13 w 54"/>
                <a:gd name="T45" fmla="*/ 10 h 157"/>
                <a:gd name="T46" fmla="*/ 4 w 54"/>
                <a:gd name="T47" fmla="*/ 0 h 157"/>
                <a:gd name="T48" fmla="*/ 22 w 54"/>
                <a:gd name="T49" fmla="*/ 4 h 157"/>
                <a:gd name="T50" fmla="*/ 25 w 54"/>
                <a:gd name="T51" fmla="*/ 10 h 157"/>
                <a:gd name="T52" fmla="*/ 32 w 54"/>
                <a:gd name="T53" fmla="*/ 20 h 157"/>
                <a:gd name="T54" fmla="*/ 36 w 54"/>
                <a:gd name="T55" fmla="*/ 48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54" h="157">
                  <a:moveTo>
                    <a:pt x="36" y="48"/>
                  </a:moveTo>
                  <a:lnTo>
                    <a:pt x="30" y="63"/>
                  </a:lnTo>
                  <a:lnTo>
                    <a:pt x="34" y="91"/>
                  </a:lnTo>
                  <a:lnTo>
                    <a:pt x="41" y="90"/>
                  </a:lnTo>
                  <a:lnTo>
                    <a:pt x="47" y="97"/>
                  </a:lnTo>
                  <a:lnTo>
                    <a:pt x="54" y="112"/>
                  </a:lnTo>
                  <a:lnTo>
                    <a:pt x="54" y="139"/>
                  </a:lnTo>
                  <a:lnTo>
                    <a:pt x="46" y="143"/>
                  </a:lnTo>
                  <a:lnTo>
                    <a:pt x="40" y="157"/>
                  </a:lnTo>
                  <a:lnTo>
                    <a:pt x="29" y="145"/>
                  </a:lnTo>
                  <a:lnTo>
                    <a:pt x="28" y="130"/>
                  </a:lnTo>
                  <a:lnTo>
                    <a:pt x="33" y="120"/>
                  </a:lnTo>
                  <a:lnTo>
                    <a:pt x="32" y="112"/>
                  </a:lnTo>
                  <a:lnTo>
                    <a:pt x="25" y="107"/>
                  </a:lnTo>
                  <a:lnTo>
                    <a:pt x="20" y="109"/>
                  </a:lnTo>
                  <a:lnTo>
                    <a:pt x="10" y="99"/>
                  </a:lnTo>
                  <a:lnTo>
                    <a:pt x="0" y="93"/>
                  </a:lnTo>
                  <a:lnTo>
                    <a:pt x="6" y="74"/>
                  </a:lnTo>
                  <a:lnTo>
                    <a:pt x="12" y="67"/>
                  </a:lnTo>
                  <a:lnTo>
                    <a:pt x="9" y="50"/>
                  </a:lnTo>
                  <a:lnTo>
                    <a:pt x="13" y="33"/>
                  </a:lnTo>
                  <a:lnTo>
                    <a:pt x="17" y="27"/>
                  </a:lnTo>
                  <a:lnTo>
                    <a:pt x="13" y="10"/>
                  </a:lnTo>
                  <a:lnTo>
                    <a:pt x="4" y="0"/>
                  </a:lnTo>
                  <a:lnTo>
                    <a:pt x="22" y="4"/>
                  </a:lnTo>
                  <a:lnTo>
                    <a:pt x="25" y="10"/>
                  </a:lnTo>
                  <a:lnTo>
                    <a:pt x="32" y="20"/>
                  </a:lnTo>
                  <a:lnTo>
                    <a:pt x="36" y="48"/>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92" name="Freeform 91"/>
            <p:cNvSpPr>
              <a:spLocks/>
            </p:cNvSpPr>
            <p:nvPr/>
          </p:nvSpPr>
          <p:spPr bwMode="auto">
            <a:xfrm>
              <a:off x="5279370" y="4794096"/>
              <a:ext cx="400061" cy="391421"/>
            </a:xfrm>
            <a:custGeom>
              <a:avLst/>
              <a:gdLst>
                <a:gd name="T0" fmla="*/ 76 w 242"/>
                <a:gd name="T1" fmla="*/ 242 h 252"/>
                <a:gd name="T2" fmla="*/ 64 w 242"/>
                <a:gd name="T3" fmla="*/ 226 h 252"/>
                <a:gd name="T4" fmla="*/ 58 w 242"/>
                <a:gd name="T5" fmla="*/ 211 h 252"/>
                <a:gd name="T6" fmla="*/ 54 w 242"/>
                <a:gd name="T7" fmla="*/ 191 h 252"/>
                <a:gd name="T8" fmla="*/ 50 w 242"/>
                <a:gd name="T9" fmla="*/ 176 h 252"/>
                <a:gd name="T10" fmla="*/ 45 w 242"/>
                <a:gd name="T11" fmla="*/ 144 h 252"/>
                <a:gd name="T12" fmla="*/ 46 w 242"/>
                <a:gd name="T13" fmla="*/ 119 h 252"/>
                <a:gd name="T14" fmla="*/ 44 w 242"/>
                <a:gd name="T15" fmla="*/ 108 h 252"/>
                <a:gd name="T16" fmla="*/ 37 w 242"/>
                <a:gd name="T17" fmla="*/ 99 h 252"/>
                <a:gd name="T18" fmla="*/ 28 w 242"/>
                <a:gd name="T19" fmla="*/ 82 h 252"/>
                <a:gd name="T20" fmla="*/ 19 w 242"/>
                <a:gd name="T21" fmla="*/ 57 h 252"/>
                <a:gd name="T22" fmla="*/ 15 w 242"/>
                <a:gd name="T23" fmla="*/ 44 h 252"/>
                <a:gd name="T24" fmla="*/ 1 w 242"/>
                <a:gd name="T25" fmla="*/ 24 h 252"/>
                <a:gd name="T26" fmla="*/ 0 w 242"/>
                <a:gd name="T27" fmla="*/ 8 h 252"/>
                <a:gd name="T28" fmla="*/ 9 w 242"/>
                <a:gd name="T29" fmla="*/ 4 h 252"/>
                <a:gd name="T30" fmla="*/ 20 w 242"/>
                <a:gd name="T31" fmla="*/ 0 h 252"/>
                <a:gd name="T32" fmla="*/ 32 w 242"/>
                <a:gd name="T33" fmla="*/ 1 h 252"/>
                <a:gd name="T34" fmla="*/ 42 w 242"/>
                <a:gd name="T35" fmla="*/ 10 h 252"/>
                <a:gd name="T36" fmla="*/ 45 w 242"/>
                <a:gd name="T37" fmla="*/ 9 h 252"/>
                <a:gd name="T38" fmla="*/ 119 w 242"/>
                <a:gd name="T39" fmla="*/ 8 h 252"/>
                <a:gd name="T40" fmla="*/ 131 w 242"/>
                <a:gd name="T41" fmla="*/ 18 h 252"/>
                <a:gd name="T42" fmla="*/ 175 w 242"/>
                <a:gd name="T43" fmla="*/ 21 h 252"/>
                <a:gd name="T44" fmla="*/ 208 w 242"/>
                <a:gd name="T45" fmla="*/ 13 h 252"/>
                <a:gd name="T46" fmla="*/ 223 w 242"/>
                <a:gd name="T47" fmla="*/ 8 h 252"/>
                <a:gd name="T48" fmla="*/ 235 w 242"/>
                <a:gd name="T49" fmla="*/ 9 h 252"/>
                <a:gd name="T50" fmla="*/ 242 w 242"/>
                <a:gd name="T51" fmla="*/ 14 h 252"/>
                <a:gd name="T52" fmla="*/ 242 w 242"/>
                <a:gd name="T53" fmla="*/ 15 h 252"/>
                <a:gd name="T54" fmla="*/ 232 w 242"/>
                <a:gd name="T55" fmla="*/ 20 h 252"/>
                <a:gd name="T56" fmla="*/ 226 w 242"/>
                <a:gd name="T57" fmla="*/ 20 h 252"/>
                <a:gd name="T58" fmla="*/ 214 w 242"/>
                <a:gd name="T59" fmla="*/ 28 h 252"/>
                <a:gd name="T60" fmla="*/ 208 w 242"/>
                <a:gd name="T61" fmla="*/ 20 h 252"/>
                <a:gd name="T62" fmla="*/ 179 w 242"/>
                <a:gd name="T63" fmla="*/ 27 h 252"/>
                <a:gd name="T64" fmla="*/ 166 w 242"/>
                <a:gd name="T65" fmla="*/ 28 h 252"/>
                <a:gd name="T66" fmla="*/ 163 w 242"/>
                <a:gd name="T67" fmla="*/ 102 h 252"/>
                <a:gd name="T68" fmla="*/ 145 w 242"/>
                <a:gd name="T69" fmla="*/ 102 h 252"/>
                <a:gd name="T70" fmla="*/ 143 w 242"/>
                <a:gd name="T71" fmla="*/ 163 h 252"/>
                <a:gd name="T72" fmla="*/ 139 w 242"/>
                <a:gd name="T73" fmla="*/ 240 h 252"/>
                <a:gd name="T74" fmla="*/ 123 w 242"/>
                <a:gd name="T75" fmla="*/ 250 h 252"/>
                <a:gd name="T76" fmla="*/ 114 w 242"/>
                <a:gd name="T77" fmla="*/ 252 h 252"/>
                <a:gd name="T78" fmla="*/ 103 w 242"/>
                <a:gd name="T79" fmla="*/ 248 h 252"/>
                <a:gd name="T80" fmla="*/ 95 w 242"/>
                <a:gd name="T81" fmla="*/ 246 h 252"/>
                <a:gd name="T82" fmla="*/ 92 w 242"/>
                <a:gd name="T83" fmla="*/ 238 h 252"/>
                <a:gd name="T84" fmla="*/ 85 w 242"/>
                <a:gd name="T85" fmla="*/ 232 h 252"/>
                <a:gd name="T86" fmla="*/ 76 w 242"/>
                <a:gd name="T87" fmla="*/ 242 h 2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42" h="252">
                  <a:moveTo>
                    <a:pt x="76" y="242"/>
                  </a:moveTo>
                  <a:lnTo>
                    <a:pt x="64" y="226"/>
                  </a:lnTo>
                  <a:lnTo>
                    <a:pt x="58" y="211"/>
                  </a:lnTo>
                  <a:lnTo>
                    <a:pt x="54" y="191"/>
                  </a:lnTo>
                  <a:lnTo>
                    <a:pt x="50" y="176"/>
                  </a:lnTo>
                  <a:lnTo>
                    <a:pt x="45" y="144"/>
                  </a:lnTo>
                  <a:lnTo>
                    <a:pt x="46" y="119"/>
                  </a:lnTo>
                  <a:lnTo>
                    <a:pt x="44" y="108"/>
                  </a:lnTo>
                  <a:lnTo>
                    <a:pt x="37" y="99"/>
                  </a:lnTo>
                  <a:lnTo>
                    <a:pt x="28" y="82"/>
                  </a:lnTo>
                  <a:lnTo>
                    <a:pt x="19" y="57"/>
                  </a:lnTo>
                  <a:lnTo>
                    <a:pt x="15" y="44"/>
                  </a:lnTo>
                  <a:lnTo>
                    <a:pt x="1" y="24"/>
                  </a:lnTo>
                  <a:lnTo>
                    <a:pt x="0" y="8"/>
                  </a:lnTo>
                  <a:lnTo>
                    <a:pt x="9" y="4"/>
                  </a:lnTo>
                  <a:lnTo>
                    <a:pt x="20" y="0"/>
                  </a:lnTo>
                  <a:lnTo>
                    <a:pt x="32" y="1"/>
                  </a:lnTo>
                  <a:lnTo>
                    <a:pt x="42" y="10"/>
                  </a:lnTo>
                  <a:lnTo>
                    <a:pt x="45" y="9"/>
                  </a:lnTo>
                  <a:lnTo>
                    <a:pt x="119" y="8"/>
                  </a:lnTo>
                  <a:lnTo>
                    <a:pt x="131" y="18"/>
                  </a:lnTo>
                  <a:lnTo>
                    <a:pt x="175" y="21"/>
                  </a:lnTo>
                  <a:lnTo>
                    <a:pt x="208" y="13"/>
                  </a:lnTo>
                  <a:lnTo>
                    <a:pt x="223" y="8"/>
                  </a:lnTo>
                  <a:lnTo>
                    <a:pt x="235" y="9"/>
                  </a:lnTo>
                  <a:lnTo>
                    <a:pt x="242" y="14"/>
                  </a:lnTo>
                  <a:lnTo>
                    <a:pt x="242" y="15"/>
                  </a:lnTo>
                  <a:lnTo>
                    <a:pt x="232" y="20"/>
                  </a:lnTo>
                  <a:lnTo>
                    <a:pt x="226" y="20"/>
                  </a:lnTo>
                  <a:lnTo>
                    <a:pt x="214" y="28"/>
                  </a:lnTo>
                  <a:lnTo>
                    <a:pt x="208" y="20"/>
                  </a:lnTo>
                  <a:lnTo>
                    <a:pt x="179" y="27"/>
                  </a:lnTo>
                  <a:lnTo>
                    <a:pt x="166" y="28"/>
                  </a:lnTo>
                  <a:lnTo>
                    <a:pt x="163" y="102"/>
                  </a:lnTo>
                  <a:lnTo>
                    <a:pt x="145" y="102"/>
                  </a:lnTo>
                  <a:lnTo>
                    <a:pt x="143" y="163"/>
                  </a:lnTo>
                  <a:lnTo>
                    <a:pt x="139" y="240"/>
                  </a:lnTo>
                  <a:lnTo>
                    <a:pt x="123" y="250"/>
                  </a:lnTo>
                  <a:lnTo>
                    <a:pt x="114" y="252"/>
                  </a:lnTo>
                  <a:lnTo>
                    <a:pt x="103" y="248"/>
                  </a:lnTo>
                  <a:lnTo>
                    <a:pt x="95" y="246"/>
                  </a:lnTo>
                  <a:lnTo>
                    <a:pt x="92" y="238"/>
                  </a:lnTo>
                  <a:lnTo>
                    <a:pt x="85" y="232"/>
                  </a:lnTo>
                  <a:lnTo>
                    <a:pt x="76" y="242"/>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93" name="Freeform 92"/>
            <p:cNvSpPr>
              <a:spLocks/>
            </p:cNvSpPr>
            <p:nvPr/>
          </p:nvSpPr>
          <p:spPr bwMode="auto">
            <a:xfrm>
              <a:off x="4937170" y="3490911"/>
              <a:ext cx="464534" cy="380549"/>
            </a:xfrm>
            <a:custGeom>
              <a:avLst/>
              <a:gdLst>
                <a:gd name="T0" fmla="*/ 34 w 281"/>
                <a:gd name="T1" fmla="*/ 239 h 245"/>
                <a:gd name="T2" fmla="*/ 34 w 281"/>
                <a:gd name="T3" fmla="*/ 225 h 245"/>
                <a:gd name="T4" fmla="*/ 13 w 281"/>
                <a:gd name="T5" fmla="*/ 220 h 245"/>
                <a:gd name="T6" fmla="*/ 12 w 281"/>
                <a:gd name="T7" fmla="*/ 210 h 245"/>
                <a:gd name="T8" fmla="*/ 2 w 281"/>
                <a:gd name="T9" fmla="*/ 197 h 245"/>
                <a:gd name="T10" fmla="*/ 0 w 281"/>
                <a:gd name="T11" fmla="*/ 187 h 245"/>
                <a:gd name="T12" fmla="*/ 1 w 281"/>
                <a:gd name="T13" fmla="*/ 177 h 245"/>
                <a:gd name="T14" fmla="*/ 13 w 281"/>
                <a:gd name="T15" fmla="*/ 176 h 245"/>
                <a:gd name="T16" fmla="*/ 19 w 281"/>
                <a:gd name="T17" fmla="*/ 169 h 245"/>
                <a:gd name="T18" fmla="*/ 44 w 281"/>
                <a:gd name="T19" fmla="*/ 167 h 245"/>
                <a:gd name="T20" fmla="*/ 60 w 281"/>
                <a:gd name="T21" fmla="*/ 164 h 245"/>
                <a:gd name="T22" fmla="*/ 62 w 281"/>
                <a:gd name="T23" fmla="*/ 151 h 245"/>
                <a:gd name="T24" fmla="*/ 72 w 281"/>
                <a:gd name="T25" fmla="*/ 137 h 245"/>
                <a:gd name="T26" fmla="*/ 71 w 281"/>
                <a:gd name="T27" fmla="*/ 89 h 245"/>
                <a:gd name="T28" fmla="*/ 97 w 281"/>
                <a:gd name="T29" fmla="*/ 80 h 245"/>
                <a:gd name="T30" fmla="*/ 149 w 281"/>
                <a:gd name="T31" fmla="*/ 39 h 245"/>
                <a:gd name="T32" fmla="*/ 209 w 281"/>
                <a:gd name="T33" fmla="*/ 0 h 245"/>
                <a:gd name="T34" fmla="*/ 238 w 281"/>
                <a:gd name="T35" fmla="*/ 9 h 245"/>
                <a:gd name="T36" fmla="*/ 248 w 281"/>
                <a:gd name="T37" fmla="*/ 20 h 245"/>
                <a:gd name="T38" fmla="*/ 261 w 281"/>
                <a:gd name="T39" fmla="*/ 12 h 245"/>
                <a:gd name="T40" fmla="*/ 266 w 281"/>
                <a:gd name="T41" fmla="*/ 45 h 245"/>
                <a:gd name="T42" fmla="*/ 273 w 281"/>
                <a:gd name="T43" fmla="*/ 50 h 245"/>
                <a:gd name="T44" fmla="*/ 274 w 281"/>
                <a:gd name="T45" fmla="*/ 57 h 245"/>
                <a:gd name="T46" fmla="*/ 281 w 281"/>
                <a:gd name="T47" fmla="*/ 64 h 245"/>
                <a:gd name="T48" fmla="*/ 278 w 281"/>
                <a:gd name="T49" fmla="*/ 73 h 245"/>
                <a:gd name="T50" fmla="*/ 271 w 281"/>
                <a:gd name="T51" fmla="*/ 115 h 245"/>
                <a:gd name="T52" fmla="*/ 271 w 281"/>
                <a:gd name="T53" fmla="*/ 142 h 245"/>
                <a:gd name="T54" fmla="*/ 248 w 281"/>
                <a:gd name="T55" fmla="*/ 162 h 245"/>
                <a:gd name="T56" fmla="*/ 241 w 281"/>
                <a:gd name="T57" fmla="*/ 189 h 245"/>
                <a:gd name="T58" fmla="*/ 249 w 281"/>
                <a:gd name="T59" fmla="*/ 197 h 245"/>
                <a:gd name="T60" fmla="*/ 249 w 281"/>
                <a:gd name="T61" fmla="*/ 210 h 245"/>
                <a:gd name="T62" fmla="*/ 260 w 281"/>
                <a:gd name="T63" fmla="*/ 210 h 245"/>
                <a:gd name="T64" fmla="*/ 259 w 281"/>
                <a:gd name="T65" fmla="*/ 220 h 245"/>
                <a:gd name="T66" fmla="*/ 254 w 281"/>
                <a:gd name="T67" fmla="*/ 221 h 245"/>
                <a:gd name="T68" fmla="*/ 253 w 281"/>
                <a:gd name="T69" fmla="*/ 228 h 245"/>
                <a:gd name="T70" fmla="*/ 250 w 281"/>
                <a:gd name="T71" fmla="*/ 228 h 245"/>
                <a:gd name="T72" fmla="*/ 237 w 281"/>
                <a:gd name="T73" fmla="*/ 206 h 245"/>
                <a:gd name="T74" fmla="*/ 233 w 281"/>
                <a:gd name="T75" fmla="*/ 205 h 245"/>
                <a:gd name="T76" fmla="*/ 219 w 281"/>
                <a:gd name="T77" fmla="*/ 216 h 245"/>
                <a:gd name="T78" fmla="*/ 205 w 281"/>
                <a:gd name="T79" fmla="*/ 210 h 245"/>
                <a:gd name="T80" fmla="*/ 195 w 281"/>
                <a:gd name="T81" fmla="*/ 209 h 245"/>
                <a:gd name="T82" fmla="*/ 189 w 281"/>
                <a:gd name="T83" fmla="*/ 212 h 245"/>
                <a:gd name="T84" fmla="*/ 179 w 281"/>
                <a:gd name="T85" fmla="*/ 212 h 245"/>
                <a:gd name="T86" fmla="*/ 168 w 281"/>
                <a:gd name="T87" fmla="*/ 220 h 245"/>
                <a:gd name="T88" fmla="*/ 159 w 281"/>
                <a:gd name="T89" fmla="*/ 221 h 245"/>
                <a:gd name="T90" fmla="*/ 137 w 281"/>
                <a:gd name="T91" fmla="*/ 210 h 245"/>
                <a:gd name="T92" fmla="*/ 128 w 281"/>
                <a:gd name="T93" fmla="*/ 215 h 245"/>
                <a:gd name="T94" fmla="*/ 119 w 281"/>
                <a:gd name="T95" fmla="*/ 215 h 245"/>
                <a:gd name="T96" fmla="*/ 112 w 281"/>
                <a:gd name="T97" fmla="*/ 207 h 245"/>
                <a:gd name="T98" fmla="*/ 93 w 281"/>
                <a:gd name="T99" fmla="*/ 199 h 245"/>
                <a:gd name="T100" fmla="*/ 74 w 281"/>
                <a:gd name="T101" fmla="*/ 202 h 245"/>
                <a:gd name="T102" fmla="*/ 69 w 281"/>
                <a:gd name="T103" fmla="*/ 206 h 245"/>
                <a:gd name="T104" fmla="*/ 67 w 281"/>
                <a:gd name="T105" fmla="*/ 218 h 245"/>
                <a:gd name="T106" fmla="*/ 61 w 281"/>
                <a:gd name="T107" fmla="*/ 227 h 245"/>
                <a:gd name="T108" fmla="*/ 60 w 281"/>
                <a:gd name="T109" fmla="*/ 245 h 245"/>
                <a:gd name="T110" fmla="*/ 46 w 281"/>
                <a:gd name="T111" fmla="*/ 233 h 245"/>
                <a:gd name="T112" fmla="*/ 40 w 281"/>
                <a:gd name="T113" fmla="*/ 233 h 245"/>
                <a:gd name="T114" fmla="*/ 34 w 281"/>
                <a:gd name="T115" fmla="*/ 239 h 2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81" h="245">
                  <a:moveTo>
                    <a:pt x="34" y="239"/>
                  </a:moveTo>
                  <a:lnTo>
                    <a:pt x="34" y="225"/>
                  </a:lnTo>
                  <a:lnTo>
                    <a:pt x="13" y="220"/>
                  </a:lnTo>
                  <a:lnTo>
                    <a:pt x="12" y="210"/>
                  </a:lnTo>
                  <a:lnTo>
                    <a:pt x="2" y="197"/>
                  </a:lnTo>
                  <a:lnTo>
                    <a:pt x="0" y="187"/>
                  </a:lnTo>
                  <a:lnTo>
                    <a:pt x="1" y="177"/>
                  </a:lnTo>
                  <a:lnTo>
                    <a:pt x="13" y="176"/>
                  </a:lnTo>
                  <a:lnTo>
                    <a:pt x="19" y="169"/>
                  </a:lnTo>
                  <a:lnTo>
                    <a:pt x="44" y="167"/>
                  </a:lnTo>
                  <a:lnTo>
                    <a:pt x="60" y="164"/>
                  </a:lnTo>
                  <a:lnTo>
                    <a:pt x="62" y="151"/>
                  </a:lnTo>
                  <a:lnTo>
                    <a:pt x="72" y="137"/>
                  </a:lnTo>
                  <a:lnTo>
                    <a:pt x="71" y="89"/>
                  </a:lnTo>
                  <a:lnTo>
                    <a:pt x="97" y="80"/>
                  </a:lnTo>
                  <a:lnTo>
                    <a:pt x="149" y="39"/>
                  </a:lnTo>
                  <a:lnTo>
                    <a:pt x="209" y="0"/>
                  </a:lnTo>
                  <a:lnTo>
                    <a:pt x="238" y="9"/>
                  </a:lnTo>
                  <a:lnTo>
                    <a:pt x="248" y="20"/>
                  </a:lnTo>
                  <a:lnTo>
                    <a:pt x="261" y="12"/>
                  </a:lnTo>
                  <a:lnTo>
                    <a:pt x="266" y="45"/>
                  </a:lnTo>
                  <a:lnTo>
                    <a:pt x="273" y="50"/>
                  </a:lnTo>
                  <a:lnTo>
                    <a:pt x="274" y="57"/>
                  </a:lnTo>
                  <a:lnTo>
                    <a:pt x="281" y="64"/>
                  </a:lnTo>
                  <a:lnTo>
                    <a:pt x="278" y="73"/>
                  </a:lnTo>
                  <a:lnTo>
                    <a:pt x="271" y="115"/>
                  </a:lnTo>
                  <a:lnTo>
                    <a:pt x="271" y="142"/>
                  </a:lnTo>
                  <a:lnTo>
                    <a:pt x="248" y="162"/>
                  </a:lnTo>
                  <a:lnTo>
                    <a:pt x="241" y="189"/>
                  </a:lnTo>
                  <a:lnTo>
                    <a:pt x="249" y="197"/>
                  </a:lnTo>
                  <a:lnTo>
                    <a:pt x="249" y="210"/>
                  </a:lnTo>
                  <a:lnTo>
                    <a:pt x="260" y="210"/>
                  </a:lnTo>
                  <a:lnTo>
                    <a:pt x="259" y="220"/>
                  </a:lnTo>
                  <a:lnTo>
                    <a:pt x="254" y="221"/>
                  </a:lnTo>
                  <a:lnTo>
                    <a:pt x="253" y="228"/>
                  </a:lnTo>
                  <a:lnTo>
                    <a:pt x="250" y="228"/>
                  </a:lnTo>
                  <a:lnTo>
                    <a:pt x="237" y="206"/>
                  </a:lnTo>
                  <a:lnTo>
                    <a:pt x="233" y="205"/>
                  </a:lnTo>
                  <a:lnTo>
                    <a:pt x="219" y="216"/>
                  </a:lnTo>
                  <a:lnTo>
                    <a:pt x="205" y="210"/>
                  </a:lnTo>
                  <a:lnTo>
                    <a:pt x="195" y="209"/>
                  </a:lnTo>
                  <a:lnTo>
                    <a:pt x="189" y="212"/>
                  </a:lnTo>
                  <a:lnTo>
                    <a:pt x="179" y="212"/>
                  </a:lnTo>
                  <a:lnTo>
                    <a:pt x="168" y="220"/>
                  </a:lnTo>
                  <a:lnTo>
                    <a:pt x="159" y="221"/>
                  </a:lnTo>
                  <a:lnTo>
                    <a:pt x="137" y="210"/>
                  </a:lnTo>
                  <a:lnTo>
                    <a:pt x="128" y="215"/>
                  </a:lnTo>
                  <a:lnTo>
                    <a:pt x="119" y="215"/>
                  </a:lnTo>
                  <a:lnTo>
                    <a:pt x="112" y="207"/>
                  </a:lnTo>
                  <a:lnTo>
                    <a:pt x="93" y="199"/>
                  </a:lnTo>
                  <a:lnTo>
                    <a:pt x="74" y="202"/>
                  </a:lnTo>
                  <a:lnTo>
                    <a:pt x="69" y="206"/>
                  </a:lnTo>
                  <a:lnTo>
                    <a:pt x="67" y="218"/>
                  </a:lnTo>
                  <a:lnTo>
                    <a:pt x="61" y="227"/>
                  </a:lnTo>
                  <a:lnTo>
                    <a:pt x="60" y="245"/>
                  </a:lnTo>
                  <a:lnTo>
                    <a:pt x="46" y="233"/>
                  </a:lnTo>
                  <a:lnTo>
                    <a:pt x="40" y="233"/>
                  </a:lnTo>
                  <a:lnTo>
                    <a:pt x="34" y="23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94" name="Freeform 93"/>
            <p:cNvSpPr>
              <a:spLocks/>
            </p:cNvSpPr>
            <p:nvPr/>
          </p:nvSpPr>
          <p:spPr bwMode="auto">
            <a:xfrm>
              <a:off x="5009909" y="3800011"/>
              <a:ext cx="357078" cy="310652"/>
            </a:xfrm>
            <a:custGeom>
              <a:avLst/>
              <a:gdLst>
                <a:gd name="T0" fmla="*/ 106 w 216"/>
                <a:gd name="T1" fmla="*/ 189 h 200"/>
                <a:gd name="T2" fmla="*/ 87 w 216"/>
                <a:gd name="T3" fmla="*/ 197 h 200"/>
                <a:gd name="T4" fmla="*/ 80 w 216"/>
                <a:gd name="T5" fmla="*/ 196 h 200"/>
                <a:gd name="T6" fmla="*/ 73 w 216"/>
                <a:gd name="T7" fmla="*/ 200 h 200"/>
                <a:gd name="T8" fmla="*/ 59 w 216"/>
                <a:gd name="T9" fmla="*/ 200 h 200"/>
                <a:gd name="T10" fmla="*/ 49 w 216"/>
                <a:gd name="T11" fmla="*/ 187 h 200"/>
                <a:gd name="T12" fmla="*/ 43 w 216"/>
                <a:gd name="T13" fmla="*/ 172 h 200"/>
                <a:gd name="T14" fmla="*/ 30 w 216"/>
                <a:gd name="T15" fmla="*/ 158 h 200"/>
                <a:gd name="T16" fmla="*/ 16 w 216"/>
                <a:gd name="T17" fmla="*/ 158 h 200"/>
                <a:gd name="T18" fmla="*/ 0 w 216"/>
                <a:gd name="T19" fmla="*/ 158 h 200"/>
                <a:gd name="T20" fmla="*/ 1 w 216"/>
                <a:gd name="T21" fmla="*/ 125 h 200"/>
                <a:gd name="T22" fmla="*/ 0 w 216"/>
                <a:gd name="T23" fmla="*/ 112 h 200"/>
                <a:gd name="T24" fmla="*/ 4 w 216"/>
                <a:gd name="T25" fmla="*/ 98 h 200"/>
                <a:gd name="T26" fmla="*/ 9 w 216"/>
                <a:gd name="T27" fmla="*/ 92 h 200"/>
                <a:gd name="T28" fmla="*/ 18 w 216"/>
                <a:gd name="T29" fmla="*/ 79 h 200"/>
                <a:gd name="T30" fmla="*/ 16 w 216"/>
                <a:gd name="T31" fmla="*/ 74 h 200"/>
                <a:gd name="T32" fmla="*/ 20 w 216"/>
                <a:gd name="T33" fmla="*/ 65 h 200"/>
                <a:gd name="T34" fmla="*/ 16 w 216"/>
                <a:gd name="T35" fmla="*/ 53 h 200"/>
                <a:gd name="T36" fmla="*/ 16 w 216"/>
                <a:gd name="T37" fmla="*/ 46 h 200"/>
                <a:gd name="T38" fmla="*/ 17 w 216"/>
                <a:gd name="T39" fmla="*/ 28 h 200"/>
                <a:gd name="T40" fmla="*/ 23 w 216"/>
                <a:gd name="T41" fmla="*/ 19 h 200"/>
                <a:gd name="T42" fmla="*/ 25 w 216"/>
                <a:gd name="T43" fmla="*/ 7 h 200"/>
                <a:gd name="T44" fmla="*/ 30 w 216"/>
                <a:gd name="T45" fmla="*/ 3 h 200"/>
                <a:gd name="T46" fmla="*/ 49 w 216"/>
                <a:gd name="T47" fmla="*/ 0 h 200"/>
                <a:gd name="T48" fmla="*/ 68 w 216"/>
                <a:gd name="T49" fmla="*/ 8 h 200"/>
                <a:gd name="T50" fmla="*/ 75 w 216"/>
                <a:gd name="T51" fmla="*/ 16 h 200"/>
                <a:gd name="T52" fmla="*/ 84 w 216"/>
                <a:gd name="T53" fmla="*/ 16 h 200"/>
                <a:gd name="T54" fmla="*/ 93 w 216"/>
                <a:gd name="T55" fmla="*/ 11 h 200"/>
                <a:gd name="T56" fmla="*/ 115 w 216"/>
                <a:gd name="T57" fmla="*/ 22 h 200"/>
                <a:gd name="T58" fmla="*/ 124 w 216"/>
                <a:gd name="T59" fmla="*/ 21 h 200"/>
                <a:gd name="T60" fmla="*/ 135 w 216"/>
                <a:gd name="T61" fmla="*/ 13 h 200"/>
                <a:gd name="T62" fmla="*/ 145 w 216"/>
                <a:gd name="T63" fmla="*/ 13 h 200"/>
                <a:gd name="T64" fmla="*/ 151 w 216"/>
                <a:gd name="T65" fmla="*/ 10 h 200"/>
                <a:gd name="T66" fmla="*/ 161 w 216"/>
                <a:gd name="T67" fmla="*/ 11 h 200"/>
                <a:gd name="T68" fmla="*/ 175 w 216"/>
                <a:gd name="T69" fmla="*/ 17 h 200"/>
                <a:gd name="T70" fmla="*/ 189 w 216"/>
                <a:gd name="T71" fmla="*/ 6 h 200"/>
                <a:gd name="T72" fmla="*/ 193 w 216"/>
                <a:gd name="T73" fmla="*/ 7 h 200"/>
                <a:gd name="T74" fmla="*/ 206 w 216"/>
                <a:gd name="T75" fmla="*/ 29 h 200"/>
                <a:gd name="T76" fmla="*/ 209 w 216"/>
                <a:gd name="T77" fmla="*/ 29 h 200"/>
                <a:gd name="T78" fmla="*/ 216 w 216"/>
                <a:gd name="T79" fmla="*/ 37 h 200"/>
                <a:gd name="T80" fmla="*/ 214 w 216"/>
                <a:gd name="T81" fmla="*/ 41 h 200"/>
                <a:gd name="T82" fmla="*/ 214 w 216"/>
                <a:gd name="T83" fmla="*/ 48 h 200"/>
                <a:gd name="T84" fmla="*/ 199 w 216"/>
                <a:gd name="T85" fmla="*/ 64 h 200"/>
                <a:gd name="T86" fmla="*/ 194 w 216"/>
                <a:gd name="T87" fmla="*/ 77 h 200"/>
                <a:gd name="T88" fmla="*/ 191 w 216"/>
                <a:gd name="T89" fmla="*/ 88 h 200"/>
                <a:gd name="T90" fmla="*/ 187 w 216"/>
                <a:gd name="T91" fmla="*/ 93 h 200"/>
                <a:gd name="T92" fmla="*/ 184 w 216"/>
                <a:gd name="T93" fmla="*/ 107 h 200"/>
                <a:gd name="T94" fmla="*/ 174 w 216"/>
                <a:gd name="T95" fmla="*/ 116 h 200"/>
                <a:gd name="T96" fmla="*/ 172 w 216"/>
                <a:gd name="T97" fmla="*/ 126 h 200"/>
                <a:gd name="T98" fmla="*/ 167 w 216"/>
                <a:gd name="T99" fmla="*/ 135 h 200"/>
                <a:gd name="T100" fmla="*/ 166 w 216"/>
                <a:gd name="T101" fmla="*/ 143 h 200"/>
                <a:gd name="T102" fmla="*/ 153 w 216"/>
                <a:gd name="T103" fmla="*/ 150 h 200"/>
                <a:gd name="T104" fmla="*/ 143 w 216"/>
                <a:gd name="T105" fmla="*/ 142 h 200"/>
                <a:gd name="T106" fmla="*/ 136 w 216"/>
                <a:gd name="T107" fmla="*/ 142 h 200"/>
                <a:gd name="T108" fmla="*/ 125 w 216"/>
                <a:gd name="T109" fmla="*/ 154 h 200"/>
                <a:gd name="T110" fmla="*/ 120 w 216"/>
                <a:gd name="T111" fmla="*/ 155 h 200"/>
                <a:gd name="T112" fmla="*/ 111 w 216"/>
                <a:gd name="T113" fmla="*/ 175 h 200"/>
                <a:gd name="T114" fmla="*/ 106 w 216"/>
                <a:gd name="T115" fmla="*/ 189 h 2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16" h="200">
                  <a:moveTo>
                    <a:pt x="106" y="189"/>
                  </a:moveTo>
                  <a:lnTo>
                    <a:pt x="87" y="197"/>
                  </a:lnTo>
                  <a:lnTo>
                    <a:pt x="80" y="196"/>
                  </a:lnTo>
                  <a:lnTo>
                    <a:pt x="73" y="200"/>
                  </a:lnTo>
                  <a:lnTo>
                    <a:pt x="59" y="200"/>
                  </a:lnTo>
                  <a:lnTo>
                    <a:pt x="49" y="187"/>
                  </a:lnTo>
                  <a:lnTo>
                    <a:pt x="43" y="172"/>
                  </a:lnTo>
                  <a:lnTo>
                    <a:pt x="30" y="158"/>
                  </a:lnTo>
                  <a:lnTo>
                    <a:pt x="16" y="158"/>
                  </a:lnTo>
                  <a:lnTo>
                    <a:pt x="0" y="158"/>
                  </a:lnTo>
                  <a:lnTo>
                    <a:pt x="1" y="125"/>
                  </a:lnTo>
                  <a:lnTo>
                    <a:pt x="0" y="112"/>
                  </a:lnTo>
                  <a:lnTo>
                    <a:pt x="4" y="98"/>
                  </a:lnTo>
                  <a:lnTo>
                    <a:pt x="9" y="92"/>
                  </a:lnTo>
                  <a:lnTo>
                    <a:pt x="18" y="79"/>
                  </a:lnTo>
                  <a:lnTo>
                    <a:pt x="16" y="74"/>
                  </a:lnTo>
                  <a:lnTo>
                    <a:pt x="20" y="65"/>
                  </a:lnTo>
                  <a:lnTo>
                    <a:pt x="16" y="53"/>
                  </a:lnTo>
                  <a:lnTo>
                    <a:pt x="16" y="46"/>
                  </a:lnTo>
                  <a:lnTo>
                    <a:pt x="17" y="28"/>
                  </a:lnTo>
                  <a:lnTo>
                    <a:pt x="23" y="19"/>
                  </a:lnTo>
                  <a:lnTo>
                    <a:pt x="25" y="7"/>
                  </a:lnTo>
                  <a:lnTo>
                    <a:pt x="30" y="3"/>
                  </a:lnTo>
                  <a:lnTo>
                    <a:pt x="49" y="0"/>
                  </a:lnTo>
                  <a:lnTo>
                    <a:pt x="68" y="8"/>
                  </a:lnTo>
                  <a:lnTo>
                    <a:pt x="75" y="16"/>
                  </a:lnTo>
                  <a:lnTo>
                    <a:pt x="84" y="16"/>
                  </a:lnTo>
                  <a:lnTo>
                    <a:pt x="93" y="11"/>
                  </a:lnTo>
                  <a:lnTo>
                    <a:pt x="115" y="22"/>
                  </a:lnTo>
                  <a:lnTo>
                    <a:pt x="124" y="21"/>
                  </a:lnTo>
                  <a:lnTo>
                    <a:pt x="135" y="13"/>
                  </a:lnTo>
                  <a:lnTo>
                    <a:pt x="145" y="13"/>
                  </a:lnTo>
                  <a:lnTo>
                    <a:pt x="151" y="10"/>
                  </a:lnTo>
                  <a:lnTo>
                    <a:pt x="161" y="11"/>
                  </a:lnTo>
                  <a:lnTo>
                    <a:pt x="175" y="17"/>
                  </a:lnTo>
                  <a:lnTo>
                    <a:pt x="189" y="6"/>
                  </a:lnTo>
                  <a:lnTo>
                    <a:pt x="193" y="7"/>
                  </a:lnTo>
                  <a:lnTo>
                    <a:pt x="206" y="29"/>
                  </a:lnTo>
                  <a:lnTo>
                    <a:pt x="209" y="29"/>
                  </a:lnTo>
                  <a:lnTo>
                    <a:pt x="216" y="37"/>
                  </a:lnTo>
                  <a:lnTo>
                    <a:pt x="214" y="41"/>
                  </a:lnTo>
                  <a:lnTo>
                    <a:pt x="214" y="48"/>
                  </a:lnTo>
                  <a:lnTo>
                    <a:pt x="199" y="64"/>
                  </a:lnTo>
                  <a:lnTo>
                    <a:pt x="194" y="77"/>
                  </a:lnTo>
                  <a:lnTo>
                    <a:pt x="191" y="88"/>
                  </a:lnTo>
                  <a:lnTo>
                    <a:pt x="187" y="93"/>
                  </a:lnTo>
                  <a:lnTo>
                    <a:pt x="184" y="107"/>
                  </a:lnTo>
                  <a:lnTo>
                    <a:pt x="174" y="116"/>
                  </a:lnTo>
                  <a:lnTo>
                    <a:pt x="172" y="126"/>
                  </a:lnTo>
                  <a:lnTo>
                    <a:pt x="167" y="135"/>
                  </a:lnTo>
                  <a:lnTo>
                    <a:pt x="166" y="143"/>
                  </a:lnTo>
                  <a:lnTo>
                    <a:pt x="153" y="150"/>
                  </a:lnTo>
                  <a:lnTo>
                    <a:pt x="143" y="142"/>
                  </a:lnTo>
                  <a:lnTo>
                    <a:pt x="136" y="142"/>
                  </a:lnTo>
                  <a:lnTo>
                    <a:pt x="125" y="154"/>
                  </a:lnTo>
                  <a:lnTo>
                    <a:pt x="120" y="155"/>
                  </a:lnTo>
                  <a:lnTo>
                    <a:pt x="111" y="175"/>
                  </a:lnTo>
                  <a:lnTo>
                    <a:pt x="106" y="18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95" name="Freeform 94"/>
            <p:cNvSpPr>
              <a:spLocks/>
            </p:cNvSpPr>
            <p:nvPr/>
          </p:nvSpPr>
          <p:spPr bwMode="auto">
            <a:xfrm>
              <a:off x="5014867" y="2532550"/>
              <a:ext cx="95882" cy="83876"/>
            </a:xfrm>
            <a:custGeom>
              <a:avLst/>
              <a:gdLst>
                <a:gd name="T0" fmla="*/ 42 w 58"/>
                <a:gd name="T1" fmla="*/ 0 h 54"/>
                <a:gd name="T2" fmla="*/ 55 w 58"/>
                <a:gd name="T3" fmla="*/ 0 h 54"/>
                <a:gd name="T4" fmla="*/ 58 w 58"/>
                <a:gd name="T5" fmla="*/ 7 h 54"/>
                <a:gd name="T6" fmla="*/ 55 w 58"/>
                <a:gd name="T7" fmla="*/ 25 h 54"/>
                <a:gd name="T8" fmla="*/ 51 w 58"/>
                <a:gd name="T9" fmla="*/ 33 h 54"/>
                <a:gd name="T10" fmla="*/ 42 w 58"/>
                <a:gd name="T11" fmla="*/ 33 h 54"/>
                <a:gd name="T12" fmla="*/ 45 w 58"/>
                <a:gd name="T13" fmla="*/ 54 h 54"/>
                <a:gd name="T14" fmla="*/ 36 w 58"/>
                <a:gd name="T15" fmla="*/ 49 h 54"/>
                <a:gd name="T16" fmla="*/ 26 w 58"/>
                <a:gd name="T17" fmla="*/ 40 h 54"/>
                <a:gd name="T18" fmla="*/ 11 w 58"/>
                <a:gd name="T19" fmla="*/ 44 h 54"/>
                <a:gd name="T20" fmla="*/ 0 w 58"/>
                <a:gd name="T21" fmla="*/ 43 h 54"/>
                <a:gd name="T22" fmla="*/ 8 w 58"/>
                <a:gd name="T23" fmla="*/ 37 h 54"/>
                <a:gd name="T24" fmla="*/ 21 w 58"/>
                <a:gd name="T25" fmla="*/ 8 h 54"/>
                <a:gd name="T26" fmla="*/ 42 w 58"/>
                <a:gd name="T27" fmla="*/ 0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8" h="54">
                  <a:moveTo>
                    <a:pt x="42" y="0"/>
                  </a:moveTo>
                  <a:lnTo>
                    <a:pt x="55" y="0"/>
                  </a:lnTo>
                  <a:lnTo>
                    <a:pt x="58" y="7"/>
                  </a:lnTo>
                  <a:lnTo>
                    <a:pt x="55" y="25"/>
                  </a:lnTo>
                  <a:lnTo>
                    <a:pt x="51" y="33"/>
                  </a:lnTo>
                  <a:lnTo>
                    <a:pt x="42" y="33"/>
                  </a:lnTo>
                  <a:lnTo>
                    <a:pt x="45" y="54"/>
                  </a:lnTo>
                  <a:lnTo>
                    <a:pt x="36" y="49"/>
                  </a:lnTo>
                  <a:lnTo>
                    <a:pt x="26" y="40"/>
                  </a:lnTo>
                  <a:lnTo>
                    <a:pt x="11" y="44"/>
                  </a:lnTo>
                  <a:lnTo>
                    <a:pt x="0" y="43"/>
                  </a:lnTo>
                  <a:lnTo>
                    <a:pt x="8" y="37"/>
                  </a:lnTo>
                  <a:lnTo>
                    <a:pt x="21" y="8"/>
                  </a:lnTo>
                  <a:lnTo>
                    <a:pt x="42"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96" name="Freeform 95"/>
            <p:cNvSpPr>
              <a:spLocks/>
            </p:cNvSpPr>
            <p:nvPr/>
          </p:nvSpPr>
          <p:spPr bwMode="auto">
            <a:xfrm>
              <a:off x="5046278" y="2016868"/>
              <a:ext cx="562069" cy="374337"/>
            </a:xfrm>
            <a:custGeom>
              <a:avLst/>
              <a:gdLst>
                <a:gd name="T0" fmla="*/ 294 w 340"/>
                <a:gd name="T1" fmla="*/ 0 h 241"/>
                <a:gd name="T2" fmla="*/ 338 w 340"/>
                <a:gd name="T3" fmla="*/ 13 h 241"/>
                <a:gd name="T4" fmla="*/ 322 w 340"/>
                <a:gd name="T5" fmla="*/ 17 h 241"/>
                <a:gd name="T6" fmla="*/ 340 w 340"/>
                <a:gd name="T7" fmla="*/ 28 h 241"/>
                <a:gd name="T8" fmla="*/ 319 w 340"/>
                <a:gd name="T9" fmla="*/ 35 h 241"/>
                <a:gd name="T10" fmla="*/ 309 w 340"/>
                <a:gd name="T11" fmla="*/ 37 h 241"/>
                <a:gd name="T12" fmla="*/ 311 w 340"/>
                <a:gd name="T13" fmla="*/ 24 h 241"/>
                <a:gd name="T14" fmla="*/ 293 w 340"/>
                <a:gd name="T15" fmla="*/ 18 h 241"/>
                <a:gd name="T16" fmla="*/ 274 w 340"/>
                <a:gd name="T17" fmla="*/ 23 h 241"/>
                <a:gd name="T18" fmla="*/ 270 w 340"/>
                <a:gd name="T19" fmla="*/ 36 h 241"/>
                <a:gd name="T20" fmla="*/ 259 w 340"/>
                <a:gd name="T21" fmla="*/ 44 h 241"/>
                <a:gd name="T22" fmla="*/ 244 w 340"/>
                <a:gd name="T23" fmla="*/ 40 h 241"/>
                <a:gd name="T24" fmla="*/ 227 w 340"/>
                <a:gd name="T25" fmla="*/ 40 h 241"/>
                <a:gd name="T26" fmla="*/ 210 w 340"/>
                <a:gd name="T27" fmla="*/ 31 h 241"/>
                <a:gd name="T28" fmla="*/ 203 w 340"/>
                <a:gd name="T29" fmla="*/ 36 h 241"/>
                <a:gd name="T30" fmla="*/ 195 w 340"/>
                <a:gd name="T31" fmla="*/ 37 h 241"/>
                <a:gd name="T32" fmla="*/ 195 w 340"/>
                <a:gd name="T33" fmla="*/ 48 h 241"/>
                <a:gd name="T34" fmla="*/ 170 w 340"/>
                <a:gd name="T35" fmla="*/ 45 h 241"/>
                <a:gd name="T36" fmla="*/ 168 w 340"/>
                <a:gd name="T37" fmla="*/ 55 h 241"/>
                <a:gd name="T38" fmla="*/ 155 w 340"/>
                <a:gd name="T39" fmla="*/ 55 h 241"/>
                <a:gd name="T40" fmla="*/ 148 w 340"/>
                <a:gd name="T41" fmla="*/ 68 h 241"/>
                <a:gd name="T42" fmla="*/ 137 w 340"/>
                <a:gd name="T43" fmla="*/ 88 h 241"/>
                <a:gd name="T44" fmla="*/ 118 w 340"/>
                <a:gd name="T45" fmla="*/ 114 h 241"/>
                <a:gd name="T46" fmla="*/ 124 w 340"/>
                <a:gd name="T47" fmla="*/ 120 h 241"/>
                <a:gd name="T48" fmla="*/ 120 w 340"/>
                <a:gd name="T49" fmla="*/ 127 h 241"/>
                <a:gd name="T50" fmla="*/ 106 w 340"/>
                <a:gd name="T51" fmla="*/ 127 h 241"/>
                <a:gd name="T52" fmla="*/ 98 w 340"/>
                <a:gd name="T53" fmla="*/ 145 h 241"/>
                <a:gd name="T54" fmla="*/ 102 w 340"/>
                <a:gd name="T55" fmla="*/ 170 h 241"/>
                <a:gd name="T56" fmla="*/ 112 w 340"/>
                <a:gd name="T57" fmla="*/ 179 h 241"/>
                <a:gd name="T58" fmla="*/ 109 w 340"/>
                <a:gd name="T59" fmla="*/ 202 h 241"/>
                <a:gd name="T60" fmla="*/ 98 w 340"/>
                <a:gd name="T61" fmla="*/ 215 h 241"/>
                <a:gd name="T62" fmla="*/ 92 w 340"/>
                <a:gd name="T63" fmla="*/ 226 h 241"/>
                <a:gd name="T64" fmla="*/ 81 w 340"/>
                <a:gd name="T65" fmla="*/ 214 h 241"/>
                <a:gd name="T66" fmla="*/ 54 w 340"/>
                <a:gd name="T67" fmla="*/ 237 h 241"/>
                <a:gd name="T68" fmla="*/ 34 w 340"/>
                <a:gd name="T69" fmla="*/ 241 h 241"/>
                <a:gd name="T70" fmla="*/ 13 w 340"/>
                <a:gd name="T71" fmla="*/ 231 h 241"/>
                <a:gd name="T72" fmla="*/ 7 w 340"/>
                <a:gd name="T73" fmla="*/ 211 h 241"/>
                <a:gd name="T74" fmla="*/ 0 w 340"/>
                <a:gd name="T75" fmla="*/ 166 h 241"/>
                <a:gd name="T76" fmla="*/ 13 w 340"/>
                <a:gd name="T77" fmla="*/ 154 h 241"/>
                <a:gd name="T78" fmla="*/ 50 w 340"/>
                <a:gd name="T79" fmla="*/ 139 h 241"/>
                <a:gd name="T80" fmla="*/ 76 w 340"/>
                <a:gd name="T81" fmla="*/ 119 h 241"/>
                <a:gd name="T82" fmla="*/ 99 w 340"/>
                <a:gd name="T83" fmla="*/ 94 h 241"/>
                <a:gd name="T84" fmla="*/ 128 w 340"/>
                <a:gd name="T85" fmla="*/ 59 h 241"/>
                <a:gd name="T86" fmla="*/ 149 w 340"/>
                <a:gd name="T87" fmla="*/ 45 h 241"/>
                <a:gd name="T88" fmla="*/ 182 w 340"/>
                <a:gd name="T89" fmla="*/ 24 h 241"/>
                <a:gd name="T90" fmla="*/ 209 w 340"/>
                <a:gd name="T91" fmla="*/ 16 h 241"/>
                <a:gd name="T92" fmla="*/ 231 w 340"/>
                <a:gd name="T93" fmla="*/ 17 h 241"/>
                <a:gd name="T94" fmla="*/ 247 w 340"/>
                <a:gd name="T95" fmla="*/ 3 h 241"/>
                <a:gd name="T96" fmla="*/ 271 w 340"/>
                <a:gd name="T97" fmla="*/ 3 h 241"/>
                <a:gd name="T98" fmla="*/ 294 w 340"/>
                <a:gd name="T99" fmla="*/ 0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340" h="241">
                  <a:moveTo>
                    <a:pt x="294" y="0"/>
                  </a:moveTo>
                  <a:lnTo>
                    <a:pt x="338" y="13"/>
                  </a:lnTo>
                  <a:lnTo>
                    <a:pt x="322" y="17"/>
                  </a:lnTo>
                  <a:lnTo>
                    <a:pt x="340" y="28"/>
                  </a:lnTo>
                  <a:lnTo>
                    <a:pt x="319" y="35"/>
                  </a:lnTo>
                  <a:lnTo>
                    <a:pt x="309" y="37"/>
                  </a:lnTo>
                  <a:lnTo>
                    <a:pt x="311" y="24"/>
                  </a:lnTo>
                  <a:lnTo>
                    <a:pt x="293" y="18"/>
                  </a:lnTo>
                  <a:lnTo>
                    <a:pt x="274" y="23"/>
                  </a:lnTo>
                  <a:lnTo>
                    <a:pt x="270" y="36"/>
                  </a:lnTo>
                  <a:lnTo>
                    <a:pt x="259" y="44"/>
                  </a:lnTo>
                  <a:lnTo>
                    <a:pt x="244" y="40"/>
                  </a:lnTo>
                  <a:lnTo>
                    <a:pt x="227" y="40"/>
                  </a:lnTo>
                  <a:lnTo>
                    <a:pt x="210" y="31"/>
                  </a:lnTo>
                  <a:lnTo>
                    <a:pt x="203" y="36"/>
                  </a:lnTo>
                  <a:lnTo>
                    <a:pt x="195" y="37"/>
                  </a:lnTo>
                  <a:lnTo>
                    <a:pt x="195" y="48"/>
                  </a:lnTo>
                  <a:lnTo>
                    <a:pt x="170" y="45"/>
                  </a:lnTo>
                  <a:lnTo>
                    <a:pt x="168" y="55"/>
                  </a:lnTo>
                  <a:lnTo>
                    <a:pt x="155" y="55"/>
                  </a:lnTo>
                  <a:lnTo>
                    <a:pt x="148" y="68"/>
                  </a:lnTo>
                  <a:lnTo>
                    <a:pt x="137" y="88"/>
                  </a:lnTo>
                  <a:lnTo>
                    <a:pt x="118" y="114"/>
                  </a:lnTo>
                  <a:lnTo>
                    <a:pt x="124" y="120"/>
                  </a:lnTo>
                  <a:lnTo>
                    <a:pt x="120" y="127"/>
                  </a:lnTo>
                  <a:lnTo>
                    <a:pt x="106" y="127"/>
                  </a:lnTo>
                  <a:lnTo>
                    <a:pt x="98" y="145"/>
                  </a:lnTo>
                  <a:lnTo>
                    <a:pt x="102" y="170"/>
                  </a:lnTo>
                  <a:lnTo>
                    <a:pt x="112" y="179"/>
                  </a:lnTo>
                  <a:lnTo>
                    <a:pt x="109" y="202"/>
                  </a:lnTo>
                  <a:lnTo>
                    <a:pt x="98" y="215"/>
                  </a:lnTo>
                  <a:lnTo>
                    <a:pt x="92" y="226"/>
                  </a:lnTo>
                  <a:lnTo>
                    <a:pt x="81" y="214"/>
                  </a:lnTo>
                  <a:lnTo>
                    <a:pt x="54" y="237"/>
                  </a:lnTo>
                  <a:lnTo>
                    <a:pt x="34" y="241"/>
                  </a:lnTo>
                  <a:lnTo>
                    <a:pt x="13" y="231"/>
                  </a:lnTo>
                  <a:lnTo>
                    <a:pt x="7" y="211"/>
                  </a:lnTo>
                  <a:lnTo>
                    <a:pt x="0" y="166"/>
                  </a:lnTo>
                  <a:lnTo>
                    <a:pt x="13" y="154"/>
                  </a:lnTo>
                  <a:lnTo>
                    <a:pt x="50" y="139"/>
                  </a:lnTo>
                  <a:lnTo>
                    <a:pt x="76" y="119"/>
                  </a:lnTo>
                  <a:lnTo>
                    <a:pt x="99" y="94"/>
                  </a:lnTo>
                  <a:lnTo>
                    <a:pt x="128" y="59"/>
                  </a:lnTo>
                  <a:lnTo>
                    <a:pt x="149" y="45"/>
                  </a:lnTo>
                  <a:lnTo>
                    <a:pt x="182" y="24"/>
                  </a:lnTo>
                  <a:lnTo>
                    <a:pt x="209" y="16"/>
                  </a:lnTo>
                  <a:lnTo>
                    <a:pt x="231" y="17"/>
                  </a:lnTo>
                  <a:lnTo>
                    <a:pt x="247" y="3"/>
                  </a:lnTo>
                  <a:lnTo>
                    <a:pt x="271" y="3"/>
                  </a:lnTo>
                  <a:lnTo>
                    <a:pt x="294"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97" name="Freeform 96"/>
            <p:cNvSpPr>
              <a:spLocks/>
            </p:cNvSpPr>
            <p:nvPr/>
          </p:nvSpPr>
          <p:spPr bwMode="auto">
            <a:xfrm>
              <a:off x="5332271" y="1839796"/>
              <a:ext cx="79351" cy="23300"/>
            </a:xfrm>
            <a:custGeom>
              <a:avLst/>
              <a:gdLst>
                <a:gd name="T0" fmla="*/ 48 w 48"/>
                <a:gd name="T1" fmla="*/ 9 h 15"/>
                <a:gd name="T2" fmla="*/ 23 w 48"/>
                <a:gd name="T3" fmla="*/ 15 h 15"/>
                <a:gd name="T4" fmla="*/ 1 w 48"/>
                <a:gd name="T5" fmla="*/ 11 h 15"/>
                <a:gd name="T6" fmla="*/ 8 w 48"/>
                <a:gd name="T7" fmla="*/ 8 h 15"/>
                <a:gd name="T8" fmla="*/ 0 w 48"/>
                <a:gd name="T9" fmla="*/ 3 h 15"/>
                <a:gd name="T10" fmla="*/ 24 w 48"/>
                <a:gd name="T11" fmla="*/ 0 h 15"/>
                <a:gd name="T12" fmla="*/ 30 w 48"/>
                <a:gd name="T13" fmla="*/ 5 h 15"/>
                <a:gd name="T14" fmla="*/ 48 w 48"/>
                <a:gd name="T15" fmla="*/ 9 h 1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8" h="15">
                  <a:moveTo>
                    <a:pt x="48" y="9"/>
                  </a:moveTo>
                  <a:lnTo>
                    <a:pt x="23" y="15"/>
                  </a:lnTo>
                  <a:lnTo>
                    <a:pt x="1" y="11"/>
                  </a:lnTo>
                  <a:lnTo>
                    <a:pt x="8" y="8"/>
                  </a:lnTo>
                  <a:lnTo>
                    <a:pt x="0" y="3"/>
                  </a:lnTo>
                  <a:lnTo>
                    <a:pt x="24" y="0"/>
                  </a:lnTo>
                  <a:lnTo>
                    <a:pt x="30" y="5"/>
                  </a:lnTo>
                  <a:lnTo>
                    <a:pt x="48" y="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98" name="Freeform 97"/>
            <p:cNvSpPr>
              <a:spLocks/>
            </p:cNvSpPr>
            <p:nvPr/>
          </p:nvSpPr>
          <p:spPr bwMode="auto">
            <a:xfrm>
              <a:off x="5127282" y="1805626"/>
              <a:ext cx="214909" cy="73003"/>
            </a:xfrm>
            <a:custGeom>
              <a:avLst/>
              <a:gdLst>
                <a:gd name="T0" fmla="*/ 89 w 130"/>
                <a:gd name="T1" fmla="*/ 4 h 47"/>
                <a:gd name="T2" fmla="*/ 130 w 130"/>
                <a:gd name="T3" fmla="*/ 15 h 47"/>
                <a:gd name="T4" fmla="*/ 102 w 130"/>
                <a:gd name="T5" fmla="*/ 21 h 47"/>
                <a:gd name="T6" fmla="*/ 98 w 130"/>
                <a:gd name="T7" fmla="*/ 31 h 47"/>
                <a:gd name="T8" fmla="*/ 88 w 130"/>
                <a:gd name="T9" fmla="*/ 34 h 47"/>
                <a:gd name="T10" fmla="*/ 85 w 130"/>
                <a:gd name="T11" fmla="*/ 46 h 47"/>
                <a:gd name="T12" fmla="*/ 70 w 130"/>
                <a:gd name="T13" fmla="*/ 47 h 47"/>
                <a:gd name="T14" fmla="*/ 43 w 130"/>
                <a:gd name="T15" fmla="*/ 38 h 47"/>
                <a:gd name="T16" fmla="*/ 53 w 130"/>
                <a:gd name="T17" fmla="*/ 32 h 47"/>
                <a:gd name="T18" fmla="*/ 35 w 130"/>
                <a:gd name="T19" fmla="*/ 28 h 47"/>
                <a:gd name="T20" fmla="*/ 10 w 130"/>
                <a:gd name="T21" fmla="*/ 16 h 47"/>
                <a:gd name="T22" fmla="*/ 0 w 130"/>
                <a:gd name="T23" fmla="*/ 5 h 47"/>
                <a:gd name="T24" fmla="*/ 30 w 130"/>
                <a:gd name="T25" fmla="*/ 0 h 47"/>
                <a:gd name="T26" fmla="*/ 37 w 130"/>
                <a:gd name="T27" fmla="*/ 5 h 47"/>
                <a:gd name="T28" fmla="*/ 54 w 130"/>
                <a:gd name="T29" fmla="*/ 5 h 47"/>
                <a:gd name="T30" fmla="*/ 57 w 130"/>
                <a:gd name="T31" fmla="*/ 0 h 47"/>
                <a:gd name="T32" fmla="*/ 74 w 130"/>
                <a:gd name="T33" fmla="*/ 0 h 47"/>
                <a:gd name="T34" fmla="*/ 89 w 130"/>
                <a:gd name="T35" fmla="*/ 4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30" h="47">
                  <a:moveTo>
                    <a:pt x="89" y="4"/>
                  </a:moveTo>
                  <a:lnTo>
                    <a:pt x="130" y="15"/>
                  </a:lnTo>
                  <a:lnTo>
                    <a:pt x="102" y="21"/>
                  </a:lnTo>
                  <a:lnTo>
                    <a:pt x="98" y="31"/>
                  </a:lnTo>
                  <a:lnTo>
                    <a:pt x="88" y="34"/>
                  </a:lnTo>
                  <a:lnTo>
                    <a:pt x="85" y="46"/>
                  </a:lnTo>
                  <a:lnTo>
                    <a:pt x="70" y="47"/>
                  </a:lnTo>
                  <a:lnTo>
                    <a:pt x="43" y="38"/>
                  </a:lnTo>
                  <a:lnTo>
                    <a:pt x="53" y="32"/>
                  </a:lnTo>
                  <a:lnTo>
                    <a:pt x="35" y="28"/>
                  </a:lnTo>
                  <a:lnTo>
                    <a:pt x="10" y="16"/>
                  </a:lnTo>
                  <a:lnTo>
                    <a:pt x="0" y="5"/>
                  </a:lnTo>
                  <a:lnTo>
                    <a:pt x="30" y="0"/>
                  </a:lnTo>
                  <a:lnTo>
                    <a:pt x="37" y="5"/>
                  </a:lnTo>
                  <a:lnTo>
                    <a:pt x="54" y="5"/>
                  </a:lnTo>
                  <a:lnTo>
                    <a:pt x="57" y="0"/>
                  </a:lnTo>
                  <a:lnTo>
                    <a:pt x="74" y="0"/>
                  </a:lnTo>
                  <a:lnTo>
                    <a:pt x="89" y="4"/>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99" name="Freeform 98"/>
            <p:cNvSpPr>
              <a:spLocks/>
            </p:cNvSpPr>
            <p:nvPr/>
          </p:nvSpPr>
          <p:spPr bwMode="auto">
            <a:xfrm>
              <a:off x="5254574" y="1793199"/>
              <a:ext cx="191765" cy="26405"/>
            </a:xfrm>
            <a:custGeom>
              <a:avLst/>
              <a:gdLst>
                <a:gd name="T0" fmla="*/ 92 w 116"/>
                <a:gd name="T1" fmla="*/ 3 h 17"/>
                <a:gd name="T2" fmla="*/ 116 w 116"/>
                <a:gd name="T3" fmla="*/ 8 h 17"/>
                <a:gd name="T4" fmla="*/ 101 w 116"/>
                <a:gd name="T5" fmla="*/ 15 h 17"/>
                <a:gd name="T6" fmla="*/ 68 w 116"/>
                <a:gd name="T7" fmla="*/ 17 h 17"/>
                <a:gd name="T8" fmla="*/ 34 w 116"/>
                <a:gd name="T9" fmla="*/ 14 h 17"/>
                <a:gd name="T10" fmla="*/ 31 w 116"/>
                <a:gd name="T11" fmla="*/ 11 h 17"/>
                <a:gd name="T12" fmla="*/ 14 w 116"/>
                <a:gd name="T13" fmla="*/ 11 h 17"/>
                <a:gd name="T14" fmla="*/ 0 w 116"/>
                <a:gd name="T15" fmla="*/ 4 h 17"/>
                <a:gd name="T16" fmla="*/ 35 w 116"/>
                <a:gd name="T17" fmla="*/ 1 h 17"/>
                <a:gd name="T18" fmla="*/ 52 w 116"/>
                <a:gd name="T19" fmla="*/ 4 h 17"/>
                <a:gd name="T20" fmla="*/ 62 w 116"/>
                <a:gd name="T21" fmla="*/ 0 h 17"/>
                <a:gd name="T22" fmla="*/ 92 w 116"/>
                <a:gd name="T23" fmla="*/ 3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16" h="17">
                  <a:moveTo>
                    <a:pt x="92" y="3"/>
                  </a:moveTo>
                  <a:lnTo>
                    <a:pt x="116" y="8"/>
                  </a:lnTo>
                  <a:lnTo>
                    <a:pt x="101" y="15"/>
                  </a:lnTo>
                  <a:lnTo>
                    <a:pt x="68" y="17"/>
                  </a:lnTo>
                  <a:lnTo>
                    <a:pt x="34" y="14"/>
                  </a:lnTo>
                  <a:lnTo>
                    <a:pt x="31" y="11"/>
                  </a:lnTo>
                  <a:lnTo>
                    <a:pt x="14" y="11"/>
                  </a:lnTo>
                  <a:lnTo>
                    <a:pt x="0" y="4"/>
                  </a:lnTo>
                  <a:lnTo>
                    <a:pt x="35" y="1"/>
                  </a:lnTo>
                  <a:lnTo>
                    <a:pt x="52" y="4"/>
                  </a:lnTo>
                  <a:lnTo>
                    <a:pt x="62" y="0"/>
                  </a:lnTo>
                  <a:lnTo>
                    <a:pt x="92" y="3"/>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00" name="Freeform 99"/>
            <p:cNvSpPr>
              <a:spLocks/>
            </p:cNvSpPr>
            <p:nvPr/>
          </p:nvSpPr>
          <p:spPr bwMode="auto">
            <a:xfrm>
              <a:off x="6482858" y="3444313"/>
              <a:ext cx="221521" cy="267160"/>
            </a:xfrm>
            <a:custGeom>
              <a:avLst/>
              <a:gdLst>
                <a:gd name="T0" fmla="*/ 120 w 134"/>
                <a:gd name="T1" fmla="*/ 79 h 172"/>
                <a:gd name="T2" fmla="*/ 114 w 134"/>
                <a:gd name="T3" fmla="*/ 93 h 172"/>
                <a:gd name="T4" fmla="*/ 106 w 134"/>
                <a:gd name="T5" fmla="*/ 92 h 172"/>
                <a:gd name="T6" fmla="*/ 103 w 134"/>
                <a:gd name="T7" fmla="*/ 97 h 172"/>
                <a:gd name="T8" fmla="*/ 101 w 134"/>
                <a:gd name="T9" fmla="*/ 107 h 172"/>
                <a:gd name="T10" fmla="*/ 104 w 134"/>
                <a:gd name="T11" fmla="*/ 121 h 172"/>
                <a:gd name="T12" fmla="*/ 103 w 134"/>
                <a:gd name="T13" fmla="*/ 124 h 172"/>
                <a:gd name="T14" fmla="*/ 95 w 134"/>
                <a:gd name="T15" fmla="*/ 124 h 172"/>
                <a:gd name="T16" fmla="*/ 84 w 134"/>
                <a:gd name="T17" fmla="*/ 132 h 172"/>
                <a:gd name="T18" fmla="*/ 83 w 134"/>
                <a:gd name="T19" fmla="*/ 142 h 172"/>
                <a:gd name="T20" fmla="*/ 79 w 134"/>
                <a:gd name="T21" fmla="*/ 146 h 172"/>
                <a:gd name="T22" fmla="*/ 68 w 134"/>
                <a:gd name="T23" fmla="*/ 146 h 172"/>
                <a:gd name="T24" fmla="*/ 61 w 134"/>
                <a:gd name="T25" fmla="*/ 151 h 172"/>
                <a:gd name="T26" fmla="*/ 62 w 134"/>
                <a:gd name="T27" fmla="*/ 159 h 172"/>
                <a:gd name="T28" fmla="*/ 54 w 134"/>
                <a:gd name="T29" fmla="*/ 165 h 172"/>
                <a:gd name="T30" fmla="*/ 43 w 134"/>
                <a:gd name="T31" fmla="*/ 163 h 172"/>
                <a:gd name="T32" fmla="*/ 32 w 134"/>
                <a:gd name="T33" fmla="*/ 170 h 172"/>
                <a:gd name="T34" fmla="*/ 23 w 134"/>
                <a:gd name="T35" fmla="*/ 172 h 172"/>
                <a:gd name="T36" fmla="*/ 16 w 134"/>
                <a:gd name="T37" fmla="*/ 157 h 172"/>
                <a:gd name="T38" fmla="*/ 0 w 134"/>
                <a:gd name="T39" fmla="*/ 123 h 172"/>
                <a:gd name="T40" fmla="*/ 52 w 134"/>
                <a:gd name="T41" fmla="*/ 102 h 172"/>
                <a:gd name="T42" fmla="*/ 60 w 134"/>
                <a:gd name="T43" fmla="*/ 60 h 172"/>
                <a:gd name="T44" fmla="*/ 51 w 134"/>
                <a:gd name="T45" fmla="*/ 46 h 172"/>
                <a:gd name="T46" fmla="*/ 50 w 134"/>
                <a:gd name="T47" fmla="*/ 37 h 172"/>
                <a:gd name="T48" fmla="*/ 54 w 134"/>
                <a:gd name="T49" fmla="*/ 29 h 172"/>
                <a:gd name="T50" fmla="*/ 54 w 134"/>
                <a:gd name="T51" fmla="*/ 20 h 172"/>
                <a:gd name="T52" fmla="*/ 61 w 134"/>
                <a:gd name="T53" fmla="*/ 16 h 172"/>
                <a:gd name="T54" fmla="*/ 58 w 134"/>
                <a:gd name="T55" fmla="*/ 13 h 172"/>
                <a:gd name="T56" fmla="*/ 57 w 134"/>
                <a:gd name="T57" fmla="*/ 0 h 172"/>
                <a:gd name="T58" fmla="*/ 67 w 134"/>
                <a:gd name="T59" fmla="*/ 0 h 172"/>
                <a:gd name="T60" fmla="*/ 76 w 134"/>
                <a:gd name="T61" fmla="*/ 14 h 172"/>
                <a:gd name="T62" fmla="*/ 87 w 134"/>
                <a:gd name="T63" fmla="*/ 21 h 172"/>
                <a:gd name="T64" fmla="*/ 101 w 134"/>
                <a:gd name="T65" fmla="*/ 24 h 172"/>
                <a:gd name="T66" fmla="*/ 112 w 134"/>
                <a:gd name="T67" fmla="*/ 28 h 172"/>
                <a:gd name="T68" fmla="*/ 121 w 134"/>
                <a:gd name="T69" fmla="*/ 40 h 172"/>
                <a:gd name="T70" fmla="*/ 127 w 134"/>
                <a:gd name="T71" fmla="*/ 47 h 172"/>
                <a:gd name="T72" fmla="*/ 134 w 134"/>
                <a:gd name="T73" fmla="*/ 49 h 172"/>
                <a:gd name="T74" fmla="*/ 134 w 134"/>
                <a:gd name="T75" fmla="*/ 54 h 172"/>
                <a:gd name="T76" fmla="*/ 129 w 134"/>
                <a:gd name="T77" fmla="*/ 66 h 172"/>
                <a:gd name="T78" fmla="*/ 127 w 134"/>
                <a:gd name="T79" fmla="*/ 72 h 172"/>
                <a:gd name="T80" fmla="*/ 120 w 134"/>
                <a:gd name="T81" fmla="*/ 79 h 1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34" h="172">
                  <a:moveTo>
                    <a:pt x="120" y="79"/>
                  </a:moveTo>
                  <a:lnTo>
                    <a:pt x="114" y="93"/>
                  </a:lnTo>
                  <a:lnTo>
                    <a:pt x="106" y="92"/>
                  </a:lnTo>
                  <a:lnTo>
                    <a:pt x="103" y="97"/>
                  </a:lnTo>
                  <a:lnTo>
                    <a:pt x="101" y="107"/>
                  </a:lnTo>
                  <a:lnTo>
                    <a:pt x="104" y="121"/>
                  </a:lnTo>
                  <a:lnTo>
                    <a:pt x="103" y="124"/>
                  </a:lnTo>
                  <a:lnTo>
                    <a:pt x="95" y="124"/>
                  </a:lnTo>
                  <a:lnTo>
                    <a:pt x="84" y="132"/>
                  </a:lnTo>
                  <a:lnTo>
                    <a:pt x="83" y="142"/>
                  </a:lnTo>
                  <a:lnTo>
                    <a:pt x="79" y="146"/>
                  </a:lnTo>
                  <a:lnTo>
                    <a:pt x="68" y="146"/>
                  </a:lnTo>
                  <a:lnTo>
                    <a:pt x="61" y="151"/>
                  </a:lnTo>
                  <a:lnTo>
                    <a:pt x="62" y="159"/>
                  </a:lnTo>
                  <a:lnTo>
                    <a:pt x="54" y="165"/>
                  </a:lnTo>
                  <a:lnTo>
                    <a:pt x="43" y="163"/>
                  </a:lnTo>
                  <a:lnTo>
                    <a:pt x="32" y="170"/>
                  </a:lnTo>
                  <a:lnTo>
                    <a:pt x="23" y="172"/>
                  </a:lnTo>
                  <a:lnTo>
                    <a:pt x="16" y="157"/>
                  </a:lnTo>
                  <a:lnTo>
                    <a:pt x="0" y="123"/>
                  </a:lnTo>
                  <a:lnTo>
                    <a:pt x="52" y="102"/>
                  </a:lnTo>
                  <a:lnTo>
                    <a:pt x="60" y="60"/>
                  </a:lnTo>
                  <a:lnTo>
                    <a:pt x="51" y="46"/>
                  </a:lnTo>
                  <a:lnTo>
                    <a:pt x="50" y="37"/>
                  </a:lnTo>
                  <a:lnTo>
                    <a:pt x="54" y="29"/>
                  </a:lnTo>
                  <a:lnTo>
                    <a:pt x="54" y="20"/>
                  </a:lnTo>
                  <a:lnTo>
                    <a:pt x="61" y="16"/>
                  </a:lnTo>
                  <a:lnTo>
                    <a:pt x="58" y="13"/>
                  </a:lnTo>
                  <a:lnTo>
                    <a:pt x="57" y="0"/>
                  </a:lnTo>
                  <a:lnTo>
                    <a:pt x="67" y="0"/>
                  </a:lnTo>
                  <a:lnTo>
                    <a:pt x="76" y="14"/>
                  </a:lnTo>
                  <a:lnTo>
                    <a:pt x="87" y="21"/>
                  </a:lnTo>
                  <a:lnTo>
                    <a:pt x="101" y="24"/>
                  </a:lnTo>
                  <a:lnTo>
                    <a:pt x="112" y="28"/>
                  </a:lnTo>
                  <a:lnTo>
                    <a:pt x="121" y="40"/>
                  </a:lnTo>
                  <a:lnTo>
                    <a:pt x="127" y="47"/>
                  </a:lnTo>
                  <a:lnTo>
                    <a:pt x="134" y="49"/>
                  </a:lnTo>
                  <a:lnTo>
                    <a:pt x="134" y="54"/>
                  </a:lnTo>
                  <a:lnTo>
                    <a:pt x="129" y="66"/>
                  </a:lnTo>
                  <a:lnTo>
                    <a:pt x="127" y="72"/>
                  </a:lnTo>
                  <a:lnTo>
                    <a:pt x="120" y="7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01" name="Freeform 100"/>
            <p:cNvSpPr>
              <a:spLocks/>
            </p:cNvSpPr>
            <p:nvPr/>
          </p:nvSpPr>
          <p:spPr bwMode="auto">
            <a:xfrm>
              <a:off x="5290943" y="2490612"/>
              <a:ext cx="267809" cy="181732"/>
            </a:xfrm>
            <a:custGeom>
              <a:avLst/>
              <a:gdLst>
                <a:gd name="T0" fmla="*/ 18 w 162"/>
                <a:gd name="T1" fmla="*/ 75 h 117"/>
                <a:gd name="T2" fmla="*/ 11 w 162"/>
                <a:gd name="T3" fmla="*/ 62 h 117"/>
                <a:gd name="T4" fmla="*/ 11 w 162"/>
                <a:gd name="T5" fmla="*/ 55 h 117"/>
                <a:gd name="T6" fmla="*/ 6 w 162"/>
                <a:gd name="T7" fmla="*/ 44 h 117"/>
                <a:gd name="T8" fmla="*/ 0 w 162"/>
                <a:gd name="T9" fmla="*/ 37 h 117"/>
                <a:gd name="T10" fmla="*/ 4 w 162"/>
                <a:gd name="T11" fmla="*/ 32 h 117"/>
                <a:gd name="T12" fmla="*/ 0 w 162"/>
                <a:gd name="T13" fmla="*/ 22 h 117"/>
                <a:gd name="T14" fmla="*/ 10 w 162"/>
                <a:gd name="T15" fmla="*/ 16 h 117"/>
                <a:gd name="T16" fmla="*/ 33 w 162"/>
                <a:gd name="T17" fmla="*/ 7 h 117"/>
                <a:gd name="T18" fmla="*/ 52 w 162"/>
                <a:gd name="T19" fmla="*/ 0 h 117"/>
                <a:gd name="T20" fmla="*/ 67 w 162"/>
                <a:gd name="T21" fmla="*/ 3 h 117"/>
                <a:gd name="T22" fmla="*/ 69 w 162"/>
                <a:gd name="T23" fmla="*/ 8 h 117"/>
                <a:gd name="T24" fmla="*/ 84 w 162"/>
                <a:gd name="T25" fmla="*/ 8 h 117"/>
                <a:gd name="T26" fmla="*/ 103 w 162"/>
                <a:gd name="T27" fmla="*/ 10 h 117"/>
                <a:gd name="T28" fmla="*/ 132 w 162"/>
                <a:gd name="T29" fmla="*/ 10 h 117"/>
                <a:gd name="T30" fmla="*/ 140 w 162"/>
                <a:gd name="T31" fmla="*/ 12 h 117"/>
                <a:gd name="T32" fmla="*/ 145 w 162"/>
                <a:gd name="T33" fmla="*/ 18 h 117"/>
                <a:gd name="T34" fmla="*/ 147 w 162"/>
                <a:gd name="T35" fmla="*/ 27 h 117"/>
                <a:gd name="T36" fmla="*/ 152 w 162"/>
                <a:gd name="T37" fmla="*/ 35 h 117"/>
                <a:gd name="T38" fmla="*/ 153 w 162"/>
                <a:gd name="T39" fmla="*/ 43 h 117"/>
                <a:gd name="T40" fmla="*/ 144 w 162"/>
                <a:gd name="T41" fmla="*/ 47 h 117"/>
                <a:gd name="T42" fmla="*/ 150 w 162"/>
                <a:gd name="T43" fmla="*/ 56 h 117"/>
                <a:gd name="T44" fmla="*/ 152 w 162"/>
                <a:gd name="T45" fmla="*/ 65 h 117"/>
                <a:gd name="T46" fmla="*/ 162 w 162"/>
                <a:gd name="T47" fmla="*/ 83 h 117"/>
                <a:gd name="T48" fmla="*/ 161 w 162"/>
                <a:gd name="T49" fmla="*/ 89 h 117"/>
                <a:gd name="T50" fmla="*/ 154 w 162"/>
                <a:gd name="T51" fmla="*/ 91 h 117"/>
                <a:gd name="T52" fmla="*/ 141 w 162"/>
                <a:gd name="T53" fmla="*/ 108 h 117"/>
                <a:gd name="T54" fmla="*/ 146 w 162"/>
                <a:gd name="T55" fmla="*/ 117 h 117"/>
                <a:gd name="T56" fmla="*/ 143 w 162"/>
                <a:gd name="T57" fmla="*/ 116 h 117"/>
                <a:gd name="T58" fmla="*/ 127 w 162"/>
                <a:gd name="T59" fmla="*/ 108 h 117"/>
                <a:gd name="T60" fmla="*/ 115 w 162"/>
                <a:gd name="T61" fmla="*/ 110 h 117"/>
                <a:gd name="T62" fmla="*/ 107 w 162"/>
                <a:gd name="T63" fmla="*/ 109 h 117"/>
                <a:gd name="T64" fmla="*/ 98 w 162"/>
                <a:gd name="T65" fmla="*/ 113 h 117"/>
                <a:gd name="T66" fmla="*/ 90 w 162"/>
                <a:gd name="T67" fmla="*/ 106 h 117"/>
                <a:gd name="T68" fmla="*/ 83 w 162"/>
                <a:gd name="T69" fmla="*/ 109 h 117"/>
                <a:gd name="T70" fmla="*/ 82 w 162"/>
                <a:gd name="T71" fmla="*/ 107 h 117"/>
                <a:gd name="T72" fmla="*/ 74 w 162"/>
                <a:gd name="T73" fmla="*/ 97 h 117"/>
                <a:gd name="T74" fmla="*/ 62 w 162"/>
                <a:gd name="T75" fmla="*/ 96 h 117"/>
                <a:gd name="T76" fmla="*/ 60 w 162"/>
                <a:gd name="T77" fmla="*/ 90 h 117"/>
                <a:gd name="T78" fmla="*/ 49 w 162"/>
                <a:gd name="T79" fmla="*/ 88 h 117"/>
                <a:gd name="T80" fmla="*/ 47 w 162"/>
                <a:gd name="T81" fmla="*/ 93 h 117"/>
                <a:gd name="T82" fmla="*/ 38 w 162"/>
                <a:gd name="T83" fmla="*/ 89 h 117"/>
                <a:gd name="T84" fmla="*/ 38 w 162"/>
                <a:gd name="T85" fmla="*/ 83 h 117"/>
                <a:gd name="T86" fmla="*/ 26 w 162"/>
                <a:gd name="T87" fmla="*/ 81 h 117"/>
                <a:gd name="T88" fmla="*/ 18 w 162"/>
                <a:gd name="T89" fmla="*/ 75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62" h="117">
                  <a:moveTo>
                    <a:pt x="18" y="75"/>
                  </a:moveTo>
                  <a:lnTo>
                    <a:pt x="11" y="62"/>
                  </a:lnTo>
                  <a:lnTo>
                    <a:pt x="11" y="55"/>
                  </a:lnTo>
                  <a:lnTo>
                    <a:pt x="6" y="44"/>
                  </a:lnTo>
                  <a:lnTo>
                    <a:pt x="0" y="37"/>
                  </a:lnTo>
                  <a:lnTo>
                    <a:pt x="4" y="32"/>
                  </a:lnTo>
                  <a:lnTo>
                    <a:pt x="0" y="22"/>
                  </a:lnTo>
                  <a:lnTo>
                    <a:pt x="10" y="16"/>
                  </a:lnTo>
                  <a:lnTo>
                    <a:pt x="33" y="7"/>
                  </a:lnTo>
                  <a:lnTo>
                    <a:pt x="52" y="0"/>
                  </a:lnTo>
                  <a:lnTo>
                    <a:pt x="67" y="3"/>
                  </a:lnTo>
                  <a:lnTo>
                    <a:pt x="69" y="8"/>
                  </a:lnTo>
                  <a:lnTo>
                    <a:pt x="84" y="8"/>
                  </a:lnTo>
                  <a:lnTo>
                    <a:pt x="103" y="10"/>
                  </a:lnTo>
                  <a:lnTo>
                    <a:pt x="132" y="10"/>
                  </a:lnTo>
                  <a:lnTo>
                    <a:pt x="140" y="12"/>
                  </a:lnTo>
                  <a:lnTo>
                    <a:pt x="145" y="18"/>
                  </a:lnTo>
                  <a:lnTo>
                    <a:pt x="147" y="27"/>
                  </a:lnTo>
                  <a:lnTo>
                    <a:pt x="152" y="35"/>
                  </a:lnTo>
                  <a:lnTo>
                    <a:pt x="153" y="43"/>
                  </a:lnTo>
                  <a:lnTo>
                    <a:pt x="144" y="47"/>
                  </a:lnTo>
                  <a:lnTo>
                    <a:pt x="150" y="56"/>
                  </a:lnTo>
                  <a:lnTo>
                    <a:pt x="152" y="65"/>
                  </a:lnTo>
                  <a:lnTo>
                    <a:pt x="162" y="83"/>
                  </a:lnTo>
                  <a:lnTo>
                    <a:pt x="161" y="89"/>
                  </a:lnTo>
                  <a:lnTo>
                    <a:pt x="154" y="91"/>
                  </a:lnTo>
                  <a:lnTo>
                    <a:pt x="141" y="108"/>
                  </a:lnTo>
                  <a:lnTo>
                    <a:pt x="146" y="117"/>
                  </a:lnTo>
                  <a:lnTo>
                    <a:pt x="143" y="116"/>
                  </a:lnTo>
                  <a:lnTo>
                    <a:pt x="127" y="108"/>
                  </a:lnTo>
                  <a:lnTo>
                    <a:pt x="115" y="110"/>
                  </a:lnTo>
                  <a:lnTo>
                    <a:pt x="107" y="109"/>
                  </a:lnTo>
                  <a:lnTo>
                    <a:pt x="98" y="113"/>
                  </a:lnTo>
                  <a:lnTo>
                    <a:pt x="90" y="106"/>
                  </a:lnTo>
                  <a:lnTo>
                    <a:pt x="83" y="109"/>
                  </a:lnTo>
                  <a:lnTo>
                    <a:pt x="82" y="107"/>
                  </a:lnTo>
                  <a:lnTo>
                    <a:pt x="74" y="97"/>
                  </a:lnTo>
                  <a:lnTo>
                    <a:pt x="62" y="96"/>
                  </a:lnTo>
                  <a:lnTo>
                    <a:pt x="60" y="90"/>
                  </a:lnTo>
                  <a:lnTo>
                    <a:pt x="49" y="88"/>
                  </a:lnTo>
                  <a:lnTo>
                    <a:pt x="47" y="93"/>
                  </a:lnTo>
                  <a:lnTo>
                    <a:pt x="38" y="89"/>
                  </a:lnTo>
                  <a:lnTo>
                    <a:pt x="38" y="83"/>
                  </a:lnTo>
                  <a:lnTo>
                    <a:pt x="26" y="81"/>
                  </a:lnTo>
                  <a:lnTo>
                    <a:pt x="18" y="7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02" name="Freeform 101"/>
            <p:cNvSpPr>
              <a:spLocks/>
            </p:cNvSpPr>
            <p:nvPr/>
          </p:nvSpPr>
          <p:spPr bwMode="auto">
            <a:xfrm>
              <a:off x="4659442" y="2885140"/>
              <a:ext cx="90923" cy="175519"/>
            </a:xfrm>
            <a:custGeom>
              <a:avLst/>
              <a:gdLst>
                <a:gd name="T0" fmla="*/ 11 w 55"/>
                <a:gd name="T1" fmla="*/ 9 h 113"/>
                <a:gd name="T2" fmla="*/ 17 w 55"/>
                <a:gd name="T3" fmla="*/ 3 h 113"/>
                <a:gd name="T4" fmla="*/ 24 w 55"/>
                <a:gd name="T5" fmla="*/ 0 h 113"/>
                <a:gd name="T6" fmla="*/ 28 w 55"/>
                <a:gd name="T7" fmla="*/ 10 h 113"/>
                <a:gd name="T8" fmla="*/ 38 w 55"/>
                <a:gd name="T9" fmla="*/ 10 h 113"/>
                <a:gd name="T10" fmla="*/ 41 w 55"/>
                <a:gd name="T11" fmla="*/ 8 h 113"/>
                <a:gd name="T12" fmla="*/ 50 w 55"/>
                <a:gd name="T13" fmla="*/ 9 h 113"/>
                <a:gd name="T14" fmla="*/ 55 w 55"/>
                <a:gd name="T15" fmla="*/ 19 h 113"/>
                <a:gd name="T16" fmla="*/ 47 w 55"/>
                <a:gd name="T17" fmla="*/ 25 h 113"/>
                <a:gd name="T18" fmla="*/ 46 w 55"/>
                <a:gd name="T19" fmla="*/ 41 h 113"/>
                <a:gd name="T20" fmla="*/ 43 w 55"/>
                <a:gd name="T21" fmla="*/ 44 h 113"/>
                <a:gd name="T22" fmla="*/ 43 w 55"/>
                <a:gd name="T23" fmla="*/ 53 h 113"/>
                <a:gd name="T24" fmla="*/ 35 w 55"/>
                <a:gd name="T25" fmla="*/ 55 h 113"/>
                <a:gd name="T26" fmla="*/ 42 w 55"/>
                <a:gd name="T27" fmla="*/ 67 h 113"/>
                <a:gd name="T28" fmla="*/ 37 w 55"/>
                <a:gd name="T29" fmla="*/ 81 h 113"/>
                <a:gd name="T30" fmla="*/ 42 w 55"/>
                <a:gd name="T31" fmla="*/ 87 h 113"/>
                <a:gd name="T32" fmla="*/ 40 w 55"/>
                <a:gd name="T33" fmla="*/ 93 h 113"/>
                <a:gd name="T34" fmla="*/ 33 w 55"/>
                <a:gd name="T35" fmla="*/ 100 h 113"/>
                <a:gd name="T36" fmla="*/ 35 w 55"/>
                <a:gd name="T37" fmla="*/ 107 h 113"/>
                <a:gd name="T38" fmla="*/ 28 w 55"/>
                <a:gd name="T39" fmla="*/ 113 h 113"/>
                <a:gd name="T40" fmla="*/ 19 w 55"/>
                <a:gd name="T41" fmla="*/ 110 h 113"/>
                <a:gd name="T42" fmla="*/ 9 w 55"/>
                <a:gd name="T43" fmla="*/ 112 h 113"/>
                <a:gd name="T44" fmla="*/ 13 w 55"/>
                <a:gd name="T45" fmla="*/ 96 h 113"/>
                <a:gd name="T46" fmla="*/ 11 w 55"/>
                <a:gd name="T47" fmla="*/ 83 h 113"/>
                <a:gd name="T48" fmla="*/ 4 w 55"/>
                <a:gd name="T49" fmla="*/ 81 h 113"/>
                <a:gd name="T50" fmla="*/ 0 w 55"/>
                <a:gd name="T51" fmla="*/ 73 h 113"/>
                <a:gd name="T52" fmla="*/ 2 w 55"/>
                <a:gd name="T53" fmla="*/ 60 h 113"/>
                <a:gd name="T54" fmla="*/ 9 w 55"/>
                <a:gd name="T55" fmla="*/ 52 h 113"/>
                <a:gd name="T56" fmla="*/ 10 w 55"/>
                <a:gd name="T57" fmla="*/ 44 h 113"/>
                <a:gd name="T58" fmla="*/ 14 w 55"/>
                <a:gd name="T59" fmla="*/ 32 h 113"/>
                <a:gd name="T60" fmla="*/ 14 w 55"/>
                <a:gd name="T61" fmla="*/ 23 h 113"/>
                <a:gd name="T62" fmla="*/ 11 w 55"/>
                <a:gd name="T63" fmla="*/ 16 h 113"/>
                <a:gd name="T64" fmla="*/ 11 w 55"/>
                <a:gd name="T65" fmla="*/ 9 h 1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55" h="113">
                  <a:moveTo>
                    <a:pt x="11" y="9"/>
                  </a:moveTo>
                  <a:lnTo>
                    <a:pt x="17" y="3"/>
                  </a:lnTo>
                  <a:lnTo>
                    <a:pt x="24" y="0"/>
                  </a:lnTo>
                  <a:lnTo>
                    <a:pt x="28" y="10"/>
                  </a:lnTo>
                  <a:lnTo>
                    <a:pt x="38" y="10"/>
                  </a:lnTo>
                  <a:lnTo>
                    <a:pt x="41" y="8"/>
                  </a:lnTo>
                  <a:lnTo>
                    <a:pt x="50" y="9"/>
                  </a:lnTo>
                  <a:lnTo>
                    <a:pt x="55" y="19"/>
                  </a:lnTo>
                  <a:lnTo>
                    <a:pt x="47" y="25"/>
                  </a:lnTo>
                  <a:lnTo>
                    <a:pt x="46" y="41"/>
                  </a:lnTo>
                  <a:lnTo>
                    <a:pt x="43" y="44"/>
                  </a:lnTo>
                  <a:lnTo>
                    <a:pt x="43" y="53"/>
                  </a:lnTo>
                  <a:lnTo>
                    <a:pt x="35" y="55"/>
                  </a:lnTo>
                  <a:lnTo>
                    <a:pt x="42" y="67"/>
                  </a:lnTo>
                  <a:lnTo>
                    <a:pt x="37" y="81"/>
                  </a:lnTo>
                  <a:lnTo>
                    <a:pt x="42" y="87"/>
                  </a:lnTo>
                  <a:lnTo>
                    <a:pt x="40" y="93"/>
                  </a:lnTo>
                  <a:lnTo>
                    <a:pt x="33" y="100"/>
                  </a:lnTo>
                  <a:lnTo>
                    <a:pt x="35" y="107"/>
                  </a:lnTo>
                  <a:lnTo>
                    <a:pt x="28" y="113"/>
                  </a:lnTo>
                  <a:lnTo>
                    <a:pt x="19" y="110"/>
                  </a:lnTo>
                  <a:lnTo>
                    <a:pt x="9" y="112"/>
                  </a:lnTo>
                  <a:lnTo>
                    <a:pt x="13" y="96"/>
                  </a:lnTo>
                  <a:lnTo>
                    <a:pt x="11" y="83"/>
                  </a:lnTo>
                  <a:lnTo>
                    <a:pt x="4" y="81"/>
                  </a:lnTo>
                  <a:lnTo>
                    <a:pt x="0" y="73"/>
                  </a:lnTo>
                  <a:lnTo>
                    <a:pt x="2" y="60"/>
                  </a:lnTo>
                  <a:lnTo>
                    <a:pt x="9" y="52"/>
                  </a:lnTo>
                  <a:lnTo>
                    <a:pt x="10" y="44"/>
                  </a:lnTo>
                  <a:lnTo>
                    <a:pt x="14" y="32"/>
                  </a:lnTo>
                  <a:lnTo>
                    <a:pt x="14" y="23"/>
                  </a:lnTo>
                  <a:lnTo>
                    <a:pt x="11" y="16"/>
                  </a:lnTo>
                  <a:lnTo>
                    <a:pt x="11" y="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03" name="Freeform 102"/>
            <p:cNvSpPr>
              <a:spLocks/>
            </p:cNvSpPr>
            <p:nvPr/>
          </p:nvSpPr>
          <p:spPr bwMode="auto">
            <a:xfrm>
              <a:off x="5938975" y="3198898"/>
              <a:ext cx="18185" cy="37278"/>
            </a:xfrm>
            <a:custGeom>
              <a:avLst/>
              <a:gdLst>
                <a:gd name="T0" fmla="*/ 9 w 11"/>
                <a:gd name="T1" fmla="*/ 3 h 24"/>
                <a:gd name="T2" fmla="*/ 11 w 11"/>
                <a:gd name="T3" fmla="*/ 15 h 24"/>
                <a:gd name="T4" fmla="*/ 9 w 11"/>
                <a:gd name="T5" fmla="*/ 21 h 24"/>
                <a:gd name="T6" fmla="*/ 1 w 11"/>
                <a:gd name="T7" fmla="*/ 24 h 24"/>
                <a:gd name="T8" fmla="*/ 1 w 11"/>
                <a:gd name="T9" fmla="*/ 19 h 24"/>
                <a:gd name="T10" fmla="*/ 5 w 11"/>
                <a:gd name="T11" fmla="*/ 16 h 24"/>
                <a:gd name="T12" fmla="*/ 0 w 11"/>
                <a:gd name="T13" fmla="*/ 14 h 24"/>
                <a:gd name="T14" fmla="*/ 3 w 11"/>
                <a:gd name="T15" fmla="*/ 0 h 24"/>
                <a:gd name="T16" fmla="*/ 9 w 11"/>
                <a:gd name="T17" fmla="*/ 3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 h="24">
                  <a:moveTo>
                    <a:pt x="9" y="3"/>
                  </a:moveTo>
                  <a:lnTo>
                    <a:pt x="11" y="15"/>
                  </a:lnTo>
                  <a:lnTo>
                    <a:pt x="9" y="21"/>
                  </a:lnTo>
                  <a:lnTo>
                    <a:pt x="1" y="24"/>
                  </a:lnTo>
                  <a:lnTo>
                    <a:pt x="1" y="19"/>
                  </a:lnTo>
                  <a:lnTo>
                    <a:pt x="5" y="16"/>
                  </a:lnTo>
                  <a:lnTo>
                    <a:pt x="0" y="14"/>
                  </a:lnTo>
                  <a:lnTo>
                    <a:pt x="3" y="0"/>
                  </a:lnTo>
                  <a:lnTo>
                    <a:pt x="9" y="3"/>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04" name="Freeform 103"/>
            <p:cNvSpPr>
              <a:spLocks/>
            </p:cNvSpPr>
            <p:nvPr/>
          </p:nvSpPr>
          <p:spPr bwMode="auto">
            <a:xfrm>
              <a:off x="6423346" y="3405482"/>
              <a:ext cx="28103" cy="49704"/>
            </a:xfrm>
            <a:custGeom>
              <a:avLst/>
              <a:gdLst>
                <a:gd name="T0" fmla="*/ 3 w 17"/>
                <a:gd name="T1" fmla="*/ 28 h 32"/>
                <a:gd name="T2" fmla="*/ 0 w 17"/>
                <a:gd name="T3" fmla="*/ 13 h 32"/>
                <a:gd name="T4" fmla="*/ 4 w 17"/>
                <a:gd name="T5" fmla="*/ 2 h 32"/>
                <a:gd name="T6" fmla="*/ 9 w 17"/>
                <a:gd name="T7" fmla="*/ 0 h 32"/>
                <a:gd name="T8" fmla="*/ 15 w 17"/>
                <a:gd name="T9" fmla="*/ 7 h 32"/>
                <a:gd name="T10" fmla="*/ 17 w 17"/>
                <a:gd name="T11" fmla="*/ 18 h 32"/>
                <a:gd name="T12" fmla="*/ 14 w 17"/>
                <a:gd name="T13" fmla="*/ 31 h 32"/>
                <a:gd name="T14" fmla="*/ 9 w 17"/>
                <a:gd name="T15" fmla="*/ 32 h 32"/>
                <a:gd name="T16" fmla="*/ 3 w 17"/>
                <a:gd name="T17" fmla="*/ 28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32">
                  <a:moveTo>
                    <a:pt x="3" y="28"/>
                  </a:moveTo>
                  <a:lnTo>
                    <a:pt x="0" y="13"/>
                  </a:lnTo>
                  <a:lnTo>
                    <a:pt x="4" y="2"/>
                  </a:lnTo>
                  <a:lnTo>
                    <a:pt x="9" y="0"/>
                  </a:lnTo>
                  <a:lnTo>
                    <a:pt x="15" y="7"/>
                  </a:lnTo>
                  <a:lnTo>
                    <a:pt x="17" y="18"/>
                  </a:lnTo>
                  <a:lnTo>
                    <a:pt x="14" y="31"/>
                  </a:lnTo>
                  <a:lnTo>
                    <a:pt x="9" y="32"/>
                  </a:lnTo>
                  <a:lnTo>
                    <a:pt x="3" y="28"/>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05" name="Freeform 104"/>
            <p:cNvSpPr>
              <a:spLocks/>
            </p:cNvSpPr>
            <p:nvPr/>
          </p:nvSpPr>
          <p:spPr bwMode="auto">
            <a:xfrm>
              <a:off x="5474441" y="2697196"/>
              <a:ext cx="261197" cy="144454"/>
            </a:xfrm>
            <a:custGeom>
              <a:avLst/>
              <a:gdLst>
                <a:gd name="T0" fmla="*/ 37 w 158"/>
                <a:gd name="T1" fmla="*/ 7 h 93"/>
                <a:gd name="T2" fmla="*/ 44 w 158"/>
                <a:gd name="T3" fmla="*/ 3 h 93"/>
                <a:gd name="T4" fmla="*/ 54 w 158"/>
                <a:gd name="T5" fmla="*/ 5 h 93"/>
                <a:gd name="T6" fmla="*/ 64 w 158"/>
                <a:gd name="T7" fmla="*/ 5 h 93"/>
                <a:gd name="T8" fmla="*/ 72 w 158"/>
                <a:gd name="T9" fmla="*/ 10 h 93"/>
                <a:gd name="T10" fmla="*/ 78 w 158"/>
                <a:gd name="T11" fmla="*/ 7 h 93"/>
                <a:gd name="T12" fmla="*/ 89 w 158"/>
                <a:gd name="T13" fmla="*/ 5 h 93"/>
                <a:gd name="T14" fmla="*/ 93 w 158"/>
                <a:gd name="T15" fmla="*/ 0 h 93"/>
                <a:gd name="T16" fmla="*/ 100 w 158"/>
                <a:gd name="T17" fmla="*/ 0 h 93"/>
                <a:gd name="T18" fmla="*/ 105 w 158"/>
                <a:gd name="T19" fmla="*/ 2 h 93"/>
                <a:gd name="T20" fmla="*/ 110 w 158"/>
                <a:gd name="T21" fmla="*/ 8 h 93"/>
                <a:gd name="T22" fmla="*/ 117 w 158"/>
                <a:gd name="T23" fmla="*/ 17 h 93"/>
                <a:gd name="T24" fmla="*/ 128 w 158"/>
                <a:gd name="T25" fmla="*/ 29 h 93"/>
                <a:gd name="T26" fmla="*/ 130 w 158"/>
                <a:gd name="T27" fmla="*/ 38 h 93"/>
                <a:gd name="T28" fmla="*/ 129 w 158"/>
                <a:gd name="T29" fmla="*/ 47 h 93"/>
                <a:gd name="T30" fmla="*/ 133 w 158"/>
                <a:gd name="T31" fmla="*/ 56 h 93"/>
                <a:gd name="T32" fmla="*/ 141 w 158"/>
                <a:gd name="T33" fmla="*/ 59 h 93"/>
                <a:gd name="T34" fmla="*/ 149 w 158"/>
                <a:gd name="T35" fmla="*/ 56 h 93"/>
                <a:gd name="T36" fmla="*/ 156 w 158"/>
                <a:gd name="T37" fmla="*/ 60 h 93"/>
                <a:gd name="T38" fmla="*/ 158 w 158"/>
                <a:gd name="T39" fmla="*/ 65 h 93"/>
                <a:gd name="T40" fmla="*/ 150 w 158"/>
                <a:gd name="T41" fmla="*/ 69 h 93"/>
                <a:gd name="T42" fmla="*/ 145 w 158"/>
                <a:gd name="T43" fmla="*/ 67 h 93"/>
                <a:gd name="T44" fmla="*/ 143 w 158"/>
                <a:gd name="T45" fmla="*/ 92 h 93"/>
                <a:gd name="T46" fmla="*/ 133 w 158"/>
                <a:gd name="T47" fmla="*/ 90 h 93"/>
                <a:gd name="T48" fmla="*/ 121 w 158"/>
                <a:gd name="T49" fmla="*/ 83 h 93"/>
                <a:gd name="T50" fmla="*/ 101 w 158"/>
                <a:gd name="T51" fmla="*/ 87 h 93"/>
                <a:gd name="T52" fmla="*/ 94 w 158"/>
                <a:gd name="T53" fmla="*/ 93 h 93"/>
                <a:gd name="T54" fmla="*/ 69 w 158"/>
                <a:gd name="T55" fmla="*/ 91 h 93"/>
                <a:gd name="T56" fmla="*/ 56 w 158"/>
                <a:gd name="T57" fmla="*/ 88 h 93"/>
                <a:gd name="T58" fmla="*/ 50 w 158"/>
                <a:gd name="T59" fmla="*/ 90 h 93"/>
                <a:gd name="T60" fmla="*/ 44 w 158"/>
                <a:gd name="T61" fmla="*/ 81 h 93"/>
                <a:gd name="T62" fmla="*/ 41 w 158"/>
                <a:gd name="T63" fmla="*/ 78 h 93"/>
                <a:gd name="T64" fmla="*/ 45 w 158"/>
                <a:gd name="T65" fmla="*/ 74 h 93"/>
                <a:gd name="T66" fmla="*/ 40 w 158"/>
                <a:gd name="T67" fmla="*/ 72 h 93"/>
                <a:gd name="T68" fmla="*/ 36 w 158"/>
                <a:gd name="T69" fmla="*/ 76 h 93"/>
                <a:gd name="T70" fmla="*/ 25 w 158"/>
                <a:gd name="T71" fmla="*/ 70 h 93"/>
                <a:gd name="T72" fmla="*/ 23 w 158"/>
                <a:gd name="T73" fmla="*/ 62 h 93"/>
                <a:gd name="T74" fmla="*/ 13 w 158"/>
                <a:gd name="T75" fmla="*/ 57 h 93"/>
                <a:gd name="T76" fmla="*/ 10 w 158"/>
                <a:gd name="T77" fmla="*/ 51 h 93"/>
                <a:gd name="T78" fmla="*/ 0 w 158"/>
                <a:gd name="T79" fmla="*/ 43 h 93"/>
                <a:gd name="T80" fmla="*/ 13 w 158"/>
                <a:gd name="T81" fmla="*/ 39 h 93"/>
                <a:gd name="T82" fmla="*/ 22 w 158"/>
                <a:gd name="T83" fmla="*/ 25 h 93"/>
                <a:gd name="T84" fmla="*/ 28 w 158"/>
                <a:gd name="T85" fmla="*/ 11 h 93"/>
                <a:gd name="T86" fmla="*/ 37 w 158"/>
                <a:gd name="T87" fmla="*/ 7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58" h="93">
                  <a:moveTo>
                    <a:pt x="37" y="7"/>
                  </a:moveTo>
                  <a:lnTo>
                    <a:pt x="44" y="3"/>
                  </a:lnTo>
                  <a:lnTo>
                    <a:pt x="54" y="5"/>
                  </a:lnTo>
                  <a:lnTo>
                    <a:pt x="64" y="5"/>
                  </a:lnTo>
                  <a:lnTo>
                    <a:pt x="72" y="10"/>
                  </a:lnTo>
                  <a:lnTo>
                    <a:pt x="78" y="7"/>
                  </a:lnTo>
                  <a:lnTo>
                    <a:pt x="89" y="5"/>
                  </a:lnTo>
                  <a:lnTo>
                    <a:pt x="93" y="0"/>
                  </a:lnTo>
                  <a:lnTo>
                    <a:pt x="100" y="0"/>
                  </a:lnTo>
                  <a:lnTo>
                    <a:pt x="105" y="2"/>
                  </a:lnTo>
                  <a:lnTo>
                    <a:pt x="110" y="8"/>
                  </a:lnTo>
                  <a:lnTo>
                    <a:pt x="117" y="17"/>
                  </a:lnTo>
                  <a:lnTo>
                    <a:pt x="128" y="29"/>
                  </a:lnTo>
                  <a:lnTo>
                    <a:pt x="130" y="38"/>
                  </a:lnTo>
                  <a:lnTo>
                    <a:pt x="129" y="47"/>
                  </a:lnTo>
                  <a:lnTo>
                    <a:pt x="133" y="56"/>
                  </a:lnTo>
                  <a:lnTo>
                    <a:pt x="141" y="59"/>
                  </a:lnTo>
                  <a:lnTo>
                    <a:pt x="149" y="56"/>
                  </a:lnTo>
                  <a:lnTo>
                    <a:pt x="156" y="60"/>
                  </a:lnTo>
                  <a:lnTo>
                    <a:pt x="158" y="65"/>
                  </a:lnTo>
                  <a:lnTo>
                    <a:pt x="150" y="69"/>
                  </a:lnTo>
                  <a:lnTo>
                    <a:pt x="145" y="67"/>
                  </a:lnTo>
                  <a:lnTo>
                    <a:pt x="143" y="92"/>
                  </a:lnTo>
                  <a:lnTo>
                    <a:pt x="133" y="90"/>
                  </a:lnTo>
                  <a:lnTo>
                    <a:pt x="121" y="83"/>
                  </a:lnTo>
                  <a:lnTo>
                    <a:pt x="101" y="87"/>
                  </a:lnTo>
                  <a:lnTo>
                    <a:pt x="94" y="93"/>
                  </a:lnTo>
                  <a:lnTo>
                    <a:pt x="69" y="91"/>
                  </a:lnTo>
                  <a:lnTo>
                    <a:pt x="56" y="88"/>
                  </a:lnTo>
                  <a:lnTo>
                    <a:pt x="50" y="90"/>
                  </a:lnTo>
                  <a:lnTo>
                    <a:pt x="44" y="81"/>
                  </a:lnTo>
                  <a:lnTo>
                    <a:pt x="41" y="78"/>
                  </a:lnTo>
                  <a:lnTo>
                    <a:pt x="45" y="74"/>
                  </a:lnTo>
                  <a:lnTo>
                    <a:pt x="40" y="72"/>
                  </a:lnTo>
                  <a:lnTo>
                    <a:pt x="36" y="76"/>
                  </a:lnTo>
                  <a:lnTo>
                    <a:pt x="25" y="70"/>
                  </a:lnTo>
                  <a:lnTo>
                    <a:pt x="23" y="62"/>
                  </a:lnTo>
                  <a:lnTo>
                    <a:pt x="13" y="57"/>
                  </a:lnTo>
                  <a:lnTo>
                    <a:pt x="10" y="51"/>
                  </a:lnTo>
                  <a:lnTo>
                    <a:pt x="0" y="43"/>
                  </a:lnTo>
                  <a:lnTo>
                    <a:pt x="13" y="39"/>
                  </a:lnTo>
                  <a:lnTo>
                    <a:pt x="22" y="25"/>
                  </a:lnTo>
                  <a:lnTo>
                    <a:pt x="28" y="11"/>
                  </a:lnTo>
                  <a:lnTo>
                    <a:pt x="37" y="7"/>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06" name="Freeform 105"/>
            <p:cNvSpPr>
              <a:spLocks/>
            </p:cNvSpPr>
            <p:nvPr/>
          </p:nvSpPr>
          <p:spPr bwMode="auto">
            <a:xfrm>
              <a:off x="5429807" y="2479740"/>
              <a:ext cx="79351" cy="26405"/>
            </a:xfrm>
            <a:custGeom>
              <a:avLst/>
              <a:gdLst>
                <a:gd name="T0" fmla="*/ 48 w 48"/>
                <a:gd name="T1" fmla="*/ 17 h 17"/>
                <a:gd name="T2" fmla="*/ 19 w 48"/>
                <a:gd name="T3" fmla="*/ 17 h 17"/>
                <a:gd name="T4" fmla="*/ 0 w 48"/>
                <a:gd name="T5" fmla="*/ 15 h 17"/>
                <a:gd name="T6" fmla="*/ 2 w 48"/>
                <a:gd name="T7" fmla="*/ 6 h 17"/>
                <a:gd name="T8" fmla="*/ 23 w 48"/>
                <a:gd name="T9" fmla="*/ 0 h 17"/>
                <a:gd name="T10" fmla="*/ 39 w 48"/>
                <a:gd name="T11" fmla="*/ 4 h 17"/>
                <a:gd name="T12" fmla="*/ 47 w 48"/>
                <a:gd name="T13" fmla="*/ 7 h 17"/>
                <a:gd name="T14" fmla="*/ 46 w 48"/>
                <a:gd name="T15" fmla="*/ 12 h 17"/>
                <a:gd name="T16" fmla="*/ 48 w 48"/>
                <a:gd name="T17" fmla="*/ 17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8" h="17">
                  <a:moveTo>
                    <a:pt x="48" y="17"/>
                  </a:moveTo>
                  <a:lnTo>
                    <a:pt x="19" y="17"/>
                  </a:lnTo>
                  <a:lnTo>
                    <a:pt x="0" y="15"/>
                  </a:lnTo>
                  <a:lnTo>
                    <a:pt x="2" y="6"/>
                  </a:lnTo>
                  <a:lnTo>
                    <a:pt x="23" y="0"/>
                  </a:lnTo>
                  <a:lnTo>
                    <a:pt x="39" y="4"/>
                  </a:lnTo>
                  <a:lnTo>
                    <a:pt x="47" y="7"/>
                  </a:lnTo>
                  <a:lnTo>
                    <a:pt x="46" y="12"/>
                  </a:lnTo>
                  <a:lnTo>
                    <a:pt x="48" y="17"/>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07" name="Freeform 106"/>
            <p:cNvSpPr>
              <a:spLocks/>
            </p:cNvSpPr>
            <p:nvPr/>
          </p:nvSpPr>
          <p:spPr bwMode="auto">
            <a:xfrm>
              <a:off x="7841743" y="1948524"/>
              <a:ext cx="84311" cy="17087"/>
            </a:xfrm>
            <a:custGeom>
              <a:avLst/>
              <a:gdLst>
                <a:gd name="T0" fmla="*/ 51 w 51"/>
                <a:gd name="T1" fmla="*/ 10 h 11"/>
                <a:gd name="T2" fmla="*/ 32 w 51"/>
                <a:gd name="T3" fmla="*/ 11 h 11"/>
                <a:gd name="T4" fmla="*/ 3 w 51"/>
                <a:gd name="T5" fmla="*/ 9 h 11"/>
                <a:gd name="T6" fmla="*/ 0 w 51"/>
                <a:gd name="T7" fmla="*/ 8 h 11"/>
                <a:gd name="T8" fmla="*/ 2 w 51"/>
                <a:gd name="T9" fmla="*/ 2 h 11"/>
                <a:gd name="T10" fmla="*/ 15 w 51"/>
                <a:gd name="T11" fmla="*/ 0 h 11"/>
                <a:gd name="T12" fmla="*/ 43 w 51"/>
                <a:gd name="T13" fmla="*/ 6 h 11"/>
                <a:gd name="T14" fmla="*/ 51 w 51"/>
                <a:gd name="T15" fmla="*/ 10 h 1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1" h="11">
                  <a:moveTo>
                    <a:pt x="51" y="10"/>
                  </a:moveTo>
                  <a:lnTo>
                    <a:pt x="32" y="11"/>
                  </a:lnTo>
                  <a:lnTo>
                    <a:pt x="3" y="9"/>
                  </a:lnTo>
                  <a:lnTo>
                    <a:pt x="0" y="8"/>
                  </a:lnTo>
                  <a:lnTo>
                    <a:pt x="2" y="2"/>
                  </a:lnTo>
                  <a:lnTo>
                    <a:pt x="15" y="0"/>
                  </a:lnTo>
                  <a:lnTo>
                    <a:pt x="43" y="6"/>
                  </a:lnTo>
                  <a:lnTo>
                    <a:pt x="51" y="1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08" name="Freeform 107"/>
            <p:cNvSpPr>
              <a:spLocks/>
            </p:cNvSpPr>
            <p:nvPr/>
          </p:nvSpPr>
          <p:spPr bwMode="auto">
            <a:xfrm>
              <a:off x="7888031" y="1908140"/>
              <a:ext cx="105801" cy="20193"/>
            </a:xfrm>
            <a:custGeom>
              <a:avLst/>
              <a:gdLst>
                <a:gd name="T0" fmla="*/ 64 w 64"/>
                <a:gd name="T1" fmla="*/ 7 h 13"/>
                <a:gd name="T2" fmla="*/ 60 w 64"/>
                <a:gd name="T3" fmla="*/ 13 h 13"/>
                <a:gd name="T4" fmla="*/ 38 w 64"/>
                <a:gd name="T5" fmla="*/ 11 h 13"/>
                <a:gd name="T6" fmla="*/ 5 w 64"/>
                <a:gd name="T7" fmla="*/ 5 h 13"/>
                <a:gd name="T8" fmla="*/ 0 w 64"/>
                <a:gd name="T9" fmla="*/ 0 h 13"/>
                <a:gd name="T10" fmla="*/ 27 w 64"/>
                <a:gd name="T11" fmla="*/ 2 h 13"/>
                <a:gd name="T12" fmla="*/ 64 w 64"/>
                <a:gd name="T13" fmla="*/ 7 h 13"/>
              </a:gdLst>
              <a:ahLst/>
              <a:cxnLst>
                <a:cxn ang="0">
                  <a:pos x="T0" y="T1"/>
                </a:cxn>
                <a:cxn ang="0">
                  <a:pos x="T2" y="T3"/>
                </a:cxn>
                <a:cxn ang="0">
                  <a:pos x="T4" y="T5"/>
                </a:cxn>
                <a:cxn ang="0">
                  <a:pos x="T6" y="T7"/>
                </a:cxn>
                <a:cxn ang="0">
                  <a:pos x="T8" y="T9"/>
                </a:cxn>
                <a:cxn ang="0">
                  <a:pos x="T10" y="T11"/>
                </a:cxn>
                <a:cxn ang="0">
                  <a:pos x="T12" y="T13"/>
                </a:cxn>
              </a:cxnLst>
              <a:rect l="0" t="0" r="r" b="b"/>
              <a:pathLst>
                <a:path w="64" h="13">
                  <a:moveTo>
                    <a:pt x="64" y="7"/>
                  </a:moveTo>
                  <a:lnTo>
                    <a:pt x="60" y="13"/>
                  </a:lnTo>
                  <a:lnTo>
                    <a:pt x="38" y="11"/>
                  </a:lnTo>
                  <a:lnTo>
                    <a:pt x="5" y="5"/>
                  </a:lnTo>
                  <a:lnTo>
                    <a:pt x="0" y="0"/>
                  </a:lnTo>
                  <a:lnTo>
                    <a:pt x="27" y="2"/>
                  </a:lnTo>
                  <a:lnTo>
                    <a:pt x="64" y="7"/>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09" name="Freeform 108"/>
            <p:cNvSpPr>
              <a:spLocks/>
            </p:cNvSpPr>
            <p:nvPr/>
          </p:nvSpPr>
          <p:spPr bwMode="auto">
            <a:xfrm>
              <a:off x="7691308" y="1892608"/>
              <a:ext cx="183500" cy="37278"/>
            </a:xfrm>
            <a:custGeom>
              <a:avLst/>
              <a:gdLst>
                <a:gd name="T0" fmla="*/ 102 w 111"/>
                <a:gd name="T1" fmla="*/ 9 h 24"/>
                <a:gd name="T2" fmla="*/ 111 w 111"/>
                <a:gd name="T3" fmla="*/ 21 h 24"/>
                <a:gd name="T4" fmla="*/ 64 w 111"/>
                <a:gd name="T5" fmla="*/ 20 h 24"/>
                <a:gd name="T6" fmla="*/ 50 w 111"/>
                <a:gd name="T7" fmla="*/ 24 h 24"/>
                <a:gd name="T8" fmla="*/ 10 w 111"/>
                <a:gd name="T9" fmla="*/ 14 h 24"/>
                <a:gd name="T10" fmla="*/ 0 w 111"/>
                <a:gd name="T11" fmla="*/ 3 h 24"/>
                <a:gd name="T12" fmla="*/ 12 w 111"/>
                <a:gd name="T13" fmla="*/ 0 h 24"/>
                <a:gd name="T14" fmla="*/ 45 w 111"/>
                <a:gd name="T15" fmla="*/ 1 h 24"/>
                <a:gd name="T16" fmla="*/ 102 w 111"/>
                <a:gd name="T17" fmla="*/ 9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1" h="24">
                  <a:moveTo>
                    <a:pt x="102" y="9"/>
                  </a:moveTo>
                  <a:lnTo>
                    <a:pt x="111" y="21"/>
                  </a:lnTo>
                  <a:lnTo>
                    <a:pt x="64" y="20"/>
                  </a:lnTo>
                  <a:lnTo>
                    <a:pt x="50" y="24"/>
                  </a:lnTo>
                  <a:lnTo>
                    <a:pt x="10" y="14"/>
                  </a:lnTo>
                  <a:lnTo>
                    <a:pt x="0" y="3"/>
                  </a:lnTo>
                  <a:lnTo>
                    <a:pt x="12" y="0"/>
                  </a:lnTo>
                  <a:lnTo>
                    <a:pt x="45" y="1"/>
                  </a:lnTo>
                  <a:lnTo>
                    <a:pt x="102" y="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10" name="Freeform 109"/>
            <p:cNvSpPr>
              <a:spLocks/>
            </p:cNvSpPr>
            <p:nvPr/>
          </p:nvSpPr>
          <p:spPr bwMode="auto">
            <a:xfrm>
              <a:off x="6019979" y="1873968"/>
              <a:ext cx="279381" cy="156880"/>
            </a:xfrm>
            <a:custGeom>
              <a:avLst/>
              <a:gdLst>
                <a:gd name="T0" fmla="*/ 90 w 169"/>
                <a:gd name="T1" fmla="*/ 100 h 101"/>
                <a:gd name="T2" fmla="*/ 83 w 169"/>
                <a:gd name="T3" fmla="*/ 101 h 101"/>
                <a:gd name="T4" fmla="*/ 39 w 169"/>
                <a:gd name="T5" fmla="*/ 99 h 101"/>
                <a:gd name="T6" fmla="*/ 32 w 169"/>
                <a:gd name="T7" fmla="*/ 92 h 101"/>
                <a:gd name="T8" fmla="*/ 6 w 169"/>
                <a:gd name="T9" fmla="*/ 87 h 101"/>
                <a:gd name="T10" fmla="*/ 0 w 169"/>
                <a:gd name="T11" fmla="*/ 78 h 101"/>
                <a:gd name="T12" fmla="*/ 11 w 169"/>
                <a:gd name="T13" fmla="*/ 75 h 101"/>
                <a:gd name="T14" fmla="*/ 5 w 169"/>
                <a:gd name="T15" fmla="*/ 66 h 101"/>
                <a:gd name="T16" fmla="*/ 23 w 169"/>
                <a:gd name="T17" fmla="*/ 52 h 101"/>
                <a:gd name="T18" fmla="*/ 10 w 169"/>
                <a:gd name="T19" fmla="*/ 50 h 101"/>
                <a:gd name="T20" fmla="*/ 32 w 169"/>
                <a:gd name="T21" fmla="*/ 36 h 101"/>
                <a:gd name="T22" fmla="*/ 24 w 169"/>
                <a:gd name="T23" fmla="*/ 29 h 101"/>
                <a:gd name="T24" fmla="*/ 46 w 169"/>
                <a:gd name="T25" fmla="*/ 20 h 101"/>
                <a:gd name="T26" fmla="*/ 80 w 169"/>
                <a:gd name="T27" fmla="*/ 10 h 101"/>
                <a:gd name="T28" fmla="*/ 118 w 169"/>
                <a:gd name="T29" fmla="*/ 8 h 101"/>
                <a:gd name="T30" fmla="*/ 134 w 169"/>
                <a:gd name="T31" fmla="*/ 2 h 101"/>
                <a:gd name="T32" fmla="*/ 156 w 169"/>
                <a:gd name="T33" fmla="*/ 0 h 101"/>
                <a:gd name="T34" fmla="*/ 169 w 169"/>
                <a:gd name="T35" fmla="*/ 6 h 101"/>
                <a:gd name="T36" fmla="*/ 165 w 169"/>
                <a:gd name="T37" fmla="*/ 11 h 101"/>
                <a:gd name="T38" fmla="*/ 127 w 169"/>
                <a:gd name="T39" fmla="*/ 18 h 101"/>
                <a:gd name="T40" fmla="*/ 95 w 169"/>
                <a:gd name="T41" fmla="*/ 26 h 101"/>
                <a:gd name="T42" fmla="*/ 67 w 169"/>
                <a:gd name="T43" fmla="*/ 41 h 101"/>
                <a:gd name="T44" fmla="*/ 58 w 169"/>
                <a:gd name="T45" fmla="*/ 56 h 101"/>
                <a:gd name="T46" fmla="*/ 47 w 169"/>
                <a:gd name="T47" fmla="*/ 72 h 101"/>
                <a:gd name="T48" fmla="*/ 57 w 169"/>
                <a:gd name="T49" fmla="*/ 86 h 101"/>
                <a:gd name="T50" fmla="*/ 90 w 169"/>
                <a:gd name="T51" fmla="*/ 10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69" h="101">
                  <a:moveTo>
                    <a:pt x="90" y="100"/>
                  </a:moveTo>
                  <a:lnTo>
                    <a:pt x="83" y="101"/>
                  </a:lnTo>
                  <a:lnTo>
                    <a:pt x="39" y="99"/>
                  </a:lnTo>
                  <a:lnTo>
                    <a:pt x="32" y="92"/>
                  </a:lnTo>
                  <a:lnTo>
                    <a:pt x="6" y="87"/>
                  </a:lnTo>
                  <a:lnTo>
                    <a:pt x="0" y="78"/>
                  </a:lnTo>
                  <a:lnTo>
                    <a:pt x="11" y="75"/>
                  </a:lnTo>
                  <a:lnTo>
                    <a:pt x="5" y="66"/>
                  </a:lnTo>
                  <a:lnTo>
                    <a:pt x="23" y="52"/>
                  </a:lnTo>
                  <a:lnTo>
                    <a:pt x="10" y="50"/>
                  </a:lnTo>
                  <a:lnTo>
                    <a:pt x="32" y="36"/>
                  </a:lnTo>
                  <a:lnTo>
                    <a:pt x="24" y="29"/>
                  </a:lnTo>
                  <a:lnTo>
                    <a:pt x="46" y="20"/>
                  </a:lnTo>
                  <a:lnTo>
                    <a:pt x="80" y="10"/>
                  </a:lnTo>
                  <a:lnTo>
                    <a:pt x="118" y="8"/>
                  </a:lnTo>
                  <a:lnTo>
                    <a:pt x="134" y="2"/>
                  </a:lnTo>
                  <a:lnTo>
                    <a:pt x="156" y="0"/>
                  </a:lnTo>
                  <a:lnTo>
                    <a:pt x="169" y="6"/>
                  </a:lnTo>
                  <a:lnTo>
                    <a:pt x="165" y="11"/>
                  </a:lnTo>
                  <a:lnTo>
                    <a:pt x="127" y="18"/>
                  </a:lnTo>
                  <a:lnTo>
                    <a:pt x="95" y="26"/>
                  </a:lnTo>
                  <a:lnTo>
                    <a:pt x="67" y="41"/>
                  </a:lnTo>
                  <a:lnTo>
                    <a:pt x="58" y="56"/>
                  </a:lnTo>
                  <a:lnTo>
                    <a:pt x="47" y="72"/>
                  </a:lnTo>
                  <a:lnTo>
                    <a:pt x="57" y="86"/>
                  </a:lnTo>
                  <a:lnTo>
                    <a:pt x="90" y="10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11" name="Freeform 110"/>
            <p:cNvSpPr>
              <a:spLocks/>
            </p:cNvSpPr>
            <p:nvPr/>
          </p:nvSpPr>
          <p:spPr bwMode="auto">
            <a:xfrm>
              <a:off x="6866389" y="1819603"/>
              <a:ext cx="102495" cy="32620"/>
            </a:xfrm>
            <a:custGeom>
              <a:avLst/>
              <a:gdLst>
                <a:gd name="T0" fmla="*/ 62 w 62"/>
                <a:gd name="T1" fmla="*/ 15 h 21"/>
                <a:gd name="T2" fmla="*/ 2 w 62"/>
                <a:gd name="T3" fmla="*/ 21 h 21"/>
                <a:gd name="T4" fmla="*/ 0 w 62"/>
                <a:gd name="T5" fmla="*/ 2 h 21"/>
                <a:gd name="T6" fmla="*/ 8 w 62"/>
                <a:gd name="T7" fmla="*/ 0 h 21"/>
                <a:gd name="T8" fmla="*/ 18 w 62"/>
                <a:gd name="T9" fmla="*/ 1 h 21"/>
                <a:gd name="T10" fmla="*/ 58 w 62"/>
                <a:gd name="T11" fmla="*/ 9 h 21"/>
                <a:gd name="T12" fmla="*/ 62 w 62"/>
                <a:gd name="T13" fmla="*/ 15 h 21"/>
              </a:gdLst>
              <a:ahLst/>
              <a:cxnLst>
                <a:cxn ang="0">
                  <a:pos x="T0" y="T1"/>
                </a:cxn>
                <a:cxn ang="0">
                  <a:pos x="T2" y="T3"/>
                </a:cxn>
                <a:cxn ang="0">
                  <a:pos x="T4" y="T5"/>
                </a:cxn>
                <a:cxn ang="0">
                  <a:pos x="T6" y="T7"/>
                </a:cxn>
                <a:cxn ang="0">
                  <a:pos x="T8" y="T9"/>
                </a:cxn>
                <a:cxn ang="0">
                  <a:pos x="T10" y="T11"/>
                </a:cxn>
                <a:cxn ang="0">
                  <a:pos x="T12" y="T13"/>
                </a:cxn>
              </a:cxnLst>
              <a:rect l="0" t="0" r="r" b="b"/>
              <a:pathLst>
                <a:path w="62" h="21">
                  <a:moveTo>
                    <a:pt x="62" y="15"/>
                  </a:moveTo>
                  <a:lnTo>
                    <a:pt x="2" y="21"/>
                  </a:lnTo>
                  <a:lnTo>
                    <a:pt x="0" y="2"/>
                  </a:lnTo>
                  <a:lnTo>
                    <a:pt x="8" y="0"/>
                  </a:lnTo>
                  <a:lnTo>
                    <a:pt x="18" y="1"/>
                  </a:lnTo>
                  <a:lnTo>
                    <a:pt x="58" y="9"/>
                  </a:lnTo>
                  <a:lnTo>
                    <a:pt x="62" y="1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12" name="Freeform 111"/>
            <p:cNvSpPr>
              <a:spLocks/>
            </p:cNvSpPr>
            <p:nvPr/>
          </p:nvSpPr>
          <p:spPr bwMode="auto">
            <a:xfrm>
              <a:off x="5768701" y="1786986"/>
              <a:ext cx="123987" cy="18638"/>
            </a:xfrm>
            <a:custGeom>
              <a:avLst/>
              <a:gdLst>
                <a:gd name="T0" fmla="*/ 72 w 75"/>
                <a:gd name="T1" fmla="*/ 5 h 12"/>
                <a:gd name="T2" fmla="*/ 58 w 75"/>
                <a:gd name="T3" fmla="*/ 7 h 12"/>
                <a:gd name="T4" fmla="*/ 48 w 75"/>
                <a:gd name="T5" fmla="*/ 8 h 12"/>
                <a:gd name="T6" fmla="*/ 48 w 75"/>
                <a:gd name="T7" fmla="*/ 10 h 12"/>
                <a:gd name="T8" fmla="*/ 36 w 75"/>
                <a:gd name="T9" fmla="*/ 12 h 12"/>
                <a:gd name="T10" fmla="*/ 22 w 75"/>
                <a:gd name="T11" fmla="*/ 9 h 12"/>
                <a:gd name="T12" fmla="*/ 26 w 75"/>
                <a:gd name="T13" fmla="*/ 5 h 12"/>
                <a:gd name="T14" fmla="*/ 0 w 75"/>
                <a:gd name="T15" fmla="*/ 5 h 12"/>
                <a:gd name="T16" fmla="*/ 21 w 75"/>
                <a:gd name="T17" fmla="*/ 2 h 12"/>
                <a:gd name="T18" fmla="*/ 38 w 75"/>
                <a:gd name="T19" fmla="*/ 2 h 12"/>
                <a:gd name="T20" fmla="*/ 43 w 75"/>
                <a:gd name="T21" fmla="*/ 5 h 12"/>
                <a:gd name="T22" fmla="*/ 47 w 75"/>
                <a:gd name="T23" fmla="*/ 2 h 12"/>
                <a:gd name="T24" fmla="*/ 56 w 75"/>
                <a:gd name="T25" fmla="*/ 0 h 12"/>
                <a:gd name="T26" fmla="*/ 75 w 75"/>
                <a:gd name="T27" fmla="*/ 3 h 12"/>
                <a:gd name="T28" fmla="*/ 72 w 75"/>
                <a:gd name="T29" fmla="*/ 5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5" h="12">
                  <a:moveTo>
                    <a:pt x="72" y="5"/>
                  </a:moveTo>
                  <a:lnTo>
                    <a:pt x="58" y="7"/>
                  </a:lnTo>
                  <a:lnTo>
                    <a:pt x="48" y="8"/>
                  </a:lnTo>
                  <a:lnTo>
                    <a:pt x="48" y="10"/>
                  </a:lnTo>
                  <a:lnTo>
                    <a:pt x="36" y="12"/>
                  </a:lnTo>
                  <a:lnTo>
                    <a:pt x="22" y="9"/>
                  </a:lnTo>
                  <a:lnTo>
                    <a:pt x="26" y="5"/>
                  </a:lnTo>
                  <a:lnTo>
                    <a:pt x="0" y="5"/>
                  </a:lnTo>
                  <a:lnTo>
                    <a:pt x="21" y="2"/>
                  </a:lnTo>
                  <a:lnTo>
                    <a:pt x="38" y="2"/>
                  </a:lnTo>
                  <a:lnTo>
                    <a:pt x="43" y="5"/>
                  </a:lnTo>
                  <a:lnTo>
                    <a:pt x="47" y="2"/>
                  </a:lnTo>
                  <a:lnTo>
                    <a:pt x="56" y="0"/>
                  </a:lnTo>
                  <a:lnTo>
                    <a:pt x="75" y="3"/>
                  </a:lnTo>
                  <a:lnTo>
                    <a:pt x="72" y="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13" name="Freeform 112"/>
            <p:cNvSpPr>
              <a:spLocks/>
            </p:cNvSpPr>
            <p:nvPr/>
          </p:nvSpPr>
          <p:spPr bwMode="auto">
            <a:xfrm>
              <a:off x="6644868" y="1780773"/>
              <a:ext cx="206643" cy="52810"/>
            </a:xfrm>
            <a:custGeom>
              <a:avLst/>
              <a:gdLst>
                <a:gd name="T0" fmla="*/ 125 w 125"/>
                <a:gd name="T1" fmla="*/ 32 h 34"/>
                <a:gd name="T2" fmla="*/ 102 w 125"/>
                <a:gd name="T3" fmla="*/ 34 h 34"/>
                <a:gd name="T4" fmla="*/ 65 w 125"/>
                <a:gd name="T5" fmla="*/ 30 h 34"/>
                <a:gd name="T6" fmla="*/ 39 w 125"/>
                <a:gd name="T7" fmla="*/ 24 h 34"/>
                <a:gd name="T8" fmla="*/ 19 w 125"/>
                <a:gd name="T9" fmla="*/ 15 h 34"/>
                <a:gd name="T10" fmla="*/ 0 w 125"/>
                <a:gd name="T11" fmla="*/ 12 h 34"/>
                <a:gd name="T12" fmla="*/ 19 w 125"/>
                <a:gd name="T13" fmla="*/ 3 h 34"/>
                <a:gd name="T14" fmla="*/ 39 w 125"/>
                <a:gd name="T15" fmla="*/ 0 h 34"/>
                <a:gd name="T16" fmla="*/ 70 w 125"/>
                <a:gd name="T17" fmla="*/ 7 h 34"/>
                <a:gd name="T18" fmla="*/ 113 w 125"/>
                <a:gd name="T19" fmla="*/ 19 h 34"/>
                <a:gd name="T20" fmla="*/ 125 w 125"/>
                <a:gd name="T21" fmla="*/ 32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25" h="34">
                  <a:moveTo>
                    <a:pt x="125" y="32"/>
                  </a:moveTo>
                  <a:lnTo>
                    <a:pt x="102" y="34"/>
                  </a:lnTo>
                  <a:lnTo>
                    <a:pt x="65" y="30"/>
                  </a:lnTo>
                  <a:lnTo>
                    <a:pt x="39" y="24"/>
                  </a:lnTo>
                  <a:lnTo>
                    <a:pt x="19" y="15"/>
                  </a:lnTo>
                  <a:lnTo>
                    <a:pt x="0" y="12"/>
                  </a:lnTo>
                  <a:lnTo>
                    <a:pt x="19" y="3"/>
                  </a:lnTo>
                  <a:lnTo>
                    <a:pt x="39" y="0"/>
                  </a:lnTo>
                  <a:lnTo>
                    <a:pt x="70" y="7"/>
                  </a:lnTo>
                  <a:lnTo>
                    <a:pt x="113" y="19"/>
                  </a:lnTo>
                  <a:lnTo>
                    <a:pt x="125" y="32"/>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14" name="Freeform 113"/>
            <p:cNvSpPr>
              <a:spLocks/>
            </p:cNvSpPr>
            <p:nvPr/>
          </p:nvSpPr>
          <p:spPr bwMode="auto">
            <a:xfrm>
              <a:off x="5810030" y="4284627"/>
              <a:ext cx="54554" cy="57471"/>
            </a:xfrm>
            <a:custGeom>
              <a:avLst/>
              <a:gdLst>
                <a:gd name="T0" fmla="*/ 25 w 33"/>
                <a:gd name="T1" fmla="*/ 0 h 37"/>
                <a:gd name="T2" fmla="*/ 33 w 33"/>
                <a:gd name="T3" fmla="*/ 12 h 37"/>
                <a:gd name="T4" fmla="*/ 31 w 33"/>
                <a:gd name="T5" fmla="*/ 24 h 37"/>
                <a:gd name="T6" fmla="*/ 26 w 33"/>
                <a:gd name="T7" fmla="*/ 27 h 37"/>
                <a:gd name="T8" fmla="*/ 16 w 33"/>
                <a:gd name="T9" fmla="*/ 25 h 37"/>
                <a:gd name="T10" fmla="*/ 11 w 33"/>
                <a:gd name="T11" fmla="*/ 37 h 37"/>
                <a:gd name="T12" fmla="*/ 0 w 33"/>
                <a:gd name="T13" fmla="*/ 35 h 37"/>
                <a:gd name="T14" fmla="*/ 1 w 33"/>
                <a:gd name="T15" fmla="*/ 24 h 37"/>
                <a:gd name="T16" fmla="*/ 4 w 33"/>
                <a:gd name="T17" fmla="*/ 22 h 37"/>
                <a:gd name="T18" fmla="*/ 4 w 33"/>
                <a:gd name="T19" fmla="*/ 10 h 37"/>
                <a:gd name="T20" fmla="*/ 10 w 33"/>
                <a:gd name="T21" fmla="*/ 4 h 37"/>
                <a:gd name="T22" fmla="*/ 14 w 33"/>
                <a:gd name="T23" fmla="*/ 6 h 37"/>
                <a:gd name="T24" fmla="*/ 25 w 33"/>
                <a:gd name="T25" fmla="*/ 0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3" h="37">
                  <a:moveTo>
                    <a:pt x="25" y="0"/>
                  </a:moveTo>
                  <a:lnTo>
                    <a:pt x="33" y="12"/>
                  </a:lnTo>
                  <a:lnTo>
                    <a:pt x="31" y="24"/>
                  </a:lnTo>
                  <a:lnTo>
                    <a:pt x="26" y="27"/>
                  </a:lnTo>
                  <a:lnTo>
                    <a:pt x="16" y="25"/>
                  </a:lnTo>
                  <a:lnTo>
                    <a:pt x="11" y="37"/>
                  </a:lnTo>
                  <a:lnTo>
                    <a:pt x="0" y="35"/>
                  </a:lnTo>
                  <a:lnTo>
                    <a:pt x="1" y="24"/>
                  </a:lnTo>
                  <a:lnTo>
                    <a:pt x="4" y="22"/>
                  </a:lnTo>
                  <a:lnTo>
                    <a:pt x="4" y="10"/>
                  </a:lnTo>
                  <a:lnTo>
                    <a:pt x="10" y="4"/>
                  </a:lnTo>
                  <a:lnTo>
                    <a:pt x="14" y="6"/>
                  </a:lnTo>
                  <a:lnTo>
                    <a:pt x="25"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15" name="Freeform 114"/>
            <p:cNvSpPr>
              <a:spLocks/>
            </p:cNvSpPr>
            <p:nvPr/>
          </p:nvSpPr>
          <p:spPr bwMode="auto">
            <a:xfrm>
              <a:off x="4419736" y="3355777"/>
              <a:ext cx="254584" cy="214350"/>
            </a:xfrm>
            <a:custGeom>
              <a:avLst/>
              <a:gdLst>
                <a:gd name="T0" fmla="*/ 151 w 154"/>
                <a:gd name="T1" fmla="*/ 11 h 138"/>
                <a:gd name="T2" fmla="*/ 151 w 154"/>
                <a:gd name="T3" fmla="*/ 0 h 138"/>
                <a:gd name="T4" fmla="*/ 154 w 154"/>
                <a:gd name="T5" fmla="*/ 0 h 138"/>
                <a:gd name="T6" fmla="*/ 154 w 154"/>
                <a:gd name="T7" fmla="*/ 1 h 138"/>
                <a:gd name="T8" fmla="*/ 153 w 154"/>
                <a:gd name="T9" fmla="*/ 5 h 138"/>
                <a:gd name="T10" fmla="*/ 153 w 154"/>
                <a:gd name="T11" fmla="*/ 37 h 138"/>
                <a:gd name="T12" fmla="*/ 94 w 154"/>
                <a:gd name="T13" fmla="*/ 36 h 138"/>
                <a:gd name="T14" fmla="*/ 93 w 154"/>
                <a:gd name="T15" fmla="*/ 89 h 138"/>
                <a:gd name="T16" fmla="*/ 77 w 154"/>
                <a:gd name="T17" fmla="*/ 91 h 138"/>
                <a:gd name="T18" fmla="*/ 72 w 154"/>
                <a:gd name="T19" fmla="*/ 101 h 138"/>
                <a:gd name="T20" fmla="*/ 75 w 154"/>
                <a:gd name="T21" fmla="*/ 131 h 138"/>
                <a:gd name="T22" fmla="*/ 4 w 154"/>
                <a:gd name="T23" fmla="*/ 131 h 138"/>
                <a:gd name="T24" fmla="*/ 0 w 154"/>
                <a:gd name="T25" fmla="*/ 138 h 138"/>
                <a:gd name="T26" fmla="*/ 1 w 154"/>
                <a:gd name="T27" fmla="*/ 129 h 138"/>
                <a:gd name="T28" fmla="*/ 1 w 154"/>
                <a:gd name="T29" fmla="*/ 129 h 138"/>
                <a:gd name="T30" fmla="*/ 42 w 154"/>
                <a:gd name="T31" fmla="*/ 128 h 138"/>
                <a:gd name="T32" fmla="*/ 44 w 154"/>
                <a:gd name="T33" fmla="*/ 120 h 138"/>
                <a:gd name="T34" fmla="*/ 52 w 154"/>
                <a:gd name="T35" fmla="*/ 111 h 138"/>
                <a:gd name="T36" fmla="*/ 59 w 154"/>
                <a:gd name="T37" fmla="*/ 82 h 138"/>
                <a:gd name="T38" fmla="*/ 84 w 154"/>
                <a:gd name="T39" fmla="*/ 60 h 138"/>
                <a:gd name="T40" fmla="*/ 93 w 154"/>
                <a:gd name="T41" fmla="*/ 34 h 138"/>
                <a:gd name="T42" fmla="*/ 99 w 154"/>
                <a:gd name="T43" fmla="*/ 32 h 138"/>
                <a:gd name="T44" fmla="*/ 105 w 154"/>
                <a:gd name="T45" fmla="*/ 16 h 138"/>
                <a:gd name="T46" fmla="*/ 120 w 154"/>
                <a:gd name="T47" fmla="*/ 14 h 138"/>
                <a:gd name="T48" fmla="*/ 126 w 154"/>
                <a:gd name="T49" fmla="*/ 16 h 138"/>
                <a:gd name="T50" fmla="*/ 134 w 154"/>
                <a:gd name="T51" fmla="*/ 16 h 138"/>
                <a:gd name="T52" fmla="*/ 140 w 154"/>
                <a:gd name="T53" fmla="*/ 12 h 138"/>
                <a:gd name="T54" fmla="*/ 151 w 154"/>
                <a:gd name="T55" fmla="*/ 11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54" h="138">
                  <a:moveTo>
                    <a:pt x="151" y="11"/>
                  </a:moveTo>
                  <a:lnTo>
                    <a:pt x="151" y="0"/>
                  </a:lnTo>
                  <a:lnTo>
                    <a:pt x="154" y="0"/>
                  </a:lnTo>
                  <a:lnTo>
                    <a:pt x="154" y="1"/>
                  </a:lnTo>
                  <a:lnTo>
                    <a:pt x="153" y="5"/>
                  </a:lnTo>
                  <a:lnTo>
                    <a:pt x="153" y="37"/>
                  </a:lnTo>
                  <a:lnTo>
                    <a:pt x="94" y="36"/>
                  </a:lnTo>
                  <a:lnTo>
                    <a:pt x="93" y="89"/>
                  </a:lnTo>
                  <a:lnTo>
                    <a:pt x="77" y="91"/>
                  </a:lnTo>
                  <a:lnTo>
                    <a:pt x="72" y="101"/>
                  </a:lnTo>
                  <a:lnTo>
                    <a:pt x="75" y="131"/>
                  </a:lnTo>
                  <a:lnTo>
                    <a:pt x="4" y="131"/>
                  </a:lnTo>
                  <a:lnTo>
                    <a:pt x="0" y="138"/>
                  </a:lnTo>
                  <a:lnTo>
                    <a:pt x="1" y="129"/>
                  </a:lnTo>
                  <a:lnTo>
                    <a:pt x="1" y="129"/>
                  </a:lnTo>
                  <a:lnTo>
                    <a:pt x="42" y="128"/>
                  </a:lnTo>
                  <a:lnTo>
                    <a:pt x="44" y="120"/>
                  </a:lnTo>
                  <a:lnTo>
                    <a:pt x="52" y="111"/>
                  </a:lnTo>
                  <a:lnTo>
                    <a:pt x="59" y="82"/>
                  </a:lnTo>
                  <a:lnTo>
                    <a:pt x="84" y="60"/>
                  </a:lnTo>
                  <a:lnTo>
                    <a:pt x="93" y="34"/>
                  </a:lnTo>
                  <a:lnTo>
                    <a:pt x="99" y="32"/>
                  </a:lnTo>
                  <a:lnTo>
                    <a:pt x="105" y="16"/>
                  </a:lnTo>
                  <a:lnTo>
                    <a:pt x="120" y="14"/>
                  </a:lnTo>
                  <a:lnTo>
                    <a:pt x="126" y="16"/>
                  </a:lnTo>
                  <a:lnTo>
                    <a:pt x="134" y="16"/>
                  </a:lnTo>
                  <a:lnTo>
                    <a:pt x="140" y="12"/>
                  </a:lnTo>
                  <a:lnTo>
                    <a:pt x="151" y="11"/>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16" name="Freeform 115"/>
            <p:cNvSpPr>
              <a:spLocks/>
            </p:cNvSpPr>
            <p:nvPr/>
          </p:nvSpPr>
          <p:spPr bwMode="auto">
            <a:xfrm>
              <a:off x="5942281" y="3211325"/>
              <a:ext cx="639767" cy="509469"/>
            </a:xfrm>
            <a:custGeom>
              <a:avLst/>
              <a:gdLst>
                <a:gd name="T0" fmla="*/ 161 w 387"/>
                <a:gd name="T1" fmla="*/ 319 h 328"/>
                <a:gd name="T2" fmla="*/ 153 w 387"/>
                <a:gd name="T3" fmla="*/ 304 h 328"/>
                <a:gd name="T4" fmla="*/ 132 w 387"/>
                <a:gd name="T5" fmla="*/ 280 h 328"/>
                <a:gd name="T6" fmla="*/ 113 w 387"/>
                <a:gd name="T7" fmla="*/ 248 h 328"/>
                <a:gd name="T8" fmla="*/ 91 w 387"/>
                <a:gd name="T9" fmla="*/ 225 h 328"/>
                <a:gd name="T10" fmla="*/ 88 w 387"/>
                <a:gd name="T11" fmla="*/ 198 h 328"/>
                <a:gd name="T12" fmla="*/ 67 w 387"/>
                <a:gd name="T13" fmla="*/ 167 h 328"/>
                <a:gd name="T14" fmla="*/ 50 w 387"/>
                <a:gd name="T15" fmla="*/ 151 h 328"/>
                <a:gd name="T16" fmla="*/ 45 w 387"/>
                <a:gd name="T17" fmla="*/ 135 h 328"/>
                <a:gd name="T18" fmla="*/ 31 w 387"/>
                <a:gd name="T19" fmla="*/ 115 h 328"/>
                <a:gd name="T20" fmla="*/ 9 w 387"/>
                <a:gd name="T21" fmla="*/ 84 h 328"/>
                <a:gd name="T22" fmla="*/ 2 w 387"/>
                <a:gd name="T23" fmla="*/ 73 h 328"/>
                <a:gd name="T24" fmla="*/ 3 w 387"/>
                <a:gd name="T25" fmla="*/ 58 h 328"/>
                <a:gd name="T26" fmla="*/ 30 w 387"/>
                <a:gd name="T27" fmla="*/ 55 h 328"/>
                <a:gd name="T28" fmla="*/ 47 w 387"/>
                <a:gd name="T29" fmla="*/ 44 h 328"/>
                <a:gd name="T30" fmla="*/ 54 w 387"/>
                <a:gd name="T31" fmla="*/ 34 h 328"/>
                <a:gd name="T32" fmla="*/ 69 w 387"/>
                <a:gd name="T33" fmla="*/ 3 h 328"/>
                <a:gd name="T34" fmla="*/ 93 w 387"/>
                <a:gd name="T35" fmla="*/ 5 h 328"/>
                <a:gd name="T36" fmla="*/ 176 w 387"/>
                <a:gd name="T37" fmla="*/ 61 h 328"/>
                <a:gd name="T38" fmla="*/ 225 w 387"/>
                <a:gd name="T39" fmla="*/ 65 h 328"/>
                <a:gd name="T40" fmla="*/ 243 w 387"/>
                <a:gd name="T41" fmla="*/ 74 h 328"/>
                <a:gd name="T42" fmla="*/ 261 w 387"/>
                <a:gd name="T43" fmla="*/ 97 h 328"/>
                <a:gd name="T44" fmla="*/ 278 w 387"/>
                <a:gd name="T45" fmla="*/ 113 h 328"/>
                <a:gd name="T46" fmla="*/ 279 w 387"/>
                <a:gd name="T47" fmla="*/ 128 h 328"/>
                <a:gd name="T48" fmla="*/ 288 w 387"/>
                <a:gd name="T49" fmla="*/ 141 h 328"/>
                <a:gd name="T50" fmla="*/ 294 w 387"/>
                <a:gd name="T51" fmla="*/ 153 h 328"/>
                <a:gd name="T52" fmla="*/ 305 w 387"/>
                <a:gd name="T53" fmla="*/ 156 h 328"/>
                <a:gd name="T54" fmla="*/ 310 w 387"/>
                <a:gd name="T55" fmla="*/ 169 h 328"/>
                <a:gd name="T56" fmla="*/ 374 w 387"/>
                <a:gd name="T57" fmla="*/ 200 h 328"/>
                <a:gd name="T58" fmla="*/ 387 w 387"/>
                <a:gd name="T59" fmla="*/ 210 h 328"/>
                <a:gd name="T60" fmla="*/ 327 w 387"/>
                <a:gd name="T61" fmla="*/ 273 h 328"/>
                <a:gd name="T62" fmla="*/ 259 w 387"/>
                <a:gd name="T63" fmla="*/ 290 h 328"/>
                <a:gd name="T64" fmla="*/ 239 w 387"/>
                <a:gd name="T65" fmla="*/ 315 h 328"/>
                <a:gd name="T66" fmla="*/ 227 w 387"/>
                <a:gd name="T67" fmla="*/ 309 h 328"/>
                <a:gd name="T68" fmla="*/ 206 w 387"/>
                <a:gd name="T69" fmla="*/ 305 h 328"/>
                <a:gd name="T70" fmla="*/ 181 w 387"/>
                <a:gd name="T71" fmla="*/ 308 h 328"/>
                <a:gd name="T72" fmla="*/ 169 w 387"/>
                <a:gd name="T73" fmla="*/ 312 h 328"/>
                <a:gd name="T74" fmla="*/ 163 w 387"/>
                <a:gd name="T75" fmla="*/ 328 h 3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387" h="328">
                  <a:moveTo>
                    <a:pt x="163" y="328"/>
                  </a:moveTo>
                  <a:lnTo>
                    <a:pt x="161" y="319"/>
                  </a:lnTo>
                  <a:lnTo>
                    <a:pt x="155" y="313"/>
                  </a:lnTo>
                  <a:lnTo>
                    <a:pt x="153" y="304"/>
                  </a:lnTo>
                  <a:lnTo>
                    <a:pt x="143" y="297"/>
                  </a:lnTo>
                  <a:lnTo>
                    <a:pt x="132" y="280"/>
                  </a:lnTo>
                  <a:lnTo>
                    <a:pt x="126" y="263"/>
                  </a:lnTo>
                  <a:lnTo>
                    <a:pt x="113" y="248"/>
                  </a:lnTo>
                  <a:lnTo>
                    <a:pt x="104" y="245"/>
                  </a:lnTo>
                  <a:lnTo>
                    <a:pt x="91" y="225"/>
                  </a:lnTo>
                  <a:lnTo>
                    <a:pt x="88" y="211"/>
                  </a:lnTo>
                  <a:lnTo>
                    <a:pt x="88" y="198"/>
                  </a:lnTo>
                  <a:lnTo>
                    <a:pt x="76" y="175"/>
                  </a:lnTo>
                  <a:lnTo>
                    <a:pt x="67" y="167"/>
                  </a:lnTo>
                  <a:lnTo>
                    <a:pt x="57" y="163"/>
                  </a:lnTo>
                  <a:lnTo>
                    <a:pt x="50" y="151"/>
                  </a:lnTo>
                  <a:lnTo>
                    <a:pt x="51" y="146"/>
                  </a:lnTo>
                  <a:lnTo>
                    <a:pt x="45" y="135"/>
                  </a:lnTo>
                  <a:lnTo>
                    <a:pt x="39" y="131"/>
                  </a:lnTo>
                  <a:lnTo>
                    <a:pt x="31" y="115"/>
                  </a:lnTo>
                  <a:lnTo>
                    <a:pt x="19" y="99"/>
                  </a:lnTo>
                  <a:lnTo>
                    <a:pt x="9" y="84"/>
                  </a:lnTo>
                  <a:lnTo>
                    <a:pt x="0" y="85"/>
                  </a:lnTo>
                  <a:lnTo>
                    <a:pt x="2" y="73"/>
                  </a:lnTo>
                  <a:lnTo>
                    <a:pt x="2" y="66"/>
                  </a:lnTo>
                  <a:lnTo>
                    <a:pt x="3" y="58"/>
                  </a:lnTo>
                  <a:lnTo>
                    <a:pt x="23" y="61"/>
                  </a:lnTo>
                  <a:lnTo>
                    <a:pt x="30" y="55"/>
                  </a:lnTo>
                  <a:lnTo>
                    <a:pt x="34" y="47"/>
                  </a:lnTo>
                  <a:lnTo>
                    <a:pt x="47" y="44"/>
                  </a:lnTo>
                  <a:lnTo>
                    <a:pt x="49" y="37"/>
                  </a:lnTo>
                  <a:lnTo>
                    <a:pt x="54" y="34"/>
                  </a:lnTo>
                  <a:lnTo>
                    <a:pt x="35" y="13"/>
                  </a:lnTo>
                  <a:lnTo>
                    <a:pt x="69" y="3"/>
                  </a:lnTo>
                  <a:lnTo>
                    <a:pt x="72" y="0"/>
                  </a:lnTo>
                  <a:lnTo>
                    <a:pt x="93" y="5"/>
                  </a:lnTo>
                  <a:lnTo>
                    <a:pt x="121" y="20"/>
                  </a:lnTo>
                  <a:lnTo>
                    <a:pt x="176" y="61"/>
                  </a:lnTo>
                  <a:lnTo>
                    <a:pt x="209" y="63"/>
                  </a:lnTo>
                  <a:lnTo>
                    <a:pt x="225" y="65"/>
                  </a:lnTo>
                  <a:lnTo>
                    <a:pt x="230" y="75"/>
                  </a:lnTo>
                  <a:lnTo>
                    <a:pt x="243" y="74"/>
                  </a:lnTo>
                  <a:lnTo>
                    <a:pt x="252" y="92"/>
                  </a:lnTo>
                  <a:lnTo>
                    <a:pt x="261" y="97"/>
                  </a:lnTo>
                  <a:lnTo>
                    <a:pt x="265" y="104"/>
                  </a:lnTo>
                  <a:lnTo>
                    <a:pt x="278" y="113"/>
                  </a:lnTo>
                  <a:lnTo>
                    <a:pt x="280" y="121"/>
                  </a:lnTo>
                  <a:lnTo>
                    <a:pt x="279" y="128"/>
                  </a:lnTo>
                  <a:lnTo>
                    <a:pt x="282" y="135"/>
                  </a:lnTo>
                  <a:lnTo>
                    <a:pt x="288" y="141"/>
                  </a:lnTo>
                  <a:lnTo>
                    <a:pt x="291" y="148"/>
                  </a:lnTo>
                  <a:lnTo>
                    <a:pt x="294" y="153"/>
                  </a:lnTo>
                  <a:lnTo>
                    <a:pt x="300" y="157"/>
                  </a:lnTo>
                  <a:lnTo>
                    <a:pt x="305" y="156"/>
                  </a:lnTo>
                  <a:lnTo>
                    <a:pt x="309" y="164"/>
                  </a:lnTo>
                  <a:lnTo>
                    <a:pt x="310" y="169"/>
                  </a:lnTo>
                  <a:lnTo>
                    <a:pt x="319" y="190"/>
                  </a:lnTo>
                  <a:lnTo>
                    <a:pt x="374" y="200"/>
                  </a:lnTo>
                  <a:lnTo>
                    <a:pt x="378" y="196"/>
                  </a:lnTo>
                  <a:lnTo>
                    <a:pt x="387" y="210"/>
                  </a:lnTo>
                  <a:lnTo>
                    <a:pt x="379" y="252"/>
                  </a:lnTo>
                  <a:lnTo>
                    <a:pt x="327" y="273"/>
                  </a:lnTo>
                  <a:lnTo>
                    <a:pt x="275" y="281"/>
                  </a:lnTo>
                  <a:lnTo>
                    <a:pt x="259" y="290"/>
                  </a:lnTo>
                  <a:lnTo>
                    <a:pt x="247" y="312"/>
                  </a:lnTo>
                  <a:lnTo>
                    <a:pt x="239" y="315"/>
                  </a:lnTo>
                  <a:lnTo>
                    <a:pt x="234" y="308"/>
                  </a:lnTo>
                  <a:lnTo>
                    <a:pt x="227" y="309"/>
                  </a:lnTo>
                  <a:lnTo>
                    <a:pt x="210" y="307"/>
                  </a:lnTo>
                  <a:lnTo>
                    <a:pt x="206" y="305"/>
                  </a:lnTo>
                  <a:lnTo>
                    <a:pt x="185" y="306"/>
                  </a:lnTo>
                  <a:lnTo>
                    <a:pt x="181" y="308"/>
                  </a:lnTo>
                  <a:lnTo>
                    <a:pt x="173" y="302"/>
                  </a:lnTo>
                  <a:lnTo>
                    <a:pt x="169" y="312"/>
                  </a:lnTo>
                  <a:lnTo>
                    <a:pt x="171" y="321"/>
                  </a:lnTo>
                  <a:lnTo>
                    <a:pt x="163" y="328"/>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17" name="Freeform 116"/>
            <p:cNvSpPr>
              <a:spLocks/>
            </p:cNvSpPr>
            <p:nvPr/>
          </p:nvSpPr>
          <p:spPr bwMode="auto">
            <a:xfrm>
              <a:off x="5590161" y="3537508"/>
              <a:ext cx="487678" cy="431806"/>
            </a:xfrm>
            <a:custGeom>
              <a:avLst/>
              <a:gdLst>
                <a:gd name="T0" fmla="*/ 218 w 295"/>
                <a:gd name="T1" fmla="*/ 260 h 278"/>
                <a:gd name="T2" fmla="*/ 216 w 295"/>
                <a:gd name="T3" fmla="*/ 243 h 278"/>
                <a:gd name="T4" fmla="*/ 204 w 295"/>
                <a:gd name="T5" fmla="*/ 220 h 278"/>
                <a:gd name="T6" fmla="*/ 197 w 295"/>
                <a:gd name="T7" fmla="*/ 203 h 278"/>
                <a:gd name="T8" fmla="*/ 185 w 295"/>
                <a:gd name="T9" fmla="*/ 209 h 278"/>
                <a:gd name="T10" fmla="*/ 192 w 295"/>
                <a:gd name="T11" fmla="*/ 227 h 278"/>
                <a:gd name="T12" fmla="*/ 173 w 295"/>
                <a:gd name="T13" fmla="*/ 254 h 278"/>
                <a:gd name="T14" fmla="*/ 148 w 295"/>
                <a:gd name="T15" fmla="*/ 244 h 278"/>
                <a:gd name="T16" fmla="*/ 139 w 295"/>
                <a:gd name="T17" fmla="*/ 254 h 278"/>
                <a:gd name="T18" fmla="*/ 130 w 295"/>
                <a:gd name="T19" fmla="*/ 262 h 278"/>
                <a:gd name="T20" fmla="*/ 109 w 295"/>
                <a:gd name="T21" fmla="*/ 258 h 278"/>
                <a:gd name="T22" fmla="*/ 89 w 295"/>
                <a:gd name="T23" fmla="*/ 261 h 278"/>
                <a:gd name="T24" fmla="*/ 74 w 295"/>
                <a:gd name="T25" fmla="*/ 247 h 278"/>
                <a:gd name="T26" fmla="*/ 58 w 295"/>
                <a:gd name="T27" fmla="*/ 244 h 278"/>
                <a:gd name="T28" fmla="*/ 49 w 295"/>
                <a:gd name="T29" fmla="*/ 272 h 278"/>
                <a:gd name="T30" fmla="*/ 37 w 295"/>
                <a:gd name="T31" fmla="*/ 278 h 278"/>
                <a:gd name="T32" fmla="*/ 29 w 295"/>
                <a:gd name="T33" fmla="*/ 271 h 278"/>
                <a:gd name="T34" fmla="*/ 30 w 295"/>
                <a:gd name="T35" fmla="*/ 256 h 278"/>
                <a:gd name="T36" fmla="*/ 20 w 295"/>
                <a:gd name="T37" fmla="*/ 235 h 278"/>
                <a:gd name="T38" fmla="*/ 17 w 295"/>
                <a:gd name="T39" fmla="*/ 221 h 278"/>
                <a:gd name="T40" fmla="*/ 10 w 295"/>
                <a:gd name="T41" fmla="*/ 203 h 278"/>
                <a:gd name="T42" fmla="*/ 0 w 295"/>
                <a:gd name="T43" fmla="*/ 196 h 278"/>
                <a:gd name="T44" fmla="*/ 6 w 295"/>
                <a:gd name="T45" fmla="*/ 180 h 278"/>
                <a:gd name="T46" fmla="*/ 9 w 295"/>
                <a:gd name="T47" fmla="*/ 165 h 278"/>
                <a:gd name="T48" fmla="*/ 10 w 295"/>
                <a:gd name="T49" fmla="*/ 147 h 278"/>
                <a:gd name="T50" fmla="*/ 34 w 295"/>
                <a:gd name="T51" fmla="*/ 133 h 278"/>
                <a:gd name="T52" fmla="*/ 30 w 295"/>
                <a:gd name="T53" fmla="*/ 42 h 278"/>
                <a:gd name="T54" fmla="*/ 49 w 295"/>
                <a:gd name="T55" fmla="*/ 0 h 278"/>
                <a:gd name="T56" fmla="*/ 191 w 295"/>
                <a:gd name="T57" fmla="*/ 0 h 278"/>
                <a:gd name="T58" fmla="*/ 269 w 295"/>
                <a:gd name="T59" fmla="*/ 21 h 278"/>
                <a:gd name="T60" fmla="*/ 270 w 295"/>
                <a:gd name="T61" fmla="*/ 46 h 278"/>
                <a:gd name="T62" fmla="*/ 285 w 295"/>
                <a:gd name="T63" fmla="*/ 76 h 278"/>
                <a:gd name="T64" fmla="*/ 287 w 295"/>
                <a:gd name="T65" fmla="*/ 95 h 278"/>
                <a:gd name="T66" fmla="*/ 268 w 295"/>
                <a:gd name="T67" fmla="*/ 105 h 278"/>
                <a:gd name="T68" fmla="*/ 260 w 295"/>
                <a:gd name="T69" fmla="*/ 149 h 278"/>
                <a:gd name="T70" fmla="*/ 260 w 295"/>
                <a:gd name="T71" fmla="*/ 175 h 278"/>
                <a:gd name="T72" fmla="*/ 243 w 295"/>
                <a:gd name="T73" fmla="*/ 206 h 278"/>
                <a:gd name="T74" fmla="*/ 234 w 295"/>
                <a:gd name="T75" fmla="*/ 231 h 278"/>
                <a:gd name="T76" fmla="*/ 221 w 295"/>
                <a:gd name="T77" fmla="*/ 258 h 2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295" h="278">
                  <a:moveTo>
                    <a:pt x="221" y="261"/>
                  </a:moveTo>
                  <a:lnTo>
                    <a:pt x="218" y="260"/>
                  </a:lnTo>
                  <a:lnTo>
                    <a:pt x="218" y="250"/>
                  </a:lnTo>
                  <a:lnTo>
                    <a:pt x="216" y="243"/>
                  </a:lnTo>
                  <a:lnTo>
                    <a:pt x="207" y="235"/>
                  </a:lnTo>
                  <a:lnTo>
                    <a:pt x="204" y="220"/>
                  </a:lnTo>
                  <a:lnTo>
                    <a:pt x="206" y="204"/>
                  </a:lnTo>
                  <a:lnTo>
                    <a:pt x="197" y="203"/>
                  </a:lnTo>
                  <a:lnTo>
                    <a:pt x="196" y="208"/>
                  </a:lnTo>
                  <a:lnTo>
                    <a:pt x="185" y="209"/>
                  </a:lnTo>
                  <a:lnTo>
                    <a:pt x="190" y="215"/>
                  </a:lnTo>
                  <a:lnTo>
                    <a:pt x="192" y="227"/>
                  </a:lnTo>
                  <a:lnTo>
                    <a:pt x="182" y="239"/>
                  </a:lnTo>
                  <a:lnTo>
                    <a:pt x="173" y="254"/>
                  </a:lnTo>
                  <a:lnTo>
                    <a:pt x="164" y="256"/>
                  </a:lnTo>
                  <a:lnTo>
                    <a:pt x="148" y="244"/>
                  </a:lnTo>
                  <a:lnTo>
                    <a:pt x="141" y="248"/>
                  </a:lnTo>
                  <a:lnTo>
                    <a:pt x="139" y="254"/>
                  </a:lnTo>
                  <a:lnTo>
                    <a:pt x="130" y="258"/>
                  </a:lnTo>
                  <a:lnTo>
                    <a:pt x="130" y="262"/>
                  </a:lnTo>
                  <a:lnTo>
                    <a:pt x="111" y="262"/>
                  </a:lnTo>
                  <a:lnTo>
                    <a:pt x="109" y="258"/>
                  </a:lnTo>
                  <a:lnTo>
                    <a:pt x="95" y="257"/>
                  </a:lnTo>
                  <a:lnTo>
                    <a:pt x="89" y="261"/>
                  </a:lnTo>
                  <a:lnTo>
                    <a:pt x="84" y="259"/>
                  </a:lnTo>
                  <a:lnTo>
                    <a:pt x="74" y="247"/>
                  </a:lnTo>
                  <a:lnTo>
                    <a:pt x="71" y="241"/>
                  </a:lnTo>
                  <a:lnTo>
                    <a:pt x="58" y="244"/>
                  </a:lnTo>
                  <a:lnTo>
                    <a:pt x="53" y="254"/>
                  </a:lnTo>
                  <a:lnTo>
                    <a:pt x="49" y="272"/>
                  </a:lnTo>
                  <a:lnTo>
                    <a:pt x="42" y="276"/>
                  </a:lnTo>
                  <a:lnTo>
                    <a:pt x="37" y="278"/>
                  </a:lnTo>
                  <a:lnTo>
                    <a:pt x="35" y="277"/>
                  </a:lnTo>
                  <a:lnTo>
                    <a:pt x="29" y="271"/>
                  </a:lnTo>
                  <a:lnTo>
                    <a:pt x="28" y="265"/>
                  </a:lnTo>
                  <a:lnTo>
                    <a:pt x="30" y="256"/>
                  </a:lnTo>
                  <a:lnTo>
                    <a:pt x="30" y="248"/>
                  </a:lnTo>
                  <a:lnTo>
                    <a:pt x="20" y="235"/>
                  </a:lnTo>
                  <a:lnTo>
                    <a:pt x="17" y="226"/>
                  </a:lnTo>
                  <a:lnTo>
                    <a:pt x="17" y="221"/>
                  </a:lnTo>
                  <a:lnTo>
                    <a:pt x="10" y="215"/>
                  </a:lnTo>
                  <a:lnTo>
                    <a:pt x="10" y="203"/>
                  </a:lnTo>
                  <a:lnTo>
                    <a:pt x="6" y="195"/>
                  </a:lnTo>
                  <a:lnTo>
                    <a:pt x="0" y="196"/>
                  </a:lnTo>
                  <a:lnTo>
                    <a:pt x="1" y="188"/>
                  </a:lnTo>
                  <a:lnTo>
                    <a:pt x="6" y="180"/>
                  </a:lnTo>
                  <a:lnTo>
                    <a:pt x="4" y="171"/>
                  </a:lnTo>
                  <a:lnTo>
                    <a:pt x="9" y="165"/>
                  </a:lnTo>
                  <a:lnTo>
                    <a:pt x="6" y="160"/>
                  </a:lnTo>
                  <a:lnTo>
                    <a:pt x="10" y="147"/>
                  </a:lnTo>
                  <a:lnTo>
                    <a:pt x="18" y="132"/>
                  </a:lnTo>
                  <a:lnTo>
                    <a:pt x="34" y="133"/>
                  </a:lnTo>
                  <a:lnTo>
                    <a:pt x="30" y="51"/>
                  </a:lnTo>
                  <a:lnTo>
                    <a:pt x="30" y="42"/>
                  </a:lnTo>
                  <a:lnTo>
                    <a:pt x="51" y="42"/>
                  </a:lnTo>
                  <a:lnTo>
                    <a:pt x="49" y="0"/>
                  </a:lnTo>
                  <a:lnTo>
                    <a:pt x="121" y="0"/>
                  </a:lnTo>
                  <a:lnTo>
                    <a:pt x="191" y="0"/>
                  </a:lnTo>
                  <a:lnTo>
                    <a:pt x="262" y="0"/>
                  </a:lnTo>
                  <a:lnTo>
                    <a:pt x="269" y="21"/>
                  </a:lnTo>
                  <a:lnTo>
                    <a:pt x="266" y="24"/>
                  </a:lnTo>
                  <a:lnTo>
                    <a:pt x="270" y="46"/>
                  </a:lnTo>
                  <a:lnTo>
                    <a:pt x="278" y="71"/>
                  </a:lnTo>
                  <a:lnTo>
                    <a:pt x="285" y="76"/>
                  </a:lnTo>
                  <a:lnTo>
                    <a:pt x="295" y="84"/>
                  </a:lnTo>
                  <a:lnTo>
                    <a:pt x="287" y="95"/>
                  </a:lnTo>
                  <a:lnTo>
                    <a:pt x="273" y="99"/>
                  </a:lnTo>
                  <a:lnTo>
                    <a:pt x="268" y="105"/>
                  </a:lnTo>
                  <a:lnTo>
                    <a:pt x="267" y="119"/>
                  </a:lnTo>
                  <a:lnTo>
                    <a:pt x="260" y="149"/>
                  </a:lnTo>
                  <a:lnTo>
                    <a:pt x="263" y="158"/>
                  </a:lnTo>
                  <a:lnTo>
                    <a:pt x="260" y="175"/>
                  </a:lnTo>
                  <a:lnTo>
                    <a:pt x="254" y="196"/>
                  </a:lnTo>
                  <a:lnTo>
                    <a:pt x="243" y="206"/>
                  </a:lnTo>
                  <a:lnTo>
                    <a:pt x="236" y="222"/>
                  </a:lnTo>
                  <a:lnTo>
                    <a:pt x="234" y="231"/>
                  </a:lnTo>
                  <a:lnTo>
                    <a:pt x="226" y="236"/>
                  </a:lnTo>
                  <a:lnTo>
                    <a:pt x="221" y="258"/>
                  </a:lnTo>
                  <a:lnTo>
                    <a:pt x="221" y="261"/>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18" name="Freeform 117"/>
            <p:cNvSpPr>
              <a:spLocks/>
            </p:cNvSpPr>
            <p:nvPr/>
          </p:nvSpPr>
          <p:spPr bwMode="auto">
            <a:xfrm>
              <a:off x="5651328" y="3852820"/>
              <a:ext cx="347160" cy="282693"/>
            </a:xfrm>
            <a:custGeom>
              <a:avLst/>
              <a:gdLst>
                <a:gd name="T0" fmla="*/ 184 w 210"/>
                <a:gd name="T1" fmla="*/ 58 h 182"/>
                <a:gd name="T2" fmla="*/ 185 w 210"/>
                <a:gd name="T3" fmla="*/ 74 h 182"/>
                <a:gd name="T4" fmla="*/ 182 w 210"/>
                <a:gd name="T5" fmla="*/ 80 h 182"/>
                <a:gd name="T6" fmla="*/ 172 w 210"/>
                <a:gd name="T7" fmla="*/ 81 h 182"/>
                <a:gd name="T8" fmla="*/ 166 w 210"/>
                <a:gd name="T9" fmla="*/ 93 h 182"/>
                <a:gd name="T10" fmla="*/ 178 w 210"/>
                <a:gd name="T11" fmla="*/ 94 h 182"/>
                <a:gd name="T12" fmla="*/ 187 w 210"/>
                <a:gd name="T13" fmla="*/ 104 h 182"/>
                <a:gd name="T14" fmla="*/ 191 w 210"/>
                <a:gd name="T15" fmla="*/ 113 h 182"/>
                <a:gd name="T16" fmla="*/ 199 w 210"/>
                <a:gd name="T17" fmla="*/ 117 h 182"/>
                <a:gd name="T18" fmla="*/ 210 w 210"/>
                <a:gd name="T19" fmla="*/ 140 h 182"/>
                <a:gd name="T20" fmla="*/ 198 w 210"/>
                <a:gd name="T21" fmla="*/ 154 h 182"/>
                <a:gd name="T22" fmla="*/ 187 w 210"/>
                <a:gd name="T23" fmla="*/ 166 h 182"/>
                <a:gd name="T24" fmla="*/ 175 w 210"/>
                <a:gd name="T25" fmla="*/ 176 h 182"/>
                <a:gd name="T26" fmla="*/ 163 w 210"/>
                <a:gd name="T27" fmla="*/ 176 h 182"/>
                <a:gd name="T28" fmla="*/ 148 w 210"/>
                <a:gd name="T29" fmla="*/ 180 h 182"/>
                <a:gd name="T30" fmla="*/ 136 w 210"/>
                <a:gd name="T31" fmla="*/ 176 h 182"/>
                <a:gd name="T32" fmla="*/ 129 w 210"/>
                <a:gd name="T33" fmla="*/ 182 h 182"/>
                <a:gd name="T34" fmla="*/ 112 w 210"/>
                <a:gd name="T35" fmla="*/ 168 h 182"/>
                <a:gd name="T36" fmla="*/ 108 w 210"/>
                <a:gd name="T37" fmla="*/ 159 h 182"/>
                <a:gd name="T38" fmla="*/ 98 w 210"/>
                <a:gd name="T39" fmla="*/ 163 h 182"/>
                <a:gd name="T40" fmla="*/ 89 w 210"/>
                <a:gd name="T41" fmla="*/ 162 h 182"/>
                <a:gd name="T42" fmla="*/ 84 w 210"/>
                <a:gd name="T43" fmla="*/ 165 h 182"/>
                <a:gd name="T44" fmla="*/ 76 w 210"/>
                <a:gd name="T45" fmla="*/ 163 h 182"/>
                <a:gd name="T46" fmla="*/ 65 w 210"/>
                <a:gd name="T47" fmla="*/ 146 h 182"/>
                <a:gd name="T48" fmla="*/ 62 w 210"/>
                <a:gd name="T49" fmla="*/ 139 h 182"/>
                <a:gd name="T50" fmla="*/ 48 w 210"/>
                <a:gd name="T51" fmla="*/ 131 h 182"/>
                <a:gd name="T52" fmla="*/ 43 w 210"/>
                <a:gd name="T53" fmla="*/ 118 h 182"/>
                <a:gd name="T54" fmla="*/ 35 w 210"/>
                <a:gd name="T55" fmla="*/ 109 h 182"/>
                <a:gd name="T56" fmla="*/ 23 w 210"/>
                <a:gd name="T57" fmla="*/ 99 h 182"/>
                <a:gd name="T58" fmla="*/ 23 w 210"/>
                <a:gd name="T59" fmla="*/ 92 h 182"/>
                <a:gd name="T60" fmla="*/ 13 w 210"/>
                <a:gd name="T61" fmla="*/ 84 h 182"/>
                <a:gd name="T62" fmla="*/ 0 w 210"/>
                <a:gd name="T63" fmla="*/ 75 h 182"/>
                <a:gd name="T64" fmla="*/ 5 w 210"/>
                <a:gd name="T65" fmla="*/ 73 h 182"/>
                <a:gd name="T66" fmla="*/ 12 w 210"/>
                <a:gd name="T67" fmla="*/ 69 h 182"/>
                <a:gd name="T68" fmla="*/ 16 w 210"/>
                <a:gd name="T69" fmla="*/ 51 h 182"/>
                <a:gd name="T70" fmla="*/ 21 w 210"/>
                <a:gd name="T71" fmla="*/ 41 h 182"/>
                <a:gd name="T72" fmla="*/ 34 w 210"/>
                <a:gd name="T73" fmla="*/ 38 h 182"/>
                <a:gd name="T74" fmla="*/ 37 w 210"/>
                <a:gd name="T75" fmla="*/ 44 h 182"/>
                <a:gd name="T76" fmla="*/ 47 w 210"/>
                <a:gd name="T77" fmla="*/ 56 h 182"/>
                <a:gd name="T78" fmla="*/ 52 w 210"/>
                <a:gd name="T79" fmla="*/ 58 h 182"/>
                <a:gd name="T80" fmla="*/ 59 w 210"/>
                <a:gd name="T81" fmla="*/ 54 h 182"/>
                <a:gd name="T82" fmla="*/ 72 w 210"/>
                <a:gd name="T83" fmla="*/ 55 h 182"/>
                <a:gd name="T84" fmla="*/ 74 w 210"/>
                <a:gd name="T85" fmla="*/ 59 h 182"/>
                <a:gd name="T86" fmla="*/ 93 w 210"/>
                <a:gd name="T87" fmla="*/ 59 h 182"/>
                <a:gd name="T88" fmla="*/ 93 w 210"/>
                <a:gd name="T89" fmla="*/ 55 h 182"/>
                <a:gd name="T90" fmla="*/ 102 w 210"/>
                <a:gd name="T91" fmla="*/ 51 h 182"/>
                <a:gd name="T92" fmla="*/ 104 w 210"/>
                <a:gd name="T93" fmla="*/ 45 h 182"/>
                <a:gd name="T94" fmla="*/ 111 w 210"/>
                <a:gd name="T95" fmla="*/ 41 h 182"/>
                <a:gd name="T96" fmla="*/ 127 w 210"/>
                <a:gd name="T97" fmla="*/ 53 h 182"/>
                <a:gd name="T98" fmla="*/ 136 w 210"/>
                <a:gd name="T99" fmla="*/ 51 h 182"/>
                <a:gd name="T100" fmla="*/ 145 w 210"/>
                <a:gd name="T101" fmla="*/ 36 h 182"/>
                <a:gd name="T102" fmla="*/ 155 w 210"/>
                <a:gd name="T103" fmla="*/ 24 h 182"/>
                <a:gd name="T104" fmla="*/ 153 w 210"/>
                <a:gd name="T105" fmla="*/ 12 h 182"/>
                <a:gd name="T106" fmla="*/ 148 w 210"/>
                <a:gd name="T107" fmla="*/ 6 h 182"/>
                <a:gd name="T108" fmla="*/ 159 w 210"/>
                <a:gd name="T109" fmla="*/ 5 h 182"/>
                <a:gd name="T110" fmla="*/ 160 w 210"/>
                <a:gd name="T111" fmla="*/ 0 h 182"/>
                <a:gd name="T112" fmla="*/ 169 w 210"/>
                <a:gd name="T113" fmla="*/ 1 h 182"/>
                <a:gd name="T114" fmla="*/ 167 w 210"/>
                <a:gd name="T115" fmla="*/ 17 h 182"/>
                <a:gd name="T116" fmla="*/ 170 w 210"/>
                <a:gd name="T117" fmla="*/ 32 h 182"/>
                <a:gd name="T118" fmla="*/ 179 w 210"/>
                <a:gd name="T119" fmla="*/ 40 h 182"/>
                <a:gd name="T120" fmla="*/ 181 w 210"/>
                <a:gd name="T121" fmla="*/ 47 h 182"/>
                <a:gd name="T122" fmla="*/ 181 w 210"/>
                <a:gd name="T123" fmla="*/ 57 h 182"/>
                <a:gd name="T124" fmla="*/ 184 w 210"/>
                <a:gd name="T125" fmla="*/ 58 h 1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10" h="182">
                  <a:moveTo>
                    <a:pt x="184" y="58"/>
                  </a:moveTo>
                  <a:lnTo>
                    <a:pt x="185" y="74"/>
                  </a:lnTo>
                  <a:lnTo>
                    <a:pt x="182" y="80"/>
                  </a:lnTo>
                  <a:lnTo>
                    <a:pt x="172" y="81"/>
                  </a:lnTo>
                  <a:lnTo>
                    <a:pt x="166" y="93"/>
                  </a:lnTo>
                  <a:lnTo>
                    <a:pt x="178" y="94"/>
                  </a:lnTo>
                  <a:lnTo>
                    <a:pt x="187" y="104"/>
                  </a:lnTo>
                  <a:lnTo>
                    <a:pt x="191" y="113"/>
                  </a:lnTo>
                  <a:lnTo>
                    <a:pt x="199" y="117"/>
                  </a:lnTo>
                  <a:lnTo>
                    <a:pt x="210" y="140"/>
                  </a:lnTo>
                  <a:lnTo>
                    <a:pt x="198" y="154"/>
                  </a:lnTo>
                  <a:lnTo>
                    <a:pt x="187" y="166"/>
                  </a:lnTo>
                  <a:lnTo>
                    <a:pt x="175" y="176"/>
                  </a:lnTo>
                  <a:lnTo>
                    <a:pt x="163" y="176"/>
                  </a:lnTo>
                  <a:lnTo>
                    <a:pt x="148" y="180"/>
                  </a:lnTo>
                  <a:lnTo>
                    <a:pt x="136" y="176"/>
                  </a:lnTo>
                  <a:lnTo>
                    <a:pt x="129" y="182"/>
                  </a:lnTo>
                  <a:lnTo>
                    <a:pt x="112" y="168"/>
                  </a:lnTo>
                  <a:lnTo>
                    <a:pt x="108" y="159"/>
                  </a:lnTo>
                  <a:lnTo>
                    <a:pt x="98" y="163"/>
                  </a:lnTo>
                  <a:lnTo>
                    <a:pt x="89" y="162"/>
                  </a:lnTo>
                  <a:lnTo>
                    <a:pt x="84" y="165"/>
                  </a:lnTo>
                  <a:lnTo>
                    <a:pt x="76" y="163"/>
                  </a:lnTo>
                  <a:lnTo>
                    <a:pt x="65" y="146"/>
                  </a:lnTo>
                  <a:lnTo>
                    <a:pt x="62" y="139"/>
                  </a:lnTo>
                  <a:lnTo>
                    <a:pt x="48" y="131"/>
                  </a:lnTo>
                  <a:lnTo>
                    <a:pt x="43" y="118"/>
                  </a:lnTo>
                  <a:lnTo>
                    <a:pt x="35" y="109"/>
                  </a:lnTo>
                  <a:lnTo>
                    <a:pt x="23" y="99"/>
                  </a:lnTo>
                  <a:lnTo>
                    <a:pt x="23" y="92"/>
                  </a:lnTo>
                  <a:lnTo>
                    <a:pt x="13" y="84"/>
                  </a:lnTo>
                  <a:lnTo>
                    <a:pt x="0" y="75"/>
                  </a:lnTo>
                  <a:lnTo>
                    <a:pt x="5" y="73"/>
                  </a:lnTo>
                  <a:lnTo>
                    <a:pt x="12" y="69"/>
                  </a:lnTo>
                  <a:lnTo>
                    <a:pt x="16" y="51"/>
                  </a:lnTo>
                  <a:lnTo>
                    <a:pt x="21" y="41"/>
                  </a:lnTo>
                  <a:lnTo>
                    <a:pt x="34" y="38"/>
                  </a:lnTo>
                  <a:lnTo>
                    <a:pt x="37" y="44"/>
                  </a:lnTo>
                  <a:lnTo>
                    <a:pt x="47" y="56"/>
                  </a:lnTo>
                  <a:lnTo>
                    <a:pt x="52" y="58"/>
                  </a:lnTo>
                  <a:lnTo>
                    <a:pt x="59" y="54"/>
                  </a:lnTo>
                  <a:lnTo>
                    <a:pt x="72" y="55"/>
                  </a:lnTo>
                  <a:lnTo>
                    <a:pt x="74" y="59"/>
                  </a:lnTo>
                  <a:lnTo>
                    <a:pt x="93" y="59"/>
                  </a:lnTo>
                  <a:lnTo>
                    <a:pt x="93" y="55"/>
                  </a:lnTo>
                  <a:lnTo>
                    <a:pt x="102" y="51"/>
                  </a:lnTo>
                  <a:lnTo>
                    <a:pt x="104" y="45"/>
                  </a:lnTo>
                  <a:lnTo>
                    <a:pt x="111" y="41"/>
                  </a:lnTo>
                  <a:lnTo>
                    <a:pt x="127" y="53"/>
                  </a:lnTo>
                  <a:lnTo>
                    <a:pt x="136" y="51"/>
                  </a:lnTo>
                  <a:lnTo>
                    <a:pt x="145" y="36"/>
                  </a:lnTo>
                  <a:lnTo>
                    <a:pt x="155" y="24"/>
                  </a:lnTo>
                  <a:lnTo>
                    <a:pt x="153" y="12"/>
                  </a:lnTo>
                  <a:lnTo>
                    <a:pt x="148" y="6"/>
                  </a:lnTo>
                  <a:lnTo>
                    <a:pt x="159" y="5"/>
                  </a:lnTo>
                  <a:lnTo>
                    <a:pt x="160" y="0"/>
                  </a:lnTo>
                  <a:lnTo>
                    <a:pt x="169" y="1"/>
                  </a:lnTo>
                  <a:lnTo>
                    <a:pt x="167" y="17"/>
                  </a:lnTo>
                  <a:lnTo>
                    <a:pt x="170" y="32"/>
                  </a:lnTo>
                  <a:lnTo>
                    <a:pt x="179" y="40"/>
                  </a:lnTo>
                  <a:lnTo>
                    <a:pt x="181" y="47"/>
                  </a:lnTo>
                  <a:lnTo>
                    <a:pt x="181" y="57"/>
                  </a:lnTo>
                  <a:lnTo>
                    <a:pt x="184" y="58"/>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19" name="Freeform 118"/>
            <p:cNvSpPr>
              <a:spLocks/>
            </p:cNvSpPr>
            <p:nvPr/>
          </p:nvSpPr>
          <p:spPr bwMode="auto">
            <a:xfrm>
              <a:off x="4396592" y="3713027"/>
              <a:ext cx="185152" cy="136687"/>
            </a:xfrm>
            <a:custGeom>
              <a:avLst/>
              <a:gdLst>
                <a:gd name="T0" fmla="*/ 17 w 112"/>
                <a:gd name="T1" fmla="*/ 62 h 88"/>
                <a:gd name="T2" fmla="*/ 10 w 112"/>
                <a:gd name="T3" fmla="*/ 46 h 88"/>
                <a:gd name="T4" fmla="*/ 0 w 112"/>
                <a:gd name="T5" fmla="*/ 38 h 88"/>
                <a:gd name="T6" fmla="*/ 9 w 112"/>
                <a:gd name="T7" fmla="*/ 34 h 88"/>
                <a:gd name="T8" fmla="*/ 18 w 112"/>
                <a:gd name="T9" fmla="*/ 20 h 88"/>
                <a:gd name="T10" fmla="*/ 22 w 112"/>
                <a:gd name="T11" fmla="*/ 9 h 88"/>
                <a:gd name="T12" fmla="*/ 29 w 112"/>
                <a:gd name="T13" fmla="*/ 2 h 88"/>
                <a:gd name="T14" fmla="*/ 38 w 112"/>
                <a:gd name="T15" fmla="*/ 4 h 88"/>
                <a:gd name="T16" fmla="*/ 47 w 112"/>
                <a:gd name="T17" fmla="*/ 0 h 88"/>
                <a:gd name="T18" fmla="*/ 57 w 112"/>
                <a:gd name="T19" fmla="*/ 0 h 88"/>
                <a:gd name="T20" fmla="*/ 65 w 112"/>
                <a:gd name="T21" fmla="*/ 6 h 88"/>
                <a:gd name="T22" fmla="*/ 77 w 112"/>
                <a:gd name="T23" fmla="*/ 11 h 88"/>
                <a:gd name="T24" fmla="*/ 88 w 112"/>
                <a:gd name="T25" fmla="*/ 26 h 88"/>
                <a:gd name="T26" fmla="*/ 100 w 112"/>
                <a:gd name="T27" fmla="*/ 41 h 88"/>
                <a:gd name="T28" fmla="*/ 100 w 112"/>
                <a:gd name="T29" fmla="*/ 54 h 88"/>
                <a:gd name="T30" fmla="*/ 104 w 112"/>
                <a:gd name="T31" fmla="*/ 66 h 88"/>
                <a:gd name="T32" fmla="*/ 111 w 112"/>
                <a:gd name="T33" fmla="*/ 71 h 88"/>
                <a:gd name="T34" fmla="*/ 112 w 112"/>
                <a:gd name="T35" fmla="*/ 79 h 88"/>
                <a:gd name="T36" fmla="*/ 111 w 112"/>
                <a:gd name="T37" fmla="*/ 86 h 88"/>
                <a:gd name="T38" fmla="*/ 109 w 112"/>
                <a:gd name="T39" fmla="*/ 87 h 88"/>
                <a:gd name="T40" fmla="*/ 99 w 112"/>
                <a:gd name="T41" fmla="*/ 85 h 88"/>
                <a:gd name="T42" fmla="*/ 97 w 112"/>
                <a:gd name="T43" fmla="*/ 88 h 88"/>
                <a:gd name="T44" fmla="*/ 93 w 112"/>
                <a:gd name="T45" fmla="*/ 88 h 88"/>
                <a:gd name="T46" fmla="*/ 80 w 112"/>
                <a:gd name="T47" fmla="*/ 83 h 88"/>
                <a:gd name="T48" fmla="*/ 71 w 112"/>
                <a:gd name="T49" fmla="*/ 83 h 88"/>
                <a:gd name="T50" fmla="*/ 38 w 112"/>
                <a:gd name="T51" fmla="*/ 82 h 88"/>
                <a:gd name="T52" fmla="*/ 33 w 112"/>
                <a:gd name="T53" fmla="*/ 84 h 88"/>
                <a:gd name="T54" fmla="*/ 27 w 112"/>
                <a:gd name="T55" fmla="*/ 84 h 88"/>
                <a:gd name="T56" fmla="*/ 17 w 112"/>
                <a:gd name="T57" fmla="*/ 87 h 88"/>
                <a:gd name="T58" fmla="*/ 14 w 112"/>
                <a:gd name="T59" fmla="*/ 71 h 88"/>
                <a:gd name="T60" fmla="*/ 31 w 112"/>
                <a:gd name="T61" fmla="*/ 72 h 88"/>
                <a:gd name="T62" fmla="*/ 35 w 112"/>
                <a:gd name="T63" fmla="*/ 69 h 88"/>
                <a:gd name="T64" fmla="*/ 39 w 112"/>
                <a:gd name="T65" fmla="*/ 69 h 88"/>
                <a:gd name="T66" fmla="*/ 45 w 112"/>
                <a:gd name="T67" fmla="*/ 64 h 88"/>
                <a:gd name="T68" fmla="*/ 53 w 112"/>
                <a:gd name="T69" fmla="*/ 68 h 88"/>
                <a:gd name="T70" fmla="*/ 61 w 112"/>
                <a:gd name="T71" fmla="*/ 69 h 88"/>
                <a:gd name="T72" fmla="*/ 69 w 112"/>
                <a:gd name="T73" fmla="*/ 64 h 88"/>
                <a:gd name="T74" fmla="*/ 65 w 112"/>
                <a:gd name="T75" fmla="*/ 58 h 88"/>
                <a:gd name="T76" fmla="*/ 59 w 112"/>
                <a:gd name="T77" fmla="*/ 61 h 88"/>
                <a:gd name="T78" fmla="*/ 54 w 112"/>
                <a:gd name="T79" fmla="*/ 61 h 88"/>
                <a:gd name="T80" fmla="*/ 47 w 112"/>
                <a:gd name="T81" fmla="*/ 56 h 88"/>
                <a:gd name="T82" fmla="*/ 41 w 112"/>
                <a:gd name="T83" fmla="*/ 56 h 88"/>
                <a:gd name="T84" fmla="*/ 37 w 112"/>
                <a:gd name="T85" fmla="*/ 61 h 88"/>
                <a:gd name="T86" fmla="*/ 17 w 112"/>
                <a:gd name="T87" fmla="*/ 62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12" h="88">
                  <a:moveTo>
                    <a:pt x="17" y="62"/>
                  </a:moveTo>
                  <a:lnTo>
                    <a:pt x="10" y="46"/>
                  </a:lnTo>
                  <a:lnTo>
                    <a:pt x="0" y="38"/>
                  </a:lnTo>
                  <a:lnTo>
                    <a:pt x="9" y="34"/>
                  </a:lnTo>
                  <a:lnTo>
                    <a:pt x="18" y="20"/>
                  </a:lnTo>
                  <a:lnTo>
                    <a:pt x="22" y="9"/>
                  </a:lnTo>
                  <a:lnTo>
                    <a:pt x="29" y="2"/>
                  </a:lnTo>
                  <a:lnTo>
                    <a:pt x="38" y="4"/>
                  </a:lnTo>
                  <a:lnTo>
                    <a:pt x="47" y="0"/>
                  </a:lnTo>
                  <a:lnTo>
                    <a:pt x="57" y="0"/>
                  </a:lnTo>
                  <a:lnTo>
                    <a:pt x="65" y="6"/>
                  </a:lnTo>
                  <a:lnTo>
                    <a:pt x="77" y="11"/>
                  </a:lnTo>
                  <a:lnTo>
                    <a:pt x="88" y="26"/>
                  </a:lnTo>
                  <a:lnTo>
                    <a:pt x="100" y="41"/>
                  </a:lnTo>
                  <a:lnTo>
                    <a:pt x="100" y="54"/>
                  </a:lnTo>
                  <a:lnTo>
                    <a:pt x="104" y="66"/>
                  </a:lnTo>
                  <a:lnTo>
                    <a:pt x="111" y="71"/>
                  </a:lnTo>
                  <a:lnTo>
                    <a:pt x="112" y="79"/>
                  </a:lnTo>
                  <a:lnTo>
                    <a:pt x="111" y="86"/>
                  </a:lnTo>
                  <a:lnTo>
                    <a:pt x="109" y="87"/>
                  </a:lnTo>
                  <a:lnTo>
                    <a:pt x="99" y="85"/>
                  </a:lnTo>
                  <a:lnTo>
                    <a:pt x="97" y="88"/>
                  </a:lnTo>
                  <a:lnTo>
                    <a:pt x="93" y="88"/>
                  </a:lnTo>
                  <a:lnTo>
                    <a:pt x="80" y="83"/>
                  </a:lnTo>
                  <a:lnTo>
                    <a:pt x="71" y="83"/>
                  </a:lnTo>
                  <a:lnTo>
                    <a:pt x="38" y="82"/>
                  </a:lnTo>
                  <a:lnTo>
                    <a:pt x="33" y="84"/>
                  </a:lnTo>
                  <a:lnTo>
                    <a:pt x="27" y="84"/>
                  </a:lnTo>
                  <a:lnTo>
                    <a:pt x="17" y="87"/>
                  </a:lnTo>
                  <a:lnTo>
                    <a:pt x="14" y="71"/>
                  </a:lnTo>
                  <a:lnTo>
                    <a:pt x="31" y="72"/>
                  </a:lnTo>
                  <a:lnTo>
                    <a:pt x="35" y="69"/>
                  </a:lnTo>
                  <a:lnTo>
                    <a:pt x="39" y="69"/>
                  </a:lnTo>
                  <a:lnTo>
                    <a:pt x="45" y="64"/>
                  </a:lnTo>
                  <a:lnTo>
                    <a:pt x="53" y="68"/>
                  </a:lnTo>
                  <a:lnTo>
                    <a:pt x="61" y="69"/>
                  </a:lnTo>
                  <a:lnTo>
                    <a:pt x="69" y="64"/>
                  </a:lnTo>
                  <a:lnTo>
                    <a:pt x="65" y="58"/>
                  </a:lnTo>
                  <a:lnTo>
                    <a:pt x="59" y="61"/>
                  </a:lnTo>
                  <a:lnTo>
                    <a:pt x="54" y="61"/>
                  </a:lnTo>
                  <a:lnTo>
                    <a:pt x="47" y="56"/>
                  </a:lnTo>
                  <a:lnTo>
                    <a:pt x="41" y="56"/>
                  </a:lnTo>
                  <a:lnTo>
                    <a:pt x="37" y="61"/>
                  </a:lnTo>
                  <a:lnTo>
                    <a:pt x="17" y="62"/>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20" name="Freeform 119"/>
            <p:cNvSpPr>
              <a:spLocks/>
            </p:cNvSpPr>
            <p:nvPr/>
          </p:nvSpPr>
          <p:spPr bwMode="auto">
            <a:xfrm>
              <a:off x="4527191" y="3924271"/>
              <a:ext cx="90923" cy="105622"/>
            </a:xfrm>
            <a:custGeom>
              <a:avLst/>
              <a:gdLst>
                <a:gd name="T0" fmla="*/ 33 w 55"/>
                <a:gd name="T1" fmla="*/ 68 h 68"/>
                <a:gd name="T2" fmla="*/ 28 w 55"/>
                <a:gd name="T3" fmla="*/ 66 h 68"/>
                <a:gd name="T4" fmla="*/ 15 w 55"/>
                <a:gd name="T5" fmla="*/ 58 h 68"/>
                <a:gd name="T6" fmla="*/ 5 w 55"/>
                <a:gd name="T7" fmla="*/ 46 h 68"/>
                <a:gd name="T8" fmla="*/ 2 w 55"/>
                <a:gd name="T9" fmla="*/ 39 h 68"/>
                <a:gd name="T10" fmla="*/ 0 w 55"/>
                <a:gd name="T11" fmla="*/ 23 h 68"/>
                <a:gd name="T12" fmla="*/ 10 w 55"/>
                <a:gd name="T13" fmla="*/ 14 h 68"/>
                <a:gd name="T14" fmla="*/ 12 w 55"/>
                <a:gd name="T15" fmla="*/ 8 h 68"/>
                <a:gd name="T16" fmla="*/ 15 w 55"/>
                <a:gd name="T17" fmla="*/ 4 h 68"/>
                <a:gd name="T18" fmla="*/ 20 w 55"/>
                <a:gd name="T19" fmla="*/ 4 h 68"/>
                <a:gd name="T20" fmla="*/ 24 w 55"/>
                <a:gd name="T21" fmla="*/ 0 h 68"/>
                <a:gd name="T22" fmla="*/ 39 w 55"/>
                <a:gd name="T23" fmla="*/ 0 h 68"/>
                <a:gd name="T24" fmla="*/ 44 w 55"/>
                <a:gd name="T25" fmla="*/ 7 h 68"/>
                <a:gd name="T26" fmla="*/ 48 w 55"/>
                <a:gd name="T27" fmla="*/ 16 h 68"/>
                <a:gd name="T28" fmla="*/ 47 w 55"/>
                <a:gd name="T29" fmla="*/ 22 h 68"/>
                <a:gd name="T30" fmla="*/ 50 w 55"/>
                <a:gd name="T31" fmla="*/ 27 h 68"/>
                <a:gd name="T32" fmla="*/ 50 w 55"/>
                <a:gd name="T33" fmla="*/ 35 h 68"/>
                <a:gd name="T34" fmla="*/ 55 w 55"/>
                <a:gd name="T35" fmla="*/ 34 h 68"/>
                <a:gd name="T36" fmla="*/ 46 w 55"/>
                <a:gd name="T37" fmla="*/ 43 h 68"/>
                <a:gd name="T38" fmla="*/ 38 w 55"/>
                <a:gd name="T39" fmla="*/ 55 h 68"/>
                <a:gd name="T40" fmla="*/ 37 w 55"/>
                <a:gd name="T41" fmla="*/ 61 h 68"/>
                <a:gd name="T42" fmla="*/ 33 w 55"/>
                <a:gd name="T43" fmla="*/ 68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55" h="68">
                  <a:moveTo>
                    <a:pt x="33" y="68"/>
                  </a:moveTo>
                  <a:lnTo>
                    <a:pt x="28" y="66"/>
                  </a:lnTo>
                  <a:lnTo>
                    <a:pt x="15" y="58"/>
                  </a:lnTo>
                  <a:lnTo>
                    <a:pt x="5" y="46"/>
                  </a:lnTo>
                  <a:lnTo>
                    <a:pt x="2" y="39"/>
                  </a:lnTo>
                  <a:lnTo>
                    <a:pt x="0" y="23"/>
                  </a:lnTo>
                  <a:lnTo>
                    <a:pt x="10" y="14"/>
                  </a:lnTo>
                  <a:lnTo>
                    <a:pt x="12" y="8"/>
                  </a:lnTo>
                  <a:lnTo>
                    <a:pt x="15" y="4"/>
                  </a:lnTo>
                  <a:lnTo>
                    <a:pt x="20" y="4"/>
                  </a:lnTo>
                  <a:lnTo>
                    <a:pt x="24" y="0"/>
                  </a:lnTo>
                  <a:lnTo>
                    <a:pt x="39" y="0"/>
                  </a:lnTo>
                  <a:lnTo>
                    <a:pt x="44" y="7"/>
                  </a:lnTo>
                  <a:lnTo>
                    <a:pt x="48" y="16"/>
                  </a:lnTo>
                  <a:lnTo>
                    <a:pt x="47" y="22"/>
                  </a:lnTo>
                  <a:lnTo>
                    <a:pt x="50" y="27"/>
                  </a:lnTo>
                  <a:lnTo>
                    <a:pt x="50" y="35"/>
                  </a:lnTo>
                  <a:lnTo>
                    <a:pt x="55" y="34"/>
                  </a:lnTo>
                  <a:lnTo>
                    <a:pt x="46" y="43"/>
                  </a:lnTo>
                  <a:lnTo>
                    <a:pt x="38" y="55"/>
                  </a:lnTo>
                  <a:lnTo>
                    <a:pt x="37" y="61"/>
                  </a:lnTo>
                  <a:lnTo>
                    <a:pt x="33" y="68"/>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21" name="Freeform 120"/>
            <p:cNvSpPr>
              <a:spLocks/>
            </p:cNvSpPr>
            <p:nvPr/>
          </p:nvSpPr>
          <p:spPr bwMode="auto">
            <a:xfrm>
              <a:off x="6215050" y="3877673"/>
              <a:ext cx="193418" cy="111834"/>
            </a:xfrm>
            <a:custGeom>
              <a:avLst/>
              <a:gdLst>
                <a:gd name="T0" fmla="*/ 117 w 117"/>
                <a:gd name="T1" fmla="*/ 42 h 72"/>
                <a:gd name="T2" fmla="*/ 109 w 117"/>
                <a:gd name="T3" fmla="*/ 55 h 72"/>
                <a:gd name="T4" fmla="*/ 97 w 117"/>
                <a:gd name="T5" fmla="*/ 72 h 72"/>
                <a:gd name="T6" fmla="*/ 82 w 117"/>
                <a:gd name="T7" fmla="*/ 72 h 72"/>
                <a:gd name="T8" fmla="*/ 21 w 117"/>
                <a:gd name="T9" fmla="*/ 47 h 72"/>
                <a:gd name="T10" fmla="*/ 14 w 117"/>
                <a:gd name="T11" fmla="*/ 40 h 72"/>
                <a:gd name="T12" fmla="*/ 7 w 117"/>
                <a:gd name="T13" fmla="*/ 30 h 72"/>
                <a:gd name="T14" fmla="*/ 0 w 117"/>
                <a:gd name="T15" fmla="*/ 19 h 72"/>
                <a:gd name="T16" fmla="*/ 3 w 117"/>
                <a:gd name="T17" fmla="*/ 11 h 72"/>
                <a:gd name="T18" fmla="*/ 10 w 117"/>
                <a:gd name="T19" fmla="*/ 0 h 72"/>
                <a:gd name="T20" fmla="*/ 16 w 117"/>
                <a:gd name="T21" fmla="*/ 4 h 72"/>
                <a:gd name="T22" fmla="*/ 20 w 117"/>
                <a:gd name="T23" fmla="*/ 13 h 72"/>
                <a:gd name="T24" fmla="*/ 28 w 117"/>
                <a:gd name="T25" fmla="*/ 21 h 72"/>
                <a:gd name="T26" fmla="*/ 37 w 117"/>
                <a:gd name="T27" fmla="*/ 21 h 72"/>
                <a:gd name="T28" fmla="*/ 54 w 117"/>
                <a:gd name="T29" fmla="*/ 16 h 72"/>
                <a:gd name="T30" fmla="*/ 74 w 117"/>
                <a:gd name="T31" fmla="*/ 14 h 72"/>
                <a:gd name="T32" fmla="*/ 90 w 117"/>
                <a:gd name="T33" fmla="*/ 7 h 72"/>
                <a:gd name="T34" fmla="*/ 99 w 117"/>
                <a:gd name="T35" fmla="*/ 6 h 72"/>
                <a:gd name="T36" fmla="*/ 105 w 117"/>
                <a:gd name="T37" fmla="*/ 2 h 72"/>
                <a:gd name="T38" fmla="*/ 116 w 117"/>
                <a:gd name="T39" fmla="*/ 1 h 72"/>
                <a:gd name="T40" fmla="*/ 116 w 117"/>
                <a:gd name="T41" fmla="*/ 2 h 72"/>
                <a:gd name="T42" fmla="*/ 116 w 117"/>
                <a:gd name="T43" fmla="*/ 10 h 72"/>
                <a:gd name="T44" fmla="*/ 117 w 117"/>
                <a:gd name="T45" fmla="*/ 31 h 72"/>
                <a:gd name="T46" fmla="*/ 117 w 117"/>
                <a:gd name="T47" fmla="*/ 42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17" h="72">
                  <a:moveTo>
                    <a:pt x="117" y="42"/>
                  </a:moveTo>
                  <a:lnTo>
                    <a:pt x="109" y="55"/>
                  </a:lnTo>
                  <a:lnTo>
                    <a:pt x="97" y="72"/>
                  </a:lnTo>
                  <a:lnTo>
                    <a:pt x="82" y="72"/>
                  </a:lnTo>
                  <a:lnTo>
                    <a:pt x="21" y="47"/>
                  </a:lnTo>
                  <a:lnTo>
                    <a:pt x="14" y="40"/>
                  </a:lnTo>
                  <a:lnTo>
                    <a:pt x="7" y="30"/>
                  </a:lnTo>
                  <a:lnTo>
                    <a:pt x="0" y="19"/>
                  </a:lnTo>
                  <a:lnTo>
                    <a:pt x="3" y="11"/>
                  </a:lnTo>
                  <a:lnTo>
                    <a:pt x="10" y="0"/>
                  </a:lnTo>
                  <a:lnTo>
                    <a:pt x="16" y="4"/>
                  </a:lnTo>
                  <a:lnTo>
                    <a:pt x="20" y="13"/>
                  </a:lnTo>
                  <a:lnTo>
                    <a:pt x="28" y="21"/>
                  </a:lnTo>
                  <a:lnTo>
                    <a:pt x="37" y="21"/>
                  </a:lnTo>
                  <a:lnTo>
                    <a:pt x="54" y="16"/>
                  </a:lnTo>
                  <a:lnTo>
                    <a:pt x="74" y="14"/>
                  </a:lnTo>
                  <a:lnTo>
                    <a:pt x="90" y="7"/>
                  </a:lnTo>
                  <a:lnTo>
                    <a:pt x="99" y="6"/>
                  </a:lnTo>
                  <a:lnTo>
                    <a:pt x="105" y="2"/>
                  </a:lnTo>
                  <a:lnTo>
                    <a:pt x="116" y="1"/>
                  </a:lnTo>
                  <a:lnTo>
                    <a:pt x="116" y="2"/>
                  </a:lnTo>
                  <a:lnTo>
                    <a:pt x="116" y="10"/>
                  </a:lnTo>
                  <a:lnTo>
                    <a:pt x="117" y="31"/>
                  </a:lnTo>
                  <a:lnTo>
                    <a:pt x="117" y="42"/>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22" name="Freeform 121"/>
            <p:cNvSpPr>
              <a:spLocks/>
            </p:cNvSpPr>
            <p:nvPr/>
          </p:nvSpPr>
          <p:spPr bwMode="auto">
            <a:xfrm>
              <a:off x="6172067" y="3860586"/>
              <a:ext cx="299220" cy="441126"/>
            </a:xfrm>
            <a:custGeom>
              <a:avLst/>
              <a:gdLst>
                <a:gd name="T0" fmla="*/ 156 w 181"/>
                <a:gd name="T1" fmla="*/ 9 h 284"/>
                <a:gd name="T2" fmla="*/ 166 w 181"/>
                <a:gd name="T3" fmla="*/ 7 h 284"/>
                <a:gd name="T4" fmla="*/ 174 w 181"/>
                <a:gd name="T5" fmla="*/ 0 h 284"/>
                <a:gd name="T6" fmla="*/ 181 w 181"/>
                <a:gd name="T7" fmla="*/ 0 h 284"/>
                <a:gd name="T8" fmla="*/ 181 w 181"/>
                <a:gd name="T9" fmla="*/ 5 h 284"/>
                <a:gd name="T10" fmla="*/ 180 w 181"/>
                <a:gd name="T11" fmla="*/ 18 h 284"/>
                <a:gd name="T12" fmla="*/ 181 w 181"/>
                <a:gd name="T13" fmla="*/ 28 h 284"/>
                <a:gd name="T14" fmla="*/ 177 w 181"/>
                <a:gd name="T15" fmla="*/ 36 h 284"/>
                <a:gd name="T16" fmla="*/ 173 w 181"/>
                <a:gd name="T17" fmla="*/ 58 h 284"/>
                <a:gd name="T18" fmla="*/ 165 w 181"/>
                <a:gd name="T19" fmla="*/ 81 h 284"/>
                <a:gd name="T20" fmla="*/ 154 w 181"/>
                <a:gd name="T21" fmla="*/ 108 h 284"/>
                <a:gd name="T22" fmla="*/ 139 w 181"/>
                <a:gd name="T23" fmla="*/ 139 h 284"/>
                <a:gd name="T24" fmla="*/ 124 w 181"/>
                <a:gd name="T25" fmla="*/ 162 h 284"/>
                <a:gd name="T26" fmla="*/ 103 w 181"/>
                <a:gd name="T27" fmla="*/ 190 h 284"/>
                <a:gd name="T28" fmla="*/ 85 w 181"/>
                <a:gd name="T29" fmla="*/ 207 h 284"/>
                <a:gd name="T30" fmla="*/ 57 w 181"/>
                <a:gd name="T31" fmla="*/ 228 h 284"/>
                <a:gd name="T32" fmla="*/ 40 w 181"/>
                <a:gd name="T33" fmla="*/ 243 h 284"/>
                <a:gd name="T34" fmla="*/ 20 w 181"/>
                <a:gd name="T35" fmla="*/ 269 h 284"/>
                <a:gd name="T36" fmla="*/ 15 w 181"/>
                <a:gd name="T37" fmla="*/ 280 h 284"/>
                <a:gd name="T38" fmla="*/ 11 w 181"/>
                <a:gd name="T39" fmla="*/ 284 h 284"/>
                <a:gd name="T40" fmla="*/ 1 w 181"/>
                <a:gd name="T41" fmla="*/ 267 h 284"/>
                <a:gd name="T42" fmla="*/ 0 w 181"/>
                <a:gd name="T43" fmla="*/ 191 h 284"/>
                <a:gd name="T44" fmla="*/ 16 w 181"/>
                <a:gd name="T45" fmla="*/ 168 h 284"/>
                <a:gd name="T46" fmla="*/ 21 w 181"/>
                <a:gd name="T47" fmla="*/ 161 h 284"/>
                <a:gd name="T48" fmla="*/ 33 w 181"/>
                <a:gd name="T49" fmla="*/ 161 h 284"/>
                <a:gd name="T50" fmla="*/ 49 w 181"/>
                <a:gd name="T51" fmla="*/ 146 h 284"/>
                <a:gd name="T52" fmla="*/ 73 w 181"/>
                <a:gd name="T53" fmla="*/ 146 h 284"/>
                <a:gd name="T54" fmla="*/ 123 w 181"/>
                <a:gd name="T55" fmla="*/ 83 h 284"/>
                <a:gd name="T56" fmla="*/ 135 w 181"/>
                <a:gd name="T57" fmla="*/ 66 h 284"/>
                <a:gd name="T58" fmla="*/ 143 w 181"/>
                <a:gd name="T59" fmla="*/ 53 h 284"/>
                <a:gd name="T60" fmla="*/ 143 w 181"/>
                <a:gd name="T61" fmla="*/ 42 h 284"/>
                <a:gd name="T62" fmla="*/ 142 w 181"/>
                <a:gd name="T63" fmla="*/ 21 h 284"/>
                <a:gd name="T64" fmla="*/ 142 w 181"/>
                <a:gd name="T65" fmla="*/ 13 h 284"/>
                <a:gd name="T66" fmla="*/ 142 w 181"/>
                <a:gd name="T67" fmla="*/ 12 h 284"/>
                <a:gd name="T68" fmla="*/ 148 w 181"/>
                <a:gd name="T69" fmla="*/ 12 h 284"/>
                <a:gd name="T70" fmla="*/ 156 w 181"/>
                <a:gd name="T71" fmla="*/ 9 h 2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81" h="284">
                  <a:moveTo>
                    <a:pt x="156" y="9"/>
                  </a:moveTo>
                  <a:lnTo>
                    <a:pt x="166" y="7"/>
                  </a:lnTo>
                  <a:lnTo>
                    <a:pt x="174" y="0"/>
                  </a:lnTo>
                  <a:lnTo>
                    <a:pt x="181" y="0"/>
                  </a:lnTo>
                  <a:lnTo>
                    <a:pt x="181" y="5"/>
                  </a:lnTo>
                  <a:lnTo>
                    <a:pt x="180" y="18"/>
                  </a:lnTo>
                  <a:lnTo>
                    <a:pt x="181" y="28"/>
                  </a:lnTo>
                  <a:lnTo>
                    <a:pt x="177" y="36"/>
                  </a:lnTo>
                  <a:lnTo>
                    <a:pt x="173" y="58"/>
                  </a:lnTo>
                  <a:lnTo>
                    <a:pt x="165" y="81"/>
                  </a:lnTo>
                  <a:lnTo>
                    <a:pt x="154" y="108"/>
                  </a:lnTo>
                  <a:lnTo>
                    <a:pt x="139" y="139"/>
                  </a:lnTo>
                  <a:lnTo>
                    <a:pt x="124" y="162"/>
                  </a:lnTo>
                  <a:lnTo>
                    <a:pt x="103" y="190"/>
                  </a:lnTo>
                  <a:lnTo>
                    <a:pt x="85" y="207"/>
                  </a:lnTo>
                  <a:lnTo>
                    <a:pt x="57" y="228"/>
                  </a:lnTo>
                  <a:lnTo>
                    <a:pt x="40" y="243"/>
                  </a:lnTo>
                  <a:lnTo>
                    <a:pt x="20" y="269"/>
                  </a:lnTo>
                  <a:lnTo>
                    <a:pt x="15" y="280"/>
                  </a:lnTo>
                  <a:lnTo>
                    <a:pt x="11" y="284"/>
                  </a:lnTo>
                  <a:lnTo>
                    <a:pt x="1" y="267"/>
                  </a:lnTo>
                  <a:lnTo>
                    <a:pt x="0" y="191"/>
                  </a:lnTo>
                  <a:lnTo>
                    <a:pt x="16" y="168"/>
                  </a:lnTo>
                  <a:lnTo>
                    <a:pt x="21" y="161"/>
                  </a:lnTo>
                  <a:lnTo>
                    <a:pt x="33" y="161"/>
                  </a:lnTo>
                  <a:lnTo>
                    <a:pt x="49" y="146"/>
                  </a:lnTo>
                  <a:lnTo>
                    <a:pt x="73" y="146"/>
                  </a:lnTo>
                  <a:lnTo>
                    <a:pt x="123" y="83"/>
                  </a:lnTo>
                  <a:lnTo>
                    <a:pt x="135" y="66"/>
                  </a:lnTo>
                  <a:lnTo>
                    <a:pt x="143" y="53"/>
                  </a:lnTo>
                  <a:lnTo>
                    <a:pt x="143" y="42"/>
                  </a:lnTo>
                  <a:lnTo>
                    <a:pt x="142" y="21"/>
                  </a:lnTo>
                  <a:lnTo>
                    <a:pt x="142" y="13"/>
                  </a:lnTo>
                  <a:lnTo>
                    <a:pt x="142" y="12"/>
                  </a:lnTo>
                  <a:lnTo>
                    <a:pt x="148" y="12"/>
                  </a:lnTo>
                  <a:lnTo>
                    <a:pt x="156" y="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23" name="Freeform 122"/>
            <p:cNvSpPr>
              <a:spLocks/>
            </p:cNvSpPr>
            <p:nvPr/>
          </p:nvSpPr>
          <p:spPr bwMode="auto">
            <a:xfrm>
              <a:off x="5438072" y="2762433"/>
              <a:ext cx="122333" cy="124260"/>
            </a:xfrm>
            <a:custGeom>
              <a:avLst/>
              <a:gdLst>
                <a:gd name="T0" fmla="*/ 35 w 74"/>
                <a:gd name="T1" fmla="*/ 15 h 80"/>
                <a:gd name="T2" fmla="*/ 45 w 74"/>
                <a:gd name="T3" fmla="*/ 20 h 80"/>
                <a:gd name="T4" fmla="*/ 47 w 74"/>
                <a:gd name="T5" fmla="*/ 28 h 80"/>
                <a:gd name="T6" fmla="*/ 58 w 74"/>
                <a:gd name="T7" fmla="*/ 34 h 80"/>
                <a:gd name="T8" fmla="*/ 62 w 74"/>
                <a:gd name="T9" fmla="*/ 30 h 80"/>
                <a:gd name="T10" fmla="*/ 67 w 74"/>
                <a:gd name="T11" fmla="*/ 32 h 80"/>
                <a:gd name="T12" fmla="*/ 63 w 74"/>
                <a:gd name="T13" fmla="*/ 36 h 80"/>
                <a:gd name="T14" fmla="*/ 66 w 74"/>
                <a:gd name="T15" fmla="*/ 39 h 80"/>
                <a:gd name="T16" fmla="*/ 63 w 74"/>
                <a:gd name="T17" fmla="*/ 44 h 80"/>
                <a:gd name="T18" fmla="*/ 65 w 74"/>
                <a:gd name="T19" fmla="*/ 52 h 80"/>
                <a:gd name="T20" fmla="*/ 74 w 74"/>
                <a:gd name="T21" fmla="*/ 60 h 80"/>
                <a:gd name="T22" fmla="*/ 68 w 74"/>
                <a:gd name="T23" fmla="*/ 67 h 80"/>
                <a:gd name="T24" fmla="*/ 66 w 74"/>
                <a:gd name="T25" fmla="*/ 73 h 80"/>
                <a:gd name="T26" fmla="*/ 68 w 74"/>
                <a:gd name="T27" fmla="*/ 76 h 80"/>
                <a:gd name="T28" fmla="*/ 66 w 74"/>
                <a:gd name="T29" fmla="*/ 79 h 80"/>
                <a:gd name="T30" fmla="*/ 58 w 74"/>
                <a:gd name="T31" fmla="*/ 79 h 80"/>
                <a:gd name="T32" fmla="*/ 52 w 74"/>
                <a:gd name="T33" fmla="*/ 80 h 80"/>
                <a:gd name="T34" fmla="*/ 52 w 74"/>
                <a:gd name="T35" fmla="*/ 79 h 80"/>
                <a:gd name="T36" fmla="*/ 54 w 74"/>
                <a:gd name="T37" fmla="*/ 76 h 80"/>
                <a:gd name="T38" fmla="*/ 55 w 74"/>
                <a:gd name="T39" fmla="*/ 71 h 80"/>
                <a:gd name="T40" fmla="*/ 53 w 74"/>
                <a:gd name="T41" fmla="*/ 71 h 80"/>
                <a:gd name="T42" fmla="*/ 49 w 74"/>
                <a:gd name="T43" fmla="*/ 67 h 80"/>
                <a:gd name="T44" fmla="*/ 46 w 74"/>
                <a:gd name="T45" fmla="*/ 66 h 80"/>
                <a:gd name="T46" fmla="*/ 44 w 74"/>
                <a:gd name="T47" fmla="*/ 63 h 80"/>
                <a:gd name="T48" fmla="*/ 40 w 74"/>
                <a:gd name="T49" fmla="*/ 62 h 80"/>
                <a:gd name="T50" fmla="*/ 38 w 74"/>
                <a:gd name="T51" fmla="*/ 59 h 80"/>
                <a:gd name="T52" fmla="*/ 35 w 74"/>
                <a:gd name="T53" fmla="*/ 60 h 80"/>
                <a:gd name="T54" fmla="*/ 33 w 74"/>
                <a:gd name="T55" fmla="*/ 67 h 80"/>
                <a:gd name="T56" fmla="*/ 29 w 74"/>
                <a:gd name="T57" fmla="*/ 68 h 80"/>
                <a:gd name="T58" fmla="*/ 31 w 74"/>
                <a:gd name="T59" fmla="*/ 67 h 80"/>
                <a:gd name="T60" fmla="*/ 24 w 74"/>
                <a:gd name="T61" fmla="*/ 63 h 80"/>
                <a:gd name="T62" fmla="*/ 18 w 74"/>
                <a:gd name="T63" fmla="*/ 60 h 80"/>
                <a:gd name="T64" fmla="*/ 16 w 74"/>
                <a:gd name="T65" fmla="*/ 57 h 80"/>
                <a:gd name="T66" fmla="*/ 11 w 74"/>
                <a:gd name="T67" fmla="*/ 54 h 80"/>
                <a:gd name="T68" fmla="*/ 15 w 74"/>
                <a:gd name="T69" fmla="*/ 53 h 80"/>
                <a:gd name="T70" fmla="*/ 16 w 74"/>
                <a:gd name="T71" fmla="*/ 43 h 80"/>
                <a:gd name="T72" fmla="*/ 7 w 74"/>
                <a:gd name="T73" fmla="*/ 35 h 80"/>
                <a:gd name="T74" fmla="*/ 11 w 74"/>
                <a:gd name="T75" fmla="*/ 26 h 80"/>
                <a:gd name="T76" fmla="*/ 5 w 74"/>
                <a:gd name="T77" fmla="*/ 26 h 80"/>
                <a:gd name="T78" fmla="*/ 10 w 74"/>
                <a:gd name="T79" fmla="*/ 19 h 80"/>
                <a:gd name="T80" fmla="*/ 5 w 74"/>
                <a:gd name="T81" fmla="*/ 13 h 80"/>
                <a:gd name="T82" fmla="*/ 0 w 74"/>
                <a:gd name="T83" fmla="*/ 5 h 80"/>
                <a:gd name="T84" fmla="*/ 12 w 74"/>
                <a:gd name="T85" fmla="*/ 0 h 80"/>
                <a:gd name="T86" fmla="*/ 22 w 74"/>
                <a:gd name="T87" fmla="*/ 1 h 80"/>
                <a:gd name="T88" fmla="*/ 32 w 74"/>
                <a:gd name="T89" fmla="*/ 9 h 80"/>
                <a:gd name="T90" fmla="*/ 35 w 74"/>
                <a:gd name="T91" fmla="*/ 15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74" h="80">
                  <a:moveTo>
                    <a:pt x="35" y="15"/>
                  </a:moveTo>
                  <a:lnTo>
                    <a:pt x="45" y="20"/>
                  </a:lnTo>
                  <a:lnTo>
                    <a:pt x="47" y="28"/>
                  </a:lnTo>
                  <a:lnTo>
                    <a:pt x="58" y="34"/>
                  </a:lnTo>
                  <a:lnTo>
                    <a:pt x="62" y="30"/>
                  </a:lnTo>
                  <a:lnTo>
                    <a:pt x="67" y="32"/>
                  </a:lnTo>
                  <a:lnTo>
                    <a:pt x="63" y="36"/>
                  </a:lnTo>
                  <a:lnTo>
                    <a:pt x="66" y="39"/>
                  </a:lnTo>
                  <a:lnTo>
                    <a:pt x="63" y="44"/>
                  </a:lnTo>
                  <a:lnTo>
                    <a:pt x="65" y="52"/>
                  </a:lnTo>
                  <a:lnTo>
                    <a:pt x="74" y="60"/>
                  </a:lnTo>
                  <a:lnTo>
                    <a:pt x="68" y="67"/>
                  </a:lnTo>
                  <a:lnTo>
                    <a:pt x="66" y="73"/>
                  </a:lnTo>
                  <a:lnTo>
                    <a:pt x="68" y="76"/>
                  </a:lnTo>
                  <a:lnTo>
                    <a:pt x="66" y="79"/>
                  </a:lnTo>
                  <a:lnTo>
                    <a:pt x="58" y="79"/>
                  </a:lnTo>
                  <a:lnTo>
                    <a:pt x="52" y="80"/>
                  </a:lnTo>
                  <a:lnTo>
                    <a:pt x="52" y="79"/>
                  </a:lnTo>
                  <a:lnTo>
                    <a:pt x="54" y="76"/>
                  </a:lnTo>
                  <a:lnTo>
                    <a:pt x="55" y="71"/>
                  </a:lnTo>
                  <a:lnTo>
                    <a:pt x="53" y="71"/>
                  </a:lnTo>
                  <a:lnTo>
                    <a:pt x="49" y="67"/>
                  </a:lnTo>
                  <a:lnTo>
                    <a:pt x="46" y="66"/>
                  </a:lnTo>
                  <a:lnTo>
                    <a:pt x="44" y="63"/>
                  </a:lnTo>
                  <a:lnTo>
                    <a:pt x="40" y="62"/>
                  </a:lnTo>
                  <a:lnTo>
                    <a:pt x="38" y="59"/>
                  </a:lnTo>
                  <a:lnTo>
                    <a:pt x="35" y="60"/>
                  </a:lnTo>
                  <a:lnTo>
                    <a:pt x="33" y="67"/>
                  </a:lnTo>
                  <a:lnTo>
                    <a:pt x="29" y="68"/>
                  </a:lnTo>
                  <a:lnTo>
                    <a:pt x="31" y="67"/>
                  </a:lnTo>
                  <a:lnTo>
                    <a:pt x="24" y="63"/>
                  </a:lnTo>
                  <a:lnTo>
                    <a:pt x="18" y="60"/>
                  </a:lnTo>
                  <a:lnTo>
                    <a:pt x="16" y="57"/>
                  </a:lnTo>
                  <a:lnTo>
                    <a:pt x="11" y="54"/>
                  </a:lnTo>
                  <a:lnTo>
                    <a:pt x="15" y="53"/>
                  </a:lnTo>
                  <a:lnTo>
                    <a:pt x="16" y="43"/>
                  </a:lnTo>
                  <a:lnTo>
                    <a:pt x="7" y="35"/>
                  </a:lnTo>
                  <a:lnTo>
                    <a:pt x="11" y="26"/>
                  </a:lnTo>
                  <a:lnTo>
                    <a:pt x="5" y="26"/>
                  </a:lnTo>
                  <a:lnTo>
                    <a:pt x="10" y="19"/>
                  </a:lnTo>
                  <a:lnTo>
                    <a:pt x="5" y="13"/>
                  </a:lnTo>
                  <a:lnTo>
                    <a:pt x="0" y="5"/>
                  </a:lnTo>
                  <a:lnTo>
                    <a:pt x="12" y="0"/>
                  </a:lnTo>
                  <a:lnTo>
                    <a:pt x="22" y="1"/>
                  </a:lnTo>
                  <a:lnTo>
                    <a:pt x="32" y="9"/>
                  </a:lnTo>
                  <a:lnTo>
                    <a:pt x="35" y="1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24" name="Freeform 123"/>
            <p:cNvSpPr>
              <a:spLocks/>
            </p:cNvSpPr>
            <p:nvPr/>
          </p:nvSpPr>
          <p:spPr bwMode="auto">
            <a:xfrm>
              <a:off x="5378559" y="2655258"/>
              <a:ext cx="148783" cy="55917"/>
            </a:xfrm>
            <a:custGeom>
              <a:avLst/>
              <a:gdLst>
                <a:gd name="T0" fmla="*/ 29 w 90"/>
                <a:gd name="T1" fmla="*/ 1 h 36"/>
                <a:gd name="T2" fmla="*/ 30 w 90"/>
                <a:gd name="T3" fmla="*/ 3 h 36"/>
                <a:gd name="T4" fmla="*/ 37 w 90"/>
                <a:gd name="T5" fmla="*/ 0 h 36"/>
                <a:gd name="T6" fmla="*/ 45 w 90"/>
                <a:gd name="T7" fmla="*/ 7 h 36"/>
                <a:gd name="T8" fmla="*/ 54 w 90"/>
                <a:gd name="T9" fmla="*/ 3 h 36"/>
                <a:gd name="T10" fmla="*/ 62 w 90"/>
                <a:gd name="T11" fmla="*/ 4 h 36"/>
                <a:gd name="T12" fmla="*/ 74 w 90"/>
                <a:gd name="T13" fmla="*/ 2 h 36"/>
                <a:gd name="T14" fmla="*/ 90 w 90"/>
                <a:gd name="T15" fmla="*/ 10 h 36"/>
                <a:gd name="T16" fmla="*/ 86 w 90"/>
                <a:gd name="T17" fmla="*/ 15 h 36"/>
                <a:gd name="T18" fmla="*/ 84 w 90"/>
                <a:gd name="T19" fmla="*/ 23 h 36"/>
                <a:gd name="T20" fmla="*/ 81 w 90"/>
                <a:gd name="T21" fmla="*/ 25 h 36"/>
                <a:gd name="T22" fmla="*/ 63 w 90"/>
                <a:gd name="T23" fmla="*/ 19 h 36"/>
                <a:gd name="T24" fmla="*/ 57 w 90"/>
                <a:gd name="T25" fmla="*/ 20 h 36"/>
                <a:gd name="T26" fmla="*/ 54 w 90"/>
                <a:gd name="T27" fmla="*/ 25 h 36"/>
                <a:gd name="T28" fmla="*/ 47 w 90"/>
                <a:gd name="T29" fmla="*/ 27 h 36"/>
                <a:gd name="T30" fmla="*/ 45 w 90"/>
                <a:gd name="T31" fmla="*/ 26 h 36"/>
                <a:gd name="T32" fmla="*/ 37 w 90"/>
                <a:gd name="T33" fmla="*/ 29 h 36"/>
                <a:gd name="T34" fmla="*/ 31 w 90"/>
                <a:gd name="T35" fmla="*/ 30 h 36"/>
                <a:gd name="T36" fmla="*/ 30 w 90"/>
                <a:gd name="T37" fmla="*/ 34 h 36"/>
                <a:gd name="T38" fmla="*/ 17 w 90"/>
                <a:gd name="T39" fmla="*/ 36 h 36"/>
                <a:gd name="T40" fmla="*/ 11 w 90"/>
                <a:gd name="T41" fmla="*/ 34 h 36"/>
                <a:gd name="T42" fmla="*/ 2 w 90"/>
                <a:gd name="T43" fmla="*/ 29 h 36"/>
                <a:gd name="T44" fmla="*/ 0 w 90"/>
                <a:gd name="T45" fmla="*/ 22 h 36"/>
                <a:gd name="T46" fmla="*/ 1 w 90"/>
                <a:gd name="T47" fmla="*/ 19 h 36"/>
                <a:gd name="T48" fmla="*/ 2 w 90"/>
                <a:gd name="T49" fmla="*/ 15 h 36"/>
                <a:gd name="T50" fmla="*/ 10 w 90"/>
                <a:gd name="T51" fmla="*/ 15 h 36"/>
                <a:gd name="T52" fmla="*/ 15 w 90"/>
                <a:gd name="T53" fmla="*/ 13 h 36"/>
                <a:gd name="T54" fmla="*/ 15 w 90"/>
                <a:gd name="T55" fmla="*/ 11 h 36"/>
                <a:gd name="T56" fmla="*/ 18 w 90"/>
                <a:gd name="T57" fmla="*/ 10 h 36"/>
                <a:gd name="T58" fmla="*/ 19 w 90"/>
                <a:gd name="T59" fmla="*/ 6 h 36"/>
                <a:gd name="T60" fmla="*/ 22 w 90"/>
                <a:gd name="T61" fmla="*/ 5 h 36"/>
                <a:gd name="T62" fmla="*/ 25 w 90"/>
                <a:gd name="T63" fmla="*/ 1 h 36"/>
                <a:gd name="T64" fmla="*/ 29 w 90"/>
                <a:gd name="T65" fmla="*/ 1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90" h="36">
                  <a:moveTo>
                    <a:pt x="29" y="1"/>
                  </a:moveTo>
                  <a:lnTo>
                    <a:pt x="30" y="3"/>
                  </a:lnTo>
                  <a:lnTo>
                    <a:pt x="37" y="0"/>
                  </a:lnTo>
                  <a:lnTo>
                    <a:pt x="45" y="7"/>
                  </a:lnTo>
                  <a:lnTo>
                    <a:pt x="54" y="3"/>
                  </a:lnTo>
                  <a:lnTo>
                    <a:pt x="62" y="4"/>
                  </a:lnTo>
                  <a:lnTo>
                    <a:pt x="74" y="2"/>
                  </a:lnTo>
                  <a:lnTo>
                    <a:pt x="90" y="10"/>
                  </a:lnTo>
                  <a:lnTo>
                    <a:pt x="86" y="15"/>
                  </a:lnTo>
                  <a:lnTo>
                    <a:pt x="84" y="23"/>
                  </a:lnTo>
                  <a:lnTo>
                    <a:pt x="81" y="25"/>
                  </a:lnTo>
                  <a:lnTo>
                    <a:pt x="63" y="19"/>
                  </a:lnTo>
                  <a:lnTo>
                    <a:pt x="57" y="20"/>
                  </a:lnTo>
                  <a:lnTo>
                    <a:pt x="54" y="25"/>
                  </a:lnTo>
                  <a:lnTo>
                    <a:pt x="47" y="27"/>
                  </a:lnTo>
                  <a:lnTo>
                    <a:pt x="45" y="26"/>
                  </a:lnTo>
                  <a:lnTo>
                    <a:pt x="37" y="29"/>
                  </a:lnTo>
                  <a:lnTo>
                    <a:pt x="31" y="30"/>
                  </a:lnTo>
                  <a:lnTo>
                    <a:pt x="30" y="34"/>
                  </a:lnTo>
                  <a:lnTo>
                    <a:pt x="17" y="36"/>
                  </a:lnTo>
                  <a:lnTo>
                    <a:pt x="11" y="34"/>
                  </a:lnTo>
                  <a:lnTo>
                    <a:pt x="2" y="29"/>
                  </a:lnTo>
                  <a:lnTo>
                    <a:pt x="0" y="22"/>
                  </a:lnTo>
                  <a:lnTo>
                    <a:pt x="1" y="19"/>
                  </a:lnTo>
                  <a:lnTo>
                    <a:pt x="2" y="15"/>
                  </a:lnTo>
                  <a:lnTo>
                    <a:pt x="10" y="15"/>
                  </a:lnTo>
                  <a:lnTo>
                    <a:pt x="15" y="13"/>
                  </a:lnTo>
                  <a:lnTo>
                    <a:pt x="15" y="11"/>
                  </a:lnTo>
                  <a:lnTo>
                    <a:pt x="18" y="10"/>
                  </a:lnTo>
                  <a:lnTo>
                    <a:pt x="19" y="6"/>
                  </a:lnTo>
                  <a:lnTo>
                    <a:pt x="22" y="5"/>
                  </a:lnTo>
                  <a:lnTo>
                    <a:pt x="25" y="1"/>
                  </a:lnTo>
                  <a:lnTo>
                    <a:pt x="29" y="1"/>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25" name="Freeform 124"/>
            <p:cNvSpPr>
              <a:spLocks/>
            </p:cNvSpPr>
            <p:nvPr/>
          </p:nvSpPr>
          <p:spPr bwMode="auto">
            <a:xfrm>
              <a:off x="5299208" y="2740687"/>
              <a:ext cx="76045" cy="45045"/>
            </a:xfrm>
            <a:custGeom>
              <a:avLst/>
              <a:gdLst>
                <a:gd name="T0" fmla="*/ 1 w 46"/>
                <a:gd name="T1" fmla="*/ 7 h 29"/>
                <a:gd name="T2" fmla="*/ 15 w 46"/>
                <a:gd name="T3" fmla="*/ 9 h 29"/>
                <a:gd name="T4" fmla="*/ 22 w 46"/>
                <a:gd name="T5" fmla="*/ 4 h 29"/>
                <a:gd name="T6" fmla="*/ 37 w 46"/>
                <a:gd name="T7" fmla="*/ 3 h 29"/>
                <a:gd name="T8" fmla="*/ 39 w 46"/>
                <a:gd name="T9" fmla="*/ 0 h 29"/>
                <a:gd name="T10" fmla="*/ 42 w 46"/>
                <a:gd name="T11" fmla="*/ 0 h 29"/>
                <a:gd name="T12" fmla="*/ 46 w 46"/>
                <a:gd name="T13" fmla="*/ 7 h 29"/>
                <a:gd name="T14" fmla="*/ 33 w 46"/>
                <a:gd name="T15" fmla="*/ 12 h 29"/>
                <a:gd name="T16" fmla="*/ 32 w 46"/>
                <a:gd name="T17" fmla="*/ 21 h 29"/>
                <a:gd name="T18" fmla="*/ 27 w 46"/>
                <a:gd name="T19" fmla="*/ 23 h 29"/>
                <a:gd name="T20" fmla="*/ 27 w 46"/>
                <a:gd name="T21" fmla="*/ 29 h 29"/>
                <a:gd name="T22" fmla="*/ 21 w 46"/>
                <a:gd name="T23" fmla="*/ 28 h 29"/>
                <a:gd name="T24" fmla="*/ 15 w 46"/>
                <a:gd name="T25" fmla="*/ 25 h 29"/>
                <a:gd name="T26" fmla="*/ 12 w 46"/>
                <a:gd name="T27" fmla="*/ 28 h 29"/>
                <a:gd name="T28" fmla="*/ 1 w 46"/>
                <a:gd name="T29" fmla="*/ 28 h 29"/>
                <a:gd name="T30" fmla="*/ 4 w 46"/>
                <a:gd name="T31" fmla="*/ 26 h 29"/>
                <a:gd name="T32" fmla="*/ 0 w 46"/>
                <a:gd name="T33" fmla="*/ 17 h 29"/>
                <a:gd name="T34" fmla="*/ 1 w 46"/>
                <a:gd name="T35" fmla="*/ 7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6" h="29">
                  <a:moveTo>
                    <a:pt x="1" y="7"/>
                  </a:moveTo>
                  <a:lnTo>
                    <a:pt x="15" y="9"/>
                  </a:lnTo>
                  <a:lnTo>
                    <a:pt x="22" y="4"/>
                  </a:lnTo>
                  <a:lnTo>
                    <a:pt x="37" y="3"/>
                  </a:lnTo>
                  <a:lnTo>
                    <a:pt x="39" y="0"/>
                  </a:lnTo>
                  <a:lnTo>
                    <a:pt x="42" y="0"/>
                  </a:lnTo>
                  <a:lnTo>
                    <a:pt x="46" y="7"/>
                  </a:lnTo>
                  <a:lnTo>
                    <a:pt x="33" y="12"/>
                  </a:lnTo>
                  <a:lnTo>
                    <a:pt x="32" y="21"/>
                  </a:lnTo>
                  <a:lnTo>
                    <a:pt x="27" y="23"/>
                  </a:lnTo>
                  <a:lnTo>
                    <a:pt x="27" y="29"/>
                  </a:lnTo>
                  <a:lnTo>
                    <a:pt x="21" y="28"/>
                  </a:lnTo>
                  <a:lnTo>
                    <a:pt x="15" y="25"/>
                  </a:lnTo>
                  <a:lnTo>
                    <a:pt x="12" y="28"/>
                  </a:lnTo>
                  <a:lnTo>
                    <a:pt x="1" y="28"/>
                  </a:lnTo>
                  <a:lnTo>
                    <a:pt x="4" y="26"/>
                  </a:lnTo>
                  <a:lnTo>
                    <a:pt x="0" y="17"/>
                  </a:lnTo>
                  <a:lnTo>
                    <a:pt x="1" y="7"/>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26" name="Freeform 125"/>
            <p:cNvSpPr>
              <a:spLocks/>
            </p:cNvSpPr>
            <p:nvPr/>
          </p:nvSpPr>
          <p:spPr bwMode="auto">
            <a:xfrm>
              <a:off x="5198367" y="2072785"/>
              <a:ext cx="274422" cy="402295"/>
            </a:xfrm>
            <a:custGeom>
              <a:avLst/>
              <a:gdLst>
                <a:gd name="T0" fmla="*/ 144 w 166"/>
                <a:gd name="T1" fmla="*/ 61 h 259"/>
                <a:gd name="T2" fmla="*/ 132 w 166"/>
                <a:gd name="T3" fmla="*/ 73 h 259"/>
                <a:gd name="T4" fmla="*/ 137 w 166"/>
                <a:gd name="T5" fmla="*/ 84 h 259"/>
                <a:gd name="T6" fmla="*/ 117 w 166"/>
                <a:gd name="T7" fmla="*/ 100 h 259"/>
                <a:gd name="T8" fmla="*/ 92 w 166"/>
                <a:gd name="T9" fmla="*/ 116 h 259"/>
                <a:gd name="T10" fmla="*/ 85 w 166"/>
                <a:gd name="T11" fmla="*/ 142 h 259"/>
                <a:gd name="T12" fmla="*/ 97 w 166"/>
                <a:gd name="T13" fmla="*/ 156 h 259"/>
                <a:gd name="T14" fmla="*/ 112 w 166"/>
                <a:gd name="T15" fmla="*/ 166 h 259"/>
                <a:gd name="T16" fmla="*/ 102 w 166"/>
                <a:gd name="T17" fmla="*/ 188 h 259"/>
                <a:gd name="T18" fmla="*/ 87 w 166"/>
                <a:gd name="T19" fmla="*/ 193 h 259"/>
                <a:gd name="T20" fmla="*/ 85 w 166"/>
                <a:gd name="T21" fmla="*/ 226 h 259"/>
                <a:gd name="T22" fmla="*/ 78 w 166"/>
                <a:gd name="T23" fmla="*/ 244 h 259"/>
                <a:gd name="T24" fmla="*/ 59 w 166"/>
                <a:gd name="T25" fmla="*/ 242 h 259"/>
                <a:gd name="T26" fmla="*/ 52 w 166"/>
                <a:gd name="T27" fmla="*/ 258 h 259"/>
                <a:gd name="T28" fmla="*/ 35 w 166"/>
                <a:gd name="T29" fmla="*/ 259 h 259"/>
                <a:gd name="T30" fmla="*/ 28 w 166"/>
                <a:gd name="T31" fmla="*/ 240 h 259"/>
                <a:gd name="T32" fmla="*/ 14 w 166"/>
                <a:gd name="T33" fmla="*/ 218 h 259"/>
                <a:gd name="T34" fmla="*/ 0 w 166"/>
                <a:gd name="T35" fmla="*/ 190 h 259"/>
                <a:gd name="T36" fmla="*/ 6 w 166"/>
                <a:gd name="T37" fmla="*/ 179 h 259"/>
                <a:gd name="T38" fmla="*/ 17 w 166"/>
                <a:gd name="T39" fmla="*/ 166 h 259"/>
                <a:gd name="T40" fmla="*/ 20 w 166"/>
                <a:gd name="T41" fmla="*/ 143 h 259"/>
                <a:gd name="T42" fmla="*/ 10 w 166"/>
                <a:gd name="T43" fmla="*/ 134 h 259"/>
                <a:gd name="T44" fmla="*/ 6 w 166"/>
                <a:gd name="T45" fmla="*/ 109 h 259"/>
                <a:gd name="T46" fmla="*/ 14 w 166"/>
                <a:gd name="T47" fmla="*/ 91 h 259"/>
                <a:gd name="T48" fmla="*/ 28 w 166"/>
                <a:gd name="T49" fmla="*/ 91 h 259"/>
                <a:gd name="T50" fmla="*/ 32 w 166"/>
                <a:gd name="T51" fmla="*/ 84 h 259"/>
                <a:gd name="T52" fmla="*/ 26 w 166"/>
                <a:gd name="T53" fmla="*/ 78 h 259"/>
                <a:gd name="T54" fmla="*/ 45 w 166"/>
                <a:gd name="T55" fmla="*/ 52 h 259"/>
                <a:gd name="T56" fmla="*/ 56 w 166"/>
                <a:gd name="T57" fmla="*/ 32 h 259"/>
                <a:gd name="T58" fmla="*/ 63 w 166"/>
                <a:gd name="T59" fmla="*/ 19 h 259"/>
                <a:gd name="T60" fmla="*/ 76 w 166"/>
                <a:gd name="T61" fmla="*/ 19 h 259"/>
                <a:gd name="T62" fmla="*/ 78 w 166"/>
                <a:gd name="T63" fmla="*/ 9 h 259"/>
                <a:gd name="T64" fmla="*/ 103 w 166"/>
                <a:gd name="T65" fmla="*/ 12 h 259"/>
                <a:gd name="T66" fmla="*/ 103 w 166"/>
                <a:gd name="T67" fmla="*/ 1 h 259"/>
                <a:gd name="T68" fmla="*/ 111 w 166"/>
                <a:gd name="T69" fmla="*/ 0 h 259"/>
                <a:gd name="T70" fmla="*/ 131 w 166"/>
                <a:gd name="T71" fmla="*/ 9 h 259"/>
                <a:gd name="T72" fmla="*/ 154 w 166"/>
                <a:gd name="T73" fmla="*/ 21 h 259"/>
                <a:gd name="T74" fmla="*/ 160 w 166"/>
                <a:gd name="T75" fmla="*/ 48 h 259"/>
                <a:gd name="T76" fmla="*/ 166 w 166"/>
                <a:gd name="T77" fmla="*/ 55 h 259"/>
                <a:gd name="T78" fmla="*/ 144 w 166"/>
                <a:gd name="T79" fmla="*/ 61 h 2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66" h="259">
                  <a:moveTo>
                    <a:pt x="144" y="61"/>
                  </a:moveTo>
                  <a:lnTo>
                    <a:pt x="132" y="73"/>
                  </a:lnTo>
                  <a:lnTo>
                    <a:pt x="137" y="84"/>
                  </a:lnTo>
                  <a:lnTo>
                    <a:pt x="117" y="100"/>
                  </a:lnTo>
                  <a:lnTo>
                    <a:pt x="92" y="116"/>
                  </a:lnTo>
                  <a:lnTo>
                    <a:pt x="85" y="142"/>
                  </a:lnTo>
                  <a:lnTo>
                    <a:pt x="97" y="156"/>
                  </a:lnTo>
                  <a:lnTo>
                    <a:pt x="112" y="166"/>
                  </a:lnTo>
                  <a:lnTo>
                    <a:pt x="102" y="188"/>
                  </a:lnTo>
                  <a:lnTo>
                    <a:pt x="87" y="193"/>
                  </a:lnTo>
                  <a:lnTo>
                    <a:pt x="85" y="226"/>
                  </a:lnTo>
                  <a:lnTo>
                    <a:pt x="78" y="244"/>
                  </a:lnTo>
                  <a:lnTo>
                    <a:pt x="59" y="242"/>
                  </a:lnTo>
                  <a:lnTo>
                    <a:pt x="52" y="258"/>
                  </a:lnTo>
                  <a:lnTo>
                    <a:pt x="35" y="259"/>
                  </a:lnTo>
                  <a:lnTo>
                    <a:pt x="28" y="240"/>
                  </a:lnTo>
                  <a:lnTo>
                    <a:pt x="14" y="218"/>
                  </a:lnTo>
                  <a:lnTo>
                    <a:pt x="0" y="190"/>
                  </a:lnTo>
                  <a:lnTo>
                    <a:pt x="6" y="179"/>
                  </a:lnTo>
                  <a:lnTo>
                    <a:pt x="17" y="166"/>
                  </a:lnTo>
                  <a:lnTo>
                    <a:pt x="20" y="143"/>
                  </a:lnTo>
                  <a:lnTo>
                    <a:pt x="10" y="134"/>
                  </a:lnTo>
                  <a:lnTo>
                    <a:pt x="6" y="109"/>
                  </a:lnTo>
                  <a:lnTo>
                    <a:pt x="14" y="91"/>
                  </a:lnTo>
                  <a:lnTo>
                    <a:pt x="28" y="91"/>
                  </a:lnTo>
                  <a:lnTo>
                    <a:pt x="32" y="84"/>
                  </a:lnTo>
                  <a:lnTo>
                    <a:pt x="26" y="78"/>
                  </a:lnTo>
                  <a:lnTo>
                    <a:pt x="45" y="52"/>
                  </a:lnTo>
                  <a:lnTo>
                    <a:pt x="56" y="32"/>
                  </a:lnTo>
                  <a:lnTo>
                    <a:pt x="63" y="19"/>
                  </a:lnTo>
                  <a:lnTo>
                    <a:pt x="76" y="19"/>
                  </a:lnTo>
                  <a:lnTo>
                    <a:pt x="78" y="9"/>
                  </a:lnTo>
                  <a:lnTo>
                    <a:pt x="103" y="12"/>
                  </a:lnTo>
                  <a:lnTo>
                    <a:pt x="103" y="1"/>
                  </a:lnTo>
                  <a:lnTo>
                    <a:pt x="111" y="0"/>
                  </a:lnTo>
                  <a:lnTo>
                    <a:pt x="131" y="9"/>
                  </a:lnTo>
                  <a:lnTo>
                    <a:pt x="154" y="21"/>
                  </a:lnTo>
                  <a:lnTo>
                    <a:pt x="160" y="48"/>
                  </a:lnTo>
                  <a:lnTo>
                    <a:pt x="166" y="55"/>
                  </a:lnTo>
                  <a:lnTo>
                    <a:pt x="144" y="61"/>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27" name="Freeform 126"/>
            <p:cNvSpPr>
              <a:spLocks/>
            </p:cNvSpPr>
            <p:nvPr/>
          </p:nvSpPr>
          <p:spPr bwMode="auto">
            <a:xfrm>
              <a:off x="5829868" y="5075236"/>
              <a:ext cx="39675" cy="52810"/>
            </a:xfrm>
            <a:custGeom>
              <a:avLst/>
              <a:gdLst>
                <a:gd name="T0" fmla="*/ 24 w 24"/>
                <a:gd name="T1" fmla="*/ 23 h 34"/>
                <a:gd name="T2" fmla="*/ 20 w 24"/>
                <a:gd name="T3" fmla="*/ 32 h 34"/>
                <a:gd name="T4" fmla="*/ 10 w 24"/>
                <a:gd name="T5" fmla="*/ 34 h 34"/>
                <a:gd name="T6" fmla="*/ 0 w 24"/>
                <a:gd name="T7" fmla="*/ 23 h 34"/>
                <a:gd name="T8" fmla="*/ 0 w 24"/>
                <a:gd name="T9" fmla="*/ 16 h 34"/>
                <a:gd name="T10" fmla="*/ 6 w 24"/>
                <a:gd name="T11" fmla="*/ 8 h 34"/>
                <a:gd name="T12" fmla="*/ 8 w 24"/>
                <a:gd name="T13" fmla="*/ 2 h 34"/>
                <a:gd name="T14" fmla="*/ 13 w 24"/>
                <a:gd name="T15" fmla="*/ 0 h 34"/>
                <a:gd name="T16" fmla="*/ 22 w 24"/>
                <a:gd name="T17" fmla="*/ 4 h 34"/>
                <a:gd name="T18" fmla="*/ 24 w 24"/>
                <a:gd name="T19" fmla="*/ 14 h 34"/>
                <a:gd name="T20" fmla="*/ 24 w 24"/>
                <a:gd name="T21" fmla="*/ 23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4" h="34">
                  <a:moveTo>
                    <a:pt x="24" y="23"/>
                  </a:moveTo>
                  <a:lnTo>
                    <a:pt x="20" y="32"/>
                  </a:lnTo>
                  <a:lnTo>
                    <a:pt x="10" y="34"/>
                  </a:lnTo>
                  <a:lnTo>
                    <a:pt x="0" y="23"/>
                  </a:lnTo>
                  <a:lnTo>
                    <a:pt x="0" y="16"/>
                  </a:lnTo>
                  <a:lnTo>
                    <a:pt x="6" y="8"/>
                  </a:lnTo>
                  <a:lnTo>
                    <a:pt x="8" y="2"/>
                  </a:lnTo>
                  <a:lnTo>
                    <a:pt x="13" y="0"/>
                  </a:lnTo>
                  <a:lnTo>
                    <a:pt x="22" y="4"/>
                  </a:lnTo>
                  <a:lnTo>
                    <a:pt x="24" y="14"/>
                  </a:lnTo>
                  <a:lnTo>
                    <a:pt x="24" y="23"/>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28" name="Freeform 127"/>
            <p:cNvSpPr>
              <a:spLocks/>
            </p:cNvSpPr>
            <p:nvPr/>
          </p:nvSpPr>
          <p:spPr bwMode="auto">
            <a:xfrm>
              <a:off x="5952200" y="3048233"/>
              <a:ext cx="175233" cy="156880"/>
            </a:xfrm>
            <a:custGeom>
              <a:avLst/>
              <a:gdLst>
                <a:gd name="T0" fmla="*/ 56 w 106"/>
                <a:gd name="T1" fmla="*/ 79 h 101"/>
                <a:gd name="T2" fmla="*/ 24 w 106"/>
                <a:gd name="T3" fmla="*/ 101 h 101"/>
                <a:gd name="T4" fmla="*/ 4 w 106"/>
                <a:gd name="T5" fmla="*/ 93 h 101"/>
                <a:gd name="T6" fmla="*/ 3 w 106"/>
                <a:gd name="T7" fmla="*/ 93 h 101"/>
                <a:gd name="T8" fmla="*/ 5 w 106"/>
                <a:gd name="T9" fmla="*/ 90 h 101"/>
                <a:gd name="T10" fmla="*/ 4 w 106"/>
                <a:gd name="T11" fmla="*/ 81 h 101"/>
                <a:gd name="T12" fmla="*/ 7 w 106"/>
                <a:gd name="T13" fmla="*/ 70 h 101"/>
                <a:gd name="T14" fmla="*/ 16 w 106"/>
                <a:gd name="T15" fmla="*/ 62 h 101"/>
                <a:gd name="T16" fmla="*/ 12 w 106"/>
                <a:gd name="T17" fmla="*/ 54 h 101"/>
                <a:gd name="T18" fmla="*/ 4 w 106"/>
                <a:gd name="T19" fmla="*/ 53 h 101"/>
                <a:gd name="T20" fmla="*/ 0 w 106"/>
                <a:gd name="T21" fmla="*/ 37 h 101"/>
                <a:gd name="T22" fmla="*/ 4 w 106"/>
                <a:gd name="T23" fmla="*/ 29 h 101"/>
                <a:gd name="T24" fmla="*/ 8 w 106"/>
                <a:gd name="T25" fmla="*/ 24 h 101"/>
                <a:gd name="T26" fmla="*/ 12 w 106"/>
                <a:gd name="T27" fmla="*/ 20 h 101"/>
                <a:gd name="T28" fmla="*/ 11 w 106"/>
                <a:gd name="T29" fmla="*/ 8 h 101"/>
                <a:gd name="T30" fmla="*/ 17 w 106"/>
                <a:gd name="T31" fmla="*/ 12 h 101"/>
                <a:gd name="T32" fmla="*/ 36 w 106"/>
                <a:gd name="T33" fmla="*/ 6 h 101"/>
                <a:gd name="T34" fmla="*/ 45 w 106"/>
                <a:gd name="T35" fmla="*/ 10 h 101"/>
                <a:gd name="T36" fmla="*/ 59 w 106"/>
                <a:gd name="T37" fmla="*/ 10 h 101"/>
                <a:gd name="T38" fmla="*/ 78 w 106"/>
                <a:gd name="T39" fmla="*/ 3 h 101"/>
                <a:gd name="T40" fmla="*/ 87 w 106"/>
                <a:gd name="T41" fmla="*/ 3 h 101"/>
                <a:gd name="T42" fmla="*/ 106 w 106"/>
                <a:gd name="T43" fmla="*/ 0 h 101"/>
                <a:gd name="T44" fmla="*/ 99 w 106"/>
                <a:gd name="T45" fmla="*/ 13 h 101"/>
                <a:gd name="T46" fmla="*/ 91 w 106"/>
                <a:gd name="T47" fmla="*/ 18 h 101"/>
                <a:gd name="T48" fmla="*/ 94 w 106"/>
                <a:gd name="T49" fmla="*/ 33 h 101"/>
                <a:gd name="T50" fmla="*/ 91 w 106"/>
                <a:gd name="T51" fmla="*/ 58 h 101"/>
                <a:gd name="T52" fmla="*/ 56 w 106"/>
                <a:gd name="T53" fmla="*/ 79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06" h="101">
                  <a:moveTo>
                    <a:pt x="56" y="79"/>
                  </a:moveTo>
                  <a:lnTo>
                    <a:pt x="24" y="101"/>
                  </a:lnTo>
                  <a:lnTo>
                    <a:pt x="4" y="93"/>
                  </a:lnTo>
                  <a:lnTo>
                    <a:pt x="3" y="93"/>
                  </a:lnTo>
                  <a:lnTo>
                    <a:pt x="5" y="90"/>
                  </a:lnTo>
                  <a:lnTo>
                    <a:pt x="4" y="81"/>
                  </a:lnTo>
                  <a:lnTo>
                    <a:pt x="7" y="70"/>
                  </a:lnTo>
                  <a:lnTo>
                    <a:pt x="16" y="62"/>
                  </a:lnTo>
                  <a:lnTo>
                    <a:pt x="12" y="54"/>
                  </a:lnTo>
                  <a:lnTo>
                    <a:pt x="4" y="53"/>
                  </a:lnTo>
                  <a:lnTo>
                    <a:pt x="0" y="37"/>
                  </a:lnTo>
                  <a:lnTo>
                    <a:pt x="4" y="29"/>
                  </a:lnTo>
                  <a:lnTo>
                    <a:pt x="8" y="24"/>
                  </a:lnTo>
                  <a:lnTo>
                    <a:pt x="12" y="20"/>
                  </a:lnTo>
                  <a:lnTo>
                    <a:pt x="11" y="8"/>
                  </a:lnTo>
                  <a:lnTo>
                    <a:pt x="17" y="12"/>
                  </a:lnTo>
                  <a:lnTo>
                    <a:pt x="36" y="6"/>
                  </a:lnTo>
                  <a:lnTo>
                    <a:pt x="45" y="10"/>
                  </a:lnTo>
                  <a:lnTo>
                    <a:pt x="59" y="10"/>
                  </a:lnTo>
                  <a:lnTo>
                    <a:pt x="78" y="3"/>
                  </a:lnTo>
                  <a:lnTo>
                    <a:pt x="87" y="3"/>
                  </a:lnTo>
                  <a:lnTo>
                    <a:pt x="106" y="0"/>
                  </a:lnTo>
                  <a:lnTo>
                    <a:pt x="99" y="13"/>
                  </a:lnTo>
                  <a:lnTo>
                    <a:pt x="91" y="18"/>
                  </a:lnTo>
                  <a:lnTo>
                    <a:pt x="94" y="33"/>
                  </a:lnTo>
                  <a:lnTo>
                    <a:pt x="91" y="58"/>
                  </a:lnTo>
                  <a:lnTo>
                    <a:pt x="56" y="7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29" name="Freeform 128"/>
            <p:cNvSpPr>
              <a:spLocks/>
            </p:cNvSpPr>
            <p:nvPr/>
          </p:nvSpPr>
          <p:spPr bwMode="auto">
            <a:xfrm>
              <a:off x="5335577" y="3492465"/>
              <a:ext cx="310791" cy="515682"/>
            </a:xfrm>
            <a:custGeom>
              <a:avLst/>
              <a:gdLst>
                <a:gd name="T0" fmla="*/ 18 w 188"/>
                <a:gd name="T1" fmla="*/ 219 h 332"/>
                <a:gd name="T2" fmla="*/ 19 w 188"/>
                <a:gd name="T3" fmla="*/ 209 h 332"/>
                <a:gd name="T4" fmla="*/ 8 w 188"/>
                <a:gd name="T5" fmla="*/ 209 h 332"/>
                <a:gd name="T6" fmla="*/ 8 w 188"/>
                <a:gd name="T7" fmla="*/ 196 h 332"/>
                <a:gd name="T8" fmla="*/ 0 w 188"/>
                <a:gd name="T9" fmla="*/ 188 h 332"/>
                <a:gd name="T10" fmla="*/ 7 w 188"/>
                <a:gd name="T11" fmla="*/ 161 h 332"/>
                <a:gd name="T12" fmla="*/ 30 w 188"/>
                <a:gd name="T13" fmla="*/ 141 h 332"/>
                <a:gd name="T14" fmla="*/ 30 w 188"/>
                <a:gd name="T15" fmla="*/ 114 h 332"/>
                <a:gd name="T16" fmla="*/ 37 w 188"/>
                <a:gd name="T17" fmla="*/ 72 h 332"/>
                <a:gd name="T18" fmla="*/ 40 w 188"/>
                <a:gd name="T19" fmla="*/ 63 h 332"/>
                <a:gd name="T20" fmla="*/ 33 w 188"/>
                <a:gd name="T21" fmla="*/ 56 h 332"/>
                <a:gd name="T22" fmla="*/ 32 w 188"/>
                <a:gd name="T23" fmla="*/ 49 h 332"/>
                <a:gd name="T24" fmla="*/ 25 w 188"/>
                <a:gd name="T25" fmla="*/ 44 h 332"/>
                <a:gd name="T26" fmla="*/ 20 w 188"/>
                <a:gd name="T27" fmla="*/ 11 h 332"/>
                <a:gd name="T28" fmla="*/ 38 w 188"/>
                <a:gd name="T29" fmla="*/ 0 h 332"/>
                <a:gd name="T30" fmla="*/ 111 w 188"/>
                <a:gd name="T31" fmla="*/ 40 h 332"/>
                <a:gd name="T32" fmla="*/ 184 w 188"/>
                <a:gd name="T33" fmla="*/ 80 h 332"/>
                <a:gd name="T34" fmla="*/ 188 w 188"/>
                <a:gd name="T35" fmla="*/ 162 h 332"/>
                <a:gd name="T36" fmla="*/ 172 w 188"/>
                <a:gd name="T37" fmla="*/ 161 h 332"/>
                <a:gd name="T38" fmla="*/ 164 w 188"/>
                <a:gd name="T39" fmla="*/ 176 h 332"/>
                <a:gd name="T40" fmla="*/ 160 w 188"/>
                <a:gd name="T41" fmla="*/ 189 h 332"/>
                <a:gd name="T42" fmla="*/ 163 w 188"/>
                <a:gd name="T43" fmla="*/ 194 h 332"/>
                <a:gd name="T44" fmla="*/ 158 w 188"/>
                <a:gd name="T45" fmla="*/ 200 h 332"/>
                <a:gd name="T46" fmla="*/ 160 w 188"/>
                <a:gd name="T47" fmla="*/ 209 h 332"/>
                <a:gd name="T48" fmla="*/ 155 w 188"/>
                <a:gd name="T49" fmla="*/ 217 h 332"/>
                <a:gd name="T50" fmla="*/ 154 w 188"/>
                <a:gd name="T51" fmla="*/ 225 h 332"/>
                <a:gd name="T52" fmla="*/ 160 w 188"/>
                <a:gd name="T53" fmla="*/ 224 h 332"/>
                <a:gd name="T54" fmla="*/ 164 w 188"/>
                <a:gd name="T55" fmla="*/ 232 h 332"/>
                <a:gd name="T56" fmla="*/ 164 w 188"/>
                <a:gd name="T57" fmla="*/ 244 h 332"/>
                <a:gd name="T58" fmla="*/ 171 w 188"/>
                <a:gd name="T59" fmla="*/ 250 h 332"/>
                <a:gd name="T60" fmla="*/ 171 w 188"/>
                <a:gd name="T61" fmla="*/ 255 h 332"/>
                <a:gd name="T62" fmla="*/ 160 w 188"/>
                <a:gd name="T63" fmla="*/ 258 h 332"/>
                <a:gd name="T64" fmla="*/ 151 w 188"/>
                <a:gd name="T65" fmla="*/ 267 h 332"/>
                <a:gd name="T66" fmla="*/ 138 w 188"/>
                <a:gd name="T67" fmla="*/ 290 h 332"/>
                <a:gd name="T68" fmla="*/ 121 w 188"/>
                <a:gd name="T69" fmla="*/ 299 h 332"/>
                <a:gd name="T70" fmla="*/ 103 w 188"/>
                <a:gd name="T71" fmla="*/ 298 h 332"/>
                <a:gd name="T72" fmla="*/ 98 w 188"/>
                <a:gd name="T73" fmla="*/ 300 h 332"/>
                <a:gd name="T74" fmla="*/ 100 w 188"/>
                <a:gd name="T75" fmla="*/ 307 h 332"/>
                <a:gd name="T76" fmla="*/ 90 w 188"/>
                <a:gd name="T77" fmla="*/ 314 h 332"/>
                <a:gd name="T78" fmla="*/ 83 w 188"/>
                <a:gd name="T79" fmla="*/ 323 h 332"/>
                <a:gd name="T80" fmla="*/ 59 w 188"/>
                <a:gd name="T81" fmla="*/ 330 h 332"/>
                <a:gd name="T82" fmla="*/ 55 w 188"/>
                <a:gd name="T83" fmla="*/ 326 h 332"/>
                <a:gd name="T84" fmla="*/ 52 w 188"/>
                <a:gd name="T85" fmla="*/ 325 h 332"/>
                <a:gd name="T86" fmla="*/ 48 w 188"/>
                <a:gd name="T87" fmla="*/ 331 h 332"/>
                <a:gd name="T88" fmla="*/ 33 w 188"/>
                <a:gd name="T89" fmla="*/ 332 h 332"/>
                <a:gd name="T90" fmla="*/ 36 w 188"/>
                <a:gd name="T91" fmla="*/ 326 h 332"/>
                <a:gd name="T92" fmla="*/ 30 w 188"/>
                <a:gd name="T93" fmla="*/ 312 h 332"/>
                <a:gd name="T94" fmla="*/ 28 w 188"/>
                <a:gd name="T95" fmla="*/ 304 h 332"/>
                <a:gd name="T96" fmla="*/ 20 w 188"/>
                <a:gd name="T97" fmla="*/ 300 h 332"/>
                <a:gd name="T98" fmla="*/ 9 w 188"/>
                <a:gd name="T99" fmla="*/ 288 h 332"/>
                <a:gd name="T100" fmla="*/ 13 w 188"/>
                <a:gd name="T101" fmla="*/ 278 h 332"/>
                <a:gd name="T102" fmla="*/ 21 w 188"/>
                <a:gd name="T103" fmla="*/ 280 h 332"/>
                <a:gd name="T104" fmla="*/ 26 w 188"/>
                <a:gd name="T105" fmla="*/ 279 h 332"/>
                <a:gd name="T106" fmla="*/ 36 w 188"/>
                <a:gd name="T107" fmla="*/ 279 h 332"/>
                <a:gd name="T108" fmla="*/ 26 w 188"/>
                <a:gd name="T109" fmla="*/ 260 h 332"/>
                <a:gd name="T110" fmla="*/ 27 w 188"/>
                <a:gd name="T111" fmla="*/ 246 h 332"/>
                <a:gd name="T112" fmla="*/ 25 w 188"/>
                <a:gd name="T113" fmla="*/ 233 h 332"/>
                <a:gd name="T114" fmla="*/ 18 w 188"/>
                <a:gd name="T115" fmla="*/ 219 h 3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88" h="332">
                  <a:moveTo>
                    <a:pt x="18" y="219"/>
                  </a:moveTo>
                  <a:lnTo>
                    <a:pt x="19" y="209"/>
                  </a:lnTo>
                  <a:lnTo>
                    <a:pt x="8" y="209"/>
                  </a:lnTo>
                  <a:lnTo>
                    <a:pt x="8" y="196"/>
                  </a:lnTo>
                  <a:lnTo>
                    <a:pt x="0" y="188"/>
                  </a:lnTo>
                  <a:lnTo>
                    <a:pt x="7" y="161"/>
                  </a:lnTo>
                  <a:lnTo>
                    <a:pt x="30" y="141"/>
                  </a:lnTo>
                  <a:lnTo>
                    <a:pt x="30" y="114"/>
                  </a:lnTo>
                  <a:lnTo>
                    <a:pt x="37" y="72"/>
                  </a:lnTo>
                  <a:lnTo>
                    <a:pt x="40" y="63"/>
                  </a:lnTo>
                  <a:lnTo>
                    <a:pt x="33" y="56"/>
                  </a:lnTo>
                  <a:lnTo>
                    <a:pt x="32" y="49"/>
                  </a:lnTo>
                  <a:lnTo>
                    <a:pt x="25" y="44"/>
                  </a:lnTo>
                  <a:lnTo>
                    <a:pt x="20" y="11"/>
                  </a:lnTo>
                  <a:lnTo>
                    <a:pt x="38" y="0"/>
                  </a:lnTo>
                  <a:lnTo>
                    <a:pt x="111" y="40"/>
                  </a:lnTo>
                  <a:lnTo>
                    <a:pt x="184" y="80"/>
                  </a:lnTo>
                  <a:lnTo>
                    <a:pt x="188" y="162"/>
                  </a:lnTo>
                  <a:lnTo>
                    <a:pt x="172" y="161"/>
                  </a:lnTo>
                  <a:lnTo>
                    <a:pt x="164" y="176"/>
                  </a:lnTo>
                  <a:lnTo>
                    <a:pt x="160" y="189"/>
                  </a:lnTo>
                  <a:lnTo>
                    <a:pt x="163" y="194"/>
                  </a:lnTo>
                  <a:lnTo>
                    <a:pt x="158" y="200"/>
                  </a:lnTo>
                  <a:lnTo>
                    <a:pt x="160" y="209"/>
                  </a:lnTo>
                  <a:lnTo>
                    <a:pt x="155" y="217"/>
                  </a:lnTo>
                  <a:lnTo>
                    <a:pt x="154" y="225"/>
                  </a:lnTo>
                  <a:lnTo>
                    <a:pt x="160" y="224"/>
                  </a:lnTo>
                  <a:lnTo>
                    <a:pt x="164" y="232"/>
                  </a:lnTo>
                  <a:lnTo>
                    <a:pt x="164" y="244"/>
                  </a:lnTo>
                  <a:lnTo>
                    <a:pt x="171" y="250"/>
                  </a:lnTo>
                  <a:lnTo>
                    <a:pt x="171" y="255"/>
                  </a:lnTo>
                  <a:lnTo>
                    <a:pt x="160" y="258"/>
                  </a:lnTo>
                  <a:lnTo>
                    <a:pt x="151" y="267"/>
                  </a:lnTo>
                  <a:lnTo>
                    <a:pt x="138" y="290"/>
                  </a:lnTo>
                  <a:lnTo>
                    <a:pt x="121" y="299"/>
                  </a:lnTo>
                  <a:lnTo>
                    <a:pt x="103" y="298"/>
                  </a:lnTo>
                  <a:lnTo>
                    <a:pt x="98" y="300"/>
                  </a:lnTo>
                  <a:lnTo>
                    <a:pt x="100" y="307"/>
                  </a:lnTo>
                  <a:lnTo>
                    <a:pt x="90" y="314"/>
                  </a:lnTo>
                  <a:lnTo>
                    <a:pt x="83" y="323"/>
                  </a:lnTo>
                  <a:lnTo>
                    <a:pt x="59" y="330"/>
                  </a:lnTo>
                  <a:lnTo>
                    <a:pt x="55" y="326"/>
                  </a:lnTo>
                  <a:lnTo>
                    <a:pt x="52" y="325"/>
                  </a:lnTo>
                  <a:lnTo>
                    <a:pt x="48" y="331"/>
                  </a:lnTo>
                  <a:lnTo>
                    <a:pt x="33" y="332"/>
                  </a:lnTo>
                  <a:lnTo>
                    <a:pt x="36" y="326"/>
                  </a:lnTo>
                  <a:lnTo>
                    <a:pt x="30" y="312"/>
                  </a:lnTo>
                  <a:lnTo>
                    <a:pt x="28" y="304"/>
                  </a:lnTo>
                  <a:lnTo>
                    <a:pt x="20" y="300"/>
                  </a:lnTo>
                  <a:lnTo>
                    <a:pt x="9" y="288"/>
                  </a:lnTo>
                  <a:lnTo>
                    <a:pt x="13" y="278"/>
                  </a:lnTo>
                  <a:lnTo>
                    <a:pt x="21" y="280"/>
                  </a:lnTo>
                  <a:lnTo>
                    <a:pt x="26" y="279"/>
                  </a:lnTo>
                  <a:lnTo>
                    <a:pt x="36" y="279"/>
                  </a:lnTo>
                  <a:lnTo>
                    <a:pt x="26" y="260"/>
                  </a:lnTo>
                  <a:lnTo>
                    <a:pt x="27" y="246"/>
                  </a:lnTo>
                  <a:lnTo>
                    <a:pt x="25" y="233"/>
                  </a:lnTo>
                  <a:lnTo>
                    <a:pt x="18" y="21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30" name="Freeform 129"/>
            <p:cNvSpPr>
              <a:spLocks/>
            </p:cNvSpPr>
            <p:nvPr/>
          </p:nvSpPr>
          <p:spPr bwMode="auto">
            <a:xfrm>
              <a:off x="4925598" y="3891652"/>
              <a:ext cx="57861" cy="164646"/>
            </a:xfrm>
            <a:custGeom>
              <a:avLst/>
              <a:gdLst>
                <a:gd name="T0" fmla="*/ 35 w 35"/>
                <a:gd name="T1" fmla="*/ 102 h 106"/>
                <a:gd name="T2" fmla="*/ 21 w 35"/>
                <a:gd name="T3" fmla="*/ 106 h 106"/>
                <a:gd name="T4" fmla="*/ 17 w 35"/>
                <a:gd name="T5" fmla="*/ 99 h 106"/>
                <a:gd name="T6" fmla="*/ 12 w 35"/>
                <a:gd name="T7" fmla="*/ 86 h 106"/>
                <a:gd name="T8" fmla="*/ 10 w 35"/>
                <a:gd name="T9" fmla="*/ 75 h 106"/>
                <a:gd name="T10" fmla="*/ 14 w 35"/>
                <a:gd name="T11" fmla="*/ 57 h 106"/>
                <a:gd name="T12" fmla="*/ 10 w 35"/>
                <a:gd name="T13" fmla="*/ 49 h 106"/>
                <a:gd name="T14" fmla="*/ 8 w 35"/>
                <a:gd name="T15" fmla="*/ 33 h 106"/>
                <a:gd name="T16" fmla="*/ 8 w 35"/>
                <a:gd name="T17" fmla="*/ 18 h 106"/>
                <a:gd name="T18" fmla="*/ 0 w 35"/>
                <a:gd name="T19" fmla="*/ 7 h 106"/>
                <a:gd name="T20" fmla="*/ 2 w 35"/>
                <a:gd name="T21" fmla="*/ 0 h 106"/>
                <a:gd name="T22" fmla="*/ 18 w 35"/>
                <a:gd name="T23" fmla="*/ 1 h 106"/>
                <a:gd name="T24" fmla="*/ 15 w 35"/>
                <a:gd name="T25" fmla="*/ 12 h 106"/>
                <a:gd name="T26" fmla="*/ 21 w 35"/>
                <a:gd name="T27" fmla="*/ 18 h 106"/>
                <a:gd name="T28" fmla="*/ 27 w 35"/>
                <a:gd name="T29" fmla="*/ 25 h 106"/>
                <a:gd name="T30" fmla="*/ 28 w 35"/>
                <a:gd name="T31" fmla="*/ 36 h 106"/>
                <a:gd name="T32" fmla="*/ 32 w 35"/>
                <a:gd name="T33" fmla="*/ 40 h 106"/>
                <a:gd name="T34" fmla="*/ 31 w 35"/>
                <a:gd name="T35" fmla="*/ 88 h 106"/>
                <a:gd name="T36" fmla="*/ 35 w 35"/>
                <a:gd name="T37" fmla="*/ 102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5" h="106">
                  <a:moveTo>
                    <a:pt x="35" y="102"/>
                  </a:moveTo>
                  <a:lnTo>
                    <a:pt x="21" y="106"/>
                  </a:lnTo>
                  <a:lnTo>
                    <a:pt x="17" y="99"/>
                  </a:lnTo>
                  <a:lnTo>
                    <a:pt x="12" y="86"/>
                  </a:lnTo>
                  <a:lnTo>
                    <a:pt x="10" y="75"/>
                  </a:lnTo>
                  <a:lnTo>
                    <a:pt x="14" y="57"/>
                  </a:lnTo>
                  <a:lnTo>
                    <a:pt x="10" y="49"/>
                  </a:lnTo>
                  <a:lnTo>
                    <a:pt x="8" y="33"/>
                  </a:lnTo>
                  <a:lnTo>
                    <a:pt x="8" y="18"/>
                  </a:lnTo>
                  <a:lnTo>
                    <a:pt x="0" y="7"/>
                  </a:lnTo>
                  <a:lnTo>
                    <a:pt x="2" y="0"/>
                  </a:lnTo>
                  <a:lnTo>
                    <a:pt x="18" y="1"/>
                  </a:lnTo>
                  <a:lnTo>
                    <a:pt x="15" y="12"/>
                  </a:lnTo>
                  <a:lnTo>
                    <a:pt x="21" y="18"/>
                  </a:lnTo>
                  <a:lnTo>
                    <a:pt x="27" y="25"/>
                  </a:lnTo>
                  <a:lnTo>
                    <a:pt x="28" y="36"/>
                  </a:lnTo>
                  <a:lnTo>
                    <a:pt x="32" y="40"/>
                  </a:lnTo>
                  <a:lnTo>
                    <a:pt x="31" y="88"/>
                  </a:lnTo>
                  <a:lnTo>
                    <a:pt x="35" y="102"/>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31" name="Freeform 130"/>
            <p:cNvSpPr>
              <a:spLocks/>
            </p:cNvSpPr>
            <p:nvPr/>
          </p:nvSpPr>
          <p:spPr bwMode="auto">
            <a:xfrm>
              <a:off x="5143813" y="3043572"/>
              <a:ext cx="115720" cy="226776"/>
            </a:xfrm>
            <a:custGeom>
              <a:avLst/>
              <a:gdLst>
                <a:gd name="T0" fmla="*/ 36 w 70"/>
                <a:gd name="T1" fmla="*/ 146 h 146"/>
                <a:gd name="T2" fmla="*/ 28 w 70"/>
                <a:gd name="T3" fmla="*/ 109 h 146"/>
                <a:gd name="T4" fmla="*/ 17 w 70"/>
                <a:gd name="T5" fmla="*/ 100 h 146"/>
                <a:gd name="T6" fmla="*/ 17 w 70"/>
                <a:gd name="T7" fmla="*/ 95 h 146"/>
                <a:gd name="T8" fmla="*/ 2 w 70"/>
                <a:gd name="T9" fmla="*/ 83 h 146"/>
                <a:gd name="T10" fmla="*/ 0 w 70"/>
                <a:gd name="T11" fmla="*/ 67 h 146"/>
                <a:gd name="T12" fmla="*/ 10 w 70"/>
                <a:gd name="T13" fmla="*/ 56 h 146"/>
                <a:gd name="T14" fmla="*/ 14 w 70"/>
                <a:gd name="T15" fmla="*/ 39 h 146"/>
                <a:gd name="T16" fmla="*/ 11 w 70"/>
                <a:gd name="T17" fmla="*/ 19 h 146"/>
                <a:gd name="T18" fmla="*/ 14 w 70"/>
                <a:gd name="T19" fmla="*/ 8 h 146"/>
                <a:gd name="T20" fmla="*/ 32 w 70"/>
                <a:gd name="T21" fmla="*/ 0 h 146"/>
                <a:gd name="T22" fmla="*/ 44 w 70"/>
                <a:gd name="T23" fmla="*/ 3 h 146"/>
                <a:gd name="T24" fmla="*/ 44 w 70"/>
                <a:gd name="T25" fmla="*/ 13 h 146"/>
                <a:gd name="T26" fmla="*/ 59 w 70"/>
                <a:gd name="T27" fmla="*/ 6 h 146"/>
                <a:gd name="T28" fmla="*/ 60 w 70"/>
                <a:gd name="T29" fmla="*/ 9 h 146"/>
                <a:gd name="T30" fmla="*/ 52 w 70"/>
                <a:gd name="T31" fmla="*/ 19 h 146"/>
                <a:gd name="T32" fmla="*/ 52 w 70"/>
                <a:gd name="T33" fmla="*/ 29 h 146"/>
                <a:gd name="T34" fmla="*/ 58 w 70"/>
                <a:gd name="T35" fmla="*/ 34 h 146"/>
                <a:gd name="T36" fmla="*/ 56 w 70"/>
                <a:gd name="T37" fmla="*/ 52 h 146"/>
                <a:gd name="T38" fmla="*/ 45 w 70"/>
                <a:gd name="T39" fmla="*/ 63 h 146"/>
                <a:gd name="T40" fmla="*/ 49 w 70"/>
                <a:gd name="T41" fmla="*/ 74 h 146"/>
                <a:gd name="T42" fmla="*/ 58 w 70"/>
                <a:gd name="T43" fmla="*/ 74 h 146"/>
                <a:gd name="T44" fmla="*/ 63 w 70"/>
                <a:gd name="T45" fmla="*/ 84 h 146"/>
                <a:gd name="T46" fmla="*/ 70 w 70"/>
                <a:gd name="T47" fmla="*/ 87 h 146"/>
                <a:gd name="T48" fmla="*/ 69 w 70"/>
                <a:gd name="T49" fmla="*/ 103 h 146"/>
                <a:gd name="T50" fmla="*/ 61 w 70"/>
                <a:gd name="T51" fmla="*/ 109 h 146"/>
                <a:gd name="T52" fmla="*/ 56 w 70"/>
                <a:gd name="T53" fmla="*/ 116 h 146"/>
                <a:gd name="T54" fmla="*/ 44 w 70"/>
                <a:gd name="T55" fmla="*/ 124 h 146"/>
                <a:gd name="T56" fmla="*/ 46 w 70"/>
                <a:gd name="T57" fmla="*/ 132 h 146"/>
                <a:gd name="T58" fmla="*/ 45 w 70"/>
                <a:gd name="T59" fmla="*/ 141 h 146"/>
                <a:gd name="T60" fmla="*/ 36 w 70"/>
                <a:gd name="T61" fmla="*/ 146 h 1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0" h="146">
                  <a:moveTo>
                    <a:pt x="36" y="146"/>
                  </a:moveTo>
                  <a:lnTo>
                    <a:pt x="28" y="109"/>
                  </a:lnTo>
                  <a:lnTo>
                    <a:pt x="17" y="100"/>
                  </a:lnTo>
                  <a:lnTo>
                    <a:pt x="17" y="95"/>
                  </a:lnTo>
                  <a:lnTo>
                    <a:pt x="2" y="83"/>
                  </a:lnTo>
                  <a:lnTo>
                    <a:pt x="0" y="67"/>
                  </a:lnTo>
                  <a:lnTo>
                    <a:pt x="10" y="56"/>
                  </a:lnTo>
                  <a:lnTo>
                    <a:pt x="14" y="39"/>
                  </a:lnTo>
                  <a:lnTo>
                    <a:pt x="11" y="19"/>
                  </a:lnTo>
                  <a:lnTo>
                    <a:pt x="14" y="8"/>
                  </a:lnTo>
                  <a:lnTo>
                    <a:pt x="32" y="0"/>
                  </a:lnTo>
                  <a:lnTo>
                    <a:pt x="44" y="3"/>
                  </a:lnTo>
                  <a:lnTo>
                    <a:pt x="44" y="13"/>
                  </a:lnTo>
                  <a:lnTo>
                    <a:pt x="59" y="6"/>
                  </a:lnTo>
                  <a:lnTo>
                    <a:pt x="60" y="9"/>
                  </a:lnTo>
                  <a:lnTo>
                    <a:pt x="52" y="19"/>
                  </a:lnTo>
                  <a:lnTo>
                    <a:pt x="52" y="29"/>
                  </a:lnTo>
                  <a:lnTo>
                    <a:pt x="58" y="34"/>
                  </a:lnTo>
                  <a:lnTo>
                    <a:pt x="56" y="52"/>
                  </a:lnTo>
                  <a:lnTo>
                    <a:pt x="45" y="63"/>
                  </a:lnTo>
                  <a:lnTo>
                    <a:pt x="49" y="74"/>
                  </a:lnTo>
                  <a:lnTo>
                    <a:pt x="58" y="74"/>
                  </a:lnTo>
                  <a:lnTo>
                    <a:pt x="63" y="84"/>
                  </a:lnTo>
                  <a:lnTo>
                    <a:pt x="70" y="87"/>
                  </a:lnTo>
                  <a:lnTo>
                    <a:pt x="69" y="103"/>
                  </a:lnTo>
                  <a:lnTo>
                    <a:pt x="61" y="109"/>
                  </a:lnTo>
                  <a:lnTo>
                    <a:pt x="56" y="116"/>
                  </a:lnTo>
                  <a:lnTo>
                    <a:pt x="44" y="124"/>
                  </a:lnTo>
                  <a:lnTo>
                    <a:pt x="46" y="132"/>
                  </a:lnTo>
                  <a:lnTo>
                    <a:pt x="45" y="141"/>
                  </a:lnTo>
                  <a:lnTo>
                    <a:pt x="36" y="146"/>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32" name="Freeform 131"/>
            <p:cNvSpPr>
              <a:spLocks/>
            </p:cNvSpPr>
            <p:nvPr/>
          </p:nvSpPr>
          <p:spPr bwMode="auto">
            <a:xfrm>
              <a:off x="5661247" y="2892907"/>
              <a:ext cx="535619" cy="200371"/>
            </a:xfrm>
            <a:custGeom>
              <a:avLst/>
              <a:gdLst>
                <a:gd name="T0" fmla="*/ 177 w 324"/>
                <a:gd name="T1" fmla="*/ 15 h 129"/>
                <a:gd name="T2" fmla="*/ 202 w 324"/>
                <a:gd name="T3" fmla="*/ 23 h 129"/>
                <a:gd name="T4" fmla="*/ 222 w 324"/>
                <a:gd name="T5" fmla="*/ 20 h 129"/>
                <a:gd name="T6" fmla="*/ 236 w 324"/>
                <a:gd name="T7" fmla="*/ 22 h 129"/>
                <a:gd name="T8" fmla="*/ 254 w 324"/>
                <a:gd name="T9" fmla="*/ 11 h 129"/>
                <a:gd name="T10" fmla="*/ 272 w 324"/>
                <a:gd name="T11" fmla="*/ 10 h 129"/>
                <a:gd name="T12" fmla="*/ 290 w 324"/>
                <a:gd name="T13" fmla="*/ 20 h 129"/>
                <a:gd name="T14" fmla="*/ 294 w 324"/>
                <a:gd name="T15" fmla="*/ 27 h 129"/>
                <a:gd name="T16" fmla="*/ 294 w 324"/>
                <a:gd name="T17" fmla="*/ 37 h 129"/>
                <a:gd name="T18" fmla="*/ 308 w 324"/>
                <a:gd name="T19" fmla="*/ 42 h 129"/>
                <a:gd name="T20" fmla="*/ 316 w 324"/>
                <a:gd name="T21" fmla="*/ 48 h 129"/>
                <a:gd name="T22" fmla="*/ 305 w 324"/>
                <a:gd name="T23" fmla="*/ 54 h 129"/>
                <a:gd name="T24" fmla="*/ 314 w 324"/>
                <a:gd name="T25" fmla="*/ 78 h 129"/>
                <a:gd name="T26" fmla="*/ 312 w 324"/>
                <a:gd name="T27" fmla="*/ 84 h 129"/>
                <a:gd name="T28" fmla="*/ 324 w 324"/>
                <a:gd name="T29" fmla="*/ 101 h 129"/>
                <a:gd name="T30" fmla="*/ 316 w 324"/>
                <a:gd name="T31" fmla="*/ 104 h 129"/>
                <a:gd name="T32" fmla="*/ 310 w 324"/>
                <a:gd name="T33" fmla="*/ 99 h 129"/>
                <a:gd name="T34" fmla="*/ 289 w 324"/>
                <a:gd name="T35" fmla="*/ 96 h 129"/>
                <a:gd name="T36" fmla="*/ 282 w 324"/>
                <a:gd name="T37" fmla="*/ 100 h 129"/>
                <a:gd name="T38" fmla="*/ 263 w 324"/>
                <a:gd name="T39" fmla="*/ 103 h 129"/>
                <a:gd name="T40" fmla="*/ 254 w 324"/>
                <a:gd name="T41" fmla="*/ 103 h 129"/>
                <a:gd name="T42" fmla="*/ 235 w 324"/>
                <a:gd name="T43" fmla="*/ 110 h 129"/>
                <a:gd name="T44" fmla="*/ 221 w 324"/>
                <a:gd name="T45" fmla="*/ 110 h 129"/>
                <a:gd name="T46" fmla="*/ 212 w 324"/>
                <a:gd name="T47" fmla="*/ 106 h 129"/>
                <a:gd name="T48" fmla="*/ 193 w 324"/>
                <a:gd name="T49" fmla="*/ 112 h 129"/>
                <a:gd name="T50" fmla="*/ 187 w 324"/>
                <a:gd name="T51" fmla="*/ 108 h 129"/>
                <a:gd name="T52" fmla="*/ 188 w 324"/>
                <a:gd name="T53" fmla="*/ 120 h 129"/>
                <a:gd name="T54" fmla="*/ 184 w 324"/>
                <a:gd name="T55" fmla="*/ 124 h 129"/>
                <a:gd name="T56" fmla="*/ 180 w 324"/>
                <a:gd name="T57" fmla="*/ 129 h 129"/>
                <a:gd name="T58" fmla="*/ 172 w 324"/>
                <a:gd name="T59" fmla="*/ 119 h 129"/>
                <a:gd name="T60" fmla="*/ 178 w 324"/>
                <a:gd name="T61" fmla="*/ 112 h 129"/>
                <a:gd name="T62" fmla="*/ 167 w 324"/>
                <a:gd name="T63" fmla="*/ 113 h 129"/>
                <a:gd name="T64" fmla="*/ 153 w 324"/>
                <a:gd name="T65" fmla="*/ 109 h 129"/>
                <a:gd name="T66" fmla="*/ 142 w 324"/>
                <a:gd name="T67" fmla="*/ 120 h 129"/>
                <a:gd name="T68" fmla="*/ 116 w 324"/>
                <a:gd name="T69" fmla="*/ 123 h 129"/>
                <a:gd name="T70" fmla="*/ 101 w 324"/>
                <a:gd name="T71" fmla="*/ 112 h 129"/>
                <a:gd name="T72" fmla="*/ 82 w 324"/>
                <a:gd name="T73" fmla="*/ 111 h 129"/>
                <a:gd name="T74" fmla="*/ 80 w 324"/>
                <a:gd name="T75" fmla="*/ 120 h 129"/>
                <a:gd name="T76" fmla="*/ 68 w 324"/>
                <a:gd name="T77" fmla="*/ 122 h 129"/>
                <a:gd name="T78" fmla="*/ 50 w 324"/>
                <a:gd name="T79" fmla="*/ 111 h 129"/>
                <a:gd name="T80" fmla="*/ 31 w 324"/>
                <a:gd name="T81" fmla="*/ 111 h 129"/>
                <a:gd name="T82" fmla="*/ 19 w 324"/>
                <a:gd name="T83" fmla="*/ 91 h 129"/>
                <a:gd name="T84" fmla="*/ 6 w 324"/>
                <a:gd name="T85" fmla="*/ 79 h 129"/>
                <a:gd name="T86" fmla="*/ 12 w 324"/>
                <a:gd name="T87" fmla="*/ 63 h 129"/>
                <a:gd name="T88" fmla="*/ 0 w 324"/>
                <a:gd name="T89" fmla="*/ 53 h 129"/>
                <a:gd name="T90" fmla="*/ 17 w 324"/>
                <a:gd name="T91" fmla="*/ 34 h 129"/>
                <a:gd name="T92" fmla="*/ 43 w 324"/>
                <a:gd name="T93" fmla="*/ 33 h 129"/>
                <a:gd name="T94" fmla="*/ 48 w 324"/>
                <a:gd name="T95" fmla="*/ 17 h 129"/>
                <a:gd name="T96" fmla="*/ 81 w 324"/>
                <a:gd name="T97" fmla="*/ 20 h 129"/>
                <a:gd name="T98" fmla="*/ 99 w 324"/>
                <a:gd name="T99" fmla="*/ 7 h 129"/>
                <a:gd name="T100" fmla="*/ 118 w 324"/>
                <a:gd name="T101" fmla="*/ 1 h 129"/>
                <a:gd name="T102" fmla="*/ 145 w 324"/>
                <a:gd name="T103" fmla="*/ 0 h 129"/>
                <a:gd name="T104" fmla="*/ 177 w 324"/>
                <a:gd name="T105" fmla="*/ 15 h 1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324" h="129">
                  <a:moveTo>
                    <a:pt x="177" y="15"/>
                  </a:moveTo>
                  <a:lnTo>
                    <a:pt x="202" y="23"/>
                  </a:lnTo>
                  <a:lnTo>
                    <a:pt x="222" y="20"/>
                  </a:lnTo>
                  <a:lnTo>
                    <a:pt x="236" y="22"/>
                  </a:lnTo>
                  <a:lnTo>
                    <a:pt x="254" y="11"/>
                  </a:lnTo>
                  <a:lnTo>
                    <a:pt x="272" y="10"/>
                  </a:lnTo>
                  <a:lnTo>
                    <a:pt x="290" y="20"/>
                  </a:lnTo>
                  <a:lnTo>
                    <a:pt x="294" y="27"/>
                  </a:lnTo>
                  <a:lnTo>
                    <a:pt x="294" y="37"/>
                  </a:lnTo>
                  <a:lnTo>
                    <a:pt x="308" y="42"/>
                  </a:lnTo>
                  <a:lnTo>
                    <a:pt x="316" y="48"/>
                  </a:lnTo>
                  <a:lnTo>
                    <a:pt x="305" y="54"/>
                  </a:lnTo>
                  <a:lnTo>
                    <a:pt x="314" y="78"/>
                  </a:lnTo>
                  <a:lnTo>
                    <a:pt x="312" y="84"/>
                  </a:lnTo>
                  <a:lnTo>
                    <a:pt x="324" y="101"/>
                  </a:lnTo>
                  <a:lnTo>
                    <a:pt x="316" y="104"/>
                  </a:lnTo>
                  <a:lnTo>
                    <a:pt x="310" y="99"/>
                  </a:lnTo>
                  <a:lnTo>
                    <a:pt x="289" y="96"/>
                  </a:lnTo>
                  <a:lnTo>
                    <a:pt x="282" y="100"/>
                  </a:lnTo>
                  <a:lnTo>
                    <a:pt x="263" y="103"/>
                  </a:lnTo>
                  <a:lnTo>
                    <a:pt x="254" y="103"/>
                  </a:lnTo>
                  <a:lnTo>
                    <a:pt x="235" y="110"/>
                  </a:lnTo>
                  <a:lnTo>
                    <a:pt x="221" y="110"/>
                  </a:lnTo>
                  <a:lnTo>
                    <a:pt x="212" y="106"/>
                  </a:lnTo>
                  <a:lnTo>
                    <a:pt x="193" y="112"/>
                  </a:lnTo>
                  <a:lnTo>
                    <a:pt x="187" y="108"/>
                  </a:lnTo>
                  <a:lnTo>
                    <a:pt x="188" y="120"/>
                  </a:lnTo>
                  <a:lnTo>
                    <a:pt x="184" y="124"/>
                  </a:lnTo>
                  <a:lnTo>
                    <a:pt x="180" y="129"/>
                  </a:lnTo>
                  <a:lnTo>
                    <a:pt x="172" y="119"/>
                  </a:lnTo>
                  <a:lnTo>
                    <a:pt x="178" y="112"/>
                  </a:lnTo>
                  <a:lnTo>
                    <a:pt x="167" y="113"/>
                  </a:lnTo>
                  <a:lnTo>
                    <a:pt x="153" y="109"/>
                  </a:lnTo>
                  <a:lnTo>
                    <a:pt x="142" y="120"/>
                  </a:lnTo>
                  <a:lnTo>
                    <a:pt x="116" y="123"/>
                  </a:lnTo>
                  <a:lnTo>
                    <a:pt x="101" y="112"/>
                  </a:lnTo>
                  <a:lnTo>
                    <a:pt x="82" y="111"/>
                  </a:lnTo>
                  <a:lnTo>
                    <a:pt x="80" y="120"/>
                  </a:lnTo>
                  <a:lnTo>
                    <a:pt x="68" y="122"/>
                  </a:lnTo>
                  <a:lnTo>
                    <a:pt x="50" y="111"/>
                  </a:lnTo>
                  <a:lnTo>
                    <a:pt x="31" y="111"/>
                  </a:lnTo>
                  <a:lnTo>
                    <a:pt x="19" y="91"/>
                  </a:lnTo>
                  <a:lnTo>
                    <a:pt x="6" y="79"/>
                  </a:lnTo>
                  <a:lnTo>
                    <a:pt x="12" y="63"/>
                  </a:lnTo>
                  <a:lnTo>
                    <a:pt x="0" y="53"/>
                  </a:lnTo>
                  <a:lnTo>
                    <a:pt x="17" y="34"/>
                  </a:lnTo>
                  <a:lnTo>
                    <a:pt x="43" y="33"/>
                  </a:lnTo>
                  <a:lnTo>
                    <a:pt x="48" y="17"/>
                  </a:lnTo>
                  <a:lnTo>
                    <a:pt x="81" y="20"/>
                  </a:lnTo>
                  <a:lnTo>
                    <a:pt x="99" y="7"/>
                  </a:lnTo>
                  <a:lnTo>
                    <a:pt x="118" y="1"/>
                  </a:lnTo>
                  <a:lnTo>
                    <a:pt x="145" y="0"/>
                  </a:lnTo>
                  <a:lnTo>
                    <a:pt x="177" y="1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33" name="Freeform 132"/>
            <p:cNvSpPr>
              <a:spLocks/>
            </p:cNvSpPr>
            <p:nvPr/>
          </p:nvSpPr>
          <p:spPr bwMode="auto">
            <a:xfrm>
              <a:off x="5651328" y="2889800"/>
              <a:ext cx="82657" cy="63684"/>
            </a:xfrm>
            <a:custGeom>
              <a:avLst/>
              <a:gdLst>
                <a:gd name="T0" fmla="*/ 21 w 50"/>
                <a:gd name="T1" fmla="*/ 30 h 41"/>
                <a:gd name="T2" fmla="*/ 8 w 50"/>
                <a:gd name="T3" fmla="*/ 41 h 41"/>
                <a:gd name="T4" fmla="*/ 2 w 50"/>
                <a:gd name="T5" fmla="*/ 32 h 41"/>
                <a:gd name="T6" fmla="*/ 2 w 50"/>
                <a:gd name="T7" fmla="*/ 27 h 41"/>
                <a:gd name="T8" fmla="*/ 5 w 50"/>
                <a:gd name="T9" fmla="*/ 25 h 41"/>
                <a:gd name="T10" fmla="*/ 9 w 50"/>
                <a:gd name="T11" fmla="*/ 12 h 41"/>
                <a:gd name="T12" fmla="*/ 0 w 50"/>
                <a:gd name="T13" fmla="*/ 7 h 41"/>
                <a:gd name="T14" fmla="*/ 17 w 50"/>
                <a:gd name="T15" fmla="*/ 0 h 41"/>
                <a:gd name="T16" fmla="*/ 32 w 50"/>
                <a:gd name="T17" fmla="*/ 3 h 41"/>
                <a:gd name="T18" fmla="*/ 35 w 50"/>
                <a:gd name="T19" fmla="*/ 11 h 41"/>
                <a:gd name="T20" fmla="*/ 50 w 50"/>
                <a:gd name="T21" fmla="*/ 18 h 41"/>
                <a:gd name="T22" fmla="*/ 47 w 50"/>
                <a:gd name="T23" fmla="*/ 23 h 41"/>
                <a:gd name="T24" fmla="*/ 28 w 50"/>
                <a:gd name="T25" fmla="*/ 24 h 41"/>
                <a:gd name="T26" fmla="*/ 21 w 50"/>
                <a:gd name="T27" fmla="*/ 30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0" h="41">
                  <a:moveTo>
                    <a:pt x="21" y="30"/>
                  </a:moveTo>
                  <a:lnTo>
                    <a:pt x="8" y="41"/>
                  </a:lnTo>
                  <a:lnTo>
                    <a:pt x="2" y="32"/>
                  </a:lnTo>
                  <a:lnTo>
                    <a:pt x="2" y="27"/>
                  </a:lnTo>
                  <a:lnTo>
                    <a:pt x="5" y="25"/>
                  </a:lnTo>
                  <a:lnTo>
                    <a:pt x="9" y="12"/>
                  </a:lnTo>
                  <a:lnTo>
                    <a:pt x="0" y="7"/>
                  </a:lnTo>
                  <a:lnTo>
                    <a:pt x="17" y="0"/>
                  </a:lnTo>
                  <a:lnTo>
                    <a:pt x="32" y="3"/>
                  </a:lnTo>
                  <a:lnTo>
                    <a:pt x="35" y="11"/>
                  </a:lnTo>
                  <a:lnTo>
                    <a:pt x="50" y="18"/>
                  </a:lnTo>
                  <a:lnTo>
                    <a:pt x="47" y="23"/>
                  </a:lnTo>
                  <a:lnTo>
                    <a:pt x="28" y="24"/>
                  </a:lnTo>
                  <a:lnTo>
                    <a:pt x="21" y="3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34" name="Freeform 133"/>
            <p:cNvSpPr>
              <a:spLocks/>
            </p:cNvSpPr>
            <p:nvPr/>
          </p:nvSpPr>
          <p:spPr bwMode="auto">
            <a:xfrm>
              <a:off x="5818296" y="4278414"/>
              <a:ext cx="328976" cy="347930"/>
            </a:xfrm>
            <a:custGeom>
              <a:avLst/>
              <a:gdLst>
                <a:gd name="T0" fmla="*/ 84 w 199"/>
                <a:gd name="T1" fmla="*/ 0 h 224"/>
                <a:gd name="T2" fmla="*/ 87 w 199"/>
                <a:gd name="T3" fmla="*/ 2 h 224"/>
                <a:gd name="T4" fmla="*/ 154 w 199"/>
                <a:gd name="T5" fmla="*/ 45 h 224"/>
                <a:gd name="T6" fmla="*/ 155 w 199"/>
                <a:gd name="T7" fmla="*/ 57 h 224"/>
                <a:gd name="T8" fmla="*/ 181 w 199"/>
                <a:gd name="T9" fmla="*/ 78 h 224"/>
                <a:gd name="T10" fmla="*/ 172 w 199"/>
                <a:gd name="T11" fmla="*/ 103 h 224"/>
                <a:gd name="T12" fmla="*/ 173 w 199"/>
                <a:gd name="T13" fmla="*/ 115 h 224"/>
                <a:gd name="T14" fmla="*/ 184 w 199"/>
                <a:gd name="T15" fmla="*/ 123 h 224"/>
                <a:gd name="T16" fmla="*/ 185 w 199"/>
                <a:gd name="T17" fmla="*/ 128 h 224"/>
                <a:gd name="T18" fmla="*/ 180 w 199"/>
                <a:gd name="T19" fmla="*/ 141 h 224"/>
                <a:gd name="T20" fmla="*/ 181 w 199"/>
                <a:gd name="T21" fmla="*/ 147 h 224"/>
                <a:gd name="T22" fmla="*/ 179 w 199"/>
                <a:gd name="T23" fmla="*/ 157 h 224"/>
                <a:gd name="T24" fmla="*/ 185 w 199"/>
                <a:gd name="T25" fmla="*/ 170 h 224"/>
                <a:gd name="T26" fmla="*/ 192 w 199"/>
                <a:gd name="T27" fmla="*/ 190 h 224"/>
                <a:gd name="T28" fmla="*/ 199 w 199"/>
                <a:gd name="T29" fmla="*/ 195 h 224"/>
                <a:gd name="T30" fmla="*/ 184 w 199"/>
                <a:gd name="T31" fmla="*/ 207 h 224"/>
                <a:gd name="T32" fmla="*/ 164 w 199"/>
                <a:gd name="T33" fmla="*/ 215 h 224"/>
                <a:gd name="T34" fmla="*/ 153 w 199"/>
                <a:gd name="T35" fmla="*/ 215 h 224"/>
                <a:gd name="T36" fmla="*/ 146 w 199"/>
                <a:gd name="T37" fmla="*/ 221 h 224"/>
                <a:gd name="T38" fmla="*/ 133 w 199"/>
                <a:gd name="T39" fmla="*/ 221 h 224"/>
                <a:gd name="T40" fmla="*/ 128 w 199"/>
                <a:gd name="T41" fmla="*/ 224 h 224"/>
                <a:gd name="T42" fmla="*/ 107 w 199"/>
                <a:gd name="T43" fmla="*/ 218 h 224"/>
                <a:gd name="T44" fmla="*/ 93 w 199"/>
                <a:gd name="T45" fmla="*/ 220 h 224"/>
                <a:gd name="T46" fmla="*/ 89 w 199"/>
                <a:gd name="T47" fmla="*/ 192 h 224"/>
                <a:gd name="T48" fmla="*/ 82 w 199"/>
                <a:gd name="T49" fmla="*/ 182 h 224"/>
                <a:gd name="T50" fmla="*/ 79 w 199"/>
                <a:gd name="T51" fmla="*/ 176 h 224"/>
                <a:gd name="T52" fmla="*/ 61 w 199"/>
                <a:gd name="T53" fmla="*/ 172 h 224"/>
                <a:gd name="T54" fmla="*/ 51 w 199"/>
                <a:gd name="T55" fmla="*/ 166 h 224"/>
                <a:gd name="T56" fmla="*/ 39 w 199"/>
                <a:gd name="T57" fmla="*/ 163 h 224"/>
                <a:gd name="T58" fmla="*/ 32 w 199"/>
                <a:gd name="T59" fmla="*/ 159 h 224"/>
                <a:gd name="T60" fmla="*/ 25 w 199"/>
                <a:gd name="T61" fmla="*/ 154 h 224"/>
                <a:gd name="T62" fmla="*/ 15 w 199"/>
                <a:gd name="T63" fmla="*/ 127 h 224"/>
                <a:gd name="T64" fmla="*/ 5 w 199"/>
                <a:gd name="T65" fmla="*/ 116 h 224"/>
                <a:gd name="T66" fmla="*/ 1 w 199"/>
                <a:gd name="T67" fmla="*/ 104 h 224"/>
                <a:gd name="T68" fmla="*/ 3 w 199"/>
                <a:gd name="T69" fmla="*/ 93 h 224"/>
                <a:gd name="T70" fmla="*/ 0 w 199"/>
                <a:gd name="T71" fmla="*/ 74 h 224"/>
                <a:gd name="T72" fmla="*/ 7 w 199"/>
                <a:gd name="T73" fmla="*/ 73 h 224"/>
                <a:gd name="T74" fmla="*/ 14 w 199"/>
                <a:gd name="T75" fmla="*/ 65 h 224"/>
                <a:gd name="T76" fmla="*/ 22 w 199"/>
                <a:gd name="T77" fmla="*/ 54 h 224"/>
                <a:gd name="T78" fmla="*/ 26 w 199"/>
                <a:gd name="T79" fmla="*/ 50 h 224"/>
                <a:gd name="T80" fmla="*/ 26 w 199"/>
                <a:gd name="T81" fmla="*/ 43 h 224"/>
                <a:gd name="T82" fmla="*/ 22 w 199"/>
                <a:gd name="T83" fmla="*/ 39 h 224"/>
                <a:gd name="T84" fmla="*/ 21 w 199"/>
                <a:gd name="T85" fmla="*/ 31 h 224"/>
                <a:gd name="T86" fmla="*/ 26 w 199"/>
                <a:gd name="T87" fmla="*/ 28 h 224"/>
                <a:gd name="T88" fmla="*/ 28 w 199"/>
                <a:gd name="T89" fmla="*/ 16 h 224"/>
                <a:gd name="T90" fmla="*/ 20 w 199"/>
                <a:gd name="T91" fmla="*/ 4 h 224"/>
                <a:gd name="T92" fmla="*/ 27 w 199"/>
                <a:gd name="T93" fmla="*/ 2 h 224"/>
                <a:gd name="T94" fmla="*/ 47 w 199"/>
                <a:gd name="T95" fmla="*/ 2 h 224"/>
                <a:gd name="T96" fmla="*/ 84 w 199"/>
                <a:gd name="T97" fmla="*/ 0 h 2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99" h="224">
                  <a:moveTo>
                    <a:pt x="84" y="0"/>
                  </a:moveTo>
                  <a:lnTo>
                    <a:pt x="87" y="2"/>
                  </a:lnTo>
                  <a:lnTo>
                    <a:pt x="154" y="45"/>
                  </a:lnTo>
                  <a:lnTo>
                    <a:pt x="155" y="57"/>
                  </a:lnTo>
                  <a:lnTo>
                    <a:pt x="181" y="78"/>
                  </a:lnTo>
                  <a:lnTo>
                    <a:pt x="172" y="103"/>
                  </a:lnTo>
                  <a:lnTo>
                    <a:pt x="173" y="115"/>
                  </a:lnTo>
                  <a:lnTo>
                    <a:pt x="184" y="123"/>
                  </a:lnTo>
                  <a:lnTo>
                    <a:pt x="185" y="128"/>
                  </a:lnTo>
                  <a:lnTo>
                    <a:pt x="180" y="141"/>
                  </a:lnTo>
                  <a:lnTo>
                    <a:pt x="181" y="147"/>
                  </a:lnTo>
                  <a:lnTo>
                    <a:pt x="179" y="157"/>
                  </a:lnTo>
                  <a:lnTo>
                    <a:pt x="185" y="170"/>
                  </a:lnTo>
                  <a:lnTo>
                    <a:pt x="192" y="190"/>
                  </a:lnTo>
                  <a:lnTo>
                    <a:pt x="199" y="195"/>
                  </a:lnTo>
                  <a:lnTo>
                    <a:pt x="184" y="207"/>
                  </a:lnTo>
                  <a:lnTo>
                    <a:pt x="164" y="215"/>
                  </a:lnTo>
                  <a:lnTo>
                    <a:pt x="153" y="215"/>
                  </a:lnTo>
                  <a:lnTo>
                    <a:pt x="146" y="221"/>
                  </a:lnTo>
                  <a:lnTo>
                    <a:pt x="133" y="221"/>
                  </a:lnTo>
                  <a:lnTo>
                    <a:pt x="128" y="224"/>
                  </a:lnTo>
                  <a:lnTo>
                    <a:pt x="107" y="218"/>
                  </a:lnTo>
                  <a:lnTo>
                    <a:pt x="93" y="220"/>
                  </a:lnTo>
                  <a:lnTo>
                    <a:pt x="89" y="192"/>
                  </a:lnTo>
                  <a:lnTo>
                    <a:pt x="82" y="182"/>
                  </a:lnTo>
                  <a:lnTo>
                    <a:pt x="79" y="176"/>
                  </a:lnTo>
                  <a:lnTo>
                    <a:pt x="61" y="172"/>
                  </a:lnTo>
                  <a:lnTo>
                    <a:pt x="51" y="166"/>
                  </a:lnTo>
                  <a:lnTo>
                    <a:pt x="39" y="163"/>
                  </a:lnTo>
                  <a:lnTo>
                    <a:pt x="32" y="159"/>
                  </a:lnTo>
                  <a:lnTo>
                    <a:pt x="25" y="154"/>
                  </a:lnTo>
                  <a:lnTo>
                    <a:pt x="15" y="127"/>
                  </a:lnTo>
                  <a:lnTo>
                    <a:pt x="5" y="116"/>
                  </a:lnTo>
                  <a:lnTo>
                    <a:pt x="1" y="104"/>
                  </a:lnTo>
                  <a:lnTo>
                    <a:pt x="3" y="93"/>
                  </a:lnTo>
                  <a:lnTo>
                    <a:pt x="0" y="74"/>
                  </a:lnTo>
                  <a:lnTo>
                    <a:pt x="7" y="73"/>
                  </a:lnTo>
                  <a:lnTo>
                    <a:pt x="14" y="65"/>
                  </a:lnTo>
                  <a:lnTo>
                    <a:pt x="22" y="54"/>
                  </a:lnTo>
                  <a:lnTo>
                    <a:pt x="26" y="50"/>
                  </a:lnTo>
                  <a:lnTo>
                    <a:pt x="26" y="43"/>
                  </a:lnTo>
                  <a:lnTo>
                    <a:pt x="22" y="39"/>
                  </a:lnTo>
                  <a:lnTo>
                    <a:pt x="21" y="31"/>
                  </a:lnTo>
                  <a:lnTo>
                    <a:pt x="26" y="28"/>
                  </a:lnTo>
                  <a:lnTo>
                    <a:pt x="28" y="16"/>
                  </a:lnTo>
                  <a:lnTo>
                    <a:pt x="20" y="4"/>
                  </a:lnTo>
                  <a:lnTo>
                    <a:pt x="27" y="2"/>
                  </a:lnTo>
                  <a:lnTo>
                    <a:pt x="47" y="2"/>
                  </a:lnTo>
                  <a:lnTo>
                    <a:pt x="84"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35" name="Freeform 134"/>
            <p:cNvSpPr>
              <a:spLocks/>
            </p:cNvSpPr>
            <p:nvPr/>
          </p:nvSpPr>
          <p:spPr bwMode="auto">
            <a:xfrm>
              <a:off x="5826562" y="4110662"/>
              <a:ext cx="165314" cy="183284"/>
            </a:xfrm>
            <a:custGeom>
              <a:avLst/>
              <a:gdLst>
                <a:gd name="T0" fmla="*/ 42 w 100"/>
                <a:gd name="T1" fmla="*/ 110 h 118"/>
                <a:gd name="T2" fmla="*/ 22 w 100"/>
                <a:gd name="T3" fmla="*/ 110 h 118"/>
                <a:gd name="T4" fmla="*/ 15 w 100"/>
                <a:gd name="T5" fmla="*/ 112 h 118"/>
                <a:gd name="T6" fmla="*/ 4 w 100"/>
                <a:gd name="T7" fmla="*/ 118 h 118"/>
                <a:gd name="T8" fmla="*/ 0 w 100"/>
                <a:gd name="T9" fmla="*/ 116 h 118"/>
                <a:gd name="T10" fmla="*/ 0 w 100"/>
                <a:gd name="T11" fmla="*/ 101 h 118"/>
                <a:gd name="T12" fmla="*/ 4 w 100"/>
                <a:gd name="T13" fmla="*/ 93 h 118"/>
                <a:gd name="T14" fmla="*/ 5 w 100"/>
                <a:gd name="T15" fmla="*/ 76 h 118"/>
                <a:gd name="T16" fmla="*/ 9 w 100"/>
                <a:gd name="T17" fmla="*/ 66 h 118"/>
                <a:gd name="T18" fmla="*/ 16 w 100"/>
                <a:gd name="T19" fmla="*/ 56 h 118"/>
                <a:gd name="T20" fmla="*/ 23 w 100"/>
                <a:gd name="T21" fmla="*/ 50 h 118"/>
                <a:gd name="T22" fmla="*/ 29 w 100"/>
                <a:gd name="T23" fmla="*/ 43 h 118"/>
                <a:gd name="T24" fmla="*/ 22 w 100"/>
                <a:gd name="T25" fmla="*/ 40 h 118"/>
                <a:gd name="T26" fmla="*/ 23 w 100"/>
                <a:gd name="T27" fmla="*/ 16 h 118"/>
                <a:gd name="T28" fmla="*/ 30 w 100"/>
                <a:gd name="T29" fmla="*/ 10 h 118"/>
                <a:gd name="T30" fmla="*/ 42 w 100"/>
                <a:gd name="T31" fmla="*/ 14 h 118"/>
                <a:gd name="T32" fmla="*/ 57 w 100"/>
                <a:gd name="T33" fmla="*/ 10 h 118"/>
                <a:gd name="T34" fmla="*/ 69 w 100"/>
                <a:gd name="T35" fmla="*/ 10 h 118"/>
                <a:gd name="T36" fmla="*/ 81 w 100"/>
                <a:gd name="T37" fmla="*/ 0 h 118"/>
                <a:gd name="T38" fmla="*/ 90 w 100"/>
                <a:gd name="T39" fmla="*/ 15 h 118"/>
                <a:gd name="T40" fmla="*/ 92 w 100"/>
                <a:gd name="T41" fmla="*/ 25 h 118"/>
                <a:gd name="T42" fmla="*/ 100 w 100"/>
                <a:gd name="T43" fmla="*/ 49 h 118"/>
                <a:gd name="T44" fmla="*/ 93 w 100"/>
                <a:gd name="T45" fmla="*/ 64 h 118"/>
                <a:gd name="T46" fmla="*/ 84 w 100"/>
                <a:gd name="T47" fmla="*/ 78 h 118"/>
                <a:gd name="T48" fmla="*/ 79 w 100"/>
                <a:gd name="T49" fmla="*/ 86 h 118"/>
                <a:gd name="T50" fmla="*/ 79 w 100"/>
                <a:gd name="T51" fmla="*/ 108 h 118"/>
                <a:gd name="T52" fmla="*/ 42 w 100"/>
                <a:gd name="T53" fmla="*/ 110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00" h="118">
                  <a:moveTo>
                    <a:pt x="42" y="110"/>
                  </a:moveTo>
                  <a:lnTo>
                    <a:pt x="22" y="110"/>
                  </a:lnTo>
                  <a:lnTo>
                    <a:pt x="15" y="112"/>
                  </a:lnTo>
                  <a:lnTo>
                    <a:pt x="4" y="118"/>
                  </a:lnTo>
                  <a:lnTo>
                    <a:pt x="0" y="116"/>
                  </a:lnTo>
                  <a:lnTo>
                    <a:pt x="0" y="101"/>
                  </a:lnTo>
                  <a:lnTo>
                    <a:pt x="4" y="93"/>
                  </a:lnTo>
                  <a:lnTo>
                    <a:pt x="5" y="76"/>
                  </a:lnTo>
                  <a:lnTo>
                    <a:pt x="9" y="66"/>
                  </a:lnTo>
                  <a:lnTo>
                    <a:pt x="16" y="56"/>
                  </a:lnTo>
                  <a:lnTo>
                    <a:pt x="23" y="50"/>
                  </a:lnTo>
                  <a:lnTo>
                    <a:pt x="29" y="43"/>
                  </a:lnTo>
                  <a:lnTo>
                    <a:pt x="22" y="40"/>
                  </a:lnTo>
                  <a:lnTo>
                    <a:pt x="23" y="16"/>
                  </a:lnTo>
                  <a:lnTo>
                    <a:pt x="30" y="10"/>
                  </a:lnTo>
                  <a:lnTo>
                    <a:pt x="42" y="14"/>
                  </a:lnTo>
                  <a:lnTo>
                    <a:pt x="57" y="10"/>
                  </a:lnTo>
                  <a:lnTo>
                    <a:pt x="69" y="10"/>
                  </a:lnTo>
                  <a:lnTo>
                    <a:pt x="81" y="0"/>
                  </a:lnTo>
                  <a:lnTo>
                    <a:pt x="90" y="15"/>
                  </a:lnTo>
                  <a:lnTo>
                    <a:pt x="92" y="25"/>
                  </a:lnTo>
                  <a:lnTo>
                    <a:pt x="100" y="49"/>
                  </a:lnTo>
                  <a:lnTo>
                    <a:pt x="93" y="64"/>
                  </a:lnTo>
                  <a:lnTo>
                    <a:pt x="84" y="78"/>
                  </a:lnTo>
                  <a:lnTo>
                    <a:pt x="79" y="86"/>
                  </a:lnTo>
                  <a:lnTo>
                    <a:pt x="79" y="108"/>
                  </a:lnTo>
                  <a:lnTo>
                    <a:pt x="42" y="11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36" name="Freeform 135"/>
            <p:cNvSpPr>
              <a:spLocks/>
            </p:cNvSpPr>
            <p:nvPr/>
          </p:nvSpPr>
          <p:spPr bwMode="auto">
            <a:xfrm>
              <a:off x="5517423" y="2568275"/>
              <a:ext cx="476106" cy="251628"/>
            </a:xfrm>
            <a:custGeom>
              <a:avLst/>
              <a:gdLst>
                <a:gd name="T0" fmla="*/ 149 w 288"/>
                <a:gd name="T1" fmla="*/ 6 h 162"/>
                <a:gd name="T2" fmla="*/ 157 w 288"/>
                <a:gd name="T3" fmla="*/ 2 h 162"/>
                <a:gd name="T4" fmla="*/ 186 w 288"/>
                <a:gd name="T5" fmla="*/ 11 h 162"/>
                <a:gd name="T6" fmla="*/ 185 w 288"/>
                <a:gd name="T7" fmla="*/ 22 h 162"/>
                <a:gd name="T8" fmla="*/ 205 w 288"/>
                <a:gd name="T9" fmla="*/ 31 h 162"/>
                <a:gd name="T10" fmla="*/ 227 w 288"/>
                <a:gd name="T11" fmla="*/ 42 h 162"/>
                <a:gd name="T12" fmla="*/ 251 w 288"/>
                <a:gd name="T13" fmla="*/ 49 h 162"/>
                <a:gd name="T14" fmla="*/ 285 w 288"/>
                <a:gd name="T15" fmla="*/ 55 h 162"/>
                <a:gd name="T16" fmla="*/ 282 w 288"/>
                <a:gd name="T17" fmla="*/ 72 h 162"/>
                <a:gd name="T18" fmla="*/ 287 w 288"/>
                <a:gd name="T19" fmla="*/ 89 h 162"/>
                <a:gd name="T20" fmla="*/ 264 w 288"/>
                <a:gd name="T21" fmla="*/ 97 h 162"/>
                <a:gd name="T22" fmla="*/ 253 w 288"/>
                <a:gd name="T23" fmla="*/ 107 h 162"/>
                <a:gd name="T24" fmla="*/ 228 w 288"/>
                <a:gd name="T25" fmla="*/ 115 h 162"/>
                <a:gd name="T26" fmla="*/ 218 w 288"/>
                <a:gd name="T27" fmla="*/ 135 h 162"/>
                <a:gd name="T28" fmla="*/ 244 w 288"/>
                <a:gd name="T29" fmla="*/ 139 h 162"/>
                <a:gd name="T30" fmla="*/ 224 w 288"/>
                <a:gd name="T31" fmla="*/ 150 h 162"/>
                <a:gd name="T32" fmla="*/ 194 w 288"/>
                <a:gd name="T33" fmla="*/ 158 h 162"/>
                <a:gd name="T34" fmla="*/ 177 w 288"/>
                <a:gd name="T35" fmla="*/ 142 h 162"/>
                <a:gd name="T36" fmla="*/ 194 w 288"/>
                <a:gd name="T37" fmla="*/ 131 h 162"/>
                <a:gd name="T38" fmla="*/ 162 w 288"/>
                <a:gd name="T39" fmla="*/ 121 h 162"/>
                <a:gd name="T40" fmla="*/ 145 w 288"/>
                <a:gd name="T41" fmla="*/ 116 h 162"/>
                <a:gd name="T42" fmla="*/ 130 w 288"/>
                <a:gd name="T43" fmla="*/ 143 h 162"/>
                <a:gd name="T44" fmla="*/ 115 w 288"/>
                <a:gd name="T45" fmla="*/ 142 h 162"/>
                <a:gd name="T46" fmla="*/ 111 w 288"/>
                <a:gd name="T47" fmla="*/ 137 h 162"/>
                <a:gd name="T48" fmla="*/ 117 w 288"/>
                <a:gd name="T49" fmla="*/ 123 h 162"/>
                <a:gd name="T50" fmla="*/ 118 w 288"/>
                <a:gd name="T51" fmla="*/ 118 h 162"/>
                <a:gd name="T52" fmla="*/ 130 w 288"/>
                <a:gd name="T53" fmla="*/ 121 h 162"/>
                <a:gd name="T54" fmla="*/ 131 w 288"/>
                <a:gd name="T55" fmla="*/ 118 h 162"/>
                <a:gd name="T56" fmla="*/ 125 w 288"/>
                <a:gd name="T57" fmla="*/ 109 h 162"/>
                <a:gd name="T58" fmla="*/ 115 w 288"/>
                <a:gd name="T59" fmla="*/ 98 h 162"/>
                <a:gd name="T60" fmla="*/ 107 w 288"/>
                <a:gd name="T61" fmla="*/ 85 h 162"/>
                <a:gd name="T62" fmla="*/ 87 w 288"/>
                <a:gd name="T63" fmla="*/ 78 h 162"/>
                <a:gd name="T64" fmla="*/ 74 w 288"/>
                <a:gd name="T65" fmla="*/ 83 h 162"/>
                <a:gd name="T66" fmla="*/ 63 w 288"/>
                <a:gd name="T67" fmla="*/ 88 h 162"/>
                <a:gd name="T68" fmla="*/ 46 w 288"/>
                <a:gd name="T69" fmla="*/ 93 h 162"/>
                <a:gd name="T70" fmla="*/ 28 w 288"/>
                <a:gd name="T71" fmla="*/ 88 h 162"/>
                <a:gd name="T72" fmla="*/ 11 w 288"/>
                <a:gd name="T73" fmla="*/ 90 h 162"/>
                <a:gd name="T74" fmla="*/ 0 w 288"/>
                <a:gd name="T75" fmla="*/ 79 h 162"/>
                <a:gd name="T76" fmla="*/ 6 w 288"/>
                <a:gd name="T77" fmla="*/ 66 h 162"/>
                <a:gd name="T78" fmla="*/ 4 w 288"/>
                <a:gd name="T79" fmla="*/ 58 h 162"/>
                <a:gd name="T80" fmla="*/ 24 w 288"/>
                <a:gd name="T81" fmla="*/ 39 h 162"/>
                <a:gd name="T82" fmla="*/ 15 w 288"/>
                <a:gd name="T83" fmla="*/ 15 h 162"/>
                <a:gd name="T84" fmla="*/ 30 w 288"/>
                <a:gd name="T85" fmla="*/ 9 h 162"/>
                <a:gd name="T86" fmla="*/ 58 w 288"/>
                <a:gd name="T87" fmla="*/ 10 h 162"/>
                <a:gd name="T88" fmla="*/ 89 w 288"/>
                <a:gd name="T89" fmla="*/ 15 h 162"/>
                <a:gd name="T90" fmla="*/ 101 w 288"/>
                <a:gd name="T91" fmla="*/ 15 h 162"/>
                <a:gd name="T92" fmla="*/ 120 w 288"/>
                <a:gd name="T93" fmla="*/ 19 h 162"/>
                <a:gd name="T94" fmla="*/ 126 w 288"/>
                <a:gd name="T95" fmla="*/ 10 h 162"/>
                <a:gd name="T96" fmla="*/ 143 w 288"/>
                <a:gd name="T97" fmla="*/ 5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88" h="162">
                  <a:moveTo>
                    <a:pt x="143" y="5"/>
                  </a:moveTo>
                  <a:lnTo>
                    <a:pt x="149" y="6"/>
                  </a:lnTo>
                  <a:lnTo>
                    <a:pt x="152" y="1"/>
                  </a:lnTo>
                  <a:lnTo>
                    <a:pt x="157" y="2"/>
                  </a:lnTo>
                  <a:lnTo>
                    <a:pt x="173" y="0"/>
                  </a:lnTo>
                  <a:lnTo>
                    <a:pt x="186" y="11"/>
                  </a:lnTo>
                  <a:lnTo>
                    <a:pt x="182" y="15"/>
                  </a:lnTo>
                  <a:lnTo>
                    <a:pt x="185" y="22"/>
                  </a:lnTo>
                  <a:lnTo>
                    <a:pt x="198" y="23"/>
                  </a:lnTo>
                  <a:lnTo>
                    <a:pt x="205" y="31"/>
                  </a:lnTo>
                  <a:lnTo>
                    <a:pt x="206" y="35"/>
                  </a:lnTo>
                  <a:lnTo>
                    <a:pt x="227" y="42"/>
                  </a:lnTo>
                  <a:lnTo>
                    <a:pt x="239" y="39"/>
                  </a:lnTo>
                  <a:lnTo>
                    <a:pt x="251" y="49"/>
                  </a:lnTo>
                  <a:lnTo>
                    <a:pt x="260" y="49"/>
                  </a:lnTo>
                  <a:lnTo>
                    <a:pt x="285" y="55"/>
                  </a:lnTo>
                  <a:lnTo>
                    <a:pt x="286" y="61"/>
                  </a:lnTo>
                  <a:lnTo>
                    <a:pt x="282" y="72"/>
                  </a:lnTo>
                  <a:lnTo>
                    <a:pt x="288" y="83"/>
                  </a:lnTo>
                  <a:lnTo>
                    <a:pt x="287" y="89"/>
                  </a:lnTo>
                  <a:lnTo>
                    <a:pt x="271" y="91"/>
                  </a:lnTo>
                  <a:lnTo>
                    <a:pt x="264" y="97"/>
                  </a:lnTo>
                  <a:lnTo>
                    <a:pt x="265" y="106"/>
                  </a:lnTo>
                  <a:lnTo>
                    <a:pt x="253" y="107"/>
                  </a:lnTo>
                  <a:lnTo>
                    <a:pt x="243" y="114"/>
                  </a:lnTo>
                  <a:lnTo>
                    <a:pt x="228" y="115"/>
                  </a:lnTo>
                  <a:lnTo>
                    <a:pt x="215" y="123"/>
                  </a:lnTo>
                  <a:lnTo>
                    <a:pt x="218" y="135"/>
                  </a:lnTo>
                  <a:lnTo>
                    <a:pt x="227" y="140"/>
                  </a:lnTo>
                  <a:lnTo>
                    <a:pt x="244" y="139"/>
                  </a:lnTo>
                  <a:lnTo>
                    <a:pt x="242" y="146"/>
                  </a:lnTo>
                  <a:lnTo>
                    <a:pt x="224" y="150"/>
                  </a:lnTo>
                  <a:lnTo>
                    <a:pt x="204" y="162"/>
                  </a:lnTo>
                  <a:lnTo>
                    <a:pt x="194" y="158"/>
                  </a:lnTo>
                  <a:lnTo>
                    <a:pt x="196" y="148"/>
                  </a:lnTo>
                  <a:lnTo>
                    <a:pt x="177" y="142"/>
                  </a:lnTo>
                  <a:lnTo>
                    <a:pt x="179" y="138"/>
                  </a:lnTo>
                  <a:lnTo>
                    <a:pt x="194" y="131"/>
                  </a:lnTo>
                  <a:lnTo>
                    <a:pt x="189" y="127"/>
                  </a:lnTo>
                  <a:lnTo>
                    <a:pt x="162" y="121"/>
                  </a:lnTo>
                  <a:lnTo>
                    <a:pt x="160" y="114"/>
                  </a:lnTo>
                  <a:lnTo>
                    <a:pt x="145" y="116"/>
                  </a:lnTo>
                  <a:lnTo>
                    <a:pt x="141" y="128"/>
                  </a:lnTo>
                  <a:lnTo>
                    <a:pt x="130" y="143"/>
                  </a:lnTo>
                  <a:lnTo>
                    <a:pt x="123" y="139"/>
                  </a:lnTo>
                  <a:lnTo>
                    <a:pt x="115" y="142"/>
                  </a:lnTo>
                  <a:lnTo>
                    <a:pt x="107" y="139"/>
                  </a:lnTo>
                  <a:lnTo>
                    <a:pt x="111" y="137"/>
                  </a:lnTo>
                  <a:lnTo>
                    <a:pt x="113" y="130"/>
                  </a:lnTo>
                  <a:lnTo>
                    <a:pt x="117" y="123"/>
                  </a:lnTo>
                  <a:lnTo>
                    <a:pt x="115" y="119"/>
                  </a:lnTo>
                  <a:lnTo>
                    <a:pt x="118" y="118"/>
                  </a:lnTo>
                  <a:lnTo>
                    <a:pt x="120" y="120"/>
                  </a:lnTo>
                  <a:lnTo>
                    <a:pt x="130" y="121"/>
                  </a:lnTo>
                  <a:lnTo>
                    <a:pt x="134" y="120"/>
                  </a:lnTo>
                  <a:lnTo>
                    <a:pt x="131" y="118"/>
                  </a:lnTo>
                  <a:lnTo>
                    <a:pt x="131" y="115"/>
                  </a:lnTo>
                  <a:lnTo>
                    <a:pt x="125" y="109"/>
                  </a:lnTo>
                  <a:lnTo>
                    <a:pt x="121" y="101"/>
                  </a:lnTo>
                  <a:lnTo>
                    <a:pt x="115" y="98"/>
                  </a:lnTo>
                  <a:lnTo>
                    <a:pt x="115" y="90"/>
                  </a:lnTo>
                  <a:lnTo>
                    <a:pt x="107" y="85"/>
                  </a:lnTo>
                  <a:lnTo>
                    <a:pt x="100" y="84"/>
                  </a:lnTo>
                  <a:lnTo>
                    <a:pt x="87" y="78"/>
                  </a:lnTo>
                  <a:lnTo>
                    <a:pt x="77" y="80"/>
                  </a:lnTo>
                  <a:lnTo>
                    <a:pt x="74" y="83"/>
                  </a:lnTo>
                  <a:lnTo>
                    <a:pt x="67" y="83"/>
                  </a:lnTo>
                  <a:lnTo>
                    <a:pt x="63" y="88"/>
                  </a:lnTo>
                  <a:lnTo>
                    <a:pt x="52" y="90"/>
                  </a:lnTo>
                  <a:lnTo>
                    <a:pt x="46" y="93"/>
                  </a:lnTo>
                  <a:lnTo>
                    <a:pt x="38" y="88"/>
                  </a:lnTo>
                  <a:lnTo>
                    <a:pt x="28" y="88"/>
                  </a:lnTo>
                  <a:lnTo>
                    <a:pt x="18" y="86"/>
                  </a:lnTo>
                  <a:lnTo>
                    <a:pt x="11" y="90"/>
                  </a:lnTo>
                  <a:lnTo>
                    <a:pt x="9" y="84"/>
                  </a:lnTo>
                  <a:lnTo>
                    <a:pt x="0" y="79"/>
                  </a:lnTo>
                  <a:lnTo>
                    <a:pt x="2" y="71"/>
                  </a:lnTo>
                  <a:lnTo>
                    <a:pt x="6" y="66"/>
                  </a:lnTo>
                  <a:lnTo>
                    <a:pt x="9" y="67"/>
                  </a:lnTo>
                  <a:lnTo>
                    <a:pt x="4" y="58"/>
                  </a:lnTo>
                  <a:lnTo>
                    <a:pt x="17" y="41"/>
                  </a:lnTo>
                  <a:lnTo>
                    <a:pt x="24" y="39"/>
                  </a:lnTo>
                  <a:lnTo>
                    <a:pt x="25" y="33"/>
                  </a:lnTo>
                  <a:lnTo>
                    <a:pt x="15" y="15"/>
                  </a:lnTo>
                  <a:lnTo>
                    <a:pt x="22" y="14"/>
                  </a:lnTo>
                  <a:lnTo>
                    <a:pt x="30" y="9"/>
                  </a:lnTo>
                  <a:lnTo>
                    <a:pt x="42" y="8"/>
                  </a:lnTo>
                  <a:lnTo>
                    <a:pt x="58" y="10"/>
                  </a:lnTo>
                  <a:lnTo>
                    <a:pt x="77" y="15"/>
                  </a:lnTo>
                  <a:lnTo>
                    <a:pt x="89" y="15"/>
                  </a:lnTo>
                  <a:lnTo>
                    <a:pt x="95" y="18"/>
                  </a:lnTo>
                  <a:lnTo>
                    <a:pt x="101" y="15"/>
                  </a:lnTo>
                  <a:lnTo>
                    <a:pt x="106" y="19"/>
                  </a:lnTo>
                  <a:lnTo>
                    <a:pt x="120" y="19"/>
                  </a:lnTo>
                  <a:lnTo>
                    <a:pt x="126" y="20"/>
                  </a:lnTo>
                  <a:lnTo>
                    <a:pt x="126" y="10"/>
                  </a:lnTo>
                  <a:lnTo>
                    <a:pt x="130" y="6"/>
                  </a:lnTo>
                  <a:lnTo>
                    <a:pt x="143" y="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37" name="Freeform 216"/>
            <p:cNvSpPr>
              <a:spLocks/>
            </p:cNvSpPr>
            <p:nvPr/>
          </p:nvSpPr>
          <p:spPr bwMode="auto">
            <a:xfrm>
              <a:off x="6208437" y="3635365"/>
              <a:ext cx="312444" cy="206584"/>
            </a:xfrm>
            <a:custGeom>
              <a:avLst/>
              <a:gdLst>
                <a:gd name="T0" fmla="*/ 189 w 189"/>
                <a:gd name="T1" fmla="*/ 49 h 133"/>
                <a:gd name="T2" fmla="*/ 177 w 189"/>
                <a:gd name="T3" fmla="*/ 54 h 133"/>
                <a:gd name="T4" fmla="*/ 174 w 189"/>
                <a:gd name="T5" fmla="*/ 63 h 133"/>
                <a:gd name="T6" fmla="*/ 174 w 189"/>
                <a:gd name="T7" fmla="*/ 70 h 133"/>
                <a:gd name="T8" fmla="*/ 156 w 189"/>
                <a:gd name="T9" fmla="*/ 79 h 133"/>
                <a:gd name="T10" fmla="*/ 128 w 189"/>
                <a:gd name="T11" fmla="*/ 89 h 133"/>
                <a:gd name="T12" fmla="*/ 112 w 189"/>
                <a:gd name="T13" fmla="*/ 103 h 133"/>
                <a:gd name="T14" fmla="*/ 104 w 189"/>
                <a:gd name="T15" fmla="*/ 105 h 133"/>
                <a:gd name="T16" fmla="*/ 99 w 189"/>
                <a:gd name="T17" fmla="*/ 103 h 133"/>
                <a:gd name="T18" fmla="*/ 89 w 189"/>
                <a:gd name="T19" fmla="*/ 112 h 133"/>
                <a:gd name="T20" fmla="*/ 77 w 189"/>
                <a:gd name="T21" fmla="*/ 116 h 133"/>
                <a:gd name="T22" fmla="*/ 62 w 189"/>
                <a:gd name="T23" fmla="*/ 117 h 133"/>
                <a:gd name="T24" fmla="*/ 57 w 189"/>
                <a:gd name="T25" fmla="*/ 118 h 133"/>
                <a:gd name="T26" fmla="*/ 53 w 189"/>
                <a:gd name="T27" fmla="*/ 124 h 133"/>
                <a:gd name="T28" fmla="*/ 49 w 189"/>
                <a:gd name="T29" fmla="*/ 125 h 133"/>
                <a:gd name="T30" fmla="*/ 46 w 189"/>
                <a:gd name="T31" fmla="*/ 131 h 133"/>
                <a:gd name="T32" fmla="*/ 37 w 189"/>
                <a:gd name="T33" fmla="*/ 130 h 133"/>
                <a:gd name="T34" fmla="*/ 32 w 189"/>
                <a:gd name="T35" fmla="*/ 133 h 133"/>
                <a:gd name="T36" fmla="*/ 19 w 189"/>
                <a:gd name="T37" fmla="*/ 132 h 133"/>
                <a:gd name="T38" fmla="*/ 14 w 189"/>
                <a:gd name="T39" fmla="*/ 120 h 133"/>
                <a:gd name="T40" fmla="*/ 14 w 189"/>
                <a:gd name="T41" fmla="*/ 108 h 133"/>
                <a:gd name="T42" fmla="*/ 10 w 189"/>
                <a:gd name="T43" fmla="*/ 102 h 133"/>
                <a:gd name="T44" fmla="*/ 6 w 189"/>
                <a:gd name="T45" fmla="*/ 87 h 133"/>
                <a:gd name="T46" fmla="*/ 0 w 189"/>
                <a:gd name="T47" fmla="*/ 78 h 133"/>
                <a:gd name="T48" fmla="*/ 4 w 189"/>
                <a:gd name="T49" fmla="*/ 77 h 133"/>
                <a:gd name="T50" fmla="*/ 2 w 189"/>
                <a:gd name="T51" fmla="*/ 68 h 133"/>
                <a:gd name="T52" fmla="*/ 4 w 189"/>
                <a:gd name="T53" fmla="*/ 64 h 133"/>
                <a:gd name="T54" fmla="*/ 2 w 189"/>
                <a:gd name="T55" fmla="*/ 55 h 133"/>
                <a:gd name="T56" fmla="*/ 10 w 189"/>
                <a:gd name="T57" fmla="*/ 48 h 133"/>
                <a:gd name="T58" fmla="*/ 8 w 189"/>
                <a:gd name="T59" fmla="*/ 39 h 133"/>
                <a:gd name="T60" fmla="*/ 12 w 189"/>
                <a:gd name="T61" fmla="*/ 29 h 133"/>
                <a:gd name="T62" fmla="*/ 20 w 189"/>
                <a:gd name="T63" fmla="*/ 35 h 133"/>
                <a:gd name="T64" fmla="*/ 24 w 189"/>
                <a:gd name="T65" fmla="*/ 33 h 133"/>
                <a:gd name="T66" fmla="*/ 45 w 189"/>
                <a:gd name="T67" fmla="*/ 32 h 133"/>
                <a:gd name="T68" fmla="*/ 49 w 189"/>
                <a:gd name="T69" fmla="*/ 34 h 133"/>
                <a:gd name="T70" fmla="*/ 66 w 189"/>
                <a:gd name="T71" fmla="*/ 36 h 133"/>
                <a:gd name="T72" fmla="*/ 73 w 189"/>
                <a:gd name="T73" fmla="*/ 35 h 133"/>
                <a:gd name="T74" fmla="*/ 78 w 189"/>
                <a:gd name="T75" fmla="*/ 42 h 133"/>
                <a:gd name="T76" fmla="*/ 86 w 189"/>
                <a:gd name="T77" fmla="*/ 39 h 133"/>
                <a:gd name="T78" fmla="*/ 98 w 189"/>
                <a:gd name="T79" fmla="*/ 17 h 133"/>
                <a:gd name="T80" fmla="*/ 114 w 189"/>
                <a:gd name="T81" fmla="*/ 8 h 133"/>
                <a:gd name="T82" fmla="*/ 166 w 189"/>
                <a:gd name="T83" fmla="*/ 0 h 133"/>
                <a:gd name="T84" fmla="*/ 182 w 189"/>
                <a:gd name="T85" fmla="*/ 34 h 133"/>
                <a:gd name="T86" fmla="*/ 189 w 189"/>
                <a:gd name="T87" fmla="*/ 49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89" h="133">
                  <a:moveTo>
                    <a:pt x="189" y="49"/>
                  </a:moveTo>
                  <a:lnTo>
                    <a:pt x="177" y="54"/>
                  </a:lnTo>
                  <a:lnTo>
                    <a:pt x="174" y="63"/>
                  </a:lnTo>
                  <a:lnTo>
                    <a:pt x="174" y="70"/>
                  </a:lnTo>
                  <a:lnTo>
                    <a:pt x="156" y="79"/>
                  </a:lnTo>
                  <a:lnTo>
                    <a:pt x="128" y="89"/>
                  </a:lnTo>
                  <a:lnTo>
                    <a:pt x="112" y="103"/>
                  </a:lnTo>
                  <a:lnTo>
                    <a:pt x="104" y="105"/>
                  </a:lnTo>
                  <a:lnTo>
                    <a:pt x="99" y="103"/>
                  </a:lnTo>
                  <a:lnTo>
                    <a:pt x="89" y="112"/>
                  </a:lnTo>
                  <a:lnTo>
                    <a:pt x="77" y="116"/>
                  </a:lnTo>
                  <a:lnTo>
                    <a:pt x="62" y="117"/>
                  </a:lnTo>
                  <a:lnTo>
                    <a:pt x="57" y="118"/>
                  </a:lnTo>
                  <a:lnTo>
                    <a:pt x="53" y="124"/>
                  </a:lnTo>
                  <a:lnTo>
                    <a:pt x="49" y="125"/>
                  </a:lnTo>
                  <a:lnTo>
                    <a:pt x="46" y="131"/>
                  </a:lnTo>
                  <a:lnTo>
                    <a:pt x="37" y="130"/>
                  </a:lnTo>
                  <a:lnTo>
                    <a:pt x="32" y="133"/>
                  </a:lnTo>
                  <a:lnTo>
                    <a:pt x="19" y="132"/>
                  </a:lnTo>
                  <a:lnTo>
                    <a:pt x="14" y="120"/>
                  </a:lnTo>
                  <a:lnTo>
                    <a:pt x="14" y="108"/>
                  </a:lnTo>
                  <a:lnTo>
                    <a:pt x="10" y="102"/>
                  </a:lnTo>
                  <a:lnTo>
                    <a:pt x="6" y="87"/>
                  </a:lnTo>
                  <a:lnTo>
                    <a:pt x="0" y="78"/>
                  </a:lnTo>
                  <a:lnTo>
                    <a:pt x="4" y="77"/>
                  </a:lnTo>
                  <a:lnTo>
                    <a:pt x="2" y="68"/>
                  </a:lnTo>
                  <a:lnTo>
                    <a:pt x="4" y="64"/>
                  </a:lnTo>
                  <a:lnTo>
                    <a:pt x="2" y="55"/>
                  </a:lnTo>
                  <a:lnTo>
                    <a:pt x="10" y="48"/>
                  </a:lnTo>
                  <a:lnTo>
                    <a:pt x="8" y="39"/>
                  </a:lnTo>
                  <a:lnTo>
                    <a:pt x="12" y="29"/>
                  </a:lnTo>
                  <a:lnTo>
                    <a:pt x="20" y="35"/>
                  </a:lnTo>
                  <a:lnTo>
                    <a:pt x="24" y="33"/>
                  </a:lnTo>
                  <a:lnTo>
                    <a:pt x="45" y="32"/>
                  </a:lnTo>
                  <a:lnTo>
                    <a:pt x="49" y="34"/>
                  </a:lnTo>
                  <a:lnTo>
                    <a:pt x="66" y="36"/>
                  </a:lnTo>
                  <a:lnTo>
                    <a:pt x="73" y="35"/>
                  </a:lnTo>
                  <a:lnTo>
                    <a:pt x="78" y="42"/>
                  </a:lnTo>
                  <a:lnTo>
                    <a:pt x="86" y="39"/>
                  </a:lnTo>
                  <a:lnTo>
                    <a:pt x="98" y="17"/>
                  </a:lnTo>
                  <a:lnTo>
                    <a:pt x="114" y="8"/>
                  </a:lnTo>
                  <a:lnTo>
                    <a:pt x="166" y="0"/>
                  </a:lnTo>
                  <a:lnTo>
                    <a:pt x="182" y="34"/>
                  </a:lnTo>
                  <a:lnTo>
                    <a:pt x="189" y="4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38" name="Freeform 217"/>
            <p:cNvSpPr>
              <a:spLocks/>
            </p:cNvSpPr>
            <p:nvPr/>
          </p:nvSpPr>
          <p:spPr bwMode="auto">
            <a:xfrm>
              <a:off x="5405010" y="4960296"/>
              <a:ext cx="487678" cy="410061"/>
            </a:xfrm>
            <a:custGeom>
              <a:avLst/>
              <a:gdLst>
                <a:gd name="T0" fmla="*/ 264 w 295"/>
                <a:gd name="T1" fmla="*/ 152 h 264"/>
                <a:gd name="T2" fmla="*/ 250 w 295"/>
                <a:gd name="T3" fmla="*/ 173 h 264"/>
                <a:gd name="T4" fmla="*/ 217 w 295"/>
                <a:gd name="T5" fmla="*/ 210 h 264"/>
                <a:gd name="T6" fmla="*/ 190 w 295"/>
                <a:gd name="T7" fmla="*/ 232 h 264"/>
                <a:gd name="T8" fmla="*/ 162 w 295"/>
                <a:gd name="T9" fmla="*/ 241 h 264"/>
                <a:gd name="T10" fmla="*/ 149 w 295"/>
                <a:gd name="T11" fmla="*/ 243 h 264"/>
                <a:gd name="T12" fmla="*/ 121 w 295"/>
                <a:gd name="T13" fmla="*/ 243 h 264"/>
                <a:gd name="T14" fmla="*/ 104 w 295"/>
                <a:gd name="T15" fmla="*/ 245 h 264"/>
                <a:gd name="T16" fmla="*/ 70 w 295"/>
                <a:gd name="T17" fmla="*/ 256 h 264"/>
                <a:gd name="T18" fmla="*/ 51 w 295"/>
                <a:gd name="T19" fmla="*/ 264 h 264"/>
                <a:gd name="T20" fmla="*/ 38 w 295"/>
                <a:gd name="T21" fmla="*/ 257 h 264"/>
                <a:gd name="T22" fmla="*/ 30 w 295"/>
                <a:gd name="T23" fmla="*/ 250 h 264"/>
                <a:gd name="T24" fmla="*/ 29 w 295"/>
                <a:gd name="T25" fmla="*/ 232 h 264"/>
                <a:gd name="T26" fmla="*/ 30 w 295"/>
                <a:gd name="T27" fmla="*/ 215 h 264"/>
                <a:gd name="T28" fmla="*/ 20 w 295"/>
                <a:gd name="T29" fmla="*/ 180 h 264"/>
                <a:gd name="T30" fmla="*/ 12 w 295"/>
                <a:gd name="T31" fmla="*/ 162 h 264"/>
                <a:gd name="T32" fmla="*/ 9 w 295"/>
                <a:gd name="T33" fmla="*/ 125 h 264"/>
                <a:gd name="T34" fmla="*/ 19 w 295"/>
                <a:gd name="T35" fmla="*/ 139 h 264"/>
                <a:gd name="T36" fmla="*/ 38 w 295"/>
                <a:gd name="T37" fmla="*/ 145 h 264"/>
                <a:gd name="T38" fmla="*/ 63 w 295"/>
                <a:gd name="T39" fmla="*/ 133 h 264"/>
                <a:gd name="T40" fmla="*/ 71 w 295"/>
                <a:gd name="T41" fmla="*/ 59 h 264"/>
                <a:gd name="T42" fmla="*/ 79 w 295"/>
                <a:gd name="T43" fmla="*/ 91 h 264"/>
                <a:gd name="T44" fmla="*/ 95 w 295"/>
                <a:gd name="T45" fmla="*/ 97 h 264"/>
                <a:gd name="T46" fmla="*/ 113 w 295"/>
                <a:gd name="T47" fmla="*/ 81 h 264"/>
                <a:gd name="T48" fmla="*/ 127 w 295"/>
                <a:gd name="T49" fmla="*/ 66 h 264"/>
                <a:gd name="T50" fmla="*/ 143 w 295"/>
                <a:gd name="T51" fmla="*/ 75 h 264"/>
                <a:gd name="T52" fmla="*/ 169 w 295"/>
                <a:gd name="T53" fmla="*/ 71 h 264"/>
                <a:gd name="T54" fmla="*/ 175 w 295"/>
                <a:gd name="T55" fmla="*/ 54 h 264"/>
                <a:gd name="T56" fmla="*/ 191 w 295"/>
                <a:gd name="T57" fmla="*/ 45 h 264"/>
                <a:gd name="T58" fmla="*/ 214 w 295"/>
                <a:gd name="T59" fmla="*/ 16 h 264"/>
                <a:gd name="T60" fmla="*/ 248 w 295"/>
                <a:gd name="T61" fmla="*/ 1 h 264"/>
                <a:gd name="T62" fmla="*/ 262 w 295"/>
                <a:gd name="T63" fmla="*/ 2 h 264"/>
                <a:gd name="T64" fmla="*/ 279 w 295"/>
                <a:gd name="T65" fmla="*/ 33 h 264"/>
                <a:gd name="T66" fmla="*/ 278 w 295"/>
                <a:gd name="T67" fmla="*/ 71 h 264"/>
                <a:gd name="T68" fmla="*/ 270 w 295"/>
                <a:gd name="T69" fmla="*/ 74 h 264"/>
                <a:gd name="T70" fmla="*/ 263 w 295"/>
                <a:gd name="T71" fmla="*/ 82 h 264"/>
                <a:gd name="T72" fmla="*/ 257 w 295"/>
                <a:gd name="T73" fmla="*/ 97 h 264"/>
                <a:gd name="T74" fmla="*/ 277 w 295"/>
                <a:gd name="T75" fmla="*/ 106 h 264"/>
                <a:gd name="T76" fmla="*/ 295 w 295"/>
                <a:gd name="T77" fmla="*/ 97 h 264"/>
                <a:gd name="T78" fmla="*/ 286 w 295"/>
                <a:gd name="T79" fmla="*/ 129 h 264"/>
                <a:gd name="T80" fmla="*/ 268 w 295"/>
                <a:gd name="T81" fmla="*/ 149 h 2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95" h="264">
                  <a:moveTo>
                    <a:pt x="268" y="149"/>
                  </a:moveTo>
                  <a:lnTo>
                    <a:pt x="264" y="152"/>
                  </a:lnTo>
                  <a:lnTo>
                    <a:pt x="256" y="163"/>
                  </a:lnTo>
                  <a:lnTo>
                    <a:pt x="250" y="173"/>
                  </a:lnTo>
                  <a:lnTo>
                    <a:pt x="239" y="188"/>
                  </a:lnTo>
                  <a:lnTo>
                    <a:pt x="217" y="210"/>
                  </a:lnTo>
                  <a:lnTo>
                    <a:pt x="204" y="222"/>
                  </a:lnTo>
                  <a:lnTo>
                    <a:pt x="190" y="232"/>
                  </a:lnTo>
                  <a:lnTo>
                    <a:pt x="171" y="240"/>
                  </a:lnTo>
                  <a:lnTo>
                    <a:pt x="162" y="241"/>
                  </a:lnTo>
                  <a:lnTo>
                    <a:pt x="159" y="246"/>
                  </a:lnTo>
                  <a:lnTo>
                    <a:pt x="149" y="243"/>
                  </a:lnTo>
                  <a:lnTo>
                    <a:pt x="140" y="247"/>
                  </a:lnTo>
                  <a:lnTo>
                    <a:pt x="121" y="243"/>
                  </a:lnTo>
                  <a:lnTo>
                    <a:pt x="111" y="246"/>
                  </a:lnTo>
                  <a:lnTo>
                    <a:pt x="104" y="245"/>
                  </a:lnTo>
                  <a:lnTo>
                    <a:pt x="85" y="253"/>
                  </a:lnTo>
                  <a:lnTo>
                    <a:pt x="70" y="256"/>
                  </a:lnTo>
                  <a:lnTo>
                    <a:pt x="59" y="264"/>
                  </a:lnTo>
                  <a:lnTo>
                    <a:pt x="51" y="264"/>
                  </a:lnTo>
                  <a:lnTo>
                    <a:pt x="44" y="257"/>
                  </a:lnTo>
                  <a:lnTo>
                    <a:pt x="38" y="257"/>
                  </a:lnTo>
                  <a:lnTo>
                    <a:pt x="31" y="247"/>
                  </a:lnTo>
                  <a:lnTo>
                    <a:pt x="30" y="250"/>
                  </a:lnTo>
                  <a:lnTo>
                    <a:pt x="28" y="245"/>
                  </a:lnTo>
                  <a:lnTo>
                    <a:pt x="29" y="232"/>
                  </a:lnTo>
                  <a:lnTo>
                    <a:pt x="24" y="219"/>
                  </a:lnTo>
                  <a:lnTo>
                    <a:pt x="30" y="215"/>
                  </a:lnTo>
                  <a:lnTo>
                    <a:pt x="30" y="199"/>
                  </a:lnTo>
                  <a:lnTo>
                    <a:pt x="20" y="180"/>
                  </a:lnTo>
                  <a:lnTo>
                    <a:pt x="12" y="162"/>
                  </a:lnTo>
                  <a:lnTo>
                    <a:pt x="12" y="162"/>
                  </a:lnTo>
                  <a:lnTo>
                    <a:pt x="0" y="135"/>
                  </a:lnTo>
                  <a:lnTo>
                    <a:pt x="9" y="125"/>
                  </a:lnTo>
                  <a:lnTo>
                    <a:pt x="16" y="131"/>
                  </a:lnTo>
                  <a:lnTo>
                    <a:pt x="19" y="139"/>
                  </a:lnTo>
                  <a:lnTo>
                    <a:pt x="27" y="141"/>
                  </a:lnTo>
                  <a:lnTo>
                    <a:pt x="38" y="145"/>
                  </a:lnTo>
                  <a:lnTo>
                    <a:pt x="47" y="143"/>
                  </a:lnTo>
                  <a:lnTo>
                    <a:pt x="63" y="133"/>
                  </a:lnTo>
                  <a:lnTo>
                    <a:pt x="67" y="56"/>
                  </a:lnTo>
                  <a:lnTo>
                    <a:pt x="71" y="59"/>
                  </a:lnTo>
                  <a:lnTo>
                    <a:pt x="81" y="79"/>
                  </a:lnTo>
                  <a:lnTo>
                    <a:pt x="79" y="91"/>
                  </a:lnTo>
                  <a:lnTo>
                    <a:pt x="83" y="99"/>
                  </a:lnTo>
                  <a:lnTo>
                    <a:pt x="95" y="97"/>
                  </a:lnTo>
                  <a:lnTo>
                    <a:pt x="105" y="87"/>
                  </a:lnTo>
                  <a:lnTo>
                    <a:pt x="113" y="81"/>
                  </a:lnTo>
                  <a:lnTo>
                    <a:pt x="118" y="71"/>
                  </a:lnTo>
                  <a:lnTo>
                    <a:pt x="127" y="66"/>
                  </a:lnTo>
                  <a:lnTo>
                    <a:pt x="135" y="69"/>
                  </a:lnTo>
                  <a:lnTo>
                    <a:pt x="143" y="75"/>
                  </a:lnTo>
                  <a:lnTo>
                    <a:pt x="157" y="76"/>
                  </a:lnTo>
                  <a:lnTo>
                    <a:pt x="169" y="71"/>
                  </a:lnTo>
                  <a:lnTo>
                    <a:pt x="171" y="64"/>
                  </a:lnTo>
                  <a:lnTo>
                    <a:pt x="175" y="54"/>
                  </a:lnTo>
                  <a:lnTo>
                    <a:pt x="185" y="53"/>
                  </a:lnTo>
                  <a:lnTo>
                    <a:pt x="191" y="45"/>
                  </a:lnTo>
                  <a:lnTo>
                    <a:pt x="197" y="31"/>
                  </a:lnTo>
                  <a:lnTo>
                    <a:pt x="214" y="16"/>
                  </a:lnTo>
                  <a:lnTo>
                    <a:pt x="240" y="0"/>
                  </a:lnTo>
                  <a:lnTo>
                    <a:pt x="248" y="1"/>
                  </a:lnTo>
                  <a:lnTo>
                    <a:pt x="256" y="4"/>
                  </a:lnTo>
                  <a:lnTo>
                    <a:pt x="262" y="2"/>
                  </a:lnTo>
                  <a:lnTo>
                    <a:pt x="272" y="4"/>
                  </a:lnTo>
                  <a:lnTo>
                    <a:pt x="279" y="33"/>
                  </a:lnTo>
                  <a:lnTo>
                    <a:pt x="282" y="48"/>
                  </a:lnTo>
                  <a:lnTo>
                    <a:pt x="278" y="71"/>
                  </a:lnTo>
                  <a:lnTo>
                    <a:pt x="279" y="78"/>
                  </a:lnTo>
                  <a:lnTo>
                    <a:pt x="270" y="74"/>
                  </a:lnTo>
                  <a:lnTo>
                    <a:pt x="265" y="76"/>
                  </a:lnTo>
                  <a:lnTo>
                    <a:pt x="263" y="82"/>
                  </a:lnTo>
                  <a:lnTo>
                    <a:pt x="257" y="90"/>
                  </a:lnTo>
                  <a:lnTo>
                    <a:pt x="257" y="97"/>
                  </a:lnTo>
                  <a:lnTo>
                    <a:pt x="267" y="108"/>
                  </a:lnTo>
                  <a:lnTo>
                    <a:pt x="277" y="106"/>
                  </a:lnTo>
                  <a:lnTo>
                    <a:pt x="281" y="97"/>
                  </a:lnTo>
                  <a:lnTo>
                    <a:pt x="295" y="97"/>
                  </a:lnTo>
                  <a:lnTo>
                    <a:pt x="289" y="112"/>
                  </a:lnTo>
                  <a:lnTo>
                    <a:pt x="286" y="129"/>
                  </a:lnTo>
                  <a:lnTo>
                    <a:pt x="281" y="139"/>
                  </a:lnTo>
                  <a:lnTo>
                    <a:pt x="268" y="14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39" name="Freeform 218"/>
            <p:cNvSpPr>
              <a:spLocks/>
            </p:cNvSpPr>
            <p:nvPr/>
          </p:nvSpPr>
          <p:spPr bwMode="auto">
            <a:xfrm>
              <a:off x="5714147" y="5173091"/>
              <a:ext cx="69431" cy="63684"/>
            </a:xfrm>
            <a:custGeom>
              <a:avLst/>
              <a:gdLst>
                <a:gd name="T0" fmla="*/ 36 w 42"/>
                <a:gd name="T1" fmla="*/ 6 h 41"/>
                <a:gd name="T2" fmla="*/ 29 w 42"/>
                <a:gd name="T3" fmla="*/ 0 h 41"/>
                <a:gd name="T4" fmla="*/ 20 w 42"/>
                <a:gd name="T5" fmla="*/ 4 h 41"/>
                <a:gd name="T6" fmla="*/ 10 w 42"/>
                <a:gd name="T7" fmla="*/ 12 h 41"/>
                <a:gd name="T8" fmla="*/ 0 w 42"/>
                <a:gd name="T9" fmla="*/ 25 h 41"/>
                <a:gd name="T10" fmla="*/ 12 w 42"/>
                <a:gd name="T11" fmla="*/ 41 h 41"/>
                <a:gd name="T12" fmla="*/ 18 w 42"/>
                <a:gd name="T13" fmla="*/ 39 h 41"/>
                <a:gd name="T14" fmla="*/ 22 w 42"/>
                <a:gd name="T15" fmla="*/ 32 h 41"/>
                <a:gd name="T16" fmla="*/ 32 w 42"/>
                <a:gd name="T17" fmla="*/ 29 h 41"/>
                <a:gd name="T18" fmla="*/ 36 w 42"/>
                <a:gd name="T19" fmla="*/ 22 h 41"/>
                <a:gd name="T20" fmla="*/ 42 w 42"/>
                <a:gd name="T21" fmla="*/ 12 h 41"/>
                <a:gd name="T22" fmla="*/ 36 w 42"/>
                <a:gd name="T23" fmla="*/ 6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2" h="41">
                  <a:moveTo>
                    <a:pt x="36" y="6"/>
                  </a:moveTo>
                  <a:lnTo>
                    <a:pt x="29" y="0"/>
                  </a:lnTo>
                  <a:lnTo>
                    <a:pt x="20" y="4"/>
                  </a:lnTo>
                  <a:lnTo>
                    <a:pt x="10" y="12"/>
                  </a:lnTo>
                  <a:lnTo>
                    <a:pt x="0" y="25"/>
                  </a:lnTo>
                  <a:lnTo>
                    <a:pt x="12" y="41"/>
                  </a:lnTo>
                  <a:lnTo>
                    <a:pt x="18" y="39"/>
                  </a:lnTo>
                  <a:lnTo>
                    <a:pt x="22" y="32"/>
                  </a:lnTo>
                  <a:lnTo>
                    <a:pt x="32" y="29"/>
                  </a:lnTo>
                  <a:lnTo>
                    <a:pt x="36" y="22"/>
                  </a:lnTo>
                  <a:lnTo>
                    <a:pt x="42" y="12"/>
                  </a:lnTo>
                  <a:lnTo>
                    <a:pt x="36" y="6"/>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40" name="Freeform 219"/>
            <p:cNvSpPr>
              <a:spLocks/>
            </p:cNvSpPr>
            <p:nvPr/>
          </p:nvSpPr>
          <p:spPr bwMode="auto">
            <a:xfrm>
              <a:off x="5585204" y="4514510"/>
              <a:ext cx="355426" cy="313758"/>
            </a:xfrm>
            <a:custGeom>
              <a:avLst/>
              <a:gdLst>
                <a:gd name="T0" fmla="*/ 202 w 215"/>
                <a:gd name="T1" fmla="*/ 20 h 202"/>
                <a:gd name="T2" fmla="*/ 211 w 215"/>
                <a:gd name="T3" fmla="*/ 30 h 202"/>
                <a:gd name="T4" fmla="*/ 215 w 215"/>
                <a:gd name="T5" fmla="*/ 47 h 202"/>
                <a:gd name="T6" fmla="*/ 211 w 215"/>
                <a:gd name="T7" fmla="*/ 53 h 202"/>
                <a:gd name="T8" fmla="*/ 207 w 215"/>
                <a:gd name="T9" fmla="*/ 70 h 202"/>
                <a:gd name="T10" fmla="*/ 210 w 215"/>
                <a:gd name="T11" fmla="*/ 87 h 202"/>
                <a:gd name="T12" fmla="*/ 204 w 215"/>
                <a:gd name="T13" fmla="*/ 94 h 202"/>
                <a:gd name="T14" fmla="*/ 198 w 215"/>
                <a:gd name="T15" fmla="*/ 113 h 202"/>
                <a:gd name="T16" fmla="*/ 208 w 215"/>
                <a:gd name="T17" fmla="*/ 119 h 202"/>
                <a:gd name="T18" fmla="*/ 152 w 215"/>
                <a:gd name="T19" fmla="*/ 136 h 202"/>
                <a:gd name="T20" fmla="*/ 153 w 215"/>
                <a:gd name="T21" fmla="*/ 151 h 202"/>
                <a:gd name="T22" fmla="*/ 139 w 215"/>
                <a:gd name="T23" fmla="*/ 154 h 202"/>
                <a:gd name="T24" fmla="*/ 128 w 215"/>
                <a:gd name="T25" fmla="*/ 162 h 202"/>
                <a:gd name="T26" fmla="*/ 126 w 215"/>
                <a:gd name="T27" fmla="*/ 169 h 202"/>
                <a:gd name="T28" fmla="*/ 119 w 215"/>
                <a:gd name="T29" fmla="*/ 171 h 202"/>
                <a:gd name="T30" fmla="*/ 103 w 215"/>
                <a:gd name="T31" fmla="*/ 188 h 202"/>
                <a:gd name="T32" fmla="*/ 92 w 215"/>
                <a:gd name="T33" fmla="*/ 201 h 202"/>
                <a:gd name="T34" fmla="*/ 86 w 215"/>
                <a:gd name="T35" fmla="*/ 202 h 202"/>
                <a:gd name="T36" fmla="*/ 80 w 215"/>
                <a:gd name="T37" fmla="*/ 199 h 202"/>
                <a:gd name="T38" fmla="*/ 60 w 215"/>
                <a:gd name="T39" fmla="*/ 197 h 202"/>
                <a:gd name="T40" fmla="*/ 57 w 215"/>
                <a:gd name="T41" fmla="*/ 195 h 202"/>
                <a:gd name="T42" fmla="*/ 57 w 215"/>
                <a:gd name="T43" fmla="*/ 194 h 202"/>
                <a:gd name="T44" fmla="*/ 50 w 215"/>
                <a:gd name="T45" fmla="*/ 189 h 202"/>
                <a:gd name="T46" fmla="*/ 38 w 215"/>
                <a:gd name="T47" fmla="*/ 188 h 202"/>
                <a:gd name="T48" fmla="*/ 23 w 215"/>
                <a:gd name="T49" fmla="*/ 193 h 202"/>
                <a:gd name="T50" fmla="*/ 12 w 215"/>
                <a:gd name="T51" fmla="*/ 180 h 202"/>
                <a:gd name="T52" fmla="*/ 0 w 215"/>
                <a:gd name="T53" fmla="*/ 163 h 202"/>
                <a:gd name="T54" fmla="*/ 2 w 215"/>
                <a:gd name="T55" fmla="*/ 96 h 202"/>
                <a:gd name="T56" fmla="*/ 41 w 215"/>
                <a:gd name="T57" fmla="*/ 97 h 202"/>
                <a:gd name="T58" fmla="*/ 39 w 215"/>
                <a:gd name="T59" fmla="*/ 90 h 202"/>
                <a:gd name="T60" fmla="*/ 42 w 215"/>
                <a:gd name="T61" fmla="*/ 82 h 202"/>
                <a:gd name="T62" fmla="*/ 39 w 215"/>
                <a:gd name="T63" fmla="*/ 72 h 202"/>
                <a:gd name="T64" fmla="*/ 41 w 215"/>
                <a:gd name="T65" fmla="*/ 62 h 202"/>
                <a:gd name="T66" fmla="*/ 40 w 215"/>
                <a:gd name="T67" fmla="*/ 55 h 202"/>
                <a:gd name="T68" fmla="*/ 46 w 215"/>
                <a:gd name="T69" fmla="*/ 56 h 202"/>
                <a:gd name="T70" fmla="*/ 47 w 215"/>
                <a:gd name="T71" fmla="*/ 63 h 202"/>
                <a:gd name="T72" fmla="*/ 55 w 215"/>
                <a:gd name="T73" fmla="*/ 62 h 202"/>
                <a:gd name="T74" fmla="*/ 67 w 215"/>
                <a:gd name="T75" fmla="*/ 64 h 202"/>
                <a:gd name="T76" fmla="*/ 73 w 215"/>
                <a:gd name="T77" fmla="*/ 73 h 202"/>
                <a:gd name="T78" fmla="*/ 87 w 215"/>
                <a:gd name="T79" fmla="*/ 76 h 202"/>
                <a:gd name="T80" fmla="*/ 99 w 215"/>
                <a:gd name="T81" fmla="*/ 70 h 202"/>
                <a:gd name="T82" fmla="*/ 102 w 215"/>
                <a:gd name="T83" fmla="*/ 81 h 202"/>
                <a:gd name="T84" fmla="*/ 116 w 215"/>
                <a:gd name="T85" fmla="*/ 83 h 202"/>
                <a:gd name="T86" fmla="*/ 123 w 215"/>
                <a:gd name="T87" fmla="*/ 92 h 202"/>
                <a:gd name="T88" fmla="*/ 130 w 215"/>
                <a:gd name="T89" fmla="*/ 104 h 202"/>
                <a:gd name="T90" fmla="*/ 144 w 215"/>
                <a:gd name="T91" fmla="*/ 104 h 202"/>
                <a:gd name="T92" fmla="*/ 143 w 215"/>
                <a:gd name="T93" fmla="*/ 82 h 202"/>
                <a:gd name="T94" fmla="*/ 138 w 215"/>
                <a:gd name="T95" fmla="*/ 85 h 202"/>
                <a:gd name="T96" fmla="*/ 126 w 215"/>
                <a:gd name="T97" fmla="*/ 77 h 202"/>
                <a:gd name="T98" fmla="*/ 121 w 215"/>
                <a:gd name="T99" fmla="*/ 73 h 202"/>
                <a:gd name="T100" fmla="*/ 123 w 215"/>
                <a:gd name="T101" fmla="*/ 53 h 202"/>
                <a:gd name="T102" fmla="*/ 127 w 215"/>
                <a:gd name="T103" fmla="*/ 28 h 202"/>
                <a:gd name="T104" fmla="*/ 123 w 215"/>
                <a:gd name="T105" fmla="*/ 19 h 202"/>
                <a:gd name="T106" fmla="*/ 129 w 215"/>
                <a:gd name="T107" fmla="*/ 6 h 202"/>
                <a:gd name="T108" fmla="*/ 134 w 215"/>
                <a:gd name="T109" fmla="*/ 3 h 202"/>
                <a:gd name="T110" fmla="*/ 158 w 215"/>
                <a:gd name="T111" fmla="*/ 0 h 202"/>
                <a:gd name="T112" fmla="*/ 166 w 215"/>
                <a:gd name="T113" fmla="*/ 2 h 202"/>
                <a:gd name="T114" fmla="*/ 173 w 215"/>
                <a:gd name="T115" fmla="*/ 7 h 202"/>
                <a:gd name="T116" fmla="*/ 180 w 215"/>
                <a:gd name="T117" fmla="*/ 11 h 202"/>
                <a:gd name="T118" fmla="*/ 192 w 215"/>
                <a:gd name="T119" fmla="*/ 14 h 202"/>
                <a:gd name="T120" fmla="*/ 202 w 215"/>
                <a:gd name="T121" fmla="*/ 20 h 2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15" h="202">
                  <a:moveTo>
                    <a:pt x="202" y="20"/>
                  </a:moveTo>
                  <a:lnTo>
                    <a:pt x="211" y="30"/>
                  </a:lnTo>
                  <a:lnTo>
                    <a:pt x="215" y="47"/>
                  </a:lnTo>
                  <a:lnTo>
                    <a:pt x="211" y="53"/>
                  </a:lnTo>
                  <a:lnTo>
                    <a:pt x="207" y="70"/>
                  </a:lnTo>
                  <a:lnTo>
                    <a:pt x="210" y="87"/>
                  </a:lnTo>
                  <a:lnTo>
                    <a:pt x="204" y="94"/>
                  </a:lnTo>
                  <a:lnTo>
                    <a:pt x="198" y="113"/>
                  </a:lnTo>
                  <a:lnTo>
                    <a:pt x="208" y="119"/>
                  </a:lnTo>
                  <a:lnTo>
                    <a:pt x="152" y="136"/>
                  </a:lnTo>
                  <a:lnTo>
                    <a:pt x="153" y="151"/>
                  </a:lnTo>
                  <a:lnTo>
                    <a:pt x="139" y="154"/>
                  </a:lnTo>
                  <a:lnTo>
                    <a:pt x="128" y="162"/>
                  </a:lnTo>
                  <a:lnTo>
                    <a:pt x="126" y="169"/>
                  </a:lnTo>
                  <a:lnTo>
                    <a:pt x="119" y="171"/>
                  </a:lnTo>
                  <a:lnTo>
                    <a:pt x="103" y="188"/>
                  </a:lnTo>
                  <a:lnTo>
                    <a:pt x="92" y="201"/>
                  </a:lnTo>
                  <a:lnTo>
                    <a:pt x="86" y="202"/>
                  </a:lnTo>
                  <a:lnTo>
                    <a:pt x="80" y="199"/>
                  </a:lnTo>
                  <a:lnTo>
                    <a:pt x="60" y="197"/>
                  </a:lnTo>
                  <a:lnTo>
                    <a:pt x="57" y="195"/>
                  </a:lnTo>
                  <a:lnTo>
                    <a:pt x="57" y="194"/>
                  </a:lnTo>
                  <a:lnTo>
                    <a:pt x="50" y="189"/>
                  </a:lnTo>
                  <a:lnTo>
                    <a:pt x="38" y="188"/>
                  </a:lnTo>
                  <a:lnTo>
                    <a:pt x="23" y="193"/>
                  </a:lnTo>
                  <a:lnTo>
                    <a:pt x="12" y="180"/>
                  </a:lnTo>
                  <a:lnTo>
                    <a:pt x="0" y="163"/>
                  </a:lnTo>
                  <a:lnTo>
                    <a:pt x="2" y="96"/>
                  </a:lnTo>
                  <a:lnTo>
                    <a:pt x="41" y="97"/>
                  </a:lnTo>
                  <a:lnTo>
                    <a:pt x="39" y="90"/>
                  </a:lnTo>
                  <a:lnTo>
                    <a:pt x="42" y="82"/>
                  </a:lnTo>
                  <a:lnTo>
                    <a:pt x="39" y="72"/>
                  </a:lnTo>
                  <a:lnTo>
                    <a:pt x="41" y="62"/>
                  </a:lnTo>
                  <a:lnTo>
                    <a:pt x="40" y="55"/>
                  </a:lnTo>
                  <a:lnTo>
                    <a:pt x="46" y="56"/>
                  </a:lnTo>
                  <a:lnTo>
                    <a:pt x="47" y="63"/>
                  </a:lnTo>
                  <a:lnTo>
                    <a:pt x="55" y="62"/>
                  </a:lnTo>
                  <a:lnTo>
                    <a:pt x="67" y="64"/>
                  </a:lnTo>
                  <a:lnTo>
                    <a:pt x="73" y="73"/>
                  </a:lnTo>
                  <a:lnTo>
                    <a:pt x="87" y="76"/>
                  </a:lnTo>
                  <a:lnTo>
                    <a:pt x="99" y="70"/>
                  </a:lnTo>
                  <a:lnTo>
                    <a:pt x="102" y="81"/>
                  </a:lnTo>
                  <a:lnTo>
                    <a:pt x="116" y="83"/>
                  </a:lnTo>
                  <a:lnTo>
                    <a:pt x="123" y="92"/>
                  </a:lnTo>
                  <a:lnTo>
                    <a:pt x="130" y="104"/>
                  </a:lnTo>
                  <a:lnTo>
                    <a:pt x="144" y="104"/>
                  </a:lnTo>
                  <a:lnTo>
                    <a:pt x="143" y="82"/>
                  </a:lnTo>
                  <a:lnTo>
                    <a:pt x="138" y="85"/>
                  </a:lnTo>
                  <a:lnTo>
                    <a:pt x="126" y="77"/>
                  </a:lnTo>
                  <a:lnTo>
                    <a:pt x="121" y="73"/>
                  </a:lnTo>
                  <a:lnTo>
                    <a:pt x="123" y="53"/>
                  </a:lnTo>
                  <a:lnTo>
                    <a:pt x="127" y="28"/>
                  </a:lnTo>
                  <a:lnTo>
                    <a:pt x="123" y="19"/>
                  </a:lnTo>
                  <a:lnTo>
                    <a:pt x="129" y="6"/>
                  </a:lnTo>
                  <a:lnTo>
                    <a:pt x="134" y="3"/>
                  </a:lnTo>
                  <a:lnTo>
                    <a:pt x="158" y="0"/>
                  </a:lnTo>
                  <a:lnTo>
                    <a:pt x="166" y="2"/>
                  </a:lnTo>
                  <a:lnTo>
                    <a:pt x="173" y="7"/>
                  </a:lnTo>
                  <a:lnTo>
                    <a:pt x="180" y="11"/>
                  </a:lnTo>
                  <a:lnTo>
                    <a:pt x="192" y="14"/>
                  </a:lnTo>
                  <a:lnTo>
                    <a:pt x="202" y="2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41" name="Freeform 220"/>
            <p:cNvSpPr>
              <a:spLocks/>
            </p:cNvSpPr>
            <p:nvPr/>
          </p:nvSpPr>
          <p:spPr bwMode="auto">
            <a:xfrm>
              <a:off x="5684391" y="4749052"/>
              <a:ext cx="229787" cy="217456"/>
            </a:xfrm>
            <a:custGeom>
              <a:avLst/>
              <a:gdLst>
                <a:gd name="T0" fmla="*/ 103 w 139"/>
                <a:gd name="T1" fmla="*/ 140 h 140"/>
                <a:gd name="T2" fmla="*/ 93 w 139"/>
                <a:gd name="T3" fmla="*/ 138 h 140"/>
                <a:gd name="T4" fmla="*/ 87 w 139"/>
                <a:gd name="T5" fmla="*/ 140 h 140"/>
                <a:gd name="T6" fmla="*/ 79 w 139"/>
                <a:gd name="T7" fmla="*/ 137 h 140"/>
                <a:gd name="T8" fmla="*/ 71 w 139"/>
                <a:gd name="T9" fmla="*/ 136 h 140"/>
                <a:gd name="T10" fmla="*/ 60 w 139"/>
                <a:gd name="T11" fmla="*/ 127 h 140"/>
                <a:gd name="T12" fmla="*/ 47 w 139"/>
                <a:gd name="T13" fmla="*/ 124 h 140"/>
                <a:gd name="T14" fmla="*/ 42 w 139"/>
                <a:gd name="T15" fmla="*/ 111 h 140"/>
                <a:gd name="T16" fmla="*/ 42 w 139"/>
                <a:gd name="T17" fmla="*/ 103 h 140"/>
                <a:gd name="T18" fmla="*/ 35 w 139"/>
                <a:gd name="T19" fmla="*/ 101 h 140"/>
                <a:gd name="T20" fmla="*/ 15 w 139"/>
                <a:gd name="T21" fmla="*/ 78 h 140"/>
                <a:gd name="T22" fmla="*/ 10 w 139"/>
                <a:gd name="T23" fmla="*/ 66 h 140"/>
                <a:gd name="T24" fmla="*/ 6 w 139"/>
                <a:gd name="T25" fmla="*/ 63 h 140"/>
                <a:gd name="T26" fmla="*/ 0 w 139"/>
                <a:gd name="T27" fmla="*/ 46 h 140"/>
                <a:gd name="T28" fmla="*/ 20 w 139"/>
                <a:gd name="T29" fmla="*/ 48 h 140"/>
                <a:gd name="T30" fmla="*/ 26 w 139"/>
                <a:gd name="T31" fmla="*/ 51 h 140"/>
                <a:gd name="T32" fmla="*/ 32 w 139"/>
                <a:gd name="T33" fmla="*/ 50 h 140"/>
                <a:gd name="T34" fmla="*/ 43 w 139"/>
                <a:gd name="T35" fmla="*/ 37 h 140"/>
                <a:gd name="T36" fmla="*/ 59 w 139"/>
                <a:gd name="T37" fmla="*/ 20 h 140"/>
                <a:gd name="T38" fmla="*/ 66 w 139"/>
                <a:gd name="T39" fmla="*/ 18 h 140"/>
                <a:gd name="T40" fmla="*/ 68 w 139"/>
                <a:gd name="T41" fmla="*/ 11 h 140"/>
                <a:gd name="T42" fmla="*/ 79 w 139"/>
                <a:gd name="T43" fmla="*/ 3 h 140"/>
                <a:gd name="T44" fmla="*/ 93 w 139"/>
                <a:gd name="T45" fmla="*/ 0 h 140"/>
                <a:gd name="T46" fmla="*/ 94 w 139"/>
                <a:gd name="T47" fmla="*/ 7 h 140"/>
                <a:gd name="T48" fmla="*/ 109 w 139"/>
                <a:gd name="T49" fmla="*/ 7 h 140"/>
                <a:gd name="T50" fmla="*/ 117 w 139"/>
                <a:gd name="T51" fmla="*/ 11 h 140"/>
                <a:gd name="T52" fmla="*/ 121 w 139"/>
                <a:gd name="T53" fmla="*/ 16 h 140"/>
                <a:gd name="T54" fmla="*/ 130 w 139"/>
                <a:gd name="T55" fmla="*/ 18 h 140"/>
                <a:gd name="T56" fmla="*/ 139 w 139"/>
                <a:gd name="T57" fmla="*/ 25 h 140"/>
                <a:gd name="T58" fmla="*/ 138 w 139"/>
                <a:gd name="T59" fmla="*/ 51 h 140"/>
                <a:gd name="T60" fmla="*/ 133 w 139"/>
                <a:gd name="T61" fmla="*/ 65 h 140"/>
                <a:gd name="T62" fmla="*/ 132 w 139"/>
                <a:gd name="T63" fmla="*/ 81 h 140"/>
                <a:gd name="T64" fmla="*/ 134 w 139"/>
                <a:gd name="T65" fmla="*/ 87 h 140"/>
                <a:gd name="T66" fmla="*/ 131 w 139"/>
                <a:gd name="T67" fmla="*/ 99 h 140"/>
                <a:gd name="T68" fmla="*/ 129 w 139"/>
                <a:gd name="T69" fmla="*/ 101 h 140"/>
                <a:gd name="T70" fmla="*/ 123 w 139"/>
                <a:gd name="T71" fmla="*/ 116 h 140"/>
                <a:gd name="T72" fmla="*/ 103 w 139"/>
                <a:gd name="T73" fmla="*/ 140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39" h="140">
                  <a:moveTo>
                    <a:pt x="103" y="140"/>
                  </a:moveTo>
                  <a:lnTo>
                    <a:pt x="93" y="138"/>
                  </a:lnTo>
                  <a:lnTo>
                    <a:pt x="87" y="140"/>
                  </a:lnTo>
                  <a:lnTo>
                    <a:pt x="79" y="137"/>
                  </a:lnTo>
                  <a:lnTo>
                    <a:pt x="71" y="136"/>
                  </a:lnTo>
                  <a:lnTo>
                    <a:pt x="60" y="127"/>
                  </a:lnTo>
                  <a:lnTo>
                    <a:pt x="47" y="124"/>
                  </a:lnTo>
                  <a:lnTo>
                    <a:pt x="42" y="111"/>
                  </a:lnTo>
                  <a:lnTo>
                    <a:pt x="42" y="103"/>
                  </a:lnTo>
                  <a:lnTo>
                    <a:pt x="35" y="101"/>
                  </a:lnTo>
                  <a:lnTo>
                    <a:pt x="15" y="78"/>
                  </a:lnTo>
                  <a:lnTo>
                    <a:pt x="10" y="66"/>
                  </a:lnTo>
                  <a:lnTo>
                    <a:pt x="6" y="63"/>
                  </a:lnTo>
                  <a:lnTo>
                    <a:pt x="0" y="46"/>
                  </a:lnTo>
                  <a:lnTo>
                    <a:pt x="20" y="48"/>
                  </a:lnTo>
                  <a:lnTo>
                    <a:pt x="26" y="51"/>
                  </a:lnTo>
                  <a:lnTo>
                    <a:pt x="32" y="50"/>
                  </a:lnTo>
                  <a:lnTo>
                    <a:pt x="43" y="37"/>
                  </a:lnTo>
                  <a:lnTo>
                    <a:pt x="59" y="20"/>
                  </a:lnTo>
                  <a:lnTo>
                    <a:pt x="66" y="18"/>
                  </a:lnTo>
                  <a:lnTo>
                    <a:pt x="68" y="11"/>
                  </a:lnTo>
                  <a:lnTo>
                    <a:pt x="79" y="3"/>
                  </a:lnTo>
                  <a:lnTo>
                    <a:pt x="93" y="0"/>
                  </a:lnTo>
                  <a:lnTo>
                    <a:pt x="94" y="7"/>
                  </a:lnTo>
                  <a:lnTo>
                    <a:pt x="109" y="7"/>
                  </a:lnTo>
                  <a:lnTo>
                    <a:pt x="117" y="11"/>
                  </a:lnTo>
                  <a:lnTo>
                    <a:pt x="121" y="16"/>
                  </a:lnTo>
                  <a:lnTo>
                    <a:pt x="130" y="18"/>
                  </a:lnTo>
                  <a:lnTo>
                    <a:pt x="139" y="25"/>
                  </a:lnTo>
                  <a:lnTo>
                    <a:pt x="138" y="51"/>
                  </a:lnTo>
                  <a:lnTo>
                    <a:pt x="133" y="65"/>
                  </a:lnTo>
                  <a:lnTo>
                    <a:pt x="132" y="81"/>
                  </a:lnTo>
                  <a:lnTo>
                    <a:pt x="134" y="87"/>
                  </a:lnTo>
                  <a:lnTo>
                    <a:pt x="131" y="99"/>
                  </a:lnTo>
                  <a:lnTo>
                    <a:pt x="129" y="101"/>
                  </a:lnTo>
                  <a:lnTo>
                    <a:pt x="123" y="116"/>
                  </a:lnTo>
                  <a:lnTo>
                    <a:pt x="103" y="14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42" name="Freeform 221"/>
            <p:cNvSpPr>
              <a:spLocks/>
            </p:cNvSpPr>
            <p:nvPr/>
          </p:nvSpPr>
          <p:spPr bwMode="auto">
            <a:xfrm>
              <a:off x="5557100" y="1856882"/>
              <a:ext cx="3628652" cy="1065536"/>
            </a:xfrm>
            <a:custGeom>
              <a:avLst/>
              <a:gdLst>
                <a:gd name="T0" fmla="*/ 751 w 2195"/>
                <a:gd name="T1" fmla="*/ 25 h 686"/>
                <a:gd name="T2" fmla="*/ 649 w 2195"/>
                <a:gd name="T3" fmla="*/ 59 h 686"/>
                <a:gd name="T4" fmla="*/ 594 w 2195"/>
                <a:gd name="T5" fmla="*/ 101 h 686"/>
                <a:gd name="T6" fmla="*/ 603 w 2195"/>
                <a:gd name="T7" fmla="*/ 140 h 686"/>
                <a:gd name="T8" fmla="*/ 600 w 2195"/>
                <a:gd name="T9" fmla="*/ 189 h 686"/>
                <a:gd name="T10" fmla="*/ 541 w 2195"/>
                <a:gd name="T11" fmla="*/ 77 h 686"/>
                <a:gd name="T12" fmla="*/ 524 w 2195"/>
                <a:gd name="T13" fmla="*/ 135 h 686"/>
                <a:gd name="T14" fmla="*/ 434 w 2195"/>
                <a:gd name="T15" fmla="*/ 142 h 686"/>
                <a:gd name="T16" fmla="*/ 337 w 2195"/>
                <a:gd name="T17" fmla="*/ 143 h 686"/>
                <a:gd name="T18" fmla="*/ 241 w 2195"/>
                <a:gd name="T19" fmla="*/ 154 h 686"/>
                <a:gd name="T20" fmla="*/ 172 w 2195"/>
                <a:gd name="T21" fmla="*/ 204 h 686"/>
                <a:gd name="T22" fmla="*/ 111 w 2195"/>
                <a:gd name="T23" fmla="*/ 223 h 686"/>
                <a:gd name="T24" fmla="*/ 177 w 2195"/>
                <a:gd name="T25" fmla="*/ 168 h 686"/>
                <a:gd name="T26" fmla="*/ 1 w 2195"/>
                <a:gd name="T27" fmla="*/ 152 h 686"/>
                <a:gd name="T28" fmla="*/ 67 w 2195"/>
                <a:gd name="T29" fmla="*/ 262 h 686"/>
                <a:gd name="T30" fmla="*/ 30 w 2195"/>
                <a:gd name="T31" fmla="*/ 356 h 686"/>
                <a:gd name="T32" fmla="*/ 95 w 2195"/>
                <a:gd name="T33" fmla="*/ 403 h 686"/>
                <a:gd name="T34" fmla="*/ 111 w 2195"/>
                <a:gd name="T35" fmla="*/ 441 h 686"/>
                <a:gd name="T36" fmla="*/ 161 w 2195"/>
                <a:gd name="T37" fmla="*/ 469 h 686"/>
                <a:gd name="T38" fmla="*/ 227 w 2195"/>
                <a:gd name="T39" fmla="*/ 507 h 686"/>
                <a:gd name="T40" fmla="*/ 240 w 2195"/>
                <a:gd name="T41" fmla="*/ 555 h 686"/>
                <a:gd name="T42" fmla="*/ 239 w 2195"/>
                <a:gd name="T43" fmla="*/ 614 h 686"/>
                <a:gd name="T44" fmla="*/ 363 w 2195"/>
                <a:gd name="T45" fmla="*/ 654 h 686"/>
                <a:gd name="T46" fmla="*/ 434 w 2195"/>
                <a:gd name="T47" fmla="*/ 672 h 686"/>
                <a:gd name="T48" fmla="*/ 412 w 2195"/>
                <a:gd name="T49" fmla="*/ 564 h 686"/>
                <a:gd name="T50" fmla="*/ 394 w 2195"/>
                <a:gd name="T51" fmla="*/ 493 h 686"/>
                <a:gd name="T52" fmla="*/ 571 w 2195"/>
                <a:gd name="T53" fmla="*/ 488 h 686"/>
                <a:gd name="T54" fmla="*/ 571 w 2195"/>
                <a:gd name="T55" fmla="*/ 425 h 686"/>
                <a:gd name="T56" fmla="*/ 758 w 2195"/>
                <a:gd name="T57" fmla="*/ 424 h 686"/>
                <a:gd name="T58" fmla="*/ 920 w 2195"/>
                <a:gd name="T59" fmla="*/ 489 h 686"/>
                <a:gd name="T60" fmla="*/ 1027 w 2195"/>
                <a:gd name="T61" fmla="*/ 519 h 686"/>
                <a:gd name="T62" fmla="*/ 1175 w 2195"/>
                <a:gd name="T63" fmla="*/ 510 h 686"/>
                <a:gd name="T64" fmla="*/ 1273 w 2195"/>
                <a:gd name="T65" fmla="*/ 503 h 686"/>
                <a:gd name="T66" fmla="*/ 1408 w 2195"/>
                <a:gd name="T67" fmla="*/ 518 h 686"/>
                <a:gd name="T68" fmla="*/ 1516 w 2195"/>
                <a:gd name="T69" fmla="*/ 493 h 686"/>
                <a:gd name="T70" fmla="*/ 1570 w 2195"/>
                <a:gd name="T71" fmla="*/ 441 h 686"/>
                <a:gd name="T72" fmla="*/ 1742 w 2195"/>
                <a:gd name="T73" fmla="*/ 550 h 686"/>
                <a:gd name="T74" fmla="*/ 1789 w 2195"/>
                <a:gd name="T75" fmla="*/ 600 h 686"/>
                <a:gd name="T76" fmla="*/ 1821 w 2195"/>
                <a:gd name="T77" fmla="*/ 642 h 686"/>
                <a:gd name="T78" fmla="*/ 1879 w 2195"/>
                <a:gd name="T79" fmla="*/ 536 h 686"/>
                <a:gd name="T80" fmla="*/ 1746 w 2195"/>
                <a:gd name="T81" fmla="*/ 425 h 686"/>
                <a:gd name="T82" fmla="*/ 1855 w 2195"/>
                <a:gd name="T83" fmla="*/ 317 h 686"/>
                <a:gd name="T84" fmla="*/ 1972 w 2195"/>
                <a:gd name="T85" fmla="*/ 275 h 686"/>
                <a:gd name="T86" fmla="*/ 1981 w 2195"/>
                <a:gd name="T87" fmla="*/ 358 h 686"/>
                <a:gd name="T88" fmla="*/ 2115 w 2195"/>
                <a:gd name="T89" fmla="*/ 441 h 686"/>
                <a:gd name="T90" fmla="*/ 2041 w 2195"/>
                <a:gd name="T91" fmla="*/ 341 h 686"/>
                <a:gd name="T92" fmla="*/ 2121 w 2195"/>
                <a:gd name="T93" fmla="*/ 301 h 686"/>
                <a:gd name="T94" fmla="*/ 2165 w 2195"/>
                <a:gd name="T95" fmla="*/ 245 h 686"/>
                <a:gd name="T96" fmla="*/ 2127 w 2195"/>
                <a:gd name="T97" fmla="*/ 194 h 686"/>
                <a:gd name="T98" fmla="*/ 2155 w 2195"/>
                <a:gd name="T99" fmla="*/ 143 h 686"/>
                <a:gd name="T100" fmla="*/ 2081 w 2195"/>
                <a:gd name="T101" fmla="*/ 119 h 686"/>
                <a:gd name="T102" fmla="*/ 1867 w 2195"/>
                <a:gd name="T103" fmla="*/ 130 h 686"/>
                <a:gd name="T104" fmla="*/ 1729 w 2195"/>
                <a:gd name="T105" fmla="*/ 128 h 686"/>
                <a:gd name="T106" fmla="*/ 1395 w 2195"/>
                <a:gd name="T107" fmla="*/ 82 h 686"/>
                <a:gd name="T108" fmla="*/ 1301 w 2195"/>
                <a:gd name="T109" fmla="*/ 103 h 686"/>
                <a:gd name="T110" fmla="*/ 1124 w 2195"/>
                <a:gd name="T111" fmla="*/ 71 h 686"/>
                <a:gd name="T112" fmla="*/ 983 w 2195"/>
                <a:gd name="T113" fmla="*/ 54 h 686"/>
                <a:gd name="T114" fmla="*/ 913 w 2195"/>
                <a:gd name="T115" fmla="*/ 18 h 6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195" h="686">
                  <a:moveTo>
                    <a:pt x="856" y="0"/>
                  </a:moveTo>
                  <a:lnTo>
                    <a:pt x="836" y="6"/>
                  </a:lnTo>
                  <a:lnTo>
                    <a:pt x="832" y="12"/>
                  </a:lnTo>
                  <a:lnTo>
                    <a:pt x="836" y="19"/>
                  </a:lnTo>
                  <a:lnTo>
                    <a:pt x="813" y="18"/>
                  </a:lnTo>
                  <a:lnTo>
                    <a:pt x="795" y="27"/>
                  </a:lnTo>
                  <a:lnTo>
                    <a:pt x="781" y="23"/>
                  </a:lnTo>
                  <a:lnTo>
                    <a:pt x="751" y="25"/>
                  </a:lnTo>
                  <a:lnTo>
                    <a:pt x="752" y="29"/>
                  </a:lnTo>
                  <a:lnTo>
                    <a:pt x="721" y="31"/>
                  </a:lnTo>
                  <a:lnTo>
                    <a:pt x="705" y="39"/>
                  </a:lnTo>
                  <a:lnTo>
                    <a:pt x="692" y="39"/>
                  </a:lnTo>
                  <a:lnTo>
                    <a:pt x="687" y="49"/>
                  </a:lnTo>
                  <a:lnTo>
                    <a:pt x="705" y="58"/>
                  </a:lnTo>
                  <a:lnTo>
                    <a:pt x="680" y="60"/>
                  </a:lnTo>
                  <a:lnTo>
                    <a:pt x="649" y="59"/>
                  </a:lnTo>
                  <a:lnTo>
                    <a:pt x="630" y="62"/>
                  </a:lnTo>
                  <a:lnTo>
                    <a:pt x="646" y="80"/>
                  </a:lnTo>
                  <a:lnTo>
                    <a:pt x="669" y="93"/>
                  </a:lnTo>
                  <a:lnTo>
                    <a:pt x="637" y="84"/>
                  </a:lnTo>
                  <a:lnTo>
                    <a:pt x="611" y="85"/>
                  </a:lnTo>
                  <a:lnTo>
                    <a:pt x="595" y="91"/>
                  </a:lnTo>
                  <a:lnTo>
                    <a:pt x="610" y="104"/>
                  </a:lnTo>
                  <a:lnTo>
                    <a:pt x="594" y="101"/>
                  </a:lnTo>
                  <a:lnTo>
                    <a:pt x="587" y="84"/>
                  </a:lnTo>
                  <a:lnTo>
                    <a:pt x="573" y="75"/>
                  </a:lnTo>
                  <a:lnTo>
                    <a:pt x="567" y="76"/>
                  </a:lnTo>
                  <a:lnTo>
                    <a:pt x="579" y="87"/>
                  </a:lnTo>
                  <a:lnTo>
                    <a:pt x="564" y="99"/>
                  </a:lnTo>
                  <a:lnTo>
                    <a:pt x="591" y="112"/>
                  </a:lnTo>
                  <a:lnTo>
                    <a:pt x="593" y="130"/>
                  </a:lnTo>
                  <a:lnTo>
                    <a:pt x="603" y="140"/>
                  </a:lnTo>
                  <a:lnTo>
                    <a:pt x="618" y="141"/>
                  </a:lnTo>
                  <a:lnTo>
                    <a:pt x="620" y="152"/>
                  </a:lnTo>
                  <a:lnTo>
                    <a:pt x="635" y="162"/>
                  </a:lnTo>
                  <a:lnTo>
                    <a:pt x="629" y="171"/>
                  </a:lnTo>
                  <a:lnTo>
                    <a:pt x="631" y="180"/>
                  </a:lnTo>
                  <a:lnTo>
                    <a:pt x="619" y="185"/>
                  </a:lnTo>
                  <a:lnTo>
                    <a:pt x="617" y="191"/>
                  </a:lnTo>
                  <a:lnTo>
                    <a:pt x="600" y="189"/>
                  </a:lnTo>
                  <a:lnTo>
                    <a:pt x="611" y="163"/>
                  </a:lnTo>
                  <a:lnTo>
                    <a:pt x="608" y="151"/>
                  </a:lnTo>
                  <a:lnTo>
                    <a:pt x="586" y="141"/>
                  </a:lnTo>
                  <a:lnTo>
                    <a:pt x="573" y="117"/>
                  </a:lnTo>
                  <a:lnTo>
                    <a:pt x="560" y="105"/>
                  </a:lnTo>
                  <a:lnTo>
                    <a:pt x="549" y="99"/>
                  </a:lnTo>
                  <a:lnTo>
                    <a:pt x="551" y="86"/>
                  </a:lnTo>
                  <a:lnTo>
                    <a:pt x="541" y="77"/>
                  </a:lnTo>
                  <a:lnTo>
                    <a:pt x="505" y="72"/>
                  </a:lnTo>
                  <a:lnTo>
                    <a:pt x="498" y="75"/>
                  </a:lnTo>
                  <a:lnTo>
                    <a:pt x="500" y="91"/>
                  </a:lnTo>
                  <a:lnTo>
                    <a:pt x="486" y="106"/>
                  </a:lnTo>
                  <a:lnTo>
                    <a:pt x="490" y="111"/>
                  </a:lnTo>
                  <a:lnTo>
                    <a:pt x="506" y="124"/>
                  </a:lnTo>
                  <a:lnTo>
                    <a:pt x="507" y="133"/>
                  </a:lnTo>
                  <a:lnTo>
                    <a:pt x="524" y="135"/>
                  </a:lnTo>
                  <a:lnTo>
                    <a:pt x="526" y="138"/>
                  </a:lnTo>
                  <a:lnTo>
                    <a:pt x="546" y="148"/>
                  </a:lnTo>
                  <a:lnTo>
                    <a:pt x="543" y="157"/>
                  </a:lnTo>
                  <a:lnTo>
                    <a:pt x="482" y="137"/>
                  </a:lnTo>
                  <a:lnTo>
                    <a:pt x="460" y="131"/>
                  </a:lnTo>
                  <a:lnTo>
                    <a:pt x="418" y="126"/>
                  </a:lnTo>
                  <a:lnTo>
                    <a:pt x="414" y="132"/>
                  </a:lnTo>
                  <a:lnTo>
                    <a:pt x="434" y="142"/>
                  </a:lnTo>
                  <a:lnTo>
                    <a:pt x="425" y="153"/>
                  </a:lnTo>
                  <a:lnTo>
                    <a:pt x="404" y="143"/>
                  </a:lnTo>
                  <a:lnTo>
                    <a:pt x="388" y="150"/>
                  </a:lnTo>
                  <a:lnTo>
                    <a:pt x="363" y="151"/>
                  </a:lnTo>
                  <a:lnTo>
                    <a:pt x="357" y="157"/>
                  </a:lnTo>
                  <a:lnTo>
                    <a:pt x="339" y="155"/>
                  </a:lnTo>
                  <a:lnTo>
                    <a:pt x="347" y="144"/>
                  </a:lnTo>
                  <a:lnTo>
                    <a:pt x="337" y="143"/>
                  </a:lnTo>
                  <a:lnTo>
                    <a:pt x="297" y="159"/>
                  </a:lnTo>
                  <a:lnTo>
                    <a:pt x="272" y="167"/>
                  </a:lnTo>
                  <a:lnTo>
                    <a:pt x="274" y="178"/>
                  </a:lnTo>
                  <a:lnTo>
                    <a:pt x="255" y="183"/>
                  </a:lnTo>
                  <a:lnTo>
                    <a:pt x="241" y="176"/>
                  </a:lnTo>
                  <a:lnTo>
                    <a:pt x="237" y="166"/>
                  </a:lnTo>
                  <a:lnTo>
                    <a:pt x="253" y="164"/>
                  </a:lnTo>
                  <a:lnTo>
                    <a:pt x="241" y="154"/>
                  </a:lnTo>
                  <a:lnTo>
                    <a:pt x="202" y="148"/>
                  </a:lnTo>
                  <a:lnTo>
                    <a:pt x="216" y="159"/>
                  </a:lnTo>
                  <a:lnTo>
                    <a:pt x="214" y="170"/>
                  </a:lnTo>
                  <a:lnTo>
                    <a:pt x="229" y="181"/>
                  </a:lnTo>
                  <a:lnTo>
                    <a:pt x="226" y="193"/>
                  </a:lnTo>
                  <a:lnTo>
                    <a:pt x="210" y="187"/>
                  </a:lnTo>
                  <a:lnTo>
                    <a:pt x="197" y="186"/>
                  </a:lnTo>
                  <a:lnTo>
                    <a:pt x="172" y="204"/>
                  </a:lnTo>
                  <a:lnTo>
                    <a:pt x="186" y="217"/>
                  </a:lnTo>
                  <a:lnTo>
                    <a:pt x="175" y="222"/>
                  </a:lnTo>
                  <a:lnTo>
                    <a:pt x="138" y="210"/>
                  </a:lnTo>
                  <a:lnTo>
                    <a:pt x="131" y="217"/>
                  </a:lnTo>
                  <a:lnTo>
                    <a:pt x="142" y="225"/>
                  </a:lnTo>
                  <a:lnTo>
                    <a:pt x="143" y="234"/>
                  </a:lnTo>
                  <a:lnTo>
                    <a:pt x="130" y="229"/>
                  </a:lnTo>
                  <a:lnTo>
                    <a:pt x="111" y="223"/>
                  </a:lnTo>
                  <a:lnTo>
                    <a:pt x="104" y="205"/>
                  </a:lnTo>
                  <a:lnTo>
                    <a:pt x="101" y="196"/>
                  </a:lnTo>
                  <a:lnTo>
                    <a:pt x="74" y="183"/>
                  </a:lnTo>
                  <a:lnTo>
                    <a:pt x="84" y="181"/>
                  </a:lnTo>
                  <a:lnTo>
                    <a:pt x="149" y="194"/>
                  </a:lnTo>
                  <a:lnTo>
                    <a:pt x="170" y="190"/>
                  </a:lnTo>
                  <a:lnTo>
                    <a:pt x="182" y="180"/>
                  </a:lnTo>
                  <a:lnTo>
                    <a:pt x="177" y="168"/>
                  </a:lnTo>
                  <a:lnTo>
                    <a:pt x="163" y="160"/>
                  </a:lnTo>
                  <a:lnTo>
                    <a:pt x="106" y="140"/>
                  </a:lnTo>
                  <a:lnTo>
                    <a:pt x="68" y="135"/>
                  </a:lnTo>
                  <a:lnTo>
                    <a:pt x="43" y="125"/>
                  </a:lnTo>
                  <a:lnTo>
                    <a:pt x="31" y="131"/>
                  </a:lnTo>
                  <a:lnTo>
                    <a:pt x="10" y="138"/>
                  </a:lnTo>
                  <a:lnTo>
                    <a:pt x="0" y="140"/>
                  </a:lnTo>
                  <a:lnTo>
                    <a:pt x="1" y="152"/>
                  </a:lnTo>
                  <a:lnTo>
                    <a:pt x="25" y="164"/>
                  </a:lnTo>
                  <a:lnTo>
                    <a:pt x="16" y="177"/>
                  </a:lnTo>
                  <a:lnTo>
                    <a:pt x="38" y="198"/>
                  </a:lnTo>
                  <a:lnTo>
                    <a:pt x="32" y="213"/>
                  </a:lnTo>
                  <a:lnTo>
                    <a:pt x="48" y="228"/>
                  </a:lnTo>
                  <a:lnTo>
                    <a:pt x="45" y="240"/>
                  </a:lnTo>
                  <a:lnTo>
                    <a:pt x="70" y="253"/>
                  </a:lnTo>
                  <a:lnTo>
                    <a:pt x="67" y="262"/>
                  </a:lnTo>
                  <a:lnTo>
                    <a:pt x="56" y="273"/>
                  </a:lnTo>
                  <a:lnTo>
                    <a:pt x="30" y="297"/>
                  </a:lnTo>
                  <a:lnTo>
                    <a:pt x="47" y="306"/>
                  </a:lnTo>
                  <a:lnTo>
                    <a:pt x="33" y="317"/>
                  </a:lnTo>
                  <a:lnTo>
                    <a:pt x="36" y="321"/>
                  </a:lnTo>
                  <a:lnTo>
                    <a:pt x="28" y="332"/>
                  </a:lnTo>
                  <a:lnTo>
                    <a:pt x="35" y="350"/>
                  </a:lnTo>
                  <a:lnTo>
                    <a:pt x="30" y="356"/>
                  </a:lnTo>
                  <a:lnTo>
                    <a:pt x="38" y="361"/>
                  </a:lnTo>
                  <a:lnTo>
                    <a:pt x="41" y="370"/>
                  </a:lnTo>
                  <a:lnTo>
                    <a:pt x="48" y="382"/>
                  </a:lnTo>
                  <a:lnTo>
                    <a:pt x="65" y="386"/>
                  </a:lnTo>
                  <a:lnTo>
                    <a:pt x="68" y="392"/>
                  </a:lnTo>
                  <a:lnTo>
                    <a:pt x="76" y="389"/>
                  </a:lnTo>
                  <a:lnTo>
                    <a:pt x="92" y="394"/>
                  </a:lnTo>
                  <a:lnTo>
                    <a:pt x="95" y="403"/>
                  </a:lnTo>
                  <a:lnTo>
                    <a:pt x="93" y="408"/>
                  </a:lnTo>
                  <a:lnTo>
                    <a:pt x="105" y="422"/>
                  </a:lnTo>
                  <a:lnTo>
                    <a:pt x="112" y="425"/>
                  </a:lnTo>
                  <a:lnTo>
                    <a:pt x="112" y="429"/>
                  </a:lnTo>
                  <a:lnTo>
                    <a:pt x="123" y="432"/>
                  </a:lnTo>
                  <a:lnTo>
                    <a:pt x="129" y="438"/>
                  </a:lnTo>
                  <a:lnTo>
                    <a:pt x="123" y="442"/>
                  </a:lnTo>
                  <a:lnTo>
                    <a:pt x="111" y="441"/>
                  </a:lnTo>
                  <a:lnTo>
                    <a:pt x="108" y="443"/>
                  </a:lnTo>
                  <a:lnTo>
                    <a:pt x="113" y="450"/>
                  </a:lnTo>
                  <a:lnTo>
                    <a:pt x="119" y="463"/>
                  </a:lnTo>
                  <a:lnTo>
                    <a:pt x="125" y="463"/>
                  </a:lnTo>
                  <a:lnTo>
                    <a:pt x="128" y="459"/>
                  </a:lnTo>
                  <a:lnTo>
                    <a:pt x="133" y="460"/>
                  </a:lnTo>
                  <a:lnTo>
                    <a:pt x="149" y="458"/>
                  </a:lnTo>
                  <a:lnTo>
                    <a:pt x="161" y="469"/>
                  </a:lnTo>
                  <a:lnTo>
                    <a:pt x="158" y="474"/>
                  </a:lnTo>
                  <a:lnTo>
                    <a:pt x="161" y="480"/>
                  </a:lnTo>
                  <a:lnTo>
                    <a:pt x="174" y="481"/>
                  </a:lnTo>
                  <a:lnTo>
                    <a:pt x="181" y="489"/>
                  </a:lnTo>
                  <a:lnTo>
                    <a:pt x="182" y="493"/>
                  </a:lnTo>
                  <a:lnTo>
                    <a:pt x="203" y="500"/>
                  </a:lnTo>
                  <a:lnTo>
                    <a:pt x="215" y="497"/>
                  </a:lnTo>
                  <a:lnTo>
                    <a:pt x="227" y="507"/>
                  </a:lnTo>
                  <a:lnTo>
                    <a:pt x="236" y="507"/>
                  </a:lnTo>
                  <a:lnTo>
                    <a:pt x="261" y="513"/>
                  </a:lnTo>
                  <a:lnTo>
                    <a:pt x="262" y="519"/>
                  </a:lnTo>
                  <a:lnTo>
                    <a:pt x="258" y="530"/>
                  </a:lnTo>
                  <a:lnTo>
                    <a:pt x="264" y="541"/>
                  </a:lnTo>
                  <a:lnTo>
                    <a:pt x="263" y="547"/>
                  </a:lnTo>
                  <a:lnTo>
                    <a:pt x="248" y="549"/>
                  </a:lnTo>
                  <a:lnTo>
                    <a:pt x="240" y="555"/>
                  </a:lnTo>
                  <a:lnTo>
                    <a:pt x="241" y="564"/>
                  </a:lnTo>
                  <a:lnTo>
                    <a:pt x="255" y="560"/>
                  </a:lnTo>
                  <a:lnTo>
                    <a:pt x="257" y="565"/>
                  </a:lnTo>
                  <a:lnTo>
                    <a:pt x="234" y="573"/>
                  </a:lnTo>
                  <a:lnTo>
                    <a:pt x="245" y="581"/>
                  </a:lnTo>
                  <a:lnTo>
                    <a:pt x="234" y="598"/>
                  </a:lnTo>
                  <a:lnTo>
                    <a:pt x="223" y="602"/>
                  </a:lnTo>
                  <a:lnTo>
                    <a:pt x="239" y="614"/>
                  </a:lnTo>
                  <a:lnTo>
                    <a:pt x="259" y="621"/>
                  </a:lnTo>
                  <a:lnTo>
                    <a:pt x="284" y="639"/>
                  </a:lnTo>
                  <a:lnTo>
                    <a:pt x="285" y="636"/>
                  </a:lnTo>
                  <a:lnTo>
                    <a:pt x="300" y="640"/>
                  </a:lnTo>
                  <a:lnTo>
                    <a:pt x="325" y="643"/>
                  </a:lnTo>
                  <a:lnTo>
                    <a:pt x="350" y="653"/>
                  </a:lnTo>
                  <a:lnTo>
                    <a:pt x="353" y="657"/>
                  </a:lnTo>
                  <a:lnTo>
                    <a:pt x="363" y="654"/>
                  </a:lnTo>
                  <a:lnTo>
                    <a:pt x="379" y="658"/>
                  </a:lnTo>
                  <a:lnTo>
                    <a:pt x="386" y="666"/>
                  </a:lnTo>
                  <a:lnTo>
                    <a:pt x="398" y="671"/>
                  </a:lnTo>
                  <a:lnTo>
                    <a:pt x="402" y="672"/>
                  </a:lnTo>
                  <a:lnTo>
                    <a:pt x="416" y="684"/>
                  </a:lnTo>
                  <a:lnTo>
                    <a:pt x="424" y="686"/>
                  </a:lnTo>
                  <a:lnTo>
                    <a:pt x="426" y="680"/>
                  </a:lnTo>
                  <a:lnTo>
                    <a:pt x="434" y="672"/>
                  </a:lnTo>
                  <a:lnTo>
                    <a:pt x="411" y="648"/>
                  </a:lnTo>
                  <a:lnTo>
                    <a:pt x="410" y="634"/>
                  </a:lnTo>
                  <a:lnTo>
                    <a:pt x="391" y="615"/>
                  </a:lnTo>
                  <a:lnTo>
                    <a:pt x="402" y="594"/>
                  </a:lnTo>
                  <a:lnTo>
                    <a:pt x="417" y="590"/>
                  </a:lnTo>
                  <a:lnTo>
                    <a:pt x="422" y="578"/>
                  </a:lnTo>
                  <a:lnTo>
                    <a:pt x="413" y="575"/>
                  </a:lnTo>
                  <a:lnTo>
                    <a:pt x="412" y="564"/>
                  </a:lnTo>
                  <a:lnTo>
                    <a:pt x="398" y="551"/>
                  </a:lnTo>
                  <a:lnTo>
                    <a:pt x="386" y="551"/>
                  </a:lnTo>
                  <a:lnTo>
                    <a:pt x="369" y="537"/>
                  </a:lnTo>
                  <a:lnTo>
                    <a:pt x="375" y="522"/>
                  </a:lnTo>
                  <a:lnTo>
                    <a:pt x="369" y="518"/>
                  </a:lnTo>
                  <a:lnTo>
                    <a:pt x="376" y="496"/>
                  </a:lnTo>
                  <a:lnTo>
                    <a:pt x="396" y="507"/>
                  </a:lnTo>
                  <a:lnTo>
                    <a:pt x="394" y="493"/>
                  </a:lnTo>
                  <a:lnTo>
                    <a:pt x="420" y="471"/>
                  </a:lnTo>
                  <a:lnTo>
                    <a:pt x="445" y="470"/>
                  </a:lnTo>
                  <a:lnTo>
                    <a:pt x="484" y="484"/>
                  </a:lnTo>
                  <a:lnTo>
                    <a:pt x="505" y="492"/>
                  </a:lnTo>
                  <a:lnTo>
                    <a:pt x="519" y="484"/>
                  </a:lnTo>
                  <a:lnTo>
                    <a:pt x="544" y="484"/>
                  </a:lnTo>
                  <a:lnTo>
                    <a:pt x="568" y="494"/>
                  </a:lnTo>
                  <a:lnTo>
                    <a:pt x="571" y="488"/>
                  </a:lnTo>
                  <a:lnTo>
                    <a:pt x="593" y="489"/>
                  </a:lnTo>
                  <a:lnTo>
                    <a:pt x="594" y="479"/>
                  </a:lnTo>
                  <a:lnTo>
                    <a:pt x="563" y="466"/>
                  </a:lnTo>
                  <a:lnTo>
                    <a:pt x="575" y="456"/>
                  </a:lnTo>
                  <a:lnTo>
                    <a:pt x="570" y="450"/>
                  </a:lnTo>
                  <a:lnTo>
                    <a:pt x="583" y="445"/>
                  </a:lnTo>
                  <a:lnTo>
                    <a:pt x="567" y="431"/>
                  </a:lnTo>
                  <a:lnTo>
                    <a:pt x="571" y="425"/>
                  </a:lnTo>
                  <a:lnTo>
                    <a:pt x="626" y="417"/>
                  </a:lnTo>
                  <a:lnTo>
                    <a:pt x="632" y="413"/>
                  </a:lnTo>
                  <a:lnTo>
                    <a:pt x="667" y="406"/>
                  </a:lnTo>
                  <a:lnTo>
                    <a:pt x="677" y="397"/>
                  </a:lnTo>
                  <a:lnTo>
                    <a:pt x="707" y="401"/>
                  </a:lnTo>
                  <a:lnTo>
                    <a:pt x="721" y="422"/>
                  </a:lnTo>
                  <a:lnTo>
                    <a:pt x="735" y="417"/>
                  </a:lnTo>
                  <a:lnTo>
                    <a:pt x="758" y="424"/>
                  </a:lnTo>
                  <a:lnTo>
                    <a:pt x="762" y="435"/>
                  </a:lnTo>
                  <a:lnTo>
                    <a:pt x="776" y="434"/>
                  </a:lnTo>
                  <a:lnTo>
                    <a:pt x="806" y="415"/>
                  </a:lnTo>
                  <a:lnTo>
                    <a:pt x="803" y="421"/>
                  </a:lnTo>
                  <a:lnTo>
                    <a:pt x="831" y="436"/>
                  </a:lnTo>
                  <a:lnTo>
                    <a:pt x="889" y="487"/>
                  </a:lnTo>
                  <a:lnTo>
                    <a:pt x="893" y="477"/>
                  </a:lnTo>
                  <a:lnTo>
                    <a:pt x="920" y="489"/>
                  </a:lnTo>
                  <a:lnTo>
                    <a:pt x="940" y="483"/>
                  </a:lnTo>
                  <a:lnTo>
                    <a:pt x="951" y="487"/>
                  </a:lnTo>
                  <a:lnTo>
                    <a:pt x="964" y="499"/>
                  </a:lnTo>
                  <a:lnTo>
                    <a:pt x="977" y="503"/>
                  </a:lnTo>
                  <a:lnTo>
                    <a:pt x="988" y="511"/>
                  </a:lnTo>
                  <a:lnTo>
                    <a:pt x="1007" y="509"/>
                  </a:lnTo>
                  <a:lnTo>
                    <a:pt x="1022" y="521"/>
                  </a:lnTo>
                  <a:lnTo>
                    <a:pt x="1027" y="519"/>
                  </a:lnTo>
                  <a:lnTo>
                    <a:pt x="1042" y="516"/>
                  </a:lnTo>
                  <a:lnTo>
                    <a:pt x="1064" y="498"/>
                  </a:lnTo>
                  <a:lnTo>
                    <a:pt x="1084" y="489"/>
                  </a:lnTo>
                  <a:lnTo>
                    <a:pt x="1101" y="495"/>
                  </a:lnTo>
                  <a:lnTo>
                    <a:pt x="1117" y="495"/>
                  </a:lnTo>
                  <a:lnTo>
                    <a:pt x="1133" y="505"/>
                  </a:lnTo>
                  <a:lnTo>
                    <a:pt x="1149" y="505"/>
                  </a:lnTo>
                  <a:lnTo>
                    <a:pt x="1175" y="510"/>
                  </a:lnTo>
                  <a:lnTo>
                    <a:pt x="1183" y="497"/>
                  </a:lnTo>
                  <a:lnTo>
                    <a:pt x="1170" y="485"/>
                  </a:lnTo>
                  <a:lnTo>
                    <a:pt x="1175" y="464"/>
                  </a:lnTo>
                  <a:lnTo>
                    <a:pt x="1197" y="472"/>
                  </a:lnTo>
                  <a:lnTo>
                    <a:pt x="1213" y="474"/>
                  </a:lnTo>
                  <a:lnTo>
                    <a:pt x="1234" y="479"/>
                  </a:lnTo>
                  <a:lnTo>
                    <a:pt x="1246" y="495"/>
                  </a:lnTo>
                  <a:lnTo>
                    <a:pt x="1273" y="503"/>
                  </a:lnTo>
                  <a:lnTo>
                    <a:pt x="1286" y="499"/>
                  </a:lnTo>
                  <a:lnTo>
                    <a:pt x="1305" y="497"/>
                  </a:lnTo>
                  <a:lnTo>
                    <a:pt x="1323" y="500"/>
                  </a:lnTo>
                  <a:lnTo>
                    <a:pt x="1344" y="509"/>
                  </a:lnTo>
                  <a:lnTo>
                    <a:pt x="1360" y="520"/>
                  </a:lnTo>
                  <a:lnTo>
                    <a:pt x="1374" y="519"/>
                  </a:lnTo>
                  <a:lnTo>
                    <a:pt x="1397" y="523"/>
                  </a:lnTo>
                  <a:lnTo>
                    <a:pt x="1408" y="518"/>
                  </a:lnTo>
                  <a:lnTo>
                    <a:pt x="1427" y="514"/>
                  </a:lnTo>
                  <a:lnTo>
                    <a:pt x="1442" y="500"/>
                  </a:lnTo>
                  <a:lnTo>
                    <a:pt x="1453" y="502"/>
                  </a:lnTo>
                  <a:lnTo>
                    <a:pt x="1465" y="509"/>
                  </a:lnTo>
                  <a:lnTo>
                    <a:pt x="1483" y="507"/>
                  </a:lnTo>
                  <a:lnTo>
                    <a:pt x="1508" y="515"/>
                  </a:lnTo>
                  <a:lnTo>
                    <a:pt x="1522" y="502"/>
                  </a:lnTo>
                  <a:lnTo>
                    <a:pt x="1516" y="493"/>
                  </a:lnTo>
                  <a:lnTo>
                    <a:pt x="1516" y="472"/>
                  </a:lnTo>
                  <a:lnTo>
                    <a:pt x="1520" y="465"/>
                  </a:lnTo>
                  <a:lnTo>
                    <a:pt x="1512" y="454"/>
                  </a:lnTo>
                  <a:lnTo>
                    <a:pt x="1500" y="450"/>
                  </a:lnTo>
                  <a:lnTo>
                    <a:pt x="1505" y="440"/>
                  </a:lnTo>
                  <a:lnTo>
                    <a:pt x="1522" y="436"/>
                  </a:lnTo>
                  <a:lnTo>
                    <a:pt x="1542" y="436"/>
                  </a:lnTo>
                  <a:lnTo>
                    <a:pt x="1570" y="441"/>
                  </a:lnTo>
                  <a:lnTo>
                    <a:pt x="1589" y="449"/>
                  </a:lnTo>
                  <a:lnTo>
                    <a:pt x="1614" y="469"/>
                  </a:lnTo>
                  <a:lnTo>
                    <a:pt x="1627" y="478"/>
                  </a:lnTo>
                  <a:lnTo>
                    <a:pt x="1641" y="490"/>
                  </a:lnTo>
                  <a:lnTo>
                    <a:pt x="1661" y="510"/>
                  </a:lnTo>
                  <a:lnTo>
                    <a:pt x="1693" y="516"/>
                  </a:lnTo>
                  <a:lnTo>
                    <a:pt x="1722" y="531"/>
                  </a:lnTo>
                  <a:lnTo>
                    <a:pt x="1742" y="550"/>
                  </a:lnTo>
                  <a:lnTo>
                    <a:pt x="1766" y="550"/>
                  </a:lnTo>
                  <a:lnTo>
                    <a:pt x="1775" y="542"/>
                  </a:lnTo>
                  <a:lnTo>
                    <a:pt x="1797" y="536"/>
                  </a:lnTo>
                  <a:lnTo>
                    <a:pt x="1802" y="554"/>
                  </a:lnTo>
                  <a:lnTo>
                    <a:pt x="1801" y="562"/>
                  </a:lnTo>
                  <a:lnTo>
                    <a:pt x="1810" y="584"/>
                  </a:lnTo>
                  <a:lnTo>
                    <a:pt x="1811" y="604"/>
                  </a:lnTo>
                  <a:lnTo>
                    <a:pt x="1789" y="600"/>
                  </a:lnTo>
                  <a:lnTo>
                    <a:pt x="1779" y="607"/>
                  </a:lnTo>
                  <a:lnTo>
                    <a:pt x="1794" y="625"/>
                  </a:lnTo>
                  <a:lnTo>
                    <a:pt x="1806" y="649"/>
                  </a:lnTo>
                  <a:lnTo>
                    <a:pt x="1798" y="650"/>
                  </a:lnTo>
                  <a:lnTo>
                    <a:pt x="1804" y="660"/>
                  </a:lnTo>
                  <a:lnTo>
                    <a:pt x="1808" y="664"/>
                  </a:lnTo>
                  <a:lnTo>
                    <a:pt x="1807" y="657"/>
                  </a:lnTo>
                  <a:lnTo>
                    <a:pt x="1821" y="642"/>
                  </a:lnTo>
                  <a:lnTo>
                    <a:pt x="1837" y="652"/>
                  </a:lnTo>
                  <a:lnTo>
                    <a:pt x="1848" y="651"/>
                  </a:lnTo>
                  <a:lnTo>
                    <a:pt x="1863" y="639"/>
                  </a:lnTo>
                  <a:lnTo>
                    <a:pt x="1866" y="627"/>
                  </a:lnTo>
                  <a:lnTo>
                    <a:pt x="1873" y="604"/>
                  </a:lnTo>
                  <a:lnTo>
                    <a:pt x="1880" y="580"/>
                  </a:lnTo>
                  <a:lnTo>
                    <a:pt x="1876" y="566"/>
                  </a:lnTo>
                  <a:lnTo>
                    <a:pt x="1879" y="536"/>
                  </a:lnTo>
                  <a:lnTo>
                    <a:pt x="1862" y="504"/>
                  </a:lnTo>
                  <a:lnTo>
                    <a:pt x="1844" y="480"/>
                  </a:lnTo>
                  <a:lnTo>
                    <a:pt x="1840" y="460"/>
                  </a:lnTo>
                  <a:lnTo>
                    <a:pt x="1825" y="443"/>
                  </a:lnTo>
                  <a:lnTo>
                    <a:pt x="1784" y="421"/>
                  </a:lnTo>
                  <a:lnTo>
                    <a:pt x="1766" y="420"/>
                  </a:lnTo>
                  <a:lnTo>
                    <a:pt x="1764" y="430"/>
                  </a:lnTo>
                  <a:lnTo>
                    <a:pt x="1746" y="425"/>
                  </a:lnTo>
                  <a:lnTo>
                    <a:pt x="1728" y="413"/>
                  </a:lnTo>
                  <a:lnTo>
                    <a:pt x="1701" y="410"/>
                  </a:lnTo>
                  <a:lnTo>
                    <a:pt x="1718" y="364"/>
                  </a:lnTo>
                  <a:lnTo>
                    <a:pt x="1729" y="326"/>
                  </a:lnTo>
                  <a:lnTo>
                    <a:pt x="1772" y="320"/>
                  </a:lnTo>
                  <a:lnTo>
                    <a:pt x="1821" y="323"/>
                  </a:lnTo>
                  <a:lnTo>
                    <a:pt x="1829" y="314"/>
                  </a:lnTo>
                  <a:lnTo>
                    <a:pt x="1855" y="317"/>
                  </a:lnTo>
                  <a:lnTo>
                    <a:pt x="1869" y="331"/>
                  </a:lnTo>
                  <a:lnTo>
                    <a:pt x="1890" y="329"/>
                  </a:lnTo>
                  <a:lnTo>
                    <a:pt x="1917" y="324"/>
                  </a:lnTo>
                  <a:lnTo>
                    <a:pt x="1892" y="312"/>
                  </a:lnTo>
                  <a:lnTo>
                    <a:pt x="1892" y="280"/>
                  </a:lnTo>
                  <a:lnTo>
                    <a:pt x="1921" y="273"/>
                  </a:lnTo>
                  <a:lnTo>
                    <a:pt x="1961" y="297"/>
                  </a:lnTo>
                  <a:lnTo>
                    <a:pt x="1972" y="275"/>
                  </a:lnTo>
                  <a:lnTo>
                    <a:pt x="1961" y="260"/>
                  </a:lnTo>
                  <a:lnTo>
                    <a:pt x="1977" y="258"/>
                  </a:lnTo>
                  <a:lnTo>
                    <a:pt x="1999" y="285"/>
                  </a:lnTo>
                  <a:lnTo>
                    <a:pt x="1992" y="301"/>
                  </a:lnTo>
                  <a:lnTo>
                    <a:pt x="1989" y="320"/>
                  </a:lnTo>
                  <a:lnTo>
                    <a:pt x="1990" y="345"/>
                  </a:lnTo>
                  <a:lnTo>
                    <a:pt x="1972" y="349"/>
                  </a:lnTo>
                  <a:lnTo>
                    <a:pt x="1981" y="358"/>
                  </a:lnTo>
                  <a:lnTo>
                    <a:pt x="1980" y="370"/>
                  </a:lnTo>
                  <a:lnTo>
                    <a:pt x="2001" y="397"/>
                  </a:lnTo>
                  <a:lnTo>
                    <a:pt x="2053" y="441"/>
                  </a:lnTo>
                  <a:lnTo>
                    <a:pt x="2086" y="471"/>
                  </a:lnTo>
                  <a:lnTo>
                    <a:pt x="2105" y="485"/>
                  </a:lnTo>
                  <a:lnTo>
                    <a:pt x="2110" y="466"/>
                  </a:lnTo>
                  <a:lnTo>
                    <a:pt x="2096" y="446"/>
                  </a:lnTo>
                  <a:lnTo>
                    <a:pt x="2115" y="441"/>
                  </a:lnTo>
                  <a:lnTo>
                    <a:pt x="2098" y="418"/>
                  </a:lnTo>
                  <a:lnTo>
                    <a:pt x="2114" y="408"/>
                  </a:lnTo>
                  <a:lnTo>
                    <a:pt x="2099" y="399"/>
                  </a:lnTo>
                  <a:lnTo>
                    <a:pt x="2088" y="383"/>
                  </a:lnTo>
                  <a:lnTo>
                    <a:pt x="2102" y="382"/>
                  </a:lnTo>
                  <a:lnTo>
                    <a:pt x="2072" y="354"/>
                  </a:lnTo>
                  <a:lnTo>
                    <a:pt x="2050" y="349"/>
                  </a:lnTo>
                  <a:lnTo>
                    <a:pt x="2041" y="341"/>
                  </a:lnTo>
                  <a:lnTo>
                    <a:pt x="2037" y="322"/>
                  </a:lnTo>
                  <a:lnTo>
                    <a:pt x="2027" y="310"/>
                  </a:lnTo>
                  <a:lnTo>
                    <a:pt x="2050" y="312"/>
                  </a:lnTo>
                  <a:lnTo>
                    <a:pt x="2054" y="304"/>
                  </a:lnTo>
                  <a:lnTo>
                    <a:pt x="2069" y="311"/>
                  </a:lnTo>
                  <a:lnTo>
                    <a:pt x="2089" y="296"/>
                  </a:lnTo>
                  <a:lnTo>
                    <a:pt x="2127" y="309"/>
                  </a:lnTo>
                  <a:lnTo>
                    <a:pt x="2121" y="301"/>
                  </a:lnTo>
                  <a:lnTo>
                    <a:pt x="2127" y="289"/>
                  </a:lnTo>
                  <a:lnTo>
                    <a:pt x="2132" y="275"/>
                  </a:lnTo>
                  <a:lnTo>
                    <a:pt x="2142" y="273"/>
                  </a:lnTo>
                  <a:lnTo>
                    <a:pt x="2162" y="259"/>
                  </a:lnTo>
                  <a:lnTo>
                    <a:pt x="2195" y="263"/>
                  </a:lnTo>
                  <a:lnTo>
                    <a:pt x="2192" y="258"/>
                  </a:lnTo>
                  <a:lnTo>
                    <a:pt x="2179" y="250"/>
                  </a:lnTo>
                  <a:lnTo>
                    <a:pt x="2165" y="245"/>
                  </a:lnTo>
                  <a:lnTo>
                    <a:pt x="2135" y="230"/>
                  </a:lnTo>
                  <a:lnTo>
                    <a:pt x="2107" y="220"/>
                  </a:lnTo>
                  <a:lnTo>
                    <a:pt x="2128" y="221"/>
                  </a:lnTo>
                  <a:lnTo>
                    <a:pt x="2134" y="213"/>
                  </a:lnTo>
                  <a:lnTo>
                    <a:pt x="2128" y="210"/>
                  </a:lnTo>
                  <a:lnTo>
                    <a:pt x="2117" y="188"/>
                  </a:lnTo>
                  <a:lnTo>
                    <a:pt x="2124" y="183"/>
                  </a:lnTo>
                  <a:lnTo>
                    <a:pt x="2127" y="194"/>
                  </a:lnTo>
                  <a:lnTo>
                    <a:pt x="2139" y="195"/>
                  </a:lnTo>
                  <a:lnTo>
                    <a:pt x="2136" y="183"/>
                  </a:lnTo>
                  <a:lnTo>
                    <a:pt x="2149" y="185"/>
                  </a:lnTo>
                  <a:lnTo>
                    <a:pt x="2158" y="186"/>
                  </a:lnTo>
                  <a:lnTo>
                    <a:pt x="2154" y="172"/>
                  </a:lnTo>
                  <a:lnTo>
                    <a:pt x="2163" y="168"/>
                  </a:lnTo>
                  <a:lnTo>
                    <a:pt x="2150" y="158"/>
                  </a:lnTo>
                  <a:lnTo>
                    <a:pt x="2155" y="143"/>
                  </a:lnTo>
                  <a:lnTo>
                    <a:pt x="2167" y="151"/>
                  </a:lnTo>
                  <a:lnTo>
                    <a:pt x="2166" y="129"/>
                  </a:lnTo>
                  <a:lnTo>
                    <a:pt x="2163" y="113"/>
                  </a:lnTo>
                  <a:lnTo>
                    <a:pt x="2134" y="115"/>
                  </a:lnTo>
                  <a:lnTo>
                    <a:pt x="2116" y="123"/>
                  </a:lnTo>
                  <a:lnTo>
                    <a:pt x="2102" y="129"/>
                  </a:lnTo>
                  <a:lnTo>
                    <a:pt x="2098" y="133"/>
                  </a:lnTo>
                  <a:lnTo>
                    <a:pt x="2081" y="119"/>
                  </a:lnTo>
                  <a:lnTo>
                    <a:pt x="2021" y="141"/>
                  </a:lnTo>
                  <a:lnTo>
                    <a:pt x="2020" y="142"/>
                  </a:lnTo>
                  <a:lnTo>
                    <a:pt x="2020" y="142"/>
                  </a:lnTo>
                  <a:lnTo>
                    <a:pt x="1988" y="134"/>
                  </a:lnTo>
                  <a:lnTo>
                    <a:pt x="1936" y="126"/>
                  </a:lnTo>
                  <a:lnTo>
                    <a:pt x="1911" y="126"/>
                  </a:lnTo>
                  <a:lnTo>
                    <a:pt x="1861" y="122"/>
                  </a:lnTo>
                  <a:lnTo>
                    <a:pt x="1867" y="130"/>
                  </a:lnTo>
                  <a:lnTo>
                    <a:pt x="1896" y="141"/>
                  </a:lnTo>
                  <a:lnTo>
                    <a:pt x="1888" y="146"/>
                  </a:lnTo>
                  <a:lnTo>
                    <a:pt x="1841" y="131"/>
                  </a:lnTo>
                  <a:lnTo>
                    <a:pt x="1818" y="132"/>
                  </a:lnTo>
                  <a:lnTo>
                    <a:pt x="1788" y="129"/>
                  </a:lnTo>
                  <a:lnTo>
                    <a:pt x="1765" y="130"/>
                  </a:lnTo>
                  <a:lnTo>
                    <a:pt x="1753" y="133"/>
                  </a:lnTo>
                  <a:lnTo>
                    <a:pt x="1729" y="128"/>
                  </a:lnTo>
                  <a:lnTo>
                    <a:pt x="1711" y="115"/>
                  </a:lnTo>
                  <a:lnTo>
                    <a:pt x="1690" y="109"/>
                  </a:lnTo>
                  <a:lnTo>
                    <a:pt x="1660" y="106"/>
                  </a:lnTo>
                  <a:lnTo>
                    <a:pt x="1612" y="109"/>
                  </a:lnTo>
                  <a:lnTo>
                    <a:pt x="1559" y="96"/>
                  </a:lnTo>
                  <a:lnTo>
                    <a:pt x="1533" y="86"/>
                  </a:lnTo>
                  <a:lnTo>
                    <a:pt x="1402" y="75"/>
                  </a:lnTo>
                  <a:lnTo>
                    <a:pt x="1395" y="82"/>
                  </a:lnTo>
                  <a:lnTo>
                    <a:pt x="1426" y="98"/>
                  </a:lnTo>
                  <a:lnTo>
                    <a:pt x="1402" y="96"/>
                  </a:lnTo>
                  <a:lnTo>
                    <a:pt x="1399" y="101"/>
                  </a:lnTo>
                  <a:lnTo>
                    <a:pt x="1367" y="95"/>
                  </a:lnTo>
                  <a:lnTo>
                    <a:pt x="1351" y="100"/>
                  </a:lnTo>
                  <a:lnTo>
                    <a:pt x="1320" y="92"/>
                  </a:lnTo>
                  <a:lnTo>
                    <a:pt x="1331" y="110"/>
                  </a:lnTo>
                  <a:lnTo>
                    <a:pt x="1301" y="103"/>
                  </a:lnTo>
                  <a:lnTo>
                    <a:pt x="1268" y="90"/>
                  </a:lnTo>
                  <a:lnTo>
                    <a:pt x="1267" y="83"/>
                  </a:lnTo>
                  <a:lnTo>
                    <a:pt x="1247" y="72"/>
                  </a:lnTo>
                  <a:lnTo>
                    <a:pt x="1215" y="64"/>
                  </a:lnTo>
                  <a:lnTo>
                    <a:pt x="1195" y="64"/>
                  </a:lnTo>
                  <a:lnTo>
                    <a:pt x="1165" y="61"/>
                  </a:lnTo>
                  <a:lnTo>
                    <a:pt x="1180" y="73"/>
                  </a:lnTo>
                  <a:lnTo>
                    <a:pt x="1124" y="71"/>
                  </a:lnTo>
                  <a:lnTo>
                    <a:pt x="1111" y="63"/>
                  </a:lnTo>
                  <a:lnTo>
                    <a:pt x="1068" y="61"/>
                  </a:lnTo>
                  <a:lnTo>
                    <a:pt x="1051" y="63"/>
                  </a:lnTo>
                  <a:lnTo>
                    <a:pt x="1051" y="68"/>
                  </a:lnTo>
                  <a:lnTo>
                    <a:pt x="1032" y="57"/>
                  </a:lnTo>
                  <a:lnTo>
                    <a:pt x="1024" y="60"/>
                  </a:lnTo>
                  <a:lnTo>
                    <a:pt x="1001" y="56"/>
                  </a:lnTo>
                  <a:lnTo>
                    <a:pt x="983" y="54"/>
                  </a:lnTo>
                  <a:lnTo>
                    <a:pt x="986" y="49"/>
                  </a:lnTo>
                  <a:lnTo>
                    <a:pt x="1008" y="40"/>
                  </a:lnTo>
                  <a:lnTo>
                    <a:pt x="1016" y="36"/>
                  </a:lnTo>
                  <a:lnTo>
                    <a:pt x="1009" y="28"/>
                  </a:lnTo>
                  <a:lnTo>
                    <a:pt x="992" y="22"/>
                  </a:lnTo>
                  <a:lnTo>
                    <a:pt x="955" y="15"/>
                  </a:lnTo>
                  <a:lnTo>
                    <a:pt x="920" y="14"/>
                  </a:lnTo>
                  <a:lnTo>
                    <a:pt x="913" y="18"/>
                  </a:lnTo>
                  <a:lnTo>
                    <a:pt x="901" y="11"/>
                  </a:lnTo>
                  <a:lnTo>
                    <a:pt x="901" y="11"/>
                  </a:lnTo>
                  <a:lnTo>
                    <a:pt x="871" y="8"/>
                  </a:lnTo>
                  <a:lnTo>
                    <a:pt x="883" y="5"/>
                  </a:lnTo>
                  <a:lnTo>
                    <a:pt x="856"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43" name="Freeform 222"/>
            <p:cNvSpPr>
              <a:spLocks/>
            </p:cNvSpPr>
            <p:nvPr/>
          </p:nvSpPr>
          <p:spPr bwMode="auto">
            <a:xfrm>
              <a:off x="5714147" y="5173091"/>
              <a:ext cx="69431" cy="63684"/>
            </a:xfrm>
            <a:custGeom>
              <a:avLst/>
              <a:gdLst>
                <a:gd name="T0" fmla="*/ 36 w 42"/>
                <a:gd name="T1" fmla="*/ 6 h 41"/>
                <a:gd name="T2" fmla="*/ 29 w 42"/>
                <a:gd name="T3" fmla="*/ 0 h 41"/>
                <a:gd name="T4" fmla="*/ 20 w 42"/>
                <a:gd name="T5" fmla="*/ 4 h 41"/>
                <a:gd name="T6" fmla="*/ 10 w 42"/>
                <a:gd name="T7" fmla="*/ 12 h 41"/>
                <a:gd name="T8" fmla="*/ 0 w 42"/>
                <a:gd name="T9" fmla="*/ 25 h 41"/>
                <a:gd name="T10" fmla="*/ 12 w 42"/>
                <a:gd name="T11" fmla="*/ 41 h 41"/>
                <a:gd name="T12" fmla="*/ 18 w 42"/>
                <a:gd name="T13" fmla="*/ 39 h 41"/>
                <a:gd name="T14" fmla="*/ 22 w 42"/>
                <a:gd name="T15" fmla="*/ 32 h 41"/>
                <a:gd name="T16" fmla="*/ 32 w 42"/>
                <a:gd name="T17" fmla="*/ 29 h 41"/>
                <a:gd name="T18" fmla="*/ 36 w 42"/>
                <a:gd name="T19" fmla="*/ 22 h 41"/>
                <a:gd name="T20" fmla="*/ 42 w 42"/>
                <a:gd name="T21" fmla="*/ 12 h 41"/>
                <a:gd name="T22" fmla="*/ 36 w 42"/>
                <a:gd name="T23" fmla="*/ 6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2" h="41">
                  <a:moveTo>
                    <a:pt x="36" y="6"/>
                  </a:moveTo>
                  <a:lnTo>
                    <a:pt x="29" y="0"/>
                  </a:lnTo>
                  <a:lnTo>
                    <a:pt x="20" y="4"/>
                  </a:lnTo>
                  <a:lnTo>
                    <a:pt x="10" y="12"/>
                  </a:lnTo>
                  <a:lnTo>
                    <a:pt x="0" y="25"/>
                  </a:lnTo>
                  <a:lnTo>
                    <a:pt x="12" y="41"/>
                  </a:lnTo>
                  <a:lnTo>
                    <a:pt x="18" y="39"/>
                  </a:lnTo>
                  <a:lnTo>
                    <a:pt x="22" y="32"/>
                  </a:lnTo>
                  <a:lnTo>
                    <a:pt x="32" y="29"/>
                  </a:lnTo>
                  <a:lnTo>
                    <a:pt x="36" y="22"/>
                  </a:lnTo>
                  <a:lnTo>
                    <a:pt x="42" y="12"/>
                  </a:lnTo>
                  <a:lnTo>
                    <a:pt x="36" y="6"/>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grpSp>
      <p:cxnSp>
        <p:nvCxnSpPr>
          <p:cNvPr id="227" name="Straight Connector 226"/>
          <p:cNvCxnSpPr/>
          <p:nvPr userDrawn="1"/>
        </p:nvCxnSpPr>
        <p:spPr>
          <a:xfrm>
            <a:off x="4625975" y="4933243"/>
            <a:ext cx="5400675" cy="0"/>
          </a:xfrm>
          <a:prstGeom prst="line">
            <a:avLst/>
          </a:prstGeom>
          <a:ln w="6350">
            <a:solidFill>
              <a:srgbClr val="A7A8AA"/>
            </a:solidFill>
          </a:ln>
        </p:spPr>
        <p:style>
          <a:lnRef idx="1">
            <a:schemeClr val="accent1"/>
          </a:lnRef>
          <a:fillRef idx="0">
            <a:schemeClr val="accent1"/>
          </a:fillRef>
          <a:effectRef idx="0">
            <a:schemeClr val="accent1"/>
          </a:effectRef>
          <a:fontRef idx="minor">
            <a:schemeClr val="tx1"/>
          </a:fontRef>
        </p:style>
      </p:cxnSp>
      <p:sp>
        <p:nvSpPr>
          <p:cNvPr id="228" name="Text Placeholder 6"/>
          <p:cNvSpPr>
            <a:spLocks noGrp="1"/>
          </p:cNvSpPr>
          <p:nvPr userDrawn="1">
            <p:ph type="body" sz="quarter" idx="74" hasCustomPrompt="1"/>
          </p:nvPr>
        </p:nvSpPr>
        <p:spPr>
          <a:xfrm>
            <a:off x="708029" y="2087563"/>
            <a:ext cx="2981321" cy="224711"/>
          </a:xfrm>
          <a:prstGeom prst="rect">
            <a:avLst/>
          </a:prstGeom>
        </p:spPr>
        <p:txBody>
          <a:bodyPr lIns="0" tIns="0" rIns="0" bIns="0"/>
          <a:lstStyle>
            <a:lvl1pPr marL="0" indent="0">
              <a:buNone/>
              <a:defRPr sz="1400" baseline="0">
                <a:solidFill>
                  <a:schemeClr val="tx1"/>
                </a:solidFill>
                <a:latin typeface="Deutsche Bank Text" charset="0"/>
                <a:ea typeface="Deutsche Bank Text" charset="0"/>
                <a:cs typeface="Deutsche Bank Text" charset="0"/>
              </a:defRPr>
            </a:lvl1pPr>
            <a:lvl2pPr marL="455783" indent="0">
              <a:buNone/>
              <a:defRPr>
                <a:solidFill>
                  <a:srgbClr val="00205B"/>
                </a:solidFill>
                <a:latin typeface="Deutsche Bank Text Beta" charset="0"/>
                <a:ea typeface="Deutsche Bank Text Beta" charset="0"/>
                <a:cs typeface="Deutsche Bank Text Beta" charset="0"/>
              </a:defRPr>
            </a:lvl2pPr>
            <a:lvl3pPr marL="911566" indent="0">
              <a:buNone/>
              <a:defRPr>
                <a:solidFill>
                  <a:srgbClr val="00205B"/>
                </a:solidFill>
                <a:latin typeface="Deutsche Bank Text Beta" charset="0"/>
                <a:ea typeface="Deutsche Bank Text Beta" charset="0"/>
                <a:cs typeface="Deutsche Bank Text Beta" charset="0"/>
              </a:defRPr>
            </a:lvl3pPr>
            <a:lvl4pPr marL="1367348" indent="0">
              <a:buNone/>
              <a:defRPr>
                <a:solidFill>
                  <a:srgbClr val="00205B"/>
                </a:solidFill>
                <a:latin typeface="Deutsche Bank Text Beta" charset="0"/>
                <a:ea typeface="Deutsche Bank Text Beta" charset="0"/>
                <a:cs typeface="Deutsche Bank Text Beta" charset="0"/>
              </a:defRPr>
            </a:lvl4pPr>
            <a:lvl5pPr marL="1823131" indent="0">
              <a:buNone/>
              <a:defRPr>
                <a:solidFill>
                  <a:srgbClr val="00205B"/>
                </a:solidFill>
                <a:latin typeface="Deutsche Bank Text Beta" charset="0"/>
                <a:ea typeface="Deutsche Bank Text Beta" charset="0"/>
                <a:cs typeface="Deutsche Bank Text Beta" charset="0"/>
              </a:defRPr>
            </a:lvl5pPr>
          </a:lstStyle>
          <a:p>
            <a:pPr lvl="0"/>
            <a:r>
              <a:rPr lang="en-US" dirty="0"/>
              <a:t>Deutsche Bank Text Dark Blue 14pt</a:t>
            </a:r>
          </a:p>
        </p:txBody>
      </p:sp>
      <p:sp>
        <p:nvSpPr>
          <p:cNvPr id="229" name="Text Placeholder 8"/>
          <p:cNvSpPr>
            <a:spLocks noGrp="1"/>
          </p:cNvSpPr>
          <p:nvPr userDrawn="1">
            <p:ph type="body" sz="quarter" idx="73" hasCustomPrompt="1"/>
          </p:nvPr>
        </p:nvSpPr>
        <p:spPr>
          <a:xfrm>
            <a:off x="701675" y="2473657"/>
            <a:ext cx="3134620" cy="3935081"/>
          </a:xfrm>
          <a:prstGeom prst="rect">
            <a:avLst/>
          </a:prstGeom>
        </p:spPr>
        <p:txBody>
          <a:bodyPr lIns="0" tIns="0" rIns="0" bIns="0"/>
          <a:lstStyle>
            <a:lvl1pPr marL="252000" indent="-252000">
              <a:lnSpc>
                <a:spcPts val="1400"/>
              </a:lnSpc>
              <a:spcBef>
                <a:spcPts val="1400"/>
              </a:spcBef>
              <a:defRPr sz="1200" baseline="0">
                <a:solidFill>
                  <a:schemeClr val="tx2"/>
                </a:solidFill>
                <a:latin typeface="Deutsche Bank Text" charset="0"/>
                <a:ea typeface="Deutsche Bank Text" charset="0"/>
                <a:cs typeface="Deutsche Bank Text" charset="0"/>
              </a:defRPr>
            </a:lvl1pPr>
            <a:lvl2pPr>
              <a:defRPr sz="1400">
                <a:solidFill>
                  <a:srgbClr val="535B61"/>
                </a:solidFill>
                <a:latin typeface="Deutsche Bank Text Beta" charset="0"/>
                <a:ea typeface="Deutsche Bank Text Beta" charset="0"/>
                <a:cs typeface="Deutsche Bank Text Beta" charset="0"/>
              </a:defRPr>
            </a:lvl2pPr>
            <a:lvl3pPr>
              <a:defRPr sz="1400">
                <a:solidFill>
                  <a:srgbClr val="535B61"/>
                </a:solidFill>
                <a:latin typeface="Deutsche Bank Text Beta" charset="0"/>
                <a:ea typeface="Deutsche Bank Text Beta" charset="0"/>
                <a:cs typeface="Deutsche Bank Text Beta" charset="0"/>
              </a:defRPr>
            </a:lvl3pPr>
            <a:lvl4pPr>
              <a:defRPr sz="1400">
                <a:solidFill>
                  <a:srgbClr val="535B61"/>
                </a:solidFill>
                <a:latin typeface="Deutsche Bank Text Beta" charset="0"/>
                <a:ea typeface="Deutsche Bank Text Beta" charset="0"/>
                <a:cs typeface="Deutsche Bank Text Beta" charset="0"/>
              </a:defRPr>
            </a:lvl4pPr>
            <a:lvl5pPr>
              <a:defRPr sz="1400">
                <a:solidFill>
                  <a:srgbClr val="535B61"/>
                </a:solidFill>
                <a:latin typeface="Deutsche Bank Text Beta" charset="0"/>
                <a:ea typeface="Deutsche Bank Text Beta" charset="0"/>
                <a:cs typeface="Deutsche Bank Text Beta" charset="0"/>
              </a:defRPr>
            </a:lvl5pPr>
          </a:lstStyle>
          <a:p>
            <a:pPr lvl="0"/>
            <a:r>
              <a:rPr lang="en-US" dirty="0"/>
              <a:t>Deutsche Bank Text Dark Grey 12pt</a:t>
            </a:r>
          </a:p>
        </p:txBody>
      </p:sp>
      <p:sp>
        <p:nvSpPr>
          <p:cNvPr id="231" name="TextBox 230"/>
          <p:cNvSpPr txBox="1"/>
          <p:nvPr userDrawn="1"/>
        </p:nvSpPr>
        <p:spPr>
          <a:xfrm>
            <a:off x="4864707" y="5027654"/>
            <a:ext cx="439223" cy="123111"/>
          </a:xfrm>
          <a:prstGeom prst="rect">
            <a:avLst/>
          </a:prstGeom>
          <a:noFill/>
        </p:spPr>
        <p:txBody>
          <a:bodyPr wrap="none" lIns="0" tIns="0" rIns="0" bIns="0" rtlCol="0">
            <a:spAutoFit/>
          </a:bodyPr>
          <a:lstStyle/>
          <a:p>
            <a:r>
              <a:rPr lang="en-US" sz="800" dirty="0">
                <a:solidFill>
                  <a:srgbClr val="00205B"/>
                </a:solidFill>
                <a:latin typeface="Deutsche Bank Text" charset="0"/>
                <a:ea typeface="Deutsche Bank Text" charset="0"/>
                <a:cs typeface="Deutsche Bank Text" charset="0"/>
              </a:rPr>
              <a:t>Americas</a:t>
            </a:r>
          </a:p>
        </p:txBody>
      </p:sp>
      <p:sp>
        <p:nvSpPr>
          <p:cNvPr id="234" name="Oval 233"/>
          <p:cNvSpPr/>
          <p:nvPr userDrawn="1"/>
        </p:nvSpPr>
        <p:spPr>
          <a:xfrm>
            <a:off x="4625975" y="5049860"/>
            <a:ext cx="175689" cy="175689"/>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dirty="0">
              <a:solidFill>
                <a:srgbClr val="FFFFFF"/>
              </a:solidFill>
            </a:endParaRPr>
          </a:p>
        </p:txBody>
      </p:sp>
      <p:sp>
        <p:nvSpPr>
          <p:cNvPr id="239" name="Text Placeholder 238"/>
          <p:cNvSpPr>
            <a:spLocks noGrp="1"/>
          </p:cNvSpPr>
          <p:nvPr userDrawn="1">
            <p:ph type="body" sz="quarter" idx="75" hasCustomPrompt="1"/>
          </p:nvPr>
        </p:nvSpPr>
        <p:spPr>
          <a:xfrm>
            <a:off x="4867275" y="5210049"/>
            <a:ext cx="735668" cy="185856"/>
          </a:xfrm>
          <a:prstGeom prst="rect">
            <a:avLst/>
          </a:prstGeom>
        </p:spPr>
        <p:txBody>
          <a:bodyPr lIns="0" tIns="0" rIns="0" bIns="0"/>
          <a:lstStyle>
            <a:lvl1pPr marL="0" indent="0">
              <a:buNone/>
              <a:defRPr sz="1400">
                <a:solidFill>
                  <a:schemeClr val="tx1"/>
                </a:solidFill>
                <a:latin typeface="Deutsche Bank Text" charset="0"/>
                <a:ea typeface="Deutsche Bank Text" charset="0"/>
                <a:cs typeface="Deutsche Bank Text" charset="0"/>
              </a:defRPr>
            </a:lvl1pPr>
          </a:lstStyle>
          <a:p>
            <a:pPr lvl="0"/>
            <a:r>
              <a:rPr lang="en-US" dirty="0"/>
              <a:t>€</a:t>
            </a:r>
            <a:r>
              <a:rPr lang="en-US" dirty="0" err="1"/>
              <a:t>XX.Xbn</a:t>
            </a:r>
            <a:endParaRPr lang="en-US" dirty="0"/>
          </a:p>
        </p:txBody>
      </p:sp>
      <p:sp>
        <p:nvSpPr>
          <p:cNvPr id="242" name="TextBox 241"/>
          <p:cNvSpPr txBox="1"/>
          <p:nvPr userDrawn="1"/>
        </p:nvSpPr>
        <p:spPr>
          <a:xfrm>
            <a:off x="5964884" y="5027654"/>
            <a:ext cx="426399" cy="123111"/>
          </a:xfrm>
          <a:prstGeom prst="rect">
            <a:avLst/>
          </a:prstGeom>
          <a:noFill/>
        </p:spPr>
        <p:txBody>
          <a:bodyPr wrap="none" lIns="0" tIns="0" rIns="0" bIns="0" rtlCol="0">
            <a:spAutoFit/>
          </a:bodyPr>
          <a:lstStyle/>
          <a:p>
            <a:r>
              <a:rPr lang="en-US" sz="800" dirty="0">
                <a:solidFill>
                  <a:srgbClr val="00205B"/>
                </a:solidFill>
                <a:latin typeface="Deutsche Bank Text" charset="0"/>
                <a:ea typeface="Deutsche Bank Text" charset="0"/>
                <a:cs typeface="Deutsche Bank Text" charset="0"/>
              </a:rPr>
              <a:t>Germany</a:t>
            </a:r>
          </a:p>
        </p:txBody>
      </p:sp>
      <p:sp>
        <p:nvSpPr>
          <p:cNvPr id="243" name="Oval 242"/>
          <p:cNvSpPr/>
          <p:nvPr userDrawn="1"/>
        </p:nvSpPr>
        <p:spPr>
          <a:xfrm>
            <a:off x="5726152" y="5049860"/>
            <a:ext cx="175689" cy="175689"/>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dirty="0">
              <a:solidFill>
                <a:srgbClr val="FFFFFF"/>
              </a:solidFill>
            </a:endParaRPr>
          </a:p>
        </p:txBody>
      </p:sp>
      <p:sp>
        <p:nvSpPr>
          <p:cNvPr id="244" name="Text Placeholder 238"/>
          <p:cNvSpPr>
            <a:spLocks noGrp="1"/>
          </p:cNvSpPr>
          <p:nvPr userDrawn="1">
            <p:ph type="body" sz="quarter" idx="76" hasCustomPrompt="1"/>
          </p:nvPr>
        </p:nvSpPr>
        <p:spPr>
          <a:xfrm>
            <a:off x="5967452" y="5210049"/>
            <a:ext cx="735668" cy="185856"/>
          </a:xfrm>
          <a:prstGeom prst="rect">
            <a:avLst/>
          </a:prstGeom>
        </p:spPr>
        <p:txBody>
          <a:bodyPr lIns="0" tIns="0" rIns="0" bIns="0"/>
          <a:lstStyle>
            <a:lvl1pPr marL="0" indent="0">
              <a:buNone/>
              <a:defRPr sz="1400">
                <a:solidFill>
                  <a:schemeClr val="tx1"/>
                </a:solidFill>
                <a:latin typeface="Deutsche Bank Text" charset="0"/>
                <a:ea typeface="Deutsche Bank Text" charset="0"/>
                <a:cs typeface="Deutsche Bank Text" charset="0"/>
              </a:defRPr>
            </a:lvl1pPr>
          </a:lstStyle>
          <a:p>
            <a:pPr lvl="0"/>
            <a:r>
              <a:rPr lang="en-US" dirty="0"/>
              <a:t>€</a:t>
            </a:r>
            <a:r>
              <a:rPr lang="en-US" dirty="0" err="1"/>
              <a:t>XX.Xbn</a:t>
            </a:r>
            <a:endParaRPr lang="en-US" dirty="0"/>
          </a:p>
        </p:txBody>
      </p:sp>
      <p:sp>
        <p:nvSpPr>
          <p:cNvPr id="245" name="TextBox 244"/>
          <p:cNvSpPr txBox="1"/>
          <p:nvPr userDrawn="1"/>
        </p:nvSpPr>
        <p:spPr>
          <a:xfrm>
            <a:off x="7148000" y="5027654"/>
            <a:ext cx="298159" cy="123111"/>
          </a:xfrm>
          <a:prstGeom prst="rect">
            <a:avLst/>
          </a:prstGeom>
          <a:noFill/>
        </p:spPr>
        <p:txBody>
          <a:bodyPr wrap="none" lIns="0" tIns="0" rIns="0" bIns="0" rtlCol="0">
            <a:spAutoFit/>
          </a:bodyPr>
          <a:lstStyle/>
          <a:p>
            <a:r>
              <a:rPr lang="en-US" sz="800" dirty="0">
                <a:solidFill>
                  <a:srgbClr val="00205B"/>
                </a:solidFill>
                <a:latin typeface="Deutsche Bank Text" charset="0"/>
                <a:ea typeface="Deutsche Bank Text" charset="0"/>
                <a:cs typeface="Deutsche Bank Text" charset="0"/>
              </a:rPr>
              <a:t>EMEA</a:t>
            </a:r>
          </a:p>
        </p:txBody>
      </p:sp>
      <p:sp>
        <p:nvSpPr>
          <p:cNvPr id="246" name="Oval 245"/>
          <p:cNvSpPr/>
          <p:nvPr userDrawn="1"/>
        </p:nvSpPr>
        <p:spPr>
          <a:xfrm>
            <a:off x="6909268" y="5049860"/>
            <a:ext cx="175689" cy="175689"/>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dirty="0">
              <a:solidFill>
                <a:srgbClr val="FFFFFF"/>
              </a:solidFill>
            </a:endParaRPr>
          </a:p>
        </p:txBody>
      </p:sp>
      <p:sp>
        <p:nvSpPr>
          <p:cNvPr id="247" name="Text Placeholder 238"/>
          <p:cNvSpPr>
            <a:spLocks noGrp="1"/>
          </p:cNvSpPr>
          <p:nvPr userDrawn="1">
            <p:ph type="body" sz="quarter" idx="77" hasCustomPrompt="1"/>
          </p:nvPr>
        </p:nvSpPr>
        <p:spPr>
          <a:xfrm>
            <a:off x="7150568" y="5210049"/>
            <a:ext cx="735668" cy="185856"/>
          </a:xfrm>
          <a:prstGeom prst="rect">
            <a:avLst/>
          </a:prstGeom>
        </p:spPr>
        <p:txBody>
          <a:bodyPr lIns="0" tIns="0" rIns="0" bIns="0"/>
          <a:lstStyle>
            <a:lvl1pPr marL="0" indent="0">
              <a:buNone/>
              <a:defRPr sz="1400">
                <a:solidFill>
                  <a:schemeClr val="tx1"/>
                </a:solidFill>
                <a:latin typeface="Deutsche Bank Text" charset="0"/>
                <a:ea typeface="Deutsche Bank Text" charset="0"/>
                <a:cs typeface="Deutsche Bank Text" charset="0"/>
              </a:defRPr>
            </a:lvl1pPr>
          </a:lstStyle>
          <a:p>
            <a:pPr lvl="0"/>
            <a:r>
              <a:rPr lang="en-US" dirty="0"/>
              <a:t>€</a:t>
            </a:r>
            <a:r>
              <a:rPr lang="en-US" dirty="0" err="1"/>
              <a:t>XX.Xbn</a:t>
            </a:r>
            <a:endParaRPr lang="en-US" dirty="0"/>
          </a:p>
        </p:txBody>
      </p:sp>
      <p:sp>
        <p:nvSpPr>
          <p:cNvPr id="248" name="TextBox 247"/>
          <p:cNvSpPr txBox="1"/>
          <p:nvPr userDrawn="1"/>
        </p:nvSpPr>
        <p:spPr>
          <a:xfrm>
            <a:off x="8181744" y="5027654"/>
            <a:ext cx="285335" cy="123111"/>
          </a:xfrm>
          <a:prstGeom prst="rect">
            <a:avLst/>
          </a:prstGeom>
          <a:noFill/>
        </p:spPr>
        <p:txBody>
          <a:bodyPr wrap="none" lIns="0" tIns="0" rIns="0" bIns="0" rtlCol="0">
            <a:spAutoFit/>
          </a:bodyPr>
          <a:lstStyle/>
          <a:p>
            <a:r>
              <a:rPr lang="en-US" sz="800" dirty="0">
                <a:solidFill>
                  <a:srgbClr val="00205B"/>
                </a:solidFill>
                <a:latin typeface="Deutsche Bank Text" charset="0"/>
                <a:ea typeface="Deutsche Bank Text" charset="0"/>
                <a:cs typeface="Deutsche Bank Text" charset="0"/>
              </a:rPr>
              <a:t>APAC</a:t>
            </a:r>
          </a:p>
        </p:txBody>
      </p:sp>
      <p:sp>
        <p:nvSpPr>
          <p:cNvPr id="249" name="Oval 248"/>
          <p:cNvSpPr/>
          <p:nvPr userDrawn="1"/>
        </p:nvSpPr>
        <p:spPr>
          <a:xfrm>
            <a:off x="7943012" y="5049860"/>
            <a:ext cx="175689" cy="175689"/>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dirty="0">
              <a:solidFill>
                <a:srgbClr val="FFFFFF"/>
              </a:solidFill>
            </a:endParaRPr>
          </a:p>
        </p:txBody>
      </p:sp>
      <p:sp>
        <p:nvSpPr>
          <p:cNvPr id="250" name="Text Placeholder 238"/>
          <p:cNvSpPr>
            <a:spLocks noGrp="1"/>
          </p:cNvSpPr>
          <p:nvPr userDrawn="1">
            <p:ph type="body" sz="quarter" idx="78" hasCustomPrompt="1"/>
          </p:nvPr>
        </p:nvSpPr>
        <p:spPr>
          <a:xfrm>
            <a:off x="8184312" y="5210049"/>
            <a:ext cx="735668" cy="185856"/>
          </a:xfrm>
          <a:prstGeom prst="rect">
            <a:avLst/>
          </a:prstGeom>
        </p:spPr>
        <p:txBody>
          <a:bodyPr lIns="0" tIns="0" rIns="0" bIns="0"/>
          <a:lstStyle>
            <a:lvl1pPr marL="0" indent="0">
              <a:buNone/>
              <a:defRPr sz="1400">
                <a:solidFill>
                  <a:schemeClr val="tx1"/>
                </a:solidFill>
                <a:latin typeface="Deutsche Bank Text" charset="0"/>
                <a:ea typeface="Deutsche Bank Text" charset="0"/>
                <a:cs typeface="Deutsche Bank Text" charset="0"/>
              </a:defRPr>
            </a:lvl1pPr>
          </a:lstStyle>
          <a:p>
            <a:pPr lvl="0"/>
            <a:r>
              <a:rPr lang="en-US" dirty="0"/>
              <a:t>€</a:t>
            </a:r>
            <a:r>
              <a:rPr lang="en-US" dirty="0" err="1"/>
              <a:t>XX.Xbn</a:t>
            </a:r>
            <a:endParaRPr lang="en-US" dirty="0"/>
          </a:p>
        </p:txBody>
      </p:sp>
      <p:sp>
        <p:nvSpPr>
          <p:cNvPr id="240" name="Text Placeholder 6"/>
          <p:cNvSpPr>
            <a:spLocks noGrp="1"/>
          </p:cNvSpPr>
          <p:nvPr>
            <p:ph type="body" sz="quarter" idx="72" hasCustomPrompt="1"/>
          </p:nvPr>
        </p:nvSpPr>
        <p:spPr>
          <a:xfrm>
            <a:off x="702650" y="6764338"/>
            <a:ext cx="9324000" cy="268287"/>
          </a:xfrm>
          <a:prstGeom prst="rect">
            <a:avLst/>
          </a:prstGeom>
        </p:spPr>
        <p:txBody>
          <a:bodyPr lIns="0" tIns="0" rIns="0" bIns="0" anchor="b"/>
          <a:lstStyle>
            <a:lvl1pPr marL="0" indent="0">
              <a:lnSpc>
                <a:spcPts val="800"/>
              </a:lnSpc>
              <a:spcBef>
                <a:spcPts val="0"/>
              </a:spcBef>
              <a:buNone/>
              <a:defRPr sz="800">
                <a:solidFill>
                  <a:schemeClr val="tx2"/>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8pt</a:t>
            </a:r>
          </a:p>
        </p:txBody>
      </p:sp>
    </p:spTree>
    <p:extLst>
      <p:ext uri="{BB962C8B-B14F-4D97-AF65-F5344CB8AC3E}">
        <p14:creationId xmlns:p14="http://schemas.microsoft.com/office/powerpoint/2010/main" val="760750256"/>
      </p:ext>
    </p:extLst>
  </p:cSld>
  <p:clrMapOvr>
    <a:masterClrMapping/>
  </p:clrMapOvr>
</p:sldLayout>
</file>

<file path=ppt/slideLayouts/slideLayout129.xml><?xml version="1.0" encoding="utf-8"?>
<p:sldLayout xmlns:a="http://schemas.openxmlformats.org/drawingml/2006/main" xmlns:r="http://schemas.openxmlformats.org/officeDocument/2006/relationships" xmlns:p="http://schemas.openxmlformats.org/presentationml/2006/main" preserve="1" userDrawn="1">
  <p:cSld name="4_1 Column Text/1 Column Map">
    <p:spTree>
      <p:nvGrpSpPr>
        <p:cNvPr id="1" name=""/>
        <p:cNvGrpSpPr/>
        <p:nvPr/>
      </p:nvGrpSpPr>
      <p:grpSpPr>
        <a:xfrm>
          <a:off x="0" y="0"/>
          <a:ext cx="0" cy="0"/>
          <a:chOff x="0" y="0"/>
          <a:chExt cx="0" cy="0"/>
        </a:xfrm>
      </p:grpSpPr>
      <p:sp>
        <p:nvSpPr>
          <p:cNvPr id="3" name="Text Placeholder 2"/>
          <p:cNvSpPr>
            <a:spLocks noGrp="1"/>
          </p:cNvSpPr>
          <p:nvPr>
            <p:ph type="body" sz="quarter" idx="62" hasCustomPrompt="1"/>
          </p:nvPr>
        </p:nvSpPr>
        <p:spPr>
          <a:xfrm>
            <a:off x="701675" y="441325"/>
            <a:ext cx="3060700" cy="173038"/>
          </a:xfrm>
          <a:prstGeom prst="rect">
            <a:avLst/>
          </a:prstGeom>
        </p:spPr>
        <p:txBody>
          <a:bodyPr lIns="0" tIns="0" rIns="0" bIns="0"/>
          <a:lstStyle>
            <a:lvl1pPr marL="0" indent="0">
              <a:buNone/>
              <a:defRPr sz="997" b="0" i="0" baseline="0">
                <a:solidFill>
                  <a:schemeClr val="accent2"/>
                </a:solidFill>
                <a:latin typeface="Deutsche Bank Text" charset="0"/>
                <a:ea typeface="Deutsche Bank Text" charset="0"/>
                <a:cs typeface="Deutsche Bank Text" charset="0"/>
              </a:defRPr>
            </a:lvl1pPr>
            <a:lvl2pPr marL="455783" indent="0">
              <a:buNone/>
              <a:defRPr/>
            </a:lvl2pPr>
            <a:lvl3pPr marL="911565" indent="0">
              <a:buNone/>
              <a:defRPr/>
            </a:lvl3pPr>
            <a:lvl4pPr marL="1367348" indent="0">
              <a:buNone/>
              <a:defRPr/>
            </a:lvl4pPr>
            <a:lvl5pPr marL="1823131" indent="0">
              <a:buNone/>
              <a:defRPr/>
            </a:lvl5pPr>
          </a:lstStyle>
          <a:p>
            <a:pPr lvl="0"/>
            <a:r>
              <a:rPr lang="en-US" dirty="0"/>
              <a:t>Deutsche Bank Text Orange 10pt</a:t>
            </a:r>
          </a:p>
        </p:txBody>
      </p:sp>
      <p:sp>
        <p:nvSpPr>
          <p:cNvPr id="4" name="Text Placeholder 5"/>
          <p:cNvSpPr>
            <a:spLocks noGrp="1"/>
          </p:cNvSpPr>
          <p:nvPr>
            <p:ph type="body" sz="quarter" idx="63" hasCustomPrompt="1"/>
          </p:nvPr>
        </p:nvSpPr>
        <p:spPr>
          <a:xfrm>
            <a:off x="701674" y="824430"/>
            <a:ext cx="8532813" cy="478908"/>
          </a:xfrm>
          <a:prstGeom prst="rect">
            <a:avLst/>
          </a:prstGeom>
        </p:spPr>
        <p:txBody>
          <a:bodyPr lIns="0" tIns="0" rIns="0" bIns="0"/>
          <a:lstStyle>
            <a:lvl1pPr marL="0" indent="0">
              <a:lnSpc>
                <a:spcPts val="4000"/>
              </a:lnSpc>
              <a:spcBef>
                <a:spcPts val="0"/>
              </a:spcBef>
              <a:buNone/>
              <a:defRPr sz="3600" baseline="0">
                <a:solidFill>
                  <a:schemeClr val="tx1"/>
                </a:solidFill>
                <a:latin typeface="Deutsche Bank Display" charset="0"/>
                <a:ea typeface="Deutsche Bank Display" charset="0"/>
                <a:cs typeface="Deutsche Bank Display" charset="0"/>
              </a:defRPr>
            </a:lvl1pPr>
            <a:lvl2pPr marL="455783" indent="0">
              <a:buNone/>
              <a:defRPr sz="3600">
                <a:latin typeface="Deutsche Bank Display Beta" charset="0"/>
                <a:ea typeface="Deutsche Bank Display Beta" charset="0"/>
                <a:cs typeface="Deutsche Bank Display Beta" charset="0"/>
              </a:defRPr>
            </a:lvl2pPr>
            <a:lvl3pPr marL="911566" indent="0">
              <a:buNone/>
              <a:defRPr sz="3600">
                <a:latin typeface="Deutsche Bank Display Beta" charset="0"/>
                <a:ea typeface="Deutsche Bank Display Beta" charset="0"/>
                <a:cs typeface="Deutsche Bank Display Beta" charset="0"/>
              </a:defRPr>
            </a:lvl3pPr>
            <a:lvl4pPr marL="1367348" indent="0">
              <a:buNone/>
              <a:defRPr sz="3600">
                <a:latin typeface="Deutsche Bank Display Beta" charset="0"/>
                <a:ea typeface="Deutsche Bank Display Beta" charset="0"/>
                <a:cs typeface="Deutsche Bank Display Beta" charset="0"/>
              </a:defRPr>
            </a:lvl4pPr>
            <a:lvl5pPr marL="1823131" indent="0">
              <a:buNone/>
              <a:defRPr sz="3600">
                <a:latin typeface="Deutsche Bank Display Beta" charset="0"/>
                <a:ea typeface="Deutsche Bank Display Beta" charset="0"/>
                <a:cs typeface="Deutsche Bank Display Beta" charset="0"/>
              </a:defRPr>
            </a:lvl5pPr>
          </a:lstStyle>
          <a:p>
            <a:pPr lvl="0"/>
            <a:r>
              <a:rPr lang="en-US" dirty="0"/>
              <a:t>Deutsche Bank Display Dark Blue 36pt</a:t>
            </a:r>
          </a:p>
        </p:txBody>
      </p:sp>
      <p:sp>
        <p:nvSpPr>
          <p:cNvPr id="8" name="Freeform 207"/>
          <p:cNvSpPr>
            <a:spLocks/>
          </p:cNvSpPr>
          <p:nvPr userDrawn="1"/>
        </p:nvSpPr>
        <p:spPr bwMode="auto">
          <a:xfrm>
            <a:off x="4811877" y="2526542"/>
            <a:ext cx="26495" cy="10668"/>
          </a:xfrm>
          <a:custGeom>
            <a:avLst/>
            <a:gdLst>
              <a:gd name="T0" fmla="*/ 21 w 28"/>
              <a:gd name="T1" fmla="*/ 9 h 12"/>
              <a:gd name="T2" fmla="*/ 8 w 28"/>
              <a:gd name="T3" fmla="*/ 12 h 12"/>
              <a:gd name="T4" fmla="*/ 3 w 28"/>
              <a:gd name="T5" fmla="*/ 8 h 12"/>
              <a:gd name="T6" fmla="*/ 0 w 28"/>
              <a:gd name="T7" fmla="*/ 3 h 12"/>
              <a:gd name="T8" fmla="*/ 19 w 28"/>
              <a:gd name="T9" fmla="*/ 0 h 12"/>
              <a:gd name="T10" fmla="*/ 28 w 28"/>
              <a:gd name="T11" fmla="*/ 1 h 12"/>
              <a:gd name="T12" fmla="*/ 21 w 28"/>
              <a:gd name="T13" fmla="*/ 9 h 12"/>
            </a:gdLst>
            <a:ahLst/>
            <a:cxnLst>
              <a:cxn ang="0">
                <a:pos x="T0" y="T1"/>
              </a:cxn>
              <a:cxn ang="0">
                <a:pos x="T2" y="T3"/>
              </a:cxn>
              <a:cxn ang="0">
                <a:pos x="T4" y="T5"/>
              </a:cxn>
              <a:cxn ang="0">
                <a:pos x="T6" y="T7"/>
              </a:cxn>
              <a:cxn ang="0">
                <a:pos x="T8" y="T9"/>
              </a:cxn>
              <a:cxn ang="0">
                <a:pos x="T10" y="T11"/>
              </a:cxn>
              <a:cxn ang="0">
                <a:pos x="T12" y="T13"/>
              </a:cxn>
            </a:cxnLst>
            <a:rect l="0" t="0" r="r" b="b"/>
            <a:pathLst>
              <a:path w="28" h="12">
                <a:moveTo>
                  <a:pt x="21" y="9"/>
                </a:moveTo>
                <a:lnTo>
                  <a:pt x="8" y="12"/>
                </a:lnTo>
                <a:lnTo>
                  <a:pt x="3" y="8"/>
                </a:lnTo>
                <a:lnTo>
                  <a:pt x="0" y="3"/>
                </a:lnTo>
                <a:lnTo>
                  <a:pt x="19" y="0"/>
                </a:lnTo>
                <a:lnTo>
                  <a:pt x="28" y="1"/>
                </a:lnTo>
                <a:lnTo>
                  <a:pt x="21" y="9"/>
                </a:lnTo>
                <a:close/>
              </a:path>
            </a:pathLst>
          </a:custGeom>
          <a:solidFill>
            <a:srgbClr val="6CABCD"/>
          </a:solid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9" name="Freeform 208"/>
          <p:cNvSpPr>
            <a:spLocks/>
          </p:cNvSpPr>
          <p:nvPr userDrawn="1"/>
        </p:nvSpPr>
        <p:spPr bwMode="auto">
          <a:xfrm>
            <a:off x="4827965" y="2468752"/>
            <a:ext cx="38796" cy="13337"/>
          </a:xfrm>
          <a:custGeom>
            <a:avLst/>
            <a:gdLst>
              <a:gd name="T0" fmla="*/ 10 w 41"/>
              <a:gd name="T1" fmla="*/ 0 h 15"/>
              <a:gd name="T2" fmla="*/ 14 w 41"/>
              <a:gd name="T3" fmla="*/ 4 h 15"/>
              <a:gd name="T4" fmla="*/ 26 w 41"/>
              <a:gd name="T5" fmla="*/ 2 h 15"/>
              <a:gd name="T6" fmla="*/ 30 w 41"/>
              <a:gd name="T7" fmla="*/ 7 h 15"/>
              <a:gd name="T8" fmla="*/ 41 w 41"/>
              <a:gd name="T9" fmla="*/ 9 h 15"/>
              <a:gd name="T10" fmla="*/ 37 w 41"/>
              <a:gd name="T11" fmla="*/ 11 h 15"/>
              <a:gd name="T12" fmla="*/ 21 w 41"/>
              <a:gd name="T13" fmla="*/ 15 h 15"/>
              <a:gd name="T14" fmla="*/ 16 w 41"/>
              <a:gd name="T15" fmla="*/ 11 h 15"/>
              <a:gd name="T16" fmla="*/ 15 w 41"/>
              <a:gd name="T17" fmla="*/ 8 h 15"/>
              <a:gd name="T18" fmla="*/ 1 w 41"/>
              <a:gd name="T19" fmla="*/ 9 h 15"/>
              <a:gd name="T20" fmla="*/ 0 w 41"/>
              <a:gd name="T21" fmla="*/ 7 h 15"/>
              <a:gd name="T22" fmla="*/ 10 w 41"/>
              <a:gd name="T23"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1" h="15">
                <a:moveTo>
                  <a:pt x="10" y="0"/>
                </a:moveTo>
                <a:lnTo>
                  <a:pt x="14" y="4"/>
                </a:lnTo>
                <a:lnTo>
                  <a:pt x="26" y="2"/>
                </a:lnTo>
                <a:lnTo>
                  <a:pt x="30" y="7"/>
                </a:lnTo>
                <a:lnTo>
                  <a:pt x="41" y="9"/>
                </a:lnTo>
                <a:lnTo>
                  <a:pt x="37" y="11"/>
                </a:lnTo>
                <a:lnTo>
                  <a:pt x="21" y="15"/>
                </a:lnTo>
                <a:lnTo>
                  <a:pt x="16" y="11"/>
                </a:lnTo>
                <a:lnTo>
                  <a:pt x="15" y="8"/>
                </a:lnTo>
                <a:lnTo>
                  <a:pt x="1" y="9"/>
                </a:lnTo>
                <a:lnTo>
                  <a:pt x="0" y="7"/>
                </a:lnTo>
                <a:lnTo>
                  <a:pt x="10" y="0"/>
                </a:lnTo>
                <a:close/>
              </a:path>
            </a:pathLst>
          </a:custGeom>
          <a:solidFill>
            <a:srgbClr val="6CABCD"/>
          </a:solid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grpSp>
        <p:nvGrpSpPr>
          <p:cNvPr id="10" name="Group 9"/>
          <p:cNvGrpSpPr/>
          <p:nvPr userDrawn="1"/>
        </p:nvGrpSpPr>
        <p:grpSpPr>
          <a:xfrm>
            <a:off x="4728608" y="2190472"/>
            <a:ext cx="2278565" cy="2457402"/>
            <a:chOff x="720000" y="1735728"/>
            <a:chExt cx="3980771" cy="4293210"/>
          </a:xfrm>
          <a:solidFill>
            <a:schemeClr val="accent4"/>
          </a:solidFill>
        </p:grpSpPr>
        <p:sp>
          <p:nvSpPr>
            <p:cNvPr id="189" name="Freeform 188"/>
            <p:cNvSpPr>
              <a:spLocks noEditPoints="1"/>
            </p:cNvSpPr>
            <p:nvPr/>
          </p:nvSpPr>
          <p:spPr bwMode="auto">
            <a:xfrm>
              <a:off x="2883965" y="4952529"/>
              <a:ext cx="467840" cy="1065536"/>
            </a:xfrm>
            <a:custGeom>
              <a:avLst/>
              <a:gdLst>
                <a:gd name="T0" fmla="*/ 331 w 1160"/>
                <a:gd name="T1" fmla="*/ 82 h 2811"/>
                <a:gd name="T2" fmla="*/ 436 w 1160"/>
                <a:gd name="T3" fmla="*/ 17 h 2811"/>
                <a:gd name="T4" fmla="*/ 602 w 1160"/>
                <a:gd name="T5" fmla="*/ 174 h 2811"/>
                <a:gd name="T6" fmla="*/ 761 w 1160"/>
                <a:gd name="T7" fmla="*/ 250 h 2811"/>
                <a:gd name="T8" fmla="*/ 855 w 1160"/>
                <a:gd name="T9" fmla="*/ 321 h 2811"/>
                <a:gd name="T10" fmla="*/ 877 w 1160"/>
                <a:gd name="T11" fmla="*/ 473 h 2811"/>
                <a:gd name="T12" fmla="*/ 1016 w 1160"/>
                <a:gd name="T13" fmla="*/ 472 h 2811"/>
                <a:gd name="T14" fmla="*/ 1076 w 1160"/>
                <a:gd name="T15" fmla="*/ 332 h 2811"/>
                <a:gd name="T16" fmla="*/ 1153 w 1160"/>
                <a:gd name="T17" fmla="*/ 365 h 2811"/>
                <a:gd name="T18" fmla="*/ 1105 w 1160"/>
                <a:gd name="T19" fmla="*/ 480 h 2811"/>
                <a:gd name="T20" fmla="*/ 990 w 1160"/>
                <a:gd name="T21" fmla="*/ 597 h 2811"/>
                <a:gd name="T22" fmla="*/ 904 w 1160"/>
                <a:gd name="T23" fmla="*/ 781 h 2811"/>
                <a:gd name="T24" fmla="*/ 914 w 1160"/>
                <a:gd name="T25" fmla="*/ 953 h 2811"/>
                <a:gd name="T26" fmla="*/ 907 w 1160"/>
                <a:gd name="T27" fmla="*/ 1027 h 2811"/>
                <a:gd name="T28" fmla="*/ 1014 w 1160"/>
                <a:gd name="T29" fmla="*/ 1144 h 2811"/>
                <a:gd name="T30" fmla="*/ 1067 w 1160"/>
                <a:gd name="T31" fmla="*/ 1239 h 2811"/>
                <a:gd name="T32" fmla="*/ 1027 w 1160"/>
                <a:gd name="T33" fmla="*/ 1389 h 2811"/>
                <a:gd name="T34" fmla="*/ 797 w 1160"/>
                <a:gd name="T35" fmla="*/ 1452 h 2811"/>
                <a:gd name="T36" fmla="*/ 745 w 1160"/>
                <a:gd name="T37" fmla="*/ 1494 h 2811"/>
                <a:gd name="T38" fmla="*/ 770 w 1160"/>
                <a:gd name="T39" fmla="*/ 1600 h 2811"/>
                <a:gd name="T40" fmla="*/ 668 w 1160"/>
                <a:gd name="T41" fmla="*/ 1641 h 2811"/>
                <a:gd name="T42" fmla="*/ 573 w 1160"/>
                <a:gd name="T43" fmla="*/ 1632 h 2811"/>
                <a:gd name="T44" fmla="*/ 659 w 1160"/>
                <a:gd name="T45" fmla="*/ 1741 h 2811"/>
                <a:gd name="T46" fmla="*/ 722 w 1160"/>
                <a:gd name="T47" fmla="*/ 1759 h 2811"/>
                <a:gd name="T48" fmla="*/ 626 w 1160"/>
                <a:gd name="T49" fmla="*/ 1837 h 2811"/>
                <a:gd name="T50" fmla="*/ 639 w 1160"/>
                <a:gd name="T51" fmla="*/ 1966 h 2811"/>
                <a:gd name="T52" fmla="*/ 536 w 1160"/>
                <a:gd name="T53" fmla="*/ 2010 h 2811"/>
                <a:gd name="T54" fmla="*/ 623 w 1160"/>
                <a:gd name="T55" fmla="*/ 2134 h 2811"/>
                <a:gd name="T56" fmla="*/ 695 w 1160"/>
                <a:gd name="T57" fmla="*/ 2225 h 2811"/>
                <a:gd name="T58" fmla="*/ 626 w 1160"/>
                <a:gd name="T59" fmla="*/ 2369 h 2811"/>
                <a:gd name="T60" fmla="*/ 567 w 1160"/>
                <a:gd name="T61" fmla="*/ 2441 h 2811"/>
                <a:gd name="T62" fmla="*/ 683 w 1160"/>
                <a:gd name="T63" fmla="*/ 2574 h 2811"/>
                <a:gd name="T64" fmla="*/ 590 w 1160"/>
                <a:gd name="T65" fmla="*/ 2557 h 2811"/>
                <a:gd name="T66" fmla="*/ 383 w 1160"/>
                <a:gd name="T67" fmla="*/ 2498 h 2811"/>
                <a:gd name="T68" fmla="*/ 317 w 1160"/>
                <a:gd name="T69" fmla="*/ 2442 h 2811"/>
                <a:gd name="T70" fmla="*/ 241 w 1160"/>
                <a:gd name="T71" fmla="*/ 2324 h 2811"/>
                <a:gd name="T72" fmla="*/ 278 w 1160"/>
                <a:gd name="T73" fmla="*/ 2234 h 2811"/>
                <a:gd name="T74" fmla="*/ 264 w 1160"/>
                <a:gd name="T75" fmla="*/ 2121 h 2811"/>
                <a:gd name="T76" fmla="*/ 226 w 1160"/>
                <a:gd name="T77" fmla="*/ 1961 h 2811"/>
                <a:gd name="T78" fmla="*/ 232 w 1160"/>
                <a:gd name="T79" fmla="*/ 1914 h 2811"/>
                <a:gd name="T80" fmla="*/ 206 w 1160"/>
                <a:gd name="T81" fmla="*/ 1862 h 2811"/>
                <a:gd name="T82" fmla="*/ 119 w 1160"/>
                <a:gd name="T83" fmla="*/ 1733 h 2811"/>
                <a:gd name="T84" fmla="*/ 99 w 1160"/>
                <a:gd name="T85" fmla="*/ 1613 h 2811"/>
                <a:gd name="T86" fmla="*/ 88 w 1160"/>
                <a:gd name="T87" fmla="*/ 1451 h 2811"/>
                <a:gd name="T88" fmla="*/ 78 w 1160"/>
                <a:gd name="T89" fmla="*/ 1338 h 2811"/>
                <a:gd name="T90" fmla="*/ 98 w 1160"/>
                <a:gd name="T91" fmla="*/ 1204 h 2811"/>
                <a:gd name="T92" fmla="*/ 102 w 1160"/>
                <a:gd name="T93" fmla="*/ 1051 h 2811"/>
                <a:gd name="T94" fmla="*/ 63 w 1160"/>
                <a:gd name="T95" fmla="*/ 957 h 2811"/>
                <a:gd name="T96" fmla="*/ 27 w 1160"/>
                <a:gd name="T97" fmla="*/ 723 h 2811"/>
                <a:gd name="T98" fmla="*/ 17 w 1160"/>
                <a:gd name="T99" fmla="*/ 564 h 2811"/>
                <a:gd name="T100" fmla="*/ 94 w 1160"/>
                <a:gd name="T101" fmla="*/ 431 h 2811"/>
                <a:gd name="T102" fmla="*/ 77 w 1160"/>
                <a:gd name="T103" fmla="*/ 370 h 2811"/>
                <a:gd name="T104" fmla="*/ 128 w 1160"/>
                <a:gd name="T105" fmla="*/ 186 h 2811"/>
                <a:gd name="T106" fmla="*/ 130 w 1160"/>
                <a:gd name="T107" fmla="*/ 77 h 2811"/>
                <a:gd name="T108" fmla="*/ 281 w 1160"/>
                <a:gd name="T109" fmla="*/ 20 h 2811"/>
                <a:gd name="T110" fmla="*/ 889 w 1160"/>
                <a:gd name="T111" fmla="*/ 2811 h 2811"/>
                <a:gd name="T112" fmla="*/ 806 w 1160"/>
                <a:gd name="T113" fmla="*/ 2780 h 2811"/>
                <a:gd name="T114" fmla="*/ 662 w 1160"/>
                <a:gd name="T115" fmla="*/ 2598 h 2811"/>
                <a:gd name="T116" fmla="*/ 759 w 1160"/>
                <a:gd name="T117" fmla="*/ 2697 h 2811"/>
                <a:gd name="T118" fmla="*/ 959 w 1160"/>
                <a:gd name="T119" fmla="*/ 2766 h 28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160" h="2811">
                  <a:moveTo>
                    <a:pt x="281" y="20"/>
                  </a:moveTo>
                  <a:lnTo>
                    <a:pt x="331" y="82"/>
                  </a:lnTo>
                  <a:lnTo>
                    <a:pt x="352" y="13"/>
                  </a:lnTo>
                  <a:lnTo>
                    <a:pt x="436" y="17"/>
                  </a:lnTo>
                  <a:lnTo>
                    <a:pt x="450" y="35"/>
                  </a:lnTo>
                  <a:lnTo>
                    <a:pt x="602" y="174"/>
                  </a:lnTo>
                  <a:lnTo>
                    <a:pt x="663" y="187"/>
                  </a:lnTo>
                  <a:lnTo>
                    <a:pt x="761" y="250"/>
                  </a:lnTo>
                  <a:lnTo>
                    <a:pt x="840" y="283"/>
                  </a:lnTo>
                  <a:lnTo>
                    <a:pt x="855" y="321"/>
                  </a:lnTo>
                  <a:lnTo>
                    <a:pt x="801" y="450"/>
                  </a:lnTo>
                  <a:lnTo>
                    <a:pt x="877" y="473"/>
                  </a:lnTo>
                  <a:lnTo>
                    <a:pt x="960" y="486"/>
                  </a:lnTo>
                  <a:lnTo>
                    <a:pt x="1016" y="472"/>
                  </a:lnTo>
                  <a:lnTo>
                    <a:pt x="1074" y="407"/>
                  </a:lnTo>
                  <a:lnTo>
                    <a:pt x="1076" y="332"/>
                  </a:lnTo>
                  <a:lnTo>
                    <a:pt x="1111" y="316"/>
                  </a:lnTo>
                  <a:lnTo>
                    <a:pt x="1153" y="365"/>
                  </a:lnTo>
                  <a:lnTo>
                    <a:pt x="1160" y="433"/>
                  </a:lnTo>
                  <a:lnTo>
                    <a:pt x="1105" y="480"/>
                  </a:lnTo>
                  <a:lnTo>
                    <a:pt x="1060" y="514"/>
                  </a:lnTo>
                  <a:lnTo>
                    <a:pt x="990" y="597"/>
                  </a:lnTo>
                  <a:lnTo>
                    <a:pt x="911" y="713"/>
                  </a:lnTo>
                  <a:lnTo>
                    <a:pt x="904" y="781"/>
                  </a:lnTo>
                  <a:lnTo>
                    <a:pt x="899" y="868"/>
                  </a:lnTo>
                  <a:lnTo>
                    <a:pt x="914" y="953"/>
                  </a:lnTo>
                  <a:lnTo>
                    <a:pt x="902" y="972"/>
                  </a:lnTo>
                  <a:lnTo>
                    <a:pt x="907" y="1027"/>
                  </a:lnTo>
                  <a:lnTo>
                    <a:pt x="910" y="1071"/>
                  </a:lnTo>
                  <a:lnTo>
                    <a:pt x="1014" y="1144"/>
                  </a:lnTo>
                  <a:lnTo>
                    <a:pt x="1015" y="1202"/>
                  </a:lnTo>
                  <a:lnTo>
                    <a:pt x="1067" y="1239"/>
                  </a:lnTo>
                  <a:lnTo>
                    <a:pt x="1071" y="1280"/>
                  </a:lnTo>
                  <a:lnTo>
                    <a:pt x="1027" y="1389"/>
                  </a:lnTo>
                  <a:lnTo>
                    <a:pt x="933" y="1434"/>
                  </a:lnTo>
                  <a:lnTo>
                    <a:pt x="797" y="1452"/>
                  </a:lnTo>
                  <a:lnTo>
                    <a:pt x="719" y="1443"/>
                  </a:lnTo>
                  <a:lnTo>
                    <a:pt x="745" y="1494"/>
                  </a:lnTo>
                  <a:lnTo>
                    <a:pt x="747" y="1557"/>
                  </a:lnTo>
                  <a:lnTo>
                    <a:pt x="770" y="1600"/>
                  </a:lnTo>
                  <a:lnTo>
                    <a:pt x="736" y="1629"/>
                  </a:lnTo>
                  <a:lnTo>
                    <a:pt x="668" y="1641"/>
                  </a:lnTo>
                  <a:lnTo>
                    <a:pt x="594" y="1610"/>
                  </a:lnTo>
                  <a:lnTo>
                    <a:pt x="573" y="1632"/>
                  </a:lnTo>
                  <a:lnTo>
                    <a:pt x="606" y="1716"/>
                  </a:lnTo>
                  <a:lnTo>
                    <a:pt x="659" y="1741"/>
                  </a:lnTo>
                  <a:lnTo>
                    <a:pt x="689" y="1715"/>
                  </a:lnTo>
                  <a:lnTo>
                    <a:pt x="722" y="1759"/>
                  </a:lnTo>
                  <a:lnTo>
                    <a:pt x="666" y="1785"/>
                  </a:lnTo>
                  <a:lnTo>
                    <a:pt x="626" y="1837"/>
                  </a:lnTo>
                  <a:lnTo>
                    <a:pt x="641" y="1922"/>
                  </a:lnTo>
                  <a:lnTo>
                    <a:pt x="639" y="1966"/>
                  </a:lnTo>
                  <a:lnTo>
                    <a:pt x="575" y="1967"/>
                  </a:lnTo>
                  <a:lnTo>
                    <a:pt x="536" y="2010"/>
                  </a:lnTo>
                  <a:lnTo>
                    <a:pt x="537" y="2072"/>
                  </a:lnTo>
                  <a:lnTo>
                    <a:pt x="623" y="2134"/>
                  </a:lnTo>
                  <a:lnTo>
                    <a:pt x="693" y="2150"/>
                  </a:lnTo>
                  <a:lnTo>
                    <a:pt x="695" y="2225"/>
                  </a:lnTo>
                  <a:lnTo>
                    <a:pt x="633" y="2272"/>
                  </a:lnTo>
                  <a:lnTo>
                    <a:pt x="626" y="2369"/>
                  </a:lnTo>
                  <a:lnTo>
                    <a:pt x="578" y="2402"/>
                  </a:lnTo>
                  <a:lnTo>
                    <a:pt x="567" y="2441"/>
                  </a:lnTo>
                  <a:lnTo>
                    <a:pt x="621" y="2527"/>
                  </a:lnTo>
                  <a:lnTo>
                    <a:pt x="683" y="2574"/>
                  </a:lnTo>
                  <a:lnTo>
                    <a:pt x="654" y="2570"/>
                  </a:lnTo>
                  <a:lnTo>
                    <a:pt x="590" y="2557"/>
                  </a:lnTo>
                  <a:lnTo>
                    <a:pt x="429" y="2546"/>
                  </a:lnTo>
                  <a:lnTo>
                    <a:pt x="383" y="2498"/>
                  </a:lnTo>
                  <a:lnTo>
                    <a:pt x="359" y="2436"/>
                  </a:lnTo>
                  <a:lnTo>
                    <a:pt x="317" y="2442"/>
                  </a:lnTo>
                  <a:lnTo>
                    <a:pt x="282" y="2412"/>
                  </a:lnTo>
                  <a:lnTo>
                    <a:pt x="241" y="2324"/>
                  </a:lnTo>
                  <a:lnTo>
                    <a:pt x="277" y="2287"/>
                  </a:lnTo>
                  <a:lnTo>
                    <a:pt x="278" y="2234"/>
                  </a:lnTo>
                  <a:lnTo>
                    <a:pt x="255" y="2192"/>
                  </a:lnTo>
                  <a:lnTo>
                    <a:pt x="264" y="2121"/>
                  </a:lnTo>
                  <a:lnTo>
                    <a:pt x="250" y="2010"/>
                  </a:lnTo>
                  <a:lnTo>
                    <a:pt x="226" y="1961"/>
                  </a:lnTo>
                  <a:lnTo>
                    <a:pt x="250" y="1945"/>
                  </a:lnTo>
                  <a:lnTo>
                    <a:pt x="232" y="1914"/>
                  </a:lnTo>
                  <a:lnTo>
                    <a:pt x="195" y="1897"/>
                  </a:lnTo>
                  <a:lnTo>
                    <a:pt x="206" y="1862"/>
                  </a:lnTo>
                  <a:lnTo>
                    <a:pt x="165" y="1830"/>
                  </a:lnTo>
                  <a:lnTo>
                    <a:pt x="119" y="1733"/>
                  </a:lnTo>
                  <a:lnTo>
                    <a:pt x="141" y="1716"/>
                  </a:lnTo>
                  <a:lnTo>
                    <a:pt x="99" y="1613"/>
                  </a:lnTo>
                  <a:lnTo>
                    <a:pt x="90" y="1526"/>
                  </a:lnTo>
                  <a:lnTo>
                    <a:pt x="88" y="1451"/>
                  </a:lnTo>
                  <a:lnTo>
                    <a:pt x="121" y="1420"/>
                  </a:lnTo>
                  <a:lnTo>
                    <a:pt x="78" y="1338"/>
                  </a:lnTo>
                  <a:lnTo>
                    <a:pt x="58" y="1260"/>
                  </a:lnTo>
                  <a:lnTo>
                    <a:pt x="98" y="1204"/>
                  </a:lnTo>
                  <a:lnTo>
                    <a:pt x="80" y="1134"/>
                  </a:lnTo>
                  <a:lnTo>
                    <a:pt x="102" y="1051"/>
                  </a:lnTo>
                  <a:lnTo>
                    <a:pt x="85" y="973"/>
                  </a:lnTo>
                  <a:lnTo>
                    <a:pt x="63" y="957"/>
                  </a:lnTo>
                  <a:lnTo>
                    <a:pt x="0" y="811"/>
                  </a:lnTo>
                  <a:lnTo>
                    <a:pt x="27" y="723"/>
                  </a:lnTo>
                  <a:lnTo>
                    <a:pt x="5" y="641"/>
                  </a:lnTo>
                  <a:lnTo>
                    <a:pt x="17" y="564"/>
                  </a:lnTo>
                  <a:lnTo>
                    <a:pt x="51" y="484"/>
                  </a:lnTo>
                  <a:lnTo>
                    <a:pt x="94" y="431"/>
                  </a:lnTo>
                  <a:lnTo>
                    <a:pt x="67" y="397"/>
                  </a:lnTo>
                  <a:lnTo>
                    <a:pt x="77" y="370"/>
                  </a:lnTo>
                  <a:lnTo>
                    <a:pt x="54" y="228"/>
                  </a:lnTo>
                  <a:lnTo>
                    <a:pt x="128" y="186"/>
                  </a:lnTo>
                  <a:lnTo>
                    <a:pt x="142" y="98"/>
                  </a:lnTo>
                  <a:lnTo>
                    <a:pt x="130" y="77"/>
                  </a:lnTo>
                  <a:lnTo>
                    <a:pt x="182" y="0"/>
                  </a:lnTo>
                  <a:lnTo>
                    <a:pt x="281" y="20"/>
                  </a:lnTo>
                  <a:moveTo>
                    <a:pt x="947" y="2807"/>
                  </a:moveTo>
                  <a:lnTo>
                    <a:pt x="889" y="2811"/>
                  </a:lnTo>
                  <a:lnTo>
                    <a:pt x="845" y="2782"/>
                  </a:lnTo>
                  <a:lnTo>
                    <a:pt x="806" y="2780"/>
                  </a:lnTo>
                  <a:lnTo>
                    <a:pt x="739" y="2780"/>
                  </a:lnTo>
                  <a:lnTo>
                    <a:pt x="662" y="2598"/>
                  </a:lnTo>
                  <a:lnTo>
                    <a:pt x="702" y="2636"/>
                  </a:lnTo>
                  <a:lnTo>
                    <a:pt x="759" y="2697"/>
                  </a:lnTo>
                  <a:lnTo>
                    <a:pt x="862" y="2746"/>
                  </a:lnTo>
                  <a:lnTo>
                    <a:pt x="959" y="2766"/>
                  </a:lnTo>
                  <a:lnTo>
                    <a:pt x="947" y="2807"/>
                  </a:lnTo>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90" name="Freeform 189"/>
            <p:cNvSpPr>
              <a:spLocks/>
            </p:cNvSpPr>
            <p:nvPr/>
          </p:nvSpPr>
          <p:spPr bwMode="auto">
            <a:xfrm>
              <a:off x="2611196" y="3434993"/>
              <a:ext cx="24798" cy="48152"/>
            </a:xfrm>
            <a:custGeom>
              <a:avLst/>
              <a:gdLst>
                <a:gd name="T0" fmla="*/ 13 w 15"/>
                <a:gd name="T1" fmla="*/ 30 h 31"/>
                <a:gd name="T2" fmla="*/ 8 w 15"/>
                <a:gd name="T3" fmla="*/ 31 h 31"/>
                <a:gd name="T4" fmla="*/ 5 w 15"/>
                <a:gd name="T5" fmla="*/ 19 h 31"/>
                <a:gd name="T6" fmla="*/ 0 w 15"/>
                <a:gd name="T7" fmla="*/ 13 h 31"/>
                <a:gd name="T8" fmla="*/ 6 w 15"/>
                <a:gd name="T9" fmla="*/ 0 h 31"/>
                <a:gd name="T10" fmla="*/ 11 w 15"/>
                <a:gd name="T11" fmla="*/ 0 h 31"/>
                <a:gd name="T12" fmla="*/ 15 w 15"/>
                <a:gd name="T13" fmla="*/ 18 h 31"/>
                <a:gd name="T14" fmla="*/ 13 w 15"/>
                <a:gd name="T15" fmla="*/ 30 h 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 h="31">
                  <a:moveTo>
                    <a:pt x="13" y="30"/>
                  </a:moveTo>
                  <a:lnTo>
                    <a:pt x="8" y="31"/>
                  </a:lnTo>
                  <a:lnTo>
                    <a:pt x="5" y="19"/>
                  </a:lnTo>
                  <a:lnTo>
                    <a:pt x="0" y="13"/>
                  </a:lnTo>
                  <a:lnTo>
                    <a:pt x="6" y="0"/>
                  </a:lnTo>
                  <a:lnTo>
                    <a:pt x="11" y="0"/>
                  </a:lnTo>
                  <a:lnTo>
                    <a:pt x="15" y="18"/>
                  </a:lnTo>
                  <a:lnTo>
                    <a:pt x="13" y="3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91" name="Freeform 190"/>
            <p:cNvSpPr>
              <a:spLocks/>
            </p:cNvSpPr>
            <p:nvPr/>
          </p:nvSpPr>
          <p:spPr bwMode="auto">
            <a:xfrm>
              <a:off x="2606237" y="3380629"/>
              <a:ext cx="34717" cy="15533"/>
            </a:xfrm>
            <a:custGeom>
              <a:avLst/>
              <a:gdLst>
                <a:gd name="T0" fmla="*/ 20 w 21"/>
                <a:gd name="T1" fmla="*/ 6 h 10"/>
                <a:gd name="T2" fmla="*/ 0 w 21"/>
                <a:gd name="T3" fmla="*/ 10 h 10"/>
                <a:gd name="T4" fmla="*/ 0 w 21"/>
                <a:gd name="T5" fmla="*/ 2 h 10"/>
                <a:gd name="T6" fmla="*/ 9 w 21"/>
                <a:gd name="T7" fmla="*/ 0 h 10"/>
                <a:gd name="T8" fmla="*/ 21 w 21"/>
                <a:gd name="T9" fmla="*/ 1 h 10"/>
                <a:gd name="T10" fmla="*/ 20 w 21"/>
                <a:gd name="T11" fmla="*/ 6 h 10"/>
              </a:gdLst>
              <a:ahLst/>
              <a:cxnLst>
                <a:cxn ang="0">
                  <a:pos x="T0" y="T1"/>
                </a:cxn>
                <a:cxn ang="0">
                  <a:pos x="T2" y="T3"/>
                </a:cxn>
                <a:cxn ang="0">
                  <a:pos x="T4" y="T5"/>
                </a:cxn>
                <a:cxn ang="0">
                  <a:pos x="T6" y="T7"/>
                </a:cxn>
                <a:cxn ang="0">
                  <a:pos x="T8" y="T9"/>
                </a:cxn>
                <a:cxn ang="0">
                  <a:pos x="T10" y="T11"/>
                </a:cxn>
              </a:cxnLst>
              <a:rect l="0" t="0" r="r" b="b"/>
              <a:pathLst>
                <a:path w="21" h="10">
                  <a:moveTo>
                    <a:pt x="20" y="6"/>
                  </a:moveTo>
                  <a:lnTo>
                    <a:pt x="0" y="10"/>
                  </a:lnTo>
                  <a:lnTo>
                    <a:pt x="0" y="2"/>
                  </a:lnTo>
                  <a:lnTo>
                    <a:pt x="9" y="0"/>
                  </a:lnTo>
                  <a:lnTo>
                    <a:pt x="21" y="1"/>
                  </a:lnTo>
                  <a:lnTo>
                    <a:pt x="20" y="6"/>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92" name="Freeform 191"/>
            <p:cNvSpPr>
              <a:spLocks/>
            </p:cNvSpPr>
            <p:nvPr/>
          </p:nvSpPr>
          <p:spPr bwMode="auto">
            <a:xfrm>
              <a:off x="2642606" y="3375970"/>
              <a:ext cx="21492" cy="37278"/>
            </a:xfrm>
            <a:custGeom>
              <a:avLst/>
              <a:gdLst>
                <a:gd name="T0" fmla="*/ 13 w 13"/>
                <a:gd name="T1" fmla="*/ 9 h 24"/>
                <a:gd name="T2" fmla="*/ 7 w 13"/>
                <a:gd name="T3" fmla="*/ 24 h 24"/>
                <a:gd name="T4" fmla="*/ 5 w 13"/>
                <a:gd name="T5" fmla="*/ 21 h 24"/>
                <a:gd name="T6" fmla="*/ 7 w 13"/>
                <a:gd name="T7" fmla="*/ 10 h 24"/>
                <a:gd name="T8" fmla="*/ 0 w 13"/>
                <a:gd name="T9" fmla="*/ 2 h 24"/>
                <a:gd name="T10" fmla="*/ 1 w 13"/>
                <a:gd name="T11" fmla="*/ 0 h 24"/>
                <a:gd name="T12" fmla="*/ 13 w 13"/>
                <a:gd name="T13" fmla="*/ 9 h 24"/>
              </a:gdLst>
              <a:ahLst/>
              <a:cxnLst>
                <a:cxn ang="0">
                  <a:pos x="T0" y="T1"/>
                </a:cxn>
                <a:cxn ang="0">
                  <a:pos x="T2" y="T3"/>
                </a:cxn>
                <a:cxn ang="0">
                  <a:pos x="T4" y="T5"/>
                </a:cxn>
                <a:cxn ang="0">
                  <a:pos x="T6" y="T7"/>
                </a:cxn>
                <a:cxn ang="0">
                  <a:pos x="T8" y="T9"/>
                </a:cxn>
                <a:cxn ang="0">
                  <a:pos x="T10" y="T11"/>
                </a:cxn>
                <a:cxn ang="0">
                  <a:pos x="T12" y="T13"/>
                </a:cxn>
              </a:cxnLst>
              <a:rect l="0" t="0" r="r" b="b"/>
              <a:pathLst>
                <a:path w="13" h="24">
                  <a:moveTo>
                    <a:pt x="13" y="9"/>
                  </a:moveTo>
                  <a:lnTo>
                    <a:pt x="7" y="24"/>
                  </a:lnTo>
                  <a:lnTo>
                    <a:pt x="5" y="21"/>
                  </a:lnTo>
                  <a:lnTo>
                    <a:pt x="7" y="10"/>
                  </a:lnTo>
                  <a:lnTo>
                    <a:pt x="0" y="2"/>
                  </a:lnTo>
                  <a:lnTo>
                    <a:pt x="1" y="0"/>
                  </a:lnTo>
                  <a:lnTo>
                    <a:pt x="13" y="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93" name="Freeform 192"/>
            <p:cNvSpPr>
              <a:spLocks/>
            </p:cNvSpPr>
            <p:nvPr/>
          </p:nvSpPr>
          <p:spPr bwMode="auto">
            <a:xfrm>
              <a:off x="2247506" y="3650897"/>
              <a:ext cx="42982" cy="83876"/>
            </a:xfrm>
            <a:custGeom>
              <a:avLst/>
              <a:gdLst>
                <a:gd name="T0" fmla="*/ 6 w 26"/>
                <a:gd name="T1" fmla="*/ 14 h 54"/>
                <a:gd name="T2" fmla="*/ 6 w 26"/>
                <a:gd name="T3" fmla="*/ 11 h 54"/>
                <a:gd name="T4" fmla="*/ 9 w 26"/>
                <a:gd name="T5" fmla="*/ 11 h 54"/>
                <a:gd name="T6" fmla="*/ 12 w 26"/>
                <a:gd name="T7" fmla="*/ 13 h 54"/>
                <a:gd name="T8" fmla="*/ 20 w 26"/>
                <a:gd name="T9" fmla="*/ 0 h 54"/>
                <a:gd name="T10" fmla="*/ 23 w 26"/>
                <a:gd name="T11" fmla="*/ 0 h 54"/>
                <a:gd name="T12" fmla="*/ 23 w 26"/>
                <a:gd name="T13" fmla="*/ 3 h 54"/>
                <a:gd name="T14" fmla="*/ 26 w 26"/>
                <a:gd name="T15" fmla="*/ 3 h 54"/>
                <a:gd name="T16" fmla="*/ 25 w 26"/>
                <a:gd name="T17" fmla="*/ 9 h 54"/>
                <a:gd name="T18" fmla="*/ 21 w 26"/>
                <a:gd name="T19" fmla="*/ 18 h 54"/>
                <a:gd name="T20" fmla="*/ 22 w 26"/>
                <a:gd name="T21" fmla="*/ 21 h 54"/>
                <a:gd name="T22" fmla="*/ 19 w 26"/>
                <a:gd name="T23" fmla="*/ 29 h 54"/>
                <a:gd name="T24" fmla="*/ 20 w 26"/>
                <a:gd name="T25" fmla="*/ 31 h 54"/>
                <a:gd name="T26" fmla="*/ 17 w 26"/>
                <a:gd name="T27" fmla="*/ 41 h 54"/>
                <a:gd name="T28" fmla="*/ 13 w 26"/>
                <a:gd name="T29" fmla="*/ 46 h 54"/>
                <a:gd name="T30" fmla="*/ 10 w 26"/>
                <a:gd name="T31" fmla="*/ 47 h 54"/>
                <a:gd name="T32" fmla="*/ 5 w 26"/>
                <a:gd name="T33" fmla="*/ 54 h 54"/>
                <a:gd name="T34" fmla="*/ 0 w 26"/>
                <a:gd name="T35" fmla="*/ 54 h 54"/>
                <a:gd name="T36" fmla="*/ 4 w 26"/>
                <a:gd name="T37" fmla="*/ 31 h 54"/>
                <a:gd name="T38" fmla="*/ 6 w 26"/>
                <a:gd name="T39" fmla="*/ 14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6" h="54">
                  <a:moveTo>
                    <a:pt x="6" y="14"/>
                  </a:moveTo>
                  <a:lnTo>
                    <a:pt x="6" y="11"/>
                  </a:lnTo>
                  <a:lnTo>
                    <a:pt x="9" y="11"/>
                  </a:lnTo>
                  <a:lnTo>
                    <a:pt x="12" y="13"/>
                  </a:lnTo>
                  <a:lnTo>
                    <a:pt x="20" y="0"/>
                  </a:lnTo>
                  <a:lnTo>
                    <a:pt x="23" y="0"/>
                  </a:lnTo>
                  <a:lnTo>
                    <a:pt x="23" y="3"/>
                  </a:lnTo>
                  <a:lnTo>
                    <a:pt x="26" y="3"/>
                  </a:lnTo>
                  <a:lnTo>
                    <a:pt x="25" y="9"/>
                  </a:lnTo>
                  <a:lnTo>
                    <a:pt x="21" y="18"/>
                  </a:lnTo>
                  <a:lnTo>
                    <a:pt x="22" y="21"/>
                  </a:lnTo>
                  <a:lnTo>
                    <a:pt x="19" y="29"/>
                  </a:lnTo>
                  <a:lnTo>
                    <a:pt x="20" y="31"/>
                  </a:lnTo>
                  <a:lnTo>
                    <a:pt x="17" y="41"/>
                  </a:lnTo>
                  <a:lnTo>
                    <a:pt x="13" y="46"/>
                  </a:lnTo>
                  <a:lnTo>
                    <a:pt x="10" y="47"/>
                  </a:lnTo>
                  <a:lnTo>
                    <a:pt x="5" y="54"/>
                  </a:lnTo>
                  <a:lnTo>
                    <a:pt x="0" y="54"/>
                  </a:lnTo>
                  <a:lnTo>
                    <a:pt x="4" y="31"/>
                  </a:lnTo>
                  <a:lnTo>
                    <a:pt x="6" y="14"/>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94" name="Freeform 193"/>
            <p:cNvSpPr>
              <a:spLocks/>
            </p:cNvSpPr>
            <p:nvPr/>
          </p:nvSpPr>
          <p:spPr bwMode="auto">
            <a:xfrm>
              <a:off x="2826105" y="4562661"/>
              <a:ext cx="380223" cy="424040"/>
            </a:xfrm>
            <a:custGeom>
              <a:avLst/>
              <a:gdLst>
                <a:gd name="T0" fmla="*/ 141 w 230"/>
                <a:gd name="T1" fmla="*/ 255 h 273"/>
                <a:gd name="T2" fmla="*/ 121 w 230"/>
                <a:gd name="T3" fmla="*/ 254 h 273"/>
                <a:gd name="T4" fmla="*/ 116 w 230"/>
                <a:gd name="T5" fmla="*/ 271 h 273"/>
                <a:gd name="T6" fmla="*/ 104 w 230"/>
                <a:gd name="T7" fmla="*/ 256 h 273"/>
                <a:gd name="T8" fmla="*/ 79 w 230"/>
                <a:gd name="T9" fmla="*/ 251 h 273"/>
                <a:gd name="T10" fmla="*/ 67 w 230"/>
                <a:gd name="T11" fmla="*/ 270 h 273"/>
                <a:gd name="T12" fmla="*/ 54 w 230"/>
                <a:gd name="T13" fmla="*/ 273 h 273"/>
                <a:gd name="T14" fmla="*/ 43 w 230"/>
                <a:gd name="T15" fmla="*/ 244 h 273"/>
                <a:gd name="T16" fmla="*/ 31 w 230"/>
                <a:gd name="T17" fmla="*/ 221 h 273"/>
                <a:gd name="T18" fmla="*/ 34 w 230"/>
                <a:gd name="T19" fmla="*/ 201 h 273"/>
                <a:gd name="T20" fmla="*/ 24 w 230"/>
                <a:gd name="T21" fmla="*/ 192 h 273"/>
                <a:gd name="T22" fmla="*/ 20 w 230"/>
                <a:gd name="T23" fmla="*/ 177 h 273"/>
                <a:gd name="T24" fmla="*/ 10 w 230"/>
                <a:gd name="T25" fmla="*/ 163 h 273"/>
                <a:gd name="T26" fmla="*/ 19 w 230"/>
                <a:gd name="T27" fmla="*/ 140 h 273"/>
                <a:gd name="T28" fmla="*/ 10 w 230"/>
                <a:gd name="T29" fmla="*/ 123 h 273"/>
                <a:gd name="T30" fmla="*/ 13 w 230"/>
                <a:gd name="T31" fmla="*/ 116 h 273"/>
                <a:gd name="T32" fmla="*/ 10 w 230"/>
                <a:gd name="T33" fmla="*/ 108 h 273"/>
                <a:gd name="T34" fmla="*/ 16 w 230"/>
                <a:gd name="T35" fmla="*/ 98 h 273"/>
                <a:gd name="T36" fmla="*/ 15 w 230"/>
                <a:gd name="T37" fmla="*/ 80 h 273"/>
                <a:gd name="T38" fmla="*/ 15 w 230"/>
                <a:gd name="T39" fmla="*/ 65 h 273"/>
                <a:gd name="T40" fmla="*/ 18 w 230"/>
                <a:gd name="T41" fmla="*/ 58 h 273"/>
                <a:gd name="T42" fmla="*/ 0 w 230"/>
                <a:gd name="T43" fmla="*/ 25 h 273"/>
                <a:gd name="T44" fmla="*/ 14 w 230"/>
                <a:gd name="T45" fmla="*/ 27 h 273"/>
                <a:gd name="T46" fmla="*/ 23 w 230"/>
                <a:gd name="T47" fmla="*/ 26 h 273"/>
                <a:gd name="T48" fmla="*/ 27 w 230"/>
                <a:gd name="T49" fmla="*/ 20 h 273"/>
                <a:gd name="T50" fmla="*/ 43 w 230"/>
                <a:gd name="T51" fmla="*/ 12 h 273"/>
                <a:gd name="T52" fmla="*/ 52 w 230"/>
                <a:gd name="T53" fmla="*/ 4 h 273"/>
                <a:gd name="T54" fmla="*/ 76 w 230"/>
                <a:gd name="T55" fmla="*/ 0 h 273"/>
                <a:gd name="T56" fmla="*/ 74 w 230"/>
                <a:gd name="T57" fmla="*/ 16 h 273"/>
                <a:gd name="T58" fmla="*/ 77 w 230"/>
                <a:gd name="T59" fmla="*/ 24 h 273"/>
                <a:gd name="T60" fmla="*/ 76 w 230"/>
                <a:gd name="T61" fmla="*/ 38 h 273"/>
                <a:gd name="T62" fmla="*/ 97 w 230"/>
                <a:gd name="T63" fmla="*/ 56 h 273"/>
                <a:gd name="T64" fmla="*/ 118 w 230"/>
                <a:gd name="T65" fmla="*/ 60 h 273"/>
                <a:gd name="T66" fmla="*/ 126 w 230"/>
                <a:gd name="T67" fmla="*/ 68 h 273"/>
                <a:gd name="T68" fmla="*/ 138 w 230"/>
                <a:gd name="T69" fmla="*/ 72 h 273"/>
                <a:gd name="T70" fmla="*/ 146 w 230"/>
                <a:gd name="T71" fmla="*/ 78 h 273"/>
                <a:gd name="T72" fmla="*/ 158 w 230"/>
                <a:gd name="T73" fmla="*/ 77 h 273"/>
                <a:gd name="T74" fmla="*/ 169 w 230"/>
                <a:gd name="T75" fmla="*/ 84 h 273"/>
                <a:gd name="T76" fmla="*/ 170 w 230"/>
                <a:gd name="T77" fmla="*/ 96 h 273"/>
                <a:gd name="T78" fmla="*/ 174 w 230"/>
                <a:gd name="T79" fmla="*/ 102 h 273"/>
                <a:gd name="T80" fmla="*/ 175 w 230"/>
                <a:gd name="T81" fmla="*/ 111 h 273"/>
                <a:gd name="T82" fmla="*/ 170 w 230"/>
                <a:gd name="T83" fmla="*/ 111 h 273"/>
                <a:gd name="T84" fmla="*/ 179 w 230"/>
                <a:gd name="T85" fmla="*/ 135 h 273"/>
                <a:gd name="T86" fmla="*/ 213 w 230"/>
                <a:gd name="T87" fmla="*/ 136 h 273"/>
                <a:gd name="T88" fmla="*/ 212 w 230"/>
                <a:gd name="T89" fmla="*/ 148 h 273"/>
                <a:gd name="T90" fmla="*/ 214 w 230"/>
                <a:gd name="T91" fmla="*/ 156 h 273"/>
                <a:gd name="T92" fmla="*/ 225 w 230"/>
                <a:gd name="T93" fmla="*/ 162 h 273"/>
                <a:gd name="T94" fmla="*/ 230 w 230"/>
                <a:gd name="T95" fmla="*/ 175 h 273"/>
                <a:gd name="T96" fmla="*/ 228 w 230"/>
                <a:gd name="T97" fmla="*/ 191 h 273"/>
                <a:gd name="T98" fmla="*/ 224 w 230"/>
                <a:gd name="T99" fmla="*/ 201 h 273"/>
                <a:gd name="T100" fmla="*/ 227 w 230"/>
                <a:gd name="T101" fmla="*/ 212 h 273"/>
                <a:gd name="T102" fmla="*/ 222 w 230"/>
                <a:gd name="T103" fmla="*/ 217 h 273"/>
                <a:gd name="T104" fmla="*/ 221 w 230"/>
                <a:gd name="T105" fmla="*/ 210 h 273"/>
                <a:gd name="T106" fmla="*/ 203 w 230"/>
                <a:gd name="T107" fmla="*/ 200 h 273"/>
                <a:gd name="T108" fmla="*/ 186 w 230"/>
                <a:gd name="T109" fmla="*/ 199 h 273"/>
                <a:gd name="T110" fmla="*/ 155 w 230"/>
                <a:gd name="T111" fmla="*/ 205 h 273"/>
                <a:gd name="T112" fmla="*/ 148 w 230"/>
                <a:gd name="T113" fmla="*/ 224 h 273"/>
                <a:gd name="T114" fmla="*/ 149 w 230"/>
                <a:gd name="T115" fmla="*/ 235 h 273"/>
                <a:gd name="T116" fmla="*/ 145 w 230"/>
                <a:gd name="T117" fmla="*/ 260 h 273"/>
                <a:gd name="T118" fmla="*/ 141 w 230"/>
                <a:gd name="T119" fmla="*/ 255 h 2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30" h="273">
                  <a:moveTo>
                    <a:pt x="141" y="255"/>
                  </a:moveTo>
                  <a:lnTo>
                    <a:pt x="121" y="254"/>
                  </a:lnTo>
                  <a:lnTo>
                    <a:pt x="116" y="271"/>
                  </a:lnTo>
                  <a:lnTo>
                    <a:pt x="104" y="256"/>
                  </a:lnTo>
                  <a:lnTo>
                    <a:pt x="79" y="251"/>
                  </a:lnTo>
                  <a:lnTo>
                    <a:pt x="67" y="270"/>
                  </a:lnTo>
                  <a:lnTo>
                    <a:pt x="54" y="273"/>
                  </a:lnTo>
                  <a:lnTo>
                    <a:pt x="43" y="244"/>
                  </a:lnTo>
                  <a:lnTo>
                    <a:pt x="31" y="221"/>
                  </a:lnTo>
                  <a:lnTo>
                    <a:pt x="34" y="201"/>
                  </a:lnTo>
                  <a:lnTo>
                    <a:pt x="24" y="192"/>
                  </a:lnTo>
                  <a:lnTo>
                    <a:pt x="20" y="177"/>
                  </a:lnTo>
                  <a:lnTo>
                    <a:pt x="10" y="163"/>
                  </a:lnTo>
                  <a:lnTo>
                    <a:pt x="19" y="140"/>
                  </a:lnTo>
                  <a:lnTo>
                    <a:pt x="10" y="123"/>
                  </a:lnTo>
                  <a:lnTo>
                    <a:pt x="13" y="116"/>
                  </a:lnTo>
                  <a:lnTo>
                    <a:pt x="10" y="108"/>
                  </a:lnTo>
                  <a:lnTo>
                    <a:pt x="16" y="98"/>
                  </a:lnTo>
                  <a:lnTo>
                    <a:pt x="15" y="80"/>
                  </a:lnTo>
                  <a:lnTo>
                    <a:pt x="15" y="65"/>
                  </a:lnTo>
                  <a:lnTo>
                    <a:pt x="18" y="58"/>
                  </a:lnTo>
                  <a:lnTo>
                    <a:pt x="0" y="25"/>
                  </a:lnTo>
                  <a:lnTo>
                    <a:pt x="14" y="27"/>
                  </a:lnTo>
                  <a:lnTo>
                    <a:pt x="23" y="26"/>
                  </a:lnTo>
                  <a:lnTo>
                    <a:pt x="27" y="20"/>
                  </a:lnTo>
                  <a:lnTo>
                    <a:pt x="43" y="12"/>
                  </a:lnTo>
                  <a:lnTo>
                    <a:pt x="52" y="4"/>
                  </a:lnTo>
                  <a:lnTo>
                    <a:pt x="76" y="0"/>
                  </a:lnTo>
                  <a:lnTo>
                    <a:pt x="74" y="16"/>
                  </a:lnTo>
                  <a:lnTo>
                    <a:pt x="77" y="24"/>
                  </a:lnTo>
                  <a:lnTo>
                    <a:pt x="76" y="38"/>
                  </a:lnTo>
                  <a:lnTo>
                    <a:pt x="97" y="56"/>
                  </a:lnTo>
                  <a:lnTo>
                    <a:pt x="118" y="60"/>
                  </a:lnTo>
                  <a:lnTo>
                    <a:pt x="126" y="68"/>
                  </a:lnTo>
                  <a:lnTo>
                    <a:pt x="138" y="72"/>
                  </a:lnTo>
                  <a:lnTo>
                    <a:pt x="146" y="78"/>
                  </a:lnTo>
                  <a:lnTo>
                    <a:pt x="158" y="77"/>
                  </a:lnTo>
                  <a:lnTo>
                    <a:pt x="169" y="84"/>
                  </a:lnTo>
                  <a:lnTo>
                    <a:pt x="170" y="96"/>
                  </a:lnTo>
                  <a:lnTo>
                    <a:pt x="174" y="102"/>
                  </a:lnTo>
                  <a:lnTo>
                    <a:pt x="175" y="111"/>
                  </a:lnTo>
                  <a:lnTo>
                    <a:pt x="170" y="111"/>
                  </a:lnTo>
                  <a:lnTo>
                    <a:pt x="179" y="135"/>
                  </a:lnTo>
                  <a:lnTo>
                    <a:pt x="213" y="136"/>
                  </a:lnTo>
                  <a:lnTo>
                    <a:pt x="212" y="148"/>
                  </a:lnTo>
                  <a:lnTo>
                    <a:pt x="214" y="156"/>
                  </a:lnTo>
                  <a:lnTo>
                    <a:pt x="225" y="162"/>
                  </a:lnTo>
                  <a:lnTo>
                    <a:pt x="230" y="175"/>
                  </a:lnTo>
                  <a:lnTo>
                    <a:pt x="228" y="191"/>
                  </a:lnTo>
                  <a:lnTo>
                    <a:pt x="224" y="201"/>
                  </a:lnTo>
                  <a:lnTo>
                    <a:pt x="227" y="212"/>
                  </a:lnTo>
                  <a:lnTo>
                    <a:pt x="222" y="217"/>
                  </a:lnTo>
                  <a:lnTo>
                    <a:pt x="221" y="210"/>
                  </a:lnTo>
                  <a:lnTo>
                    <a:pt x="203" y="200"/>
                  </a:lnTo>
                  <a:lnTo>
                    <a:pt x="186" y="199"/>
                  </a:lnTo>
                  <a:lnTo>
                    <a:pt x="155" y="205"/>
                  </a:lnTo>
                  <a:lnTo>
                    <a:pt x="148" y="224"/>
                  </a:lnTo>
                  <a:lnTo>
                    <a:pt x="149" y="235"/>
                  </a:lnTo>
                  <a:lnTo>
                    <a:pt x="145" y="260"/>
                  </a:lnTo>
                  <a:lnTo>
                    <a:pt x="141" y="25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95" name="Freeform 194"/>
            <p:cNvSpPr>
              <a:spLocks/>
            </p:cNvSpPr>
            <p:nvPr/>
          </p:nvSpPr>
          <p:spPr bwMode="auto">
            <a:xfrm>
              <a:off x="2685589" y="4078043"/>
              <a:ext cx="1190264" cy="1259693"/>
            </a:xfrm>
            <a:custGeom>
              <a:avLst/>
              <a:gdLst>
                <a:gd name="T0" fmla="*/ 390 w 720"/>
                <a:gd name="T1" fmla="*/ 680 h 811"/>
                <a:gd name="T2" fmla="*/ 383 w 720"/>
                <a:gd name="T3" fmla="*/ 644 h 811"/>
                <a:gd name="T4" fmla="*/ 378 w 720"/>
                <a:gd name="T5" fmla="*/ 605 h 811"/>
                <a:gd name="T6" fmla="*/ 358 w 720"/>
                <a:gd name="T7" fmla="*/ 580 h 811"/>
                <a:gd name="T8" fmla="*/ 315 w 720"/>
                <a:gd name="T9" fmla="*/ 568 h 811"/>
                <a:gd name="T10" fmla="*/ 309 w 720"/>
                <a:gd name="T11" fmla="*/ 513 h 811"/>
                <a:gd name="T12" fmla="*/ 299 w 720"/>
                <a:gd name="T13" fmla="*/ 468 h 811"/>
                <a:gd name="T14" fmla="*/ 255 w 720"/>
                <a:gd name="T15" fmla="*/ 423 h 811"/>
                <a:gd name="T16" fmla="*/ 254 w 720"/>
                <a:gd name="T17" fmla="*/ 396 h 811"/>
                <a:gd name="T18" fmla="*/ 211 w 720"/>
                <a:gd name="T19" fmla="*/ 380 h 811"/>
                <a:gd name="T20" fmla="*/ 162 w 720"/>
                <a:gd name="T21" fmla="*/ 336 h 811"/>
                <a:gd name="T22" fmla="*/ 128 w 720"/>
                <a:gd name="T23" fmla="*/ 324 h 811"/>
                <a:gd name="T24" fmla="*/ 85 w 720"/>
                <a:gd name="T25" fmla="*/ 337 h 811"/>
                <a:gd name="T26" fmla="*/ 52 w 720"/>
                <a:gd name="T27" fmla="*/ 319 h 811"/>
                <a:gd name="T28" fmla="*/ 19 w 720"/>
                <a:gd name="T29" fmla="*/ 297 h 811"/>
                <a:gd name="T30" fmla="*/ 4 w 720"/>
                <a:gd name="T31" fmla="*/ 253 h 811"/>
                <a:gd name="T32" fmla="*/ 19 w 720"/>
                <a:gd name="T33" fmla="*/ 219 h 811"/>
                <a:gd name="T34" fmla="*/ 73 w 720"/>
                <a:gd name="T35" fmla="*/ 199 h 811"/>
                <a:gd name="T36" fmla="*/ 70 w 720"/>
                <a:gd name="T37" fmla="*/ 113 h 811"/>
                <a:gd name="T38" fmla="*/ 85 w 720"/>
                <a:gd name="T39" fmla="*/ 89 h 811"/>
                <a:gd name="T40" fmla="*/ 116 w 720"/>
                <a:gd name="T41" fmla="*/ 67 h 811"/>
                <a:gd name="T42" fmla="*/ 138 w 720"/>
                <a:gd name="T43" fmla="*/ 94 h 811"/>
                <a:gd name="T44" fmla="*/ 177 w 720"/>
                <a:gd name="T45" fmla="*/ 78 h 811"/>
                <a:gd name="T46" fmla="*/ 176 w 720"/>
                <a:gd name="T47" fmla="*/ 58 h 811"/>
                <a:gd name="T48" fmla="*/ 170 w 720"/>
                <a:gd name="T49" fmla="*/ 23 h 811"/>
                <a:gd name="T50" fmla="*/ 216 w 720"/>
                <a:gd name="T51" fmla="*/ 23 h 811"/>
                <a:gd name="T52" fmla="*/ 251 w 720"/>
                <a:gd name="T53" fmla="*/ 0 h 811"/>
                <a:gd name="T54" fmla="*/ 263 w 720"/>
                <a:gd name="T55" fmla="*/ 27 h 811"/>
                <a:gd name="T56" fmla="*/ 261 w 720"/>
                <a:gd name="T57" fmla="*/ 72 h 811"/>
                <a:gd name="T58" fmla="*/ 289 w 720"/>
                <a:gd name="T59" fmla="*/ 78 h 811"/>
                <a:gd name="T60" fmla="*/ 318 w 720"/>
                <a:gd name="T61" fmla="*/ 70 h 811"/>
                <a:gd name="T62" fmla="*/ 328 w 720"/>
                <a:gd name="T63" fmla="*/ 57 h 811"/>
                <a:gd name="T64" fmla="*/ 363 w 720"/>
                <a:gd name="T65" fmla="*/ 66 h 811"/>
                <a:gd name="T66" fmla="*/ 384 w 720"/>
                <a:gd name="T67" fmla="*/ 65 h 811"/>
                <a:gd name="T68" fmla="*/ 414 w 720"/>
                <a:gd name="T69" fmla="*/ 22 h 811"/>
                <a:gd name="T70" fmla="*/ 439 w 720"/>
                <a:gd name="T71" fmla="*/ 88 h 811"/>
                <a:gd name="T72" fmla="*/ 464 w 720"/>
                <a:gd name="T73" fmla="*/ 135 h 811"/>
                <a:gd name="T74" fmla="*/ 540 w 720"/>
                <a:gd name="T75" fmla="*/ 154 h 811"/>
                <a:gd name="T76" fmla="*/ 622 w 720"/>
                <a:gd name="T77" fmla="*/ 169 h 811"/>
                <a:gd name="T78" fmla="*/ 703 w 720"/>
                <a:gd name="T79" fmla="*/ 216 h 811"/>
                <a:gd name="T80" fmla="*/ 713 w 720"/>
                <a:gd name="T81" fmla="*/ 296 h 811"/>
                <a:gd name="T82" fmla="*/ 656 w 720"/>
                <a:gd name="T83" fmla="*/ 380 h 811"/>
                <a:gd name="T84" fmla="*/ 646 w 720"/>
                <a:gd name="T85" fmla="*/ 467 h 811"/>
                <a:gd name="T86" fmla="*/ 622 w 720"/>
                <a:gd name="T87" fmla="*/ 544 h 811"/>
                <a:gd name="T88" fmla="*/ 584 w 720"/>
                <a:gd name="T89" fmla="*/ 587 h 811"/>
                <a:gd name="T90" fmla="*/ 505 w 720"/>
                <a:gd name="T91" fmla="*/ 626 h 811"/>
                <a:gd name="T92" fmla="*/ 495 w 720"/>
                <a:gd name="T93" fmla="*/ 695 h 811"/>
                <a:gd name="T94" fmla="*/ 453 w 720"/>
                <a:gd name="T95" fmla="*/ 770 h 811"/>
                <a:gd name="T96" fmla="*/ 422 w 720"/>
                <a:gd name="T97" fmla="*/ 799 h 811"/>
                <a:gd name="T98" fmla="*/ 380 w 720"/>
                <a:gd name="T99" fmla="*/ 750 h 8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720" h="811">
                  <a:moveTo>
                    <a:pt x="342" y="737"/>
                  </a:moveTo>
                  <a:lnTo>
                    <a:pt x="362" y="709"/>
                  </a:lnTo>
                  <a:lnTo>
                    <a:pt x="379" y="689"/>
                  </a:lnTo>
                  <a:lnTo>
                    <a:pt x="390" y="680"/>
                  </a:lnTo>
                  <a:lnTo>
                    <a:pt x="403" y="669"/>
                  </a:lnTo>
                  <a:lnTo>
                    <a:pt x="401" y="652"/>
                  </a:lnTo>
                  <a:lnTo>
                    <a:pt x="391" y="640"/>
                  </a:lnTo>
                  <a:lnTo>
                    <a:pt x="383" y="644"/>
                  </a:lnTo>
                  <a:lnTo>
                    <a:pt x="385" y="632"/>
                  </a:lnTo>
                  <a:lnTo>
                    <a:pt x="386" y="620"/>
                  </a:lnTo>
                  <a:lnTo>
                    <a:pt x="385" y="608"/>
                  </a:lnTo>
                  <a:lnTo>
                    <a:pt x="378" y="605"/>
                  </a:lnTo>
                  <a:lnTo>
                    <a:pt x="371" y="608"/>
                  </a:lnTo>
                  <a:lnTo>
                    <a:pt x="365" y="607"/>
                  </a:lnTo>
                  <a:lnTo>
                    <a:pt x="362" y="599"/>
                  </a:lnTo>
                  <a:lnTo>
                    <a:pt x="358" y="580"/>
                  </a:lnTo>
                  <a:lnTo>
                    <a:pt x="354" y="574"/>
                  </a:lnTo>
                  <a:lnTo>
                    <a:pt x="341" y="568"/>
                  </a:lnTo>
                  <a:lnTo>
                    <a:pt x="334" y="572"/>
                  </a:lnTo>
                  <a:lnTo>
                    <a:pt x="315" y="568"/>
                  </a:lnTo>
                  <a:lnTo>
                    <a:pt x="313" y="540"/>
                  </a:lnTo>
                  <a:lnTo>
                    <a:pt x="307" y="529"/>
                  </a:lnTo>
                  <a:lnTo>
                    <a:pt x="312" y="524"/>
                  </a:lnTo>
                  <a:lnTo>
                    <a:pt x="309" y="513"/>
                  </a:lnTo>
                  <a:lnTo>
                    <a:pt x="313" y="503"/>
                  </a:lnTo>
                  <a:lnTo>
                    <a:pt x="315" y="487"/>
                  </a:lnTo>
                  <a:lnTo>
                    <a:pt x="310" y="474"/>
                  </a:lnTo>
                  <a:lnTo>
                    <a:pt x="299" y="468"/>
                  </a:lnTo>
                  <a:lnTo>
                    <a:pt x="297" y="460"/>
                  </a:lnTo>
                  <a:lnTo>
                    <a:pt x="298" y="448"/>
                  </a:lnTo>
                  <a:lnTo>
                    <a:pt x="264" y="447"/>
                  </a:lnTo>
                  <a:lnTo>
                    <a:pt x="255" y="423"/>
                  </a:lnTo>
                  <a:lnTo>
                    <a:pt x="260" y="423"/>
                  </a:lnTo>
                  <a:lnTo>
                    <a:pt x="259" y="414"/>
                  </a:lnTo>
                  <a:lnTo>
                    <a:pt x="255" y="408"/>
                  </a:lnTo>
                  <a:lnTo>
                    <a:pt x="254" y="396"/>
                  </a:lnTo>
                  <a:lnTo>
                    <a:pt x="243" y="389"/>
                  </a:lnTo>
                  <a:lnTo>
                    <a:pt x="231" y="390"/>
                  </a:lnTo>
                  <a:lnTo>
                    <a:pt x="223" y="384"/>
                  </a:lnTo>
                  <a:lnTo>
                    <a:pt x="211" y="380"/>
                  </a:lnTo>
                  <a:lnTo>
                    <a:pt x="203" y="372"/>
                  </a:lnTo>
                  <a:lnTo>
                    <a:pt x="182" y="368"/>
                  </a:lnTo>
                  <a:lnTo>
                    <a:pt x="161" y="350"/>
                  </a:lnTo>
                  <a:lnTo>
                    <a:pt x="162" y="336"/>
                  </a:lnTo>
                  <a:lnTo>
                    <a:pt x="159" y="328"/>
                  </a:lnTo>
                  <a:lnTo>
                    <a:pt x="161" y="312"/>
                  </a:lnTo>
                  <a:lnTo>
                    <a:pt x="137" y="316"/>
                  </a:lnTo>
                  <a:lnTo>
                    <a:pt x="128" y="324"/>
                  </a:lnTo>
                  <a:lnTo>
                    <a:pt x="112" y="332"/>
                  </a:lnTo>
                  <a:lnTo>
                    <a:pt x="108" y="338"/>
                  </a:lnTo>
                  <a:lnTo>
                    <a:pt x="99" y="339"/>
                  </a:lnTo>
                  <a:lnTo>
                    <a:pt x="85" y="337"/>
                  </a:lnTo>
                  <a:lnTo>
                    <a:pt x="75" y="341"/>
                  </a:lnTo>
                  <a:lnTo>
                    <a:pt x="67" y="338"/>
                  </a:lnTo>
                  <a:lnTo>
                    <a:pt x="66" y="307"/>
                  </a:lnTo>
                  <a:lnTo>
                    <a:pt x="52" y="319"/>
                  </a:lnTo>
                  <a:lnTo>
                    <a:pt x="36" y="318"/>
                  </a:lnTo>
                  <a:lnTo>
                    <a:pt x="28" y="307"/>
                  </a:lnTo>
                  <a:lnTo>
                    <a:pt x="16" y="306"/>
                  </a:lnTo>
                  <a:lnTo>
                    <a:pt x="19" y="297"/>
                  </a:lnTo>
                  <a:lnTo>
                    <a:pt x="9" y="284"/>
                  </a:lnTo>
                  <a:lnTo>
                    <a:pt x="0" y="266"/>
                  </a:lnTo>
                  <a:lnTo>
                    <a:pt x="5" y="262"/>
                  </a:lnTo>
                  <a:lnTo>
                    <a:pt x="4" y="253"/>
                  </a:lnTo>
                  <a:lnTo>
                    <a:pt x="15" y="247"/>
                  </a:lnTo>
                  <a:lnTo>
                    <a:pt x="13" y="236"/>
                  </a:lnTo>
                  <a:lnTo>
                    <a:pt x="18" y="229"/>
                  </a:lnTo>
                  <a:lnTo>
                    <a:pt x="19" y="219"/>
                  </a:lnTo>
                  <a:lnTo>
                    <a:pt x="39" y="205"/>
                  </a:lnTo>
                  <a:lnTo>
                    <a:pt x="54" y="201"/>
                  </a:lnTo>
                  <a:lnTo>
                    <a:pt x="56" y="198"/>
                  </a:lnTo>
                  <a:lnTo>
                    <a:pt x="73" y="199"/>
                  </a:lnTo>
                  <a:lnTo>
                    <a:pt x="80" y="142"/>
                  </a:lnTo>
                  <a:lnTo>
                    <a:pt x="81" y="133"/>
                  </a:lnTo>
                  <a:lnTo>
                    <a:pt x="78" y="121"/>
                  </a:lnTo>
                  <a:lnTo>
                    <a:pt x="70" y="113"/>
                  </a:lnTo>
                  <a:lnTo>
                    <a:pt x="70" y="98"/>
                  </a:lnTo>
                  <a:lnTo>
                    <a:pt x="80" y="95"/>
                  </a:lnTo>
                  <a:lnTo>
                    <a:pt x="84" y="97"/>
                  </a:lnTo>
                  <a:lnTo>
                    <a:pt x="85" y="89"/>
                  </a:lnTo>
                  <a:lnTo>
                    <a:pt x="74" y="87"/>
                  </a:lnTo>
                  <a:lnTo>
                    <a:pt x="74" y="74"/>
                  </a:lnTo>
                  <a:lnTo>
                    <a:pt x="109" y="74"/>
                  </a:lnTo>
                  <a:lnTo>
                    <a:pt x="116" y="67"/>
                  </a:lnTo>
                  <a:lnTo>
                    <a:pt x="121" y="74"/>
                  </a:lnTo>
                  <a:lnTo>
                    <a:pt x="124" y="86"/>
                  </a:lnTo>
                  <a:lnTo>
                    <a:pt x="128" y="83"/>
                  </a:lnTo>
                  <a:lnTo>
                    <a:pt x="138" y="94"/>
                  </a:lnTo>
                  <a:lnTo>
                    <a:pt x="152" y="93"/>
                  </a:lnTo>
                  <a:lnTo>
                    <a:pt x="156" y="87"/>
                  </a:lnTo>
                  <a:lnTo>
                    <a:pt x="169" y="82"/>
                  </a:lnTo>
                  <a:lnTo>
                    <a:pt x="177" y="78"/>
                  </a:lnTo>
                  <a:lnTo>
                    <a:pt x="179" y="70"/>
                  </a:lnTo>
                  <a:lnTo>
                    <a:pt x="192" y="64"/>
                  </a:lnTo>
                  <a:lnTo>
                    <a:pt x="191" y="59"/>
                  </a:lnTo>
                  <a:lnTo>
                    <a:pt x="176" y="58"/>
                  </a:lnTo>
                  <a:lnTo>
                    <a:pt x="173" y="44"/>
                  </a:lnTo>
                  <a:lnTo>
                    <a:pt x="174" y="30"/>
                  </a:lnTo>
                  <a:lnTo>
                    <a:pt x="166" y="25"/>
                  </a:lnTo>
                  <a:lnTo>
                    <a:pt x="170" y="23"/>
                  </a:lnTo>
                  <a:lnTo>
                    <a:pt x="183" y="26"/>
                  </a:lnTo>
                  <a:lnTo>
                    <a:pt x="198" y="31"/>
                  </a:lnTo>
                  <a:lnTo>
                    <a:pt x="203" y="26"/>
                  </a:lnTo>
                  <a:lnTo>
                    <a:pt x="216" y="23"/>
                  </a:lnTo>
                  <a:lnTo>
                    <a:pt x="237" y="15"/>
                  </a:lnTo>
                  <a:lnTo>
                    <a:pt x="244" y="7"/>
                  </a:lnTo>
                  <a:lnTo>
                    <a:pt x="242" y="1"/>
                  </a:lnTo>
                  <a:lnTo>
                    <a:pt x="251" y="0"/>
                  </a:lnTo>
                  <a:lnTo>
                    <a:pt x="255" y="5"/>
                  </a:lnTo>
                  <a:lnTo>
                    <a:pt x="253" y="14"/>
                  </a:lnTo>
                  <a:lnTo>
                    <a:pt x="259" y="18"/>
                  </a:lnTo>
                  <a:lnTo>
                    <a:pt x="263" y="27"/>
                  </a:lnTo>
                  <a:lnTo>
                    <a:pt x="258" y="34"/>
                  </a:lnTo>
                  <a:lnTo>
                    <a:pt x="255" y="52"/>
                  </a:lnTo>
                  <a:lnTo>
                    <a:pt x="259" y="63"/>
                  </a:lnTo>
                  <a:lnTo>
                    <a:pt x="261" y="72"/>
                  </a:lnTo>
                  <a:lnTo>
                    <a:pt x="272" y="82"/>
                  </a:lnTo>
                  <a:lnTo>
                    <a:pt x="281" y="83"/>
                  </a:lnTo>
                  <a:lnTo>
                    <a:pt x="283" y="79"/>
                  </a:lnTo>
                  <a:lnTo>
                    <a:pt x="289" y="78"/>
                  </a:lnTo>
                  <a:lnTo>
                    <a:pt x="297" y="74"/>
                  </a:lnTo>
                  <a:lnTo>
                    <a:pt x="303" y="69"/>
                  </a:lnTo>
                  <a:lnTo>
                    <a:pt x="313" y="71"/>
                  </a:lnTo>
                  <a:lnTo>
                    <a:pt x="318" y="70"/>
                  </a:lnTo>
                  <a:lnTo>
                    <a:pt x="328" y="72"/>
                  </a:lnTo>
                  <a:lnTo>
                    <a:pt x="329" y="67"/>
                  </a:lnTo>
                  <a:lnTo>
                    <a:pt x="326" y="63"/>
                  </a:lnTo>
                  <a:lnTo>
                    <a:pt x="328" y="57"/>
                  </a:lnTo>
                  <a:lnTo>
                    <a:pt x="336" y="59"/>
                  </a:lnTo>
                  <a:lnTo>
                    <a:pt x="344" y="57"/>
                  </a:lnTo>
                  <a:lnTo>
                    <a:pt x="355" y="61"/>
                  </a:lnTo>
                  <a:lnTo>
                    <a:pt x="363" y="66"/>
                  </a:lnTo>
                  <a:lnTo>
                    <a:pt x="368" y="60"/>
                  </a:lnTo>
                  <a:lnTo>
                    <a:pt x="373" y="61"/>
                  </a:lnTo>
                  <a:lnTo>
                    <a:pt x="375" y="67"/>
                  </a:lnTo>
                  <a:lnTo>
                    <a:pt x="384" y="65"/>
                  </a:lnTo>
                  <a:lnTo>
                    <a:pt x="391" y="57"/>
                  </a:lnTo>
                  <a:lnTo>
                    <a:pt x="397" y="42"/>
                  </a:lnTo>
                  <a:lnTo>
                    <a:pt x="408" y="23"/>
                  </a:lnTo>
                  <a:lnTo>
                    <a:pt x="414" y="22"/>
                  </a:lnTo>
                  <a:lnTo>
                    <a:pt x="419" y="34"/>
                  </a:lnTo>
                  <a:lnTo>
                    <a:pt x="429" y="70"/>
                  </a:lnTo>
                  <a:lnTo>
                    <a:pt x="438" y="73"/>
                  </a:lnTo>
                  <a:lnTo>
                    <a:pt x="439" y="88"/>
                  </a:lnTo>
                  <a:lnTo>
                    <a:pt x="425" y="105"/>
                  </a:lnTo>
                  <a:lnTo>
                    <a:pt x="430" y="111"/>
                  </a:lnTo>
                  <a:lnTo>
                    <a:pt x="463" y="114"/>
                  </a:lnTo>
                  <a:lnTo>
                    <a:pt x="464" y="135"/>
                  </a:lnTo>
                  <a:lnTo>
                    <a:pt x="478" y="121"/>
                  </a:lnTo>
                  <a:lnTo>
                    <a:pt x="501" y="129"/>
                  </a:lnTo>
                  <a:lnTo>
                    <a:pt x="531" y="142"/>
                  </a:lnTo>
                  <a:lnTo>
                    <a:pt x="540" y="154"/>
                  </a:lnTo>
                  <a:lnTo>
                    <a:pt x="537" y="165"/>
                  </a:lnTo>
                  <a:lnTo>
                    <a:pt x="559" y="159"/>
                  </a:lnTo>
                  <a:lnTo>
                    <a:pt x="595" y="170"/>
                  </a:lnTo>
                  <a:lnTo>
                    <a:pt x="622" y="169"/>
                  </a:lnTo>
                  <a:lnTo>
                    <a:pt x="649" y="186"/>
                  </a:lnTo>
                  <a:lnTo>
                    <a:pt x="673" y="210"/>
                  </a:lnTo>
                  <a:lnTo>
                    <a:pt x="687" y="216"/>
                  </a:lnTo>
                  <a:lnTo>
                    <a:pt x="703" y="216"/>
                  </a:lnTo>
                  <a:lnTo>
                    <a:pt x="710" y="223"/>
                  </a:lnTo>
                  <a:lnTo>
                    <a:pt x="716" y="249"/>
                  </a:lnTo>
                  <a:lnTo>
                    <a:pt x="720" y="262"/>
                  </a:lnTo>
                  <a:lnTo>
                    <a:pt x="713" y="296"/>
                  </a:lnTo>
                  <a:lnTo>
                    <a:pt x="704" y="310"/>
                  </a:lnTo>
                  <a:lnTo>
                    <a:pt x="679" y="339"/>
                  </a:lnTo>
                  <a:lnTo>
                    <a:pt x="668" y="362"/>
                  </a:lnTo>
                  <a:lnTo>
                    <a:pt x="656" y="380"/>
                  </a:lnTo>
                  <a:lnTo>
                    <a:pt x="651" y="381"/>
                  </a:lnTo>
                  <a:lnTo>
                    <a:pt x="647" y="396"/>
                  </a:lnTo>
                  <a:lnTo>
                    <a:pt x="649" y="435"/>
                  </a:lnTo>
                  <a:lnTo>
                    <a:pt x="646" y="467"/>
                  </a:lnTo>
                  <a:lnTo>
                    <a:pt x="645" y="481"/>
                  </a:lnTo>
                  <a:lnTo>
                    <a:pt x="640" y="489"/>
                  </a:lnTo>
                  <a:lnTo>
                    <a:pt x="638" y="516"/>
                  </a:lnTo>
                  <a:lnTo>
                    <a:pt x="622" y="544"/>
                  </a:lnTo>
                  <a:lnTo>
                    <a:pt x="620" y="565"/>
                  </a:lnTo>
                  <a:lnTo>
                    <a:pt x="606" y="574"/>
                  </a:lnTo>
                  <a:lnTo>
                    <a:pt x="603" y="587"/>
                  </a:lnTo>
                  <a:lnTo>
                    <a:pt x="584" y="587"/>
                  </a:lnTo>
                  <a:lnTo>
                    <a:pt x="556" y="595"/>
                  </a:lnTo>
                  <a:lnTo>
                    <a:pt x="544" y="604"/>
                  </a:lnTo>
                  <a:lnTo>
                    <a:pt x="525" y="610"/>
                  </a:lnTo>
                  <a:lnTo>
                    <a:pt x="505" y="626"/>
                  </a:lnTo>
                  <a:lnTo>
                    <a:pt x="492" y="647"/>
                  </a:lnTo>
                  <a:lnTo>
                    <a:pt x="491" y="662"/>
                  </a:lnTo>
                  <a:lnTo>
                    <a:pt x="496" y="674"/>
                  </a:lnTo>
                  <a:lnTo>
                    <a:pt x="495" y="695"/>
                  </a:lnTo>
                  <a:lnTo>
                    <a:pt x="492" y="705"/>
                  </a:lnTo>
                  <a:lnTo>
                    <a:pt x="481" y="717"/>
                  </a:lnTo>
                  <a:lnTo>
                    <a:pt x="466" y="753"/>
                  </a:lnTo>
                  <a:lnTo>
                    <a:pt x="453" y="770"/>
                  </a:lnTo>
                  <a:lnTo>
                    <a:pt x="443" y="779"/>
                  </a:lnTo>
                  <a:lnTo>
                    <a:pt x="438" y="799"/>
                  </a:lnTo>
                  <a:lnTo>
                    <a:pt x="429" y="811"/>
                  </a:lnTo>
                  <a:lnTo>
                    <a:pt x="422" y="799"/>
                  </a:lnTo>
                  <a:lnTo>
                    <a:pt x="428" y="789"/>
                  </a:lnTo>
                  <a:lnTo>
                    <a:pt x="416" y="775"/>
                  </a:lnTo>
                  <a:lnTo>
                    <a:pt x="400" y="764"/>
                  </a:lnTo>
                  <a:lnTo>
                    <a:pt x="380" y="750"/>
                  </a:lnTo>
                  <a:lnTo>
                    <a:pt x="374" y="751"/>
                  </a:lnTo>
                  <a:lnTo>
                    <a:pt x="353" y="735"/>
                  </a:lnTo>
                  <a:lnTo>
                    <a:pt x="342" y="737"/>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96" name="Freeform 195"/>
            <p:cNvSpPr>
              <a:spLocks/>
            </p:cNvSpPr>
            <p:nvPr/>
          </p:nvSpPr>
          <p:spPr bwMode="auto">
            <a:xfrm>
              <a:off x="3191451" y="2734474"/>
              <a:ext cx="61167" cy="34171"/>
            </a:xfrm>
            <a:custGeom>
              <a:avLst/>
              <a:gdLst>
                <a:gd name="T0" fmla="*/ 11 w 37"/>
                <a:gd name="T1" fmla="*/ 10 h 22"/>
                <a:gd name="T2" fmla="*/ 22 w 37"/>
                <a:gd name="T3" fmla="*/ 13 h 22"/>
                <a:gd name="T4" fmla="*/ 37 w 37"/>
                <a:gd name="T5" fmla="*/ 12 h 22"/>
                <a:gd name="T6" fmla="*/ 26 w 37"/>
                <a:gd name="T7" fmla="*/ 21 h 22"/>
                <a:gd name="T8" fmla="*/ 20 w 37"/>
                <a:gd name="T9" fmla="*/ 22 h 22"/>
                <a:gd name="T10" fmla="*/ 2 w 37"/>
                <a:gd name="T11" fmla="*/ 13 h 22"/>
                <a:gd name="T12" fmla="*/ 0 w 37"/>
                <a:gd name="T13" fmla="*/ 6 h 22"/>
                <a:gd name="T14" fmla="*/ 8 w 37"/>
                <a:gd name="T15" fmla="*/ 0 h 22"/>
                <a:gd name="T16" fmla="*/ 11 w 37"/>
                <a:gd name="T17" fmla="*/ 1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7" h="22">
                  <a:moveTo>
                    <a:pt x="11" y="10"/>
                  </a:moveTo>
                  <a:lnTo>
                    <a:pt x="22" y="13"/>
                  </a:lnTo>
                  <a:lnTo>
                    <a:pt x="37" y="12"/>
                  </a:lnTo>
                  <a:lnTo>
                    <a:pt x="26" y="21"/>
                  </a:lnTo>
                  <a:lnTo>
                    <a:pt x="20" y="22"/>
                  </a:lnTo>
                  <a:lnTo>
                    <a:pt x="2" y="13"/>
                  </a:lnTo>
                  <a:lnTo>
                    <a:pt x="0" y="6"/>
                  </a:lnTo>
                  <a:lnTo>
                    <a:pt x="8" y="0"/>
                  </a:lnTo>
                  <a:lnTo>
                    <a:pt x="11" y="1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97" name="Freeform 196"/>
            <p:cNvSpPr>
              <a:spLocks noEditPoints="1"/>
            </p:cNvSpPr>
            <p:nvPr/>
          </p:nvSpPr>
          <p:spPr bwMode="auto">
            <a:xfrm>
              <a:off x="1503591" y="1741940"/>
              <a:ext cx="2299523" cy="1163391"/>
            </a:xfrm>
            <a:custGeom>
              <a:avLst/>
              <a:gdLst>
                <a:gd name="T0" fmla="*/ 5030 w 5699"/>
                <a:gd name="T1" fmla="*/ 189 h 3068"/>
                <a:gd name="T2" fmla="*/ 4486 w 5699"/>
                <a:gd name="T3" fmla="*/ 395 h 3068"/>
                <a:gd name="T4" fmla="*/ 4419 w 5699"/>
                <a:gd name="T5" fmla="*/ 225 h 3068"/>
                <a:gd name="T6" fmla="*/ 4392 w 5699"/>
                <a:gd name="T7" fmla="*/ 58 h 3068"/>
                <a:gd name="T8" fmla="*/ 5423 w 5699"/>
                <a:gd name="T9" fmla="*/ 7 h 3068"/>
                <a:gd name="T10" fmla="*/ 4022 w 5699"/>
                <a:gd name="T11" fmla="*/ 136 h 3068"/>
                <a:gd name="T12" fmla="*/ 3430 w 5699"/>
                <a:gd name="T13" fmla="*/ 261 h 3068"/>
                <a:gd name="T14" fmla="*/ 3861 w 5699"/>
                <a:gd name="T15" fmla="*/ 239 h 3068"/>
                <a:gd name="T16" fmla="*/ 3040 w 5699"/>
                <a:gd name="T17" fmla="*/ 281 h 3068"/>
                <a:gd name="T18" fmla="*/ 2702 w 5699"/>
                <a:gd name="T19" fmla="*/ 373 h 3068"/>
                <a:gd name="T20" fmla="*/ 3998 w 5699"/>
                <a:gd name="T21" fmla="*/ 378 h 3068"/>
                <a:gd name="T22" fmla="*/ 4259 w 5699"/>
                <a:gd name="T23" fmla="*/ 497 h 3068"/>
                <a:gd name="T24" fmla="*/ 3108 w 5699"/>
                <a:gd name="T25" fmla="*/ 415 h 3068"/>
                <a:gd name="T26" fmla="*/ 2781 w 5699"/>
                <a:gd name="T27" fmla="*/ 376 h 3068"/>
                <a:gd name="T28" fmla="*/ 3397 w 5699"/>
                <a:gd name="T29" fmla="*/ 466 h 3068"/>
                <a:gd name="T30" fmla="*/ 3741 w 5699"/>
                <a:gd name="T31" fmla="*/ 428 h 3068"/>
                <a:gd name="T32" fmla="*/ 2485 w 5699"/>
                <a:gd name="T33" fmla="*/ 522 h 3068"/>
                <a:gd name="T34" fmla="*/ 3658 w 5699"/>
                <a:gd name="T35" fmla="*/ 525 h 3068"/>
                <a:gd name="T36" fmla="*/ 3220 w 5699"/>
                <a:gd name="T37" fmla="*/ 713 h 3068"/>
                <a:gd name="T38" fmla="*/ 4363 w 5699"/>
                <a:gd name="T39" fmla="*/ 644 h 3068"/>
                <a:gd name="T40" fmla="*/ 4935 w 5699"/>
                <a:gd name="T41" fmla="*/ 1030 h 3068"/>
                <a:gd name="T42" fmla="*/ 4609 w 5699"/>
                <a:gd name="T43" fmla="*/ 1331 h 3068"/>
                <a:gd name="T44" fmla="*/ 3970 w 5699"/>
                <a:gd name="T45" fmla="*/ 1206 h 3068"/>
                <a:gd name="T46" fmla="*/ 4260 w 5699"/>
                <a:gd name="T47" fmla="*/ 820 h 3068"/>
                <a:gd name="T48" fmla="*/ 4081 w 5699"/>
                <a:gd name="T49" fmla="*/ 547 h 3068"/>
                <a:gd name="T50" fmla="*/ 3095 w 5699"/>
                <a:gd name="T51" fmla="*/ 573 h 3068"/>
                <a:gd name="T52" fmla="*/ 2829 w 5699"/>
                <a:gd name="T53" fmla="*/ 664 h 3068"/>
                <a:gd name="T54" fmla="*/ 2787 w 5699"/>
                <a:gd name="T55" fmla="*/ 885 h 3068"/>
                <a:gd name="T56" fmla="*/ 2450 w 5699"/>
                <a:gd name="T57" fmla="*/ 782 h 3068"/>
                <a:gd name="T58" fmla="*/ 3509 w 5699"/>
                <a:gd name="T59" fmla="*/ 917 h 3068"/>
                <a:gd name="T60" fmla="*/ 3972 w 5699"/>
                <a:gd name="T61" fmla="*/ 981 h 3068"/>
                <a:gd name="T62" fmla="*/ 2985 w 5699"/>
                <a:gd name="T63" fmla="*/ 1402 h 3068"/>
                <a:gd name="T64" fmla="*/ 3247 w 5699"/>
                <a:gd name="T65" fmla="*/ 1941 h 3068"/>
                <a:gd name="T66" fmla="*/ 3750 w 5699"/>
                <a:gd name="T67" fmla="*/ 1783 h 3068"/>
                <a:gd name="T68" fmla="*/ 4337 w 5699"/>
                <a:gd name="T69" fmla="*/ 1477 h 3068"/>
                <a:gd name="T70" fmla="*/ 4740 w 5699"/>
                <a:gd name="T71" fmla="*/ 1945 h 3068"/>
                <a:gd name="T72" fmla="*/ 4219 w 5699"/>
                <a:gd name="T73" fmla="*/ 2347 h 3068"/>
                <a:gd name="T74" fmla="*/ 4164 w 5699"/>
                <a:gd name="T75" fmla="*/ 2685 h 3068"/>
                <a:gd name="T76" fmla="*/ 4034 w 5699"/>
                <a:gd name="T77" fmla="*/ 2767 h 3068"/>
                <a:gd name="T78" fmla="*/ 3533 w 5699"/>
                <a:gd name="T79" fmla="*/ 2788 h 3068"/>
                <a:gd name="T80" fmla="*/ 2912 w 5699"/>
                <a:gd name="T81" fmla="*/ 3023 h 3068"/>
                <a:gd name="T82" fmla="*/ 2877 w 5699"/>
                <a:gd name="T83" fmla="*/ 2695 h 3068"/>
                <a:gd name="T84" fmla="*/ 2569 w 5699"/>
                <a:gd name="T85" fmla="*/ 2536 h 3068"/>
                <a:gd name="T86" fmla="*/ 1634 w 5699"/>
                <a:gd name="T87" fmla="*/ 2455 h 3068"/>
                <a:gd name="T88" fmla="*/ 264 w 5699"/>
                <a:gd name="T89" fmla="*/ 2180 h 3068"/>
                <a:gd name="T90" fmla="*/ 224 w 5699"/>
                <a:gd name="T91" fmla="*/ 1603 h 3068"/>
                <a:gd name="T92" fmla="*/ 1272 w 5699"/>
                <a:gd name="T93" fmla="*/ 843 h 3068"/>
                <a:gd name="T94" fmla="*/ 1966 w 5699"/>
                <a:gd name="T95" fmla="*/ 852 h 3068"/>
                <a:gd name="T96" fmla="*/ 2624 w 5699"/>
                <a:gd name="T97" fmla="*/ 901 h 3068"/>
                <a:gd name="T98" fmla="*/ 3256 w 5699"/>
                <a:gd name="T99" fmla="*/ 947 h 3068"/>
                <a:gd name="T100" fmla="*/ 3159 w 5699"/>
                <a:gd name="T101" fmla="*/ 875 h 3068"/>
                <a:gd name="T102" fmla="*/ 4305 w 5699"/>
                <a:gd name="T103" fmla="*/ 930 h 3068"/>
                <a:gd name="T104" fmla="*/ 3839 w 5699"/>
                <a:gd name="T105" fmla="*/ 1271 h 3068"/>
                <a:gd name="T106" fmla="*/ 3588 w 5699"/>
                <a:gd name="T107" fmla="*/ 1392 h 3068"/>
                <a:gd name="T108" fmla="*/ 3812 w 5699"/>
                <a:gd name="T109" fmla="*/ 1392 h 3068"/>
                <a:gd name="T110" fmla="*/ 4766 w 5699"/>
                <a:gd name="T111" fmla="*/ 2387 h 3068"/>
                <a:gd name="T112" fmla="*/ 4866 w 5699"/>
                <a:gd name="T113" fmla="*/ 2637 h 3068"/>
                <a:gd name="T114" fmla="*/ 4753 w 5699"/>
                <a:gd name="T115" fmla="*/ 2312 h 3068"/>
                <a:gd name="T116" fmla="*/ 117 w 5699"/>
                <a:gd name="T117" fmla="*/ 2327 h 3068"/>
                <a:gd name="T118" fmla="*/ 4287 w 5699"/>
                <a:gd name="T119" fmla="*/ 2375 h 30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5699" h="3068">
                  <a:moveTo>
                    <a:pt x="5423" y="7"/>
                  </a:moveTo>
                  <a:lnTo>
                    <a:pt x="5539" y="10"/>
                  </a:lnTo>
                  <a:lnTo>
                    <a:pt x="5629" y="17"/>
                  </a:lnTo>
                  <a:lnTo>
                    <a:pt x="5699" y="30"/>
                  </a:lnTo>
                  <a:lnTo>
                    <a:pt x="5686" y="44"/>
                  </a:lnTo>
                  <a:lnTo>
                    <a:pt x="5555" y="66"/>
                  </a:lnTo>
                  <a:lnTo>
                    <a:pt x="5436" y="76"/>
                  </a:lnTo>
                  <a:lnTo>
                    <a:pt x="5383" y="88"/>
                  </a:lnTo>
                  <a:lnTo>
                    <a:pt x="5484" y="87"/>
                  </a:lnTo>
                  <a:lnTo>
                    <a:pt x="5346" y="120"/>
                  </a:lnTo>
                  <a:lnTo>
                    <a:pt x="5257" y="135"/>
                  </a:lnTo>
                  <a:lnTo>
                    <a:pt x="5136" y="180"/>
                  </a:lnTo>
                  <a:lnTo>
                    <a:pt x="5030" y="189"/>
                  </a:lnTo>
                  <a:lnTo>
                    <a:pt x="4989" y="201"/>
                  </a:lnTo>
                  <a:lnTo>
                    <a:pt x="4840" y="207"/>
                  </a:lnTo>
                  <a:lnTo>
                    <a:pt x="4898" y="214"/>
                  </a:lnTo>
                  <a:lnTo>
                    <a:pt x="4856" y="224"/>
                  </a:lnTo>
                  <a:lnTo>
                    <a:pt x="4869" y="253"/>
                  </a:lnTo>
                  <a:lnTo>
                    <a:pt x="4804" y="273"/>
                  </a:lnTo>
                  <a:lnTo>
                    <a:pt x="4714" y="290"/>
                  </a:lnTo>
                  <a:lnTo>
                    <a:pt x="4669" y="313"/>
                  </a:lnTo>
                  <a:lnTo>
                    <a:pt x="4584" y="331"/>
                  </a:lnTo>
                  <a:lnTo>
                    <a:pt x="4578" y="345"/>
                  </a:lnTo>
                  <a:lnTo>
                    <a:pt x="4664" y="343"/>
                  </a:lnTo>
                  <a:lnTo>
                    <a:pt x="4652" y="357"/>
                  </a:lnTo>
                  <a:lnTo>
                    <a:pt x="4486" y="395"/>
                  </a:lnTo>
                  <a:lnTo>
                    <a:pt x="4373" y="377"/>
                  </a:lnTo>
                  <a:lnTo>
                    <a:pt x="4218" y="387"/>
                  </a:lnTo>
                  <a:lnTo>
                    <a:pt x="4152" y="380"/>
                  </a:lnTo>
                  <a:lnTo>
                    <a:pt x="4062" y="376"/>
                  </a:lnTo>
                  <a:lnTo>
                    <a:pt x="4086" y="347"/>
                  </a:lnTo>
                  <a:lnTo>
                    <a:pt x="4191" y="333"/>
                  </a:lnTo>
                  <a:lnTo>
                    <a:pt x="4212" y="290"/>
                  </a:lnTo>
                  <a:lnTo>
                    <a:pt x="4246" y="285"/>
                  </a:lnTo>
                  <a:lnTo>
                    <a:pt x="4349" y="311"/>
                  </a:lnTo>
                  <a:lnTo>
                    <a:pt x="4322" y="273"/>
                  </a:lnTo>
                  <a:lnTo>
                    <a:pt x="4256" y="262"/>
                  </a:lnTo>
                  <a:lnTo>
                    <a:pt x="4319" y="239"/>
                  </a:lnTo>
                  <a:lnTo>
                    <a:pt x="4419" y="225"/>
                  </a:lnTo>
                  <a:lnTo>
                    <a:pt x="4453" y="206"/>
                  </a:lnTo>
                  <a:lnTo>
                    <a:pt x="4411" y="184"/>
                  </a:lnTo>
                  <a:lnTo>
                    <a:pt x="4423" y="155"/>
                  </a:lnTo>
                  <a:lnTo>
                    <a:pt x="4548" y="157"/>
                  </a:lnTo>
                  <a:lnTo>
                    <a:pt x="4578" y="163"/>
                  </a:lnTo>
                  <a:lnTo>
                    <a:pt x="4673" y="143"/>
                  </a:lnTo>
                  <a:lnTo>
                    <a:pt x="4575" y="137"/>
                  </a:lnTo>
                  <a:lnTo>
                    <a:pt x="4408" y="140"/>
                  </a:lnTo>
                  <a:lnTo>
                    <a:pt x="4347" y="122"/>
                  </a:lnTo>
                  <a:lnTo>
                    <a:pt x="4335" y="100"/>
                  </a:lnTo>
                  <a:lnTo>
                    <a:pt x="4300" y="85"/>
                  </a:lnTo>
                  <a:lnTo>
                    <a:pt x="4312" y="67"/>
                  </a:lnTo>
                  <a:lnTo>
                    <a:pt x="4392" y="58"/>
                  </a:lnTo>
                  <a:lnTo>
                    <a:pt x="4447" y="56"/>
                  </a:lnTo>
                  <a:lnTo>
                    <a:pt x="4547" y="48"/>
                  </a:lnTo>
                  <a:lnTo>
                    <a:pt x="4636" y="29"/>
                  </a:lnTo>
                  <a:lnTo>
                    <a:pt x="4688" y="32"/>
                  </a:lnTo>
                  <a:lnTo>
                    <a:pt x="4721" y="46"/>
                  </a:lnTo>
                  <a:lnTo>
                    <a:pt x="4787" y="19"/>
                  </a:lnTo>
                  <a:lnTo>
                    <a:pt x="4855" y="11"/>
                  </a:lnTo>
                  <a:lnTo>
                    <a:pt x="4941" y="5"/>
                  </a:lnTo>
                  <a:lnTo>
                    <a:pt x="5080" y="3"/>
                  </a:lnTo>
                  <a:lnTo>
                    <a:pt x="5098" y="9"/>
                  </a:lnTo>
                  <a:lnTo>
                    <a:pt x="5236" y="0"/>
                  </a:lnTo>
                  <a:lnTo>
                    <a:pt x="5329" y="3"/>
                  </a:lnTo>
                  <a:lnTo>
                    <a:pt x="5423" y="7"/>
                  </a:lnTo>
                  <a:moveTo>
                    <a:pt x="4382" y="188"/>
                  </a:moveTo>
                  <a:lnTo>
                    <a:pt x="4419" y="206"/>
                  </a:lnTo>
                  <a:lnTo>
                    <a:pt x="4335" y="223"/>
                  </a:lnTo>
                  <a:lnTo>
                    <a:pt x="4199" y="267"/>
                  </a:lnTo>
                  <a:lnTo>
                    <a:pt x="4110" y="271"/>
                  </a:lnTo>
                  <a:lnTo>
                    <a:pt x="4018" y="263"/>
                  </a:lnTo>
                  <a:lnTo>
                    <a:pt x="3994" y="240"/>
                  </a:lnTo>
                  <a:lnTo>
                    <a:pt x="4019" y="219"/>
                  </a:lnTo>
                  <a:lnTo>
                    <a:pt x="4074" y="204"/>
                  </a:lnTo>
                  <a:lnTo>
                    <a:pt x="3987" y="204"/>
                  </a:lnTo>
                  <a:lnTo>
                    <a:pt x="3958" y="185"/>
                  </a:lnTo>
                  <a:lnTo>
                    <a:pt x="3959" y="160"/>
                  </a:lnTo>
                  <a:lnTo>
                    <a:pt x="4022" y="136"/>
                  </a:lnTo>
                  <a:lnTo>
                    <a:pt x="4075" y="119"/>
                  </a:lnTo>
                  <a:lnTo>
                    <a:pt x="4127" y="116"/>
                  </a:lnTo>
                  <a:lnTo>
                    <a:pt x="4123" y="103"/>
                  </a:lnTo>
                  <a:lnTo>
                    <a:pt x="4233" y="101"/>
                  </a:lnTo>
                  <a:lnTo>
                    <a:pt x="4257" y="129"/>
                  </a:lnTo>
                  <a:lnTo>
                    <a:pt x="4321" y="141"/>
                  </a:lnTo>
                  <a:lnTo>
                    <a:pt x="4386" y="151"/>
                  </a:lnTo>
                  <a:lnTo>
                    <a:pt x="4382" y="188"/>
                  </a:lnTo>
                  <a:moveTo>
                    <a:pt x="3671" y="265"/>
                  </a:moveTo>
                  <a:lnTo>
                    <a:pt x="3660" y="289"/>
                  </a:lnTo>
                  <a:lnTo>
                    <a:pt x="3589" y="283"/>
                  </a:lnTo>
                  <a:lnTo>
                    <a:pt x="3534" y="263"/>
                  </a:lnTo>
                  <a:lnTo>
                    <a:pt x="3430" y="261"/>
                  </a:lnTo>
                  <a:lnTo>
                    <a:pt x="3498" y="244"/>
                  </a:lnTo>
                  <a:lnTo>
                    <a:pt x="3458" y="230"/>
                  </a:lnTo>
                  <a:lnTo>
                    <a:pt x="3484" y="208"/>
                  </a:lnTo>
                  <a:lnTo>
                    <a:pt x="3567" y="216"/>
                  </a:lnTo>
                  <a:lnTo>
                    <a:pt x="3669" y="237"/>
                  </a:lnTo>
                  <a:lnTo>
                    <a:pt x="3671" y="265"/>
                  </a:lnTo>
                  <a:moveTo>
                    <a:pt x="3857" y="280"/>
                  </a:moveTo>
                  <a:lnTo>
                    <a:pt x="3771" y="293"/>
                  </a:lnTo>
                  <a:lnTo>
                    <a:pt x="3748" y="279"/>
                  </a:lnTo>
                  <a:lnTo>
                    <a:pt x="3753" y="257"/>
                  </a:lnTo>
                  <a:lnTo>
                    <a:pt x="3779" y="233"/>
                  </a:lnTo>
                  <a:lnTo>
                    <a:pt x="3838" y="235"/>
                  </a:lnTo>
                  <a:lnTo>
                    <a:pt x="3861" y="239"/>
                  </a:lnTo>
                  <a:lnTo>
                    <a:pt x="3894" y="259"/>
                  </a:lnTo>
                  <a:lnTo>
                    <a:pt x="3857" y="280"/>
                  </a:lnTo>
                  <a:moveTo>
                    <a:pt x="3231" y="248"/>
                  </a:moveTo>
                  <a:lnTo>
                    <a:pt x="3157" y="260"/>
                  </a:lnTo>
                  <a:lnTo>
                    <a:pt x="3078" y="260"/>
                  </a:lnTo>
                  <a:lnTo>
                    <a:pt x="3090" y="251"/>
                  </a:lnTo>
                  <a:lnTo>
                    <a:pt x="3163" y="234"/>
                  </a:lnTo>
                  <a:lnTo>
                    <a:pt x="3185" y="237"/>
                  </a:lnTo>
                  <a:lnTo>
                    <a:pt x="3231" y="248"/>
                  </a:lnTo>
                  <a:moveTo>
                    <a:pt x="3135" y="302"/>
                  </a:moveTo>
                  <a:lnTo>
                    <a:pt x="3021" y="319"/>
                  </a:lnTo>
                  <a:lnTo>
                    <a:pt x="2975" y="300"/>
                  </a:lnTo>
                  <a:lnTo>
                    <a:pt x="3040" y="281"/>
                  </a:lnTo>
                  <a:lnTo>
                    <a:pt x="3119" y="275"/>
                  </a:lnTo>
                  <a:lnTo>
                    <a:pt x="3175" y="284"/>
                  </a:lnTo>
                  <a:lnTo>
                    <a:pt x="3135" y="302"/>
                  </a:lnTo>
                  <a:moveTo>
                    <a:pt x="3917" y="312"/>
                  </a:moveTo>
                  <a:lnTo>
                    <a:pt x="3893" y="314"/>
                  </a:lnTo>
                  <a:lnTo>
                    <a:pt x="3806" y="310"/>
                  </a:lnTo>
                  <a:lnTo>
                    <a:pt x="3812" y="294"/>
                  </a:lnTo>
                  <a:lnTo>
                    <a:pt x="3909" y="294"/>
                  </a:lnTo>
                  <a:lnTo>
                    <a:pt x="3930" y="305"/>
                  </a:lnTo>
                  <a:lnTo>
                    <a:pt x="3917" y="312"/>
                  </a:lnTo>
                  <a:moveTo>
                    <a:pt x="2839" y="305"/>
                  </a:moveTo>
                  <a:lnTo>
                    <a:pt x="2768" y="351"/>
                  </a:lnTo>
                  <a:lnTo>
                    <a:pt x="2702" y="373"/>
                  </a:lnTo>
                  <a:lnTo>
                    <a:pt x="2651" y="376"/>
                  </a:lnTo>
                  <a:lnTo>
                    <a:pt x="2523" y="402"/>
                  </a:lnTo>
                  <a:lnTo>
                    <a:pt x="2430" y="412"/>
                  </a:lnTo>
                  <a:lnTo>
                    <a:pt x="2382" y="398"/>
                  </a:lnTo>
                  <a:lnTo>
                    <a:pt x="2382" y="398"/>
                  </a:lnTo>
                  <a:lnTo>
                    <a:pt x="2530" y="352"/>
                  </a:lnTo>
                  <a:lnTo>
                    <a:pt x="2686" y="313"/>
                  </a:lnTo>
                  <a:lnTo>
                    <a:pt x="2760" y="314"/>
                  </a:lnTo>
                  <a:lnTo>
                    <a:pt x="2839" y="305"/>
                  </a:lnTo>
                  <a:moveTo>
                    <a:pt x="3847" y="338"/>
                  </a:moveTo>
                  <a:lnTo>
                    <a:pt x="3880" y="358"/>
                  </a:lnTo>
                  <a:lnTo>
                    <a:pt x="3977" y="357"/>
                  </a:lnTo>
                  <a:lnTo>
                    <a:pt x="3998" y="378"/>
                  </a:lnTo>
                  <a:lnTo>
                    <a:pt x="3963" y="401"/>
                  </a:lnTo>
                  <a:lnTo>
                    <a:pt x="4005" y="415"/>
                  </a:lnTo>
                  <a:lnTo>
                    <a:pt x="4022" y="430"/>
                  </a:lnTo>
                  <a:lnTo>
                    <a:pt x="4087" y="433"/>
                  </a:lnTo>
                  <a:lnTo>
                    <a:pt x="4155" y="438"/>
                  </a:lnTo>
                  <a:lnTo>
                    <a:pt x="4247" y="425"/>
                  </a:lnTo>
                  <a:lnTo>
                    <a:pt x="4354" y="419"/>
                  </a:lnTo>
                  <a:lnTo>
                    <a:pt x="4431" y="424"/>
                  </a:lnTo>
                  <a:lnTo>
                    <a:pt x="4463" y="448"/>
                  </a:lnTo>
                  <a:lnTo>
                    <a:pt x="4451" y="474"/>
                  </a:lnTo>
                  <a:lnTo>
                    <a:pt x="4405" y="491"/>
                  </a:lnTo>
                  <a:lnTo>
                    <a:pt x="4317" y="505"/>
                  </a:lnTo>
                  <a:lnTo>
                    <a:pt x="4259" y="497"/>
                  </a:lnTo>
                  <a:lnTo>
                    <a:pt x="4104" y="507"/>
                  </a:lnTo>
                  <a:lnTo>
                    <a:pt x="3998" y="509"/>
                  </a:lnTo>
                  <a:lnTo>
                    <a:pt x="3924" y="501"/>
                  </a:lnTo>
                  <a:lnTo>
                    <a:pt x="3810" y="480"/>
                  </a:lnTo>
                  <a:lnTo>
                    <a:pt x="3828" y="444"/>
                  </a:lnTo>
                  <a:lnTo>
                    <a:pt x="3855" y="413"/>
                  </a:lnTo>
                  <a:lnTo>
                    <a:pt x="3834" y="386"/>
                  </a:lnTo>
                  <a:lnTo>
                    <a:pt x="3740" y="378"/>
                  </a:lnTo>
                  <a:lnTo>
                    <a:pt x="3704" y="359"/>
                  </a:lnTo>
                  <a:lnTo>
                    <a:pt x="3751" y="334"/>
                  </a:lnTo>
                  <a:lnTo>
                    <a:pt x="3847" y="338"/>
                  </a:lnTo>
                  <a:moveTo>
                    <a:pt x="3116" y="393"/>
                  </a:moveTo>
                  <a:lnTo>
                    <a:pt x="3108" y="415"/>
                  </a:lnTo>
                  <a:lnTo>
                    <a:pt x="3165" y="405"/>
                  </a:lnTo>
                  <a:lnTo>
                    <a:pt x="3214" y="408"/>
                  </a:lnTo>
                  <a:lnTo>
                    <a:pt x="3186" y="439"/>
                  </a:lnTo>
                  <a:lnTo>
                    <a:pt x="3120" y="469"/>
                  </a:lnTo>
                  <a:lnTo>
                    <a:pt x="2937" y="479"/>
                  </a:lnTo>
                  <a:lnTo>
                    <a:pt x="2775" y="507"/>
                  </a:lnTo>
                  <a:lnTo>
                    <a:pt x="2696" y="508"/>
                  </a:lnTo>
                  <a:lnTo>
                    <a:pt x="2716" y="487"/>
                  </a:lnTo>
                  <a:lnTo>
                    <a:pt x="2856" y="459"/>
                  </a:lnTo>
                  <a:lnTo>
                    <a:pt x="2618" y="466"/>
                  </a:lnTo>
                  <a:lnTo>
                    <a:pt x="2563" y="455"/>
                  </a:lnTo>
                  <a:lnTo>
                    <a:pt x="2712" y="393"/>
                  </a:lnTo>
                  <a:lnTo>
                    <a:pt x="2781" y="376"/>
                  </a:lnTo>
                  <a:lnTo>
                    <a:pt x="2894" y="397"/>
                  </a:lnTo>
                  <a:lnTo>
                    <a:pt x="2935" y="434"/>
                  </a:lnTo>
                  <a:lnTo>
                    <a:pt x="3017" y="439"/>
                  </a:lnTo>
                  <a:lnTo>
                    <a:pt x="3020" y="379"/>
                  </a:lnTo>
                  <a:lnTo>
                    <a:pt x="3094" y="356"/>
                  </a:lnTo>
                  <a:lnTo>
                    <a:pt x="3136" y="364"/>
                  </a:lnTo>
                  <a:lnTo>
                    <a:pt x="3116" y="393"/>
                  </a:lnTo>
                  <a:moveTo>
                    <a:pt x="3634" y="361"/>
                  </a:moveTo>
                  <a:lnTo>
                    <a:pt x="3639" y="390"/>
                  </a:lnTo>
                  <a:lnTo>
                    <a:pt x="3605" y="422"/>
                  </a:lnTo>
                  <a:lnTo>
                    <a:pt x="3531" y="469"/>
                  </a:lnTo>
                  <a:lnTo>
                    <a:pt x="3440" y="476"/>
                  </a:lnTo>
                  <a:lnTo>
                    <a:pt x="3397" y="466"/>
                  </a:lnTo>
                  <a:lnTo>
                    <a:pt x="3440" y="428"/>
                  </a:lnTo>
                  <a:lnTo>
                    <a:pt x="3353" y="433"/>
                  </a:lnTo>
                  <a:lnTo>
                    <a:pt x="3406" y="385"/>
                  </a:lnTo>
                  <a:lnTo>
                    <a:pt x="3457" y="387"/>
                  </a:lnTo>
                  <a:lnTo>
                    <a:pt x="3555" y="366"/>
                  </a:lnTo>
                  <a:lnTo>
                    <a:pt x="3621" y="369"/>
                  </a:lnTo>
                  <a:lnTo>
                    <a:pt x="3634" y="361"/>
                  </a:lnTo>
                  <a:moveTo>
                    <a:pt x="3759" y="471"/>
                  </a:moveTo>
                  <a:lnTo>
                    <a:pt x="3706" y="496"/>
                  </a:lnTo>
                  <a:lnTo>
                    <a:pt x="3637" y="491"/>
                  </a:lnTo>
                  <a:lnTo>
                    <a:pt x="3593" y="474"/>
                  </a:lnTo>
                  <a:lnTo>
                    <a:pt x="3651" y="445"/>
                  </a:lnTo>
                  <a:lnTo>
                    <a:pt x="3741" y="428"/>
                  </a:lnTo>
                  <a:lnTo>
                    <a:pt x="3762" y="450"/>
                  </a:lnTo>
                  <a:lnTo>
                    <a:pt x="3759" y="471"/>
                  </a:lnTo>
                  <a:moveTo>
                    <a:pt x="2102" y="711"/>
                  </a:moveTo>
                  <a:lnTo>
                    <a:pt x="1922" y="744"/>
                  </a:lnTo>
                  <a:lnTo>
                    <a:pt x="1931" y="714"/>
                  </a:lnTo>
                  <a:lnTo>
                    <a:pt x="1854" y="677"/>
                  </a:lnTo>
                  <a:lnTo>
                    <a:pt x="1914" y="648"/>
                  </a:lnTo>
                  <a:lnTo>
                    <a:pt x="2013" y="599"/>
                  </a:lnTo>
                  <a:lnTo>
                    <a:pt x="2115" y="555"/>
                  </a:lnTo>
                  <a:lnTo>
                    <a:pt x="2118" y="515"/>
                  </a:lnTo>
                  <a:lnTo>
                    <a:pt x="2304" y="505"/>
                  </a:lnTo>
                  <a:lnTo>
                    <a:pt x="2359" y="518"/>
                  </a:lnTo>
                  <a:lnTo>
                    <a:pt x="2485" y="522"/>
                  </a:lnTo>
                  <a:lnTo>
                    <a:pt x="2511" y="541"/>
                  </a:lnTo>
                  <a:lnTo>
                    <a:pt x="2532" y="569"/>
                  </a:lnTo>
                  <a:lnTo>
                    <a:pt x="2446" y="586"/>
                  </a:lnTo>
                  <a:lnTo>
                    <a:pt x="2261" y="633"/>
                  </a:lnTo>
                  <a:lnTo>
                    <a:pt x="2138" y="681"/>
                  </a:lnTo>
                  <a:lnTo>
                    <a:pt x="2102" y="711"/>
                  </a:lnTo>
                  <a:moveTo>
                    <a:pt x="3636" y="616"/>
                  </a:moveTo>
                  <a:lnTo>
                    <a:pt x="3531" y="667"/>
                  </a:lnTo>
                  <a:lnTo>
                    <a:pt x="3474" y="664"/>
                  </a:lnTo>
                  <a:lnTo>
                    <a:pt x="3499" y="605"/>
                  </a:lnTo>
                  <a:lnTo>
                    <a:pt x="3534" y="571"/>
                  </a:lnTo>
                  <a:lnTo>
                    <a:pt x="3589" y="543"/>
                  </a:lnTo>
                  <a:lnTo>
                    <a:pt x="3658" y="525"/>
                  </a:lnTo>
                  <a:lnTo>
                    <a:pt x="3762" y="528"/>
                  </a:lnTo>
                  <a:lnTo>
                    <a:pt x="3844" y="544"/>
                  </a:lnTo>
                  <a:lnTo>
                    <a:pt x="3710" y="603"/>
                  </a:lnTo>
                  <a:lnTo>
                    <a:pt x="3636" y="616"/>
                  </a:lnTo>
                  <a:moveTo>
                    <a:pt x="3338" y="545"/>
                  </a:moveTo>
                  <a:lnTo>
                    <a:pt x="3385" y="558"/>
                  </a:lnTo>
                  <a:lnTo>
                    <a:pt x="3485" y="550"/>
                  </a:lnTo>
                  <a:lnTo>
                    <a:pt x="3479" y="569"/>
                  </a:lnTo>
                  <a:lnTo>
                    <a:pt x="3398" y="601"/>
                  </a:lnTo>
                  <a:lnTo>
                    <a:pt x="3448" y="630"/>
                  </a:lnTo>
                  <a:lnTo>
                    <a:pt x="3378" y="692"/>
                  </a:lnTo>
                  <a:lnTo>
                    <a:pt x="3265" y="718"/>
                  </a:lnTo>
                  <a:lnTo>
                    <a:pt x="3220" y="713"/>
                  </a:lnTo>
                  <a:lnTo>
                    <a:pt x="3210" y="686"/>
                  </a:lnTo>
                  <a:lnTo>
                    <a:pt x="3133" y="634"/>
                  </a:lnTo>
                  <a:lnTo>
                    <a:pt x="3157" y="612"/>
                  </a:lnTo>
                  <a:lnTo>
                    <a:pt x="3254" y="620"/>
                  </a:lnTo>
                  <a:lnTo>
                    <a:pt x="3243" y="577"/>
                  </a:lnTo>
                  <a:lnTo>
                    <a:pt x="3338" y="545"/>
                  </a:lnTo>
                  <a:moveTo>
                    <a:pt x="4004" y="590"/>
                  </a:moveTo>
                  <a:lnTo>
                    <a:pt x="4008" y="632"/>
                  </a:lnTo>
                  <a:lnTo>
                    <a:pt x="4104" y="578"/>
                  </a:lnTo>
                  <a:lnTo>
                    <a:pt x="4258" y="551"/>
                  </a:lnTo>
                  <a:lnTo>
                    <a:pt x="4288" y="620"/>
                  </a:lnTo>
                  <a:lnTo>
                    <a:pt x="4244" y="664"/>
                  </a:lnTo>
                  <a:lnTo>
                    <a:pt x="4363" y="644"/>
                  </a:lnTo>
                  <a:lnTo>
                    <a:pt x="4434" y="618"/>
                  </a:lnTo>
                  <a:lnTo>
                    <a:pt x="4523" y="652"/>
                  </a:lnTo>
                  <a:lnTo>
                    <a:pt x="4571" y="684"/>
                  </a:lnTo>
                  <a:lnTo>
                    <a:pt x="4556" y="714"/>
                  </a:lnTo>
                  <a:lnTo>
                    <a:pt x="4665" y="699"/>
                  </a:lnTo>
                  <a:lnTo>
                    <a:pt x="4689" y="743"/>
                  </a:lnTo>
                  <a:lnTo>
                    <a:pt x="4799" y="771"/>
                  </a:lnTo>
                  <a:lnTo>
                    <a:pt x="4828" y="799"/>
                  </a:lnTo>
                  <a:lnTo>
                    <a:pt x="4836" y="866"/>
                  </a:lnTo>
                  <a:lnTo>
                    <a:pt x="4715" y="899"/>
                  </a:lnTo>
                  <a:lnTo>
                    <a:pt x="4815" y="946"/>
                  </a:lnTo>
                  <a:lnTo>
                    <a:pt x="4893" y="962"/>
                  </a:lnTo>
                  <a:lnTo>
                    <a:pt x="4935" y="1030"/>
                  </a:lnTo>
                  <a:lnTo>
                    <a:pt x="5020" y="1035"/>
                  </a:lnTo>
                  <a:lnTo>
                    <a:pt x="4975" y="1087"/>
                  </a:lnTo>
                  <a:lnTo>
                    <a:pt x="4828" y="1174"/>
                  </a:lnTo>
                  <a:lnTo>
                    <a:pt x="4776" y="1142"/>
                  </a:lnTo>
                  <a:lnTo>
                    <a:pt x="4727" y="1070"/>
                  </a:lnTo>
                  <a:lnTo>
                    <a:pt x="4649" y="1079"/>
                  </a:lnTo>
                  <a:lnTo>
                    <a:pt x="4617" y="1122"/>
                  </a:lnTo>
                  <a:lnTo>
                    <a:pt x="4652" y="1166"/>
                  </a:lnTo>
                  <a:lnTo>
                    <a:pt x="4710" y="1201"/>
                  </a:lnTo>
                  <a:lnTo>
                    <a:pt x="4723" y="1221"/>
                  </a:lnTo>
                  <a:lnTo>
                    <a:pt x="4721" y="1296"/>
                  </a:lnTo>
                  <a:lnTo>
                    <a:pt x="4672" y="1352"/>
                  </a:lnTo>
                  <a:lnTo>
                    <a:pt x="4609" y="1331"/>
                  </a:lnTo>
                  <a:lnTo>
                    <a:pt x="4496" y="1269"/>
                  </a:lnTo>
                  <a:lnTo>
                    <a:pt x="4542" y="1335"/>
                  </a:lnTo>
                  <a:lnTo>
                    <a:pt x="4579" y="1382"/>
                  </a:lnTo>
                  <a:lnTo>
                    <a:pt x="4575" y="1409"/>
                  </a:lnTo>
                  <a:lnTo>
                    <a:pt x="4431" y="1378"/>
                  </a:lnTo>
                  <a:lnTo>
                    <a:pt x="4330" y="1333"/>
                  </a:lnTo>
                  <a:lnTo>
                    <a:pt x="4281" y="1296"/>
                  </a:lnTo>
                  <a:lnTo>
                    <a:pt x="4313" y="1274"/>
                  </a:lnTo>
                  <a:lnTo>
                    <a:pt x="4250" y="1235"/>
                  </a:lnTo>
                  <a:lnTo>
                    <a:pt x="4189" y="1198"/>
                  </a:lnTo>
                  <a:lnTo>
                    <a:pt x="4176" y="1220"/>
                  </a:lnTo>
                  <a:lnTo>
                    <a:pt x="4002" y="1232"/>
                  </a:lnTo>
                  <a:lnTo>
                    <a:pt x="3970" y="1206"/>
                  </a:lnTo>
                  <a:lnTo>
                    <a:pt x="4044" y="1151"/>
                  </a:lnTo>
                  <a:lnTo>
                    <a:pt x="4152" y="1149"/>
                  </a:lnTo>
                  <a:lnTo>
                    <a:pt x="4275" y="1140"/>
                  </a:lnTo>
                  <a:lnTo>
                    <a:pt x="4273" y="1113"/>
                  </a:lnTo>
                  <a:lnTo>
                    <a:pt x="4317" y="1076"/>
                  </a:lnTo>
                  <a:lnTo>
                    <a:pt x="4435" y="1004"/>
                  </a:lnTo>
                  <a:lnTo>
                    <a:pt x="4441" y="971"/>
                  </a:lnTo>
                  <a:lnTo>
                    <a:pt x="4436" y="946"/>
                  </a:lnTo>
                  <a:lnTo>
                    <a:pt x="4376" y="911"/>
                  </a:lnTo>
                  <a:lnTo>
                    <a:pt x="4282" y="887"/>
                  </a:lnTo>
                  <a:lnTo>
                    <a:pt x="4330" y="868"/>
                  </a:lnTo>
                  <a:lnTo>
                    <a:pt x="4305" y="824"/>
                  </a:lnTo>
                  <a:lnTo>
                    <a:pt x="4260" y="820"/>
                  </a:lnTo>
                  <a:lnTo>
                    <a:pt x="4235" y="796"/>
                  </a:lnTo>
                  <a:lnTo>
                    <a:pt x="4191" y="817"/>
                  </a:lnTo>
                  <a:lnTo>
                    <a:pt x="4086" y="826"/>
                  </a:lnTo>
                  <a:lnTo>
                    <a:pt x="3902" y="810"/>
                  </a:lnTo>
                  <a:lnTo>
                    <a:pt x="3805" y="789"/>
                  </a:lnTo>
                  <a:lnTo>
                    <a:pt x="3727" y="779"/>
                  </a:lnTo>
                  <a:lnTo>
                    <a:pt x="3704" y="754"/>
                  </a:lnTo>
                  <a:lnTo>
                    <a:pt x="3787" y="722"/>
                  </a:lnTo>
                  <a:lnTo>
                    <a:pt x="3712" y="722"/>
                  </a:lnTo>
                  <a:lnTo>
                    <a:pt x="3758" y="652"/>
                  </a:lnTo>
                  <a:lnTo>
                    <a:pt x="3854" y="592"/>
                  </a:lnTo>
                  <a:lnTo>
                    <a:pt x="3932" y="565"/>
                  </a:lnTo>
                  <a:lnTo>
                    <a:pt x="4081" y="547"/>
                  </a:lnTo>
                  <a:lnTo>
                    <a:pt x="4004" y="590"/>
                  </a:lnTo>
                  <a:moveTo>
                    <a:pt x="4530" y="594"/>
                  </a:moveTo>
                  <a:lnTo>
                    <a:pt x="4520" y="612"/>
                  </a:lnTo>
                  <a:lnTo>
                    <a:pt x="4467" y="610"/>
                  </a:lnTo>
                  <a:lnTo>
                    <a:pt x="4412" y="609"/>
                  </a:lnTo>
                  <a:lnTo>
                    <a:pt x="4347" y="618"/>
                  </a:lnTo>
                  <a:lnTo>
                    <a:pt x="4336" y="614"/>
                  </a:lnTo>
                  <a:lnTo>
                    <a:pt x="4308" y="578"/>
                  </a:lnTo>
                  <a:lnTo>
                    <a:pt x="4331" y="554"/>
                  </a:lnTo>
                  <a:lnTo>
                    <a:pt x="4359" y="550"/>
                  </a:lnTo>
                  <a:lnTo>
                    <a:pt x="4471" y="557"/>
                  </a:lnTo>
                  <a:lnTo>
                    <a:pt x="4530" y="594"/>
                  </a:lnTo>
                  <a:moveTo>
                    <a:pt x="3095" y="573"/>
                  </a:moveTo>
                  <a:lnTo>
                    <a:pt x="3001" y="617"/>
                  </a:lnTo>
                  <a:lnTo>
                    <a:pt x="2972" y="570"/>
                  </a:lnTo>
                  <a:lnTo>
                    <a:pt x="3000" y="561"/>
                  </a:lnTo>
                  <a:lnTo>
                    <a:pt x="3072" y="558"/>
                  </a:lnTo>
                  <a:lnTo>
                    <a:pt x="3095" y="573"/>
                  </a:lnTo>
                  <a:moveTo>
                    <a:pt x="2573" y="593"/>
                  </a:moveTo>
                  <a:lnTo>
                    <a:pt x="2509" y="624"/>
                  </a:lnTo>
                  <a:lnTo>
                    <a:pt x="2649" y="604"/>
                  </a:lnTo>
                  <a:lnTo>
                    <a:pt x="2682" y="638"/>
                  </a:lnTo>
                  <a:lnTo>
                    <a:pt x="2780" y="603"/>
                  </a:lnTo>
                  <a:lnTo>
                    <a:pt x="2803" y="625"/>
                  </a:lnTo>
                  <a:lnTo>
                    <a:pt x="2772" y="692"/>
                  </a:lnTo>
                  <a:lnTo>
                    <a:pt x="2829" y="664"/>
                  </a:lnTo>
                  <a:lnTo>
                    <a:pt x="2869" y="595"/>
                  </a:lnTo>
                  <a:lnTo>
                    <a:pt x="2926" y="585"/>
                  </a:lnTo>
                  <a:lnTo>
                    <a:pt x="2965" y="596"/>
                  </a:lnTo>
                  <a:lnTo>
                    <a:pt x="2994" y="623"/>
                  </a:lnTo>
                  <a:lnTo>
                    <a:pt x="2956" y="689"/>
                  </a:lnTo>
                  <a:lnTo>
                    <a:pt x="2922" y="738"/>
                  </a:lnTo>
                  <a:lnTo>
                    <a:pt x="2976" y="773"/>
                  </a:lnTo>
                  <a:lnTo>
                    <a:pt x="3041" y="806"/>
                  </a:lnTo>
                  <a:lnTo>
                    <a:pt x="3005" y="837"/>
                  </a:lnTo>
                  <a:lnTo>
                    <a:pt x="2910" y="843"/>
                  </a:lnTo>
                  <a:lnTo>
                    <a:pt x="2919" y="870"/>
                  </a:lnTo>
                  <a:lnTo>
                    <a:pt x="2875" y="897"/>
                  </a:lnTo>
                  <a:lnTo>
                    <a:pt x="2787" y="885"/>
                  </a:lnTo>
                  <a:lnTo>
                    <a:pt x="2712" y="866"/>
                  </a:lnTo>
                  <a:lnTo>
                    <a:pt x="2644" y="870"/>
                  </a:lnTo>
                  <a:lnTo>
                    <a:pt x="2517" y="895"/>
                  </a:lnTo>
                  <a:lnTo>
                    <a:pt x="2367" y="906"/>
                  </a:lnTo>
                  <a:lnTo>
                    <a:pt x="2263" y="912"/>
                  </a:lnTo>
                  <a:lnTo>
                    <a:pt x="2269" y="878"/>
                  </a:lnTo>
                  <a:lnTo>
                    <a:pt x="2215" y="859"/>
                  </a:lnTo>
                  <a:lnTo>
                    <a:pt x="2158" y="867"/>
                  </a:lnTo>
                  <a:lnTo>
                    <a:pt x="2154" y="810"/>
                  </a:lnTo>
                  <a:lnTo>
                    <a:pt x="2198" y="803"/>
                  </a:lnTo>
                  <a:lnTo>
                    <a:pt x="2294" y="791"/>
                  </a:lnTo>
                  <a:lnTo>
                    <a:pt x="2367" y="794"/>
                  </a:lnTo>
                  <a:lnTo>
                    <a:pt x="2450" y="782"/>
                  </a:lnTo>
                  <a:lnTo>
                    <a:pt x="2365" y="765"/>
                  </a:lnTo>
                  <a:lnTo>
                    <a:pt x="2244" y="771"/>
                  </a:lnTo>
                  <a:lnTo>
                    <a:pt x="2170" y="770"/>
                  </a:lnTo>
                  <a:lnTo>
                    <a:pt x="2171" y="744"/>
                  </a:lnTo>
                  <a:lnTo>
                    <a:pt x="2326" y="716"/>
                  </a:lnTo>
                  <a:lnTo>
                    <a:pt x="2244" y="717"/>
                  </a:lnTo>
                  <a:lnTo>
                    <a:pt x="2172" y="699"/>
                  </a:lnTo>
                  <a:lnTo>
                    <a:pt x="2278" y="647"/>
                  </a:lnTo>
                  <a:lnTo>
                    <a:pt x="2347" y="620"/>
                  </a:lnTo>
                  <a:lnTo>
                    <a:pt x="2535" y="580"/>
                  </a:lnTo>
                  <a:lnTo>
                    <a:pt x="2573" y="593"/>
                  </a:lnTo>
                  <a:moveTo>
                    <a:pt x="3571" y="843"/>
                  </a:moveTo>
                  <a:lnTo>
                    <a:pt x="3509" y="917"/>
                  </a:lnTo>
                  <a:lnTo>
                    <a:pt x="3629" y="860"/>
                  </a:lnTo>
                  <a:lnTo>
                    <a:pt x="3656" y="907"/>
                  </a:lnTo>
                  <a:lnTo>
                    <a:pt x="3596" y="961"/>
                  </a:lnTo>
                  <a:lnTo>
                    <a:pt x="3611" y="1010"/>
                  </a:lnTo>
                  <a:lnTo>
                    <a:pt x="3711" y="957"/>
                  </a:lnTo>
                  <a:lnTo>
                    <a:pt x="3800" y="894"/>
                  </a:lnTo>
                  <a:lnTo>
                    <a:pt x="3866" y="816"/>
                  </a:lnTo>
                  <a:lnTo>
                    <a:pt x="3938" y="821"/>
                  </a:lnTo>
                  <a:lnTo>
                    <a:pt x="4010" y="832"/>
                  </a:lnTo>
                  <a:lnTo>
                    <a:pt x="4055" y="867"/>
                  </a:lnTo>
                  <a:lnTo>
                    <a:pt x="4032" y="903"/>
                  </a:lnTo>
                  <a:lnTo>
                    <a:pt x="3962" y="942"/>
                  </a:lnTo>
                  <a:lnTo>
                    <a:pt x="3972" y="981"/>
                  </a:lnTo>
                  <a:lnTo>
                    <a:pt x="3939" y="1016"/>
                  </a:lnTo>
                  <a:lnTo>
                    <a:pt x="3792" y="1068"/>
                  </a:lnTo>
                  <a:lnTo>
                    <a:pt x="3706" y="1080"/>
                  </a:lnTo>
                  <a:lnTo>
                    <a:pt x="3664" y="1057"/>
                  </a:lnTo>
                  <a:lnTo>
                    <a:pt x="3619" y="1095"/>
                  </a:lnTo>
                  <a:lnTo>
                    <a:pt x="3518" y="1158"/>
                  </a:lnTo>
                  <a:lnTo>
                    <a:pt x="3477" y="1191"/>
                  </a:lnTo>
                  <a:lnTo>
                    <a:pt x="3373" y="1242"/>
                  </a:lnTo>
                  <a:lnTo>
                    <a:pt x="3287" y="1247"/>
                  </a:lnTo>
                  <a:lnTo>
                    <a:pt x="3218" y="1280"/>
                  </a:lnTo>
                  <a:lnTo>
                    <a:pt x="3178" y="1330"/>
                  </a:lnTo>
                  <a:lnTo>
                    <a:pt x="3103" y="1339"/>
                  </a:lnTo>
                  <a:lnTo>
                    <a:pt x="2985" y="1402"/>
                  </a:lnTo>
                  <a:lnTo>
                    <a:pt x="2858" y="1490"/>
                  </a:lnTo>
                  <a:lnTo>
                    <a:pt x="2792" y="1552"/>
                  </a:lnTo>
                  <a:lnTo>
                    <a:pt x="2726" y="1644"/>
                  </a:lnTo>
                  <a:lnTo>
                    <a:pt x="2806" y="1657"/>
                  </a:lnTo>
                  <a:lnTo>
                    <a:pt x="2785" y="1732"/>
                  </a:lnTo>
                  <a:lnTo>
                    <a:pt x="2776" y="1793"/>
                  </a:lnTo>
                  <a:lnTo>
                    <a:pt x="2872" y="1777"/>
                  </a:lnTo>
                  <a:lnTo>
                    <a:pt x="2966" y="1812"/>
                  </a:lnTo>
                  <a:lnTo>
                    <a:pt x="3010" y="1842"/>
                  </a:lnTo>
                  <a:lnTo>
                    <a:pt x="3032" y="1880"/>
                  </a:lnTo>
                  <a:lnTo>
                    <a:pt x="3098" y="1903"/>
                  </a:lnTo>
                  <a:lnTo>
                    <a:pt x="3146" y="1937"/>
                  </a:lnTo>
                  <a:lnTo>
                    <a:pt x="3247" y="1941"/>
                  </a:lnTo>
                  <a:lnTo>
                    <a:pt x="3311" y="1949"/>
                  </a:lnTo>
                  <a:lnTo>
                    <a:pt x="3264" y="2020"/>
                  </a:lnTo>
                  <a:lnTo>
                    <a:pt x="3242" y="2102"/>
                  </a:lnTo>
                  <a:lnTo>
                    <a:pt x="3244" y="2194"/>
                  </a:lnTo>
                  <a:lnTo>
                    <a:pt x="3304" y="2272"/>
                  </a:lnTo>
                  <a:lnTo>
                    <a:pt x="3366" y="2245"/>
                  </a:lnTo>
                  <a:lnTo>
                    <a:pt x="3439" y="2160"/>
                  </a:lnTo>
                  <a:lnTo>
                    <a:pt x="3468" y="2031"/>
                  </a:lnTo>
                  <a:lnTo>
                    <a:pt x="3445" y="1988"/>
                  </a:lnTo>
                  <a:lnTo>
                    <a:pt x="3565" y="1950"/>
                  </a:lnTo>
                  <a:lnTo>
                    <a:pt x="3664" y="1893"/>
                  </a:lnTo>
                  <a:lnTo>
                    <a:pt x="3727" y="1837"/>
                  </a:lnTo>
                  <a:lnTo>
                    <a:pt x="3750" y="1783"/>
                  </a:lnTo>
                  <a:lnTo>
                    <a:pt x="3744" y="1715"/>
                  </a:lnTo>
                  <a:lnTo>
                    <a:pt x="3702" y="1655"/>
                  </a:lnTo>
                  <a:lnTo>
                    <a:pt x="3820" y="1572"/>
                  </a:lnTo>
                  <a:lnTo>
                    <a:pt x="3835" y="1501"/>
                  </a:lnTo>
                  <a:lnTo>
                    <a:pt x="3888" y="1379"/>
                  </a:lnTo>
                  <a:lnTo>
                    <a:pt x="3939" y="1361"/>
                  </a:lnTo>
                  <a:lnTo>
                    <a:pt x="4028" y="1382"/>
                  </a:lnTo>
                  <a:lnTo>
                    <a:pt x="4084" y="1390"/>
                  </a:lnTo>
                  <a:lnTo>
                    <a:pt x="4144" y="1370"/>
                  </a:lnTo>
                  <a:lnTo>
                    <a:pt x="4184" y="1396"/>
                  </a:lnTo>
                  <a:lnTo>
                    <a:pt x="4232" y="1441"/>
                  </a:lnTo>
                  <a:lnTo>
                    <a:pt x="4233" y="1471"/>
                  </a:lnTo>
                  <a:lnTo>
                    <a:pt x="4337" y="1477"/>
                  </a:lnTo>
                  <a:lnTo>
                    <a:pt x="4301" y="1543"/>
                  </a:lnTo>
                  <a:lnTo>
                    <a:pt x="4270" y="1643"/>
                  </a:lnTo>
                  <a:lnTo>
                    <a:pt x="4320" y="1656"/>
                  </a:lnTo>
                  <a:lnTo>
                    <a:pt x="4342" y="1702"/>
                  </a:lnTo>
                  <a:lnTo>
                    <a:pt x="4451" y="1658"/>
                  </a:lnTo>
                  <a:lnTo>
                    <a:pt x="4550" y="1571"/>
                  </a:lnTo>
                  <a:lnTo>
                    <a:pt x="4608" y="1534"/>
                  </a:lnTo>
                  <a:lnTo>
                    <a:pt x="4621" y="1605"/>
                  </a:lnTo>
                  <a:lnTo>
                    <a:pt x="4655" y="1706"/>
                  </a:lnTo>
                  <a:lnTo>
                    <a:pt x="4683" y="1802"/>
                  </a:lnTo>
                  <a:lnTo>
                    <a:pt x="4637" y="1853"/>
                  </a:lnTo>
                  <a:lnTo>
                    <a:pt x="4702" y="1898"/>
                  </a:lnTo>
                  <a:lnTo>
                    <a:pt x="4740" y="1945"/>
                  </a:lnTo>
                  <a:lnTo>
                    <a:pt x="4833" y="1966"/>
                  </a:lnTo>
                  <a:lnTo>
                    <a:pt x="4864" y="1992"/>
                  </a:lnTo>
                  <a:lnTo>
                    <a:pt x="4864" y="2061"/>
                  </a:lnTo>
                  <a:lnTo>
                    <a:pt x="4910" y="2072"/>
                  </a:lnTo>
                  <a:lnTo>
                    <a:pt x="4925" y="2102"/>
                  </a:lnTo>
                  <a:lnTo>
                    <a:pt x="4899" y="2195"/>
                  </a:lnTo>
                  <a:lnTo>
                    <a:pt x="4842" y="2226"/>
                  </a:lnTo>
                  <a:lnTo>
                    <a:pt x="4786" y="2254"/>
                  </a:lnTo>
                  <a:lnTo>
                    <a:pt x="4670" y="2284"/>
                  </a:lnTo>
                  <a:lnTo>
                    <a:pt x="4565" y="2352"/>
                  </a:lnTo>
                  <a:lnTo>
                    <a:pt x="4450" y="2365"/>
                  </a:lnTo>
                  <a:lnTo>
                    <a:pt x="4317" y="2348"/>
                  </a:lnTo>
                  <a:lnTo>
                    <a:pt x="4219" y="2347"/>
                  </a:lnTo>
                  <a:lnTo>
                    <a:pt x="4149" y="2353"/>
                  </a:lnTo>
                  <a:lnTo>
                    <a:pt x="4073" y="2412"/>
                  </a:lnTo>
                  <a:lnTo>
                    <a:pt x="3976" y="2449"/>
                  </a:lnTo>
                  <a:lnTo>
                    <a:pt x="3840" y="2559"/>
                  </a:lnTo>
                  <a:lnTo>
                    <a:pt x="3736" y="2636"/>
                  </a:lnTo>
                  <a:lnTo>
                    <a:pt x="3798" y="2622"/>
                  </a:lnTo>
                  <a:lnTo>
                    <a:pt x="3943" y="2513"/>
                  </a:lnTo>
                  <a:lnTo>
                    <a:pt x="4107" y="2444"/>
                  </a:lnTo>
                  <a:lnTo>
                    <a:pt x="4208" y="2435"/>
                  </a:lnTo>
                  <a:lnTo>
                    <a:pt x="4252" y="2476"/>
                  </a:lnTo>
                  <a:lnTo>
                    <a:pt x="4171" y="2532"/>
                  </a:lnTo>
                  <a:lnTo>
                    <a:pt x="4162" y="2622"/>
                  </a:lnTo>
                  <a:lnTo>
                    <a:pt x="4164" y="2685"/>
                  </a:lnTo>
                  <a:lnTo>
                    <a:pt x="4238" y="2727"/>
                  </a:lnTo>
                  <a:lnTo>
                    <a:pt x="4353" y="2715"/>
                  </a:lnTo>
                  <a:lnTo>
                    <a:pt x="4448" y="2621"/>
                  </a:lnTo>
                  <a:lnTo>
                    <a:pt x="4434" y="2681"/>
                  </a:lnTo>
                  <a:lnTo>
                    <a:pt x="4469" y="2712"/>
                  </a:lnTo>
                  <a:lnTo>
                    <a:pt x="4370" y="2766"/>
                  </a:lnTo>
                  <a:lnTo>
                    <a:pt x="4206" y="2816"/>
                  </a:lnTo>
                  <a:lnTo>
                    <a:pt x="4129" y="2850"/>
                  </a:lnTo>
                  <a:lnTo>
                    <a:pt x="4035" y="2911"/>
                  </a:lnTo>
                  <a:lnTo>
                    <a:pt x="3985" y="2905"/>
                  </a:lnTo>
                  <a:lnTo>
                    <a:pt x="4004" y="2834"/>
                  </a:lnTo>
                  <a:lnTo>
                    <a:pt x="4142" y="2764"/>
                  </a:lnTo>
                  <a:lnTo>
                    <a:pt x="4034" y="2767"/>
                  </a:lnTo>
                  <a:lnTo>
                    <a:pt x="3955" y="2777"/>
                  </a:lnTo>
                  <a:lnTo>
                    <a:pt x="3927" y="2730"/>
                  </a:lnTo>
                  <a:lnTo>
                    <a:pt x="3965" y="2616"/>
                  </a:lnTo>
                  <a:lnTo>
                    <a:pt x="3943" y="2592"/>
                  </a:lnTo>
                  <a:lnTo>
                    <a:pt x="3894" y="2606"/>
                  </a:lnTo>
                  <a:lnTo>
                    <a:pt x="3879" y="2584"/>
                  </a:lnTo>
                  <a:lnTo>
                    <a:pt x="3806" y="2647"/>
                  </a:lnTo>
                  <a:lnTo>
                    <a:pt x="3764" y="2712"/>
                  </a:lnTo>
                  <a:lnTo>
                    <a:pt x="3727" y="2750"/>
                  </a:lnTo>
                  <a:lnTo>
                    <a:pt x="3694" y="2763"/>
                  </a:lnTo>
                  <a:lnTo>
                    <a:pt x="3671" y="2767"/>
                  </a:lnTo>
                  <a:lnTo>
                    <a:pt x="3657" y="2788"/>
                  </a:lnTo>
                  <a:lnTo>
                    <a:pt x="3533" y="2788"/>
                  </a:lnTo>
                  <a:lnTo>
                    <a:pt x="3430" y="2789"/>
                  </a:lnTo>
                  <a:lnTo>
                    <a:pt x="3394" y="2804"/>
                  </a:lnTo>
                  <a:lnTo>
                    <a:pt x="3301" y="2864"/>
                  </a:lnTo>
                  <a:lnTo>
                    <a:pt x="3291" y="2871"/>
                  </a:lnTo>
                  <a:lnTo>
                    <a:pt x="3258" y="2904"/>
                  </a:lnTo>
                  <a:lnTo>
                    <a:pt x="3195" y="2904"/>
                  </a:lnTo>
                  <a:lnTo>
                    <a:pt x="3128" y="2904"/>
                  </a:lnTo>
                  <a:lnTo>
                    <a:pt x="3093" y="2917"/>
                  </a:lnTo>
                  <a:lnTo>
                    <a:pt x="3098" y="2934"/>
                  </a:lnTo>
                  <a:lnTo>
                    <a:pt x="3095" y="2960"/>
                  </a:lnTo>
                  <a:lnTo>
                    <a:pt x="3091" y="2968"/>
                  </a:lnTo>
                  <a:lnTo>
                    <a:pt x="2987" y="3010"/>
                  </a:lnTo>
                  <a:lnTo>
                    <a:pt x="2912" y="3023"/>
                  </a:lnTo>
                  <a:lnTo>
                    <a:pt x="2816" y="3068"/>
                  </a:lnTo>
                  <a:lnTo>
                    <a:pt x="2799" y="3068"/>
                  </a:lnTo>
                  <a:lnTo>
                    <a:pt x="2780" y="3055"/>
                  </a:lnTo>
                  <a:lnTo>
                    <a:pt x="2777" y="3043"/>
                  </a:lnTo>
                  <a:lnTo>
                    <a:pt x="2782" y="3034"/>
                  </a:lnTo>
                  <a:lnTo>
                    <a:pt x="2807" y="3005"/>
                  </a:lnTo>
                  <a:lnTo>
                    <a:pt x="2856" y="2958"/>
                  </a:lnTo>
                  <a:lnTo>
                    <a:pt x="2894" y="2909"/>
                  </a:lnTo>
                  <a:lnTo>
                    <a:pt x="2908" y="2836"/>
                  </a:lnTo>
                  <a:lnTo>
                    <a:pt x="2923" y="2760"/>
                  </a:lnTo>
                  <a:lnTo>
                    <a:pt x="2868" y="2720"/>
                  </a:lnTo>
                  <a:lnTo>
                    <a:pt x="2882" y="2705"/>
                  </a:lnTo>
                  <a:lnTo>
                    <a:pt x="2877" y="2695"/>
                  </a:lnTo>
                  <a:lnTo>
                    <a:pt x="2858" y="2695"/>
                  </a:lnTo>
                  <a:lnTo>
                    <a:pt x="2850" y="2682"/>
                  </a:lnTo>
                  <a:lnTo>
                    <a:pt x="2855" y="2662"/>
                  </a:lnTo>
                  <a:lnTo>
                    <a:pt x="2838" y="2671"/>
                  </a:lnTo>
                  <a:lnTo>
                    <a:pt x="2822" y="2668"/>
                  </a:lnTo>
                  <a:lnTo>
                    <a:pt x="2829" y="2660"/>
                  </a:lnTo>
                  <a:lnTo>
                    <a:pt x="2817" y="2652"/>
                  </a:lnTo>
                  <a:lnTo>
                    <a:pt x="2820" y="2630"/>
                  </a:lnTo>
                  <a:lnTo>
                    <a:pt x="2779" y="2603"/>
                  </a:lnTo>
                  <a:lnTo>
                    <a:pt x="2738" y="2575"/>
                  </a:lnTo>
                  <a:lnTo>
                    <a:pt x="2687" y="2543"/>
                  </a:lnTo>
                  <a:lnTo>
                    <a:pt x="2639" y="2513"/>
                  </a:lnTo>
                  <a:lnTo>
                    <a:pt x="2569" y="2536"/>
                  </a:lnTo>
                  <a:lnTo>
                    <a:pt x="2547" y="2537"/>
                  </a:lnTo>
                  <a:lnTo>
                    <a:pt x="2475" y="2515"/>
                  </a:lnTo>
                  <a:lnTo>
                    <a:pt x="2416" y="2526"/>
                  </a:lnTo>
                  <a:lnTo>
                    <a:pt x="2365" y="2500"/>
                  </a:lnTo>
                  <a:lnTo>
                    <a:pt x="2304" y="2487"/>
                  </a:lnTo>
                  <a:lnTo>
                    <a:pt x="2260" y="2482"/>
                  </a:lnTo>
                  <a:lnTo>
                    <a:pt x="2247" y="2468"/>
                  </a:lnTo>
                  <a:lnTo>
                    <a:pt x="2258" y="2422"/>
                  </a:lnTo>
                  <a:lnTo>
                    <a:pt x="2236" y="2423"/>
                  </a:lnTo>
                  <a:lnTo>
                    <a:pt x="2219" y="2455"/>
                  </a:lnTo>
                  <a:lnTo>
                    <a:pt x="2083" y="2455"/>
                  </a:lnTo>
                  <a:lnTo>
                    <a:pt x="1858" y="2455"/>
                  </a:lnTo>
                  <a:lnTo>
                    <a:pt x="1634" y="2455"/>
                  </a:lnTo>
                  <a:lnTo>
                    <a:pt x="1436" y="2455"/>
                  </a:lnTo>
                  <a:lnTo>
                    <a:pt x="1239" y="2455"/>
                  </a:lnTo>
                  <a:lnTo>
                    <a:pt x="1045" y="2455"/>
                  </a:lnTo>
                  <a:lnTo>
                    <a:pt x="844" y="2455"/>
                  </a:lnTo>
                  <a:lnTo>
                    <a:pt x="779" y="2455"/>
                  </a:lnTo>
                  <a:lnTo>
                    <a:pt x="584" y="2455"/>
                  </a:lnTo>
                  <a:lnTo>
                    <a:pt x="397" y="2455"/>
                  </a:lnTo>
                  <a:lnTo>
                    <a:pt x="388" y="2455"/>
                  </a:lnTo>
                  <a:lnTo>
                    <a:pt x="316" y="2373"/>
                  </a:lnTo>
                  <a:lnTo>
                    <a:pt x="294" y="2337"/>
                  </a:lnTo>
                  <a:lnTo>
                    <a:pt x="200" y="2303"/>
                  </a:lnTo>
                  <a:lnTo>
                    <a:pt x="217" y="2230"/>
                  </a:lnTo>
                  <a:lnTo>
                    <a:pt x="264" y="2180"/>
                  </a:lnTo>
                  <a:lnTo>
                    <a:pt x="209" y="2145"/>
                  </a:lnTo>
                  <a:lnTo>
                    <a:pt x="249" y="2079"/>
                  </a:lnTo>
                  <a:lnTo>
                    <a:pt x="220" y="2019"/>
                  </a:lnTo>
                  <a:lnTo>
                    <a:pt x="253" y="1977"/>
                  </a:lnTo>
                  <a:lnTo>
                    <a:pt x="320" y="1938"/>
                  </a:lnTo>
                  <a:lnTo>
                    <a:pt x="362" y="1887"/>
                  </a:lnTo>
                  <a:lnTo>
                    <a:pt x="300" y="1836"/>
                  </a:lnTo>
                  <a:lnTo>
                    <a:pt x="319" y="1744"/>
                  </a:lnTo>
                  <a:lnTo>
                    <a:pt x="333" y="1687"/>
                  </a:lnTo>
                  <a:lnTo>
                    <a:pt x="311" y="1651"/>
                  </a:lnTo>
                  <a:lnTo>
                    <a:pt x="302" y="1618"/>
                  </a:lnTo>
                  <a:lnTo>
                    <a:pt x="309" y="1577"/>
                  </a:lnTo>
                  <a:lnTo>
                    <a:pt x="224" y="1603"/>
                  </a:lnTo>
                  <a:lnTo>
                    <a:pt x="121" y="1647"/>
                  </a:lnTo>
                  <a:lnTo>
                    <a:pt x="119" y="1595"/>
                  </a:lnTo>
                  <a:lnTo>
                    <a:pt x="111" y="1561"/>
                  </a:lnTo>
                  <a:lnTo>
                    <a:pt x="75" y="1539"/>
                  </a:lnTo>
                  <a:lnTo>
                    <a:pt x="18" y="1536"/>
                  </a:lnTo>
                  <a:lnTo>
                    <a:pt x="510" y="1099"/>
                  </a:lnTo>
                  <a:lnTo>
                    <a:pt x="854" y="828"/>
                  </a:lnTo>
                  <a:lnTo>
                    <a:pt x="933" y="845"/>
                  </a:lnTo>
                  <a:lnTo>
                    <a:pt x="974" y="880"/>
                  </a:lnTo>
                  <a:lnTo>
                    <a:pt x="1022" y="886"/>
                  </a:lnTo>
                  <a:lnTo>
                    <a:pt x="1108" y="856"/>
                  </a:lnTo>
                  <a:lnTo>
                    <a:pt x="1202" y="834"/>
                  </a:lnTo>
                  <a:lnTo>
                    <a:pt x="1272" y="843"/>
                  </a:lnTo>
                  <a:lnTo>
                    <a:pt x="1392" y="812"/>
                  </a:lnTo>
                  <a:lnTo>
                    <a:pt x="1502" y="794"/>
                  </a:lnTo>
                  <a:lnTo>
                    <a:pt x="1503" y="823"/>
                  </a:lnTo>
                  <a:lnTo>
                    <a:pt x="1564" y="807"/>
                  </a:lnTo>
                  <a:lnTo>
                    <a:pt x="1617" y="774"/>
                  </a:lnTo>
                  <a:lnTo>
                    <a:pt x="1644" y="781"/>
                  </a:lnTo>
                  <a:lnTo>
                    <a:pt x="1659" y="845"/>
                  </a:lnTo>
                  <a:lnTo>
                    <a:pt x="1788" y="796"/>
                  </a:lnTo>
                  <a:lnTo>
                    <a:pt x="1732" y="850"/>
                  </a:lnTo>
                  <a:lnTo>
                    <a:pt x="1812" y="839"/>
                  </a:lnTo>
                  <a:lnTo>
                    <a:pt x="1857" y="818"/>
                  </a:lnTo>
                  <a:lnTo>
                    <a:pt x="1917" y="822"/>
                  </a:lnTo>
                  <a:lnTo>
                    <a:pt x="1966" y="852"/>
                  </a:lnTo>
                  <a:lnTo>
                    <a:pt x="2065" y="878"/>
                  </a:lnTo>
                  <a:lnTo>
                    <a:pt x="2127" y="890"/>
                  </a:lnTo>
                  <a:lnTo>
                    <a:pt x="2185" y="886"/>
                  </a:lnTo>
                  <a:lnTo>
                    <a:pt x="2220" y="922"/>
                  </a:lnTo>
                  <a:lnTo>
                    <a:pt x="2105" y="958"/>
                  </a:lnTo>
                  <a:lnTo>
                    <a:pt x="2189" y="974"/>
                  </a:lnTo>
                  <a:lnTo>
                    <a:pt x="2347" y="965"/>
                  </a:lnTo>
                  <a:lnTo>
                    <a:pt x="2407" y="953"/>
                  </a:lnTo>
                  <a:lnTo>
                    <a:pt x="2423" y="997"/>
                  </a:lnTo>
                  <a:lnTo>
                    <a:pt x="2520" y="960"/>
                  </a:lnTo>
                  <a:lnTo>
                    <a:pt x="2494" y="929"/>
                  </a:lnTo>
                  <a:lnTo>
                    <a:pt x="2554" y="904"/>
                  </a:lnTo>
                  <a:lnTo>
                    <a:pt x="2624" y="901"/>
                  </a:lnTo>
                  <a:lnTo>
                    <a:pt x="2675" y="893"/>
                  </a:lnTo>
                  <a:lnTo>
                    <a:pt x="2702" y="911"/>
                  </a:lnTo>
                  <a:lnTo>
                    <a:pt x="2720" y="950"/>
                  </a:lnTo>
                  <a:lnTo>
                    <a:pt x="2787" y="944"/>
                  </a:lnTo>
                  <a:lnTo>
                    <a:pt x="2854" y="977"/>
                  </a:lnTo>
                  <a:lnTo>
                    <a:pt x="2951" y="965"/>
                  </a:lnTo>
                  <a:lnTo>
                    <a:pt x="3030" y="967"/>
                  </a:lnTo>
                  <a:lnTo>
                    <a:pt x="3064" y="922"/>
                  </a:lnTo>
                  <a:lnTo>
                    <a:pt x="3124" y="909"/>
                  </a:lnTo>
                  <a:lnTo>
                    <a:pt x="3188" y="934"/>
                  </a:lnTo>
                  <a:lnTo>
                    <a:pt x="3128" y="1003"/>
                  </a:lnTo>
                  <a:lnTo>
                    <a:pt x="3213" y="945"/>
                  </a:lnTo>
                  <a:lnTo>
                    <a:pt x="3256" y="947"/>
                  </a:lnTo>
                  <a:lnTo>
                    <a:pt x="3344" y="874"/>
                  </a:lnTo>
                  <a:lnTo>
                    <a:pt x="3325" y="830"/>
                  </a:lnTo>
                  <a:lnTo>
                    <a:pt x="3288" y="801"/>
                  </a:lnTo>
                  <a:lnTo>
                    <a:pt x="3365" y="724"/>
                  </a:lnTo>
                  <a:lnTo>
                    <a:pt x="3475" y="674"/>
                  </a:lnTo>
                  <a:lnTo>
                    <a:pt x="3534" y="685"/>
                  </a:lnTo>
                  <a:lnTo>
                    <a:pt x="3559" y="715"/>
                  </a:lnTo>
                  <a:lnTo>
                    <a:pt x="3561" y="794"/>
                  </a:lnTo>
                  <a:lnTo>
                    <a:pt x="3483" y="829"/>
                  </a:lnTo>
                  <a:lnTo>
                    <a:pt x="3571" y="843"/>
                  </a:lnTo>
                  <a:moveTo>
                    <a:pt x="3269" y="871"/>
                  </a:moveTo>
                  <a:lnTo>
                    <a:pt x="3213" y="896"/>
                  </a:lnTo>
                  <a:lnTo>
                    <a:pt x="3159" y="875"/>
                  </a:lnTo>
                  <a:lnTo>
                    <a:pt x="3107" y="882"/>
                  </a:lnTo>
                  <a:lnTo>
                    <a:pt x="3062" y="850"/>
                  </a:lnTo>
                  <a:lnTo>
                    <a:pt x="3131" y="828"/>
                  </a:lnTo>
                  <a:lnTo>
                    <a:pt x="3197" y="797"/>
                  </a:lnTo>
                  <a:lnTo>
                    <a:pt x="3236" y="818"/>
                  </a:lnTo>
                  <a:lnTo>
                    <a:pt x="3257" y="830"/>
                  </a:lnTo>
                  <a:lnTo>
                    <a:pt x="3261" y="844"/>
                  </a:lnTo>
                  <a:lnTo>
                    <a:pt x="3269" y="871"/>
                  </a:lnTo>
                  <a:moveTo>
                    <a:pt x="4250" y="1014"/>
                  </a:moveTo>
                  <a:lnTo>
                    <a:pt x="4184" y="1017"/>
                  </a:lnTo>
                  <a:lnTo>
                    <a:pt x="4195" y="981"/>
                  </a:lnTo>
                  <a:lnTo>
                    <a:pt x="4247" y="940"/>
                  </a:lnTo>
                  <a:lnTo>
                    <a:pt x="4305" y="930"/>
                  </a:lnTo>
                  <a:lnTo>
                    <a:pt x="4334" y="951"/>
                  </a:lnTo>
                  <a:lnTo>
                    <a:pt x="4313" y="982"/>
                  </a:lnTo>
                  <a:lnTo>
                    <a:pt x="4300" y="992"/>
                  </a:lnTo>
                  <a:lnTo>
                    <a:pt x="4250" y="1014"/>
                  </a:lnTo>
                  <a:moveTo>
                    <a:pt x="3649" y="1125"/>
                  </a:moveTo>
                  <a:lnTo>
                    <a:pt x="3636" y="1158"/>
                  </a:lnTo>
                  <a:lnTo>
                    <a:pt x="3673" y="1146"/>
                  </a:lnTo>
                  <a:lnTo>
                    <a:pt x="3692" y="1166"/>
                  </a:lnTo>
                  <a:lnTo>
                    <a:pt x="3737" y="1192"/>
                  </a:lnTo>
                  <a:lnTo>
                    <a:pt x="3787" y="1215"/>
                  </a:lnTo>
                  <a:lnTo>
                    <a:pt x="3768" y="1251"/>
                  </a:lnTo>
                  <a:lnTo>
                    <a:pt x="3814" y="1246"/>
                  </a:lnTo>
                  <a:lnTo>
                    <a:pt x="3839" y="1271"/>
                  </a:lnTo>
                  <a:lnTo>
                    <a:pt x="3772" y="1295"/>
                  </a:lnTo>
                  <a:lnTo>
                    <a:pt x="3693" y="1277"/>
                  </a:lnTo>
                  <a:lnTo>
                    <a:pt x="3684" y="1242"/>
                  </a:lnTo>
                  <a:lnTo>
                    <a:pt x="3599" y="1283"/>
                  </a:lnTo>
                  <a:lnTo>
                    <a:pt x="3489" y="1323"/>
                  </a:lnTo>
                  <a:lnTo>
                    <a:pt x="3500" y="1278"/>
                  </a:lnTo>
                  <a:lnTo>
                    <a:pt x="3416" y="1285"/>
                  </a:lnTo>
                  <a:lnTo>
                    <a:pt x="3493" y="1247"/>
                  </a:lnTo>
                  <a:lnTo>
                    <a:pt x="3543" y="1187"/>
                  </a:lnTo>
                  <a:lnTo>
                    <a:pt x="3612" y="1118"/>
                  </a:lnTo>
                  <a:lnTo>
                    <a:pt x="3649" y="1125"/>
                  </a:lnTo>
                  <a:moveTo>
                    <a:pt x="3684" y="1349"/>
                  </a:moveTo>
                  <a:lnTo>
                    <a:pt x="3588" y="1392"/>
                  </a:lnTo>
                  <a:lnTo>
                    <a:pt x="3547" y="1390"/>
                  </a:lnTo>
                  <a:lnTo>
                    <a:pt x="3548" y="1369"/>
                  </a:lnTo>
                  <a:lnTo>
                    <a:pt x="3615" y="1333"/>
                  </a:lnTo>
                  <a:lnTo>
                    <a:pt x="3695" y="1334"/>
                  </a:lnTo>
                  <a:lnTo>
                    <a:pt x="3684" y="1349"/>
                  </a:lnTo>
                  <a:moveTo>
                    <a:pt x="3812" y="1392"/>
                  </a:moveTo>
                  <a:lnTo>
                    <a:pt x="3764" y="1432"/>
                  </a:lnTo>
                  <a:lnTo>
                    <a:pt x="3741" y="1426"/>
                  </a:lnTo>
                  <a:lnTo>
                    <a:pt x="3740" y="1403"/>
                  </a:lnTo>
                  <a:lnTo>
                    <a:pt x="3746" y="1397"/>
                  </a:lnTo>
                  <a:lnTo>
                    <a:pt x="3783" y="1374"/>
                  </a:lnTo>
                  <a:lnTo>
                    <a:pt x="3807" y="1376"/>
                  </a:lnTo>
                  <a:lnTo>
                    <a:pt x="3812" y="1392"/>
                  </a:lnTo>
                  <a:moveTo>
                    <a:pt x="43" y="2029"/>
                  </a:moveTo>
                  <a:lnTo>
                    <a:pt x="64" y="2040"/>
                  </a:lnTo>
                  <a:lnTo>
                    <a:pt x="130" y="2033"/>
                  </a:lnTo>
                  <a:lnTo>
                    <a:pt x="37" y="2126"/>
                  </a:lnTo>
                  <a:lnTo>
                    <a:pt x="41" y="2192"/>
                  </a:lnTo>
                  <a:lnTo>
                    <a:pt x="15" y="2192"/>
                  </a:lnTo>
                  <a:lnTo>
                    <a:pt x="6" y="2154"/>
                  </a:lnTo>
                  <a:lnTo>
                    <a:pt x="12" y="2116"/>
                  </a:lnTo>
                  <a:lnTo>
                    <a:pt x="0" y="2091"/>
                  </a:lnTo>
                  <a:lnTo>
                    <a:pt x="18" y="2055"/>
                  </a:lnTo>
                  <a:lnTo>
                    <a:pt x="43" y="2029"/>
                  </a:lnTo>
                  <a:moveTo>
                    <a:pt x="4831" y="2315"/>
                  </a:moveTo>
                  <a:lnTo>
                    <a:pt x="4766" y="2387"/>
                  </a:lnTo>
                  <a:lnTo>
                    <a:pt x="4817" y="2359"/>
                  </a:lnTo>
                  <a:lnTo>
                    <a:pt x="4855" y="2377"/>
                  </a:lnTo>
                  <a:lnTo>
                    <a:pt x="4824" y="2406"/>
                  </a:lnTo>
                  <a:lnTo>
                    <a:pt x="4875" y="2429"/>
                  </a:lnTo>
                  <a:lnTo>
                    <a:pt x="4911" y="2409"/>
                  </a:lnTo>
                  <a:lnTo>
                    <a:pt x="4969" y="2434"/>
                  </a:lnTo>
                  <a:lnTo>
                    <a:pt x="4932" y="2495"/>
                  </a:lnTo>
                  <a:lnTo>
                    <a:pt x="4982" y="2481"/>
                  </a:lnTo>
                  <a:lnTo>
                    <a:pt x="4978" y="2525"/>
                  </a:lnTo>
                  <a:lnTo>
                    <a:pt x="4985" y="2577"/>
                  </a:lnTo>
                  <a:lnTo>
                    <a:pt x="4937" y="2650"/>
                  </a:lnTo>
                  <a:lnTo>
                    <a:pt x="4906" y="2653"/>
                  </a:lnTo>
                  <a:lnTo>
                    <a:pt x="4866" y="2637"/>
                  </a:lnTo>
                  <a:lnTo>
                    <a:pt x="4899" y="2569"/>
                  </a:lnTo>
                  <a:lnTo>
                    <a:pt x="4884" y="2559"/>
                  </a:lnTo>
                  <a:lnTo>
                    <a:pt x="4786" y="2631"/>
                  </a:lnTo>
                  <a:lnTo>
                    <a:pt x="4747" y="2628"/>
                  </a:lnTo>
                  <a:lnTo>
                    <a:pt x="4805" y="2589"/>
                  </a:lnTo>
                  <a:lnTo>
                    <a:pt x="4747" y="2569"/>
                  </a:lnTo>
                  <a:lnTo>
                    <a:pt x="4675" y="2574"/>
                  </a:lnTo>
                  <a:lnTo>
                    <a:pt x="4546" y="2571"/>
                  </a:lnTo>
                  <a:lnTo>
                    <a:pt x="4544" y="2546"/>
                  </a:lnTo>
                  <a:lnTo>
                    <a:pt x="4594" y="2517"/>
                  </a:lnTo>
                  <a:lnTo>
                    <a:pt x="4572" y="2494"/>
                  </a:lnTo>
                  <a:lnTo>
                    <a:pt x="4643" y="2444"/>
                  </a:lnTo>
                  <a:lnTo>
                    <a:pt x="4753" y="2312"/>
                  </a:lnTo>
                  <a:lnTo>
                    <a:pt x="4808" y="2265"/>
                  </a:lnTo>
                  <a:lnTo>
                    <a:pt x="4873" y="2237"/>
                  </a:lnTo>
                  <a:lnTo>
                    <a:pt x="4902" y="2241"/>
                  </a:lnTo>
                  <a:lnTo>
                    <a:pt x="4883" y="2263"/>
                  </a:lnTo>
                  <a:lnTo>
                    <a:pt x="4831" y="2315"/>
                  </a:lnTo>
                  <a:moveTo>
                    <a:pt x="326" y="2496"/>
                  </a:moveTo>
                  <a:lnTo>
                    <a:pt x="285" y="2507"/>
                  </a:lnTo>
                  <a:lnTo>
                    <a:pt x="202" y="2469"/>
                  </a:lnTo>
                  <a:lnTo>
                    <a:pt x="202" y="2440"/>
                  </a:lnTo>
                  <a:lnTo>
                    <a:pt x="163" y="2411"/>
                  </a:lnTo>
                  <a:lnTo>
                    <a:pt x="167" y="2387"/>
                  </a:lnTo>
                  <a:lnTo>
                    <a:pt x="110" y="2372"/>
                  </a:lnTo>
                  <a:lnTo>
                    <a:pt x="117" y="2327"/>
                  </a:lnTo>
                  <a:lnTo>
                    <a:pt x="137" y="2308"/>
                  </a:lnTo>
                  <a:lnTo>
                    <a:pt x="192" y="2326"/>
                  </a:lnTo>
                  <a:lnTo>
                    <a:pt x="223" y="2339"/>
                  </a:lnTo>
                  <a:lnTo>
                    <a:pt x="278" y="2347"/>
                  </a:lnTo>
                  <a:lnTo>
                    <a:pt x="281" y="2376"/>
                  </a:lnTo>
                  <a:lnTo>
                    <a:pt x="286" y="2415"/>
                  </a:lnTo>
                  <a:lnTo>
                    <a:pt x="329" y="2450"/>
                  </a:lnTo>
                  <a:lnTo>
                    <a:pt x="326" y="2496"/>
                  </a:lnTo>
                  <a:moveTo>
                    <a:pt x="4418" y="2446"/>
                  </a:moveTo>
                  <a:lnTo>
                    <a:pt x="4385" y="2448"/>
                  </a:lnTo>
                  <a:lnTo>
                    <a:pt x="4309" y="2422"/>
                  </a:lnTo>
                  <a:lnTo>
                    <a:pt x="4262" y="2382"/>
                  </a:lnTo>
                  <a:lnTo>
                    <a:pt x="4287" y="2375"/>
                  </a:lnTo>
                  <a:lnTo>
                    <a:pt x="4366" y="2396"/>
                  </a:lnTo>
                  <a:lnTo>
                    <a:pt x="4421" y="2431"/>
                  </a:lnTo>
                  <a:lnTo>
                    <a:pt x="4418" y="2446"/>
                  </a:lnTo>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98" name="Freeform 197"/>
            <p:cNvSpPr>
              <a:spLocks noEditPoints="1"/>
            </p:cNvSpPr>
            <p:nvPr/>
          </p:nvSpPr>
          <p:spPr bwMode="auto">
            <a:xfrm>
              <a:off x="2821146" y="4815842"/>
              <a:ext cx="403367" cy="1213096"/>
            </a:xfrm>
            <a:custGeom>
              <a:avLst/>
              <a:gdLst>
                <a:gd name="T0" fmla="*/ 233 w 999"/>
                <a:gd name="T1" fmla="*/ 450 h 3202"/>
                <a:gd name="T2" fmla="*/ 296 w 999"/>
                <a:gd name="T3" fmla="*/ 460 h 3202"/>
                <a:gd name="T4" fmla="*/ 208 w 999"/>
                <a:gd name="T5" fmla="*/ 590 h 3202"/>
                <a:gd name="T6" fmla="*/ 221 w 999"/>
                <a:gd name="T7" fmla="*/ 759 h 3202"/>
                <a:gd name="T8" fmla="*/ 205 w 999"/>
                <a:gd name="T9" fmla="*/ 846 h 3202"/>
                <a:gd name="T10" fmla="*/ 159 w 999"/>
                <a:gd name="T11" fmla="*/ 1003 h 3202"/>
                <a:gd name="T12" fmla="*/ 154 w 999"/>
                <a:gd name="T13" fmla="*/ 1173 h 3202"/>
                <a:gd name="T14" fmla="*/ 239 w 999"/>
                <a:gd name="T15" fmla="*/ 1335 h 3202"/>
                <a:gd name="T16" fmla="*/ 234 w 999"/>
                <a:gd name="T17" fmla="*/ 1496 h 3202"/>
                <a:gd name="T18" fmla="*/ 212 w 999"/>
                <a:gd name="T19" fmla="*/ 1622 h 3202"/>
                <a:gd name="T20" fmla="*/ 275 w 999"/>
                <a:gd name="T21" fmla="*/ 1782 h 3202"/>
                <a:gd name="T22" fmla="*/ 244 w 999"/>
                <a:gd name="T23" fmla="*/ 1888 h 3202"/>
                <a:gd name="T24" fmla="*/ 295 w 999"/>
                <a:gd name="T25" fmla="*/ 2078 h 3202"/>
                <a:gd name="T26" fmla="*/ 319 w 999"/>
                <a:gd name="T27" fmla="*/ 2192 h 3202"/>
                <a:gd name="T28" fmla="*/ 349 w 999"/>
                <a:gd name="T29" fmla="*/ 2259 h 3202"/>
                <a:gd name="T30" fmla="*/ 404 w 999"/>
                <a:gd name="T31" fmla="*/ 2307 h 3202"/>
                <a:gd name="T32" fmla="*/ 404 w 999"/>
                <a:gd name="T33" fmla="*/ 2372 h 3202"/>
                <a:gd name="T34" fmla="*/ 409 w 999"/>
                <a:gd name="T35" fmla="*/ 2554 h 3202"/>
                <a:gd name="T36" fmla="*/ 431 w 999"/>
                <a:gd name="T37" fmla="*/ 2649 h 3202"/>
                <a:gd name="T38" fmla="*/ 436 w 999"/>
                <a:gd name="T39" fmla="*/ 2774 h 3202"/>
                <a:gd name="T40" fmla="*/ 513 w 999"/>
                <a:gd name="T41" fmla="*/ 2798 h 3202"/>
                <a:gd name="T42" fmla="*/ 583 w 999"/>
                <a:gd name="T43" fmla="*/ 2908 h 3202"/>
                <a:gd name="T44" fmla="*/ 808 w 999"/>
                <a:gd name="T45" fmla="*/ 2932 h 3202"/>
                <a:gd name="T46" fmla="*/ 728 w 999"/>
                <a:gd name="T47" fmla="*/ 2952 h 3202"/>
                <a:gd name="T48" fmla="*/ 706 w 999"/>
                <a:gd name="T49" fmla="*/ 3058 h 3202"/>
                <a:gd name="T50" fmla="*/ 596 w 999"/>
                <a:gd name="T51" fmla="*/ 3033 h 3202"/>
                <a:gd name="T52" fmla="*/ 498 w 999"/>
                <a:gd name="T53" fmla="*/ 2976 h 3202"/>
                <a:gd name="T54" fmla="*/ 354 w 999"/>
                <a:gd name="T55" fmla="*/ 2877 h 3202"/>
                <a:gd name="T56" fmla="*/ 296 w 999"/>
                <a:gd name="T57" fmla="*/ 2774 h 3202"/>
                <a:gd name="T58" fmla="*/ 226 w 999"/>
                <a:gd name="T59" fmla="*/ 2552 h 3202"/>
                <a:gd name="T60" fmla="*/ 162 w 999"/>
                <a:gd name="T61" fmla="*/ 2463 h 3202"/>
                <a:gd name="T62" fmla="*/ 173 w 999"/>
                <a:gd name="T63" fmla="*/ 2250 h 3202"/>
                <a:gd name="T64" fmla="*/ 237 w 999"/>
                <a:gd name="T65" fmla="*/ 2105 h 3202"/>
                <a:gd name="T66" fmla="*/ 196 w 999"/>
                <a:gd name="T67" fmla="*/ 2188 h 3202"/>
                <a:gd name="T68" fmla="*/ 132 w 999"/>
                <a:gd name="T69" fmla="*/ 2056 h 3202"/>
                <a:gd name="T70" fmla="*/ 124 w 999"/>
                <a:gd name="T71" fmla="*/ 1842 h 3202"/>
                <a:gd name="T72" fmla="*/ 50 w 999"/>
                <a:gd name="T73" fmla="*/ 1664 h 3202"/>
                <a:gd name="T74" fmla="*/ 88 w 999"/>
                <a:gd name="T75" fmla="*/ 1524 h 3202"/>
                <a:gd name="T76" fmla="*/ 107 w 999"/>
                <a:gd name="T77" fmla="*/ 1262 h 3202"/>
                <a:gd name="T78" fmla="*/ 72 w 999"/>
                <a:gd name="T79" fmla="*/ 1065 h 3202"/>
                <a:gd name="T80" fmla="*/ 68 w 999"/>
                <a:gd name="T81" fmla="*/ 856 h 3202"/>
                <a:gd name="T82" fmla="*/ 52 w 999"/>
                <a:gd name="T83" fmla="*/ 515 h 3202"/>
                <a:gd name="T84" fmla="*/ 28 w 999"/>
                <a:gd name="T85" fmla="*/ 185 h 3202"/>
                <a:gd name="T86" fmla="*/ 36 w 999"/>
                <a:gd name="T87" fmla="*/ 43 h 3202"/>
                <a:gd name="T88" fmla="*/ 93 w 999"/>
                <a:gd name="T89" fmla="*/ 57 h 3202"/>
                <a:gd name="T90" fmla="*/ 152 w 999"/>
                <a:gd name="T91" fmla="*/ 155 h 3202"/>
                <a:gd name="T92" fmla="*/ 189 w 999"/>
                <a:gd name="T93" fmla="*/ 333 h 3202"/>
                <a:gd name="T94" fmla="*/ 893 w 999"/>
                <a:gd name="T95" fmla="*/ 3142 h 3202"/>
                <a:gd name="T96" fmla="*/ 999 w 999"/>
                <a:gd name="T97" fmla="*/ 3144 h 3202"/>
                <a:gd name="T98" fmla="*/ 950 w 999"/>
                <a:gd name="T99" fmla="*/ 3202 h 3202"/>
                <a:gd name="T100" fmla="*/ 878 w 999"/>
                <a:gd name="T101" fmla="*/ 3193 h 3202"/>
                <a:gd name="T102" fmla="*/ 750 w 999"/>
                <a:gd name="T103" fmla="*/ 3157 h 3202"/>
                <a:gd name="T104" fmla="*/ 565 w 999"/>
                <a:gd name="T105" fmla="*/ 3068 h 3202"/>
                <a:gd name="T106" fmla="*/ 497 w 999"/>
                <a:gd name="T107" fmla="*/ 2993 h 3202"/>
                <a:gd name="T108" fmla="*/ 708 w 999"/>
                <a:gd name="T109" fmla="*/ 3077 h 3202"/>
                <a:gd name="T110" fmla="*/ 721 w 999"/>
                <a:gd name="T111" fmla="*/ 2984 h 3202"/>
                <a:gd name="T112" fmla="*/ 816 w 999"/>
                <a:gd name="T113" fmla="*/ 2960 h 32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999" h="3202">
                  <a:moveTo>
                    <a:pt x="189" y="333"/>
                  </a:moveTo>
                  <a:lnTo>
                    <a:pt x="233" y="450"/>
                  </a:lnTo>
                  <a:lnTo>
                    <a:pt x="284" y="439"/>
                  </a:lnTo>
                  <a:lnTo>
                    <a:pt x="296" y="460"/>
                  </a:lnTo>
                  <a:lnTo>
                    <a:pt x="282" y="548"/>
                  </a:lnTo>
                  <a:lnTo>
                    <a:pt x="208" y="590"/>
                  </a:lnTo>
                  <a:lnTo>
                    <a:pt x="231" y="732"/>
                  </a:lnTo>
                  <a:lnTo>
                    <a:pt x="221" y="759"/>
                  </a:lnTo>
                  <a:lnTo>
                    <a:pt x="248" y="793"/>
                  </a:lnTo>
                  <a:lnTo>
                    <a:pt x="205" y="846"/>
                  </a:lnTo>
                  <a:lnTo>
                    <a:pt x="171" y="926"/>
                  </a:lnTo>
                  <a:lnTo>
                    <a:pt x="159" y="1003"/>
                  </a:lnTo>
                  <a:lnTo>
                    <a:pt x="181" y="1085"/>
                  </a:lnTo>
                  <a:lnTo>
                    <a:pt x="154" y="1173"/>
                  </a:lnTo>
                  <a:lnTo>
                    <a:pt x="217" y="1319"/>
                  </a:lnTo>
                  <a:lnTo>
                    <a:pt x="239" y="1335"/>
                  </a:lnTo>
                  <a:lnTo>
                    <a:pt x="256" y="1413"/>
                  </a:lnTo>
                  <a:lnTo>
                    <a:pt x="234" y="1496"/>
                  </a:lnTo>
                  <a:lnTo>
                    <a:pt x="252" y="1566"/>
                  </a:lnTo>
                  <a:lnTo>
                    <a:pt x="212" y="1622"/>
                  </a:lnTo>
                  <a:lnTo>
                    <a:pt x="232" y="1700"/>
                  </a:lnTo>
                  <a:lnTo>
                    <a:pt x="275" y="1782"/>
                  </a:lnTo>
                  <a:lnTo>
                    <a:pt x="242" y="1813"/>
                  </a:lnTo>
                  <a:lnTo>
                    <a:pt x="244" y="1888"/>
                  </a:lnTo>
                  <a:lnTo>
                    <a:pt x="253" y="1975"/>
                  </a:lnTo>
                  <a:lnTo>
                    <a:pt x="295" y="2078"/>
                  </a:lnTo>
                  <a:lnTo>
                    <a:pt x="273" y="2095"/>
                  </a:lnTo>
                  <a:lnTo>
                    <a:pt x="319" y="2192"/>
                  </a:lnTo>
                  <a:lnTo>
                    <a:pt x="360" y="2224"/>
                  </a:lnTo>
                  <a:lnTo>
                    <a:pt x="349" y="2259"/>
                  </a:lnTo>
                  <a:lnTo>
                    <a:pt x="386" y="2276"/>
                  </a:lnTo>
                  <a:lnTo>
                    <a:pt x="404" y="2307"/>
                  </a:lnTo>
                  <a:lnTo>
                    <a:pt x="380" y="2323"/>
                  </a:lnTo>
                  <a:lnTo>
                    <a:pt x="404" y="2372"/>
                  </a:lnTo>
                  <a:lnTo>
                    <a:pt x="418" y="2483"/>
                  </a:lnTo>
                  <a:lnTo>
                    <a:pt x="409" y="2554"/>
                  </a:lnTo>
                  <a:lnTo>
                    <a:pt x="432" y="2596"/>
                  </a:lnTo>
                  <a:lnTo>
                    <a:pt x="431" y="2649"/>
                  </a:lnTo>
                  <a:lnTo>
                    <a:pt x="395" y="2686"/>
                  </a:lnTo>
                  <a:lnTo>
                    <a:pt x="436" y="2774"/>
                  </a:lnTo>
                  <a:lnTo>
                    <a:pt x="471" y="2804"/>
                  </a:lnTo>
                  <a:lnTo>
                    <a:pt x="513" y="2798"/>
                  </a:lnTo>
                  <a:lnTo>
                    <a:pt x="537" y="2860"/>
                  </a:lnTo>
                  <a:lnTo>
                    <a:pt x="583" y="2908"/>
                  </a:lnTo>
                  <a:lnTo>
                    <a:pt x="744" y="2919"/>
                  </a:lnTo>
                  <a:lnTo>
                    <a:pt x="808" y="2932"/>
                  </a:lnTo>
                  <a:lnTo>
                    <a:pt x="751" y="2931"/>
                  </a:lnTo>
                  <a:lnTo>
                    <a:pt x="728" y="2952"/>
                  </a:lnTo>
                  <a:lnTo>
                    <a:pt x="683" y="2981"/>
                  </a:lnTo>
                  <a:lnTo>
                    <a:pt x="706" y="3058"/>
                  </a:lnTo>
                  <a:lnTo>
                    <a:pt x="680" y="3060"/>
                  </a:lnTo>
                  <a:lnTo>
                    <a:pt x="596" y="3033"/>
                  </a:lnTo>
                  <a:lnTo>
                    <a:pt x="498" y="2976"/>
                  </a:lnTo>
                  <a:lnTo>
                    <a:pt x="498" y="2976"/>
                  </a:lnTo>
                  <a:lnTo>
                    <a:pt x="397" y="2929"/>
                  </a:lnTo>
                  <a:lnTo>
                    <a:pt x="354" y="2877"/>
                  </a:lnTo>
                  <a:lnTo>
                    <a:pt x="352" y="2829"/>
                  </a:lnTo>
                  <a:lnTo>
                    <a:pt x="296" y="2774"/>
                  </a:lnTo>
                  <a:lnTo>
                    <a:pt x="230" y="2632"/>
                  </a:lnTo>
                  <a:lnTo>
                    <a:pt x="226" y="2552"/>
                  </a:lnTo>
                  <a:lnTo>
                    <a:pt x="272" y="2488"/>
                  </a:lnTo>
                  <a:lnTo>
                    <a:pt x="162" y="2463"/>
                  </a:lnTo>
                  <a:lnTo>
                    <a:pt x="199" y="2389"/>
                  </a:lnTo>
                  <a:lnTo>
                    <a:pt x="173" y="2250"/>
                  </a:lnTo>
                  <a:lnTo>
                    <a:pt x="258" y="2280"/>
                  </a:lnTo>
                  <a:lnTo>
                    <a:pt x="237" y="2105"/>
                  </a:lnTo>
                  <a:lnTo>
                    <a:pt x="184" y="2083"/>
                  </a:lnTo>
                  <a:lnTo>
                    <a:pt x="196" y="2188"/>
                  </a:lnTo>
                  <a:lnTo>
                    <a:pt x="150" y="2176"/>
                  </a:lnTo>
                  <a:lnTo>
                    <a:pt x="132" y="2056"/>
                  </a:lnTo>
                  <a:lnTo>
                    <a:pt x="109" y="1900"/>
                  </a:lnTo>
                  <a:lnTo>
                    <a:pt x="124" y="1842"/>
                  </a:lnTo>
                  <a:lnTo>
                    <a:pt x="81" y="1759"/>
                  </a:lnTo>
                  <a:lnTo>
                    <a:pt x="50" y="1664"/>
                  </a:lnTo>
                  <a:lnTo>
                    <a:pt x="79" y="1661"/>
                  </a:lnTo>
                  <a:lnTo>
                    <a:pt x="88" y="1524"/>
                  </a:lnTo>
                  <a:lnTo>
                    <a:pt x="105" y="1389"/>
                  </a:lnTo>
                  <a:lnTo>
                    <a:pt x="107" y="1262"/>
                  </a:lnTo>
                  <a:lnTo>
                    <a:pt x="65" y="1135"/>
                  </a:lnTo>
                  <a:lnTo>
                    <a:pt x="72" y="1065"/>
                  </a:lnTo>
                  <a:lnTo>
                    <a:pt x="44" y="960"/>
                  </a:lnTo>
                  <a:lnTo>
                    <a:pt x="68" y="856"/>
                  </a:lnTo>
                  <a:lnTo>
                    <a:pt x="55" y="691"/>
                  </a:lnTo>
                  <a:lnTo>
                    <a:pt x="52" y="515"/>
                  </a:lnTo>
                  <a:lnTo>
                    <a:pt x="50" y="324"/>
                  </a:lnTo>
                  <a:lnTo>
                    <a:pt x="28" y="185"/>
                  </a:lnTo>
                  <a:lnTo>
                    <a:pt x="0" y="65"/>
                  </a:lnTo>
                  <a:lnTo>
                    <a:pt x="36" y="43"/>
                  </a:lnTo>
                  <a:lnTo>
                    <a:pt x="51" y="0"/>
                  </a:lnTo>
                  <a:lnTo>
                    <a:pt x="93" y="57"/>
                  </a:lnTo>
                  <a:lnTo>
                    <a:pt x="110" y="119"/>
                  </a:lnTo>
                  <a:lnTo>
                    <a:pt x="152" y="155"/>
                  </a:lnTo>
                  <a:lnTo>
                    <a:pt x="138" y="237"/>
                  </a:lnTo>
                  <a:lnTo>
                    <a:pt x="189" y="333"/>
                  </a:lnTo>
                  <a:moveTo>
                    <a:pt x="816" y="2960"/>
                  </a:moveTo>
                  <a:lnTo>
                    <a:pt x="893" y="3142"/>
                  </a:lnTo>
                  <a:lnTo>
                    <a:pt x="960" y="3142"/>
                  </a:lnTo>
                  <a:lnTo>
                    <a:pt x="999" y="3144"/>
                  </a:lnTo>
                  <a:lnTo>
                    <a:pt x="992" y="3177"/>
                  </a:lnTo>
                  <a:lnTo>
                    <a:pt x="950" y="3202"/>
                  </a:lnTo>
                  <a:lnTo>
                    <a:pt x="918" y="3200"/>
                  </a:lnTo>
                  <a:lnTo>
                    <a:pt x="878" y="3193"/>
                  </a:lnTo>
                  <a:lnTo>
                    <a:pt x="821" y="3169"/>
                  </a:lnTo>
                  <a:lnTo>
                    <a:pt x="750" y="3157"/>
                  </a:lnTo>
                  <a:lnTo>
                    <a:pt x="650" y="3112"/>
                  </a:lnTo>
                  <a:lnTo>
                    <a:pt x="565" y="3068"/>
                  </a:lnTo>
                  <a:lnTo>
                    <a:pt x="436" y="2976"/>
                  </a:lnTo>
                  <a:lnTo>
                    <a:pt x="497" y="2993"/>
                  </a:lnTo>
                  <a:lnTo>
                    <a:pt x="611" y="3048"/>
                  </a:lnTo>
                  <a:lnTo>
                    <a:pt x="708" y="3077"/>
                  </a:lnTo>
                  <a:lnTo>
                    <a:pt x="724" y="3040"/>
                  </a:lnTo>
                  <a:lnTo>
                    <a:pt x="721" y="2984"/>
                  </a:lnTo>
                  <a:lnTo>
                    <a:pt x="766" y="2950"/>
                  </a:lnTo>
                  <a:lnTo>
                    <a:pt x="816" y="2960"/>
                  </a:lnTo>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99" name="Freeform 198"/>
            <p:cNvSpPr>
              <a:spLocks/>
            </p:cNvSpPr>
            <p:nvPr/>
          </p:nvSpPr>
          <p:spPr bwMode="auto">
            <a:xfrm>
              <a:off x="2528539" y="3846608"/>
              <a:ext cx="368651" cy="540534"/>
            </a:xfrm>
            <a:custGeom>
              <a:avLst/>
              <a:gdLst>
                <a:gd name="T0" fmla="*/ 59 w 223"/>
                <a:gd name="T1" fmla="*/ 257 h 348"/>
                <a:gd name="T2" fmla="*/ 44 w 223"/>
                <a:gd name="T3" fmla="*/ 253 h 348"/>
                <a:gd name="T4" fmla="*/ 24 w 223"/>
                <a:gd name="T5" fmla="*/ 241 h 348"/>
                <a:gd name="T6" fmla="*/ 3 w 223"/>
                <a:gd name="T7" fmla="*/ 230 h 348"/>
                <a:gd name="T8" fmla="*/ 7 w 223"/>
                <a:gd name="T9" fmla="*/ 222 h 348"/>
                <a:gd name="T10" fmla="*/ 11 w 223"/>
                <a:gd name="T11" fmla="*/ 204 h 348"/>
                <a:gd name="T12" fmla="*/ 28 w 223"/>
                <a:gd name="T13" fmla="*/ 189 h 348"/>
                <a:gd name="T14" fmla="*/ 28 w 223"/>
                <a:gd name="T15" fmla="*/ 173 h 348"/>
                <a:gd name="T16" fmla="*/ 29 w 223"/>
                <a:gd name="T17" fmla="*/ 142 h 348"/>
                <a:gd name="T18" fmla="*/ 30 w 223"/>
                <a:gd name="T19" fmla="*/ 119 h 348"/>
                <a:gd name="T20" fmla="*/ 26 w 223"/>
                <a:gd name="T21" fmla="*/ 98 h 348"/>
                <a:gd name="T22" fmla="*/ 36 w 223"/>
                <a:gd name="T23" fmla="*/ 94 h 348"/>
                <a:gd name="T24" fmla="*/ 34 w 223"/>
                <a:gd name="T25" fmla="*/ 78 h 348"/>
                <a:gd name="T26" fmla="*/ 58 w 223"/>
                <a:gd name="T27" fmla="*/ 64 h 348"/>
                <a:gd name="T28" fmla="*/ 67 w 223"/>
                <a:gd name="T29" fmla="*/ 55 h 348"/>
                <a:gd name="T30" fmla="*/ 82 w 223"/>
                <a:gd name="T31" fmla="*/ 28 h 348"/>
                <a:gd name="T32" fmla="*/ 96 w 223"/>
                <a:gd name="T33" fmla="*/ 23 h 348"/>
                <a:gd name="T34" fmla="*/ 125 w 223"/>
                <a:gd name="T35" fmla="*/ 15 h 348"/>
                <a:gd name="T36" fmla="*/ 142 w 223"/>
                <a:gd name="T37" fmla="*/ 0 h 348"/>
                <a:gd name="T38" fmla="*/ 152 w 223"/>
                <a:gd name="T39" fmla="*/ 7 h 348"/>
                <a:gd name="T40" fmla="*/ 137 w 223"/>
                <a:gd name="T41" fmla="*/ 17 h 348"/>
                <a:gd name="T42" fmla="*/ 124 w 223"/>
                <a:gd name="T43" fmla="*/ 34 h 348"/>
                <a:gd name="T44" fmla="*/ 115 w 223"/>
                <a:gd name="T45" fmla="*/ 56 h 348"/>
                <a:gd name="T46" fmla="*/ 118 w 223"/>
                <a:gd name="T47" fmla="*/ 70 h 348"/>
                <a:gd name="T48" fmla="*/ 124 w 223"/>
                <a:gd name="T49" fmla="*/ 84 h 348"/>
                <a:gd name="T50" fmla="*/ 123 w 223"/>
                <a:gd name="T51" fmla="*/ 100 h 348"/>
                <a:gd name="T52" fmla="*/ 128 w 223"/>
                <a:gd name="T53" fmla="*/ 106 h 348"/>
                <a:gd name="T54" fmla="*/ 156 w 223"/>
                <a:gd name="T55" fmla="*/ 111 h 348"/>
                <a:gd name="T56" fmla="*/ 178 w 223"/>
                <a:gd name="T57" fmla="*/ 132 h 348"/>
                <a:gd name="T58" fmla="*/ 199 w 223"/>
                <a:gd name="T59" fmla="*/ 131 h 348"/>
                <a:gd name="T60" fmla="*/ 216 w 223"/>
                <a:gd name="T61" fmla="*/ 132 h 348"/>
                <a:gd name="T62" fmla="*/ 208 w 223"/>
                <a:gd name="T63" fmla="*/ 150 h 348"/>
                <a:gd name="T64" fmla="*/ 210 w 223"/>
                <a:gd name="T65" fmla="*/ 179 h 348"/>
                <a:gd name="T66" fmla="*/ 215 w 223"/>
                <a:gd name="T67" fmla="*/ 189 h 348"/>
                <a:gd name="T68" fmla="*/ 212 w 223"/>
                <a:gd name="T69" fmla="*/ 204 h 348"/>
                <a:gd name="T70" fmla="*/ 223 w 223"/>
                <a:gd name="T71" fmla="*/ 232 h 348"/>
                <a:gd name="T72" fmla="*/ 216 w 223"/>
                <a:gd name="T73" fmla="*/ 223 h 348"/>
                <a:gd name="T74" fmla="*/ 204 w 223"/>
                <a:gd name="T75" fmla="*/ 223 h 348"/>
                <a:gd name="T76" fmla="*/ 169 w 223"/>
                <a:gd name="T77" fmla="*/ 236 h 348"/>
                <a:gd name="T78" fmla="*/ 179 w 223"/>
                <a:gd name="T79" fmla="*/ 246 h 348"/>
                <a:gd name="T80" fmla="*/ 165 w 223"/>
                <a:gd name="T81" fmla="*/ 247 h 348"/>
                <a:gd name="T82" fmla="*/ 173 w 223"/>
                <a:gd name="T83" fmla="*/ 270 h 348"/>
                <a:gd name="T84" fmla="*/ 175 w 223"/>
                <a:gd name="T85" fmla="*/ 291 h 348"/>
                <a:gd name="T86" fmla="*/ 159 w 223"/>
                <a:gd name="T87" fmla="*/ 337 h 348"/>
                <a:gd name="T88" fmla="*/ 165 w 223"/>
                <a:gd name="T89" fmla="*/ 315 h 348"/>
                <a:gd name="T90" fmla="*/ 139 w 223"/>
                <a:gd name="T91" fmla="*/ 307 h 348"/>
                <a:gd name="T92" fmla="*/ 123 w 223"/>
                <a:gd name="T93" fmla="*/ 309 h 348"/>
                <a:gd name="T94" fmla="*/ 98 w 223"/>
                <a:gd name="T95" fmla="*/ 285 h 348"/>
                <a:gd name="T96" fmla="*/ 84 w 223"/>
                <a:gd name="T97" fmla="*/ 270 h 348"/>
                <a:gd name="T98" fmla="*/ 66 w 223"/>
                <a:gd name="T99" fmla="*/ 261 h 3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23" h="348">
                  <a:moveTo>
                    <a:pt x="66" y="261"/>
                  </a:moveTo>
                  <a:lnTo>
                    <a:pt x="59" y="257"/>
                  </a:lnTo>
                  <a:lnTo>
                    <a:pt x="50" y="250"/>
                  </a:lnTo>
                  <a:lnTo>
                    <a:pt x="44" y="253"/>
                  </a:lnTo>
                  <a:lnTo>
                    <a:pt x="29" y="250"/>
                  </a:lnTo>
                  <a:lnTo>
                    <a:pt x="24" y="241"/>
                  </a:lnTo>
                  <a:lnTo>
                    <a:pt x="21" y="242"/>
                  </a:lnTo>
                  <a:lnTo>
                    <a:pt x="3" y="230"/>
                  </a:lnTo>
                  <a:lnTo>
                    <a:pt x="0" y="223"/>
                  </a:lnTo>
                  <a:lnTo>
                    <a:pt x="7" y="222"/>
                  </a:lnTo>
                  <a:lnTo>
                    <a:pt x="6" y="211"/>
                  </a:lnTo>
                  <a:lnTo>
                    <a:pt x="11" y="204"/>
                  </a:lnTo>
                  <a:lnTo>
                    <a:pt x="20" y="202"/>
                  </a:lnTo>
                  <a:lnTo>
                    <a:pt x="28" y="189"/>
                  </a:lnTo>
                  <a:lnTo>
                    <a:pt x="35" y="179"/>
                  </a:lnTo>
                  <a:lnTo>
                    <a:pt x="28" y="173"/>
                  </a:lnTo>
                  <a:lnTo>
                    <a:pt x="32" y="161"/>
                  </a:lnTo>
                  <a:lnTo>
                    <a:pt x="29" y="142"/>
                  </a:lnTo>
                  <a:lnTo>
                    <a:pt x="33" y="137"/>
                  </a:lnTo>
                  <a:lnTo>
                    <a:pt x="30" y="119"/>
                  </a:lnTo>
                  <a:lnTo>
                    <a:pt x="23" y="108"/>
                  </a:lnTo>
                  <a:lnTo>
                    <a:pt x="26" y="98"/>
                  </a:lnTo>
                  <a:lnTo>
                    <a:pt x="32" y="100"/>
                  </a:lnTo>
                  <a:lnTo>
                    <a:pt x="36" y="94"/>
                  </a:lnTo>
                  <a:lnTo>
                    <a:pt x="32" y="81"/>
                  </a:lnTo>
                  <a:lnTo>
                    <a:pt x="34" y="78"/>
                  </a:lnTo>
                  <a:lnTo>
                    <a:pt x="44" y="79"/>
                  </a:lnTo>
                  <a:lnTo>
                    <a:pt x="58" y="64"/>
                  </a:lnTo>
                  <a:lnTo>
                    <a:pt x="66" y="62"/>
                  </a:lnTo>
                  <a:lnTo>
                    <a:pt x="67" y="55"/>
                  </a:lnTo>
                  <a:lnTo>
                    <a:pt x="71" y="38"/>
                  </a:lnTo>
                  <a:lnTo>
                    <a:pt x="82" y="28"/>
                  </a:lnTo>
                  <a:lnTo>
                    <a:pt x="94" y="28"/>
                  </a:lnTo>
                  <a:lnTo>
                    <a:pt x="96" y="23"/>
                  </a:lnTo>
                  <a:lnTo>
                    <a:pt x="110" y="25"/>
                  </a:lnTo>
                  <a:lnTo>
                    <a:pt x="125" y="15"/>
                  </a:lnTo>
                  <a:lnTo>
                    <a:pt x="132" y="10"/>
                  </a:lnTo>
                  <a:lnTo>
                    <a:pt x="142" y="0"/>
                  </a:lnTo>
                  <a:lnTo>
                    <a:pt x="148" y="1"/>
                  </a:lnTo>
                  <a:lnTo>
                    <a:pt x="152" y="7"/>
                  </a:lnTo>
                  <a:lnTo>
                    <a:pt x="149" y="14"/>
                  </a:lnTo>
                  <a:lnTo>
                    <a:pt x="137" y="17"/>
                  </a:lnTo>
                  <a:lnTo>
                    <a:pt x="131" y="28"/>
                  </a:lnTo>
                  <a:lnTo>
                    <a:pt x="124" y="34"/>
                  </a:lnTo>
                  <a:lnTo>
                    <a:pt x="118" y="41"/>
                  </a:lnTo>
                  <a:lnTo>
                    <a:pt x="115" y="56"/>
                  </a:lnTo>
                  <a:lnTo>
                    <a:pt x="109" y="68"/>
                  </a:lnTo>
                  <a:lnTo>
                    <a:pt x="118" y="70"/>
                  </a:lnTo>
                  <a:lnTo>
                    <a:pt x="120" y="79"/>
                  </a:lnTo>
                  <a:lnTo>
                    <a:pt x="124" y="84"/>
                  </a:lnTo>
                  <a:lnTo>
                    <a:pt x="125" y="92"/>
                  </a:lnTo>
                  <a:lnTo>
                    <a:pt x="123" y="100"/>
                  </a:lnTo>
                  <a:lnTo>
                    <a:pt x="123" y="104"/>
                  </a:lnTo>
                  <a:lnTo>
                    <a:pt x="128" y="106"/>
                  </a:lnTo>
                  <a:lnTo>
                    <a:pt x="132" y="113"/>
                  </a:lnTo>
                  <a:lnTo>
                    <a:pt x="156" y="111"/>
                  </a:lnTo>
                  <a:lnTo>
                    <a:pt x="166" y="114"/>
                  </a:lnTo>
                  <a:lnTo>
                    <a:pt x="178" y="132"/>
                  </a:lnTo>
                  <a:lnTo>
                    <a:pt x="186" y="129"/>
                  </a:lnTo>
                  <a:lnTo>
                    <a:pt x="199" y="131"/>
                  </a:lnTo>
                  <a:lnTo>
                    <a:pt x="210" y="128"/>
                  </a:lnTo>
                  <a:lnTo>
                    <a:pt x="216" y="132"/>
                  </a:lnTo>
                  <a:lnTo>
                    <a:pt x="212" y="143"/>
                  </a:lnTo>
                  <a:lnTo>
                    <a:pt x="208" y="150"/>
                  </a:lnTo>
                  <a:lnTo>
                    <a:pt x="206" y="165"/>
                  </a:lnTo>
                  <a:lnTo>
                    <a:pt x="210" y="179"/>
                  </a:lnTo>
                  <a:lnTo>
                    <a:pt x="215" y="185"/>
                  </a:lnTo>
                  <a:lnTo>
                    <a:pt x="215" y="189"/>
                  </a:lnTo>
                  <a:lnTo>
                    <a:pt x="206" y="200"/>
                  </a:lnTo>
                  <a:lnTo>
                    <a:pt x="212" y="204"/>
                  </a:lnTo>
                  <a:lnTo>
                    <a:pt x="217" y="212"/>
                  </a:lnTo>
                  <a:lnTo>
                    <a:pt x="223" y="232"/>
                  </a:lnTo>
                  <a:lnTo>
                    <a:pt x="219" y="235"/>
                  </a:lnTo>
                  <a:lnTo>
                    <a:pt x="216" y="223"/>
                  </a:lnTo>
                  <a:lnTo>
                    <a:pt x="211" y="216"/>
                  </a:lnTo>
                  <a:lnTo>
                    <a:pt x="204" y="223"/>
                  </a:lnTo>
                  <a:lnTo>
                    <a:pt x="169" y="223"/>
                  </a:lnTo>
                  <a:lnTo>
                    <a:pt x="169" y="236"/>
                  </a:lnTo>
                  <a:lnTo>
                    <a:pt x="180" y="238"/>
                  </a:lnTo>
                  <a:lnTo>
                    <a:pt x="179" y="246"/>
                  </a:lnTo>
                  <a:lnTo>
                    <a:pt x="175" y="244"/>
                  </a:lnTo>
                  <a:lnTo>
                    <a:pt x="165" y="247"/>
                  </a:lnTo>
                  <a:lnTo>
                    <a:pt x="165" y="262"/>
                  </a:lnTo>
                  <a:lnTo>
                    <a:pt x="173" y="270"/>
                  </a:lnTo>
                  <a:lnTo>
                    <a:pt x="176" y="282"/>
                  </a:lnTo>
                  <a:lnTo>
                    <a:pt x="175" y="291"/>
                  </a:lnTo>
                  <a:lnTo>
                    <a:pt x="168" y="348"/>
                  </a:lnTo>
                  <a:lnTo>
                    <a:pt x="159" y="337"/>
                  </a:lnTo>
                  <a:lnTo>
                    <a:pt x="153" y="336"/>
                  </a:lnTo>
                  <a:lnTo>
                    <a:pt x="165" y="315"/>
                  </a:lnTo>
                  <a:lnTo>
                    <a:pt x="150" y="305"/>
                  </a:lnTo>
                  <a:lnTo>
                    <a:pt x="139" y="307"/>
                  </a:lnTo>
                  <a:lnTo>
                    <a:pt x="133" y="303"/>
                  </a:lnTo>
                  <a:lnTo>
                    <a:pt x="123" y="309"/>
                  </a:lnTo>
                  <a:lnTo>
                    <a:pt x="109" y="306"/>
                  </a:lnTo>
                  <a:lnTo>
                    <a:pt x="98" y="285"/>
                  </a:lnTo>
                  <a:lnTo>
                    <a:pt x="89" y="279"/>
                  </a:lnTo>
                  <a:lnTo>
                    <a:pt x="84" y="270"/>
                  </a:lnTo>
                  <a:lnTo>
                    <a:pt x="71" y="260"/>
                  </a:lnTo>
                  <a:lnTo>
                    <a:pt x="66" y="261"/>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200" name="Freeform 199"/>
            <p:cNvSpPr>
              <a:spLocks/>
            </p:cNvSpPr>
            <p:nvPr/>
          </p:nvSpPr>
          <p:spPr bwMode="auto">
            <a:xfrm>
              <a:off x="2330162" y="3885440"/>
              <a:ext cx="99189" cy="97856"/>
            </a:xfrm>
            <a:custGeom>
              <a:avLst/>
              <a:gdLst>
                <a:gd name="T0" fmla="*/ 51 w 60"/>
                <a:gd name="T1" fmla="*/ 63 h 63"/>
                <a:gd name="T2" fmla="*/ 41 w 60"/>
                <a:gd name="T3" fmla="*/ 58 h 63"/>
                <a:gd name="T4" fmla="*/ 38 w 60"/>
                <a:gd name="T5" fmla="*/ 53 h 63"/>
                <a:gd name="T6" fmla="*/ 40 w 60"/>
                <a:gd name="T7" fmla="*/ 50 h 63"/>
                <a:gd name="T8" fmla="*/ 40 w 60"/>
                <a:gd name="T9" fmla="*/ 45 h 63"/>
                <a:gd name="T10" fmla="*/ 35 w 60"/>
                <a:gd name="T11" fmla="*/ 40 h 63"/>
                <a:gd name="T12" fmla="*/ 28 w 60"/>
                <a:gd name="T13" fmla="*/ 36 h 63"/>
                <a:gd name="T14" fmla="*/ 22 w 60"/>
                <a:gd name="T15" fmla="*/ 34 h 63"/>
                <a:gd name="T16" fmla="*/ 21 w 60"/>
                <a:gd name="T17" fmla="*/ 28 h 63"/>
                <a:gd name="T18" fmla="*/ 17 w 60"/>
                <a:gd name="T19" fmla="*/ 24 h 63"/>
                <a:gd name="T20" fmla="*/ 18 w 60"/>
                <a:gd name="T21" fmla="*/ 30 h 63"/>
                <a:gd name="T22" fmla="*/ 14 w 60"/>
                <a:gd name="T23" fmla="*/ 35 h 63"/>
                <a:gd name="T24" fmla="*/ 10 w 60"/>
                <a:gd name="T25" fmla="*/ 29 h 63"/>
                <a:gd name="T26" fmla="*/ 4 w 60"/>
                <a:gd name="T27" fmla="*/ 27 h 63"/>
                <a:gd name="T28" fmla="*/ 2 w 60"/>
                <a:gd name="T29" fmla="*/ 23 h 63"/>
                <a:gd name="T30" fmla="*/ 2 w 60"/>
                <a:gd name="T31" fmla="*/ 17 h 63"/>
                <a:gd name="T32" fmla="*/ 5 w 60"/>
                <a:gd name="T33" fmla="*/ 10 h 63"/>
                <a:gd name="T34" fmla="*/ 0 w 60"/>
                <a:gd name="T35" fmla="*/ 7 h 63"/>
                <a:gd name="T36" fmla="*/ 5 w 60"/>
                <a:gd name="T37" fmla="*/ 3 h 63"/>
                <a:gd name="T38" fmla="*/ 8 w 60"/>
                <a:gd name="T39" fmla="*/ 0 h 63"/>
                <a:gd name="T40" fmla="*/ 19 w 60"/>
                <a:gd name="T41" fmla="*/ 6 h 63"/>
                <a:gd name="T42" fmla="*/ 24 w 60"/>
                <a:gd name="T43" fmla="*/ 3 h 63"/>
                <a:gd name="T44" fmla="*/ 29 w 60"/>
                <a:gd name="T45" fmla="*/ 5 h 63"/>
                <a:gd name="T46" fmla="*/ 32 w 60"/>
                <a:gd name="T47" fmla="*/ 9 h 63"/>
                <a:gd name="T48" fmla="*/ 37 w 60"/>
                <a:gd name="T49" fmla="*/ 11 h 63"/>
                <a:gd name="T50" fmla="*/ 42 w 60"/>
                <a:gd name="T51" fmla="*/ 6 h 63"/>
                <a:gd name="T52" fmla="*/ 46 w 60"/>
                <a:gd name="T53" fmla="*/ 17 h 63"/>
                <a:gd name="T54" fmla="*/ 52 w 60"/>
                <a:gd name="T55" fmla="*/ 26 h 63"/>
                <a:gd name="T56" fmla="*/ 60 w 60"/>
                <a:gd name="T57" fmla="*/ 35 h 63"/>
                <a:gd name="T58" fmla="*/ 53 w 60"/>
                <a:gd name="T59" fmla="*/ 36 h 63"/>
                <a:gd name="T60" fmla="*/ 53 w 60"/>
                <a:gd name="T61" fmla="*/ 45 h 63"/>
                <a:gd name="T62" fmla="*/ 57 w 60"/>
                <a:gd name="T63" fmla="*/ 48 h 63"/>
                <a:gd name="T64" fmla="*/ 54 w 60"/>
                <a:gd name="T65" fmla="*/ 51 h 63"/>
                <a:gd name="T66" fmla="*/ 54 w 60"/>
                <a:gd name="T67" fmla="*/ 54 h 63"/>
                <a:gd name="T68" fmla="*/ 52 w 60"/>
                <a:gd name="T69" fmla="*/ 58 h 63"/>
                <a:gd name="T70" fmla="*/ 51 w 60"/>
                <a:gd name="T71" fmla="*/ 63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60" h="63">
                  <a:moveTo>
                    <a:pt x="51" y="63"/>
                  </a:moveTo>
                  <a:lnTo>
                    <a:pt x="41" y="58"/>
                  </a:lnTo>
                  <a:lnTo>
                    <a:pt x="38" y="53"/>
                  </a:lnTo>
                  <a:lnTo>
                    <a:pt x="40" y="50"/>
                  </a:lnTo>
                  <a:lnTo>
                    <a:pt x="40" y="45"/>
                  </a:lnTo>
                  <a:lnTo>
                    <a:pt x="35" y="40"/>
                  </a:lnTo>
                  <a:lnTo>
                    <a:pt x="28" y="36"/>
                  </a:lnTo>
                  <a:lnTo>
                    <a:pt x="22" y="34"/>
                  </a:lnTo>
                  <a:lnTo>
                    <a:pt x="21" y="28"/>
                  </a:lnTo>
                  <a:lnTo>
                    <a:pt x="17" y="24"/>
                  </a:lnTo>
                  <a:lnTo>
                    <a:pt x="18" y="30"/>
                  </a:lnTo>
                  <a:lnTo>
                    <a:pt x="14" y="35"/>
                  </a:lnTo>
                  <a:lnTo>
                    <a:pt x="10" y="29"/>
                  </a:lnTo>
                  <a:lnTo>
                    <a:pt x="4" y="27"/>
                  </a:lnTo>
                  <a:lnTo>
                    <a:pt x="2" y="23"/>
                  </a:lnTo>
                  <a:lnTo>
                    <a:pt x="2" y="17"/>
                  </a:lnTo>
                  <a:lnTo>
                    <a:pt x="5" y="10"/>
                  </a:lnTo>
                  <a:lnTo>
                    <a:pt x="0" y="7"/>
                  </a:lnTo>
                  <a:lnTo>
                    <a:pt x="5" y="3"/>
                  </a:lnTo>
                  <a:lnTo>
                    <a:pt x="8" y="0"/>
                  </a:lnTo>
                  <a:lnTo>
                    <a:pt x="19" y="6"/>
                  </a:lnTo>
                  <a:lnTo>
                    <a:pt x="24" y="3"/>
                  </a:lnTo>
                  <a:lnTo>
                    <a:pt x="29" y="5"/>
                  </a:lnTo>
                  <a:lnTo>
                    <a:pt x="32" y="9"/>
                  </a:lnTo>
                  <a:lnTo>
                    <a:pt x="37" y="11"/>
                  </a:lnTo>
                  <a:lnTo>
                    <a:pt x="42" y="6"/>
                  </a:lnTo>
                  <a:lnTo>
                    <a:pt x="46" y="17"/>
                  </a:lnTo>
                  <a:lnTo>
                    <a:pt x="52" y="26"/>
                  </a:lnTo>
                  <a:lnTo>
                    <a:pt x="60" y="35"/>
                  </a:lnTo>
                  <a:lnTo>
                    <a:pt x="53" y="36"/>
                  </a:lnTo>
                  <a:lnTo>
                    <a:pt x="53" y="45"/>
                  </a:lnTo>
                  <a:lnTo>
                    <a:pt x="57" y="48"/>
                  </a:lnTo>
                  <a:lnTo>
                    <a:pt x="54" y="51"/>
                  </a:lnTo>
                  <a:lnTo>
                    <a:pt x="54" y="54"/>
                  </a:lnTo>
                  <a:lnTo>
                    <a:pt x="52" y="58"/>
                  </a:lnTo>
                  <a:lnTo>
                    <a:pt x="51" y="63"/>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201" name="Freeform 200"/>
            <p:cNvSpPr>
              <a:spLocks/>
            </p:cNvSpPr>
            <p:nvPr/>
          </p:nvSpPr>
          <p:spPr bwMode="auto">
            <a:xfrm>
              <a:off x="2401248" y="3500231"/>
              <a:ext cx="314097" cy="107175"/>
            </a:xfrm>
            <a:custGeom>
              <a:avLst/>
              <a:gdLst>
                <a:gd name="T0" fmla="*/ 53 w 190"/>
                <a:gd name="T1" fmla="*/ 0 h 69"/>
                <a:gd name="T2" fmla="*/ 68 w 190"/>
                <a:gd name="T3" fmla="*/ 1 h 69"/>
                <a:gd name="T4" fmla="*/ 82 w 190"/>
                <a:gd name="T5" fmla="*/ 1 h 69"/>
                <a:gd name="T6" fmla="*/ 98 w 190"/>
                <a:gd name="T7" fmla="*/ 8 h 69"/>
                <a:gd name="T8" fmla="*/ 104 w 190"/>
                <a:gd name="T9" fmla="*/ 16 h 69"/>
                <a:gd name="T10" fmla="*/ 121 w 190"/>
                <a:gd name="T11" fmla="*/ 14 h 69"/>
                <a:gd name="T12" fmla="*/ 127 w 190"/>
                <a:gd name="T13" fmla="*/ 19 h 69"/>
                <a:gd name="T14" fmla="*/ 140 w 190"/>
                <a:gd name="T15" fmla="*/ 31 h 69"/>
                <a:gd name="T16" fmla="*/ 150 w 190"/>
                <a:gd name="T17" fmla="*/ 41 h 69"/>
                <a:gd name="T18" fmla="*/ 156 w 190"/>
                <a:gd name="T19" fmla="*/ 40 h 69"/>
                <a:gd name="T20" fmla="*/ 166 w 190"/>
                <a:gd name="T21" fmla="*/ 45 h 69"/>
                <a:gd name="T22" fmla="*/ 164 w 190"/>
                <a:gd name="T23" fmla="*/ 51 h 69"/>
                <a:gd name="T24" fmla="*/ 177 w 190"/>
                <a:gd name="T25" fmla="*/ 51 h 69"/>
                <a:gd name="T26" fmla="*/ 190 w 190"/>
                <a:gd name="T27" fmla="*/ 60 h 69"/>
                <a:gd name="T28" fmla="*/ 187 w 190"/>
                <a:gd name="T29" fmla="*/ 65 h 69"/>
                <a:gd name="T30" fmla="*/ 175 w 190"/>
                <a:gd name="T31" fmla="*/ 67 h 69"/>
                <a:gd name="T32" fmla="*/ 163 w 190"/>
                <a:gd name="T33" fmla="*/ 68 h 69"/>
                <a:gd name="T34" fmla="*/ 151 w 190"/>
                <a:gd name="T35" fmla="*/ 67 h 69"/>
                <a:gd name="T36" fmla="*/ 124 w 190"/>
                <a:gd name="T37" fmla="*/ 69 h 69"/>
                <a:gd name="T38" fmla="*/ 138 w 190"/>
                <a:gd name="T39" fmla="*/ 57 h 69"/>
                <a:gd name="T40" fmla="*/ 131 w 190"/>
                <a:gd name="T41" fmla="*/ 52 h 69"/>
                <a:gd name="T42" fmla="*/ 120 w 190"/>
                <a:gd name="T43" fmla="*/ 50 h 69"/>
                <a:gd name="T44" fmla="*/ 114 w 190"/>
                <a:gd name="T45" fmla="*/ 45 h 69"/>
                <a:gd name="T46" fmla="*/ 112 w 190"/>
                <a:gd name="T47" fmla="*/ 33 h 69"/>
                <a:gd name="T48" fmla="*/ 101 w 190"/>
                <a:gd name="T49" fmla="*/ 34 h 69"/>
                <a:gd name="T50" fmla="*/ 86 w 190"/>
                <a:gd name="T51" fmla="*/ 28 h 69"/>
                <a:gd name="T52" fmla="*/ 81 w 190"/>
                <a:gd name="T53" fmla="*/ 24 h 69"/>
                <a:gd name="T54" fmla="*/ 58 w 190"/>
                <a:gd name="T55" fmla="*/ 20 h 69"/>
                <a:gd name="T56" fmla="*/ 52 w 190"/>
                <a:gd name="T57" fmla="*/ 16 h 69"/>
                <a:gd name="T58" fmla="*/ 60 w 190"/>
                <a:gd name="T59" fmla="*/ 11 h 69"/>
                <a:gd name="T60" fmla="*/ 42 w 190"/>
                <a:gd name="T61" fmla="*/ 10 h 69"/>
                <a:gd name="T62" fmla="*/ 28 w 190"/>
                <a:gd name="T63" fmla="*/ 21 h 69"/>
                <a:gd name="T64" fmla="*/ 20 w 190"/>
                <a:gd name="T65" fmla="*/ 21 h 69"/>
                <a:gd name="T66" fmla="*/ 17 w 190"/>
                <a:gd name="T67" fmla="*/ 26 h 69"/>
                <a:gd name="T68" fmla="*/ 7 w 190"/>
                <a:gd name="T69" fmla="*/ 28 h 69"/>
                <a:gd name="T70" fmla="*/ 0 w 190"/>
                <a:gd name="T71" fmla="*/ 27 h 69"/>
                <a:gd name="T72" fmla="*/ 11 w 190"/>
                <a:gd name="T73" fmla="*/ 20 h 69"/>
                <a:gd name="T74" fmla="*/ 16 w 190"/>
                <a:gd name="T75" fmla="*/ 13 h 69"/>
                <a:gd name="T76" fmla="*/ 25 w 190"/>
                <a:gd name="T77" fmla="*/ 8 h 69"/>
                <a:gd name="T78" fmla="*/ 34 w 190"/>
                <a:gd name="T79" fmla="*/ 4 h 69"/>
                <a:gd name="T80" fmla="*/ 48 w 190"/>
                <a:gd name="T81" fmla="*/ 2 h 69"/>
                <a:gd name="T82" fmla="*/ 53 w 190"/>
                <a:gd name="T83" fmla="*/ 0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90" h="69">
                  <a:moveTo>
                    <a:pt x="53" y="0"/>
                  </a:moveTo>
                  <a:lnTo>
                    <a:pt x="68" y="1"/>
                  </a:lnTo>
                  <a:lnTo>
                    <a:pt x="82" y="1"/>
                  </a:lnTo>
                  <a:lnTo>
                    <a:pt x="98" y="8"/>
                  </a:lnTo>
                  <a:lnTo>
                    <a:pt x="104" y="16"/>
                  </a:lnTo>
                  <a:lnTo>
                    <a:pt x="121" y="14"/>
                  </a:lnTo>
                  <a:lnTo>
                    <a:pt x="127" y="19"/>
                  </a:lnTo>
                  <a:lnTo>
                    <a:pt x="140" y="31"/>
                  </a:lnTo>
                  <a:lnTo>
                    <a:pt x="150" y="41"/>
                  </a:lnTo>
                  <a:lnTo>
                    <a:pt x="156" y="40"/>
                  </a:lnTo>
                  <a:lnTo>
                    <a:pt x="166" y="45"/>
                  </a:lnTo>
                  <a:lnTo>
                    <a:pt x="164" y="51"/>
                  </a:lnTo>
                  <a:lnTo>
                    <a:pt x="177" y="51"/>
                  </a:lnTo>
                  <a:lnTo>
                    <a:pt x="190" y="60"/>
                  </a:lnTo>
                  <a:lnTo>
                    <a:pt x="187" y="65"/>
                  </a:lnTo>
                  <a:lnTo>
                    <a:pt x="175" y="67"/>
                  </a:lnTo>
                  <a:lnTo>
                    <a:pt x="163" y="68"/>
                  </a:lnTo>
                  <a:lnTo>
                    <a:pt x="151" y="67"/>
                  </a:lnTo>
                  <a:lnTo>
                    <a:pt x="124" y="69"/>
                  </a:lnTo>
                  <a:lnTo>
                    <a:pt x="138" y="57"/>
                  </a:lnTo>
                  <a:lnTo>
                    <a:pt x="131" y="52"/>
                  </a:lnTo>
                  <a:lnTo>
                    <a:pt x="120" y="50"/>
                  </a:lnTo>
                  <a:lnTo>
                    <a:pt x="114" y="45"/>
                  </a:lnTo>
                  <a:lnTo>
                    <a:pt x="112" y="33"/>
                  </a:lnTo>
                  <a:lnTo>
                    <a:pt x="101" y="34"/>
                  </a:lnTo>
                  <a:lnTo>
                    <a:pt x="86" y="28"/>
                  </a:lnTo>
                  <a:lnTo>
                    <a:pt x="81" y="24"/>
                  </a:lnTo>
                  <a:lnTo>
                    <a:pt x="58" y="20"/>
                  </a:lnTo>
                  <a:lnTo>
                    <a:pt x="52" y="16"/>
                  </a:lnTo>
                  <a:lnTo>
                    <a:pt x="60" y="11"/>
                  </a:lnTo>
                  <a:lnTo>
                    <a:pt x="42" y="10"/>
                  </a:lnTo>
                  <a:lnTo>
                    <a:pt x="28" y="21"/>
                  </a:lnTo>
                  <a:lnTo>
                    <a:pt x="20" y="21"/>
                  </a:lnTo>
                  <a:lnTo>
                    <a:pt x="17" y="26"/>
                  </a:lnTo>
                  <a:lnTo>
                    <a:pt x="7" y="28"/>
                  </a:lnTo>
                  <a:lnTo>
                    <a:pt x="0" y="27"/>
                  </a:lnTo>
                  <a:lnTo>
                    <a:pt x="11" y="20"/>
                  </a:lnTo>
                  <a:lnTo>
                    <a:pt x="16" y="13"/>
                  </a:lnTo>
                  <a:lnTo>
                    <a:pt x="25" y="8"/>
                  </a:lnTo>
                  <a:lnTo>
                    <a:pt x="34" y="4"/>
                  </a:lnTo>
                  <a:lnTo>
                    <a:pt x="48" y="2"/>
                  </a:lnTo>
                  <a:lnTo>
                    <a:pt x="53"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202" name="Freeform 201"/>
            <p:cNvSpPr>
              <a:spLocks/>
            </p:cNvSpPr>
            <p:nvPr/>
          </p:nvSpPr>
          <p:spPr bwMode="auto">
            <a:xfrm>
              <a:off x="2774859" y="3605853"/>
              <a:ext cx="109108" cy="74557"/>
            </a:xfrm>
            <a:custGeom>
              <a:avLst/>
              <a:gdLst>
                <a:gd name="T0" fmla="*/ 7 w 66"/>
                <a:gd name="T1" fmla="*/ 4 h 48"/>
                <a:gd name="T2" fmla="*/ 10 w 66"/>
                <a:gd name="T3" fmla="*/ 0 h 48"/>
                <a:gd name="T4" fmla="*/ 24 w 66"/>
                <a:gd name="T5" fmla="*/ 0 h 48"/>
                <a:gd name="T6" fmla="*/ 34 w 66"/>
                <a:gd name="T7" fmla="*/ 6 h 48"/>
                <a:gd name="T8" fmla="*/ 39 w 66"/>
                <a:gd name="T9" fmla="*/ 5 h 48"/>
                <a:gd name="T10" fmla="*/ 41 w 66"/>
                <a:gd name="T11" fmla="*/ 13 h 48"/>
                <a:gd name="T12" fmla="*/ 51 w 66"/>
                <a:gd name="T13" fmla="*/ 12 h 48"/>
                <a:gd name="T14" fmla="*/ 50 w 66"/>
                <a:gd name="T15" fmla="*/ 18 h 48"/>
                <a:gd name="T16" fmla="*/ 58 w 66"/>
                <a:gd name="T17" fmla="*/ 19 h 48"/>
                <a:gd name="T18" fmla="*/ 66 w 66"/>
                <a:gd name="T19" fmla="*/ 27 h 48"/>
                <a:gd name="T20" fmla="*/ 58 w 66"/>
                <a:gd name="T21" fmla="*/ 35 h 48"/>
                <a:gd name="T22" fmla="*/ 50 w 66"/>
                <a:gd name="T23" fmla="*/ 31 h 48"/>
                <a:gd name="T24" fmla="*/ 42 w 66"/>
                <a:gd name="T25" fmla="*/ 31 h 48"/>
                <a:gd name="T26" fmla="*/ 36 w 66"/>
                <a:gd name="T27" fmla="*/ 30 h 48"/>
                <a:gd name="T28" fmla="*/ 32 w 66"/>
                <a:gd name="T29" fmla="*/ 34 h 48"/>
                <a:gd name="T30" fmla="*/ 25 w 66"/>
                <a:gd name="T31" fmla="*/ 36 h 48"/>
                <a:gd name="T32" fmla="*/ 23 w 66"/>
                <a:gd name="T33" fmla="*/ 30 h 48"/>
                <a:gd name="T34" fmla="*/ 17 w 66"/>
                <a:gd name="T35" fmla="*/ 34 h 48"/>
                <a:gd name="T36" fmla="*/ 8 w 66"/>
                <a:gd name="T37" fmla="*/ 48 h 48"/>
                <a:gd name="T38" fmla="*/ 4 w 66"/>
                <a:gd name="T39" fmla="*/ 44 h 48"/>
                <a:gd name="T40" fmla="*/ 3 w 66"/>
                <a:gd name="T41" fmla="*/ 39 h 48"/>
                <a:gd name="T42" fmla="*/ 4 w 66"/>
                <a:gd name="T43" fmla="*/ 33 h 48"/>
                <a:gd name="T44" fmla="*/ 0 w 66"/>
                <a:gd name="T45" fmla="*/ 27 h 48"/>
                <a:gd name="T46" fmla="*/ 5 w 66"/>
                <a:gd name="T47" fmla="*/ 23 h 48"/>
                <a:gd name="T48" fmla="*/ 8 w 66"/>
                <a:gd name="T49" fmla="*/ 15 h 48"/>
                <a:gd name="T50" fmla="*/ 7 w 66"/>
                <a:gd name="T51" fmla="*/ 4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66" h="48">
                  <a:moveTo>
                    <a:pt x="7" y="4"/>
                  </a:moveTo>
                  <a:lnTo>
                    <a:pt x="10" y="0"/>
                  </a:lnTo>
                  <a:lnTo>
                    <a:pt x="24" y="0"/>
                  </a:lnTo>
                  <a:lnTo>
                    <a:pt x="34" y="6"/>
                  </a:lnTo>
                  <a:lnTo>
                    <a:pt x="39" y="5"/>
                  </a:lnTo>
                  <a:lnTo>
                    <a:pt x="41" y="13"/>
                  </a:lnTo>
                  <a:lnTo>
                    <a:pt x="51" y="12"/>
                  </a:lnTo>
                  <a:lnTo>
                    <a:pt x="50" y="18"/>
                  </a:lnTo>
                  <a:lnTo>
                    <a:pt x="58" y="19"/>
                  </a:lnTo>
                  <a:lnTo>
                    <a:pt x="66" y="27"/>
                  </a:lnTo>
                  <a:lnTo>
                    <a:pt x="58" y="35"/>
                  </a:lnTo>
                  <a:lnTo>
                    <a:pt x="50" y="31"/>
                  </a:lnTo>
                  <a:lnTo>
                    <a:pt x="42" y="31"/>
                  </a:lnTo>
                  <a:lnTo>
                    <a:pt x="36" y="30"/>
                  </a:lnTo>
                  <a:lnTo>
                    <a:pt x="32" y="34"/>
                  </a:lnTo>
                  <a:lnTo>
                    <a:pt x="25" y="36"/>
                  </a:lnTo>
                  <a:lnTo>
                    <a:pt x="23" y="30"/>
                  </a:lnTo>
                  <a:lnTo>
                    <a:pt x="17" y="34"/>
                  </a:lnTo>
                  <a:lnTo>
                    <a:pt x="8" y="48"/>
                  </a:lnTo>
                  <a:lnTo>
                    <a:pt x="4" y="44"/>
                  </a:lnTo>
                  <a:lnTo>
                    <a:pt x="3" y="39"/>
                  </a:lnTo>
                  <a:lnTo>
                    <a:pt x="4" y="33"/>
                  </a:lnTo>
                  <a:lnTo>
                    <a:pt x="0" y="27"/>
                  </a:lnTo>
                  <a:lnTo>
                    <a:pt x="5" y="23"/>
                  </a:lnTo>
                  <a:lnTo>
                    <a:pt x="8" y="15"/>
                  </a:lnTo>
                  <a:lnTo>
                    <a:pt x="7" y="4"/>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203" name="Freeform 202"/>
            <p:cNvSpPr>
              <a:spLocks/>
            </p:cNvSpPr>
            <p:nvPr/>
          </p:nvSpPr>
          <p:spPr bwMode="auto">
            <a:xfrm>
              <a:off x="2469026" y="4203857"/>
              <a:ext cx="173581" cy="203478"/>
            </a:xfrm>
            <a:custGeom>
              <a:avLst/>
              <a:gdLst>
                <a:gd name="T0" fmla="*/ 13 w 105"/>
                <a:gd name="T1" fmla="*/ 99 h 131"/>
                <a:gd name="T2" fmla="*/ 22 w 105"/>
                <a:gd name="T3" fmla="*/ 84 h 131"/>
                <a:gd name="T4" fmla="*/ 18 w 105"/>
                <a:gd name="T5" fmla="*/ 75 h 131"/>
                <a:gd name="T6" fmla="*/ 11 w 105"/>
                <a:gd name="T7" fmla="*/ 84 h 131"/>
                <a:gd name="T8" fmla="*/ 0 w 105"/>
                <a:gd name="T9" fmla="*/ 75 h 131"/>
                <a:gd name="T10" fmla="*/ 4 w 105"/>
                <a:gd name="T11" fmla="*/ 69 h 131"/>
                <a:gd name="T12" fmla="*/ 0 w 105"/>
                <a:gd name="T13" fmla="*/ 50 h 131"/>
                <a:gd name="T14" fmla="*/ 7 w 105"/>
                <a:gd name="T15" fmla="*/ 47 h 131"/>
                <a:gd name="T16" fmla="*/ 10 w 105"/>
                <a:gd name="T17" fmla="*/ 34 h 131"/>
                <a:gd name="T18" fmla="*/ 17 w 105"/>
                <a:gd name="T19" fmla="*/ 21 h 131"/>
                <a:gd name="T20" fmla="*/ 16 w 105"/>
                <a:gd name="T21" fmla="*/ 12 h 131"/>
                <a:gd name="T22" fmla="*/ 26 w 105"/>
                <a:gd name="T23" fmla="*/ 8 h 131"/>
                <a:gd name="T24" fmla="*/ 39 w 105"/>
                <a:gd name="T25" fmla="*/ 0 h 131"/>
                <a:gd name="T26" fmla="*/ 57 w 105"/>
                <a:gd name="T27" fmla="*/ 12 h 131"/>
                <a:gd name="T28" fmla="*/ 60 w 105"/>
                <a:gd name="T29" fmla="*/ 11 h 131"/>
                <a:gd name="T30" fmla="*/ 65 w 105"/>
                <a:gd name="T31" fmla="*/ 20 h 131"/>
                <a:gd name="T32" fmla="*/ 80 w 105"/>
                <a:gd name="T33" fmla="*/ 23 h 131"/>
                <a:gd name="T34" fmla="*/ 86 w 105"/>
                <a:gd name="T35" fmla="*/ 20 h 131"/>
                <a:gd name="T36" fmla="*/ 95 w 105"/>
                <a:gd name="T37" fmla="*/ 27 h 131"/>
                <a:gd name="T38" fmla="*/ 102 w 105"/>
                <a:gd name="T39" fmla="*/ 31 h 131"/>
                <a:gd name="T40" fmla="*/ 105 w 105"/>
                <a:gd name="T41" fmla="*/ 47 h 131"/>
                <a:gd name="T42" fmla="*/ 99 w 105"/>
                <a:gd name="T43" fmla="*/ 61 h 131"/>
                <a:gd name="T44" fmla="*/ 80 w 105"/>
                <a:gd name="T45" fmla="*/ 83 h 131"/>
                <a:gd name="T46" fmla="*/ 58 w 105"/>
                <a:gd name="T47" fmla="*/ 91 h 131"/>
                <a:gd name="T48" fmla="*/ 47 w 105"/>
                <a:gd name="T49" fmla="*/ 109 h 131"/>
                <a:gd name="T50" fmla="*/ 44 w 105"/>
                <a:gd name="T51" fmla="*/ 123 h 131"/>
                <a:gd name="T52" fmla="*/ 34 w 105"/>
                <a:gd name="T53" fmla="*/ 131 h 131"/>
                <a:gd name="T54" fmla="*/ 26 w 105"/>
                <a:gd name="T55" fmla="*/ 121 h 131"/>
                <a:gd name="T56" fmla="*/ 18 w 105"/>
                <a:gd name="T57" fmla="*/ 119 h 131"/>
                <a:gd name="T58" fmla="*/ 10 w 105"/>
                <a:gd name="T59" fmla="*/ 120 h 131"/>
                <a:gd name="T60" fmla="*/ 10 w 105"/>
                <a:gd name="T61" fmla="*/ 113 h 131"/>
                <a:gd name="T62" fmla="*/ 15 w 105"/>
                <a:gd name="T63" fmla="*/ 108 h 131"/>
                <a:gd name="T64" fmla="*/ 13 w 105"/>
                <a:gd name="T65" fmla="*/ 99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05" h="131">
                  <a:moveTo>
                    <a:pt x="13" y="99"/>
                  </a:moveTo>
                  <a:lnTo>
                    <a:pt x="22" y="84"/>
                  </a:lnTo>
                  <a:lnTo>
                    <a:pt x="18" y="75"/>
                  </a:lnTo>
                  <a:lnTo>
                    <a:pt x="11" y="84"/>
                  </a:lnTo>
                  <a:lnTo>
                    <a:pt x="0" y="75"/>
                  </a:lnTo>
                  <a:lnTo>
                    <a:pt x="4" y="69"/>
                  </a:lnTo>
                  <a:lnTo>
                    <a:pt x="0" y="50"/>
                  </a:lnTo>
                  <a:lnTo>
                    <a:pt x="7" y="47"/>
                  </a:lnTo>
                  <a:lnTo>
                    <a:pt x="10" y="34"/>
                  </a:lnTo>
                  <a:lnTo>
                    <a:pt x="17" y="21"/>
                  </a:lnTo>
                  <a:lnTo>
                    <a:pt x="16" y="12"/>
                  </a:lnTo>
                  <a:lnTo>
                    <a:pt x="26" y="8"/>
                  </a:lnTo>
                  <a:lnTo>
                    <a:pt x="39" y="0"/>
                  </a:lnTo>
                  <a:lnTo>
                    <a:pt x="57" y="12"/>
                  </a:lnTo>
                  <a:lnTo>
                    <a:pt x="60" y="11"/>
                  </a:lnTo>
                  <a:lnTo>
                    <a:pt x="65" y="20"/>
                  </a:lnTo>
                  <a:lnTo>
                    <a:pt x="80" y="23"/>
                  </a:lnTo>
                  <a:lnTo>
                    <a:pt x="86" y="20"/>
                  </a:lnTo>
                  <a:lnTo>
                    <a:pt x="95" y="27"/>
                  </a:lnTo>
                  <a:lnTo>
                    <a:pt x="102" y="31"/>
                  </a:lnTo>
                  <a:lnTo>
                    <a:pt x="105" y="47"/>
                  </a:lnTo>
                  <a:lnTo>
                    <a:pt x="99" y="61"/>
                  </a:lnTo>
                  <a:lnTo>
                    <a:pt x="80" y="83"/>
                  </a:lnTo>
                  <a:lnTo>
                    <a:pt x="58" y="91"/>
                  </a:lnTo>
                  <a:lnTo>
                    <a:pt x="47" y="109"/>
                  </a:lnTo>
                  <a:lnTo>
                    <a:pt x="44" y="123"/>
                  </a:lnTo>
                  <a:lnTo>
                    <a:pt x="34" y="131"/>
                  </a:lnTo>
                  <a:lnTo>
                    <a:pt x="26" y="121"/>
                  </a:lnTo>
                  <a:lnTo>
                    <a:pt x="18" y="119"/>
                  </a:lnTo>
                  <a:lnTo>
                    <a:pt x="10" y="120"/>
                  </a:lnTo>
                  <a:lnTo>
                    <a:pt x="10" y="113"/>
                  </a:lnTo>
                  <a:lnTo>
                    <a:pt x="15" y="108"/>
                  </a:lnTo>
                  <a:lnTo>
                    <a:pt x="13" y="9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204" name="Freeform 203"/>
            <p:cNvSpPr>
              <a:spLocks/>
            </p:cNvSpPr>
            <p:nvPr/>
          </p:nvSpPr>
          <p:spPr bwMode="auto">
            <a:xfrm>
              <a:off x="3333621" y="5889145"/>
              <a:ext cx="87618" cy="37278"/>
            </a:xfrm>
            <a:custGeom>
              <a:avLst/>
              <a:gdLst>
                <a:gd name="T0" fmla="*/ 0 w 53"/>
                <a:gd name="T1" fmla="*/ 15 h 24"/>
                <a:gd name="T2" fmla="*/ 15 w 53"/>
                <a:gd name="T3" fmla="*/ 3 h 24"/>
                <a:gd name="T4" fmla="*/ 30 w 53"/>
                <a:gd name="T5" fmla="*/ 8 h 24"/>
                <a:gd name="T6" fmla="*/ 37 w 53"/>
                <a:gd name="T7" fmla="*/ 0 h 24"/>
                <a:gd name="T8" fmla="*/ 53 w 53"/>
                <a:gd name="T9" fmla="*/ 9 h 24"/>
                <a:gd name="T10" fmla="*/ 50 w 53"/>
                <a:gd name="T11" fmla="*/ 16 h 24"/>
                <a:gd name="T12" fmla="*/ 31 w 53"/>
                <a:gd name="T13" fmla="*/ 22 h 24"/>
                <a:gd name="T14" fmla="*/ 21 w 53"/>
                <a:gd name="T15" fmla="*/ 15 h 24"/>
                <a:gd name="T16" fmla="*/ 11 w 53"/>
                <a:gd name="T17" fmla="*/ 24 h 24"/>
                <a:gd name="T18" fmla="*/ 0 w 53"/>
                <a:gd name="T19" fmla="*/ 15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3" h="24">
                  <a:moveTo>
                    <a:pt x="0" y="15"/>
                  </a:moveTo>
                  <a:lnTo>
                    <a:pt x="15" y="3"/>
                  </a:lnTo>
                  <a:lnTo>
                    <a:pt x="30" y="8"/>
                  </a:lnTo>
                  <a:lnTo>
                    <a:pt x="37" y="0"/>
                  </a:lnTo>
                  <a:lnTo>
                    <a:pt x="53" y="9"/>
                  </a:lnTo>
                  <a:lnTo>
                    <a:pt x="50" y="16"/>
                  </a:lnTo>
                  <a:lnTo>
                    <a:pt x="31" y="22"/>
                  </a:lnTo>
                  <a:lnTo>
                    <a:pt x="21" y="15"/>
                  </a:lnTo>
                  <a:lnTo>
                    <a:pt x="11" y="24"/>
                  </a:lnTo>
                  <a:lnTo>
                    <a:pt x="0" y="1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205" name="Freeform 204"/>
            <p:cNvSpPr>
              <a:spLocks/>
            </p:cNvSpPr>
            <p:nvPr/>
          </p:nvSpPr>
          <p:spPr bwMode="auto">
            <a:xfrm>
              <a:off x="3272455" y="4062512"/>
              <a:ext cx="87618" cy="119601"/>
            </a:xfrm>
            <a:custGeom>
              <a:avLst/>
              <a:gdLst>
                <a:gd name="T0" fmla="*/ 36 w 53"/>
                <a:gd name="T1" fmla="*/ 67 h 77"/>
                <a:gd name="T2" fmla="*/ 29 w 53"/>
                <a:gd name="T3" fmla="*/ 75 h 77"/>
                <a:gd name="T4" fmla="*/ 20 w 53"/>
                <a:gd name="T5" fmla="*/ 77 h 77"/>
                <a:gd name="T6" fmla="*/ 18 w 53"/>
                <a:gd name="T7" fmla="*/ 71 h 77"/>
                <a:gd name="T8" fmla="*/ 13 w 53"/>
                <a:gd name="T9" fmla="*/ 70 h 77"/>
                <a:gd name="T10" fmla="*/ 8 w 53"/>
                <a:gd name="T11" fmla="*/ 76 h 77"/>
                <a:gd name="T12" fmla="*/ 0 w 53"/>
                <a:gd name="T13" fmla="*/ 71 h 77"/>
                <a:gd name="T14" fmla="*/ 4 w 53"/>
                <a:gd name="T15" fmla="*/ 62 h 77"/>
                <a:gd name="T16" fmla="*/ 6 w 53"/>
                <a:gd name="T17" fmla="*/ 53 h 77"/>
                <a:gd name="T18" fmla="*/ 10 w 53"/>
                <a:gd name="T19" fmla="*/ 44 h 77"/>
                <a:gd name="T20" fmla="*/ 2 w 53"/>
                <a:gd name="T21" fmla="*/ 32 h 77"/>
                <a:gd name="T22" fmla="*/ 1 w 53"/>
                <a:gd name="T23" fmla="*/ 18 h 77"/>
                <a:gd name="T24" fmla="*/ 11 w 53"/>
                <a:gd name="T25" fmla="*/ 0 h 77"/>
                <a:gd name="T26" fmla="*/ 17 w 53"/>
                <a:gd name="T27" fmla="*/ 2 h 77"/>
                <a:gd name="T28" fmla="*/ 31 w 53"/>
                <a:gd name="T29" fmla="*/ 7 h 77"/>
                <a:gd name="T30" fmla="*/ 50 w 53"/>
                <a:gd name="T31" fmla="*/ 25 h 77"/>
                <a:gd name="T32" fmla="*/ 53 w 53"/>
                <a:gd name="T33" fmla="*/ 33 h 77"/>
                <a:gd name="T34" fmla="*/ 42 w 53"/>
                <a:gd name="T35" fmla="*/ 52 h 77"/>
                <a:gd name="T36" fmla="*/ 36 w 53"/>
                <a:gd name="T37" fmla="*/ 6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3" h="77">
                  <a:moveTo>
                    <a:pt x="36" y="67"/>
                  </a:moveTo>
                  <a:lnTo>
                    <a:pt x="29" y="75"/>
                  </a:lnTo>
                  <a:lnTo>
                    <a:pt x="20" y="77"/>
                  </a:lnTo>
                  <a:lnTo>
                    <a:pt x="18" y="71"/>
                  </a:lnTo>
                  <a:lnTo>
                    <a:pt x="13" y="70"/>
                  </a:lnTo>
                  <a:lnTo>
                    <a:pt x="8" y="76"/>
                  </a:lnTo>
                  <a:lnTo>
                    <a:pt x="0" y="71"/>
                  </a:lnTo>
                  <a:lnTo>
                    <a:pt x="4" y="62"/>
                  </a:lnTo>
                  <a:lnTo>
                    <a:pt x="6" y="53"/>
                  </a:lnTo>
                  <a:lnTo>
                    <a:pt x="10" y="44"/>
                  </a:lnTo>
                  <a:lnTo>
                    <a:pt x="2" y="32"/>
                  </a:lnTo>
                  <a:lnTo>
                    <a:pt x="1" y="18"/>
                  </a:lnTo>
                  <a:lnTo>
                    <a:pt x="11" y="0"/>
                  </a:lnTo>
                  <a:lnTo>
                    <a:pt x="17" y="2"/>
                  </a:lnTo>
                  <a:lnTo>
                    <a:pt x="31" y="7"/>
                  </a:lnTo>
                  <a:lnTo>
                    <a:pt x="50" y="25"/>
                  </a:lnTo>
                  <a:lnTo>
                    <a:pt x="53" y="33"/>
                  </a:lnTo>
                  <a:lnTo>
                    <a:pt x="42" y="52"/>
                  </a:lnTo>
                  <a:lnTo>
                    <a:pt x="36" y="67"/>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206" name="Freeform 205"/>
            <p:cNvSpPr>
              <a:spLocks/>
            </p:cNvSpPr>
            <p:nvPr/>
          </p:nvSpPr>
          <p:spPr bwMode="auto">
            <a:xfrm>
              <a:off x="3498935" y="1735728"/>
              <a:ext cx="1201836" cy="596452"/>
            </a:xfrm>
            <a:custGeom>
              <a:avLst/>
              <a:gdLst>
                <a:gd name="T0" fmla="*/ 429 w 727"/>
                <a:gd name="T1" fmla="*/ 5 h 384"/>
                <a:gd name="T2" fmla="*/ 571 w 727"/>
                <a:gd name="T3" fmla="*/ 1 h 384"/>
                <a:gd name="T4" fmla="*/ 571 w 727"/>
                <a:gd name="T5" fmla="*/ 16 h 384"/>
                <a:gd name="T6" fmla="*/ 556 w 727"/>
                <a:gd name="T7" fmla="*/ 18 h 384"/>
                <a:gd name="T8" fmla="*/ 618 w 727"/>
                <a:gd name="T9" fmla="*/ 23 h 384"/>
                <a:gd name="T10" fmla="*/ 689 w 727"/>
                <a:gd name="T11" fmla="*/ 20 h 384"/>
                <a:gd name="T12" fmla="*/ 679 w 727"/>
                <a:gd name="T13" fmla="*/ 38 h 384"/>
                <a:gd name="T14" fmla="*/ 662 w 727"/>
                <a:gd name="T15" fmla="*/ 44 h 384"/>
                <a:gd name="T16" fmla="*/ 631 w 727"/>
                <a:gd name="T17" fmla="*/ 79 h 384"/>
                <a:gd name="T18" fmla="*/ 603 w 727"/>
                <a:gd name="T19" fmla="*/ 94 h 384"/>
                <a:gd name="T20" fmla="*/ 610 w 727"/>
                <a:gd name="T21" fmla="*/ 116 h 384"/>
                <a:gd name="T22" fmla="*/ 608 w 727"/>
                <a:gd name="T23" fmla="*/ 138 h 384"/>
                <a:gd name="T24" fmla="*/ 567 w 727"/>
                <a:gd name="T25" fmla="*/ 146 h 384"/>
                <a:gd name="T26" fmla="*/ 555 w 727"/>
                <a:gd name="T27" fmla="*/ 158 h 384"/>
                <a:gd name="T28" fmla="*/ 578 w 727"/>
                <a:gd name="T29" fmla="*/ 176 h 384"/>
                <a:gd name="T30" fmla="*/ 548 w 727"/>
                <a:gd name="T31" fmla="*/ 187 h 384"/>
                <a:gd name="T32" fmla="*/ 518 w 727"/>
                <a:gd name="T33" fmla="*/ 198 h 384"/>
                <a:gd name="T34" fmla="*/ 532 w 727"/>
                <a:gd name="T35" fmla="*/ 214 h 384"/>
                <a:gd name="T36" fmla="*/ 436 w 727"/>
                <a:gd name="T37" fmla="*/ 234 h 384"/>
                <a:gd name="T38" fmla="*/ 362 w 727"/>
                <a:gd name="T39" fmla="*/ 273 h 384"/>
                <a:gd name="T40" fmla="*/ 311 w 727"/>
                <a:gd name="T41" fmla="*/ 282 h 384"/>
                <a:gd name="T42" fmla="*/ 280 w 727"/>
                <a:gd name="T43" fmla="*/ 319 h 384"/>
                <a:gd name="T44" fmla="*/ 241 w 727"/>
                <a:gd name="T45" fmla="*/ 364 h 384"/>
                <a:gd name="T46" fmla="*/ 190 w 727"/>
                <a:gd name="T47" fmla="*/ 369 h 384"/>
                <a:gd name="T48" fmla="*/ 148 w 727"/>
                <a:gd name="T49" fmla="*/ 340 h 384"/>
                <a:gd name="T50" fmla="*/ 136 w 727"/>
                <a:gd name="T51" fmla="*/ 288 h 384"/>
                <a:gd name="T52" fmla="*/ 129 w 727"/>
                <a:gd name="T53" fmla="*/ 251 h 384"/>
                <a:gd name="T54" fmla="*/ 185 w 727"/>
                <a:gd name="T55" fmla="*/ 216 h 384"/>
                <a:gd name="T56" fmla="*/ 167 w 727"/>
                <a:gd name="T57" fmla="*/ 211 h 384"/>
                <a:gd name="T58" fmla="*/ 146 w 727"/>
                <a:gd name="T59" fmla="*/ 196 h 384"/>
                <a:gd name="T60" fmla="*/ 193 w 727"/>
                <a:gd name="T61" fmla="*/ 191 h 384"/>
                <a:gd name="T62" fmla="*/ 153 w 727"/>
                <a:gd name="T63" fmla="*/ 177 h 384"/>
                <a:gd name="T64" fmla="*/ 163 w 727"/>
                <a:gd name="T65" fmla="*/ 151 h 384"/>
                <a:gd name="T66" fmla="*/ 143 w 727"/>
                <a:gd name="T67" fmla="*/ 117 h 384"/>
                <a:gd name="T68" fmla="*/ 96 w 727"/>
                <a:gd name="T69" fmla="*/ 101 h 384"/>
                <a:gd name="T70" fmla="*/ 23 w 727"/>
                <a:gd name="T71" fmla="*/ 98 h 384"/>
                <a:gd name="T72" fmla="*/ 69 w 727"/>
                <a:gd name="T73" fmla="*/ 83 h 384"/>
                <a:gd name="T74" fmla="*/ 7 w 727"/>
                <a:gd name="T75" fmla="*/ 67 h 384"/>
                <a:gd name="T76" fmla="*/ 114 w 727"/>
                <a:gd name="T77" fmla="*/ 49 h 384"/>
                <a:gd name="T78" fmla="*/ 148 w 727"/>
                <a:gd name="T79" fmla="*/ 29 h 384"/>
                <a:gd name="T80" fmla="*/ 195 w 727"/>
                <a:gd name="T81" fmla="*/ 19 h 384"/>
                <a:gd name="T82" fmla="*/ 274 w 727"/>
                <a:gd name="T83" fmla="*/ 21 h 384"/>
                <a:gd name="T84" fmla="*/ 347 w 727"/>
                <a:gd name="T85" fmla="*/ 20 h 384"/>
                <a:gd name="T86" fmla="*/ 350 w 727"/>
                <a:gd name="T87" fmla="*/ 12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727" h="384">
                  <a:moveTo>
                    <a:pt x="350" y="12"/>
                  </a:moveTo>
                  <a:lnTo>
                    <a:pt x="392" y="5"/>
                  </a:lnTo>
                  <a:lnTo>
                    <a:pt x="429" y="5"/>
                  </a:lnTo>
                  <a:lnTo>
                    <a:pt x="446" y="1"/>
                  </a:lnTo>
                  <a:lnTo>
                    <a:pt x="485" y="0"/>
                  </a:lnTo>
                  <a:lnTo>
                    <a:pt x="571" y="1"/>
                  </a:lnTo>
                  <a:lnTo>
                    <a:pt x="636" y="10"/>
                  </a:lnTo>
                  <a:lnTo>
                    <a:pt x="614" y="15"/>
                  </a:lnTo>
                  <a:lnTo>
                    <a:pt x="571" y="16"/>
                  </a:lnTo>
                  <a:lnTo>
                    <a:pt x="511" y="17"/>
                  </a:lnTo>
                  <a:lnTo>
                    <a:pt x="516" y="19"/>
                  </a:lnTo>
                  <a:lnTo>
                    <a:pt x="556" y="18"/>
                  </a:lnTo>
                  <a:lnTo>
                    <a:pt x="588" y="22"/>
                  </a:lnTo>
                  <a:lnTo>
                    <a:pt x="610" y="18"/>
                  </a:lnTo>
                  <a:lnTo>
                    <a:pt x="618" y="23"/>
                  </a:lnTo>
                  <a:lnTo>
                    <a:pt x="604" y="30"/>
                  </a:lnTo>
                  <a:lnTo>
                    <a:pt x="634" y="26"/>
                  </a:lnTo>
                  <a:lnTo>
                    <a:pt x="689" y="20"/>
                  </a:lnTo>
                  <a:lnTo>
                    <a:pt x="722" y="23"/>
                  </a:lnTo>
                  <a:lnTo>
                    <a:pt x="727" y="28"/>
                  </a:lnTo>
                  <a:lnTo>
                    <a:pt x="679" y="38"/>
                  </a:lnTo>
                  <a:lnTo>
                    <a:pt x="672" y="41"/>
                  </a:lnTo>
                  <a:lnTo>
                    <a:pt x="636" y="43"/>
                  </a:lnTo>
                  <a:lnTo>
                    <a:pt x="662" y="44"/>
                  </a:lnTo>
                  <a:lnTo>
                    <a:pt x="646" y="54"/>
                  </a:lnTo>
                  <a:lnTo>
                    <a:pt x="634" y="63"/>
                  </a:lnTo>
                  <a:lnTo>
                    <a:pt x="631" y="79"/>
                  </a:lnTo>
                  <a:lnTo>
                    <a:pt x="643" y="88"/>
                  </a:lnTo>
                  <a:lnTo>
                    <a:pt x="624" y="89"/>
                  </a:lnTo>
                  <a:lnTo>
                    <a:pt x="603" y="94"/>
                  </a:lnTo>
                  <a:lnTo>
                    <a:pt x="624" y="102"/>
                  </a:lnTo>
                  <a:lnTo>
                    <a:pt x="624" y="115"/>
                  </a:lnTo>
                  <a:lnTo>
                    <a:pt x="610" y="116"/>
                  </a:lnTo>
                  <a:lnTo>
                    <a:pt x="623" y="130"/>
                  </a:lnTo>
                  <a:lnTo>
                    <a:pt x="595" y="131"/>
                  </a:lnTo>
                  <a:lnTo>
                    <a:pt x="608" y="138"/>
                  </a:lnTo>
                  <a:lnTo>
                    <a:pt x="603" y="143"/>
                  </a:lnTo>
                  <a:lnTo>
                    <a:pt x="585" y="146"/>
                  </a:lnTo>
                  <a:lnTo>
                    <a:pt x="567" y="146"/>
                  </a:lnTo>
                  <a:lnTo>
                    <a:pt x="580" y="157"/>
                  </a:lnTo>
                  <a:lnTo>
                    <a:pt x="579" y="164"/>
                  </a:lnTo>
                  <a:lnTo>
                    <a:pt x="555" y="158"/>
                  </a:lnTo>
                  <a:lnTo>
                    <a:pt x="548" y="162"/>
                  </a:lnTo>
                  <a:lnTo>
                    <a:pt x="564" y="166"/>
                  </a:lnTo>
                  <a:lnTo>
                    <a:pt x="578" y="176"/>
                  </a:lnTo>
                  <a:lnTo>
                    <a:pt x="580" y="190"/>
                  </a:lnTo>
                  <a:lnTo>
                    <a:pt x="556" y="193"/>
                  </a:lnTo>
                  <a:lnTo>
                    <a:pt x="548" y="187"/>
                  </a:lnTo>
                  <a:lnTo>
                    <a:pt x="534" y="177"/>
                  </a:lnTo>
                  <a:lnTo>
                    <a:pt x="536" y="189"/>
                  </a:lnTo>
                  <a:lnTo>
                    <a:pt x="518" y="198"/>
                  </a:lnTo>
                  <a:lnTo>
                    <a:pt x="553" y="198"/>
                  </a:lnTo>
                  <a:lnTo>
                    <a:pt x="571" y="199"/>
                  </a:lnTo>
                  <a:lnTo>
                    <a:pt x="532" y="214"/>
                  </a:lnTo>
                  <a:lnTo>
                    <a:pt x="492" y="228"/>
                  </a:lnTo>
                  <a:lnTo>
                    <a:pt x="451" y="234"/>
                  </a:lnTo>
                  <a:lnTo>
                    <a:pt x="436" y="234"/>
                  </a:lnTo>
                  <a:lnTo>
                    <a:pt x="420" y="241"/>
                  </a:lnTo>
                  <a:lnTo>
                    <a:pt x="396" y="260"/>
                  </a:lnTo>
                  <a:lnTo>
                    <a:pt x="362" y="273"/>
                  </a:lnTo>
                  <a:lnTo>
                    <a:pt x="353" y="274"/>
                  </a:lnTo>
                  <a:lnTo>
                    <a:pt x="333" y="278"/>
                  </a:lnTo>
                  <a:lnTo>
                    <a:pt x="311" y="282"/>
                  </a:lnTo>
                  <a:lnTo>
                    <a:pt x="295" y="294"/>
                  </a:lnTo>
                  <a:lnTo>
                    <a:pt x="291" y="307"/>
                  </a:lnTo>
                  <a:lnTo>
                    <a:pt x="280" y="319"/>
                  </a:lnTo>
                  <a:lnTo>
                    <a:pt x="251" y="334"/>
                  </a:lnTo>
                  <a:lnTo>
                    <a:pt x="252" y="349"/>
                  </a:lnTo>
                  <a:lnTo>
                    <a:pt x="241" y="364"/>
                  </a:lnTo>
                  <a:lnTo>
                    <a:pt x="227" y="383"/>
                  </a:lnTo>
                  <a:lnTo>
                    <a:pt x="206" y="384"/>
                  </a:lnTo>
                  <a:lnTo>
                    <a:pt x="190" y="369"/>
                  </a:lnTo>
                  <a:lnTo>
                    <a:pt x="161" y="369"/>
                  </a:lnTo>
                  <a:lnTo>
                    <a:pt x="150" y="358"/>
                  </a:lnTo>
                  <a:lnTo>
                    <a:pt x="148" y="340"/>
                  </a:lnTo>
                  <a:lnTo>
                    <a:pt x="133" y="316"/>
                  </a:lnTo>
                  <a:lnTo>
                    <a:pt x="130" y="304"/>
                  </a:lnTo>
                  <a:lnTo>
                    <a:pt x="136" y="288"/>
                  </a:lnTo>
                  <a:lnTo>
                    <a:pt x="124" y="271"/>
                  </a:lnTo>
                  <a:lnTo>
                    <a:pt x="135" y="257"/>
                  </a:lnTo>
                  <a:lnTo>
                    <a:pt x="129" y="251"/>
                  </a:lnTo>
                  <a:lnTo>
                    <a:pt x="153" y="230"/>
                  </a:lnTo>
                  <a:lnTo>
                    <a:pt x="176" y="223"/>
                  </a:lnTo>
                  <a:lnTo>
                    <a:pt x="185" y="216"/>
                  </a:lnTo>
                  <a:lnTo>
                    <a:pt x="194" y="203"/>
                  </a:lnTo>
                  <a:lnTo>
                    <a:pt x="176" y="209"/>
                  </a:lnTo>
                  <a:lnTo>
                    <a:pt x="167" y="211"/>
                  </a:lnTo>
                  <a:lnTo>
                    <a:pt x="154" y="214"/>
                  </a:lnTo>
                  <a:lnTo>
                    <a:pt x="141" y="208"/>
                  </a:lnTo>
                  <a:lnTo>
                    <a:pt x="146" y="196"/>
                  </a:lnTo>
                  <a:lnTo>
                    <a:pt x="156" y="187"/>
                  </a:lnTo>
                  <a:lnTo>
                    <a:pt x="168" y="187"/>
                  </a:lnTo>
                  <a:lnTo>
                    <a:pt x="193" y="191"/>
                  </a:lnTo>
                  <a:lnTo>
                    <a:pt x="176" y="181"/>
                  </a:lnTo>
                  <a:lnTo>
                    <a:pt x="167" y="175"/>
                  </a:lnTo>
                  <a:lnTo>
                    <a:pt x="153" y="177"/>
                  </a:lnTo>
                  <a:lnTo>
                    <a:pt x="145" y="173"/>
                  </a:lnTo>
                  <a:lnTo>
                    <a:pt x="168" y="158"/>
                  </a:lnTo>
                  <a:lnTo>
                    <a:pt x="163" y="151"/>
                  </a:lnTo>
                  <a:lnTo>
                    <a:pt x="160" y="140"/>
                  </a:lnTo>
                  <a:lnTo>
                    <a:pt x="155" y="123"/>
                  </a:lnTo>
                  <a:lnTo>
                    <a:pt x="143" y="117"/>
                  </a:lnTo>
                  <a:lnTo>
                    <a:pt x="148" y="111"/>
                  </a:lnTo>
                  <a:lnTo>
                    <a:pt x="121" y="102"/>
                  </a:lnTo>
                  <a:lnTo>
                    <a:pt x="96" y="101"/>
                  </a:lnTo>
                  <a:lnTo>
                    <a:pt x="63" y="101"/>
                  </a:lnTo>
                  <a:lnTo>
                    <a:pt x="33" y="102"/>
                  </a:lnTo>
                  <a:lnTo>
                    <a:pt x="23" y="98"/>
                  </a:lnTo>
                  <a:lnTo>
                    <a:pt x="10" y="88"/>
                  </a:lnTo>
                  <a:lnTo>
                    <a:pt x="45" y="83"/>
                  </a:lnTo>
                  <a:lnTo>
                    <a:pt x="69" y="83"/>
                  </a:lnTo>
                  <a:lnTo>
                    <a:pt x="21" y="79"/>
                  </a:lnTo>
                  <a:lnTo>
                    <a:pt x="0" y="73"/>
                  </a:lnTo>
                  <a:lnTo>
                    <a:pt x="7" y="67"/>
                  </a:lnTo>
                  <a:lnTo>
                    <a:pt x="57" y="60"/>
                  </a:lnTo>
                  <a:lnTo>
                    <a:pt x="105" y="54"/>
                  </a:lnTo>
                  <a:lnTo>
                    <a:pt x="114" y="49"/>
                  </a:lnTo>
                  <a:lnTo>
                    <a:pt x="87" y="44"/>
                  </a:lnTo>
                  <a:lnTo>
                    <a:pt x="101" y="38"/>
                  </a:lnTo>
                  <a:lnTo>
                    <a:pt x="148" y="29"/>
                  </a:lnTo>
                  <a:lnTo>
                    <a:pt x="166" y="28"/>
                  </a:lnTo>
                  <a:lnTo>
                    <a:pt x="166" y="22"/>
                  </a:lnTo>
                  <a:lnTo>
                    <a:pt x="195" y="19"/>
                  </a:lnTo>
                  <a:lnTo>
                    <a:pt x="231" y="17"/>
                  </a:lnTo>
                  <a:lnTo>
                    <a:pt x="265" y="17"/>
                  </a:lnTo>
                  <a:lnTo>
                    <a:pt x="274" y="21"/>
                  </a:lnTo>
                  <a:lnTo>
                    <a:pt x="309" y="14"/>
                  </a:lnTo>
                  <a:lnTo>
                    <a:pt x="332" y="19"/>
                  </a:lnTo>
                  <a:lnTo>
                    <a:pt x="347" y="20"/>
                  </a:lnTo>
                  <a:lnTo>
                    <a:pt x="367" y="24"/>
                  </a:lnTo>
                  <a:lnTo>
                    <a:pt x="345" y="17"/>
                  </a:lnTo>
                  <a:lnTo>
                    <a:pt x="350" y="12"/>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207" name="Freeform 206"/>
            <p:cNvSpPr>
              <a:spLocks/>
            </p:cNvSpPr>
            <p:nvPr/>
          </p:nvSpPr>
          <p:spPr bwMode="auto">
            <a:xfrm>
              <a:off x="2151622" y="3672642"/>
              <a:ext cx="123987" cy="132027"/>
            </a:xfrm>
            <a:custGeom>
              <a:avLst/>
              <a:gdLst>
                <a:gd name="T0" fmla="*/ 37 w 75"/>
                <a:gd name="T1" fmla="*/ 85 h 85"/>
                <a:gd name="T2" fmla="*/ 28 w 75"/>
                <a:gd name="T3" fmla="*/ 81 h 85"/>
                <a:gd name="T4" fmla="*/ 17 w 75"/>
                <a:gd name="T5" fmla="*/ 81 h 85"/>
                <a:gd name="T6" fmla="*/ 9 w 75"/>
                <a:gd name="T7" fmla="*/ 77 h 85"/>
                <a:gd name="T8" fmla="*/ 0 w 75"/>
                <a:gd name="T9" fmla="*/ 68 h 85"/>
                <a:gd name="T10" fmla="*/ 1 w 75"/>
                <a:gd name="T11" fmla="*/ 62 h 85"/>
                <a:gd name="T12" fmla="*/ 4 w 75"/>
                <a:gd name="T13" fmla="*/ 58 h 85"/>
                <a:gd name="T14" fmla="*/ 2 w 75"/>
                <a:gd name="T15" fmla="*/ 54 h 85"/>
                <a:gd name="T16" fmla="*/ 12 w 75"/>
                <a:gd name="T17" fmla="*/ 37 h 85"/>
                <a:gd name="T18" fmla="*/ 36 w 75"/>
                <a:gd name="T19" fmla="*/ 37 h 85"/>
                <a:gd name="T20" fmla="*/ 37 w 75"/>
                <a:gd name="T21" fmla="*/ 29 h 85"/>
                <a:gd name="T22" fmla="*/ 34 w 75"/>
                <a:gd name="T23" fmla="*/ 28 h 85"/>
                <a:gd name="T24" fmla="*/ 33 w 75"/>
                <a:gd name="T25" fmla="*/ 24 h 85"/>
                <a:gd name="T26" fmla="*/ 27 w 75"/>
                <a:gd name="T27" fmla="*/ 19 h 85"/>
                <a:gd name="T28" fmla="*/ 21 w 75"/>
                <a:gd name="T29" fmla="*/ 12 h 85"/>
                <a:gd name="T30" fmla="*/ 29 w 75"/>
                <a:gd name="T31" fmla="*/ 12 h 85"/>
                <a:gd name="T32" fmla="*/ 30 w 75"/>
                <a:gd name="T33" fmla="*/ 0 h 85"/>
                <a:gd name="T34" fmla="*/ 47 w 75"/>
                <a:gd name="T35" fmla="*/ 0 h 85"/>
                <a:gd name="T36" fmla="*/ 64 w 75"/>
                <a:gd name="T37" fmla="*/ 0 h 85"/>
                <a:gd name="T38" fmla="*/ 62 w 75"/>
                <a:gd name="T39" fmla="*/ 17 h 85"/>
                <a:gd name="T40" fmla="*/ 58 w 75"/>
                <a:gd name="T41" fmla="*/ 40 h 85"/>
                <a:gd name="T42" fmla="*/ 63 w 75"/>
                <a:gd name="T43" fmla="*/ 40 h 85"/>
                <a:gd name="T44" fmla="*/ 69 w 75"/>
                <a:gd name="T45" fmla="*/ 44 h 85"/>
                <a:gd name="T46" fmla="*/ 71 w 75"/>
                <a:gd name="T47" fmla="*/ 41 h 85"/>
                <a:gd name="T48" fmla="*/ 75 w 75"/>
                <a:gd name="T49" fmla="*/ 44 h 85"/>
                <a:gd name="T50" fmla="*/ 66 w 75"/>
                <a:gd name="T51" fmla="*/ 52 h 85"/>
                <a:gd name="T52" fmla="*/ 57 w 75"/>
                <a:gd name="T53" fmla="*/ 58 h 85"/>
                <a:gd name="T54" fmla="*/ 55 w 75"/>
                <a:gd name="T55" fmla="*/ 61 h 85"/>
                <a:gd name="T56" fmla="*/ 56 w 75"/>
                <a:gd name="T57" fmla="*/ 66 h 85"/>
                <a:gd name="T58" fmla="*/ 52 w 75"/>
                <a:gd name="T59" fmla="*/ 71 h 85"/>
                <a:gd name="T60" fmla="*/ 48 w 75"/>
                <a:gd name="T61" fmla="*/ 72 h 85"/>
                <a:gd name="T62" fmla="*/ 49 w 75"/>
                <a:gd name="T63" fmla="*/ 74 h 85"/>
                <a:gd name="T64" fmla="*/ 45 w 75"/>
                <a:gd name="T65" fmla="*/ 77 h 85"/>
                <a:gd name="T66" fmla="*/ 38 w 75"/>
                <a:gd name="T67" fmla="*/ 82 h 85"/>
                <a:gd name="T68" fmla="*/ 37 w 75"/>
                <a:gd name="T69" fmla="*/ 85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75" h="85">
                  <a:moveTo>
                    <a:pt x="37" y="85"/>
                  </a:moveTo>
                  <a:lnTo>
                    <a:pt x="28" y="81"/>
                  </a:lnTo>
                  <a:lnTo>
                    <a:pt x="17" y="81"/>
                  </a:lnTo>
                  <a:lnTo>
                    <a:pt x="9" y="77"/>
                  </a:lnTo>
                  <a:lnTo>
                    <a:pt x="0" y="68"/>
                  </a:lnTo>
                  <a:lnTo>
                    <a:pt x="1" y="62"/>
                  </a:lnTo>
                  <a:lnTo>
                    <a:pt x="4" y="58"/>
                  </a:lnTo>
                  <a:lnTo>
                    <a:pt x="2" y="54"/>
                  </a:lnTo>
                  <a:lnTo>
                    <a:pt x="12" y="37"/>
                  </a:lnTo>
                  <a:lnTo>
                    <a:pt x="36" y="37"/>
                  </a:lnTo>
                  <a:lnTo>
                    <a:pt x="37" y="29"/>
                  </a:lnTo>
                  <a:lnTo>
                    <a:pt x="34" y="28"/>
                  </a:lnTo>
                  <a:lnTo>
                    <a:pt x="33" y="24"/>
                  </a:lnTo>
                  <a:lnTo>
                    <a:pt x="27" y="19"/>
                  </a:lnTo>
                  <a:lnTo>
                    <a:pt x="21" y="12"/>
                  </a:lnTo>
                  <a:lnTo>
                    <a:pt x="29" y="12"/>
                  </a:lnTo>
                  <a:lnTo>
                    <a:pt x="30" y="0"/>
                  </a:lnTo>
                  <a:lnTo>
                    <a:pt x="47" y="0"/>
                  </a:lnTo>
                  <a:lnTo>
                    <a:pt x="64" y="0"/>
                  </a:lnTo>
                  <a:lnTo>
                    <a:pt x="62" y="17"/>
                  </a:lnTo>
                  <a:lnTo>
                    <a:pt x="58" y="40"/>
                  </a:lnTo>
                  <a:lnTo>
                    <a:pt x="63" y="40"/>
                  </a:lnTo>
                  <a:lnTo>
                    <a:pt x="69" y="44"/>
                  </a:lnTo>
                  <a:lnTo>
                    <a:pt x="71" y="41"/>
                  </a:lnTo>
                  <a:lnTo>
                    <a:pt x="75" y="44"/>
                  </a:lnTo>
                  <a:lnTo>
                    <a:pt x="66" y="52"/>
                  </a:lnTo>
                  <a:lnTo>
                    <a:pt x="57" y="58"/>
                  </a:lnTo>
                  <a:lnTo>
                    <a:pt x="55" y="61"/>
                  </a:lnTo>
                  <a:lnTo>
                    <a:pt x="56" y="66"/>
                  </a:lnTo>
                  <a:lnTo>
                    <a:pt x="52" y="71"/>
                  </a:lnTo>
                  <a:lnTo>
                    <a:pt x="48" y="72"/>
                  </a:lnTo>
                  <a:lnTo>
                    <a:pt x="49" y="74"/>
                  </a:lnTo>
                  <a:lnTo>
                    <a:pt x="45" y="77"/>
                  </a:lnTo>
                  <a:lnTo>
                    <a:pt x="38" y="82"/>
                  </a:lnTo>
                  <a:lnTo>
                    <a:pt x="37" y="8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208" name="Freeform 207"/>
            <p:cNvSpPr>
              <a:spLocks/>
            </p:cNvSpPr>
            <p:nvPr/>
          </p:nvSpPr>
          <p:spPr bwMode="auto">
            <a:xfrm>
              <a:off x="3065811" y="3978636"/>
              <a:ext cx="145477" cy="228329"/>
            </a:xfrm>
            <a:custGeom>
              <a:avLst/>
              <a:gdLst>
                <a:gd name="T0" fmla="*/ 32 w 88"/>
                <a:gd name="T1" fmla="*/ 0 h 147"/>
                <a:gd name="T2" fmla="*/ 43 w 88"/>
                <a:gd name="T3" fmla="*/ 7 h 147"/>
                <a:gd name="T4" fmla="*/ 54 w 88"/>
                <a:gd name="T5" fmla="*/ 21 h 147"/>
                <a:gd name="T6" fmla="*/ 54 w 88"/>
                <a:gd name="T7" fmla="*/ 32 h 147"/>
                <a:gd name="T8" fmla="*/ 61 w 88"/>
                <a:gd name="T9" fmla="*/ 32 h 147"/>
                <a:gd name="T10" fmla="*/ 71 w 88"/>
                <a:gd name="T11" fmla="*/ 42 h 147"/>
                <a:gd name="T12" fmla="*/ 78 w 88"/>
                <a:gd name="T13" fmla="*/ 49 h 147"/>
                <a:gd name="T14" fmla="*/ 74 w 88"/>
                <a:gd name="T15" fmla="*/ 68 h 147"/>
                <a:gd name="T16" fmla="*/ 63 w 88"/>
                <a:gd name="T17" fmla="*/ 73 h 147"/>
                <a:gd name="T18" fmla="*/ 64 w 88"/>
                <a:gd name="T19" fmla="*/ 78 h 147"/>
                <a:gd name="T20" fmla="*/ 61 w 88"/>
                <a:gd name="T21" fmla="*/ 89 h 147"/>
                <a:gd name="T22" fmla="*/ 68 w 88"/>
                <a:gd name="T23" fmla="*/ 104 h 147"/>
                <a:gd name="T24" fmla="*/ 74 w 88"/>
                <a:gd name="T25" fmla="*/ 104 h 147"/>
                <a:gd name="T26" fmla="*/ 77 w 88"/>
                <a:gd name="T27" fmla="*/ 116 h 147"/>
                <a:gd name="T28" fmla="*/ 88 w 88"/>
                <a:gd name="T29" fmla="*/ 134 h 147"/>
                <a:gd name="T30" fmla="*/ 83 w 88"/>
                <a:gd name="T31" fmla="*/ 135 h 147"/>
                <a:gd name="T32" fmla="*/ 73 w 88"/>
                <a:gd name="T33" fmla="*/ 133 h 147"/>
                <a:gd name="T34" fmla="*/ 67 w 88"/>
                <a:gd name="T35" fmla="*/ 138 h 147"/>
                <a:gd name="T36" fmla="*/ 59 w 88"/>
                <a:gd name="T37" fmla="*/ 142 h 147"/>
                <a:gd name="T38" fmla="*/ 53 w 88"/>
                <a:gd name="T39" fmla="*/ 143 h 147"/>
                <a:gd name="T40" fmla="*/ 51 w 88"/>
                <a:gd name="T41" fmla="*/ 147 h 147"/>
                <a:gd name="T42" fmla="*/ 42 w 88"/>
                <a:gd name="T43" fmla="*/ 146 h 147"/>
                <a:gd name="T44" fmla="*/ 31 w 88"/>
                <a:gd name="T45" fmla="*/ 136 h 147"/>
                <a:gd name="T46" fmla="*/ 29 w 88"/>
                <a:gd name="T47" fmla="*/ 127 h 147"/>
                <a:gd name="T48" fmla="*/ 25 w 88"/>
                <a:gd name="T49" fmla="*/ 116 h 147"/>
                <a:gd name="T50" fmla="*/ 28 w 88"/>
                <a:gd name="T51" fmla="*/ 98 h 147"/>
                <a:gd name="T52" fmla="*/ 33 w 88"/>
                <a:gd name="T53" fmla="*/ 91 h 147"/>
                <a:gd name="T54" fmla="*/ 29 w 88"/>
                <a:gd name="T55" fmla="*/ 82 h 147"/>
                <a:gd name="T56" fmla="*/ 23 w 88"/>
                <a:gd name="T57" fmla="*/ 78 h 147"/>
                <a:gd name="T58" fmla="*/ 25 w 88"/>
                <a:gd name="T59" fmla="*/ 69 h 147"/>
                <a:gd name="T60" fmla="*/ 21 w 88"/>
                <a:gd name="T61" fmla="*/ 64 h 147"/>
                <a:gd name="T62" fmla="*/ 12 w 88"/>
                <a:gd name="T63" fmla="*/ 65 h 147"/>
                <a:gd name="T64" fmla="*/ 0 w 88"/>
                <a:gd name="T65" fmla="*/ 50 h 147"/>
                <a:gd name="T66" fmla="*/ 5 w 88"/>
                <a:gd name="T67" fmla="*/ 44 h 147"/>
                <a:gd name="T68" fmla="*/ 5 w 88"/>
                <a:gd name="T69" fmla="*/ 34 h 147"/>
                <a:gd name="T70" fmla="*/ 16 w 88"/>
                <a:gd name="T71" fmla="*/ 31 h 147"/>
                <a:gd name="T72" fmla="*/ 21 w 88"/>
                <a:gd name="T73" fmla="*/ 27 h 147"/>
                <a:gd name="T74" fmla="*/ 15 w 88"/>
                <a:gd name="T75" fmla="*/ 19 h 147"/>
                <a:gd name="T76" fmla="*/ 17 w 88"/>
                <a:gd name="T77" fmla="*/ 12 h 147"/>
                <a:gd name="T78" fmla="*/ 32 w 88"/>
                <a:gd name="T79" fmla="*/ 0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88" h="147">
                  <a:moveTo>
                    <a:pt x="32" y="0"/>
                  </a:moveTo>
                  <a:lnTo>
                    <a:pt x="43" y="7"/>
                  </a:lnTo>
                  <a:lnTo>
                    <a:pt x="54" y="21"/>
                  </a:lnTo>
                  <a:lnTo>
                    <a:pt x="54" y="32"/>
                  </a:lnTo>
                  <a:lnTo>
                    <a:pt x="61" y="32"/>
                  </a:lnTo>
                  <a:lnTo>
                    <a:pt x="71" y="42"/>
                  </a:lnTo>
                  <a:lnTo>
                    <a:pt x="78" y="49"/>
                  </a:lnTo>
                  <a:lnTo>
                    <a:pt x="74" y="68"/>
                  </a:lnTo>
                  <a:lnTo>
                    <a:pt x="63" y="73"/>
                  </a:lnTo>
                  <a:lnTo>
                    <a:pt x="64" y="78"/>
                  </a:lnTo>
                  <a:lnTo>
                    <a:pt x="61" y="89"/>
                  </a:lnTo>
                  <a:lnTo>
                    <a:pt x="68" y="104"/>
                  </a:lnTo>
                  <a:lnTo>
                    <a:pt x="74" y="104"/>
                  </a:lnTo>
                  <a:lnTo>
                    <a:pt x="77" y="116"/>
                  </a:lnTo>
                  <a:lnTo>
                    <a:pt x="88" y="134"/>
                  </a:lnTo>
                  <a:lnTo>
                    <a:pt x="83" y="135"/>
                  </a:lnTo>
                  <a:lnTo>
                    <a:pt x="73" y="133"/>
                  </a:lnTo>
                  <a:lnTo>
                    <a:pt x="67" y="138"/>
                  </a:lnTo>
                  <a:lnTo>
                    <a:pt x="59" y="142"/>
                  </a:lnTo>
                  <a:lnTo>
                    <a:pt x="53" y="143"/>
                  </a:lnTo>
                  <a:lnTo>
                    <a:pt x="51" y="147"/>
                  </a:lnTo>
                  <a:lnTo>
                    <a:pt x="42" y="146"/>
                  </a:lnTo>
                  <a:lnTo>
                    <a:pt x="31" y="136"/>
                  </a:lnTo>
                  <a:lnTo>
                    <a:pt x="29" y="127"/>
                  </a:lnTo>
                  <a:lnTo>
                    <a:pt x="25" y="116"/>
                  </a:lnTo>
                  <a:lnTo>
                    <a:pt x="28" y="98"/>
                  </a:lnTo>
                  <a:lnTo>
                    <a:pt x="33" y="91"/>
                  </a:lnTo>
                  <a:lnTo>
                    <a:pt x="29" y="82"/>
                  </a:lnTo>
                  <a:lnTo>
                    <a:pt x="23" y="78"/>
                  </a:lnTo>
                  <a:lnTo>
                    <a:pt x="25" y="69"/>
                  </a:lnTo>
                  <a:lnTo>
                    <a:pt x="21" y="64"/>
                  </a:lnTo>
                  <a:lnTo>
                    <a:pt x="12" y="65"/>
                  </a:lnTo>
                  <a:lnTo>
                    <a:pt x="0" y="50"/>
                  </a:lnTo>
                  <a:lnTo>
                    <a:pt x="5" y="44"/>
                  </a:lnTo>
                  <a:lnTo>
                    <a:pt x="5" y="34"/>
                  </a:lnTo>
                  <a:lnTo>
                    <a:pt x="16" y="31"/>
                  </a:lnTo>
                  <a:lnTo>
                    <a:pt x="21" y="27"/>
                  </a:lnTo>
                  <a:lnTo>
                    <a:pt x="15" y="19"/>
                  </a:lnTo>
                  <a:lnTo>
                    <a:pt x="17" y="12"/>
                  </a:lnTo>
                  <a:lnTo>
                    <a:pt x="32"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209" name="Freeform 208"/>
            <p:cNvSpPr>
              <a:spLocks/>
            </p:cNvSpPr>
            <p:nvPr/>
          </p:nvSpPr>
          <p:spPr bwMode="auto">
            <a:xfrm>
              <a:off x="2237586" y="3731666"/>
              <a:ext cx="188458" cy="97856"/>
            </a:xfrm>
            <a:custGeom>
              <a:avLst/>
              <a:gdLst>
                <a:gd name="T0" fmla="*/ 34 w 114"/>
                <a:gd name="T1" fmla="*/ 63 h 63"/>
                <a:gd name="T2" fmla="*/ 32 w 114"/>
                <a:gd name="T3" fmla="*/ 56 h 63"/>
                <a:gd name="T4" fmla="*/ 27 w 114"/>
                <a:gd name="T5" fmla="*/ 54 h 63"/>
                <a:gd name="T6" fmla="*/ 29 w 114"/>
                <a:gd name="T7" fmla="*/ 46 h 63"/>
                <a:gd name="T8" fmla="*/ 26 w 114"/>
                <a:gd name="T9" fmla="*/ 44 h 63"/>
                <a:gd name="T10" fmla="*/ 23 w 114"/>
                <a:gd name="T11" fmla="*/ 42 h 63"/>
                <a:gd name="T12" fmla="*/ 14 w 114"/>
                <a:gd name="T13" fmla="*/ 45 h 63"/>
                <a:gd name="T14" fmla="*/ 14 w 114"/>
                <a:gd name="T15" fmla="*/ 42 h 63"/>
                <a:gd name="T16" fmla="*/ 9 w 114"/>
                <a:gd name="T17" fmla="*/ 39 h 63"/>
                <a:gd name="T18" fmla="*/ 5 w 114"/>
                <a:gd name="T19" fmla="*/ 34 h 63"/>
                <a:gd name="T20" fmla="*/ 0 w 114"/>
                <a:gd name="T21" fmla="*/ 33 h 63"/>
                <a:gd name="T22" fmla="*/ 4 w 114"/>
                <a:gd name="T23" fmla="*/ 28 h 63"/>
                <a:gd name="T24" fmla="*/ 3 w 114"/>
                <a:gd name="T25" fmla="*/ 23 h 63"/>
                <a:gd name="T26" fmla="*/ 5 w 114"/>
                <a:gd name="T27" fmla="*/ 19 h 63"/>
                <a:gd name="T28" fmla="*/ 14 w 114"/>
                <a:gd name="T29" fmla="*/ 14 h 63"/>
                <a:gd name="T30" fmla="*/ 23 w 114"/>
                <a:gd name="T31" fmla="*/ 6 h 63"/>
                <a:gd name="T32" fmla="*/ 25 w 114"/>
                <a:gd name="T33" fmla="*/ 7 h 63"/>
                <a:gd name="T34" fmla="*/ 30 w 114"/>
                <a:gd name="T35" fmla="*/ 3 h 63"/>
                <a:gd name="T36" fmla="*/ 35 w 114"/>
                <a:gd name="T37" fmla="*/ 2 h 63"/>
                <a:gd name="T38" fmla="*/ 36 w 114"/>
                <a:gd name="T39" fmla="*/ 4 h 63"/>
                <a:gd name="T40" fmla="*/ 39 w 114"/>
                <a:gd name="T41" fmla="*/ 3 h 63"/>
                <a:gd name="T42" fmla="*/ 48 w 114"/>
                <a:gd name="T43" fmla="*/ 5 h 63"/>
                <a:gd name="T44" fmla="*/ 56 w 114"/>
                <a:gd name="T45" fmla="*/ 4 h 63"/>
                <a:gd name="T46" fmla="*/ 62 w 114"/>
                <a:gd name="T47" fmla="*/ 2 h 63"/>
                <a:gd name="T48" fmla="*/ 65 w 114"/>
                <a:gd name="T49" fmla="*/ 0 h 63"/>
                <a:gd name="T50" fmla="*/ 70 w 114"/>
                <a:gd name="T51" fmla="*/ 1 h 63"/>
                <a:gd name="T52" fmla="*/ 74 w 114"/>
                <a:gd name="T53" fmla="*/ 2 h 63"/>
                <a:gd name="T54" fmla="*/ 79 w 114"/>
                <a:gd name="T55" fmla="*/ 2 h 63"/>
                <a:gd name="T56" fmla="*/ 83 w 114"/>
                <a:gd name="T57" fmla="*/ 0 h 63"/>
                <a:gd name="T58" fmla="*/ 91 w 114"/>
                <a:gd name="T59" fmla="*/ 3 h 63"/>
                <a:gd name="T60" fmla="*/ 94 w 114"/>
                <a:gd name="T61" fmla="*/ 3 h 63"/>
                <a:gd name="T62" fmla="*/ 99 w 114"/>
                <a:gd name="T63" fmla="*/ 7 h 63"/>
                <a:gd name="T64" fmla="*/ 104 w 114"/>
                <a:gd name="T65" fmla="*/ 12 h 63"/>
                <a:gd name="T66" fmla="*/ 110 w 114"/>
                <a:gd name="T67" fmla="*/ 15 h 63"/>
                <a:gd name="T68" fmla="*/ 114 w 114"/>
                <a:gd name="T69" fmla="*/ 21 h 63"/>
                <a:gd name="T70" fmla="*/ 108 w 114"/>
                <a:gd name="T71" fmla="*/ 20 h 63"/>
                <a:gd name="T72" fmla="*/ 105 w 114"/>
                <a:gd name="T73" fmla="*/ 23 h 63"/>
                <a:gd name="T74" fmla="*/ 99 w 114"/>
                <a:gd name="T75" fmla="*/ 26 h 63"/>
                <a:gd name="T76" fmla="*/ 94 w 114"/>
                <a:gd name="T77" fmla="*/ 26 h 63"/>
                <a:gd name="T78" fmla="*/ 90 w 114"/>
                <a:gd name="T79" fmla="*/ 29 h 63"/>
                <a:gd name="T80" fmla="*/ 86 w 114"/>
                <a:gd name="T81" fmla="*/ 28 h 63"/>
                <a:gd name="T82" fmla="*/ 84 w 114"/>
                <a:gd name="T83" fmla="*/ 25 h 63"/>
                <a:gd name="T84" fmla="*/ 82 w 114"/>
                <a:gd name="T85" fmla="*/ 25 h 63"/>
                <a:gd name="T86" fmla="*/ 79 w 114"/>
                <a:gd name="T87" fmla="*/ 30 h 63"/>
                <a:gd name="T88" fmla="*/ 77 w 114"/>
                <a:gd name="T89" fmla="*/ 30 h 63"/>
                <a:gd name="T90" fmla="*/ 76 w 114"/>
                <a:gd name="T91" fmla="*/ 34 h 63"/>
                <a:gd name="T92" fmla="*/ 69 w 114"/>
                <a:gd name="T93" fmla="*/ 40 h 63"/>
                <a:gd name="T94" fmla="*/ 66 w 114"/>
                <a:gd name="T95" fmla="*/ 42 h 63"/>
                <a:gd name="T96" fmla="*/ 64 w 114"/>
                <a:gd name="T97" fmla="*/ 45 h 63"/>
                <a:gd name="T98" fmla="*/ 59 w 114"/>
                <a:gd name="T99" fmla="*/ 41 h 63"/>
                <a:gd name="T100" fmla="*/ 54 w 114"/>
                <a:gd name="T101" fmla="*/ 46 h 63"/>
                <a:gd name="T102" fmla="*/ 51 w 114"/>
                <a:gd name="T103" fmla="*/ 46 h 63"/>
                <a:gd name="T104" fmla="*/ 46 w 114"/>
                <a:gd name="T105" fmla="*/ 47 h 63"/>
                <a:gd name="T106" fmla="*/ 46 w 114"/>
                <a:gd name="T107" fmla="*/ 57 h 63"/>
                <a:gd name="T108" fmla="*/ 43 w 114"/>
                <a:gd name="T109" fmla="*/ 57 h 63"/>
                <a:gd name="T110" fmla="*/ 40 w 114"/>
                <a:gd name="T111" fmla="*/ 62 h 63"/>
                <a:gd name="T112" fmla="*/ 34 w 114"/>
                <a:gd name="T113" fmla="*/ 63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14" h="63">
                  <a:moveTo>
                    <a:pt x="34" y="63"/>
                  </a:moveTo>
                  <a:lnTo>
                    <a:pt x="32" y="56"/>
                  </a:lnTo>
                  <a:lnTo>
                    <a:pt x="27" y="54"/>
                  </a:lnTo>
                  <a:lnTo>
                    <a:pt x="29" y="46"/>
                  </a:lnTo>
                  <a:lnTo>
                    <a:pt x="26" y="44"/>
                  </a:lnTo>
                  <a:lnTo>
                    <a:pt x="23" y="42"/>
                  </a:lnTo>
                  <a:lnTo>
                    <a:pt x="14" y="45"/>
                  </a:lnTo>
                  <a:lnTo>
                    <a:pt x="14" y="42"/>
                  </a:lnTo>
                  <a:lnTo>
                    <a:pt x="9" y="39"/>
                  </a:lnTo>
                  <a:lnTo>
                    <a:pt x="5" y="34"/>
                  </a:lnTo>
                  <a:lnTo>
                    <a:pt x="0" y="33"/>
                  </a:lnTo>
                  <a:lnTo>
                    <a:pt x="4" y="28"/>
                  </a:lnTo>
                  <a:lnTo>
                    <a:pt x="3" y="23"/>
                  </a:lnTo>
                  <a:lnTo>
                    <a:pt x="5" y="19"/>
                  </a:lnTo>
                  <a:lnTo>
                    <a:pt x="14" y="14"/>
                  </a:lnTo>
                  <a:lnTo>
                    <a:pt x="23" y="6"/>
                  </a:lnTo>
                  <a:lnTo>
                    <a:pt x="25" y="7"/>
                  </a:lnTo>
                  <a:lnTo>
                    <a:pt x="30" y="3"/>
                  </a:lnTo>
                  <a:lnTo>
                    <a:pt x="35" y="2"/>
                  </a:lnTo>
                  <a:lnTo>
                    <a:pt x="36" y="4"/>
                  </a:lnTo>
                  <a:lnTo>
                    <a:pt x="39" y="3"/>
                  </a:lnTo>
                  <a:lnTo>
                    <a:pt x="48" y="5"/>
                  </a:lnTo>
                  <a:lnTo>
                    <a:pt x="56" y="4"/>
                  </a:lnTo>
                  <a:lnTo>
                    <a:pt x="62" y="2"/>
                  </a:lnTo>
                  <a:lnTo>
                    <a:pt x="65" y="0"/>
                  </a:lnTo>
                  <a:lnTo>
                    <a:pt x="70" y="1"/>
                  </a:lnTo>
                  <a:lnTo>
                    <a:pt x="74" y="2"/>
                  </a:lnTo>
                  <a:lnTo>
                    <a:pt x="79" y="2"/>
                  </a:lnTo>
                  <a:lnTo>
                    <a:pt x="83" y="0"/>
                  </a:lnTo>
                  <a:lnTo>
                    <a:pt x="91" y="3"/>
                  </a:lnTo>
                  <a:lnTo>
                    <a:pt x="94" y="3"/>
                  </a:lnTo>
                  <a:lnTo>
                    <a:pt x="99" y="7"/>
                  </a:lnTo>
                  <a:lnTo>
                    <a:pt x="104" y="12"/>
                  </a:lnTo>
                  <a:lnTo>
                    <a:pt x="110" y="15"/>
                  </a:lnTo>
                  <a:lnTo>
                    <a:pt x="114" y="21"/>
                  </a:lnTo>
                  <a:lnTo>
                    <a:pt x="108" y="20"/>
                  </a:lnTo>
                  <a:lnTo>
                    <a:pt x="105" y="23"/>
                  </a:lnTo>
                  <a:lnTo>
                    <a:pt x="99" y="26"/>
                  </a:lnTo>
                  <a:lnTo>
                    <a:pt x="94" y="26"/>
                  </a:lnTo>
                  <a:lnTo>
                    <a:pt x="90" y="29"/>
                  </a:lnTo>
                  <a:lnTo>
                    <a:pt x="86" y="28"/>
                  </a:lnTo>
                  <a:lnTo>
                    <a:pt x="84" y="25"/>
                  </a:lnTo>
                  <a:lnTo>
                    <a:pt x="82" y="25"/>
                  </a:lnTo>
                  <a:lnTo>
                    <a:pt x="79" y="30"/>
                  </a:lnTo>
                  <a:lnTo>
                    <a:pt x="77" y="30"/>
                  </a:lnTo>
                  <a:lnTo>
                    <a:pt x="76" y="34"/>
                  </a:lnTo>
                  <a:lnTo>
                    <a:pt x="69" y="40"/>
                  </a:lnTo>
                  <a:lnTo>
                    <a:pt x="66" y="42"/>
                  </a:lnTo>
                  <a:lnTo>
                    <a:pt x="64" y="45"/>
                  </a:lnTo>
                  <a:lnTo>
                    <a:pt x="59" y="41"/>
                  </a:lnTo>
                  <a:lnTo>
                    <a:pt x="54" y="46"/>
                  </a:lnTo>
                  <a:lnTo>
                    <a:pt x="51" y="46"/>
                  </a:lnTo>
                  <a:lnTo>
                    <a:pt x="46" y="47"/>
                  </a:lnTo>
                  <a:lnTo>
                    <a:pt x="46" y="57"/>
                  </a:lnTo>
                  <a:lnTo>
                    <a:pt x="43" y="57"/>
                  </a:lnTo>
                  <a:lnTo>
                    <a:pt x="40" y="62"/>
                  </a:lnTo>
                  <a:lnTo>
                    <a:pt x="34" y="63"/>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210" name="Freeform 209"/>
            <p:cNvSpPr>
              <a:spLocks/>
            </p:cNvSpPr>
            <p:nvPr/>
          </p:nvSpPr>
          <p:spPr bwMode="auto">
            <a:xfrm>
              <a:off x="2698814" y="3605853"/>
              <a:ext cx="89270" cy="60577"/>
            </a:xfrm>
            <a:custGeom>
              <a:avLst/>
              <a:gdLst>
                <a:gd name="T0" fmla="*/ 27 w 54"/>
                <a:gd name="T1" fmla="*/ 0 h 39"/>
                <a:gd name="T2" fmla="*/ 38 w 54"/>
                <a:gd name="T3" fmla="*/ 0 h 39"/>
                <a:gd name="T4" fmla="*/ 53 w 54"/>
                <a:gd name="T5" fmla="*/ 4 h 39"/>
                <a:gd name="T6" fmla="*/ 54 w 54"/>
                <a:gd name="T7" fmla="*/ 15 h 39"/>
                <a:gd name="T8" fmla="*/ 51 w 54"/>
                <a:gd name="T9" fmla="*/ 23 h 39"/>
                <a:gd name="T10" fmla="*/ 46 w 54"/>
                <a:gd name="T11" fmla="*/ 27 h 39"/>
                <a:gd name="T12" fmla="*/ 50 w 54"/>
                <a:gd name="T13" fmla="*/ 33 h 39"/>
                <a:gd name="T14" fmla="*/ 49 w 54"/>
                <a:gd name="T15" fmla="*/ 39 h 39"/>
                <a:gd name="T16" fmla="*/ 38 w 54"/>
                <a:gd name="T17" fmla="*/ 35 h 39"/>
                <a:gd name="T18" fmla="*/ 29 w 54"/>
                <a:gd name="T19" fmla="*/ 36 h 39"/>
                <a:gd name="T20" fmla="*/ 18 w 54"/>
                <a:gd name="T21" fmla="*/ 35 h 39"/>
                <a:gd name="T22" fmla="*/ 9 w 54"/>
                <a:gd name="T23" fmla="*/ 39 h 39"/>
                <a:gd name="T24" fmla="*/ 0 w 54"/>
                <a:gd name="T25" fmla="*/ 32 h 39"/>
                <a:gd name="T26" fmla="*/ 3 w 54"/>
                <a:gd name="T27" fmla="*/ 26 h 39"/>
                <a:gd name="T28" fmla="*/ 19 w 54"/>
                <a:gd name="T29" fmla="*/ 29 h 39"/>
                <a:gd name="T30" fmla="*/ 33 w 54"/>
                <a:gd name="T31" fmla="*/ 30 h 39"/>
                <a:gd name="T32" fmla="*/ 39 w 54"/>
                <a:gd name="T33" fmla="*/ 26 h 39"/>
                <a:gd name="T34" fmla="*/ 32 w 54"/>
                <a:gd name="T35" fmla="*/ 17 h 39"/>
                <a:gd name="T36" fmla="*/ 33 w 54"/>
                <a:gd name="T37" fmla="*/ 9 h 39"/>
                <a:gd name="T38" fmla="*/ 22 w 54"/>
                <a:gd name="T39" fmla="*/ 5 h 39"/>
                <a:gd name="T40" fmla="*/ 27 w 54"/>
                <a:gd name="T41" fmla="*/ 0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4" h="39">
                  <a:moveTo>
                    <a:pt x="27" y="0"/>
                  </a:moveTo>
                  <a:lnTo>
                    <a:pt x="38" y="0"/>
                  </a:lnTo>
                  <a:lnTo>
                    <a:pt x="53" y="4"/>
                  </a:lnTo>
                  <a:lnTo>
                    <a:pt x="54" y="15"/>
                  </a:lnTo>
                  <a:lnTo>
                    <a:pt x="51" y="23"/>
                  </a:lnTo>
                  <a:lnTo>
                    <a:pt x="46" y="27"/>
                  </a:lnTo>
                  <a:lnTo>
                    <a:pt x="50" y="33"/>
                  </a:lnTo>
                  <a:lnTo>
                    <a:pt x="49" y="39"/>
                  </a:lnTo>
                  <a:lnTo>
                    <a:pt x="38" y="35"/>
                  </a:lnTo>
                  <a:lnTo>
                    <a:pt x="29" y="36"/>
                  </a:lnTo>
                  <a:lnTo>
                    <a:pt x="18" y="35"/>
                  </a:lnTo>
                  <a:lnTo>
                    <a:pt x="9" y="39"/>
                  </a:lnTo>
                  <a:lnTo>
                    <a:pt x="0" y="32"/>
                  </a:lnTo>
                  <a:lnTo>
                    <a:pt x="3" y="26"/>
                  </a:lnTo>
                  <a:lnTo>
                    <a:pt x="19" y="29"/>
                  </a:lnTo>
                  <a:lnTo>
                    <a:pt x="33" y="30"/>
                  </a:lnTo>
                  <a:lnTo>
                    <a:pt x="39" y="26"/>
                  </a:lnTo>
                  <a:lnTo>
                    <a:pt x="32" y="17"/>
                  </a:lnTo>
                  <a:lnTo>
                    <a:pt x="33" y="9"/>
                  </a:lnTo>
                  <a:lnTo>
                    <a:pt x="22" y="5"/>
                  </a:lnTo>
                  <a:lnTo>
                    <a:pt x="27"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211" name="Freeform 210"/>
            <p:cNvSpPr>
              <a:spLocks/>
            </p:cNvSpPr>
            <p:nvPr/>
          </p:nvSpPr>
          <p:spPr bwMode="auto">
            <a:xfrm>
              <a:off x="4370141" y="2144236"/>
              <a:ext cx="244664" cy="86983"/>
            </a:xfrm>
            <a:custGeom>
              <a:avLst/>
              <a:gdLst>
                <a:gd name="T0" fmla="*/ 138 w 148"/>
                <a:gd name="T1" fmla="*/ 1 h 56"/>
                <a:gd name="T2" fmla="*/ 133 w 148"/>
                <a:gd name="T3" fmla="*/ 13 h 56"/>
                <a:gd name="T4" fmla="*/ 148 w 148"/>
                <a:gd name="T5" fmla="*/ 25 h 56"/>
                <a:gd name="T6" fmla="*/ 128 w 148"/>
                <a:gd name="T7" fmla="*/ 39 h 56"/>
                <a:gd name="T8" fmla="*/ 85 w 148"/>
                <a:gd name="T9" fmla="*/ 52 h 56"/>
                <a:gd name="T10" fmla="*/ 73 w 148"/>
                <a:gd name="T11" fmla="*/ 56 h 56"/>
                <a:gd name="T12" fmla="*/ 54 w 148"/>
                <a:gd name="T13" fmla="*/ 53 h 56"/>
                <a:gd name="T14" fmla="*/ 16 w 148"/>
                <a:gd name="T15" fmla="*/ 47 h 56"/>
                <a:gd name="T16" fmla="*/ 31 w 148"/>
                <a:gd name="T17" fmla="*/ 39 h 56"/>
                <a:gd name="T18" fmla="*/ 2 w 148"/>
                <a:gd name="T19" fmla="*/ 30 h 56"/>
                <a:gd name="T20" fmla="*/ 28 w 148"/>
                <a:gd name="T21" fmla="*/ 26 h 56"/>
                <a:gd name="T22" fmla="*/ 28 w 148"/>
                <a:gd name="T23" fmla="*/ 21 h 56"/>
                <a:gd name="T24" fmla="*/ 0 w 148"/>
                <a:gd name="T25" fmla="*/ 17 h 56"/>
                <a:gd name="T26" fmla="*/ 12 w 148"/>
                <a:gd name="T27" fmla="*/ 5 h 56"/>
                <a:gd name="T28" fmla="*/ 33 w 148"/>
                <a:gd name="T29" fmla="*/ 2 h 56"/>
                <a:gd name="T30" fmla="*/ 52 w 148"/>
                <a:gd name="T31" fmla="*/ 14 h 56"/>
                <a:gd name="T32" fmla="*/ 75 w 148"/>
                <a:gd name="T33" fmla="*/ 4 h 56"/>
                <a:gd name="T34" fmla="*/ 91 w 148"/>
                <a:gd name="T35" fmla="*/ 9 h 56"/>
                <a:gd name="T36" fmla="*/ 115 w 148"/>
                <a:gd name="T37" fmla="*/ 0 h 56"/>
                <a:gd name="T38" fmla="*/ 138 w 148"/>
                <a:gd name="T39" fmla="*/ 1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48" h="56">
                  <a:moveTo>
                    <a:pt x="138" y="1"/>
                  </a:moveTo>
                  <a:lnTo>
                    <a:pt x="133" y="13"/>
                  </a:lnTo>
                  <a:lnTo>
                    <a:pt x="148" y="25"/>
                  </a:lnTo>
                  <a:lnTo>
                    <a:pt x="128" y="39"/>
                  </a:lnTo>
                  <a:lnTo>
                    <a:pt x="85" y="52"/>
                  </a:lnTo>
                  <a:lnTo>
                    <a:pt x="73" y="56"/>
                  </a:lnTo>
                  <a:lnTo>
                    <a:pt x="54" y="53"/>
                  </a:lnTo>
                  <a:lnTo>
                    <a:pt x="16" y="47"/>
                  </a:lnTo>
                  <a:lnTo>
                    <a:pt x="31" y="39"/>
                  </a:lnTo>
                  <a:lnTo>
                    <a:pt x="2" y="30"/>
                  </a:lnTo>
                  <a:lnTo>
                    <a:pt x="28" y="26"/>
                  </a:lnTo>
                  <a:lnTo>
                    <a:pt x="28" y="21"/>
                  </a:lnTo>
                  <a:lnTo>
                    <a:pt x="0" y="17"/>
                  </a:lnTo>
                  <a:lnTo>
                    <a:pt x="12" y="5"/>
                  </a:lnTo>
                  <a:lnTo>
                    <a:pt x="33" y="2"/>
                  </a:lnTo>
                  <a:lnTo>
                    <a:pt x="52" y="14"/>
                  </a:lnTo>
                  <a:lnTo>
                    <a:pt x="75" y="4"/>
                  </a:lnTo>
                  <a:lnTo>
                    <a:pt x="91" y="9"/>
                  </a:lnTo>
                  <a:lnTo>
                    <a:pt x="115" y="0"/>
                  </a:lnTo>
                  <a:lnTo>
                    <a:pt x="138" y="1"/>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212" name="Freeform 211"/>
            <p:cNvSpPr>
              <a:spLocks/>
            </p:cNvSpPr>
            <p:nvPr/>
          </p:nvSpPr>
          <p:spPr bwMode="auto">
            <a:xfrm>
              <a:off x="2583094" y="3650897"/>
              <a:ext cx="62819" cy="26405"/>
            </a:xfrm>
            <a:custGeom>
              <a:avLst/>
              <a:gdLst>
                <a:gd name="T0" fmla="*/ 14 w 38"/>
                <a:gd name="T1" fmla="*/ 0 h 17"/>
                <a:gd name="T2" fmla="*/ 26 w 38"/>
                <a:gd name="T3" fmla="*/ 2 h 17"/>
                <a:gd name="T4" fmla="*/ 35 w 38"/>
                <a:gd name="T5" fmla="*/ 7 h 17"/>
                <a:gd name="T6" fmla="*/ 38 w 38"/>
                <a:gd name="T7" fmla="*/ 13 h 17"/>
                <a:gd name="T8" fmla="*/ 25 w 38"/>
                <a:gd name="T9" fmla="*/ 13 h 17"/>
                <a:gd name="T10" fmla="*/ 19 w 38"/>
                <a:gd name="T11" fmla="*/ 17 h 17"/>
                <a:gd name="T12" fmla="*/ 9 w 38"/>
                <a:gd name="T13" fmla="*/ 13 h 17"/>
                <a:gd name="T14" fmla="*/ 0 w 38"/>
                <a:gd name="T15" fmla="*/ 6 h 17"/>
                <a:gd name="T16" fmla="*/ 2 w 38"/>
                <a:gd name="T17" fmla="*/ 1 h 17"/>
                <a:gd name="T18" fmla="*/ 10 w 38"/>
                <a:gd name="T19" fmla="*/ 0 h 17"/>
                <a:gd name="T20" fmla="*/ 14 w 38"/>
                <a:gd name="T21"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8" h="17">
                  <a:moveTo>
                    <a:pt x="14" y="0"/>
                  </a:moveTo>
                  <a:lnTo>
                    <a:pt x="26" y="2"/>
                  </a:lnTo>
                  <a:lnTo>
                    <a:pt x="35" y="7"/>
                  </a:lnTo>
                  <a:lnTo>
                    <a:pt x="38" y="13"/>
                  </a:lnTo>
                  <a:lnTo>
                    <a:pt x="25" y="13"/>
                  </a:lnTo>
                  <a:lnTo>
                    <a:pt x="19" y="17"/>
                  </a:lnTo>
                  <a:lnTo>
                    <a:pt x="9" y="13"/>
                  </a:lnTo>
                  <a:lnTo>
                    <a:pt x="0" y="6"/>
                  </a:lnTo>
                  <a:lnTo>
                    <a:pt x="2" y="1"/>
                  </a:lnTo>
                  <a:lnTo>
                    <a:pt x="10" y="0"/>
                  </a:lnTo>
                  <a:lnTo>
                    <a:pt x="14"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213" name="Freeform 212"/>
            <p:cNvSpPr>
              <a:spLocks/>
            </p:cNvSpPr>
            <p:nvPr/>
          </p:nvSpPr>
          <p:spPr bwMode="auto">
            <a:xfrm>
              <a:off x="1546572" y="3192685"/>
              <a:ext cx="796815" cy="585580"/>
            </a:xfrm>
            <a:custGeom>
              <a:avLst/>
              <a:gdLst>
                <a:gd name="T0" fmla="*/ 298 w 482"/>
                <a:gd name="T1" fmla="*/ 175 h 377"/>
                <a:gd name="T2" fmla="*/ 288 w 482"/>
                <a:gd name="T3" fmla="*/ 225 h 377"/>
                <a:gd name="T4" fmla="*/ 303 w 482"/>
                <a:gd name="T5" fmla="*/ 266 h 377"/>
                <a:gd name="T6" fmla="*/ 329 w 482"/>
                <a:gd name="T7" fmla="*/ 294 h 377"/>
                <a:gd name="T8" fmla="*/ 366 w 482"/>
                <a:gd name="T9" fmla="*/ 295 h 377"/>
                <a:gd name="T10" fmla="*/ 405 w 482"/>
                <a:gd name="T11" fmla="*/ 279 h 377"/>
                <a:gd name="T12" fmla="*/ 419 w 482"/>
                <a:gd name="T13" fmla="*/ 243 h 377"/>
                <a:gd name="T14" fmla="*/ 468 w 482"/>
                <a:gd name="T15" fmla="*/ 234 h 377"/>
                <a:gd name="T16" fmla="*/ 480 w 482"/>
                <a:gd name="T17" fmla="*/ 246 h 377"/>
                <a:gd name="T18" fmla="*/ 465 w 482"/>
                <a:gd name="T19" fmla="*/ 275 h 377"/>
                <a:gd name="T20" fmla="*/ 451 w 482"/>
                <a:gd name="T21" fmla="*/ 295 h 377"/>
                <a:gd name="T22" fmla="*/ 436 w 482"/>
                <a:gd name="T23" fmla="*/ 308 h 377"/>
                <a:gd name="T24" fmla="*/ 430 w 482"/>
                <a:gd name="T25" fmla="*/ 309 h 377"/>
                <a:gd name="T26" fmla="*/ 395 w 482"/>
                <a:gd name="T27" fmla="*/ 321 h 377"/>
                <a:gd name="T28" fmla="*/ 399 w 482"/>
                <a:gd name="T29" fmla="*/ 333 h 377"/>
                <a:gd name="T30" fmla="*/ 402 w 482"/>
                <a:gd name="T31" fmla="*/ 346 h 377"/>
                <a:gd name="T32" fmla="*/ 370 w 482"/>
                <a:gd name="T33" fmla="*/ 367 h 377"/>
                <a:gd name="T34" fmla="*/ 348 w 482"/>
                <a:gd name="T35" fmla="*/ 355 h 377"/>
                <a:gd name="T36" fmla="*/ 315 w 482"/>
                <a:gd name="T37" fmla="*/ 344 h 377"/>
                <a:gd name="T38" fmla="*/ 278 w 482"/>
                <a:gd name="T39" fmla="*/ 349 h 377"/>
                <a:gd name="T40" fmla="*/ 236 w 482"/>
                <a:gd name="T41" fmla="*/ 332 h 377"/>
                <a:gd name="T42" fmla="*/ 199 w 482"/>
                <a:gd name="T43" fmla="*/ 307 h 377"/>
                <a:gd name="T44" fmla="*/ 165 w 482"/>
                <a:gd name="T45" fmla="*/ 290 h 377"/>
                <a:gd name="T46" fmla="*/ 138 w 482"/>
                <a:gd name="T47" fmla="*/ 255 h 377"/>
                <a:gd name="T48" fmla="*/ 149 w 482"/>
                <a:gd name="T49" fmla="*/ 242 h 377"/>
                <a:gd name="T50" fmla="*/ 146 w 482"/>
                <a:gd name="T51" fmla="*/ 217 h 377"/>
                <a:gd name="T52" fmla="*/ 116 w 482"/>
                <a:gd name="T53" fmla="*/ 169 h 377"/>
                <a:gd name="T54" fmla="*/ 95 w 482"/>
                <a:gd name="T55" fmla="*/ 143 h 377"/>
                <a:gd name="T56" fmla="*/ 85 w 482"/>
                <a:gd name="T57" fmla="*/ 115 h 377"/>
                <a:gd name="T58" fmla="*/ 68 w 482"/>
                <a:gd name="T59" fmla="*/ 88 h 377"/>
                <a:gd name="T60" fmla="*/ 59 w 482"/>
                <a:gd name="T61" fmla="*/ 56 h 377"/>
                <a:gd name="T62" fmla="*/ 50 w 482"/>
                <a:gd name="T63" fmla="*/ 24 h 377"/>
                <a:gd name="T64" fmla="*/ 31 w 482"/>
                <a:gd name="T65" fmla="*/ 27 h 377"/>
                <a:gd name="T66" fmla="*/ 31 w 482"/>
                <a:gd name="T67" fmla="*/ 62 h 377"/>
                <a:gd name="T68" fmla="*/ 43 w 482"/>
                <a:gd name="T69" fmla="*/ 82 h 377"/>
                <a:gd name="T70" fmla="*/ 46 w 482"/>
                <a:gd name="T71" fmla="*/ 102 h 377"/>
                <a:gd name="T72" fmla="*/ 61 w 482"/>
                <a:gd name="T73" fmla="*/ 125 h 377"/>
                <a:gd name="T74" fmla="*/ 67 w 482"/>
                <a:gd name="T75" fmla="*/ 164 h 377"/>
                <a:gd name="T76" fmla="*/ 80 w 482"/>
                <a:gd name="T77" fmla="*/ 185 h 377"/>
                <a:gd name="T78" fmla="*/ 74 w 482"/>
                <a:gd name="T79" fmla="*/ 205 h 377"/>
                <a:gd name="T80" fmla="*/ 59 w 482"/>
                <a:gd name="T81" fmla="*/ 181 h 377"/>
                <a:gd name="T82" fmla="*/ 45 w 482"/>
                <a:gd name="T83" fmla="*/ 150 h 377"/>
                <a:gd name="T84" fmla="*/ 28 w 482"/>
                <a:gd name="T85" fmla="*/ 123 h 377"/>
                <a:gd name="T86" fmla="*/ 13 w 482"/>
                <a:gd name="T87" fmla="*/ 115 h 377"/>
                <a:gd name="T88" fmla="*/ 14 w 482"/>
                <a:gd name="T89" fmla="*/ 103 h 377"/>
                <a:gd name="T90" fmla="*/ 17 w 482"/>
                <a:gd name="T91" fmla="*/ 71 h 377"/>
                <a:gd name="T92" fmla="*/ 4 w 482"/>
                <a:gd name="T93" fmla="*/ 39 h 377"/>
                <a:gd name="T94" fmla="*/ 21 w 482"/>
                <a:gd name="T95" fmla="*/ 2 h 377"/>
                <a:gd name="T96" fmla="*/ 64 w 482"/>
                <a:gd name="T97" fmla="*/ 14 h 377"/>
                <a:gd name="T98" fmla="*/ 148 w 482"/>
                <a:gd name="T99" fmla="*/ 28 h 377"/>
                <a:gd name="T100" fmla="*/ 185 w 482"/>
                <a:gd name="T101" fmla="*/ 27 h 377"/>
                <a:gd name="T102" fmla="*/ 202 w 482"/>
                <a:gd name="T103" fmla="*/ 54 h 377"/>
                <a:gd name="T104" fmla="*/ 224 w 482"/>
                <a:gd name="T105" fmla="*/ 78 h 377"/>
                <a:gd name="T106" fmla="*/ 264 w 482"/>
                <a:gd name="T107" fmla="*/ 69 h 377"/>
                <a:gd name="T108" fmla="*/ 280 w 482"/>
                <a:gd name="T109" fmla="*/ 107 h 377"/>
                <a:gd name="T110" fmla="*/ 296 w 482"/>
                <a:gd name="T111" fmla="*/ 138 h 3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482" h="377">
                  <a:moveTo>
                    <a:pt x="315" y="142"/>
                  </a:moveTo>
                  <a:lnTo>
                    <a:pt x="304" y="160"/>
                  </a:lnTo>
                  <a:lnTo>
                    <a:pt x="298" y="175"/>
                  </a:lnTo>
                  <a:lnTo>
                    <a:pt x="291" y="203"/>
                  </a:lnTo>
                  <a:lnTo>
                    <a:pt x="287" y="213"/>
                  </a:lnTo>
                  <a:lnTo>
                    <a:pt x="288" y="225"/>
                  </a:lnTo>
                  <a:lnTo>
                    <a:pt x="292" y="235"/>
                  </a:lnTo>
                  <a:lnTo>
                    <a:pt x="293" y="251"/>
                  </a:lnTo>
                  <a:lnTo>
                    <a:pt x="303" y="266"/>
                  </a:lnTo>
                  <a:lnTo>
                    <a:pt x="305" y="278"/>
                  </a:lnTo>
                  <a:lnTo>
                    <a:pt x="311" y="288"/>
                  </a:lnTo>
                  <a:lnTo>
                    <a:pt x="329" y="294"/>
                  </a:lnTo>
                  <a:lnTo>
                    <a:pt x="335" y="302"/>
                  </a:lnTo>
                  <a:lnTo>
                    <a:pt x="352" y="297"/>
                  </a:lnTo>
                  <a:lnTo>
                    <a:pt x="366" y="295"/>
                  </a:lnTo>
                  <a:lnTo>
                    <a:pt x="380" y="291"/>
                  </a:lnTo>
                  <a:lnTo>
                    <a:pt x="392" y="287"/>
                  </a:lnTo>
                  <a:lnTo>
                    <a:pt x="405" y="279"/>
                  </a:lnTo>
                  <a:lnTo>
                    <a:pt x="411" y="267"/>
                  </a:lnTo>
                  <a:lnTo>
                    <a:pt x="415" y="249"/>
                  </a:lnTo>
                  <a:lnTo>
                    <a:pt x="419" y="243"/>
                  </a:lnTo>
                  <a:lnTo>
                    <a:pt x="432" y="238"/>
                  </a:lnTo>
                  <a:lnTo>
                    <a:pt x="452" y="233"/>
                  </a:lnTo>
                  <a:lnTo>
                    <a:pt x="468" y="234"/>
                  </a:lnTo>
                  <a:lnTo>
                    <a:pt x="479" y="232"/>
                  </a:lnTo>
                  <a:lnTo>
                    <a:pt x="482" y="236"/>
                  </a:lnTo>
                  <a:lnTo>
                    <a:pt x="480" y="246"/>
                  </a:lnTo>
                  <a:lnTo>
                    <a:pt x="469" y="259"/>
                  </a:lnTo>
                  <a:lnTo>
                    <a:pt x="463" y="271"/>
                  </a:lnTo>
                  <a:lnTo>
                    <a:pt x="465" y="275"/>
                  </a:lnTo>
                  <a:lnTo>
                    <a:pt x="461" y="284"/>
                  </a:lnTo>
                  <a:lnTo>
                    <a:pt x="455" y="300"/>
                  </a:lnTo>
                  <a:lnTo>
                    <a:pt x="451" y="295"/>
                  </a:lnTo>
                  <a:lnTo>
                    <a:pt x="447" y="295"/>
                  </a:lnTo>
                  <a:lnTo>
                    <a:pt x="444" y="295"/>
                  </a:lnTo>
                  <a:lnTo>
                    <a:pt x="436" y="308"/>
                  </a:lnTo>
                  <a:lnTo>
                    <a:pt x="433" y="306"/>
                  </a:lnTo>
                  <a:lnTo>
                    <a:pt x="430" y="306"/>
                  </a:lnTo>
                  <a:lnTo>
                    <a:pt x="430" y="309"/>
                  </a:lnTo>
                  <a:lnTo>
                    <a:pt x="413" y="309"/>
                  </a:lnTo>
                  <a:lnTo>
                    <a:pt x="396" y="309"/>
                  </a:lnTo>
                  <a:lnTo>
                    <a:pt x="395" y="321"/>
                  </a:lnTo>
                  <a:lnTo>
                    <a:pt x="387" y="321"/>
                  </a:lnTo>
                  <a:lnTo>
                    <a:pt x="393" y="328"/>
                  </a:lnTo>
                  <a:lnTo>
                    <a:pt x="399" y="333"/>
                  </a:lnTo>
                  <a:lnTo>
                    <a:pt x="400" y="337"/>
                  </a:lnTo>
                  <a:lnTo>
                    <a:pt x="403" y="338"/>
                  </a:lnTo>
                  <a:lnTo>
                    <a:pt x="402" y="346"/>
                  </a:lnTo>
                  <a:lnTo>
                    <a:pt x="378" y="346"/>
                  </a:lnTo>
                  <a:lnTo>
                    <a:pt x="368" y="363"/>
                  </a:lnTo>
                  <a:lnTo>
                    <a:pt x="370" y="367"/>
                  </a:lnTo>
                  <a:lnTo>
                    <a:pt x="367" y="371"/>
                  </a:lnTo>
                  <a:lnTo>
                    <a:pt x="366" y="377"/>
                  </a:lnTo>
                  <a:lnTo>
                    <a:pt x="348" y="355"/>
                  </a:lnTo>
                  <a:lnTo>
                    <a:pt x="339" y="348"/>
                  </a:lnTo>
                  <a:lnTo>
                    <a:pt x="325" y="343"/>
                  </a:lnTo>
                  <a:lnTo>
                    <a:pt x="315" y="344"/>
                  </a:lnTo>
                  <a:lnTo>
                    <a:pt x="299" y="352"/>
                  </a:lnTo>
                  <a:lnTo>
                    <a:pt x="290" y="354"/>
                  </a:lnTo>
                  <a:lnTo>
                    <a:pt x="278" y="349"/>
                  </a:lnTo>
                  <a:lnTo>
                    <a:pt x="265" y="345"/>
                  </a:lnTo>
                  <a:lnTo>
                    <a:pt x="249" y="335"/>
                  </a:lnTo>
                  <a:lnTo>
                    <a:pt x="236" y="332"/>
                  </a:lnTo>
                  <a:lnTo>
                    <a:pt x="216" y="323"/>
                  </a:lnTo>
                  <a:lnTo>
                    <a:pt x="203" y="313"/>
                  </a:lnTo>
                  <a:lnTo>
                    <a:pt x="199" y="307"/>
                  </a:lnTo>
                  <a:lnTo>
                    <a:pt x="189" y="306"/>
                  </a:lnTo>
                  <a:lnTo>
                    <a:pt x="171" y="299"/>
                  </a:lnTo>
                  <a:lnTo>
                    <a:pt x="165" y="290"/>
                  </a:lnTo>
                  <a:lnTo>
                    <a:pt x="148" y="278"/>
                  </a:lnTo>
                  <a:lnTo>
                    <a:pt x="141" y="265"/>
                  </a:lnTo>
                  <a:lnTo>
                    <a:pt x="138" y="255"/>
                  </a:lnTo>
                  <a:lnTo>
                    <a:pt x="145" y="253"/>
                  </a:lnTo>
                  <a:lnTo>
                    <a:pt x="144" y="247"/>
                  </a:lnTo>
                  <a:lnTo>
                    <a:pt x="149" y="242"/>
                  </a:lnTo>
                  <a:lnTo>
                    <a:pt x="150" y="234"/>
                  </a:lnTo>
                  <a:lnTo>
                    <a:pt x="146" y="225"/>
                  </a:lnTo>
                  <a:lnTo>
                    <a:pt x="146" y="217"/>
                  </a:lnTo>
                  <a:lnTo>
                    <a:pt x="142" y="206"/>
                  </a:lnTo>
                  <a:lnTo>
                    <a:pt x="131" y="186"/>
                  </a:lnTo>
                  <a:lnTo>
                    <a:pt x="116" y="169"/>
                  </a:lnTo>
                  <a:lnTo>
                    <a:pt x="110" y="156"/>
                  </a:lnTo>
                  <a:lnTo>
                    <a:pt x="97" y="148"/>
                  </a:lnTo>
                  <a:lnTo>
                    <a:pt x="95" y="143"/>
                  </a:lnTo>
                  <a:lnTo>
                    <a:pt x="101" y="130"/>
                  </a:lnTo>
                  <a:lnTo>
                    <a:pt x="93" y="125"/>
                  </a:lnTo>
                  <a:lnTo>
                    <a:pt x="85" y="115"/>
                  </a:lnTo>
                  <a:lnTo>
                    <a:pt x="85" y="101"/>
                  </a:lnTo>
                  <a:lnTo>
                    <a:pt x="75" y="99"/>
                  </a:lnTo>
                  <a:lnTo>
                    <a:pt x="68" y="88"/>
                  </a:lnTo>
                  <a:lnTo>
                    <a:pt x="63" y="78"/>
                  </a:lnTo>
                  <a:lnTo>
                    <a:pt x="64" y="72"/>
                  </a:lnTo>
                  <a:lnTo>
                    <a:pt x="59" y="56"/>
                  </a:lnTo>
                  <a:lnTo>
                    <a:pt x="58" y="40"/>
                  </a:lnTo>
                  <a:lnTo>
                    <a:pt x="61" y="32"/>
                  </a:lnTo>
                  <a:lnTo>
                    <a:pt x="50" y="24"/>
                  </a:lnTo>
                  <a:lnTo>
                    <a:pt x="44" y="25"/>
                  </a:lnTo>
                  <a:lnTo>
                    <a:pt x="36" y="19"/>
                  </a:lnTo>
                  <a:lnTo>
                    <a:pt x="31" y="27"/>
                  </a:lnTo>
                  <a:lnTo>
                    <a:pt x="30" y="37"/>
                  </a:lnTo>
                  <a:lnTo>
                    <a:pt x="27" y="53"/>
                  </a:lnTo>
                  <a:lnTo>
                    <a:pt x="31" y="62"/>
                  </a:lnTo>
                  <a:lnTo>
                    <a:pt x="39" y="76"/>
                  </a:lnTo>
                  <a:lnTo>
                    <a:pt x="41" y="81"/>
                  </a:lnTo>
                  <a:lnTo>
                    <a:pt x="43" y="82"/>
                  </a:lnTo>
                  <a:lnTo>
                    <a:pt x="43" y="89"/>
                  </a:lnTo>
                  <a:lnTo>
                    <a:pt x="47" y="89"/>
                  </a:lnTo>
                  <a:lnTo>
                    <a:pt x="46" y="102"/>
                  </a:lnTo>
                  <a:lnTo>
                    <a:pt x="51" y="108"/>
                  </a:lnTo>
                  <a:lnTo>
                    <a:pt x="52" y="115"/>
                  </a:lnTo>
                  <a:lnTo>
                    <a:pt x="61" y="125"/>
                  </a:lnTo>
                  <a:lnTo>
                    <a:pt x="62" y="145"/>
                  </a:lnTo>
                  <a:lnTo>
                    <a:pt x="65" y="154"/>
                  </a:lnTo>
                  <a:lnTo>
                    <a:pt x="67" y="164"/>
                  </a:lnTo>
                  <a:lnTo>
                    <a:pt x="66" y="174"/>
                  </a:lnTo>
                  <a:lnTo>
                    <a:pt x="74" y="175"/>
                  </a:lnTo>
                  <a:lnTo>
                    <a:pt x="80" y="185"/>
                  </a:lnTo>
                  <a:lnTo>
                    <a:pt x="84" y="194"/>
                  </a:lnTo>
                  <a:lnTo>
                    <a:pt x="83" y="198"/>
                  </a:lnTo>
                  <a:lnTo>
                    <a:pt x="74" y="205"/>
                  </a:lnTo>
                  <a:lnTo>
                    <a:pt x="71" y="205"/>
                  </a:lnTo>
                  <a:lnTo>
                    <a:pt x="68" y="193"/>
                  </a:lnTo>
                  <a:lnTo>
                    <a:pt x="59" y="181"/>
                  </a:lnTo>
                  <a:lnTo>
                    <a:pt x="49" y="171"/>
                  </a:lnTo>
                  <a:lnTo>
                    <a:pt x="41" y="165"/>
                  </a:lnTo>
                  <a:lnTo>
                    <a:pt x="45" y="150"/>
                  </a:lnTo>
                  <a:lnTo>
                    <a:pt x="45" y="139"/>
                  </a:lnTo>
                  <a:lnTo>
                    <a:pt x="38" y="133"/>
                  </a:lnTo>
                  <a:lnTo>
                    <a:pt x="28" y="123"/>
                  </a:lnTo>
                  <a:lnTo>
                    <a:pt x="25" y="126"/>
                  </a:lnTo>
                  <a:lnTo>
                    <a:pt x="22" y="121"/>
                  </a:lnTo>
                  <a:lnTo>
                    <a:pt x="13" y="115"/>
                  </a:lnTo>
                  <a:lnTo>
                    <a:pt x="6" y="103"/>
                  </a:lnTo>
                  <a:lnTo>
                    <a:pt x="7" y="102"/>
                  </a:lnTo>
                  <a:lnTo>
                    <a:pt x="14" y="103"/>
                  </a:lnTo>
                  <a:lnTo>
                    <a:pt x="23" y="95"/>
                  </a:lnTo>
                  <a:lnTo>
                    <a:pt x="26" y="86"/>
                  </a:lnTo>
                  <a:lnTo>
                    <a:pt x="17" y="71"/>
                  </a:lnTo>
                  <a:lnTo>
                    <a:pt x="8" y="65"/>
                  </a:lnTo>
                  <a:lnTo>
                    <a:pt x="6" y="52"/>
                  </a:lnTo>
                  <a:lnTo>
                    <a:pt x="4" y="39"/>
                  </a:lnTo>
                  <a:lnTo>
                    <a:pt x="1" y="22"/>
                  </a:lnTo>
                  <a:lnTo>
                    <a:pt x="0" y="4"/>
                  </a:lnTo>
                  <a:lnTo>
                    <a:pt x="21" y="2"/>
                  </a:lnTo>
                  <a:lnTo>
                    <a:pt x="43" y="0"/>
                  </a:lnTo>
                  <a:lnTo>
                    <a:pt x="41" y="4"/>
                  </a:lnTo>
                  <a:lnTo>
                    <a:pt x="64" y="14"/>
                  </a:lnTo>
                  <a:lnTo>
                    <a:pt x="99" y="29"/>
                  </a:lnTo>
                  <a:lnTo>
                    <a:pt x="134" y="28"/>
                  </a:lnTo>
                  <a:lnTo>
                    <a:pt x="148" y="28"/>
                  </a:lnTo>
                  <a:lnTo>
                    <a:pt x="150" y="20"/>
                  </a:lnTo>
                  <a:lnTo>
                    <a:pt x="181" y="20"/>
                  </a:lnTo>
                  <a:lnTo>
                    <a:pt x="185" y="27"/>
                  </a:lnTo>
                  <a:lnTo>
                    <a:pt x="192" y="34"/>
                  </a:lnTo>
                  <a:lnTo>
                    <a:pt x="200" y="43"/>
                  </a:lnTo>
                  <a:lnTo>
                    <a:pt x="202" y="54"/>
                  </a:lnTo>
                  <a:lnTo>
                    <a:pt x="203" y="65"/>
                  </a:lnTo>
                  <a:lnTo>
                    <a:pt x="211" y="71"/>
                  </a:lnTo>
                  <a:lnTo>
                    <a:pt x="224" y="78"/>
                  </a:lnTo>
                  <a:lnTo>
                    <a:pt x="240" y="61"/>
                  </a:lnTo>
                  <a:lnTo>
                    <a:pt x="254" y="61"/>
                  </a:lnTo>
                  <a:lnTo>
                    <a:pt x="264" y="69"/>
                  </a:lnTo>
                  <a:lnTo>
                    <a:pt x="269" y="83"/>
                  </a:lnTo>
                  <a:lnTo>
                    <a:pt x="273" y="95"/>
                  </a:lnTo>
                  <a:lnTo>
                    <a:pt x="280" y="107"/>
                  </a:lnTo>
                  <a:lnTo>
                    <a:pt x="281" y="122"/>
                  </a:lnTo>
                  <a:lnTo>
                    <a:pt x="283" y="132"/>
                  </a:lnTo>
                  <a:lnTo>
                    <a:pt x="296" y="138"/>
                  </a:lnTo>
                  <a:lnTo>
                    <a:pt x="307" y="143"/>
                  </a:lnTo>
                  <a:lnTo>
                    <a:pt x="315" y="142"/>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214" name="Freeform 213"/>
            <p:cNvSpPr>
              <a:spLocks/>
            </p:cNvSpPr>
            <p:nvPr/>
          </p:nvSpPr>
          <p:spPr bwMode="auto">
            <a:xfrm>
              <a:off x="2283875" y="3762732"/>
              <a:ext cx="142170" cy="139793"/>
            </a:xfrm>
            <a:custGeom>
              <a:avLst/>
              <a:gdLst>
                <a:gd name="T0" fmla="*/ 33 w 86"/>
                <a:gd name="T1" fmla="*/ 82 h 90"/>
                <a:gd name="T2" fmla="*/ 27 w 86"/>
                <a:gd name="T3" fmla="*/ 75 h 90"/>
                <a:gd name="T4" fmla="*/ 19 w 86"/>
                <a:gd name="T5" fmla="*/ 67 h 90"/>
                <a:gd name="T6" fmla="*/ 15 w 86"/>
                <a:gd name="T7" fmla="*/ 60 h 90"/>
                <a:gd name="T8" fmla="*/ 8 w 86"/>
                <a:gd name="T9" fmla="*/ 54 h 90"/>
                <a:gd name="T10" fmla="*/ 0 w 86"/>
                <a:gd name="T11" fmla="*/ 44 h 90"/>
                <a:gd name="T12" fmla="*/ 2 w 86"/>
                <a:gd name="T13" fmla="*/ 41 h 90"/>
                <a:gd name="T14" fmla="*/ 5 w 86"/>
                <a:gd name="T15" fmla="*/ 44 h 90"/>
                <a:gd name="T16" fmla="*/ 6 w 86"/>
                <a:gd name="T17" fmla="*/ 43 h 90"/>
                <a:gd name="T18" fmla="*/ 12 w 86"/>
                <a:gd name="T19" fmla="*/ 42 h 90"/>
                <a:gd name="T20" fmla="*/ 15 w 86"/>
                <a:gd name="T21" fmla="*/ 37 h 90"/>
                <a:gd name="T22" fmla="*/ 18 w 86"/>
                <a:gd name="T23" fmla="*/ 37 h 90"/>
                <a:gd name="T24" fmla="*/ 18 w 86"/>
                <a:gd name="T25" fmla="*/ 27 h 90"/>
                <a:gd name="T26" fmla="*/ 23 w 86"/>
                <a:gd name="T27" fmla="*/ 26 h 90"/>
                <a:gd name="T28" fmla="*/ 26 w 86"/>
                <a:gd name="T29" fmla="*/ 26 h 90"/>
                <a:gd name="T30" fmla="*/ 31 w 86"/>
                <a:gd name="T31" fmla="*/ 21 h 90"/>
                <a:gd name="T32" fmla="*/ 36 w 86"/>
                <a:gd name="T33" fmla="*/ 25 h 90"/>
                <a:gd name="T34" fmla="*/ 38 w 86"/>
                <a:gd name="T35" fmla="*/ 22 h 90"/>
                <a:gd name="T36" fmla="*/ 41 w 86"/>
                <a:gd name="T37" fmla="*/ 20 h 90"/>
                <a:gd name="T38" fmla="*/ 48 w 86"/>
                <a:gd name="T39" fmla="*/ 14 h 90"/>
                <a:gd name="T40" fmla="*/ 49 w 86"/>
                <a:gd name="T41" fmla="*/ 10 h 90"/>
                <a:gd name="T42" fmla="*/ 51 w 86"/>
                <a:gd name="T43" fmla="*/ 10 h 90"/>
                <a:gd name="T44" fmla="*/ 54 w 86"/>
                <a:gd name="T45" fmla="*/ 5 h 90"/>
                <a:gd name="T46" fmla="*/ 56 w 86"/>
                <a:gd name="T47" fmla="*/ 5 h 90"/>
                <a:gd name="T48" fmla="*/ 58 w 86"/>
                <a:gd name="T49" fmla="*/ 8 h 90"/>
                <a:gd name="T50" fmla="*/ 62 w 86"/>
                <a:gd name="T51" fmla="*/ 9 h 90"/>
                <a:gd name="T52" fmla="*/ 66 w 86"/>
                <a:gd name="T53" fmla="*/ 6 h 90"/>
                <a:gd name="T54" fmla="*/ 71 w 86"/>
                <a:gd name="T55" fmla="*/ 6 h 90"/>
                <a:gd name="T56" fmla="*/ 77 w 86"/>
                <a:gd name="T57" fmla="*/ 3 h 90"/>
                <a:gd name="T58" fmla="*/ 80 w 86"/>
                <a:gd name="T59" fmla="*/ 0 h 90"/>
                <a:gd name="T60" fmla="*/ 86 w 86"/>
                <a:gd name="T61" fmla="*/ 1 h 90"/>
                <a:gd name="T62" fmla="*/ 85 w 86"/>
                <a:gd name="T63" fmla="*/ 3 h 90"/>
                <a:gd name="T64" fmla="*/ 83 w 86"/>
                <a:gd name="T65" fmla="*/ 8 h 90"/>
                <a:gd name="T66" fmla="*/ 84 w 86"/>
                <a:gd name="T67" fmla="*/ 15 h 90"/>
                <a:gd name="T68" fmla="*/ 79 w 86"/>
                <a:gd name="T69" fmla="*/ 22 h 90"/>
                <a:gd name="T70" fmla="*/ 77 w 86"/>
                <a:gd name="T71" fmla="*/ 30 h 90"/>
                <a:gd name="T72" fmla="*/ 76 w 86"/>
                <a:gd name="T73" fmla="*/ 40 h 90"/>
                <a:gd name="T74" fmla="*/ 76 w 86"/>
                <a:gd name="T75" fmla="*/ 45 h 90"/>
                <a:gd name="T76" fmla="*/ 76 w 86"/>
                <a:gd name="T77" fmla="*/ 54 h 90"/>
                <a:gd name="T78" fmla="*/ 73 w 86"/>
                <a:gd name="T79" fmla="*/ 56 h 90"/>
                <a:gd name="T80" fmla="*/ 70 w 86"/>
                <a:gd name="T81" fmla="*/ 65 h 90"/>
                <a:gd name="T82" fmla="*/ 71 w 86"/>
                <a:gd name="T83" fmla="*/ 71 h 90"/>
                <a:gd name="T84" fmla="*/ 67 w 86"/>
                <a:gd name="T85" fmla="*/ 76 h 90"/>
                <a:gd name="T86" fmla="*/ 67 w 86"/>
                <a:gd name="T87" fmla="*/ 82 h 90"/>
                <a:gd name="T88" fmla="*/ 70 w 86"/>
                <a:gd name="T89" fmla="*/ 85 h 90"/>
                <a:gd name="T90" fmla="*/ 65 w 86"/>
                <a:gd name="T91" fmla="*/ 90 h 90"/>
                <a:gd name="T92" fmla="*/ 60 w 86"/>
                <a:gd name="T93" fmla="*/ 88 h 90"/>
                <a:gd name="T94" fmla="*/ 57 w 86"/>
                <a:gd name="T95" fmla="*/ 84 h 90"/>
                <a:gd name="T96" fmla="*/ 52 w 86"/>
                <a:gd name="T97" fmla="*/ 82 h 90"/>
                <a:gd name="T98" fmla="*/ 47 w 86"/>
                <a:gd name="T99" fmla="*/ 85 h 90"/>
                <a:gd name="T100" fmla="*/ 36 w 86"/>
                <a:gd name="T101" fmla="*/ 79 h 90"/>
                <a:gd name="T102" fmla="*/ 33 w 86"/>
                <a:gd name="T103" fmla="*/ 82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86" h="90">
                  <a:moveTo>
                    <a:pt x="33" y="82"/>
                  </a:moveTo>
                  <a:lnTo>
                    <a:pt x="27" y="75"/>
                  </a:lnTo>
                  <a:lnTo>
                    <a:pt x="19" y="67"/>
                  </a:lnTo>
                  <a:lnTo>
                    <a:pt x="15" y="60"/>
                  </a:lnTo>
                  <a:lnTo>
                    <a:pt x="8" y="54"/>
                  </a:lnTo>
                  <a:lnTo>
                    <a:pt x="0" y="44"/>
                  </a:lnTo>
                  <a:lnTo>
                    <a:pt x="2" y="41"/>
                  </a:lnTo>
                  <a:lnTo>
                    <a:pt x="5" y="44"/>
                  </a:lnTo>
                  <a:lnTo>
                    <a:pt x="6" y="43"/>
                  </a:lnTo>
                  <a:lnTo>
                    <a:pt x="12" y="42"/>
                  </a:lnTo>
                  <a:lnTo>
                    <a:pt x="15" y="37"/>
                  </a:lnTo>
                  <a:lnTo>
                    <a:pt x="18" y="37"/>
                  </a:lnTo>
                  <a:lnTo>
                    <a:pt x="18" y="27"/>
                  </a:lnTo>
                  <a:lnTo>
                    <a:pt x="23" y="26"/>
                  </a:lnTo>
                  <a:lnTo>
                    <a:pt x="26" y="26"/>
                  </a:lnTo>
                  <a:lnTo>
                    <a:pt x="31" y="21"/>
                  </a:lnTo>
                  <a:lnTo>
                    <a:pt x="36" y="25"/>
                  </a:lnTo>
                  <a:lnTo>
                    <a:pt x="38" y="22"/>
                  </a:lnTo>
                  <a:lnTo>
                    <a:pt x="41" y="20"/>
                  </a:lnTo>
                  <a:lnTo>
                    <a:pt x="48" y="14"/>
                  </a:lnTo>
                  <a:lnTo>
                    <a:pt x="49" y="10"/>
                  </a:lnTo>
                  <a:lnTo>
                    <a:pt x="51" y="10"/>
                  </a:lnTo>
                  <a:lnTo>
                    <a:pt x="54" y="5"/>
                  </a:lnTo>
                  <a:lnTo>
                    <a:pt x="56" y="5"/>
                  </a:lnTo>
                  <a:lnTo>
                    <a:pt x="58" y="8"/>
                  </a:lnTo>
                  <a:lnTo>
                    <a:pt x="62" y="9"/>
                  </a:lnTo>
                  <a:lnTo>
                    <a:pt x="66" y="6"/>
                  </a:lnTo>
                  <a:lnTo>
                    <a:pt x="71" y="6"/>
                  </a:lnTo>
                  <a:lnTo>
                    <a:pt x="77" y="3"/>
                  </a:lnTo>
                  <a:lnTo>
                    <a:pt x="80" y="0"/>
                  </a:lnTo>
                  <a:lnTo>
                    <a:pt x="86" y="1"/>
                  </a:lnTo>
                  <a:lnTo>
                    <a:pt x="85" y="3"/>
                  </a:lnTo>
                  <a:lnTo>
                    <a:pt x="83" y="8"/>
                  </a:lnTo>
                  <a:lnTo>
                    <a:pt x="84" y="15"/>
                  </a:lnTo>
                  <a:lnTo>
                    <a:pt x="79" y="22"/>
                  </a:lnTo>
                  <a:lnTo>
                    <a:pt x="77" y="30"/>
                  </a:lnTo>
                  <a:lnTo>
                    <a:pt x="76" y="40"/>
                  </a:lnTo>
                  <a:lnTo>
                    <a:pt x="76" y="45"/>
                  </a:lnTo>
                  <a:lnTo>
                    <a:pt x="76" y="54"/>
                  </a:lnTo>
                  <a:lnTo>
                    <a:pt x="73" y="56"/>
                  </a:lnTo>
                  <a:lnTo>
                    <a:pt x="70" y="65"/>
                  </a:lnTo>
                  <a:lnTo>
                    <a:pt x="71" y="71"/>
                  </a:lnTo>
                  <a:lnTo>
                    <a:pt x="67" y="76"/>
                  </a:lnTo>
                  <a:lnTo>
                    <a:pt x="67" y="82"/>
                  </a:lnTo>
                  <a:lnTo>
                    <a:pt x="70" y="85"/>
                  </a:lnTo>
                  <a:lnTo>
                    <a:pt x="65" y="90"/>
                  </a:lnTo>
                  <a:lnTo>
                    <a:pt x="60" y="88"/>
                  </a:lnTo>
                  <a:lnTo>
                    <a:pt x="57" y="84"/>
                  </a:lnTo>
                  <a:lnTo>
                    <a:pt x="52" y="82"/>
                  </a:lnTo>
                  <a:lnTo>
                    <a:pt x="47" y="85"/>
                  </a:lnTo>
                  <a:lnTo>
                    <a:pt x="36" y="79"/>
                  </a:lnTo>
                  <a:lnTo>
                    <a:pt x="33" y="82"/>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215" name="Freeform 214"/>
            <p:cNvSpPr>
              <a:spLocks/>
            </p:cNvSpPr>
            <p:nvPr/>
          </p:nvSpPr>
          <p:spPr bwMode="auto">
            <a:xfrm>
              <a:off x="2414473" y="3938250"/>
              <a:ext cx="173581" cy="76110"/>
            </a:xfrm>
            <a:custGeom>
              <a:avLst/>
              <a:gdLst>
                <a:gd name="T0" fmla="*/ 92 w 105"/>
                <a:gd name="T1" fmla="*/ 49 h 49"/>
                <a:gd name="T2" fmla="*/ 87 w 105"/>
                <a:gd name="T3" fmla="*/ 43 h 49"/>
                <a:gd name="T4" fmla="*/ 83 w 105"/>
                <a:gd name="T5" fmla="*/ 32 h 49"/>
                <a:gd name="T6" fmla="*/ 88 w 105"/>
                <a:gd name="T7" fmla="*/ 27 h 49"/>
                <a:gd name="T8" fmla="*/ 83 w 105"/>
                <a:gd name="T9" fmla="*/ 25 h 49"/>
                <a:gd name="T10" fmla="*/ 80 w 105"/>
                <a:gd name="T11" fmla="*/ 18 h 49"/>
                <a:gd name="T12" fmla="*/ 72 w 105"/>
                <a:gd name="T13" fmla="*/ 12 h 49"/>
                <a:gd name="T14" fmla="*/ 63 w 105"/>
                <a:gd name="T15" fmla="*/ 14 h 49"/>
                <a:gd name="T16" fmla="*/ 59 w 105"/>
                <a:gd name="T17" fmla="*/ 21 h 49"/>
                <a:gd name="T18" fmla="*/ 52 w 105"/>
                <a:gd name="T19" fmla="*/ 26 h 49"/>
                <a:gd name="T20" fmla="*/ 48 w 105"/>
                <a:gd name="T21" fmla="*/ 27 h 49"/>
                <a:gd name="T22" fmla="*/ 46 w 105"/>
                <a:gd name="T23" fmla="*/ 31 h 49"/>
                <a:gd name="T24" fmla="*/ 54 w 105"/>
                <a:gd name="T25" fmla="*/ 43 h 49"/>
                <a:gd name="T26" fmla="*/ 49 w 105"/>
                <a:gd name="T27" fmla="*/ 45 h 49"/>
                <a:gd name="T28" fmla="*/ 46 w 105"/>
                <a:gd name="T29" fmla="*/ 48 h 49"/>
                <a:gd name="T30" fmla="*/ 37 w 105"/>
                <a:gd name="T31" fmla="*/ 49 h 49"/>
                <a:gd name="T32" fmla="*/ 35 w 105"/>
                <a:gd name="T33" fmla="*/ 37 h 49"/>
                <a:gd name="T34" fmla="*/ 32 w 105"/>
                <a:gd name="T35" fmla="*/ 40 h 49"/>
                <a:gd name="T36" fmla="*/ 26 w 105"/>
                <a:gd name="T37" fmla="*/ 39 h 49"/>
                <a:gd name="T38" fmla="*/ 23 w 105"/>
                <a:gd name="T39" fmla="*/ 31 h 49"/>
                <a:gd name="T40" fmla="*/ 16 w 105"/>
                <a:gd name="T41" fmla="*/ 29 h 49"/>
                <a:gd name="T42" fmla="*/ 11 w 105"/>
                <a:gd name="T43" fmla="*/ 27 h 49"/>
                <a:gd name="T44" fmla="*/ 3 w 105"/>
                <a:gd name="T45" fmla="*/ 27 h 49"/>
                <a:gd name="T46" fmla="*/ 2 w 105"/>
                <a:gd name="T47" fmla="*/ 32 h 49"/>
                <a:gd name="T48" fmla="*/ 0 w 105"/>
                <a:gd name="T49" fmla="*/ 29 h 49"/>
                <a:gd name="T50" fmla="*/ 1 w 105"/>
                <a:gd name="T51" fmla="*/ 24 h 49"/>
                <a:gd name="T52" fmla="*/ 3 w 105"/>
                <a:gd name="T53" fmla="*/ 20 h 49"/>
                <a:gd name="T54" fmla="*/ 3 w 105"/>
                <a:gd name="T55" fmla="*/ 16 h 49"/>
                <a:gd name="T56" fmla="*/ 6 w 105"/>
                <a:gd name="T57" fmla="*/ 14 h 49"/>
                <a:gd name="T58" fmla="*/ 2 w 105"/>
                <a:gd name="T59" fmla="*/ 11 h 49"/>
                <a:gd name="T60" fmla="*/ 2 w 105"/>
                <a:gd name="T61" fmla="*/ 2 h 49"/>
                <a:gd name="T62" fmla="*/ 9 w 105"/>
                <a:gd name="T63" fmla="*/ 1 h 49"/>
                <a:gd name="T64" fmla="*/ 16 w 105"/>
                <a:gd name="T65" fmla="*/ 8 h 49"/>
                <a:gd name="T66" fmla="*/ 15 w 105"/>
                <a:gd name="T67" fmla="*/ 12 h 49"/>
                <a:gd name="T68" fmla="*/ 22 w 105"/>
                <a:gd name="T69" fmla="*/ 13 h 49"/>
                <a:gd name="T70" fmla="*/ 24 w 105"/>
                <a:gd name="T71" fmla="*/ 12 h 49"/>
                <a:gd name="T72" fmla="*/ 29 w 105"/>
                <a:gd name="T73" fmla="*/ 17 h 49"/>
                <a:gd name="T74" fmla="*/ 38 w 105"/>
                <a:gd name="T75" fmla="*/ 15 h 49"/>
                <a:gd name="T76" fmla="*/ 46 w 105"/>
                <a:gd name="T77" fmla="*/ 10 h 49"/>
                <a:gd name="T78" fmla="*/ 57 w 105"/>
                <a:gd name="T79" fmla="*/ 6 h 49"/>
                <a:gd name="T80" fmla="*/ 64 w 105"/>
                <a:gd name="T81" fmla="*/ 0 h 49"/>
                <a:gd name="T82" fmla="*/ 74 w 105"/>
                <a:gd name="T83" fmla="*/ 1 h 49"/>
                <a:gd name="T84" fmla="*/ 73 w 105"/>
                <a:gd name="T85" fmla="*/ 3 h 49"/>
                <a:gd name="T86" fmla="*/ 83 w 105"/>
                <a:gd name="T87" fmla="*/ 4 h 49"/>
                <a:gd name="T88" fmla="*/ 91 w 105"/>
                <a:gd name="T89" fmla="*/ 7 h 49"/>
                <a:gd name="T90" fmla="*/ 97 w 105"/>
                <a:gd name="T91" fmla="*/ 14 h 49"/>
                <a:gd name="T92" fmla="*/ 103 w 105"/>
                <a:gd name="T93" fmla="*/ 19 h 49"/>
                <a:gd name="T94" fmla="*/ 101 w 105"/>
                <a:gd name="T95" fmla="*/ 22 h 49"/>
                <a:gd name="T96" fmla="*/ 105 w 105"/>
                <a:gd name="T97" fmla="*/ 35 h 49"/>
                <a:gd name="T98" fmla="*/ 101 w 105"/>
                <a:gd name="T99" fmla="*/ 41 h 49"/>
                <a:gd name="T100" fmla="*/ 95 w 105"/>
                <a:gd name="T101" fmla="*/ 39 h 49"/>
                <a:gd name="T102" fmla="*/ 92 w 105"/>
                <a:gd name="T103" fmla="*/ 49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05" h="49">
                  <a:moveTo>
                    <a:pt x="92" y="49"/>
                  </a:moveTo>
                  <a:lnTo>
                    <a:pt x="87" y="43"/>
                  </a:lnTo>
                  <a:lnTo>
                    <a:pt x="83" y="32"/>
                  </a:lnTo>
                  <a:lnTo>
                    <a:pt x="88" y="27"/>
                  </a:lnTo>
                  <a:lnTo>
                    <a:pt x="83" y="25"/>
                  </a:lnTo>
                  <a:lnTo>
                    <a:pt x="80" y="18"/>
                  </a:lnTo>
                  <a:lnTo>
                    <a:pt x="72" y="12"/>
                  </a:lnTo>
                  <a:lnTo>
                    <a:pt x="63" y="14"/>
                  </a:lnTo>
                  <a:lnTo>
                    <a:pt x="59" y="21"/>
                  </a:lnTo>
                  <a:lnTo>
                    <a:pt x="52" y="26"/>
                  </a:lnTo>
                  <a:lnTo>
                    <a:pt x="48" y="27"/>
                  </a:lnTo>
                  <a:lnTo>
                    <a:pt x="46" y="31"/>
                  </a:lnTo>
                  <a:lnTo>
                    <a:pt x="54" y="43"/>
                  </a:lnTo>
                  <a:lnTo>
                    <a:pt x="49" y="45"/>
                  </a:lnTo>
                  <a:lnTo>
                    <a:pt x="46" y="48"/>
                  </a:lnTo>
                  <a:lnTo>
                    <a:pt x="37" y="49"/>
                  </a:lnTo>
                  <a:lnTo>
                    <a:pt x="35" y="37"/>
                  </a:lnTo>
                  <a:lnTo>
                    <a:pt x="32" y="40"/>
                  </a:lnTo>
                  <a:lnTo>
                    <a:pt x="26" y="39"/>
                  </a:lnTo>
                  <a:lnTo>
                    <a:pt x="23" y="31"/>
                  </a:lnTo>
                  <a:lnTo>
                    <a:pt x="16" y="29"/>
                  </a:lnTo>
                  <a:lnTo>
                    <a:pt x="11" y="27"/>
                  </a:lnTo>
                  <a:lnTo>
                    <a:pt x="3" y="27"/>
                  </a:lnTo>
                  <a:lnTo>
                    <a:pt x="2" y="32"/>
                  </a:lnTo>
                  <a:lnTo>
                    <a:pt x="0" y="29"/>
                  </a:lnTo>
                  <a:lnTo>
                    <a:pt x="1" y="24"/>
                  </a:lnTo>
                  <a:lnTo>
                    <a:pt x="3" y="20"/>
                  </a:lnTo>
                  <a:lnTo>
                    <a:pt x="3" y="16"/>
                  </a:lnTo>
                  <a:lnTo>
                    <a:pt x="6" y="14"/>
                  </a:lnTo>
                  <a:lnTo>
                    <a:pt x="2" y="11"/>
                  </a:lnTo>
                  <a:lnTo>
                    <a:pt x="2" y="2"/>
                  </a:lnTo>
                  <a:lnTo>
                    <a:pt x="9" y="1"/>
                  </a:lnTo>
                  <a:lnTo>
                    <a:pt x="16" y="8"/>
                  </a:lnTo>
                  <a:lnTo>
                    <a:pt x="15" y="12"/>
                  </a:lnTo>
                  <a:lnTo>
                    <a:pt x="22" y="13"/>
                  </a:lnTo>
                  <a:lnTo>
                    <a:pt x="24" y="12"/>
                  </a:lnTo>
                  <a:lnTo>
                    <a:pt x="29" y="17"/>
                  </a:lnTo>
                  <a:lnTo>
                    <a:pt x="38" y="15"/>
                  </a:lnTo>
                  <a:lnTo>
                    <a:pt x="46" y="10"/>
                  </a:lnTo>
                  <a:lnTo>
                    <a:pt x="57" y="6"/>
                  </a:lnTo>
                  <a:lnTo>
                    <a:pt x="64" y="0"/>
                  </a:lnTo>
                  <a:lnTo>
                    <a:pt x="74" y="1"/>
                  </a:lnTo>
                  <a:lnTo>
                    <a:pt x="73" y="3"/>
                  </a:lnTo>
                  <a:lnTo>
                    <a:pt x="83" y="4"/>
                  </a:lnTo>
                  <a:lnTo>
                    <a:pt x="91" y="7"/>
                  </a:lnTo>
                  <a:lnTo>
                    <a:pt x="97" y="14"/>
                  </a:lnTo>
                  <a:lnTo>
                    <a:pt x="103" y="19"/>
                  </a:lnTo>
                  <a:lnTo>
                    <a:pt x="101" y="22"/>
                  </a:lnTo>
                  <a:lnTo>
                    <a:pt x="105" y="35"/>
                  </a:lnTo>
                  <a:lnTo>
                    <a:pt x="101" y="41"/>
                  </a:lnTo>
                  <a:lnTo>
                    <a:pt x="95" y="39"/>
                  </a:lnTo>
                  <a:lnTo>
                    <a:pt x="92" y="4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216" name="Freeform 215"/>
            <p:cNvSpPr>
              <a:spLocks/>
            </p:cNvSpPr>
            <p:nvPr/>
          </p:nvSpPr>
          <p:spPr bwMode="auto">
            <a:xfrm>
              <a:off x="2457454" y="4250455"/>
              <a:ext cx="400061" cy="590239"/>
            </a:xfrm>
            <a:custGeom>
              <a:avLst/>
              <a:gdLst>
                <a:gd name="T0" fmla="*/ 229 w 242"/>
                <a:gd name="T1" fmla="*/ 374 h 380"/>
                <a:gd name="T2" fmla="*/ 201 w 242"/>
                <a:gd name="T3" fmla="*/ 368 h 380"/>
                <a:gd name="T4" fmla="*/ 160 w 242"/>
                <a:gd name="T5" fmla="*/ 338 h 380"/>
                <a:gd name="T6" fmla="*/ 111 w 242"/>
                <a:gd name="T7" fmla="*/ 303 h 380"/>
                <a:gd name="T8" fmla="*/ 104 w 242"/>
                <a:gd name="T9" fmla="*/ 280 h 380"/>
                <a:gd name="T10" fmla="*/ 66 w 242"/>
                <a:gd name="T11" fmla="*/ 214 h 380"/>
                <a:gd name="T12" fmla="*/ 38 w 242"/>
                <a:gd name="T13" fmla="*/ 163 h 380"/>
                <a:gd name="T14" fmla="*/ 17 w 242"/>
                <a:gd name="T15" fmla="*/ 134 h 380"/>
                <a:gd name="T16" fmla="*/ 9 w 242"/>
                <a:gd name="T17" fmla="*/ 117 h 380"/>
                <a:gd name="T18" fmla="*/ 5 w 242"/>
                <a:gd name="T19" fmla="*/ 82 h 380"/>
                <a:gd name="T20" fmla="*/ 22 w 242"/>
                <a:gd name="T21" fmla="*/ 78 h 380"/>
                <a:gd name="T22" fmla="*/ 17 w 242"/>
                <a:gd name="T23" fmla="*/ 90 h 380"/>
                <a:gd name="T24" fmla="*/ 33 w 242"/>
                <a:gd name="T25" fmla="*/ 91 h 380"/>
                <a:gd name="T26" fmla="*/ 51 w 242"/>
                <a:gd name="T27" fmla="*/ 93 h 380"/>
                <a:gd name="T28" fmla="*/ 65 w 242"/>
                <a:gd name="T29" fmla="*/ 61 h 380"/>
                <a:gd name="T30" fmla="*/ 106 w 242"/>
                <a:gd name="T31" fmla="*/ 31 h 380"/>
                <a:gd name="T32" fmla="*/ 109 w 242"/>
                <a:gd name="T33" fmla="*/ 1 h 380"/>
                <a:gd name="T34" fmla="*/ 127 w 242"/>
                <a:gd name="T35" fmla="*/ 10 h 380"/>
                <a:gd name="T36" fmla="*/ 141 w 242"/>
                <a:gd name="T37" fmla="*/ 25 h 380"/>
                <a:gd name="T38" fmla="*/ 166 w 242"/>
                <a:gd name="T39" fmla="*/ 49 h 380"/>
                <a:gd name="T40" fmla="*/ 182 w 242"/>
                <a:gd name="T41" fmla="*/ 47 h 380"/>
                <a:gd name="T42" fmla="*/ 208 w 242"/>
                <a:gd name="T43" fmla="*/ 55 h 380"/>
                <a:gd name="T44" fmla="*/ 202 w 242"/>
                <a:gd name="T45" fmla="*/ 77 h 380"/>
                <a:gd name="T46" fmla="*/ 194 w 242"/>
                <a:gd name="T47" fmla="*/ 87 h 380"/>
                <a:gd name="T48" fmla="*/ 177 w 242"/>
                <a:gd name="T49" fmla="*/ 94 h 380"/>
                <a:gd name="T50" fmla="*/ 156 w 242"/>
                <a:gd name="T51" fmla="*/ 118 h 380"/>
                <a:gd name="T52" fmla="*/ 153 w 242"/>
                <a:gd name="T53" fmla="*/ 136 h 380"/>
                <a:gd name="T54" fmla="*/ 143 w 242"/>
                <a:gd name="T55" fmla="*/ 151 h 380"/>
                <a:gd name="T56" fmla="*/ 147 w 242"/>
                <a:gd name="T57" fmla="*/ 173 h 380"/>
                <a:gd name="T58" fmla="*/ 154 w 242"/>
                <a:gd name="T59" fmla="*/ 195 h 380"/>
                <a:gd name="T60" fmla="*/ 174 w 242"/>
                <a:gd name="T61" fmla="*/ 207 h 380"/>
                <a:gd name="T62" fmla="*/ 204 w 242"/>
                <a:gd name="T63" fmla="*/ 196 h 380"/>
                <a:gd name="T64" fmla="*/ 213 w 242"/>
                <a:gd name="T65" fmla="*/ 230 h 380"/>
                <a:gd name="T66" fmla="*/ 241 w 242"/>
                <a:gd name="T67" fmla="*/ 259 h 380"/>
                <a:gd name="T68" fmla="*/ 238 w 242"/>
                <a:gd name="T69" fmla="*/ 281 h 380"/>
                <a:gd name="T70" fmla="*/ 233 w 242"/>
                <a:gd name="T71" fmla="*/ 309 h 380"/>
                <a:gd name="T72" fmla="*/ 233 w 242"/>
                <a:gd name="T73" fmla="*/ 324 h 380"/>
                <a:gd name="T74" fmla="*/ 233 w 242"/>
                <a:gd name="T75" fmla="*/ 364 h 3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242" h="380">
                  <a:moveTo>
                    <a:pt x="233" y="364"/>
                  </a:moveTo>
                  <a:lnTo>
                    <a:pt x="229" y="374"/>
                  </a:lnTo>
                  <a:lnTo>
                    <a:pt x="220" y="380"/>
                  </a:lnTo>
                  <a:lnTo>
                    <a:pt x="201" y="368"/>
                  </a:lnTo>
                  <a:lnTo>
                    <a:pt x="199" y="359"/>
                  </a:lnTo>
                  <a:lnTo>
                    <a:pt x="160" y="338"/>
                  </a:lnTo>
                  <a:lnTo>
                    <a:pt x="126" y="315"/>
                  </a:lnTo>
                  <a:lnTo>
                    <a:pt x="111" y="303"/>
                  </a:lnTo>
                  <a:lnTo>
                    <a:pt x="102" y="286"/>
                  </a:lnTo>
                  <a:lnTo>
                    <a:pt x="104" y="280"/>
                  </a:lnTo>
                  <a:lnTo>
                    <a:pt x="87" y="252"/>
                  </a:lnTo>
                  <a:lnTo>
                    <a:pt x="66" y="214"/>
                  </a:lnTo>
                  <a:lnTo>
                    <a:pt x="46" y="173"/>
                  </a:lnTo>
                  <a:lnTo>
                    <a:pt x="38" y="163"/>
                  </a:lnTo>
                  <a:lnTo>
                    <a:pt x="32" y="148"/>
                  </a:lnTo>
                  <a:lnTo>
                    <a:pt x="17" y="134"/>
                  </a:lnTo>
                  <a:lnTo>
                    <a:pt x="4" y="126"/>
                  </a:lnTo>
                  <a:lnTo>
                    <a:pt x="9" y="117"/>
                  </a:lnTo>
                  <a:lnTo>
                    <a:pt x="0" y="97"/>
                  </a:lnTo>
                  <a:lnTo>
                    <a:pt x="5" y="82"/>
                  </a:lnTo>
                  <a:lnTo>
                    <a:pt x="20" y="69"/>
                  </a:lnTo>
                  <a:lnTo>
                    <a:pt x="22" y="78"/>
                  </a:lnTo>
                  <a:lnTo>
                    <a:pt x="17" y="83"/>
                  </a:lnTo>
                  <a:lnTo>
                    <a:pt x="17" y="90"/>
                  </a:lnTo>
                  <a:lnTo>
                    <a:pt x="25" y="89"/>
                  </a:lnTo>
                  <a:lnTo>
                    <a:pt x="33" y="91"/>
                  </a:lnTo>
                  <a:lnTo>
                    <a:pt x="41" y="101"/>
                  </a:lnTo>
                  <a:lnTo>
                    <a:pt x="51" y="93"/>
                  </a:lnTo>
                  <a:lnTo>
                    <a:pt x="54" y="79"/>
                  </a:lnTo>
                  <a:lnTo>
                    <a:pt x="65" y="61"/>
                  </a:lnTo>
                  <a:lnTo>
                    <a:pt x="87" y="53"/>
                  </a:lnTo>
                  <a:lnTo>
                    <a:pt x="106" y="31"/>
                  </a:lnTo>
                  <a:lnTo>
                    <a:pt x="112" y="17"/>
                  </a:lnTo>
                  <a:lnTo>
                    <a:pt x="109" y="1"/>
                  </a:lnTo>
                  <a:lnTo>
                    <a:pt x="114" y="0"/>
                  </a:lnTo>
                  <a:lnTo>
                    <a:pt x="127" y="10"/>
                  </a:lnTo>
                  <a:lnTo>
                    <a:pt x="132" y="19"/>
                  </a:lnTo>
                  <a:lnTo>
                    <a:pt x="141" y="25"/>
                  </a:lnTo>
                  <a:lnTo>
                    <a:pt x="152" y="46"/>
                  </a:lnTo>
                  <a:lnTo>
                    <a:pt x="166" y="49"/>
                  </a:lnTo>
                  <a:lnTo>
                    <a:pt x="176" y="43"/>
                  </a:lnTo>
                  <a:lnTo>
                    <a:pt x="182" y="47"/>
                  </a:lnTo>
                  <a:lnTo>
                    <a:pt x="193" y="45"/>
                  </a:lnTo>
                  <a:lnTo>
                    <a:pt x="208" y="55"/>
                  </a:lnTo>
                  <a:lnTo>
                    <a:pt x="196" y="76"/>
                  </a:lnTo>
                  <a:lnTo>
                    <a:pt x="202" y="77"/>
                  </a:lnTo>
                  <a:lnTo>
                    <a:pt x="211" y="88"/>
                  </a:lnTo>
                  <a:lnTo>
                    <a:pt x="194" y="87"/>
                  </a:lnTo>
                  <a:lnTo>
                    <a:pt x="192" y="90"/>
                  </a:lnTo>
                  <a:lnTo>
                    <a:pt x="177" y="94"/>
                  </a:lnTo>
                  <a:lnTo>
                    <a:pt x="157" y="108"/>
                  </a:lnTo>
                  <a:lnTo>
                    <a:pt x="156" y="118"/>
                  </a:lnTo>
                  <a:lnTo>
                    <a:pt x="151" y="125"/>
                  </a:lnTo>
                  <a:lnTo>
                    <a:pt x="153" y="136"/>
                  </a:lnTo>
                  <a:lnTo>
                    <a:pt x="142" y="142"/>
                  </a:lnTo>
                  <a:lnTo>
                    <a:pt x="143" y="151"/>
                  </a:lnTo>
                  <a:lnTo>
                    <a:pt x="138" y="155"/>
                  </a:lnTo>
                  <a:lnTo>
                    <a:pt x="147" y="173"/>
                  </a:lnTo>
                  <a:lnTo>
                    <a:pt x="157" y="186"/>
                  </a:lnTo>
                  <a:lnTo>
                    <a:pt x="154" y="195"/>
                  </a:lnTo>
                  <a:lnTo>
                    <a:pt x="166" y="196"/>
                  </a:lnTo>
                  <a:lnTo>
                    <a:pt x="174" y="207"/>
                  </a:lnTo>
                  <a:lnTo>
                    <a:pt x="190" y="208"/>
                  </a:lnTo>
                  <a:lnTo>
                    <a:pt x="204" y="196"/>
                  </a:lnTo>
                  <a:lnTo>
                    <a:pt x="205" y="227"/>
                  </a:lnTo>
                  <a:lnTo>
                    <a:pt x="213" y="230"/>
                  </a:lnTo>
                  <a:lnTo>
                    <a:pt x="223" y="226"/>
                  </a:lnTo>
                  <a:lnTo>
                    <a:pt x="241" y="259"/>
                  </a:lnTo>
                  <a:lnTo>
                    <a:pt x="238" y="266"/>
                  </a:lnTo>
                  <a:lnTo>
                    <a:pt x="238" y="281"/>
                  </a:lnTo>
                  <a:lnTo>
                    <a:pt x="239" y="299"/>
                  </a:lnTo>
                  <a:lnTo>
                    <a:pt x="233" y="309"/>
                  </a:lnTo>
                  <a:lnTo>
                    <a:pt x="236" y="317"/>
                  </a:lnTo>
                  <a:lnTo>
                    <a:pt x="233" y="324"/>
                  </a:lnTo>
                  <a:lnTo>
                    <a:pt x="242" y="341"/>
                  </a:lnTo>
                  <a:lnTo>
                    <a:pt x="233" y="364"/>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217" name="Freeform 216"/>
            <p:cNvSpPr>
              <a:spLocks/>
            </p:cNvSpPr>
            <p:nvPr/>
          </p:nvSpPr>
          <p:spPr bwMode="auto">
            <a:xfrm>
              <a:off x="2915375" y="3650896"/>
              <a:ext cx="49594" cy="17087"/>
            </a:xfrm>
            <a:custGeom>
              <a:avLst/>
              <a:gdLst>
                <a:gd name="T0" fmla="*/ 18 w 30"/>
                <a:gd name="T1" fmla="*/ 0 h 11"/>
                <a:gd name="T2" fmla="*/ 27 w 30"/>
                <a:gd name="T3" fmla="*/ 1 h 11"/>
                <a:gd name="T4" fmla="*/ 30 w 30"/>
                <a:gd name="T5" fmla="*/ 6 h 11"/>
                <a:gd name="T6" fmla="*/ 24 w 30"/>
                <a:gd name="T7" fmla="*/ 11 h 11"/>
                <a:gd name="T8" fmla="*/ 11 w 30"/>
                <a:gd name="T9" fmla="*/ 11 h 11"/>
                <a:gd name="T10" fmla="*/ 0 w 30"/>
                <a:gd name="T11" fmla="*/ 11 h 11"/>
                <a:gd name="T12" fmla="*/ 0 w 30"/>
                <a:gd name="T13" fmla="*/ 3 h 11"/>
                <a:gd name="T14" fmla="*/ 3 w 30"/>
                <a:gd name="T15" fmla="*/ 0 h 11"/>
                <a:gd name="T16" fmla="*/ 18 w 30"/>
                <a:gd name="T17"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11">
                  <a:moveTo>
                    <a:pt x="18" y="0"/>
                  </a:moveTo>
                  <a:lnTo>
                    <a:pt x="27" y="1"/>
                  </a:lnTo>
                  <a:lnTo>
                    <a:pt x="30" y="6"/>
                  </a:lnTo>
                  <a:lnTo>
                    <a:pt x="24" y="11"/>
                  </a:lnTo>
                  <a:lnTo>
                    <a:pt x="11" y="11"/>
                  </a:lnTo>
                  <a:lnTo>
                    <a:pt x="0" y="11"/>
                  </a:lnTo>
                  <a:lnTo>
                    <a:pt x="0" y="3"/>
                  </a:lnTo>
                  <a:lnTo>
                    <a:pt x="3" y="0"/>
                  </a:lnTo>
                  <a:lnTo>
                    <a:pt x="18"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218" name="Freeform 217"/>
            <p:cNvSpPr>
              <a:spLocks/>
            </p:cNvSpPr>
            <p:nvPr/>
          </p:nvSpPr>
          <p:spPr bwMode="auto">
            <a:xfrm>
              <a:off x="3065812" y="4871759"/>
              <a:ext cx="257890" cy="265608"/>
            </a:xfrm>
            <a:custGeom>
              <a:avLst/>
              <a:gdLst>
                <a:gd name="T0" fmla="*/ 0 w 156"/>
                <a:gd name="T1" fmla="*/ 61 h 171"/>
                <a:gd name="T2" fmla="*/ 4 w 156"/>
                <a:gd name="T3" fmla="*/ 36 h 171"/>
                <a:gd name="T4" fmla="*/ 3 w 156"/>
                <a:gd name="T5" fmla="*/ 25 h 171"/>
                <a:gd name="T6" fmla="*/ 10 w 156"/>
                <a:gd name="T7" fmla="*/ 6 h 171"/>
                <a:gd name="T8" fmla="*/ 41 w 156"/>
                <a:gd name="T9" fmla="*/ 0 h 171"/>
                <a:gd name="T10" fmla="*/ 58 w 156"/>
                <a:gd name="T11" fmla="*/ 1 h 171"/>
                <a:gd name="T12" fmla="*/ 76 w 156"/>
                <a:gd name="T13" fmla="*/ 11 h 171"/>
                <a:gd name="T14" fmla="*/ 77 w 156"/>
                <a:gd name="T15" fmla="*/ 18 h 171"/>
                <a:gd name="T16" fmla="*/ 83 w 156"/>
                <a:gd name="T17" fmla="*/ 29 h 171"/>
                <a:gd name="T18" fmla="*/ 85 w 156"/>
                <a:gd name="T19" fmla="*/ 57 h 171"/>
                <a:gd name="T20" fmla="*/ 104 w 156"/>
                <a:gd name="T21" fmla="*/ 61 h 171"/>
                <a:gd name="T22" fmla="*/ 111 w 156"/>
                <a:gd name="T23" fmla="*/ 57 h 171"/>
                <a:gd name="T24" fmla="*/ 124 w 156"/>
                <a:gd name="T25" fmla="*/ 63 h 171"/>
                <a:gd name="T26" fmla="*/ 128 w 156"/>
                <a:gd name="T27" fmla="*/ 69 h 171"/>
                <a:gd name="T28" fmla="*/ 132 w 156"/>
                <a:gd name="T29" fmla="*/ 88 h 171"/>
                <a:gd name="T30" fmla="*/ 135 w 156"/>
                <a:gd name="T31" fmla="*/ 96 h 171"/>
                <a:gd name="T32" fmla="*/ 141 w 156"/>
                <a:gd name="T33" fmla="*/ 97 h 171"/>
                <a:gd name="T34" fmla="*/ 148 w 156"/>
                <a:gd name="T35" fmla="*/ 94 h 171"/>
                <a:gd name="T36" fmla="*/ 155 w 156"/>
                <a:gd name="T37" fmla="*/ 97 h 171"/>
                <a:gd name="T38" fmla="*/ 156 w 156"/>
                <a:gd name="T39" fmla="*/ 109 h 171"/>
                <a:gd name="T40" fmla="*/ 155 w 156"/>
                <a:gd name="T41" fmla="*/ 121 h 171"/>
                <a:gd name="T42" fmla="*/ 153 w 156"/>
                <a:gd name="T43" fmla="*/ 133 h 171"/>
                <a:gd name="T44" fmla="*/ 152 w 156"/>
                <a:gd name="T45" fmla="*/ 151 h 171"/>
                <a:gd name="T46" fmla="*/ 138 w 156"/>
                <a:gd name="T47" fmla="*/ 167 h 171"/>
                <a:gd name="T48" fmla="*/ 124 w 156"/>
                <a:gd name="T49" fmla="*/ 171 h 171"/>
                <a:gd name="T50" fmla="*/ 104 w 156"/>
                <a:gd name="T51" fmla="*/ 167 h 171"/>
                <a:gd name="T52" fmla="*/ 85 w 156"/>
                <a:gd name="T53" fmla="*/ 162 h 171"/>
                <a:gd name="T54" fmla="*/ 99 w 156"/>
                <a:gd name="T55" fmla="*/ 130 h 171"/>
                <a:gd name="T56" fmla="*/ 95 w 156"/>
                <a:gd name="T57" fmla="*/ 121 h 171"/>
                <a:gd name="T58" fmla="*/ 76 w 156"/>
                <a:gd name="T59" fmla="*/ 113 h 171"/>
                <a:gd name="T60" fmla="*/ 52 w 156"/>
                <a:gd name="T61" fmla="*/ 98 h 171"/>
                <a:gd name="T62" fmla="*/ 37 w 156"/>
                <a:gd name="T63" fmla="*/ 95 h 171"/>
                <a:gd name="T64" fmla="*/ 0 w 156"/>
                <a:gd name="T65" fmla="*/ 61 h 1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56" h="171">
                  <a:moveTo>
                    <a:pt x="0" y="61"/>
                  </a:moveTo>
                  <a:lnTo>
                    <a:pt x="4" y="36"/>
                  </a:lnTo>
                  <a:lnTo>
                    <a:pt x="3" y="25"/>
                  </a:lnTo>
                  <a:lnTo>
                    <a:pt x="10" y="6"/>
                  </a:lnTo>
                  <a:lnTo>
                    <a:pt x="41" y="0"/>
                  </a:lnTo>
                  <a:lnTo>
                    <a:pt x="58" y="1"/>
                  </a:lnTo>
                  <a:lnTo>
                    <a:pt x="76" y="11"/>
                  </a:lnTo>
                  <a:lnTo>
                    <a:pt x="77" y="18"/>
                  </a:lnTo>
                  <a:lnTo>
                    <a:pt x="83" y="29"/>
                  </a:lnTo>
                  <a:lnTo>
                    <a:pt x="85" y="57"/>
                  </a:lnTo>
                  <a:lnTo>
                    <a:pt x="104" y="61"/>
                  </a:lnTo>
                  <a:lnTo>
                    <a:pt x="111" y="57"/>
                  </a:lnTo>
                  <a:lnTo>
                    <a:pt x="124" y="63"/>
                  </a:lnTo>
                  <a:lnTo>
                    <a:pt x="128" y="69"/>
                  </a:lnTo>
                  <a:lnTo>
                    <a:pt x="132" y="88"/>
                  </a:lnTo>
                  <a:lnTo>
                    <a:pt x="135" y="96"/>
                  </a:lnTo>
                  <a:lnTo>
                    <a:pt x="141" y="97"/>
                  </a:lnTo>
                  <a:lnTo>
                    <a:pt x="148" y="94"/>
                  </a:lnTo>
                  <a:lnTo>
                    <a:pt x="155" y="97"/>
                  </a:lnTo>
                  <a:lnTo>
                    <a:pt x="156" y="109"/>
                  </a:lnTo>
                  <a:lnTo>
                    <a:pt x="155" y="121"/>
                  </a:lnTo>
                  <a:lnTo>
                    <a:pt x="153" y="133"/>
                  </a:lnTo>
                  <a:lnTo>
                    <a:pt x="152" y="151"/>
                  </a:lnTo>
                  <a:lnTo>
                    <a:pt x="138" y="167"/>
                  </a:lnTo>
                  <a:lnTo>
                    <a:pt x="124" y="171"/>
                  </a:lnTo>
                  <a:lnTo>
                    <a:pt x="104" y="167"/>
                  </a:lnTo>
                  <a:lnTo>
                    <a:pt x="85" y="162"/>
                  </a:lnTo>
                  <a:lnTo>
                    <a:pt x="99" y="130"/>
                  </a:lnTo>
                  <a:lnTo>
                    <a:pt x="95" y="121"/>
                  </a:lnTo>
                  <a:lnTo>
                    <a:pt x="76" y="113"/>
                  </a:lnTo>
                  <a:lnTo>
                    <a:pt x="52" y="98"/>
                  </a:lnTo>
                  <a:lnTo>
                    <a:pt x="37" y="95"/>
                  </a:lnTo>
                  <a:lnTo>
                    <a:pt x="0" y="61"/>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219" name="Freeform 218"/>
            <p:cNvSpPr>
              <a:spLocks/>
            </p:cNvSpPr>
            <p:nvPr/>
          </p:nvSpPr>
          <p:spPr bwMode="auto">
            <a:xfrm>
              <a:off x="2212790" y="3782923"/>
              <a:ext cx="72738" cy="40386"/>
            </a:xfrm>
            <a:custGeom>
              <a:avLst/>
              <a:gdLst>
                <a:gd name="T0" fmla="*/ 42 w 44"/>
                <a:gd name="T1" fmla="*/ 21 h 26"/>
                <a:gd name="T2" fmla="*/ 39 w 44"/>
                <a:gd name="T3" fmla="*/ 26 h 26"/>
                <a:gd name="T4" fmla="*/ 29 w 44"/>
                <a:gd name="T5" fmla="*/ 26 h 26"/>
                <a:gd name="T6" fmla="*/ 22 w 44"/>
                <a:gd name="T7" fmla="*/ 24 h 26"/>
                <a:gd name="T8" fmla="*/ 15 w 44"/>
                <a:gd name="T9" fmla="*/ 20 h 26"/>
                <a:gd name="T10" fmla="*/ 5 w 44"/>
                <a:gd name="T11" fmla="*/ 18 h 26"/>
                <a:gd name="T12" fmla="*/ 0 w 44"/>
                <a:gd name="T13" fmla="*/ 14 h 26"/>
                <a:gd name="T14" fmla="*/ 1 w 44"/>
                <a:gd name="T15" fmla="*/ 11 h 26"/>
                <a:gd name="T16" fmla="*/ 8 w 44"/>
                <a:gd name="T17" fmla="*/ 6 h 26"/>
                <a:gd name="T18" fmla="*/ 12 w 44"/>
                <a:gd name="T19" fmla="*/ 3 h 26"/>
                <a:gd name="T20" fmla="*/ 11 w 44"/>
                <a:gd name="T21" fmla="*/ 1 h 26"/>
                <a:gd name="T22" fmla="*/ 15 w 44"/>
                <a:gd name="T23" fmla="*/ 0 h 26"/>
                <a:gd name="T24" fmla="*/ 20 w 44"/>
                <a:gd name="T25" fmla="*/ 1 h 26"/>
                <a:gd name="T26" fmla="*/ 24 w 44"/>
                <a:gd name="T27" fmla="*/ 6 h 26"/>
                <a:gd name="T28" fmla="*/ 29 w 44"/>
                <a:gd name="T29" fmla="*/ 9 h 26"/>
                <a:gd name="T30" fmla="*/ 29 w 44"/>
                <a:gd name="T31" fmla="*/ 12 h 26"/>
                <a:gd name="T32" fmla="*/ 38 w 44"/>
                <a:gd name="T33" fmla="*/ 9 h 26"/>
                <a:gd name="T34" fmla="*/ 41 w 44"/>
                <a:gd name="T35" fmla="*/ 11 h 26"/>
                <a:gd name="T36" fmla="*/ 44 w 44"/>
                <a:gd name="T37" fmla="*/ 13 h 26"/>
                <a:gd name="T38" fmla="*/ 42 w 44"/>
                <a:gd name="T39" fmla="*/ 21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4" h="26">
                  <a:moveTo>
                    <a:pt x="42" y="21"/>
                  </a:moveTo>
                  <a:lnTo>
                    <a:pt x="39" y="26"/>
                  </a:lnTo>
                  <a:lnTo>
                    <a:pt x="29" y="26"/>
                  </a:lnTo>
                  <a:lnTo>
                    <a:pt x="22" y="24"/>
                  </a:lnTo>
                  <a:lnTo>
                    <a:pt x="15" y="20"/>
                  </a:lnTo>
                  <a:lnTo>
                    <a:pt x="5" y="18"/>
                  </a:lnTo>
                  <a:lnTo>
                    <a:pt x="0" y="14"/>
                  </a:lnTo>
                  <a:lnTo>
                    <a:pt x="1" y="11"/>
                  </a:lnTo>
                  <a:lnTo>
                    <a:pt x="8" y="6"/>
                  </a:lnTo>
                  <a:lnTo>
                    <a:pt x="12" y="3"/>
                  </a:lnTo>
                  <a:lnTo>
                    <a:pt x="11" y="1"/>
                  </a:lnTo>
                  <a:lnTo>
                    <a:pt x="15" y="0"/>
                  </a:lnTo>
                  <a:lnTo>
                    <a:pt x="20" y="1"/>
                  </a:lnTo>
                  <a:lnTo>
                    <a:pt x="24" y="6"/>
                  </a:lnTo>
                  <a:lnTo>
                    <a:pt x="29" y="9"/>
                  </a:lnTo>
                  <a:lnTo>
                    <a:pt x="29" y="12"/>
                  </a:lnTo>
                  <a:lnTo>
                    <a:pt x="38" y="9"/>
                  </a:lnTo>
                  <a:lnTo>
                    <a:pt x="41" y="11"/>
                  </a:lnTo>
                  <a:lnTo>
                    <a:pt x="44" y="13"/>
                  </a:lnTo>
                  <a:lnTo>
                    <a:pt x="42" y="21"/>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220" name="Freeform 219"/>
            <p:cNvSpPr>
              <a:spLocks/>
            </p:cNvSpPr>
            <p:nvPr/>
          </p:nvSpPr>
          <p:spPr bwMode="auto">
            <a:xfrm>
              <a:off x="3166653" y="4053191"/>
              <a:ext cx="123987" cy="136687"/>
            </a:xfrm>
            <a:custGeom>
              <a:avLst/>
              <a:gdLst>
                <a:gd name="T0" fmla="*/ 17 w 75"/>
                <a:gd name="T1" fmla="*/ 1 h 88"/>
                <a:gd name="T2" fmla="*/ 39 w 75"/>
                <a:gd name="T3" fmla="*/ 5 h 88"/>
                <a:gd name="T4" fmla="*/ 41 w 75"/>
                <a:gd name="T5" fmla="*/ 2 h 88"/>
                <a:gd name="T6" fmla="*/ 56 w 75"/>
                <a:gd name="T7" fmla="*/ 0 h 88"/>
                <a:gd name="T8" fmla="*/ 75 w 75"/>
                <a:gd name="T9" fmla="*/ 6 h 88"/>
                <a:gd name="T10" fmla="*/ 65 w 75"/>
                <a:gd name="T11" fmla="*/ 24 h 88"/>
                <a:gd name="T12" fmla="*/ 66 w 75"/>
                <a:gd name="T13" fmla="*/ 38 h 88"/>
                <a:gd name="T14" fmla="*/ 74 w 75"/>
                <a:gd name="T15" fmla="*/ 50 h 88"/>
                <a:gd name="T16" fmla="*/ 70 w 75"/>
                <a:gd name="T17" fmla="*/ 59 h 88"/>
                <a:gd name="T18" fmla="*/ 68 w 75"/>
                <a:gd name="T19" fmla="*/ 69 h 88"/>
                <a:gd name="T20" fmla="*/ 64 w 75"/>
                <a:gd name="T21" fmla="*/ 77 h 88"/>
                <a:gd name="T22" fmla="*/ 53 w 75"/>
                <a:gd name="T23" fmla="*/ 73 h 88"/>
                <a:gd name="T24" fmla="*/ 45 w 75"/>
                <a:gd name="T25" fmla="*/ 75 h 88"/>
                <a:gd name="T26" fmla="*/ 37 w 75"/>
                <a:gd name="T27" fmla="*/ 73 h 88"/>
                <a:gd name="T28" fmla="*/ 35 w 75"/>
                <a:gd name="T29" fmla="*/ 79 h 88"/>
                <a:gd name="T30" fmla="*/ 38 w 75"/>
                <a:gd name="T31" fmla="*/ 83 h 88"/>
                <a:gd name="T32" fmla="*/ 37 w 75"/>
                <a:gd name="T33" fmla="*/ 88 h 88"/>
                <a:gd name="T34" fmla="*/ 27 w 75"/>
                <a:gd name="T35" fmla="*/ 86 h 88"/>
                <a:gd name="T36" fmla="*/ 16 w 75"/>
                <a:gd name="T37" fmla="*/ 68 h 88"/>
                <a:gd name="T38" fmla="*/ 13 w 75"/>
                <a:gd name="T39" fmla="*/ 56 h 88"/>
                <a:gd name="T40" fmla="*/ 7 w 75"/>
                <a:gd name="T41" fmla="*/ 56 h 88"/>
                <a:gd name="T42" fmla="*/ 0 w 75"/>
                <a:gd name="T43" fmla="*/ 41 h 88"/>
                <a:gd name="T44" fmla="*/ 3 w 75"/>
                <a:gd name="T45" fmla="*/ 30 h 88"/>
                <a:gd name="T46" fmla="*/ 2 w 75"/>
                <a:gd name="T47" fmla="*/ 25 h 88"/>
                <a:gd name="T48" fmla="*/ 13 w 75"/>
                <a:gd name="T49" fmla="*/ 20 h 88"/>
                <a:gd name="T50" fmla="*/ 17 w 75"/>
                <a:gd name="T51" fmla="*/ 1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5" h="88">
                  <a:moveTo>
                    <a:pt x="17" y="1"/>
                  </a:moveTo>
                  <a:lnTo>
                    <a:pt x="39" y="5"/>
                  </a:lnTo>
                  <a:lnTo>
                    <a:pt x="41" y="2"/>
                  </a:lnTo>
                  <a:lnTo>
                    <a:pt x="56" y="0"/>
                  </a:lnTo>
                  <a:lnTo>
                    <a:pt x="75" y="6"/>
                  </a:lnTo>
                  <a:lnTo>
                    <a:pt x="65" y="24"/>
                  </a:lnTo>
                  <a:lnTo>
                    <a:pt x="66" y="38"/>
                  </a:lnTo>
                  <a:lnTo>
                    <a:pt x="74" y="50"/>
                  </a:lnTo>
                  <a:lnTo>
                    <a:pt x="70" y="59"/>
                  </a:lnTo>
                  <a:lnTo>
                    <a:pt x="68" y="69"/>
                  </a:lnTo>
                  <a:lnTo>
                    <a:pt x="64" y="77"/>
                  </a:lnTo>
                  <a:lnTo>
                    <a:pt x="53" y="73"/>
                  </a:lnTo>
                  <a:lnTo>
                    <a:pt x="45" y="75"/>
                  </a:lnTo>
                  <a:lnTo>
                    <a:pt x="37" y="73"/>
                  </a:lnTo>
                  <a:lnTo>
                    <a:pt x="35" y="79"/>
                  </a:lnTo>
                  <a:lnTo>
                    <a:pt x="38" y="83"/>
                  </a:lnTo>
                  <a:lnTo>
                    <a:pt x="37" y="88"/>
                  </a:lnTo>
                  <a:lnTo>
                    <a:pt x="27" y="86"/>
                  </a:lnTo>
                  <a:lnTo>
                    <a:pt x="16" y="68"/>
                  </a:lnTo>
                  <a:lnTo>
                    <a:pt x="13" y="56"/>
                  </a:lnTo>
                  <a:lnTo>
                    <a:pt x="7" y="56"/>
                  </a:lnTo>
                  <a:lnTo>
                    <a:pt x="0" y="41"/>
                  </a:lnTo>
                  <a:lnTo>
                    <a:pt x="3" y="30"/>
                  </a:lnTo>
                  <a:lnTo>
                    <a:pt x="2" y="25"/>
                  </a:lnTo>
                  <a:lnTo>
                    <a:pt x="13" y="20"/>
                  </a:lnTo>
                  <a:lnTo>
                    <a:pt x="17" y="1"/>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221" name="Freeform 220"/>
            <p:cNvSpPr>
              <a:spLocks/>
            </p:cNvSpPr>
            <p:nvPr/>
          </p:nvSpPr>
          <p:spPr bwMode="auto">
            <a:xfrm>
              <a:off x="3054239" y="3896312"/>
              <a:ext cx="33063" cy="29512"/>
            </a:xfrm>
            <a:custGeom>
              <a:avLst/>
              <a:gdLst>
                <a:gd name="T0" fmla="*/ 6 w 20"/>
                <a:gd name="T1" fmla="*/ 3 h 19"/>
                <a:gd name="T2" fmla="*/ 16 w 20"/>
                <a:gd name="T3" fmla="*/ 0 h 19"/>
                <a:gd name="T4" fmla="*/ 20 w 20"/>
                <a:gd name="T5" fmla="*/ 1 h 19"/>
                <a:gd name="T6" fmla="*/ 19 w 20"/>
                <a:gd name="T7" fmla="*/ 16 h 19"/>
                <a:gd name="T8" fmla="*/ 3 w 20"/>
                <a:gd name="T9" fmla="*/ 19 h 19"/>
                <a:gd name="T10" fmla="*/ 0 w 20"/>
                <a:gd name="T11" fmla="*/ 17 h 19"/>
                <a:gd name="T12" fmla="*/ 6 w 20"/>
                <a:gd name="T13" fmla="*/ 11 h 19"/>
                <a:gd name="T14" fmla="*/ 6 w 20"/>
                <a:gd name="T15" fmla="*/ 3 h 1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0" h="19">
                  <a:moveTo>
                    <a:pt x="6" y="3"/>
                  </a:moveTo>
                  <a:lnTo>
                    <a:pt x="16" y="0"/>
                  </a:lnTo>
                  <a:lnTo>
                    <a:pt x="20" y="1"/>
                  </a:lnTo>
                  <a:lnTo>
                    <a:pt x="19" y="16"/>
                  </a:lnTo>
                  <a:lnTo>
                    <a:pt x="3" y="19"/>
                  </a:lnTo>
                  <a:lnTo>
                    <a:pt x="0" y="17"/>
                  </a:lnTo>
                  <a:lnTo>
                    <a:pt x="6" y="11"/>
                  </a:lnTo>
                  <a:lnTo>
                    <a:pt x="6" y="3"/>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222" name="Freeform 221"/>
            <p:cNvSpPr>
              <a:spLocks/>
            </p:cNvSpPr>
            <p:nvPr/>
          </p:nvSpPr>
          <p:spPr bwMode="auto">
            <a:xfrm>
              <a:off x="3246004" y="5219689"/>
              <a:ext cx="148783" cy="155326"/>
            </a:xfrm>
            <a:custGeom>
              <a:avLst/>
              <a:gdLst>
                <a:gd name="T0" fmla="*/ 3 w 90"/>
                <a:gd name="T1" fmla="*/ 2 h 100"/>
                <a:gd name="T2" fmla="*/ 14 w 90"/>
                <a:gd name="T3" fmla="*/ 0 h 100"/>
                <a:gd name="T4" fmla="*/ 35 w 90"/>
                <a:gd name="T5" fmla="*/ 16 h 100"/>
                <a:gd name="T6" fmla="*/ 41 w 90"/>
                <a:gd name="T7" fmla="*/ 15 h 100"/>
                <a:gd name="T8" fmla="*/ 61 w 90"/>
                <a:gd name="T9" fmla="*/ 29 h 100"/>
                <a:gd name="T10" fmla="*/ 77 w 90"/>
                <a:gd name="T11" fmla="*/ 40 h 100"/>
                <a:gd name="T12" fmla="*/ 89 w 90"/>
                <a:gd name="T13" fmla="*/ 54 h 100"/>
                <a:gd name="T14" fmla="*/ 83 w 90"/>
                <a:gd name="T15" fmla="*/ 64 h 100"/>
                <a:gd name="T16" fmla="*/ 90 w 90"/>
                <a:gd name="T17" fmla="*/ 76 h 100"/>
                <a:gd name="T18" fmla="*/ 84 w 90"/>
                <a:gd name="T19" fmla="*/ 89 h 100"/>
                <a:gd name="T20" fmla="*/ 67 w 90"/>
                <a:gd name="T21" fmla="*/ 100 h 100"/>
                <a:gd name="T22" fmla="*/ 53 w 90"/>
                <a:gd name="T23" fmla="*/ 96 h 100"/>
                <a:gd name="T24" fmla="*/ 44 w 90"/>
                <a:gd name="T25" fmla="*/ 98 h 100"/>
                <a:gd name="T26" fmla="*/ 27 w 90"/>
                <a:gd name="T27" fmla="*/ 89 h 100"/>
                <a:gd name="T28" fmla="*/ 15 w 90"/>
                <a:gd name="T29" fmla="*/ 90 h 100"/>
                <a:gd name="T30" fmla="*/ 2 w 90"/>
                <a:gd name="T31" fmla="*/ 79 h 100"/>
                <a:gd name="T32" fmla="*/ 1 w 90"/>
                <a:gd name="T33" fmla="*/ 65 h 100"/>
                <a:gd name="T34" fmla="*/ 4 w 90"/>
                <a:gd name="T35" fmla="*/ 61 h 100"/>
                <a:gd name="T36" fmla="*/ 0 w 90"/>
                <a:gd name="T37" fmla="*/ 40 h 100"/>
                <a:gd name="T38" fmla="*/ 2 w 90"/>
                <a:gd name="T39" fmla="*/ 19 h 100"/>
                <a:gd name="T40" fmla="*/ 3 w 90"/>
                <a:gd name="T41" fmla="*/ 2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90" h="100">
                  <a:moveTo>
                    <a:pt x="3" y="2"/>
                  </a:moveTo>
                  <a:lnTo>
                    <a:pt x="14" y="0"/>
                  </a:lnTo>
                  <a:lnTo>
                    <a:pt x="35" y="16"/>
                  </a:lnTo>
                  <a:lnTo>
                    <a:pt x="41" y="15"/>
                  </a:lnTo>
                  <a:lnTo>
                    <a:pt x="61" y="29"/>
                  </a:lnTo>
                  <a:lnTo>
                    <a:pt x="77" y="40"/>
                  </a:lnTo>
                  <a:lnTo>
                    <a:pt x="89" y="54"/>
                  </a:lnTo>
                  <a:lnTo>
                    <a:pt x="83" y="64"/>
                  </a:lnTo>
                  <a:lnTo>
                    <a:pt x="90" y="76"/>
                  </a:lnTo>
                  <a:lnTo>
                    <a:pt x="84" y="89"/>
                  </a:lnTo>
                  <a:lnTo>
                    <a:pt x="67" y="100"/>
                  </a:lnTo>
                  <a:lnTo>
                    <a:pt x="53" y="96"/>
                  </a:lnTo>
                  <a:lnTo>
                    <a:pt x="44" y="98"/>
                  </a:lnTo>
                  <a:lnTo>
                    <a:pt x="27" y="89"/>
                  </a:lnTo>
                  <a:lnTo>
                    <a:pt x="15" y="90"/>
                  </a:lnTo>
                  <a:lnTo>
                    <a:pt x="2" y="79"/>
                  </a:lnTo>
                  <a:lnTo>
                    <a:pt x="1" y="65"/>
                  </a:lnTo>
                  <a:lnTo>
                    <a:pt x="4" y="61"/>
                  </a:lnTo>
                  <a:lnTo>
                    <a:pt x="0" y="40"/>
                  </a:lnTo>
                  <a:lnTo>
                    <a:pt x="2" y="19"/>
                  </a:lnTo>
                  <a:lnTo>
                    <a:pt x="3" y="2"/>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223" name="Freeform 222"/>
            <p:cNvSpPr>
              <a:spLocks/>
            </p:cNvSpPr>
            <p:nvPr/>
          </p:nvSpPr>
          <p:spPr bwMode="auto">
            <a:xfrm>
              <a:off x="1067160" y="2394310"/>
              <a:ext cx="79351" cy="38832"/>
            </a:xfrm>
            <a:custGeom>
              <a:avLst/>
              <a:gdLst>
                <a:gd name="T0" fmla="*/ 25 w 48"/>
                <a:gd name="T1" fmla="*/ 17 h 25"/>
                <a:gd name="T2" fmla="*/ 3 w 48"/>
                <a:gd name="T3" fmla="*/ 25 h 25"/>
                <a:gd name="T4" fmla="*/ 0 w 48"/>
                <a:gd name="T5" fmla="*/ 19 h 25"/>
                <a:gd name="T6" fmla="*/ 7 w 48"/>
                <a:gd name="T7" fmla="*/ 10 h 25"/>
                <a:gd name="T8" fmla="*/ 28 w 48"/>
                <a:gd name="T9" fmla="*/ 3 h 25"/>
                <a:gd name="T10" fmla="*/ 40 w 48"/>
                <a:gd name="T11" fmla="*/ 0 h 25"/>
                <a:gd name="T12" fmla="*/ 48 w 48"/>
                <a:gd name="T13" fmla="*/ 2 h 25"/>
                <a:gd name="T14" fmla="*/ 48 w 48"/>
                <a:gd name="T15" fmla="*/ 8 h 25"/>
                <a:gd name="T16" fmla="*/ 25 w 48"/>
                <a:gd name="T17" fmla="*/ 17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8" h="25">
                  <a:moveTo>
                    <a:pt x="25" y="17"/>
                  </a:moveTo>
                  <a:lnTo>
                    <a:pt x="3" y="25"/>
                  </a:lnTo>
                  <a:lnTo>
                    <a:pt x="0" y="19"/>
                  </a:lnTo>
                  <a:lnTo>
                    <a:pt x="7" y="10"/>
                  </a:lnTo>
                  <a:lnTo>
                    <a:pt x="28" y="3"/>
                  </a:lnTo>
                  <a:lnTo>
                    <a:pt x="40" y="0"/>
                  </a:lnTo>
                  <a:lnTo>
                    <a:pt x="48" y="2"/>
                  </a:lnTo>
                  <a:lnTo>
                    <a:pt x="48" y="8"/>
                  </a:lnTo>
                  <a:lnTo>
                    <a:pt x="25" y="17"/>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224" name="Freeform 209"/>
            <p:cNvSpPr>
              <a:spLocks/>
            </p:cNvSpPr>
            <p:nvPr/>
          </p:nvSpPr>
          <p:spPr bwMode="auto">
            <a:xfrm>
              <a:off x="720000" y="2012207"/>
              <a:ext cx="1127445" cy="492384"/>
            </a:xfrm>
            <a:custGeom>
              <a:avLst/>
              <a:gdLst>
                <a:gd name="T0" fmla="*/ 542 w 682"/>
                <a:gd name="T1" fmla="*/ 8 h 317"/>
                <a:gd name="T2" fmla="*/ 572 w 682"/>
                <a:gd name="T3" fmla="*/ 16 h 317"/>
                <a:gd name="T4" fmla="*/ 630 w 682"/>
                <a:gd name="T5" fmla="*/ 21 h 317"/>
                <a:gd name="T6" fmla="*/ 671 w 682"/>
                <a:gd name="T7" fmla="*/ 26 h 317"/>
                <a:gd name="T8" fmla="*/ 598 w 682"/>
                <a:gd name="T9" fmla="*/ 94 h 317"/>
                <a:gd name="T10" fmla="*/ 501 w 682"/>
                <a:gd name="T11" fmla="*/ 207 h 317"/>
                <a:gd name="T12" fmla="*/ 529 w 682"/>
                <a:gd name="T13" fmla="*/ 217 h 317"/>
                <a:gd name="T14" fmla="*/ 550 w 682"/>
                <a:gd name="T15" fmla="*/ 229 h 317"/>
                <a:gd name="T16" fmla="*/ 547 w 682"/>
                <a:gd name="T17" fmla="*/ 274 h 317"/>
                <a:gd name="T18" fmla="*/ 536 w 682"/>
                <a:gd name="T19" fmla="*/ 309 h 317"/>
                <a:gd name="T20" fmla="*/ 536 w 682"/>
                <a:gd name="T21" fmla="*/ 278 h 317"/>
                <a:gd name="T22" fmla="*/ 526 w 682"/>
                <a:gd name="T23" fmla="*/ 242 h 317"/>
                <a:gd name="T24" fmla="*/ 480 w 682"/>
                <a:gd name="T25" fmla="*/ 216 h 317"/>
                <a:gd name="T26" fmla="*/ 429 w 682"/>
                <a:gd name="T27" fmla="*/ 207 h 317"/>
                <a:gd name="T28" fmla="*/ 380 w 682"/>
                <a:gd name="T29" fmla="*/ 194 h 317"/>
                <a:gd name="T30" fmla="*/ 338 w 682"/>
                <a:gd name="T31" fmla="*/ 213 h 317"/>
                <a:gd name="T32" fmla="*/ 307 w 682"/>
                <a:gd name="T33" fmla="*/ 212 h 317"/>
                <a:gd name="T34" fmla="*/ 358 w 682"/>
                <a:gd name="T35" fmla="*/ 183 h 317"/>
                <a:gd name="T36" fmla="*/ 267 w 682"/>
                <a:gd name="T37" fmla="*/ 220 h 317"/>
                <a:gd name="T38" fmla="*/ 213 w 682"/>
                <a:gd name="T39" fmla="*/ 251 h 317"/>
                <a:gd name="T40" fmla="*/ 145 w 682"/>
                <a:gd name="T41" fmla="*/ 276 h 317"/>
                <a:gd name="T42" fmla="*/ 95 w 682"/>
                <a:gd name="T43" fmla="*/ 292 h 317"/>
                <a:gd name="T44" fmla="*/ 32 w 682"/>
                <a:gd name="T45" fmla="*/ 311 h 317"/>
                <a:gd name="T46" fmla="*/ 28 w 682"/>
                <a:gd name="T47" fmla="*/ 304 h 317"/>
                <a:gd name="T48" fmla="*/ 98 w 682"/>
                <a:gd name="T49" fmla="*/ 285 h 317"/>
                <a:gd name="T50" fmla="*/ 155 w 682"/>
                <a:gd name="T51" fmla="*/ 261 h 317"/>
                <a:gd name="T52" fmla="*/ 213 w 682"/>
                <a:gd name="T53" fmla="*/ 228 h 317"/>
                <a:gd name="T54" fmla="*/ 172 w 682"/>
                <a:gd name="T55" fmla="*/ 238 h 317"/>
                <a:gd name="T56" fmla="*/ 167 w 682"/>
                <a:gd name="T57" fmla="*/ 225 h 317"/>
                <a:gd name="T58" fmla="*/ 146 w 682"/>
                <a:gd name="T59" fmla="*/ 221 h 317"/>
                <a:gd name="T60" fmla="*/ 132 w 682"/>
                <a:gd name="T61" fmla="*/ 211 h 317"/>
                <a:gd name="T62" fmla="*/ 139 w 682"/>
                <a:gd name="T63" fmla="*/ 186 h 317"/>
                <a:gd name="T64" fmla="*/ 183 w 682"/>
                <a:gd name="T65" fmla="*/ 157 h 317"/>
                <a:gd name="T66" fmla="*/ 220 w 682"/>
                <a:gd name="T67" fmla="*/ 149 h 317"/>
                <a:gd name="T68" fmla="*/ 270 w 682"/>
                <a:gd name="T69" fmla="*/ 136 h 317"/>
                <a:gd name="T70" fmla="*/ 295 w 682"/>
                <a:gd name="T71" fmla="*/ 117 h 317"/>
                <a:gd name="T72" fmla="*/ 256 w 682"/>
                <a:gd name="T73" fmla="*/ 125 h 317"/>
                <a:gd name="T74" fmla="*/ 213 w 682"/>
                <a:gd name="T75" fmla="*/ 119 h 317"/>
                <a:gd name="T76" fmla="*/ 246 w 682"/>
                <a:gd name="T77" fmla="*/ 93 h 317"/>
                <a:gd name="T78" fmla="*/ 286 w 682"/>
                <a:gd name="T79" fmla="*/ 93 h 317"/>
                <a:gd name="T80" fmla="*/ 313 w 682"/>
                <a:gd name="T81" fmla="*/ 74 h 317"/>
                <a:gd name="T82" fmla="*/ 305 w 682"/>
                <a:gd name="T83" fmla="*/ 52 h 317"/>
                <a:gd name="T84" fmla="*/ 380 w 682"/>
                <a:gd name="T85" fmla="*/ 34 h 317"/>
                <a:gd name="T86" fmla="*/ 439 w 682"/>
                <a:gd name="T87" fmla="*/ 16 h 317"/>
                <a:gd name="T88" fmla="*/ 519 w 682"/>
                <a:gd name="T89" fmla="*/ 0 h 3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682" h="317">
                  <a:moveTo>
                    <a:pt x="533" y="4"/>
                  </a:moveTo>
                  <a:lnTo>
                    <a:pt x="531" y="12"/>
                  </a:lnTo>
                  <a:lnTo>
                    <a:pt x="542" y="8"/>
                  </a:lnTo>
                  <a:lnTo>
                    <a:pt x="562" y="9"/>
                  </a:lnTo>
                  <a:lnTo>
                    <a:pt x="556" y="13"/>
                  </a:lnTo>
                  <a:lnTo>
                    <a:pt x="572" y="16"/>
                  </a:lnTo>
                  <a:lnTo>
                    <a:pt x="587" y="14"/>
                  </a:lnTo>
                  <a:lnTo>
                    <a:pt x="607" y="20"/>
                  </a:lnTo>
                  <a:lnTo>
                    <a:pt x="630" y="21"/>
                  </a:lnTo>
                  <a:lnTo>
                    <a:pt x="637" y="23"/>
                  </a:lnTo>
                  <a:lnTo>
                    <a:pt x="658" y="21"/>
                  </a:lnTo>
                  <a:lnTo>
                    <a:pt x="671" y="26"/>
                  </a:lnTo>
                  <a:lnTo>
                    <a:pt x="682" y="28"/>
                  </a:lnTo>
                  <a:lnTo>
                    <a:pt x="682" y="28"/>
                  </a:lnTo>
                  <a:lnTo>
                    <a:pt x="598" y="94"/>
                  </a:lnTo>
                  <a:lnTo>
                    <a:pt x="478" y="201"/>
                  </a:lnTo>
                  <a:lnTo>
                    <a:pt x="492" y="202"/>
                  </a:lnTo>
                  <a:lnTo>
                    <a:pt x="501" y="207"/>
                  </a:lnTo>
                  <a:lnTo>
                    <a:pt x="503" y="215"/>
                  </a:lnTo>
                  <a:lnTo>
                    <a:pt x="503" y="228"/>
                  </a:lnTo>
                  <a:lnTo>
                    <a:pt x="529" y="217"/>
                  </a:lnTo>
                  <a:lnTo>
                    <a:pt x="549" y="211"/>
                  </a:lnTo>
                  <a:lnTo>
                    <a:pt x="548" y="221"/>
                  </a:lnTo>
                  <a:lnTo>
                    <a:pt x="550" y="229"/>
                  </a:lnTo>
                  <a:lnTo>
                    <a:pt x="555" y="238"/>
                  </a:lnTo>
                  <a:lnTo>
                    <a:pt x="552" y="252"/>
                  </a:lnTo>
                  <a:lnTo>
                    <a:pt x="547" y="274"/>
                  </a:lnTo>
                  <a:lnTo>
                    <a:pt x="562" y="287"/>
                  </a:lnTo>
                  <a:lnTo>
                    <a:pt x="552" y="299"/>
                  </a:lnTo>
                  <a:lnTo>
                    <a:pt x="536" y="309"/>
                  </a:lnTo>
                  <a:lnTo>
                    <a:pt x="533" y="301"/>
                  </a:lnTo>
                  <a:lnTo>
                    <a:pt x="525" y="295"/>
                  </a:lnTo>
                  <a:lnTo>
                    <a:pt x="536" y="278"/>
                  </a:lnTo>
                  <a:lnTo>
                    <a:pt x="530" y="262"/>
                  </a:lnTo>
                  <a:lnTo>
                    <a:pt x="539" y="244"/>
                  </a:lnTo>
                  <a:lnTo>
                    <a:pt x="526" y="242"/>
                  </a:lnTo>
                  <a:lnTo>
                    <a:pt x="503" y="242"/>
                  </a:lnTo>
                  <a:lnTo>
                    <a:pt x="491" y="236"/>
                  </a:lnTo>
                  <a:lnTo>
                    <a:pt x="480" y="216"/>
                  </a:lnTo>
                  <a:lnTo>
                    <a:pt x="470" y="212"/>
                  </a:lnTo>
                  <a:lnTo>
                    <a:pt x="451" y="205"/>
                  </a:lnTo>
                  <a:lnTo>
                    <a:pt x="429" y="207"/>
                  </a:lnTo>
                  <a:lnTo>
                    <a:pt x="409" y="198"/>
                  </a:lnTo>
                  <a:lnTo>
                    <a:pt x="401" y="190"/>
                  </a:lnTo>
                  <a:lnTo>
                    <a:pt x="380" y="194"/>
                  </a:lnTo>
                  <a:lnTo>
                    <a:pt x="369" y="207"/>
                  </a:lnTo>
                  <a:lnTo>
                    <a:pt x="359" y="209"/>
                  </a:lnTo>
                  <a:lnTo>
                    <a:pt x="338" y="213"/>
                  </a:lnTo>
                  <a:lnTo>
                    <a:pt x="318" y="219"/>
                  </a:lnTo>
                  <a:lnTo>
                    <a:pt x="297" y="223"/>
                  </a:lnTo>
                  <a:lnTo>
                    <a:pt x="307" y="212"/>
                  </a:lnTo>
                  <a:lnTo>
                    <a:pt x="335" y="193"/>
                  </a:lnTo>
                  <a:lnTo>
                    <a:pt x="357" y="187"/>
                  </a:lnTo>
                  <a:lnTo>
                    <a:pt x="358" y="183"/>
                  </a:lnTo>
                  <a:lnTo>
                    <a:pt x="328" y="193"/>
                  </a:lnTo>
                  <a:lnTo>
                    <a:pt x="303" y="206"/>
                  </a:lnTo>
                  <a:lnTo>
                    <a:pt x="267" y="220"/>
                  </a:lnTo>
                  <a:lnTo>
                    <a:pt x="267" y="229"/>
                  </a:lnTo>
                  <a:lnTo>
                    <a:pt x="238" y="243"/>
                  </a:lnTo>
                  <a:lnTo>
                    <a:pt x="213" y="251"/>
                  </a:lnTo>
                  <a:lnTo>
                    <a:pt x="192" y="257"/>
                  </a:lnTo>
                  <a:lnTo>
                    <a:pt x="179" y="266"/>
                  </a:lnTo>
                  <a:lnTo>
                    <a:pt x="145" y="276"/>
                  </a:lnTo>
                  <a:lnTo>
                    <a:pt x="130" y="285"/>
                  </a:lnTo>
                  <a:lnTo>
                    <a:pt x="104" y="294"/>
                  </a:lnTo>
                  <a:lnTo>
                    <a:pt x="95" y="292"/>
                  </a:lnTo>
                  <a:lnTo>
                    <a:pt x="75" y="298"/>
                  </a:lnTo>
                  <a:lnTo>
                    <a:pt x="52" y="304"/>
                  </a:lnTo>
                  <a:lnTo>
                    <a:pt x="32" y="311"/>
                  </a:lnTo>
                  <a:lnTo>
                    <a:pt x="0" y="317"/>
                  </a:lnTo>
                  <a:lnTo>
                    <a:pt x="1" y="313"/>
                  </a:lnTo>
                  <a:lnTo>
                    <a:pt x="28" y="304"/>
                  </a:lnTo>
                  <a:lnTo>
                    <a:pt x="49" y="298"/>
                  </a:lnTo>
                  <a:lnTo>
                    <a:pt x="77" y="287"/>
                  </a:lnTo>
                  <a:lnTo>
                    <a:pt x="98" y="285"/>
                  </a:lnTo>
                  <a:lnTo>
                    <a:pt x="114" y="277"/>
                  </a:lnTo>
                  <a:lnTo>
                    <a:pt x="148" y="265"/>
                  </a:lnTo>
                  <a:lnTo>
                    <a:pt x="155" y="261"/>
                  </a:lnTo>
                  <a:lnTo>
                    <a:pt x="174" y="254"/>
                  </a:lnTo>
                  <a:lnTo>
                    <a:pt x="192" y="239"/>
                  </a:lnTo>
                  <a:lnTo>
                    <a:pt x="213" y="228"/>
                  </a:lnTo>
                  <a:lnTo>
                    <a:pt x="189" y="234"/>
                  </a:lnTo>
                  <a:lnTo>
                    <a:pt x="188" y="231"/>
                  </a:lnTo>
                  <a:lnTo>
                    <a:pt x="172" y="238"/>
                  </a:lnTo>
                  <a:lnTo>
                    <a:pt x="173" y="228"/>
                  </a:lnTo>
                  <a:lnTo>
                    <a:pt x="161" y="235"/>
                  </a:lnTo>
                  <a:lnTo>
                    <a:pt x="167" y="225"/>
                  </a:lnTo>
                  <a:lnTo>
                    <a:pt x="143" y="233"/>
                  </a:lnTo>
                  <a:lnTo>
                    <a:pt x="134" y="233"/>
                  </a:lnTo>
                  <a:lnTo>
                    <a:pt x="146" y="221"/>
                  </a:lnTo>
                  <a:lnTo>
                    <a:pt x="157" y="214"/>
                  </a:lnTo>
                  <a:lnTo>
                    <a:pt x="156" y="207"/>
                  </a:lnTo>
                  <a:lnTo>
                    <a:pt x="132" y="211"/>
                  </a:lnTo>
                  <a:lnTo>
                    <a:pt x="131" y="202"/>
                  </a:lnTo>
                  <a:lnTo>
                    <a:pt x="126" y="197"/>
                  </a:lnTo>
                  <a:lnTo>
                    <a:pt x="139" y="186"/>
                  </a:lnTo>
                  <a:lnTo>
                    <a:pt x="138" y="178"/>
                  </a:lnTo>
                  <a:lnTo>
                    <a:pt x="158" y="167"/>
                  </a:lnTo>
                  <a:lnTo>
                    <a:pt x="183" y="157"/>
                  </a:lnTo>
                  <a:lnTo>
                    <a:pt x="201" y="147"/>
                  </a:lnTo>
                  <a:lnTo>
                    <a:pt x="214" y="146"/>
                  </a:lnTo>
                  <a:lnTo>
                    <a:pt x="220" y="149"/>
                  </a:lnTo>
                  <a:lnTo>
                    <a:pt x="243" y="140"/>
                  </a:lnTo>
                  <a:lnTo>
                    <a:pt x="252" y="142"/>
                  </a:lnTo>
                  <a:lnTo>
                    <a:pt x="270" y="136"/>
                  </a:lnTo>
                  <a:lnTo>
                    <a:pt x="279" y="127"/>
                  </a:lnTo>
                  <a:lnTo>
                    <a:pt x="275" y="124"/>
                  </a:lnTo>
                  <a:lnTo>
                    <a:pt x="295" y="117"/>
                  </a:lnTo>
                  <a:lnTo>
                    <a:pt x="286" y="117"/>
                  </a:lnTo>
                  <a:lnTo>
                    <a:pt x="266" y="121"/>
                  </a:lnTo>
                  <a:lnTo>
                    <a:pt x="256" y="125"/>
                  </a:lnTo>
                  <a:lnTo>
                    <a:pt x="251" y="121"/>
                  </a:lnTo>
                  <a:lnTo>
                    <a:pt x="228" y="123"/>
                  </a:lnTo>
                  <a:lnTo>
                    <a:pt x="213" y="119"/>
                  </a:lnTo>
                  <a:lnTo>
                    <a:pt x="218" y="111"/>
                  </a:lnTo>
                  <a:lnTo>
                    <a:pt x="215" y="101"/>
                  </a:lnTo>
                  <a:lnTo>
                    <a:pt x="246" y="93"/>
                  </a:lnTo>
                  <a:lnTo>
                    <a:pt x="289" y="84"/>
                  </a:lnTo>
                  <a:lnTo>
                    <a:pt x="300" y="84"/>
                  </a:lnTo>
                  <a:lnTo>
                    <a:pt x="286" y="93"/>
                  </a:lnTo>
                  <a:lnTo>
                    <a:pt x="316" y="92"/>
                  </a:lnTo>
                  <a:lnTo>
                    <a:pt x="320" y="81"/>
                  </a:lnTo>
                  <a:lnTo>
                    <a:pt x="313" y="74"/>
                  </a:lnTo>
                  <a:lnTo>
                    <a:pt x="317" y="65"/>
                  </a:lnTo>
                  <a:lnTo>
                    <a:pt x="315" y="58"/>
                  </a:lnTo>
                  <a:lnTo>
                    <a:pt x="305" y="52"/>
                  </a:lnTo>
                  <a:lnTo>
                    <a:pt x="327" y="43"/>
                  </a:lnTo>
                  <a:lnTo>
                    <a:pt x="351" y="42"/>
                  </a:lnTo>
                  <a:lnTo>
                    <a:pt x="380" y="34"/>
                  </a:lnTo>
                  <a:lnTo>
                    <a:pt x="397" y="26"/>
                  </a:lnTo>
                  <a:lnTo>
                    <a:pt x="423" y="18"/>
                  </a:lnTo>
                  <a:lnTo>
                    <a:pt x="439" y="16"/>
                  </a:lnTo>
                  <a:lnTo>
                    <a:pt x="475" y="8"/>
                  </a:lnTo>
                  <a:lnTo>
                    <a:pt x="485" y="9"/>
                  </a:lnTo>
                  <a:lnTo>
                    <a:pt x="519" y="0"/>
                  </a:lnTo>
                  <a:lnTo>
                    <a:pt x="533" y="4"/>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225" name="Freeform 210"/>
            <p:cNvSpPr>
              <a:spLocks/>
            </p:cNvSpPr>
            <p:nvPr/>
          </p:nvSpPr>
          <p:spPr bwMode="auto">
            <a:xfrm>
              <a:off x="1449037" y="2659918"/>
              <a:ext cx="1654798" cy="778183"/>
            </a:xfrm>
            <a:custGeom>
              <a:avLst/>
              <a:gdLst>
                <a:gd name="T0" fmla="*/ 595 w 1001"/>
                <a:gd name="T1" fmla="*/ 16 h 501"/>
                <a:gd name="T2" fmla="*/ 655 w 1001"/>
                <a:gd name="T3" fmla="*/ 28 h 501"/>
                <a:gd name="T4" fmla="*/ 701 w 1001"/>
                <a:gd name="T5" fmla="*/ 38 h 501"/>
                <a:gd name="T6" fmla="*/ 724 w 1001"/>
                <a:gd name="T7" fmla="*/ 58 h 501"/>
                <a:gd name="T8" fmla="*/ 729 w 1001"/>
                <a:gd name="T9" fmla="*/ 64 h 501"/>
                <a:gd name="T10" fmla="*/ 733 w 1001"/>
                <a:gd name="T11" fmla="*/ 73 h 501"/>
                <a:gd name="T12" fmla="*/ 730 w 1001"/>
                <a:gd name="T13" fmla="*/ 131 h 501"/>
                <a:gd name="T14" fmla="*/ 712 w 1001"/>
                <a:gd name="T15" fmla="*/ 155 h 501"/>
                <a:gd name="T16" fmla="*/ 762 w 1001"/>
                <a:gd name="T17" fmla="*/ 144 h 501"/>
                <a:gd name="T18" fmla="*/ 788 w 1001"/>
                <a:gd name="T19" fmla="*/ 121 h 501"/>
                <a:gd name="T20" fmla="*/ 836 w 1001"/>
                <a:gd name="T21" fmla="*/ 110 h 501"/>
                <a:gd name="T22" fmla="*/ 896 w 1001"/>
                <a:gd name="T23" fmla="*/ 90 h 501"/>
                <a:gd name="T24" fmla="*/ 943 w 1001"/>
                <a:gd name="T25" fmla="*/ 80 h 501"/>
                <a:gd name="T26" fmla="*/ 984 w 1001"/>
                <a:gd name="T27" fmla="*/ 45 h 501"/>
                <a:gd name="T28" fmla="*/ 999 w 1001"/>
                <a:gd name="T29" fmla="*/ 87 h 501"/>
                <a:gd name="T30" fmla="*/ 940 w 1001"/>
                <a:gd name="T31" fmla="*/ 117 h 501"/>
                <a:gd name="T32" fmla="*/ 922 w 1001"/>
                <a:gd name="T33" fmla="*/ 155 h 501"/>
                <a:gd name="T34" fmla="*/ 930 w 1001"/>
                <a:gd name="T35" fmla="*/ 159 h 501"/>
                <a:gd name="T36" fmla="*/ 888 w 1001"/>
                <a:gd name="T37" fmla="*/ 166 h 501"/>
                <a:gd name="T38" fmla="*/ 892 w 1001"/>
                <a:gd name="T39" fmla="*/ 173 h 501"/>
                <a:gd name="T40" fmla="*/ 850 w 1001"/>
                <a:gd name="T41" fmla="*/ 183 h 501"/>
                <a:gd name="T42" fmla="*/ 830 w 1001"/>
                <a:gd name="T43" fmla="*/ 209 h 501"/>
                <a:gd name="T44" fmla="*/ 826 w 1001"/>
                <a:gd name="T45" fmla="*/ 217 h 501"/>
                <a:gd name="T46" fmla="*/ 801 w 1001"/>
                <a:gd name="T47" fmla="*/ 249 h 501"/>
                <a:gd name="T48" fmla="*/ 801 w 1001"/>
                <a:gd name="T49" fmla="*/ 219 h 501"/>
                <a:gd name="T50" fmla="*/ 796 w 1001"/>
                <a:gd name="T51" fmla="*/ 255 h 501"/>
                <a:gd name="T52" fmla="*/ 782 w 1001"/>
                <a:gd name="T53" fmla="*/ 300 h 501"/>
                <a:gd name="T54" fmla="*/ 729 w 1001"/>
                <a:gd name="T55" fmla="*/ 327 h 501"/>
                <a:gd name="T56" fmla="*/ 679 w 1001"/>
                <a:gd name="T57" fmla="*/ 369 h 501"/>
                <a:gd name="T58" fmla="*/ 680 w 1001"/>
                <a:gd name="T59" fmla="*/ 431 h 501"/>
                <a:gd name="T60" fmla="*/ 676 w 1001"/>
                <a:gd name="T61" fmla="*/ 486 h 501"/>
                <a:gd name="T62" fmla="*/ 654 w 1001"/>
                <a:gd name="T63" fmla="*/ 490 h 501"/>
                <a:gd name="T64" fmla="*/ 636 w 1001"/>
                <a:gd name="T65" fmla="*/ 443 h 501"/>
                <a:gd name="T66" fmla="*/ 624 w 1001"/>
                <a:gd name="T67" fmla="*/ 397 h 501"/>
                <a:gd name="T68" fmla="*/ 585 w 1001"/>
                <a:gd name="T69" fmla="*/ 391 h 501"/>
                <a:gd name="T70" fmla="*/ 528 w 1001"/>
                <a:gd name="T71" fmla="*/ 396 h 501"/>
                <a:gd name="T72" fmla="*/ 526 w 1001"/>
                <a:gd name="T73" fmla="*/ 417 h 501"/>
                <a:gd name="T74" fmla="*/ 489 w 1001"/>
                <a:gd name="T75" fmla="*/ 406 h 501"/>
                <a:gd name="T76" fmla="*/ 434 w 1001"/>
                <a:gd name="T77" fmla="*/ 410 h 501"/>
                <a:gd name="T78" fmla="*/ 376 w 1001"/>
                <a:gd name="T79" fmla="*/ 454 h 501"/>
                <a:gd name="T80" fmla="*/ 366 w 1001"/>
                <a:gd name="T81" fmla="*/ 486 h 501"/>
                <a:gd name="T82" fmla="*/ 339 w 1001"/>
                <a:gd name="T83" fmla="*/ 450 h 501"/>
                <a:gd name="T84" fmla="*/ 313 w 1001"/>
                <a:gd name="T85" fmla="*/ 404 h 501"/>
                <a:gd name="T86" fmla="*/ 262 w 1001"/>
                <a:gd name="T87" fmla="*/ 408 h 501"/>
                <a:gd name="T88" fmla="*/ 244 w 1001"/>
                <a:gd name="T89" fmla="*/ 370 h 501"/>
                <a:gd name="T90" fmla="*/ 193 w 1001"/>
                <a:gd name="T91" fmla="*/ 371 h 501"/>
                <a:gd name="T92" fmla="*/ 102 w 1001"/>
                <a:gd name="T93" fmla="*/ 343 h 501"/>
                <a:gd name="T94" fmla="*/ 53 w 1001"/>
                <a:gd name="T95" fmla="*/ 324 h 501"/>
                <a:gd name="T96" fmla="*/ 33 w 1001"/>
                <a:gd name="T97" fmla="*/ 309 h 501"/>
                <a:gd name="T98" fmla="*/ 8 w 1001"/>
                <a:gd name="T99" fmla="*/ 272 h 501"/>
                <a:gd name="T100" fmla="*/ 0 w 1001"/>
                <a:gd name="T101" fmla="*/ 214 h 501"/>
                <a:gd name="T102" fmla="*/ 23 w 1001"/>
                <a:gd name="T103" fmla="*/ 151 h 501"/>
                <a:gd name="T104" fmla="*/ 69 w 1001"/>
                <a:gd name="T105" fmla="*/ 79 h 501"/>
                <a:gd name="T106" fmla="*/ 94 w 1001"/>
                <a:gd name="T107" fmla="*/ 21 h 501"/>
                <a:gd name="T108" fmla="*/ 124 w 1001"/>
                <a:gd name="T109" fmla="*/ 25 h 501"/>
                <a:gd name="T110" fmla="*/ 239 w 1001"/>
                <a:gd name="T111" fmla="*/ 8 h 501"/>
                <a:gd name="T112" fmla="*/ 432 w 1001"/>
                <a:gd name="T113" fmla="*/ 8 h 501"/>
                <a:gd name="T114" fmla="*/ 579 w 1001"/>
                <a:gd name="T115" fmla="*/ 0 h 5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001" h="501">
                  <a:moveTo>
                    <a:pt x="584" y="0"/>
                  </a:moveTo>
                  <a:lnTo>
                    <a:pt x="582" y="11"/>
                  </a:lnTo>
                  <a:lnTo>
                    <a:pt x="585" y="15"/>
                  </a:lnTo>
                  <a:lnTo>
                    <a:pt x="595" y="16"/>
                  </a:lnTo>
                  <a:lnTo>
                    <a:pt x="610" y="19"/>
                  </a:lnTo>
                  <a:lnTo>
                    <a:pt x="623" y="26"/>
                  </a:lnTo>
                  <a:lnTo>
                    <a:pt x="637" y="23"/>
                  </a:lnTo>
                  <a:lnTo>
                    <a:pt x="655" y="28"/>
                  </a:lnTo>
                  <a:lnTo>
                    <a:pt x="660" y="28"/>
                  </a:lnTo>
                  <a:lnTo>
                    <a:pt x="677" y="22"/>
                  </a:lnTo>
                  <a:lnTo>
                    <a:pt x="689" y="30"/>
                  </a:lnTo>
                  <a:lnTo>
                    <a:pt x="701" y="38"/>
                  </a:lnTo>
                  <a:lnTo>
                    <a:pt x="711" y="44"/>
                  </a:lnTo>
                  <a:lnTo>
                    <a:pt x="721" y="51"/>
                  </a:lnTo>
                  <a:lnTo>
                    <a:pt x="721" y="56"/>
                  </a:lnTo>
                  <a:lnTo>
                    <a:pt x="724" y="58"/>
                  </a:lnTo>
                  <a:lnTo>
                    <a:pt x="722" y="60"/>
                  </a:lnTo>
                  <a:lnTo>
                    <a:pt x="726" y="61"/>
                  </a:lnTo>
                  <a:lnTo>
                    <a:pt x="730" y="59"/>
                  </a:lnTo>
                  <a:lnTo>
                    <a:pt x="729" y="64"/>
                  </a:lnTo>
                  <a:lnTo>
                    <a:pt x="731" y="67"/>
                  </a:lnTo>
                  <a:lnTo>
                    <a:pt x="735" y="67"/>
                  </a:lnTo>
                  <a:lnTo>
                    <a:pt x="737" y="69"/>
                  </a:lnTo>
                  <a:lnTo>
                    <a:pt x="733" y="73"/>
                  </a:lnTo>
                  <a:lnTo>
                    <a:pt x="747" y="83"/>
                  </a:lnTo>
                  <a:lnTo>
                    <a:pt x="743" y="101"/>
                  </a:lnTo>
                  <a:lnTo>
                    <a:pt x="739" y="119"/>
                  </a:lnTo>
                  <a:lnTo>
                    <a:pt x="730" y="131"/>
                  </a:lnTo>
                  <a:lnTo>
                    <a:pt x="718" y="142"/>
                  </a:lnTo>
                  <a:lnTo>
                    <a:pt x="712" y="150"/>
                  </a:lnTo>
                  <a:lnTo>
                    <a:pt x="711" y="152"/>
                  </a:lnTo>
                  <a:lnTo>
                    <a:pt x="712" y="155"/>
                  </a:lnTo>
                  <a:lnTo>
                    <a:pt x="716" y="158"/>
                  </a:lnTo>
                  <a:lnTo>
                    <a:pt x="720" y="158"/>
                  </a:lnTo>
                  <a:lnTo>
                    <a:pt x="744" y="147"/>
                  </a:lnTo>
                  <a:lnTo>
                    <a:pt x="762" y="144"/>
                  </a:lnTo>
                  <a:lnTo>
                    <a:pt x="788" y="133"/>
                  </a:lnTo>
                  <a:lnTo>
                    <a:pt x="789" y="132"/>
                  </a:lnTo>
                  <a:lnTo>
                    <a:pt x="789" y="125"/>
                  </a:lnTo>
                  <a:lnTo>
                    <a:pt x="788" y="121"/>
                  </a:lnTo>
                  <a:lnTo>
                    <a:pt x="797" y="118"/>
                  </a:lnTo>
                  <a:lnTo>
                    <a:pt x="813" y="118"/>
                  </a:lnTo>
                  <a:lnTo>
                    <a:pt x="828" y="118"/>
                  </a:lnTo>
                  <a:lnTo>
                    <a:pt x="836" y="110"/>
                  </a:lnTo>
                  <a:lnTo>
                    <a:pt x="839" y="108"/>
                  </a:lnTo>
                  <a:lnTo>
                    <a:pt x="862" y="93"/>
                  </a:lnTo>
                  <a:lnTo>
                    <a:pt x="870" y="90"/>
                  </a:lnTo>
                  <a:lnTo>
                    <a:pt x="896" y="90"/>
                  </a:lnTo>
                  <a:lnTo>
                    <a:pt x="926" y="90"/>
                  </a:lnTo>
                  <a:lnTo>
                    <a:pt x="929" y="84"/>
                  </a:lnTo>
                  <a:lnTo>
                    <a:pt x="935" y="83"/>
                  </a:lnTo>
                  <a:lnTo>
                    <a:pt x="943" y="80"/>
                  </a:lnTo>
                  <a:lnTo>
                    <a:pt x="952" y="71"/>
                  </a:lnTo>
                  <a:lnTo>
                    <a:pt x="962" y="55"/>
                  </a:lnTo>
                  <a:lnTo>
                    <a:pt x="980" y="40"/>
                  </a:lnTo>
                  <a:lnTo>
                    <a:pt x="984" y="45"/>
                  </a:lnTo>
                  <a:lnTo>
                    <a:pt x="996" y="42"/>
                  </a:lnTo>
                  <a:lnTo>
                    <a:pt x="1001" y="48"/>
                  </a:lnTo>
                  <a:lnTo>
                    <a:pt x="992" y="75"/>
                  </a:lnTo>
                  <a:lnTo>
                    <a:pt x="999" y="87"/>
                  </a:lnTo>
                  <a:lnTo>
                    <a:pt x="999" y="94"/>
                  </a:lnTo>
                  <a:lnTo>
                    <a:pt x="979" y="103"/>
                  </a:lnTo>
                  <a:lnTo>
                    <a:pt x="959" y="111"/>
                  </a:lnTo>
                  <a:lnTo>
                    <a:pt x="940" y="117"/>
                  </a:lnTo>
                  <a:lnTo>
                    <a:pt x="927" y="129"/>
                  </a:lnTo>
                  <a:lnTo>
                    <a:pt x="923" y="133"/>
                  </a:lnTo>
                  <a:lnTo>
                    <a:pt x="920" y="144"/>
                  </a:lnTo>
                  <a:lnTo>
                    <a:pt x="922" y="155"/>
                  </a:lnTo>
                  <a:lnTo>
                    <a:pt x="929" y="156"/>
                  </a:lnTo>
                  <a:lnTo>
                    <a:pt x="929" y="148"/>
                  </a:lnTo>
                  <a:lnTo>
                    <a:pt x="933" y="153"/>
                  </a:lnTo>
                  <a:lnTo>
                    <a:pt x="930" y="159"/>
                  </a:lnTo>
                  <a:lnTo>
                    <a:pt x="917" y="162"/>
                  </a:lnTo>
                  <a:lnTo>
                    <a:pt x="909" y="162"/>
                  </a:lnTo>
                  <a:lnTo>
                    <a:pt x="896" y="165"/>
                  </a:lnTo>
                  <a:lnTo>
                    <a:pt x="888" y="166"/>
                  </a:lnTo>
                  <a:lnTo>
                    <a:pt x="878" y="167"/>
                  </a:lnTo>
                  <a:lnTo>
                    <a:pt x="862" y="173"/>
                  </a:lnTo>
                  <a:lnTo>
                    <a:pt x="888" y="169"/>
                  </a:lnTo>
                  <a:lnTo>
                    <a:pt x="892" y="173"/>
                  </a:lnTo>
                  <a:lnTo>
                    <a:pt x="867" y="179"/>
                  </a:lnTo>
                  <a:lnTo>
                    <a:pt x="856" y="179"/>
                  </a:lnTo>
                  <a:lnTo>
                    <a:pt x="857" y="177"/>
                  </a:lnTo>
                  <a:lnTo>
                    <a:pt x="850" y="183"/>
                  </a:lnTo>
                  <a:lnTo>
                    <a:pt x="855" y="183"/>
                  </a:lnTo>
                  <a:lnTo>
                    <a:pt x="847" y="198"/>
                  </a:lnTo>
                  <a:lnTo>
                    <a:pt x="830" y="214"/>
                  </a:lnTo>
                  <a:lnTo>
                    <a:pt x="830" y="209"/>
                  </a:lnTo>
                  <a:lnTo>
                    <a:pt x="827" y="208"/>
                  </a:lnTo>
                  <a:lnTo>
                    <a:pt x="823" y="203"/>
                  </a:lnTo>
                  <a:lnTo>
                    <a:pt x="823" y="214"/>
                  </a:lnTo>
                  <a:lnTo>
                    <a:pt x="826" y="217"/>
                  </a:lnTo>
                  <a:lnTo>
                    <a:pt x="824" y="225"/>
                  </a:lnTo>
                  <a:lnTo>
                    <a:pt x="817" y="233"/>
                  </a:lnTo>
                  <a:lnTo>
                    <a:pt x="802" y="250"/>
                  </a:lnTo>
                  <a:lnTo>
                    <a:pt x="801" y="249"/>
                  </a:lnTo>
                  <a:lnTo>
                    <a:pt x="810" y="235"/>
                  </a:lnTo>
                  <a:lnTo>
                    <a:pt x="804" y="227"/>
                  </a:lnTo>
                  <a:lnTo>
                    <a:pt x="807" y="210"/>
                  </a:lnTo>
                  <a:lnTo>
                    <a:pt x="801" y="219"/>
                  </a:lnTo>
                  <a:lnTo>
                    <a:pt x="801" y="232"/>
                  </a:lnTo>
                  <a:lnTo>
                    <a:pt x="791" y="229"/>
                  </a:lnTo>
                  <a:lnTo>
                    <a:pt x="800" y="235"/>
                  </a:lnTo>
                  <a:lnTo>
                    <a:pt x="796" y="255"/>
                  </a:lnTo>
                  <a:lnTo>
                    <a:pt x="800" y="256"/>
                  </a:lnTo>
                  <a:lnTo>
                    <a:pt x="800" y="264"/>
                  </a:lnTo>
                  <a:lnTo>
                    <a:pt x="797" y="284"/>
                  </a:lnTo>
                  <a:lnTo>
                    <a:pt x="782" y="300"/>
                  </a:lnTo>
                  <a:lnTo>
                    <a:pt x="763" y="306"/>
                  </a:lnTo>
                  <a:lnTo>
                    <a:pt x="748" y="318"/>
                  </a:lnTo>
                  <a:lnTo>
                    <a:pt x="739" y="319"/>
                  </a:lnTo>
                  <a:lnTo>
                    <a:pt x="729" y="327"/>
                  </a:lnTo>
                  <a:lnTo>
                    <a:pt x="725" y="334"/>
                  </a:lnTo>
                  <a:lnTo>
                    <a:pt x="702" y="347"/>
                  </a:lnTo>
                  <a:lnTo>
                    <a:pt x="690" y="357"/>
                  </a:lnTo>
                  <a:lnTo>
                    <a:pt x="679" y="369"/>
                  </a:lnTo>
                  <a:lnTo>
                    <a:pt x="673" y="384"/>
                  </a:lnTo>
                  <a:lnTo>
                    <a:pt x="673" y="398"/>
                  </a:lnTo>
                  <a:lnTo>
                    <a:pt x="675" y="416"/>
                  </a:lnTo>
                  <a:lnTo>
                    <a:pt x="680" y="431"/>
                  </a:lnTo>
                  <a:lnTo>
                    <a:pt x="678" y="440"/>
                  </a:lnTo>
                  <a:lnTo>
                    <a:pt x="682" y="464"/>
                  </a:lnTo>
                  <a:lnTo>
                    <a:pt x="679" y="478"/>
                  </a:lnTo>
                  <a:lnTo>
                    <a:pt x="676" y="486"/>
                  </a:lnTo>
                  <a:lnTo>
                    <a:pt x="670" y="499"/>
                  </a:lnTo>
                  <a:lnTo>
                    <a:pt x="664" y="501"/>
                  </a:lnTo>
                  <a:lnTo>
                    <a:pt x="656" y="499"/>
                  </a:lnTo>
                  <a:lnTo>
                    <a:pt x="654" y="490"/>
                  </a:lnTo>
                  <a:lnTo>
                    <a:pt x="648" y="485"/>
                  </a:lnTo>
                  <a:lnTo>
                    <a:pt x="642" y="467"/>
                  </a:lnTo>
                  <a:lnTo>
                    <a:pt x="637" y="451"/>
                  </a:lnTo>
                  <a:lnTo>
                    <a:pt x="636" y="443"/>
                  </a:lnTo>
                  <a:lnTo>
                    <a:pt x="643" y="429"/>
                  </a:lnTo>
                  <a:lnTo>
                    <a:pt x="640" y="418"/>
                  </a:lnTo>
                  <a:lnTo>
                    <a:pt x="630" y="401"/>
                  </a:lnTo>
                  <a:lnTo>
                    <a:pt x="624" y="397"/>
                  </a:lnTo>
                  <a:lnTo>
                    <a:pt x="604" y="407"/>
                  </a:lnTo>
                  <a:lnTo>
                    <a:pt x="601" y="406"/>
                  </a:lnTo>
                  <a:lnTo>
                    <a:pt x="595" y="396"/>
                  </a:lnTo>
                  <a:lnTo>
                    <a:pt x="585" y="391"/>
                  </a:lnTo>
                  <a:lnTo>
                    <a:pt x="564" y="394"/>
                  </a:lnTo>
                  <a:lnTo>
                    <a:pt x="549" y="391"/>
                  </a:lnTo>
                  <a:lnTo>
                    <a:pt x="536" y="393"/>
                  </a:lnTo>
                  <a:lnTo>
                    <a:pt x="528" y="396"/>
                  </a:lnTo>
                  <a:lnTo>
                    <a:pt x="529" y="401"/>
                  </a:lnTo>
                  <a:lnTo>
                    <a:pt x="527" y="410"/>
                  </a:lnTo>
                  <a:lnTo>
                    <a:pt x="530" y="414"/>
                  </a:lnTo>
                  <a:lnTo>
                    <a:pt x="526" y="417"/>
                  </a:lnTo>
                  <a:lnTo>
                    <a:pt x="520" y="414"/>
                  </a:lnTo>
                  <a:lnTo>
                    <a:pt x="512" y="417"/>
                  </a:lnTo>
                  <a:lnTo>
                    <a:pt x="500" y="417"/>
                  </a:lnTo>
                  <a:lnTo>
                    <a:pt x="489" y="406"/>
                  </a:lnTo>
                  <a:lnTo>
                    <a:pt x="473" y="408"/>
                  </a:lnTo>
                  <a:lnTo>
                    <a:pt x="462" y="404"/>
                  </a:lnTo>
                  <a:lnTo>
                    <a:pt x="450" y="405"/>
                  </a:lnTo>
                  <a:lnTo>
                    <a:pt x="434" y="410"/>
                  </a:lnTo>
                  <a:lnTo>
                    <a:pt x="415" y="426"/>
                  </a:lnTo>
                  <a:lnTo>
                    <a:pt x="395" y="434"/>
                  </a:lnTo>
                  <a:lnTo>
                    <a:pt x="383" y="444"/>
                  </a:lnTo>
                  <a:lnTo>
                    <a:pt x="376" y="454"/>
                  </a:lnTo>
                  <a:lnTo>
                    <a:pt x="373" y="468"/>
                  </a:lnTo>
                  <a:lnTo>
                    <a:pt x="372" y="478"/>
                  </a:lnTo>
                  <a:lnTo>
                    <a:pt x="374" y="485"/>
                  </a:lnTo>
                  <a:lnTo>
                    <a:pt x="366" y="486"/>
                  </a:lnTo>
                  <a:lnTo>
                    <a:pt x="355" y="481"/>
                  </a:lnTo>
                  <a:lnTo>
                    <a:pt x="342" y="475"/>
                  </a:lnTo>
                  <a:lnTo>
                    <a:pt x="340" y="465"/>
                  </a:lnTo>
                  <a:lnTo>
                    <a:pt x="339" y="450"/>
                  </a:lnTo>
                  <a:lnTo>
                    <a:pt x="332" y="438"/>
                  </a:lnTo>
                  <a:lnTo>
                    <a:pt x="328" y="426"/>
                  </a:lnTo>
                  <a:lnTo>
                    <a:pt x="323" y="412"/>
                  </a:lnTo>
                  <a:lnTo>
                    <a:pt x="313" y="404"/>
                  </a:lnTo>
                  <a:lnTo>
                    <a:pt x="299" y="404"/>
                  </a:lnTo>
                  <a:lnTo>
                    <a:pt x="283" y="421"/>
                  </a:lnTo>
                  <a:lnTo>
                    <a:pt x="270" y="414"/>
                  </a:lnTo>
                  <a:lnTo>
                    <a:pt x="262" y="408"/>
                  </a:lnTo>
                  <a:lnTo>
                    <a:pt x="261" y="397"/>
                  </a:lnTo>
                  <a:lnTo>
                    <a:pt x="259" y="386"/>
                  </a:lnTo>
                  <a:lnTo>
                    <a:pt x="251" y="377"/>
                  </a:lnTo>
                  <a:lnTo>
                    <a:pt x="244" y="370"/>
                  </a:lnTo>
                  <a:lnTo>
                    <a:pt x="240" y="363"/>
                  </a:lnTo>
                  <a:lnTo>
                    <a:pt x="209" y="363"/>
                  </a:lnTo>
                  <a:lnTo>
                    <a:pt x="207" y="371"/>
                  </a:lnTo>
                  <a:lnTo>
                    <a:pt x="193" y="371"/>
                  </a:lnTo>
                  <a:lnTo>
                    <a:pt x="158" y="372"/>
                  </a:lnTo>
                  <a:lnTo>
                    <a:pt x="123" y="357"/>
                  </a:lnTo>
                  <a:lnTo>
                    <a:pt x="100" y="347"/>
                  </a:lnTo>
                  <a:lnTo>
                    <a:pt x="102" y="343"/>
                  </a:lnTo>
                  <a:lnTo>
                    <a:pt x="80" y="345"/>
                  </a:lnTo>
                  <a:lnTo>
                    <a:pt x="59" y="347"/>
                  </a:lnTo>
                  <a:lnTo>
                    <a:pt x="60" y="336"/>
                  </a:lnTo>
                  <a:lnTo>
                    <a:pt x="53" y="324"/>
                  </a:lnTo>
                  <a:lnTo>
                    <a:pt x="46" y="322"/>
                  </a:lnTo>
                  <a:lnTo>
                    <a:pt x="46" y="316"/>
                  </a:lnTo>
                  <a:lnTo>
                    <a:pt x="37" y="315"/>
                  </a:lnTo>
                  <a:lnTo>
                    <a:pt x="33" y="309"/>
                  </a:lnTo>
                  <a:lnTo>
                    <a:pt x="18" y="307"/>
                  </a:lnTo>
                  <a:lnTo>
                    <a:pt x="14" y="304"/>
                  </a:lnTo>
                  <a:lnTo>
                    <a:pt x="17" y="292"/>
                  </a:lnTo>
                  <a:lnTo>
                    <a:pt x="8" y="272"/>
                  </a:lnTo>
                  <a:lnTo>
                    <a:pt x="7" y="243"/>
                  </a:lnTo>
                  <a:lnTo>
                    <a:pt x="9" y="238"/>
                  </a:lnTo>
                  <a:lnTo>
                    <a:pt x="5" y="231"/>
                  </a:lnTo>
                  <a:lnTo>
                    <a:pt x="0" y="214"/>
                  </a:lnTo>
                  <a:lnTo>
                    <a:pt x="5" y="197"/>
                  </a:lnTo>
                  <a:lnTo>
                    <a:pt x="2" y="186"/>
                  </a:lnTo>
                  <a:lnTo>
                    <a:pt x="14" y="169"/>
                  </a:lnTo>
                  <a:lnTo>
                    <a:pt x="23" y="151"/>
                  </a:lnTo>
                  <a:lnTo>
                    <a:pt x="26" y="135"/>
                  </a:lnTo>
                  <a:lnTo>
                    <a:pt x="43" y="116"/>
                  </a:lnTo>
                  <a:lnTo>
                    <a:pt x="56" y="98"/>
                  </a:lnTo>
                  <a:lnTo>
                    <a:pt x="69" y="79"/>
                  </a:lnTo>
                  <a:lnTo>
                    <a:pt x="82" y="52"/>
                  </a:lnTo>
                  <a:lnTo>
                    <a:pt x="88" y="34"/>
                  </a:lnTo>
                  <a:lnTo>
                    <a:pt x="89" y="25"/>
                  </a:lnTo>
                  <a:lnTo>
                    <a:pt x="94" y="21"/>
                  </a:lnTo>
                  <a:lnTo>
                    <a:pt x="113" y="28"/>
                  </a:lnTo>
                  <a:lnTo>
                    <a:pt x="109" y="47"/>
                  </a:lnTo>
                  <a:lnTo>
                    <a:pt x="117" y="41"/>
                  </a:lnTo>
                  <a:lnTo>
                    <a:pt x="124" y="25"/>
                  </a:lnTo>
                  <a:lnTo>
                    <a:pt x="130" y="8"/>
                  </a:lnTo>
                  <a:lnTo>
                    <a:pt x="175" y="8"/>
                  </a:lnTo>
                  <a:lnTo>
                    <a:pt x="223" y="8"/>
                  </a:lnTo>
                  <a:lnTo>
                    <a:pt x="239" y="8"/>
                  </a:lnTo>
                  <a:lnTo>
                    <a:pt x="288" y="8"/>
                  </a:lnTo>
                  <a:lnTo>
                    <a:pt x="335" y="8"/>
                  </a:lnTo>
                  <a:lnTo>
                    <a:pt x="384" y="8"/>
                  </a:lnTo>
                  <a:lnTo>
                    <a:pt x="432" y="8"/>
                  </a:lnTo>
                  <a:lnTo>
                    <a:pt x="487" y="8"/>
                  </a:lnTo>
                  <a:lnTo>
                    <a:pt x="541" y="8"/>
                  </a:lnTo>
                  <a:lnTo>
                    <a:pt x="575" y="8"/>
                  </a:lnTo>
                  <a:lnTo>
                    <a:pt x="579" y="0"/>
                  </a:lnTo>
                  <a:lnTo>
                    <a:pt x="584"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226" name="Freeform 212"/>
            <p:cNvSpPr>
              <a:spLocks/>
            </p:cNvSpPr>
            <p:nvPr/>
          </p:nvSpPr>
          <p:spPr bwMode="auto">
            <a:xfrm>
              <a:off x="2708733" y="3855927"/>
              <a:ext cx="409980" cy="368122"/>
            </a:xfrm>
            <a:custGeom>
              <a:avLst/>
              <a:gdLst>
                <a:gd name="T0" fmla="*/ 39 w 248"/>
                <a:gd name="T1" fmla="*/ 13 h 237"/>
                <a:gd name="T2" fmla="*/ 33 w 248"/>
                <a:gd name="T3" fmla="*/ 24 h 237"/>
                <a:gd name="T4" fmla="*/ 23 w 248"/>
                <a:gd name="T5" fmla="*/ 47 h 237"/>
                <a:gd name="T6" fmla="*/ 38 w 248"/>
                <a:gd name="T7" fmla="*/ 62 h 237"/>
                <a:gd name="T8" fmla="*/ 37 w 248"/>
                <a:gd name="T9" fmla="*/ 40 h 237"/>
                <a:gd name="T10" fmla="*/ 61 w 248"/>
                <a:gd name="T11" fmla="*/ 16 h 237"/>
                <a:gd name="T12" fmla="*/ 65 w 248"/>
                <a:gd name="T13" fmla="*/ 0 h 237"/>
                <a:gd name="T14" fmla="*/ 84 w 248"/>
                <a:gd name="T15" fmla="*/ 15 h 237"/>
                <a:gd name="T16" fmla="*/ 95 w 248"/>
                <a:gd name="T17" fmla="*/ 33 h 237"/>
                <a:gd name="T18" fmla="*/ 131 w 248"/>
                <a:gd name="T19" fmla="*/ 31 h 237"/>
                <a:gd name="T20" fmla="*/ 155 w 248"/>
                <a:gd name="T21" fmla="*/ 43 h 237"/>
                <a:gd name="T22" fmla="*/ 166 w 248"/>
                <a:gd name="T23" fmla="*/ 31 h 237"/>
                <a:gd name="T24" fmla="*/ 211 w 248"/>
                <a:gd name="T25" fmla="*/ 30 h 237"/>
                <a:gd name="T26" fmla="*/ 201 w 248"/>
                <a:gd name="T27" fmla="*/ 46 h 237"/>
                <a:gd name="T28" fmla="*/ 229 w 248"/>
                <a:gd name="T29" fmla="*/ 58 h 237"/>
                <a:gd name="T30" fmla="*/ 241 w 248"/>
                <a:gd name="T31" fmla="*/ 74 h 237"/>
                <a:gd name="T32" fmla="*/ 233 w 248"/>
                <a:gd name="T33" fmla="*/ 91 h 237"/>
                <a:gd name="T34" fmla="*/ 237 w 248"/>
                <a:gd name="T35" fmla="*/ 106 h 237"/>
                <a:gd name="T36" fmla="*/ 221 w 248"/>
                <a:gd name="T37" fmla="*/ 113 h 237"/>
                <a:gd name="T38" fmla="*/ 216 w 248"/>
                <a:gd name="T39" fmla="*/ 129 h 237"/>
                <a:gd name="T40" fmla="*/ 230 w 248"/>
                <a:gd name="T41" fmla="*/ 150 h 237"/>
                <a:gd name="T42" fmla="*/ 202 w 248"/>
                <a:gd name="T43" fmla="*/ 166 h 237"/>
                <a:gd name="T44" fmla="*/ 184 w 248"/>
                <a:gd name="T45" fmla="*/ 174 h 237"/>
                <a:gd name="T46" fmla="*/ 156 w 248"/>
                <a:gd name="T47" fmla="*/ 166 h 237"/>
                <a:gd name="T48" fmla="*/ 160 w 248"/>
                <a:gd name="T49" fmla="*/ 173 h 237"/>
                <a:gd name="T50" fmla="*/ 162 w 248"/>
                <a:gd name="T51" fmla="*/ 201 h 237"/>
                <a:gd name="T52" fmla="*/ 178 w 248"/>
                <a:gd name="T53" fmla="*/ 207 h 237"/>
                <a:gd name="T54" fmla="*/ 163 w 248"/>
                <a:gd name="T55" fmla="*/ 221 h 237"/>
                <a:gd name="T56" fmla="*/ 142 w 248"/>
                <a:gd name="T57" fmla="*/ 230 h 237"/>
                <a:gd name="T58" fmla="*/ 124 w 248"/>
                <a:gd name="T59" fmla="*/ 237 h 237"/>
                <a:gd name="T60" fmla="*/ 108 w 248"/>
                <a:gd name="T61" fmla="*/ 206 h 237"/>
                <a:gd name="T62" fmla="*/ 97 w 248"/>
                <a:gd name="T63" fmla="*/ 194 h 237"/>
                <a:gd name="T64" fmla="*/ 106 w 248"/>
                <a:gd name="T65" fmla="*/ 179 h 237"/>
                <a:gd name="T66" fmla="*/ 97 w 248"/>
                <a:gd name="T67" fmla="*/ 159 h 237"/>
                <a:gd name="T68" fmla="*/ 103 w 248"/>
                <a:gd name="T69" fmla="*/ 137 h 237"/>
                <a:gd name="T70" fmla="*/ 101 w 248"/>
                <a:gd name="T71" fmla="*/ 122 h 237"/>
                <a:gd name="T72" fmla="*/ 77 w 248"/>
                <a:gd name="T73" fmla="*/ 123 h 237"/>
                <a:gd name="T74" fmla="*/ 57 w 248"/>
                <a:gd name="T75" fmla="*/ 108 h 237"/>
                <a:gd name="T76" fmla="*/ 23 w 248"/>
                <a:gd name="T77" fmla="*/ 107 h 237"/>
                <a:gd name="T78" fmla="*/ 14 w 248"/>
                <a:gd name="T79" fmla="*/ 98 h 237"/>
                <a:gd name="T80" fmla="*/ 16 w 248"/>
                <a:gd name="T81" fmla="*/ 86 h 237"/>
                <a:gd name="T82" fmla="*/ 11 w 248"/>
                <a:gd name="T83" fmla="*/ 73 h 237"/>
                <a:gd name="T84" fmla="*/ 0 w 248"/>
                <a:gd name="T85" fmla="*/ 62 h 237"/>
                <a:gd name="T86" fmla="*/ 9 w 248"/>
                <a:gd name="T87" fmla="*/ 35 h 237"/>
                <a:gd name="T88" fmla="*/ 22 w 248"/>
                <a:gd name="T89" fmla="*/ 22 h 237"/>
                <a:gd name="T90" fmla="*/ 40 w 248"/>
                <a:gd name="T91" fmla="*/ 8 h 2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248" h="237">
                  <a:moveTo>
                    <a:pt x="40" y="8"/>
                  </a:moveTo>
                  <a:lnTo>
                    <a:pt x="39" y="13"/>
                  </a:lnTo>
                  <a:lnTo>
                    <a:pt x="28" y="15"/>
                  </a:lnTo>
                  <a:lnTo>
                    <a:pt x="33" y="24"/>
                  </a:lnTo>
                  <a:lnTo>
                    <a:pt x="32" y="35"/>
                  </a:lnTo>
                  <a:lnTo>
                    <a:pt x="23" y="47"/>
                  </a:lnTo>
                  <a:lnTo>
                    <a:pt x="29" y="64"/>
                  </a:lnTo>
                  <a:lnTo>
                    <a:pt x="38" y="62"/>
                  </a:lnTo>
                  <a:lnTo>
                    <a:pt x="42" y="48"/>
                  </a:lnTo>
                  <a:lnTo>
                    <a:pt x="37" y="40"/>
                  </a:lnTo>
                  <a:lnTo>
                    <a:pt x="37" y="24"/>
                  </a:lnTo>
                  <a:lnTo>
                    <a:pt x="61" y="16"/>
                  </a:lnTo>
                  <a:lnTo>
                    <a:pt x="59" y="6"/>
                  </a:lnTo>
                  <a:lnTo>
                    <a:pt x="65" y="0"/>
                  </a:lnTo>
                  <a:lnTo>
                    <a:pt x="71" y="14"/>
                  </a:lnTo>
                  <a:lnTo>
                    <a:pt x="84" y="15"/>
                  </a:lnTo>
                  <a:lnTo>
                    <a:pt x="95" y="26"/>
                  </a:lnTo>
                  <a:lnTo>
                    <a:pt x="95" y="33"/>
                  </a:lnTo>
                  <a:lnTo>
                    <a:pt x="112" y="33"/>
                  </a:lnTo>
                  <a:lnTo>
                    <a:pt x="131" y="31"/>
                  </a:lnTo>
                  <a:lnTo>
                    <a:pt x="141" y="41"/>
                  </a:lnTo>
                  <a:lnTo>
                    <a:pt x="155" y="43"/>
                  </a:lnTo>
                  <a:lnTo>
                    <a:pt x="166" y="37"/>
                  </a:lnTo>
                  <a:lnTo>
                    <a:pt x="166" y="31"/>
                  </a:lnTo>
                  <a:lnTo>
                    <a:pt x="189" y="30"/>
                  </a:lnTo>
                  <a:lnTo>
                    <a:pt x="211" y="30"/>
                  </a:lnTo>
                  <a:lnTo>
                    <a:pt x="195" y="36"/>
                  </a:lnTo>
                  <a:lnTo>
                    <a:pt x="201" y="46"/>
                  </a:lnTo>
                  <a:lnTo>
                    <a:pt x="215" y="47"/>
                  </a:lnTo>
                  <a:lnTo>
                    <a:pt x="229" y="58"/>
                  </a:lnTo>
                  <a:lnTo>
                    <a:pt x="231" y="74"/>
                  </a:lnTo>
                  <a:lnTo>
                    <a:pt x="241" y="74"/>
                  </a:lnTo>
                  <a:lnTo>
                    <a:pt x="248" y="79"/>
                  </a:lnTo>
                  <a:lnTo>
                    <a:pt x="233" y="91"/>
                  </a:lnTo>
                  <a:lnTo>
                    <a:pt x="231" y="98"/>
                  </a:lnTo>
                  <a:lnTo>
                    <a:pt x="237" y="106"/>
                  </a:lnTo>
                  <a:lnTo>
                    <a:pt x="232" y="110"/>
                  </a:lnTo>
                  <a:lnTo>
                    <a:pt x="221" y="113"/>
                  </a:lnTo>
                  <a:lnTo>
                    <a:pt x="221" y="123"/>
                  </a:lnTo>
                  <a:lnTo>
                    <a:pt x="216" y="129"/>
                  </a:lnTo>
                  <a:lnTo>
                    <a:pt x="228" y="144"/>
                  </a:lnTo>
                  <a:lnTo>
                    <a:pt x="230" y="150"/>
                  </a:lnTo>
                  <a:lnTo>
                    <a:pt x="223" y="158"/>
                  </a:lnTo>
                  <a:lnTo>
                    <a:pt x="202" y="166"/>
                  </a:lnTo>
                  <a:lnTo>
                    <a:pt x="189" y="169"/>
                  </a:lnTo>
                  <a:lnTo>
                    <a:pt x="184" y="174"/>
                  </a:lnTo>
                  <a:lnTo>
                    <a:pt x="169" y="169"/>
                  </a:lnTo>
                  <a:lnTo>
                    <a:pt x="156" y="166"/>
                  </a:lnTo>
                  <a:lnTo>
                    <a:pt x="152" y="168"/>
                  </a:lnTo>
                  <a:lnTo>
                    <a:pt x="160" y="173"/>
                  </a:lnTo>
                  <a:lnTo>
                    <a:pt x="159" y="187"/>
                  </a:lnTo>
                  <a:lnTo>
                    <a:pt x="162" y="201"/>
                  </a:lnTo>
                  <a:lnTo>
                    <a:pt x="177" y="202"/>
                  </a:lnTo>
                  <a:lnTo>
                    <a:pt x="178" y="207"/>
                  </a:lnTo>
                  <a:lnTo>
                    <a:pt x="165" y="213"/>
                  </a:lnTo>
                  <a:lnTo>
                    <a:pt x="163" y="221"/>
                  </a:lnTo>
                  <a:lnTo>
                    <a:pt x="155" y="225"/>
                  </a:lnTo>
                  <a:lnTo>
                    <a:pt x="142" y="230"/>
                  </a:lnTo>
                  <a:lnTo>
                    <a:pt x="138" y="236"/>
                  </a:lnTo>
                  <a:lnTo>
                    <a:pt x="124" y="237"/>
                  </a:lnTo>
                  <a:lnTo>
                    <a:pt x="114" y="226"/>
                  </a:lnTo>
                  <a:lnTo>
                    <a:pt x="108" y="206"/>
                  </a:lnTo>
                  <a:lnTo>
                    <a:pt x="103" y="198"/>
                  </a:lnTo>
                  <a:lnTo>
                    <a:pt x="97" y="194"/>
                  </a:lnTo>
                  <a:lnTo>
                    <a:pt x="106" y="183"/>
                  </a:lnTo>
                  <a:lnTo>
                    <a:pt x="106" y="179"/>
                  </a:lnTo>
                  <a:lnTo>
                    <a:pt x="101" y="173"/>
                  </a:lnTo>
                  <a:lnTo>
                    <a:pt x="97" y="159"/>
                  </a:lnTo>
                  <a:lnTo>
                    <a:pt x="99" y="144"/>
                  </a:lnTo>
                  <a:lnTo>
                    <a:pt x="103" y="137"/>
                  </a:lnTo>
                  <a:lnTo>
                    <a:pt x="107" y="126"/>
                  </a:lnTo>
                  <a:lnTo>
                    <a:pt x="101" y="122"/>
                  </a:lnTo>
                  <a:lnTo>
                    <a:pt x="90" y="125"/>
                  </a:lnTo>
                  <a:lnTo>
                    <a:pt x="77" y="123"/>
                  </a:lnTo>
                  <a:lnTo>
                    <a:pt x="69" y="126"/>
                  </a:lnTo>
                  <a:lnTo>
                    <a:pt x="57" y="108"/>
                  </a:lnTo>
                  <a:lnTo>
                    <a:pt x="47" y="105"/>
                  </a:lnTo>
                  <a:lnTo>
                    <a:pt x="23" y="107"/>
                  </a:lnTo>
                  <a:lnTo>
                    <a:pt x="19" y="100"/>
                  </a:lnTo>
                  <a:lnTo>
                    <a:pt x="14" y="98"/>
                  </a:lnTo>
                  <a:lnTo>
                    <a:pt x="14" y="94"/>
                  </a:lnTo>
                  <a:lnTo>
                    <a:pt x="16" y="86"/>
                  </a:lnTo>
                  <a:lnTo>
                    <a:pt x="15" y="78"/>
                  </a:lnTo>
                  <a:lnTo>
                    <a:pt x="11" y="73"/>
                  </a:lnTo>
                  <a:lnTo>
                    <a:pt x="9" y="64"/>
                  </a:lnTo>
                  <a:lnTo>
                    <a:pt x="0" y="62"/>
                  </a:lnTo>
                  <a:lnTo>
                    <a:pt x="6" y="50"/>
                  </a:lnTo>
                  <a:lnTo>
                    <a:pt x="9" y="35"/>
                  </a:lnTo>
                  <a:lnTo>
                    <a:pt x="15" y="28"/>
                  </a:lnTo>
                  <a:lnTo>
                    <a:pt x="22" y="22"/>
                  </a:lnTo>
                  <a:lnTo>
                    <a:pt x="28" y="11"/>
                  </a:lnTo>
                  <a:lnTo>
                    <a:pt x="40" y="8"/>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grpSp>
      <p:grpSp>
        <p:nvGrpSpPr>
          <p:cNvPr id="11" name="Group 10"/>
          <p:cNvGrpSpPr/>
          <p:nvPr userDrawn="1"/>
        </p:nvGrpSpPr>
        <p:grpSpPr>
          <a:xfrm>
            <a:off x="7846494" y="2612782"/>
            <a:ext cx="2180155" cy="1875058"/>
            <a:chOff x="6167109" y="2473526"/>
            <a:chExt cx="3808844" cy="3275825"/>
          </a:xfrm>
          <a:solidFill>
            <a:schemeClr val="accent1"/>
          </a:solidFill>
        </p:grpSpPr>
        <p:sp>
          <p:nvSpPr>
            <p:cNvPr id="144" name="Freeform 143"/>
            <p:cNvSpPr>
              <a:spLocks noEditPoints="1"/>
            </p:cNvSpPr>
            <p:nvPr/>
          </p:nvSpPr>
          <p:spPr bwMode="auto">
            <a:xfrm>
              <a:off x="8228579" y="4592173"/>
              <a:ext cx="1208449" cy="1060876"/>
            </a:xfrm>
            <a:custGeom>
              <a:avLst/>
              <a:gdLst>
                <a:gd name="T0" fmla="*/ 2629 w 2996"/>
                <a:gd name="T1" fmla="*/ 334 h 2800"/>
                <a:gd name="T2" fmla="*/ 2651 w 2996"/>
                <a:gd name="T3" fmla="*/ 521 h 2800"/>
                <a:gd name="T4" fmla="*/ 2668 w 2996"/>
                <a:gd name="T5" fmla="*/ 706 h 2800"/>
                <a:gd name="T6" fmla="*/ 2806 w 2996"/>
                <a:gd name="T7" fmla="*/ 849 h 2800"/>
                <a:gd name="T8" fmla="*/ 2893 w 2996"/>
                <a:gd name="T9" fmla="*/ 1012 h 2800"/>
                <a:gd name="T10" fmla="*/ 2961 w 2996"/>
                <a:gd name="T11" fmla="*/ 1174 h 2800"/>
                <a:gd name="T12" fmla="*/ 2955 w 2996"/>
                <a:gd name="T13" fmla="*/ 1413 h 2800"/>
                <a:gd name="T14" fmla="*/ 2851 w 2996"/>
                <a:gd name="T15" fmla="*/ 1675 h 2800"/>
                <a:gd name="T16" fmla="*/ 2654 w 2996"/>
                <a:gd name="T17" fmla="*/ 1904 h 2800"/>
                <a:gd name="T18" fmla="*/ 2448 w 2996"/>
                <a:gd name="T19" fmla="*/ 2127 h 2800"/>
                <a:gd name="T20" fmla="*/ 2290 w 2996"/>
                <a:gd name="T21" fmla="*/ 2305 h 2800"/>
                <a:gd name="T22" fmla="*/ 2014 w 2996"/>
                <a:gd name="T23" fmla="*/ 2412 h 2800"/>
                <a:gd name="T24" fmla="*/ 1930 w 2996"/>
                <a:gd name="T25" fmla="*/ 2332 h 2800"/>
                <a:gd name="T26" fmla="*/ 1719 w 2996"/>
                <a:gd name="T27" fmla="*/ 2350 h 2800"/>
                <a:gd name="T28" fmla="*/ 1669 w 2996"/>
                <a:gd name="T29" fmla="*/ 2167 h 2800"/>
                <a:gd name="T30" fmla="*/ 1641 w 2996"/>
                <a:gd name="T31" fmla="*/ 2018 h 2800"/>
                <a:gd name="T32" fmla="*/ 1600 w 2996"/>
                <a:gd name="T33" fmla="*/ 1996 h 2800"/>
                <a:gd name="T34" fmla="*/ 1521 w 2996"/>
                <a:gd name="T35" fmla="*/ 1993 h 2800"/>
                <a:gd name="T36" fmla="*/ 1427 w 2996"/>
                <a:gd name="T37" fmla="*/ 1919 h 2800"/>
                <a:gd name="T38" fmla="*/ 1303 w 2996"/>
                <a:gd name="T39" fmla="*/ 1814 h 2800"/>
                <a:gd name="T40" fmla="*/ 922 w 2996"/>
                <a:gd name="T41" fmla="*/ 1840 h 2800"/>
                <a:gd name="T42" fmla="*/ 664 w 2996"/>
                <a:gd name="T43" fmla="*/ 1942 h 2800"/>
                <a:gd name="T44" fmla="*/ 458 w 2996"/>
                <a:gd name="T45" fmla="*/ 1970 h 2800"/>
                <a:gd name="T46" fmla="*/ 274 w 2996"/>
                <a:gd name="T47" fmla="*/ 2025 h 2800"/>
                <a:gd name="T48" fmla="*/ 87 w 2996"/>
                <a:gd name="T49" fmla="*/ 2072 h 2800"/>
                <a:gd name="T50" fmla="*/ 59 w 2996"/>
                <a:gd name="T51" fmla="*/ 1942 h 2800"/>
                <a:gd name="T52" fmla="*/ 124 w 2996"/>
                <a:gd name="T53" fmla="*/ 1783 h 2800"/>
                <a:gd name="T54" fmla="*/ 123 w 2996"/>
                <a:gd name="T55" fmla="*/ 1544 h 2800"/>
                <a:gd name="T56" fmla="*/ 91 w 2996"/>
                <a:gd name="T57" fmla="*/ 1352 h 2800"/>
                <a:gd name="T58" fmla="*/ 138 w 2996"/>
                <a:gd name="T59" fmla="*/ 1298 h 2800"/>
                <a:gd name="T60" fmla="*/ 141 w 2996"/>
                <a:gd name="T61" fmla="*/ 1193 h 2800"/>
                <a:gd name="T62" fmla="*/ 189 w 2996"/>
                <a:gd name="T63" fmla="*/ 1055 h 2800"/>
                <a:gd name="T64" fmla="*/ 270 w 2996"/>
                <a:gd name="T65" fmla="*/ 950 h 2800"/>
                <a:gd name="T66" fmla="*/ 476 w 2996"/>
                <a:gd name="T67" fmla="*/ 848 h 2800"/>
                <a:gd name="T68" fmla="*/ 621 w 2996"/>
                <a:gd name="T69" fmla="*/ 798 h 2800"/>
                <a:gd name="T70" fmla="*/ 812 w 2996"/>
                <a:gd name="T71" fmla="*/ 730 h 2800"/>
                <a:gd name="T72" fmla="*/ 910 w 2996"/>
                <a:gd name="T73" fmla="*/ 561 h 2800"/>
                <a:gd name="T74" fmla="*/ 1008 w 2996"/>
                <a:gd name="T75" fmla="*/ 505 h 2800"/>
                <a:gd name="T76" fmla="*/ 1134 w 2996"/>
                <a:gd name="T77" fmla="*/ 375 h 2800"/>
                <a:gd name="T78" fmla="*/ 1232 w 2996"/>
                <a:gd name="T79" fmla="*/ 313 h 2800"/>
                <a:gd name="T80" fmla="*/ 1358 w 2996"/>
                <a:gd name="T81" fmla="*/ 307 h 2800"/>
                <a:gd name="T82" fmla="*/ 1476 w 2996"/>
                <a:gd name="T83" fmla="*/ 320 h 2800"/>
                <a:gd name="T84" fmla="*/ 1588 w 2996"/>
                <a:gd name="T85" fmla="*/ 159 h 2800"/>
                <a:gd name="T86" fmla="*/ 1743 w 2996"/>
                <a:gd name="T87" fmla="*/ 80 h 2800"/>
                <a:gd name="T88" fmla="*/ 1815 w 2996"/>
                <a:gd name="T89" fmla="*/ 95 h 2800"/>
                <a:gd name="T90" fmla="*/ 1988 w 2996"/>
                <a:gd name="T91" fmla="*/ 110 h 2800"/>
                <a:gd name="T92" fmla="*/ 2038 w 2996"/>
                <a:gd name="T93" fmla="*/ 189 h 2800"/>
                <a:gd name="T94" fmla="*/ 1954 w 2996"/>
                <a:gd name="T95" fmla="*/ 303 h 2800"/>
                <a:gd name="T96" fmla="*/ 2027 w 2996"/>
                <a:gd name="T97" fmla="*/ 443 h 2800"/>
                <a:gd name="T98" fmla="*/ 2161 w 2996"/>
                <a:gd name="T99" fmla="*/ 545 h 2800"/>
                <a:gd name="T100" fmla="*/ 2310 w 2996"/>
                <a:gd name="T101" fmla="*/ 525 h 2800"/>
                <a:gd name="T102" fmla="*/ 2381 w 2996"/>
                <a:gd name="T103" fmla="*/ 332 h 2800"/>
                <a:gd name="T104" fmla="*/ 2425 w 2996"/>
                <a:gd name="T105" fmla="*/ 177 h 2800"/>
                <a:gd name="T106" fmla="*/ 2466 w 2996"/>
                <a:gd name="T107" fmla="*/ 32 h 2800"/>
                <a:gd name="T108" fmla="*/ 2530 w 2996"/>
                <a:gd name="T109" fmla="*/ 105 h 2800"/>
                <a:gd name="T110" fmla="*/ 2540 w 2996"/>
                <a:gd name="T111" fmla="*/ 264 h 2800"/>
                <a:gd name="T112" fmla="*/ 2023 w 2996"/>
                <a:gd name="T113" fmla="*/ 2562 h 2800"/>
                <a:gd name="T114" fmla="*/ 1911 w 2996"/>
                <a:gd name="T115" fmla="*/ 2764 h 2800"/>
                <a:gd name="T116" fmla="*/ 1765 w 2996"/>
                <a:gd name="T117" fmla="*/ 2793 h 2800"/>
                <a:gd name="T118" fmla="*/ 1824 w 2996"/>
                <a:gd name="T119" fmla="*/ 2553 h 28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996" h="2800">
                  <a:moveTo>
                    <a:pt x="2540" y="264"/>
                  </a:moveTo>
                  <a:lnTo>
                    <a:pt x="2557" y="330"/>
                  </a:lnTo>
                  <a:lnTo>
                    <a:pt x="2610" y="298"/>
                  </a:lnTo>
                  <a:lnTo>
                    <a:pt x="2629" y="334"/>
                  </a:lnTo>
                  <a:lnTo>
                    <a:pt x="2659" y="368"/>
                  </a:lnTo>
                  <a:lnTo>
                    <a:pt x="2645" y="405"/>
                  </a:lnTo>
                  <a:lnTo>
                    <a:pt x="2647" y="478"/>
                  </a:lnTo>
                  <a:lnTo>
                    <a:pt x="2651" y="521"/>
                  </a:lnTo>
                  <a:lnTo>
                    <a:pt x="2667" y="531"/>
                  </a:lnTo>
                  <a:lnTo>
                    <a:pt x="2673" y="604"/>
                  </a:lnTo>
                  <a:lnTo>
                    <a:pt x="2656" y="648"/>
                  </a:lnTo>
                  <a:lnTo>
                    <a:pt x="2668" y="706"/>
                  </a:lnTo>
                  <a:lnTo>
                    <a:pt x="2738" y="750"/>
                  </a:lnTo>
                  <a:lnTo>
                    <a:pt x="2780" y="791"/>
                  </a:lnTo>
                  <a:lnTo>
                    <a:pt x="2821" y="828"/>
                  </a:lnTo>
                  <a:lnTo>
                    <a:pt x="2806" y="849"/>
                  </a:lnTo>
                  <a:lnTo>
                    <a:pt x="2835" y="902"/>
                  </a:lnTo>
                  <a:lnTo>
                    <a:pt x="2839" y="994"/>
                  </a:lnTo>
                  <a:lnTo>
                    <a:pt x="2873" y="975"/>
                  </a:lnTo>
                  <a:lnTo>
                    <a:pt x="2893" y="1012"/>
                  </a:lnTo>
                  <a:lnTo>
                    <a:pt x="2914" y="999"/>
                  </a:lnTo>
                  <a:lnTo>
                    <a:pt x="2901" y="1089"/>
                  </a:lnTo>
                  <a:lnTo>
                    <a:pt x="2937" y="1142"/>
                  </a:lnTo>
                  <a:lnTo>
                    <a:pt x="2961" y="1174"/>
                  </a:lnTo>
                  <a:lnTo>
                    <a:pt x="2996" y="1243"/>
                  </a:lnTo>
                  <a:lnTo>
                    <a:pt x="2994" y="1311"/>
                  </a:lnTo>
                  <a:lnTo>
                    <a:pt x="2979" y="1360"/>
                  </a:lnTo>
                  <a:lnTo>
                    <a:pt x="2955" y="1413"/>
                  </a:lnTo>
                  <a:lnTo>
                    <a:pt x="2963" y="1485"/>
                  </a:lnTo>
                  <a:lnTo>
                    <a:pt x="2930" y="1560"/>
                  </a:lnTo>
                  <a:lnTo>
                    <a:pt x="2902" y="1599"/>
                  </a:lnTo>
                  <a:lnTo>
                    <a:pt x="2851" y="1675"/>
                  </a:lnTo>
                  <a:lnTo>
                    <a:pt x="2832" y="1724"/>
                  </a:lnTo>
                  <a:lnTo>
                    <a:pt x="2792" y="1785"/>
                  </a:lnTo>
                  <a:lnTo>
                    <a:pt x="2726" y="1862"/>
                  </a:lnTo>
                  <a:lnTo>
                    <a:pt x="2654" y="1904"/>
                  </a:lnTo>
                  <a:lnTo>
                    <a:pt x="2597" y="1970"/>
                  </a:lnTo>
                  <a:lnTo>
                    <a:pt x="2553" y="2012"/>
                  </a:lnTo>
                  <a:lnTo>
                    <a:pt x="2496" y="2085"/>
                  </a:lnTo>
                  <a:lnTo>
                    <a:pt x="2448" y="2127"/>
                  </a:lnTo>
                  <a:lnTo>
                    <a:pt x="2397" y="2191"/>
                  </a:lnTo>
                  <a:lnTo>
                    <a:pt x="2357" y="2249"/>
                  </a:lnTo>
                  <a:lnTo>
                    <a:pt x="2347" y="2276"/>
                  </a:lnTo>
                  <a:lnTo>
                    <a:pt x="2290" y="2305"/>
                  </a:lnTo>
                  <a:lnTo>
                    <a:pt x="2210" y="2308"/>
                  </a:lnTo>
                  <a:lnTo>
                    <a:pt x="2127" y="2343"/>
                  </a:lnTo>
                  <a:lnTo>
                    <a:pt x="2077" y="2376"/>
                  </a:lnTo>
                  <a:lnTo>
                    <a:pt x="2014" y="2412"/>
                  </a:lnTo>
                  <a:lnTo>
                    <a:pt x="1977" y="2375"/>
                  </a:lnTo>
                  <a:lnTo>
                    <a:pt x="1943" y="2360"/>
                  </a:lnTo>
                  <a:lnTo>
                    <a:pt x="1977" y="2316"/>
                  </a:lnTo>
                  <a:lnTo>
                    <a:pt x="1930" y="2332"/>
                  </a:lnTo>
                  <a:lnTo>
                    <a:pt x="1836" y="2393"/>
                  </a:lnTo>
                  <a:lnTo>
                    <a:pt x="1788" y="2370"/>
                  </a:lnTo>
                  <a:lnTo>
                    <a:pt x="1756" y="2357"/>
                  </a:lnTo>
                  <a:lnTo>
                    <a:pt x="1719" y="2350"/>
                  </a:lnTo>
                  <a:lnTo>
                    <a:pt x="1664" y="2326"/>
                  </a:lnTo>
                  <a:lnTo>
                    <a:pt x="1646" y="2274"/>
                  </a:lnTo>
                  <a:lnTo>
                    <a:pt x="1665" y="2210"/>
                  </a:lnTo>
                  <a:lnTo>
                    <a:pt x="1669" y="2167"/>
                  </a:lnTo>
                  <a:lnTo>
                    <a:pt x="1651" y="2132"/>
                  </a:lnTo>
                  <a:lnTo>
                    <a:pt x="1587" y="2122"/>
                  </a:lnTo>
                  <a:lnTo>
                    <a:pt x="1630" y="2081"/>
                  </a:lnTo>
                  <a:lnTo>
                    <a:pt x="1641" y="2018"/>
                  </a:lnTo>
                  <a:lnTo>
                    <a:pt x="1580" y="2077"/>
                  </a:lnTo>
                  <a:lnTo>
                    <a:pt x="1510" y="2092"/>
                  </a:lnTo>
                  <a:lnTo>
                    <a:pt x="1568" y="2045"/>
                  </a:lnTo>
                  <a:lnTo>
                    <a:pt x="1600" y="1996"/>
                  </a:lnTo>
                  <a:lnTo>
                    <a:pt x="1646" y="1955"/>
                  </a:lnTo>
                  <a:lnTo>
                    <a:pt x="1667" y="1892"/>
                  </a:lnTo>
                  <a:lnTo>
                    <a:pt x="1578" y="1964"/>
                  </a:lnTo>
                  <a:lnTo>
                    <a:pt x="1521" y="1993"/>
                  </a:lnTo>
                  <a:lnTo>
                    <a:pt x="1464" y="2061"/>
                  </a:lnTo>
                  <a:lnTo>
                    <a:pt x="1424" y="2026"/>
                  </a:lnTo>
                  <a:lnTo>
                    <a:pt x="1446" y="1981"/>
                  </a:lnTo>
                  <a:lnTo>
                    <a:pt x="1427" y="1919"/>
                  </a:lnTo>
                  <a:lnTo>
                    <a:pt x="1402" y="1888"/>
                  </a:lnTo>
                  <a:lnTo>
                    <a:pt x="1424" y="1868"/>
                  </a:lnTo>
                  <a:lnTo>
                    <a:pt x="1352" y="1816"/>
                  </a:lnTo>
                  <a:lnTo>
                    <a:pt x="1303" y="1814"/>
                  </a:lnTo>
                  <a:lnTo>
                    <a:pt x="1250" y="1773"/>
                  </a:lnTo>
                  <a:lnTo>
                    <a:pt x="1118" y="1781"/>
                  </a:lnTo>
                  <a:lnTo>
                    <a:pt x="1014" y="1811"/>
                  </a:lnTo>
                  <a:lnTo>
                    <a:pt x="922" y="1840"/>
                  </a:lnTo>
                  <a:lnTo>
                    <a:pt x="856" y="1834"/>
                  </a:lnTo>
                  <a:lnTo>
                    <a:pt x="764" y="1877"/>
                  </a:lnTo>
                  <a:lnTo>
                    <a:pt x="694" y="1897"/>
                  </a:lnTo>
                  <a:lnTo>
                    <a:pt x="664" y="1942"/>
                  </a:lnTo>
                  <a:lnTo>
                    <a:pt x="624" y="1976"/>
                  </a:lnTo>
                  <a:lnTo>
                    <a:pt x="563" y="1978"/>
                  </a:lnTo>
                  <a:lnTo>
                    <a:pt x="515" y="1986"/>
                  </a:lnTo>
                  <a:lnTo>
                    <a:pt x="458" y="1970"/>
                  </a:lnTo>
                  <a:lnTo>
                    <a:pt x="404" y="1979"/>
                  </a:lnTo>
                  <a:lnTo>
                    <a:pt x="353" y="1983"/>
                  </a:lnTo>
                  <a:lnTo>
                    <a:pt x="294" y="2029"/>
                  </a:lnTo>
                  <a:lnTo>
                    <a:pt x="274" y="2025"/>
                  </a:lnTo>
                  <a:lnTo>
                    <a:pt x="230" y="2049"/>
                  </a:lnTo>
                  <a:lnTo>
                    <a:pt x="185" y="2076"/>
                  </a:lnTo>
                  <a:lnTo>
                    <a:pt x="135" y="2072"/>
                  </a:lnTo>
                  <a:lnTo>
                    <a:pt x="87" y="2072"/>
                  </a:lnTo>
                  <a:lnTo>
                    <a:pt x="32" y="2018"/>
                  </a:lnTo>
                  <a:lnTo>
                    <a:pt x="0" y="2002"/>
                  </a:lnTo>
                  <a:lnTo>
                    <a:pt x="19" y="1953"/>
                  </a:lnTo>
                  <a:lnTo>
                    <a:pt x="59" y="1942"/>
                  </a:lnTo>
                  <a:lnTo>
                    <a:pt x="78" y="1923"/>
                  </a:lnTo>
                  <a:lnTo>
                    <a:pt x="86" y="1892"/>
                  </a:lnTo>
                  <a:lnTo>
                    <a:pt x="115" y="1833"/>
                  </a:lnTo>
                  <a:lnTo>
                    <a:pt x="124" y="1783"/>
                  </a:lnTo>
                  <a:lnTo>
                    <a:pt x="114" y="1697"/>
                  </a:lnTo>
                  <a:lnTo>
                    <a:pt x="117" y="1648"/>
                  </a:lnTo>
                  <a:lnTo>
                    <a:pt x="135" y="1600"/>
                  </a:lnTo>
                  <a:lnTo>
                    <a:pt x="123" y="1544"/>
                  </a:lnTo>
                  <a:lnTo>
                    <a:pt x="128" y="1519"/>
                  </a:lnTo>
                  <a:lnTo>
                    <a:pt x="105" y="1486"/>
                  </a:lnTo>
                  <a:lnTo>
                    <a:pt x="115" y="1419"/>
                  </a:lnTo>
                  <a:lnTo>
                    <a:pt x="91" y="1352"/>
                  </a:lnTo>
                  <a:lnTo>
                    <a:pt x="90" y="1315"/>
                  </a:lnTo>
                  <a:lnTo>
                    <a:pt x="113" y="1352"/>
                  </a:lnTo>
                  <a:lnTo>
                    <a:pt x="108" y="1273"/>
                  </a:lnTo>
                  <a:lnTo>
                    <a:pt x="138" y="1298"/>
                  </a:lnTo>
                  <a:lnTo>
                    <a:pt x="151" y="1331"/>
                  </a:lnTo>
                  <a:lnTo>
                    <a:pt x="161" y="1287"/>
                  </a:lnTo>
                  <a:lnTo>
                    <a:pt x="142" y="1220"/>
                  </a:lnTo>
                  <a:lnTo>
                    <a:pt x="141" y="1193"/>
                  </a:lnTo>
                  <a:lnTo>
                    <a:pt x="130" y="1168"/>
                  </a:lnTo>
                  <a:lnTo>
                    <a:pt x="149" y="1119"/>
                  </a:lnTo>
                  <a:lnTo>
                    <a:pt x="169" y="1098"/>
                  </a:lnTo>
                  <a:lnTo>
                    <a:pt x="189" y="1055"/>
                  </a:lnTo>
                  <a:lnTo>
                    <a:pt x="191" y="1005"/>
                  </a:lnTo>
                  <a:lnTo>
                    <a:pt x="235" y="944"/>
                  </a:lnTo>
                  <a:lnTo>
                    <a:pt x="227" y="1009"/>
                  </a:lnTo>
                  <a:lnTo>
                    <a:pt x="270" y="950"/>
                  </a:lnTo>
                  <a:lnTo>
                    <a:pt x="336" y="922"/>
                  </a:lnTo>
                  <a:lnTo>
                    <a:pt x="379" y="886"/>
                  </a:lnTo>
                  <a:lnTo>
                    <a:pt x="442" y="854"/>
                  </a:lnTo>
                  <a:lnTo>
                    <a:pt x="476" y="848"/>
                  </a:lnTo>
                  <a:lnTo>
                    <a:pt x="495" y="858"/>
                  </a:lnTo>
                  <a:lnTo>
                    <a:pt x="559" y="826"/>
                  </a:lnTo>
                  <a:lnTo>
                    <a:pt x="606" y="817"/>
                  </a:lnTo>
                  <a:lnTo>
                    <a:pt x="621" y="798"/>
                  </a:lnTo>
                  <a:lnTo>
                    <a:pt x="642" y="791"/>
                  </a:lnTo>
                  <a:lnTo>
                    <a:pt x="682" y="793"/>
                  </a:lnTo>
                  <a:lnTo>
                    <a:pt x="765" y="768"/>
                  </a:lnTo>
                  <a:lnTo>
                    <a:pt x="812" y="730"/>
                  </a:lnTo>
                  <a:lnTo>
                    <a:pt x="840" y="684"/>
                  </a:lnTo>
                  <a:lnTo>
                    <a:pt x="891" y="641"/>
                  </a:lnTo>
                  <a:lnTo>
                    <a:pt x="900" y="607"/>
                  </a:lnTo>
                  <a:lnTo>
                    <a:pt x="910" y="561"/>
                  </a:lnTo>
                  <a:lnTo>
                    <a:pt x="974" y="489"/>
                  </a:lnTo>
                  <a:lnTo>
                    <a:pt x="993" y="562"/>
                  </a:lnTo>
                  <a:lnTo>
                    <a:pt x="1028" y="545"/>
                  </a:lnTo>
                  <a:lnTo>
                    <a:pt x="1008" y="505"/>
                  </a:lnTo>
                  <a:lnTo>
                    <a:pt x="1038" y="464"/>
                  </a:lnTo>
                  <a:lnTo>
                    <a:pt x="1068" y="482"/>
                  </a:lnTo>
                  <a:lnTo>
                    <a:pt x="1087" y="417"/>
                  </a:lnTo>
                  <a:lnTo>
                    <a:pt x="1134" y="375"/>
                  </a:lnTo>
                  <a:lnTo>
                    <a:pt x="1157" y="342"/>
                  </a:lnTo>
                  <a:lnTo>
                    <a:pt x="1196" y="327"/>
                  </a:lnTo>
                  <a:lnTo>
                    <a:pt x="1201" y="303"/>
                  </a:lnTo>
                  <a:lnTo>
                    <a:pt x="1232" y="313"/>
                  </a:lnTo>
                  <a:lnTo>
                    <a:pt x="1236" y="292"/>
                  </a:lnTo>
                  <a:lnTo>
                    <a:pt x="1271" y="280"/>
                  </a:lnTo>
                  <a:lnTo>
                    <a:pt x="1308" y="268"/>
                  </a:lnTo>
                  <a:lnTo>
                    <a:pt x="1358" y="307"/>
                  </a:lnTo>
                  <a:lnTo>
                    <a:pt x="1392" y="358"/>
                  </a:lnTo>
                  <a:lnTo>
                    <a:pt x="1439" y="358"/>
                  </a:lnTo>
                  <a:lnTo>
                    <a:pt x="1485" y="366"/>
                  </a:lnTo>
                  <a:lnTo>
                    <a:pt x="1476" y="320"/>
                  </a:lnTo>
                  <a:lnTo>
                    <a:pt x="1521" y="251"/>
                  </a:lnTo>
                  <a:lnTo>
                    <a:pt x="1558" y="229"/>
                  </a:lnTo>
                  <a:lnTo>
                    <a:pt x="1549" y="208"/>
                  </a:lnTo>
                  <a:lnTo>
                    <a:pt x="1588" y="159"/>
                  </a:lnTo>
                  <a:lnTo>
                    <a:pt x="1637" y="129"/>
                  </a:lnTo>
                  <a:lnTo>
                    <a:pt x="1674" y="139"/>
                  </a:lnTo>
                  <a:lnTo>
                    <a:pt x="1739" y="123"/>
                  </a:lnTo>
                  <a:lnTo>
                    <a:pt x="1743" y="80"/>
                  </a:lnTo>
                  <a:lnTo>
                    <a:pt x="1691" y="52"/>
                  </a:lnTo>
                  <a:lnTo>
                    <a:pt x="1733" y="39"/>
                  </a:lnTo>
                  <a:lnTo>
                    <a:pt x="1780" y="60"/>
                  </a:lnTo>
                  <a:lnTo>
                    <a:pt x="1815" y="95"/>
                  </a:lnTo>
                  <a:lnTo>
                    <a:pt x="1876" y="117"/>
                  </a:lnTo>
                  <a:lnTo>
                    <a:pt x="1898" y="108"/>
                  </a:lnTo>
                  <a:lnTo>
                    <a:pt x="1941" y="135"/>
                  </a:lnTo>
                  <a:lnTo>
                    <a:pt x="1988" y="110"/>
                  </a:lnTo>
                  <a:lnTo>
                    <a:pt x="2015" y="118"/>
                  </a:lnTo>
                  <a:lnTo>
                    <a:pt x="2035" y="101"/>
                  </a:lnTo>
                  <a:lnTo>
                    <a:pt x="2064" y="143"/>
                  </a:lnTo>
                  <a:lnTo>
                    <a:pt x="2038" y="189"/>
                  </a:lnTo>
                  <a:lnTo>
                    <a:pt x="2005" y="223"/>
                  </a:lnTo>
                  <a:lnTo>
                    <a:pt x="1978" y="226"/>
                  </a:lnTo>
                  <a:lnTo>
                    <a:pt x="1982" y="260"/>
                  </a:lnTo>
                  <a:lnTo>
                    <a:pt x="1954" y="303"/>
                  </a:lnTo>
                  <a:lnTo>
                    <a:pt x="1921" y="345"/>
                  </a:lnTo>
                  <a:lnTo>
                    <a:pt x="1923" y="369"/>
                  </a:lnTo>
                  <a:lnTo>
                    <a:pt x="1974" y="416"/>
                  </a:lnTo>
                  <a:lnTo>
                    <a:pt x="2027" y="443"/>
                  </a:lnTo>
                  <a:lnTo>
                    <a:pt x="2060" y="472"/>
                  </a:lnTo>
                  <a:lnTo>
                    <a:pt x="2105" y="523"/>
                  </a:lnTo>
                  <a:lnTo>
                    <a:pt x="2126" y="523"/>
                  </a:lnTo>
                  <a:lnTo>
                    <a:pt x="2161" y="545"/>
                  </a:lnTo>
                  <a:lnTo>
                    <a:pt x="2167" y="571"/>
                  </a:lnTo>
                  <a:lnTo>
                    <a:pt x="2232" y="600"/>
                  </a:lnTo>
                  <a:lnTo>
                    <a:pt x="2287" y="571"/>
                  </a:lnTo>
                  <a:lnTo>
                    <a:pt x="2310" y="525"/>
                  </a:lnTo>
                  <a:lnTo>
                    <a:pt x="2332" y="487"/>
                  </a:lnTo>
                  <a:lnTo>
                    <a:pt x="2350" y="440"/>
                  </a:lnTo>
                  <a:lnTo>
                    <a:pt x="2384" y="373"/>
                  </a:lnTo>
                  <a:lnTo>
                    <a:pt x="2381" y="332"/>
                  </a:lnTo>
                  <a:lnTo>
                    <a:pt x="2390" y="307"/>
                  </a:lnTo>
                  <a:lnTo>
                    <a:pt x="2389" y="258"/>
                  </a:lnTo>
                  <a:lnTo>
                    <a:pt x="2408" y="194"/>
                  </a:lnTo>
                  <a:lnTo>
                    <a:pt x="2425" y="177"/>
                  </a:lnTo>
                  <a:lnTo>
                    <a:pt x="2417" y="148"/>
                  </a:lnTo>
                  <a:lnTo>
                    <a:pt x="2441" y="103"/>
                  </a:lnTo>
                  <a:lnTo>
                    <a:pt x="2461" y="56"/>
                  </a:lnTo>
                  <a:lnTo>
                    <a:pt x="2466" y="32"/>
                  </a:lnTo>
                  <a:lnTo>
                    <a:pt x="2498" y="0"/>
                  </a:lnTo>
                  <a:lnTo>
                    <a:pt x="2514" y="42"/>
                  </a:lnTo>
                  <a:lnTo>
                    <a:pt x="2512" y="95"/>
                  </a:lnTo>
                  <a:lnTo>
                    <a:pt x="2530" y="105"/>
                  </a:lnTo>
                  <a:lnTo>
                    <a:pt x="2528" y="141"/>
                  </a:lnTo>
                  <a:lnTo>
                    <a:pt x="2549" y="184"/>
                  </a:lnTo>
                  <a:lnTo>
                    <a:pt x="2548" y="233"/>
                  </a:lnTo>
                  <a:lnTo>
                    <a:pt x="2540" y="264"/>
                  </a:lnTo>
                  <a:moveTo>
                    <a:pt x="1865" y="2560"/>
                  </a:moveTo>
                  <a:lnTo>
                    <a:pt x="1914" y="2590"/>
                  </a:lnTo>
                  <a:lnTo>
                    <a:pt x="1959" y="2578"/>
                  </a:lnTo>
                  <a:lnTo>
                    <a:pt x="2023" y="2562"/>
                  </a:lnTo>
                  <a:lnTo>
                    <a:pt x="2061" y="2567"/>
                  </a:lnTo>
                  <a:lnTo>
                    <a:pt x="2004" y="2667"/>
                  </a:lnTo>
                  <a:lnTo>
                    <a:pt x="1962" y="2696"/>
                  </a:lnTo>
                  <a:lnTo>
                    <a:pt x="1911" y="2764"/>
                  </a:lnTo>
                  <a:lnTo>
                    <a:pt x="1902" y="2741"/>
                  </a:lnTo>
                  <a:lnTo>
                    <a:pt x="1816" y="2800"/>
                  </a:lnTo>
                  <a:lnTo>
                    <a:pt x="1805" y="2795"/>
                  </a:lnTo>
                  <a:lnTo>
                    <a:pt x="1765" y="2793"/>
                  </a:lnTo>
                  <a:lnTo>
                    <a:pt x="1769" y="2721"/>
                  </a:lnTo>
                  <a:lnTo>
                    <a:pt x="1795" y="2665"/>
                  </a:lnTo>
                  <a:lnTo>
                    <a:pt x="1800" y="2592"/>
                  </a:lnTo>
                  <a:lnTo>
                    <a:pt x="1824" y="2553"/>
                  </a:lnTo>
                  <a:lnTo>
                    <a:pt x="1865" y="2560"/>
                  </a:lnTo>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45" name="Freeform 144"/>
            <p:cNvSpPr>
              <a:spLocks/>
            </p:cNvSpPr>
            <p:nvPr/>
          </p:nvSpPr>
          <p:spPr bwMode="auto">
            <a:xfrm>
              <a:off x="7525994" y="3394609"/>
              <a:ext cx="160356" cy="186391"/>
            </a:xfrm>
            <a:custGeom>
              <a:avLst/>
              <a:gdLst>
                <a:gd name="T0" fmla="*/ 94 w 97"/>
                <a:gd name="T1" fmla="*/ 92 h 120"/>
                <a:gd name="T2" fmla="*/ 97 w 97"/>
                <a:gd name="T3" fmla="*/ 106 h 120"/>
                <a:gd name="T4" fmla="*/ 90 w 97"/>
                <a:gd name="T5" fmla="*/ 103 h 120"/>
                <a:gd name="T6" fmla="*/ 94 w 97"/>
                <a:gd name="T7" fmla="*/ 120 h 120"/>
                <a:gd name="T8" fmla="*/ 87 w 97"/>
                <a:gd name="T9" fmla="*/ 109 h 120"/>
                <a:gd name="T10" fmla="*/ 84 w 97"/>
                <a:gd name="T11" fmla="*/ 99 h 120"/>
                <a:gd name="T12" fmla="*/ 79 w 97"/>
                <a:gd name="T13" fmla="*/ 89 h 120"/>
                <a:gd name="T14" fmla="*/ 69 w 97"/>
                <a:gd name="T15" fmla="*/ 76 h 120"/>
                <a:gd name="T16" fmla="*/ 53 w 97"/>
                <a:gd name="T17" fmla="*/ 76 h 120"/>
                <a:gd name="T18" fmla="*/ 56 w 97"/>
                <a:gd name="T19" fmla="*/ 84 h 120"/>
                <a:gd name="T20" fmla="*/ 52 w 97"/>
                <a:gd name="T21" fmla="*/ 96 h 120"/>
                <a:gd name="T22" fmla="*/ 44 w 97"/>
                <a:gd name="T23" fmla="*/ 92 h 120"/>
                <a:gd name="T24" fmla="*/ 42 w 97"/>
                <a:gd name="T25" fmla="*/ 95 h 120"/>
                <a:gd name="T26" fmla="*/ 36 w 97"/>
                <a:gd name="T27" fmla="*/ 93 h 120"/>
                <a:gd name="T28" fmla="*/ 29 w 97"/>
                <a:gd name="T29" fmla="*/ 91 h 120"/>
                <a:gd name="T30" fmla="*/ 23 w 97"/>
                <a:gd name="T31" fmla="*/ 74 h 120"/>
                <a:gd name="T32" fmla="*/ 14 w 97"/>
                <a:gd name="T33" fmla="*/ 58 h 120"/>
                <a:gd name="T34" fmla="*/ 15 w 97"/>
                <a:gd name="T35" fmla="*/ 46 h 120"/>
                <a:gd name="T36" fmla="*/ 3 w 97"/>
                <a:gd name="T37" fmla="*/ 40 h 120"/>
                <a:gd name="T38" fmla="*/ 6 w 97"/>
                <a:gd name="T39" fmla="*/ 33 h 120"/>
                <a:gd name="T40" fmla="*/ 16 w 97"/>
                <a:gd name="T41" fmla="*/ 25 h 120"/>
                <a:gd name="T42" fmla="*/ 0 w 97"/>
                <a:gd name="T43" fmla="*/ 14 h 120"/>
                <a:gd name="T44" fmla="*/ 4 w 97"/>
                <a:gd name="T45" fmla="*/ 0 h 120"/>
                <a:gd name="T46" fmla="*/ 20 w 97"/>
                <a:gd name="T47" fmla="*/ 9 h 120"/>
                <a:gd name="T48" fmla="*/ 28 w 97"/>
                <a:gd name="T49" fmla="*/ 10 h 120"/>
                <a:gd name="T50" fmla="*/ 33 w 97"/>
                <a:gd name="T51" fmla="*/ 24 h 120"/>
                <a:gd name="T52" fmla="*/ 50 w 97"/>
                <a:gd name="T53" fmla="*/ 27 h 120"/>
                <a:gd name="T54" fmla="*/ 67 w 97"/>
                <a:gd name="T55" fmla="*/ 27 h 120"/>
                <a:gd name="T56" fmla="*/ 78 w 97"/>
                <a:gd name="T57" fmla="*/ 31 h 120"/>
                <a:gd name="T58" fmla="*/ 73 w 97"/>
                <a:gd name="T59" fmla="*/ 48 h 120"/>
                <a:gd name="T60" fmla="*/ 65 w 97"/>
                <a:gd name="T61" fmla="*/ 49 h 120"/>
                <a:gd name="T62" fmla="*/ 62 w 97"/>
                <a:gd name="T63" fmla="*/ 61 h 120"/>
                <a:gd name="T64" fmla="*/ 74 w 97"/>
                <a:gd name="T65" fmla="*/ 72 h 120"/>
                <a:gd name="T66" fmla="*/ 74 w 97"/>
                <a:gd name="T67" fmla="*/ 59 h 120"/>
                <a:gd name="T68" fmla="*/ 79 w 97"/>
                <a:gd name="T69" fmla="*/ 59 h 120"/>
                <a:gd name="T70" fmla="*/ 94 w 97"/>
                <a:gd name="T71" fmla="*/ 92 h 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97" h="120">
                  <a:moveTo>
                    <a:pt x="94" y="92"/>
                  </a:moveTo>
                  <a:lnTo>
                    <a:pt x="97" y="106"/>
                  </a:lnTo>
                  <a:lnTo>
                    <a:pt x="90" y="103"/>
                  </a:lnTo>
                  <a:lnTo>
                    <a:pt x="94" y="120"/>
                  </a:lnTo>
                  <a:lnTo>
                    <a:pt x="87" y="109"/>
                  </a:lnTo>
                  <a:lnTo>
                    <a:pt x="84" y="99"/>
                  </a:lnTo>
                  <a:lnTo>
                    <a:pt x="79" y="89"/>
                  </a:lnTo>
                  <a:lnTo>
                    <a:pt x="69" y="76"/>
                  </a:lnTo>
                  <a:lnTo>
                    <a:pt x="53" y="76"/>
                  </a:lnTo>
                  <a:lnTo>
                    <a:pt x="56" y="84"/>
                  </a:lnTo>
                  <a:lnTo>
                    <a:pt x="52" y="96"/>
                  </a:lnTo>
                  <a:lnTo>
                    <a:pt x="44" y="92"/>
                  </a:lnTo>
                  <a:lnTo>
                    <a:pt x="42" y="95"/>
                  </a:lnTo>
                  <a:lnTo>
                    <a:pt x="36" y="93"/>
                  </a:lnTo>
                  <a:lnTo>
                    <a:pt x="29" y="91"/>
                  </a:lnTo>
                  <a:lnTo>
                    <a:pt x="23" y="74"/>
                  </a:lnTo>
                  <a:lnTo>
                    <a:pt x="14" y="58"/>
                  </a:lnTo>
                  <a:lnTo>
                    <a:pt x="15" y="46"/>
                  </a:lnTo>
                  <a:lnTo>
                    <a:pt x="3" y="40"/>
                  </a:lnTo>
                  <a:lnTo>
                    <a:pt x="6" y="33"/>
                  </a:lnTo>
                  <a:lnTo>
                    <a:pt x="16" y="25"/>
                  </a:lnTo>
                  <a:lnTo>
                    <a:pt x="0" y="14"/>
                  </a:lnTo>
                  <a:lnTo>
                    <a:pt x="4" y="0"/>
                  </a:lnTo>
                  <a:lnTo>
                    <a:pt x="20" y="9"/>
                  </a:lnTo>
                  <a:lnTo>
                    <a:pt x="28" y="10"/>
                  </a:lnTo>
                  <a:lnTo>
                    <a:pt x="33" y="24"/>
                  </a:lnTo>
                  <a:lnTo>
                    <a:pt x="50" y="27"/>
                  </a:lnTo>
                  <a:lnTo>
                    <a:pt x="67" y="27"/>
                  </a:lnTo>
                  <a:lnTo>
                    <a:pt x="78" y="31"/>
                  </a:lnTo>
                  <a:lnTo>
                    <a:pt x="73" y="48"/>
                  </a:lnTo>
                  <a:lnTo>
                    <a:pt x="65" y="49"/>
                  </a:lnTo>
                  <a:lnTo>
                    <a:pt x="62" y="61"/>
                  </a:lnTo>
                  <a:lnTo>
                    <a:pt x="74" y="72"/>
                  </a:lnTo>
                  <a:lnTo>
                    <a:pt x="74" y="59"/>
                  </a:lnTo>
                  <a:lnTo>
                    <a:pt x="79" y="59"/>
                  </a:lnTo>
                  <a:lnTo>
                    <a:pt x="94" y="92"/>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46" name="Freeform 145"/>
            <p:cNvSpPr>
              <a:spLocks/>
            </p:cNvSpPr>
            <p:nvPr/>
          </p:nvSpPr>
          <p:spPr bwMode="auto">
            <a:xfrm>
              <a:off x="8393894" y="4071831"/>
              <a:ext cx="36369" cy="46598"/>
            </a:xfrm>
            <a:custGeom>
              <a:avLst/>
              <a:gdLst>
                <a:gd name="T0" fmla="*/ 0 w 22"/>
                <a:gd name="T1" fmla="*/ 19 h 30"/>
                <a:gd name="T2" fmla="*/ 7 w 22"/>
                <a:gd name="T3" fmla="*/ 12 h 30"/>
                <a:gd name="T4" fmla="*/ 22 w 22"/>
                <a:gd name="T5" fmla="*/ 0 h 30"/>
                <a:gd name="T6" fmla="*/ 22 w 22"/>
                <a:gd name="T7" fmla="*/ 11 h 30"/>
                <a:gd name="T8" fmla="*/ 21 w 22"/>
                <a:gd name="T9" fmla="*/ 24 h 30"/>
                <a:gd name="T10" fmla="*/ 12 w 22"/>
                <a:gd name="T11" fmla="*/ 23 h 30"/>
                <a:gd name="T12" fmla="*/ 9 w 22"/>
                <a:gd name="T13" fmla="*/ 30 h 30"/>
                <a:gd name="T14" fmla="*/ 0 w 22"/>
                <a:gd name="T15" fmla="*/ 19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2" h="30">
                  <a:moveTo>
                    <a:pt x="0" y="19"/>
                  </a:moveTo>
                  <a:lnTo>
                    <a:pt x="7" y="12"/>
                  </a:lnTo>
                  <a:lnTo>
                    <a:pt x="22" y="0"/>
                  </a:lnTo>
                  <a:lnTo>
                    <a:pt x="22" y="11"/>
                  </a:lnTo>
                  <a:lnTo>
                    <a:pt x="21" y="24"/>
                  </a:lnTo>
                  <a:lnTo>
                    <a:pt x="12" y="23"/>
                  </a:lnTo>
                  <a:lnTo>
                    <a:pt x="9" y="30"/>
                  </a:lnTo>
                  <a:lnTo>
                    <a:pt x="0" y="1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47" name="Freeform 146"/>
            <p:cNvSpPr>
              <a:spLocks/>
            </p:cNvSpPr>
            <p:nvPr/>
          </p:nvSpPr>
          <p:spPr bwMode="auto">
            <a:xfrm>
              <a:off x="7534258" y="3335585"/>
              <a:ext cx="97536" cy="49704"/>
            </a:xfrm>
            <a:custGeom>
              <a:avLst/>
              <a:gdLst>
                <a:gd name="T0" fmla="*/ 49 w 59"/>
                <a:gd name="T1" fmla="*/ 11 h 32"/>
                <a:gd name="T2" fmla="*/ 57 w 59"/>
                <a:gd name="T3" fmla="*/ 17 h 32"/>
                <a:gd name="T4" fmla="*/ 59 w 59"/>
                <a:gd name="T5" fmla="*/ 30 h 32"/>
                <a:gd name="T6" fmla="*/ 45 w 59"/>
                <a:gd name="T7" fmla="*/ 31 h 32"/>
                <a:gd name="T8" fmla="*/ 29 w 59"/>
                <a:gd name="T9" fmla="*/ 29 h 32"/>
                <a:gd name="T10" fmla="*/ 19 w 59"/>
                <a:gd name="T11" fmla="*/ 32 h 32"/>
                <a:gd name="T12" fmla="*/ 1 w 59"/>
                <a:gd name="T13" fmla="*/ 24 h 32"/>
                <a:gd name="T14" fmla="*/ 0 w 59"/>
                <a:gd name="T15" fmla="*/ 20 h 32"/>
                <a:gd name="T16" fmla="*/ 8 w 59"/>
                <a:gd name="T17" fmla="*/ 5 h 32"/>
                <a:gd name="T18" fmla="*/ 17 w 59"/>
                <a:gd name="T19" fmla="*/ 0 h 32"/>
                <a:gd name="T20" fmla="*/ 30 w 59"/>
                <a:gd name="T21" fmla="*/ 4 h 32"/>
                <a:gd name="T22" fmla="*/ 40 w 59"/>
                <a:gd name="T23" fmla="*/ 5 h 32"/>
                <a:gd name="T24" fmla="*/ 49 w 59"/>
                <a:gd name="T25" fmla="*/ 11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9" h="32">
                  <a:moveTo>
                    <a:pt x="49" y="11"/>
                  </a:moveTo>
                  <a:lnTo>
                    <a:pt x="57" y="17"/>
                  </a:lnTo>
                  <a:lnTo>
                    <a:pt x="59" y="30"/>
                  </a:lnTo>
                  <a:lnTo>
                    <a:pt x="45" y="31"/>
                  </a:lnTo>
                  <a:lnTo>
                    <a:pt x="29" y="29"/>
                  </a:lnTo>
                  <a:lnTo>
                    <a:pt x="19" y="32"/>
                  </a:lnTo>
                  <a:lnTo>
                    <a:pt x="1" y="24"/>
                  </a:lnTo>
                  <a:lnTo>
                    <a:pt x="0" y="20"/>
                  </a:lnTo>
                  <a:lnTo>
                    <a:pt x="8" y="5"/>
                  </a:lnTo>
                  <a:lnTo>
                    <a:pt x="17" y="0"/>
                  </a:lnTo>
                  <a:lnTo>
                    <a:pt x="30" y="4"/>
                  </a:lnTo>
                  <a:lnTo>
                    <a:pt x="40" y="5"/>
                  </a:lnTo>
                  <a:lnTo>
                    <a:pt x="49" y="11"/>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48" name="Freeform 147"/>
            <p:cNvSpPr>
              <a:spLocks/>
            </p:cNvSpPr>
            <p:nvPr/>
          </p:nvSpPr>
          <p:spPr bwMode="auto">
            <a:xfrm>
              <a:off x="8174025" y="3599638"/>
              <a:ext cx="67779" cy="60577"/>
            </a:xfrm>
            <a:custGeom>
              <a:avLst/>
              <a:gdLst>
                <a:gd name="T0" fmla="*/ 33 w 41"/>
                <a:gd name="T1" fmla="*/ 29 h 39"/>
                <a:gd name="T2" fmla="*/ 19 w 41"/>
                <a:gd name="T3" fmla="*/ 39 h 39"/>
                <a:gd name="T4" fmla="*/ 3 w 41"/>
                <a:gd name="T5" fmla="*/ 33 h 39"/>
                <a:gd name="T6" fmla="*/ 0 w 41"/>
                <a:gd name="T7" fmla="*/ 15 h 39"/>
                <a:gd name="T8" fmla="*/ 7 w 41"/>
                <a:gd name="T9" fmla="*/ 6 h 39"/>
                <a:gd name="T10" fmla="*/ 25 w 41"/>
                <a:gd name="T11" fmla="*/ 0 h 39"/>
                <a:gd name="T12" fmla="*/ 36 w 41"/>
                <a:gd name="T13" fmla="*/ 0 h 39"/>
                <a:gd name="T14" fmla="*/ 41 w 41"/>
                <a:gd name="T15" fmla="*/ 8 h 39"/>
                <a:gd name="T16" fmla="*/ 35 w 41"/>
                <a:gd name="T17" fmla="*/ 17 h 39"/>
                <a:gd name="T18" fmla="*/ 33 w 41"/>
                <a:gd name="T19" fmla="*/ 29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1" h="39">
                  <a:moveTo>
                    <a:pt x="33" y="29"/>
                  </a:moveTo>
                  <a:lnTo>
                    <a:pt x="19" y="39"/>
                  </a:lnTo>
                  <a:lnTo>
                    <a:pt x="3" y="33"/>
                  </a:lnTo>
                  <a:lnTo>
                    <a:pt x="0" y="15"/>
                  </a:lnTo>
                  <a:lnTo>
                    <a:pt x="7" y="6"/>
                  </a:lnTo>
                  <a:lnTo>
                    <a:pt x="25" y="0"/>
                  </a:lnTo>
                  <a:lnTo>
                    <a:pt x="36" y="0"/>
                  </a:lnTo>
                  <a:lnTo>
                    <a:pt x="41" y="8"/>
                  </a:lnTo>
                  <a:lnTo>
                    <a:pt x="35" y="17"/>
                  </a:lnTo>
                  <a:lnTo>
                    <a:pt x="33" y="2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49" name="Freeform 148"/>
            <p:cNvSpPr>
              <a:spLocks/>
            </p:cNvSpPr>
            <p:nvPr/>
          </p:nvSpPr>
          <p:spPr bwMode="auto">
            <a:xfrm>
              <a:off x="6995333" y="2534103"/>
              <a:ext cx="1555609" cy="1059323"/>
            </a:xfrm>
            <a:custGeom>
              <a:avLst/>
              <a:gdLst>
                <a:gd name="T0" fmla="*/ 872 w 941"/>
                <a:gd name="T1" fmla="*/ 114 h 682"/>
                <a:gd name="T2" fmla="*/ 932 w 941"/>
                <a:gd name="T3" fmla="*/ 118 h 682"/>
                <a:gd name="T4" fmla="*/ 919 w 941"/>
                <a:gd name="T5" fmla="*/ 164 h 682"/>
                <a:gd name="T6" fmla="*/ 928 w 941"/>
                <a:gd name="T7" fmla="*/ 214 h 682"/>
                <a:gd name="T8" fmla="*/ 895 w 941"/>
                <a:gd name="T9" fmla="*/ 232 h 682"/>
                <a:gd name="T10" fmla="*/ 873 w 941"/>
                <a:gd name="T11" fmla="*/ 251 h 682"/>
                <a:gd name="T12" fmla="*/ 825 w 941"/>
                <a:gd name="T13" fmla="*/ 291 h 682"/>
                <a:gd name="T14" fmla="*/ 813 w 941"/>
                <a:gd name="T15" fmla="*/ 265 h 682"/>
                <a:gd name="T16" fmla="*/ 771 w 941"/>
                <a:gd name="T17" fmla="*/ 289 h 682"/>
                <a:gd name="T18" fmla="*/ 781 w 941"/>
                <a:gd name="T19" fmla="*/ 317 h 682"/>
                <a:gd name="T20" fmla="*/ 833 w 941"/>
                <a:gd name="T21" fmla="*/ 325 h 682"/>
                <a:gd name="T22" fmla="*/ 827 w 941"/>
                <a:gd name="T23" fmla="*/ 354 h 682"/>
                <a:gd name="T24" fmla="*/ 849 w 941"/>
                <a:gd name="T25" fmla="*/ 410 h 682"/>
                <a:gd name="T26" fmla="*/ 880 w 941"/>
                <a:gd name="T27" fmla="*/ 466 h 682"/>
                <a:gd name="T28" fmla="*/ 903 w 941"/>
                <a:gd name="T29" fmla="*/ 517 h 682"/>
                <a:gd name="T30" fmla="*/ 871 w 941"/>
                <a:gd name="T31" fmla="*/ 593 h 682"/>
                <a:gd name="T32" fmla="*/ 801 w 941"/>
                <a:gd name="T33" fmla="*/ 642 h 682"/>
                <a:gd name="T34" fmla="*/ 744 w 941"/>
                <a:gd name="T35" fmla="*/ 659 h 682"/>
                <a:gd name="T36" fmla="*/ 727 w 941"/>
                <a:gd name="T37" fmla="*/ 659 h 682"/>
                <a:gd name="T38" fmla="*/ 664 w 941"/>
                <a:gd name="T39" fmla="*/ 642 h 682"/>
                <a:gd name="T40" fmla="*/ 624 w 941"/>
                <a:gd name="T41" fmla="*/ 629 h 682"/>
                <a:gd name="T42" fmla="*/ 576 w 941"/>
                <a:gd name="T43" fmla="*/ 640 h 682"/>
                <a:gd name="T44" fmla="*/ 569 w 941"/>
                <a:gd name="T45" fmla="*/ 649 h 682"/>
                <a:gd name="T46" fmla="*/ 535 w 941"/>
                <a:gd name="T47" fmla="*/ 627 h 682"/>
                <a:gd name="T48" fmla="*/ 494 w 941"/>
                <a:gd name="T49" fmla="*/ 582 h 682"/>
                <a:gd name="T50" fmla="*/ 491 w 941"/>
                <a:gd name="T51" fmla="*/ 527 h 682"/>
                <a:gd name="T52" fmla="*/ 456 w 941"/>
                <a:gd name="T53" fmla="*/ 505 h 682"/>
                <a:gd name="T54" fmla="*/ 401 w 941"/>
                <a:gd name="T55" fmla="*/ 508 h 682"/>
                <a:gd name="T56" fmla="*/ 356 w 941"/>
                <a:gd name="T57" fmla="*/ 520 h 682"/>
                <a:gd name="T58" fmla="*/ 321 w 941"/>
                <a:gd name="T59" fmla="*/ 520 h 682"/>
                <a:gd name="T60" fmla="*/ 253 w 941"/>
                <a:gd name="T61" fmla="*/ 508 h 682"/>
                <a:gd name="T62" fmla="*/ 199 w 941"/>
                <a:gd name="T63" fmla="*/ 478 h 682"/>
                <a:gd name="T64" fmla="*/ 129 w 941"/>
                <a:gd name="T65" fmla="*/ 449 h 682"/>
                <a:gd name="T66" fmla="*/ 120 w 941"/>
                <a:gd name="T67" fmla="*/ 408 h 682"/>
                <a:gd name="T68" fmla="*/ 54 w 941"/>
                <a:gd name="T69" fmla="*/ 342 h 682"/>
                <a:gd name="T70" fmla="*/ 26 w 941"/>
                <a:gd name="T71" fmla="*/ 307 h 682"/>
                <a:gd name="T72" fmla="*/ 3 w 941"/>
                <a:gd name="T73" fmla="*/ 280 h 682"/>
                <a:gd name="T74" fmla="*/ 42 w 941"/>
                <a:gd name="T75" fmla="*/ 264 h 682"/>
                <a:gd name="T76" fmla="*/ 91 w 941"/>
                <a:gd name="T77" fmla="*/ 230 h 682"/>
                <a:gd name="T78" fmla="*/ 68 w 941"/>
                <a:gd name="T79" fmla="*/ 172 h 682"/>
                <a:gd name="T80" fmla="*/ 136 w 941"/>
                <a:gd name="T81" fmla="*/ 130 h 682"/>
                <a:gd name="T82" fmla="*/ 151 w 941"/>
                <a:gd name="T83" fmla="*/ 85 h 682"/>
                <a:gd name="T84" fmla="*/ 213 w 941"/>
                <a:gd name="T85" fmla="*/ 116 h 682"/>
                <a:gd name="T86" fmla="*/ 267 w 941"/>
                <a:gd name="T87" fmla="*/ 168 h 682"/>
                <a:gd name="T88" fmla="*/ 343 w 941"/>
                <a:gd name="T89" fmla="*/ 205 h 682"/>
                <a:gd name="T90" fmla="*/ 433 w 941"/>
                <a:gd name="T91" fmla="*/ 219 h 682"/>
                <a:gd name="T92" fmla="*/ 512 w 941"/>
                <a:gd name="T93" fmla="*/ 241 h 682"/>
                <a:gd name="T94" fmla="*/ 591 w 941"/>
                <a:gd name="T95" fmla="*/ 214 h 682"/>
                <a:gd name="T96" fmla="*/ 590 w 941"/>
                <a:gd name="T97" fmla="*/ 182 h 682"/>
                <a:gd name="T98" fmla="*/ 632 w 941"/>
                <a:gd name="T99" fmla="*/ 164 h 682"/>
                <a:gd name="T100" fmla="*/ 687 w 941"/>
                <a:gd name="T101" fmla="*/ 134 h 682"/>
                <a:gd name="T102" fmla="*/ 659 w 941"/>
                <a:gd name="T103" fmla="*/ 108 h 682"/>
                <a:gd name="T104" fmla="*/ 616 w 941"/>
                <a:gd name="T105" fmla="*/ 107 h 682"/>
                <a:gd name="T106" fmla="*/ 652 w 941"/>
                <a:gd name="T107" fmla="*/ 66 h 682"/>
                <a:gd name="T108" fmla="*/ 642 w 941"/>
                <a:gd name="T109" fmla="*/ 18 h 682"/>
                <a:gd name="T110" fmla="*/ 672 w 941"/>
                <a:gd name="T111" fmla="*/ 0 h 682"/>
                <a:gd name="T112" fmla="*/ 757 w 941"/>
                <a:gd name="T113" fmla="*/ 42 h 6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941" h="682">
                  <a:moveTo>
                    <a:pt x="791" y="74"/>
                  </a:moveTo>
                  <a:lnTo>
                    <a:pt x="823" y="80"/>
                  </a:lnTo>
                  <a:lnTo>
                    <a:pt x="852" y="95"/>
                  </a:lnTo>
                  <a:lnTo>
                    <a:pt x="872" y="114"/>
                  </a:lnTo>
                  <a:lnTo>
                    <a:pt x="896" y="114"/>
                  </a:lnTo>
                  <a:lnTo>
                    <a:pt x="905" y="106"/>
                  </a:lnTo>
                  <a:lnTo>
                    <a:pt x="927" y="100"/>
                  </a:lnTo>
                  <a:lnTo>
                    <a:pt x="932" y="118"/>
                  </a:lnTo>
                  <a:lnTo>
                    <a:pt x="930" y="126"/>
                  </a:lnTo>
                  <a:lnTo>
                    <a:pt x="940" y="148"/>
                  </a:lnTo>
                  <a:lnTo>
                    <a:pt x="941" y="168"/>
                  </a:lnTo>
                  <a:lnTo>
                    <a:pt x="919" y="164"/>
                  </a:lnTo>
                  <a:lnTo>
                    <a:pt x="909" y="171"/>
                  </a:lnTo>
                  <a:lnTo>
                    <a:pt x="924" y="189"/>
                  </a:lnTo>
                  <a:lnTo>
                    <a:pt x="936" y="213"/>
                  </a:lnTo>
                  <a:lnTo>
                    <a:pt x="928" y="214"/>
                  </a:lnTo>
                  <a:lnTo>
                    <a:pt x="934" y="224"/>
                  </a:lnTo>
                  <a:lnTo>
                    <a:pt x="916" y="212"/>
                  </a:lnTo>
                  <a:lnTo>
                    <a:pt x="916" y="223"/>
                  </a:lnTo>
                  <a:lnTo>
                    <a:pt x="895" y="232"/>
                  </a:lnTo>
                  <a:lnTo>
                    <a:pt x="904" y="243"/>
                  </a:lnTo>
                  <a:lnTo>
                    <a:pt x="889" y="243"/>
                  </a:lnTo>
                  <a:lnTo>
                    <a:pt x="877" y="236"/>
                  </a:lnTo>
                  <a:lnTo>
                    <a:pt x="873" y="251"/>
                  </a:lnTo>
                  <a:lnTo>
                    <a:pt x="861" y="262"/>
                  </a:lnTo>
                  <a:lnTo>
                    <a:pt x="853" y="275"/>
                  </a:lnTo>
                  <a:lnTo>
                    <a:pt x="833" y="281"/>
                  </a:lnTo>
                  <a:lnTo>
                    <a:pt x="825" y="291"/>
                  </a:lnTo>
                  <a:lnTo>
                    <a:pt x="809" y="296"/>
                  </a:lnTo>
                  <a:lnTo>
                    <a:pt x="814" y="287"/>
                  </a:lnTo>
                  <a:lnTo>
                    <a:pt x="806" y="279"/>
                  </a:lnTo>
                  <a:lnTo>
                    <a:pt x="813" y="265"/>
                  </a:lnTo>
                  <a:lnTo>
                    <a:pt x="799" y="254"/>
                  </a:lnTo>
                  <a:lnTo>
                    <a:pt x="788" y="261"/>
                  </a:lnTo>
                  <a:lnTo>
                    <a:pt x="776" y="275"/>
                  </a:lnTo>
                  <a:lnTo>
                    <a:pt x="771" y="289"/>
                  </a:lnTo>
                  <a:lnTo>
                    <a:pt x="755" y="290"/>
                  </a:lnTo>
                  <a:lnTo>
                    <a:pt x="751" y="299"/>
                  </a:lnTo>
                  <a:lnTo>
                    <a:pt x="766" y="313"/>
                  </a:lnTo>
                  <a:lnTo>
                    <a:pt x="781" y="317"/>
                  </a:lnTo>
                  <a:lnTo>
                    <a:pt x="786" y="326"/>
                  </a:lnTo>
                  <a:lnTo>
                    <a:pt x="802" y="332"/>
                  </a:lnTo>
                  <a:lnTo>
                    <a:pt x="815" y="317"/>
                  </a:lnTo>
                  <a:lnTo>
                    <a:pt x="833" y="325"/>
                  </a:lnTo>
                  <a:lnTo>
                    <a:pt x="845" y="326"/>
                  </a:lnTo>
                  <a:lnTo>
                    <a:pt x="852" y="337"/>
                  </a:lnTo>
                  <a:lnTo>
                    <a:pt x="830" y="343"/>
                  </a:lnTo>
                  <a:lnTo>
                    <a:pt x="827" y="354"/>
                  </a:lnTo>
                  <a:lnTo>
                    <a:pt x="815" y="364"/>
                  </a:lnTo>
                  <a:lnTo>
                    <a:pt x="811" y="378"/>
                  </a:lnTo>
                  <a:lnTo>
                    <a:pt x="834" y="390"/>
                  </a:lnTo>
                  <a:lnTo>
                    <a:pt x="849" y="410"/>
                  </a:lnTo>
                  <a:lnTo>
                    <a:pt x="867" y="429"/>
                  </a:lnTo>
                  <a:lnTo>
                    <a:pt x="884" y="445"/>
                  </a:lnTo>
                  <a:lnTo>
                    <a:pt x="889" y="461"/>
                  </a:lnTo>
                  <a:lnTo>
                    <a:pt x="880" y="466"/>
                  </a:lnTo>
                  <a:lnTo>
                    <a:pt x="888" y="477"/>
                  </a:lnTo>
                  <a:lnTo>
                    <a:pt x="900" y="484"/>
                  </a:lnTo>
                  <a:lnTo>
                    <a:pt x="903" y="501"/>
                  </a:lnTo>
                  <a:lnTo>
                    <a:pt x="903" y="517"/>
                  </a:lnTo>
                  <a:lnTo>
                    <a:pt x="894" y="519"/>
                  </a:lnTo>
                  <a:lnTo>
                    <a:pt x="888" y="541"/>
                  </a:lnTo>
                  <a:lnTo>
                    <a:pt x="881" y="569"/>
                  </a:lnTo>
                  <a:lnTo>
                    <a:pt x="871" y="593"/>
                  </a:lnTo>
                  <a:lnTo>
                    <a:pt x="851" y="613"/>
                  </a:lnTo>
                  <a:lnTo>
                    <a:pt x="830" y="630"/>
                  </a:lnTo>
                  <a:lnTo>
                    <a:pt x="810" y="632"/>
                  </a:lnTo>
                  <a:lnTo>
                    <a:pt x="801" y="642"/>
                  </a:lnTo>
                  <a:lnTo>
                    <a:pt x="793" y="635"/>
                  </a:lnTo>
                  <a:lnTo>
                    <a:pt x="785" y="645"/>
                  </a:lnTo>
                  <a:lnTo>
                    <a:pt x="762" y="656"/>
                  </a:lnTo>
                  <a:lnTo>
                    <a:pt x="744" y="659"/>
                  </a:lnTo>
                  <a:lnTo>
                    <a:pt x="742" y="681"/>
                  </a:lnTo>
                  <a:lnTo>
                    <a:pt x="732" y="682"/>
                  </a:lnTo>
                  <a:lnTo>
                    <a:pt x="725" y="667"/>
                  </a:lnTo>
                  <a:lnTo>
                    <a:pt x="727" y="659"/>
                  </a:lnTo>
                  <a:lnTo>
                    <a:pt x="702" y="652"/>
                  </a:lnTo>
                  <a:lnTo>
                    <a:pt x="694" y="656"/>
                  </a:lnTo>
                  <a:lnTo>
                    <a:pt x="675" y="650"/>
                  </a:lnTo>
                  <a:lnTo>
                    <a:pt x="664" y="642"/>
                  </a:lnTo>
                  <a:lnTo>
                    <a:pt x="665" y="630"/>
                  </a:lnTo>
                  <a:lnTo>
                    <a:pt x="648" y="626"/>
                  </a:lnTo>
                  <a:lnTo>
                    <a:pt x="638" y="618"/>
                  </a:lnTo>
                  <a:lnTo>
                    <a:pt x="624" y="629"/>
                  </a:lnTo>
                  <a:lnTo>
                    <a:pt x="608" y="632"/>
                  </a:lnTo>
                  <a:lnTo>
                    <a:pt x="593" y="632"/>
                  </a:lnTo>
                  <a:lnTo>
                    <a:pt x="585" y="637"/>
                  </a:lnTo>
                  <a:lnTo>
                    <a:pt x="576" y="640"/>
                  </a:lnTo>
                  <a:lnTo>
                    <a:pt x="583" y="663"/>
                  </a:lnTo>
                  <a:lnTo>
                    <a:pt x="573" y="663"/>
                  </a:lnTo>
                  <a:lnTo>
                    <a:pt x="571" y="658"/>
                  </a:lnTo>
                  <a:lnTo>
                    <a:pt x="569" y="649"/>
                  </a:lnTo>
                  <a:lnTo>
                    <a:pt x="557" y="656"/>
                  </a:lnTo>
                  <a:lnTo>
                    <a:pt x="548" y="652"/>
                  </a:lnTo>
                  <a:lnTo>
                    <a:pt x="533" y="644"/>
                  </a:lnTo>
                  <a:lnTo>
                    <a:pt x="535" y="627"/>
                  </a:lnTo>
                  <a:lnTo>
                    <a:pt x="523" y="623"/>
                  </a:lnTo>
                  <a:lnTo>
                    <a:pt x="515" y="604"/>
                  </a:lnTo>
                  <a:lnTo>
                    <a:pt x="497" y="607"/>
                  </a:lnTo>
                  <a:lnTo>
                    <a:pt x="494" y="582"/>
                  </a:lnTo>
                  <a:lnTo>
                    <a:pt x="507" y="565"/>
                  </a:lnTo>
                  <a:lnTo>
                    <a:pt x="504" y="548"/>
                  </a:lnTo>
                  <a:lnTo>
                    <a:pt x="500" y="532"/>
                  </a:lnTo>
                  <a:lnTo>
                    <a:pt x="491" y="527"/>
                  </a:lnTo>
                  <a:lnTo>
                    <a:pt x="482" y="515"/>
                  </a:lnTo>
                  <a:lnTo>
                    <a:pt x="472" y="516"/>
                  </a:lnTo>
                  <a:lnTo>
                    <a:pt x="452" y="513"/>
                  </a:lnTo>
                  <a:lnTo>
                    <a:pt x="456" y="505"/>
                  </a:lnTo>
                  <a:lnTo>
                    <a:pt x="445" y="492"/>
                  </a:lnTo>
                  <a:lnTo>
                    <a:pt x="434" y="500"/>
                  </a:lnTo>
                  <a:lnTo>
                    <a:pt x="418" y="495"/>
                  </a:lnTo>
                  <a:lnTo>
                    <a:pt x="401" y="508"/>
                  </a:lnTo>
                  <a:lnTo>
                    <a:pt x="389" y="524"/>
                  </a:lnTo>
                  <a:lnTo>
                    <a:pt x="375" y="527"/>
                  </a:lnTo>
                  <a:lnTo>
                    <a:pt x="366" y="521"/>
                  </a:lnTo>
                  <a:lnTo>
                    <a:pt x="356" y="520"/>
                  </a:lnTo>
                  <a:lnTo>
                    <a:pt x="343" y="516"/>
                  </a:lnTo>
                  <a:lnTo>
                    <a:pt x="334" y="521"/>
                  </a:lnTo>
                  <a:lnTo>
                    <a:pt x="326" y="536"/>
                  </a:lnTo>
                  <a:lnTo>
                    <a:pt x="321" y="520"/>
                  </a:lnTo>
                  <a:lnTo>
                    <a:pt x="311" y="524"/>
                  </a:lnTo>
                  <a:lnTo>
                    <a:pt x="290" y="522"/>
                  </a:lnTo>
                  <a:lnTo>
                    <a:pt x="269" y="517"/>
                  </a:lnTo>
                  <a:lnTo>
                    <a:pt x="253" y="508"/>
                  </a:lnTo>
                  <a:lnTo>
                    <a:pt x="238" y="504"/>
                  </a:lnTo>
                  <a:lnTo>
                    <a:pt x="230" y="494"/>
                  </a:lnTo>
                  <a:lnTo>
                    <a:pt x="219" y="491"/>
                  </a:lnTo>
                  <a:lnTo>
                    <a:pt x="199" y="478"/>
                  </a:lnTo>
                  <a:lnTo>
                    <a:pt x="183" y="472"/>
                  </a:lnTo>
                  <a:lnTo>
                    <a:pt x="177" y="476"/>
                  </a:lnTo>
                  <a:lnTo>
                    <a:pt x="149" y="462"/>
                  </a:lnTo>
                  <a:lnTo>
                    <a:pt x="129" y="449"/>
                  </a:lnTo>
                  <a:lnTo>
                    <a:pt x="119" y="426"/>
                  </a:lnTo>
                  <a:lnTo>
                    <a:pt x="132" y="429"/>
                  </a:lnTo>
                  <a:lnTo>
                    <a:pt x="130" y="418"/>
                  </a:lnTo>
                  <a:lnTo>
                    <a:pt x="120" y="408"/>
                  </a:lnTo>
                  <a:lnTo>
                    <a:pt x="118" y="391"/>
                  </a:lnTo>
                  <a:lnTo>
                    <a:pt x="93" y="366"/>
                  </a:lnTo>
                  <a:lnTo>
                    <a:pt x="63" y="358"/>
                  </a:lnTo>
                  <a:lnTo>
                    <a:pt x="54" y="342"/>
                  </a:lnTo>
                  <a:lnTo>
                    <a:pt x="38" y="333"/>
                  </a:lnTo>
                  <a:lnTo>
                    <a:pt x="34" y="327"/>
                  </a:lnTo>
                  <a:lnTo>
                    <a:pt x="28" y="315"/>
                  </a:lnTo>
                  <a:lnTo>
                    <a:pt x="26" y="307"/>
                  </a:lnTo>
                  <a:lnTo>
                    <a:pt x="15" y="302"/>
                  </a:lnTo>
                  <a:lnTo>
                    <a:pt x="9" y="304"/>
                  </a:lnTo>
                  <a:lnTo>
                    <a:pt x="0" y="285"/>
                  </a:lnTo>
                  <a:lnTo>
                    <a:pt x="3" y="280"/>
                  </a:lnTo>
                  <a:lnTo>
                    <a:pt x="0" y="276"/>
                  </a:lnTo>
                  <a:lnTo>
                    <a:pt x="13" y="266"/>
                  </a:lnTo>
                  <a:lnTo>
                    <a:pt x="23" y="262"/>
                  </a:lnTo>
                  <a:lnTo>
                    <a:pt x="42" y="264"/>
                  </a:lnTo>
                  <a:lnTo>
                    <a:pt x="44" y="252"/>
                  </a:lnTo>
                  <a:lnTo>
                    <a:pt x="65" y="249"/>
                  </a:lnTo>
                  <a:lnTo>
                    <a:pt x="68" y="241"/>
                  </a:lnTo>
                  <a:lnTo>
                    <a:pt x="91" y="230"/>
                  </a:lnTo>
                  <a:lnTo>
                    <a:pt x="92" y="225"/>
                  </a:lnTo>
                  <a:lnTo>
                    <a:pt x="87" y="213"/>
                  </a:lnTo>
                  <a:lnTo>
                    <a:pt x="96" y="208"/>
                  </a:lnTo>
                  <a:lnTo>
                    <a:pt x="68" y="172"/>
                  </a:lnTo>
                  <a:lnTo>
                    <a:pt x="98" y="164"/>
                  </a:lnTo>
                  <a:lnTo>
                    <a:pt x="104" y="160"/>
                  </a:lnTo>
                  <a:lnTo>
                    <a:pt x="101" y="123"/>
                  </a:lnTo>
                  <a:lnTo>
                    <a:pt x="136" y="130"/>
                  </a:lnTo>
                  <a:lnTo>
                    <a:pt x="141" y="121"/>
                  </a:lnTo>
                  <a:lnTo>
                    <a:pt x="133" y="100"/>
                  </a:lnTo>
                  <a:lnTo>
                    <a:pt x="146" y="98"/>
                  </a:lnTo>
                  <a:lnTo>
                    <a:pt x="151" y="85"/>
                  </a:lnTo>
                  <a:lnTo>
                    <a:pt x="157" y="83"/>
                  </a:lnTo>
                  <a:lnTo>
                    <a:pt x="168" y="97"/>
                  </a:lnTo>
                  <a:lnTo>
                    <a:pt x="186" y="108"/>
                  </a:lnTo>
                  <a:lnTo>
                    <a:pt x="213" y="116"/>
                  </a:lnTo>
                  <a:lnTo>
                    <a:pt x="232" y="132"/>
                  </a:lnTo>
                  <a:lnTo>
                    <a:pt x="236" y="156"/>
                  </a:lnTo>
                  <a:lnTo>
                    <a:pt x="246" y="165"/>
                  </a:lnTo>
                  <a:lnTo>
                    <a:pt x="267" y="168"/>
                  </a:lnTo>
                  <a:lnTo>
                    <a:pt x="290" y="171"/>
                  </a:lnTo>
                  <a:lnTo>
                    <a:pt x="316" y="184"/>
                  </a:lnTo>
                  <a:lnTo>
                    <a:pt x="327" y="186"/>
                  </a:lnTo>
                  <a:lnTo>
                    <a:pt x="343" y="205"/>
                  </a:lnTo>
                  <a:lnTo>
                    <a:pt x="358" y="217"/>
                  </a:lnTo>
                  <a:lnTo>
                    <a:pt x="376" y="217"/>
                  </a:lnTo>
                  <a:lnTo>
                    <a:pt x="412" y="222"/>
                  </a:lnTo>
                  <a:lnTo>
                    <a:pt x="433" y="219"/>
                  </a:lnTo>
                  <a:lnTo>
                    <a:pt x="451" y="222"/>
                  </a:lnTo>
                  <a:lnTo>
                    <a:pt x="481" y="234"/>
                  </a:lnTo>
                  <a:lnTo>
                    <a:pt x="502" y="234"/>
                  </a:lnTo>
                  <a:lnTo>
                    <a:pt x="512" y="241"/>
                  </a:lnTo>
                  <a:lnTo>
                    <a:pt x="527" y="230"/>
                  </a:lnTo>
                  <a:lnTo>
                    <a:pt x="550" y="222"/>
                  </a:lnTo>
                  <a:lnTo>
                    <a:pt x="575" y="222"/>
                  </a:lnTo>
                  <a:lnTo>
                    <a:pt x="591" y="214"/>
                  </a:lnTo>
                  <a:lnTo>
                    <a:pt x="598" y="203"/>
                  </a:lnTo>
                  <a:lnTo>
                    <a:pt x="606" y="196"/>
                  </a:lnTo>
                  <a:lnTo>
                    <a:pt x="600" y="190"/>
                  </a:lnTo>
                  <a:lnTo>
                    <a:pt x="590" y="182"/>
                  </a:lnTo>
                  <a:lnTo>
                    <a:pt x="592" y="169"/>
                  </a:lnTo>
                  <a:lnTo>
                    <a:pt x="602" y="171"/>
                  </a:lnTo>
                  <a:lnTo>
                    <a:pt x="621" y="175"/>
                  </a:lnTo>
                  <a:lnTo>
                    <a:pt x="632" y="164"/>
                  </a:lnTo>
                  <a:lnTo>
                    <a:pt x="653" y="156"/>
                  </a:lnTo>
                  <a:lnTo>
                    <a:pt x="657" y="142"/>
                  </a:lnTo>
                  <a:lnTo>
                    <a:pt x="665" y="137"/>
                  </a:lnTo>
                  <a:lnTo>
                    <a:pt x="687" y="134"/>
                  </a:lnTo>
                  <a:lnTo>
                    <a:pt x="702" y="136"/>
                  </a:lnTo>
                  <a:lnTo>
                    <a:pt x="699" y="129"/>
                  </a:lnTo>
                  <a:lnTo>
                    <a:pt x="676" y="115"/>
                  </a:lnTo>
                  <a:lnTo>
                    <a:pt x="659" y="108"/>
                  </a:lnTo>
                  <a:lnTo>
                    <a:pt x="651" y="116"/>
                  </a:lnTo>
                  <a:lnTo>
                    <a:pt x="633" y="112"/>
                  </a:lnTo>
                  <a:lnTo>
                    <a:pt x="625" y="115"/>
                  </a:lnTo>
                  <a:lnTo>
                    <a:pt x="616" y="107"/>
                  </a:lnTo>
                  <a:lnTo>
                    <a:pt x="615" y="87"/>
                  </a:lnTo>
                  <a:lnTo>
                    <a:pt x="613" y="71"/>
                  </a:lnTo>
                  <a:lnTo>
                    <a:pt x="638" y="79"/>
                  </a:lnTo>
                  <a:lnTo>
                    <a:pt x="652" y="66"/>
                  </a:lnTo>
                  <a:lnTo>
                    <a:pt x="646" y="57"/>
                  </a:lnTo>
                  <a:lnTo>
                    <a:pt x="646" y="36"/>
                  </a:lnTo>
                  <a:lnTo>
                    <a:pt x="650" y="30"/>
                  </a:lnTo>
                  <a:lnTo>
                    <a:pt x="642" y="18"/>
                  </a:lnTo>
                  <a:lnTo>
                    <a:pt x="630" y="14"/>
                  </a:lnTo>
                  <a:lnTo>
                    <a:pt x="635" y="4"/>
                  </a:lnTo>
                  <a:lnTo>
                    <a:pt x="652" y="0"/>
                  </a:lnTo>
                  <a:lnTo>
                    <a:pt x="672" y="0"/>
                  </a:lnTo>
                  <a:lnTo>
                    <a:pt x="700" y="5"/>
                  </a:lnTo>
                  <a:lnTo>
                    <a:pt x="719" y="13"/>
                  </a:lnTo>
                  <a:lnTo>
                    <a:pt x="744" y="33"/>
                  </a:lnTo>
                  <a:lnTo>
                    <a:pt x="757" y="42"/>
                  </a:lnTo>
                  <a:lnTo>
                    <a:pt x="771" y="54"/>
                  </a:lnTo>
                  <a:lnTo>
                    <a:pt x="791" y="74"/>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50" name="Freeform 149"/>
            <p:cNvSpPr>
              <a:spLocks noEditPoints="1"/>
            </p:cNvSpPr>
            <p:nvPr/>
          </p:nvSpPr>
          <p:spPr bwMode="auto">
            <a:xfrm>
              <a:off x="7818598" y="4071831"/>
              <a:ext cx="1390295" cy="511023"/>
            </a:xfrm>
            <a:custGeom>
              <a:avLst/>
              <a:gdLst>
                <a:gd name="T0" fmla="*/ 552 w 3445"/>
                <a:gd name="T1" fmla="*/ 826 h 1349"/>
                <a:gd name="T2" fmla="*/ 373 w 3445"/>
                <a:gd name="T3" fmla="*/ 522 h 1349"/>
                <a:gd name="T4" fmla="*/ 188 w 3445"/>
                <a:gd name="T5" fmla="*/ 258 h 1349"/>
                <a:gd name="T6" fmla="*/ 0 w 3445"/>
                <a:gd name="T7" fmla="*/ 0 h 1349"/>
                <a:gd name="T8" fmla="*/ 294 w 3445"/>
                <a:gd name="T9" fmla="*/ 161 h 1349"/>
                <a:gd name="T10" fmla="*/ 550 w 3445"/>
                <a:gd name="T11" fmla="*/ 347 h 1349"/>
                <a:gd name="T12" fmla="*/ 664 w 3445"/>
                <a:gd name="T13" fmla="*/ 557 h 1349"/>
                <a:gd name="T14" fmla="*/ 784 w 3445"/>
                <a:gd name="T15" fmla="*/ 673 h 1349"/>
                <a:gd name="T16" fmla="*/ 1707 w 3445"/>
                <a:gd name="T17" fmla="*/ 311 h 1349"/>
                <a:gd name="T18" fmla="*/ 1681 w 3445"/>
                <a:gd name="T19" fmla="*/ 535 h 1349"/>
                <a:gd name="T20" fmla="*/ 1562 w 3445"/>
                <a:gd name="T21" fmla="*/ 778 h 1349"/>
                <a:gd name="T22" fmla="*/ 1357 w 3445"/>
                <a:gd name="T23" fmla="*/ 732 h 1349"/>
                <a:gd name="T24" fmla="*/ 1129 w 3445"/>
                <a:gd name="T25" fmla="*/ 716 h 1349"/>
                <a:gd name="T26" fmla="*/ 1037 w 3445"/>
                <a:gd name="T27" fmla="*/ 431 h 1349"/>
                <a:gd name="T28" fmla="*/ 1154 w 3445"/>
                <a:gd name="T29" fmla="*/ 401 h 1349"/>
                <a:gd name="T30" fmla="*/ 1330 w 3445"/>
                <a:gd name="T31" fmla="*/ 339 h 1349"/>
                <a:gd name="T32" fmla="*/ 1527 w 3445"/>
                <a:gd name="T33" fmla="*/ 197 h 1349"/>
                <a:gd name="T34" fmla="*/ 1662 w 3445"/>
                <a:gd name="T35" fmla="*/ 191 h 1349"/>
                <a:gd name="T36" fmla="*/ 2518 w 3445"/>
                <a:gd name="T37" fmla="*/ 445 h 1349"/>
                <a:gd name="T38" fmla="*/ 2477 w 3445"/>
                <a:gd name="T39" fmla="*/ 543 h 1349"/>
                <a:gd name="T40" fmla="*/ 2463 w 3445"/>
                <a:gd name="T41" fmla="*/ 281 h 1349"/>
                <a:gd name="T42" fmla="*/ 2262 w 3445"/>
                <a:gd name="T43" fmla="*/ 346 h 1349"/>
                <a:gd name="T44" fmla="*/ 1948 w 3445"/>
                <a:gd name="T45" fmla="*/ 434 h 1349"/>
                <a:gd name="T46" fmla="*/ 1979 w 3445"/>
                <a:gd name="T47" fmla="*/ 548 h 1349"/>
                <a:gd name="T48" fmla="*/ 2047 w 3445"/>
                <a:gd name="T49" fmla="*/ 596 h 1349"/>
                <a:gd name="T50" fmla="*/ 2098 w 3445"/>
                <a:gd name="T51" fmla="*/ 865 h 1349"/>
                <a:gd name="T52" fmla="*/ 2065 w 3445"/>
                <a:gd name="T53" fmla="*/ 847 h 1349"/>
                <a:gd name="T54" fmla="*/ 1931 w 3445"/>
                <a:gd name="T55" fmla="*/ 773 h 1349"/>
                <a:gd name="T56" fmla="*/ 1889 w 3445"/>
                <a:gd name="T57" fmla="*/ 937 h 1349"/>
                <a:gd name="T58" fmla="*/ 1826 w 3445"/>
                <a:gd name="T59" fmla="*/ 764 h 1349"/>
                <a:gd name="T60" fmla="*/ 1816 w 3445"/>
                <a:gd name="T61" fmla="*/ 582 h 1349"/>
                <a:gd name="T62" fmla="*/ 1993 w 3445"/>
                <a:gd name="T63" fmla="*/ 380 h 1349"/>
                <a:gd name="T64" fmla="*/ 2262 w 3445"/>
                <a:gd name="T65" fmla="*/ 346 h 1349"/>
                <a:gd name="T66" fmla="*/ 3092 w 3445"/>
                <a:gd name="T67" fmla="*/ 663 h 1349"/>
                <a:gd name="T68" fmla="*/ 3365 w 3445"/>
                <a:gd name="T69" fmla="*/ 672 h 1349"/>
                <a:gd name="T70" fmla="*/ 3353 w 3445"/>
                <a:gd name="T71" fmla="*/ 1173 h 1349"/>
                <a:gd name="T72" fmla="*/ 3200 w 3445"/>
                <a:gd name="T73" fmla="*/ 1114 h 1349"/>
                <a:gd name="T74" fmla="*/ 3062 w 3445"/>
                <a:gd name="T75" fmla="*/ 854 h 1349"/>
                <a:gd name="T76" fmla="*/ 2838 w 3445"/>
                <a:gd name="T77" fmla="*/ 817 h 1349"/>
                <a:gd name="T78" fmla="*/ 2849 w 3445"/>
                <a:gd name="T79" fmla="*/ 676 h 1349"/>
                <a:gd name="T80" fmla="*/ 2758 w 3445"/>
                <a:gd name="T81" fmla="*/ 604 h 1349"/>
                <a:gd name="T82" fmla="*/ 2800 w 3445"/>
                <a:gd name="T83" fmla="*/ 498 h 1349"/>
                <a:gd name="T84" fmla="*/ 2677 w 3445"/>
                <a:gd name="T85" fmla="*/ 795 h 1349"/>
                <a:gd name="T86" fmla="*/ 2458 w 3445"/>
                <a:gd name="T87" fmla="*/ 755 h 1349"/>
                <a:gd name="T88" fmla="*/ 2409 w 3445"/>
                <a:gd name="T89" fmla="*/ 761 h 1349"/>
                <a:gd name="T90" fmla="*/ 2391 w 3445"/>
                <a:gd name="T91" fmla="*/ 733 h 1349"/>
                <a:gd name="T92" fmla="*/ 2914 w 3445"/>
                <a:gd name="T93" fmla="*/ 990 h 1349"/>
                <a:gd name="T94" fmla="*/ 2960 w 3445"/>
                <a:gd name="T95" fmla="*/ 996 h 1349"/>
                <a:gd name="T96" fmla="*/ 1295 w 3445"/>
                <a:gd name="T97" fmla="*/ 1058 h 1349"/>
                <a:gd name="T98" fmla="*/ 1431 w 3445"/>
                <a:gd name="T99" fmla="*/ 1212 h 1349"/>
                <a:gd name="T100" fmla="*/ 1136 w 3445"/>
                <a:gd name="T101" fmla="*/ 1158 h 1349"/>
                <a:gd name="T102" fmla="*/ 830 w 3445"/>
                <a:gd name="T103" fmla="*/ 1093 h 1349"/>
                <a:gd name="T104" fmla="*/ 898 w 3445"/>
                <a:gd name="T105" fmla="*/ 974 h 1349"/>
                <a:gd name="T106" fmla="*/ 2061 w 3445"/>
                <a:gd name="T107" fmla="*/ 1156 h 1349"/>
                <a:gd name="T108" fmla="*/ 1835 w 3445"/>
                <a:gd name="T109" fmla="*/ 1186 h 1349"/>
                <a:gd name="T110" fmla="*/ 2061 w 3445"/>
                <a:gd name="T111" fmla="*/ 1156 h 1349"/>
                <a:gd name="T112" fmla="*/ 1774 w 3445"/>
                <a:gd name="T113" fmla="*/ 1208 h 1349"/>
                <a:gd name="T114" fmla="*/ 1622 w 3445"/>
                <a:gd name="T115" fmla="*/ 1187 h 1349"/>
                <a:gd name="T116" fmla="*/ 2095 w 3445"/>
                <a:gd name="T117" fmla="*/ 1349 h 1349"/>
                <a:gd name="T118" fmla="*/ 2210 w 3445"/>
                <a:gd name="T119" fmla="*/ 1224 h 1349"/>
                <a:gd name="T120" fmla="*/ 1881 w 3445"/>
                <a:gd name="T121" fmla="*/ 1339 h 1349"/>
                <a:gd name="T122" fmla="*/ 1864 w 3445"/>
                <a:gd name="T123" fmla="*/ 1290 h 13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445" h="1349">
                  <a:moveTo>
                    <a:pt x="789" y="965"/>
                  </a:moveTo>
                  <a:lnTo>
                    <a:pt x="706" y="967"/>
                  </a:lnTo>
                  <a:lnTo>
                    <a:pt x="646" y="895"/>
                  </a:lnTo>
                  <a:lnTo>
                    <a:pt x="552" y="826"/>
                  </a:lnTo>
                  <a:lnTo>
                    <a:pt x="521" y="774"/>
                  </a:lnTo>
                  <a:lnTo>
                    <a:pt x="466" y="705"/>
                  </a:lnTo>
                  <a:lnTo>
                    <a:pt x="429" y="641"/>
                  </a:lnTo>
                  <a:lnTo>
                    <a:pt x="373" y="522"/>
                  </a:lnTo>
                  <a:lnTo>
                    <a:pt x="307" y="451"/>
                  </a:lnTo>
                  <a:lnTo>
                    <a:pt x="285" y="378"/>
                  </a:lnTo>
                  <a:lnTo>
                    <a:pt x="257" y="311"/>
                  </a:lnTo>
                  <a:lnTo>
                    <a:pt x="188" y="258"/>
                  </a:lnTo>
                  <a:lnTo>
                    <a:pt x="147" y="185"/>
                  </a:lnTo>
                  <a:lnTo>
                    <a:pt x="89" y="137"/>
                  </a:lnTo>
                  <a:lnTo>
                    <a:pt x="8" y="43"/>
                  </a:lnTo>
                  <a:lnTo>
                    <a:pt x="0" y="0"/>
                  </a:lnTo>
                  <a:lnTo>
                    <a:pt x="48" y="3"/>
                  </a:lnTo>
                  <a:lnTo>
                    <a:pt x="165" y="20"/>
                  </a:lnTo>
                  <a:lnTo>
                    <a:pt x="234" y="103"/>
                  </a:lnTo>
                  <a:lnTo>
                    <a:pt x="294" y="161"/>
                  </a:lnTo>
                  <a:lnTo>
                    <a:pt x="337" y="196"/>
                  </a:lnTo>
                  <a:lnTo>
                    <a:pt x="410" y="288"/>
                  </a:lnTo>
                  <a:lnTo>
                    <a:pt x="486" y="289"/>
                  </a:lnTo>
                  <a:lnTo>
                    <a:pt x="550" y="347"/>
                  </a:lnTo>
                  <a:lnTo>
                    <a:pt x="594" y="419"/>
                  </a:lnTo>
                  <a:lnTo>
                    <a:pt x="652" y="458"/>
                  </a:lnTo>
                  <a:lnTo>
                    <a:pt x="621" y="527"/>
                  </a:lnTo>
                  <a:lnTo>
                    <a:pt x="664" y="557"/>
                  </a:lnTo>
                  <a:lnTo>
                    <a:pt x="691" y="559"/>
                  </a:lnTo>
                  <a:lnTo>
                    <a:pt x="703" y="618"/>
                  </a:lnTo>
                  <a:lnTo>
                    <a:pt x="729" y="666"/>
                  </a:lnTo>
                  <a:lnTo>
                    <a:pt x="784" y="673"/>
                  </a:lnTo>
                  <a:lnTo>
                    <a:pt x="819" y="727"/>
                  </a:lnTo>
                  <a:lnTo>
                    <a:pt x="797" y="833"/>
                  </a:lnTo>
                  <a:lnTo>
                    <a:pt x="789" y="965"/>
                  </a:lnTo>
                  <a:moveTo>
                    <a:pt x="1707" y="311"/>
                  </a:moveTo>
                  <a:lnTo>
                    <a:pt x="1792" y="390"/>
                  </a:lnTo>
                  <a:lnTo>
                    <a:pt x="1703" y="400"/>
                  </a:lnTo>
                  <a:lnTo>
                    <a:pt x="1678" y="458"/>
                  </a:lnTo>
                  <a:lnTo>
                    <a:pt x="1681" y="535"/>
                  </a:lnTo>
                  <a:lnTo>
                    <a:pt x="1608" y="593"/>
                  </a:lnTo>
                  <a:lnTo>
                    <a:pt x="1605" y="678"/>
                  </a:lnTo>
                  <a:lnTo>
                    <a:pt x="1572" y="808"/>
                  </a:lnTo>
                  <a:lnTo>
                    <a:pt x="1562" y="778"/>
                  </a:lnTo>
                  <a:lnTo>
                    <a:pt x="1475" y="816"/>
                  </a:lnTo>
                  <a:lnTo>
                    <a:pt x="1447" y="764"/>
                  </a:lnTo>
                  <a:lnTo>
                    <a:pt x="1394" y="759"/>
                  </a:lnTo>
                  <a:lnTo>
                    <a:pt x="1357" y="732"/>
                  </a:lnTo>
                  <a:lnTo>
                    <a:pt x="1267" y="763"/>
                  </a:lnTo>
                  <a:lnTo>
                    <a:pt x="1240" y="722"/>
                  </a:lnTo>
                  <a:lnTo>
                    <a:pt x="1191" y="726"/>
                  </a:lnTo>
                  <a:lnTo>
                    <a:pt x="1129" y="716"/>
                  </a:lnTo>
                  <a:lnTo>
                    <a:pt x="1120" y="602"/>
                  </a:lnTo>
                  <a:lnTo>
                    <a:pt x="1083" y="578"/>
                  </a:lnTo>
                  <a:lnTo>
                    <a:pt x="1047" y="506"/>
                  </a:lnTo>
                  <a:lnTo>
                    <a:pt x="1037" y="431"/>
                  </a:lnTo>
                  <a:lnTo>
                    <a:pt x="1045" y="352"/>
                  </a:lnTo>
                  <a:lnTo>
                    <a:pt x="1089" y="296"/>
                  </a:lnTo>
                  <a:lnTo>
                    <a:pt x="1102" y="353"/>
                  </a:lnTo>
                  <a:lnTo>
                    <a:pt x="1154" y="401"/>
                  </a:lnTo>
                  <a:lnTo>
                    <a:pt x="1202" y="383"/>
                  </a:lnTo>
                  <a:lnTo>
                    <a:pt x="1250" y="389"/>
                  </a:lnTo>
                  <a:lnTo>
                    <a:pt x="1294" y="346"/>
                  </a:lnTo>
                  <a:lnTo>
                    <a:pt x="1330" y="339"/>
                  </a:lnTo>
                  <a:lnTo>
                    <a:pt x="1401" y="363"/>
                  </a:lnTo>
                  <a:lnTo>
                    <a:pt x="1463" y="345"/>
                  </a:lnTo>
                  <a:lnTo>
                    <a:pt x="1499" y="226"/>
                  </a:lnTo>
                  <a:lnTo>
                    <a:pt x="1527" y="197"/>
                  </a:lnTo>
                  <a:lnTo>
                    <a:pt x="1550" y="100"/>
                  </a:lnTo>
                  <a:lnTo>
                    <a:pt x="1637" y="100"/>
                  </a:lnTo>
                  <a:lnTo>
                    <a:pt x="1702" y="114"/>
                  </a:lnTo>
                  <a:lnTo>
                    <a:pt x="1662" y="191"/>
                  </a:lnTo>
                  <a:lnTo>
                    <a:pt x="1719" y="272"/>
                  </a:lnTo>
                  <a:lnTo>
                    <a:pt x="1707" y="311"/>
                  </a:lnTo>
                  <a:moveTo>
                    <a:pt x="2521" y="370"/>
                  </a:moveTo>
                  <a:lnTo>
                    <a:pt x="2518" y="445"/>
                  </a:lnTo>
                  <a:lnTo>
                    <a:pt x="2479" y="436"/>
                  </a:lnTo>
                  <a:lnTo>
                    <a:pt x="2468" y="488"/>
                  </a:lnTo>
                  <a:lnTo>
                    <a:pt x="2498" y="533"/>
                  </a:lnTo>
                  <a:lnTo>
                    <a:pt x="2477" y="543"/>
                  </a:lnTo>
                  <a:lnTo>
                    <a:pt x="2447" y="489"/>
                  </a:lnTo>
                  <a:lnTo>
                    <a:pt x="2424" y="380"/>
                  </a:lnTo>
                  <a:lnTo>
                    <a:pt x="2439" y="312"/>
                  </a:lnTo>
                  <a:lnTo>
                    <a:pt x="2463" y="281"/>
                  </a:lnTo>
                  <a:lnTo>
                    <a:pt x="2469" y="328"/>
                  </a:lnTo>
                  <a:lnTo>
                    <a:pt x="2514" y="335"/>
                  </a:lnTo>
                  <a:lnTo>
                    <a:pt x="2521" y="370"/>
                  </a:lnTo>
                  <a:moveTo>
                    <a:pt x="2262" y="346"/>
                  </a:moveTo>
                  <a:lnTo>
                    <a:pt x="2202" y="430"/>
                  </a:lnTo>
                  <a:lnTo>
                    <a:pt x="2145" y="446"/>
                  </a:lnTo>
                  <a:lnTo>
                    <a:pt x="2073" y="430"/>
                  </a:lnTo>
                  <a:lnTo>
                    <a:pt x="1948" y="434"/>
                  </a:lnTo>
                  <a:lnTo>
                    <a:pt x="1882" y="446"/>
                  </a:lnTo>
                  <a:lnTo>
                    <a:pt x="1871" y="511"/>
                  </a:lnTo>
                  <a:lnTo>
                    <a:pt x="1938" y="586"/>
                  </a:lnTo>
                  <a:lnTo>
                    <a:pt x="1979" y="548"/>
                  </a:lnTo>
                  <a:lnTo>
                    <a:pt x="2119" y="519"/>
                  </a:lnTo>
                  <a:lnTo>
                    <a:pt x="2113" y="558"/>
                  </a:lnTo>
                  <a:lnTo>
                    <a:pt x="2080" y="546"/>
                  </a:lnTo>
                  <a:lnTo>
                    <a:pt x="2047" y="596"/>
                  </a:lnTo>
                  <a:lnTo>
                    <a:pt x="1980" y="629"/>
                  </a:lnTo>
                  <a:lnTo>
                    <a:pt x="2049" y="738"/>
                  </a:lnTo>
                  <a:lnTo>
                    <a:pt x="2034" y="767"/>
                  </a:lnTo>
                  <a:lnTo>
                    <a:pt x="2098" y="865"/>
                  </a:lnTo>
                  <a:lnTo>
                    <a:pt x="2095" y="921"/>
                  </a:lnTo>
                  <a:lnTo>
                    <a:pt x="2054" y="946"/>
                  </a:lnTo>
                  <a:lnTo>
                    <a:pt x="2026" y="916"/>
                  </a:lnTo>
                  <a:lnTo>
                    <a:pt x="2065" y="847"/>
                  </a:lnTo>
                  <a:lnTo>
                    <a:pt x="1990" y="880"/>
                  </a:lnTo>
                  <a:lnTo>
                    <a:pt x="1972" y="856"/>
                  </a:lnTo>
                  <a:lnTo>
                    <a:pt x="1983" y="823"/>
                  </a:lnTo>
                  <a:lnTo>
                    <a:pt x="1931" y="773"/>
                  </a:lnTo>
                  <a:lnTo>
                    <a:pt x="1939" y="690"/>
                  </a:lnTo>
                  <a:lnTo>
                    <a:pt x="1888" y="716"/>
                  </a:lnTo>
                  <a:lnTo>
                    <a:pt x="1891" y="815"/>
                  </a:lnTo>
                  <a:lnTo>
                    <a:pt x="1889" y="937"/>
                  </a:lnTo>
                  <a:lnTo>
                    <a:pt x="1841" y="950"/>
                  </a:lnTo>
                  <a:lnTo>
                    <a:pt x="1809" y="925"/>
                  </a:lnTo>
                  <a:lnTo>
                    <a:pt x="1834" y="846"/>
                  </a:lnTo>
                  <a:lnTo>
                    <a:pt x="1826" y="764"/>
                  </a:lnTo>
                  <a:lnTo>
                    <a:pt x="1794" y="763"/>
                  </a:lnTo>
                  <a:lnTo>
                    <a:pt x="1772" y="705"/>
                  </a:lnTo>
                  <a:lnTo>
                    <a:pt x="1805" y="649"/>
                  </a:lnTo>
                  <a:lnTo>
                    <a:pt x="1816" y="582"/>
                  </a:lnTo>
                  <a:lnTo>
                    <a:pt x="1855" y="453"/>
                  </a:lnTo>
                  <a:lnTo>
                    <a:pt x="1871" y="418"/>
                  </a:lnTo>
                  <a:lnTo>
                    <a:pt x="1934" y="355"/>
                  </a:lnTo>
                  <a:lnTo>
                    <a:pt x="1993" y="380"/>
                  </a:lnTo>
                  <a:lnTo>
                    <a:pt x="2088" y="392"/>
                  </a:lnTo>
                  <a:lnTo>
                    <a:pt x="2175" y="388"/>
                  </a:lnTo>
                  <a:lnTo>
                    <a:pt x="2248" y="327"/>
                  </a:lnTo>
                  <a:lnTo>
                    <a:pt x="2262" y="346"/>
                  </a:lnTo>
                  <a:moveTo>
                    <a:pt x="2932" y="565"/>
                  </a:moveTo>
                  <a:lnTo>
                    <a:pt x="2950" y="702"/>
                  </a:lnTo>
                  <a:lnTo>
                    <a:pt x="3026" y="753"/>
                  </a:lnTo>
                  <a:lnTo>
                    <a:pt x="3092" y="663"/>
                  </a:lnTo>
                  <a:lnTo>
                    <a:pt x="3179" y="612"/>
                  </a:lnTo>
                  <a:lnTo>
                    <a:pt x="3246" y="612"/>
                  </a:lnTo>
                  <a:lnTo>
                    <a:pt x="3310" y="641"/>
                  </a:lnTo>
                  <a:lnTo>
                    <a:pt x="3365" y="672"/>
                  </a:lnTo>
                  <a:lnTo>
                    <a:pt x="3445" y="688"/>
                  </a:lnTo>
                  <a:lnTo>
                    <a:pt x="3434" y="965"/>
                  </a:lnTo>
                  <a:lnTo>
                    <a:pt x="3414" y="1243"/>
                  </a:lnTo>
                  <a:lnTo>
                    <a:pt x="3353" y="1173"/>
                  </a:lnTo>
                  <a:lnTo>
                    <a:pt x="3279" y="1156"/>
                  </a:lnTo>
                  <a:lnTo>
                    <a:pt x="3258" y="1180"/>
                  </a:lnTo>
                  <a:lnTo>
                    <a:pt x="3163" y="1183"/>
                  </a:lnTo>
                  <a:lnTo>
                    <a:pt x="3200" y="1114"/>
                  </a:lnTo>
                  <a:lnTo>
                    <a:pt x="3249" y="1090"/>
                  </a:lnTo>
                  <a:lnTo>
                    <a:pt x="3236" y="997"/>
                  </a:lnTo>
                  <a:lnTo>
                    <a:pt x="3205" y="926"/>
                  </a:lnTo>
                  <a:lnTo>
                    <a:pt x="3062" y="854"/>
                  </a:lnTo>
                  <a:lnTo>
                    <a:pt x="3001" y="847"/>
                  </a:lnTo>
                  <a:lnTo>
                    <a:pt x="2891" y="768"/>
                  </a:lnTo>
                  <a:lnTo>
                    <a:pt x="2867" y="809"/>
                  </a:lnTo>
                  <a:lnTo>
                    <a:pt x="2838" y="817"/>
                  </a:lnTo>
                  <a:lnTo>
                    <a:pt x="2822" y="786"/>
                  </a:lnTo>
                  <a:lnTo>
                    <a:pt x="2823" y="749"/>
                  </a:lnTo>
                  <a:lnTo>
                    <a:pt x="2767" y="707"/>
                  </a:lnTo>
                  <a:lnTo>
                    <a:pt x="2849" y="676"/>
                  </a:lnTo>
                  <a:lnTo>
                    <a:pt x="2902" y="678"/>
                  </a:lnTo>
                  <a:lnTo>
                    <a:pt x="2897" y="655"/>
                  </a:lnTo>
                  <a:lnTo>
                    <a:pt x="2787" y="655"/>
                  </a:lnTo>
                  <a:lnTo>
                    <a:pt x="2758" y="604"/>
                  </a:lnTo>
                  <a:lnTo>
                    <a:pt x="2691" y="589"/>
                  </a:lnTo>
                  <a:lnTo>
                    <a:pt x="2659" y="546"/>
                  </a:lnTo>
                  <a:lnTo>
                    <a:pt x="2761" y="526"/>
                  </a:lnTo>
                  <a:lnTo>
                    <a:pt x="2800" y="498"/>
                  </a:lnTo>
                  <a:lnTo>
                    <a:pt x="2920" y="533"/>
                  </a:lnTo>
                  <a:lnTo>
                    <a:pt x="2932" y="565"/>
                  </a:lnTo>
                  <a:moveTo>
                    <a:pt x="2652" y="730"/>
                  </a:moveTo>
                  <a:lnTo>
                    <a:pt x="2677" y="795"/>
                  </a:lnTo>
                  <a:lnTo>
                    <a:pt x="2615" y="760"/>
                  </a:lnTo>
                  <a:lnTo>
                    <a:pt x="2552" y="753"/>
                  </a:lnTo>
                  <a:lnTo>
                    <a:pt x="2510" y="758"/>
                  </a:lnTo>
                  <a:lnTo>
                    <a:pt x="2458" y="755"/>
                  </a:lnTo>
                  <a:lnTo>
                    <a:pt x="2477" y="709"/>
                  </a:lnTo>
                  <a:lnTo>
                    <a:pt x="2570" y="705"/>
                  </a:lnTo>
                  <a:lnTo>
                    <a:pt x="2652" y="730"/>
                  </a:lnTo>
                  <a:moveTo>
                    <a:pt x="2409" y="761"/>
                  </a:moveTo>
                  <a:lnTo>
                    <a:pt x="2380" y="789"/>
                  </a:lnTo>
                  <a:lnTo>
                    <a:pt x="2328" y="774"/>
                  </a:lnTo>
                  <a:lnTo>
                    <a:pt x="2315" y="737"/>
                  </a:lnTo>
                  <a:lnTo>
                    <a:pt x="2391" y="733"/>
                  </a:lnTo>
                  <a:lnTo>
                    <a:pt x="2409" y="761"/>
                  </a:lnTo>
                  <a:moveTo>
                    <a:pt x="2960" y="996"/>
                  </a:moveTo>
                  <a:lnTo>
                    <a:pt x="2917" y="1054"/>
                  </a:lnTo>
                  <a:lnTo>
                    <a:pt x="2914" y="990"/>
                  </a:lnTo>
                  <a:lnTo>
                    <a:pt x="2929" y="959"/>
                  </a:lnTo>
                  <a:lnTo>
                    <a:pt x="2947" y="930"/>
                  </a:lnTo>
                  <a:lnTo>
                    <a:pt x="2962" y="955"/>
                  </a:lnTo>
                  <a:lnTo>
                    <a:pt x="2960" y="996"/>
                  </a:lnTo>
                  <a:moveTo>
                    <a:pt x="996" y="1044"/>
                  </a:moveTo>
                  <a:lnTo>
                    <a:pt x="1139" y="1052"/>
                  </a:lnTo>
                  <a:lnTo>
                    <a:pt x="1158" y="1017"/>
                  </a:lnTo>
                  <a:lnTo>
                    <a:pt x="1295" y="1058"/>
                  </a:lnTo>
                  <a:lnTo>
                    <a:pt x="1319" y="1113"/>
                  </a:lnTo>
                  <a:lnTo>
                    <a:pt x="1431" y="1129"/>
                  </a:lnTo>
                  <a:lnTo>
                    <a:pt x="1519" y="1179"/>
                  </a:lnTo>
                  <a:lnTo>
                    <a:pt x="1431" y="1212"/>
                  </a:lnTo>
                  <a:lnTo>
                    <a:pt x="1351" y="1177"/>
                  </a:lnTo>
                  <a:lnTo>
                    <a:pt x="1283" y="1180"/>
                  </a:lnTo>
                  <a:lnTo>
                    <a:pt x="1206" y="1174"/>
                  </a:lnTo>
                  <a:lnTo>
                    <a:pt x="1136" y="1158"/>
                  </a:lnTo>
                  <a:lnTo>
                    <a:pt x="1052" y="1126"/>
                  </a:lnTo>
                  <a:lnTo>
                    <a:pt x="997" y="1117"/>
                  </a:lnTo>
                  <a:lnTo>
                    <a:pt x="965" y="1128"/>
                  </a:lnTo>
                  <a:lnTo>
                    <a:pt x="830" y="1093"/>
                  </a:lnTo>
                  <a:lnTo>
                    <a:pt x="819" y="1056"/>
                  </a:lnTo>
                  <a:lnTo>
                    <a:pt x="751" y="1050"/>
                  </a:lnTo>
                  <a:lnTo>
                    <a:pt x="807" y="969"/>
                  </a:lnTo>
                  <a:lnTo>
                    <a:pt x="898" y="974"/>
                  </a:lnTo>
                  <a:lnTo>
                    <a:pt x="957" y="1007"/>
                  </a:lnTo>
                  <a:lnTo>
                    <a:pt x="987" y="1013"/>
                  </a:lnTo>
                  <a:lnTo>
                    <a:pt x="996" y="1044"/>
                  </a:lnTo>
                  <a:moveTo>
                    <a:pt x="2061" y="1156"/>
                  </a:moveTo>
                  <a:lnTo>
                    <a:pt x="2046" y="1203"/>
                  </a:lnTo>
                  <a:lnTo>
                    <a:pt x="1932" y="1227"/>
                  </a:lnTo>
                  <a:lnTo>
                    <a:pt x="1833" y="1217"/>
                  </a:lnTo>
                  <a:lnTo>
                    <a:pt x="1835" y="1186"/>
                  </a:lnTo>
                  <a:lnTo>
                    <a:pt x="1896" y="1168"/>
                  </a:lnTo>
                  <a:lnTo>
                    <a:pt x="1941" y="1193"/>
                  </a:lnTo>
                  <a:lnTo>
                    <a:pt x="1991" y="1187"/>
                  </a:lnTo>
                  <a:lnTo>
                    <a:pt x="2061" y="1156"/>
                  </a:lnTo>
                  <a:moveTo>
                    <a:pt x="1685" y="1156"/>
                  </a:moveTo>
                  <a:lnTo>
                    <a:pt x="1711" y="1179"/>
                  </a:lnTo>
                  <a:lnTo>
                    <a:pt x="1758" y="1172"/>
                  </a:lnTo>
                  <a:lnTo>
                    <a:pt x="1774" y="1208"/>
                  </a:lnTo>
                  <a:lnTo>
                    <a:pt x="1685" y="1225"/>
                  </a:lnTo>
                  <a:lnTo>
                    <a:pt x="1633" y="1236"/>
                  </a:lnTo>
                  <a:lnTo>
                    <a:pt x="1592" y="1236"/>
                  </a:lnTo>
                  <a:lnTo>
                    <a:pt x="1622" y="1187"/>
                  </a:lnTo>
                  <a:lnTo>
                    <a:pt x="1663" y="1186"/>
                  </a:lnTo>
                  <a:lnTo>
                    <a:pt x="1685" y="1156"/>
                  </a:lnTo>
                  <a:moveTo>
                    <a:pt x="2161" y="1330"/>
                  </a:moveTo>
                  <a:lnTo>
                    <a:pt x="2095" y="1349"/>
                  </a:lnTo>
                  <a:lnTo>
                    <a:pt x="2087" y="1339"/>
                  </a:lnTo>
                  <a:lnTo>
                    <a:pt x="2097" y="1310"/>
                  </a:lnTo>
                  <a:lnTo>
                    <a:pt x="2133" y="1258"/>
                  </a:lnTo>
                  <a:lnTo>
                    <a:pt x="2210" y="1224"/>
                  </a:lnTo>
                  <a:lnTo>
                    <a:pt x="2217" y="1241"/>
                  </a:lnTo>
                  <a:lnTo>
                    <a:pt x="2216" y="1266"/>
                  </a:lnTo>
                  <a:lnTo>
                    <a:pt x="2161" y="1330"/>
                  </a:lnTo>
                  <a:moveTo>
                    <a:pt x="1881" y="1339"/>
                  </a:moveTo>
                  <a:lnTo>
                    <a:pt x="1850" y="1340"/>
                  </a:lnTo>
                  <a:lnTo>
                    <a:pt x="1756" y="1280"/>
                  </a:lnTo>
                  <a:lnTo>
                    <a:pt x="1827" y="1264"/>
                  </a:lnTo>
                  <a:lnTo>
                    <a:pt x="1864" y="1290"/>
                  </a:lnTo>
                  <a:lnTo>
                    <a:pt x="1888" y="1316"/>
                  </a:lnTo>
                  <a:lnTo>
                    <a:pt x="1881" y="1339"/>
                  </a:lnTo>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51" name="Freeform 150"/>
            <p:cNvSpPr>
              <a:spLocks/>
            </p:cNvSpPr>
            <p:nvPr/>
          </p:nvSpPr>
          <p:spPr bwMode="auto">
            <a:xfrm>
              <a:off x="6947394" y="3102596"/>
              <a:ext cx="833184" cy="888464"/>
            </a:xfrm>
            <a:custGeom>
              <a:avLst/>
              <a:gdLst>
                <a:gd name="T0" fmla="*/ 149 w 504"/>
                <a:gd name="T1" fmla="*/ 42 h 572"/>
                <a:gd name="T2" fmla="*/ 148 w 504"/>
                <a:gd name="T3" fmla="*/ 60 h 572"/>
                <a:gd name="T4" fmla="*/ 206 w 504"/>
                <a:gd name="T5" fmla="*/ 110 h 572"/>
                <a:gd name="T6" fmla="*/ 212 w 504"/>
                <a:gd name="T7" fmla="*/ 147 h 572"/>
                <a:gd name="T8" fmla="*/ 282 w 504"/>
                <a:gd name="T9" fmla="*/ 172 h 572"/>
                <a:gd name="T10" fmla="*/ 330 w 504"/>
                <a:gd name="T11" fmla="*/ 189 h 572"/>
                <a:gd name="T12" fmla="*/ 340 w 504"/>
                <a:gd name="T13" fmla="*/ 167 h 572"/>
                <a:gd name="T14" fmla="*/ 355 w 504"/>
                <a:gd name="T15" fmla="*/ 170 h 572"/>
                <a:gd name="T16" fmla="*/ 384 w 504"/>
                <a:gd name="T17" fmla="*/ 179 h 572"/>
                <a:gd name="T18" fmla="*/ 412 w 504"/>
                <a:gd name="T19" fmla="*/ 167 h 572"/>
                <a:gd name="T20" fmla="*/ 430 w 504"/>
                <a:gd name="T21" fmla="*/ 142 h 572"/>
                <a:gd name="T22" fmla="*/ 474 w 504"/>
                <a:gd name="T23" fmla="*/ 126 h 572"/>
                <a:gd name="T24" fmla="*/ 501 w 504"/>
                <a:gd name="T25" fmla="*/ 150 h 572"/>
                <a:gd name="T26" fmla="*/ 504 w 504"/>
                <a:gd name="T27" fmla="*/ 175 h 572"/>
                <a:gd name="T28" fmla="*/ 473 w 504"/>
                <a:gd name="T29" fmla="*/ 197 h 572"/>
                <a:gd name="T30" fmla="*/ 463 w 504"/>
                <a:gd name="T31" fmla="*/ 242 h 572"/>
                <a:gd name="T32" fmla="*/ 449 w 504"/>
                <a:gd name="T33" fmla="*/ 266 h 572"/>
                <a:gd name="T34" fmla="*/ 429 w 504"/>
                <a:gd name="T35" fmla="*/ 247 h 572"/>
                <a:gd name="T36" fmla="*/ 412 w 504"/>
                <a:gd name="T37" fmla="*/ 249 h 572"/>
                <a:gd name="T38" fmla="*/ 428 w 504"/>
                <a:gd name="T39" fmla="*/ 219 h 572"/>
                <a:gd name="T40" fmla="*/ 383 w 504"/>
                <a:gd name="T41" fmla="*/ 212 h 572"/>
                <a:gd name="T42" fmla="*/ 354 w 504"/>
                <a:gd name="T43" fmla="*/ 188 h 572"/>
                <a:gd name="T44" fmla="*/ 356 w 504"/>
                <a:gd name="T45" fmla="*/ 221 h 572"/>
                <a:gd name="T46" fmla="*/ 364 w 504"/>
                <a:gd name="T47" fmla="*/ 246 h 572"/>
                <a:gd name="T48" fmla="*/ 378 w 504"/>
                <a:gd name="T49" fmla="*/ 287 h 572"/>
                <a:gd name="T50" fmla="*/ 347 w 504"/>
                <a:gd name="T51" fmla="*/ 306 h 572"/>
                <a:gd name="T52" fmla="*/ 298 w 504"/>
                <a:gd name="T53" fmla="*/ 357 h 572"/>
                <a:gd name="T54" fmla="*/ 271 w 504"/>
                <a:gd name="T55" fmla="*/ 394 h 572"/>
                <a:gd name="T56" fmla="*/ 238 w 504"/>
                <a:gd name="T57" fmla="*/ 407 h 572"/>
                <a:gd name="T58" fmla="*/ 243 w 504"/>
                <a:gd name="T59" fmla="*/ 467 h 572"/>
                <a:gd name="T60" fmla="*/ 230 w 504"/>
                <a:gd name="T61" fmla="*/ 523 h 572"/>
                <a:gd name="T62" fmla="*/ 212 w 504"/>
                <a:gd name="T63" fmla="*/ 552 h 572"/>
                <a:gd name="T64" fmla="*/ 181 w 504"/>
                <a:gd name="T65" fmla="*/ 553 h 572"/>
                <a:gd name="T66" fmla="*/ 156 w 504"/>
                <a:gd name="T67" fmla="*/ 493 h 572"/>
                <a:gd name="T68" fmla="*/ 134 w 504"/>
                <a:gd name="T69" fmla="*/ 434 h 572"/>
                <a:gd name="T70" fmla="*/ 95 w 504"/>
                <a:gd name="T71" fmla="*/ 338 h 572"/>
                <a:gd name="T72" fmla="*/ 61 w 504"/>
                <a:gd name="T73" fmla="*/ 306 h 572"/>
                <a:gd name="T74" fmla="*/ 29 w 504"/>
                <a:gd name="T75" fmla="*/ 271 h 572"/>
                <a:gd name="T76" fmla="*/ 10 w 504"/>
                <a:gd name="T77" fmla="*/ 231 h 572"/>
                <a:gd name="T78" fmla="*/ 31 w 504"/>
                <a:gd name="T79" fmla="*/ 203 h 572"/>
                <a:gd name="T80" fmla="*/ 29 w 504"/>
                <a:gd name="T81" fmla="*/ 156 h 572"/>
                <a:gd name="T82" fmla="*/ 72 w 504"/>
                <a:gd name="T83" fmla="*/ 115 h 572"/>
                <a:gd name="T84" fmla="*/ 94 w 504"/>
                <a:gd name="T85" fmla="*/ 67 h 572"/>
                <a:gd name="T86" fmla="*/ 58 w 504"/>
                <a:gd name="T87" fmla="*/ 25 h 572"/>
                <a:gd name="T88" fmla="*/ 110 w 504"/>
                <a:gd name="T89" fmla="*/ 18 h 5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504" h="572">
                  <a:moveTo>
                    <a:pt x="122" y="0"/>
                  </a:moveTo>
                  <a:lnTo>
                    <a:pt x="147" y="25"/>
                  </a:lnTo>
                  <a:lnTo>
                    <a:pt x="149" y="42"/>
                  </a:lnTo>
                  <a:lnTo>
                    <a:pt x="159" y="52"/>
                  </a:lnTo>
                  <a:lnTo>
                    <a:pt x="161" y="63"/>
                  </a:lnTo>
                  <a:lnTo>
                    <a:pt x="148" y="60"/>
                  </a:lnTo>
                  <a:lnTo>
                    <a:pt x="158" y="83"/>
                  </a:lnTo>
                  <a:lnTo>
                    <a:pt x="178" y="96"/>
                  </a:lnTo>
                  <a:lnTo>
                    <a:pt x="206" y="110"/>
                  </a:lnTo>
                  <a:lnTo>
                    <a:pt x="197" y="120"/>
                  </a:lnTo>
                  <a:lnTo>
                    <a:pt x="194" y="139"/>
                  </a:lnTo>
                  <a:lnTo>
                    <a:pt x="212" y="147"/>
                  </a:lnTo>
                  <a:lnTo>
                    <a:pt x="231" y="157"/>
                  </a:lnTo>
                  <a:lnTo>
                    <a:pt x="257" y="169"/>
                  </a:lnTo>
                  <a:lnTo>
                    <a:pt x="282" y="172"/>
                  </a:lnTo>
                  <a:lnTo>
                    <a:pt x="294" y="182"/>
                  </a:lnTo>
                  <a:lnTo>
                    <a:pt x="308" y="184"/>
                  </a:lnTo>
                  <a:lnTo>
                    <a:pt x="330" y="189"/>
                  </a:lnTo>
                  <a:lnTo>
                    <a:pt x="345" y="189"/>
                  </a:lnTo>
                  <a:lnTo>
                    <a:pt x="346" y="181"/>
                  </a:lnTo>
                  <a:lnTo>
                    <a:pt x="340" y="167"/>
                  </a:lnTo>
                  <a:lnTo>
                    <a:pt x="340" y="158"/>
                  </a:lnTo>
                  <a:lnTo>
                    <a:pt x="350" y="154"/>
                  </a:lnTo>
                  <a:lnTo>
                    <a:pt x="355" y="170"/>
                  </a:lnTo>
                  <a:lnTo>
                    <a:pt x="356" y="174"/>
                  </a:lnTo>
                  <a:lnTo>
                    <a:pt x="374" y="182"/>
                  </a:lnTo>
                  <a:lnTo>
                    <a:pt x="384" y="179"/>
                  </a:lnTo>
                  <a:lnTo>
                    <a:pt x="400" y="181"/>
                  </a:lnTo>
                  <a:lnTo>
                    <a:pt x="414" y="180"/>
                  </a:lnTo>
                  <a:lnTo>
                    <a:pt x="412" y="167"/>
                  </a:lnTo>
                  <a:lnTo>
                    <a:pt x="404" y="161"/>
                  </a:lnTo>
                  <a:lnTo>
                    <a:pt x="418" y="158"/>
                  </a:lnTo>
                  <a:lnTo>
                    <a:pt x="430" y="142"/>
                  </a:lnTo>
                  <a:lnTo>
                    <a:pt x="447" y="129"/>
                  </a:lnTo>
                  <a:lnTo>
                    <a:pt x="463" y="134"/>
                  </a:lnTo>
                  <a:lnTo>
                    <a:pt x="474" y="126"/>
                  </a:lnTo>
                  <a:lnTo>
                    <a:pt x="485" y="139"/>
                  </a:lnTo>
                  <a:lnTo>
                    <a:pt x="481" y="147"/>
                  </a:lnTo>
                  <a:lnTo>
                    <a:pt x="501" y="150"/>
                  </a:lnTo>
                  <a:lnTo>
                    <a:pt x="504" y="158"/>
                  </a:lnTo>
                  <a:lnTo>
                    <a:pt x="499" y="162"/>
                  </a:lnTo>
                  <a:lnTo>
                    <a:pt x="504" y="175"/>
                  </a:lnTo>
                  <a:lnTo>
                    <a:pt x="490" y="171"/>
                  </a:lnTo>
                  <a:lnTo>
                    <a:pt x="470" y="185"/>
                  </a:lnTo>
                  <a:lnTo>
                    <a:pt x="473" y="197"/>
                  </a:lnTo>
                  <a:lnTo>
                    <a:pt x="467" y="215"/>
                  </a:lnTo>
                  <a:lnTo>
                    <a:pt x="468" y="225"/>
                  </a:lnTo>
                  <a:lnTo>
                    <a:pt x="463" y="242"/>
                  </a:lnTo>
                  <a:lnTo>
                    <a:pt x="449" y="237"/>
                  </a:lnTo>
                  <a:lnTo>
                    <a:pt x="452" y="259"/>
                  </a:lnTo>
                  <a:lnTo>
                    <a:pt x="449" y="266"/>
                  </a:lnTo>
                  <a:lnTo>
                    <a:pt x="452" y="274"/>
                  </a:lnTo>
                  <a:lnTo>
                    <a:pt x="444" y="280"/>
                  </a:lnTo>
                  <a:lnTo>
                    <a:pt x="429" y="247"/>
                  </a:lnTo>
                  <a:lnTo>
                    <a:pt x="424" y="247"/>
                  </a:lnTo>
                  <a:lnTo>
                    <a:pt x="424" y="260"/>
                  </a:lnTo>
                  <a:lnTo>
                    <a:pt x="412" y="249"/>
                  </a:lnTo>
                  <a:lnTo>
                    <a:pt x="415" y="237"/>
                  </a:lnTo>
                  <a:lnTo>
                    <a:pt x="423" y="236"/>
                  </a:lnTo>
                  <a:lnTo>
                    <a:pt x="428" y="219"/>
                  </a:lnTo>
                  <a:lnTo>
                    <a:pt x="417" y="215"/>
                  </a:lnTo>
                  <a:lnTo>
                    <a:pt x="400" y="215"/>
                  </a:lnTo>
                  <a:lnTo>
                    <a:pt x="383" y="212"/>
                  </a:lnTo>
                  <a:lnTo>
                    <a:pt x="378" y="198"/>
                  </a:lnTo>
                  <a:lnTo>
                    <a:pt x="370" y="197"/>
                  </a:lnTo>
                  <a:lnTo>
                    <a:pt x="354" y="188"/>
                  </a:lnTo>
                  <a:lnTo>
                    <a:pt x="350" y="202"/>
                  </a:lnTo>
                  <a:lnTo>
                    <a:pt x="366" y="213"/>
                  </a:lnTo>
                  <a:lnTo>
                    <a:pt x="356" y="221"/>
                  </a:lnTo>
                  <a:lnTo>
                    <a:pt x="353" y="228"/>
                  </a:lnTo>
                  <a:lnTo>
                    <a:pt x="365" y="234"/>
                  </a:lnTo>
                  <a:lnTo>
                    <a:pt x="364" y="246"/>
                  </a:lnTo>
                  <a:lnTo>
                    <a:pt x="373" y="262"/>
                  </a:lnTo>
                  <a:lnTo>
                    <a:pt x="379" y="279"/>
                  </a:lnTo>
                  <a:lnTo>
                    <a:pt x="378" y="287"/>
                  </a:lnTo>
                  <a:lnTo>
                    <a:pt x="365" y="286"/>
                  </a:lnTo>
                  <a:lnTo>
                    <a:pt x="344" y="291"/>
                  </a:lnTo>
                  <a:lnTo>
                    <a:pt x="347" y="306"/>
                  </a:lnTo>
                  <a:lnTo>
                    <a:pt x="339" y="319"/>
                  </a:lnTo>
                  <a:lnTo>
                    <a:pt x="315" y="333"/>
                  </a:lnTo>
                  <a:lnTo>
                    <a:pt x="298" y="357"/>
                  </a:lnTo>
                  <a:lnTo>
                    <a:pt x="286" y="370"/>
                  </a:lnTo>
                  <a:lnTo>
                    <a:pt x="270" y="384"/>
                  </a:lnTo>
                  <a:lnTo>
                    <a:pt x="271" y="394"/>
                  </a:lnTo>
                  <a:lnTo>
                    <a:pt x="262" y="399"/>
                  </a:lnTo>
                  <a:lnTo>
                    <a:pt x="246" y="406"/>
                  </a:lnTo>
                  <a:lnTo>
                    <a:pt x="238" y="407"/>
                  </a:lnTo>
                  <a:lnTo>
                    <a:pt x="234" y="423"/>
                  </a:lnTo>
                  <a:lnTo>
                    <a:pt x="241" y="450"/>
                  </a:lnTo>
                  <a:lnTo>
                    <a:pt x="243" y="467"/>
                  </a:lnTo>
                  <a:lnTo>
                    <a:pt x="237" y="487"/>
                  </a:lnTo>
                  <a:lnTo>
                    <a:pt x="239" y="522"/>
                  </a:lnTo>
                  <a:lnTo>
                    <a:pt x="230" y="523"/>
                  </a:lnTo>
                  <a:lnTo>
                    <a:pt x="222" y="539"/>
                  </a:lnTo>
                  <a:lnTo>
                    <a:pt x="228" y="546"/>
                  </a:lnTo>
                  <a:lnTo>
                    <a:pt x="212" y="552"/>
                  </a:lnTo>
                  <a:lnTo>
                    <a:pt x="206" y="566"/>
                  </a:lnTo>
                  <a:lnTo>
                    <a:pt x="199" y="572"/>
                  </a:lnTo>
                  <a:lnTo>
                    <a:pt x="181" y="553"/>
                  </a:lnTo>
                  <a:lnTo>
                    <a:pt x="171" y="523"/>
                  </a:lnTo>
                  <a:lnTo>
                    <a:pt x="163" y="503"/>
                  </a:lnTo>
                  <a:lnTo>
                    <a:pt x="156" y="493"/>
                  </a:lnTo>
                  <a:lnTo>
                    <a:pt x="144" y="473"/>
                  </a:lnTo>
                  <a:lnTo>
                    <a:pt x="138" y="447"/>
                  </a:lnTo>
                  <a:lnTo>
                    <a:pt x="134" y="434"/>
                  </a:lnTo>
                  <a:lnTo>
                    <a:pt x="115" y="405"/>
                  </a:lnTo>
                  <a:lnTo>
                    <a:pt x="103" y="365"/>
                  </a:lnTo>
                  <a:lnTo>
                    <a:pt x="95" y="338"/>
                  </a:lnTo>
                  <a:lnTo>
                    <a:pt x="92" y="313"/>
                  </a:lnTo>
                  <a:lnTo>
                    <a:pt x="86" y="294"/>
                  </a:lnTo>
                  <a:lnTo>
                    <a:pt x="61" y="306"/>
                  </a:lnTo>
                  <a:lnTo>
                    <a:pt x="48" y="304"/>
                  </a:lnTo>
                  <a:lnTo>
                    <a:pt x="22" y="279"/>
                  </a:lnTo>
                  <a:lnTo>
                    <a:pt x="29" y="271"/>
                  </a:lnTo>
                  <a:lnTo>
                    <a:pt x="23" y="263"/>
                  </a:lnTo>
                  <a:lnTo>
                    <a:pt x="0" y="245"/>
                  </a:lnTo>
                  <a:lnTo>
                    <a:pt x="10" y="231"/>
                  </a:lnTo>
                  <a:lnTo>
                    <a:pt x="49" y="231"/>
                  </a:lnTo>
                  <a:lnTo>
                    <a:pt x="43" y="213"/>
                  </a:lnTo>
                  <a:lnTo>
                    <a:pt x="31" y="203"/>
                  </a:lnTo>
                  <a:lnTo>
                    <a:pt x="27" y="187"/>
                  </a:lnTo>
                  <a:lnTo>
                    <a:pt x="13" y="178"/>
                  </a:lnTo>
                  <a:lnTo>
                    <a:pt x="29" y="156"/>
                  </a:lnTo>
                  <a:lnTo>
                    <a:pt x="50" y="158"/>
                  </a:lnTo>
                  <a:lnTo>
                    <a:pt x="65" y="136"/>
                  </a:lnTo>
                  <a:lnTo>
                    <a:pt x="72" y="115"/>
                  </a:lnTo>
                  <a:lnTo>
                    <a:pt x="85" y="94"/>
                  </a:lnTo>
                  <a:lnTo>
                    <a:pt x="81" y="79"/>
                  </a:lnTo>
                  <a:lnTo>
                    <a:pt x="94" y="67"/>
                  </a:lnTo>
                  <a:lnTo>
                    <a:pt x="77" y="57"/>
                  </a:lnTo>
                  <a:lnTo>
                    <a:pt x="68" y="43"/>
                  </a:lnTo>
                  <a:lnTo>
                    <a:pt x="58" y="25"/>
                  </a:lnTo>
                  <a:lnTo>
                    <a:pt x="64" y="16"/>
                  </a:lnTo>
                  <a:lnTo>
                    <a:pt x="92" y="21"/>
                  </a:lnTo>
                  <a:lnTo>
                    <a:pt x="110" y="18"/>
                  </a:lnTo>
                  <a:lnTo>
                    <a:pt x="122"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52" name="Freeform 151"/>
            <p:cNvSpPr>
              <a:spLocks/>
            </p:cNvSpPr>
            <p:nvPr/>
          </p:nvSpPr>
          <p:spPr bwMode="auto">
            <a:xfrm>
              <a:off x="8736095" y="3139874"/>
              <a:ext cx="62819" cy="52810"/>
            </a:xfrm>
            <a:custGeom>
              <a:avLst/>
              <a:gdLst>
                <a:gd name="T0" fmla="*/ 33 w 38"/>
                <a:gd name="T1" fmla="*/ 4 h 34"/>
                <a:gd name="T2" fmla="*/ 38 w 38"/>
                <a:gd name="T3" fmla="*/ 11 h 34"/>
                <a:gd name="T4" fmla="*/ 34 w 38"/>
                <a:gd name="T5" fmla="*/ 24 h 34"/>
                <a:gd name="T6" fmla="*/ 24 w 38"/>
                <a:gd name="T7" fmla="*/ 17 h 34"/>
                <a:gd name="T8" fmla="*/ 17 w 38"/>
                <a:gd name="T9" fmla="*/ 22 h 34"/>
                <a:gd name="T10" fmla="*/ 17 w 38"/>
                <a:gd name="T11" fmla="*/ 34 h 34"/>
                <a:gd name="T12" fmla="*/ 4 w 38"/>
                <a:gd name="T13" fmla="*/ 28 h 34"/>
                <a:gd name="T14" fmla="*/ 0 w 38"/>
                <a:gd name="T15" fmla="*/ 18 h 34"/>
                <a:gd name="T16" fmla="*/ 4 w 38"/>
                <a:gd name="T17" fmla="*/ 6 h 34"/>
                <a:gd name="T18" fmla="*/ 15 w 38"/>
                <a:gd name="T19" fmla="*/ 8 h 34"/>
                <a:gd name="T20" fmla="*/ 19 w 38"/>
                <a:gd name="T21" fmla="*/ 0 h 34"/>
                <a:gd name="T22" fmla="*/ 33 w 38"/>
                <a:gd name="T23" fmla="*/ 4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8" h="34">
                  <a:moveTo>
                    <a:pt x="33" y="4"/>
                  </a:moveTo>
                  <a:lnTo>
                    <a:pt x="38" y="11"/>
                  </a:lnTo>
                  <a:lnTo>
                    <a:pt x="34" y="24"/>
                  </a:lnTo>
                  <a:lnTo>
                    <a:pt x="24" y="17"/>
                  </a:lnTo>
                  <a:lnTo>
                    <a:pt x="17" y="22"/>
                  </a:lnTo>
                  <a:lnTo>
                    <a:pt x="17" y="34"/>
                  </a:lnTo>
                  <a:lnTo>
                    <a:pt x="4" y="28"/>
                  </a:lnTo>
                  <a:lnTo>
                    <a:pt x="0" y="18"/>
                  </a:lnTo>
                  <a:lnTo>
                    <a:pt x="4" y="6"/>
                  </a:lnTo>
                  <a:lnTo>
                    <a:pt x="15" y="8"/>
                  </a:lnTo>
                  <a:lnTo>
                    <a:pt x="19" y="0"/>
                  </a:lnTo>
                  <a:lnTo>
                    <a:pt x="33" y="4"/>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53" name="Freeform 152"/>
            <p:cNvSpPr>
              <a:spLocks/>
            </p:cNvSpPr>
            <p:nvPr/>
          </p:nvSpPr>
          <p:spPr bwMode="auto">
            <a:xfrm>
              <a:off x="8653437" y="2914652"/>
              <a:ext cx="287647" cy="332398"/>
            </a:xfrm>
            <a:custGeom>
              <a:avLst/>
              <a:gdLst>
                <a:gd name="T0" fmla="*/ 164 w 174"/>
                <a:gd name="T1" fmla="*/ 87 h 214"/>
                <a:gd name="T2" fmla="*/ 166 w 174"/>
                <a:gd name="T3" fmla="*/ 104 h 214"/>
                <a:gd name="T4" fmla="*/ 174 w 174"/>
                <a:gd name="T5" fmla="*/ 114 h 214"/>
                <a:gd name="T6" fmla="*/ 171 w 174"/>
                <a:gd name="T7" fmla="*/ 129 h 214"/>
                <a:gd name="T8" fmla="*/ 154 w 174"/>
                <a:gd name="T9" fmla="*/ 139 h 214"/>
                <a:gd name="T10" fmla="*/ 124 w 174"/>
                <a:gd name="T11" fmla="*/ 140 h 214"/>
                <a:gd name="T12" fmla="*/ 109 w 174"/>
                <a:gd name="T13" fmla="*/ 163 h 214"/>
                <a:gd name="T14" fmla="*/ 94 w 174"/>
                <a:gd name="T15" fmla="*/ 155 h 214"/>
                <a:gd name="T16" fmla="*/ 87 w 174"/>
                <a:gd name="T17" fmla="*/ 140 h 214"/>
                <a:gd name="T18" fmla="*/ 59 w 174"/>
                <a:gd name="T19" fmla="*/ 145 h 214"/>
                <a:gd name="T20" fmla="*/ 42 w 174"/>
                <a:gd name="T21" fmla="*/ 154 h 214"/>
                <a:gd name="T22" fmla="*/ 22 w 174"/>
                <a:gd name="T23" fmla="*/ 155 h 214"/>
                <a:gd name="T24" fmla="*/ 46 w 174"/>
                <a:gd name="T25" fmla="*/ 170 h 214"/>
                <a:gd name="T26" fmla="*/ 48 w 174"/>
                <a:gd name="T27" fmla="*/ 205 h 214"/>
                <a:gd name="T28" fmla="*/ 40 w 174"/>
                <a:gd name="T29" fmla="*/ 214 h 214"/>
                <a:gd name="T30" fmla="*/ 28 w 174"/>
                <a:gd name="T31" fmla="*/ 206 h 214"/>
                <a:gd name="T32" fmla="*/ 26 w 174"/>
                <a:gd name="T33" fmla="*/ 187 h 214"/>
                <a:gd name="T34" fmla="*/ 12 w 174"/>
                <a:gd name="T35" fmla="*/ 181 h 214"/>
                <a:gd name="T36" fmla="*/ 0 w 174"/>
                <a:gd name="T37" fmla="*/ 167 h 214"/>
                <a:gd name="T38" fmla="*/ 14 w 174"/>
                <a:gd name="T39" fmla="*/ 160 h 214"/>
                <a:gd name="T40" fmla="*/ 17 w 174"/>
                <a:gd name="T41" fmla="*/ 148 h 214"/>
                <a:gd name="T42" fmla="*/ 30 w 174"/>
                <a:gd name="T43" fmla="*/ 137 h 214"/>
                <a:gd name="T44" fmla="*/ 37 w 174"/>
                <a:gd name="T45" fmla="*/ 123 h 214"/>
                <a:gd name="T46" fmla="*/ 68 w 174"/>
                <a:gd name="T47" fmla="*/ 117 h 214"/>
                <a:gd name="T48" fmla="*/ 89 w 174"/>
                <a:gd name="T49" fmla="*/ 121 h 214"/>
                <a:gd name="T50" fmla="*/ 89 w 174"/>
                <a:gd name="T51" fmla="*/ 84 h 214"/>
                <a:gd name="T52" fmla="*/ 106 w 174"/>
                <a:gd name="T53" fmla="*/ 94 h 214"/>
                <a:gd name="T54" fmla="*/ 120 w 174"/>
                <a:gd name="T55" fmla="*/ 73 h 214"/>
                <a:gd name="T56" fmla="*/ 126 w 174"/>
                <a:gd name="T57" fmla="*/ 65 h 214"/>
                <a:gd name="T58" fmla="*/ 123 w 174"/>
                <a:gd name="T59" fmla="*/ 40 h 214"/>
                <a:gd name="T60" fmla="*/ 108 w 174"/>
                <a:gd name="T61" fmla="*/ 17 h 214"/>
                <a:gd name="T62" fmla="*/ 107 w 174"/>
                <a:gd name="T63" fmla="*/ 4 h 214"/>
                <a:gd name="T64" fmla="*/ 123 w 174"/>
                <a:gd name="T65" fmla="*/ 0 h 214"/>
                <a:gd name="T66" fmla="*/ 149 w 174"/>
                <a:gd name="T67" fmla="*/ 29 h 214"/>
                <a:gd name="T68" fmla="*/ 157 w 174"/>
                <a:gd name="T69" fmla="*/ 45 h 214"/>
                <a:gd name="T70" fmla="*/ 153 w 174"/>
                <a:gd name="T71" fmla="*/ 66 h 214"/>
                <a:gd name="T72" fmla="*/ 164 w 174"/>
                <a:gd name="T73" fmla="*/ 87 h 2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74" h="214">
                  <a:moveTo>
                    <a:pt x="164" y="87"/>
                  </a:moveTo>
                  <a:lnTo>
                    <a:pt x="166" y="104"/>
                  </a:lnTo>
                  <a:lnTo>
                    <a:pt x="174" y="114"/>
                  </a:lnTo>
                  <a:lnTo>
                    <a:pt x="171" y="129"/>
                  </a:lnTo>
                  <a:lnTo>
                    <a:pt x="154" y="139"/>
                  </a:lnTo>
                  <a:lnTo>
                    <a:pt x="124" y="140"/>
                  </a:lnTo>
                  <a:lnTo>
                    <a:pt x="109" y="163"/>
                  </a:lnTo>
                  <a:lnTo>
                    <a:pt x="94" y="155"/>
                  </a:lnTo>
                  <a:lnTo>
                    <a:pt x="87" y="140"/>
                  </a:lnTo>
                  <a:lnTo>
                    <a:pt x="59" y="145"/>
                  </a:lnTo>
                  <a:lnTo>
                    <a:pt x="42" y="154"/>
                  </a:lnTo>
                  <a:lnTo>
                    <a:pt x="22" y="155"/>
                  </a:lnTo>
                  <a:lnTo>
                    <a:pt x="46" y="170"/>
                  </a:lnTo>
                  <a:lnTo>
                    <a:pt x="48" y="205"/>
                  </a:lnTo>
                  <a:lnTo>
                    <a:pt x="40" y="214"/>
                  </a:lnTo>
                  <a:lnTo>
                    <a:pt x="28" y="206"/>
                  </a:lnTo>
                  <a:lnTo>
                    <a:pt x="26" y="187"/>
                  </a:lnTo>
                  <a:lnTo>
                    <a:pt x="12" y="181"/>
                  </a:lnTo>
                  <a:lnTo>
                    <a:pt x="0" y="167"/>
                  </a:lnTo>
                  <a:lnTo>
                    <a:pt x="14" y="160"/>
                  </a:lnTo>
                  <a:lnTo>
                    <a:pt x="17" y="148"/>
                  </a:lnTo>
                  <a:lnTo>
                    <a:pt x="30" y="137"/>
                  </a:lnTo>
                  <a:lnTo>
                    <a:pt x="37" y="123"/>
                  </a:lnTo>
                  <a:lnTo>
                    <a:pt x="68" y="117"/>
                  </a:lnTo>
                  <a:lnTo>
                    <a:pt x="89" y="121"/>
                  </a:lnTo>
                  <a:lnTo>
                    <a:pt x="89" y="84"/>
                  </a:lnTo>
                  <a:lnTo>
                    <a:pt x="106" y="94"/>
                  </a:lnTo>
                  <a:lnTo>
                    <a:pt x="120" y="73"/>
                  </a:lnTo>
                  <a:lnTo>
                    <a:pt x="126" y="65"/>
                  </a:lnTo>
                  <a:lnTo>
                    <a:pt x="123" y="40"/>
                  </a:lnTo>
                  <a:lnTo>
                    <a:pt x="108" y="17"/>
                  </a:lnTo>
                  <a:lnTo>
                    <a:pt x="107" y="4"/>
                  </a:lnTo>
                  <a:lnTo>
                    <a:pt x="123" y="0"/>
                  </a:lnTo>
                  <a:lnTo>
                    <a:pt x="149" y="29"/>
                  </a:lnTo>
                  <a:lnTo>
                    <a:pt x="157" y="45"/>
                  </a:lnTo>
                  <a:lnTo>
                    <a:pt x="153" y="66"/>
                  </a:lnTo>
                  <a:lnTo>
                    <a:pt x="164" y="87"/>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54" name="Freeform 153"/>
            <p:cNvSpPr>
              <a:spLocks/>
            </p:cNvSpPr>
            <p:nvPr/>
          </p:nvSpPr>
          <p:spPr bwMode="auto">
            <a:xfrm>
              <a:off x="8784035" y="2781071"/>
              <a:ext cx="148783" cy="127367"/>
            </a:xfrm>
            <a:custGeom>
              <a:avLst/>
              <a:gdLst>
                <a:gd name="T0" fmla="*/ 51 w 90"/>
                <a:gd name="T1" fmla="*/ 29 h 82"/>
                <a:gd name="T2" fmla="*/ 65 w 90"/>
                <a:gd name="T3" fmla="*/ 33 h 82"/>
                <a:gd name="T4" fmla="*/ 71 w 90"/>
                <a:gd name="T5" fmla="*/ 24 h 82"/>
                <a:gd name="T6" fmla="*/ 90 w 90"/>
                <a:gd name="T7" fmla="*/ 47 h 82"/>
                <a:gd name="T8" fmla="*/ 69 w 90"/>
                <a:gd name="T9" fmla="*/ 53 h 82"/>
                <a:gd name="T10" fmla="*/ 67 w 90"/>
                <a:gd name="T11" fmla="*/ 73 h 82"/>
                <a:gd name="T12" fmla="*/ 32 w 90"/>
                <a:gd name="T13" fmla="*/ 59 h 82"/>
                <a:gd name="T14" fmla="*/ 36 w 90"/>
                <a:gd name="T15" fmla="*/ 82 h 82"/>
                <a:gd name="T16" fmla="*/ 18 w 90"/>
                <a:gd name="T17" fmla="*/ 82 h 82"/>
                <a:gd name="T18" fmla="*/ 3 w 90"/>
                <a:gd name="T19" fmla="*/ 62 h 82"/>
                <a:gd name="T20" fmla="*/ 2 w 90"/>
                <a:gd name="T21" fmla="*/ 46 h 82"/>
                <a:gd name="T22" fmla="*/ 19 w 90"/>
                <a:gd name="T23" fmla="*/ 45 h 82"/>
                <a:gd name="T24" fmla="*/ 6 w 90"/>
                <a:gd name="T25" fmla="*/ 16 h 82"/>
                <a:gd name="T26" fmla="*/ 0 w 90"/>
                <a:gd name="T27" fmla="*/ 0 h 82"/>
                <a:gd name="T28" fmla="*/ 33 w 90"/>
                <a:gd name="T29" fmla="*/ 22 h 82"/>
                <a:gd name="T30" fmla="*/ 51 w 90"/>
                <a:gd name="T31" fmla="*/ 29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90" h="82">
                  <a:moveTo>
                    <a:pt x="51" y="29"/>
                  </a:moveTo>
                  <a:lnTo>
                    <a:pt x="65" y="33"/>
                  </a:lnTo>
                  <a:lnTo>
                    <a:pt x="71" y="24"/>
                  </a:lnTo>
                  <a:lnTo>
                    <a:pt x="90" y="47"/>
                  </a:lnTo>
                  <a:lnTo>
                    <a:pt x="69" y="53"/>
                  </a:lnTo>
                  <a:lnTo>
                    <a:pt x="67" y="73"/>
                  </a:lnTo>
                  <a:lnTo>
                    <a:pt x="32" y="59"/>
                  </a:lnTo>
                  <a:lnTo>
                    <a:pt x="36" y="82"/>
                  </a:lnTo>
                  <a:lnTo>
                    <a:pt x="18" y="82"/>
                  </a:lnTo>
                  <a:lnTo>
                    <a:pt x="3" y="62"/>
                  </a:lnTo>
                  <a:lnTo>
                    <a:pt x="2" y="46"/>
                  </a:lnTo>
                  <a:lnTo>
                    <a:pt x="19" y="45"/>
                  </a:lnTo>
                  <a:lnTo>
                    <a:pt x="6" y="16"/>
                  </a:lnTo>
                  <a:lnTo>
                    <a:pt x="0" y="0"/>
                  </a:lnTo>
                  <a:lnTo>
                    <a:pt x="33" y="22"/>
                  </a:lnTo>
                  <a:lnTo>
                    <a:pt x="51" y="2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55" name="Freeform 154"/>
            <p:cNvSpPr>
              <a:spLocks/>
            </p:cNvSpPr>
            <p:nvPr/>
          </p:nvSpPr>
          <p:spPr bwMode="auto">
            <a:xfrm>
              <a:off x="6167109" y="2473526"/>
              <a:ext cx="1077850" cy="464425"/>
            </a:xfrm>
            <a:custGeom>
              <a:avLst/>
              <a:gdLst>
                <a:gd name="T0" fmla="*/ 429 w 652"/>
                <a:gd name="T1" fmla="*/ 270 h 299"/>
                <a:gd name="T2" fmla="*/ 408 w 652"/>
                <a:gd name="T3" fmla="*/ 299 h 299"/>
                <a:gd name="T4" fmla="*/ 395 w 652"/>
                <a:gd name="T5" fmla="*/ 289 h 299"/>
                <a:gd name="T6" fmla="*/ 365 w 652"/>
                <a:gd name="T7" fmla="*/ 272 h 299"/>
                <a:gd name="T8" fmla="*/ 352 w 652"/>
                <a:gd name="T9" fmla="*/ 251 h 299"/>
                <a:gd name="T10" fmla="*/ 300 w 652"/>
                <a:gd name="T11" fmla="*/ 237 h 299"/>
                <a:gd name="T12" fmla="*/ 260 w 652"/>
                <a:gd name="T13" fmla="*/ 222 h 299"/>
                <a:gd name="T14" fmla="*/ 215 w 652"/>
                <a:gd name="T15" fmla="*/ 200 h 299"/>
                <a:gd name="T16" fmla="*/ 172 w 652"/>
                <a:gd name="T17" fmla="*/ 210 h 299"/>
                <a:gd name="T18" fmla="*/ 183 w 652"/>
                <a:gd name="T19" fmla="*/ 286 h 299"/>
                <a:gd name="T20" fmla="*/ 155 w 652"/>
                <a:gd name="T21" fmla="*/ 265 h 299"/>
                <a:gd name="T22" fmla="*/ 131 w 652"/>
                <a:gd name="T23" fmla="*/ 276 h 299"/>
                <a:gd name="T24" fmla="*/ 131 w 652"/>
                <a:gd name="T25" fmla="*/ 262 h 299"/>
                <a:gd name="T26" fmla="*/ 106 w 652"/>
                <a:gd name="T27" fmla="*/ 248 h 299"/>
                <a:gd name="T28" fmla="*/ 84 w 652"/>
                <a:gd name="T29" fmla="*/ 224 h 299"/>
                <a:gd name="T30" fmla="*/ 98 w 652"/>
                <a:gd name="T31" fmla="*/ 220 h 299"/>
                <a:gd name="T32" fmla="*/ 108 w 652"/>
                <a:gd name="T33" fmla="*/ 201 h 299"/>
                <a:gd name="T34" fmla="*/ 121 w 652"/>
                <a:gd name="T35" fmla="*/ 184 h 299"/>
                <a:gd name="T36" fmla="*/ 99 w 652"/>
                <a:gd name="T37" fmla="*/ 173 h 299"/>
                <a:gd name="T38" fmla="*/ 67 w 652"/>
                <a:gd name="T39" fmla="*/ 177 h 299"/>
                <a:gd name="T40" fmla="*/ 44 w 652"/>
                <a:gd name="T41" fmla="*/ 178 h 299"/>
                <a:gd name="T42" fmla="*/ 29 w 652"/>
                <a:gd name="T43" fmla="*/ 154 h 299"/>
                <a:gd name="T44" fmla="*/ 0 w 652"/>
                <a:gd name="T45" fmla="*/ 140 h 299"/>
                <a:gd name="T46" fmla="*/ 0 w 652"/>
                <a:gd name="T47" fmla="*/ 121 h 299"/>
                <a:gd name="T48" fmla="*/ 26 w 652"/>
                <a:gd name="T49" fmla="*/ 110 h 299"/>
                <a:gd name="T50" fmla="*/ 51 w 652"/>
                <a:gd name="T51" fmla="*/ 74 h 299"/>
                <a:gd name="T52" fmla="*/ 115 w 652"/>
                <a:gd name="T53" fmla="*/ 87 h 299"/>
                <a:gd name="T54" fmla="*/ 150 w 652"/>
                <a:gd name="T55" fmla="*/ 87 h 299"/>
                <a:gd name="T56" fmla="*/ 199 w 652"/>
                <a:gd name="T57" fmla="*/ 97 h 299"/>
                <a:gd name="T58" fmla="*/ 224 w 652"/>
                <a:gd name="T59" fmla="*/ 92 h 299"/>
                <a:gd name="T60" fmla="*/ 194 w 652"/>
                <a:gd name="T61" fmla="*/ 69 h 299"/>
                <a:gd name="T62" fmla="*/ 201 w 652"/>
                <a:gd name="T63" fmla="*/ 53 h 299"/>
                <a:gd name="T64" fmla="*/ 198 w 652"/>
                <a:gd name="T65" fmla="*/ 34 h 299"/>
                <a:gd name="T66" fmla="*/ 257 w 652"/>
                <a:gd name="T67" fmla="*/ 21 h 299"/>
                <a:gd name="T68" fmla="*/ 298 w 652"/>
                <a:gd name="T69" fmla="*/ 9 h 299"/>
                <a:gd name="T70" fmla="*/ 338 w 652"/>
                <a:gd name="T71" fmla="*/ 5 h 299"/>
                <a:gd name="T72" fmla="*/ 366 w 652"/>
                <a:gd name="T73" fmla="*/ 20 h 299"/>
                <a:gd name="T74" fmla="*/ 393 w 652"/>
                <a:gd name="T75" fmla="*/ 38 h 299"/>
                <a:gd name="T76" fmla="*/ 437 w 652"/>
                <a:gd name="T77" fmla="*/ 18 h 299"/>
                <a:gd name="T78" fmla="*/ 462 w 652"/>
                <a:gd name="T79" fmla="*/ 39 h 299"/>
                <a:gd name="T80" fmla="*/ 524 w 652"/>
                <a:gd name="T81" fmla="*/ 80 h 299"/>
                <a:gd name="T82" fmla="*/ 571 w 652"/>
                <a:gd name="T83" fmla="*/ 86 h 299"/>
                <a:gd name="T84" fmla="*/ 595 w 652"/>
                <a:gd name="T85" fmla="*/ 102 h 299"/>
                <a:gd name="T86" fmla="*/ 619 w 652"/>
                <a:gd name="T87" fmla="*/ 114 h 299"/>
                <a:gd name="T88" fmla="*/ 652 w 652"/>
                <a:gd name="T89" fmla="*/ 124 h 299"/>
                <a:gd name="T90" fmla="*/ 634 w 652"/>
                <a:gd name="T91" fmla="*/ 139 h 299"/>
                <a:gd name="T92" fmla="*/ 637 w 652"/>
                <a:gd name="T93" fmla="*/ 169 h 299"/>
                <a:gd name="T94" fmla="*/ 605 w 652"/>
                <a:gd name="T95" fmla="*/ 199 h 299"/>
                <a:gd name="T96" fmla="*/ 569 w 652"/>
                <a:gd name="T97" fmla="*/ 211 h 299"/>
                <a:gd name="T98" fmla="*/ 588 w 652"/>
                <a:gd name="T99" fmla="*/ 252 h 299"/>
                <a:gd name="T100" fmla="*/ 581 w 652"/>
                <a:gd name="T101" fmla="*/ 261 h 299"/>
                <a:gd name="T102" fmla="*/ 545 w 652"/>
                <a:gd name="T103" fmla="*/ 252 h 299"/>
                <a:gd name="T104" fmla="*/ 512 w 652"/>
                <a:gd name="T105" fmla="*/ 253 h 299"/>
                <a:gd name="T106" fmla="*/ 477 w 652"/>
                <a:gd name="T107" fmla="*/ 249 h 299"/>
                <a:gd name="T108" fmla="*/ 449 w 652"/>
                <a:gd name="T109" fmla="*/ 254 h 299"/>
                <a:gd name="T110" fmla="*/ 438 w 652"/>
                <a:gd name="T111" fmla="*/ 266 h 2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652" h="299">
                  <a:moveTo>
                    <a:pt x="438" y="266"/>
                  </a:moveTo>
                  <a:lnTo>
                    <a:pt x="429" y="270"/>
                  </a:lnTo>
                  <a:lnTo>
                    <a:pt x="412" y="284"/>
                  </a:lnTo>
                  <a:lnTo>
                    <a:pt x="408" y="299"/>
                  </a:lnTo>
                  <a:lnTo>
                    <a:pt x="402" y="299"/>
                  </a:lnTo>
                  <a:lnTo>
                    <a:pt x="395" y="289"/>
                  </a:lnTo>
                  <a:lnTo>
                    <a:pt x="373" y="288"/>
                  </a:lnTo>
                  <a:lnTo>
                    <a:pt x="365" y="272"/>
                  </a:lnTo>
                  <a:lnTo>
                    <a:pt x="357" y="271"/>
                  </a:lnTo>
                  <a:lnTo>
                    <a:pt x="352" y="251"/>
                  </a:lnTo>
                  <a:lnTo>
                    <a:pt x="328" y="236"/>
                  </a:lnTo>
                  <a:lnTo>
                    <a:pt x="300" y="237"/>
                  </a:lnTo>
                  <a:lnTo>
                    <a:pt x="281" y="240"/>
                  </a:lnTo>
                  <a:lnTo>
                    <a:pt x="260" y="222"/>
                  </a:lnTo>
                  <a:lnTo>
                    <a:pt x="245" y="214"/>
                  </a:lnTo>
                  <a:lnTo>
                    <a:pt x="215" y="200"/>
                  </a:lnTo>
                  <a:lnTo>
                    <a:pt x="211" y="198"/>
                  </a:lnTo>
                  <a:lnTo>
                    <a:pt x="172" y="210"/>
                  </a:lnTo>
                  <a:lnTo>
                    <a:pt x="192" y="285"/>
                  </a:lnTo>
                  <a:lnTo>
                    <a:pt x="183" y="286"/>
                  </a:lnTo>
                  <a:lnTo>
                    <a:pt x="168" y="270"/>
                  </a:lnTo>
                  <a:lnTo>
                    <a:pt x="155" y="265"/>
                  </a:lnTo>
                  <a:lnTo>
                    <a:pt x="137" y="269"/>
                  </a:lnTo>
                  <a:lnTo>
                    <a:pt x="131" y="276"/>
                  </a:lnTo>
                  <a:lnTo>
                    <a:pt x="129" y="271"/>
                  </a:lnTo>
                  <a:lnTo>
                    <a:pt x="131" y="262"/>
                  </a:lnTo>
                  <a:lnTo>
                    <a:pt x="127" y="255"/>
                  </a:lnTo>
                  <a:lnTo>
                    <a:pt x="106" y="248"/>
                  </a:lnTo>
                  <a:lnTo>
                    <a:pt x="94" y="230"/>
                  </a:lnTo>
                  <a:lnTo>
                    <a:pt x="84" y="224"/>
                  </a:lnTo>
                  <a:lnTo>
                    <a:pt x="81" y="218"/>
                  </a:lnTo>
                  <a:lnTo>
                    <a:pt x="98" y="220"/>
                  </a:lnTo>
                  <a:lnTo>
                    <a:pt x="95" y="205"/>
                  </a:lnTo>
                  <a:lnTo>
                    <a:pt x="108" y="201"/>
                  </a:lnTo>
                  <a:lnTo>
                    <a:pt x="123" y="204"/>
                  </a:lnTo>
                  <a:lnTo>
                    <a:pt x="121" y="184"/>
                  </a:lnTo>
                  <a:lnTo>
                    <a:pt x="115" y="172"/>
                  </a:lnTo>
                  <a:lnTo>
                    <a:pt x="99" y="173"/>
                  </a:lnTo>
                  <a:lnTo>
                    <a:pt x="84" y="168"/>
                  </a:lnTo>
                  <a:lnTo>
                    <a:pt x="67" y="177"/>
                  </a:lnTo>
                  <a:lnTo>
                    <a:pt x="53" y="181"/>
                  </a:lnTo>
                  <a:lnTo>
                    <a:pt x="44" y="178"/>
                  </a:lnTo>
                  <a:lnTo>
                    <a:pt x="43" y="167"/>
                  </a:lnTo>
                  <a:lnTo>
                    <a:pt x="29" y="154"/>
                  </a:lnTo>
                  <a:lnTo>
                    <a:pt x="17" y="154"/>
                  </a:lnTo>
                  <a:lnTo>
                    <a:pt x="0" y="140"/>
                  </a:lnTo>
                  <a:lnTo>
                    <a:pt x="6" y="125"/>
                  </a:lnTo>
                  <a:lnTo>
                    <a:pt x="0" y="121"/>
                  </a:lnTo>
                  <a:lnTo>
                    <a:pt x="7" y="99"/>
                  </a:lnTo>
                  <a:lnTo>
                    <a:pt x="26" y="110"/>
                  </a:lnTo>
                  <a:lnTo>
                    <a:pt x="25" y="96"/>
                  </a:lnTo>
                  <a:lnTo>
                    <a:pt x="51" y="74"/>
                  </a:lnTo>
                  <a:lnTo>
                    <a:pt x="76" y="73"/>
                  </a:lnTo>
                  <a:lnTo>
                    <a:pt x="115" y="87"/>
                  </a:lnTo>
                  <a:lnTo>
                    <a:pt x="136" y="95"/>
                  </a:lnTo>
                  <a:lnTo>
                    <a:pt x="150" y="87"/>
                  </a:lnTo>
                  <a:lnTo>
                    <a:pt x="175" y="87"/>
                  </a:lnTo>
                  <a:lnTo>
                    <a:pt x="199" y="97"/>
                  </a:lnTo>
                  <a:lnTo>
                    <a:pt x="202" y="91"/>
                  </a:lnTo>
                  <a:lnTo>
                    <a:pt x="224" y="92"/>
                  </a:lnTo>
                  <a:lnTo>
                    <a:pt x="225" y="82"/>
                  </a:lnTo>
                  <a:lnTo>
                    <a:pt x="194" y="69"/>
                  </a:lnTo>
                  <a:lnTo>
                    <a:pt x="206" y="59"/>
                  </a:lnTo>
                  <a:lnTo>
                    <a:pt x="201" y="53"/>
                  </a:lnTo>
                  <a:lnTo>
                    <a:pt x="214" y="48"/>
                  </a:lnTo>
                  <a:lnTo>
                    <a:pt x="198" y="34"/>
                  </a:lnTo>
                  <a:lnTo>
                    <a:pt x="202" y="28"/>
                  </a:lnTo>
                  <a:lnTo>
                    <a:pt x="257" y="21"/>
                  </a:lnTo>
                  <a:lnTo>
                    <a:pt x="263" y="16"/>
                  </a:lnTo>
                  <a:lnTo>
                    <a:pt x="298" y="9"/>
                  </a:lnTo>
                  <a:lnTo>
                    <a:pt x="309" y="0"/>
                  </a:lnTo>
                  <a:lnTo>
                    <a:pt x="338" y="5"/>
                  </a:lnTo>
                  <a:lnTo>
                    <a:pt x="352" y="25"/>
                  </a:lnTo>
                  <a:lnTo>
                    <a:pt x="366" y="20"/>
                  </a:lnTo>
                  <a:lnTo>
                    <a:pt x="389" y="27"/>
                  </a:lnTo>
                  <a:lnTo>
                    <a:pt x="393" y="38"/>
                  </a:lnTo>
                  <a:lnTo>
                    <a:pt x="407" y="37"/>
                  </a:lnTo>
                  <a:lnTo>
                    <a:pt x="437" y="18"/>
                  </a:lnTo>
                  <a:lnTo>
                    <a:pt x="434" y="24"/>
                  </a:lnTo>
                  <a:lnTo>
                    <a:pt x="462" y="39"/>
                  </a:lnTo>
                  <a:lnTo>
                    <a:pt x="520" y="90"/>
                  </a:lnTo>
                  <a:lnTo>
                    <a:pt x="524" y="80"/>
                  </a:lnTo>
                  <a:lnTo>
                    <a:pt x="551" y="92"/>
                  </a:lnTo>
                  <a:lnTo>
                    <a:pt x="571" y="86"/>
                  </a:lnTo>
                  <a:lnTo>
                    <a:pt x="582" y="90"/>
                  </a:lnTo>
                  <a:lnTo>
                    <a:pt x="595" y="102"/>
                  </a:lnTo>
                  <a:lnTo>
                    <a:pt x="608" y="106"/>
                  </a:lnTo>
                  <a:lnTo>
                    <a:pt x="619" y="114"/>
                  </a:lnTo>
                  <a:lnTo>
                    <a:pt x="638" y="111"/>
                  </a:lnTo>
                  <a:lnTo>
                    <a:pt x="652" y="124"/>
                  </a:lnTo>
                  <a:lnTo>
                    <a:pt x="647" y="137"/>
                  </a:lnTo>
                  <a:lnTo>
                    <a:pt x="634" y="139"/>
                  </a:lnTo>
                  <a:lnTo>
                    <a:pt x="642" y="160"/>
                  </a:lnTo>
                  <a:lnTo>
                    <a:pt x="637" y="169"/>
                  </a:lnTo>
                  <a:lnTo>
                    <a:pt x="602" y="162"/>
                  </a:lnTo>
                  <a:lnTo>
                    <a:pt x="605" y="199"/>
                  </a:lnTo>
                  <a:lnTo>
                    <a:pt x="599" y="203"/>
                  </a:lnTo>
                  <a:lnTo>
                    <a:pt x="569" y="211"/>
                  </a:lnTo>
                  <a:lnTo>
                    <a:pt x="597" y="247"/>
                  </a:lnTo>
                  <a:lnTo>
                    <a:pt x="588" y="252"/>
                  </a:lnTo>
                  <a:lnTo>
                    <a:pt x="593" y="264"/>
                  </a:lnTo>
                  <a:lnTo>
                    <a:pt x="581" y="261"/>
                  </a:lnTo>
                  <a:lnTo>
                    <a:pt x="571" y="254"/>
                  </a:lnTo>
                  <a:lnTo>
                    <a:pt x="545" y="252"/>
                  </a:lnTo>
                  <a:lnTo>
                    <a:pt x="517" y="251"/>
                  </a:lnTo>
                  <a:lnTo>
                    <a:pt x="512" y="253"/>
                  </a:lnTo>
                  <a:lnTo>
                    <a:pt x="485" y="245"/>
                  </a:lnTo>
                  <a:lnTo>
                    <a:pt x="477" y="249"/>
                  </a:lnTo>
                  <a:lnTo>
                    <a:pt x="479" y="261"/>
                  </a:lnTo>
                  <a:lnTo>
                    <a:pt x="449" y="254"/>
                  </a:lnTo>
                  <a:lnTo>
                    <a:pt x="439" y="257"/>
                  </a:lnTo>
                  <a:lnTo>
                    <a:pt x="438" y="266"/>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56" name="Freeform 155"/>
            <p:cNvSpPr>
              <a:spLocks/>
            </p:cNvSpPr>
            <p:nvPr/>
          </p:nvSpPr>
          <p:spPr bwMode="auto">
            <a:xfrm>
              <a:off x="6873001" y="2854075"/>
              <a:ext cx="274422" cy="127367"/>
            </a:xfrm>
            <a:custGeom>
              <a:avLst/>
              <a:gdLst>
                <a:gd name="T0" fmla="*/ 11 w 166"/>
                <a:gd name="T1" fmla="*/ 21 h 82"/>
                <a:gd name="T2" fmla="*/ 12 w 166"/>
                <a:gd name="T3" fmla="*/ 12 h 82"/>
                <a:gd name="T4" fmla="*/ 22 w 166"/>
                <a:gd name="T5" fmla="*/ 9 h 82"/>
                <a:gd name="T6" fmla="*/ 52 w 166"/>
                <a:gd name="T7" fmla="*/ 16 h 82"/>
                <a:gd name="T8" fmla="*/ 50 w 166"/>
                <a:gd name="T9" fmla="*/ 4 h 82"/>
                <a:gd name="T10" fmla="*/ 58 w 166"/>
                <a:gd name="T11" fmla="*/ 0 h 82"/>
                <a:gd name="T12" fmla="*/ 85 w 166"/>
                <a:gd name="T13" fmla="*/ 8 h 82"/>
                <a:gd name="T14" fmla="*/ 90 w 166"/>
                <a:gd name="T15" fmla="*/ 6 h 82"/>
                <a:gd name="T16" fmla="*/ 118 w 166"/>
                <a:gd name="T17" fmla="*/ 7 h 82"/>
                <a:gd name="T18" fmla="*/ 144 w 166"/>
                <a:gd name="T19" fmla="*/ 9 h 82"/>
                <a:gd name="T20" fmla="*/ 154 w 166"/>
                <a:gd name="T21" fmla="*/ 16 h 82"/>
                <a:gd name="T22" fmla="*/ 166 w 166"/>
                <a:gd name="T23" fmla="*/ 19 h 82"/>
                <a:gd name="T24" fmla="*/ 165 w 166"/>
                <a:gd name="T25" fmla="*/ 24 h 82"/>
                <a:gd name="T26" fmla="*/ 142 w 166"/>
                <a:gd name="T27" fmla="*/ 35 h 82"/>
                <a:gd name="T28" fmla="*/ 139 w 166"/>
                <a:gd name="T29" fmla="*/ 43 h 82"/>
                <a:gd name="T30" fmla="*/ 118 w 166"/>
                <a:gd name="T31" fmla="*/ 46 h 82"/>
                <a:gd name="T32" fmla="*/ 116 w 166"/>
                <a:gd name="T33" fmla="*/ 58 h 82"/>
                <a:gd name="T34" fmla="*/ 97 w 166"/>
                <a:gd name="T35" fmla="*/ 56 h 82"/>
                <a:gd name="T36" fmla="*/ 87 w 166"/>
                <a:gd name="T37" fmla="*/ 60 h 82"/>
                <a:gd name="T38" fmla="*/ 74 w 166"/>
                <a:gd name="T39" fmla="*/ 70 h 82"/>
                <a:gd name="T40" fmla="*/ 77 w 166"/>
                <a:gd name="T41" fmla="*/ 74 h 82"/>
                <a:gd name="T42" fmla="*/ 74 w 166"/>
                <a:gd name="T43" fmla="*/ 79 h 82"/>
                <a:gd name="T44" fmla="*/ 43 w 166"/>
                <a:gd name="T45" fmla="*/ 82 h 82"/>
                <a:gd name="T46" fmla="*/ 20 w 166"/>
                <a:gd name="T47" fmla="*/ 76 h 82"/>
                <a:gd name="T48" fmla="*/ 2 w 166"/>
                <a:gd name="T49" fmla="*/ 77 h 82"/>
                <a:gd name="T50" fmla="*/ 0 w 166"/>
                <a:gd name="T51" fmla="*/ 65 h 82"/>
                <a:gd name="T52" fmla="*/ 20 w 166"/>
                <a:gd name="T53" fmla="*/ 69 h 82"/>
                <a:gd name="T54" fmla="*/ 24 w 166"/>
                <a:gd name="T55" fmla="*/ 62 h 82"/>
                <a:gd name="T56" fmla="*/ 37 w 166"/>
                <a:gd name="T57" fmla="*/ 64 h 82"/>
                <a:gd name="T58" fmla="*/ 55 w 166"/>
                <a:gd name="T59" fmla="*/ 49 h 82"/>
                <a:gd name="T60" fmla="*/ 31 w 166"/>
                <a:gd name="T61" fmla="*/ 39 h 82"/>
                <a:gd name="T62" fmla="*/ 21 w 166"/>
                <a:gd name="T63" fmla="*/ 44 h 82"/>
                <a:gd name="T64" fmla="*/ 6 w 166"/>
                <a:gd name="T65" fmla="*/ 36 h 82"/>
                <a:gd name="T66" fmla="*/ 16 w 166"/>
                <a:gd name="T67" fmla="*/ 23 h 82"/>
                <a:gd name="T68" fmla="*/ 11 w 166"/>
                <a:gd name="T69" fmla="*/ 21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66" h="82">
                  <a:moveTo>
                    <a:pt x="11" y="21"/>
                  </a:moveTo>
                  <a:lnTo>
                    <a:pt x="12" y="12"/>
                  </a:lnTo>
                  <a:lnTo>
                    <a:pt x="22" y="9"/>
                  </a:lnTo>
                  <a:lnTo>
                    <a:pt x="52" y="16"/>
                  </a:lnTo>
                  <a:lnTo>
                    <a:pt x="50" y="4"/>
                  </a:lnTo>
                  <a:lnTo>
                    <a:pt x="58" y="0"/>
                  </a:lnTo>
                  <a:lnTo>
                    <a:pt x="85" y="8"/>
                  </a:lnTo>
                  <a:lnTo>
                    <a:pt x="90" y="6"/>
                  </a:lnTo>
                  <a:lnTo>
                    <a:pt x="118" y="7"/>
                  </a:lnTo>
                  <a:lnTo>
                    <a:pt x="144" y="9"/>
                  </a:lnTo>
                  <a:lnTo>
                    <a:pt x="154" y="16"/>
                  </a:lnTo>
                  <a:lnTo>
                    <a:pt x="166" y="19"/>
                  </a:lnTo>
                  <a:lnTo>
                    <a:pt x="165" y="24"/>
                  </a:lnTo>
                  <a:lnTo>
                    <a:pt x="142" y="35"/>
                  </a:lnTo>
                  <a:lnTo>
                    <a:pt x="139" y="43"/>
                  </a:lnTo>
                  <a:lnTo>
                    <a:pt x="118" y="46"/>
                  </a:lnTo>
                  <a:lnTo>
                    <a:pt x="116" y="58"/>
                  </a:lnTo>
                  <a:lnTo>
                    <a:pt x="97" y="56"/>
                  </a:lnTo>
                  <a:lnTo>
                    <a:pt x="87" y="60"/>
                  </a:lnTo>
                  <a:lnTo>
                    <a:pt x="74" y="70"/>
                  </a:lnTo>
                  <a:lnTo>
                    <a:pt x="77" y="74"/>
                  </a:lnTo>
                  <a:lnTo>
                    <a:pt x="74" y="79"/>
                  </a:lnTo>
                  <a:lnTo>
                    <a:pt x="43" y="82"/>
                  </a:lnTo>
                  <a:lnTo>
                    <a:pt x="20" y="76"/>
                  </a:lnTo>
                  <a:lnTo>
                    <a:pt x="2" y="77"/>
                  </a:lnTo>
                  <a:lnTo>
                    <a:pt x="0" y="65"/>
                  </a:lnTo>
                  <a:lnTo>
                    <a:pt x="20" y="69"/>
                  </a:lnTo>
                  <a:lnTo>
                    <a:pt x="24" y="62"/>
                  </a:lnTo>
                  <a:lnTo>
                    <a:pt x="37" y="64"/>
                  </a:lnTo>
                  <a:lnTo>
                    <a:pt x="55" y="49"/>
                  </a:lnTo>
                  <a:lnTo>
                    <a:pt x="31" y="39"/>
                  </a:lnTo>
                  <a:lnTo>
                    <a:pt x="21" y="44"/>
                  </a:lnTo>
                  <a:lnTo>
                    <a:pt x="6" y="36"/>
                  </a:lnTo>
                  <a:lnTo>
                    <a:pt x="16" y="23"/>
                  </a:lnTo>
                  <a:lnTo>
                    <a:pt x="11" y="21"/>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57" name="Freeform 156"/>
            <p:cNvSpPr>
              <a:spLocks/>
            </p:cNvSpPr>
            <p:nvPr/>
          </p:nvSpPr>
          <p:spPr bwMode="auto">
            <a:xfrm>
              <a:off x="8012017" y="3778264"/>
              <a:ext cx="160356" cy="132027"/>
            </a:xfrm>
            <a:custGeom>
              <a:avLst/>
              <a:gdLst>
                <a:gd name="T0" fmla="*/ 27 w 97"/>
                <a:gd name="T1" fmla="*/ 81 h 85"/>
                <a:gd name="T2" fmla="*/ 18 w 97"/>
                <a:gd name="T3" fmla="*/ 71 h 85"/>
                <a:gd name="T4" fmla="*/ 7 w 97"/>
                <a:gd name="T5" fmla="*/ 49 h 85"/>
                <a:gd name="T6" fmla="*/ 0 w 97"/>
                <a:gd name="T7" fmla="*/ 24 h 85"/>
                <a:gd name="T8" fmla="*/ 10 w 97"/>
                <a:gd name="T9" fmla="*/ 7 h 85"/>
                <a:gd name="T10" fmla="*/ 33 w 97"/>
                <a:gd name="T11" fmla="*/ 3 h 85"/>
                <a:gd name="T12" fmla="*/ 51 w 97"/>
                <a:gd name="T13" fmla="*/ 6 h 85"/>
                <a:gd name="T14" fmla="*/ 67 w 97"/>
                <a:gd name="T15" fmla="*/ 14 h 85"/>
                <a:gd name="T16" fmla="*/ 73 w 97"/>
                <a:gd name="T17" fmla="*/ 0 h 85"/>
                <a:gd name="T18" fmla="*/ 90 w 97"/>
                <a:gd name="T19" fmla="*/ 7 h 85"/>
                <a:gd name="T20" fmla="*/ 96 w 97"/>
                <a:gd name="T21" fmla="*/ 21 h 85"/>
                <a:gd name="T22" fmla="*/ 97 w 97"/>
                <a:gd name="T23" fmla="*/ 46 h 85"/>
                <a:gd name="T24" fmla="*/ 68 w 97"/>
                <a:gd name="T25" fmla="*/ 62 h 85"/>
                <a:gd name="T26" fmla="*/ 77 w 97"/>
                <a:gd name="T27" fmla="*/ 75 h 85"/>
                <a:gd name="T28" fmla="*/ 58 w 97"/>
                <a:gd name="T29" fmla="*/ 76 h 85"/>
                <a:gd name="T30" fmla="*/ 42 w 97"/>
                <a:gd name="T31" fmla="*/ 85 h 85"/>
                <a:gd name="T32" fmla="*/ 27 w 97"/>
                <a:gd name="T33" fmla="*/ 81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97" h="85">
                  <a:moveTo>
                    <a:pt x="27" y="81"/>
                  </a:moveTo>
                  <a:lnTo>
                    <a:pt x="18" y="71"/>
                  </a:lnTo>
                  <a:lnTo>
                    <a:pt x="7" y="49"/>
                  </a:lnTo>
                  <a:lnTo>
                    <a:pt x="0" y="24"/>
                  </a:lnTo>
                  <a:lnTo>
                    <a:pt x="10" y="7"/>
                  </a:lnTo>
                  <a:lnTo>
                    <a:pt x="33" y="3"/>
                  </a:lnTo>
                  <a:lnTo>
                    <a:pt x="51" y="6"/>
                  </a:lnTo>
                  <a:lnTo>
                    <a:pt x="67" y="14"/>
                  </a:lnTo>
                  <a:lnTo>
                    <a:pt x="73" y="0"/>
                  </a:lnTo>
                  <a:lnTo>
                    <a:pt x="90" y="7"/>
                  </a:lnTo>
                  <a:lnTo>
                    <a:pt x="96" y="21"/>
                  </a:lnTo>
                  <a:lnTo>
                    <a:pt x="97" y="46"/>
                  </a:lnTo>
                  <a:lnTo>
                    <a:pt x="68" y="62"/>
                  </a:lnTo>
                  <a:lnTo>
                    <a:pt x="77" y="75"/>
                  </a:lnTo>
                  <a:lnTo>
                    <a:pt x="58" y="76"/>
                  </a:lnTo>
                  <a:lnTo>
                    <a:pt x="42" y="85"/>
                  </a:lnTo>
                  <a:lnTo>
                    <a:pt x="27" y="81"/>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58" name="Freeform 157"/>
            <p:cNvSpPr>
              <a:spLocks/>
            </p:cNvSpPr>
            <p:nvPr/>
          </p:nvSpPr>
          <p:spPr bwMode="auto">
            <a:xfrm>
              <a:off x="8494736" y="3003187"/>
              <a:ext cx="127292" cy="135134"/>
            </a:xfrm>
            <a:custGeom>
              <a:avLst/>
              <a:gdLst>
                <a:gd name="T0" fmla="*/ 29 w 77"/>
                <a:gd name="T1" fmla="*/ 0 h 87"/>
                <a:gd name="T2" fmla="*/ 55 w 77"/>
                <a:gd name="T3" fmla="*/ 24 h 87"/>
                <a:gd name="T4" fmla="*/ 66 w 77"/>
                <a:gd name="T5" fmla="*/ 38 h 87"/>
                <a:gd name="T6" fmla="*/ 77 w 77"/>
                <a:gd name="T7" fmla="*/ 62 h 87"/>
                <a:gd name="T8" fmla="*/ 75 w 77"/>
                <a:gd name="T9" fmla="*/ 73 h 87"/>
                <a:gd name="T10" fmla="*/ 61 w 77"/>
                <a:gd name="T11" fmla="*/ 77 h 87"/>
                <a:gd name="T12" fmla="*/ 51 w 77"/>
                <a:gd name="T13" fmla="*/ 85 h 87"/>
                <a:gd name="T14" fmla="*/ 36 w 77"/>
                <a:gd name="T15" fmla="*/ 87 h 87"/>
                <a:gd name="T16" fmla="*/ 29 w 77"/>
                <a:gd name="T17" fmla="*/ 76 h 87"/>
                <a:gd name="T18" fmla="*/ 26 w 77"/>
                <a:gd name="T19" fmla="*/ 61 h 87"/>
                <a:gd name="T20" fmla="*/ 9 w 77"/>
                <a:gd name="T21" fmla="*/ 39 h 87"/>
                <a:gd name="T22" fmla="*/ 20 w 77"/>
                <a:gd name="T23" fmla="*/ 35 h 87"/>
                <a:gd name="T24" fmla="*/ 0 w 77"/>
                <a:gd name="T25" fmla="*/ 18 h 87"/>
                <a:gd name="T26" fmla="*/ 1 w 77"/>
                <a:gd name="T27" fmla="*/ 16 h 87"/>
                <a:gd name="T28" fmla="*/ 8 w 77"/>
                <a:gd name="T29" fmla="*/ 17 h 87"/>
                <a:gd name="T30" fmla="*/ 11 w 77"/>
                <a:gd name="T31" fmla="*/ 7 h 87"/>
                <a:gd name="T32" fmla="*/ 22 w 77"/>
                <a:gd name="T33" fmla="*/ 6 h 87"/>
                <a:gd name="T34" fmla="*/ 29 w 77"/>
                <a:gd name="T35" fmla="*/ 5 h 87"/>
                <a:gd name="T36" fmla="*/ 29 w 77"/>
                <a:gd name="T37"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77" h="87">
                  <a:moveTo>
                    <a:pt x="29" y="0"/>
                  </a:moveTo>
                  <a:lnTo>
                    <a:pt x="55" y="24"/>
                  </a:lnTo>
                  <a:lnTo>
                    <a:pt x="66" y="38"/>
                  </a:lnTo>
                  <a:lnTo>
                    <a:pt x="77" y="62"/>
                  </a:lnTo>
                  <a:lnTo>
                    <a:pt x="75" y="73"/>
                  </a:lnTo>
                  <a:lnTo>
                    <a:pt x="61" y="77"/>
                  </a:lnTo>
                  <a:lnTo>
                    <a:pt x="51" y="85"/>
                  </a:lnTo>
                  <a:lnTo>
                    <a:pt x="36" y="87"/>
                  </a:lnTo>
                  <a:lnTo>
                    <a:pt x="29" y="76"/>
                  </a:lnTo>
                  <a:lnTo>
                    <a:pt x="26" y="61"/>
                  </a:lnTo>
                  <a:lnTo>
                    <a:pt x="9" y="39"/>
                  </a:lnTo>
                  <a:lnTo>
                    <a:pt x="20" y="35"/>
                  </a:lnTo>
                  <a:lnTo>
                    <a:pt x="0" y="18"/>
                  </a:lnTo>
                  <a:lnTo>
                    <a:pt x="1" y="16"/>
                  </a:lnTo>
                  <a:lnTo>
                    <a:pt x="8" y="17"/>
                  </a:lnTo>
                  <a:lnTo>
                    <a:pt x="11" y="7"/>
                  </a:lnTo>
                  <a:lnTo>
                    <a:pt x="22" y="6"/>
                  </a:lnTo>
                  <a:lnTo>
                    <a:pt x="29" y="5"/>
                  </a:lnTo>
                  <a:lnTo>
                    <a:pt x="29"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59" name="Freeform 158"/>
            <p:cNvSpPr>
              <a:spLocks/>
            </p:cNvSpPr>
            <p:nvPr/>
          </p:nvSpPr>
          <p:spPr bwMode="auto">
            <a:xfrm>
              <a:off x="7912829" y="3523530"/>
              <a:ext cx="249626" cy="276480"/>
            </a:xfrm>
            <a:custGeom>
              <a:avLst/>
              <a:gdLst>
                <a:gd name="T0" fmla="*/ 111 w 151"/>
                <a:gd name="T1" fmla="*/ 170 h 178"/>
                <a:gd name="T2" fmla="*/ 116 w 151"/>
                <a:gd name="T3" fmla="*/ 161 h 178"/>
                <a:gd name="T4" fmla="*/ 114 w 151"/>
                <a:gd name="T5" fmla="*/ 143 h 178"/>
                <a:gd name="T6" fmla="*/ 97 w 151"/>
                <a:gd name="T7" fmla="*/ 125 h 178"/>
                <a:gd name="T8" fmla="*/ 93 w 151"/>
                <a:gd name="T9" fmla="*/ 104 h 178"/>
                <a:gd name="T10" fmla="*/ 77 w 151"/>
                <a:gd name="T11" fmla="*/ 87 h 178"/>
                <a:gd name="T12" fmla="*/ 63 w 151"/>
                <a:gd name="T13" fmla="*/ 86 h 178"/>
                <a:gd name="T14" fmla="*/ 60 w 151"/>
                <a:gd name="T15" fmla="*/ 93 h 178"/>
                <a:gd name="T16" fmla="*/ 50 w 151"/>
                <a:gd name="T17" fmla="*/ 94 h 178"/>
                <a:gd name="T18" fmla="*/ 44 w 151"/>
                <a:gd name="T19" fmla="*/ 90 h 178"/>
                <a:gd name="T20" fmla="*/ 26 w 151"/>
                <a:gd name="T21" fmla="*/ 103 h 178"/>
                <a:gd name="T22" fmla="*/ 23 w 151"/>
                <a:gd name="T23" fmla="*/ 84 h 178"/>
                <a:gd name="T24" fmla="*/ 24 w 151"/>
                <a:gd name="T25" fmla="*/ 62 h 178"/>
                <a:gd name="T26" fmla="*/ 12 w 151"/>
                <a:gd name="T27" fmla="*/ 61 h 178"/>
                <a:gd name="T28" fmla="*/ 9 w 151"/>
                <a:gd name="T29" fmla="*/ 49 h 178"/>
                <a:gd name="T30" fmla="*/ 0 w 151"/>
                <a:gd name="T31" fmla="*/ 42 h 178"/>
                <a:gd name="T32" fmla="*/ 3 w 151"/>
                <a:gd name="T33" fmla="*/ 34 h 178"/>
                <a:gd name="T34" fmla="*/ 16 w 151"/>
                <a:gd name="T35" fmla="*/ 21 h 178"/>
                <a:gd name="T36" fmla="*/ 18 w 151"/>
                <a:gd name="T37" fmla="*/ 26 h 178"/>
                <a:gd name="T38" fmla="*/ 28 w 151"/>
                <a:gd name="T39" fmla="*/ 26 h 178"/>
                <a:gd name="T40" fmla="*/ 21 w 151"/>
                <a:gd name="T41" fmla="*/ 3 h 178"/>
                <a:gd name="T42" fmla="*/ 30 w 151"/>
                <a:gd name="T43" fmla="*/ 0 h 178"/>
                <a:gd name="T44" fmla="*/ 43 w 151"/>
                <a:gd name="T45" fmla="*/ 16 h 178"/>
                <a:gd name="T46" fmla="*/ 55 w 151"/>
                <a:gd name="T47" fmla="*/ 35 h 178"/>
                <a:gd name="T48" fmla="*/ 77 w 151"/>
                <a:gd name="T49" fmla="*/ 35 h 178"/>
                <a:gd name="T50" fmla="*/ 87 w 151"/>
                <a:gd name="T51" fmla="*/ 53 h 178"/>
                <a:gd name="T52" fmla="*/ 76 w 151"/>
                <a:gd name="T53" fmla="*/ 59 h 178"/>
                <a:gd name="T54" fmla="*/ 72 w 151"/>
                <a:gd name="T55" fmla="*/ 66 h 178"/>
                <a:gd name="T56" fmla="*/ 96 w 151"/>
                <a:gd name="T57" fmla="*/ 79 h 178"/>
                <a:gd name="T58" fmla="*/ 115 w 151"/>
                <a:gd name="T59" fmla="*/ 103 h 178"/>
                <a:gd name="T60" fmla="*/ 129 w 151"/>
                <a:gd name="T61" fmla="*/ 122 h 178"/>
                <a:gd name="T62" fmla="*/ 145 w 151"/>
                <a:gd name="T63" fmla="*/ 136 h 178"/>
                <a:gd name="T64" fmla="*/ 151 w 151"/>
                <a:gd name="T65" fmla="*/ 151 h 178"/>
                <a:gd name="T66" fmla="*/ 150 w 151"/>
                <a:gd name="T67" fmla="*/ 171 h 178"/>
                <a:gd name="T68" fmla="*/ 133 w 151"/>
                <a:gd name="T69" fmla="*/ 164 h 178"/>
                <a:gd name="T70" fmla="*/ 127 w 151"/>
                <a:gd name="T71" fmla="*/ 178 h 178"/>
                <a:gd name="T72" fmla="*/ 111 w 151"/>
                <a:gd name="T73" fmla="*/ 170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51" h="178">
                  <a:moveTo>
                    <a:pt x="111" y="170"/>
                  </a:moveTo>
                  <a:lnTo>
                    <a:pt x="116" y="161"/>
                  </a:lnTo>
                  <a:lnTo>
                    <a:pt x="114" y="143"/>
                  </a:lnTo>
                  <a:lnTo>
                    <a:pt x="97" y="125"/>
                  </a:lnTo>
                  <a:lnTo>
                    <a:pt x="93" y="104"/>
                  </a:lnTo>
                  <a:lnTo>
                    <a:pt x="77" y="87"/>
                  </a:lnTo>
                  <a:lnTo>
                    <a:pt x="63" y="86"/>
                  </a:lnTo>
                  <a:lnTo>
                    <a:pt x="60" y="93"/>
                  </a:lnTo>
                  <a:lnTo>
                    <a:pt x="50" y="94"/>
                  </a:lnTo>
                  <a:lnTo>
                    <a:pt x="44" y="90"/>
                  </a:lnTo>
                  <a:lnTo>
                    <a:pt x="26" y="103"/>
                  </a:lnTo>
                  <a:lnTo>
                    <a:pt x="23" y="84"/>
                  </a:lnTo>
                  <a:lnTo>
                    <a:pt x="24" y="62"/>
                  </a:lnTo>
                  <a:lnTo>
                    <a:pt x="12" y="61"/>
                  </a:lnTo>
                  <a:lnTo>
                    <a:pt x="9" y="49"/>
                  </a:lnTo>
                  <a:lnTo>
                    <a:pt x="0" y="42"/>
                  </a:lnTo>
                  <a:lnTo>
                    <a:pt x="3" y="34"/>
                  </a:lnTo>
                  <a:lnTo>
                    <a:pt x="16" y="21"/>
                  </a:lnTo>
                  <a:lnTo>
                    <a:pt x="18" y="26"/>
                  </a:lnTo>
                  <a:lnTo>
                    <a:pt x="28" y="26"/>
                  </a:lnTo>
                  <a:lnTo>
                    <a:pt x="21" y="3"/>
                  </a:lnTo>
                  <a:lnTo>
                    <a:pt x="30" y="0"/>
                  </a:lnTo>
                  <a:lnTo>
                    <a:pt x="43" y="16"/>
                  </a:lnTo>
                  <a:lnTo>
                    <a:pt x="55" y="35"/>
                  </a:lnTo>
                  <a:lnTo>
                    <a:pt x="77" y="35"/>
                  </a:lnTo>
                  <a:lnTo>
                    <a:pt x="87" y="53"/>
                  </a:lnTo>
                  <a:lnTo>
                    <a:pt x="76" y="59"/>
                  </a:lnTo>
                  <a:lnTo>
                    <a:pt x="72" y="66"/>
                  </a:lnTo>
                  <a:lnTo>
                    <a:pt x="96" y="79"/>
                  </a:lnTo>
                  <a:lnTo>
                    <a:pt x="115" y="103"/>
                  </a:lnTo>
                  <a:lnTo>
                    <a:pt x="129" y="122"/>
                  </a:lnTo>
                  <a:lnTo>
                    <a:pt x="145" y="136"/>
                  </a:lnTo>
                  <a:lnTo>
                    <a:pt x="151" y="151"/>
                  </a:lnTo>
                  <a:lnTo>
                    <a:pt x="150" y="171"/>
                  </a:lnTo>
                  <a:lnTo>
                    <a:pt x="133" y="164"/>
                  </a:lnTo>
                  <a:lnTo>
                    <a:pt x="127" y="178"/>
                  </a:lnTo>
                  <a:lnTo>
                    <a:pt x="111" y="17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60" name="Freeform 159"/>
            <p:cNvSpPr>
              <a:spLocks/>
            </p:cNvSpPr>
            <p:nvPr/>
          </p:nvSpPr>
          <p:spPr bwMode="auto">
            <a:xfrm>
              <a:off x="7342494" y="3930484"/>
              <a:ext cx="64473" cy="124260"/>
            </a:xfrm>
            <a:custGeom>
              <a:avLst/>
              <a:gdLst>
                <a:gd name="T0" fmla="*/ 39 w 39"/>
                <a:gd name="T1" fmla="*/ 48 h 80"/>
                <a:gd name="T2" fmla="*/ 37 w 39"/>
                <a:gd name="T3" fmla="*/ 70 h 80"/>
                <a:gd name="T4" fmla="*/ 29 w 39"/>
                <a:gd name="T5" fmla="*/ 76 h 80"/>
                <a:gd name="T6" fmla="*/ 14 w 39"/>
                <a:gd name="T7" fmla="*/ 80 h 80"/>
                <a:gd name="T8" fmla="*/ 4 w 39"/>
                <a:gd name="T9" fmla="*/ 64 h 80"/>
                <a:gd name="T10" fmla="*/ 0 w 39"/>
                <a:gd name="T11" fmla="*/ 34 h 80"/>
                <a:gd name="T12" fmla="*/ 6 w 39"/>
                <a:gd name="T13" fmla="*/ 0 h 80"/>
                <a:gd name="T14" fmla="*/ 19 w 39"/>
                <a:gd name="T15" fmla="*/ 12 h 80"/>
                <a:gd name="T16" fmla="*/ 29 w 39"/>
                <a:gd name="T17" fmla="*/ 26 h 80"/>
                <a:gd name="T18" fmla="*/ 39 w 39"/>
                <a:gd name="T19" fmla="*/ 4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9" h="80">
                  <a:moveTo>
                    <a:pt x="39" y="48"/>
                  </a:moveTo>
                  <a:lnTo>
                    <a:pt x="37" y="70"/>
                  </a:lnTo>
                  <a:lnTo>
                    <a:pt x="29" y="76"/>
                  </a:lnTo>
                  <a:lnTo>
                    <a:pt x="14" y="80"/>
                  </a:lnTo>
                  <a:lnTo>
                    <a:pt x="4" y="64"/>
                  </a:lnTo>
                  <a:lnTo>
                    <a:pt x="0" y="34"/>
                  </a:lnTo>
                  <a:lnTo>
                    <a:pt x="6" y="0"/>
                  </a:lnTo>
                  <a:lnTo>
                    <a:pt x="19" y="12"/>
                  </a:lnTo>
                  <a:lnTo>
                    <a:pt x="29" y="26"/>
                  </a:lnTo>
                  <a:lnTo>
                    <a:pt x="39" y="48"/>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61" name="Freeform 160"/>
            <p:cNvSpPr>
              <a:spLocks/>
            </p:cNvSpPr>
            <p:nvPr/>
          </p:nvSpPr>
          <p:spPr bwMode="auto">
            <a:xfrm>
              <a:off x="7674777" y="3334032"/>
              <a:ext cx="264503" cy="593345"/>
            </a:xfrm>
            <a:custGeom>
              <a:avLst/>
              <a:gdLst>
                <a:gd name="T0" fmla="*/ 126 w 160"/>
                <a:gd name="T1" fmla="*/ 178 h 382"/>
                <a:gd name="T2" fmla="*/ 108 w 160"/>
                <a:gd name="T3" fmla="*/ 201 h 382"/>
                <a:gd name="T4" fmla="*/ 112 w 160"/>
                <a:gd name="T5" fmla="*/ 223 h 382"/>
                <a:gd name="T6" fmla="*/ 135 w 160"/>
                <a:gd name="T7" fmla="*/ 252 h 382"/>
                <a:gd name="T8" fmla="*/ 125 w 160"/>
                <a:gd name="T9" fmla="*/ 274 h 382"/>
                <a:gd name="T10" fmla="*/ 144 w 160"/>
                <a:gd name="T11" fmla="*/ 301 h 382"/>
                <a:gd name="T12" fmla="*/ 148 w 160"/>
                <a:gd name="T13" fmla="*/ 322 h 382"/>
                <a:gd name="T14" fmla="*/ 149 w 160"/>
                <a:gd name="T15" fmla="*/ 361 h 382"/>
                <a:gd name="T16" fmla="*/ 139 w 160"/>
                <a:gd name="T17" fmla="*/ 367 h 382"/>
                <a:gd name="T18" fmla="*/ 136 w 160"/>
                <a:gd name="T19" fmla="*/ 338 h 382"/>
                <a:gd name="T20" fmla="*/ 126 w 160"/>
                <a:gd name="T21" fmla="*/ 305 h 382"/>
                <a:gd name="T22" fmla="*/ 112 w 160"/>
                <a:gd name="T23" fmla="*/ 254 h 382"/>
                <a:gd name="T24" fmla="*/ 91 w 160"/>
                <a:gd name="T25" fmla="*/ 247 h 382"/>
                <a:gd name="T26" fmla="*/ 62 w 160"/>
                <a:gd name="T27" fmla="*/ 260 h 382"/>
                <a:gd name="T28" fmla="*/ 53 w 160"/>
                <a:gd name="T29" fmla="*/ 229 h 382"/>
                <a:gd name="T30" fmla="*/ 29 w 160"/>
                <a:gd name="T31" fmla="*/ 186 h 382"/>
                <a:gd name="T32" fmla="*/ 19 w 160"/>
                <a:gd name="T33" fmla="*/ 176 h 382"/>
                <a:gd name="T34" fmla="*/ 0 w 160"/>
                <a:gd name="T35" fmla="*/ 142 h 382"/>
                <a:gd name="T36" fmla="*/ 4 w 160"/>
                <a:gd name="T37" fmla="*/ 131 h 382"/>
                <a:gd name="T38" fmla="*/ 9 w 160"/>
                <a:gd name="T39" fmla="*/ 117 h 382"/>
                <a:gd name="T40" fmla="*/ 9 w 160"/>
                <a:gd name="T41" fmla="*/ 88 h 382"/>
                <a:gd name="T42" fmla="*/ 28 w 160"/>
                <a:gd name="T43" fmla="*/ 76 h 382"/>
                <a:gd name="T44" fmla="*/ 33 w 160"/>
                <a:gd name="T45" fmla="*/ 48 h 382"/>
                <a:gd name="T46" fmla="*/ 50 w 160"/>
                <a:gd name="T47" fmla="*/ 22 h 382"/>
                <a:gd name="T48" fmla="*/ 59 w 160"/>
                <a:gd name="T49" fmla="*/ 13 h 382"/>
                <a:gd name="T50" fmla="*/ 61 w 160"/>
                <a:gd name="T51" fmla="*/ 1 h 382"/>
                <a:gd name="T52" fmla="*/ 80 w 160"/>
                <a:gd name="T53" fmla="*/ 12 h 382"/>
                <a:gd name="T54" fmla="*/ 93 w 160"/>
                <a:gd name="T55" fmla="*/ 33 h 382"/>
                <a:gd name="T56" fmla="*/ 83 w 160"/>
                <a:gd name="T57" fmla="*/ 67 h 382"/>
                <a:gd name="T58" fmla="*/ 104 w 160"/>
                <a:gd name="T59" fmla="*/ 89 h 382"/>
                <a:gd name="T60" fmla="*/ 124 w 160"/>
                <a:gd name="T61" fmla="*/ 112 h 382"/>
                <a:gd name="T62" fmla="*/ 137 w 160"/>
                <a:gd name="T63" fmla="*/ 137 h 382"/>
                <a:gd name="T64" fmla="*/ 158 w 160"/>
                <a:gd name="T65" fmla="*/ 134 h 382"/>
                <a:gd name="T66" fmla="*/ 147 w 160"/>
                <a:gd name="T67" fmla="*/ 156 h 382"/>
                <a:gd name="T68" fmla="*/ 135 w 160"/>
                <a:gd name="T69" fmla="*/ 169 h 3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60" h="382">
                  <a:moveTo>
                    <a:pt x="135" y="169"/>
                  </a:moveTo>
                  <a:lnTo>
                    <a:pt x="126" y="178"/>
                  </a:lnTo>
                  <a:lnTo>
                    <a:pt x="113" y="179"/>
                  </a:lnTo>
                  <a:lnTo>
                    <a:pt x="108" y="201"/>
                  </a:lnTo>
                  <a:lnTo>
                    <a:pt x="101" y="205"/>
                  </a:lnTo>
                  <a:lnTo>
                    <a:pt x="112" y="223"/>
                  </a:lnTo>
                  <a:lnTo>
                    <a:pt x="126" y="239"/>
                  </a:lnTo>
                  <a:lnTo>
                    <a:pt x="135" y="252"/>
                  </a:lnTo>
                  <a:lnTo>
                    <a:pt x="131" y="270"/>
                  </a:lnTo>
                  <a:lnTo>
                    <a:pt x="125" y="274"/>
                  </a:lnTo>
                  <a:lnTo>
                    <a:pt x="130" y="285"/>
                  </a:lnTo>
                  <a:lnTo>
                    <a:pt x="144" y="301"/>
                  </a:lnTo>
                  <a:lnTo>
                    <a:pt x="147" y="313"/>
                  </a:lnTo>
                  <a:lnTo>
                    <a:pt x="148" y="322"/>
                  </a:lnTo>
                  <a:lnTo>
                    <a:pt x="157" y="341"/>
                  </a:lnTo>
                  <a:lnTo>
                    <a:pt x="149" y="361"/>
                  </a:lnTo>
                  <a:lnTo>
                    <a:pt x="142" y="382"/>
                  </a:lnTo>
                  <a:lnTo>
                    <a:pt x="139" y="367"/>
                  </a:lnTo>
                  <a:lnTo>
                    <a:pt x="143" y="351"/>
                  </a:lnTo>
                  <a:lnTo>
                    <a:pt x="136" y="338"/>
                  </a:lnTo>
                  <a:lnTo>
                    <a:pt x="135" y="316"/>
                  </a:lnTo>
                  <a:lnTo>
                    <a:pt x="126" y="305"/>
                  </a:lnTo>
                  <a:lnTo>
                    <a:pt x="118" y="280"/>
                  </a:lnTo>
                  <a:lnTo>
                    <a:pt x="112" y="254"/>
                  </a:lnTo>
                  <a:lnTo>
                    <a:pt x="102" y="237"/>
                  </a:lnTo>
                  <a:lnTo>
                    <a:pt x="91" y="247"/>
                  </a:lnTo>
                  <a:lnTo>
                    <a:pt x="72" y="262"/>
                  </a:lnTo>
                  <a:lnTo>
                    <a:pt x="62" y="260"/>
                  </a:lnTo>
                  <a:lnTo>
                    <a:pt x="50" y="255"/>
                  </a:lnTo>
                  <a:lnTo>
                    <a:pt x="53" y="229"/>
                  </a:lnTo>
                  <a:lnTo>
                    <a:pt x="46" y="210"/>
                  </a:lnTo>
                  <a:lnTo>
                    <a:pt x="29" y="186"/>
                  </a:lnTo>
                  <a:lnTo>
                    <a:pt x="30" y="179"/>
                  </a:lnTo>
                  <a:lnTo>
                    <a:pt x="19" y="176"/>
                  </a:lnTo>
                  <a:lnTo>
                    <a:pt x="4" y="159"/>
                  </a:lnTo>
                  <a:lnTo>
                    <a:pt x="0" y="142"/>
                  </a:lnTo>
                  <a:lnTo>
                    <a:pt x="7" y="145"/>
                  </a:lnTo>
                  <a:lnTo>
                    <a:pt x="4" y="131"/>
                  </a:lnTo>
                  <a:lnTo>
                    <a:pt x="12" y="125"/>
                  </a:lnTo>
                  <a:lnTo>
                    <a:pt x="9" y="117"/>
                  </a:lnTo>
                  <a:lnTo>
                    <a:pt x="12" y="110"/>
                  </a:lnTo>
                  <a:lnTo>
                    <a:pt x="9" y="88"/>
                  </a:lnTo>
                  <a:lnTo>
                    <a:pt x="23" y="93"/>
                  </a:lnTo>
                  <a:lnTo>
                    <a:pt x="28" y="76"/>
                  </a:lnTo>
                  <a:lnTo>
                    <a:pt x="27" y="66"/>
                  </a:lnTo>
                  <a:lnTo>
                    <a:pt x="33" y="48"/>
                  </a:lnTo>
                  <a:lnTo>
                    <a:pt x="30" y="36"/>
                  </a:lnTo>
                  <a:lnTo>
                    <a:pt x="50" y="22"/>
                  </a:lnTo>
                  <a:lnTo>
                    <a:pt x="64" y="26"/>
                  </a:lnTo>
                  <a:lnTo>
                    <a:pt x="59" y="13"/>
                  </a:lnTo>
                  <a:lnTo>
                    <a:pt x="64" y="9"/>
                  </a:lnTo>
                  <a:lnTo>
                    <a:pt x="61" y="1"/>
                  </a:lnTo>
                  <a:lnTo>
                    <a:pt x="71" y="0"/>
                  </a:lnTo>
                  <a:lnTo>
                    <a:pt x="80" y="12"/>
                  </a:lnTo>
                  <a:lnTo>
                    <a:pt x="89" y="17"/>
                  </a:lnTo>
                  <a:lnTo>
                    <a:pt x="93" y="33"/>
                  </a:lnTo>
                  <a:lnTo>
                    <a:pt x="96" y="50"/>
                  </a:lnTo>
                  <a:lnTo>
                    <a:pt x="83" y="67"/>
                  </a:lnTo>
                  <a:lnTo>
                    <a:pt x="86" y="92"/>
                  </a:lnTo>
                  <a:lnTo>
                    <a:pt x="104" y="89"/>
                  </a:lnTo>
                  <a:lnTo>
                    <a:pt x="112" y="108"/>
                  </a:lnTo>
                  <a:lnTo>
                    <a:pt x="124" y="112"/>
                  </a:lnTo>
                  <a:lnTo>
                    <a:pt x="122" y="129"/>
                  </a:lnTo>
                  <a:lnTo>
                    <a:pt x="137" y="137"/>
                  </a:lnTo>
                  <a:lnTo>
                    <a:pt x="146" y="141"/>
                  </a:lnTo>
                  <a:lnTo>
                    <a:pt x="158" y="134"/>
                  </a:lnTo>
                  <a:lnTo>
                    <a:pt x="160" y="143"/>
                  </a:lnTo>
                  <a:lnTo>
                    <a:pt x="147" y="156"/>
                  </a:lnTo>
                  <a:lnTo>
                    <a:pt x="144" y="164"/>
                  </a:lnTo>
                  <a:lnTo>
                    <a:pt x="135" y="16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62" name="Freeform 161"/>
            <p:cNvSpPr>
              <a:spLocks/>
            </p:cNvSpPr>
            <p:nvPr/>
          </p:nvSpPr>
          <p:spPr bwMode="auto">
            <a:xfrm>
              <a:off x="7254878" y="2577595"/>
              <a:ext cx="900964" cy="330844"/>
            </a:xfrm>
            <a:custGeom>
              <a:avLst/>
              <a:gdLst>
                <a:gd name="T0" fmla="*/ 15 w 545"/>
                <a:gd name="T1" fmla="*/ 52 h 213"/>
                <a:gd name="T2" fmla="*/ 57 w 545"/>
                <a:gd name="T3" fmla="*/ 25 h 213"/>
                <a:gd name="T4" fmla="*/ 90 w 545"/>
                <a:gd name="T5" fmla="*/ 31 h 213"/>
                <a:gd name="T6" fmla="*/ 122 w 545"/>
                <a:gd name="T7" fmla="*/ 42 h 213"/>
                <a:gd name="T8" fmla="*/ 156 w 545"/>
                <a:gd name="T9" fmla="*/ 33 h 213"/>
                <a:gd name="T10" fmla="*/ 148 w 545"/>
                <a:gd name="T11" fmla="*/ 0 h 213"/>
                <a:gd name="T12" fmla="*/ 186 w 545"/>
                <a:gd name="T13" fmla="*/ 10 h 213"/>
                <a:gd name="T14" fmla="*/ 219 w 545"/>
                <a:gd name="T15" fmla="*/ 31 h 213"/>
                <a:gd name="T16" fmla="*/ 259 w 545"/>
                <a:gd name="T17" fmla="*/ 35 h 213"/>
                <a:gd name="T18" fmla="*/ 296 w 545"/>
                <a:gd name="T19" fmla="*/ 35 h 213"/>
                <a:gd name="T20" fmla="*/ 333 w 545"/>
                <a:gd name="T21" fmla="*/ 55 h 213"/>
                <a:gd name="T22" fmla="*/ 370 w 545"/>
                <a:gd name="T23" fmla="*/ 59 h 213"/>
                <a:gd name="T24" fmla="*/ 400 w 545"/>
                <a:gd name="T25" fmla="*/ 50 h 213"/>
                <a:gd name="T26" fmla="*/ 426 w 545"/>
                <a:gd name="T27" fmla="*/ 38 h 213"/>
                <a:gd name="T28" fmla="*/ 456 w 545"/>
                <a:gd name="T29" fmla="*/ 43 h 213"/>
                <a:gd name="T30" fmla="*/ 459 w 545"/>
                <a:gd name="T31" fmla="*/ 79 h 213"/>
                <a:gd name="T32" fmla="*/ 476 w 545"/>
                <a:gd name="T33" fmla="*/ 84 h 213"/>
                <a:gd name="T34" fmla="*/ 502 w 545"/>
                <a:gd name="T35" fmla="*/ 80 h 213"/>
                <a:gd name="T36" fmla="*/ 542 w 545"/>
                <a:gd name="T37" fmla="*/ 101 h 213"/>
                <a:gd name="T38" fmla="*/ 530 w 545"/>
                <a:gd name="T39" fmla="*/ 106 h 213"/>
                <a:gd name="T40" fmla="*/ 500 w 545"/>
                <a:gd name="T41" fmla="*/ 114 h 213"/>
                <a:gd name="T42" fmla="*/ 475 w 545"/>
                <a:gd name="T43" fmla="*/ 136 h 213"/>
                <a:gd name="T44" fmla="*/ 445 w 545"/>
                <a:gd name="T45" fmla="*/ 143 h 213"/>
                <a:gd name="T46" fmla="*/ 433 w 545"/>
                <a:gd name="T47" fmla="*/ 154 h 213"/>
                <a:gd name="T48" fmla="*/ 449 w 545"/>
                <a:gd name="T49" fmla="*/ 168 h 213"/>
                <a:gd name="T50" fmla="*/ 434 w 545"/>
                <a:gd name="T51" fmla="*/ 186 h 213"/>
                <a:gd name="T52" fmla="*/ 393 w 545"/>
                <a:gd name="T53" fmla="*/ 194 h 213"/>
                <a:gd name="T54" fmla="*/ 355 w 545"/>
                <a:gd name="T55" fmla="*/ 213 h 213"/>
                <a:gd name="T56" fmla="*/ 324 w 545"/>
                <a:gd name="T57" fmla="*/ 206 h 213"/>
                <a:gd name="T58" fmla="*/ 276 w 545"/>
                <a:gd name="T59" fmla="*/ 191 h 213"/>
                <a:gd name="T60" fmla="*/ 219 w 545"/>
                <a:gd name="T61" fmla="*/ 189 h 213"/>
                <a:gd name="T62" fmla="*/ 186 w 545"/>
                <a:gd name="T63" fmla="*/ 177 h 213"/>
                <a:gd name="T64" fmla="*/ 159 w 545"/>
                <a:gd name="T65" fmla="*/ 156 h 213"/>
                <a:gd name="T66" fmla="*/ 110 w 545"/>
                <a:gd name="T67" fmla="*/ 140 h 213"/>
                <a:gd name="T68" fmla="*/ 79 w 545"/>
                <a:gd name="T69" fmla="*/ 128 h 213"/>
                <a:gd name="T70" fmla="*/ 56 w 545"/>
                <a:gd name="T71" fmla="*/ 88 h 213"/>
                <a:gd name="T72" fmla="*/ 11 w 545"/>
                <a:gd name="T73" fmla="*/ 69 h 2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545" h="213">
                  <a:moveTo>
                    <a:pt x="0" y="55"/>
                  </a:moveTo>
                  <a:lnTo>
                    <a:pt x="15" y="52"/>
                  </a:lnTo>
                  <a:lnTo>
                    <a:pt x="37" y="34"/>
                  </a:lnTo>
                  <a:lnTo>
                    <a:pt x="57" y="25"/>
                  </a:lnTo>
                  <a:lnTo>
                    <a:pt x="74" y="31"/>
                  </a:lnTo>
                  <a:lnTo>
                    <a:pt x="90" y="31"/>
                  </a:lnTo>
                  <a:lnTo>
                    <a:pt x="106" y="41"/>
                  </a:lnTo>
                  <a:lnTo>
                    <a:pt x="122" y="42"/>
                  </a:lnTo>
                  <a:lnTo>
                    <a:pt x="148" y="46"/>
                  </a:lnTo>
                  <a:lnTo>
                    <a:pt x="156" y="33"/>
                  </a:lnTo>
                  <a:lnTo>
                    <a:pt x="143" y="21"/>
                  </a:lnTo>
                  <a:lnTo>
                    <a:pt x="148" y="0"/>
                  </a:lnTo>
                  <a:lnTo>
                    <a:pt x="170" y="8"/>
                  </a:lnTo>
                  <a:lnTo>
                    <a:pt x="186" y="10"/>
                  </a:lnTo>
                  <a:lnTo>
                    <a:pt x="207" y="16"/>
                  </a:lnTo>
                  <a:lnTo>
                    <a:pt x="219" y="31"/>
                  </a:lnTo>
                  <a:lnTo>
                    <a:pt x="246" y="39"/>
                  </a:lnTo>
                  <a:lnTo>
                    <a:pt x="259" y="35"/>
                  </a:lnTo>
                  <a:lnTo>
                    <a:pt x="278" y="33"/>
                  </a:lnTo>
                  <a:lnTo>
                    <a:pt x="296" y="35"/>
                  </a:lnTo>
                  <a:lnTo>
                    <a:pt x="317" y="45"/>
                  </a:lnTo>
                  <a:lnTo>
                    <a:pt x="333" y="55"/>
                  </a:lnTo>
                  <a:lnTo>
                    <a:pt x="348" y="55"/>
                  </a:lnTo>
                  <a:lnTo>
                    <a:pt x="370" y="59"/>
                  </a:lnTo>
                  <a:lnTo>
                    <a:pt x="381" y="53"/>
                  </a:lnTo>
                  <a:lnTo>
                    <a:pt x="400" y="50"/>
                  </a:lnTo>
                  <a:lnTo>
                    <a:pt x="415" y="36"/>
                  </a:lnTo>
                  <a:lnTo>
                    <a:pt x="426" y="38"/>
                  </a:lnTo>
                  <a:lnTo>
                    <a:pt x="439" y="45"/>
                  </a:lnTo>
                  <a:lnTo>
                    <a:pt x="456" y="43"/>
                  </a:lnTo>
                  <a:lnTo>
                    <a:pt x="458" y="59"/>
                  </a:lnTo>
                  <a:lnTo>
                    <a:pt x="459" y="79"/>
                  </a:lnTo>
                  <a:lnTo>
                    <a:pt x="468" y="87"/>
                  </a:lnTo>
                  <a:lnTo>
                    <a:pt x="476" y="84"/>
                  </a:lnTo>
                  <a:lnTo>
                    <a:pt x="494" y="88"/>
                  </a:lnTo>
                  <a:lnTo>
                    <a:pt x="502" y="80"/>
                  </a:lnTo>
                  <a:lnTo>
                    <a:pt x="519" y="87"/>
                  </a:lnTo>
                  <a:lnTo>
                    <a:pt x="542" y="101"/>
                  </a:lnTo>
                  <a:lnTo>
                    <a:pt x="545" y="108"/>
                  </a:lnTo>
                  <a:lnTo>
                    <a:pt x="530" y="106"/>
                  </a:lnTo>
                  <a:lnTo>
                    <a:pt x="508" y="109"/>
                  </a:lnTo>
                  <a:lnTo>
                    <a:pt x="500" y="114"/>
                  </a:lnTo>
                  <a:lnTo>
                    <a:pt x="496" y="128"/>
                  </a:lnTo>
                  <a:lnTo>
                    <a:pt x="475" y="136"/>
                  </a:lnTo>
                  <a:lnTo>
                    <a:pt x="464" y="147"/>
                  </a:lnTo>
                  <a:lnTo>
                    <a:pt x="445" y="143"/>
                  </a:lnTo>
                  <a:lnTo>
                    <a:pt x="435" y="141"/>
                  </a:lnTo>
                  <a:lnTo>
                    <a:pt x="433" y="154"/>
                  </a:lnTo>
                  <a:lnTo>
                    <a:pt x="443" y="162"/>
                  </a:lnTo>
                  <a:lnTo>
                    <a:pt x="449" y="168"/>
                  </a:lnTo>
                  <a:lnTo>
                    <a:pt x="441" y="175"/>
                  </a:lnTo>
                  <a:lnTo>
                    <a:pt x="434" y="186"/>
                  </a:lnTo>
                  <a:lnTo>
                    <a:pt x="418" y="194"/>
                  </a:lnTo>
                  <a:lnTo>
                    <a:pt x="393" y="194"/>
                  </a:lnTo>
                  <a:lnTo>
                    <a:pt x="370" y="202"/>
                  </a:lnTo>
                  <a:lnTo>
                    <a:pt x="355" y="213"/>
                  </a:lnTo>
                  <a:lnTo>
                    <a:pt x="345" y="206"/>
                  </a:lnTo>
                  <a:lnTo>
                    <a:pt x="324" y="206"/>
                  </a:lnTo>
                  <a:lnTo>
                    <a:pt x="294" y="194"/>
                  </a:lnTo>
                  <a:lnTo>
                    <a:pt x="276" y="191"/>
                  </a:lnTo>
                  <a:lnTo>
                    <a:pt x="255" y="194"/>
                  </a:lnTo>
                  <a:lnTo>
                    <a:pt x="219" y="189"/>
                  </a:lnTo>
                  <a:lnTo>
                    <a:pt x="201" y="189"/>
                  </a:lnTo>
                  <a:lnTo>
                    <a:pt x="186" y="177"/>
                  </a:lnTo>
                  <a:lnTo>
                    <a:pt x="170" y="158"/>
                  </a:lnTo>
                  <a:lnTo>
                    <a:pt x="159" y="156"/>
                  </a:lnTo>
                  <a:lnTo>
                    <a:pt x="133" y="143"/>
                  </a:lnTo>
                  <a:lnTo>
                    <a:pt x="110" y="140"/>
                  </a:lnTo>
                  <a:lnTo>
                    <a:pt x="89" y="137"/>
                  </a:lnTo>
                  <a:lnTo>
                    <a:pt x="79" y="128"/>
                  </a:lnTo>
                  <a:lnTo>
                    <a:pt x="75" y="104"/>
                  </a:lnTo>
                  <a:lnTo>
                    <a:pt x="56" y="88"/>
                  </a:lnTo>
                  <a:lnTo>
                    <a:pt x="29" y="80"/>
                  </a:lnTo>
                  <a:lnTo>
                    <a:pt x="11" y="69"/>
                  </a:lnTo>
                  <a:lnTo>
                    <a:pt x="0" y="5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63" name="Freeform 162"/>
            <p:cNvSpPr>
              <a:spLocks noEditPoints="1"/>
            </p:cNvSpPr>
            <p:nvPr/>
          </p:nvSpPr>
          <p:spPr bwMode="auto">
            <a:xfrm>
              <a:off x="7962423" y="4025234"/>
              <a:ext cx="580254" cy="197264"/>
            </a:xfrm>
            <a:custGeom>
              <a:avLst/>
              <a:gdLst>
                <a:gd name="T0" fmla="*/ 1401 w 1439"/>
                <a:gd name="T1" fmla="*/ 208 h 524"/>
                <a:gd name="T2" fmla="*/ 1346 w 1439"/>
                <a:gd name="T3" fmla="*/ 237 h 524"/>
                <a:gd name="T4" fmla="*/ 1281 w 1439"/>
                <a:gd name="T5" fmla="*/ 223 h 524"/>
                <a:gd name="T6" fmla="*/ 1194 w 1439"/>
                <a:gd name="T7" fmla="*/ 223 h 524"/>
                <a:gd name="T8" fmla="*/ 1171 w 1439"/>
                <a:gd name="T9" fmla="*/ 320 h 524"/>
                <a:gd name="T10" fmla="*/ 1143 w 1439"/>
                <a:gd name="T11" fmla="*/ 349 h 524"/>
                <a:gd name="T12" fmla="*/ 1107 w 1439"/>
                <a:gd name="T13" fmla="*/ 468 h 524"/>
                <a:gd name="T14" fmla="*/ 1045 w 1439"/>
                <a:gd name="T15" fmla="*/ 486 h 524"/>
                <a:gd name="T16" fmla="*/ 974 w 1439"/>
                <a:gd name="T17" fmla="*/ 462 h 524"/>
                <a:gd name="T18" fmla="*/ 938 w 1439"/>
                <a:gd name="T19" fmla="*/ 469 h 524"/>
                <a:gd name="T20" fmla="*/ 894 w 1439"/>
                <a:gd name="T21" fmla="*/ 512 h 524"/>
                <a:gd name="T22" fmla="*/ 846 w 1439"/>
                <a:gd name="T23" fmla="*/ 506 h 524"/>
                <a:gd name="T24" fmla="*/ 798 w 1439"/>
                <a:gd name="T25" fmla="*/ 524 h 524"/>
                <a:gd name="T26" fmla="*/ 746 w 1439"/>
                <a:gd name="T27" fmla="*/ 476 h 524"/>
                <a:gd name="T28" fmla="*/ 733 w 1439"/>
                <a:gd name="T29" fmla="*/ 419 h 524"/>
                <a:gd name="T30" fmla="*/ 788 w 1439"/>
                <a:gd name="T31" fmla="*/ 448 h 524"/>
                <a:gd name="T32" fmla="*/ 846 w 1439"/>
                <a:gd name="T33" fmla="*/ 432 h 524"/>
                <a:gd name="T34" fmla="*/ 860 w 1439"/>
                <a:gd name="T35" fmla="*/ 360 h 524"/>
                <a:gd name="T36" fmla="*/ 892 w 1439"/>
                <a:gd name="T37" fmla="*/ 344 h 524"/>
                <a:gd name="T38" fmla="*/ 981 w 1439"/>
                <a:gd name="T39" fmla="*/ 325 h 524"/>
                <a:gd name="T40" fmla="*/ 1033 w 1439"/>
                <a:gd name="T41" fmla="*/ 258 h 524"/>
                <a:gd name="T42" fmla="*/ 1068 w 1439"/>
                <a:gd name="T43" fmla="*/ 204 h 524"/>
                <a:gd name="T44" fmla="*/ 1104 w 1439"/>
                <a:gd name="T45" fmla="*/ 248 h 524"/>
                <a:gd name="T46" fmla="*/ 1119 w 1439"/>
                <a:gd name="T47" fmla="*/ 219 h 524"/>
                <a:gd name="T48" fmla="*/ 1155 w 1439"/>
                <a:gd name="T49" fmla="*/ 222 h 524"/>
                <a:gd name="T50" fmla="*/ 1157 w 1439"/>
                <a:gd name="T51" fmla="*/ 168 h 524"/>
                <a:gd name="T52" fmla="*/ 1159 w 1439"/>
                <a:gd name="T53" fmla="*/ 126 h 524"/>
                <a:gd name="T54" fmla="*/ 1214 w 1439"/>
                <a:gd name="T55" fmla="*/ 66 h 524"/>
                <a:gd name="T56" fmla="*/ 1248 w 1439"/>
                <a:gd name="T57" fmla="*/ 0 h 524"/>
                <a:gd name="T58" fmla="*/ 1278 w 1439"/>
                <a:gd name="T59" fmla="*/ 0 h 524"/>
                <a:gd name="T60" fmla="*/ 1319 w 1439"/>
                <a:gd name="T61" fmla="*/ 43 h 524"/>
                <a:gd name="T62" fmla="*/ 1325 w 1439"/>
                <a:gd name="T63" fmla="*/ 80 h 524"/>
                <a:gd name="T64" fmla="*/ 1375 w 1439"/>
                <a:gd name="T65" fmla="*/ 103 h 524"/>
                <a:gd name="T66" fmla="*/ 1439 w 1439"/>
                <a:gd name="T67" fmla="*/ 129 h 524"/>
                <a:gd name="T68" fmla="*/ 1436 w 1439"/>
                <a:gd name="T69" fmla="*/ 162 h 524"/>
                <a:gd name="T70" fmla="*/ 1385 w 1439"/>
                <a:gd name="T71" fmla="*/ 167 h 524"/>
                <a:gd name="T72" fmla="*/ 1401 w 1439"/>
                <a:gd name="T73" fmla="*/ 208 h 524"/>
                <a:gd name="T74" fmla="*/ 75 w 1439"/>
                <a:gd name="T75" fmla="*/ 61 h 524"/>
                <a:gd name="T76" fmla="*/ 83 w 1439"/>
                <a:gd name="T77" fmla="*/ 105 h 524"/>
                <a:gd name="T78" fmla="*/ 133 w 1439"/>
                <a:gd name="T79" fmla="*/ 95 h 524"/>
                <a:gd name="T80" fmla="*/ 155 w 1439"/>
                <a:gd name="T81" fmla="*/ 60 h 524"/>
                <a:gd name="T82" fmla="*/ 173 w 1439"/>
                <a:gd name="T83" fmla="*/ 68 h 524"/>
                <a:gd name="T84" fmla="*/ 220 w 1439"/>
                <a:gd name="T85" fmla="*/ 119 h 524"/>
                <a:gd name="T86" fmla="*/ 254 w 1439"/>
                <a:gd name="T87" fmla="*/ 176 h 524"/>
                <a:gd name="T88" fmla="*/ 260 w 1439"/>
                <a:gd name="T89" fmla="*/ 233 h 524"/>
                <a:gd name="T90" fmla="*/ 253 w 1439"/>
                <a:gd name="T91" fmla="*/ 272 h 524"/>
                <a:gd name="T92" fmla="*/ 261 w 1439"/>
                <a:gd name="T93" fmla="*/ 301 h 524"/>
                <a:gd name="T94" fmla="*/ 268 w 1439"/>
                <a:gd name="T95" fmla="*/ 352 h 524"/>
                <a:gd name="T96" fmla="*/ 295 w 1439"/>
                <a:gd name="T97" fmla="*/ 375 h 524"/>
                <a:gd name="T98" fmla="*/ 326 w 1439"/>
                <a:gd name="T99" fmla="*/ 451 h 524"/>
                <a:gd name="T100" fmla="*/ 325 w 1439"/>
                <a:gd name="T101" fmla="*/ 479 h 524"/>
                <a:gd name="T102" fmla="*/ 271 w 1439"/>
                <a:gd name="T103" fmla="*/ 485 h 524"/>
                <a:gd name="T104" fmla="*/ 199 w 1439"/>
                <a:gd name="T105" fmla="*/ 422 h 524"/>
                <a:gd name="T106" fmla="*/ 109 w 1439"/>
                <a:gd name="T107" fmla="*/ 354 h 524"/>
                <a:gd name="T108" fmla="*/ 99 w 1439"/>
                <a:gd name="T109" fmla="*/ 311 h 524"/>
                <a:gd name="T110" fmla="*/ 54 w 1439"/>
                <a:gd name="T111" fmla="*/ 254 h 524"/>
                <a:gd name="T112" fmla="*/ 42 w 1439"/>
                <a:gd name="T113" fmla="*/ 184 h 524"/>
                <a:gd name="T114" fmla="*/ 13 w 1439"/>
                <a:gd name="T115" fmla="*/ 137 h 524"/>
                <a:gd name="T116" fmla="*/ 18 w 1439"/>
                <a:gd name="T117" fmla="*/ 75 h 524"/>
                <a:gd name="T118" fmla="*/ 0 w 1439"/>
                <a:gd name="T119" fmla="*/ 39 h 524"/>
                <a:gd name="T120" fmla="*/ 12 w 1439"/>
                <a:gd name="T121" fmla="*/ 24 h 524"/>
                <a:gd name="T122" fmla="*/ 75 w 1439"/>
                <a:gd name="T123" fmla="*/ 61 h 5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439" h="524">
                  <a:moveTo>
                    <a:pt x="1401" y="208"/>
                  </a:moveTo>
                  <a:lnTo>
                    <a:pt x="1346" y="237"/>
                  </a:lnTo>
                  <a:lnTo>
                    <a:pt x="1281" y="223"/>
                  </a:lnTo>
                  <a:lnTo>
                    <a:pt x="1194" y="223"/>
                  </a:lnTo>
                  <a:lnTo>
                    <a:pt x="1171" y="320"/>
                  </a:lnTo>
                  <a:lnTo>
                    <a:pt x="1143" y="349"/>
                  </a:lnTo>
                  <a:lnTo>
                    <a:pt x="1107" y="468"/>
                  </a:lnTo>
                  <a:lnTo>
                    <a:pt x="1045" y="486"/>
                  </a:lnTo>
                  <a:lnTo>
                    <a:pt x="974" y="462"/>
                  </a:lnTo>
                  <a:lnTo>
                    <a:pt x="938" y="469"/>
                  </a:lnTo>
                  <a:lnTo>
                    <a:pt x="894" y="512"/>
                  </a:lnTo>
                  <a:lnTo>
                    <a:pt x="846" y="506"/>
                  </a:lnTo>
                  <a:lnTo>
                    <a:pt x="798" y="524"/>
                  </a:lnTo>
                  <a:lnTo>
                    <a:pt x="746" y="476"/>
                  </a:lnTo>
                  <a:lnTo>
                    <a:pt x="733" y="419"/>
                  </a:lnTo>
                  <a:lnTo>
                    <a:pt x="788" y="448"/>
                  </a:lnTo>
                  <a:lnTo>
                    <a:pt x="846" y="432"/>
                  </a:lnTo>
                  <a:lnTo>
                    <a:pt x="860" y="360"/>
                  </a:lnTo>
                  <a:lnTo>
                    <a:pt x="892" y="344"/>
                  </a:lnTo>
                  <a:lnTo>
                    <a:pt x="981" y="325"/>
                  </a:lnTo>
                  <a:lnTo>
                    <a:pt x="1033" y="258"/>
                  </a:lnTo>
                  <a:lnTo>
                    <a:pt x="1068" y="204"/>
                  </a:lnTo>
                  <a:lnTo>
                    <a:pt x="1104" y="248"/>
                  </a:lnTo>
                  <a:lnTo>
                    <a:pt x="1119" y="219"/>
                  </a:lnTo>
                  <a:lnTo>
                    <a:pt x="1155" y="222"/>
                  </a:lnTo>
                  <a:lnTo>
                    <a:pt x="1157" y="168"/>
                  </a:lnTo>
                  <a:lnTo>
                    <a:pt x="1159" y="126"/>
                  </a:lnTo>
                  <a:lnTo>
                    <a:pt x="1214" y="66"/>
                  </a:lnTo>
                  <a:lnTo>
                    <a:pt x="1248" y="0"/>
                  </a:lnTo>
                  <a:lnTo>
                    <a:pt x="1278" y="0"/>
                  </a:lnTo>
                  <a:lnTo>
                    <a:pt x="1319" y="43"/>
                  </a:lnTo>
                  <a:lnTo>
                    <a:pt x="1325" y="80"/>
                  </a:lnTo>
                  <a:lnTo>
                    <a:pt x="1375" y="103"/>
                  </a:lnTo>
                  <a:lnTo>
                    <a:pt x="1439" y="129"/>
                  </a:lnTo>
                  <a:lnTo>
                    <a:pt x="1436" y="162"/>
                  </a:lnTo>
                  <a:lnTo>
                    <a:pt x="1385" y="167"/>
                  </a:lnTo>
                  <a:lnTo>
                    <a:pt x="1401" y="208"/>
                  </a:lnTo>
                  <a:moveTo>
                    <a:pt x="75" y="61"/>
                  </a:moveTo>
                  <a:lnTo>
                    <a:pt x="83" y="105"/>
                  </a:lnTo>
                  <a:lnTo>
                    <a:pt x="133" y="95"/>
                  </a:lnTo>
                  <a:lnTo>
                    <a:pt x="155" y="60"/>
                  </a:lnTo>
                  <a:lnTo>
                    <a:pt x="173" y="68"/>
                  </a:lnTo>
                  <a:lnTo>
                    <a:pt x="220" y="119"/>
                  </a:lnTo>
                  <a:lnTo>
                    <a:pt x="254" y="176"/>
                  </a:lnTo>
                  <a:lnTo>
                    <a:pt x="260" y="233"/>
                  </a:lnTo>
                  <a:lnTo>
                    <a:pt x="253" y="272"/>
                  </a:lnTo>
                  <a:lnTo>
                    <a:pt x="261" y="301"/>
                  </a:lnTo>
                  <a:lnTo>
                    <a:pt x="268" y="352"/>
                  </a:lnTo>
                  <a:lnTo>
                    <a:pt x="295" y="375"/>
                  </a:lnTo>
                  <a:lnTo>
                    <a:pt x="326" y="451"/>
                  </a:lnTo>
                  <a:lnTo>
                    <a:pt x="325" y="479"/>
                  </a:lnTo>
                  <a:lnTo>
                    <a:pt x="271" y="485"/>
                  </a:lnTo>
                  <a:lnTo>
                    <a:pt x="199" y="422"/>
                  </a:lnTo>
                  <a:lnTo>
                    <a:pt x="109" y="354"/>
                  </a:lnTo>
                  <a:lnTo>
                    <a:pt x="99" y="311"/>
                  </a:lnTo>
                  <a:lnTo>
                    <a:pt x="54" y="254"/>
                  </a:lnTo>
                  <a:lnTo>
                    <a:pt x="42" y="184"/>
                  </a:lnTo>
                  <a:lnTo>
                    <a:pt x="13" y="137"/>
                  </a:lnTo>
                  <a:lnTo>
                    <a:pt x="18" y="75"/>
                  </a:lnTo>
                  <a:lnTo>
                    <a:pt x="0" y="39"/>
                  </a:lnTo>
                  <a:lnTo>
                    <a:pt x="12" y="24"/>
                  </a:lnTo>
                  <a:lnTo>
                    <a:pt x="75" y="61"/>
                  </a:lnTo>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64" name="Freeform 163"/>
            <p:cNvSpPr>
              <a:spLocks/>
            </p:cNvSpPr>
            <p:nvPr/>
          </p:nvSpPr>
          <p:spPr bwMode="auto">
            <a:xfrm>
              <a:off x="9822210" y="4896611"/>
              <a:ext cx="71086" cy="74557"/>
            </a:xfrm>
            <a:custGeom>
              <a:avLst/>
              <a:gdLst>
                <a:gd name="T0" fmla="*/ 26 w 43"/>
                <a:gd name="T1" fmla="*/ 20 h 48"/>
                <a:gd name="T2" fmla="*/ 37 w 43"/>
                <a:gd name="T3" fmla="*/ 33 h 48"/>
                <a:gd name="T4" fmla="*/ 43 w 43"/>
                <a:gd name="T5" fmla="*/ 43 h 48"/>
                <a:gd name="T6" fmla="*/ 35 w 43"/>
                <a:gd name="T7" fmla="*/ 48 h 48"/>
                <a:gd name="T8" fmla="*/ 27 w 43"/>
                <a:gd name="T9" fmla="*/ 42 h 48"/>
                <a:gd name="T10" fmla="*/ 17 w 43"/>
                <a:gd name="T11" fmla="*/ 33 h 48"/>
                <a:gd name="T12" fmla="*/ 8 w 43"/>
                <a:gd name="T13" fmla="*/ 22 h 48"/>
                <a:gd name="T14" fmla="*/ 0 w 43"/>
                <a:gd name="T15" fmla="*/ 7 h 48"/>
                <a:gd name="T16" fmla="*/ 0 w 43"/>
                <a:gd name="T17" fmla="*/ 0 h 48"/>
                <a:gd name="T18" fmla="*/ 7 w 43"/>
                <a:gd name="T19" fmla="*/ 0 h 48"/>
                <a:gd name="T20" fmla="*/ 16 w 43"/>
                <a:gd name="T21" fmla="*/ 8 h 48"/>
                <a:gd name="T22" fmla="*/ 22 w 43"/>
                <a:gd name="T23" fmla="*/ 15 h 48"/>
                <a:gd name="T24" fmla="*/ 26 w 43"/>
                <a:gd name="T25" fmla="*/ 2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3" h="48">
                  <a:moveTo>
                    <a:pt x="26" y="20"/>
                  </a:moveTo>
                  <a:lnTo>
                    <a:pt x="37" y="33"/>
                  </a:lnTo>
                  <a:lnTo>
                    <a:pt x="43" y="43"/>
                  </a:lnTo>
                  <a:lnTo>
                    <a:pt x="35" y="48"/>
                  </a:lnTo>
                  <a:lnTo>
                    <a:pt x="27" y="42"/>
                  </a:lnTo>
                  <a:lnTo>
                    <a:pt x="17" y="33"/>
                  </a:lnTo>
                  <a:lnTo>
                    <a:pt x="8" y="22"/>
                  </a:lnTo>
                  <a:lnTo>
                    <a:pt x="0" y="7"/>
                  </a:lnTo>
                  <a:lnTo>
                    <a:pt x="0" y="0"/>
                  </a:lnTo>
                  <a:lnTo>
                    <a:pt x="7" y="0"/>
                  </a:lnTo>
                  <a:lnTo>
                    <a:pt x="16" y="8"/>
                  </a:lnTo>
                  <a:lnTo>
                    <a:pt x="22" y="15"/>
                  </a:lnTo>
                  <a:lnTo>
                    <a:pt x="26" y="2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65" name="Freeform 164"/>
            <p:cNvSpPr>
              <a:spLocks/>
            </p:cNvSpPr>
            <p:nvPr/>
          </p:nvSpPr>
          <p:spPr bwMode="auto">
            <a:xfrm>
              <a:off x="7268103" y="3267242"/>
              <a:ext cx="251278" cy="128922"/>
            </a:xfrm>
            <a:custGeom>
              <a:avLst/>
              <a:gdLst>
                <a:gd name="T0" fmla="*/ 146 w 152"/>
                <a:gd name="T1" fmla="*/ 52 h 83"/>
                <a:gd name="T2" fmla="*/ 146 w 152"/>
                <a:gd name="T3" fmla="*/ 61 h 83"/>
                <a:gd name="T4" fmla="*/ 152 w 152"/>
                <a:gd name="T5" fmla="*/ 75 h 83"/>
                <a:gd name="T6" fmla="*/ 151 w 152"/>
                <a:gd name="T7" fmla="*/ 83 h 83"/>
                <a:gd name="T8" fmla="*/ 136 w 152"/>
                <a:gd name="T9" fmla="*/ 83 h 83"/>
                <a:gd name="T10" fmla="*/ 114 w 152"/>
                <a:gd name="T11" fmla="*/ 78 h 83"/>
                <a:gd name="T12" fmla="*/ 100 w 152"/>
                <a:gd name="T13" fmla="*/ 76 h 83"/>
                <a:gd name="T14" fmla="*/ 88 w 152"/>
                <a:gd name="T15" fmla="*/ 66 h 83"/>
                <a:gd name="T16" fmla="*/ 63 w 152"/>
                <a:gd name="T17" fmla="*/ 63 h 83"/>
                <a:gd name="T18" fmla="*/ 37 w 152"/>
                <a:gd name="T19" fmla="*/ 51 h 83"/>
                <a:gd name="T20" fmla="*/ 18 w 152"/>
                <a:gd name="T21" fmla="*/ 41 h 83"/>
                <a:gd name="T22" fmla="*/ 0 w 152"/>
                <a:gd name="T23" fmla="*/ 33 h 83"/>
                <a:gd name="T24" fmla="*/ 3 w 152"/>
                <a:gd name="T25" fmla="*/ 14 h 83"/>
                <a:gd name="T26" fmla="*/ 12 w 152"/>
                <a:gd name="T27" fmla="*/ 4 h 83"/>
                <a:gd name="T28" fmla="*/ 18 w 152"/>
                <a:gd name="T29" fmla="*/ 0 h 83"/>
                <a:gd name="T30" fmla="*/ 34 w 152"/>
                <a:gd name="T31" fmla="*/ 6 h 83"/>
                <a:gd name="T32" fmla="*/ 54 w 152"/>
                <a:gd name="T33" fmla="*/ 19 h 83"/>
                <a:gd name="T34" fmla="*/ 65 w 152"/>
                <a:gd name="T35" fmla="*/ 22 h 83"/>
                <a:gd name="T36" fmla="*/ 73 w 152"/>
                <a:gd name="T37" fmla="*/ 32 h 83"/>
                <a:gd name="T38" fmla="*/ 88 w 152"/>
                <a:gd name="T39" fmla="*/ 36 h 83"/>
                <a:gd name="T40" fmla="*/ 104 w 152"/>
                <a:gd name="T41" fmla="*/ 45 h 83"/>
                <a:gd name="T42" fmla="*/ 125 w 152"/>
                <a:gd name="T43" fmla="*/ 50 h 83"/>
                <a:gd name="T44" fmla="*/ 146 w 152"/>
                <a:gd name="T45" fmla="*/ 52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52" h="83">
                  <a:moveTo>
                    <a:pt x="146" y="52"/>
                  </a:moveTo>
                  <a:lnTo>
                    <a:pt x="146" y="61"/>
                  </a:lnTo>
                  <a:lnTo>
                    <a:pt x="152" y="75"/>
                  </a:lnTo>
                  <a:lnTo>
                    <a:pt x="151" y="83"/>
                  </a:lnTo>
                  <a:lnTo>
                    <a:pt x="136" y="83"/>
                  </a:lnTo>
                  <a:lnTo>
                    <a:pt x="114" y="78"/>
                  </a:lnTo>
                  <a:lnTo>
                    <a:pt x="100" y="76"/>
                  </a:lnTo>
                  <a:lnTo>
                    <a:pt x="88" y="66"/>
                  </a:lnTo>
                  <a:lnTo>
                    <a:pt x="63" y="63"/>
                  </a:lnTo>
                  <a:lnTo>
                    <a:pt x="37" y="51"/>
                  </a:lnTo>
                  <a:lnTo>
                    <a:pt x="18" y="41"/>
                  </a:lnTo>
                  <a:lnTo>
                    <a:pt x="0" y="33"/>
                  </a:lnTo>
                  <a:lnTo>
                    <a:pt x="3" y="14"/>
                  </a:lnTo>
                  <a:lnTo>
                    <a:pt x="12" y="4"/>
                  </a:lnTo>
                  <a:lnTo>
                    <a:pt x="18" y="0"/>
                  </a:lnTo>
                  <a:lnTo>
                    <a:pt x="34" y="6"/>
                  </a:lnTo>
                  <a:lnTo>
                    <a:pt x="54" y="19"/>
                  </a:lnTo>
                  <a:lnTo>
                    <a:pt x="65" y="22"/>
                  </a:lnTo>
                  <a:lnTo>
                    <a:pt x="73" y="32"/>
                  </a:lnTo>
                  <a:lnTo>
                    <a:pt x="88" y="36"/>
                  </a:lnTo>
                  <a:lnTo>
                    <a:pt x="104" y="45"/>
                  </a:lnTo>
                  <a:lnTo>
                    <a:pt x="125" y="50"/>
                  </a:lnTo>
                  <a:lnTo>
                    <a:pt x="146" y="52"/>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66" name="Freeform 165"/>
            <p:cNvSpPr>
              <a:spLocks noEditPoints="1"/>
            </p:cNvSpPr>
            <p:nvPr/>
          </p:nvSpPr>
          <p:spPr bwMode="auto">
            <a:xfrm>
              <a:off x="9437028" y="5359482"/>
              <a:ext cx="538925" cy="389869"/>
            </a:xfrm>
            <a:custGeom>
              <a:avLst/>
              <a:gdLst>
                <a:gd name="T0" fmla="*/ 1141 w 1337"/>
                <a:gd name="T1" fmla="*/ 233 h 1028"/>
                <a:gd name="T2" fmla="*/ 1195 w 1337"/>
                <a:gd name="T3" fmla="*/ 199 h 1028"/>
                <a:gd name="T4" fmla="*/ 1204 w 1337"/>
                <a:gd name="T5" fmla="*/ 290 h 1028"/>
                <a:gd name="T6" fmla="*/ 1308 w 1337"/>
                <a:gd name="T7" fmla="*/ 265 h 1028"/>
                <a:gd name="T8" fmla="*/ 1271 w 1337"/>
                <a:gd name="T9" fmla="*/ 350 h 1028"/>
                <a:gd name="T10" fmla="*/ 1164 w 1337"/>
                <a:gd name="T11" fmla="*/ 397 h 1028"/>
                <a:gd name="T12" fmla="*/ 1109 w 1337"/>
                <a:gd name="T13" fmla="*/ 459 h 1028"/>
                <a:gd name="T14" fmla="*/ 1030 w 1337"/>
                <a:gd name="T15" fmla="*/ 521 h 1028"/>
                <a:gd name="T16" fmla="*/ 876 w 1337"/>
                <a:gd name="T17" fmla="*/ 612 h 1028"/>
                <a:gd name="T18" fmla="*/ 861 w 1337"/>
                <a:gd name="T19" fmla="*/ 578 h 1028"/>
                <a:gd name="T20" fmla="*/ 960 w 1337"/>
                <a:gd name="T21" fmla="*/ 462 h 1028"/>
                <a:gd name="T22" fmla="*/ 931 w 1337"/>
                <a:gd name="T23" fmla="*/ 397 h 1028"/>
                <a:gd name="T24" fmla="*/ 1055 w 1337"/>
                <a:gd name="T25" fmla="*/ 303 h 1028"/>
                <a:gd name="T26" fmla="*/ 1093 w 1337"/>
                <a:gd name="T27" fmla="*/ 191 h 1028"/>
                <a:gd name="T28" fmla="*/ 1092 w 1337"/>
                <a:gd name="T29" fmla="*/ 141 h 1028"/>
                <a:gd name="T30" fmla="*/ 1084 w 1337"/>
                <a:gd name="T31" fmla="*/ 6 h 1028"/>
                <a:gd name="T32" fmla="*/ 1126 w 1337"/>
                <a:gd name="T33" fmla="*/ 47 h 1028"/>
                <a:gd name="T34" fmla="*/ 1144 w 1337"/>
                <a:gd name="T35" fmla="*/ 144 h 1028"/>
                <a:gd name="T36" fmla="*/ 761 w 1337"/>
                <a:gd name="T37" fmla="*/ 582 h 1028"/>
                <a:gd name="T38" fmla="*/ 829 w 1337"/>
                <a:gd name="T39" fmla="*/ 583 h 1028"/>
                <a:gd name="T40" fmla="*/ 749 w 1337"/>
                <a:gd name="T41" fmla="*/ 658 h 1028"/>
                <a:gd name="T42" fmla="*/ 597 w 1337"/>
                <a:gd name="T43" fmla="*/ 754 h 1028"/>
                <a:gd name="T44" fmla="*/ 537 w 1337"/>
                <a:gd name="T45" fmla="*/ 795 h 1028"/>
                <a:gd name="T46" fmla="*/ 393 w 1337"/>
                <a:gd name="T47" fmla="*/ 882 h 1028"/>
                <a:gd name="T48" fmla="*/ 202 w 1337"/>
                <a:gd name="T49" fmla="*/ 1004 h 1028"/>
                <a:gd name="T50" fmla="*/ 88 w 1337"/>
                <a:gd name="T51" fmla="*/ 1026 h 1028"/>
                <a:gd name="T52" fmla="*/ 0 w 1337"/>
                <a:gd name="T53" fmla="*/ 993 h 1028"/>
                <a:gd name="T54" fmla="*/ 99 w 1337"/>
                <a:gd name="T55" fmla="*/ 900 h 1028"/>
                <a:gd name="T56" fmla="*/ 304 w 1337"/>
                <a:gd name="T57" fmla="*/ 801 h 1028"/>
                <a:gd name="T58" fmla="*/ 469 w 1337"/>
                <a:gd name="T59" fmla="*/ 725 h 1028"/>
                <a:gd name="T60" fmla="*/ 619 w 1337"/>
                <a:gd name="T61" fmla="*/ 619 h 1028"/>
                <a:gd name="T62" fmla="*/ 704 w 1337"/>
                <a:gd name="T63" fmla="*/ 550 h 1028"/>
                <a:gd name="T64" fmla="*/ 770 w 1337"/>
                <a:gd name="T65" fmla="*/ 547 h 10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7" h="1028">
                  <a:moveTo>
                    <a:pt x="1144" y="144"/>
                  </a:moveTo>
                  <a:lnTo>
                    <a:pt x="1141" y="233"/>
                  </a:lnTo>
                  <a:lnTo>
                    <a:pt x="1178" y="176"/>
                  </a:lnTo>
                  <a:lnTo>
                    <a:pt x="1195" y="199"/>
                  </a:lnTo>
                  <a:lnTo>
                    <a:pt x="1166" y="263"/>
                  </a:lnTo>
                  <a:lnTo>
                    <a:pt x="1204" y="290"/>
                  </a:lnTo>
                  <a:lnTo>
                    <a:pt x="1247" y="297"/>
                  </a:lnTo>
                  <a:lnTo>
                    <a:pt x="1308" y="265"/>
                  </a:lnTo>
                  <a:lnTo>
                    <a:pt x="1337" y="275"/>
                  </a:lnTo>
                  <a:lnTo>
                    <a:pt x="1271" y="350"/>
                  </a:lnTo>
                  <a:lnTo>
                    <a:pt x="1216" y="399"/>
                  </a:lnTo>
                  <a:lnTo>
                    <a:pt x="1164" y="397"/>
                  </a:lnTo>
                  <a:lnTo>
                    <a:pt x="1128" y="423"/>
                  </a:lnTo>
                  <a:lnTo>
                    <a:pt x="1109" y="459"/>
                  </a:lnTo>
                  <a:lnTo>
                    <a:pt x="1088" y="475"/>
                  </a:lnTo>
                  <a:lnTo>
                    <a:pt x="1030" y="521"/>
                  </a:lnTo>
                  <a:lnTo>
                    <a:pt x="954" y="578"/>
                  </a:lnTo>
                  <a:lnTo>
                    <a:pt x="876" y="612"/>
                  </a:lnTo>
                  <a:lnTo>
                    <a:pt x="881" y="590"/>
                  </a:lnTo>
                  <a:lnTo>
                    <a:pt x="861" y="578"/>
                  </a:lnTo>
                  <a:lnTo>
                    <a:pt x="950" y="508"/>
                  </a:lnTo>
                  <a:lnTo>
                    <a:pt x="960" y="462"/>
                  </a:lnTo>
                  <a:lnTo>
                    <a:pt x="908" y="428"/>
                  </a:lnTo>
                  <a:lnTo>
                    <a:pt x="931" y="397"/>
                  </a:lnTo>
                  <a:lnTo>
                    <a:pt x="1001" y="368"/>
                  </a:lnTo>
                  <a:lnTo>
                    <a:pt x="1055" y="303"/>
                  </a:lnTo>
                  <a:lnTo>
                    <a:pt x="1087" y="248"/>
                  </a:lnTo>
                  <a:lnTo>
                    <a:pt x="1093" y="191"/>
                  </a:lnTo>
                  <a:lnTo>
                    <a:pt x="1104" y="176"/>
                  </a:lnTo>
                  <a:lnTo>
                    <a:pt x="1092" y="141"/>
                  </a:lnTo>
                  <a:lnTo>
                    <a:pt x="1080" y="66"/>
                  </a:lnTo>
                  <a:lnTo>
                    <a:pt x="1084" y="6"/>
                  </a:lnTo>
                  <a:lnTo>
                    <a:pt x="1114" y="0"/>
                  </a:lnTo>
                  <a:lnTo>
                    <a:pt x="1126" y="47"/>
                  </a:lnTo>
                  <a:lnTo>
                    <a:pt x="1169" y="69"/>
                  </a:lnTo>
                  <a:lnTo>
                    <a:pt x="1144" y="144"/>
                  </a:lnTo>
                  <a:moveTo>
                    <a:pt x="770" y="547"/>
                  </a:moveTo>
                  <a:lnTo>
                    <a:pt x="761" y="582"/>
                  </a:lnTo>
                  <a:lnTo>
                    <a:pt x="834" y="548"/>
                  </a:lnTo>
                  <a:lnTo>
                    <a:pt x="829" y="583"/>
                  </a:lnTo>
                  <a:lnTo>
                    <a:pt x="803" y="619"/>
                  </a:lnTo>
                  <a:lnTo>
                    <a:pt x="749" y="658"/>
                  </a:lnTo>
                  <a:lnTo>
                    <a:pt x="657" y="720"/>
                  </a:lnTo>
                  <a:lnTo>
                    <a:pt x="597" y="754"/>
                  </a:lnTo>
                  <a:lnTo>
                    <a:pt x="590" y="794"/>
                  </a:lnTo>
                  <a:lnTo>
                    <a:pt x="537" y="795"/>
                  </a:lnTo>
                  <a:lnTo>
                    <a:pt x="454" y="827"/>
                  </a:lnTo>
                  <a:lnTo>
                    <a:pt x="393" y="882"/>
                  </a:lnTo>
                  <a:lnTo>
                    <a:pt x="285" y="966"/>
                  </a:lnTo>
                  <a:lnTo>
                    <a:pt x="202" y="1004"/>
                  </a:lnTo>
                  <a:lnTo>
                    <a:pt x="148" y="1028"/>
                  </a:lnTo>
                  <a:lnTo>
                    <a:pt x="88" y="1026"/>
                  </a:lnTo>
                  <a:lnTo>
                    <a:pt x="68" y="998"/>
                  </a:lnTo>
                  <a:lnTo>
                    <a:pt x="0" y="993"/>
                  </a:lnTo>
                  <a:lnTo>
                    <a:pt x="13" y="962"/>
                  </a:lnTo>
                  <a:lnTo>
                    <a:pt x="99" y="900"/>
                  </a:lnTo>
                  <a:lnTo>
                    <a:pt x="248" y="817"/>
                  </a:lnTo>
                  <a:lnTo>
                    <a:pt x="304" y="801"/>
                  </a:lnTo>
                  <a:lnTo>
                    <a:pt x="378" y="769"/>
                  </a:lnTo>
                  <a:lnTo>
                    <a:pt x="469" y="725"/>
                  </a:lnTo>
                  <a:lnTo>
                    <a:pt x="543" y="681"/>
                  </a:lnTo>
                  <a:lnTo>
                    <a:pt x="619" y="619"/>
                  </a:lnTo>
                  <a:lnTo>
                    <a:pt x="661" y="597"/>
                  </a:lnTo>
                  <a:lnTo>
                    <a:pt x="704" y="550"/>
                  </a:lnTo>
                  <a:lnTo>
                    <a:pt x="780" y="511"/>
                  </a:lnTo>
                  <a:lnTo>
                    <a:pt x="770" y="547"/>
                  </a:lnTo>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67" name="Freeform 166"/>
            <p:cNvSpPr>
              <a:spLocks/>
            </p:cNvSpPr>
            <p:nvPr/>
          </p:nvSpPr>
          <p:spPr bwMode="auto">
            <a:xfrm>
              <a:off x="6701073" y="3051339"/>
              <a:ext cx="448003" cy="431806"/>
            </a:xfrm>
            <a:custGeom>
              <a:avLst/>
              <a:gdLst>
                <a:gd name="T0" fmla="*/ 232 w 271"/>
                <a:gd name="T1" fmla="*/ 9 h 278"/>
                <a:gd name="T2" fmla="*/ 271 w 271"/>
                <a:gd name="T3" fmla="*/ 33 h 278"/>
                <a:gd name="T4" fmla="*/ 241 w 271"/>
                <a:gd name="T5" fmla="*/ 54 h 278"/>
                <a:gd name="T6" fmla="*/ 207 w 271"/>
                <a:gd name="T7" fmla="*/ 58 h 278"/>
                <a:gd name="T8" fmla="*/ 226 w 271"/>
                <a:gd name="T9" fmla="*/ 90 h 278"/>
                <a:gd name="T10" fmla="*/ 230 w 271"/>
                <a:gd name="T11" fmla="*/ 112 h 278"/>
                <a:gd name="T12" fmla="*/ 221 w 271"/>
                <a:gd name="T13" fmla="*/ 148 h 278"/>
                <a:gd name="T14" fmla="*/ 199 w 271"/>
                <a:gd name="T15" fmla="*/ 191 h 278"/>
                <a:gd name="T16" fmla="*/ 162 w 271"/>
                <a:gd name="T17" fmla="*/ 211 h 278"/>
                <a:gd name="T18" fmla="*/ 180 w 271"/>
                <a:gd name="T19" fmla="*/ 236 h 278"/>
                <a:gd name="T20" fmla="*/ 198 w 271"/>
                <a:gd name="T21" fmla="*/ 265 h 278"/>
                <a:gd name="T22" fmla="*/ 149 w 271"/>
                <a:gd name="T23" fmla="*/ 278 h 278"/>
                <a:gd name="T24" fmla="*/ 127 w 271"/>
                <a:gd name="T25" fmla="*/ 258 h 278"/>
                <a:gd name="T26" fmla="*/ 79 w 271"/>
                <a:gd name="T27" fmla="*/ 246 h 278"/>
                <a:gd name="T28" fmla="*/ 25 w 271"/>
                <a:gd name="T29" fmla="*/ 249 h 278"/>
                <a:gd name="T30" fmla="*/ 53 w 271"/>
                <a:gd name="T31" fmla="*/ 214 h 278"/>
                <a:gd name="T32" fmla="*/ 41 w 271"/>
                <a:gd name="T33" fmla="*/ 202 h 278"/>
                <a:gd name="T34" fmla="*/ 19 w 271"/>
                <a:gd name="T35" fmla="*/ 174 h 278"/>
                <a:gd name="T36" fmla="*/ 0 w 271"/>
                <a:gd name="T37" fmla="*/ 151 h 278"/>
                <a:gd name="T38" fmla="*/ 48 w 271"/>
                <a:gd name="T39" fmla="*/ 158 h 278"/>
                <a:gd name="T40" fmla="*/ 62 w 271"/>
                <a:gd name="T41" fmla="*/ 156 h 278"/>
                <a:gd name="T42" fmla="*/ 96 w 271"/>
                <a:gd name="T43" fmla="*/ 150 h 278"/>
                <a:gd name="T44" fmla="*/ 101 w 271"/>
                <a:gd name="T45" fmla="*/ 120 h 278"/>
                <a:gd name="T46" fmla="*/ 115 w 271"/>
                <a:gd name="T47" fmla="*/ 114 h 278"/>
                <a:gd name="T48" fmla="*/ 135 w 271"/>
                <a:gd name="T49" fmla="*/ 114 h 278"/>
                <a:gd name="T50" fmla="*/ 137 w 271"/>
                <a:gd name="T51" fmla="*/ 95 h 278"/>
                <a:gd name="T52" fmla="*/ 152 w 271"/>
                <a:gd name="T53" fmla="*/ 78 h 278"/>
                <a:gd name="T54" fmla="*/ 158 w 271"/>
                <a:gd name="T55" fmla="*/ 65 h 278"/>
                <a:gd name="T56" fmla="*/ 159 w 271"/>
                <a:gd name="T57" fmla="*/ 49 h 278"/>
                <a:gd name="T58" fmla="*/ 161 w 271"/>
                <a:gd name="T59" fmla="*/ 30 h 278"/>
                <a:gd name="T60" fmla="*/ 163 w 271"/>
                <a:gd name="T61" fmla="*/ 12 h 278"/>
                <a:gd name="T62" fmla="*/ 199 w 271"/>
                <a:gd name="T63" fmla="*/ 6 h 278"/>
                <a:gd name="T64" fmla="*/ 216 w 271"/>
                <a:gd name="T65" fmla="*/ 0 h 2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71" h="278">
                  <a:moveTo>
                    <a:pt x="216" y="0"/>
                  </a:moveTo>
                  <a:lnTo>
                    <a:pt x="232" y="9"/>
                  </a:lnTo>
                  <a:lnTo>
                    <a:pt x="241" y="25"/>
                  </a:lnTo>
                  <a:lnTo>
                    <a:pt x="271" y="33"/>
                  </a:lnTo>
                  <a:lnTo>
                    <a:pt x="259" y="51"/>
                  </a:lnTo>
                  <a:lnTo>
                    <a:pt x="241" y="54"/>
                  </a:lnTo>
                  <a:lnTo>
                    <a:pt x="213" y="49"/>
                  </a:lnTo>
                  <a:lnTo>
                    <a:pt x="207" y="58"/>
                  </a:lnTo>
                  <a:lnTo>
                    <a:pt x="217" y="76"/>
                  </a:lnTo>
                  <a:lnTo>
                    <a:pt x="226" y="90"/>
                  </a:lnTo>
                  <a:lnTo>
                    <a:pt x="243" y="100"/>
                  </a:lnTo>
                  <a:lnTo>
                    <a:pt x="230" y="112"/>
                  </a:lnTo>
                  <a:lnTo>
                    <a:pt x="234" y="127"/>
                  </a:lnTo>
                  <a:lnTo>
                    <a:pt x="221" y="148"/>
                  </a:lnTo>
                  <a:lnTo>
                    <a:pt x="214" y="169"/>
                  </a:lnTo>
                  <a:lnTo>
                    <a:pt x="199" y="191"/>
                  </a:lnTo>
                  <a:lnTo>
                    <a:pt x="178" y="189"/>
                  </a:lnTo>
                  <a:lnTo>
                    <a:pt x="162" y="211"/>
                  </a:lnTo>
                  <a:lnTo>
                    <a:pt x="176" y="220"/>
                  </a:lnTo>
                  <a:lnTo>
                    <a:pt x="180" y="236"/>
                  </a:lnTo>
                  <a:lnTo>
                    <a:pt x="192" y="246"/>
                  </a:lnTo>
                  <a:lnTo>
                    <a:pt x="198" y="265"/>
                  </a:lnTo>
                  <a:lnTo>
                    <a:pt x="159" y="264"/>
                  </a:lnTo>
                  <a:lnTo>
                    <a:pt x="149" y="278"/>
                  </a:lnTo>
                  <a:lnTo>
                    <a:pt x="135" y="273"/>
                  </a:lnTo>
                  <a:lnTo>
                    <a:pt x="127" y="258"/>
                  </a:lnTo>
                  <a:lnTo>
                    <a:pt x="111" y="242"/>
                  </a:lnTo>
                  <a:lnTo>
                    <a:pt x="79" y="246"/>
                  </a:lnTo>
                  <a:lnTo>
                    <a:pt x="50" y="246"/>
                  </a:lnTo>
                  <a:lnTo>
                    <a:pt x="25" y="249"/>
                  </a:lnTo>
                  <a:lnTo>
                    <a:pt x="29" y="225"/>
                  </a:lnTo>
                  <a:lnTo>
                    <a:pt x="53" y="214"/>
                  </a:lnTo>
                  <a:lnTo>
                    <a:pt x="50" y="205"/>
                  </a:lnTo>
                  <a:lnTo>
                    <a:pt x="41" y="202"/>
                  </a:lnTo>
                  <a:lnTo>
                    <a:pt x="38" y="183"/>
                  </a:lnTo>
                  <a:lnTo>
                    <a:pt x="19" y="174"/>
                  </a:lnTo>
                  <a:lnTo>
                    <a:pt x="10" y="162"/>
                  </a:lnTo>
                  <a:lnTo>
                    <a:pt x="0" y="151"/>
                  </a:lnTo>
                  <a:lnTo>
                    <a:pt x="31" y="161"/>
                  </a:lnTo>
                  <a:lnTo>
                    <a:pt x="48" y="158"/>
                  </a:lnTo>
                  <a:lnTo>
                    <a:pt x="59" y="161"/>
                  </a:lnTo>
                  <a:lnTo>
                    <a:pt x="62" y="156"/>
                  </a:lnTo>
                  <a:lnTo>
                    <a:pt x="75" y="158"/>
                  </a:lnTo>
                  <a:lnTo>
                    <a:pt x="96" y="150"/>
                  </a:lnTo>
                  <a:lnTo>
                    <a:pt x="93" y="132"/>
                  </a:lnTo>
                  <a:lnTo>
                    <a:pt x="101" y="120"/>
                  </a:lnTo>
                  <a:lnTo>
                    <a:pt x="114" y="120"/>
                  </a:lnTo>
                  <a:lnTo>
                    <a:pt x="115" y="114"/>
                  </a:lnTo>
                  <a:lnTo>
                    <a:pt x="128" y="112"/>
                  </a:lnTo>
                  <a:lnTo>
                    <a:pt x="135" y="114"/>
                  </a:lnTo>
                  <a:lnTo>
                    <a:pt x="140" y="108"/>
                  </a:lnTo>
                  <a:lnTo>
                    <a:pt x="137" y="95"/>
                  </a:lnTo>
                  <a:lnTo>
                    <a:pt x="142" y="83"/>
                  </a:lnTo>
                  <a:lnTo>
                    <a:pt x="152" y="78"/>
                  </a:lnTo>
                  <a:lnTo>
                    <a:pt x="142" y="64"/>
                  </a:lnTo>
                  <a:lnTo>
                    <a:pt x="158" y="65"/>
                  </a:lnTo>
                  <a:lnTo>
                    <a:pt x="162" y="57"/>
                  </a:lnTo>
                  <a:lnTo>
                    <a:pt x="159" y="49"/>
                  </a:lnTo>
                  <a:lnTo>
                    <a:pt x="165" y="41"/>
                  </a:lnTo>
                  <a:lnTo>
                    <a:pt x="161" y="30"/>
                  </a:lnTo>
                  <a:lnTo>
                    <a:pt x="155" y="22"/>
                  </a:lnTo>
                  <a:lnTo>
                    <a:pt x="163" y="12"/>
                  </a:lnTo>
                  <a:lnTo>
                    <a:pt x="180" y="8"/>
                  </a:lnTo>
                  <a:lnTo>
                    <a:pt x="199" y="6"/>
                  </a:lnTo>
                  <a:lnTo>
                    <a:pt x="207" y="2"/>
                  </a:lnTo>
                  <a:lnTo>
                    <a:pt x="216"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68" name="Freeform 167"/>
            <p:cNvSpPr>
              <a:spLocks noEditPoints="1"/>
            </p:cNvSpPr>
            <p:nvPr/>
          </p:nvSpPr>
          <p:spPr bwMode="auto">
            <a:xfrm>
              <a:off x="8476551" y="3650897"/>
              <a:ext cx="285995" cy="416274"/>
            </a:xfrm>
            <a:custGeom>
              <a:avLst/>
              <a:gdLst>
                <a:gd name="T0" fmla="*/ 252 w 710"/>
                <a:gd name="T1" fmla="*/ 24 h 1100"/>
                <a:gd name="T2" fmla="*/ 282 w 710"/>
                <a:gd name="T3" fmla="*/ 24 h 1100"/>
                <a:gd name="T4" fmla="*/ 311 w 710"/>
                <a:gd name="T5" fmla="*/ 120 h 1100"/>
                <a:gd name="T6" fmla="*/ 264 w 710"/>
                <a:gd name="T7" fmla="*/ 219 h 1100"/>
                <a:gd name="T8" fmla="*/ 288 w 710"/>
                <a:gd name="T9" fmla="*/ 355 h 1100"/>
                <a:gd name="T10" fmla="*/ 361 w 710"/>
                <a:gd name="T11" fmla="*/ 355 h 1100"/>
                <a:gd name="T12" fmla="*/ 459 w 710"/>
                <a:gd name="T13" fmla="*/ 448 h 1100"/>
                <a:gd name="T14" fmla="*/ 483 w 710"/>
                <a:gd name="T15" fmla="*/ 508 h 1100"/>
                <a:gd name="T16" fmla="*/ 387 w 710"/>
                <a:gd name="T17" fmla="*/ 421 h 1100"/>
                <a:gd name="T18" fmla="*/ 317 w 710"/>
                <a:gd name="T19" fmla="*/ 402 h 1100"/>
                <a:gd name="T20" fmla="*/ 212 w 710"/>
                <a:gd name="T21" fmla="*/ 395 h 1100"/>
                <a:gd name="T22" fmla="*/ 231 w 710"/>
                <a:gd name="T23" fmla="*/ 339 h 1100"/>
                <a:gd name="T24" fmla="*/ 201 w 710"/>
                <a:gd name="T25" fmla="*/ 350 h 1100"/>
                <a:gd name="T26" fmla="*/ 141 w 710"/>
                <a:gd name="T27" fmla="*/ 264 h 1100"/>
                <a:gd name="T28" fmla="*/ 160 w 710"/>
                <a:gd name="T29" fmla="*/ 210 h 1100"/>
                <a:gd name="T30" fmla="*/ 157 w 710"/>
                <a:gd name="T31" fmla="*/ 0 h 1100"/>
                <a:gd name="T32" fmla="*/ 287 w 710"/>
                <a:gd name="T33" fmla="*/ 463 h 1100"/>
                <a:gd name="T34" fmla="*/ 239 w 710"/>
                <a:gd name="T35" fmla="*/ 494 h 1100"/>
                <a:gd name="T36" fmla="*/ 257 w 710"/>
                <a:gd name="T37" fmla="*/ 432 h 1100"/>
                <a:gd name="T38" fmla="*/ 594 w 710"/>
                <a:gd name="T39" fmla="*/ 540 h 1100"/>
                <a:gd name="T40" fmla="*/ 565 w 710"/>
                <a:gd name="T41" fmla="*/ 612 h 1100"/>
                <a:gd name="T42" fmla="*/ 593 w 710"/>
                <a:gd name="T43" fmla="*/ 693 h 1100"/>
                <a:gd name="T44" fmla="*/ 550 w 710"/>
                <a:gd name="T45" fmla="*/ 653 h 1100"/>
                <a:gd name="T46" fmla="*/ 510 w 710"/>
                <a:gd name="T47" fmla="*/ 597 h 1100"/>
                <a:gd name="T48" fmla="*/ 550 w 710"/>
                <a:gd name="T49" fmla="*/ 571 h 1100"/>
                <a:gd name="T50" fmla="*/ 569 w 710"/>
                <a:gd name="T51" fmla="*/ 508 h 1100"/>
                <a:gd name="T52" fmla="*/ 325 w 710"/>
                <a:gd name="T53" fmla="*/ 563 h 1100"/>
                <a:gd name="T54" fmla="*/ 421 w 710"/>
                <a:gd name="T55" fmla="*/ 589 h 1100"/>
                <a:gd name="T56" fmla="*/ 392 w 710"/>
                <a:gd name="T57" fmla="*/ 661 h 1100"/>
                <a:gd name="T58" fmla="*/ 341 w 710"/>
                <a:gd name="T59" fmla="*/ 647 h 1100"/>
                <a:gd name="T60" fmla="*/ 325 w 710"/>
                <a:gd name="T61" fmla="*/ 563 h 1100"/>
                <a:gd name="T62" fmla="*/ 0 w 710"/>
                <a:gd name="T63" fmla="*/ 863 h 1100"/>
                <a:gd name="T64" fmla="*/ 82 w 710"/>
                <a:gd name="T65" fmla="*/ 751 h 1100"/>
                <a:gd name="T66" fmla="*/ 153 w 710"/>
                <a:gd name="T67" fmla="*/ 607 h 1100"/>
                <a:gd name="T68" fmla="*/ 128 w 710"/>
                <a:gd name="T69" fmla="*/ 724 h 1100"/>
                <a:gd name="T70" fmla="*/ 497 w 710"/>
                <a:gd name="T71" fmla="*/ 700 h 1100"/>
                <a:gd name="T72" fmla="*/ 454 w 710"/>
                <a:gd name="T73" fmla="*/ 782 h 1100"/>
                <a:gd name="T74" fmla="*/ 381 w 710"/>
                <a:gd name="T75" fmla="*/ 748 h 1100"/>
                <a:gd name="T76" fmla="*/ 411 w 710"/>
                <a:gd name="T77" fmla="*/ 702 h 1100"/>
                <a:gd name="T78" fmla="*/ 455 w 710"/>
                <a:gd name="T79" fmla="*/ 644 h 1100"/>
                <a:gd name="T80" fmla="*/ 496 w 710"/>
                <a:gd name="T81" fmla="*/ 619 h 1100"/>
                <a:gd name="T82" fmla="*/ 690 w 710"/>
                <a:gd name="T83" fmla="*/ 859 h 1100"/>
                <a:gd name="T84" fmla="*/ 710 w 710"/>
                <a:gd name="T85" fmla="*/ 963 h 1100"/>
                <a:gd name="T86" fmla="*/ 657 w 710"/>
                <a:gd name="T87" fmla="*/ 954 h 1100"/>
                <a:gd name="T88" fmla="*/ 652 w 710"/>
                <a:gd name="T89" fmla="*/ 1060 h 1100"/>
                <a:gd name="T90" fmla="*/ 542 w 710"/>
                <a:gd name="T91" fmla="*/ 1051 h 1100"/>
                <a:gd name="T92" fmla="*/ 537 w 710"/>
                <a:gd name="T93" fmla="*/ 949 h 1100"/>
                <a:gd name="T94" fmla="*/ 466 w 710"/>
                <a:gd name="T95" fmla="*/ 944 h 1100"/>
                <a:gd name="T96" fmla="*/ 378 w 710"/>
                <a:gd name="T97" fmla="*/ 988 h 1100"/>
                <a:gd name="T98" fmla="*/ 388 w 710"/>
                <a:gd name="T99" fmla="*/ 891 h 1100"/>
                <a:gd name="T100" fmla="*/ 472 w 710"/>
                <a:gd name="T101" fmla="*/ 835 h 1100"/>
                <a:gd name="T102" fmla="*/ 557 w 710"/>
                <a:gd name="T103" fmla="*/ 850 h 1100"/>
                <a:gd name="T104" fmla="*/ 619 w 710"/>
                <a:gd name="T105" fmla="*/ 810 h 1100"/>
                <a:gd name="T106" fmla="*/ 673 w 710"/>
                <a:gd name="T107" fmla="*/ 785 h 1100"/>
                <a:gd name="T108" fmla="*/ 690 w 710"/>
                <a:gd name="T109" fmla="*/ 859 h 1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710" h="1100">
                  <a:moveTo>
                    <a:pt x="202" y="0"/>
                  </a:moveTo>
                  <a:lnTo>
                    <a:pt x="252" y="24"/>
                  </a:lnTo>
                  <a:lnTo>
                    <a:pt x="271" y="2"/>
                  </a:lnTo>
                  <a:lnTo>
                    <a:pt x="282" y="24"/>
                  </a:lnTo>
                  <a:lnTo>
                    <a:pt x="276" y="59"/>
                  </a:lnTo>
                  <a:lnTo>
                    <a:pt x="311" y="120"/>
                  </a:lnTo>
                  <a:lnTo>
                    <a:pt x="303" y="191"/>
                  </a:lnTo>
                  <a:lnTo>
                    <a:pt x="264" y="219"/>
                  </a:lnTo>
                  <a:lnTo>
                    <a:pt x="262" y="288"/>
                  </a:lnTo>
                  <a:lnTo>
                    <a:pt x="288" y="355"/>
                  </a:lnTo>
                  <a:lnTo>
                    <a:pt x="329" y="365"/>
                  </a:lnTo>
                  <a:lnTo>
                    <a:pt x="361" y="355"/>
                  </a:lnTo>
                  <a:lnTo>
                    <a:pt x="460" y="402"/>
                  </a:lnTo>
                  <a:lnTo>
                    <a:pt x="459" y="448"/>
                  </a:lnTo>
                  <a:lnTo>
                    <a:pt x="486" y="469"/>
                  </a:lnTo>
                  <a:lnTo>
                    <a:pt x="483" y="508"/>
                  </a:lnTo>
                  <a:lnTo>
                    <a:pt x="420" y="466"/>
                  </a:lnTo>
                  <a:lnTo>
                    <a:pt x="387" y="421"/>
                  </a:lnTo>
                  <a:lnTo>
                    <a:pt x="371" y="453"/>
                  </a:lnTo>
                  <a:lnTo>
                    <a:pt x="317" y="402"/>
                  </a:lnTo>
                  <a:lnTo>
                    <a:pt x="251" y="414"/>
                  </a:lnTo>
                  <a:lnTo>
                    <a:pt x="212" y="395"/>
                  </a:lnTo>
                  <a:lnTo>
                    <a:pt x="211" y="360"/>
                  </a:lnTo>
                  <a:lnTo>
                    <a:pt x="231" y="339"/>
                  </a:lnTo>
                  <a:lnTo>
                    <a:pt x="206" y="319"/>
                  </a:lnTo>
                  <a:lnTo>
                    <a:pt x="201" y="350"/>
                  </a:lnTo>
                  <a:lnTo>
                    <a:pt x="157" y="301"/>
                  </a:lnTo>
                  <a:lnTo>
                    <a:pt x="141" y="264"/>
                  </a:lnTo>
                  <a:lnTo>
                    <a:pt x="126" y="182"/>
                  </a:lnTo>
                  <a:lnTo>
                    <a:pt x="160" y="210"/>
                  </a:lnTo>
                  <a:lnTo>
                    <a:pt x="146" y="77"/>
                  </a:lnTo>
                  <a:lnTo>
                    <a:pt x="157" y="0"/>
                  </a:lnTo>
                  <a:lnTo>
                    <a:pt x="202" y="0"/>
                  </a:lnTo>
                  <a:moveTo>
                    <a:pt x="287" y="463"/>
                  </a:moveTo>
                  <a:lnTo>
                    <a:pt x="276" y="536"/>
                  </a:lnTo>
                  <a:lnTo>
                    <a:pt x="239" y="494"/>
                  </a:lnTo>
                  <a:lnTo>
                    <a:pt x="193" y="429"/>
                  </a:lnTo>
                  <a:lnTo>
                    <a:pt x="257" y="432"/>
                  </a:lnTo>
                  <a:lnTo>
                    <a:pt x="287" y="463"/>
                  </a:lnTo>
                  <a:moveTo>
                    <a:pt x="594" y="540"/>
                  </a:moveTo>
                  <a:lnTo>
                    <a:pt x="625" y="635"/>
                  </a:lnTo>
                  <a:lnTo>
                    <a:pt x="565" y="612"/>
                  </a:lnTo>
                  <a:lnTo>
                    <a:pt x="570" y="641"/>
                  </a:lnTo>
                  <a:lnTo>
                    <a:pt x="593" y="693"/>
                  </a:lnTo>
                  <a:lnTo>
                    <a:pt x="559" y="712"/>
                  </a:lnTo>
                  <a:lnTo>
                    <a:pt x="550" y="653"/>
                  </a:lnTo>
                  <a:lnTo>
                    <a:pt x="527" y="648"/>
                  </a:lnTo>
                  <a:lnTo>
                    <a:pt x="510" y="597"/>
                  </a:lnTo>
                  <a:lnTo>
                    <a:pt x="555" y="603"/>
                  </a:lnTo>
                  <a:lnTo>
                    <a:pt x="550" y="571"/>
                  </a:lnTo>
                  <a:lnTo>
                    <a:pt x="497" y="506"/>
                  </a:lnTo>
                  <a:lnTo>
                    <a:pt x="569" y="508"/>
                  </a:lnTo>
                  <a:lnTo>
                    <a:pt x="594" y="540"/>
                  </a:lnTo>
                  <a:moveTo>
                    <a:pt x="325" y="563"/>
                  </a:moveTo>
                  <a:lnTo>
                    <a:pt x="373" y="589"/>
                  </a:lnTo>
                  <a:lnTo>
                    <a:pt x="421" y="589"/>
                  </a:lnTo>
                  <a:lnTo>
                    <a:pt x="423" y="625"/>
                  </a:lnTo>
                  <a:lnTo>
                    <a:pt x="392" y="661"/>
                  </a:lnTo>
                  <a:lnTo>
                    <a:pt x="347" y="686"/>
                  </a:lnTo>
                  <a:lnTo>
                    <a:pt x="341" y="647"/>
                  </a:lnTo>
                  <a:lnTo>
                    <a:pt x="341" y="603"/>
                  </a:lnTo>
                  <a:lnTo>
                    <a:pt x="325" y="563"/>
                  </a:lnTo>
                  <a:moveTo>
                    <a:pt x="94" y="782"/>
                  </a:moveTo>
                  <a:lnTo>
                    <a:pt x="0" y="863"/>
                  </a:lnTo>
                  <a:lnTo>
                    <a:pt x="32" y="803"/>
                  </a:lnTo>
                  <a:lnTo>
                    <a:pt x="82" y="751"/>
                  </a:lnTo>
                  <a:lnTo>
                    <a:pt x="122" y="692"/>
                  </a:lnTo>
                  <a:lnTo>
                    <a:pt x="153" y="607"/>
                  </a:lnTo>
                  <a:lnTo>
                    <a:pt x="173" y="677"/>
                  </a:lnTo>
                  <a:lnTo>
                    <a:pt x="128" y="724"/>
                  </a:lnTo>
                  <a:lnTo>
                    <a:pt x="94" y="782"/>
                  </a:lnTo>
                  <a:moveTo>
                    <a:pt x="497" y="700"/>
                  </a:moveTo>
                  <a:lnTo>
                    <a:pt x="473" y="728"/>
                  </a:lnTo>
                  <a:lnTo>
                    <a:pt x="454" y="782"/>
                  </a:lnTo>
                  <a:lnTo>
                    <a:pt x="433" y="807"/>
                  </a:lnTo>
                  <a:lnTo>
                    <a:pt x="381" y="748"/>
                  </a:lnTo>
                  <a:lnTo>
                    <a:pt x="395" y="726"/>
                  </a:lnTo>
                  <a:lnTo>
                    <a:pt x="411" y="702"/>
                  </a:lnTo>
                  <a:lnTo>
                    <a:pt x="414" y="649"/>
                  </a:lnTo>
                  <a:lnTo>
                    <a:pt x="455" y="644"/>
                  </a:lnTo>
                  <a:lnTo>
                    <a:pt x="449" y="701"/>
                  </a:lnTo>
                  <a:lnTo>
                    <a:pt x="496" y="619"/>
                  </a:lnTo>
                  <a:lnTo>
                    <a:pt x="497" y="700"/>
                  </a:lnTo>
                  <a:moveTo>
                    <a:pt x="690" y="859"/>
                  </a:moveTo>
                  <a:lnTo>
                    <a:pt x="702" y="916"/>
                  </a:lnTo>
                  <a:lnTo>
                    <a:pt x="710" y="963"/>
                  </a:lnTo>
                  <a:lnTo>
                    <a:pt x="690" y="1041"/>
                  </a:lnTo>
                  <a:lnTo>
                    <a:pt x="657" y="954"/>
                  </a:lnTo>
                  <a:lnTo>
                    <a:pt x="624" y="998"/>
                  </a:lnTo>
                  <a:lnTo>
                    <a:pt x="652" y="1060"/>
                  </a:lnTo>
                  <a:lnTo>
                    <a:pt x="633" y="1100"/>
                  </a:lnTo>
                  <a:lnTo>
                    <a:pt x="542" y="1051"/>
                  </a:lnTo>
                  <a:lnTo>
                    <a:pt x="517" y="989"/>
                  </a:lnTo>
                  <a:lnTo>
                    <a:pt x="537" y="949"/>
                  </a:lnTo>
                  <a:lnTo>
                    <a:pt x="487" y="908"/>
                  </a:lnTo>
                  <a:lnTo>
                    <a:pt x="466" y="944"/>
                  </a:lnTo>
                  <a:lnTo>
                    <a:pt x="430" y="940"/>
                  </a:lnTo>
                  <a:lnTo>
                    <a:pt x="378" y="988"/>
                  </a:lnTo>
                  <a:lnTo>
                    <a:pt x="364" y="963"/>
                  </a:lnTo>
                  <a:lnTo>
                    <a:pt x="388" y="891"/>
                  </a:lnTo>
                  <a:lnTo>
                    <a:pt x="433" y="867"/>
                  </a:lnTo>
                  <a:lnTo>
                    <a:pt x="472" y="835"/>
                  </a:lnTo>
                  <a:lnTo>
                    <a:pt x="501" y="874"/>
                  </a:lnTo>
                  <a:lnTo>
                    <a:pt x="557" y="850"/>
                  </a:lnTo>
                  <a:lnTo>
                    <a:pt x="566" y="812"/>
                  </a:lnTo>
                  <a:lnTo>
                    <a:pt x="619" y="810"/>
                  </a:lnTo>
                  <a:lnTo>
                    <a:pt x="608" y="744"/>
                  </a:lnTo>
                  <a:lnTo>
                    <a:pt x="673" y="785"/>
                  </a:lnTo>
                  <a:lnTo>
                    <a:pt x="683" y="828"/>
                  </a:lnTo>
                  <a:lnTo>
                    <a:pt x="690" y="859"/>
                  </a:lnTo>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69" name="Freeform 168"/>
            <p:cNvSpPr>
              <a:spLocks/>
            </p:cNvSpPr>
            <p:nvPr/>
          </p:nvSpPr>
          <p:spPr bwMode="auto">
            <a:xfrm>
              <a:off x="9615567" y="4410441"/>
              <a:ext cx="42982" cy="60577"/>
            </a:xfrm>
            <a:custGeom>
              <a:avLst/>
              <a:gdLst>
                <a:gd name="T0" fmla="*/ 23 w 26"/>
                <a:gd name="T1" fmla="*/ 37 h 39"/>
                <a:gd name="T2" fmla="*/ 18 w 26"/>
                <a:gd name="T3" fmla="*/ 39 h 39"/>
                <a:gd name="T4" fmla="*/ 10 w 26"/>
                <a:gd name="T5" fmla="*/ 31 h 39"/>
                <a:gd name="T6" fmla="*/ 3 w 26"/>
                <a:gd name="T7" fmla="*/ 18 h 39"/>
                <a:gd name="T8" fmla="*/ 0 w 26"/>
                <a:gd name="T9" fmla="*/ 2 h 39"/>
                <a:gd name="T10" fmla="*/ 3 w 26"/>
                <a:gd name="T11" fmla="*/ 0 h 39"/>
                <a:gd name="T12" fmla="*/ 5 w 26"/>
                <a:gd name="T13" fmla="*/ 6 h 39"/>
                <a:gd name="T14" fmla="*/ 10 w 26"/>
                <a:gd name="T15" fmla="*/ 11 h 39"/>
                <a:gd name="T16" fmla="*/ 18 w 26"/>
                <a:gd name="T17" fmla="*/ 24 h 39"/>
                <a:gd name="T18" fmla="*/ 26 w 26"/>
                <a:gd name="T19" fmla="*/ 31 h 39"/>
                <a:gd name="T20" fmla="*/ 23 w 26"/>
                <a:gd name="T21" fmla="*/ 37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6" h="39">
                  <a:moveTo>
                    <a:pt x="23" y="37"/>
                  </a:moveTo>
                  <a:lnTo>
                    <a:pt x="18" y="39"/>
                  </a:lnTo>
                  <a:lnTo>
                    <a:pt x="10" y="31"/>
                  </a:lnTo>
                  <a:lnTo>
                    <a:pt x="3" y="18"/>
                  </a:lnTo>
                  <a:lnTo>
                    <a:pt x="0" y="2"/>
                  </a:lnTo>
                  <a:lnTo>
                    <a:pt x="3" y="0"/>
                  </a:lnTo>
                  <a:lnTo>
                    <a:pt x="5" y="6"/>
                  </a:lnTo>
                  <a:lnTo>
                    <a:pt x="10" y="11"/>
                  </a:lnTo>
                  <a:lnTo>
                    <a:pt x="18" y="24"/>
                  </a:lnTo>
                  <a:lnTo>
                    <a:pt x="26" y="31"/>
                  </a:lnTo>
                  <a:lnTo>
                    <a:pt x="23" y="37"/>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70" name="Freeform 169"/>
            <p:cNvSpPr>
              <a:spLocks/>
            </p:cNvSpPr>
            <p:nvPr/>
          </p:nvSpPr>
          <p:spPr bwMode="auto">
            <a:xfrm>
              <a:off x="9427108" y="4382482"/>
              <a:ext cx="123987" cy="69898"/>
            </a:xfrm>
            <a:custGeom>
              <a:avLst/>
              <a:gdLst>
                <a:gd name="T0" fmla="*/ 68 w 75"/>
                <a:gd name="T1" fmla="*/ 27 h 45"/>
                <a:gd name="T2" fmla="*/ 58 w 75"/>
                <a:gd name="T3" fmla="*/ 29 h 45"/>
                <a:gd name="T4" fmla="*/ 54 w 75"/>
                <a:gd name="T5" fmla="*/ 35 h 45"/>
                <a:gd name="T6" fmla="*/ 44 w 75"/>
                <a:gd name="T7" fmla="*/ 40 h 45"/>
                <a:gd name="T8" fmla="*/ 34 w 75"/>
                <a:gd name="T9" fmla="*/ 45 h 45"/>
                <a:gd name="T10" fmla="*/ 25 w 75"/>
                <a:gd name="T11" fmla="*/ 45 h 45"/>
                <a:gd name="T12" fmla="*/ 10 w 75"/>
                <a:gd name="T13" fmla="*/ 39 h 45"/>
                <a:gd name="T14" fmla="*/ 0 w 75"/>
                <a:gd name="T15" fmla="*/ 33 h 45"/>
                <a:gd name="T16" fmla="*/ 2 w 75"/>
                <a:gd name="T17" fmla="*/ 26 h 45"/>
                <a:gd name="T18" fmla="*/ 18 w 75"/>
                <a:gd name="T19" fmla="*/ 29 h 45"/>
                <a:gd name="T20" fmla="*/ 28 w 75"/>
                <a:gd name="T21" fmla="*/ 28 h 45"/>
                <a:gd name="T22" fmla="*/ 31 w 75"/>
                <a:gd name="T23" fmla="*/ 18 h 45"/>
                <a:gd name="T24" fmla="*/ 34 w 75"/>
                <a:gd name="T25" fmla="*/ 17 h 45"/>
                <a:gd name="T26" fmla="*/ 35 w 75"/>
                <a:gd name="T27" fmla="*/ 28 h 45"/>
                <a:gd name="T28" fmla="*/ 46 w 75"/>
                <a:gd name="T29" fmla="*/ 27 h 45"/>
                <a:gd name="T30" fmla="*/ 51 w 75"/>
                <a:gd name="T31" fmla="*/ 20 h 45"/>
                <a:gd name="T32" fmla="*/ 62 w 75"/>
                <a:gd name="T33" fmla="*/ 12 h 45"/>
                <a:gd name="T34" fmla="*/ 61 w 75"/>
                <a:gd name="T35" fmla="*/ 0 h 45"/>
                <a:gd name="T36" fmla="*/ 72 w 75"/>
                <a:gd name="T37" fmla="*/ 0 h 45"/>
                <a:gd name="T38" fmla="*/ 75 w 75"/>
                <a:gd name="T39" fmla="*/ 3 h 45"/>
                <a:gd name="T40" fmla="*/ 74 w 75"/>
                <a:gd name="T41" fmla="*/ 15 h 45"/>
                <a:gd name="T42" fmla="*/ 68 w 75"/>
                <a:gd name="T43" fmla="*/ 27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75" h="45">
                  <a:moveTo>
                    <a:pt x="68" y="27"/>
                  </a:moveTo>
                  <a:lnTo>
                    <a:pt x="58" y="29"/>
                  </a:lnTo>
                  <a:lnTo>
                    <a:pt x="54" y="35"/>
                  </a:lnTo>
                  <a:lnTo>
                    <a:pt x="44" y="40"/>
                  </a:lnTo>
                  <a:lnTo>
                    <a:pt x="34" y="45"/>
                  </a:lnTo>
                  <a:lnTo>
                    <a:pt x="25" y="45"/>
                  </a:lnTo>
                  <a:lnTo>
                    <a:pt x="10" y="39"/>
                  </a:lnTo>
                  <a:lnTo>
                    <a:pt x="0" y="33"/>
                  </a:lnTo>
                  <a:lnTo>
                    <a:pt x="2" y="26"/>
                  </a:lnTo>
                  <a:lnTo>
                    <a:pt x="18" y="29"/>
                  </a:lnTo>
                  <a:lnTo>
                    <a:pt x="28" y="28"/>
                  </a:lnTo>
                  <a:lnTo>
                    <a:pt x="31" y="18"/>
                  </a:lnTo>
                  <a:lnTo>
                    <a:pt x="34" y="17"/>
                  </a:lnTo>
                  <a:lnTo>
                    <a:pt x="35" y="28"/>
                  </a:lnTo>
                  <a:lnTo>
                    <a:pt x="46" y="27"/>
                  </a:lnTo>
                  <a:lnTo>
                    <a:pt x="51" y="20"/>
                  </a:lnTo>
                  <a:lnTo>
                    <a:pt x="62" y="12"/>
                  </a:lnTo>
                  <a:lnTo>
                    <a:pt x="61" y="0"/>
                  </a:lnTo>
                  <a:lnTo>
                    <a:pt x="72" y="0"/>
                  </a:lnTo>
                  <a:lnTo>
                    <a:pt x="75" y="3"/>
                  </a:lnTo>
                  <a:lnTo>
                    <a:pt x="74" y="15"/>
                  </a:lnTo>
                  <a:lnTo>
                    <a:pt x="68" y="27"/>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71" name="Freeform 170"/>
            <p:cNvSpPr>
              <a:spLocks/>
            </p:cNvSpPr>
            <p:nvPr/>
          </p:nvSpPr>
          <p:spPr bwMode="auto">
            <a:xfrm>
              <a:off x="9197322" y="4331224"/>
              <a:ext cx="290953" cy="260948"/>
            </a:xfrm>
            <a:custGeom>
              <a:avLst/>
              <a:gdLst>
                <a:gd name="T0" fmla="*/ 116 w 176"/>
                <a:gd name="T1" fmla="*/ 100 h 168"/>
                <a:gd name="T2" fmla="*/ 131 w 176"/>
                <a:gd name="T3" fmla="*/ 114 h 168"/>
                <a:gd name="T4" fmla="*/ 141 w 176"/>
                <a:gd name="T5" fmla="*/ 136 h 168"/>
                <a:gd name="T6" fmla="*/ 151 w 176"/>
                <a:gd name="T7" fmla="*/ 135 h 168"/>
                <a:gd name="T8" fmla="*/ 149 w 176"/>
                <a:gd name="T9" fmla="*/ 144 h 168"/>
                <a:gd name="T10" fmla="*/ 163 w 176"/>
                <a:gd name="T11" fmla="*/ 148 h 168"/>
                <a:gd name="T12" fmla="*/ 157 w 176"/>
                <a:gd name="T13" fmla="*/ 151 h 168"/>
                <a:gd name="T14" fmla="*/ 176 w 176"/>
                <a:gd name="T15" fmla="*/ 160 h 168"/>
                <a:gd name="T16" fmla="*/ 173 w 176"/>
                <a:gd name="T17" fmla="*/ 166 h 168"/>
                <a:gd name="T18" fmla="*/ 161 w 176"/>
                <a:gd name="T19" fmla="*/ 168 h 168"/>
                <a:gd name="T20" fmla="*/ 157 w 176"/>
                <a:gd name="T21" fmla="*/ 162 h 168"/>
                <a:gd name="T22" fmla="*/ 141 w 176"/>
                <a:gd name="T23" fmla="*/ 160 h 168"/>
                <a:gd name="T24" fmla="*/ 123 w 176"/>
                <a:gd name="T25" fmla="*/ 157 h 168"/>
                <a:gd name="T26" fmla="*/ 111 w 176"/>
                <a:gd name="T27" fmla="*/ 144 h 168"/>
                <a:gd name="T28" fmla="*/ 101 w 176"/>
                <a:gd name="T29" fmla="*/ 132 h 168"/>
                <a:gd name="T30" fmla="*/ 93 w 176"/>
                <a:gd name="T31" fmla="*/ 114 h 168"/>
                <a:gd name="T32" fmla="*/ 70 w 176"/>
                <a:gd name="T33" fmla="*/ 105 h 168"/>
                <a:gd name="T34" fmla="*/ 54 w 176"/>
                <a:gd name="T35" fmla="*/ 111 h 168"/>
                <a:gd name="T36" fmla="*/ 43 w 176"/>
                <a:gd name="T37" fmla="*/ 118 h 168"/>
                <a:gd name="T38" fmla="*/ 43 w 176"/>
                <a:gd name="T39" fmla="*/ 133 h 168"/>
                <a:gd name="T40" fmla="*/ 28 w 176"/>
                <a:gd name="T41" fmla="*/ 140 h 168"/>
                <a:gd name="T42" fmla="*/ 19 w 176"/>
                <a:gd name="T43" fmla="*/ 137 h 168"/>
                <a:gd name="T44" fmla="*/ 0 w 176"/>
                <a:gd name="T45" fmla="*/ 136 h 168"/>
                <a:gd name="T46" fmla="*/ 5 w 176"/>
                <a:gd name="T47" fmla="*/ 68 h 168"/>
                <a:gd name="T48" fmla="*/ 7 w 176"/>
                <a:gd name="T49" fmla="*/ 0 h 168"/>
                <a:gd name="T50" fmla="*/ 39 w 176"/>
                <a:gd name="T51" fmla="*/ 15 h 168"/>
                <a:gd name="T52" fmla="*/ 72 w 176"/>
                <a:gd name="T53" fmla="*/ 27 h 168"/>
                <a:gd name="T54" fmla="*/ 84 w 176"/>
                <a:gd name="T55" fmla="*/ 37 h 168"/>
                <a:gd name="T56" fmla="*/ 94 w 176"/>
                <a:gd name="T57" fmla="*/ 48 h 168"/>
                <a:gd name="T58" fmla="*/ 96 w 176"/>
                <a:gd name="T59" fmla="*/ 60 h 168"/>
                <a:gd name="T60" fmla="*/ 126 w 176"/>
                <a:gd name="T61" fmla="*/ 73 h 168"/>
                <a:gd name="T62" fmla="*/ 130 w 176"/>
                <a:gd name="T63" fmla="*/ 84 h 168"/>
                <a:gd name="T64" fmla="*/ 113 w 176"/>
                <a:gd name="T65" fmla="*/ 86 h 168"/>
                <a:gd name="T66" fmla="*/ 116 w 176"/>
                <a:gd name="T67" fmla="*/ 100 h 1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76" h="168">
                  <a:moveTo>
                    <a:pt x="116" y="100"/>
                  </a:moveTo>
                  <a:lnTo>
                    <a:pt x="131" y="114"/>
                  </a:lnTo>
                  <a:lnTo>
                    <a:pt x="141" y="136"/>
                  </a:lnTo>
                  <a:lnTo>
                    <a:pt x="151" y="135"/>
                  </a:lnTo>
                  <a:lnTo>
                    <a:pt x="149" y="144"/>
                  </a:lnTo>
                  <a:lnTo>
                    <a:pt x="163" y="148"/>
                  </a:lnTo>
                  <a:lnTo>
                    <a:pt x="157" y="151"/>
                  </a:lnTo>
                  <a:lnTo>
                    <a:pt x="176" y="160"/>
                  </a:lnTo>
                  <a:lnTo>
                    <a:pt x="173" y="166"/>
                  </a:lnTo>
                  <a:lnTo>
                    <a:pt x="161" y="168"/>
                  </a:lnTo>
                  <a:lnTo>
                    <a:pt x="157" y="162"/>
                  </a:lnTo>
                  <a:lnTo>
                    <a:pt x="141" y="160"/>
                  </a:lnTo>
                  <a:lnTo>
                    <a:pt x="123" y="157"/>
                  </a:lnTo>
                  <a:lnTo>
                    <a:pt x="111" y="144"/>
                  </a:lnTo>
                  <a:lnTo>
                    <a:pt x="101" y="132"/>
                  </a:lnTo>
                  <a:lnTo>
                    <a:pt x="93" y="114"/>
                  </a:lnTo>
                  <a:lnTo>
                    <a:pt x="70" y="105"/>
                  </a:lnTo>
                  <a:lnTo>
                    <a:pt x="54" y="111"/>
                  </a:lnTo>
                  <a:lnTo>
                    <a:pt x="43" y="118"/>
                  </a:lnTo>
                  <a:lnTo>
                    <a:pt x="43" y="133"/>
                  </a:lnTo>
                  <a:lnTo>
                    <a:pt x="28" y="140"/>
                  </a:lnTo>
                  <a:lnTo>
                    <a:pt x="19" y="137"/>
                  </a:lnTo>
                  <a:lnTo>
                    <a:pt x="0" y="136"/>
                  </a:lnTo>
                  <a:lnTo>
                    <a:pt x="5" y="68"/>
                  </a:lnTo>
                  <a:lnTo>
                    <a:pt x="7" y="0"/>
                  </a:lnTo>
                  <a:lnTo>
                    <a:pt x="39" y="15"/>
                  </a:lnTo>
                  <a:lnTo>
                    <a:pt x="72" y="27"/>
                  </a:lnTo>
                  <a:lnTo>
                    <a:pt x="84" y="37"/>
                  </a:lnTo>
                  <a:lnTo>
                    <a:pt x="94" y="48"/>
                  </a:lnTo>
                  <a:lnTo>
                    <a:pt x="96" y="60"/>
                  </a:lnTo>
                  <a:lnTo>
                    <a:pt x="126" y="73"/>
                  </a:lnTo>
                  <a:lnTo>
                    <a:pt x="130" y="84"/>
                  </a:lnTo>
                  <a:lnTo>
                    <a:pt x="113" y="86"/>
                  </a:lnTo>
                  <a:lnTo>
                    <a:pt x="116" y="10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72" name="Freeform 171"/>
            <p:cNvSpPr>
              <a:spLocks/>
            </p:cNvSpPr>
            <p:nvPr/>
          </p:nvSpPr>
          <p:spPr bwMode="auto">
            <a:xfrm>
              <a:off x="9503153" y="4328118"/>
              <a:ext cx="72738" cy="73003"/>
            </a:xfrm>
            <a:custGeom>
              <a:avLst/>
              <a:gdLst>
                <a:gd name="T0" fmla="*/ 44 w 44"/>
                <a:gd name="T1" fmla="*/ 42 h 47"/>
                <a:gd name="T2" fmla="*/ 38 w 44"/>
                <a:gd name="T3" fmla="*/ 47 h 47"/>
                <a:gd name="T4" fmla="*/ 35 w 44"/>
                <a:gd name="T5" fmla="*/ 35 h 47"/>
                <a:gd name="T6" fmla="*/ 31 w 44"/>
                <a:gd name="T7" fmla="*/ 27 h 47"/>
                <a:gd name="T8" fmla="*/ 23 w 44"/>
                <a:gd name="T9" fmla="*/ 20 h 47"/>
                <a:gd name="T10" fmla="*/ 13 w 44"/>
                <a:gd name="T11" fmla="*/ 11 h 47"/>
                <a:gd name="T12" fmla="*/ 0 w 44"/>
                <a:gd name="T13" fmla="*/ 5 h 47"/>
                <a:gd name="T14" fmla="*/ 5 w 44"/>
                <a:gd name="T15" fmla="*/ 0 h 47"/>
                <a:gd name="T16" fmla="*/ 15 w 44"/>
                <a:gd name="T17" fmla="*/ 6 h 47"/>
                <a:gd name="T18" fmla="*/ 21 w 44"/>
                <a:gd name="T19" fmla="*/ 11 h 47"/>
                <a:gd name="T20" fmla="*/ 28 w 44"/>
                <a:gd name="T21" fmla="*/ 16 h 47"/>
                <a:gd name="T22" fmla="*/ 35 w 44"/>
                <a:gd name="T23" fmla="*/ 24 h 47"/>
                <a:gd name="T24" fmla="*/ 42 w 44"/>
                <a:gd name="T25" fmla="*/ 31 h 47"/>
                <a:gd name="T26" fmla="*/ 44 w 44"/>
                <a:gd name="T27" fmla="*/ 42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4" h="47">
                  <a:moveTo>
                    <a:pt x="44" y="42"/>
                  </a:moveTo>
                  <a:lnTo>
                    <a:pt x="38" y="47"/>
                  </a:lnTo>
                  <a:lnTo>
                    <a:pt x="35" y="35"/>
                  </a:lnTo>
                  <a:lnTo>
                    <a:pt x="31" y="27"/>
                  </a:lnTo>
                  <a:lnTo>
                    <a:pt x="23" y="20"/>
                  </a:lnTo>
                  <a:lnTo>
                    <a:pt x="13" y="11"/>
                  </a:lnTo>
                  <a:lnTo>
                    <a:pt x="0" y="5"/>
                  </a:lnTo>
                  <a:lnTo>
                    <a:pt x="5" y="0"/>
                  </a:lnTo>
                  <a:lnTo>
                    <a:pt x="15" y="6"/>
                  </a:lnTo>
                  <a:lnTo>
                    <a:pt x="21" y="11"/>
                  </a:lnTo>
                  <a:lnTo>
                    <a:pt x="28" y="16"/>
                  </a:lnTo>
                  <a:lnTo>
                    <a:pt x="35" y="24"/>
                  </a:lnTo>
                  <a:lnTo>
                    <a:pt x="42" y="31"/>
                  </a:lnTo>
                  <a:lnTo>
                    <a:pt x="44" y="42"/>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73" name="Freeform 172"/>
            <p:cNvSpPr>
              <a:spLocks/>
            </p:cNvSpPr>
            <p:nvPr/>
          </p:nvSpPr>
          <p:spPr bwMode="auto">
            <a:xfrm>
              <a:off x="8405466" y="2863394"/>
              <a:ext cx="140517" cy="170858"/>
            </a:xfrm>
            <a:custGeom>
              <a:avLst/>
              <a:gdLst>
                <a:gd name="T0" fmla="*/ 81 w 85"/>
                <a:gd name="T1" fmla="*/ 12 h 110"/>
                <a:gd name="T2" fmla="*/ 85 w 85"/>
                <a:gd name="T3" fmla="*/ 16 h 110"/>
                <a:gd name="T4" fmla="*/ 78 w 85"/>
                <a:gd name="T5" fmla="*/ 14 h 110"/>
                <a:gd name="T6" fmla="*/ 75 w 85"/>
                <a:gd name="T7" fmla="*/ 21 h 110"/>
                <a:gd name="T8" fmla="*/ 74 w 85"/>
                <a:gd name="T9" fmla="*/ 28 h 110"/>
                <a:gd name="T10" fmla="*/ 82 w 85"/>
                <a:gd name="T11" fmla="*/ 43 h 110"/>
                <a:gd name="T12" fmla="*/ 76 w 85"/>
                <a:gd name="T13" fmla="*/ 48 h 110"/>
                <a:gd name="T14" fmla="*/ 75 w 85"/>
                <a:gd name="T15" fmla="*/ 52 h 110"/>
                <a:gd name="T16" fmla="*/ 72 w 85"/>
                <a:gd name="T17" fmla="*/ 58 h 110"/>
                <a:gd name="T18" fmla="*/ 62 w 85"/>
                <a:gd name="T19" fmla="*/ 61 h 110"/>
                <a:gd name="T20" fmla="*/ 58 w 85"/>
                <a:gd name="T21" fmla="*/ 66 h 110"/>
                <a:gd name="T22" fmla="*/ 61 w 85"/>
                <a:gd name="T23" fmla="*/ 75 h 110"/>
                <a:gd name="T24" fmla="*/ 61 w 85"/>
                <a:gd name="T25" fmla="*/ 78 h 110"/>
                <a:gd name="T26" fmla="*/ 69 w 85"/>
                <a:gd name="T27" fmla="*/ 81 h 110"/>
                <a:gd name="T28" fmla="*/ 83 w 85"/>
                <a:gd name="T29" fmla="*/ 90 h 110"/>
                <a:gd name="T30" fmla="*/ 83 w 85"/>
                <a:gd name="T31" fmla="*/ 95 h 110"/>
                <a:gd name="T32" fmla="*/ 76 w 85"/>
                <a:gd name="T33" fmla="*/ 96 h 110"/>
                <a:gd name="T34" fmla="*/ 65 w 85"/>
                <a:gd name="T35" fmla="*/ 97 h 110"/>
                <a:gd name="T36" fmla="*/ 62 w 85"/>
                <a:gd name="T37" fmla="*/ 107 h 110"/>
                <a:gd name="T38" fmla="*/ 55 w 85"/>
                <a:gd name="T39" fmla="*/ 106 h 110"/>
                <a:gd name="T40" fmla="*/ 54 w 85"/>
                <a:gd name="T41" fmla="*/ 108 h 110"/>
                <a:gd name="T42" fmla="*/ 44 w 85"/>
                <a:gd name="T43" fmla="*/ 104 h 110"/>
                <a:gd name="T44" fmla="*/ 44 w 85"/>
                <a:gd name="T45" fmla="*/ 108 h 110"/>
                <a:gd name="T46" fmla="*/ 40 w 85"/>
                <a:gd name="T47" fmla="*/ 110 h 110"/>
                <a:gd name="T48" fmla="*/ 37 w 85"/>
                <a:gd name="T49" fmla="*/ 106 h 110"/>
                <a:gd name="T50" fmla="*/ 32 w 85"/>
                <a:gd name="T51" fmla="*/ 104 h 110"/>
                <a:gd name="T52" fmla="*/ 26 w 85"/>
                <a:gd name="T53" fmla="*/ 100 h 110"/>
                <a:gd name="T54" fmla="*/ 26 w 85"/>
                <a:gd name="T55" fmla="*/ 91 h 110"/>
                <a:gd name="T56" fmla="*/ 29 w 85"/>
                <a:gd name="T57" fmla="*/ 89 h 110"/>
                <a:gd name="T58" fmla="*/ 26 w 85"/>
                <a:gd name="T59" fmla="*/ 85 h 110"/>
                <a:gd name="T60" fmla="*/ 25 w 85"/>
                <a:gd name="T61" fmla="*/ 74 h 110"/>
                <a:gd name="T62" fmla="*/ 22 w 85"/>
                <a:gd name="T63" fmla="*/ 71 h 110"/>
                <a:gd name="T64" fmla="*/ 11 w 85"/>
                <a:gd name="T65" fmla="*/ 68 h 110"/>
                <a:gd name="T66" fmla="*/ 0 w 85"/>
                <a:gd name="T67" fmla="*/ 63 h 110"/>
                <a:gd name="T68" fmla="*/ 8 w 85"/>
                <a:gd name="T69" fmla="*/ 50 h 110"/>
                <a:gd name="T70" fmla="*/ 20 w 85"/>
                <a:gd name="T71" fmla="*/ 39 h 110"/>
                <a:gd name="T72" fmla="*/ 24 w 85"/>
                <a:gd name="T73" fmla="*/ 24 h 110"/>
                <a:gd name="T74" fmla="*/ 36 w 85"/>
                <a:gd name="T75" fmla="*/ 31 h 110"/>
                <a:gd name="T76" fmla="*/ 51 w 85"/>
                <a:gd name="T77" fmla="*/ 31 h 110"/>
                <a:gd name="T78" fmla="*/ 42 w 85"/>
                <a:gd name="T79" fmla="*/ 20 h 110"/>
                <a:gd name="T80" fmla="*/ 63 w 85"/>
                <a:gd name="T81" fmla="*/ 11 h 110"/>
                <a:gd name="T82" fmla="*/ 63 w 85"/>
                <a:gd name="T83" fmla="*/ 0 h 110"/>
                <a:gd name="T84" fmla="*/ 81 w 85"/>
                <a:gd name="T85" fmla="*/ 12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85" h="110">
                  <a:moveTo>
                    <a:pt x="81" y="12"/>
                  </a:moveTo>
                  <a:lnTo>
                    <a:pt x="85" y="16"/>
                  </a:lnTo>
                  <a:lnTo>
                    <a:pt x="78" y="14"/>
                  </a:lnTo>
                  <a:lnTo>
                    <a:pt x="75" y="21"/>
                  </a:lnTo>
                  <a:lnTo>
                    <a:pt x="74" y="28"/>
                  </a:lnTo>
                  <a:lnTo>
                    <a:pt x="82" y="43"/>
                  </a:lnTo>
                  <a:lnTo>
                    <a:pt x="76" y="48"/>
                  </a:lnTo>
                  <a:lnTo>
                    <a:pt x="75" y="52"/>
                  </a:lnTo>
                  <a:lnTo>
                    <a:pt x="72" y="58"/>
                  </a:lnTo>
                  <a:lnTo>
                    <a:pt x="62" y="61"/>
                  </a:lnTo>
                  <a:lnTo>
                    <a:pt x="58" y="66"/>
                  </a:lnTo>
                  <a:lnTo>
                    <a:pt x="61" y="75"/>
                  </a:lnTo>
                  <a:lnTo>
                    <a:pt x="61" y="78"/>
                  </a:lnTo>
                  <a:lnTo>
                    <a:pt x="69" y="81"/>
                  </a:lnTo>
                  <a:lnTo>
                    <a:pt x="83" y="90"/>
                  </a:lnTo>
                  <a:lnTo>
                    <a:pt x="83" y="95"/>
                  </a:lnTo>
                  <a:lnTo>
                    <a:pt x="76" y="96"/>
                  </a:lnTo>
                  <a:lnTo>
                    <a:pt x="65" y="97"/>
                  </a:lnTo>
                  <a:lnTo>
                    <a:pt x="62" y="107"/>
                  </a:lnTo>
                  <a:lnTo>
                    <a:pt x="55" y="106"/>
                  </a:lnTo>
                  <a:lnTo>
                    <a:pt x="54" y="108"/>
                  </a:lnTo>
                  <a:lnTo>
                    <a:pt x="44" y="104"/>
                  </a:lnTo>
                  <a:lnTo>
                    <a:pt x="44" y="108"/>
                  </a:lnTo>
                  <a:lnTo>
                    <a:pt x="40" y="110"/>
                  </a:lnTo>
                  <a:lnTo>
                    <a:pt x="37" y="106"/>
                  </a:lnTo>
                  <a:lnTo>
                    <a:pt x="32" y="104"/>
                  </a:lnTo>
                  <a:lnTo>
                    <a:pt x="26" y="100"/>
                  </a:lnTo>
                  <a:lnTo>
                    <a:pt x="26" y="91"/>
                  </a:lnTo>
                  <a:lnTo>
                    <a:pt x="29" y="89"/>
                  </a:lnTo>
                  <a:lnTo>
                    <a:pt x="26" y="85"/>
                  </a:lnTo>
                  <a:lnTo>
                    <a:pt x="25" y="74"/>
                  </a:lnTo>
                  <a:lnTo>
                    <a:pt x="22" y="71"/>
                  </a:lnTo>
                  <a:lnTo>
                    <a:pt x="11" y="68"/>
                  </a:lnTo>
                  <a:lnTo>
                    <a:pt x="0" y="63"/>
                  </a:lnTo>
                  <a:lnTo>
                    <a:pt x="8" y="50"/>
                  </a:lnTo>
                  <a:lnTo>
                    <a:pt x="20" y="39"/>
                  </a:lnTo>
                  <a:lnTo>
                    <a:pt x="24" y="24"/>
                  </a:lnTo>
                  <a:lnTo>
                    <a:pt x="36" y="31"/>
                  </a:lnTo>
                  <a:lnTo>
                    <a:pt x="51" y="31"/>
                  </a:lnTo>
                  <a:lnTo>
                    <a:pt x="42" y="20"/>
                  </a:lnTo>
                  <a:lnTo>
                    <a:pt x="63" y="11"/>
                  </a:lnTo>
                  <a:lnTo>
                    <a:pt x="63" y="0"/>
                  </a:lnTo>
                  <a:lnTo>
                    <a:pt x="81" y="12"/>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74" name="Freeform 173"/>
            <p:cNvSpPr>
              <a:spLocks/>
            </p:cNvSpPr>
            <p:nvPr/>
          </p:nvSpPr>
          <p:spPr bwMode="auto">
            <a:xfrm>
              <a:off x="8564167" y="2504592"/>
              <a:ext cx="247972" cy="264053"/>
            </a:xfrm>
            <a:custGeom>
              <a:avLst/>
              <a:gdLst>
                <a:gd name="T0" fmla="*/ 81 w 150"/>
                <a:gd name="T1" fmla="*/ 73 h 170"/>
                <a:gd name="T2" fmla="*/ 126 w 150"/>
                <a:gd name="T3" fmla="*/ 109 h 170"/>
                <a:gd name="T4" fmla="*/ 97 w 150"/>
                <a:gd name="T5" fmla="*/ 102 h 170"/>
                <a:gd name="T6" fmla="*/ 109 w 150"/>
                <a:gd name="T7" fmla="*/ 131 h 170"/>
                <a:gd name="T8" fmla="*/ 140 w 150"/>
                <a:gd name="T9" fmla="*/ 152 h 170"/>
                <a:gd name="T10" fmla="*/ 150 w 150"/>
                <a:gd name="T11" fmla="*/ 166 h 170"/>
                <a:gd name="T12" fmla="*/ 129 w 150"/>
                <a:gd name="T13" fmla="*/ 154 h 170"/>
                <a:gd name="T14" fmla="*/ 129 w 150"/>
                <a:gd name="T15" fmla="*/ 170 h 170"/>
                <a:gd name="T16" fmla="*/ 114 w 150"/>
                <a:gd name="T17" fmla="*/ 153 h 170"/>
                <a:gd name="T18" fmla="*/ 101 w 150"/>
                <a:gd name="T19" fmla="*/ 133 h 170"/>
                <a:gd name="T20" fmla="*/ 83 w 150"/>
                <a:gd name="T21" fmla="*/ 111 h 170"/>
                <a:gd name="T22" fmla="*/ 76 w 150"/>
                <a:gd name="T23" fmla="*/ 96 h 170"/>
                <a:gd name="T24" fmla="*/ 55 w 150"/>
                <a:gd name="T25" fmla="*/ 69 h 170"/>
                <a:gd name="T26" fmla="*/ 29 w 150"/>
                <a:gd name="T27" fmla="*/ 49 h 170"/>
                <a:gd name="T28" fmla="*/ 8 w 150"/>
                <a:gd name="T29" fmla="*/ 22 h 170"/>
                <a:gd name="T30" fmla="*/ 14 w 150"/>
                <a:gd name="T31" fmla="*/ 12 h 170"/>
                <a:gd name="T32" fmla="*/ 0 w 150"/>
                <a:gd name="T33" fmla="*/ 3 h 170"/>
                <a:gd name="T34" fmla="*/ 4 w 150"/>
                <a:gd name="T35" fmla="*/ 0 h 170"/>
                <a:gd name="T36" fmla="*/ 20 w 150"/>
                <a:gd name="T37" fmla="*/ 14 h 170"/>
                <a:gd name="T38" fmla="*/ 42 w 150"/>
                <a:gd name="T39" fmla="*/ 33 h 170"/>
                <a:gd name="T40" fmla="*/ 58 w 150"/>
                <a:gd name="T41" fmla="*/ 53 h 170"/>
                <a:gd name="T42" fmla="*/ 81 w 150"/>
                <a:gd name="T43" fmla="*/ 73 h 1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50" h="170">
                  <a:moveTo>
                    <a:pt x="81" y="73"/>
                  </a:moveTo>
                  <a:lnTo>
                    <a:pt x="126" y="109"/>
                  </a:lnTo>
                  <a:lnTo>
                    <a:pt x="97" y="102"/>
                  </a:lnTo>
                  <a:lnTo>
                    <a:pt x="109" y="131"/>
                  </a:lnTo>
                  <a:lnTo>
                    <a:pt x="140" y="152"/>
                  </a:lnTo>
                  <a:lnTo>
                    <a:pt x="150" y="166"/>
                  </a:lnTo>
                  <a:lnTo>
                    <a:pt x="129" y="154"/>
                  </a:lnTo>
                  <a:lnTo>
                    <a:pt x="129" y="170"/>
                  </a:lnTo>
                  <a:lnTo>
                    <a:pt x="114" y="153"/>
                  </a:lnTo>
                  <a:lnTo>
                    <a:pt x="101" y="133"/>
                  </a:lnTo>
                  <a:lnTo>
                    <a:pt x="83" y="111"/>
                  </a:lnTo>
                  <a:lnTo>
                    <a:pt x="76" y="96"/>
                  </a:lnTo>
                  <a:lnTo>
                    <a:pt x="55" y="69"/>
                  </a:lnTo>
                  <a:lnTo>
                    <a:pt x="29" y="49"/>
                  </a:lnTo>
                  <a:lnTo>
                    <a:pt x="8" y="22"/>
                  </a:lnTo>
                  <a:lnTo>
                    <a:pt x="14" y="12"/>
                  </a:lnTo>
                  <a:lnTo>
                    <a:pt x="0" y="3"/>
                  </a:lnTo>
                  <a:lnTo>
                    <a:pt x="4" y="0"/>
                  </a:lnTo>
                  <a:lnTo>
                    <a:pt x="20" y="14"/>
                  </a:lnTo>
                  <a:lnTo>
                    <a:pt x="42" y="33"/>
                  </a:lnTo>
                  <a:lnTo>
                    <a:pt x="58" y="53"/>
                  </a:lnTo>
                  <a:lnTo>
                    <a:pt x="81" y="73"/>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75" name="Freeform 174"/>
            <p:cNvSpPr>
              <a:spLocks/>
            </p:cNvSpPr>
            <p:nvPr/>
          </p:nvSpPr>
          <p:spPr bwMode="auto">
            <a:xfrm>
              <a:off x="9805678" y="4578194"/>
              <a:ext cx="29757" cy="18638"/>
            </a:xfrm>
            <a:custGeom>
              <a:avLst/>
              <a:gdLst>
                <a:gd name="T0" fmla="*/ 14 w 18"/>
                <a:gd name="T1" fmla="*/ 5 h 12"/>
                <a:gd name="T2" fmla="*/ 18 w 18"/>
                <a:gd name="T3" fmla="*/ 12 h 12"/>
                <a:gd name="T4" fmla="*/ 6 w 18"/>
                <a:gd name="T5" fmla="*/ 12 h 12"/>
                <a:gd name="T6" fmla="*/ 0 w 18"/>
                <a:gd name="T7" fmla="*/ 0 h 12"/>
                <a:gd name="T8" fmla="*/ 11 w 18"/>
                <a:gd name="T9" fmla="*/ 4 h 12"/>
                <a:gd name="T10" fmla="*/ 14 w 18"/>
                <a:gd name="T11" fmla="*/ 5 h 12"/>
              </a:gdLst>
              <a:ahLst/>
              <a:cxnLst>
                <a:cxn ang="0">
                  <a:pos x="T0" y="T1"/>
                </a:cxn>
                <a:cxn ang="0">
                  <a:pos x="T2" y="T3"/>
                </a:cxn>
                <a:cxn ang="0">
                  <a:pos x="T4" y="T5"/>
                </a:cxn>
                <a:cxn ang="0">
                  <a:pos x="T6" y="T7"/>
                </a:cxn>
                <a:cxn ang="0">
                  <a:pos x="T8" y="T9"/>
                </a:cxn>
                <a:cxn ang="0">
                  <a:pos x="T10" y="T11"/>
                </a:cxn>
              </a:cxnLst>
              <a:rect l="0" t="0" r="r" b="b"/>
              <a:pathLst>
                <a:path w="18" h="12">
                  <a:moveTo>
                    <a:pt x="14" y="5"/>
                  </a:moveTo>
                  <a:lnTo>
                    <a:pt x="18" y="12"/>
                  </a:lnTo>
                  <a:lnTo>
                    <a:pt x="6" y="12"/>
                  </a:lnTo>
                  <a:lnTo>
                    <a:pt x="0" y="0"/>
                  </a:lnTo>
                  <a:lnTo>
                    <a:pt x="11" y="4"/>
                  </a:lnTo>
                  <a:lnTo>
                    <a:pt x="14" y="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76" name="Freeform 175"/>
            <p:cNvSpPr>
              <a:spLocks/>
            </p:cNvSpPr>
            <p:nvPr/>
          </p:nvSpPr>
          <p:spPr bwMode="auto">
            <a:xfrm>
              <a:off x="9757737" y="4547128"/>
              <a:ext cx="36369" cy="20193"/>
            </a:xfrm>
            <a:custGeom>
              <a:avLst/>
              <a:gdLst>
                <a:gd name="T0" fmla="*/ 22 w 22"/>
                <a:gd name="T1" fmla="*/ 12 h 13"/>
                <a:gd name="T2" fmla="*/ 15 w 22"/>
                <a:gd name="T3" fmla="*/ 13 h 13"/>
                <a:gd name="T4" fmla="*/ 4 w 22"/>
                <a:gd name="T5" fmla="*/ 11 h 13"/>
                <a:gd name="T6" fmla="*/ 0 w 22"/>
                <a:gd name="T7" fmla="*/ 8 h 13"/>
                <a:gd name="T8" fmla="*/ 2 w 22"/>
                <a:gd name="T9" fmla="*/ 0 h 13"/>
                <a:gd name="T10" fmla="*/ 14 w 22"/>
                <a:gd name="T11" fmla="*/ 3 h 13"/>
                <a:gd name="T12" fmla="*/ 19 w 22"/>
                <a:gd name="T13" fmla="*/ 7 h 13"/>
                <a:gd name="T14" fmla="*/ 22 w 22"/>
                <a:gd name="T15" fmla="*/ 12 h 1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2" h="13">
                  <a:moveTo>
                    <a:pt x="22" y="12"/>
                  </a:moveTo>
                  <a:lnTo>
                    <a:pt x="15" y="13"/>
                  </a:lnTo>
                  <a:lnTo>
                    <a:pt x="4" y="11"/>
                  </a:lnTo>
                  <a:lnTo>
                    <a:pt x="0" y="8"/>
                  </a:lnTo>
                  <a:lnTo>
                    <a:pt x="2" y="0"/>
                  </a:lnTo>
                  <a:lnTo>
                    <a:pt x="14" y="3"/>
                  </a:lnTo>
                  <a:lnTo>
                    <a:pt x="19" y="7"/>
                  </a:lnTo>
                  <a:lnTo>
                    <a:pt x="22" y="12"/>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77" name="Freeform 176"/>
            <p:cNvSpPr>
              <a:spLocks/>
            </p:cNvSpPr>
            <p:nvPr/>
          </p:nvSpPr>
          <p:spPr bwMode="auto">
            <a:xfrm>
              <a:off x="9790801" y="4516063"/>
              <a:ext cx="28103" cy="48152"/>
            </a:xfrm>
            <a:custGeom>
              <a:avLst/>
              <a:gdLst>
                <a:gd name="T0" fmla="*/ 17 w 17"/>
                <a:gd name="T1" fmla="*/ 27 h 31"/>
                <a:gd name="T2" fmla="*/ 14 w 17"/>
                <a:gd name="T3" fmla="*/ 31 h 31"/>
                <a:gd name="T4" fmla="*/ 3 w 17"/>
                <a:gd name="T5" fmla="*/ 13 h 31"/>
                <a:gd name="T6" fmla="*/ 0 w 17"/>
                <a:gd name="T7" fmla="*/ 0 h 31"/>
                <a:gd name="T8" fmla="*/ 6 w 17"/>
                <a:gd name="T9" fmla="*/ 0 h 31"/>
                <a:gd name="T10" fmla="*/ 11 w 17"/>
                <a:gd name="T11" fmla="*/ 17 h 31"/>
                <a:gd name="T12" fmla="*/ 17 w 17"/>
                <a:gd name="T13" fmla="*/ 27 h 31"/>
              </a:gdLst>
              <a:ahLst/>
              <a:cxnLst>
                <a:cxn ang="0">
                  <a:pos x="T0" y="T1"/>
                </a:cxn>
                <a:cxn ang="0">
                  <a:pos x="T2" y="T3"/>
                </a:cxn>
                <a:cxn ang="0">
                  <a:pos x="T4" y="T5"/>
                </a:cxn>
                <a:cxn ang="0">
                  <a:pos x="T6" y="T7"/>
                </a:cxn>
                <a:cxn ang="0">
                  <a:pos x="T8" y="T9"/>
                </a:cxn>
                <a:cxn ang="0">
                  <a:pos x="T10" y="T11"/>
                </a:cxn>
                <a:cxn ang="0">
                  <a:pos x="T12" y="T13"/>
                </a:cxn>
              </a:cxnLst>
              <a:rect l="0" t="0" r="r" b="b"/>
              <a:pathLst>
                <a:path w="17" h="31">
                  <a:moveTo>
                    <a:pt x="17" y="27"/>
                  </a:moveTo>
                  <a:lnTo>
                    <a:pt x="14" y="31"/>
                  </a:lnTo>
                  <a:lnTo>
                    <a:pt x="3" y="13"/>
                  </a:lnTo>
                  <a:lnTo>
                    <a:pt x="0" y="0"/>
                  </a:lnTo>
                  <a:lnTo>
                    <a:pt x="6" y="0"/>
                  </a:lnTo>
                  <a:lnTo>
                    <a:pt x="11" y="17"/>
                  </a:lnTo>
                  <a:lnTo>
                    <a:pt x="17" y="27"/>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78" name="Freeform 177"/>
            <p:cNvSpPr>
              <a:spLocks/>
            </p:cNvSpPr>
            <p:nvPr/>
          </p:nvSpPr>
          <p:spPr bwMode="auto">
            <a:xfrm>
              <a:off x="9723021" y="4484998"/>
              <a:ext cx="47942" cy="38832"/>
            </a:xfrm>
            <a:custGeom>
              <a:avLst/>
              <a:gdLst>
                <a:gd name="T0" fmla="*/ 28 w 29"/>
                <a:gd name="T1" fmla="*/ 21 h 25"/>
                <a:gd name="T2" fmla="*/ 29 w 29"/>
                <a:gd name="T3" fmla="*/ 25 h 25"/>
                <a:gd name="T4" fmla="*/ 15 w 29"/>
                <a:gd name="T5" fmla="*/ 16 h 25"/>
                <a:gd name="T6" fmla="*/ 6 w 29"/>
                <a:gd name="T7" fmla="*/ 9 h 25"/>
                <a:gd name="T8" fmla="*/ 0 w 29"/>
                <a:gd name="T9" fmla="*/ 2 h 25"/>
                <a:gd name="T10" fmla="*/ 3 w 29"/>
                <a:gd name="T11" fmla="*/ 0 h 25"/>
                <a:gd name="T12" fmla="*/ 11 w 29"/>
                <a:gd name="T13" fmla="*/ 4 h 25"/>
                <a:gd name="T14" fmla="*/ 25 w 29"/>
                <a:gd name="T15" fmla="*/ 14 h 25"/>
                <a:gd name="T16" fmla="*/ 28 w 29"/>
                <a:gd name="T17" fmla="*/ 21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25">
                  <a:moveTo>
                    <a:pt x="28" y="21"/>
                  </a:moveTo>
                  <a:lnTo>
                    <a:pt x="29" y="25"/>
                  </a:lnTo>
                  <a:lnTo>
                    <a:pt x="15" y="16"/>
                  </a:lnTo>
                  <a:lnTo>
                    <a:pt x="6" y="9"/>
                  </a:lnTo>
                  <a:lnTo>
                    <a:pt x="0" y="2"/>
                  </a:lnTo>
                  <a:lnTo>
                    <a:pt x="3" y="0"/>
                  </a:lnTo>
                  <a:lnTo>
                    <a:pt x="11" y="4"/>
                  </a:lnTo>
                  <a:lnTo>
                    <a:pt x="25" y="14"/>
                  </a:lnTo>
                  <a:lnTo>
                    <a:pt x="28" y="21"/>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79" name="Freeform 178"/>
            <p:cNvSpPr>
              <a:spLocks/>
            </p:cNvSpPr>
            <p:nvPr/>
          </p:nvSpPr>
          <p:spPr bwMode="auto">
            <a:xfrm>
              <a:off x="9671773" y="4460146"/>
              <a:ext cx="29757" cy="26405"/>
            </a:xfrm>
            <a:custGeom>
              <a:avLst/>
              <a:gdLst>
                <a:gd name="T0" fmla="*/ 18 w 18"/>
                <a:gd name="T1" fmla="*/ 16 h 17"/>
                <a:gd name="T2" fmla="*/ 15 w 18"/>
                <a:gd name="T3" fmla="*/ 17 h 17"/>
                <a:gd name="T4" fmla="*/ 7 w 18"/>
                <a:gd name="T5" fmla="*/ 13 h 17"/>
                <a:gd name="T6" fmla="*/ 0 w 18"/>
                <a:gd name="T7" fmla="*/ 4 h 17"/>
                <a:gd name="T8" fmla="*/ 2 w 18"/>
                <a:gd name="T9" fmla="*/ 0 h 17"/>
                <a:gd name="T10" fmla="*/ 12 w 18"/>
                <a:gd name="T11" fmla="*/ 9 h 17"/>
                <a:gd name="T12" fmla="*/ 18 w 18"/>
                <a:gd name="T13" fmla="*/ 16 h 17"/>
              </a:gdLst>
              <a:ahLst/>
              <a:cxnLst>
                <a:cxn ang="0">
                  <a:pos x="T0" y="T1"/>
                </a:cxn>
                <a:cxn ang="0">
                  <a:pos x="T2" y="T3"/>
                </a:cxn>
                <a:cxn ang="0">
                  <a:pos x="T4" y="T5"/>
                </a:cxn>
                <a:cxn ang="0">
                  <a:pos x="T6" y="T7"/>
                </a:cxn>
                <a:cxn ang="0">
                  <a:pos x="T8" y="T9"/>
                </a:cxn>
                <a:cxn ang="0">
                  <a:pos x="T10" y="T11"/>
                </a:cxn>
                <a:cxn ang="0">
                  <a:pos x="T12" y="T13"/>
                </a:cxn>
              </a:cxnLst>
              <a:rect l="0" t="0" r="r" b="b"/>
              <a:pathLst>
                <a:path w="18" h="17">
                  <a:moveTo>
                    <a:pt x="18" y="16"/>
                  </a:moveTo>
                  <a:lnTo>
                    <a:pt x="15" y="17"/>
                  </a:lnTo>
                  <a:lnTo>
                    <a:pt x="7" y="13"/>
                  </a:lnTo>
                  <a:lnTo>
                    <a:pt x="0" y="4"/>
                  </a:lnTo>
                  <a:lnTo>
                    <a:pt x="2" y="0"/>
                  </a:lnTo>
                  <a:lnTo>
                    <a:pt x="12" y="9"/>
                  </a:lnTo>
                  <a:lnTo>
                    <a:pt x="18" y="16"/>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80" name="Freeform 179"/>
            <p:cNvSpPr>
              <a:spLocks/>
            </p:cNvSpPr>
            <p:nvPr/>
          </p:nvSpPr>
          <p:spPr bwMode="auto">
            <a:xfrm>
              <a:off x="7841742" y="3588768"/>
              <a:ext cx="262850" cy="475297"/>
            </a:xfrm>
            <a:custGeom>
              <a:avLst/>
              <a:gdLst>
                <a:gd name="T0" fmla="*/ 93 w 159"/>
                <a:gd name="T1" fmla="*/ 162 h 306"/>
                <a:gd name="T2" fmla="*/ 78 w 159"/>
                <a:gd name="T3" fmla="*/ 146 h 306"/>
                <a:gd name="T4" fmla="*/ 63 w 159"/>
                <a:gd name="T5" fmla="*/ 169 h 306"/>
                <a:gd name="T6" fmla="*/ 52 w 159"/>
                <a:gd name="T7" fmla="*/ 217 h 306"/>
                <a:gd name="T8" fmla="*/ 66 w 159"/>
                <a:gd name="T9" fmla="*/ 233 h 306"/>
                <a:gd name="T10" fmla="*/ 79 w 159"/>
                <a:gd name="T11" fmla="*/ 270 h 306"/>
                <a:gd name="T12" fmla="*/ 101 w 159"/>
                <a:gd name="T13" fmla="*/ 284 h 306"/>
                <a:gd name="T14" fmla="*/ 106 w 159"/>
                <a:gd name="T15" fmla="*/ 304 h 306"/>
                <a:gd name="T16" fmla="*/ 91 w 159"/>
                <a:gd name="T17" fmla="*/ 295 h 306"/>
                <a:gd name="T18" fmla="*/ 73 w 159"/>
                <a:gd name="T19" fmla="*/ 290 h 306"/>
                <a:gd name="T20" fmla="*/ 62 w 159"/>
                <a:gd name="T21" fmla="*/ 272 h 306"/>
                <a:gd name="T22" fmla="*/ 42 w 159"/>
                <a:gd name="T23" fmla="*/ 250 h 306"/>
                <a:gd name="T24" fmla="*/ 36 w 159"/>
                <a:gd name="T25" fmla="*/ 251 h 306"/>
                <a:gd name="T26" fmla="*/ 41 w 159"/>
                <a:gd name="T27" fmla="*/ 218 h 306"/>
                <a:gd name="T28" fmla="*/ 56 w 159"/>
                <a:gd name="T29" fmla="*/ 177 h 306"/>
                <a:gd name="T30" fmla="*/ 46 w 159"/>
                <a:gd name="T31" fmla="*/ 149 h 306"/>
                <a:gd name="T32" fmla="*/ 29 w 159"/>
                <a:gd name="T33" fmla="*/ 121 h 306"/>
                <a:gd name="T34" fmla="*/ 30 w 159"/>
                <a:gd name="T35" fmla="*/ 106 h 306"/>
                <a:gd name="T36" fmla="*/ 25 w 159"/>
                <a:gd name="T37" fmla="*/ 75 h 306"/>
                <a:gd name="T38" fmla="*/ 0 w 159"/>
                <a:gd name="T39" fmla="*/ 41 h 306"/>
                <a:gd name="T40" fmla="*/ 12 w 159"/>
                <a:gd name="T41" fmla="*/ 15 h 306"/>
                <a:gd name="T42" fmla="*/ 34 w 159"/>
                <a:gd name="T43" fmla="*/ 5 h 306"/>
                <a:gd name="T44" fmla="*/ 52 w 159"/>
                <a:gd name="T45" fmla="*/ 7 h 306"/>
                <a:gd name="T46" fmla="*/ 67 w 159"/>
                <a:gd name="T47" fmla="*/ 20 h 306"/>
                <a:gd name="T48" fmla="*/ 69 w 159"/>
                <a:gd name="T49" fmla="*/ 61 h 306"/>
                <a:gd name="T50" fmla="*/ 93 w 159"/>
                <a:gd name="T51" fmla="*/ 52 h 306"/>
                <a:gd name="T52" fmla="*/ 106 w 159"/>
                <a:gd name="T53" fmla="*/ 44 h 306"/>
                <a:gd name="T54" fmla="*/ 136 w 159"/>
                <a:gd name="T55" fmla="*/ 62 h 306"/>
                <a:gd name="T56" fmla="*/ 157 w 159"/>
                <a:gd name="T57" fmla="*/ 101 h 306"/>
                <a:gd name="T58" fmla="*/ 154 w 159"/>
                <a:gd name="T59" fmla="*/ 128 h 306"/>
                <a:gd name="T60" fmla="*/ 113 w 159"/>
                <a:gd name="T61" fmla="*/ 129 h 306"/>
                <a:gd name="T62" fmla="*/ 110 w 159"/>
                <a:gd name="T63" fmla="*/ 171 h 3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59" h="306">
                  <a:moveTo>
                    <a:pt x="110" y="171"/>
                  </a:moveTo>
                  <a:lnTo>
                    <a:pt x="93" y="162"/>
                  </a:lnTo>
                  <a:lnTo>
                    <a:pt x="78" y="162"/>
                  </a:lnTo>
                  <a:lnTo>
                    <a:pt x="78" y="146"/>
                  </a:lnTo>
                  <a:lnTo>
                    <a:pt x="62" y="146"/>
                  </a:lnTo>
                  <a:lnTo>
                    <a:pt x="63" y="169"/>
                  </a:lnTo>
                  <a:lnTo>
                    <a:pt x="56" y="199"/>
                  </a:lnTo>
                  <a:lnTo>
                    <a:pt x="52" y="217"/>
                  </a:lnTo>
                  <a:lnTo>
                    <a:pt x="54" y="233"/>
                  </a:lnTo>
                  <a:lnTo>
                    <a:pt x="66" y="233"/>
                  </a:lnTo>
                  <a:lnTo>
                    <a:pt x="75" y="252"/>
                  </a:lnTo>
                  <a:lnTo>
                    <a:pt x="79" y="270"/>
                  </a:lnTo>
                  <a:lnTo>
                    <a:pt x="90" y="282"/>
                  </a:lnTo>
                  <a:lnTo>
                    <a:pt x="101" y="284"/>
                  </a:lnTo>
                  <a:lnTo>
                    <a:pt x="111" y="295"/>
                  </a:lnTo>
                  <a:lnTo>
                    <a:pt x="106" y="304"/>
                  </a:lnTo>
                  <a:lnTo>
                    <a:pt x="93" y="306"/>
                  </a:lnTo>
                  <a:lnTo>
                    <a:pt x="91" y="295"/>
                  </a:lnTo>
                  <a:lnTo>
                    <a:pt x="76" y="286"/>
                  </a:lnTo>
                  <a:lnTo>
                    <a:pt x="73" y="290"/>
                  </a:lnTo>
                  <a:lnTo>
                    <a:pt x="66" y="282"/>
                  </a:lnTo>
                  <a:lnTo>
                    <a:pt x="62" y="272"/>
                  </a:lnTo>
                  <a:lnTo>
                    <a:pt x="51" y="260"/>
                  </a:lnTo>
                  <a:lnTo>
                    <a:pt x="42" y="250"/>
                  </a:lnTo>
                  <a:lnTo>
                    <a:pt x="40" y="263"/>
                  </a:lnTo>
                  <a:lnTo>
                    <a:pt x="36" y="251"/>
                  </a:lnTo>
                  <a:lnTo>
                    <a:pt x="37" y="238"/>
                  </a:lnTo>
                  <a:lnTo>
                    <a:pt x="41" y="218"/>
                  </a:lnTo>
                  <a:lnTo>
                    <a:pt x="48" y="197"/>
                  </a:lnTo>
                  <a:lnTo>
                    <a:pt x="56" y="177"/>
                  </a:lnTo>
                  <a:lnTo>
                    <a:pt x="47" y="158"/>
                  </a:lnTo>
                  <a:lnTo>
                    <a:pt x="46" y="149"/>
                  </a:lnTo>
                  <a:lnTo>
                    <a:pt x="43" y="137"/>
                  </a:lnTo>
                  <a:lnTo>
                    <a:pt x="29" y="121"/>
                  </a:lnTo>
                  <a:lnTo>
                    <a:pt x="24" y="110"/>
                  </a:lnTo>
                  <a:lnTo>
                    <a:pt x="30" y="106"/>
                  </a:lnTo>
                  <a:lnTo>
                    <a:pt x="34" y="88"/>
                  </a:lnTo>
                  <a:lnTo>
                    <a:pt x="25" y="75"/>
                  </a:lnTo>
                  <a:lnTo>
                    <a:pt x="11" y="60"/>
                  </a:lnTo>
                  <a:lnTo>
                    <a:pt x="0" y="41"/>
                  </a:lnTo>
                  <a:lnTo>
                    <a:pt x="7" y="37"/>
                  </a:lnTo>
                  <a:lnTo>
                    <a:pt x="12" y="15"/>
                  </a:lnTo>
                  <a:lnTo>
                    <a:pt x="25" y="14"/>
                  </a:lnTo>
                  <a:lnTo>
                    <a:pt x="34" y="5"/>
                  </a:lnTo>
                  <a:lnTo>
                    <a:pt x="43" y="0"/>
                  </a:lnTo>
                  <a:lnTo>
                    <a:pt x="52" y="7"/>
                  </a:lnTo>
                  <a:lnTo>
                    <a:pt x="55" y="19"/>
                  </a:lnTo>
                  <a:lnTo>
                    <a:pt x="67" y="20"/>
                  </a:lnTo>
                  <a:lnTo>
                    <a:pt x="66" y="42"/>
                  </a:lnTo>
                  <a:lnTo>
                    <a:pt x="69" y="61"/>
                  </a:lnTo>
                  <a:lnTo>
                    <a:pt x="87" y="48"/>
                  </a:lnTo>
                  <a:lnTo>
                    <a:pt x="93" y="52"/>
                  </a:lnTo>
                  <a:lnTo>
                    <a:pt x="103" y="51"/>
                  </a:lnTo>
                  <a:lnTo>
                    <a:pt x="106" y="44"/>
                  </a:lnTo>
                  <a:lnTo>
                    <a:pt x="120" y="45"/>
                  </a:lnTo>
                  <a:lnTo>
                    <a:pt x="136" y="62"/>
                  </a:lnTo>
                  <a:lnTo>
                    <a:pt x="140" y="83"/>
                  </a:lnTo>
                  <a:lnTo>
                    <a:pt x="157" y="101"/>
                  </a:lnTo>
                  <a:lnTo>
                    <a:pt x="159" y="119"/>
                  </a:lnTo>
                  <a:lnTo>
                    <a:pt x="154" y="128"/>
                  </a:lnTo>
                  <a:lnTo>
                    <a:pt x="136" y="125"/>
                  </a:lnTo>
                  <a:lnTo>
                    <a:pt x="113" y="129"/>
                  </a:lnTo>
                  <a:lnTo>
                    <a:pt x="103" y="146"/>
                  </a:lnTo>
                  <a:lnTo>
                    <a:pt x="110" y="171"/>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81" name="Freeform 180"/>
            <p:cNvSpPr>
              <a:spLocks/>
            </p:cNvSpPr>
            <p:nvPr/>
          </p:nvSpPr>
          <p:spPr bwMode="auto">
            <a:xfrm>
              <a:off x="6823406" y="2927078"/>
              <a:ext cx="228134" cy="136687"/>
            </a:xfrm>
            <a:custGeom>
              <a:avLst/>
              <a:gdLst>
                <a:gd name="T0" fmla="*/ 54 w 138"/>
                <a:gd name="T1" fmla="*/ 15 h 88"/>
                <a:gd name="T2" fmla="*/ 50 w 138"/>
                <a:gd name="T3" fmla="*/ 22 h 88"/>
                <a:gd name="T4" fmla="*/ 30 w 138"/>
                <a:gd name="T5" fmla="*/ 18 h 88"/>
                <a:gd name="T6" fmla="*/ 32 w 138"/>
                <a:gd name="T7" fmla="*/ 30 h 88"/>
                <a:gd name="T8" fmla="*/ 50 w 138"/>
                <a:gd name="T9" fmla="*/ 29 h 88"/>
                <a:gd name="T10" fmla="*/ 73 w 138"/>
                <a:gd name="T11" fmla="*/ 35 h 88"/>
                <a:gd name="T12" fmla="*/ 104 w 138"/>
                <a:gd name="T13" fmla="*/ 32 h 88"/>
                <a:gd name="T14" fmla="*/ 113 w 138"/>
                <a:gd name="T15" fmla="*/ 51 h 88"/>
                <a:gd name="T16" fmla="*/ 119 w 138"/>
                <a:gd name="T17" fmla="*/ 49 h 88"/>
                <a:gd name="T18" fmla="*/ 130 w 138"/>
                <a:gd name="T19" fmla="*/ 54 h 88"/>
                <a:gd name="T20" fmla="*/ 132 w 138"/>
                <a:gd name="T21" fmla="*/ 62 h 88"/>
                <a:gd name="T22" fmla="*/ 138 w 138"/>
                <a:gd name="T23" fmla="*/ 74 h 88"/>
                <a:gd name="T24" fmla="*/ 120 w 138"/>
                <a:gd name="T25" fmla="*/ 74 h 88"/>
                <a:gd name="T26" fmla="*/ 108 w 138"/>
                <a:gd name="T27" fmla="*/ 72 h 88"/>
                <a:gd name="T28" fmla="*/ 99 w 138"/>
                <a:gd name="T29" fmla="*/ 81 h 88"/>
                <a:gd name="T30" fmla="*/ 92 w 138"/>
                <a:gd name="T31" fmla="*/ 83 h 88"/>
                <a:gd name="T32" fmla="*/ 88 w 138"/>
                <a:gd name="T33" fmla="*/ 88 h 88"/>
                <a:gd name="T34" fmla="*/ 79 w 138"/>
                <a:gd name="T35" fmla="*/ 81 h 88"/>
                <a:gd name="T36" fmla="*/ 76 w 138"/>
                <a:gd name="T37" fmla="*/ 64 h 88"/>
                <a:gd name="T38" fmla="*/ 71 w 138"/>
                <a:gd name="T39" fmla="*/ 63 h 88"/>
                <a:gd name="T40" fmla="*/ 71 w 138"/>
                <a:gd name="T41" fmla="*/ 56 h 88"/>
                <a:gd name="T42" fmla="*/ 60 w 138"/>
                <a:gd name="T43" fmla="*/ 51 h 88"/>
                <a:gd name="T44" fmla="*/ 55 w 138"/>
                <a:gd name="T45" fmla="*/ 59 h 88"/>
                <a:gd name="T46" fmla="*/ 55 w 138"/>
                <a:gd name="T47" fmla="*/ 67 h 88"/>
                <a:gd name="T48" fmla="*/ 53 w 138"/>
                <a:gd name="T49" fmla="*/ 70 h 88"/>
                <a:gd name="T50" fmla="*/ 43 w 138"/>
                <a:gd name="T51" fmla="*/ 70 h 88"/>
                <a:gd name="T52" fmla="*/ 40 w 138"/>
                <a:gd name="T53" fmla="*/ 79 h 88"/>
                <a:gd name="T54" fmla="*/ 33 w 138"/>
                <a:gd name="T55" fmla="*/ 75 h 88"/>
                <a:gd name="T56" fmla="*/ 22 w 138"/>
                <a:gd name="T57" fmla="*/ 82 h 88"/>
                <a:gd name="T58" fmla="*/ 16 w 138"/>
                <a:gd name="T59" fmla="*/ 79 h 88"/>
                <a:gd name="T60" fmla="*/ 21 w 138"/>
                <a:gd name="T61" fmla="*/ 58 h 88"/>
                <a:gd name="T62" fmla="*/ 13 w 138"/>
                <a:gd name="T63" fmla="*/ 43 h 88"/>
                <a:gd name="T64" fmla="*/ 0 w 138"/>
                <a:gd name="T65" fmla="*/ 38 h 88"/>
                <a:gd name="T66" fmla="*/ 2 w 138"/>
                <a:gd name="T67" fmla="*/ 29 h 88"/>
                <a:gd name="T68" fmla="*/ 16 w 138"/>
                <a:gd name="T69" fmla="*/ 30 h 88"/>
                <a:gd name="T70" fmla="*/ 21 w 138"/>
                <a:gd name="T71" fmla="*/ 19 h 88"/>
                <a:gd name="T72" fmla="*/ 23 w 138"/>
                <a:gd name="T73" fmla="*/ 5 h 88"/>
                <a:gd name="T74" fmla="*/ 44 w 138"/>
                <a:gd name="T75" fmla="*/ 0 h 88"/>
                <a:gd name="T76" fmla="*/ 43 w 138"/>
                <a:gd name="T77" fmla="*/ 10 h 88"/>
                <a:gd name="T78" fmla="*/ 47 w 138"/>
                <a:gd name="T79" fmla="*/ 16 h 88"/>
                <a:gd name="T80" fmla="*/ 54 w 138"/>
                <a:gd name="T81" fmla="*/ 15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38" h="88">
                  <a:moveTo>
                    <a:pt x="54" y="15"/>
                  </a:moveTo>
                  <a:lnTo>
                    <a:pt x="50" y="22"/>
                  </a:lnTo>
                  <a:lnTo>
                    <a:pt x="30" y="18"/>
                  </a:lnTo>
                  <a:lnTo>
                    <a:pt x="32" y="30"/>
                  </a:lnTo>
                  <a:lnTo>
                    <a:pt x="50" y="29"/>
                  </a:lnTo>
                  <a:lnTo>
                    <a:pt x="73" y="35"/>
                  </a:lnTo>
                  <a:lnTo>
                    <a:pt x="104" y="32"/>
                  </a:lnTo>
                  <a:lnTo>
                    <a:pt x="113" y="51"/>
                  </a:lnTo>
                  <a:lnTo>
                    <a:pt x="119" y="49"/>
                  </a:lnTo>
                  <a:lnTo>
                    <a:pt x="130" y="54"/>
                  </a:lnTo>
                  <a:lnTo>
                    <a:pt x="132" y="62"/>
                  </a:lnTo>
                  <a:lnTo>
                    <a:pt x="138" y="74"/>
                  </a:lnTo>
                  <a:lnTo>
                    <a:pt x="120" y="74"/>
                  </a:lnTo>
                  <a:lnTo>
                    <a:pt x="108" y="72"/>
                  </a:lnTo>
                  <a:lnTo>
                    <a:pt x="99" y="81"/>
                  </a:lnTo>
                  <a:lnTo>
                    <a:pt x="92" y="83"/>
                  </a:lnTo>
                  <a:lnTo>
                    <a:pt x="88" y="88"/>
                  </a:lnTo>
                  <a:lnTo>
                    <a:pt x="79" y="81"/>
                  </a:lnTo>
                  <a:lnTo>
                    <a:pt x="76" y="64"/>
                  </a:lnTo>
                  <a:lnTo>
                    <a:pt x="71" y="63"/>
                  </a:lnTo>
                  <a:lnTo>
                    <a:pt x="71" y="56"/>
                  </a:lnTo>
                  <a:lnTo>
                    <a:pt x="60" y="51"/>
                  </a:lnTo>
                  <a:lnTo>
                    <a:pt x="55" y="59"/>
                  </a:lnTo>
                  <a:lnTo>
                    <a:pt x="55" y="67"/>
                  </a:lnTo>
                  <a:lnTo>
                    <a:pt x="53" y="70"/>
                  </a:lnTo>
                  <a:lnTo>
                    <a:pt x="43" y="70"/>
                  </a:lnTo>
                  <a:lnTo>
                    <a:pt x="40" y="79"/>
                  </a:lnTo>
                  <a:lnTo>
                    <a:pt x="33" y="75"/>
                  </a:lnTo>
                  <a:lnTo>
                    <a:pt x="22" y="82"/>
                  </a:lnTo>
                  <a:lnTo>
                    <a:pt x="16" y="79"/>
                  </a:lnTo>
                  <a:lnTo>
                    <a:pt x="21" y="58"/>
                  </a:lnTo>
                  <a:lnTo>
                    <a:pt x="13" y="43"/>
                  </a:lnTo>
                  <a:lnTo>
                    <a:pt x="0" y="38"/>
                  </a:lnTo>
                  <a:lnTo>
                    <a:pt x="2" y="29"/>
                  </a:lnTo>
                  <a:lnTo>
                    <a:pt x="16" y="30"/>
                  </a:lnTo>
                  <a:lnTo>
                    <a:pt x="21" y="19"/>
                  </a:lnTo>
                  <a:lnTo>
                    <a:pt x="23" y="5"/>
                  </a:lnTo>
                  <a:lnTo>
                    <a:pt x="44" y="0"/>
                  </a:lnTo>
                  <a:lnTo>
                    <a:pt x="43" y="10"/>
                  </a:lnTo>
                  <a:lnTo>
                    <a:pt x="47" y="16"/>
                  </a:lnTo>
                  <a:lnTo>
                    <a:pt x="54" y="1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82" name="Freeform 181"/>
            <p:cNvSpPr>
              <a:spLocks/>
            </p:cNvSpPr>
            <p:nvPr/>
          </p:nvSpPr>
          <p:spPr bwMode="auto">
            <a:xfrm>
              <a:off x="6383671" y="2871160"/>
              <a:ext cx="428164" cy="239203"/>
            </a:xfrm>
            <a:custGeom>
              <a:avLst/>
              <a:gdLst>
                <a:gd name="T0" fmla="*/ 176 w 259"/>
                <a:gd name="T1" fmla="*/ 146 h 154"/>
                <a:gd name="T2" fmla="*/ 170 w 259"/>
                <a:gd name="T3" fmla="*/ 129 h 154"/>
                <a:gd name="T4" fmla="*/ 157 w 259"/>
                <a:gd name="T5" fmla="*/ 128 h 154"/>
                <a:gd name="T6" fmla="*/ 134 w 259"/>
                <a:gd name="T7" fmla="*/ 110 h 154"/>
                <a:gd name="T8" fmla="*/ 120 w 259"/>
                <a:gd name="T9" fmla="*/ 107 h 154"/>
                <a:gd name="T10" fmla="*/ 99 w 259"/>
                <a:gd name="T11" fmla="*/ 97 h 154"/>
                <a:gd name="T12" fmla="*/ 86 w 259"/>
                <a:gd name="T13" fmla="*/ 95 h 154"/>
                <a:gd name="T14" fmla="*/ 79 w 259"/>
                <a:gd name="T15" fmla="*/ 99 h 154"/>
                <a:gd name="T16" fmla="*/ 68 w 259"/>
                <a:gd name="T17" fmla="*/ 98 h 154"/>
                <a:gd name="T18" fmla="*/ 58 w 259"/>
                <a:gd name="T19" fmla="*/ 110 h 154"/>
                <a:gd name="T20" fmla="*/ 44 w 259"/>
                <a:gd name="T21" fmla="*/ 114 h 154"/>
                <a:gd name="T22" fmla="*/ 38 w 259"/>
                <a:gd name="T23" fmla="*/ 100 h 154"/>
                <a:gd name="T24" fmla="*/ 36 w 259"/>
                <a:gd name="T25" fmla="*/ 78 h 154"/>
                <a:gd name="T26" fmla="*/ 21 w 259"/>
                <a:gd name="T27" fmla="*/ 71 h 154"/>
                <a:gd name="T28" fmla="*/ 23 w 259"/>
                <a:gd name="T29" fmla="*/ 57 h 154"/>
                <a:gd name="T30" fmla="*/ 11 w 259"/>
                <a:gd name="T31" fmla="*/ 56 h 154"/>
                <a:gd name="T32" fmla="*/ 11 w 259"/>
                <a:gd name="T33" fmla="*/ 38 h 154"/>
                <a:gd name="T34" fmla="*/ 28 w 259"/>
                <a:gd name="T35" fmla="*/ 43 h 154"/>
                <a:gd name="T36" fmla="*/ 41 w 259"/>
                <a:gd name="T37" fmla="*/ 37 h 154"/>
                <a:gd name="T38" fmla="*/ 27 w 259"/>
                <a:gd name="T39" fmla="*/ 25 h 154"/>
                <a:gd name="T40" fmla="*/ 19 w 259"/>
                <a:gd name="T41" fmla="*/ 13 h 154"/>
                <a:gd name="T42" fmla="*/ 7 w 259"/>
                <a:gd name="T43" fmla="*/ 18 h 154"/>
                <a:gd name="T44" fmla="*/ 8 w 259"/>
                <a:gd name="T45" fmla="*/ 33 h 154"/>
                <a:gd name="T46" fmla="*/ 0 w 259"/>
                <a:gd name="T47" fmla="*/ 20 h 154"/>
                <a:gd name="T48" fmla="*/ 6 w 259"/>
                <a:gd name="T49" fmla="*/ 13 h 154"/>
                <a:gd name="T50" fmla="*/ 24 w 259"/>
                <a:gd name="T51" fmla="*/ 9 h 154"/>
                <a:gd name="T52" fmla="*/ 37 w 259"/>
                <a:gd name="T53" fmla="*/ 14 h 154"/>
                <a:gd name="T54" fmla="*/ 52 w 259"/>
                <a:gd name="T55" fmla="*/ 30 h 154"/>
                <a:gd name="T56" fmla="*/ 61 w 259"/>
                <a:gd name="T57" fmla="*/ 29 h 154"/>
                <a:gd name="T58" fmla="*/ 80 w 259"/>
                <a:gd name="T59" fmla="*/ 29 h 154"/>
                <a:gd name="T60" fmla="*/ 74 w 259"/>
                <a:gd name="T61" fmla="*/ 19 h 154"/>
                <a:gd name="T62" fmla="*/ 87 w 259"/>
                <a:gd name="T63" fmla="*/ 12 h 154"/>
                <a:gd name="T64" fmla="*/ 98 w 259"/>
                <a:gd name="T65" fmla="*/ 0 h 154"/>
                <a:gd name="T66" fmla="*/ 123 w 259"/>
                <a:gd name="T67" fmla="*/ 11 h 154"/>
                <a:gd name="T68" fmla="*/ 129 w 259"/>
                <a:gd name="T69" fmla="*/ 27 h 154"/>
                <a:gd name="T70" fmla="*/ 137 w 259"/>
                <a:gd name="T71" fmla="*/ 31 h 154"/>
                <a:gd name="T72" fmla="*/ 155 w 259"/>
                <a:gd name="T73" fmla="*/ 30 h 154"/>
                <a:gd name="T74" fmla="*/ 161 w 259"/>
                <a:gd name="T75" fmla="*/ 34 h 154"/>
                <a:gd name="T76" fmla="*/ 175 w 259"/>
                <a:gd name="T77" fmla="*/ 55 h 154"/>
                <a:gd name="T78" fmla="*/ 198 w 259"/>
                <a:gd name="T79" fmla="*/ 69 h 154"/>
                <a:gd name="T80" fmla="*/ 211 w 259"/>
                <a:gd name="T81" fmla="*/ 79 h 154"/>
                <a:gd name="T82" fmla="*/ 231 w 259"/>
                <a:gd name="T83" fmla="*/ 89 h 154"/>
                <a:gd name="T84" fmla="*/ 256 w 259"/>
                <a:gd name="T85" fmla="*/ 98 h 154"/>
                <a:gd name="T86" fmla="*/ 259 w 259"/>
                <a:gd name="T87" fmla="*/ 111 h 154"/>
                <a:gd name="T88" fmla="*/ 254 w 259"/>
                <a:gd name="T89" fmla="*/ 110 h 154"/>
                <a:gd name="T90" fmla="*/ 244 w 259"/>
                <a:gd name="T91" fmla="*/ 105 h 154"/>
                <a:gd name="T92" fmla="*/ 243 w 259"/>
                <a:gd name="T93" fmla="*/ 112 h 154"/>
                <a:gd name="T94" fmla="*/ 230 w 259"/>
                <a:gd name="T95" fmla="*/ 116 h 154"/>
                <a:gd name="T96" fmla="*/ 230 w 259"/>
                <a:gd name="T97" fmla="*/ 133 h 154"/>
                <a:gd name="T98" fmla="*/ 222 w 259"/>
                <a:gd name="T99" fmla="*/ 139 h 154"/>
                <a:gd name="T100" fmla="*/ 209 w 259"/>
                <a:gd name="T101" fmla="*/ 142 h 154"/>
                <a:gd name="T102" fmla="*/ 207 w 259"/>
                <a:gd name="T103" fmla="*/ 151 h 154"/>
                <a:gd name="T104" fmla="*/ 195 w 259"/>
                <a:gd name="T105" fmla="*/ 154 h 154"/>
                <a:gd name="T106" fmla="*/ 176 w 259"/>
                <a:gd name="T107" fmla="*/ 146 h 1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59" h="154">
                  <a:moveTo>
                    <a:pt x="176" y="146"/>
                  </a:moveTo>
                  <a:lnTo>
                    <a:pt x="170" y="129"/>
                  </a:lnTo>
                  <a:lnTo>
                    <a:pt x="157" y="128"/>
                  </a:lnTo>
                  <a:lnTo>
                    <a:pt x="134" y="110"/>
                  </a:lnTo>
                  <a:lnTo>
                    <a:pt x="120" y="107"/>
                  </a:lnTo>
                  <a:lnTo>
                    <a:pt x="99" y="97"/>
                  </a:lnTo>
                  <a:lnTo>
                    <a:pt x="86" y="95"/>
                  </a:lnTo>
                  <a:lnTo>
                    <a:pt x="79" y="99"/>
                  </a:lnTo>
                  <a:lnTo>
                    <a:pt x="68" y="98"/>
                  </a:lnTo>
                  <a:lnTo>
                    <a:pt x="58" y="110"/>
                  </a:lnTo>
                  <a:lnTo>
                    <a:pt x="44" y="114"/>
                  </a:lnTo>
                  <a:lnTo>
                    <a:pt x="38" y="100"/>
                  </a:lnTo>
                  <a:lnTo>
                    <a:pt x="36" y="78"/>
                  </a:lnTo>
                  <a:lnTo>
                    <a:pt x="21" y="71"/>
                  </a:lnTo>
                  <a:lnTo>
                    <a:pt x="23" y="57"/>
                  </a:lnTo>
                  <a:lnTo>
                    <a:pt x="11" y="56"/>
                  </a:lnTo>
                  <a:lnTo>
                    <a:pt x="11" y="38"/>
                  </a:lnTo>
                  <a:lnTo>
                    <a:pt x="28" y="43"/>
                  </a:lnTo>
                  <a:lnTo>
                    <a:pt x="41" y="37"/>
                  </a:lnTo>
                  <a:lnTo>
                    <a:pt x="27" y="25"/>
                  </a:lnTo>
                  <a:lnTo>
                    <a:pt x="19" y="13"/>
                  </a:lnTo>
                  <a:lnTo>
                    <a:pt x="7" y="18"/>
                  </a:lnTo>
                  <a:lnTo>
                    <a:pt x="8" y="33"/>
                  </a:lnTo>
                  <a:lnTo>
                    <a:pt x="0" y="20"/>
                  </a:lnTo>
                  <a:lnTo>
                    <a:pt x="6" y="13"/>
                  </a:lnTo>
                  <a:lnTo>
                    <a:pt x="24" y="9"/>
                  </a:lnTo>
                  <a:lnTo>
                    <a:pt x="37" y="14"/>
                  </a:lnTo>
                  <a:lnTo>
                    <a:pt x="52" y="30"/>
                  </a:lnTo>
                  <a:lnTo>
                    <a:pt x="61" y="29"/>
                  </a:lnTo>
                  <a:lnTo>
                    <a:pt x="80" y="29"/>
                  </a:lnTo>
                  <a:lnTo>
                    <a:pt x="74" y="19"/>
                  </a:lnTo>
                  <a:lnTo>
                    <a:pt x="87" y="12"/>
                  </a:lnTo>
                  <a:lnTo>
                    <a:pt x="98" y="0"/>
                  </a:lnTo>
                  <a:lnTo>
                    <a:pt x="123" y="11"/>
                  </a:lnTo>
                  <a:lnTo>
                    <a:pt x="129" y="27"/>
                  </a:lnTo>
                  <a:lnTo>
                    <a:pt x="137" y="31"/>
                  </a:lnTo>
                  <a:lnTo>
                    <a:pt x="155" y="30"/>
                  </a:lnTo>
                  <a:lnTo>
                    <a:pt x="161" y="34"/>
                  </a:lnTo>
                  <a:lnTo>
                    <a:pt x="175" y="55"/>
                  </a:lnTo>
                  <a:lnTo>
                    <a:pt x="198" y="69"/>
                  </a:lnTo>
                  <a:lnTo>
                    <a:pt x="211" y="79"/>
                  </a:lnTo>
                  <a:lnTo>
                    <a:pt x="231" y="89"/>
                  </a:lnTo>
                  <a:lnTo>
                    <a:pt x="256" y="98"/>
                  </a:lnTo>
                  <a:lnTo>
                    <a:pt x="259" y="111"/>
                  </a:lnTo>
                  <a:lnTo>
                    <a:pt x="254" y="110"/>
                  </a:lnTo>
                  <a:lnTo>
                    <a:pt x="244" y="105"/>
                  </a:lnTo>
                  <a:lnTo>
                    <a:pt x="243" y="112"/>
                  </a:lnTo>
                  <a:lnTo>
                    <a:pt x="230" y="116"/>
                  </a:lnTo>
                  <a:lnTo>
                    <a:pt x="230" y="133"/>
                  </a:lnTo>
                  <a:lnTo>
                    <a:pt x="222" y="139"/>
                  </a:lnTo>
                  <a:lnTo>
                    <a:pt x="209" y="142"/>
                  </a:lnTo>
                  <a:lnTo>
                    <a:pt x="207" y="151"/>
                  </a:lnTo>
                  <a:lnTo>
                    <a:pt x="195" y="154"/>
                  </a:lnTo>
                  <a:lnTo>
                    <a:pt x="176" y="146"/>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83" name="Freeform 182"/>
            <p:cNvSpPr>
              <a:spLocks/>
            </p:cNvSpPr>
            <p:nvPr/>
          </p:nvSpPr>
          <p:spPr bwMode="auto">
            <a:xfrm>
              <a:off x="8711296" y="4514510"/>
              <a:ext cx="72738" cy="35725"/>
            </a:xfrm>
            <a:custGeom>
              <a:avLst/>
              <a:gdLst>
                <a:gd name="T0" fmla="*/ 0 w 44"/>
                <a:gd name="T1" fmla="*/ 13 h 23"/>
                <a:gd name="T2" fmla="*/ 2 w 44"/>
                <a:gd name="T3" fmla="*/ 8 h 23"/>
                <a:gd name="T4" fmla="*/ 19 w 44"/>
                <a:gd name="T5" fmla="*/ 4 h 23"/>
                <a:gd name="T6" fmla="*/ 32 w 44"/>
                <a:gd name="T7" fmla="*/ 3 h 23"/>
                <a:gd name="T8" fmla="*/ 37 w 44"/>
                <a:gd name="T9" fmla="*/ 0 h 23"/>
                <a:gd name="T10" fmla="*/ 44 w 44"/>
                <a:gd name="T11" fmla="*/ 3 h 23"/>
                <a:gd name="T12" fmla="*/ 37 w 44"/>
                <a:gd name="T13" fmla="*/ 9 h 23"/>
                <a:gd name="T14" fmla="*/ 17 w 44"/>
                <a:gd name="T15" fmla="*/ 18 h 23"/>
                <a:gd name="T16" fmla="*/ 1 w 44"/>
                <a:gd name="T17" fmla="*/ 23 h 23"/>
                <a:gd name="T18" fmla="*/ 1 w 44"/>
                <a:gd name="T19" fmla="*/ 17 h 23"/>
                <a:gd name="T20" fmla="*/ 0 w 44"/>
                <a:gd name="T21" fmla="*/ 13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4" h="23">
                  <a:moveTo>
                    <a:pt x="0" y="13"/>
                  </a:moveTo>
                  <a:lnTo>
                    <a:pt x="2" y="8"/>
                  </a:lnTo>
                  <a:lnTo>
                    <a:pt x="19" y="4"/>
                  </a:lnTo>
                  <a:lnTo>
                    <a:pt x="32" y="3"/>
                  </a:lnTo>
                  <a:lnTo>
                    <a:pt x="37" y="0"/>
                  </a:lnTo>
                  <a:lnTo>
                    <a:pt x="44" y="3"/>
                  </a:lnTo>
                  <a:lnTo>
                    <a:pt x="37" y="9"/>
                  </a:lnTo>
                  <a:lnTo>
                    <a:pt x="17" y="18"/>
                  </a:lnTo>
                  <a:lnTo>
                    <a:pt x="1" y="23"/>
                  </a:lnTo>
                  <a:lnTo>
                    <a:pt x="1" y="17"/>
                  </a:lnTo>
                  <a:lnTo>
                    <a:pt x="0" y="13"/>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84" name="Freeform 183"/>
            <p:cNvSpPr>
              <a:spLocks/>
            </p:cNvSpPr>
            <p:nvPr/>
          </p:nvSpPr>
          <p:spPr bwMode="auto">
            <a:xfrm>
              <a:off x="8486470" y="3431886"/>
              <a:ext cx="41329" cy="107175"/>
            </a:xfrm>
            <a:custGeom>
              <a:avLst/>
              <a:gdLst>
                <a:gd name="T0" fmla="*/ 25 w 25"/>
                <a:gd name="T1" fmla="*/ 19 h 69"/>
                <a:gd name="T2" fmla="*/ 22 w 25"/>
                <a:gd name="T3" fmla="*/ 52 h 69"/>
                <a:gd name="T4" fmla="*/ 19 w 25"/>
                <a:gd name="T5" fmla="*/ 69 h 69"/>
                <a:gd name="T6" fmla="*/ 5 w 25"/>
                <a:gd name="T7" fmla="*/ 51 h 69"/>
                <a:gd name="T8" fmla="*/ 0 w 25"/>
                <a:gd name="T9" fmla="*/ 36 h 69"/>
                <a:gd name="T10" fmla="*/ 5 w 25"/>
                <a:gd name="T11" fmla="*/ 16 h 69"/>
                <a:gd name="T12" fmla="*/ 15 w 25"/>
                <a:gd name="T13" fmla="*/ 0 h 69"/>
                <a:gd name="T14" fmla="*/ 25 w 25"/>
                <a:gd name="T15" fmla="*/ 6 h 69"/>
                <a:gd name="T16" fmla="*/ 25 w 25"/>
                <a:gd name="T17" fmla="*/ 19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 h="69">
                  <a:moveTo>
                    <a:pt x="25" y="19"/>
                  </a:moveTo>
                  <a:lnTo>
                    <a:pt x="22" y="52"/>
                  </a:lnTo>
                  <a:lnTo>
                    <a:pt x="19" y="69"/>
                  </a:lnTo>
                  <a:lnTo>
                    <a:pt x="5" y="51"/>
                  </a:lnTo>
                  <a:lnTo>
                    <a:pt x="0" y="36"/>
                  </a:lnTo>
                  <a:lnTo>
                    <a:pt x="5" y="16"/>
                  </a:lnTo>
                  <a:lnTo>
                    <a:pt x="15" y="0"/>
                  </a:lnTo>
                  <a:lnTo>
                    <a:pt x="25" y="6"/>
                  </a:lnTo>
                  <a:lnTo>
                    <a:pt x="25" y="1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85" name="Freeform 211"/>
            <p:cNvSpPr>
              <a:spLocks/>
            </p:cNvSpPr>
            <p:nvPr/>
          </p:nvSpPr>
          <p:spPr bwMode="auto">
            <a:xfrm>
              <a:off x="6451450" y="2781071"/>
              <a:ext cx="512475" cy="268715"/>
            </a:xfrm>
            <a:custGeom>
              <a:avLst/>
              <a:gdLst>
                <a:gd name="T0" fmla="*/ 218 w 310"/>
                <a:gd name="T1" fmla="*/ 169 h 173"/>
                <a:gd name="T2" fmla="*/ 215 w 310"/>
                <a:gd name="T3" fmla="*/ 156 h 173"/>
                <a:gd name="T4" fmla="*/ 190 w 310"/>
                <a:gd name="T5" fmla="*/ 147 h 173"/>
                <a:gd name="T6" fmla="*/ 170 w 310"/>
                <a:gd name="T7" fmla="*/ 137 h 173"/>
                <a:gd name="T8" fmla="*/ 157 w 310"/>
                <a:gd name="T9" fmla="*/ 127 h 173"/>
                <a:gd name="T10" fmla="*/ 134 w 310"/>
                <a:gd name="T11" fmla="*/ 113 h 173"/>
                <a:gd name="T12" fmla="*/ 120 w 310"/>
                <a:gd name="T13" fmla="*/ 92 h 173"/>
                <a:gd name="T14" fmla="*/ 114 w 310"/>
                <a:gd name="T15" fmla="*/ 88 h 173"/>
                <a:gd name="T16" fmla="*/ 96 w 310"/>
                <a:gd name="T17" fmla="*/ 89 h 173"/>
                <a:gd name="T18" fmla="*/ 88 w 310"/>
                <a:gd name="T19" fmla="*/ 85 h 173"/>
                <a:gd name="T20" fmla="*/ 82 w 310"/>
                <a:gd name="T21" fmla="*/ 69 h 173"/>
                <a:gd name="T22" fmla="*/ 57 w 310"/>
                <a:gd name="T23" fmla="*/ 58 h 173"/>
                <a:gd name="T24" fmla="*/ 46 w 310"/>
                <a:gd name="T25" fmla="*/ 70 h 173"/>
                <a:gd name="T26" fmla="*/ 33 w 310"/>
                <a:gd name="T27" fmla="*/ 77 h 173"/>
                <a:gd name="T28" fmla="*/ 39 w 310"/>
                <a:gd name="T29" fmla="*/ 87 h 173"/>
                <a:gd name="T30" fmla="*/ 20 w 310"/>
                <a:gd name="T31" fmla="*/ 87 h 173"/>
                <a:gd name="T32" fmla="*/ 0 w 310"/>
                <a:gd name="T33" fmla="*/ 12 h 173"/>
                <a:gd name="T34" fmla="*/ 39 w 310"/>
                <a:gd name="T35" fmla="*/ 0 h 173"/>
                <a:gd name="T36" fmla="*/ 43 w 310"/>
                <a:gd name="T37" fmla="*/ 2 h 173"/>
                <a:gd name="T38" fmla="*/ 73 w 310"/>
                <a:gd name="T39" fmla="*/ 16 h 173"/>
                <a:gd name="T40" fmla="*/ 88 w 310"/>
                <a:gd name="T41" fmla="*/ 24 h 173"/>
                <a:gd name="T42" fmla="*/ 109 w 310"/>
                <a:gd name="T43" fmla="*/ 42 h 173"/>
                <a:gd name="T44" fmla="*/ 128 w 310"/>
                <a:gd name="T45" fmla="*/ 39 h 173"/>
                <a:gd name="T46" fmla="*/ 156 w 310"/>
                <a:gd name="T47" fmla="*/ 38 h 173"/>
                <a:gd name="T48" fmla="*/ 180 w 310"/>
                <a:gd name="T49" fmla="*/ 53 h 173"/>
                <a:gd name="T50" fmla="*/ 185 w 310"/>
                <a:gd name="T51" fmla="*/ 73 h 173"/>
                <a:gd name="T52" fmla="*/ 193 w 310"/>
                <a:gd name="T53" fmla="*/ 74 h 173"/>
                <a:gd name="T54" fmla="*/ 201 w 310"/>
                <a:gd name="T55" fmla="*/ 90 h 173"/>
                <a:gd name="T56" fmla="*/ 223 w 310"/>
                <a:gd name="T57" fmla="*/ 91 h 173"/>
                <a:gd name="T58" fmla="*/ 230 w 310"/>
                <a:gd name="T59" fmla="*/ 101 h 173"/>
                <a:gd name="T60" fmla="*/ 236 w 310"/>
                <a:gd name="T61" fmla="*/ 101 h 173"/>
                <a:gd name="T62" fmla="*/ 240 w 310"/>
                <a:gd name="T63" fmla="*/ 86 h 173"/>
                <a:gd name="T64" fmla="*/ 257 w 310"/>
                <a:gd name="T65" fmla="*/ 72 h 173"/>
                <a:gd name="T66" fmla="*/ 266 w 310"/>
                <a:gd name="T67" fmla="*/ 68 h 173"/>
                <a:gd name="T68" fmla="*/ 271 w 310"/>
                <a:gd name="T69" fmla="*/ 70 h 173"/>
                <a:gd name="T70" fmla="*/ 261 w 310"/>
                <a:gd name="T71" fmla="*/ 83 h 173"/>
                <a:gd name="T72" fmla="*/ 276 w 310"/>
                <a:gd name="T73" fmla="*/ 91 h 173"/>
                <a:gd name="T74" fmla="*/ 286 w 310"/>
                <a:gd name="T75" fmla="*/ 86 h 173"/>
                <a:gd name="T76" fmla="*/ 310 w 310"/>
                <a:gd name="T77" fmla="*/ 96 h 173"/>
                <a:gd name="T78" fmla="*/ 292 w 310"/>
                <a:gd name="T79" fmla="*/ 111 h 173"/>
                <a:gd name="T80" fmla="*/ 279 w 310"/>
                <a:gd name="T81" fmla="*/ 109 h 173"/>
                <a:gd name="T82" fmla="*/ 272 w 310"/>
                <a:gd name="T83" fmla="*/ 110 h 173"/>
                <a:gd name="T84" fmla="*/ 268 w 310"/>
                <a:gd name="T85" fmla="*/ 104 h 173"/>
                <a:gd name="T86" fmla="*/ 269 w 310"/>
                <a:gd name="T87" fmla="*/ 94 h 173"/>
                <a:gd name="T88" fmla="*/ 248 w 310"/>
                <a:gd name="T89" fmla="*/ 99 h 173"/>
                <a:gd name="T90" fmla="*/ 246 w 310"/>
                <a:gd name="T91" fmla="*/ 113 h 173"/>
                <a:gd name="T92" fmla="*/ 241 w 310"/>
                <a:gd name="T93" fmla="*/ 124 h 173"/>
                <a:gd name="T94" fmla="*/ 227 w 310"/>
                <a:gd name="T95" fmla="*/ 123 h 173"/>
                <a:gd name="T96" fmla="*/ 225 w 310"/>
                <a:gd name="T97" fmla="*/ 132 h 173"/>
                <a:gd name="T98" fmla="*/ 238 w 310"/>
                <a:gd name="T99" fmla="*/ 137 h 173"/>
                <a:gd name="T100" fmla="*/ 246 w 310"/>
                <a:gd name="T101" fmla="*/ 152 h 173"/>
                <a:gd name="T102" fmla="*/ 241 w 310"/>
                <a:gd name="T103" fmla="*/ 173 h 173"/>
                <a:gd name="T104" fmla="*/ 228 w 310"/>
                <a:gd name="T105" fmla="*/ 169 h 173"/>
                <a:gd name="T106" fmla="*/ 218 w 310"/>
                <a:gd name="T107" fmla="*/ 169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10" h="173">
                  <a:moveTo>
                    <a:pt x="218" y="169"/>
                  </a:moveTo>
                  <a:lnTo>
                    <a:pt x="215" y="156"/>
                  </a:lnTo>
                  <a:lnTo>
                    <a:pt x="190" y="147"/>
                  </a:lnTo>
                  <a:lnTo>
                    <a:pt x="170" y="137"/>
                  </a:lnTo>
                  <a:lnTo>
                    <a:pt x="157" y="127"/>
                  </a:lnTo>
                  <a:lnTo>
                    <a:pt x="134" y="113"/>
                  </a:lnTo>
                  <a:lnTo>
                    <a:pt x="120" y="92"/>
                  </a:lnTo>
                  <a:lnTo>
                    <a:pt x="114" y="88"/>
                  </a:lnTo>
                  <a:lnTo>
                    <a:pt x="96" y="89"/>
                  </a:lnTo>
                  <a:lnTo>
                    <a:pt x="88" y="85"/>
                  </a:lnTo>
                  <a:lnTo>
                    <a:pt x="82" y="69"/>
                  </a:lnTo>
                  <a:lnTo>
                    <a:pt x="57" y="58"/>
                  </a:lnTo>
                  <a:lnTo>
                    <a:pt x="46" y="70"/>
                  </a:lnTo>
                  <a:lnTo>
                    <a:pt x="33" y="77"/>
                  </a:lnTo>
                  <a:lnTo>
                    <a:pt x="39" y="87"/>
                  </a:lnTo>
                  <a:lnTo>
                    <a:pt x="20" y="87"/>
                  </a:lnTo>
                  <a:lnTo>
                    <a:pt x="0" y="12"/>
                  </a:lnTo>
                  <a:lnTo>
                    <a:pt x="39" y="0"/>
                  </a:lnTo>
                  <a:lnTo>
                    <a:pt x="43" y="2"/>
                  </a:lnTo>
                  <a:lnTo>
                    <a:pt x="73" y="16"/>
                  </a:lnTo>
                  <a:lnTo>
                    <a:pt x="88" y="24"/>
                  </a:lnTo>
                  <a:lnTo>
                    <a:pt x="109" y="42"/>
                  </a:lnTo>
                  <a:lnTo>
                    <a:pt x="128" y="39"/>
                  </a:lnTo>
                  <a:lnTo>
                    <a:pt x="156" y="38"/>
                  </a:lnTo>
                  <a:lnTo>
                    <a:pt x="180" y="53"/>
                  </a:lnTo>
                  <a:lnTo>
                    <a:pt x="185" y="73"/>
                  </a:lnTo>
                  <a:lnTo>
                    <a:pt x="193" y="74"/>
                  </a:lnTo>
                  <a:lnTo>
                    <a:pt x="201" y="90"/>
                  </a:lnTo>
                  <a:lnTo>
                    <a:pt x="223" y="91"/>
                  </a:lnTo>
                  <a:lnTo>
                    <a:pt x="230" y="101"/>
                  </a:lnTo>
                  <a:lnTo>
                    <a:pt x="236" y="101"/>
                  </a:lnTo>
                  <a:lnTo>
                    <a:pt x="240" y="86"/>
                  </a:lnTo>
                  <a:lnTo>
                    <a:pt x="257" y="72"/>
                  </a:lnTo>
                  <a:lnTo>
                    <a:pt x="266" y="68"/>
                  </a:lnTo>
                  <a:lnTo>
                    <a:pt x="271" y="70"/>
                  </a:lnTo>
                  <a:lnTo>
                    <a:pt x="261" y="83"/>
                  </a:lnTo>
                  <a:lnTo>
                    <a:pt x="276" y="91"/>
                  </a:lnTo>
                  <a:lnTo>
                    <a:pt x="286" y="86"/>
                  </a:lnTo>
                  <a:lnTo>
                    <a:pt x="310" y="96"/>
                  </a:lnTo>
                  <a:lnTo>
                    <a:pt x="292" y="111"/>
                  </a:lnTo>
                  <a:lnTo>
                    <a:pt x="279" y="109"/>
                  </a:lnTo>
                  <a:lnTo>
                    <a:pt x="272" y="110"/>
                  </a:lnTo>
                  <a:lnTo>
                    <a:pt x="268" y="104"/>
                  </a:lnTo>
                  <a:lnTo>
                    <a:pt x="269" y="94"/>
                  </a:lnTo>
                  <a:lnTo>
                    <a:pt x="248" y="99"/>
                  </a:lnTo>
                  <a:lnTo>
                    <a:pt x="246" y="113"/>
                  </a:lnTo>
                  <a:lnTo>
                    <a:pt x="241" y="124"/>
                  </a:lnTo>
                  <a:lnTo>
                    <a:pt x="227" y="123"/>
                  </a:lnTo>
                  <a:lnTo>
                    <a:pt x="225" y="132"/>
                  </a:lnTo>
                  <a:lnTo>
                    <a:pt x="238" y="137"/>
                  </a:lnTo>
                  <a:lnTo>
                    <a:pt x="246" y="152"/>
                  </a:lnTo>
                  <a:lnTo>
                    <a:pt x="241" y="173"/>
                  </a:lnTo>
                  <a:lnTo>
                    <a:pt x="228" y="169"/>
                  </a:lnTo>
                  <a:lnTo>
                    <a:pt x="218" y="16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86" name="Freeform 213"/>
            <p:cNvSpPr>
              <a:spLocks/>
            </p:cNvSpPr>
            <p:nvPr/>
          </p:nvSpPr>
          <p:spPr bwMode="auto">
            <a:xfrm>
              <a:off x="7962423" y="3494017"/>
              <a:ext cx="262850" cy="476851"/>
            </a:xfrm>
            <a:custGeom>
              <a:avLst/>
              <a:gdLst>
                <a:gd name="T0" fmla="*/ 109 w 159"/>
                <a:gd name="T1" fmla="*/ 38 h 307"/>
                <a:gd name="T2" fmla="*/ 88 w 159"/>
                <a:gd name="T3" fmla="*/ 55 h 307"/>
                <a:gd name="T4" fmla="*/ 77 w 159"/>
                <a:gd name="T5" fmla="*/ 75 h 307"/>
                <a:gd name="T6" fmla="*/ 75 w 159"/>
                <a:gd name="T7" fmla="*/ 90 h 307"/>
                <a:gd name="T8" fmla="*/ 92 w 159"/>
                <a:gd name="T9" fmla="*/ 111 h 307"/>
                <a:gd name="T10" fmla="*/ 113 w 159"/>
                <a:gd name="T11" fmla="*/ 139 h 307"/>
                <a:gd name="T12" fmla="*/ 131 w 159"/>
                <a:gd name="T13" fmla="*/ 151 h 307"/>
                <a:gd name="T14" fmla="*/ 145 w 159"/>
                <a:gd name="T15" fmla="*/ 168 h 307"/>
                <a:gd name="T16" fmla="*/ 158 w 159"/>
                <a:gd name="T17" fmla="*/ 206 h 307"/>
                <a:gd name="T18" fmla="*/ 159 w 159"/>
                <a:gd name="T19" fmla="*/ 243 h 307"/>
                <a:gd name="T20" fmla="*/ 145 w 159"/>
                <a:gd name="T21" fmla="*/ 257 h 307"/>
                <a:gd name="T22" fmla="*/ 125 w 159"/>
                <a:gd name="T23" fmla="*/ 270 h 307"/>
                <a:gd name="T24" fmla="*/ 112 w 159"/>
                <a:gd name="T25" fmla="*/ 287 h 307"/>
                <a:gd name="T26" fmla="*/ 90 w 159"/>
                <a:gd name="T27" fmla="*/ 307 h 307"/>
                <a:gd name="T28" fmla="*/ 83 w 159"/>
                <a:gd name="T29" fmla="*/ 294 h 307"/>
                <a:gd name="T30" fmla="*/ 87 w 159"/>
                <a:gd name="T31" fmla="*/ 279 h 307"/>
                <a:gd name="T32" fmla="*/ 72 w 159"/>
                <a:gd name="T33" fmla="*/ 268 h 307"/>
                <a:gd name="T34" fmla="*/ 88 w 159"/>
                <a:gd name="T35" fmla="*/ 259 h 307"/>
                <a:gd name="T36" fmla="*/ 107 w 159"/>
                <a:gd name="T37" fmla="*/ 258 h 307"/>
                <a:gd name="T38" fmla="*/ 98 w 159"/>
                <a:gd name="T39" fmla="*/ 245 h 307"/>
                <a:gd name="T40" fmla="*/ 127 w 159"/>
                <a:gd name="T41" fmla="*/ 229 h 307"/>
                <a:gd name="T42" fmla="*/ 126 w 159"/>
                <a:gd name="T43" fmla="*/ 204 h 307"/>
                <a:gd name="T44" fmla="*/ 120 w 159"/>
                <a:gd name="T45" fmla="*/ 190 h 307"/>
                <a:gd name="T46" fmla="*/ 121 w 159"/>
                <a:gd name="T47" fmla="*/ 170 h 307"/>
                <a:gd name="T48" fmla="*/ 115 w 159"/>
                <a:gd name="T49" fmla="*/ 155 h 307"/>
                <a:gd name="T50" fmla="*/ 99 w 159"/>
                <a:gd name="T51" fmla="*/ 141 h 307"/>
                <a:gd name="T52" fmla="*/ 85 w 159"/>
                <a:gd name="T53" fmla="*/ 122 h 307"/>
                <a:gd name="T54" fmla="*/ 66 w 159"/>
                <a:gd name="T55" fmla="*/ 98 h 307"/>
                <a:gd name="T56" fmla="*/ 42 w 159"/>
                <a:gd name="T57" fmla="*/ 85 h 307"/>
                <a:gd name="T58" fmla="*/ 46 w 159"/>
                <a:gd name="T59" fmla="*/ 78 h 307"/>
                <a:gd name="T60" fmla="*/ 57 w 159"/>
                <a:gd name="T61" fmla="*/ 72 h 307"/>
                <a:gd name="T62" fmla="*/ 47 w 159"/>
                <a:gd name="T63" fmla="*/ 54 h 307"/>
                <a:gd name="T64" fmla="*/ 25 w 159"/>
                <a:gd name="T65" fmla="*/ 54 h 307"/>
                <a:gd name="T66" fmla="*/ 13 w 159"/>
                <a:gd name="T67" fmla="*/ 35 h 307"/>
                <a:gd name="T68" fmla="*/ 0 w 159"/>
                <a:gd name="T69" fmla="*/ 19 h 307"/>
                <a:gd name="T70" fmla="*/ 8 w 159"/>
                <a:gd name="T71" fmla="*/ 14 h 307"/>
                <a:gd name="T72" fmla="*/ 23 w 159"/>
                <a:gd name="T73" fmla="*/ 14 h 307"/>
                <a:gd name="T74" fmla="*/ 39 w 159"/>
                <a:gd name="T75" fmla="*/ 11 h 307"/>
                <a:gd name="T76" fmla="*/ 53 w 159"/>
                <a:gd name="T77" fmla="*/ 0 h 307"/>
                <a:gd name="T78" fmla="*/ 63 w 159"/>
                <a:gd name="T79" fmla="*/ 8 h 307"/>
                <a:gd name="T80" fmla="*/ 80 w 159"/>
                <a:gd name="T81" fmla="*/ 12 h 307"/>
                <a:gd name="T82" fmla="*/ 79 w 159"/>
                <a:gd name="T83" fmla="*/ 24 h 307"/>
                <a:gd name="T84" fmla="*/ 90 w 159"/>
                <a:gd name="T85" fmla="*/ 32 h 307"/>
                <a:gd name="T86" fmla="*/ 109 w 159"/>
                <a:gd name="T87" fmla="*/ 38 h 3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59" h="307">
                  <a:moveTo>
                    <a:pt x="109" y="38"/>
                  </a:moveTo>
                  <a:lnTo>
                    <a:pt x="88" y="55"/>
                  </a:lnTo>
                  <a:lnTo>
                    <a:pt x="77" y="75"/>
                  </a:lnTo>
                  <a:lnTo>
                    <a:pt x="75" y="90"/>
                  </a:lnTo>
                  <a:lnTo>
                    <a:pt x="92" y="111"/>
                  </a:lnTo>
                  <a:lnTo>
                    <a:pt x="113" y="139"/>
                  </a:lnTo>
                  <a:lnTo>
                    <a:pt x="131" y="151"/>
                  </a:lnTo>
                  <a:lnTo>
                    <a:pt x="145" y="168"/>
                  </a:lnTo>
                  <a:lnTo>
                    <a:pt x="158" y="206"/>
                  </a:lnTo>
                  <a:lnTo>
                    <a:pt x="159" y="243"/>
                  </a:lnTo>
                  <a:lnTo>
                    <a:pt x="145" y="257"/>
                  </a:lnTo>
                  <a:lnTo>
                    <a:pt x="125" y="270"/>
                  </a:lnTo>
                  <a:lnTo>
                    <a:pt x="112" y="287"/>
                  </a:lnTo>
                  <a:lnTo>
                    <a:pt x="90" y="307"/>
                  </a:lnTo>
                  <a:lnTo>
                    <a:pt x="83" y="294"/>
                  </a:lnTo>
                  <a:lnTo>
                    <a:pt x="87" y="279"/>
                  </a:lnTo>
                  <a:lnTo>
                    <a:pt x="72" y="268"/>
                  </a:lnTo>
                  <a:lnTo>
                    <a:pt x="88" y="259"/>
                  </a:lnTo>
                  <a:lnTo>
                    <a:pt x="107" y="258"/>
                  </a:lnTo>
                  <a:lnTo>
                    <a:pt x="98" y="245"/>
                  </a:lnTo>
                  <a:lnTo>
                    <a:pt x="127" y="229"/>
                  </a:lnTo>
                  <a:lnTo>
                    <a:pt x="126" y="204"/>
                  </a:lnTo>
                  <a:lnTo>
                    <a:pt x="120" y="190"/>
                  </a:lnTo>
                  <a:lnTo>
                    <a:pt x="121" y="170"/>
                  </a:lnTo>
                  <a:lnTo>
                    <a:pt x="115" y="155"/>
                  </a:lnTo>
                  <a:lnTo>
                    <a:pt x="99" y="141"/>
                  </a:lnTo>
                  <a:lnTo>
                    <a:pt x="85" y="122"/>
                  </a:lnTo>
                  <a:lnTo>
                    <a:pt x="66" y="98"/>
                  </a:lnTo>
                  <a:lnTo>
                    <a:pt x="42" y="85"/>
                  </a:lnTo>
                  <a:lnTo>
                    <a:pt x="46" y="78"/>
                  </a:lnTo>
                  <a:lnTo>
                    <a:pt x="57" y="72"/>
                  </a:lnTo>
                  <a:lnTo>
                    <a:pt x="47" y="54"/>
                  </a:lnTo>
                  <a:lnTo>
                    <a:pt x="25" y="54"/>
                  </a:lnTo>
                  <a:lnTo>
                    <a:pt x="13" y="35"/>
                  </a:lnTo>
                  <a:lnTo>
                    <a:pt x="0" y="19"/>
                  </a:lnTo>
                  <a:lnTo>
                    <a:pt x="8" y="14"/>
                  </a:lnTo>
                  <a:lnTo>
                    <a:pt x="23" y="14"/>
                  </a:lnTo>
                  <a:lnTo>
                    <a:pt x="39" y="11"/>
                  </a:lnTo>
                  <a:lnTo>
                    <a:pt x="53" y="0"/>
                  </a:lnTo>
                  <a:lnTo>
                    <a:pt x="63" y="8"/>
                  </a:lnTo>
                  <a:lnTo>
                    <a:pt x="80" y="12"/>
                  </a:lnTo>
                  <a:lnTo>
                    <a:pt x="79" y="24"/>
                  </a:lnTo>
                  <a:lnTo>
                    <a:pt x="90" y="32"/>
                  </a:lnTo>
                  <a:lnTo>
                    <a:pt x="109" y="38"/>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87" name="Freeform 214"/>
            <p:cNvSpPr>
              <a:spLocks/>
            </p:cNvSpPr>
            <p:nvPr/>
          </p:nvSpPr>
          <p:spPr bwMode="auto">
            <a:xfrm>
              <a:off x="9949503" y="4761478"/>
              <a:ext cx="16531" cy="21745"/>
            </a:xfrm>
            <a:custGeom>
              <a:avLst/>
              <a:gdLst>
                <a:gd name="T0" fmla="*/ 10 w 10"/>
                <a:gd name="T1" fmla="*/ 12 h 14"/>
                <a:gd name="T2" fmla="*/ 3 w 10"/>
                <a:gd name="T3" fmla="*/ 14 h 14"/>
                <a:gd name="T4" fmla="*/ 0 w 10"/>
                <a:gd name="T5" fmla="*/ 5 h 14"/>
                <a:gd name="T6" fmla="*/ 1 w 10"/>
                <a:gd name="T7" fmla="*/ 0 h 14"/>
                <a:gd name="T8" fmla="*/ 10 w 10"/>
                <a:gd name="T9" fmla="*/ 12 h 14"/>
              </a:gdLst>
              <a:ahLst/>
              <a:cxnLst>
                <a:cxn ang="0">
                  <a:pos x="T0" y="T1"/>
                </a:cxn>
                <a:cxn ang="0">
                  <a:pos x="T2" y="T3"/>
                </a:cxn>
                <a:cxn ang="0">
                  <a:pos x="T4" y="T5"/>
                </a:cxn>
                <a:cxn ang="0">
                  <a:pos x="T6" y="T7"/>
                </a:cxn>
                <a:cxn ang="0">
                  <a:pos x="T8" y="T9"/>
                </a:cxn>
              </a:cxnLst>
              <a:rect l="0" t="0" r="r" b="b"/>
              <a:pathLst>
                <a:path w="10" h="14">
                  <a:moveTo>
                    <a:pt x="10" y="12"/>
                  </a:moveTo>
                  <a:lnTo>
                    <a:pt x="3" y="14"/>
                  </a:lnTo>
                  <a:lnTo>
                    <a:pt x="0" y="5"/>
                  </a:lnTo>
                  <a:lnTo>
                    <a:pt x="1" y="0"/>
                  </a:lnTo>
                  <a:lnTo>
                    <a:pt x="10" y="12"/>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88" name="Freeform 215"/>
            <p:cNvSpPr>
              <a:spLocks/>
            </p:cNvSpPr>
            <p:nvPr/>
          </p:nvSpPr>
          <p:spPr bwMode="auto">
            <a:xfrm>
              <a:off x="9937932" y="4719539"/>
              <a:ext cx="16531" cy="35725"/>
            </a:xfrm>
            <a:custGeom>
              <a:avLst/>
              <a:gdLst>
                <a:gd name="T0" fmla="*/ 10 w 10"/>
                <a:gd name="T1" fmla="*/ 7 h 23"/>
                <a:gd name="T2" fmla="*/ 10 w 10"/>
                <a:gd name="T3" fmla="*/ 23 h 23"/>
                <a:gd name="T4" fmla="*/ 6 w 10"/>
                <a:gd name="T5" fmla="*/ 21 h 23"/>
                <a:gd name="T6" fmla="*/ 1 w 10"/>
                <a:gd name="T7" fmla="*/ 22 h 23"/>
                <a:gd name="T8" fmla="*/ 0 w 10"/>
                <a:gd name="T9" fmla="*/ 16 h 23"/>
                <a:gd name="T10" fmla="*/ 3 w 10"/>
                <a:gd name="T11" fmla="*/ 0 h 23"/>
                <a:gd name="T12" fmla="*/ 10 w 10"/>
                <a:gd name="T13" fmla="*/ 7 h 23"/>
              </a:gdLst>
              <a:ahLst/>
              <a:cxnLst>
                <a:cxn ang="0">
                  <a:pos x="T0" y="T1"/>
                </a:cxn>
                <a:cxn ang="0">
                  <a:pos x="T2" y="T3"/>
                </a:cxn>
                <a:cxn ang="0">
                  <a:pos x="T4" y="T5"/>
                </a:cxn>
                <a:cxn ang="0">
                  <a:pos x="T6" y="T7"/>
                </a:cxn>
                <a:cxn ang="0">
                  <a:pos x="T8" y="T9"/>
                </a:cxn>
                <a:cxn ang="0">
                  <a:pos x="T10" y="T11"/>
                </a:cxn>
                <a:cxn ang="0">
                  <a:pos x="T12" y="T13"/>
                </a:cxn>
              </a:cxnLst>
              <a:rect l="0" t="0" r="r" b="b"/>
              <a:pathLst>
                <a:path w="10" h="23">
                  <a:moveTo>
                    <a:pt x="10" y="7"/>
                  </a:moveTo>
                  <a:lnTo>
                    <a:pt x="10" y="23"/>
                  </a:lnTo>
                  <a:lnTo>
                    <a:pt x="6" y="21"/>
                  </a:lnTo>
                  <a:lnTo>
                    <a:pt x="1" y="22"/>
                  </a:lnTo>
                  <a:lnTo>
                    <a:pt x="0" y="16"/>
                  </a:lnTo>
                  <a:lnTo>
                    <a:pt x="3" y="0"/>
                  </a:lnTo>
                  <a:lnTo>
                    <a:pt x="10" y="7"/>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grpSp>
      <p:sp>
        <p:nvSpPr>
          <p:cNvPr id="12" name="Freeform 11"/>
          <p:cNvSpPr>
            <a:spLocks/>
          </p:cNvSpPr>
          <p:nvPr userDrawn="1"/>
        </p:nvSpPr>
        <p:spPr bwMode="auto">
          <a:xfrm>
            <a:off x="7226701" y="2619895"/>
            <a:ext cx="135314" cy="137807"/>
          </a:xfrm>
          <a:custGeom>
            <a:avLst/>
            <a:gdLst>
              <a:gd name="T0" fmla="*/ 58 w 143"/>
              <a:gd name="T1" fmla="*/ 0 h 155"/>
              <a:gd name="T2" fmla="*/ 59 w 143"/>
              <a:gd name="T3" fmla="*/ 8 h 155"/>
              <a:gd name="T4" fmla="*/ 75 w 143"/>
              <a:gd name="T5" fmla="*/ 12 h 155"/>
              <a:gd name="T6" fmla="*/ 75 w 143"/>
              <a:gd name="T7" fmla="*/ 20 h 155"/>
              <a:gd name="T8" fmla="*/ 90 w 143"/>
              <a:gd name="T9" fmla="*/ 16 h 155"/>
              <a:gd name="T10" fmla="*/ 99 w 143"/>
              <a:gd name="T11" fmla="*/ 10 h 155"/>
              <a:gd name="T12" fmla="*/ 117 w 143"/>
              <a:gd name="T13" fmla="*/ 18 h 155"/>
              <a:gd name="T14" fmla="*/ 125 w 143"/>
              <a:gd name="T15" fmla="*/ 25 h 155"/>
              <a:gd name="T16" fmla="*/ 129 w 143"/>
              <a:gd name="T17" fmla="*/ 35 h 155"/>
              <a:gd name="T18" fmla="*/ 125 w 143"/>
              <a:gd name="T19" fmla="*/ 40 h 155"/>
              <a:gd name="T20" fmla="*/ 131 w 143"/>
              <a:gd name="T21" fmla="*/ 47 h 155"/>
              <a:gd name="T22" fmla="*/ 136 w 143"/>
              <a:gd name="T23" fmla="*/ 58 h 155"/>
              <a:gd name="T24" fmla="*/ 136 w 143"/>
              <a:gd name="T25" fmla="*/ 65 h 155"/>
              <a:gd name="T26" fmla="*/ 143 w 143"/>
              <a:gd name="T27" fmla="*/ 78 h 155"/>
              <a:gd name="T28" fmla="*/ 136 w 143"/>
              <a:gd name="T29" fmla="*/ 80 h 155"/>
              <a:gd name="T30" fmla="*/ 132 w 143"/>
              <a:gd name="T31" fmla="*/ 77 h 155"/>
              <a:gd name="T32" fmla="*/ 128 w 143"/>
              <a:gd name="T33" fmla="*/ 81 h 155"/>
              <a:gd name="T34" fmla="*/ 117 w 143"/>
              <a:gd name="T35" fmla="*/ 85 h 155"/>
              <a:gd name="T36" fmla="*/ 112 w 143"/>
              <a:gd name="T37" fmla="*/ 90 h 155"/>
              <a:gd name="T38" fmla="*/ 100 w 143"/>
              <a:gd name="T39" fmla="*/ 95 h 155"/>
              <a:gd name="T40" fmla="*/ 104 w 143"/>
              <a:gd name="T41" fmla="*/ 101 h 155"/>
              <a:gd name="T42" fmla="*/ 106 w 143"/>
              <a:gd name="T43" fmla="*/ 109 h 155"/>
              <a:gd name="T44" fmla="*/ 114 w 143"/>
              <a:gd name="T45" fmla="*/ 114 h 155"/>
              <a:gd name="T46" fmla="*/ 124 w 143"/>
              <a:gd name="T47" fmla="*/ 123 h 155"/>
              <a:gd name="T48" fmla="*/ 119 w 143"/>
              <a:gd name="T49" fmla="*/ 132 h 155"/>
              <a:gd name="T50" fmla="*/ 113 w 143"/>
              <a:gd name="T51" fmla="*/ 135 h 155"/>
              <a:gd name="T52" fmla="*/ 117 w 143"/>
              <a:gd name="T53" fmla="*/ 148 h 155"/>
              <a:gd name="T54" fmla="*/ 115 w 143"/>
              <a:gd name="T55" fmla="*/ 151 h 155"/>
              <a:gd name="T56" fmla="*/ 110 w 143"/>
              <a:gd name="T57" fmla="*/ 147 h 155"/>
              <a:gd name="T58" fmla="*/ 102 w 143"/>
              <a:gd name="T59" fmla="*/ 147 h 155"/>
              <a:gd name="T60" fmla="*/ 91 w 143"/>
              <a:gd name="T61" fmla="*/ 150 h 155"/>
              <a:gd name="T62" fmla="*/ 76 w 143"/>
              <a:gd name="T63" fmla="*/ 149 h 155"/>
              <a:gd name="T64" fmla="*/ 75 w 143"/>
              <a:gd name="T65" fmla="*/ 155 h 155"/>
              <a:gd name="T66" fmla="*/ 66 w 143"/>
              <a:gd name="T67" fmla="*/ 149 h 155"/>
              <a:gd name="T68" fmla="*/ 61 w 143"/>
              <a:gd name="T69" fmla="*/ 150 h 155"/>
              <a:gd name="T70" fmla="*/ 44 w 143"/>
              <a:gd name="T71" fmla="*/ 144 h 155"/>
              <a:gd name="T72" fmla="*/ 40 w 143"/>
              <a:gd name="T73" fmla="*/ 148 h 155"/>
              <a:gd name="T74" fmla="*/ 26 w 143"/>
              <a:gd name="T75" fmla="*/ 148 h 155"/>
              <a:gd name="T76" fmla="*/ 28 w 143"/>
              <a:gd name="T77" fmla="*/ 134 h 155"/>
              <a:gd name="T78" fmla="*/ 35 w 143"/>
              <a:gd name="T79" fmla="*/ 120 h 155"/>
              <a:gd name="T80" fmla="*/ 12 w 143"/>
              <a:gd name="T81" fmla="*/ 116 h 155"/>
              <a:gd name="T82" fmla="*/ 4 w 143"/>
              <a:gd name="T83" fmla="*/ 111 h 155"/>
              <a:gd name="T84" fmla="*/ 5 w 143"/>
              <a:gd name="T85" fmla="*/ 102 h 155"/>
              <a:gd name="T86" fmla="*/ 2 w 143"/>
              <a:gd name="T87" fmla="*/ 97 h 155"/>
              <a:gd name="T88" fmla="*/ 3 w 143"/>
              <a:gd name="T89" fmla="*/ 84 h 155"/>
              <a:gd name="T90" fmla="*/ 0 w 143"/>
              <a:gd name="T91" fmla="*/ 63 h 155"/>
              <a:gd name="T92" fmla="*/ 9 w 143"/>
              <a:gd name="T93" fmla="*/ 63 h 155"/>
              <a:gd name="T94" fmla="*/ 13 w 143"/>
              <a:gd name="T95" fmla="*/ 55 h 155"/>
              <a:gd name="T96" fmla="*/ 16 w 143"/>
              <a:gd name="T97" fmla="*/ 37 h 155"/>
              <a:gd name="T98" fmla="*/ 13 w 143"/>
              <a:gd name="T99" fmla="*/ 30 h 155"/>
              <a:gd name="T100" fmla="*/ 16 w 143"/>
              <a:gd name="T101" fmla="*/ 26 h 155"/>
              <a:gd name="T102" fmla="*/ 29 w 143"/>
              <a:gd name="T103" fmla="*/ 25 h 155"/>
              <a:gd name="T104" fmla="*/ 32 w 143"/>
              <a:gd name="T105" fmla="*/ 29 h 155"/>
              <a:gd name="T106" fmla="*/ 42 w 143"/>
              <a:gd name="T107" fmla="*/ 19 h 155"/>
              <a:gd name="T108" fmla="*/ 38 w 143"/>
              <a:gd name="T109" fmla="*/ 12 h 155"/>
              <a:gd name="T110" fmla="*/ 36 w 143"/>
              <a:gd name="T111" fmla="*/ 1 h 155"/>
              <a:gd name="T112" fmla="*/ 48 w 143"/>
              <a:gd name="T113" fmla="*/ 3 h 155"/>
              <a:gd name="T114" fmla="*/ 58 w 143"/>
              <a:gd name="T115" fmla="*/ 0 h 1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43" h="155">
                <a:moveTo>
                  <a:pt x="58" y="0"/>
                </a:moveTo>
                <a:lnTo>
                  <a:pt x="59" y="8"/>
                </a:lnTo>
                <a:lnTo>
                  <a:pt x="75" y="12"/>
                </a:lnTo>
                <a:lnTo>
                  <a:pt x="75" y="20"/>
                </a:lnTo>
                <a:lnTo>
                  <a:pt x="90" y="16"/>
                </a:lnTo>
                <a:lnTo>
                  <a:pt x="99" y="10"/>
                </a:lnTo>
                <a:lnTo>
                  <a:pt x="117" y="18"/>
                </a:lnTo>
                <a:lnTo>
                  <a:pt x="125" y="25"/>
                </a:lnTo>
                <a:lnTo>
                  <a:pt x="129" y="35"/>
                </a:lnTo>
                <a:lnTo>
                  <a:pt x="125" y="40"/>
                </a:lnTo>
                <a:lnTo>
                  <a:pt x="131" y="47"/>
                </a:lnTo>
                <a:lnTo>
                  <a:pt x="136" y="58"/>
                </a:lnTo>
                <a:lnTo>
                  <a:pt x="136" y="65"/>
                </a:lnTo>
                <a:lnTo>
                  <a:pt x="143" y="78"/>
                </a:lnTo>
                <a:lnTo>
                  <a:pt x="136" y="80"/>
                </a:lnTo>
                <a:lnTo>
                  <a:pt x="132" y="77"/>
                </a:lnTo>
                <a:lnTo>
                  <a:pt x="128" y="81"/>
                </a:lnTo>
                <a:lnTo>
                  <a:pt x="117" y="85"/>
                </a:lnTo>
                <a:lnTo>
                  <a:pt x="112" y="90"/>
                </a:lnTo>
                <a:lnTo>
                  <a:pt x="100" y="95"/>
                </a:lnTo>
                <a:lnTo>
                  <a:pt x="104" y="101"/>
                </a:lnTo>
                <a:lnTo>
                  <a:pt x="106" y="109"/>
                </a:lnTo>
                <a:lnTo>
                  <a:pt x="114" y="114"/>
                </a:lnTo>
                <a:lnTo>
                  <a:pt x="124" y="123"/>
                </a:lnTo>
                <a:lnTo>
                  <a:pt x="119" y="132"/>
                </a:lnTo>
                <a:lnTo>
                  <a:pt x="113" y="135"/>
                </a:lnTo>
                <a:lnTo>
                  <a:pt x="117" y="148"/>
                </a:lnTo>
                <a:lnTo>
                  <a:pt x="115" y="151"/>
                </a:lnTo>
                <a:lnTo>
                  <a:pt x="110" y="147"/>
                </a:lnTo>
                <a:lnTo>
                  <a:pt x="102" y="147"/>
                </a:lnTo>
                <a:lnTo>
                  <a:pt x="91" y="150"/>
                </a:lnTo>
                <a:lnTo>
                  <a:pt x="76" y="149"/>
                </a:lnTo>
                <a:lnTo>
                  <a:pt x="75" y="155"/>
                </a:lnTo>
                <a:lnTo>
                  <a:pt x="66" y="149"/>
                </a:lnTo>
                <a:lnTo>
                  <a:pt x="61" y="150"/>
                </a:lnTo>
                <a:lnTo>
                  <a:pt x="44" y="144"/>
                </a:lnTo>
                <a:lnTo>
                  <a:pt x="40" y="148"/>
                </a:lnTo>
                <a:lnTo>
                  <a:pt x="26" y="148"/>
                </a:lnTo>
                <a:lnTo>
                  <a:pt x="28" y="134"/>
                </a:lnTo>
                <a:lnTo>
                  <a:pt x="35" y="120"/>
                </a:lnTo>
                <a:lnTo>
                  <a:pt x="12" y="116"/>
                </a:lnTo>
                <a:lnTo>
                  <a:pt x="4" y="111"/>
                </a:lnTo>
                <a:lnTo>
                  <a:pt x="5" y="102"/>
                </a:lnTo>
                <a:lnTo>
                  <a:pt x="2" y="97"/>
                </a:lnTo>
                <a:lnTo>
                  <a:pt x="3" y="84"/>
                </a:lnTo>
                <a:lnTo>
                  <a:pt x="0" y="63"/>
                </a:lnTo>
                <a:lnTo>
                  <a:pt x="9" y="63"/>
                </a:lnTo>
                <a:lnTo>
                  <a:pt x="13" y="55"/>
                </a:lnTo>
                <a:lnTo>
                  <a:pt x="16" y="37"/>
                </a:lnTo>
                <a:lnTo>
                  <a:pt x="13" y="30"/>
                </a:lnTo>
                <a:lnTo>
                  <a:pt x="16" y="26"/>
                </a:lnTo>
                <a:lnTo>
                  <a:pt x="29" y="25"/>
                </a:lnTo>
                <a:lnTo>
                  <a:pt x="32" y="29"/>
                </a:lnTo>
                <a:lnTo>
                  <a:pt x="42" y="19"/>
                </a:lnTo>
                <a:lnTo>
                  <a:pt x="38" y="12"/>
                </a:lnTo>
                <a:lnTo>
                  <a:pt x="36" y="1"/>
                </a:lnTo>
                <a:lnTo>
                  <a:pt x="48" y="3"/>
                </a:lnTo>
                <a:lnTo>
                  <a:pt x="58" y="0"/>
                </a:lnTo>
                <a:close/>
              </a:path>
            </a:pathLst>
          </a:custGeom>
          <a:solidFill>
            <a:srgbClr val="A4C8E1"/>
          </a:solid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grpSp>
        <p:nvGrpSpPr>
          <p:cNvPr id="13" name="Group 12"/>
          <p:cNvGrpSpPr/>
          <p:nvPr userDrawn="1"/>
        </p:nvGrpSpPr>
        <p:grpSpPr>
          <a:xfrm>
            <a:off x="6833063" y="2216255"/>
            <a:ext cx="2741281" cy="2054652"/>
            <a:chOff x="4396592" y="1780773"/>
            <a:chExt cx="4789160" cy="3589584"/>
          </a:xfrm>
          <a:solidFill>
            <a:schemeClr val="accent5"/>
          </a:solidFill>
        </p:grpSpPr>
        <p:sp>
          <p:nvSpPr>
            <p:cNvPr id="14" name="Freeform 13"/>
            <p:cNvSpPr>
              <a:spLocks/>
            </p:cNvSpPr>
            <p:nvPr/>
          </p:nvSpPr>
          <p:spPr bwMode="auto">
            <a:xfrm>
              <a:off x="6668011" y="3007847"/>
              <a:ext cx="390142" cy="293566"/>
            </a:xfrm>
            <a:custGeom>
              <a:avLst/>
              <a:gdLst>
                <a:gd name="T0" fmla="*/ 23 w 236"/>
                <a:gd name="T1" fmla="*/ 66 h 189"/>
                <a:gd name="T2" fmla="*/ 37 w 236"/>
                <a:gd name="T3" fmla="*/ 54 h 189"/>
                <a:gd name="T4" fmla="*/ 58 w 236"/>
                <a:gd name="T5" fmla="*/ 45 h 189"/>
                <a:gd name="T6" fmla="*/ 71 w 236"/>
                <a:gd name="T7" fmla="*/ 24 h 189"/>
                <a:gd name="T8" fmla="*/ 82 w 236"/>
                <a:gd name="T9" fmla="*/ 22 h 189"/>
                <a:gd name="T10" fmla="*/ 97 w 236"/>
                <a:gd name="T11" fmla="*/ 23 h 189"/>
                <a:gd name="T12" fmla="*/ 116 w 236"/>
                <a:gd name="T13" fmla="*/ 30 h 189"/>
                <a:gd name="T14" fmla="*/ 134 w 236"/>
                <a:gd name="T15" fmla="*/ 27 h 189"/>
                <a:gd name="T16" fmla="*/ 147 w 236"/>
                <a:gd name="T17" fmla="*/ 18 h 189"/>
                <a:gd name="T18" fmla="*/ 149 w 236"/>
                <a:gd name="T19" fmla="*/ 7 h 189"/>
                <a:gd name="T20" fmla="*/ 165 w 236"/>
                <a:gd name="T21" fmla="*/ 4 h 189"/>
                <a:gd name="T22" fmla="*/ 170 w 236"/>
                <a:gd name="T23" fmla="*/ 12 h 189"/>
                <a:gd name="T24" fmla="*/ 182 w 236"/>
                <a:gd name="T25" fmla="*/ 36 h 189"/>
                <a:gd name="T26" fmla="*/ 193 w 236"/>
                <a:gd name="T27" fmla="*/ 29 h 189"/>
                <a:gd name="T28" fmla="*/ 214 w 236"/>
                <a:gd name="T29" fmla="*/ 22 h 189"/>
                <a:gd name="T30" fmla="*/ 236 w 236"/>
                <a:gd name="T31" fmla="*/ 28 h 189"/>
                <a:gd name="T32" fmla="*/ 219 w 236"/>
                <a:gd name="T33" fmla="*/ 34 h 189"/>
                <a:gd name="T34" fmla="*/ 183 w 236"/>
                <a:gd name="T35" fmla="*/ 40 h 189"/>
                <a:gd name="T36" fmla="*/ 181 w 236"/>
                <a:gd name="T37" fmla="*/ 58 h 189"/>
                <a:gd name="T38" fmla="*/ 179 w 236"/>
                <a:gd name="T39" fmla="*/ 77 h 189"/>
                <a:gd name="T40" fmla="*/ 178 w 236"/>
                <a:gd name="T41" fmla="*/ 93 h 189"/>
                <a:gd name="T42" fmla="*/ 172 w 236"/>
                <a:gd name="T43" fmla="*/ 106 h 189"/>
                <a:gd name="T44" fmla="*/ 157 w 236"/>
                <a:gd name="T45" fmla="*/ 123 h 189"/>
                <a:gd name="T46" fmla="*/ 155 w 236"/>
                <a:gd name="T47" fmla="*/ 142 h 189"/>
                <a:gd name="T48" fmla="*/ 135 w 236"/>
                <a:gd name="T49" fmla="*/ 142 h 189"/>
                <a:gd name="T50" fmla="*/ 121 w 236"/>
                <a:gd name="T51" fmla="*/ 148 h 189"/>
                <a:gd name="T52" fmla="*/ 116 w 236"/>
                <a:gd name="T53" fmla="*/ 178 h 189"/>
                <a:gd name="T54" fmla="*/ 82 w 236"/>
                <a:gd name="T55" fmla="*/ 184 h 189"/>
                <a:gd name="T56" fmla="*/ 68 w 236"/>
                <a:gd name="T57" fmla="*/ 186 h 189"/>
                <a:gd name="T58" fmla="*/ 20 w 236"/>
                <a:gd name="T59" fmla="*/ 179 h 189"/>
                <a:gd name="T60" fmla="*/ 29 w 236"/>
                <a:gd name="T61" fmla="*/ 147 h 189"/>
                <a:gd name="T62" fmla="*/ 11 w 236"/>
                <a:gd name="T63" fmla="*/ 130 h 189"/>
                <a:gd name="T64" fmla="*/ 8 w 236"/>
                <a:gd name="T65" fmla="*/ 102 h 189"/>
                <a:gd name="T66" fmla="*/ 2 w 236"/>
                <a:gd name="T67" fmla="*/ 84 h 1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36" h="189">
                  <a:moveTo>
                    <a:pt x="4" y="58"/>
                  </a:moveTo>
                  <a:lnTo>
                    <a:pt x="23" y="66"/>
                  </a:lnTo>
                  <a:lnTo>
                    <a:pt x="35" y="63"/>
                  </a:lnTo>
                  <a:lnTo>
                    <a:pt x="37" y="54"/>
                  </a:lnTo>
                  <a:lnTo>
                    <a:pt x="50" y="51"/>
                  </a:lnTo>
                  <a:lnTo>
                    <a:pt x="58" y="45"/>
                  </a:lnTo>
                  <a:lnTo>
                    <a:pt x="58" y="28"/>
                  </a:lnTo>
                  <a:lnTo>
                    <a:pt x="71" y="24"/>
                  </a:lnTo>
                  <a:lnTo>
                    <a:pt x="72" y="17"/>
                  </a:lnTo>
                  <a:lnTo>
                    <a:pt x="82" y="22"/>
                  </a:lnTo>
                  <a:lnTo>
                    <a:pt x="87" y="23"/>
                  </a:lnTo>
                  <a:lnTo>
                    <a:pt x="97" y="23"/>
                  </a:lnTo>
                  <a:lnTo>
                    <a:pt x="110" y="27"/>
                  </a:lnTo>
                  <a:lnTo>
                    <a:pt x="116" y="30"/>
                  </a:lnTo>
                  <a:lnTo>
                    <a:pt x="127" y="23"/>
                  </a:lnTo>
                  <a:lnTo>
                    <a:pt x="134" y="27"/>
                  </a:lnTo>
                  <a:lnTo>
                    <a:pt x="137" y="18"/>
                  </a:lnTo>
                  <a:lnTo>
                    <a:pt x="147" y="18"/>
                  </a:lnTo>
                  <a:lnTo>
                    <a:pt x="149" y="15"/>
                  </a:lnTo>
                  <a:lnTo>
                    <a:pt x="149" y="7"/>
                  </a:lnTo>
                  <a:lnTo>
                    <a:pt x="154" y="0"/>
                  </a:lnTo>
                  <a:lnTo>
                    <a:pt x="165" y="4"/>
                  </a:lnTo>
                  <a:lnTo>
                    <a:pt x="165" y="11"/>
                  </a:lnTo>
                  <a:lnTo>
                    <a:pt x="170" y="12"/>
                  </a:lnTo>
                  <a:lnTo>
                    <a:pt x="173" y="29"/>
                  </a:lnTo>
                  <a:lnTo>
                    <a:pt x="182" y="36"/>
                  </a:lnTo>
                  <a:lnTo>
                    <a:pt x="186" y="31"/>
                  </a:lnTo>
                  <a:lnTo>
                    <a:pt x="193" y="29"/>
                  </a:lnTo>
                  <a:lnTo>
                    <a:pt x="202" y="20"/>
                  </a:lnTo>
                  <a:lnTo>
                    <a:pt x="214" y="22"/>
                  </a:lnTo>
                  <a:lnTo>
                    <a:pt x="232" y="22"/>
                  </a:lnTo>
                  <a:lnTo>
                    <a:pt x="236" y="28"/>
                  </a:lnTo>
                  <a:lnTo>
                    <a:pt x="227" y="30"/>
                  </a:lnTo>
                  <a:lnTo>
                    <a:pt x="219" y="34"/>
                  </a:lnTo>
                  <a:lnTo>
                    <a:pt x="200" y="36"/>
                  </a:lnTo>
                  <a:lnTo>
                    <a:pt x="183" y="40"/>
                  </a:lnTo>
                  <a:lnTo>
                    <a:pt x="175" y="50"/>
                  </a:lnTo>
                  <a:lnTo>
                    <a:pt x="181" y="58"/>
                  </a:lnTo>
                  <a:lnTo>
                    <a:pt x="185" y="69"/>
                  </a:lnTo>
                  <a:lnTo>
                    <a:pt x="179" y="77"/>
                  </a:lnTo>
                  <a:lnTo>
                    <a:pt x="182" y="85"/>
                  </a:lnTo>
                  <a:lnTo>
                    <a:pt x="178" y="93"/>
                  </a:lnTo>
                  <a:lnTo>
                    <a:pt x="162" y="92"/>
                  </a:lnTo>
                  <a:lnTo>
                    <a:pt x="172" y="106"/>
                  </a:lnTo>
                  <a:lnTo>
                    <a:pt x="162" y="111"/>
                  </a:lnTo>
                  <a:lnTo>
                    <a:pt x="157" y="123"/>
                  </a:lnTo>
                  <a:lnTo>
                    <a:pt x="160" y="136"/>
                  </a:lnTo>
                  <a:lnTo>
                    <a:pt x="155" y="142"/>
                  </a:lnTo>
                  <a:lnTo>
                    <a:pt x="148" y="140"/>
                  </a:lnTo>
                  <a:lnTo>
                    <a:pt x="135" y="142"/>
                  </a:lnTo>
                  <a:lnTo>
                    <a:pt x="134" y="148"/>
                  </a:lnTo>
                  <a:lnTo>
                    <a:pt x="121" y="148"/>
                  </a:lnTo>
                  <a:lnTo>
                    <a:pt x="113" y="160"/>
                  </a:lnTo>
                  <a:lnTo>
                    <a:pt x="116" y="178"/>
                  </a:lnTo>
                  <a:lnTo>
                    <a:pt x="95" y="186"/>
                  </a:lnTo>
                  <a:lnTo>
                    <a:pt x="82" y="184"/>
                  </a:lnTo>
                  <a:lnTo>
                    <a:pt x="79" y="189"/>
                  </a:lnTo>
                  <a:lnTo>
                    <a:pt x="68" y="186"/>
                  </a:lnTo>
                  <a:lnTo>
                    <a:pt x="51" y="189"/>
                  </a:lnTo>
                  <a:lnTo>
                    <a:pt x="20" y="179"/>
                  </a:lnTo>
                  <a:lnTo>
                    <a:pt x="33" y="160"/>
                  </a:lnTo>
                  <a:lnTo>
                    <a:pt x="29" y="147"/>
                  </a:lnTo>
                  <a:lnTo>
                    <a:pt x="15" y="143"/>
                  </a:lnTo>
                  <a:lnTo>
                    <a:pt x="11" y="130"/>
                  </a:lnTo>
                  <a:lnTo>
                    <a:pt x="3" y="113"/>
                  </a:lnTo>
                  <a:lnTo>
                    <a:pt x="8" y="102"/>
                  </a:lnTo>
                  <a:lnTo>
                    <a:pt x="0" y="99"/>
                  </a:lnTo>
                  <a:lnTo>
                    <a:pt x="2" y="84"/>
                  </a:lnTo>
                  <a:lnTo>
                    <a:pt x="4" y="58"/>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5" name="Freeform 14"/>
            <p:cNvSpPr>
              <a:spLocks/>
            </p:cNvSpPr>
            <p:nvPr/>
          </p:nvSpPr>
          <p:spPr bwMode="auto">
            <a:xfrm>
              <a:off x="5277717" y="4436846"/>
              <a:ext cx="376917" cy="389869"/>
            </a:xfrm>
            <a:custGeom>
              <a:avLst/>
              <a:gdLst>
                <a:gd name="T0" fmla="*/ 92 w 228"/>
                <a:gd name="T1" fmla="*/ 16 h 251"/>
                <a:gd name="T2" fmla="*/ 102 w 228"/>
                <a:gd name="T3" fmla="*/ 35 h 251"/>
                <a:gd name="T4" fmla="*/ 121 w 228"/>
                <a:gd name="T5" fmla="*/ 44 h 251"/>
                <a:gd name="T6" fmla="*/ 137 w 228"/>
                <a:gd name="T7" fmla="*/ 44 h 251"/>
                <a:gd name="T8" fmla="*/ 144 w 228"/>
                <a:gd name="T9" fmla="*/ 27 h 251"/>
                <a:gd name="T10" fmla="*/ 157 w 228"/>
                <a:gd name="T11" fmla="*/ 23 h 251"/>
                <a:gd name="T12" fmla="*/ 165 w 228"/>
                <a:gd name="T13" fmla="*/ 30 h 251"/>
                <a:gd name="T14" fmla="*/ 187 w 228"/>
                <a:gd name="T15" fmla="*/ 43 h 251"/>
                <a:gd name="T16" fmla="*/ 188 w 228"/>
                <a:gd name="T17" fmla="*/ 63 h 251"/>
                <a:gd name="T18" fmla="*/ 195 w 228"/>
                <a:gd name="T19" fmla="*/ 84 h 251"/>
                <a:gd name="T20" fmla="*/ 198 w 228"/>
                <a:gd name="T21" fmla="*/ 107 h 251"/>
                <a:gd name="T22" fmla="*/ 217 w 228"/>
                <a:gd name="T23" fmla="*/ 104 h 251"/>
                <a:gd name="T24" fmla="*/ 227 w 228"/>
                <a:gd name="T25" fmla="*/ 112 h 251"/>
                <a:gd name="T26" fmla="*/ 228 w 228"/>
                <a:gd name="T27" fmla="*/ 132 h 251"/>
                <a:gd name="T28" fmla="*/ 227 w 228"/>
                <a:gd name="T29" fmla="*/ 147 h 251"/>
                <a:gd name="T30" fmla="*/ 186 w 228"/>
                <a:gd name="T31" fmla="*/ 213 h 251"/>
                <a:gd name="T32" fmla="*/ 209 w 228"/>
                <a:gd name="T33" fmla="*/ 243 h 251"/>
                <a:gd name="T34" fmla="*/ 132 w 228"/>
                <a:gd name="T35" fmla="*/ 248 h 251"/>
                <a:gd name="T36" fmla="*/ 46 w 228"/>
                <a:gd name="T37" fmla="*/ 239 h 251"/>
                <a:gd name="T38" fmla="*/ 33 w 228"/>
                <a:gd name="T39" fmla="*/ 231 h 251"/>
                <a:gd name="T40" fmla="*/ 10 w 228"/>
                <a:gd name="T41" fmla="*/ 234 h 251"/>
                <a:gd name="T42" fmla="*/ 0 w 228"/>
                <a:gd name="T43" fmla="*/ 225 h 251"/>
                <a:gd name="T44" fmla="*/ 9 w 228"/>
                <a:gd name="T45" fmla="*/ 188 h 251"/>
                <a:gd name="T46" fmla="*/ 16 w 228"/>
                <a:gd name="T47" fmla="*/ 160 h 251"/>
                <a:gd name="T48" fmla="*/ 31 w 228"/>
                <a:gd name="T49" fmla="*/ 138 h 251"/>
                <a:gd name="T50" fmla="*/ 39 w 228"/>
                <a:gd name="T51" fmla="*/ 113 h 251"/>
                <a:gd name="T52" fmla="*/ 33 w 228"/>
                <a:gd name="T53" fmla="*/ 94 h 251"/>
                <a:gd name="T54" fmla="*/ 24 w 228"/>
                <a:gd name="T55" fmla="*/ 69 h 251"/>
                <a:gd name="T56" fmla="*/ 31 w 228"/>
                <a:gd name="T57" fmla="*/ 56 h 251"/>
                <a:gd name="T58" fmla="*/ 22 w 228"/>
                <a:gd name="T59" fmla="*/ 22 h 251"/>
                <a:gd name="T60" fmla="*/ 14 w 228"/>
                <a:gd name="T61" fmla="*/ 5 h 251"/>
                <a:gd name="T62" fmla="*/ 27 w 228"/>
                <a:gd name="T63" fmla="*/ 3 h 251"/>
                <a:gd name="T64" fmla="*/ 88 w 228"/>
                <a:gd name="T65" fmla="*/ 1 h 2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28" h="251">
                  <a:moveTo>
                    <a:pt x="88" y="1"/>
                  </a:moveTo>
                  <a:lnTo>
                    <a:pt x="92" y="16"/>
                  </a:lnTo>
                  <a:lnTo>
                    <a:pt x="97" y="29"/>
                  </a:lnTo>
                  <a:lnTo>
                    <a:pt x="102" y="35"/>
                  </a:lnTo>
                  <a:lnTo>
                    <a:pt x="109" y="46"/>
                  </a:lnTo>
                  <a:lnTo>
                    <a:pt x="121" y="44"/>
                  </a:lnTo>
                  <a:lnTo>
                    <a:pt x="127" y="42"/>
                  </a:lnTo>
                  <a:lnTo>
                    <a:pt x="137" y="44"/>
                  </a:lnTo>
                  <a:lnTo>
                    <a:pt x="140" y="39"/>
                  </a:lnTo>
                  <a:lnTo>
                    <a:pt x="144" y="27"/>
                  </a:lnTo>
                  <a:lnTo>
                    <a:pt x="156" y="26"/>
                  </a:lnTo>
                  <a:lnTo>
                    <a:pt x="157" y="23"/>
                  </a:lnTo>
                  <a:lnTo>
                    <a:pt x="166" y="22"/>
                  </a:lnTo>
                  <a:lnTo>
                    <a:pt x="165" y="30"/>
                  </a:lnTo>
                  <a:lnTo>
                    <a:pt x="187" y="30"/>
                  </a:lnTo>
                  <a:lnTo>
                    <a:pt x="187" y="43"/>
                  </a:lnTo>
                  <a:lnTo>
                    <a:pt x="190" y="51"/>
                  </a:lnTo>
                  <a:lnTo>
                    <a:pt x="188" y="63"/>
                  </a:lnTo>
                  <a:lnTo>
                    <a:pt x="189" y="76"/>
                  </a:lnTo>
                  <a:lnTo>
                    <a:pt x="195" y="84"/>
                  </a:lnTo>
                  <a:lnTo>
                    <a:pt x="193" y="109"/>
                  </a:lnTo>
                  <a:lnTo>
                    <a:pt x="198" y="107"/>
                  </a:lnTo>
                  <a:lnTo>
                    <a:pt x="206" y="107"/>
                  </a:lnTo>
                  <a:lnTo>
                    <a:pt x="217" y="104"/>
                  </a:lnTo>
                  <a:lnTo>
                    <a:pt x="226" y="105"/>
                  </a:lnTo>
                  <a:lnTo>
                    <a:pt x="227" y="112"/>
                  </a:lnTo>
                  <a:lnTo>
                    <a:pt x="225" y="122"/>
                  </a:lnTo>
                  <a:lnTo>
                    <a:pt x="228" y="132"/>
                  </a:lnTo>
                  <a:lnTo>
                    <a:pt x="225" y="140"/>
                  </a:lnTo>
                  <a:lnTo>
                    <a:pt x="227" y="147"/>
                  </a:lnTo>
                  <a:lnTo>
                    <a:pt x="188" y="146"/>
                  </a:lnTo>
                  <a:lnTo>
                    <a:pt x="186" y="213"/>
                  </a:lnTo>
                  <a:lnTo>
                    <a:pt x="198" y="230"/>
                  </a:lnTo>
                  <a:lnTo>
                    <a:pt x="209" y="243"/>
                  </a:lnTo>
                  <a:lnTo>
                    <a:pt x="176" y="251"/>
                  </a:lnTo>
                  <a:lnTo>
                    <a:pt x="132" y="248"/>
                  </a:lnTo>
                  <a:lnTo>
                    <a:pt x="120" y="238"/>
                  </a:lnTo>
                  <a:lnTo>
                    <a:pt x="46" y="239"/>
                  </a:lnTo>
                  <a:lnTo>
                    <a:pt x="43" y="240"/>
                  </a:lnTo>
                  <a:lnTo>
                    <a:pt x="33" y="231"/>
                  </a:lnTo>
                  <a:lnTo>
                    <a:pt x="21" y="230"/>
                  </a:lnTo>
                  <a:lnTo>
                    <a:pt x="10" y="234"/>
                  </a:lnTo>
                  <a:lnTo>
                    <a:pt x="1" y="238"/>
                  </a:lnTo>
                  <a:lnTo>
                    <a:pt x="0" y="225"/>
                  </a:lnTo>
                  <a:lnTo>
                    <a:pt x="2" y="206"/>
                  </a:lnTo>
                  <a:lnTo>
                    <a:pt x="9" y="188"/>
                  </a:lnTo>
                  <a:lnTo>
                    <a:pt x="10" y="179"/>
                  </a:lnTo>
                  <a:lnTo>
                    <a:pt x="16" y="160"/>
                  </a:lnTo>
                  <a:lnTo>
                    <a:pt x="21" y="151"/>
                  </a:lnTo>
                  <a:lnTo>
                    <a:pt x="31" y="138"/>
                  </a:lnTo>
                  <a:lnTo>
                    <a:pt x="37" y="129"/>
                  </a:lnTo>
                  <a:lnTo>
                    <a:pt x="39" y="113"/>
                  </a:lnTo>
                  <a:lnTo>
                    <a:pt x="39" y="101"/>
                  </a:lnTo>
                  <a:lnTo>
                    <a:pt x="33" y="94"/>
                  </a:lnTo>
                  <a:lnTo>
                    <a:pt x="29" y="81"/>
                  </a:lnTo>
                  <a:lnTo>
                    <a:pt x="24" y="69"/>
                  </a:lnTo>
                  <a:lnTo>
                    <a:pt x="25" y="64"/>
                  </a:lnTo>
                  <a:lnTo>
                    <a:pt x="31" y="56"/>
                  </a:lnTo>
                  <a:lnTo>
                    <a:pt x="25" y="36"/>
                  </a:lnTo>
                  <a:lnTo>
                    <a:pt x="22" y="22"/>
                  </a:lnTo>
                  <a:lnTo>
                    <a:pt x="13" y="9"/>
                  </a:lnTo>
                  <a:lnTo>
                    <a:pt x="14" y="5"/>
                  </a:lnTo>
                  <a:lnTo>
                    <a:pt x="22" y="2"/>
                  </a:lnTo>
                  <a:lnTo>
                    <a:pt x="27" y="3"/>
                  </a:lnTo>
                  <a:lnTo>
                    <a:pt x="34" y="0"/>
                  </a:lnTo>
                  <a:lnTo>
                    <a:pt x="88" y="1"/>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6" name="Freeform 15"/>
            <p:cNvSpPr>
              <a:spLocks/>
            </p:cNvSpPr>
            <p:nvPr/>
          </p:nvSpPr>
          <p:spPr bwMode="auto">
            <a:xfrm>
              <a:off x="5289290" y="4391803"/>
              <a:ext cx="33063" cy="43491"/>
            </a:xfrm>
            <a:custGeom>
              <a:avLst/>
              <a:gdLst>
                <a:gd name="T0" fmla="*/ 10 w 20"/>
                <a:gd name="T1" fmla="*/ 26 h 28"/>
                <a:gd name="T2" fmla="*/ 5 w 20"/>
                <a:gd name="T3" fmla="*/ 28 h 28"/>
                <a:gd name="T4" fmla="*/ 0 w 20"/>
                <a:gd name="T5" fmla="*/ 12 h 28"/>
                <a:gd name="T6" fmla="*/ 7 w 20"/>
                <a:gd name="T7" fmla="*/ 3 h 28"/>
                <a:gd name="T8" fmla="*/ 13 w 20"/>
                <a:gd name="T9" fmla="*/ 0 h 28"/>
                <a:gd name="T10" fmla="*/ 20 w 20"/>
                <a:gd name="T11" fmla="*/ 7 h 28"/>
                <a:gd name="T12" fmla="*/ 13 w 20"/>
                <a:gd name="T13" fmla="*/ 11 h 28"/>
                <a:gd name="T14" fmla="*/ 10 w 20"/>
                <a:gd name="T15" fmla="*/ 16 h 28"/>
                <a:gd name="T16" fmla="*/ 10 w 20"/>
                <a:gd name="T17" fmla="*/ 26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 h="28">
                  <a:moveTo>
                    <a:pt x="10" y="26"/>
                  </a:moveTo>
                  <a:lnTo>
                    <a:pt x="5" y="28"/>
                  </a:lnTo>
                  <a:lnTo>
                    <a:pt x="0" y="12"/>
                  </a:lnTo>
                  <a:lnTo>
                    <a:pt x="7" y="3"/>
                  </a:lnTo>
                  <a:lnTo>
                    <a:pt x="13" y="0"/>
                  </a:lnTo>
                  <a:lnTo>
                    <a:pt x="20" y="7"/>
                  </a:lnTo>
                  <a:lnTo>
                    <a:pt x="13" y="11"/>
                  </a:lnTo>
                  <a:lnTo>
                    <a:pt x="10" y="16"/>
                  </a:lnTo>
                  <a:lnTo>
                    <a:pt x="10" y="26"/>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7" name="Freeform 16"/>
            <p:cNvSpPr>
              <a:spLocks/>
            </p:cNvSpPr>
            <p:nvPr/>
          </p:nvSpPr>
          <p:spPr bwMode="auto">
            <a:xfrm>
              <a:off x="5462871" y="2872714"/>
              <a:ext cx="51247" cy="97856"/>
            </a:xfrm>
            <a:custGeom>
              <a:avLst/>
              <a:gdLst>
                <a:gd name="T0" fmla="*/ 22 w 31"/>
                <a:gd name="T1" fmla="*/ 17 h 63"/>
                <a:gd name="T2" fmla="*/ 20 w 31"/>
                <a:gd name="T3" fmla="*/ 24 h 63"/>
                <a:gd name="T4" fmla="*/ 23 w 31"/>
                <a:gd name="T5" fmla="*/ 33 h 63"/>
                <a:gd name="T6" fmla="*/ 31 w 31"/>
                <a:gd name="T7" fmla="*/ 38 h 63"/>
                <a:gd name="T8" fmla="*/ 31 w 31"/>
                <a:gd name="T9" fmla="*/ 44 h 63"/>
                <a:gd name="T10" fmla="*/ 25 w 31"/>
                <a:gd name="T11" fmla="*/ 46 h 63"/>
                <a:gd name="T12" fmla="*/ 25 w 31"/>
                <a:gd name="T13" fmla="*/ 53 h 63"/>
                <a:gd name="T14" fmla="*/ 18 w 31"/>
                <a:gd name="T15" fmla="*/ 63 h 63"/>
                <a:gd name="T16" fmla="*/ 15 w 31"/>
                <a:gd name="T17" fmla="*/ 62 h 63"/>
                <a:gd name="T18" fmla="*/ 14 w 31"/>
                <a:gd name="T19" fmla="*/ 57 h 63"/>
                <a:gd name="T20" fmla="*/ 4 w 31"/>
                <a:gd name="T21" fmla="*/ 50 h 63"/>
                <a:gd name="T22" fmla="*/ 2 w 31"/>
                <a:gd name="T23" fmla="*/ 40 h 63"/>
                <a:gd name="T24" fmla="*/ 3 w 31"/>
                <a:gd name="T25" fmla="*/ 26 h 63"/>
                <a:gd name="T26" fmla="*/ 4 w 31"/>
                <a:gd name="T27" fmla="*/ 20 h 63"/>
                <a:gd name="T28" fmla="*/ 1 w 31"/>
                <a:gd name="T29" fmla="*/ 17 h 63"/>
                <a:gd name="T30" fmla="*/ 0 w 31"/>
                <a:gd name="T31" fmla="*/ 10 h 63"/>
                <a:gd name="T32" fmla="*/ 6 w 31"/>
                <a:gd name="T33" fmla="*/ 0 h 63"/>
                <a:gd name="T34" fmla="*/ 7 w 31"/>
                <a:gd name="T35" fmla="*/ 4 h 63"/>
                <a:gd name="T36" fmla="*/ 12 w 31"/>
                <a:gd name="T37" fmla="*/ 2 h 63"/>
                <a:gd name="T38" fmla="*/ 16 w 31"/>
                <a:gd name="T39" fmla="*/ 8 h 63"/>
                <a:gd name="T40" fmla="*/ 20 w 31"/>
                <a:gd name="T41" fmla="*/ 10 h 63"/>
                <a:gd name="T42" fmla="*/ 22 w 31"/>
                <a:gd name="T43" fmla="*/ 1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1" h="63">
                  <a:moveTo>
                    <a:pt x="22" y="17"/>
                  </a:moveTo>
                  <a:lnTo>
                    <a:pt x="20" y="24"/>
                  </a:lnTo>
                  <a:lnTo>
                    <a:pt x="23" y="33"/>
                  </a:lnTo>
                  <a:lnTo>
                    <a:pt x="31" y="38"/>
                  </a:lnTo>
                  <a:lnTo>
                    <a:pt x="31" y="44"/>
                  </a:lnTo>
                  <a:lnTo>
                    <a:pt x="25" y="46"/>
                  </a:lnTo>
                  <a:lnTo>
                    <a:pt x="25" y="53"/>
                  </a:lnTo>
                  <a:lnTo>
                    <a:pt x="18" y="63"/>
                  </a:lnTo>
                  <a:lnTo>
                    <a:pt x="15" y="62"/>
                  </a:lnTo>
                  <a:lnTo>
                    <a:pt x="14" y="57"/>
                  </a:lnTo>
                  <a:lnTo>
                    <a:pt x="4" y="50"/>
                  </a:lnTo>
                  <a:lnTo>
                    <a:pt x="2" y="40"/>
                  </a:lnTo>
                  <a:lnTo>
                    <a:pt x="3" y="26"/>
                  </a:lnTo>
                  <a:lnTo>
                    <a:pt x="4" y="20"/>
                  </a:lnTo>
                  <a:lnTo>
                    <a:pt x="1" y="17"/>
                  </a:lnTo>
                  <a:lnTo>
                    <a:pt x="0" y="10"/>
                  </a:lnTo>
                  <a:lnTo>
                    <a:pt x="6" y="0"/>
                  </a:lnTo>
                  <a:lnTo>
                    <a:pt x="7" y="4"/>
                  </a:lnTo>
                  <a:lnTo>
                    <a:pt x="12" y="2"/>
                  </a:lnTo>
                  <a:lnTo>
                    <a:pt x="16" y="8"/>
                  </a:lnTo>
                  <a:lnTo>
                    <a:pt x="20" y="10"/>
                  </a:lnTo>
                  <a:lnTo>
                    <a:pt x="22" y="17"/>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8" name="Freeform 17"/>
            <p:cNvSpPr>
              <a:spLocks/>
            </p:cNvSpPr>
            <p:nvPr/>
          </p:nvSpPr>
          <p:spPr bwMode="auto">
            <a:xfrm>
              <a:off x="6453103" y="3407035"/>
              <a:ext cx="140517" cy="114941"/>
            </a:xfrm>
            <a:custGeom>
              <a:avLst/>
              <a:gdLst>
                <a:gd name="T0" fmla="*/ 0 w 85"/>
                <a:gd name="T1" fmla="*/ 38 h 74"/>
                <a:gd name="T2" fmla="*/ 3 w 85"/>
                <a:gd name="T3" fmla="*/ 37 h 74"/>
                <a:gd name="T4" fmla="*/ 4 w 85"/>
                <a:gd name="T5" fmla="*/ 42 h 74"/>
                <a:gd name="T6" fmla="*/ 18 w 85"/>
                <a:gd name="T7" fmla="*/ 39 h 74"/>
                <a:gd name="T8" fmla="*/ 33 w 85"/>
                <a:gd name="T9" fmla="*/ 40 h 74"/>
                <a:gd name="T10" fmla="*/ 44 w 85"/>
                <a:gd name="T11" fmla="*/ 40 h 74"/>
                <a:gd name="T12" fmla="*/ 54 w 85"/>
                <a:gd name="T13" fmla="*/ 26 h 74"/>
                <a:gd name="T14" fmla="*/ 66 w 85"/>
                <a:gd name="T15" fmla="*/ 13 h 74"/>
                <a:gd name="T16" fmla="*/ 76 w 85"/>
                <a:gd name="T17" fmla="*/ 0 h 74"/>
                <a:gd name="T18" fmla="*/ 80 w 85"/>
                <a:gd name="T19" fmla="*/ 7 h 74"/>
                <a:gd name="T20" fmla="*/ 85 w 85"/>
                <a:gd name="T21" fmla="*/ 24 h 74"/>
                <a:gd name="T22" fmla="*/ 75 w 85"/>
                <a:gd name="T23" fmla="*/ 24 h 74"/>
                <a:gd name="T24" fmla="*/ 76 w 85"/>
                <a:gd name="T25" fmla="*/ 37 h 74"/>
                <a:gd name="T26" fmla="*/ 79 w 85"/>
                <a:gd name="T27" fmla="*/ 40 h 74"/>
                <a:gd name="T28" fmla="*/ 72 w 85"/>
                <a:gd name="T29" fmla="*/ 44 h 74"/>
                <a:gd name="T30" fmla="*/ 72 w 85"/>
                <a:gd name="T31" fmla="*/ 53 h 74"/>
                <a:gd name="T32" fmla="*/ 68 w 85"/>
                <a:gd name="T33" fmla="*/ 61 h 74"/>
                <a:gd name="T34" fmla="*/ 69 w 85"/>
                <a:gd name="T35" fmla="*/ 70 h 74"/>
                <a:gd name="T36" fmla="*/ 65 w 85"/>
                <a:gd name="T37" fmla="*/ 74 h 74"/>
                <a:gd name="T38" fmla="*/ 10 w 85"/>
                <a:gd name="T39" fmla="*/ 64 h 74"/>
                <a:gd name="T40" fmla="*/ 1 w 85"/>
                <a:gd name="T41" fmla="*/ 43 h 74"/>
                <a:gd name="T42" fmla="*/ 0 w 85"/>
                <a:gd name="T43" fmla="*/ 38 h 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85" h="74">
                  <a:moveTo>
                    <a:pt x="0" y="38"/>
                  </a:moveTo>
                  <a:lnTo>
                    <a:pt x="3" y="37"/>
                  </a:lnTo>
                  <a:lnTo>
                    <a:pt x="4" y="42"/>
                  </a:lnTo>
                  <a:lnTo>
                    <a:pt x="18" y="39"/>
                  </a:lnTo>
                  <a:lnTo>
                    <a:pt x="33" y="40"/>
                  </a:lnTo>
                  <a:lnTo>
                    <a:pt x="44" y="40"/>
                  </a:lnTo>
                  <a:lnTo>
                    <a:pt x="54" y="26"/>
                  </a:lnTo>
                  <a:lnTo>
                    <a:pt x="66" y="13"/>
                  </a:lnTo>
                  <a:lnTo>
                    <a:pt x="76" y="0"/>
                  </a:lnTo>
                  <a:lnTo>
                    <a:pt x="80" y="7"/>
                  </a:lnTo>
                  <a:lnTo>
                    <a:pt x="85" y="24"/>
                  </a:lnTo>
                  <a:lnTo>
                    <a:pt x="75" y="24"/>
                  </a:lnTo>
                  <a:lnTo>
                    <a:pt x="76" y="37"/>
                  </a:lnTo>
                  <a:lnTo>
                    <a:pt x="79" y="40"/>
                  </a:lnTo>
                  <a:lnTo>
                    <a:pt x="72" y="44"/>
                  </a:lnTo>
                  <a:lnTo>
                    <a:pt x="72" y="53"/>
                  </a:lnTo>
                  <a:lnTo>
                    <a:pt x="68" y="61"/>
                  </a:lnTo>
                  <a:lnTo>
                    <a:pt x="69" y="70"/>
                  </a:lnTo>
                  <a:lnTo>
                    <a:pt x="65" y="74"/>
                  </a:lnTo>
                  <a:lnTo>
                    <a:pt x="10" y="64"/>
                  </a:lnTo>
                  <a:lnTo>
                    <a:pt x="1" y="43"/>
                  </a:lnTo>
                  <a:lnTo>
                    <a:pt x="0" y="38"/>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9" name="Freeform 18"/>
            <p:cNvSpPr>
              <a:spLocks/>
            </p:cNvSpPr>
            <p:nvPr/>
          </p:nvSpPr>
          <p:spPr bwMode="auto">
            <a:xfrm>
              <a:off x="6140658" y="2919312"/>
              <a:ext cx="95882" cy="79217"/>
            </a:xfrm>
            <a:custGeom>
              <a:avLst/>
              <a:gdLst>
                <a:gd name="T0" fmla="*/ 0 w 58"/>
                <a:gd name="T1" fmla="*/ 3 h 51"/>
                <a:gd name="T2" fmla="*/ 23 w 58"/>
                <a:gd name="T3" fmla="*/ 0 h 51"/>
                <a:gd name="T4" fmla="*/ 27 w 58"/>
                <a:gd name="T5" fmla="*/ 5 h 51"/>
                <a:gd name="T6" fmla="*/ 34 w 58"/>
                <a:gd name="T7" fmla="*/ 9 h 51"/>
                <a:gd name="T8" fmla="*/ 32 w 58"/>
                <a:gd name="T9" fmla="*/ 14 h 51"/>
                <a:gd name="T10" fmla="*/ 42 w 58"/>
                <a:gd name="T11" fmla="*/ 21 h 51"/>
                <a:gd name="T12" fmla="*/ 39 w 58"/>
                <a:gd name="T13" fmla="*/ 27 h 51"/>
                <a:gd name="T14" fmla="*/ 47 w 58"/>
                <a:gd name="T15" fmla="*/ 33 h 51"/>
                <a:gd name="T16" fmla="*/ 55 w 58"/>
                <a:gd name="T17" fmla="*/ 36 h 51"/>
                <a:gd name="T18" fmla="*/ 58 w 58"/>
                <a:gd name="T19" fmla="*/ 51 h 51"/>
                <a:gd name="T20" fmla="*/ 52 w 58"/>
                <a:gd name="T21" fmla="*/ 51 h 51"/>
                <a:gd name="T22" fmla="*/ 43 w 58"/>
                <a:gd name="T23" fmla="*/ 39 h 51"/>
                <a:gd name="T24" fmla="*/ 42 w 58"/>
                <a:gd name="T25" fmla="*/ 36 h 51"/>
                <a:gd name="T26" fmla="*/ 35 w 58"/>
                <a:gd name="T27" fmla="*/ 36 h 51"/>
                <a:gd name="T28" fmla="*/ 29 w 58"/>
                <a:gd name="T29" fmla="*/ 31 h 51"/>
                <a:gd name="T30" fmla="*/ 26 w 58"/>
                <a:gd name="T31" fmla="*/ 31 h 51"/>
                <a:gd name="T32" fmla="*/ 18 w 58"/>
                <a:gd name="T33" fmla="*/ 25 h 51"/>
                <a:gd name="T34" fmla="*/ 4 w 58"/>
                <a:gd name="T35" fmla="*/ 20 h 51"/>
                <a:gd name="T36" fmla="*/ 4 w 58"/>
                <a:gd name="T37" fmla="*/ 10 h 51"/>
                <a:gd name="T38" fmla="*/ 0 w 58"/>
                <a:gd name="T39" fmla="*/ 3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58" h="51">
                  <a:moveTo>
                    <a:pt x="0" y="3"/>
                  </a:moveTo>
                  <a:lnTo>
                    <a:pt x="23" y="0"/>
                  </a:lnTo>
                  <a:lnTo>
                    <a:pt x="27" y="5"/>
                  </a:lnTo>
                  <a:lnTo>
                    <a:pt x="34" y="9"/>
                  </a:lnTo>
                  <a:lnTo>
                    <a:pt x="32" y="14"/>
                  </a:lnTo>
                  <a:lnTo>
                    <a:pt x="42" y="21"/>
                  </a:lnTo>
                  <a:lnTo>
                    <a:pt x="39" y="27"/>
                  </a:lnTo>
                  <a:lnTo>
                    <a:pt x="47" y="33"/>
                  </a:lnTo>
                  <a:lnTo>
                    <a:pt x="55" y="36"/>
                  </a:lnTo>
                  <a:lnTo>
                    <a:pt x="58" y="51"/>
                  </a:lnTo>
                  <a:lnTo>
                    <a:pt x="52" y="51"/>
                  </a:lnTo>
                  <a:lnTo>
                    <a:pt x="43" y="39"/>
                  </a:lnTo>
                  <a:lnTo>
                    <a:pt x="42" y="36"/>
                  </a:lnTo>
                  <a:lnTo>
                    <a:pt x="35" y="36"/>
                  </a:lnTo>
                  <a:lnTo>
                    <a:pt x="29" y="31"/>
                  </a:lnTo>
                  <a:lnTo>
                    <a:pt x="26" y="31"/>
                  </a:lnTo>
                  <a:lnTo>
                    <a:pt x="18" y="25"/>
                  </a:lnTo>
                  <a:lnTo>
                    <a:pt x="4" y="20"/>
                  </a:lnTo>
                  <a:lnTo>
                    <a:pt x="4" y="10"/>
                  </a:lnTo>
                  <a:lnTo>
                    <a:pt x="0" y="3"/>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20" name="Freeform 19"/>
            <p:cNvSpPr>
              <a:spLocks/>
            </p:cNvSpPr>
            <p:nvPr/>
          </p:nvSpPr>
          <p:spPr bwMode="auto">
            <a:xfrm>
              <a:off x="5183488" y="2670790"/>
              <a:ext cx="198377" cy="83876"/>
            </a:xfrm>
            <a:custGeom>
              <a:avLst/>
              <a:gdLst>
                <a:gd name="T0" fmla="*/ 120 w 120"/>
                <a:gd name="T1" fmla="*/ 19 h 54"/>
                <a:gd name="T2" fmla="*/ 119 w 120"/>
                <a:gd name="T3" fmla="*/ 27 h 54"/>
                <a:gd name="T4" fmla="*/ 110 w 120"/>
                <a:gd name="T5" fmla="*/ 27 h 54"/>
                <a:gd name="T6" fmla="*/ 114 w 120"/>
                <a:gd name="T7" fmla="*/ 32 h 54"/>
                <a:gd name="T8" fmla="*/ 109 w 120"/>
                <a:gd name="T9" fmla="*/ 45 h 54"/>
                <a:gd name="T10" fmla="*/ 107 w 120"/>
                <a:gd name="T11" fmla="*/ 48 h 54"/>
                <a:gd name="T12" fmla="*/ 92 w 120"/>
                <a:gd name="T13" fmla="*/ 49 h 54"/>
                <a:gd name="T14" fmla="*/ 85 w 120"/>
                <a:gd name="T15" fmla="*/ 54 h 54"/>
                <a:gd name="T16" fmla="*/ 71 w 120"/>
                <a:gd name="T17" fmla="*/ 52 h 54"/>
                <a:gd name="T18" fmla="*/ 47 w 120"/>
                <a:gd name="T19" fmla="*/ 47 h 54"/>
                <a:gd name="T20" fmla="*/ 43 w 120"/>
                <a:gd name="T21" fmla="*/ 40 h 54"/>
                <a:gd name="T22" fmla="*/ 27 w 120"/>
                <a:gd name="T23" fmla="*/ 43 h 54"/>
                <a:gd name="T24" fmla="*/ 25 w 120"/>
                <a:gd name="T25" fmla="*/ 47 h 54"/>
                <a:gd name="T26" fmla="*/ 15 w 120"/>
                <a:gd name="T27" fmla="*/ 44 h 54"/>
                <a:gd name="T28" fmla="*/ 7 w 120"/>
                <a:gd name="T29" fmla="*/ 44 h 54"/>
                <a:gd name="T30" fmla="*/ 0 w 120"/>
                <a:gd name="T31" fmla="*/ 40 h 54"/>
                <a:gd name="T32" fmla="*/ 2 w 120"/>
                <a:gd name="T33" fmla="*/ 35 h 54"/>
                <a:gd name="T34" fmla="*/ 1 w 120"/>
                <a:gd name="T35" fmla="*/ 31 h 54"/>
                <a:gd name="T36" fmla="*/ 6 w 120"/>
                <a:gd name="T37" fmla="*/ 30 h 54"/>
                <a:gd name="T38" fmla="*/ 15 w 120"/>
                <a:gd name="T39" fmla="*/ 36 h 54"/>
                <a:gd name="T40" fmla="*/ 16 w 120"/>
                <a:gd name="T41" fmla="*/ 30 h 54"/>
                <a:gd name="T42" fmla="*/ 31 w 120"/>
                <a:gd name="T43" fmla="*/ 31 h 54"/>
                <a:gd name="T44" fmla="*/ 42 w 120"/>
                <a:gd name="T45" fmla="*/ 28 h 54"/>
                <a:gd name="T46" fmla="*/ 50 w 120"/>
                <a:gd name="T47" fmla="*/ 28 h 54"/>
                <a:gd name="T48" fmla="*/ 55 w 120"/>
                <a:gd name="T49" fmla="*/ 32 h 54"/>
                <a:gd name="T50" fmla="*/ 57 w 120"/>
                <a:gd name="T51" fmla="*/ 29 h 54"/>
                <a:gd name="T52" fmla="*/ 53 w 120"/>
                <a:gd name="T53" fmla="*/ 16 h 54"/>
                <a:gd name="T54" fmla="*/ 59 w 120"/>
                <a:gd name="T55" fmla="*/ 13 h 54"/>
                <a:gd name="T56" fmla="*/ 64 w 120"/>
                <a:gd name="T57" fmla="*/ 4 h 54"/>
                <a:gd name="T58" fmla="*/ 77 w 120"/>
                <a:gd name="T59" fmla="*/ 10 h 54"/>
                <a:gd name="T60" fmla="*/ 85 w 120"/>
                <a:gd name="T61" fmla="*/ 2 h 54"/>
                <a:gd name="T62" fmla="*/ 90 w 120"/>
                <a:gd name="T63" fmla="*/ 0 h 54"/>
                <a:gd name="T64" fmla="*/ 103 w 120"/>
                <a:gd name="T65" fmla="*/ 7 h 54"/>
                <a:gd name="T66" fmla="*/ 111 w 120"/>
                <a:gd name="T67" fmla="*/ 6 h 54"/>
                <a:gd name="T68" fmla="*/ 119 w 120"/>
                <a:gd name="T69" fmla="*/ 9 h 54"/>
                <a:gd name="T70" fmla="*/ 118 w 120"/>
                <a:gd name="T71" fmla="*/ 12 h 54"/>
                <a:gd name="T72" fmla="*/ 120 w 120"/>
                <a:gd name="T73" fmla="*/ 19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0" h="54">
                  <a:moveTo>
                    <a:pt x="120" y="19"/>
                  </a:moveTo>
                  <a:lnTo>
                    <a:pt x="119" y="27"/>
                  </a:lnTo>
                  <a:lnTo>
                    <a:pt x="110" y="27"/>
                  </a:lnTo>
                  <a:lnTo>
                    <a:pt x="114" y="32"/>
                  </a:lnTo>
                  <a:lnTo>
                    <a:pt x="109" y="45"/>
                  </a:lnTo>
                  <a:lnTo>
                    <a:pt x="107" y="48"/>
                  </a:lnTo>
                  <a:lnTo>
                    <a:pt x="92" y="49"/>
                  </a:lnTo>
                  <a:lnTo>
                    <a:pt x="85" y="54"/>
                  </a:lnTo>
                  <a:lnTo>
                    <a:pt x="71" y="52"/>
                  </a:lnTo>
                  <a:lnTo>
                    <a:pt x="47" y="47"/>
                  </a:lnTo>
                  <a:lnTo>
                    <a:pt x="43" y="40"/>
                  </a:lnTo>
                  <a:lnTo>
                    <a:pt x="27" y="43"/>
                  </a:lnTo>
                  <a:lnTo>
                    <a:pt x="25" y="47"/>
                  </a:lnTo>
                  <a:lnTo>
                    <a:pt x="15" y="44"/>
                  </a:lnTo>
                  <a:lnTo>
                    <a:pt x="7" y="44"/>
                  </a:lnTo>
                  <a:lnTo>
                    <a:pt x="0" y="40"/>
                  </a:lnTo>
                  <a:lnTo>
                    <a:pt x="2" y="35"/>
                  </a:lnTo>
                  <a:lnTo>
                    <a:pt x="1" y="31"/>
                  </a:lnTo>
                  <a:lnTo>
                    <a:pt x="6" y="30"/>
                  </a:lnTo>
                  <a:lnTo>
                    <a:pt x="15" y="36"/>
                  </a:lnTo>
                  <a:lnTo>
                    <a:pt x="16" y="30"/>
                  </a:lnTo>
                  <a:lnTo>
                    <a:pt x="31" y="31"/>
                  </a:lnTo>
                  <a:lnTo>
                    <a:pt x="42" y="28"/>
                  </a:lnTo>
                  <a:lnTo>
                    <a:pt x="50" y="28"/>
                  </a:lnTo>
                  <a:lnTo>
                    <a:pt x="55" y="32"/>
                  </a:lnTo>
                  <a:lnTo>
                    <a:pt x="57" y="29"/>
                  </a:lnTo>
                  <a:lnTo>
                    <a:pt x="53" y="16"/>
                  </a:lnTo>
                  <a:lnTo>
                    <a:pt x="59" y="13"/>
                  </a:lnTo>
                  <a:lnTo>
                    <a:pt x="64" y="4"/>
                  </a:lnTo>
                  <a:lnTo>
                    <a:pt x="77" y="10"/>
                  </a:lnTo>
                  <a:lnTo>
                    <a:pt x="85" y="2"/>
                  </a:lnTo>
                  <a:lnTo>
                    <a:pt x="90" y="0"/>
                  </a:lnTo>
                  <a:lnTo>
                    <a:pt x="103" y="7"/>
                  </a:lnTo>
                  <a:lnTo>
                    <a:pt x="111" y="6"/>
                  </a:lnTo>
                  <a:lnTo>
                    <a:pt x="119" y="9"/>
                  </a:lnTo>
                  <a:lnTo>
                    <a:pt x="118" y="12"/>
                  </a:lnTo>
                  <a:lnTo>
                    <a:pt x="120" y="1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21" name="Freeform 20"/>
            <p:cNvSpPr>
              <a:spLocks/>
            </p:cNvSpPr>
            <p:nvPr/>
          </p:nvSpPr>
          <p:spPr bwMode="auto">
            <a:xfrm>
              <a:off x="6183641" y="2967464"/>
              <a:ext cx="42982" cy="31065"/>
            </a:xfrm>
            <a:custGeom>
              <a:avLst/>
              <a:gdLst>
                <a:gd name="T0" fmla="*/ 14 w 108"/>
                <a:gd name="T1" fmla="*/ 1 h 85"/>
                <a:gd name="T2" fmla="*/ 38 w 108"/>
                <a:gd name="T3" fmla="*/ 23 h 85"/>
                <a:gd name="T4" fmla="*/ 69 w 108"/>
                <a:gd name="T5" fmla="*/ 23 h 85"/>
                <a:gd name="T6" fmla="*/ 71 w 108"/>
                <a:gd name="T7" fmla="*/ 36 h 85"/>
                <a:gd name="T8" fmla="*/ 108 w 108"/>
                <a:gd name="T9" fmla="*/ 85 h 85"/>
                <a:gd name="T10" fmla="*/ 58 w 108"/>
                <a:gd name="T11" fmla="*/ 74 h 85"/>
                <a:gd name="T12" fmla="*/ 16 w 108"/>
                <a:gd name="T13" fmla="*/ 35 h 85"/>
                <a:gd name="T14" fmla="*/ 0 w 108"/>
                <a:gd name="T15" fmla="*/ 3 h 85"/>
                <a:gd name="T16" fmla="*/ 14 w 108"/>
                <a:gd name="T17" fmla="*/ 0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8" h="85">
                  <a:moveTo>
                    <a:pt x="14" y="1"/>
                  </a:moveTo>
                  <a:lnTo>
                    <a:pt x="38" y="23"/>
                  </a:lnTo>
                  <a:lnTo>
                    <a:pt x="69" y="23"/>
                  </a:lnTo>
                  <a:lnTo>
                    <a:pt x="71" y="36"/>
                  </a:lnTo>
                  <a:lnTo>
                    <a:pt x="108" y="85"/>
                  </a:lnTo>
                  <a:lnTo>
                    <a:pt x="58" y="74"/>
                  </a:lnTo>
                  <a:lnTo>
                    <a:pt x="16" y="35"/>
                  </a:lnTo>
                  <a:lnTo>
                    <a:pt x="0" y="3"/>
                  </a:lnTo>
                  <a:lnTo>
                    <a:pt x="14" y="0"/>
                  </a:lnTo>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22" name="Freeform 21"/>
            <p:cNvSpPr>
              <a:spLocks/>
            </p:cNvSpPr>
            <p:nvPr/>
          </p:nvSpPr>
          <p:spPr bwMode="auto">
            <a:xfrm>
              <a:off x="6178681" y="2899119"/>
              <a:ext cx="157050" cy="114941"/>
            </a:xfrm>
            <a:custGeom>
              <a:avLst/>
              <a:gdLst>
                <a:gd name="T0" fmla="*/ 40 w 95"/>
                <a:gd name="T1" fmla="*/ 13 h 74"/>
                <a:gd name="T2" fmla="*/ 48 w 95"/>
                <a:gd name="T3" fmla="*/ 15 h 74"/>
                <a:gd name="T4" fmla="*/ 50 w 95"/>
                <a:gd name="T5" fmla="*/ 9 h 74"/>
                <a:gd name="T6" fmla="*/ 58 w 95"/>
                <a:gd name="T7" fmla="*/ 1 h 74"/>
                <a:gd name="T8" fmla="*/ 69 w 95"/>
                <a:gd name="T9" fmla="*/ 12 h 74"/>
                <a:gd name="T10" fmla="*/ 81 w 95"/>
                <a:gd name="T11" fmla="*/ 27 h 74"/>
                <a:gd name="T12" fmla="*/ 89 w 95"/>
                <a:gd name="T13" fmla="*/ 28 h 74"/>
                <a:gd name="T14" fmla="*/ 95 w 95"/>
                <a:gd name="T15" fmla="*/ 33 h 74"/>
                <a:gd name="T16" fmla="*/ 82 w 95"/>
                <a:gd name="T17" fmla="*/ 35 h 74"/>
                <a:gd name="T18" fmla="*/ 82 w 95"/>
                <a:gd name="T19" fmla="*/ 51 h 74"/>
                <a:gd name="T20" fmla="*/ 80 w 95"/>
                <a:gd name="T21" fmla="*/ 58 h 74"/>
                <a:gd name="T22" fmla="*/ 75 w 95"/>
                <a:gd name="T23" fmla="*/ 63 h 74"/>
                <a:gd name="T24" fmla="*/ 77 w 95"/>
                <a:gd name="T25" fmla="*/ 73 h 74"/>
                <a:gd name="T26" fmla="*/ 73 w 95"/>
                <a:gd name="T27" fmla="*/ 74 h 74"/>
                <a:gd name="T28" fmla="*/ 61 w 95"/>
                <a:gd name="T29" fmla="*/ 63 h 74"/>
                <a:gd name="T30" fmla="*/ 65 w 95"/>
                <a:gd name="T31" fmla="*/ 53 h 74"/>
                <a:gd name="T32" fmla="*/ 59 w 95"/>
                <a:gd name="T33" fmla="*/ 47 h 74"/>
                <a:gd name="T34" fmla="*/ 52 w 95"/>
                <a:gd name="T35" fmla="*/ 49 h 74"/>
                <a:gd name="T36" fmla="*/ 35 w 95"/>
                <a:gd name="T37" fmla="*/ 64 h 74"/>
                <a:gd name="T38" fmla="*/ 32 w 95"/>
                <a:gd name="T39" fmla="*/ 49 h 74"/>
                <a:gd name="T40" fmla="*/ 24 w 95"/>
                <a:gd name="T41" fmla="*/ 46 h 74"/>
                <a:gd name="T42" fmla="*/ 16 w 95"/>
                <a:gd name="T43" fmla="*/ 40 h 74"/>
                <a:gd name="T44" fmla="*/ 19 w 95"/>
                <a:gd name="T45" fmla="*/ 34 h 74"/>
                <a:gd name="T46" fmla="*/ 9 w 95"/>
                <a:gd name="T47" fmla="*/ 27 h 74"/>
                <a:gd name="T48" fmla="*/ 11 w 95"/>
                <a:gd name="T49" fmla="*/ 22 h 74"/>
                <a:gd name="T50" fmla="*/ 4 w 95"/>
                <a:gd name="T51" fmla="*/ 18 h 74"/>
                <a:gd name="T52" fmla="*/ 0 w 95"/>
                <a:gd name="T53" fmla="*/ 13 h 74"/>
                <a:gd name="T54" fmla="*/ 3 w 95"/>
                <a:gd name="T55" fmla="*/ 9 h 74"/>
                <a:gd name="T56" fmla="*/ 17 w 95"/>
                <a:gd name="T57" fmla="*/ 15 h 74"/>
                <a:gd name="T58" fmla="*/ 26 w 95"/>
                <a:gd name="T59" fmla="*/ 17 h 74"/>
                <a:gd name="T60" fmla="*/ 28 w 95"/>
                <a:gd name="T61" fmla="*/ 14 h 74"/>
                <a:gd name="T62" fmla="*/ 18 w 95"/>
                <a:gd name="T63" fmla="*/ 3 h 74"/>
                <a:gd name="T64" fmla="*/ 21 w 95"/>
                <a:gd name="T65" fmla="*/ 0 h 74"/>
                <a:gd name="T66" fmla="*/ 26 w 95"/>
                <a:gd name="T67" fmla="*/ 1 h 74"/>
                <a:gd name="T68" fmla="*/ 40 w 95"/>
                <a:gd name="T69" fmla="*/ 13 h 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95" h="74">
                  <a:moveTo>
                    <a:pt x="40" y="13"/>
                  </a:moveTo>
                  <a:lnTo>
                    <a:pt x="48" y="15"/>
                  </a:lnTo>
                  <a:lnTo>
                    <a:pt x="50" y="9"/>
                  </a:lnTo>
                  <a:lnTo>
                    <a:pt x="58" y="1"/>
                  </a:lnTo>
                  <a:lnTo>
                    <a:pt x="69" y="12"/>
                  </a:lnTo>
                  <a:lnTo>
                    <a:pt x="81" y="27"/>
                  </a:lnTo>
                  <a:lnTo>
                    <a:pt x="89" y="28"/>
                  </a:lnTo>
                  <a:lnTo>
                    <a:pt x="95" y="33"/>
                  </a:lnTo>
                  <a:lnTo>
                    <a:pt x="82" y="35"/>
                  </a:lnTo>
                  <a:lnTo>
                    <a:pt x="82" y="51"/>
                  </a:lnTo>
                  <a:lnTo>
                    <a:pt x="80" y="58"/>
                  </a:lnTo>
                  <a:lnTo>
                    <a:pt x="75" y="63"/>
                  </a:lnTo>
                  <a:lnTo>
                    <a:pt x="77" y="73"/>
                  </a:lnTo>
                  <a:lnTo>
                    <a:pt x="73" y="74"/>
                  </a:lnTo>
                  <a:lnTo>
                    <a:pt x="61" y="63"/>
                  </a:lnTo>
                  <a:lnTo>
                    <a:pt x="65" y="53"/>
                  </a:lnTo>
                  <a:lnTo>
                    <a:pt x="59" y="47"/>
                  </a:lnTo>
                  <a:lnTo>
                    <a:pt x="52" y="49"/>
                  </a:lnTo>
                  <a:lnTo>
                    <a:pt x="35" y="64"/>
                  </a:lnTo>
                  <a:lnTo>
                    <a:pt x="32" y="49"/>
                  </a:lnTo>
                  <a:lnTo>
                    <a:pt x="24" y="46"/>
                  </a:lnTo>
                  <a:lnTo>
                    <a:pt x="16" y="40"/>
                  </a:lnTo>
                  <a:lnTo>
                    <a:pt x="19" y="34"/>
                  </a:lnTo>
                  <a:lnTo>
                    <a:pt x="9" y="27"/>
                  </a:lnTo>
                  <a:lnTo>
                    <a:pt x="11" y="22"/>
                  </a:lnTo>
                  <a:lnTo>
                    <a:pt x="4" y="18"/>
                  </a:lnTo>
                  <a:lnTo>
                    <a:pt x="0" y="13"/>
                  </a:lnTo>
                  <a:lnTo>
                    <a:pt x="3" y="9"/>
                  </a:lnTo>
                  <a:lnTo>
                    <a:pt x="17" y="15"/>
                  </a:lnTo>
                  <a:lnTo>
                    <a:pt x="26" y="17"/>
                  </a:lnTo>
                  <a:lnTo>
                    <a:pt x="28" y="14"/>
                  </a:lnTo>
                  <a:lnTo>
                    <a:pt x="18" y="3"/>
                  </a:lnTo>
                  <a:lnTo>
                    <a:pt x="21" y="0"/>
                  </a:lnTo>
                  <a:lnTo>
                    <a:pt x="26" y="1"/>
                  </a:lnTo>
                  <a:lnTo>
                    <a:pt x="40" y="13"/>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23" name="Freeform 22"/>
            <p:cNvSpPr>
              <a:spLocks/>
            </p:cNvSpPr>
            <p:nvPr/>
          </p:nvSpPr>
          <p:spPr bwMode="auto">
            <a:xfrm>
              <a:off x="5810030" y="4323458"/>
              <a:ext cx="51247" cy="69898"/>
            </a:xfrm>
            <a:custGeom>
              <a:avLst/>
              <a:gdLst>
                <a:gd name="T0" fmla="*/ 5 w 31"/>
                <a:gd name="T1" fmla="*/ 45 h 45"/>
                <a:gd name="T2" fmla="*/ 4 w 31"/>
                <a:gd name="T3" fmla="*/ 20 h 45"/>
                <a:gd name="T4" fmla="*/ 0 w 31"/>
                <a:gd name="T5" fmla="*/ 10 h 45"/>
                <a:gd name="T6" fmla="*/ 11 w 31"/>
                <a:gd name="T7" fmla="*/ 12 h 45"/>
                <a:gd name="T8" fmla="*/ 16 w 31"/>
                <a:gd name="T9" fmla="*/ 0 h 45"/>
                <a:gd name="T10" fmla="*/ 26 w 31"/>
                <a:gd name="T11" fmla="*/ 2 h 45"/>
                <a:gd name="T12" fmla="*/ 27 w 31"/>
                <a:gd name="T13" fmla="*/ 10 h 45"/>
                <a:gd name="T14" fmla="*/ 31 w 31"/>
                <a:gd name="T15" fmla="*/ 14 h 45"/>
                <a:gd name="T16" fmla="*/ 31 w 31"/>
                <a:gd name="T17" fmla="*/ 21 h 45"/>
                <a:gd name="T18" fmla="*/ 27 w 31"/>
                <a:gd name="T19" fmla="*/ 25 h 45"/>
                <a:gd name="T20" fmla="*/ 19 w 31"/>
                <a:gd name="T21" fmla="*/ 36 h 45"/>
                <a:gd name="T22" fmla="*/ 12 w 31"/>
                <a:gd name="T23" fmla="*/ 44 h 45"/>
                <a:gd name="T24" fmla="*/ 5 w 31"/>
                <a:gd name="T2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1" h="45">
                  <a:moveTo>
                    <a:pt x="5" y="45"/>
                  </a:moveTo>
                  <a:lnTo>
                    <a:pt x="4" y="20"/>
                  </a:lnTo>
                  <a:lnTo>
                    <a:pt x="0" y="10"/>
                  </a:lnTo>
                  <a:lnTo>
                    <a:pt x="11" y="12"/>
                  </a:lnTo>
                  <a:lnTo>
                    <a:pt x="16" y="0"/>
                  </a:lnTo>
                  <a:lnTo>
                    <a:pt x="26" y="2"/>
                  </a:lnTo>
                  <a:lnTo>
                    <a:pt x="27" y="10"/>
                  </a:lnTo>
                  <a:lnTo>
                    <a:pt x="31" y="14"/>
                  </a:lnTo>
                  <a:lnTo>
                    <a:pt x="31" y="21"/>
                  </a:lnTo>
                  <a:lnTo>
                    <a:pt x="27" y="25"/>
                  </a:lnTo>
                  <a:lnTo>
                    <a:pt x="19" y="36"/>
                  </a:lnTo>
                  <a:lnTo>
                    <a:pt x="12" y="44"/>
                  </a:lnTo>
                  <a:lnTo>
                    <a:pt x="5" y="4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24" name="Freeform 23"/>
            <p:cNvSpPr>
              <a:spLocks/>
            </p:cNvSpPr>
            <p:nvPr/>
          </p:nvSpPr>
          <p:spPr bwMode="auto">
            <a:xfrm>
              <a:off x="4993377" y="2594680"/>
              <a:ext cx="95882" cy="62131"/>
            </a:xfrm>
            <a:custGeom>
              <a:avLst/>
              <a:gdLst>
                <a:gd name="T0" fmla="*/ 13 w 58"/>
                <a:gd name="T1" fmla="*/ 3 h 40"/>
                <a:gd name="T2" fmla="*/ 24 w 58"/>
                <a:gd name="T3" fmla="*/ 4 h 40"/>
                <a:gd name="T4" fmla="*/ 39 w 58"/>
                <a:gd name="T5" fmla="*/ 0 h 40"/>
                <a:gd name="T6" fmla="*/ 49 w 58"/>
                <a:gd name="T7" fmla="*/ 9 h 40"/>
                <a:gd name="T8" fmla="*/ 58 w 58"/>
                <a:gd name="T9" fmla="*/ 14 h 40"/>
                <a:gd name="T10" fmla="*/ 57 w 58"/>
                <a:gd name="T11" fmla="*/ 27 h 40"/>
                <a:gd name="T12" fmla="*/ 53 w 58"/>
                <a:gd name="T13" fmla="*/ 28 h 40"/>
                <a:gd name="T14" fmla="*/ 51 w 58"/>
                <a:gd name="T15" fmla="*/ 40 h 40"/>
                <a:gd name="T16" fmla="*/ 37 w 58"/>
                <a:gd name="T17" fmla="*/ 30 h 40"/>
                <a:gd name="T18" fmla="*/ 29 w 58"/>
                <a:gd name="T19" fmla="*/ 32 h 40"/>
                <a:gd name="T20" fmla="*/ 17 w 58"/>
                <a:gd name="T21" fmla="*/ 22 h 40"/>
                <a:gd name="T22" fmla="*/ 10 w 58"/>
                <a:gd name="T23" fmla="*/ 14 h 40"/>
                <a:gd name="T24" fmla="*/ 3 w 58"/>
                <a:gd name="T25" fmla="*/ 14 h 40"/>
                <a:gd name="T26" fmla="*/ 0 w 58"/>
                <a:gd name="T27" fmla="*/ 7 h 40"/>
                <a:gd name="T28" fmla="*/ 13 w 58"/>
                <a:gd name="T29" fmla="*/ 3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58" h="40">
                  <a:moveTo>
                    <a:pt x="13" y="3"/>
                  </a:moveTo>
                  <a:lnTo>
                    <a:pt x="24" y="4"/>
                  </a:lnTo>
                  <a:lnTo>
                    <a:pt x="39" y="0"/>
                  </a:lnTo>
                  <a:lnTo>
                    <a:pt x="49" y="9"/>
                  </a:lnTo>
                  <a:lnTo>
                    <a:pt x="58" y="14"/>
                  </a:lnTo>
                  <a:lnTo>
                    <a:pt x="57" y="27"/>
                  </a:lnTo>
                  <a:lnTo>
                    <a:pt x="53" y="28"/>
                  </a:lnTo>
                  <a:lnTo>
                    <a:pt x="51" y="40"/>
                  </a:lnTo>
                  <a:lnTo>
                    <a:pt x="37" y="30"/>
                  </a:lnTo>
                  <a:lnTo>
                    <a:pt x="29" y="32"/>
                  </a:lnTo>
                  <a:lnTo>
                    <a:pt x="17" y="22"/>
                  </a:lnTo>
                  <a:lnTo>
                    <a:pt x="10" y="14"/>
                  </a:lnTo>
                  <a:lnTo>
                    <a:pt x="3" y="14"/>
                  </a:lnTo>
                  <a:lnTo>
                    <a:pt x="0" y="7"/>
                  </a:lnTo>
                  <a:lnTo>
                    <a:pt x="13" y="3"/>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25" name="Freeform 24"/>
            <p:cNvSpPr>
              <a:spLocks/>
            </p:cNvSpPr>
            <p:nvPr/>
          </p:nvSpPr>
          <p:spPr bwMode="auto">
            <a:xfrm>
              <a:off x="4950396" y="3852821"/>
              <a:ext cx="92576" cy="197264"/>
            </a:xfrm>
            <a:custGeom>
              <a:avLst/>
              <a:gdLst>
                <a:gd name="T0" fmla="*/ 36 w 56"/>
                <a:gd name="T1" fmla="*/ 124 h 127"/>
                <a:gd name="T2" fmla="*/ 20 w 56"/>
                <a:gd name="T3" fmla="*/ 127 h 127"/>
                <a:gd name="T4" fmla="*/ 16 w 56"/>
                <a:gd name="T5" fmla="*/ 113 h 127"/>
                <a:gd name="T6" fmla="*/ 17 w 56"/>
                <a:gd name="T7" fmla="*/ 65 h 127"/>
                <a:gd name="T8" fmla="*/ 13 w 56"/>
                <a:gd name="T9" fmla="*/ 61 h 127"/>
                <a:gd name="T10" fmla="*/ 12 w 56"/>
                <a:gd name="T11" fmla="*/ 50 h 127"/>
                <a:gd name="T12" fmla="*/ 6 w 56"/>
                <a:gd name="T13" fmla="*/ 43 h 127"/>
                <a:gd name="T14" fmla="*/ 0 w 56"/>
                <a:gd name="T15" fmla="*/ 37 h 127"/>
                <a:gd name="T16" fmla="*/ 3 w 56"/>
                <a:gd name="T17" fmla="*/ 26 h 127"/>
                <a:gd name="T18" fmla="*/ 9 w 56"/>
                <a:gd name="T19" fmla="*/ 23 h 127"/>
                <a:gd name="T20" fmla="*/ 13 w 56"/>
                <a:gd name="T21" fmla="*/ 14 h 127"/>
                <a:gd name="T22" fmla="*/ 22 w 56"/>
                <a:gd name="T23" fmla="*/ 13 h 127"/>
                <a:gd name="T24" fmla="*/ 26 w 56"/>
                <a:gd name="T25" fmla="*/ 6 h 127"/>
                <a:gd name="T26" fmla="*/ 32 w 56"/>
                <a:gd name="T27" fmla="*/ 0 h 127"/>
                <a:gd name="T28" fmla="*/ 38 w 56"/>
                <a:gd name="T29" fmla="*/ 0 h 127"/>
                <a:gd name="T30" fmla="*/ 52 w 56"/>
                <a:gd name="T31" fmla="*/ 12 h 127"/>
                <a:gd name="T32" fmla="*/ 52 w 56"/>
                <a:gd name="T33" fmla="*/ 19 h 127"/>
                <a:gd name="T34" fmla="*/ 56 w 56"/>
                <a:gd name="T35" fmla="*/ 31 h 127"/>
                <a:gd name="T36" fmla="*/ 52 w 56"/>
                <a:gd name="T37" fmla="*/ 40 h 127"/>
                <a:gd name="T38" fmla="*/ 54 w 56"/>
                <a:gd name="T39" fmla="*/ 45 h 127"/>
                <a:gd name="T40" fmla="*/ 45 w 56"/>
                <a:gd name="T41" fmla="*/ 58 h 127"/>
                <a:gd name="T42" fmla="*/ 40 w 56"/>
                <a:gd name="T43" fmla="*/ 64 h 127"/>
                <a:gd name="T44" fmla="*/ 36 w 56"/>
                <a:gd name="T45" fmla="*/ 78 h 127"/>
                <a:gd name="T46" fmla="*/ 37 w 56"/>
                <a:gd name="T47" fmla="*/ 91 h 127"/>
                <a:gd name="T48" fmla="*/ 36 w 56"/>
                <a:gd name="T49" fmla="*/ 124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56" h="127">
                  <a:moveTo>
                    <a:pt x="36" y="124"/>
                  </a:moveTo>
                  <a:lnTo>
                    <a:pt x="20" y="127"/>
                  </a:lnTo>
                  <a:lnTo>
                    <a:pt x="16" y="113"/>
                  </a:lnTo>
                  <a:lnTo>
                    <a:pt x="17" y="65"/>
                  </a:lnTo>
                  <a:lnTo>
                    <a:pt x="13" y="61"/>
                  </a:lnTo>
                  <a:lnTo>
                    <a:pt x="12" y="50"/>
                  </a:lnTo>
                  <a:lnTo>
                    <a:pt x="6" y="43"/>
                  </a:lnTo>
                  <a:lnTo>
                    <a:pt x="0" y="37"/>
                  </a:lnTo>
                  <a:lnTo>
                    <a:pt x="3" y="26"/>
                  </a:lnTo>
                  <a:lnTo>
                    <a:pt x="9" y="23"/>
                  </a:lnTo>
                  <a:lnTo>
                    <a:pt x="13" y="14"/>
                  </a:lnTo>
                  <a:lnTo>
                    <a:pt x="22" y="13"/>
                  </a:lnTo>
                  <a:lnTo>
                    <a:pt x="26" y="6"/>
                  </a:lnTo>
                  <a:lnTo>
                    <a:pt x="32" y="0"/>
                  </a:lnTo>
                  <a:lnTo>
                    <a:pt x="38" y="0"/>
                  </a:lnTo>
                  <a:lnTo>
                    <a:pt x="52" y="12"/>
                  </a:lnTo>
                  <a:lnTo>
                    <a:pt x="52" y="19"/>
                  </a:lnTo>
                  <a:lnTo>
                    <a:pt x="56" y="31"/>
                  </a:lnTo>
                  <a:lnTo>
                    <a:pt x="52" y="40"/>
                  </a:lnTo>
                  <a:lnTo>
                    <a:pt x="54" y="45"/>
                  </a:lnTo>
                  <a:lnTo>
                    <a:pt x="45" y="58"/>
                  </a:lnTo>
                  <a:lnTo>
                    <a:pt x="40" y="64"/>
                  </a:lnTo>
                  <a:lnTo>
                    <a:pt x="36" y="78"/>
                  </a:lnTo>
                  <a:lnTo>
                    <a:pt x="37" y="91"/>
                  </a:lnTo>
                  <a:lnTo>
                    <a:pt x="36" y="124"/>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26" name="Freeform 25"/>
            <p:cNvSpPr>
              <a:spLocks/>
            </p:cNvSpPr>
            <p:nvPr/>
          </p:nvSpPr>
          <p:spPr bwMode="auto">
            <a:xfrm>
              <a:off x="4761938" y="3759625"/>
              <a:ext cx="231439" cy="178625"/>
            </a:xfrm>
            <a:custGeom>
              <a:avLst/>
              <a:gdLst>
                <a:gd name="T0" fmla="*/ 49 w 140"/>
                <a:gd name="T1" fmla="*/ 114 h 115"/>
                <a:gd name="T2" fmla="*/ 36 w 140"/>
                <a:gd name="T3" fmla="*/ 109 h 115"/>
                <a:gd name="T4" fmla="*/ 28 w 140"/>
                <a:gd name="T5" fmla="*/ 110 h 115"/>
                <a:gd name="T6" fmla="*/ 21 w 140"/>
                <a:gd name="T7" fmla="*/ 115 h 115"/>
                <a:gd name="T8" fmla="*/ 13 w 140"/>
                <a:gd name="T9" fmla="*/ 110 h 115"/>
                <a:gd name="T10" fmla="*/ 10 w 140"/>
                <a:gd name="T11" fmla="*/ 103 h 115"/>
                <a:gd name="T12" fmla="*/ 1 w 140"/>
                <a:gd name="T13" fmla="*/ 99 h 115"/>
                <a:gd name="T14" fmla="*/ 0 w 140"/>
                <a:gd name="T15" fmla="*/ 87 h 115"/>
                <a:gd name="T16" fmla="*/ 5 w 140"/>
                <a:gd name="T17" fmla="*/ 78 h 115"/>
                <a:gd name="T18" fmla="*/ 5 w 140"/>
                <a:gd name="T19" fmla="*/ 71 h 115"/>
                <a:gd name="T20" fmla="*/ 19 w 140"/>
                <a:gd name="T21" fmla="*/ 54 h 115"/>
                <a:gd name="T22" fmla="*/ 22 w 140"/>
                <a:gd name="T23" fmla="*/ 40 h 115"/>
                <a:gd name="T24" fmla="*/ 27 w 140"/>
                <a:gd name="T25" fmla="*/ 34 h 115"/>
                <a:gd name="T26" fmla="*/ 36 w 140"/>
                <a:gd name="T27" fmla="*/ 37 h 115"/>
                <a:gd name="T28" fmla="*/ 44 w 140"/>
                <a:gd name="T29" fmla="*/ 33 h 115"/>
                <a:gd name="T30" fmla="*/ 46 w 140"/>
                <a:gd name="T31" fmla="*/ 28 h 115"/>
                <a:gd name="T32" fmla="*/ 61 w 140"/>
                <a:gd name="T33" fmla="*/ 18 h 115"/>
                <a:gd name="T34" fmla="*/ 64 w 140"/>
                <a:gd name="T35" fmla="*/ 12 h 115"/>
                <a:gd name="T36" fmla="*/ 81 w 140"/>
                <a:gd name="T37" fmla="*/ 3 h 115"/>
                <a:gd name="T38" fmla="*/ 91 w 140"/>
                <a:gd name="T39" fmla="*/ 0 h 115"/>
                <a:gd name="T40" fmla="*/ 95 w 140"/>
                <a:gd name="T41" fmla="*/ 4 h 115"/>
                <a:gd name="T42" fmla="*/ 107 w 140"/>
                <a:gd name="T43" fmla="*/ 4 h 115"/>
                <a:gd name="T44" fmla="*/ 106 w 140"/>
                <a:gd name="T45" fmla="*/ 14 h 115"/>
                <a:gd name="T46" fmla="*/ 108 w 140"/>
                <a:gd name="T47" fmla="*/ 24 h 115"/>
                <a:gd name="T48" fmla="*/ 118 w 140"/>
                <a:gd name="T49" fmla="*/ 37 h 115"/>
                <a:gd name="T50" fmla="*/ 119 w 140"/>
                <a:gd name="T51" fmla="*/ 47 h 115"/>
                <a:gd name="T52" fmla="*/ 140 w 140"/>
                <a:gd name="T53" fmla="*/ 52 h 115"/>
                <a:gd name="T54" fmla="*/ 140 w 140"/>
                <a:gd name="T55" fmla="*/ 66 h 115"/>
                <a:gd name="T56" fmla="*/ 136 w 140"/>
                <a:gd name="T57" fmla="*/ 73 h 115"/>
                <a:gd name="T58" fmla="*/ 127 w 140"/>
                <a:gd name="T59" fmla="*/ 74 h 115"/>
                <a:gd name="T60" fmla="*/ 123 w 140"/>
                <a:gd name="T61" fmla="*/ 83 h 115"/>
                <a:gd name="T62" fmla="*/ 117 w 140"/>
                <a:gd name="T63" fmla="*/ 86 h 115"/>
                <a:gd name="T64" fmla="*/ 101 w 140"/>
                <a:gd name="T65" fmla="*/ 85 h 115"/>
                <a:gd name="T66" fmla="*/ 92 w 140"/>
                <a:gd name="T67" fmla="*/ 84 h 115"/>
                <a:gd name="T68" fmla="*/ 86 w 140"/>
                <a:gd name="T69" fmla="*/ 87 h 115"/>
                <a:gd name="T70" fmla="*/ 78 w 140"/>
                <a:gd name="T71" fmla="*/ 86 h 115"/>
                <a:gd name="T72" fmla="*/ 47 w 140"/>
                <a:gd name="T73" fmla="*/ 87 h 115"/>
                <a:gd name="T74" fmla="*/ 46 w 140"/>
                <a:gd name="T75" fmla="*/ 98 h 115"/>
                <a:gd name="T76" fmla="*/ 49 w 140"/>
                <a:gd name="T77" fmla="*/ 114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40" h="115">
                  <a:moveTo>
                    <a:pt x="49" y="114"/>
                  </a:moveTo>
                  <a:lnTo>
                    <a:pt x="36" y="109"/>
                  </a:lnTo>
                  <a:lnTo>
                    <a:pt x="28" y="110"/>
                  </a:lnTo>
                  <a:lnTo>
                    <a:pt x="21" y="115"/>
                  </a:lnTo>
                  <a:lnTo>
                    <a:pt x="13" y="110"/>
                  </a:lnTo>
                  <a:lnTo>
                    <a:pt x="10" y="103"/>
                  </a:lnTo>
                  <a:lnTo>
                    <a:pt x="1" y="99"/>
                  </a:lnTo>
                  <a:lnTo>
                    <a:pt x="0" y="87"/>
                  </a:lnTo>
                  <a:lnTo>
                    <a:pt x="5" y="78"/>
                  </a:lnTo>
                  <a:lnTo>
                    <a:pt x="5" y="71"/>
                  </a:lnTo>
                  <a:lnTo>
                    <a:pt x="19" y="54"/>
                  </a:lnTo>
                  <a:lnTo>
                    <a:pt x="22" y="40"/>
                  </a:lnTo>
                  <a:lnTo>
                    <a:pt x="27" y="34"/>
                  </a:lnTo>
                  <a:lnTo>
                    <a:pt x="36" y="37"/>
                  </a:lnTo>
                  <a:lnTo>
                    <a:pt x="44" y="33"/>
                  </a:lnTo>
                  <a:lnTo>
                    <a:pt x="46" y="28"/>
                  </a:lnTo>
                  <a:lnTo>
                    <a:pt x="61" y="18"/>
                  </a:lnTo>
                  <a:lnTo>
                    <a:pt x="64" y="12"/>
                  </a:lnTo>
                  <a:lnTo>
                    <a:pt x="81" y="3"/>
                  </a:lnTo>
                  <a:lnTo>
                    <a:pt x="91" y="0"/>
                  </a:lnTo>
                  <a:lnTo>
                    <a:pt x="95" y="4"/>
                  </a:lnTo>
                  <a:lnTo>
                    <a:pt x="107" y="4"/>
                  </a:lnTo>
                  <a:lnTo>
                    <a:pt x="106" y="14"/>
                  </a:lnTo>
                  <a:lnTo>
                    <a:pt x="108" y="24"/>
                  </a:lnTo>
                  <a:lnTo>
                    <a:pt x="118" y="37"/>
                  </a:lnTo>
                  <a:lnTo>
                    <a:pt x="119" y="47"/>
                  </a:lnTo>
                  <a:lnTo>
                    <a:pt x="140" y="52"/>
                  </a:lnTo>
                  <a:lnTo>
                    <a:pt x="140" y="66"/>
                  </a:lnTo>
                  <a:lnTo>
                    <a:pt x="136" y="73"/>
                  </a:lnTo>
                  <a:lnTo>
                    <a:pt x="127" y="74"/>
                  </a:lnTo>
                  <a:lnTo>
                    <a:pt x="123" y="83"/>
                  </a:lnTo>
                  <a:lnTo>
                    <a:pt x="117" y="86"/>
                  </a:lnTo>
                  <a:lnTo>
                    <a:pt x="101" y="85"/>
                  </a:lnTo>
                  <a:lnTo>
                    <a:pt x="92" y="84"/>
                  </a:lnTo>
                  <a:lnTo>
                    <a:pt x="86" y="87"/>
                  </a:lnTo>
                  <a:lnTo>
                    <a:pt x="78" y="86"/>
                  </a:lnTo>
                  <a:lnTo>
                    <a:pt x="47" y="87"/>
                  </a:lnTo>
                  <a:lnTo>
                    <a:pt x="46" y="98"/>
                  </a:lnTo>
                  <a:lnTo>
                    <a:pt x="49" y="114"/>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27" name="Freeform 26"/>
            <p:cNvSpPr>
              <a:spLocks/>
            </p:cNvSpPr>
            <p:nvPr/>
          </p:nvSpPr>
          <p:spPr bwMode="auto">
            <a:xfrm>
              <a:off x="5542221" y="2823009"/>
              <a:ext cx="168620" cy="96302"/>
            </a:xfrm>
            <a:custGeom>
              <a:avLst/>
              <a:gdLst>
                <a:gd name="T0" fmla="*/ 3 w 102"/>
                <a:gd name="T1" fmla="*/ 0 h 62"/>
                <a:gd name="T2" fmla="*/ 9 w 102"/>
                <a:gd name="T3" fmla="*/ 9 h 62"/>
                <a:gd name="T4" fmla="*/ 15 w 102"/>
                <a:gd name="T5" fmla="*/ 7 h 62"/>
                <a:gd name="T6" fmla="*/ 28 w 102"/>
                <a:gd name="T7" fmla="*/ 10 h 62"/>
                <a:gd name="T8" fmla="*/ 53 w 102"/>
                <a:gd name="T9" fmla="*/ 12 h 62"/>
                <a:gd name="T10" fmla="*/ 60 w 102"/>
                <a:gd name="T11" fmla="*/ 6 h 62"/>
                <a:gd name="T12" fmla="*/ 80 w 102"/>
                <a:gd name="T13" fmla="*/ 2 h 62"/>
                <a:gd name="T14" fmla="*/ 92 w 102"/>
                <a:gd name="T15" fmla="*/ 9 h 62"/>
                <a:gd name="T16" fmla="*/ 102 w 102"/>
                <a:gd name="T17" fmla="*/ 11 h 62"/>
                <a:gd name="T18" fmla="*/ 95 w 102"/>
                <a:gd name="T19" fmla="*/ 20 h 62"/>
                <a:gd name="T20" fmla="*/ 91 w 102"/>
                <a:gd name="T21" fmla="*/ 34 h 62"/>
                <a:gd name="T22" fmla="*/ 98 w 102"/>
                <a:gd name="T23" fmla="*/ 46 h 62"/>
                <a:gd name="T24" fmla="*/ 83 w 102"/>
                <a:gd name="T25" fmla="*/ 43 h 62"/>
                <a:gd name="T26" fmla="*/ 66 w 102"/>
                <a:gd name="T27" fmla="*/ 50 h 62"/>
                <a:gd name="T28" fmla="*/ 67 w 102"/>
                <a:gd name="T29" fmla="*/ 60 h 62"/>
                <a:gd name="T30" fmla="*/ 52 w 102"/>
                <a:gd name="T31" fmla="*/ 62 h 62"/>
                <a:gd name="T32" fmla="*/ 40 w 102"/>
                <a:gd name="T33" fmla="*/ 55 h 62"/>
                <a:gd name="T34" fmla="*/ 27 w 102"/>
                <a:gd name="T35" fmla="*/ 60 h 62"/>
                <a:gd name="T36" fmla="*/ 14 w 102"/>
                <a:gd name="T37" fmla="*/ 60 h 62"/>
                <a:gd name="T38" fmla="*/ 12 w 102"/>
                <a:gd name="T39" fmla="*/ 46 h 62"/>
                <a:gd name="T40" fmla="*/ 3 w 102"/>
                <a:gd name="T41" fmla="*/ 40 h 62"/>
                <a:gd name="T42" fmla="*/ 5 w 102"/>
                <a:gd name="T43" fmla="*/ 37 h 62"/>
                <a:gd name="T44" fmla="*/ 3 w 102"/>
                <a:gd name="T45" fmla="*/ 34 h 62"/>
                <a:gd name="T46" fmla="*/ 5 w 102"/>
                <a:gd name="T47" fmla="*/ 28 h 62"/>
                <a:gd name="T48" fmla="*/ 11 w 102"/>
                <a:gd name="T49" fmla="*/ 21 h 62"/>
                <a:gd name="T50" fmla="*/ 2 w 102"/>
                <a:gd name="T51" fmla="*/ 13 h 62"/>
                <a:gd name="T52" fmla="*/ 0 w 102"/>
                <a:gd name="T53" fmla="*/ 5 h 62"/>
                <a:gd name="T54" fmla="*/ 3 w 102"/>
                <a:gd name="T55" fmla="*/ 0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02" h="62">
                  <a:moveTo>
                    <a:pt x="3" y="0"/>
                  </a:moveTo>
                  <a:lnTo>
                    <a:pt x="9" y="9"/>
                  </a:lnTo>
                  <a:lnTo>
                    <a:pt x="15" y="7"/>
                  </a:lnTo>
                  <a:lnTo>
                    <a:pt x="28" y="10"/>
                  </a:lnTo>
                  <a:lnTo>
                    <a:pt x="53" y="12"/>
                  </a:lnTo>
                  <a:lnTo>
                    <a:pt x="60" y="6"/>
                  </a:lnTo>
                  <a:lnTo>
                    <a:pt x="80" y="2"/>
                  </a:lnTo>
                  <a:lnTo>
                    <a:pt x="92" y="9"/>
                  </a:lnTo>
                  <a:lnTo>
                    <a:pt x="102" y="11"/>
                  </a:lnTo>
                  <a:lnTo>
                    <a:pt x="95" y="20"/>
                  </a:lnTo>
                  <a:lnTo>
                    <a:pt x="91" y="34"/>
                  </a:lnTo>
                  <a:lnTo>
                    <a:pt x="98" y="46"/>
                  </a:lnTo>
                  <a:lnTo>
                    <a:pt x="83" y="43"/>
                  </a:lnTo>
                  <a:lnTo>
                    <a:pt x="66" y="50"/>
                  </a:lnTo>
                  <a:lnTo>
                    <a:pt x="67" y="60"/>
                  </a:lnTo>
                  <a:lnTo>
                    <a:pt x="52" y="62"/>
                  </a:lnTo>
                  <a:lnTo>
                    <a:pt x="40" y="55"/>
                  </a:lnTo>
                  <a:lnTo>
                    <a:pt x="27" y="60"/>
                  </a:lnTo>
                  <a:lnTo>
                    <a:pt x="14" y="60"/>
                  </a:lnTo>
                  <a:lnTo>
                    <a:pt x="12" y="46"/>
                  </a:lnTo>
                  <a:lnTo>
                    <a:pt x="3" y="40"/>
                  </a:lnTo>
                  <a:lnTo>
                    <a:pt x="5" y="37"/>
                  </a:lnTo>
                  <a:lnTo>
                    <a:pt x="3" y="34"/>
                  </a:lnTo>
                  <a:lnTo>
                    <a:pt x="5" y="28"/>
                  </a:lnTo>
                  <a:lnTo>
                    <a:pt x="11" y="21"/>
                  </a:lnTo>
                  <a:lnTo>
                    <a:pt x="2" y="13"/>
                  </a:lnTo>
                  <a:lnTo>
                    <a:pt x="0" y="5"/>
                  </a:lnTo>
                  <a:lnTo>
                    <a:pt x="3"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28" name="Freeform 27"/>
            <p:cNvSpPr>
              <a:spLocks/>
            </p:cNvSpPr>
            <p:nvPr/>
          </p:nvSpPr>
          <p:spPr bwMode="auto">
            <a:xfrm>
              <a:off x="5357069" y="2791945"/>
              <a:ext cx="107455" cy="82324"/>
            </a:xfrm>
            <a:custGeom>
              <a:avLst/>
              <a:gdLst>
                <a:gd name="T0" fmla="*/ 54 w 65"/>
                <a:gd name="T1" fmla="*/ 7 h 53"/>
                <a:gd name="T2" fmla="*/ 60 w 65"/>
                <a:gd name="T3" fmla="*/ 7 h 53"/>
                <a:gd name="T4" fmla="*/ 56 w 65"/>
                <a:gd name="T5" fmla="*/ 16 h 53"/>
                <a:gd name="T6" fmla="*/ 65 w 65"/>
                <a:gd name="T7" fmla="*/ 24 h 53"/>
                <a:gd name="T8" fmla="*/ 64 w 65"/>
                <a:gd name="T9" fmla="*/ 34 h 53"/>
                <a:gd name="T10" fmla="*/ 60 w 65"/>
                <a:gd name="T11" fmla="*/ 35 h 53"/>
                <a:gd name="T12" fmla="*/ 57 w 65"/>
                <a:gd name="T13" fmla="*/ 37 h 53"/>
                <a:gd name="T14" fmla="*/ 52 w 65"/>
                <a:gd name="T15" fmla="*/ 42 h 53"/>
                <a:gd name="T16" fmla="*/ 50 w 65"/>
                <a:gd name="T17" fmla="*/ 53 h 53"/>
                <a:gd name="T18" fmla="*/ 35 w 65"/>
                <a:gd name="T19" fmla="*/ 45 h 53"/>
                <a:gd name="T20" fmla="*/ 28 w 65"/>
                <a:gd name="T21" fmla="*/ 37 h 53"/>
                <a:gd name="T22" fmla="*/ 21 w 65"/>
                <a:gd name="T23" fmla="*/ 32 h 53"/>
                <a:gd name="T24" fmla="*/ 13 w 65"/>
                <a:gd name="T25" fmla="*/ 24 h 53"/>
                <a:gd name="T26" fmla="*/ 9 w 65"/>
                <a:gd name="T27" fmla="*/ 18 h 53"/>
                <a:gd name="T28" fmla="*/ 0 w 65"/>
                <a:gd name="T29" fmla="*/ 8 h 53"/>
                <a:gd name="T30" fmla="*/ 3 w 65"/>
                <a:gd name="T31" fmla="*/ 0 h 53"/>
                <a:gd name="T32" fmla="*/ 9 w 65"/>
                <a:gd name="T33" fmla="*/ 5 h 53"/>
                <a:gd name="T34" fmla="*/ 13 w 65"/>
                <a:gd name="T35" fmla="*/ 0 h 53"/>
                <a:gd name="T36" fmla="*/ 20 w 65"/>
                <a:gd name="T37" fmla="*/ 0 h 53"/>
                <a:gd name="T38" fmla="*/ 35 w 65"/>
                <a:gd name="T39" fmla="*/ 3 h 53"/>
                <a:gd name="T40" fmla="*/ 46 w 65"/>
                <a:gd name="T41" fmla="*/ 3 h 53"/>
                <a:gd name="T42" fmla="*/ 54 w 65"/>
                <a:gd name="T43" fmla="*/ 7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65" h="53">
                  <a:moveTo>
                    <a:pt x="54" y="7"/>
                  </a:moveTo>
                  <a:lnTo>
                    <a:pt x="60" y="7"/>
                  </a:lnTo>
                  <a:lnTo>
                    <a:pt x="56" y="16"/>
                  </a:lnTo>
                  <a:lnTo>
                    <a:pt x="65" y="24"/>
                  </a:lnTo>
                  <a:lnTo>
                    <a:pt x="64" y="34"/>
                  </a:lnTo>
                  <a:lnTo>
                    <a:pt x="60" y="35"/>
                  </a:lnTo>
                  <a:lnTo>
                    <a:pt x="57" y="37"/>
                  </a:lnTo>
                  <a:lnTo>
                    <a:pt x="52" y="42"/>
                  </a:lnTo>
                  <a:lnTo>
                    <a:pt x="50" y="53"/>
                  </a:lnTo>
                  <a:lnTo>
                    <a:pt x="35" y="45"/>
                  </a:lnTo>
                  <a:lnTo>
                    <a:pt x="28" y="37"/>
                  </a:lnTo>
                  <a:lnTo>
                    <a:pt x="21" y="32"/>
                  </a:lnTo>
                  <a:lnTo>
                    <a:pt x="13" y="24"/>
                  </a:lnTo>
                  <a:lnTo>
                    <a:pt x="9" y="18"/>
                  </a:lnTo>
                  <a:lnTo>
                    <a:pt x="0" y="8"/>
                  </a:lnTo>
                  <a:lnTo>
                    <a:pt x="3" y="0"/>
                  </a:lnTo>
                  <a:lnTo>
                    <a:pt x="9" y="5"/>
                  </a:lnTo>
                  <a:lnTo>
                    <a:pt x="13" y="0"/>
                  </a:lnTo>
                  <a:lnTo>
                    <a:pt x="20" y="0"/>
                  </a:lnTo>
                  <a:lnTo>
                    <a:pt x="35" y="3"/>
                  </a:lnTo>
                  <a:lnTo>
                    <a:pt x="46" y="3"/>
                  </a:lnTo>
                  <a:lnTo>
                    <a:pt x="54" y="7"/>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29" name="Freeform 28"/>
            <p:cNvSpPr>
              <a:spLocks/>
            </p:cNvSpPr>
            <p:nvPr/>
          </p:nvSpPr>
          <p:spPr bwMode="auto">
            <a:xfrm>
              <a:off x="5528996" y="2450227"/>
              <a:ext cx="241359" cy="149113"/>
            </a:xfrm>
            <a:custGeom>
              <a:avLst/>
              <a:gdLst>
                <a:gd name="T0" fmla="*/ 1 w 146"/>
                <a:gd name="T1" fmla="*/ 44 h 96"/>
                <a:gd name="T2" fmla="*/ 15 w 146"/>
                <a:gd name="T3" fmla="*/ 44 h 96"/>
                <a:gd name="T4" fmla="*/ 31 w 146"/>
                <a:gd name="T5" fmla="*/ 37 h 96"/>
                <a:gd name="T6" fmla="*/ 33 w 146"/>
                <a:gd name="T7" fmla="*/ 26 h 96"/>
                <a:gd name="T8" fmla="*/ 45 w 146"/>
                <a:gd name="T9" fmla="*/ 20 h 96"/>
                <a:gd name="T10" fmla="*/ 42 w 146"/>
                <a:gd name="T11" fmla="*/ 11 h 96"/>
                <a:gd name="T12" fmla="*/ 50 w 146"/>
                <a:gd name="T13" fmla="*/ 7 h 96"/>
                <a:gd name="T14" fmla="*/ 65 w 146"/>
                <a:gd name="T15" fmla="*/ 0 h 96"/>
                <a:gd name="T16" fmla="*/ 82 w 146"/>
                <a:gd name="T17" fmla="*/ 5 h 96"/>
                <a:gd name="T18" fmla="*/ 85 w 146"/>
                <a:gd name="T19" fmla="*/ 10 h 96"/>
                <a:gd name="T20" fmla="*/ 93 w 146"/>
                <a:gd name="T21" fmla="*/ 7 h 96"/>
                <a:gd name="T22" fmla="*/ 109 w 146"/>
                <a:gd name="T23" fmla="*/ 12 h 96"/>
                <a:gd name="T24" fmla="*/ 112 w 146"/>
                <a:gd name="T25" fmla="*/ 21 h 96"/>
                <a:gd name="T26" fmla="*/ 110 w 146"/>
                <a:gd name="T27" fmla="*/ 27 h 96"/>
                <a:gd name="T28" fmla="*/ 122 w 146"/>
                <a:gd name="T29" fmla="*/ 40 h 96"/>
                <a:gd name="T30" fmla="*/ 129 w 146"/>
                <a:gd name="T31" fmla="*/ 43 h 96"/>
                <a:gd name="T32" fmla="*/ 129 w 146"/>
                <a:gd name="T33" fmla="*/ 47 h 96"/>
                <a:gd name="T34" fmla="*/ 140 w 146"/>
                <a:gd name="T35" fmla="*/ 50 h 96"/>
                <a:gd name="T36" fmla="*/ 146 w 146"/>
                <a:gd name="T37" fmla="*/ 56 h 96"/>
                <a:gd name="T38" fmla="*/ 140 w 146"/>
                <a:gd name="T39" fmla="*/ 60 h 96"/>
                <a:gd name="T40" fmla="*/ 128 w 146"/>
                <a:gd name="T41" fmla="*/ 59 h 96"/>
                <a:gd name="T42" fmla="*/ 125 w 146"/>
                <a:gd name="T43" fmla="*/ 61 h 96"/>
                <a:gd name="T44" fmla="*/ 130 w 146"/>
                <a:gd name="T45" fmla="*/ 68 h 96"/>
                <a:gd name="T46" fmla="*/ 136 w 146"/>
                <a:gd name="T47" fmla="*/ 81 h 96"/>
                <a:gd name="T48" fmla="*/ 123 w 146"/>
                <a:gd name="T49" fmla="*/ 82 h 96"/>
                <a:gd name="T50" fmla="*/ 119 w 146"/>
                <a:gd name="T51" fmla="*/ 86 h 96"/>
                <a:gd name="T52" fmla="*/ 119 w 146"/>
                <a:gd name="T53" fmla="*/ 96 h 96"/>
                <a:gd name="T54" fmla="*/ 113 w 146"/>
                <a:gd name="T55" fmla="*/ 95 h 96"/>
                <a:gd name="T56" fmla="*/ 99 w 146"/>
                <a:gd name="T57" fmla="*/ 95 h 96"/>
                <a:gd name="T58" fmla="*/ 94 w 146"/>
                <a:gd name="T59" fmla="*/ 91 h 96"/>
                <a:gd name="T60" fmla="*/ 88 w 146"/>
                <a:gd name="T61" fmla="*/ 94 h 96"/>
                <a:gd name="T62" fmla="*/ 82 w 146"/>
                <a:gd name="T63" fmla="*/ 91 h 96"/>
                <a:gd name="T64" fmla="*/ 70 w 146"/>
                <a:gd name="T65" fmla="*/ 91 h 96"/>
                <a:gd name="T66" fmla="*/ 51 w 146"/>
                <a:gd name="T67" fmla="*/ 86 h 96"/>
                <a:gd name="T68" fmla="*/ 35 w 146"/>
                <a:gd name="T69" fmla="*/ 84 h 96"/>
                <a:gd name="T70" fmla="*/ 23 w 146"/>
                <a:gd name="T71" fmla="*/ 85 h 96"/>
                <a:gd name="T72" fmla="*/ 15 w 146"/>
                <a:gd name="T73" fmla="*/ 90 h 96"/>
                <a:gd name="T74" fmla="*/ 8 w 146"/>
                <a:gd name="T75" fmla="*/ 91 h 96"/>
                <a:gd name="T76" fmla="*/ 6 w 146"/>
                <a:gd name="T77" fmla="*/ 82 h 96"/>
                <a:gd name="T78" fmla="*/ 0 w 146"/>
                <a:gd name="T79" fmla="*/ 73 h 96"/>
                <a:gd name="T80" fmla="*/ 9 w 146"/>
                <a:gd name="T81" fmla="*/ 69 h 96"/>
                <a:gd name="T82" fmla="*/ 8 w 146"/>
                <a:gd name="T83" fmla="*/ 61 h 96"/>
                <a:gd name="T84" fmla="*/ 3 w 146"/>
                <a:gd name="T85" fmla="*/ 53 h 96"/>
                <a:gd name="T86" fmla="*/ 1 w 146"/>
                <a:gd name="T87" fmla="*/ 44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46" h="96">
                  <a:moveTo>
                    <a:pt x="1" y="44"/>
                  </a:moveTo>
                  <a:lnTo>
                    <a:pt x="15" y="44"/>
                  </a:lnTo>
                  <a:lnTo>
                    <a:pt x="31" y="37"/>
                  </a:lnTo>
                  <a:lnTo>
                    <a:pt x="33" y="26"/>
                  </a:lnTo>
                  <a:lnTo>
                    <a:pt x="45" y="20"/>
                  </a:lnTo>
                  <a:lnTo>
                    <a:pt x="42" y="11"/>
                  </a:lnTo>
                  <a:lnTo>
                    <a:pt x="50" y="7"/>
                  </a:lnTo>
                  <a:lnTo>
                    <a:pt x="65" y="0"/>
                  </a:lnTo>
                  <a:lnTo>
                    <a:pt x="82" y="5"/>
                  </a:lnTo>
                  <a:lnTo>
                    <a:pt x="85" y="10"/>
                  </a:lnTo>
                  <a:lnTo>
                    <a:pt x="93" y="7"/>
                  </a:lnTo>
                  <a:lnTo>
                    <a:pt x="109" y="12"/>
                  </a:lnTo>
                  <a:lnTo>
                    <a:pt x="112" y="21"/>
                  </a:lnTo>
                  <a:lnTo>
                    <a:pt x="110" y="27"/>
                  </a:lnTo>
                  <a:lnTo>
                    <a:pt x="122" y="40"/>
                  </a:lnTo>
                  <a:lnTo>
                    <a:pt x="129" y="43"/>
                  </a:lnTo>
                  <a:lnTo>
                    <a:pt x="129" y="47"/>
                  </a:lnTo>
                  <a:lnTo>
                    <a:pt x="140" y="50"/>
                  </a:lnTo>
                  <a:lnTo>
                    <a:pt x="146" y="56"/>
                  </a:lnTo>
                  <a:lnTo>
                    <a:pt x="140" y="60"/>
                  </a:lnTo>
                  <a:lnTo>
                    <a:pt x="128" y="59"/>
                  </a:lnTo>
                  <a:lnTo>
                    <a:pt x="125" y="61"/>
                  </a:lnTo>
                  <a:lnTo>
                    <a:pt x="130" y="68"/>
                  </a:lnTo>
                  <a:lnTo>
                    <a:pt x="136" y="81"/>
                  </a:lnTo>
                  <a:lnTo>
                    <a:pt x="123" y="82"/>
                  </a:lnTo>
                  <a:lnTo>
                    <a:pt x="119" y="86"/>
                  </a:lnTo>
                  <a:lnTo>
                    <a:pt x="119" y="96"/>
                  </a:lnTo>
                  <a:lnTo>
                    <a:pt x="113" y="95"/>
                  </a:lnTo>
                  <a:lnTo>
                    <a:pt x="99" y="95"/>
                  </a:lnTo>
                  <a:lnTo>
                    <a:pt x="94" y="91"/>
                  </a:lnTo>
                  <a:lnTo>
                    <a:pt x="88" y="94"/>
                  </a:lnTo>
                  <a:lnTo>
                    <a:pt x="82" y="91"/>
                  </a:lnTo>
                  <a:lnTo>
                    <a:pt x="70" y="91"/>
                  </a:lnTo>
                  <a:lnTo>
                    <a:pt x="51" y="86"/>
                  </a:lnTo>
                  <a:lnTo>
                    <a:pt x="35" y="84"/>
                  </a:lnTo>
                  <a:lnTo>
                    <a:pt x="23" y="85"/>
                  </a:lnTo>
                  <a:lnTo>
                    <a:pt x="15" y="90"/>
                  </a:lnTo>
                  <a:lnTo>
                    <a:pt x="8" y="91"/>
                  </a:lnTo>
                  <a:lnTo>
                    <a:pt x="6" y="82"/>
                  </a:lnTo>
                  <a:lnTo>
                    <a:pt x="0" y="73"/>
                  </a:lnTo>
                  <a:lnTo>
                    <a:pt x="9" y="69"/>
                  </a:lnTo>
                  <a:lnTo>
                    <a:pt x="8" y="61"/>
                  </a:lnTo>
                  <a:lnTo>
                    <a:pt x="3" y="53"/>
                  </a:lnTo>
                  <a:lnTo>
                    <a:pt x="1" y="44"/>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30" name="Freeform 29"/>
            <p:cNvSpPr>
              <a:spLocks/>
            </p:cNvSpPr>
            <p:nvPr/>
          </p:nvSpPr>
          <p:spPr bwMode="auto">
            <a:xfrm>
              <a:off x="5515771" y="4817395"/>
              <a:ext cx="285995" cy="296673"/>
            </a:xfrm>
            <a:custGeom>
              <a:avLst/>
              <a:gdLst>
                <a:gd name="T0" fmla="*/ 108 w 173"/>
                <a:gd name="T1" fmla="*/ 19 h 191"/>
                <a:gd name="T2" fmla="*/ 112 w 173"/>
                <a:gd name="T3" fmla="*/ 22 h 191"/>
                <a:gd name="T4" fmla="*/ 117 w 173"/>
                <a:gd name="T5" fmla="*/ 34 h 191"/>
                <a:gd name="T6" fmla="*/ 137 w 173"/>
                <a:gd name="T7" fmla="*/ 57 h 191"/>
                <a:gd name="T8" fmla="*/ 144 w 173"/>
                <a:gd name="T9" fmla="*/ 59 h 191"/>
                <a:gd name="T10" fmla="*/ 144 w 173"/>
                <a:gd name="T11" fmla="*/ 67 h 191"/>
                <a:gd name="T12" fmla="*/ 149 w 173"/>
                <a:gd name="T13" fmla="*/ 80 h 191"/>
                <a:gd name="T14" fmla="*/ 162 w 173"/>
                <a:gd name="T15" fmla="*/ 83 h 191"/>
                <a:gd name="T16" fmla="*/ 173 w 173"/>
                <a:gd name="T17" fmla="*/ 92 h 191"/>
                <a:gd name="T18" fmla="*/ 147 w 173"/>
                <a:gd name="T19" fmla="*/ 108 h 191"/>
                <a:gd name="T20" fmla="*/ 130 w 173"/>
                <a:gd name="T21" fmla="*/ 123 h 191"/>
                <a:gd name="T22" fmla="*/ 124 w 173"/>
                <a:gd name="T23" fmla="*/ 137 h 191"/>
                <a:gd name="T24" fmla="*/ 118 w 173"/>
                <a:gd name="T25" fmla="*/ 145 h 191"/>
                <a:gd name="T26" fmla="*/ 108 w 173"/>
                <a:gd name="T27" fmla="*/ 146 h 191"/>
                <a:gd name="T28" fmla="*/ 104 w 173"/>
                <a:gd name="T29" fmla="*/ 156 h 191"/>
                <a:gd name="T30" fmla="*/ 102 w 173"/>
                <a:gd name="T31" fmla="*/ 163 h 191"/>
                <a:gd name="T32" fmla="*/ 90 w 173"/>
                <a:gd name="T33" fmla="*/ 168 h 191"/>
                <a:gd name="T34" fmla="*/ 76 w 173"/>
                <a:gd name="T35" fmla="*/ 167 h 191"/>
                <a:gd name="T36" fmla="*/ 68 w 173"/>
                <a:gd name="T37" fmla="*/ 161 h 191"/>
                <a:gd name="T38" fmla="*/ 60 w 173"/>
                <a:gd name="T39" fmla="*/ 158 h 191"/>
                <a:gd name="T40" fmla="*/ 51 w 173"/>
                <a:gd name="T41" fmla="*/ 163 h 191"/>
                <a:gd name="T42" fmla="*/ 47 w 173"/>
                <a:gd name="T43" fmla="*/ 173 h 191"/>
                <a:gd name="T44" fmla="*/ 38 w 173"/>
                <a:gd name="T45" fmla="*/ 179 h 191"/>
                <a:gd name="T46" fmla="*/ 28 w 173"/>
                <a:gd name="T47" fmla="*/ 189 h 191"/>
                <a:gd name="T48" fmla="*/ 16 w 173"/>
                <a:gd name="T49" fmla="*/ 191 h 191"/>
                <a:gd name="T50" fmla="*/ 12 w 173"/>
                <a:gd name="T51" fmla="*/ 183 h 191"/>
                <a:gd name="T52" fmla="*/ 14 w 173"/>
                <a:gd name="T53" fmla="*/ 171 h 191"/>
                <a:gd name="T54" fmla="*/ 4 w 173"/>
                <a:gd name="T55" fmla="*/ 151 h 191"/>
                <a:gd name="T56" fmla="*/ 0 w 173"/>
                <a:gd name="T57" fmla="*/ 148 h 191"/>
                <a:gd name="T58" fmla="*/ 2 w 173"/>
                <a:gd name="T59" fmla="*/ 87 h 191"/>
                <a:gd name="T60" fmla="*/ 20 w 173"/>
                <a:gd name="T61" fmla="*/ 87 h 191"/>
                <a:gd name="T62" fmla="*/ 23 w 173"/>
                <a:gd name="T63" fmla="*/ 13 h 191"/>
                <a:gd name="T64" fmla="*/ 36 w 173"/>
                <a:gd name="T65" fmla="*/ 12 h 191"/>
                <a:gd name="T66" fmla="*/ 65 w 173"/>
                <a:gd name="T67" fmla="*/ 5 h 191"/>
                <a:gd name="T68" fmla="*/ 71 w 173"/>
                <a:gd name="T69" fmla="*/ 13 h 191"/>
                <a:gd name="T70" fmla="*/ 83 w 173"/>
                <a:gd name="T71" fmla="*/ 5 h 191"/>
                <a:gd name="T72" fmla="*/ 89 w 173"/>
                <a:gd name="T73" fmla="*/ 5 h 191"/>
                <a:gd name="T74" fmla="*/ 99 w 173"/>
                <a:gd name="T75" fmla="*/ 0 h 191"/>
                <a:gd name="T76" fmla="*/ 102 w 173"/>
                <a:gd name="T77" fmla="*/ 2 h 191"/>
                <a:gd name="T78" fmla="*/ 108 w 173"/>
                <a:gd name="T79" fmla="*/ 19 h 1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73" h="191">
                  <a:moveTo>
                    <a:pt x="108" y="19"/>
                  </a:moveTo>
                  <a:lnTo>
                    <a:pt x="112" y="22"/>
                  </a:lnTo>
                  <a:lnTo>
                    <a:pt x="117" y="34"/>
                  </a:lnTo>
                  <a:lnTo>
                    <a:pt x="137" y="57"/>
                  </a:lnTo>
                  <a:lnTo>
                    <a:pt x="144" y="59"/>
                  </a:lnTo>
                  <a:lnTo>
                    <a:pt x="144" y="67"/>
                  </a:lnTo>
                  <a:lnTo>
                    <a:pt x="149" y="80"/>
                  </a:lnTo>
                  <a:lnTo>
                    <a:pt x="162" y="83"/>
                  </a:lnTo>
                  <a:lnTo>
                    <a:pt x="173" y="92"/>
                  </a:lnTo>
                  <a:lnTo>
                    <a:pt x="147" y="108"/>
                  </a:lnTo>
                  <a:lnTo>
                    <a:pt x="130" y="123"/>
                  </a:lnTo>
                  <a:lnTo>
                    <a:pt x="124" y="137"/>
                  </a:lnTo>
                  <a:lnTo>
                    <a:pt x="118" y="145"/>
                  </a:lnTo>
                  <a:lnTo>
                    <a:pt x="108" y="146"/>
                  </a:lnTo>
                  <a:lnTo>
                    <a:pt x="104" y="156"/>
                  </a:lnTo>
                  <a:lnTo>
                    <a:pt x="102" y="163"/>
                  </a:lnTo>
                  <a:lnTo>
                    <a:pt x="90" y="168"/>
                  </a:lnTo>
                  <a:lnTo>
                    <a:pt x="76" y="167"/>
                  </a:lnTo>
                  <a:lnTo>
                    <a:pt x="68" y="161"/>
                  </a:lnTo>
                  <a:lnTo>
                    <a:pt x="60" y="158"/>
                  </a:lnTo>
                  <a:lnTo>
                    <a:pt x="51" y="163"/>
                  </a:lnTo>
                  <a:lnTo>
                    <a:pt x="47" y="173"/>
                  </a:lnTo>
                  <a:lnTo>
                    <a:pt x="38" y="179"/>
                  </a:lnTo>
                  <a:lnTo>
                    <a:pt x="28" y="189"/>
                  </a:lnTo>
                  <a:lnTo>
                    <a:pt x="16" y="191"/>
                  </a:lnTo>
                  <a:lnTo>
                    <a:pt x="12" y="183"/>
                  </a:lnTo>
                  <a:lnTo>
                    <a:pt x="14" y="171"/>
                  </a:lnTo>
                  <a:lnTo>
                    <a:pt x="4" y="151"/>
                  </a:lnTo>
                  <a:lnTo>
                    <a:pt x="0" y="148"/>
                  </a:lnTo>
                  <a:lnTo>
                    <a:pt x="2" y="87"/>
                  </a:lnTo>
                  <a:lnTo>
                    <a:pt x="20" y="87"/>
                  </a:lnTo>
                  <a:lnTo>
                    <a:pt x="23" y="13"/>
                  </a:lnTo>
                  <a:lnTo>
                    <a:pt x="36" y="12"/>
                  </a:lnTo>
                  <a:lnTo>
                    <a:pt x="65" y="5"/>
                  </a:lnTo>
                  <a:lnTo>
                    <a:pt x="71" y="13"/>
                  </a:lnTo>
                  <a:lnTo>
                    <a:pt x="83" y="5"/>
                  </a:lnTo>
                  <a:lnTo>
                    <a:pt x="89" y="5"/>
                  </a:lnTo>
                  <a:lnTo>
                    <a:pt x="99" y="0"/>
                  </a:lnTo>
                  <a:lnTo>
                    <a:pt x="102" y="2"/>
                  </a:lnTo>
                  <a:lnTo>
                    <a:pt x="108" y="1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31" name="Freeform 30"/>
            <p:cNvSpPr>
              <a:spLocks/>
            </p:cNvSpPr>
            <p:nvPr/>
          </p:nvSpPr>
          <p:spPr bwMode="auto">
            <a:xfrm>
              <a:off x="5366988" y="3888545"/>
              <a:ext cx="391795" cy="285801"/>
            </a:xfrm>
            <a:custGeom>
              <a:avLst/>
              <a:gdLst>
                <a:gd name="T0" fmla="*/ 14 w 237"/>
                <a:gd name="T1" fmla="*/ 77 h 184"/>
                <a:gd name="T2" fmla="*/ 29 w 237"/>
                <a:gd name="T3" fmla="*/ 76 h 184"/>
                <a:gd name="T4" fmla="*/ 33 w 237"/>
                <a:gd name="T5" fmla="*/ 70 h 184"/>
                <a:gd name="T6" fmla="*/ 36 w 237"/>
                <a:gd name="T7" fmla="*/ 71 h 184"/>
                <a:gd name="T8" fmla="*/ 40 w 237"/>
                <a:gd name="T9" fmla="*/ 75 h 184"/>
                <a:gd name="T10" fmla="*/ 64 w 237"/>
                <a:gd name="T11" fmla="*/ 68 h 184"/>
                <a:gd name="T12" fmla="*/ 71 w 237"/>
                <a:gd name="T13" fmla="*/ 59 h 184"/>
                <a:gd name="T14" fmla="*/ 81 w 237"/>
                <a:gd name="T15" fmla="*/ 52 h 184"/>
                <a:gd name="T16" fmla="*/ 79 w 237"/>
                <a:gd name="T17" fmla="*/ 45 h 184"/>
                <a:gd name="T18" fmla="*/ 84 w 237"/>
                <a:gd name="T19" fmla="*/ 43 h 184"/>
                <a:gd name="T20" fmla="*/ 102 w 237"/>
                <a:gd name="T21" fmla="*/ 44 h 184"/>
                <a:gd name="T22" fmla="*/ 119 w 237"/>
                <a:gd name="T23" fmla="*/ 35 h 184"/>
                <a:gd name="T24" fmla="*/ 132 w 237"/>
                <a:gd name="T25" fmla="*/ 12 h 184"/>
                <a:gd name="T26" fmla="*/ 141 w 237"/>
                <a:gd name="T27" fmla="*/ 3 h 184"/>
                <a:gd name="T28" fmla="*/ 152 w 237"/>
                <a:gd name="T29" fmla="*/ 0 h 184"/>
                <a:gd name="T30" fmla="*/ 155 w 237"/>
                <a:gd name="T31" fmla="*/ 9 h 184"/>
                <a:gd name="T32" fmla="*/ 165 w 237"/>
                <a:gd name="T33" fmla="*/ 22 h 184"/>
                <a:gd name="T34" fmla="*/ 165 w 237"/>
                <a:gd name="T35" fmla="*/ 30 h 184"/>
                <a:gd name="T36" fmla="*/ 163 w 237"/>
                <a:gd name="T37" fmla="*/ 39 h 184"/>
                <a:gd name="T38" fmla="*/ 164 w 237"/>
                <a:gd name="T39" fmla="*/ 45 h 184"/>
                <a:gd name="T40" fmla="*/ 170 w 237"/>
                <a:gd name="T41" fmla="*/ 51 h 184"/>
                <a:gd name="T42" fmla="*/ 185 w 237"/>
                <a:gd name="T43" fmla="*/ 61 h 184"/>
                <a:gd name="T44" fmla="*/ 195 w 237"/>
                <a:gd name="T45" fmla="*/ 69 h 184"/>
                <a:gd name="T46" fmla="*/ 195 w 237"/>
                <a:gd name="T47" fmla="*/ 76 h 184"/>
                <a:gd name="T48" fmla="*/ 207 w 237"/>
                <a:gd name="T49" fmla="*/ 86 h 184"/>
                <a:gd name="T50" fmla="*/ 215 w 237"/>
                <a:gd name="T51" fmla="*/ 95 h 184"/>
                <a:gd name="T52" fmla="*/ 220 w 237"/>
                <a:gd name="T53" fmla="*/ 108 h 184"/>
                <a:gd name="T54" fmla="*/ 234 w 237"/>
                <a:gd name="T55" fmla="*/ 116 h 184"/>
                <a:gd name="T56" fmla="*/ 237 w 237"/>
                <a:gd name="T57" fmla="*/ 123 h 184"/>
                <a:gd name="T58" fmla="*/ 231 w 237"/>
                <a:gd name="T59" fmla="*/ 125 h 184"/>
                <a:gd name="T60" fmla="*/ 219 w 237"/>
                <a:gd name="T61" fmla="*/ 124 h 184"/>
                <a:gd name="T62" fmla="*/ 205 w 237"/>
                <a:gd name="T63" fmla="*/ 122 h 184"/>
                <a:gd name="T64" fmla="*/ 198 w 237"/>
                <a:gd name="T65" fmla="*/ 124 h 184"/>
                <a:gd name="T66" fmla="*/ 196 w 237"/>
                <a:gd name="T67" fmla="*/ 129 h 184"/>
                <a:gd name="T68" fmla="*/ 190 w 237"/>
                <a:gd name="T69" fmla="*/ 130 h 184"/>
                <a:gd name="T70" fmla="*/ 182 w 237"/>
                <a:gd name="T71" fmla="*/ 125 h 184"/>
                <a:gd name="T72" fmla="*/ 162 w 237"/>
                <a:gd name="T73" fmla="*/ 136 h 184"/>
                <a:gd name="T74" fmla="*/ 154 w 237"/>
                <a:gd name="T75" fmla="*/ 133 h 184"/>
                <a:gd name="T76" fmla="*/ 151 w 237"/>
                <a:gd name="T77" fmla="*/ 135 h 184"/>
                <a:gd name="T78" fmla="*/ 146 w 237"/>
                <a:gd name="T79" fmla="*/ 148 h 184"/>
                <a:gd name="T80" fmla="*/ 132 w 237"/>
                <a:gd name="T81" fmla="*/ 144 h 184"/>
                <a:gd name="T82" fmla="*/ 119 w 237"/>
                <a:gd name="T83" fmla="*/ 142 h 184"/>
                <a:gd name="T84" fmla="*/ 107 w 237"/>
                <a:gd name="T85" fmla="*/ 134 h 184"/>
                <a:gd name="T86" fmla="*/ 92 w 237"/>
                <a:gd name="T87" fmla="*/ 127 h 184"/>
                <a:gd name="T88" fmla="*/ 82 w 237"/>
                <a:gd name="T89" fmla="*/ 133 h 184"/>
                <a:gd name="T90" fmla="*/ 75 w 237"/>
                <a:gd name="T91" fmla="*/ 144 h 184"/>
                <a:gd name="T92" fmla="*/ 73 w 237"/>
                <a:gd name="T93" fmla="*/ 159 h 184"/>
                <a:gd name="T94" fmla="*/ 61 w 237"/>
                <a:gd name="T95" fmla="*/ 157 h 184"/>
                <a:gd name="T96" fmla="*/ 49 w 237"/>
                <a:gd name="T97" fmla="*/ 154 h 184"/>
                <a:gd name="T98" fmla="*/ 38 w 237"/>
                <a:gd name="T99" fmla="*/ 165 h 184"/>
                <a:gd name="T100" fmla="*/ 29 w 237"/>
                <a:gd name="T101" fmla="*/ 184 h 184"/>
                <a:gd name="T102" fmla="*/ 27 w 237"/>
                <a:gd name="T103" fmla="*/ 178 h 184"/>
                <a:gd name="T104" fmla="*/ 26 w 237"/>
                <a:gd name="T105" fmla="*/ 169 h 184"/>
                <a:gd name="T106" fmla="*/ 17 w 237"/>
                <a:gd name="T107" fmla="*/ 162 h 184"/>
                <a:gd name="T108" fmla="*/ 10 w 237"/>
                <a:gd name="T109" fmla="*/ 152 h 184"/>
                <a:gd name="T110" fmla="*/ 9 w 237"/>
                <a:gd name="T111" fmla="*/ 144 h 184"/>
                <a:gd name="T112" fmla="*/ 0 w 237"/>
                <a:gd name="T113" fmla="*/ 133 h 184"/>
                <a:gd name="T114" fmla="*/ 2 w 237"/>
                <a:gd name="T115" fmla="*/ 127 h 184"/>
                <a:gd name="T116" fmla="*/ 0 w 237"/>
                <a:gd name="T117" fmla="*/ 118 h 184"/>
                <a:gd name="T118" fmla="*/ 1 w 237"/>
                <a:gd name="T119" fmla="*/ 102 h 184"/>
                <a:gd name="T120" fmla="*/ 5 w 237"/>
                <a:gd name="T121" fmla="*/ 98 h 184"/>
                <a:gd name="T122" fmla="*/ 14 w 237"/>
                <a:gd name="T123" fmla="*/ 77 h 1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37" h="184">
                  <a:moveTo>
                    <a:pt x="14" y="77"/>
                  </a:moveTo>
                  <a:lnTo>
                    <a:pt x="29" y="76"/>
                  </a:lnTo>
                  <a:lnTo>
                    <a:pt x="33" y="70"/>
                  </a:lnTo>
                  <a:lnTo>
                    <a:pt x="36" y="71"/>
                  </a:lnTo>
                  <a:lnTo>
                    <a:pt x="40" y="75"/>
                  </a:lnTo>
                  <a:lnTo>
                    <a:pt x="64" y="68"/>
                  </a:lnTo>
                  <a:lnTo>
                    <a:pt x="71" y="59"/>
                  </a:lnTo>
                  <a:lnTo>
                    <a:pt x="81" y="52"/>
                  </a:lnTo>
                  <a:lnTo>
                    <a:pt x="79" y="45"/>
                  </a:lnTo>
                  <a:lnTo>
                    <a:pt x="84" y="43"/>
                  </a:lnTo>
                  <a:lnTo>
                    <a:pt x="102" y="44"/>
                  </a:lnTo>
                  <a:lnTo>
                    <a:pt x="119" y="35"/>
                  </a:lnTo>
                  <a:lnTo>
                    <a:pt x="132" y="12"/>
                  </a:lnTo>
                  <a:lnTo>
                    <a:pt x="141" y="3"/>
                  </a:lnTo>
                  <a:lnTo>
                    <a:pt x="152" y="0"/>
                  </a:lnTo>
                  <a:lnTo>
                    <a:pt x="155" y="9"/>
                  </a:lnTo>
                  <a:lnTo>
                    <a:pt x="165" y="22"/>
                  </a:lnTo>
                  <a:lnTo>
                    <a:pt x="165" y="30"/>
                  </a:lnTo>
                  <a:lnTo>
                    <a:pt x="163" y="39"/>
                  </a:lnTo>
                  <a:lnTo>
                    <a:pt x="164" y="45"/>
                  </a:lnTo>
                  <a:lnTo>
                    <a:pt x="170" y="51"/>
                  </a:lnTo>
                  <a:lnTo>
                    <a:pt x="185" y="61"/>
                  </a:lnTo>
                  <a:lnTo>
                    <a:pt x="195" y="69"/>
                  </a:lnTo>
                  <a:lnTo>
                    <a:pt x="195" y="76"/>
                  </a:lnTo>
                  <a:lnTo>
                    <a:pt x="207" y="86"/>
                  </a:lnTo>
                  <a:lnTo>
                    <a:pt x="215" y="95"/>
                  </a:lnTo>
                  <a:lnTo>
                    <a:pt x="220" y="108"/>
                  </a:lnTo>
                  <a:lnTo>
                    <a:pt x="234" y="116"/>
                  </a:lnTo>
                  <a:lnTo>
                    <a:pt x="237" y="123"/>
                  </a:lnTo>
                  <a:lnTo>
                    <a:pt x="231" y="125"/>
                  </a:lnTo>
                  <a:lnTo>
                    <a:pt x="219" y="124"/>
                  </a:lnTo>
                  <a:lnTo>
                    <a:pt x="205" y="122"/>
                  </a:lnTo>
                  <a:lnTo>
                    <a:pt x="198" y="124"/>
                  </a:lnTo>
                  <a:lnTo>
                    <a:pt x="196" y="129"/>
                  </a:lnTo>
                  <a:lnTo>
                    <a:pt x="190" y="130"/>
                  </a:lnTo>
                  <a:lnTo>
                    <a:pt x="182" y="125"/>
                  </a:lnTo>
                  <a:lnTo>
                    <a:pt x="162" y="136"/>
                  </a:lnTo>
                  <a:lnTo>
                    <a:pt x="154" y="133"/>
                  </a:lnTo>
                  <a:lnTo>
                    <a:pt x="151" y="135"/>
                  </a:lnTo>
                  <a:lnTo>
                    <a:pt x="146" y="148"/>
                  </a:lnTo>
                  <a:lnTo>
                    <a:pt x="132" y="144"/>
                  </a:lnTo>
                  <a:lnTo>
                    <a:pt x="119" y="142"/>
                  </a:lnTo>
                  <a:lnTo>
                    <a:pt x="107" y="134"/>
                  </a:lnTo>
                  <a:lnTo>
                    <a:pt x="92" y="127"/>
                  </a:lnTo>
                  <a:lnTo>
                    <a:pt x="82" y="133"/>
                  </a:lnTo>
                  <a:lnTo>
                    <a:pt x="75" y="144"/>
                  </a:lnTo>
                  <a:lnTo>
                    <a:pt x="73" y="159"/>
                  </a:lnTo>
                  <a:lnTo>
                    <a:pt x="61" y="157"/>
                  </a:lnTo>
                  <a:lnTo>
                    <a:pt x="49" y="154"/>
                  </a:lnTo>
                  <a:lnTo>
                    <a:pt x="38" y="165"/>
                  </a:lnTo>
                  <a:lnTo>
                    <a:pt x="29" y="184"/>
                  </a:lnTo>
                  <a:lnTo>
                    <a:pt x="27" y="178"/>
                  </a:lnTo>
                  <a:lnTo>
                    <a:pt x="26" y="169"/>
                  </a:lnTo>
                  <a:lnTo>
                    <a:pt x="17" y="162"/>
                  </a:lnTo>
                  <a:lnTo>
                    <a:pt x="10" y="152"/>
                  </a:lnTo>
                  <a:lnTo>
                    <a:pt x="9" y="144"/>
                  </a:lnTo>
                  <a:lnTo>
                    <a:pt x="0" y="133"/>
                  </a:lnTo>
                  <a:lnTo>
                    <a:pt x="2" y="127"/>
                  </a:lnTo>
                  <a:lnTo>
                    <a:pt x="0" y="118"/>
                  </a:lnTo>
                  <a:lnTo>
                    <a:pt x="1" y="102"/>
                  </a:lnTo>
                  <a:lnTo>
                    <a:pt x="5" y="98"/>
                  </a:lnTo>
                  <a:lnTo>
                    <a:pt x="14" y="77"/>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32" name="Freeform 31"/>
            <p:cNvSpPr>
              <a:spLocks/>
            </p:cNvSpPr>
            <p:nvPr/>
          </p:nvSpPr>
          <p:spPr bwMode="auto">
            <a:xfrm>
              <a:off x="5090913" y="2709621"/>
              <a:ext cx="117373" cy="65236"/>
            </a:xfrm>
            <a:custGeom>
              <a:avLst/>
              <a:gdLst>
                <a:gd name="T0" fmla="*/ 57 w 71"/>
                <a:gd name="T1" fmla="*/ 6 h 42"/>
                <a:gd name="T2" fmla="*/ 58 w 71"/>
                <a:gd name="T3" fmla="*/ 10 h 42"/>
                <a:gd name="T4" fmla="*/ 56 w 71"/>
                <a:gd name="T5" fmla="*/ 15 h 42"/>
                <a:gd name="T6" fmla="*/ 63 w 71"/>
                <a:gd name="T7" fmla="*/ 19 h 42"/>
                <a:gd name="T8" fmla="*/ 71 w 71"/>
                <a:gd name="T9" fmla="*/ 19 h 42"/>
                <a:gd name="T10" fmla="*/ 71 w 71"/>
                <a:gd name="T11" fmla="*/ 27 h 42"/>
                <a:gd name="T12" fmla="*/ 64 w 71"/>
                <a:gd name="T13" fmla="*/ 31 h 42"/>
                <a:gd name="T14" fmla="*/ 51 w 71"/>
                <a:gd name="T15" fmla="*/ 28 h 42"/>
                <a:gd name="T16" fmla="*/ 48 w 71"/>
                <a:gd name="T17" fmla="*/ 37 h 42"/>
                <a:gd name="T18" fmla="*/ 40 w 71"/>
                <a:gd name="T19" fmla="*/ 37 h 42"/>
                <a:gd name="T20" fmla="*/ 38 w 71"/>
                <a:gd name="T21" fmla="*/ 34 h 42"/>
                <a:gd name="T22" fmla="*/ 29 w 71"/>
                <a:gd name="T23" fmla="*/ 41 h 42"/>
                <a:gd name="T24" fmla="*/ 21 w 71"/>
                <a:gd name="T25" fmla="*/ 42 h 42"/>
                <a:gd name="T26" fmla="*/ 13 w 71"/>
                <a:gd name="T27" fmla="*/ 38 h 42"/>
                <a:gd name="T28" fmla="*/ 8 w 71"/>
                <a:gd name="T29" fmla="*/ 29 h 42"/>
                <a:gd name="T30" fmla="*/ 0 w 71"/>
                <a:gd name="T31" fmla="*/ 32 h 42"/>
                <a:gd name="T32" fmla="*/ 0 w 71"/>
                <a:gd name="T33" fmla="*/ 22 h 42"/>
                <a:gd name="T34" fmla="*/ 11 w 71"/>
                <a:gd name="T35" fmla="*/ 11 h 42"/>
                <a:gd name="T36" fmla="*/ 11 w 71"/>
                <a:gd name="T37" fmla="*/ 6 h 42"/>
                <a:gd name="T38" fmla="*/ 18 w 71"/>
                <a:gd name="T39" fmla="*/ 8 h 42"/>
                <a:gd name="T40" fmla="*/ 22 w 71"/>
                <a:gd name="T41" fmla="*/ 4 h 42"/>
                <a:gd name="T42" fmla="*/ 36 w 71"/>
                <a:gd name="T43" fmla="*/ 4 h 42"/>
                <a:gd name="T44" fmla="*/ 40 w 71"/>
                <a:gd name="T45" fmla="*/ 0 h 42"/>
                <a:gd name="T46" fmla="*/ 57 w 71"/>
                <a:gd name="T47" fmla="*/ 6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71" h="42">
                  <a:moveTo>
                    <a:pt x="57" y="6"/>
                  </a:moveTo>
                  <a:lnTo>
                    <a:pt x="58" y="10"/>
                  </a:lnTo>
                  <a:lnTo>
                    <a:pt x="56" y="15"/>
                  </a:lnTo>
                  <a:lnTo>
                    <a:pt x="63" y="19"/>
                  </a:lnTo>
                  <a:lnTo>
                    <a:pt x="71" y="19"/>
                  </a:lnTo>
                  <a:lnTo>
                    <a:pt x="71" y="27"/>
                  </a:lnTo>
                  <a:lnTo>
                    <a:pt x="64" y="31"/>
                  </a:lnTo>
                  <a:lnTo>
                    <a:pt x="51" y="28"/>
                  </a:lnTo>
                  <a:lnTo>
                    <a:pt x="48" y="37"/>
                  </a:lnTo>
                  <a:lnTo>
                    <a:pt x="40" y="37"/>
                  </a:lnTo>
                  <a:lnTo>
                    <a:pt x="38" y="34"/>
                  </a:lnTo>
                  <a:lnTo>
                    <a:pt x="29" y="41"/>
                  </a:lnTo>
                  <a:lnTo>
                    <a:pt x="21" y="42"/>
                  </a:lnTo>
                  <a:lnTo>
                    <a:pt x="13" y="38"/>
                  </a:lnTo>
                  <a:lnTo>
                    <a:pt x="8" y="29"/>
                  </a:lnTo>
                  <a:lnTo>
                    <a:pt x="0" y="32"/>
                  </a:lnTo>
                  <a:lnTo>
                    <a:pt x="0" y="22"/>
                  </a:lnTo>
                  <a:lnTo>
                    <a:pt x="11" y="11"/>
                  </a:lnTo>
                  <a:lnTo>
                    <a:pt x="11" y="6"/>
                  </a:lnTo>
                  <a:lnTo>
                    <a:pt x="18" y="8"/>
                  </a:lnTo>
                  <a:lnTo>
                    <a:pt x="22" y="4"/>
                  </a:lnTo>
                  <a:lnTo>
                    <a:pt x="36" y="4"/>
                  </a:lnTo>
                  <a:lnTo>
                    <a:pt x="40" y="0"/>
                  </a:lnTo>
                  <a:lnTo>
                    <a:pt x="57" y="6"/>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33" name="Freeform 32"/>
            <p:cNvSpPr>
              <a:spLocks/>
            </p:cNvSpPr>
            <p:nvPr/>
          </p:nvSpPr>
          <p:spPr bwMode="auto">
            <a:xfrm>
              <a:off x="4667708" y="3908739"/>
              <a:ext cx="181845" cy="198817"/>
            </a:xfrm>
            <a:custGeom>
              <a:avLst/>
              <a:gdLst>
                <a:gd name="T0" fmla="*/ 105 w 110"/>
                <a:gd name="T1" fmla="*/ 115 h 128"/>
                <a:gd name="T2" fmla="*/ 97 w 110"/>
                <a:gd name="T3" fmla="*/ 115 h 128"/>
                <a:gd name="T4" fmla="*/ 84 w 110"/>
                <a:gd name="T5" fmla="*/ 111 h 128"/>
                <a:gd name="T6" fmla="*/ 72 w 110"/>
                <a:gd name="T7" fmla="*/ 111 h 128"/>
                <a:gd name="T8" fmla="*/ 50 w 110"/>
                <a:gd name="T9" fmla="*/ 115 h 128"/>
                <a:gd name="T10" fmla="*/ 37 w 110"/>
                <a:gd name="T11" fmla="*/ 121 h 128"/>
                <a:gd name="T12" fmla="*/ 19 w 110"/>
                <a:gd name="T13" fmla="*/ 128 h 128"/>
                <a:gd name="T14" fmla="*/ 16 w 110"/>
                <a:gd name="T15" fmla="*/ 128 h 128"/>
                <a:gd name="T16" fmla="*/ 17 w 110"/>
                <a:gd name="T17" fmla="*/ 111 h 128"/>
                <a:gd name="T18" fmla="*/ 19 w 110"/>
                <a:gd name="T19" fmla="*/ 108 h 128"/>
                <a:gd name="T20" fmla="*/ 18 w 110"/>
                <a:gd name="T21" fmla="*/ 100 h 128"/>
                <a:gd name="T22" fmla="*/ 11 w 110"/>
                <a:gd name="T23" fmla="*/ 91 h 128"/>
                <a:gd name="T24" fmla="*/ 5 w 110"/>
                <a:gd name="T25" fmla="*/ 90 h 128"/>
                <a:gd name="T26" fmla="*/ 0 w 110"/>
                <a:gd name="T27" fmla="*/ 84 h 128"/>
                <a:gd name="T28" fmla="*/ 3 w 110"/>
                <a:gd name="T29" fmla="*/ 75 h 128"/>
                <a:gd name="T30" fmla="*/ 2 w 110"/>
                <a:gd name="T31" fmla="*/ 65 h 128"/>
                <a:gd name="T32" fmla="*/ 3 w 110"/>
                <a:gd name="T33" fmla="*/ 59 h 128"/>
                <a:gd name="T34" fmla="*/ 6 w 110"/>
                <a:gd name="T35" fmla="*/ 59 h 128"/>
                <a:gd name="T36" fmla="*/ 7 w 110"/>
                <a:gd name="T37" fmla="*/ 50 h 128"/>
                <a:gd name="T38" fmla="*/ 5 w 110"/>
                <a:gd name="T39" fmla="*/ 46 h 128"/>
                <a:gd name="T40" fmla="*/ 7 w 110"/>
                <a:gd name="T41" fmla="*/ 43 h 128"/>
                <a:gd name="T42" fmla="*/ 14 w 110"/>
                <a:gd name="T43" fmla="*/ 40 h 128"/>
                <a:gd name="T44" fmla="*/ 9 w 110"/>
                <a:gd name="T45" fmla="*/ 24 h 128"/>
                <a:gd name="T46" fmla="*/ 5 w 110"/>
                <a:gd name="T47" fmla="*/ 15 h 128"/>
                <a:gd name="T48" fmla="*/ 7 w 110"/>
                <a:gd name="T49" fmla="*/ 8 h 128"/>
                <a:gd name="T50" fmla="*/ 11 w 110"/>
                <a:gd name="T51" fmla="*/ 6 h 128"/>
                <a:gd name="T52" fmla="*/ 13 w 110"/>
                <a:gd name="T53" fmla="*/ 5 h 128"/>
                <a:gd name="T54" fmla="*/ 18 w 110"/>
                <a:gd name="T55" fmla="*/ 7 h 128"/>
                <a:gd name="T56" fmla="*/ 32 w 110"/>
                <a:gd name="T57" fmla="*/ 8 h 128"/>
                <a:gd name="T58" fmla="*/ 35 w 110"/>
                <a:gd name="T59" fmla="*/ 2 h 128"/>
                <a:gd name="T60" fmla="*/ 39 w 110"/>
                <a:gd name="T61" fmla="*/ 2 h 128"/>
                <a:gd name="T62" fmla="*/ 44 w 110"/>
                <a:gd name="T63" fmla="*/ 0 h 128"/>
                <a:gd name="T64" fmla="*/ 47 w 110"/>
                <a:gd name="T65" fmla="*/ 9 h 128"/>
                <a:gd name="T66" fmla="*/ 51 w 110"/>
                <a:gd name="T67" fmla="*/ 6 h 128"/>
                <a:gd name="T68" fmla="*/ 58 w 110"/>
                <a:gd name="T69" fmla="*/ 3 h 128"/>
                <a:gd name="T70" fmla="*/ 67 w 110"/>
                <a:gd name="T71" fmla="*/ 7 h 128"/>
                <a:gd name="T72" fmla="*/ 70 w 110"/>
                <a:gd name="T73" fmla="*/ 14 h 128"/>
                <a:gd name="T74" fmla="*/ 78 w 110"/>
                <a:gd name="T75" fmla="*/ 19 h 128"/>
                <a:gd name="T76" fmla="*/ 85 w 110"/>
                <a:gd name="T77" fmla="*/ 14 h 128"/>
                <a:gd name="T78" fmla="*/ 93 w 110"/>
                <a:gd name="T79" fmla="*/ 13 h 128"/>
                <a:gd name="T80" fmla="*/ 106 w 110"/>
                <a:gd name="T81" fmla="*/ 18 h 128"/>
                <a:gd name="T82" fmla="*/ 110 w 110"/>
                <a:gd name="T83" fmla="*/ 48 h 128"/>
                <a:gd name="T84" fmla="*/ 103 w 110"/>
                <a:gd name="T85" fmla="*/ 65 h 128"/>
                <a:gd name="T86" fmla="*/ 98 w 110"/>
                <a:gd name="T87" fmla="*/ 88 h 128"/>
                <a:gd name="T88" fmla="*/ 106 w 110"/>
                <a:gd name="T89" fmla="*/ 107 h 128"/>
                <a:gd name="T90" fmla="*/ 105 w 110"/>
                <a:gd name="T91" fmla="*/ 115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10" h="128">
                  <a:moveTo>
                    <a:pt x="105" y="115"/>
                  </a:moveTo>
                  <a:lnTo>
                    <a:pt x="97" y="115"/>
                  </a:lnTo>
                  <a:lnTo>
                    <a:pt x="84" y="111"/>
                  </a:lnTo>
                  <a:lnTo>
                    <a:pt x="72" y="111"/>
                  </a:lnTo>
                  <a:lnTo>
                    <a:pt x="50" y="115"/>
                  </a:lnTo>
                  <a:lnTo>
                    <a:pt x="37" y="121"/>
                  </a:lnTo>
                  <a:lnTo>
                    <a:pt x="19" y="128"/>
                  </a:lnTo>
                  <a:lnTo>
                    <a:pt x="16" y="128"/>
                  </a:lnTo>
                  <a:lnTo>
                    <a:pt x="17" y="111"/>
                  </a:lnTo>
                  <a:lnTo>
                    <a:pt x="19" y="108"/>
                  </a:lnTo>
                  <a:lnTo>
                    <a:pt x="18" y="100"/>
                  </a:lnTo>
                  <a:lnTo>
                    <a:pt x="11" y="91"/>
                  </a:lnTo>
                  <a:lnTo>
                    <a:pt x="5" y="90"/>
                  </a:lnTo>
                  <a:lnTo>
                    <a:pt x="0" y="84"/>
                  </a:lnTo>
                  <a:lnTo>
                    <a:pt x="3" y="75"/>
                  </a:lnTo>
                  <a:lnTo>
                    <a:pt x="2" y="65"/>
                  </a:lnTo>
                  <a:lnTo>
                    <a:pt x="3" y="59"/>
                  </a:lnTo>
                  <a:lnTo>
                    <a:pt x="6" y="59"/>
                  </a:lnTo>
                  <a:lnTo>
                    <a:pt x="7" y="50"/>
                  </a:lnTo>
                  <a:lnTo>
                    <a:pt x="5" y="46"/>
                  </a:lnTo>
                  <a:lnTo>
                    <a:pt x="7" y="43"/>
                  </a:lnTo>
                  <a:lnTo>
                    <a:pt x="14" y="40"/>
                  </a:lnTo>
                  <a:lnTo>
                    <a:pt x="9" y="24"/>
                  </a:lnTo>
                  <a:lnTo>
                    <a:pt x="5" y="15"/>
                  </a:lnTo>
                  <a:lnTo>
                    <a:pt x="7" y="8"/>
                  </a:lnTo>
                  <a:lnTo>
                    <a:pt x="11" y="6"/>
                  </a:lnTo>
                  <a:lnTo>
                    <a:pt x="13" y="5"/>
                  </a:lnTo>
                  <a:lnTo>
                    <a:pt x="18" y="7"/>
                  </a:lnTo>
                  <a:lnTo>
                    <a:pt x="32" y="8"/>
                  </a:lnTo>
                  <a:lnTo>
                    <a:pt x="35" y="2"/>
                  </a:lnTo>
                  <a:lnTo>
                    <a:pt x="39" y="2"/>
                  </a:lnTo>
                  <a:lnTo>
                    <a:pt x="44" y="0"/>
                  </a:lnTo>
                  <a:lnTo>
                    <a:pt x="47" y="9"/>
                  </a:lnTo>
                  <a:lnTo>
                    <a:pt x="51" y="6"/>
                  </a:lnTo>
                  <a:lnTo>
                    <a:pt x="58" y="3"/>
                  </a:lnTo>
                  <a:lnTo>
                    <a:pt x="67" y="7"/>
                  </a:lnTo>
                  <a:lnTo>
                    <a:pt x="70" y="14"/>
                  </a:lnTo>
                  <a:lnTo>
                    <a:pt x="78" y="19"/>
                  </a:lnTo>
                  <a:lnTo>
                    <a:pt x="85" y="14"/>
                  </a:lnTo>
                  <a:lnTo>
                    <a:pt x="93" y="13"/>
                  </a:lnTo>
                  <a:lnTo>
                    <a:pt x="106" y="18"/>
                  </a:lnTo>
                  <a:lnTo>
                    <a:pt x="110" y="48"/>
                  </a:lnTo>
                  <a:lnTo>
                    <a:pt x="103" y="65"/>
                  </a:lnTo>
                  <a:lnTo>
                    <a:pt x="98" y="88"/>
                  </a:lnTo>
                  <a:lnTo>
                    <a:pt x="106" y="107"/>
                  </a:lnTo>
                  <a:lnTo>
                    <a:pt x="105" y="11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34" name="Freeform 33"/>
            <p:cNvSpPr>
              <a:spLocks/>
            </p:cNvSpPr>
            <p:nvPr/>
          </p:nvSpPr>
          <p:spPr bwMode="auto">
            <a:xfrm>
              <a:off x="5185143" y="3832628"/>
              <a:ext cx="229787" cy="358804"/>
            </a:xfrm>
            <a:custGeom>
              <a:avLst/>
              <a:gdLst>
                <a:gd name="T0" fmla="*/ 85 w 139"/>
                <a:gd name="T1" fmla="*/ 220 h 231"/>
                <a:gd name="T2" fmla="*/ 82 w 139"/>
                <a:gd name="T3" fmla="*/ 219 h 231"/>
                <a:gd name="T4" fmla="*/ 71 w 139"/>
                <a:gd name="T5" fmla="*/ 222 h 231"/>
                <a:gd name="T6" fmla="*/ 60 w 139"/>
                <a:gd name="T7" fmla="*/ 219 h 231"/>
                <a:gd name="T8" fmla="*/ 52 w 139"/>
                <a:gd name="T9" fmla="*/ 220 h 231"/>
                <a:gd name="T10" fmla="*/ 22 w 139"/>
                <a:gd name="T11" fmla="*/ 220 h 231"/>
                <a:gd name="T12" fmla="*/ 24 w 139"/>
                <a:gd name="T13" fmla="*/ 204 h 231"/>
                <a:gd name="T14" fmla="*/ 17 w 139"/>
                <a:gd name="T15" fmla="*/ 190 h 231"/>
                <a:gd name="T16" fmla="*/ 9 w 139"/>
                <a:gd name="T17" fmla="*/ 186 h 231"/>
                <a:gd name="T18" fmla="*/ 5 w 139"/>
                <a:gd name="T19" fmla="*/ 177 h 231"/>
                <a:gd name="T20" fmla="*/ 0 w 139"/>
                <a:gd name="T21" fmla="*/ 174 h 231"/>
                <a:gd name="T22" fmla="*/ 0 w 139"/>
                <a:gd name="T23" fmla="*/ 168 h 231"/>
                <a:gd name="T24" fmla="*/ 5 w 139"/>
                <a:gd name="T25" fmla="*/ 154 h 231"/>
                <a:gd name="T26" fmla="*/ 14 w 139"/>
                <a:gd name="T27" fmla="*/ 134 h 231"/>
                <a:gd name="T28" fmla="*/ 19 w 139"/>
                <a:gd name="T29" fmla="*/ 133 h 231"/>
                <a:gd name="T30" fmla="*/ 30 w 139"/>
                <a:gd name="T31" fmla="*/ 121 h 231"/>
                <a:gd name="T32" fmla="*/ 37 w 139"/>
                <a:gd name="T33" fmla="*/ 121 h 231"/>
                <a:gd name="T34" fmla="*/ 47 w 139"/>
                <a:gd name="T35" fmla="*/ 129 h 231"/>
                <a:gd name="T36" fmla="*/ 60 w 139"/>
                <a:gd name="T37" fmla="*/ 122 h 231"/>
                <a:gd name="T38" fmla="*/ 61 w 139"/>
                <a:gd name="T39" fmla="*/ 114 h 231"/>
                <a:gd name="T40" fmla="*/ 66 w 139"/>
                <a:gd name="T41" fmla="*/ 105 h 231"/>
                <a:gd name="T42" fmla="*/ 68 w 139"/>
                <a:gd name="T43" fmla="*/ 95 h 231"/>
                <a:gd name="T44" fmla="*/ 78 w 139"/>
                <a:gd name="T45" fmla="*/ 86 h 231"/>
                <a:gd name="T46" fmla="*/ 81 w 139"/>
                <a:gd name="T47" fmla="*/ 72 h 231"/>
                <a:gd name="T48" fmla="*/ 85 w 139"/>
                <a:gd name="T49" fmla="*/ 67 h 231"/>
                <a:gd name="T50" fmla="*/ 88 w 139"/>
                <a:gd name="T51" fmla="*/ 56 h 231"/>
                <a:gd name="T52" fmla="*/ 93 w 139"/>
                <a:gd name="T53" fmla="*/ 43 h 231"/>
                <a:gd name="T54" fmla="*/ 108 w 139"/>
                <a:gd name="T55" fmla="*/ 27 h 231"/>
                <a:gd name="T56" fmla="*/ 108 w 139"/>
                <a:gd name="T57" fmla="*/ 20 h 231"/>
                <a:gd name="T58" fmla="*/ 110 w 139"/>
                <a:gd name="T59" fmla="*/ 16 h 231"/>
                <a:gd name="T60" fmla="*/ 103 w 139"/>
                <a:gd name="T61" fmla="*/ 8 h 231"/>
                <a:gd name="T62" fmla="*/ 104 w 139"/>
                <a:gd name="T63" fmla="*/ 1 h 231"/>
                <a:gd name="T64" fmla="*/ 109 w 139"/>
                <a:gd name="T65" fmla="*/ 0 h 231"/>
                <a:gd name="T66" fmla="*/ 116 w 139"/>
                <a:gd name="T67" fmla="*/ 14 h 231"/>
                <a:gd name="T68" fmla="*/ 118 w 139"/>
                <a:gd name="T69" fmla="*/ 27 h 231"/>
                <a:gd name="T70" fmla="*/ 117 w 139"/>
                <a:gd name="T71" fmla="*/ 41 h 231"/>
                <a:gd name="T72" fmla="*/ 127 w 139"/>
                <a:gd name="T73" fmla="*/ 60 h 231"/>
                <a:gd name="T74" fmla="*/ 117 w 139"/>
                <a:gd name="T75" fmla="*/ 60 h 231"/>
                <a:gd name="T76" fmla="*/ 112 w 139"/>
                <a:gd name="T77" fmla="*/ 61 h 231"/>
                <a:gd name="T78" fmla="*/ 104 w 139"/>
                <a:gd name="T79" fmla="*/ 59 h 231"/>
                <a:gd name="T80" fmla="*/ 100 w 139"/>
                <a:gd name="T81" fmla="*/ 69 h 231"/>
                <a:gd name="T82" fmla="*/ 111 w 139"/>
                <a:gd name="T83" fmla="*/ 81 h 231"/>
                <a:gd name="T84" fmla="*/ 119 w 139"/>
                <a:gd name="T85" fmla="*/ 85 h 231"/>
                <a:gd name="T86" fmla="*/ 121 w 139"/>
                <a:gd name="T87" fmla="*/ 93 h 231"/>
                <a:gd name="T88" fmla="*/ 127 w 139"/>
                <a:gd name="T89" fmla="*/ 107 h 231"/>
                <a:gd name="T90" fmla="*/ 124 w 139"/>
                <a:gd name="T91" fmla="*/ 113 h 231"/>
                <a:gd name="T92" fmla="*/ 115 w 139"/>
                <a:gd name="T93" fmla="*/ 134 h 231"/>
                <a:gd name="T94" fmla="*/ 111 w 139"/>
                <a:gd name="T95" fmla="*/ 138 h 231"/>
                <a:gd name="T96" fmla="*/ 110 w 139"/>
                <a:gd name="T97" fmla="*/ 154 h 231"/>
                <a:gd name="T98" fmla="*/ 112 w 139"/>
                <a:gd name="T99" fmla="*/ 163 h 231"/>
                <a:gd name="T100" fmla="*/ 110 w 139"/>
                <a:gd name="T101" fmla="*/ 169 h 231"/>
                <a:gd name="T102" fmla="*/ 119 w 139"/>
                <a:gd name="T103" fmla="*/ 180 h 231"/>
                <a:gd name="T104" fmla="*/ 120 w 139"/>
                <a:gd name="T105" fmla="*/ 188 h 231"/>
                <a:gd name="T106" fmla="*/ 127 w 139"/>
                <a:gd name="T107" fmla="*/ 198 h 231"/>
                <a:gd name="T108" fmla="*/ 136 w 139"/>
                <a:gd name="T109" fmla="*/ 205 h 231"/>
                <a:gd name="T110" fmla="*/ 137 w 139"/>
                <a:gd name="T111" fmla="*/ 214 h 231"/>
                <a:gd name="T112" fmla="*/ 139 w 139"/>
                <a:gd name="T113" fmla="*/ 220 h 231"/>
                <a:gd name="T114" fmla="*/ 137 w 139"/>
                <a:gd name="T115" fmla="*/ 231 h 231"/>
                <a:gd name="T116" fmla="*/ 123 w 139"/>
                <a:gd name="T117" fmla="*/ 227 h 231"/>
                <a:gd name="T118" fmla="*/ 108 w 139"/>
                <a:gd name="T119" fmla="*/ 221 h 231"/>
                <a:gd name="T120" fmla="*/ 85 w 139"/>
                <a:gd name="T121" fmla="*/ 220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39" h="231">
                  <a:moveTo>
                    <a:pt x="85" y="220"/>
                  </a:moveTo>
                  <a:lnTo>
                    <a:pt x="82" y="219"/>
                  </a:lnTo>
                  <a:lnTo>
                    <a:pt x="71" y="222"/>
                  </a:lnTo>
                  <a:lnTo>
                    <a:pt x="60" y="219"/>
                  </a:lnTo>
                  <a:lnTo>
                    <a:pt x="52" y="220"/>
                  </a:lnTo>
                  <a:lnTo>
                    <a:pt x="22" y="220"/>
                  </a:lnTo>
                  <a:lnTo>
                    <a:pt x="24" y="204"/>
                  </a:lnTo>
                  <a:lnTo>
                    <a:pt x="17" y="190"/>
                  </a:lnTo>
                  <a:lnTo>
                    <a:pt x="9" y="186"/>
                  </a:lnTo>
                  <a:lnTo>
                    <a:pt x="5" y="177"/>
                  </a:lnTo>
                  <a:lnTo>
                    <a:pt x="0" y="174"/>
                  </a:lnTo>
                  <a:lnTo>
                    <a:pt x="0" y="168"/>
                  </a:lnTo>
                  <a:lnTo>
                    <a:pt x="5" y="154"/>
                  </a:lnTo>
                  <a:lnTo>
                    <a:pt x="14" y="134"/>
                  </a:lnTo>
                  <a:lnTo>
                    <a:pt x="19" y="133"/>
                  </a:lnTo>
                  <a:lnTo>
                    <a:pt x="30" y="121"/>
                  </a:lnTo>
                  <a:lnTo>
                    <a:pt x="37" y="121"/>
                  </a:lnTo>
                  <a:lnTo>
                    <a:pt x="47" y="129"/>
                  </a:lnTo>
                  <a:lnTo>
                    <a:pt x="60" y="122"/>
                  </a:lnTo>
                  <a:lnTo>
                    <a:pt x="61" y="114"/>
                  </a:lnTo>
                  <a:lnTo>
                    <a:pt x="66" y="105"/>
                  </a:lnTo>
                  <a:lnTo>
                    <a:pt x="68" y="95"/>
                  </a:lnTo>
                  <a:lnTo>
                    <a:pt x="78" y="86"/>
                  </a:lnTo>
                  <a:lnTo>
                    <a:pt x="81" y="72"/>
                  </a:lnTo>
                  <a:lnTo>
                    <a:pt x="85" y="67"/>
                  </a:lnTo>
                  <a:lnTo>
                    <a:pt x="88" y="56"/>
                  </a:lnTo>
                  <a:lnTo>
                    <a:pt x="93" y="43"/>
                  </a:lnTo>
                  <a:lnTo>
                    <a:pt x="108" y="27"/>
                  </a:lnTo>
                  <a:lnTo>
                    <a:pt x="108" y="20"/>
                  </a:lnTo>
                  <a:lnTo>
                    <a:pt x="110" y="16"/>
                  </a:lnTo>
                  <a:lnTo>
                    <a:pt x="103" y="8"/>
                  </a:lnTo>
                  <a:lnTo>
                    <a:pt x="104" y="1"/>
                  </a:lnTo>
                  <a:lnTo>
                    <a:pt x="109" y="0"/>
                  </a:lnTo>
                  <a:lnTo>
                    <a:pt x="116" y="14"/>
                  </a:lnTo>
                  <a:lnTo>
                    <a:pt x="118" y="27"/>
                  </a:lnTo>
                  <a:lnTo>
                    <a:pt x="117" y="41"/>
                  </a:lnTo>
                  <a:lnTo>
                    <a:pt x="127" y="60"/>
                  </a:lnTo>
                  <a:lnTo>
                    <a:pt x="117" y="60"/>
                  </a:lnTo>
                  <a:lnTo>
                    <a:pt x="112" y="61"/>
                  </a:lnTo>
                  <a:lnTo>
                    <a:pt x="104" y="59"/>
                  </a:lnTo>
                  <a:lnTo>
                    <a:pt x="100" y="69"/>
                  </a:lnTo>
                  <a:lnTo>
                    <a:pt x="111" y="81"/>
                  </a:lnTo>
                  <a:lnTo>
                    <a:pt x="119" y="85"/>
                  </a:lnTo>
                  <a:lnTo>
                    <a:pt x="121" y="93"/>
                  </a:lnTo>
                  <a:lnTo>
                    <a:pt x="127" y="107"/>
                  </a:lnTo>
                  <a:lnTo>
                    <a:pt x="124" y="113"/>
                  </a:lnTo>
                  <a:lnTo>
                    <a:pt x="115" y="134"/>
                  </a:lnTo>
                  <a:lnTo>
                    <a:pt x="111" y="138"/>
                  </a:lnTo>
                  <a:lnTo>
                    <a:pt x="110" y="154"/>
                  </a:lnTo>
                  <a:lnTo>
                    <a:pt x="112" y="163"/>
                  </a:lnTo>
                  <a:lnTo>
                    <a:pt x="110" y="169"/>
                  </a:lnTo>
                  <a:lnTo>
                    <a:pt x="119" y="180"/>
                  </a:lnTo>
                  <a:lnTo>
                    <a:pt x="120" y="188"/>
                  </a:lnTo>
                  <a:lnTo>
                    <a:pt x="127" y="198"/>
                  </a:lnTo>
                  <a:lnTo>
                    <a:pt x="136" y="205"/>
                  </a:lnTo>
                  <a:lnTo>
                    <a:pt x="137" y="214"/>
                  </a:lnTo>
                  <a:lnTo>
                    <a:pt x="139" y="220"/>
                  </a:lnTo>
                  <a:lnTo>
                    <a:pt x="137" y="231"/>
                  </a:lnTo>
                  <a:lnTo>
                    <a:pt x="123" y="227"/>
                  </a:lnTo>
                  <a:lnTo>
                    <a:pt x="108" y="221"/>
                  </a:lnTo>
                  <a:lnTo>
                    <a:pt x="85" y="22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35" name="Freeform 34"/>
            <p:cNvSpPr>
              <a:spLocks/>
            </p:cNvSpPr>
            <p:nvPr/>
          </p:nvSpPr>
          <p:spPr bwMode="auto">
            <a:xfrm>
              <a:off x="5297556" y="4078043"/>
              <a:ext cx="576947" cy="598006"/>
            </a:xfrm>
            <a:custGeom>
              <a:avLst/>
              <a:gdLst>
                <a:gd name="T0" fmla="*/ 342 w 349"/>
                <a:gd name="T1" fmla="*/ 61 h 385"/>
                <a:gd name="T2" fmla="*/ 343 w 349"/>
                <a:gd name="T3" fmla="*/ 71 h 385"/>
                <a:gd name="T4" fmla="*/ 329 w 349"/>
                <a:gd name="T5" fmla="*/ 87 h 385"/>
                <a:gd name="T6" fmla="*/ 324 w 349"/>
                <a:gd name="T7" fmla="*/ 114 h 385"/>
                <a:gd name="T8" fmla="*/ 320 w 349"/>
                <a:gd name="T9" fmla="*/ 137 h 385"/>
                <a:gd name="T10" fmla="*/ 314 w 349"/>
                <a:gd name="T11" fmla="*/ 155 h 385"/>
                <a:gd name="T12" fmla="*/ 310 w 349"/>
                <a:gd name="T13" fmla="*/ 168 h 385"/>
                <a:gd name="T14" fmla="*/ 315 w 349"/>
                <a:gd name="T15" fmla="*/ 203 h 385"/>
                <a:gd name="T16" fmla="*/ 316 w 349"/>
                <a:gd name="T17" fmla="*/ 233 h 385"/>
                <a:gd name="T18" fmla="*/ 330 w 349"/>
                <a:gd name="T19" fmla="*/ 256 h 385"/>
                <a:gd name="T20" fmla="*/ 332 w 349"/>
                <a:gd name="T21" fmla="*/ 281 h 385"/>
                <a:gd name="T22" fmla="*/ 303 w 349"/>
                <a:gd name="T23" fmla="*/ 287 h 385"/>
                <a:gd name="T24" fmla="*/ 301 w 349"/>
                <a:gd name="T25" fmla="*/ 309 h 385"/>
                <a:gd name="T26" fmla="*/ 295 w 349"/>
                <a:gd name="T27" fmla="*/ 354 h 385"/>
                <a:gd name="T28" fmla="*/ 312 w 349"/>
                <a:gd name="T29" fmla="*/ 366 h 385"/>
                <a:gd name="T30" fmla="*/ 318 w 349"/>
                <a:gd name="T31" fmla="*/ 385 h 385"/>
                <a:gd name="T32" fmla="*/ 297 w 349"/>
                <a:gd name="T33" fmla="*/ 373 h 385"/>
                <a:gd name="T34" fmla="*/ 276 w 349"/>
                <a:gd name="T35" fmla="*/ 362 h 385"/>
                <a:gd name="T36" fmla="*/ 261 w 349"/>
                <a:gd name="T37" fmla="*/ 357 h 385"/>
                <a:gd name="T38" fmla="*/ 241 w 349"/>
                <a:gd name="T39" fmla="*/ 345 h 385"/>
                <a:gd name="T40" fmla="*/ 221 w 349"/>
                <a:gd name="T41" fmla="*/ 344 h 385"/>
                <a:gd name="T42" fmla="*/ 214 w 349"/>
                <a:gd name="T43" fmla="*/ 336 h 385"/>
                <a:gd name="T44" fmla="*/ 194 w 349"/>
                <a:gd name="T45" fmla="*/ 338 h 385"/>
                <a:gd name="T46" fmla="*/ 181 w 349"/>
                <a:gd name="T47" fmla="*/ 340 h 385"/>
                <a:gd name="T48" fmla="*/ 177 w 349"/>
                <a:gd name="T49" fmla="*/ 307 h 385"/>
                <a:gd name="T50" fmla="*/ 178 w 349"/>
                <a:gd name="T51" fmla="*/ 282 h 385"/>
                <a:gd name="T52" fmla="*/ 175 w 349"/>
                <a:gd name="T53" fmla="*/ 261 h 385"/>
                <a:gd name="T54" fmla="*/ 154 w 349"/>
                <a:gd name="T55" fmla="*/ 253 h 385"/>
                <a:gd name="T56" fmla="*/ 144 w 349"/>
                <a:gd name="T57" fmla="*/ 257 h 385"/>
                <a:gd name="T58" fmla="*/ 128 w 349"/>
                <a:gd name="T59" fmla="*/ 270 h 385"/>
                <a:gd name="T60" fmla="*/ 115 w 349"/>
                <a:gd name="T61" fmla="*/ 273 h 385"/>
                <a:gd name="T62" fmla="*/ 97 w 349"/>
                <a:gd name="T63" fmla="*/ 277 h 385"/>
                <a:gd name="T64" fmla="*/ 85 w 349"/>
                <a:gd name="T65" fmla="*/ 260 h 385"/>
                <a:gd name="T66" fmla="*/ 76 w 349"/>
                <a:gd name="T67" fmla="*/ 232 h 385"/>
                <a:gd name="T68" fmla="*/ 15 w 349"/>
                <a:gd name="T69" fmla="*/ 234 h 385"/>
                <a:gd name="T70" fmla="*/ 2 w 349"/>
                <a:gd name="T71" fmla="*/ 236 h 385"/>
                <a:gd name="T72" fmla="*/ 5 w 349"/>
                <a:gd name="T73" fmla="*/ 228 h 385"/>
                <a:gd name="T74" fmla="*/ 8 w 349"/>
                <a:gd name="T75" fmla="*/ 213 h 385"/>
                <a:gd name="T76" fmla="*/ 20 w 349"/>
                <a:gd name="T77" fmla="*/ 211 h 385"/>
                <a:gd name="T78" fmla="*/ 36 w 349"/>
                <a:gd name="T79" fmla="*/ 203 h 385"/>
                <a:gd name="T80" fmla="*/ 44 w 349"/>
                <a:gd name="T81" fmla="*/ 213 h 385"/>
                <a:gd name="T82" fmla="*/ 66 w 349"/>
                <a:gd name="T83" fmla="*/ 190 h 385"/>
                <a:gd name="T84" fmla="*/ 70 w 349"/>
                <a:gd name="T85" fmla="*/ 166 h 385"/>
                <a:gd name="T86" fmla="*/ 86 w 349"/>
                <a:gd name="T87" fmla="*/ 135 h 385"/>
                <a:gd name="T88" fmla="*/ 101 w 349"/>
                <a:gd name="T89" fmla="*/ 118 h 385"/>
                <a:gd name="T90" fmla="*/ 104 w 349"/>
                <a:gd name="T91" fmla="*/ 103 h 385"/>
                <a:gd name="T92" fmla="*/ 105 w 349"/>
                <a:gd name="T93" fmla="*/ 73 h 385"/>
                <a:gd name="T94" fmla="*/ 114 w 349"/>
                <a:gd name="T95" fmla="*/ 49 h 385"/>
                <a:gd name="T96" fmla="*/ 117 w 349"/>
                <a:gd name="T97" fmla="*/ 22 h 385"/>
                <a:gd name="T98" fmla="*/ 134 w 349"/>
                <a:gd name="T99" fmla="*/ 5 h 385"/>
                <a:gd name="T100" fmla="*/ 161 w 349"/>
                <a:gd name="T101" fmla="*/ 20 h 385"/>
                <a:gd name="T102" fmla="*/ 188 w 349"/>
                <a:gd name="T103" fmla="*/ 26 h 385"/>
                <a:gd name="T104" fmla="*/ 196 w 349"/>
                <a:gd name="T105" fmla="*/ 11 h 385"/>
                <a:gd name="T106" fmla="*/ 224 w 349"/>
                <a:gd name="T107" fmla="*/ 3 h 385"/>
                <a:gd name="T108" fmla="*/ 238 w 349"/>
                <a:gd name="T109" fmla="*/ 7 h 385"/>
                <a:gd name="T110" fmla="*/ 247 w 349"/>
                <a:gd name="T111" fmla="*/ 0 h 385"/>
                <a:gd name="T112" fmla="*/ 273 w 349"/>
                <a:gd name="T113" fmla="*/ 3 h 385"/>
                <a:gd name="T114" fmla="*/ 290 w 349"/>
                <a:gd name="T115" fmla="*/ 18 h 385"/>
                <a:gd name="T116" fmla="*/ 303 w 349"/>
                <a:gd name="T117" fmla="*/ 17 h 385"/>
                <a:gd name="T118" fmla="*/ 322 w 349"/>
                <a:gd name="T119" fmla="*/ 14 h 385"/>
                <a:gd name="T120" fmla="*/ 343 w 349"/>
                <a:gd name="T121" fmla="*/ 37 h 3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349" h="385">
                  <a:moveTo>
                    <a:pt x="343" y="37"/>
                  </a:moveTo>
                  <a:lnTo>
                    <a:pt x="342" y="61"/>
                  </a:lnTo>
                  <a:lnTo>
                    <a:pt x="349" y="64"/>
                  </a:lnTo>
                  <a:lnTo>
                    <a:pt x="343" y="71"/>
                  </a:lnTo>
                  <a:lnTo>
                    <a:pt x="336" y="77"/>
                  </a:lnTo>
                  <a:lnTo>
                    <a:pt x="329" y="87"/>
                  </a:lnTo>
                  <a:lnTo>
                    <a:pt x="325" y="97"/>
                  </a:lnTo>
                  <a:lnTo>
                    <a:pt x="324" y="114"/>
                  </a:lnTo>
                  <a:lnTo>
                    <a:pt x="320" y="122"/>
                  </a:lnTo>
                  <a:lnTo>
                    <a:pt x="320" y="137"/>
                  </a:lnTo>
                  <a:lnTo>
                    <a:pt x="314" y="143"/>
                  </a:lnTo>
                  <a:lnTo>
                    <a:pt x="314" y="155"/>
                  </a:lnTo>
                  <a:lnTo>
                    <a:pt x="311" y="157"/>
                  </a:lnTo>
                  <a:lnTo>
                    <a:pt x="310" y="168"/>
                  </a:lnTo>
                  <a:lnTo>
                    <a:pt x="314" y="178"/>
                  </a:lnTo>
                  <a:lnTo>
                    <a:pt x="315" y="203"/>
                  </a:lnTo>
                  <a:lnTo>
                    <a:pt x="318" y="222"/>
                  </a:lnTo>
                  <a:lnTo>
                    <a:pt x="316" y="233"/>
                  </a:lnTo>
                  <a:lnTo>
                    <a:pt x="320" y="245"/>
                  </a:lnTo>
                  <a:lnTo>
                    <a:pt x="330" y="256"/>
                  </a:lnTo>
                  <a:lnTo>
                    <a:pt x="340" y="283"/>
                  </a:lnTo>
                  <a:lnTo>
                    <a:pt x="332" y="281"/>
                  </a:lnTo>
                  <a:lnTo>
                    <a:pt x="308" y="284"/>
                  </a:lnTo>
                  <a:lnTo>
                    <a:pt x="303" y="287"/>
                  </a:lnTo>
                  <a:lnTo>
                    <a:pt x="297" y="300"/>
                  </a:lnTo>
                  <a:lnTo>
                    <a:pt x="301" y="309"/>
                  </a:lnTo>
                  <a:lnTo>
                    <a:pt x="297" y="334"/>
                  </a:lnTo>
                  <a:lnTo>
                    <a:pt x="295" y="354"/>
                  </a:lnTo>
                  <a:lnTo>
                    <a:pt x="300" y="358"/>
                  </a:lnTo>
                  <a:lnTo>
                    <a:pt x="312" y="366"/>
                  </a:lnTo>
                  <a:lnTo>
                    <a:pt x="317" y="363"/>
                  </a:lnTo>
                  <a:lnTo>
                    <a:pt x="318" y="385"/>
                  </a:lnTo>
                  <a:lnTo>
                    <a:pt x="304" y="385"/>
                  </a:lnTo>
                  <a:lnTo>
                    <a:pt x="297" y="373"/>
                  </a:lnTo>
                  <a:lnTo>
                    <a:pt x="290" y="364"/>
                  </a:lnTo>
                  <a:lnTo>
                    <a:pt x="276" y="362"/>
                  </a:lnTo>
                  <a:lnTo>
                    <a:pt x="273" y="351"/>
                  </a:lnTo>
                  <a:lnTo>
                    <a:pt x="261" y="357"/>
                  </a:lnTo>
                  <a:lnTo>
                    <a:pt x="247" y="354"/>
                  </a:lnTo>
                  <a:lnTo>
                    <a:pt x="241" y="345"/>
                  </a:lnTo>
                  <a:lnTo>
                    <a:pt x="229" y="343"/>
                  </a:lnTo>
                  <a:lnTo>
                    <a:pt x="221" y="344"/>
                  </a:lnTo>
                  <a:lnTo>
                    <a:pt x="220" y="337"/>
                  </a:lnTo>
                  <a:lnTo>
                    <a:pt x="214" y="336"/>
                  </a:lnTo>
                  <a:lnTo>
                    <a:pt x="205" y="335"/>
                  </a:lnTo>
                  <a:lnTo>
                    <a:pt x="194" y="338"/>
                  </a:lnTo>
                  <a:lnTo>
                    <a:pt x="186" y="338"/>
                  </a:lnTo>
                  <a:lnTo>
                    <a:pt x="181" y="340"/>
                  </a:lnTo>
                  <a:lnTo>
                    <a:pt x="183" y="315"/>
                  </a:lnTo>
                  <a:lnTo>
                    <a:pt x="177" y="307"/>
                  </a:lnTo>
                  <a:lnTo>
                    <a:pt x="176" y="294"/>
                  </a:lnTo>
                  <a:lnTo>
                    <a:pt x="178" y="282"/>
                  </a:lnTo>
                  <a:lnTo>
                    <a:pt x="175" y="274"/>
                  </a:lnTo>
                  <a:lnTo>
                    <a:pt x="175" y="261"/>
                  </a:lnTo>
                  <a:lnTo>
                    <a:pt x="153" y="261"/>
                  </a:lnTo>
                  <a:lnTo>
                    <a:pt x="154" y="253"/>
                  </a:lnTo>
                  <a:lnTo>
                    <a:pt x="145" y="254"/>
                  </a:lnTo>
                  <a:lnTo>
                    <a:pt x="144" y="257"/>
                  </a:lnTo>
                  <a:lnTo>
                    <a:pt x="132" y="258"/>
                  </a:lnTo>
                  <a:lnTo>
                    <a:pt x="128" y="270"/>
                  </a:lnTo>
                  <a:lnTo>
                    <a:pt x="125" y="275"/>
                  </a:lnTo>
                  <a:lnTo>
                    <a:pt x="115" y="273"/>
                  </a:lnTo>
                  <a:lnTo>
                    <a:pt x="109" y="275"/>
                  </a:lnTo>
                  <a:lnTo>
                    <a:pt x="97" y="277"/>
                  </a:lnTo>
                  <a:lnTo>
                    <a:pt x="90" y="266"/>
                  </a:lnTo>
                  <a:lnTo>
                    <a:pt x="85" y="260"/>
                  </a:lnTo>
                  <a:lnTo>
                    <a:pt x="80" y="247"/>
                  </a:lnTo>
                  <a:lnTo>
                    <a:pt x="76" y="232"/>
                  </a:lnTo>
                  <a:lnTo>
                    <a:pt x="22" y="231"/>
                  </a:lnTo>
                  <a:lnTo>
                    <a:pt x="15" y="234"/>
                  </a:lnTo>
                  <a:lnTo>
                    <a:pt x="10" y="233"/>
                  </a:lnTo>
                  <a:lnTo>
                    <a:pt x="2" y="236"/>
                  </a:lnTo>
                  <a:lnTo>
                    <a:pt x="0" y="230"/>
                  </a:lnTo>
                  <a:lnTo>
                    <a:pt x="5" y="228"/>
                  </a:lnTo>
                  <a:lnTo>
                    <a:pt x="5" y="218"/>
                  </a:lnTo>
                  <a:lnTo>
                    <a:pt x="8" y="213"/>
                  </a:lnTo>
                  <a:lnTo>
                    <a:pt x="15" y="209"/>
                  </a:lnTo>
                  <a:lnTo>
                    <a:pt x="20" y="211"/>
                  </a:lnTo>
                  <a:lnTo>
                    <a:pt x="26" y="203"/>
                  </a:lnTo>
                  <a:lnTo>
                    <a:pt x="36" y="203"/>
                  </a:lnTo>
                  <a:lnTo>
                    <a:pt x="37" y="209"/>
                  </a:lnTo>
                  <a:lnTo>
                    <a:pt x="44" y="213"/>
                  </a:lnTo>
                  <a:lnTo>
                    <a:pt x="55" y="200"/>
                  </a:lnTo>
                  <a:lnTo>
                    <a:pt x="66" y="190"/>
                  </a:lnTo>
                  <a:lnTo>
                    <a:pt x="70" y="183"/>
                  </a:lnTo>
                  <a:lnTo>
                    <a:pt x="70" y="166"/>
                  </a:lnTo>
                  <a:lnTo>
                    <a:pt x="78" y="146"/>
                  </a:lnTo>
                  <a:lnTo>
                    <a:pt x="86" y="135"/>
                  </a:lnTo>
                  <a:lnTo>
                    <a:pt x="98" y="125"/>
                  </a:lnTo>
                  <a:lnTo>
                    <a:pt x="101" y="118"/>
                  </a:lnTo>
                  <a:lnTo>
                    <a:pt x="101" y="111"/>
                  </a:lnTo>
                  <a:lnTo>
                    <a:pt x="104" y="103"/>
                  </a:lnTo>
                  <a:lnTo>
                    <a:pt x="103" y="92"/>
                  </a:lnTo>
                  <a:lnTo>
                    <a:pt x="105" y="73"/>
                  </a:lnTo>
                  <a:lnTo>
                    <a:pt x="109" y="60"/>
                  </a:lnTo>
                  <a:lnTo>
                    <a:pt x="114" y="49"/>
                  </a:lnTo>
                  <a:lnTo>
                    <a:pt x="115" y="37"/>
                  </a:lnTo>
                  <a:lnTo>
                    <a:pt x="117" y="22"/>
                  </a:lnTo>
                  <a:lnTo>
                    <a:pt x="124" y="11"/>
                  </a:lnTo>
                  <a:lnTo>
                    <a:pt x="134" y="5"/>
                  </a:lnTo>
                  <a:lnTo>
                    <a:pt x="149" y="12"/>
                  </a:lnTo>
                  <a:lnTo>
                    <a:pt x="161" y="20"/>
                  </a:lnTo>
                  <a:lnTo>
                    <a:pt x="174" y="22"/>
                  </a:lnTo>
                  <a:lnTo>
                    <a:pt x="188" y="26"/>
                  </a:lnTo>
                  <a:lnTo>
                    <a:pt x="193" y="13"/>
                  </a:lnTo>
                  <a:lnTo>
                    <a:pt x="196" y="11"/>
                  </a:lnTo>
                  <a:lnTo>
                    <a:pt x="204" y="14"/>
                  </a:lnTo>
                  <a:lnTo>
                    <a:pt x="224" y="3"/>
                  </a:lnTo>
                  <a:lnTo>
                    <a:pt x="232" y="8"/>
                  </a:lnTo>
                  <a:lnTo>
                    <a:pt x="238" y="7"/>
                  </a:lnTo>
                  <a:lnTo>
                    <a:pt x="240" y="2"/>
                  </a:lnTo>
                  <a:lnTo>
                    <a:pt x="247" y="0"/>
                  </a:lnTo>
                  <a:lnTo>
                    <a:pt x="261" y="2"/>
                  </a:lnTo>
                  <a:lnTo>
                    <a:pt x="273" y="3"/>
                  </a:lnTo>
                  <a:lnTo>
                    <a:pt x="279" y="1"/>
                  </a:lnTo>
                  <a:lnTo>
                    <a:pt x="290" y="18"/>
                  </a:lnTo>
                  <a:lnTo>
                    <a:pt x="298" y="20"/>
                  </a:lnTo>
                  <a:lnTo>
                    <a:pt x="303" y="17"/>
                  </a:lnTo>
                  <a:lnTo>
                    <a:pt x="312" y="18"/>
                  </a:lnTo>
                  <a:lnTo>
                    <a:pt x="322" y="14"/>
                  </a:lnTo>
                  <a:lnTo>
                    <a:pt x="326" y="23"/>
                  </a:lnTo>
                  <a:lnTo>
                    <a:pt x="343" y="37"/>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36" name="Freeform 35"/>
            <p:cNvSpPr>
              <a:spLocks/>
            </p:cNvSpPr>
            <p:nvPr/>
          </p:nvSpPr>
          <p:spPr bwMode="auto">
            <a:xfrm>
              <a:off x="5264492" y="4127747"/>
              <a:ext cx="223175" cy="282693"/>
            </a:xfrm>
            <a:custGeom>
              <a:avLst/>
              <a:gdLst>
                <a:gd name="T0" fmla="*/ 35 w 135"/>
                <a:gd name="T1" fmla="*/ 177 h 182"/>
                <a:gd name="T2" fmla="*/ 28 w 135"/>
                <a:gd name="T3" fmla="*/ 170 h 182"/>
                <a:gd name="T4" fmla="*/ 22 w 135"/>
                <a:gd name="T5" fmla="*/ 173 h 182"/>
                <a:gd name="T6" fmla="*/ 15 w 135"/>
                <a:gd name="T7" fmla="*/ 182 h 182"/>
                <a:gd name="T8" fmla="*/ 0 w 135"/>
                <a:gd name="T9" fmla="*/ 160 h 182"/>
                <a:gd name="T10" fmla="*/ 14 w 135"/>
                <a:gd name="T11" fmla="*/ 149 h 182"/>
                <a:gd name="T12" fmla="*/ 7 w 135"/>
                <a:gd name="T13" fmla="*/ 135 h 182"/>
                <a:gd name="T14" fmla="*/ 14 w 135"/>
                <a:gd name="T15" fmla="*/ 130 h 182"/>
                <a:gd name="T16" fmla="*/ 26 w 135"/>
                <a:gd name="T17" fmla="*/ 127 h 182"/>
                <a:gd name="T18" fmla="*/ 27 w 135"/>
                <a:gd name="T19" fmla="*/ 118 h 182"/>
                <a:gd name="T20" fmla="*/ 37 w 135"/>
                <a:gd name="T21" fmla="*/ 128 h 182"/>
                <a:gd name="T22" fmla="*/ 53 w 135"/>
                <a:gd name="T23" fmla="*/ 129 h 182"/>
                <a:gd name="T24" fmla="*/ 59 w 135"/>
                <a:gd name="T25" fmla="*/ 119 h 182"/>
                <a:gd name="T26" fmla="*/ 61 w 135"/>
                <a:gd name="T27" fmla="*/ 105 h 182"/>
                <a:gd name="T28" fmla="*/ 60 w 135"/>
                <a:gd name="T29" fmla="*/ 89 h 182"/>
                <a:gd name="T30" fmla="*/ 51 w 135"/>
                <a:gd name="T31" fmla="*/ 77 h 182"/>
                <a:gd name="T32" fmla="*/ 59 w 135"/>
                <a:gd name="T33" fmla="*/ 53 h 182"/>
                <a:gd name="T34" fmla="*/ 54 w 135"/>
                <a:gd name="T35" fmla="*/ 48 h 182"/>
                <a:gd name="T36" fmla="*/ 40 w 135"/>
                <a:gd name="T37" fmla="*/ 50 h 182"/>
                <a:gd name="T38" fmla="*/ 35 w 135"/>
                <a:gd name="T39" fmla="*/ 39 h 182"/>
                <a:gd name="T40" fmla="*/ 37 w 135"/>
                <a:gd name="T41" fmla="*/ 30 h 182"/>
                <a:gd name="T42" fmla="*/ 60 w 135"/>
                <a:gd name="T43" fmla="*/ 31 h 182"/>
                <a:gd name="T44" fmla="*/ 75 w 135"/>
                <a:gd name="T45" fmla="*/ 37 h 182"/>
                <a:gd name="T46" fmla="*/ 89 w 135"/>
                <a:gd name="T47" fmla="*/ 41 h 182"/>
                <a:gd name="T48" fmla="*/ 91 w 135"/>
                <a:gd name="T49" fmla="*/ 30 h 182"/>
                <a:gd name="T50" fmla="*/ 100 w 135"/>
                <a:gd name="T51" fmla="*/ 11 h 182"/>
                <a:gd name="T52" fmla="*/ 111 w 135"/>
                <a:gd name="T53" fmla="*/ 0 h 182"/>
                <a:gd name="T54" fmla="*/ 123 w 135"/>
                <a:gd name="T55" fmla="*/ 3 h 182"/>
                <a:gd name="T56" fmla="*/ 135 w 135"/>
                <a:gd name="T57" fmla="*/ 5 h 182"/>
                <a:gd name="T58" fmla="*/ 134 w 135"/>
                <a:gd name="T59" fmla="*/ 17 h 182"/>
                <a:gd name="T60" fmla="*/ 129 w 135"/>
                <a:gd name="T61" fmla="*/ 28 h 182"/>
                <a:gd name="T62" fmla="*/ 125 w 135"/>
                <a:gd name="T63" fmla="*/ 41 h 182"/>
                <a:gd name="T64" fmla="*/ 123 w 135"/>
                <a:gd name="T65" fmla="*/ 60 h 182"/>
                <a:gd name="T66" fmla="*/ 124 w 135"/>
                <a:gd name="T67" fmla="*/ 71 h 182"/>
                <a:gd name="T68" fmla="*/ 121 w 135"/>
                <a:gd name="T69" fmla="*/ 79 h 182"/>
                <a:gd name="T70" fmla="*/ 121 w 135"/>
                <a:gd name="T71" fmla="*/ 86 h 182"/>
                <a:gd name="T72" fmla="*/ 118 w 135"/>
                <a:gd name="T73" fmla="*/ 93 h 182"/>
                <a:gd name="T74" fmla="*/ 106 w 135"/>
                <a:gd name="T75" fmla="*/ 103 h 182"/>
                <a:gd name="T76" fmla="*/ 98 w 135"/>
                <a:gd name="T77" fmla="*/ 114 h 182"/>
                <a:gd name="T78" fmla="*/ 90 w 135"/>
                <a:gd name="T79" fmla="*/ 134 h 182"/>
                <a:gd name="T80" fmla="*/ 90 w 135"/>
                <a:gd name="T81" fmla="*/ 151 h 182"/>
                <a:gd name="T82" fmla="*/ 86 w 135"/>
                <a:gd name="T83" fmla="*/ 158 h 182"/>
                <a:gd name="T84" fmla="*/ 75 w 135"/>
                <a:gd name="T85" fmla="*/ 168 h 182"/>
                <a:gd name="T86" fmla="*/ 64 w 135"/>
                <a:gd name="T87" fmla="*/ 181 h 182"/>
                <a:gd name="T88" fmla="*/ 57 w 135"/>
                <a:gd name="T89" fmla="*/ 177 h 182"/>
                <a:gd name="T90" fmla="*/ 56 w 135"/>
                <a:gd name="T91" fmla="*/ 171 h 182"/>
                <a:gd name="T92" fmla="*/ 46 w 135"/>
                <a:gd name="T93" fmla="*/ 171 h 182"/>
                <a:gd name="T94" fmla="*/ 40 w 135"/>
                <a:gd name="T95" fmla="*/ 179 h 182"/>
                <a:gd name="T96" fmla="*/ 35 w 135"/>
                <a:gd name="T97" fmla="*/ 177 h 1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35" h="182">
                  <a:moveTo>
                    <a:pt x="35" y="177"/>
                  </a:moveTo>
                  <a:lnTo>
                    <a:pt x="28" y="170"/>
                  </a:lnTo>
                  <a:lnTo>
                    <a:pt x="22" y="173"/>
                  </a:lnTo>
                  <a:lnTo>
                    <a:pt x="15" y="182"/>
                  </a:lnTo>
                  <a:lnTo>
                    <a:pt x="0" y="160"/>
                  </a:lnTo>
                  <a:lnTo>
                    <a:pt x="14" y="149"/>
                  </a:lnTo>
                  <a:lnTo>
                    <a:pt x="7" y="135"/>
                  </a:lnTo>
                  <a:lnTo>
                    <a:pt x="14" y="130"/>
                  </a:lnTo>
                  <a:lnTo>
                    <a:pt x="26" y="127"/>
                  </a:lnTo>
                  <a:lnTo>
                    <a:pt x="27" y="118"/>
                  </a:lnTo>
                  <a:lnTo>
                    <a:pt x="37" y="128"/>
                  </a:lnTo>
                  <a:lnTo>
                    <a:pt x="53" y="129"/>
                  </a:lnTo>
                  <a:lnTo>
                    <a:pt x="59" y="119"/>
                  </a:lnTo>
                  <a:lnTo>
                    <a:pt x="61" y="105"/>
                  </a:lnTo>
                  <a:lnTo>
                    <a:pt x="60" y="89"/>
                  </a:lnTo>
                  <a:lnTo>
                    <a:pt x="51" y="77"/>
                  </a:lnTo>
                  <a:lnTo>
                    <a:pt x="59" y="53"/>
                  </a:lnTo>
                  <a:lnTo>
                    <a:pt x="54" y="48"/>
                  </a:lnTo>
                  <a:lnTo>
                    <a:pt x="40" y="50"/>
                  </a:lnTo>
                  <a:lnTo>
                    <a:pt x="35" y="39"/>
                  </a:lnTo>
                  <a:lnTo>
                    <a:pt x="37" y="30"/>
                  </a:lnTo>
                  <a:lnTo>
                    <a:pt x="60" y="31"/>
                  </a:lnTo>
                  <a:lnTo>
                    <a:pt x="75" y="37"/>
                  </a:lnTo>
                  <a:lnTo>
                    <a:pt x="89" y="41"/>
                  </a:lnTo>
                  <a:lnTo>
                    <a:pt x="91" y="30"/>
                  </a:lnTo>
                  <a:lnTo>
                    <a:pt x="100" y="11"/>
                  </a:lnTo>
                  <a:lnTo>
                    <a:pt x="111" y="0"/>
                  </a:lnTo>
                  <a:lnTo>
                    <a:pt x="123" y="3"/>
                  </a:lnTo>
                  <a:lnTo>
                    <a:pt x="135" y="5"/>
                  </a:lnTo>
                  <a:lnTo>
                    <a:pt x="134" y="17"/>
                  </a:lnTo>
                  <a:lnTo>
                    <a:pt x="129" y="28"/>
                  </a:lnTo>
                  <a:lnTo>
                    <a:pt x="125" y="41"/>
                  </a:lnTo>
                  <a:lnTo>
                    <a:pt x="123" y="60"/>
                  </a:lnTo>
                  <a:lnTo>
                    <a:pt x="124" y="71"/>
                  </a:lnTo>
                  <a:lnTo>
                    <a:pt x="121" y="79"/>
                  </a:lnTo>
                  <a:lnTo>
                    <a:pt x="121" y="86"/>
                  </a:lnTo>
                  <a:lnTo>
                    <a:pt x="118" y="93"/>
                  </a:lnTo>
                  <a:lnTo>
                    <a:pt x="106" y="103"/>
                  </a:lnTo>
                  <a:lnTo>
                    <a:pt x="98" y="114"/>
                  </a:lnTo>
                  <a:lnTo>
                    <a:pt x="90" y="134"/>
                  </a:lnTo>
                  <a:lnTo>
                    <a:pt x="90" y="151"/>
                  </a:lnTo>
                  <a:lnTo>
                    <a:pt x="86" y="158"/>
                  </a:lnTo>
                  <a:lnTo>
                    <a:pt x="75" y="168"/>
                  </a:lnTo>
                  <a:lnTo>
                    <a:pt x="64" y="181"/>
                  </a:lnTo>
                  <a:lnTo>
                    <a:pt x="57" y="177"/>
                  </a:lnTo>
                  <a:lnTo>
                    <a:pt x="56" y="171"/>
                  </a:lnTo>
                  <a:lnTo>
                    <a:pt x="46" y="171"/>
                  </a:lnTo>
                  <a:lnTo>
                    <a:pt x="40" y="179"/>
                  </a:lnTo>
                  <a:lnTo>
                    <a:pt x="35" y="177"/>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37" name="Freeform 36"/>
            <p:cNvSpPr>
              <a:spLocks/>
            </p:cNvSpPr>
            <p:nvPr/>
          </p:nvSpPr>
          <p:spPr bwMode="auto">
            <a:xfrm>
              <a:off x="5862932" y="3097936"/>
              <a:ext cx="51247" cy="21745"/>
            </a:xfrm>
            <a:custGeom>
              <a:avLst/>
              <a:gdLst>
                <a:gd name="T0" fmla="*/ 0 w 31"/>
                <a:gd name="T1" fmla="*/ 11 h 14"/>
                <a:gd name="T2" fmla="*/ 1 w 31"/>
                <a:gd name="T3" fmla="*/ 11 h 14"/>
                <a:gd name="T4" fmla="*/ 3 w 31"/>
                <a:gd name="T5" fmla="*/ 6 h 14"/>
                <a:gd name="T6" fmla="*/ 16 w 31"/>
                <a:gd name="T7" fmla="*/ 6 h 14"/>
                <a:gd name="T8" fmla="*/ 31 w 31"/>
                <a:gd name="T9" fmla="*/ 0 h 14"/>
                <a:gd name="T10" fmla="*/ 20 w 31"/>
                <a:gd name="T11" fmla="*/ 9 h 14"/>
                <a:gd name="T12" fmla="*/ 22 w 31"/>
                <a:gd name="T13" fmla="*/ 12 h 14"/>
                <a:gd name="T14" fmla="*/ 20 w 31"/>
                <a:gd name="T15" fmla="*/ 12 h 14"/>
                <a:gd name="T16" fmla="*/ 17 w 31"/>
                <a:gd name="T17" fmla="*/ 13 h 14"/>
                <a:gd name="T18" fmla="*/ 14 w 31"/>
                <a:gd name="T19" fmla="*/ 13 h 14"/>
                <a:gd name="T20" fmla="*/ 13 w 31"/>
                <a:gd name="T21" fmla="*/ 14 h 14"/>
                <a:gd name="T22" fmla="*/ 13 w 31"/>
                <a:gd name="T23" fmla="*/ 12 h 14"/>
                <a:gd name="T24" fmla="*/ 11 w 31"/>
                <a:gd name="T25" fmla="*/ 10 h 14"/>
                <a:gd name="T26" fmla="*/ 8 w 31"/>
                <a:gd name="T27" fmla="*/ 10 h 14"/>
                <a:gd name="T28" fmla="*/ 4 w 31"/>
                <a:gd name="T29" fmla="*/ 12 h 14"/>
                <a:gd name="T30" fmla="*/ 0 w 31"/>
                <a:gd name="T31" fmla="*/ 11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1" h="14">
                  <a:moveTo>
                    <a:pt x="0" y="11"/>
                  </a:moveTo>
                  <a:lnTo>
                    <a:pt x="1" y="11"/>
                  </a:lnTo>
                  <a:lnTo>
                    <a:pt x="3" y="6"/>
                  </a:lnTo>
                  <a:lnTo>
                    <a:pt x="16" y="6"/>
                  </a:lnTo>
                  <a:lnTo>
                    <a:pt x="31" y="0"/>
                  </a:lnTo>
                  <a:lnTo>
                    <a:pt x="20" y="9"/>
                  </a:lnTo>
                  <a:lnTo>
                    <a:pt x="22" y="12"/>
                  </a:lnTo>
                  <a:lnTo>
                    <a:pt x="20" y="12"/>
                  </a:lnTo>
                  <a:lnTo>
                    <a:pt x="17" y="13"/>
                  </a:lnTo>
                  <a:lnTo>
                    <a:pt x="14" y="13"/>
                  </a:lnTo>
                  <a:lnTo>
                    <a:pt x="13" y="14"/>
                  </a:lnTo>
                  <a:lnTo>
                    <a:pt x="13" y="12"/>
                  </a:lnTo>
                  <a:lnTo>
                    <a:pt x="11" y="10"/>
                  </a:lnTo>
                  <a:lnTo>
                    <a:pt x="8" y="10"/>
                  </a:lnTo>
                  <a:lnTo>
                    <a:pt x="4" y="12"/>
                  </a:lnTo>
                  <a:lnTo>
                    <a:pt x="0" y="11"/>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38" name="Freeform 37"/>
            <p:cNvSpPr>
              <a:spLocks/>
            </p:cNvSpPr>
            <p:nvPr/>
          </p:nvSpPr>
          <p:spPr bwMode="auto">
            <a:xfrm>
              <a:off x="5849706" y="3113469"/>
              <a:ext cx="51247" cy="18638"/>
            </a:xfrm>
            <a:custGeom>
              <a:avLst/>
              <a:gdLst>
                <a:gd name="T0" fmla="*/ 30 w 31"/>
                <a:gd name="T1" fmla="*/ 2 h 12"/>
                <a:gd name="T2" fmla="*/ 31 w 31"/>
                <a:gd name="T3" fmla="*/ 4 h 12"/>
                <a:gd name="T4" fmla="*/ 14 w 31"/>
                <a:gd name="T5" fmla="*/ 12 h 12"/>
                <a:gd name="T6" fmla="*/ 5 w 31"/>
                <a:gd name="T7" fmla="*/ 10 h 12"/>
                <a:gd name="T8" fmla="*/ 0 w 31"/>
                <a:gd name="T9" fmla="*/ 2 h 12"/>
                <a:gd name="T10" fmla="*/ 8 w 31"/>
                <a:gd name="T11" fmla="*/ 1 h 12"/>
                <a:gd name="T12" fmla="*/ 12 w 31"/>
                <a:gd name="T13" fmla="*/ 2 h 12"/>
                <a:gd name="T14" fmla="*/ 16 w 31"/>
                <a:gd name="T15" fmla="*/ 0 h 12"/>
                <a:gd name="T16" fmla="*/ 19 w 31"/>
                <a:gd name="T17" fmla="*/ 0 h 12"/>
                <a:gd name="T18" fmla="*/ 21 w 31"/>
                <a:gd name="T19" fmla="*/ 2 h 12"/>
                <a:gd name="T20" fmla="*/ 21 w 31"/>
                <a:gd name="T21" fmla="*/ 4 h 12"/>
                <a:gd name="T22" fmla="*/ 22 w 31"/>
                <a:gd name="T23" fmla="*/ 3 h 12"/>
                <a:gd name="T24" fmla="*/ 25 w 31"/>
                <a:gd name="T25" fmla="*/ 3 h 12"/>
                <a:gd name="T26" fmla="*/ 28 w 31"/>
                <a:gd name="T27" fmla="*/ 2 h 12"/>
                <a:gd name="T28" fmla="*/ 30 w 31"/>
                <a:gd name="T29" fmla="*/ 2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1" h="12">
                  <a:moveTo>
                    <a:pt x="30" y="2"/>
                  </a:moveTo>
                  <a:lnTo>
                    <a:pt x="31" y="4"/>
                  </a:lnTo>
                  <a:lnTo>
                    <a:pt x="14" y="12"/>
                  </a:lnTo>
                  <a:lnTo>
                    <a:pt x="5" y="10"/>
                  </a:lnTo>
                  <a:lnTo>
                    <a:pt x="0" y="2"/>
                  </a:lnTo>
                  <a:lnTo>
                    <a:pt x="8" y="1"/>
                  </a:lnTo>
                  <a:lnTo>
                    <a:pt x="12" y="2"/>
                  </a:lnTo>
                  <a:lnTo>
                    <a:pt x="16" y="0"/>
                  </a:lnTo>
                  <a:lnTo>
                    <a:pt x="19" y="0"/>
                  </a:lnTo>
                  <a:lnTo>
                    <a:pt x="21" y="2"/>
                  </a:lnTo>
                  <a:lnTo>
                    <a:pt x="21" y="4"/>
                  </a:lnTo>
                  <a:lnTo>
                    <a:pt x="22" y="3"/>
                  </a:lnTo>
                  <a:lnTo>
                    <a:pt x="25" y="3"/>
                  </a:lnTo>
                  <a:lnTo>
                    <a:pt x="28" y="2"/>
                  </a:lnTo>
                  <a:lnTo>
                    <a:pt x="30" y="2"/>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39" name="Freeform 38"/>
            <p:cNvSpPr>
              <a:spLocks/>
            </p:cNvSpPr>
            <p:nvPr/>
          </p:nvSpPr>
          <p:spPr bwMode="auto">
            <a:xfrm>
              <a:off x="5249614" y="2605554"/>
              <a:ext cx="176886" cy="80769"/>
            </a:xfrm>
            <a:custGeom>
              <a:avLst/>
              <a:gdLst>
                <a:gd name="T0" fmla="*/ 79 w 107"/>
                <a:gd name="T1" fmla="*/ 51 h 52"/>
                <a:gd name="T2" fmla="*/ 71 w 107"/>
                <a:gd name="T3" fmla="*/ 48 h 52"/>
                <a:gd name="T4" fmla="*/ 63 w 107"/>
                <a:gd name="T5" fmla="*/ 49 h 52"/>
                <a:gd name="T6" fmla="*/ 50 w 107"/>
                <a:gd name="T7" fmla="*/ 43 h 52"/>
                <a:gd name="T8" fmla="*/ 45 w 107"/>
                <a:gd name="T9" fmla="*/ 44 h 52"/>
                <a:gd name="T10" fmla="*/ 37 w 107"/>
                <a:gd name="T11" fmla="*/ 52 h 52"/>
                <a:gd name="T12" fmla="*/ 24 w 107"/>
                <a:gd name="T13" fmla="*/ 46 h 52"/>
                <a:gd name="T14" fmla="*/ 14 w 107"/>
                <a:gd name="T15" fmla="*/ 37 h 52"/>
                <a:gd name="T16" fmla="*/ 6 w 107"/>
                <a:gd name="T17" fmla="*/ 32 h 52"/>
                <a:gd name="T18" fmla="*/ 4 w 107"/>
                <a:gd name="T19" fmla="*/ 24 h 52"/>
                <a:gd name="T20" fmla="*/ 0 w 107"/>
                <a:gd name="T21" fmla="*/ 18 h 52"/>
                <a:gd name="T22" fmla="*/ 12 w 107"/>
                <a:gd name="T23" fmla="*/ 13 h 52"/>
                <a:gd name="T24" fmla="*/ 17 w 107"/>
                <a:gd name="T25" fmla="*/ 8 h 52"/>
                <a:gd name="T26" fmla="*/ 28 w 107"/>
                <a:gd name="T27" fmla="*/ 4 h 52"/>
                <a:gd name="T28" fmla="*/ 32 w 107"/>
                <a:gd name="T29" fmla="*/ 0 h 52"/>
                <a:gd name="T30" fmla="*/ 36 w 107"/>
                <a:gd name="T31" fmla="*/ 3 h 52"/>
                <a:gd name="T32" fmla="*/ 43 w 107"/>
                <a:gd name="T33" fmla="*/ 1 h 52"/>
                <a:gd name="T34" fmla="*/ 51 w 107"/>
                <a:gd name="T35" fmla="*/ 7 h 52"/>
                <a:gd name="T36" fmla="*/ 63 w 107"/>
                <a:gd name="T37" fmla="*/ 9 h 52"/>
                <a:gd name="T38" fmla="*/ 63 w 107"/>
                <a:gd name="T39" fmla="*/ 15 h 52"/>
                <a:gd name="T40" fmla="*/ 72 w 107"/>
                <a:gd name="T41" fmla="*/ 19 h 52"/>
                <a:gd name="T42" fmla="*/ 74 w 107"/>
                <a:gd name="T43" fmla="*/ 14 h 52"/>
                <a:gd name="T44" fmla="*/ 85 w 107"/>
                <a:gd name="T45" fmla="*/ 16 h 52"/>
                <a:gd name="T46" fmla="*/ 87 w 107"/>
                <a:gd name="T47" fmla="*/ 22 h 52"/>
                <a:gd name="T48" fmla="*/ 99 w 107"/>
                <a:gd name="T49" fmla="*/ 23 h 52"/>
                <a:gd name="T50" fmla="*/ 107 w 107"/>
                <a:gd name="T51" fmla="*/ 33 h 52"/>
                <a:gd name="T52" fmla="*/ 103 w 107"/>
                <a:gd name="T53" fmla="*/ 33 h 52"/>
                <a:gd name="T54" fmla="*/ 100 w 107"/>
                <a:gd name="T55" fmla="*/ 37 h 52"/>
                <a:gd name="T56" fmla="*/ 97 w 107"/>
                <a:gd name="T57" fmla="*/ 38 h 52"/>
                <a:gd name="T58" fmla="*/ 96 w 107"/>
                <a:gd name="T59" fmla="*/ 42 h 52"/>
                <a:gd name="T60" fmla="*/ 93 w 107"/>
                <a:gd name="T61" fmla="*/ 43 h 52"/>
                <a:gd name="T62" fmla="*/ 93 w 107"/>
                <a:gd name="T63" fmla="*/ 45 h 52"/>
                <a:gd name="T64" fmla="*/ 88 w 107"/>
                <a:gd name="T65" fmla="*/ 47 h 52"/>
                <a:gd name="T66" fmla="*/ 80 w 107"/>
                <a:gd name="T67" fmla="*/ 47 h 52"/>
                <a:gd name="T68" fmla="*/ 79 w 107"/>
                <a:gd name="T69" fmla="*/ 51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07" h="52">
                  <a:moveTo>
                    <a:pt x="79" y="51"/>
                  </a:moveTo>
                  <a:lnTo>
                    <a:pt x="71" y="48"/>
                  </a:lnTo>
                  <a:lnTo>
                    <a:pt x="63" y="49"/>
                  </a:lnTo>
                  <a:lnTo>
                    <a:pt x="50" y="43"/>
                  </a:lnTo>
                  <a:lnTo>
                    <a:pt x="45" y="44"/>
                  </a:lnTo>
                  <a:lnTo>
                    <a:pt x="37" y="52"/>
                  </a:lnTo>
                  <a:lnTo>
                    <a:pt x="24" y="46"/>
                  </a:lnTo>
                  <a:lnTo>
                    <a:pt x="14" y="37"/>
                  </a:lnTo>
                  <a:lnTo>
                    <a:pt x="6" y="32"/>
                  </a:lnTo>
                  <a:lnTo>
                    <a:pt x="4" y="24"/>
                  </a:lnTo>
                  <a:lnTo>
                    <a:pt x="0" y="18"/>
                  </a:lnTo>
                  <a:lnTo>
                    <a:pt x="12" y="13"/>
                  </a:lnTo>
                  <a:lnTo>
                    <a:pt x="17" y="8"/>
                  </a:lnTo>
                  <a:lnTo>
                    <a:pt x="28" y="4"/>
                  </a:lnTo>
                  <a:lnTo>
                    <a:pt x="32" y="0"/>
                  </a:lnTo>
                  <a:lnTo>
                    <a:pt x="36" y="3"/>
                  </a:lnTo>
                  <a:lnTo>
                    <a:pt x="43" y="1"/>
                  </a:lnTo>
                  <a:lnTo>
                    <a:pt x="51" y="7"/>
                  </a:lnTo>
                  <a:lnTo>
                    <a:pt x="63" y="9"/>
                  </a:lnTo>
                  <a:lnTo>
                    <a:pt x="63" y="15"/>
                  </a:lnTo>
                  <a:lnTo>
                    <a:pt x="72" y="19"/>
                  </a:lnTo>
                  <a:lnTo>
                    <a:pt x="74" y="14"/>
                  </a:lnTo>
                  <a:lnTo>
                    <a:pt x="85" y="16"/>
                  </a:lnTo>
                  <a:lnTo>
                    <a:pt x="87" y="22"/>
                  </a:lnTo>
                  <a:lnTo>
                    <a:pt x="99" y="23"/>
                  </a:lnTo>
                  <a:lnTo>
                    <a:pt x="107" y="33"/>
                  </a:lnTo>
                  <a:lnTo>
                    <a:pt x="103" y="33"/>
                  </a:lnTo>
                  <a:lnTo>
                    <a:pt x="100" y="37"/>
                  </a:lnTo>
                  <a:lnTo>
                    <a:pt x="97" y="38"/>
                  </a:lnTo>
                  <a:lnTo>
                    <a:pt x="96" y="42"/>
                  </a:lnTo>
                  <a:lnTo>
                    <a:pt x="93" y="43"/>
                  </a:lnTo>
                  <a:lnTo>
                    <a:pt x="93" y="45"/>
                  </a:lnTo>
                  <a:lnTo>
                    <a:pt x="88" y="47"/>
                  </a:lnTo>
                  <a:lnTo>
                    <a:pt x="80" y="47"/>
                  </a:lnTo>
                  <a:lnTo>
                    <a:pt x="79" y="51"/>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40" name="Freeform 39"/>
            <p:cNvSpPr>
              <a:spLocks/>
            </p:cNvSpPr>
            <p:nvPr/>
          </p:nvSpPr>
          <p:spPr bwMode="auto">
            <a:xfrm>
              <a:off x="6185293" y="3838842"/>
              <a:ext cx="49594" cy="55917"/>
            </a:xfrm>
            <a:custGeom>
              <a:avLst/>
              <a:gdLst>
                <a:gd name="T0" fmla="*/ 25 w 30"/>
                <a:gd name="T1" fmla="*/ 0 h 36"/>
                <a:gd name="T2" fmla="*/ 30 w 30"/>
                <a:gd name="T3" fmla="*/ 6 h 36"/>
                <a:gd name="T4" fmla="*/ 30 w 30"/>
                <a:gd name="T5" fmla="*/ 15 h 36"/>
                <a:gd name="T6" fmla="*/ 20 w 30"/>
                <a:gd name="T7" fmla="*/ 20 h 36"/>
                <a:gd name="T8" fmla="*/ 28 w 30"/>
                <a:gd name="T9" fmla="*/ 25 h 36"/>
                <a:gd name="T10" fmla="*/ 21 w 30"/>
                <a:gd name="T11" fmla="*/ 36 h 36"/>
                <a:gd name="T12" fmla="*/ 17 w 30"/>
                <a:gd name="T13" fmla="*/ 33 h 36"/>
                <a:gd name="T14" fmla="*/ 13 w 30"/>
                <a:gd name="T15" fmla="*/ 34 h 36"/>
                <a:gd name="T16" fmla="*/ 3 w 30"/>
                <a:gd name="T17" fmla="*/ 34 h 36"/>
                <a:gd name="T18" fmla="*/ 2 w 30"/>
                <a:gd name="T19" fmla="*/ 28 h 36"/>
                <a:gd name="T20" fmla="*/ 0 w 30"/>
                <a:gd name="T21" fmla="*/ 22 h 36"/>
                <a:gd name="T22" fmla="*/ 6 w 30"/>
                <a:gd name="T23" fmla="*/ 12 h 36"/>
                <a:gd name="T24" fmla="*/ 12 w 30"/>
                <a:gd name="T25" fmla="*/ 3 h 36"/>
                <a:gd name="T26" fmla="*/ 20 w 30"/>
                <a:gd name="T27" fmla="*/ 5 h 36"/>
                <a:gd name="T28" fmla="*/ 25 w 30"/>
                <a:gd name="T29" fmla="*/ 0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0" h="36">
                  <a:moveTo>
                    <a:pt x="25" y="0"/>
                  </a:moveTo>
                  <a:lnTo>
                    <a:pt x="30" y="6"/>
                  </a:lnTo>
                  <a:lnTo>
                    <a:pt x="30" y="15"/>
                  </a:lnTo>
                  <a:lnTo>
                    <a:pt x="20" y="20"/>
                  </a:lnTo>
                  <a:lnTo>
                    <a:pt x="28" y="25"/>
                  </a:lnTo>
                  <a:lnTo>
                    <a:pt x="21" y="36"/>
                  </a:lnTo>
                  <a:lnTo>
                    <a:pt x="17" y="33"/>
                  </a:lnTo>
                  <a:lnTo>
                    <a:pt x="13" y="34"/>
                  </a:lnTo>
                  <a:lnTo>
                    <a:pt x="3" y="34"/>
                  </a:lnTo>
                  <a:lnTo>
                    <a:pt x="2" y="28"/>
                  </a:lnTo>
                  <a:lnTo>
                    <a:pt x="0" y="22"/>
                  </a:lnTo>
                  <a:lnTo>
                    <a:pt x="6" y="12"/>
                  </a:lnTo>
                  <a:lnTo>
                    <a:pt x="12" y="3"/>
                  </a:lnTo>
                  <a:lnTo>
                    <a:pt x="20" y="5"/>
                  </a:lnTo>
                  <a:lnTo>
                    <a:pt x="25"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41" name="Freeform 40"/>
            <p:cNvSpPr>
              <a:spLocks/>
            </p:cNvSpPr>
            <p:nvPr/>
          </p:nvSpPr>
          <p:spPr bwMode="auto">
            <a:xfrm>
              <a:off x="5203325" y="2451780"/>
              <a:ext cx="44636" cy="40386"/>
            </a:xfrm>
            <a:custGeom>
              <a:avLst/>
              <a:gdLst>
                <a:gd name="T0" fmla="*/ 27 w 27"/>
                <a:gd name="T1" fmla="*/ 10 h 26"/>
                <a:gd name="T2" fmla="*/ 20 w 27"/>
                <a:gd name="T3" fmla="*/ 26 h 26"/>
                <a:gd name="T4" fmla="*/ 3 w 27"/>
                <a:gd name="T5" fmla="*/ 15 h 26"/>
                <a:gd name="T6" fmla="*/ 0 w 27"/>
                <a:gd name="T7" fmla="*/ 6 h 26"/>
                <a:gd name="T8" fmla="*/ 22 w 27"/>
                <a:gd name="T9" fmla="*/ 0 h 26"/>
                <a:gd name="T10" fmla="*/ 27 w 27"/>
                <a:gd name="T11" fmla="*/ 10 h 26"/>
              </a:gdLst>
              <a:ahLst/>
              <a:cxnLst>
                <a:cxn ang="0">
                  <a:pos x="T0" y="T1"/>
                </a:cxn>
                <a:cxn ang="0">
                  <a:pos x="T2" y="T3"/>
                </a:cxn>
                <a:cxn ang="0">
                  <a:pos x="T4" y="T5"/>
                </a:cxn>
                <a:cxn ang="0">
                  <a:pos x="T6" y="T7"/>
                </a:cxn>
                <a:cxn ang="0">
                  <a:pos x="T8" y="T9"/>
                </a:cxn>
                <a:cxn ang="0">
                  <a:pos x="T10" y="T11"/>
                </a:cxn>
              </a:cxnLst>
              <a:rect l="0" t="0" r="r" b="b"/>
              <a:pathLst>
                <a:path w="27" h="26">
                  <a:moveTo>
                    <a:pt x="27" y="10"/>
                  </a:moveTo>
                  <a:lnTo>
                    <a:pt x="20" y="26"/>
                  </a:lnTo>
                  <a:lnTo>
                    <a:pt x="3" y="15"/>
                  </a:lnTo>
                  <a:lnTo>
                    <a:pt x="0" y="6"/>
                  </a:lnTo>
                  <a:lnTo>
                    <a:pt x="22" y="0"/>
                  </a:lnTo>
                  <a:lnTo>
                    <a:pt x="27" y="1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42" name="Freeform 41"/>
            <p:cNvSpPr>
              <a:spLocks/>
            </p:cNvSpPr>
            <p:nvPr/>
          </p:nvSpPr>
          <p:spPr bwMode="auto">
            <a:xfrm>
              <a:off x="5130588" y="2402077"/>
              <a:ext cx="71086" cy="88536"/>
            </a:xfrm>
            <a:custGeom>
              <a:avLst/>
              <a:gdLst>
                <a:gd name="T0" fmla="*/ 43 w 43"/>
                <a:gd name="T1" fmla="*/ 25 h 57"/>
                <a:gd name="T2" fmla="*/ 40 w 43"/>
                <a:gd name="T3" fmla="*/ 33 h 57"/>
                <a:gd name="T4" fmla="*/ 35 w 43"/>
                <a:gd name="T5" fmla="*/ 30 h 57"/>
                <a:gd name="T6" fmla="*/ 25 w 43"/>
                <a:gd name="T7" fmla="*/ 44 h 57"/>
                <a:gd name="T8" fmla="*/ 30 w 43"/>
                <a:gd name="T9" fmla="*/ 54 h 57"/>
                <a:gd name="T10" fmla="*/ 20 w 43"/>
                <a:gd name="T11" fmla="*/ 57 h 57"/>
                <a:gd name="T12" fmla="*/ 8 w 43"/>
                <a:gd name="T13" fmla="*/ 55 h 57"/>
                <a:gd name="T14" fmla="*/ 2 w 43"/>
                <a:gd name="T15" fmla="*/ 44 h 57"/>
                <a:gd name="T16" fmla="*/ 0 w 43"/>
                <a:gd name="T17" fmla="*/ 24 h 57"/>
                <a:gd name="T18" fmla="*/ 2 w 43"/>
                <a:gd name="T19" fmla="*/ 18 h 57"/>
                <a:gd name="T20" fmla="*/ 6 w 43"/>
                <a:gd name="T21" fmla="*/ 12 h 57"/>
                <a:gd name="T22" fmla="*/ 20 w 43"/>
                <a:gd name="T23" fmla="*/ 11 h 57"/>
                <a:gd name="T24" fmla="*/ 25 w 43"/>
                <a:gd name="T25" fmla="*/ 6 h 57"/>
                <a:gd name="T26" fmla="*/ 36 w 43"/>
                <a:gd name="T27" fmla="*/ 0 h 57"/>
                <a:gd name="T28" fmla="*/ 37 w 43"/>
                <a:gd name="T29" fmla="*/ 10 h 57"/>
                <a:gd name="T30" fmla="*/ 32 w 43"/>
                <a:gd name="T31" fmla="*/ 16 h 57"/>
                <a:gd name="T32" fmla="*/ 35 w 43"/>
                <a:gd name="T33" fmla="*/ 22 h 57"/>
                <a:gd name="T34" fmla="*/ 43 w 43"/>
                <a:gd name="T35" fmla="*/ 25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3" h="57">
                  <a:moveTo>
                    <a:pt x="43" y="25"/>
                  </a:moveTo>
                  <a:lnTo>
                    <a:pt x="40" y="33"/>
                  </a:lnTo>
                  <a:lnTo>
                    <a:pt x="35" y="30"/>
                  </a:lnTo>
                  <a:lnTo>
                    <a:pt x="25" y="44"/>
                  </a:lnTo>
                  <a:lnTo>
                    <a:pt x="30" y="54"/>
                  </a:lnTo>
                  <a:lnTo>
                    <a:pt x="20" y="57"/>
                  </a:lnTo>
                  <a:lnTo>
                    <a:pt x="8" y="55"/>
                  </a:lnTo>
                  <a:lnTo>
                    <a:pt x="2" y="44"/>
                  </a:lnTo>
                  <a:lnTo>
                    <a:pt x="0" y="24"/>
                  </a:lnTo>
                  <a:lnTo>
                    <a:pt x="2" y="18"/>
                  </a:lnTo>
                  <a:lnTo>
                    <a:pt x="6" y="12"/>
                  </a:lnTo>
                  <a:lnTo>
                    <a:pt x="20" y="11"/>
                  </a:lnTo>
                  <a:lnTo>
                    <a:pt x="25" y="6"/>
                  </a:lnTo>
                  <a:lnTo>
                    <a:pt x="36" y="0"/>
                  </a:lnTo>
                  <a:lnTo>
                    <a:pt x="37" y="10"/>
                  </a:lnTo>
                  <a:lnTo>
                    <a:pt x="32" y="16"/>
                  </a:lnTo>
                  <a:lnTo>
                    <a:pt x="35" y="22"/>
                  </a:lnTo>
                  <a:lnTo>
                    <a:pt x="43" y="2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43" name="Freeform 42"/>
            <p:cNvSpPr>
              <a:spLocks/>
            </p:cNvSpPr>
            <p:nvPr/>
          </p:nvSpPr>
          <p:spPr bwMode="auto">
            <a:xfrm>
              <a:off x="4672668" y="3051338"/>
              <a:ext cx="610011" cy="582473"/>
            </a:xfrm>
            <a:custGeom>
              <a:avLst/>
              <a:gdLst>
                <a:gd name="T0" fmla="*/ 369 w 369"/>
                <a:gd name="T1" fmla="*/ 283 h 375"/>
                <a:gd name="T2" fmla="*/ 309 w 369"/>
                <a:gd name="T3" fmla="*/ 322 h 375"/>
                <a:gd name="T4" fmla="*/ 257 w 369"/>
                <a:gd name="T5" fmla="*/ 363 h 375"/>
                <a:gd name="T6" fmla="*/ 231 w 369"/>
                <a:gd name="T7" fmla="*/ 372 h 375"/>
                <a:gd name="T8" fmla="*/ 211 w 369"/>
                <a:gd name="T9" fmla="*/ 375 h 375"/>
                <a:gd name="T10" fmla="*/ 211 w 369"/>
                <a:gd name="T11" fmla="*/ 361 h 375"/>
                <a:gd name="T12" fmla="*/ 203 w 369"/>
                <a:gd name="T13" fmla="*/ 358 h 375"/>
                <a:gd name="T14" fmla="*/ 191 w 369"/>
                <a:gd name="T15" fmla="*/ 352 h 375"/>
                <a:gd name="T16" fmla="*/ 187 w 369"/>
                <a:gd name="T17" fmla="*/ 342 h 375"/>
                <a:gd name="T18" fmla="*/ 126 w 369"/>
                <a:gd name="T19" fmla="*/ 297 h 375"/>
                <a:gd name="T20" fmla="*/ 66 w 369"/>
                <a:gd name="T21" fmla="*/ 252 h 375"/>
                <a:gd name="T22" fmla="*/ 0 w 369"/>
                <a:gd name="T23" fmla="*/ 201 h 375"/>
                <a:gd name="T24" fmla="*/ 1 w 369"/>
                <a:gd name="T25" fmla="*/ 197 h 375"/>
                <a:gd name="T26" fmla="*/ 1 w 369"/>
                <a:gd name="T27" fmla="*/ 196 h 375"/>
                <a:gd name="T28" fmla="*/ 1 w 369"/>
                <a:gd name="T29" fmla="*/ 171 h 375"/>
                <a:gd name="T30" fmla="*/ 30 w 369"/>
                <a:gd name="T31" fmla="*/ 156 h 375"/>
                <a:gd name="T32" fmla="*/ 48 w 369"/>
                <a:gd name="T33" fmla="*/ 153 h 375"/>
                <a:gd name="T34" fmla="*/ 62 w 369"/>
                <a:gd name="T35" fmla="*/ 147 h 375"/>
                <a:gd name="T36" fmla="*/ 69 w 369"/>
                <a:gd name="T37" fmla="*/ 137 h 375"/>
                <a:gd name="T38" fmla="*/ 90 w 369"/>
                <a:gd name="T39" fmla="*/ 129 h 375"/>
                <a:gd name="T40" fmla="*/ 91 w 369"/>
                <a:gd name="T41" fmla="*/ 113 h 375"/>
                <a:gd name="T42" fmla="*/ 101 w 369"/>
                <a:gd name="T43" fmla="*/ 112 h 375"/>
                <a:gd name="T44" fmla="*/ 109 w 369"/>
                <a:gd name="T45" fmla="*/ 104 h 375"/>
                <a:gd name="T46" fmla="*/ 132 w 369"/>
                <a:gd name="T47" fmla="*/ 100 h 375"/>
                <a:gd name="T48" fmla="*/ 135 w 369"/>
                <a:gd name="T49" fmla="*/ 92 h 375"/>
                <a:gd name="T50" fmla="*/ 130 w 369"/>
                <a:gd name="T51" fmla="*/ 88 h 375"/>
                <a:gd name="T52" fmla="*/ 124 w 369"/>
                <a:gd name="T53" fmla="*/ 66 h 375"/>
                <a:gd name="T54" fmla="*/ 123 w 369"/>
                <a:gd name="T55" fmla="*/ 53 h 375"/>
                <a:gd name="T56" fmla="*/ 117 w 369"/>
                <a:gd name="T57" fmla="*/ 40 h 375"/>
                <a:gd name="T58" fmla="*/ 134 w 369"/>
                <a:gd name="T59" fmla="*/ 29 h 375"/>
                <a:gd name="T60" fmla="*/ 152 w 369"/>
                <a:gd name="T61" fmla="*/ 25 h 375"/>
                <a:gd name="T62" fmla="*/ 163 w 369"/>
                <a:gd name="T63" fmla="*/ 17 h 375"/>
                <a:gd name="T64" fmla="*/ 179 w 369"/>
                <a:gd name="T65" fmla="*/ 11 h 375"/>
                <a:gd name="T66" fmla="*/ 209 w 369"/>
                <a:gd name="T67" fmla="*/ 7 h 375"/>
                <a:gd name="T68" fmla="*/ 237 w 369"/>
                <a:gd name="T69" fmla="*/ 5 h 375"/>
                <a:gd name="T70" fmla="*/ 246 w 369"/>
                <a:gd name="T71" fmla="*/ 8 h 375"/>
                <a:gd name="T72" fmla="*/ 262 w 369"/>
                <a:gd name="T73" fmla="*/ 0 h 375"/>
                <a:gd name="T74" fmla="*/ 280 w 369"/>
                <a:gd name="T75" fmla="*/ 0 h 375"/>
                <a:gd name="T76" fmla="*/ 287 w 369"/>
                <a:gd name="T77" fmla="*/ 5 h 375"/>
                <a:gd name="T78" fmla="*/ 299 w 369"/>
                <a:gd name="T79" fmla="*/ 3 h 375"/>
                <a:gd name="T80" fmla="*/ 296 w 369"/>
                <a:gd name="T81" fmla="*/ 14 h 375"/>
                <a:gd name="T82" fmla="*/ 299 w 369"/>
                <a:gd name="T83" fmla="*/ 34 h 375"/>
                <a:gd name="T84" fmla="*/ 295 w 369"/>
                <a:gd name="T85" fmla="*/ 51 h 375"/>
                <a:gd name="T86" fmla="*/ 285 w 369"/>
                <a:gd name="T87" fmla="*/ 62 h 375"/>
                <a:gd name="T88" fmla="*/ 287 w 369"/>
                <a:gd name="T89" fmla="*/ 78 h 375"/>
                <a:gd name="T90" fmla="*/ 302 w 369"/>
                <a:gd name="T91" fmla="*/ 90 h 375"/>
                <a:gd name="T92" fmla="*/ 302 w 369"/>
                <a:gd name="T93" fmla="*/ 95 h 375"/>
                <a:gd name="T94" fmla="*/ 313 w 369"/>
                <a:gd name="T95" fmla="*/ 104 h 375"/>
                <a:gd name="T96" fmla="*/ 321 w 369"/>
                <a:gd name="T97" fmla="*/ 141 h 375"/>
                <a:gd name="T98" fmla="*/ 327 w 369"/>
                <a:gd name="T99" fmla="*/ 159 h 375"/>
                <a:gd name="T100" fmla="*/ 329 w 369"/>
                <a:gd name="T101" fmla="*/ 169 h 375"/>
                <a:gd name="T102" fmla="*/ 326 w 369"/>
                <a:gd name="T103" fmla="*/ 186 h 375"/>
                <a:gd name="T104" fmla="*/ 327 w 369"/>
                <a:gd name="T105" fmla="*/ 195 h 375"/>
                <a:gd name="T106" fmla="*/ 325 w 369"/>
                <a:gd name="T107" fmla="*/ 207 h 375"/>
                <a:gd name="T108" fmla="*/ 327 w 369"/>
                <a:gd name="T109" fmla="*/ 220 h 375"/>
                <a:gd name="T110" fmla="*/ 320 w 369"/>
                <a:gd name="T111" fmla="*/ 228 h 375"/>
                <a:gd name="T112" fmla="*/ 331 w 369"/>
                <a:gd name="T113" fmla="*/ 244 h 375"/>
                <a:gd name="T114" fmla="*/ 332 w 369"/>
                <a:gd name="T115" fmla="*/ 252 h 375"/>
                <a:gd name="T116" fmla="*/ 339 w 369"/>
                <a:gd name="T117" fmla="*/ 264 h 375"/>
                <a:gd name="T118" fmla="*/ 347 w 369"/>
                <a:gd name="T119" fmla="*/ 260 h 375"/>
                <a:gd name="T120" fmla="*/ 361 w 369"/>
                <a:gd name="T121" fmla="*/ 270 h 375"/>
                <a:gd name="T122" fmla="*/ 369 w 369"/>
                <a:gd name="T123" fmla="*/ 283 h 3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69" h="375">
                  <a:moveTo>
                    <a:pt x="369" y="283"/>
                  </a:moveTo>
                  <a:lnTo>
                    <a:pt x="309" y="322"/>
                  </a:lnTo>
                  <a:lnTo>
                    <a:pt x="257" y="363"/>
                  </a:lnTo>
                  <a:lnTo>
                    <a:pt x="231" y="372"/>
                  </a:lnTo>
                  <a:lnTo>
                    <a:pt x="211" y="375"/>
                  </a:lnTo>
                  <a:lnTo>
                    <a:pt x="211" y="361"/>
                  </a:lnTo>
                  <a:lnTo>
                    <a:pt x="203" y="358"/>
                  </a:lnTo>
                  <a:lnTo>
                    <a:pt x="191" y="352"/>
                  </a:lnTo>
                  <a:lnTo>
                    <a:pt x="187" y="342"/>
                  </a:lnTo>
                  <a:lnTo>
                    <a:pt x="126" y="297"/>
                  </a:lnTo>
                  <a:lnTo>
                    <a:pt x="66" y="252"/>
                  </a:lnTo>
                  <a:lnTo>
                    <a:pt x="0" y="201"/>
                  </a:lnTo>
                  <a:lnTo>
                    <a:pt x="1" y="197"/>
                  </a:lnTo>
                  <a:lnTo>
                    <a:pt x="1" y="196"/>
                  </a:lnTo>
                  <a:lnTo>
                    <a:pt x="1" y="171"/>
                  </a:lnTo>
                  <a:lnTo>
                    <a:pt x="30" y="156"/>
                  </a:lnTo>
                  <a:lnTo>
                    <a:pt x="48" y="153"/>
                  </a:lnTo>
                  <a:lnTo>
                    <a:pt x="62" y="147"/>
                  </a:lnTo>
                  <a:lnTo>
                    <a:pt x="69" y="137"/>
                  </a:lnTo>
                  <a:lnTo>
                    <a:pt x="90" y="129"/>
                  </a:lnTo>
                  <a:lnTo>
                    <a:pt x="91" y="113"/>
                  </a:lnTo>
                  <a:lnTo>
                    <a:pt x="101" y="112"/>
                  </a:lnTo>
                  <a:lnTo>
                    <a:pt x="109" y="104"/>
                  </a:lnTo>
                  <a:lnTo>
                    <a:pt x="132" y="100"/>
                  </a:lnTo>
                  <a:lnTo>
                    <a:pt x="135" y="92"/>
                  </a:lnTo>
                  <a:lnTo>
                    <a:pt x="130" y="88"/>
                  </a:lnTo>
                  <a:lnTo>
                    <a:pt x="124" y="66"/>
                  </a:lnTo>
                  <a:lnTo>
                    <a:pt x="123" y="53"/>
                  </a:lnTo>
                  <a:lnTo>
                    <a:pt x="117" y="40"/>
                  </a:lnTo>
                  <a:lnTo>
                    <a:pt x="134" y="29"/>
                  </a:lnTo>
                  <a:lnTo>
                    <a:pt x="152" y="25"/>
                  </a:lnTo>
                  <a:lnTo>
                    <a:pt x="163" y="17"/>
                  </a:lnTo>
                  <a:lnTo>
                    <a:pt x="179" y="11"/>
                  </a:lnTo>
                  <a:lnTo>
                    <a:pt x="209" y="7"/>
                  </a:lnTo>
                  <a:lnTo>
                    <a:pt x="237" y="5"/>
                  </a:lnTo>
                  <a:lnTo>
                    <a:pt x="246" y="8"/>
                  </a:lnTo>
                  <a:lnTo>
                    <a:pt x="262" y="0"/>
                  </a:lnTo>
                  <a:lnTo>
                    <a:pt x="280" y="0"/>
                  </a:lnTo>
                  <a:lnTo>
                    <a:pt x="287" y="5"/>
                  </a:lnTo>
                  <a:lnTo>
                    <a:pt x="299" y="3"/>
                  </a:lnTo>
                  <a:lnTo>
                    <a:pt x="296" y="14"/>
                  </a:lnTo>
                  <a:lnTo>
                    <a:pt x="299" y="34"/>
                  </a:lnTo>
                  <a:lnTo>
                    <a:pt x="295" y="51"/>
                  </a:lnTo>
                  <a:lnTo>
                    <a:pt x="285" y="62"/>
                  </a:lnTo>
                  <a:lnTo>
                    <a:pt x="287" y="78"/>
                  </a:lnTo>
                  <a:lnTo>
                    <a:pt x="302" y="90"/>
                  </a:lnTo>
                  <a:lnTo>
                    <a:pt x="302" y="95"/>
                  </a:lnTo>
                  <a:lnTo>
                    <a:pt x="313" y="104"/>
                  </a:lnTo>
                  <a:lnTo>
                    <a:pt x="321" y="141"/>
                  </a:lnTo>
                  <a:lnTo>
                    <a:pt x="327" y="159"/>
                  </a:lnTo>
                  <a:lnTo>
                    <a:pt x="329" y="169"/>
                  </a:lnTo>
                  <a:lnTo>
                    <a:pt x="326" y="186"/>
                  </a:lnTo>
                  <a:lnTo>
                    <a:pt x="327" y="195"/>
                  </a:lnTo>
                  <a:lnTo>
                    <a:pt x="325" y="207"/>
                  </a:lnTo>
                  <a:lnTo>
                    <a:pt x="327" y="220"/>
                  </a:lnTo>
                  <a:lnTo>
                    <a:pt x="320" y="228"/>
                  </a:lnTo>
                  <a:lnTo>
                    <a:pt x="331" y="244"/>
                  </a:lnTo>
                  <a:lnTo>
                    <a:pt x="332" y="252"/>
                  </a:lnTo>
                  <a:lnTo>
                    <a:pt x="339" y="264"/>
                  </a:lnTo>
                  <a:lnTo>
                    <a:pt x="347" y="260"/>
                  </a:lnTo>
                  <a:lnTo>
                    <a:pt x="361" y="270"/>
                  </a:lnTo>
                  <a:lnTo>
                    <a:pt x="369" y="283"/>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44" name="Freeform 43"/>
            <p:cNvSpPr>
              <a:spLocks/>
            </p:cNvSpPr>
            <p:nvPr/>
          </p:nvSpPr>
          <p:spPr bwMode="auto">
            <a:xfrm>
              <a:off x="5646368" y="3228411"/>
              <a:ext cx="376917" cy="309099"/>
            </a:xfrm>
            <a:custGeom>
              <a:avLst/>
              <a:gdLst>
                <a:gd name="T0" fmla="*/ 181 w 228"/>
                <a:gd name="T1" fmla="*/ 44 h 199"/>
                <a:gd name="T2" fmla="*/ 177 w 228"/>
                <a:gd name="T3" fmla="*/ 52 h 199"/>
                <a:gd name="T4" fmla="*/ 175 w 228"/>
                <a:gd name="T5" fmla="*/ 68 h 199"/>
                <a:gd name="T6" fmla="*/ 171 w 228"/>
                <a:gd name="T7" fmla="*/ 79 h 199"/>
                <a:gd name="T8" fmla="*/ 167 w 228"/>
                <a:gd name="T9" fmla="*/ 82 h 199"/>
                <a:gd name="T10" fmla="*/ 160 w 228"/>
                <a:gd name="T11" fmla="*/ 75 h 199"/>
                <a:gd name="T12" fmla="*/ 152 w 228"/>
                <a:gd name="T13" fmla="*/ 66 h 199"/>
                <a:gd name="T14" fmla="*/ 137 w 228"/>
                <a:gd name="T15" fmla="*/ 36 h 199"/>
                <a:gd name="T16" fmla="*/ 135 w 228"/>
                <a:gd name="T17" fmla="*/ 38 h 199"/>
                <a:gd name="T18" fmla="*/ 144 w 228"/>
                <a:gd name="T19" fmla="*/ 60 h 199"/>
                <a:gd name="T20" fmla="*/ 157 w 228"/>
                <a:gd name="T21" fmla="*/ 81 h 199"/>
                <a:gd name="T22" fmla="*/ 173 w 228"/>
                <a:gd name="T23" fmla="*/ 113 h 199"/>
                <a:gd name="T24" fmla="*/ 180 w 228"/>
                <a:gd name="T25" fmla="*/ 125 h 199"/>
                <a:gd name="T26" fmla="*/ 187 w 228"/>
                <a:gd name="T27" fmla="*/ 136 h 199"/>
                <a:gd name="T28" fmla="*/ 204 w 228"/>
                <a:gd name="T29" fmla="*/ 159 h 199"/>
                <a:gd name="T30" fmla="*/ 201 w 228"/>
                <a:gd name="T31" fmla="*/ 163 h 199"/>
                <a:gd name="T32" fmla="*/ 203 w 228"/>
                <a:gd name="T33" fmla="*/ 176 h 199"/>
                <a:gd name="T34" fmla="*/ 225 w 228"/>
                <a:gd name="T35" fmla="*/ 195 h 199"/>
                <a:gd name="T36" fmla="*/ 228 w 228"/>
                <a:gd name="T37" fmla="*/ 199 h 199"/>
                <a:gd name="T38" fmla="*/ 157 w 228"/>
                <a:gd name="T39" fmla="*/ 199 h 199"/>
                <a:gd name="T40" fmla="*/ 87 w 228"/>
                <a:gd name="T41" fmla="*/ 199 h 199"/>
                <a:gd name="T42" fmla="*/ 15 w 228"/>
                <a:gd name="T43" fmla="*/ 199 h 199"/>
                <a:gd name="T44" fmla="*/ 11 w 228"/>
                <a:gd name="T45" fmla="*/ 123 h 199"/>
                <a:gd name="T46" fmla="*/ 6 w 228"/>
                <a:gd name="T47" fmla="*/ 49 h 199"/>
                <a:gd name="T48" fmla="*/ 0 w 228"/>
                <a:gd name="T49" fmla="*/ 32 h 199"/>
                <a:gd name="T50" fmla="*/ 4 w 228"/>
                <a:gd name="T51" fmla="*/ 19 h 199"/>
                <a:gd name="T52" fmla="*/ 1 w 228"/>
                <a:gd name="T53" fmla="*/ 11 h 199"/>
                <a:gd name="T54" fmla="*/ 6 w 228"/>
                <a:gd name="T55" fmla="*/ 1 h 199"/>
                <a:gd name="T56" fmla="*/ 29 w 228"/>
                <a:gd name="T57" fmla="*/ 0 h 199"/>
                <a:gd name="T58" fmla="*/ 47 w 228"/>
                <a:gd name="T59" fmla="*/ 6 h 199"/>
                <a:gd name="T60" fmla="*/ 65 w 228"/>
                <a:gd name="T61" fmla="*/ 12 h 199"/>
                <a:gd name="T62" fmla="*/ 73 w 228"/>
                <a:gd name="T63" fmla="*/ 15 h 199"/>
                <a:gd name="T64" fmla="*/ 86 w 228"/>
                <a:gd name="T65" fmla="*/ 9 h 199"/>
                <a:gd name="T66" fmla="*/ 93 w 228"/>
                <a:gd name="T67" fmla="*/ 3 h 199"/>
                <a:gd name="T68" fmla="*/ 108 w 228"/>
                <a:gd name="T69" fmla="*/ 1 h 199"/>
                <a:gd name="T70" fmla="*/ 121 w 228"/>
                <a:gd name="T71" fmla="*/ 4 h 199"/>
                <a:gd name="T72" fmla="*/ 126 w 228"/>
                <a:gd name="T73" fmla="*/ 14 h 199"/>
                <a:gd name="T74" fmla="*/ 130 w 228"/>
                <a:gd name="T75" fmla="*/ 7 h 199"/>
                <a:gd name="T76" fmla="*/ 144 w 228"/>
                <a:gd name="T77" fmla="*/ 12 h 199"/>
                <a:gd name="T78" fmla="*/ 158 w 228"/>
                <a:gd name="T79" fmla="*/ 13 h 199"/>
                <a:gd name="T80" fmla="*/ 166 w 228"/>
                <a:gd name="T81" fmla="*/ 8 h 199"/>
                <a:gd name="T82" fmla="*/ 181 w 228"/>
                <a:gd name="T83" fmla="*/ 44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28" h="199">
                  <a:moveTo>
                    <a:pt x="181" y="44"/>
                  </a:moveTo>
                  <a:lnTo>
                    <a:pt x="177" y="52"/>
                  </a:lnTo>
                  <a:lnTo>
                    <a:pt x="175" y="68"/>
                  </a:lnTo>
                  <a:lnTo>
                    <a:pt x="171" y="79"/>
                  </a:lnTo>
                  <a:lnTo>
                    <a:pt x="167" y="82"/>
                  </a:lnTo>
                  <a:lnTo>
                    <a:pt x="160" y="75"/>
                  </a:lnTo>
                  <a:lnTo>
                    <a:pt x="152" y="66"/>
                  </a:lnTo>
                  <a:lnTo>
                    <a:pt x="137" y="36"/>
                  </a:lnTo>
                  <a:lnTo>
                    <a:pt x="135" y="38"/>
                  </a:lnTo>
                  <a:lnTo>
                    <a:pt x="144" y="60"/>
                  </a:lnTo>
                  <a:lnTo>
                    <a:pt x="157" y="81"/>
                  </a:lnTo>
                  <a:lnTo>
                    <a:pt x="173" y="113"/>
                  </a:lnTo>
                  <a:lnTo>
                    <a:pt x="180" y="125"/>
                  </a:lnTo>
                  <a:lnTo>
                    <a:pt x="187" y="136"/>
                  </a:lnTo>
                  <a:lnTo>
                    <a:pt x="204" y="159"/>
                  </a:lnTo>
                  <a:lnTo>
                    <a:pt x="201" y="163"/>
                  </a:lnTo>
                  <a:lnTo>
                    <a:pt x="203" y="176"/>
                  </a:lnTo>
                  <a:lnTo>
                    <a:pt x="225" y="195"/>
                  </a:lnTo>
                  <a:lnTo>
                    <a:pt x="228" y="199"/>
                  </a:lnTo>
                  <a:lnTo>
                    <a:pt x="157" y="199"/>
                  </a:lnTo>
                  <a:lnTo>
                    <a:pt x="87" y="199"/>
                  </a:lnTo>
                  <a:lnTo>
                    <a:pt x="15" y="199"/>
                  </a:lnTo>
                  <a:lnTo>
                    <a:pt x="11" y="123"/>
                  </a:lnTo>
                  <a:lnTo>
                    <a:pt x="6" y="49"/>
                  </a:lnTo>
                  <a:lnTo>
                    <a:pt x="0" y="32"/>
                  </a:lnTo>
                  <a:lnTo>
                    <a:pt x="4" y="19"/>
                  </a:lnTo>
                  <a:lnTo>
                    <a:pt x="1" y="11"/>
                  </a:lnTo>
                  <a:lnTo>
                    <a:pt x="6" y="1"/>
                  </a:lnTo>
                  <a:lnTo>
                    <a:pt x="29" y="0"/>
                  </a:lnTo>
                  <a:lnTo>
                    <a:pt x="47" y="6"/>
                  </a:lnTo>
                  <a:lnTo>
                    <a:pt x="65" y="12"/>
                  </a:lnTo>
                  <a:lnTo>
                    <a:pt x="73" y="15"/>
                  </a:lnTo>
                  <a:lnTo>
                    <a:pt x="86" y="9"/>
                  </a:lnTo>
                  <a:lnTo>
                    <a:pt x="93" y="3"/>
                  </a:lnTo>
                  <a:lnTo>
                    <a:pt x="108" y="1"/>
                  </a:lnTo>
                  <a:lnTo>
                    <a:pt x="121" y="4"/>
                  </a:lnTo>
                  <a:lnTo>
                    <a:pt x="126" y="14"/>
                  </a:lnTo>
                  <a:lnTo>
                    <a:pt x="130" y="7"/>
                  </a:lnTo>
                  <a:lnTo>
                    <a:pt x="144" y="12"/>
                  </a:lnTo>
                  <a:lnTo>
                    <a:pt x="158" y="13"/>
                  </a:lnTo>
                  <a:lnTo>
                    <a:pt x="166" y="8"/>
                  </a:lnTo>
                  <a:lnTo>
                    <a:pt x="181" y="44"/>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45" name="Freeform 44"/>
            <p:cNvSpPr>
              <a:spLocks/>
            </p:cNvSpPr>
            <p:nvPr/>
          </p:nvSpPr>
          <p:spPr bwMode="auto">
            <a:xfrm>
              <a:off x="6019979" y="3667982"/>
              <a:ext cx="206643" cy="178625"/>
            </a:xfrm>
            <a:custGeom>
              <a:avLst/>
              <a:gdLst>
                <a:gd name="T0" fmla="*/ 112 w 125"/>
                <a:gd name="T1" fmla="*/ 113 h 115"/>
                <a:gd name="T2" fmla="*/ 106 w 125"/>
                <a:gd name="T3" fmla="*/ 106 h 115"/>
                <a:gd name="T4" fmla="*/ 98 w 125"/>
                <a:gd name="T5" fmla="*/ 94 h 115"/>
                <a:gd name="T6" fmla="*/ 89 w 125"/>
                <a:gd name="T7" fmla="*/ 87 h 115"/>
                <a:gd name="T8" fmla="*/ 84 w 125"/>
                <a:gd name="T9" fmla="*/ 80 h 115"/>
                <a:gd name="T10" fmla="*/ 68 w 125"/>
                <a:gd name="T11" fmla="*/ 72 h 115"/>
                <a:gd name="T12" fmla="*/ 56 w 125"/>
                <a:gd name="T13" fmla="*/ 71 h 115"/>
                <a:gd name="T14" fmla="*/ 51 w 125"/>
                <a:gd name="T15" fmla="*/ 67 h 115"/>
                <a:gd name="T16" fmla="*/ 41 w 125"/>
                <a:gd name="T17" fmla="*/ 72 h 115"/>
                <a:gd name="T18" fmla="*/ 29 w 125"/>
                <a:gd name="T19" fmla="*/ 63 h 115"/>
                <a:gd name="T20" fmla="*/ 24 w 125"/>
                <a:gd name="T21" fmla="*/ 78 h 115"/>
                <a:gd name="T22" fmla="*/ 3 w 125"/>
                <a:gd name="T23" fmla="*/ 74 h 115"/>
                <a:gd name="T24" fmla="*/ 0 w 125"/>
                <a:gd name="T25" fmla="*/ 65 h 115"/>
                <a:gd name="T26" fmla="*/ 7 w 125"/>
                <a:gd name="T27" fmla="*/ 35 h 115"/>
                <a:gd name="T28" fmla="*/ 8 w 125"/>
                <a:gd name="T29" fmla="*/ 21 h 115"/>
                <a:gd name="T30" fmla="*/ 13 w 125"/>
                <a:gd name="T31" fmla="*/ 15 h 115"/>
                <a:gd name="T32" fmla="*/ 27 w 125"/>
                <a:gd name="T33" fmla="*/ 11 h 115"/>
                <a:gd name="T34" fmla="*/ 35 w 125"/>
                <a:gd name="T35" fmla="*/ 0 h 115"/>
                <a:gd name="T36" fmla="*/ 47 w 125"/>
                <a:gd name="T37" fmla="*/ 23 h 115"/>
                <a:gd name="T38" fmla="*/ 53 w 125"/>
                <a:gd name="T39" fmla="*/ 43 h 115"/>
                <a:gd name="T40" fmla="*/ 63 w 125"/>
                <a:gd name="T41" fmla="*/ 53 h 115"/>
                <a:gd name="T42" fmla="*/ 89 w 125"/>
                <a:gd name="T43" fmla="*/ 72 h 115"/>
                <a:gd name="T44" fmla="*/ 100 w 125"/>
                <a:gd name="T45" fmla="*/ 84 h 115"/>
                <a:gd name="T46" fmla="*/ 110 w 125"/>
                <a:gd name="T47" fmla="*/ 96 h 115"/>
                <a:gd name="T48" fmla="*/ 116 w 125"/>
                <a:gd name="T49" fmla="*/ 103 h 115"/>
                <a:gd name="T50" fmla="*/ 125 w 125"/>
                <a:gd name="T51" fmla="*/ 110 h 115"/>
                <a:gd name="T52" fmla="*/ 120 w 125"/>
                <a:gd name="T53" fmla="*/ 115 h 115"/>
                <a:gd name="T54" fmla="*/ 112 w 125"/>
                <a:gd name="T55" fmla="*/ 113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25" h="115">
                  <a:moveTo>
                    <a:pt x="112" y="113"/>
                  </a:moveTo>
                  <a:lnTo>
                    <a:pt x="106" y="106"/>
                  </a:lnTo>
                  <a:lnTo>
                    <a:pt x="98" y="94"/>
                  </a:lnTo>
                  <a:lnTo>
                    <a:pt x="89" y="87"/>
                  </a:lnTo>
                  <a:lnTo>
                    <a:pt x="84" y="80"/>
                  </a:lnTo>
                  <a:lnTo>
                    <a:pt x="68" y="72"/>
                  </a:lnTo>
                  <a:lnTo>
                    <a:pt x="56" y="71"/>
                  </a:lnTo>
                  <a:lnTo>
                    <a:pt x="51" y="67"/>
                  </a:lnTo>
                  <a:lnTo>
                    <a:pt x="41" y="72"/>
                  </a:lnTo>
                  <a:lnTo>
                    <a:pt x="29" y="63"/>
                  </a:lnTo>
                  <a:lnTo>
                    <a:pt x="24" y="78"/>
                  </a:lnTo>
                  <a:lnTo>
                    <a:pt x="3" y="74"/>
                  </a:lnTo>
                  <a:lnTo>
                    <a:pt x="0" y="65"/>
                  </a:lnTo>
                  <a:lnTo>
                    <a:pt x="7" y="35"/>
                  </a:lnTo>
                  <a:lnTo>
                    <a:pt x="8" y="21"/>
                  </a:lnTo>
                  <a:lnTo>
                    <a:pt x="13" y="15"/>
                  </a:lnTo>
                  <a:lnTo>
                    <a:pt x="27" y="11"/>
                  </a:lnTo>
                  <a:lnTo>
                    <a:pt x="35" y="0"/>
                  </a:lnTo>
                  <a:lnTo>
                    <a:pt x="47" y="23"/>
                  </a:lnTo>
                  <a:lnTo>
                    <a:pt x="53" y="43"/>
                  </a:lnTo>
                  <a:lnTo>
                    <a:pt x="63" y="53"/>
                  </a:lnTo>
                  <a:lnTo>
                    <a:pt x="89" y="72"/>
                  </a:lnTo>
                  <a:lnTo>
                    <a:pt x="100" y="84"/>
                  </a:lnTo>
                  <a:lnTo>
                    <a:pt x="110" y="96"/>
                  </a:lnTo>
                  <a:lnTo>
                    <a:pt x="116" y="103"/>
                  </a:lnTo>
                  <a:lnTo>
                    <a:pt x="125" y="110"/>
                  </a:lnTo>
                  <a:lnTo>
                    <a:pt x="120" y="115"/>
                  </a:lnTo>
                  <a:lnTo>
                    <a:pt x="112" y="113"/>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46" name="Freeform 45"/>
            <p:cNvSpPr>
              <a:spLocks/>
            </p:cNvSpPr>
            <p:nvPr/>
          </p:nvSpPr>
          <p:spPr bwMode="auto">
            <a:xfrm>
              <a:off x="4669361" y="2838542"/>
              <a:ext cx="342201" cy="250075"/>
            </a:xfrm>
            <a:custGeom>
              <a:avLst/>
              <a:gdLst>
                <a:gd name="T0" fmla="*/ 5 w 207"/>
                <a:gd name="T1" fmla="*/ 39 h 161"/>
                <a:gd name="T2" fmla="*/ 6 w 207"/>
                <a:gd name="T3" fmla="*/ 24 h 161"/>
                <a:gd name="T4" fmla="*/ 0 w 207"/>
                <a:gd name="T5" fmla="*/ 15 h 161"/>
                <a:gd name="T6" fmla="*/ 24 w 207"/>
                <a:gd name="T7" fmla="*/ 0 h 161"/>
                <a:gd name="T8" fmla="*/ 44 w 207"/>
                <a:gd name="T9" fmla="*/ 4 h 161"/>
                <a:gd name="T10" fmla="*/ 66 w 207"/>
                <a:gd name="T11" fmla="*/ 4 h 161"/>
                <a:gd name="T12" fmla="*/ 84 w 207"/>
                <a:gd name="T13" fmla="*/ 7 h 161"/>
                <a:gd name="T14" fmla="*/ 98 w 207"/>
                <a:gd name="T15" fmla="*/ 6 h 161"/>
                <a:gd name="T16" fmla="*/ 125 w 207"/>
                <a:gd name="T17" fmla="*/ 7 h 161"/>
                <a:gd name="T18" fmla="*/ 131 w 207"/>
                <a:gd name="T19" fmla="*/ 15 h 161"/>
                <a:gd name="T20" fmla="*/ 162 w 207"/>
                <a:gd name="T21" fmla="*/ 24 h 161"/>
                <a:gd name="T22" fmla="*/ 168 w 207"/>
                <a:gd name="T23" fmla="*/ 20 h 161"/>
                <a:gd name="T24" fmla="*/ 187 w 207"/>
                <a:gd name="T25" fmla="*/ 29 h 161"/>
                <a:gd name="T26" fmla="*/ 206 w 207"/>
                <a:gd name="T27" fmla="*/ 27 h 161"/>
                <a:gd name="T28" fmla="*/ 207 w 207"/>
                <a:gd name="T29" fmla="*/ 38 h 161"/>
                <a:gd name="T30" fmla="*/ 191 w 207"/>
                <a:gd name="T31" fmla="*/ 52 h 161"/>
                <a:gd name="T32" fmla="*/ 170 w 207"/>
                <a:gd name="T33" fmla="*/ 57 h 161"/>
                <a:gd name="T34" fmla="*/ 169 w 207"/>
                <a:gd name="T35" fmla="*/ 63 h 161"/>
                <a:gd name="T36" fmla="*/ 158 w 207"/>
                <a:gd name="T37" fmla="*/ 75 h 161"/>
                <a:gd name="T38" fmla="*/ 152 w 207"/>
                <a:gd name="T39" fmla="*/ 92 h 161"/>
                <a:gd name="T40" fmla="*/ 158 w 207"/>
                <a:gd name="T41" fmla="*/ 103 h 161"/>
                <a:gd name="T42" fmla="*/ 148 w 207"/>
                <a:gd name="T43" fmla="*/ 113 h 161"/>
                <a:gd name="T44" fmla="*/ 145 w 207"/>
                <a:gd name="T45" fmla="*/ 126 h 161"/>
                <a:gd name="T46" fmla="*/ 132 w 207"/>
                <a:gd name="T47" fmla="*/ 130 h 161"/>
                <a:gd name="T48" fmla="*/ 119 w 207"/>
                <a:gd name="T49" fmla="*/ 146 h 161"/>
                <a:gd name="T50" fmla="*/ 98 w 207"/>
                <a:gd name="T51" fmla="*/ 146 h 161"/>
                <a:gd name="T52" fmla="*/ 81 w 207"/>
                <a:gd name="T53" fmla="*/ 146 h 161"/>
                <a:gd name="T54" fmla="*/ 70 w 207"/>
                <a:gd name="T55" fmla="*/ 153 h 161"/>
                <a:gd name="T56" fmla="*/ 64 w 207"/>
                <a:gd name="T57" fmla="*/ 161 h 161"/>
                <a:gd name="T58" fmla="*/ 55 w 207"/>
                <a:gd name="T59" fmla="*/ 159 h 161"/>
                <a:gd name="T60" fmla="*/ 49 w 207"/>
                <a:gd name="T61" fmla="*/ 152 h 161"/>
                <a:gd name="T62" fmla="*/ 44 w 207"/>
                <a:gd name="T63" fmla="*/ 140 h 161"/>
                <a:gd name="T64" fmla="*/ 29 w 207"/>
                <a:gd name="T65" fmla="*/ 137 h 161"/>
                <a:gd name="T66" fmla="*/ 27 w 207"/>
                <a:gd name="T67" fmla="*/ 130 h 161"/>
                <a:gd name="T68" fmla="*/ 34 w 207"/>
                <a:gd name="T69" fmla="*/ 123 h 161"/>
                <a:gd name="T70" fmla="*/ 36 w 207"/>
                <a:gd name="T71" fmla="*/ 117 h 161"/>
                <a:gd name="T72" fmla="*/ 31 w 207"/>
                <a:gd name="T73" fmla="*/ 111 h 161"/>
                <a:gd name="T74" fmla="*/ 36 w 207"/>
                <a:gd name="T75" fmla="*/ 98 h 161"/>
                <a:gd name="T76" fmla="*/ 29 w 207"/>
                <a:gd name="T77" fmla="*/ 85 h 161"/>
                <a:gd name="T78" fmla="*/ 37 w 207"/>
                <a:gd name="T79" fmla="*/ 83 h 161"/>
                <a:gd name="T80" fmla="*/ 37 w 207"/>
                <a:gd name="T81" fmla="*/ 74 h 161"/>
                <a:gd name="T82" fmla="*/ 40 w 207"/>
                <a:gd name="T83" fmla="*/ 71 h 161"/>
                <a:gd name="T84" fmla="*/ 41 w 207"/>
                <a:gd name="T85" fmla="*/ 55 h 161"/>
                <a:gd name="T86" fmla="*/ 49 w 207"/>
                <a:gd name="T87" fmla="*/ 49 h 161"/>
                <a:gd name="T88" fmla="*/ 44 w 207"/>
                <a:gd name="T89" fmla="*/ 39 h 161"/>
                <a:gd name="T90" fmla="*/ 35 w 207"/>
                <a:gd name="T91" fmla="*/ 38 h 161"/>
                <a:gd name="T92" fmla="*/ 32 w 207"/>
                <a:gd name="T93" fmla="*/ 40 h 161"/>
                <a:gd name="T94" fmla="*/ 22 w 207"/>
                <a:gd name="T95" fmla="*/ 40 h 161"/>
                <a:gd name="T96" fmla="*/ 18 w 207"/>
                <a:gd name="T97" fmla="*/ 30 h 161"/>
                <a:gd name="T98" fmla="*/ 11 w 207"/>
                <a:gd name="T99" fmla="*/ 33 h 161"/>
                <a:gd name="T100" fmla="*/ 5 w 207"/>
                <a:gd name="T101" fmla="*/ 39 h 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07" h="161">
                  <a:moveTo>
                    <a:pt x="5" y="39"/>
                  </a:moveTo>
                  <a:lnTo>
                    <a:pt x="6" y="24"/>
                  </a:lnTo>
                  <a:lnTo>
                    <a:pt x="0" y="15"/>
                  </a:lnTo>
                  <a:lnTo>
                    <a:pt x="24" y="0"/>
                  </a:lnTo>
                  <a:lnTo>
                    <a:pt x="44" y="4"/>
                  </a:lnTo>
                  <a:lnTo>
                    <a:pt x="66" y="4"/>
                  </a:lnTo>
                  <a:lnTo>
                    <a:pt x="84" y="7"/>
                  </a:lnTo>
                  <a:lnTo>
                    <a:pt x="98" y="6"/>
                  </a:lnTo>
                  <a:lnTo>
                    <a:pt x="125" y="7"/>
                  </a:lnTo>
                  <a:lnTo>
                    <a:pt x="131" y="15"/>
                  </a:lnTo>
                  <a:lnTo>
                    <a:pt x="162" y="24"/>
                  </a:lnTo>
                  <a:lnTo>
                    <a:pt x="168" y="20"/>
                  </a:lnTo>
                  <a:lnTo>
                    <a:pt x="187" y="29"/>
                  </a:lnTo>
                  <a:lnTo>
                    <a:pt x="206" y="27"/>
                  </a:lnTo>
                  <a:lnTo>
                    <a:pt x="207" y="38"/>
                  </a:lnTo>
                  <a:lnTo>
                    <a:pt x="191" y="52"/>
                  </a:lnTo>
                  <a:lnTo>
                    <a:pt x="170" y="57"/>
                  </a:lnTo>
                  <a:lnTo>
                    <a:pt x="169" y="63"/>
                  </a:lnTo>
                  <a:lnTo>
                    <a:pt x="158" y="75"/>
                  </a:lnTo>
                  <a:lnTo>
                    <a:pt x="152" y="92"/>
                  </a:lnTo>
                  <a:lnTo>
                    <a:pt x="158" y="103"/>
                  </a:lnTo>
                  <a:lnTo>
                    <a:pt x="148" y="113"/>
                  </a:lnTo>
                  <a:lnTo>
                    <a:pt x="145" y="126"/>
                  </a:lnTo>
                  <a:lnTo>
                    <a:pt x="132" y="130"/>
                  </a:lnTo>
                  <a:lnTo>
                    <a:pt x="119" y="146"/>
                  </a:lnTo>
                  <a:lnTo>
                    <a:pt x="98" y="146"/>
                  </a:lnTo>
                  <a:lnTo>
                    <a:pt x="81" y="146"/>
                  </a:lnTo>
                  <a:lnTo>
                    <a:pt x="70" y="153"/>
                  </a:lnTo>
                  <a:lnTo>
                    <a:pt x="64" y="161"/>
                  </a:lnTo>
                  <a:lnTo>
                    <a:pt x="55" y="159"/>
                  </a:lnTo>
                  <a:lnTo>
                    <a:pt x="49" y="152"/>
                  </a:lnTo>
                  <a:lnTo>
                    <a:pt x="44" y="140"/>
                  </a:lnTo>
                  <a:lnTo>
                    <a:pt x="29" y="137"/>
                  </a:lnTo>
                  <a:lnTo>
                    <a:pt x="27" y="130"/>
                  </a:lnTo>
                  <a:lnTo>
                    <a:pt x="34" y="123"/>
                  </a:lnTo>
                  <a:lnTo>
                    <a:pt x="36" y="117"/>
                  </a:lnTo>
                  <a:lnTo>
                    <a:pt x="31" y="111"/>
                  </a:lnTo>
                  <a:lnTo>
                    <a:pt x="36" y="98"/>
                  </a:lnTo>
                  <a:lnTo>
                    <a:pt x="29" y="85"/>
                  </a:lnTo>
                  <a:lnTo>
                    <a:pt x="37" y="83"/>
                  </a:lnTo>
                  <a:lnTo>
                    <a:pt x="37" y="74"/>
                  </a:lnTo>
                  <a:lnTo>
                    <a:pt x="40" y="71"/>
                  </a:lnTo>
                  <a:lnTo>
                    <a:pt x="41" y="55"/>
                  </a:lnTo>
                  <a:lnTo>
                    <a:pt x="49" y="49"/>
                  </a:lnTo>
                  <a:lnTo>
                    <a:pt x="44" y="39"/>
                  </a:lnTo>
                  <a:lnTo>
                    <a:pt x="35" y="38"/>
                  </a:lnTo>
                  <a:lnTo>
                    <a:pt x="32" y="40"/>
                  </a:lnTo>
                  <a:lnTo>
                    <a:pt x="22" y="40"/>
                  </a:lnTo>
                  <a:lnTo>
                    <a:pt x="18" y="30"/>
                  </a:lnTo>
                  <a:lnTo>
                    <a:pt x="11" y="33"/>
                  </a:lnTo>
                  <a:lnTo>
                    <a:pt x="5" y="3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47" name="Freeform 46"/>
            <p:cNvSpPr>
              <a:spLocks/>
            </p:cNvSpPr>
            <p:nvPr/>
          </p:nvSpPr>
          <p:spPr bwMode="auto">
            <a:xfrm>
              <a:off x="5499239" y="2344606"/>
              <a:ext cx="117373" cy="65236"/>
            </a:xfrm>
            <a:custGeom>
              <a:avLst/>
              <a:gdLst>
                <a:gd name="T0" fmla="*/ 19 w 71"/>
                <a:gd name="T1" fmla="*/ 36 h 42"/>
                <a:gd name="T2" fmla="*/ 19 w 71"/>
                <a:gd name="T3" fmla="*/ 24 h 42"/>
                <a:gd name="T4" fmla="*/ 14 w 71"/>
                <a:gd name="T5" fmla="*/ 27 h 42"/>
                <a:gd name="T6" fmla="*/ 3 w 71"/>
                <a:gd name="T7" fmla="*/ 20 h 42"/>
                <a:gd name="T8" fmla="*/ 0 w 71"/>
                <a:gd name="T9" fmla="*/ 9 h 42"/>
                <a:gd name="T10" fmla="*/ 18 w 71"/>
                <a:gd name="T11" fmla="*/ 3 h 42"/>
                <a:gd name="T12" fmla="*/ 36 w 71"/>
                <a:gd name="T13" fmla="*/ 0 h 42"/>
                <a:gd name="T14" fmla="*/ 53 w 71"/>
                <a:gd name="T15" fmla="*/ 4 h 42"/>
                <a:gd name="T16" fmla="*/ 68 w 71"/>
                <a:gd name="T17" fmla="*/ 3 h 42"/>
                <a:gd name="T18" fmla="*/ 71 w 71"/>
                <a:gd name="T19" fmla="*/ 7 h 42"/>
                <a:gd name="T20" fmla="*/ 62 w 71"/>
                <a:gd name="T21" fmla="*/ 18 h 42"/>
                <a:gd name="T22" fmla="*/ 70 w 71"/>
                <a:gd name="T23" fmla="*/ 36 h 42"/>
                <a:gd name="T24" fmla="*/ 65 w 71"/>
                <a:gd name="T25" fmla="*/ 42 h 42"/>
                <a:gd name="T26" fmla="*/ 53 w 71"/>
                <a:gd name="T27" fmla="*/ 42 h 42"/>
                <a:gd name="T28" fmla="*/ 38 w 71"/>
                <a:gd name="T29" fmla="*/ 35 h 42"/>
                <a:gd name="T30" fmla="*/ 31 w 71"/>
                <a:gd name="T31" fmla="*/ 32 h 42"/>
                <a:gd name="T32" fmla="*/ 19 w 71"/>
                <a:gd name="T33" fmla="*/ 36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71" h="42">
                  <a:moveTo>
                    <a:pt x="19" y="36"/>
                  </a:moveTo>
                  <a:lnTo>
                    <a:pt x="19" y="24"/>
                  </a:lnTo>
                  <a:lnTo>
                    <a:pt x="14" y="27"/>
                  </a:lnTo>
                  <a:lnTo>
                    <a:pt x="3" y="20"/>
                  </a:lnTo>
                  <a:lnTo>
                    <a:pt x="0" y="9"/>
                  </a:lnTo>
                  <a:lnTo>
                    <a:pt x="18" y="3"/>
                  </a:lnTo>
                  <a:lnTo>
                    <a:pt x="36" y="0"/>
                  </a:lnTo>
                  <a:lnTo>
                    <a:pt x="53" y="4"/>
                  </a:lnTo>
                  <a:lnTo>
                    <a:pt x="68" y="3"/>
                  </a:lnTo>
                  <a:lnTo>
                    <a:pt x="71" y="7"/>
                  </a:lnTo>
                  <a:lnTo>
                    <a:pt x="62" y="18"/>
                  </a:lnTo>
                  <a:lnTo>
                    <a:pt x="70" y="36"/>
                  </a:lnTo>
                  <a:lnTo>
                    <a:pt x="65" y="42"/>
                  </a:lnTo>
                  <a:lnTo>
                    <a:pt x="53" y="42"/>
                  </a:lnTo>
                  <a:lnTo>
                    <a:pt x="38" y="35"/>
                  </a:lnTo>
                  <a:lnTo>
                    <a:pt x="31" y="32"/>
                  </a:lnTo>
                  <a:lnTo>
                    <a:pt x="19" y="36"/>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48" name="Freeform 47"/>
            <p:cNvSpPr>
              <a:spLocks/>
            </p:cNvSpPr>
            <p:nvPr/>
          </p:nvSpPr>
          <p:spPr bwMode="auto">
            <a:xfrm>
              <a:off x="5925750" y="3765837"/>
              <a:ext cx="449655" cy="371230"/>
            </a:xfrm>
            <a:custGeom>
              <a:avLst/>
              <a:gdLst>
                <a:gd name="T0" fmla="*/ 86 w 272"/>
                <a:gd name="T1" fmla="*/ 0 h 239"/>
                <a:gd name="T2" fmla="*/ 98 w 272"/>
                <a:gd name="T3" fmla="*/ 9 h 239"/>
                <a:gd name="T4" fmla="*/ 108 w 272"/>
                <a:gd name="T5" fmla="*/ 4 h 239"/>
                <a:gd name="T6" fmla="*/ 113 w 272"/>
                <a:gd name="T7" fmla="*/ 8 h 239"/>
                <a:gd name="T8" fmla="*/ 125 w 272"/>
                <a:gd name="T9" fmla="*/ 9 h 239"/>
                <a:gd name="T10" fmla="*/ 141 w 272"/>
                <a:gd name="T11" fmla="*/ 17 h 239"/>
                <a:gd name="T12" fmla="*/ 146 w 272"/>
                <a:gd name="T13" fmla="*/ 24 h 239"/>
                <a:gd name="T14" fmla="*/ 155 w 272"/>
                <a:gd name="T15" fmla="*/ 31 h 239"/>
                <a:gd name="T16" fmla="*/ 163 w 272"/>
                <a:gd name="T17" fmla="*/ 43 h 239"/>
                <a:gd name="T18" fmla="*/ 169 w 272"/>
                <a:gd name="T19" fmla="*/ 50 h 239"/>
                <a:gd name="T20" fmla="*/ 163 w 272"/>
                <a:gd name="T21" fmla="*/ 59 h 239"/>
                <a:gd name="T22" fmla="*/ 157 w 272"/>
                <a:gd name="T23" fmla="*/ 69 h 239"/>
                <a:gd name="T24" fmla="*/ 159 w 272"/>
                <a:gd name="T25" fmla="*/ 75 h 239"/>
                <a:gd name="T26" fmla="*/ 160 w 272"/>
                <a:gd name="T27" fmla="*/ 81 h 239"/>
                <a:gd name="T28" fmla="*/ 170 w 272"/>
                <a:gd name="T29" fmla="*/ 81 h 239"/>
                <a:gd name="T30" fmla="*/ 174 w 272"/>
                <a:gd name="T31" fmla="*/ 80 h 239"/>
                <a:gd name="T32" fmla="*/ 178 w 272"/>
                <a:gd name="T33" fmla="*/ 83 h 239"/>
                <a:gd name="T34" fmla="*/ 175 w 272"/>
                <a:gd name="T35" fmla="*/ 91 h 239"/>
                <a:gd name="T36" fmla="*/ 182 w 272"/>
                <a:gd name="T37" fmla="*/ 102 h 239"/>
                <a:gd name="T38" fmla="*/ 189 w 272"/>
                <a:gd name="T39" fmla="*/ 112 h 239"/>
                <a:gd name="T40" fmla="*/ 196 w 272"/>
                <a:gd name="T41" fmla="*/ 119 h 239"/>
                <a:gd name="T42" fmla="*/ 257 w 272"/>
                <a:gd name="T43" fmla="*/ 144 h 239"/>
                <a:gd name="T44" fmla="*/ 272 w 272"/>
                <a:gd name="T45" fmla="*/ 144 h 239"/>
                <a:gd name="T46" fmla="*/ 222 w 272"/>
                <a:gd name="T47" fmla="*/ 207 h 239"/>
                <a:gd name="T48" fmla="*/ 198 w 272"/>
                <a:gd name="T49" fmla="*/ 207 h 239"/>
                <a:gd name="T50" fmla="*/ 182 w 272"/>
                <a:gd name="T51" fmla="*/ 222 h 239"/>
                <a:gd name="T52" fmla="*/ 170 w 272"/>
                <a:gd name="T53" fmla="*/ 222 h 239"/>
                <a:gd name="T54" fmla="*/ 165 w 272"/>
                <a:gd name="T55" fmla="*/ 229 h 239"/>
                <a:gd name="T56" fmla="*/ 152 w 272"/>
                <a:gd name="T57" fmla="*/ 229 h 239"/>
                <a:gd name="T58" fmla="*/ 145 w 272"/>
                <a:gd name="T59" fmla="*/ 222 h 239"/>
                <a:gd name="T60" fmla="*/ 128 w 272"/>
                <a:gd name="T61" fmla="*/ 231 h 239"/>
                <a:gd name="T62" fmla="*/ 123 w 272"/>
                <a:gd name="T63" fmla="*/ 239 h 239"/>
                <a:gd name="T64" fmla="*/ 111 w 272"/>
                <a:gd name="T65" fmla="*/ 238 h 239"/>
                <a:gd name="T66" fmla="*/ 107 w 272"/>
                <a:gd name="T67" fmla="*/ 235 h 239"/>
                <a:gd name="T68" fmla="*/ 102 w 272"/>
                <a:gd name="T69" fmla="*/ 236 h 239"/>
                <a:gd name="T70" fmla="*/ 96 w 272"/>
                <a:gd name="T71" fmla="*/ 236 h 239"/>
                <a:gd name="T72" fmla="*/ 73 w 272"/>
                <a:gd name="T73" fmla="*/ 218 h 239"/>
                <a:gd name="T74" fmla="*/ 60 w 272"/>
                <a:gd name="T75" fmla="*/ 218 h 239"/>
                <a:gd name="T76" fmla="*/ 54 w 272"/>
                <a:gd name="T77" fmla="*/ 211 h 239"/>
                <a:gd name="T78" fmla="*/ 54 w 272"/>
                <a:gd name="T79" fmla="*/ 200 h 239"/>
                <a:gd name="T80" fmla="*/ 44 w 272"/>
                <a:gd name="T81" fmla="*/ 196 h 239"/>
                <a:gd name="T82" fmla="*/ 33 w 272"/>
                <a:gd name="T83" fmla="*/ 173 h 239"/>
                <a:gd name="T84" fmla="*/ 25 w 272"/>
                <a:gd name="T85" fmla="*/ 169 h 239"/>
                <a:gd name="T86" fmla="*/ 21 w 272"/>
                <a:gd name="T87" fmla="*/ 160 h 239"/>
                <a:gd name="T88" fmla="*/ 12 w 272"/>
                <a:gd name="T89" fmla="*/ 150 h 239"/>
                <a:gd name="T90" fmla="*/ 0 w 272"/>
                <a:gd name="T91" fmla="*/ 149 h 239"/>
                <a:gd name="T92" fmla="*/ 6 w 272"/>
                <a:gd name="T93" fmla="*/ 137 h 239"/>
                <a:gd name="T94" fmla="*/ 16 w 272"/>
                <a:gd name="T95" fmla="*/ 136 h 239"/>
                <a:gd name="T96" fmla="*/ 19 w 272"/>
                <a:gd name="T97" fmla="*/ 130 h 239"/>
                <a:gd name="T98" fmla="*/ 18 w 272"/>
                <a:gd name="T99" fmla="*/ 111 h 239"/>
                <a:gd name="T100" fmla="*/ 23 w 272"/>
                <a:gd name="T101" fmla="*/ 89 h 239"/>
                <a:gd name="T102" fmla="*/ 31 w 272"/>
                <a:gd name="T103" fmla="*/ 84 h 239"/>
                <a:gd name="T104" fmla="*/ 33 w 272"/>
                <a:gd name="T105" fmla="*/ 75 h 239"/>
                <a:gd name="T106" fmla="*/ 40 w 272"/>
                <a:gd name="T107" fmla="*/ 59 h 239"/>
                <a:gd name="T108" fmla="*/ 51 w 272"/>
                <a:gd name="T109" fmla="*/ 49 h 239"/>
                <a:gd name="T110" fmla="*/ 57 w 272"/>
                <a:gd name="T111" fmla="*/ 28 h 239"/>
                <a:gd name="T112" fmla="*/ 60 w 272"/>
                <a:gd name="T113" fmla="*/ 11 h 239"/>
                <a:gd name="T114" fmla="*/ 81 w 272"/>
                <a:gd name="T115" fmla="*/ 15 h 239"/>
                <a:gd name="T116" fmla="*/ 86 w 272"/>
                <a:gd name="T117" fmla="*/ 0 h 2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72" h="239">
                  <a:moveTo>
                    <a:pt x="86" y="0"/>
                  </a:moveTo>
                  <a:lnTo>
                    <a:pt x="98" y="9"/>
                  </a:lnTo>
                  <a:lnTo>
                    <a:pt x="108" y="4"/>
                  </a:lnTo>
                  <a:lnTo>
                    <a:pt x="113" y="8"/>
                  </a:lnTo>
                  <a:lnTo>
                    <a:pt x="125" y="9"/>
                  </a:lnTo>
                  <a:lnTo>
                    <a:pt x="141" y="17"/>
                  </a:lnTo>
                  <a:lnTo>
                    <a:pt x="146" y="24"/>
                  </a:lnTo>
                  <a:lnTo>
                    <a:pt x="155" y="31"/>
                  </a:lnTo>
                  <a:lnTo>
                    <a:pt x="163" y="43"/>
                  </a:lnTo>
                  <a:lnTo>
                    <a:pt x="169" y="50"/>
                  </a:lnTo>
                  <a:lnTo>
                    <a:pt x="163" y="59"/>
                  </a:lnTo>
                  <a:lnTo>
                    <a:pt x="157" y="69"/>
                  </a:lnTo>
                  <a:lnTo>
                    <a:pt x="159" y="75"/>
                  </a:lnTo>
                  <a:lnTo>
                    <a:pt x="160" y="81"/>
                  </a:lnTo>
                  <a:lnTo>
                    <a:pt x="170" y="81"/>
                  </a:lnTo>
                  <a:lnTo>
                    <a:pt x="174" y="80"/>
                  </a:lnTo>
                  <a:lnTo>
                    <a:pt x="178" y="83"/>
                  </a:lnTo>
                  <a:lnTo>
                    <a:pt x="175" y="91"/>
                  </a:lnTo>
                  <a:lnTo>
                    <a:pt x="182" y="102"/>
                  </a:lnTo>
                  <a:lnTo>
                    <a:pt x="189" y="112"/>
                  </a:lnTo>
                  <a:lnTo>
                    <a:pt x="196" y="119"/>
                  </a:lnTo>
                  <a:lnTo>
                    <a:pt x="257" y="144"/>
                  </a:lnTo>
                  <a:lnTo>
                    <a:pt x="272" y="144"/>
                  </a:lnTo>
                  <a:lnTo>
                    <a:pt x="222" y="207"/>
                  </a:lnTo>
                  <a:lnTo>
                    <a:pt x="198" y="207"/>
                  </a:lnTo>
                  <a:lnTo>
                    <a:pt x="182" y="222"/>
                  </a:lnTo>
                  <a:lnTo>
                    <a:pt x="170" y="222"/>
                  </a:lnTo>
                  <a:lnTo>
                    <a:pt x="165" y="229"/>
                  </a:lnTo>
                  <a:lnTo>
                    <a:pt x="152" y="229"/>
                  </a:lnTo>
                  <a:lnTo>
                    <a:pt x="145" y="222"/>
                  </a:lnTo>
                  <a:lnTo>
                    <a:pt x="128" y="231"/>
                  </a:lnTo>
                  <a:lnTo>
                    <a:pt x="123" y="239"/>
                  </a:lnTo>
                  <a:lnTo>
                    <a:pt x="111" y="238"/>
                  </a:lnTo>
                  <a:lnTo>
                    <a:pt x="107" y="235"/>
                  </a:lnTo>
                  <a:lnTo>
                    <a:pt x="102" y="236"/>
                  </a:lnTo>
                  <a:lnTo>
                    <a:pt x="96" y="236"/>
                  </a:lnTo>
                  <a:lnTo>
                    <a:pt x="73" y="218"/>
                  </a:lnTo>
                  <a:lnTo>
                    <a:pt x="60" y="218"/>
                  </a:lnTo>
                  <a:lnTo>
                    <a:pt x="54" y="211"/>
                  </a:lnTo>
                  <a:lnTo>
                    <a:pt x="54" y="200"/>
                  </a:lnTo>
                  <a:lnTo>
                    <a:pt x="44" y="196"/>
                  </a:lnTo>
                  <a:lnTo>
                    <a:pt x="33" y="173"/>
                  </a:lnTo>
                  <a:lnTo>
                    <a:pt x="25" y="169"/>
                  </a:lnTo>
                  <a:lnTo>
                    <a:pt x="21" y="160"/>
                  </a:lnTo>
                  <a:lnTo>
                    <a:pt x="12" y="150"/>
                  </a:lnTo>
                  <a:lnTo>
                    <a:pt x="0" y="149"/>
                  </a:lnTo>
                  <a:lnTo>
                    <a:pt x="6" y="137"/>
                  </a:lnTo>
                  <a:lnTo>
                    <a:pt x="16" y="136"/>
                  </a:lnTo>
                  <a:lnTo>
                    <a:pt x="19" y="130"/>
                  </a:lnTo>
                  <a:lnTo>
                    <a:pt x="18" y="111"/>
                  </a:lnTo>
                  <a:lnTo>
                    <a:pt x="23" y="89"/>
                  </a:lnTo>
                  <a:lnTo>
                    <a:pt x="31" y="84"/>
                  </a:lnTo>
                  <a:lnTo>
                    <a:pt x="33" y="75"/>
                  </a:lnTo>
                  <a:lnTo>
                    <a:pt x="40" y="59"/>
                  </a:lnTo>
                  <a:lnTo>
                    <a:pt x="51" y="49"/>
                  </a:lnTo>
                  <a:lnTo>
                    <a:pt x="57" y="28"/>
                  </a:lnTo>
                  <a:lnTo>
                    <a:pt x="60" y="11"/>
                  </a:lnTo>
                  <a:lnTo>
                    <a:pt x="81" y="15"/>
                  </a:lnTo>
                  <a:lnTo>
                    <a:pt x="86"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49" name="Freeform 48"/>
            <p:cNvSpPr>
              <a:spLocks/>
            </p:cNvSpPr>
            <p:nvPr/>
          </p:nvSpPr>
          <p:spPr bwMode="auto">
            <a:xfrm>
              <a:off x="5381866" y="2044827"/>
              <a:ext cx="290953" cy="293566"/>
            </a:xfrm>
            <a:custGeom>
              <a:avLst/>
              <a:gdLst>
                <a:gd name="T0" fmla="*/ 106 w 176"/>
                <a:gd name="T1" fmla="*/ 19 h 189"/>
                <a:gd name="T2" fmla="*/ 107 w 176"/>
                <a:gd name="T3" fmla="*/ 31 h 189"/>
                <a:gd name="T4" fmla="*/ 131 w 176"/>
                <a:gd name="T5" fmla="*/ 43 h 189"/>
                <a:gd name="T6" fmla="*/ 122 w 176"/>
                <a:gd name="T7" fmla="*/ 56 h 189"/>
                <a:gd name="T8" fmla="*/ 144 w 176"/>
                <a:gd name="T9" fmla="*/ 77 h 189"/>
                <a:gd name="T10" fmla="*/ 138 w 176"/>
                <a:gd name="T11" fmla="*/ 93 h 189"/>
                <a:gd name="T12" fmla="*/ 154 w 176"/>
                <a:gd name="T13" fmla="*/ 106 h 189"/>
                <a:gd name="T14" fmla="*/ 151 w 176"/>
                <a:gd name="T15" fmla="*/ 119 h 189"/>
                <a:gd name="T16" fmla="*/ 176 w 176"/>
                <a:gd name="T17" fmla="*/ 132 h 189"/>
                <a:gd name="T18" fmla="*/ 173 w 176"/>
                <a:gd name="T19" fmla="*/ 141 h 189"/>
                <a:gd name="T20" fmla="*/ 162 w 176"/>
                <a:gd name="T21" fmla="*/ 152 h 189"/>
                <a:gd name="T22" fmla="*/ 136 w 176"/>
                <a:gd name="T23" fmla="*/ 176 h 189"/>
                <a:gd name="T24" fmla="*/ 110 w 176"/>
                <a:gd name="T25" fmla="*/ 178 h 189"/>
                <a:gd name="T26" fmla="*/ 85 w 176"/>
                <a:gd name="T27" fmla="*/ 185 h 189"/>
                <a:gd name="T28" fmla="*/ 62 w 176"/>
                <a:gd name="T29" fmla="*/ 189 h 189"/>
                <a:gd name="T30" fmla="*/ 52 w 176"/>
                <a:gd name="T31" fmla="*/ 179 h 189"/>
                <a:gd name="T32" fmla="*/ 37 w 176"/>
                <a:gd name="T33" fmla="*/ 172 h 189"/>
                <a:gd name="T34" fmla="*/ 37 w 176"/>
                <a:gd name="T35" fmla="*/ 153 h 189"/>
                <a:gd name="T36" fmla="*/ 27 w 176"/>
                <a:gd name="T37" fmla="*/ 136 h 189"/>
                <a:gd name="T38" fmla="*/ 32 w 176"/>
                <a:gd name="T39" fmla="*/ 125 h 189"/>
                <a:gd name="T40" fmla="*/ 43 w 176"/>
                <a:gd name="T41" fmla="*/ 114 h 189"/>
                <a:gd name="T42" fmla="*/ 71 w 176"/>
                <a:gd name="T43" fmla="*/ 93 h 189"/>
                <a:gd name="T44" fmla="*/ 80 w 176"/>
                <a:gd name="T45" fmla="*/ 90 h 189"/>
                <a:gd name="T46" fmla="*/ 76 w 176"/>
                <a:gd name="T47" fmla="*/ 82 h 189"/>
                <a:gd name="T48" fmla="*/ 55 w 176"/>
                <a:gd name="T49" fmla="*/ 73 h 189"/>
                <a:gd name="T50" fmla="*/ 49 w 176"/>
                <a:gd name="T51" fmla="*/ 66 h 189"/>
                <a:gd name="T52" fmla="*/ 43 w 176"/>
                <a:gd name="T53" fmla="*/ 39 h 189"/>
                <a:gd name="T54" fmla="*/ 20 w 176"/>
                <a:gd name="T55" fmla="*/ 27 h 189"/>
                <a:gd name="T56" fmla="*/ 0 w 176"/>
                <a:gd name="T57" fmla="*/ 18 h 189"/>
                <a:gd name="T58" fmla="*/ 7 w 176"/>
                <a:gd name="T59" fmla="*/ 13 h 189"/>
                <a:gd name="T60" fmla="*/ 24 w 176"/>
                <a:gd name="T61" fmla="*/ 22 h 189"/>
                <a:gd name="T62" fmla="*/ 41 w 176"/>
                <a:gd name="T63" fmla="*/ 22 h 189"/>
                <a:gd name="T64" fmla="*/ 56 w 176"/>
                <a:gd name="T65" fmla="*/ 26 h 189"/>
                <a:gd name="T66" fmla="*/ 67 w 176"/>
                <a:gd name="T67" fmla="*/ 18 h 189"/>
                <a:gd name="T68" fmla="*/ 71 w 176"/>
                <a:gd name="T69" fmla="*/ 5 h 189"/>
                <a:gd name="T70" fmla="*/ 90 w 176"/>
                <a:gd name="T71" fmla="*/ 0 h 189"/>
                <a:gd name="T72" fmla="*/ 108 w 176"/>
                <a:gd name="T73" fmla="*/ 6 h 189"/>
                <a:gd name="T74" fmla="*/ 106 w 176"/>
                <a:gd name="T75" fmla="*/ 19 h 1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76" h="189">
                  <a:moveTo>
                    <a:pt x="106" y="19"/>
                  </a:moveTo>
                  <a:lnTo>
                    <a:pt x="107" y="31"/>
                  </a:lnTo>
                  <a:lnTo>
                    <a:pt x="131" y="43"/>
                  </a:lnTo>
                  <a:lnTo>
                    <a:pt x="122" y="56"/>
                  </a:lnTo>
                  <a:lnTo>
                    <a:pt x="144" y="77"/>
                  </a:lnTo>
                  <a:lnTo>
                    <a:pt x="138" y="93"/>
                  </a:lnTo>
                  <a:lnTo>
                    <a:pt x="154" y="106"/>
                  </a:lnTo>
                  <a:lnTo>
                    <a:pt x="151" y="119"/>
                  </a:lnTo>
                  <a:lnTo>
                    <a:pt x="176" y="132"/>
                  </a:lnTo>
                  <a:lnTo>
                    <a:pt x="173" y="141"/>
                  </a:lnTo>
                  <a:lnTo>
                    <a:pt x="162" y="152"/>
                  </a:lnTo>
                  <a:lnTo>
                    <a:pt x="136" y="176"/>
                  </a:lnTo>
                  <a:lnTo>
                    <a:pt x="110" y="178"/>
                  </a:lnTo>
                  <a:lnTo>
                    <a:pt x="85" y="185"/>
                  </a:lnTo>
                  <a:lnTo>
                    <a:pt x="62" y="189"/>
                  </a:lnTo>
                  <a:lnTo>
                    <a:pt x="52" y="179"/>
                  </a:lnTo>
                  <a:lnTo>
                    <a:pt x="37" y="172"/>
                  </a:lnTo>
                  <a:lnTo>
                    <a:pt x="37" y="153"/>
                  </a:lnTo>
                  <a:lnTo>
                    <a:pt x="27" y="136"/>
                  </a:lnTo>
                  <a:lnTo>
                    <a:pt x="32" y="125"/>
                  </a:lnTo>
                  <a:lnTo>
                    <a:pt x="43" y="114"/>
                  </a:lnTo>
                  <a:lnTo>
                    <a:pt x="71" y="93"/>
                  </a:lnTo>
                  <a:lnTo>
                    <a:pt x="80" y="90"/>
                  </a:lnTo>
                  <a:lnTo>
                    <a:pt x="76" y="82"/>
                  </a:lnTo>
                  <a:lnTo>
                    <a:pt x="55" y="73"/>
                  </a:lnTo>
                  <a:lnTo>
                    <a:pt x="49" y="66"/>
                  </a:lnTo>
                  <a:lnTo>
                    <a:pt x="43" y="39"/>
                  </a:lnTo>
                  <a:lnTo>
                    <a:pt x="20" y="27"/>
                  </a:lnTo>
                  <a:lnTo>
                    <a:pt x="0" y="18"/>
                  </a:lnTo>
                  <a:lnTo>
                    <a:pt x="7" y="13"/>
                  </a:lnTo>
                  <a:lnTo>
                    <a:pt x="24" y="22"/>
                  </a:lnTo>
                  <a:lnTo>
                    <a:pt x="41" y="22"/>
                  </a:lnTo>
                  <a:lnTo>
                    <a:pt x="56" y="26"/>
                  </a:lnTo>
                  <a:lnTo>
                    <a:pt x="67" y="18"/>
                  </a:lnTo>
                  <a:lnTo>
                    <a:pt x="71" y="5"/>
                  </a:lnTo>
                  <a:lnTo>
                    <a:pt x="90" y="0"/>
                  </a:lnTo>
                  <a:lnTo>
                    <a:pt x="108" y="6"/>
                  </a:lnTo>
                  <a:lnTo>
                    <a:pt x="106" y="1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50" name="Freeform 49"/>
            <p:cNvSpPr>
              <a:spLocks/>
            </p:cNvSpPr>
            <p:nvPr/>
          </p:nvSpPr>
          <p:spPr bwMode="auto">
            <a:xfrm>
              <a:off x="5163651" y="2863394"/>
              <a:ext cx="28103" cy="51258"/>
            </a:xfrm>
            <a:custGeom>
              <a:avLst/>
              <a:gdLst>
                <a:gd name="T0" fmla="*/ 17 w 17"/>
                <a:gd name="T1" fmla="*/ 17 h 33"/>
                <a:gd name="T2" fmla="*/ 13 w 17"/>
                <a:gd name="T3" fmla="*/ 33 h 33"/>
                <a:gd name="T4" fmla="*/ 5 w 17"/>
                <a:gd name="T5" fmla="*/ 29 h 33"/>
                <a:gd name="T6" fmla="*/ 0 w 17"/>
                <a:gd name="T7" fmla="*/ 15 h 33"/>
                <a:gd name="T8" fmla="*/ 3 w 17"/>
                <a:gd name="T9" fmla="*/ 7 h 33"/>
                <a:gd name="T10" fmla="*/ 14 w 17"/>
                <a:gd name="T11" fmla="*/ 0 h 33"/>
                <a:gd name="T12" fmla="*/ 17 w 17"/>
                <a:gd name="T13" fmla="*/ 17 h 33"/>
              </a:gdLst>
              <a:ahLst/>
              <a:cxnLst>
                <a:cxn ang="0">
                  <a:pos x="T0" y="T1"/>
                </a:cxn>
                <a:cxn ang="0">
                  <a:pos x="T2" y="T3"/>
                </a:cxn>
                <a:cxn ang="0">
                  <a:pos x="T4" y="T5"/>
                </a:cxn>
                <a:cxn ang="0">
                  <a:pos x="T6" y="T7"/>
                </a:cxn>
                <a:cxn ang="0">
                  <a:pos x="T8" y="T9"/>
                </a:cxn>
                <a:cxn ang="0">
                  <a:pos x="T10" y="T11"/>
                </a:cxn>
                <a:cxn ang="0">
                  <a:pos x="T12" y="T13"/>
                </a:cxn>
              </a:cxnLst>
              <a:rect l="0" t="0" r="r" b="b"/>
              <a:pathLst>
                <a:path w="17" h="33">
                  <a:moveTo>
                    <a:pt x="17" y="17"/>
                  </a:moveTo>
                  <a:lnTo>
                    <a:pt x="13" y="33"/>
                  </a:lnTo>
                  <a:lnTo>
                    <a:pt x="5" y="29"/>
                  </a:lnTo>
                  <a:lnTo>
                    <a:pt x="0" y="15"/>
                  </a:lnTo>
                  <a:lnTo>
                    <a:pt x="3" y="7"/>
                  </a:lnTo>
                  <a:lnTo>
                    <a:pt x="14" y="0"/>
                  </a:lnTo>
                  <a:lnTo>
                    <a:pt x="17" y="17"/>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51" name="Freeform 50"/>
            <p:cNvSpPr>
              <a:spLocks/>
            </p:cNvSpPr>
            <p:nvPr/>
          </p:nvSpPr>
          <p:spPr bwMode="auto">
            <a:xfrm>
              <a:off x="4804918" y="2605553"/>
              <a:ext cx="337242" cy="278035"/>
            </a:xfrm>
            <a:custGeom>
              <a:avLst/>
              <a:gdLst>
                <a:gd name="T0" fmla="*/ 131 w 204"/>
                <a:gd name="T1" fmla="*/ 15 h 179"/>
                <a:gd name="T2" fmla="*/ 143 w 204"/>
                <a:gd name="T3" fmla="*/ 25 h 179"/>
                <a:gd name="T4" fmla="*/ 151 w 204"/>
                <a:gd name="T5" fmla="*/ 23 h 179"/>
                <a:gd name="T6" fmla="*/ 165 w 204"/>
                <a:gd name="T7" fmla="*/ 33 h 179"/>
                <a:gd name="T8" fmla="*/ 169 w 204"/>
                <a:gd name="T9" fmla="*/ 34 h 179"/>
                <a:gd name="T10" fmla="*/ 173 w 204"/>
                <a:gd name="T11" fmla="*/ 34 h 179"/>
                <a:gd name="T12" fmla="*/ 181 w 204"/>
                <a:gd name="T13" fmla="*/ 39 h 179"/>
                <a:gd name="T14" fmla="*/ 204 w 204"/>
                <a:gd name="T15" fmla="*/ 43 h 179"/>
                <a:gd name="T16" fmla="*/ 197 w 204"/>
                <a:gd name="T17" fmla="*/ 57 h 179"/>
                <a:gd name="T18" fmla="*/ 195 w 204"/>
                <a:gd name="T19" fmla="*/ 71 h 179"/>
                <a:gd name="T20" fmla="*/ 191 w 204"/>
                <a:gd name="T21" fmla="*/ 75 h 179"/>
                <a:gd name="T22" fmla="*/ 184 w 204"/>
                <a:gd name="T23" fmla="*/ 73 h 179"/>
                <a:gd name="T24" fmla="*/ 184 w 204"/>
                <a:gd name="T25" fmla="*/ 78 h 179"/>
                <a:gd name="T26" fmla="*/ 173 w 204"/>
                <a:gd name="T27" fmla="*/ 89 h 179"/>
                <a:gd name="T28" fmla="*/ 173 w 204"/>
                <a:gd name="T29" fmla="*/ 99 h 179"/>
                <a:gd name="T30" fmla="*/ 181 w 204"/>
                <a:gd name="T31" fmla="*/ 96 h 179"/>
                <a:gd name="T32" fmla="*/ 186 w 204"/>
                <a:gd name="T33" fmla="*/ 105 h 179"/>
                <a:gd name="T34" fmla="*/ 186 w 204"/>
                <a:gd name="T35" fmla="*/ 110 h 179"/>
                <a:gd name="T36" fmla="*/ 191 w 204"/>
                <a:gd name="T37" fmla="*/ 118 h 179"/>
                <a:gd name="T38" fmla="*/ 186 w 204"/>
                <a:gd name="T39" fmla="*/ 124 h 179"/>
                <a:gd name="T40" fmla="*/ 190 w 204"/>
                <a:gd name="T41" fmla="*/ 140 h 179"/>
                <a:gd name="T42" fmla="*/ 199 w 204"/>
                <a:gd name="T43" fmla="*/ 143 h 179"/>
                <a:gd name="T44" fmla="*/ 198 w 204"/>
                <a:gd name="T45" fmla="*/ 151 h 179"/>
                <a:gd name="T46" fmla="*/ 183 w 204"/>
                <a:gd name="T47" fmla="*/ 163 h 179"/>
                <a:gd name="T48" fmla="*/ 150 w 204"/>
                <a:gd name="T49" fmla="*/ 157 h 179"/>
                <a:gd name="T50" fmla="*/ 126 w 204"/>
                <a:gd name="T51" fmla="*/ 164 h 179"/>
                <a:gd name="T52" fmla="*/ 124 w 204"/>
                <a:gd name="T53" fmla="*/ 177 h 179"/>
                <a:gd name="T54" fmla="*/ 105 w 204"/>
                <a:gd name="T55" fmla="*/ 179 h 179"/>
                <a:gd name="T56" fmla="*/ 86 w 204"/>
                <a:gd name="T57" fmla="*/ 170 h 179"/>
                <a:gd name="T58" fmla="*/ 80 w 204"/>
                <a:gd name="T59" fmla="*/ 174 h 179"/>
                <a:gd name="T60" fmla="*/ 49 w 204"/>
                <a:gd name="T61" fmla="*/ 165 h 179"/>
                <a:gd name="T62" fmla="*/ 43 w 204"/>
                <a:gd name="T63" fmla="*/ 157 h 179"/>
                <a:gd name="T64" fmla="*/ 51 w 204"/>
                <a:gd name="T65" fmla="*/ 145 h 179"/>
                <a:gd name="T66" fmla="*/ 55 w 204"/>
                <a:gd name="T67" fmla="*/ 104 h 179"/>
                <a:gd name="T68" fmla="*/ 38 w 204"/>
                <a:gd name="T69" fmla="*/ 83 h 179"/>
                <a:gd name="T70" fmla="*/ 26 w 204"/>
                <a:gd name="T71" fmla="*/ 72 h 179"/>
                <a:gd name="T72" fmla="*/ 2 w 204"/>
                <a:gd name="T73" fmla="*/ 65 h 179"/>
                <a:gd name="T74" fmla="*/ 0 w 204"/>
                <a:gd name="T75" fmla="*/ 50 h 179"/>
                <a:gd name="T76" fmla="*/ 21 w 204"/>
                <a:gd name="T77" fmla="*/ 45 h 179"/>
                <a:gd name="T78" fmla="*/ 48 w 204"/>
                <a:gd name="T79" fmla="*/ 50 h 179"/>
                <a:gd name="T80" fmla="*/ 44 w 204"/>
                <a:gd name="T81" fmla="*/ 27 h 179"/>
                <a:gd name="T82" fmla="*/ 58 w 204"/>
                <a:gd name="T83" fmla="*/ 36 h 179"/>
                <a:gd name="T84" fmla="*/ 96 w 204"/>
                <a:gd name="T85" fmla="*/ 20 h 179"/>
                <a:gd name="T86" fmla="*/ 100 w 204"/>
                <a:gd name="T87" fmla="*/ 4 h 179"/>
                <a:gd name="T88" fmla="*/ 114 w 204"/>
                <a:gd name="T89" fmla="*/ 0 h 179"/>
                <a:gd name="T90" fmla="*/ 117 w 204"/>
                <a:gd name="T91" fmla="*/ 7 h 179"/>
                <a:gd name="T92" fmla="*/ 124 w 204"/>
                <a:gd name="T93" fmla="*/ 7 h 179"/>
                <a:gd name="T94" fmla="*/ 131 w 204"/>
                <a:gd name="T95" fmla="*/ 15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04" h="179">
                  <a:moveTo>
                    <a:pt x="131" y="15"/>
                  </a:moveTo>
                  <a:lnTo>
                    <a:pt x="143" y="25"/>
                  </a:lnTo>
                  <a:lnTo>
                    <a:pt x="151" y="23"/>
                  </a:lnTo>
                  <a:lnTo>
                    <a:pt x="165" y="33"/>
                  </a:lnTo>
                  <a:lnTo>
                    <a:pt x="169" y="34"/>
                  </a:lnTo>
                  <a:lnTo>
                    <a:pt x="173" y="34"/>
                  </a:lnTo>
                  <a:lnTo>
                    <a:pt x="181" y="39"/>
                  </a:lnTo>
                  <a:lnTo>
                    <a:pt x="204" y="43"/>
                  </a:lnTo>
                  <a:lnTo>
                    <a:pt x="197" y="57"/>
                  </a:lnTo>
                  <a:lnTo>
                    <a:pt x="195" y="71"/>
                  </a:lnTo>
                  <a:lnTo>
                    <a:pt x="191" y="75"/>
                  </a:lnTo>
                  <a:lnTo>
                    <a:pt x="184" y="73"/>
                  </a:lnTo>
                  <a:lnTo>
                    <a:pt x="184" y="78"/>
                  </a:lnTo>
                  <a:lnTo>
                    <a:pt x="173" y="89"/>
                  </a:lnTo>
                  <a:lnTo>
                    <a:pt x="173" y="99"/>
                  </a:lnTo>
                  <a:lnTo>
                    <a:pt x="181" y="96"/>
                  </a:lnTo>
                  <a:lnTo>
                    <a:pt x="186" y="105"/>
                  </a:lnTo>
                  <a:lnTo>
                    <a:pt x="186" y="110"/>
                  </a:lnTo>
                  <a:lnTo>
                    <a:pt x="191" y="118"/>
                  </a:lnTo>
                  <a:lnTo>
                    <a:pt x="186" y="124"/>
                  </a:lnTo>
                  <a:lnTo>
                    <a:pt x="190" y="140"/>
                  </a:lnTo>
                  <a:lnTo>
                    <a:pt x="199" y="143"/>
                  </a:lnTo>
                  <a:lnTo>
                    <a:pt x="198" y="151"/>
                  </a:lnTo>
                  <a:lnTo>
                    <a:pt x="183" y="163"/>
                  </a:lnTo>
                  <a:lnTo>
                    <a:pt x="150" y="157"/>
                  </a:lnTo>
                  <a:lnTo>
                    <a:pt x="126" y="164"/>
                  </a:lnTo>
                  <a:lnTo>
                    <a:pt x="124" y="177"/>
                  </a:lnTo>
                  <a:lnTo>
                    <a:pt x="105" y="179"/>
                  </a:lnTo>
                  <a:lnTo>
                    <a:pt x="86" y="170"/>
                  </a:lnTo>
                  <a:lnTo>
                    <a:pt x="80" y="174"/>
                  </a:lnTo>
                  <a:lnTo>
                    <a:pt x="49" y="165"/>
                  </a:lnTo>
                  <a:lnTo>
                    <a:pt x="43" y="157"/>
                  </a:lnTo>
                  <a:lnTo>
                    <a:pt x="51" y="145"/>
                  </a:lnTo>
                  <a:lnTo>
                    <a:pt x="55" y="104"/>
                  </a:lnTo>
                  <a:lnTo>
                    <a:pt x="38" y="83"/>
                  </a:lnTo>
                  <a:lnTo>
                    <a:pt x="26" y="72"/>
                  </a:lnTo>
                  <a:lnTo>
                    <a:pt x="2" y="65"/>
                  </a:lnTo>
                  <a:lnTo>
                    <a:pt x="0" y="50"/>
                  </a:lnTo>
                  <a:lnTo>
                    <a:pt x="21" y="45"/>
                  </a:lnTo>
                  <a:lnTo>
                    <a:pt x="48" y="50"/>
                  </a:lnTo>
                  <a:lnTo>
                    <a:pt x="44" y="27"/>
                  </a:lnTo>
                  <a:lnTo>
                    <a:pt x="58" y="36"/>
                  </a:lnTo>
                  <a:lnTo>
                    <a:pt x="96" y="20"/>
                  </a:lnTo>
                  <a:lnTo>
                    <a:pt x="100" y="4"/>
                  </a:lnTo>
                  <a:lnTo>
                    <a:pt x="114" y="0"/>
                  </a:lnTo>
                  <a:lnTo>
                    <a:pt x="117" y="7"/>
                  </a:lnTo>
                  <a:lnTo>
                    <a:pt x="124" y="7"/>
                  </a:lnTo>
                  <a:lnTo>
                    <a:pt x="131" y="1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52" name="Freeform 51"/>
            <p:cNvSpPr>
              <a:spLocks/>
            </p:cNvSpPr>
            <p:nvPr/>
          </p:nvSpPr>
          <p:spPr bwMode="auto">
            <a:xfrm>
              <a:off x="5195061" y="4172792"/>
              <a:ext cx="170275" cy="203478"/>
            </a:xfrm>
            <a:custGeom>
              <a:avLst/>
              <a:gdLst>
                <a:gd name="T0" fmla="*/ 42 w 103"/>
                <a:gd name="T1" fmla="*/ 131 h 131"/>
                <a:gd name="T2" fmla="*/ 23 w 103"/>
                <a:gd name="T3" fmla="*/ 110 h 131"/>
                <a:gd name="T4" fmla="*/ 11 w 103"/>
                <a:gd name="T5" fmla="*/ 93 h 131"/>
                <a:gd name="T6" fmla="*/ 0 w 103"/>
                <a:gd name="T7" fmla="*/ 71 h 131"/>
                <a:gd name="T8" fmla="*/ 1 w 103"/>
                <a:gd name="T9" fmla="*/ 65 h 131"/>
                <a:gd name="T10" fmla="*/ 5 w 103"/>
                <a:gd name="T11" fmla="*/ 58 h 131"/>
                <a:gd name="T12" fmla="*/ 9 w 103"/>
                <a:gd name="T13" fmla="*/ 43 h 131"/>
                <a:gd name="T14" fmla="*/ 13 w 103"/>
                <a:gd name="T15" fmla="*/ 27 h 131"/>
                <a:gd name="T16" fmla="*/ 19 w 103"/>
                <a:gd name="T17" fmla="*/ 26 h 131"/>
                <a:gd name="T18" fmla="*/ 46 w 103"/>
                <a:gd name="T19" fmla="*/ 26 h 131"/>
                <a:gd name="T20" fmla="*/ 46 w 103"/>
                <a:gd name="T21" fmla="*/ 1 h 131"/>
                <a:gd name="T22" fmla="*/ 54 w 103"/>
                <a:gd name="T23" fmla="*/ 0 h 131"/>
                <a:gd name="T24" fmla="*/ 65 w 103"/>
                <a:gd name="T25" fmla="*/ 3 h 131"/>
                <a:gd name="T26" fmla="*/ 76 w 103"/>
                <a:gd name="T27" fmla="*/ 0 h 131"/>
                <a:gd name="T28" fmla="*/ 79 w 103"/>
                <a:gd name="T29" fmla="*/ 1 h 131"/>
                <a:gd name="T30" fmla="*/ 77 w 103"/>
                <a:gd name="T31" fmla="*/ 10 h 131"/>
                <a:gd name="T32" fmla="*/ 82 w 103"/>
                <a:gd name="T33" fmla="*/ 21 h 131"/>
                <a:gd name="T34" fmla="*/ 96 w 103"/>
                <a:gd name="T35" fmla="*/ 19 h 131"/>
                <a:gd name="T36" fmla="*/ 101 w 103"/>
                <a:gd name="T37" fmla="*/ 24 h 131"/>
                <a:gd name="T38" fmla="*/ 93 w 103"/>
                <a:gd name="T39" fmla="*/ 48 h 131"/>
                <a:gd name="T40" fmla="*/ 102 w 103"/>
                <a:gd name="T41" fmla="*/ 60 h 131"/>
                <a:gd name="T42" fmla="*/ 103 w 103"/>
                <a:gd name="T43" fmla="*/ 76 h 131"/>
                <a:gd name="T44" fmla="*/ 101 w 103"/>
                <a:gd name="T45" fmla="*/ 90 h 131"/>
                <a:gd name="T46" fmla="*/ 95 w 103"/>
                <a:gd name="T47" fmla="*/ 100 h 131"/>
                <a:gd name="T48" fmla="*/ 79 w 103"/>
                <a:gd name="T49" fmla="*/ 99 h 131"/>
                <a:gd name="T50" fmla="*/ 69 w 103"/>
                <a:gd name="T51" fmla="*/ 89 h 131"/>
                <a:gd name="T52" fmla="*/ 68 w 103"/>
                <a:gd name="T53" fmla="*/ 98 h 131"/>
                <a:gd name="T54" fmla="*/ 56 w 103"/>
                <a:gd name="T55" fmla="*/ 101 h 131"/>
                <a:gd name="T56" fmla="*/ 49 w 103"/>
                <a:gd name="T57" fmla="*/ 106 h 131"/>
                <a:gd name="T58" fmla="*/ 56 w 103"/>
                <a:gd name="T59" fmla="*/ 120 h 131"/>
                <a:gd name="T60" fmla="*/ 42 w 103"/>
                <a:gd name="T61" fmla="*/ 131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03" h="131">
                  <a:moveTo>
                    <a:pt x="42" y="131"/>
                  </a:moveTo>
                  <a:lnTo>
                    <a:pt x="23" y="110"/>
                  </a:lnTo>
                  <a:lnTo>
                    <a:pt x="11" y="93"/>
                  </a:lnTo>
                  <a:lnTo>
                    <a:pt x="0" y="71"/>
                  </a:lnTo>
                  <a:lnTo>
                    <a:pt x="1" y="65"/>
                  </a:lnTo>
                  <a:lnTo>
                    <a:pt x="5" y="58"/>
                  </a:lnTo>
                  <a:lnTo>
                    <a:pt x="9" y="43"/>
                  </a:lnTo>
                  <a:lnTo>
                    <a:pt x="13" y="27"/>
                  </a:lnTo>
                  <a:lnTo>
                    <a:pt x="19" y="26"/>
                  </a:lnTo>
                  <a:lnTo>
                    <a:pt x="46" y="26"/>
                  </a:lnTo>
                  <a:lnTo>
                    <a:pt x="46" y="1"/>
                  </a:lnTo>
                  <a:lnTo>
                    <a:pt x="54" y="0"/>
                  </a:lnTo>
                  <a:lnTo>
                    <a:pt x="65" y="3"/>
                  </a:lnTo>
                  <a:lnTo>
                    <a:pt x="76" y="0"/>
                  </a:lnTo>
                  <a:lnTo>
                    <a:pt x="79" y="1"/>
                  </a:lnTo>
                  <a:lnTo>
                    <a:pt x="77" y="10"/>
                  </a:lnTo>
                  <a:lnTo>
                    <a:pt x="82" y="21"/>
                  </a:lnTo>
                  <a:lnTo>
                    <a:pt x="96" y="19"/>
                  </a:lnTo>
                  <a:lnTo>
                    <a:pt x="101" y="24"/>
                  </a:lnTo>
                  <a:lnTo>
                    <a:pt x="93" y="48"/>
                  </a:lnTo>
                  <a:lnTo>
                    <a:pt x="102" y="60"/>
                  </a:lnTo>
                  <a:lnTo>
                    <a:pt x="103" y="76"/>
                  </a:lnTo>
                  <a:lnTo>
                    <a:pt x="101" y="90"/>
                  </a:lnTo>
                  <a:lnTo>
                    <a:pt x="95" y="100"/>
                  </a:lnTo>
                  <a:lnTo>
                    <a:pt x="79" y="99"/>
                  </a:lnTo>
                  <a:lnTo>
                    <a:pt x="69" y="89"/>
                  </a:lnTo>
                  <a:lnTo>
                    <a:pt x="68" y="98"/>
                  </a:lnTo>
                  <a:lnTo>
                    <a:pt x="56" y="101"/>
                  </a:lnTo>
                  <a:lnTo>
                    <a:pt x="49" y="106"/>
                  </a:lnTo>
                  <a:lnTo>
                    <a:pt x="56" y="120"/>
                  </a:lnTo>
                  <a:lnTo>
                    <a:pt x="42" y="131"/>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53" name="Freeform 52"/>
            <p:cNvSpPr>
              <a:spLocks/>
            </p:cNvSpPr>
            <p:nvPr/>
          </p:nvSpPr>
          <p:spPr bwMode="auto">
            <a:xfrm>
              <a:off x="4733832" y="2479740"/>
              <a:ext cx="49594" cy="40386"/>
            </a:xfrm>
            <a:custGeom>
              <a:avLst/>
              <a:gdLst>
                <a:gd name="T0" fmla="*/ 30 w 30"/>
                <a:gd name="T1" fmla="*/ 13 h 26"/>
                <a:gd name="T2" fmla="*/ 21 w 30"/>
                <a:gd name="T3" fmla="*/ 26 h 26"/>
                <a:gd name="T4" fmla="*/ 10 w 30"/>
                <a:gd name="T5" fmla="*/ 22 h 26"/>
                <a:gd name="T6" fmla="*/ 0 w 30"/>
                <a:gd name="T7" fmla="*/ 23 h 26"/>
                <a:gd name="T8" fmla="*/ 4 w 30"/>
                <a:gd name="T9" fmla="*/ 12 h 26"/>
                <a:gd name="T10" fmla="*/ 1 w 30"/>
                <a:gd name="T11" fmla="*/ 1 h 26"/>
                <a:gd name="T12" fmla="*/ 14 w 30"/>
                <a:gd name="T13" fmla="*/ 0 h 26"/>
                <a:gd name="T14" fmla="*/ 30 w 30"/>
                <a:gd name="T15" fmla="*/ 13 h 2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26">
                  <a:moveTo>
                    <a:pt x="30" y="13"/>
                  </a:moveTo>
                  <a:lnTo>
                    <a:pt x="21" y="26"/>
                  </a:lnTo>
                  <a:lnTo>
                    <a:pt x="10" y="22"/>
                  </a:lnTo>
                  <a:lnTo>
                    <a:pt x="0" y="23"/>
                  </a:lnTo>
                  <a:lnTo>
                    <a:pt x="4" y="12"/>
                  </a:lnTo>
                  <a:lnTo>
                    <a:pt x="1" y="1"/>
                  </a:lnTo>
                  <a:lnTo>
                    <a:pt x="14" y="0"/>
                  </a:lnTo>
                  <a:lnTo>
                    <a:pt x="30" y="13"/>
                  </a:lnTo>
                  <a:close/>
                </a:path>
              </a:pathLst>
            </a:custGeom>
            <a:solidFill>
              <a:schemeClr val="accent2"/>
            </a:solid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54" name="Freeform 53"/>
            <p:cNvSpPr>
              <a:spLocks/>
            </p:cNvSpPr>
            <p:nvPr/>
          </p:nvSpPr>
          <p:spPr bwMode="auto">
            <a:xfrm>
              <a:off x="4773508" y="2375671"/>
              <a:ext cx="198377" cy="267160"/>
            </a:xfrm>
            <a:custGeom>
              <a:avLst/>
              <a:gdLst>
                <a:gd name="T0" fmla="*/ 49 w 120"/>
                <a:gd name="T1" fmla="*/ 0 h 172"/>
                <a:gd name="T2" fmla="*/ 32 w 120"/>
                <a:gd name="T3" fmla="*/ 21 h 172"/>
                <a:gd name="T4" fmla="*/ 47 w 120"/>
                <a:gd name="T5" fmla="*/ 18 h 172"/>
                <a:gd name="T6" fmla="*/ 64 w 120"/>
                <a:gd name="T7" fmla="*/ 18 h 172"/>
                <a:gd name="T8" fmla="*/ 60 w 120"/>
                <a:gd name="T9" fmla="*/ 34 h 172"/>
                <a:gd name="T10" fmla="*/ 46 w 120"/>
                <a:gd name="T11" fmla="*/ 51 h 172"/>
                <a:gd name="T12" fmla="*/ 62 w 120"/>
                <a:gd name="T13" fmla="*/ 53 h 172"/>
                <a:gd name="T14" fmla="*/ 63 w 120"/>
                <a:gd name="T15" fmla="*/ 55 h 172"/>
                <a:gd name="T16" fmla="*/ 76 w 120"/>
                <a:gd name="T17" fmla="*/ 78 h 172"/>
                <a:gd name="T18" fmla="*/ 87 w 120"/>
                <a:gd name="T19" fmla="*/ 82 h 172"/>
                <a:gd name="T20" fmla="*/ 96 w 120"/>
                <a:gd name="T21" fmla="*/ 104 h 172"/>
                <a:gd name="T22" fmla="*/ 101 w 120"/>
                <a:gd name="T23" fmla="*/ 112 h 172"/>
                <a:gd name="T24" fmla="*/ 120 w 120"/>
                <a:gd name="T25" fmla="*/ 116 h 172"/>
                <a:gd name="T26" fmla="*/ 118 w 120"/>
                <a:gd name="T27" fmla="*/ 129 h 172"/>
                <a:gd name="T28" fmla="*/ 110 w 120"/>
                <a:gd name="T29" fmla="*/ 135 h 172"/>
                <a:gd name="T30" fmla="*/ 116 w 120"/>
                <a:gd name="T31" fmla="*/ 145 h 172"/>
                <a:gd name="T32" fmla="*/ 102 w 120"/>
                <a:gd name="T33" fmla="*/ 155 h 172"/>
                <a:gd name="T34" fmla="*/ 81 w 120"/>
                <a:gd name="T35" fmla="*/ 155 h 172"/>
                <a:gd name="T36" fmla="*/ 54 w 120"/>
                <a:gd name="T37" fmla="*/ 161 h 172"/>
                <a:gd name="T38" fmla="*/ 46 w 120"/>
                <a:gd name="T39" fmla="*/ 157 h 172"/>
                <a:gd name="T40" fmla="*/ 36 w 120"/>
                <a:gd name="T41" fmla="*/ 166 h 172"/>
                <a:gd name="T42" fmla="*/ 21 w 120"/>
                <a:gd name="T43" fmla="*/ 164 h 172"/>
                <a:gd name="T44" fmla="*/ 10 w 120"/>
                <a:gd name="T45" fmla="*/ 172 h 172"/>
                <a:gd name="T46" fmla="*/ 1 w 120"/>
                <a:gd name="T47" fmla="*/ 168 h 172"/>
                <a:gd name="T48" fmla="*/ 25 w 120"/>
                <a:gd name="T49" fmla="*/ 147 h 172"/>
                <a:gd name="T50" fmla="*/ 39 w 120"/>
                <a:gd name="T51" fmla="*/ 142 h 172"/>
                <a:gd name="T52" fmla="*/ 39 w 120"/>
                <a:gd name="T53" fmla="*/ 142 h 172"/>
                <a:gd name="T54" fmla="*/ 15 w 120"/>
                <a:gd name="T55" fmla="*/ 139 h 172"/>
                <a:gd name="T56" fmla="*/ 11 w 120"/>
                <a:gd name="T57" fmla="*/ 131 h 172"/>
                <a:gd name="T58" fmla="*/ 27 w 120"/>
                <a:gd name="T59" fmla="*/ 125 h 172"/>
                <a:gd name="T60" fmla="*/ 19 w 120"/>
                <a:gd name="T61" fmla="*/ 114 h 172"/>
                <a:gd name="T62" fmla="*/ 22 w 120"/>
                <a:gd name="T63" fmla="*/ 101 h 172"/>
                <a:gd name="T64" fmla="*/ 45 w 120"/>
                <a:gd name="T65" fmla="*/ 102 h 172"/>
                <a:gd name="T66" fmla="*/ 45 w 120"/>
                <a:gd name="T67" fmla="*/ 102 h 172"/>
                <a:gd name="T68" fmla="*/ 48 w 120"/>
                <a:gd name="T69" fmla="*/ 91 h 172"/>
                <a:gd name="T70" fmla="*/ 38 w 120"/>
                <a:gd name="T71" fmla="*/ 79 h 172"/>
                <a:gd name="T72" fmla="*/ 37 w 120"/>
                <a:gd name="T73" fmla="*/ 79 h 172"/>
                <a:gd name="T74" fmla="*/ 19 w 120"/>
                <a:gd name="T75" fmla="*/ 75 h 172"/>
                <a:gd name="T76" fmla="*/ 15 w 120"/>
                <a:gd name="T77" fmla="*/ 70 h 172"/>
                <a:gd name="T78" fmla="*/ 21 w 120"/>
                <a:gd name="T79" fmla="*/ 61 h 172"/>
                <a:gd name="T80" fmla="*/ 16 w 120"/>
                <a:gd name="T81" fmla="*/ 55 h 172"/>
                <a:gd name="T82" fmla="*/ 8 w 120"/>
                <a:gd name="T83" fmla="*/ 65 h 172"/>
                <a:gd name="T84" fmla="*/ 8 w 120"/>
                <a:gd name="T85" fmla="*/ 46 h 172"/>
                <a:gd name="T86" fmla="*/ 0 w 120"/>
                <a:gd name="T87" fmla="*/ 36 h 172"/>
                <a:gd name="T88" fmla="*/ 7 w 120"/>
                <a:gd name="T89" fmla="*/ 15 h 172"/>
                <a:gd name="T90" fmla="*/ 19 w 120"/>
                <a:gd name="T91" fmla="*/ 0 h 172"/>
                <a:gd name="T92" fmla="*/ 31 w 120"/>
                <a:gd name="T93" fmla="*/ 1 h 172"/>
                <a:gd name="T94" fmla="*/ 49 w 120"/>
                <a:gd name="T95" fmla="*/ 0 h 1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0" h="172">
                  <a:moveTo>
                    <a:pt x="49" y="0"/>
                  </a:moveTo>
                  <a:lnTo>
                    <a:pt x="32" y="21"/>
                  </a:lnTo>
                  <a:lnTo>
                    <a:pt x="47" y="18"/>
                  </a:lnTo>
                  <a:lnTo>
                    <a:pt x="64" y="18"/>
                  </a:lnTo>
                  <a:lnTo>
                    <a:pt x="60" y="34"/>
                  </a:lnTo>
                  <a:lnTo>
                    <a:pt x="46" y="51"/>
                  </a:lnTo>
                  <a:lnTo>
                    <a:pt x="62" y="53"/>
                  </a:lnTo>
                  <a:lnTo>
                    <a:pt x="63" y="55"/>
                  </a:lnTo>
                  <a:lnTo>
                    <a:pt x="76" y="78"/>
                  </a:lnTo>
                  <a:lnTo>
                    <a:pt x="87" y="82"/>
                  </a:lnTo>
                  <a:lnTo>
                    <a:pt x="96" y="104"/>
                  </a:lnTo>
                  <a:lnTo>
                    <a:pt x="101" y="112"/>
                  </a:lnTo>
                  <a:lnTo>
                    <a:pt x="120" y="116"/>
                  </a:lnTo>
                  <a:lnTo>
                    <a:pt x="118" y="129"/>
                  </a:lnTo>
                  <a:lnTo>
                    <a:pt x="110" y="135"/>
                  </a:lnTo>
                  <a:lnTo>
                    <a:pt x="116" y="145"/>
                  </a:lnTo>
                  <a:lnTo>
                    <a:pt x="102" y="155"/>
                  </a:lnTo>
                  <a:lnTo>
                    <a:pt x="81" y="155"/>
                  </a:lnTo>
                  <a:lnTo>
                    <a:pt x="54" y="161"/>
                  </a:lnTo>
                  <a:lnTo>
                    <a:pt x="46" y="157"/>
                  </a:lnTo>
                  <a:lnTo>
                    <a:pt x="36" y="166"/>
                  </a:lnTo>
                  <a:lnTo>
                    <a:pt x="21" y="164"/>
                  </a:lnTo>
                  <a:lnTo>
                    <a:pt x="10" y="172"/>
                  </a:lnTo>
                  <a:lnTo>
                    <a:pt x="1" y="168"/>
                  </a:lnTo>
                  <a:lnTo>
                    <a:pt x="25" y="147"/>
                  </a:lnTo>
                  <a:lnTo>
                    <a:pt x="39" y="142"/>
                  </a:lnTo>
                  <a:lnTo>
                    <a:pt x="39" y="142"/>
                  </a:lnTo>
                  <a:lnTo>
                    <a:pt x="15" y="139"/>
                  </a:lnTo>
                  <a:lnTo>
                    <a:pt x="11" y="131"/>
                  </a:lnTo>
                  <a:lnTo>
                    <a:pt x="27" y="125"/>
                  </a:lnTo>
                  <a:lnTo>
                    <a:pt x="19" y="114"/>
                  </a:lnTo>
                  <a:lnTo>
                    <a:pt x="22" y="101"/>
                  </a:lnTo>
                  <a:lnTo>
                    <a:pt x="45" y="102"/>
                  </a:lnTo>
                  <a:lnTo>
                    <a:pt x="45" y="102"/>
                  </a:lnTo>
                  <a:lnTo>
                    <a:pt x="48" y="91"/>
                  </a:lnTo>
                  <a:lnTo>
                    <a:pt x="38" y="79"/>
                  </a:lnTo>
                  <a:lnTo>
                    <a:pt x="37" y="79"/>
                  </a:lnTo>
                  <a:lnTo>
                    <a:pt x="19" y="75"/>
                  </a:lnTo>
                  <a:lnTo>
                    <a:pt x="15" y="70"/>
                  </a:lnTo>
                  <a:lnTo>
                    <a:pt x="21" y="61"/>
                  </a:lnTo>
                  <a:lnTo>
                    <a:pt x="16" y="55"/>
                  </a:lnTo>
                  <a:lnTo>
                    <a:pt x="8" y="65"/>
                  </a:lnTo>
                  <a:lnTo>
                    <a:pt x="8" y="46"/>
                  </a:lnTo>
                  <a:lnTo>
                    <a:pt x="0" y="36"/>
                  </a:lnTo>
                  <a:lnTo>
                    <a:pt x="7" y="15"/>
                  </a:lnTo>
                  <a:lnTo>
                    <a:pt x="19" y="0"/>
                  </a:lnTo>
                  <a:lnTo>
                    <a:pt x="31" y="1"/>
                  </a:lnTo>
                  <a:lnTo>
                    <a:pt x="49" y="0"/>
                  </a:lnTo>
                  <a:close/>
                </a:path>
              </a:pathLst>
            </a:custGeom>
            <a:solidFill>
              <a:schemeClr val="accent2"/>
            </a:solid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55" name="Freeform 54"/>
            <p:cNvSpPr>
              <a:spLocks/>
            </p:cNvSpPr>
            <p:nvPr/>
          </p:nvSpPr>
          <p:spPr bwMode="auto">
            <a:xfrm>
              <a:off x="6026591" y="2844755"/>
              <a:ext cx="198377" cy="80769"/>
            </a:xfrm>
            <a:custGeom>
              <a:avLst/>
              <a:gdLst>
                <a:gd name="T0" fmla="*/ 33 w 120"/>
                <a:gd name="T1" fmla="*/ 42 h 52"/>
                <a:gd name="T2" fmla="*/ 34 w 120"/>
                <a:gd name="T3" fmla="*/ 33 h 52"/>
                <a:gd name="T4" fmla="*/ 28 w 120"/>
                <a:gd name="T5" fmla="*/ 19 h 52"/>
                <a:gd name="T6" fmla="*/ 17 w 120"/>
                <a:gd name="T7" fmla="*/ 11 h 52"/>
                <a:gd name="T8" fmla="*/ 7 w 120"/>
                <a:gd name="T9" fmla="*/ 9 h 52"/>
                <a:gd name="T10" fmla="*/ 0 w 120"/>
                <a:gd name="T11" fmla="*/ 3 h 52"/>
                <a:gd name="T12" fmla="*/ 1 w 120"/>
                <a:gd name="T13" fmla="*/ 0 h 52"/>
                <a:gd name="T14" fmla="*/ 16 w 120"/>
                <a:gd name="T15" fmla="*/ 4 h 52"/>
                <a:gd name="T16" fmla="*/ 41 w 120"/>
                <a:gd name="T17" fmla="*/ 7 h 52"/>
                <a:gd name="T18" fmla="*/ 66 w 120"/>
                <a:gd name="T19" fmla="*/ 17 h 52"/>
                <a:gd name="T20" fmla="*/ 69 w 120"/>
                <a:gd name="T21" fmla="*/ 21 h 52"/>
                <a:gd name="T22" fmla="*/ 79 w 120"/>
                <a:gd name="T23" fmla="*/ 18 h 52"/>
                <a:gd name="T24" fmla="*/ 95 w 120"/>
                <a:gd name="T25" fmla="*/ 22 h 52"/>
                <a:gd name="T26" fmla="*/ 102 w 120"/>
                <a:gd name="T27" fmla="*/ 30 h 52"/>
                <a:gd name="T28" fmla="*/ 113 w 120"/>
                <a:gd name="T29" fmla="*/ 35 h 52"/>
                <a:gd name="T30" fmla="*/ 110 w 120"/>
                <a:gd name="T31" fmla="*/ 38 h 52"/>
                <a:gd name="T32" fmla="*/ 120 w 120"/>
                <a:gd name="T33" fmla="*/ 49 h 52"/>
                <a:gd name="T34" fmla="*/ 118 w 120"/>
                <a:gd name="T35" fmla="*/ 52 h 52"/>
                <a:gd name="T36" fmla="*/ 109 w 120"/>
                <a:gd name="T37" fmla="*/ 50 h 52"/>
                <a:gd name="T38" fmla="*/ 95 w 120"/>
                <a:gd name="T39" fmla="*/ 44 h 52"/>
                <a:gd name="T40" fmla="*/ 92 w 120"/>
                <a:gd name="T41" fmla="*/ 48 h 52"/>
                <a:gd name="T42" fmla="*/ 69 w 120"/>
                <a:gd name="T43" fmla="*/ 51 h 52"/>
                <a:gd name="T44" fmla="*/ 51 w 120"/>
                <a:gd name="T45" fmla="*/ 41 h 52"/>
                <a:gd name="T46" fmla="*/ 33 w 120"/>
                <a:gd name="T47" fmla="*/ 42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20" h="52">
                  <a:moveTo>
                    <a:pt x="33" y="42"/>
                  </a:moveTo>
                  <a:lnTo>
                    <a:pt x="34" y="33"/>
                  </a:lnTo>
                  <a:lnTo>
                    <a:pt x="28" y="19"/>
                  </a:lnTo>
                  <a:lnTo>
                    <a:pt x="17" y="11"/>
                  </a:lnTo>
                  <a:lnTo>
                    <a:pt x="7" y="9"/>
                  </a:lnTo>
                  <a:lnTo>
                    <a:pt x="0" y="3"/>
                  </a:lnTo>
                  <a:lnTo>
                    <a:pt x="1" y="0"/>
                  </a:lnTo>
                  <a:lnTo>
                    <a:pt x="16" y="4"/>
                  </a:lnTo>
                  <a:lnTo>
                    <a:pt x="41" y="7"/>
                  </a:lnTo>
                  <a:lnTo>
                    <a:pt x="66" y="17"/>
                  </a:lnTo>
                  <a:lnTo>
                    <a:pt x="69" y="21"/>
                  </a:lnTo>
                  <a:lnTo>
                    <a:pt x="79" y="18"/>
                  </a:lnTo>
                  <a:lnTo>
                    <a:pt x="95" y="22"/>
                  </a:lnTo>
                  <a:lnTo>
                    <a:pt x="102" y="30"/>
                  </a:lnTo>
                  <a:lnTo>
                    <a:pt x="113" y="35"/>
                  </a:lnTo>
                  <a:lnTo>
                    <a:pt x="110" y="38"/>
                  </a:lnTo>
                  <a:lnTo>
                    <a:pt x="120" y="49"/>
                  </a:lnTo>
                  <a:lnTo>
                    <a:pt x="118" y="52"/>
                  </a:lnTo>
                  <a:lnTo>
                    <a:pt x="109" y="50"/>
                  </a:lnTo>
                  <a:lnTo>
                    <a:pt x="95" y="44"/>
                  </a:lnTo>
                  <a:lnTo>
                    <a:pt x="92" y="48"/>
                  </a:lnTo>
                  <a:lnTo>
                    <a:pt x="69" y="51"/>
                  </a:lnTo>
                  <a:lnTo>
                    <a:pt x="51" y="41"/>
                  </a:lnTo>
                  <a:lnTo>
                    <a:pt x="33" y="42"/>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56" name="Freeform 55"/>
            <p:cNvSpPr>
              <a:spLocks/>
            </p:cNvSpPr>
            <p:nvPr/>
          </p:nvSpPr>
          <p:spPr bwMode="auto">
            <a:xfrm>
              <a:off x="4829717" y="3890099"/>
              <a:ext cx="130598" cy="205030"/>
            </a:xfrm>
            <a:custGeom>
              <a:avLst/>
              <a:gdLst>
                <a:gd name="T0" fmla="*/ 79 w 79"/>
                <a:gd name="T1" fmla="*/ 107 h 132"/>
                <a:gd name="T2" fmla="*/ 50 w 79"/>
                <a:gd name="T3" fmla="*/ 119 h 132"/>
                <a:gd name="T4" fmla="*/ 40 w 79"/>
                <a:gd name="T5" fmla="*/ 127 h 132"/>
                <a:gd name="T6" fmla="*/ 23 w 79"/>
                <a:gd name="T7" fmla="*/ 132 h 132"/>
                <a:gd name="T8" fmla="*/ 7 w 79"/>
                <a:gd name="T9" fmla="*/ 127 h 132"/>
                <a:gd name="T10" fmla="*/ 8 w 79"/>
                <a:gd name="T11" fmla="*/ 119 h 132"/>
                <a:gd name="T12" fmla="*/ 0 w 79"/>
                <a:gd name="T13" fmla="*/ 100 h 132"/>
                <a:gd name="T14" fmla="*/ 5 w 79"/>
                <a:gd name="T15" fmla="*/ 77 h 132"/>
                <a:gd name="T16" fmla="*/ 12 w 79"/>
                <a:gd name="T17" fmla="*/ 60 h 132"/>
                <a:gd name="T18" fmla="*/ 8 w 79"/>
                <a:gd name="T19" fmla="*/ 30 h 132"/>
                <a:gd name="T20" fmla="*/ 5 w 79"/>
                <a:gd name="T21" fmla="*/ 14 h 132"/>
                <a:gd name="T22" fmla="*/ 6 w 79"/>
                <a:gd name="T23" fmla="*/ 3 h 132"/>
                <a:gd name="T24" fmla="*/ 37 w 79"/>
                <a:gd name="T25" fmla="*/ 2 h 132"/>
                <a:gd name="T26" fmla="*/ 45 w 79"/>
                <a:gd name="T27" fmla="*/ 3 h 132"/>
                <a:gd name="T28" fmla="*/ 51 w 79"/>
                <a:gd name="T29" fmla="*/ 0 h 132"/>
                <a:gd name="T30" fmla="*/ 60 w 79"/>
                <a:gd name="T31" fmla="*/ 1 h 132"/>
                <a:gd name="T32" fmla="*/ 58 w 79"/>
                <a:gd name="T33" fmla="*/ 8 h 132"/>
                <a:gd name="T34" fmla="*/ 66 w 79"/>
                <a:gd name="T35" fmla="*/ 19 h 132"/>
                <a:gd name="T36" fmla="*/ 66 w 79"/>
                <a:gd name="T37" fmla="*/ 34 h 132"/>
                <a:gd name="T38" fmla="*/ 68 w 79"/>
                <a:gd name="T39" fmla="*/ 50 h 132"/>
                <a:gd name="T40" fmla="*/ 72 w 79"/>
                <a:gd name="T41" fmla="*/ 58 h 132"/>
                <a:gd name="T42" fmla="*/ 68 w 79"/>
                <a:gd name="T43" fmla="*/ 76 h 132"/>
                <a:gd name="T44" fmla="*/ 70 w 79"/>
                <a:gd name="T45" fmla="*/ 87 h 132"/>
                <a:gd name="T46" fmla="*/ 75 w 79"/>
                <a:gd name="T47" fmla="*/ 100 h 132"/>
                <a:gd name="T48" fmla="*/ 79 w 79"/>
                <a:gd name="T49" fmla="*/ 107 h 1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79" h="132">
                  <a:moveTo>
                    <a:pt x="79" y="107"/>
                  </a:moveTo>
                  <a:lnTo>
                    <a:pt x="50" y="119"/>
                  </a:lnTo>
                  <a:lnTo>
                    <a:pt x="40" y="127"/>
                  </a:lnTo>
                  <a:lnTo>
                    <a:pt x="23" y="132"/>
                  </a:lnTo>
                  <a:lnTo>
                    <a:pt x="7" y="127"/>
                  </a:lnTo>
                  <a:lnTo>
                    <a:pt x="8" y="119"/>
                  </a:lnTo>
                  <a:lnTo>
                    <a:pt x="0" y="100"/>
                  </a:lnTo>
                  <a:lnTo>
                    <a:pt x="5" y="77"/>
                  </a:lnTo>
                  <a:lnTo>
                    <a:pt x="12" y="60"/>
                  </a:lnTo>
                  <a:lnTo>
                    <a:pt x="8" y="30"/>
                  </a:lnTo>
                  <a:lnTo>
                    <a:pt x="5" y="14"/>
                  </a:lnTo>
                  <a:lnTo>
                    <a:pt x="6" y="3"/>
                  </a:lnTo>
                  <a:lnTo>
                    <a:pt x="37" y="2"/>
                  </a:lnTo>
                  <a:lnTo>
                    <a:pt x="45" y="3"/>
                  </a:lnTo>
                  <a:lnTo>
                    <a:pt x="51" y="0"/>
                  </a:lnTo>
                  <a:lnTo>
                    <a:pt x="60" y="1"/>
                  </a:lnTo>
                  <a:lnTo>
                    <a:pt x="58" y="8"/>
                  </a:lnTo>
                  <a:lnTo>
                    <a:pt x="66" y="19"/>
                  </a:lnTo>
                  <a:lnTo>
                    <a:pt x="66" y="34"/>
                  </a:lnTo>
                  <a:lnTo>
                    <a:pt x="68" y="50"/>
                  </a:lnTo>
                  <a:lnTo>
                    <a:pt x="72" y="58"/>
                  </a:lnTo>
                  <a:lnTo>
                    <a:pt x="68" y="76"/>
                  </a:lnTo>
                  <a:lnTo>
                    <a:pt x="70" y="87"/>
                  </a:lnTo>
                  <a:lnTo>
                    <a:pt x="75" y="100"/>
                  </a:lnTo>
                  <a:lnTo>
                    <a:pt x="79" y="107"/>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57" name="Freeform 56"/>
            <p:cNvSpPr>
              <a:spLocks/>
            </p:cNvSpPr>
            <p:nvPr/>
          </p:nvSpPr>
          <p:spPr bwMode="auto">
            <a:xfrm>
              <a:off x="4470983" y="3841947"/>
              <a:ext cx="219869" cy="170858"/>
            </a:xfrm>
            <a:custGeom>
              <a:avLst/>
              <a:gdLst>
                <a:gd name="T0" fmla="*/ 116 w 133"/>
                <a:gd name="T1" fmla="*/ 101 h 110"/>
                <a:gd name="T2" fmla="*/ 108 w 133"/>
                <a:gd name="T3" fmla="*/ 110 h 110"/>
                <a:gd name="T4" fmla="*/ 105 w 133"/>
                <a:gd name="T5" fmla="*/ 97 h 110"/>
                <a:gd name="T6" fmla="*/ 93 w 133"/>
                <a:gd name="T7" fmla="*/ 86 h 110"/>
                <a:gd name="T8" fmla="*/ 84 w 133"/>
                <a:gd name="T9" fmla="*/ 88 h 110"/>
                <a:gd name="T10" fmla="*/ 81 w 133"/>
                <a:gd name="T11" fmla="*/ 75 h 110"/>
                <a:gd name="T12" fmla="*/ 78 w 133"/>
                <a:gd name="T13" fmla="*/ 60 h 110"/>
                <a:gd name="T14" fmla="*/ 58 w 133"/>
                <a:gd name="T15" fmla="*/ 53 h 110"/>
                <a:gd name="T16" fmla="*/ 49 w 133"/>
                <a:gd name="T17" fmla="*/ 57 h 110"/>
                <a:gd name="T18" fmla="*/ 44 w 133"/>
                <a:gd name="T19" fmla="*/ 67 h 110"/>
                <a:gd name="T20" fmla="*/ 26 w 133"/>
                <a:gd name="T21" fmla="*/ 64 h 110"/>
                <a:gd name="T22" fmla="*/ 14 w 133"/>
                <a:gd name="T23" fmla="*/ 53 h 110"/>
                <a:gd name="T24" fmla="*/ 8 w 133"/>
                <a:gd name="T25" fmla="*/ 40 h 110"/>
                <a:gd name="T26" fmla="*/ 0 w 133"/>
                <a:gd name="T27" fmla="*/ 32 h 110"/>
                <a:gd name="T28" fmla="*/ 14 w 133"/>
                <a:gd name="T29" fmla="*/ 22 h 110"/>
                <a:gd name="T30" fmla="*/ 22 w 133"/>
                <a:gd name="T31" fmla="*/ 19 h 110"/>
                <a:gd name="T32" fmla="*/ 24 w 133"/>
                <a:gd name="T33" fmla="*/ 9 h 110"/>
                <a:gd name="T34" fmla="*/ 26 w 133"/>
                <a:gd name="T35" fmla="*/ 0 h 110"/>
                <a:gd name="T36" fmla="*/ 48 w 133"/>
                <a:gd name="T37" fmla="*/ 5 h 110"/>
                <a:gd name="T38" fmla="*/ 54 w 133"/>
                <a:gd name="T39" fmla="*/ 2 h 110"/>
                <a:gd name="T40" fmla="*/ 66 w 133"/>
                <a:gd name="T41" fmla="*/ 3 h 110"/>
                <a:gd name="T42" fmla="*/ 70 w 133"/>
                <a:gd name="T43" fmla="*/ 10 h 110"/>
                <a:gd name="T44" fmla="*/ 78 w 133"/>
                <a:gd name="T45" fmla="*/ 8 h 110"/>
                <a:gd name="T46" fmla="*/ 91 w 133"/>
                <a:gd name="T47" fmla="*/ 15 h 110"/>
                <a:gd name="T48" fmla="*/ 102 w 133"/>
                <a:gd name="T49" fmla="*/ 8 h 110"/>
                <a:gd name="T50" fmla="*/ 110 w 133"/>
                <a:gd name="T51" fmla="*/ 6 h 110"/>
                <a:gd name="T52" fmla="*/ 116 w 133"/>
                <a:gd name="T53" fmla="*/ 16 h 110"/>
                <a:gd name="T54" fmla="*/ 120 w 133"/>
                <a:gd name="T55" fmla="*/ 30 h 110"/>
                <a:gd name="T56" fmla="*/ 123 w 133"/>
                <a:gd name="T57" fmla="*/ 35 h 110"/>
                <a:gd name="T58" fmla="*/ 124 w 133"/>
                <a:gd name="T59" fmla="*/ 43 h 110"/>
                <a:gd name="T60" fmla="*/ 126 w 133"/>
                <a:gd name="T61" fmla="*/ 51 h 110"/>
                <a:gd name="T62" fmla="*/ 128 w 133"/>
                <a:gd name="T63" fmla="*/ 67 h 110"/>
                <a:gd name="T64" fmla="*/ 126 w 133"/>
                <a:gd name="T65" fmla="*/ 86 h 110"/>
                <a:gd name="T66" fmla="*/ 126 w 133"/>
                <a:gd name="T67" fmla="*/ 93 h 110"/>
                <a:gd name="T68" fmla="*/ 122 w 133"/>
                <a:gd name="T69" fmla="*/ 102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33" h="110">
                  <a:moveTo>
                    <a:pt x="122" y="102"/>
                  </a:moveTo>
                  <a:lnTo>
                    <a:pt x="116" y="101"/>
                  </a:lnTo>
                  <a:lnTo>
                    <a:pt x="113" y="110"/>
                  </a:lnTo>
                  <a:lnTo>
                    <a:pt x="108" y="110"/>
                  </a:lnTo>
                  <a:lnTo>
                    <a:pt x="104" y="105"/>
                  </a:lnTo>
                  <a:lnTo>
                    <a:pt x="105" y="97"/>
                  </a:lnTo>
                  <a:lnTo>
                    <a:pt x="98" y="84"/>
                  </a:lnTo>
                  <a:lnTo>
                    <a:pt x="93" y="86"/>
                  </a:lnTo>
                  <a:lnTo>
                    <a:pt x="89" y="87"/>
                  </a:lnTo>
                  <a:lnTo>
                    <a:pt x="84" y="88"/>
                  </a:lnTo>
                  <a:lnTo>
                    <a:pt x="84" y="80"/>
                  </a:lnTo>
                  <a:lnTo>
                    <a:pt x="81" y="75"/>
                  </a:lnTo>
                  <a:lnTo>
                    <a:pt x="82" y="69"/>
                  </a:lnTo>
                  <a:lnTo>
                    <a:pt x="78" y="60"/>
                  </a:lnTo>
                  <a:lnTo>
                    <a:pt x="73" y="53"/>
                  </a:lnTo>
                  <a:lnTo>
                    <a:pt x="58" y="53"/>
                  </a:lnTo>
                  <a:lnTo>
                    <a:pt x="54" y="57"/>
                  </a:lnTo>
                  <a:lnTo>
                    <a:pt x="49" y="57"/>
                  </a:lnTo>
                  <a:lnTo>
                    <a:pt x="46" y="61"/>
                  </a:lnTo>
                  <a:lnTo>
                    <a:pt x="44" y="67"/>
                  </a:lnTo>
                  <a:lnTo>
                    <a:pt x="34" y="76"/>
                  </a:lnTo>
                  <a:lnTo>
                    <a:pt x="26" y="64"/>
                  </a:lnTo>
                  <a:lnTo>
                    <a:pt x="19" y="56"/>
                  </a:lnTo>
                  <a:lnTo>
                    <a:pt x="14" y="53"/>
                  </a:lnTo>
                  <a:lnTo>
                    <a:pt x="10" y="49"/>
                  </a:lnTo>
                  <a:lnTo>
                    <a:pt x="8" y="40"/>
                  </a:lnTo>
                  <a:lnTo>
                    <a:pt x="5" y="35"/>
                  </a:lnTo>
                  <a:lnTo>
                    <a:pt x="0" y="32"/>
                  </a:lnTo>
                  <a:lnTo>
                    <a:pt x="8" y="22"/>
                  </a:lnTo>
                  <a:lnTo>
                    <a:pt x="14" y="22"/>
                  </a:lnTo>
                  <a:lnTo>
                    <a:pt x="18" y="19"/>
                  </a:lnTo>
                  <a:lnTo>
                    <a:pt x="22" y="19"/>
                  </a:lnTo>
                  <a:lnTo>
                    <a:pt x="25" y="16"/>
                  </a:lnTo>
                  <a:lnTo>
                    <a:pt x="24" y="9"/>
                  </a:lnTo>
                  <a:lnTo>
                    <a:pt x="26" y="7"/>
                  </a:lnTo>
                  <a:lnTo>
                    <a:pt x="26" y="0"/>
                  </a:lnTo>
                  <a:lnTo>
                    <a:pt x="35" y="0"/>
                  </a:lnTo>
                  <a:lnTo>
                    <a:pt x="48" y="5"/>
                  </a:lnTo>
                  <a:lnTo>
                    <a:pt x="52" y="5"/>
                  </a:lnTo>
                  <a:lnTo>
                    <a:pt x="54" y="2"/>
                  </a:lnTo>
                  <a:lnTo>
                    <a:pt x="64" y="4"/>
                  </a:lnTo>
                  <a:lnTo>
                    <a:pt x="66" y="3"/>
                  </a:lnTo>
                  <a:lnTo>
                    <a:pt x="67" y="10"/>
                  </a:lnTo>
                  <a:lnTo>
                    <a:pt x="70" y="10"/>
                  </a:lnTo>
                  <a:lnTo>
                    <a:pt x="75" y="8"/>
                  </a:lnTo>
                  <a:lnTo>
                    <a:pt x="78" y="8"/>
                  </a:lnTo>
                  <a:lnTo>
                    <a:pt x="83" y="14"/>
                  </a:lnTo>
                  <a:lnTo>
                    <a:pt x="91" y="15"/>
                  </a:lnTo>
                  <a:lnTo>
                    <a:pt x="96" y="11"/>
                  </a:lnTo>
                  <a:lnTo>
                    <a:pt x="102" y="8"/>
                  </a:lnTo>
                  <a:lnTo>
                    <a:pt x="106" y="5"/>
                  </a:lnTo>
                  <a:lnTo>
                    <a:pt x="110" y="6"/>
                  </a:lnTo>
                  <a:lnTo>
                    <a:pt x="114" y="10"/>
                  </a:lnTo>
                  <a:lnTo>
                    <a:pt x="116" y="16"/>
                  </a:lnTo>
                  <a:lnTo>
                    <a:pt x="123" y="25"/>
                  </a:lnTo>
                  <a:lnTo>
                    <a:pt x="120" y="30"/>
                  </a:lnTo>
                  <a:lnTo>
                    <a:pt x="119" y="37"/>
                  </a:lnTo>
                  <a:lnTo>
                    <a:pt x="123" y="35"/>
                  </a:lnTo>
                  <a:lnTo>
                    <a:pt x="125" y="37"/>
                  </a:lnTo>
                  <a:lnTo>
                    <a:pt x="124" y="43"/>
                  </a:lnTo>
                  <a:lnTo>
                    <a:pt x="130" y="49"/>
                  </a:lnTo>
                  <a:lnTo>
                    <a:pt x="126" y="51"/>
                  </a:lnTo>
                  <a:lnTo>
                    <a:pt x="124" y="58"/>
                  </a:lnTo>
                  <a:lnTo>
                    <a:pt x="128" y="67"/>
                  </a:lnTo>
                  <a:lnTo>
                    <a:pt x="133" y="83"/>
                  </a:lnTo>
                  <a:lnTo>
                    <a:pt x="126" y="86"/>
                  </a:lnTo>
                  <a:lnTo>
                    <a:pt x="124" y="89"/>
                  </a:lnTo>
                  <a:lnTo>
                    <a:pt x="126" y="93"/>
                  </a:lnTo>
                  <a:lnTo>
                    <a:pt x="125" y="102"/>
                  </a:lnTo>
                  <a:lnTo>
                    <a:pt x="122" y="102"/>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58" name="Freeform 57"/>
            <p:cNvSpPr>
              <a:spLocks/>
            </p:cNvSpPr>
            <p:nvPr/>
          </p:nvSpPr>
          <p:spPr bwMode="auto">
            <a:xfrm>
              <a:off x="4419736" y="3800010"/>
              <a:ext cx="90923" cy="24853"/>
            </a:xfrm>
            <a:custGeom>
              <a:avLst/>
              <a:gdLst>
                <a:gd name="T0" fmla="*/ 0 w 55"/>
                <a:gd name="T1" fmla="*/ 15 h 16"/>
                <a:gd name="T2" fmla="*/ 3 w 55"/>
                <a:gd name="T3" fmla="*/ 6 h 16"/>
                <a:gd name="T4" fmla="*/ 23 w 55"/>
                <a:gd name="T5" fmla="*/ 5 h 16"/>
                <a:gd name="T6" fmla="*/ 27 w 55"/>
                <a:gd name="T7" fmla="*/ 0 h 16"/>
                <a:gd name="T8" fmla="*/ 33 w 55"/>
                <a:gd name="T9" fmla="*/ 0 h 16"/>
                <a:gd name="T10" fmla="*/ 40 w 55"/>
                <a:gd name="T11" fmla="*/ 5 h 16"/>
                <a:gd name="T12" fmla="*/ 45 w 55"/>
                <a:gd name="T13" fmla="*/ 5 h 16"/>
                <a:gd name="T14" fmla="*/ 51 w 55"/>
                <a:gd name="T15" fmla="*/ 2 h 16"/>
                <a:gd name="T16" fmla="*/ 55 w 55"/>
                <a:gd name="T17" fmla="*/ 8 h 16"/>
                <a:gd name="T18" fmla="*/ 47 w 55"/>
                <a:gd name="T19" fmla="*/ 13 h 16"/>
                <a:gd name="T20" fmla="*/ 39 w 55"/>
                <a:gd name="T21" fmla="*/ 12 h 16"/>
                <a:gd name="T22" fmla="*/ 31 w 55"/>
                <a:gd name="T23" fmla="*/ 8 h 16"/>
                <a:gd name="T24" fmla="*/ 25 w 55"/>
                <a:gd name="T25" fmla="*/ 13 h 16"/>
                <a:gd name="T26" fmla="*/ 21 w 55"/>
                <a:gd name="T27" fmla="*/ 13 h 16"/>
                <a:gd name="T28" fmla="*/ 17 w 55"/>
                <a:gd name="T29" fmla="*/ 16 h 16"/>
                <a:gd name="T30" fmla="*/ 0 w 55"/>
                <a:gd name="T31" fmla="*/ 15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55" h="16">
                  <a:moveTo>
                    <a:pt x="0" y="15"/>
                  </a:moveTo>
                  <a:lnTo>
                    <a:pt x="3" y="6"/>
                  </a:lnTo>
                  <a:lnTo>
                    <a:pt x="23" y="5"/>
                  </a:lnTo>
                  <a:lnTo>
                    <a:pt x="27" y="0"/>
                  </a:lnTo>
                  <a:lnTo>
                    <a:pt x="33" y="0"/>
                  </a:lnTo>
                  <a:lnTo>
                    <a:pt x="40" y="5"/>
                  </a:lnTo>
                  <a:lnTo>
                    <a:pt x="45" y="5"/>
                  </a:lnTo>
                  <a:lnTo>
                    <a:pt x="51" y="2"/>
                  </a:lnTo>
                  <a:lnTo>
                    <a:pt x="55" y="8"/>
                  </a:lnTo>
                  <a:lnTo>
                    <a:pt x="47" y="13"/>
                  </a:lnTo>
                  <a:lnTo>
                    <a:pt x="39" y="12"/>
                  </a:lnTo>
                  <a:lnTo>
                    <a:pt x="31" y="8"/>
                  </a:lnTo>
                  <a:lnTo>
                    <a:pt x="25" y="13"/>
                  </a:lnTo>
                  <a:lnTo>
                    <a:pt x="21" y="13"/>
                  </a:lnTo>
                  <a:lnTo>
                    <a:pt x="17" y="16"/>
                  </a:lnTo>
                  <a:lnTo>
                    <a:pt x="0" y="1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59" name="Freeform 58"/>
            <p:cNvSpPr>
              <a:spLocks/>
            </p:cNvSpPr>
            <p:nvPr/>
          </p:nvSpPr>
          <p:spPr bwMode="auto">
            <a:xfrm>
              <a:off x="4424696" y="3840395"/>
              <a:ext cx="89270" cy="51258"/>
            </a:xfrm>
            <a:custGeom>
              <a:avLst/>
              <a:gdLst>
                <a:gd name="T0" fmla="*/ 28 w 54"/>
                <a:gd name="T1" fmla="*/ 33 h 33"/>
                <a:gd name="T2" fmla="*/ 18 w 54"/>
                <a:gd name="T3" fmla="*/ 24 h 33"/>
                <a:gd name="T4" fmla="*/ 10 w 54"/>
                <a:gd name="T5" fmla="*/ 23 h 33"/>
                <a:gd name="T6" fmla="*/ 6 w 54"/>
                <a:gd name="T7" fmla="*/ 17 h 33"/>
                <a:gd name="T8" fmla="*/ 6 w 54"/>
                <a:gd name="T9" fmla="*/ 14 h 33"/>
                <a:gd name="T10" fmla="*/ 1 w 54"/>
                <a:gd name="T11" fmla="*/ 10 h 33"/>
                <a:gd name="T12" fmla="*/ 0 w 54"/>
                <a:gd name="T13" fmla="*/ 5 h 33"/>
                <a:gd name="T14" fmla="*/ 10 w 54"/>
                <a:gd name="T15" fmla="*/ 2 h 33"/>
                <a:gd name="T16" fmla="*/ 16 w 54"/>
                <a:gd name="T17" fmla="*/ 2 h 33"/>
                <a:gd name="T18" fmla="*/ 21 w 54"/>
                <a:gd name="T19" fmla="*/ 0 h 33"/>
                <a:gd name="T20" fmla="*/ 54 w 54"/>
                <a:gd name="T21" fmla="*/ 1 h 33"/>
                <a:gd name="T22" fmla="*/ 54 w 54"/>
                <a:gd name="T23" fmla="*/ 8 h 33"/>
                <a:gd name="T24" fmla="*/ 52 w 54"/>
                <a:gd name="T25" fmla="*/ 10 h 33"/>
                <a:gd name="T26" fmla="*/ 53 w 54"/>
                <a:gd name="T27" fmla="*/ 17 h 33"/>
                <a:gd name="T28" fmla="*/ 50 w 54"/>
                <a:gd name="T29" fmla="*/ 20 h 33"/>
                <a:gd name="T30" fmla="*/ 46 w 54"/>
                <a:gd name="T31" fmla="*/ 20 h 33"/>
                <a:gd name="T32" fmla="*/ 42 w 54"/>
                <a:gd name="T33" fmla="*/ 23 h 33"/>
                <a:gd name="T34" fmla="*/ 36 w 54"/>
                <a:gd name="T35" fmla="*/ 23 h 33"/>
                <a:gd name="T36" fmla="*/ 28 w 54"/>
                <a:gd name="T37" fmla="*/ 33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4" h="33">
                  <a:moveTo>
                    <a:pt x="28" y="33"/>
                  </a:moveTo>
                  <a:lnTo>
                    <a:pt x="18" y="24"/>
                  </a:lnTo>
                  <a:lnTo>
                    <a:pt x="10" y="23"/>
                  </a:lnTo>
                  <a:lnTo>
                    <a:pt x="6" y="17"/>
                  </a:lnTo>
                  <a:lnTo>
                    <a:pt x="6" y="14"/>
                  </a:lnTo>
                  <a:lnTo>
                    <a:pt x="1" y="10"/>
                  </a:lnTo>
                  <a:lnTo>
                    <a:pt x="0" y="5"/>
                  </a:lnTo>
                  <a:lnTo>
                    <a:pt x="10" y="2"/>
                  </a:lnTo>
                  <a:lnTo>
                    <a:pt x="16" y="2"/>
                  </a:lnTo>
                  <a:lnTo>
                    <a:pt x="21" y="0"/>
                  </a:lnTo>
                  <a:lnTo>
                    <a:pt x="54" y="1"/>
                  </a:lnTo>
                  <a:lnTo>
                    <a:pt x="54" y="8"/>
                  </a:lnTo>
                  <a:lnTo>
                    <a:pt x="52" y="10"/>
                  </a:lnTo>
                  <a:lnTo>
                    <a:pt x="53" y="17"/>
                  </a:lnTo>
                  <a:lnTo>
                    <a:pt x="50" y="20"/>
                  </a:lnTo>
                  <a:lnTo>
                    <a:pt x="46" y="20"/>
                  </a:lnTo>
                  <a:lnTo>
                    <a:pt x="42" y="23"/>
                  </a:lnTo>
                  <a:lnTo>
                    <a:pt x="36" y="23"/>
                  </a:lnTo>
                  <a:lnTo>
                    <a:pt x="28" y="33"/>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60" name="Freeform 59"/>
            <p:cNvSpPr>
              <a:spLocks/>
            </p:cNvSpPr>
            <p:nvPr/>
          </p:nvSpPr>
          <p:spPr bwMode="auto">
            <a:xfrm>
              <a:off x="5209938" y="4174345"/>
              <a:ext cx="61167" cy="40386"/>
            </a:xfrm>
            <a:custGeom>
              <a:avLst/>
              <a:gdLst>
                <a:gd name="T0" fmla="*/ 4 w 37"/>
                <a:gd name="T1" fmla="*/ 26 h 26"/>
                <a:gd name="T2" fmla="*/ 0 w 37"/>
                <a:gd name="T3" fmla="*/ 23 h 26"/>
                <a:gd name="T4" fmla="*/ 7 w 37"/>
                <a:gd name="T5" fmla="*/ 0 h 26"/>
                <a:gd name="T6" fmla="*/ 37 w 37"/>
                <a:gd name="T7" fmla="*/ 0 h 26"/>
                <a:gd name="T8" fmla="*/ 37 w 37"/>
                <a:gd name="T9" fmla="*/ 25 h 26"/>
                <a:gd name="T10" fmla="*/ 10 w 37"/>
                <a:gd name="T11" fmla="*/ 25 h 26"/>
                <a:gd name="T12" fmla="*/ 4 w 37"/>
                <a:gd name="T13" fmla="*/ 26 h 26"/>
              </a:gdLst>
              <a:ahLst/>
              <a:cxnLst>
                <a:cxn ang="0">
                  <a:pos x="T0" y="T1"/>
                </a:cxn>
                <a:cxn ang="0">
                  <a:pos x="T2" y="T3"/>
                </a:cxn>
                <a:cxn ang="0">
                  <a:pos x="T4" y="T5"/>
                </a:cxn>
                <a:cxn ang="0">
                  <a:pos x="T6" y="T7"/>
                </a:cxn>
                <a:cxn ang="0">
                  <a:pos x="T8" y="T9"/>
                </a:cxn>
                <a:cxn ang="0">
                  <a:pos x="T10" y="T11"/>
                </a:cxn>
                <a:cxn ang="0">
                  <a:pos x="T12" y="T13"/>
                </a:cxn>
              </a:cxnLst>
              <a:rect l="0" t="0" r="r" b="b"/>
              <a:pathLst>
                <a:path w="37" h="26">
                  <a:moveTo>
                    <a:pt x="4" y="26"/>
                  </a:moveTo>
                  <a:lnTo>
                    <a:pt x="0" y="23"/>
                  </a:lnTo>
                  <a:lnTo>
                    <a:pt x="7" y="0"/>
                  </a:lnTo>
                  <a:lnTo>
                    <a:pt x="37" y="0"/>
                  </a:lnTo>
                  <a:lnTo>
                    <a:pt x="37" y="25"/>
                  </a:lnTo>
                  <a:lnTo>
                    <a:pt x="10" y="25"/>
                  </a:lnTo>
                  <a:lnTo>
                    <a:pt x="4" y="26"/>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61" name="Freeform 60"/>
            <p:cNvSpPr>
              <a:spLocks/>
            </p:cNvSpPr>
            <p:nvPr/>
          </p:nvSpPr>
          <p:spPr bwMode="auto">
            <a:xfrm>
              <a:off x="5600080" y="3096382"/>
              <a:ext cx="79351" cy="24853"/>
            </a:xfrm>
            <a:custGeom>
              <a:avLst/>
              <a:gdLst>
                <a:gd name="T0" fmla="*/ 2 w 48"/>
                <a:gd name="T1" fmla="*/ 0 h 16"/>
                <a:gd name="T2" fmla="*/ 12 w 48"/>
                <a:gd name="T3" fmla="*/ 7 h 16"/>
                <a:gd name="T4" fmla="*/ 25 w 48"/>
                <a:gd name="T5" fmla="*/ 6 h 16"/>
                <a:gd name="T6" fmla="*/ 39 w 48"/>
                <a:gd name="T7" fmla="*/ 7 h 16"/>
                <a:gd name="T8" fmla="*/ 38 w 48"/>
                <a:gd name="T9" fmla="*/ 11 h 16"/>
                <a:gd name="T10" fmla="*/ 48 w 48"/>
                <a:gd name="T11" fmla="*/ 8 h 16"/>
                <a:gd name="T12" fmla="*/ 46 w 48"/>
                <a:gd name="T13" fmla="*/ 14 h 16"/>
                <a:gd name="T14" fmla="*/ 21 w 48"/>
                <a:gd name="T15" fmla="*/ 16 h 16"/>
                <a:gd name="T16" fmla="*/ 21 w 48"/>
                <a:gd name="T17" fmla="*/ 13 h 16"/>
                <a:gd name="T18" fmla="*/ 0 w 48"/>
                <a:gd name="T19" fmla="*/ 9 h 16"/>
                <a:gd name="T20" fmla="*/ 2 w 48"/>
                <a:gd name="T21"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8" h="16">
                  <a:moveTo>
                    <a:pt x="2" y="0"/>
                  </a:moveTo>
                  <a:lnTo>
                    <a:pt x="12" y="7"/>
                  </a:lnTo>
                  <a:lnTo>
                    <a:pt x="25" y="6"/>
                  </a:lnTo>
                  <a:lnTo>
                    <a:pt x="39" y="7"/>
                  </a:lnTo>
                  <a:lnTo>
                    <a:pt x="38" y="11"/>
                  </a:lnTo>
                  <a:lnTo>
                    <a:pt x="48" y="8"/>
                  </a:lnTo>
                  <a:lnTo>
                    <a:pt x="46" y="14"/>
                  </a:lnTo>
                  <a:lnTo>
                    <a:pt x="21" y="16"/>
                  </a:lnTo>
                  <a:lnTo>
                    <a:pt x="21" y="13"/>
                  </a:lnTo>
                  <a:lnTo>
                    <a:pt x="0" y="9"/>
                  </a:lnTo>
                  <a:lnTo>
                    <a:pt x="2"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62" name="Freeform 61"/>
            <p:cNvSpPr>
              <a:spLocks/>
            </p:cNvSpPr>
            <p:nvPr/>
          </p:nvSpPr>
          <p:spPr bwMode="auto">
            <a:xfrm>
              <a:off x="5492626" y="2900673"/>
              <a:ext cx="173581" cy="172413"/>
            </a:xfrm>
            <a:custGeom>
              <a:avLst/>
              <a:gdLst>
                <a:gd name="T0" fmla="*/ 105 w 105"/>
                <a:gd name="T1" fmla="*/ 5 h 111"/>
                <a:gd name="T2" fmla="*/ 101 w 105"/>
                <a:gd name="T3" fmla="*/ 18 h 111"/>
                <a:gd name="T4" fmla="*/ 98 w 105"/>
                <a:gd name="T5" fmla="*/ 20 h 111"/>
                <a:gd name="T6" fmla="*/ 87 w 105"/>
                <a:gd name="T7" fmla="*/ 20 h 111"/>
                <a:gd name="T8" fmla="*/ 78 w 105"/>
                <a:gd name="T9" fmla="*/ 18 h 111"/>
                <a:gd name="T10" fmla="*/ 58 w 105"/>
                <a:gd name="T11" fmla="*/ 23 h 111"/>
                <a:gd name="T12" fmla="*/ 71 w 105"/>
                <a:gd name="T13" fmla="*/ 35 h 111"/>
                <a:gd name="T14" fmla="*/ 63 w 105"/>
                <a:gd name="T15" fmla="*/ 38 h 111"/>
                <a:gd name="T16" fmla="*/ 54 w 105"/>
                <a:gd name="T17" fmla="*/ 38 h 111"/>
                <a:gd name="T18" fmla="*/ 44 w 105"/>
                <a:gd name="T19" fmla="*/ 28 h 111"/>
                <a:gd name="T20" fmla="*/ 41 w 105"/>
                <a:gd name="T21" fmla="*/ 32 h 111"/>
                <a:gd name="T22" fmla="*/ 46 w 105"/>
                <a:gd name="T23" fmla="*/ 44 h 111"/>
                <a:gd name="T24" fmla="*/ 55 w 105"/>
                <a:gd name="T25" fmla="*/ 54 h 111"/>
                <a:gd name="T26" fmla="*/ 49 w 105"/>
                <a:gd name="T27" fmla="*/ 59 h 111"/>
                <a:gd name="T28" fmla="*/ 59 w 105"/>
                <a:gd name="T29" fmla="*/ 68 h 111"/>
                <a:gd name="T30" fmla="*/ 68 w 105"/>
                <a:gd name="T31" fmla="*/ 74 h 111"/>
                <a:gd name="T32" fmla="*/ 70 w 105"/>
                <a:gd name="T33" fmla="*/ 86 h 111"/>
                <a:gd name="T34" fmla="*/ 53 w 105"/>
                <a:gd name="T35" fmla="*/ 80 h 111"/>
                <a:gd name="T36" fmla="*/ 59 w 105"/>
                <a:gd name="T37" fmla="*/ 91 h 111"/>
                <a:gd name="T38" fmla="*/ 49 w 105"/>
                <a:gd name="T39" fmla="*/ 93 h 111"/>
                <a:gd name="T40" fmla="*/ 57 w 105"/>
                <a:gd name="T41" fmla="*/ 111 h 111"/>
                <a:gd name="T42" fmla="*/ 45 w 105"/>
                <a:gd name="T43" fmla="*/ 111 h 111"/>
                <a:gd name="T44" fmla="*/ 30 w 105"/>
                <a:gd name="T45" fmla="*/ 102 h 111"/>
                <a:gd name="T46" fmla="*/ 23 w 105"/>
                <a:gd name="T47" fmla="*/ 86 h 111"/>
                <a:gd name="T48" fmla="*/ 19 w 105"/>
                <a:gd name="T49" fmla="*/ 72 h 111"/>
                <a:gd name="T50" fmla="*/ 11 w 105"/>
                <a:gd name="T51" fmla="*/ 63 h 111"/>
                <a:gd name="T52" fmla="*/ 2 w 105"/>
                <a:gd name="T53" fmla="*/ 51 h 111"/>
                <a:gd name="T54" fmla="*/ 0 w 105"/>
                <a:gd name="T55" fmla="*/ 45 h 111"/>
                <a:gd name="T56" fmla="*/ 7 w 105"/>
                <a:gd name="T57" fmla="*/ 35 h 111"/>
                <a:gd name="T58" fmla="*/ 7 w 105"/>
                <a:gd name="T59" fmla="*/ 28 h 111"/>
                <a:gd name="T60" fmla="*/ 13 w 105"/>
                <a:gd name="T61" fmla="*/ 26 h 111"/>
                <a:gd name="T62" fmla="*/ 13 w 105"/>
                <a:gd name="T63" fmla="*/ 20 h 111"/>
                <a:gd name="T64" fmla="*/ 24 w 105"/>
                <a:gd name="T65" fmla="*/ 18 h 111"/>
                <a:gd name="T66" fmla="*/ 30 w 105"/>
                <a:gd name="T67" fmla="*/ 14 h 111"/>
                <a:gd name="T68" fmla="*/ 39 w 105"/>
                <a:gd name="T69" fmla="*/ 14 h 111"/>
                <a:gd name="T70" fmla="*/ 41 w 105"/>
                <a:gd name="T71" fmla="*/ 10 h 111"/>
                <a:gd name="T72" fmla="*/ 44 w 105"/>
                <a:gd name="T73" fmla="*/ 10 h 111"/>
                <a:gd name="T74" fmla="*/ 57 w 105"/>
                <a:gd name="T75" fmla="*/ 10 h 111"/>
                <a:gd name="T76" fmla="*/ 70 w 105"/>
                <a:gd name="T77" fmla="*/ 5 h 111"/>
                <a:gd name="T78" fmla="*/ 82 w 105"/>
                <a:gd name="T79" fmla="*/ 12 h 111"/>
                <a:gd name="T80" fmla="*/ 97 w 105"/>
                <a:gd name="T81" fmla="*/ 10 h 111"/>
                <a:gd name="T82" fmla="*/ 96 w 105"/>
                <a:gd name="T83" fmla="*/ 0 h 111"/>
                <a:gd name="T84" fmla="*/ 105 w 105"/>
                <a:gd name="T85" fmla="*/ 5 h 1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05" h="111">
                  <a:moveTo>
                    <a:pt x="105" y="5"/>
                  </a:moveTo>
                  <a:lnTo>
                    <a:pt x="101" y="18"/>
                  </a:lnTo>
                  <a:lnTo>
                    <a:pt x="98" y="20"/>
                  </a:lnTo>
                  <a:lnTo>
                    <a:pt x="87" y="20"/>
                  </a:lnTo>
                  <a:lnTo>
                    <a:pt x="78" y="18"/>
                  </a:lnTo>
                  <a:lnTo>
                    <a:pt x="58" y="23"/>
                  </a:lnTo>
                  <a:lnTo>
                    <a:pt x="71" y="35"/>
                  </a:lnTo>
                  <a:lnTo>
                    <a:pt x="63" y="38"/>
                  </a:lnTo>
                  <a:lnTo>
                    <a:pt x="54" y="38"/>
                  </a:lnTo>
                  <a:lnTo>
                    <a:pt x="44" y="28"/>
                  </a:lnTo>
                  <a:lnTo>
                    <a:pt x="41" y="32"/>
                  </a:lnTo>
                  <a:lnTo>
                    <a:pt x="46" y="44"/>
                  </a:lnTo>
                  <a:lnTo>
                    <a:pt x="55" y="54"/>
                  </a:lnTo>
                  <a:lnTo>
                    <a:pt x="49" y="59"/>
                  </a:lnTo>
                  <a:lnTo>
                    <a:pt x="59" y="68"/>
                  </a:lnTo>
                  <a:lnTo>
                    <a:pt x="68" y="74"/>
                  </a:lnTo>
                  <a:lnTo>
                    <a:pt x="70" y="86"/>
                  </a:lnTo>
                  <a:lnTo>
                    <a:pt x="53" y="80"/>
                  </a:lnTo>
                  <a:lnTo>
                    <a:pt x="59" y="91"/>
                  </a:lnTo>
                  <a:lnTo>
                    <a:pt x="49" y="93"/>
                  </a:lnTo>
                  <a:lnTo>
                    <a:pt x="57" y="111"/>
                  </a:lnTo>
                  <a:lnTo>
                    <a:pt x="45" y="111"/>
                  </a:lnTo>
                  <a:lnTo>
                    <a:pt x="30" y="102"/>
                  </a:lnTo>
                  <a:lnTo>
                    <a:pt x="23" y="86"/>
                  </a:lnTo>
                  <a:lnTo>
                    <a:pt x="19" y="72"/>
                  </a:lnTo>
                  <a:lnTo>
                    <a:pt x="11" y="63"/>
                  </a:lnTo>
                  <a:lnTo>
                    <a:pt x="2" y="51"/>
                  </a:lnTo>
                  <a:lnTo>
                    <a:pt x="0" y="45"/>
                  </a:lnTo>
                  <a:lnTo>
                    <a:pt x="7" y="35"/>
                  </a:lnTo>
                  <a:lnTo>
                    <a:pt x="7" y="28"/>
                  </a:lnTo>
                  <a:lnTo>
                    <a:pt x="13" y="26"/>
                  </a:lnTo>
                  <a:lnTo>
                    <a:pt x="13" y="20"/>
                  </a:lnTo>
                  <a:lnTo>
                    <a:pt x="24" y="18"/>
                  </a:lnTo>
                  <a:lnTo>
                    <a:pt x="30" y="14"/>
                  </a:lnTo>
                  <a:lnTo>
                    <a:pt x="39" y="14"/>
                  </a:lnTo>
                  <a:lnTo>
                    <a:pt x="41" y="10"/>
                  </a:lnTo>
                  <a:lnTo>
                    <a:pt x="44" y="10"/>
                  </a:lnTo>
                  <a:lnTo>
                    <a:pt x="57" y="10"/>
                  </a:lnTo>
                  <a:lnTo>
                    <a:pt x="70" y="5"/>
                  </a:lnTo>
                  <a:lnTo>
                    <a:pt x="82" y="12"/>
                  </a:lnTo>
                  <a:lnTo>
                    <a:pt x="97" y="10"/>
                  </a:lnTo>
                  <a:lnTo>
                    <a:pt x="96" y="0"/>
                  </a:lnTo>
                  <a:lnTo>
                    <a:pt x="105" y="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63" name="Freeform 62"/>
            <p:cNvSpPr>
              <a:spLocks/>
            </p:cNvSpPr>
            <p:nvPr/>
          </p:nvSpPr>
          <p:spPr bwMode="auto">
            <a:xfrm>
              <a:off x="5299208" y="2751559"/>
              <a:ext cx="155396" cy="127367"/>
            </a:xfrm>
            <a:custGeom>
              <a:avLst/>
              <a:gdLst>
                <a:gd name="T0" fmla="*/ 343 w 386"/>
                <a:gd name="T1" fmla="*/ 50 h 337"/>
                <a:gd name="T2" fmla="*/ 363 w 386"/>
                <a:gd name="T3" fmla="*/ 82 h 337"/>
                <a:gd name="T4" fmla="*/ 386 w 386"/>
                <a:gd name="T5" fmla="*/ 106 h 337"/>
                <a:gd name="T6" fmla="*/ 363 w 386"/>
                <a:gd name="T7" fmla="*/ 137 h 337"/>
                <a:gd name="T8" fmla="*/ 331 w 386"/>
                <a:gd name="T9" fmla="*/ 119 h 337"/>
                <a:gd name="T10" fmla="*/ 284 w 386"/>
                <a:gd name="T11" fmla="*/ 120 h 337"/>
                <a:gd name="T12" fmla="*/ 225 w 386"/>
                <a:gd name="T13" fmla="*/ 106 h 337"/>
                <a:gd name="T14" fmla="*/ 194 w 386"/>
                <a:gd name="T15" fmla="*/ 108 h 337"/>
                <a:gd name="T16" fmla="*/ 181 w 386"/>
                <a:gd name="T17" fmla="*/ 125 h 337"/>
                <a:gd name="T18" fmla="*/ 155 w 386"/>
                <a:gd name="T19" fmla="*/ 106 h 337"/>
                <a:gd name="T20" fmla="*/ 144 w 386"/>
                <a:gd name="T21" fmla="*/ 141 h 337"/>
                <a:gd name="T22" fmla="*/ 180 w 386"/>
                <a:gd name="T23" fmla="*/ 180 h 337"/>
                <a:gd name="T24" fmla="*/ 196 w 386"/>
                <a:gd name="T25" fmla="*/ 206 h 337"/>
                <a:gd name="T26" fmla="*/ 230 w 386"/>
                <a:gd name="T27" fmla="*/ 237 h 337"/>
                <a:gd name="T28" fmla="*/ 257 w 386"/>
                <a:gd name="T29" fmla="*/ 256 h 337"/>
                <a:gd name="T30" fmla="*/ 286 w 386"/>
                <a:gd name="T31" fmla="*/ 291 h 337"/>
                <a:gd name="T32" fmla="*/ 349 w 386"/>
                <a:gd name="T33" fmla="*/ 323 h 337"/>
                <a:gd name="T34" fmla="*/ 342 w 386"/>
                <a:gd name="T35" fmla="*/ 337 h 337"/>
                <a:gd name="T36" fmla="*/ 276 w 386"/>
                <a:gd name="T37" fmla="*/ 306 h 337"/>
                <a:gd name="T38" fmla="*/ 234 w 386"/>
                <a:gd name="T39" fmla="*/ 276 h 337"/>
                <a:gd name="T40" fmla="*/ 170 w 386"/>
                <a:gd name="T41" fmla="*/ 251 h 337"/>
                <a:gd name="T42" fmla="*/ 108 w 386"/>
                <a:gd name="T43" fmla="*/ 189 h 337"/>
                <a:gd name="T44" fmla="*/ 121 w 386"/>
                <a:gd name="T45" fmla="*/ 183 h 337"/>
                <a:gd name="T46" fmla="*/ 88 w 386"/>
                <a:gd name="T47" fmla="*/ 148 h 337"/>
                <a:gd name="T48" fmla="*/ 85 w 386"/>
                <a:gd name="T49" fmla="*/ 119 h 337"/>
                <a:gd name="T50" fmla="*/ 40 w 386"/>
                <a:gd name="T51" fmla="*/ 106 h 337"/>
                <a:gd name="T52" fmla="*/ 22 w 386"/>
                <a:gd name="T53" fmla="*/ 142 h 337"/>
                <a:gd name="T54" fmla="*/ 0 w 386"/>
                <a:gd name="T55" fmla="*/ 114 h 337"/>
                <a:gd name="T56" fmla="*/ 0 w 386"/>
                <a:gd name="T57" fmla="*/ 85 h 337"/>
                <a:gd name="T58" fmla="*/ 2 w 386"/>
                <a:gd name="T59" fmla="*/ 84 h 337"/>
                <a:gd name="T60" fmla="*/ 49 w 386"/>
                <a:gd name="T61" fmla="*/ 87 h 337"/>
                <a:gd name="T62" fmla="*/ 61 w 386"/>
                <a:gd name="T63" fmla="*/ 72 h 337"/>
                <a:gd name="T64" fmla="*/ 85 w 386"/>
                <a:gd name="T65" fmla="*/ 86 h 337"/>
                <a:gd name="T66" fmla="*/ 111 w 386"/>
                <a:gd name="T67" fmla="*/ 88 h 337"/>
                <a:gd name="T68" fmla="*/ 109 w 386"/>
                <a:gd name="T69" fmla="*/ 64 h 337"/>
                <a:gd name="T70" fmla="*/ 132 w 386"/>
                <a:gd name="T71" fmla="*/ 56 h 337"/>
                <a:gd name="T72" fmla="*/ 136 w 386"/>
                <a:gd name="T73" fmla="*/ 22 h 337"/>
                <a:gd name="T74" fmla="*/ 187 w 386"/>
                <a:gd name="T75" fmla="*/ 0 h 337"/>
                <a:gd name="T76" fmla="*/ 210 w 386"/>
                <a:gd name="T77" fmla="*/ 10 h 337"/>
                <a:gd name="T78" fmla="*/ 263 w 386"/>
                <a:gd name="T79" fmla="*/ 46 h 337"/>
                <a:gd name="T80" fmla="*/ 320 w 386"/>
                <a:gd name="T81" fmla="*/ 62 h 337"/>
                <a:gd name="T82" fmla="*/ 344 w 386"/>
                <a:gd name="T83" fmla="*/ 50 h 3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386" h="337">
                  <a:moveTo>
                    <a:pt x="343" y="50"/>
                  </a:moveTo>
                  <a:lnTo>
                    <a:pt x="363" y="82"/>
                  </a:lnTo>
                  <a:lnTo>
                    <a:pt x="386" y="106"/>
                  </a:lnTo>
                  <a:lnTo>
                    <a:pt x="363" y="137"/>
                  </a:lnTo>
                  <a:lnTo>
                    <a:pt x="331" y="119"/>
                  </a:lnTo>
                  <a:lnTo>
                    <a:pt x="284" y="120"/>
                  </a:lnTo>
                  <a:lnTo>
                    <a:pt x="225" y="106"/>
                  </a:lnTo>
                  <a:lnTo>
                    <a:pt x="194" y="108"/>
                  </a:lnTo>
                  <a:lnTo>
                    <a:pt x="181" y="125"/>
                  </a:lnTo>
                  <a:lnTo>
                    <a:pt x="155" y="106"/>
                  </a:lnTo>
                  <a:lnTo>
                    <a:pt x="144" y="141"/>
                  </a:lnTo>
                  <a:lnTo>
                    <a:pt x="180" y="180"/>
                  </a:lnTo>
                  <a:lnTo>
                    <a:pt x="196" y="206"/>
                  </a:lnTo>
                  <a:lnTo>
                    <a:pt x="230" y="237"/>
                  </a:lnTo>
                  <a:lnTo>
                    <a:pt x="257" y="256"/>
                  </a:lnTo>
                  <a:lnTo>
                    <a:pt x="286" y="291"/>
                  </a:lnTo>
                  <a:lnTo>
                    <a:pt x="349" y="323"/>
                  </a:lnTo>
                  <a:lnTo>
                    <a:pt x="342" y="337"/>
                  </a:lnTo>
                  <a:lnTo>
                    <a:pt x="276" y="306"/>
                  </a:lnTo>
                  <a:lnTo>
                    <a:pt x="234" y="276"/>
                  </a:lnTo>
                  <a:lnTo>
                    <a:pt x="170" y="251"/>
                  </a:lnTo>
                  <a:lnTo>
                    <a:pt x="108" y="189"/>
                  </a:lnTo>
                  <a:lnTo>
                    <a:pt x="121" y="183"/>
                  </a:lnTo>
                  <a:lnTo>
                    <a:pt x="88" y="148"/>
                  </a:lnTo>
                  <a:lnTo>
                    <a:pt x="85" y="119"/>
                  </a:lnTo>
                  <a:lnTo>
                    <a:pt x="40" y="106"/>
                  </a:lnTo>
                  <a:lnTo>
                    <a:pt x="22" y="142"/>
                  </a:lnTo>
                  <a:lnTo>
                    <a:pt x="0" y="114"/>
                  </a:lnTo>
                  <a:lnTo>
                    <a:pt x="0" y="85"/>
                  </a:lnTo>
                  <a:lnTo>
                    <a:pt x="2" y="84"/>
                  </a:lnTo>
                  <a:lnTo>
                    <a:pt x="49" y="87"/>
                  </a:lnTo>
                  <a:lnTo>
                    <a:pt x="61" y="72"/>
                  </a:lnTo>
                  <a:lnTo>
                    <a:pt x="85" y="86"/>
                  </a:lnTo>
                  <a:lnTo>
                    <a:pt x="111" y="88"/>
                  </a:lnTo>
                  <a:lnTo>
                    <a:pt x="109" y="64"/>
                  </a:lnTo>
                  <a:lnTo>
                    <a:pt x="132" y="56"/>
                  </a:lnTo>
                  <a:lnTo>
                    <a:pt x="136" y="22"/>
                  </a:lnTo>
                  <a:lnTo>
                    <a:pt x="187" y="0"/>
                  </a:lnTo>
                  <a:lnTo>
                    <a:pt x="210" y="10"/>
                  </a:lnTo>
                  <a:lnTo>
                    <a:pt x="263" y="46"/>
                  </a:lnTo>
                  <a:lnTo>
                    <a:pt x="320" y="62"/>
                  </a:lnTo>
                  <a:lnTo>
                    <a:pt x="344" y="50"/>
                  </a:lnTo>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64" name="Freeform 63"/>
            <p:cNvSpPr>
              <a:spLocks/>
            </p:cNvSpPr>
            <p:nvPr/>
          </p:nvSpPr>
          <p:spPr bwMode="auto">
            <a:xfrm>
              <a:off x="5363681" y="2684770"/>
              <a:ext cx="171927" cy="90089"/>
            </a:xfrm>
            <a:custGeom>
              <a:avLst/>
              <a:gdLst>
                <a:gd name="T0" fmla="*/ 0 w 104"/>
                <a:gd name="T1" fmla="*/ 36 h 58"/>
                <a:gd name="T2" fmla="*/ 5 w 104"/>
                <a:gd name="T3" fmla="*/ 23 h 58"/>
                <a:gd name="T4" fmla="*/ 1 w 104"/>
                <a:gd name="T5" fmla="*/ 18 h 58"/>
                <a:gd name="T6" fmla="*/ 10 w 104"/>
                <a:gd name="T7" fmla="*/ 18 h 58"/>
                <a:gd name="T8" fmla="*/ 11 w 104"/>
                <a:gd name="T9" fmla="*/ 10 h 58"/>
                <a:gd name="T10" fmla="*/ 20 w 104"/>
                <a:gd name="T11" fmla="*/ 15 h 58"/>
                <a:gd name="T12" fmla="*/ 26 w 104"/>
                <a:gd name="T13" fmla="*/ 17 h 58"/>
                <a:gd name="T14" fmla="*/ 39 w 104"/>
                <a:gd name="T15" fmla="*/ 15 h 58"/>
                <a:gd name="T16" fmla="*/ 40 w 104"/>
                <a:gd name="T17" fmla="*/ 11 h 58"/>
                <a:gd name="T18" fmla="*/ 46 w 104"/>
                <a:gd name="T19" fmla="*/ 10 h 58"/>
                <a:gd name="T20" fmla="*/ 54 w 104"/>
                <a:gd name="T21" fmla="*/ 7 h 58"/>
                <a:gd name="T22" fmla="*/ 56 w 104"/>
                <a:gd name="T23" fmla="*/ 8 h 58"/>
                <a:gd name="T24" fmla="*/ 63 w 104"/>
                <a:gd name="T25" fmla="*/ 6 h 58"/>
                <a:gd name="T26" fmla="*/ 66 w 104"/>
                <a:gd name="T27" fmla="*/ 1 h 58"/>
                <a:gd name="T28" fmla="*/ 72 w 104"/>
                <a:gd name="T29" fmla="*/ 0 h 58"/>
                <a:gd name="T30" fmla="*/ 90 w 104"/>
                <a:gd name="T31" fmla="*/ 6 h 58"/>
                <a:gd name="T32" fmla="*/ 93 w 104"/>
                <a:gd name="T33" fmla="*/ 4 h 58"/>
                <a:gd name="T34" fmla="*/ 102 w 104"/>
                <a:gd name="T35" fmla="*/ 9 h 58"/>
                <a:gd name="T36" fmla="*/ 104 w 104"/>
                <a:gd name="T37" fmla="*/ 15 h 58"/>
                <a:gd name="T38" fmla="*/ 95 w 104"/>
                <a:gd name="T39" fmla="*/ 19 h 58"/>
                <a:gd name="T40" fmla="*/ 89 w 104"/>
                <a:gd name="T41" fmla="*/ 33 h 58"/>
                <a:gd name="T42" fmla="*/ 80 w 104"/>
                <a:gd name="T43" fmla="*/ 47 h 58"/>
                <a:gd name="T44" fmla="*/ 67 w 104"/>
                <a:gd name="T45" fmla="*/ 51 h 58"/>
                <a:gd name="T46" fmla="*/ 57 w 104"/>
                <a:gd name="T47" fmla="*/ 50 h 58"/>
                <a:gd name="T48" fmla="*/ 45 w 104"/>
                <a:gd name="T49" fmla="*/ 55 h 58"/>
                <a:gd name="T50" fmla="*/ 39 w 104"/>
                <a:gd name="T51" fmla="*/ 58 h 58"/>
                <a:gd name="T52" fmla="*/ 25 w 104"/>
                <a:gd name="T53" fmla="*/ 54 h 58"/>
                <a:gd name="T54" fmla="*/ 12 w 104"/>
                <a:gd name="T55" fmla="*/ 45 h 58"/>
                <a:gd name="T56" fmla="*/ 7 w 104"/>
                <a:gd name="T57" fmla="*/ 43 h 58"/>
                <a:gd name="T58" fmla="*/ 3 w 104"/>
                <a:gd name="T59" fmla="*/ 36 h 58"/>
                <a:gd name="T60" fmla="*/ 0 w 104"/>
                <a:gd name="T61" fmla="*/ 36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04" h="58">
                  <a:moveTo>
                    <a:pt x="0" y="36"/>
                  </a:moveTo>
                  <a:lnTo>
                    <a:pt x="5" y="23"/>
                  </a:lnTo>
                  <a:lnTo>
                    <a:pt x="1" y="18"/>
                  </a:lnTo>
                  <a:lnTo>
                    <a:pt x="10" y="18"/>
                  </a:lnTo>
                  <a:lnTo>
                    <a:pt x="11" y="10"/>
                  </a:lnTo>
                  <a:lnTo>
                    <a:pt x="20" y="15"/>
                  </a:lnTo>
                  <a:lnTo>
                    <a:pt x="26" y="17"/>
                  </a:lnTo>
                  <a:lnTo>
                    <a:pt x="39" y="15"/>
                  </a:lnTo>
                  <a:lnTo>
                    <a:pt x="40" y="11"/>
                  </a:lnTo>
                  <a:lnTo>
                    <a:pt x="46" y="10"/>
                  </a:lnTo>
                  <a:lnTo>
                    <a:pt x="54" y="7"/>
                  </a:lnTo>
                  <a:lnTo>
                    <a:pt x="56" y="8"/>
                  </a:lnTo>
                  <a:lnTo>
                    <a:pt x="63" y="6"/>
                  </a:lnTo>
                  <a:lnTo>
                    <a:pt x="66" y="1"/>
                  </a:lnTo>
                  <a:lnTo>
                    <a:pt x="72" y="0"/>
                  </a:lnTo>
                  <a:lnTo>
                    <a:pt x="90" y="6"/>
                  </a:lnTo>
                  <a:lnTo>
                    <a:pt x="93" y="4"/>
                  </a:lnTo>
                  <a:lnTo>
                    <a:pt x="102" y="9"/>
                  </a:lnTo>
                  <a:lnTo>
                    <a:pt x="104" y="15"/>
                  </a:lnTo>
                  <a:lnTo>
                    <a:pt x="95" y="19"/>
                  </a:lnTo>
                  <a:lnTo>
                    <a:pt x="89" y="33"/>
                  </a:lnTo>
                  <a:lnTo>
                    <a:pt x="80" y="47"/>
                  </a:lnTo>
                  <a:lnTo>
                    <a:pt x="67" y="51"/>
                  </a:lnTo>
                  <a:lnTo>
                    <a:pt x="57" y="50"/>
                  </a:lnTo>
                  <a:lnTo>
                    <a:pt x="45" y="55"/>
                  </a:lnTo>
                  <a:lnTo>
                    <a:pt x="39" y="58"/>
                  </a:lnTo>
                  <a:lnTo>
                    <a:pt x="25" y="54"/>
                  </a:lnTo>
                  <a:lnTo>
                    <a:pt x="12" y="45"/>
                  </a:lnTo>
                  <a:lnTo>
                    <a:pt x="7" y="43"/>
                  </a:lnTo>
                  <a:lnTo>
                    <a:pt x="3" y="36"/>
                  </a:lnTo>
                  <a:lnTo>
                    <a:pt x="0" y="36"/>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65" name="Freeform 64"/>
            <p:cNvSpPr>
              <a:spLocks/>
            </p:cNvSpPr>
            <p:nvPr/>
          </p:nvSpPr>
          <p:spPr bwMode="auto">
            <a:xfrm>
              <a:off x="4667708" y="2481292"/>
              <a:ext cx="104148" cy="107175"/>
            </a:xfrm>
            <a:custGeom>
              <a:avLst/>
              <a:gdLst>
                <a:gd name="T0" fmla="*/ 61 w 63"/>
                <a:gd name="T1" fmla="*/ 25 h 69"/>
                <a:gd name="T2" fmla="*/ 63 w 63"/>
                <a:gd name="T3" fmla="*/ 40 h 69"/>
                <a:gd name="T4" fmla="*/ 51 w 63"/>
                <a:gd name="T5" fmla="*/ 57 h 69"/>
                <a:gd name="T6" fmla="*/ 22 w 63"/>
                <a:gd name="T7" fmla="*/ 69 h 69"/>
                <a:gd name="T8" fmla="*/ 0 w 63"/>
                <a:gd name="T9" fmla="*/ 66 h 69"/>
                <a:gd name="T10" fmla="*/ 14 w 63"/>
                <a:gd name="T11" fmla="*/ 45 h 69"/>
                <a:gd name="T12" fmla="*/ 7 w 63"/>
                <a:gd name="T13" fmla="*/ 25 h 69"/>
                <a:gd name="T14" fmla="*/ 29 w 63"/>
                <a:gd name="T15" fmla="*/ 10 h 69"/>
                <a:gd name="T16" fmla="*/ 41 w 63"/>
                <a:gd name="T17" fmla="*/ 0 h 69"/>
                <a:gd name="T18" fmla="*/ 44 w 63"/>
                <a:gd name="T19" fmla="*/ 11 h 69"/>
                <a:gd name="T20" fmla="*/ 40 w 63"/>
                <a:gd name="T21" fmla="*/ 22 h 69"/>
                <a:gd name="T22" fmla="*/ 50 w 63"/>
                <a:gd name="T23" fmla="*/ 21 h 69"/>
                <a:gd name="T24" fmla="*/ 61 w 63"/>
                <a:gd name="T25" fmla="*/ 25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3" h="69">
                  <a:moveTo>
                    <a:pt x="61" y="25"/>
                  </a:moveTo>
                  <a:lnTo>
                    <a:pt x="63" y="40"/>
                  </a:lnTo>
                  <a:lnTo>
                    <a:pt x="51" y="57"/>
                  </a:lnTo>
                  <a:lnTo>
                    <a:pt x="22" y="69"/>
                  </a:lnTo>
                  <a:lnTo>
                    <a:pt x="0" y="66"/>
                  </a:lnTo>
                  <a:lnTo>
                    <a:pt x="14" y="45"/>
                  </a:lnTo>
                  <a:lnTo>
                    <a:pt x="7" y="25"/>
                  </a:lnTo>
                  <a:lnTo>
                    <a:pt x="29" y="10"/>
                  </a:lnTo>
                  <a:lnTo>
                    <a:pt x="41" y="0"/>
                  </a:lnTo>
                  <a:lnTo>
                    <a:pt x="44" y="11"/>
                  </a:lnTo>
                  <a:lnTo>
                    <a:pt x="40" y="22"/>
                  </a:lnTo>
                  <a:lnTo>
                    <a:pt x="50" y="21"/>
                  </a:lnTo>
                  <a:lnTo>
                    <a:pt x="61" y="25"/>
                  </a:lnTo>
                  <a:close/>
                </a:path>
              </a:pathLst>
            </a:custGeom>
            <a:solidFill>
              <a:schemeClr val="accent5"/>
            </a:solid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66" name="Freeform 65"/>
            <p:cNvSpPr>
              <a:spLocks/>
            </p:cNvSpPr>
            <p:nvPr/>
          </p:nvSpPr>
          <p:spPr bwMode="auto">
            <a:xfrm>
              <a:off x="6165456" y="2967464"/>
              <a:ext cx="623236" cy="470638"/>
            </a:xfrm>
            <a:custGeom>
              <a:avLst/>
              <a:gdLst>
                <a:gd name="T0" fmla="*/ 190 w 377"/>
                <a:gd name="T1" fmla="*/ 48 h 303"/>
                <a:gd name="T2" fmla="*/ 211 w 377"/>
                <a:gd name="T3" fmla="*/ 37 h 303"/>
                <a:gd name="T4" fmla="*/ 231 w 377"/>
                <a:gd name="T5" fmla="*/ 35 h 303"/>
                <a:gd name="T6" fmla="*/ 266 w 377"/>
                <a:gd name="T7" fmla="*/ 48 h 303"/>
                <a:gd name="T8" fmla="*/ 302 w 377"/>
                <a:gd name="T9" fmla="*/ 67 h 303"/>
                <a:gd name="T10" fmla="*/ 306 w 377"/>
                <a:gd name="T11" fmla="*/ 110 h 303"/>
                <a:gd name="T12" fmla="*/ 312 w 377"/>
                <a:gd name="T13" fmla="*/ 128 h 303"/>
                <a:gd name="T14" fmla="*/ 315 w 377"/>
                <a:gd name="T15" fmla="*/ 156 h 303"/>
                <a:gd name="T16" fmla="*/ 333 w 377"/>
                <a:gd name="T17" fmla="*/ 173 h 303"/>
                <a:gd name="T18" fmla="*/ 324 w 377"/>
                <a:gd name="T19" fmla="*/ 205 h 303"/>
                <a:gd name="T20" fmla="*/ 343 w 377"/>
                <a:gd name="T21" fmla="*/ 228 h 303"/>
                <a:gd name="T22" fmla="*/ 365 w 377"/>
                <a:gd name="T23" fmla="*/ 256 h 303"/>
                <a:gd name="T24" fmla="*/ 377 w 377"/>
                <a:gd name="T25" fmla="*/ 268 h 303"/>
                <a:gd name="T26" fmla="*/ 349 w 377"/>
                <a:gd name="T27" fmla="*/ 303 h 303"/>
                <a:gd name="T28" fmla="*/ 295 w 377"/>
                <a:gd name="T29" fmla="*/ 292 h 303"/>
                <a:gd name="T30" fmla="*/ 264 w 377"/>
                <a:gd name="T31" fmla="*/ 264 h 303"/>
                <a:gd name="T32" fmla="*/ 241 w 377"/>
                <a:gd name="T33" fmla="*/ 264 h 303"/>
                <a:gd name="T34" fmla="*/ 202 w 377"/>
                <a:gd name="T35" fmla="*/ 268 h 303"/>
                <a:gd name="T36" fmla="*/ 164 w 377"/>
                <a:gd name="T37" fmla="*/ 246 h 303"/>
                <a:gd name="T38" fmla="*/ 133 w 377"/>
                <a:gd name="T39" fmla="*/ 198 h 303"/>
                <a:gd name="T40" fmla="*/ 112 w 377"/>
                <a:gd name="T41" fmla="*/ 195 h 303"/>
                <a:gd name="T42" fmla="*/ 96 w 377"/>
                <a:gd name="T43" fmla="*/ 192 h 303"/>
                <a:gd name="T44" fmla="*/ 88 w 377"/>
                <a:gd name="T45" fmla="*/ 181 h 303"/>
                <a:gd name="T46" fmla="*/ 78 w 377"/>
                <a:gd name="T47" fmla="*/ 150 h 303"/>
                <a:gd name="T48" fmla="*/ 40 w 377"/>
                <a:gd name="T49" fmla="*/ 119 h 303"/>
                <a:gd name="T50" fmla="*/ 49 w 377"/>
                <a:gd name="T51" fmla="*/ 96 h 303"/>
                <a:gd name="T52" fmla="*/ 34 w 377"/>
                <a:gd name="T53" fmla="*/ 77 h 303"/>
                <a:gd name="T54" fmla="*/ 7 w 377"/>
                <a:gd name="T55" fmla="*/ 36 h 303"/>
                <a:gd name="T56" fmla="*/ 0 w 377"/>
                <a:gd name="T57" fmla="*/ 6 h 303"/>
                <a:gd name="T58" fmla="*/ 15 w 377"/>
                <a:gd name="T59" fmla="*/ 8 h 303"/>
                <a:gd name="T60" fmla="*/ 37 w 377"/>
                <a:gd name="T61" fmla="*/ 20 h 303"/>
                <a:gd name="T62" fmla="*/ 60 w 377"/>
                <a:gd name="T63" fmla="*/ 5 h 303"/>
                <a:gd name="T64" fmla="*/ 73 w 377"/>
                <a:gd name="T65" fmla="*/ 9 h 303"/>
                <a:gd name="T66" fmla="*/ 81 w 377"/>
                <a:gd name="T67" fmla="*/ 30 h 303"/>
                <a:gd name="T68" fmla="*/ 93 w 377"/>
                <a:gd name="T69" fmla="*/ 44 h 303"/>
                <a:gd name="T70" fmla="*/ 124 w 377"/>
                <a:gd name="T71" fmla="*/ 59 h 303"/>
                <a:gd name="T72" fmla="*/ 175 w 377"/>
                <a:gd name="T73" fmla="*/ 57 h 3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377" h="303">
                  <a:moveTo>
                    <a:pt x="176" y="52"/>
                  </a:moveTo>
                  <a:lnTo>
                    <a:pt x="190" y="48"/>
                  </a:lnTo>
                  <a:lnTo>
                    <a:pt x="200" y="36"/>
                  </a:lnTo>
                  <a:lnTo>
                    <a:pt x="211" y="37"/>
                  </a:lnTo>
                  <a:lnTo>
                    <a:pt x="218" y="33"/>
                  </a:lnTo>
                  <a:lnTo>
                    <a:pt x="231" y="35"/>
                  </a:lnTo>
                  <a:lnTo>
                    <a:pt x="252" y="45"/>
                  </a:lnTo>
                  <a:lnTo>
                    <a:pt x="266" y="48"/>
                  </a:lnTo>
                  <a:lnTo>
                    <a:pt x="289" y="66"/>
                  </a:lnTo>
                  <a:lnTo>
                    <a:pt x="302" y="67"/>
                  </a:lnTo>
                  <a:lnTo>
                    <a:pt x="308" y="84"/>
                  </a:lnTo>
                  <a:lnTo>
                    <a:pt x="306" y="110"/>
                  </a:lnTo>
                  <a:lnTo>
                    <a:pt x="304" y="125"/>
                  </a:lnTo>
                  <a:lnTo>
                    <a:pt x="312" y="128"/>
                  </a:lnTo>
                  <a:lnTo>
                    <a:pt x="307" y="139"/>
                  </a:lnTo>
                  <a:lnTo>
                    <a:pt x="315" y="156"/>
                  </a:lnTo>
                  <a:lnTo>
                    <a:pt x="319" y="169"/>
                  </a:lnTo>
                  <a:lnTo>
                    <a:pt x="333" y="173"/>
                  </a:lnTo>
                  <a:lnTo>
                    <a:pt x="337" y="186"/>
                  </a:lnTo>
                  <a:lnTo>
                    <a:pt x="324" y="205"/>
                  </a:lnTo>
                  <a:lnTo>
                    <a:pt x="334" y="216"/>
                  </a:lnTo>
                  <a:lnTo>
                    <a:pt x="343" y="228"/>
                  </a:lnTo>
                  <a:lnTo>
                    <a:pt x="362" y="237"/>
                  </a:lnTo>
                  <a:lnTo>
                    <a:pt x="365" y="256"/>
                  </a:lnTo>
                  <a:lnTo>
                    <a:pt x="374" y="259"/>
                  </a:lnTo>
                  <a:lnTo>
                    <a:pt x="377" y="268"/>
                  </a:lnTo>
                  <a:lnTo>
                    <a:pt x="353" y="279"/>
                  </a:lnTo>
                  <a:lnTo>
                    <a:pt x="349" y="303"/>
                  </a:lnTo>
                  <a:lnTo>
                    <a:pt x="315" y="297"/>
                  </a:lnTo>
                  <a:lnTo>
                    <a:pt x="295" y="292"/>
                  </a:lnTo>
                  <a:lnTo>
                    <a:pt x="274" y="290"/>
                  </a:lnTo>
                  <a:lnTo>
                    <a:pt x="264" y="264"/>
                  </a:lnTo>
                  <a:lnTo>
                    <a:pt x="255" y="260"/>
                  </a:lnTo>
                  <a:lnTo>
                    <a:pt x="241" y="264"/>
                  </a:lnTo>
                  <a:lnTo>
                    <a:pt x="225" y="274"/>
                  </a:lnTo>
                  <a:lnTo>
                    <a:pt x="202" y="268"/>
                  </a:lnTo>
                  <a:lnTo>
                    <a:pt x="182" y="251"/>
                  </a:lnTo>
                  <a:lnTo>
                    <a:pt x="164" y="246"/>
                  </a:lnTo>
                  <a:lnTo>
                    <a:pt x="150" y="226"/>
                  </a:lnTo>
                  <a:lnTo>
                    <a:pt x="133" y="198"/>
                  </a:lnTo>
                  <a:lnTo>
                    <a:pt x="124" y="202"/>
                  </a:lnTo>
                  <a:lnTo>
                    <a:pt x="112" y="195"/>
                  </a:lnTo>
                  <a:lnTo>
                    <a:pt x="107" y="203"/>
                  </a:lnTo>
                  <a:lnTo>
                    <a:pt x="96" y="192"/>
                  </a:lnTo>
                  <a:lnTo>
                    <a:pt x="94" y="181"/>
                  </a:lnTo>
                  <a:lnTo>
                    <a:pt x="88" y="181"/>
                  </a:lnTo>
                  <a:lnTo>
                    <a:pt x="89" y="166"/>
                  </a:lnTo>
                  <a:lnTo>
                    <a:pt x="78" y="150"/>
                  </a:lnTo>
                  <a:lnTo>
                    <a:pt x="55" y="139"/>
                  </a:lnTo>
                  <a:lnTo>
                    <a:pt x="40" y="119"/>
                  </a:lnTo>
                  <a:lnTo>
                    <a:pt x="42" y="103"/>
                  </a:lnTo>
                  <a:lnTo>
                    <a:pt x="49" y="96"/>
                  </a:lnTo>
                  <a:lnTo>
                    <a:pt x="46" y="84"/>
                  </a:lnTo>
                  <a:lnTo>
                    <a:pt x="34" y="77"/>
                  </a:lnTo>
                  <a:lnTo>
                    <a:pt x="19" y="53"/>
                  </a:lnTo>
                  <a:lnTo>
                    <a:pt x="7" y="36"/>
                  </a:lnTo>
                  <a:lnTo>
                    <a:pt x="9" y="30"/>
                  </a:lnTo>
                  <a:lnTo>
                    <a:pt x="0" y="6"/>
                  </a:lnTo>
                  <a:lnTo>
                    <a:pt x="11" y="0"/>
                  </a:lnTo>
                  <a:lnTo>
                    <a:pt x="15" y="8"/>
                  </a:lnTo>
                  <a:lnTo>
                    <a:pt x="25" y="18"/>
                  </a:lnTo>
                  <a:lnTo>
                    <a:pt x="37" y="20"/>
                  </a:lnTo>
                  <a:lnTo>
                    <a:pt x="43" y="20"/>
                  </a:lnTo>
                  <a:lnTo>
                    <a:pt x="60" y="5"/>
                  </a:lnTo>
                  <a:lnTo>
                    <a:pt x="67" y="3"/>
                  </a:lnTo>
                  <a:lnTo>
                    <a:pt x="73" y="9"/>
                  </a:lnTo>
                  <a:lnTo>
                    <a:pt x="69" y="19"/>
                  </a:lnTo>
                  <a:lnTo>
                    <a:pt x="81" y="30"/>
                  </a:lnTo>
                  <a:lnTo>
                    <a:pt x="85" y="29"/>
                  </a:lnTo>
                  <a:lnTo>
                    <a:pt x="93" y="44"/>
                  </a:lnTo>
                  <a:lnTo>
                    <a:pt x="110" y="49"/>
                  </a:lnTo>
                  <a:lnTo>
                    <a:pt x="124" y="59"/>
                  </a:lnTo>
                  <a:lnTo>
                    <a:pt x="149" y="63"/>
                  </a:lnTo>
                  <a:lnTo>
                    <a:pt x="175" y="57"/>
                  </a:lnTo>
                  <a:lnTo>
                    <a:pt x="176" y="52"/>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67" name="Freeform 66"/>
            <p:cNvSpPr>
              <a:spLocks/>
            </p:cNvSpPr>
            <p:nvPr/>
          </p:nvSpPr>
          <p:spPr bwMode="auto">
            <a:xfrm>
              <a:off x="6044776" y="3042019"/>
              <a:ext cx="297566" cy="267160"/>
            </a:xfrm>
            <a:custGeom>
              <a:avLst/>
              <a:gdLst>
                <a:gd name="T0" fmla="*/ 107 w 180"/>
                <a:gd name="T1" fmla="*/ 29 h 172"/>
                <a:gd name="T2" fmla="*/ 119 w 180"/>
                <a:gd name="T3" fmla="*/ 36 h 172"/>
                <a:gd name="T4" fmla="*/ 122 w 180"/>
                <a:gd name="T5" fmla="*/ 48 h 172"/>
                <a:gd name="T6" fmla="*/ 115 w 180"/>
                <a:gd name="T7" fmla="*/ 55 h 172"/>
                <a:gd name="T8" fmla="*/ 113 w 180"/>
                <a:gd name="T9" fmla="*/ 71 h 172"/>
                <a:gd name="T10" fmla="*/ 128 w 180"/>
                <a:gd name="T11" fmla="*/ 91 h 172"/>
                <a:gd name="T12" fmla="*/ 151 w 180"/>
                <a:gd name="T13" fmla="*/ 102 h 172"/>
                <a:gd name="T14" fmla="*/ 162 w 180"/>
                <a:gd name="T15" fmla="*/ 118 h 172"/>
                <a:gd name="T16" fmla="*/ 161 w 180"/>
                <a:gd name="T17" fmla="*/ 133 h 172"/>
                <a:gd name="T18" fmla="*/ 167 w 180"/>
                <a:gd name="T19" fmla="*/ 133 h 172"/>
                <a:gd name="T20" fmla="*/ 169 w 180"/>
                <a:gd name="T21" fmla="*/ 144 h 172"/>
                <a:gd name="T22" fmla="*/ 180 w 180"/>
                <a:gd name="T23" fmla="*/ 155 h 172"/>
                <a:gd name="T24" fmla="*/ 169 w 180"/>
                <a:gd name="T25" fmla="*/ 154 h 172"/>
                <a:gd name="T26" fmla="*/ 157 w 180"/>
                <a:gd name="T27" fmla="*/ 152 h 172"/>
                <a:gd name="T28" fmla="*/ 147 w 180"/>
                <a:gd name="T29" fmla="*/ 172 h 172"/>
                <a:gd name="T30" fmla="*/ 114 w 180"/>
                <a:gd name="T31" fmla="*/ 170 h 172"/>
                <a:gd name="T32" fmla="*/ 59 w 180"/>
                <a:gd name="T33" fmla="*/ 129 h 172"/>
                <a:gd name="T34" fmla="*/ 31 w 180"/>
                <a:gd name="T35" fmla="*/ 114 h 172"/>
                <a:gd name="T36" fmla="*/ 10 w 180"/>
                <a:gd name="T37" fmla="*/ 109 h 172"/>
                <a:gd name="T38" fmla="*/ 0 w 180"/>
                <a:gd name="T39" fmla="*/ 83 h 172"/>
                <a:gd name="T40" fmla="*/ 35 w 180"/>
                <a:gd name="T41" fmla="*/ 62 h 172"/>
                <a:gd name="T42" fmla="*/ 38 w 180"/>
                <a:gd name="T43" fmla="*/ 37 h 172"/>
                <a:gd name="T44" fmla="*/ 35 w 180"/>
                <a:gd name="T45" fmla="*/ 22 h 172"/>
                <a:gd name="T46" fmla="*/ 43 w 180"/>
                <a:gd name="T47" fmla="*/ 17 h 172"/>
                <a:gd name="T48" fmla="*/ 50 w 180"/>
                <a:gd name="T49" fmla="*/ 4 h 172"/>
                <a:gd name="T50" fmla="*/ 57 w 180"/>
                <a:gd name="T51" fmla="*/ 0 h 172"/>
                <a:gd name="T52" fmla="*/ 78 w 180"/>
                <a:gd name="T53" fmla="*/ 3 h 172"/>
                <a:gd name="T54" fmla="*/ 84 w 180"/>
                <a:gd name="T55" fmla="*/ 8 h 172"/>
                <a:gd name="T56" fmla="*/ 92 w 180"/>
                <a:gd name="T57" fmla="*/ 5 h 172"/>
                <a:gd name="T58" fmla="*/ 107 w 180"/>
                <a:gd name="T59" fmla="*/ 29 h 1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80" h="172">
                  <a:moveTo>
                    <a:pt x="107" y="29"/>
                  </a:moveTo>
                  <a:lnTo>
                    <a:pt x="119" y="36"/>
                  </a:lnTo>
                  <a:lnTo>
                    <a:pt x="122" y="48"/>
                  </a:lnTo>
                  <a:lnTo>
                    <a:pt x="115" y="55"/>
                  </a:lnTo>
                  <a:lnTo>
                    <a:pt x="113" y="71"/>
                  </a:lnTo>
                  <a:lnTo>
                    <a:pt x="128" y="91"/>
                  </a:lnTo>
                  <a:lnTo>
                    <a:pt x="151" y="102"/>
                  </a:lnTo>
                  <a:lnTo>
                    <a:pt x="162" y="118"/>
                  </a:lnTo>
                  <a:lnTo>
                    <a:pt x="161" y="133"/>
                  </a:lnTo>
                  <a:lnTo>
                    <a:pt x="167" y="133"/>
                  </a:lnTo>
                  <a:lnTo>
                    <a:pt x="169" y="144"/>
                  </a:lnTo>
                  <a:lnTo>
                    <a:pt x="180" y="155"/>
                  </a:lnTo>
                  <a:lnTo>
                    <a:pt x="169" y="154"/>
                  </a:lnTo>
                  <a:lnTo>
                    <a:pt x="157" y="152"/>
                  </a:lnTo>
                  <a:lnTo>
                    <a:pt x="147" y="172"/>
                  </a:lnTo>
                  <a:lnTo>
                    <a:pt x="114" y="170"/>
                  </a:lnTo>
                  <a:lnTo>
                    <a:pt x="59" y="129"/>
                  </a:lnTo>
                  <a:lnTo>
                    <a:pt x="31" y="114"/>
                  </a:lnTo>
                  <a:lnTo>
                    <a:pt x="10" y="109"/>
                  </a:lnTo>
                  <a:lnTo>
                    <a:pt x="0" y="83"/>
                  </a:lnTo>
                  <a:lnTo>
                    <a:pt x="35" y="62"/>
                  </a:lnTo>
                  <a:lnTo>
                    <a:pt x="38" y="37"/>
                  </a:lnTo>
                  <a:lnTo>
                    <a:pt x="35" y="22"/>
                  </a:lnTo>
                  <a:lnTo>
                    <a:pt x="43" y="17"/>
                  </a:lnTo>
                  <a:lnTo>
                    <a:pt x="50" y="4"/>
                  </a:lnTo>
                  <a:lnTo>
                    <a:pt x="57" y="0"/>
                  </a:lnTo>
                  <a:lnTo>
                    <a:pt x="78" y="3"/>
                  </a:lnTo>
                  <a:lnTo>
                    <a:pt x="84" y="8"/>
                  </a:lnTo>
                  <a:lnTo>
                    <a:pt x="92" y="5"/>
                  </a:lnTo>
                  <a:lnTo>
                    <a:pt x="107" y="2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68" name="Freeform 67"/>
            <p:cNvSpPr>
              <a:spLocks/>
            </p:cNvSpPr>
            <p:nvPr/>
          </p:nvSpPr>
          <p:spPr bwMode="auto">
            <a:xfrm>
              <a:off x="5920790" y="3174046"/>
              <a:ext cx="39675" cy="122707"/>
            </a:xfrm>
            <a:custGeom>
              <a:avLst/>
              <a:gdLst>
                <a:gd name="T0" fmla="*/ 23 w 24"/>
                <a:gd name="T1" fmla="*/ 12 h 79"/>
                <a:gd name="T2" fmla="*/ 20 w 24"/>
                <a:gd name="T3" fmla="*/ 19 h 79"/>
                <a:gd name="T4" fmla="*/ 14 w 24"/>
                <a:gd name="T5" fmla="*/ 16 h 79"/>
                <a:gd name="T6" fmla="*/ 11 w 24"/>
                <a:gd name="T7" fmla="*/ 30 h 79"/>
                <a:gd name="T8" fmla="*/ 16 w 24"/>
                <a:gd name="T9" fmla="*/ 32 h 79"/>
                <a:gd name="T10" fmla="*/ 12 w 24"/>
                <a:gd name="T11" fmla="*/ 35 h 79"/>
                <a:gd name="T12" fmla="*/ 12 w 24"/>
                <a:gd name="T13" fmla="*/ 40 h 79"/>
                <a:gd name="T14" fmla="*/ 20 w 24"/>
                <a:gd name="T15" fmla="*/ 37 h 79"/>
                <a:gd name="T16" fmla="*/ 21 w 24"/>
                <a:gd name="T17" fmla="*/ 45 h 79"/>
                <a:gd name="T18" fmla="*/ 15 w 24"/>
                <a:gd name="T19" fmla="*/ 79 h 79"/>
                <a:gd name="T20" fmla="*/ 0 w 24"/>
                <a:gd name="T21" fmla="*/ 43 h 79"/>
                <a:gd name="T22" fmla="*/ 5 w 24"/>
                <a:gd name="T23" fmla="*/ 36 h 79"/>
                <a:gd name="T24" fmla="*/ 3 w 24"/>
                <a:gd name="T25" fmla="*/ 35 h 79"/>
                <a:gd name="T26" fmla="*/ 7 w 24"/>
                <a:gd name="T27" fmla="*/ 25 h 79"/>
                <a:gd name="T28" fmla="*/ 9 w 24"/>
                <a:gd name="T29" fmla="*/ 10 h 79"/>
                <a:gd name="T30" fmla="*/ 11 w 24"/>
                <a:gd name="T31" fmla="*/ 4 h 79"/>
                <a:gd name="T32" fmla="*/ 11 w 24"/>
                <a:gd name="T33" fmla="*/ 4 h 79"/>
                <a:gd name="T34" fmla="*/ 17 w 24"/>
                <a:gd name="T35" fmla="*/ 4 h 79"/>
                <a:gd name="T36" fmla="*/ 18 w 24"/>
                <a:gd name="T37" fmla="*/ 1 h 79"/>
                <a:gd name="T38" fmla="*/ 23 w 24"/>
                <a:gd name="T39" fmla="*/ 0 h 79"/>
                <a:gd name="T40" fmla="*/ 24 w 24"/>
                <a:gd name="T41" fmla="*/ 9 h 79"/>
                <a:gd name="T42" fmla="*/ 22 w 24"/>
                <a:gd name="T43" fmla="*/ 12 h 79"/>
                <a:gd name="T44" fmla="*/ 23 w 24"/>
                <a:gd name="T45" fmla="*/ 12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4" h="79">
                  <a:moveTo>
                    <a:pt x="23" y="12"/>
                  </a:moveTo>
                  <a:lnTo>
                    <a:pt x="20" y="19"/>
                  </a:lnTo>
                  <a:lnTo>
                    <a:pt x="14" y="16"/>
                  </a:lnTo>
                  <a:lnTo>
                    <a:pt x="11" y="30"/>
                  </a:lnTo>
                  <a:lnTo>
                    <a:pt x="16" y="32"/>
                  </a:lnTo>
                  <a:lnTo>
                    <a:pt x="12" y="35"/>
                  </a:lnTo>
                  <a:lnTo>
                    <a:pt x="12" y="40"/>
                  </a:lnTo>
                  <a:lnTo>
                    <a:pt x="20" y="37"/>
                  </a:lnTo>
                  <a:lnTo>
                    <a:pt x="21" y="45"/>
                  </a:lnTo>
                  <a:lnTo>
                    <a:pt x="15" y="79"/>
                  </a:lnTo>
                  <a:lnTo>
                    <a:pt x="0" y="43"/>
                  </a:lnTo>
                  <a:lnTo>
                    <a:pt x="5" y="36"/>
                  </a:lnTo>
                  <a:lnTo>
                    <a:pt x="3" y="35"/>
                  </a:lnTo>
                  <a:lnTo>
                    <a:pt x="7" y="25"/>
                  </a:lnTo>
                  <a:lnTo>
                    <a:pt x="9" y="10"/>
                  </a:lnTo>
                  <a:lnTo>
                    <a:pt x="11" y="4"/>
                  </a:lnTo>
                  <a:lnTo>
                    <a:pt x="11" y="4"/>
                  </a:lnTo>
                  <a:lnTo>
                    <a:pt x="17" y="4"/>
                  </a:lnTo>
                  <a:lnTo>
                    <a:pt x="18" y="1"/>
                  </a:lnTo>
                  <a:lnTo>
                    <a:pt x="23" y="0"/>
                  </a:lnTo>
                  <a:lnTo>
                    <a:pt x="24" y="9"/>
                  </a:lnTo>
                  <a:lnTo>
                    <a:pt x="22" y="12"/>
                  </a:lnTo>
                  <a:lnTo>
                    <a:pt x="23" y="12"/>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69" name="Freeform 68"/>
            <p:cNvSpPr>
              <a:spLocks/>
            </p:cNvSpPr>
            <p:nvPr/>
          </p:nvSpPr>
          <p:spPr bwMode="auto">
            <a:xfrm>
              <a:off x="5279371" y="3015614"/>
              <a:ext cx="85964" cy="51258"/>
            </a:xfrm>
            <a:custGeom>
              <a:avLst/>
              <a:gdLst>
                <a:gd name="T0" fmla="*/ 52 w 52"/>
                <a:gd name="T1" fmla="*/ 0 h 33"/>
                <a:gd name="T2" fmla="*/ 47 w 52"/>
                <a:gd name="T3" fmla="*/ 16 h 33"/>
                <a:gd name="T4" fmla="*/ 50 w 52"/>
                <a:gd name="T5" fmla="*/ 23 h 33"/>
                <a:gd name="T6" fmla="*/ 47 w 52"/>
                <a:gd name="T7" fmla="*/ 33 h 33"/>
                <a:gd name="T8" fmla="*/ 33 w 52"/>
                <a:gd name="T9" fmla="*/ 25 h 33"/>
                <a:gd name="T10" fmla="*/ 24 w 52"/>
                <a:gd name="T11" fmla="*/ 23 h 33"/>
                <a:gd name="T12" fmla="*/ 0 w 52"/>
                <a:gd name="T13" fmla="*/ 13 h 33"/>
                <a:gd name="T14" fmla="*/ 2 w 52"/>
                <a:gd name="T15" fmla="*/ 2 h 33"/>
                <a:gd name="T16" fmla="*/ 22 w 52"/>
                <a:gd name="T17" fmla="*/ 4 h 33"/>
                <a:gd name="T18" fmla="*/ 39 w 52"/>
                <a:gd name="T19" fmla="*/ 2 h 33"/>
                <a:gd name="T20" fmla="*/ 52 w 52"/>
                <a:gd name="T21" fmla="*/ 0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2" h="33">
                  <a:moveTo>
                    <a:pt x="52" y="0"/>
                  </a:moveTo>
                  <a:lnTo>
                    <a:pt x="47" y="16"/>
                  </a:lnTo>
                  <a:lnTo>
                    <a:pt x="50" y="23"/>
                  </a:lnTo>
                  <a:lnTo>
                    <a:pt x="47" y="33"/>
                  </a:lnTo>
                  <a:lnTo>
                    <a:pt x="33" y="25"/>
                  </a:lnTo>
                  <a:lnTo>
                    <a:pt x="24" y="23"/>
                  </a:lnTo>
                  <a:lnTo>
                    <a:pt x="0" y="13"/>
                  </a:lnTo>
                  <a:lnTo>
                    <a:pt x="2" y="2"/>
                  </a:lnTo>
                  <a:lnTo>
                    <a:pt x="22" y="4"/>
                  </a:lnTo>
                  <a:lnTo>
                    <a:pt x="39" y="2"/>
                  </a:lnTo>
                  <a:lnTo>
                    <a:pt x="52"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70" name="Freeform 69"/>
            <p:cNvSpPr>
              <a:spLocks/>
            </p:cNvSpPr>
            <p:nvPr/>
          </p:nvSpPr>
          <p:spPr bwMode="auto">
            <a:xfrm>
              <a:off x="5155385" y="2919311"/>
              <a:ext cx="46288" cy="74557"/>
            </a:xfrm>
            <a:custGeom>
              <a:avLst/>
              <a:gdLst>
                <a:gd name="T0" fmla="*/ 17 w 28"/>
                <a:gd name="T1" fmla="*/ 0 h 48"/>
                <a:gd name="T2" fmla="*/ 28 w 28"/>
                <a:gd name="T3" fmla="*/ 15 h 48"/>
                <a:gd name="T4" fmla="*/ 27 w 28"/>
                <a:gd name="T5" fmla="*/ 42 h 48"/>
                <a:gd name="T6" fmla="*/ 19 w 28"/>
                <a:gd name="T7" fmla="*/ 41 h 48"/>
                <a:gd name="T8" fmla="*/ 12 w 28"/>
                <a:gd name="T9" fmla="*/ 48 h 48"/>
                <a:gd name="T10" fmla="*/ 6 w 28"/>
                <a:gd name="T11" fmla="*/ 43 h 48"/>
                <a:gd name="T12" fmla="*/ 4 w 28"/>
                <a:gd name="T13" fmla="*/ 18 h 48"/>
                <a:gd name="T14" fmla="*/ 0 w 28"/>
                <a:gd name="T15" fmla="*/ 6 h 48"/>
                <a:gd name="T16" fmla="*/ 9 w 28"/>
                <a:gd name="T17" fmla="*/ 7 h 48"/>
                <a:gd name="T18" fmla="*/ 17 w 28"/>
                <a:gd name="T19"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8" h="48">
                  <a:moveTo>
                    <a:pt x="17" y="0"/>
                  </a:moveTo>
                  <a:lnTo>
                    <a:pt x="28" y="15"/>
                  </a:lnTo>
                  <a:lnTo>
                    <a:pt x="27" y="42"/>
                  </a:lnTo>
                  <a:lnTo>
                    <a:pt x="19" y="41"/>
                  </a:lnTo>
                  <a:lnTo>
                    <a:pt x="12" y="48"/>
                  </a:lnTo>
                  <a:lnTo>
                    <a:pt x="6" y="43"/>
                  </a:lnTo>
                  <a:lnTo>
                    <a:pt x="4" y="18"/>
                  </a:lnTo>
                  <a:lnTo>
                    <a:pt x="0" y="6"/>
                  </a:lnTo>
                  <a:lnTo>
                    <a:pt x="9" y="7"/>
                  </a:lnTo>
                  <a:lnTo>
                    <a:pt x="17"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71" name="Freeform 70"/>
            <p:cNvSpPr>
              <a:spLocks/>
            </p:cNvSpPr>
            <p:nvPr/>
          </p:nvSpPr>
          <p:spPr bwMode="auto">
            <a:xfrm>
              <a:off x="5112404" y="2732921"/>
              <a:ext cx="332282" cy="292013"/>
            </a:xfrm>
            <a:custGeom>
              <a:avLst/>
              <a:gdLst>
                <a:gd name="T0" fmla="*/ 114 w 201"/>
                <a:gd name="T1" fmla="*/ 12 h 188"/>
                <a:gd name="T2" fmla="*/ 117 w 201"/>
                <a:gd name="T3" fmla="*/ 31 h 188"/>
                <a:gd name="T4" fmla="*/ 91 w 201"/>
                <a:gd name="T5" fmla="*/ 35 h 188"/>
                <a:gd name="T6" fmla="*/ 91 w 201"/>
                <a:gd name="T7" fmla="*/ 51 h 188"/>
                <a:gd name="T8" fmla="*/ 113 w 201"/>
                <a:gd name="T9" fmla="*/ 72 h 188"/>
                <a:gd name="T10" fmla="*/ 142 w 201"/>
                <a:gd name="T11" fmla="*/ 105 h 188"/>
                <a:gd name="T12" fmla="*/ 160 w 201"/>
                <a:gd name="T13" fmla="*/ 110 h 188"/>
                <a:gd name="T14" fmla="*/ 171 w 201"/>
                <a:gd name="T15" fmla="*/ 121 h 188"/>
                <a:gd name="T16" fmla="*/ 199 w 201"/>
                <a:gd name="T17" fmla="*/ 138 h 188"/>
                <a:gd name="T18" fmla="*/ 198 w 201"/>
                <a:gd name="T19" fmla="*/ 149 h 188"/>
                <a:gd name="T20" fmla="*/ 173 w 201"/>
                <a:gd name="T21" fmla="*/ 136 h 188"/>
                <a:gd name="T22" fmla="*/ 180 w 201"/>
                <a:gd name="T23" fmla="*/ 157 h 188"/>
                <a:gd name="T24" fmla="*/ 172 w 201"/>
                <a:gd name="T25" fmla="*/ 169 h 188"/>
                <a:gd name="T26" fmla="*/ 156 w 201"/>
                <a:gd name="T27" fmla="*/ 188 h 188"/>
                <a:gd name="T28" fmla="*/ 159 w 201"/>
                <a:gd name="T29" fmla="*/ 171 h 188"/>
                <a:gd name="T30" fmla="*/ 155 w 201"/>
                <a:gd name="T31" fmla="*/ 155 h 188"/>
                <a:gd name="T32" fmla="*/ 142 w 201"/>
                <a:gd name="T33" fmla="*/ 142 h 188"/>
                <a:gd name="T34" fmla="*/ 125 w 201"/>
                <a:gd name="T35" fmla="*/ 129 h 188"/>
                <a:gd name="T36" fmla="*/ 105 w 201"/>
                <a:gd name="T37" fmla="*/ 120 h 188"/>
                <a:gd name="T38" fmla="*/ 76 w 201"/>
                <a:gd name="T39" fmla="*/ 97 h 188"/>
                <a:gd name="T40" fmla="*/ 58 w 201"/>
                <a:gd name="T41" fmla="*/ 65 h 188"/>
                <a:gd name="T42" fmla="*/ 35 w 201"/>
                <a:gd name="T43" fmla="*/ 56 h 188"/>
                <a:gd name="T44" fmla="*/ 19 w 201"/>
                <a:gd name="T45" fmla="*/ 68 h 188"/>
                <a:gd name="T46" fmla="*/ 13 w 201"/>
                <a:gd name="T47" fmla="*/ 61 h 188"/>
                <a:gd name="T48" fmla="*/ 0 w 201"/>
                <a:gd name="T49" fmla="*/ 42 h 188"/>
                <a:gd name="T50" fmla="*/ 0 w 201"/>
                <a:gd name="T51" fmla="*/ 28 h 188"/>
                <a:gd name="T52" fmla="*/ 8 w 201"/>
                <a:gd name="T53" fmla="*/ 27 h 188"/>
                <a:gd name="T54" fmla="*/ 25 w 201"/>
                <a:gd name="T55" fmla="*/ 19 h 188"/>
                <a:gd name="T56" fmla="*/ 35 w 201"/>
                <a:gd name="T57" fmla="*/ 22 h 188"/>
                <a:gd name="T58" fmla="*/ 51 w 201"/>
                <a:gd name="T59" fmla="*/ 16 h 188"/>
                <a:gd name="T60" fmla="*/ 58 w 201"/>
                <a:gd name="T61" fmla="*/ 4 h 188"/>
                <a:gd name="T62" fmla="*/ 70 w 201"/>
                <a:gd name="T63" fmla="*/ 3 h 188"/>
                <a:gd name="T64" fmla="*/ 90 w 201"/>
                <a:gd name="T65" fmla="*/ 7 h 1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01" h="188">
                  <a:moveTo>
                    <a:pt x="90" y="7"/>
                  </a:moveTo>
                  <a:lnTo>
                    <a:pt x="114" y="12"/>
                  </a:lnTo>
                  <a:lnTo>
                    <a:pt x="113" y="22"/>
                  </a:lnTo>
                  <a:lnTo>
                    <a:pt x="117" y="31"/>
                  </a:lnTo>
                  <a:lnTo>
                    <a:pt x="104" y="28"/>
                  </a:lnTo>
                  <a:lnTo>
                    <a:pt x="91" y="35"/>
                  </a:lnTo>
                  <a:lnTo>
                    <a:pt x="93" y="45"/>
                  </a:lnTo>
                  <a:lnTo>
                    <a:pt x="91" y="51"/>
                  </a:lnTo>
                  <a:lnTo>
                    <a:pt x="97" y="61"/>
                  </a:lnTo>
                  <a:lnTo>
                    <a:pt x="113" y="72"/>
                  </a:lnTo>
                  <a:lnTo>
                    <a:pt x="122" y="89"/>
                  </a:lnTo>
                  <a:lnTo>
                    <a:pt x="142" y="105"/>
                  </a:lnTo>
                  <a:lnTo>
                    <a:pt x="155" y="105"/>
                  </a:lnTo>
                  <a:lnTo>
                    <a:pt x="160" y="110"/>
                  </a:lnTo>
                  <a:lnTo>
                    <a:pt x="155" y="114"/>
                  </a:lnTo>
                  <a:lnTo>
                    <a:pt x="171" y="121"/>
                  </a:lnTo>
                  <a:lnTo>
                    <a:pt x="183" y="127"/>
                  </a:lnTo>
                  <a:lnTo>
                    <a:pt x="199" y="138"/>
                  </a:lnTo>
                  <a:lnTo>
                    <a:pt x="201" y="142"/>
                  </a:lnTo>
                  <a:lnTo>
                    <a:pt x="198" y="149"/>
                  </a:lnTo>
                  <a:lnTo>
                    <a:pt x="188" y="140"/>
                  </a:lnTo>
                  <a:lnTo>
                    <a:pt x="173" y="136"/>
                  </a:lnTo>
                  <a:lnTo>
                    <a:pt x="167" y="150"/>
                  </a:lnTo>
                  <a:lnTo>
                    <a:pt x="180" y="157"/>
                  </a:lnTo>
                  <a:lnTo>
                    <a:pt x="179" y="168"/>
                  </a:lnTo>
                  <a:lnTo>
                    <a:pt x="172" y="169"/>
                  </a:lnTo>
                  <a:lnTo>
                    <a:pt x="163" y="187"/>
                  </a:lnTo>
                  <a:lnTo>
                    <a:pt x="156" y="188"/>
                  </a:lnTo>
                  <a:lnTo>
                    <a:pt x="156" y="182"/>
                  </a:lnTo>
                  <a:lnTo>
                    <a:pt x="159" y="171"/>
                  </a:lnTo>
                  <a:lnTo>
                    <a:pt x="162" y="167"/>
                  </a:lnTo>
                  <a:lnTo>
                    <a:pt x="155" y="155"/>
                  </a:lnTo>
                  <a:lnTo>
                    <a:pt x="149" y="144"/>
                  </a:lnTo>
                  <a:lnTo>
                    <a:pt x="142" y="142"/>
                  </a:lnTo>
                  <a:lnTo>
                    <a:pt x="136" y="133"/>
                  </a:lnTo>
                  <a:lnTo>
                    <a:pt x="125" y="129"/>
                  </a:lnTo>
                  <a:lnTo>
                    <a:pt x="118" y="121"/>
                  </a:lnTo>
                  <a:lnTo>
                    <a:pt x="105" y="120"/>
                  </a:lnTo>
                  <a:lnTo>
                    <a:pt x="91" y="110"/>
                  </a:lnTo>
                  <a:lnTo>
                    <a:pt x="76" y="97"/>
                  </a:lnTo>
                  <a:lnTo>
                    <a:pt x="64" y="85"/>
                  </a:lnTo>
                  <a:lnTo>
                    <a:pt x="58" y="65"/>
                  </a:lnTo>
                  <a:lnTo>
                    <a:pt x="49" y="63"/>
                  </a:lnTo>
                  <a:lnTo>
                    <a:pt x="35" y="56"/>
                  </a:lnTo>
                  <a:lnTo>
                    <a:pt x="28" y="58"/>
                  </a:lnTo>
                  <a:lnTo>
                    <a:pt x="19" y="68"/>
                  </a:lnTo>
                  <a:lnTo>
                    <a:pt x="12" y="69"/>
                  </a:lnTo>
                  <a:lnTo>
                    <a:pt x="13" y="61"/>
                  </a:lnTo>
                  <a:lnTo>
                    <a:pt x="4" y="58"/>
                  </a:lnTo>
                  <a:lnTo>
                    <a:pt x="0" y="42"/>
                  </a:lnTo>
                  <a:lnTo>
                    <a:pt x="5" y="36"/>
                  </a:lnTo>
                  <a:lnTo>
                    <a:pt x="0" y="28"/>
                  </a:lnTo>
                  <a:lnTo>
                    <a:pt x="0" y="23"/>
                  </a:lnTo>
                  <a:lnTo>
                    <a:pt x="8" y="27"/>
                  </a:lnTo>
                  <a:lnTo>
                    <a:pt x="16" y="26"/>
                  </a:lnTo>
                  <a:lnTo>
                    <a:pt x="25" y="19"/>
                  </a:lnTo>
                  <a:lnTo>
                    <a:pt x="27" y="22"/>
                  </a:lnTo>
                  <a:lnTo>
                    <a:pt x="35" y="22"/>
                  </a:lnTo>
                  <a:lnTo>
                    <a:pt x="38" y="13"/>
                  </a:lnTo>
                  <a:lnTo>
                    <a:pt x="51" y="16"/>
                  </a:lnTo>
                  <a:lnTo>
                    <a:pt x="58" y="12"/>
                  </a:lnTo>
                  <a:lnTo>
                    <a:pt x="58" y="4"/>
                  </a:lnTo>
                  <a:lnTo>
                    <a:pt x="68" y="7"/>
                  </a:lnTo>
                  <a:lnTo>
                    <a:pt x="70" y="3"/>
                  </a:lnTo>
                  <a:lnTo>
                    <a:pt x="86" y="0"/>
                  </a:lnTo>
                  <a:lnTo>
                    <a:pt x="90" y="7"/>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72" name="Freeform 71"/>
            <p:cNvSpPr>
              <a:spLocks/>
            </p:cNvSpPr>
            <p:nvPr/>
          </p:nvSpPr>
          <p:spPr bwMode="auto">
            <a:xfrm>
              <a:off x="5945588" y="3170939"/>
              <a:ext cx="115720" cy="135134"/>
            </a:xfrm>
            <a:custGeom>
              <a:avLst/>
              <a:gdLst>
                <a:gd name="T0" fmla="*/ 5 w 70"/>
                <a:gd name="T1" fmla="*/ 21 h 87"/>
                <a:gd name="T2" fmla="*/ 8 w 70"/>
                <a:gd name="T3" fmla="*/ 14 h 87"/>
                <a:gd name="T4" fmla="*/ 28 w 70"/>
                <a:gd name="T5" fmla="*/ 22 h 87"/>
                <a:gd name="T6" fmla="*/ 60 w 70"/>
                <a:gd name="T7" fmla="*/ 0 h 87"/>
                <a:gd name="T8" fmla="*/ 70 w 70"/>
                <a:gd name="T9" fmla="*/ 26 h 87"/>
                <a:gd name="T10" fmla="*/ 67 w 70"/>
                <a:gd name="T11" fmla="*/ 29 h 87"/>
                <a:gd name="T12" fmla="*/ 33 w 70"/>
                <a:gd name="T13" fmla="*/ 39 h 87"/>
                <a:gd name="T14" fmla="*/ 52 w 70"/>
                <a:gd name="T15" fmla="*/ 60 h 87"/>
                <a:gd name="T16" fmla="*/ 47 w 70"/>
                <a:gd name="T17" fmla="*/ 63 h 87"/>
                <a:gd name="T18" fmla="*/ 45 w 70"/>
                <a:gd name="T19" fmla="*/ 70 h 87"/>
                <a:gd name="T20" fmla="*/ 32 w 70"/>
                <a:gd name="T21" fmla="*/ 73 h 87"/>
                <a:gd name="T22" fmla="*/ 28 w 70"/>
                <a:gd name="T23" fmla="*/ 81 h 87"/>
                <a:gd name="T24" fmla="*/ 21 w 70"/>
                <a:gd name="T25" fmla="*/ 87 h 87"/>
                <a:gd name="T26" fmla="*/ 1 w 70"/>
                <a:gd name="T27" fmla="*/ 84 h 87"/>
                <a:gd name="T28" fmla="*/ 0 w 70"/>
                <a:gd name="T29" fmla="*/ 81 h 87"/>
                <a:gd name="T30" fmla="*/ 6 w 70"/>
                <a:gd name="T31" fmla="*/ 47 h 87"/>
                <a:gd name="T32" fmla="*/ 5 w 70"/>
                <a:gd name="T33" fmla="*/ 39 h 87"/>
                <a:gd name="T34" fmla="*/ 7 w 70"/>
                <a:gd name="T35" fmla="*/ 33 h 87"/>
                <a:gd name="T36" fmla="*/ 5 w 70"/>
                <a:gd name="T37" fmla="*/ 21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70" h="87">
                  <a:moveTo>
                    <a:pt x="5" y="21"/>
                  </a:moveTo>
                  <a:lnTo>
                    <a:pt x="8" y="14"/>
                  </a:lnTo>
                  <a:lnTo>
                    <a:pt x="28" y="22"/>
                  </a:lnTo>
                  <a:lnTo>
                    <a:pt x="60" y="0"/>
                  </a:lnTo>
                  <a:lnTo>
                    <a:pt x="70" y="26"/>
                  </a:lnTo>
                  <a:lnTo>
                    <a:pt x="67" y="29"/>
                  </a:lnTo>
                  <a:lnTo>
                    <a:pt x="33" y="39"/>
                  </a:lnTo>
                  <a:lnTo>
                    <a:pt x="52" y="60"/>
                  </a:lnTo>
                  <a:lnTo>
                    <a:pt x="47" y="63"/>
                  </a:lnTo>
                  <a:lnTo>
                    <a:pt x="45" y="70"/>
                  </a:lnTo>
                  <a:lnTo>
                    <a:pt x="32" y="73"/>
                  </a:lnTo>
                  <a:lnTo>
                    <a:pt x="28" y="81"/>
                  </a:lnTo>
                  <a:lnTo>
                    <a:pt x="21" y="87"/>
                  </a:lnTo>
                  <a:lnTo>
                    <a:pt x="1" y="84"/>
                  </a:lnTo>
                  <a:lnTo>
                    <a:pt x="0" y="81"/>
                  </a:lnTo>
                  <a:lnTo>
                    <a:pt x="6" y="47"/>
                  </a:lnTo>
                  <a:lnTo>
                    <a:pt x="5" y="39"/>
                  </a:lnTo>
                  <a:lnTo>
                    <a:pt x="7" y="33"/>
                  </a:lnTo>
                  <a:lnTo>
                    <a:pt x="5" y="21"/>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73" name="Freeform 72"/>
            <p:cNvSpPr>
              <a:spLocks/>
            </p:cNvSpPr>
            <p:nvPr/>
          </p:nvSpPr>
          <p:spPr bwMode="auto">
            <a:xfrm>
              <a:off x="5957159" y="4070276"/>
              <a:ext cx="241359" cy="329291"/>
            </a:xfrm>
            <a:custGeom>
              <a:avLst/>
              <a:gdLst>
                <a:gd name="T0" fmla="*/ 131 w 146"/>
                <a:gd name="T1" fmla="*/ 132 h 212"/>
                <a:gd name="T2" fmla="*/ 141 w 146"/>
                <a:gd name="T3" fmla="*/ 149 h 212"/>
                <a:gd name="T4" fmla="*/ 128 w 146"/>
                <a:gd name="T5" fmla="*/ 158 h 212"/>
                <a:gd name="T6" fmla="*/ 124 w 146"/>
                <a:gd name="T7" fmla="*/ 166 h 212"/>
                <a:gd name="T8" fmla="*/ 117 w 146"/>
                <a:gd name="T9" fmla="*/ 168 h 212"/>
                <a:gd name="T10" fmla="*/ 114 w 146"/>
                <a:gd name="T11" fmla="*/ 183 h 212"/>
                <a:gd name="T12" fmla="*/ 108 w 146"/>
                <a:gd name="T13" fmla="*/ 191 h 212"/>
                <a:gd name="T14" fmla="*/ 104 w 146"/>
                <a:gd name="T15" fmla="*/ 205 h 212"/>
                <a:gd name="T16" fmla="*/ 97 w 146"/>
                <a:gd name="T17" fmla="*/ 212 h 212"/>
                <a:gd name="T18" fmla="*/ 71 w 146"/>
                <a:gd name="T19" fmla="*/ 191 h 212"/>
                <a:gd name="T20" fmla="*/ 70 w 146"/>
                <a:gd name="T21" fmla="*/ 179 h 212"/>
                <a:gd name="T22" fmla="*/ 3 w 146"/>
                <a:gd name="T23" fmla="*/ 136 h 212"/>
                <a:gd name="T24" fmla="*/ 0 w 146"/>
                <a:gd name="T25" fmla="*/ 134 h 212"/>
                <a:gd name="T26" fmla="*/ 0 w 146"/>
                <a:gd name="T27" fmla="*/ 112 h 212"/>
                <a:gd name="T28" fmla="*/ 5 w 146"/>
                <a:gd name="T29" fmla="*/ 104 h 212"/>
                <a:gd name="T30" fmla="*/ 14 w 146"/>
                <a:gd name="T31" fmla="*/ 90 h 212"/>
                <a:gd name="T32" fmla="*/ 21 w 146"/>
                <a:gd name="T33" fmla="*/ 75 h 212"/>
                <a:gd name="T34" fmla="*/ 13 w 146"/>
                <a:gd name="T35" fmla="*/ 51 h 212"/>
                <a:gd name="T36" fmla="*/ 11 w 146"/>
                <a:gd name="T37" fmla="*/ 41 h 212"/>
                <a:gd name="T38" fmla="*/ 2 w 146"/>
                <a:gd name="T39" fmla="*/ 26 h 212"/>
                <a:gd name="T40" fmla="*/ 13 w 146"/>
                <a:gd name="T41" fmla="*/ 14 h 212"/>
                <a:gd name="T42" fmla="*/ 25 w 146"/>
                <a:gd name="T43" fmla="*/ 0 h 212"/>
                <a:gd name="T44" fmla="*/ 35 w 146"/>
                <a:gd name="T45" fmla="*/ 4 h 212"/>
                <a:gd name="T46" fmla="*/ 35 w 146"/>
                <a:gd name="T47" fmla="*/ 15 h 212"/>
                <a:gd name="T48" fmla="*/ 41 w 146"/>
                <a:gd name="T49" fmla="*/ 22 h 212"/>
                <a:gd name="T50" fmla="*/ 54 w 146"/>
                <a:gd name="T51" fmla="*/ 22 h 212"/>
                <a:gd name="T52" fmla="*/ 77 w 146"/>
                <a:gd name="T53" fmla="*/ 40 h 212"/>
                <a:gd name="T54" fmla="*/ 83 w 146"/>
                <a:gd name="T55" fmla="*/ 40 h 212"/>
                <a:gd name="T56" fmla="*/ 88 w 146"/>
                <a:gd name="T57" fmla="*/ 39 h 212"/>
                <a:gd name="T58" fmla="*/ 92 w 146"/>
                <a:gd name="T59" fmla="*/ 42 h 212"/>
                <a:gd name="T60" fmla="*/ 104 w 146"/>
                <a:gd name="T61" fmla="*/ 43 h 212"/>
                <a:gd name="T62" fmla="*/ 109 w 146"/>
                <a:gd name="T63" fmla="*/ 35 h 212"/>
                <a:gd name="T64" fmla="*/ 126 w 146"/>
                <a:gd name="T65" fmla="*/ 26 h 212"/>
                <a:gd name="T66" fmla="*/ 133 w 146"/>
                <a:gd name="T67" fmla="*/ 33 h 212"/>
                <a:gd name="T68" fmla="*/ 146 w 146"/>
                <a:gd name="T69" fmla="*/ 33 h 212"/>
                <a:gd name="T70" fmla="*/ 130 w 146"/>
                <a:gd name="T71" fmla="*/ 56 h 212"/>
                <a:gd name="T72" fmla="*/ 131 w 146"/>
                <a:gd name="T73" fmla="*/ 132 h 2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46" h="212">
                  <a:moveTo>
                    <a:pt x="131" y="132"/>
                  </a:moveTo>
                  <a:lnTo>
                    <a:pt x="141" y="149"/>
                  </a:lnTo>
                  <a:lnTo>
                    <a:pt x="128" y="158"/>
                  </a:lnTo>
                  <a:lnTo>
                    <a:pt x="124" y="166"/>
                  </a:lnTo>
                  <a:lnTo>
                    <a:pt x="117" y="168"/>
                  </a:lnTo>
                  <a:lnTo>
                    <a:pt x="114" y="183"/>
                  </a:lnTo>
                  <a:lnTo>
                    <a:pt x="108" y="191"/>
                  </a:lnTo>
                  <a:lnTo>
                    <a:pt x="104" y="205"/>
                  </a:lnTo>
                  <a:lnTo>
                    <a:pt x="97" y="212"/>
                  </a:lnTo>
                  <a:lnTo>
                    <a:pt x="71" y="191"/>
                  </a:lnTo>
                  <a:lnTo>
                    <a:pt x="70" y="179"/>
                  </a:lnTo>
                  <a:lnTo>
                    <a:pt x="3" y="136"/>
                  </a:lnTo>
                  <a:lnTo>
                    <a:pt x="0" y="134"/>
                  </a:lnTo>
                  <a:lnTo>
                    <a:pt x="0" y="112"/>
                  </a:lnTo>
                  <a:lnTo>
                    <a:pt x="5" y="104"/>
                  </a:lnTo>
                  <a:lnTo>
                    <a:pt x="14" y="90"/>
                  </a:lnTo>
                  <a:lnTo>
                    <a:pt x="21" y="75"/>
                  </a:lnTo>
                  <a:lnTo>
                    <a:pt x="13" y="51"/>
                  </a:lnTo>
                  <a:lnTo>
                    <a:pt x="11" y="41"/>
                  </a:lnTo>
                  <a:lnTo>
                    <a:pt x="2" y="26"/>
                  </a:lnTo>
                  <a:lnTo>
                    <a:pt x="13" y="14"/>
                  </a:lnTo>
                  <a:lnTo>
                    <a:pt x="25" y="0"/>
                  </a:lnTo>
                  <a:lnTo>
                    <a:pt x="35" y="4"/>
                  </a:lnTo>
                  <a:lnTo>
                    <a:pt x="35" y="15"/>
                  </a:lnTo>
                  <a:lnTo>
                    <a:pt x="41" y="22"/>
                  </a:lnTo>
                  <a:lnTo>
                    <a:pt x="54" y="22"/>
                  </a:lnTo>
                  <a:lnTo>
                    <a:pt x="77" y="40"/>
                  </a:lnTo>
                  <a:lnTo>
                    <a:pt x="83" y="40"/>
                  </a:lnTo>
                  <a:lnTo>
                    <a:pt x="88" y="39"/>
                  </a:lnTo>
                  <a:lnTo>
                    <a:pt x="92" y="42"/>
                  </a:lnTo>
                  <a:lnTo>
                    <a:pt x="104" y="43"/>
                  </a:lnTo>
                  <a:lnTo>
                    <a:pt x="109" y="35"/>
                  </a:lnTo>
                  <a:lnTo>
                    <a:pt x="126" y="26"/>
                  </a:lnTo>
                  <a:lnTo>
                    <a:pt x="133" y="33"/>
                  </a:lnTo>
                  <a:lnTo>
                    <a:pt x="146" y="33"/>
                  </a:lnTo>
                  <a:lnTo>
                    <a:pt x="130" y="56"/>
                  </a:lnTo>
                  <a:lnTo>
                    <a:pt x="131" y="132"/>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74" name="Freeform 73"/>
            <p:cNvSpPr>
              <a:spLocks/>
            </p:cNvSpPr>
            <p:nvPr/>
          </p:nvSpPr>
          <p:spPr bwMode="auto">
            <a:xfrm>
              <a:off x="5482708" y="2854075"/>
              <a:ext cx="46288" cy="45045"/>
            </a:xfrm>
            <a:custGeom>
              <a:avLst/>
              <a:gdLst>
                <a:gd name="T0" fmla="*/ 12 w 28"/>
                <a:gd name="T1" fmla="*/ 25 h 29"/>
                <a:gd name="T2" fmla="*/ 12 w 28"/>
                <a:gd name="T3" fmla="*/ 29 h 29"/>
                <a:gd name="T4" fmla="*/ 10 w 28"/>
                <a:gd name="T5" fmla="*/ 29 h 29"/>
                <a:gd name="T6" fmla="*/ 8 w 28"/>
                <a:gd name="T7" fmla="*/ 22 h 29"/>
                <a:gd name="T8" fmla="*/ 4 w 28"/>
                <a:gd name="T9" fmla="*/ 20 h 29"/>
                <a:gd name="T10" fmla="*/ 0 w 28"/>
                <a:gd name="T11" fmla="*/ 14 h 29"/>
                <a:gd name="T12" fmla="*/ 2 w 28"/>
                <a:gd name="T13" fmla="*/ 9 h 29"/>
                <a:gd name="T14" fmla="*/ 6 w 28"/>
                <a:gd name="T15" fmla="*/ 8 h 29"/>
                <a:gd name="T16" fmla="*/ 8 w 28"/>
                <a:gd name="T17" fmla="*/ 1 h 29"/>
                <a:gd name="T18" fmla="*/ 11 w 28"/>
                <a:gd name="T19" fmla="*/ 0 h 29"/>
                <a:gd name="T20" fmla="*/ 13 w 28"/>
                <a:gd name="T21" fmla="*/ 3 h 29"/>
                <a:gd name="T22" fmla="*/ 17 w 28"/>
                <a:gd name="T23" fmla="*/ 4 h 29"/>
                <a:gd name="T24" fmla="*/ 19 w 28"/>
                <a:gd name="T25" fmla="*/ 7 h 29"/>
                <a:gd name="T26" fmla="*/ 22 w 28"/>
                <a:gd name="T27" fmla="*/ 8 h 29"/>
                <a:gd name="T28" fmla="*/ 26 w 28"/>
                <a:gd name="T29" fmla="*/ 12 h 29"/>
                <a:gd name="T30" fmla="*/ 28 w 28"/>
                <a:gd name="T31" fmla="*/ 12 h 29"/>
                <a:gd name="T32" fmla="*/ 27 w 28"/>
                <a:gd name="T33" fmla="*/ 17 h 29"/>
                <a:gd name="T34" fmla="*/ 25 w 28"/>
                <a:gd name="T35" fmla="*/ 20 h 29"/>
                <a:gd name="T36" fmla="*/ 25 w 28"/>
                <a:gd name="T37" fmla="*/ 21 h 29"/>
                <a:gd name="T38" fmla="*/ 22 w 28"/>
                <a:gd name="T39" fmla="*/ 22 h 29"/>
                <a:gd name="T40" fmla="*/ 12 w 28"/>
                <a:gd name="T41" fmla="*/ 25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8" h="29">
                  <a:moveTo>
                    <a:pt x="12" y="25"/>
                  </a:moveTo>
                  <a:lnTo>
                    <a:pt x="12" y="29"/>
                  </a:lnTo>
                  <a:lnTo>
                    <a:pt x="10" y="29"/>
                  </a:lnTo>
                  <a:lnTo>
                    <a:pt x="8" y="22"/>
                  </a:lnTo>
                  <a:lnTo>
                    <a:pt x="4" y="20"/>
                  </a:lnTo>
                  <a:lnTo>
                    <a:pt x="0" y="14"/>
                  </a:lnTo>
                  <a:lnTo>
                    <a:pt x="2" y="9"/>
                  </a:lnTo>
                  <a:lnTo>
                    <a:pt x="6" y="8"/>
                  </a:lnTo>
                  <a:lnTo>
                    <a:pt x="8" y="1"/>
                  </a:lnTo>
                  <a:lnTo>
                    <a:pt x="11" y="0"/>
                  </a:lnTo>
                  <a:lnTo>
                    <a:pt x="13" y="3"/>
                  </a:lnTo>
                  <a:lnTo>
                    <a:pt x="17" y="4"/>
                  </a:lnTo>
                  <a:lnTo>
                    <a:pt x="19" y="7"/>
                  </a:lnTo>
                  <a:lnTo>
                    <a:pt x="22" y="8"/>
                  </a:lnTo>
                  <a:lnTo>
                    <a:pt x="26" y="12"/>
                  </a:lnTo>
                  <a:lnTo>
                    <a:pt x="28" y="12"/>
                  </a:lnTo>
                  <a:lnTo>
                    <a:pt x="27" y="17"/>
                  </a:lnTo>
                  <a:lnTo>
                    <a:pt x="25" y="20"/>
                  </a:lnTo>
                  <a:lnTo>
                    <a:pt x="25" y="21"/>
                  </a:lnTo>
                  <a:lnTo>
                    <a:pt x="22" y="22"/>
                  </a:lnTo>
                  <a:lnTo>
                    <a:pt x="12" y="2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75" name="Freeform 74"/>
            <p:cNvSpPr>
              <a:spLocks/>
            </p:cNvSpPr>
            <p:nvPr/>
          </p:nvSpPr>
          <p:spPr bwMode="auto">
            <a:xfrm>
              <a:off x="6287788" y="3278115"/>
              <a:ext cx="56206" cy="49704"/>
            </a:xfrm>
            <a:custGeom>
              <a:avLst/>
              <a:gdLst>
                <a:gd name="T0" fmla="*/ 22 w 34"/>
                <a:gd name="T1" fmla="*/ 2 h 32"/>
                <a:gd name="T2" fmla="*/ 27 w 34"/>
                <a:gd name="T3" fmla="*/ 11 h 32"/>
                <a:gd name="T4" fmla="*/ 26 w 34"/>
                <a:gd name="T5" fmla="*/ 16 h 32"/>
                <a:gd name="T6" fmla="*/ 34 w 34"/>
                <a:gd name="T7" fmla="*/ 31 h 32"/>
                <a:gd name="T8" fmla="*/ 21 w 34"/>
                <a:gd name="T9" fmla="*/ 32 h 32"/>
                <a:gd name="T10" fmla="*/ 16 w 34"/>
                <a:gd name="T11" fmla="*/ 22 h 32"/>
                <a:gd name="T12" fmla="*/ 0 w 34"/>
                <a:gd name="T13" fmla="*/ 20 h 32"/>
                <a:gd name="T14" fmla="*/ 10 w 34"/>
                <a:gd name="T15" fmla="*/ 0 h 32"/>
                <a:gd name="T16" fmla="*/ 22 w 34"/>
                <a:gd name="T17" fmla="*/ 2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4" h="32">
                  <a:moveTo>
                    <a:pt x="22" y="2"/>
                  </a:moveTo>
                  <a:lnTo>
                    <a:pt x="27" y="11"/>
                  </a:lnTo>
                  <a:lnTo>
                    <a:pt x="26" y="16"/>
                  </a:lnTo>
                  <a:lnTo>
                    <a:pt x="34" y="31"/>
                  </a:lnTo>
                  <a:lnTo>
                    <a:pt x="21" y="32"/>
                  </a:lnTo>
                  <a:lnTo>
                    <a:pt x="16" y="22"/>
                  </a:lnTo>
                  <a:lnTo>
                    <a:pt x="0" y="20"/>
                  </a:lnTo>
                  <a:lnTo>
                    <a:pt x="10" y="0"/>
                  </a:lnTo>
                  <a:lnTo>
                    <a:pt x="22" y="2"/>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76" name="Freeform 75"/>
            <p:cNvSpPr>
              <a:spLocks/>
            </p:cNvSpPr>
            <p:nvPr/>
          </p:nvSpPr>
          <p:spPr bwMode="auto">
            <a:xfrm>
              <a:off x="5938976" y="3130555"/>
              <a:ext cx="39675" cy="49704"/>
            </a:xfrm>
            <a:custGeom>
              <a:avLst/>
              <a:gdLst>
                <a:gd name="T0" fmla="*/ 12 w 24"/>
                <a:gd name="T1" fmla="*/ 28 h 32"/>
                <a:gd name="T2" fmla="*/ 7 w 24"/>
                <a:gd name="T3" fmla="*/ 29 h 32"/>
                <a:gd name="T4" fmla="*/ 6 w 24"/>
                <a:gd name="T5" fmla="*/ 32 h 32"/>
                <a:gd name="T6" fmla="*/ 0 w 24"/>
                <a:gd name="T7" fmla="*/ 32 h 32"/>
                <a:gd name="T8" fmla="*/ 5 w 24"/>
                <a:gd name="T9" fmla="*/ 15 h 32"/>
                <a:gd name="T10" fmla="*/ 12 w 24"/>
                <a:gd name="T11" fmla="*/ 1 h 32"/>
                <a:gd name="T12" fmla="*/ 12 w 24"/>
                <a:gd name="T13" fmla="*/ 0 h 32"/>
                <a:gd name="T14" fmla="*/ 20 w 24"/>
                <a:gd name="T15" fmla="*/ 1 h 32"/>
                <a:gd name="T16" fmla="*/ 24 w 24"/>
                <a:gd name="T17" fmla="*/ 9 h 32"/>
                <a:gd name="T18" fmla="*/ 15 w 24"/>
                <a:gd name="T19" fmla="*/ 17 h 32"/>
                <a:gd name="T20" fmla="*/ 12 w 24"/>
                <a:gd name="T21" fmla="*/ 28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4" h="32">
                  <a:moveTo>
                    <a:pt x="12" y="28"/>
                  </a:moveTo>
                  <a:lnTo>
                    <a:pt x="7" y="29"/>
                  </a:lnTo>
                  <a:lnTo>
                    <a:pt x="6" y="32"/>
                  </a:lnTo>
                  <a:lnTo>
                    <a:pt x="0" y="32"/>
                  </a:lnTo>
                  <a:lnTo>
                    <a:pt x="5" y="15"/>
                  </a:lnTo>
                  <a:lnTo>
                    <a:pt x="12" y="1"/>
                  </a:lnTo>
                  <a:lnTo>
                    <a:pt x="12" y="0"/>
                  </a:lnTo>
                  <a:lnTo>
                    <a:pt x="20" y="1"/>
                  </a:lnTo>
                  <a:lnTo>
                    <a:pt x="24" y="9"/>
                  </a:lnTo>
                  <a:lnTo>
                    <a:pt x="15" y="17"/>
                  </a:lnTo>
                  <a:lnTo>
                    <a:pt x="12" y="28"/>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77" name="Freeform 76"/>
            <p:cNvSpPr>
              <a:spLocks/>
            </p:cNvSpPr>
            <p:nvPr/>
          </p:nvSpPr>
          <p:spPr bwMode="auto">
            <a:xfrm>
              <a:off x="4581744" y="3972421"/>
              <a:ext cx="117373" cy="135134"/>
            </a:xfrm>
            <a:custGeom>
              <a:avLst/>
              <a:gdLst>
                <a:gd name="T0" fmla="*/ 68 w 71"/>
                <a:gd name="T1" fmla="*/ 87 h 87"/>
                <a:gd name="T2" fmla="*/ 63 w 71"/>
                <a:gd name="T3" fmla="*/ 87 h 87"/>
                <a:gd name="T4" fmla="*/ 44 w 71"/>
                <a:gd name="T5" fmla="*/ 77 h 87"/>
                <a:gd name="T6" fmla="*/ 27 w 71"/>
                <a:gd name="T7" fmla="*/ 61 h 87"/>
                <a:gd name="T8" fmla="*/ 12 w 71"/>
                <a:gd name="T9" fmla="*/ 50 h 87"/>
                <a:gd name="T10" fmla="*/ 0 w 71"/>
                <a:gd name="T11" fmla="*/ 37 h 87"/>
                <a:gd name="T12" fmla="*/ 4 w 71"/>
                <a:gd name="T13" fmla="*/ 30 h 87"/>
                <a:gd name="T14" fmla="*/ 5 w 71"/>
                <a:gd name="T15" fmla="*/ 24 h 87"/>
                <a:gd name="T16" fmla="*/ 13 w 71"/>
                <a:gd name="T17" fmla="*/ 12 h 87"/>
                <a:gd name="T18" fmla="*/ 22 w 71"/>
                <a:gd name="T19" fmla="*/ 3 h 87"/>
                <a:gd name="T20" fmla="*/ 26 w 71"/>
                <a:gd name="T21" fmla="*/ 2 h 87"/>
                <a:gd name="T22" fmla="*/ 31 w 71"/>
                <a:gd name="T23" fmla="*/ 0 h 87"/>
                <a:gd name="T24" fmla="*/ 38 w 71"/>
                <a:gd name="T25" fmla="*/ 13 h 87"/>
                <a:gd name="T26" fmla="*/ 37 w 71"/>
                <a:gd name="T27" fmla="*/ 21 h 87"/>
                <a:gd name="T28" fmla="*/ 41 w 71"/>
                <a:gd name="T29" fmla="*/ 26 h 87"/>
                <a:gd name="T30" fmla="*/ 46 w 71"/>
                <a:gd name="T31" fmla="*/ 26 h 87"/>
                <a:gd name="T32" fmla="*/ 49 w 71"/>
                <a:gd name="T33" fmla="*/ 17 h 87"/>
                <a:gd name="T34" fmla="*/ 55 w 71"/>
                <a:gd name="T35" fmla="*/ 18 h 87"/>
                <a:gd name="T36" fmla="*/ 54 w 71"/>
                <a:gd name="T37" fmla="*/ 24 h 87"/>
                <a:gd name="T38" fmla="*/ 55 w 71"/>
                <a:gd name="T39" fmla="*/ 34 h 87"/>
                <a:gd name="T40" fmla="*/ 52 w 71"/>
                <a:gd name="T41" fmla="*/ 43 h 87"/>
                <a:gd name="T42" fmla="*/ 57 w 71"/>
                <a:gd name="T43" fmla="*/ 49 h 87"/>
                <a:gd name="T44" fmla="*/ 63 w 71"/>
                <a:gd name="T45" fmla="*/ 50 h 87"/>
                <a:gd name="T46" fmla="*/ 70 w 71"/>
                <a:gd name="T47" fmla="*/ 59 h 87"/>
                <a:gd name="T48" fmla="*/ 71 w 71"/>
                <a:gd name="T49" fmla="*/ 67 h 87"/>
                <a:gd name="T50" fmla="*/ 69 w 71"/>
                <a:gd name="T51" fmla="*/ 70 h 87"/>
                <a:gd name="T52" fmla="*/ 68 w 71"/>
                <a:gd name="T53" fmla="*/ 8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71" h="87">
                  <a:moveTo>
                    <a:pt x="68" y="87"/>
                  </a:moveTo>
                  <a:lnTo>
                    <a:pt x="63" y="87"/>
                  </a:lnTo>
                  <a:lnTo>
                    <a:pt x="44" y="77"/>
                  </a:lnTo>
                  <a:lnTo>
                    <a:pt x="27" y="61"/>
                  </a:lnTo>
                  <a:lnTo>
                    <a:pt x="12" y="50"/>
                  </a:lnTo>
                  <a:lnTo>
                    <a:pt x="0" y="37"/>
                  </a:lnTo>
                  <a:lnTo>
                    <a:pt x="4" y="30"/>
                  </a:lnTo>
                  <a:lnTo>
                    <a:pt x="5" y="24"/>
                  </a:lnTo>
                  <a:lnTo>
                    <a:pt x="13" y="12"/>
                  </a:lnTo>
                  <a:lnTo>
                    <a:pt x="22" y="3"/>
                  </a:lnTo>
                  <a:lnTo>
                    <a:pt x="26" y="2"/>
                  </a:lnTo>
                  <a:lnTo>
                    <a:pt x="31" y="0"/>
                  </a:lnTo>
                  <a:lnTo>
                    <a:pt x="38" y="13"/>
                  </a:lnTo>
                  <a:lnTo>
                    <a:pt x="37" y="21"/>
                  </a:lnTo>
                  <a:lnTo>
                    <a:pt x="41" y="26"/>
                  </a:lnTo>
                  <a:lnTo>
                    <a:pt x="46" y="26"/>
                  </a:lnTo>
                  <a:lnTo>
                    <a:pt x="49" y="17"/>
                  </a:lnTo>
                  <a:lnTo>
                    <a:pt x="55" y="18"/>
                  </a:lnTo>
                  <a:lnTo>
                    <a:pt x="54" y="24"/>
                  </a:lnTo>
                  <a:lnTo>
                    <a:pt x="55" y="34"/>
                  </a:lnTo>
                  <a:lnTo>
                    <a:pt x="52" y="43"/>
                  </a:lnTo>
                  <a:lnTo>
                    <a:pt x="57" y="49"/>
                  </a:lnTo>
                  <a:lnTo>
                    <a:pt x="63" y="50"/>
                  </a:lnTo>
                  <a:lnTo>
                    <a:pt x="70" y="59"/>
                  </a:lnTo>
                  <a:lnTo>
                    <a:pt x="71" y="67"/>
                  </a:lnTo>
                  <a:lnTo>
                    <a:pt x="69" y="70"/>
                  </a:lnTo>
                  <a:lnTo>
                    <a:pt x="68" y="87"/>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78" name="Freeform 77"/>
            <p:cNvSpPr>
              <a:spLocks/>
            </p:cNvSpPr>
            <p:nvPr/>
          </p:nvSpPr>
          <p:spPr bwMode="auto">
            <a:xfrm>
              <a:off x="5201672" y="3178706"/>
              <a:ext cx="472799" cy="438019"/>
            </a:xfrm>
            <a:custGeom>
              <a:avLst/>
              <a:gdLst>
                <a:gd name="T0" fmla="*/ 101 w 286"/>
                <a:gd name="T1" fmla="*/ 213 h 282"/>
                <a:gd name="T2" fmla="*/ 88 w 286"/>
                <a:gd name="T3" fmla="*/ 221 h 282"/>
                <a:gd name="T4" fmla="*/ 78 w 286"/>
                <a:gd name="T5" fmla="*/ 210 h 282"/>
                <a:gd name="T6" fmla="*/ 49 w 286"/>
                <a:gd name="T7" fmla="*/ 201 h 282"/>
                <a:gd name="T8" fmla="*/ 41 w 286"/>
                <a:gd name="T9" fmla="*/ 188 h 282"/>
                <a:gd name="T10" fmla="*/ 27 w 286"/>
                <a:gd name="T11" fmla="*/ 178 h 282"/>
                <a:gd name="T12" fmla="*/ 19 w 286"/>
                <a:gd name="T13" fmla="*/ 182 h 282"/>
                <a:gd name="T14" fmla="*/ 12 w 286"/>
                <a:gd name="T15" fmla="*/ 170 h 282"/>
                <a:gd name="T16" fmla="*/ 11 w 286"/>
                <a:gd name="T17" fmla="*/ 162 h 282"/>
                <a:gd name="T18" fmla="*/ 0 w 286"/>
                <a:gd name="T19" fmla="*/ 146 h 282"/>
                <a:gd name="T20" fmla="*/ 7 w 286"/>
                <a:gd name="T21" fmla="*/ 138 h 282"/>
                <a:gd name="T22" fmla="*/ 5 w 286"/>
                <a:gd name="T23" fmla="*/ 125 h 282"/>
                <a:gd name="T24" fmla="*/ 7 w 286"/>
                <a:gd name="T25" fmla="*/ 113 h 282"/>
                <a:gd name="T26" fmla="*/ 6 w 286"/>
                <a:gd name="T27" fmla="*/ 104 h 282"/>
                <a:gd name="T28" fmla="*/ 9 w 286"/>
                <a:gd name="T29" fmla="*/ 87 h 282"/>
                <a:gd name="T30" fmla="*/ 7 w 286"/>
                <a:gd name="T31" fmla="*/ 77 h 282"/>
                <a:gd name="T32" fmla="*/ 1 w 286"/>
                <a:gd name="T33" fmla="*/ 59 h 282"/>
                <a:gd name="T34" fmla="*/ 10 w 286"/>
                <a:gd name="T35" fmla="*/ 54 h 282"/>
                <a:gd name="T36" fmla="*/ 11 w 286"/>
                <a:gd name="T37" fmla="*/ 45 h 282"/>
                <a:gd name="T38" fmla="*/ 9 w 286"/>
                <a:gd name="T39" fmla="*/ 37 h 282"/>
                <a:gd name="T40" fmla="*/ 21 w 286"/>
                <a:gd name="T41" fmla="*/ 29 h 282"/>
                <a:gd name="T42" fmla="*/ 26 w 286"/>
                <a:gd name="T43" fmla="*/ 22 h 282"/>
                <a:gd name="T44" fmla="*/ 34 w 286"/>
                <a:gd name="T45" fmla="*/ 16 h 282"/>
                <a:gd name="T46" fmla="*/ 35 w 286"/>
                <a:gd name="T47" fmla="*/ 0 h 282"/>
                <a:gd name="T48" fmla="*/ 55 w 286"/>
                <a:gd name="T49" fmla="*/ 7 h 282"/>
                <a:gd name="T50" fmla="*/ 63 w 286"/>
                <a:gd name="T51" fmla="*/ 6 h 282"/>
                <a:gd name="T52" fmla="*/ 77 w 286"/>
                <a:gd name="T53" fmla="*/ 9 h 282"/>
                <a:gd name="T54" fmla="*/ 101 w 286"/>
                <a:gd name="T55" fmla="*/ 18 h 282"/>
                <a:gd name="T56" fmla="*/ 110 w 286"/>
                <a:gd name="T57" fmla="*/ 37 h 282"/>
                <a:gd name="T58" fmla="*/ 126 w 286"/>
                <a:gd name="T59" fmla="*/ 41 h 282"/>
                <a:gd name="T60" fmla="*/ 151 w 286"/>
                <a:gd name="T61" fmla="*/ 50 h 282"/>
                <a:gd name="T62" fmla="*/ 170 w 286"/>
                <a:gd name="T63" fmla="*/ 60 h 282"/>
                <a:gd name="T64" fmla="*/ 178 w 286"/>
                <a:gd name="T65" fmla="*/ 54 h 282"/>
                <a:gd name="T66" fmla="*/ 186 w 286"/>
                <a:gd name="T67" fmla="*/ 45 h 282"/>
                <a:gd name="T68" fmla="*/ 181 w 286"/>
                <a:gd name="T69" fmla="*/ 29 h 282"/>
                <a:gd name="T70" fmla="*/ 186 w 286"/>
                <a:gd name="T71" fmla="*/ 19 h 282"/>
                <a:gd name="T72" fmla="*/ 198 w 286"/>
                <a:gd name="T73" fmla="*/ 9 h 282"/>
                <a:gd name="T74" fmla="*/ 210 w 286"/>
                <a:gd name="T75" fmla="*/ 6 h 282"/>
                <a:gd name="T76" fmla="*/ 234 w 286"/>
                <a:gd name="T77" fmla="*/ 11 h 282"/>
                <a:gd name="T78" fmla="*/ 241 w 286"/>
                <a:gd name="T79" fmla="*/ 20 h 282"/>
                <a:gd name="T80" fmla="*/ 247 w 286"/>
                <a:gd name="T81" fmla="*/ 20 h 282"/>
                <a:gd name="T82" fmla="*/ 253 w 286"/>
                <a:gd name="T83" fmla="*/ 23 h 282"/>
                <a:gd name="T84" fmla="*/ 270 w 286"/>
                <a:gd name="T85" fmla="*/ 26 h 282"/>
                <a:gd name="T86" fmla="*/ 275 w 286"/>
                <a:gd name="T87" fmla="*/ 33 h 282"/>
                <a:gd name="T88" fmla="*/ 270 w 286"/>
                <a:gd name="T89" fmla="*/ 43 h 282"/>
                <a:gd name="T90" fmla="*/ 273 w 286"/>
                <a:gd name="T91" fmla="*/ 51 h 282"/>
                <a:gd name="T92" fmla="*/ 269 w 286"/>
                <a:gd name="T93" fmla="*/ 64 h 282"/>
                <a:gd name="T94" fmla="*/ 275 w 286"/>
                <a:gd name="T95" fmla="*/ 81 h 282"/>
                <a:gd name="T96" fmla="*/ 280 w 286"/>
                <a:gd name="T97" fmla="*/ 155 h 282"/>
                <a:gd name="T98" fmla="*/ 284 w 286"/>
                <a:gd name="T99" fmla="*/ 231 h 282"/>
                <a:gd name="T100" fmla="*/ 286 w 286"/>
                <a:gd name="T101" fmla="*/ 273 h 282"/>
                <a:gd name="T102" fmla="*/ 265 w 286"/>
                <a:gd name="T103" fmla="*/ 273 h 282"/>
                <a:gd name="T104" fmla="*/ 265 w 286"/>
                <a:gd name="T105" fmla="*/ 282 h 282"/>
                <a:gd name="T106" fmla="*/ 192 w 286"/>
                <a:gd name="T107" fmla="*/ 242 h 282"/>
                <a:gd name="T108" fmla="*/ 119 w 286"/>
                <a:gd name="T109" fmla="*/ 202 h 282"/>
                <a:gd name="T110" fmla="*/ 101 w 286"/>
                <a:gd name="T111" fmla="*/ 213 h 2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286" h="282">
                  <a:moveTo>
                    <a:pt x="101" y="213"/>
                  </a:moveTo>
                  <a:lnTo>
                    <a:pt x="88" y="221"/>
                  </a:lnTo>
                  <a:lnTo>
                    <a:pt x="78" y="210"/>
                  </a:lnTo>
                  <a:lnTo>
                    <a:pt x="49" y="201"/>
                  </a:lnTo>
                  <a:lnTo>
                    <a:pt x="41" y="188"/>
                  </a:lnTo>
                  <a:lnTo>
                    <a:pt x="27" y="178"/>
                  </a:lnTo>
                  <a:lnTo>
                    <a:pt x="19" y="182"/>
                  </a:lnTo>
                  <a:lnTo>
                    <a:pt x="12" y="170"/>
                  </a:lnTo>
                  <a:lnTo>
                    <a:pt x="11" y="162"/>
                  </a:lnTo>
                  <a:lnTo>
                    <a:pt x="0" y="146"/>
                  </a:lnTo>
                  <a:lnTo>
                    <a:pt x="7" y="138"/>
                  </a:lnTo>
                  <a:lnTo>
                    <a:pt x="5" y="125"/>
                  </a:lnTo>
                  <a:lnTo>
                    <a:pt x="7" y="113"/>
                  </a:lnTo>
                  <a:lnTo>
                    <a:pt x="6" y="104"/>
                  </a:lnTo>
                  <a:lnTo>
                    <a:pt x="9" y="87"/>
                  </a:lnTo>
                  <a:lnTo>
                    <a:pt x="7" y="77"/>
                  </a:lnTo>
                  <a:lnTo>
                    <a:pt x="1" y="59"/>
                  </a:lnTo>
                  <a:lnTo>
                    <a:pt x="10" y="54"/>
                  </a:lnTo>
                  <a:lnTo>
                    <a:pt x="11" y="45"/>
                  </a:lnTo>
                  <a:lnTo>
                    <a:pt x="9" y="37"/>
                  </a:lnTo>
                  <a:lnTo>
                    <a:pt x="21" y="29"/>
                  </a:lnTo>
                  <a:lnTo>
                    <a:pt x="26" y="22"/>
                  </a:lnTo>
                  <a:lnTo>
                    <a:pt x="34" y="16"/>
                  </a:lnTo>
                  <a:lnTo>
                    <a:pt x="35" y="0"/>
                  </a:lnTo>
                  <a:lnTo>
                    <a:pt x="55" y="7"/>
                  </a:lnTo>
                  <a:lnTo>
                    <a:pt x="63" y="6"/>
                  </a:lnTo>
                  <a:lnTo>
                    <a:pt x="77" y="9"/>
                  </a:lnTo>
                  <a:lnTo>
                    <a:pt x="101" y="18"/>
                  </a:lnTo>
                  <a:lnTo>
                    <a:pt x="110" y="37"/>
                  </a:lnTo>
                  <a:lnTo>
                    <a:pt x="126" y="41"/>
                  </a:lnTo>
                  <a:lnTo>
                    <a:pt x="151" y="50"/>
                  </a:lnTo>
                  <a:lnTo>
                    <a:pt x="170" y="60"/>
                  </a:lnTo>
                  <a:lnTo>
                    <a:pt x="178" y="54"/>
                  </a:lnTo>
                  <a:lnTo>
                    <a:pt x="186" y="45"/>
                  </a:lnTo>
                  <a:lnTo>
                    <a:pt x="181" y="29"/>
                  </a:lnTo>
                  <a:lnTo>
                    <a:pt x="186" y="19"/>
                  </a:lnTo>
                  <a:lnTo>
                    <a:pt x="198" y="9"/>
                  </a:lnTo>
                  <a:lnTo>
                    <a:pt x="210" y="6"/>
                  </a:lnTo>
                  <a:lnTo>
                    <a:pt x="234" y="11"/>
                  </a:lnTo>
                  <a:lnTo>
                    <a:pt x="241" y="20"/>
                  </a:lnTo>
                  <a:lnTo>
                    <a:pt x="247" y="20"/>
                  </a:lnTo>
                  <a:lnTo>
                    <a:pt x="253" y="23"/>
                  </a:lnTo>
                  <a:lnTo>
                    <a:pt x="270" y="26"/>
                  </a:lnTo>
                  <a:lnTo>
                    <a:pt x="275" y="33"/>
                  </a:lnTo>
                  <a:lnTo>
                    <a:pt x="270" y="43"/>
                  </a:lnTo>
                  <a:lnTo>
                    <a:pt x="273" y="51"/>
                  </a:lnTo>
                  <a:lnTo>
                    <a:pt x="269" y="64"/>
                  </a:lnTo>
                  <a:lnTo>
                    <a:pt x="275" y="81"/>
                  </a:lnTo>
                  <a:lnTo>
                    <a:pt x="280" y="155"/>
                  </a:lnTo>
                  <a:lnTo>
                    <a:pt x="284" y="231"/>
                  </a:lnTo>
                  <a:lnTo>
                    <a:pt x="286" y="273"/>
                  </a:lnTo>
                  <a:lnTo>
                    <a:pt x="265" y="273"/>
                  </a:lnTo>
                  <a:lnTo>
                    <a:pt x="265" y="282"/>
                  </a:lnTo>
                  <a:lnTo>
                    <a:pt x="192" y="242"/>
                  </a:lnTo>
                  <a:lnTo>
                    <a:pt x="119" y="202"/>
                  </a:lnTo>
                  <a:lnTo>
                    <a:pt x="101" y="213"/>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79" name="Freeform 78"/>
            <p:cNvSpPr>
              <a:spLocks/>
            </p:cNvSpPr>
            <p:nvPr/>
          </p:nvSpPr>
          <p:spPr bwMode="auto">
            <a:xfrm>
              <a:off x="5714147" y="5173091"/>
              <a:ext cx="69431" cy="63684"/>
            </a:xfrm>
            <a:custGeom>
              <a:avLst/>
              <a:gdLst>
                <a:gd name="T0" fmla="*/ 36 w 42"/>
                <a:gd name="T1" fmla="*/ 6 h 41"/>
                <a:gd name="T2" fmla="*/ 42 w 42"/>
                <a:gd name="T3" fmla="*/ 12 h 41"/>
                <a:gd name="T4" fmla="*/ 36 w 42"/>
                <a:gd name="T5" fmla="*/ 22 h 41"/>
                <a:gd name="T6" fmla="*/ 32 w 42"/>
                <a:gd name="T7" fmla="*/ 29 h 41"/>
                <a:gd name="T8" fmla="*/ 22 w 42"/>
                <a:gd name="T9" fmla="*/ 32 h 41"/>
                <a:gd name="T10" fmla="*/ 18 w 42"/>
                <a:gd name="T11" fmla="*/ 39 h 41"/>
                <a:gd name="T12" fmla="*/ 12 w 42"/>
                <a:gd name="T13" fmla="*/ 41 h 41"/>
                <a:gd name="T14" fmla="*/ 0 w 42"/>
                <a:gd name="T15" fmla="*/ 25 h 41"/>
                <a:gd name="T16" fmla="*/ 10 w 42"/>
                <a:gd name="T17" fmla="*/ 12 h 41"/>
                <a:gd name="T18" fmla="*/ 20 w 42"/>
                <a:gd name="T19" fmla="*/ 4 h 41"/>
                <a:gd name="T20" fmla="*/ 29 w 42"/>
                <a:gd name="T21" fmla="*/ 0 h 41"/>
                <a:gd name="T22" fmla="*/ 36 w 42"/>
                <a:gd name="T23" fmla="*/ 6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2" h="41">
                  <a:moveTo>
                    <a:pt x="36" y="6"/>
                  </a:moveTo>
                  <a:lnTo>
                    <a:pt x="42" y="12"/>
                  </a:lnTo>
                  <a:lnTo>
                    <a:pt x="36" y="22"/>
                  </a:lnTo>
                  <a:lnTo>
                    <a:pt x="32" y="29"/>
                  </a:lnTo>
                  <a:lnTo>
                    <a:pt x="22" y="32"/>
                  </a:lnTo>
                  <a:lnTo>
                    <a:pt x="18" y="39"/>
                  </a:lnTo>
                  <a:lnTo>
                    <a:pt x="12" y="41"/>
                  </a:lnTo>
                  <a:lnTo>
                    <a:pt x="0" y="25"/>
                  </a:lnTo>
                  <a:lnTo>
                    <a:pt x="10" y="12"/>
                  </a:lnTo>
                  <a:lnTo>
                    <a:pt x="20" y="4"/>
                  </a:lnTo>
                  <a:lnTo>
                    <a:pt x="29" y="0"/>
                  </a:lnTo>
                  <a:lnTo>
                    <a:pt x="36" y="6"/>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80" name="Freeform 79"/>
            <p:cNvSpPr>
              <a:spLocks/>
            </p:cNvSpPr>
            <p:nvPr/>
          </p:nvSpPr>
          <p:spPr bwMode="auto">
            <a:xfrm>
              <a:off x="5457909" y="2444014"/>
              <a:ext cx="145477" cy="74557"/>
            </a:xfrm>
            <a:custGeom>
              <a:avLst/>
              <a:gdLst>
                <a:gd name="T0" fmla="*/ 31 w 88"/>
                <a:gd name="T1" fmla="*/ 40 h 48"/>
                <a:gd name="T2" fmla="*/ 29 w 88"/>
                <a:gd name="T3" fmla="*/ 35 h 48"/>
                <a:gd name="T4" fmla="*/ 30 w 88"/>
                <a:gd name="T5" fmla="*/ 30 h 48"/>
                <a:gd name="T6" fmla="*/ 22 w 88"/>
                <a:gd name="T7" fmla="*/ 27 h 48"/>
                <a:gd name="T8" fmla="*/ 6 w 88"/>
                <a:gd name="T9" fmla="*/ 23 h 48"/>
                <a:gd name="T10" fmla="*/ 0 w 88"/>
                <a:gd name="T11" fmla="*/ 7 h 48"/>
                <a:gd name="T12" fmla="*/ 17 w 88"/>
                <a:gd name="T13" fmla="*/ 0 h 48"/>
                <a:gd name="T14" fmla="*/ 42 w 88"/>
                <a:gd name="T15" fmla="*/ 2 h 48"/>
                <a:gd name="T16" fmla="*/ 57 w 88"/>
                <a:gd name="T17" fmla="*/ 0 h 48"/>
                <a:gd name="T18" fmla="*/ 60 w 88"/>
                <a:gd name="T19" fmla="*/ 4 h 48"/>
                <a:gd name="T20" fmla="*/ 68 w 88"/>
                <a:gd name="T21" fmla="*/ 5 h 48"/>
                <a:gd name="T22" fmla="*/ 85 w 88"/>
                <a:gd name="T23" fmla="*/ 15 h 48"/>
                <a:gd name="T24" fmla="*/ 88 w 88"/>
                <a:gd name="T25" fmla="*/ 24 h 48"/>
                <a:gd name="T26" fmla="*/ 76 w 88"/>
                <a:gd name="T27" fmla="*/ 30 h 48"/>
                <a:gd name="T28" fmla="*/ 74 w 88"/>
                <a:gd name="T29" fmla="*/ 41 h 48"/>
                <a:gd name="T30" fmla="*/ 58 w 88"/>
                <a:gd name="T31" fmla="*/ 48 h 48"/>
                <a:gd name="T32" fmla="*/ 44 w 88"/>
                <a:gd name="T33" fmla="*/ 48 h 48"/>
                <a:gd name="T34" fmla="*/ 39 w 88"/>
                <a:gd name="T35" fmla="*/ 42 h 48"/>
                <a:gd name="T36" fmla="*/ 31 w 88"/>
                <a:gd name="T37" fmla="*/ 4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88" h="48">
                  <a:moveTo>
                    <a:pt x="31" y="40"/>
                  </a:moveTo>
                  <a:lnTo>
                    <a:pt x="29" y="35"/>
                  </a:lnTo>
                  <a:lnTo>
                    <a:pt x="30" y="30"/>
                  </a:lnTo>
                  <a:lnTo>
                    <a:pt x="22" y="27"/>
                  </a:lnTo>
                  <a:lnTo>
                    <a:pt x="6" y="23"/>
                  </a:lnTo>
                  <a:lnTo>
                    <a:pt x="0" y="7"/>
                  </a:lnTo>
                  <a:lnTo>
                    <a:pt x="17" y="0"/>
                  </a:lnTo>
                  <a:lnTo>
                    <a:pt x="42" y="2"/>
                  </a:lnTo>
                  <a:lnTo>
                    <a:pt x="57" y="0"/>
                  </a:lnTo>
                  <a:lnTo>
                    <a:pt x="60" y="4"/>
                  </a:lnTo>
                  <a:lnTo>
                    <a:pt x="68" y="5"/>
                  </a:lnTo>
                  <a:lnTo>
                    <a:pt x="85" y="15"/>
                  </a:lnTo>
                  <a:lnTo>
                    <a:pt x="88" y="24"/>
                  </a:lnTo>
                  <a:lnTo>
                    <a:pt x="76" y="30"/>
                  </a:lnTo>
                  <a:lnTo>
                    <a:pt x="74" y="41"/>
                  </a:lnTo>
                  <a:lnTo>
                    <a:pt x="58" y="48"/>
                  </a:lnTo>
                  <a:lnTo>
                    <a:pt x="44" y="48"/>
                  </a:lnTo>
                  <a:lnTo>
                    <a:pt x="39" y="42"/>
                  </a:lnTo>
                  <a:lnTo>
                    <a:pt x="31" y="4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81" name="Freeform 80"/>
            <p:cNvSpPr>
              <a:spLocks/>
            </p:cNvSpPr>
            <p:nvPr/>
          </p:nvSpPr>
          <p:spPr bwMode="auto">
            <a:xfrm>
              <a:off x="5077687" y="2636618"/>
              <a:ext cx="14878" cy="21745"/>
            </a:xfrm>
            <a:custGeom>
              <a:avLst/>
              <a:gdLst>
                <a:gd name="T0" fmla="*/ 6 w 9"/>
                <a:gd name="T1" fmla="*/ 0 h 14"/>
                <a:gd name="T2" fmla="*/ 9 w 9"/>
                <a:gd name="T3" fmla="*/ 5 h 14"/>
                <a:gd name="T4" fmla="*/ 8 w 9"/>
                <a:gd name="T5" fmla="*/ 14 h 14"/>
                <a:gd name="T6" fmla="*/ 4 w 9"/>
                <a:gd name="T7" fmla="*/ 14 h 14"/>
                <a:gd name="T8" fmla="*/ 0 w 9"/>
                <a:gd name="T9" fmla="*/ 13 h 14"/>
                <a:gd name="T10" fmla="*/ 2 w 9"/>
                <a:gd name="T11" fmla="*/ 1 h 14"/>
                <a:gd name="T12" fmla="*/ 6 w 9"/>
                <a:gd name="T13" fmla="*/ 0 h 14"/>
              </a:gdLst>
              <a:ahLst/>
              <a:cxnLst>
                <a:cxn ang="0">
                  <a:pos x="T0" y="T1"/>
                </a:cxn>
                <a:cxn ang="0">
                  <a:pos x="T2" y="T3"/>
                </a:cxn>
                <a:cxn ang="0">
                  <a:pos x="T4" y="T5"/>
                </a:cxn>
                <a:cxn ang="0">
                  <a:pos x="T6" y="T7"/>
                </a:cxn>
                <a:cxn ang="0">
                  <a:pos x="T8" y="T9"/>
                </a:cxn>
                <a:cxn ang="0">
                  <a:pos x="T10" y="T11"/>
                </a:cxn>
                <a:cxn ang="0">
                  <a:pos x="T12" y="T13"/>
                </a:cxn>
              </a:cxnLst>
              <a:rect l="0" t="0" r="r" b="b"/>
              <a:pathLst>
                <a:path w="9" h="14">
                  <a:moveTo>
                    <a:pt x="6" y="0"/>
                  </a:moveTo>
                  <a:lnTo>
                    <a:pt x="9" y="5"/>
                  </a:lnTo>
                  <a:lnTo>
                    <a:pt x="8" y="14"/>
                  </a:lnTo>
                  <a:lnTo>
                    <a:pt x="4" y="14"/>
                  </a:lnTo>
                  <a:lnTo>
                    <a:pt x="0" y="13"/>
                  </a:lnTo>
                  <a:lnTo>
                    <a:pt x="2" y="1"/>
                  </a:lnTo>
                  <a:lnTo>
                    <a:pt x="6"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82" name="Freeform 81"/>
            <p:cNvSpPr>
              <a:spLocks/>
            </p:cNvSpPr>
            <p:nvPr/>
          </p:nvSpPr>
          <p:spPr bwMode="auto">
            <a:xfrm>
              <a:off x="5456257" y="2394310"/>
              <a:ext cx="180193" cy="73003"/>
            </a:xfrm>
            <a:custGeom>
              <a:avLst/>
              <a:gdLst>
                <a:gd name="T0" fmla="*/ 1 w 109"/>
                <a:gd name="T1" fmla="*/ 39 h 47"/>
                <a:gd name="T2" fmla="*/ 0 w 109"/>
                <a:gd name="T3" fmla="*/ 24 h 47"/>
                <a:gd name="T4" fmla="*/ 5 w 109"/>
                <a:gd name="T5" fmla="*/ 11 h 47"/>
                <a:gd name="T6" fmla="*/ 18 w 109"/>
                <a:gd name="T7" fmla="*/ 5 h 47"/>
                <a:gd name="T8" fmla="*/ 33 w 109"/>
                <a:gd name="T9" fmla="*/ 19 h 47"/>
                <a:gd name="T10" fmla="*/ 45 w 109"/>
                <a:gd name="T11" fmla="*/ 19 h 47"/>
                <a:gd name="T12" fmla="*/ 45 w 109"/>
                <a:gd name="T13" fmla="*/ 4 h 47"/>
                <a:gd name="T14" fmla="*/ 57 w 109"/>
                <a:gd name="T15" fmla="*/ 0 h 47"/>
                <a:gd name="T16" fmla="*/ 64 w 109"/>
                <a:gd name="T17" fmla="*/ 3 h 47"/>
                <a:gd name="T18" fmla="*/ 79 w 109"/>
                <a:gd name="T19" fmla="*/ 10 h 47"/>
                <a:gd name="T20" fmla="*/ 91 w 109"/>
                <a:gd name="T21" fmla="*/ 10 h 47"/>
                <a:gd name="T22" fmla="*/ 99 w 109"/>
                <a:gd name="T23" fmla="*/ 15 h 47"/>
                <a:gd name="T24" fmla="*/ 102 w 109"/>
                <a:gd name="T25" fmla="*/ 24 h 47"/>
                <a:gd name="T26" fmla="*/ 109 w 109"/>
                <a:gd name="T27" fmla="*/ 36 h 47"/>
                <a:gd name="T28" fmla="*/ 94 w 109"/>
                <a:gd name="T29" fmla="*/ 43 h 47"/>
                <a:gd name="T30" fmla="*/ 86 w 109"/>
                <a:gd name="T31" fmla="*/ 47 h 47"/>
                <a:gd name="T32" fmla="*/ 69 w 109"/>
                <a:gd name="T33" fmla="*/ 37 h 47"/>
                <a:gd name="T34" fmla="*/ 61 w 109"/>
                <a:gd name="T35" fmla="*/ 36 h 47"/>
                <a:gd name="T36" fmla="*/ 58 w 109"/>
                <a:gd name="T37" fmla="*/ 32 h 47"/>
                <a:gd name="T38" fmla="*/ 43 w 109"/>
                <a:gd name="T39" fmla="*/ 34 h 47"/>
                <a:gd name="T40" fmla="*/ 18 w 109"/>
                <a:gd name="T41" fmla="*/ 32 h 47"/>
                <a:gd name="T42" fmla="*/ 1 w 109"/>
                <a:gd name="T43" fmla="*/ 39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09" h="47">
                  <a:moveTo>
                    <a:pt x="1" y="39"/>
                  </a:moveTo>
                  <a:lnTo>
                    <a:pt x="0" y="24"/>
                  </a:lnTo>
                  <a:lnTo>
                    <a:pt x="5" y="11"/>
                  </a:lnTo>
                  <a:lnTo>
                    <a:pt x="18" y="5"/>
                  </a:lnTo>
                  <a:lnTo>
                    <a:pt x="33" y="19"/>
                  </a:lnTo>
                  <a:lnTo>
                    <a:pt x="45" y="19"/>
                  </a:lnTo>
                  <a:lnTo>
                    <a:pt x="45" y="4"/>
                  </a:lnTo>
                  <a:lnTo>
                    <a:pt x="57" y="0"/>
                  </a:lnTo>
                  <a:lnTo>
                    <a:pt x="64" y="3"/>
                  </a:lnTo>
                  <a:lnTo>
                    <a:pt x="79" y="10"/>
                  </a:lnTo>
                  <a:lnTo>
                    <a:pt x="91" y="10"/>
                  </a:lnTo>
                  <a:lnTo>
                    <a:pt x="99" y="15"/>
                  </a:lnTo>
                  <a:lnTo>
                    <a:pt x="102" y="24"/>
                  </a:lnTo>
                  <a:lnTo>
                    <a:pt x="109" y="36"/>
                  </a:lnTo>
                  <a:lnTo>
                    <a:pt x="94" y="43"/>
                  </a:lnTo>
                  <a:lnTo>
                    <a:pt x="86" y="47"/>
                  </a:lnTo>
                  <a:lnTo>
                    <a:pt x="69" y="37"/>
                  </a:lnTo>
                  <a:lnTo>
                    <a:pt x="61" y="36"/>
                  </a:lnTo>
                  <a:lnTo>
                    <a:pt x="58" y="32"/>
                  </a:lnTo>
                  <a:lnTo>
                    <a:pt x="43" y="34"/>
                  </a:lnTo>
                  <a:lnTo>
                    <a:pt x="18" y="32"/>
                  </a:lnTo>
                  <a:lnTo>
                    <a:pt x="1" y="3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83" name="Freeform 82"/>
            <p:cNvSpPr>
              <a:spLocks/>
            </p:cNvSpPr>
            <p:nvPr/>
          </p:nvSpPr>
          <p:spPr bwMode="auto">
            <a:xfrm>
              <a:off x="4421389" y="3094830"/>
              <a:ext cx="474453" cy="461318"/>
            </a:xfrm>
            <a:custGeom>
              <a:avLst/>
              <a:gdLst>
                <a:gd name="T0" fmla="*/ 227 w 287"/>
                <a:gd name="T1" fmla="*/ 9 h 297"/>
                <a:gd name="T2" fmla="*/ 261 w 287"/>
                <a:gd name="T3" fmla="*/ 12 h 297"/>
                <a:gd name="T4" fmla="*/ 275 w 287"/>
                <a:gd name="T5" fmla="*/ 25 h 297"/>
                <a:gd name="T6" fmla="*/ 282 w 287"/>
                <a:gd name="T7" fmla="*/ 60 h 297"/>
                <a:gd name="T8" fmla="*/ 284 w 287"/>
                <a:gd name="T9" fmla="*/ 72 h 297"/>
                <a:gd name="T10" fmla="*/ 253 w 287"/>
                <a:gd name="T11" fmla="*/ 84 h 297"/>
                <a:gd name="T12" fmla="*/ 242 w 287"/>
                <a:gd name="T13" fmla="*/ 101 h 297"/>
                <a:gd name="T14" fmla="*/ 214 w 287"/>
                <a:gd name="T15" fmla="*/ 119 h 297"/>
                <a:gd name="T16" fmla="*/ 182 w 287"/>
                <a:gd name="T17" fmla="*/ 128 h 297"/>
                <a:gd name="T18" fmla="*/ 153 w 287"/>
                <a:gd name="T19" fmla="*/ 168 h 297"/>
                <a:gd name="T20" fmla="*/ 150 w 287"/>
                <a:gd name="T21" fmla="*/ 168 h 297"/>
                <a:gd name="T22" fmla="*/ 139 w 287"/>
                <a:gd name="T23" fmla="*/ 180 h 297"/>
                <a:gd name="T24" fmla="*/ 125 w 287"/>
                <a:gd name="T25" fmla="*/ 184 h 297"/>
                <a:gd name="T26" fmla="*/ 104 w 287"/>
                <a:gd name="T27" fmla="*/ 184 h 297"/>
                <a:gd name="T28" fmla="*/ 92 w 287"/>
                <a:gd name="T29" fmla="*/ 202 h 297"/>
                <a:gd name="T30" fmla="*/ 58 w 287"/>
                <a:gd name="T31" fmla="*/ 250 h 297"/>
                <a:gd name="T32" fmla="*/ 43 w 287"/>
                <a:gd name="T33" fmla="*/ 288 h 297"/>
                <a:gd name="T34" fmla="*/ 0 w 287"/>
                <a:gd name="T35" fmla="*/ 297 h 297"/>
                <a:gd name="T36" fmla="*/ 1 w 287"/>
                <a:gd name="T37" fmla="*/ 288 h 297"/>
                <a:gd name="T38" fmla="*/ 14 w 287"/>
                <a:gd name="T39" fmla="*/ 271 h 297"/>
                <a:gd name="T40" fmla="*/ 20 w 287"/>
                <a:gd name="T41" fmla="*/ 249 h 297"/>
                <a:gd name="T42" fmla="*/ 37 w 287"/>
                <a:gd name="T43" fmla="*/ 233 h 297"/>
                <a:gd name="T44" fmla="*/ 42 w 287"/>
                <a:gd name="T45" fmla="*/ 210 h 297"/>
                <a:gd name="T46" fmla="*/ 61 w 287"/>
                <a:gd name="T47" fmla="*/ 189 h 297"/>
                <a:gd name="T48" fmla="*/ 74 w 287"/>
                <a:gd name="T49" fmla="*/ 168 h 297"/>
                <a:gd name="T50" fmla="*/ 99 w 287"/>
                <a:gd name="T51" fmla="*/ 158 h 297"/>
                <a:gd name="T52" fmla="*/ 123 w 287"/>
                <a:gd name="T53" fmla="*/ 138 h 297"/>
                <a:gd name="T54" fmla="*/ 134 w 287"/>
                <a:gd name="T55" fmla="*/ 95 h 297"/>
                <a:gd name="T56" fmla="*/ 144 w 287"/>
                <a:gd name="T57" fmla="*/ 66 h 297"/>
                <a:gd name="T58" fmla="*/ 173 w 287"/>
                <a:gd name="T59" fmla="*/ 43 h 297"/>
                <a:gd name="T60" fmla="*/ 198 w 287"/>
                <a:gd name="T61" fmla="*/ 13 h 297"/>
                <a:gd name="T62" fmla="*/ 217 w 287"/>
                <a:gd name="T63" fmla="*/ 0 h 2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87" h="297">
                  <a:moveTo>
                    <a:pt x="217" y="0"/>
                  </a:moveTo>
                  <a:lnTo>
                    <a:pt x="227" y="9"/>
                  </a:lnTo>
                  <a:lnTo>
                    <a:pt x="244" y="7"/>
                  </a:lnTo>
                  <a:lnTo>
                    <a:pt x="261" y="12"/>
                  </a:lnTo>
                  <a:lnTo>
                    <a:pt x="269" y="12"/>
                  </a:lnTo>
                  <a:lnTo>
                    <a:pt x="275" y="25"/>
                  </a:lnTo>
                  <a:lnTo>
                    <a:pt x="276" y="38"/>
                  </a:lnTo>
                  <a:lnTo>
                    <a:pt x="282" y="60"/>
                  </a:lnTo>
                  <a:lnTo>
                    <a:pt x="287" y="64"/>
                  </a:lnTo>
                  <a:lnTo>
                    <a:pt x="284" y="72"/>
                  </a:lnTo>
                  <a:lnTo>
                    <a:pt x="261" y="76"/>
                  </a:lnTo>
                  <a:lnTo>
                    <a:pt x="253" y="84"/>
                  </a:lnTo>
                  <a:lnTo>
                    <a:pt x="242" y="85"/>
                  </a:lnTo>
                  <a:lnTo>
                    <a:pt x="242" y="101"/>
                  </a:lnTo>
                  <a:lnTo>
                    <a:pt x="221" y="109"/>
                  </a:lnTo>
                  <a:lnTo>
                    <a:pt x="214" y="119"/>
                  </a:lnTo>
                  <a:lnTo>
                    <a:pt x="200" y="125"/>
                  </a:lnTo>
                  <a:lnTo>
                    <a:pt x="182" y="128"/>
                  </a:lnTo>
                  <a:lnTo>
                    <a:pt x="153" y="143"/>
                  </a:lnTo>
                  <a:lnTo>
                    <a:pt x="153" y="168"/>
                  </a:lnTo>
                  <a:lnTo>
                    <a:pt x="150" y="168"/>
                  </a:lnTo>
                  <a:lnTo>
                    <a:pt x="150" y="168"/>
                  </a:lnTo>
                  <a:lnTo>
                    <a:pt x="150" y="179"/>
                  </a:lnTo>
                  <a:lnTo>
                    <a:pt x="139" y="180"/>
                  </a:lnTo>
                  <a:lnTo>
                    <a:pt x="133" y="184"/>
                  </a:lnTo>
                  <a:lnTo>
                    <a:pt x="125" y="184"/>
                  </a:lnTo>
                  <a:lnTo>
                    <a:pt x="119" y="182"/>
                  </a:lnTo>
                  <a:lnTo>
                    <a:pt x="104" y="184"/>
                  </a:lnTo>
                  <a:lnTo>
                    <a:pt x="98" y="200"/>
                  </a:lnTo>
                  <a:lnTo>
                    <a:pt x="92" y="202"/>
                  </a:lnTo>
                  <a:lnTo>
                    <a:pt x="83" y="228"/>
                  </a:lnTo>
                  <a:lnTo>
                    <a:pt x="58" y="250"/>
                  </a:lnTo>
                  <a:lnTo>
                    <a:pt x="51" y="279"/>
                  </a:lnTo>
                  <a:lnTo>
                    <a:pt x="43" y="288"/>
                  </a:lnTo>
                  <a:lnTo>
                    <a:pt x="41" y="296"/>
                  </a:lnTo>
                  <a:lnTo>
                    <a:pt x="0" y="297"/>
                  </a:lnTo>
                  <a:lnTo>
                    <a:pt x="0" y="297"/>
                  </a:lnTo>
                  <a:lnTo>
                    <a:pt x="1" y="288"/>
                  </a:lnTo>
                  <a:lnTo>
                    <a:pt x="8" y="282"/>
                  </a:lnTo>
                  <a:lnTo>
                    <a:pt x="14" y="271"/>
                  </a:lnTo>
                  <a:lnTo>
                    <a:pt x="13" y="264"/>
                  </a:lnTo>
                  <a:lnTo>
                    <a:pt x="20" y="249"/>
                  </a:lnTo>
                  <a:lnTo>
                    <a:pt x="30" y="236"/>
                  </a:lnTo>
                  <a:lnTo>
                    <a:pt x="37" y="233"/>
                  </a:lnTo>
                  <a:lnTo>
                    <a:pt x="42" y="221"/>
                  </a:lnTo>
                  <a:lnTo>
                    <a:pt x="42" y="210"/>
                  </a:lnTo>
                  <a:lnTo>
                    <a:pt x="49" y="197"/>
                  </a:lnTo>
                  <a:lnTo>
                    <a:pt x="61" y="189"/>
                  </a:lnTo>
                  <a:lnTo>
                    <a:pt x="73" y="168"/>
                  </a:lnTo>
                  <a:lnTo>
                    <a:pt x="74" y="168"/>
                  </a:lnTo>
                  <a:lnTo>
                    <a:pt x="83" y="160"/>
                  </a:lnTo>
                  <a:lnTo>
                    <a:pt x="99" y="158"/>
                  </a:lnTo>
                  <a:lnTo>
                    <a:pt x="114" y="144"/>
                  </a:lnTo>
                  <a:lnTo>
                    <a:pt x="123" y="138"/>
                  </a:lnTo>
                  <a:lnTo>
                    <a:pt x="138" y="121"/>
                  </a:lnTo>
                  <a:lnTo>
                    <a:pt x="134" y="95"/>
                  </a:lnTo>
                  <a:lnTo>
                    <a:pt x="141" y="77"/>
                  </a:lnTo>
                  <a:lnTo>
                    <a:pt x="144" y="66"/>
                  </a:lnTo>
                  <a:lnTo>
                    <a:pt x="156" y="52"/>
                  </a:lnTo>
                  <a:lnTo>
                    <a:pt x="173" y="43"/>
                  </a:lnTo>
                  <a:lnTo>
                    <a:pt x="186" y="34"/>
                  </a:lnTo>
                  <a:lnTo>
                    <a:pt x="198" y="13"/>
                  </a:lnTo>
                  <a:lnTo>
                    <a:pt x="204" y="0"/>
                  </a:lnTo>
                  <a:lnTo>
                    <a:pt x="217"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84" name="Freeform 83"/>
            <p:cNvSpPr>
              <a:spLocks/>
            </p:cNvSpPr>
            <p:nvPr/>
          </p:nvSpPr>
          <p:spPr bwMode="auto">
            <a:xfrm>
              <a:off x="5639756" y="2689430"/>
              <a:ext cx="99189" cy="94749"/>
            </a:xfrm>
            <a:custGeom>
              <a:avLst/>
              <a:gdLst>
                <a:gd name="T0" fmla="*/ 0 w 60"/>
                <a:gd name="T1" fmla="*/ 5 h 61"/>
                <a:gd name="T2" fmla="*/ 3 w 60"/>
                <a:gd name="T3" fmla="*/ 2 h 61"/>
                <a:gd name="T4" fmla="*/ 13 w 60"/>
                <a:gd name="T5" fmla="*/ 0 h 61"/>
                <a:gd name="T6" fmla="*/ 26 w 60"/>
                <a:gd name="T7" fmla="*/ 6 h 61"/>
                <a:gd name="T8" fmla="*/ 33 w 60"/>
                <a:gd name="T9" fmla="*/ 7 h 61"/>
                <a:gd name="T10" fmla="*/ 41 w 60"/>
                <a:gd name="T11" fmla="*/ 12 h 61"/>
                <a:gd name="T12" fmla="*/ 41 w 60"/>
                <a:gd name="T13" fmla="*/ 20 h 61"/>
                <a:gd name="T14" fmla="*/ 47 w 60"/>
                <a:gd name="T15" fmla="*/ 23 h 61"/>
                <a:gd name="T16" fmla="*/ 51 w 60"/>
                <a:gd name="T17" fmla="*/ 31 h 61"/>
                <a:gd name="T18" fmla="*/ 57 w 60"/>
                <a:gd name="T19" fmla="*/ 37 h 61"/>
                <a:gd name="T20" fmla="*/ 57 w 60"/>
                <a:gd name="T21" fmla="*/ 40 h 61"/>
                <a:gd name="T22" fmla="*/ 60 w 60"/>
                <a:gd name="T23" fmla="*/ 42 h 61"/>
                <a:gd name="T24" fmla="*/ 56 w 60"/>
                <a:gd name="T25" fmla="*/ 43 h 61"/>
                <a:gd name="T26" fmla="*/ 46 w 60"/>
                <a:gd name="T27" fmla="*/ 42 h 61"/>
                <a:gd name="T28" fmla="*/ 44 w 60"/>
                <a:gd name="T29" fmla="*/ 40 h 61"/>
                <a:gd name="T30" fmla="*/ 41 w 60"/>
                <a:gd name="T31" fmla="*/ 41 h 61"/>
                <a:gd name="T32" fmla="*/ 43 w 60"/>
                <a:gd name="T33" fmla="*/ 45 h 61"/>
                <a:gd name="T34" fmla="*/ 39 w 60"/>
                <a:gd name="T35" fmla="*/ 52 h 61"/>
                <a:gd name="T36" fmla="*/ 37 w 60"/>
                <a:gd name="T37" fmla="*/ 59 h 61"/>
                <a:gd name="T38" fmla="*/ 33 w 60"/>
                <a:gd name="T39" fmla="*/ 61 h 61"/>
                <a:gd name="T40" fmla="*/ 29 w 60"/>
                <a:gd name="T41" fmla="*/ 52 h 61"/>
                <a:gd name="T42" fmla="*/ 30 w 60"/>
                <a:gd name="T43" fmla="*/ 43 h 61"/>
                <a:gd name="T44" fmla="*/ 28 w 60"/>
                <a:gd name="T45" fmla="*/ 34 h 61"/>
                <a:gd name="T46" fmla="*/ 17 w 60"/>
                <a:gd name="T47" fmla="*/ 22 h 61"/>
                <a:gd name="T48" fmla="*/ 10 w 60"/>
                <a:gd name="T49" fmla="*/ 13 h 61"/>
                <a:gd name="T50" fmla="*/ 5 w 60"/>
                <a:gd name="T51" fmla="*/ 7 h 61"/>
                <a:gd name="T52" fmla="*/ 0 w 60"/>
                <a:gd name="T53" fmla="*/ 5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0" h="61">
                  <a:moveTo>
                    <a:pt x="0" y="5"/>
                  </a:moveTo>
                  <a:lnTo>
                    <a:pt x="3" y="2"/>
                  </a:lnTo>
                  <a:lnTo>
                    <a:pt x="13" y="0"/>
                  </a:lnTo>
                  <a:lnTo>
                    <a:pt x="26" y="6"/>
                  </a:lnTo>
                  <a:lnTo>
                    <a:pt x="33" y="7"/>
                  </a:lnTo>
                  <a:lnTo>
                    <a:pt x="41" y="12"/>
                  </a:lnTo>
                  <a:lnTo>
                    <a:pt x="41" y="20"/>
                  </a:lnTo>
                  <a:lnTo>
                    <a:pt x="47" y="23"/>
                  </a:lnTo>
                  <a:lnTo>
                    <a:pt x="51" y="31"/>
                  </a:lnTo>
                  <a:lnTo>
                    <a:pt x="57" y="37"/>
                  </a:lnTo>
                  <a:lnTo>
                    <a:pt x="57" y="40"/>
                  </a:lnTo>
                  <a:lnTo>
                    <a:pt x="60" y="42"/>
                  </a:lnTo>
                  <a:lnTo>
                    <a:pt x="56" y="43"/>
                  </a:lnTo>
                  <a:lnTo>
                    <a:pt x="46" y="42"/>
                  </a:lnTo>
                  <a:lnTo>
                    <a:pt x="44" y="40"/>
                  </a:lnTo>
                  <a:lnTo>
                    <a:pt x="41" y="41"/>
                  </a:lnTo>
                  <a:lnTo>
                    <a:pt x="43" y="45"/>
                  </a:lnTo>
                  <a:lnTo>
                    <a:pt x="39" y="52"/>
                  </a:lnTo>
                  <a:lnTo>
                    <a:pt x="37" y="59"/>
                  </a:lnTo>
                  <a:lnTo>
                    <a:pt x="33" y="61"/>
                  </a:lnTo>
                  <a:lnTo>
                    <a:pt x="29" y="52"/>
                  </a:lnTo>
                  <a:lnTo>
                    <a:pt x="30" y="43"/>
                  </a:lnTo>
                  <a:lnTo>
                    <a:pt x="28" y="34"/>
                  </a:lnTo>
                  <a:lnTo>
                    <a:pt x="17" y="22"/>
                  </a:lnTo>
                  <a:lnTo>
                    <a:pt x="10" y="13"/>
                  </a:lnTo>
                  <a:lnTo>
                    <a:pt x="5" y="7"/>
                  </a:lnTo>
                  <a:lnTo>
                    <a:pt x="0" y="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85" name="Freeform 84"/>
            <p:cNvSpPr>
              <a:spLocks/>
            </p:cNvSpPr>
            <p:nvPr/>
          </p:nvSpPr>
          <p:spPr bwMode="auto">
            <a:xfrm>
              <a:off x="6213397" y="4637218"/>
              <a:ext cx="233094" cy="436466"/>
            </a:xfrm>
            <a:custGeom>
              <a:avLst/>
              <a:gdLst>
                <a:gd name="T0" fmla="*/ 127 w 141"/>
                <a:gd name="T1" fmla="*/ 8 h 281"/>
                <a:gd name="T2" fmla="*/ 131 w 141"/>
                <a:gd name="T3" fmla="*/ 17 h 281"/>
                <a:gd name="T4" fmla="*/ 135 w 141"/>
                <a:gd name="T5" fmla="*/ 31 h 281"/>
                <a:gd name="T6" fmla="*/ 136 w 141"/>
                <a:gd name="T7" fmla="*/ 56 h 281"/>
                <a:gd name="T8" fmla="*/ 141 w 141"/>
                <a:gd name="T9" fmla="*/ 66 h 281"/>
                <a:gd name="T10" fmla="*/ 138 w 141"/>
                <a:gd name="T11" fmla="*/ 76 h 281"/>
                <a:gd name="T12" fmla="*/ 134 w 141"/>
                <a:gd name="T13" fmla="*/ 82 h 281"/>
                <a:gd name="T14" fmla="*/ 129 w 141"/>
                <a:gd name="T15" fmla="*/ 70 h 281"/>
                <a:gd name="T16" fmla="*/ 125 w 141"/>
                <a:gd name="T17" fmla="*/ 76 h 281"/>
                <a:gd name="T18" fmla="*/ 128 w 141"/>
                <a:gd name="T19" fmla="*/ 91 h 281"/>
                <a:gd name="T20" fmla="*/ 126 w 141"/>
                <a:gd name="T21" fmla="*/ 100 h 281"/>
                <a:gd name="T22" fmla="*/ 120 w 141"/>
                <a:gd name="T23" fmla="*/ 105 h 281"/>
                <a:gd name="T24" fmla="*/ 118 w 141"/>
                <a:gd name="T25" fmla="*/ 122 h 281"/>
                <a:gd name="T26" fmla="*/ 109 w 141"/>
                <a:gd name="T27" fmla="*/ 147 h 281"/>
                <a:gd name="T28" fmla="*/ 98 w 141"/>
                <a:gd name="T29" fmla="*/ 175 h 281"/>
                <a:gd name="T30" fmla="*/ 83 w 141"/>
                <a:gd name="T31" fmla="*/ 215 h 281"/>
                <a:gd name="T32" fmla="*/ 74 w 141"/>
                <a:gd name="T33" fmla="*/ 244 h 281"/>
                <a:gd name="T34" fmla="*/ 63 w 141"/>
                <a:gd name="T35" fmla="*/ 268 h 281"/>
                <a:gd name="T36" fmla="*/ 49 w 141"/>
                <a:gd name="T37" fmla="*/ 272 h 281"/>
                <a:gd name="T38" fmla="*/ 32 w 141"/>
                <a:gd name="T39" fmla="*/ 281 h 281"/>
                <a:gd name="T40" fmla="*/ 22 w 141"/>
                <a:gd name="T41" fmla="*/ 276 h 281"/>
                <a:gd name="T42" fmla="*/ 9 w 141"/>
                <a:gd name="T43" fmla="*/ 268 h 281"/>
                <a:gd name="T44" fmla="*/ 5 w 141"/>
                <a:gd name="T45" fmla="*/ 258 h 281"/>
                <a:gd name="T46" fmla="*/ 5 w 141"/>
                <a:gd name="T47" fmla="*/ 239 h 281"/>
                <a:gd name="T48" fmla="*/ 0 w 141"/>
                <a:gd name="T49" fmla="*/ 223 h 281"/>
                <a:gd name="T50" fmla="*/ 0 w 141"/>
                <a:gd name="T51" fmla="*/ 208 h 281"/>
                <a:gd name="T52" fmla="*/ 4 w 141"/>
                <a:gd name="T53" fmla="*/ 193 h 281"/>
                <a:gd name="T54" fmla="*/ 13 w 141"/>
                <a:gd name="T55" fmla="*/ 189 h 281"/>
                <a:gd name="T56" fmla="*/ 13 w 141"/>
                <a:gd name="T57" fmla="*/ 182 h 281"/>
                <a:gd name="T58" fmla="*/ 23 w 141"/>
                <a:gd name="T59" fmla="*/ 166 h 281"/>
                <a:gd name="T60" fmla="*/ 26 w 141"/>
                <a:gd name="T61" fmla="*/ 153 h 281"/>
                <a:gd name="T62" fmla="*/ 22 w 141"/>
                <a:gd name="T63" fmla="*/ 143 h 281"/>
                <a:gd name="T64" fmla="*/ 20 w 141"/>
                <a:gd name="T65" fmla="*/ 130 h 281"/>
                <a:gd name="T66" fmla="*/ 19 w 141"/>
                <a:gd name="T67" fmla="*/ 111 h 281"/>
                <a:gd name="T68" fmla="*/ 27 w 141"/>
                <a:gd name="T69" fmla="*/ 99 h 281"/>
                <a:gd name="T70" fmla="*/ 30 w 141"/>
                <a:gd name="T71" fmla="*/ 86 h 281"/>
                <a:gd name="T72" fmla="*/ 39 w 141"/>
                <a:gd name="T73" fmla="*/ 85 h 281"/>
                <a:gd name="T74" fmla="*/ 49 w 141"/>
                <a:gd name="T75" fmla="*/ 81 h 281"/>
                <a:gd name="T76" fmla="*/ 56 w 141"/>
                <a:gd name="T77" fmla="*/ 77 h 281"/>
                <a:gd name="T78" fmla="*/ 64 w 141"/>
                <a:gd name="T79" fmla="*/ 77 h 281"/>
                <a:gd name="T80" fmla="*/ 75 w 141"/>
                <a:gd name="T81" fmla="*/ 65 h 281"/>
                <a:gd name="T82" fmla="*/ 91 w 141"/>
                <a:gd name="T83" fmla="*/ 53 h 281"/>
                <a:gd name="T84" fmla="*/ 97 w 141"/>
                <a:gd name="T85" fmla="*/ 42 h 281"/>
                <a:gd name="T86" fmla="*/ 95 w 141"/>
                <a:gd name="T87" fmla="*/ 33 h 281"/>
                <a:gd name="T88" fmla="*/ 102 w 141"/>
                <a:gd name="T89" fmla="*/ 36 h 281"/>
                <a:gd name="T90" fmla="*/ 113 w 141"/>
                <a:gd name="T91" fmla="*/ 21 h 281"/>
                <a:gd name="T92" fmla="*/ 114 w 141"/>
                <a:gd name="T93" fmla="*/ 9 h 281"/>
                <a:gd name="T94" fmla="*/ 121 w 141"/>
                <a:gd name="T95" fmla="*/ 0 h 281"/>
                <a:gd name="T96" fmla="*/ 127 w 141"/>
                <a:gd name="T97" fmla="*/ 8 h 2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41" h="281">
                  <a:moveTo>
                    <a:pt x="127" y="8"/>
                  </a:moveTo>
                  <a:lnTo>
                    <a:pt x="131" y="17"/>
                  </a:lnTo>
                  <a:lnTo>
                    <a:pt x="135" y="31"/>
                  </a:lnTo>
                  <a:lnTo>
                    <a:pt x="136" y="56"/>
                  </a:lnTo>
                  <a:lnTo>
                    <a:pt x="141" y="66"/>
                  </a:lnTo>
                  <a:lnTo>
                    <a:pt x="138" y="76"/>
                  </a:lnTo>
                  <a:lnTo>
                    <a:pt x="134" y="82"/>
                  </a:lnTo>
                  <a:lnTo>
                    <a:pt x="129" y="70"/>
                  </a:lnTo>
                  <a:lnTo>
                    <a:pt x="125" y="76"/>
                  </a:lnTo>
                  <a:lnTo>
                    <a:pt x="128" y="91"/>
                  </a:lnTo>
                  <a:lnTo>
                    <a:pt x="126" y="100"/>
                  </a:lnTo>
                  <a:lnTo>
                    <a:pt x="120" y="105"/>
                  </a:lnTo>
                  <a:lnTo>
                    <a:pt x="118" y="122"/>
                  </a:lnTo>
                  <a:lnTo>
                    <a:pt x="109" y="147"/>
                  </a:lnTo>
                  <a:lnTo>
                    <a:pt x="98" y="175"/>
                  </a:lnTo>
                  <a:lnTo>
                    <a:pt x="83" y="215"/>
                  </a:lnTo>
                  <a:lnTo>
                    <a:pt x="74" y="244"/>
                  </a:lnTo>
                  <a:lnTo>
                    <a:pt x="63" y="268"/>
                  </a:lnTo>
                  <a:lnTo>
                    <a:pt x="49" y="272"/>
                  </a:lnTo>
                  <a:lnTo>
                    <a:pt x="32" y="281"/>
                  </a:lnTo>
                  <a:lnTo>
                    <a:pt x="22" y="276"/>
                  </a:lnTo>
                  <a:lnTo>
                    <a:pt x="9" y="268"/>
                  </a:lnTo>
                  <a:lnTo>
                    <a:pt x="5" y="258"/>
                  </a:lnTo>
                  <a:lnTo>
                    <a:pt x="5" y="239"/>
                  </a:lnTo>
                  <a:lnTo>
                    <a:pt x="0" y="223"/>
                  </a:lnTo>
                  <a:lnTo>
                    <a:pt x="0" y="208"/>
                  </a:lnTo>
                  <a:lnTo>
                    <a:pt x="4" y="193"/>
                  </a:lnTo>
                  <a:lnTo>
                    <a:pt x="13" y="189"/>
                  </a:lnTo>
                  <a:lnTo>
                    <a:pt x="13" y="182"/>
                  </a:lnTo>
                  <a:lnTo>
                    <a:pt x="23" y="166"/>
                  </a:lnTo>
                  <a:lnTo>
                    <a:pt x="26" y="153"/>
                  </a:lnTo>
                  <a:lnTo>
                    <a:pt x="22" y="143"/>
                  </a:lnTo>
                  <a:lnTo>
                    <a:pt x="20" y="130"/>
                  </a:lnTo>
                  <a:lnTo>
                    <a:pt x="19" y="111"/>
                  </a:lnTo>
                  <a:lnTo>
                    <a:pt x="27" y="99"/>
                  </a:lnTo>
                  <a:lnTo>
                    <a:pt x="30" y="86"/>
                  </a:lnTo>
                  <a:lnTo>
                    <a:pt x="39" y="85"/>
                  </a:lnTo>
                  <a:lnTo>
                    <a:pt x="49" y="81"/>
                  </a:lnTo>
                  <a:lnTo>
                    <a:pt x="56" y="77"/>
                  </a:lnTo>
                  <a:lnTo>
                    <a:pt x="64" y="77"/>
                  </a:lnTo>
                  <a:lnTo>
                    <a:pt x="75" y="65"/>
                  </a:lnTo>
                  <a:lnTo>
                    <a:pt x="91" y="53"/>
                  </a:lnTo>
                  <a:lnTo>
                    <a:pt x="97" y="42"/>
                  </a:lnTo>
                  <a:lnTo>
                    <a:pt x="95" y="33"/>
                  </a:lnTo>
                  <a:lnTo>
                    <a:pt x="102" y="36"/>
                  </a:lnTo>
                  <a:lnTo>
                    <a:pt x="113" y="21"/>
                  </a:lnTo>
                  <a:lnTo>
                    <a:pt x="114" y="9"/>
                  </a:lnTo>
                  <a:lnTo>
                    <a:pt x="121" y="0"/>
                  </a:lnTo>
                  <a:lnTo>
                    <a:pt x="127" y="8"/>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86" name="Freeform 85"/>
            <p:cNvSpPr>
              <a:spLocks/>
            </p:cNvSpPr>
            <p:nvPr/>
          </p:nvSpPr>
          <p:spPr bwMode="auto">
            <a:xfrm>
              <a:off x="5495933" y="2885140"/>
              <a:ext cx="69431" cy="46598"/>
            </a:xfrm>
            <a:custGeom>
              <a:avLst/>
              <a:gdLst>
                <a:gd name="T0" fmla="*/ 2 w 42"/>
                <a:gd name="T1" fmla="*/ 9 h 30"/>
                <a:gd name="T2" fmla="*/ 4 w 42"/>
                <a:gd name="T3" fmla="*/ 9 h 30"/>
                <a:gd name="T4" fmla="*/ 4 w 42"/>
                <a:gd name="T5" fmla="*/ 5 h 30"/>
                <a:gd name="T6" fmla="*/ 14 w 42"/>
                <a:gd name="T7" fmla="*/ 2 h 30"/>
                <a:gd name="T8" fmla="*/ 17 w 42"/>
                <a:gd name="T9" fmla="*/ 1 h 30"/>
                <a:gd name="T10" fmla="*/ 23 w 42"/>
                <a:gd name="T11" fmla="*/ 0 h 30"/>
                <a:gd name="T12" fmla="*/ 31 w 42"/>
                <a:gd name="T13" fmla="*/ 0 h 30"/>
                <a:gd name="T14" fmla="*/ 40 w 42"/>
                <a:gd name="T15" fmla="*/ 6 h 30"/>
                <a:gd name="T16" fmla="*/ 42 w 42"/>
                <a:gd name="T17" fmla="*/ 20 h 30"/>
                <a:gd name="T18" fmla="*/ 39 w 42"/>
                <a:gd name="T19" fmla="*/ 20 h 30"/>
                <a:gd name="T20" fmla="*/ 37 w 42"/>
                <a:gd name="T21" fmla="*/ 24 h 30"/>
                <a:gd name="T22" fmla="*/ 28 w 42"/>
                <a:gd name="T23" fmla="*/ 24 h 30"/>
                <a:gd name="T24" fmla="*/ 22 w 42"/>
                <a:gd name="T25" fmla="*/ 28 h 30"/>
                <a:gd name="T26" fmla="*/ 11 w 42"/>
                <a:gd name="T27" fmla="*/ 30 h 30"/>
                <a:gd name="T28" fmla="*/ 3 w 42"/>
                <a:gd name="T29" fmla="*/ 25 h 30"/>
                <a:gd name="T30" fmla="*/ 0 w 42"/>
                <a:gd name="T31" fmla="*/ 16 h 30"/>
                <a:gd name="T32" fmla="*/ 2 w 42"/>
                <a:gd name="T33" fmla="*/ 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42" h="30">
                  <a:moveTo>
                    <a:pt x="2" y="9"/>
                  </a:moveTo>
                  <a:lnTo>
                    <a:pt x="4" y="9"/>
                  </a:lnTo>
                  <a:lnTo>
                    <a:pt x="4" y="5"/>
                  </a:lnTo>
                  <a:lnTo>
                    <a:pt x="14" y="2"/>
                  </a:lnTo>
                  <a:lnTo>
                    <a:pt x="17" y="1"/>
                  </a:lnTo>
                  <a:lnTo>
                    <a:pt x="23" y="0"/>
                  </a:lnTo>
                  <a:lnTo>
                    <a:pt x="31" y="0"/>
                  </a:lnTo>
                  <a:lnTo>
                    <a:pt x="40" y="6"/>
                  </a:lnTo>
                  <a:lnTo>
                    <a:pt x="42" y="20"/>
                  </a:lnTo>
                  <a:lnTo>
                    <a:pt x="39" y="20"/>
                  </a:lnTo>
                  <a:lnTo>
                    <a:pt x="37" y="24"/>
                  </a:lnTo>
                  <a:lnTo>
                    <a:pt x="28" y="24"/>
                  </a:lnTo>
                  <a:lnTo>
                    <a:pt x="22" y="28"/>
                  </a:lnTo>
                  <a:lnTo>
                    <a:pt x="11" y="30"/>
                  </a:lnTo>
                  <a:lnTo>
                    <a:pt x="3" y="25"/>
                  </a:lnTo>
                  <a:lnTo>
                    <a:pt x="0" y="16"/>
                  </a:lnTo>
                  <a:lnTo>
                    <a:pt x="2" y="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87" name="Freeform 86"/>
            <p:cNvSpPr>
              <a:spLocks/>
            </p:cNvSpPr>
            <p:nvPr/>
          </p:nvSpPr>
          <p:spPr bwMode="auto">
            <a:xfrm>
              <a:off x="4561906" y="3442760"/>
              <a:ext cx="494290" cy="479958"/>
            </a:xfrm>
            <a:custGeom>
              <a:avLst/>
              <a:gdLst>
                <a:gd name="T0" fmla="*/ 6 w 299"/>
                <a:gd name="T1" fmla="*/ 211 h 309"/>
                <a:gd name="T2" fmla="*/ 15 w 299"/>
                <a:gd name="T3" fmla="*/ 198 h 309"/>
                <a:gd name="T4" fmla="*/ 38 w 299"/>
                <a:gd name="T5" fmla="*/ 200 h 309"/>
                <a:gd name="T6" fmla="*/ 48 w 299"/>
                <a:gd name="T7" fmla="*/ 197 h 309"/>
                <a:gd name="T8" fmla="*/ 125 w 299"/>
                <a:gd name="T9" fmla="*/ 182 h 309"/>
                <a:gd name="T10" fmla="*/ 114 w 299"/>
                <a:gd name="T11" fmla="*/ 90 h 309"/>
                <a:gd name="T12" fmla="*/ 133 w 299"/>
                <a:gd name="T13" fmla="*/ 0 h 309"/>
                <a:gd name="T14" fmla="*/ 254 w 299"/>
                <a:gd name="T15" fmla="*/ 90 h 309"/>
                <a:gd name="T16" fmla="*/ 270 w 299"/>
                <a:gd name="T17" fmla="*/ 106 h 309"/>
                <a:gd name="T18" fmla="*/ 278 w 299"/>
                <a:gd name="T19" fmla="*/ 123 h 309"/>
                <a:gd name="T20" fmla="*/ 299 w 299"/>
                <a:gd name="T21" fmla="*/ 168 h 309"/>
                <a:gd name="T22" fmla="*/ 287 w 299"/>
                <a:gd name="T23" fmla="*/ 195 h 309"/>
                <a:gd name="T24" fmla="*/ 246 w 299"/>
                <a:gd name="T25" fmla="*/ 200 h 309"/>
                <a:gd name="T26" fmla="*/ 228 w 299"/>
                <a:gd name="T27" fmla="*/ 208 h 309"/>
                <a:gd name="T28" fmla="*/ 212 w 299"/>
                <a:gd name="T29" fmla="*/ 204 h 309"/>
                <a:gd name="T30" fmla="*/ 185 w 299"/>
                <a:gd name="T31" fmla="*/ 216 h 309"/>
                <a:gd name="T32" fmla="*/ 167 w 299"/>
                <a:gd name="T33" fmla="*/ 232 h 309"/>
                <a:gd name="T34" fmla="*/ 157 w 299"/>
                <a:gd name="T35" fmla="*/ 241 h 309"/>
                <a:gd name="T36" fmla="*/ 143 w 299"/>
                <a:gd name="T37" fmla="*/ 244 h 309"/>
                <a:gd name="T38" fmla="*/ 126 w 299"/>
                <a:gd name="T39" fmla="*/ 275 h 309"/>
                <a:gd name="T40" fmla="*/ 121 w 299"/>
                <a:gd name="T41" fmla="*/ 291 h 309"/>
                <a:gd name="T42" fmla="*/ 115 w 299"/>
                <a:gd name="T43" fmla="*/ 306 h 309"/>
                <a:gd name="T44" fmla="*/ 108 w 299"/>
                <a:gd name="T45" fmla="*/ 300 h 309"/>
                <a:gd name="T46" fmla="*/ 99 w 299"/>
                <a:gd name="T47" fmla="*/ 302 h 309"/>
                <a:gd name="T48" fmla="*/ 82 w 299"/>
                <a:gd name="T49" fmla="*/ 307 h 309"/>
                <a:gd name="T50" fmla="*/ 75 w 299"/>
                <a:gd name="T51" fmla="*/ 306 h 309"/>
                <a:gd name="T52" fmla="*/ 70 w 299"/>
                <a:gd name="T53" fmla="*/ 294 h 309"/>
                <a:gd name="T54" fmla="*/ 64 w 299"/>
                <a:gd name="T55" fmla="*/ 294 h 309"/>
                <a:gd name="T56" fmla="*/ 68 w 299"/>
                <a:gd name="T57" fmla="*/ 282 h 309"/>
                <a:gd name="T58" fmla="*/ 59 w 299"/>
                <a:gd name="T59" fmla="*/ 267 h 309"/>
                <a:gd name="T60" fmla="*/ 51 w 299"/>
                <a:gd name="T61" fmla="*/ 262 h 309"/>
                <a:gd name="T62" fmla="*/ 41 w 299"/>
                <a:gd name="T63" fmla="*/ 268 h 309"/>
                <a:gd name="T64" fmla="*/ 28 w 299"/>
                <a:gd name="T65" fmla="*/ 271 h 309"/>
                <a:gd name="T66" fmla="*/ 20 w 299"/>
                <a:gd name="T67" fmla="*/ 265 h 309"/>
                <a:gd name="T68" fmla="*/ 12 w 299"/>
                <a:gd name="T69" fmla="*/ 267 h 309"/>
                <a:gd name="T70" fmla="*/ 12 w 299"/>
                <a:gd name="T71" fmla="*/ 253 h 309"/>
                <a:gd name="T72" fmla="*/ 4 w 299"/>
                <a:gd name="T73" fmla="*/ 240 h 309"/>
                <a:gd name="T74" fmla="*/ 0 w 299"/>
                <a:gd name="T75" fmla="*/ 215 h 3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299" h="309">
                  <a:moveTo>
                    <a:pt x="0" y="215"/>
                  </a:moveTo>
                  <a:lnTo>
                    <a:pt x="6" y="211"/>
                  </a:lnTo>
                  <a:lnTo>
                    <a:pt x="9" y="199"/>
                  </a:lnTo>
                  <a:lnTo>
                    <a:pt x="15" y="198"/>
                  </a:lnTo>
                  <a:lnTo>
                    <a:pt x="28" y="204"/>
                  </a:lnTo>
                  <a:lnTo>
                    <a:pt x="38" y="200"/>
                  </a:lnTo>
                  <a:lnTo>
                    <a:pt x="45" y="201"/>
                  </a:lnTo>
                  <a:lnTo>
                    <a:pt x="48" y="197"/>
                  </a:lnTo>
                  <a:lnTo>
                    <a:pt x="121" y="196"/>
                  </a:lnTo>
                  <a:lnTo>
                    <a:pt x="125" y="182"/>
                  </a:lnTo>
                  <a:lnTo>
                    <a:pt x="122" y="179"/>
                  </a:lnTo>
                  <a:lnTo>
                    <a:pt x="114" y="90"/>
                  </a:lnTo>
                  <a:lnTo>
                    <a:pt x="106" y="0"/>
                  </a:lnTo>
                  <a:lnTo>
                    <a:pt x="133" y="0"/>
                  </a:lnTo>
                  <a:lnTo>
                    <a:pt x="193" y="45"/>
                  </a:lnTo>
                  <a:lnTo>
                    <a:pt x="254" y="90"/>
                  </a:lnTo>
                  <a:lnTo>
                    <a:pt x="258" y="100"/>
                  </a:lnTo>
                  <a:lnTo>
                    <a:pt x="270" y="106"/>
                  </a:lnTo>
                  <a:lnTo>
                    <a:pt x="278" y="109"/>
                  </a:lnTo>
                  <a:lnTo>
                    <a:pt x="278" y="123"/>
                  </a:lnTo>
                  <a:lnTo>
                    <a:pt x="298" y="120"/>
                  </a:lnTo>
                  <a:lnTo>
                    <a:pt x="299" y="168"/>
                  </a:lnTo>
                  <a:lnTo>
                    <a:pt x="289" y="182"/>
                  </a:lnTo>
                  <a:lnTo>
                    <a:pt x="287" y="195"/>
                  </a:lnTo>
                  <a:lnTo>
                    <a:pt x="271" y="198"/>
                  </a:lnTo>
                  <a:lnTo>
                    <a:pt x="246" y="200"/>
                  </a:lnTo>
                  <a:lnTo>
                    <a:pt x="240" y="207"/>
                  </a:lnTo>
                  <a:lnTo>
                    <a:pt x="228" y="208"/>
                  </a:lnTo>
                  <a:lnTo>
                    <a:pt x="216" y="208"/>
                  </a:lnTo>
                  <a:lnTo>
                    <a:pt x="212" y="204"/>
                  </a:lnTo>
                  <a:lnTo>
                    <a:pt x="202" y="207"/>
                  </a:lnTo>
                  <a:lnTo>
                    <a:pt x="185" y="216"/>
                  </a:lnTo>
                  <a:lnTo>
                    <a:pt x="182" y="222"/>
                  </a:lnTo>
                  <a:lnTo>
                    <a:pt x="167" y="232"/>
                  </a:lnTo>
                  <a:lnTo>
                    <a:pt x="165" y="237"/>
                  </a:lnTo>
                  <a:lnTo>
                    <a:pt x="157" y="241"/>
                  </a:lnTo>
                  <a:lnTo>
                    <a:pt x="148" y="238"/>
                  </a:lnTo>
                  <a:lnTo>
                    <a:pt x="143" y="244"/>
                  </a:lnTo>
                  <a:lnTo>
                    <a:pt x="140" y="258"/>
                  </a:lnTo>
                  <a:lnTo>
                    <a:pt x="126" y="275"/>
                  </a:lnTo>
                  <a:lnTo>
                    <a:pt x="126" y="282"/>
                  </a:lnTo>
                  <a:lnTo>
                    <a:pt x="121" y="291"/>
                  </a:lnTo>
                  <a:lnTo>
                    <a:pt x="122" y="303"/>
                  </a:lnTo>
                  <a:lnTo>
                    <a:pt x="115" y="306"/>
                  </a:lnTo>
                  <a:lnTo>
                    <a:pt x="111" y="309"/>
                  </a:lnTo>
                  <a:lnTo>
                    <a:pt x="108" y="300"/>
                  </a:lnTo>
                  <a:lnTo>
                    <a:pt x="103" y="302"/>
                  </a:lnTo>
                  <a:lnTo>
                    <a:pt x="99" y="302"/>
                  </a:lnTo>
                  <a:lnTo>
                    <a:pt x="96" y="308"/>
                  </a:lnTo>
                  <a:lnTo>
                    <a:pt x="82" y="307"/>
                  </a:lnTo>
                  <a:lnTo>
                    <a:pt x="77" y="305"/>
                  </a:lnTo>
                  <a:lnTo>
                    <a:pt x="75" y="306"/>
                  </a:lnTo>
                  <a:lnTo>
                    <a:pt x="69" y="300"/>
                  </a:lnTo>
                  <a:lnTo>
                    <a:pt x="70" y="294"/>
                  </a:lnTo>
                  <a:lnTo>
                    <a:pt x="68" y="292"/>
                  </a:lnTo>
                  <a:lnTo>
                    <a:pt x="64" y="294"/>
                  </a:lnTo>
                  <a:lnTo>
                    <a:pt x="65" y="287"/>
                  </a:lnTo>
                  <a:lnTo>
                    <a:pt x="68" y="282"/>
                  </a:lnTo>
                  <a:lnTo>
                    <a:pt x="61" y="273"/>
                  </a:lnTo>
                  <a:lnTo>
                    <a:pt x="59" y="267"/>
                  </a:lnTo>
                  <a:lnTo>
                    <a:pt x="55" y="263"/>
                  </a:lnTo>
                  <a:lnTo>
                    <a:pt x="51" y="262"/>
                  </a:lnTo>
                  <a:lnTo>
                    <a:pt x="47" y="265"/>
                  </a:lnTo>
                  <a:lnTo>
                    <a:pt x="41" y="268"/>
                  </a:lnTo>
                  <a:lnTo>
                    <a:pt x="36" y="272"/>
                  </a:lnTo>
                  <a:lnTo>
                    <a:pt x="28" y="271"/>
                  </a:lnTo>
                  <a:lnTo>
                    <a:pt x="23" y="265"/>
                  </a:lnTo>
                  <a:lnTo>
                    <a:pt x="20" y="265"/>
                  </a:lnTo>
                  <a:lnTo>
                    <a:pt x="15" y="267"/>
                  </a:lnTo>
                  <a:lnTo>
                    <a:pt x="12" y="267"/>
                  </a:lnTo>
                  <a:lnTo>
                    <a:pt x="11" y="260"/>
                  </a:lnTo>
                  <a:lnTo>
                    <a:pt x="12" y="253"/>
                  </a:lnTo>
                  <a:lnTo>
                    <a:pt x="11" y="245"/>
                  </a:lnTo>
                  <a:lnTo>
                    <a:pt x="4" y="240"/>
                  </a:lnTo>
                  <a:lnTo>
                    <a:pt x="0" y="228"/>
                  </a:lnTo>
                  <a:lnTo>
                    <a:pt x="0" y="21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88" name="Freeform 87"/>
            <p:cNvSpPr>
              <a:spLocks/>
            </p:cNvSpPr>
            <p:nvPr/>
          </p:nvSpPr>
          <p:spPr bwMode="auto">
            <a:xfrm>
              <a:off x="5438073" y="2846309"/>
              <a:ext cx="51247" cy="52810"/>
            </a:xfrm>
            <a:custGeom>
              <a:avLst/>
              <a:gdLst>
                <a:gd name="T0" fmla="*/ 22 w 31"/>
                <a:gd name="T1" fmla="*/ 21 h 34"/>
                <a:gd name="T2" fmla="*/ 21 w 31"/>
                <a:gd name="T3" fmla="*/ 17 h 34"/>
                <a:gd name="T4" fmla="*/ 15 w 31"/>
                <a:gd name="T5" fmla="*/ 27 h 34"/>
                <a:gd name="T6" fmla="*/ 16 w 31"/>
                <a:gd name="T7" fmla="*/ 34 h 34"/>
                <a:gd name="T8" fmla="*/ 13 w 31"/>
                <a:gd name="T9" fmla="*/ 32 h 34"/>
                <a:gd name="T10" fmla="*/ 7 w 31"/>
                <a:gd name="T11" fmla="*/ 25 h 34"/>
                <a:gd name="T12" fmla="*/ 0 w 31"/>
                <a:gd name="T13" fmla="*/ 21 h 34"/>
                <a:gd name="T14" fmla="*/ 1 w 31"/>
                <a:gd name="T15" fmla="*/ 18 h 34"/>
                <a:gd name="T16" fmla="*/ 3 w 31"/>
                <a:gd name="T17" fmla="*/ 7 h 34"/>
                <a:gd name="T18" fmla="*/ 8 w 31"/>
                <a:gd name="T19" fmla="*/ 2 h 34"/>
                <a:gd name="T20" fmla="*/ 11 w 31"/>
                <a:gd name="T21" fmla="*/ 0 h 34"/>
                <a:gd name="T22" fmla="*/ 16 w 31"/>
                <a:gd name="T23" fmla="*/ 3 h 34"/>
                <a:gd name="T24" fmla="*/ 18 w 31"/>
                <a:gd name="T25" fmla="*/ 6 h 34"/>
                <a:gd name="T26" fmla="*/ 24 w 31"/>
                <a:gd name="T27" fmla="*/ 9 h 34"/>
                <a:gd name="T28" fmla="*/ 31 w 31"/>
                <a:gd name="T29" fmla="*/ 13 h 34"/>
                <a:gd name="T30" fmla="*/ 29 w 31"/>
                <a:gd name="T31" fmla="*/ 14 h 34"/>
                <a:gd name="T32" fmla="*/ 27 w 31"/>
                <a:gd name="T33" fmla="*/ 19 h 34"/>
                <a:gd name="T34" fmla="*/ 22 w 31"/>
                <a:gd name="T35" fmla="*/ 21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1" h="34">
                  <a:moveTo>
                    <a:pt x="22" y="21"/>
                  </a:moveTo>
                  <a:lnTo>
                    <a:pt x="21" y="17"/>
                  </a:lnTo>
                  <a:lnTo>
                    <a:pt x="15" y="27"/>
                  </a:lnTo>
                  <a:lnTo>
                    <a:pt x="16" y="34"/>
                  </a:lnTo>
                  <a:lnTo>
                    <a:pt x="13" y="32"/>
                  </a:lnTo>
                  <a:lnTo>
                    <a:pt x="7" y="25"/>
                  </a:lnTo>
                  <a:lnTo>
                    <a:pt x="0" y="21"/>
                  </a:lnTo>
                  <a:lnTo>
                    <a:pt x="1" y="18"/>
                  </a:lnTo>
                  <a:lnTo>
                    <a:pt x="3" y="7"/>
                  </a:lnTo>
                  <a:lnTo>
                    <a:pt x="8" y="2"/>
                  </a:lnTo>
                  <a:lnTo>
                    <a:pt x="11" y="0"/>
                  </a:lnTo>
                  <a:lnTo>
                    <a:pt x="16" y="3"/>
                  </a:lnTo>
                  <a:lnTo>
                    <a:pt x="18" y="6"/>
                  </a:lnTo>
                  <a:lnTo>
                    <a:pt x="24" y="9"/>
                  </a:lnTo>
                  <a:lnTo>
                    <a:pt x="31" y="13"/>
                  </a:lnTo>
                  <a:lnTo>
                    <a:pt x="29" y="14"/>
                  </a:lnTo>
                  <a:lnTo>
                    <a:pt x="27" y="19"/>
                  </a:lnTo>
                  <a:lnTo>
                    <a:pt x="22" y="21"/>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89" name="Freeform 88"/>
            <p:cNvSpPr>
              <a:spLocks/>
            </p:cNvSpPr>
            <p:nvPr/>
          </p:nvSpPr>
          <p:spPr bwMode="auto">
            <a:xfrm>
              <a:off x="5836481" y="4581299"/>
              <a:ext cx="319057" cy="529662"/>
            </a:xfrm>
            <a:custGeom>
              <a:avLst/>
              <a:gdLst>
                <a:gd name="T0" fmla="*/ 96 w 193"/>
                <a:gd name="T1" fmla="*/ 23 h 341"/>
                <a:gd name="T2" fmla="*/ 122 w 193"/>
                <a:gd name="T3" fmla="*/ 26 h 341"/>
                <a:gd name="T4" fmla="*/ 142 w 193"/>
                <a:gd name="T5" fmla="*/ 20 h 341"/>
                <a:gd name="T6" fmla="*/ 173 w 193"/>
                <a:gd name="T7" fmla="*/ 12 h 341"/>
                <a:gd name="T8" fmla="*/ 190 w 193"/>
                <a:gd name="T9" fmla="*/ 9 h 341"/>
                <a:gd name="T10" fmla="*/ 191 w 193"/>
                <a:gd name="T11" fmla="*/ 48 h 341"/>
                <a:gd name="T12" fmla="*/ 193 w 193"/>
                <a:gd name="T13" fmla="*/ 91 h 341"/>
                <a:gd name="T14" fmla="*/ 179 w 193"/>
                <a:gd name="T15" fmla="*/ 120 h 341"/>
                <a:gd name="T16" fmla="*/ 150 w 193"/>
                <a:gd name="T17" fmla="*/ 141 h 341"/>
                <a:gd name="T18" fmla="*/ 107 w 193"/>
                <a:gd name="T19" fmla="*/ 173 h 341"/>
                <a:gd name="T20" fmla="*/ 86 w 193"/>
                <a:gd name="T21" fmla="*/ 192 h 341"/>
                <a:gd name="T22" fmla="*/ 76 w 193"/>
                <a:gd name="T23" fmla="*/ 211 h 341"/>
                <a:gd name="T24" fmla="*/ 87 w 193"/>
                <a:gd name="T25" fmla="*/ 239 h 341"/>
                <a:gd name="T26" fmla="*/ 90 w 193"/>
                <a:gd name="T27" fmla="*/ 244 h 341"/>
                <a:gd name="T28" fmla="*/ 84 w 193"/>
                <a:gd name="T29" fmla="*/ 274 h 341"/>
                <a:gd name="T30" fmla="*/ 85 w 193"/>
                <a:gd name="T31" fmla="*/ 287 h 341"/>
                <a:gd name="T32" fmla="*/ 62 w 193"/>
                <a:gd name="T33" fmla="*/ 301 h 341"/>
                <a:gd name="T34" fmla="*/ 31 w 193"/>
                <a:gd name="T35" fmla="*/ 320 h 341"/>
                <a:gd name="T36" fmla="*/ 36 w 193"/>
                <a:gd name="T37" fmla="*/ 330 h 341"/>
                <a:gd name="T38" fmla="*/ 20 w 193"/>
                <a:gd name="T39" fmla="*/ 341 h 341"/>
                <a:gd name="T40" fmla="*/ 18 w 193"/>
                <a:gd name="T41" fmla="*/ 322 h 341"/>
                <a:gd name="T42" fmla="*/ 21 w 193"/>
                <a:gd name="T43" fmla="*/ 292 h 341"/>
                <a:gd name="T44" fmla="*/ 11 w 193"/>
                <a:gd name="T45" fmla="*/ 248 h 341"/>
                <a:gd name="T46" fmla="*/ 37 w 193"/>
                <a:gd name="T47" fmla="*/ 209 h 341"/>
                <a:gd name="T48" fmla="*/ 42 w 193"/>
                <a:gd name="T49" fmla="*/ 195 h 341"/>
                <a:gd name="T50" fmla="*/ 41 w 193"/>
                <a:gd name="T51" fmla="*/ 173 h 341"/>
                <a:gd name="T52" fmla="*/ 47 w 193"/>
                <a:gd name="T53" fmla="*/ 133 h 341"/>
                <a:gd name="T54" fmla="*/ 29 w 193"/>
                <a:gd name="T55" fmla="*/ 124 h 341"/>
                <a:gd name="T56" fmla="*/ 17 w 193"/>
                <a:gd name="T57" fmla="*/ 115 h 341"/>
                <a:gd name="T58" fmla="*/ 1 w 193"/>
                <a:gd name="T59" fmla="*/ 108 h 341"/>
                <a:gd name="T60" fmla="*/ 56 w 193"/>
                <a:gd name="T61" fmla="*/ 76 h 341"/>
                <a:gd name="T62" fmla="*/ 71 w 193"/>
                <a:gd name="T63" fmla="*/ 84 h 341"/>
                <a:gd name="T64" fmla="*/ 79 w 193"/>
                <a:gd name="T65" fmla="*/ 97 h 341"/>
                <a:gd name="T66" fmla="*/ 75 w 193"/>
                <a:gd name="T67" fmla="*/ 122 h 341"/>
                <a:gd name="T68" fmla="*/ 92 w 193"/>
                <a:gd name="T69" fmla="*/ 120 h 341"/>
                <a:gd name="T70" fmla="*/ 100 w 193"/>
                <a:gd name="T71" fmla="*/ 89 h 341"/>
                <a:gd name="T72" fmla="*/ 87 w 193"/>
                <a:gd name="T73" fmla="*/ 67 h 341"/>
                <a:gd name="T74" fmla="*/ 76 w 193"/>
                <a:gd name="T75" fmla="*/ 40 h 3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93" h="341">
                  <a:moveTo>
                    <a:pt x="82" y="25"/>
                  </a:moveTo>
                  <a:lnTo>
                    <a:pt x="96" y="23"/>
                  </a:lnTo>
                  <a:lnTo>
                    <a:pt x="117" y="29"/>
                  </a:lnTo>
                  <a:lnTo>
                    <a:pt x="122" y="26"/>
                  </a:lnTo>
                  <a:lnTo>
                    <a:pt x="135" y="26"/>
                  </a:lnTo>
                  <a:lnTo>
                    <a:pt x="142" y="20"/>
                  </a:lnTo>
                  <a:lnTo>
                    <a:pt x="153" y="20"/>
                  </a:lnTo>
                  <a:lnTo>
                    <a:pt x="173" y="12"/>
                  </a:lnTo>
                  <a:lnTo>
                    <a:pt x="188" y="0"/>
                  </a:lnTo>
                  <a:lnTo>
                    <a:pt x="190" y="9"/>
                  </a:lnTo>
                  <a:lnTo>
                    <a:pt x="189" y="30"/>
                  </a:lnTo>
                  <a:lnTo>
                    <a:pt x="191" y="48"/>
                  </a:lnTo>
                  <a:lnTo>
                    <a:pt x="190" y="81"/>
                  </a:lnTo>
                  <a:lnTo>
                    <a:pt x="193" y="91"/>
                  </a:lnTo>
                  <a:lnTo>
                    <a:pt x="186" y="105"/>
                  </a:lnTo>
                  <a:lnTo>
                    <a:pt x="179" y="120"/>
                  </a:lnTo>
                  <a:lnTo>
                    <a:pt x="166" y="133"/>
                  </a:lnTo>
                  <a:lnTo>
                    <a:pt x="150" y="141"/>
                  </a:lnTo>
                  <a:lnTo>
                    <a:pt x="129" y="151"/>
                  </a:lnTo>
                  <a:lnTo>
                    <a:pt x="107" y="173"/>
                  </a:lnTo>
                  <a:lnTo>
                    <a:pt x="100" y="177"/>
                  </a:lnTo>
                  <a:lnTo>
                    <a:pt x="86" y="192"/>
                  </a:lnTo>
                  <a:lnTo>
                    <a:pt x="79" y="196"/>
                  </a:lnTo>
                  <a:lnTo>
                    <a:pt x="76" y="211"/>
                  </a:lnTo>
                  <a:lnTo>
                    <a:pt x="84" y="227"/>
                  </a:lnTo>
                  <a:lnTo>
                    <a:pt x="87" y="239"/>
                  </a:lnTo>
                  <a:lnTo>
                    <a:pt x="86" y="245"/>
                  </a:lnTo>
                  <a:lnTo>
                    <a:pt x="90" y="244"/>
                  </a:lnTo>
                  <a:lnTo>
                    <a:pt x="88" y="265"/>
                  </a:lnTo>
                  <a:lnTo>
                    <a:pt x="84" y="274"/>
                  </a:lnTo>
                  <a:lnTo>
                    <a:pt x="88" y="278"/>
                  </a:lnTo>
                  <a:lnTo>
                    <a:pt x="85" y="287"/>
                  </a:lnTo>
                  <a:lnTo>
                    <a:pt x="77" y="294"/>
                  </a:lnTo>
                  <a:lnTo>
                    <a:pt x="62" y="301"/>
                  </a:lnTo>
                  <a:lnTo>
                    <a:pt x="39" y="312"/>
                  </a:lnTo>
                  <a:lnTo>
                    <a:pt x="31" y="320"/>
                  </a:lnTo>
                  <a:lnTo>
                    <a:pt x="32" y="329"/>
                  </a:lnTo>
                  <a:lnTo>
                    <a:pt x="36" y="330"/>
                  </a:lnTo>
                  <a:lnTo>
                    <a:pt x="34" y="341"/>
                  </a:lnTo>
                  <a:lnTo>
                    <a:pt x="20" y="341"/>
                  </a:lnTo>
                  <a:lnTo>
                    <a:pt x="20" y="332"/>
                  </a:lnTo>
                  <a:lnTo>
                    <a:pt x="18" y="322"/>
                  </a:lnTo>
                  <a:lnTo>
                    <a:pt x="17" y="315"/>
                  </a:lnTo>
                  <a:lnTo>
                    <a:pt x="21" y="292"/>
                  </a:lnTo>
                  <a:lnTo>
                    <a:pt x="18" y="277"/>
                  </a:lnTo>
                  <a:lnTo>
                    <a:pt x="11" y="248"/>
                  </a:lnTo>
                  <a:lnTo>
                    <a:pt x="31" y="224"/>
                  </a:lnTo>
                  <a:lnTo>
                    <a:pt x="37" y="209"/>
                  </a:lnTo>
                  <a:lnTo>
                    <a:pt x="39" y="207"/>
                  </a:lnTo>
                  <a:lnTo>
                    <a:pt x="42" y="195"/>
                  </a:lnTo>
                  <a:lnTo>
                    <a:pt x="40" y="189"/>
                  </a:lnTo>
                  <a:lnTo>
                    <a:pt x="41" y="173"/>
                  </a:lnTo>
                  <a:lnTo>
                    <a:pt x="46" y="159"/>
                  </a:lnTo>
                  <a:lnTo>
                    <a:pt x="47" y="133"/>
                  </a:lnTo>
                  <a:lnTo>
                    <a:pt x="38" y="126"/>
                  </a:lnTo>
                  <a:lnTo>
                    <a:pt x="29" y="124"/>
                  </a:lnTo>
                  <a:lnTo>
                    <a:pt x="25" y="119"/>
                  </a:lnTo>
                  <a:lnTo>
                    <a:pt x="17" y="115"/>
                  </a:lnTo>
                  <a:lnTo>
                    <a:pt x="2" y="115"/>
                  </a:lnTo>
                  <a:lnTo>
                    <a:pt x="1" y="108"/>
                  </a:lnTo>
                  <a:lnTo>
                    <a:pt x="0" y="93"/>
                  </a:lnTo>
                  <a:lnTo>
                    <a:pt x="56" y="76"/>
                  </a:lnTo>
                  <a:lnTo>
                    <a:pt x="66" y="86"/>
                  </a:lnTo>
                  <a:lnTo>
                    <a:pt x="71" y="84"/>
                  </a:lnTo>
                  <a:lnTo>
                    <a:pt x="78" y="89"/>
                  </a:lnTo>
                  <a:lnTo>
                    <a:pt x="79" y="97"/>
                  </a:lnTo>
                  <a:lnTo>
                    <a:pt x="74" y="107"/>
                  </a:lnTo>
                  <a:lnTo>
                    <a:pt x="75" y="122"/>
                  </a:lnTo>
                  <a:lnTo>
                    <a:pt x="86" y="134"/>
                  </a:lnTo>
                  <a:lnTo>
                    <a:pt x="92" y="120"/>
                  </a:lnTo>
                  <a:lnTo>
                    <a:pt x="100" y="116"/>
                  </a:lnTo>
                  <a:lnTo>
                    <a:pt x="100" y="89"/>
                  </a:lnTo>
                  <a:lnTo>
                    <a:pt x="93" y="74"/>
                  </a:lnTo>
                  <a:lnTo>
                    <a:pt x="87" y="67"/>
                  </a:lnTo>
                  <a:lnTo>
                    <a:pt x="80" y="68"/>
                  </a:lnTo>
                  <a:lnTo>
                    <a:pt x="76" y="40"/>
                  </a:lnTo>
                  <a:lnTo>
                    <a:pt x="82" y="2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90" name="Freeform 89"/>
            <p:cNvSpPr>
              <a:spLocks/>
            </p:cNvSpPr>
            <p:nvPr/>
          </p:nvSpPr>
          <p:spPr bwMode="auto">
            <a:xfrm>
              <a:off x="4419737" y="3363544"/>
              <a:ext cx="362040" cy="413167"/>
            </a:xfrm>
            <a:custGeom>
              <a:avLst/>
              <a:gdLst>
                <a:gd name="T0" fmla="*/ 86 w 219"/>
                <a:gd name="T1" fmla="*/ 266 h 266"/>
                <a:gd name="T2" fmla="*/ 74 w 219"/>
                <a:gd name="T3" fmla="*/ 251 h 266"/>
                <a:gd name="T4" fmla="*/ 63 w 219"/>
                <a:gd name="T5" fmla="*/ 236 h 266"/>
                <a:gd name="T6" fmla="*/ 51 w 219"/>
                <a:gd name="T7" fmla="*/ 231 h 266"/>
                <a:gd name="T8" fmla="*/ 43 w 219"/>
                <a:gd name="T9" fmla="*/ 225 h 266"/>
                <a:gd name="T10" fmla="*/ 33 w 219"/>
                <a:gd name="T11" fmla="*/ 225 h 266"/>
                <a:gd name="T12" fmla="*/ 24 w 219"/>
                <a:gd name="T13" fmla="*/ 229 h 266"/>
                <a:gd name="T14" fmla="*/ 15 w 219"/>
                <a:gd name="T15" fmla="*/ 227 h 266"/>
                <a:gd name="T16" fmla="*/ 8 w 219"/>
                <a:gd name="T17" fmla="*/ 234 h 266"/>
                <a:gd name="T18" fmla="*/ 7 w 219"/>
                <a:gd name="T19" fmla="*/ 223 h 266"/>
                <a:gd name="T20" fmla="*/ 12 w 219"/>
                <a:gd name="T21" fmla="*/ 213 h 266"/>
                <a:gd name="T22" fmla="*/ 15 w 219"/>
                <a:gd name="T23" fmla="*/ 193 h 266"/>
                <a:gd name="T24" fmla="*/ 13 w 219"/>
                <a:gd name="T25" fmla="*/ 173 h 266"/>
                <a:gd name="T26" fmla="*/ 11 w 219"/>
                <a:gd name="T27" fmla="*/ 162 h 266"/>
                <a:gd name="T28" fmla="*/ 14 w 219"/>
                <a:gd name="T29" fmla="*/ 152 h 266"/>
                <a:gd name="T30" fmla="*/ 9 w 219"/>
                <a:gd name="T31" fmla="*/ 142 h 266"/>
                <a:gd name="T32" fmla="*/ 0 w 219"/>
                <a:gd name="T33" fmla="*/ 133 h 266"/>
                <a:gd name="T34" fmla="*/ 4 w 219"/>
                <a:gd name="T35" fmla="*/ 126 h 266"/>
                <a:gd name="T36" fmla="*/ 75 w 219"/>
                <a:gd name="T37" fmla="*/ 126 h 266"/>
                <a:gd name="T38" fmla="*/ 72 w 219"/>
                <a:gd name="T39" fmla="*/ 96 h 266"/>
                <a:gd name="T40" fmla="*/ 77 w 219"/>
                <a:gd name="T41" fmla="*/ 86 h 266"/>
                <a:gd name="T42" fmla="*/ 93 w 219"/>
                <a:gd name="T43" fmla="*/ 84 h 266"/>
                <a:gd name="T44" fmla="*/ 94 w 219"/>
                <a:gd name="T45" fmla="*/ 31 h 266"/>
                <a:gd name="T46" fmla="*/ 153 w 219"/>
                <a:gd name="T47" fmla="*/ 32 h 266"/>
                <a:gd name="T48" fmla="*/ 153 w 219"/>
                <a:gd name="T49" fmla="*/ 0 h 266"/>
                <a:gd name="T50" fmla="*/ 219 w 219"/>
                <a:gd name="T51" fmla="*/ 51 h 266"/>
                <a:gd name="T52" fmla="*/ 192 w 219"/>
                <a:gd name="T53" fmla="*/ 51 h 266"/>
                <a:gd name="T54" fmla="*/ 200 w 219"/>
                <a:gd name="T55" fmla="*/ 141 h 266"/>
                <a:gd name="T56" fmla="*/ 208 w 219"/>
                <a:gd name="T57" fmla="*/ 230 h 266"/>
                <a:gd name="T58" fmla="*/ 211 w 219"/>
                <a:gd name="T59" fmla="*/ 233 h 266"/>
                <a:gd name="T60" fmla="*/ 207 w 219"/>
                <a:gd name="T61" fmla="*/ 247 h 266"/>
                <a:gd name="T62" fmla="*/ 134 w 219"/>
                <a:gd name="T63" fmla="*/ 248 h 266"/>
                <a:gd name="T64" fmla="*/ 131 w 219"/>
                <a:gd name="T65" fmla="*/ 252 h 266"/>
                <a:gd name="T66" fmla="*/ 124 w 219"/>
                <a:gd name="T67" fmla="*/ 251 h 266"/>
                <a:gd name="T68" fmla="*/ 114 w 219"/>
                <a:gd name="T69" fmla="*/ 255 h 266"/>
                <a:gd name="T70" fmla="*/ 101 w 219"/>
                <a:gd name="T71" fmla="*/ 249 h 266"/>
                <a:gd name="T72" fmla="*/ 95 w 219"/>
                <a:gd name="T73" fmla="*/ 250 h 266"/>
                <a:gd name="T74" fmla="*/ 92 w 219"/>
                <a:gd name="T75" fmla="*/ 262 h 266"/>
                <a:gd name="T76" fmla="*/ 86 w 219"/>
                <a:gd name="T77" fmla="*/ 266 h 2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219" h="266">
                  <a:moveTo>
                    <a:pt x="86" y="266"/>
                  </a:moveTo>
                  <a:lnTo>
                    <a:pt x="74" y="251"/>
                  </a:lnTo>
                  <a:lnTo>
                    <a:pt x="63" y="236"/>
                  </a:lnTo>
                  <a:lnTo>
                    <a:pt x="51" y="231"/>
                  </a:lnTo>
                  <a:lnTo>
                    <a:pt x="43" y="225"/>
                  </a:lnTo>
                  <a:lnTo>
                    <a:pt x="33" y="225"/>
                  </a:lnTo>
                  <a:lnTo>
                    <a:pt x="24" y="229"/>
                  </a:lnTo>
                  <a:lnTo>
                    <a:pt x="15" y="227"/>
                  </a:lnTo>
                  <a:lnTo>
                    <a:pt x="8" y="234"/>
                  </a:lnTo>
                  <a:lnTo>
                    <a:pt x="7" y="223"/>
                  </a:lnTo>
                  <a:lnTo>
                    <a:pt x="12" y="213"/>
                  </a:lnTo>
                  <a:lnTo>
                    <a:pt x="15" y="193"/>
                  </a:lnTo>
                  <a:lnTo>
                    <a:pt x="13" y="173"/>
                  </a:lnTo>
                  <a:lnTo>
                    <a:pt x="11" y="162"/>
                  </a:lnTo>
                  <a:lnTo>
                    <a:pt x="14" y="152"/>
                  </a:lnTo>
                  <a:lnTo>
                    <a:pt x="9" y="142"/>
                  </a:lnTo>
                  <a:lnTo>
                    <a:pt x="0" y="133"/>
                  </a:lnTo>
                  <a:lnTo>
                    <a:pt x="4" y="126"/>
                  </a:lnTo>
                  <a:lnTo>
                    <a:pt x="75" y="126"/>
                  </a:lnTo>
                  <a:lnTo>
                    <a:pt x="72" y="96"/>
                  </a:lnTo>
                  <a:lnTo>
                    <a:pt x="77" y="86"/>
                  </a:lnTo>
                  <a:lnTo>
                    <a:pt x="93" y="84"/>
                  </a:lnTo>
                  <a:lnTo>
                    <a:pt x="94" y="31"/>
                  </a:lnTo>
                  <a:lnTo>
                    <a:pt x="153" y="32"/>
                  </a:lnTo>
                  <a:lnTo>
                    <a:pt x="153" y="0"/>
                  </a:lnTo>
                  <a:lnTo>
                    <a:pt x="219" y="51"/>
                  </a:lnTo>
                  <a:lnTo>
                    <a:pt x="192" y="51"/>
                  </a:lnTo>
                  <a:lnTo>
                    <a:pt x="200" y="141"/>
                  </a:lnTo>
                  <a:lnTo>
                    <a:pt x="208" y="230"/>
                  </a:lnTo>
                  <a:lnTo>
                    <a:pt x="211" y="233"/>
                  </a:lnTo>
                  <a:lnTo>
                    <a:pt x="207" y="247"/>
                  </a:lnTo>
                  <a:lnTo>
                    <a:pt x="134" y="248"/>
                  </a:lnTo>
                  <a:lnTo>
                    <a:pt x="131" y="252"/>
                  </a:lnTo>
                  <a:lnTo>
                    <a:pt x="124" y="251"/>
                  </a:lnTo>
                  <a:lnTo>
                    <a:pt x="114" y="255"/>
                  </a:lnTo>
                  <a:lnTo>
                    <a:pt x="101" y="249"/>
                  </a:lnTo>
                  <a:lnTo>
                    <a:pt x="95" y="250"/>
                  </a:lnTo>
                  <a:lnTo>
                    <a:pt x="92" y="262"/>
                  </a:lnTo>
                  <a:lnTo>
                    <a:pt x="86" y="266"/>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91" name="Freeform 90"/>
            <p:cNvSpPr>
              <a:spLocks/>
            </p:cNvSpPr>
            <p:nvPr/>
          </p:nvSpPr>
          <p:spPr bwMode="auto">
            <a:xfrm>
              <a:off x="5912526" y="4545575"/>
              <a:ext cx="89270" cy="243862"/>
            </a:xfrm>
            <a:custGeom>
              <a:avLst/>
              <a:gdLst>
                <a:gd name="T0" fmla="*/ 36 w 54"/>
                <a:gd name="T1" fmla="*/ 48 h 157"/>
                <a:gd name="T2" fmla="*/ 30 w 54"/>
                <a:gd name="T3" fmla="*/ 63 h 157"/>
                <a:gd name="T4" fmla="*/ 34 w 54"/>
                <a:gd name="T5" fmla="*/ 91 h 157"/>
                <a:gd name="T6" fmla="*/ 41 w 54"/>
                <a:gd name="T7" fmla="*/ 90 h 157"/>
                <a:gd name="T8" fmla="*/ 47 w 54"/>
                <a:gd name="T9" fmla="*/ 97 h 157"/>
                <a:gd name="T10" fmla="*/ 54 w 54"/>
                <a:gd name="T11" fmla="*/ 112 h 157"/>
                <a:gd name="T12" fmla="*/ 54 w 54"/>
                <a:gd name="T13" fmla="*/ 139 h 157"/>
                <a:gd name="T14" fmla="*/ 46 w 54"/>
                <a:gd name="T15" fmla="*/ 143 h 157"/>
                <a:gd name="T16" fmla="*/ 40 w 54"/>
                <a:gd name="T17" fmla="*/ 157 h 157"/>
                <a:gd name="T18" fmla="*/ 29 w 54"/>
                <a:gd name="T19" fmla="*/ 145 h 157"/>
                <a:gd name="T20" fmla="*/ 28 w 54"/>
                <a:gd name="T21" fmla="*/ 130 h 157"/>
                <a:gd name="T22" fmla="*/ 33 w 54"/>
                <a:gd name="T23" fmla="*/ 120 h 157"/>
                <a:gd name="T24" fmla="*/ 32 w 54"/>
                <a:gd name="T25" fmla="*/ 112 h 157"/>
                <a:gd name="T26" fmla="*/ 25 w 54"/>
                <a:gd name="T27" fmla="*/ 107 h 157"/>
                <a:gd name="T28" fmla="*/ 20 w 54"/>
                <a:gd name="T29" fmla="*/ 109 h 157"/>
                <a:gd name="T30" fmla="*/ 10 w 54"/>
                <a:gd name="T31" fmla="*/ 99 h 157"/>
                <a:gd name="T32" fmla="*/ 0 w 54"/>
                <a:gd name="T33" fmla="*/ 93 h 157"/>
                <a:gd name="T34" fmla="*/ 6 w 54"/>
                <a:gd name="T35" fmla="*/ 74 h 157"/>
                <a:gd name="T36" fmla="*/ 12 w 54"/>
                <a:gd name="T37" fmla="*/ 67 h 157"/>
                <a:gd name="T38" fmla="*/ 9 w 54"/>
                <a:gd name="T39" fmla="*/ 50 h 157"/>
                <a:gd name="T40" fmla="*/ 13 w 54"/>
                <a:gd name="T41" fmla="*/ 33 h 157"/>
                <a:gd name="T42" fmla="*/ 17 w 54"/>
                <a:gd name="T43" fmla="*/ 27 h 157"/>
                <a:gd name="T44" fmla="*/ 13 w 54"/>
                <a:gd name="T45" fmla="*/ 10 h 157"/>
                <a:gd name="T46" fmla="*/ 4 w 54"/>
                <a:gd name="T47" fmla="*/ 0 h 157"/>
                <a:gd name="T48" fmla="*/ 22 w 54"/>
                <a:gd name="T49" fmla="*/ 4 h 157"/>
                <a:gd name="T50" fmla="*/ 25 w 54"/>
                <a:gd name="T51" fmla="*/ 10 h 157"/>
                <a:gd name="T52" fmla="*/ 32 w 54"/>
                <a:gd name="T53" fmla="*/ 20 h 157"/>
                <a:gd name="T54" fmla="*/ 36 w 54"/>
                <a:gd name="T55" fmla="*/ 48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54" h="157">
                  <a:moveTo>
                    <a:pt x="36" y="48"/>
                  </a:moveTo>
                  <a:lnTo>
                    <a:pt x="30" y="63"/>
                  </a:lnTo>
                  <a:lnTo>
                    <a:pt x="34" y="91"/>
                  </a:lnTo>
                  <a:lnTo>
                    <a:pt x="41" y="90"/>
                  </a:lnTo>
                  <a:lnTo>
                    <a:pt x="47" y="97"/>
                  </a:lnTo>
                  <a:lnTo>
                    <a:pt x="54" y="112"/>
                  </a:lnTo>
                  <a:lnTo>
                    <a:pt x="54" y="139"/>
                  </a:lnTo>
                  <a:lnTo>
                    <a:pt x="46" y="143"/>
                  </a:lnTo>
                  <a:lnTo>
                    <a:pt x="40" y="157"/>
                  </a:lnTo>
                  <a:lnTo>
                    <a:pt x="29" y="145"/>
                  </a:lnTo>
                  <a:lnTo>
                    <a:pt x="28" y="130"/>
                  </a:lnTo>
                  <a:lnTo>
                    <a:pt x="33" y="120"/>
                  </a:lnTo>
                  <a:lnTo>
                    <a:pt x="32" y="112"/>
                  </a:lnTo>
                  <a:lnTo>
                    <a:pt x="25" y="107"/>
                  </a:lnTo>
                  <a:lnTo>
                    <a:pt x="20" y="109"/>
                  </a:lnTo>
                  <a:lnTo>
                    <a:pt x="10" y="99"/>
                  </a:lnTo>
                  <a:lnTo>
                    <a:pt x="0" y="93"/>
                  </a:lnTo>
                  <a:lnTo>
                    <a:pt x="6" y="74"/>
                  </a:lnTo>
                  <a:lnTo>
                    <a:pt x="12" y="67"/>
                  </a:lnTo>
                  <a:lnTo>
                    <a:pt x="9" y="50"/>
                  </a:lnTo>
                  <a:lnTo>
                    <a:pt x="13" y="33"/>
                  </a:lnTo>
                  <a:lnTo>
                    <a:pt x="17" y="27"/>
                  </a:lnTo>
                  <a:lnTo>
                    <a:pt x="13" y="10"/>
                  </a:lnTo>
                  <a:lnTo>
                    <a:pt x="4" y="0"/>
                  </a:lnTo>
                  <a:lnTo>
                    <a:pt x="22" y="4"/>
                  </a:lnTo>
                  <a:lnTo>
                    <a:pt x="25" y="10"/>
                  </a:lnTo>
                  <a:lnTo>
                    <a:pt x="32" y="20"/>
                  </a:lnTo>
                  <a:lnTo>
                    <a:pt x="36" y="48"/>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92" name="Freeform 91"/>
            <p:cNvSpPr>
              <a:spLocks/>
            </p:cNvSpPr>
            <p:nvPr/>
          </p:nvSpPr>
          <p:spPr bwMode="auto">
            <a:xfrm>
              <a:off x="5279370" y="4794096"/>
              <a:ext cx="400061" cy="391421"/>
            </a:xfrm>
            <a:custGeom>
              <a:avLst/>
              <a:gdLst>
                <a:gd name="T0" fmla="*/ 76 w 242"/>
                <a:gd name="T1" fmla="*/ 242 h 252"/>
                <a:gd name="T2" fmla="*/ 64 w 242"/>
                <a:gd name="T3" fmla="*/ 226 h 252"/>
                <a:gd name="T4" fmla="*/ 58 w 242"/>
                <a:gd name="T5" fmla="*/ 211 h 252"/>
                <a:gd name="T6" fmla="*/ 54 w 242"/>
                <a:gd name="T7" fmla="*/ 191 h 252"/>
                <a:gd name="T8" fmla="*/ 50 w 242"/>
                <a:gd name="T9" fmla="*/ 176 h 252"/>
                <a:gd name="T10" fmla="*/ 45 w 242"/>
                <a:gd name="T11" fmla="*/ 144 h 252"/>
                <a:gd name="T12" fmla="*/ 46 w 242"/>
                <a:gd name="T13" fmla="*/ 119 h 252"/>
                <a:gd name="T14" fmla="*/ 44 w 242"/>
                <a:gd name="T15" fmla="*/ 108 h 252"/>
                <a:gd name="T16" fmla="*/ 37 w 242"/>
                <a:gd name="T17" fmla="*/ 99 h 252"/>
                <a:gd name="T18" fmla="*/ 28 w 242"/>
                <a:gd name="T19" fmla="*/ 82 h 252"/>
                <a:gd name="T20" fmla="*/ 19 w 242"/>
                <a:gd name="T21" fmla="*/ 57 h 252"/>
                <a:gd name="T22" fmla="*/ 15 w 242"/>
                <a:gd name="T23" fmla="*/ 44 h 252"/>
                <a:gd name="T24" fmla="*/ 1 w 242"/>
                <a:gd name="T25" fmla="*/ 24 h 252"/>
                <a:gd name="T26" fmla="*/ 0 w 242"/>
                <a:gd name="T27" fmla="*/ 8 h 252"/>
                <a:gd name="T28" fmla="*/ 9 w 242"/>
                <a:gd name="T29" fmla="*/ 4 h 252"/>
                <a:gd name="T30" fmla="*/ 20 w 242"/>
                <a:gd name="T31" fmla="*/ 0 h 252"/>
                <a:gd name="T32" fmla="*/ 32 w 242"/>
                <a:gd name="T33" fmla="*/ 1 h 252"/>
                <a:gd name="T34" fmla="*/ 42 w 242"/>
                <a:gd name="T35" fmla="*/ 10 h 252"/>
                <a:gd name="T36" fmla="*/ 45 w 242"/>
                <a:gd name="T37" fmla="*/ 9 h 252"/>
                <a:gd name="T38" fmla="*/ 119 w 242"/>
                <a:gd name="T39" fmla="*/ 8 h 252"/>
                <a:gd name="T40" fmla="*/ 131 w 242"/>
                <a:gd name="T41" fmla="*/ 18 h 252"/>
                <a:gd name="T42" fmla="*/ 175 w 242"/>
                <a:gd name="T43" fmla="*/ 21 h 252"/>
                <a:gd name="T44" fmla="*/ 208 w 242"/>
                <a:gd name="T45" fmla="*/ 13 h 252"/>
                <a:gd name="T46" fmla="*/ 223 w 242"/>
                <a:gd name="T47" fmla="*/ 8 h 252"/>
                <a:gd name="T48" fmla="*/ 235 w 242"/>
                <a:gd name="T49" fmla="*/ 9 h 252"/>
                <a:gd name="T50" fmla="*/ 242 w 242"/>
                <a:gd name="T51" fmla="*/ 14 h 252"/>
                <a:gd name="T52" fmla="*/ 242 w 242"/>
                <a:gd name="T53" fmla="*/ 15 h 252"/>
                <a:gd name="T54" fmla="*/ 232 w 242"/>
                <a:gd name="T55" fmla="*/ 20 h 252"/>
                <a:gd name="T56" fmla="*/ 226 w 242"/>
                <a:gd name="T57" fmla="*/ 20 h 252"/>
                <a:gd name="T58" fmla="*/ 214 w 242"/>
                <a:gd name="T59" fmla="*/ 28 h 252"/>
                <a:gd name="T60" fmla="*/ 208 w 242"/>
                <a:gd name="T61" fmla="*/ 20 h 252"/>
                <a:gd name="T62" fmla="*/ 179 w 242"/>
                <a:gd name="T63" fmla="*/ 27 h 252"/>
                <a:gd name="T64" fmla="*/ 166 w 242"/>
                <a:gd name="T65" fmla="*/ 28 h 252"/>
                <a:gd name="T66" fmla="*/ 163 w 242"/>
                <a:gd name="T67" fmla="*/ 102 h 252"/>
                <a:gd name="T68" fmla="*/ 145 w 242"/>
                <a:gd name="T69" fmla="*/ 102 h 252"/>
                <a:gd name="T70" fmla="*/ 143 w 242"/>
                <a:gd name="T71" fmla="*/ 163 h 252"/>
                <a:gd name="T72" fmla="*/ 139 w 242"/>
                <a:gd name="T73" fmla="*/ 240 h 252"/>
                <a:gd name="T74" fmla="*/ 123 w 242"/>
                <a:gd name="T75" fmla="*/ 250 h 252"/>
                <a:gd name="T76" fmla="*/ 114 w 242"/>
                <a:gd name="T77" fmla="*/ 252 h 252"/>
                <a:gd name="T78" fmla="*/ 103 w 242"/>
                <a:gd name="T79" fmla="*/ 248 h 252"/>
                <a:gd name="T80" fmla="*/ 95 w 242"/>
                <a:gd name="T81" fmla="*/ 246 h 252"/>
                <a:gd name="T82" fmla="*/ 92 w 242"/>
                <a:gd name="T83" fmla="*/ 238 h 252"/>
                <a:gd name="T84" fmla="*/ 85 w 242"/>
                <a:gd name="T85" fmla="*/ 232 h 252"/>
                <a:gd name="T86" fmla="*/ 76 w 242"/>
                <a:gd name="T87" fmla="*/ 242 h 2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42" h="252">
                  <a:moveTo>
                    <a:pt x="76" y="242"/>
                  </a:moveTo>
                  <a:lnTo>
                    <a:pt x="64" y="226"/>
                  </a:lnTo>
                  <a:lnTo>
                    <a:pt x="58" y="211"/>
                  </a:lnTo>
                  <a:lnTo>
                    <a:pt x="54" y="191"/>
                  </a:lnTo>
                  <a:lnTo>
                    <a:pt x="50" y="176"/>
                  </a:lnTo>
                  <a:lnTo>
                    <a:pt x="45" y="144"/>
                  </a:lnTo>
                  <a:lnTo>
                    <a:pt x="46" y="119"/>
                  </a:lnTo>
                  <a:lnTo>
                    <a:pt x="44" y="108"/>
                  </a:lnTo>
                  <a:lnTo>
                    <a:pt x="37" y="99"/>
                  </a:lnTo>
                  <a:lnTo>
                    <a:pt x="28" y="82"/>
                  </a:lnTo>
                  <a:lnTo>
                    <a:pt x="19" y="57"/>
                  </a:lnTo>
                  <a:lnTo>
                    <a:pt x="15" y="44"/>
                  </a:lnTo>
                  <a:lnTo>
                    <a:pt x="1" y="24"/>
                  </a:lnTo>
                  <a:lnTo>
                    <a:pt x="0" y="8"/>
                  </a:lnTo>
                  <a:lnTo>
                    <a:pt x="9" y="4"/>
                  </a:lnTo>
                  <a:lnTo>
                    <a:pt x="20" y="0"/>
                  </a:lnTo>
                  <a:lnTo>
                    <a:pt x="32" y="1"/>
                  </a:lnTo>
                  <a:lnTo>
                    <a:pt x="42" y="10"/>
                  </a:lnTo>
                  <a:lnTo>
                    <a:pt x="45" y="9"/>
                  </a:lnTo>
                  <a:lnTo>
                    <a:pt x="119" y="8"/>
                  </a:lnTo>
                  <a:lnTo>
                    <a:pt x="131" y="18"/>
                  </a:lnTo>
                  <a:lnTo>
                    <a:pt x="175" y="21"/>
                  </a:lnTo>
                  <a:lnTo>
                    <a:pt x="208" y="13"/>
                  </a:lnTo>
                  <a:lnTo>
                    <a:pt x="223" y="8"/>
                  </a:lnTo>
                  <a:lnTo>
                    <a:pt x="235" y="9"/>
                  </a:lnTo>
                  <a:lnTo>
                    <a:pt x="242" y="14"/>
                  </a:lnTo>
                  <a:lnTo>
                    <a:pt x="242" y="15"/>
                  </a:lnTo>
                  <a:lnTo>
                    <a:pt x="232" y="20"/>
                  </a:lnTo>
                  <a:lnTo>
                    <a:pt x="226" y="20"/>
                  </a:lnTo>
                  <a:lnTo>
                    <a:pt x="214" y="28"/>
                  </a:lnTo>
                  <a:lnTo>
                    <a:pt x="208" y="20"/>
                  </a:lnTo>
                  <a:lnTo>
                    <a:pt x="179" y="27"/>
                  </a:lnTo>
                  <a:lnTo>
                    <a:pt x="166" y="28"/>
                  </a:lnTo>
                  <a:lnTo>
                    <a:pt x="163" y="102"/>
                  </a:lnTo>
                  <a:lnTo>
                    <a:pt x="145" y="102"/>
                  </a:lnTo>
                  <a:lnTo>
                    <a:pt x="143" y="163"/>
                  </a:lnTo>
                  <a:lnTo>
                    <a:pt x="139" y="240"/>
                  </a:lnTo>
                  <a:lnTo>
                    <a:pt x="123" y="250"/>
                  </a:lnTo>
                  <a:lnTo>
                    <a:pt x="114" y="252"/>
                  </a:lnTo>
                  <a:lnTo>
                    <a:pt x="103" y="248"/>
                  </a:lnTo>
                  <a:lnTo>
                    <a:pt x="95" y="246"/>
                  </a:lnTo>
                  <a:lnTo>
                    <a:pt x="92" y="238"/>
                  </a:lnTo>
                  <a:lnTo>
                    <a:pt x="85" y="232"/>
                  </a:lnTo>
                  <a:lnTo>
                    <a:pt x="76" y="242"/>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93" name="Freeform 92"/>
            <p:cNvSpPr>
              <a:spLocks/>
            </p:cNvSpPr>
            <p:nvPr/>
          </p:nvSpPr>
          <p:spPr bwMode="auto">
            <a:xfrm>
              <a:off x="4937170" y="3490911"/>
              <a:ext cx="464534" cy="380549"/>
            </a:xfrm>
            <a:custGeom>
              <a:avLst/>
              <a:gdLst>
                <a:gd name="T0" fmla="*/ 34 w 281"/>
                <a:gd name="T1" fmla="*/ 239 h 245"/>
                <a:gd name="T2" fmla="*/ 34 w 281"/>
                <a:gd name="T3" fmla="*/ 225 h 245"/>
                <a:gd name="T4" fmla="*/ 13 w 281"/>
                <a:gd name="T5" fmla="*/ 220 h 245"/>
                <a:gd name="T6" fmla="*/ 12 w 281"/>
                <a:gd name="T7" fmla="*/ 210 h 245"/>
                <a:gd name="T8" fmla="*/ 2 w 281"/>
                <a:gd name="T9" fmla="*/ 197 h 245"/>
                <a:gd name="T10" fmla="*/ 0 w 281"/>
                <a:gd name="T11" fmla="*/ 187 h 245"/>
                <a:gd name="T12" fmla="*/ 1 w 281"/>
                <a:gd name="T13" fmla="*/ 177 h 245"/>
                <a:gd name="T14" fmla="*/ 13 w 281"/>
                <a:gd name="T15" fmla="*/ 176 h 245"/>
                <a:gd name="T16" fmla="*/ 19 w 281"/>
                <a:gd name="T17" fmla="*/ 169 h 245"/>
                <a:gd name="T18" fmla="*/ 44 w 281"/>
                <a:gd name="T19" fmla="*/ 167 h 245"/>
                <a:gd name="T20" fmla="*/ 60 w 281"/>
                <a:gd name="T21" fmla="*/ 164 h 245"/>
                <a:gd name="T22" fmla="*/ 62 w 281"/>
                <a:gd name="T23" fmla="*/ 151 h 245"/>
                <a:gd name="T24" fmla="*/ 72 w 281"/>
                <a:gd name="T25" fmla="*/ 137 h 245"/>
                <a:gd name="T26" fmla="*/ 71 w 281"/>
                <a:gd name="T27" fmla="*/ 89 h 245"/>
                <a:gd name="T28" fmla="*/ 97 w 281"/>
                <a:gd name="T29" fmla="*/ 80 h 245"/>
                <a:gd name="T30" fmla="*/ 149 w 281"/>
                <a:gd name="T31" fmla="*/ 39 h 245"/>
                <a:gd name="T32" fmla="*/ 209 w 281"/>
                <a:gd name="T33" fmla="*/ 0 h 245"/>
                <a:gd name="T34" fmla="*/ 238 w 281"/>
                <a:gd name="T35" fmla="*/ 9 h 245"/>
                <a:gd name="T36" fmla="*/ 248 w 281"/>
                <a:gd name="T37" fmla="*/ 20 h 245"/>
                <a:gd name="T38" fmla="*/ 261 w 281"/>
                <a:gd name="T39" fmla="*/ 12 h 245"/>
                <a:gd name="T40" fmla="*/ 266 w 281"/>
                <a:gd name="T41" fmla="*/ 45 h 245"/>
                <a:gd name="T42" fmla="*/ 273 w 281"/>
                <a:gd name="T43" fmla="*/ 50 h 245"/>
                <a:gd name="T44" fmla="*/ 274 w 281"/>
                <a:gd name="T45" fmla="*/ 57 h 245"/>
                <a:gd name="T46" fmla="*/ 281 w 281"/>
                <a:gd name="T47" fmla="*/ 64 h 245"/>
                <a:gd name="T48" fmla="*/ 278 w 281"/>
                <a:gd name="T49" fmla="*/ 73 h 245"/>
                <a:gd name="T50" fmla="*/ 271 w 281"/>
                <a:gd name="T51" fmla="*/ 115 h 245"/>
                <a:gd name="T52" fmla="*/ 271 w 281"/>
                <a:gd name="T53" fmla="*/ 142 h 245"/>
                <a:gd name="T54" fmla="*/ 248 w 281"/>
                <a:gd name="T55" fmla="*/ 162 h 245"/>
                <a:gd name="T56" fmla="*/ 241 w 281"/>
                <a:gd name="T57" fmla="*/ 189 h 245"/>
                <a:gd name="T58" fmla="*/ 249 w 281"/>
                <a:gd name="T59" fmla="*/ 197 h 245"/>
                <a:gd name="T60" fmla="*/ 249 w 281"/>
                <a:gd name="T61" fmla="*/ 210 h 245"/>
                <a:gd name="T62" fmla="*/ 260 w 281"/>
                <a:gd name="T63" fmla="*/ 210 h 245"/>
                <a:gd name="T64" fmla="*/ 259 w 281"/>
                <a:gd name="T65" fmla="*/ 220 h 245"/>
                <a:gd name="T66" fmla="*/ 254 w 281"/>
                <a:gd name="T67" fmla="*/ 221 h 245"/>
                <a:gd name="T68" fmla="*/ 253 w 281"/>
                <a:gd name="T69" fmla="*/ 228 h 245"/>
                <a:gd name="T70" fmla="*/ 250 w 281"/>
                <a:gd name="T71" fmla="*/ 228 h 245"/>
                <a:gd name="T72" fmla="*/ 237 w 281"/>
                <a:gd name="T73" fmla="*/ 206 h 245"/>
                <a:gd name="T74" fmla="*/ 233 w 281"/>
                <a:gd name="T75" fmla="*/ 205 h 245"/>
                <a:gd name="T76" fmla="*/ 219 w 281"/>
                <a:gd name="T77" fmla="*/ 216 h 245"/>
                <a:gd name="T78" fmla="*/ 205 w 281"/>
                <a:gd name="T79" fmla="*/ 210 h 245"/>
                <a:gd name="T80" fmla="*/ 195 w 281"/>
                <a:gd name="T81" fmla="*/ 209 h 245"/>
                <a:gd name="T82" fmla="*/ 189 w 281"/>
                <a:gd name="T83" fmla="*/ 212 h 245"/>
                <a:gd name="T84" fmla="*/ 179 w 281"/>
                <a:gd name="T85" fmla="*/ 212 h 245"/>
                <a:gd name="T86" fmla="*/ 168 w 281"/>
                <a:gd name="T87" fmla="*/ 220 h 245"/>
                <a:gd name="T88" fmla="*/ 159 w 281"/>
                <a:gd name="T89" fmla="*/ 221 h 245"/>
                <a:gd name="T90" fmla="*/ 137 w 281"/>
                <a:gd name="T91" fmla="*/ 210 h 245"/>
                <a:gd name="T92" fmla="*/ 128 w 281"/>
                <a:gd name="T93" fmla="*/ 215 h 245"/>
                <a:gd name="T94" fmla="*/ 119 w 281"/>
                <a:gd name="T95" fmla="*/ 215 h 245"/>
                <a:gd name="T96" fmla="*/ 112 w 281"/>
                <a:gd name="T97" fmla="*/ 207 h 245"/>
                <a:gd name="T98" fmla="*/ 93 w 281"/>
                <a:gd name="T99" fmla="*/ 199 h 245"/>
                <a:gd name="T100" fmla="*/ 74 w 281"/>
                <a:gd name="T101" fmla="*/ 202 h 245"/>
                <a:gd name="T102" fmla="*/ 69 w 281"/>
                <a:gd name="T103" fmla="*/ 206 h 245"/>
                <a:gd name="T104" fmla="*/ 67 w 281"/>
                <a:gd name="T105" fmla="*/ 218 h 245"/>
                <a:gd name="T106" fmla="*/ 61 w 281"/>
                <a:gd name="T107" fmla="*/ 227 h 245"/>
                <a:gd name="T108" fmla="*/ 60 w 281"/>
                <a:gd name="T109" fmla="*/ 245 h 245"/>
                <a:gd name="T110" fmla="*/ 46 w 281"/>
                <a:gd name="T111" fmla="*/ 233 h 245"/>
                <a:gd name="T112" fmla="*/ 40 w 281"/>
                <a:gd name="T113" fmla="*/ 233 h 245"/>
                <a:gd name="T114" fmla="*/ 34 w 281"/>
                <a:gd name="T115" fmla="*/ 239 h 2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81" h="245">
                  <a:moveTo>
                    <a:pt x="34" y="239"/>
                  </a:moveTo>
                  <a:lnTo>
                    <a:pt x="34" y="225"/>
                  </a:lnTo>
                  <a:lnTo>
                    <a:pt x="13" y="220"/>
                  </a:lnTo>
                  <a:lnTo>
                    <a:pt x="12" y="210"/>
                  </a:lnTo>
                  <a:lnTo>
                    <a:pt x="2" y="197"/>
                  </a:lnTo>
                  <a:lnTo>
                    <a:pt x="0" y="187"/>
                  </a:lnTo>
                  <a:lnTo>
                    <a:pt x="1" y="177"/>
                  </a:lnTo>
                  <a:lnTo>
                    <a:pt x="13" y="176"/>
                  </a:lnTo>
                  <a:lnTo>
                    <a:pt x="19" y="169"/>
                  </a:lnTo>
                  <a:lnTo>
                    <a:pt x="44" y="167"/>
                  </a:lnTo>
                  <a:lnTo>
                    <a:pt x="60" y="164"/>
                  </a:lnTo>
                  <a:lnTo>
                    <a:pt x="62" y="151"/>
                  </a:lnTo>
                  <a:lnTo>
                    <a:pt x="72" y="137"/>
                  </a:lnTo>
                  <a:lnTo>
                    <a:pt x="71" y="89"/>
                  </a:lnTo>
                  <a:lnTo>
                    <a:pt x="97" y="80"/>
                  </a:lnTo>
                  <a:lnTo>
                    <a:pt x="149" y="39"/>
                  </a:lnTo>
                  <a:lnTo>
                    <a:pt x="209" y="0"/>
                  </a:lnTo>
                  <a:lnTo>
                    <a:pt x="238" y="9"/>
                  </a:lnTo>
                  <a:lnTo>
                    <a:pt x="248" y="20"/>
                  </a:lnTo>
                  <a:lnTo>
                    <a:pt x="261" y="12"/>
                  </a:lnTo>
                  <a:lnTo>
                    <a:pt x="266" y="45"/>
                  </a:lnTo>
                  <a:lnTo>
                    <a:pt x="273" y="50"/>
                  </a:lnTo>
                  <a:lnTo>
                    <a:pt x="274" y="57"/>
                  </a:lnTo>
                  <a:lnTo>
                    <a:pt x="281" y="64"/>
                  </a:lnTo>
                  <a:lnTo>
                    <a:pt x="278" y="73"/>
                  </a:lnTo>
                  <a:lnTo>
                    <a:pt x="271" y="115"/>
                  </a:lnTo>
                  <a:lnTo>
                    <a:pt x="271" y="142"/>
                  </a:lnTo>
                  <a:lnTo>
                    <a:pt x="248" y="162"/>
                  </a:lnTo>
                  <a:lnTo>
                    <a:pt x="241" y="189"/>
                  </a:lnTo>
                  <a:lnTo>
                    <a:pt x="249" y="197"/>
                  </a:lnTo>
                  <a:lnTo>
                    <a:pt x="249" y="210"/>
                  </a:lnTo>
                  <a:lnTo>
                    <a:pt x="260" y="210"/>
                  </a:lnTo>
                  <a:lnTo>
                    <a:pt x="259" y="220"/>
                  </a:lnTo>
                  <a:lnTo>
                    <a:pt x="254" y="221"/>
                  </a:lnTo>
                  <a:lnTo>
                    <a:pt x="253" y="228"/>
                  </a:lnTo>
                  <a:lnTo>
                    <a:pt x="250" y="228"/>
                  </a:lnTo>
                  <a:lnTo>
                    <a:pt x="237" y="206"/>
                  </a:lnTo>
                  <a:lnTo>
                    <a:pt x="233" y="205"/>
                  </a:lnTo>
                  <a:lnTo>
                    <a:pt x="219" y="216"/>
                  </a:lnTo>
                  <a:lnTo>
                    <a:pt x="205" y="210"/>
                  </a:lnTo>
                  <a:lnTo>
                    <a:pt x="195" y="209"/>
                  </a:lnTo>
                  <a:lnTo>
                    <a:pt x="189" y="212"/>
                  </a:lnTo>
                  <a:lnTo>
                    <a:pt x="179" y="212"/>
                  </a:lnTo>
                  <a:lnTo>
                    <a:pt x="168" y="220"/>
                  </a:lnTo>
                  <a:lnTo>
                    <a:pt x="159" y="221"/>
                  </a:lnTo>
                  <a:lnTo>
                    <a:pt x="137" y="210"/>
                  </a:lnTo>
                  <a:lnTo>
                    <a:pt x="128" y="215"/>
                  </a:lnTo>
                  <a:lnTo>
                    <a:pt x="119" y="215"/>
                  </a:lnTo>
                  <a:lnTo>
                    <a:pt x="112" y="207"/>
                  </a:lnTo>
                  <a:lnTo>
                    <a:pt x="93" y="199"/>
                  </a:lnTo>
                  <a:lnTo>
                    <a:pt x="74" y="202"/>
                  </a:lnTo>
                  <a:lnTo>
                    <a:pt x="69" y="206"/>
                  </a:lnTo>
                  <a:lnTo>
                    <a:pt x="67" y="218"/>
                  </a:lnTo>
                  <a:lnTo>
                    <a:pt x="61" y="227"/>
                  </a:lnTo>
                  <a:lnTo>
                    <a:pt x="60" y="245"/>
                  </a:lnTo>
                  <a:lnTo>
                    <a:pt x="46" y="233"/>
                  </a:lnTo>
                  <a:lnTo>
                    <a:pt x="40" y="233"/>
                  </a:lnTo>
                  <a:lnTo>
                    <a:pt x="34" y="23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94" name="Freeform 93"/>
            <p:cNvSpPr>
              <a:spLocks/>
            </p:cNvSpPr>
            <p:nvPr/>
          </p:nvSpPr>
          <p:spPr bwMode="auto">
            <a:xfrm>
              <a:off x="5009909" y="3800011"/>
              <a:ext cx="357078" cy="310652"/>
            </a:xfrm>
            <a:custGeom>
              <a:avLst/>
              <a:gdLst>
                <a:gd name="T0" fmla="*/ 106 w 216"/>
                <a:gd name="T1" fmla="*/ 189 h 200"/>
                <a:gd name="T2" fmla="*/ 87 w 216"/>
                <a:gd name="T3" fmla="*/ 197 h 200"/>
                <a:gd name="T4" fmla="*/ 80 w 216"/>
                <a:gd name="T5" fmla="*/ 196 h 200"/>
                <a:gd name="T6" fmla="*/ 73 w 216"/>
                <a:gd name="T7" fmla="*/ 200 h 200"/>
                <a:gd name="T8" fmla="*/ 59 w 216"/>
                <a:gd name="T9" fmla="*/ 200 h 200"/>
                <a:gd name="T10" fmla="*/ 49 w 216"/>
                <a:gd name="T11" fmla="*/ 187 h 200"/>
                <a:gd name="T12" fmla="*/ 43 w 216"/>
                <a:gd name="T13" fmla="*/ 172 h 200"/>
                <a:gd name="T14" fmla="*/ 30 w 216"/>
                <a:gd name="T15" fmla="*/ 158 h 200"/>
                <a:gd name="T16" fmla="*/ 16 w 216"/>
                <a:gd name="T17" fmla="*/ 158 h 200"/>
                <a:gd name="T18" fmla="*/ 0 w 216"/>
                <a:gd name="T19" fmla="*/ 158 h 200"/>
                <a:gd name="T20" fmla="*/ 1 w 216"/>
                <a:gd name="T21" fmla="*/ 125 h 200"/>
                <a:gd name="T22" fmla="*/ 0 w 216"/>
                <a:gd name="T23" fmla="*/ 112 h 200"/>
                <a:gd name="T24" fmla="*/ 4 w 216"/>
                <a:gd name="T25" fmla="*/ 98 h 200"/>
                <a:gd name="T26" fmla="*/ 9 w 216"/>
                <a:gd name="T27" fmla="*/ 92 h 200"/>
                <a:gd name="T28" fmla="*/ 18 w 216"/>
                <a:gd name="T29" fmla="*/ 79 h 200"/>
                <a:gd name="T30" fmla="*/ 16 w 216"/>
                <a:gd name="T31" fmla="*/ 74 h 200"/>
                <a:gd name="T32" fmla="*/ 20 w 216"/>
                <a:gd name="T33" fmla="*/ 65 h 200"/>
                <a:gd name="T34" fmla="*/ 16 w 216"/>
                <a:gd name="T35" fmla="*/ 53 h 200"/>
                <a:gd name="T36" fmla="*/ 16 w 216"/>
                <a:gd name="T37" fmla="*/ 46 h 200"/>
                <a:gd name="T38" fmla="*/ 17 w 216"/>
                <a:gd name="T39" fmla="*/ 28 h 200"/>
                <a:gd name="T40" fmla="*/ 23 w 216"/>
                <a:gd name="T41" fmla="*/ 19 h 200"/>
                <a:gd name="T42" fmla="*/ 25 w 216"/>
                <a:gd name="T43" fmla="*/ 7 h 200"/>
                <a:gd name="T44" fmla="*/ 30 w 216"/>
                <a:gd name="T45" fmla="*/ 3 h 200"/>
                <a:gd name="T46" fmla="*/ 49 w 216"/>
                <a:gd name="T47" fmla="*/ 0 h 200"/>
                <a:gd name="T48" fmla="*/ 68 w 216"/>
                <a:gd name="T49" fmla="*/ 8 h 200"/>
                <a:gd name="T50" fmla="*/ 75 w 216"/>
                <a:gd name="T51" fmla="*/ 16 h 200"/>
                <a:gd name="T52" fmla="*/ 84 w 216"/>
                <a:gd name="T53" fmla="*/ 16 h 200"/>
                <a:gd name="T54" fmla="*/ 93 w 216"/>
                <a:gd name="T55" fmla="*/ 11 h 200"/>
                <a:gd name="T56" fmla="*/ 115 w 216"/>
                <a:gd name="T57" fmla="*/ 22 h 200"/>
                <a:gd name="T58" fmla="*/ 124 w 216"/>
                <a:gd name="T59" fmla="*/ 21 h 200"/>
                <a:gd name="T60" fmla="*/ 135 w 216"/>
                <a:gd name="T61" fmla="*/ 13 h 200"/>
                <a:gd name="T62" fmla="*/ 145 w 216"/>
                <a:gd name="T63" fmla="*/ 13 h 200"/>
                <a:gd name="T64" fmla="*/ 151 w 216"/>
                <a:gd name="T65" fmla="*/ 10 h 200"/>
                <a:gd name="T66" fmla="*/ 161 w 216"/>
                <a:gd name="T67" fmla="*/ 11 h 200"/>
                <a:gd name="T68" fmla="*/ 175 w 216"/>
                <a:gd name="T69" fmla="*/ 17 h 200"/>
                <a:gd name="T70" fmla="*/ 189 w 216"/>
                <a:gd name="T71" fmla="*/ 6 h 200"/>
                <a:gd name="T72" fmla="*/ 193 w 216"/>
                <a:gd name="T73" fmla="*/ 7 h 200"/>
                <a:gd name="T74" fmla="*/ 206 w 216"/>
                <a:gd name="T75" fmla="*/ 29 h 200"/>
                <a:gd name="T76" fmla="*/ 209 w 216"/>
                <a:gd name="T77" fmla="*/ 29 h 200"/>
                <a:gd name="T78" fmla="*/ 216 w 216"/>
                <a:gd name="T79" fmla="*/ 37 h 200"/>
                <a:gd name="T80" fmla="*/ 214 w 216"/>
                <a:gd name="T81" fmla="*/ 41 h 200"/>
                <a:gd name="T82" fmla="*/ 214 w 216"/>
                <a:gd name="T83" fmla="*/ 48 h 200"/>
                <a:gd name="T84" fmla="*/ 199 w 216"/>
                <a:gd name="T85" fmla="*/ 64 h 200"/>
                <a:gd name="T86" fmla="*/ 194 w 216"/>
                <a:gd name="T87" fmla="*/ 77 h 200"/>
                <a:gd name="T88" fmla="*/ 191 w 216"/>
                <a:gd name="T89" fmla="*/ 88 h 200"/>
                <a:gd name="T90" fmla="*/ 187 w 216"/>
                <a:gd name="T91" fmla="*/ 93 h 200"/>
                <a:gd name="T92" fmla="*/ 184 w 216"/>
                <a:gd name="T93" fmla="*/ 107 h 200"/>
                <a:gd name="T94" fmla="*/ 174 w 216"/>
                <a:gd name="T95" fmla="*/ 116 h 200"/>
                <a:gd name="T96" fmla="*/ 172 w 216"/>
                <a:gd name="T97" fmla="*/ 126 h 200"/>
                <a:gd name="T98" fmla="*/ 167 w 216"/>
                <a:gd name="T99" fmla="*/ 135 h 200"/>
                <a:gd name="T100" fmla="*/ 166 w 216"/>
                <a:gd name="T101" fmla="*/ 143 h 200"/>
                <a:gd name="T102" fmla="*/ 153 w 216"/>
                <a:gd name="T103" fmla="*/ 150 h 200"/>
                <a:gd name="T104" fmla="*/ 143 w 216"/>
                <a:gd name="T105" fmla="*/ 142 h 200"/>
                <a:gd name="T106" fmla="*/ 136 w 216"/>
                <a:gd name="T107" fmla="*/ 142 h 200"/>
                <a:gd name="T108" fmla="*/ 125 w 216"/>
                <a:gd name="T109" fmla="*/ 154 h 200"/>
                <a:gd name="T110" fmla="*/ 120 w 216"/>
                <a:gd name="T111" fmla="*/ 155 h 200"/>
                <a:gd name="T112" fmla="*/ 111 w 216"/>
                <a:gd name="T113" fmla="*/ 175 h 200"/>
                <a:gd name="T114" fmla="*/ 106 w 216"/>
                <a:gd name="T115" fmla="*/ 189 h 2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16" h="200">
                  <a:moveTo>
                    <a:pt x="106" y="189"/>
                  </a:moveTo>
                  <a:lnTo>
                    <a:pt x="87" y="197"/>
                  </a:lnTo>
                  <a:lnTo>
                    <a:pt x="80" y="196"/>
                  </a:lnTo>
                  <a:lnTo>
                    <a:pt x="73" y="200"/>
                  </a:lnTo>
                  <a:lnTo>
                    <a:pt x="59" y="200"/>
                  </a:lnTo>
                  <a:lnTo>
                    <a:pt x="49" y="187"/>
                  </a:lnTo>
                  <a:lnTo>
                    <a:pt x="43" y="172"/>
                  </a:lnTo>
                  <a:lnTo>
                    <a:pt x="30" y="158"/>
                  </a:lnTo>
                  <a:lnTo>
                    <a:pt x="16" y="158"/>
                  </a:lnTo>
                  <a:lnTo>
                    <a:pt x="0" y="158"/>
                  </a:lnTo>
                  <a:lnTo>
                    <a:pt x="1" y="125"/>
                  </a:lnTo>
                  <a:lnTo>
                    <a:pt x="0" y="112"/>
                  </a:lnTo>
                  <a:lnTo>
                    <a:pt x="4" y="98"/>
                  </a:lnTo>
                  <a:lnTo>
                    <a:pt x="9" y="92"/>
                  </a:lnTo>
                  <a:lnTo>
                    <a:pt x="18" y="79"/>
                  </a:lnTo>
                  <a:lnTo>
                    <a:pt x="16" y="74"/>
                  </a:lnTo>
                  <a:lnTo>
                    <a:pt x="20" y="65"/>
                  </a:lnTo>
                  <a:lnTo>
                    <a:pt x="16" y="53"/>
                  </a:lnTo>
                  <a:lnTo>
                    <a:pt x="16" y="46"/>
                  </a:lnTo>
                  <a:lnTo>
                    <a:pt x="17" y="28"/>
                  </a:lnTo>
                  <a:lnTo>
                    <a:pt x="23" y="19"/>
                  </a:lnTo>
                  <a:lnTo>
                    <a:pt x="25" y="7"/>
                  </a:lnTo>
                  <a:lnTo>
                    <a:pt x="30" y="3"/>
                  </a:lnTo>
                  <a:lnTo>
                    <a:pt x="49" y="0"/>
                  </a:lnTo>
                  <a:lnTo>
                    <a:pt x="68" y="8"/>
                  </a:lnTo>
                  <a:lnTo>
                    <a:pt x="75" y="16"/>
                  </a:lnTo>
                  <a:lnTo>
                    <a:pt x="84" y="16"/>
                  </a:lnTo>
                  <a:lnTo>
                    <a:pt x="93" y="11"/>
                  </a:lnTo>
                  <a:lnTo>
                    <a:pt x="115" y="22"/>
                  </a:lnTo>
                  <a:lnTo>
                    <a:pt x="124" y="21"/>
                  </a:lnTo>
                  <a:lnTo>
                    <a:pt x="135" y="13"/>
                  </a:lnTo>
                  <a:lnTo>
                    <a:pt x="145" y="13"/>
                  </a:lnTo>
                  <a:lnTo>
                    <a:pt x="151" y="10"/>
                  </a:lnTo>
                  <a:lnTo>
                    <a:pt x="161" y="11"/>
                  </a:lnTo>
                  <a:lnTo>
                    <a:pt x="175" y="17"/>
                  </a:lnTo>
                  <a:lnTo>
                    <a:pt x="189" y="6"/>
                  </a:lnTo>
                  <a:lnTo>
                    <a:pt x="193" y="7"/>
                  </a:lnTo>
                  <a:lnTo>
                    <a:pt x="206" y="29"/>
                  </a:lnTo>
                  <a:lnTo>
                    <a:pt x="209" y="29"/>
                  </a:lnTo>
                  <a:lnTo>
                    <a:pt x="216" y="37"/>
                  </a:lnTo>
                  <a:lnTo>
                    <a:pt x="214" y="41"/>
                  </a:lnTo>
                  <a:lnTo>
                    <a:pt x="214" y="48"/>
                  </a:lnTo>
                  <a:lnTo>
                    <a:pt x="199" y="64"/>
                  </a:lnTo>
                  <a:lnTo>
                    <a:pt x="194" y="77"/>
                  </a:lnTo>
                  <a:lnTo>
                    <a:pt x="191" y="88"/>
                  </a:lnTo>
                  <a:lnTo>
                    <a:pt x="187" y="93"/>
                  </a:lnTo>
                  <a:lnTo>
                    <a:pt x="184" y="107"/>
                  </a:lnTo>
                  <a:lnTo>
                    <a:pt x="174" y="116"/>
                  </a:lnTo>
                  <a:lnTo>
                    <a:pt x="172" y="126"/>
                  </a:lnTo>
                  <a:lnTo>
                    <a:pt x="167" y="135"/>
                  </a:lnTo>
                  <a:lnTo>
                    <a:pt x="166" y="143"/>
                  </a:lnTo>
                  <a:lnTo>
                    <a:pt x="153" y="150"/>
                  </a:lnTo>
                  <a:lnTo>
                    <a:pt x="143" y="142"/>
                  </a:lnTo>
                  <a:lnTo>
                    <a:pt x="136" y="142"/>
                  </a:lnTo>
                  <a:lnTo>
                    <a:pt x="125" y="154"/>
                  </a:lnTo>
                  <a:lnTo>
                    <a:pt x="120" y="155"/>
                  </a:lnTo>
                  <a:lnTo>
                    <a:pt x="111" y="175"/>
                  </a:lnTo>
                  <a:lnTo>
                    <a:pt x="106" y="18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95" name="Freeform 94"/>
            <p:cNvSpPr>
              <a:spLocks/>
            </p:cNvSpPr>
            <p:nvPr/>
          </p:nvSpPr>
          <p:spPr bwMode="auto">
            <a:xfrm>
              <a:off x="5014867" y="2532550"/>
              <a:ext cx="95882" cy="83876"/>
            </a:xfrm>
            <a:custGeom>
              <a:avLst/>
              <a:gdLst>
                <a:gd name="T0" fmla="*/ 42 w 58"/>
                <a:gd name="T1" fmla="*/ 0 h 54"/>
                <a:gd name="T2" fmla="*/ 55 w 58"/>
                <a:gd name="T3" fmla="*/ 0 h 54"/>
                <a:gd name="T4" fmla="*/ 58 w 58"/>
                <a:gd name="T5" fmla="*/ 7 h 54"/>
                <a:gd name="T6" fmla="*/ 55 w 58"/>
                <a:gd name="T7" fmla="*/ 25 h 54"/>
                <a:gd name="T8" fmla="*/ 51 w 58"/>
                <a:gd name="T9" fmla="*/ 33 h 54"/>
                <a:gd name="T10" fmla="*/ 42 w 58"/>
                <a:gd name="T11" fmla="*/ 33 h 54"/>
                <a:gd name="T12" fmla="*/ 45 w 58"/>
                <a:gd name="T13" fmla="*/ 54 h 54"/>
                <a:gd name="T14" fmla="*/ 36 w 58"/>
                <a:gd name="T15" fmla="*/ 49 h 54"/>
                <a:gd name="T16" fmla="*/ 26 w 58"/>
                <a:gd name="T17" fmla="*/ 40 h 54"/>
                <a:gd name="T18" fmla="*/ 11 w 58"/>
                <a:gd name="T19" fmla="*/ 44 h 54"/>
                <a:gd name="T20" fmla="*/ 0 w 58"/>
                <a:gd name="T21" fmla="*/ 43 h 54"/>
                <a:gd name="T22" fmla="*/ 8 w 58"/>
                <a:gd name="T23" fmla="*/ 37 h 54"/>
                <a:gd name="T24" fmla="*/ 21 w 58"/>
                <a:gd name="T25" fmla="*/ 8 h 54"/>
                <a:gd name="T26" fmla="*/ 42 w 58"/>
                <a:gd name="T27" fmla="*/ 0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8" h="54">
                  <a:moveTo>
                    <a:pt x="42" y="0"/>
                  </a:moveTo>
                  <a:lnTo>
                    <a:pt x="55" y="0"/>
                  </a:lnTo>
                  <a:lnTo>
                    <a:pt x="58" y="7"/>
                  </a:lnTo>
                  <a:lnTo>
                    <a:pt x="55" y="25"/>
                  </a:lnTo>
                  <a:lnTo>
                    <a:pt x="51" y="33"/>
                  </a:lnTo>
                  <a:lnTo>
                    <a:pt x="42" y="33"/>
                  </a:lnTo>
                  <a:lnTo>
                    <a:pt x="45" y="54"/>
                  </a:lnTo>
                  <a:lnTo>
                    <a:pt x="36" y="49"/>
                  </a:lnTo>
                  <a:lnTo>
                    <a:pt x="26" y="40"/>
                  </a:lnTo>
                  <a:lnTo>
                    <a:pt x="11" y="44"/>
                  </a:lnTo>
                  <a:lnTo>
                    <a:pt x="0" y="43"/>
                  </a:lnTo>
                  <a:lnTo>
                    <a:pt x="8" y="37"/>
                  </a:lnTo>
                  <a:lnTo>
                    <a:pt x="21" y="8"/>
                  </a:lnTo>
                  <a:lnTo>
                    <a:pt x="42"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96" name="Freeform 95"/>
            <p:cNvSpPr>
              <a:spLocks/>
            </p:cNvSpPr>
            <p:nvPr/>
          </p:nvSpPr>
          <p:spPr bwMode="auto">
            <a:xfrm>
              <a:off x="5046278" y="2016868"/>
              <a:ext cx="562069" cy="374337"/>
            </a:xfrm>
            <a:custGeom>
              <a:avLst/>
              <a:gdLst>
                <a:gd name="T0" fmla="*/ 294 w 340"/>
                <a:gd name="T1" fmla="*/ 0 h 241"/>
                <a:gd name="T2" fmla="*/ 338 w 340"/>
                <a:gd name="T3" fmla="*/ 13 h 241"/>
                <a:gd name="T4" fmla="*/ 322 w 340"/>
                <a:gd name="T5" fmla="*/ 17 h 241"/>
                <a:gd name="T6" fmla="*/ 340 w 340"/>
                <a:gd name="T7" fmla="*/ 28 h 241"/>
                <a:gd name="T8" fmla="*/ 319 w 340"/>
                <a:gd name="T9" fmla="*/ 35 h 241"/>
                <a:gd name="T10" fmla="*/ 309 w 340"/>
                <a:gd name="T11" fmla="*/ 37 h 241"/>
                <a:gd name="T12" fmla="*/ 311 w 340"/>
                <a:gd name="T13" fmla="*/ 24 h 241"/>
                <a:gd name="T14" fmla="*/ 293 w 340"/>
                <a:gd name="T15" fmla="*/ 18 h 241"/>
                <a:gd name="T16" fmla="*/ 274 w 340"/>
                <a:gd name="T17" fmla="*/ 23 h 241"/>
                <a:gd name="T18" fmla="*/ 270 w 340"/>
                <a:gd name="T19" fmla="*/ 36 h 241"/>
                <a:gd name="T20" fmla="*/ 259 w 340"/>
                <a:gd name="T21" fmla="*/ 44 h 241"/>
                <a:gd name="T22" fmla="*/ 244 w 340"/>
                <a:gd name="T23" fmla="*/ 40 h 241"/>
                <a:gd name="T24" fmla="*/ 227 w 340"/>
                <a:gd name="T25" fmla="*/ 40 h 241"/>
                <a:gd name="T26" fmla="*/ 210 w 340"/>
                <a:gd name="T27" fmla="*/ 31 h 241"/>
                <a:gd name="T28" fmla="*/ 203 w 340"/>
                <a:gd name="T29" fmla="*/ 36 h 241"/>
                <a:gd name="T30" fmla="*/ 195 w 340"/>
                <a:gd name="T31" fmla="*/ 37 h 241"/>
                <a:gd name="T32" fmla="*/ 195 w 340"/>
                <a:gd name="T33" fmla="*/ 48 h 241"/>
                <a:gd name="T34" fmla="*/ 170 w 340"/>
                <a:gd name="T35" fmla="*/ 45 h 241"/>
                <a:gd name="T36" fmla="*/ 168 w 340"/>
                <a:gd name="T37" fmla="*/ 55 h 241"/>
                <a:gd name="T38" fmla="*/ 155 w 340"/>
                <a:gd name="T39" fmla="*/ 55 h 241"/>
                <a:gd name="T40" fmla="*/ 148 w 340"/>
                <a:gd name="T41" fmla="*/ 68 h 241"/>
                <a:gd name="T42" fmla="*/ 137 w 340"/>
                <a:gd name="T43" fmla="*/ 88 h 241"/>
                <a:gd name="T44" fmla="*/ 118 w 340"/>
                <a:gd name="T45" fmla="*/ 114 h 241"/>
                <a:gd name="T46" fmla="*/ 124 w 340"/>
                <a:gd name="T47" fmla="*/ 120 h 241"/>
                <a:gd name="T48" fmla="*/ 120 w 340"/>
                <a:gd name="T49" fmla="*/ 127 h 241"/>
                <a:gd name="T50" fmla="*/ 106 w 340"/>
                <a:gd name="T51" fmla="*/ 127 h 241"/>
                <a:gd name="T52" fmla="*/ 98 w 340"/>
                <a:gd name="T53" fmla="*/ 145 h 241"/>
                <a:gd name="T54" fmla="*/ 102 w 340"/>
                <a:gd name="T55" fmla="*/ 170 h 241"/>
                <a:gd name="T56" fmla="*/ 112 w 340"/>
                <a:gd name="T57" fmla="*/ 179 h 241"/>
                <a:gd name="T58" fmla="*/ 109 w 340"/>
                <a:gd name="T59" fmla="*/ 202 h 241"/>
                <a:gd name="T60" fmla="*/ 98 w 340"/>
                <a:gd name="T61" fmla="*/ 215 h 241"/>
                <a:gd name="T62" fmla="*/ 92 w 340"/>
                <a:gd name="T63" fmla="*/ 226 h 241"/>
                <a:gd name="T64" fmla="*/ 81 w 340"/>
                <a:gd name="T65" fmla="*/ 214 h 241"/>
                <a:gd name="T66" fmla="*/ 54 w 340"/>
                <a:gd name="T67" fmla="*/ 237 h 241"/>
                <a:gd name="T68" fmla="*/ 34 w 340"/>
                <a:gd name="T69" fmla="*/ 241 h 241"/>
                <a:gd name="T70" fmla="*/ 13 w 340"/>
                <a:gd name="T71" fmla="*/ 231 h 241"/>
                <a:gd name="T72" fmla="*/ 7 w 340"/>
                <a:gd name="T73" fmla="*/ 211 h 241"/>
                <a:gd name="T74" fmla="*/ 0 w 340"/>
                <a:gd name="T75" fmla="*/ 166 h 241"/>
                <a:gd name="T76" fmla="*/ 13 w 340"/>
                <a:gd name="T77" fmla="*/ 154 h 241"/>
                <a:gd name="T78" fmla="*/ 50 w 340"/>
                <a:gd name="T79" fmla="*/ 139 h 241"/>
                <a:gd name="T80" fmla="*/ 76 w 340"/>
                <a:gd name="T81" fmla="*/ 119 h 241"/>
                <a:gd name="T82" fmla="*/ 99 w 340"/>
                <a:gd name="T83" fmla="*/ 94 h 241"/>
                <a:gd name="T84" fmla="*/ 128 w 340"/>
                <a:gd name="T85" fmla="*/ 59 h 241"/>
                <a:gd name="T86" fmla="*/ 149 w 340"/>
                <a:gd name="T87" fmla="*/ 45 h 241"/>
                <a:gd name="T88" fmla="*/ 182 w 340"/>
                <a:gd name="T89" fmla="*/ 24 h 241"/>
                <a:gd name="T90" fmla="*/ 209 w 340"/>
                <a:gd name="T91" fmla="*/ 16 h 241"/>
                <a:gd name="T92" fmla="*/ 231 w 340"/>
                <a:gd name="T93" fmla="*/ 17 h 241"/>
                <a:gd name="T94" fmla="*/ 247 w 340"/>
                <a:gd name="T95" fmla="*/ 3 h 241"/>
                <a:gd name="T96" fmla="*/ 271 w 340"/>
                <a:gd name="T97" fmla="*/ 3 h 241"/>
                <a:gd name="T98" fmla="*/ 294 w 340"/>
                <a:gd name="T99" fmla="*/ 0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340" h="241">
                  <a:moveTo>
                    <a:pt x="294" y="0"/>
                  </a:moveTo>
                  <a:lnTo>
                    <a:pt x="338" y="13"/>
                  </a:lnTo>
                  <a:lnTo>
                    <a:pt x="322" y="17"/>
                  </a:lnTo>
                  <a:lnTo>
                    <a:pt x="340" y="28"/>
                  </a:lnTo>
                  <a:lnTo>
                    <a:pt x="319" y="35"/>
                  </a:lnTo>
                  <a:lnTo>
                    <a:pt x="309" y="37"/>
                  </a:lnTo>
                  <a:lnTo>
                    <a:pt x="311" y="24"/>
                  </a:lnTo>
                  <a:lnTo>
                    <a:pt x="293" y="18"/>
                  </a:lnTo>
                  <a:lnTo>
                    <a:pt x="274" y="23"/>
                  </a:lnTo>
                  <a:lnTo>
                    <a:pt x="270" y="36"/>
                  </a:lnTo>
                  <a:lnTo>
                    <a:pt x="259" y="44"/>
                  </a:lnTo>
                  <a:lnTo>
                    <a:pt x="244" y="40"/>
                  </a:lnTo>
                  <a:lnTo>
                    <a:pt x="227" y="40"/>
                  </a:lnTo>
                  <a:lnTo>
                    <a:pt x="210" y="31"/>
                  </a:lnTo>
                  <a:lnTo>
                    <a:pt x="203" y="36"/>
                  </a:lnTo>
                  <a:lnTo>
                    <a:pt x="195" y="37"/>
                  </a:lnTo>
                  <a:lnTo>
                    <a:pt x="195" y="48"/>
                  </a:lnTo>
                  <a:lnTo>
                    <a:pt x="170" y="45"/>
                  </a:lnTo>
                  <a:lnTo>
                    <a:pt x="168" y="55"/>
                  </a:lnTo>
                  <a:lnTo>
                    <a:pt x="155" y="55"/>
                  </a:lnTo>
                  <a:lnTo>
                    <a:pt x="148" y="68"/>
                  </a:lnTo>
                  <a:lnTo>
                    <a:pt x="137" y="88"/>
                  </a:lnTo>
                  <a:lnTo>
                    <a:pt x="118" y="114"/>
                  </a:lnTo>
                  <a:lnTo>
                    <a:pt x="124" y="120"/>
                  </a:lnTo>
                  <a:lnTo>
                    <a:pt x="120" y="127"/>
                  </a:lnTo>
                  <a:lnTo>
                    <a:pt x="106" y="127"/>
                  </a:lnTo>
                  <a:lnTo>
                    <a:pt x="98" y="145"/>
                  </a:lnTo>
                  <a:lnTo>
                    <a:pt x="102" y="170"/>
                  </a:lnTo>
                  <a:lnTo>
                    <a:pt x="112" y="179"/>
                  </a:lnTo>
                  <a:lnTo>
                    <a:pt x="109" y="202"/>
                  </a:lnTo>
                  <a:lnTo>
                    <a:pt x="98" y="215"/>
                  </a:lnTo>
                  <a:lnTo>
                    <a:pt x="92" y="226"/>
                  </a:lnTo>
                  <a:lnTo>
                    <a:pt x="81" y="214"/>
                  </a:lnTo>
                  <a:lnTo>
                    <a:pt x="54" y="237"/>
                  </a:lnTo>
                  <a:lnTo>
                    <a:pt x="34" y="241"/>
                  </a:lnTo>
                  <a:lnTo>
                    <a:pt x="13" y="231"/>
                  </a:lnTo>
                  <a:lnTo>
                    <a:pt x="7" y="211"/>
                  </a:lnTo>
                  <a:lnTo>
                    <a:pt x="0" y="166"/>
                  </a:lnTo>
                  <a:lnTo>
                    <a:pt x="13" y="154"/>
                  </a:lnTo>
                  <a:lnTo>
                    <a:pt x="50" y="139"/>
                  </a:lnTo>
                  <a:lnTo>
                    <a:pt x="76" y="119"/>
                  </a:lnTo>
                  <a:lnTo>
                    <a:pt x="99" y="94"/>
                  </a:lnTo>
                  <a:lnTo>
                    <a:pt x="128" y="59"/>
                  </a:lnTo>
                  <a:lnTo>
                    <a:pt x="149" y="45"/>
                  </a:lnTo>
                  <a:lnTo>
                    <a:pt x="182" y="24"/>
                  </a:lnTo>
                  <a:lnTo>
                    <a:pt x="209" y="16"/>
                  </a:lnTo>
                  <a:lnTo>
                    <a:pt x="231" y="17"/>
                  </a:lnTo>
                  <a:lnTo>
                    <a:pt x="247" y="3"/>
                  </a:lnTo>
                  <a:lnTo>
                    <a:pt x="271" y="3"/>
                  </a:lnTo>
                  <a:lnTo>
                    <a:pt x="294"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97" name="Freeform 96"/>
            <p:cNvSpPr>
              <a:spLocks/>
            </p:cNvSpPr>
            <p:nvPr/>
          </p:nvSpPr>
          <p:spPr bwMode="auto">
            <a:xfrm>
              <a:off x="5332271" y="1839796"/>
              <a:ext cx="79351" cy="23300"/>
            </a:xfrm>
            <a:custGeom>
              <a:avLst/>
              <a:gdLst>
                <a:gd name="T0" fmla="*/ 48 w 48"/>
                <a:gd name="T1" fmla="*/ 9 h 15"/>
                <a:gd name="T2" fmla="*/ 23 w 48"/>
                <a:gd name="T3" fmla="*/ 15 h 15"/>
                <a:gd name="T4" fmla="*/ 1 w 48"/>
                <a:gd name="T5" fmla="*/ 11 h 15"/>
                <a:gd name="T6" fmla="*/ 8 w 48"/>
                <a:gd name="T7" fmla="*/ 8 h 15"/>
                <a:gd name="T8" fmla="*/ 0 w 48"/>
                <a:gd name="T9" fmla="*/ 3 h 15"/>
                <a:gd name="T10" fmla="*/ 24 w 48"/>
                <a:gd name="T11" fmla="*/ 0 h 15"/>
                <a:gd name="T12" fmla="*/ 30 w 48"/>
                <a:gd name="T13" fmla="*/ 5 h 15"/>
                <a:gd name="T14" fmla="*/ 48 w 48"/>
                <a:gd name="T15" fmla="*/ 9 h 1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8" h="15">
                  <a:moveTo>
                    <a:pt x="48" y="9"/>
                  </a:moveTo>
                  <a:lnTo>
                    <a:pt x="23" y="15"/>
                  </a:lnTo>
                  <a:lnTo>
                    <a:pt x="1" y="11"/>
                  </a:lnTo>
                  <a:lnTo>
                    <a:pt x="8" y="8"/>
                  </a:lnTo>
                  <a:lnTo>
                    <a:pt x="0" y="3"/>
                  </a:lnTo>
                  <a:lnTo>
                    <a:pt x="24" y="0"/>
                  </a:lnTo>
                  <a:lnTo>
                    <a:pt x="30" y="5"/>
                  </a:lnTo>
                  <a:lnTo>
                    <a:pt x="48" y="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98" name="Freeform 97"/>
            <p:cNvSpPr>
              <a:spLocks/>
            </p:cNvSpPr>
            <p:nvPr/>
          </p:nvSpPr>
          <p:spPr bwMode="auto">
            <a:xfrm>
              <a:off x="5127282" y="1805626"/>
              <a:ext cx="214909" cy="73003"/>
            </a:xfrm>
            <a:custGeom>
              <a:avLst/>
              <a:gdLst>
                <a:gd name="T0" fmla="*/ 89 w 130"/>
                <a:gd name="T1" fmla="*/ 4 h 47"/>
                <a:gd name="T2" fmla="*/ 130 w 130"/>
                <a:gd name="T3" fmla="*/ 15 h 47"/>
                <a:gd name="T4" fmla="*/ 102 w 130"/>
                <a:gd name="T5" fmla="*/ 21 h 47"/>
                <a:gd name="T6" fmla="*/ 98 w 130"/>
                <a:gd name="T7" fmla="*/ 31 h 47"/>
                <a:gd name="T8" fmla="*/ 88 w 130"/>
                <a:gd name="T9" fmla="*/ 34 h 47"/>
                <a:gd name="T10" fmla="*/ 85 w 130"/>
                <a:gd name="T11" fmla="*/ 46 h 47"/>
                <a:gd name="T12" fmla="*/ 70 w 130"/>
                <a:gd name="T13" fmla="*/ 47 h 47"/>
                <a:gd name="T14" fmla="*/ 43 w 130"/>
                <a:gd name="T15" fmla="*/ 38 h 47"/>
                <a:gd name="T16" fmla="*/ 53 w 130"/>
                <a:gd name="T17" fmla="*/ 32 h 47"/>
                <a:gd name="T18" fmla="*/ 35 w 130"/>
                <a:gd name="T19" fmla="*/ 28 h 47"/>
                <a:gd name="T20" fmla="*/ 10 w 130"/>
                <a:gd name="T21" fmla="*/ 16 h 47"/>
                <a:gd name="T22" fmla="*/ 0 w 130"/>
                <a:gd name="T23" fmla="*/ 5 h 47"/>
                <a:gd name="T24" fmla="*/ 30 w 130"/>
                <a:gd name="T25" fmla="*/ 0 h 47"/>
                <a:gd name="T26" fmla="*/ 37 w 130"/>
                <a:gd name="T27" fmla="*/ 5 h 47"/>
                <a:gd name="T28" fmla="*/ 54 w 130"/>
                <a:gd name="T29" fmla="*/ 5 h 47"/>
                <a:gd name="T30" fmla="*/ 57 w 130"/>
                <a:gd name="T31" fmla="*/ 0 h 47"/>
                <a:gd name="T32" fmla="*/ 74 w 130"/>
                <a:gd name="T33" fmla="*/ 0 h 47"/>
                <a:gd name="T34" fmla="*/ 89 w 130"/>
                <a:gd name="T35" fmla="*/ 4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30" h="47">
                  <a:moveTo>
                    <a:pt x="89" y="4"/>
                  </a:moveTo>
                  <a:lnTo>
                    <a:pt x="130" y="15"/>
                  </a:lnTo>
                  <a:lnTo>
                    <a:pt x="102" y="21"/>
                  </a:lnTo>
                  <a:lnTo>
                    <a:pt x="98" y="31"/>
                  </a:lnTo>
                  <a:lnTo>
                    <a:pt x="88" y="34"/>
                  </a:lnTo>
                  <a:lnTo>
                    <a:pt x="85" y="46"/>
                  </a:lnTo>
                  <a:lnTo>
                    <a:pt x="70" y="47"/>
                  </a:lnTo>
                  <a:lnTo>
                    <a:pt x="43" y="38"/>
                  </a:lnTo>
                  <a:lnTo>
                    <a:pt x="53" y="32"/>
                  </a:lnTo>
                  <a:lnTo>
                    <a:pt x="35" y="28"/>
                  </a:lnTo>
                  <a:lnTo>
                    <a:pt x="10" y="16"/>
                  </a:lnTo>
                  <a:lnTo>
                    <a:pt x="0" y="5"/>
                  </a:lnTo>
                  <a:lnTo>
                    <a:pt x="30" y="0"/>
                  </a:lnTo>
                  <a:lnTo>
                    <a:pt x="37" y="5"/>
                  </a:lnTo>
                  <a:lnTo>
                    <a:pt x="54" y="5"/>
                  </a:lnTo>
                  <a:lnTo>
                    <a:pt x="57" y="0"/>
                  </a:lnTo>
                  <a:lnTo>
                    <a:pt x="74" y="0"/>
                  </a:lnTo>
                  <a:lnTo>
                    <a:pt x="89" y="4"/>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99" name="Freeform 98"/>
            <p:cNvSpPr>
              <a:spLocks/>
            </p:cNvSpPr>
            <p:nvPr/>
          </p:nvSpPr>
          <p:spPr bwMode="auto">
            <a:xfrm>
              <a:off x="5254574" y="1793199"/>
              <a:ext cx="191765" cy="26405"/>
            </a:xfrm>
            <a:custGeom>
              <a:avLst/>
              <a:gdLst>
                <a:gd name="T0" fmla="*/ 92 w 116"/>
                <a:gd name="T1" fmla="*/ 3 h 17"/>
                <a:gd name="T2" fmla="*/ 116 w 116"/>
                <a:gd name="T3" fmla="*/ 8 h 17"/>
                <a:gd name="T4" fmla="*/ 101 w 116"/>
                <a:gd name="T5" fmla="*/ 15 h 17"/>
                <a:gd name="T6" fmla="*/ 68 w 116"/>
                <a:gd name="T7" fmla="*/ 17 h 17"/>
                <a:gd name="T8" fmla="*/ 34 w 116"/>
                <a:gd name="T9" fmla="*/ 14 h 17"/>
                <a:gd name="T10" fmla="*/ 31 w 116"/>
                <a:gd name="T11" fmla="*/ 11 h 17"/>
                <a:gd name="T12" fmla="*/ 14 w 116"/>
                <a:gd name="T13" fmla="*/ 11 h 17"/>
                <a:gd name="T14" fmla="*/ 0 w 116"/>
                <a:gd name="T15" fmla="*/ 4 h 17"/>
                <a:gd name="T16" fmla="*/ 35 w 116"/>
                <a:gd name="T17" fmla="*/ 1 h 17"/>
                <a:gd name="T18" fmla="*/ 52 w 116"/>
                <a:gd name="T19" fmla="*/ 4 h 17"/>
                <a:gd name="T20" fmla="*/ 62 w 116"/>
                <a:gd name="T21" fmla="*/ 0 h 17"/>
                <a:gd name="T22" fmla="*/ 92 w 116"/>
                <a:gd name="T23" fmla="*/ 3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16" h="17">
                  <a:moveTo>
                    <a:pt x="92" y="3"/>
                  </a:moveTo>
                  <a:lnTo>
                    <a:pt x="116" y="8"/>
                  </a:lnTo>
                  <a:lnTo>
                    <a:pt x="101" y="15"/>
                  </a:lnTo>
                  <a:lnTo>
                    <a:pt x="68" y="17"/>
                  </a:lnTo>
                  <a:lnTo>
                    <a:pt x="34" y="14"/>
                  </a:lnTo>
                  <a:lnTo>
                    <a:pt x="31" y="11"/>
                  </a:lnTo>
                  <a:lnTo>
                    <a:pt x="14" y="11"/>
                  </a:lnTo>
                  <a:lnTo>
                    <a:pt x="0" y="4"/>
                  </a:lnTo>
                  <a:lnTo>
                    <a:pt x="35" y="1"/>
                  </a:lnTo>
                  <a:lnTo>
                    <a:pt x="52" y="4"/>
                  </a:lnTo>
                  <a:lnTo>
                    <a:pt x="62" y="0"/>
                  </a:lnTo>
                  <a:lnTo>
                    <a:pt x="92" y="3"/>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00" name="Freeform 99"/>
            <p:cNvSpPr>
              <a:spLocks/>
            </p:cNvSpPr>
            <p:nvPr/>
          </p:nvSpPr>
          <p:spPr bwMode="auto">
            <a:xfrm>
              <a:off x="6482858" y="3444313"/>
              <a:ext cx="221521" cy="267160"/>
            </a:xfrm>
            <a:custGeom>
              <a:avLst/>
              <a:gdLst>
                <a:gd name="T0" fmla="*/ 120 w 134"/>
                <a:gd name="T1" fmla="*/ 79 h 172"/>
                <a:gd name="T2" fmla="*/ 114 w 134"/>
                <a:gd name="T3" fmla="*/ 93 h 172"/>
                <a:gd name="T4" fmla="*/ 106 w 134"/>
                <a:gd name="T5" fmla="*/ 92 h 172"/>
                <a:gd name="T6" fmla="*/ 103 w 134"/>
                <a:gd name="T7" fmla="*/ 97 h 172"/>
                <a:gd name="T8" fmla="*/ 101 w 134"/>
                <a:gd name="T9" fmla="*/ 107 h 172"/>
                <a:gd name="T10" fmla="*/ 104 w 134"/>
                <a:gd name="T11" fmla="*/ 121 h 172"/>
                <a:gd name="T12" fmla="*/ 103 w 134"/>
                <a:gd name="T13" fmla="*/ 124 h 172"/>
                <a:gd name="T14" fmla="*/ 95 w 134"/>
                <a:gd name="T15" fmla="*/ 124 h 172"/>
                <a:gd name="T16" fmla="*/ 84 w 134"/>
                <a:gd name="T17" fmla="*/ 132 h 172"/>
                <a:gd name="T18" fmla="*/ 83 w 134"/>
                <a:gd name="T19" fmla="*/ 142 h 172"/>
                <a:gd name="T20" fmla="*/ 79 w 134"/>
                <a:gd name="T21" fmla="*/ 146 h 172"/>
                <a:gd name="T22" fmla="*/ 68 w 134"/>
                <a:gd name="T23" fmla="*/ 146 h 172"/>
                <a:gd name="T24" fmla="*/ 61 w 134"/>
                <a:gd name="T25" fmla="*/ 151 h 172"/>
                <a:gd name="T26" fmla="*/ 62 w 134"/>
                <a:gd name="T27" fmla="*/ 159 h 172"/>
                <a:gd name="T28" fmla="*/ 54 w 134"/>
                <a:gd name="T29" fmla="*/ 165 h 172"/>
                <a:gd name="T30" fmla="*/ 43 w 134"/>
                <a:gd name="T31" fmla="*/ 163 h 172"/>
                <a:gd name="T32" fmla="*/ 32 w 134"/>
                <a:gd name="T33" fmla="*/ 170 h 172"/>
                <a:gd name="T34" fmla="*/ 23 w 134"/>
                <a:gd name="T35" fmla="*/ 172 h 172"/>
                <a:gd name="T36" fmla="*/ 16 w 134"/>
                <a:gd name="T37" fmla="*/ 157 h 172"/>
                <a:gd name="T38" fmla="*/ 0 w 134"/>
                <a:gd name="T39" fmla="*/ 123 h 172"/>
                <a:gd name="T40" fmla="*/ 52 w 134"/>
                <a:gd name="T41" fmla="*/ 102 h 172"/>
                <a:gd name="T42" fmla="*/ 60 w 134"/>
                <a:gd name="T43" fmla="*/ 60 h 172"/>
                <a:gd name="T44" fmla="*/ 51 w 134"/>
                <a:gd name="T45" fmla="*/ 46 h 172"/>
                <a:gd name="T46" fmla="*/ 50 w 134"/>
                <a:gd name="T47" fmla="*/ 37 h 172"/>
                <a:gd name="T48" fmla="*/ 54 w 134"/>
                <a:gd name="T49" fmla="*/ 29 h 172"/>
                <a:gd name="T50" fmla="*/ 54 w 134"/>
                <a:gd name="T51" fmla="*/ 20 h 172"/>
                <a:gd name="T52" fmla="*/ 61 w 134"/>
                <a:gd name="T53" fmla="*/ 16 h 172"/>
                <a:gd name="T54" fmla="*/ 58 w 134"/>
                <a:gd name="T55" fmla="*/ 13 h 172"/>
                <a:gd name="T56" fmla="*/ 57 w 134"/>
                <a:gd name="T57" fmla="*/ 0 h 172"/>
                <a:gd name="T58" fmla="*/ 67 w 134"/>
                <a:gd name="T59" fmla="*/ 0 h 172"/>
                <a:gd name="T60" fmla="*/ 76 w 134"/>
                <a:gd name="T61" fmla="*/ 14 h 172"/>
                <a:gd name="T62" fmla="*/ 87 w 134"/>
                <a:gd name="T63" fmla="*/ 21 h 172"/>
                <a:gd name="T64" fmla="*/ 101 w 134"/>
                <a:gd name="T65" fmla="*/ 24 h 172"/>
                <a:gd name="T66" fmla="*/ 112 w 134"/>
                <a:gd name="T67" fmla="*/ 28 h 172"/>
                <a:gd name="T68" fmla="*/ 121 w 134"/>
                <a:gd name="T69" fmla="*/ 40 h 172"/>
                <a:gd name="T70" fmla="*/ 127 w 134"/>
                <a:gd name="T71" fmla="*/ 47 h 172"/>
                <a:gd name="T72" fmla="*/ 134 w 134"/>
                <a:gd name="T73" fmla="*/ 49 h 172"/>
                <a:gd name="T74" fmla="*/ 134 w 134"/>
                <a:gd name="T75" fmla="*/ 54 h 172"/>
                <a:gd name="T76" fmla="*/ 129 w 134"/>
                <a:gd name="T77" fmla="*/ 66 h 172"/>
                <a:gd name="T78" fmla="*/ 127 w 134"/>
                <a:gd name="T79" fmla="*/ 72 h 172"/>
                <a:gd name="T80" fmla="*/ 120 w 134"/>
                <a:gd name="T81" fmla="*/ 79 h 1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34" h="172">
                  <a:moveTo>
                    <a:pt x="120" y="79"/>
                  </a:moveTo>
                  <a:lnTo>
                    <a:pt x="114" y="93"/>
                  </a:lnTo>
                  <a:lnTo>
                    <a:pt x="106" y="92"/>
                  </a:lnTo>
                  <a:lnTo>
                    <a:pt x="103" y="97"/>
                  </a:lnTo>
                  <a:lnTo>
                    <a:pt x="101" y="107"/>
                  </a:lnTo>
                  <a:lnTo>
                    <a:pt x="104" y="121"/>
                  </a:lnTo>
                  <a:lnTo>
                    <a:pt x="103" y="124"/>
                  </a:lnTo>
                  <a:lnTo>
                    <a:pt x="95" y="124"/>
                  </a:lnTo>
                  <a:lnTo>
                    <a:pt x="84" y="132"/>
                  </a:lnTo>
                  <a:lnTo>
                    <a:pt x="83" y="142"/>
                  </a:lnTo>
                  <a:lnTo>
                    <a:pt x="79" y="146"/>
                  </a:lnTo>
                  <a:lnTo>
                    <a:pt x="68" y="146"/>
                  </a:lnTo>
                  <a:lnTo>
                    <a:pt x="61" y="151"/>
                  </a:lnTo>
                  <a:lnTo>
                    <a:pt x="62" y="159"/>
                  </a:lnTo>
                  <a:lnTo>
                    <a:pt x="54" y="165"/>
                  </a:lnTo>
                  <a:lnTo>
                    <a:pt x="43" y="163"/>
                  </a:lnTo>
                  <a:lnTo>
                    <a:pt x="32" y="170"/>
                  </a:lnTo>
                  <a:lnTo>
                    <a:pt x="23" y="172"/>
                  </a:lnTo>
                  <a:lnTo>
                    <a:pt x="16" y="157"/>
                  </a:lnTo>
                  <a:lnTo>
                    <a:pt x="0" y="123"/>
                  </a:lnTo>
                  <a:lnTo>
                    <a:pt x="52" y="102"/>
                  </a:lnTo>
                  <a:lnTo>
                    <a:pt x="60" y="60"/>
                  </a:lnTo>
                  <a:lnTo>
                    <a:pt x="51" y="46"/>
                  </a:lnTo>
                  <a:lnTo>
                    <a:pt x="50" y="37"/>
                  </a:lnTo>
                  <a:lnTo>
                    <a:pt x="54" y="29"/>
                  </a:lnTo>
                  <a:lnTo>
                    <a:pt x="54" y="20"/>
                  </a:lnTo>
                  <a:lnTo>
                    <a:pt x="61" y="16"/>
                  </a:lnTo>
                  <a:lnTo>
                    <a:pt x="58" y="13"/>
                  </a:lnTo>
                  <a:lnTo>
                    <a:pt x="57" y="0"/>
                  </a:lnTo>
                  <a:lnTo>
                    <a:pt x="67" y="0"/>
                  </a:lnTo>
                  <a:lnTo>
                    <a:pt x="76" y="14"/>
                  </a:lnTo>
                  <a:lnTo>
                    <a:pt x="87" y="21"/>
                  </a:lnTo>
                  <a:lnTo>
                    <a:pt x="101" y="24"/>
                  </a:lnTo>
                  <a:lnTo>
                    <a:pt x="112" y="28"/>
                  </a:lnTo>
                  <a:lnTo>
                    <a:pt x="121" y="40"/>
                  </a:lnTo>
                  <a:lnTo>
                    <a:pt x="127" y="47"/>
                  </a:lnTo>
                  <a:lnTo>
                    <a:pt x="134" y="49"/>
                  </a:lnTo>
                  <a:lnTo>
                    <a:pt x="134" y="54"/>
                  </a:lnTo>
                  <a:lnTo>
                    <a:pt x="129" y="66"/>
                  </a:lnTo>
                  <a:lnTo>
                    <a:pt x="127" y="72"/>
                  </a:lnTo>
                  <a:lnTo>
                    <a:pt x="120" y="7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01" name="Freeform 100"/>
            <p:cNvSpPr>
              <a:spLocks/>
            </p:cNvSpPr>
            <p:nvPr/>
          </p:nvSpPr>
          <p:spPr bwMode="auto">
            <a:xfrm>
              <a:off x="5290943" y="2490612"/>
              <a:ext cx="267809" cy="181732"/>
            </a:xfrm>
            <a:custGeom>
              <a:avLst/>
              <a:gdLst>
                <a:gd name="T0" fmla="*/ 18 w 162"/>
                <a:gd name="T1" fmla="*/ 75 h 117"/>
                <a:gd name="T2" fmla="*/ 11 w 162"/>
                <a:gd name="T3" fmla="*/ 62 h 117"/>
                <a:gd name="T4" fmla="*/ 11 w 162"/>
                <a:gd name="T5" fmla="*/ 55 h 117"/>
                <a:gd name="T6" fmla="*/ 6 w 162"/>
                <a:gd name="T7" fmla="*/ 44 h 117"/>
                <a:gd name="T8" fmla="*/ 0 w 162"/>
                <a:gd name="T9" fmla="*/ 37 h 117"/>
                <a:gd name="T10" fmla="*/ 4 w 162"/>
                <a:gd name="T11" fmla="*/ 32 h 117"/>
                <a:gd name="T12" fmla="*/ 0 w 162"/>
                <a:gd name="T13" fmla="*/ 22 h 117"/>
                <a:gd name="T14" fmla="*/ 10 w 162"/>
                <a:gd name="T15" fmla="*/ 16 h 117"/>
                <a:gd name="T16" fmla="*/ 33 w 162"/>
                <a:gd name="T17" fmla="*/ 7 h 117"/>
                <a:gd name="T18" fmla="*/ 52 w 162"/>
                <a:gd name="T19" fmla="*/ 0 h 117"/>
                <a:gd name="T20" fmla="*/ 67 w 162"/>
                <a:gd name="T21" fmla="*/ 3 h 117"/>
                <a:gd name="T22" fmla="*/ 69 w 162"/>
                <a:gd name="T23" fmla="*/ 8 h 117"/>
                <a:gd name="T24" fmla="*/ 84 w 162"/>
                <a:gd name="T25" fmla="*/ 8 h 117"/>
                <a:gd name="T26" fmla="*/ 103 w 162"/>
                <a:gd name="T27" fmla="*/ 10 h 117"/>
                <a:gd name="T28" fmla="*/ 132 w 162"/>
                <a:gd name="T29" fmla="*/ 10 h 117"/>
                <a:gd name="T30" fmla="*/ 140 w 162"/>
                <a:gd name="T31" fmla="*/ 12 h 117"/>
                <a:gd name="T32" fmla="*/ 145 w 162"/>
                <a:gd name="T33" fmla="*/ 18 h 117"/>
                <a:gd name="T34" fmla="*/ 147 w 162"/>
                <a:gd name="T35" fmla="*/ 27 h 117"/>
                <a:gd name="T36" fmla="*/ 152 w 162"/>
                <a:gd name="T37" fmla="*/ 35 h 117"/>
                <a:gd name="T38" fmla="*/ 153 w 162"/>
                <a:gd name="T39" fmla="*/ 43 h 117"/>
                <a:gd name="T40" fmla="*/ 144 w 162"/>
                <a:gd name="T41" fmla="*/ 47 h 117"/>
                <a:gd name="T42" fmla="*/ 150 w 162"/>
                <a:gd name="T43" fmla="*/ 56 h 117"/>
                <a:gd name="T44" fmla="*/ 152 w 162"/>
                <a:gd name="T45" fmla="*/ 65 h 117"/>
                <a:gd name="T46" fmla="*/ 162 w 162"/>
                <a:gd name="T47" fmla="*/ 83 h 117"/>
                <a:gd name="T48" fmla="*/ 161 w 162"/>
                <a:gd name="T49" fmla="*/ 89 h 117"/>
                <a:gd name="T50" fmla="*/ 154 w 162"/>
                <a:gd name="T51" fmla="*/ 91 h 117"/>
                <a:gd name="T52" fmla="*/ 141 w 162"/>
                <a:gd name="T53" fmla="*/ 108 h 117"/>
                <a:gd name="T54" fmla="*/ 146 w 162"/>
                <a:gd name="T55" fmla="*/ 117 h 117"/>
                <a:gd name="T56" fmla="*/ 143 w 162"/>
                <a:gd name="T57" fmla="*/ 116 h 117"/>
                <a:gd name="T58" fmla="*/ 127 w 162"/>
                <a:gd name="T59" fmla="*/ 108 h 117"/>
                <a:gd name="T60" fmla="*/ 115 w 162"/>
                <a:gd name="T61" fmla="*/ 110 h 117"/>
                <a:gd name="T62" fmla="*/ 107 w 162"/>
                <a:gd name="T63" fmla="*/ 109 h 117"/>
                <a:gd name="T64" fmla="*/ 98 w 162"/>
                <a:gd name="T65" fmla="*/ 113 h 117"/>
                <a:gd name="T66" fmla="*/ 90 w 162"/>
                <a:gd name="T67" fmla="*/ 106 h 117"/>
                <a:gd name="T68" fmla="*/ 83 w 162"/>
                <a:gd name="T69" fmla="*/ 109 h 117"/>
                <a:gd name="T70" fmla="*/ 82 w 162"/>
                <a:gd name="T71" fmla="*/ 107 h 117"/>
                <a:gd name="T72" fmla="*/ 74 w 162"/>
                <a:gd name="T73" fmla="*/ 97 h 117"/>
                <a:gd name="T74" fmla="*/ 62 w 162"/>
                <a:gd name="T75" fmla="*/ 96 h 117"/>
                <a:gd name="T76" fmla="*/ 60 w 162"/>
                <a:gd name="T77" fmla="*/ 90 h 117"/>
                <a:gd name="T78" fmla="*/ 49 w 162"/>
                <a:gd name="T79" fmla="*/ 88 h 117"/>
                <a:gd name="T80" fmla="*/ 47 w 162"/>
                <a:gd name="T81" fmla="*/ 93 h 117"/>
                <a:gd name="T82" fmla="*/ 38 w 162"/>
                <a:gd name="T83" fmla="*/ 89 h 117"/>
                <a:gd name="T84" fmla="*/ 38 w 162"/>
                <a:gd name="T85" fmla="*/ 83 h 117"/>
                <a:gd name="T86" fmla="*/ 26 w 162"/>
                <a:gd name="T87" fmla="*/ 81 h 117"/>
                <a:gd name="T88" fmla="*/ 18 w 162"/>
                <a:gd name="T89" fmla="*/ 75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62" h="117">
                  <a:moveTo>
                    <a:pt x="18" y="75"/>
                  </a:moveTo>
                  <a:lnTo>
                    <a:pt x="11" y="62"/>
                  </a:lnTo>
                  <a:lnTo>
                    <a:pt x="11" y="55"/>
                  </a:lnTo>
                  <a:lnTo>
                    <a:pt x="6" y="44"/>
                  </a:lnTo>
                  <a:lnTo>
                    <a:pt x="0" y="37"/>
                  </a:lnTo>
                  <a:lnTo>
                    <a:pt x="4" y="32"/>
                  </a:lnTo>
                  <a:lnTo>
                    <a:pt x="0" y="22"/>
                  </a:lnTo>
                  <a:lnTo>
                    <a:pt x="10" y="16"/>
                  </a:lnTo>
                  <a:lnTo>
                    <a:pt x="33" y="7"/>
                  </a:lnTo>
                  <a:lnTo>
                    <a:pt x="52" y="0"/>
                  </a:lnTo>
                  <a:lnTo>
                    <a:pt x="67" y="3"/>
                  </a:lnTo>
                  <a:lnTo>
                    <a:pt x="69" y="8"/>
                  </a:lnTo>
                  <a:lnTo>
                    <a:pt x="84" y="8"/>
                  </a:lnTo>
                  <a:lnTo>
                    <a:pt x="103" y="10"/>
                  </a:lnTo>
                  <a:lnTo>
                    <a:pt x="132" y="10"/>
                  </a:lnTo>
                  <a:lnTo>
                    <a:pt x="140" y="12"/>
                  </a:lnTo>
                  <a:lnTo>
                    <a:pt x="145" y="18"/>
                  </a:lnTo>
                  <a:lnTo>
                    <a:pt x="147" y="27"/>
                  </a:lnTo>
                  <a:lnTo>
                    <a:pt x="152" y="35"/>
                  </a:lnTo>
                  <a:lnTo>
                    <a:pt x="153" y="43"/>
                  </a:lnTo>
                  <a:lnTo>
                    <a:pt x="144" y="47"/>
                  </a:lnTo>
                  <a:lnTo>
                    <a:pt x="150" y="56"/>
                  </a:lnTo>
                  <a:lnTo>
                    <a:pt x="152" y="65"/>
                  </a:lnTo>
                  <a:lnTo>
                    <a:pt x="162" y="83"/>
                  </a:lnTo>
                  <a:lnTo>
                    <a:pt x="161" y="89"/>
                  </a:lnTo>
                  <a:lnTo>
                    <a:pt x="154" y="91"/>
                  </a:lnTo>
                  <a:lnTo>
                    <a:pt x="141" y="108"/>
                  </a:lnTo>
                  <a:lnTo>
                    <a:pt x="146" y="117"/>
                  </a:lnTo>
                  <a:lnTo>
                    <a:pt x="143" y="116"/>
                  </a:lnTo>
                  <a:lnTo>
                    <a:pt x="127" y="108"/>
                  </a:lnTo>
                  <a:lnTo>
                    <a:pt x="115" y="110"/>
                  </a:lnTo>
                  <a:lnTo>
                    <a:pt x="107" y="109"/>
                  </a:lnTo>
                  <a:lnTo>
                    <a:pt x="98" y="113"/>
                  </a:lnTo>
                  <a:lnTo>
                    <a:pt x="90" y="106"/>
                  </a:lnTo>
                  <a:lnTo>
                    <a:pt x="83" y="109"/>
                  </a:lnTo>
                  <a:lnTo>
                    <a:pt x="82" y="107"/>
                  </a:lnTo>
                  <a:lnTo>
                    <a:pt x="74" y="97"/>
                  </a:lnTo>
                  <a:lnTo>
                    <a:pt x="62" y="96"/>
                  </a:lnTo>
                  <a:lnTo>
                    <a:pt x="60" y="90"/>
                  </a:lnTo>
                  <a:lnTo>
                    <a:pt x="49" y="88"/>
                  </a:lnTo>
                  <a:lnTo>
                    <a:pt x="47" y="93"/>
                  </a:lnTo>
                  <a:lnTo>
                    <a:pt x="38" y="89"/>
                  </a:lnTo>
                  <a:lnTo>
                    <a:pt x="38" y="83"/>
                  </a:lnTo>
                  <a:lnTo>
                    <a:pt x="26" y="81"/>
                  </a:lnTo>
                  <a:lnTo>
                    <a:pt x="18" y="7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02" name="Freeform 101"/>
            <p:cNvSpPr>
              <a:spLocks/>
            </p:cNvSpPr>
            <p:nvPr/>
          </p:nvSpPr>
          <p:spPr bwMode="auto">
            <a:xfrm>
              <a:off x="4659442" y="2885140"/>
              <a:ext cx="90923" cy="175519"/>
            </a:xfrm>
            <a:custGeom>
              <a:avLst/>
              <a:gdLst>
                <a:gd name="T0" fmla="*/ 11 w 55"/>
                <a:gd name="T1" fmla="*/ 9 h 113"/>
                <a:gd name="T2" fmla="*/ 17 w 55"/>
                <a:gd name="T3" fmla="*/ 3 h 113"/>
                <a:gd name="T4" fmla="*/ 24 w 55"/>
                <a:gd name="T5" fmla="*/ 0 h 113"/>
                <a:gd name="T6" fmla="*/ 28 w 55"/>
                <a:gd name="T7" fmla="*/ 10 h 113"/>
                <a:gd name="T8" fmla="*/ 38 w 55"/>
                <a:gd name="T9" fmla="*/ 10 h 113"/>
                <a:gd name="T10" fmla="*/ 41 w 55"/>
                <a:gd name="T11" fmla="*/ 8 h 113"/>
                <a:gd name="T12" fmla="*/ 50 w 55"/>
                <a:gd name="T13" fmla="*/ 9 h 113"/>
                <a:gd name="T14" fmla="*/ 55 w 55"/>
                <a:gd name="T15" fmla="*/ 19 h 113"/>
                <a:gd name="T16" fmla="*/ 47 w 55"/>
                <a:gd name="T17" fmla="*/ 25 h 113"/>
                <a:gd name="T18" fmla="*/ 46 w 55"/>
                <a:gd name="T19" fmla="*/ 41 h 113"/>
                <a:gd name="T20" fmla="*/ 43 w 55"/>
                <a:gd name="T21" fmla="*/ 44 h 113"/>
                <a:gd name="T22" fmla="*/ 43 w 55"/>
                <a:gd name="T23" fmla="*/ 53 h 113"/>
                <a:gd name="T24" fmla="*/ 35 w 55"/>
                <a:gd name="T25" fmla="*/ 55 h 113"/>
                <a:gd name="T26" fmla="*/ 42 w 55"/>
                <a:gd name="T27" fmla="*/ 67 h 113"/>
                <a:gd name="T28" fmla="*/ 37 w 55"/>
                <a:gd name="T29" fmla="*/ 81 h 113"/>
                <a:gd name="T30" fmla="*/ 42 w 55"/>
                <a:gd name="T31" fmla="*/ 87 h 113"/>
                <a:gd name="T32" fmla="*/ 40 w 55"/>
                <a:gd name="T33" fmla="*/ 93 h 113"/>
                <a:gd name="T34" fmla="*/ 33 w 55"/>
                <a:gd name="T35" fmla="*/ 100 h 113"/>
                <a:gd name="T36" fmla="*/ 35 w 55"/>
                <a:gd name="T37" fmla="*/ 107 h 113"/>
                <a:gd name="T38" fmla="*/ 28 w 55"/>
                <a:gd name="T39" fmla="*/ 113 h 113"/>
                <a:gd name="T40" fmla="*/ 19 w 55"/>
                <a:gd name="T41" fmla="*/ 110 h 113"/>
                <a:gd name="T42" fmla="*/ 9 w 55"/>
                <a:gd name="T43" fmla="*/ 112 h 113"/>
                <a:gd name="T44" fmla="*/ 13 w 55"/>
                <a:gd name="T45" fmla="*/ 96 h 113"/>
                <a:gd name="T46" fmla="*/ 11 w 55"/>
                <a:gd name="T47" fmla="*/ 83 h 113"/>
                <a:gd name="T48" fmla="*/ 4 w 55"/>
                <a:gd name="T49" fmla="*/ 81 h 113"/>
                <a:gd name="T50" fmla="*/ 0 w 55"/>
                <a:gd name="T51" fmla="*/ 73 h 113"/>
                <a:gd name="T52" fmla="*/ 2 w 55"/>
                <a:gd name="T53" fmla="*/ 60 h 113"/>
                <a:gd name="T54" fmla="*/ 9 w 55"/>
                <a:gd name="T55" fmla="*/ 52 h 113"/>
                <a:gd name="T56" fmla="*/ 10 w 55"/>
                <a:gd name="T57" fmla="*/ 44 h 113"/>
                <a:gd name="T58" fmla="*/ 14 w 55"/>
                <a:gd name="T59" fmla="*/ 32 h 113"/>
                <a:gd name="T60" fmla="*/ 14 w 55"/>
                <a:gd name="T61" fmla="*/ 23 h 113"/>
                <a:gd name="T62" fmla="*/ 11 w 55"/>
                <a:gd name="T63" fmla="*/ 16 h 113"/>
                <a:gd name="T64" fmla="*/ 11 w 55"/>
                <a:gd name="T65" fmla="*/ 9 h 1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55" h="113">
                  <a:moveTo>
                    <a:pt x="11" y="9"/>
                  </a:moveTo>
                  <a:lnTo>
                    <a:pt x="17" y="3"/>
                  </a:lnTo>
                  <a:lnTo>
                    <a:pt x="24" y="0"/>
                  </a:lnTo>
                  <a:lnTo>
                    <a:pt x="28" y="10"/>
                  </a:lnTo>
                  <a:lnTo>
                    <a:pt x="38" y="10"/>
                  </a:lnTo>
                  <a:lnTo>
                    <a:pt x="41" y="8"/>
                  </a:lnTo>
                  <a:lnTo>
                    <a:pt x="50" y="9"/>
                  </a:lnTo>
                  <a:lnTo>
                    <a:pt x="55" y="19"/>
                  </a:lnTo>
                  <a:lnTo>
                    <a:pt x="47" y="25"/>
                  </a:lnTo>
                  <a:lnTo>
                    <a:pt x="46" y="41"/>
                  </a:lnTo>
                  <a:lnTo>
                    <a:pt x="43" y="44"/>
                  </a:lnTo>
                  <a:lnTo>
                    <a:pt x="43" y="53"/>
                  </a:lnTo>
                  <a:lnTo>
                    <a:pt x="35" y="55"/>
                  </a:lnTo>
                  <a:lnTo>
                    <a:pt x="42" y="67"/>
                  </a:lnTo>
                  <a:lnTo>
                    <a:pt x="37" y="81"/>
                  </a:lnTo>
                  <a:lnTo>
                    <a:pt x="42" y="87"/>
                  </a:lnTo>
                  <a:lnTo>
                    <a:pt x="40" y="93"/>
                  </a:lnTo>
                  <a:lnTo>
                    <a:pt x="33" y="100"/>
                  </a:lnTo>
                  <a:lnTo>
                    <a:pt x="35" y="107"/>
                  </a:lnTo>
                  <a:lnTo>
                    <a:pt x="28" y="113"/>
                  </a:lnTo>
                  <a:lnTo>
                    <a:pt x="19" y="110"/>
                  </a:lnTo>
                  <a:lnTo>
                    <a:pt x="9" y="112"/>
                  </a:lnTo>
                  <a:lnTo>
                    <a:pt x="13" y="96"/>
                  </a:lnTo>
                  <a:lnTo>
                    <a:pt x="11" y="83"/>
                  </a:lnTo>
                  <a:lnTo>
                    <a:pt x="4" y="81"/>
                  </a:lnTo>
                  <a:lnTo>
                    <a:pt x="0" y="73"/>
                  </a:lnTo>
                  <a:lnTo>
                    <a:pt x="2" y="60"/>
                  </a:lnTo>
                  <a:lnTo>
                    <a:pt x="9" y="52"/>
                  </a:lnTo>
                  <a:lnTo>
                    <a:pt x="10" y="44"/>
                  </a:lnTo>
                  <a:lnTo>
                    <a:pt x="14" y="32"/>
                  </a:lnTo>
                  <a:lnTo>
                    <a:pt x="14" y="23"/>
                  </a:lnTo>
                  <a:lnTo>
                    <a:pt x="11" y="16"/>
                  </a:lnTo>
                  <a:lnTo>
                    <a:pt x="11" y="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03" name="Freeform 102"/>
            <p:cNvSpPr>
              <a:spLocks/>
            </p:cNvSpPr>
            <p:nvPr/>
          </p:nvSpPr>
          <p:spPr bwMode="auto">
            <a:xfrm>
              <a:off x="5938975" y="3198898"/>
              <a:ext cx="18185" cy="37278"/>
            </a:xfrm>
            <a:custGeom>
              <a:avLst/>
              <a:gdLst>
                <a:gd name="T0" fmla="*/ 9 w 11"/>
                <a:gd name="T1" fmla="*/ 3 h 24"/>
                <a:gd name="T2" fmla="*/ 11 w 11"/>
                <a:gd name="T3" fmla="*/ 15 h 24"/>
                <a:gd name="T4" fmla="*/ 9 w 11"/>
                <a:gd name="T5" fmla="*/ 21 h 24"/>
                <a:gd name="T6" fmla="*/ 1 w 11"/>
                <a:gd name="T7" fmla="*/ 24 h 24"/>
                <a:gd name="T8" fmla="*/ 1 w 11"/>
                <a:gd name="T9" fmla="*/ 19 h 24"/>
                <a:gd name="T10" fmla="*/ 5 w 11"/>
                <a:gd name="T11" fmla="*/ 16 h 24"/>
                <a:gd name="T12" fmla="*/ 0 w 11"/>
                <a:gd name="T13" fmla="*/ 14 h 24"/>
                <a:gd name="T14" fmla="*/ 3 w 11"/>
                <a:gd name="T15" fmla="*/ 0 h 24"/>
                <a:gd name="T16" fmla="*/ 9 w 11"/>
                <a:gd name="T17" fmla="*/ 3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 h="24">
                  <a:moveTo>
                    <a:pt x="9" y="3"/>
                  </a:moveTo>
                  <a:lnTo>
                    <a:pt x="11" y="15"/>
                  </a:lnTo>
                  <a:lnTo>
                    <a:pt x="9" y="21"/>
                  </a:lnTo>
                  <a:lnTo>
                    <a:pt x="1" y="24"/>
                  </a:lnTo>
                  <a:lnTo>
                    <a:pt x="1" y="19"/>
                  </a:lnTo>
                  <a:lnTo>
                    <a:pt x="5" y="16"/>
                  </a:lnTo>
                  <a:lnTo>
                    <a:pt x="0" y="14"/>
                  </a:lnTo>
                  <a:lnTo>
                    <a:pt x="3" y="0"/>
                  </a:lnTo>
                  <a:lnTo>
                    <a:pt x="9" y="3"/>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04" name="Freeform 103"/>
            <p:cNvSpPr>
              <a:spLocks/>
            </p:cNvSpPr>
            <p:nvPr/>
          </p:nvSpPr>
          <p:spPr bwMode="auto">
            <a:xfrm>
              <a:off x="6423346" y="3405482"/>
              <a:ext cx="28103" cy="49704"/>
            </a:xfrm>
            <a:custGeom>
              <a:avLst/>
              <a:gdLst>
                <a:gd name="T0" fmla="*/ 3 w 17"/>
                <a:gd name="T1" fmla="*/ 28 h 32"/>
                <a:gd name="T2" fmla="*/ 0 w 17"/>
                <a:gd name="T3" fmla="*/ 13 h 32"/>
                <a:gd name="T4" fmla="*/ 4 w 17"/>
                <a:gd name="T5" fmla="*/ 2 h 32"/>
                <a:gd name="T6" fmla="*/ 9 w 17"/>
                <a:gd name="T7" fmla="*/ 0 h 32"/>
                <a:gd name="T8" fmla="*/ 15 w 17"/>
                <a:gd name="T9" fmla="*/ 7 h 32"/>
                <a:gd name="T10" fmla="*/ 17 w 17"/>
                <a:gd name="T11" fmla="*/ 18 h 32"/>
                <a:gd name="T12" fmla="*/ 14 w 17"/>
                <a:gd name="T13" fmla="*/ 31 h 32"/>
                <a:gd name="T14" fmla="*/ 9 w 17"/>
                <a:gd name="T15" fmla="*/ 32 h 32"/>
                <a:gd name="T16" fmla="*/ 3 w 17"/>
                <a:gd name="T17" fmla="*/ 28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32">
                  <a:moveTo>
                    <a:pt x="3" y="28"/>
                  </a:moveTo>
                  <a:lnTo>
                    <a:pt x="0" y="13"/>
                  </a:lnTo>
                  <a:lnTo>
                    <a:pt x="4" y="2"/>
                  </a:lnTo>
                  <a:lnTo>
                    <a:pt x="9" y="0"/>
                  </a:lnTo>
                  <a:lnTo>
                    <a:pt x="15" y="7"/>
                  </a:lnTo>
                  <a:lnTo>
                    <a:pt x="17" y="18"/>
                  </a:lnTo>
                  <a:lnTo>
                    <a:pt x="14" y="31"/>
                  </a:lnTo>
                  <a:lnTo>
                    <a:pt x="9" y="32"/>
                  </a:lnTo>
                  <a:lnTo>
                    <a:pt x="3" y="28"/>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05" name="Freeform 104"/>
            <p:cNvSpPr>
              <a:spLocks/>
            </p:cNvSpPr>
            <p:nvPr/>
          </p:nvSpPr>
          <p:spPr bwMode="auto">
            <a:xfrm>
              <a:off x="5474441" y="2697196"/>
              <a:ext cx="261197" cy="144454"/>
            </a:xfrm>
            <a:custGeom>
              <a:avLst/>
              <a:gdLst>
                <a:gd name="T0" fmla="*/ 37 w 158"/>
                <a:gd name="T1" fmla="*/ 7 h 93"/>
                <a:gd name="T2" fmla="*/ 44 w 158"/>
                <a:gd name="T3" fmla="*/ 3 h 93"/>
                <a:gd name="T4" fmla="*/ 54 w 158"/>
                <a:gd name="T5" fmla="*/ 5 h 93"/>
                <a:gd name="T6" fmla="*/ 64 w 158"/>
                <a:gd name="T7" fmla="*/ 5 h 93"/>
                <a:gd name="T8" fmla="*/ 72 w 158"/>
                <a:gd name="T9" fmla="*/ 10 h 93"/>
                <a:gd name="T10" fmla="*/ 78 w 158"/>
                <a:gd name="T11" fmla="*/ 7 h 93"/>
                <a:gd name="T12" fmla="*/ 89 w 158"/>
                <a:gd name="T13" fmla="*/ 5 h 93"/>
                <a:gd name="T14" fmla="*/ 93 w 158"/>
                <a:gd name="T15" fmla="*/ 0 h 93"/>
                <a:gd name="T16" fmla="*/ 100 w 158"/>
                <a:gd name="T17" fmla="*/ 0 h 93"/>
                <a:gd name="T18" fmla="*/ 105 w 158"/>
                <a:gd name="T19" fmla="*/ 2 h 93"/>
                <a:gd name="T20" fmla="*/ 110 w 158"/>
                <a:gd name="T21" fmla="*/ 8 h 93"/>
                <a:gd name="T22" fmla="*/ 117 w 158"/>
                <a:gd name="T23" fmla="*/ 17 h 93"/>
                <a:gd name="T24" fmla="*/ 128 w 158"/>
                <a:gd name="T25" fmla="*/ 29 h 93"/>
                <a:gd name="T26" fmla="*/ 130 w 158"/>
                <a:gd name="T27" fmla="*/ 38 h 93"/>
                <a:gd name="T28" fmla="*/ 129 w 158"/>
                <a:gd name="T29" fmla="*/ 47 h 93"/>
                <a:gd name="T30" fmla="*/ 133 w 158"/>
                <a:gd name="T31" fmla="*/ 56 h 93"/>
                <a:gd name="T32" fmla="*/ 141 w 158"/>
                <a:gd name="T33" fmla="*/ 59 h 93"/>
                <a:gd name="T34" fmla="*/ 149 w 158"/>
                <a:gd name="T35" fmla="*/ 56 h 93"/>
                <a:gd name="T36" fmla="*/ 156 w 158"/>
                <a:gd name="T37" fmla="*/ 60 h 93"/>
                <a:gd name="T38" fmla="*/ 158 w 158"/>
                <a:gd name="T39" fmla="*/ 65 h 93"/>
                <a:gd name="T40" fmla="*/ 150 w 158"/>
                <a:gd name="T41" fmla="*/ 69 h 93"/>
                <a:gd name="T42" fmla="*/ 145 w 158"/>
                <a:gd name="T43" fmla="*/ 67 h 93"/>
                <a:gd name="T44" fmla="*/ 143 w 158"/>
                <a:gd name="T45" fmla="*/ 92 h 93"/>
                <a:gd name="T46" fmla="*/ 133 w 158"/>
                <a:gd name="T47" fmla="*/ 90 h 93"/>
                <a:gd name="T48" fmla="*/ 121 w 158"/>
                <a:gd name="T49" fmla="*/ 83 h 93"/>
                <a:gd name="T50" fmla="*/ 101 w 158"/>
                <a:gd name="T51" fmla="*/ 87 h 93"/>
                <a:gd name="T52" fmla="*/ 94 w 158"/>
                <a:gd name="T53" fmla="*/ 93 h 93"/>
                <a:gd name="T54" fmla="*/ 69 w 158"/>
                <a:gd name="T55" fmla="*/ 91 h 93"/>
                <a:gd name="T56" fmla="*/ 56 w 158"/>
                <a:gd name="T57" fmla="*/ 88 h 93"/>
                <a:gd name="T58" fmla="*/ 50 w 158"/>
                <a:gd name="T59" fmla="*/ 90 h 93"/>
                <a:gd name="T60" fmla="*/ 44 w 158"/>
                <a:gd name="T61" fmla="*/ 81 h 93"/>
                <a:gd name="T62" fmla="*/ 41 w 158"/>
                <a:gd name="T63" fmla="*/ 78 h 93"/>
                <a:gd name="T64" fmla="*/ 45 w 158"/>
                <a:gd name="T65" fmla="*/ 74 h 93"/>
                <a:gd name="T66" fmla="*/ 40 w 158"/>
                <a:gd name="T67" fmla="*/ 72 h 93"/>
                <a:gd name="T68" fmla="*/ 36 w 158"/>
                <a:gd name="T69" fmla="*/ 76 h 93"/>
                <a:gd name="T70" fmla="*/ 25 w 158"/>
                <a:gd name="T71" fmla="*/ 70 h 93"/>
                <a:gd name="T72" fmla="*/ 23 w 158"/>
                <a:gd name="T73" fmla="*/ 62 h 93"/>
                <a:gd name="T74" fmla="*/ 13 w 158"/>
                <a:gd name="T75" fmla="*/ 57 h 93"/>
                <a:gd name="T76" fmla="*/ 10 w 158"/>
                <a:gd name="T77" fmla="*/ 51 h 93"/>
                <a:gd name="T78" fmla="*/ 0 w 158"/>
                <a:gd name="T79" fmla="*/ 43 h 93"/>
                <a:gd name="T80" fmla="*/ 13 w 158"/>
                <a:gd name="T81" fmla="*/ 39 h 93"/>
                <a:gd name="T82" fmla="*/ 22 w 158"/>
                <a:gd name="T83" fmla="*/ 25 h 93"/>
                <a:gd name="T84" fmla="*/ 28 w 158"/>
                <a:gd name="T85" fmla="*/ 11 h 93"/>
                <a:gd name="T86" fmla="*/ 37 w 158"/>
                <a:gd name="T87" fmla="*/ 7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58" h="93">
                  <a:moveTo>
                    <a:pt x="37" y="7"/>
                  </a:moveTo>
                  <a:lnTo>
                    <a:pt x="44" y="3"/>
                  </a:lnTo>
                  <a:lnTo>
                    <a:pt x="54" y="5"/>
                  </a:lnTo>
                  <a:lnTo>
                    <a:pt x="64" y="5"/>
                  </a:lnTo>
                  <a:lnTo>
                    <a:pt x="72" y="10"/>
                  </a:lnTo>
                  <a:lnTo>
                    <a:pt x="78" y="7"/>
                  </a:lnTo>
                  <a:lnTo>
                    <a:pt x="89" y="5"/>
                  </a:lnTo>
                  <a:lnTo>
                    <a:pt x="93" y="0"/>
                  </a:lnTo>
                  <a:lnTo>
                    <a:pt x="100" y="0"/>
                  </a:lnTo>
                  <a:lnTo>
                    <a:pt x="105" y="2"/>
                  </a:lnTo>
                  <a:lnTo>
                    <a:pt x="110" y="8"/>
                  </a:lnTo>
                  <a:lnTo>
                    <a:pt x="117" y="17"/>
                  </a:lnTo>
                  <a:lnTo>
                    <a:pt x="128" y="29"/>
                  </a:lnTo>
                  <a:lnTo>
                    <a:pt x="130" y="38"/>
                  </a:lnTo>
                  <a:lnTo>
                    <a:pt x="129" y="47"/>
                  </a:lnTo>
                  <a:lnTo>
                    <a:pt x="133" y="56"/>
                  </a:lnTo>
                  <a:lnTo>
                    <a:pt x="141" y="59"/>
                  </a:lnTo>
                  <a:lnTo>
                    <a:pt x="149" y="56"/>
                  </a:lnTo>
                  <a:lnTo>
                    <a:pt x="156" y="60"/>
                  </a:lnTo>
                  <a:lnTo>
                    <a:pt x="158" y="65"/>
                  </a:lnTo>
                  <a:lnTo>
                    <a:pt x="150" y="69"/>
                  </a:lnTo>
                  <a:lnTo>
                    <a:pt x="145" y="67"/>
                  </a:lnTo>
                  <a:lnTo>
                    <a:pt x="143" y="92"/>
                  </a:lnTo>
                  <a:lnTo>
                    <a:pt x="133" y="90"/>
                  </a:lnTo>
                  <a:lnTo>
                    <a:pt x="121" y="83"/>
                  </a:lnTo>
                  <a:lnTo>
                    <a:pt x="101" y="87"/>
                  </a:lnTo>
                  <a:lnTo>
                    <a:pt x="94" y="93"/>
                  </a:lnTo>
                  <a:lnTo>
                    <a:pt x="69" y="91"/>
                  </a:lnTo>
                  <a:lnTo>
                    <a:pt x="56" y="88"/>
                  </a:lnTo>
                  <a:lnTo>
                    <a:pt x="50" y="90"/>
                  </a:lnTo>
                  <a:lnTo>
                    <a:pt x="44" y="81"/>
                  </a:lnTo>
                  <a:lnTo>
                    <a:pt x="41" y="78"/>
                  </a:lnTo>
                  <a:lnTo>
                    <a:pt x="45" y="74"/>
                  </a:lnTo>
                  <a:lnTo>
                    <a:pt x="40" y="72"/>
                  </a:lnTo>
                  <a:lnTo>
                    <a:pt x="36" y="76"/>
                  </a:lnTo>
                  <a:lnTo>
                    <a:pt x="25" y="70"/>
                  </a:lnTo>
                  <a:lnTo>
                    <a:pt x="23" y="62"/>
                  </a:lnTo>
                  <a:lnTo>
                    <a:pt x="13" y="57"/>
                  </a:lnTo>
                  <a:lnTo>
                    <a:pt x="10" y="51"/>
                  </a:lnTo>
                  <a:lnTo>
                    <a:pt x="0" y="43"/>
                  </a:lnTo>
                  <a:lnTo>
                    <a:pt x="13" y="39"/>
                  </a:lnTo>
                  <a:lnTo>
                    <a:pt x="22" y="25"/>
                  </a:lnTo>
                  <a:lnTo>
                    <a:pt x="28" y="11"/>
                  </a:lnTo>
                  <a:lnTo>
                    <a:pt x="37" y="7"/>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06" name="Freeform 105"/>
            <p:cNvSpPr>
              <a:spLocks/>
            </p:cNvSpPr>
            <p:nvPr/>
          </p:nvSpPr>
          <p:spPr bwMode="auto">
            <a:xfrm>
              <a:off x="5429807" y="2479740"/>
              <a:ext cx="79351" cy="26405"/>
            </a:xfrm>
            <a:custGeom>
              <a:avLst/>
              <a:gdLst>
                <a:gd name="T0" fmla="*/ 48 w 48"/>
                <a:gd name="T1" fmla="*/ 17 h 17"/>
                <a:gd name="T2" fmla="*/ 19 w 48"/>
                <a:gd name="T3" fmla="*/ 17 h 17"/>
                <a:gd name="T4" fmla="*/ 0 w 48"/>
                <a:gd name="T5" fmla="*/ 15 h 17"/>
                <a:gd name="T6" fmla="*/ 2 w 48"/>
                <a:gd name="T7" fmla="*/ 6 h 17"/>
                <a:gd name="T8" fmla="*/ 23 w 48"/>
                <a:gd name="T9" fmla="*/ 0 h 17"/>
                <a:gd name="T10" fmla="*/ 39 w 48"/>
                <a:gd name="T11" fmla="*/ 4 h 17"/>
                <a:gd name="T12" fmla="*/ 47 w 48"/>
                <a:gd name="T13" fmla="*/ 7 h 17"/>
                <a:gd name="T14" fmla="*/ 46 w 48"/>
                <a:gd name="T15" fmla="*/ 12 h 17"/>
                <a:gd name="T16" fmla="*/ 48 w 48"/>
                <a:gd name="T17" fmla="*/ 17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8" h="17">
                  <a:moveTo>
                    <a:pt x="48" y="17"/>
                  </a:moveTo>
                  <a:lnTo>
                    <a:pt x="19" y="17"/>
                  </a:lnTo>
                  <a:lnTo>
                    <a:pt x="0" y="15"/>
                  </a:lnTo>
                  <a:lnTo>
                    <a:pt x="2" y="6"/>
                  </a:lnTo>
                  <a:lnTo>
                    <a:pt x="23" y="0"/>
                  </a:lnTo>
                  <a:lnTo>
                    <a:pt x="39" y="4"/>
                  </a:lnTo>
                  <a:lnTo>
                    <a:pt x="47" y="7"/>
                  </a:lnTo>
                  <a:lnTo>
                    <a:pt x="46" y="12"/>
                  </a:lnTo>
                  <a:lnTo>
                    <a:pt x="48" y="17"/>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07" name="Freeform 106"/>
            <p:cNvSpPr>
              <a:spLocks/>
            </p:cNvSpPr>
            <p:nvPr/>
          </p:nvSpPr>
          <p:spPr bwMode="auto">
            <a:xfrm>
              <a:off x="7841743" y="1948524"/>
              <a:ext cx="84311" cy="17087"/>
            </a:xfrm>
            <a:custGeom>
              <a:avLst/>
              <a:gdLst>
                <a:gd name="T0" fmla="*/ 51 w 51"/>
                <a:gd name="T1" fmla="*/ 10 h 11"/>
                <a:gd name="T2" fmla="*/ 32 w 51"/>
                <a:gd name="T3" fmla="*/ 11 h 11"/>
                <a:gd name="T4" fmla="*/ 3 w 51"/>
                <a:gd name="T5" fmla="*/ 9 h 11"/>
                <a:gd name="T6" fmla="*/ 0 w 51"/>
                <a:gd name="T7" fmla="*/ 8 h 11"/>
                <a:gd name="T8" fmla="*/ 2 w 51"/>
                <a:gd name="T9" fmla="*/ 2 h 11"/>
                <a:gd name="T10" fmla="*/ 15 w 51"/>
                <a:gd name="T11" fmla="*/ 0 h 11"/>
                <a:gd name="T12" fmla="*/ 43 w 51"/>
                <a:gd name="T13" fmla="*/ 6 h 11"/>
                <a:gd name="T14" fmla="*/ 51 w 51"/>
                <a:gd name="T15" fmla="*/ 10 h 1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1" h="11">
                  <a:moveTo>
                    <a:pt x="51" y="10"/>
                  </a:moveTo>
                  <a:lnTo>
                    <a:pt x="32" y="11"/>
                  </a:lnTo>
                  <a:lnTo>
                    <a:pt x="3" y="9"/>
                  </a:lnTo>
                  <a:lnTo>
                    <a:pt x="0" y="8"/>
                  </a:lnTo>
                  <a:lnTo>
                    <a:pt x="2" y="2"/>
                  </a:lnTo>
                  <a:lnTo>
                    <a:pt x="15" y="0"/>
                  </a:lnTo>
                  <a:lnTo>
                    <a:pt x="43" y="6"/>
                  </a:lnTo>
                  <a:lnTo>
                    <a:pt x="51" y="1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08" name="Freeform 107"/>
            <p:cNvSpPr>
              <a:spLocks/>
            </p:cNvSpPr>
            <p:nvPr/>
          </p:nvSpPr>
          <p:spPr bwMode="auto">
            <a:xfrm>
              <a:off x="7888031" y="1908140"/>
              <a:ext cx="105801" cy="20193"/>
            </a:xfrm>
            <a:custGeom>
              <a:avLst/>
              <a:gdLst>
                <a:gd name="T0" fmla="*/ 64 w 64"/>
                <a:gd name="T1" fmla="*/ 7 h 13"/>
                <a:gd name="T2" fmla="*/ 60 w 64"/>
                <a:gd name="T3" fmla="*/ 13 h 13"/>
                <a:gd name="T4" fmla="*/ 38 w 64"/>
                <a:gd name="T5" fmla="*/ 11 h 13"/>
                <a:gd name="T6" fmla="*/ 5 w 64"/>
                <a:gd name="T7" fmla="*/ 5 h 13"/>
                <a:gd name="T8" fmla="*/ 0 w 64"/>
                <a:gd name="T9" fmla="*/ 0 h 13"/>
                <a:gd name="T10" fmla="*/ 27 w 64"/>
                <a:gd name="T11" fmla="*/ 2 h 13"/>
                <a:gd name="T12" fmla="*/ 64 w 64"/>
                <a:gd name="T13" fmla="*/ 7 h 13"/>
              </a:gdLst>
              <a:ahLst/>
              <a:cxnLst>
                <a:cxn ang="0">
                  <a:pos x="T0" y="T1"/>
                </a:cxn>
                <a:cxn ang="0">
                  <a:pos x="T2" y="T3"/>
                </a:cxn>
                <a:cxn ang="0">
                  <a:pos x="T4" y="T5"/>
                </a:cxn>
                <a:cxn ang="0">
                  <a:pos x="T6" y="T7"/>
                </a:cxn>
                <a:cxn ang="0">
                  <a:pos x="T8" y="T9"/>
                </a:cxn>
                <a:cxn ang="0">
                  <a:pos x="T10" y="T11"/>
                </a:cxn>
                <a:cxn ang="0">
                  <a:pos x="T12" y="T13"/>
                </a:cxn>
              </a:cxnLst>
              <a:rect l="0" t="0" r="r" b="b"/>
              <a:pathLst>
                <a:path w="64" h="13">
                  <a:moveTo>
                    <a:pt x="64" y="7"/>
                  </a:moveTo>
                  <a:lnTo>
                    <a:pt x="60" y="13"/>
                  </a:lnTo>
                  <a:lnTo>
                    <a:pt x="38" y="11"/>
                  </a:lnTo>
                  <a:lnTo>
                    <a:pt x="5" y="5"/>
                  </a:lnTo>
                  <a:lnTo>
                    <a:pt x="0" y="0"/>
                  </a:lnTo>
                  <a:lnTo>
                    <a:pt x="27" y="2"/>
                  </a:lnTo>
                  <a:lnTo>
                    <a:pt x="64" y="7"/>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09" name="Freeform 108"/>
            <p:cNvSpPr>
              <a:spLocks/>
            </p:cNvSpPr>
            <p:nvPr/>
          </p:nvSpPr>
          <p:spPr bwMode="auto">
            <a:xfrm>
              <a:off x="7691308" y="1892608"/>
              <a:ext cx="183500" cy="37278"/>
            </a:xfrm>
            <a:custGeom>
              <a:avLst/>
              <a:gdLst>
                <a:gd name="T0" fmla="*/ 102 w 111"/>
                <a:gd name="T1" fmla="*/ 9 h 24"/>
                <a:gd name="T2" fmla="*/ 111 w 111"/>
                <a:gd name="T3" fmla="*/ 21 h 24"/>
                <a:gd name="T4" fmla="*/ 64 w 111"/>
                <a:gd name="T5" fmla="*/ 20 h 24"/>
                <a:gd name="T6" fmla="*/ 50 w 111"/>
                <a:gd name="T7" fmla="*/ 24 h 24"/>
                <a:gd name="T8" fmla="*/ 10 w 111"/>
                <a:gd name="T9" fmla="*/ 14 h 24"/>
                <a:gd name="T10" fmla="*/ 0 w 111"/>
                <a:gd name="T11" fmla="*/ 3 h 24"/>
                <a:gd name="T12" fmla="*/ 12 w 111"/>
                <a:gd name="T13" fmla="*/ 0 h 24"/>
                <a:gd name="T14" fmla="*/ 45 w 111"/>
                <a:gd name="T15" fmla="*/ 1 h 24"/>
                <a:gd name="T16" fmla="*/ 102 w 111"/>
                <a:gd name="T17" fmla="*/ 9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1" h="24">
                  <a:moveTo>
                    <a:pt x="102" y="9"/>
                  </a:moveTo>
                  <a:lnTo>
                    <a:pt x="111" y="21"/>
                  </a:lnTo>
                  <a:lnTo>
                    <a:pt x="64" y="20"/>
                  </a:lnTo>
                  <a:lnTo>
                    <a:pt x="50" y="24"/>
                  </a:lnTo>
                  <a:lnTo>
                    <a:pt x="10" y="14"/>
                  </a:lnTo>
                  <a:lnTo>
                    <a:pt x="0" y="3"/>
                  </a:lnTo>
                  <a:lnTo>
                    <a:pt x="12" y="0"/>
                  </a:lnTo>
                  <a:lnTo>
                    <a:pt x="45" y="1"/>
                  </a:lnTo>
                  <a:lnTo>
                    <a:pt x="102" y="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10" name="Freeform 109"/>
            <p:cNvSpPr>
              <a:spLocks/>
            </p:cNvSpPr>
            <p:nvPr/>
          </p:nvSpPr>
          <p:spPr bwMode="auto">
            <a:xfrm>
              <a:off x="6019979" y="1873968"/>
              <a:ext cx="279381" cy="156880"/>
            </a:xfrm>
            <a:custGeom>
              <a:avLst/>
              <a:gdLst>
                <a:gd name="T0" fmla="*/ 90 w 169"/>
                <a:gd name="T1" fmla="*/ 100 h 101"/>
                <a:gd name="T2" fmla="*/ 83 w 169"/>
                <a:gd name="T3" fmla="*/ 101 h 101"/>
                <a:gd name="T4" fmla="*/ 39 w 169"/>
                <a:gd name="T5" fmla="*/ 99 h 101"/>
                <a:gd name="T6" fmla="*/ 32 w 169"/>
                <a:gd name="T7" fmla="*/ 92 h 101"/>
                <a:gd name="T8" fmla="*/ 6 w 169"/>
                <a:gd name="T9" fmla="*/ 87 h 101"/>
                <a:gd name="T10" fmla="*/ 0 w 169"/>
                <a:gd name="T11" fmla="*/ 78 h 101"/>
                <a:gd name="T12" fmla="*/ 11 w 169"/>
                <a:gd name="T13" fmla="*/ 75 h 101"/>
                <a:gd name="T14" fmla="*/ 5 w 169"/>
                <a:gd name="T15" fmla="*/ 66 h 101"/>
                <a:gd name="T16" fmla="*/ 23 w 169"/>
                <a:gd name="T17" fmla="*/ 52 h 101"/>
                <a:gd name="T18" fmla="*/ 10 w 169"/>
                <a:gd name="T19" fmla="*/ 50 h 101"/>
                <a:gd name="T20" fmla="*/ 32 w 169"/>
                <a:gd name="T21" fmla="*/ 36 h 101"/>
                <a:gd name="T22" fmla="*/ 24 w 169"/>
                <a:gd name="T23" fmla="*/ 29 h 101"/>
                <a:gd name="T24" fmla="*/ 46 w 169"/>
                <a:gd name="T25" fmla="*/ 20 h 101"/>
                <a:gd name="T26" fmla="*/ 80 w 169"/>
                <a:gd name="T27" fmla="*/ 10 h 101"/>
                <a:gd name="T28" fmla="*/ 118 w 169"/>
                <a:gd name="T29" fmla="*/ 8 h 101"/>
                <a:gd name="T30" fmla="*/ 134 w 169"/>
                <a:gd name="T31" fmla="*/ 2 h 101"/>
                <a:gd name="T32" fmla="*/ 156 w 169"/>
                <a:gd name="T33" fmla="*/ 0 h 101"/>
                <a:gd name="T34" fmla="*/ 169 w 169"/>
                <a:gd name="T35" fmla="*/ 6 h 101"/>
                <a:gd name="T36" fmla="*/ 165 w 169"/>
                <a:gd name="T37" fmla="*/ 11 h 101"/>
                <a:gd name="T38" fmla="*/ 127 w 169"/>
                <a:gd name="T39" fmla="*/ 18 h 101"/>
                <a:gd name="T40" fmla="*/ 95 w 169"/>
                <a:gd name="T41" fmla="*/ 26 h 101"/>
                <a:gd name="T42" fmla="*/ 67 w 169"/>
                <a:gd name="T43" fmla="*/ 41 h 101"/>
                <a:gd name="T44" fmla="*/ 58 w 169"/>
                <a:gd name="T45" fmla="*/ 56 h 101"/>
                <a:gd name="T46" fmla="*/ 47 w 169"/>
                <a:gd name="T47" fmla="*/ 72 h 101"/>
                <a:gd name="T48" fmla="*/ 57 w 169"/>
                <a:gd name="T49" fmla="*/ 86 h 101"/>
                <a:gd name="T50" fmla="*/ 90 w 169"/>
                <a:gd name="T51" fmla="*/ 10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69" h="101">
                  <a:moveTo>
                    <a:pt x="90" y="100"/>
                  </a:moveTo>
                  <a:lnTo>
                    <a:pt x="83" y="101"/>
                  </a:lnTo>
                  <a:lnTo>
                    <a:pt x="39" y="99"/>
                  </a:lnTo>
                  <a:lnTo>
                    <a:pt x="32" y="92"/>
                  </a:lnTo>
                  <a:lnTo>
                    <a:pt x="6" y="87"/>
                  </a:lnTo>
                  <a:lnTo>
                    <a:pt x="0" y="78"/>
                  </a:lnTo>
                  <a:lnTo>
                    <a:pt x="11" y="75"/>
                  </a:lnTo>
                  <a:lnTo>
                    <a:pt x="5" y="66"/>
                  </a:lnTo>
                  <a:lnTo>
                    <a:pt x="23" y="52"/>
                  </a:lnTo>
                  <a:lnTo>
                    <a:pt x="10" y="50"/>
                  </a:lnTo>
                  <a:lnTo>
                    <a:pt x="32" y="36"/>
                  </a:lnTo>
                  <a:lnTo>
                    <a:pt x="24" y="29"/>
                  </a:lnTo>
                  <a:lnTo>
                    <a:pt x="46" y="20"/>
                  </a:lnTo>
                  <a:lnTo>
                    <a:pt x="80" y="10"/>
                  </a:lnTo>
                  <a:lnTo>
                    <a:pt x="118" y="8"/>
                  </a:lnTo>
                  <a:lnTo>
                    <a:pt x="134" y="2"/>
                  </a:lnTo>
                  <a:lnTo>
                    <a:pt x="156" y="0"/>
                  </a:lnTo>
                  <a:lnTo>
                    <a:pt x="169" y="6"/>
                  </a:lnTo>
                  <a:lnTo>
                    <a:pt x="165" y="11"/>
                  </a:lnTo>
                  <a:lnTo>
                    <a:pt x="127" y="18"/>
                  </a:lnTo>
                  <a:lnTo>
                    <a:pt x="95" y="26"/>
                  </a:lnTo>
                  <a:lnTo>
                    <a:pt x="67" y="41"/>
                  </a:lnTo>
                  <a:lnTo>
                    <a:pt x="58" y="56"/>
                  </a:lnTo>
                  <a:lnTo>
                    <a:pt x="47" y="72"/>
                  </a:lnTo>
                  <a:lnTo>
                    <a:pt x="57" y="86"/>
                  </a:lnTo>
                  <a:lnTo>
                    <a:pt x="90" y="10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11" name="Freeform 110"/>
            <p:cNvSpPr>
              <a:spLocks/>
            </p:cNvSpPr>
            <p:nvPr/>
          </p:nvSpPr>
          <p:spPr bwMode="auto">
            <a:xfrm>
              <a:off x="6866389" y="1819603"/>
              <a:ext cx="102495" cy="32620"/>
            </a:xfrm>
            <a:custGeom>
              <a:avLst/>
              <a:gdLst>
                <a:gd name="T0" fmla="*/ 62 w 62"/>
                <a:gd name="T1" fmla="*/ 15 h 21"/>
                <a:gd name="T2" fmla="*/ 2 w 62"/>
                <a:gd name="T3" fmla="*/ 21 h 21"/>
                <a:gd name="T4" fmla="*/ 0 w 62"/>
                <a:gd name="T5" fmla="*/ 2 h 21"/>
                <a:gd name="T6" fmla="*/ 8 w 62"/>
                <a:gd name="T7" fmla="*/ 0 h 21"/>
                <a:gd name="T8" fmla="*/ 18 w 62"/>
                <a:gd name="T9" fmla="*/ 1 h 21"/>
                <a:gd name="T10" fmla="*/ 58 w 62"/>
                <a:gd name="T11" fmla="*/ 9 h 21"/>
                <a:gd name="T12" fmla="*/ 62 w 62"/>
                <a:gd name="T13" fmla="*/ 15 h 21"/>
              </a:gdLst>
              <a:ahLst/>
              <a:cxnLst>
                <a:cxn ang="0">
                  <a:pos x="T0" y="T1"/>
                </a:cxn>
                <a:cxn ang="0">
                  <a:pos x="T2" y="T3"/>
                </a:cxn>
                <a:cxn ang="0">
                  <a:pos x="T4" y="T5"/>
                </a:cxn>
                <a:cxn ang="0">
                  <a:pos x="T6" y="T7"/>
                </a:cxn>
                <a:cxn ang="0">
                  <a:pos x="T8" y="T9"/>
                </a:cxn>
                <a:cxn ang="0">
                  <a:pos x="T10" y="T11"/>
                </a:cxn>
                <a:cxn ang="0">
                  <a:pos x="T12" y="T13"/>
                </a:cxn>
              </a:cxnLst>
              <a:rect l="0" t="0" r="r" b="b"/>
              <a:pathLst>
                <a:path w="62" h="21">
                  <a:moveTo>
                    <a:pt x="62" y="15"/>
                  </a:moveTo>
                  <a:lnTo>
                    <a:pt x="2" y="21"/>
                  </a:lnTo>
                  <a:lnTo>
                    <a:pt x="0" y="2"/>
                  </a:lnTo>
                  <a:lnTo>
                    <a:pt x="8" y="0"/>
                  </a:lnTo>
                  <a:lnTo>
                    <a:pt x="18" y="1"/>
                  </a:lnTo>
                  <a:lnTo>
                    <a:pt x="58" y="9"/>
                  </a:lnTo>
                  <a:lnTo>
                    <a:pt x="62" y="1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12" name="Freeform 111"/>
            <p:cNvSpPr>
              <a:spLocks/>
            </p:cNvSpPr>
            <p:nvPr/>
          </p:nvSpPr>
          <p:spPr bwMode="auto">
            <a:xfrm>
              <a:off x="5768701" y="1786986"/>
              <a:ext cx="123987" cy="18638"/>
            </a:xfrm>
            <a:custGeom>
              <a:avLst/>
              <a:gdLst>
                <a:gd name="T0" fmla="*/ 72 w 75"/>
                <a:gd name="T1" fmla="*/ 5 h 12"/>
                <a:gd name="T2" fmla="*/ 58 w 75"/>
                <a:gd name="T3" fmla="*/ 7 h 12"/>
                <a:gd name="T4" fmla="*/ 48 w 75"/>
                <a:gd name="T5" fmla="*/ 8 h 12"/>
                <a:gd name="T6" fmla="*/ 48 w 75"/>
                <a:gd name="T7" fmla="*/ 10 h 12"/>
                <a:gd name="T8" fmla="*/ 36 w 75"/>
                <a:gd name="T9" fmla="*/ 12 h 12"/>
                <a:gd name="T10" fmla="*/ 22 w 75"/>
                <a:gd name="T11" fmla="*/ 9 h 12"/>
                <a:gd name="T12" fmla="*/ 26 w 75"/>
                <a:gd name="T13" fmla="*/ 5 h 12"/>
                <a:gd name="T14" fmla="*/ 0 w 75"/>
                <a:gd name="T15" fmla="*/ 5 h 12"/>
                <a:gd name="T16" fmla="*/ 21 w 75"/>
                <a:gd name="T17" fmla="*/ 2 h 12"/>
                <a:gd name="T18" fmla="*/ 38 w 75"/>
                <a:gd name="T19" fmla="*/ 2 h 12"/>
                <a:gd name="T20" fmla="*/ 43 w 75"/>
                <a:gd name="T21" fmla="*/ 5 h 12"/>
                <a:gd name="T22" fmla="*/ 47 w 75"/>
                <a:gd name="T23" fmla="*/ 2 h 12"/>
                <a:gd name="T24" fmla="*/ 56 w 75"/>
                <a:gd name="T25" fmla="*/ 0 h 12"/>
                <a:gd name="T26" fmla="*/ 75 w 75"/>
                <a:gd name="T27" fmla="*/ 3 h 12"/>
                <a:gd name="T28" fmla="*/ 72 w 75"/>
                <a:gd name="T29" fmla="*/ 5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5" h="12">
                  <a:moveTo>
                    <a:pt x="72" y="5"/>
                  </a:moveTo>
                  <a:lnTo>
                    <a:pt x="58" y="7"/>
                  </a:lnTo>
                  <a:lnTo>
                    <a:pt x="48" y="8"/>
                  </a:lnTo>
                  <a:lnTo>
                    <a:pt x="48" y="10"/>
                  </a:lnTo>
                  <a:lnTo>
                    <a:pt x="36" y="12"/>
                  </a:lnTo>
                  <a:lnTo>
                    <a:pt x="22" y="9"/>
                  </a:lnTo>
                  <a:lnTo>
                    <a:pt x="26" y="5"/>
                  </a:lnTo>
                  <a:lnTo>
                    <a:pt x="0" y="5"/>
                  </a:lnTo>
                  <a:lnTo>
                    <a:pt x="21" y="2"/>
                  </a:lnTo>
                  <a:lnTo>
                    <a:pt x="38" y="2"/>
                  </a:lnTo>
                  <a:lnTo>
                    <a:pt x="43" y="5"/>
                  </a:lnTo>
                  <a:lnTo>
                    <a:pt x="47" y="2"/>
                  </a:lnTo>
                  <a:lnTo>
                    <a:pt x="56" y="0"/>
                  </a:lnTo>
                  <a:lnTo>
                    <a:pt x="75" y="3"/>
                  </a:lnTo>
                  <a:lnTo>
                    <a:pt x="72" y="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13" name="Freeform 112"/>
            <p:cNvSpPr>
              <a:spLocks/>
            </p:cNvSpPr>
            <p:nvPr/>
          </p:nvSpPr>
          <p:spPr bwMode="auto">
            <a:xfrm>
              <a:off x="6644868" y="1780773"/>
              <a:ext cx="206643" cy="52810"/>
            </a:xfrm>
            <a:custGeom>
              <a:avLst/>
              <a:gdLst>
                <a:gd name="T0" fmla="*/ 125 w 125"/>
                <a:gd name="T1" fmla="*/ 32 h 34"/>
                <a:gd name="T2" fmla="*/ 102 w 125"/>
                <a:gd name="T3" fmla="*/ 34 h 34"/>
                <a:gd name="T4" fmla="*/ 65 w 125"/>
                <a:gd name="T5" fmla="*/ 30 h 34"/>
                <a:gd name="T6" fmla="*/ 39 w 125"/>
                <a:gd name="T7" fmla="*/ 24 h 34"/>
                <a:gd name="T8" fmla="*/ 19 w 125"/>
                <a:gd name="T9" fmla="*/ 15 h 34"/>
                <a:gd name="T10" fmla="*/ 0 w 125"/>
                <a:gd name="T11" fmla="*/ 12 h 34"/>
                <a:gd name="T12" fmla="*/ 19 w 125"/>
                <a:gd name="T13" fmla="*/ 3 h 34"/>
                <a:gd name="T14" fmla="*/ 39 w 125"/>
                <a:gd name="T15" fmla="*/ 0 h 34"/>
                <a:gd name="T16" fmla="*/ 70 w 125"/>
                <a:gd name="T17" fmla="*/ 7 h 34"/>
                <a:gd name="T18" fmla="*/ 113 w 125"/>
                <a:gd name="T19" fmla="*/ 19 h 34"/>
                <a:gd name="T20" fmla="*/ 125 w 125"/>
                <a:gd name="T21" fmla="*/ 32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25" h="34">
                  <a:moveTo>
                    <a:pt x="125" y="32"/>
                  </a:moveTo>
                  <a:lnTo>
                    <a:pt x="102" y="34"/>
                  </a:lnTo>
                  <a:lnTo>
                    <a:pt x="65" y="30"/>
                  </a:lnTo>
                  <a:lnTo>
                    <a:pt x="39" y="24"/>
                  </a:lnTo>
                  <a:lnTo>
                    <a:pt x="19" y="15"/>
                  </a:lnTo>
                  <a:lnTo>
                    <a:pt x="0" y="12"/>
                  </a:lnTo>
                  <a:lnTo>
                    <a:pt x="19" y="3"/>
                  </a:lnTo>
                  <a:lnTo>
                    <a:pt x="39" y="0"/>
                  </a:lnTo>
                  <a:lnTo>
                    <a:pt x="70" y="7"/>
                  </a:lnTo>
                  <a:lnTo>
                    <a:pt x="113" y="19"/>
                  </a:lnTo>
                  <a:lnTo>
                    <a:pt x="125" y="32"/>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14" name="Freeform 113"/>
            <p:cNvSpPr>
              <a:spLocks/>
            </p:cNvSpPr>
            <p:nvPr/>
          </p:nvSpPr>
          <p:spPr bwMode="auto">
            <a:xfrm>
              <a:off x="5810030" y="4284627"/>
              <a:ext cx="54554" cy="57471"/>
            </a:xfrm>
            <a:custGeom>
              <a:avLst/>
              <a:gdLst>
                <a:gd name="T0" fmla="*/ 25 w 33"/>
                <a:gd name="T1" fmla="*/ 0 h 37"/>
                <a:gd name="T2" fmla="*/ 33 w 33"/>
                <a:gd name="T3" fmla="*/ 12 h 37"/>
                <a:gd name="T4" fmla="*/ 31 w 33"/>
                <a:gd name="T5" fmla="*/ 24 h 37"/>
                <a:gd name="T6" fmla="*/ 26 w 33"/>
                <a:gd name="T7" fmla="*/ 27 h 37"/>
                <a:gd name="T8" fmla="*/ 16 w 33"/>
                <a:gd name="T9" fmla="*/ 25 h 37"/>
                <a:gd name="T10" fmla="*/ 11 w 33"/>
                <a:gd name="T11" fmla="*/ 37 h 37"/>
                <a:gd name="T12" fmla="*/ 0 w 33"/>
                <a:gd name="T13" fmla="*/ 35 h 37"/>
                <a:gd name="T14" fmla="*/ 1 w 33"/>
                <a:gd name="T15" fmla="*/ 24 h 37"/>
                <a:gd name="T16" fmla="*/ 4 w 33"/>
                <a:gd name="T17" fmla="*/ 22 h 37"/>
                <a:gd name="T18" fmla="*/ 4 w 33"/>
                <a:gd name="T19" fmla="*/ 10 h 37"/>
                <a:gd name="T20" fmla="*/ 10 w 33"/>
                <a:gd name="T21" fmla="*/ 4 h 37"/>
                <a:gd name="T22" fmla="*/ 14 w 33"/>
                <a:gd name="T23" fmla="*/ 6 h 37"/>
                <a:gd name="T24" fmla="*/ 25 w 33"/>
                <a:gd name="T25" fmla="*/ 0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3" h="37">
                  <a:moveTo>
                    <a:pt x="25" y="0"/>
                  </a:moveTo>
                  <a:lnTo>
                    <a:pt x="33" y="12"/>
                  </a:lnTo>
                  <a:lnTo>
                    <a:pt x="31" y="24"/>
                  </a:lnTo>
                  <a:lnTo>
                    <a:pt x="26" y="27"/>
                  </a:lnTo>
                  <a:lnTo>
                    <a:pt x="16" y="25"/>
                  </a:lnTo>
                  <a:lnTo>
                    <a:pt x="11" y="37"/>
                  </a:lnTo>
                  <a:lnTo>
                    <a:pt x="0" y="35"/>
                  </a:lnTo>
                  <a:lnTo>
                    <a:pt x="1" y="24"/>
                  </a:lnTo>
                  <a:lnTo>
                    <a:pt x="4" y="22"/>
                  </a:lnTo>
                  <a:lnTo>
                    <a:pt x="4" y="10"/>
                  </a:lnTo>
                  <a:lnTo>
                    <a:pt x="10" y="4"/>
                  </a:lnTo>
                  <a:lnTo>
                    <a:pt x="14" y="6"/>
                  </a:lnTo>
                  <a:lnTo>
                    <a:pt x="25"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15" name="Freeform 114"/>
            <p:cNvSpPr>
              <a:spLocks/>
            </p:cNvSpPr>
            <p:nvPr/>
          </p:nvSpPr>
          <p:spPr bwMode="auto">
            <a:xfrm>
              <a:off x="4419736" y="3355777"/>
              <a:ext cx="254584" cy="214350"/>
            </a:xfrm>
            <a:custGeom>
              <a:avLst/>
              <a:gdLst>
                <a:gd name="T0" fmla="*/ 151 w 154"/>
                <a:gd name="T1" fmla="*/ 11 h 138"/>
                <a:gd name="T2" fmla="*/ 151 w 154"/>
                <a:gd name="T3" fmla="*/ 0 h 138"/>
                <a:gd name="T4" fmla="*/ 154 w 154"/>
                <a:gd name="T5" fmla="*/ 0 h 138"/>
                <a:gd name="T6" fmla="*/ 154 w 154"/>
                <a:gd name="T7" fmla="*/ 1 h 138"/>
                <a:gd name="T8" fmla="*/ 153 w 154"/>
                <a:gd name="T9" fmla="*/ 5 h 138"/>
                <a:gd name="T10" fmla="*/ 153 w 154"/>
                <a:gd name="T11" fmla="*/ 37 h 138"/>
                <a:gd name="T12" fmla="*/ 94 w 154"/>
                <a:gd name="T13" fmla="*/ 36 h 138"/>
                <a:gd name="T14" fmla="*/ 93 w 154"/>
                <a:gd name="T15" fmla="*/ 89 h 138"/>
                <a:gd name="T16" fmla="*/ 77 w 154"/>
                <a:gd name="T17" fmla="*/ 91 h 138"/>
                <a:gd name="T18" fmla="*/ 72 w 154"/>
                <a:gd name="T19" fmla="*/ 101 h 138"/>
                <a:gd name="T20" fmla="*/ 75 w 154"/>
                <a:gd name="T21" fmla="*/ 131 h 138"/>
                <a:gd name="T22" fmla="*/ 4 w 154"/>
                <a:gd name="T23" fmla="*/ 131 h 138"/>
                <a:gd name="T24" fmla="*/ 0 w 154"/>
                <a:gd name="T25" fmla="*/ 138 h 138"/>
                <a:gd name="T26" fmla="*/ 1 w 154"/>
                <a:gd name="T27" fmla="*/ 129 h 138"/>
                <a:gd name="T28" fmla="*/ 1 w 154"/>
                <a:gd name="T29" fmla="*/ 129 h 138"/>
                <a:gd name="T30" fmla="*/ 42 w 154"/>
                <a:gd name="T31" fmla="*/ 128 h 138"/>
                <a:gd name="T32" fmla="*/ 44 w 154"/>
                <a:gd name="T33" fmla="*/ 120 h 138"/>
                <a:gd name="T34" fmla="*/ 52 w 154"/>
                <a:gd name="T35" fmla="*/ 111 h 138"/>
                <a:gd name="T36" fmla="*/ 59 w 154"/>
                <a:gd name="T37" fmla="*/ 82 h 138"/>
                <a:gd name="T38" fmla="*/ 84 w 154"/>
                <a:gd name="T39" fmla="*/ 60 h 138"/>
                <a:gd name="T40" fmla="*/ 93 w 154"/>
                <a:gd name="T41" fmla="*/ 34 h 138"/>
                <a:gd name="T42" fmla="*/ 99 w 154"/>
                <a:gd name="T43" fmla="*/ 32 h 138"/>
                <a:gd name="T44" fmla="*/ 105 w 154"/>
                <a:gd name="T45" fmla="*/ 16 h 138"/>
                <a:gd name="T46" fmla="*/ 120 w 154"/>
                <a:gd name="T47" fmla="*/ 14 h 138"/>
                <a:gd name="T48" fmla="*/ 126 w 154"/>
                <a:gd name="T49" fmla="*/ 16 h 138"/>
                <a:gd name="T50" fmla="*/ 134 w 154"/>
                <a:gd name="T51" fmla="*/ 16 h 138"/>
                <a:gd name="T52" fmla="*/ 140 w 154"/>
                <a:gd name="T53" fmla="*/ 12 h 138"/>
                <a:gd name="T54" fmla="*/ 151 w 154"/>
                <a:gd name="T55" fmla="*/ 11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54" h="138">
                  <a:moveTo>
                    <a:pt x="151" y="11"/>
                  </a:moveTo>
                  <a:lnTo>
                    <a:pt x="151" y="0"/>
                  </a:lnTo>
                  <a:lnTo>
                    <a:pt x="154" y="0"/>
                  </a:lnTo>
                  <a:lnTo>
                    <a:pt x="154" y="1"/>
                  </a:lnTo>
                  <a:lnTo>
                    <a:pt x="153" y="5"/>
                  </a:lnTo>
                  <a:lnTo>
                    <a:pt x="153" y="37"/>
                  </a:lnTo>
                  <a:lnTo>
                    <a:pt x="94" y="36"/>
                  </a:lnTo>
                  <a:lnTo>
                    <a:pt x="93" y="89"/>
                  </a:lnTo>
                  <a:lnTo>
                    <a:pt x="77" y="91"/>
                  </a:lnTo>
                  <a:lnTo>
                    <a:pt x="72" y="101"/>
                  </a:lnTo>
                  <a:lnTo>
                    <a:pt x="75" y="131"/>
                  </a:lnTo>
                  <a:lnTo>
                    <a:pt x="4" y="131"/>
                  </a:lnTo>
                  <a:lnTo>
                    <a:pt x="0" y="138"/>
                  </a:lnTo>
                  <a:lnTo>
                    <a:pt x="1" y="129"/>
                  </a:lnTo>
                  <a:lnTo>
                    <a:pt x="1" y="129"/>
                  </a:lnTo>
                  <a:lnTo>
                    <a:pt x="42" y="128"/>
                  </a:lnTo>
                  <a:lnTo>
                    <a:pt x="44" y="120"/>
                  </a:lnTo>
                  <a:lnTo>
                    <a:pt x="52" y="111"/>
                  </a:lnTo>
                  <a:lnTo>
                    <a:pt x="59" y="82"/>
                  </a:lnTo>
                  <a:lnTo>
                    <a:pt x="84" y="60"/>
                  </a:lnTo>
                  <a:lnTo>
                    <a:pt x="93" y="34"/>
                  </a:lnTo>
                  <a:lnTo>
                    <a:pt x="99" y="32"/>
                  </a:lnTo>
                  <a:lnTo>
                    <a:pt x="105" y="16"/>
                  </a:lnTo>
                  <a:lnTo>
                    <a:pt x="120" y="14"/>
                  </a:lnTo>
                  <a:lnTo>
                    <a:pt x="126" y="16"/>
                  </a:lnTo>
                  <a:lnTo>
                    <a:pt x="134" y="16"/>
                  </a:lnTo>
                  <a:lnTo>
                    <a:pt x="140" y="12"/>
                  </a:lnTo>
                  <a:lnTo>
                    <a:pt x="151" y="11"/>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16" name="Freeform 115"/>
            <p:cNvSpPr>
              <a:spLocks/>
            </p:cNvSpPr>
            <p:nvPr/>
          </p:nvSpPr>
          <p:spPr bwMode="auto">
            <a:xfrm>
              <a:off x="5942281" y="3211325"/>
              <a:ext cx="639767" cy="509469"/>
            </a:xfrm>
            <a:custGeom>
              <a:avLst/>
              <a:gdLst>
                <a:gd name="T0" fmla="*/ 161 w 387"/>
                <a:gd name="T1" fmla="*/ 319 h 328"/>
                <a:gd name="T2" fmla="*/ 153 w 387"/>
                <a:gd name="T3" fmla="*/ 304 h 328"/>
                <a:gd name="T4" fmla="*/ 132 w 387"/>
                <a:gd name="T5" fmla="*/ 280 h 328"/>
                <a:gd name="T6" fmla="*/ 113 w 387"/>
                <a:gd name="T7" fmla="*/ 248 h 328"/>
                <a:gd name="T8" fmla="*/ 91 w 387"/>
                <a:gd name="T9" fmla="*/ 225 h 328"/>
                <a:gd name="T10" fmla="*/ 88 w 387"/>
                <a:gd name="T11" fmla="*/ 198 h 328"/>
                <a:gd name="T12" fmla="*/ 67 w 387"/>
                <a:gd name="T13" fmla="*/ 167 h 328"/>
                <a:gd name="T14" fmla="*/ 50 w 387"/>
                <a:gd name="T15" fmla="*/ 151 h 328"/>
                <a:gd name="T16" fmla="*/ 45 w 387"/>
                <a:gd name="T17" fmla="*/ 135 h 328"/>
                <a:gd name="T18" fmla="*/ 31 w 387"/>
                <a:gd name="T19" fmla="*/ 115 h 328"/>
                <a:gd name="T20" fmla="*/ 9 w 387"/>
                <a:gd name="T21" fmla="*/ 84 h 328"/>
                <a:gd name="T22" fmla="*/ 2 w 387"/>
                <a:gd name="T23" fmla="*/ 73 h 328"/>
                <a:gd name="T24" fmla="*/ 3 w 387"/>
                <a:gd name="T25" fmla="*/ 58 h 328"/>
                <a:gd name="T26" fmla="*/ 30 w 387"/>
                <a:gd name="T27" fmla="*/ 55 h 328"/>
                <a:gd name="T28" fmla="*/ 47 w 387"/>
                <a:gd name="T29" fmla="*/ 44 h 328"/>
                <a:gd name="T30" fmla="*/ 54 w 387"/>
                <a:gd name="T31" fmla="*/ 34 h 328"/>
                <a:gd name="T32" fmla="*/ 69 w 387"/>
                <a:gd name="T33" fmla="*/ 3 h 328"/>
                <a:gd name="T34" fmla="*/ 93 w 387"/>
                <a:gd name="T35" fmla="*/ 5 h 328"/>
                <a:gd name="T36" fmla="*/ 176 w 387"/>
                <a:gd name="T37" fmla="*/ 61 h 328"/>
                <a:gd name="T38" fmla="*/ 225 w 387"/>
                <a:gd name="T39" fmla="*/ 65 h 328"/>
                <a:gd name="T40" fmla="*/ 243 w 387"/>
                <a:gd name="T41" fmla="*/ 74 h 328"/>
                <a:gd name="T42" fmla="*/ 261 w 387"/>
                <a:gd name="T43" fmla="*/ 97 h 328"/>
                <a:gd name="T44" fmla="*/ 278 w 387"/>
                <a:gd name="T45" fmla="*/ 113 h 328"/>
                <a:gd name="T46" fmla="*/ 279 w 387"/>
                <a:gd name="T47" fmla="*/ 128 h 328"/>
                <a:gd name="T48" fmla="*/ 288 w 387"/>
                <a:gd name="T49" fmla="*/ 141 h 328"/>
                <a:gd name="T50" fmla="*/ 294 w 387"/>
                <a:gd name="T51" fmla="*/ 153 h 328"/>
                <a:gd name="T52" fmla="*/ 305 w 387"/>
                <a:gd name="T53" fmla="*/ 156 h 328"/>
                <a:gd name="T54" fmla="*/ 310 w 387"/>
                <a:gd name="T55" fmla="*/ 169 h 328"/>
                <a:gd name="T56" fmla="*/ 374 w 387"/>
                <a:gd name="T57" fmla="*/ 200 h 328"/>
                <a:gd name="T58" fmla="*/ 387 w 387"/>
                <a:gd name="T59" fmla="*/ 210 h 328"/>
                <a:gd name="T60" fmla="*/ 327 w 387"/>
                <a:gd name="T61" fmla="*/ 273 h 328"/>
                <a:gd name="T62" fmla="*/ 259 w 387"/>
                <a:gd name="T63" fmla="*/ 290 h 328"/>
                <a:gd name="T64" fmla="*/ 239 w 387"/>
                <a:gd name="T65" fmla="*/ 315 h 328"/>
                <a:gd name="T66" fmla="*/ 227 w 387"/>
                <a:gd name="T67" fmla="*/ 309 h 328"/>
                <a:gd name="T68" fmla="*/ 206 w 387"/>
                <a:gd name="T69" fmla="*/ 305 h 328"/>
                <a:gd name="T70" fmla="*/ 181 w 387"/>
                <a:gd name="T71" fmla="*/ 308 h 328"/>
                <a:gd name="T72" fmla="*/ 169 w 387"/>
                <a:gd name="T73" fmla="*/ 312 h 328"/>
                <a:gd name="T74" fmla="*/ 163 w 387"/>
                <a:gd name="T75" fmla="*/ 328 h 3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387" h="328">
                  <a:moveTo>
                    <a:pt x="163" y="328"/>
                  </a:moveTo>
                  <a:lnTo>
                    <a:pt x="161" y="319"/>
                  </a:lnTo>
                  <a:lnTo>
                    <a:pt x="155" y="313"/>
                  </a:lnTo>
                  <a:lnTo>
                    <a:pt x="153" y="304"/>
                  </a:lnTo>
                  <a:lnTo>
                    <a:pt x="143" y="297"/>
                  </a:lnTo>
                  <a:lnTo>
                    <a:pt x="132" y="280"/>
                  </a:lnTo>
                  <a:lnTo>
                    <a:pt x="126" y="263"/>
                  </a:lnTo>
                  <a:lnTo>
                    <a:pt x="113" y="248"/>
                  </a:lnTo>
                  <a:lnTo>
                    <a:pt x="104" y="245"/>
                  </a:lnTo>
                  <a:lnTo>
                    <a:pt x="91" y="225"/>
                  </a:lnTo>
                  <a:lnTo>
                    <a:pt x="88" y="211"/>
                  </a:lnTo>
                  <a:lnTo>
                    <a:pt x="88" y="198"/>
                  </a:lnTo>
                  <a:lnTo>
                    <a:pt x="76" y="175"/>
                  </a:lnTo>
                  <a:lnTo>
                    <a:pt x="67" y="167"/>
                  </a:lnTo>
                  <a:lnTo>
                    <a:pt x="57" y="163"/>
                  </a:lnTo>
                  <a:lnTo>
                    <a:pt x="50" y="151"/>
                  </a:lnTo>
                  <a:lnTo>
                    <a:pt x="51" y="146"/>
                  </a:lnTo>
                  <a:lnTo>
                    <a:pt x="45" y="135"/>
                  </a:lnTo>
                  <a:lnTo>
                    <a:pt x="39" y="131"/>
                  </a:lnTo>
                  <a:lnTo>
                    <a:pt x="31" y="115"/>
                  </a:lnTo>
                  <a:lnTo>
                    <a:pt x="19" y="99"/>
                  </a:lnTo>
                  <a:lnTo>
                    <a:pt x="9" y="84"/>
                  </a:lnTo>
                  <a:lnTo>
                    <a:pt x="0" y="85"/>
                  </a:lnTo>
                  <a:lnTo>
                    <a:pt x="2" y="73"/>
                  </a:lnTo>
                  <a:lnTo>
                    <a:pt x="2" y="66"/>
                  </a:lnTo>
                  <a:lnTo>
                    <a:pt x="3" y="58"/>
                  </a:lnTo>
                  <a:lnTo>
                    <a:pt x="23" y="61"/>
                  </a:lnTo>
                  <a:lnTo>
                    <a:pt x="30" y="55"/>
                  </a:lnTo>
                  <a:lnTo>
                    <a:pt x="34" y="47"/>
                  </a:lnTo>
                  <a:lnTo>
                    <a:pt x="47" y="44"/>
                  </a:lnTo>
                  <a:lnTo>
                    <a:pt x="49" y="37"/>
                  </a:lnTo>
                  <a:lnTo>
                    <a:pt x="54" y="34"/>
                  </a:lnTo>
                  <a:lnTo>
                    <a:pt x="35" y="13"/>
                  </a:lnTo>
                  <a:lnTo>
                    <a:pt x="69" y="3"/>
                  </a:lnTo>
                  <a:lnTo>
                    <a:pt x="72" y="0"/>
                  </a:lnTo>
                  <a:lnTo>
                    <a:pt x="93" y="5"/>
                  </a:lnTo>
                  <a:lnTo>
                    <a:pt x="121" y="20"/>
                  </a:lnTo>
                  <a:lnTo>
                    <a:pt x="176" y="61"/>
                  </a:lnTo>
                  <a:lnTo>
                    <a:pt x="209" y="63"/>
                  </a:lnTo>
                  <a:lnTo>
                    <a:pt x="225" y="65"/>
                  </a:lnTo>
                  <a:lnTo>
                    <a:pt x="230" y="75"/>
                  </a:lnTo>
                  <a:lnTo>
                    <a:pt x="243" y="74"/>
                  </a:lnTo>
                  <a:lnTo>
                    <a:pt x="252" y="92"/>
                  </a:lnTo>
                  <a:lnTo>
                    <a:pt x="261" y="97"/>
                  </a:lnTo>
                  <a:lnTo>
                    <a:pt x="265" y="104"/>
                  </a:lnTo>
                  <a:lnTo>
                    <a:pt x="278" y="113"/>
                  </a:lnTo>
                  <a:lnTo>
                    <a:pt x="280" y="121"/>
                  </a:lnTo>
                  <a:lnTo>
                    <a:pt x="279" y="128"/>
                  </a:lnTo>
                  <a:lnTo>
                    <a:pt x="282" y="135"/>
                  </a:lnTo>
                  <a:lnTo>
                    <a:pt x="288" y="141"/>
                  </a:lnTo>
                  <a:lnTo>
                    <a:pt x="291" y="148"/>
                  </a:lnTo>
                  <a:lnTo>
                    <a:pt x="294" y="153"/>
                  </a:lnTo>
                  <a:lnTo>
                    <a:pt x="300" y="157"/>
                  </a:lnTo>
                  <a:lnTo>
                    <a:pt x="305" y="156"/>
                  </a:lnTo>
                  <a:lnTo>
                    <a:pt x="309" y="164"/>
                  </a:lnTo>
                  <a:lnTo>
                    <a:pt x="310" y="169"/>
                  </a:lnTo>
                  <a:lnTo>
                    <a:pt x="319" y="190"/>
                  </a:lnTo>
                  <a:lnTo>
                    <a:pt x="374" y="200"/>
                  </a:lnTo>
                  <a:lnTo>
                    <a:pt x="378" y="196"/>
                  </a:lnTo>
                  <a:lnTo>
                    <a:pt x="387" y="210"/>
                  </a:lnTo>
                  <a:lnTo>
                    <a:pt x="379" y="252"/>
                  </a:lnTo>
                  <a:lnTo>
                    <a:pt x="327" y="273"/>
                  </a:lnTo>
                  <a:lnTo>
                    <a:pt x="275" y="281"/>
                  </a:lnTo>
                  <a:lnTo>
                    <a:pt x="259" y="290"/>
                  </a:lnTo>
                  <a:lnTo>
                    <a:pt x="247" y="312"/>
                  </a:lnTo>
                  <a:lnTo>
                    <a:pt x="239" y="315"/>
                  </a:lnTo>
                  <a:lnTo>
                    <a:pt x="234" y="308"/>
                  </a:lnTo>
                  <a:lnTo>
                    <a:pt x="227" y="309"/>
                  </a:lnTo>
                  <a:lnTo>
                    <a:pt x="210" y="307"/>
                  </a:lnTo>
                  <a:lnTo>
                    <a:pt x="206" y="305"/>
                  </a:lnTo>
                  <a:lnTo>
                    <a:pt x="185" y="306"/>
                  </a:lnTo>
                  <a:lnTo>
                    <a:pt x="181" y="308"/>
                  </a:lnTo>
                  <a:lnTo>
                    <a:pt x="173" y="302"/>
                  </a:lnTo>
                  <a:lnTo>
                    <a:pt x="169" y="312"/>
                  </a:lnTo>
                  <a:lnTo>
                    <a:pt x="171" y="321"/>
                  </a:lnTo>
                  <a:lnTo>
                    <a:pt x="163" y="328"/>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17" name="Freeform 116"/>
            <p:cNvSpPr>
              <a:spLocks/>
            </p:cNvSpPr>
            <p:nvPr/>
          </p:nvSpPr>
          <p:spPr bwMode="auto">
            <a:xfrm>
              <a:off x="5590161" y="3537508"/>
              <a:ext cx="487678" cy="431806"/>
            </a:xfrm>
            <a:custGeom>
              <a:avLst/>
              <a:gdLst>
                <a:gd name="T0" fmla="*/ 218 w 295"/>
                <a:gd name="T1" fmla="*/ 260 h 278"/>
                <a:gd name="T2" fmla="*/ 216 w 295"/>
                <a:gd name="T3" fmla="*/ 243 h 278"/>
                <a:gd name="T4" fmla="*/ 204 w 295"/>
                <a:gd name="T5" fmla="*/ 220 h 278"/>
                <a:gd name="T6" fmla="*/ 197 w 295"/>
                <a:gd name="T7" fmla="*/ 203 h 278"/>
                <a:gd name="T8" fmla="*/ 185 w 295"/>
                <a:gd name="T9" fmla="*/ 209 h 278"/>
                <a:gd name="T10" fmla="*/ 192 w 295"/>
                <a:gd name="T11" fmla="*/ 227 h 278"/>
                <a:gd name="T12" fmla="*/ 173 w 295"/>
                <a:gd name="T13" fmla="*/ 254 h 278"/>
                <a:gd name="T14" fmla="*/ 148 w 295"/>
                <a:gd name="T15" fmla="*/ 244 h 278"/>
                <a:gd name="T16" fmla="*/ 139 w 295"/>
                <a:gd name="T17" fmla="*/ 254 h 278"/>
                <a:gd name="T18" fmla="*/ 130 w 295"/>
                <a:gd name="T19" fmla="*/ 262 h 278"/>
                <a:gd name="T20" fmla="*/ 109 w 295"/>
                <a:gd name="T21" fmla="*/ 258 h 278"/>
                <a:gd name="T22" fmla="*/ 89 w 295"/>
                <a:gd name="T23" fmla="*/ 261 h 278"/>
                <a:gd name="T24" fmla="*/ 74 w 295"/>
                <a:gd name="T25" fmla="*/ 247 h 278"/>
                <a:gd name="T26" fmla="*/ 58 w 295"/>
                <a:gd name="T27" fmla="*/ 244 h 278"/>
                <a:gd name="T28" fmla="*/ 49 w 295"/>
                <a:gd name="T29" fmla="*/ 272 h 278"/>
                <a:gd name="T30" fmla="*/ 37 w 295"/>
                <a:gd name="T31" fmla="*/ 278 h 278"/>
                <a:gd name="T32" fmla="*/ 29 w 295"/>
                <a:gd name="T33" fmla="*/ 271 h 278"/>
                <a:gd name="T34" fmla="*/ 30 w 295"/>
                <a:gd name="T35" fmla="*/ 256 h 278"/>
                <a:gd name="T36" fmla="*/ 20 w 295"/>
                <a:gd name="T37" fmla="*/ 235 h 278"/>
                <a:gd name="T38" fmla="*/ 17 w 295"/>
                <a:gd name="T39" fmla="*/ 221 h 278"/>
                <a:gd name="T40" fmla="*/ 10 w 295"/>
                <a:gd name="T41" fmla="*/ 203 h 278"/>
                <a:gd name="T42" fmla="*/ 0 w 295"/>
                <a:gd name="T43" fmla="*/ 196 h 278"/>
                <a:gd name="T44" fmla="*/ 6 w 295"/>
                <a:gd name="T45" fmla="*/ 180 h 278"/>
                <a:gd name="T46" fmla="*/ 9 w 295"/>
                <a:gd name="T47" fmla="*/ 165 h 278"/>
                <a:gd name="T48" fmla="*/ 10 w 295"/>
                <a:gd name="T49" fmla="*/ 147 h 278"/>
                <a:gd name="T50" fmla="*/ 34 w 295"/>
                <a:gd name="T51" fmla="*/ 133 h 278"/>
                <a:gd name="T52" fmla="*/ 30 w 295"/>
                <a:gd name="T53" fmla="*/ 42 h 278"/>
                <a:gd name="T54" fmla="*/ 49 w 295"/>
                <a:gd name="T55" fmla="*/ 0 h 278"/>
                <a:gd name="T56" fmla="*/ 191 w 295"/>
                <a:gd name="T57" fmla="*/ 0 h 278"/>
                <a:gd name="T58" fmla="*/ 269 w 295"/>
                <a:gd name="T59" fmla="*/ 21 h 278"/>
                <a:gd name="T60" fmla="*/ 270 w 295"/>
                <a:gd name="T61" fmla="*/ 46 h 278"/>
                <a:gd name="T62" fmla="*/ 285 w 295"/>
                <a:gd name="T63" fmla="*/ 76 h 278"/>
                <a:gd name="T64" fmla="*/ 287 w 295"/>
                <a:gd name="T65" fmla="*/ 95 h 278"/>
                <a:gd name="T66" fmla="*/ 268 w 295"/>
                <a:gd name="T67" fmla="*/ 105 h 278"/>
                <a:gd name="T68" fmla="*/ 260 w 295"/>
                <a:gd name="T69" fmla="*/ 149 h 278"/>
                <a:gd name="T70" fmla="*/ 260 w 295"/>
                <a:gd name="T71" fmla="*/ 175 h 278"/>
                <a:gd name="T72" fmla="*/ 243 w 295"/>
                <a:gd name="T73" fmla="*/ 206 h 278"/>
                <a:gd name="T74" fmla="*/ 234 w 295"/>
                <a:gd name="T75" fmla="*/ 231 h 278"/>
                <a:gd name="T76" fmla="*/ 221 w 295"/>
                <a:gd name="T77" fmla="*/ 258 h 2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295" h="278">
                  <a:moveTo>
                    <a:pt x="221" y="261"/>
                  </a:moveTo>
                  <a:lnTo>
                    <a:pt x="218" y="260"/>
                  </a:lnTo>
                  <a:lnTo>
                    <a:pt x="218" y="250"/>
                  </a:lnTo>
                  <a:lnTo>
                    <a:pt x="216" y="243"/>
                  </a:lnTo>
                  <a:lnTo>
                    <a:pt x="207" y="235"/>
                  </a:lnTo>
                  <a:lnTo>
                    <a:pt x="204" y="220"/>
                  </a:lnTo>
                  <a:lnTo>
                    <a:pt x="206" y="204"/>
                  </a:lnTo>
                  <a:lnTo>
                    <a:pt x="197" y="203"/>
                  </a:lnTo>
                  <a:lnTo>
                    <a:pt x="196" y="208"/>
                  </a:lnTo>
                  <a:lnTo>
                    <a:pt x="185" y="209"/>
                  </a:lnTo>
                  <a:lnTo>
                    <a:pt x="190" y="215"/>
                  </a:lnTo>
                  <a:lnTo>
                    <a:pt x="192" y="227"/>
                  </a:lnTo>
                  <a:lnTo>
                    <a:pt x="182" y="239"/>
                  </a:lnTo>
                  <a:lnTo>
                    <a:pt x="173" y="254"/>
                  </a:lnTo>
                  <a:lnTo>
                    <a:pt x="164" y="256"/>
                  </a:lnTo>
                  <a:lnTo>
                    <a:pt x="148" y="244"/>
                  </a:lnTo>
                  <a:lnTo>
                    <a:pt x="141" y="248"/>
                  </a:lnTo>
                  <a:lnTo>
                    <a:pt x="139" y="254"/>
                  </a:lnTo>
                  <a:lnTo>
                    <a:pt x="130" y="258"/>
                  </a:lnTo>
                  <a:lnTo>
                    <a:pt x="130" y="262"/>
                  </a:lnTo>
                  <a:lnTo>
                    <a:pt x="111" y="262"/>
                  </a:lnTo>
                  <a:lnTo>
                    <a:pt x="109" y="258"/>
                  </a:lnTo>
                  <a:lnTo>
                    <a:pt x="95" y="257"/>
                  </a:lnTo>
                  <a:lnTo>
                    <a:pt x="89" y="261"/>
                  </a:lnTo>
                  <a:lnTo>
                    <a:pt x="84" y="259"/>
                  </a:lnTo>
                  <a:lnTo>
                    <a:pt x="74" y="247"/>
                  </a:lnTo>
                  <a:lnTo>
                    <a:pt x="71" y="241"/>
                  </a:lnTo>
                  <a:lnTo>
                    <a:pt x="58" y="244"/>
                  </a:lnTo>
                  <a:lnTo>
                    <a:pt x="53" y="254"/>
                  </a:lnTo>
                  <a:lnTo>
                    <a:pt x="49" y="272"/>
                  </a:lnTo>
                  <a:lnTo>
                    <a:pt x="42" y="276"/>
                  </a:lnTo>
                  <a:lnTo>
                    <a:pt x="37" y="278"/>
                  </a:lnTo>
                  <a:lnTo>
                    <a:pt x="35" y="277"/>
                  </a:lnTo>
                  <a:lnTo>
                    <a:pt x="29" y="271"/>
                  </a:lnTo>
                  <a:lnTo>
                    <a:pt x="28" y="265"/>
                  </a:lnTo>
                  <a:lnTo>
                    <a:pt x="30" y="256"/>
                  </a:lnTo>
                  <a:lnTo>
                    <a:pt x="30" y="248"/>
                  </a:lnTo>
                  <a:lnTo>
                    <a:pt x="20" y="235"/>
                  </a:lnTo>
                  <a:lnTo>
                    <a:pt x="17" y="226"/>
                  </a:lnTo>
                  <a:lnTo>
                    <a:pt x="17" y="221"/>
                  </a:lnTo>
                  <a:lnTo>
                    <a:pt x="10" y="215"/>
                  </a:lnTo>
                  <a:lnTo>
                    <a:pt x="10" y="203"/>
                  </a:lnTo>
                  <a:lnTo>
                    <a:pt x="6" y="195"/>
                  </a:lnTo>
                  <a:lnTo>
                    <a:pt x="0" y="196"/>
                  </a:lnTo>
                  <a:lnTo>
                    <a:pt x="1" y="188"/>
                  </a:lnTo>
                  <a:lnTo>
                    <a:pt x="6" y="180"/>
                  </a:lnTo>
                  <a:lnTo>
                    <a:pt x="4" y="171"/>
                  </a:lnTo>
                  <a:lnTo>
                    <a:pt x="9" y="165"/>
                  </a:lnTo>
                  <a:lnTo>
                    <a:pt x="6" y="160"/>
                  </a:lnTo>
                  <a:lnTo>
                    <a:pt x="10" y="147"/>
                  </a:lnTo>
                  <a:lnTo>
                    <a:pt x="18" y="132"/>
                  </a:lnTo>
                  <a:lnTo>
                    <a:pt x="34" y="133"/>
                  </a:lnTo>
                  <a:lnTo>
                    <a:pt x="30" y="51"/>
                  </a:lnTo>
                  <a:lnTo>
                    <a:pt x="30" y="42"/>
                  </a:lnTo>
                  <a:lnTo>
                    <a:pt x="51" y="42"/>
                  </a:lnTo>
                  <a:lnTo>
                    <a:pt x="49" y="0"/>
                  </a:lnTo>
                  <a:lnTo>
                    <a:pt x="121" y="0"/>
                  </a:lnTo>
                  <a:lnTo>
                    <a:pt x="191" y="0"/>
                  </a:lnTo>
                  <a:lnTo>
                    <a:pt x="262" y="0"/>
                  </a:lnTo>
                  <a:lnTo>
                    <a:pt x="269" y="21"/>
                  </a:lnTo>
                  <a:lnTo>
                    <a:pt x="266" y="24"/>
                  </a:lnTo>
                  <a:lnTo>
                    <a:pt x="270" y="46"/>
                  </a:lnTo>
                  <a:lnTo>
                    <a:pt x="278" y="71"/>
                  </a:lnTo>
                  <a:lnTo>
                    <a:pt x="285" y="76"/>
                  </a:lnTo>
                  <a:lnTo>
                    <a:pt x="295" y="84"/>
                  </a:lnTo>
                  <a:lnTo>
                    <a:pt x="287" y="95"/>
                  </a:lnTo>
                  <a:lnTo>
                    <a:pt x="273" y="99"/>
                  </a:lnTo>
                  <a:lnTo>
                    <a:pt x="268" y="105"/>
                  </a:lnTo>
                  <a:lnTo>
                    <a:pt x="267" y="119"/>
                  </a:lnTo>
                  <a:lnTo>
                    <a:pt x="260" y="149"/>
                  </a:lnTo>
                  <a:lnTo>
                    <a:pt x="263" y="158"/>
                  </a:lnTo>
                  <a:lnTo>
                    <a:pt x="260" y="175"/>
                  </a:lnTo>
                  <a:lnTo>
                    <a:pt x="254" y="196"/>
                  </a:lnTo>
                  <a:lnTo>
                    <a:pt x="243" y="206"/>
                  </a:lnTo>
                  <a:lnTo>
                    <a:pt x="236" y="222"/>
                  </a:lnTo>
                  <a:lnTo>
                    <a:pt x="234" y="231"/>
                  </a:lnTo>
                  <a:lnTo>
                    <a:pt x="226" y="236"/>
                  </a:lnTo>
                  <a:lnTo>
                    <a:pt x="221" y="258"/>
                  </a:lnTo>
                  <a:lnTo>
                    <a:pt x="221" y="261"/>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18" name="Freeform 117"/>
            <p:cNvSpPr>
              <a:spLocks/>
            </p:cNvSpPr>
            <p:nvPr/>
          </p:nvSpPr>
          <p:spPr bwMode="auto">
            <a:xfrm>
              <a:off x="5651328" y="3852820"/>
              <a:ext cx="347160" cy="282693"/>
            </a:xfrm>
            <a:custGeom>
              <a:avLst/>
              <a:gdLst>
                <a:gd name="T0" fmla="*/ 184 w 210"/>
                <a:gd name="T1" fmla="*/ 58 h 182"/>
                <a:gd name="T2" fmla="*/ 185 w 210"/>
                <a:gd name="T3" fmla="*/ 74 h 182"/>
                <a:gd name="T4" fmla="*/ 182 w 210"/>
                <a:gd name="T5" fmla="*/ 80 h 182"/>
                <a:gd name="T6" fmla="*/ 172 w 210"/>
                <a:gd name="T7" fmla="*/ 81 h 182"/>
                <a:gd name="T8" fmla="*/ 166 w 210"/>
                <a:gd name="T9" fmla="*/ 93 h 182"/>
                <a:gd name="T10" fmla="*/ 178 w 210"/>
                <a:gd name="T11" fmla="*/ 94 h 182"/>
                <a:gd name="T12" fmla="*/ 187 w 210"/>
                <a:gd name="T13" fmla="*/ 104 h 182"/>
                <a:gd name="T14" fmla="*/ 191 w 210"/>
                <a:gd name="T15" fmla="*/ 113 h 182"/>
                <a:gd name="T16" fmla="*/ 199 w 210"/>
                <a:gd name="T17" fmla="*/ 117 h 182"/>
                <a:gd name="T18" fmla="*/ 210 w 210"/>
                <a:gd name="T19" fmla="*/ 140 h 182"/>
                <a:gd name="T20" fmla="*/ 198 w 210"/>
                <a:gd name="T21" fmla="*/ 154 h 182"/>
                <a:gd name="T22" fmla="*/ 187 w 210"/>
                <a:gd name="T23" fmla="*/ 166 h 182"/>
                <a:gd name="T24" fmla="*/ 175 w 210"/>
                <a:gd name="T25" fmla="*/ 176 h 182"/>
                <a:gd name="T26" fmla="*/ 163 w 210"/>
                <a:gd name="T27" fmla="*/ 176 h 182"/>
                <a:gd name="T28" fmla="*/ 148 w 210"/>
                <a:gd name="T29" fmla="*/ 180 h 182"/>
                <a:gd name="T30" fmla="*/ 136 w 210"/>
                <a:gd name="T31" fmla="*/ 176 h 182"/>
                <a:gd name="T32" fmla="*/ 129 w 210"/>
                <a:gd name="T33" fmla="*/ 182 h 182"/>
                <a:gd name="T34" fmla="*/ 112 w 210"/>
                <a:gd name="T35" fmla="*/ 168 h 182"/>
                <a:gd name="T36" fmla="*/ 108 w 210"/>
                <a:gd name="T37" fmla="*/ 159 h 182"/>
                <a:gd name="T38" fmla="*/ 98 w 210"/>
                <a:gd name="T39" fmla="*/ 163 h 182"/>
                <a:gd name="T40" fmla="*/ 89 w 210"/>
                <a:gd name="T41" fmla="*/ 162 h 182"/>
                <a:gd name="T42" fmla="*/ 84 w 210"/>
                <a:gd name="T43" fmla="*/ 165 h 182"/>
                <a:gd name="T44" fmla="*/ 76 w 210"/>
                <a:gd name="T45" fmla="*/ 163 h 182"/>
                <a:gd name="T46" fmla="*/ 65 w 210"/>
                <a:gd name="T47" fmla="*/ 146 h 182"/>
                <a:gd name="T48" fmla="*/ 62 w 210"/>
                <a:gd name="T49" fmla="*/ 139 h 182"/>
                <a:gd name="T50" fmla="*/ 48 w 210"/>
                <a:gd name="T51" fmla="*/ 131 h 182"/>
                <a:gd name="T52" fmla="*/ 43 w 210"/>
                <a:gd name="T53" fmla="*/ 118 h 182"/>
                <a:gd name="T54" fmla="*/ 35 w 210"/>
                <a:gd name="T55" fmla="*/ 109 h 182"/>
                <a:gd name="T56" fmla="*/ 23 w 210"/>
                <a:gd name="T57" fmla="*/ 99 h 182"/>
                <a:gd name="T58" fmla="*/ 23 w 210"/>
                <a:gd name="T59" fmla="*/ 92 h 182"/>
                <a:gd name="T60" fmla="*/ 13 w 210"/>
                <a:gd name="T61" fmla="*/ 84 h 182"/>
                <a:gd name="T62" fmla="*/ 0 w 210"/>
                <a:gd name="T63" fmla="*/ 75 h 182"/>
                <a:gd name="T64" fmla="*/ 5 w 210"/>
                <a:gd name="T65" fmla="*/ 73 h 182"/>
                <a:gd name="T66" fmla="*/ 12 w 210"/>
                <a:gd name="T67" fmla="*/ 69 h 182"/>
                <a:gd name="T68" fmla="*/ 16 w 210"/>
                <a:gd name="T69" fmla="*/ 51 h 182"/>
                <a:gd name="T70" fmla="*/ 21 w 210"/>
                <a:gd name="T71" fmla="*/ 41 h 182"/>
                <a:gd name="T72" fmla="*/ 34 w 210"/>
                <a:gd name="T73" fmla="*/ 38 h 182"/>
                <a:gd name="T74" fmla="*/ 37 w 210"/>
                <a:gd name="T75" fmla="*/ 44 h 182"/>
                <a:gd name="T76" fmla="*/ 47 w 210"/>
                <a:gd name="T77" fmla="*/ 56 h 182"/>
                <a:gd name="T78" fmla="*/ 52 w 210"/>
                <a:gd name="T79" fmla="*/ 58 h 182"/>
                <a:gd name="T80" fmla="*/ 59 w 210"/>
                <a:gd name="T81" fmla="*/ 54 h 182"/>
                <a:gd name="T82" fmla="*/ 72 w 210"/>
                <a:gd name="T83" fmla="*/ 55 h 182"/>
                <a:gd name="T84" fmla="*/ 74 w 210"/>
                <a:gd name="T85" fmla="*/ 59 h 182"/>
                <a:gd name="T86" fmla="*/ 93 w 210"/>
                <a:gd name="T87" fmla="*/ 59 h 182"/>
                <a:gd name="T88" fmla="*/ 93 w 210"/>
                <a:gd name="T89" fmla="*/ 55 h 182"/>
                <a:gd name="T90" fmla="*/ 102 w 210"/>
                <a:gd name="T91" fmla="*/ 51 h 182"/>
                <a:gd name="T92" fmla="*/ 104 w 210"/>
                <a:gd name="T93" fmla="*/ 45 h 182"/>
                <a:gd name="T94" fmla="*/ 111 w 210"/>
                <a:gd name="T95" fmla="*/ 41 h 182"/>
                <a:gd name="T96" fmla="*/ 127 w 210"/>
                <a:gd name="T97" fmla="*/ 53 h 182"/>
                <a:gd name="T98" fmla="*/ 136 w 210"/>
                <a:gd name="T99" fmla="*/ 51 h 182"/>
                <a:gd name="T100" fmla="*/ 145 w 210"/>
                <a:gd name="T101" fmla="*/ 36 h 182"/>
                <a:gd name="T102" fmla="*/ 155 w 210"/>
                <a:gd name="T103" fmla="*/ 24 h 182"/>
                <a:gd name="T104" fmla="*/ 153 w 210"/>
                <a:gd name="T105" fmla="*/ 12 h 182"/>
                <a:gd name="T106" fmla="*/ 148 w 210"/>
                <a:gd name="T107" fmla="*/ 6 h 182"/>
                <a:gd name="T108" fmla="*/ 159 w 210"/>
                <a:gd name="T109" fmla="*/ 5 h 182"/>
                <a:gd name="T110" fmla="*/ 160 w 210"/>
                <a:gd name="T111" fmla="*/ 0 h 182"/>
                <a:gd name="T112" fmla="*/ 169 w 210"/>
                <a:gd name="T113" fmla="*/ 1 h 182"/>
                <a:gd name="T114" fmla="*/ 167 w 210"/>
                <a:gd name="T115" fmla="*/ 17 h 182"/>
                <a:gd name="T116" fmla="*/ 170 w 210"/>
                <a:gd name="T117" fmla="*/ 32 h 182"/>
                <a:gd name="T118" fmla="*/ 179 w 210"/>
                <a:gd name="T119" fmla="*/ 40 h 182"/>
                <a:gd name="T120" fmla="*/ 181 w 210"/>
                <a:gd name="T121" fmla="*/ 47 h 182"/>
                <a:gd name="T122" fmla="*/ 181 w 210"/>
                <a:gd name="T123" fmla="*/ 57 h 182"/>
                <a:gd name="T124" fmla="*/ 184 w 210"/>
                <a:gd name="T125" fmla="*/ 58 h 1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10" h="182">
                  <a:moveTo>
                    <a:pt x="184" y="58"/>
                  </a:moveTo>
                  <a:lnTo>
                    <a:pt x="185" y="74"/>
                  </a:lnTo>
                  <a:lnTo>
                    <a:pt x="182" y="80"/>
                  </a:lnTo>
                  <a:lnTo>
                    <a:pt x="172" y="81"/>
                  </a:lnTo>
                  <a:lnTo>
                    <a:pt x="166" y="93"/>
                  </a:lnTo>
                  <a:lnTo>
                    <a:pt x="178" y="94"/>
                  </a:lnTo>
                  <a:lnTo>
                    <a:pt x="187" y="104"/>
                  </a:lnTo>
                  <a:lnTo>
                    <a:pt x="191" y="113"/>
                  </a:lnTo>
                  <a:lnTo>
                    <a:pt x="199" y="117"/>
                  </a:lnTo>
                  <a:lnTo>
                    <a:pt x="210" y="140"/>
                  </a:lnTo>
                  <a:lnTo>
                    <a:pt x="198" y="154"/>
                  </a:lnTo>
                  <a:lnTo>
                    <a:pt x="187" y="166"/>
                  </a:lnTo>
                  <a:lnTo>
                    <a:pt x="175" y="176"/>
                  </a:lnTo>
                  <a:lnTo>
                    <a:pt x="163" y="176"/>
                  </a:lnTo>
                  <a:lnTo>
                    <a:pt x="148" y="180"/>
                  </a:lnTo>
                  <a:lnTo>
                    <a:pt x="136" y="176"/>
                  </a:lnTo>
                  <a:lnTo>
                    <a:pt x="129" y="182"/>
                  </a:lnTo>
                  <a:lnTo>
                    <a:pt x="112" y="168"/>
                  </a:lnTo>
                  <a:lnTo>
                    <a:pt x="108" y="159"/>
                  </a:lnTo>
                  <a:lnTo>
                    <a:pt x="98" y="163"/>
                  </a:lnTo>
                  <a:lnTo>
                    <a:pt x="89" y="162"/>
                  </a:lnTo>
                  <a:lnTo>
                    <a:pt x="84" y="165"/>
                  </a:lnTo>
                  <a:lnTo>
                    <a:pt x="76" y="163"/>
                  </a:lnTo>
                  <a:lnTo>
                    <a:pt x="65" y="146"/>
                  </a:lnTo>
                  <a:lnTo>
                    <a:pt x="62" y="139"/>
                  </a:lnTo>
                  <a:lnTo>
                    <a:pt x="48" y="131"/>
                  </a:lnTo>
                  <a:lnTo>
                    <a:pt x="43" y="118"/>
                  </a:lnTo>
                  <a:lnTo>
                    <a:pt x="35" y="109"/>
                  </a:lnTo>
                  <a:lnTo>
                    <a:pt x="23" y="99"/>
                  </a:lnTo>
                  <a:lnTo>
                    <a:pt x="23" y="92"/>
                  </a:lnTo>
                  <a:lnTo>
                    <a:pt x="13" y="84"/>
                  </a:lnTo>
                  <a:lnTo>
                    <a:pt x="0" y="75"/>
                  </a:lnTo>
                  <a:lnTo>
                    <a:pt x="5" y="73"/>
                  </a:lnTo>
                  <a:lnTo>
                    <a:pt x="12" y="69"/>
                  </a:lnTo>
                  <a:lnTo>
                    <a:pt x="16" y="51"/>
                  </a:lnTo>
                  <a:lnTo>
                    <a:pt x="21" y="41"/>
                  </a:lnTo>
                  <a:lnTo>
                    <a:pt x="34" y="38"/>
                  </a:lnTo>
                  <a:lnTo>
                    <a:pt x="37" y="44"/>
                  </a:lnTo>
                  <a:lnTo>
                    <a:pt x="47" y="56"/>
                  </a:lnTo>
                  <a:lnTo>
                    <a:pt x="52" y="58"/>
                  </a:lnTo>
                  <a:lnTo>
                    <a:pt x="59" y="54"/>
                  </a:lnTo>
                  <a:lnTo>
                    <a:pt x="72" y="55"/>
                  </a:lnTo>
                  <a:lnTo>
                    <a:pt x="74" y="59"/>
                  </a:lnTo>
                  <a:lnTo>
                    <a:pt x="93" y="59"/>
                  </a:lnTo>
                  <a:lnTo>
                    <a:pt x="93" y="55"/>
                  </a:lnTo>
                  <a:lnTo>
                    <a:pt x="102" y="51"/>
                  </a:lnTo>
                  <a:lnTo>
                    <a:pt x="104" y="45"/>
                  </a:lnTo>
                  <a:lnTo>
                    <a:pt x="111" y="41"/>
                  </a:lnTo>
                  <a:lnTo>
                    <a:pt x="127" y="53"/>
                  </a:lnTo>
                  <a:lnTo>
                    <a:pt x="136" y="51"/>
                  </a:lnTo>
                  <a:lnTo>
                    <a:pt x="145" y="36"/>
                  </a:lnTo>
                  <a:lnTo>
                    <a:pt x="155" y="24"/>
                  </a:lnTo>
                  <a:lnTo>
                    <a:pt x="153" y="12"/>
                  </a:lnTo>
                  <a:lnTo>
                    <a:pt x="148" y="6"/>
                  </a:lnTo>
                  <a:lnTo>
                    <a:pt x="159" y="5"/>
                  </a:lnTo>
                  <a:lnTo>
                    <a:pt x="160" y="0"/>
                  </a:lnTo>
                  <a:lnTo>
                    <a:pt x="169" y="1"/>
                  </a:lnTo>
                  <a:lnTo>
                    <a:pt x="167" y="17"/>
                  </a:lnTo>
                  <a:lnTo>
                    <a:pt x="170" y="32"/>
                  </a:lnTo>
                  <a:lnTo>
                    <a:pt x="179" y="40"/>
                  </a:lnTo>
                  <a:lnTo>
                    <a:pt x="181" y="47"/>
                  </a:lnTo>
                  <a:lnTo>
                    <a:pt x="181" y="57"/>
                  </a:lnTo>
                  <a:lnTo>
                    <a:pt x="184" y="58"/>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19" name="Freeform 118"/>
            <p:cNvSpPr>
              <a:spLocks/>
            </p:cNvSpPr>
            <p:nvPr/>
          </p:nvSpPr>
          <p:spPr bwMode="auto">
            <a:xfrm>
              <a:off x="4396592" y="3713027"/>
              <a:ext cx="185152" cy="136687"/>
            </a:xfrm>
            <a:custGeom>
              <a:avLst/>
              <a:gdLst>
                <a:gd name="T0" fmla="*/ 17 w 112"/>
                <a:gd name="T1" fmla="*/ 62 h 88"/>
                <a:gd name="T2" fmla="*/ 10 w 112"/>
                <a:gd name="T3" fmla="*/ 46 h 88"/>
                <a:gd name="T4" fmla="*/ 0 w 112"/>
                <a:gd name="T5" fmla="*/ 38 h 88"/>
                <a:gd name="T6" fmla="*/ 9 w 112"/>
                <a:gd name="T7" fmla="*/ 34 h 88"/>
                <a:gd name="T8" fmla="*/ 18 w 112"/>
                <a:gd name="T9" fmla="*/ 20 h 88"/>
                <a:gd name="T10" fmla="*/ 22 w 112"/>
                <a:gd name="T11" fmla="*/ 9 h 88"/>
                <a:gd name="T12" fmla="*/ 29 w 112"/>
                <a:gd name="T13" fmla="*/ 2 h 88"/>
                <a:gd name="T14" fmla="*/ 38 w 112"/>
                <a:gd name="T15" fmla="*/ 4 h 88"/>
                <a:gd name="T16" fmla="*/ 47 w 112"/>
                <a:gd name="T17" fmla="*/ 0 h 88"/>
                <a:gd name="T18" fmla="*/ 57 w 112"/>
                <a:gd name="T19" fmla="*/ 0 h 88"/>
                <a:gd name="T20" fmla="*/ 65 w 112"/>
                <a:gd name="T21" fmla="*/ 6 h 88"/>
                <a:gd name="T22" fmla="*/ 77 w 112"/>
                <a:gd name="T23" fmla="*/ 11 h 88"/>
                <a:gd name="T24" fmla="*/ 88 w 112"/>
                <a:gd name="T25" fmla="*/ 26 h 88"/>
                <a:gd name="T26" fmla="*/ 100 w 112"/>
                <a:gd name="T27" fmla="*/ 41 h 88"/>
                <a:gd name="T28" fmla="*/ 100 w 112"/>
                <a:gd name="T29" fmla="*/ 54 h 88"/>
                <a:gd name="T30" fmla="*/ 104 w 112"/>
                <a:gd name="T31" fmla="*/ 66 h 88"/>
                <a:gd name="T32" fmla="*/ 111 w 112"/>
                <a:gd name="T33" fmla="*/ 71 h 88"/>
                <a:gd name="T34" fmla="*/ 112 w 112"/>
                <a:gd name="T35" fmla="*/ 79 h 88"/>
                <a:gd name="T36" fmla="*/ 111 w 112"/>
                <a:gd name="T37" fmla="*/ 86 h 88"/>
                <a:gd name="T38" fmla="*/ 109 w 112"/>
                <a:gd name="T39" fmla="*/ 87 h 88"/>
                <a:gd name="T40" fmla="*/ 99 w 112"/>
                <a:gd name="T41" fmla="*/ 85 h 88"/>
                <a:gd name="T42" fmla="*/ 97 w 112"/>
                <a:gd name="T43" fmla="*/ 88 h 88"/>
                <a:gd name="T44" fmla="*/ 93 w 112"/>
                <a:gd name="T45" fmla="*/ 88 h 88"/>
                <a:gd name="T46" fmla="*/ 80 w 112"/>
                <a:gd name="T47" fmla="*/ 83 h 88"/>
                <a:gd name="T48" fmla="*/ 71 w 112"/>
                <a:gd name="T49" fmla="*/ 83 h 88"/>
                <a:gd name="T50" fmla="*/ 38 w 112"/>
                <a:gd name="T51" fmla="*/ 82 h 88"/>
                <a:gd name="T52" fmla="*/ 33 w 112"/>
                <a:gd name="T53" fmla="*/ 84 h 88"/>
                <a:gd name="T54" fmla="*/ 27 w 112"/>
                <a:gd name="T55" fmla="*/ 84 h 88"/>
                <a:gd name="T56" fmla="*/ 17 w 112"/>
                <a:gd name="T57" fmla="*/ 87 h 88"/>
                <a:gd name="T58" fmla="*/ 14 w 112"/>
                <a:gd name="T59" fmla="*/ 71 h 88"/>
                <a:gd name="T60" fmla="*/ 31 w 112"/>
                <a:gd name="T61" fmla="*/ 72 h 88"/>
                <a:gd name="T62" fmla="*/ 35 w 112"/>
                <a:gd name="T63" fmla="*/ 69 h 88"/>
                <a:gd name="T64" fmla="*/ 39 w 112"/>
                <a:gd name="T65" fmla="*/ 69 h 88"/>
                <a:gd name="T66" fmla="*/ 45 w 112"/>
                <a:gd name="T67" fmla="*/ 64 h 88"/>
                <a:gd name="T68" fmla="*/ 53 w 112"/>
                <a:gd name="T69" fmla="*/ 68 h 88"/>
                <a:gd name="T70" fmla="*/ 61 w 112"/>
                <a:gd name="T71" fmla="*/ 69 h 88"/>
                <a:gd name="T72" fmla="*/ 69 w 112"/>
                <a:gd name="T73" fmla="*/ 64 h 88"/>
                <a:gd name="T74" fmla="*/ 65 w 112"/>
                <a:gd name="T75" fmla="*/ 58 h 88"/>
                <a:gd name="T76" fmla="*/ 59 w 112"/>
                <a:gd name="T77" fmla="*/ 61 h 88"/>
                <a:gd name="T78" fmla="*/ 54 w 112"/>
                <a:gd name="T79" fmla="*/ 61 h 88"/>
                <a:gd name="T80" fmla="*/ 47 w 112"/>
                <a:gd name="T81" fmla="*/ 56 h 88"/>
                <a:gd name="T82" fmla="*/ 41 w 112"/>
                <a:gd name="T83" fmla="*/ 56 h 88"/>
                <a:gd name="T84" fmla="*/ 37 w 112"/>
                <a:gd name="T85" fmla="*/ 61 h 88"/>
                <a:gd name="T86" fmla="*/ 17 w 112"/>
                <a:gd name="T87" fmla="*/ 62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12" h="88">
                  <a:moveTo>
                    <a:pt x="17" y="62"/>
                  </a:moveTo>
                  <a:lnTo>
                    <a:pt x="10" y="46"/>
                  </a:lnTo>
                  <a:lnTo>
                    <a:pt x="0" y="38"/>
                  </a:lnTo>
                  <a:lnTo>
                    <a:pt x="9" y="34"/>
                  </a:lnTo>
                  <a:lnTo>
                    <a:pt x="18" y="20"/>
                  </a:lnTo>
                  <a:lnTo>
                    <a:pt x="22" y="9"/>
                  </a:lnTo>
                  <a:lnTo>
                    <a:pt x="29" y="2"/>
                  </a:lnTo>
                  <a:lnTo>
                    <a:pt x="38" y="4"/>
                  </a:lnTo>
                  <a:lnTo>
                    <a:pt x="47" y="0"/>
                  </a:lnTo>
                  <a:lnTo>
                    <a:pt x="57" y="0"/>
                  </a:lnTo>
                  <a:lnTo>
                    <a:pt x="65" y="6"/>
                  </a:lnTo>
                  <a:lnTo>
                    <a:pt x="77" y="11"/>
                  </a:lnTo>
                  <a:lnTo>
                    <a:pt x="88" y="26"/>
                  </a:lnTo>
                  <a:lnTo>
                    <a:pt x="100" y="41"/>
                  </a:lnTo>
                  <a:lnTo>
                    <a:pt x="100" y="54"/>
                  </a:lnTo>
                  <a:lnTo>
                    <a:pt x="104" y="66"/>
                  </a:lnTo>
                  <a:lnTo>
                    <a:pt x="111" y="71"/>
                  </a:lnTo>
                  <a:lnTo>
                    <a:pt x="112" y="79"/>
                  </a:lnTo>
                  <a:lnTo>
                    <a:pt x="111" y="86"/>
                  </a:lnTo>
                  <a:lnTo>
                    <a:pt x="109" y="87"/>
                  </a:lnTo>
                  <a:lnTo>
                    <a:pt x="99" y="85"/>
                  </a:lnTo>
                  <a:lnTo>
                    <a:pt x="97" y="88"/>
                  </a:lnTo>
                  <a:lnTo>
                    <a:pt x="93" y="88"/>
                  </a:lnTo>
                  <a:lnTo>
                    <a:pt x="80" y="83"/>
                  </a:lnTo>
                  <a:lnTo>
                    <a:pt x="71" y="83"/>
                  </a:lnTo>
                  <a:lnTo>
                    <a:pt x="38" y="82"/>
                  </a:lnTo>
                  <a:lnTo>
                    <a:pt x="33" y="84"/>
                  </a:lnTo>
                  <a:lnTo>
                    <a:pt x="27" y="84"/>
                  </a:lnTo>
                  <a:lnTo>
                    <a:pt x="17" y="87"/>
                  </a:lnTo>
                  <a:lnTo>
                    <a:pt x="14" y="71"/>
                  </a:lnTo>
                  <a:lnTo>
                    <a:pt x="31" y="72"/>
                  </a:lnTo>
                  <a:lnTo>
                    <a:pt x="35" y="69"/>
                  </a:lnTo>
                  <a:lnTo>
                    <a:pt x="39" y="69"/>
                  </a:lnTo>
                  <a:lnTo>
                    <a:pt x="45" y="64"/>
                  </a:lnTo>
                  <a:lnTo>
                    <a:pt x="53" y="68"/>
                  </a:lnTo>
                  <a:lnTo>
                    <a:pt x="61" y="69"/>
                  </a:lnTo>
                  <a:lnTo>
                    <a:pt x="69" y="64"/>
                  </a:lnTo>
                  <a:lnTo>
                    <a:pt x="65" y="58"/>
                  </a:lnTo>
                  <a:lnTo>
                    <a:pt x="59" y="61"/>
                  </a:lnTo>
                  <a:lnTo>
                    <a:pt x="54" y="61"/>
                  </a:lnTo>
                  <a:lnTo>
                    <a:pt x="47" y="56"/>
                  </a:lnTo>
                  <a:lnTo>
                    <a:pt x="41" y="56"/>
                  </a:lnTo>
                  <a:lnTo>
                    <a:pt x="37" y="61"/>
                  </a:lnTo>
                  <a:lnTo>
                    <a:pt x="17" y="62"/>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20" name="Freeform 119"/>
            <p:cNvSpPr>
              <a:spLocks/>
            </p:cNvSpPr>
            <p:nvPr/>
          </p:nvSpPr>
          <p:spPr bwMode="auto">
            <a:xfrm>
              <a:off x="4527191" y="3924271"/>
              <a:ext cx="90923" cy="105622"/>
            </a:xfrm>
            <a:custGeom>
              <a:avLst/>
              <a:gdLst>
                <a:gd name="T0" fmla="*/ 33 w 55"/>
                <a:gd name="T1" fmla="*/ 68 h 68"/>
                <a:gd name="T2" fmla="*/ 28 w 55"/>
                <a:gd name="T3" fmla="*/ 66 h 68"/>
                <a:gd name="T4" fmla="*/ 15 w 55"/>
                <a:gd name="T5" fmla="*/ 58 h 68"/>
                <a:gd name="T6" fmla="*/ 5 w 55"/>
                <a:gd name="T7" fmla="*/ 46 h 68"/>
                <a:gd name="T8" fmla="*/ 2 w 55"/>
                <a:gd name="T9" fmla="*/ 39 h 68"/>
                <a:gd name="T10" fmla="*/ 0 w 55"/>
                <a:gd name="T11" fmla="*/ 23 h 68"/>
                <a:gd name="T12" fmla="*/ 10 w 55"/>
                <a:gd name="T13" fmla="*/ 14 h 68"/>
                <a:gd name="T14" fmla="*/ 12 w 55"/>
                <a:gd name="T15" fmla="*/ 8 h 68"/>
                <a:gd name="T16" fmla="*/ 15 w 55"/>
                <a:gd name="T17" fmla="*/ 4 h 68"/>
                <a:gd name="T18" fmla="*/ 20 w 55"/>
                <a:gd name="T19" fmla="*/ 4 h 68"/>
                <a:gd name="T20" fmla="*/ 24 w 55"/>
                <a:gd name="T21" fmla="*/ 0 h 68"/>
                <a:gd name="T22" fmla="*/ 39 w 55"/>
                <a:gd name="T23" fmla="*/ 0 h 68"/>
                <a:gd name="T24" fmla="*/ 44 w 55"/>
                <a:gd name="T25" fmla="*/ 7 h 68"/>
                <a:gd name="T26" fmla="*/ 48 w 55"/>
                <a:gd name="T27" fmla="*/ 16 h 68"/>
                <a:gd name="T28" fmla="*/ 47 w 55"/>
                <a:gd name="T29" fmla="*/ 22 h 68"/>
                <a:gd name="T30" fmla="*/ 50 w 55"/>
                <a:gd name="T31" fmla="*/ 27 h 68"/>
                <a:gd name="T32" fmla="*/ 50 w 55"/>
                <a:gd name="T33" fmla="*/ 35 h 68"/>
                <a:gd name="T34" fmla="*/ 55 w 55"/>
                <a:gd name="T35" fmla="*/ 34 h 68"/>
                <a:gd name="T36" fmla="*/ 46 w 55"/>
                <a:gd name="T37" fmla="*/ 43 h 68"/>
                <a:gd name="T38" fmla="*/ 38 w 55"/>
                <a:gd name="T39" fmla="*/ 55 h 68"/>
                <a:gd name="T40" fmla="*/ 37 w 55"/>
                <a:gd name="T41" fmla="*/ 61 h 68"/>
                <a:gd name="T42" fmla="*/ 33 w 55"/>
                <a:gd name="T43" fmla="*/ 68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55" h="68">
                  <a:moveTo>
                    <a:pt x="33" y="68"/>
                  </a:moveTo>
                  <a:lnTo>
                    <a:pt x="28" y="66"/>
                  </a:lnTo>
                  <a:lnTo>
                    <a:pt x="15" y="58"/>
                  </a:lnTo>
                  <a:lnTo>
                    <a:pt x="5" y="46"/>
                  </a:lnTo>
                  <a:lnTo>
                    <a:pt x="2" y="39"/>
                  </a:lnTo>
                  <a:lnTo>
                    <a:pt x="0" y="23"/>
                  </a:lnTo>
                  <a:lnTo>
                    <a:pt x="10" y="14"/>
                  </a:lnTo>
                  <a:lnTo>
                    <a:pt x="12" y="8"/>
                  </a:lnTo>
                  <a:lnTo>
                    <a:pt x="15" y="4"/>
                  </a:lnTo>
                  <a:lnTo>
                    <a:pt x="20" y="4"/>
                  </a:lnTo>
                  <a:lnTo>
                    <a:pt x="24" y="0"/>
                  </a:lnTo>
                  <a:lnTo>
                    <a:pt x="39" y="0"/>
                  </a:lnTo>
                  <a:lnTo>
                    <a:pt x="44" y="7"/>
                  </a:lnTo>
                  <a:lnTo>
                    <a:pt x="48" y="16"/>
                  </a:lnTo>
                  <a:lnTo>
                    <a:pt x="47" y="22"/>
                  </a:lnTo>
                  <a:lnTo>
                    <a:pt x="50" y="27"/>
                  </a:lnTo>
                  <a:lnTo>
                    <a:pt x="50" y="35"/>
                  </a:lnTo>
                  <a:lnTo>
                    <a:pt x="55" y="34"/>
                  </a:lnTo>
                  <a:lnTo>
                    <a:pt x="46" y="43"/>
                  </a:lnTo>
                  <a:lnTo>
                    <a:pt x="38" y="55"/>
                  </a:lnTo>
                  <a:lnTo>
                    <a:pt x="37" y="61"/>
                  </a:lnTo>
                  <a:lnTo>
                    <a:pt x="33" y="68"/>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21" name="Freeform 120"/>
            <p:cNvSpPr>
              <a:spLocks/>
            </p:cNvSpPr>
            <p:nvPr/>
          </p:nvSpPr>
          <p:spPr bwMode="auto">
            <a:xfrm>
              <a:off x="6215050" y="3877673"/>
              <a:ext cx="193418" cy="111834"/>
            </a:xfrm>
            <a:custGeom>
              <a:avLst/>
              <a:gdLst>
                <a:gd name="T0" fmla="*/ 117 w 117"/>
                <a:gd name="T1" fmla="*/ 42 h 72"/>
                <a:gd name="T2" fmla="*/ 109 w 117"/>
                <a:gd name="T3" fmla="*/ 55 h 72"/>
                <a:gd name="T4" fmla="*/ 97 w 117"/>
                <a:gd name="T5" fmla="*/ 72 h 72"/>
                <a:gd name="T6" fmla="*/ 82 w 117"/>
                <a:gd name="T7" fmla="*/ 72 h 72"/>
                <a:gd name="T8" fmla="*/ 21 w 117"/>
                <a:gd name="T9" fmla="*/ 47 h 72"/>
                <a:gd name="T10" fmla="*/ 14 w 117"/>
                <a:gd name="T11" fmla="*/ 40 h 72"/>
                <a:gd name="T12" fmla="*/ 7 w 117"/>
                <a:gd name="T13" fmla="*/ 30 h 72"/>
                <a:gd name="T14" fmla="*/ 0 w 117"/>
                <a:gd name="T15" fmla="*/ 19 h 72"/>
                <a:gd name="T16" fmla="*/ 3 w 117"/>
                <a:gd name="T17" fmla="*/ 11 h 72"/>
                <a:gd name="T18" fmla="*/ 10 w 117"/>
                <a:gd name="T19" fmla="*/ 0 h 72"/>
                <a:gd name="T20" fmla="*/ 16 w 117"/>
                <a:gd name="T21" fmla="*/ 4 h 72"/>
                <a:gd name="T22" fmla="*/ 20 w 117"/>
                <a:gd name="T23" fmla="*/ 13 h 72"/>
                <a:gd name="T24" fmla="*/ 28 w 117"/>
                <a:gd name="T25" fmla="*/ 21 h 72"/>
                <a:gd name="T26" fmla="*/ 37 w 117"/>
                <a:gd name="T27" fmla="*/ 21 h 72"/>
                <a:gd name="T28" fmla="*/ 54 w 117"/>
                <a:gd name="T29" fmla="*/ 16 h 72"/>
                <a:gd name="T30" fmla="*/ 74 w 117"/>
                <a:gd name="T31" fmla="*/ 14 h 72"/>
                <a:gd name="T32" fmla="*/ 90 w 117"/>
                <a:gd name="T33" fmla="*/ 7 h 72"/>
                <a:gd name="T34" fmla="*/ 99 w 117"/>
                <a:gd name="T35" fmla="*/ 6 h 72"/>
                <a:gd name="T36" fmla="*/ 105 w 117"/>
                <a:gd name="T37" fmla="*/ 2 h 72"/>
                <a:gd name="T38" fmla="*/ 116 w 117"/>
                <a:gd name="T39" fmla="*/ 1 h 72"/>
                <a:gd name="T40" fmla="*/ 116 w 117"/>
                <a:gd name="T41" fmla="*/ 2 h 72"/>
                <a:gd name="T42" fmla="*/ 116 w 117"/>
                <a:gd name="T43" fmla="*/ 10 h 72"/>
                <a:gd name="T44" fmla="*/ 117 w 117"/>
                <a:gd name="T45" fmla="*/ 31 h 72"/>
                <a:gd name="T46" fmla="*/ 117 w 117"/>
                <a:gd name="T47" fmla="*/ 42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17" h="72">
                  <a:moveTo>
                    <a:pt x="117" y="42"/>
                  </a:moveTo>
                  <a:lnTo>
                    <a:pt x="109" y="55"/>
                  </a:lnTo>
                  <a:lnTo>
                    <a:pt x="97" y="72"/>
                  </a:lnTo>
                  <a:lnTo>
                    <a:pt x="82" y="72"/>
                  </a:lnTo>
                  <a:lnTo>
                    <a:pt x="21" y="47"/>
                  </a:lnTo>
                  <a:lnTo>
                    <a:pt x="14" y="40"/>
                  </a:lnTo>
                  <a:lnTo>
                    <a:pt x="7" y="30"/>
                  </a:lnTo>
                  <a:lnTo>
                    <a:pt x="0" y="19"/>
                  </a:lnTo>
                  <a:lnTo>
                    <a:pt x="3" y="11"/>
                  </a:lnTo>
                  <a:lnTo>
                    <a:pt x="10" y="0"/>
                  </a:lnTo>
                  <a:lnTo>
                    <a:pt x="16" y="4"/>
                  </a:lnTo>
                  <a:lnTo>
                    <a:pt x="20" y="13"/>
                  </a:lnTo>
                  <a:lnTo>
                    <a:pt x="28" y="21"/>
                  </a:lnTo>
                  <a:lnTo>
                    <a:pt x="37" y="21"/>
                  </a:lnTo>
                  <a:lnTo>
                    <a:pt x="54" y="16"/>
                  </a:lnTo>
                  <a:lnTo>
                    <a:pt x="74" y="14"/>
                  </a:lnTo>
                  <a:lnTo>
                    <a:pt x="90" y="7"/>
                  </a:lnTo>
                  <a:lnTo>
                    <a:pt x="99" y="6"/>
                  </a:lnTo>
                  <a:lnTo>
                    <a:pt x="105" y="2"/>
                  </a:lnTo>
                  <a:lnTo>
                    <a:pt x="116" y="1"/>
                  </a:lnTo>
                  <a:lnTo>
                    <a:pt x="116" y="2"/>
                  </a:lnTo>
                  <a:lnTo>
                    <a:pt x="116" y="10"/>
                  </a:lnTo>
                  <a:lnTo>
                    <a:pt x="117" y="31"/>
                  </a:lnTo>
                  <a:lnTo>
                    <a:pt x="117" y="42"/>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22" name="Freeform 121"/>
            <p:cNvSpPr>
              <a:spLocks/>
            </p:cNvSpPr>
            <p:nvPr/>
          </p:nvSpPr>
          <p:spPr bwMode="auto">
            <a:xfrm>
              <a:off x="6172067" y="3860586"/>
              <a:ext cx="299220" cy="441126"/>
            </a:xfrm>
            <a:custGeom>
              <a:avLst/>
              <a:gdLst>
                <a:gd name="T0" fmla="*/ 156 w 181"/>
                <a:gd name="T1" fmla="*/ 9 h 284"/>
                <a:gd name="T2" fmla="*/ 166 w 181"/>
                <a:gd name="T3" fmla="*/ 7 h 284"/>
                <a:gd name="T4" fmla="*/ 174 w 181"/>
                <a:gd name="T5" fmla="*/ 0 h 284"/>
                <a:gd name="T6" fmla="*/ 181 w 181"/>
                <a:gd name="T7" fmla="*/ 0 h 284"/>
                <a:gd name="T8" fmla="*/ 181 w 181"/>
                <a:gd name="T9" fmla="*/ 5 h 284"/>
                <a:gd name="T10" fmla="*/ 180 w 181"/>
                <a:gd name="T11" fmla="*/ 18 h 284"/>
                <a:gd name="T12" fmla="*/ 181 w 181"/>
                <a:gd name="T13" fmla="*/ 28 h 284"/>
                <a:gd name="T14" fmla="*/ 177 w 181"/>
                <a:gd name="T15" fmla="*/ 36 h 284"/>
                <a:gd name="T16" fmla="*/ 173 w 181"/>
                <a:gd name="T17" fmla="*/ 58 h 284"/>
                <a:gd name="T18" fmla="*/ 165 w 181"/>
                <a:gd name="T19" fmla="*/ 81 h 284"/>
                <a:gd name="T20" fmla="*/ 154 w 181"/>
                <a:gd name="T21" fmla="*/ 108 h 284"/>
                <a:gd name="T22" fmla="*/ 139 w 181"/>
                <a:gd name="T23" fmla="*/ 139 h 284"/>
                <a:gd name="T24" fmla="*/ 124 w 181"/>
                <a:gd name="T25" fmla="*/ 162 h 284"/>
                <a:gd name="T26" fmla="*/ 103 w 181"/>
                <a:gd name="T27" fmla="*/ 190 h 284"/>
                <a:gd name="T28" fmla="*/ 85 w 181"/>
                <a:gd name="T29" fmla="*/ 207 h 284"/>
                <a:gd name="T30" fmla="*/ 57 w 181"/>
                <a:gd name="T31" fmla="*/ 228 h 284"/>
                <a:gd name="T32" fmla="*/ 40 w 181"/>
                <a:gd name="T33" fmla="*/ 243 h 284"/>
                <a:gd name="T34" fmla="*/ 20 w 181"/>
                <a:gd name="T35" fmla="*/ 269 h 284"/>
                <a:gd name="T36" fmla="*/ 15 w 181"/>
                <a:gd name="T37" fmla="*/ 280 h 284"/>
                <a:gd name="T38" fmla="*/ 11 w 181"/>
                <a:gd name="T39" fmla="*/ 284 h 284"/>
                <a:gd name="T40" fmla="*/ 1 w 181"/>
                <a:gd name="T41" fmla="*/ 267 h 284"/>
                <a:gd name="T42" fmla="*/ 0 w 181"/>
                <a:gd name="T43" fmla="*/ 191 h 284"/>
                <a:gd name="T44" fmla="*/ 16 w 181"/>
                <a:gd name="T45" fmla="*/ 168 h 284"/>
                <a:gd name="T46" fmla="*/ 21 w 181"/>
                <a:gd name="T47" fmla="*/ 161 h 284"/>
                <a:gd name="T48" fmla="*/ 33 w 181"/>
                <a:gd name="T49" fmla="*/ 161 h 284"/>
                <a:gd name="T50" fmla="*/ 49 w 181"/>
                <a:gd name="T51" fmla="*/ 146 h 284"/>
                <a:gd name="T52" fmla="*/ 73 w 181"/>
                <a:gd name="T53" fmla="*/ 146 h 284"/>
                <a:gd name="T54" fmla="*/ 123 w 181"/>
                <a:gd name="T55" fmla="*/ 83 h 284"/>
                <a:gd name="T56" fmla="*/ 135 w 181"/>
                <a:gd name="T57" fmla="*/ 66 h 284"/>
                <a:gd name="T58" fmla="*/ 143 w 181"/>
                <a:gd name="T59" fmla="*/ 53 h 284"/>
                <a:gd name="T60" fmla="*/ 143 w 181"/>
                <a:gd name="T61" fmla="*/ 42 h 284"/>
                <a:gd name="T62" fmla="*/ 142 w 181"/>
                <a:gd name="T63" fmla="*/ 21 h 284"/>
                <a:gd name="T64" fmla="*/ 142 w 181"/>
                <a:gd name="T65" fmla="*/ 13 h 284"/>
                <a:gd name="T66" fmla="*/ 142 w 181"/>
                <a:gd name="T67" fmla="*/ 12 h 284"/>
                <a:gd name="T68" fmla="*/ 148 w 181"/>
                <a:gd name="T69" fmla="*/ 12 h 284"/>
                <a:gd name="T70" fmla="*/ 156 w 181"/>
                <a:gd name="T71" fmla="*/ 9 h 2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81" h="284">
                  <a:moveTo>
                    <a:pt x="156" y="9"/>
                  </a:moveTo>
                  <a:lnTo>
                    <a:pt x="166" y="7"/>
                  </a:lnTo>
                  <a:lnTo>
                    <a:pt x="174" y="0"/>
                  </a:lnTo>
                  <a:lnTo>
                    <a:pt x="181" y="0"/>
                  </a:lnTo>
                  <a:lnTo>
                    <a:pt x="181" y="5"/>
                  </a:lnTo>
                  <a:lnTo>
                    <a:pt x="180" y="18"/>
                  </a:lnTo>
                  <a:lnTo>
                    <a:pt x="181" y="28"/>
                  </a:lnTo>
                  <a:lnTo>
                    <a:pt x="177" y="36"/>
                  </a:lnTo>
                  <a:lnTo>
                    <a:pt x="173" y="58"/>
                  </a:lnTo>
                  <a:lnTo>
                    <a:pt x="165" y="81"/>
                  </a:lnTo>
                  <a:lnTo>
                    <a:pt x="154" y="108"/>
                  </a:lnTo>
                  <a:lnTo>
                    <a:pt x="139" y="139"/>
                  </a:lnTo>
                  <a:lnTo>
                    <a:pt x="124" y="162"/>
                  </a:lnTo>
                  <a:lnTo>
                    <a:pt x="103" y="190"/>
                  </a:lnTo>
                  <a:lnTo>
                    <a:pt x="85" y="207"/>
                  </a:lnTo>
                  <a:lnTo>
                    <a:pt x="57" y="228"/>
                  </a:lnTo>
                  <a:lnTo>
                    <a:pt x="40" y="243"/>
                  </a:lnTo>
                  <a:lnTo>
                    <a:pt x="20" y="269"/>
                  </a:lnTo>
                  <a:lnTo>
                    <a:pt x="15" y="280"/>
                  </a:lnTo>
                  <a:lnTo>
                    <a:pt x="11" y="284"/>
                  </a:lnTo>
                  <a:lnTo>
                    <a:pt x="1" y="267"/>
                  </a:lnTo>
                  <a:lnTo>
                    <a:pt x="0" y="191"/>
                  </a:lnTo>
                  <a:lnTo>
                    <a:pt x="16" y="168"/>
                  </a:lnTo>
                  <a:lnTo>
                    <a:pt x="21" y="161"/>
                  </a:lnTo>
                  <a:lnTo>
                    <a:pt x="33" y="161"/>
                  </a:lnTo>
                  <a:lnTo>
                    <a:pt x="49" y="146"/>
                  </a:lnTo>
                  <a:lnTo>
                    <a:pt x="73" y="146"/>
                  </a:lnTo>
                  <a:lnTo>
                    <a:pt x="123" y="83"/>
                  </a:lnTo>
                  <a:lnTo>
                    <a:pt x="135" y="66"/>
                  </a:lnTo>
                  <a:lnTo>
                    <a:pt x="143" y="53"/>
                  </a:lnTo>
                  <a:lnTo>
                    <a:pt x="143" y="42"/>
                  </a:lnTo>
                  <a:lnTo>
                    <a:pt x="142" y="21"/>
                  </a:lnTo>
                  <a:lnTo>
                    <a:pt x="142" y="13"/>
                  </a:lnTo>
                  <a:lnTo>
                    <a:pt x="142" y="12"/>
                  </a:lnTo>
                  <a:lnTo>
                    <a:pt x="148" y="12"/>
                  </a:lnTo>
                  <a:lnTo>
                    <a:pt x="156" y="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23" name="Freeform 122"/>
            <p:cNvSpPr>
              <a:spLocks/>
            </p:cNvSpPr>
            <p:nvPr/>
          </p:nvSpPr>
          <p:spPr bwMode="auto">
            <a:xfrm>
              <a:off x="5438072" y="2762433"/>
              <a:ext cx="122333" cy="124260"/>
            </a:xfrm>
            <a:custGeom>
              <a:avLst/>
              <a:gdLst>
                <a:gd name="T0" fmla="*/ 35 w 74"/>
                <a:gd name="T1" fmla="*/ 15 h 80"/>
                <a:gd name="T2" fmla="*/ 45 w 74"/>
                <a:gd name="T3" fmla="*/ 20 h 80"/>
                <a:gd name="T4" fmla="*/ 47 w 74"/>
                <a:gd name="T5" fmla="*/ 28 h 80"/>
                <a:gd name="T6" fmla="*/ 58 w 74"/>
                <a:gd name="T7" fmla="*/ 34 h 80"/>
                <a:gd name="T8" fmla="*/ 62 w 74"/>
                <a:gd name="T9" fmla="*/ 30 h 80"/>
                <a:gd name="T10" fmla="*/ 67 w 74"/>
                <a:gd name="T11" fmla="*/ 32 h 80"/>
                <a:gd name="T12" fmla="*/ 63 w 74"/>
                <a:gd name="T13" fmla="*/ 36 h 80"/>
                <a:gd name="T14" fmla="*/ 66 w 74"/>
                <a:gd name="T15" fmla="*/ 39 h 80"/>
                <a:gd name="T16" fmla="*/ 63 w 74"/>
                <a:gd name="T17" fmla="*/ 44 h 80"/>
                <a:gd name="T18" fmla="*/ 65 w 74"/>
                <a:gd name="T19" fmla="*/ 52 h 80"/>
                <a:gd name="T20" fmla="*/ 74 w 74"/>
                <a:gd name="T21" fmla="*/ 60 h 80"/>
                <a:gd name="T22" fmla="*/ 68 w 74"/>
                <a:gd name="T23" fmla="*/ 67 h 80"/>
                <a:gd name="T24" fmla="*/ 66 w 74"/>
                <a:gd name="T25" fmla="*/ 73 h 80"/>
                <a:gd name="T26" fmla="*/ 68 w 74"/>
                <a:gd name="T27" fmla="*/ 76 h 80"/>
                <a:gd name="T28" fmla="*/ 66 w 74"/>
                <a:gd name="T29" fmla="*/ 79 h 80"/>
                <a:gd name="T30" fmla="*/ 58 w 74"/>
                <a:gd name="T31" fmla="*/ 79 h 80"/>
                <a:gd name="T32" fmla="*/ 52 w 74"/>
                <a:gd name="T33" fmla="*/ 80 h 80"/>
                <a:gd name="T34" fmla="*/ 52 w 74"/>
                <a:gd name="T35" fmla="*/ 79 h 80"/>
                <a:gd name="T36" fmla="*/ 54 w 74"/>
                <a:gd name="T37" fmla="*/ 76 h 80"/>
                <a:gd name="T38" fmla="*/ 55 w 74"/>
                <a:gd name="T39" fmla="*/ 71 h 80"/>
                <a:gd name="T40" fmla="*/ 53 w 74"/>
                <a:gd name="T41" fmla="*/ 71 h 80"/>
                <a:gd name="T42" fmla="*/ 49 w 74"/>
                <a:gd name="T43" fmla="*/ 67 h 80"/>
                <a:gd name="T44" fmla="*/ 46 w 74"/>
                <a:gd name="T45" fmla="*/ 66 h 80"/>
                <a:gd name="T46" fmla="*/ 44 w 74"/>
                <a:gd name="T47" fmla="*/ 63 h 80"/>
                <a:gd name="T48" fmla="*/ 40 w 74"/>
                <a:gd name="T49" fmla="*/ 62 h 80"/>
                <a:gd name="T50" fmla="*/ 38 w 74"/>
                <a:gd name="T51" fmla="*/ 59 h 80"/>
                <a:gd name="T52" fmla="*/ 35 w 74"/>
                <a:gd name="T53" fmla="*/ 60 h 80"/>
                <a:gd name="T54" fmla="*/ 33 w 74"/>
                <a:gd name="T55" fmla="*/ 67 h 80"/>
                <a:gd name="T56" fmla="*/ 29 w 74"/>
                <a:gd name="T57" fmla="*/ 68 h 80"/>
                <a:gd name="T58" fmla="*/ 31 w 74"/>
                <a:gd name="T59" fmla="*/ 67 h 80"/>
                <a:gd name="T60" fmla="*/ 24 w 74"/>
                <a:gd name="T61" fmla="*/ 63 h 80"/>
                <a:gd name="T62" fmla="*/ 18 w 74"/>
                <a:gd name="T63" fmla="*/ 60 h 80"/>
                <a:gd name="T64" fmla="*/ 16 w 74"/>
                <a:gd name="T65" fmla="*/ 57 h 80"/>
                <a:gd name="T66" fmla="*/ 11 w 74"/>
                <a:gd name="T67" fmla="*/ 54 h 80"/>
                <a:gd name="T68" fmla="*/ 15 w 74"/>
                <a:gd name="T69" fmla="*/ 53 h 80"/>
                <a:gd name="T70" fmla="*/ 16 w 74"/>
                <a:gd name="T71" fmla="*/ 43 h 80"/>
                <a:gd name="T72" fmla="*/ 7 w 74"/>
                <a:gd name="T73" fmla="*/ 35 h 80"/>
                <a:gd name="T74" fmla="*/ 11 w 74"/>
                <a:gd name="T75" fmla="*/ 26 h 80"/>
                <a:gd name="T76" fmla="*/ 5 w 74"/>
                <a:gd name="T77" fmla="*/ 26 h 80"/>
                <a:gd name="T78" fmla="*/ 10 w 74"/>
                <a:gd name="T79" fmla="*/ 19 h 80"/>
                <a:gd name="T80" fmla="*/ 5 w 74"/>
                <a:gd name="T81" fmla="*/ 13 h 80"/>
                <a:gd name="T82" fmla="*/ 0 w 74"/>
                <a:gd name="T83" fmla="*/ 5 h 80"/>
                <a:gd name="T84" fmla="*/ 12 w 74"/>
                <a:gd name="T85" fmla="*/ 0 h 80"/>
                <a:gd name="T86" fmla="*/ 22 w 74"/>
                <a:gd name="T87" fmla="*/ 1 h 80"/>
                <a:gd name="T88" fmla="*/ 32 w 74"/>
                <a:gd name="T89" fmla="*/ 9 h 80"/>
                <a:gd name="T90" fmla="*/ 35 w 74"/>
                <a:gd name="T91" fmla="*/ 15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74" h="80">
                  <a:moveTo>
                    <a:pt x="35" y="15"/>
                  </a:moveTo>
                  <a:lnTo>
                    <a:pt x="45" y="20"/>
                  </a:lnTo>
                  <a:lnTo>
                    <a:pt x="47" y="28"/>
                  </a:lnTo>
                  <a:lnTo>
                    <a:pt x="58" y="34"/>
                  </a:lnTo>
                  <a:lnTo>
                    <a:pt x="62" y="30"/>
                  </a:lnTo>
                  <a:lnTo>
                    <a:pt x="67" y="32"/>
                  </a:lnTo>
                  <a:lnTo>
                    <a:pt x="63" y="36"/>
                  </a:lnTo>
                  <a:lnTo>
                    <a:pt x="66" y="39"/>
                  </a:lnTo>
                  <a:lnTo>
                    <a:pt x="63" y="44"/>
                  </a:lnTo>
                  <a:lnTo>
                    <a:pt x="65" y="52"/>
                  </a:lnTo>
                  <a:lnTo>
                    <a:pt x="74" y="60"/>
                  </a:lnTo>
                  <a:lnTo>
                    <a:pt x="68" y="67"/>
                  </a:lnTo>
                  <a:lnTo>
                    <a:pt x="66" y="73"/>
                  </a:lnTo>
                  <a:lnTo>
                    <a:pt x="68" y="76"/>
                  </a:lnTo>
                  <a:lnTo>
                    <a:pt x="66" y="79"/>
                  </a:lnTo>
                  <a:lnTo>
                    <a:pt x="58" y="79"/>
                  </a:lnTo>
                  <a:lnTo>
                    <a:pt x="52" y="80"/>
                  </a:lnTo>
                  <a:lnTo>
                    <a:pt x="52" y="79"/>
                  </a:lnTo>
                  <a:lnTo>
                    <a:pt x="54" y="76"/>
                  </a:lnTo>
                  <a:lnTo>
                    <a:pt x="55" y="71"/>
                  </a:lnTo>
                  <a:lnTo>
                    <a:pt x="53" y="71"/>
                  </a:lnTo>
                  <a:lnTo>
                    <a:pt x="49" y="67"/>
                  </a:lnTo>
                  <a:lnTo>
                    <a:pt x="46" y="66"/>
                  </a:lnTo>
                  <a:lnTo>
                    <a:pt x="44" y="63"/>
                  </a:lnTo>
                  <a:lnTo>
                    <a:pt x="40" y="62"/>
                  </a:lnTo>
                  <a:lnTo>
                    <a:pt x="38" y="59"/>
                  </a:lnTo>
                  <a:lnTo>
                    <a:pt x="35" y="60"/>
                  </a:lnTo>
                  <a:lnTo>
                    <a:pt x="33" y="67"/>
                  </a:lnTo>
                  <a:lnTo>
                    <a:pt x="29" y="68"/>
                  </a:lnTo>
                  <a:lnTo>
                    <a:pt x="31" y="67"/>
                  </a:lnTo>
                  <a:lnTo>
                    <a:pt x="24" y="63"/>
                  </a:lnTo>
                  <a:lnTo>
                    <a:pt x="18" y="60"/>
                  </a:lnTo>
                  <a:lnTo>
                    <a:pt x="16" y="57"/>
                  </a:lnTo>
                  <a:lnTo>
                    <a:pt x="11" y="54"/>
                  </a:lnTo>
                  <a:lnTo>
                    <a:pt x="15" y="53"/>
                  </a:lnTo>
                  <a:lnTo>
                    <a:pt x="16" y="43"/>
                  </a:lnTo>
                  <a:lnTo>
                    <a:pt x="7" y="35"/>
                  </a:lnTo>
                  <a:lnTo>
                    <a:pt x="11" y="26"/>
                  </a:lnTo>
                  <a:lnTo>
                    <a:pt x="5" y="26"/>
                  </a:lnTo>
                  <a:lnTo>
                    <a:pt x="10" y="19"/>
                  </a:lnTo>
                  <a:lnTo>
                    <a:pt x="5" y="13"/>
                  </a:lnTo>
                  <a:lnTo>
                    <a:pt x="0" y="5"/>
                  </a:lnTo>
                  <a:lnTo>
                    <a:pt x="12" y="0"/>
                  </a:lnTo>
                  <a:lnTo>
                    <a:pt x="22" y="1"/>
                  </a:lnTo>
                  <a:lnTo>
                    <a:pt x="32" y="9"/>
                  </a:lnTo>
                  <a:lnTo>
                    <a:pt x="35" y="1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24" name="Freeform 123"/>
            <p:cNvSpPr>
              <a:spLocks/>
            </p:cNvSpPr>
            <p:nvPr/>
          </p:nvSpPr>
          <p:spPr bwMode="auto">
            <a:xfrm>
              <a:off x="5378559" y="2655258"/>
              <a:ext cx="148783" cy="55917"/>
            </a:xfrm>
            <a:custGeom>
              <a:avLst/>
              <a:gdLst>
                <a:gd name="T0" fmla="*/ 29 w 90"/>
                <a:gd name="T1" fmla="*/ 1 h 36"/>
                <a:gd name="T2" fmla="*/ 30 w 90"/>
                <a:gd name="T3" fmla="*/ 3 h 36"/>
                <a:gd name="T4" fmla="*/ 37 w 90"/>
                <a:gd name="T5" fmla="*/ 0 h 36"/>
                <a:gd name="T6" fmla="*/ 45 w 90"/>
                <a:gd name="T7" fmla="*/ 7 h 36"/>
                <a:gd name="T8" fmla="*/ 54 w 90"/>
                <a:gd name="T9" fmla="*/ 3 h 36"/>
                <a:gd name="T10" fmla="*/ 62 w 90"/>
                <a:gd name="T11" fmla="*/ 4 h 36"/>
                <a:gd name="T12" fmla="*/ 74 w 90"/>
                <a:gd name="T13" fmla="*/ 2 h 36"/>
                <a:gd name="T14" fmla="*/ 90 w 90"/>
                <a:gd name="T15" fmla="*/ 10 h 36"/>
                <a:gd name="T16" fmla="*/ 86 w 90"/>
                <a:gd name="T17" fmla="*/ 15 h 36"/>
                <a:gd name="T18" fmla="*/ 84 w 90"/>
                <a:gd name="T19" fmla="*/ 23 h 36"/>
                <a:gd name="T20" fmla="*/ 81 w 90"/>
                <a:gd name="T21" fmla="*/ 25 h 36"/>
                <a:gd name="T22" fmla="*/ 63 w 90"/>
                <a:gd name="T23" fmla="*/ 19 h 36"/>
                <a:gd name="T24" fmla="*/ 57 w 90"/>
                <a:gd name="T25" fmla="*/ 20 h 36"/>
                <a:gd name="T26" fmla="*/ 54 w 90"/>
                <a:gd name="T27" fmla="*/ 25 h 36"/>
                <a:gd name="T28" fmla="*/ 47 w 90"/>
                <a:gd name="T29" fmla="*/ 27 h 36"/>
                <a:gd name="T30" fmla="*/ 45 w 90"/>
                <a:gd name="T31" fmla="*/ 26 h 36"/>
                <a:gd name="T32" fmla="*/ 37 w 90"/>
                <a:gd name="T33" fmla="*/ 29 h 36"/>
                <a:gd name="T34" fmla="*/ 31 w 90"/>
                <a:gd name="T35" fmla="*/ 30 h 36"/>
                <a:gd name="T36" fmla="*/ 30 w 90"/>
                <a:gd name="T37" fmla="*/ 34 h 36"/>
                <a:gd name="T38" fmla="*/ 17 w 90"/>
                <a:gd name="T39" fmla="*/ 36 h 36"/>
                <a:gd name="T40" fmla="*/ 11 w 90"/>
                <a:gd name="T41" fmla="*/ 34 h 36"/>
                <a:gd name="T42" fmla="*/ 2 w 90"/>
                <a:gd name="T43" fmla="*/ 29 h 36"/>
                <a:gd name="T44" fmla="*/ 0 w 90"/>
                <a:gd name="T45" fmla="*/ 22 h 36"/>
                <a:gd name="T46" fmla="*/ 1 w 90"/>
                <a:gd name="T47" fmla="*/ 19 h 36"/>
                <a:gd name="T48" fmla="*/ 2 w 90"/>
                <a:gd name="T49" fmla="*/ 15 h 36"/>
                <a:gd name="T50" fmla="*/ 10 w 90"/>
                <a:gd name="T51" fmla="*/ 15 h 36"/>
                <a:gd name="T52" fmla="*/ 15 w 90"/>
                <a:gd name="T53" fmla="*/ 13 h 36"/>
                <a:gd name="T54" fmla="*/ 15 w 90"/>
                <a:gd name="T55" fmla="*/ 11 h 36"/>
                <a:gd name="T56" fmla="*/ 18 w 90"/>
                <a:gd name="T57" fmla="*/ 10 h 36"/>
                <a:gd name="T58" fmla="*/ 19 w 90"/>
                <a:gd name="T59" fmla="*/ 6 h 36"/>
                <a:gd name="T60" fmla="*/ 22 w 90"/>
                <a:gd name="T61" fmla="*/ 5 h 36"/>
                <a:gd name="T62" fmla="*/ 25 w 90"/>
                <a:gd name="T63" fmla="*/ 1 h 36"/>
                <a:gd name="T64" fmla="*/ 29 w 90"/>
                <a:gd name="T65" fmla="*/ 1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90" h="36">
                  <a:moveTo>
                    <a:pt x="29" y="1"/>
                  </a:moveTo>
                  <a:lnTo>
                    <a:pt x="30" y="3"/>
                  </a:lnTo>
                  <a:lnTo>
                    <a:pt x="37" y="0"/>
                  </a:lnTo>
                  <a:lnTo>
                    <a:pt x="45" y="7"/>
                  </a:lnTo>
                  <a:lnTo>
                    <a:pt x="54" y="3"/>
                  </a:lnTo>
                  <a:lnTo>
                    <a:pt x="62" y="4"/>
                  </a:lnTo>
                  <a:lnTo>
                    <a:pt x="74" y="2"/>
                  </a:lnTo>
                  <a:lnTo>
                    <a:pt x="90" y="10"/>
                  </a:lnTo>
                  <a:lnTo>
                    <a:pt x="86" y="15"/>
                  </a:lnTo>
                  <a:lnTo>
                    <a:pt x="84" y="23"/>
                  </a:lnTo>
                  <a:lnTo>
                    <a:pt x="81" y="25"/>
                  </a:lnTo>
                  <a:lnTo>
                    <a:pt x="63" y="19"/>
                  </a:lnTo>
                  <a:lnTo>
                    <a:pt x="57" y="20"/>
                  </a:lnTo>
                  <a:lnTo>
                    <a:pt x="54" y="25"/>
                  </a:lnTo>
                  <a:lnTo>
                    <a:pt x="47" y="27"/>
                  </a:lnTo>
                  <a:lnTo>
                    <a:pt x="45" y="26"/>
                  </a:lnTo>
                  <a:lnTo>
                    <a:pt x="37" y="29"/>
                  </a:lnTo>
                  <a:lnTo>
                    <a:pt x="31" y="30"/>
                  </a:lnTo>
                  <a:lnTo>
                    <a:pt x="30" y="34"/>
                  </a:lnTo>
                  <a:lnTo>
                    <a:pt x="17" y="36"/>
                  </a:lnTo>
                  <a:lnTo>
                    <a:pt x="11" y="34"/>
                  </a:lnTo>
                  <a:lnTo>
                    <a:pt x="2" y="29"/>
                  </a:lnTo>
                  <a:lnTo>
                    <a:pt x="0" y="22"/>
                  </a:lnTo>
                  <a:lnTo>
                    <a:pt x="1" y="19"/>
                  </a:lnTo>
                  <a:lnTo>
                    <a:pt x="2" y="15"/>
                  </a:lnTo>
                  <a:lnTo>
                    <a:pt x="10" y="15"/>
                  </a:lnTo>
                  <a:lnTo>
                    <a:pt x="15" y="13"/>
                  </a:lnTo>
                  <a:lnTo>
                    <a:pt x="15" y="11"/>
                  </a:lnTo>
                  <a:lnTo>
                    <a:pt x="18" y="10"/>
                  </a:lnTo>
                  <a:lnTo>
                    <a:pt x="19" y="6"/>
                  </a:lnTo>
                  <a:lnTo>
                    <a:pt x="22" y="5"/>
                  </a:lnTo>
                  <a:lnTo>
                    <a:pt x="25" y="1"/>
                  </a:lnTo>
                  <a:lnTo>
                    <a:pt x="29" y="1"/>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25" name="Freeform 124"/>
            <p:cNvSpPr>
              <a:spLocks/>
            </p:cNvSpPr>
            <p:nvPr/>
          </p:nvSpPr>
          <p:spPr bwMode="auto">
            <a:xfrm>
              <a:off x="5299208" y="2740687"/>
              <a:ext cx="76045" cy="45045"/>
            </a:xfrm>
            <a:custGeom>
              <a:avLst/>
              <a:gdLst>
                <a:gd name="T0" fmla="*/ 1 w 46"/>
                <a:gd name="T1" fmla="*/ 7 h 29"/>
                <a:gd name="T2" fmla="*/ 15 w 46"/>
                <a:gd name="T3" fmla="*/ 9 h 29"/>
                <a:gd name="T4" fmla="*/ 22 w 46"/>
                <a:gd name="T5" fmla="*/ 4 h 29"/>
                <a:gd name="T6" fmla="*/ 37 w 46"/>
                <a:gd name="T7" fmla="*/ 3 h 29"/>
                <a:gd name="T8" fmla="*/ 39 w 46"/>
                <a:gd name="T9" fmla="*/ 0 h 29"/>
                <a:gd name="T10" fmla="*/ 42 w 46"/>
                <a:gd name="T11" fmla="*/ 0 h 29"/>
                <a:gd name="T12" fmla="*/ 46 w 46"/>
                <a:gd name="T13" fmla="*/ 7 h 29"/>
                <a:gd name="T14" fmla="*/ 33 w 46"/>
                <a:gd name="T15" fmla="*/ 12 h 29"/>
                <a:gd name="T16" fmla="*/ 32 w 46"/>
                <a:gd name="T17" fmla="*/ 21 h 29"/>
                <a:gd name="T18" fmla="*/ 27 w 46"/>
                <a:gd name="T19" fmla="*/ 23 h 29"/>
                <a:gd name="T20" fmla="*/ 27 w 46"/>
                <a:gd name="T21" fmla="*/ 29 h 29"/>
                <a:gd name="T22" fmla="*/ 21 w 46"/>
                <a:gd name="T23" fmla="*/ 28 h 29"/>
                <a:gd name="T24" fmla="*/ 15 w 46"/>
                <a:gd name="T25" fmla="*/ 25 h 29"/>
                <a:gd name="T26" fmla="*/ 12 w 46"/>
                <a:gd name="T27" fmla="*/ 28 h 29"/>
                <a:gd name="T28" fmla="*/ 1 w 46"/>
                <a:gd name="T29" fmla="*/ 28 h 29"/>
                <a:gd name="T30" fmla="*/ 4 w 46"/>
                <a:gd name="T31" fmla="*/ 26 h 29"/>
                <a:gd name="T32" fmla="*/ 0 w 46"/>
                <a:gd name="T33" fmla="*/ 17 h 29"/>
                <a:gd name="T34" fmla="*/ 1 w 46"/>
                <a:gd name="T35" fmla="*/ 7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6" h="29">
                  <a:moveTo>
                    <a:pt x="1" y="7"/>
                  </a:moveTo>
                  <a:lnTo>
                    <a:pt x="15" y="9"/>
                  </a:lnTo>
                  <a:lnTo>
                    <a:pt x="22" y="4"/>
                  </a:lnTo>
                  <a:lnTo>
                    <a:pt x="37" y="3"/>
                  </a:lnTo>
                  <a:lnTo>
                    <a:pt x="39" y="0"/>
                  </a:lnTo>
                  <a:lnTo>
                    <a:pt x="42" y="0"/>
                  </a:lnTo>
                  <a:lnTo>
                    <a:pt x="46" y="7"/>
                  </a:lnTo>
                  <a:lnTo>
                    <a:pt x="33" y="12"/>
                  </a:lnTo>
                  <a:lnTo>
                    <a:pt x="32" y="21"/>
                  </a:lnTo>
                  <a:lnTo>
                    <a:pt x="27" y="23"/>
                  </a:lnTo>
                  <a:lnTo>
                    <a:pt x="27" y="29"/>
                  </a:lnTo>
                  <a:lnTo>
                    <a:pt x="21" y="28"/>
                  </a:lnTo>
                  <a:lnTo>
                    <a:pt x="15" y="25"/>
                  </a:lnTo>
                  <a:lnTo>
                    <a:pt x="12" y="28"/>
                  </a:lnTo>
                  <a:lnTo>
                    <a:pt x="1" y="28"/>
                  </a:lnTo>
                  <a:lnTo>
                    <a:pt x="4" y="26"/>
                  </a:lnTo>
                  <a:lnTo>
                    <a:pt x="0" y="17"/>
                  </a:lnTo>
                  <a:lnTo>
                    <a:pt x="1" y="7"/>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26" name="Freeform 125"/>
            <p:cNvSpPr>
              <a:spLocks/>
            </p:cNvSpPr>
            <p:nvPr/>
          </p:nvSpPr>
          <p:spPr bwMode="auto">
            <a:xfrm>
              <a:off x="5198367" y="2072785"/>
              <a:ext cx="274422" cy="402295"/>
            </a:xfrm>
            <a:custGeom>
              <a:avLst/>
              <a:gdLst>
                <a:gd name="T0" fmla="*/ 144 w 166"/>
                <a:gd name="T1" fmla="*/ 61 h 259"/>
                <a:gd name="T2" fmla="*/ 132 w 166"/>
                <a:gd name="T3" fmla="*/ 73 h 259"/>
                <a:gd name="T4" fmla="*/ 137 w 166"/>
                <a:gd name="T5" fmla="*/ 84 h 259"/>
                <a:gd name="T6" fmla="*/ 117 w 166"/>
                <a:gd name="T7" fmla="*/ 100 h 259"/>
                <a:gd name="T8" fmla="*/ 92 w 166"/>
                <a:gd name="T9" fmla="*/ 116 h 259"/>
                <a:gd name="T10" fmla="*/ 85 w 166"/>
                <a:gd name="T11" fmla="*/ 142 h 259"/>
                <a:gd name="T12" fmla="*/ 97 w 166"/>
                <a:gd name="T13" fmla="*/ 156 h 259"/>
                <a:gd name="T14" fmla="*/ 112 w 166"/>
                <a:gd name="T15" fmla="*/ 166 h 259"/>
                <a:gd name="T16" fmla="*/ 102 w 166"/>
                <a:gd name="T17" fmla="*/ 188 h 259"/>
                <a:gd name="T18" fmla="*/ 87 w 166"/>
                <a:gd name="T19" fmla="*/ 193 h 259"/>
                <a:gd name="T20" fmla="*/ 85 w 166"/>
                <a:gd name="T21" fmla="*/ 226 h 259"/>
                <a:gd name="T22" fmla="*/ 78 w 166"/>
                <a:gd name="T23" fmla="*/ 244 h 259"/>
                <a:gd name="T24" fmla="*/ 59 w 166"/>
                <a:gd name="T25" fmla="*/ 242 h 259"/>
                <a:gd name="T26" fmla="*/ 52 w 166"/>
                <a:gd name="T27" fmla="*/ 258 h 259"/>
                <a:gd name="T28" fmla="*/ 35 w 166"/>
                <a:gd name="T29" fmla="*/ 259 h 259"/>
                <a:gd name="T30" fmla="*/ 28 w 166"/>
                <a:gd name="T31" fmla="*/ 240 h 259"/>
                <a:gd name="T32" fmla="*/ 14 w 166"/>
                <a:gd name="T33" fmla="*/ 218 h 259"/>
                <a:gd name="T34" fmla="*/ 0 w 166"/>
                <a:gd name="T35" fmla="*/ 190 h 259"/>
                <a:gd name="T36" fmla="*/ 6 w 166"/>
                <a:gd name="T37" fmla="*/ 179 h 259"/>
                <a:gd name="T38" fmla="*/ 17 w 166"/>
                <a:gd name="T39" fmla="*/ 166 h 259"/>
                <a:gd name="T40" fmla="*/ 20 w 166"/>
                <a:gd name="T41" fmla="*/ 143 h 259"/>
                <a:gd name="T42" fmla="*/ 10 w 166"/>
                <a:gd name="T43" fmla="*/ 134 h 259"/>
                <a:gd name="T44" fmla="*/ 6 w 166"/>
                <a:gd name="T45" fmla="*/ 109 h 259"/>
                <a:gd name="T46" fmla="*/ 14 w 166"/>
                <a:gd name="T47" fmla="*/ 91 h 259"/>
                <a:gd name="T48" fmla="*/ 28 w 166"/>
                <a:gd name="T49" fmla="*/ 91 h 259"/>
                <a:gd name="T50" fmla="*/ 32 w 166"/>
                <a:gd name="T51" fmla="*/ 84 h 259"/>
                <a:gd name="T52" fmla="*/ 26 w 166"/>
                <a:gd name="T53" fmla="*/ 78 h 259"/>
                <a:gd name="T54" fmla="*/ 45 w 166"/>
                <a:gd name="T55" fmla="*/ 52 h 259"/>
                <a:gd name="T56" fmla="*/ 56 w 166"/>
                <a:gd name="T57" fmla="*/ 32 h 259"/>
                <a:gd name="T58" fmla="*/ 63 w 166"/>
                <a:gd name="T59" fmla="*/ 19 h 259"/>
                <a:gd name="T60" fmla="*/ 76 w 166"/>
                <a:gd name="T61" fmla="*/ 19 h 259"/>
                <a:gd name="T62" fmla="*/ 78 w 166"/>
                <a:gd name="T63" fmla="*/ 9 h 259"/>
                <a:gd name="T64" fmla="*/ 103 w 166"/>
                <a:gd name="T65" fmla="*/ 12 h 259"/>
                <a:gd name="T66" fmla="*/ 103 w 166"/>
                <a:gd name="T67" fmla="*/ 1 h 259"/>
                <a:gd name="T68" fmla="*/ 111 w 166"/>
                <a:gd name="T69" fmla="*/ 0 h 259"/>
                <a:gd name="T70" fmla="*/ 131 w 166"/>
                <a:gd name="T71" fmla="*/ 9 h 259"/>
                <a:gd name="T72" fmla="*/ 154 w 166"/>
                <a:gd name="T73" fmla="*/ 21 h 259"/>
                <a:gd name="T74" fmla="*/ 160 w 166"/>
                <a:gd name="T75" fmla="*/ 48 h 259"/>
                <a:gd name="T76" fmla="*/ 166 w 166"/>
                <a:gd name="T77" fmla="*/ 55 h 259"/>
                <a:gd name="T78" fmla="*/ 144 w 166"/>
                <a:gd name="T79" fmla="*/ 61 h 2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66" h="259">
                  <a:moveTo>
                    <a:pt x="144" y="61"/>
                  </a:moveTo>
                  <a:lnTo>
                    <a:pt x="132" y="73"/>
                  </a:lnTo>
                  <a:lnTo>
                    <a:pt x="137" y="84"/>
                  </a:lnTo>
                  <a:lnTo>
                    <a:pt x="117" y="100"/>
                  </a:lnTo>
                  <a:lnTo>
                    <a:pt x="92" y="116"/>
                  </a:lnTo>
                  <a:lnTo>
                    <a:pt x="85" y="142"/>
                  </a:lnTo>
                  <a:lnTo>
                    <a:pt x="97" y="156"/>
                  </a:lnTo>
                  <a:lnTo>
                    <a:pt x="112" y="166"/>
                  </a:lnTo>
                  <a:lnTo>
                    <a:pt x="102" y="188"/>
                  </a:lnTo>
                  <a:lnTo>
                    <a:pt x="87" y="193"/>
                  </a:lnTo>
                  <a:lnTo>
                    <a:pt x="85" y="226"/>
                  </a:lnTo>
                  <a:lnTo>
                    <a:pt x="78" y="244"/>
                  </a:lnTo>
                  <a:lnTo>
                    <a:pt x="59" y="242"/>
                  </a:lnTo>
                  <a:lnTo>
                    <a:pt x="52" y="258"/>
                  </a:lnTo>
                  <a:lnTo>
                    <a:pt x="35" y="259"/>
                  </a:lnTo>
                  <a:lnTo>
                    <a:pt x="28" y="240"/>
                  </a:lnTo>
                  <a:lnTo>
                    <a:pt x="14" y="218"/>
                  </a:lnTo>
                  <a:lnTo>
                    <a:pt x="0" y="190"/>
                  </a:lnTo>
                  <a:lnTo>
                    <a:pt x="6" y="179"/>
                  </a:lnTo>
                  <a:lnTo>
                    <a:pt x="17" y="166"/>
                  </a:lnTo>
                  <a:lnTo>
                    <a:pt x="20" y="143"/>
                  </a:lnTo>
                  <a:lnTo>
                    <a:pt x="10" y="134"/>
                  </a:lnTo>
                  <a:lnTo>
                    <a:pt x="6" y="109"/>
                  </a:lnTo>
                  <a:lnTo>
                    <a:pt x="14" y="91"/>
                  </a:lnTo>
                  <a:lnTo>
                    <a:pt x="28" y="91"/>
                  </a:lnTo>
                  <a:lnTo>
                    <a:pt x="32" y="84"/>
                  </a:lnTo>
                  <a:lnTo>
                    <a:pt x="26" y="78"/>
                  </a:lnTo>
                  <a:lnTo>
                    <a:pt x="45" y="52"/>
                  </a:lnTo>
                  <a:lnTo>
                    <a:pt x="56" y="32"/>
                  </a:lnTo>
                  <a:lnTo>
                    <a:pt x="63" y="19"/>
                  </a:lnTo>
                  <a:lnTo>
                    <a:pt x="76" y="19"/>
                  </a:lnTo>
                  <a:lnTo>
                    <a:pt x="78" y="9"/>
                  </a:lnTo>
                  <a:lnTo>
                    <a:pt x="103" y="12"/>
                  </a:lnTo>
                  <a:lnTo>
                    <a:pt x="103" y="1"/>
                  </a:lnTo>
                  <a:lnTo>
                    <a:pt x="111" y="0"/>
                  </a:lnTo>
                  <a:lnTo>
                    <a:pt x="131" y="9"/>
                  </a:lnTo>
                  <a:lnTo>
                    <a:pt x="154" y="21"/>
                  </a:lnTo>
                  <a:lnTo>
                    <a:pt x="160" y="48"/>
                  </a:lnTo>
                  <a:lnTo>
                    <a:pt x="166" y="55"/>
                  </a:lnTo>
                  <a:lnTo>
                    <a:pt x="144" y="61"/>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27" name="Freeform 126"/>
            <p:cNvSpPr>
              <a:spLocks/>
            </p:cNvSpPr>
            <p:nvPr/>
          </p:nvSpPr>
          <p:spPr bwMode="auto">
            <a:xfrm>
              <a:off x="5829868" y="5075236"/>
              <a:ext cx="39675" cy="52810"/>
            </a:xfrm>
            <a:custGeom>
              <a:avLst/>
              <a:gdLst>
                <a:gd name="T0" fmla="*/ 24 w 24"/>
                <a:gd name="T1" fmla="*/ 23 h 34"/>
                <a:gd name="T2" fmla="*/ 20 w 24"/>
                <a:gd name="T3" fmla="*/ 32 h 34"/>
                <a:gd name="T4" fmla="*/ 10 w 24"/>
                <a:gd name="T5" fmla="*/ 34 h 34"/>
                <a:gd name="T6" fmla="*/ 0 w 24"/>
                <a:gd name="T7" fmla="*/ 23 h 34"/>
                <a:gd name="T8" fmla="*/ 0 w 24"/>
                <a:gd name="T9" fmla="*/ 16 h 34"/>
                <a:gd name="T10" fmla="*/ 6 w 24"/>
                <a:gd name="T11" fmla="*/ 8 h 34"/>
                <a:gd name="T12" fmla="*/ 8 w 24"/>
                <a:gd name="T13" fmla="*/ 2 h 34"/>
                <a:gd name="T14" fmla="*/ 13 w 24"/>
                <a:gd name="T15" fmla="*/ 0 h 34"/>
                <a:gd name="T16" fmla="*/ 22 w 24"/>
                <a:gd name="T17" fmla="*/ 4 h 34"/>
                <a:gd name="T18" fmla="*/ 24 w 24"/>
                <a:gd name="T19" fmla="*/ 14 h 34"/>
                <a:gd name="T20" fmla="*/ 24 w 24"/>
                <a:gd name="T21" fmla="*/ 23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4" h="34">
                  <a:moveTo>
                    <a:pt x="24" y="23"/>
                  </a:moveTo>
                  <a:lnTo>
                    <a:pt x="20" y="32"/>
                  </a:lnTo>
                  <a:lnTo>
                    <a:pt x="10" y="34"/>
                  </a:lnTo>
                  <a:lnTo>
                    <a:pt x="0" y="23"/>
                  </a:lnTo>
                  <a:lnTo>
                    <a:pt x="0" y="16"/>
                  </a:lnTo>
                  <a:lnTo>
                    <a:pt x="6" y="8"/>
                  </a:lnTo>
                  <a:lnTo>
                    <a:pt x="8" y="2"/>
                  </a:lnTo>
                  <a:lnTo>
                    <a:pt x="13" y="0"/>
                  </a:lnTo>
                  <a:lnTo>
                    <a:pt x="22" y="4"/>
                  </a:lnTo>
                  <a:lnTo>
                    <a:pt x="24" y="14"/>
                  </a:lnTo>
                  <a:lnTo>
                    <a:pt x="24" y="23"/>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28" name="Freeform 127"/>
            <p:cNvSpPr>
              <a:spLocks/>
            </p:cNvSpPr>
            <p:nvPr/>
          </p:nvSpPr>
          <p:spPr bwMode="auto">
            <a:xfrm>
              <a:off x="5952200" y="3048233"/>
              <a:ext cx="175233" cy="156880"/>
            </a:xfrm>
            <a:custGeom>
              <a:avLst/>
              <a:gdLst>
                <a:gd name="T0" fmla="*/ 56 w 106"/>
                <a:gd name="T1" fmla="*/ 79 h 101"/>
                <a:gd name="T2" fmla="*/ 24 w 106"/>
                <a:gd name="T3" fmla="*/ 101 h 101"/>
                <a:gd name="T4" fmla="*/ 4 w 106"/>
                <a:gd name="T5" fmla="*/ 93 h 101"/>
                <a:gd name="T6" fmla="*/ 3 w 106"/>
                <a:gd name="T7" fmla="*/ 93 h 101"/>
                <a:gd name="T8" fmla="*/ 5 w 106"/>
                <a:gd name="T9" fmla="*/ 90 h 101"/>
                <a:gd name="T10" fmla="*/ 4 w 106"/>
                <a:gd name="T11" fmla="*/ 81 h 101"/>
                <a:gd name="T12" fmla="*/ 7 w 106"/>
                <a:gd name="T13" fmla="*/ 70 h 101"/>
                <a:gd name="T14" fmla="*/ 16 w 106"/>
                <a:gd name="T15" fmla="*/ 62 h 101"/>
                <a:gd name="T16" fmla="*/ 12 w 106"/>
                <a:gd name="T17" fmla="*/ 54 h 101"/>
                <a:gd name="T18" fmla="*/ 4 w 106"/>
                <a:gd name="T19" fmla="*/ 53 h 101"/>
                <a:gd name="T20" fmla="*/ 0 w 106"/>
                <a:gd name="T21" fmla="*/ 37 h 101"/>
                <a:gd name="T22" fmla="*/ 4 w 106"/>
                <a:gd name="T23" fmla="*/ 29 h 101"/>
                <a:gd name="T24" fmla="*/ 8 w 106"/>
                <a:gd name="T25" fmla="*/ 24 h 101"/>
                <a:gd name="T26" fmla="*/ 12 w 106"/>
                <a:gd name="T27" fmla="*/ 20 h 101"/>
                <a:gd name="T28" fmla="*/ 11 w 106"/>
                <a:gd name="T29" fmla="*/ 8 h 101"/>
                <a:gd name="T30" fmla="*/ 17 w 106"/>
                <a:gd name="T31" fmla="*/ 12 h 101"/>
                <a:gd name="T32" fmla="*/ 36 w 106"/>
                <a:gd name="T33" fmla="*/ 6 h 101"/>
                <a:gd name="T34" fmla="*/ 45 w 106"/>
                <a:gd name="T35" fmla="*/ 10 h 101"/>
                <a:gd name="T36" fmla="*/ 59 w 106"/>
                <a:gd name="T37" fmla="*/ 10 h 101"/>
                <a:gd name="T38" fmla="*/ 78 w 106"/>
                <a:gd name="T39" fmla="*/ 3 h 101"/>
                <a:gd name="T40" fmla="*/ 87 w 106"/>
                <a:gd name="T41" fmla="*/ 3 h 101"/>
                <a:gd name="T42" fmla="*/ 106 w 106"/>
                <a:gd name="T43" fmla="*/ 0 h 101"/>
                <a:gd name="T44" fmla="*/ 99 w 106"/>
                <a:gd name="T45" fmla="*/ 13 h 101"/>
                <a:gd name="T46" fmla="*/ 91 w 106"/>
                <a:gd name="T47" fmla="*/ 18 h 101"/>
                <a:gd name="T48" fmla="*/ 94 w 106"/>
                <a:gd name="T49" fmla="*/ 33 h 101"/>
                <a:gd name="T50" fmla="*/ 91 w 106"/>
                <a:gd name="T51" fmla="*/ 58 h 101"/>
                <a:gd name="T52" fmla="*/ 56 w 106"/>
                <a:gd name="T53" fmla="*/ 79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06" h="101">
                  <a:moveTo>
                    <a:pt x="56" y="79"/>
                  </a:moveTo>
                  <a:lnTo>
                    <a:pt x="24" y="101"/>
                  </a:lnTo>
                  <a:lnTo>
                    <a:pt x="4" y="93"/>
                  </a:lnTo>
                  <a:lnTo>
                    <a:pt x="3" y="93"/>
                  </a:lnTo>
                  <a:lnTo>
                    <a:pt x="5" y="90"/>
                  </a:lnTo>
                  <a:lnTo>
                    <a:pt x="4" y="81"/>
                  </a:lnTo>
                  <a:lnTo>
                    <a:pt x="7" y="70"/>
                  </a:lnTo>
                  <a:lnTo>
                    <a:pt x="16" y="62"/>
                  </a:lnTo>
                  <a:lnTo>
                    <a:pt x="12" y="54"/>
                  </a:lnTo>
                  <a:lnTo>
                    <a:pt x="4" y="53"/>
                  </a:lnTo>
                  <a:lnTo>
                    <a:pt x="0" y="37"/>
                  </a:lnTo>
                  <a:lnTo>
                    <a:pt x="4" y="29"/>
                  </a:lnTo>
                  <a:lnTo>
                    <a:pt x="8" y="24"/>
                  </a:lnTo>
                  <a:lnTo>
                    <a:pt x="12" y="20"/>
                  </a:lnTo>
                  <a:lnTo>
                    <a:pt x="11" y="8"/>
                  </a:lnTo>
                  <a:lnTo>
                    <a:pt x="17" y="12"/>
                  </a:lnTo>
                  <a:lnTo>
                    <a:pt x="36" y="6"/>
                  </a:lnTo>
                  <a:lnTo>
                    <a:pt x="45" y="10"/>
                  </a:lnTo>
                  <a:lnTo>
                    <a:pt x="59" y="10"/>
                  </a:lnTo>
                  <a:lnTo>
                    <a:pt x="78" y="3"/>
                  </a:lnTo>
                  <a:lnTo>
                    <a:pt x="87" y="3"/>
                  </a:lnTo>
                  <a:lnTo>
                    <a:pt x="106" y="0"/>
                  </a:lnTo>
                  <a:lnTo>
                    <a:pt x="99" y="13"/>
                  </a:lnTo>
                  <a:lnTo>
                    <a:pt x="91" y="18"/>
                  </a:lnTo>
                  <a:lnTo>
                    <a:pt x="94" y="33"/>
                  </a:lnTo>
                  <a:lnTo>
                    <a:pt x="91" y="58"/>
                  </a:lnTo>
                  <a:lnTo>
                    <a:pt x="56" y="7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29" name="Freeform 128"/>
            <p:cNvSpPr>
              <a:spLocks/>
            </p:cNvSpPr>
            <p:nvPr/>
          </p:nvSpPr>
          <p:spPr bwMode="auto">
            <a:xfrm>
              <a:off x="5335577" y="3492465"/>
              <a:ext cx="310791" cy="515682"/>
            </a:xfrm>
            <a:custGeom>
              <a:avLst/>
              <a:gdLst>
                <a:gd name="T0" fmla="*/ 18 w 188"/>
                <a:gd name="T1" fmla="*/ 219 h 332"/>
                <a:gd name="T2" fmla="*/ 19 w 188"/>
                <a:gd name="T3" fmla="*/ 209 h 332"/>
                <a:gd name="T4" fmla="*/ 8 w 188"/>
                <a:gd name="T5" fmla="*/ 209 h 332"/>
                <a:gd name="T6" fmla="*/ 8 w 188"/>
                <a:gd name="T7" fmla="*/ 196 h 332"/>
                <a:gd name="T8" fmla="*/ 0 w 188"/>
                <a:gd name="T9" fmla="*/ 188 h 332"/>
                <a:gd name="T10" fmla="*/ 7 w 188"/>
                <a:gd name="T11" fmla="*/ 161 h 332"/>
                <a:gd name="T12" fmla="*/ 30 w 188"/>
                <a:gd name="T13" fmla="*/ 141 h 332"/>
                <a:gd name="T14" fmla="*/ 30 w 188"/>
                <a:gd name="T15" fmla="*/ 114 h 332"/>
                <a:gd name="T16" fmla="*/ 37 w 188"/>
                <a:gd name="T17" fmla="*/ 72 h 332"/>
                <a:gd name="T18" fmla="*/ 40 w 188"/>
                <a:gd name="T19" fmla="*/ 63 h 332"/>
                <a:gd name="T20" fmla="*/ 33 w 188"/>
                <a:gd name="T21" fmla="*/ 56 h 332"/>
                <a:gd name="T22" fmla="*/ 32 w 188"/>
                <a:gd name="T23" fmla="*/ 49 h 332"/>
                <a:gd name="T24" fmla="*/ 25 w 188"/>
                <a:gd name="T25" fmla="*/ 44 h 332"/>
                <a:gd name="T26" fmla="*/ 20 w 188"/>
                <a:gd name="T27" fmla="*/ 11 h 332"/>
                <a:gd name="T28" fmla="*/ 38 w 188"/>
                <a:gd name="T29" fmla="*/ 0 h 332"/>
                <a:gd name="T30" fmla="*/ 111 w 188"/>
                <a:gd name="T31" fmla="*/ 40 h 332"/>
                <a:gd name="T32" fmla="*/ 184 w 188"/>
                <a:gd name="T33" fmla="*/ 80 h 332"/>
                <a:gd name="T34" fmla="*/ 188 w 188"/>
                <a:gd name="T35" fmla="*/ 162 h 332"/>
                <a:gd name="T36" fmla="*/ 172 w 188"/>
                <a:gd name="T37" fmla="*/ 161 h 332"/>
                <a:gd name="T38" fmla="*/ 164 w 188"/>
                <a:gd name="T39" fmla="*/ 176 h 332"/>
                <a:gd name="T40" fmla="*/ 160 w 188"/>
                <a:gd name="T41" fmla="*/ 189 h 332"/>
                <a:gd name="T42" fmla="*/ 163 w 188"/>
                <a:gd name="T43" fmla="*/ 194 h 332"/>
                <a:gd name="T44" fmla="*/ 158 w 188"/>
                <a:gd name="T45" fmla="*/ 200 h 332"/>
                <a:gd name="T46" fmla="*/ 160 w 188"/>
                <a:gd name="T47" fmla="*/ 209 h 332"/>
                <a:gd name="T48" fmla="*/ 155 w 188"/>
                <a:gd name="T49" fmla="*/ 217 h 332"/>
                <a:gd name="T50" fmla="*/ 154 w 188"/>
                <a:gd name="T51" fmla="*/ 225 h 332"/>
                <a:gd name="T52" fmla="*/ 160 w 188"/>
                <a:gd name="T53" fmla="*/ 224 h 332"/>
                <a:gd name="T54" fmla="*/ 164 w 188"/>
                <a:gd name="T55" fmla="*/ 232 h 332"/>
                <a:gd name="T56" fmla="*/ 164 w 188"/>
                <a:gd name="T57" fmla="*/ 244 h 332"/>
                <a:gd name="T58" fmla="*/ 171 w 188"/>
                <a:gd name="T59" fmla="*/ 250 h 332"/>
                <a:gd name="T60" fmla="*/ 171 w 188"/>
                <a:gd name="T61" fmla="*/ 255 h 332"/>
                <a:gd name="T62" fmla="*/ 160 w 188"/>
                <a:gd name="T63" fmla="*/ 258 h 332"/>
                <a:gd name="T64" fmla="*/ 151 w 188"/>
                <a:gd name="T65" fmla="*/ 267 h 332"/>
                <a:gd name="T66" fmla="*/ 138 w 188"/>
                <a:gd name="T67" fmla="*/ 290 h 332"/>
                <a:gd name="T68" fmla="*/ 121 w 188"/>
                <a:gd name="T69" fmla="*/ 299 h 332"/>
                <a:gd name="T70" fmla="*/ 103 w 188"/>
                <a:gd name="T71" fmla="*/ 298 h 332"/>
                <a:gd name="T72" fmla="*/ 98 w 188"/>
                <a:gd name="T73" fmla="*/ 300 h 332"/>
                <a:gd name="T74" fmla="*/ 100 w 188"/>
                <a:gd name="T75" fmla="*/ 307 h 332"/>
                <a:gd name="T76" fmla="*/ 90 w 188"/>
                <a:gd name="T77" fmla="*/ 314 h 332"/>
                <a:gd name="T78" fmla="*/ 83 w 188"/>
                <a:gd name="T79" fmla="*/ 323 h 332"/>
                <a:gd name="T80" fmla="*/ 59 w 188"/>
                <a:gd name="T81" fmla="*/ 330 h 332"/>
                <a:gd name="T82" fmla="*/ 55 w 188"/>
                <a:gd name="T83" fmla="*/ 326 h 332"/>
                <a:gd name="T84" fmla="*/ 52 w 188"/>
                <a:gd name="T85" fmla="*/ 325 h 332"/>
                <a:gd name="T86" fmla="*/ 48 w 188"/>
                <a:gd name="T87" fmla="*/ 331 h 332"/>
                <a:gd name="T88" fmla="*/ 33 w 188"/>
                <a:gd name="T89" fmla="*/ 332 h 332"/>
                <a:gd name="T90" fmla="*/ 36 w 188"/>
                <a:gd name="T91" fmla="*/ 326 h 332"/>
                <a:gd name="T92" fmla="*/ 30 w 188"/>
                <a:gd name="T93" fmla="*/ 312 h 332"/>
                <a:gd name="T94" fmla="*/ 28 w 188"/>
                <a:gd name="T95" fmla="*/ 304 h 332"/>
                <a:gd name="T96" fmla="*/ 20 w 188"/>
                <a:gd name="T97" fmla="*/ 300 h 332"/>
                <a:gd name="T98" fmla="*/ 9 w 188"/>
                <a:gd name="T99" fmla="*/ 288 h 332"/>
                <a:gd name="T100" fmla="*/ 13 w 188"/>
                <a:gd name="T101" fmla="*/ 278 h 332"/>
                <a:gd name="T102" fmla="*/ 21 w 188"/>
                <a:gd name="T103" fmla="*/ 280 h 332"/>
                <a:gd name="T104" fmla="*/ 26 w 188"/>
                <a:gd name="T105" fmla="*/ 279 h 332"/>
                <a:gd name="T106" fmla="*/ 36 w 188"/>
                <a:gd name="T107" fmla="*/ 279 h 332"/>
                <a:gd name="T108" fmla="*/ 26 w 188"/>
                <a:gd name="T109" fmla="*/ 260 h 332"/>
                <a:gd name="T110" fmla="*/ 27 w 188"/>
                <a:gd name="T111" fmla="*/ 246 h 332"/>
                <a:gd name="T112" fmla="*/ 25 w 188"/>
                <a:gd name="T113" fmla="*/ 233 h 332"/>
                <a:gd name="T114" fmla="*/ 18 w 188"/>
                <a:gd name="T115" fmla="*/ 219 h 3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88" h="332">
                  <a:moveTo>
                    <a:pt x="18" y="219"/>
                  </a:moveTo>
                  <a:lnTo>
                    <a:pt x="19" y="209"/>
                  </a:lnTo>
                  <a:lnTo>
                    <a:pt x="8" y="209"/>
                  </a:lnTo>
                  <a:lnTo>
                    <a:pt x="8" y="196"/>
                  </a:lnTo>
                  <a:lnTo>
                    <a:pt x="0" y="188"/>
                  </a:lnTo>
                  <a:lnTo>
                    <a:pt x="7" y="161"/>
                  </a:lnTo>
                  <a:lnTo>
                    <a:pt x="30" y="141"/>
                  </a:lnTo>
                  <a:lnTo>
                    <a:pt x="30" y="114"/>
                  </a:lnTo>
                  <a:lnTo>
                    <a:pt x="37" y="72"/>
                  </a:lnTo>
                  <a:lnTo>
                    <a:pt x="40" y="63"/>
                  </a:lnTo>
                  <a:lnTo>
                    <a:pt x="33" y="56"/>
                  </a:lnTo>
                  <a:lnTo>
                    <a:pt x="32" y="49"/>
                  </a:lnTo>
                  <a:lnTo>
                    <a:pt x="25" y="44"/>
                  </a:lnTo>
                  <a:lnTo>
                    <a:pt x="20" y="11"/>
                  </a:lnTo>
                  <a:lnTo>
                    <a:pt x="38" y="0"/>
                  </a:lnTo>
                  <a:lnTo>
                    <a:pt x="111" y="40"/>
                  </a:lnTo>
                  <a:lnTo>
                    <a:pt x="184" y="80"/>
                  </a:lnTo>
                  <a:lnTo>
                    <a:pt x="188" y="162"/>
                  </a:lnTo>
                  <a:lnTo>
                    <a:pt x="172" y="161"/>
                  </a:lnTo>
                  <a:lnTo>
                    <a:pt x="164" y="176"/>
                  </a:lnTo>
                  <a:lnTo>
                    <a:pt x="160" y="189"/>
                  </a:lnTo>
                  <a:lnTo>
                    <a:pt x="163" y="194"/>
                  </a:lnTo>
                  <a:lnTo>
                    <a:pt x="158" y="200"/>
                  </a:lnTo>
                  <a:lnTo>
                    <a:pt x="160" y="209"/>
                  </a:lnTo>
                  <a:lnTo>
                    <a:pt x="155" y="217"/>
                  </a:lnTo>
                  <a:lnTo>
                    <a:pt x="154" y="225"/>
                  </a:lnTo>
                  <a:lnTo>
                    <a:pt x="160" y="224"/>
                  </a:lnTo>
                  <a:lnTo>
                    <a:pt x="164" y="232"/>
                  </a:lnTo>
                  <a:lnTo>
                    <a:pt x="164" y="244"/>
                  </a:lnTo>
                  <a:lnTo>
                    <a:pt x="171" y="250"/>
                  </a:lnTo>
                  <a:lnTo>
                    <a:pt x="171" y="255"/>
                  </a:lnTo>
                  <a:lnTo>
                    <a:pt x="160" y="258"/>
                  </a:lnTo>
                  <a:lnTo>
                    <a:pt x="151" y="267"/>
                  </a:lnTo>
                  <a:lnTo>
                    <a:pt x="138" y="290"/>
                  </a:lnTo>
                  <a:lnTo>
                    <a:pt x="121" y="299"/>
                  </a:lnTo>
                  <a:lnTo>
                    <a:pt x="103" y="298"/>
                  </a:lnTo>
                  <a:lnTo>
                    <a:pt x="98" y="300"/>
                  </a:lnTo>
                  <a:lnTo>
                    <a:pt x="100" y="307"/>
                  </a:lnTo>
                  <a:lnTo>
                    <a:pt x="90" y="314"/>
                  </a:lnTo>
                  <a:lnTo>
                    <a:pt x="83" y="323"/>
                  </a:lnTo>
                  <a:lnTo>
                    <a:pt x="59" y="330"/>
                  </a:lnTo>
                  <a:lnTo>
                    <a:pt x="55" y="326"/>
                  </a:lnTo>
                  <a:lnTo>
                    <a:pt x="52" y="325"/>
                  </a:lnTo>
                  <a:lnTo>
                    <a:pt x="48" y="331"/>
                  </a:lnTo>
                  <a:lnTo>
                    <a:pt x="33" y="332"/>
                  </a:lnTo>
                  <a:lnTo>
                    <a:pt x="36" y="326"/>
                  </a:lnTo>
                  <a:lnTo>
                    <a:pt x="30" y="312"/>
                  </a:lnTo>
                  <a:lnTo>
                    <a:pt x="28" y="304"/>
                  </a:lnTo>
                  <a:lnTo>
                    <a:pt x="20" y="300"/>
                  </a:lnTo>
                  <a:lnTo>
                    <a:pt x="9" y="288"/>
                  </a:lnTo>
                  <a:lnTo>
                    <a:pt x="13" y="278"/>
                  </a:lnTo>
                  <a:lnTo>
                    <a:pt x="21" y="280"/>
                  </a:lnTo>
                  <a:lnTo>
                    <a:pt x="26" y="279"/>
                  </a:lnTo>
                  <a:lnTo>
                    <a:pt x="36" y="279"/>
                  </a:lnTo>
                  <a:lnTo>
                    <a:pt x="26" y="260"/>
                  </a:lnTo>
                  <a:lnTo>
                    <a:pt x="27" y="246"/>
                  </a:lnTo>
                  <a:lnTo>
                    <a:pt x="25" y="233"/>
                  </a:lnTo>
                  <a:lnTo>
                    <a:pt x="18" y="21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30" name="Freeform 129"/>
            <p:cNvSpPr>
              <a:spLocks/>
            </p:cNvSpPr>
            <p:nvPr/>
          </p:nvSpPr>
          <p:spPr bwMode="auto">
            <a:xfrm>
              <a:off x="4925598" y="3891652"/>
              <a:ext cx="57861" cy="164646"/>
            </a:xfrm>
            <a:custGeom>
              <a:avLst/>
              <a:gdLst>
                <a:gd name="T0" fmla="*/ 35 w 35"/>
                <a:gd name="T1" fmla="*/ 102 h 106"/>
                <a:gd name="T2" fmla="*/ 21 w 35"/>
                <a:gd name="T3" fmla="*/ 106 h 106"/>
                <a:gd name="T4" fmla="*/ 17 w 35"/>
                <a:gd name="T5" fmla="*/ 99 h 106"/>
                <a:gd name="T6" fmla="*/ 12 w 35"/>
                <a:gd name="T7" fmla="*/ 86 h 106"/>
                <a:gd name="T8" fmla="*/ 10 w 35"/>
                <a:gd name="T9" fmla="*/ 75 h 106"/>
                <a:gd name="T10" fmla="*/ 14 w 35"/>
                <a:gd name="T11" fmla="*/ 57 h 106"/>
                <a:gd name="T12" fmla="*/ 10 w 35"/>
                <a:gd name="T13" fmla="*/ 49 h 106"/>
                <a:gd name="T14" fmla="*/ 8 w 35"/>
                <a:gd name="T15" fmla="*/ 33 h 106"/>
                <a:gd name="T16" fmla="*/ 8 w 35"/>
                <a:gd name="T17" fmla="*/ 18 h 106"/>
                <a:gd name="T18" fmla="*/ 0 w 35"/>
                <a:gd name="T19" fmla="*/ 7 h 106"/>
                <a:gd name="T20" fmla="*/ 2 w 35"/>
                <a:gd name="T21" fmla="*/ 0 h 106"/>
                <a:gd name="T22" fmla="*/ 18 w 35"/>
                <a:gd name="T23" fmla="*/ 1 h 106"/>
                <a:gd name="T24" fmla="*/ 15 w 35"/>
                <a:gd name="T25" fmla="*/ 12 h 106"/>
                <a:gd name="T26" fmla="*/ 21 w 35"/>
                <a:gd name="T27" fmla="*/ 18 h 106"/>
                <a:gd name="T28" fmla="*/ 27 w 35"/>
                <a:gd name="T29" fmla="*/ 25 h 106"/>
                <a:gd name="T30" fmla="*/ 28 w 35"/>
                <a:gd name="T31" fmla="*/ 36 h 106"/>
                <a:gd name="T32" fmla="*/ 32 w 35"/>
                <a:gd name="T33" fmla="*/ 40 h 106"/>
                <a:gd name="T34" fmla="*/ 31 w 35"/>
                <a:gd name="T35" fmla="*/ 88 h 106"/>
                <a:gd name="T36" fmla="*/ 35 w 35"/>
                <a:gd name="T37" fmla="*/ 102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5" h="106">
                  <a:moveTo>
                    <a:pt x="35" y="102"/>
                  </a:moveTo>
                  <a:lnTo>
                    <a:pt x="21" y="106"/>
                  </a:lnTo>
                  <a:lnTo>
                    <a:pt x="17" y="99"/>
                  </a:lnTo>
                  <a:lnTo>
                    <a:pt x="12" y="86"/>
                  </a:lnTo>
                  <a:lnTo>
                    <a:pt x="10" y="75"/>
                  </a:lnTo>
                  <a:lnTo>
                    <a:pt x="14" y="57"/>
                  </a:lnTo>
                  <a:lnTo>
                    <a:pt x="10" y="49"/>
                  </a:lnTo>
                  <a:lnTo>
                    <a:pt x="8" y="33"/>
                  </a:lnTo>
                  <a:lnTo>
                    <a:pt x="8" y="18"/>
                  </a:lnTo>
                  <a:lnTo>
                    <a:pt x="0" y="7"/>
                  </a:lnTo>
                  <a:lnTo>
                    <a:pt x="2" y="0"/>
                  </a:lnTo>
                  <a:lnTo>
                    <a:pt x="18" y="1"/>
                  </a:lnTo>
                  <a:lnTo>
                    <a:pt x="15" y="12"/>
                  </a:lnTo>
                  <a:lnTo>
                    <a:pt x="21" y="18"/>
                  </a:lnTo>
                  <a:lnTo>
                    <a:pt x="27" y="25"/>
                  </a:lnTo>
                  <a:lnTo>
                    <a:pt x="28" y="36"/>
                  </a:lnTo>
                  <a:lnTo>
                    <a:pt x="32" y="40"/>
                  </a:lnTo>
                  <a:lnTo>
                    <a:pt x="31" y="88"/>
                  </a:lnTo>
                  <a:lnTo>
                    <a:pt x="35" y="102"/>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31" name="Freeform 130"/>
            <p:cNvSpPr>
              <a:spLocks/>
            </p:cNvSpPr>
            <p:nvPr/>
          </p:nvSpPr>
          <p:spPr bwMode="auto">
            <a:xfrm>
              <a:off x="5143813" y="3043572"/>
              <a:ext cx="115720" cy="226776"/>
            </a:xfrm>
            <a:custGeom>
              <a:avLst/>
              <a:gdLst>
                <a:gd name="T0" fmla="*/ 36 w 70"/>
                <a:gd name="T1" fmla="*/ 146 h 146"/>
                <a:gd name="T2" fmla="*/ 28 w 70"/>
                <a:gd name="T3" fmla="*/ 109 h 146"/>
                <a:gd name="T4" fmla="*/ 17 w 70"/>
                <a:gd name="T5" fmla="*/ 100 h 146"/>
                <a:gd name="T6" fmla="*/ 17 w 70"/>
                <a:gd name="T7" fmla="*/ 95 h 146"/>
                <a:gd name="T8" fmla="*/ 2 w 70"/>
                <a:gd name="T9" fmla="*/ 83 h 146"/>
                <a:gd name="T10" fmla="*/ 0 w 70"/>
                <a:gd name="T11" fmla="*/ 67 h 146"/>
                <a:gd name="T12" fmla="*/ 10 w 70"/>
                <a:gd name="T13" fmla="*/ 56 h 146"/>
                <a:gd name="T14" fmla="*/ 14 w 70"/>
                <a:gd name="T15" fmla="*/ 39 h 146"/>
                <a:gd name="T16" fmla="*/ 11 w 70"/>
                <a:gd name="T17" fmla="*/ 19 h 146"/>
                <a:gd name="T18" fmla="*/ 14 w 70"/>
                <a:gd name="T19" fmla="*/ 8 h 146"/>
                <a:gd name="T20" fmla="*/ 32 w 70"/>
                <a:gd name="T21" fmla="*/ 0 h 146"/>
                <a:gd name="T22" fmla="*/ 44 w 70"/>
                <a:gd name="T23" fmla="*/ 3 h 146"/>
                <a:gd name="T24" fmla="*/ 44 w 70"/>
                <a:gd name="T25" fmla="*/ 13 h 146"/>
                <a:gd name="T26" fmla="*/ 59 w 70"/>
                <a:gd name="T27" fmla="*/ 6 h 146"/>
                <a:gd name="T28" fmla="*/ 60 w 70"/>
                <a:gd name="T29" fmla="*/ 9 h 146"/>
                <a:gd name="T30" fmla="*/ 52 w 70"/>
                <a:gd name="T31" fmla="*/ 19 h 146"/>
                <a:gd name="T32" fmla="*/ 52 w 70"/>
                <a:gd name="T33" fmla="*/ 29 h 146"/>
                <a:gd name="T34" fmla="*/ 58 w 70"/>
                <a:gd name="T35" fmla="*/ 34 h 146"/>
                <a:gd name="T36" fmla="*/ 56 w 70"/>
                <a:gd name="T37" fmla="*/ 52 h 146"/>
                <a:gd name="T38" fmla="*/ 45 w 70"/>
                <a:gd name="T39" fmla="*/ 63 h 146"/>
                <a:gd name="T40" fmla="*/ 49 w 70"/>
                <a:gd name="T41" fmla="*/ 74 h 146"/>
                <a:gd name="T42" fmla="*/ 58 w 70"/>
                <a:gd name="T43" fmla="*/ 74 h 146"/>
                <a:gd name="T44" fmla="*/ 63 w 70"/>
                <a:gd name="T45" fmla="*/ 84 h 146"/>
                <a:gd name="T46" fmla="*/ 70 w 70"/>
                <a:gd name="T47" fmla="*/ 87 h 146"/>
                <a:gd name="T48" fmla="*/ 69 w 70"/>
                <a:gd name="T49" fmla="*/ 103 h 146"/>
                <a:gd name="T50" fmla="*/ 61 w 70"/>
                <a:gd name="T51" fmla="*/ 109 h 146"/>
                <a:gd name="T52" fmla="*/ 56 w 70"/>
                <a:gd name="T53" fmla="*/ 116 h 146"/>
                <a:gd name="T54" fmla="*/ 44 w 70"/>
                <a:gd name="T55" fmla="*/ 124 h 146"/>
                <a:gd name="T56" fmla="*/ 46 w 70"/>
                <a:gd name="T57" fmla="*/ 132 h 146"/>
                <a:gd name="T58" fmla="*/ 45 w 70"/>
                <a:gd name="T59" fmla="*/ 141 h 146"/>
                <a:gd name="T60" fmla="*/ 36 w 70"/>
                <a:gd name="T61" fmla="*/ 146 h 1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0" h="146">
                  <a:moveTo>
                    <a:pt x="36" y="146"/>
                  </a:moveTo>
                  <a:lnTo>
                    <a:pt x="28" y="109"/>
                  </a:lnTo>
                  <a:lnTo>
                    <a:pt x="17" y="100"/>
                  </a:lnTo>
                  <a:lnTo>
                    <a:pt x="17" y="95"/>
                  </a:lnTo>
                  <a:lnTo>
                    <a:pt x="2" y="83"/>
                  </a:lnTo>
                  <a:lnTo>
                    <a:pt x="0" y="67"/>
                  </a:lnTo>
                  <a:lnTo>
                    <a:pt x="10" y="56"/>
                  </a:lnTo>
                  <a:lnTo>
                    <a:pt x="14" y="39"/>
                  </a:lnTo>
                  <a:lnTo>
                    <a:pt x="11" y="19"/>
                  </a:lnTo>
                  <a:lnTo>
                    <a:pt x="14" y="8"/>
                  </a:lnTo>
                  <a:lnTo>
                    <a:pt x="32" y="0"/>
                  </a:lnTo>
                  <a:lnTo>
                    <a:pt x="44" y="3"/>
                  </a:lnTo>
                  <a:lnTo>
                    <a:pt x="44" y="13"/>
                  </a:lnTo>
                  <a:lnTo>
                    <a:pt x="59" y="6"/>
                  </a:lnTo>
                  <a:lnTo>
                    <a:pt x="60" y="9"/>
                  </a:lnTo>
                  <a:lnTo>
                    <a:pt x="52" y="19"/>
                  </a:lnTo>
                  <a:lnTo>
                    <a:pt x="52" y="29"/>
                  </a:lnTo>
                  <a:lnTo>
                    <a:pt x="58" y="34"/>
                  </a:lnTo>
                  <a:lnTo>
                    <a:pt x="56" y="52"/>
                  </a:lnTo>
                  <a:lnTo>
                    <a:pt x="45" y="63"/>
                  </a:lnTo>
                  <a:lnTo>
                    <a:pt x="49" y="74"/>
                  </a:lnTo>
                  <a:lnTo>
                    <a:pt x="58" y="74"/>
                  </a:lnTo>
                  <a:lnTo>
                    <a:pt x="63" y="84"/>
                  </a:lnTo>
                  <a:lnTo>
                    <a:pt x="70" y="87"/>
                  </a:lnTo>
                  <a:lnTo>
                    <a:pt x="69" y="103"/>
                  </a:lnTo>
                  <a:lnTo>
                    <a:pt x="61" y="109"/>
                  </a:lnTo>
                  <a:lnTo>
                    <a:pt x="56" y="116"/>
                  </a:lnTo>
                  <a:lnTo>
                    <a:pt x="44" y="124"/>
                  </a:lnTo>
                  <a:lnTo>
                    <a:pt x="46" y="132"/>
                  </a:lnTo>
                  <a:lnTo>
                    <a:pt x="45" y="141"/>
                  </a:lnTo>
                  <a:lnTo>
                    <a:pt x="36" y="146"/>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32" name="Freeform 131"/>
            <p:cNvSpPr>
              <a:spLocks/>
            </p:cNvSpPr>
            <p:nvPr/>
          </p:nvSpPr>
          <p:spPr bwMode="auto">
            <a:xfrm>
              <a:off x="5661247" y="2892907"/>
              <a:ext cx="535619" cy="200371"/>
            </a:xfrm>
            <a:custGeom>
              <a:avLst/>
              <a:gdLst>
                <a:gd name="T0" fmla="*/ 177 w 324"/>
                <a:gd name="T1" fmla="*/ 15 h 129"/>
                <a:gd name="T2" fmla="*/ 202 w 324"/>
                <a:gd name="T3" fmla="*/ 23 h 129"/>
                <a:gd name="T4" fmla="*/ 222 w 324"/>
                <a:gd name="T5" fmla="*/ 20 h 129"/>
                <a:gd name="T6" fmla="*/ 236 w 324"/>
                <a:gd name="T7" fmla="*/ 22 h 129"/>
                <a:gd name="T8" fmla="*/ 254 w 324"/>
                <a:gd name="T9" fmla="*/ 11 h 129"/>
                <a:gd name="T10" fmla="*/ 272 w 324"/>
                <a:gd name="T11" fmla="*/ 10 h 129"/>
                <a:gd name="T12" fmla="*/ 290 w 324"/>
                <a:gd name="T13" fmla="*/ 20 h 129"/>
                <a:gd name="T14" fmla="*/ 294 w 324"/>
                <a:gd name="T15" fmla="*/ 27 h 129"/>
                <a:gd name="T16" fmla="*/ 294 w 324"/>
                <a:gd name="T17" fmla="*/ 37 h 129"/>
                <a:gd name="T18" fmla="*/ 308 w 324"/>
                <a:gd name="T19" fmla="*/ 42 h 129"/>
                <a:gd name="T20" fmla="*/ 316 w 324"/>
                <a:gd name="T21" fmla="*/ 48 h 129"/>
                <a:gd name="T22" fmla="*/ 305 w 324"/>
                <a:gd name="T23" fmla="*/ 54 h 129"/>
                <a:gd name="T24" fmla="*/ 314 w 324"/>
                <a:gd name="T25" fmla="*/ 78 h 129"/>
                <a:gd name="T26" fmla="*/ 312 w 324"/>
                <a:gd name="T27" fmla="*/ 84 h 129"/>
                <a:gd name="T28" fmla="*/ 324 w 324"/>
                <a:gd name="T29" fmla="*/ 101 h 129"/>
                <a:gd name="T30" fmla="*/ 316 w 324"/>
                <a:gd name="T31" fmla="*/ 104 h 129"/>
                <a:gd name="T32" fmla="*/ 310 w 324"/>
                <a:gd name="T33" fmla="*/ 99 h 129"/>
                <a:gd name="T34" fmla="*/ 289 w 324"/>
                <a:gd name="T35" fmla="*/ 96 h 129"/>
                <a:gd name="T36" fmla="*/ 282 w 324"/>
                <a:gd name="T37" fmla="*/ 100 h 129"/>
                <a:gd name="T38" fmla="*/ 263 w 324"/>
                <a:gd name="T39" fmla="*/ 103 h 129"/>
                <a:gd name="T40" fmla="*/ 254 w 324"/>
                <a:gd name="T41" fmla="*/ 103 h 129"/>
                <a:gd name="T42" fmla="*/ 235 w 324"/>
                <a:gd name="T43" fmla="*/ 110 h 129"/>
                <a:gd name="T44" fmla="*/ 221 w 324"/>
                <a:gd name="T45" fmla="*/ 110 h 129"/>
                <a:gd name="T46" fmla="*/ 212 w 324"/>
                <a:gd name="T47" fmla="*/ 106 h 129"/>
                <a:gd name="T48" fmla="*/ 193 w 324"/>
                <a:gd name="T49" fmla="*/ 112 h 129"/>
                <a:gd name="T50" fmla="*/ 187 w 324"/>
                <a:gd name="T51" fmla="*/ 108 h 129"/>
                <a:gd name="T52" fmla="*/ 188 w 324"/>
                <a:gd name="T53" fmla="*/ 120 h 129"/>
                <a:gd name="T54" fmla="*/ 184 w 324"/>
                <a:gd name="T55" fmla="*/ 124 h 129"/>
                <a:gd name="T56" fmla="*/ 180 w 324"/>
                <a:gd name="T57" fmla="*/ 129 h 129"/>
                <a:gd name="T58" fmla="*/ 172 w 324"/>
                <a:gd name="T59" fmla="*/ 119 h 129"/>
                <a:gd name="T60" fmla="*/ 178 w 324"/>
                <a:gd name="T61" fmla="*/ 112 h 129"/>
                <a:gd name="T62" fmla="*/ 167 w 324"/>
                <a:gd name="T63" fmla="*/ 113 h 129"/>
                <a:gd name="T64" fmla="*/ 153 w 324"/>
                <a:gd name="T65" fmla="*/ 109 h 129"/>
                <a:gd name="T66" fmla="*/ 142 w 324"/>
                <a:gd name="T67" fmla="*/ 120 h 129"/>
                <a:gd name="T68" fmla="*/ 116 w 324"/>
                <a:gd name="T69" fmla="*/ 123 h 129"/>
                <a:gd name="T70" fmla="*/ 101 w 324"/>
                <a:gd name="T71" fmla="*/ 112 h 129"/>
                <a:gd name="T72" fmla="*/ 82 w 324"/>
                <a:gd name="T73" fmla="*/ 111 h 129"/>
                <a:gd name="T74" fmla="*/ 80 w 324"/>
                <a:gd name="T75" fmla="*/ 120 h 129"/>
                <a:gd name="T76" fmla="*/ 68 w 324"/>
                <a:gd name="T77" fmla="*/ 122 h 129"/>
                <a:gd name="T78" fmla="*/ 50 w 324"/>
                <a:gd name="T79" fmla="*/ 111 h 129"/>
                <a:gd name="T80" fmla="*/ 31 w 324"/>
                <a:gd name="T81" fmla="*/ 111 h 129"/>
                <a:gd name="T82" fmla="*/ 19 w 324"/>
                <a:gd name="T83" fmla="*/ 91 h 129"/>
                <a:gd name="T84" fmla="*/ 6 w 324"/>
                <a:gd name="T85" fmla="*/ 79 h 129"/>
                <a:gd name="T86" fmla="*/ 12 w 324"/>
                <a:gd name="T87" fmla="*/ 63 h 129"/>
                <a:gd name="T88" fmla="*/ 0 w 324"/>
                <a:gd name="T89" fmla="*/ 53 h 129"/>
                <a:gd name="T90" fmla="*/ 17 w 324"/>
                <a:gd name="T91" fmla="*/ 34 h 129"/>
                <a:gd name="T92" fmla="*/ 43 w 324"/>
                <a:gd name="T93" fmla="*/ 33 h 129"/>
                <a:gd name="T94" fmla="*/ 48 w 324"/>
                <a:gd name="T95" fmla="*/ 17 h 129"/>
                <a:gd name="T96" fmla="*/ 81 w 324"/>
                <a:gd name="T97" fmla="*/ 20 h 129"/>
                <a:gd name="T98" fmla="*/ 99 w 324"/>
                <a:gd name="T99" fmla="*/ 7 h 129"/>
                <a:gd name="T100" fmla="*/ 118 w 324"/>
                <a:gd name="T101" fmla="*/ 1 h 129"/>
                <a:gd name="T102" fmla="*/ 145 w 324"/>
                <a:gd name="T103" fmla="*/ 0 h 129"/>
                <a:gd name="T104" fmla="*/ 177 w 324"/>
                <a:gd name="T105" fmla="*/ 15 h 1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324" h="129">
                  <a:moveTo>
                    <a:pt x="177" y="15"/>
                  </a:moveTo>
                  <a:lnTo>
                    <a:pt x="202" y="23"/>
                  </a:lnTo>
                  <a:lnTo>
                    <a:pt x="222" y="20"/>
                  </a:lnTo>
                  <a:lnTo>
                    <a:pt x="236" y="22"/>
                  </a:lnTo>
                  <a:lnTo>
                    <a:pt x="254" y="11"/>
                  </a:lnTo>
                  <a:lnTo>
                    <a:pt x="272" y="10"/>
                  </a:lnTo>
                  <a:lnTo>
                    <a:pt x="290" y="20"/>
                  </a:lnTo>
                  <a:lnTo>
                    <a:pt x="294" y="27"/>
                  </a:lnTo>
                  <a:lnTo>
                    <a:pt x="294" y="37"/>
                  </a:lnTo>
                  <a:lnTo>
                    <a:pt x="308" y="42"/>
                  </a:lnTo>
                  <a:lnTo>
                    <a:pt x="316" y="48"/>
                  </a:lnTo>
                  <a:lnTo>
                    <a:pt x="305" y="54"/>
                  </a:lnTo>
                  <a:lnTo>
                    <a:pt x="314" y="78"/>
                  </a:lnTo>
                  <a:lnTo>
                    <a:pt x="312" y="84"/>
                  </a:lnTo>
                  <a:lnTo>
                    <a:pt x="324" y="101"/>
                  </a:lnTo>
                  <a:lnTo>
                    <a:pt x="316" y="104"/>
                  </a:lnTo>
                  <a:lnTo>
                    <a:pt x="310" y="99"/>
                  </a:lnTo>
                  <a:lnTo>
                    <a:pt x="289" y="96"/>
                  </a:lnTo>
                  <a:lnTo>
                    <a:pt x="282" y="100"/>
                  </a:lnTo>
                  <a:lnTo>
                    <a:pt x="263" y="103"/>
                  </a:lnTo>
                  <a:lnTo>
                    <a:pt x="254" y="103"/>
                  </a:lnTo>
                  <a:lnTo>
                    <a:pt x="235" y="110"/>
                  </a:lnTo>
                  <a:lnTo>
                    <a:pt x="221" y="110"/>
                  </a:lnTo>
                  <a:lnTo>
                    <a:pt x="212" y="106"/>
                  </a:lnTo>
                  <a:lnTo>
                    <a:pt x="193" y="112"/>
                  </a:lnTo>
                  <a:lnTo>
                    <a:pt x="187" y="108"/>
                  </a:lnTo>
                  <a:lnTo>
                    <a:pt x="188" y="120"/>
                  </a:lnTo>
                  <a:lnTo>
                    <a:pt x="184" y="124"/>
                  </a:lnTo>
                  <a:lnTo>
                    <a:pt x="180" y="129"/>
                  </a:lnTo>
                  <a:lnTo>
                    <a:pt x="172" y="119"/>
                  </a:lnTo>
                  <a:lnTo>
                    <a:pt x="178" y="112"/>
                  </a:lnTo>
                  <a:lnTo>
                    <a:pt x="167" y="113"/>
                  </a:lnTo>
                  <a:lnTo>
                    <a:pt x="153" y="109"/>
                  </a:lnTo>
                  <a:lnTo>
                    <a:pt x="142" y="120"/>
                  </a:lnTo>
                  <a:lnTo>
                    <a:pt x="116" y="123"/>
                  </a:lnTo>
                  <a:lnTo>
                    <a:pt x="101" y="112"/>
                  </a:lnTo>
                  <a:lnTo>
                    <a:pt x="82" y="111"/>
                  </a:lnTo>
                  <a:lnTo>
                    <a:pt x="80" y="120"/>
                  </a:lnTo>
                  <a:lnTo>
                    <a:pt x="68" y="122"/>
                  </a:lnTo>
                  <a:lnTo>
                    <a:pt x="50" y="111"/>
                  </a:lnTo>
                  <a:lnTo>
                    <a:pt x="31" y="111"/>
                  </a:lnTo>
                  <a:lnTo>
                    <a:pt x="19" y="91"/>
                  </a:lnTo>
                  <a:lnTo>
                    <a:pt x="6" y="79"/>
                  </a:lnTo>
                  <a:lnTo>
                    <a:pt x="12" y="63"/>
                  </a:lnTo>
                  <a:lnTo>
                    <a:pt x="0" y="53"/>
                  </a:lnTo>
                  <a:lnTo>
                    <a:pt x="17" y="34"/>
                  </a:lnTo>
                  <a:lnTo>
                    <a:pt x="43" y="33"/>
                  </a:lnTo>
                  <a:lnTo>
                    <a:pt x="48" y="17"/>
                  </a:lnTo>
                  <a:lnTo>
                    <a:pt x="81" y="20"/>
                  </a:lnTo>
                  <a:lnTo>
                    <a:pt x="99" y="7"/>
                  </a:lnTo>
                  <a:lnTo>
                    <a:pt x="118" y="1"/>
                  </a:lnTo>
                  <a:lnTo>
                    <a:pt x="145" y="0"/>
                  </a:lnTo>
                  <a:lnTo>
                    <a:pt x="177" y="1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33" name="Freeform 132"/>
            <p:cNvSpPr>
              <a:spLocks/>
            </p:cNvSpPr>
            <p:nvPr/>
          </p:nvSpPr>
          <p:spPr bwMode="auto">
            <a:xfrm>
              <a:off x="5651328" y="2889800"/>
              <a:ext cx="82657" cy="63684"/>
            </a:xfrm>
            <a:custGeom>
              <a:avLst/>
              <a:gdLst>
                <a:gd name="T0" fmla="*/ 21 w 50"/>
                <a:gd name="T1" fmla="*/ 30 h 41"/>
                <a:gd name="T2" fmla="*/ 8 w 50"/>
                <a:gd name="T3" fmla="*/ 41 h 41"/>
                <a:gd name="T4" fmla="*/ 2 w 50"/>
                <a:gd name="T5" fmla="*/ 32 h 41"/>
                <a:gd name="T6" fmla="*/ 2 w 50"/>
                <a:gd name="T7" fmla="*/ 27 h 41"/>
                <a:gd name="T8" fmla="*/ 5 w 50"/>
                <a:gd name="T9" fmla="*/ 25 h 41"/>
                <a:gd name="T10" fmla="*/ 9 w 50"/>
                <a:gd name="T11" fmla="*/ 12 h 41"/>
                <a:gd name="T12" fmla="*/ 0 w 50"/>
                <a:gd name="T13" fmla="*/ 7 h 41"/>
                <a:gd name="T14" fmla="*/ 17 w 50"/>
                <a:gd name="T15" fmla="*/ 0 h 41"/>
                <a:gd name="T16" fmla="*/ 32 w 50"/>
                <a:gd name="T17" fmla="*/ 3 h 41"/>
                <a:gd name="T18" fmla="*/ 35 w 50"/>
                <a:gd name="T19" fmla="*/ 11 h 41"/>
                <a:gd name="T20" fmla="*/ 50 w 50"/>
                <a:gd name="T21" fmla="*/ 18 h 41"/>
                <a:gd name="T22" fmla="*/ 47 w 50"/>
                <a:gd name="T23" fmla="*/ 23 h 41"/>
                <a:gd name="T24" fmla="*/ 28 w 50"/>
                <a:gd name="T25" fmla="*/ 24 h 41"/>
                <a:gd name="T26" fmla="*/ 21 w 50"/>
                <a:gd name="T27" fmla="*/ 30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0" h="41">
                  <a:moveTo>
                    <a:pt x="21" y="30"/>
                  </a:moveTo>
                  <a:lnTo>
                    <a:pt x="8" y="41"/>
                  </a:lnTo>
                  <a:lnTo>
                    <a:pt x="2" y="32"/>
                  </a:lnTo>
                  <a:lnTo>
                    <a:pt x="2" y="27"/>
                  </a:lnTo>
                  <a:lnTo>
                    <a:pt x="5" y="25"/>
                  </a:lnTo>
                  <a:lnTo>
                    <a:pt x="9" y="12"/>
                  </a:lnTo>
                  <a:lnTo>
                    <a:pt x="0" y="7"/>
                  </a:lnTo>
                  <a:lnTo>
                    <a:pt x="17" y="0"/>
                  </a:lnTo>
                  <a:lnTo>
                    <a:pt x="32" y="3"/>
                  </a:lnTo>
                  <a:lnTo>
                    <a:pt x="35" y="11"/>
                  </a:lnTo>
                  <a:lnTo>
                    <a:pt x="50" y="18"/>
                  </a:lnTo>
                  <a:lnTo>
                    <a:pt x="47" y="23"/>
                  </a:lnTo>
                  <a:lnTo>
                    <a:pt x="28" y="24"/>
                  </a:lnTo>
                  <a:lnTo>
                    <a:pt x="21" y="3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34" name="Freeform 133"/>
            <p:cNvSpPr>
              <a:spLocks/>
            </p:cNvSpPr>
            <p:nvPr/>
          </p:nvSpPr>
          <p:spPr bwMode="auto">
            <a:xfrm>
              <a:off x="5818296" y="4278414"/>
              <a:ext cx="328976" cy="347930"/>
            </a:xfrm>
            <a:custGeom>
              <a:avLst/>
              <a:gdLst>
                <a:gd name="T0" fmla="*/ 84 w 199"/>
                <a:gd name="T1" fmla="*/ 0 h 224"/>
                <a:gd name="T2" fmla="*/ 87 w 199"/>
                <a:gd name="T3" fmla="*/ 2 h 224"/>
                <a:gd name="T4" fmla="*/ 154 w 199"/>
                <a:gd name="T5" fmla="*/ 45 h 224"/>
                <a:gd name="T6" fmla="*/ 155 w 199"/>
                <a:gd name="T7" fmla="*/ 57 h 224"/>
                <a:gd name="T8" fmla="*/ 181 w 199"/>
                <a:gd name="T9" fmla="*/ 78 h 224"/>
                <a:gd name="T10" fmla="*/ 172 w 199"/>
                <a:gd name="T11" fmla="*/ 103 h 224"/>
                <a:gd name="T12" fmla="*/ 173 w 199"/>
                <a:gd name="T13" fmla="*/ 115 h 224"/>
                <a:gd name="T14" fmla="*/ 184 w 199"/>
                <a:gd name="T15" fmla="*/ 123 h 224"/>
                <a:gd name="T16" fmla="*/ 185 w 199"/>
                <a:gd name="T17" fmla="*/ 128 h 224"/>
                <a:gd name="T18" fmla="*/ 180 w 199"/>
                <a:gd name="T19" fmla="*/ 141 h 224"/>
                <a:gd name="T20" fmla="*/ 181 w 199"/>
                <a:gd name="T21" fmla="*/ 147 h 224"/>
                <a:gd name="T22" fmla="*/ 179 w 199"/>
                <a:gd name="T23" fmla="*/ 157 h 224"/>
                <a:gd name="T24" fmla="*/ 185 w 199"/>
                <a:gd name="T25" fmla="*/ 170 h 224"/>
                <a:gd name="T26" fmla="*/ 192 w 199"/>
                <a:gd name="T27" fmla="*/ 190 h 224"/>
                <a:gd name="T28" fmla="*/ 199 w 199"/>
                <a:gd name="T29" fmla="*/ 195 h 224"/>
                <a:gd name="T30" fmla="*/ 184 w 199"/>
                <a:gd name="T31" fmla="*/ 207 h 224"/>
                <a:gd name="T32" fmla="*/ 164 w 199"/>
                <a:gd name="T33" fmla="*/ 215 h 224"/>
                <a:gd name="T34" fmla="*/ 153 w 199"/>
                <a:gd name="T35" fmla="*/ 215 h 224"/>
                <a:gd name="T36" fmla="*/ 146 w 199"/>
                <a:gd name="T37" fmla="*/ 221 h 224"/>
                <a:gd name="T38" fmla="*/ 133 w 199"/>
                <a:gd name="T39" fmla="*/ 221 h 224"/>
                <a:gd name="T40" fmla="*/ 128 w 199"/>
                <a:gd name="T41" fmla="*/ 224 h 224"/>
                <a:gd name="T42" fmla="*/ 107 w 199"/>
                <a:gd name="T43" fmla="*/ 218 h 224"/>
                <a:gd name="T44" fmla="*/ 93 w 199"/>
                <a:gd name="T45" fmla="*/ 220 h 224"/>
                <a:gd name="T46" fmla="*/ 89 w 199"/>
                <a:gd name="T47" fmla="*/ 192 h 224"/>
                <a:gd name="T48" fmla="*/ 82 w 199"/>
                <a:gd name="T49" fmla="*/ 182 h 224"/>
                <a:gd name="T50" fmla="*/ 79 w 199"/>
                <a:gd name="T51" fmla="*/ 176 h 224"/>
                <a:gd name="T52" fmla="*/ 61 w 199"/>
                <a:gd name="T53" fmla="*/ 172 h 224"/>
                <a:gd name="T54" fmla="*/ 51 w 199"/>
                <a:gd name="T55" fmla="*/ 166 h 224"/>
                <a:gd name="T56" fmla="*/ 39 w 199"/>
                <a:gd name="T57" fmla="*/ 163 h 224"/>
                <a:gd name="T58" fmla="*/ 32 w 199"/>
                <a:gd name="T59" fmla="*/ 159 h 224"/>
                <a:gd name="T60" fmla="*/ 25 w 199"/>
                <a:gd name="T61" fmla="*/ 154 h 224"/>
                <a:gd name="T62" fmla="*/ 15 w 199"/>
                <a:gd name="T63" fmla="*/ 127 h 224"/>
                <a:gd name="T64" fmla="*/ 5 w 199"/>
                <a:gd name="T65" fmla="*/ 116 h 224"/>
                <a:gd name="T66" fmla="*/ 1 w 199"/>
                <a:gd name="T67" fmla="*/ 104 h 224"/>
                <a:gd name="T68" fmla="*/ 3 w 199"/>
                <a:gd name="T69" fmla="*/ 93 h 224"/>
                <a:gd name="T70" fmla="*/ 0 w 199"/>
                <a:gd name="T71" fmla="*/ 74 h 224"/>
                <a:gd name="T72" fmla="*/ 7 w 199"/>
                <a:gd name="T73" fmla="*/ 73 h 224"/>
                <a:gd name="T74" fmla="*/ 14 w 199"/>
                <a:gd name="T75" fmla="*/ 65 h 224"/>
                <a:gd name="T76" fmla="*/ 22 w 199"/>
                <a:gd name="T77" fmla="*/ 54 h 224"/>
                <a:gd name="T78" fmla="*/ 26 w 199"/>
                <a:gd name="T79" fmla="*/ 50 h 224"/>
                <a:gd name="T80" fmla="*/ 26 w 199"/>
                <a:gd name="T81" fmla="*/ 43 h 224"/>
                <a:gd name="T82" fmla="*/ 22 w 199"/>
                <a:gd name="T83" fmla="*/ 39 h 224"/>
                <a:gd name="T84" fmla="*/ 21 w 199"/>
                <a:gd name="T85" fmla="*/ 31 h 224"/>
                <a:gd name="T86" fmla="*/ 26 w 199"/>
                <a:gd name="T87" fmla="*/ 28 h 224"/>
                <a:gd name="T88" fmla="*/ 28 w 199"/>
                <a:gd name="T89" fmla="*/ 16 h 224"/>
                <a:gd name="T90" fmla="*/ 20 w 199"/>
                <a:gd name="T91" fmla="*/ 4 h 224"/>
                <a:gd name="T92" fmla="*/ 27 w 199"/>
                <a:gd name="T93" fmla="*/ 2 h 224"/>
                <a:gd name="T94" fmla="*/ 47 w 199"/>
                <a:gd name="T95" fmla="*/ 2 h 224"/>
                <a:gd name="T96" fmla="*/ 84 w 199"/>
                <a:gd name="T97" fmla="*/ 0 h 2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99" h="224">
                  <a:moveTo>
                    <a:pt x="84" y="0"/>
                  </a:moveTo>
                  <a:lnTo>
                    <a:pt x="87" y="2"/>
                  </a:lnTo>
                  <a:lnTo>
                    <a:pt x="154" y="45"/>
                  </a:lnTo>
                  <a:lnTo>
                    <a:pt x="155" y="57"/>
                  </a:lnTo>
                  <a:lnTo>
                    <a:pt x="181" y="78"/>
                  </a:lnTo>
                  <a:lnTo>
                    <a:pt x="172" y="103"/>
                  </a:lnTo>
                  <a:lnTo>
                    <a:pt x="173" y="115"/>
                  </a:lnTo>
                  <a:lnTo>
                    <a:pt x="184" y="123"/>
                  </a:lnTo>
                  <a:lnTo>
                    <a:pt x="185" y="128"/>
                  </a:lnTo>
                  <a:lnTo>
                    <a:pt x="180" y="141"/>
                  </a:lnTo>
                  <a:lnTo>
                    <a:pt x="181" y="147"/>
                  </a:lnTo>
                  <a:lnTo>
                    <a:pt x="179" y="157"/>
                  </a:lnTo>
                  <a:lnTo>
                    <a:pt x="185" y="170"/>
                  </a:lnTo>
                  <a:lnTo>
                    <a:pt x="192" y="190"/>
                  </a:lnTo>
                  <a:lnTo>
                    <a:pt x="199" y="195"/>
                  </a:lnTo>
                  <a:lnTo>
                    <a:pt x="184" y="207"/>
                  </a:lnTo>
                  <a:lnTo>
                    <a:pt x="164" y="215"/>
                  </a:lnTo>
                  <a:lnTo>
                    <a:pt x="153" y="215"/>
                  </a:lnTo>
                  <a:lnTo>
                    <a:pt x="146" y="221"/>
                  </a:lnTo>
                  <a:lnTo>
                    <a:pt x="133" y="221"/>
                  </a:lnTo>
                  <a:lnTo>
                    <a:pt x="128" y="224"/>
                  </a:lnTo>
                  <a:lnTo>
                    <a:pt x="107" y="218"/>
                  </a:lnTo>
                  <a:lnTo>
                    <a:pt x="93" y="220"/>
                  </a:lnTo>
                  <a:lnTo>
                    <a:pt x="89" y="192"/>
                  </a:lnTo>
                  <a:lnTo>
                    <a:pt x="82" y="182"/>
                  </a:lnTo>
                  <a:lnTo>
                    <a:pt x="79" y="176"/>
                  </a:lnTo>
                  <a:lnTo>
                    <a:pt x="61" y="172"/>
                  </a:lnTo>
                  <a:lnTo>
                    <a:pt x="51" y="166"/>
                  </a:lnTo>
                  <a:lnTo>
                    <a:pt x="39" y="163"/>
                  </a:lnTo>
                  <a:lnTo>
                    <a:pt x="32" y="159"/>
                  </a:lnTo>
                  <a:lnTo>
                    <a:pt x="25" y="154"/>
                  </a:lnTo>
                  <a:lnTo>
                    <a:pt x="15" y="127"/>
                  </a:lnTo>
                  <a:lnTo>
                    <a:pt x="5" y="116"/>
                  </a:lnTo>
                  <a:lnTo>
                    <a:pt x="1" y="104"/>
                  </a:lnTo>
                  <a:lnTo>
                    <a:pt x="3" y="93"/>
                  </a:lnTo>
                  <a:lnTo>
                    <a:pt x="0" y="74"/>
                  </a:lnTo>
                  <a:lnTo>
                    <a:pt x="7" y="73"/>
                  </a:lnTo>
                  <a:lnTo>
                    <a:pt x="14" y="65"/>
                  </a:lnTo>
                  <a:lnTo>
                    <a:pt x="22" y="54"/>
                  </a:lnTo>
                  <a:lnTo>
                    <a:pt x="26" y="50"/>
                  </a:lnTo>
                  <a:lnTo>
                    <a:pt x="26" y="43"/>
                  </a:lnTo>
                  <a:lnTo>
                    <a:pt x="22" y="39"/>
                  </a:lnTo>
                  <a:lnTo>
                    <a:pt x="21" y="31"/>
                  </a:lnTo>
                  <a:lnTo>
                    <a:pt x="26" y="28"/>
                  </a:lnTo>
                  <a:lnTo>
                    <a:pt x="28" y="16"/>
                  </a:lnTo>
                  <a:lnTo>
                    <a:pt x="20" y="4"/>
                  </a:lnTo>
                  <a:lnTo>
                    <a:pt x="27" y="2"/>
                  </a:lnTo>
                  <a:lnTo>
                    <a:pt x="47" y="2"/>
                  </a:lnTo>
                  <a:lnTo>
                    <a:pt x="84"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35" name="Freeform 134"/>
            <p:cNvSpPr>
              <a:spLocks/>
            </p:cNvSpPr>
            <p:nvPr/>
          </p:nvSpPr>
          <p:spPr bwMode="auto">
            <a:xfrm>
              <a:off x="5826562" y="4110662"/>
              <a:ext cx="165314" cy="183284"/>
            </a:xfrm>
            <a:custGeom>
              <a:avLst/>
              <a:gdLst>
                <a:gd name="T0" fmla="*/ 42 w 100"/>
                <a:gd name="T1" fmla="*/ 110 h 118"/>
                <a:gd name="T2" fmla="*/ 22 w 100"/>
                <a:gd name="T3" fmla="*/ 110 h 118"/>
                <a:gd name="T4" fmla="*/ 15 w 100"/>
                <a:gd name="T5" fmla="*/ 112 h 118"/>
                <a:gd name="T6" fmla="*/ 4 w 100"/>
                <a:gd name="T7" fmla="*/ 118 h 118"/>
                <a:gd name="T8" fmla="*/ 0 w 100"/>
                <a:gd name="T9" fmla="*/ 116 h 118"/>
                <a:gd name="T10" fmla="*/ 0 w 100"/>
                <a:gd name="T11" fmla="*/ 101 h 118"/>
                <a:gd name="T12" fmla="*/ 4 w 100"/>
                <a:gd name="T13" fmla="*/ 93 h 118"/>
                <a:gd name="T14" fmla="*/ 5 w 100"/>
                <a:gd name="T15" fmla="*/ 76 h 118"/>
                <a:gd name="T16" fmla="*/ 9 w 100"/>
                <a:gd name="T17" fmla="*/ 66 h 118"/>
                <a:gd name="T18" fmla="*/ 16 w 100"/>
                <a:gd name="T19" fmla="*/ 56 h 118"/>
                <a:gd name="T20" fmla="*/ 23 w 100"/>
                <a:gd name="T21" fmla="*/ 50 h 118"/>
                <a:gd name="T22" fmla="*/ 29 w 100"/>
                <a:gd name="T23" fmla="*/ 43 h 118"/>
                <a:gd name="T24" fmla="*/ 22 w 100"/>
                <a:gd name="T25" fmla="*/ 40 h 118"/>
                <a:gd name="T26" fmla="*/ 23 w 100"/>
                <a:gd name="T27" fmla="*/ 16 h 118"/>
                <a:gd name="T28" fmla="*/ 30 w 100"/>
                <a:gd name="T29" fmla="*/ 10 h 118"/>
                <a:gd name="T30" fmla="*/ 42 w 100"/>
                <a:gd name="T31" fmla="*/ 14 h 118"/>
                <a:gd name="T32" fmla="*/ 57 w 100"/>
                <a:gd name="T33" fmla="*/ 10 h 118"/>
                <a:gd name="T34" fmla="*/ 69 w 100"/>
                <a:gd name="T35" fmla="*/ 10 h 118"/>
                <a:gd name="T36" fmla="*/ 81 w 100"/>
                <a:gd name="T37" fmla="*/ 0 h 118"/>
                <a:gd name="T38" fmla="*/ 90 w 100"/>
                <a:gd name="T39" fmla="*/ 15 h 118"/>
                <a:gd name="T40" fmla="*/ 92 w 100"/>
                <a:gd name="T41" fmla="*/ 25 h 118"/>
                <a:gd name="T42" fmla="*/ 100 w 100"/>
                <a:gd name="T43" fmla="*/ 49 h 118"/>
                <a:gd name="T44" fmla="*/ 93 w 100"/>
                <a:gd name="T45" fmla="*/ 64 h 118"/>
                <a:gd name="T46" fmla="*/ 84 w 100"/>
                <a:gd name="T47" fmla="*/ 78 h 118"/>
                <a:gd name="T48" fmla="*/ 79 w 100"/>
                <a:gd name="T49" fmla="*/ 86 h 118"/>
                <a:gd name="T50" fmla="*/ 79 w 100"/>
                <a:gd name="T51" fmla="*/ 108 h 118"/>
                <a:gd name="T52" fmla="*/ 42 w 100"/>
                <a:gd name="T53" fmla="*/ 110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00" h="118">
                  <a:moveTo>
                    <a:pt x="42" y="110"/>
                  </a:moveTo>
                  <a:lnTo>
                    <a:pt x="22" y="110"/>
                  </a:lnTo>
                  <a:lnTo>
                    <a:pt x="15" y="112"/>
                  </a:lnTo>
                  <a:lnTo>
                    <a:pt x="4" y="118"/>
                  </a:lnTo>
                  <a:lnTo>
                    <a:pt x="0" y="116"/>
                  </a:lnTo>
                  <a:lnTo>
                    <a:pt x="0" y="101"/>
                  </a:lnTo>
                  <a:lnTo>
                    <a:pt x="4" y="93"/>
                  </a:lnTo>
                  <a:lnTo>
                    <a:pt x="5" y="76"/>
                  </a:lnTo>
                  <a:lnTo>
                    <a:pt x="9" y="66"/>
                  </a:lnTo>
                  <a:lnTo>
                    <a:pt x="16" y="56"/>
                  </a:lnTo>
                  <a:lnTo>
                    <a:pt x="23" y="50"/>
                  </a:lnTo>
                  <a:lnTo>
                    <a:pt x="29" y="43"/>
                  </a:lnTo>
                  <a:lnTo>
                    <a:pt x="22" y="40"/>
                  </a:lnTo>
                  <a:lnTo>
                    <a:pt x="23" y="16"/>
                  </a:lnTo>
                  <a:lnTo>
                    <a:pt x="30" y="10"/>
                  </a:lnTo>
                  <a:lnTo>
                    <a:pt x="42" y="14"/>
                  </a:lnTo>
                  <a:lnTo>
                    <a:pt x="57" y="10"/>
                  </a:lnTo>
                  <a:lnTo>
                    <a:pt x="69" y="10"/>
                  </a:lnTo>
                  <a:lnTo>
                    <a:pt x="81" y="0"/>
                  </a:lnTo>
                  <a:lnTo>
                    <a:pt x="90" y="15"/>
                  </a:lnTo>
                  <a:lnTo>
                    <a:pt x="92" y="25"/>
                  </a:lnTo>
                  <a:lnTo>
                    <a:pt x="100" y="49"/>
                  </a:lnTo>
                  <a:lnTo>
                    <a:pt x="93" y="64"/>
                  </a:lnTo>
                  <a:lnTo>
                    <a:pt x="84" y="78"/>
                  </a:lnTo>
                  <a:lnTo>
                    <a:pt x="79" y="86"/>
                  </a:lnTo>
                  <a:lnTo>
                    <a:pt x="79" y="108"/>
                  </a:lnTo>
                  <a:lnTo>
                    <a:pt x="42" y="11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36" name="Freeform 135"/>
            <p:cNvSpPr>
              <a:spLocks/>
            </p:cNvSpPr>
            <p:nvPr/>
          </p:nvSpPr>
          <p:spPr bwMode="auto">
            <a:xfrm>
              <a:off x="5517423" y="2568275"/>
              <a:ext cx="476106" cy="251628"/>
            </a:xfrm>
            <a:custGeom>
              <a:avLst/>
              <a:gdLst>
                <a:gd name="T0" fmla="*/ 149 w 288"/>
                <a:gd name="T1" fmla="*/ 6 h 162"/>
                <a:gd name="T2" fmla="*/ 157 w 288"/>
                <a:gd name="T3" fmla="*/ 2 h 162"/>
                <a:gd name="T4" fmla="*/ 186 w 288"/>
                <a:gd name="T5" fmla="*/ 11 h 162"/>
                <a:gd name="T6" fmla="*/ 185 w 288"/>
                <a:gd name="T7" fmla="*/ 22 h 162"/>
                <a:gd name="T8" fmla="*/ 205 w 288"/>
                <a:gd name="T9" fmla="*/ 31 h 162"/>
                <a:gd name="T10" fmla="*/ 227 w 288"/>
                <a:gd name="T11" fmla="*/ 42 h 162"/>
                <a:gd name="T12" fmla="*/ 251 w 288"/>
                <a:gd name="T13" fmla="*/ 49 h 162"/>
                <a:gd name="T14" fmla="*/ 285 w 288"/>
                <a:gd name="T15" fmla="*/ 55 h 162"/>
                <a:gd name="T16" fmla="*/ 282 w 288"/>
                <a:gd name="T17" fmla="*/ 72 h 162"/>
                <a:gd name="T18" fmla="*/ 287 w 288"/>
                <a:gd name="T19" fmla="*/ 89 h 162"/>
                <a:gd name="T20" fmla="*/ 264 w 288"/>
                <a:gd name="T21" fmla="*/ 97 h 162"/>
                <a:gd name="T22" fmla="*/ 253 w 288"/>
                <a:gd name="T23" fmla="*/ 107 h 162"/>
                <a:gd name="T24" fmla="*/ 228 w 288"/>
                <a:gd name="T25" fmla="*/ 115 h 162"/>
                <a:gd name="T26" fmla="*/ 218 w 288"/>
                <a:gd name="T27" fmla="*/ 135 h 162"/>
                <a:gd name="T28" fmla="*/ 244 w 288"/>
                <a:gd name="T29" fmla="*/ 139 h 162"/>
                <a:gd name="T30" fmla="*/ 224 w 288"/>
                <a:gd name="T31" fmla="*/ 150 h 162"/>
                <a:gd name="T32" fmla="*/ 194 w 288"/>
                <a:gd name="T33" fmla="*/ 158 h 162"/>
                <a:gd name="T34" fmla="*/ 177 w 288"/>
                <a:gd name="T35" fmla="*/ 142 h 162"/>
                <a:gd name="T36" fmla="*/ 194 w 288"/>
                <a:gd name="T37" fmla="*/ 131 h 162"/>
                <a:gd name="T38" fmla="*/ 162 w 288"/>
                <a:gd name="T39" fmla="*/ 121 h 162"/>
                <a:gd name="T40" fmla="*/ 145 w 288"/>
                <a:gd name="T41" fmla="*/ 116 h 162"/>
                <a:gd name="T42" fmla="*/ 130 w 288"/>
                <a:gd name="T43" fmla="*/ 143 h 162"/>
                <a:gd name="T44" fmla="*/ 115 w 288"/>
                <a:gd name="T45" fmla="*/ 142 h 162"/>
                <a:gd name="T46" fmla="*/ 111 w 288"/>
                <a:gd name="T47" fmla="*/ 137 h 162"/>
                <a:gd name="T48" fmla="*/ 117 w 288"/>
                <a:gd name="T49" fmla="*/ 123 h 162"/>
                <a:gd name="T50" fmla="*/ 118 w 288"/>
                <a:gd name="T51" fmla="*/ 118 h 162"/>
                <a:gd name="T52" fmla="*/ 130 w 288"/>
                <a:gd name="T53" fmla="*/ 121 h 162"/>
                <a:gd name="T54" fmla="*/ 131 w 288"/>
                <a:gd name="T55" fmla="*/ 118 h 162"/>
                <a:gd name="T56" fmla="*/ 125 w 288"/>
                <a:gd name="T57" fmla="*/ 109 h 162"/>
                <a:gd name="T58" fmla="*/ 115 w 288"/>
                <a:gd name="T59" fmla="*/ 98 h 162"/>
                <a:gd name="T60" fmla="*/ 107 w 288"/>
                <a:gd name="T61" fmla="*/ 85 h 162"/>
                <a:gd name="T62" fmla="*/ 87 w 288"/>
                <a:gd name="T63" fmla="*/ 78 h 162"/>
                <a:gd name="T64" fmla="*/ 74 w 288"/>
                <a:gd name="T65" fmla="*/ 83 h 162"/>
                <a:gd name="T66" fmla="*/ 63 w 288"/>
                <a:gd name="T67" fmla="*/ 88 h 162"/>
                <a:gd name="T68" fmla="*/ 46 w 288"/>
                <a:gd name="T69" fmla="*/ 93 h 162"/>
                <a:gd name="T70" fmla="*/ 28 w 288"/>
                <a:gd name="T71" fmla="*/ 88 h 162"/>
                <a:gd name="T72" fmla="*/ 11 w 288"/>
                <a:gd name="T73" fmla="*/ 90 h 162"/>
                <a:gd name="T74" fmla="*/ 0 w 288"/>
                <a:gd name="T75" fmla="*/ 79 h 162"/>
                <a:gd name="T76" fmla="*/ 6 w 288"/>
                <a:gd name="T77" fmla="*/ 66 h 162"/>
                <a:gd name="T78" fmla="*/ 4 w 288"/>
                <a:gd name="T79" fmla="*/ 58 h 162"/>
                <a:gd name="T80" fmla="*/ 24 w 288"/>
                <a:gd name="T81" fmla="*/ 39 h 162"/>
                <a:gd name="T82" fmla="*/ 15 w 288"/>
                <a:gd name="T83" fmla="*/ 15 h 162"/>
                <a:gd name="T84" fmla="*/ 30 w 288"/>
                <a:gd name="T85" fmla="*/ 9 h 162"/>
                <a:gd name="T86" fmla="*/ 58 w 288"/>
                <a:gd name="T87" fmla="*/ 10 h 162"/>
                <a:gd name="T88" fmla="*/ 89 w 288"/>
                <a:gd name="T89" fmla="*/ 15 h 162"/>
                <a:gd name="T90" fmla="*/ 101 w 288"/>
                <a:gd name="T91" fmla="*/ 15 h 162"/>
                <a:gd name="T92" fmla="*/ 120 w 288"/>
                <a:gd name="T93" fmla="*/ 19 h 162"/>
                <a:gd name="T94" fmla="*/ 126 w 288"/>
                <a:gd name="T95" fmla="*/ 10 h 162"/>
                <a:gd name="T96" fmla="*/ 143 w 288"/>
                <a:gd name="T97" fmla="*/ 5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88" h="162">
                  <a:moveTo>
                    <a:pt x="143" y="5"/>
                  </a:moveTo>
                  <a:lnTo>
                    <a:pt x="149" y="6"/>
                  </a:lnTo>
                  <a:lnTo>
                    <a:pt x="152" y="1"/>
                  </a:lnTo>
                  <a:lnTo>
                    <a:pt x="157" y="2"/>
                  </a:lnTo>
                  <a:lnTo>
                    <a:pt x="173" y="0"/>
                  </a:lnTo>
                  <a:lnTo>
                    <a:pt x="186" y="11"/>
                  </a:lnTo>
                  <a:lnTo>
                    <a:pt x="182" y="15"/>
                  </a:lnTo>
                  <a:lnTo>
                    <a:pt x="185" y="22"/>
                  </a:lnTo>
                  <a:lnTo>
                    <a:pt x="198" y="23"/>
                  </a:lnTo>
                  <a:lnTo>
                    <a:pt x="205" y="31"/>
                  </a:lnTo>
                  <a:lnTo>
                    <a:pt x="206" y="35"/>
                  </a:lnTo>
                  <a:lnTo>
                    <a:pt x="227" y="42"/>
                  </a:lnTo>
                  <a:lnTo>
                    <a:pt x="239" y="39"/>
                  </a:lnTo>
                  <a:lnTo>
                    <a:pt x="251" y="49"/>
                  </a:lnTo>
                  <a:lnTo>
                    <a:pt x="260" y="49"/>
                  </a:lnTo>
                  <a:lnTo>
                    <a:pt x="285" y="55"/>
                  </a:lnTo>
                  <a:lnTo>
                    <a:pt x="286" y="61"/>
                  </a:lnTo>
                  <a:lnTo>
                    <a:pt x="282" y="72"/>
                  </a:lnTo>
                  <a:lnTo>
                    <a:pt x="288" y="83"/>
                  </a:lnTo>
                  <a:lnTo>
                    <a:pt x="287" y="89"/>
                  </a:lnTo>
                  <a:lnTo>
                    <a:pt x="271" y="91"/>
                  </a:lnTo>
                  <a:lnTo>
                    <a:pt x="264" y="97"/>
                  </a:lnTo>
                  <a:lnTo>
                    <a:pt x="265" y="106"/>
                  </a:lnTo>
                  <a:lnTo>
                    <a:pt x="253" y="107"/>
                  </a:lnTo>
                  <a:lnTo>
                    <a:pt x="243" y="114"/>
                  </a:lnTo>
                  <a:lnTo>
                    <a:pt x="228" y="115"/>
                  </a:lnTo>
                  <a:lnTo>
                    <a:pt x="215" y="123"/>
                  </a:lnTo>
                  <a:lnTo>
                    <a:pt x="218" y="135"/>
                  </a:lnTo>
                  <a:lnTo>
                    <a:pt x="227" y="140"/>
                  </a:lnTo>
                  <a:lnTo>
                    <a:pt x="244" y="139"/>
                  </a:lnTo>
                  <a:lnTo>
                    <a:pt x="242" y="146"/>
                  </a:lnTo>
                  <a:lnTo>
                    <a:pt x="224" y="150"/>
                  </a:lnTo>
                  <a:lnTo>
                    <a:pt x="204" y="162"/>
                  </a:lnTo>
                  <a:lnTo>
                    <a:pt x="194" y="158"/>
                  </a:lnTo>
                  <a:lnTo>
                    <a:pt x="196" y="148"/>
                  </a:lnTo>
                  <a:lnTo>
                    <a:pt x="177" y="142"/>
                  </a:lnTo>
                  <a:lnTo>
                    <a:pt x="179" y="138"/>
                  </a:lnTo>
                  <a:lnTo>
                    <a:pt x="194" y="131"/>
                  </a:lnTo>
                  <a:lnTo>
                    <a:pt x="189" y="127"/>
                  </a:lnTo>
                  <a:lnTo>
                    <a:pt x="162" y="121"/>
                  </a:lnTo>
                  <a:lnTo>
                    <a:pt x="160" y="114"/>
                  </a:lnTo>
                  <a:lnTo>
                    <a:pt x="145" y="116"/>
                  </a:lnTo>
                  <a:lnTo>
                    <a:pt x="141" y="128"/>
                  </a:lnTo>
                  <a:lnTo>
                    <a:pt x="130" y="143"/>
                  </a:lnTo>
                  <a:lnTo>
                    <a:pt x="123" y="139"/>
                  </a:lnTo>
                  <a:lnTo>
                    <a:pt x="115" y="142"/>
                  </a:lnTo>
                  <a:lnTo>
                    <a:pt x="107" y="139"/>
                  </a:lnTo>
                  <a:lnTo>
                    <a:pt x="111" y="137"/>
                  </a:lnTo>
                  <a:lnTo>
                    <a:pt x="113" y="130"/>
                  </a:lnTo>
                  <a:lnTo>
                    <a:pt x="117" y="123"/>
                  </a:lnTo>
                  <a:lnTo>
                    <a:pt x="115" y="119"/>
                  </a:lnTo>
                  <a:lnTo>
                    <a:pt x="118" y="118"/>
                  </a:lnTo>
                  <a:lnTo>
                    <a:pt x="120" y="120"/>
                  </a:lnTo>
                  <a:lnTo>
                    <a:pt x="130" y="121"/>
                  </a:lnTo>
                  <a:lnTo>
                    <a:pt x="134" y="120"/>
                  </a:lnTo>
                  <a:lnTo>
                    <a:pt x="131" y="118"/>
                  </a:lnTo>
                  <a:lnTo>
                    <a:pt x="131" y="115"/>
                  </a:lnTo>
                  <a:lnTo>
                    <a:pt x="125" y="109"/>
                  </a:lnTo>
                  <a:lnTo>
                    <a:pt x="121" y="101"/>
                  </a:lnTo>
                  <a:lnTo>
                    <a:pt x="115" y="98"/>
                  </a:lnTo>
                  <a:lnTo>
                    <a:pt x="115" y="90"/>
                  </a:lnTo>
                  <a:lnTo>
                    <a:pt x="107" y="85"/>
                  </a:lnTo>
                  <a:lnTo>
                    <a:pt x="100" y="84"/>
                  </a:lnTo>
                  <a:lnTo>
                    <a:pt x="87" y="78"/>
                  </a:lnTo>
                  <a:lnTo>
                    <a:pt x="77" y="80"/>
                  </a:lnTo>
                  <a:lnTo>
                    <a:pt x="74" y="83"/>
                  </a:lnTo>
                  <a:lnTo>
                    <a:pt x="67" y="83"/>
                  </a:lnTo>
                  <a:lnTo>
                    <a:pt x="63" y="88"/>
                  </a:lnTo>
                  <a:lnTo>
                    <a:pt x="52" y="90"/>
                  </a:lnTo>
                  <a:lnTo>
                    <a:pt x="46" y="93"/>
                  </a:lnTo>
                  <a:lnTo>
                    <a:pt x="38" y="88"/>
                  </a:lnTo>
                  <a:lnTo>
                    <a:pt x="28" y="88"/>
                  </a:lnTo>
                  <a:lnTo>
                    <a:pt x="18" y="86"/>
                  </a:lnTo>
                  <a:lnTo>
                    <a:pt x="11" y="90"/>
                  </a:lnTo>
                  <a:lnTo>
                    <a:pt x="9" y="84"/>
                  </a:lnTo>
                  <a:lnTo>
                    <a:pt x="0" y="79"/>
                  </a:lnTo>
                  <a:lnTo>
                    <a:pt x="2" y="71"/>
                  </a:lnTo>
                  <a:lnTo>
                    <a:pt x="6" y="66"/>
                  </a:lnTo>
                  <a:lnTo>
                    <a:pt x="9" y="67"/>
                  </a:lnTo>
                  <a:lnTo>
                    <a:pt x="4" y="58"/>
                  </a:lnTo>
                  <a:lnTo>
                    <a:pt x="17" y="41"/>
                  </a:lnTo>
                  <a:lnTo>
                    <a:pt x="24" y="39"/>
                  </a:lnTo>
                  <a:lnTo>
                    <a:pt x="25" y="33"/>
                  </a:lnTo>
                  <a:lnTo>
                    <a:pt x="15" y="15"/>
                  </a:lnTo>
                  <a:lnTo>
                    <a:pt x="22" y="14"/>
                  </a:lnTo>
                  <a:lnTo>
                    <a:pt x="30" y="9"/>
                  </a:lnTo>
                  <a:lnTo>
                    <a:pt x="42" y="8"/>
                  </a:lnTo>
                  <a:lnTo>
                    <a:pt x="58" y="10"/>
                  </a:lnTo>
                  <a:lnTo>
                    <a:pt x="77" y="15"/>
                  </a:lnTo>
                  <a:lnTo>
                    <a:pt x="89" y="15"/>
                  </a:lnTo>
                  <a:lnTo>
                    <a:pt x="95" y="18"/>
                  </a:lnTo>
                  <a:lnTo>
                    <a:pt x="101" y="15"/>
                  </a:lnTo>
                  <a:lnTo>
                    <a:pt x="106" y="19"/>
                  </a:lnTo>
                  <a:lnTo>
                    <a:pt x="120" y="19"/>
                  </a:lnTo>
                  <a:lnTo>
                    <a:pt x="126" y="20"/>
                  </a:lnTo>
                  <a:lnTo>
                    <a:pt x="126" y="10"/>
                  </a:lnTo>
                  <a:lnTo>
                    <a:pt x="130" y="6"/>
                  </a:lnTo>
                  <a:lnTo>
                    <a:pt x="143" y="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37" name="Freeform 216"/>
            <p:cNvSpPr>
              <a:spLocks/>
            </p:cNvSpPr>
            <p:nvPr/>
          </p:nvSpPr>
          <p:spPr bwMode="auto">
            <a:xfrm>
              <a:off x="6208437" y="3635365"/>
              <a:ext cx="312444" cy="206584"/>
            </a:xfrm>
            <a:custGeom>
              <a:avLst/>
              <a:gdLst>
                <a:gd name="T0" fmla="*/ 189 w 189"/>
                <a:gd name="T1" fmla="*/ 49 h 133"/>
                <a:gd name="T2" fmla="*/ 177 w 189"/>
                <a:gd name="T3" fmla="*/ 54 h 133"/>
                <a:gd name="T4" fmla="*/ 174 w 189"/>
                <a:gd name="T5" fmla="*/ 63 h 133"/>
                <a:gd name="T6" fmla="*/ 174 w 189"/>
                <a:gd name="T7" fmla="*/ 70 h 133"/>
                <a:gd name="T8" fmla="*/ 156 w 189"/>
                <a:gd name="T9" fmla="*/ 79 h 133"/>
                <a:gd name="T10" fmla="*/ 128 w 189"/>
                <a:gd name="T11" fmla="*/ 89 h 133"/>
                <a:gd name="T12" fmla="*/ 112 w 189"/>
                <a:gd name="T13" fmla="*/ 103 h 133"/>
                <a:gd name="T14" fmla="*/ 104 w 189"/>
                <a:gd name="T15" fmla="*/ 105 h 133"/>
                <a:gd name="T16" fmla="*/ 99 w 189"/>
                <a:gd name="T17" fmla="*/ 103 h 133"/>
                <a:gd name="T18" fmla="*/ 89 w 189"/>
                <a:gd name="T19" fmla="*/ 112 h 133"/>
                <a:gd name="T20" fmla="*/ 77 w 189"/>
                <a:gd name="T21" fmla="*/ 116 h 133"/>
                <a:gd name="T22" fmla="*/ 62 w 189"/>
                <a:gd name="T23" fmla="*/ 117 h 133"/>
                <a:gd name="T24" fmla="*/ 57 w 189"/>
                <a:gd name="T25" fmla="*/ 118 h 133"/>
                <a:gd name="T26" fmla="*/ 53 w 189"/>
                <a:gd name="T27" fmla="*/ 124 h 133"/>
                <a:gd name="T28" fmla="*/ 49 w 189"/>
                <a:gd name="T29" fmla="*/ 125 h 133"/>
                <a:gd name="T30" fmla="*/ 46 w 189"/>
                <a:gd name="T31" fmla="*/ 131 h 133"/>
                <a:gd name="T32" fmla="*/ 37 w 189"/>
                <a:gd name="T33" fmla="*/ 130 h 133"/>
                <a:gd name="T34" fmla="*/ 32 w 189"/>
                <a:gd name="T35" fmla="*/ 133 h 133"/>
                <a:gd name="T36" fmla="*/ 19 w 189"/>
                <a:gd name="T37" fmla="*/ 132 h 133"/>
                <a:gd name="T38" fmla="*/ 14 w 189"/>
                <a:gd name="T39" fmla="*/ 120 h 133"/>
                <a:gd name="T40" fmla="*/ 14 w 189"/>
                <a:gd name="T41" fmla="*/ 108 h 133"/>
                <a:gd name="T42" fmla="*/ 10 w 189"/>
                <a:gd name="T43" fmla="*/ 102 h 133"/>
                <a:gd name="T44" fmla="*/ 6 w 189"/>
                <a:gd name="T45" fmla="*/ 87 h 133"/>
                <a:gd name="T46" fmla="*/ 0 w 189"/>
                <a:gd name="T47" fmla="*/ 78 h 133"/>
                <a:gd name="T48" fmla="*/ 4 w 189"/>
                <a:gd name="T49" fmla="*/ 77 h 133"/>
                <a:gd name="T50" fmla="*/ 2 w 189"/>
                <a:gd name="T51" fmla="*/ 68 h 133"/>
                <a:gd name="T52" fmla="*/ 4 w 189"/>
                <a:gd name="T53" fmla="*/ 64 h 133"/>
                <a:gd name="T54" fmla="*/ 2 w 189"/>
                <a:gd name="T55" fmla="*/ 55 h 133"/>
                <a:gd name="T56" fmla="*/ 10 w 189"/>
                <a:gd name="T57" fmla="*/ 48 h 133"/>
                <a:gd name="T58" fmla="*/ 8 w 189"/>
                <a:gd name="T59" fmla="*/ 39 h 133"/>
                <a:gd name="T60" fmla="*/ 12 w 189"/>
                <a:gd name="T61" fmla="*/ 29 h 133"/>
                <a:gd name="T62" fmla="*/ 20 w 189"/>
                <a:gd name="T63" fmla="*/ 35 h 133"/>
                <a:gd name="T64" fmla="*/ 24 w 189"/>
                <a:gd name="T65" fmla="*/ 33 h 133"/>
                <a:gd name="T66" fmla="*/ 45 w 189"/>
                <a:gd name="T67" fmla="*/ 32 h 133"/>
                <a:gd name="T68" fmla="*/ 49 w 189"/>
                <a:gd name="T69" fmla="*/ 34 h 133"/>
                <a:gd name="T70" fmla="*/ 66 w 189"/>
                <a:gd name="T71" fmla="*/ 36 h 133"/>
                <a:gd name="T72" fmla="*/ 73 w 189"/>
                <a:gd name="T73" fmla="*/ 35 h 133"/>
                <a:gd name="T74" fmla="*/ 78 w 189"/>
                <a:gd name="T75" fmla="*/ 42 h 133"/>
                <a:gd name="T76" fmla="*/ 86 w 189"/>
                <a:gd name="T77" fmla="*/ 39 h 133"/>
                <a:gd name="T78" fmla="*/ 98 w 189"/>
                <a:gd name="T79" fmla="*/ 17 h 133"/>
                <a:gd name="T80" fmla="*/ 114 w 189"/>
                <a:gd name="T81" fmla="*/ 8 h 133"/>
                <a:gd name="T82" fmla="*/ 166 w 189"/>
                <a:gd name="T83" fmla="*/ 0 h 133"/>
                <a:gd name="T84" fmla="*/ 182 w 189"/>
                <a:gd name="T85" fmla="*/ 34 h 133"/>
                <a:gd name="T86" fmla="*/ 189 w 189"/>
                <a:gd name="T87" fmla="*/ 49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89" h="133">
                  <a:moveTo>
                    <a:pt x="189" y="49"/>
                  </a:moveTo>
                  <a:lnTo>
                    <a:pt x="177" y="54"/>
                  </a:lnTo>
                  <a:lnTo>
                    <a:pt x="174" y="63"/>
                  </a:lnTo>
                  <a:lnTo>
                    <a:pt x="174" y="70"/>
                  </a:lnTo>
                  <a:lnTo>
                    <a:pt x="156" y="79"/>
                  </a:lnTo>
                  <a:lnTo>
                    <a:pt x="128" y="89"/>
                  </a:lnTo>
                  <a:lnTo>
                    <a:pt x="112" y="103"/>
                  </a:lnTo>
                  <a:lnTo>
                    <a:pt x="104" y="105"/>
                  </a:lnTo>
                  <a:lnTo>
                    <a:pt x="99" y="103"/>
                  </a:lnTo>
                  <a:lnTo>
                    <a:pt x="89" y="112"/>
                  </a:lnTo>
                  <a:lnTo>
                    <a:pt x="77" y="116"/>
                  </a:lnTo>
                  <a:lnTo>
                    <a:pt x="62" y="117"/>
                  </a:lnTo>
                  <a:lnTo>
                    <a:pt x="57" y="118"/>
                  </a:lnTo>
                  <a:lnTo>
                    <a:pt x="53" y="124"/>
                  </a:lnTo>
                  <a:lnTo>
                    <a:pt x="49" y="125"/>
                  </a:lnTo>
                  <a:lnTo>
                    <a:pt x="46" y="131"/>
                  </a:lnTo>
                  <a:lnTo>
                    <a:pt x="37" y="130"/>
                  </a:lnTo>
                  <a:lnTo>
                    <a:pt x="32" y="133"/>
                  </a:lnTo>
                  <a:lnTo>
                    <a:pt x="19" y="132"/>
                  </a:lnTo>
                  <a:lnTo>
                    <a:pt x="14" y="120"/>
                  </a:lnTo>
                  <a:lnTo>
                    <a:pt x="14" y="108"/>
                  </a:lnTo>
                  <a:lnTo>
                    <a:pt x="10" y="102"/>
                  </a:lnTo>
                  <a:lnTo>
                    <a:pt x="6" y="87"/>
                  </a:lnTo>
                  <a:lnTo>
                    <a:pt x="0" y="78"/>
                  </a:lnTo>
                  <a:lnTo>
                    <a:pt x="4" y="77"/>
                  </a:lnTo>
                  <a:lnTo>
                    <a:pt x="2" y="68"/>
                  </a:lnTo>
                  <a:lnTo>
                    <a:pt x="4" y="64"/>
                  </a:lnTo>
                  <a:lnTo>
                    <a:pt x="2" y="55"/>
                  </a:lnTo>
                  <a:lnTo>
                    <a:pt x="10" y="48"/>
                  </a:lnTo>
                  <a:lnTo>
                    <a:pt x="8" y="39"/>
                  </a:lnTo>
                  <a:lnTo>
                    <a:pt x="12" y="29"/>
                  </a:lnTo>
                  <a:lnTo>
                    <a:pt x="20" y="35"/>
                  </a:lnTo>
                  <a:lnTo>
                    <a:pt x="24" y="33"/>
                  </a:lnTo>
                  <a:lnTo>
                    <a:pt x="45" y="32"/>
                  </a:lnTo>
                  <a:lnTo>
                    <a:pt x="49" y="34"/>
                  </a:lnTo>
                  <a:lnTo>
                    <a:pt x="66" y="36"/>
                  </a:lnTo>
                  <a:lnTo>
                    <a:pt x="73" y="35"/>
                  </a:lnTo>
                  <a:lnTo>
                    <a:pt x="78" y="42"/>
                  </a:lnTo>
                  <a:lnTo>
                    <a:pt x="86" y="39"/>
                  </a:lnTo>
                  <a:lnTo>
                    <a:pt x="98" y="17"/>
                  </a:lnTo>
                  <a:lnTo>
                    <a:pt x="114" y="8"/>
                  </a:lnTo>
                  <a:lnTo>
                    <a:pt x="166" y="0"/>
                  </a:lnTo>
                  <a:lnTo>
                    <a:pt x="182" y="34"/>
                  </a:lnTo>
                  <a:lnTo>
                    <a:pt x="189" y="4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38" name="Freeform 217"/>
            <p:cNvSpPr>
              <a:spLocks/>
            </p:cNvSpPr>
            <p:nvPr/>
          </p:nvSpPr>
          <p:spPr bwMode="auto">
            <a:xfrm>
              <a:off x="5405010" y="4960296"/>
              <a:ext cx="487678" cy="410061"/>
            </a:xfrm>
            <a:custGeom>
              <a:avLst/>
              <a:gdLst>
                <a:gd name="T0" fmla="*/ 264 w 295"/>
                <a:gd name="T1" fmla="*/ 152 h 264"/>
                <a:gd name="T2" fmla="*/ 250 w 295"/>
                <a:gd name="T3" fmla="*/ 173 h 264"/>
                <a:gd name="T4" fmla="*/ 217 w 295"/>
                <a:gd name="T5" fmla="*/ 210 h 264"/>
                <a:gd name="T6" fmla="*/ 190 w 295"/>
                <a:gd name="T7" fmla="*/ 232 h 264"/>
                <a:gd name="T8" fmla="*/ 162 w 295"/>
                <a:gd name="T9" fmla="*/ 241 h 264"/>
                <a:gd name="T10" fmla="*/ 149 w 295"/>
                <a:gd name="T11" fmla="*/ 243 h 264"/>
                <a:gd name="T12" fmla="*/ 121 w 295"/>
                <a:gd name="T13" fmla="*/ 243 h 264"/>
                <a:gd name="T14" fmla="*/ 104 w 295"/>
                <a:gd name="T15" fmla="*/ 245 h 264"/>
                <a:gd name="T16" fmla="*/ 70 w 295"/>
                <a:gd name="T17" fmla="*/ 256 h 264"/>
                <a:gd name="T18" fmla="*/ 51 w 295"/>
                <a:gd name="T19" fmla="*/ 264 h 264"/>
                <a:gd name="T20" fmla="*/ 38 w 295"/>
                <a:gd name="T21" fmla="*/ 257 h 264"/>
                <a:gd name="T22" fmla="*/ 30 w 295"/>
                <a:gd name="T23" fmla="*/ 250 h 264"/>
                <a:gd name="T24" fmla="*/ 29 w 295"/>
                <a:gd name="T25" fmla="*/ 232 h 264"/>
                <a:gd name="T26" fmla="*/ 30 w 295"/>
                <a:gd name="T27" fmla="*/ 215 h 264"/>
                <a:gd name="T28" fmla="*/ 20 w 295"/>
                <a:gd name="T29" fmla="*/ 180 h 264"/>
                <a:gd name="T30" fmla="*/ 12 w 295"/>
                <a:gd name="T31" fmla="*/ 162 h 264"/>
                <a:gd name="T32" fmla="*/ 9 w 295"/>
                <a:gd name="T33" fmla="*/ 125 h 264"/>
                <a:gd name="T34" fmla="*/ 19 w 295"/>
                <a:gd name="T35" fmla="*/ 139 h 264"/>
                <a:gd name="T36" fmla="*/ 38 w 295"/>
                <a:gd name="T37" fmla="*/ 145 h 264"/>
                <a:gd name="T38" fmla="*/ 63 w 295"/>
                <a:gd name="T39" fmla="*/ 133 h 264"/>
                <a:gd name="T40" fmla="*/ 71 w 295"/>
                <a:gd name="T41" fmla="*/ 59 h 264"/>
                <a:gd name="T42" fmla="*/ 79 w 295"/>
                <a:gd name="T43" fmla="*/ 91 h 264"/>
                <a:gd name="T44" fmla="*/ 95 w 295"/>
                <a:gd name="T45" fmla="*/ 97 h 264"/>
                <a:gd name="T46" fmla="*/ 113 w 295"/>
                <a:gd name="T47" fmla="*/ 81 h 264"/>
                <a:gd name="T48" fmla="*/ 127 w 295"/>
                <a:gd name="T49" fmla="*/ 66 h 264"/>
                <a:gd name="T50" fmla="*/ 143 w 295"/>
                <a:gd name="T51" fmla="*/ 75 h 264"/>
                <a:gd name="T52" fmla="*/ 169 w 295"/>
                <a:gd name="T53" fmla="*/ 71 h 264"/>
                <a:gd name="T54" fmla="*/ 175 w 295"/>
                <a:gd name="T55" fmla="*/ 54 h 264"/>
                <a:gd name="T56" fmla="*/ 191 w 295"/>
                <a:gd name="T57" fmla="*/ 45 h 264"/>
                <a:gd name="T58" fmla="*/ 214 w 295"/>
                <a:gd name="T59" fmla="*/ 16 h 264"/>
                <a:gd name="T60" fmla="*/ 248 w 295"/>
                <a:gd name="T61" fmla="*/ 1 h 264"/>
                <a:gd name="T62" fmla="*/ 262 w 295"/>
                <a:gd name="T63" fmla="*/ 2 h 264"/>
                <a:gd name="T64" fmla="*/ 279 w 295"/>
                <a:gd name="T65" fmla="*/ 33 h 264"/>
                <a:gd name="T66" fmla="*/ 278 w 295"/>
                <a:gd name="T67" fmla="*/ 71 h 264"/>
                <a:gd name="T68" fmla="*/ 270 w 295"/>
                <a:gd name="T69" fmla="*/ 74 h 264"/>
                <a:gd name="T70" fmla="*/ 263 w 295"/>
                <a:gd name="T71" fmla="*/ 82 h 264"/>
                <a:gd name="T72" fmla="*/ 257 w 295"/>
                <a:gd name="T73" fmla="*/ 97 h 264"/>
                <a:gd name="T74" fmla="*/ 277 w 295"/>
                <a:gd name="T75" fmla="*/ 106 h 264"/>
                <a:gd name="T76" fmla="*/ 295 w 295"/>
                <a:gd name="T77" fmla="*/ 97 h 264"/>
                <a:gd name="T78" fmla="*/ 286 w 295"/>
                <a:gd name="T79" fmla="*/ 129 h 264"/>
                <a:gd name="T80" fmla="*/ 268 w 295"/>
                <a:gd name="T81" fmla="*/ 149 h 2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95" h="264">
                  <a:moveTo>
                    <a:pt x="268" y="149"/>
                  </a:moveTo>
                  <a:lnTo>
                    <a:pt x="264" y="152"/>
                  </a:lnTo>
                  <a:lnTo>
                    <a:pt x="256" y="163"/>
                  </a:lnTo>
                  <a:lnTo>
                    <a:pt x="250" y="173"/>
                  </a:lnTo>
                  <a:lnTo>
                    <a:pt x="239" y="188"/>
                  </a:lnTo>
                  <a:lnTo>
                    <a:pt x="217" y="210"/>
                  </a:lnTo>
                  <a:lnTo>
                    <a:pt x="204" y="222"/>
                  </a:lnTo>
                  <a:lnTo>
                    <a:pt x="190" y="232"/>
                  </a:lnTo>
                  <a:lnTo>
                    <a:pt x="171" y="240"/>
                  </a:lnTo>
                  <a:lnTo>
                    <a:pt x="162" y="241"/>
                  </a:lnTo>
                  <a:lnTo>
                    <a:pt x="159" y="246"/>
                  </a:lnTo>
                  <a:lnTo>
                    <a:pt x="149" y="243"/>
                  </a:lnTo>
                  <a:lnTo>
                    <a:pt x="140" y="247"/>
                  </a:lnTo>
                  <a:lnTo>
                    <a:pt x="121" y="243"/>
                  </a:lnTo>
                  <a:lnTo>
                    <a:pt x="111" y="246"/>
                  </a:lnTo>
                  <a:lnTo>
                    <a:pt x="104" y="245"/>
                  </a:lnTo>
                  <a:lnTo>
                    <a:pt x="85" y="253"/>
                  </a:lnTo>
                  <a:lnTo>
                    <a:pt x="70" y="256"/>
                  </a:lnTo>
                  <a:lnTo>
                    <a:pt x="59" y="264"/>
                  </a:lnTo>
                  <a:lnTo>
                    <a:pt x="51" y="264"/>
                  </a:lnTo>
                  <a:lnTo>
                    <a:pt x="44" y="257"/>
                  </a:lnTo>
                  <a:lnTo>
                    <a:pt x="38" y="257"/>
                  </a:lnTo>
                  <a:lnTo>
                    <a:pt x="31" y="247"/>
                  </a:lnTo>
                  <a:lnTo>
                    <a:pt x="30" y="250"/>
                  </a:lnTo>
                  <a:lnTo>
                    <a:pt x="28" y="245"/>
                  </a:lnTo>
                  <a:lnTo>
                    <a:pt x="29" y="232"/>
                  </a:lnTo>
                  <a:lnTo>
                    <a:pt x="24" y="219"/>
                  </a:lnTo>
                  <a:lnTo>
                    <a:pt x="30" y="215"/>
                  </a:lnTo>
                  <a:lnTo>
                    <a:pt x="30" y="199"/>
                  </a:lnTo>
                  <a:lnTo>
                    <a:pt x="20" y="180"/>
                  </a:lnTo>
                  <a:lnTo>
                    <a:pt x="12" y="162"/>
                  </a:lnTo>
                  <a:lnTo>
                    <a:pt x="12" y="162"/>
                  </a:lnTo>
                  <a:lnTo>
                    <a:pt x="0" y="135"/>
                  </a:lnTo>
                  <a:lnTo>
                    <a:pt x="9" y="125"/>
                  </a:lnTo>
                  <a:lnTo>
                    <a:pt x="16" y="131"/>
                  </a:lnTo>
                  <a:lnTo>
                    <a:pt x="19" y="139"/>
                  </a:lnTo>
                  <a:lnTo>
                    <a:pt x="27" y="141"/>
                  </a:lnTo>
                  <a:lnTo>
                    <a:pt x="38" y="145"/>
                  </a:lnTo>
                  <a:lnTo>
                    <a:pt x="47" y="143"/>
                  </a:lnTo>
                  <a:lnTo>
                    <a:pt x="63" y="133"/>
                  </a:lnTo>
                  <a:lnTo>
                    <a:pt x="67" y="56"/>
                  </a:lnTo>
                  <a:lnTo>
                    <a:pt x="71" y="59"/>
                  </a:lnTo>
                  <a:lnTo>
                    <a:pt x="81" y="79"/>
                  </a:lnTo>
                  <a:lnTo>
                    <a:pt x="79" y="91"/>
                  </a:lnTo>
                  <a:lnTo>
                    <a:pt x="83" y="99"/>
                  </a:lnTo>
                  <a:lnTo>
                    <a:pt x="95" y="97"/>
                  </a:lnTo>
                  <a:lnTo>
                    <a:pt x="105" y="87"/>
                  </a:lnTo>
                  <a:lnTo>
                    <a:pt x="113" y="81"/>
                  </a:lnTo>
                  <a:lnTo>
                    <a:pt x="118" y="71"/>
                  </a:lnTo>
                  <a:lnTo>
                    <a:pt x="127" y="66"/>
                  </a:lnTo>
                  <a:lnTo>
                    <a:pt x="135" y="69"/>
                  </a:lnTo>
                  <a:lnTo>
                    <a:pt x="143" y="75"/>
                  </a:lnTo>
                  <a:lnTo>
                    <a:pt x="157" y="76"/>
                  </a:lnTo>
                  <a:lnTo>
                    <a:pt x="169" y="71"/>
                  </a:lnTo>
                  <a:lnTo>
                    <a:pt x="171" y="64"/>
                  </a:lnTo>
                  <a:lnTo>
                    <a:pt x="175" y="54"/>
                  </a:lnTo>
                  <a:lnTo>
                    <a:pt x="185" y="53"/>
                  </a:lnTo>
                  <a:lnTo>
                    <a:pt x="191" y="45"/>
                  </a:lnTo>
                  <a:lnTo>
                    <a:pt x="197" y="31"/>
                  </a:lnTo>
                  <a:lnTo>
                    <a:pt x="214" y="16"/>
                  </a:lnTo>
                  <a:lnTo>
                    <a:pt x="240" y="0"/>
                  </a:lnTo>
                  <a:lnTo>
                    <a:pt x="248" y="1"/>
                  </a:lnTo>
                  <a:lnTo>
                    <a:pt x="256" y="4"/>
                  </a:lnTo>
                  <a:lnTo>
                    <a:pt x="262" y="2"/>
                  </a:lnTo>
                  <a:lnTo>
                    <a:pt x="272" y="4"/>
                  </a:lnTo>
                  <a:lnTo>
                    <a:pt x="279" y="33"/>
                  </a:lnTo>
                  <a:lnTo>
                    <a:pt x="282" y="48"/>
                  </a:lnTo>
                  <a:lnTo>
                    <a:pt x="278" y="71"/>
                  </a:lnTo>
                  <a:lnTo>
                    <a:pt x="279" y="78"/>
                  </a:lnTo>
                  <a:lnTo>
                    <a:pt x="270" y="74"/>
                  </a:lnTo>
                  <a:lnTo>
                    <a:pt x="265" y="76"/>
                  </a:lnTo>
                  <a:lnTo>
                    <a:pt x="263" y="82"/>
                  </a:lnTo>
                  <a:lnTo>
                    <a:pt x="257" y="90"/>
                  </a:lnTo>
                  <a:lnTo>
                    <a:pt x="257" y="97"/>
                  </a:lnTo>
                  <a:lnTo>
                    <a:pt x="267" y="108"/>
                  </a:lnTo>
                  <a:lnTo>
                    <a:pt x="277" y="106"/>
                  </a:lnTo>
                  <a:lnTo>
                    <a:pt x="281" y="97"/>
                  </a:lnTo>
                  <a:lnTo>
                    <a:pt x="295" y="97"/>
                  </a:lnTo>
                  <a:lnTo>
                    <a:pt x="289" y="112"/>
                  </a:lnTo>
                  <a:lnTo>
                    <a:pt x="286" y="129"/>
                  </a:lnTo>
                  <a:lnTo>
                    <a:pt x="281" y="139"/>
                  </a:lnTo>
                  <a:lnTo>
                    <a:pt x="268" y="14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39" name="Freeform 218"/>
            <p:cNvSpPr>
              <a:spLocks/>
            </p:cNvSpPr>
            <p:nvPr/>
          </p:nvSpPr>
          <p:spPr bwMode="auto">
            <a:xfrm>
              <a:off x="5714147" y="5173091"/>
              <a:ext cx="69431" cy="63684"/>
            </a:xfrm>
            <a:custGeom>
              <a:avLst/>
              <a:gdLst>
                <a:gd name="T0" fmla="*/ 36 w 42"/>
                <a:gd name="T1" fmla="*/ 6 h 41"/>
                <a:gd name="T2" fmla="*/ 29 w 42"/>
                <a:gd name="T3" fmla="*/ 0 h 41"/>
                <a:gd name="T4" fmla="*/ 20 w 42"/>
                <a:gd name="T5" fmla="*/ 4 h 41"/>
                <a:gd name="T6" fmla="*/ 10 w 42"/>
                <a:gd name="T7" fmla="*/ 12 h 41"/>
                <a:gd name="T8" fmla="*/ 0 w 42"/>
                <a:gd name="T9" fmla="*/ 25 h 41"/>
                <a:gd name="T10" fmla="*/ 12 w 42"/>
                <a:gd name="T11" fmla="*/ 41 h 41"/>
                <a:gd name="T12" fmla="*/ 18 w 42"/>
                <a:gd name="T13" fmla="*/ 39 h 41"/>
                <a:gd name="T14" fmla="*/ 22 w 42"/>
                <a:gd name="T15" fmla="*/ 32 h 41"/>
                <a:gd name="T16" fmla="*/ 32 w 42"/>
                <a:gd name="T17" fmla="*/ 29 h 41"/>
                <a:gd name="T18" fmla="*/ 36 w 42"/>
                <a:gd name="T19" fmla="*/ 22 h 41"/>
                <a:gd name="T20" fmla="*/ 42 w 42"/>
                <a:gd name="T21" fmla="*/ 12 h 41"/>
                <a:gd name="T22" fmla="*/ 36 w 42"/>
                <a:gd name="T23" fmla="*/ 6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2" h="41">
                  <a:moveTo>
                    <a:pt x="36" y="6"/>
                  </a:moveTo>
                  <a:lnTo>
                    <a:pt x="29" y="0"/>
                  </a:lnTo>
                  <a:lnTo>
                    <a:pt x="20" y="4"/>
                  </a:lnTo>
                  <a:lnTo>
                    <a:pt x="10" y="12"/>
                  </a:lnTo>
                  <a:lnTo>
                    <a:pt x="0" y="25"/>
                  </a:lnTo>
                  <a:lnTo>
                    <a:pt x="12" y="41"/>
                  </a:lnTo>
                  <a:lnTo>
                    <a:pt x="18" y="39"/>
                  </a:lnTo>
                  <a:lnTo>
                    <a:pt x="22" y="32"/>
                  </a:lnTo>
                  <a:lnTo>
                    <a:pt x="32" y="29"/>
                  </a:lnTo>
                  <a:lnTo>
                    <a:pt x="36" y="22"/>
                  </a:lnTo>
                  <a:lnTo>
                    <a:pt x="42" y="12"/>
                  </a:lnTo>
                  <a:lnTo>
                    <a:pt x="36" y="6"/>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40" name="Freeform 219"/>
            <p:cNvSpPr>
              <a:spLocks/>
            </p:cNvSpPr>
            <p:nvPr/>
          </p:nvSpPr>
          <p:spPr bwMode="auto">
            <a:xfrm>
              <a:off x="5585204" y="4514510"/>
              <a:ext cx="355426" cy="313758"/>
            </a:xfrm>
            <a:custGeom>
              <a:avLst/>
              <a:gdLst>
                <a:gd name="T0" fmla="*/ 202 w 215"/>
                <a:gd name="T1" fmla="*/ 20 h 202"/>
                <a:gd name="T2" fmla="*/ 211 w 215"/>
                <a:gd name="T3" fmla="*/ 30 h 202"/>
                <a:gd name="T4" fmla="*/ 215 w 215"/>
                <a:gd name="T5" fmla="*/ 47 h 202"/>
                <a:gd name="T6" fmla="*/ 211 w 215"/>
                <a:gd name="T7" fmla="*/ 53 h 202"/>
                <a:gd name="T8" fmla="*/ 207 w 215"/>
                <a:gd name="T9" fmla="*/ 70 h 202"/>
                <a:gd name="T10" fmla="*/ 210 w 215"/>
                <a:gd name="T11" fmla="*/ 87 h 202"/>
                <a:gd name="T12" fmla="*/ 204 w 215"/>
                <a:gd name="T13" fmla="*/ 94 h 202"/>
                <a:gd name="T14" fmla="*/ 198 w 215"/>
                <a:gd name="T15" fmla="*/ 113 h 202"/>
                <a:gd name="T16" fmla="*/ 208 w 215"/>
                <a:gd name="T17" fmla="*/ 119 h 202"/>
                <a:gd name="T18" fmla="*/ 152 w 215"/>
                <a:gd name="T19" fmla="*/ 136 h 202"/>
                <a:gd name="T20" fmla="*/ 153 w 215"/>
                <a:gd name="T21" fmla="*/ 151 h 202"/>
                <a:gd name="T22" fmla="*/ 139 w 215"/>
                <a:gd name="T23" fmla="*/ 154 h 202"/>
                <a:gd name="T24" fmla="*/ 128 w 215"/>
                <a:gd name="T25" fmla="*/ 162 h 202"/>
                <a:gd name="T26" fmla="*/ 126 w 215"/>
                <a:gd name="T27" fmla="*/ 169 h 202"/>
                <a:gd name="T28" fmla="*/ 119 w 215"/>
                <a:gd name="T29" fmla="*/ 171 h 202"/>
                <a:gd name="T30" fmla="*/ 103 w 215"/>
                <a:gd name="T31" fmla="*/ 188 h 202"/>
                <a:gd name="T32" fmla="*/ 92 w 215"/>
                <a:gd name="T33" fmla="*/ 201 h 202"/>
                <a:gd name="T34" fmla="*/ 86 w 215"/>
                <a:gd name="T35" fmla="*/ 202 h 202"/>
                <a:gd name="T36" fmla="*/ 80 w 215"/>
                <a:gd name="T37" fmla="*/ 199 h 202"/>
                <a:gd name="T38" fmla="*/ 60 w 215"/>
                <a:gd name="T39" fmla="*/ 197 h 202"/>
                <a:gd name="T40" fmla="*/ 57 w 215"/>
                <a:gd name="T41" fmla="*/ 195 h 202"/>
                <a:gd name="T42" fmla="*/ 57 w 215"/>
                <a:gd name="T43" fmla="*/ 194 h 202"/>
                <a:gd name="T44" fmla="*/ 50 w 215"/>
                <a:gd name="T45" fmla="*/ 189 h 202"/>
                <a:gd name="T46" fmla="*/ 38 w 215"/>
                <a:gd name="T47" fmla="*/ 188 h 202"/>
                <a:gd name="T48" fmla="*/ 23 w 215"/>
                <a:gd name="T49" fmla="*/ 193 h 202"/>
                <a:gd name="T50" fmla="*/ 12 w 215"/>
                <a:gd name="T51" fmla="*/ 180 h 202"/>
                <a:gd name="T52" fmla="*/ 0 w 215"/>
                <a:gd name="T53" fmla="*/ 163 h 202"/>
                <a:gd name="T54" fmla="*/ 2 w 215"/>
                <a:gd name="T55" fmla="*/ 96 h 202"/>
                <a:gd name="T56" fmla="*/ 41 w 215"/>
                <a:gd name="T57" fmla="*/ 97 h 202"/>
                <a:gd name="T58" fmla="*/ 39 w 215"/>
                <a:gd name="T59" fmla="*/ 90 h 202"/>
                <a:gd name="T60" fmla="*/ 42 w 215"/>
                <a:gd name="T61" fmla="*/ 82 h 202"/>
                <a:gd name="T62" fmla="*/ 39 w 215"/>
                <a:gd name="T63" fmla="*/ 72 h 202"/>
                <a:gd name="T64" fmla="*/ 41 w 215"/>
                <a:gd name="T65" fmla="*/ 62 h 202"/>
                <a:gd name="T66" fmla="*/ 40 w 215"/>
                <a:gd name="T67" fmla="*/ 55 h 202"/>
                <a:gd name="T68" fmla="*/ 46 w 215"/>
                <a:gd name="T69" fmla="*/ 56 h 202"/>
                <a:gd name="T70" fmla="*/ 47 w 215"/>
                <a:gd name="T71" fmla="*/ 63 h 202"/>
                <a:gd name="T72" fmla="*/ 55 w 215"/>
                <a:gd name="T73" fmla="*/ 62 h 202"/>
                <a:gd name="T74" fmla="*/ 67 w 215"/>
                <a:gd name="T75" fmla="*/ 64 h 202"/>
                <a:gd name="T76" fmla="*/ 73 w 215"/>
                <a:gd name="T77" fmla="*/ 73 h 202"/>
                <a:gd name="T78" fmla="*/ 87 w 215"/>
                <a:gd name="T79" fmla="*/ 76 h 202"/>
                <a:gd name="T80" fmla="*/ 99 w 215"/>
                <a:gd name="T81" fmla="*/ 70 h 202"/>
                <a:gd name="T82" fmla="*/ 102 w 215"/>
                <a:gd name="T83" fmla="*/ 81 h 202"/>
                <a:gd name="T84" fmla="*/ 116 w 215"/>
                <a:gd name="T85" fmla="*/ 83 h 202"/>
                <a:gd name="T86" fmla="*/ 123 w 215"/>
                <a:gd name="T87" fmla="*/ 92 h 202"/>
                <a:gd name="T88" fmla="*/ 130 w 215"/>
                <a:gd name="T89" fmla="*/ 104 h 202"/>
                <a:gd name="T90" fmla="*/ 144 w 215"/>
                <a:gd name="T91" fmla="*/ 104 h 202"/>
                <a:gd name="T92" fmla="*/ 143 w 215"/>
                <a:gd name="T93" fmla="*/ 82 h 202"/>
                <a:gd name="T94" fmla="*/ 138 w 215"/>
                <a:gd name="T95" fmla="*/ 85 h 202"/>
                <a:gd name="T96" fmla="*/ 126 w 215"/>
                <a:gd name="T97" fmla="*/ 77 h 202"/>
                <a:gd name="T98" fmla="*/ 121 w 215"/>
                <a:gd name="T99" fmla="*/ 73 h 202"/>
                <a:gd name="T100" fmla="*/ 123 w 215"/>
                <a:gd name="T101" fmla="*/ 53 h 202"/>
                <a:gd name="T102" fmla="*/ 127 w 215"/>
                <a:gd name="T103" fmla="*/ 28 h 202"/>
                <a:gd name="T104" fmla="*/ 123 w 215"/>
                <a:gd name="T105" fmla="*/ 19 h 202"/>
                <a:gd name="T106" fmla="*/ 129 w 215"/>
                <a:gd name="T107" fmla="*/ 6 h 202"/>
                <a:gd name="T108" fmla="*/ 134 w 215"/>
                <a:gd name="T109" fmla="*/ 3 h 202"/>
                <a:gd name="T110" fmla="*/ 158 w 215"/>
                <a:gd name="T111" fmla="*/ 0 h 202"/>
                <a:gd name="T112" fmla="*/ 166 w 215"/>
                <a:gd name="T113" fmla="*/ 2 h 202"/>
                <a:gd name="T114" fmla="*/ 173 w 215"/>
                <a:gd name="T115" fmla="*/ 7 h 202"/>
                <a:gd name="T116" fmla="*/ 180 w 215"/>
                <a:gd name="T117" fmla="*/ 11 h 202"/>
                <a:gd name="T118" fmla="*/ 192 w 215"/>
                <a:gd name="T119" fmla="*/ 14 h 202"/>
                <a:gd name="T120" fmla="*/ 202 w 215"/>
                <a:gd name="T121" fmla="*/ 20 h 2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15" h="202">
                  <a:moveTo>
                    <a:pt x="202" y="20"/>
                  </a:moveTo>
                  <a:lnTo>
                    <a:pt x="211" y="30"/>
                  </a:lnTo>
                  <a:lnTo>
                    <a:pt x="215" y="47"/>
                  </a:lnTo>
                  <a:lnTo>
                    <a:pt x="211" y="53"/>
                  </a:lnTo>
                  <a:lnTo>
                    <a:pt x="207" y="70"/>
                  </a:lnTo>
                  <a:lnTo>
                    <a:pt x="210" y="87"/>
                  </a:lnTo>
                  <a:lnTo>
                    <a:pt x="204" y="94"/>
                  </a:lnTo>
                  <a:lnTo>
                    <a:pt x="198" y="113"/>
                  </a:lnTo>
                  <a:lnTo>
                    <a:pt x="208" y="119"/>
                  </a:lnTo>
                  <a:lnTo>
                    <a:pt x="152" y="136"/>
                  </a:lnTo>
                  <a:lnTo>
                    <a:pt x="153" y="151"/>
                  </a:lnTo>
                  <a:lnTo>
                    <a:pt x="139" y="154"/>
                  </a:lnTo>
                  <a:lnTo>
                    <a:pt x="128" y="162"/>
                  </a:lnTo>
                  <a:lnTo>
                    <a:pt x="126" y="169"/>
                  </a:lnTo>
                  <a:lnTo>
                    <a:pt x="119" y="171"/>
                  </a:lnTo>
                  <a:lnTo>
                    <a:pt x="103" y="188"/>
                  </a:lnTo>
                  <a:lnTo>
                    <a:pt x="92" y="201"/>
                  </a:lnTo>
                  <a:lnTo>
                    <a:pt x="86" y="202"/>
                  </a:lnTo>
                  <a:lnTo>
                    <a:pt x="80" y="199"/>
                  </a:lnTo>
                  <a:lnTo>
                    <a:pt x="60" y="197"/>
                  </a:lnTo>
                  <a:lnTo>
                    <a:pt x="57" y="195"/>
                  </a:lnTo>
                  <a:lnTo>
                    <a:pt x="57" y="194"/>
                  </a:lnTo>
                  <a:lnTo>
                    <a:pt x="50" y="189"/>
                  </a:lnTo>
                  <a:lnTo>
                    <a:pt x="38" y="188"/>
                  </a:lnTo>
                  <a:lnTo>
                    <a:pt x="23" y="193"/>
                  </a:lnTo>
                  <a:lnTo>
                    <a:pt x="12" y="180"/>
                  </a:lnTo>
                  <a:lnTo>
                    <a:pt x="0" y="163"/>
                  </a:lnTo>
                  <a:lnTo>
                    <a:pt x="2" y="96"/>
                  </a:lnTo>
                  <a:lnTo>
                    <a:pt x="41" y="97"/>
                  </a:lnTo>
                  <a:lnTo>
                    <a:pt x="39" y="90"/>
                  </a:lnTo>
                  <a:lnTo>
                    <a:pt x="42" y="82"/>
                  </a:lnTo>
                  <a:lnTo>
                    <a:pt x="39" y="72"/>
                  </a:lnTo>
                  <a:lnTo>
                    <a:pt x="41" y="62"/>
                  </a:lnTo>
                  <a:lnTo>
                    <a:pt x="40" y="55"/>
                  </a:lnTo>
                  <a:lnTo>
                    <a:pt x="46" y="56"/>
                  </a:lnTo>
                  <a:lnTo>
                    <a:pt x="47" y="63"/>
                  </a:lnTo>
                  <a:lnTo>
                    <a:pt x="55" y="62"/>
                  </a:lnTo>
                  <a:lnTo>
                    <a:pt x="67" y="64"/>
                  </a:lnTo>
                  <a:lnTo>
                    <a:pt x="73" y="73"/>
                  </a:lnTo>
                  <a:lnTo>
                    <a:pt x="87" y="76"/>
                  </a:lnTo>
                  <a:lnTo>
                    <a:pt x="99" y="70"/>
                  </a:lnTo>
                  <a:lnTo>
                    <a:pt x="102" y="81"/>
                  </a:lnTo>
                  <a:lnTo>
                    <a:pt x="116" y="83"/>
                  </a:lnTo>
                  <a:lnTo>
                    <a:pt x="123" y="92"/>
                  </a:lnTo>
                  <a:lnTo>
                    <a:pt x="130" y="104"/>
                  </a:lnTo>
                  <a:lnTo>
                    <a:pt x="144" y="104"/>
                  </a:lnTo>
                  <a:lnTo>
                    <a:pt x="143" y="82"/>
                  </a:lnTo>
                  <a:lnTo>
                    <a:pt x="138" y="85"/>
                  </a:lnTo>
                  <a:lnTo>
                    <a:pt x="126" y="77"/>
                  </a:lnTo>
                  <a:lnTo>
                    <a:pt x="121" y="73"/>
                  </a:lnTo>
                  <a:lnTo>
                    <a:pt x="123" y="53"/>
                  </a:lnTo>
                  <a:lnTo>
                    <a:pt x="127" y="28"/>
                  </a:lnTo>
                  <a:lnTo>
                    <a:pt x="123" y="19"/>
                  </a:lnTo>
                  <a:lnTo>
                    <a:pt x="129" y="6"/>
                  </a:lnTo>
                  <a:lnTo>
                    <a:pt x="134" y="3"/>
                  </a:lnTo>
                  <a:lnTo>
                    <a:pt x="158" y="0"/>
                  </a:lnTo>
                  <a:lnTo>
                    <a:pt x="166" y="2"/>
                  </a:lnTo>
                  <a:lnTo>
                    <a:pt x="173" y="7"/>
                  </a:lnTo>
                  <a:lnTo>
                    <a:pt x="180" y="11"/>
                  </a:lnTo>
                  <a:lnTo>
                    <a:pt x="192" y="14"/>
                  </a:lnTo>
                  <a:lnTo>
                    <a:pt x="202" y="2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41" name="Freeform 220"/>
            <p:cNvSpPr>
              <a:spLocks/>
            </p:cNvSpPr>
            <p:nvPr/>
          </p:nvSpPr>
          <p:spPr bwMode="auto">
            <a:xfrm>
              <a:off x="5684391" y="4749052"/>
              <a:ext cx="229787" cy="217456"/>
            </a:xfrm>
            <a:custGeom>
              <a:avLst/>
              <a:gdLst>
                <a:gd name="T0" fmla="*/ 103 w 139"/>
                <a:gd name="T1" fmla="*/ 140 h 140"/>
                <a:gd name="T2" fmla="*/ 93 w 139"/>
                <a:gd name="T3" fmla="*/ 138 h 140"/>
                <a:gd name="T4" fmla="*/ 87 w 139"/>
                <a:gd name="T5" fmla="*/ 140 h 140"/>
                <a:gd name="T6" fmla="*/ 79 w 139"/>
                <a:gd name="T7" fmla="*/ 137 h 140"/>
                <a:gd name="T8" fmla="*/ 71 w 139"/>
                <a:gd name="T9" fmla="*/ 136 h 140"/>
                <a:gd name="T10" fmla="*/ 60 w 139"/>
                <a:gd name="T11" fmla="*/ 127 h 140"/>
                <a:gd name="T12" fmla="*/ 47 w 139"/>
                <a:gd name="T13" fmla="*/ 124 h 140"/>
                <a:gd name="T14" fmla="*/ 42 w 139"/>
                <a:gd name="T15" fmla="*/ 111 h 140"/>
                <a:gd name="T16" fmla="*/ 42 w 139"/>
                <a:gd name="T17" fmla="*/ 103 h 140"/>
                <a:gd name="T18" fmla="*/ 35 w 139"/>
                <a:gd name="T19" fmla="*/ 101 h 140"/>
                <a:gd name="T20" fmla="*/ 15 w 139"/>
                <a:gd name="T21" fmla="*/ 78 h 140"/>
                <a:gd name="T22" fmla="*/ 10 w 139"/>
                <a:gd name="T23" fmla="*/ 66 h 140"/>
                <a:gd name="T24" fmla="*/ 6 w 139"/>
                <a:gd name="T25" fmla="*/ 63 h 140"/>
                <a:gd name="T26" fmla="*/ 0 w 139"/>
                <a:gd name="T27" fmla="*/ 46 h 140"/>
                <a:gd name="T28" fmla="*/ 20 w 139"/>
                <a:gd name="T29" fmla="*/ 48 h 140"/>
                <a:gd name="T30" fmla="*/ 26 w 139"/>
                <a:gd name="T31" fmla="*/ 51 h 140"/>
                <a:gd name="T32" fmla="*/ 32 w 139"/>
                <a:gd name="T33" fmla="*/ 50 h 140"/>
                <a:gd name="T34" fmla="*/ 43 w 139"/>
                <a:gd name="T35" fmla="*/ 37 h 140"/>
                <a:gd name="T36" fmla="*/ 59 w 139"/>
                <a:gd name="T37" fmla="*/ 20 h 140"/>
                <a:gd name="T38" fmla="*/ 66 w 139"/>
                <a:gd name="T39" fmla="*/ 18 h 140"/>
                <a:gd name="T40" fmla="*/ 68 w 139"/>
                <a:gd name="T41" fmla="*/ 11 h 140"/>
                <a:gd name="T42" fmla="*/ 79 w 139"/>
                <a:gd name="T43" fmla="*/ 3 h 140"/>
                <a:gd name="T44" fmla="*/ 93 w 139"/>
                <a:gd name="T45" fmla="*/ 0 h 140"/>
                <a:gd name="T46" fmla="*/ 94 w 139"/>
                <a:gd name="T47" fmla="*/ 7 h 140"/>
                <a:gd name="T48" fmla="*/ 109 w 139"/>
                <a:gd name="T49" fmla="*/ 7 h 140"/>
                <a:gd name="T50" fmla="*/ 117 w 139"/>
                <a:gd name="T51" fmla="*/ 11 h 140"/>
                <a:gd name="T52" fmla="*/ 121 w 139"/>
                <a:gd name="T53" fmla="*/ 16 h 140"/>
                <a:gd name="T54" fmla="*/ 130 w 139"/>
                <a:gd name="T55" fmla="*/ 18 h 140"/>
                <a:gd name="T56" fmla="*/ 139 w 139"/>
                <a:gd name="T57" fmla="*/ 25 h 140"/>
                <a:gd name="T58" fmla="*/ 138 w 139"/>
                <a:gd name="T59" fmla="*/ 51 h 140"/>
                <a:gd name="T60" fmla="*/ 133 w 139"/>
                <a:gd name="T61" fmla="*/ 65 h 140"/>
                <a:gd name="T62" fmla="*/ 132 w 139"/>
                <a:gd name="T63" fmla="*/ 81 h 140"/>
                <a:gd name="T64" fmla="*/ 134 w 139"/>
                <a:gd name="T65" fmla="*/ 87 h 140"/>
                <a:gd name="T66" fmla="*/ 131 w 139"/>
                <a:gd name="T67" fmla="*/ 99 h 140"/>
                <a:gd name="T68" fmla="*/ 129 w 139"/>
                <a:gd name="T69" fmla="*/ 101 h 140"/>
                <a:gd name="T70" fmla="*/ 123 w 139"/>
                <a:gd name="T71" fmla="*/ 116 h 140"/>
                <a:gd name="T72" fmla="*/ 103 w 139"/>
                <a:gd name="T73" fmla="*/ 140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39" h="140">
                  <a:moveTo>
                    <a:pt x="103" y="140"/>
                  </a:moveTo>
                  <a:lnTo>
                    <a:pt x="93" y="138"/>
                  </a:lnTo>
                  <a:lnTo>
                    <a:pt x="87" y="140"/>
                  </a:lnTo>
                  <a:lnTo>
                    <a:pt x="79" y="137"/>
                  </a:lnTo>
                  <a:lnTo>
                    <a:pt x="71" y="136"/>
                  </a:lnTo>
                  <a:lnTo>
                    <a:pt x="60" y="127"/>
                  </a:lnTo>
                  <a:lnTo>
                    <a:pt x="47" y="124"/>
                  </a:lnTo>
                  <a:lnTo>
                    <a:pt x="42" y="111"/>
                  </a:lnTo>
                  <a:lnTo>
                    <a:pt x="42" y="103"/>
                  </a:lnTo>
                  <a:lnTo>
                    <a:pt x="35" y="101"/>
                  </a:lnTo>
                  <a:lnTo>
                    <a:pt x="15" y="78"/>
                  </a:lnTo>
                  <a:lnTo>
                    <a:pt x="10" y="66"/>
                  </a:lnTo>
                  <a:lnTo>
                    <a:pt x="6" y="63"/>
                  </a:lnTo>
                  <a:lnTo>
                    <a:pt x="0" y="46"/>
                  </a:lnTo>
                  <a:lnTo>
                    <a:pt x="20" y="48"/>
                  </a:lnTo>
                  <a:lnTo>
                    <a:pt x="26" y="51"/>
                  </a:lnTo>
                  <a:lnTo>
                    <a:pt x="32" y="50"/>
                  </a:lnTo>
                  <a:lnTo>
                    <a:pt x="43" y="37"/>
                  </a:lnTo>
                  <a:lnTo>
                    <a:pt x="59" y="20"/>
                  </a:lnTo>
                  <a:lnTo>
                    <a:pt x="66" y="18"/>
                  </a:lnTo>
                  <a:lnTo>
                    <a:pt x="68" y="11"/>
                  </a:lnTo>
                  <a:lnTo>
                    <a:pt x="79" y="3"/>
                  </a:lnTo>
                  <a:lnTo>
                    <a:pt x="93" y="0"/>
                  </a:lnTo>
                  <a:lnTo>
                    <a:pt x="94" y="7"/>
                  </a:lnTo>
                  <a:lnTo>
                    <a:pt x="109" y="7"/>
                  </a:lnTo>
                  <a:lnTo>
                    <a:pt x="117" y="11"/>
                  </a:lnTo>
                  <a:lnTo>
                    <a:pt x="121" y="16"/>
                  </a:lnTo>
                  <a:lnTo>
                    <a:pt x="130" y="18"/>
                  </a:lnTo>
                  <a:lnTo>
                    <a:pt x="139" y="25"/>
                  </a:lnTo>
                  <a:lnTo>
                    <a:pt x="138" y="51"/>
                  </a:lnTo>
                  <a:lnTo>
                    <a:pt x="133" y="65"/>
                  </a:lnTo>
                  <a:lnTo>
                    <a:pt x="132" y="81"/>
                  </a:lnTo>
                  <a:lnTo>
                    <a:pt x="134" y="87"/>
                  </a:lnTo>
                  <a:lnTo>
                    <a:pt x="131" y="99"/>
                  </a:lnTo>
                  <a:lnTo>
                    <a:pt x="129" y="101"/>
                  </a:lnTo>
                  <a:lnTo>
                    <a:pt x="123" y="116"/>
                  </a:lnTo>
                  <a:lnTo>
                    <a:pt x="103" y="14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42" name="Freeform 221"/>
            <p:cNvSpPr>
              <a:spLocks/>
            </p:cNvSpPr>
            <p:nvPr/>
          </p:nvSpPr>
          <p:spPr bwMode="auto">
            <a:xfrm>
              <a:off x="5557100" y="1856882"/>
              <a:ext cx="3628652" cy="1065536"/>
            </a:xfrm>
            <a:custGeom>
              <a:avLst/>
              <a:gdLst>
                <a:gd name="T0" fmla="*/ 751 w 2195"/>
                <a:gd name="T1" fmla="*/ 25 h 686"/>
                <a:gd name="T2" fmla="*/ 649 w 2195"/>
                <a:gd name="T3" fmla="*/ 59 h 686"/>
                <a:gd name="T4" fmla="*/ 594 w 2195"/>
                <a:gd name="T5" fmla="*/ 101 h 686"/>
                <a:gd name="T6" fmla="*/ 603 w 2195"/>
                <a:gd name="T7" fmla="*/ 140 h 686"/>
                <a:gd name="T8" fmla="*/ 600 w 2195"/>
                <a:gd name="T9" fmla="*/ 189 h 686"/>
                <a:gd name="T10" fmla="*/ 541 w 2195"/>
                <a:gd name="T11" fmla="*/ 77 h 686"/>
                <a:gd name="T12" fmla="*/ 524 w 2195"/>
                <a:gd name="T13" fmla="*/ 135 h 686"/>
                <a:gd name="T14" fmla="*/ 434 w 2195"/>
                <a:gd name="T15" fmla="*/ 142 h 686"/>
                <a:gd name="T16" fmla="*/ 337 w 2195"/>
                <a:gd name="T17" fmla="*/ 143 h 686"/>
                <a:gd name="T18" fmla="*/ 241 w 2195"/>
                <a:gd name="T19" fmla="*/ 154 h 686"/>
                <a:gd name="T20" fmla="*/ 172 w 2195"/>
                <a:gd name="T21" fmla="*/ 204 h 686"/>
                <a:gd name="T22" fmla="*/ 111 w 2195"/>
                <a:gd name="T23" fmla="*/ 223 h 686"/>
                <a:gd name="T24" fmla="*/ 177 w 2195"/>
                <a:gd name="T25" fmla="*/ 168 h 686"/>
                <a:gd name="T26" fmla="*/ 1 w 2195"/>
                <a:gd name="T27" fmla="*/ 152 h 686"/>
                <a:gd name="T28" fmla="*/ 67 w 2195"/>
                <a:gd name="T29" fmla="*/ 262 h 686"/>
                <a:gd name="T30" fmla="*/ 30 w 2195"/>
                <a:gd name="T31" fmla="*/ 356 h 686"/>
                <a:gd name="T32" fmla="*/ 95 w 2195"/>
                <a:gd name="T33" fmla="*/ 403 h 686"/>
                <a:gd name="T34" fmla="*/ 111 w 2195"/>
                <a:gd name="T35" fmla="*/ 441 h 686"/>
                <a:gd name="T36" fmla="*/ 161 w 2195"/>
                <a:gd name="T37" fmla="*/ 469 h 686"/>
                <a:gd name="T38" fmla="*/ 227 w 2195"/>
                <a:gd name="T39" fmla="*/ 507 h 686"/>
                <a:gd name="T40" fmla="*/ 240 w 2195"/>
                <a:gd name="T41" fmla="*/ 555 h 686"/>
                <a:gd name="T42" fmla="*/ 239 w 2195"/>
                <a:gd name="T43" fmla="*/ 614 h 686"/>
                <a:gd name="T44" fmla="*/ 363 w 2195"/>
                <a:gd name="T45" fmla="*/ 654 h 686"/>
                <a:gd name="T46" fmla="*/ 434 w 2195"/>
                <a:gd name="T47" fmla="*/ 672 h 686"/>
                <a:gd name="T48" fmla="*/ 412 w 2195"/>
                <a:gd name="T49" fmla="*/ 564 h 686"/>
                <a:gd name="T50" fmla="*/ 394 w 2195"/>
                <a:gd name="T51" fmla="*/ 493 h 686"/>
                <a:gd name="T52" fmla="*/ 571 w 2195"/>
                <a:gd name="T53" fmla="*/ 488 h 686"/>
                <a:gd name="T54" fmla="*/ 571 w 2195"/>
                <a:gd name="T55" fmla="*/ 425 h 686"/>
                <a:gd name="T56" fmla="*/ 758 w 2195"/>
                <a:gd name="T57" fmla="*/ 424 h 686"/>
                <a:gd name="T58" fmla="*/ 920 w 2195"/>
                <a:gd name="T59" fmla="*/ 489 h 686"/>
                <a:gd name="T60" fmla="*/ 1027 w 2195"/>
                <a:gd name="T61" fmla="*/ 519 h 686"/>
                <a:gd name="T62" fmla="*/ 1175 w 2195"/>
                <a:gd name="T63" fmla="*/ 510 h 686"/>
                <a:gd name="T64" fmla="*/ 1273 w 2195"/>
                <a:gd name="T65" fmla="*/ 503 h 686"/>
                <a:gd name="T66" fmla="*/ 1408 w 2195"/>
                <a:gd name="T67" fmla="*/ 518 h 686"/>
                <a:gd name="T68" fmla="*/ 1516 w 2195"/>
                <a:gd name="T69" fmla="*/ 493 h 686"/>
                <a:gd name="T70" fmla="*/ 1570 w 2195"/>
                <a:gd name="T71" fmla="*/ 441 h 686"/>
                <a:gd name="T72" fmla="*/ 1742 w 2195"/>
                <a:gd name="T73" fmla="*/ 550 h 686"/>
                <a:gd name="T74" fmla="*/ 1789 w 2195"/>
                <a:gd name="T75" fmla="*/ 600 h 686"/>
                <a:gd name="T76" fmla="*/ 1821 w 2195"/>
                <a:gd name="T77" fmla="*/ 642 h 686"/>
                <a:gd name="T78" fmla="*/ 1879 w 2195"/>
                <a:gd name="T79" fmla="*/ 536 h 686"/>
                <a:gd name="T80" fmla="*/ 1746 w 2195"/>
                <a:gd name="T81" fmla="*/ 425 h 686"/>
                <a:gd name="T82" fmla="*/ 1855 w 2195"/>
                <a:gd name="T83" fmla="*/ 317 h 686"/>
                <a:gd name="T84" fmla="*/ 1972 w 2195"/>
                <a:gd name="T85" fmla="*/ 275 h 686"/>
                <a:gd name="T86" fmla="*/ 1981 w 2195"/>
                <a:gd name="T87" fmla="*/ 358 h 686"/>
                <a:gd name="T88" fmla="*/ 2115 w 2195"/>
                <a:gd name="T89" fmla="*/ 441 h 686"/>
                <a:gd name="T90" fmla="*/ 2041 w 2195"/>
                <a:gd name="T91" fmla="*/ 341 h 686"/>
                <a:gd name="T92" fmla="*/ 2121 w 2195"/>
                <a:gd name="T93" fmla="*/ 301 h 686"/>
                <a:gd name="T94" fmla="*/ 2165 w 2195"/>
                <a:gd name="T95" fmla="*/ 245 h 686"/>
                <a:gd name="T96" fmla="*/ 2127 w 2195"/>
                <a:gd name="T97" fmla="*/ 194 h 686"/>
                <a:gd name="T98" fmla="*/ 2155 w 2195"/>
                <a:gd name="T99" fmla="*/ 143 h 686"/>
                <a:gd name="T100" fmla="*/ 2081 w 2195"/>
                <a:gd name="T101" fmla="*/ 119 h 686"/>
                <a:gd name="T102" fmla="*/ 1867 w 2195"/>
                <a:gd name="T103" fmla="*/ 130 h 686"/>
                <a:gd name="T104" fmla="*/ 1729 w 2195"/>
                <a:gd name="T105" fmla="*/ 128 h 686"/>
                <a:gd name="T106" fmla="*/ 1395 w 2195"/>
                <a:gd name="T107" fmla="*/ 82 h 686"/>
                <a:gd name="T108" fmla="*/ 1301 w 2195"/>
                <a:gd name="T109" fmla="*/ 103 h 686"/>
                <a:gd name="T110" fmla="*/ 1124 w 2195"/>
                <a:gd name="T111" fmla="*/ 71 h 686"/>
                <a:gd name="T112" fmla="*/ 983 w 2195"/>
                <a:gd name="T113" fmla="*/ 54 h 686"/>
                <a:gd name="T114" fmla="*/ 913 w 2195"/>
                <a:gd name="T115" fmla="*/ 18 h 6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195" h="686">
                  <a:moveTo>
                    <a:pt x="856" y="0"/>
                  </a:moveTo>
                  <a:lnTo>
                    <a:pt x="836" y="6"/>
                  </a:lnTo>
                  <a:lnTo>
                    <a:pt x="832" y="12"/>
                  </a:lnTo>
                  <a:lnTo>
                    <a:pt x="836" y="19"/>
                  </a:lnTo>
                  <a:lnTo>
                    <a:pt x="813" y="18"/>
                  </a:lnTo>
                  <a:lnTo>
                    <a:pt x="795" y="27"/>
                  </a:lnTo>
                  <a:lnTo>
                    <a:pt x="781" y="23"/>
                  </a:lnTo>
                  <a:lnTo>
                    <a:pt x="751" y="25"/>
                  </a:lnTo>
                  <a:lnTo>
                    <a:pt x="752" y="29"/>
                  </a:lnTo>
                  <a:lnTo>
                    <a:pt x="721" y="31"/>
                  </a:lnTo>
                  <a:lnTo>
                    <a:pt x="705" y="39"/>
                  </a:lnTo>
                  <a:lnTo>
                    <a:pt x="692" y="39"/>
                  </a:lnTo>
                  <a:lnTo>
                    <a:pt x="687" y="49"/>
                  </a:lnTo>
                  <a:lnTo>
                    <a:pt x="705" y="58"/>
                  </a:lnTo>
                  <a:lnTo>
                    <a:pt x="680" y="60"/>
                  </a:lnTo>
                  <a:lnTo>
                    <a:pt x="649" y="59"/>
                  </a:lnTo>
                  <a:lnTo>
                    <a:pt x="630" y="62"/>
                  </a:lnTo>
                  <a:lnTo>
                    <a:pt x="646" y="80"/>
                  </a:lnTo>
                  <a:lnTo>
                    <a:pt x="669" y="93"/>
                  </a:lnTo>
                  <a:lnTo>
                    <a:pt x="637" y="84"/>
                  </a:lnTo>
                  <a:lnTo>
                    <a:pt x="611" y="85"/>
                  </a:lnTo>
                  <a:lnTo>
                    <a:pt x="595" y="91"/>
                  </a:lnTo>
                  <a:lnTo>
                    <a:pt x="610" y="104"/>
                  </a:lnTo>
                  <a:lnTo>
                    <a:pt x="594" y="101"/>
                  </a:lnTo>
                  <a:lnTo>
                    <a:pt x="587" y="84"/>
                  </a:lnTo>
                  <a:lnTo>
                    <a:pt x="573" y="75"/>
                  </a:lnTo>
                  <a:lnTo>
                    <a:pt x="567" y="76"/>
                  </a:lnTo>
                  <a:lnTo>
                    <a:pt x="579" y="87"/>
                  </a:lnTo>
                  <a:lnTo>
                    <a:pt x="564" y="99"/>
                  </a:lnTo>
                  <a:lnTo>
                    <a:pt x="591" y="112"/>
                  </a:lnTo>
                  <a:lnTo>
                    <a:pt x="593" y="130"/>
                  </a:lnTo>
                  <a:lnTo>
                    <a:pt x="603" y="140"/>
                  </a:lnTo>
                  <a:lnTo>
                    <a:pt x="618" y="141"/>
                  </a:lnTo>
                  <a:lnTo>
                    <a:pt x="620" y="152"/>
                  </a:lnTo>
                  <a:lnTo>
                    <a:pt x="635" y="162"/>
                  </a:lnTo>
                  <a:lnTo>
                    <a:pt x="629" y="171"/>
                  </a:lnTo>
                  <a:lnTo>
                    <a:pt x="631" y="180"/>
                  </a:lnTo>
                  <a:lnTo>
                    <a:pt x="619" y="185"/>
                  </a:lnTo>
                  <a:lnTo>
                    <a:pt x="617" y="191"/>
                  </a:lnTo>
                  <a:lnTo>
                    <a:pt x="600" y="189"/>
                  </a:lnTo>
                  <a:lnTo>
                    <a:pt x="611" y="163"/>
                  </a:lnTo>
                  <a:lnTo>
                    <a:pt x="608" y="151"/>
                  </a:lnTo>
                  <a:lnTo>
                    <a:pt x="586" y="141"/>
                  </a:lnTo>
                  <a:lnTo>
                    <a:pt x="573" y="117"/>
                  </a:lnTo>
                  <a:lnTo>
                    <a:pt x="560" y="105"/>
                  </a:lnTo>
                  <a:lnTo>
                    <a:pt x="549" y="99"/>
                  </a:lnTo>
                  <a:lnTo>
                    <a:pt x="551" y="86"/>
                  </a:lnTo>
                  <a:lnTo>
                    <a:pt x="541" y="77"/>
                  </a:lnTo>
                  <a:lnTo>
                    <a:pt x="505" y="72"/>
                  </a:lnTo>
                  <a:lnTo>
                    <a:pt x="498" y="75"/>
                  </a:lnTo>
                  <a:lnTo>
                    <a:pt x="500" y="91"/>
                  </a:lnTo>
                  <a:lnTo>
                    <a:pt x="486" y="106"/>
                  </a:lnTo>
                  <a:lnTo>
                    <a:pt x="490" y="111"/>
                  </a:lnTo>
                  <a:lnTo>
                    <a:pt x="506" y="124"/>
                  </a:lnTo>
                  <a:lnTo>
                    <a:pt x="507" y="133"/>
                  </a:lnTo>
                  <a:lnTo>
                    <a:pt x="524" y="135"/>
                  </a:lnTo>
                  <a:lnTo>
                    <a:pt x="526" y="138"/>
                  </a:lnTo>
                  <a:lnTo>
                    <a:pt x="546" y="148"/>
                  </a:lnTo>
                  <a:lnTo>
                    <a:pt x="543" y="157"/>
                  </a:lnTo>
                  <a:lnTo>
                    <a:pt x="482" y="137"/>
                  </a:lnTo>
                  <a:lnTo>
                    <a:pt x="460" y="131"/>
                  </a:lnTo>
                  <a:lnTo>
                    <a:pt x="418" y="126"/>
                  </a:lnTo>
                  <a:lnTo>
                    <a:pt x="414" y="132"/>
                  </a:lnTo>
                  <a:lnTo>
                    <a:pt x="434" y="142"/>
                  </a:lnTo>
                  <a:lnTo>
                    <a:pt x="425" y="153"/>
                  </a:lnTo>
                  <a:lnTo>
                    <a:pt x="404" y="143"/>
                  </a:lnTo>
                  <a:lnTo>
                    <a:pt x="388" y="150"/>
                  </a:lnTo>
                  <a:lnTo>
                    <a:pt x="363" y="151"/>
                  </a:lnTo>
                  <a:lnTo>
                    <a:pt x="357" y="157"/>
                  </a:lnTo>
                  <a:lnTo>
                    <a:pt x="339" y="155"/>
                  </a:lnTo>
                  <a:lnTo>
                    <a:pt x="347" y="144"/>
                  </a:lnTo>
                  <a:lnTo>
                    <a:pt x="337" y="143"/>
                  </a:lnTo>
                  <a:lnTo>
                    <a:pt x="297" y="159"/>
                  </a:lnTo>
                  <a:lnTo>
                    <a:pt x="272" y="167"/>
                  </a:lnTo>
                  <a:lnTo>
                    <a:pt x="274" y="178"/>
                  </a:lnTo>
                  <a:lnTo>
                    <a:pt x="255" y="183"/>
                  </a:lnTo>
                  <a:lnTo>
                    <a:pt x="241" y="176"/>
                  </a:lnTo>
                  <a:lnTo>
                    <a:pt x="237" y="166"/>
                  </a:lnTo>
                  <a:lnTo>
                    <a:pt x="253" y="164"/>
                  </a:lnTo>
                  <a:lnTo>
                    <a:pt x="241" y="154"/>
                  </a:lnTo>
                  <a:lnTo>
                    <a:pt x="202" y="148"/>
                  </a:lnTo>
                  <a:lnTo>
                    <a:pt x="216" y="159"/>
                  </a:lnTo>
                  <a:lnTo>
                    <a:pt x="214" y="170"/>
                  </a:lnTo>
                  <a:lnTo>
                    <a:pt x="229" y="181"/>
                  </a:lnTo>
                  <a:lnTo>
                    <a:pt x="226" y="193"/>
                  </a:lnTo>
                  <a:lnTo>
                    <a:pt x="210" y="187"/>
                  </a:lnTo>
                  <a:lnTo>
                    <a:pt x="197" y="186"/>
                  </a:lnTo>
                  <a:lnTo>
                    <a:pt x="172" y="204"/>
                  </a:lnTo>
                  <a:lnTo>
                    <a:pt x="186" y="217"/>
                  </a:lnTo>
                  <a:lnTo>
                    <a:pt x="175" y="222"/>
                  </a:lnTo>
                  <a:lnTo>
                    <a:pt x="138" y="210"/>
                  </a:lnTo>
                  <a:lnTo>
                    <a:pt x="131" y="217"/>
                  </a:lnTo>
                  <a:lnTo>
                    <a:pt x="142" y="225"/>
                  </a:lnTo>
                  <a:lnTo>
                    <a:pt x="143" y="234"/>
                  </a:lnTo>
                  <a:lnTo>
                    <a:pt x="130" y="229"/>
                  </a:lnTo>
                  <a:lnTo>
                    <a:pt x="111" y="223"/>
                  </a:lnTo>
                  <a:lnTo>
                    <a:pt x="104" y="205"/>
                  </a:lnTo>
                  <a:lnTo>
                    <a:pt x="101" y="196"/>
                  </a:lnTo>
                  <a:lnTo>
                    <a:pt x="74" y="183"/>
                  </a:lnTo>
                  <a:lnTo>
                    <a:pt x="84" y="181"/>
                  </a:lnTo>
                  <a:lnTo>
                    <a:pt x="149" y="194"/>
                  </a:lnTo>
                  <a:lnTo>
                    <a:pt x="170" y="190"/>
                  </a:lnTo>
                  <a:lnTo>
                    <a:pt x="182" y="180"/>
                  </a:lnTo>
                  <a:lnTo>
                    <a:pt x="177" y="168"/>
                  </a:lnTo>
                  <a:lnTo>
                    <a:pt x="163" y="160"/>
                  </a:lnTo>
                  <a:lnTo>
                    <a:pt x="106" y="140"/>
                  </a:lnTo>
                  <a:lnTo>
                    <a:pt x="68" y="135"/>
                  </a:lnTo>
                  <a:lnTo>
                    <a:pt x="43" y="125"/>
                  </a:lnTo>
                  <a:lnTo>
                    <a:pt x="31" y="131"/>
                  </a:lnTo>
                  <a:lnTo>
                    <a:pt x="10" y="138"/>
                  </a:lnTo>
                  <a:lnTo>
                    <a:pt x="0" y="140"/>
                  </a:lnTo>
                  <a:lnTo>
                    <a:pt x="1" y="152"/>
                  </a:lnTo>
                  <a:lnTo>
                    <a:pt x="25" y="164"/>
                  </a:lnTo>
                  <a:lnTo>
                    <a:pt x="16" y="177"/>
                  </a:lnTo>
                  <a:lnTo>
                    <a:pt x="38" y="198"/>
                  </a:lnTo>
                  <a:lnTo>
                    <a:pt x="32" y="213"/>
                  </a:lnTo>
                  <a:lnTo>
                    <a:pt x="48" y="228"/>
                  </a:lnTo>
                  <a:lnTo>
                    <a:pt x="45" y="240"/>
                  </a:lnTo>
                  <a:lnTo>
                    <a:pt x="70" y="253"/>
                  </a:lnTo>
                  <a:lnTo>
                    <a:pt x="67" y="262"/>
                  </a:lnTo>
                  <a:lnTo>
                    <a:pt x="56" y="273"/>
                  </a:lnTo>
                  <a:lnTo>
                    <a:pt x="30" y="297"/>
                  </a:lnTo>
                  <a:lnTo>
                    <a:pt x="47" y="306"/>
                  </a:lnTo>
                  <a:lnTo>
                    <a:pt x="33" y="317"/>
                  </a:lnTo>
                  <a:lnTo>
                    <a:pt x="36" y="321"/>
                  </a:lnTo>
                  <a:lnTo>
                    <a:pt x="28" y="332"/>
                  </a:lnTo>
                  <a:lnTo>
                    <a:pt x="35" y="350"/>
                  </a:lnTo>
                  <a:lnTo>
                    <a:pt x="30" y="356"/>
                  </a:lnTo>
                  <a:lnTo>
                    <a:pt x="38" y="361"/>
                  </a:lnTo>
                  <a:lnTo>
                    <a:pt x="41" y="370"/>
                  </a:lnTo>
                  <a:lnTo>
                    <a:pt x="48" y="382"/>
                  </a:lnTo>
                  <a:lnTo>
                    <a:pt x="65" y="386"/>
                  </a:lnTo>
                  <a:lnTo>
                    <a:pt x="68" y="392"/>
                  </a:lnTo>
                  <a:lnTo>
                    <a:pt x="76" y="389"/>
                  </a:lnTo>
                  <a:lnTo>
                    <a:pt x="92" y="394"/>
                  </a:lnTo>
                  <a:lnTo>
                    <a:pt x="95" y="403"/>
                  </a:lnTo>
                  <a:lnTo>
                    <a:pt x="93" y="408"/>
                  </a:lnTo>
                  <a:lnTo>
                    <a:pt x="105" y="422"/>
                  </a:lnTo>
                  <a:lnTo>
                    <a:pt x="112" y="425"/>
                  </a:lnTo>
                  <a:lnTo>
                    <a:pt x="112" y="429"/>
                  </a:lnTo>
                  <a:lnTo>
                    <a:pt x="123" y="432"/>
                  </a:lnTo>
                  <a:lnTo>
                    <a:pt x="129" y="438"/>
                  </a:lnTo>
                  <a:lnTo>
                    <a:pt x="123" y="442"/>
                  </a:lnTo>
                  <a:lnTo>
                    <a:pt x="111" y="441"/>
                  </a:lnTo>
                  <a:lnTo>
                    <a:pt x="108" y="443"/>
                  </a:lnTo>
                  <a:lnTo>
                    <a:pt x="113" y="450"/>
                  </a:lnTo>
                  <a:lnTo>
                    <a:pt x="119" y="463"/>
                  </a:lnTo>
                  <a:lnTo>
                    <a:pt x="125" y="463"/>
                  </a:lnTo>
                  <a:lnTo>
                    <a:pt x="128" y="459"/>
                  </a:lnTo>
                  <a:lnTo>
                    <a:pt x="133" y="460"/>
                  </a:lnTo>
                  <a:lnTo>
                    <a:pt x="149" y="458"/>
                  </a:lnTo>
                  <a:lnTo>
                    <a:pt x="161" y="469"/>
                  </a:lnTo>
                  <a:lnTo>
                    <a:pt x="158" y="474"/>
                  </a:lnTo>
                  <a:lnTo>
                    <a:pt x="161" y="480"/>
                  </a:lnTo>
                  <a:lnTo>
                    <a:pt x="174" y="481"/>
                  </a:lnTo>
                  <a:lnTo>
                    <a:pt x="181" y="489"/>
                  </a:lnTo>
                  <a:lnTo>
                    <a:pt x="182" y="493"/>
                  </a:lnTo>
                  <a:lnTo>
                    <a:pt x="203" y="500"/>
                  </a:lnTo>
                  <a:lnTo>
                    <a:pt x="215" y="497"/>
                  </a:lnTo>
                  <a:lnTo>
                    <a:pt x="227" y="507"/>
                  </a:lnTo>
                  <a:lnTo>
                    <a:pt x="236" y="507"/>
                  </a:lnTo>
                  <a:lnTo>
                    <a:pt x="261" y="513"/>
                  </a:lnTo>
                  <a:lnTo>
                    <a:pt x="262" y="519"/>
                  </a:lnTo>
                  <a:lnTo>
                    <a:pt x="258" y="530"/>
                  </a:lnTo>
                  <a:lnTo>
                    <a:pt x="264" y="541"/>
                  </a:lnTo>
                  <a:lnTo>
                    <a:pt x="263" y="547"/>
                  </a:lnTo>
                  <a:lnTo>
                    <a:pt x="248" y="549"/>
                  </a:lnTo>
                  <a:lnTo>
                    <a:pt x="240" y="555"/>
                  </a:lnTo>
                  <a:lnTo>
                    <a:pt x="241" y="564"/>
                  </a:lnTo>
                  <a:lnTo>
                    <a:pt x="255" y="560"/>
                  </a:lnTo>
                  <a:lnTo>
                    <a:pt x="257" y="565"/>
                  </a:lnTo>
                  <a:lnTo>
                    <a:pt x="234" y="573"/>
                  </a:lnTo>
                  <a:lnTo>
                    <a:pt x="245" y="581"/>
                  </a:lnTo>
                  <a:lnTo>
                    <a:pt x="234" y="598"/>
                  </a:lnTo>
                  <a:lnTo>
                    <a:pt x="223" y="602"/>
                  </a:lnTo>
                  <a:lnTo>
                    <a:pt x="239" y="614"/>
                  </a:lnTo>
                  <a:lnTo>
                    <a:pt x="259" y="621"/>
                  </a:lnTo>
                  <a:lnTo>
                    <a:pt x="284" y="639"/>
                  </a:lnTo>
                  <a:lnTo>
                    <a:pt x="285" y="636"/>
                  </a:lnTo>
                  <a:lnTo>
                    <a:pt x="300" y="640"/>
                  </a:lnTo>
                  <a:lnTo>
                    <a:pt x="325" y="643"/>
                  </a:lnTo>
                  <a:lnTo>
                    <a:pt x="350" y="653"/>
                  </a:lnTo>
                  <a:lnTo>
                    <a:pt x="353" y="657"/>
                  </a:lnTo>
                  <a:lnTo>
                    <a:pt x="363" y="654"/>
                  </a:lnTo>
                  <a:lnTo>
                    <a:pt x="379" y="658"/>
                  </a:lnTo>
                  <a:lnTo>
                    <a:pt x="386" y="666"/>
                  </a:lnTo>
                  <a:lnTo>
                    <a:pt x="398" y="671"/>
                  </a:lnTo>
                  <a:lnTo>
                    <a:pt x="402" y="672"/>
                  </a:lnTo>
                  <a:lnTo>
                    <a:pt x="416" y="684"/>
                  </a:lnTo>
                  <a:lnTo>
                    <a:pt x="424" y="686"/>
                  </a:lnTo>
                  <a:lnTo>
                    <a:pt x="426" y="680"/>
                  </a:lnTo>
                  <a:lnTo>
                    <a:pt x="434" y="672"/>
                  </a:lnTo>
                  <a:lnTo>
                    <a:pt x="411" y="648"/>
                  </a:lnTo>
                  <a:lnTo>
                    <a:pt x="410" y="634"/>
                  </a:lnTo>
                  <a:lnTo>
                    <a:pt x="391" y="615"/>
                  </a:lnTo>
                  <a:lnTo>
                    <a:pt x="402" y="594"/>
                  </a:lnTo>
                  <a:lnTo>
                    <a:pt x="417" y="590"/>
                  </a:lnTo>
                  <a:lnTo>
                    <a:pt x="422" y="578"/>
                  </a:lnTo>
                  <a:lnTo>
                    <a:pt x="413" y="575"/>
                  </a:lnTo>
                  <a:lnTo>
                    <a:pt x="412" y="564"/>
                  </a:lnTo>
                  <a:lnTo>
                    <a:pt x="398" y="551"/>
                  </a:lnTo>
                  <a:lnTo>
                    <a:pt x="386" y="551"/>
                  </a:lnTo>
                  <a:lnTo>
                    <a:pt x="369" y="537"/>
                  </a:lnTo>
                  <a:lnTo>
                    <a:pt x="375" y="522"/>
                  </a:lnTo>
                  <a:lnTo>
                    <a:pt x="369" y="518"/>
                  </a:lnTo>
                  <a:lnTo>
                    <a:pt x="376" y="496"/>
                  </a:lnTo>
                  <a:lnTo>
                    <a:pt x="396" y="507"/>
                  </a:lnTo>
                  <a:lnTo>
                    <a:pt x="394" y="493"/>
                  </a:lnTo>
                  <a:lnTo>
                    <a:pt x="420" y="471"/>
                  </a:lnTo>
                  <a:lnTo>
                    <a:pt x="445" y="470"/>
                  </a:lnTo>
                  <a:lnTo>
                    <a:pt x="484" y="484"/>
                  </a:lnTo>
                  <a:lnTo>
                    <a:pt x="505" y="492"/>
                  </a:lnTo>
                  <a:lnTo>
                    <a:pt x="519" y="484"/>
                  </a:lnTo>
                  <a:lnTo>
                    <a:pt x="544" y="484"/>
                  </a:lnTo>
                  <a:lnTo>
                    <a:pt x="568" y="494"/>
                  </a:lnTo>
                  <a:lnTo>
                    <a:pt x="571" y="488"/>
                  </a:lnTo>
                  <a:lnTo>
                    <a:pt x="593" y="489"/>
                  </a:lnTo>
                  <a:lnTo>
                    <a:pt x="594" y="479"/>
                  </a:lnTo>
                  <a:lnTo>
                    <a:pt x="563" y="466"/>
                  </a:lnTo>
                  <a:lnTo>
                    <a:pt x="575" y="456"/>
                  </a:lnTo>
                  <a:lnTo>
                    <a:pt x="570" y="450"/>
                  </a:lnTo>
                  <a:lnTo>
                    <a:pt x="583" y="445"/>
                  </a:lnTo>
                  <a:lnTo>
                    <a:pt x="567" y="431"/>
                  </a:lnTo>
                  <a:lnTo>
                    <a:pt x="571" y="425"/>
                  </a:lnTo>
                  <a:lnTo>
                    <a:pt x="626" y="417"/>
                  </a:lnTo>
                  <a:lnTo>
                    <a:pt x="632" y="413"/>
                  </a:lnTo>
                  <a:lnTo>
                    <a:pt x="667" y="406"/>
                  </a:lnTo>
                  <a:lnTo>
                    <a:pt x="677" y="397"/>
                  </a:lnTo>
                  <a:lnTo>
                    <a:pt x="707" y="401"/>
                  </a:lnTo>
                  <a:lnTo>
                    <a:pt x="721" y="422"/>
                  </a:lnTo>
                  <a:lnTo>
                    <a:pt x="735" y="417"/>
                  </a:lnTo>
                  <a:lnTo>
                    <a:pt x="758" y="424"/>
                  </a:lnTo>
                  <a:lnTo>
                    <a:pt x="762" y="435"/>
                  </a:lnTo>
                  <a:lnTo>
                    <a:pt x="776" y="434"/>
                  </a:lnTo>
                  <a:lnTo>
                    <a:pt x="806" y="415"/>
                  </a:lnTo>
                  <a:lnTo>
                    <a:pt x="803" y="421"/>
                  </a:lnTo>
                  <a:lnTo>
                    <a:pt x="831" y="436"/>
                  </a:lnTo>
                  <a:lnTo>
                    <a:pt x="889" y="487"/>
                  </a:lnTo>
                  <a:lnTo>
                    <a:pt x="893" y="477"/>
                  </a:lnTo>
                  <a:lnTo>
                    <a:pt x="920" y="489"/>
                  </a:lnTo>
                  <a:lnTo>
                    <a:pt x="940" y="483"/>
                  </a:lnTo>
                  <a:lnTo>
                    <a:pt x="951" y="487"/>
                  </a:lnTo>
                  <a:lnTo>
                    <a:pt x="964" y="499"/>
                  </a:lnTo>
                  <a:lnTo>
                    <a:pt x="977" y="503"/>
                  </a:lnTo>
                  <a:lnTo>
                    <a:pt x="988" y="511"/>
                  </a:lnTo>
                  <a:lnTo>
                    <a:pt x="1007" y="509"/>
                  </a:lnTo>
                  <a:lnTo>
                    <a:pt x="1022" y="521"/>
                  </a:lnTo>
                  <a:lnTo>
                    <a:pt x="1027" y="519"/>
                  </a:lnTo>
                  <a:lnTo>
                    <a:pt x="1042" y="516"/>
                  </a:lnTo>
                  <a:lnTo>
                    <a:pt x="1064" y="498"/>
                  </a:lnTo>
                  <a:lnTo>
                    <a:pt x="1084" y="489"/>
                  </a:lnTo>
                  <a:lnTo>
                    <a:pt x="1101" y="495"/>
                  </a:lnTo>
                  <a:lnTo>
                    <a:pt x="1117" y="495"/>
                  </a:lnTo>
                  <a:lnTo>
                    <a:pt x="1133" y="505"/>
                  </a:lnTo>
                  <a:lnTo>
                    <a:pt x="1149" y="505"/>
                  </a:lnTo>
                  <a:lnTo>
                    <a:pt x="1175" y="510"/>
                  </a:lnTo>
                  <a:lnTo>
                    <a:pt x="1183" y="497"/>
                  </a:lnTo>
                  <a:lnTo>
                    <a:pt x="1170" y="485"/>
                  </a:lnTo>
                  <a:lnTo>
                    <a:pt x="1175" y="464"/>
                  </a:lnTo>
                  <a:lnTo>
                    <a:pt x="1197" y="472"/>
                  </a:lnTo>
                  <a:lnTo>
                    <a:pt x="1213" y="474"/>
                  </a:lnTo>
                  <a:lnTo>
                    <a:pt x="1234" y="479"/>
                  </a:lnTo>
                  <a:lnTo>
                    <a:pt x="1246" y="495"/>
                  </a:lnTo>
                  <a:lnTo>
                    <a:pt x="1273" y="503"/>
                  </a:lnTo>
                  <a:lnTo>
                    <a:pt x="1286" y="499"/>
                  </a:lnTo>
                  <a:lnTo>
                    <a:pt x="1305" y="497"/>
                  </a:lnTo>
                  <a:lnTo>
                    <a:pt x="1323" y="500"/>
                  </a:lnTo>
                  <a:lnTo>
                    <a:pt x="1344" y="509"/>
                  </a:lnTo>
                  <a:lnTo>
                    <a:pt x="1360" y="520"/>
                  </a:lnTo>
                  <a:lnTo>
                    <a:pt x="1374" y="519"/>
                  </a:lnTo>
                  <a:lnTo>
                    <a:pt x="1397" y="523"/>
                  </a:lnTo>
                  <a:lnTo>
                    <a:pt x="1408" y="518"/>
                  </a:lnTo>
                  <a:lnTo>
                    <a:pt x="1427" y="514"/>
                  </a:lnTo>
                  <a:lnTo>
                    <a:pt x="1442" y="500"/>
                  </a:lnTo>
                  <a:lnTo>
                    <a:pt x="1453" y="502"/>
                  </a:lnTo>
                  <a:lnTo>
                    <a:pt x="1465" y="509"/>
                  </a:lnTo>
                  <a:lnTo>
                    <a:pt x="1483" y="507"/>
                  </a:lnTo>
                  <a:lnTo>
                    <a:pt x="1508" y="515"/>
                  </a:lnTo>
                  <a:lnTo>
                    <a:pt x="1522" y="502"/>
                  </a:lnTo>
                  <a:lnTo>
                    <a:pt x="1516" y="493"/>
                  </a:lnTo>
                  <a:lnTo>
                    <a:pt x="1516" y="472"/>
                  </a:lnTo>
                  <a:lnTo>
                    <a:pt x="1520" y="465"/>
                  </a:lnTo>
                  <a:lnTo>
                    <a:pt x="1512" y="454"/>
                  </a:lnTo>
                  <a:lnTo>
                    <a:pt x="1500" y="450"/>
                  </a:lnTo>
                  <a:lnTo>
                    <a:pt x="1505" y="440"/>
                  </a:lnTo>
                  <a:lnTo>
                    <a:pt x="1522" y="436"/>
                  </a:lnTo>
                  <a:lnTo>
                    <a:pt x="1542" y="436"/>
                  </a:lnTo>
                  <a:lnTo>
                    <a:pt x="1570" y="441"/>
                  </a:lnTo>
                  <a:lnTo>
                    <a:pt x="1589" y="449"/>
                  </a:lnTo>
                  <a:lnTo>
                    <a:pt x="1614" y="469"/>
                  </a:lnTo>
                  <a:lnTo>
                    <a:pt x="1627" y="478"/>
                  </a:lnTo>
                  <a:lnTo>
                    <a:pt x="1641" y="490"/>
                  </a:lnTo>
                  <a:lnTo>
                    <a:pt x="1661" y="510"/>
                  </a:lnTo>
                  <a:lnTo>
                    <a:pt x="1693" y="516"/>
                  </a:lnTo>
                  <a:lnTo>
                    <a:pt x="1722" y="531"/>
                  </a:lnTo>
                  <a:lnTo>
                    <a:pt x="1742" y="550"/>
                  </a:lnTo>
                  <a:lnTo>
                    <a:pt x="1766" y="550"/>
                  </a:lnTo>
                  <a:lnTo>
                    <a:pt x="1775" y="542"/>
                  </a:lnTo>
                  <a:lnTo>
                    <a:pt x="1797" y="536"/>
                  </a:lnTo>
                  <a:lnTo>
                    <a:pt x="1802" y="554"/>
                  </a:lnTo>
                  <a:lnTo>
                    <a:pt x="1801" y="562"/>
                  </a:lnTo>
                  <a:lnTo>
                    <a:pt x="1810" y="584"/>
                  </a:lnTo>
                  <a:lnTo>
                    <a:pt x="1811" y="604"/>
                  </a:lnTo>
                  <a:lnTo>
                    <a:pt x="1789" y="600"/>
                  </a:lnTo>
                  <a:lnTo>
                    <a:pt x="1779" y="607"/>
                  </a:lnTo>
                  <a:lnTo>
                    <a:pt x="1794" y="625"/>
                  </a:lnTo>
                  <a:lnTo>
                    <a:pt x="1806" y="649"/>
                  </a:lnTo>
                  <a:lnTo>
                    <a:pt x="1798" y="650"/>
                  </a:lnTo>
                  <a:lnTo>
                    <a:pt x="1804" y="660"/>
                  </a:lnTo>
                  <a:lnTo>
                    <a:pt x="1808" y="664"/>
                  </a:lnTo>
                  <a:lnTo>
                    <a:pt x="1807" y="657"/>
                  </a:lnTo>
                  <a:lnTo>
                    <a:pt x="1821" y="642"/>
                  </a:lnTo>
                  <a:lnTo>
                    <a:pt x="1837" y="652"/>
                  </a:lnTo>
                  <a:lnTo>
                    <a:pt x="1848" y="651"/>
                  </a:lnTo>
                  <a:lnTo>
                    <a:pt x="1863" y="639"/>
                  </a:lnTo>
                  <a:lnTo>
                    <a:pt x="1866" y="627"/>
                  </a:lnTo>
                  <a:lnTo>
                    <a:pt x="1873" y="604"/>
                  </a:lnTo>
                  <a:lnTo>
                    <a:pt x="1880" y="580"/>
                  </a:lnTo>
                  <a:lnTo>
                    <a:pt x="1876" y="566"/>
                  </a:lnTo>
                  <a:lnTo>
                    <a:pt x="1879" y="536"/>
                  </a:lnTo>
                  <a:lnTo>
                    <a:pt x="1862" y="504"/>
                  </a:lnTo>
                  <a:lnTo>
                    <a:pt x="1844" y="480"/>
                  </a:lnTo>
                  <a:lnTo>
                    <a:pt x="1840" y="460"/>
                  </a:lnTo>
                  <a:lnTo>
                    <a:pt x="1825" y="443"/>
                  </a:lnTo>
                  <a:lnTo>
                    <a:pt x="1784" y="421"/>
                  </a:lnTo>
                  <a:lnTo>
                    <a:pt x="1766" y="420"/>
                  </a:lnTo>
                  <a:lnTo>
                    <a:pt x="1764" y="430"/>
                  </a:lnTo>
                  <a:lnTo>
                    <a:pt x="1746" y="425"/>
                  </a:lnTo>
                  <a:lnTo>
                    <a:pt x="1728" y="413"/>
                  </a:lnTo>
                  <a:lnTo>
                    <a:pt x="1701" y="410"/>
                  </a:lnTo>
                  <a:lnTo>
                    <a:pt x="1718" y="364"/>
                  </a:lnTo>
                  <a:lnTo>
                    <a:pt x="1729" y="326"/>
                  </a:lnTo>
                  <a:lnTo>
                    <a:pt x="1772" y="320"/>
                  </a:lnTo>
                  <a:lnTo>
                    <a:pt x="1821" y="323"/>
                  </a:lnTo>
                  <a:lnTo>
                    <a:pt x="1829" y="314"/>
                  </a:lnTo>
                  <a:lnTo>
                    <a:pt x="1855" y="317"/>
                  </a:lnTo>
                  <a:lnTo>
                    <a:pt x="1869" y="331"/>
                  </a:lnTo>
                  <a:lnTo>
                    <a:pt x="1890" y="329"/>
                  </a:lnTo>
                  <a:lnTo>
                    <a:pt x="1917" y="324"/>
                  </a:lnTo>
                  <a:lnTo>
                    <a:pt x="1892" y="312"/>
                  </a:lnTo>
                  <a:lnTo>
                    <a:pt x="1892" y="280"/>
                  </a:lnTo>
                  <a:lnTo>
                    <a:pt x="1921" y="273"/>
                  </a:lnTo>
                  <a:lnTo>
                    <a:pt x="1961" y="297"/>
                  </a:lnTo>
                  <a:lnTo>
                    <a:pt x="1972" y="275"/>
                  </a:lnTo>
                  <a:lnTo>
                    <a:pt x="1961" y="260"/>
                  </a:lnTo>
                  <a:lnTo>
                    <a:pt x="1977" y="258"/>
                  </a:lnTo>
                  <a:lnTo>
                    <a:pt x="1999" y="285"/>
                  </a:lnTo>
                  <a:lnTo>
                    <a:pt x="1992" y="301"/>
                  </a:lnTo>
                  <a:lnTo>
                    <a:pt x="1989" y="320"/>
                  </a:lnTo>
                  <a:lnTo>
                    <a:pt x="1990" y="345"/>
                  </a:lnTo>
                  <a:lnTo>
                    <a:pt x="1972" y="349"/>
                  </a:lnTo>
                  <a:lnTo>
                    <a:pt x="1981" y="358"/>
                  </a:lnTo>
                  <a:lnTo>
                    <a:pt x="1980" y="370"/>
                  </a:lnTo>
                  <a:lnTo>
                    <a:pt x="2001" y="397"/>
                  </a:lnTo>
                  <a:lnTo>
                    <a:pt x="2053" y="441"/>
                  </a:lnTo>
                  <a:lnTo>
                    <a:pt x="2086" y="471"/>
                  </a:lnTo>
                  <a:lnTo>
                    <a:pt x="2105" y="485"/>
                  </a:lnTo>
                  <a:lnTo>
                    <a:pt x="2110" y="466"/>
                  </a:lnTo>
                  <a:lnTo>
                    <a:pt x="2096" y="446"/>
                  </a:lnTo>
                  <a:lnTo>
                    <a:pt x="2115" y="441"/>
                  </a:lnTo>
                  <a:lnTo>
                    <a:pt x="2098" y="418"/>
                  </a:lnTo>
                  <a:lnTo>
                    <a:pt x="2114" y="408"/>
                  </a:lnTo>
                  <a:lnTo>
                    <a:pt x="2099" y="399"/>
                  </a:lnTo>
                  <a:lnTo>
                    <a:pt x="2088" y="383"/>
                  </a:lnTo>
                  <a:lnTo>
                    <a:pt x="2102" y="382"/>
                  </a:lnTo>
                  <a:lnTo>
                    <a:pt x="2072" y="354"/>
                  </a:lnTo>
                  <a:lnTo>
                    <a:pt x="2050" y="349"/>
                  </a:lnTo>
                  <a:lnTo>
                    <a:pt x="2041" y="341"/>
                  </a:lnTo>
                  <a:lnTo>
                    <a:pt x="2037" y="322"/>
                  </a:lnTo>
                  <a:lnTo>
                    <a:pt x="2027" y="310"/>
                  </a:lnTo>
                  <a:lnTo>
                    <a:pt x="2050" y="312"/>
                  </a:lnTo>
                  <a:lnTo>
                    <a:pt x="2054" y="304"/>
                  </a:lnTo>
                  <a:lnTo>
                    <a:pt x="2069" y="311"/>
                  </a:lnTo>
                  <a:lnTo>
                    <a:pt x="2089" y="296"/>
                  </a:lnTo>
                  <a:lnTo>
                    <a:pt x="2127" y="309"/>
                  </a:lnTo>
                  <a:lnTo>
                    <a:pt x="2121" y="301"/>
                  </a:lnTo>
                  <a:lnTo>
                    <a:pt x="2127" y="289"/>
                  </a:lnTo>
                  <a:lnTo>
                    <a:pt x="2132" y="275"/>
                  </a:lnTo>
                  <a:lnTo>
                    <a:pt x="2142" y="273"/>
                  </a:lnTo>
                  <a:lnTo>
                    <a:pt x="2162" y="259"/>
                  </a:lnTo>
                  <a:lnTo>
                    <a:pt x="2195" y="263"/>
                  </a:lnTo>
                  <a:lnTo>
                    <a:pt x="2192" y="258"/>
                  </a:lnTo>
                  <a:lnTo>
                    <a:pt x="2179" y="250"/>
                  </a:lnTo>
                  <a:lnTo>
                    <a:pt x="2165" y="245"/>
                  </a:lnTo>
                  <a:lnTo>
                    <a:pt x="2135" y="230"/>
                  </a:lnTo>
                  <a:lnTo>
                    <a:pt x="2107" y="220"/>
                  </a:lnTo>
                  <a:lnTo>
                    <a:pt x="2128" y="221"/>
                  </a:lnTo>
                  <a:lnTo>
                    <a:pt x="2134" y="213"/>
                  </a:lnTo>
                  <a:lnTo>
                    <a:pt x="2128" y="210"/>
                  </a:lnTo>
                  <a:lnTo>
                    <a:pt x="2117" y="188"/>
                  </a:lnTo>
                  <a:lnTo>
                    <a:pt x="2124" y="183"/>
                  </a:lnTo>
                  <a:lnTo>
                    <a:pt x="2127" y="194"/>
                  </a:lnTo>
                  <a:lnTo>
                    <a:pt x="2139" y="195"/>
                  </a:lnTo>
                  <a:lnTo>
                    <a:pt x="2136" y="183"/>
                  </a:lnTo>
                  <a:lnTo>
                    <a:pt x="2149" y="185"/>
                  </a:lnTo>
                  <a:lnTo>
                    <a:pt x="2158" y="186"/>
                  </a:lnTo>
                  <a:lnTo>
                    <a:pt x="2154" y="172"/>
                  </a:lnTo>
                  <a:lnTo>
                    <a:pt x="2163" y="168"/>
                  </a:lnTo>
                  <a:lnTo>
                    <a:pt x="2150" y="158"/>
                  </a:lnTo>
                  <a:lnTo>
                    <a:pt x="2155" y="143"/>
                  </a:lnTo>
                  <a:lnTo>
                    <a:pt x="2167" y="151"/>
                  </a:lnTo>
                  <a:lnTo>
                    <a:pt x="2166" y="129"/>
                  </a:lnTo>
                  <a:lnTo>
                    <a:pt x="2163" y="113"/>
                  </a:lnTo>
                  <a:lnTo>
                    <a:pt x="2134" y="115"/>
                  </a:lnTo>
                  <a:lnTo>
                    <a:pt x="2116" y="123"/>
                  </a:lnTo>
                  <a:lnTo>
                    <a:pt x="2102" y="129"/>
                  </a:lnTo>
                  <a:lnTo>
                    <a:pt x="2098" y="133"/>
                  </a:lnTo>
                  <a:lnTo>
                    <a:pt x="2081" y="119"/>
                  </a:lnTo>
                  <a:lnTo>
                    <a:pt x="2021" y="141"/>
                  </a:lnTo>
                  <a:lnTo>
                    <a:pt x="2020" y="142"/>
                  </a:lnTo>
                  <a:lnTo>
                    <a:pt x="2020" y="142"/>
                  </a:lnTo>
                  <a:lnTo>
                    <a:pt x="1988" y="134"/>
                  </a:lnTo>
                  <a:lnTo>
                    <a:pt x="1936" y="126"/>
                  </a:lnTo>
                  <a:lnTo>
                    <a:pt x="1911" y="126"/>
                  </a:lnTo>
                  <a:lnTo>
                    <a:pt x="1861" y="122"/>
                  </a:lnTo>
                  <a:lnTo>
                    <a:pt x="1867" y="130"/>
                  </a:lnTo>
                  <a:lnTo>
                    <a:pt x="1896" y="141"/>
                  </a:lnTo>
                  <a:lnTo>
                    <a:pt x="1888" y="146"/>
                  </a:lnTo>
                  <a:lnTo>
                    <a:pt x="1841" y="131"/>
                  </a:lnTo>
                  <a:lnTo>
                    <a:pt x="1818" y="132"/>
                  </a:lnTo>
                  <a:lnTo>
                    <a:pt x="1788" y="129"/>
                  </a:lnTo>
                  <a:lnTo>
                    <a:pt x="1765" y="130"/>
                  </a:lnTo>
                  <a:lnTo>
                    <a:pt x="1753" y="133"/>
                  </a:lnTo>
                  <a:lnTo>
                    <a:pt x="1729" y="128"/>
                  </a:lnTo>
                  <a:lnTo>
                    <a:pt x="1711" y="115"/>
                  </a:lnTo>
                  <a:lnTo>
                    <a:pt x="1690" y="109"/>
                  </a:lnTo>
                  <a:lnTo>
                    <a:pt x="1660" y="106"/>
                  </a:lnTo>
                  <a:lnTo>
                    <a:pt x="1612" y="109"/>
                  </a:lnTo>
                  <a:lnTo>
                    <a:pt x="1559" y="96"/>
                  </a:lnTo>
                  <a:lnTo>
                    <a:pt x="1533" y="86"/>
                  </a:lnTo>
                  <a:lnTo>
                    <a:pt x="1402" y="75"/>
                  </a:lnTo>
                  <a:lnTo>
                    <a:pt x="1395" y="82"/>
                  </a:lnTo>
                  <a:lnTo>
                    <a:pt x="1426" y="98"/>
                  </a:lnTo>
                  <a:lnTo>
                    <a:pt x="1402" y="96"/>
                  </a:lnTo>
                  <a:lnTo>
                    <a:pt x="1399" y="101"/>
                  </a:lnTo>
                  <a:lnTo>
                    <a:pt x="1367" y="95"/>
                  </a:lnTo>
                  <a:lnTo>
                    <a:pt x="1351" y="100"/>
                  </a:lnTo>
                  <a:lnTo>
                    <a:pt x="1320" y="92"/>
                  </a:lnTo>
                  <a:lnTo>
                    <a:pt x="1331" y="110"/>
                  </a:lnTo>
                  <a:lnTo>
                    <a:pt x="1301" y="103"/>
                  </a:lnTo>
                  <a:lnTo>
                    <a:pt x="1268" y="90"/>
                  </a:lnTo>
                  <a:lnTo>
                    <a:pt x="1267" y="83"/>
                  </a:lnTo>
                  <a:lnTo>
                    <a:pt x="1247" y="72"/>
                  </a:lnTo>
                  <a:lnTo>
                    <a:pt x="1215" y="64"/>
                  </a:lnTo>
                  <a:lnTo>
                    <a:pt x="1195" y="64"/>
                  </a:lnTo>
                  <a:lnTo>
                    <a:pt x="1165" y="61"/>
                  </a:lnTo>
                  <a:lnTo>
                    <a:pt x="1180" y="73"/>
                  </a:lnTo>
                  <a:lnTo>
                    <a:pt x="1124" y="71"/>
                  </a:lnTo>
                  <a:lnTo>
                    <a:pt x="1111" y="63"/>
                  </a:lnTo>
                  <a:lnTo>
                    <a:pt x="1068" y="61"/>
                  </a:lnTo>
                  <a:lnTo>
                    <a:pt x="1051" y="63"/>
                  </a:lnTo>
                  <a:lnTo>
                    <a:pt x="1051" y="68"/>
                  </a:lnTo>
                  <a:lnTo>
                    <a:pt x="1032" y="57"/>
                  </a:lnTo>
                  <a:lnTo>
                    <a:pt x="1024" y="60"/>
                  </a:lnTo>
                  <a:lnTo>
                    <a:pt x="1001" y="56"/>
                  </a:lnTo>
                  <a:lnTo>
                    <a:pt x="983" y="54"/>
                  </a:lnTo>
                  <a:lnTo>
                    <a:pt x="986" y="49"/>
                  </a:lnTo>
                  <a:lnTo>
                    <a:pt x="1008" y="40"/>
                  </a:lnTo>
                  <a:lnTo>
                    <a:pt x="1016" y="36"/>
                  </a:lnTo>
                  <a:lnTo>
                    <a:pt x="1009" y="28"/>
                  </a:lnTo>
                  <a:lnTo>
                    <a:pt x="992" y="22"/>
                  </a:lnTo>
                  <a:lnTo>
                    <a:pt x="955" y="15"/>
                  </a:lnTo>
                  <a:lnTo>
                    <a:pt x="920" y="14"/>
                  </a:lnTo>
                  <a:lnTo>
                    <a:pt x="913" y="18"/>
                  </a:lnTo>
                  <a:lnTo>
                    <a:pt x="901" y="11"/>
                  </a:lnTo>
                  <a:lnTo>
                    <a:pt x="901" y="11"/>
                  </a:lnTo>
                  <a:lnTo>
                    <a:pt x="871" y="8"/>
                  </a:lnTo>
                  <a:lnTo>
                    <a:pt x="883" y="5"/>
                  </a:lnTo>
                  <a:lnTo>
                    <a:pt x="856"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43" name="Freeform 222"/>
            <p:cNvSpPr>
              <a:spLocks/>
            </p:cNvSpPr>
            <p:nvPr/>
          </p:nvSpPr>
          <p:spPr bwMode="auto">
            <a:xfrm>
              <a:off x="5714147" y="5173091"/>
              <a:ext cx="69431" cy="63684"/>
            </a:xfrm>
            <a:custGeom>
              <a:avLst/>
              <a:gdLst>
                <a:gd name="T0" fmla="*/ 36 w 42"/>
                <a:gd name="T1" fmla="*/ 6 h 41"/>
                <a:gd name="T2" fmla="*/ 29 w 42"/>
                <a:gd name="T3" fmla="*/ 0 h 41"/>
                <a:gd name="T4" fmla="*/ 20 w 42"/>
                <a:gd name="T5" fmla="*/ 4 h 41"/>
                <a:gd name="T6" fmla="*/ 10 w 42"/>
                <a:gd name="T7" fmla="*/ 12 h 41"/>
                <a:gd name="T8" fmla="*/ 0 w 42"/>
                <a:gd name="T9" fmla="*/ 25 h 41"/>
                <a:gd name="T10" fmla="*/ 12 w 42"/>
                <a:gd name="T11" fmla="*/ 41 h 41"/>
                <a:gd name="T12" fmla="*/ 18 w 42"/>
                <a:gd name="T13" fmla="*/ 39 h 41"/>
                <a:gd name="T14" fmla="*/ 22 w 42"/>
                <a:gd name="T15" fmla="*/ 32 h 41"/>
                <a:gd name="T16" fmla="*/ 32 w 42"/>
                <a:gd name="T17" fmla="*/ 29 h 41"/>
                <a:gd name="T18" fmla="*/ 36 w 42"/>
                <a:gd name="T19" fmla="*/ 22 h 41"/>
                <a:gd name="T20" fmla="*/ 42 w 42"/>
                <a:gd name="T21" fmla="*/ 12 h 41"/>
                <a:gd name="T22" fmla="*/ 36 w 42"/>
                <a:gd name="T23" fmla="*/ 6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2" h="41">
                  <a:moveTo>
                    <a:pt x="36" y="6"/>
                  </a:moveTo>
                  <a:lnTo>
                    <a:pt x="29" y="0"/>
                  </a:lnTo>
                  <a:lnTo>
                    <a:pt x="20" y="4"/>
                  </a:lnTo>
                  <a:lnTo>
                    <a:pt x="10" y="12"/>
                  </a:lnTo>
                  <a:lnTo>
                    <a:pt x="0" y="25"/>
                  </a:lnTo>
                  <a:lnTo>
                    <a:pt x="12" y="41"/>
                  </a:lnTo>
                  <a:lnTo>
                    <a:pt x="18" y="39"/>
                  </a:lnTo>
                  <a:lnTo>
                    <a:pt x="22" y="32"/>
                  </a:lnTo>
                  <a:lnTo>
                    <a:pt x="32" y="29"/>
                  </a:lnTo>
                  <a:lnTo>
                    <a:pt x="36" y="22"/>
                  </a:lnTo>
                  <a:lnTo>
                    <a:pt x="42" y="12"/>
                  </a:lnTo>
                  <a:lnTo>
                    <a:pt x="36" y="6"/>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grpSp>
      <p:cxnSp>
        <p:nvCxnSpPr>
          <p:cNvPr id="227" name="Straight Connector 226"/>
          <p:cNvCxnSpPr/>
          <p:nvPr userDrawn="1"/>
        </p:nvCxnSpPr>
        <p:spPr>
          <a:xfrm>
            <a:off x="4625975" y="4933243"/>
            <a:ext cx="5400675" cy="0"/>
          </a:xfrm>
          <a:prstGeom prst="line">
            <a:avLst/>
          </a:prstGeom>
          <a:ln w="6350">
            <a:solidFill>
              <a:schemeClr val="bg2"/>
            </a:solidFill>
          </a:ln>
        </p:spPr>
        <p:style>
          <a:lnRef idx="1">
            <a:schemeClr val="accent1"/>
          </a:lnRef>
          <a:fillRef idx="0">
            <a:schemeClr val="accent1"/>
          </a:fillRef>
          <a:effectRef idx="0">
            <a:schemeClr val="accent1"/>
          </a:effectRef>
          <a:fontRef idx="minor">
            <a:schemeClr val="tx1"/>
          </a:fontRef>
        </p:style>
      </p:cxnSp>
      <p:sp>
        <p:nvSpPr>
          <p:cNvPr id="228" name="Text Placeholder 6"/>
          <p:cNvSpPr>
            <a:spLocks noGrp="1"/>
          </p:cNvSpPr>
          <p:nvPr userDrawn="1">
            <p:ph type="body" sz="quarter" idx="74" hasCustomPrompt="1"/>
          </p:nvPr>
        </p:nvSpPr>
        <p:spPr>
          <a:xfrm>
            <a:off x="708029" y="2087563"/>
            <a:ext cx="2981321" cy="224711"/>
          </a:xfrm>
          <a:prstGeom prst="rect">
            <a:avLst/>
          </a:prstGeom>
        </p:spPr>
        <p:txBody>
          <a:bodyPr lIns="0" tIns="0" rIns="0" bIns="0"/>
          <a:lstStyle>
            <a:lvl1pPr marL="0" indent="0">
              <a:buNone/>
              <a:defRPr sz="1400" baseline="0">
                <a:solidFill>
                  <a:schemeClr val="tx1"/>
                </a:solidFill>
                <a:latin typeface="Deutsche Bank Text" charset="0"/>
                <a:ea typeface="Deutsche Bank Text" charset="0"/>
                <a:cs typeface="Deutsche Bank Text" charset="0"/>
              </a:defRPr>
            </a:lvl1pPr>
            <a:lvl2pPr marL="455783" indent="0">
              <a:buNone/>
              <a:defRPr>
                <a:solidFill>
                  <a:srgbClr val="00205B"/>
                </a:solidFill>
                <a:latin typeface="Deutsche Bank Text Beta" charset="0"/>
                <a:ea typeface="Deutsche Bank Text Beta" charset="0"/>
                <a:cs typeface="Deutsche Bank Text Beta" charset="0"/>
              </a:defRPr>
            </a:lvl2pPr>
            <a:lvl3pPr marL="911566" indent="0">
              <a:buNone/>
              <a:defRPr>
                <a:solidFill>
                  <a:srgbClr val="00205B"/>
                </a:solidFill>
                <a:latin typeface="Deutsche Bank Text Beta" charset="0"/>
                <a:ea typeface="Deutsche Bank Text Beta" charset="0"/>
                <a:cs typeface="Deutsche Bank Text Beta" charset="0"/>
              </a:defRPr>
            </a:lvl3pPr>
            <a:lvl4pPr marL="1367348" indent="0">
              <a:buNone/>
              <a:defRPr>
                <a:solidFill>
                  <a:srgbClr val="00205B"/>
                </a:solidFill>
                <a:latin typeface="Deutsche Bank Text Beta" charset="0"/>
                <a:ea typeface="Deutsche Bank Text Beta" charset="0"/>
                <a:cs typeface="Deutsche Bank Text Beta" charset="0"/>
              </a:defRPr>
            </a:lvl4pPr>
            <a:lvl5pPr marL="1823131" indent="0">
              <a:buNone/>
              <a:defRPr>
                <a:solidFill>
                  <a:srgbClr val="00205B"/>
                </a:solidFill>
                <a:latin typeface="Deutsche Bank Text Beta" charset="0"/>
                <a:ea typeface="Deutsche Bank Text Beta" charset="0"/>
                <a:cs typeface="Deutsche Bank Text Beta" charset="0"/>
              </a:defRPr>
            </a:lvl5pPr>
          </a:lstStyle>
          <a:p>
            <a:pPr lvl="0"/>
            <a:r>
              <a:rPr lang="en-US" dirty="0"/>
              <a:t>Deutsche Bank Text Dark Blue 14pt</a:t>
            </a:r>
          </a:p>
        </p:txBody>
      </p:sp>
      <p:sp>
        <p:nvSpPr>
          <p:cNvPr id="229" name="Text Placeholder 8"/>
          <p:cNvSpPr>
            <a:spLocks noGrp="1"/>
          </p:cNvSpPr>
          <p:nvPr userDrawn="1">
            <p:ph type="body" sz="quarter" idx="73" hasCustomPrompt="1"/>
          </p:nvPr>
        </p:nvSpPr>
        <p:spPr>
          <a:xfrm>
            <a:off x="701675" y="2473657"/>
            <a:ext cx="3134620" cy="3935081"/>
          </a:xfrm>
          <a:prstGeom prst="rect">
            <a:avLst/>
          </a:prstGeom>
        </p:spPr>
        <p:txBody>
          <a:bodyPr lIns="0" tIns="0" rIns="0" bIns="0"/>
          <a:lstStyle>
            <a:lvl1pPr marL="252000" indent="-252000">
              <a:lnSpc>
                <a:spcPts val="1400"/>
              </a:lnSpc>
              <a:spcBef>
                <a:spcPts val="1400"/>
              </a:spcBef>
              <a:defRPr sz="1200" baseline="0">
                <a:solidFill>
                  <a:schemeClr val="tx2"/>
                </a:solidFill>
                <a:latin typeface="Deutsche Bank Text" charset="0"/>
                <a:ea typeface="Deutsche Bank Text" charset="0"/>
                <a:cs typeface="Deutsche Bank Text" charset="0"/>
              </a:defRPr>
            </a:lvl1pPr>
            <a:lvl2pPr>
              <a:defRPr sz="1400">
                <a:solidFill>
                  <a:srgbClr val="535B61"/>
                </a:solidFill>
                <a:latin typeface="Deutsche Bank Text Beta" charset="0"/>
                <a:ea typeface="Deutsche Bank Text Beta" charset="0"/>
                <a:cs typeface="Deutsche Bank Text Beta" charset="0"/>
              </a:defRPr>
            </a:lvl2pPr>
            <a:lvl3pPr>
              <a:defRPr sz="1400">
                <a:solidFill>
                  <a:srgbClr val="535B61"/>
                </a:solidFill>
                <a:latin typeface="Deutsche Bank Text Beta" charset="0"/>
                <a:ea typeface="Deutsche Bank Text Beta" charset="0"/>
                <a:cs typeface="Deutsche Bank Text Beta" charset="0"/>
              </a:defRPr>
            </a:lvl3pPr>
            <a:lvl4pPr>
              <a:defRPr sz="1400">
                <a:solidFill>
                  <a:srgbClr val="535B61"/>
                </a:solidFill>
                <a:latin typeface="Deutsche Bank Text Beta" charset="0"/>
                <a:ea typeface="Deutsche Bank Text Beta" charset="0"/>
                <a:cs typeface="Deutsche Bank Text Beta" charset="0"/>
              </a:defRPr>
            </a:lvl4pPr>
            <a:lvl5pPr>
              <a:defRPr sz="1400">
                <a:solidFill>
                  <a:srgbClr val="535B61"/>
                </a:solidFill>
                <a:latin typeface="Deutsche Bank Text Beta" charset="0"/>
                <a:ea typeface="Deutsche Bank Text Beta" charset="0"/>
                <a:cs typeface="Deutsche Bank Text Beta" charset="0"/>
              </a:defRPr>
            </a:lvl5pPr>
          </a:lstStyle>
          <a:p>
            <a:pPr lvl="0"/>
            <a:r>
              <a:rPr lang="en-US" dirty="0"/>
              <a:t>Deutsche Bank Text Dark Grey 12pt</a:t>
            </a:r>
          </a:p>
        </p:txBody>
      </p:sp>
      <p:sp>
        <p:nvSpPr>
          <p:cNvPr id="231" name="TextBox 230"/>
          <p:cNvSpPr txBox="1"/>
          <p:nvPr userDrawn="1"/>
        </p:nvSpPr>
        <p:spPr>
          <a:xfrm>
            <a:off x="4864707" y="5027654"/>
            <a:ext cx="439223" cy="123111"/>
          </a:xfrm>
          <a:prstGeom prst="rect">
            <a:avLst/>
          </a:prstGeom>
          <a:noFill/>
        </p:spPr>
        <p:txBody>
          <a:bodyPr wrap="none" lIns="0" tIns="0" rIns="0" bIns="0" rtlCol="0">
            <a:spAutoFit/>
          </a:bodyPr>
          <a:lstStyle/>
          <a:p>
            <a:r>
              <a:rPr lang="en-US" sz="800" dirty="0">
                <a:solidFill>
                  <a:srgbClr val="00205B"/>
                </a:solidFill>
                <a:latin typeface="Deutsche Bank Text" charset="0"/>
                <a:ea typeface="Deutsche Bank Text" charset="0"/>
                <a:cs typeface="Deutsche Bank Text" charset="0"/>
              </a:rPr>
              <a:t>Americas</a:t>
            </a:r>
          </a:p>
        </p:txBody>
      </p:sp>
      <p:sp>
        <p:nvSpPr>
          <p:cNvPr id="234" name="Oval 233"/>
          <p:cNvSpPr/>
          <p:nvPr userDrawn="1"/>
        </p:nvSpPr>
        <p:spPr>
          <a:xfrm>
            <a:off x="4625975" y="5049860"/>
            <a:ext cx="175689" cy="175689"/>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dirty="0">
              <a:solidFill>
                <a:srgbClr val="FFFFFF"/>
              </a:solidFill>
            </a:endParaRPr>
          </a:p>
        </p:txBody>
      </p:sp>
      <p:sp>
        <p:nvSpPr>
          <p:cNvPr id="239" name="Text Placeholder 238"/>
          <p:cNvSpPr>
            <a:spLocks noGrp="1"/>
          </p:cNvSpPr>
          <p:nvPr userDrawn="1">
            <p:ph type="body" sz="quarter" idx="75" hasCustomPrompt="1"/>
          </p:nvPr>
        </p:nvSpPr>
        <p:spPr>
          <a:xfrm>
            <a:off x="4867275" y="5210049"/>
            <a:ext cx="735668" cy="185856"/>
          </a:xfrm>
          <a:prstGeom prst="rect">
            <a:avLst/>
          </a:prstGeom>
        </p:spPr>
        <p:txBody>
          <a:bodyPr lIns="0" tIns="0" rIns="0" bIns="0"/>
          <a:lstStyle>
            <a:lvl1pPr marL="0" indent="0">
              <a:buNone/>
              <a:defRPr sz="1400">
                <a:solidFill>
                  <a:schemeClr val="tx1"/>
                </a:solidFill>
                <a:latin typeface="Deutsche Bank Text" charset="0"/>
                <a:ea typeface="Deutsche Bank Text" charset="0"/>
                <a:cs typeface="Deutsche Bank Text" charset="0"/>
              </a:defRPr>
            </a:lvl1pPr>
          </a:lstStyle>
          <a:p>
            <a:pPr lvl="0"/>
            <a:r>
              <a:rPr lang="en-US" dirty="0"/>
              <a:t>€</a:t>
            </a:r>
            <a:r>
              <a:rPr lang="en-US" dirty="0" err="1"/>
              <a:t>XX.Xbn</a:t>
            </a:r>
            <a:endParaRPr lang="en-US" dirty="0"/>
          </a:p>
        </p:txBody>
      </p:sp>
      <p:sp>
        <p:nvSpPr>
          <p:cNvPr id="242" name="TextBox 241"/>
          <p:cNvSpPr txBox="1"/>
          <p:nvPr userDrawn="1"/>
        </p:nvSpPr>
        <p:spPr>
          <a:xfrm>
            <a:off x="5964884" y="5027654"/>
            <a:ext cx="145874" cy="123111"/>
          </a:xfrm>
          <a:prstGeom prst="rect">
            <a:avLst/>
          </a:prstGeom>
          <a:noFill/>
        </p:spPr>
        <p:txBody>
          <a:bodyPr wrap="none" lIns="0" tIns="0" rIns="0" bIns="0" rtlCol="0">
            <a:spAutoFit/>
          </a:bodyPr>
          <a:lstStyle/>
          <a:p>
            <a:r>
              <a:rPr lang="en-US" sz="800" dirty="0">
                <a:solidFill>
                  <a:srgbClr val="00205B"/>
                </a:solidFill>
                <a:latin typeface="Deutsche Bank Text" charset="0"/>
                <a:ea typeface="Deutsche Bank Text" charset="0"/>
                <a:cs typeface="Deutsche Bank Text" charset="0"/>
              </a:rPr>
              <a:t>UK</a:t>
            </a:r>
          </a:p>
        </p:txBody>
      </p:sp>
      <p:sp>
        <p:nvSpPr>
          <p:cNvPr id="243" name="Oval 242"/>
          <p:cNvSpPr/>
          <p:nvPr userDrawn="1"/>
        </p:nvSpPr>
        <p:spPr>
          <a:xfrm>
            <a:off x="5726152" y="5049860"/>
            <a:ext cx="175689" cy="175689"/>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dirty="0">
              <a:solidFill>
                <a:srgbClr val="FFFFFF"/>
              </a:solidFill>
            </a:endParaRPr>
          </a:p>
        </p:txBody>
      </p:sp>
      <p:sp>
        <p:nvSpPr>
          <p:cNvPr id="244" name="Text Placeholder 238"/>
          <p:cNvSpPr>
            <a:spLocks noGrp="1"/>
          </p:cNvSpPr>
          <p:nvPr userDrawn="1">
            <p:ph type="body" sz="quarter" idx="76" hasCustomPrompt="1"/>
          </p:nvPr>
        </p:nvSpPr>
        <p:spPr>
          <a:xfrm>
            <a:off x="5967452" y="5210049"/>
            <a:ext cx="735668" cy="185856"/>
          </a:xfrm>
          <a:prstGeom prst="rect">
            <a:avLst/>
          </a:prstGeom>
        </p:spPr>
        <p:txBody>
          <a:bodyPr lIns="0" tIns="0" rIns="0" bIns="0"/>
          <a:lstStyle>
            <a:lvl1pPr marL="0" indent="0">
              <a:buNone/>
              <a:defRPr sz="1400">
                <a:solidFill>
                  <a:schemeClr val="tx1"/>
                </a:solidFill>
                <a:latin typeface="Deutsche Bank Text" charset="0"/>
                <a:ea typeface="Deutsche Bank Text" charset="0"/>
                <a:cs typeface="Deutsche Bank Text" charset="0"/>
              </a:defRPr>
            </a:lvl1pPr>
          </a:lstStyle>
          <a:p>
            <a:pPr lvl="0"/>
            <a:r>
              <a:rPr lang="en-US" dirty="0"/>
              <a:t>€</a:t>
            </a:r>
            <a:r>
              <a:rPr lang="en-US" dirty="0" err="1"/>
              <a:t>XX.Xbn</a:t>
            </a:r>
            <a:endParaRPr lang="en-US" dirty="0"/>
          </a:p>
        </p:txBody>
      </p:sp>
      <p:sp>
        <p:nvSpPr>
          <p:cNvPr id="245" name="TextBox 244"/>
          <p:cNvSpPr txBox="1"/>
          <p:nvPr userDrawn="1"/>
        </p:nvSpPr>
        <p:spPr>
          <a:xfrm>
            <a:off x="7148000" y="5027654"/>
            <a:ext cx="298159" cy="123111"/>
          </a:xfrm>
          <a:prstGeom prst="rect">
            <a:avLst/>
          </a:prstGeom>
          <a:noFill/>
        </p:spPr>
        <p:txBody>
          <a:bodyPr wrap="none" lIns="0" tIns="0" rIns="0" bIns="0" rtlCol="0">
            <a:spAutoFit/>
          </a:bodyPr>
          <a:lstStyle/>
          <a:p>
            <a:r>
              <a:rPr lang="en-US" sz="800" dirty="0">
                <a:solidFill>
                  <a:srgbClr val="00205B"/>
                </a:solidFill>
                <a:latin typeface="Deutsche Bank Text" charset="0"/>
                <a:ea typeface="Deutsche Bank Text" charset="0"/>
                <a:cs typeface="Deutsche Bank Text" charset="0"/>
              </a:rPr>
              <a:t>EMEA</a:t>
            </a:r>
          </a:p>
        </p:txBody>
      </p:sp>
      <p:sp>
        <p:nvSpPr>
          <p:cNvPr id="246" name="Oval 245"/>
          <p:cNvSpPr/>
          <p:nvPr userDrawn="1"/>
        </p:nvSpPr>
        <p:spPr>
          <a:xfrm>
            <a:off x="6909268" y="5049860"/>
            <a:ext cx="175689" cy="175689"/>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dirty="0">
              <a:solidFill>
                <a:srgbClr val="FFFFFF"/>
              </a:solidFill>
            </a:endParaRPr>
          </a:p>
        </p:txBody>
      </p:sp>
      <p:sp>
        <p:nvSpPr>
          <p:cNvPr id="247" name="Text Placeholder 238"/>
          <p:cNvSpPr>
            <a:spLocks noGrp="1"/>
          </p:cNvSpPr>
          <p:nvPr userDrawn="1">
            <p:ph type="body" sz="quarter" idx="77" hasCustomPrompt="1"/>
          </p:nvPr>
        </p:nvSpPr>
        <p:spPr>
          <a:xfrm>
            <a:off x="7150568" y="5210049"/>
            <a:ext cx="735668" cy="185856"/>
          </a:xfrm>
          <a:prstGeom prst="rect">
            <a:avLst/>
          </a:prstGeom>
        </p:spPr>
        <p:txBody>
          <a:bodyPr lIns="0" tIns="0" rIns="0" bIns="0"/>
          <a:lstStyle>
            <a:lvl1pPr marL="0" indent="0">
              <a:buNone/>
              <a:defRPr sz="1400">
                <a:solidFill>
                  <a:schemeClr val="tx1"/>
                </a:solidFill>
                <a:latin typeface="Deutsche Bank Text" charset="0"/>
                <a:ea typeface="Deutsche Bank Text" charset="0"/>
                <a:cs typeface="Deutsche Bank Text" charset="0"/>
              </a:defRPr>
            </a:lvl1pPr>
          </a:lstStyle>
          <a:p>
            <a:pPr lvl="0"/>
            <a:r>
              <a:rPr lang="en-US" dirty="0"/>
              <a:t>€</a:t>
            </a:r>
            <a:r>
              <a:rPr lang="en-US" dirty="0" err="1"/>
              <a:t>XX.Xbn</a:t>
            </a:r>
            <a:endParaRPr lang="en-US" dirty="0"/>
          </a:p>
        </p:txBody>
      </p:sp>
      <p:sp>
        <p:nvSpPr>
          <p:cNvPr id="248" name="TextBox 247"/>
          <p:cNvSpPr txBox="1"/>
          <p:nvPr userDrawn="1"/>
        </p:nvSpPr>
        <p:spPr>
          <a:xfrm>
            <a:off x="8181744" y="5027654"/>
            <a:ext cx="285335" cy="123111"/>
          </a:xfrm>
          <a:prstGeom prst="rect">
            <a:avLst/>
          </a:prstGeom>
          <a:noFill/>
        </p:spPr>
        <p:txBody>
          <a:bodyPr wrap="none" lIns="0" tIns="0" rIns="0" bIns="0" rtlCol="0">
            <a:spAutoFit/>
          </a:bodyPr>
          <a:lstStyle/>
          <a:p>
            <a:r>
              <a:rPr lang="en-US" sz="800" dirty="0">
                <a:solidFill>
                  <a:srgbClr val="00205B"/>
                </a:solidFill>
                <a:latin typeface="Deutsche Bank Text" charset="0"/>
                <a:ea typeface="Deutsche Bank Text" charset="0"/>
                <a:cs typeface="Deutsche Bank Text" charset="0"/>
              </a:rPr>
              <a:t>APAC</a:t>
            </a:r>
          </a:p>
        </p:txBody>
      </p:sp>
      <p:sp>
        <p:nvSpPr>
          <p:cNvPr id="249" name="Oval 248"/>
          <p:cNvSpPr/>
          <p:nvPr userDrawn="1"/>
        </p:nvSpPr>
        <p:spPr>
          <a:xfrm>
            <a:off x="7943012" y="5049860"/>
            <a:ext cx="175689" cy="175689"/>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dirty="0">
              <a:solidFill>
                <a:srgbClr val="FFFFFF"/>
              </a:solidFill>
            </a:endParaRPr>
          </a:p>
        </p:txBody>
      </p:sp>
      <p:sp>
        <p:nvSpPr>
          <p:cNvPr id="250" name="Text Placeholder 238"/>
          <p:cNvSpPr>
            <a:spLocks noGrp="1"/>
          </p:cNvSpPr>
          <p:nvPr userDrawn="1">
            <p:ph type="body" sz="quarter" idx="78" hasCustomPrompt="1"/>
          </p:nvPr>
        </p:nvSpPr>
        <p:spPr>
          <a:xfrm>
            <a:off x="8184312" y="5210049"/>
            <a:ext cx="735668" cy="185856"/>
          </a:xfrm>
          <a:prstGeom prst="rect">
            <a:avLst/>
          </a:prstGeom>
        </p:spPr>
        <p:txBody>
          <a:bodyPr lIns="0" tIns="0" rIns="0" bIns="0"/>
          <a:lstStyle>
            <a:lvl1pPr marL="0" indent="0">
              <a:buNone/>
              <a:defRPr sz="1400">
                <a:solidFill>
                  <a:schemeClr val="tx1"/>
                </a:solidFill>
                <a:latin typeface="Deutsche Bank Text" charset="0"/>
                <a:ea typeface="Deutsche Bank Text" charset="0"/>
                <a:cs typeface="Deutsche Bank Text" charset="0"/>
              </a:defRPr>
            </a:lvl1pPr>
          </a:lstStyle>
          <a:p>
            <a:pPr lvl="0"/>
            <a:r>
              <a:rPr lang="en-US" dirty="0"/>
              <a:t>€</a:t>
            </a:r>
            <a:r>
              <a:rPr lang="en-US" dirty="0" err="1"/>
              <a:t>XX.Xbn</a:t>
            </a:r>
            <a:endParaRPr lang="en-US" dirty="0"/>
          </a:p>
        </p:txBody>
      </p:sp>
      <p:sp>
        <p:nvSpPr>
          <p:cNvPr id="240" name="Text Placeholder 6"/>
          <p:cNvSpPr>
            <a:spLocks noGrp="1"/>
          </p:cNvSpPr>
          <p:nvPr userDrawn="1">
            <p:ph type="body" sz="quarter" idx="72" hasCustomPrompt="1"/>
          </p:nvPr>
        </p:nvSpPr>
        <p:spPr>
          <a:xfrm>
            <a:off x="702650" y="6764338"/>
            <a:ext cx="9324000" cy="268287"/>
          </a:xfrm>
          <a:prstGeom prst="rect">
            <a:avLst/>
          </a:prstGeom>
        </p:spPr>
        <p:txBody>
          <a:bodyPr lIns="0" tIns="0" rIns="0" bIns="0" anchor="b"/>
          <a:lstStyle>
            <a:lvl1pPr marL="0" indent="0">
              <a:lnSpc>
                <a:spcPts val="800"/>
              </a:lnSpc>
              <a:spcBef>
                <a:spcPts val="0"/>
              </a:spcBef>
              <a:buNone/>
              <a:defRPr sz="800">
                <a:solidFill>
                  <a:schemeClr val="tx2"/>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8pt</a:t>
            </a:r>
          </a:p>
        </p:txBody>
      </p:sp>
    </p:spTree>
    <p:extLst>
      <p:ext uri="{BB962C8B-B14F-4D97-AF65-F5344CB8AC3E}">
        <p14:creationId xmlns:p14="http://schemas.microsoft.com/office/powerpoint/2010/main" val="919184813"/>
      </p:ext>
    </p:extLst>
  </p:cSld>
  <p:clrMapOvr>
    <a:masterClrMapping/>
  </p:clrMapOvr>
</p:sldLayout>
</file>

<file path=ppt/slideLayouts/slideLayout13.xml><?xml version="1.0" encoding="utf-8"?>
<p:sldLayout xmlns:a="http://schemas.openxmlformats.org/drawingml/2006/main" xmlns:r="http://schemas.openxmlformats.org/officeDocument/2006/relationships" xmlns:p="http://schemas.openxmlformats.org/presentationml/2006/main" preserve="1" userDrawn="1">
  <p:cSld name="6_Title Slide">
    <p:spTree>
      <p:nvGrpSpPr>
        <p:cNvPr id="1" name=""/>
        <p:cNvGrpSpPr/>
        <p:nvPr/>
      </p:nvGrpSpPr>
      <p:grpSpPr>
        <a:xfrm>
          <a:off x="0" y="0"/>
          <a:ext cx="0" cy="0"/>
          <a:chOff x="0" y="0"/>
          <a:chExt cx="0" cy="0"/>
        </a:xfrm>
      </p:grpSpPr>
      <p:sp>
        <p:nvSpPr>
          <p:cNvPr id="8" name="TextBox 7"/>
          <p:cNvSpPr txBox="1"/>
          <p:nvPr userDrawn="1"/>
        </p:nvSpPr>
        <p:spPr>
          <a:xfrm>
            <a:off x="720000" y="401520"/>
            <a:ext cx="1225446" cy="153440"/>
          </a:xfrm>
          <a:prstGeom prst="rect">
            <a:avLst/>
          </a:prstGeom>
          <a:noFill/>
        </p:spPr>
        <p:txBody>
          <a:bodyPr wrap="square" lIns="0" tIns="0" rIns="0" bIns="0" rtlCol="0">
            <a:spAutoFit/>
          </a:bodyPr>
          <a:lstStyle/>
          <a:p>
            <a:r>
              <a:rPr lang="en-US" sz="997" dirty="0">
                <a:solidFill>
                  <a:schemeClr val="accent2"/>
                </a:solidFill>
                <a:latin typeface="Deutsche Bank Text" charset="0"/>
                <a:ea typeface="Deutsche Bank Text" charset="0"/>
                <a:cs typeface="Deutsche Bank Text" charset="0"/>
              </a:rPr>
              <a:t>Contents</a:t>
            </a:r>
          </a:p>
        </p:txBody>
      </p:sp>
      <p:sp>
        <p:nvSpPr>
          <p:cNvPr id="16" name="TextBox 15"/>
          <p:cNvSpPr txBox="1"/>
          <p:nvPr userDrawn="1"/>
        </p:nvSpPr>
        <p:spPr>
          <a:xfrm>
            <a:off x="6223747" y="1155261"/>
            <a:ext cx="634253" cy="705706"/>
          </a:xfrm>
          <a:prstGeom prst="rect">
            <a:avLst/>
          </a:prstGeom>
          <a:noFill/>
        </p:spPr>
        <p:txBody>
          <a:bodyPr wrap="square" lIns="0" tIns="0" rIns="0" bIns="0" rtlCol="0">
            <a:spAutoFit/>
          </a:bodyPr>
          <a:lstStyle/>
          <a:p>
            <a:r>
              <a:rPr lang="en-US" sz="4600" dirty="0">
                <a:solidFill>
                  <a:schemeClr val="tx1"/>
                </a:solidFill>
                <a:latin typeface="Deutsche Bank Display" charset="0"/>
                <a:ea typeface="Deutsche Bank Display" charset="0"/>
                <a:cs typeface="Deutsche Bank Display" charset="0"/>
              </a:rPr>
              <a:t>6</a:t>
            </a:r>
          </a:p>
        </p:txBody>
      </p:sp>
      <p:sp>
        <p:nvSpPr>
          <p:cNvPr id="18" name="TextBox 17"/>
          <p:cNvSpPr txBox="1"/>
          <p:nvPr userDrawn="1"/>
        </p:nvSpPr>
        <p:spPr>
          <a:xfrm>
            <a:off x="6223747" y="2204151"/>
            <a:ext cx="634253" cy="705706"/>
          </a:xfrm>
          <a:prstGeom prst="rect">
            <a:avLst/>
          </a:prstGeom>
          <a:noFill/>
        </p:spPr>
        <p:txBody>
          <a:bodyPr wrap="square" lIns="0" tIns="0" rIns="0" bIns="0" rtlCol="0">
            <a:spAutoFit/>
          </a:bodyPr>
          <a:lstStyle/>
          <a:p>
            <a:r>
              <a:rPr lang="en-US" sz="4600" dirty="0">
                <a:solidFill>
                  <a:schemeClr val="tx1"/>
                </a:solidFill>
                <a:latin typeface="Deutsche Bank Display" charset="0"/>
                <a:ea typeface="Deutsche Bank Display" charset="0"/>
                <a:cs typeface="Deutsche Bank Display" charset="0"/>
              </a:rPr>
              <a:t>7</a:t>
            </a:r>
          </a:p>
        </p:txBody>
      </p:sp>
      <p:sp>
        <p:nvSpPr>
          <p:cNvPr id="20" name="TextBox 19"/>
          <p:cNvSpPr txBox="1"/>
          <p:nvPr userDrawn="1"/>
        </p:nvSpPr>
        <p:spPr>
          <a:xfrm>
            <a:off x="6223747" y="3250802"/>
            <a:ext cx="634253" cy="705706"/>
          </a:xfrm>
          <a:prstGeom prst="rect">
            <a:avLst/>
          </a:prstGeom>
          <a:noFill/>
        </p:spPr>
        <p:txBody>
          <a:bodyPr wrap="square" lIns="0" tIns="0" rIns="0" bIns="0" rtlCol="0">
            <a:spAutoFit/>
          </a:bodyPr>
          <a:lstStyle/>
          <a:p>
            <a:r>
              <a:rPr lang="en-US" sz="4600" dirty="0">
                <a:solidFill>
                  <a:schemeClr val="tx1"/>
                </a:solidFill>
                <a:latin typeface="Deutsche Bank Display" charset="0"/>
                <a:ea typeface="Deutsche Bank Display" charset="0"/>
                <a:cs typeface="Deutsche Bank Display" charset="0"/>
              </a:rPr>
              <a:t>8</a:t>
            </a:r>
          </a:p>
        </p:txBody>
      </p:sp>
      <p:sp>
        <p:nvSpPr>
          <p:cNvPr id="22" name="TextBox 21"/>
          <p:cNvSpPr txBox="1"/>
          <p:nvPr userDrawn="1"/>
        </p:nvSpPr>
        <p:spPr>
          <a:xfrm>
            <a:off x="6223747" y="4298838"/>
            <a:ext cx="634253" cy="705706"/>
          </a:xfrm>
          <a:prstGeom prst="rect">
            <a:avLst/>
          </a:prstGeom>
          <a:noFill/>
        </p:spPr>
        <p:txBody>
          <a:bodyPr wrap="square" lIns="0" tIns="0" rIns="0" bIns="0" rtlCol="0">
            <a:spAutoFit/>
          </a:bodyPr>
          <a:lstStyle/>
          <a:p>
            <a:r>
              <a:rPr lang="en-US" sz="4600" dirty="0">
                <a:solidFill>
                  <a:schemeClr val="tx1"/>
                </a:solidFill>
                <a:latin typeface="Deutsche Bank Display" charset="0"/>
                <a:ea typeface="Deutsche Bank Display" charset="0"/>
                <a:cs typeface="Deutsche Bank Display" charset="0"/>
              </a:rPr>
              <a:t>9</a:t>
            </a:r>
          </a:p>
        </p:txBody>
      </p:sp>
      <p:sp>
        <p:nvSpPr>
          <p:cNvPr id="24" name="TextBox 23"/>
          <p:cNvSpPr txBox="1"/>
          <p:nvPr userDrawn="1"/>
        </p:nvSpPr>
        <p:spPr>
          <a:xfrm>
            <a:off x="6223747" y="5359180"/>
            <a:ext cx="778716" cy="705706"/>
          </a:xfrm>
          <a:prstGeom prst="rect">
            <a:avLst/>
          </a:prstGeom>
          <a:noFill/>
        </p:spPr>
        <p:txBody>
          <a:bodyPr wrap="square" lIns="0" tIns="0" rIns="0" bIns="0" rtlCol="0">
            <a:spAutoFit/>
          </a:bodyPr>
          <a:lstStyle/>
          <a:p>
            <a:r>
              <a:rPr lang="en-US" sz="4600" dirty="0">
                <a:solidFill>
                  <a:schemeClr val="tx1"/>
                </a:solidFill>
                <a:latin typeface="Deutsche Bank Display" charset="0"/>
                <a:ea typeface="Deutsche Bank Display" charset="0"/>
                <a:cs typeface="Deutsche Bank Display" charset="0"/>
              </a:rPr>
              <a:t>10</a:t>
            </a:r>
          </a:p>
        </p:txBody>
      </p:sp>
      <p:cxnSp>
        <p:nvCxnSpPr>
          <p:cNvPr id="15" name="Straight Connector 14"/>
          <p:cNvCxnSpPr/>
          <p:nvPr userDrawn="1"/>
        </p:nvCxnSpPr>
        <p:spPr>
          <a:xfrm>
            <a:off x="6210300" y="1171031"/>
            <a:ext cx="3024188" cy="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cxnSp>
        <p:nvCxnSpPr>
          <p:cNvPr id="30" name="Straight Connector 29"/>
          <p:cNvCxnSpPr/>
          <p:nvPr userDrawn="1"/>
        </p:nvCxnSpPr>
        <p:spPr>
          <a:xfrm>
            <a:off x="6210300" y="2219671"/>
            <a:ext cx="3024188" cy="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cxnSp>
        <p:nvCxnSpPr>
          <p:cNvPr id="31" name="Straight Connector 30"/>
          <p:cNvCxnSpPr/>
          <p:nvPr userDrawn="1"/>
        </p:nvCxnSpPr>
        <p:spPr>
          <a:xfrm>
            <a:off x="6210300" y="3268998"/>
            <a:ext cx="3024188" cy="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cxnSp>
        <p:nvCxnSpPr>
          <p:cNvPr id="32" name="Straight Connector 31"/>
          <p:cNvCxnSpPr/>
          <p:nvPr userDrawn="1"/>
        </p:nvCxnSpPr>
        <p:spPr>
          <a:xfrm>
            <a:off x="6210300" y="4317893"/>
            <a:ext cx="3024188" cy="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cxnSp>
        <p:nvCxnSpPr>
          <p:cNvPr id="33" name="Straight Connector 32"/>
          <p:cNvCxnSpPr/>
          <p:nvPr userDrawn="1"/>
        </p:nvCxnSpPr>
        <p:spPr>
          <a:xfrm>
            <a:off x="6210300" y="5368278"/>
            <a:ext cx="3024188" cy="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sp>
        <p:nvSpPr>
          <p:cNvPr id="35" name="Text Placeholder 9"/>
          <p:cNvSpPr>
            <a:spLocks noGrp="1"/>
          </p:cNvSpPr>
          <p:nvPr userDrawn="1">
            <p:ph type="body" sz="quarter" idx="16" hasCustomPrompt="1"/>
          </p:nvPr>
        </p:nvSpPr>
        <p:spPr>
          <a:xfrm>
            <a:off x="7002463" y="5456756"/>
            <a:ext cx="2232024" cy="474951"/>
          </a:xfrm>
          <a:prstGeom prst="rect">
            <a:avLst/>
          </a:prstGeom>
        </p:spPr>
        <p:txBody>
          <a:bodyPr lIns="0" tIns="0" rIns="0" bIns="0"/>
          <a:lstStyle>
            <a:lvl1pPr marL="0" indent="0">
              <a:buFontTx/>
              <a:buNone/>
              <a:defRPr sz="1396">
                <a:solidFill>
                  <a:schemeClr val="tx2"/>
                </a:solidFill>
                <a:latin typeface="Deutsche Bank Text" charset="0"/>
                <a:ea typeface="Deutsche Bank Text" charset="0"/>
                <a:cs typeface="Deutsche Bank Text" charset="0"/>
              </a:defRPr>
            </a:lvl1pPr>
            <a:lvl2pPr marL="455783" indent="0">
              <a:buFontTx/>
              <a:buNone/>
              <a:defRPr sz="1396">
                <a:solidFill>
                  <a:srgbClr val="616D72"/>
                </a:solidFill>
                <a:latin typeface="Arial" charset="0"/>
                <a:ea typeface="Arial" charset="0"/>
                <a:cs typeface="Arial" charset="0"/>
              </a:defRPr>
            </a:lvl2pPr>
            <a:lvl3pPr marL="911565" indent="0">
              <a:buFontTx/>
              <a:buNone/>
              <a:defRPr sz="1396">
                <a:solidFill>
                  <a:srgbClr val="616D72"/>
                </a:solidFill>
                <a:latin typeface="Arial" charset="0"/>
                <a:ea typeface="Arial" charset="0"/>
                <a:cs typeface="Arial" charset="0"/>
              </a:defRPr>
            </a:lvl3pPr>
            <a:lvl4pPr marL="1367348" indent="0">
              <a:buFontTx/>
              <a:buNone/>
              <a:defRPr sz="1396">
                <a:solidFill>
                  <a:srgbClr val="616D72"/>
                </a:solidFill>
                <a:latin typeface="Arial" charset="0"/>
                <a:ea typeface="Arial" charset="0"/>
                <a:cs typeface="Arial" charset="0"/>
              </a:defRPr>
            </a:lvl4pPr>
            <a:lvl5pPr marL="1823131" indent="0">
              <a:buFontTx/>
              <a:buNone/>
              <a:defRPr sz="1396">
                <a:solidFill>
                  <a:srgbClr val="616D72"/>
                </a:solidFill>
                <a:latin typeface="Arial" charset="0"/>
                <a:ea typeface="Arial" charset="0"/>
                <a:cs typeface="Arial" charset="0"/>
              </a:defRPr>
            </a:lvl5pPr>
          </a:lstStyle>
          <a:p>
            <a:pPr lvl="0"/>
            <a:r>
              <a:rPr lang="en-US" dirty="0"/>
              <a:t>Deutsche Bank Text Dark Grey 14pt</a:t>
            </a:r>
          </a:p>
        </p:txBody>
      </p:sp>
      <p:sp>
        <p:nvSpPr>
          <p:cNvPr id="36" name="Text Placeholder 9"/>
          <p:cNvSpPr>
            <a:spLocks noGrp="1"/>
          </p:cNvSpPr>
          <p:nvPr userDrawn="1">
            <p:ph type="body" sz="quarter" idx="17" hasCustomPrompt="1"/>
          </p:nvPr>
        </p:nvSpPr>
        <p:spPr>
          <a:xfrm>
            <a:off x="7002463" y="4413933"/>
            <a:ext cx="2232024" cy="474951"/>
          </a:xfrm>
          <a:prstGeom prst="rect">
            <a:avLst/>
          </a:prstGeom>
        </p:spPr>
        <p:txBody>
          <a:bodyPr lIns="0" tIns="0" rIns="0" bIns="0"/>
          <a:lstStyle>
            <a:lvl1pPr marL="0" indent="0">
              <a:buFontTx/>
              <a:buNone/>
              <a:defRPr sz="1396">
                <a:solidFill>
                  <a:schemeClr val="tx2"/>
                </a:solidFill>
                <a:latin typeface="Deutsche Bank Text" charset="0"/>
                <a:ea typeface="Deutsche Bank Text" charset="0"/>
                <a:cs typeface="Deutsche Bank Text" charset="0"/>
              </a:defRPr>
            </a:lvl1pPr>
            <a:lvl2pPr marL="455783" indent="0">
              <a:buFontTx/>
              <a:buNone/>
              <a:defRPr sz="1396">
                <a:solidFill>
                  <a:srgbClr val="616D72"/>
                </a:solidFill>
                <a:latin typeface="Arial" charset="0"/>
                <a:ea typeface="Arial" charset="0"/>
                <a:cs typeface="Arial" charset="0"/>
              </a:defRPr>
            </a:lvl2pPr>
            <a:lvl3pPr marL="911565" indent="0">
              <a:buFontTx/>
              <a:buNone/>
              <a:defRPr sz="1396">
                <a:solidFill>
                  <a:srgbClr val="616D72"/>
                </a:solidFill>
                <a:latin typeface="Arial" charset="0"/>
                <a:ea typeface="Arial" charset="0"/>
                <a:cs typeface="Arial" charset="0"/>
              </a:defRPr>
            </a:lvl3pPr>
            <a:lvl4pPr marL="1367348" indent="0">
              <a:buFontTx/>
              <a:buNone/>
              <a:defRPr sz="1396">
                <a:solidFill>
                  <a:srgbClr val="616D72"/>
                </a:solidFill>
                <a:latin typeface="Arial" charset="0"/>
                <a:ea typeface="Arial" charset="0"/>
                <a:cs typeface="Arial" charset="0"/>
              </a:defRPr>
            </a:lvl4pPr>
            <a:lvl5pPr marL="1823131" indent="0">
              <a:buFontTx/>
              <a:buNone/>
              <a:defRPr sz="1396">
                <a:solidFill>
                  <a:srgbClr val="616D72"/>
                </a:solidFill>
                <a:latin typeface="Arial" charset="0"/>
                <a:ea typeface="Arial" charset="0"/>
                <a:cs typeface="Arial" charset="0"/>
              </a:defRPr>
            </a:lvl5pPr>
          </a:lstStyle>
          <a:p>
            <a:pPr lvl="0"/>
            <a:r>
              <a:rPr lang="en-US" dirty="0"/>
              <a:t>Deutsche Bank Text Dark Grey 14pt</a:t>
            </a:r>
          </a:p>
        </p:txBody>
      </p:sp>
      <p:sp>
        <p:nvSpPr>
          <p:cNvPr id="37" name="Text Placeholder 9"/>
          <p:cNvSpPr>
            <a:spLocks noGrp="1"/>
          </p:cNvSpPr>
          <p:nvPr userDrawn="1">
            <p:ph type="body" sz="quarter" idx="18" hasCustomPrompt="1"/>
          </p:nvPr>
        </p:nvSpPr>
        <p:spPr>
          <a:xfrm>
            <a:off x="7002463" y="3361406"/>
            <a:ext cx="2232024" cy="474951"/>
          </a:xfrm>
          <a:prstGeom prst="rect">
            <a:avLst/>
          </a:prstGeom>
        </p:spPr>
        <p:txBody>
          <a:bodyPr lIns="0" tIns="0" rIns="0" bIns="0"/>
          <a:lstStyle>
            <a:lvl1pPr marL="0" indent="0">
              <a:buFontTx/>
              <a:buNone/>
              <a:defRPr sz="1396">
                <a:solidFill>
                  <a:schemeClr val="tx2"/>
                </a:solidFill>
                <a:latin typeface="Deutsche Bank Text" charset="0"/>
                <a:ea typeface="Deutsche Bank Text" charset="0"/>
                <a:cs typeface="Deutsche Bank Text" charset="0"/>
              </a:defRPr>
            </a:lvl1pPr>
            <a:lvl2pPr marL="455783" indent="0">
              <a:buFontTx/>
              <a:buNone/>
              <a:defRPr sz="1396">
                <a:solidFill>
                  <a:srgbClr val="616D72"/>
                </a:solidFill>
                <a:latin typeface="Arial" charset="0"/>
                <a:ea typeface="Arial" charset="0"/>
                <a:cs typeface="Arial" charset="0"/>
              </a:defRPr>
            </a:lvl2pPr>
            <a:lvl3pPr marL="911565" indent="0">
              <a:buFontTx/>
              <a:buNone/>
              <a:defRPr sz="1396">
                <a:solidFill>
                  <a:srgbClr val="616D72"/>
                </a:solidFill>
                <a:latin typeface="Arial" charset="0"/>
                <a:ea typeface="Arial" charset="0"/>
                <a:cs typeface="Arial" charset="0"/>
              </a:defRPr>
            </a:lvl3pPr>
            <a:lvl4pPr marL="1367348" indent="0">
              <a:buFontTx/>
              <a:buNone/>
              <a:defRPr sz="1396">
                <a:solidFill>
                  <a:srgbClr val="616D72"/>
                </a:solidFill>
                <a:latin typeface="Arial" charset="0"/>
                <a:ea typeface="Arial" charset="0"/>
                <a:cs typeface="Arial" charset="0"/>
              </a:defRPr>
            </a:lvl4pPr>
            <a:lvl5pPr marL="1823131" indent="0">
              <a:buFontTx/>
              <a:buNone/>
              <a:defRPr sz="1396">
                <a:solidFill>
                  <a:srgbClr val="616D72"/>
                </a:solidFill>
                <a:latin typeface="Arial" charset="0"/>
                <a:ea typeface="Arial" charset="0"/>
                <a:cs typeface="Arial" charset="0"/>
              </a:defRPr>
            </a:lvl5pPr>
          </a:lstStyle>
          <a:p>
            <a:pPr lvl="0"/>
            <a:r>
              <a:rPr lang="en-US" dirty="0"/>
              <a:t>Deutsche Bank Text Dark Grey 14pt</a:t>
            </a:r>
          </a:p>
        </p:txBody>
      </p:sp>
      <p:sp>
        <p:nvSpPr>
          <p:cNvPr id="38" name="Text Placeholder 9"/>
          <p:cNvSpPr>
            <a:spLocks noGrp="1"/>
          </p:cNvSpPr>
          <p:nvPr userDrawn="1">
            <p:ph type="body" sz="quarter" idx="19" hasCustomPrompt="1"/>
          </p:nvPr>
        </p:nvSpPr>
        <p:spPr>
          <a:xfrm>
            <a:off x="7002463" y="2317067"/>
            <a:ext cx="2232024" cy="474951"/>
          </a:xfrm>
          <a:prstGeom prst="rect">
            <a:avLst/>
          </a:prstGeom>
        </p:spPr>
        <p:txBody>
          <a:bodyPr lIns="0" tIns="0" rIns="0" bIns="0"/>
          <a:lstStyle>
            <a:lvl1pPr marL="0" indent="0">
              <a:buFontTx/>
              <a:buNone/>
              <a:defRPr sz="1396">
                <a:solidFill>
                  <a:schemeClr val="tx2"/>
                </a:solidFill>
                <a:latin typeface="Deutsche Bank Text" charset="0"/>
                <a:ea typeface="Deutsche Bank Text" charset="0"/>
                <a:cs typeface="Deutsche Bank Text" charset="0"/>
              </a:defRPr>
            </a:lvl1pPr>
            <a:lvl2pPr marL="455783" indent="0">
              <a:buFontTx/>
              <a:buNone/>
              <a:defRPr sz="1396">
                <a:solidFill>
                  <a:srgbClr val="616D72"/>
                </a:solidFill>
                <a:latin typeface="Arial" charset="0"/>
                <a:ea typeface="Arial" charset="0"/>
                <a:cs typeface="Arial" charset="0"/>
              </a:defRPr>
            </a:lvl2pPr>
            <a:lvl3pPr marL="911565" indent="0">
              <a:buFontTx/>
              <a:buNone/>
              <a:defRPr sz="1396">
                <a:solidFill>
                  <a:srgbClr val="616D72"/>
                </a:solidFill>
                <a:latin typeface="Arial" charset="0"/>
                <a:ea typeface="Arial" charset="0"/>
                <a:cs typeface="Arial" charset="0"/>
              </a:defRPr>
            </a:lvl3pPr>
            <a:lvl4pPr marL="1367348" indent="0">
              <a:buFontTx/>
              <a:buNone/>
              <a:defRPr sz="1396">
                <a:solidFill>
                  <a:srgbClr val="616D72"/>
                </a:solidFill>
                <a:latin typeface="Arial" charset="0"/>
                <a:ea typeface="Arial" charset="0"/>
                <a:cs typeface="Arial" charset="0"/>
              </a:defRPr>
            </a:lvl4pPr>
            <a:lvl5pPr marL="1823131" indent="0">
              <a:buFontTx/>
              <a:buNone/>
              <a:defRPr sz="1396">
                <a:solidFill>
                  <a:srgbClr val="616D72"/>
                </a:solidFill>
                <a:latin typeface="Arial" charset="0"/>
                <a:ea typeface="Arial" charset="0"/>
                <a:cs typeface="Arial" charset="0"/>
              </a:defRPr>
            </a:lvl5pPr>
          </a:lstStyle>
          <a:p>
            <a:pPr lvl="0"/>
            <a:r>
              <a:rPr lang="en-US" dirty="0"/>
              <a:t>Deutsche Bank Text Dark Grey 14pt</a:t>
            </a:r>
          </a:p>
        </p:txBody>
      </p:sp>
      <p:sp>
        <p:nvSpPr>
          <p:cNvPr id="39" name="Text Placeholder 9"/>
          <p:cNvSpPr>
            <a:spLocks noGrp="1"/>
          </p:cNvSpPr>
          <p:nvPr userDrawn="1">
            <p:ph type="body" sz="quarter" idx="20" hasCustomPrompt="1"/>
          </p:nvPr>
        </p:nvSpPr>
        <p:spPr>
          <a:xfrm>
            <a:off x="7002463" y="1259509"/>
            <a:ext cx="2232024" cy="474951"/>
          </a:xfrm>
          <a:prstGeom prst="rect">
            <a:avLst/>
          </a:prstGeom>
        </p:spPr>
        <p:txBody>
          <a:bodyPr lIns="0" tIns="0" rIns="0" bIns="0"/>
          <a:lstStyle>
            <a:lvl1pPr marL="0" indent="0">
              <a:buFontTx/>
              <a:buNone/>
              <a:defRPr sz="1396">
                <a:solidFill>
                  <a:schemeClr val="tx2"/>
                </a:solidFill>
                <a:latin typeface="Deutsche Bank Text" charset="0"/>
                <a:ea typeface="Deutsche Bank Text" charset="0"/>
                <a:cs typeface="Deutsche Bank Text" charset="0"/>
              </a:defRPr>
            </a:lvl1pPr>
            <a:lvl2pPr marL="455783" indent="0">
              <a:buFontTx/>
              <a:buNone/>
              <a:defRPr sz="1396">
                <a:solidFill>
                  <a:srgbClr val="616D72"/>
                </a:solidFill>
                <a:latin typeface="Arial" charset="0"/>
                <a:ea typeface="Arial" charset="0"/>
                <a:cs typeface="Arial" charset="0"/>
              </a:defRPr>
            </a:lvl2pPr>
            <a:lvl3pPr marL="911565" indent="0">
              <a:buFontTx/>
              <a:buNone/>
              <a:defRPr sz="1396">
                <a:solidFill>
                  <a:srgbClr val="616D72"/>
                </a:solidFill>
                <a:latin typeface="Arial" charset="0"/>
                <a:ea typeface="Arial" charset="0"/>
                <a:cs typeface="Arial" charset="0"/>
              </a:defRPr>
            </a:lvl3pPr>
            <a:lvl4pPr marL="1367348" indent="0">
              <a:buFontTx/>
              <a:buNone/>
              <a:defRPr sz="1396">
                <a:solidFill>
                  <a:srgbClr val="616D72"/>
                </a:solidFill>
                <a:latin typeface="Arial" charset="0"/>
                <a:ea typeface="Arial" charset="0"/>
                <a:cs typeface="Arial" charset="0"/>
              </a:defRPr>
            </a:lvl4pPr>
            <a:lvl5pPr marL="1823131" indent="0">
              <a:buFontTx/>
              <a:buNone/>
              <a:defRPr sz="1396">
                <a:solidFill>
                  <a:srgbClr val="616D72"/>
                </a:solidFill>
                <a:latin typeface="Arial" charset="0"/>
                <a:ea typeface="Arial" charset="0"/>
                <a:cs typeface="Arial" charset="0"/>
              </a:defRPr>
            </a:lvl5pPr>
          </a:lstStyle>
          <a:p>
            <a:pPr lvl="0"/>
            <a:r>
              <a:rPr lang="en-US" dirty="0"/>
              <a:t>Deutsche Bank Text Dark Grey 14pt</a:t>
            </a:r>
          </a:p>
        </p:txBody>
      </p:sp>
      <p:sp>
        <p:nvSpPr>
          <p:cNvPr id="23" name="TextBox 22"/>
          <p:cNvSpPr txBox="1"/>
          <p:nvPr userDrawn="1"/>
        </p:nvSpPr>
        <p:spPr>
          <a:xfrm>
            <a:off x="2249487" y="1155261"/>
            <a:ext cx="634253" cy="705706"/>
          </a:xfrm>
          <a:prstGeom prst="rect">
            <a:avLst/>
          </a:prstGeom>
          <a:noFill/>
        </p:spPr>
        <p:txBody>
          <a:bodyPr wrap="square" lIns="0" tIns="0" rIns="0" bIns="0" rtlCol="0">
            <a:spAutoFit/>
          </a:bodyPr>
          <a:lstStyle/>
          <a:p>
            <a:r>
              <a:rPr lang="en-US" sz="4600" dirty="0">
                <a:solidFill>
                  <a:schemeClr val="tx1"/>
                </a:solidFill>
                <a:latin typeface="Deutsche Bank Display" charset="0"/>
                <a:ea typeface="Deutsche Bank Display" charset="0"/>
                <a:cs typeface="Deutsche Bank Display" charset="0"/>
              </a:rPr>
              <a:t>1</a:t>
            </a:r>
          </a:p>
        </p:txBody>
      </p:sp>
      <p:sp>
        <p:nvSpPr>
          <p:cNvPr id="25" name="TextBox 24"/>
          <p:cNvSpPr txBox="1"/>
          <p:nvPr userDrawn="1"/>
        </p:nvSpPr>
        <p:spPr>
          <a:xfrm>
            <a:off x="2249487" y="2204151"/>
            <a:ext cx="634253" cy="705706"/>
          </a:xfrm>
          <a:prstGeom prst="rect">
            <a:avLst/>
          </a:prstGeom>
          <a:noFill/>
        </p:spPr>
        <p:txBody>
          <a:bodyPr wrap="square" lIns="0" tIns="0" rIns="0" bIns="0" rtlCol="0">
            <a:spAutoFit/>
          </a:bodyPr>
          <a:lstStyle/>
          <a:p>
            <a:r>
              <a:rPr lang="en-US" sz="4600" dirty="0">
                <a:solidFill>
                  <a:schemeClr val="tx1"/>
                </a:solidFill>
                <a:latin typeface="Deutsche Bank Display" charset="0"/>
                <a:ea typeface="Deutsche Bank Display" charset="0"/>
                <a:cs typeface="Deutsche Bank Display" charset="0"/>
              </a:rPr>
              <a:t>2</a:t>
            </a:r>
          </a:p>
        </p:txBody>
      </p:sp>
      <p:sp>
        <p:nvSpPr>
          <p:cNvPr id="27" name="TextBox 26"/>
          <p:cNvSpPr txBox="1"/>
          <p:nvPr userDrawn="1"/>
        </p:nvSpPr>
        <p:spPr>
          <a:xfrm>
            <a:off x="2249487" y="3250802"/>
            <a:ext cx="634253" cy="705706"/>
          </a:xfrm>
          <a:prstGeom prst="rect">
            <a:avLst/>
          </a:prstGeom>
          <a:noFill/>
        </p:spPr>
        <p:txBody>
          <a:bodyPr wrap="square" lIns="0" tIns="0" rIns="0" bIns="0" rtlCol="0">
            <a:spAutoFit/>
          </a:bodyPr>
          <a:lstStyle/>
          <a:p>
            <a:r>
              <a:rPr lang="en-US" sz="4600" dirty="0">
                <a:solidFill>
                  <a:schemeClr val="tx1"/>
                </a:solidFill>
                <a:latin typeface="Deutsche Bank Display" charset="0"/>
                <a:ea typeface="Deutsche Bank Display" charset="0"/>
                <a:cs typeface="Deutsche Bank Display" charset="0"/>
              </a:rPr>
              <a:t>3</a:t>
            </a:r>
          </a:p>
        </p:txBody>
      </p:sp>
      <p:sp>
        <p:nvSpPr>
          <p:cNvPr id="28" name="TextBox 27"/>
          <p:cNvSpPr txBox="1"/>
          <p:nvPr userDrawn="1"/>
        </p:nvSpPr>
        <p:spPr>
          <a:xfrm>
            <a:off x="2249487" y="4298838"/>
            <a:ext cx="634253" cy="705706"/>
          </a:xfrm>
          <a:prstGeom prst="rect">
            <a:avLst/>
          </a:prstGeom>
          <a:noFill/>
        </p:spPr>
        <p:txBody>
          <a:bodyPr wrap="square" lIns="0" tIns="0" rIns="0" bIns="0" rtlCol="0">
            <a:spAutoFit/>
          </a:bodyPr>
          <a:lstStyle/>
          <a:p>
            <a:r>
              <a:rPr lang="en-US" sz="4600" dirty="0">
                <a:solidFill>
                  <a:schemeClr val="tx1"/>
                </a:solidFill>
                <a:latin typeface="Deutsche Bank Display" charset="0"/>
                <a:ea typeface="Deutsche Bank Display" charset="0"/>
                <a:cs typeface="Deutsche Bank Display" charset="0"/>
              </a:rPr>
              <a:t>4</a:t>
            </a:r>
          </a:p>
        </p:txBody>
      </p:sp>
      <p:sp>
        <p:nvSpPr>
          <p:cNvPr id="29" name="TextBox 28"/>
          <p:cNvSpPr txBox="1"/>
          <p:nvPr userDrawn="1"/>
        </p:nvSpPr>
        <p:spPr>
          <a:xfrm>
            <a:off x="2249487" y="5359180"/>
            <a:ext cx="634253" cy="705706"/>
          </a:xfrm>
          <a:prstGeom prst="rect">
            <a:avLst/>
          </a:prstGeom>
          <a:noFill/>
        </p:spPr>
        <p:txBody>
          <a:bodyPr wrap="square" lIns="0" tIns="0" rIns="0" bIns="0" rtlCol="0">
            <a:spAutoFit/>
          </a:bodyPr>
          <a:lstStyle/>
          <a:p>
            <a:r>
              <a:rPr lang="en-US" sz="4600" dirty="0">
                <a:solidFill>
                  <a:schemeClr val="tx1"/>
                </a:solidFill>
                <a:latin typeface="Deutsche Bank Display" charset="0"/>
                <a:ea typeface="Deutsche Bank Display" charset="0"/>
                <a:cs typeface="Deutsche Bank Display" charset="0"/>
              </a:rPr>
              <a:t>5</a:t>
            </a:r>
          </a:p>
        </p:txBody>
      </p:sp>
      <p:cxnSp>
        <p:nvCxnSpPr>
          <p:cNvPr id="41" name="Straight Connector 40"/>
          <p:cNvCxnSpPr/>
          <p:nvPr userDrawn="1"/>
        </p:nvCxnSpPr>
        <p:spPr>
          <a:xfrm>
            <a:off x="2249487" y="1171031"/>
            <a:ext cx="3024188" cy="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cxnSp>
        <p:nvCxnSpPr>
          <p:cNvPr id="42" name="Straight Connector 41"/>
          <p:cNvCxnSpPr/>
          <p:nvPr userDrawn="1"/>
        </p:nvCxnSpPr>
        <p:spPr>
          <a:xfrm>
            <a:off x="2249487" y="2219671"/>
            <a:ext cx="3024188" cy="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cxnSp>
        <p:nvCxnSpPr>
          <p:cNvPr id="43" name="Straight Connector 42"/>
          <p:cNvCxnSpPr/>
          <p:nvPr userDrawn="1"/>
        </p:nvCxnSpPr>
        <p:spPr>
          <a:xfrm>
            <a:off x="2249487" y="3268998"/>
            <a:ext cx="3024188" cy="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cxnSp>
        <p:nvCxnSpPr>
          <p:cNvPr id="44" name="Straight Connector 43"/>
          <p:cNvCxnSpPr/>
          <p:nvPr userDrawn="1"/>
        </p:nvCxnSpPr>
        <p:spPr>
          <a:xfrm>
            <a:off x="2249487" y="4317893"/>
            <a:ext cx="3024188" cy="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cxnSp>
        <p:nvCxnSpPr>
          <p:cNvPr id="45" name="Straight Connector 44"/>
          <p:cNvCxnSpPr/>
          <p:nvPr userDrawn="1"/>
        </p:nvCxnSpPr>
        <p:spPr>
          <a:xfrm>
            <a:off x="2249487" y="5368278"/>
            <a:ext cx="3024188" cy="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sp>
        <p:nvSpPr>
          <p:cNvPr id="46" name="Text Placeholder 9"/>
          <p:cNvSpPr>
            <a:spLocks noGrp="1"/>
          </p:cNvSpPr>
          <p:nvPr userDrawn="1">
            <p:ph type="body" sz="quarter" idx="21" hasCustomPrompt="1"/>
          </p:nvPr>
        </p:nvSpPr>
        <p:spPr>
          <a:xfrm>
            <a:off x="3041650" y="5456756"/>
            <a:ext cx="2233613" cy="474951"/>
          </a:xfrm>
          <a:prstGeom prst="rect">
            <a:avLst/>
          </a:prstGeom>
        </p:spPr>
        <p:txBody>
          <a:bodyPr lIns="0" tIns="0" rIns="0" bIns="0"/>
          <a:lstStyle>
            <a:lvl1pPr marL="0" indent="0">
              <a:buFontTx/>
              <a:buNone/>
              <a:defRPr sz="1396">
                <a:solidFill>
                  <a:schemeClr val="tx2"/>
                </a:solidFill>
                <a:latin typeface="Deutsche Bank Text" charset="0"/>
                <a:ea typeface="Deutsche Bank Text" charset="0"/>
                <a:cs typeface="Deutsche Bank Text" charset="0"/>
              </a:defRPr>
            </a:lvl1pPr>
            <a:lvl2pPr marL="455783" indent="0">
              <a:buFontTx/>
              <a:buNone/>
              <a:defRPr sz="1396">
                <a:solidFill>
                  <a:srgbClr val="616D72"/>
                </a:solidFill>
                <a:latin typeface="Arial" charset="0"/>
                <a:ea typeface="Arial" charset="0"/>
                <a:cs typeface="Arial" charset="0"/>
              </a:defRPr>
            </a:lvl2pPr>
            <a:lvl3pPr marL="911565" indent="0">
              <a:buFontTx/>
              <a:buNone/>
              <a:defRPr sz="1396">
                <a:solidFill>
                  <a:srgbClr val="616D72"/>
                </a:solidFill>
                <a:latin typeface="Arial" charset="0"/>
                <a:ea typeface="Arial" charset="0"/>
                <a:cs typeface="Arial" charset="0"/>
              </a:defRPr>
            </a:lvl3pPr>
            <a:lvl4pPr marL="1367348" indent="0">
              <a:buFontTx/>
              <a:buNone/>
              <a:defRPr sz="1396">
                <a:solidFill>
                  <a:srgbClr val="616D72"/>
                </a:solidFill>
                <a:latin typeface="Arial" charset="0"/>
                <a:ea typeface="Arial" charset="0"/>
                <a:cs typeface="Arial" charset="0"/>
              </a:defRPr>
            </a:lvl4pPr>
            <a:lvl5pPr marL="1823131" indent="0">
              <a:buFontTx/>
              <a:buNone/>
              <a:defRPr sz="1396">
                <a:solidFill>
                  <a:srgbClr val="616D72"/>
                </a:solidFill>
                <a:latin typeface="Arial" charset="0"/>
                <a:ea typeface="Arial" charset="0"/>
                <a:cs typeface="Arial" charset="0"/>
              </a:defRPr>
            </a:lvl5pPr>
          </a:lstStyle>
          <a:p>
            <a:pPr lvl="0"/>
            <a:r>
              <a:rPr lang="en-US" dirty="0"/>
              <a:t>Deutsche Bank Text Dark Grey 14pt</a:t>
            </a:r>
          </a:p>
        </p:txBody>
      </p:sp>
      <p:sp>
        <p:nvSpPr>
          <p:cNvPr id="47" name="Text Placeholder 9"/>
          <p:cNvSpPr>
            <a:spLocks noGrp="1"/>
          </p:cNvSpPr>
          <p:nvPr userDrawn="1">
            <p:ph type="body" sz="quarter" idx="22" hasCustomPrompt="1"/>
          </p:nvPr>
        </p:nvSpPr>
        <p:spPr>
          <a:xfrm>
            <a:off x="3041650" y="4413933"/>
            <a:ext cx="2233613" cy="474951"/>
          </a:xfrm>
          <a:prstGeom prst="rect">
            <a:avLst/>
          </a:prstGeom>
        </p:spPr>
        <p:txBody>
          <a:bodyPr lIns="0" tIns="0" rIns="0" bIns="0"/>
          <a:lstStyle>
            <a:lvl1pPr marL="0" indent="0">
              <a:buFontTx/>
              <a:buNone/>
              <a:defRPr sz="1396">
                <a:solidFill>
                  <a:schemeClr val="tx2"/>
                </a:solidFill>
                <a:latin typeface="Deutsche Bank Text" charset="0"/>
                <a:ea typeface="Deutsche Bank Text" charset="0"/>
                <a:cs typeface="Deutsche Bank Text" charset="0"/>
              </a:defRPr>
            </a:lvl1pPr>
            <a:lvl2pPr marL="455783" indent="0">
              <a:buFontTx/>
              <a:buNone/>
              <a:defRPr sz="1396">
                <a:solidFill>
                  <a:srgbClr val="616D72"/>
                </a:solidFill>
                <a:latin typeface="Arial" charset="0"/>
                <a:ea typeface="Arial" charset="0"/>
                <a:cs typeface="Arial" charset="0"/>
              </a:defRPr>
            </a:lvl2pPr>
            <a:lvl3pPr marL="911565" indent="0">
              <a:buFontTx/>
              <a:buNone/>
              <a:defRPr sz="1396">
                <a:solidFill>
                  <a:srgbClr val="616D72"/>
                </a:solidFill>
                <a:latin typeface="Arial" charset="0"/>
                <a:ea typeface="Arial" charset="0"/>
                <a:cs typeface="Arial" charset="0"/>
              </a:defRPr>
            </a:lvl3pPr>
            <a:lvl4pPr marL="1367348" indent="0">
              <a:buFontTx/>
              <a:buNone/>
              <a:defRPr sz="1396">
                <a:solidFill>
                  <a:srgbClr val="616D72"/>
                </a:solidFill>
                <a:latin typeface="Arial" charset="0"/>
                <a:ea typeface="Arial" charset="0"/>
                <a:cs typeface="Arial" charset="0"/>
              </a:defRPr>
            </a:lvl4pPr>
            <a:lvl5pPr marL="1823131" indent="0">
              <a:buFontTx/>
              <a:buNone/>
              <a:defRPr sz="1396">
                <a:solidFill>
                  <a:srgbClr val="616D72"/>
                </a:solidFill>
                <a:latin typeface="Arial" charset="0"/>
                <a:ea typeface="Arial" charset="0"/>
                <a:cs typeface="Arial" charset="0"/>
              </a:defRPr>
            </a:lvl5pPr>
          </a:lstStyle>
          <a:p>
            <a:pPr lvl="0"/>
            <a:r>
              <a:rPr lang="en-US" dirty="0"/>
              <a:t>Deutsche Bank Text Dark Grey 14pt</a:t>
            </a:r>
          </a:p>
        </p:txBody>
      </p:sp>
      <p:sp>
        <p:nvSpPr>
          <p:cNvPr id="48" name="Text Placeholder 9"/>
          <p:cNvSpPr>
            <a:spLocks noGrp="1"/>
          </p:cNvSpPr>
          <p:nvPr userDrawn="1">
            <p:ph type="body" sz="quarter" idx="23" hasCustomPrompt="1"/>
          </p:nvPr>
        </p:nvSpPr>
        <p:spPr>
          <a:xfrm>
            <a:off x="3041650" y="3361406"/>
            <a:ext cx="2233613" cy="474951"/>
          </a:xfrm>
          <a:prstGeom prst="rect">
            <a:avLst/>
          </a:prstGeom>
        </p:spPr>
        <p:txBody>
          <a:bodyPr lIns="0" tIns="0" rIns="0" bIns="0"/>
          <a:lstStyle>
            <a:lvl1pPr marL="0" marR="0" indent="0" algn="l" defTabSz="914400" rtl="0" eaLnBrk="1" fontAlgn="auto" latinLnBrk="0" hangingPunct="1">
              <a:lnSpc>
                <a:spcPct val="90000"/>
              </a:lnSpc>
              <a:spcBef>
                <a:spcPts val="1000"/>
              </a:spcBef>
              <a:spcAft>
                <a:spcPts val="0"/>
              </a:spcAft>
              <a:buClrTx/>
              <a:buSzTx/>
              <a:buFontTx/>
              <a:buNone/>
              <a:tabLst/>
              <a:defRPr sz="1396">
                <a:solidFill>
                  <a:schemeClr val="tx2"/>
                </a:solidFill>
                <a:latin typeface="Deutsche Bank Text" charset="0"/>
                <a:ea typeface="Deutsche Bank Text" charset="0"/>
                <a:cs typeface="Deutsche Bank Text" charset="0"/>
              </a:defRPr>
            </a:lvl1pPr>
            <a:lvl2pPr marL="455783" indent="0">
              <a:buFontTx/>
              <a:buNone/>
              <a:defRPr sz="1396">
                <a:solidFill>
                  <a:srgbClr val="616D72"/>
                </a:solidFill>
                <a:latin typeface="Arial" charset="0"/>
                <a:ea typeface="Arial" charset="0"/>
                <a:cs typeface="Arial" charset="0"/>
              </a:defRPr>
            </a:lvl2pPr>
            <a:lvl3pPr marL="911565" indent="0">
              <a:buFontTx/>
              <a:buNone/>
              <a:defRPr sz="1396">
                <a:solidFill>
                  <a:srgbClr val="616D72"/>
                </a:solidFill>
                <a:latin typeface="Arial" charset="0"/>
                <a:ea typeface="Arial" charset="0"/>
                <a:cs typeface="Arial" charset="0"/>
              </a:defRPr>
            </a:lvl3pPr>
            <a:lvl4pPr marL="1367348" indent="0">
              <a:buFontTx/>
              <a:buNone/>
              <a:defRPr sz="1396">
                <a:solidFill>
                  <a:srgbClr val="616D72"/>
                </a:solidFill>
                <a:latin typeface="Arial" charset="0"/>
                <a:ea typeface="Arial" charset="0"/>
                <a:cs typeface="Arial" charset="0"/>
              </a:defRPr>
            </a:lvl4pPr>
            <a:lvl5pPr marL="1823131" indent="0">
              <a:buFontTx/>
              <a:buNone/>
              <a:defRPr sz="1396">
                <a:solidFill>
                  <a:srgbClr val="616D72"/>
                </a:solidFill>
                <a:latin typeface="Arial" charset="0"/>
                <a:ea typeface="Arial" charset="0"/>
                <a:cs typeface="Arial" charset="0"/>
              </a:defRPr>
            </a:lvl5pPr>
          </a:lstStyle>
          <a:p>
            <a:pPr lvl="0"/>
            <a:r>
              <a:rPr lang="en-US" dirty="0"/>
              <a:t>Deutsche Bank Text Dark Grey 14pt</a:t>
            </a:r>
          </a:p>
        </p:txBody>
      </p:sp>
      <p:sp>
        <p:nvSpPr>
          <p:cNvPr id="49" name="Text Placeholder 9"/>
          <p:cNvSpPr>
            <a:spLocks noGrp="1"/>
          </p:cNvSpPr>
          <p:nvPr userDrawn="1">
            <p:ph type="body" sz="quarter" idx="24" hasCustomPrompt="1"/>
          </p:nvPr>
        </p:nvSpPr>
        <p:spPr>
          <a:xfrm>
            <a:off x="3041650" y="2317067"/>
            <a:ext cx="2233613" cy="474951"/>
          </a:xfrm>
          <a:prstGeom prst="rect">
            <a:avLst/>
          </a:prstGeom>
        </p:spPr>
        <p:txBody>
          <a:bodyPr lIns="0" tIns="0" rIns="0" bIns="0"/>
          <a:lstStyle>
            <a:lvl1pPr marL="0" indent="0">
              <a:buFontTx/>
              <a:buNone/>
              <a:defRPr sz="1396">
                <a:solidFill>
                  <a:schemeClr val="tx2"/>
                </a:solidFill>
                <a:latin typeface="Deutsche Bank Text" charset="0"/>
                <a:ea typeface="Deutsche Bank Text" charset="0"/>
                <a:cs typeface="Deutsche Bank Text" charset="0"/>
              </a:defRPr>
            </a:lvl1pPr>
            <a:lvl2pPr marL="455783" indent="0">
              <a:buFontTx/>
              <a:buNone/>
              <a:defRPr sz="1396">
                <a:solidFill>
                  <a:srgbClr val="616D72"/>
                </a:solidFill>
                <a:latin typeface="Arial" charset="0"/>
                <a:ea typeface="Arial" charset="0"/>
                <a:cs typeface="Arial" charset="0"/>
              </a:defRPr>
            </a:lvl2pPr>
            <a:lvl3pPr marL="911565" indent="0">
              <a:buFontTx/>
              <a:buNone/>
              <a:defRPr sz="1396">
                <a:solidFill>
                  <a:srgbClr val="616D72"/>
                </a:solidFill>
                <a:latin typeface="Arial" charset="0"/>
                <a:ea typeface="Arial" charset="0"/>
                <a:cs typeface="Arial" charset="0"/>
              </a:defRPr>
            </a:lvl3pPr>
            <a:lvl4pPr marL="1367348" indent="0">
              <a:buFontTx/>
              <a:buNone/>
              <a:defRPr sz="1396">
                <a:solidFill>
                  <a:srgbClr val="616D72"/>
                </a:solidFill>
                <a:latin typeface="Arial" charset="0"/>
                <a:ea typeface="Arial" charset="0"/>
                <a:cs typeface="Arial" charset="0"/>
              </a:defRPr>
            </a:lvl4pPr>
            <a:lvl5pPr marL="1823131" indent="0">
              <a:buFontTx/>
              <a:buNone/>
              <a:defRPr sz="1396">
                <a:solidFill>
                  <a:srgbClr val="616D72"/>
                </a:solidFill>
                <a:latin typeface="Arial" charset="0"/>
                <a:ea typeface="Arial" charset="0"/>
                <a:cs typeface="Arial" charset="0"/>
              </a:defRPr>
            </a:lvl5pPr>
          </a:lstStyle>
          <a:p>
            <a:pPr lvl="0"/>
            <a:r>
              <a:rPr lang="en-US" dirty="0"/>
              <a:t>Deutsche Bank Text Dark Grey 14pt</a:t>
            </a:r>
          </a:p>
        </p:txBody>
      </p:sp>
      <p:sp>
        <p:nvSpPr>
          <p:cNvPr id="50" name="Text Placeholder 9"/>
          <p:cNvSpPr>
            <a:spLocks noGrp="1"/>
          </p:cNvSpPr>
          <p:nvPr userDrawn="1">
            <p:ph type="body" sz="quarter" idx="25" hasCustomPrompt="1"/>
          </p:nvPr>
        </p:nvSpPr>
        <p:spPr>
          <a:xfrm>
            <a:off x="3041650" y="1259509"/>
            <a:ext cx="2233613" cy="474951"/>
          </a:xfrm>
          <a:prstGeom prst="rect">
            <a:avLst/>
          </a:prstGeom>
        </p:spPr>
        <p:txBody>
          <a:bodyPr lIns="0" tIns="0" rIns="0" bIns="0"/>
          <a:lstStyle>
            <a:lvl1pPr marL="0" indent="0">
              <a:buFontTx/>
              <a:buNone/>
              <a:defRPr sz="1396">
                <a:solidFill>
                  <a:schemeClr val="tx2"/>
                </a:solidFill>
                <a:latin typeface="Deutsche Bank Text" charset="0"/>
                <a:ea typeface="Deutsche Bank Text" charset="0"/>
                <a:cs typeface="Deutsche Bank Text" charset="0"/>
              </a:defRPr>
            </a:lvl1pPr>
            <a:lvl2pPr marL="455783" indent="0">
              <a:buFontTx/>
              <a:buNone/>
              <a:defRPr sz="1396">
                <a:solidFill>
                  <a:srgbClr val="616D72"/>
                </a:solidFill>
                <a:latin typeface="Arial" charset="0"/>
                <a:ea typeface="Arial" charset="0"/>
                <a:cs typeface="Arial" charset="0"/>
              </a:defRPr>
            </a:lvl2pPr>
            <a:lvl3pPr marL="911565" indent="0">
              <a:buFontTx/>
              <a:buNone/>
              <a:defRPr sz="1396">
                <a:solidFill>
                  <a:srgbClr val="616D72"/>
                </a:solidFill>
                <a:latin typeface="Arial" charset="0"/>
                <a:ea typeface="Arial" charset="0"/>
                <a:cs typeface="Arial" charset="0"/>
              </a:defRPr>
            </a:lvl3pPr>
            <a:lvl4pPr marL="1367348" indent="0">
              <a:buFontTx/>
              <a:buNone/>
              <a:defRPr sz="1396">
                <a:solidFill>
                  <a:srgbClr val="616D72"/>
                </a:solidFill>
                <a:latin typeface="Arial" charset="0"/>
                <a:ea typeface="Arial" charset="0"/>
                <a:cs typeface="Arial" charset="0"/>
              </a:defRPr>
            </a:lvl4pPr>
            <a:lvl5pPr marL="1823131" indent="0">
              <a:buFontTx/>
              <a:buNone/>
              <a:defRPr sz="1396">
                <a:solidFill>
                  <a:srgbClr val="616D72"/>
                </a:solidFill>
                <a:latin typeface="Arial" charset="0"/>
                <a:ea typeface="Arial" charset="0"/>
                <a:cs typeface="Arial" charset="0"/>
              </a:defRPr>
            </a:lvl5pPr>
          </a:lstStyle>
          <a:p>
            <a:pPr lvl="0"/>
            <a:r>
              <a:rPr lang="en-US" dirty="0"/>
              <a:t>Deutsche Bank Text Dark Grey 14pt</a:t>
            </a:r>
          </a:p>
        </p:txBody>
      </p:sp>
    </p:spTree>
    <p:extLst>
      <p:ext uri="{BB962C8B-B14F-4D97-AF65-F5344CB8AC3E}">
        <p14:creationId xmlns:p14="http://schemas.microsoft.com/office/powerpoint/2010/main" val="464755775"/>
      </p:ext>
    </p:extLst>
  </p:cSld>
  <p:clrMapOvr>
    <a:masterClrMapping/>
  </p:clrMapOvr>
</p:sldLayout>
</file>

<file path=ppt/slideLayouts/slideLayout130.xml><?xml version="1.0" encoding="utf-8"?>
<p:sldLayout xmlns:a="http://schemas.openxmlformats.org/drawingml/2006/main" xmlns:r="http://schemas.openxmlformats.org/officeDocument/2006/relationships" xmlns:p="http://schemas.openxmlformats.org/presentationml/2006/main" preserve="1" userDrawn="1">
  <p:cSld name="13_Custom Layout">
    <p:spTree>
      <p:nvGrpSpPr>
        <p:cNvPr id="1" name=""/>
        <p:cNvGrpSpPr/>
        <p:nvPr/>
      </p:nvGrpSpPr>
      <p:grpSpPr>
        <a:xfrm>
          <a:off x="0" y="0"/>
          <a:ext cx="0" cy="0"/>
          <a:chOff x="0" y="0"/>
          <a:chExt cx="0" cy="0"/>
        </a:xfrm>
      </p:grpSpPr>
      <p:sp>
        <p:nvSpPr>
          <p:cNvPr id="7" name="Chart Placeholder 14"/>
          <p:cNvSpPr>
            <a:spLocks noGrp="1"/>
          </p:cNvSpPr>
          <p:nvPr>
            <p:ph type="chart" sz="quarter" idx="31" hasCustomPrompt="1"/>
          </p:nvPr>
        </p:nvSpPr>
        <p:spPr>
          <a:xfrm>
            <a:off x="701675" y="2379788"/>
            <a:ext cx="9324975" cy="4028949"/>
          </a:xfrm>
          <a:prstGeom prst="rect">
            <a:avLst/>
          </a:prstGeom>
          <a:noFill/>
          <a:ln w="12700">
            <a:noFill/>
          </a:ln>
        </p:spPr>
        <p:txBody>
          <a:bodyPr anchor="ctr"/>
          <a:lstStyle>
            <a:lvl1pPr marL="0" indent="0" algn="ctr">
              <a:buNone/>
              <a:defRPr sz="1196">
                <a:solidFill>
                  <a:schemeClr val="tx2"/>
                </a:solidFill>
                <a:latin typeface="Deutsche Bank Text" charset="0"/>
                <a:ea typeface="Deutsche Bank Text" charset="0"/>
                <a:cs typeface="Deutsche Bank Text" charset="0"/>
              </a:defRPr>
            </a:lvl1pPr>
          </a:lstStyle>
          <a:p>
            <a:r>
              <a:rPr lang="en-US" dirty="0"/>
              <a:t>Click to add chart</a:t>
            </a:r>
          </a:p>
        </p:txBody>
      </p:sp>
      <p:sp>
        <p:nvSpPr>
          <p:cNvPr id="9" name="Text Placeholder 2"/>
          <p:cNvSpPr>
            <a:spLocks noGrp="1"/>
          </p:cNvSpPr>
          <p:nvPr>
            <p:ph type="body" sz="quarter" idx="62" hasCustomPrompt="1"/>
          </p:nvPr>
        </p:nvSpPr>
        <p:spPr>
          <a:xfrm>
            <a:off x="701675" y="441325"/>
            <a:ext cx="2728091" cy="155645"/>
          </a:xfrm>
          <a:prstGeom prst="rect">
            <a:avLst/>
          </a:prstGeom>
        </p:spPr>
        <p:txBody>
          <a:bodyPr lIns="0" tIns="0" rIns="0" bIns="0"/>
          <a:lstStyle>
            <a:lvl1pPr marL="0" indent="0">
              <a:buNone/>
              <a:defRPr sz="997" b="0" i="0" baseline="0">
                <a:solidFill>
                  <a:schemeClr val="accent2"/>
                </a:solidFill>
                <a:latin typeface="Deutsche Bank Text" charset="0"/>
                <a:ea typeface="Deutsche Bank Text" charset="0"/>
                <a:cs typeface="Deutsche Bank Text" charset="0"/>
              </a:defRPr>
            </a:lvl1pPr>
            <a:lvl2pPr marL="455783" indent="0">
              <a:buNone/>
              <a:defRPr/>
            </a:lvl2pPr>
            <a:lvl3pPr marL="911565" indent="0">
              <a:buNone/>
              <a:defRPr/>
            </a:lvl3pPr>
            <a:lvl4pPr marL="1367348" indent="0">
              <a:buNone/>
              <a:defRPr/>
            </a:lvl4pPr>
            <a:lvl5pPr marL="1823131" indent="0">
              <a:buNone/>
              <a:defRPr/>
            </a:lvl5pPr>
          </a:lstStyle>
          <a:p>
            <a:pPr lvl="0"/>
            <a:r>
              <a:rPr lang="en-US" dirty="0"/>
              <a:t>Deutsche Bank Text Orange 10pt</a:t>
            </a:r>
          </a:p>
        </p:txBody>
      </p:sp>
      <p:sp>
        <p:nvSpPr>
          <p:cNvPr id="10" name="Text Placeholder 5"/>
          <p:cNvSpPr>
            <a:spLocks noGrp="1"/>
          </p:cNvSpPr>
          <p:nvPr>
            <p:ph type="body" sz="quarter" idx="23" hasCustomPrompt="1"/>
          </p:nvPr>
        </p:nvSpPr>
        <p:spPr>
          <a:xfrm>
            <a:off x="701674" y="824430"/>
            <a:ext cx="8532813" cy="478908"/>
          </a:xfrm>
          <a:prstGeom prst="rect">
            <a:avLst/>
          </a:prstGeom>
        </p:spPr>
        <p:txBody>
          <a:bodyPr lIns="0" tIns="0" rIns="0" bIns="0"/>
          <a:lstStyle>
            <a:lvl1pPr marL="0" indent="0">
              <a:lnSpc>
                <a:spcPts val="4000"/>
              </a:lnSpc>
              <a:spcBef>
                <a:spcPts val="0"/>
              </a:spcBef>
              <a:buNone/>
              <a:defRPr sz="3600" baseline="0">
                <a:solidFill>
                  <a:schemeClr val="tx1"/>
                </a:solidFill>
                <a:latin typeface="Deutsche Bank Display" charset="0"/>
                <a:ea typeface="Deutsche Bank Display" charset="0"/>
                <a:cs typeface="Deutsche Bank Display" charset="0"/>
              </a:defRPr>
            </a:lvl1pPr>
            <a:lvl2pPr marL="455783" indent="0">
              <a:buNone/>
              <a:defRPr sz="3600">
                <a:latin typeface="Deutsche Bank Display Beta" charset="0"/>
                <a:ea typeface="Deutsche Bank Display Beta" charset="0"/>
                <a:cs typeface="Deutsche Bank Display Beta" charset="0"/>
              </a:defRPr>
            </a:lvl2pPr>
            <a:lvl3pPr marL="911566" indent="0">
              <a:buNone/>
              <a:defRPr sz="3600">
                <a:latin typeface="Deutsche Bank Display Beta" charset="0"/>
                <a:ea typeface="Deutsche Bank Display Beta" charset="0"/>
                <a:cs typeface="Deutsche Bank Display Beta" charset="0"/>
              </a:defRPr>
            </a:lvl3pPr>
            <a:lvl4pPr marL="1367348" indent="0">
              <a:buNone/>
              <a:defRPr sz="3600">
                <a:latin typeface="Deutsche Bank Display Beta" charset="0"/>
                <a:ea typeface="Deutsche Bank Display Beta" charset="0"/>
                <a:cs typeface="Deutsche Bank Display Beta" charset="0"/>
              </a:defRPr>
            </a:lvl4pPr>
            <a:lvl5pPr marL="1823131" indent="0">
              <a:buNone/>
              <a:defRPr sz="3600">
                <a:latin typeface="Deutsche Bank Display Beta" charset="0"/>
                <a:ea typeface="Deutsche Bank Display Beta" charset="0"/>
                <a:cs typeface="Deutsche Bank Display Beta" charset="0"/>
              </a:defRPr>
            </a:lvl5pPr>
          </a:lstStyle>
          <a:p>
            <a:pPr lvl="0"/>
            <a:r>
              <a:rPr lang="en-US" dirty="0"/>
              <a:t>Deutsche Bank Display Dark Blue 36pt</a:t>
            </a:r>
          </a:p>
        </p:txBody>
      </p:sp>
      <p:cxnSp>
        <p:nvCxnSpPr>
          <p:cNvPr id="13" name="Straight Connector 12"/>
          <p:cNvCxnSpPr/>
          <p:nvPr userDrawn="1"/>
        </p:nvCxnSpPr>
        <p:spPr>
          <a:xfrm>
            <a:off x="701675" y="2379789"/>
            <a:ext cx="9324975" cy="0"/>
          </a:xfrm>
          <a:prstGeom prst="line">
            <a:avLst/>
          </a:prstGeom>
          <a:ln w="6350">
            <a:solidFill>
              <a:srgbClr val="A7A8AA"/>
            </a:solidFill>
          </a:ln>
        </p:spPr>
        <p:style>
          <a:lnRef idx="1">
            <a:schemeClr val="accent1"/>
          </a:lnRef>
          <a:fillRef idx="0">
            <a:schemeClr val="accent1"/>
          </a:fillRef>
          <a:effectRef idx="0">
            <a:schemeClr val="accent1"/>
          </a:effectRef>
          <a:fontRef idx="minor">
            <a:schemeClr val="tx1"/>
          </a:fontRef>
        </p:style>
      </p:cxnSp>
      <p:sp>
        <p:nvSpPr>
          <p:cNvPr id="14" name="Text Placeholder 3"/>
          <p:cNvSpPr>
            <a:spLocks noGrp="1"/>
          </p:cNvSpPr>
          <p:nvPr>
            <p:ph type="body" sz="quarter" idx="73" hasCustomPrompt="1"/>
          </p:nvPr>
        </p:nvSpPr>
        <p:spPr>
          <a:xfrm>
            <a:off x="701675" y="2087563"/>
            <a:ext cx="9324975" cy="202388"/>
          </a:xfrm>
          <a:prstGeom prst="rect">
            <a:avLst/>
          </a:prstGeom>
        </p:spPr>
        <p:txBody>
          <a:bodyPr lIns="0" tIns="0" rIns="0" bIns="0"/>
          <a:lstStyle>
            <a:lvl1pPr marL="0" indent="0">
              <a:buNone/>
              <a:defRPr sz="1400" b="0" i="0" baseline="0">
                <a:solidFill>
                  <a:schemeClr val="tx1"/>
                </a:solidFill>
                <a:latin typeface="Deutsche Bank Text" charset="0"/>
                <a:ea typeface="Deutsche Bank Text" charset="0"/>
                <a:cs typeface="Deutsche Bank Text" charset="0"/>
              </a:defRPr>
            </a:lvl1pPr>
          </a:lstStyle>
          <a:p>
            <a:pPr lvl="0"/>
            <a:r>
              <a:rPr lang="en-US" dirty="0"/>
              <a:t>Deutsche Bank Text Dark Blue 14pt</a:t>
            </a:r>
          </a:p>
        </p:txBody>
      </p:sp>
      <p:sp>
        <p:nvSpPr>
          <p:cNvPr id="12" name="Text Placeholder 6"/>
          <p:cNvSpPr>
            <a:spLocks noGrp="1"/>
          </p:cNvSpPr>
          <p:nvPr>
            <p:ph type="body" sz="quarter" idx="72" hasCustomPrompt="1"/>
          </p:nvPr>
        </p:nvSpPr>
        <p:spPr>
          <a:xfrm>
            <a:off x="702650" y="6764338"/>
            <a:ext cx="9324000" cy="268287"/>
          </a:xfrm>
          <a:prstGeom prst="rect">
            <a:avLst/>
          </a:prstGeom>
        </p:spPr>
        <p:txBody>
          <a:bodyPr lIns="0" tIns="0" rIns="0" bIns="0" anchor="b"/>
          <a:lstStyle>
            <a:lvl1pPr marL="0" indent="0">
              <a:lnSpc>
                <a:spcPts val="800"/>
              </a:lnSpc>
              <a:spcBef>
                <a:spcPts val="0"/>
              </a:spcBef>
              <a:buNone/>
              <a:defRPr sz="800">
                <a:solidFill>
                  <a:schemeClr val="tx2"/>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8pt</a:t>
            </a:r>
          </a:p>
        </p:txBody>
      </p:sp>
    </p:spTree>
    <p:extLst>
      <p:ext uri="{BB962C8B-B14F-4D97-AF65-F5344CB8AC3E}">
        <p14:creationId xmlns:p14="http://schemas.microsoft.com/office/powerpoint/2010/main" val="2974136886"/>
      </p:ext>
    </p:extLst>
  </p:cSld>
  <p:clrMapOvr>
    <a:masterClrMapping/>
  </p:clrMapOvr>
</p:sldLayout>
</file>

<file path=ppt/slideLayouts/slideLayout131.xml><?xml version="1.0" encoding="utf-8"?>
<p:sldLayout xmlns:a="http://schemas.openxmlformats.org/drawingml/2006/main" xmlns:r="http://schemas.openxmlformats.org/officeDocument/2006/relationships" xmlns:p="http://schemas.openxmlformats.org/presentationml/2006/main" preserve="1" userDrawn="1">
  <p:cSld name="60_Custom Layout">
    <p:spTree>
      <p:nvGrpSpPr>
        <p:cNvPr id="1" name=""/>
        <p:cNvGrpSpPr/>
        <p:nvPr/>
      </p:nvGrpSpPr>
      <p:grpSpPr>
        <a:xfrm>
          <a:off x="0" y="0"/>
          <a:ext cx="0" cy="0"/>
          <a:chOff x="0" y="0"/>
          <a:chExt cx="0" cy="0"/>
        </a:xfrm>
      </p:grpSpPr>
      <p:sp>
        <p:nvSpPr>
          <p:cNvPr id="10" name="Text Placeholder 2"/>
          <p:cNvSpPr>
            <a:spLocks noGrp="1"/>
          </p:cNvSpPr>
          <p:nvPr>
            <p:ph type="body" sz="quarter" idx="62" hasCustomPrompt="1"/>
          </p:nvPr>
        </p:nvSpPr>
        <p:spPr>
          <a:xfrm>
            <a:off x="701675" y="441325"/>
            <a:ext cx="2728091" cy="155645"/>
          </a:xfrm>
          <a:prstGeom prst="rect">
            <a:avLst/>
          </a:prstGeom>
        </p:spPr>
        <p:txBody>
          <a:bodyPr lIns="0" tIns="0" rIns="0" bIns="0"/>
          <a:lstStyle>
            <a:lvl1pPr marL="0" indent="0">
              <a:buNone/>
              <a:defRPr sz="997" b="0" i="0" baseline="0">
                <a:solidFill>
                  <a:schemeClr val="accent2"/>
                </a:solidFill>
                <a:latin typeface="Deutsche Bank Text" charset="0"/>
                <a:ea typeface="Deutsche Bank Text" charset="0"/>
                <a:cs typeface="Deutsche Bank Text" charset="0"/>
              </a:defRPr>
            </a:lvl1pPr>
            <a:lvl2pPr marL="455783" indent="0">
              <a:buNone/>
              <a:defRPr/>
            </a:lvl2pPr>
            <a:lvl3pPr marL="911565" indent="0">
              <a:buNone/>
              <a:defRPr/>
            </a:lvl3pPr>
            <a:lvl4pPr marL="1367348" indent="0">
              <a:buNone/>
              <a:defRPr/>
            </a:lvl4pPr>
            <a:lvl5pPr marL="1823131" indent="0">
              <a:buNone/>
              <a:defRPr/>
            </a:lvl5pPr>
          </a:lstStyle>
          <a:p>
            <a:pPr lvl="0"/>
            <a:r>
              <a:rPr lang="en-US" dirty="0"/>
              <a:t>Deutsche Bank Text Orange 10pt</a:t>
            </a:r>
          </a:p>
        </p:txBody>
      </p:sp>
      <p:sp>
        <p:nvSpPr>
          <p:cNvPr id="11" name="Text Placeholder 5"/>
          <p:cNvSpPr>
            <a:spLocks noGrp="1"/>
          </p:cNvSpPr>
          <p:nvPr>
            <p:ph type="body" sz="quarter" idx="63" hasCustomPrompt="1"/>
          </p:nvPr>
        </p:nvSpPr>
        <p:spPr>
          <a:xfrm>
            <a:off x="701675" y="824430"/>
            <a:ext cx="8532812" cy="478908"/>
          </a:xfrm>
          <a:prstGeom prst="rect">
            <a:avLst/>
          </a:prstGeom>
        </p:spPr>
        <p:txBody>
          <a:bodyPr lIns="0" tIns="0" rIns="0" bIns="0"/>
          <a:lstStyle>
            <a:lvl1pPr marL="0" indent="0">
              <a:lnSpc>
                <a:spcPts val="4000"/>
              </a:lnSpc>
              <a:spcBef>
                <a:spcPts val="0"/>
              </a:spcBef>
              <a:buNone/>
              <a:defRPr sz="3600" baseline="0">
                <a:solidFill>
                  <a:schemeClr val="tx1"/>
                </a:solidFill>
                <a:latin typeface="Deutsche Bank Display" charset="0"/>
                <a:ea typeface="Deutsche Bank Display" charset="0"/>
                <a:cs typeface="Deutsche Bank Display" charset="0"/>
              </a:defRPr>
            </a:lvl1pPr>
            <a:lvl2pPr marL="455783" indent="0">
              <a:buNone/>
              <a:defRPr sz="3600">
                <a:latin typeface="Deutsche Bank Display Beta" charset="0"/>
                <a:ea typeface="Deutsche Bank Display Beta" charset="0"/>
                <a:cs typeface="Deutsche Bank Display Beta" charset="0"/>
              </a:defRPr>
            </a:lvl2pPr>
            <a:lvl3pPr marL="911566" indent="0">
              <a:buNone/>
              <a:defRPr sz="3600">
                <a:latin typeface="Deutsche Bank Display Beta" charset="0"/>
                <a:ea typeface="Deutsche Bank Display Beta" charset="0"/>
                <a:cs typeface="Deutsche Bank Display Beta" charset="0"/>
              </a:defRPr>
            </a:lvl3pPr>
            <a:lvl4pPr marL="1367348" indent="0">
              <a:buNone/>
              <a:defRPr sz="3600">
                <a:latin typeface="Deutsche Bank Display Beta" charset="0"/>
                <a:ea typeface="Deutsche Bank Display Beta" charset="0"/>
                <a:cs typeface="Deutsche Bank Display Beta" charset="0"/>
              </a:defRPr>
            </a:lvl4pPr>
            <a:lvl5pPr marL="1823131" indent="0">
              <a:buNone/>
              <a:defRPr sz="3600">
                <a:latin typeface="Deutsche Bank Display Beta" charset="0"/>
                <a:ea typeface="Deutsche Bank Display Beta" charset="0"/>
                <a:cs typeface="Deutsche Bank Display Beta" charset="0"/>
              </a:defRPr>
            </a:lvl5pPr>
          </a:lstStyle>
          <a:p>
            <a:pPr lvl="0"/>
            <a:r>
              <a:rPr lang="en-US" dirty="0"/>
              <a:t>Deutsche Bank Display Dark Blue 36pt</a:t>
            </a:r>
          </a:p>
        </p:txBody>
      </p:sp>
      <p:sp>
        <p:nvSpPr>
          <p:cNvPr id="12" name="Chart Placeholder 14"/>
          <p:cNvSpPr>
            <a:spLocks noGrp="1"/>
          </p:cNvSpPr>
          <p:nvPr>
            <p:ph type="chart" sz="quarter" idx="31" hasCustomPrompt="1"/>
          </p:nvPr>
        </p:nvSpPr>
        <p:spPr>
          <a:xfrm>
            <a:off x="701676" y="2379789"/>
            <a:ext cx="3779838" cy="3523172"/>
          </a:xfrm>
          <a:prstGeom prst="rect">
            <a:avLst/>
          </a:prstGeom>
          <a:noFill/>
          <a:ln w="12700">
            <a:noFill/>
          </a:ln>
        </p:spPr>
        <p:txBody>
          <a:bodyPr anchor="ctr"/>
          <a:lstStyle>
            <a:lvl1pPr marL="0" indent="0" algn="ctr">
              <a:buNone/>
              <a:defRPr sz="1196">
                <a:solidFill>
                  <a:schemeClr val="tx2"/>
                </a:solidFill>
                <a:latin typeface="Deutsche Bank Text" charset="0"/>
                <a:ea typeface="Deutsche Bank Text" charset="0"/>
                <a:cs typeface="Deutsche Bank Text" charset="0"/>
              </a:defRPr>
            </a:lvl1pPr>
          </a:lstStyle>
          <a:p>
            <a:r>
              <a:rPr lang="en-US" dirty="0"/>
              <a:t>Click to add chart</a:t>
            </a:r>
          </a:p>
        </p:txBody>
      </p:sp>
      <p:cxnSp>
        <p:nvCxnSpPr>
          <p:cNvPr id="13" name="Straight Connector 12"/>
          <p:cNvCxnSpPr/>
          <p:nvPr userDrawn="1"/>
        </p:nvCxnSpPr>
        <p:spPr>
          <a:xfrm>
            <a:off x="701675" y="2379789"/>
            <a:ext cx="3779838" cy="0"/>
          </a:xfrm>
          <a:prstGeom prst="line">
            <a:avLst/>
          </a:prstGeom>
          <a:ln w="6350">
            <a:solidFill>
              <a:srgbClr val="A7A8AA"/>
            </a:solidFill>
          </a:ln>
        </p:spPr>
        <p:style>
          <a:lnRef idx="1">
            <a:schemeClr val="accent1"/>
          </a:lnRef>
          <a:fillRef idx="0">
            <a:schemeClr val="accent1"/>
          </a:fillRef>
          <a:effectRef idx="0">
            <a:schemeClr val="accent1"/>
          </a:effectRef>
          <a:fontRef idx="minor">
            <a:schemeClr val="tx1"/>
          </a:fontRef>
        </p:style>
      </p:cxnSp>
      <p:sp>
        <p:nvSpPr>
          <p:cNvPr id="15" name="Text Placeholder 3"/>
          <p:cNvSpPr>
            <a:spLocks noGrp="1"/>
          </p:cNvSpPr>
          <p:nvPr>
            <p:ph type="body" sz="quarter" idx="73" hasCustomPrompt="1"/>
          </p:nvPr>
        </p:nvSpPr>
        <p:spPr>
          <a:xfrm>
            <a:off x="701676" y="2087563"/>
            <a:ext cx="3779838" cy="202388"/>
          </a:xfrm>
          <a:prstGeom prst="rect">
            <a:avLst/>
          </a:prstGeom>
        </p:spPr>
        <p:txBody>
          <a:bodyPr lIns="0" tIns="0" rIns="0" bIns="0"/>
          <a:lstStyle>
            <a:lvl1pPr marL="0" indent="0">
              <a:buNone/>
              <a:defRPr sz="1400" b="0" i="0" baseline="0">
                <a:solidFill>
                  <a:schemeClr val="tx1"/>
                </a:solidFill>
                <a:latin typeface="Deutsche Bank Text" charset="0"/>
                <a:ea typeface="Deutsche Bank Text" charset="0"/>
                <a:cs typeface="Deutsche Bank Text" charset="0"/>
              </a:defRPr>
            </a:lvl1pPr>
          </a:lstStyle>
          <a:p>
            <a:pPr lvl="0"/>
            <a:r>
              <a:rPr lang="en-US" dirty="0"/>
              <a:t>Deutsche Bank Text Dark Blue 14pt</a:t>
            </a:r>
          </a:p>
        </p:txBody>
      </p:sp>
      <p:sp>
        <p:nvSpPr>
          <p:cNvPr id="21" name="Chart Placeholder 14"/>
          <p:cNvSpPr>
            <a:spLocks noGrp="1"/>
          </p:cNvSpPr>
          <p:nvPr>
            <p:ph type="chart" sz="quarter" idx="74" hasCustomPrompt="1"/>
          </p:nvPr>
        </p:nvSpPr>
        <p:spPr>
          <a:xfrm>
            <a:off x="5418138" y="2379789"/>
            <a:ext cx="3816350" cy="3523172"/>
          </a:xfrm>
          <a:prstGeom prst="rect">
            <a:avLst/>
          </a:prstGeom>
          <a:noFill/>
          <a:ln w="12700">
            <a:noFill/>
          </a:ln>
        </p:spPr>
        <p:txBody>
          <a:bodyPr anchor="ctr"/>
          <a:lstStyle>
            <a:lvl1pPr marL="0" indent="0" algn="ctr">
              <a:buNone/>
              <a:defRPr sz="1196">
                <a:solidFill>
                  <a:schemeClr val="tx2"/>
                </a:solidFill>
                <a:latin typeface="Deutsche Bank Text" charset="0"/>
                <a:ea typeface="Deutsche Bank Text" charset="0"/>
                <a:cs typeface="Deutsche Bank Text" charset="0"/>
              </a:defRPr>
            </a:lvl1pPr>
          </a:lstStyle>
          <a:p>
            <a:r>
              <a:rPr lang="en-US" dirty="0"/>
              <a:t>Click to add chart</a:t>
            </a:r>
          </a:p>
        </p:txBody>
      </p:sp>
      <p:cxnSp>
        <p:nvCxnSpPr>
          <p:cNvPr id="22" name="Straight Connector 21"/>
          <p:cNvCxnSpPr/>
          <p:nvPr userDrawn="1"/>
        </p:nvCxnSpPr>
        <p:spPr>
          <a:xfrm>
            <a:off x="5418137" y="2379789"/>
            <a:ext cx="3816350" cy="0"/>
          </a:xfrm>
          <a:prstGeom prst="line">
            <a:avLst/>
          </a:prstGeom>
          <a:ln w="6350">
            <a:solidFill>
              <a:srgbClr val="A7A8AA"/>
            </a:solidFill>
          </a:ln>
        </p:spPr>
        <p:style>
          <a:lnRef idx="1">
            <a:schemeClr val="accent1"/>
          </a:lnRef>
          <a:fillRef idx="0">
            <a:schemeClr val="accent1"/>
          </a:fillRef>
          <a:effectRef idx="0">
            <a:schemeClr val="accent1"/>
          </a:effectRef>
          <a:fontRef idx="minor">
            <a:schemeClr val="tx1"/>
          </a:fontRef>
        </p:style>
      </p:cxnSp>
      <p:sp>
        <p:nvSpPr>
          <p:cNvPr id="23" name="Text Placeholder 3"/>
          <p:cNvSpPr>
            <a:spLocks noGrp="1"/>
          </p:cNvSpPr>
          <p:nvPr>
            <p:ph type="body" sz="quarter" idx="75" hasCustomPrompt="1"/>
          </p:nvPr>
        </p:nvSpPr>
        <p:spPr>
          <a:xfrm>
            <a:off x="5418138" y="2087563"/>
            <a:ext cx="3816350" cy="202388"/>
          </a:xfrm>
          <a:prstGeom prst="rect">
            <a:avLst/>
          </a:prstGeom>
        </p:spPr>
        <p:txBody>
          <a:bodyPr lIns="0" tIns="0" rIns="0" bIns="0"/>
          <a:lstStyle>
            <a:lvl1pPr marL="0" indent="0">
              <a:buNone/>
              <a:defRPr sz="1400" b="0" i="0" baseline="0">
                <a:solidFill>
                  <a:schemeClr val="tx1"/>
                </a:solidFill>
                <a:latin typeface="Deutsche Bank Text" charset="0"/>
                <a:ea typeface="Deutsche Bank Text" charset="0"/>
                <a:cs typeface="Deutsche Bank Text" charset="0"/>
              </a:defRPr>
            </a:lvl1pPr>
          </a:lstStyle>
          <a:p>
            <a:pPr lvl="0"/>
            <a:r>
              <a:rPr lang="en-US" dirty="0"/>
              <a:t>Deutsche Bank Text Dark Blue 14pt</a:t>
            </a:r>
          </a:p>
        </p:txBody>
      </p:sp>
      <p:sp>
        <p:nvSpPr>
          <p:cNvPr id="7" name="Text Placeholder 6"/>
          <p:cNvSpPr>
            <a:spLocks noGrp="1"/>
          </p:cNvSpPr>
          <p:nvPr>
            <p:ph type="body" sz="quarter" idx="76" hasCustomPrompt="1"/>
          </p:nvPr>
        </p:nvSpPr>
        <p:spPr>
          <a:xfrm>
            <a:off x="701675" y="6096635"/>
            <a:ext cx="3779838" cy="496888"/>
          </a:xfrm>
          <a:prstGeom prst="rect">
            <a:avLst/>
          </a:prstGeom>
        </p:spPr>
        <p:txBody>
          <a:bodyPr lIns="0" tIns="0" rIns="0" bIns="0"/>
          <a:lstStyle>
            <a:lvl1pPr marL="108000" indent="-108000">
              <a:lnSpc>
                <a:spcPts val="1200"/>
              </a:lnSpc>
              <a:spcBef>
                <a:spcPts val="0"/>
              </a:spcBef>
              <a:defRPr sz="1000" baseline="0">
                <a:solidFill>
                  <a:schemeClr val="tx2"/>
                </a:solidFill>
                <a:latin typeface="Deutsche Bank Text" charset="0"/>
                <a:ea typeface="Deutsche Bank Text" charset="0"/>
                <a:cs typeface="Deutsche Bank Text" charset="0"/>
              </a:defRPr>
            </a:lvl1pPr>
            <a:lvl2pPr marL="108000" indent="-108000">
              <a:defRPr sz="1000">
                <a:solidFill>
                  <a:srgbClr val="535B61"/>
                </a:solidFill>
                <a:latin typeface="Deutsche Bank Text Beta" charset="0"/>
                <a:ea typeface="Deutsche Bank Text Beta" charset="0"/>
                <a:cs typeface="Deutsche Bank Text Beta" charset="0"/>
              </a:defRPr>
            </a:lvl2pPr>
            <a:lvl3pPr marL="108000" indent="-108000">
              <a:defRPr sz="1000">
                <a:solidFill>
                  <a:srgbClr val="535B61"/>
                </a:solidFill>
                <a:latin typeface="Deutsche Bank Text Beta" charset="0"/>
                <a:ea typeface="Deutsche Bank Text Beta" charset="0"/>
                <a:cs typeface="Deutsche Bank Text Beta" charset="0"/>
              </a:defRPr>
            </a:lvl3pPr>
            <a:lvl4pPr marL="108000" indent="-108000">
              <a:defRPr sz="1000">
                <a:solidFill>
                  <a:srgbClr val="535B61"/>
                </a:solidFill>
                <a:latin typeface="Deutsche Bank Text Beta" charset="0"/>
                <a:ea typeface="Deutsche Bank Text Beta" charset="0"/>
                <a:cs typeface="Deutsche Bank Text Beta" charset="0"/>
              </a:defRPr>
            </a:lvl4pPr>
            <a:lvl5pPr marL="108000" indent="-108000">
              <a:defRPr sz="1000">
                <a:solidFill>
                  <a:srgbClr val="535B61"/>
                </a:solidFill>
                <a:latin typeface="Deutsche Bank Text Beta" charset="0"/>
                <a:ea typeface="Deutsche Bank Text Beta" charset="0"/>
                <a:cs typeface="Deutsche Bank Text Beta" charset="0"/>
              </a:defRPr>
            </a:lvl5pPr>
          </a:lstStyle>
          <a:p>
            <a:pPr lvl="0"/>
            <a:r>
              <a:rPr lang="en-US" dirty="0"/>
              <a:t>Deutsche Bank Text Dark Grey 10pt</a:t>
            </a:r>
          </a:p>
        </p:txBody>
      </p:sp>
      <p:sp>
        <p:nvSpPr>
          <p:cNvPr id="24" name="Text Placeholder 6"/>
          <p:cNvSpPr>
            <a:spLocks noGrp="1"/>
          </p:cNvSpPr>
          <p:nvPr>
            <p:ph type="body" sz="quarter" idx="77" hasCustomPrompt="1"/>
          </p:nvPr>
        </p:nvSpPr>
        <p:spPr>
          <a:xfrm>
            <a:off x="5418136" y="6096635"/>
            <a:ext cx="3816351" cy="496888"/>
          </a:xfrm>
          <a:prstGeom prst="rect">
            <a:avLst/>
          </a:prstGeom>
        </p:spPr>
        <p:txBody>
          <a:bodyPr lIns="0" tIns="0" rIns="0" bIns="0"/>
          <a:lstStyle>
            <a:lvl1pPr marL="108000" indent="-108000">
              <a:lnSpc>
                <a:spcPts val="1200"/>
              </a:lnSpc>
              <a:spcBef>
                <a:spcPts val="0"/>
              </a:spcBef>
              <a:defRPr sz="1000" baseline="0">
                <a:solidFill>
                  <a:schemeClr val="tx2"/>
                </a:solidFill>
                <a:latin typeface="Deutsche Bank Text" charset="0"/>
                <a:ea typeface="Deutsche Bank Text" charset="0"/>
                <a:cs typeface="Deutsche Bank Text" charset="0"/>
              </a:defRPr>
            </a:lvl1pPr>
            <a:lvl2pPr marL="108000" indent="-108000">
              <a:defRPr sz="1000">
                <a:solidFill>
                  <a:srgbClr val="535B61"/>
                </a:solidFill>
                <a:latin typeface="Deutsche Bank Text Beta" charset="0"/>
                <a:ea typeface="Deutsche Bank Text Beta" charset="0"/>
                <a:cs typeface="Deutsche Bank Text Beta" charset="0"/>
              </a:defRPr>
            </a:lvl2pPr>
            <a:lvl3pPr marL="108000" indent="-108000">
              <a:defRPr sz="1000">
                <a:solidFill>
                  <a:srgbClr val="535B61"/>
                </a:solidFill>
                <a:latin typeface="Deutsche Bank Text Beta" charset="0"/>
                <a:ea typeface="Deutsche Bank Text Beta" charset="0"/>
                <a:cs typeface="Deutsche Bank Text Beta" charset="0"/>
              </a:defRPr>
            </a:lvl3pPr>
            <a:lvl4pPr marL="108000" indent="-108000">
              <a:defRPr sz="1000">
                <a:solidFill>
                  <a:srgbClr val="535B61"/>
                </a:solidFill>
                <a:latin typeface="Deutsche Bank Text Beta" charset="0"/>
                <a:ea typeface="Deutsche Bank Text Beta" charset="0"/>
                <a:cs typeface="Deutsche Bank Text Beta" charset="0"/>
              </a:defRPr>
            </a:lvl4pPr>
            <a:lvl5pPr marL="108000" indent="-108000">
              <a:defRPr sz="1000">
                <a:solidFill>
                  <a:srgbClr val="535B61"/>
                </a:solidFill>
                <a:latin typeface="Deutsche Bank Text Beta" charset="0"/>
                <a:ea typeface="Deutsche Bank Text Beta" charset="0"/>
                <a:cs typeface="Deutsche Bank Text Beta" charset="0"/>
              </a:defRPr>
            </a:lvl5pPr>
          </a:lstStyle>
          <a:p>
            <a:pPr lvl="0"/>
            <a:r>
              <a:rPr lang="en-US" dirty="0"/>
              <a:t>Deutsche Bank Text Dark Grey 10pt</a:t>
            </a:r>
          </a:p>
        </p:txBody>
      </p:sp>
      <p:sp>
        <p:nvSpPr>
          <p:cNvPr id="16" name="Text Placeholder 6"/>
          <p:cNvSpPr>
            <a:spLocks noGrp="1"/>
          </p:cNvSpPr>
          <p:nvPr>
            <p:ph type="body" sz="quarter" idx="72" hasCustomPrompt="1"/>
          </p:nvPr>
        </p:nvSpPr>
        <p:spPr>
          <a:xfrm>
            <a:off x="702650" y="6764338"/>
            <a:ext cx="9324000" cy="268287"/>
          </a:xfrm>
          <a:prstGeom prst="rect">
            <a:avLst/>
          </a:prstGeom>
        </p:spPr>
        <p:txBody>
          <a:bodyPr lIns="0" tIns="0" rIns="0" bIns="0" anchor="b"/>
          <a:lstStyle>
            <a:lvl1pPr marL="0" indent="0">
              <a:lnSpc>
                <a:spcPts val="800"/>
              </a:lnSpc>
              <a:spcBef>
                <a:spcPts val="0"/>
              </a:spcBef>
              <a:buNone/>
              <a:defRPr sz="800">
                <a:solidFill>
                  <a:schemeClr val="tx2"/>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8pt</a:t>
            </a:r>
          </a:p>
        </p:txBody>
      </p:sp>
    </p:spTree>
    <p:extLst>
      <p:ext uri="{BB962C8B-B14F-4D97-AF65-F5344CB8AC3E}">
        <p14:creationId xmlns:p14="http://schemas.microsoft.com/office/powerpoint/2010/main" val="3312975656"/>
      </p:ext>
    </p:extLst>
  </p:cSld>
  <p:clrMapOvr>
    <a:masterClrMapping/>
  </p:clrMapOvr>
</p:sldLayout>
</file>

<file path=ppt/slideLayouts/slideLayout132.xml><?xml version="1.0" encoding="utf-8"?>
<p:sldLayout xmlns:a="http://schemas.openxmlformats.org/drawingml/2006/main" xmlns:r="http://schemas.openxmlformats.org/officeDocument/2006/relationships" xmlns:p="http://schemas.openxmlformats.org/presentationml/2006/main" preserve="1" userDrawn="1">
  <p:cSld name="63_Custom Layout">
    <p:spTree>
      <p:nvGrpSpPr>
        <p:cNvPr id="1" name=""/>
        <p:cNvGrpSpPr/>
        <p:nvPr/>
      </p:nvGrpSpPr>
      <p:grpSpPr>
        <a:xfrm>
          <a:off x="0" y="0"/>
          <a:ext cx="0" cy="0"/>
          <a:chOff x="0" y="0"/>
          <a:chExt cx="0" cy="0"/>
        </a:xfrm>
      </p:grpSpPr>
      <p:sp>
        <p:nvSpPr>
          <p:cNvPr id="10" name="Text Placeholder 2"/>
          <p:cNvSpPr>
            <a:spLocks noGrp="1"/>
          </p:cNvSpPr>
          <p:nvPr>
            <p:ph type="body" sz="quarter" idx="62" hasCustomPrompt="1"/>
          </p:nvPr>
        </p:nvSpPr>
        <p:spPr>
          <a:xfrm>
            <a:off x="701675" y="441325"/>
            <a:ext cx="2728091" cy="155645"/>
          </a:xfrm>
          <a:prstGeom prst="rect">
            <a:avLst/>
          </a:prstGeom>
        </p:spPr>
        <p:txBody>
          <a:bodyPr lIns="0" tIns="0" rIns="0" bIns="0"/>
          <a:lstStyle>
            <a:lvl1pPr marL="0" indent="0">
              <a:buNone/>
              <a:defRPr sz="997" b="0" i="0" baseline="0">
                <a:solidFill>
                  <a:schemeClr val="accent2"/>
                </a:solidFill>
                <a:latin typeface="Deutsche Bank Text" charset="0"/>
                <a:ea typeface="Deutsche Bank Text" charset="0"/>
                <a:cs typeface="Deutsche Bank Text" charset="0"/>
              </a:defRPr>
            </a:lvl1pPr>
            <a:lvl2pPr marL="455783" indent="0">
              <a:buNone/>
              <a:defRPr/>
            </a:lvl2pPr>
            <a:lvl3pPr marL="911565" indent="0">
              <a:buNone/>
              <a:defRPr/>
            </a:lvl3pPr>
            <a:lvl4pPr marL="1367348" indent="0">
              <a:buNone/>
              <a:defRPr/>
            </a:lvl4pPr>
            <a:lvl5pPr marL="1823131" indent="0">
              <a:buNone/>
              <a:defRPr/>
            </a:lvl5pPr>
          </a:lstStyle>
          <a:p>
            <a:pPr lvl="0"/>
            <a:r>
              <a:rPr lang="en-US" dirty="0"/>
              <a:t>Deutsche Bank Text Orange 10pt</a:t>
            </a:r>
          </a:p>
        </p:txBody>
      </p:sp>
      <p:sp>
        <p:nvSpPr>
          <p:cNvPr id="11" name="Text Placeholder 5"/>
          <p:cNvSpPr>
            <a:spLocks noGrp="1"/>
          </p:cNvSpPr>
          <p:nvPr>
            <p:ph type="body" sz="quarter" idx="63" hasCustomPrompt="1"/>
          </p:nvPr>
        </p:nvSpPr>
        <p:spPr>
          <a:xfrm>
            <a:off x="701674" y="824430"/>
            <a:ext cx="8532813" cy="478908"/>
          </a:xfrm>
          <a:prstGeom prst="rect">
            <a:avLst/>
          </a:prstGeom>
        </p:spPr>
        <p:txBody>
          <a:bodyPr lIns="0" tIns="0" rIns="0" bIns="0"/>
          <a:lstStyle>
            <a:lvl1pPr marL="0" indent="0">
              <a:lnSpc>
                <a:spcPts val="4000"/>
              </a:lnSpc>
              <a:spcBef>
                <a:spcPts val="0"/>
              </a:spcBef>
              <a:buNone/>
              <a:defRPr sz="3600" baseline="0">
                <a:solidFill>
                  <a:schemeClr val="tx1"/>
                </a:solidFill>
                <a:latin typeface="Deutsche Bank Display" charset="0"/>
                <a:ea typeface="Deutsche Bank Display" charset="0"/>
                <a:cs typeface="Deutsche Bank Display" charset="0"/>
              </a:defRPr>
            </a:lvl1pPr>
            <a:lvl2pPr marL="455783" indent="0">
              <a:buNone/>
              <a:defRPr sz="3600">
                <a:latin typeface="Deutsche Bank Display Beta" charset="0"/>
                <a:ea typeface="Deutsche Bank Display Beta" charset="0"/>
                <a:cs typeface="Deutsche Bank Display Beta" charset="0"/>
              </a:defRPr>
            </a:lvl2pPr>
            <a:lvl3pPr marL="911566" indent="0">
              <a:buNone/>
              <a:defRPr sz="3600">
                <a:latin typeface="Deutsche Bank Display Beta" charset="0"/>
                <a:ea typeface="Deutsche Bank Display Beta" charset="0"/>
                <a:cs typeface="Deutsche Bank Display Beta" charset="0"/>
              </a:defRPr>
            </a:lvl3pPr>
            <a:lvl4pPr marL="1367348" indent="0">
              <a:buNone/>
              <a:defRPr sz="3600">
                <a:latin typeface="Deutsche Bank Display Beta" charset="0"/>
                <a:ea typeface="Deutsche Bank Display Beta" charset="0"/>
                <a:cs typeface="Deutsche Bank Display Beta" charset="0"/>
              </a:defRPr>
            </a:lvl4pPr>
            <a:lvl5pPr marL="1823131" indent="0">
              <a:buNone/>
              <a:defRPr sz="3600">
                <a:latin typeface="Deutsche Bank Display Beta" charset="0"/>
                <a:ea typeface="Deutsche Bank Display Beta" charset="0"/>
                <a:cs typeface="Deutsche Bank Display Beta" charset="0"/>
              </a:defRPr>
            </a:lvl5pPr>
          </a:lstStyle>
          <a:p>
            <a:pPr lvl="0"/>
            <a:r>
              <a:rPr lang="en-US" dirty="0"/>
              <a:t>Deutsche Bank Display Dark Blue 36pt</a:t>
            </a:r>
          </a:p>
        </p:txBody>
      </p:sp>
      <p:sp>
        <p:nvSpPr>
          <p:cNvPr id="12" name="Chart Placeholder 14"/>
          <p:cNvSpPr>
            <a:spLocks noGrp="1"/>
          </p:cNvSpPr>
          <p:nvPr>
            <p:ph type="chart" sz="quarter" idx="31" hasCustomPrompt="1"/>
          </p:nvPr>
        </p:nvSpPr>
        <p:spPr>
          <a:xfrm>
            <a:off x="701675" y="2379788"/>
            <a:ext cx="3132137" cy="4028949"/>
          </a:xfrm>
          <a:prstGeom prst="rect">
            <a:avLst/>
          </a:prstGeom>
          <a:noFill/>
          <a:ln w="12700">
            <a:noFill/>
          </a:ln>
        </p:spPr>
        <p:txBody>
          <a:bodyPr anchor="ctr"/>
          <a:lstStyle>
            <a:lvl1pPr marL="0" indent="0" algn="ctr">
              <a:buNone/>
              <a:defRPr sz="1196">
                <a:solidFill>
                  <a:schemeClr val="tx2"/>
                </a:solidFill>
                <a:latin typeface="Deutsche Bank Text" charset="0"/>
                <a:ea typeface="Deutsche Bank Text" charset="0"/>
                <a:cs typeface="Deutsche Bank Text" charset="0"/>
              </a:defRPr>
            </a:lvl1pPr>
          </a:lstStyle>
          <a:p>
            <a:r>
              <a:rPr lang="en-US" dirty="0"/>
              <a:t>Click to add chart</a:t>
            </a:r>
          </a:p>
        </p:txBody>
      </p:sp>
      <p:cxnSp>
        <p:nvCxnSpPr>
          <p:cNvPr id="13" name="Straight Connector 12"/>
          <p:cNvCxnSpPr/>
          <p:nvPr userDrawn="1"/>
        </p:nvCxnSpPr>
        <p:spPr>
          <a:xfrm>
            <a:off x="701675" y="2379789"/>
            <a:ext cx="3132137" cy="0"/>
          </a:xfrm>
          <a:prstGeom prst="line">
            <a:avLst/>
          </a:prstGeom>
          <a:ln w="6350">
            <a:solidFill>
              <a:srgbClr val="A7A8AA"/>
            </a:solidFill>
          </a:ln>
        </p:spPr>
        <p:style>
          <a:lnRef idx="1">
            <a:schemeClr val="accent1"/>
          </a:lnRef>
          <a:fillRef idx="0">
            <a:schemeClr val="accent1"/>
          </a:fillRef>
          <a:effectRef idx="0">
            <a:schemeClr val="accent1"/>
          </a:effectRef>
          <a:fontRef idx="minor">
            <a:schemeClr val="tx1"/>
          </a:fontRef>
        </p:style>
      </p:cxnSp>
      <p:sp>
        <p:nvSpPr>
          <p:cNvPr id="15" name="Text Placeholder 3"/>
          <p:cNvSpPr>
            <a:spLocks noGrp="1"/>
          </p:cNvSpPr>
          <p:nvPr>
            <p:ph type="body" sz="quarter" idx="73" hasCustomPrompt="1"/>
          </p:nvPr>
        </p:nvSpPr>
        <p:spPr>
          <a:xfrm>
            <a:off x="701675" y="2087563"/>
            <a:ext cx="3132137" cy="202388"/>
          </a:xfrm>
          <a:prstGeom prst="rect">
            <a:avLst/>
          </a:prstGeom>
        </p:spPr>
        <p:txBody>
          <a:bodyPr lIns="0" tIns="0" rIns="0" bIns="0"/>
          <a:lstStyle>
            <a:lvl1pPr marL="0" indent="0">
              <a:buNone/>
              <a:defRPr sz="1400" b="0" i="0" baseline="0">
                <a:solidFill>
                  <a:schemeClr val="tx1"/>
                </a:solidFill>
                <a:latin typeface="Deutsche Bank Text" charset="0"/>
                <a:ea typeface="Deutsche Bank Text" charset="0"/>
                <a:cs typeface="Deutsche Bank Text" charset="0"/>
              </a:defRPr>
            </a:lvl1pPr>
          </a:lstStyle>
          <a:p>
            <a:pPr lvl="0"/>
            <a:r>
              <a:rPr lang="en-US" dirty="0"/>
              <a:t>Deutsche Bank Text Dark Blue 14pt</a:t>
            </a:r>
          </a:p>
        </p:txBody>
      </p:sp>
      <p:sp>
        <p:nvSpPr>
          <p:cNvPr id="14" name="Text Placeholder 8"/>
          <p:cNvSpPr>
            <a:spLocks noGrp="1"/>
          </p:cNvSpPr>
          <p:nvPr>
            <p:ph type="body" sz="quarter" idx="74" hasCustomPrompt="1"/>
          </p:nvPr>
        </p:nvSpPr>
        <p:spPr>
          <a:xfrm>
            <a:off x="4481513" y="2087563"/>
            <a:ext cx="5545137" cy="4321175"/>
          </a:xfrm>
          <a:prstGeom prst="rect">
            <a:avLst/>
          </a:prstGeom>
        </p:spPr>
        <p:txBody>
          <a:bodyPr lIns="0" tIns="0" rIns="0" bIns="0"/>
          <a:lstStyle>
            <a:lvl1pPr marL="108000" indent="-108000">
              <a:lnSpc>
                <a:spcPts val="1400"/>
              </a:lnSpc>
              <a:spcBef>
                <a:spcPts val="1400"/>
              </a:spcBef>
              <a:defRPr sz="1200" baseline="0">
                <a:solidFill>
                  <a:schemeClr val="tx2"/>
                </a:solidFill>
                <a:latin typeface="Deutsche Bank Text" charset="0"/>
                <a:ea typeface="Deutsche Bank Text" charset="0"/>
                <a:cs typeface="Deutsche Bank Text" charset="0"/>
              </a:defRPr>
            </a:lvl1pPr>
            <a:lvl2pPr>
              <a:defRPr sz="1400">
                <a:solidFill>
                  <a:srgbClr val="535B61"/>
                </a:solidFill>
                <a:latin typeface="Deutsche Bank Text Beta" charset="0"/>
                <a:ea typeface="Deutsche Bank Text Beta" charset="0"/>
                <a:cs typeface="Deutsche Bank Text Beta" charset="0"/>
              </a:defRPr>
            </a:lvl2pPr>
            <a:lvl3pPr>
              <a:defRPr sz="1400">
                <a:solidFill>
                  <a:srgbClr val="535B61"/>
                </a:solidFill>
                <a:latin typeface="Deutsche Bank Text Beta" charset="0"/>
                <a:ea typeface="Deutsche Bank Text Beta" charset="0"/>
                <a:cs typeface="Deutsche Bank Text Beta" charset="0"/>
              </a:defRPr>
            </a:lvl3pPr>
            <a:lvl4pPr>
              <a:defRPr sz="1400">
                <a:solidFill>
                  <a:srgbClr val="535B61"/>
                </a:solidFill>
                <a:latin typeface="Deutsche Bank Text Beta" charset="0"/>
                <a:ea typeface="Deutsche Bank Text Beta" charset="0"/>
                <a:cs typeface="Deutsche Bank Text Beta" charset="0"/>
              </a:defRPr>
            </a:lvl4pPr>
            <a:lvl5pPr>
              <a:defRPr sz="1400">
                <a:solidFill>
                  <a:srgbClr val="535B61"/>
                </a:solidFill>
                <a:latin typeface="Deutsche Bank Text Beta" charset="0"/>
                <a:ea typeface="Deutsche Bank Text Beta" charset="0"/>
                <a:cs typeface="Deutsche Bank Text Beta" charset="0"/>
              </a:defRPr>
            </a:lvl5pPr>
          </a:lstStyle>
          <a:p>
            <a:pPr lvl="0"/>
            <a:r>
              <a:rPr lang="en-US" dirty="0"/>
              <a:t>Deutsche Bank Text Dark Grey 12pt</a:t>
            </a:r>
          </a:p>
        </p:txBody>
      </p:sp>
      <p:sp>
        <p:nvSpPr>
          <p:cNvPr id="9" name="Text Placeholder 6"/>
          <p:cNvSpPr>
            <a:spLocks noGrp="1"/>
          </p:cNvSpPr>
          <p:nvPr>
            <p:ph type="body" sz="quarter" idx="72" hasCustomPrompt="1"/>
          </p:nvPr>
        </p:nvSpPr>
        <p:spPr>
          <a:xfrm>
            <a:off x="702650" y="6764338"/>
            <a:ext cx="9324000" cy="268287"/>
          </a:xfrm>
          <a:prstGeom prst="rect">
            <a:avLst/>
          </a:prstGeom>
        </p:spPr>
        <p:txBody>
          <a:bodyPr lIns="0" tIns="0" rIns="0" bIns="0" anchor="b"/>
          <a:lstStyle>
            <a:lvl1pPr marL="0" indent="0">
              <a:lnSpc>
                <a:spcPts val="800"/>
              </a:lnSpc>
              <a:spcBef>
                <a:spcPts val="0"/>
              </a:spcBef>
              <a:buNone/>
              <a:defRPr sz="800">
                <a:solidFill>
                  <a:schemeClr val="tx2"/>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8pt</a:t>
            </a:r>
          </a:p>
        </p:txBody>
      </p:sp>
    </p:spTree>
    <p:extLst>
      <p:ext uri="{BB962C8B-B14F-4D97-AF65-F5344CB8AC3E}">
        <p14:creationId xmlns:p14="http://schemas.microsoft.com/office/powerpoint/2010/main" val="1420327297"/>
      </p:ext>
    </p:extLst>
  </p:cSld>
  <p:clrMapOvr>
    <a:masterClrMapping/>
  </p:clrMapOvr>
</p:sldLayout>
</file>

<file path=ppt/slideLayouts/slideLayout133.xml><?xml version="1.0" encoding="utf-8"?>
<p:sldLayout xmlns:a="http://schemas.openxmlformats.org/drawingml/2006/main" xmlns:r="http://schemas.openxmlformats.org/officeDocument/2006/relationships" xmlns:p="http://schemas.openxmlformats.org/presentationml/2006/main" preserve="1" userDrawn="1">
  <p:cSld name="61_Custom Layout">
    <p:spTree>
      <p:nvGrpSpPr>
        <p:cNvPr id="1" name=""/>
        <p:cNvGrpSpPr/>
        <p:nvPr/>
      </p:nvGrpSpPr>
      <p:grpSpPr>
        <a:xfrm>
          <a:off x="0" y="0"/>
          <a:ext cx="0" cy="0"/>
          <a:chOff x="0" y="0"/>
          <a:chExt cx="0" cy="0"/>
        </a:xfrm>
      </p:grpSpPr>
      <p:sp>
        <p:nvSpPr>
          <p:cNvPr id="3" name="Text Placeholder 2"/>
          <p:cNvSpPr>
            <a:spLocks noGrp="1"/>
          </p:cNvSpPr>
          <p:nvPr>
            <p:ph type="body" sz="quarter" idx="62" hasCustomPrompt="1"/>
          </p:nvPr>
        </p:nvSpPr>
        <p:spPr>
          <a:xfrm>
            <a:off x="701675" y="441325"/>
            <a:ext cx="3060700" cy="173038"/>
          </a:xfrm>
          <a:prstGeom prst="rect">
            <a:avLst/>
          </a:prstGeom>
        </p:spPr>
        <p:txBody>
          <a:bodyPr lIns="0" tIns="0" rIns="0" bIns="0"/>
          <a:lstStyle>
            <a:lvl1pPr marL="0" indent="0">
              <a:buNone/>
              <a:defRPr sz="997" b="0" i="0" baseline="0">
                <a:solidFill>
                  <a:schemeClr val="accent2"/>
                </a:solidFill>
                <a:latin typeface="Deutsche Bank Text" charset="0"/>
                <a:ea typeface="Deutsche Bank Text" charset="0"/>
                <a:cs typeface="Deutsche Bank Text" charset="0"/>
              </a:defRPr>
            </a:lvl1pPr>
            <a:lvl2pPr marL="455783" indent="0">
              <a:buNone/>
              <a:defRPr/>
            </a:lvl2pPr>
            <a:lvl3pPr marL="911565" indent="0">
              <a:buNone/>
              <a:defRPr/>
            </a:lvl3pPr>
            <a:lvl4pPr marL="1367348" indent="0">
              <a:buNone/>
              <a:defRPr/>
            </a:lvl4pPr>
            <a:lvl5pPr marL="1823131" indent="0">
              <a:buNone/>
              <a:defRPr/>
            </a:lvl5pPr>
          </a:lstStyle>
          <a:p>
            <a:pPr lvl="0"/>
            <a:r>
              <a:rPr lang="en-US" dirty="0"/>
              <a:t>Deutsche Bank Text Orange 10pt</a:t>
            </a:r>
          </a:p>
        </p:txBody>
      </p:sp>
      <p:sp>
        <p:nvSpPr>
          <p:cNvPr id="4" name="Text Placeholder 5"/>
          <p:cNvSpPr>
            <a:spLocks noGrp="1"/>
          </p:cNvSpPr>
          <p:nvPr>
            <p:ph type="body" sz="quarter" idx="63" hasCustomPrompt="1"/>
          </p:nvPr>
        </p:nvSpPr>
        <p:spPr>
          <a:xfrm>
            <a:off x="701674" y="824430"/>
            <a:ext cx="8532813" cy="478908"/>
          </a:xfrm>
          <a:prstGeom prst="rect">
            <a:avLst/>
          </a:prstGeom>
        </p:spPr>
        <p:txBody>
          <a:bodyPr lIns="0" tIns="0" rIns="0" bIns="0"/>
          <a:lstStyle>
            <a:lvl1pPr marL="0" indent="0">
              <a:lnSpc>
                <a:spcPts val="4000"/>
              </a:lnSpc>
              <a:spcBef>
                <a:spcPts val="0"/>
              </a:spcBef>
              <a:buNone/>
              <a:defRPr sz="3600" baseline="0">
                <a:solidFill>
                  <a:schemeClr val="tx1"/>
                </a:solidFill>
                <a:latin typeface="Deutsche Bank Display" charset="0"/>
                <a:ea typeface="Deutsche Bank Display" charset="0"/>
                <a:cs typeface="Deutsche Bank Display" charset="0"/>
              </a:defRPr>
            </a:lvl1pPr>
            <a:lvl2pPr marL="455783" indent="0">
              <a:buNone/>
              <a:defRPr sz="3600">
                <a:latin typeface="Deutsche Bank Display Beta" charset="0"/>
                <a:ea typeface="Deutsche Bank Display Beta" charset="0"/>
                <a:cs typeface="Deutsche Bank Display Beta" charset="0"/>
              </a:defRPr>
            </a:lvl2pPr>
            <a:lvl3pPr marL="911566" indent="0">
              <a:buNone/>
              <a:defRPr sz="3600">
                <a:latin typeface="Deutsche Bank Display Beta" charset="0"/>
                <a:ea typeface="Deutsche Bank Display Beta" charset="0"/>
                <a:cs typeface="Deutsche Bank Display Beta" charset="0"/>
              </a:defRPr>
            </a:lvl3pPr>
            <a:lvl4pPr marL="1367348" indent="0">
              <a:buNone/>
              <a:defRPr sz="3600">
                <a:latin typeface="Deutsche Bank Display Beta" charset="0"/>
                <a:ea typeface="Deutsche Bank Display Beta" charset="0"/>
                <a:cs typeface="Deutsche Bank Display Beta" charset="0"/>
              </a:defRPr>
            </a:lvl4pPr>
            <a:lvl5pPr marL="1823131" indent="0">
              <a:buNone/>
              <a:defRPr sz="3600">
                <a:latin typeface="Deutsche Bank Display Beta" charset="0"/>
                <a:ea typeface="Deutsche Bank Display Beta" charset="0"/>
                <a:cs typeface="Deutsche Bank Display Beta" charset="0"/>
              </a:defRPr>
            </a:lvl5pPr>
          </a:lstStyle>
          <a:p>
            <a:pPr lvl="0"/>
            <a:r>
              <a:rPr lang="en-US" dirty="0"/>
              <a:t>Deutsche Bank Display Dark Blue 36pt</a:t>
            </a:r>
          </a:p>
        </p:txBody>
      </p:sp>
      <p:sp>
        <p:nvSpPr>
          <p:cNvPr id="7" name="Text Placeholder 6"/>
          <p:cNvSpPr>
            <a:spLocks noGrp="1"/>
          </p:cNvSpPr>
          <p:nvPr>
            <p:ph type="body" sz="quarter" idx="73" hasCustomPrompt="1"/>
          </p:nvPr>
        </p:nvSpPr>
        <p:spPr>
          <a:xfrm>
            <a:off x="701675" y="2087563"/>
            <a:ext cx="2987675" cy="188277"/>
          </a:xfrm>
          <a:prstGeom prst="rect">
            <a:avLst/>
          </a:prstGeom>
        </p:spPr>
        <p:txBody>
          <a:bodyPr lIns="0" tIns="0" rIns="0" bIns="0"/>
          <a:lstStyle>
            <a:lvl1pPr marL="0" indent="0">
              <a:buNone/>
              <a:defRPr sz="1200">
                <a:solidFill>
                  <a:schemeClr val="accent2"/>
                </a:solidFill>
                <a:latin typeface="Deutsche Bank Text" charset="0"/>
                <a:ea typeface="Deutsche Bank Text" charset="0"/>
                <a:cs typeface="Deutsche Bank Text" charset="0"/>
              </a:defRPr>
            </a:lvl1pPr>
            <a:lvl2pPr marL="455783" indent="0">
              <a:buNone/>
              <a:defRPr sz="1400">
                <a:latin typeface="Deutsche Bank Text Beta" charset="0"/>
                <a:ea typeface="Deutsche Bank Text Beta" charset="0"/>
                <a:cs typeface="Deutsche Bank Text Beta" charset="0"/>
              </a:defRPr>
            </a:lvl2pPr>
            <a:lvl3pPr marL="911566" indent="0">
              <a:buNone/>
              <a:defRPr sz="1400">
                <a:latin typeface="Deutsche Bank Text Beta" charset="0"/>
                <a:ea typeface="Deutsche Bank Text Beta" charset="0"/>
                <a:cs typeface="Deutsche Bank Text Beta" charset="0"/>
              </a:defRPr>
            </a:lvl3pPr>
            <a:lvl4pPr marL="1367348" indent="0">
              <a:buNone/>
              <a:defRPr sz="1400">
                <a:latin typeface="Deutsche Bank Text Beta" charset="0"/>
                <a:ea typeface="Deutsche Bank Text Beta" charset="0"/>
                <a:cs typeface="Deutsche Bank Text Beta" charset="0"/>
              </a:defRPr>
            </a:lvl4pPr>
            <a:lvl5pPr marL="1823131" indent="0">
              <a:buNone/>
              <a:defRPr sz="1400">
                <a:latin typeface="Deutsche Bank Text Beta" charset="0"/>
                <a:ea typeface="Deutsche Bank Text Beta" charset="0"/>
                <a:cs typeface="Deutsche Bank Text Beta" charset="0"/>
              </a:defRPr>
            </a:lvl5pPr>
          </a:lstStyle>
          <a:p>
            <a:pPr lvl="0"/>
            <a:r>
              <a:rPr lang="en-US" dirty="0"/>
              <a:t>Deutsche Bank Text Orange 12pt</a:t>
            </a:r>
          </a:p>
        </p:txBody>
      </p:sp>
      <p:sp>
        <p:nvSpPr>
          <p:cNvPr id="8" name="Text Placeholder 6"/>
          <p:cNvSpPr>
            <a:spLocks noGrp="1"/>
          </p:cNvSpPr>
          <p:nvPr>
            <p:ph type="body" sz="quarter" idx="74" hasCustomPrompt="1"/>
          </p:nvPr>
        </p:nvSpPr>
        <p:spPr>
          <a:xfrm>
            <a:off x="701675" y="2361883"/>
            <a:ext cx="2987675" cy="482917"/>
          </a:xfrm>
          <a:prstGeom prst="rect">
            <a:avLst/>
          </a:prstGeom>
        </p:spPr>
        <p:txBody>
          <a:bodyPr lIns="0" tIns="0" rIns="0" bIns="0"/>
          <a:lstStyle>
            <a:lvl1pPr marL="0" indent="0">
              <a:buNone/>
              <a:defRPr sz="1000">
                <a:solidFill>
                  <a:schemeClr val="tx2"/>
                </a:solidFill>
                <a:latin typeface="Deutsche Bank Text" charset="0"/>
                <a:ea typeface="Deutsche Bank Text" charset="0"/>
                <a:cs typeface="Deutsche Bank Text" charset="0"/>
              </a:defRPr>
            </a:lvl1pPr>
            <a:lvl2pPr marL="455783" indent="0">
              <a:buNone/>
              <a:defRPr sz="1400">
                <a:latin typeface="Deutsche Bank Text Beta" charset="0"/>
                <a:ea typeface="Deutsche Bank Text Beta" charset="0"/>
                <a:cs typeface="Deutsche Bank Text Beta" charset="0"/>
              </a:defRPr>
            </a:lvl2pPr>
            <a:lvl3pPr marL="911566" indent="0">
              <a:buNone/>
              <a:defRPr sz="1400">
                <a:latin typeface="Deutsche Bank Text Beta" charset="0"/>
                <a:ea typeface="Deutsche Bank Text Beta" charset="0"/>
                <a:cs typeface="Deutsche Bank Text Beta" charset="0"/>
              </a:defRPr>
            </a:lvl3pPr>
            <a:lvl4pPr marL="1367348" indent="0">
              <a:buNone/>
              <a:defRPr sz="1400">
                <a:latin typeface="Deutsche Bank Text Beta" charset="0"/>
                <a:ea typeface="Deutsche Bank Text Beta" charset="0"/>
                <a:cs typeface="Deutsche Bank Text Beta" charset="0"/>
              </a:defRPr>
            </a:lvl4pPr>
            <a:lvl5pPr marL="1823131" indent="0">
              <a:buNone/>
              <a:defRPr sz="1400">
                <a:latin typeface="Deutsche Bank Text Beta" charset="0"/>
                <a:ea typeface="Deutsche Bank Text Beta" charset="0"/>
                <a:cs typeface="Deutsche Bank Text Beta" charset="0"/>
              </a:defRPr>
            </a:lvl5pPr>
          </a:lstStyle>
          <a:p>
            <a:pPr lvl="0"/>
            <a:r>
              <a:rPr lang="en-US" dirty="0"/>
              <a:t>Deutsche Bank Text Dark Grey 10pt</a:t>
            </a:r>
          </a:p>
        </p:txBody>
      </p:sp>
      <p:sp>
        <p:nvSpPr>
          <p:cNvPr id="9" name="Text Placeholder 3"/>
          <p:cNvSpPr>
            <a:spLocks noGrp="1"/>
          </p:cNvSpPr>
          <p:nvPr>
            <p:ph type="body" sz="quarter" idx="32" hasCustomPrompt="1"/>
          </p:nvPr>
        </p:nvSpPr>
        <p:spPr>
          <a:xfrm>
            <a:off x="701675" y="3530185"/>
            <a:ext cx="2987675" cy="2878554"/>
          </a:xfrm>
          <a:prstGeom prst="rect">
            <a:avLst/>
          </a:prstGeom>
          <a:solidFill>
            <a:srgbClr val="E6EAE9"/>
          </a:solidFill>
        </p:spPr>
        <p:txBody>
          <a:bodyPr lIns="216000" tIns="180000" rIns="216000" bIns="180000"/>
          <a:lstStyle>
            <a:lvl1pPr marL="108000" indent="-108000">
              <a:lnSpc>
                <a:spcPts val="1440"/>
              </a:lnSpc>
              <a:spcBef>
                <a:spcPts val="600"/>
              </a:spcBef>
              <a:defRPr sz="1200">
                <a:solidFill>
                  <a:schemeClr val="tx2"/>
                </a:solidFill>
                <a:latin typeface="Deutsche Bank Text" charset="0"/>
                <a:ea typeface="Deutsche Bank Text" charset="0"/>
                <a:cs typeface="Deutsche Bank Text" charset="0"/>
              </a:defRPr>
            </a:lvl1pPr>
          </a:lstStyle>
          <a:p>
            <a:pPr lvl="0"/>
            <a:r>
              <a:rPr lang="en-US" dirty="0"/>
              <a:t>Deutsche Bank Text Dark Grey 12pt</a:t>
            </a:r>
          </a:p>
        </p:txBody>
      </p:sp>
      <p:sp>
        <p:nvSpPr>
          <p:cNvPr id="10" name="Text Placeholder 3"/>
          <p:cNvSpPr>
            <a:spLocks noGrp="1"/>
          </p:cNvSpPr>
          <p:nvPr>
            <p:ph type="body" sz="quarter" idx="33" hasCustomPrompt="1"/>
          </p:nvPr>
        </p:nvSpPr>
        <p:spPr>
          <a:xfrm>
            <a:off x="701675" y="2971384"/>
            <a:ext cx="2987675" cy="558800"/>
          </a:xfrm>
          <a:prstGeom prst="rect">
            <a:avLst/>
          </a:prstGeom>
          <a:solidFill>
            <a:schemeClr val="bg2"/>
          </a:solidFill>
        </p:spPr>
        <p:txBody>
          <a:bodyPr lIns="216000" tIns="180000" rIns="216000" bIns="180000" anchor="ctr"/>
          <a:lstStyle>
            <a:lvl1pPr marL="0" indent="0">
              <a:lnSpc>
                <a:spcPts val="1440"/>
              </a:lnSpc>
              <a:spcBef>
                <a:spcPts val="600"/>
              </a:spcBef>
              <a:buNone/>
              <a:defRPr sz="1200">
                <a:solidFill>
                  <a:schemeClr val="tx2"/>
                </a:solidFill>
                <a:latin typeface="Deutsche Bank Text" charset="0"/>
                <a:ea typeface="Deutsche Bank Text" charset="0"/>
                <a:cs typeface="Deutsche Bank Text" charset="0"/>
              </a:defRPr>
            </a:lvl1pPr>
          </a:lstStyle>
          <a:p>
            <a:pPr lvl="0"/>
            <a:r>
              <a:rPr lang="en-US" dirty="0"/>
              <a:t>Deutsche Bank Text Dark Grey 12pt</a:t>
            </a:r>
          </a:p>
        </p:txBody>
      </p:sp>
      <p:sp>
        <p:nvSpPr>
          <p:cNvPr id="13" name="Text Placeholder 6"/>
          <p:cNvSpPr>
            <a:spLocks noGrp="1"/>
          </p:cNvSpPr>
          <p:nvPr>
            <p:ph type="body" sz="quarter" idx="75" hasCustomPrompt="1"/>
          </p:nvPr>
        </p:nvSpPr>
        <p:spPr>
          <a:xfrm>
            <a:off x="3833813" y="2087563"/>
            <a:ext cx="3024187" cy="188277"/>
          </a:xfrm>
          <a:prstGeom prst="rect">
            <a:avLst/>
          </a:prstGeom>
        </p:spPr>
        <p:txBody>
          <a:bodyPr lIns="0" tIns="0" rIns="0" bIns="0"/>
          <a:lstStyle>
            <a:lvl1pPr marL="0" indent="0">
              <a:buNone/>
              <a:defRPr sz="1200">
                <a:solidFill>
                  <a:schemeClr val="accent2"/>
                </a:solidFill>
                <a:latin typeface="Deutsche Bank Text" charset="0"/>
                <a:ea typeface="Deutsche Bank Text" charset="0"/>
                <a:cs typeface="Deutsche Bank Text" charset="0"/>
              </a:defRPr>
            </a:lvl1pPr>
            <a:lvl2pPr marL="455783" indent="0">
              <a:buNone/>
              <a:defRPr sz="1400">
                <a:latin typeface="Deutsche Bank Text Beta" charset="0"/>
                <a:ea typeface="Deutsche Bank Text Beta" charset="0"/>
                <a:cs typeface="Deutsche Bank Text Beta" charset="0"/>
              </a:defRPr>
            </a:lvl2pPr>
            <a:lvl3pPr marL="911566" indent="0">
              <a:buNone/>
              <a:defRPr sz="1400">
                <a:latin typeface="Deutsche Bank Text Beta" charset="0"/>
                <a:ea typeface="Deutsche Bank Text Beta" charset="0"/>
                <a:cs typeface="Deutsche Bank Text Beta" charset="0"/>
              </a:defRPr>
            </a:lvl3pPr>
            <a:lvl4pPr marL="1367348" indent="0">
              <a:buNone/>
              <a:defRPr sz="1400">
                <a:latin typeface="Deutsche Bank Text Beta" charset="0"/>
                <a:ea typeface="Deutsche Bank Text Beta" charset="0"/>
                <a:cs typeface="Deutsche Bank Text Beta" charset="0"/>
              </a:defRPr>
            </a:lvl4pPr>
            <a:lvl5pPr marL="1823131" indent="0">
              <a:buNone/>
              <a:defRPr sz="1400">
                <a:latin typeface="Deutsche Bank Text Beta" charset="0"/>
                <a:ea typeface="Deutsche Bank Text Beta" charset="0"/>
                <a:cs typeface="Deutsche Bank Text Beta" charset="0"/>
              </a:defRPr>
            </a:lvl5pPr>
          </a:lstStyle>
          <a:p>
            <a:pPr lvl="0"/>
            <a:r>
              <a:rPr lang="en-US" dirty="0"/>
              <a:t>Deutsche Bank Text Orange 12pt</a:t>
            </a:r>
          </a:p>
        </p:txBody>
      </p:sp>
      <p:sp>
        <p:nvSpPr>
          <p:cNvPr id="14" name="Text Placeholder 6"/>
          <p:cNvSpPr>
            <a:spLocks noGrp="1"/>
          </p:cNvSpPr>
          <p:nvPr>
            <p:ph type="body" sz="quarter" idx="76" hasCustomPrompt="1"/>
          </p:nvPr>
        </p:nvSpPr>
        <p:spPr>
          <a:xfrm>
            <a:off x="3833813" y="2361883"/>
            <a:ext cx="3024187" cy="482917"/>
          </a:xfrm>
          <a:prstGeom prst="rect">
            <a:avLst/>
          </a:prstGeom>
        </p:spPr>
        <p:txBody>
          <a:bodyPr lIns="0" tIns="0" rIns="0" bIns="0"/>
          <a:lstStyle>
            <a:lvl1pPr marL="0" indent="0">
              <a:buNone/>
              <a:defRPr sz="1000">
                <a:solidFill>
                  <a:schemeClr val="tx2"/>
                </a:solidFill>
                <a:latin typeface="Deutsche Bank Text" charset="0"/>
                <a:ea typeface="Deutsche Bank Text" charset="0"/>
                <a:cs typeface="Deutsche Bank Text" charset="0"/>
              </a:defRPr>
            </a:lvl1pPr>
            <a:lvl2pPr marL="455783" indent="0">
              <a:buNone/>
              <a:defRPr sz="1400">
                <a:latin typeface="Deutsche Bank Text Beta" charset="0"/>
                <a:ea typeface="Deutsche Bank Text Beta" charset="0"/>
                <a:cs typeface="Deutsche Bank Text Beta" charset="0"/>
              </a:defRPr>
            </a:lvl2pPr>
            <a:lvl3pPr marL="911566" indent="0">
              <a:buNone/>
              <a:defRPr sz="1400">
                <a:latin typeface="Deutsche Bank Text Beta" charset="0"/>
                <a:ea typeface="Deutsche Bank Text Beta" charset="0"/>
                <a:cs typeface="Deutsche Bank Text Beta" charset="0"/>
              </a:defRPr>
            </a:lvl3pPr>
            <a:lvl4pPr marL="1367348" indent="0">
              <a:buNone/>
              <a:defRPr sz="1400">
                <a:latin typeface="Deutsche Bank Text Beta" charset="0"/>
                <a:ea typeface="Deutsche Bank Text Beta" charset="0"/>
                <a:cs typeface="Deutsche Bank Text Beta" charset="0"/>
              </a:defRPr>
            </a:lvl4pPr>
            <a:lvl5pPr marL="1823131" indent="0">
              <a:buNone/>
              <a:defRPr sz="1400">
                <a:latin typeface="Deutsche Bank Text Beta" charset="0"/>
                <a:ea typeface="Deutsche Bank Text Beta" charset="0"/>
                <a:cs typeface="Deutsche Bank Text Beta" charset="0"/>
              </a:defRPr>
            </a:lvl5pPr>
          </a:lstStyle>
          <a:p>
            <a:pPr lvl="0"/>
            <a:r>
              <a:rPr lang="en-US" dirty="0"/>
              <a:t>Deutsche Bank Text Dark Grey 10pt</a:t>
            </a:r>
          </a:p>
        </p:txBody>
      </p:sp>
      <p:sp>
        <p:nvSpPr>
          <p:cNvPr id="15" name="Text Placeholder 3"/>
          <p:cNvSpPr>
            <a:spLocks noGrp="1"/>
          </p:cNvSpPr>
          <p:nvPr>
            <p:ph type="body" sz="quarter" idx="77" hasCustomPrompt="1"/>
          </p:nvPr>
        </p:nvSpPr>
        <p:spPr>
          <a:xfrm>
            <a:off x="3833813" y="3530185"/>
            <a:ext cx="3024187" cy="2878554"/>
          </a:xfrm>
          <a:prstGeom prst="rect">
            <a:avLst/>
          </a:prstGeom>
          <a:solidFill>
            <a:srgbClr val="E6EAE9"/>
          </a:solidFill>
        </p:spPr>
        <p:txBody>
          <a:bodyPr lIns="216000" tIns="180000" rIns="216000" bIns="180000"/>
          <a:lstStyle>
            <a:lvl1pPr marL="108000" indent="-108000">
              <a:lnSpc>
                <a:spcPts val="1440"/>
              </a:lnSpc>
              <a:spcBef>
                <a:spcPts val="600"/>
              </a:spcBef>
              <a:defRPr sz="1200">
                <a:solidFill>
                  <a:schemeClr val="tx2"/>
                </a:solidFill>
                <a:latin typeface="Deutsche Bank Text" charset="0"/>
                <a:ea typeface="Deutsche Bank Text" charset="0"/>
                <a:cs typeface="Deutsche Bank Text" charset="0"/>
              </a:defRPr>
            </a:lvl1pPr>
          </a:lstStyle>
          <a:p>
            <a:pPr lvl="0"/>
            <a:r>
              <a:rPr lang="en-US" dirty="0"/>
              <a:t>Deutsche Bank Text Dark Grey 12pt</a:t>
            </a:r>
          </a:p>
        </p:txBody>
      </p:sp>
      <p:sp>
        <p:nvSpPr>
          <p:cNvPr id="16" name="Text Placeholder 3"/>
          <p:cNvSpPr>
            <a:spLocks noGrp="1"/>
          </p:cNvSpPr>
          <p:nvPr>
            <p:ph type="body" sz="quarter" idx="78" hasCustomPrompt="1"/>
          </p:nvPr>
        </p:nvSpPr>
        <p:spPr>
          <a:xfrm>
            <a:off x="3833813" y="2971384"/>
            <a:ext cx="3024187" cy="558800"/>
          </a:xfrm>
          <a:prstGeom prst="rect">
            <a:avLst/>
          </a:prstGeom>
          <a:solidFill>
            <a:schemeClr val="bg2"/>
          </a:solidFill>
        </p:spPr>
        <p:txBody>
          <a:bodyPr lIns="216000" tIns="180000" rIns="216000" bIns="180000" anchor="ctr"/>
          <a:lstStyle>
            <a:lvl1pPr marL="0" indent="0">
              <a:lnSpc>
                <a:spcPts val="1440"/>
              </a:lnSpc>
              <a:spcBef>
                <a:spcPts val="600"/>
              </a:spcBef>
              <a:buNone/>
              <a:defRPr sz="1200">
                <a:solidFill>
                  <a:schemeClr val="tx2"/>
                </a:solidFill>
                <a:latin typeface="Deutsche Bank Text" charset="0"/>
                <a:ea typeface="Deutsche Bank Text" charset="0"/>
                <a:cs typeface="Deutsche Bank Text" charset="0"/>
              </a:defRPr>
            </a:lvl1pPr>
          </a:lstStyle>
          <a:p>
            <a:pPr lvl="0"/>
            <a:r>
              <a:rPr lang="en-US" dirty="0"/>
              <a:t>Deutsche Bank Text Dark Grey 12pt</a:t>
            </a:r>
          </a:p>
        </p:txBody>
      </p:sp>
      <p:sp>
        <p:nvSpPr>
          <p:cNvPr id="17" name="Text Placeholder 6"/>
          <p:cNvSpPr>
            <a:spLocks noGrp="1"/>
          </p:cNvSpPr>
          <p:nvPr>
            <p:ph type="body" sz="quarter" idx="79" hasCustomPrompt="1"/>
          </p:nvPr>
        </p:nvSpPr>
        <p:spPr>
          <a:xfrm>
            <a:off x="7001669" y="2087563"/>
            <a:ext cx="3024187" cy="188277"/>
          </a:xfrm>
          <a:prstGeom prst="rect">
            <a:avLst/>
          </a:prstGeom>
        </p:spPr>
        <p:txBody>
          <a:bodyPr lIns="0" tIns="0" rIns="0" bIns="0"/>
          <a:lstStyle>
            <a:lvl1pPr marL="0" indent="0">
              <a:buNone/>
              <a:defRPr sz="1200">
                <a:solidFill>
                  <a:schemeClr val="accent2"/>
                </a:solidFill>
                <a:latin typeface="Deutsche Bank Text" charset="0"/>
                <a:ea typeface="Deutsche Bank Text" charset="0"/>
                <a:cs typeface="Deutsche Bank Text" charset="0"/>
              </a:defRPr>
            </a:lvl1pPr>
            <a:lvl2pPr marL="455783" indent="0">
              <a:buNone/>
              <a:defRPr sz="1400">
                <a:latin typeface="Deutsche Bank Text Beta" charset="0"/>
                <a:ea typeface="Deutsche Bank Text Beta" charset="0"/>
                <a:cs typeface="Deutsche Bank Text Beta" charset="0"/>
              </a:defRPr>
            </a:lvl2pPr>
            <a:lvl3pPr marL="911566" indent="0">
              <a:buNone/>
              <a:defRPr sz="1400">
                <a:latin typeface="Deutsche Bank Text Beta" charset="0"/>
                <a:ea typeface="Deutsche Bank Text Beta" charset="0"/>
                <a:cs typeface="Deutsche Bank Text Beta" charset="0"/>
              </a:defRPr>
            </a:lvl3pPr>
            <a:lvl4pPr marL="1367348" indent="0">
              <a:buNone/>
              <a:defRPr sz="1400">
                <a:latin typeface="Deutsche Bank Text Beta" charset="0"/>
                <a:ea typeface="Deutsche Bank Text Beta" charset="0"/>
                <a:cs typeface="Deutsche Bank Text Beta" charset="0"/>
              </a:defRPr>
            </a:lvl4pPr>
            <a:lvl5pPr marL="1823131" indent="0">
              <a:buNone/>
              <a:defRPr sz="1400">
                <a:latin typeface="Deutsche Bank Text Beta" charset="0"/>
                <a:ea typeface="Deutsche Bank Text Beta" charset="0"/>
                <a:cs typeface="Deutsche Bank Text Beta" charset="0"/>
              </a:defRPr>
            </a:lvl5pPr>
          </a:lstStyle>
          <a:p>
            <a:pPr lvl="0"/>
            <a:r>
              <a:rPr lang="en-US" dirty="0"/>
              <a:t>Deutsche Bank Text Orange 12pt</a:t>
            </a:r>
          </a:p>
        </p:txBody>
      </p:sp>
      <p:sp>
        <p:nvSpPr>
          <p:cNvPr id="18" name="Text Placeholder 6"/>
          <p:cNvSpPr>
            <a:spLocks noGrp="1"/>
          </p:cNvSpPr>
          <p:nvPr>
            <p:ph type="body" sz="quarter" idx="80" hasCustomPrompt="1"/>
          </p:nvPr>
        </p:nvSpPr>
        <p:spPr>
          <a:xfrm>
            <a:off x="7001669" y="2361883"/>
            <a:ext cx="3024187" cy="482917"/>
          </a:xfrm>
          <a:prstGeom prst="rect">
            <a:avLst/>
          </a:prstGeom>
        </p:spPr>
        <p:txBody>
          <a:bodyPr lIns="0" tIns="0" rIns="0" bIns="0"/>
          <a:lstStyle>
            <a:lvl1pPr marL="0" indent="0">
              <a:buNone/>
              <a:defRPr sz="1000">
                <a:solidFill>
                  <a:schemeClr val="tx2"/>
                </a:solidFill>
                <a:latin typeface="Deutsche Bank Text" charset="0"/>
                <a:ea typeface="Deutsche Bank Text" charset="0"/>
                <a:cs typeface="Deutsche Bank Text" charset="0"/>
              </a:defRPr>
            </a:lvl1pPr>
            <a:lvl2pPr marL="455783" indent="0">
              <a:buNone/>
              <a:defRPr sz="1400">
                <a:latin typeface="Deutsche Bank Text Beta" charset="0"/>
                <a:ea typeface="Deutsche Bank Text Beta" charset="0"/>
                <a:cs typeface="Deutsche Bank Text Beta" charset="0"/>
              </a:defRPr>
            </a:lvl2pPr>
            <a:lvl3pPr marL="911566" indent="0">
              <a:buNone/>
              <a:defRPr sz="1400">
                <a:latin typeface="Deutsche Bank Text Beta" charset="0"/>
                <a:ea typeface="Deutsche Bank Text Beta" charset="0"/>
                <a:cs typeface="Deutsche Bank Text Beta" charset="0"/>
              </a:defRPr>
            </a:lvl3pPr>
            <a:lvl4pPr marL="1367348" indent="0">
              <a:buNone/>
              <a:defRPr sz="1400">
                <a:latin typeface="Deutsche Bank Text Beta" charset="0"/>
                <a:ea typeface="Deutsche Bank Text Beta" charset="0"/>
                <a:cs typeface="Deutsche Bank Text Beta" charset="0"/>
              </a:defRPr>
            </a:lvl4pPr>
            <a:lvl5pPr marL="1823131" indent="0">
              <a:buNone/>
              <a:defRPr sz="1400">
                <a:latin typeface="Deutsche Bank Text Beta" charset="0"/>
                <a:ea typeface="Deutsche Bank Text Beta" charset="0"/>
                <a:cs typeface="Deutsche Bank Text Beta" charset="0"/>
              </a:defRPr>
            </a:lvl5pPr>
          </a:lstStyle>
          <a:p>
            <a:pPr lvl="0"/>
            <a:r>
              <a:rPr lang="en-US" dirty="0"/>
              <a:t>Deutsche Bank Text Dark Grey 10pt</a:t>
            </a:r>
          </a:p>
        </p:txBody>
      </p:sp>
      <p:sp>
        <p:nvSpPr>
          <p:cNvPr id="19" name="Text Placeholder 3"/>
          <p:cNvSpPr>
            <a:spLocks noGrp="1"/>
          </p:cNvSpPr>
          <p:nvPr>
            <p:ph type="body" sz="quarter" idx="81" hasCustomPrompt="1"/>
          </p:nvPr>
        </p:nvSpPr>
        <p:spPr>
          <a:xfrm>
            <a:off x="7001669" y="3530185"/>
            <a:ext cx="3024187" cy="2878554"/>
          </a:xfrm>
          <a:prstGeom prst="rect">
            <a:avLst/>
          </a:prstGeom>
          <a:solidFill>
            <a:srgbClr val="E6EAE9"/>
          </a:solidFill>
        </p:spPr>
        <p:txBody>
          <a:bodyPr lIns="216000" tIns="180000" rIns="216000" bIns="180000"/>
          <a:lstStyle>
            <a:lvl1pPr marL="108000" indent="-108000">
              <a:lnSpc>
                <a:spcPts val="1440"/>
              </a:lnSpc>
              <a:spcBef>
                <a:spcPts val="600"/>
              </a:spcBef>
              <a:defRPr sz="1200">
                <a:solidFill>
                  <a:schemeClr val="tx2"/>
                </a:solidFill>
                <a:latin typeface="Deutsche Bank Text" charset="0"/>
                <a:ea typeface="Deutsche Bank Text" charset="0"/>
                <a:cs typeface="Deutsche Bank Text" charset="0"/>
              </a:defRPr>
            </a:lvl1pPr>
          </a:lstStyle>
          <a:p>
            <a:pPr lvl="0"/>
            <a:r>
              <a:rPr lang="en-US" dirty="0"/>
              <a:t>Deutsche Bank Text Dark Grey 12pt</a:t>
            </a:r>
          </a:p>
        </p:txBody>
      </p:sp>
      <p:sp>
        <p:nvSpPr>
          <p:cNvPr id="20" name="Text Placeholder 3"/>
          <p:cNvSpPr>
            <a:spLocks noGrp="1"/>
          </p:cNvSpPr>
          <p:nvPr>
            <p:ph type="body" sz="quarter" idx="82" hasCustomPrompt="1"/>
          </p:nvPr>
        </p:nvSpPr>
        <p:spPr>
          <a:xfrm>
            <a:off x="7001669" y="2971384"/>
            <a:ext cx="3024187" cy="558800"/>
          </a:xfrm>
          <a:prstGeom prst="rect">
            <a:avLst/>
          </a:prstGeom>
          <a:solidFill>
            <a:schemeClr val="bg2"/>
          </a:solidFill>
        </p:spPr>
        <p:txBody>
          <a:bodyPr lIns="216000" tIns="180000" rIns="216000" bIns="180000" anchor="ctr"/>
          <a:lstStyle>
            <a:lvl1pPr marL="0" indent="0">
              <a:lnSpc>
                <a:spcPts val="1440"/>
              </a:lnSpc>
              <a:spcBef>
                <a:spcPts val="600"/>
              </a:spcBef>
              <a:buNone/>
              <a:defRPr sz="1200">
                <a:solidFill>
                  <a:schemeClr val="tx2"/>
                </a:solidFill>
                <a:latin typeface="Deutsche Bank Text" charset="0"/>
                <a:ea typeface="Deutsche Bank Text" charset="0"/>
                <a:cs typeface="Deutsche Bank Text" charset="0"/>
              </a:defRPr>
            </a:lvl1pPr>
          </a:lstStyle>
          <a:p>
            <a:pPr lvl="0"/>
            <a:r>
              <a:rPr lang="en-US" dirty="0"/>
              <a:t>Deutsche Bank Text Dark Grey 12pt</a:t>
            </a:r>
          </a:p>
        </p:txBody>
      </p:sp>
      <p:sp>
        <p:nvSpPr>
          <p:cNvPr id="22" name="Text Placeholder 6"/>
          <p:cNvSpPr>
            <a:spLocks noGrp="1"/>
          </p:cNvSpPr>
          <p:nvPr>
            <p:ph type="body" sz="quarter" idx="72" hasCustomPrompt="1"/>
          </p:nvPr>
        </p:nvSpPr>
        <p:spPr>
          <a:xfrm>
            <a:off x="702650" y="6764338"/>
            <a:ext cx="9324000" cy="268287"/>
          </a:xfrm>
          <a:prstGeom prst="rect">
            <a:avLst/>
          </a:prstGeom>
        </p:spPr>
        <p:txBody>
          <a:bodyPr lIns="0" tIns="0" rIns="0" bIns="0" anchor="b"/>
          <a:lstStyle>
            <a:lvl1pPr marL="0" indent="0">
              <a:lnSpc>
                <a:spcPts val="800"/>
              </a:lnSpc>
              <a:spcBef>
                <a:spcPts val="0"/>
              </a:spcBef>
              <a:buNone/>
              <a:defRPr sz="800">
                <a:solidFill>
                  <a:schemeClr val="tx2"/>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8pt</a:t>
            </a:r>
          </a:p>
        </p:txBody>
      </p:sp>
    </p:spTree>
    <p:extLst>
      <p:ext uri="{BB962C8B-B14F-4D97-AF65-F5344CB8AC3E}">
        <p14:creationId xmlns:p14="http://schemas.microsoft.com/office/powerpoint/2010/main" val="3185090138"/>
      </p:ext>
    </p:extLst>
  </p:cSld>
  <p:clrMapOvr>
    <a:masterClrMapping/>
  </p:clrMapOvr>
</p:sldLayout>
</file>

<file path=ppt/slideLayouts/slideLayout134.xml><?xml version="1.0" encoding="utf-8"?>
<p:sldLayout xmlns:a="http://schemas.openxmlformats.org/drawingml/2006/main" xmlns:r="http://schemas.openxmlformats.org/officeDocument/2006/relationships" xmlns:p="http://schemas.openxmlformats.org/presentationml/2006/main" preserve="1" userDrawn="1">
  <p:cSld name="66_Custom Layout">
    <p:spTree>
      <p:nvGrpSpPr>
        <p:cNvPr id="1" name=""/>
        <p:cNvGrpSpPr/>
        <p:nvPr/>
      </p:nvGrpSpPr>
      <p:grpSpPr>
        <a:xfrm>
          <a:off x="0" y="0"/>
          <a:ext cx="0" cy="0"/>
          <a:chOff x="0" y="0"/>
          <a:chExt cx="0" cy="0"/>
        </a:xfrm>
      </p:grpSpPr>
      <p:sp>
        <p:nvSpPr>
          <p:cNvPr id="3" name="Text Placeholder 2"/>
          <p:cNvSpPr>
            <a:spLocks noGrp="1"/>
          </p:cNvSpPr>
          <p:nvPr>
            <p:ph type="body" sz="quarter" idx="62" hasCustomPrompt="1"/>
          </p:nvPr>
        </p:nvSpPr>
        <p:spPr>
          <a:xfrm>
            <a:off x="701675" y="441325"/>
            <a:ext cx="3060700" cy="173038"/>
          </a:xfrm>
          <a:prstGeom prst="rect">
            <a:avLst/>
          </a:prstGeom>
        </p:spPr>
        <p:txBody>
          <a:bodyPr lIns="0" tIns="0" rIns="0" bIns="0"/>
          <a:lstStyle>
            <a:lvl1pPr marL="0" indent="0">
              <a:buNone/>
              <a:defRPr sz="997" b="0" i="0" baseline="0">
                <a:solidFill>
                  <a:schemeClr val="accent2"/>
                </a:solidFill>
                <a:latin typeface="Deutsche Bank Text" charset="0"/>
                <a:ea typeface="Deutsche Bank Text" charset="0"/>
                <a:cs typeface="Deutsche Bank Text" charset="0"/>
              </a:defRPr>
            </a:lvl1pPr>
            <a:lvl2pPr marL="455783" indent="0">
              <a:buNone/>
              <a:defRPr/>
            </a:lvl2pPr>
            <a:lvl3pPr marL="911565" indent="0">
              <a:buNone/>
              <a:defRPr/>
            </a:lvl3pPr>
            <a:lvl4pPr marL="1367348" indent="0">
              <a:buNone/>
              <a:defRPr/>
            </a:lvl4pPr>
            <a:lvl5pPr marL="1823131" indent="0">
              <a:buNone/>
              <a:defRPr/>
            </a:lvl5pPr>
          </a:lstStyle>
          <a:p>
            <a:pPr lvl="0"/>
            <a:r>
              <a:rPr lang="en-US" dirty="0"/>
              <a:t>Deutsche Bank Text Orange 10pt</a:t>
            </a:r>
          </a:p>
        </p:txBody>
      </p:sp>
      <p:sp>
        <p:nvSpPr>
          <p:cNvPr id="4" name="Text Placeholder 5"/>
          <p:cNvSpPr>
            <a:spLocks noGrp="1"/>
          </p:cNvSpPr>
          <p:nvPr>
            <p:ph type="body" sz="quarter" idx="63" hasCustomPrompt="1"/>
          </p:nvPr>
        </p:nvSpPr>
        <p:spPr>
          <a:xfrm>
            <a:off x="701674" y="824430"/>
            <a:ext cx="8532813" cy="478908"/>
          </a:xfrm>
          <a:prstGeom prst="rect">
            <a:avLst/>
          </a:prstGeom>
        </p:spPr>
        <p:txBody>
          <a:bodyPr lIns="0" tIns="0" rIns="0" bIns="0"/>
          <a:lstStyle>
            <a:lvl1pPr marL="0" indent="0">
              <a:lnSpc>
                <a:spcPts val="4000"/>
              </a:lnSpc>
              <a:spcBef>
                <a:spcPts val="0"/>
              </a:spcBef>
              <a:buNone/>
              <a:defRPr sz="3600" baseline="0">
                <a:solidFill>
                  <a:schemeClr val="tx1"/>
                </a:solidFill>
                <a:latin typeface="Deutsche Bank Display" charset="0"/>
                <a:ea typeface="Deutsche Bank Display" charset="0"/>
                <a:cs typeface="Deutsche Bank Display" charset="0"/>
              </a:defRPr>
            </a:lvl1pPr>
            <a:lvl2pPr marL="455783" indent="0">
              <a:buNone/>
              <a:defRPr sz="3600">
                <a:latin typeface="Deutsche Bank Display Beta" charset="0"/>
                <a:ea typeface="Deutsche Bank Display Beta" charset="0"/>
                <a:cs typeface="Deutsche Bank Display Beta" charset="0"/>
              </a:defRPr>
            </a:lvl2pPr>
            <a:lvl3pPr marL="911566" indent="0">
              <a:buNone/>
              <a:defRPr sz="3600">
                <a:latin typeface="Deutsche Bank Display Beta" charset="0"/>
                <a:ea typeface="Deutsche Bank Display Beta" charset="0"/>
                <a:cs typeface="Deutsche Bank Display Beta" charset="0"/>
              </a:defRPr>
            </a:lvl3pPr>
            <a:lvl4pPr marL="1367348" indent="0">
              <a:buNone/>
              <a:defRPr sz="3600">
                <a:latin typeface="Deutsche Bank Display Beta" charset="0"/>
                <a:ea typeface="Deutsche Bank Display Beta" charset="0"/>
                <a:cs typeface="Deutsche Bank Display Beta" charset="0"/>
              </a:defRPr>
            </a:lvl4pPr>
            <a:lvl5pPr marL="1823131" indent="0">
              <a:buNone/>
              <a:defRPr sz="3600">
                <a:latin typeface="Deutsche Bank Display Beta" charset="0"/>
                <a:ea typeface="Deutsche Bank Display Beta" charset="0"/>
                <a:cs typeface="Deutsche Bank Display Beta" charset="0"/>
              </a:defRPr>
            </a:lvl5pPr>
          </a:lstStyle>
          <a:p>
            <a:pPr lvl="0"/>
            <a:r>
              <a:rPr lang="en-US" dirty="0"/>
              <a:t>Deutsche Bank Display Dark Blue 36pt</a:t>
            </a:r>
          </a:p>
        </p:txBody>
      </p:sp>
      <p:sp>
        <p:nvSpPr>
          <p:cNvPr id="7" name="Text Placeholder 6"/>
          <p:cNvSpPr>
            <a:spLocks noGrp="1"/>
          </p:cNvSpPr>
          <p:nvPr>
            <p:ph type="body" sz="quarter" idx="73" hasCustomPrompt="1"/>
          </p:nvPr>
        </p:nvSpPr>
        <p:spPr>
          <a:xfrm>
            <a:off x="701675" y="2087563"/>
            <a:ext cx="2987675" cy="188277"/>
          </a:xfrm>
          <a:prstGeom prst="rect">
            <a:avLst/>
          </a:prstGeom>
        </p:spPr>
        <p:txBody>
          <a:bodyPr lIns="0" tIns="0" rIns="0" bIns="0"/>
          <a:lstStyle>
            <a:lvl1pPr marL="0" indent="0">
              <a:buNone/>
              <a:defRPr sz="1200">
                <a:solidFill>
                  <a:schemeClr val="accent2"/>
                </a:solidFill>
                <a:latin typeface="Deutsche Bank Text" charset="0"/>
                <a:ea typeface="Deutsche Bank Text" charset="0"/>
                <a:cs typeface="Deutsche Bank Text" charset="0"/>
              </a:defRPr>
            </a:lvl1pPr>
            <a:lvl2pPr marL="455783" indent="0">
              <a:buNone/>
              <a:defRPr sz="1400">
                <a:latin typeface="Deutsche Bank Text Beta" charset="0"/>
                <a:ea typeface="Deutsche Bank Text Beta" charset="0"/>
                <a:cs typeface="Deutsche Bank Text Beta" charset="0"/>
              </a:defRPr>
            </a:lvl2pPr>
            <a:lvl3pPr marL="911566" indent="0">
              <a:buNone/>
              <a:defRPr sz="1400">
                <a:latin typeface="Deutsche Bank Text Beta" charset="0"/>
                <a:ea typeface="Deutsche Bank Text Beta" charset="0"/>
                <a:cs typeface="Deutsche Bank Text Beta" charset="0"/>
              </a:defRPr>
            </a:lvl3pPr>
            <a:lvl4pPr marL="1367348" indent="0">
              <a:buNone/>
              <a:defRPr sz="1400">
                <a:latin typeface="Deutsche Bank Text Beta" charset="0"/>
                <a:ea typeface="Deutsche Bank Text Beta" charset="0"/>
                <a:cs typeface="Deutsche Bank Text Beta" charset="0"/>
              </a:defRPr>
            </a:lvl4pPr>
            <a:lvl5pPr marL="1823131" indent="0">
              <a:buNone/>
              <a:defRPr sz="1400">
                <a:latin typeface="Deutsche Bank Text Beta" charset="0"/>
                <a:ea typeface="Deutsche Bank Text Beta" charset="0"/>
                <a:cs typeface="Deutsche Bank Text Beta" charset="0"/>
              </a:defRPr>
            </a:lvl5pPr>
          </a:lstStyle>
          <a:p>
            <a:pPr lvl="0"/>
            <a:r>
              <a:rPr lang="en-US" dirty="0"/>
              <a:t>Deutsche Bank Text Orange 12pt</a:t>
            </a:r>
          </a:p>
        </p:txBody>
      </p:sp>
      <p:sp>
        <p:nvSpPr>
          <p:cNvPr id="8" name="Text Placeholder 6"/>
          <p:cNvSpPr>
            <a:spLocks noGrp="1"/>
          </p:cNvSpPr>
          <p:nvPr>
            <p:ph type="body" sz="quarter" idx="74" hasCustomPrompt="1"/>
          </p:nvPr>
        </p:nvSpPr>
        <p:spPr>
          <a:xfrm>
            <a:off x="701675" y="2361883"/>
            <a:ext cx="2987675" cy="482917"/>
          </a:xfrm>
          <a:prstGeom prst="rect">
            <a:avLst/>
          </a:prstGeom>
        </p:spPr>
        <p:txBody>
          <a:bodyPr lIns="0" tIns="0" rIns="0" bIns="0"/>
          <a:lstStyle>
            <a:lvl1pPr marL="0" indent="0">
              <a:buNone/>
              <a:defRPr sz="1000">
                <a:solidFill>
                  <a:schemeClr val="tx2"/>
                </a:solidFill>
                <a:latin typeface="Deutsche Bank Text" charset="0"/>
                <a:ea typeface="Deutsche Bank Text" charset="0"/>
                <a:cs typeface="Deutsche Bank Text" charset="0"/>
              </a:defRPr>
            </a:lvl1pPr>
            <a:lvl2pPr marL="455783" indent="0">
              <a:buNone/>
              <a:defRPr sz="1400">
                <a:latin typeface="Deutsche Bank Text Beta" charset="0"/>
                <a:ea typeface="Deutsche Bank Text Beta" charset="0"/>
                <a:cs typeface="Deutsche Bank Text Beta" charset="0"/>
              </a:defRPr>
            </a:lvl2pPr>
            <a:lvl3pPr marL="911566" indent="0">
              <a:buNone/>
              <a:defRPr sz="1400">
                <a:latin typeface="Deutsche Bank Text Beta" charset="0"/>
                <a:ea typeface="Deutsche Bank Text Beta" charset="0"/>
                <a:cs typeface="Deutsche Bank Text Beta" charset="0"/>
              </a:defRPr>
            </a:lvl3pPr>
            <a:lvl4pPr marL="1367348" indent="0">
              <a:buNone/>
              <a:defRPr sz="1400">
                <a:latin typeface="Deutsche Bank Text Beta" charset="0"/>
                <a:ea typeface="Deutsche Bank Text Beta" charset="0"/>
                <a:cs typeface="Deutsche Bank Text Beta" charset="0"/>
              </a:defRPr>
            </a:lvl4pPr>
            <a:lvl5pPr marL="1823131" indent="0">
              <a:buNone/>
              <a:defRPr sz="1400">
                <a:latin typeface="Deutsche Bank Text Beta" charset="0"/>
                <a:ea typeface="Deutsche Bank Text Beta" charset="0"/>
                <a:cs typeface="Deutsche Bank Text Beta" charset="0"/>
              </a:defRPr>
            </a:lvl5pPr>
          </a:lstStyle>
          <a:p>
            <a:pPr lvl="0"/>
            <a:r>
              <a:rPr lang="en-US" dirty="0"/>
              <a:t>Deutsche Bank Text Dark Grey 10pt</a:t>
            </a:r>
          </a:p>
        </p:txBody>
      </p:sp>
      <p:sp>
        <p:nvSpPr>
          <p:cNvPr id="13" name="Text Placeholder 6"/>
          <p:cNvSpPr>
            <a:spLocks noGrp="1"/>
          </p:cNvSpPr>
          <p:nvPr>
            <p:ph type="body" sz="quarter" idx="75" hasCustomPrompt="1"/>
          </p:nvPr>
        </p:nvSpPr>
        <p:spPr>
          <a:xfrm>
            <a:off x="3833813" y="2087563"/>
            <a:ext cx="3024187" cy="188277"/>
          </a:xfrm>
          <a:prstGeom prst="rect">
            <a:avLst/>
          </a:prstGeom>
        </p:spPr>
        <p:txBody>
          <a:bodyPr lIns="0" tIns="0" rIns="0" bIns="0"/>
          <a:lstStyle>
            <a:lvl1pPr marL="0" indent="0">
              <a:buNone/>
              <a:defRPr sz="1200">
                <a:solidFill>
                  <a:schemeClr val="accent2"/>
                </a:solidFill>
                <a:latin typeface="Deutsche Bank Text" charset="0"/>
                <a:ea typeface="Deutsche Bank Text" charset="0"/>
                <a:cs typeface="Deutsche Bank Text" charset="0"/>
              </a:defRPr>
            </a:lvl1pPr>
            <a:lvl2pPr marL="455783" indent="0">
              <a:buNone/>
              <a:defRPr sz="1400">
                <a:latin typeface="Deutsche Bank Text Beta" charset="0"/>
                <a:ea typeface="Deutsche Bank Text Beta" charset="0"/>
                <a:cs typeface="Deutsche Bank Text Beta" charset="0"/>
              </a:defRPr>
            </a:lvl2pPr>
            <a:lvl3pPr marL="911566" indent="0">
              <a:buNone/>
              <a:defRPr sz="1400">
                <a:latin typeface="Deutsche Bank Text Beta" charset="0"/>
                <a:ea typeface="Deutsche Bank Text Beta" charset="0"/>
                <a:cs typeface="Deutsche Bank Text Beta" charset="0"/>
              </a:defRPr>
            </a:lvl3pPr>
            <a:lvl4pPr marL="1367348" indent="0">
              <a:buNone/>
              <a:defRPr sz="1400">
                <a:latin typeface="Deutsche Bank Text Beta" charset="0"/>
                <a:ea typeface="Deutsche Bank Text Beta" charset="0"/>
                <a:cs typeface="Deutsche Bank Text Beta" charset="0"/>
              </a:defRPr>
            </a:lvl4pPr>
            <a:lvl5pPr marL="1823131" indent="0">
              <a:buNone/>
              <a:defRPr sz="1400">
                <a:latin typeface="Deutsche Bank Text Beta" charset="0"/>
                <a:ea typeface="Deutsche Bank Text Beta" charset="0"/>
                <a:cs typeface="Deutsche Bank Text Beta" charset="0"/>
              </a:defRPr>
            </a:lvl5pPr>
          </a:lstStyle>
          <a:p>
            <a:pPr lvl="0"/>
            <a:r>
              <a:rPr lang="en-US" dirty="0"/>
              <a:t>Deutsche Bank Text Orange 12pt</a:t>
            </a:r>
          </a:p>
        </p:txBody>
      </p:sp>
      <p:sp>
        <p:nvSpPr>
          <p:cNvPr id="14" name="Text Placeholder 6"/>
          <p:cNvSpPr>
            <a:spLocks noGrp="1"/>
          </p:cNvSpPr>
          <p:nvPr>
            <p:ph type="body" sz="quarter" idx="76" hasCustomPrompt="1"/>
          </p:nvPr>
        </p:nvSpPr>
        <p:spPr>
          <a:xfrm>
            <a:off x="3833813" y="2361883"/>
            <a:ext cx="3024187" cy="482917"/>
          </a:xfrm>
          <a:prstGeom prst="rect">
            <a:avLst/>
          </a:prstGeom>
        </p:spPr>
        <p:txBody>
          <a:bodyPr lIns="0" tIns="0" rIns="0" bIns="0"/>
          <a:lstStyle>
            <a:lvl1pPr marL="0" indent="0">
              <a:buNone/>
              <a:defRPr sz="1000">
                <a:solidFill>
                  <a:schemeClr val="tx2"/>
                </a:solidFill>
                <a:latin typeface="Deutsche Bank Text" charset="0"/>
                <a:ea typeface="Deutsche Bank Text" charset="0"/>
                <a:cs typeface="Deutsche Bank Text" charset="0"/>
              </a:defRPr>
            </a:lvl1pPr>
            <a:lvl2pPr marL="455783" indent="0">
              <a:buNone/>
              <a:defRPr sz="1400">
                <a:latin typeface="Deutsche Bank Text Beta" charset="0"/>
                <a:ea typeface="Deutsche Bank Text Beta" charset="0"/>
                <a:cs typeface="Deutsche Bank Text Beta" charset="0"/>
              </a:defRPr>
            </a:lvl2pPr>
            <a:lvl3pPr marL="911566" indent="0">
              <a:buNone/>
              <a:defRPr sz="1400">
                <a:latin typeface="Deutsche Bank Text Beta" charset="0"/>
                <a:ea typeface="Deutsche Bank Text Beta" charset="0"/>
                <a:cs typeface="Deutsche Bank Text Beta" charset="0"/>
              </a:defRPr>
            </a:lvl3pPr>
            <a:lvl4pPr marL="1367348" indent="0">
              <a:buNone/>
              <a:defRPr sz="1400">
                <a:latin typeface="Deutsche Bank Text Beta" charset="0"/>
                <a:ea typeface="Deutsche Bank Text Beta" charset="0"/>
                <a:cs typeface="Deutsche Bank Text Beta" charset="0"/>
              </a:defRPr>
            </a:lvl4pPr>
            <a:lvl5pPr marL="1823131" indent="0">
              <a:buNone/>
              <a:defRPr sz="1400">
                <a:latin typeface="Deutsche Bank Text Beta" charset="0"/>
                <a:ea typeface="Deutsche Bank Text Beta" charset="0"/>
                <a:cs typeface="Deutsche Bank Text Beta" charset="0"/>
              </a:defRPr>
            </a:lvl5pPr>
          </a:lstStyle>
          <a:p>
            <a:pPr lvl="0"/>
            <a:r>
              <a:rPr lang="en-US" dirty="0"/>
              <a:t>Deutsche Bank Text Dark Grey 10pt</a:t>
            </a:r>
          </a:p>
        </p:txBody>
      </p:sp>
      <p:sp>
        <p:nvSpPr>
          <p:cNvPr id="17" name="Text Placeholder 6"/>
          <p:cNvSpPr>
            <a:spLocks noGrp="1"/>
          </p:cNvSpPr>
          <p:nvPr>
            <p:ph type="body" sz="quarter" idx="79" hasCustomPrompt="1"/>
          </p:nvPr>
        </p:nvSpPr>
        <p:spPr>
          <a:xfrm>
            <a:off x="7001669" y="2087563"/>
            <a:ext cx="3024187" cy="188277"/>
          </a:xfrm>
          <a:prstGeom prst="rect">
            <a:avLst/>
          </a:prstGeom>
        </p:spPr>
        <p:txBody>
          <a:bodyPr lIns="0" tIns="0" rIns="0" bIns="0"/>
          <a:lstStyle>
            <a:lvl1pPr marL="0" indent="0">
              <a:buNone/>
              <a:defRPr sz="1200">
                <a:solidFill>
                  <a:schemeClr val="accent2"/>
                </a:solidFill>
                <a:latin typeface="Deutsche Bank Text" charset="0"/>
                <a:ea typeface="Deutsche Bank Text" charset="0"/>
                <a:cs typeface="Deutsche Bank Text" charset="0"/>
              </a:defRPr>
            </a:lvl1pPr>
            <a:lvl2pPr marL="455783" indent="0">
              <a:buNone/>
              <a:defRPr sz="1400">
                <a:latin typeface="Deutsche Bank Text Beta" charset="0"/>
                <a:ea typeface="Deutsche Bank Text Beta" charset="0"/>
                <a:cs typeface="Deutsche Bank Text Beta" charset="0"/>
              </a:defRPr>
            </a:lvl2pPr>
            <a:lvl3pPr marL="911566" indent="0">
              <a:buNone/>
              <a:defRPr sz="1400">
                <a:latin typeface="Deutsche Bank Text Beta" charset="0"/>
                <a:ea typeface="Deutsche Bank Text Beta" charset="0"/>
                <a:cs typeface="Deutsche Bank Text Beta" charset="0"/>
              </a:defRPr>
            </a:lvl3pPr>
            <a:lvl4pPr marL="1367348" indent="0">
              <a:buNone/>
              <a:defRPr sz="1400">
                <a:latin typeface="Deutsche Bank Text Beta" charset="0"/>
                <a:ea typeface="Deutsche Bank Text Beta" charset="0"/>
                <a:cs typeface="Deutsche Bank Text Beta" charset="0"/>
              </a:defRPr>
            </a:lvl4pPr>
            <a:lvl5pPr marL="1823131" indent="0">
              <a:buNone/>
              <a:defRPr sz="1400">
                <a:latin typeface="Deutsche Bank Text Beta" charset="0"/>
                <a:ea typeface="Deutsche Bank Text Beta" charset="0"/>
                <a:cs typeface="Deutsche Bank Text Beta" charset="0"/>
              </a:defRPr>
            </a:lvl5pPr>
          </a:lstStyle>
          <a:p>
            <a:pPr lvl="0"/>
            <a:r>
              <a:rPr lang="en-US" dirty="0"/>
              <a:t>Deutsche Bank Text Orange 12pt</a:t>
            </a:r>
          </a:p>
        </p:txBody>
      </p:sp>
      <p:sp>
        <p:nvSpPr>
          <p:cNvPr id="18" name="Text Placeholder 6"/>
          <p:cNvSpPr>
            <a:spLocks noGrp="1"/>
          </p:cNvSpPr>
          <p:nvPr>
            <p:ph type="body" sz="quarter" idx="80" hasCustomPrompt="1"/>
          </p:nvPr>
        </p:nvSpPr>
        <p:spPr>
          <a:xfrm>
            <a:off x="7001669" y="2361883"/>
            <a:ext cx="3024187" cy="482917"/>
          </a:xfrm>
          <a:prstGeom prst="rect">
            <a:avLst/>
          </a:prstGeom>
        </p:spPr>
        <p:txBody>
          <a:bodyPr lIns="0" tIns="0" rIns="0" bIns="0"/>
          <a:lstStyle>
            <a:lvl1pPr marL="0" indent="0">
              <a:buNone/>
              <a:defRPr sz="1000">
                <a:solidFill>
                  <a:schemeClr val="tx2"/>
                </a:solidFill>
                <a:latin typeface="Deutsche Bank Text" charset="0"/>
                <a:ea typeface="Deutsche Bank Text" charset="0"/>
                <a:cs typeface="Deutsche Bank Text" charset="0"/>
              </a:defRPr>
            </a:lvl1pPr>
            <a:lvl2pPr marL="455783" indent="0">
              <a:buNone/>
              <a:defRPr sz="1400">
                <a:latin typeface="Deutsche Bank Text Beta" charset="0"/>
                <a:ea typeface="Deutsche Bank Text Beta" charset="0"/>
                <a:cs typeface="Deutsche Bank Text Beta" charset="0"/>
              </a:defRPr>
            </a:lvl2pPr>
            <a:lvl3pPr marL="911566" indent="0">
              <a:buNone/>
              <a:defRPr sz="1400">
                <a:latin typeface="Deutsche Bank Text Beta" charset="0"/>
                <a:ea typeface="Deutsche Bank Text Beta" charset="0"/>
                <a:cs typeface="Deutsche Bank Text Beta" charset="0"/>
              </a:defRPr>
            </a:lvl3pPr>
            <a:lvl4pPr marL="1367348" indent="0">
              <a:buNone/>
              <a:defRPr sz="1400">
                <a:latin typeface="Deutsche Bank Text Beta" charset="0"/>
                <a:ea typeface="Deutsche Bank Text Beta" charset="0"/>
                <a:cs typeface="Deutsche Bank Text Beta" charset="0"/>
              </a:defRPr>
            </a:lvl4pPr>
            <a:lvl5pPr marL="1823131" indent="0">
              <a:buNone/>
              <a:defRPr sz="1400">
                <a:latin typeface="Deutsche Bank Text Beta" charset="0"/>
                <a:ea typeface="Deutsche Bank Text Beta" charset="0"/>
                <a:cs typeface="Deutsche Bank Text Beta" charset="0"/>
              </a:defRPr>
            </a:lvl5pPr>
          </a:lstStyle>
          <a:p>
            <a:pPr lvl="0"/>
            <a:r>
              <a:rPr lang="en-US" dirty="0"/>
              <a:t>Deutsche Bank Text Dark Grey 10pt</a:t>
            </a:r>
          </a:p>
        </p:txBody>
      </p:sp>
      <p:sp>
        <p:nvSpPr>
          <p:cNvPr id="21" name="Rectangle 20"/>
          <p:cNvSpPr/>
          <p:nvPr userDrawn="1"/>
        </p:nvSpPr>
        <p:spPr>
          <a:xfrm>
            <a:off x="701675" y="3530185"/>
            <a:ext cx="2988000" cy="2880000"/>
          </a:xfrm>
          <a:prstGeom prst="rect">
            <a:avLst/>
          </a:prstGeom>
          <a:solidFill>
            <a:srgbClr val="E6EAE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dirty="0">
              <a:solidFill>
                <a:srgbClr val="FFFFFF"/>
              </a:solidFill>
            </a:endParaRPr>
          </a:p>
        </p:txBody>
      </p:sp>
      <p:sp>
        <p:nvSpPr>
          <p:cNvPr id="22" name="Chart Placeholder 14"/>
          <p:cNvSpPr>
            <a:spLocks noGrp="1"/>
          </p:cNvSpPr>
          <p:nvPr>
            <p:ph type="chart" sz="quarter" idx="31" hasCustomPrompt="1"/>
          </p:nvPr>
        </p:nvSpPr>
        <p:spPr>
          <a:xfrm>
            <a:off x="881675" y="3710185"/>
            <a:ext cx="2628000" cy="2520000"/>
          </a:xfrm>
          <a:prstGeom prst="rect">
            <a:avLst/>
          </a:prstGeom>
          <a:noFill/>
          <a:ln w="12700">
            <a:noFill/>
          </a:ln>
        </p:spPr>
        <p:txBody>
          <a:bodyPr anchor="ctr"/>
          <a:lstStyle>
            <a:lvl1pPr marL="0" indent="0" algn="ctr">
              <a:buNone/>
              <a:defRPr sz="1196">
                <a:solidFill>
                  <a:schemeClr val="tx2"/>
                </a:solidFill>
                <a:latin typeface="Deutsche Bank Text" charset="0"/>
                <a:ea typeface="Deutsche Bank Text" charset="0"/>
                <a:cs typeface="Deutsche Bank Text" charset="0"/>
              </a:defRPr>
            </a:lvl1pPr>
          </a:lstStyle>
          <a:p>
            <a:r>
              <a:rPr lang="en-US" dirty="0"/>
              <a:t>Click to add chart</a:t>
            </a:r>
          </a:p>
        </p:txBody>
      </p:sp>
      <p:sp>
        <p:nvSpPr>
          <p:cNvPr id="23" name="Rectangle 22"/>
          <p:cNvSpPr/>
          <p:nvPr userDrawn="1"/>
        </p:nvSpPr>
        <p:spPr>
          <a:xfrm>
            <a:off x="3833813" y="3530185"/>
            <a:ext cx="3024000" cy="2880000"/>
          </a:xfrm>
          <a:prstGeom prst="rect">
            <a:avLst/>
          </a:prstGeom>
          <a:solidFill>
            <a:srgbClr val="E6EAE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dirty="0">
              <a:solidFill>
                <a:srgbClr val="FFFFFF"/>
              </a:solidFill>
            </a:endParaRPr>
          </a:p>
        </p:txBody>
      </p:sp>
      <p:sp>
        <p:nvSpPr>
          <p:cNvPr id="24" name="Chart Placeholder 14"/>
          <p:cNvSpPr>
            <a:spLocks noGrp="1"/>
          </p:cNvSpPr>
          <p:nvPr>
            <p:ph type="chart" sz="quarter" idx="83" hasCustomPrompt="1"/>
          </p:nvPr>
        </p:nvSpPr>
        <p:spPr>
          <a:xfrm>
            <a:off x="4013813" y="3710185"/>
            <a:ext cx="2664000" cy="2520000"/>
          </a:xfrm>
          <a:prstGeom prst="rect">
            <a:avLst/>
          </a:prstGeom>
          <a:noFill/>
          <a:ln w="12700">
            <a:noFill/>
          </a:ln>
        </p:spPr>
        <p:txBody>
          <a:bodyPr anchor="ctr"/>
          <a:lstStyle>
            <a:lvl1pPr marL="0" indent="0" algn="ctr">
              <a:buNone/>
              <a:defRPr sz="1196">
                <a:solidFill>
                  <a:schemeClr val="tx2"/>
                </a:solidFill>
                <a:latin typeface="Deutsche Bank Text" charset="0"/>
                <a:ea typeface="Deutsche Bank Text" charset="0"/>
                <a:cs typeface="Deutsche Bank Text" charset="0"/>
              </a:defRPr>
            </a:lvl1pPr>
          </a:lstStyle>
          <a:p>
            <a:r>
              <a:rPr lang="en-US" dirty="0"/>
              <a:t>Click to add chart</a:t>
            </a:r>
          </a:p>
        </p:txBody>
      </p:sp>
      <p:sp>
        <p:nvSpPr>
          <p:cNvPr id="25" name="Rectangle 24"/>
          <p:cNvSpPr/>
          <p:nvPr userDrawn="1"/>
        </p:nvSpPr>
        <p:spPr>
          <a:xfrm>
            <a:off x="7001856" y="3530185"/>
            <a:ext cx="3024000" cy="2880000"/>
          </a:xfrm>
          <a:prstGeom prst="rect">
            <a:avLst/>
          </a:prstGeom>
          <a:solidFill>
            <a:srgbClr val="E6EAE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dirty="0">
              <a:solidFill>
                <a:srgbClr val="FFFFFF"/>
              </a:solidFill>
            </a:endParaRPr>
          </a:p>
        </p:txBody>
      </p:sp>
      <p:sp>
        <p:nvSpPr>
          <p:cNvPr id="26" name="Chart Placeholder 14"/>
          <p:cNvSpPr>
            <a:spLocks noGrp="1"/>
          </p:cNvSpPr>
          <p:nvPr>
            <p:ph type="chart" sz="quarter" idx="84" hasCustomPrompt="1"/>
          </p:nvPr>
        </p:nvSpPr>
        <p:spPr>
          <a:xfrm>
            <a:off x="7181856" y="3710185"/>
            <a:ext cx="2664000" cy="2520000"/>
          </a:xfrm>
          <a:prstGeom prst="rect">
            <a:avLst/>
          </a:prstGeom>
          <a:noFill/>
          <a:ln w="12700">
            <a:noFill/>
          </a:ln>
        </p:spPr>
        <p:txBody>
          <a:bodyPr anchor="ctr"/>
          <a:lstStyle>
            <a:lvl1pPr marL="0" indent="0" algn="ctr">
              <a:buNone/>
              <a:defRPr sz="1196">
                <a:solidFill>
                  <a:schemeClr val="tx2"/>
                </a:solidFill>
                <a:latin typeface="Deutsche Bank Text" charset="0"/>
                <a:ea typeface="Deutsche Bank Text" charset="0"/>
                <a:cs typeface="Deutsche Bank Text" charset="0"/>
              </a:defRPr>
            </a:lvl1pPr>
          </a:lstStyle>
          <a:p>
            <a:r>
              <a:rPr lang="en-US" dirty="0"/>
              <a:t>Click to add chart</a:t>
            </a:r>
          </a:p>
        </p:txBody>
      </p:sp>
      <p:sp>
        <p:nvSpPr>
          <p:cNvPr id="16" name="Text Placeholder 3"/>
          <p:cNvSpPr>
            <a:spLocks noGrp="1"/>
          </p:cNvSpPr>
          <p:nvPr>
            <p:ph type="body" sz="quarter" idx="78" hasCustomPrompt="1"/>
          </p:nvPr>
        </p:nvSpPr>
        <p:spPr>
          <a:xfrm>
            <a:off x="3833813" y="2971384"/>
            <a:ext cx="3024187" cy="558800"/>
          </a:xfrm>
          <a:prstGeom prst="rect">
            <a:avLst/>
          </a:prstGeom>
          <a:solidFill>
            <a:schemeClr val="bg2"/>
          </a:solidFill>
        </p:spPr>
        <p:txBody>
          <a:bodyPr lIns="216000" tIns="180000" rIns="216000" bIns="180000" anchor="ctr"/>
          <a:lstStyle>
            <a:lvl1pPr marL="0" indent="0">
              <a:lnSpc>
                <a:spcPts val="1440"/>
              </a:lnSpc>
              <a:spcBef>
                <a:spcPts val="600"/>
              </a:spcBef>
              <a:buNone/>
              <a:defRPr sz="1200">
                <a:solidFill>
                  <a:schemeClr val="tx2"/>
                </a:solidFill>
                <a:latin typeface="Deutsche Bank Text" charset="0"/>
                <a:ea typeface="Deutsche Bank Text" charset="0"/>
                <a:cs typeface="Deutsche Bank Text" charset="0"/>
              </a:defRPr>
            </a:lvl1pPr>
          </a:lstStyle>
          <a:p>
            <a:pPr lvl="0"/>
            <a:r>
              <a:rPr lang="en-US" dirty="0"/>
              <a:t>Deutsche Bank Text Dark Grey 12pt</a:t>
            </a:r>
          </a:p>
        </p:txBody>
      </p:sp>
      <p:sp>
        <p:nvSpPr>
          <p:cNvPr id="20" name="Text Placeholder 3"/>
          <p:cNvSpPr>
            <a:spLocks noGrp="1"/>
          </p:cNvSpPr>
          <p:nvPr>
            <p:ph type="body" sz="quarter" idx="82" hasCustomPrompt="1"/>
          </p:nvPr>
        </p:nvSpPr>
        <p:spPr>
          <a:xfrm>
            <a:off x="7001669" y="2971384"/>
            <a:ext cx="3024187" cy="558800"/>
          </a:xfrm>
          <a:prstGeom prst="rect">
            <a:avLst/>
          </a:prstGeom>
          <a:solidFill>
            <a:schemeClr val="bg2"/>
          </a:solidFill>
        </p:spPr>
        <p:txBody>
          <a:bodyPr lIns="216000" tIns="180000" rIns="216000" bIns="180000" anchor="ctr"/>
          <a:lstStyle>
            <a:lvl1pPr marL="0" indent="0">
              <a:lnSpc>
                <a:spcPts val="1440"/>
              </a:lnSpc>
              <a:spcBef>
                <a:spcPts val="600"/>
              </a:spcBef>
              <a:buNone/>
              <a:defRPr sz="1200">
                <a:solidFill>
                  <a:schemeClr val="tx2"/>
                </a:solidFill>
                <a:latin typeface="Deutsche Bank Text" charset="0"/>
                <a:ea typeface="Deutsche Bank Text" charset="0"/>
                <a:cs typeface="Deutsche Bank Text" charset="0"/>
              </a:defRPr>
            </a:lvl1pPr>
          </a:lstStyle>
          <a:p>
            <a:pPr lvl="0"/>
            <a:r>
              <a:rPr lang="en-US" dirty="0"/>
              <a:t>Deutsche Bank Text Dark Grey 12pt</a:t>
            </a:r>
          </a:p>
        </p:txBody>
      </p:sp>
      <p:sp>
        <p:nvSpPr>
          <p:cNvPr id="10" name="Text Placeholder 3"/>
          <p:cNvSpPr>
            <a:spLocks noGrp="1"/>
          </p:cNvSpPr>
          <p:nvPr>
            <p:ph type="body" sz="quarter" idx="33" hasCustomPrompt="1"/>
          </p:nvPr>
        </p:nvSpPr>
        <p:spPr>
          <a:xfrm>
            <a:off x="701675" y="2971384"/>
            <a:ext cx="2987675" cy="558800"/>
          </a:xfrm>
          <a:prstGeom prst="rect">
            <a:avLst/>
          </a:prstGeom>
          <a:solidFill>
            <a:schemeClr val="bg2"/>
          </a:solidFill>
        </p:spPr>
        <p:txBody>
          <a:bodyPr lIns="216000" tIns="180000" rIns="216000" bIns="180000" anchor="ctr"/>
          <a:lstStyle>
            <a:lvl1pPr marL="0" indent="0">
              <a:lnSpc>
                <a:spcPts val="1440"/>
              </a:lnSpc>
              <a:spcBef>
                <a:spcPts val="600"/>
              </a:spcBef>
              <a:buNone/>
              <a:defRPr sz="1200">
                <a:solidFill>
                  <a:schemeClr val="tx2"/>
                </a:solidFill>
                <a:latin typeface="Deutsche Bank Text" charset="0"/>
                <a:ea typeface="Deutsche Bank Text" charset="0"/>
                <a:cs typeface="Deutsche Bank Text" charset="0"/>
              </a:defRPr>
            </a:lvl1pPr>
          </a:lstStyle>
          <a:p>
            <a:pPr lvl="0"/>
            <a:r>
              <a:rPr lang="en-US" dirty="0"/>
              <a:t>Deutsche Bank Text Dark Grey 12pt</a:t>
            </a:r>
          </a:p>
        </p:txBody>
      </p:sp>
      <p:sp>
        <p:nvSpPr>
          <p:cNvPr id="29" name="Text Placeholder 6"/>
          <p:cNvSpPr>
            <a:spLocks noGrp="1"/>
          </p:cNvSpPr>
          <p:nvPr>
            <p:ph type="body" sz="quarter" idx="72" hasCustomPrompt="1"/>
          </p:nvPr>
        </p:nvSpPr>
        <p:spPr>
          <a:xfrm>
            <a:off x="702650" y="6764338"/>
            <a:ext cx="9324000" cy="268287"/>
          </a:xfrm>
          <a:prstGeom prst="rect">
            <a:avLst/>
          </a:prstGeom>
        </p:spPr>
        <p:txBody>
          <a:bodyPr lIns="0" tIns="0" rIns="0" bIns="0" anchor="b"/>
          <a:lstStyle>
            <a:lvl1pPr marL="0" indent="0">
              <a:lnSpc>
                <a:spcPts val="800"/>
              </a:lnSpc>
              <a:spcBef>
                <a:spcPts val="0"/>
              </a:spcBef>
              <a:buNone/>
              <a:defRPr sz="800">
                <a:solidFill>
                  <a:schemeClr val="tx2"/>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8pt</a:t>
            </a:r>
          </a:p>
        </p:txBody>
      </p:sp>
    </p:spTree>
    <p:extLst>
      <p:ext uri="{BB962C8B-B14F-4D97-AF65-F5344CB8AC3E}">
        <p14:creationId xmlns:p14="http://schemas.microsoft.com/office/powerpoint/2010/main" val="219972133"/>
      </p:ext>
    </p:extLst>
  </p:cSld>
  <p:clrMapOvr>
    <a:masterClrMapping/>
  </p:clrMapOvr>
</p:sldLayout>
</file>

<file path=ppt/slideLayouts/slideLayout135.xml><?xml version="1.0" encoding="utf-8"?>
<p:sldLayout xmlns:a="http://schemas.openxmlformats.org/drawingml/2006/main" xmlns:r="http://schemas.openxmlformats.org/officeDocument/2006/relationships" xmlns:p="http://schemas.openxmlformats.org/presentationml/2006/main" preserve="1" userDrawn="1">
  <p:cSld name="62_Custom Layout">
    <p:spTree>
      <p:nvGrpSpPr>
        <p:cNvPr id="1" name=""/>
        <p:cNvGrpSpPr/>
        <p:nvPr/>
      </p:nvGrpSpPr>
      <p:grpSpPr>
        <a:xfrm>
          <a:off x="0" y="0"/>
          <a:ext cx="0" cy="0"/>
          <a:chOff x="0" y="0"/>
          <a:chExt cx="0" cy="0"/>
        </a:xfrm>
      </p:grpSpPr>
      <p:sp>
        <p:nvSpPr>
          <p:cNvPr id="3" name="Text Placeholder 2"/>
          <p:cNvSpPr>
            <a:spLocks noGrp="1"/>
          </p:cNvSpPr>
          <p:nvPr>
            <p:ph type="body" sz="quarter" idx="62" hasCustomPrompt="1"/>
          </p:nvPr>
        </p:nvSpPr>
        <p:spPr>
          <a:xfrm>
            <a:off x="701675" y="441325"/>
            <a:ext cx="3060700" cy="173038"/>
          </a:xfrm>
          <a:prstGeom prst="rect">
            <a:avLst/>
          </a:prstGeom>
        </p:spPr>
        <p:txBody>
          <a:bodyPr lIns="0" tIns="0" rIns="0" bIns="0"/>
          <a:lstStyle>
            <a:lvl1pPr marL="0" indent="0">
              <a:buNone/>
              <a:defRPr sz="997" b="0" i="0" baseline="0">
                <a:solidFill>
                  <a:schemeClr val="accent2"/>
                </a:solidFill>
                <a:latin typeface="Deutsche Bank Text" charset="0"/>
                <a:ea typeface="Deutsche Bank Text" charset="0"/>
                <a:cs typeface="Deutsche Bank Text" charset="0"/>
              </a:defRPr>
            </a:lvl1pPr>
            <a:lvl2pPr marL="455783" indent="0">
              <a:buNone/>
              <a:defRPr/>
            </a:lvl2pPr>
            <a:lvl3pPr marL="911565" indent="0">
              <a:buNone/>
              <a:defRPr/>
            </a:lvl3pPr>
            <a:lvl4pPr marL="1367348" indent="0">
              <a:buNone/>
              <a:defRPr/>
            </a:lvl4pPr>
            <a:lvl5pPr marL="1823131" indent="0">
              <a:buNone/>
              <a:defRPr/>
            </a:lvl5pPr>
          </a:lstStyle>
          <a:p>
            <a:pPr lvl="0"/>
            <a:r>
              <a:rPr lang="en-US" dirty="0"/>
              <a:t>Deutsche Bank Text Orange 10pt</a:t>
            </a:r>
          </a:p>
        </p:txBody>
      </p:sp>
      <p:sp>
        <p:nvSpPr>
          <p:cNvPr id="4" name="Text Placeholder 5"/>
          <p:cNvSpPr>
            <a:spLocks noGrp="1"/>
          </p:cNvSpPr>
          <p:nvPr>
            <p:ph type="body" sz="quarter" idx="63" hasCustomPrompt="1"/>
          </p:nvPr>
        </p:nvSpPr>
        <p:spPr>
          <a:xfrm>
            <a:off x="701674" y="824430"/>
            <a:ext cx="8532813" cy="478908"/>
          </a:xfrm>
          <a:prstGeom prst="rect">
            <a:avLst/>
          </a:prstGeom>
        </p:spPr>
        <p:txBody>
          <a:bodyPr lIns="0" tIns="0" rIns="0" bIns="0"/>
          <a:lstStyle>
            <a:lvl1pPr marL="0" indent="0">
              <a:lnSpc>
                <a:spcPts val="4000"/>
              </a:lnSpc>
              <a:spcBef>
                <a:spcPts val="0"/>
              </a:spcBef>
              <a:buNone/>
              <a:defRPr sz="3600" baseline="0">
                <a:solidFill>
                  <a:schemeClr val="tx1"/>
                </a:solidFill>
                <a:latin typeface="Deutsche Bank Display" charset="0"/>
                <a:ea typeface="Deutsche Bank Display" charset="0"/>
                <a:cs typeface="Deutsche Bank Display" charset="0"/>
              </a:defRPr>
            </a:lvl1pPr>
            <a:lvl2pPr marL="455783" indent="0">
              <a:buNone/>
              <a:defRPr sz="3600">
                <a:latin typeface="Deutsche Bank Display Beta" charset="0"/>
                <a:ea typeface="Deutsche Bank Display Beta" charset="0"/>
                <a:cs typeface="Deutsche Bank Display Beta" charset="0"/>
              </a:defRPr>
            </a:lvl2pPr>
            <a:lvl3pPr marL="911566" indent="0">
              <a:buNone/>
              <a:defRPr sz="3600">
                <a:latin typeface="Deutsche Bank Display Beta" charset="0"/>
                <a:ea typeface="Deutsche Bank Display Beta" charset="0"/>
                <a:cs typeface="Deutsche Bank Display Beta" charset="0"/>
              </a:defRPr>
            </a:lvl3pPr>
            <a:lvl4pPr marL="1367348" indent="0">
              <a:buNone/>
              <a:defRPr sz="3600">
                <a:latin typeface="Deutsche Bank Display Beta" charset="0"/>
                <a:ea typeface="Deutsche Bank Display Beta" charset="0"/>
                <a:cs typeface="Deutsche Bank Display Beta" charset="0"/>
              </a:defRPr>
            </a:lvl4pPr>
            <a:lvl5pPr marL="1823131" indent="0">
              <a:buNone/>
              <a:defRPr sz="3600">
                <a:latin typeface="Deutsche Bank Display Beta" charset="0"/>
                <a:ea typeface="Deutsche Bank Display Beta" charset="0"/>
                <a:cs typeface="Deutsche Bank Display Beta" charset="0"/>
              </a:defRPr>
            </a:lvl5pPr>
          </a:lstStyle>
          <a:p>
            <a:pPr lvl="0"/>
            <a:r>
              <a:rPr lang="en-US" dirty="0"/>
              <a:t>Deutsche Bank Display Dark Blue 36pt</a:t>
            </a:r>
          </a:p>
        </p:txBody>
      </p:sp>
      <p:sp>
        <p:nvSpPr>
          <p:cNvPr id="9" name="Text Placeholder 3"/>
          <p:cNvSpPr>
            <a:spLocks noGrp="1"/>
          </p:cNvSpPr>
          <p:nvPr>
            <p:ph type="body" sz="quarter" idx="32" hasCustomPrompt="1"/>
          </p:nvPr>
        </p:nvSpPr>
        <p:spPr>
          <a:xfrm>
            <a:off x="701675" y="2646364"/>
            <a:ext cx="2987675" cy="2774949"/>
          </a:xfrm>
          <a:prstGeom prst="rect">
            <a:avLst/>
          </a:prstGeom>
          <a:solidFill>
            <a:srgbClr val="E6EAE9"/>
          </a:solidFill>
        </p:spPr>
        <p:txBody>
          <a:bodyPr lIns="216000" tIns="180000" rIns="216000" bIns="180000"/>
          <a:lstStyle>
            <a:lvl1pPr marL="108000" indent="-108000">
              <a:lnSpc>
                <a:spcPts val="1440"/>
              </a:lnSpc>
              <a:spcBef>
                <a:spcPts val="600"/>
              </a:spcBef>
              <a:defRPr sz="1200">
                <a:solidFill>
                  <a:schemeClr val="tx2"/>
                </a:solidFill>
                <a:latin typeface="Deutsche Bank Text" charset="0"/>
                <a:ea typeface="Deutsche Bank Text" charset="0"/>
                <a:cs typeface="Deutsche Bank Text" charset="0"/>
              </a:defRPr>
            </a:lvl1pPr>
          </a:lstStyle>
          <a:p>
            <a:pPr lvl="0"/>
            <a:r>
              <a:rPr lang="en-US" dirty="0"/>
              <a:t>Deutsche Bank Text Dark Grey 12pt</a:t>
            </a:r>
          </a:p>
        </p:txBody>
      </p:sp>
      <p:sp>
        <p:nvSpPr>
          <p:cNvPr id="10" name="Text Placeholder 3"/>
          <p:cNvSpPr>
            <a:spLocks noGrp="1"/>
          </p:cNvSpPr>
          <p:nvPr>
            <p:ph type="body" sz="quarter" idx="33" hasCustomPrompt="1"/>
          </p:nvPr>
        </p:nvSpPr>
        <p:spPr>
          <a:xfrm>
            <a:off x="701675" y="2087563"/>
            <a:ext cx="2987675" cy="558800"/>
          </a:xfrm>
          <a:prstGeom prst="rect">
            <a:avLst/>
          </a:prstGeom>
          <a:solidFill>
            <a:schemeClr val="bg2"/>
          </a:solidFill>
        </p:spPr>
        <p:txBody>
          <a:bodyPr lIns="216000" tIns="180000" rIns="216000" bIns="180000" anchor="ctr"/>
          <a:lstStyle>
            <a:lvl1pPr marL="0" indent="0">
              <a:lnSpc>
                <a:spcPts val="1440"/>
              </a:lnSpc>
              <a:spcBef>
                <a:spcPts val="600"/>
              </a:spcBef>
              <a:buNone/>
              <a:defRPr sz="1200">
                <a:solidFill>
                  <a:schemeClr val="tx2"/>
                </a:solidFill>
                <a:latin typeface="Deutsche Bank Text" charset="0"/>
                <a:ea typeface="Deutsche Bank Text" charset="0"/>
                <a:cs typeface="Deutsche Bank Text" charset="0"/>
              </a:defRPr>
            </a:lvl1pPr>
          </a:lstStyle>
          <a:p>
            <a:pPr lvl="0"/>
            <a:r>
              <a:rPr lang="en-US" dirty="0"/>
              <a:t>Deutsche Bank Text Dark Grey 12pt</a:t>
            </a:r>
          </a:p>
        </p:txBody>
      </p:sp>
      <p:sp>
        <p:nvSpPr>
          <p:cNvPr id="15" name="Text Placeholder 3"/>
          <p:cNvSpPr>
            <a:spLocks noGrp="1"/>
          </p:cNvSpPr>
          <p:nvPr>
            <p:ph type="body" sz="quarter" idx="77" hasCustomPrompt="1"/>
          </p:nvPr>
        </p:nvSpPr>
        <p:spPr>
          <a:xfrm>
            <a:off x="3833813" y="2646364"/>
            <a:ext cx="3024187" cy="2774949"/>
          </a:xfrm>
          <a:prstGeom prst="rect">
            <a:avLst/>
          </a:prstGeom>
          <a:solidFill>
            <a:srgbClr val="E6EAE9"/>
          </a:solidFill>
        </p:spPr>
        <p:txBody>
          <a:bodyPr lIns="216000" tIns="180000" rIns="216000" bIns="180000"/>
          <a:lstStyle>
            <a:lvl1pPr marL="108000" indent="-108000">
              <a:lnSpc>
                <a:spcPts val="1440"/>
              </a:lnSpc>
              <a:spcBef>
                <a:spcPts val="600"/>
              </a:spcBef>
              <a:defRPr sz="1200">
                <a:solidFill>
                  <a:schemeClr val="tx2"/>
                </a:solidFill>
                <a:latin typeface="Deutsche Bank Text" charset="0"/>
                <a:ea typeface="Deutsche Bank Text" charset="0"/>
                <a:cs typeface="Deutsche Bank Text" charset="0"/>
              </a:defRPr>
            </a:lvl1pPr>
          </a:lstStyle>
          <a:p>
            <a:pPr lvl="0"/>
            <a:r>
              <a:rPr lang="en-US" dirty="0"/>
              <a:t>Deutsche Bank Text Dark Grey 12pt</a:t>
            </a:r>
          </a:p>
        </p:txBody>
      </p:sp>
      <p:sp>
        <p:nvSpPr>
          <p:cNvPr id="16" name="Text Placeholder 3"/>
          <p:cNvSpPr>
            <a:spLocks noGrp="1"/>
          </p:cNvSpPr>
          <p:nvPr>
            <p:ph type="body" sz="quarter" idx="78" hasCustomPrompt="1"/>
          </p:nvPr>
        </p:nvSpPr>
        <p:spPr>
          <a:xfrm>
            <a:off x="3833813" y="2087563"/>
            <a:ext cx="3024187" cy="558800"/>
          </a:xfrm>
          <a:prstGeom prst="rect">
            <a:avLst/>
          </a:prstGeom>
          <a:solidFill>
            <a:schemeClr val="bg2"/>
          </a:solidFill>
        </p:spPr>
        <p:txBody>
          <a:bodyPr lIns="216000" tIns="180000" rIns="216000" bIns="180000" anchor="ctr"/>
          <a:lstStyle>
            <a:lvl1pPr marL="0" indent="0">
              <a:lnSpc>
                <a:spcPts val="1440"/>
              </a:lnSpc>
              <a:spcBef>
                <a:spcPts val="600"/>
              </a:spcBef>
              <a:buNone/>
              <a:defRPr sz="1200">
                <a:solidFill>
                  <a:schemeClr val="tx2"/>
                </a:solidFill>
                <a:latin typeface="Deutsche Bank Text" charset="0"/>
                <a:ea typeface="Deutsche Bank Text" charset="0"/>
                <a:cs typeface="Deutsche Bank Text" charset="0"/>
              </a:defRPr>
            </a:lvl1pPr>
          </a:lstStyle>
          <a:p>
            <a:pPr lvl="0"/>
            <a:r>
              <a:rPr lang="en-US" dirty="0"/>
              <a:t>Deutsche Bank Text Dark Grey 12pt</a:t>
            </a:r>
          </a:p>
        </p:txBody>
      </p:sp>
      <p:sp>
        <p:nvSpPr>
          <p:cNvPr id="19" name="Text Placeholder 3"/>
          <p:cNvSpPr>
            <a:spLocks noGrp="1"/>
          </p:cNvSpPr>
          <p:nvPr>
            <p:ph type="body" sz="quarter" idx="81" hasCustomPrompt="1"/>
          </p:nvPr>
        </p:nvSpPr>
        <p:spPr>
          <a:xfrm>
            <a:off x="7001669" y="2646364"/>
            <a:ext cx="3024187" cy="2774949"/>
          </a:xfrm>
          <a:prstGeom prst="rect">
            <a:avLst/>
          </a:prstGeom>
          <a:solidFill>
            <a:srgbClr val="E6EAE9"/>
          </a:solidFill>
        </p:spPr>
        <p:txBody>
          <a:bodyPr lIns="216000" tIns="180000" rIns="216000" bIns="180000"/>
          <a:lstStyle>
            <a:lvl1pPr marL="108000" indent="-108000">
              <a:lnSpc>
                <a:spcPts val="1440"/>
              </a:lnSpc>
              <a:spcBef>
                <a:spcPts val="600"/>
              </a:spcBef>
              <a:defRPr sz="1200">
                <a:solidFill>
                  <a:schemeClr val="tx2"/>
                </a:solidFill>
                <a:latin typeface="Deutsche Bank Text" charset="0"/>
                <a:ea typeface="Deutsche Bank Text" charset="0"/>
                <a:cs typeface="Deutsche Bank Text" charset="0"/>
              </a:defRPr>
            </a:lvl1pPr>
          </a:lstStyle>
          <a:p>
            <a:pPr lvl="0"/>
            <a:r>
              <a:rPr lang="en-US" dirty="0"/>
              <a:t>Deutsche Bank Text Dark Grey 12pt</a:t>
            </a:r>
          </a:p>
        </p:txBody>
      </p:sp>
      <p:sp>
        <p:nvSpPr>
          <p:cNvPr id="20" name="Text Placeholder 3"/>
          <p:cNvSpPr>
            <a:spLocks noGrp="1"/>
          </p:cNvSpPr>
          <p:nvPr>
            <p:ph type="body" sz="quarter" idx="82" hasCustomPrompt="1"/>
          </p:nvPr>
        </p:nvSpPr>
        <p:spPr>
          <a:xfrm>
            <a:off x="7001669" y="2087563"/>
            <a:ext cx="3024187" cy="558800"/>
          </a:xfrm>
          <a:prstGeom prst="rect">
            <a:avLst/>
          </a:prstGeom>
          <a:solidFill>
            <a:schemeClr val="bg2"/>
          </a:solidFill>
        </p:spPr>
        <p:txBody>
          <a:bodyPr lIns="216000" tIns="180000" rIns="216000" bIns="180000" anchor="ctr"/>
          <a:lstStyle>
            <a:lvl1pPr marL="0" marR="0" indent="0" algn="l" defTabSz="911565" rtl="0" eaLnBrk="1" fontAlgn="auto" latinLnBrk="0" hangingPunct="1">
              <a:lnSpc>
                <a:spcPts val="1440"/>
              </a:lnSpc>
              <a:spcBef>
                <a:spcPts val="600"/>
              </a:spcBef>
              <a:spcAft>
                <a:spcPts val="0"/>
              </a:spcAft>
              <a:buClrTx/>
              <a:buSzTx/>
              <a:buFont typeface="Arial"/>
              <a:buNone/>
              <a:tabLst/>
              <a:defRPr sz="1200">
                <a:solidFill>
                  <a:schemeClr val="tx2"/>
                </a:solidFill>
                <a:latin typeface="Deutsche Bank Text" charset="0"/>
                <a:ea typeface="Deutsche Bank Text" charset="0"/>
                <a:cs typeface="Deutsche Bank Text" charset="0"/>
              </a:defRPr>
            </a:lvl1pPr>
          </a:lstStyle>
          <a:p>
            <a:pPr lvl="0"/>
            <a:r>
              <a:rPr lang="en-US" dirty="0"/>
              <a:t>Deutsche Bank Text Dark Grey 12pt</a:t>
            </a:r>
          </a:p>
        </p:txBody>
      </p:sp>
      <p:sp>
        <p:nvSpPr>
          <p:cNvPr id="6" name="Triangle 5"/>
          <p:cNvSpPr/>
          <p:nvPr userDrawn="1"/>
        </p:nvSpPr>
        <p:spPr>
          <a:xfrm rot="10800000">
            <a:off x="2072639" y="5492269"/>
            <a:ext cx="245746" cy="122873"/>
          </a:xfrm>
          <a:prstGeom prst="triangl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rgbClr val="FFFFFF"/>
              </a:solidFill>
            </a:endParaRPr>
          </a:p>
        </p:txBody>
      </p:sp>
      <p:sp>
        <p:nvSpPr>
          <p:cNvPr id="21" name="Triangle 20"/>
          <p:cNvSpPr/>
          <p:nvPr userDrawn="1"/>
        </p:nvSpPr>
        <p:spPr>
          <a:xfrm rot="10800000">
            <a:off x="5223827" y="5492269"/>
            <a:ext cx="245746" cy="122873"/>
          </a:xfrm>
          <a:prstGeom prst="triangl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rgbClr val="FFFFFF"/>
              </a:solidFill>
            </a:endParaRPr>
          </a:p>
        </p:txBody>
      </p:sp>
      <p:sp>
        <p:nvSpPr>
          <p:cNvPr id="22" name="Triangle 21"/>
          <p:cNvSpPr/>
          <p:nvPr userDrawn="1"/>
        </p:nvSpPr>
        <p:spPr>
          <a:xfrm rot="10800000">
            <a:off x="8390889" y="5492269"/>
            <a:ext cx="245746" cy="122873"/>
          </a:xfrm>
          <a:prstGeom prst="triangl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rgbClr val="FFFFFF"/>
              </a:solidFill>
            </a:endParaRPr>
          </a:p>
        </p:txBody>
      </p:sp>
      <p:sp>
        <p:nvSpPr>
          <p:cNvPr id="12" name="Text Placeholder 11"/>
          <p:cNvSpPr>
            <a:spLocks noGrp="1"/>
          </p:cNvSpPr>
          <p:nvPr>
            <p:ph type="body" sz="quarter" idx="83" hasCustomPrompt="1"/>
          </p:nvPr>
        </p:nvSpPr>
        <p:spPr>
          <a:xfrm>
            <a:off x="701675" y="5710238"/>
            <a:ext cx="2987675" cy="860425"/>
          </a:xfrm>
          <a:prstGeom prst="rect">
            <a:avLst/>
          </a:prstGeom>
          <a:ln w="6350">
            <a:solidFill>
              <a:schemeClr val="accent2"/>
            </a:solidFill>
          </a:ln>
        </p:spPr>
        <p:txBody>
          <a:bodyPr lIns="216000" tIns="72000" rIns="216000" bIns="72000" anchor="ctr"/>
          <a:lstStyle>
            <a:lvl1pPr marL="0" indent="0">
              <a:lnSpc>
                <a:spcPts val="1400"/>
              </a:lnSpc>
              <a:spcBef>
                <a:spcPts val="0"/>
              </a:spcBef>
              <a:buNone/>
              <a:defRPr sz="1200">
                <a:solidFill>
                  <a:schemeClr val="tx2"/>
                </a:solidFill>
                <a:latin typeface="Deutsche Bank Text" charset="0"/>
                <a:ea typeface="Deutsche Bank Text" charset="0"/>
                <a:cs typeface="Deutsche Bank Text" charset="0"/>
              </a:defRPr>
            </a:lvl1pPr>
          </a:lstStyle>
          <a:p>
            <a:pPr lvl="0"/>
            <a:r>
              <a:rPr lang="en-US" dirty="0"/>
              <a:t>Deutsche Bank Text Dark Grey 12pt</a:t>
            </a:r>
          </a:p>
        </p:txBody>
      </p:sp>
      <p:sp>
        <p:nvSpPr>
          <p:cNvPr id="23" name="Text Placeholder 11"/>
          <p:cNvSpPr>
            <a:spLocks noGrp="1"/>
          </p:cNvSpPr>
          <p:nvPr>
            <p:ph type="body" sz="quarter" idx="84" hasCustomPrompt="1"/>
          </p:nvPr>
        </p:nvSpPr>
        <p:spPr>
          <a:xfrm>
            <a:off x="3833813" y="5710238"/>
            <a:ext cx="3024187" cy="860425"/>
          </a:xfrm>
          <a:prstGeom prst="rect">
            <a:avLst/>
          </a:prstGeom>
          <a:ln w="6350">
            <a:solidFill>
              <a:schemeClr val="accent2"/>
            </a:solidFill>
          </a:ln>
        </p:spPr>
        <p:txBody>
          <a:bodyPr lIns="216000" tIns="72000" rIns="216000" bIns="72000" anchor="ctr"/>
          <a:lstStyle>
            <a:lvl1pPr marL="0" indent="0">
              <a:lnSpc>
                <a:spcPts val="1400"/>
              </a:lnSpc>
              <a:spcBef>
                <a:spcPts val="0"/>
              </a:spcBef>
              <a:buNone/>
              <a:defRPr sz="1200">
                <a:solidFill>
                  <a:schemeClr val="tx2"/>
                </a:solidFill>
                <a:latin typeface="Deutsche Bank Text" charset="0"/>
                <a:ea typeface="Deutsche Bank Text" charset="0"/>
                <a:cs typeface="Deutsche Bank Text" charset="0"/>
              </a:defRPr>
            </a:lvl1pPr>
          </a:lstStyle>
          <a:p>
            <a:pPr lvl="0"/>
            <a:r>
              <a:rPr lang="en-US" dirty="0"/>
              <a:t>Deutsche Bank Text Dark Grey 12pt</a:t>
            </a:r>
          </a:p>
        </p:txBody>
      </p:sp>
      <p:sp>
        <p:nvSpPr>
          <p:cNvPr id="25" name="Text Placeholder 11"/>
          <p:cNvSpPr>
            <a:spLocks noGrp="1"/>
          </p:cNvSpPr>
          <p:nvPr>
            <p:ph type="body" sz="quarter" idx="85" hasCustomPrompt="1"/>
          </p:nvPr>
        </p:nvSpPr>
        <p:spPr>
          <a:xfrm>
            <a:off x="7002463" y="5710238"/>
            <a:ext cx="3024187" cy="860425"/>
          </a:xfrm>
          <a:prstGeom prst="rect">
            <a:avLst/>
          </a:prstGeom>
          <a:ln w="6350">
            <a:solidFill>
              <a:schemeClr val="accent2"/>
            </a:solidFill>
          </a:ln>
        </p:spPr>
        <p:txBody>
          <a:bodyPr lIns="216000" tIns="72000" rIns="216000" bIns="72000" anchor="ctr"/>
          <a:lstStyle>
            <a:lvl1pPr marL="0" indent="0">
              <a:lnSpc>
                <a:spcPts val="1400"/>
              </a:lnSpc>
              <a:spcBef>
                <a:spcPts val="0"/>
              </a:spcBef>
              <a:buNone/>
              <a:defRPr sz="1200">
                <a:solidFill>
                  <a:schemeClr val="tx2"/>
                </a:solidFill>
                <a:latin typeface="Deutsche Bank Text" charset="0"/>
                <a:ea typeface="Deutsche Bank Text" charset="0"/>
                <a:cs typeface="Deutsche Bank Text" charset="0"/>
              </a:defRPr>
            </a:lvl1pPr>
          </a:lstStyle>
          <a:p>
            <a:pPr lvl="0"/>
            <a:r>
              <a:rPr lang="en-US" dirty="0"/>
              <a:t>Deutsche Bank Text Dark Grey 12pt</a:t>
            </a:r>
          </a:p>
        </p:txBody>
      </p:sp>
      <p:sp>
        <p:nvSpPr>
          <p:cNvPr id="18" name="Text Placeholder 6"/>
          <p:cNvSpPr>
            <a:spLocks noGrp="1"/>
          </p:cNvSpPr>
          <p:nvPr>
            <p:ph type="body" sz="quarter" idx="72" hasCustomPrompt="1"/>
          </p:nvPr>
        </p:nvSpPr>
        <p:spPr>
          <a:xfrm>
            <a:off x="702650" y="6764338"/>
            <a:ext cx="9324000" cy="268287"/>
          </a:xfrm>
          <a:prstGeom prst="rect">
            <a:avLst/>
          </a:prstGeom>
        </p:spPr>
        <p:txBody>
          <a:bodyPr lIns="0" tIns="0" rIns="0" bIns="0" anchor="b"/>
          <a:lstStyle>
            <a:lvl1pPr marL="0" indent="0">
              <a:lnSpc>
                <a:spcPts val="800"/>
              </a:lnSpc>
              <a:spcBef>
                <a:spcPts val="0"/>
              </a:spcBef>
              <a:buNone/>
              <a:defRPr sz="800">
                <a:solidFill>
                  <a:schemeClr val="tx2"/>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8pt</a:t>
            </a:r>
          </a:p>
        </p:txBody>
      </p:sp>
    </p:spTree>
    <p:extLst>
      <p:ext uri="{BB962C8B-B14F-4D97-AF65-F5344CB8AC3E}">
        <p14:creationId xmlns:p14="http://schemas.microsoft.com/office/powerpoint/2010/main" val="1703884326"/>
      </p:ext>
    </p:extLst>
  </p:cSld>
  <p:clrMapOvr>
    <a:masterClrMapping/>
  </p:clrMapOvr>
</p:sldLayout>
</file>

<file path=ppt/slideLayouts/slideLayout136.xml><?xml version="1.0" encoding="utf-8"?>
<p:sldLayout xmlns:a="http://schemas.openxmlformats.org/drawingml/2006/main" xmlns:r="http://schemas.openxmlformats.org/officeDocument/2006/relationships" xmlns:p="http://schemas.openxmlformats.org/presentationml/2006/main" preserve="1" userDrawn="1">
  <p:cSld name="65_Custom Layout">
    <p:spTree>
      <p:nvGrpSpPr>
        <p:cNvPr id="1" name=""/>
        <p:cNvGrpSpPr/>
        <p:nvPr/>
      </p:nvGrpSpPr>
      <p:grpSpPr>
        <a:xfrm>
          <a:off x="0" y="0"/>
          <a:ext cx="0" cy="0"/>
          <a:chOff x="0" y="0"/>
          <a:chExt cx="0" cy="0"/>
        </a:xfrm>
      </p:grpSpPr>
      <p:sp>
        <p:nvSpPr>
          <p:cNvPr id="28" name="Rectangle 27"/>
          <p:cNvSpPr/>
          <p:nvPr userDrawn="1"/>
        </p:nvSpPr>
        <p:spPr>
          <a:xfrm>
            <a:off x="701675" y="2646364"/>
            <a:ext cx="2988000" cy="2775600"/>
          </a:xfrm>
          <a:prstGeom prst="rect">
            <a:avLst/>
          </a:prstGeom>
          <a:solidFill>
            <a:srgbClr val="E6EAE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dirty="0">
              <a:solidFill>
                <a:srgbClr val="FFFFFF"/>
              </a:solidFill>
            </a:endParaRPr>
          </a:p>
        </p:txBody>
      </p:sp>
      <p:sp>
        <p:nvSpPr>
          <p:cNvPr id="3" name="Text Placeholder 2"/>
          <p:cNvSpPr>
            <a:spLocks noGrp="1"/>
          </p:cNvSpPr>
          <p:nvPr>
            <p:ph type="body" sz="quarter" idx="62" hasCustomPrompt="1"/>
          </p:nvPr>
        </p:nvSpPr>
        <p:spPr>
          <a:xfrm>
            <a:off x="701675" y="441325"/>
            <a:ext cx="3060700" cy="173038"/>
          </a:xfrm>
          <a:prstGeom prst="rect">
            <a:avLst/>
          </a:prstGeom>
        </p:spPr>
        <p:txBody>
          <a:bodyPr lIns="0" tIns="0" rIns="0" bIns="0"/>
          <a:lstStyle>
            <a:lvl1pPr marL="0" indent="0">
              <a:buNone/>
              <a:defRPr sz="997" b="0" i="0" baseline="0">
                <a:solidFill>
                  <a:schemeClr val="accent2"/>
                </a:solidFill>
                <a:latin typeface="Deutsche Bank Text" charset="0"/>
                <a:ea typeface="Deutsche Bank Text" charset="0"/>
                <a:cs typeface="Deutsche Bank Text" charset="0"/>
              </a:defRPr>
            </a:lvl1pPr>
            <a:lvl2pPr marL="455783" indent="0">
              <a:buNone/>
              <a:defRPr/>
            </a:lvl2pPr>
            <a:lvl3pPr marL="911565" indent="0">
              <a:buNone/>
              <a:defRPr/>
            </a:lvl3pPr>
            <a:lvl4pPr marL="1367348" indent="0">
              <a:buNone/>
              <a:defRPr/>
            </a:lvl4pPr>
            <a:lvl5pPr marL="1823131" indent="0">
              <a:buNone/>
              <a:defRPr/>
            </a:lvl5pPr>
          </a:lstStyle>
          <a:p>
            <a:pPr lvl="0"/>
            <a:r>
              <a:rPr lang="en-US" dirty="0"/>
              <a:t>Deutsche Bank Text Orange 10pt</a:t>
            </a:r>
          </a:p>
        </p:txBody>
      </p:sp>
      <p:sp>
        <p:nvSpPr>
          <p:cNvPr id="4" name="Text Placeholder 5"/>
          <p:cNvSpPr>
            <a:spLocks noGrp="1"/>
          </p:cNvSpPr>
          <p:nvPr>
            <p:ph type="body" sz="quarter" idx="63" hasCustomPrompt="1"/>
          </p:nvPr>
        </p:nvSpPr>
        <p:spPr>
          <a:xfrm>
            <a:off x="701674" y="824430"/>
            <a:ext cx="8532813" cy="478908"/>
          </a:xfrm>
          <a:prstGeom prst="rect">
            <a:avLst/>
          </a:prstGeom>
        </p:spPr>
        <p:txBody>
          <a:bodyPr lIns="0" tIns="0" rIns="0" bIns="0"/>
          <a:lstStyle>
            <a:lvl1pPr marL="0" indent="0">
              <a:lnSpc>
                <a:spcPts val="4000"/>
              </a:lnSpc>
              <a:spcBef>
                <a:spcPts val="0"/>
              </a:spcBef>
              <a:buNone/>
              <a:defRPr sz="3600" baseline="0">
                <a:solidFill>
                  <a:schemeClr val="tx1"/>
                </a:solidFill>
                <a:latin typeface="Deutsche Bank Display" charset="0"/>
                <a:ea typeface="Deutsche Bank Display" charset="0"/>
                <a:cs typeface="Deutsche Bank Display" charset="0"/>
              </a:defRPr>
            </a:lvl1pPr>
            <a:lvl2pPr marL="455783" indent="0">
              <a:buNone/>
              <a:defRPr sz="3600">
                <a:latin typeface="Deutsche Bank Display Beta" charset="0"/>
                <a:ea typeface="Deutsche Bank Display Beta" charset="0"/>
                <a:cs typeface="Deutsche Bank Display Beta" charset="0"/>
              </a:defRPr>
            </a:lvl2pPr>
            <a:lvl3pPr marL="911566" indent="0">
              <a:buNone/>
              <a:defRPr sz="3600">
                <a:latin typeface="Deutsche Bank Display Beta" charset="0"/>
                <a:ea typeface="Deutsche Bank Display Beta" charset="0"/>
                <a:cs typeface="Deutsche Bank Display Beta" charset="0"/>
              </a:defRPr>
            </a:lvl3pPr>
            <a:lvl4pPr marL="1367348" indent="0">
              <a:buNone/>
              <a:defRPr sz="3600">
                <a:latin typeface="Deutsche Bank Display Beta" charset="0"/>
                <a:ea typeface="Deutsche Bank Display Beta" charset="0"/>
                <a:cs typeface="Deutsche Bank Display Beta" charset="0"/>
              </a:defRPr>
            </a:lvl4pPr>
            <a:lvl5pPr marL="1823131" indent="0">
              <a:buNone/>
              <a:defRPr sz="3600">
                <a:latin typeface="Deutsche Bank Display Beta" charset="0"/>
                <a:ea typeface="Deutsche Bank Display Beta" charset="0"/>
                <a:cs typeface="Deutsche Bank Display Beta" charset="0"/>
              </a:defRPr>
            </a:lvl5pPr>
          </a:lstStyle>
          <a:p>
            <a:pPr lvl="0"/>
            <a:r>
              <a:rPr lang="en-US" dirty="0"/>
              <a:t>Deutsche Bank Display Dark Blue 36pt</a:t>
            </a:r>
          </a:p>
        </p:txBody>
      </p:sp>
      <p:sp>
        <p:nvSpPr>
          <p:cNvPr id="10" name="Text Placeholder 3"/>
          <p:cNvSpPr>
            <a:spLocks noGrp="1"/>
          </p:cNvSpPr>
          <p:nvPr>
            <p:ph type="body" sz="quarter" idx="33" hasCustomPrompt="1"/>
          </p:nvPr>
        </p:nvSpPr>
        <p:spPr>
          <a:xfrm>
            <a:off x="701675" y="2087563"/>
            <a:ext cx="2987675" cy="558800"/>
          </a:xfrm>
          <a:prstGeom prst="rect">
            <a:avLst/>
          </a:prstGeom>
          <a:solidFill>
            <a:schemeClr val="bg2"/>
          </a:solidFill>
        </p:spPr>
        <p:txBody>
          <a:bodyPr lIns="216000" tIns="180000" rIns="216000" bIns="180000" anchor="ctr"/>
          <a:lstStyle>
            <a:lvl1pPr marL="0" indent="0">
              <a:lnSpc>
                <a:spcPts val="1440"/>
              </a:lnSpc>
              <a:spcBef>
                <a:spcPts val="600"/>
              </a:spcBef>
              <a:buNone/>
              <a:defRPr sz="1200">
                <a:solidFill>
                  <a:schemeClr val="tx2"/>
                </a:solidFill>
                <a:latin typeface="Deutsche Bank Text" charset="0"/>
                <a:ea typeface="Deutsche Bank Text" charset="0"/>
                <a:cs typeface="Deutsche Bank Text" charset="0"/>
              </a:defRPr>
            </a:lvl1pPr>
          </a:lstStyle>
          <a:p>
            <a:pPr lvl="0"/>
            <a:r>
              <a:rPr lang="en-US" dirty="0"/>
              <a:t>Deutsche Bank Text Dark Grey 12pt</a:t>
            </a:r>
          </a:p>
        </p:txBody>
      </p:sp>
      <p:sp>
        <p:nvSpPr>
          <p:cNvPr id="16" name="Text Placeholder 3"/>
          <p:cNvSpPr>
            <a:spLocks noGrp="1"/>
          </p:cNvSpPr>
          <p:nvPr>
            <p:ph type="body" sz="quarter" idx="78" hasCustomPrompt="1"/>
          </p:nvPr>
        </p:nvSpPr>
        <p:spPr>
          <a:xfrm>
            <a:off x="3833813" y="2087563"/>
            <a:ext cx="3024187" cy="558800"/>
          </a:xfrm>
          <a:prstGeom prst="rect">
            <a:avLst/>
          </a:prstGeom>
          <a:solidFill>
            <a:schemeClr val="bg2"/>
          </a:solidFill>
        </p:spPr>
        <p:txBody>
          <a:bodyPr lIns="216000" tIns="180000" rIns="216000" bIns="180000" anchor="ctr"/>
          <a:lstStyle>
            <a:lvl1pPr marL="0" indent="0">
              <a:lnSpc>
                <a:spcPts val="1440"/>
              </a:lnSpc>
              <a:spcBef>
                <a:spcPts val="600"/>
              </a:spcBef>
              <a:buNone/>
              <a:defRPr sz="1200">
                <a:solidFill>
                  <a:schemeClr val="tx2"/>
                </a:solidFill>
                <a:latin typeface="Deutsche Bank Text" charset="0"/>
                <a:ea typeface="Deutsche Bank Text" charset="0"/>
                <a:cs typeface="Deutsche Bank Text" charset="0"/>
              </a:defRPr>
            </a:lvl1pPr>
          </a:lstStyle>
          <a:p>
            <a:pPr lvl="0"/>
            <a:r>
              <a:rPr lang="en-US" dirty="0"/>
              <a:t>Deutsche Bank Text Dark Grey 12pt</a:t>
            </a:r>
          </a:p>
        </p:txBody>
      </p:sp>
      <p:sp>
        <p:nvSpPr>
          <p:cNvPr id="20" name="Text Placeholder 3"/>
          <p:cNvSpPr>
            <a:spLocks noGrp="1"/>
          </p:cNvSpPr>
          <p:nvPr>
            <p:ph type="body" sz="quarter" idx="82" hasCustomPrompt="1"/>
          </p:nvPr>
        </p:nvSpPr>
        <p:spPr>
          <a:xfrm>
            <a:off x="7001669" y="2087563"/>
            <a:ext cx="3024187" cy="558800"/>
          </a:xfrm>
          <a:prstGeom prst="rect">
            <a:avLst/>
          </a:prstGeom>
          <a:solidFill>
            <a:schemeClr val="bg2"/>
          </a:solidFill>
        </p:spPr>
        <p:txBody>
          <a:bodyPr lIns="216000" tIns="180000" rIns="216000" bIns="180000" anchor="ctr"/>
          <a:lstStyle>
            <a:lvl1pPr marL="0" indent="0">
              <a:lnSpc>
                <a:spcPts val="1440"/>
              </a:lnSpc>
              <a:spcBef>
                <a:spcPts val="600"/>
              </a:spcBef>
              <a:buNone/>
              <a:defRPr sz="1200">
                <a:solidFill>
                  <a:schemeClr val="tx2"/>
                </a:solidFill>
                <a:latin typeface="Deutsche Bank Text" charset="0"/>
                <a:ea typeface="Deutsche Bank Text" charset="0"/>
                <a:cs typeface="Deutsche Bank Text" charset="0"/>
              </a:defRPr>
            </a:lvl1pPr>
          </a:lstStyle>
          <a:p>
            <a:pPr lvl="0"/>
            <a:r>
              <a:rPr lang="en-US" dirty="0"/>
              <a:t>Deutsche Bank Text Dark Grey 12pt</a:t>
            </a:r>
          </a:p>
        </p:txBody>
      </p:sp>
      <p:sp>
        <p:nvSpPr>
          <p:cNvPr id="6" name="Triangle 5"/>
          <p:cNvSpPr/>
          <p:nvPr userDrawn="1"/>
        </p:nvSpPr>
        <p:spPr>
          <a:xfrm rot="10800000">
            <a:off x="2072639" y="5492269"/>
            <a:ext cx="245746" cy="122873"/>
          </a:xfrm>
          <a:prstGeom prst="triangl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rgbClr val="EC6B10"/>
              </a:solidFill>
            </a:endParaRPr>
          </a:p>
        </p:txBody>
      </p:sp>
      <p:sp>
        <p:nvSpPr>
          <p:cNvPr id="21" name="Triangle 20"/>
          <p:cNvSpPr/>
          <p:nvPr userDrawn="1"/>
        </p:nvSpPr>
        <p:spPr>
          <a:xfrm rot="10800000">
            <a:off x="5223827" y="5492269"/>
            <a:ext cx="245746" cy="122873"/>
          </a:xfrm>
          <a:prstGeom prst="triangl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rgbClr val="EC6B10"/>
              </a:solidFill>
            </a:endParaRPr>
          </a:p>
        </p:txBody>
      </p:sp>
      <p:sp>
        <p:nvSpPr>
          <p:cNvPr id="22" name="Triangle 21"/>
          <p:cNvSpPr/>
          <p:nvPr userDrawn="1"/>
        </p:nvSpPr>
        <p:spPr>
          <a:xfrm rot="10800000">
            <a:off x="8390889" y="5492269"/>
            <a:ext cx="245746" cy="122873"/>
          </a:xfrm>
          <a:prstGeom prst="triangl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rgbClr val="EC6B10"/>
              </a:solidFill>
            </a:endParaRPr>
          </a:p>
        </p:txBody>
      </p:sp>
      <p:sp>
        <p:nvSpPr>
          <p:cNvPr id="12" name="Text Placeholder 11"/>
          <p:cNvSpPr>
            <a:spLocks noGrp="1"/>
          </p:cNvSpPr>
          <p:nvPr>
            <p:ph type="body" sz="quarter" idx="83" hasCustomPrompt="1"/>
          </p:nvPr>
        </p:nvSpPr>
        <p:spPr>
          <a:xfrm>
            <a:off x="701675" y="5710238"/>
            <a:ext cx="2987675" cy="860425"/>
          </a:xfrm>
          <a:prstGeom prst="rect">
            <a:avLst/>
          </a:prstGeom>
          <a:ln w="6350">
            <a:solidFill>
              <a:schemeClr val="accent2"/>
            </a:solidFill>
          </a:ln>
        </p:spPr>
        <p:txBody>
          <a:bodyPr lIns="216000" tIns="72000" rIns="216000" bIns="72000" anchor="ctr"/>
          <a:lstStyle>
            <a:lvl1pPr marL="0" indent="0">
              <a:lnSpc>
                <a:spcPts val="1400"/>
              </a:lnSpc>
              <a:spcBef>
                <a:spcPts val="0"/>
              </a:spcBef>
              <a:buNone/>
              <a:defRPr sz="1200">
                <a:solidFill>
                  <a:schemeClr val="tx2"/>
                </a:solidFill>
                <a:latin typeface="Deutsche Bank Text" charset="0"/>
                <a:ea typeface="Deutsche Bank Text" charset="0"/>
                <a:cs typeface="Deutsche Bank Text" charset="0"/>
              </a:defRPr>
            </a:lvl1pPr>
          </a:lstStyle>
          <a:p>
            <a:pPr lvl="0"/>
            <a:r>
              <a:rPr lang="en-US" dirty="0"/>
              <a:t>Deutsche Bank Text Dark Grey 12pt</a:t>
            </a:r>
          </a:p>
        </p:txBody>
      </p:sp>
      <p:sp>
        <p:nvSpPr>
          <p:cNvPr id="23" name="Text Placeholder 11"/>
          <p:cNvSpPr>
            <a:spLocks noGrp="1"/>
          </p:cNvSpPr>
          <p:nvPr>
            <p:ph type="body" sz="quarter" idx="84" hasCustomPrompt="1"/>
          </p:nvPr>
        </p:nvSpPr>
        <p:spPr>
          <a:xfrm>
            <a:off x="3833813" y="5710238"/>
            <a:ext cx="3024187" cy="860425"/>
          </a:xfrm>
          <a:prstGeom prst="rect">
            <a:avLst/>
          </a:prstGeom>
          <a:ln w="6350">
            <a:solidFill>
              <a:schemeClr val="accent2"/>
            </a:solidFill>
          </a:ln>
        </p:spPr>
        <p:txBody>
          <a:bodyPr lIns="216000" tIns="72000" rIns="216000" bIns="72000" anchor="ctr"/>
          <a:lstStyle>
            <a:lvl1pPr marL="0" indent="0">
              <a:lnSpc>
                <a:spcPts val="1400"/>
              </a:lnSpc>
              <a:spcBef>
                <a:spcPts val="0"/>
              </a:spcBef>
              <a:buNone/>
              <a:defRPr sz="1200">
                <a:solidFill>
                  <a:schemeClr val="tx2"/>
                </a:solidFill>
                <a:latin typeface="Deutsche Bank Text" charset="0"/>
                <a:ea typeface="Deutsche Bank Text" charset="0"/>
                <a:cs typeface="Deutsche Bank Text" charset="0"/>
              </a:defRPr>
            </a:lvl1pPr>
          </a:lstStyle>
          <a:p>
            <a:pPr lvl="0"/>
            <a:r>
              <a:rPr lang="en-US" dirty="0"/>
              <a:t>Deutsche Bank Text Dark Grey 12pt</a:t>
            </a:r>
          </a:p>
        </p:txBody>
      </p:sp>
      <p:sp>
        <p:nvSpPr>
          <p:cNvPr id="25" name="Text Placeholder 11"/>
          <p:cNvSpPr>
            <a:spLocks noGrp="1"/>
          </p:cNvSpPr>
          <p:nvPr>
            <p:ph type="body" sz="quarter" idx="85" hasCustomPrompt="1"/>
          </p:nvPr>
        </p:nvSpPr>
        <p:spPr>
          <a:xfrm>
            <a:off x="7002463" y="5710238"/>
            <a:ext cx="3024187" cy="860425"/>
          </a:xfrm>
          <a:prstGeom prst="rect">
            <a:avLst/>
          </a:prstGeom>
          <a:ln w="6350">
            <a:solidFill>
              <a:schemeClr val="accent2"/>
            </a:solidFill>
          </a:ln>
        </p:spPr>
        <p:txBody>
          <a:bodyPr lIns="216000" tIns="72000" rIns="216000" bIns="72000" anchor="ctr"/>
          <a:lstStyle>
            <a:lvl1pPr marL="0" indent="0">
              <a:lnSpc>
                <a:spcPts val="1400"/>
              </a:lnSpc>
              <a:spcBef>
                <a:spcPts val="0"/>
              </a:spcBef>
              <a:buNone/>
              <a:defRPr sz="1200">
                <a:solidFill>
                  <a:schemeClr val="tx2"/>
                </a:solidFill>
                <a:latin typeface="Deutsche Bank Text" charset="0"/>
                <a:ea typeface="Deutsche Bank Text" charset="0"/>
                <a:cs typeface="Deutsche Bank Text" charset="0"/>
              </a:defRPr>
            </a:lvl1pPr>
          </a:lstStyle>
          <a:p>
            <a:pPr lvl="0"/>
            <a:r>
              <a:rPr lang="en-US" dirty="0"/>
              <a:t>Deutsche Bank Text Dark Grey 12pt</a:t>
            </a:r>
          </a:p>
        </p:txBody>
      </p:sp>
      <p:sp>
        <p:nvSpPr>
          <p:cNvPr id="27" name="Chart Placeholder 14"/>
          <p:cNvSpPr>
            <a:spLocks noGrp="1"/>
          </p:cNvSpPr>
          <p:nvPr>
            <p:ph type="chart" sz="quarter" idx="31" hasCustomPrompt="1"/>
          </p:nvPr>
        </p:nvSpPr>
        <p:spPr>
          <a:xfrm>
            <a:off x="882000" y="2826000"/>
            <a:ext cx="2628000" cy="2415600"/>
          </a:xfrm>
          <a:prstGeom prst="rect">
            <a:avLst/>
          </a:prstGeom>
          <a:noFill/>
          <a:ln w="12700">
            <a:noFill/>
          </a:ln>
        </p:spPr>
        <p:txBody>
          <a:bodyPr anchor="ctr"/>
          <a:lstStyle>
            <a:lvl1pPr marL="0" indent="0" algn="ctr">
              <a:buNone/>
              <a:defRPr sz="1196">
                <a:solidFill>
                  <a:schemeClr val="tx2"/>
                </a:solidFill>
                <a:latin typeface="Deutsche Bank Text" charset="0"/>
                <a:ea typeface="Deutsche Bank Text" charset="0"/>
                <a:cs typeface="Deutsche Bank Text" charset="0"/>
              </a:defRPr>
            </a:lvl1pPr>
          </a:lstStyle>
          <a:p>
            <a:r>
              <a:rPr lang="en-US" dirty="0"/>
              <a:t>Click to add chart</a:t>
            </a:r>
          </a:p>
        </p:txBody>
      </p:sp>
      <p:sp>
        <p:nvSpPr>
          <p:cNvPr id="32" name="Rectangle 31"/>
          <p:cNvSpPr/>
          <p:nvPr userDrawn="1"/>
        </p:nvSpPr>
        <p:spPr>
          <a:xfrm>
            <a:off x="3833813" y="2646364"/>
            <a:ext cx="3024000" cy="2775600"/>
          </a:xfrm>
          <a:prstGeom prst="rect">
            <a:avLst/>
          </a:prstGeom>
          <a:solidFill>
            <a:srgbClr val="E6EAE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dirty="0">
              <a:solidFill>
                <a:srgbClr val="FFFFFF"/>
              </a:solidFill>
            </a:endParaRPr>
          </a:p>
        </p:txBody>
      </p:sp>
      <p:sp>
        <p:nvSpPr>
          <p:cNvPr id="33" name="Chart Placeholder 14"/>
          <p:cNvSpPr>
            <a:spLocks noGrp="1"/>
          </p:cNvSpPr>
          <p:nvPr>
            <p:ph type="chart" sz="quarter" idx="86" hasCustomPrompt="1"/>
          </p:nvPr>
        </p:nvSpPr>
        <p:spPr>
          <a:xfrm>
            <a:off x="4022813" y="2826000"/>
            <a:ext cx="2646000" cy="2415600"/>
          </a:xfrm>
          <a:prstGeom prst="rect">
            <a:avLst/>
          </a:prstGeom>
          <a:noFill/>
          <a:ln w="12700">
            <a:noFill/>
          </a:ln>
        </p:spPr>
        <p:txBody>
          <a:bodyPr anchor="ctr"/>
          <a:lstStyle>
            <a:lvl1pPr marL="0" indent="0" algn="ctr">
              <a:buNone/>
              <a:defRPr sz="1196">
                <a:solidFill>
                  <a:schemeClr val="tx2"/>
                </a:solidFill>
                <a:latin typeface="Deutsche Bank Text" charset="0"/>
                <a:ea typeface="Deutsche Bank Text" charset="0"/>
                <a:cs typeface="Deutsche Bank Text" charset="0"/>
              </a:defRPr>
            </a:lvl1pPr>
          </a:lstStyle>
          <a:p>
            <a:r>
              <a:rPr lang="en-US" dirty="0"/>
              <a:t>Click to add chart</a:t>
            </a:r>
          </a:p>
        </p:txBody>
      </p:sp>
      <p:sp>
        <p:nvSpPr>
          <p:cNvPr id="34" name="Rectangle 33"/>
          <p:cNvSpPr/>
          <p:nvPr userDrawn="1"/>
        </p:nvSpPr>
        <p:spPr>
          <a:xfrm>
            <a:off x="7001669" y="2646364"/>
            <a:ext cx="3024000" cy="2775600"/>
          </a:xfrm>
          <a:prstGeom prst="rect">
            <a:avLst/>
          </a:prstGeom>
          <a:solidFill>
            <a:srgbClr val="E6EAE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dirty="0">
              <a:solidFill>
                <a:srgbClr val="FFFFFF"/>
              </a:solidFill>
            </a:endParaRPr>
          </a:p>
        </p:txBody>
      </p:sp>
      <p:sp>
        <p:nvSpPr>
          <p:cNvPr id="35" name="Chart Placeholder 14"/>
          <p:cNvSpPr>
            <a:spLocks noGrp="1"/>
          </p:cNvSpPr>
          <p:nvPr>
            <p:ph type="chart" sz="quarter" idx="87" hasCustomPrompt="1"/>
          </p:nvPr>
        </p:nvSpPr>
        <p:spPr>
          <a:xfrm>
            <a:off x="7190669" y="2826000"/>
            <a:ext cx="2646000" cy="2415600"/>
          </a:xfrm>
          <a:prstGeom prst="rect">
            <a:avLst/>
          </a:prstGeom>
          <a:noFill/>
          <a:ln w="12700">
            <a:noFill/>
          </a:ln>
        </p:spPr>
        <p:txBody>
          <a:bodyPr anchor="ctr"/>
          <a:lstStyle>
            <a:lvl1pPr marL="0" indent="0" algn="ctr">
              <a:buNone/>
              <a:defRPr sz="1196">
                <a:solidFill>
                  <a:schemeClr val="tx2"/>
                </a:solidFill>
                <a:latin typeface="Deutsche Bank Text" charset="0"/>
                <a:ea typeface="Deutsche Bank Text" charset="0"/>
                <a:cs typeface="Deutsche Bank Text" charset="0"/>
              </a:defRPr>
            </a:lvl1pPr>
          </a:lstStyle>
          <a:p>
            <a:r>
              <a:rPr lang="en-US" dirty="0"/>
              <a:t>Click to add chart</a:t>
            </a:r>
          </a:p>
        </p:txBody>
      </p:sp>
      <p:sp>
        <p:nvSpPr>
          <p:cNvPr id="29" name="Text Placeholder 6"/>
          <p:cNvSpPr>
            <a:spLocks noGrp="1"/>
          </p:cNvSpPr>
          <p:nvPr>
            <p:ph type="body" sz="quarter" idx="72" hasCustomPrompt="1"/>
          </p:nvPr>
        </p:nvSpPr>
        <p:spPr>
          <a:xfrm>
            <a:off x="702650" y="6764338"/>
            <a:ext cx="9324000" cy="268287"/>
          </a:xfrm>
          <a:prstGeom prst="rect">
            <a:avLst/>
          </a:prstGeom>
        </p:spPr>
        <p:txBody>
          <a:bodyPr lIns="0" tIns="0" rIns="0" bIns="0" anchor="b"/>
          <a:lstStyle>
            <a:lvl1pPr marL="0" indent="0">
              <a:lnSpc>
                <a:spcPts val="800"/>
              </a:lnSpc>
              <a:spcBef>
                <a:spcPts val="0"/>
              </a:spcBef>
              <a:buNone/>
              <a:defRPr sz="800">
                <a:solidFill>
                  <a:schemeClr val="tx2"/>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8pt</a:t>
            </a:r>
          </a:p>
        </p:txBody>
      </p:sp>
    </p:spTree>
    <p:extLst>
      <p:ext uri="{BB962C8B-B14F-4D97-AF65-F5344CB8AC3E}">
        <p14:creationId xmlns:p14="http://schemas.microsoft.com/office/powerpoint/2010/main" val="2498367404"/>
      </p:ext>
    </p:extLst>
  </p:cSld>
  <p:clrMapOvr>
    <a:masterClrMapping/>
  </p:clrMapOvr>
  <p:extLst>
    <p:ext uri="{DCECCB84-F9BA-43D5-87BE-67443E8EF086}">
      <p15:sldGuideLst xmlns:p15="http://schemas.microsoft.com/office/powerpoint/2012/main">
        <p15:guide id="1" pos="578">
          <p15:clr>
            <a:srgbClr val="FBAE40"/>
          </p15:clr>
        </p15:guide>
      </p15:sldGuideLst>
    </p:ext>
  </p:extLst>
</p:sldLayout>
</file>

<file path=ppt/slideLayouts/slideLayout137.xml><?xml version="1.0" encoding="utf-8"?>
<p:sldLayout xmlns:a="http://schemas.openxmlformats.org/drawingml/2006/main" xmlns:r="http://schemas.openxmlformats.org/officeDocument/2006/relationships" xmlns:p="http://schemas.openxmlformats.org/presentationml/2006/main" preserve="1" userDrawn="1">
  <p:cSld name="55_Custom Layout">
    <p:spTree>
      <p:nvGrpSpPr>
        <p:cNvPr id="1" name=""/>
        <p:cNvGrpSpPr/>
        <p:nvPr/>
      </p:nvGrpSpPr>
      <p:grpSpPr>
        <a:xfrm>
          <a:off x="0" y="0"/>
          <a:ext cx="0" cy="0"/>
          <a:chOff x="0" y="0"/>
          <a:chExt cx="0" cy="0"/>
        </a:xfrm>
      </p:grpSpPr>
      <p:cxnSp>
        <p:nvCxnSpPr>
          <p:cNvPr id="19" name="Straight Connector 18"/>
          <p:cNvCxnSpPr/>
          <p:nvPr userDrawn="1"/>
        </p:nvCxnSpPr>
        <p:spPr>
          <a:xfrm>
            <a:off x="701675" y="2491882"/>
            <a:ext cx="5756275" cy="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sp>
        <p:nvSpPr>
          <p:cNvPr id="20" name="Text Placeholder 11"/>
          <p:cNvSpPr>
            <a:spLocks noGrp="1"/>
          </p:cNvSpPr>
          <p:nvPr>
            <p:ph type="body" sz="quarter" idx="77" hasCustomPrompt="1"/>
          </p:nvPr>
        </p:nvSpPr>
        <p:spPr>
          <a:xfrm>
            <a:off x="701675" y="1651990"/>
            <a:ext cx="2987675" cy="733738"/>
          </a:xfrm>
          <a:prstGeom prst="rect">
            <a:avLst/>
          </a:prstGeom>
        </p:spPr>
        <p:txBody>
          <a:bodyPr lIns="0" tIns="0" rIns="0" bIns="0" anchor="b"/>
          <a:lstStyle>
            <a:lvl1pPr marL="0" indent="0">
              <a:lnSpc>
                <a:spcPts val="1400"/>
              </a:lnSpc>
              <a:spcBef>
                <a:spcPts val="400"/>
              </a:spcBef>
              <a:buNone/>
              <a:defRPr sz="1200">
                <a:solidFill>
                  <a:schemeClr val="tx2"/>
                </a:solidFill>
                <a:latin typeface="Deutsche Bank Text" charset="0"/>
                <a:ea typeface="Deutsche Bank Text" charset="0"/>
                <a:cs typeface="Deutsche Bank Text" charset="0"/>
              </a:defRPr>
            </a:lvl1pPr>
            <a:lvl2pPr marL="455783" indent="0">
              <a:buNone/>
              <a:defRPr sz="1200">
                <a:solidFill>
                  <a:srgbClr val="535B61"/>
                </a:solidFill>
                <a:latin typeface="Deutsche Bank Text Beta" charset="0"/>
                <a:ea typeface="Deutsche Bank Text Beta" charset="0"/>
                <a:cs typeface="Deutsche Bank Text Beta" charset="0"/>
              </a:defRPr>
            </a:lvl2pPr>
            <a:lvl3pPr marL="911566" indent="0">
              <a:buNone/>
              <a:defRPr sz="1200">
                <a:solidFill>
                  <a:srgbClr val="535B61"/>
                </a:solidFill>
                <a:latin typeface="Deutsche Bank Text Beta" charset="0"/>
                <a:ea typeface="Deutsche Bank Text Beta" charset="0"/>
                <a:cs typeface="Deutsche Bank Text Beta" charset="0"/>
              </a:defRPr>
            </a:lvl3pPr>
            <a:lvl4pPr marL="1367348" indent="0">
              <a:buNone/>
              <a:defRPr sz="1200">
                <a:solidFill>
                  <a:srgbClr val="535B61"/>
                </a:solidFill>
                <a:latin typeface="Deutsche Bank Text Beta" charset="0"/>
                <a:ea typeface="Deutsche Bank Text Beta" charset="0"/>
                <a:cs typeface="Deutsche Bank Text Beta" charset="0"/>
              </a:defRPr>
            </a:lvl4pPr>
            <a:lvl5pPr marL="1823131" indent="0">
              <a:buNone/>
              <a:defRPr sz="1200">
                <a:solidFill>
                  <a:srgbClr val="535B61"/>
                </a:solidFill>
                <a:latin typeface="Deutsche Bank Text Beta" charset="0"/>
                <a:ea typeface="Deutsche Bank Text Beta" charset="0"/>
                <a:cs typeface="Deutsche Bank Text Beta" charset="0"/>
              </a:defRPr>
            </a:lvl5pPr>
          </a:lstStyle>
          <a:p>
            <a:pPr lvl="0"/>
            <a:r>
              <a:rPr lang="en-US" dirty="0"/>
              <a:t>Deutsche Bank Text Dark Grey 12pt</a:t>
            </a:r>
          </a:p>
        </p:txBody>
      </p:sp>
      <p:cxnSp>
        <p:nvCxnSpPr>
          <p:cNvPr id="17" name="Straight Connector 16"/>
          <p:cNvCxnSpPr/>
          <p:nvPr userDrawn="1"/>
        </p:nvCxnSpPr>
        <p:spPr>
          <a:xfrm>
            <a:off x="701675" y="3469677"/>
            <a:ext cx="5508625" cy="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sp>
        <p:nvSpPr>
          <p:cNvPr id="18" name="Text Placeholder 11"/>
          <p:cNvSpPr>
            <a:spLocks noGrp="1"/>
          </p:cNvSpPr>
          <p:nvPr>
            <p:ph type="body" sz="quarter" idx="76" hasCustomPrompt="1"/>
          </p:nvPr>
        </p:nvSpPr>
        <p:spPr>
          <a:xfrm>
            <a:off x="701675" y="2629785"/>
            <a:ext cx="2987675" cy="733738"/>
          </a:xfrm>
          <a:prstGeom prst="rect">
            <a:avLst/>
          </a:prstGeom>
        </p:spPr>
        <p:txBody>
          <a:bodyPr lIns="0" tIns="0" rIns="0" bIns="0" anchor="b"/>
          <a:lstStyle>
            <a:lvl1pPr marL="0" indent="0">
              <a:lnSpc>
                <a:spcPts val="1400"/>
              </a:lnSpc>
              <a:spcBef>
                <a:spcPts val="400"/>
              </a:spcBef>
              <a:buNone/>
              <a:defRPr sz="1200">
                <a:solidFill>
                  <a:schemeClr val="tx2"/>
                </a:solidFill>
                <a:latin typeface="Deutsche Bank Text" charset="0"/>
                <a:ea typeface="Deutsche Bank Text" charset="0"/>
                <a:cs typeface="Deutsche Bank Text" charset="0"/>
              </a:defRPr>
            </a:lvl1pPr>
            <a:lvl2pPr marL="455783" indent="0">
              <a:buNone/>
              <a:defRPr sz="1200">
                <a:solidFill>
                  <a:srgbClr val="535B61"/>
                </a:solidFill>
                <a:latin typeface="Deutsche Bank Text Beta" charset="0"/>
                <a:ea typeface="Deutsche Bank Text Beta" charset="0"/>
                <a:cs typeface="Deutsche Bank Text Beta" charset="0"/>
              </a:defRPr>
            </a:lvl2pPr>
            <a:lvl3pPr marL="911566" indent="0">
              <a:buNone/>
              <a:defRPr sz="1200">
                <a:solidFill>
                  <a:srgbClr val="535B61"/>
                </a:solidFill>
                <a:latin typeface="Deutsche Bank Text Beta" charset="0"/>
                <a:ea typeface="Deutsche Bank Text Beta" charset="0"/>
                <a:cs typeface="Deutsche Bank Text Beta" charset="0"/>
              </a:defRPr>
            </a:lvl3pPr>
            <a:lvl4pPr marL="1367348" indent="0">
              <a:buNone/>
              <a:defRPr sz="1200">
                <a:solidFill>
                  <a:srgbClr val="535B61"/>
                </a:solidFill>
                <a:latin typeface="Deutsche Bank Text Beta" charset="0"/>
                <a:ea typeface="Deutsche Bank Text Beta" charset="0"/>
                <a:cs typeface="Deutsche Bank Text Beta" charset="0"/>
              </a:defRPr>
            </a:lvl4pPr>
            <a:lvl5pPr marL="1823131" indent="0">
              <a:buNone/>
              <a:defRPr sz="1200">
                <a:solidFill>
                  <a:srgbClr val="535B61"/>
                </a:solidFill>
                <a:latin typeface="Deutsche Bank Text Beta" charset="0"/>
                <a:ea typeface="Deutsche Bank Text Beta" charset="0"/>
                <a:cs typeface="Deutsche Bank Text Beta" charset="0"/>
              </a:defRPr>
            </a:lvl5pPr>
          </a:lstStyle>
          <a:p>
            <a:pPr lvl="0"/>
            <a:r>
              <a:rPr lang="en-US" dirty="0"/>
              <a:t>Deutsche Bank Text Dark Grey 12pt</a:t>
            </a:r>
          </a:p>
        </p:txBody>
      </p:sp>
      <p:cxnSp>
        <p:nvCxnSpPr>
          <p:cNvPr id="15" name="Straight Connector 14"/>
          <p:cNvCxnSpPr/>
          <p:nvPr userDrawn="1"/>
        </p:nvCxnSpPr>
        <p:spPr>
          <a:xfrm>
            <a:off x="701675" y="4447577"/>
            <a:ext cx="5508625" cy="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sp>
        <p:nvSpPr>
          <p:cNvPr id="16" name="Text Placeholder 11"/>
          <p:cNvSpPr>
            <a:spLocks noGrp="1"/>
          </p:cNvSpPr>
          <p:nvPr>
            <p:ph type="body" sz="quarter" idx="75" hasCustomPrompt="1"/>
          </p:nvPr>
        </p:nvSpPr>
        <p:spPr>
          <a:xfrm>
            <a:off x="701675" y="3607685"/>
            <a:ext cx="2987675" cy="733738"/>
          </a:xfrm>
          <a:prstGeom prst="rect">
            <a:avLst/>
          </a:prstGeom>
        </p:spPr>
        <p:txBody>
          <a:bodyPr lIns="0" tIns="0" rIns="0" bIns="0" anchor="b"/>
          <a:lstStyle>
            <a:lvl1pPr marL="0" indent="0">
              <a:lnSpc>
                <a:spcPts val="1400"/>
              </a:lnSpc>
              <a:spcBef>
                <a:spcPts val="400"/>
              </a:spcBef>
              <a:buNone/>
              <a:defRPr sz="1200">
                <a:solidFill>
                  <a:schemeClr val="tx2"/>
                </a:solidFill>
                <a:latin typeface="Deutsche Bank Text" charset="0"/>
                <a:ea typeface="Deutsche Bank Text" charset="0"/>
                <a:cs typeface="Deutsche Bank Text" charset="0"/>
              </a:defRPr>
            </a:lvl1pPr>
            <a:lvl2pPr marL="455783" indent="0">
              <a:buNone/>
              <a:defRPr sz="1200">
                <a:solidFill>
                  <a:srgbClr val="535B61"/>
                </a:solidFill>
                <a:latin typeface="Deutsche Bank Text Beta" charset="0"/>
                <a:ea typeface="Deutsche Bank Text Beta" charset="0"/>
                <a:cs typeface="Deutsche Bank Text Beta" charset="0"/>
              </a:defRPr>
            </a:lvl2pPr>
            <a:lvl3pPr marL="911566" indent="0">
              <a:buNone/>
              <a:defRPr sz="1200">
                <a:solidFill>
                  <a:srgbClr val="535B61"/>
                </a:solidFill>
                <a:latin typeface="Deutsche Bank Text Beta" charset="0"/>
                <a:ea typeface="Deutsche Bank Text Beta" charset="0"/>
                <a:cs typeface="Deutsche Bank Text Beta" charset="0"/>
              </a:defRPr>
            </a:lvl3pPr>
            <a:lvl4pPr marL="1367348" indent="0">
              <a:buNone/>
              <a:defRPr sz="1200">
                <a:solidFill>
                  <a:srgbClr val="535B61"/>
                </a:solidFill>
                <a:latin typeface="Deutsche Bank Text Beta" charset="0"/>
                <a:ea typeface="Deutsche Bank Text Beta" charset="0"/>
                <a:cs typeface="Deutsche Bank Text Beta" charset="0"/>
              </a:defRPr>
            </a:lvl4pPr>
            <a:lvl5pPr marL="1823131" indent="0">
              <a:buNone/>
              <a:defRPr sz="1200">
                <a:solidFill>
                  <a:srgbClr val="535B61"/>
                </a:solidFill>
                <a:latin typeface="Deutsche Bank Text Beta" charset="0"/>
                <a:ea typeface="Deutsche Bank Text Beta" charset="0"/>
                <a:cs typeface="Deutsche Bank Text Beta" charset="0"/>
              </a:defRPr>
            </a:lvl5pPr>
          </a:lstStyle>
          <a:p>
            <a:pPr lvl="0"/>
            <a:r>
              <a:rPr lang="en-US" dirty="0"/>
              <a:t>Deutsche Bank Text Dark Grey 12pt</a:t>
            </a:r>
          </a:p>
        </p:txBody>
      </p:sp>
      <p:cxnSp>
        <p:nvCxnSpPr>
          <p:cNvPr id="10" name="Straight Connector 9"/>
          <p:cNvCxnSpPr/>
          <p:nvPr userDrawn="1"/>
        </p:nvCxnSpPr>
        <p:spPr>
          <a:xfrm>
            <a:off x="701675" y="6408738"/>
            <a:ext cx="5508625" cy="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sp>
        <p:nvSpPr>
          <p:cNvPr id="12" name="Text Placeholder 11"/>
          <p:cNvSpPr>
            <a:spLocks noGrp="1"/>
          </p:cNvSpPr>
          <p:nvPr>
            <p:ph type="body" sz="quarter" idx="73" hasCustomPrompt="1"/>
          </p:nvPr>
        </p:nvSpPr>
        <p:spPr>
          <a:xfrm>
            <a:off x="701675" y="5568846"/>
            <a:ext cx="2987675" cy="733738"/>
          </a:xfrm>
          <a:prstGeom prst="rect">
            <a:avLst/>
          </a:prstGeom>
        </p:spPr>
        <p:txBody>
          <a:bodyPr lIns="0" tIns="0" rIns="0" bIns="0" anchor="b"/>
          <a:lstStyle>
            <a:lvl1pPr marL="0" indent="0">
              <a:lnSpc>
                <a:spcPts val="1400"/>
              </a:lnSpc>
              <a:spcBef>
                <a:spcPts val="400"/>
              </a:spcBef>
              <a:buNone/>
              <a:defRPr sz="1200">
                <a:solidFill>
                  <a:schemeClr val="tx2"/>
                </a:solidFill>
                <a:latin typeface="Deutsche Bank Text" charset="0"/>
                <a:ea typeface="Deutsche Bank Text" charset="0"/>
                <a:cs typeface="Deutsche Bank Text" charset="0"/>
              </a:defRPr>
            </a:lvl1pPr>
            <a:lvl2pPr marL="455783" indent="0">
              <a:buNone/>
              <a:defRPr sz="1200">
                <a:solidFill>
                  <a:srgbClr val="535B61"/>
                </a:solidFill>
                <a:latin typeface="Deutsche Bank Text Beta" charset="0"/>
                <a:ea typeface="Deutsche Bank Text Beta" charset="0"/>
                <a:cs typeface="Deutsche Bank Text Beta" charset="0"/>
              </a:defRPr>
            </a:lvl2pPr>
            <a:lvl3pPr marL="911566" indent="0">
              <a:buNone/>
              <a:defRPr sz="1200">
                <a:solidFill>
                  <a:srgbClr val="535B61"/>
                </a:solidFill>
                <a:latin typeface="Deutsche Bank Text Beta" charset="0"/>
                <a:ea typeface="Deutsche Bank Text Beta" charset="0"/>
                <a:cs typeface="Deutsche Bank Text Beta" charset="0"/>
              </a:defRPr>
            </a:lvl3pPr>
            <a:lvl4pPr marL="1367348" indent="0">
              <a:buNone/>
              <a:defRPr sz="1200">
                <a:solidFill>
                  <a:srgbClr val="535B61"/>
                </a:solidFill>
                <a:latin typeface="Deutsche Bank Text Beta" charset="0"/>
                <a:ea typeface="Deutsche Bank Text Beta" charset="0"/>
                <a:cs typeface="Deutsche Bank Text Beta" charset="0"/>
              </a:defRPr>
            </a:lvl4pPr>
            <a:lvl5pPr marL="1823131" indent="0">
              <a:buNone/>
              <a:defRPr sz="1200">
                <a:solidFill>
                  <a:srgbClr val="535B61"/>
                </a:solidFill>
                <a:latin typeface="Deutsche Bank Text Beta" charset="0"/>
                <a:ea typeface="Deutsche Bank Text Beta" charset="0"/>
                <a:cs typeface="Deutsche Bank Text Beta" charset="0"/>
              </a:defRPr>
            </a:lvl5pPr>
          </a:lstStyle>
          <a:p>
            <a:pPr lvl="0"/>
            <a:r>
              <a:rPr lang="en-US" dirty="0"/>
              <a:t>Deutsche Bank Text Dark Grey 12pt</a:t>
            </a:r>
          </a:p>
        </p:txBody>
      </p:sp>
      <p:cxnSp>
        <p:nvCxnSpPr>
          <p:cNvPr id="13" name="Straight Connector 12"/>
          <p:cNvCxnSpPr/>
          <p:nvPr userDrawn="1"/>
        </p:nvCxnSpPr>
        <p:spPr>
          <a:xfrm>
            <a:off x="701675" y="5428652"/>
            <a:ext cx="5508625" cy="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sp>
        <p:nvSpPr>
          <p:cNvPr id="14" name="Text Placeholder 11"/>
          <p:cNvSpPr>
            <a:spLocks noGrp="1"/>
          </p:cNvSpPr>
          <p:nvPr>
            <p:ph type="body" sz="quarter" idx="74" hasCustomPrompt="1"/>
          </p:nvPr>
        </p:nvSpPr>
        <p:spPr>
          <a:xfrm>
            <a:off x="701675" y="4588760"/>
            <a:ext cx="2987675" cy="733738"/>
          </a:xfrm>
          <a:prstGeom prst="rect">
            <a:avLst/>
          </a:prstGeom>
        </p:spPr>
        <p:txBody>
          <a:bodyPr lIns="0" tIns="0" rIns="0" bIns="0" anchor="b"/>
          <a:lstStyle>
            <a:lvl1pPr marL="0" indent="0">
              <a:lnSpc>
                <a:spcPts val="1400"/>
              </a:lnSpc>
              <a:spcBef>
                <a:spcPts val="400"/>
              </a:spcBef>
              <a:buNone/>
              <a:defRPr sz="1200">
                <a:solidFill>
                  <a:schemeClr val="tx2"/>
                </a:solidFill>
                <a:latin typeface="Deutsche Bank Text" charset="0"/>
                <a:ea typeface="Deutsche Bank Text" charset="0"/>
                <a:cs typeface="Deutsche Bank Text" charset="0"/>
              </a:defRPr>
            </a:lvl1pPr>
            <a:lvl2pPr marL="455783" indent="0">
              <a:buNone/>
              <a:defRPr sz="1200">
                <a:solidFill>
                  <a:srgbClr val="535B61"/>
                </a:solidFill>
                <a:latin typeface="Deutsche Bank Text Beta" charset="0"/>
                <a:ea typeface="Deutsche Bank Text Beta" charset="0"/>
                <a:cs typeface="Deutsche Bank Text Beta" charset="0"/>
              </a:defRPr>
            </a:lvl2pPr>
            <a:lvl3pPr marL="911566" indent="0">
              <a:buNone/>
              <a:defRPr sz="1200">
                <a:solidFill>
                  <a:srgbClr val="535B61"/>
                </a:solidFill>
                <a:latin typeface="Deutsche Bank Text Beta" charset="0"/>
                <a:ea typeface="Deutsche Bank Text Beta" charset="0"/>
                <a:cs typeface="Deutsche Bank Text Beta" charset="0"/>
              </a:defRPr>
            </a:lvl3pPr>
            <a:lvl4pPr marL="1367348" indent="0">
              <a:buNone/>
              <a:defRPr sz="1200">
                <a:solidFill>
                  <a:srgbClr val="535B61"/>
                </a:solidFill>
                <a:latin typeface="Deutsche Bank Text Beta" charset="0"/>
                <a:ea typeface="Deutsche Bank Text Beta" charset="0"/>
                <a:cs typeface="Deutsche Bank Text Beta" charset="0"/>
              </a:defRPr>
            </a:lvl4pPr>
            <a:lvl5pPr marL="1823131" indent="0">
              <a:buNone/>
              <a:defRPr sz="1200">
                <a:solidFill>
                  <a:srgbClr val="535B61"/>
                </a:solidFill>
                <a:latin typeface="Deutsche Bank Text Beta" charset="0"/>
                <a:ea typeface="Deutsche Bank Text Beta" charset="0"/>
                <a:cs typeface="Deutsche Bank Text Beta" charset="0"/>
              </a:defRPr>
            </a:lvl5pPr>
          </a:lstStyle>
          <a:p>
            <a:pPr lvl="0"/>
            <a:r>
              <a:rPr lang="en-US" dirty="0"/>
              <a:t>Deutsche Bank Text Dark Grey 12pt</a:t>
            </a:r>
          </a:p>
        </p:txBody>
      </p:sp>
      <p:sp>
        <p:nvSpPr>
          <p:cNvPr id="3" name="Text Placeholder 2"/>
          <p:cNvSpPr>
            <a:spLocks noGrp="1"/>
          </p:cNvSpPr>
          <p:nvPr>
            <p:ph type="body" sz="quarter" idx="62" hasCustomPrompt="1"/>
          </p:nvPr>
        </p:nvSpPr>
        <p:spPr>
          <a:xfrm>
            <a:off x="701675" y="441325"/>
            <a:ext cx="3060700" cy="173038"/>
          </a:xfrm>
          <a:prstGeom prst="rect">
            <a:avLst/>
          </a:prstGeom>
        </p:spPr>
        <p:txBody>
          <a:bodyPr lIns="0" tIns="0" rIns="0" bIns="0"/>
          <a:lstStyle>
            <a:lvl1pPr marL="0" indent="0">
              <a:buNone/>
              <a:defRPr sz="997" b="0" i="0" baseline="0">
                <a:solidFill>
                  <a:schemeClr val="accent2"/>
                </a:solidFill>
                <a:latin typeface="Deutsche Bank Text" charset="0"/>
                <a:ea typeface="Deutsche Bank Text" charset="0"/>
                <a:cs typeface="Deutsche Bank Text" charset="0"/>
              </a:defRPr>
            </a:lvl1pPr>
            <a:lvl2pPr marL="455783" indent="0">
              <a:buNone/>
              <a:defRPr/>
            </a:lvl2pPr>
            <a:lvl3pPr marL="911565" indent="0">
              <a:buNone/>
              <a:defRPr/>
            </a:lvl3pPr>
            <a:lvl4pPr marL="1367348" indent="0">
              <a:buNone/>
              <a:defRPr/>
            </a:lvl4pPr>
            <a:lvl5pPr marL="1823131" indent="0">
              <a:buNone/>
              <a:defRPr/>
            </a:lvl5pPr>
          </a:lstStyle>
          <a:p>
            <a:pPr lvl="0"/>
            <a:r>
              <a:rPr lang="en-US" dirty="0"/>
              <a:t>Deutsche Bank Text Orange 10pt</a:t>
            </a:r>
          </a:p>
        </p:txBody>
      </p:sp>
      <p:sp>
        <p:nvSpPr>
          <p:cNvPr id="4" name="Text Placeholder 5"/>
          <p:cNvSpPr>
            <a:spLocks noGrp="1"/>
          </p:cNvSpPr>
          <p:nvPr>
            <p:ph type="body" sz="quarter" idx="63" hasCustomPrompt="1"/>
          </p:nvPr>
        </p:nvSpPr>
        <p:spPr>
          <a:xfrm>
            <a:off x="701674" y="824430"/>
            <a:ext cx="8532813" cy="478908"/>
          </a:xfrm>
          <a:prstGeom prst="rect">
            <a:avLst/>
          </a:prstGeom>
        </p:spPr>
        <p:txBody>
          <a:bodyPr lIns="0" tIns="0" rIns="0" bIns="0"/>
          <a:lstStyle>
            <a:lvl1pPr marL="0" indent="0">
              <a:lnSpc>
                <a:spcPts val="4000"/>
              </a:lnSpc>
              <a:spcBef>
                <a:spcPts val="0"/>
              </a:spcBef>
              <a:buNone/>
              <a:defRPr sz="3600" baseline="0">
                <a:ln>
                  <a:noFill/>
                </a:ln>
                <a:solidFill>
                  <a:schemeClr val="tx1"/>
                </a:solidFill>
                <a:latin typeface="Deutsche Bank Display" charset="0"/>
                <a:ea typeface="Deutsche Bank Display" charset="0"/>
                <a:cs typeface="Deutsche Bank Display" charset="0"/>
              </a:defRPr>
            </a:lvl1pPr>
            <a:lvl2pPr marL="455783" indent="0">
              <a:buNone/>
              <a:defRPr sz="3600">
                <a:latin typeface="Deutsche Bank Display Beta" charset="0"/>
                <a:ea typeface="Deutsche Bank Display Beta" charset="0"/>
                <a:cs typeface="Deutsche Bank Display Beta" charset="0"/>
              </a:defRPr>
            </a:lvl2pPr>
            <a:lvl3pPr marL="911566" indent="0">
              <a:buNone/>
              <a:defRPr sz="3600">
                <a:latin typeface="Deutsche Bank Display Beta" charset="0"/>
                <a:ea typeface="Deutsche Bank Display Beta" charset="0"/>
                <a:cs typeface="Deutsche Bank Display Beta" charset="0"/>
              </a:defRPr>
            </a:lvl3pPr>
            <a:lvl4pPr marL="1367348" indent="0">
              <a:buNone/>
              <a:defRPr sz="3600">
                <a:latin typeface="Deutsche Bank Display Beta" charset="0"/>
                <a:ea typeface="Deutsche Bank Display Beta" charset="0"/>
                <a:cs typeface="Deutsche Bank Display Beta" charset="0"/>
              </a:defRPr>
            </a:lvl4pPr>
            <a:lvl5pPr marL="1823131" indent="0">
              <a:buNone/>
              <a:defRPr sz="3600">
                <a:latin typeface="Deutsche Bank Display Beta" charset="0"/>
                <a:ea typeface="Deutsche Bank Display Beta" charset="0"/>
                <a:cs typeface="Deutsche Bank Display Beta" charset="0"/>
              </a:defRPr>
            </a:lvl5pPr>
          </a:lstStyle>
          <a:p>
            <a:pPr lvl="0"/>
            <a:r>
              <a:rPr lang="en-US" dirty="0"/>
              <a:t>Deutsche Bank Display Dark Blue 36pt</a:t>
            </a:r>
          </a:p>
        </p:txBody>
      </p:sp>
      <p:graphicFrame>
        <p:nvGraphicFramePr>
          <p:cNvPr id="8" name="Diagram 7"/>
          <p:cNvGraphicFramePr/>
          <p:nvPr userDrawn="1"/>
        </p:nvGraphicFramePr>
        <p:xfrm>
          <a:off x="3833813" y="1511300"/>
          <a:ext cx="6192837" cy="4897437"/>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31" name="Text Placeholder 30"/>
          <p:cNvSpPr>
            <a:spLocks noGrp="1"/>
          </p:cNvSpPr>
          <p:nvPr>
            <p:ph type="body" sz="quarter" idx="78" hasCustomPrompt="1"/>
          </p:nvPr>
        </p:nvSpPr>
        <p:spPr>
          <a:xfrm>
            <a:off x="3832767" y="5429250"/>
            <a:ext cx="6192837" cy="979488"/>
          </a:xfrm>
          <a:prstGeom prst="rect">
            <a:avLst/>
          </a:prstGeom>
        </p:spPr>
        <p:txBody>
          <a:bodyPr anchor="ctr"/>
          <a:lstStyle>
            <a:lvl1pPr marL="0" indent="0" algn="ctr">
              <a:buNone/>
              <a:defRPr sz="1200">
                <a:solidFill>
                  <a:schemeClr val="bg1"/>
                </a:solidFill>
                <a:latin typeface="Deutsche Bank Display" charset="0"/>
                <a:ea typeface="Deutsche Bank Display" charset="0"/>
                <a:cs typeface="Deutsche Bank Display" charset="0"/>
              </a:defRPr>
            </a:lvl1pPr>
          </a:lstStyle>
          <a:p>
            <a:pPr lvl="0"/>
            <a:r>
              <a:rPr lang="en-US" dirty="0"/>
              <a:t>Deutsche Bank Display White 12pt</a:t>
            </a:r>
          </a:p>
        </p:txBody>
      </p:sp>
      <p:sp>
        <p:nvSpPr>
          <p:cNvPr id="32" name="Text Placeholder 30"/>
          <p:cNvSpPr>
            <a:spLocks noGrp="1"/>
          </p:cNvSpPr>
          <p:nvPr>
            <p:ph type="body" sz="quarter" idx="79" hasCustomPrompt="1"/>
          </p:nvPr>
        </p:nvSpPr>
        <p:spPr>
          <a:xfrm>
            <a:off x="4480467" y="4447577"/>
            <a:ext cx="4897437" cy="979488"/>
          </a:xfrm>
          <a:prstGeom prst="rect">
            <a:avLst/>
          </a:prstGeom>
        </p:spPr>
        <p:txBody>
          <a:bodyPr anchor="ctr"/>
          <a:lstStyle>
            <a:lvl1pPr marL="0" indent="0" algn="ctr">
              <a:buNone/>
              <a:defRPr sz="1200">
                <a:solidFill>
                  <a:schemeClr val="bg1"/>
                </a:solidFill>
                <a:latin typeface="Deutsche Bank Display" charset="0"/>
                <a:ea typeface="Deutsche Bank Display" charset="0"/>
                <a:cs typeface="Deutsche Bank Display" charset="0"/>
              </a:defRPr>
            </a:lvl1pPr>
          </a:lstStyle>
          <a:p>
            <a:pPr lvl="0"/>
            <a:r>
              <a:rPr lang="en-US" dirty="0"/>
              <a:t>Deutsche Bank Display White 12pt</a:t>
            </a:r>
          </a:p>
        </p:txBody>
      </p:sp>
      <p:sp>
        <p:nvSpPr>
          <p:cNvPr id="33" name="Text Placeholder 30"/>
          <p:cNvSpPr>
            <a:spLocks noGrp="1"/>
          </p:cNvSpPr>
          <p:nvPr>
            <p:ph type="body" sz="quarter" idx="80" hasCustomPrompt="1"/>
          </p:nvPr>
        </p:nvSpPr>
        <p:spPr>
          <a:xfrm>
            <a:off x="5072760" y="3468089"/>
            <a:ext cx="3713356" cy="979488"/>
          </a:xfrm>
          <a:prstGeom prst="rect">
            <a:avLst/>
          </a:prstGeom>
        </p:spPr>
        <p:txBody>
          <a:bodyPr anchor="ctr"/>
          <a:lstStyle>
            <a:lvl1pPr marL="0" indent="0" algn="ctr">
              <a:buNone/>
              <a:defRPr sz="1200">
                <a:solidFill>
                  <a:schemeClr val="bg1"/>
                </a:solidFill>
                <a:latin typeface="Deutsche Bank Display" charset="0"/>
                <a:ea typeface="Deutsche Bank Display" charset="0"/>
                <a:cs typeface="Deutsche Bank Display" charset="0"/>
              </a:defRPr>
            </a:lvl1pPr>
          </a:lstStyle>
          <a:p>
            <a:pPr lvl="0"/>
            <a:r>
              <a:rPr lang="en-US" dirty="0"/>
              <a:t>Deutsche Bank Display White 12pt</a:t>
            </a:r>
          </a:p>
        </p:txBody>
      </p:sp>
      <p:sp>
        <p:nvSpPr>
          <p:cNvPr id="34" name="Text Placeholder 30"/>
          <p:cNvSpPr>
            <a:spLocks noGrp="1"/>
          </p:cNvSpPr>
          <p:nvPr>
            <p:ph type="body" sz="quarter" idx="81" hasCustomPrompt="1"/>
          </p:nvPr>
        </p:nvSpPr>
        <p:spPr>
          <a:xfrm>
            <a:off x="5692698" y="2491882"/>
            <a:ext cx="2475570" cy="979488"/>
          </a:xfrm>
          <a:prstGeom prst="rect">
            <a:avLst/>
          </a:prstGeom>
        </p:spPr>
        <p:txBody>
          <a:bodyPr anchor="ctr"/>
          <a:lstStyle>
            <a:lvl1pPr marL="0" indent="0" algn="ctr">
              <a:buNone/>
              <a:defRPr sz="1200" baseline="0">
                <a:solidFill>
                  <a:schemeClr val="bg1"/>
                </a:solidFill>
                <a:latin typeface="Deutsche Bank Display" charset="0"/>
                <a:ea typeface="Deutsche Bank Display" charset="0"/>
                <a:cs typeface="Deutsche Bank Display" charset="0"/>
              </a:defRPr>
            </a:lvl1pPr>
          </a:lstStyle>
          <a:p>
            <a:pPr lvl="0"/>
            <a:r>
              <a:rPr lang="en-US" dirty="0"/>
              <a:t>Deutsche Bank Display White 12pt</a:t>
            </a:r>
          </a:p>
        </p:txBody>
      </p:sp>
      <p:sp>
        <p:nvSpPr>
          <p:cNvPr id="35" name="Text Placeholder 30"/>
          <p:cNvSpPr>
            <a:spLocks noGrp="1"/>
          </p:cNvSpPr>
          <p:nvPr>
            <p:ph type="body" sz="quarter" idx="82" hasCustomPrompt="1"/>
          </p:nvPr>
        </p:nvSpPr>
        <p:spPr>
          <a:xfrm>
            <a:off x="5692698" y="1511300"/>
            <a:ext cx="2475570" cy="979488"/>
          </a:xfrm>
          <a:prstGeom prst="rect">
            <a:avLst/>
          </a:prstGeom>
        </p:spPr>
        <p:txBody>
          <a:bodyPr anchor="ctr"/>
          <a:lstStyle>
            <a:lvl1pPr marL="0" indent="0" algn="ctr">
              <a:buNone/>
              <a:defRPr sz="1200" baseline="0">
                <a:solidFill>
                  <a:schemeClr val="tx2"/>
                </a:solidFill>
                <a:latin typeface="Deutsche Bank Display" charset="0"/>
                <a:ea typeface="Deutsche Bank Display" charset="0"/>
                <a:cs typeface="Deutsche Bank Display" charset="0"/>
              </a:defRPr>
            </a:lvl1pPr>
          </a:lstStyle>
          <a:p>
            <a:pPr lvl="0"/>
            <a:r>
              <a:rPr lang="en-US" dirty="0"/>
              <a:t>Deutsche Bank Display Dark Grey 12pt</a:t>
            </a:r>
          </a:p>
        </p:txBody>
      </p:sp>
      <p:sp>
        <p:nvSpPr>
          <p:cNvPr id="22" name="Text Placeholder 6"/>
          <p:cNvSpPr>
            <a:spLocks noGrp="1"/>
          </p:cNvSpPr>
          <p:nvPr>
            <p:ph type="body" sz="quarter" idx="72" hasCustomPrompt="1"/>
          </p:nvPr>
        </p:nvSpPr>
        <p:spPr>
          <a:xfrm>
            <a:off x="702650" y="6764338"/>
            <a:ext cx="9324000" cy="268287"/>
          </a:xfrm>
          <a:prstGeom prst="rect">
            <a:avLst/>
          </a:prstGeom>
        </p:spPr>
        <p:txBody>
          <a:bodyPr lIns="0" tIns="0" rIns="0" bIns="0" anchor="b"/>
          <a:lstStyle>
            <a:lvl1pPr marL="0" indent="0">
              <a:lnSpc>
                <a:spcPts val="800"/>
              </a:lnSpc>
              <a:spcBef>
                <a:spcPts val="0"/>
              </a:spcBef>
              <a:buNone/>
              <a:defRPr sz="800">
                <a:solidFill>
                  <a:schemeClr val="tx2"/>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8pt</a:t>
            </a:r>
          </a:p>
        </p:txBody>
      </p:sp>
    </p:spTree>
    <p:extLst>
      <p:ext uri="{BB962C8B-B14F-4D97-AF65-F5344CB8AC3E}">
        <p14:creationId xmlns:p14="http://schemas.microsoft.com/office/powerpoint/2010/main" val="2762074641"/>
      </p:ext>
    </p:extLst>
  </p:cSld>
  <p:clrMapOvr>
    <a:masterClrMapping/>
  </p:clrMapOvr>
</p:sldLayout>
</file>

<file path=ppt/slideLayouts/slideLayout138.xml><?xml version="1.0" encoding="utf-8"?>
<p:sldLayout xmlns:a="http://schemas.openxmlformats.org/drawingml/2006/main" xmlns:r="http://schemas.openxmlformats.org/officeDocument/2006/relationships" xmlns:p="http://schemas.openxmlformats.org/presentationml/2006/main" preserve="1" userDrawn="1">
  <p:cSld name="56_Custom Layout">
    <p:spTree>
      <p:nvGrpSpPr>
        <p:cNvPr id="1" name=""/>
        <p:cNvGrpSpPr/>
        <p:nvPr/>
      </p:nvGrpSpPr>
      <p:grpSpPr>
        <a:xfrm>
          <a:off x="0" y="0"/>
          <a:ext cx="0" cy="0"/>
          <a:chOff x="0" y="0"/>
          <a:chExt cx="0" cy="0"/>
        </a:xfrm>
      </p:grpSpPr>
      <p:sp>
        <p:nvSpPr>
          <p:cNvPr id="3" name="Text Placeholder 2"/>
          <p:cNvSpPr>
            <a:spLocks noGrp="1"/>
          </p:cNvSpPr>
          <p:nvPr>
            <p:ph type="body" sz="quarter" idx="62" hasCustomPrompt="1"/>
          </p:nvPr>
        </p:nvSpPr>
        <p:spPr>
          <a:xfrm>
            <a:off x="701675" y="441325"/>
            <a:ext cx="3060700" cy="173038"/>
          </a:xfrm>
          <a:prstGeom prst="rect">
            <a:avLst/>
          </a:prstGeom>
        </p:spPr>
        <p:txBody>
          <a:bodyPr lIns="0" tIns="0" rIns="0" bIns="0"/>
          <a:lstStyle>
            <a:lvl1pPr marL="0" indent="0">
              <a:buNone/>
              <a:defRPr sz="997" b="0" i="0" baseline="0">
                <a:solidFill>
                  <a:schemeClr val="accent2"/>
                </a:solidFill>
                <a:latin typeface="Deutsche Bank Text" charset="0"/>
                <a:ea typeface="Deutsche Bank Text" charset="0"/>
                <a:cs typeface="Deutsche Bank Text" charset="0"/>
              </a:defRPr>
            </a:lvl1pPr>
            <a:lvl2pPr marL="455783" indent="0">
              <a:buNone/>
              <a:defRPr/>
            </a:lvl2pPr>
            <a:lvl3pPr marL="911565" indent="0">
              <a:buNone/>
              <a:defRPr/>
            </a:lvl3pPr>
            <a:lvl4pPr marL="1367348" indent="0">
              <a:buNone/>
              <a:defRPr/>
            </a:lvl4pPr>
            <a:lvl5pPr marL="1823131" indent="0">
              <a:buNone/>
              <a:defRPr/>
            </a:lvl5pPr>
          </a:lstStyle>
          <a:p>
            <a:pPr lvl="0"/>
            <a:r>
              <a:rPr lang="en-US" dirty="0"/>
              <a:t>Deutsche Bank Text Orange 10pt</a:t>
            </a:r>
          </a:p>
        </p:txBody>
      </p:sp>
      <p:sp>
        <p:nvSpPr>
          <p:cNvPr id="4" name="Text Placeholder 5"/>
          <p:cNvSpPr>
            <a:spLocks noGrp="1"/>
          </p:cNvSpPr>
          <p:nvPr>
            <p:ph type="body" sz="quarter" idx="63" hasCustomPrompt="1"/>
          </p:nvPr>
        </p:nvSpPr>
        <p:spPr>
          <a:xfrm>
            <a:off x="701674" y="824430"/>
            <a:ext cx="8532813" cy="478908"/>
          </a:xfrm>
          <a:prstGeom prst="rect">
            <a:avLst/>
          </a:prstGeom>
        </p:spPr>
        <p:txBody>
          <a:bodyPr lIns="0" tIns="0" rIns="0" bIns="0"/>
          <a:lstStyle>
            <a:lvl1pPr marL="0" indent="0">
              <a:lnSpc>
                <a:spcPts val="4000"/>
              </a:lnSpc>
              <a:spcBef>
                <a:spcPts val="0"/>
              </a:spcBef>
              <a:buNone/>
              <a:defRPr sz="3600" baseline="0">
                <a:solidFill>
                  <a:schemeClr val="tx1"/>
                </a:solidFill>
                <a:latin typeface="Deutsche Bank Display" charset="0"/>
                <a:ea typeface="Deutsche Bank Display" charset="0"/>
                <a:cs typeface="Deutsche Bank Display" charset="0"/>
              </a:defRPr>
            </a:lvl1pPr>
            <a:lvl2pPr marL="455783" indent="0">
              <a:buNone/>
              <a:defRPr sz="3600">
                <a:latin typeface="Deutsche Bank Display Beta" charset="0"/>
                <a:ea typeface="Deutsche Bank Display Beta" charset="0"/>
                <a:cs typeface="Deutsche Bank Display Beta" charset="0"/>
              </a:defRPr>
            </a:lvl2pPr>
            <a:lvl3pPr marL="911566" indent="0">
              <a:buNone/>
              <a:defRPr sz="3600">
                <a:latin typeface="Deutsche Bank Display Beta" charset="0"/>
                <a:ea typeface="Deutsche Bank Display Beta" charset="0"/>
                <a:cs typeface="Deutsche Bank Display Beta" charset="0"/>
              </a:defRPr>
            </a:lvl3pPr>
            <a:lvl4pPr marL="1367348" indent="0">
              <a:buNone/>
              <a:defRPr sz="3600">
                <a:latin typeface="Deutsche Bank Display Beta" charset="0"/>
                <a:ea typeface="Deutsche Bank Display Beta" charset="0"/>
                <a:cs typeface="Deutsche Bank Display Beta" charset="0"/>
              </a:defRPr>
            </a:lvl4pPr>
            <a:lvl5pPr marL="1823131" indent="0">
              <a:buNone/>
              <a:defRPr sz="3600">
                <a:latin typeface="Deutsche Bank Display Beta" charset="0"/>
                <a:ea typeface="Deutsche Bank Display Beta" charset="0"/>
                <a:cs typeface="Deutsche Bank Display Beta" charset="0"/>
              </a:defRPr>
            </a:lvl5pPr>
          </a:lstStyle>
          <a:p>
            <a:pPr lvl="0"/>
            <a:r>
              <a:rPr lang="en-US" dirty="0"/>
              <a:t>Deutsche Bank Display Dark Blue 36pt</a:t>
            </a:r>
          </a:p>
        </p:txBody>
      </p:sp>
      <p:sp>
        <p:nvSpPr>
          <p:cNvPr id="6" name="Text Placeholder 5"/>
          <p:cNvSpPr>
            <a:spLocks noGrp="1"/>
          </p:cNvSpPr>
          <p:nvPr>
            <p:ph type="body" sz="quarter" idx="73" hasCustomPrompt="1"/>
          </p:nvPr>
        </p:nvSpPr>
        <p:spPr>
          <a:xfrm>
            <a:off x="701675" y="2087562"/>
            <a:ext cx="9324975" cy="4321175"/>
          </a:xfrm>
          <a:prstGeom prst="rect">
            <a:avLst/>
          </a:prstGeom>
        </p:spPr>
        <p:txBody>
          <a:bodyPr lIns="0" tIns="0" rIns="0" bIns="0" numCol="3" spcCol="144000"/>
          <a:lstStyle>
            <a:lvl1pPr marL="0" indent="0">
              <a:lnSpc>
                <a:spcPts val="1200"/>
              </a:lnSpc>
              <a:spcBef>
                <a:spcPts val="800"/>
              </a:spcBef>
              <a:buNone/>
              <a:defRPr sz="1000">
                <a:solidFill>
                  <a:schemeClr val="tx2"/>
                </a:solidFill>
                <a:latin typeface="Deutsche Bank Text" charset="0"/>
                <a:ea typeface="Deutsche Bank Text" charset="0"/>
                <a:cs typeface="Deutsche Bank Text" charset="0"/>
              </a:defRPr>
            </a:lvl1pPr>
            <a:lvl2pPr marL="455783" indent="0">
              <a:buNone/>
              <a:defRPr sz="1200">
                <a:solidFill>
                  <a:srgbClr val="535B61"/>
                </a:solidFill>
                <a:latin typeface="Deutsche Bank Text Beta" charset="0"/>
                <a:ea typeface="Deutsche Bank Text Beta" charset="0"/>
                <a:cs typeface="Deutsche Bank Text Beta" charset="0"/>
              </a:defRPr>
            </a:lvl2pPr>
            <a:lvl3pPr marL="911566" indent="0">
              <a:buNone/>
              <a:defRPr sz="1200">
                <a:solidFill>
                  <a:srgbClr val="535B61"/>
                </a:solidFill>
                <a:latin typeface="Deutsche Bank Text Beta" charset="0"/>
                <a:ea typeface="Deutsche Bank Text Beta" charset="0"/>
                <a:cs typeface="Deutsche Bank Text Beta" charset="0"/>
              </a:defRPr>
            </a:lvl3pPr>
            <a:lvl4pPr marL="1367348" indent="0">
              <a:buNone/>
              <a:defRPr sz="1200">
                <a:solidFill>
                  <a:srgbClr val="535B61"/>
                </a:solidFill>
                <a:latin typeface="Deutsche Bank Text Beta" charset="0"/>
                <a:ea typeface="Deutsche Bank Text Beta" charset="0"/>
                <a:cs typeface="Deutsche Bank Text Beta" charset="0"/>
              </a:defRPr>
            </a:lvl4pPr>
            <a:lvl5pPr marL="1823131" indent="0">
              <a:buNone/>
              <a:defRPr sz="1200">
                <a:solidFill>
                  <a:srgbClr val="535B61"/>
                </a:solidFill>
                <a:latin typeface="Deutsche Bank Text Beta" charset="0"/>
                <a:ea typeface="Deutsche Bank Text Beta" charset="0"/>
                <a:cs typeface="Deutsche Bank Text Beta" charset="0"/>
              </a:defRPr>
            </a:lvl5pPr>
          </a:lstStyle>
          <a:p>
            <a:pPr lvl="0"/>
            <a:r>
              <a:rPr lang="en-US" dirty="0"/>
              <a:t>Deutsche Bank Text Dark Grey 10pt</a:t>
            </a:r>
          </a:p>
        </p:txBody>
      </p:sp>
      <p:sp>
        <p:nvSpPr>
          <p:cNvPr id="8" name="Text Placeholder 6"/>
          <p:cNvSpPr>
            <a:spLocks noGrp="1"/>
          </p:cNvSpPr>
          <p:nvPr>
            <p:ph type="body" sz="quarter" idx="72" hasCustomPrompt="1"/>
          </p:nvPr>
        </p:nvSpPr>
        <p:spPr>
          <a:xfrm>
            <a:off x="702650" y="6764338"/>
            <a:ext cx="9324000" cy="268287"/>
          </a:xfrm>
          <a:prstGeom prst="rect">
            <a:avLst/>
          </a:prstGeom>
        </p:spPr>
        <p:txBody>
          <a:bodyPr lIns="0" tIns="0" rIns="0" bIns="0" anchor="b"/>
          <a:lstStyle>
            <a:lvl1pPr marL="0" indent="0">
              <a:lnSpc>
                <a:spcPts val="800"/>
              </a:lnSpc>
              <a:spcBef>
                <a:spcPts val="0"/>
              </a:spcBef>
              <a:buNone/>
              <a:defRPr sz="800">
                <a:solidFill>
                  <a:schemeClr val="tx2"/>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8pt</a:t>
            </a:r>
          </a:p>
        </p:txBody>
      </p:sp>
    </p:spTree>
    <p:extLst>
      <p:ext uri="{BB962C8B-B14F-4D97-AF65-F5344CB8AC3E}">
        <p14:creationId xmlns:p14="http://schemas.microsoft.com/office/powerpoint/2010/main" val="3809374740"/>
      </p:ext>
    </p:extLst>
  </p:cSld>
  <p:clrMapOvr>
    <a:masterClrMapping/>
  </p:clrMapOvr>
</p:sldLayout>
</file>

<file path=ppt/slideLayouts/slideLayout139.xml><?xml version="1.0" encoding="utf-8"?>
<p:sldLayout xmlns:a="http://schemas.openxmlformats.org/drawingml/2006/main" xmlns:r="http://schemas.openxmlformats.org/officeDocument/2006/relationships" xmlns:p="http://schemas.openxmlformats.org/presentationml/2006/main" preserve="1" userDrawn="1">
  <p:cSld name="Title and Content">
    <p:spTree>
      <p:nvGrpSpPr>
        <p:cNvPr id="1" name=""/>
        <p:cNvGrpSpPr/>
        <p:nvPr/>
      </p:nvGrpSpPr>
      <p:grpSpPr>
        <a:xfrm>
          <a:off x="0" y="0"/>
          <a:ext cx="0" cy="0"/>
          <a:chOff x="0" y="0"/>
          <a:chExt cx="0" cy="0"/>
        </a:xfrm>
      </p:grpSpPr>
      <p:grpSp>
        <p:nvGrpSpPr>
          <p:cNvPr id="6" name="Group 5"/>
          <p:cNvGrpSpPr/>
          <p:nvPr userDrawn="1"/>
        </p:nvGrpSpPr>
        <p:grpSpPr>
          <a:xfrm>
            <a:off x="672353" y="1253771"/>
            <a:ext cx="9494106" cy="4904982"/>
            <a:chOff x="672353" y="1253771"/>
            <a:chExt cx="9494106" cy="4904982"/>
          </a:xfrm>
          <a:solidFill>
            <a:schemeClr val="bg2"/>
          </a:solidFill>
        </p:grpSpPr>
        <p:sp>
          <p:nvSpPr>
            <p:cNvPr id="406" name="Freeform 405"/>
            <p:cNvSpPr>
              <a:spLocks/>
            </p:cNvSpPr>
            <p:nvPr/>
          </p:nvSpPr>
          <p:spPr bwMode="auto">
            <a:xfrm rot="730076">
              <a:off x="5015860" y="3174197"/>
              <a:ext cx="390640" cy="295962"/>
            </a:xfrm>
            <a:custGeom>
              <a:avLst/>
              <a:gdLst>
                <a:gd name="T0" fmla="*/ 2147483647 w 10000"/>
                <a:gd name="T1" fmla="*/ 2147483647 h 10009"/>
                <a:gd name="T2" fmla="*/ 2147483647 w 10000"/>
                <a:gd name="T3" fmla="*/ 2147483647 h 10009"/>
                <a:gd name="T4" fmla="*/ 2147483647 w 10000"/>
                <a:gd name="T5" fmla="*/ 2147483647 h 10009"/>
                <a:gd name="T6" fmla="*/ 2147483647 w 10000"/>
                <a:gd name="T7" fmla="*/ 2147483647 h 10009"/>
                <a:gd name="T8" fmla="*/ 2147483647 w 10000"/>
                <a:gd name="T9" fmla="*/ 2147483647 h 10009"/>
                <a:gd name="T10" fmla="*/ 2147483647 w 10000"/>
                <a:gd name="T11" fmla="*/ 2147483647 h 10009"/>
                <a:gd name="T12" fmla="*/ 2147483647 w 10000"/>
                <a:gd name="T13" fmla="*/ 161364554 h 10009"/>
                <a:gd name="T14" fmla="*/ 2147483647 w 10000"/>
                <a:gd name="T15" fmla="*/ 2147483647 h 10009"/>
                <a:gd name="T16" fmla="*/ 2147483647 w 10000"/>
                <a:gd name="T17" fmla="*/ 161364554 h 10009"/>
                <a:gd name="T18" fmla="*/ 2147483647 w 10000"/>
                <a:gd name="T19" fmla="*/ 2147483647 h 10009"/>
                <a:gd name="T20" fmla="*/ 0 w 10000"/>
                <a:gd name="T21" fmla="*/ 2147483647 h 10009"/>
                <a:gd name="T22" fmla="*/ 2147483647 w 10000"/>
                <a:gd name="T23" fmla="*/ 2147483647 h 10009"/>
                <a:gd name="T24" fmla="*/ 2147483647 w 10000"/>
                <a:gd name="T25" fmla="*/ 2147483647 h 10009"/>
                <a:gd name="T26" fmla="*/ 2147483647 w 10000"/>
                <a:gd name="T27" fmla="*/ 2147483647 h 10009"/>
                <a:gd name="T28" fmla="*/ 2147483647 w 10000"/>
                <a:gd name="T29" fmla="*/ 2147483647 h 10009"/>
                <a:gd name="T30" fmla="*/ 2147483647 w 10000"/>
                <a:gd name="T31" fmla="*/ 2147483647 h 10009"/>
                <a:gd name="T32" fmla="*/ 2147483647 w 10000"/>
                <a:gd name="T33" fmla="*/ 2147483647 h 10009"/>
                <a:gd name="T34" fmla="*/ 2147483647 w 10000"/>
                <a:gd name="T35" fmla="*/ 2147483647 h 10009"/>
                <a:gd name="T36" fmla="*/ 2147483647 w 10000"/>
                <a:gd name="T37" fmla="*/ 2147483647 h 10009"/>
                <a:gd name="T38" fmla="*/ 2147483647 w 10000"/>
                <a:gd name="T39" fmla="*/ 2147483647 h 10009"/>
                <a:gd name="T40" fmla="*/ 2147483647 w 10000"/>
                <a:gd name="T41" fmla="*/ 2147483647 h 10009"/>
                <a:gd name="T42" fmla="*/ 2147483647 w 10000"/>
                <a:gd name="T43" fmla="*/ 2147483647 h 10009"/>
                <a:gd name="T44" fmla="*/ 2147483647 w 10000"/>
                <a:gd name="T45" fmla="*/ 2147483647 h 10009"/>
                <a:gd name="T46" fmla="*/ 2147483647 w 10000"/>
                <a:gd name="T47" fmla="*/ 2147483647 h 10009"/>
                <a:gd name="T48" fmla="*/ 2147483647 w 10000"/>
                <a:gd name="T49" fmla="*/ 2147483647 h 10009"/>
                <a:gd name="T50" fmla="*/ 2147483647 w 10000"/>
                <a:gd name="T51" fmla="*/ 2147483647 h 10009"/>
                <a:gd name="T52" fmla="*/ 2147483647 w 10000"/>
                <a:gd name="T53" fmla="*/ 2147483647 h 10009"/>
                <a:gd name="T54" fmla="*/ 2147483647 w 10000"/>
                <a:gd name="T55" fmla="*/ 2147483647 h 10009"/>
                <a:gd name="T56" fmla="*/ 2147483647 w 10000"/>
                <a:gd name="T57" fmla="*/ 2147483647 h 10009"/>
                <a:gd name="T58" fmla="*/ 2147483647 w 10000"/>
                <a:gd name="T59" fmla="*/ 2147483647 h 10009"/>
                <a:gd name="T60" fmla="*/ 2147483647 w 10000"/>
                <a:gd name="T61" fmla="*/ 2147483647 h 10009"/>
                <a:gd name="T62" fmla="*/ 2147483647 w 10000"/>
                <a:gd name="T63" fmla="*/ 2147483647 h 10009"/>
                <a:gd name="T64" fmla="*/ 2147483647 w 10000"/>
                <a:gd name="T65" fmla="*/ 2147483647 h 10009"/>
                <a:gd name="T66" fmla="*/ 2147483647 w 10000"/>
                <a:gd name="T67" fmla="*/ 2147483647 h 10009"/>
                <a:gd name="T68" fmla="*/ 2147483647 w 10000"/>
                <a:gd name="T69" fmla="*/ 2147483647 h 10009"/>
                <a:gd name="T70" fmla="*/ 2147483647 w 10000"/>
                <a:gd name="T71" fmla="*/ 2147483647 h 10009"/>
                <a:gd name="T72" fmla="*/ 2147483647 w 10000"/>
                <a:gd name="T73" fmla="*/ 2147483647 h 10009"/>
                <a:gd name="T74" fmla="*/ 2147483647 w 10000"/>
                <a:gd name="T75" fmla="*/ 2147483647 h 10009"/>
                <a:gd name="T76" fmla="*/ 2147483647 w 10000"/>
                <a:gd name="T77" fmla="*/ 2147483647 h 10009"/>
                <a:gd name="T78" fmla="*/ 2147483647 w 10000"/>
                <a:gd name="T79" fmla="*/ 2147483647 h 10009"/>
                <a:gd name="T80" fmla="*/ 2147483647 w 10000"/>
                <a:gd name="T81" fmla="*/ 2147483647 h 10009"/>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0" t="0" r="r" b="b"/>
              <a:pathLst>
                <a:path w="10000" h="10009">
                  <a:moveTo>
                    <a:pt x="9121" y="1479"/>
                  </a:moveTo>
                  <a:cubicBezTo>
                    <a:pt x="8949" y="1545"/>
                    <a:pt x="8960" y="1470"/>
                    <a:pt x="8734" y="1437"/>
                  </a:cubicBezTo>
                  <a:cubicBezTo>
                    <a:pt x="8508" y="1404"/>
                    <a:pt x="8010" y="1295"/>
                    <a:pt x="7765" y="1279"/>
                  </a:cubicBezTo>
                  <a:cubicBezTo>
                    <a:pt x="7520" y="1263"/>
                    <a:pt x="7390" y="1332"/>
                    <a:pt x="7261" y="1342"/>
                  </a:cubicBezTo>
                  <a:cubicBezTo>
                    <a:pt x="7132" y="1353"/>
                    <a:pt x="7098" y="1443"/>
                    <a:pt x="6991" y="1342"/>
                  </a:cubicBezTo>
                  <a:cubicBezTo>
                    <a:pt x="6884" y="1241"/>
                    <a:pt x="6742" y="937"/>
                    <a:pt x="6618" y="734"/>
                  </a:cubicBezTo>
                  <a:cubicBezTo>
                    <a:pt x="5577" y="492"/>
                    <a:pt x="4284" y="74"/>
                    <a:pt x="3495" y="9"/>
                  </a:cubicBezTo>
                  <a:cubicBezTo>
                    <a:pt x="2706" y="-56"/>
                    <a:pt x="2420" y="231"/>
                    <a:pt x="1882" y="342"/>
                  </a:cubicBezTo>
                  <a:lnTo>
                    <a:pt x="1345" y="9"/>
                  </a:lnTo>
                  <a:lnTo>
                    <a:pt x="806" y="342"/>
                  </a:lnTo>
                  <a:cubicBezTo>
                    <a:pt x="806" y="342"/>
                    <a:pt x="268" y="1009"/>
                    <a:pt x="0" y="1009"/>
                  </a:cubicBezTo>
                  <a:lnTo>
                    <a:pt x="538" y="2676"/>
                  </a:lnTo>
                  <a:lnTo>
                    <a:pt x="1076" y="2009"/>
                  </a:lnTo>
                  <a:lnTo>
                    <a:pt x="2151" y="2342"/>
                  </a:lnTo>
                  <a:lnTo>
                    <a:pt x="2421" y="2676"/>
                  </a:lnTo>
                  <a:lnTo>
                    <a:pt x="2688" y="3009"/>
                  </a:lnTo>
                  <a:cubicBezTo>
                    <a:pt x="2600" y="3342"/>
                    <a:pt x="2510" y="3676"/>
                    <a:pt x="2421" y="4009"/>
                  </a:cubicBezTo>
                  <a:cubicBezTo>
                    <a:pt x="2330" y="4565"/>
                    <a:pt x="2241" y="5120"/>
                    <a:pt x="2151" y="5676"/>
                  </a:cubicBezTo>
                  <a:cubicBezTo>
                    <a:pt x="2062" y="6009"/>
                    <a:pt x="1971" y="6343"/>
                    <a:pt x="1882" y="6676"/>
                  </a:cubicBezTo>
                  <a:lnTo>
                    <a:pt x="1882" y="7342"/>
                  </a:lnTo>
                  <a:cubicBezTo>
                    <a:pt x="1882" y="7482"/>
                    <a:pt x="1889" y="7241"/>
                    <a:pt x="1884" y="7517"/>
                  </a:cubicBezTo>
                  <a:cubicBezTo>
                    <a:pt x="1879" y="7793"/>
                    <a:pt x="1882" y="7594"/>
                    <a:pt x="1882" y="7676"/>
                  </a:cubicBezTo>
                  <a:lnTo>
                    <a:pt x="1882" y="8009"/>
                  </a:lnTo>
                  <a:cubicBezTo>
                    <a:pt x="1792" y="8342"/>
                    <a:pt x="1703" y="8676"/>
                    <a:pt x="1613" y="9009"/>
                  </a:cubicBezTo>
                  <a:lnTo>
                    <a:pt x="2151" y="9009"/>
                  </a:lnTo>
                  <a:lnTo>
                    <a:pt x="3227" y="10009"/>
                  </a:lnTo>
                  <a:lnTo>
                    <a:pt x="4840" y="9342"/>
                  </a:lnTo>
                  <a:lnTo>
                    <a:pt x="6453" y="9009"/>
                  </a:lnTo>
                  <a:lnTo>
                    <a:pt x="7261" y="7676"/>
                  </a:lnTo>
                  <a:lnTo>
                    <a:pt x="8067" y="6342"/>
                  </a:lnTo>
                  <a:cubicBezTo>
                    <a:pt x="8067" y="6120"/>
                    <a:pt x="7941" y="6082"/>
                    <a:pt x="8067" y="5676"/>
                  </a:cubicBezTo>
                  <a:cubicBezTo>
                    <a:pt x="8193" y="5270"/>
                    <a:pt x="8503" y="4112"/>
                    <a:pt x="8822" y="3908"/>
                  </a:cubicBezTo>
                  <a:cubicBezTo>
                    <a:pt x="9185" y="3676"/>
                    <a:pt x="9126" y="3756"/>
                    <a:pt x="9189" y="3701"/>
                  </a:cubicBezTo>
                  <a:cubicBezTo>
                    <a:pt x="9252" y="3646"/>
                    <a:pt x="9284" y="3569"/>
                    <a:pt x="9318" y="3593"/>
                  </a:cubicBezTo>
                  <a:cubicBezTo>
                    <a:pt x="9388" y="3534"/>
                    <a:pt x="9296" y="3577"/>
                    <a:pt x="9415" y="3493"/>
                  </a:cubicBezTo>
                  <a:cubicBezTo>
                    <a:pt x="9534" y="3409"/>
                    <a:pt x="9908" y="3137"/>
                    <a:pt x="9969" y="2847"/>
                  </a:cubicBezTo>
                  <a:cubicBezTo>
                    <a:pt x="10030" y="2557"/>
                    <a:pt x="10018" y="1949"/>
                    <a:pt x="9783" y="1752"/>
                  </a:cubicBezTo>
                  <a:cubicBezTo>
                    <a:pt x="9774" y="1701"/>
                    <a:pt x="9763" y="1649"/>
                    <a:pt x="9754" y="1598"/>
                  </a:cubicBezTo>
                  <a:cubicBezTo>
                    <a:pt x="9738" y="1593"/>
                    <a:pt x="9576" y="1599"/>
                    <a:pt x="9561" y="1594"/>
                  </a:cubicBezTo>
                  <a:lnTo>
                    <a:pt x="9121" y="1479"/>
                  </a:lnTo>
                  <a:close/>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solidFill>
                  <a:srgbClr val="FFFFFF"/>
                </a:solidFill>
              </a:endParaRPr>
            </a:p>
          </p:txBody>
        </p:sp>
        <p:sp>
          <p:nvSpPr>
            <p:cNvPr id="407" name="Freeform 406"/>
            <p:cNvSpPr>
              <a:spLocks/>
            </p:cNvSpPr>
            <p:nvPr/>
          </p:nvSpPr>
          <p:spPr bwMode="auto">
            <a:xfrm rot="926903">
              <a:off x="5026184" y="3194149"/>
              <a:ext cx="98090" cy="207837"/>
            </a:xfrm>
            <a:custGeom>
              <a:avLst/>
              <a:gdLst>
                <a:gd name="T0" fmla="*/ 426029799 w 10000"/>
                <a:gd name="T1" fmla="*/ 2147483647 h 10437"/>
                <a:gd name="T2" fmla="*/ 426029799 w 10000"/>
                <a:gd name="T3" fmla="*/ 2147483647 h 10437"/>
                <a:gd name="T4" fmla="*/ 441127138 w 10000"/>
                <a:gd name="T5" fmla="*/ 2147483647 h 10437"/>
                <a:gd name="T6" fmla="*/ 486896829 w 10000"/>
                <a:gd name="T7" fmla="*/ 2147483647 h 10437"/>
                <a:gd name="T8" fmla="*/ 486896829 w 10000"/>
                <a:gd name="T9" fmla="*/ 2147483647 h 10437"/>
                <a:gd name="T10" fmla="*/ 505393367 w 10000"/>
                <a:gd name="T11" fmla="*/ 2147483647 h 10437"/>
                <a:gd name="T12" fmla="*/ 547757218 w 10000"/>
                <a:gd name="T13" fmla="*/ 2147483647 h 10437"/>
                <a:gd name="T14" fmla="*/ 556948788 w 10000"/>
                <a:gd name="T15" fmla="*/ 2147483647 h 10437"/>
                <a:gd name="T16" fmla="*/ 608617535 w 10000"/>
                <a:gd name="T17" fmla="*/ 2147483647 h 10437"/>
                <a:gd name="T18" fmla="*/ 547757218 w 10000"/>
                <a:gd name="T19" fmla="*/ 2147483647 h 10437"/>
                <a:gd name="T20" fmla="*/ 486896829 w 10000"/>
                <a:gd name="T21" fmla="*/ 1175804211 h 10437"/>
                <a:gd name="T22" fmla="*/ 304309174 w 10000"/>
                <a:gd name="T23" fmla="*/ 0 h 10437"/>
                <a:gd name="T24" fmla="*/ 182587736 w 10000"/>
                <a:gd name="T25" fmla="*/ 1175804211 h 10437"/>
                <a:gd name="T26" fmla="*/ 121720705 w 10000"/>
                <a:gd name="T27" fmla="*/ 2147483647 h 10437"/>
                <a:gd name="T28" fmla="*/ 75167108 w 10000"/>
                <a:gd name="T29" fmla="*/ 2147483647 h 10437"/>
                <a:gd name="T30" fmla="*/ 121720705 w 10000"/>
                <a:gd name="T31" fmla="*/ 2147483647 h 10437"/>
                <a:gd name="T32" fmla="*/ 121720705 w 10000"/>
                <a:gd name="T33" fmla="*/ 2147483647 h 10437"/>
                <a:gd name="T34" fmla="*/ 13937767 w 10000"/>
                <a:gd name="T35" fmla="*/ 2147483647 h 10437"/>
                <a:gd name="T36" fmla="*/ 0 w 10000"/>
                <a:gd name="T37" fmla="*/ 2147483647 h 10437"/>
                <a:gd name="T38" fmla="*/ 39560971 w 10000"/>
                <a:gd name="T39" fmla="*/ 2147483647 h 10437"/>
                <a:gd name="T40" fmla="*/ 121720705 w 10000"/>
                <a:gd name="T41" fmla="*/ 2147483647 h 10437"/>
                <a:gd name="T42" fmla="*/ 68959129 w 10000"/>
                <a:gd name="T43" fmla="*/ 2147483647 h 10437"/>
                <a:gd name="T44" fmla="*/ 394566826 w 10000"/>
                <a:gd name="T45" fmla="*/ 2147483647 h 10437"/>
                <a:gd name="T46" fmla="*/ 436863210 w 10000"/>
                <a:gd name="T47" fmla="*/ 2147483647 h 10437"/>
                <a:gd name="T48" fmla="*/ 426029799 w 10000"/>
                <a:gd name="T49" fmla="*/ 2147483647 h 10437"/>
                <a:gd name="T50" fmla="*/ 426029799 w 10000"/>
                <a:gd name="T51" fmla="*/ 2147483647 h 10437"/>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0" t="0" r="r" b="b"/>
              <a:pathLst>
                <a:path w="10000" h="10437">
                  <a:moveTo>
                    <a:pt x="7000" y="8110"/>
                  </a:moveTo>
                  <a:lnTo>
                    <a:pt x="7000" y="7638"/>
                  </a:lnTo>
                  <a:cubicBezTo>
                    <a:pt x="7083" y="7334"/>
                    <a:pt x="7165" y="7030"/>
                    <a:pt x="7248" y="6726"/>
                  </a:cubicBezTo>
                  <a:lnTo>
                    <a:pt x="8000" y="5748"/>
                  </a:lnTo>
                  <a:lnTo>
                    <a:pt x="8000" y="5276"/>
                  </a:lnTo>
                  <a:cubicBezTo>
                    <a:pt x="8101" y="4899"/>
                    <a:pt x="8203" y="4522"/>
                    <a:pt x="8304" y="4145"/>
                  </a:cubicBezTo>
                  <a:lnTo>
                    <a:pt x="9000" y="3386"/>
                  </a:lnTo>
                  <a:cubicBezTo>
                    <a:pt x="9050" y="3079"/>
                    <a:pt x="9101" y="2772"/>
                    <a:pt x="9151" y="2465"/>
                  </a:cubicBezTo>
                  <a:lnTo>
                    <a:pt x="10000" y="1496"/>
                  </a:lnTo>
                  <a:lnTo>
                    <a:pt x="9000" y="1024"/>
                  </a:lnTo>
                  <a:lnTo>
                    <a:pt x="8000" y="472"/>
                  </a:lnTo>
                  <a:lnTo>
                    <a:pt x="5000" y="0"/>
                  </a:lnTo>
                  <a:lnTo>
                    <a:pt x="3000" y="472"/>
                  </a:lnTo>
                  <a:lnTo>
                    <a:pt x="2000" y="1024"/>
                  </a:lnTo>
                  <a:lnTo>
                    <a:pt x="1235" y="1429"/>
                  </a:lnTo>
                  <a:lnTo>
                    <a:pt x="2000" y="2913"/>
                  </a:lnTo>
                  <a:lnTo>
                    <a:pt x="2000" y="4803"/>
                  </a:lnTo>
                  <a:lnTo>
                    <a:pt x="229" y="6206"/>
                  </a:lnTo>
                  <a:cubicBezTo>
                    <a:pt x="153" y="6526"/>
                    <a:pt x="76" y="6845"/>
                    <a:pt x="0" y="7165"/>
                  </a:cubicBezTo>
                  <a:lnTo>
                    <a:pt x="650" y="7719"/>
                  </a:lnTo>
                  <a:lnTo>
                    <a:pt x="2000" y="7638"/>
                  </a:lnTo>
                  <a:lnTo>
                    <a:pt x="1133" y="10397"/>
                  </a:lnTo>
                  <a:lnTo>
                    <a:pt x="6483" y="10437"/>
                  </a:lnTo>
                  <a:cubicBezTo>
                    <a:pt x="6656" y="10000"/>
                    <a:pt x="7005" y="9867"/>
                    <a:pt x="7178" y="9430"/>
                  </a:cubicBezTo>
                  <a:cubicBezTo>
                    <a:pt x="7119" y="9305"/>
                    <a:pt x="7059" y="9180"/>
                    <a:pt x="7000" y="9055"/>
                  </a:cubicBezTo>
                  <a:lnTo>
                    <a:pt x="7000" y="8110"/>
                  </a:lnTo>
                  <a:close/>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solidFill>
                  <a:srgbClr val="FFFFFF"/>
                </a:solidFill>
              </a:endParaRPr>
            </a:p>
          </p:txBody>
        </p:sp>
        <p:sp>
          <p:nvSpPr>
            <p:cNvPr id="408" name="Freeform 407"/>
            <p:cNvSpPr>
              <a:spLocks/>
            </p:cNvSpPr>
            <p:nvPr/>
          </p:nvSpPr>
          <p:spPr bwMode="auto">
            <a:xfrm>
              <a:off x="5600960" y="3062795"/>
              <a:ext cx="206506" cy="88124"/>
            </a:xfrm>
            <a:custGeom>
              <a:avLst/>
              <a:gdLst>
                <a:gd name="T0" fmla="*/ 2147483647 w 10000"/>
                <a:gd name="T1" fmla="*/ 230353942 h 10000"/>
                <a:gd name="T2" fmla="*/ 2147483647 w 10000"/>
                <a:gd name="T3" fmla="*/ 153542679 h 10000"/>
                <a:gd name="T4" fmla="*/ 2147483647 w 10000"/>
                <a:gd name="T5" fmla="*/ 153542679 h 10000"/>
                <a:gd name="T6" fmla="*/ 2147483647 w 10000"/>
                <a:gd name="T7" fmla="*/ 76771339 h 10000"/>
                <a:gd name="T8" fmla="*/ 2147483647 w 10000"/>
                <a:gd name="T9" fmla="*/ 38383015 h 10000"/>
                <a:gd name="T10" fmla="*/ 2147483647 w 10000"/>
                <a:gd name="T11" fmla="*/ 38383015 h 10000"/>
                <a:gd name="T12" fmla="*/ 2147483647 w 10000"/>
                <a:gd name="T13" fmla="*/ 0 h 10000"/>
                <a:gd name="T14" fmla="*/ 2147483647 w 10000"/>
                <a:gd name="T15" fmla="*/ 38383015 h 10000"/>
                <a:gd name="T16" fmla="*/ 2147483647 w 10000"/>
                <a:gd name="T17" fmla="*/ 38383015 h 10000"/>
                <a:gd name="T18" fmla="*/ 2147483647 w 10000"/>
                <a:gd name="T19" fmla="*/ 76771339 h 10000"/>
                <a:gd name="T20" fmla="*/ 2147483647 w 10000"/>
                <a:gd name="T21" fmla="*/ 115154355 h 10000"/>
                <a:gd name="T22" fmla="*/ 2147483647 w 10000"/>
                <a:gd name="T23" fmla="*/ 191925686 h 10000"/>
                <a:gd name="T24" fmla="*/ 2147483647 w 10000"/>
                <a:gd name="T25" fmla="*/ 230353942 h 10000"/>
                <a:gd name="T26" fmla="*/ 2147483647 w 10000"/>
                <a:gd name="T27" fmla="*/ 230353942 h 10000"/>
                <a:gd name="T28" fmla="*/ 2147483647 w 10000"/>
                <a:gd name="T29" fmla="*/ 268737521 h 10000"/>
                <a:gd name="T30" fmla="*/ 2147483647 w 10000"/>
                <a:gd name="T31" fmla="*/ 268737521 h 10000"/>
                <a:gd name="T32" fmla="*/ 1048843394 w 10000"/>
                <a:gd name="T33" fmla="*/ 268737521 h 10000"/>
                <a:gd name="T34" fmla="*/ 0 w 10000"/>
                <a:gd name="T35" fmla="*/ 268737521 h 10000"/>
                <a:gd name="T36" fmla="*/ 1048843394 w 10000"/>
                <a:gd name="T37" fmla="*/ 307125281 h 10000"/>
                <a:gd name="T38" fmla="*/ 2147483647 w 10000"/>
                <a:gd name="T39" fmla="*/ 383896612 h 10000"/>
                <a:gd name="T40" fmla="*/ 2147483647 w 10000"/>
                <a:gd name="T41" fmla="*/ 422280200 h 10000"/>
                <a:gd name="T42" fmla="*/ 2147483647 w 10000"/>
                <a:gd name="T43" fmla="*/ 383896612 h 10000"/>
                <a:gd name="T44" fmla="*/ 2147483647 w 10000"/>
                <a:gd name="T45" fmla="*/ 383896612 h 10000"/>
                <a:gd name="T46" fmla="*/ 2147483647 w 10000"/>
                <a:gd name="T47" fmla="*/ 422280200 h 10000"/>
                <a:gd name="T48" fmla="*/ 2147483647 w 10000"/>
                <a:gd name="T49" fmla="*/ 422280200 h 10000"/>
                <a:gd name="T50" fmla="*/ 2147483647 w 10000"/>
                <a:gd name="T51" fmla="*/ 422280200 h 10000"/>
                <a:gd name="T52" fmla="*/ 2147483647 w 10000"/>
                <a:gd name="T53" fmla="*/ 345508860 h 10000"/>
                <a:gd name="T54" fmla="*/ 2147483647 w 10000"/>
                <a:gd name="T55" fmla="*/ 345508860 h 10000"/>
                <a:gd name="T56" fmla="*/ 2147483647 w 10000"/>
                <a:gd name="T57" fmla="*/ 230353942 h 1000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10000" h="10000">
                  <a:moveTo>
                    <a:pt x="9583" y="5455"/>
                  </a:moveTo>
                  <a:lnTo>
                    <a:pt x="10000" y="3636"/>
                  </a:lnTo>
                  <a:lnTo>
                    <a:pt x="9583" y="1818"/>
                  </a:lnTo>
                  <a:lnTo>
                    <a:pt x="9583" y="909"/>
                  </a:lnTo>
                  <a:lnTo>
                    <a:pt x="9167" y="909"/>
                  </a:lnTo>
                  <a:lnTo>
                    <a:pt x="7500" y="0"/>
                  </a:lnTo>
                  <a:lnTo>
                    <a:pt x="7083" y="909"/>
                  </a:lnTo>
                  <a:lnTo>
                    <a:pt x="5833" y="909"/>
                  </a:lnTo>
                  <a:lnTo>
                    <a:pt x="5417" y="1818"/>
                  </a:lnTo>
                  <a:lnTo>
                    <a:pt x="4583" y="2727"/>
                  </a:lnTo>
                  <a:lnTo>
                    <a:pt x="5000" y="4545"/>
                  </a:lnTo>
                  <a:cubicBezTo>
                    <a:pt x="5000" y="4545"/>
                    <a:pt x="5000" y="5455"/>
                    <a:pt x="4583" y="5455"/>
                  </a:cubicBezTo>
                  <a:lnTo>
                    <a:pt x="4167" y="5455"/>
                  </a:lnTo>
                  <a:lnTo>
                    <a:pt x="2500" y="6364"/>
                  </a:lnTo>
                  <a:lnTo>
                    <a:pt x="1667" y="6364"/>
                  </a:lnTo>
                  <a:lnTo>
                    <a:pt x="417" y="6364"/>
                  </a:lnTo>
                  <a:lnTo>
                    <a:pt x="0" y="6364"/>
                  </a:lnTo>
                  <a:lnTo>
                    <a:pt x="417" y="7273"/>
                  </a:lnTo>
                  <a:lnTo>
                    <a:pt x="1250" y="9091"/>
                  </a:lnTo>
                  <a:lnTo>
                    <a:pt x="1667" y="10000"/>
                  </a:lnTo>
                  <a:lnTo>
                    <a:pt x="2083" y="9091"/>
                  </a:lnTo>
                  <a:lnTo>
                    <a:pt x="3750" y="9091"/>
                  </a:lnTo>
                  <a:lnTo>
                    <a:pt x="5417" y="10000"/>
                  </a:lnTo>
                  <a:lnTo>
                    <a:pt x="5833" y="10000"/>
                  </a:lnTo>
                  <a:lnTo>
                    <a:pt x="7500" y="10000"/>
                  </a:lnTo>
                  <a:lnTo>
                    <a:pt x="8750" y="8182"/>
                  </a:lnTo>
                  <a:lnTo>
                    <a:pt x="9167" y="8182"/>
                  </a:lnTo>
                  <a:cubicBezTo>
                    <a:pt x="9306" y="7273"/>
                    <a:pt x="9444" y="6364"/>
                    <a:pt x="9583" y="5455"/>
                  </a:cubicBezTo>
                  <a:close/>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solidFill>
                  <a:srgbClr val="FFFFFF"/>
                </a:solidFill>
              </a:endParaRPr>
            </a:p>
          </p:txBody>
        </p:sp>
        <p:sp>
          <p:nvSpPr>
            <p:cNvPr id="409" name="Freeform 408"/>
            <p:cNvSpPr>
              <a:spLocks/>
            </p:cNvSpPr>
            <p:nvPr/>
          </p:nvSpPr>
          <p:spPr bwMode="auto">
            <a:xfrm rot="471028">
              <a:off x="5246458" y="2953056"/>
              <a:ext cx="330410" cy="307601"/>
            </a:xfrm>
            <a:custGeom>
              <a:avLst/>
              <a:gdLst>
                <a:gd name="T0" fmla="*/ 2147483647 w 10043"/>
                <a:gd name="T1" fmla="*/ 2147483647 h 10000"/>
                <a:gd name="T2" fmla="*/ 2147483647 w 10043"/>
                <a:gd name="T3" fmla="*/ 2147483647 h 10000"/>
                <a:gd name="T4" fmla="*/ 2147483647 w 10043"/>
                <a:gd name="T5" fmla="*/ 2147483647 h 10000"/>
                <a:gd name="T6" fmla="*/ 2147483647 w 10043"/>
                <a:gd name="T7" fmla="*/ 2147483647 h 10000"/>
                <a:gd name="T8" fmla="*/ 2147483647 w 10043"/>
                <a:gd name="T9" fmla="*/ 2147483647 h 10000"/>
                <a:gd name="T10" fmla="*/ 2147483647 w 10043"/>
                <a:gd name="T11" fmla="*/ 2147483647 h 10000"/>
                <a:gd name="T12" fmla="*/ 2147483647 w 10043"/>
                <a:gd name="T13" fmla="*/ 2147483647 h 10000"/>
                <a:gd name="T14" fmla="*/ 2147483647 w 10043"/>
                <a:gd name="T15" fmla="*/ 2147483647 h 10000"/>
                <a:gd name="T16" fmla="*/ 2147483647 w 10043"/>
                <a:gd name="T17" fmla="*/ 2147483647 h 10000"/>
                <a:gd name="T18" fmla="*/ 2147483647 w 10043"/>
                <a:gd name="T19" fmla="*/ 2147483647 h 10000"/>
                <a:gd name="T20" fmla="*/ 2147483647 w 10043"/>
                <a:gd name="T21" fmla="*/ 2147483647 h 10000"/>
                <a:gd name="T22" fmla="*/ 2147483647 w 10043"/>
                <a:gd name="T23" fmla="*/ 2147483647 h 10000"/>
                <a:gd name="T24" fmla="*/ 2147483647 w 10043"/>
                <a:gd name="T25" fmla="*/ 2147483647 h 10000"/>
                <a:gd name="T26" fmla="*/ 2147483647 w 10043"/>
                <a:gd name="T27" fmla="*/ 2147483647 h 10000"/>
                <a:gd name="T28" fmla="*/ 2147483647 w 10043"/>
                <a:gd name="T29" fmla="*/ 2147483647 h 10000"/>
                <a:gd name="T30" fmla="*/ 2147483647 w 10043"/>
                <a:gd name="T31" fmla="*/ 2147483647 h 10000"/>
                <a:gd name="T32" fmla="*/ 2147483647 w 10043"/>
                <a:gd name="T33" fmla="*/ 2147483647 h 10000"/>
                <a:gd name="T34" fmla="*/ 2147483647 w 10043"/>
                <a:gd name="T35" fmla="*/ 2147483647 h 10000"/>
                <a:gd name="T36" fmla="*/ 2147483647 w 10043"/>
                <a:gd name="T37" fmla="*/ 2147483647 h 10000"/>
                <a:gd name="T38" fmla="*/ 2147483647 w 10043"/>
                <a:gd name="T39" fmla="*/ 2147483647 h 10000"/>
                <a:gd name="T40" fmla="*/ 2147483647 w 10043"/>
                <a:gd name="T41" fmla="*/ 0 h 10000"/>
                <a:gd name="T42" fmla="*/ 2147483647 w 10043"/>
                <a:gd name="T43" fmla="*/ 2147483647 h 10000"/>
                <a:gd name="T44" fmla="*/ 2147483647 w 10043"/>
                <a:gd name="T45" fmla="*/ 2147483647 h 10000"/>
                <a:gd name="T46" fmla="*/ 2147483647 w 10043"/>
                <a:gd name="T47" fmla="*/ 2147483647 h 10000"/>
                <a:gd name="T48" fmla="*/ 2147483647 w 10043"/>
                <a:gd name="T49" fmla="*/ 2147483647 h 10000"/>
                <a:gd name="T50" fmla="*/ 2147483647 w 10043"/>
                <a:gd name="T51" fmla="*/ 2147483647 h 10000"/>
                <a:gd name="T52" fmla="*/ 2147483647 w 10043"/>
                <a:gd name="T53" fmla="*/ 2147483647 h 10000"/>
                <a:gd name="T54" fmla="*/ 2147483647 w 10043"/>
                <a:gd name="T55" fmla="*/ 2147483647 h 10000"/>
                <a:gd name="T56" fmla="*/ 2147483647 w 10043"/>
                <a:gd name="T57" fmla="*/ 2147483647 h 10000"/>
                <a:gd name="T58" fmla="*/ 2147483647 w 10043"/>
                <a:gd name="T59" fmla="*/ 2147483647 h 10000"/>
                <a:gd name="T60" fmla="*/ 2147483647 w 10043"/>
                <a:gd name="T61" fmla="*/ 2147483647 h 10000"/>
                <a:gd name="T62" fmla="*/ 2147483647 w 10043"/>
                <a:gd name="T63" fmla="*/ 2147483647 h 10000"/>
                <a:gd name="T64" fmla="*/ 2147483647 w 10043"/>
                <a:gd name="T65" fmla="*/ 2147483647 h 10000"/>
                <a:gd name="T66" fmla="*/ 852645632 w 10043"/>
                <a:gd name="T67" fmla="*/ 2147483647 h 10000"/>
                <a:gd name="T68" fmla="*/ 2147483647 w 10043"/>
                <a:gd name="T69" fmla="*/ 2147483647 h 10000"/>
                <a:gd name="T70" fmla="*/ 2147483647 w 10043"/>
                <a:gd name="T71" fmla="*/ 2147483647 h 10000"/>
                <a:gd name="T72" fmla="*/ 2147483647 w 10043"/>
                <a:gd name="T73" fmla="*/ 2147483647 h 10000"/>
                <a:gd name="T74" fmla="*/ 2147483647 w 10043"/>
                <a:gd name="T75" fmla="*/ 2147483647 h 10000"/>
                <a:gd name="T76" fmla="*/ 2147483647 w 10043"/>
                <a:gd name="T77" fmla="*/ 2147483647 h 10000"/>
                <a:gd name="T78" fmla="*/ 2147483647 w 10043"/>
                <a:gd name="T79" fmla="*/ 2147483647 h 10000"/>
                <a:gd name="T80" fmla="*/ 2147483647 w 10043"/>
                <a:gd name="T81" fmla="*/ 2147483647 h 10000"/>
                <a:gd name="T82" fmla="*/ 2147483647 w 10043"/>
                <a:gd name="T83" fmla="*/ 2147483647 h 10000"/>
                <a:gd name="T84" fmla="*/ 2147483647 w 10043"/>
                <a:gd name="T85" fmla="*/ 2147483647 h 10000"/>
                <a:gd name="T86" fmla="*/ 2147483647 w 10043"/>
                <a:gd name="T87" fmla="*/ 2147483647 h 10000"/>
                <a:gd name="T88" fmla="*/ 2147483647 w 10043"/>
                <a:gd name="T89" fmla="*/ 2147483647 h 10000"/>
                <a:gd name="T90" fmla="*/ 2147483647 w 10043"/>
                <a:gd name="T91" fmla="*/ 2147483647 h 10000"/>
                <a:gd name="T92" fmla="*/ 2147483647 w 10043"/>
                <a:gd name="T93" fmla="*/ 2147483647 h 10000"/>
                <a:gd name="T94" fmla="*/ 2147483647 w 10043"/>
                <a:gd name="T95" fmla="*/ 2147483647 h 10000"/>
                <a:gd name="T96" fmla="*/ 2147483647 w 10043"/>
                <a:gd name="T97" fmla="*/ 2147483647 h 10000"/>
                <a:gd name="T98" fmla="*/ 2147483647 w 10043"/>
                <a:gd name="T99" fmla="*/ 2147483647 h 10000"/>
                <a:gd name="T100" fmla="*/ 2147483647 w 10043"/>
                <a:gd name="T101" fmla="*/ 2147483647 h 10000"/>
                <a:gd name="T102" fmla="*/ 2147483647 w 10043"/>
                <a:gd name="T103" fmla="*/ 2147483647 h 10000"/>
                <a:gd name="T104" fmla="*/ 2147483647 w 10043"/>
                <a:gd name="T105" fmla="*/ 2147483647 h 10000"/>
                <a:gd name="T106" fmla="*/ 2147483647 w 10043"/>
                <a:gd name="T107" fmla="*/ 2147483647 h 10000"/>
                <a:gd name="T108" fmla="*/ 2147483647 w 10043"/>
                <a:gd name="T109" fmla="*/ 2147483647 h 10000"/>
                <a:gd name="T110" fmla="*/ 2147483647 w 10043"/>
                <a:gd name="T111" fmla="*/ 2147483647 h 10000"/>
                <a:gd name="T112" fmla="*/ 2147483647 w 10043"/>
                <a:gd name="T113" fmla="*/ 2147483647 h 10000"/>
                <a:gd name="T114" fmla="*/ 2147483647 w 10043"/>
                <a:gd name="T115" fmla="*/ 2147483647 h 10000"/>
                <a:gd name="T116" fmla="*/ 2147483647 w 10043"/>
                <a:gd name="T117" fmla="*/ 2147483647 h 10000"/>
                <a:gd name="T118" fmla="*/ 2147483647 w 10043"/>
                <a:gd name="T119" fmla="*/ 2147483647 h 10000"/>
                <a:gd name="T120" fmla="*/ 2147483647 w 10043"/>
                <a:gd name="T121" fmla="*/ 2147483647 h 10000"/>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0" t="0" r="r" b="b"/>
              <a:pathLst>
                <a:path w="10043" h="10000">
                  <a:moveTo>
                    <a:pt x="9119" y="7195"/>
                  </a:moveTo>
                  <a:cubicBezTo>
                    <a:pt x="9204" y="7033"/>
                    <a:pt x="9249" y="6746"/>
                    <a:pt x="9276" y="6559"/>
                  </a:cubicBezTo>
                  <a:cubicBezTo>
                    <a:pt x="9302" y="6372"/>
                    <a:pt x="9276" y="6235"/>
                    <a:pt x="9276" y="6074"/>
                  </a:cubicBezTo>
                  <a:cubicBezTo>
                    <a:pt x="9191" y="5911"/>
                    <a:pt x="9105" y="5750"/>
                    <a:pt x="9020" y="5588"/>
                  </a:cubicBezTo>
                  <a:cubicBezTo>
                    <a:pt x="8849" y="5588"/>
                    <a:pt x="8579" y="5641"/>
                    <a:pt x="8508" y="5588"/>
                  </a:cubicBezTo>
                  <a:cubicBezTo>
                    <a:pt x="8437" y="5534"/>
                    <a:pt x="8566" y="5375"/>
                    <a:pt x="8596" y="5268"/>
                  </a:cubicBezTo>
                  <a:cubicBezTo>
                    <a:pt x="8822" y="4969"/>
                    <a:pt x="9120" y="4562"/>
                    <a:pt x="9276" y="4373"/>
                  </a:cubicBezTo>
                  <a:cubicBezTo>
                    <a:pt x="9431" y="4183"/>
                    <a:pt x="9446" y="4210"/>
                    <a:pt x="9531" y="4129"/>
                  </a:cubicBezTo>
                  <a:lnTo>
                    <a:pt x="9531" y="3158"/>
                  </a:lnTo>
                  <a:lnTo>
                    <a:pt x="10043" y="2672"/>
                  </a:lnTo>
                  <a:lnTo>
                    <a:pt x="9276" y="2429"/>
                  </a:lnTo>
                  <a:lnTo>
                    <a:pt x="8764" y="2186"/>
                  </a:lnTo>
                  <a:lnTo>
                    <a:pt x="7996" y="1943"/>
                  </a:lnTo>
                  <a:lnTo>
                    <a:pt x="7741" y="1700"/>
                  </a:lnTo>
                  <a:lnTo>
                    <a:pt x="7229" y="1457"/>
                  </a:lnTo>
                  <a:lnTo>
                    <a:pt x="6717" y="1215"/>
                  </a:lnTo>
                  <a:lnTo>
                    <a:pt x="6461" y="729"/>
                  </a:lnTo>
                  <a:lnTo>
                    <a:pt x="5950" y="486"/>
                  </a:lnTo>
                  <a:lnTo>
                    <a:pt x="5694" y="0"/>
                  </a:lnTo>
                  <a:lnTo>
                    <a:pt x="5182" y="243"/>
                  </a:lnTo>
                  <a:lnTo>
                    <a:pt x="4671" y="1215"/>
                  </a:lnTo>
                  <a:cubicBezTo>
                    <a:pt x="4586" y="1296"/>
                    <a:pt x="4545" y="1311"/>
                    <a:pt x="4415" y="1457"/>
                  </a:cubicBezTo>
                  <a:cubicBezTo>
                    <a:pt x="4285" y="1603"/>
                    <a:pt x="4129" y="1996"/>
                    <a:pt x="3890" y="2092"/>
                  </a:cubicBezTo>
                  <a:cubicBezTo>
                    <a:pt x="3651" y="2188"/>
                    <a:pt x="3168" y="2108"/>
                    <a:pt x="2979" y="2034"/>
                  </a:cubicBezTo>
                  <a:cubicBezTo>
                    <a:pt x="2790" y="1960"/>
                    <a:pt x="2862" y="1718"/>
                    <a:pt x="2757" y="1649"/>
                  </a:cubicBezTo>
                  <a:cubicBezTo>
                    <a:pt x="2652" y="1580"/>
                    <a:pt x="2418" y="1522"/>
                    <a:pt x="2348" y="1621"/>
                  </a:cubicBezTo>
                  <a:cubicBezTo>
                    <a:pt x="2279" y="1720"/>
                    <a:pt x="2337" y="2029"/>
                    <a:pt x="2340" y="2245"/>
                  </a:cubicBezTo>
                  <a:cubicBezTo>
                    <a:pt x="2343" y="2461"/>
                    <a:pt x="2491" y="2803"/>
                    <a:pt x="2368" y="2915"/>
                  </a:cubicBezTo>
                  <a:cubicBezTo>
                    <a:pt x="2245" y="3027"/>
                    <a:pt x="1781" y="2985"/>
                    <a:pt x="1601" y="2915"/>
                  </a:cubicBezTo>
                  <a:cubicBezTo>
                    <a:pt x="1421" y="2845"/>
                    <a:pt x="1442" y="2545"/>
                    <a:pt x="1289" y="2497"/>
                  </a:cubicBezTo>
                  <a:cubicBezTo>
                    <a:pt x="1136" y="2449"/>
                    <a:pt x="893" y="2584"/>
                    <a:pt x="684" y="2625"/>
                  </a:cubicBezTo>
                  <a:cubicBezTo>
                    <a:pt x="475" y="2666"/>
                    <a:pt x="131" y="2638"/>
                    <a:pt x="33" y="2742"/>
                  </a:cubicBezTo>
                  <a:cubicBezTo>
                    <a:pt x="-65" y="2846"/>
                    <a:pt x="82" y="3088"/>
                    <a:pt x="94" y="3251"/>
                  </a:cubicBezTo>
                  <a:cubicBezTo>
                    <a:pt x="106" y="3414"/>
                    <a:pt x="-17" y="3533"/>
                    <a:pt x="105" y="3720"/>
                  </a:cubicBezTo>
                  <a:cubicBezTo>
                    <a:pt x="228" y="3907"/>
                    <a:pt x="584" y="4264"/>
                    <a:pt x="833" y="4373"/>
                  </a:cubicBezTo>
                  <a:cubicBezTo>
                    <a:pt x="1082" y="4481"/>
                    <a:pt x="1345" y="4373"/>
                    <a:pt x="1601" y="4373"/>
                  </a:cubicBezTo>
                  <a:lnTo>
                    <a:pt x="1856" y="4616"/>
                  </a:lnTo>
                  <a:lnTo>
                    <a:pt x="1856" y="4859"/>
                  </a:lnTo>
                  <a:lnTo>
                    <a:pt x="2112" y="5345"/>
                  </a:lnTo>
                  <a:cubicBezTo>
                    <a:pt x="2197" y="5588"/>
                    <a:pt x="2283" y="5831"/>
                    <a:pt x="2368" y="6074"/>
                  </a:cubicBezTo>
                  <a:lnTo>
                    <a:pt x="2624" y="6316"/>
                  </a:lnTo>
                  <a:cubicBezTo>
                    <a:pt x="2624" y="6559"/>
                    <a:pt x="2696" y="6675"/>
                    <a:pt x="2624" y="7045"/>
                  </a:cubicBezTo>
                  <a:cubicBezTo>
                    <a:pt x="2551" y="7414"/>
                    <a:pt x="2272" y="8240"/>
                    <a:pt x="2188" y="8533"/>
                  </a:cubicBezTo>
                  <a:cubicBezTo>
                    <a:pt x="2104" y="8826"/>
                    <a:pt x="2064" y="8649"/>
                    <a:pt x="2118" y="8804"/>
                  </a:cubicBezTo>
                  <a:cubicBezTo>
                    <a:pt x="2173" y="8958"/>
                    <a:pt x="2390" y="9351"/>
                    <a:pt x="2516" y="9462"/>
                  </a:cubicBezTo>
                  <a:cubicBezTo>
                    <a:pt x="2643" y="9574"/>
                    <a:pt x="2734" y="9472"/>
                    <a:pt x="2880" y="9474"/>
                  </a:cubicBezTo>
                  <a:cubicBezTo>
                    <a:pt x="3025" y="9476"/>
                    <a:pt x="3220" y="9474"/>
                    <a:pt x="3391" y="9474"/>
                  </a:cubicBezTo>
                  <a:lnTo>
                    <a:pt x="4159" y="9717"/>
                  </a:lnTo>
                  <a:lnTo>
                    <a:pt x="4671" y="9717"/>
                  </a:lnTo>
                  <a:lnTo>
                    <a:pt x="5438" y="9960"/>
                  </a:lnTo>
                  <a:cubicBezTo>
                    <a:pt x="5609" y="9960"/>
                    <a:pt x="5793" y="10051"/>
                    <a:pt x="5950" y="9960"/>
                  </a:cubicBezTo>
                  <a:cubicBezTo>
                    <a:pt x="6106" y="9870"/>
                    <a:pt x="6222" y="9506"/>
                    <a:pt x="6375" y="9413"/>
                  </a:cubicBezTo>
                  <a:cubicBezTo>
                    <a:pt x="6529" y="9321"/>
                    <a:pt x="6594" y="9367"/>
                    <a:pt x="6869" y="9401"/>
                  </a:cubicBezTo>
                  <a:cubicBezTo>
                    <a:pt x="7143" y="9436"/>
                    <a:pt x="7722" y="9569"/>
                    <a:pt x="8022" y="9625"/>
                  </a:cubicBezTo>
                  <a:cubicBezTo>
                    <a:pt x="8322" y="9682"/>
                    <a:pt x="8393" y="9858"/>
                    <a:pt x="8668" y="9743"/>
                  </a:cubicBezTo>
                  <a:cubicBezTo>
                    <a:pt x="8942" y="9628"/>
                    <a:pt x="9580" y="8937"/>
                    <a:pt x="9665" y="8937"/>
                  </a:cubicBezTo>
                  <a:lnTo>
                    <a:pt x="9079" y="8091"/>
                  </a:lnTo>
                  <a:cubicBezTo>
                    <a:pt x="9008" y="7886"/>
                    <a:pt x="8985" y="7957"/>
                    <a:pt x="8942" y="7836"/>
                  </a:cubicBezTo>
                  <a:cubicBezTo>
                    <a:pt x="8899" y="7714"/>
                    <a:pt x="9114" y="7387"/>
                    <a:pt x="9119" y="7195"/>
                  </a:cubicBezTo>
                  <a:close/>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solidFill>
                  <a:srgbClr val="FFFFFF"/>
                </a:solidFill>
              </a:endParaRPr>
            </a:p>
          </p:txBody>
        </p:sp>
        <p:sp>
          <p:nvSpPr>
            <p:cNvPr id="410" name="Freeform 409"/>
            <p:cNvSpPr>
              <a:spLocks/>
            </p:cNvSpPr>
            <p:nvPr/>
          </p:nvSpPr>
          <p:spPr bwMode="auto">
            <a:xfrm>
              <a:off x="5526961" y="3137618"/>
              <a:ext cx="337293" cy="330878"/>
            </a:xfrm>
            <a:custGeom>
              <a:avLst/>
              <a:gdLst>
                <a:gd name="T0" fmla="*/ 2147483647 w 154"/>
                <a:gd name="T1" fmla="*/ 2147483647 h 154"/>
                <a:gd name="T2" fmla="*/ 2147483647 w 154"/>
                <a:gd name="T3" fmla="*/ 0 h 154"/>
                <a:gd name="T4" fmla="*/ 2147483647 w 154"/>
                <a:gd name="T5" fmla="*/ 0 h 154"/>
                <a:gd name="T6" fmla="*/ 2147483647 w 154"/>
                <a:gd name="T7" fmla="*/ 2147483647 h 154"/>
                <a:gd name="T8" fmla="*/ 2147483647 w 154"/>
                <a:gd name="T9" fmla="*/ 2147483647 h 154"/>
                <a:gd name="T10" fmla="*/ 2147483647 w 154"/>
                <a:gd name="T11" fmla="*/ 2147483647 h 154"/>
                <a:gd name="T12" fmla="*/ 2147483647 w 154"/>
                <a:gd name="T13" fmla="*/ 2147483647 h 154"/>
                <a:gd name="T14" fmla="*/ 2147483647 w 154"/>
                <a:gd name="T15" fmla="*/ 2147483647 h 154"/>
                <a:gd name="T16" fmla="*/ 2147483647 w 154"/>
                <a:gd name="T17" fmla="*/ 2147483647 h 154"/>
                <a:gd name="T18" fmla="*/ 2147483647 w 154"/>
                <a:gd name="T19" fmla="*/ 2147483647 h 154"/>
                <a:gd name="T20" fmla="*/ 2147483647 w 154"/>
                <a:gd name="T21" fmla="*/ 2147483647 h 154"/>
                <a:gd name="T22" fmla="*/ 0 w 154"/>
                <a:gd name="T23" fmla="*/ 2147483647 h 154"/>
                <a:gd name="T24" fmla="*/ 2147483647 w 154"/>
                <a:gd name="T25" fmla="*/ 2147483647 h 154"/>
                <a:gd name="T26" fmla="*/ 2147483647 w 154"/>
                <a:gd name="T27" fmla="*/ 2147483647 h 154"/>
                <a:gd name="T28" fmla="*/ 2147483647 w 154"/>
                <a:gd name="T29" fmla="*/ 2147483647 h 154"/>
                <a:gd name="T30" fmla="*/ 2147483647 w 154"/>
                <a:gd name="T31" fmla="*/ 2147483647 h 154"/>
                <a:gd name="T32" fmla="*/ 2147483647 w 154"/>
                <a:gd name="T33" fmla="*/ 2147483647 h 154"/>
                <a:gd name="T34" fmla="*/ 2147483647 w 154"/>
                <a:gd name="T35" fmla="*/ 2147483647 h 154"/>
                <a:gd name="T36" fmla="*/ 2147483647 w 154"/>
                <a:gd name="T37" fmla="*/ 2147483647 h 154"/>
                <a:gd name="T38" fmla="*/ 2147483647 w 154"/>
                <a:gd name="T39" fmla="*/ 2147483647 h 154"/>
                <a:gd name="T40" fmla="*/ 2147483647 w 154"/>
                <a:gd name="T41" fmla="*/ 2147483647 h 154"/>
                <a:gd name="T42" fmla="*/ 2147483647 w 154"/>
                <a:gd name="T43" fmla="*/ 2147483647 h 154"/>
                <a:gd name="T44" fmla="*/ 2147483647 w 154"/>
                <a:gd name="T45" fmla="*/ 2147483647 h 154"/>
                <a:gd name="T46" fmla="*/ 2147483647 w 154"/>
                <a:gd name="T47" fmla="*/ 2147483647 h 154"/>
                <a:gd name="T48" fmla="*/ 2147483647 w 154"/>
                <a:gd name="T49" fmla="*/ 2147483647 h 154"/>
                <a:gd name="T50" fmla="*/ 2147483647 w 154"/>
                <a:gd name="T51" fmla="*/ 2147483647 h 154"/>
                <a:gd name="T52" fmla="*/ 2147483647 w 154"/>
                <a:gd name="T53" fmla="*/ 2147483647 h 154"/>
                <a:gd name="T54" fmla="*/ 2147483647 w 154"/>
                <a:gd name="T55" fmla="*/ 2147483647 h 154"/>
                <a:gd name="T56" fmla="*/ 2147483647 w 154"/>
                <a:gd name="T57" fmla="*/ 2147483647 h 154"/>
                <a:gd name="T58" fmla="*/ 2147483647 w 154"/>
                <a:gd name="T59" fmla="*/ 2147483647 h 154"/>
                <a:gd name="T60" fmla="*/ 2147483647 w 154"/>
                <a:gd name="T61" fmla="*/ 2147483647 h 154"/>
                <a:gd name="T62" fmla="*/ 2147483647 w 154"/>
                <a:gd name="T63" fmla="*/ 2147483647 h 154"/>
                <a:gd name="T64" fmla="*/ 2147483647 w 154"/>
                <a:gd name="T65" fmla="*/ 2147483647 h 154"/>
                <a:gd name="T66" fmla="*/ 2147483647 w 154"/>
                <a:gd name="T67" fmla="*/ 2147483647 h 154"/>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0" t="0" r="r" b="b"/>
              <a:pathLst>
                <a:path w="154" h="154">
                  <a:moveTo>
                    <a:pt x="87" y="4"/>
                  </a:moveTo>
                  <a:lnTo>
                    <a:pt x="71" y="0"/>
                  </a:lnTo>
                  <a:lnTo>
                    <a:pt x="54" y="0"/>
                  </a:lnTo>
                  <a:lnTo>
                    <a:pt x="50" y="4"/>
                  </a:lnTo>
                  <a:lnTo>
                    <a:pt x="46" y="4"/>
                  </a:lnTo>
                  <a:lnTo>
                    <a:pt x="37" y="8"/>
                  </a:lnTo>
                  <a:lnTo>
                    <a:pt x="25" y="12"/>
                  </a:lnTo>
                  <a:lnTo>
                    <a:pt x="21" y="8"/>
                  </a:lnTo>
                  <a:lnTo>
                    <a:pt x="8" y="16"/>
                  </a:lnTo>
                  <a:lnTo>
                    <a:pt x="4" y="16"/>
                  </a:lnTo>
                  <a:lnTo>
                    <a:pt x="4" y="25"/>
                  </a:lnTo>
                  <a:lnTo>
                    <a:pt x="0" y="33"/>
                  </a:lnTo>
                  <a:lnTo>
                    <a:pt x="4" y="45"/>
                  </a:lnTo>
                  <a:lnTo>
                    <a:pt x="12" y="54"/>
                  </a:lnTo>
                  <a:lnTo>
                    <a:pt x="21" y="45"/>
                  </a:lnTo>
                  <a:lnTo>
                    <a:pt x="42" y="54"/>
                  </a:lnTo>
                  <a:lnTo>
                    <a:pt x="54" y="78"/>
                  </a:lnTo>
                  <a:lnTo>
                    <a:pt x="67" y="95"/>
                  </a:lnTo>
                  <a:lnTo>
                    <a:pt x="96" y="112"/>
                  </a:lnTo>
                  <a:lnTo>
                    <a:pt x="114" y="126"/>
                  </a:lnTo>
                  <a:lnTo>
                    <a:pt x="106" y="154"/>
                  </a:lnTo>
                  <a:lnTo>
                    <a:pt x="133" y="133"/>
                  </a:lnTo>
                  <a:lnTo>
                    <a:pt x="133" y="120"/>
                  </a:lnTo>
                  <a:lnTo>
                    <a:pt x="146" y="124"/>
                  </a:lnTo>
                  <a:lnTo>
                    <a:pt x="154" y="124"/>
                  </a:lnTo>
                  <a:lnTo>
                    <a:pt x="133" y="104"/>
                  </a:lnTo>
                  <a:lnTo>
                    <a:pt x="117" y="91"/>
                  </a:lnTo>
                  <a:lnTo>
                    <a:pt x="104" y="87"/>
                  </a:lnTo>
                  <a:lnTo>
                    <a:pt x="87" y="58"/>
                  </a:lnTo>
                  <a:lnTo>
                    <a:pt x="79" y="41"/>
                  </a:lnTo>
                  <a:lnTo>
                    <a:pt x="83" y="25"/>
                  </a:lnTo>
                  <a:lnTo>
                    <a:pt x="87" y="25"/>
                  </a:lnTo>
                  <a:lnTo>
                    <a:pt x="87" y="16"/>
                  </a:lnTo>
                  <a:lnTo>
                    <a:pt x="87" y="4"/>
                  </a:lnTo>
                  <a:close/>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solidFill>
                  <a:srgbClr val="FFFFFF"/>
                </a:solidFill>
              </a:endParaRPr>
            </a:p>
          </p:txBody>
        </p:sp>
        <p:sp>
          <p:nvSpPr>
            <p:cNvPr id="411" name="Freeform 410"/>
            <p:cNvSpPr>
              <a:spLocks/>
            </p:cNvSpPr>
            <p:nvPr/>
          </p:nvSpPr>
          <p:spPr bwMode="auto">
            <a:xfrm>
              <a:off x="5518357" y="2815052"/>
              <a:ext cx="216831" cy="305938"/>
            </a:xfrm>
            <a:custGeom>
              <a:avLst/>
              <a:gdLst>
                <a:gd name="T0" fmla="*/ 2147483647 w 10045"/>
                <a:gd name="T1" fmla="*/ 2147483647 h 10019"/>
                <a:gd name="T2" fmla="*/ 2147483647 w 10045"/>
                <a:gd name="T3" fmla="*/ 2147483647 h 10019"/>
                <a:gd name="T4" fmla="*/ 2147483647 w 10045"/>
                <a:gd name="T5" fmla="*/ 2147483647 h 10019"/>
                <a:gd name="T6" fmla="*/ 2147483647 w 10045"/>
                <a:gd name="T7" fmla="*/ 2147483647 h 10019"/>
                <a:gd name="T8" fmla="*/ 2147483647 w 10045"/>
                <a:gd name="T9" fmla="*/ 2147483647 h 10019"/>
                <a:gd name="T10" fmla="*/ 1081275730 w 10045"/>
                <a:gd name="T11" fmla="*/ 2147483647 h 10019"/>
                <a:gd name="T12" fmla="*/ 1081275730 w 10045"/>
                <a:gd name="T13" fmla="*/ 2147483647 h 10019"/>
                <a:gd name="T14" fmla="*/ 2147483647 w 10045"/>
                <a:gd name="T15" fmla="*/ 2147483647 h 10019"/>
                <a:gd name="T16" fmla="*/ 1081275730 w 10045"/>
                <a:gd name="T17" fmla="*/ 2147483647 h 10019"/>
                <a:gd name="T18" fmla="*/ 0 w 10045"/>
                <a:gd name="T19" fmla="*/ 2147483647 h 10019"/>
                <a:gd name="T20" fmla="*/ 2147483647 w 10045"/>
                <a:gd name="T21" fmla="*/ 2147483647 h 10019"/>
                <a:gd name="T22" fmla="*/ 2147483647 w 10045"/>
                <a:gd name="T23" fmla="*/ 2147483647 h 10019"/>
                <a:gd name="T24" fmla="*/ 2147483647 w 10045"/>
                <a:gd name="T25" fmla="*/ 2147483647 h 10019"/>
                <a:gd name="T26" fmla="*/ 2147483647 w 10045"/>
                <a:gd name="T27" fmla="*/ 2147483647 h 10019"/>
                <a:gd name="T28" fmla="*/ 2147483647 w 10045"/>
                <a:gd name="T29" fmla="*/ 2147483647 h 10019"/>
                <a:gd name="T30" fmla="*/ 2147483647 w 10045"/>
                <a:gd name="T31" fmla="*/ 2147483647 h 10019"/>
                <a:gd name="T32" fmla="*/ 2147483647 w 10045"/>
                <a:gd name="T33" fmla="*/ 2147483647 h 10019"/>
                <a:gd name="T34" fmla="*/ 2147483647 w 10045"/>
                <a:gd name="T35" fmla="*/ 2147483647 h 10019"/>
                <a:gd name="T36" fmla="*/ 2147483647 w 10045"/>
                <a:gd name="T37" fmla="*/ 2147483647 h 10019"/>
                <a:gd name="T38" fmla="*/ 2147483647 w 10045"/>
                <a:gd name="T39" fmla="*/ 2147483647 h 10019"/>
                <a:gd name="T40" fmla="*/ 2147483647 w 10045"/>
                <a:gd name="T41" fmla="*/ 2147483647 h 10019"/>
                <a:gd name="T42" fmla="*/ 2147483647 w 10045"/>
                <a:gd name="T43" fmla="*/ 2147483647 h 10019"/>
                <a:gd name="T44" fmla="*/ 2147483647 w 10045"/>
                <a:gd name="T45" fmla="*/ 2147483647 h 10019"/>
                <a:gd name="T46" fmla="*/ 2147483647 w 10045"/>
                <a:gd name="T47" fmla="*/ 2147483647 h 10019"/>
                <a:gd name="T48" fmla="*/ 2147483647 w 10045"/>
                <a:gd name="T49" fmla="*/ 2147483647 h 10019"/>
                <a:gd name="T50" fmla="*/ 2147483647 w 10045"/>
                <a:gd name="T51" fmla="*/ 2147483647 h 10019"/>
                <a:gd name="T52" fmla="*/ 2147483647 w 10045"/>
                <a:gd name="T53" fmla="*/ 2147483647 h 10019"/>
                <a:gd name="T54" fmla="*/ 2147483647 w 10045"/>
                <a:gd name="T55" fmla="*/ 2147483647 h 10019"/>
                <a:gd name="T56" fmla="*/ 2147483647 w 10045"/>
                <a:gd name="T57" fmla="*/ 2147483647 h 10019"/>
                <a:gd name="T58" fmla="*/ 2147483647 w 10045"/>
                <a:gd name="T59" fmla="*/ 2147483647 h 10019"/>
                <a:gd name="T60" fmla="*/ 2147483647 w 10045"/>
                <a:gd name="T61" fmla="*/ 2147483647 h 10019"/>
                <a:gd name="T62" fmla="*/ 2147483647 w 10045"/>
                <a:gd name="T63" fmla="*/ 2147483647 h 10019"/>
                <a:gd name="T64" fmla="*/ 2147483647 w 10045"/>
                <a:gd name="T65" fmla="*/ 2147483647 h 10019"/>
                <a:gd name="T66" fmla="*/ 2147483647 w 10045"/>
                <a:gd name="T67" fmla="*/ 2147483647 h 10019"/>
                <a:gd name="T68" fmla="*/ 2147483647 w 10045"/>
                <a:gd name="T69" fmla="*/ 2147483647 h 10019"/>
                <a:gd name="T70" fmla="*/ 2147483647 w 10045"/>
                <a:gd name="T71" fmla="*/ 2147483647 h 10019"/>
                <a:gd name="T72" fmla="*/ 2147483647 w 10045"/>
                <a:gd name="T73" fmla="*/ 2147483647 h 10019"/>
                <a:gd name="T74" fmla="*/ 2147483647 w 10045"/>
                <a:gd name="T75" fmla="*/ 2147483647 h 10019"/>
                <a:gd name="T76" fmla="*/ 2147483647 w 10045"/>
                <a:gd name="T77" fmla="*/ 2147483647 h 10019"/>
                <a:gd name="T78" fmla="*/ 2147483647 w 10045"/>
                <a:gd name="T79" fmla="*/ 2147483647 h 10019"/>
                <a:gd name="T80" fmla="*/ 2147483647 w 10045"/>
                <a:gd name="T81" fmla="*/ 2147483647 h 10019"/>
                <a:gd name="T82" fmla="*/ 2147483647 w 10045"/>
                <a:gd name="T83" fmla="*/ 2147483647 h 10019"/>
                <a:gd name="T84" fmla="*/ 2147483647 w 10045"/>
                <a:gd name="T85" fmla="*/ 2147483647 h 10019"/>
                <a:gd name="T86" fmla="*/ 2147483647 w 10045"/>
                <a:gd name="T87" fmla="*/ 2147483647 h 10019"/>
                <a:gd name="T88" fmla="*/ 2147483647 w 10045"/>
                <a:gd name="T89" fmla="*/ 2147483647 h 10019"/>
                <a:gd name="T90" fmla="*/ 2147483647 w 10045"/>
                <a:gd name="T91" fmla="*/ 2147483647 h 10019"/>
                <a:gd name="T92" fmla="*/ 2147483647 w 10045"/>
                <a:gd name="T93" fmla="*/ 2147483647 h 10019"/>
                <a:gd name="T94" fmla="*/ 2147483647 w 10045"/>
                <a:gd name="T95" fmla="*/ 2147483647 h 10019"/>
                <a:gd name="T96" fmla="*/ 2147483647 w 10045"/>
                <a:gd name="T97" fmla="*/ 2147483647 h 10019"/>
                <a:gd name="T98" fmla="*/ 2147483647 w 10045"/>
                <a:gd name="T99" fmla="*/ 2147483647 h 10019"/>
                <a:gd name="T100" fmla="*/ 2147483647 w 10045"/>
                <a:gd name="T101" fmla="*/ 2147483647 h 10019"/>
                <a:gd name="T102" fmla="*/ 2147483647 w 10045"/>
                <a:gd name="T103" fmla="*/ 0 h 10019"/>
                <a:gd name="T104" fmla="*/ 2147483647 w 10045"/>
                <a:gd name="T105" fmla="*/ 2147483647 h 10019"/>
                <a:gd name="T106" fmla="*/ 2147483647 w 10045"/>
                <a:gd name="T107" fmla="*/ 2147483647 h 10019"/>
                <a:gd name="T108" fmla="*/ 2147483647 w 10045"/>
                <a:gd name="T109" fmla="*/ 2147483647 h 10019"/>
                <a:gd name="T110" fmla="*/ 2147483647 w 10045"/>
                <a:gd name="T111" fmla="*/ 2147483647 h 10019"/>
                <a:gd name="T112" fmla="*/ 2147483647 w 10045"/>
                <a:gd name="T113" fmla="*/ 2147483647 h 10019"/>
                <a:gd name="T114" fmla="*/ 2147483647 w 10045"/>
                <a:gd name="T115" fmla="*/ 2147483647 h 10019"/>
                <a:gd name="T116" fmla="*/ 2147483647 w 10045"/>
                <a:gd name="T117" fmla="*/ 2147483647 h 10019"/>
                <a:gd name="T118" fmla="*/ 2147483647 w 10045"/>
                <a:gd name="T119" fmla="*/ 2147483647 h 10019"/>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0" t="0" r="r" b="b"/>
              <a:pathLst>
                <a:path w="10045" h="10019">
                  <a:moveTo>
                    <a:pt x="1724" y="2609"/>
                  </a:moveTo>
                  <a:lnTo>
                    <a:pt x="1379" y="3132"/>
                  </a:lnTo>
                  <a:lnTo>
                    <a:pt x="1379" y="3915"/>
                  </a:lnTo>
                  <a:lnTo>
                    <a:pt x="690" y="4436"/>
                  </a:lnTo>
                  <a:lnTo>
                    <a:pt x="690" y="5219"/>
                  </a:lnTo>
                  <a:lnTo>
                    <a:pt x="345" y="5741"/>
                  </a:lnTo>
                  <a:lnTo>
                    <a:pt x="690" y="6263"/>
                  </a:lnTo>
                  <a:lnTo>
                    <a:pt x="345" y="6786"/>
                  </a:lnTo>
                  <a:lnTo>
                    <a:pt x="0" y="7306"/>
                  </a:lnTo>
                  <a:lnTo>
                    <a:pt x="1034" y="7568"/>
                  </a:lnTo>
                  <a:lnTo>
                    <a:pt x="1724" y="7829"/>
                  </a:lnTo>
                  <a:cubicBezTo>
                    <a:pt x="2069" y="7916"/>
                    <a:pt x="2675" y="8005"/>
                    <a:pt x="2759" y="8090"/>
                  </a:cubicBezTo>
                  <a:cubicBezTo>
                    <a:pt x="2843" y="8175"/>
                    <a:pt x="2382" y="8117"/>
                    <a:pt x="2230" y="8339"/>
                  </a:cubicBezTo>
                  <a:cubicBezTo>
                    <a:pt x="2078" y="8560"/>
                    <a:pt x="1874" y="9189"/>
                    <a:pt x="1848" y="9422"/>
                  </a:cubicBezTo>
                  <a:cubicBezTo>
                    <a:pt x="1822" y="9656"/>
                    <a:pt x="1806" y="9700"/>
                    <a:pt x="2073" y="9738"/>
                  </a:cubicBezTo>
                  <a:cubicBezTo>
                    <a:pt x="2340" y="9777"/>
                    <a:pt x="3104" y="9626"/>
                    <a:pt x="3448" y="9656"/>
                  </a:cubicBezTo>
                  <a:cubicBezTo>
                    <a:pt x="3792" y="9686"/>
                    <a:pt x="3969" y="9858"/>
                    <a:pt x="4138" y="9917"/>
                  </a:cubicBezTo>
                  <a:cubicBezTo>
                    <a:pt x="4307" y="9976"/>
                    <a:pt x="4368" y="9999"/>
                    <a:pt x="4463" y="10013"/>
                  </a:cubicBezTo>
                  <a:cubicBezTo>
                    <a:pt x="4558" y="10027"/>
                    <a:pt x="4532" y="10015"/>
                    <a:pt x="4708" y="9999"/>
                  </a:cubicBezTo>
                  <a:cubicBezTo>
                    <a:pt x="4884" y="9983"/>
                    <a:pt x="5267" y="9931"/>
                    <a:pt x="5517" y="9917"/>
                  </a:cubicBezTo>
                  <a:cubicBezTo>
                    <a:pt x="5767" y="9903"/>
                    <a:pt x="5977" y="9917"/>
                    <a:pt x="6207" y="9917"/>
                  </a:cubicBezTo>
                  <a:cubicBezTo>
                    <a:pt x="6667" y="9830"/>
                    <a:pt x="7228" y="9704"/>
                    <a:pt x="7586" y="9656"/>
                  </a:cubicBezTo>
                  <a:cubicBezTo>
                    <a:pt x="7944" y="9608"/>
                    <a:pt x="8185" y="9677"/>
                    <a:pt x="8353" y="9629"/>
                  </a:cubicBezTo>
                  <a:cubicBezTo>
                    <a:pt x="8521" y="9581"/>
                    <a:pt x="8604" y="9494"/>
                    <a:pt x="8597" y="9368"/>
                  </a:cubicBezTo>
                  <a:cubicBezTo>
                    <a:pt x="8590" y="9242"/>
                    <a:pt x="8278" y="8989"/>
                    <a:pt x="8312" y="8872"/>
                  </a:cubicBezTo>
                  <a:cubicBezTo>
                    <a:pt x="8346" y="8755"/>
                    <a:pt x="8653" y="8734"/>
                    <a:pt x="8802" y="8668"/>
                  </a:cubicBezTo>
                  <a:cubicBezTo>
                    <a:pt x="8951" y="8602"/>
                    <a:pt x="9106" y="8518"/>
                    <a:pt x="9207" y="8474"/>
                  </a:cubicBezTo>
                  <a:cubicBezTo>
                    <a:pt x="9308" y="8430"/>
                    <a:pt x="9462" y="8479"/>
                    <a:pt x="9408" y="8406"/>
                  </a:cubicBezTo>
                  <a:cubicBezTo>
                    <a:pt x="9354" y="8333"/>
                    <a:pt x="9101" y="8223"/>
                    <a:pt x="8882" y="8035"/>
                  </a:cubicBezTo>
                  <a:cubicBezTo>
                    <a:pt x="8663" y="7847"/>
                    <a:pt x="8352" y="7492"/>
                    <a:pt x="8092" y="7279"/>
                  </a:cubicBezTo>
                  <a:cubicBezTo>
                    <a:pt x="7832" y="7066"/>
                    <a:pt x="7487" y="6889"/>
                    <a:pt x="7321" y="6759"/>
                  </a:cubicBezTo>
                  <a:cubicBezTo>
                    <a:pt x="7155" y="6629"/>
                    <a:pt x="7054" y="6580"/>
                    <a:pt x="7098" y="6497"/>
                  </a:cubicBezTo>
                  <a:cubicBezTo>
                    <a:pt x="7142" y="6414"/>
                    <a:pt x="7390" y="6345"/>
                    <a:pt x="7586" y="6263"/>
                  </a:cubicBezTo>
                  <a:cubicBezTo>
                    <a:pt x="7782" y="6181"/>
                    <a:pt x="8026" y="6082"/>
                    <a:pt x="8276" y="6002"/>
                  </a:cubicBezTo>
                  <a:cubicBezTo>
                    <a:pt x="8526" y="5922"/>
                    <a:pt x="8900" y="5853"/>
                    <a:pt x="9086" y="5782"/>
                  </a:cubicBezTo>
                  <a:cubicBezTo>
                    <a:pt x="9272" y="5711"/>
                    <a:pt x="9238" y="5584"/>
                    <a:pt x="9390" y="5577"/>
                  </a:cubicBezTo>
                  <a:cubicBezTo>
                    <a:pt x="9542" y="5570"/>
                    <a:pt x="9898" y="5757"/>
                    <a:pt x="10000" y="5741"/>
                  </a:cubicBezTo>
                  <a:cubicBezTo>
                    <a:pt x="10102" y="5725"/>
                    <a:pt x="10000" y="5568"/>
                    <a:pt x="10000" y="5481"/>
                  </a:cubicBezTo>
                  <a:lnTo>
                    <a:pt x="10000" y="4697"/>
                  </a:lnTo>
                  <a:cubicBezTo>
                    <a:pt x="9655" y="4697"/>
                    <a:pt x="9655" y="3654"/>
                    <a:pt x="9655" y="3654"/>
                  </a:cubicBezTo>
                  <a:lnTo>
                    <a:pt x="9655" y="2871"/>
                  </a:lnTo>
                  <a:lnTo>
                    <a:pt x="9655" y="2609"/>
                  </a:lnTo>
                  <a:lnTo>
                    <a:pt x="9310" y="1827"/>
                  </a:lnTo>
                  <a:lnTo>
                    <a:pt x="9310" y="1305"/>
                  </a:lnTo>
                  <a:lnTo>
                    <a:pt x="7931" y="783"/>
                  </a:lnTo>
                  <a:lnTo>
                    <a:pt x="6552" y="1305"/>
                  </a:lnTo>
                  <a:cubicBezTo>
                    <a:pt x="6552" y="1305"/>
                    <a:pt x="6207" y="1305"/>
                    <a:pt x="5862" y="1044"/>
                  </a:cubicBezTo>
                  <a:lnTo>
                    <a:pt x="5862" y="522"/>
                  </a:lnTo>
                  <a:lnTo>
                    <a:pt x="4828" y="261"/>
                  </a:lnTo>
                  <a:lnTo>
                    <a:pt x="4138" y="0"/>
                  </a:lnTo>
                  <a:lnTo>
                    <a:pt x="3793" y="261"/>
                  </a:lnTo>
                  <a:lnTo>
                    <a:pt x="3448" y="1305"/>
                  </a:lnTo>
                  <a:lnTo>
                    <a:pt x="3103" y="1827"/>
                  </a:lnTo>
                  <a:lnTo>
                    <a:pt x="2414" y="1827"/>
                  </a:lnTo>
                  <a:lnTo>
                    <a:pt x="1724" y="1827"/>
                  </a:lnTo>
                  <a:lnTo>
                    <a:pt x="1724" y="2088"/>
                  </a:lnTo>
                  <a:lnTo>
                    <a:pt x="1724" y="2609"/>
                  </a:lnTo>
                  <a:close/>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solidFill>
                  <a:srgbClr val="FFFFFF"/>
                </a:solidFill>
              </a:endParaRPr>
            </a:p>
          </p:txBody>
        </p:sp>
        <p:sp>
          <p:nvSpPr>
            <p:cNvPr id="412" name="Freeform 411"/>
            <p:cNvSpPr>
              <a:spLocks/>
            </p:cNvSpPr>
            <p:nvPr/>
          </p:nvSpPr>
          <p:spPr bwMode="auto">
            <a:xfrm>
              <a:off x="5490823" y="2878235"/>
              <a:ext cx="82603" cy="106413"/>
            </a:xfrm>
            <a:custGeom>
              <a:avLst/>
              <a:gdLst>
                <a:gd name="T0" fmla="*/ 2147483647 w 66"/>
                <a:gd name="T1" fmla="*/ 2147483647 h 90"/>
                <a:gd name="T2" fmla="*/ 2147483647 w 66"/>
                <a:gd name="T3" fmla="*/ 2147483647 h 90"/>
                <a:gd name="T4" fmla="*/ 2147483647 w 66"/>
                <a:gd name="T5" fmla="*/ 2147483647 h 90"/>
                <a:gd name="T6" fmla="*/ 2147483647 w 66"/>
                <a:gd name="T7" fmla="*/ 2147483647 h 90"/>
                <a:gd name="T8" fmla="*/ 2147483647 w 66"/>
                <a:gd name="T9" fmla="*/ 2147483647 h 90"/>
                <a:gd name="T10" fmla="*/ 2147483647 w 66"/>
                <a:gd name="T11" fmla="*/ 2147483647 h 90"/>
                <a:gd name="T12" fmla="*/ 2147483647 w 66"/>
                <a:gd name="T13" fmla="*/ 2147483647 h 90"/>
                <a:gd name="T14" fmla="*/ 2147483647 w 66"/>
                <a:gd name="T15" fmla="*/ 2147483647 h 90"/>
                <a:gd name="T16" fmla="*/ 2147483647 w 66"/>
                <a:gd name="T17" fmla="*/ 2147483647 h 90"/>
                <a:gd name="T18" fmla="*/ 2147483647 w 66"/>
                <a:gd name="T19" fmla="*/ 2147483647 h 90"/>
                <a:gd name="T20" fmla="*/ 2147483647 w 66"/>
                <a:gd name="T21" fmla="*/ 0 h 90"/>
                <a:gd name="T22" fmla="*/ 2147483647 w 66"/>
                <a:gd name="T23" fmla="*/ 2147483647 h 90"/>
                <a:gd name="T24" fmla="*/ 2147483647 w 66"/>
                <a:gd name="T25" fmla="*/ 2147483647 h 90"/>
                <a:gd name="T26" fmla="*/ 2147483647 w 66"/>
                <a:gd name="T27" fmla="*/ 2147483647 h 90"/>
                <a:gd name="T28" fmla="*/ 2147483647 w 66"/>
                <a:gd name="T29" fmla="*/ 2147483647 h 90"/>
                <a:gd name="T30" fmla="*/ 2147483647 w 66"/>
                <a:gd name="T31" fmla="*/ 2147483647 h 90"/>
                <a:gd name="T32" fmla="*/ 0 w 66"/>
                <a:gd name="T33" fmla="*/ 2147483647 h 90"/>
                <a:gd name="T34" fmla="*/ 2147483647 w 66"/>
                <a:gd name="T35" fmla="*/ 2147483647 h 90"/>
                <a:gd name="T36" fmla="*/ 2147483647 w 66"/>
                <a:gd name="T37" fmla="*/ 2147483647 h 90"/>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66" h="90">
                  <a:moveTo>
                    <a:pt x="18" y="72"/>
                  </a:moveTo>
                  <a:lnTo>
                    <a:pt x="30" y="78"/>
                  </a:lnTo>
                  <a:lnTo>
                    <a:pt x="36" y="84"/>
                  </a:lnTo>
                  <a:lnTo>
                    <a:pt x="42" y="90"/>
                  </a:lnTo>
                  <a:lnTo>
                    <a:pt x="48" y="78"/>
                  </a:lnTo>
                  <a:lnTo>
                    <a:pt x="48" y="60"/>
                  </a:lnTo>
                  <a:lnTo>
                    <a:pt x="60" y="48"/>
                  </a:lnTo>
                  <a:lnTo>
                    <a:pt x="60" y="30"/>
                  </a:lnTo>
                  <a:lnTo>
                    <a:pt x="66" y="18"/>
                  </a:lnTo>
                  <a:lnTo>
                    <a:pt x="66" y="6"/>
                  </a:lnTo>
                  <a:lnTo>
                    <a:pt x="66" y="0"/>
                  </a:lnTo>
                  <a:lnTo>
                    <a:pt x="54" y="6"/>
                  </a:lnTo>
                  <a:lnTo>
                    <a:pt x="36" y="12"/>
                  </a:lnTo>
                  <a:lnTo>
                    <a:pt x="36" y="30"/>
                  </a:lnTo>
                  <a:lnTo>
                    <a:pt x="24" y="18"/>
                  </a:lnTo>
                  <a:lnTo>
                    <a:pt x="12" y="54"/>
                  </a:lnTo>
                  <a:lnTo>
                    <a:pt x="0" y="66"/>
                  </a:lnTo>
                  <a:lnTo>
                    <a:pt x="6" y="72"/>
                  </a:lnTo>
                  <a:lnTo>
                    <a:pt x="18" y="72"/>
                  </a:lnTo>
                  <a:close/>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solidFill>
                  <a:srgbClr val="FFFFFF"/>
                </a:solidFill>
              </a:endParaRPr>
            </a:p>
          </p:txBody>
        </p:sp>
        <p:sp>
          <p:nvSpPr>
            <p:cNvPr id="413" name="Freeform 412"/>
            <p:cNvSpPr>
              <a:spLocks/>
            </p:cNvSpPr>
            <p:nvPr/>
          </p:nvSpPr>
          <p:spPr bwMode="auto">
            <a:xfrm rot="20966185">
              <a:off x="5903835" y="3332153"/>
              <a:ext cx="172088" cy="171259"/>
            </a:xfrm>
            <a:custGeom>
              <a:avLst/>
              <a:gdLst>
                <a:gd name="T0" fmla="*/ 2147483647 w 9874"/>
                <a:gd name="T1" fmla="*/ 861456484 h 10000"/>
                <a:gd name="T2" fmla="*/ 2147483647 w 9874"/>
                <a:gd name="T3" fmla="*/ 573160271 h 10000"/>
                <a:gd name="T4" fmla="*/ 2147483647 w 9874"/>
                <a:gd name="T5" fmla="*/ 571945092 h 10000"/>
                <a:gd name="T6" fmla="*/ 2147483647 w 9874"/>
                <a:gd name="T7" fmla="*/ 0 h 10000"/>
                <a:gd name="T8" fmla="*/ 2147483647 w 9874"/>
                <a:gd name="T9" fmla="*/ 350414474 h 10000"/>
                <a:gd name="T10" fmla="*/ 2147483647 w 9874"/>
                <a:gd name="T11" fmla="*/ 1282208266 h 10000"/>
                <a:gd name="T12" fmla="*/ 1792679761 w 9874"/>
                <a:gd name="T13" fmla="*/ 1861231051 h 10000"/>
                <a:gd name="T14" fmla="*/ 1792679761 w 9874"/>
                <a:gd name="T15" fmla="*/ 2147483647 h 10000"/>
                <a:gd name="T16" fmla="*/ 1194741583 w 9874"/>
                <a:gd name="T17" fmla="*/ 2147483647 h 10000"/>
                <a:gd name="T18" fmla="*/ 0 w 9874"/>
                <a:gd name="T19" fmla="*/ 2147483647 h 10000"/>
                <a:gd name="T20" fmla="*/ 1194741583 w 9874"/>
                <a:gd name="T21" fmla="*/ 2147483647 h 10000"/>
                <a:gd name="T22" fmla="*/ 2147483647 w 9874"/>
                <a:gd name="T23" fmla="*/ 2147483647 h 10000"/>
                <a:gd name="T24" fmla="*/ 2147483647 w 9874"/>
                <a:gd name="T25" fmla="*/ 2147483647 h 10000"/>
                <a:gd name="T26" fmla="*/ 2147483647 w 9874"/>
                <a:gd name="T27" fmla="*/ 2147483647 h 10000"/>
                <a:gd name="T28" fmla="*/ 2147483647 w 9874"/>
                <a:gd name="T29" fmla="*/ 2147483647 h 10000"/>
                <a:gd name="T30" fmla="*/ 2147483647 w 9874"/>
                <a:gd name="T31" fmla="*/ 2147483647 h 10000"/>
                <a:gd name="T32" fmla="*/ 2147483647 w 9874"/>
                <a:gd name="T33" fmla="*/ 2147483647 h 10000"/>
                <a:gd name="T34" fmla="*/ 2147483647 w 9874"/>
                <a:gd name="T35" fmla="*/ 2147483647 h 10000"/>
                <a:gd name="T36" fmla="*/ 2147483647 w 9874"/>
                <a:gd name="T37" fmla="*/ 2147483647 h 10000"/>
                <a:gd name="T38" fmla="*/ 2147483647 w 9874"/>
                <a:gd name="T39" fmla="*/ 2147483647 h 10000"/>
                <a:gd name="T40" fmla="*/ 2147483647 w 9874"/>
                <a:gd name="T41" fmla="*/ 2147483647 h 10000"/>
                <a:gd name="T42" fmla="*/ 2147483647 w 9874"/>
                <a:gd name="T43" fmla="*/ 2147483647 h 10000"/>
                <a:gd name="T44" fmla="*/ 2147483647 w 9874"/>
                <a:gd name="T45" fmla="*/ 2083902531 h 10000"/>
                <a:gd name="T46" fmla="*/ 2147483647 w 9874"/>
                <a:gd name="T47" fmla="*/ 1331460655 h 10000"/>
                <a:gd name="T48" fmla="*/ 2147483647 w 9874"/>
                <a:gd name="T49" fmla="*/ 1056034845 h 10000"/>
                <a:gd name="T50" fmla="*/ 2147483647 w 9874"/>
                <a:gd name="T51" fmla="*/ 861456484 h 10000"/>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0" t="0" r="r" b="b"/>
              <a:pathLst>
                <a:path w="9874" h="10000">
                  <a:moveTo>
                    <a:pt x="9677" y="735"/>
                  </a:moveTo>
                  <a:lnTo>
                    <a:pt x="9874" y="489"/>
                  </a:lnTo>
                  <a:lnTo>
                    <a:pt x="9223" y="488"/>
                  </a:lnTo>
                  <a:lnTo>
                    <a:pt x="8813" y="0"/>
                  </a:lnTo>
                  <a:lnTo>
                    <a:pt x="5802" y="299"/>
                  </a:lnTo>
                  <a:lnTo>
                    <a:pt x="3889" y="1094"/>
                  </a:lnTo>
                  <a:lnTo>
                    <a:pt x="1667" y="1588"/>
                  </a:lnTo>
                  <a:lnTo>
                    <a:pt x="1667" y="2083"/>
                  </a:lnTo>
                  <a:lnTo>
                    <a:pt x="1111" y="3073"/>
                  </a:lnTo>
                  <a:lnTo>
                    <a:pt x="0" y="4062"/>
                  </a:lnTo>
                  <a:lnTo>
                    <a:pt x="1111" y="5547"/>
                  </a:lnTo>
                  <a:lnTo>
                    <a:pt x="3333" y="6042"/>
                  </a:lnTo>
                  <a:lnTo>
                    <a:pt x="2222" y="7031"/>
                  </a:lnTo>
                  <a:lnTo>
                    <a:pt x="2222" y="9010"/>
                  </a:lnTo>
                  <a:lnTo>
                    <a:pt x="4445" y="10000"/>
                  </a:lnTo>
                  <a:lnTo>
                    <a:pt x="5555" y="9010"/>
                  </a:lnTo>
                  <a:lnTo>
                    <a:pt x="5555" y="8021"/>
                  </a:lnTo>
                  <a:lnTo>
                    <a:pt x="7777" y="7031"/>
                  </a:lnTo>
                  <a:lnTo>
                    <a:pt x="5555" y="5052"/>
                  </a:lnTo>
                  <a:lnTo>
                    <a:pt x="5555" y="4062"/>
                  </a:lnTo>
                  <a:lnTo>
                    <a:pt x="4445" y="2578"/>
                  </a:lnTo>
                  <a:lnTo>
                    <a:pt x="7777" y="2083"/>
                  </a:lnTo>
                  <a:lnTo>
                    <a:pt x="9152" y="1778"/>
                  </a:lnTo>
                  <a:lnTo>
                    <a:pt x="9179" y="1136"/>
                  </a:lnTo>
                  <a:lnTo>
                    <a:pt x="9413" y="901"/>
                  </a:lnTo>
                  <a:lnTo>
                    <a:pt x="9677" y="735"/>
                  </a:lnTo>
                  <a:close/>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solidFill>
                  <a:srgbClr val="FFFFFF"/>
                </a:solidFill>
              </a:endParaRPr>
            </a:p>
          </p:txBody>
        </p:sp>
        <p:sp>
          <p:nvSpPr>
            <p:cNvPr id="414" name="Freeform 413"/>
            <p:cNvSpPr>
              <a:spLocks/>
            </p:cNvSpPr>
            <p:nvPr/>
          </p:nvSpPr>
          <p:spPr bwMode="auto">
            <a:xfrm>
              <a:off x="5893509" y="3066120"/>
              <a:ext cx="221994" cy="176247"/>
            </a:xfrm>
            <a:custGeom>
              <a:avLst/>
              <a:gdLst>
                <a:gd name="T0" fmla="*/ 2147483647 w 10000"/>
                <a:gd name="T1" fmla="*/ 2147483647 h 10000"/>
                <a:gd name="T2" fmla="*/ 2147483647 w 10000"/>
                <a:gd name="T3" fmla="*/ 2147483647 h 10000"/>
                <a:gd name="T4" fmla="*/ 2147483647 w 10000"/>
                <a:gd name="T5" fmla="*/ 2147483647 h 10000"/>
                <a:gd name="T6" fmla="*/ 2147483647 w 10000"/>
                <a:gd name="T7" fmla="*/ 0 h 10000"/>
                <a:gd name="T8" fmla="*/ 2147483647 w 10000"/>
                <a:gd name="T9" fmla="*/ 962987830 h 10000"/>
                <a:gd name="T10" fmla="*/ 2147483647 w 10000"/>
                <a:gd name="T11" fmla="*/ 1505821189 h 10000"/>
                <a:gd name="T12" fmla="*/ 2147483647 w 10000"/>
                <a:gd name="T13" fmla="*/ 962987830 h 10000"/>
                <a:gd name="T14" fmla="*/ 2147483647 w 10000"/>
                <a:gd name="T15" fmla="*/ 2147483647 h 10000"/>
                <a:gd name="T16" fmla="*/ 1839321513 w 10000"/>
                <a:gd name="T17" fmla="*/ 2147483647 h 10000"/>
                <a:gd name="T18" fmla="*/ 1728171895 w 10000"/>
                <a:gd name="T19" fmla="*/ 2147483647 h 10000"/>
                <a:gd name="T20" fmla="*/ 1513069159 w 10000"/>
                <a:gd name="T21" fmla="*/ 2147483647 h 10000"/>
                <a:gd name="T22" fmla="*/ 7214134 w 10000"/>
                <a:gd name="T23" fmla="*/ 2147483647 h 10000"/>
                <a:gd name="T24" fmla="*/ 2147483647 w 10000"/>
                <a:gd name="T25" fmla="*/ 2147483647 h 10000"/>
                <a:gd name="T26" fmla="*/ 2147483647 w 10000"/>
                <a:gd name="T27" fmla="*/ 2147483647 h 10000"/>
                <a:gd name="T28" fmla="*/ 2147483647 w 10000"/>
                <a:gd name="T29" fmla="*/ 2147483647 h 10000"/>
                <a:gd name="T30" fmla="*/ 2147483647 w 10000"/>
                <a:gd name="T31" fmla="*/ 2147483647 h 10000"/>
                <a:gd name="T32" fmla="*/ 2147483647 w 10000"/>
                <a:gd name="T33" fmla="*/ 2147483647 h 10000"/>
                <a:gd name="T34" fmla="*/ 2147483647 w 10000"/>
                <a:gd name="T35" fmla="*/ 2147483647 h 10000"/>
                <a:gd name="T36" fmla="*/ 2147483647 w 10000"/>
                <a:gd name="T37" fmla="*/ 2147483647 h 10000"/>
                <a:gd name="T38" fmla="*/ 2147483647 w 10000"/>
                <a:gd name="T39" fmla="*/ 2147483647 h 10000"/>
                <a:gd name="T40" fmla="*/ 2147483647 w 10000"/>
                <a:gd name="T41" fmla="*/ 2147483647 h 1000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10000" h="10000">
                  <a:moveTo>
                    <a:pt x="8952" y="4746"/>
                  </a:moveTo>
                  <a:cubicBezTo>
                    <a:pt x="8952" y="4746"/>
                    <a:pt x="9789" y="4438"/>
                    <a:pt x="9789" y="4036"/>
                  </a:cubicBezTo>
                  <a:cubicBezTo>
                    <a:pt x="10125" y="3229"/>
                    <a:pt x="10054" y="3000"/>
                    <a:pt x="9628" y="2328"/>
                  </a:cubicBezTo>
                  <a:cubicBezTo>
                    <a:pt x="9201" y="1655"/>
                    <a:pt x="8028" y="776"/>
                    <a:pt x="7229" y="0"/>
                  </a:cubicBezTo>
                  <a:cubicBezTo>
                    <a:pt x="6677" y="239"/>
                    <a:pt x="6358" y="529"/>
                    <a:pt x="5576" y="715"/>
                  </a:cubicBezTo>
                  <a:cubicBezTo>
                    <a:pt x="4794" y="901"/>
                    <a:pt x="3551" y="983"/>
                    <a:pt x="2539" y="1118"/>
                  </a:cubicBezTo>
                  <a:lnTo>
                    <a:pt x="2201" y="715"/>
                  </a:lnTo>
                  <a:lnTo>
                    <a:pt x="1188" y="2730"/>
                  </a:lnTo>
                  <a:cubicBezTo>
                    <a:pt x="963" y="3268"/>
                    <a:pt x="631" y="4031"/>
                    <a:pt x="513" y="4343"/>
                  </a:cubicBezTo>
                  <a:cubicBezTo>
                    <a:pt x="396" y="4654"/>
                    <a:pt x="496" y="4524"/>
                    <a:pt x="482" y="4603"/>
                  </a:cubicBezTo>
                  <a:cubicBezTo>
                    <a:pt x="467" y="4681"/>
                    <a:pt x="503" y="4723"/>
                    <a:pt x="422" y="4817"/>
                  </a:cubicBezTo>
                  <a:cubicBezTo>
                    <a:pt x="342" y="4911"/>
                    <a:pt x="-28" y="5153"/>
                    <a:pt x="2" y="5165"/>
                  </a:cubicBezTo>
                  <a:cubicBezTo>
                    <a:pt x="871" y="6361"/>
                    <a:pt x="1309" y="7628"/>
                    <a:pt x="1789" y="8230"/>
                  </a:cubicBezTo>
                  <a:cubicBezTo>
                    <a:pt x="2266" y="8832"/>
                    <a:pt x="2645" y="8558"/>
                    <a:pt x="2875" y="8776"/>
                  </a:cubicBezTo>
                  <a:cubicBezTo>
                    <a:pt x="3105" y="8994"/>
                    <a:pt x="2722" y="9336"/>
                    <a:pt x="3174" y="9539"/>
                  </a:cubicBezTo>
                  <a:cubicBezTo>
                    <a:pt x="3626" y="9742"/>
                    <a:pt x="4682" y="10053"/>
                    <a:pt x="5588" y="9993"/>
                  </a:cubicBezTo>
                  <a:cubicBezTo>
                    <a:pt x="6494" y="9933"/>
                    <a:pt x="8055" y="9717"/>
                    <a:pt x="8615" y="9179"/>
                  </a:cubicBezTo>
                  <a:cubicBezTo>
                    <a:pt x="9175" y="8641"/>
                    <a:pt x="8840" y="7567"/>
                    <a:pt x="8952" y="6761"/>
                  </a:cubicBezTo>
                  <a:lnTo>
                    <a:pt x="9628" y="6358"/>
                  </a:lnTo>
                  <a:cubicBezTo>
                    <a:pt x="9591" y="6168"/>
                    <a:pt x="9555" y="5977"/>
                    <a:pt x="9518" y="5787"/>
                  </a:cubicBezTo>
                  <a:cubicBezTo>
                    <a:pt x="9629" y="5384"/>
                    <a:pt x="8840" y="5149"/>
                    <a:pt x="8952" y="4746"/>
                  </a:cubicBezTo>
                  <a:close/>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solidFill>
                  <a:srgbClr val="FFFFFF"/>
                </a:solidFill>
              </a:endParaRPr>
            </a:p>
          </p:txBody>
        </p:sp>
        <p:sp>
          <p:nvSpPr>
            <p:cNvPr id="415" name="Freeform 414"/>
            <p:cNvSpPr>
              <a:spLocks/>
            </p:cNvSpPr>
            <p:nvPr/>
          </p:nvSpPr>
          <p:spPr bwMode="auto">
            <a:xfrm>
              <a:off x="5669794" y="2984648"/>
              <a:ext cx="172088" cy="86461"/>
            </a:xfrm>
            <a:custGeom>
              <a:avLst/>
              <a:gdLst>
                <a:gd name="T0" fmla="*/ 2147483647 w 10569"/>
                <a:gd name="T1" fmla="*/ 218132199 h 10092"/>
                <a:gd name="T2" fmla="*/ 2147483647 w 10569"/>
                <a:gd name="T3" fmla="*/ 122706788 h 10092"/>
                <a:gd name="T4" fmla="*/ 2147483647 w 10569"/>
                <a:gd name="T5" fmla="*/ 61371189 h 10092"/>
                <a:gd name="T6" fmla="*/ 2147483647 w 10569"/>
                <a:gd name="T7" fmla="*/ 0 h 10092"/>
                <a:gd name="T8" fmla="*/ 2147483647 w 10569"/>
                <a:gd name="T9" fmla="*/ 30665321 h 10092"/>
                <a:gd name="T10" fmla="*/ 2147483647 w 10569"/>
                <a:gd name="T11" fmla="*/ 0 h 10092"/>
                <a:gd name="T12" fmla="*/ 2097951320 w 10569"/>
                <a:gd name="T13" fmla="*/ 30665321 h 10092"/>
                <a:gd name="T14" fmla="*/ 1401434486 w 10569"/>
                <a:gd name="T15" fmla="*/ 61371189 h 10092"/>
                <a:gd name="T16" fmla="*/ 704917667 w 10569"/>
                <a:gd name="T17" fmla="*/ 92041467 h 10092"/>
                <a:gd name="T18" fmla="*/ 8448222 w 10569"/>
                <a:gd name="T19" fmla="*/ 122706788 h 10092"/>
                <a:gd name="T20" fmla="*/ 357065685 w 10569"/>
                <a:gd name="T21" fmla="*/ 164160932 h 10092"/>
                <a:gd name="T22" fmla="*/ 1012965140 w 10569"/>
                <a:gd name="T23" fmla="*/ 220119984 h 10092"/>
                <a:gd name="T24" fmla="*/ 1750099564 w 10569"/>
                <a:gd name="T25" fmla="*/ 306784830 h 10092"/>
                <a:gd name="T26" fmla="*/ 2097951320 w 10569"/>
                <a:gd name="T27" fmla="*/ 337490632 h 10092"/>
                <a:gd name="T28" fmla="*/ 2147483647 w 10569"/>
                <a:gd name="T29" fmla="*/ 371544855 h 10092"/>
                <a:gd name="T30" fmla="*/ 2147483647 w 10569"/>
                <a:gd name="T31" fmla="*/ 367936564 h 10092"/>
                <a:gd name="T32" fmla="*/ 2147483647 w 10569"/>
                <a:gd name="T33" fmla="*/ 337230696 h 10092"/>
                <a:gd name="T34" fmla="*/ 2147483647 w 10569"/>
                <a:gd name="T35" fmla="*/ 346435062 h 10092"/>
                <a:gd name="T36" fmla="*/ 2147483647 w 10569"/>
                <a:gd name="T37" fmla="*/ 347321125 h 10092"/>
                <a:gd name="T38" fmla="*/ 2147483647 w 10569"/>
                <a:gd name="T39" fmla="*/ 353615522 h 10092"/>
                <a:gd name="T40" fmla="*/ 2147483647 w 10569"/>
                <a:gd name="T41" fmla="*/ 369740943 h 10092"/>
                <a:gd name="T42" fmla="*/ 2147483647 w 10569"/>
                <a:gd name="T43" fmla="*/ 344411753 h 10092"/>
                <a:gd name="T44" fmla="*/ 2147483647 w 10569"/>
                <a:gd name="T45" fmla="*/ 359211597 h 10092"/>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10569" h="10092">
                  <a:moveTo>
                    <a:pt x="10569" y="5925"/>
                  </a:moveTo>
                  <a:cubicBezTo>
                    <a:pt x="10249" y="5077"/>
                    <a:pt x="8682" y="4197"/>
                    <a:pt x="7738" y="3333"/>
                  </a:cubicBezTo>
                  <a:lnTo>
                    <a:pt x="5920" y="1667"/>
                  </a:lnTo>
                  <a:lnTo>
                    <a:pt x="4102" y="0"/>
                  </a:lnTo>
                  <a:lnTo>
                    <a:pt x="4102" y="833"/>
                  </a:lnTo>
                  <a:lnTo>
                    <a:pt x="3193" y="0"/>
                  </a:lnTo>
                  <a:lnTo>
                    <a:pt x="2738" y="833"/>
                  </a:lnTo>
                  <a:lnTo>
                    <a:pt x="1829" y="1667"/>
                  </a:lnTo>
                  <a:lnTo>
                    <a:pt x="920" y="2500"/>
                  </a:lnTo>
                  <a:cubicBezTo>
                    <a:pt x="617" y="2778"/>
                    <a:pt x="87" y="3007"/>
                    <a:pt x="11" y="3333"/>
                  </a:cubicBezTo>
                  <a:cubicBezTo>
                    <a:pt x="-65" y="3659"/>
                    <a:pt x="248" y="4018"/>
                    <a:pt x="466" y="4459"/>
                  </a:cubicBezTo>
                  <a:cubicBezTo>
                    <a:pt x="684" y="4900"/>
                    <a:pt x="1019" y="5333"/>
                    <a:pt x="1322" y="5979"/>
                  </a:cubicBezTo>
                  <a:cubicBezTo>
                    <a:pt x="1625" y="6625"/>
                    <a:pt x="2048" y="7802"/>
                    <a:pt x="2284" y="8333"/>
                  </a:cubicBezTo>
                  <a:cubicBezTo>
                    <a:pt x="2520" y="8864"/>
                    <a:pt x="2583" y="8874"/>
                    <a:pt x="2738" y="9167"/>
                  </a:cubicBezTo>
                  <a:cubicBezTo>
                    <a:pt x="2893" y="9460"/>
                    <a:pt x="3217" y="10092"/>
                    <a:pt x="3217" y="10092"/>
                  </a:cubicBezTo>
                  <a:cubicBezTo>
                    <a:pt x="4581" y="10092"/>
                    <a:pt x="4900" y="9994"/>
                    <a:pt x="4900" y="9994"/>
                  </a:cubicBezTo>
                  <a:cubicBezTo>
                    <a:pt x="4785" y="9440"/>
                    <a:pt x="5654" y="9714"/>
                    <a:pt x="5539" y="9160"/>
                  </a:cubicBezTo>
                  <a:cubicBezTo>
                    <a:pt x="5853" y="9260"/>
                    <a:pt x="6250" y="9364"/>
                    <a:pt x="6402" y="9410"/>
                  </a:cubicBezTo>
                  <a:cubicBezTo>
                    <a:pt x="6554" y="9456"/>
                    <a:pt x="6377" y="9434"/>
                    <a:pt x="6453" y="9434"/>
                  </a:cubicBezTo>
                  <a:cubicBezTo>
                    <a:pt x="6529" y="9434"/>
                    <a:pt x="6505" y="9504"/>
                    <a:pt x="6723" y="9605"/>
                  </a:cubicBezTo>
                  <a:cubicBezTo>
                    <a:pt x="6941" y="9707"/>
                    <a:pt x="7421" y="10085"/>
                    <a:pt x="7759" y="10043"/>
                  </a:cubicBezTo>
                  <a:cubicBezTo>
                    <a:pt x="8097" y="10001"/>
                    <a:pt x="8436" y="9626"/>
                    <a:pt x="8753" y="9355"/>
                  </a:cubicBezTo>
                  <a:cubicBezTo>
                    <a:pt x="9070" y="9084"/>
                    <a:pt x="8347" y="9964"/>
                    <a:pt x="10391" y="9757"/>
                  </a:cubicBezTo>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solidFill>
                  <a:srgbClr val="FFFFFF"/>
                </a:solidFill>
              </a:endParaRPr>
            </a:p>
          </p:txBody>
        </p:sp>
        <p:sp>
          <p:nvSpPr>
            <p:cNvPr id="416" name="Freeform 415"/>
            <p:cNvSpPr>
              <a:spLocks/>
            </p:cNvSpPr>
            <p:nvPr/>
          </p:nvSpPr>
          <p:spPr bwMode="auto">
            <a:xfrm>
              <a:off x="5791977" y="3074434"/>
              <a:ext cx="149717" cy="99762"/>
            </a:xfrm>
            <a:custGeom>
              <a:avLst/>
              <a:gdLst>
                <a:gd name="T0" fmla="*/ 2147483647 w 9980"/>
                <a:gd name="T1" fmla="*/ 0 h 10000"/>
                <a:gd name="T2" fmla="*/ 2147483647 w 9980"/>
                <a:gd name="T3" fmla="*/ 120347451 h 10000"/>
                <a:gd name="T4" fmla="*/ 2048295641 w 9980"/>
                <a:gd name="T5" fmla="*/ 174854502 h 10000"/>
                <a:gd name="T6" fmla="*/ 1295790420 w 9980"/>
                <a:gd name="T7" fmla="*/ 229369258 h 10000"/>
                <a:gd name="T8" fmla="*/ 794318046 w 9980"/>
                <a:gd name="T9" fmla="*/ 209556601 h 10000"/>
                <a:gd name="T10" fmla="*/ 543839063 w 9980"/>
                <a:gd name="T11" fmla="*/ 174854502 h 10000"/>
                <a:gd name="T12" fmla="*/ 292843180 w 9980"/>
                <a:gd name="T13" fmla="*/ 283793289 h 10000"/>
                <a:gd name="T14" fmla="*/ 41849789 w 9980"/>
                <a:gd name="T15" fmla="*/ 447321156 h 10000"/>
                <a:gd name="T16" fmla="*/ 11224449 w 9980"/>
                <a:gd name="T17" fmla="*/ 470376980 h 10000"/>
                <a:gd name="T18" fmla="*/ 159185930 w 9980"/>
                <a:gd name="T19" fmla="*/ 536612402 h 10000"/>
                <a:gd name="T20" fmla="*/ 838699122 w 9980"/>
                <a:gd name="T21" fmla="*/ 744424260 h 10000"/>
                <a:gd name="T22" fmla="*/ 1841683506 w 9980"/>
                <a:gd name="T23" fmla="*/ 792279756 h 10000"/>
                <a:gd name="T24" fmla="*/ 2147483647 w 9980"/>
                <a:gd name="T25" fmla="*/ 746169002 h 10000"/>
                <a:gd name="T26" fmla="*/ 2147483647 w 9980"/>
                <a:gd name="T27" fmla="*/ 678509460 h 10000"/>
                <a:gd name="T28" fmla="*/ 2147483647 w 9980"/>
                <a:gd name="T29" fmla="*/ 678509460 h 10000"/>
                <a:gd name="T30" fmla="*/ 2147483647 w 9980"/>
                <a:gd name="T31" fmla="*/ 610766908 h 10000"/>
                <a:gd name="T32" fmla="*/ 2147483647 w 9980"/>
                <a:gd name="T33" fmla="*/ 392815010 h 10000"/>
                <a:gd name="T34" fmla="*/ 2147483647 w 9980"/>
                <a:gd name="T35" fmla="*/ 120347451 h 10000"/>
                <a:gd name="T36" fmla="*/ 2147483647 w 9980"/>
                <a:gd name="T37" fmla="*/ 9902428 h 10000"/>
                <a:gd name="T38" fmla="*/ 2147483647 w 9980"/>
                <a:gd name="T39" fmla="*/ 26306802 h 10000"/>
                <a:gd name="T40" fmla="*/ 2147483647 w 9980"/>
                <a:gd name="T41" fmla="*/ 0 h 1000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9980" h="10000">
                  <a:moveTo>
                    <a:pt x="7338" y="0"/>
                  </a:moveTo>
                  <a:cubicBezTo>
                    <a:pt x="6885" y="506"/>
                    <a:pt x="6535" y="1151"/>
                    <a:pt x="5980" y="1519"/>
                  </a:cubicBezTo>
                  <a:cubicBezTo>
                    <a:pt x="5426" y="1887"/>
                    <a:pt x="4670" y="1978"/>
                    <a:pt x="4015" y="2207"/>
                  </a:cubicBezTo>
                  <a:cubicBezTo>
                    <a:pt x="2540" y="2895"/>
                    <a:pt x="2950" y="2822"/>
                    <a:pt x="2540" y="2895"/>
                  </a:cubicBezTo>
                  <a:cubicBezTo>
                    <a:pt x="2130" y="2968"/>
                    <a:pt x="1557" y="2645"/>
                    <a:pt x="1557" y="2645"/>
                  </a:cubicBezTo>
                  <a:cubicBezTo>
                    <a:pt x="1066" y="1958"/>
                    <a:pt x="1230" y="2051"/>
                    <a:pt x="1066" y="2207"/>
                  </a:cubicBezTo>
                  <a:cubicBezTo>
                    <a:pt x="902" y="2363"/>
                    <a:pt x="574" y="3582"/>
                    <a:pt x="574" y="3582"/>
                  </a:cubicBezTo>
                  <a:cubicBezTo>
                    <a:pt x="409" y="4270"/>
                    <a:pt x="174" y="5254"/>
                    <a:pt x="82" y="5646"/>
                  </a:cubicBezTo>
                  <a:cubicBezTo>
                    <a:pt x="-10" y="6038"/>
                    <a:pt x="-16" y="5749"/>
                    <a:pt x="22" y="5937"/>
                  </a:cubicBezTo>
                  <a:cubicBezTo>
                    <a:pt x="60" y="6125"/>
                    <a:pt x="42" y="6197"/>
                    <a:pt x="312" y="6773"/>
                  </a:cubicBezTo>
                  <a:cubicBezTo>
                    <a:pt x="583" y="7349"/>
                    <a:pt x="1094" y="8858"/>
                    <a:pt x="1644" y="9396"/>
                  </a:cubicBezTo>
                  <a:cubicBezTo>
                    <a:pt x="2194" y="9934"/>
                    <a:pt x="3153" y="9997"/>
                    <a:pt x="3610" y="10000"/>
                  </a:cubicBezTo>
                  <a:cubicBezTo>
                    <a:pt x="4068" y="10003"/>
                    <a:pt x="3989" y="9657"/>
                    <a:pt x="4389" y="9418"/>
                  </a:cubicBezTo>
                  <a:cubicBezTo>
                    <a:pt x="4788" y="9179"/>
                    <a:pt x="5720" y="8707"/>
                    <a:pt x="6009" y="8564"/>
                  </a:cubicBezTo>
                  <a:cubicBezTo>
                    <a:pt x="6298" y="8421"/>
                    <a:pt x="5883" y="8706"/>
                    <a:pt x="6124" y="8564"/>
                  </a:cubicBezTo>
                  <a:cubicBezTo>
                    <a:pt x="6364" y="8422"/>
                    <a:pt x="7069" y="8310"/>
                    <a:pt x="7455" y="7709"/>
                  </a:cubicBezTo>
                  <a:cubicBezTo>
                    <a:pt x="7841" y="7109"/>
                    <a:pt x="8111" y="5875"/>
                    <a:pt x="8438" y="4958"/>
                  </a:cubicBezTo>
                  <a:cubicBezTo>
                    <a:pt x="8929" y="3812"/>
                    <a:pt x="9701" y="2324"/>
                    <a:pt x="9913" y="1519"/>
                  </a:cubicBezTo>
                  <a:cubicBezTo>
                    <a:pt x="10125" y="713"/>
                    <a:pt x="9778" y="589"/>
                    <a:pt x="9710" y="125"/>
                  </a:cubicBezTo>
                  <a:lnTo>
                    <a:pt x="9128" y="332"/>
                  </a:lnTo>
                  <a:lnTo>
                    <a:pt x="7338" y="0"/>
                  </a:lnTo>
                  <a:close/>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solidFill>
                  <a:srgbClr val="FFFFFF"/>
                </a:solidFill>
              </a:endParaRPr>
            </a:p>
          </p:txBody>
        </p:sp>
        <p:sp>
          <p:nvSpPr>
            <p:cNvPr id="417" name="Freeform 416"/>
            <p:cNvSpPr>
              <a:spLocks/>
            </p:cNvSpPr>
            <p:nvPr/>
          </p:nvSpPr>
          <p:spPr bwMode="auto">
            <a:xfrm>
              <a:off x="5797140" y="3032866"/>
              <a:ext cx="144555" cy="73159"/>
            </a:xfrm>
            <a:custGeom>
              <a:avLst/>
              <a:gdLst>
                <a:gd name="T0" fmla="*/ 2147483647 w 10000"/>
                <a:gd name="T1" fmla="*/ 11717197 h 9595"/>
                <a:gd name="T2" fmla="*/ 2117831042 w 10000"/>
                <a:gd name="T3" fmla="*/ 1864984 h 9595"/>
                <a:gd name="T4" fmla="*/ 1670018673 w 10000"/>
                <a:gd name="T5" fmla="*/ 1985706 h 9595"/>
                <a:gd name="T6" fmla="*/ 1192608324 w 10000"/>
                <a:gd name="T7" fmla="*/ 11717197 h 9595"/>
                <a:gd name="T8" fmla="*/ 954346452 w 10000"/>
                <a:gd name="T9" fmla="*/ 56295023 h 9595"/>
                <a:gd name="T10" fmla="*/ 0 w 10000"/>
                <a:gd name="T11" fmla="*/ 100895271 h 9595"/>
                <a:gd name="T12" fmla="*/ 238705181 w 10000"/>
                <a:gd name="T13" fmla="*/ 145472777 h 9595"/>
                <a:gd name="T14" fmla="*/ 413599734 w 10000"/>
                <a:gd name="T15" fmla="*/ 172255509 h 9595"/>
                <a:gd name="T16" fmla="*/ 852527046 w 10000"/>
                <a:gd name="T17" fmla="*/ 192499706 h 9595"/>
                <a:gd name="T18" fmla="*/ 1872358309 w 10000"/>
                <a:gd name="T19" fmla="*/ 165736637 h 9595"/>
                <a:gd name="T20" fmla="*/ 2147483647 w 10000"/>
                <a:gd name="T21" fmla="*/ 153539079 h 9595"/>
                <a:gd name="T22" fmla="*/ 2147483647 w 10000"/>
                <a:gd name="T23" fmla="*/ 109902201 h 9595"/>
                <a:gd name="T24" fmla="*/ 2147483647 w 10000"/>
                <a:gd name="T25" fmla="*/ 118909553 h 9595"/>
                <a:gd name="T26" fmla="*/ 2147483647 w 10000"/>
                <a:gd name="T27" fmla="*/ 99771804 h 9595"/>
                <a:gd name="T28" fmla="*/ 2147483647 w 10000"/>
                <a:gd name="T29" fmla="*/ 78603679 h 9595"/>
                <a:gd name="T30" fmla="*/ 2147483647 w 10000"/>
                <a:gd name="T31" fmla="*/ 43215616 h 9595"/>
                <a:gd name="T32" fmla="*/ 2147483647 w 10000"/>
                <a:gd name="T33" fmla="*/ 24356051 h 9595"/>
                <a:gd name="T34" fmla="*/ 2147483647 w 10000"/>
                <a:gd name="T35" fmla="*/ 11717197 h 9595"/>
                <a:gd name="T36" fmla="*/ 2147483647 w 10000"/>
                <a:gd name="T37" fmla="*/ 11717197 h 9595"/>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10000" h="9595">
                  <a:moveTo>
                    <a:pt x="6210" y="584"/>
                  </a:moveTo>
                  <a:cubicBezTo>
                    <a:pt x="5554" y="325"/>
                    <a:pt x="5389" y="258"/>
                    <a:pt x="5013" y="93"/>
                  </a:cubicBezTo>
                  <a:cubicBezTo>
                    <a:pt x="4637" y="-72"/>
                    <a:pt x="4318" y="17"/>
                    <a:pt x="3953" y="99"/>
                  </a:cubicBezTo>
                  <a:lnTo>
                    <a:pt x="2823" y="584"/>
                  </a:lnTo>
                  <a:lnTo>
                    <a:pt x="2259" y="2806"/>
                  </a:lnTo>
                  <a:lnTo>
                    <a:pt x="0" y="5029"/>
                  </a:lnTo>
                  <a:lnTo>
                    <a:pt x="565" y="7251"/>
                  </a:lnTo>
                  <a:lnTo>
                    <a:pt x="979" y="8586"/>
                  </a:lnTo>
                  <a:lnTo>
                    <a:pt x="2018" y="9595"/>
                  </a:lnTo>
                  <a:lnTo>
                    <a:pt x="4432" y="8261"/>
                  </a:lnTo>
                  <a:lnTo>
                    <a:pt x="6240" y="7653"/>
                  </a:lnTo>
                  <a:lnTo>
                    <a:pt x="7130" y="5478"/>
                  </a:lnTo>
                  <a:lnTo>
                    <a:pt x="9214" y="5927"/>
                  </a:lnTo>
                  <a:lnTo>
                    <a:pt x="9803" y="4973"/>
                  </a:lnTo>
                  <a:cubicBezTo>
                    <a:pt x="9735" y="4622"/>
                    <a:pt x="9905" y="4270"/>
                    <a:pt x="9837" y="3918"/>
                  </a:cubicBezTo>
                  <a:cubicBezTo>
                    <a:pt x="9758" y="2807"/>
                    <a:pt x="10067" y="3265"/>
                    <a:pt x="9987" y="2154"/>
                  </a:cubicBezTo>
                  <a:cubicBezTo>
                    <a:pt x="9527" y="1653"/>
                    <a:pt x="9037" y="1714"/>
                    <a:pt x="8578" y="1214"/>
                  </a:cubicBezTo>
                  <a:cubicBezTo>
                    <a:pt x="8542" y="1004"/>
                    <a:pt x="8505" y="794"/>
                    <a:pt x="8469" y="584"/>
                  </a:cubicBezTo>
                  <a:lnTo>
                    <a:pt x="6210" y="584"/>
                  </a:lnTo>
                  <a:close/>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solidFill>
                  <a:srgbClr val="FFFFFF"/>
                </a:solidFill>
              </a:endParaRPr>
            </a:p>
          </p:txBody>
        </p:sp>
        <p:sp>
          <p:nvSpPr>
            <p:cNvPr id="418" name="Freeform 417"/>
            <p:cNvSpPr>
              <a:spLocks/>
            </p:cNvSpPr>
            <p:nvPr/>
          </p:nvSpPr>
          <p:spPr bwMode="auto">
            <a:xfrm>
              <a:off x="5958903" y="3222414"/>
              <a:ext cx="197902" cy="147981"/>
            </a:xfrm>
            <a:custGeom>
              <a:avLst/>
              <a:gdLst>
                <a:gd name="T0" fmla="*/ 2147483647 w 10000"/>
                <a:gd name="T1" fmla="*/ 293810106 h 10000"/>
                <a:gd name="T2" fmla="*/ 1846282842 w 10000"/>
                <a:gd name="T3" fmla="*/ 293810106 h 10000"/>
                <a:gd name="T4" fmla="*/ 0 w 10000"/>
                <a:gd name="T5" fmla="*/ 0 h 10000"/>
                <a:gd name="T6" fmla="*/ 0 w 10000"/>
                <a:gd name="T7" fmla="*/ 587019553 h 10000"/>
                <a:gd name="T8" fmla="*/ 924200281 w 10000"/>
                <a:gd name="T9" fmla="*/ 1468447271 h 10000"/>
                <a:gd name="T10" fmla="*/ 1379187541 w 10000"/>
                <a:gd name="T11" fmla="*/ 2147483647 h 10000"/>
                <a:gd name="T12" fmla="*/ 924200281 w 10000"/>
                <a:gd name="T13" fmla="*/ 2147483647 h 10000"/>
                <a:gd name="T14" fmla="*/ 1846282842 w 10000"/>
                <a:gd name="T15" fmla="*/ 2147483647 h 10000"/>
                <a:gd name="T16" fmla="*/ 2147483647 w 10000"/>
                <a:gd name="T17" fmla="*/ 2147483647 h 10000"/>
                <a:gd name="T18" fmla="*/ 2147483647 w 10000"/>
                <a:gd name="T19" fmla="*/ 2147483647 h 10000"/>
                <a:gd name="T20" fmla="*/ 2147483647 w 10000"/>
                <a:gd name="T21" fmla="*/ 2147483647 h 10000"/>
                <a:gd name="T22" fmla="*/ 2147483647 w 10000"/>
                <a:gd name="T23" fmla="*/ 2147483647 h 10000"/>
                <a:gd name="T24" fmla="*/ 2147483647 w 10000"/>
                <a:gd name="T25" fmla="*/ 2147483647 h 10000"/>
                <a:gd name="T26" fmla="*/ 2147483647 w 10000"/>
                <a:gd name="T27" fmla="*/ 2147483647 h 10000"/>
                <a:gd name="T28" fmla="*/ 2147483647 w 10000"/>
                <a:gd name="T29" fmla="*/ 2147483647 h 10000"/>
                <a:gd name="T30" fmla="*/ 2147483647 w 10000"/>
                <a:gd name="T31" fmla="*/ 2147483647 h 10000"/>
                <a:gd name="T32" fmla="*/ 2147483647 w 10000"/>
                <a:gd name="T33" fmla="*/ 2147483647 h 10000"/>
                <a:gd name="T34" fmla="*/ 2147483647 w 10000"/>
                <a:gd name="T35" fmla="*/ 2147483647 h 10000"/>
                <a:gd name="T36" fmla="*/ 2147483647 w 10000"/>
                <a:gd name="T37" fmla="*/ 2147483647 h 10000"/>
                <a:gd name="T38" fmla="*/ 2147483647 w 10000"/>
                <a:gd name="T39" fmla="*/ 2147483647 h 10000"/>
                <a:gd name="T40" fmla="*/ 2147483647 w 10000"/>
                <a:gd name="T41" fmla="*/ 1761659502 h 10000"/>
                <a:gd name="T42" fmla="*/ 2147483647 w 10000"/>
                <a:gd name="T43" fmla="*/ 587019553 h 10000"/>
                <a:gd name="T44" fmla="*/ 2147483647 w 10000"/>
                <a:gd name="T45" fmla="*/ 0 h 10000"/>
                <a:gd name="T46" fmla="*/ 2147483647 w 10000"/>
                <a:gd name="T47" fmla="*/ 293810106 h 10000"/>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10000" h="10000">
                  <a:moveTo>
                    <a:pt x="3636" y="522"/>
                  </a:moveTo>
                  <a:lnTo>
                    <a:pt x="909" y="522"/>
                  </a:lnTo>
                  <a:lnTo>
                    <a:pt x="0" y="0"/>
                  </a:lnTo>
                  <a:lnTo>
                    <a:pt x="0" y="1043"/>
                  </a:lnTo>
                  <a:lnTo>
                    <a:pt x="455" y="2609"/>
                  </a:lnTo>
                  <a:cubicBezTo>
                    <a:pt x="530" y="3171"/>
                    <a:pt x="604" y="3733"/>
                    <a:pt x="679" y="4295"/>
                  </a:cubicBezTo>
                  <a:cubicBezTo>
                    <a:pt x="604" y="4631"/>
                    <a:pt x="530" y="4968"/>
                    <a:pt x="455" y="5304"/>
                  </a:cubicBezTo>
                  <a:lnTo>
                    <a:pt x="909" y="6348"/>
                  </a:lnTo>
                  <a:lnTo>
                    <a:pt x="1598" y="7682"/>
                  </a:lnTo>
                  <a:cubicBezTo>
                    <a:pt x="2779" y="7328"/>
                    <a:pt x="2976" y="7157"/>
                    <a:pt x="4110" y="6712"/>
                  </a:cubicBezTo>
                  <a:lnTo>
                    <a:pt x="4448" y="7069"/>
                  </a:lnTo>
                  <a:lnTo>
                    <a:pt x="5010" y="7076"/>
                  </a:lnTo>
                  <a:cubicBezTo>
                    <a:pt x="5007" y="7181"/>
                    <a:pt x="5003" y="7286"/>
                    <a:pt x="5000" y="7391"/>
                  </a:cubicBezTo>
                  <a:lnTo>
                    <a:pt x="4545" y="7913"/>
                  </a:lnTo>
                  <a:lnTo>
                    <a:pt x="5000" y="10000"/>
                  </a:lnTo>
                  <a:lnTo>
                    <a:pt x="6818" y="8435"/>
                  </a:lnTo>
                  <a:lnTo>
                    <a:pt x="8636" y="8435"/>
                  </a:lnTo>
                  <a:lnTo>
                    <a:pt x="9545" y="6870"/>
                  </a:lnTo>
                  <a:lnTo>
                    <a:pt x="10000" y="6870"/>
                  </a:lnTo>
                  <a:lnTo>
                    <a:pt x="7273" y="5826"/>
                  </a:lnTo>
                  <a:cubicBezTo>
                    <a:pt x="7121" y="4927"/>
                    <a:pt x="6970" y="4029"/>
                    <a:pt x="6818" y="3130"/>
                  </a:cubicBezTo>
                  <a:lnTo>
                    <a:pt x="8636" y="1043"/>
                  </a:lnTo>
                  <a:lnTo>
                    <a:pt x="5909" y="0"/>
                  </a:lnTo>
                  <a:lnTo>
                    <a:pt x="3636" y="522"/>
                  </a:lnTo>
                  <a:close/>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solidFill>
                  <a:srgbClr val="FFFFFF"/>
                </a:solidFill>
              </a:endParaRPr>
            </a:p>
          </p:txBody>
        </p:sp>
        <p:sp>
          <p:nvSpPr>
            <p:cNvPr id="419" name="Freeform 418"/>
            <p:cNvSpPr>
              <a:spLocks/>
            </p:cNvSpPr>
            <p:nvPr/>
          </p:nvSpPr>
          <p:spPr bwMode="auto">
            <a:xfrm>
              <a:off x="5518357" y="3102700"/>
              <a:ext cx="123903" cy="68172"/>
            </a:xfrm>
            <a:custGeom>
              <a:avLst/>
              <a:gdLst>
                <a:gd name="T0" fmla="*/ 1523412940 w 10000"/>
                <a:gd name="T1" fmla="*/ 20703172 h 11466"/>
                <a:gd name="T2" fmla="*/ 1384973249 w 10000"/>
                <a:gd name="T3" fmla="*/ 13260037 h 11466"/>
                <a:gd name="T4" fmla="*/ 1107889269 w 10000"/>
                <a:gd name="T5" fmla="*/ 5816929 h 11466"/>
                <a:gd name="T6" fmla="*/ 705952907 w 10000"/>
                <a:gd name="T7" fmla="*/ 11598732 h 11466"/>
                <a:gd name="T8" fmla="*/ 629180878 w 10000"/>
                <a:gd name="T9" fmla="*/ 0 h 11466"/>
                <a:gd name="T10" fmla="*/ 415505657 w 10000"/>
                <a:gd name="T11" fmla="*/ 11182239 h 11466"/>
                <a:gd name="T12" fmla="*/ 0 w 10000"/>
                <a:gd name="T13" fmla="*/ 35589387 h 11466"/>
                <a:gd name="T14" fmla="*/ 0 w 10000"/>
                <a:gd name="T15" fmla="*/ 50474506 h 11466"/>
                <a:gd name="T16" fmla="*/ 277065955 w 10000"/>
                <a:gd name="T17" fmla="*/ 50474506 h 11466"/>
                <a:gd name="T18" fmla="*/ 408729233 w 10000"/>
                <a:gd name="T19" fmla="*/ 68272305 h 11466"/>
                <a:gd name="T20" fmla="*/ 553945349 w 10000"/>
                <a:gd name="T21" fmla="*/ 65360750 h 11466"/>
                <a:gd name="T22" fmla="*/ 860112323 w 10000"/>
                <a:gd name="T23" fmla="*/ 53797304 h 11466"/>
                <a:gd name="T24" fmla="*/ 1019100903 w 10000"/>
                <a:gd name="T25" fmla="*/ 60412870 h 11466"/>
                <a:gd name="T26" fmla="*/ 1523412940 w 10000"/>
                <a:gd name="T27" fmla="*/ 50474506 h 11466"/>
                <a:gd name="T28" fmla="*/ 1800478906 w 10000"/>
                <a:gd name="T29" fmla="*/ 43031399 h 11466"/>
                <a:gd name="T30" fmla="*/ 1938918597 w 10000"/>
                <a:gd name="T31" fmla="*/ 43031399 h 11466"/>
                <a:gd name="T32" fmla="*/ 1800478906 w 10000"/>
                <a:gd name="T33" fmla="*/ 35589387 h 11466"/>
                <a:gd name="T34" fmla="*/ 1523412940 w 10000"/>
                <a:gd name="T35" fmla="*/ 20703172 h 1146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0" t="0" r="r" b="b"/>
              <a:pathLst>
                <a:path w="10000" h="11466">
                  <a:moveTo>
                    <a:pt x="7857" y="3477"/>
                  </a:moveTo>
                  <a:lnTo>
                    <a:pt x="7143" y="2227"/>
                  </a:lnTo>
                  <a:lnTo>
                    <a:pt x="5714" y="977"/>
                  </a:lnTo>
                  <a:lnTo>
                    <a:pt x="3641" y="1948"/>
                  </a:lnTo>
                  <a:cubicBezTo>
                    <a:pt x="3532" y="1206"/>
                    <a:pt x="3354" y="742"/>
                    <a:pt x="3245" y="0"/>
                  </a:cubicBezTo>
                  <a:lnTo>
                    <a:pt x="2143" y="1878"/>
                  </a:lnTo>
                  <a:lnTo>
                    <a:pt x="0" y="5977"/>
                  </a:lnTo>
                  <a:lnTo>
                    <a:pt x="0" y="8477"/>
                  </a:lnTo>
                  <a:lnTo>
                    <a:pt x="1429" y="8477"/>
                  </a:lnTo>
                  <a:lnTo>
                    <a:pt x="2108" y="11466"/>
                  </a:lnTo>
                  <a:lnTo>
                    <a:pt x="2857" y="10977"/>
                  </a:lnTo>
                  <a:lnTo>
                    <a:pt x="4436" y="9035"/>
                  </a:lnTo>
                  <a:lnTo>
                    <a:pt x="5256" y="10146"/>
                  </a:lnTo>
                  <a:lnTo>
                    <a:pt x="7857" y="8477"/>
                  </a:lnTo>
                  <a:lnTo>
                    <a:pt x="9286" y="7227"/>
                  </a:lnTo>
                  <a:lnTo>
                    <a:pt x="10000" y="7227"/>
                  </a:lnTo>
                  <a:lnTo>
                    <a:pt x="9286" y="5977"/>
                  </a:lnTo>
                  <a:lnTo>
                    <a:pt x="7857" y="3477"/>
                  </a:lnTo>
                  <a:close/>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solidFill>
                  <a:srgbClr val="FFFFFF"/>
                </a:solidFill>
              </a:endParaRPr>
            </a:p>
          </p:txBody>
        </p:sp>
        <p:sp>
          <p:nvSpPr>
            <p:cNvPr id="420" name="Freeform 419"/>
            <p:cNvSpPr>
              <a:spLocks/>
            </p:cNvSpPr>
            <p:nvPr/>
          </p:nvSpPr>
          <p:spPr bwMode="auto">
            <a:xfrm>
              <a:off x="5456405" y="2949731"/>
              <a:ext cx="77439" cy="78147"/>
            </a:xfrm>
            <a:custGeom>
              <a:avLst/>
              <a:gdLst>
                <a:gd name="T0" fmla="*/ 43091458 w 10056"/>
                <a:gd name="T1" fmla="*/ 105833347 h 10000"/>
                <a:gd name="T2" fmla="*/ 60516545 w 10056"/>
                <a:gd name="T3" fmla="*/ 148181948 h 10000"/>
                <a:gd name="T4" fmla="*/ 95382098 w 10056"/>
                <a:gd name="T5" fmla="*/ 169343381 h 10000"/>
                <a:gd name="T6" fmla="*/ 127165973 w 10056"/>
                <a:gd name="T7" fmla="*/ 196710131 h 10000"/>
                <a:gd name="T8" fmla="*/ 159904912 w 10056"/>
                <a:gd name="T9" fmla="*/ 231533339 h 10000"/>
                <a:gd name="T10" fmla="*/ 180375846 w 10056"/>
                <a:gd name="T11" fmla="*/ 174299266 h 10000"/>
                <a:gd name="T12" fmla="*/ 168237950 w 10056"/>
                <a:gd name="T13" fmla="*/ 131951061 h 10000"/>
                <a:gd name="T14" fmla="*/ 181386826 w 10056"/>
                <a:gd name="T15" fmla="*/ 75990916 h 10000"/>
                <a:gd name="T16" fmla="*/ 155827284 w 10056"/>
                <a:gd name="T17" fmla="*/ 54825744 h 10000"/>
                <a:gd name="T18" fmla="*/ 130232265 w 10056"/>
                <a:gd name="T19" fmla="*/ 42323709 h 10000"/>
                <a:gd name="T20" fmla="*/ 95382098 w 10056"/>
                <a:gd name="T21" fmla="*/ 21161829 h 10000"/>
                <a:gd name="T22" fmla="*/ 60516545 w 10056"/>
                <a:gd name="T23" fmla="*/ 21161829 h 10000"/>
                <a:gd name="T24" fmla="*/ 43091458 w 10056"/>
                <a:gd name="T25" fmla="*/ 0 h 10000"/>
                <a:gd name="T26" fmla="*/ 8243820 w 10056"/>
                <a:gd name="T27" fmla="*/ 21161829 h 10000"/>
                <a:gd name="T28" fmla="*/ 0 w 10056"/>
                <a:gd name="T29" fmla="*/ 22481897 h 10000"/>
                <a:gd name="T30" fmla="*/ 16414107 w 10056"/>
                <a:gd name="T31" fmla="*/ 79716022 h 10000"/>
                <a:gd name="T32" fmla="*/ 43091458 w 10056"/>
                <a:gd name="T33" fmla="*/ 105833347 h 1000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10056" h="10000">
                  <a:moveTo>
                    <a:pt x="2389" y="4571"/>
                  </a:moveTo>
                  <a:lnTo>
                    <a:pt x="3355" y="6400"/>
                  </a:lnTo>
                  <a:lnTo>
                    <a:pt x="5288" y="7314"/>
                  </a:lnTo>
                  <a:lnTo>
                    <a:pt x="7050" y="8496"/>
                  </a:lnTo>
                  <a:lnTo>
                    <a:pt x="8865" y="10000"/>
                  </a:lnTo>
                  <a:cubicBezTo>
                    <a:pt x="8961" y="9105"/>
                    <a:pt x="9904" y="8423"/>
                    <a:pt x="10000" y="7528"/>
                  </a:cubicBezTo>
                  <a:lnTo>
                    <a:pt x="9327" y="5699"/>
                  </a:lnTo>
                  <a:cubicBezTo>
                    <a:pt x="9382" y="4965"/>
                    <a:pt x="10001" y="4016"/>
                    <a:pt x="10056" y="3282"/>
                  </a:cubicBezTo>
                  <a:lnTo>
                    <a:pt x="8639" y="2368"/>
                  </a:lnTo>
                  <a:lnTo>
                    <a:pt x="7220" y="1828"/>
                  </a:lnTo>
                  <a:lnTo>
                    <a:pt x="5288" y="914"/>
                  </a:lnTo>
                  <a:lnTo>
                    <a:pt x="3355" y="914"/>
                  </a:lnTo>
                  <a:lnTo>
                    <a:pt x="2389" y="0"/>
                  </a:lnTo>
                  <a:lnTo>
                    <a:pt x="457" y="914"/>
                  </a:lnTo>
                  <a:lnTo>
                    <a:pt x="0" y="971"/>
                  </a:lnTo>
                  <a:cubicBezTo>
                    <a:pt x="152" y="1866"/>
                    <a:pt x="757" y="2548"/>
                    <a:pt x="910" y="3443"/>
                  </a:cubicBezTo>
                  <a:lnTo>
                    <a:pt x="2389" y="4571"/>
                  </a:lnTo>
                  <a:close/>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solidFill>
                  <a:srgbClr val="FFFFFF"/>
                </a:solidFill>
              </a:endParaRPr>
            </a:p>
          </p:txBody>
        </p:sp>
        <p:sp>
          <p:nvSpPr>
            <p:cNvPr id="421" name="Freeform 420"/>
            <p:cNvSpPr>
              <a:spLocks/>
            </p:cNvSpPr>
            <p:nvPr/>
          </p:nvSpPr>
          <p:spPr bwMode="auto">
            <a:xfrm rot="21133526">
              <a:off x="5707654" y="3134292"/>
              <a:ext cx="96369" cy="49882"/>
            </a:xfrm>
            <a:custGeom>
              <a:avLst/>
              <a:gdLst>
                <a:gd name="T0" fmla="*/ 0 w 1912593"/>
                <a:gd name="T1" fmla="*/ 0 h 1229193"/>
                <a:gd name="T2" fmla="*/ 0 w 1912593"/>
                <a:gd name="T3" fmla="*/ 0 h 1229193"/>
                <a:gd name="T4" fmla="*/ 0 w 1912593"/>
                <a:gd name="T5" fmla="*/ 0 h 1229193"/>
                <a:gd name="T6" fmla="*/ 0 w 1912593"/>
                <a:gd name="T7" fmla="*/ 0 h 1229193"/>
                <a:gd name="T8" fmla="*/ 0 w 1912593"/>
                <a:gd name="T9" fmla="*/ 0 h 1229193"/>
                <a:gd name="T10" fmla="*/ 0 w 1912593"/>
                <a:gd name="T11" fmla="*/ 0 h 1229193"/>
                <a:gd name="T12" fmla="*/ 0 w 1912593"/>
                <a:gd name="T13" fmla="*/ 0 h 1229193"/>
                <a:gd name="T14" fmla="*/ 0 w 1912593"/>
                <a:gd name="T15" fmla="*/ 0 h 1229193"/>
                <a:gd name="T16" fmla="*/ 0 w 1912593"/>
                <a:gd name="T17" fmla="*/ 0 h 122919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912593" h="1229193">
                  <a:moveTo>
                    <a:pt x="0" y="233280"/>
                  </a:moveTo>
                  <a:lnTo>
                    <a:pt x="83793" y="1154242"/>
                  </a:lnTo>
                  <a:lnTo>
                    <a:pt x="1103124" y="1229193"/>
                  </a:lnTo>
                  <a:lnTo>
                    <a:pt x="1912593" y="314793"/>
                  </a:lnTo>
                  <a:lnTo>
                    <a:pt x="1792672" y="0"/>
                  </a:lnTo>
                  <a:lnTo>
                    <a:pt x="1124055" y="252554"/>
                  </a:lnTo>
                  <a:cubicBezTo>
                    <a:pt x="892871" y="224853"/>
                    <a:pt x="379360" y="273001"/>
                    <a:pt x="148176" y="245300"/>
                  </a:cubicBezTo>
                  <a:lnTo>
                    <a:pt x="128763" y="242675"/>
                  </a:lnTo>
                  <a:lnTo>
                    <a:pt x="0" y="233280"/>
                  </a:lnTo>
                  <a:close/>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solidFill>
                  <a:srgbClr val="FFFFFF"/>
                </a:solidFill>
              </a:endParaRPr>
            </a:p>
          </p:txBody>
        </p:sp>
        <p:sp>
          <p:nvSpPr>
            <p:cNvPr id="422" name="Freeform 421"/>
            <p:cNvSpPr>
              <a:spLocks/>
            </p:cNvSpPr>
            <p:nvPr/>
          </p:nvSpPr>
          <p:spPr bwMode="auto">
            <a:xfrm>
              <a:off x="5712816" y="3144267"/>
              <a:ext cx="154879" cy="156295"/>
            </a:xfrm>
            <a:custGeom>
              <a:avLst/>
              <a:gdLst>
                <a:gd name="T0" fmla="*/ 0 w 3644175"/>
                <a:gd name="T1" fmla="*/ 0 h 3780713"/>
                <a:gd name="T2" fmla="*/ 0 w 3644175"/>
                <a:gd name="T3" fmla="*/ 0 h 3780713"/>
                <a:gd name="T4" fmla="*/ 0 w 3644175"/>
                <a:gd name="T5" fmla="*/ 0 h 3780713"/>
                <a:gd name="T6" fmla="*/ 0 w 3644175"/>
                <a:gd name="T7" fmla="*/ 0 h 3780713"/>
                <a:gd name="T8" fmla="*/ 0 w 3644175"/>
                <a:gd name="T9" fmla="*/ 0 h 3780713"/>
                <a:gd name="T10" fmla="*/ 0 w 3644175"/>
                <a:gd name="T11" fmla="*/ 0 h 3780713"/>
                <a:gd name="T12" fmla="*/ 0 w 3644175"/>
                <a:gd name="T13" fmla="*/ 0 h 3780713"/>
                <a:gd name="T14" fmla="*/ 0 w 3644175"/>
                <a:gd name="T15" fmla="*/ 0 h 3780713"/>
                <a:gd name="T16" fmla="*/ 0 w 3644175"/>
                <a:gd name="T17" fmla="*/ 0 h 3780713"/>
                <a:gd name="T18" fmla="*/ 0 w 3644175"/>
                <a:gd name="T19" fmla="*/ 0 h 3780713"/>
                <a:gd name="T20" fmla="*/ 0 w 3644175"/>
                <a:gd name="T21" fmla="*/ 0 h 3780713"/>
                <a:gd name="T22" fmla="*/ 0 w 3644175"/>
                <a:gd name="T23" fmla="*/ 0 h 3780713"/>
                <a:gd name="T24" fmla="*/ 0 w 3644175"/>
                <a:gd name="T25" fmla="*/ 0 h 3780713"/>
                <a:gd name="T26" fmla="*/ 0 w 3644175"/>
                <a:gd name="T27" fmla="*/ 0 h 3780713"/>
                <a:gd name="T28" fmla="*/ 0 w 3644175"/>
                <a:gd name="T29" fmla="*/ 0 h 3780713"/>
                <a:gd name="T30" fmla="*/ 0 w 3644175"/>
                <a:gd name="T31" fmla="*/ 0 h 3780713"/>
                <a:gd name="T32" fmla="*/ 0 w 3644175"/>
                <a:gd name="T33" fmla="*/ 0 h 3780713"/>
                <a:gd name="T34" fmla="*/ 0 w 3644175"/>
                <a:gd name="T35" fmla="*/ 0 h 3780713"/>
                <a:gd name="T36" fmla="*/ 0 w 3644175"/>
                <a:gd name="T37" fmla="*/ 0 h 3780713"/>
                <a:gd name="T38" fmla="*/ 0 w 3644175"/>
                <a:gd name="T39" fmla="*/ 0 h 3780713"/>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0" t="0" r="r" b="b"/>
              <a:pathLst>
                <a:path w="3644175" h="3780713">
                  <a:moveTo>
                    <a:pt x="2018109" y="0"/>
                  </a:moveTo>
                  <a:lnTo>
                    <a:pt x="1131347" y="970851"/>
                  </a:lnTo>
                  <a:lnTo>
                    <a:pt x="106496" y="992543"/>
                  </a:lnTo>
                  <a:lnTo>
                    <a:pt x="0" y="1285960"/>
                  </a:lnTo>
                  <a:lnTo>
                    <a:pt x="250657" y="1838746"/>
                  </a:lnTo>
                  <a:lnTo>
                    <a:pt x="476240" y="1522355"/>
                  </a:lnTo>
                  <a:lnTo>
                    <a:pt x="637449" y="1360281"/>
                  </a:lnTo>
                  <a:lnTo>
                    <a:pt x="900975" y="1622129"/>
                  </a:lnTo>
                  <a:lnTo>
                    <a:pt x="1125827" y="2401618"/>
                  </a:lnTo>
                  <a:lnTo>
                    <a:pt x="1614428" y="2951232"/>
                  </a:lnTo>
                  <a:cubicBezTo>
                    <a:pt x="2156362" y="3074631"/>
                    <a:pt x="2677783" y="3504219"/>
                    <a:pt x="3209460" y="3780713"/>
                  </a:cubicBezTo>
                  <a:lnTo>
                    <a:pt x="1455611" y="1667100"/>
                  </a:lnTo>
                  <a:lnTo>
                    <a:pt x="1543203" y="1366330"/>
                  </a:lnTo>
                  <a:lnTo>
                    <a:pt x="1755414" y="1517198"/>
                  </a:lnTo>
                  <a:lnTo>
                    <a:pt x="3644175" y="1622129"/>
                  </a:lnTo>
                  <a:lnTo>
                    <a:pt x="3394079" y="610450"/>
                  </a:lnTo>
                  <a:lnTo>
                    <a:pt x="3170007" y="750786"/>
                  </a:lnTo>
                  <a:lnTo>
                    <a:pt x="2480463" y="641709"/>
                  </a:lnTo>
                  <a:lnTo>
                    <a:pt x="2078068" y="137463"/>
                  </a:lnTo>
                  <a:lnTo>
                    <a:pt x="2018109" y="0"/>
                  </a:lnTo>
                  <a:close/>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solidFill>
                  <a:srgbClr val="FFFFFF"/>
                </a:solidFill>
              </a:endParaRPr>
            </a:p>
          </p:txBody>
        </p:sp>
        <p:sp>
          <p:nvSpPr>
            <p:cNvPr id="423" name="Freeform 422"/>
            <p:cNvSpPr>
              <a:spLocks/>
            </p:cNvSpPr>
            <p:nvPr/>
          </p:nvSpPr>
          <p:spPr bwMode="auto">
            <a:xfrm>
              <a:off x="5776489" y="3199137"/>
              <a:ext cx="106695" cy="103088"/>
            </a:xfrm>
            <a:custGeom>
              <a:avLst/>
              <a:gdLst>
                <a:gd name="T0" fmla="*/ 0 w 2398426"/>
                <a:gd name="T1" fmla="*/ 0 h 2488994"/>
                <a:gd name="T2" fmla="*/ 0 w 2398426"/>
                <a:gd name="T3" fmla="*/ 0 h 2488994"/>
                <a:gd name="T4" fmla="*/ 0 w 2398426"/>
                <a:gd name="T5" fmla="*/ 0 h 2488994"/>
                <a:gd name="T6" fmla="*/ 0 w 2398426"/>
                <a:gd name="T7" fmla="*/ 0 h 2488994"/>
                <a:gd name="T8" fmla="*/ 0 w 2398426"/>
                <a:gd name="T9" fmla="*/ 0 h 2488994"/>
                <a:gd name="T10" fmla="*/ 0 w 2398426"/>
                <a:gd name="T11" fmla="*/ 0 h 2488994"/>
                <a:gd name="T12" fmla="*/ 0 w 2398426"/>
                <a:gd name="T13" fmla="*/ 0 h 2488994"/>
                <a:gd name="T14" fmla="*/ 0 w 2398426"/>
                <a:gd name="T15" fmla="*/ 0 h 2488994"/>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2398426" h="2488994">
                  <a:moveTo>
                    <a:pt x="2113613" y="269822"/>
                  </a:moveTo>
                  <a:lnTo>
                    <a:pt x="254833" y="149901"/>
                  </a:lnTo>
                  <a:lnTo>
                    <a:pt x="74951" y="0"/>
                  </a:lnTo>
                  <a:lnTo>
                    <a:pt x="0" y="329783"/>
                  </a:lnTo>
                  <a:lnTo>
                    <a:pt x="1691048" y="2488994"/>
                  </a:lnTo>
                  <a:lnTo>
                    <a:pt x="2177788" y="1556144"/>
                  </a:lnTo>
                  <a:lnTo>
                    <a:pt x="2398426" y="1439055"/>
                  </a:lnTo>
                  <a:lnTo>
                    <a:pt x="2113613" y="269822"/>
                  </a:lnTo>
                  <a:close/>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solidFill>
                  <a:srgbClr val="FFFFFF"/>
                </a:solidFill>
              </a:endParaRPr>
            </a:p>
          </p:txBody>
        </p:sp>
        <p:sp>
          <p:nvSpPr>
            <p:cNvPr id="424" name="Freeform 423"/>
            <p:cNvSpPr>
              <a:spLocks/>
            </p:cNvSpPr>
            <p:nvPr/>
          </p:nvSpPr>
          <p:spPr bwMode="auto">
            <a:xfrm rot="286500">
              <a:off x="5853928" y="3262320"/>
              <a:ext cx="48184" cy="61521"/>
            </a:xfrm>
            <a:custGeom>
              <a:avLst/>
              <a:gdLst>
                <a:gd name="T0" fmla="*/ 0 w 1259245"/>
                <a:gd name="T1" fmla="*/ 0 h 1506961"/>
                <a:gd name="T2" fmla="*/ 0 w 1259245"/>
                <a:gd name="T3" fmla="*/ 0 h 1506961"/>
                <a:gd name="T4" fmla="*/ 0 w 1259245"/>
                <a:gd name="T5" fmla="*/ 0 h 1506961"/>
                <a:gd name="T6" fmla="*/ 0 w 1259245"/>
                <a:gd name="T7" fmla="*/ 0 h 1506961"/>
                <a:gd name="T8" fmla="*/ 0 w 1259245"/>
                <a:gd name="T9" fmla="*/ 0 h 150696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59245" h="1506961">
                  <a:moveTo>
                    <a:pt x="459998" y="0"/>
                  </a:moveTo>
                  <a:lnTo>
                    <a:pt x="0" y="967315"/>
                  </a:lnTo>
                  <a:lnTo>
                    <a:pt x="599606" y="1506961"/>
                  </a:lnTo>
                  <a:lnTo>
                    <a:pt x="1259243" y="571259"/>
                  </a:lnTo>
                  <a:lnTo>
                    <a:pt x="459998" y="0"/>
                  </a:lnTo>
                  <a:close/>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solidFill>
                  <a:srgbClr val="FFFFFF"/>
                </a:solidFill>
              </a:endParaRPr>
            </a:p>
          </p:txBody>
        </p:sp>
        <p:sp>
          <p:nvSpPr>
            <p:cNvPr id="425" name="Freeform 424"/>
            <p:cNvSpPr>
              <a:spLocks/>
            </p:cNvSpPr>
            <p:nvPr/>
          </p:nvSpPr>
          <p:spPr bwMode="auto">
            <a:xfrm>
              <a:off x="5855650" y="3155906"/>
              <a:ext cx="77439" cy="59858"/>
            </a:xfrm>
            <a:custGeom>
              <a:avLst/>
              <a:gdLst>
                <a:gd name="T0" fmla="*/ 0 w 1678899"/>
                <a:gd name="T1" fmla="*/ 0 h 1259174"/>
                <a:gd name="T2" fmla="*/ 0 w 1678899"/>
                <a:gd name="T3" fmla="*/ 0 h 1259174"/>
                <a:gd name="T4" fmla="*/ 0 w 1678899"/>
                <a:gd name="T5" fmla="*/ 0 h 1259174"/>
                <a:gd name="T6" fmla="*/ 0 w 1678899"/>
                <a:gd name="T7" fmla="*/ 0 h 1259174"/>
                <a:gd name="T8" fmla="*/ 0 w 1678899"/>
                <a:gd name="T9" fmla="*/ 0 h 1259174"/>
                <a:gd name="T10" fmla="*/ 0 w 1678899"/>
                <a:gd name="T11" fmla="*/ 0 h 1259174"/>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678899" h="1259174">
                  <a:moveTo>
                    <a:pt x="209862" y="1154242"/>
                  </a:moveTo>
                  <a:lnTo>
                    <a:pt x="1678899" y="1259174"/>
                  </a:lnTo>
                  <a:lnTo>
                    <a:pt x="1663908" y="899410"/>
                  </a:lnTo>
                  <a:lnTo>
                    <a:pt x="854439" y="0"/>
                  </a:lnTo>
                  <a:lnTo>
                    <a:pt x="0" y="269823"/>
                  </a:lnTo>
                  <a:lnTo>
                    <a:pt x="209862" y="1154242"/>
                  </a:lnTo>
                  <a:close/>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solidFill>
                  <a:srgbClr val="FFFFFF"/>
                </a:solidFill>
              </a:endParaRPr>
            </a:p>
          </p:txBody>
        </p:sp>
        <p:sp>
          <p:nvSpPr>
            <p:cNvPr id="426" name="Freeform 425"/>
            <p:cNvSpPr>
              <a:spLocks/>
            </p:cNvSpPr>
            <p:nvPr/>
          </p:nvSpPr>
          <p:spPr bwMode="auto">
            <a:xfrm>
              <a:off x="5869417" y="3210776"/>
              <a:ext cx="108415" cy="101424"/>
            </a:xfrm>
            <a:custGeom>
              <a:avLst/>
              <a:gdLst>
                <a:gd name="T0" fmla="*/ 0 w 2578308"/>
                <a:gd name="T1" fmla="*/ 0 h 2368446"/>
                <a:gd name="T2" fmla="*/ 0 w 2578308"/>
                <a:gd name="T3" fmla="*/ 0 h 2368446"/>
                <a:gd name="T4" fmla="*/ 0 w 2578308"/>
                <a:gd name="T5" fmla="*/ 0 h 2368446"/>
                <a:gd name="T6" fmla="*/ 0 w 2578308"/>
                <a:gd name="T7" fmla="*/ 0 h 2368446"/>
                <a:gd name="T8" fmla="*/ 0 w 2578308"/>
                <a:gd name="T9" fmla="*/ 0 h 2368446"/>
                <a:gd name="T10" fmla="*/ 0 w 2578308"/>
                <a:gd name="T11" fmla="*/ 0 h 2368446"/>
                <a:gd name="T12" fmla="*/ 0 w 2578308"/>
                <a:gd name="T13" fmla="*/ 0 h 2368446"/>
                <a:gd name="T14" fmla="*/ 0 w 2578308"/>
                <a:gd name="T15" fmla="*/ 0 h 2368446"/>
                <a:gd name="T16" fmla="*/ 0 w 2578308"/>
                <a:gd name="T17" fmla="*/ 0 h 2368446"/>
                <a:gd name="T18" fmla="*/ 0 w 2578308"/>
                <a:gd name="T19" fmla="*/ 0 h 2368446"/>
                <a:gd name="T20" fmla="*/ 0 w 2578308"/>
                <a:gd name="T21" fmla="*/ 0 h 2368446"/>
                <a:gd name="T22" fmla="*/ 0 w 2578308"/>
                <a:gd name="T23" fmla="*/ 0 h 236844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2578308" h="2368446">
                  <a:moveTo>
                    <a:pt x="0" y="0"/>
                  </a:moveTo>
                  <a:lnTo>
                    <a:pt x="254833" y="1154242"/>
                  </a:lnTo>
                  <a:lnTo>
                    <a:pt x="104931" y="1259173"/>
                  </a:lnTo>
                  <a:lnTo>
                    <a:pt x="855821" y="1873287"/>
                  </a:lnTo>
                  <a:lnTo>
                    <a:pt x="1111621" y="1524299"/>
                  </a:lnTo>
                  <a:lnTo>
                    <a:pt x="1734645" y="2033965"/>
                  </a:lnTo>
                  <a:lnTo>
                    <a:pt x="1633928" y="2368446"/>
                  </a:lnTo>
                  <a:lnTo>
                    <a:pt x="2338465" y="2263514"/>
                  </a:lnTo>
                  <a:lnTo>
                    <a:pt x="2578308" y="1514006"/>
                  </a:lnTo>
                  <a:lnTo>
                    <a:pt x="2113613" y="224852"/>
                  </a:lnTo>
                  <a:lnTo>
                    <a:pt x="1439056" y="14990"/>
                  </a:lnTo>
                  <a:lnTo>
                    <a:pt x="0" y="0"/>
                  </a:lnTo>
                  <a:close/>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solidFill>
                  <a:srgbClr val="FFFFFF"/>
                </a:solidFill>
              </a:endParaRPr>
            </a:p>
          </p:txBody>
        </p:sp>
        <p:sp>
          <p:nvSpPr>
            <p:cNvPr id="427" name="Freeform 426"/>
            <p:cNvSpPr>
              <a:spLocks/>
            </p:cNvSpPr>
            <p:nvPr/>
          </p:nvSpPr>
          <p:spPr bwMode="auto">
            <a:xfrm>
              <a:off x="5898671" y="3273959"/>
              <a:ext cx="43023" cy="51542"/>
            </a:xfrm>
            <a:custGeom>
              <a:avLst/>
              <a:gdLst>
                <a:gd name="T0" fmla="*/ 0 w 1097536"/>
                <a:gd name="T1" fmla="*/ 0 h 1184223"/>
                <a:gd name="T2" fmla="*/ 0 w 1097536"/>
                <a:gd name="T3" fmla="*/ 0 h 1184223"/>
                <a:gd name="T4" fmla="*/ 0 w 1097536"/>
                <a:gd name="T5" fmla="*/ 0 h 1184223"/>
                <a:gd name="T6" fmla="*/ 0 w 1097536"/>
                <a:gd name="T7" fmla="*/ 0 h 1184223"/>
                <a:gd name="T8" fmla="*/ 0 w 1097536"/>
                <a:gd name="T9" fmla="*/ 0 h 1184223"/>
                <a:gd name="T10" fmla="*/ 0 w 1097536"/>
                <a:gd name="T11" fmla="*/ 0 h 1184223"/>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097536" h="1184223">
                  <a:moveTo>
                    <a:pt x="482939" y="0"/>
                  </a:moveTo>
                  <a:lnTo>
                    <a:pt x="0" y="416160"/>
                  </a:lnTo>
                  <a:lnTo>
                    <a:pt x="452959" y="1184223"/>
                  </a:lnTo>
                  <a:lnTo>
                    <a:pt x="1067555" y="824459"/>
                  </a:lnTo>
                  <a:lnTo>
                    <a:pt x="1097536" y="509666"/>
                  </a:lnTo>
                  <a:lnTo>
                    <a:pt x="482939" y="0"/>
                  </a:lnTo>
                  <a:close/>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solidFill>
                  <a:srgbClr val="FFFFFF"/>
                </a:solidFill>
              </a:endParaRPr>
            </a:p>
          </p:txBody>
        </p:sp>
        <p:sp>
          <p:nvSpPr>
            <p:cNvPr id="428" name="Freeform 427"/>
            <p:cNvSpPr>
              <a:spLocks/>
            </p:cNvSpPr>
            <p:nvPr/>
          </p:nvSpPr>
          <p:spPr bwMode="auto">
            <a:xfrm>
              <a:off x="5917602" y="3302224"/>
              <a:ext cx="70555" cy="63182"/>
            </a:xfrm>
            <a:custGeom>
              <a:avLst/>
              <a:gdLst>
                <a:gd name="T0" fmla="*/ 0 w 1852882"/>
                <a:gd name="T1" fmla="*/ 0 h 1521018"/>
                <a:gd name="T2" fmla="*/ 0 w 1852882"/>
                <a:gd name="T3" fmla="*/ 0 h 1521018"/>
                <a:gd name="T4" fmla="*/ 0 w 1852882"/>
                <a:gd name="T5" fmla="*/ 0 h 1521018"/>
                <a:gd name="T6" fmla="*/ 0 w 1852882"/>
                <a:gd name="T7" fmla="*/ 0 h 1521018"/>
                <a:gd name="T8" fmla="*/ 0 w 1852882"/>
                <a:gd name="T9" fmla="*/ 0 h 1521018"/>
                <a:gd name="T10" fmla="*/ 0 w 1852882"/>
                <a:gd name="T11" fmla="*/ 0 h 1521018"/>
                <a:gd name="T12" fmla="*/ 0 w 1852882"/>
                <a:gd name="T13" fmla="*/ 0 h 1521018"/>
                <a:gd name="T14" fmla="*/ 0 w 1852882"/>
                <a:gd name="T15" fmla="*/ 0 h 1521018"/>
                <a:gd name="T16" fmla="*/ 0 w 1852882"/>
                <a:gd name="T17" fmla="*/ 0 h 1521018"/>
                <a:gd name="T18" fmla="*/ 0 w 1852882"/>
                <a:gd name="T19" fmla="*/ 0 h 1521018"/>
                <a:gd name="T20" fmla="*/ 0 w 1852882"/>
                <a:gd name="T21" fmla="*/ 0 h 152101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1852882" h="1521018">
                  <a:moveTo>
                    <a:pt x="0" y="507061"/>
                  </a:moveTo>
                  <a:lnTo>
                    <a:pt x="0" y="1211599"/>
                  </a:lnTo>
                  <a:lnTo>
                    <a:pt x="435424" y="1521018"/>
                  </a:lnTo>
                  <a:lnTo>
                    <a:pt x="839449" y="1391481"/>
                  </a:lnTo>
                  <a:lnTo>
                    <a:pt x="1763339" y="952692"/>
                  </a:lnTo>
                  <a:lnTo>
                    <a:pt x="1852882" y="743963"/>
                  </a:lnTo>
                  <a:lnTo>
                    <a:pt x="1756379" y="372784"/>
                  </a:lnTo>
                  <a:lnTo>
                    <a:pt x="1563372" y="307281"/>
                  </a:lnTo>
                  <a:lnTo>
                    <a:pt x="1370668" y="0"/>
                  </a:lnTo>
                  <a:lnTo>
                    <a:pt x="644577" y="177278"/>
                  </a:lnTo>
                  <a:lnTo>
                    <a:pt x="0" y="507061"/>
                  </a:lnTo>
                  <a:close/>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solidFill>
                  <a:srgbClr val="FFFFFF"/>
                </a:solidFill>
              </a:endParaRPr>
            </a:p>
          </p:txBody>
        </p:sp>
        <p:sp>
          <p:nvSpPr>
            <p:cNvPr id="429" name="Freeform 428"/>
            <p:cNvSpPr>
              <a:spLocks/>
            </p:cNvSpPr>
            <p:nvPr/>
          </p:nvSpPr>
          <p:spPr bwMode="auto">
            <a:xfrm>
              <a:off x="5874579" y="3292249"/>
              <a:ext cx="58511" cy="114728"/>
            </a:xfrm>
            <a:custGeom>
              <a:avLst/>
              <a:gdLst>
                <a:gd name="T0" fmla="*/ 0 w 444747"/>
                <a:gd name="T1" fmla="*/ 6 h 900169"/>
                <a:gd name="T2" fmla="*/ 3 w 444747"/>
                <a:gd name="T3" fmla="*/ 8 h 900169"/>
                <a:gd name="T4" fmla="*/ 3 w 444747"/>
                <a:gd name="T5" fmla="*/ 19 h 900169"/>
                <a:gd name="T6" fmla="*/ 7 w 444747"/>
                <a:gd name="T7" fmla="*/ 24 h 900169"/>
                <a:gd name="T8" fmla="*/ 8 w 444747"/>
                <a:gd name="T9" fmla="*/ 22 h 900169"/>
                <a:gd name="T10" fmla="*/ 10 w 444747"/>
                <a:gd name="T11" fmla="*/ 18 h 900169"/>
                <a:gd name="T12" fmla="*/ 9 w 444747"/>
                <a:gd name="T13" fmla="*/ 16 h 900169"/>
                <a:gd name="T14" fmla="*/ 12 w 444747"/>
                <a:gd name="T15" fmla="*/ 15 h 900169"/>
                <a:gd name="T16" fmla="*/ 8 w 444747"/>
                <a:gd name="T17" fmla="*/ 13 h 900169"/>
                <a:gd name="T18" fmla="*/ 8 w 444747"/>
                <a:gd name="T19" fmla="*/ 7 h 900169"/>
                <a:gd name="T20" fmla="*/ 5 w 444747"/>
                <a:gd name="T21" fmla="*/ 0 h 900169"/>
                <a:gd name="T22" fmla="*/ 0 w 444747"/>
                <a:gd name="T23" fmla="*/ 6 h 900169"/>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444747" h="900169">
                  <a:moveTo>
                    <a:pt x="0" y="238385"/>
                  </a:moveTo>
                  <a:lnTo>
                    <a:pt x="99623" y="298870"/>
                  </a:lnTo>
                  <a:lnTo>
                    <a:pt x="99623" y="715154"/>
                  </a:lnTo>
                  <a:lnTo>
                    <a:pt x="263290" y="900169"/>
                  </a:lnTo>
                  <a:lnTo>
                    <a:pt x="327333" y="836125"/>
                  </a:lnTo>
                  <a:lnTo>
                    <a:pt x="384261" y="683132"/>
                  </a:lnTo>
                  <a:lnTo>
                    <a:pt x="362913" y="608414"/>
                  </a:lnTo>
                  <a:lnTo>
                    <a:pt x="444747" y="576393"/>
                  </a:lnTo>
                  <a:lnTo>
                    <a:pt x="327333" y="476769"/>
                  </a:lnTo>
                  <a:lnTo>
                    <a:pt x="327333" y="266849"/>
                  </a:lnTo>
                  <a:lnTo>
                    <a:pt x="185014" y="0"/>
                  </a:lnTo>
                  <a:lnTo>
                    <a:pt x="0" y="238385"/>
                  </a:lnTo>
                  <a:close/>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solidFill>
                  <a:srgbClr val="FFFFFF"/>
                </a:solidFill>
              </a:endParaRPr>
            </a:p>
          </p:txBody>
        </p:sp>
        <p:sp>
          <p:nvSpPr>
            <p:cNvPr id="430" name="Freeform 429"/>
            <p:cNvSpPr>
              <a:spLocks/>
            </p:cNvSpPr>
            <p:nvPr/>
          </p:nvSpPr>
          <p:spPr bwMode="auto">
            <a:xfrm>
              <a:off x="5043394" y="2783461"/>
              <a:ext cx="118740" cy="171259"/>
            </a:xfrm>
            <a:custGeom>
              <a:avLst/>
              <a:gdLst>
                <a:gd name="T0" fmla="*/ 2147483647 w 84"/>
                <a:gd name="T1" fmla="*/ 2147483647 h 126"/>
                <a:gd name="T2" fmla="*/ 0 w 84"/>
                <a:gd name="T3" fmla="*/ 2147483647 h 126"/>
                <a:gd name="T4" fmla="*/ 0 w 84"/>
                <a:gd name="T5" fmla="*/ 2147483647 h 126"/>
                <a:gd name="T6" fmla="*/ 2147483647 w 84"/>
                <a:gd name="T7" fmla="*/ 2147483647 h 126"/>
                <a:gd name="T8" fmla="*/ 2147483647 w 84"/>
                <a:gd name="T9" fmla="*/ 2147483647 h 126"/>
                <a:gd name="T10" fmla="*/ 2147483647 w 84"/>
                <a:gd name="T11" fmla="*/ 2147483647 h 126"/>
                <a:gd name="T12" fmla="*/ 2147483647 w 84"/>
                <a:gd name="T13" fmla="*/ 2147483647 h 126"/>
                <a:gd name="T14" fmla="*/ 2147483647 w 84"/>
                <a:gd name="T15" fmla="*/ 2147483647 h 126"/>
                <a:gd name="T16" fmla="*/ 2147483647 w 84"/>
                <a:gd name="T17" fmla="*/ 2147483647 h 126"/>
                <a:gd name="T18" fmla="*/ 2147483647 w 84"/>
                <a:gd name="T19" fmla="*/ 2147483647 h 126"/>
                <a:gd name="T20" fmla="*/ 2147483647 w 84"/>
                <a:gd name="T21" fmla="*/ 2147483647 h 126"/>
                <a:gd name="T22" fmla="*/ 2147483647 w 84"/>
                <a:gd name="T23" fmla="*/ 0 h 126"/>
                <a:gd name="T24" fmla="*/ 2147483647 w 84"/>
                <a:gd name="T25" fmla="*/ 2147483647 h 126"/>
                <a:gd name="T26" fmla="*/ 2147483647 w 84"/>
                <a:gd name="T27" fmla="*/ 2147483647 h 126"/>
                <a:gd name="T28" fmla="*/ 2147483647 w 84"/>
                <a:gd name="T29" fmla="*/ 2147483647 h 126"/>
                <a:gd name="T30" fmla="*/ 2147483647 w 84"/>
                <a:gd name="T31" fmla="*/ 2147483647 h 126"/>
                <a:gd name="T32" fmla="*/ 2147483647 w 84"/>
                <a:gd name="T33" fmla="*/ 2147483647 h 126"/>
                <a:gd name="T34" fmla="*/ 2147483647 w 84"/>
                <a:gd name="T35" fmla="*/ 2147483647 h 126"/>
                <a:gd name="T36" fmla="*/ 2147483647 w 84"/>
                <a:gd name="T37" fmla="*/ 2147483647 h 126"/>
                <a:gd name="T38" fmla="*/ 2147483647 w 84"/>
                <a:gd name="T39" fmla="*/ 2147483647 h 126"/>
                <a:gd name="T40" fmla="*/ 2147483647 w 84"/>
                <a:gd name="T41" fmla="*/ 2147483647 h 12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84" h="126">
                  <a:moveTo>
                    <a:pt x="18" y="126"/>
                  </a:moveTo>
                  <a:lnTo>
                    <a:pt x="0" y="114"/>
                  </a:lnTo>
                  <a:lnTo>
                    <a:pt x="0" y="102"/>
                  </a:lnTo>
                  <a:lnTo>
                    <a:pt x="6" y="96"/>
                  </a:lnTo>
                  <a:lnTo>
                    <a:pt x="12" y="84"/>
                  </a:lnTo>
                  <a:lnTo>
                    <a:pt x="12" y="66"/>
                  </a:lnTo>
                  <a:lnTo>
                    <a:pt x="6" y="60"/>
                  </a:lnTo>
                  <a:lnTo>
                    <a:pt x="12" y="54"/>
                  </a:lnTo>
                  <a:lnTo>
                    <a:pt x="6" y="36"/>
                  </a:lnTo>
                  <a:lnTo>
                    <a:pt x="30" y="30"/>
                  </a:lnTo>
                  <a:lnTo>
                    <a:pt x="30" y="18"/>
                  </a:lnTo>
                  <a:lnTo>
                    <a:pt x="54" y="0"/>
                  </a:lnTo>
                  <a:lnTo>
                    <a:pt x="60" y="6"/>
                  </a:lnTo>
                  <a:lnTo>
                    <a:pt x="72" y="6"/>
                  </a:lnTo>
                  <a:lnTo>
                    <a:pt x="78" y="18"/>
                  </a:lnTo>
                  <a:lnTo>
                    <a:pt x="84" y="30"/>
                  </a:lnTo>
                  <a:lnTo>
                    <a:pt x="72" y="42"/>
                  </a:lnTo>
                  <a:lnTo>
                    <a:pt x="78" y="66"/>
                  </a:lnTo>
                  <a:lnTo>
                    <a:pt x="72" y="96"/>
                  </a:lnTo>
                  <a:lnTo>
                    <a:pt x="54" y="102"/>
                  </a:lnTo>
                  <a:lnTo>
                    <a:pt x="18" y="126"/>
                  </a:lnTo>
                  <a:close/>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solidFill>
                  <a:srgbClr val="FFFFFF"/>
                </a:solidFill>
              </a:endParaRPr>
            </a:p>
          </p:txBody>
        </p:sp>
        <p:sp>
          <p:nvSpPr>
            <p:cNvPr id="431" name="Freeform 430"/>
            <p:cNvSpPr>
              <a:spLocks/>
            </p:cNvSpPr>
            <p:nvPr/>
          </p:nvSpPr>
          <p:spPr bwMode="auto">
            <a:xfrm>
              <a:off x="6753950" y="1385125"/>
              <a:ext cx="473241" cy="583610"/>
            </a:xfrm>
            <a:custGeom>
              <a:avLst/>
              <a:gdLst>
                <a:gd name="T0" fmla="*/ 2147483647 w 336"/>
                <a:gd name="T1" fmla="*/ 2147483647 h 427"/>
                <a:gd name="T2" fmla="*/ 2147483647 w 336"/>
                <a:gd name="T3" fmla="*/ 2147483647 h 427"/>
                <a:gd name="T4" fmla="*/ 2147483647 w 336"/>
                <a:gd name="T5" fmla="*/ 2147483647 h 427"/>
                <a:gd name="T6" fmla="*/ 2147483647 w 336"/>
                <a:gd name="T7" fmla="*/ 2147483647 h 427"/>
                <a:gd name="T8" fmla="*/ 2147483647 w 336"/>
                <a:gd name="T9" fmla="*/ 2147483647 h 427"/>
                <a:gd name="T10" fmla="*/ 2147483647 w 336"/>
                <a:gd name="T11" fmla="*/ 2147483647 h 427"/>
                <a:gd name="T12" fmla="*/ 2147483647 w 336"/>
                <a:gd name="T13" fmla="*/ 2147483647 h 427"/>
                <a:gd name="T14" fmla="*/ 2147483647 w 336"/>
                <a:gd name="T15" fmla="*/ 2147483647 h 427"/>
                <a:gd name="T16" fmla="*/ 2147483647 w 336"/>
                <a:gd name="T17" fmla="*/ 2147483647 h 427"/>
                <a:gd name="T18" fmla="*/ 2147483647 w 336"/>
                <a:gd name="T19" fmla="*/ 2147483647 h 427"/>
                <a:gd name="T20" fmla="*/ 2147483647 w 336"/>
                <a:gd name="T21" fmla="*/ 2147483647 h 427"/>
                <a:gd name="T22" fmla="*/ 2147483647 w 336"/>
                <a:gd name="T23" fmla="*/ 0 h 427"/>
                <a:gd name="T24" fmla="*/ 2147483647 w 336"/>
                <a:gd name="T25" fmla="*/ 2147483647 h 427"/>
                <a:gd name="T26" fmla="*/ 2147483647 w 336"/>
                <a:gd name="T27" fmla="*/ 2147483647 h 427"/>
                <a:gd name="T28" fmla="*/ 2147483647 w 336"/>
                <a:gd name="T29" fmla="*/ 2147483647 h 427"/>
                <a:gd name="T30" fmla="*/ 2147483647 w 336"/>
                <a:gd name="T31" fmla="*/ 2147483647 h 427"/>
                <a:gd name="T32" fmla="*/ 2147483647 w 336"/>
                <a:gd name="T33" fmla="*/ 2147483647 h 427"/>
                <a:gd name="T34" fmla="*/ 2147483647 w 336"/>
                <a:gd name="T35" fmla="*/ 2147483647 h 427"/>
                <a:gd name="T36" fmla="*/ 2147483647 w 336"/>
                <a:gd name="T37" fmla="*/ 2147483647 h 427"/>
                <a:gd name="T38" fmla="*/ 2147483647 w 336"/>
                <a:gd name="T39" fmla="*/ 2147483647 h 427"/>
                <a:gd name="T40" fmla="*/ 2147483647 w 336"/>
                <a:gd name="T41" fmla="*/ 2147483647 h 427"/>
                <a:gd name="T42" fmla="*/ 2147483647 w 336"/>
                <a:gd name="T43" fmla="*/ 2147483647 h 427"/>
                <a:gd name="T44" fmla="*/ 2147483647 w 336"/>
                <a:gd name="T45" fmla="*/ 2147483647 h 427"/>
                <a:gd name="T46" fmla="*/ 2147483647 w 336"/>
                <a:gd name="T47" fmla="*/ 2147483647 h 427"/>
                <a:gd name="T48" fmla="*/ 2147483647 w 336"/>
                <a:gd name="T49" fmla="*/ 2147483647 h 427"/>
                <a:gd name="T50" fmla="*/ 2147483647 w 336"/>
                <a:gd name="T51" fmla="*/ 2147483647 h 427"/>
                <a:gd name="T52" fmla="*/ 2147483647 w 336"/>
                <a:gd name="T53" fmla="*/ 2147483647 h 427"/>
                <a:gd name="T54" fmla="*/ 0 w 336"/>
                <a:gd name="T55" fmla="*/ 2147483647 h 427"/>
                <a:gd name="T56" fmla="*/ 2147483647 w 336"/>
                <a:gd name="T57" fmla="*/ 2147483647 h 427"/>
                <a:gd name="T58" fmla="*/ 2147483647 w 336"/>
                <a:gd name="T59" fmla="*/ 2147483647 h 427"/>
                <a:gd name="T60" fmla="*/ 2147483647 w 336"/>
                <a:gd name="T61" fmla="*/ 2147483647 h 427"/>
                <a:gd name="T62" fmla="*/ 2147483647 w 336"/>
                <a:gd name="T63" fmla="*/ 2147483647 h 427"/>
                <a:gd name="T64" fmla="*/ 2147483647 w 336"/>
                <a:gd name="T65" fmla="*/ 2147483647 h 427"/>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336" h="427">
                  <a:moveTo>
                    <a:pt x="120" y="427"/>
                  </a:moveTo>
                  <a:lnTo>
                    <a:pt x="96" y="397"/>
                  </a:lnTo>
                  <a:lnTo>
                    <a:pt x="78" y="325"/>
                  </a:lnTo>
                  <a:lnTo>
                    <a:pt x="96" y="282"/>
                  </a:lnTo>
                  <a:lnTo>
                    <a:pt x="144" y="180"/>
                  </a:lnTo>
                  <a:lnTo>
                    <a:pt x="192" y="150"/>
                  </a:lnTo>
                  <a:lnTo>
                    <a:pt x="222" y="114"/>
                  </a:lnTo>
                  <a:lnTo>
                    <a:pt x="252" y="96"/>
                  </a:lnTo>
                  <a:lnTo>
                    <a:pt x="294" y="72"/>
                  </a:lnTo>
                  <a:lnTo>
                    <a:pt x="336" y="30"/>
                  </a:lnTo>
                  <a:lnTo>
                    <a:pt x="330" y="6"/>
                  </a:lnTo>
                  <a:lnTo>
                    <a:pt x="294" y="0"/>
                  </a:lnTo>
                  <a:lnTo>
                    <a:pt x="270" y="24"/>
                  </a:lnTo>
                  <a:lnTo>
                    <a:pt x="252" y="42"/>
                  </a:lnTo>
                  <a:lnTo>
                    <a:pt x="222" y="48"/>
                  </a:lnTo>
                  <a:lnTo>
                    <a:pt x="186" y="48"/>
                  </a:lnTo>
                  <a:lnTo>
                    <a:pt x="174" y="60"/>
                  </a:lnTo>
                  <a:lnTo>
                    <a:pt x="162" y="78"/>
                  </a:lnTo>
                  <a:lnTo>
                    <a:pt x="114" y="126"/>
                  </a:lnTo>
                  <a:lnTo>
                    <a:pt x="90" y="138"/>
                  </a:lnTo>
                  <a:lnTo>
                    <a:pt x="84" y="168"/>
                  </a:lnTo>
                  <a:lnTo>
                    <a:pt x="66" y="186"/>
                  </a:lnTo>
                  <a:lnTo>
                    <a:pt x="42" y="216"/>
                  </a:lnTo>
                  <a:lnTo>
                    <a:pt x="42" y="240"/>
                  </a:lnTo>
                  <a:lnTo>
                    <a:pt x="30" y="270"/>
                  </a:lnTo>
                  <a:lnTo>
                    <a:pt x="12" y="295"/>
                  </a:lnTo>
                  <a:lnTo>
                    <a:pt x="18" y="325"/>
                  </a:lnTo>
                  <a:lnTo>
                    <a:pt x="0" y="349"/>
                  </a:lnTo>
                  <a:lnTo>
                    <a:pt x="18" y="391"/>
                  </a:lnTo>
                  <a:lnTo>
                    <a:pt x="48" y="403"/>
                  </a:lnTo>
                  <a:lnTo>
                    <a:pt x="54" y="415"/>
                  </a:lnTo>
                  <a:lnTo>
                    <a:pt x="72" y="421"/>
                  </a:lnTo>
                  <a:lnTo>
                    <a:pt x="120" y="427"/>
                  </a:lnTo>
                  <a:close/>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solidFill>
                  <a:srgbClr val="FFFFFF"/>
                </a:solidFill>
              </a:endParaRPr>
            </a:p>
          </p:txBody>
        </p:sp>
        <p:sp>
          <p:nvSpPr>
            <p:cNvPr id="432" name="Freeform 431"/>
            <p:cNvSpPr>
              <a:spLocks/>
            </p:cNvSpPr>
            <p:nvPr/>
          </p:nvSpPr>
          <p:spPr bwMode="auto">
            <a:xfrm>
              <a:off x="6473447" y="4818613"/>
              <a:ext cx="180693" cy="362470"/>
            </a:xfrm>
            <a:custGeom>
              <a:avLst/>
              <a:gdLst>
                <a:gd name="T0" fmla="*/ 2147483647 w 126"/>
                <a:gd name="T1" fmla="*/ 2147483647 h 265"/>
                <a:gd name="T2" fmla="*/ 0 w 126"/>
                <a:gd name="T3" fmla="*/ 2147483647 h 265"/>
                <a:gd name="T4" fmla="*/ 2147483647 w 126"/>
                <a:gd name="T5" fmla="*/ 2147483647 h 265"/>
                <a:gd name="T6" fmla="*/ 2147483647 w 126"/>
                <a:gd name="T7" fmla="*/ 2147483647 h 265"/>
                <a:gd name="T8" fmla="*/ 2147483647 w 126"/>
                <a:gd name="T9" fmla="*/ 2147483647 h 265"/>
                <a:gd name="T10" fmla="*/ 2147483647 w 126"/>
                <a:gd name="T11" fmla="*/ 2147483647 h 265"/>
                <a:gd name="T12" fmla="*/ 2147483647 w 126"/>
                <a:gd name="T13" fmla="*/ 2147483647 h 265"/>
                <a:gd name="T14" fmla="*/ 2147483647 w 126"/>
                <a:gd name="T15" fmla="*/ 2147483647 h 265"/>
                <a:gd name="T16" fmla="*/ 2147483647 w 126"/>
                <a:gd name="T17" fmla="*/ 0 h 265"/>
                <a:gd name="T18" fmla="*/ 2147483647 w 126"/>
                <a:gd name="T19" fmla="*/ 2147483647 h 265"/>
                <a:gd name="T20" fmla="*/ 2147483647 w 126"/>
                <a:gd name="T21" fmla="*/ 2147483647 h 265"/>
                <a:gd name="T22" fmla="*/ 2147483647 w 126"/>
                <a:gd name="T23" fmla="*/ 2147483647 h 265"/>
                <a:gd name="T24" fmla="*/ 2147483647 w 126"/>
                <a:gd name="T25" fmla="*/ 2147483647 h 265"/>
                <a:gd name="T26" fmla="*/ 2147483647 w 126"/>
                <a:gd name="T27" fmla="*/ 2147483647 h 265"/>
                <a:gd name="T28" fmla="*/ 2147483647 w 126"/>
                <a:gd name="T29" fmla="*/ 2147483647 h 265"/>
                <a:gd name="T30" fmla="*/ 2147483647 w 126"/>
                <a:gd name="T31" fmla="*/ 2147483647 h 265"/>
                <a:gd name="T32" fmla="*/ 2147483647 w 126"/>
                <a:gd name="T33" fmla="*/ 2147483647 h 265"/>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126" h="265">
                  <a:moveTo>
                    <a:pt x="6" y="217"/>
                  </a:moveTo>
                  <a:lnTo>
                    <a:pt x="0" y="193"/>
                  </a:lnTo>
                  <a:lnTo>
                    <a:pt x="12" y="169"/>
                  </a:lnTo>
                  <a:lnTo>
                    <a:pt x="24" y="139"/>
                  </a:lnTo>
                  <a:lnTo>
                    <a:pt x="12" y="91"/>
                  </a:lnTo>
                  <a:lnTo>
                    <a:pt x="30" y="78"/>
                  </a:lnTo>
                  <a:lnTo>
                    <a:pt x="54" y="60"/>
                  </a:lnTo>
                  <a:lnTo>
                    <a:pt x="78" y="24"/>
                  </a:lnTo>
                  <a:lnTo>
                    <a:pt x="108" y="0"/>
                  </a:lnTo>
                  <a:lnTo>
                    <a:pt x="126" y="24"/>
                  </a:lnTo>
                  <a:lnTo>
                    <a:pt x="126" y="66"/>
                  </a:lnTo>
                  <a:lnTo>
                    <a:pt x="126" y="91"/>
                  </a:lnTo>
                  <a:lnTo>
                    <a:pt x="78" y="253"/>
                  </a:lnTo>
                  <a:lnTo>
                    <a:pt x="54" y="259"/>
                  </a:lnTo>
                  <a:lnTo>
                    <a:pt x="30" y="265"/>
                  </a:lnTo>
                  <a:lnTo>
                    <a:pt x="6" y="247"/>
                  </a:lnTo>
                  <a:lnTo>
                    <a:pt x="6" y="217"/>
                  </a:lnTo>
                  <a:close/>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solidFill>
                  <a:srgbClr val="FFFFFF"/>
                </a:solidFill>
              </a:endParaRPr>
            </a:p>
          </p:txBody>
        </p:sp>
        <p:sp>
          <p:nvSpPr>
            <p:cNvPr id="433" name="Freeform 432"/>
            <p:cNvSpPr>
              <a:spLocks/>
            </p:cNvSpPr>
            <p:nvPr/>
          </p:nvSpPr>
          <p:spPr bwMode="auto">
            <a:xfrm>
              <a:off x="9810237" y="5653291"/>
              <a:ext cx="194459" cy="214490"/>
            </a:xfrm>
            <a:custGeom>
              <a:avLst/>
              <a:gdLst>
                <a:gd name="T0" fmla="*/ 0 w 138"/>
                <a:gd name="T1" fmla="*/ 2147483647 h 157"/>
                <a:gd name="T2" fmla="*/ 2147483647 w 138"/>
                <a:gd name="T3" fmla="*/ 2147483647 h 157"/>
                <a:gd name="T4" fmla="*/ 2147483647 w 138"/>
                <a:gd name="T5" fmla="*/ 2147483647 h 157"/>
                <a:gd name="T6" fmla="*/ 2147483647 w 138"/>
                <a:gd name="T7" fmla="*/ 2147483647 h 157"/>
                <a:gd name="T8" fmla="*/ 2147483647 w 138"/>
                <a:gd name="T9" fmla="*/ 2147483647 h 157"/>
                <a:gd name="T10" fmla="*/ 2147483647 w 138"/>
                <a:gd name="T11" fmla="*/ 2147483647 h 157"/>
                <a:gd name="T12" fmla="*/ 2147483647 w 138"/>
                <a:gd name="T13" fmla="*/ 0 h 157"/>
                <a:gd name="T14" fmla="*/ 2147483647 w 138"/>
                <a:gd name="T15" fmla="*/ 2147483647 h 157"/>
                <a:gd name="T16" fmla="*/ 2147483647 w 138"/>
                <a:gd name="T17" fmla="*/ 2147483647 h 157"/>
                <a:gd name="T18" fmla="*/ 2147483647 w 138"/>
                <a:gd name="T19" fmla="*/ 2147483647 h 157"/>
                <a:gd name="T20" fmla="*/ 2147483647 w 138"/>
                <a:gd name="T21" fmla="*/ 2147483647 h 157"/>
                <a:gd name="T22" fmla="*/ 2147483647 w 138"/>
                <a:gd name="T23" fmla="*/ 2147483647 h 157"/>
                <a:gd name="T24" fmla="*/ 2147483647 w 138"/>
                <a:gd name="T25" fmla="*/ 2147483647 h 157"/>
                <a:gd name="T26" fmla="*/ 2147483647 w 138"/>
                <a:gd name="T27" fmla="*/ 2147483647 h 157"/>
                <a:gd name="T28" fmla="*/ 2147483647 w 138"/>
                <a:gd name="T29" fmla="*/ 2147483647 h 157"/>
                <a:gd name="T30" fmla="*/ 2147483647 w 138"/>
                <a:gd name="T31" fmla="*/ 2147483647 h 157"/>
                <a:gd name="T32" fmla="*/ 2147483647 w 138"/>
                <a:gd name="T33" fmla="*/ 2147483647 h 157"/>
                <a:gd name="T34" fmla="*/ 0 w 138"/>
                <a:gd name="T35" fmla="*/ 2147483647 h 157"/>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0" t="0" r="r" b="b"/>
              <a:pathLst>
                <a:path w="138" h="157">
                  <a:moveTo>
                    <a:pt x="0" y="133"/>
                  </a:moveTo>
                  <a:lnTo>
                    <a:pt x="18" y="97"/>
                  </a:lnTo>
                  <a:lnTo>
                    <a:pt x="30" y="79"/>
                  </a:lnTo>
                  <a:lnTo>
                    <a:pt x="66" y="60"/>
                  </a:lnTo>
                  <a:lnTo>
                    <a:pt x="78" y="54"/>
                  </a:lnTo>
                  <a:lnTo>
                    <a:pt x="90" y="30"/>
                  </a:lnTo>
                  <a:lnTo>
                    <a:pt x="102" y="0"/>
                  </a:lnTo>
                  <a:lnTo>
                    <a:pt x="114" y="12"/>
                  </a:lnTo>
                  <a:lnTo>
                    <a:pt x="138" y="18"/>
                  </a:lnTo>
                  <a:lnTo>
                    <a:pt x="138" y="36"/>
                  </a:lnTo>
                  <a:lnTo>
                    <a:pt x="114" y="54"/>
                  </a:lnTo>
                  <a:lnTo>
                    <a:pt x="102" y="67"/>
                  </a:lnTo>
                  <a:lnTo>
                    <a:pt x="78" y="91"/>
                  </a:lnTo>
                  <a:lnTo>
                    <a:pt x="72" y="115"/>
                  </a:lnTo>
                  <a:lnTo>
                    <a:pt x="66" y="151"/>
                  </a:lnTo>
                  <a:lnTo>
                    <a:pt x="36" y="157"/>
                  </a:lnTo>
                  <a:lnTo>
                    <a:pt x="18" y="151"/>
                  </a:lnTo>
                  <a:lnTo>
                    <a:pt x="0" y="133"/>
                  </a:lnTo>
                  <a:close/>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solidFill>
                  <a:srgbClr val="FFFFFF"/>
                </a:solidFill>
              </a:endParaRPr>
            </a:p>
          </p:txBody>
        </p:sp>
        <p:sp>
          <p:nvSpPr>
            <p:cNvPr id="434" name="Freeform 433"/>
            <p:cNvSpPr>
              <a:spLocks/>
            </p:cNvSpPr>
            <p:nvPr/>
          </p:nvSpPr>
          <p:spPr bwMode="auto">
            <a:xfrm>
              <a:off x="9978884" y="5460416"/>
              <a:ext cx="135950" cy="211164"/>
            </a:xfrm>
            <a:custGeom>
              <a:avLst/>
              <a:gdLst>
                <a:gd name="T0" fmla="*/ 2147483647 w 96"/>
                <a:gd name="T1" fmla="*/ 2147483647 h 156"/>
                <a:gd name="T2" fmla="*/ 2147483647 w 96"/>
                <a:gd name="T3" fmla="*/ 2147483647 h 156"/>
                <a:gd name="T4" fmla="*/ 2147483647 w 96"/>
                <a:gd name="T5" fmla="*/ 2147483647 h 156"/>
                <a:gd name="T6" fmla="*/ 0 w 96"/>
                <a:gd name="T7" fmla="*/ 0 h 156"/>
                <a:gd name="T8" fmla="*/ 2147483647 w 96"/>
                <a:gd name="T9" fmla="*/ 2147483647 h 156"/>
                <a:gd name="T10" fmla="*/ 2147483647 w 96"/>
                <a:gd name="T11" fmla="*/ 2147483647 h 156"/>
                <a:gd name="T12" fmla="*/ 2147483647 w 96"/>
                <a:gd name="T13" fmla="*/ 2147483647 h 156"/>
                <a:gd name="T14" fmla="*/ 2147483647 w 96"/>
                <a:gd name="T15" fmla="*/ 2147483647 h 156"/>
                <a:gd name="T16" fmla="*/ 2147483647 w 96"/>
                <a:gd name="T17" fmla="*/ 2147483647 h 156"/>
                <a:gd name="T18" fmla="*/ 2147483647 w 96"/>
                <a:gd name="T19" fmla="*/ 2147483647 h 156"/>
                <a:gd name="T20" fmla="*/ 2147483647 w 96"/>
                <a:gd name="T21" fmla="*/ 2147483647 h 156"/>
                <a:gd name="T22" fmla="*/ 2147483647 w 96"/>
                <a:gd name="T23" fmla="*/ 2147483647 h 156"/>
                <a:gd name="T24" fmla="*/ 2147483647 w 96"/>
                <a:gd name="T25" fmla="*/ 2147483647 h 156"/>
                <a:gd name="T26" fmla="*/ 2147483647 w 96"/>
                <a:gd name="T27" fmla="*/ 2147483647 h 156"/>
                <a:gd name="T28" fmla="*/ 2147483647 w 96"/>
                <a:gd name="T29" fmla="*/ 2147483647 h 156"/>
                <a:gd name="T30" fmla="*/ 2147483647 w 96"/>
                <a:gd name="T31" fmla="*/ 2147483647 h 156"/>
                <a:gd name="T32" fmla="*/ 2147483647 w 96"/>
                <a:gd name="T33" fmla="*/ 2147483647 h 156"/>
                <a:gd name="T34" fmla="*/ 2147483647 w 96"/>
                <a:gd name="T35" fmla="*/ 2147483647 h 15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0" t="0" r="r" b="b"/>
              <a:pathLst>
                <a:path w="96" h="156">
                  <a:moveTo>
                    <a:pt x="6" y="108"/>
                  </a:moveTo>
                  <a:lnTo>
                    <a:pt x="24" y="78"/>
                  </a:lnTo>
                  <a:lnTo>
                    <a:pt x="24" y="54"/>
                  </a:lnTo>
                  <a:lnTo>
                    <a:pt x="0" y="0"/>
                  </a:lnTo>
                  <a:lnTo>
                    <a:pt x="30" y="12"/>
                  </a:lnTo>
                  <a:lnTo>
                    <a:pt x="30" y="42"/>
                  </a:lnTo>
                  <a:lnTo>
                    <a:pt x="42" y="60"/>
                  </a:lnTo>
                  <a:lnTo>
                    <a:pt x="60" y="78"/>
                  </a:lnTo>
                  <a:lnTo>
                    <a:pt x="84" y="66"/>
                  </a:lnTo>
                  <a:lnTo>
                    <a:pt x="96" y="78"/>
                  </a:lnTo>
                  <a:lnTo>
                    <a:pt x="90" y="90"/>
                  </a:lnTo>
                  <a:lnTo>
                    <a:pt x="78" y="102"/>
                  </a:lnTo>
                  <a:lnTo>
                    <a:pt x="66" y="114"/>
                  </a:lnTo>
                  <a:lnTo>
                    <a:pt x="60" y="132"/>
                  </a:lnTo>
                  <a:lnTo>
                    <a:pt x="42" y="156"/>
                  </a:lnTo>
                  <a:lnTo>
                    <a:pt x="24" y="144"/>
                  </a:lnTo>
                  <a:lnTo>
                    <a:pt x="30" y="126"/>
                  </a:lnTo>
                  <a:lnTo>
                    <a:pt x="6" y="108"/>
                  </a:lnTo>
                  <a:close/>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solidFill>
                  <a:srgbClr val="FFFFFF"/>
                </a:solidFill>
              </a:endParaRPr>
            </a:p>
          </p:txBody>
        </p:sp>
        <p:sp>
          <p:nvSpPr>
            <p:cNvPr id="435" name="Freeform 434"/>
            <p:cNvSpPr>
              <a:spLocks/>
            </p:cNvSpPr>
            <p:nvPr/>
          </p:nvSpPr>
          <p:spPr bwMode="auto">
            <a:xfrm>
              <a:off x="8371579" y="4803648"/>
              <a:ext cx="1072109" cy="786459"/>
            </a:xfrm>
            <a:custGeom>
              <a:avLst/>
              <a:gdLst>
                <a:gd name="T0" fmla="*/ 2147483647 w 757"/>
                <a:gd name="T1" fmla="*/ 2147483647 h 577"/>
                <a:gd name="T2" fmla="*/ 2147483647 w 757"/>
                <a:gd name="T3" fmla="*/ 2147483647 h 577"/>
                <a:gd name="T4" fmla="*/ 0 w 757"/>
                <a:gd name="T5" fmla="*/ 2147483647 h 577"/>
                <a:gd name="T6" fmla="*/ 2147483647 w 757"/>
                <a:gd name="T7" fmla="*/ 2147483647 h 577"/>
                <a:gd name="T8" fmla="*/ 2147483647 w 757"/>
                <a:gd name="T9" fmla="*/ 2147483647 h 577"/>
                <a:gd name="T10" fmla="*/ 2147483647 w 757"/>
                <a:gd name="T11" fmla="*/ 2147483647 h 577"/>
                <a:gd name="T12" fmla="*/ 2147483647 w 757"/>
                <a:gd name="T13" fmla="*/ 2147483647 h 577"/>
                <a:gd name="T14" fmla="*/ 2147483647 w 757"/>
                <a:gd name="T15" fmla="*/ 2147483647 h 577"/>
                <a:gd name="T16" fmla="*/ 2147483647 w 757"/>
                <a:gd name="T17" fmla="*/ 2147483647 h 577"/>
                <a:gd name="T18" fmla="*/ 2147483647 w 757"/>
                <a:gd name="T19" fmla="*/ 2147483647 h 577"/>
                <a:gd name="T20" fmla="*/ 2147483647 w 757"/>
                <a:gd name="T21" fmla="*/ 0 h 577"/>
                <a:gd name="T22" fmla="*/ 2147483647 w 757"/>
                <a:gd name="T23" fmla="*/ 2147483647 h 577"/>
                <a:gd name="T24" fmla="*/ 2147483647 w 757"/>
                <a:gd name="T25" fmla="*/ 2147483647 h 577"/>
                <a:gd name="T26" fmla="*/ 2147483647 w 757"/>
                <a:gd name="T27" fmla="*/ 2147483647 h 577"/>
                <a:gd name="T28" fmla="*/ 2147483647 w 757"/>
                <a:gd name="T29" fmla="*/ 2147483647 h 577"/>
                <a:gd name="T30" fmla="*/ 2147483647 w 757"/>
                <a:gd name="T31" fmla="*/ 2147483647 h 577"/>
                <a:gd name="T32" fmla="*/ 2147483647 w 757"/>
                <a:gd name="T33" fmla="*/ 2147483647 h 577"/>
                <a:gd name="T34" fmla="*/ 2147483647 w 757"/>
                <a:gd name="T35" fmla="*/ 2147483647 h 577"/>
                <a:gd name="T36" fmla="*/ 2147483647 w 757"/>
                <a:gd name="T37" fmla="*/ 2147483647 h 577"/>
                <a:gd name="T38" fmla="*/ 2147483647 w 757"/>
                <a:gd name="T39" fmla="*/ 2147483647 h 577"/>
                <a:gd name="T40" fmla="*/ 2147483647 w 757"/>
                <a:gd name="T41" fmla="*/ 2147483647 h 577"/>
                <a:gd name="T42" fmla="*/ 2147483647 w 757"/>
                <a:gd name="T43" fmla="*/ 2147483647 h 577"/>
                <a:gd name="T44" fmla="*/ 2147483647 w 757"/>
                <a:gd name="T45" fmla="*/ 2147483647 h 577"/>
                <a:gd name="T46" fmla="*/ 2147483647 w 757"/>
                <a:gd name="T47" fmla="*/ 2147483647 h 577"/>
                <a:gd name="T48" fmla="*/ 2147483647 w 757"/>
                <a:gd name="T49" fmla="*/ 2147483647 h 577"/>
                <a:gd name="T50" fmla="*/ 2147483647 w 757"/>
                <a:gd name="T51" fmla="*/ 2147483647 h 577"/>
                <a:gd name="T52" fmla="*/ 2147483647 w 757"/>
                <a:gd name="T53" fmla="*/ 2147483647 h 577"/>
                <a:gd name="T54" fmla="*/ 2147483647 w 757"/>
                <a:gd name="T55" fmla="*/ 2147483647 h 577"/>
                <a:gd name="T56" fmla="*/ 2147483647 w 757"/>
                <a:gd name="T57" fmla="*/ 2147483647 h 577"/>
                <a:gd name="T58" fmla="*/ 2147483647 w 757"/>
                <a:gd name="T59" fmla="*/ 2147483647 h 577"/>
                <a:gd name="T60" fmla="*/ 2147483647 w 757"/>
                <a:gd name="T61" fmla="*/ 2147483647 h 577"/>
                <a:gd name="T62" fmla="*/ 2147483647 w 757"/>
                <a:gd name="T63" fmla="*/ 2147483647 h 577"/>
                <a:gd name="T64" fmla="*/ 2147483647 w 757"/>
                <a:gd name="T65" fmla="*/ 2147483647 h 577"/>
                <a:gd name="T66" fmla="*/ 2147483647 w 757"/>
                <a:gd name="T67" fmla="*/ 2147483647 h 577"/>
                <a:gd name="T68" fmla="*/ 2147483647 w 757"/>
                <a:gd name="T69" fmla="*/ 2147483647 h 577"/>
                <a:gd name="T70" fmla="*/ 2147483647 w 757"/>
                <a:gd name="T71" fmla="*/ 2147483647 h 577"/>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0" t="0" r="r" b="b"/>
              <a:pathLst>
                <a:path w="757" h="577">
                  <a:moveTo>
                    <a:pt x="30" y="463"/>
                  </a:moveTo>
                  <a:lnTo>
                    <a:pt x="36" y="415"/>
                  </a:lnTo>
                  <a:lnTo>
                    <a:pt x="30" y="385"/>
                  </a:lnTo>
                  <a:lnTo>
                    <a:pt x="6" y="307"/>
                  </a:lnTo>
                  <a:lnTo>
                    <a:pt x="6" y="283"/>
                  </a:lnTo>
                  <a:lnTo>
                    <a:pt x="0" y="247"/>
                  </a:lnTo>
                  <a:lnTo>
                    <a:pt x="6" y="217"/>
                  </a:lnTo>
                  <a:lnTo>
                    <a:pt x="30" y="193"/>
                  </a:lnTo>
                  <a:lnTo>
                    <a:pt x="78" y="175"/>
                  </a:lnTo>
                  <a:lnTo>
                    <a:pt x="114" y="151"/>
                  </a:lnTo>
                  <a:lnTo>
                    <a:pt x="144" y="145"/>
                  </a:lnTo>
                  <a:lnTo>
                    <a:pt x="156" y="109"/>
                  </a:lnTo>
                  <a:lnTo>
                    <a:pt x="180" y="97"/>
                  </a:lnTo>
                  <a:lnTo>
                    <a:pt x="204" y="90"/>
                  </a:lnTo>
                  <a:lnTo>
                    <a:pt x="240" y="60"/>
                  </a:lnTo>
                  <a:lnTo>
                    <a:pt x="264" y="48"/>
                  </a:lnTo>
                  <a:lnTo>
                    <a:pt x="282" y="60"/>
                  </a:lnTo>
                  <a:lnTo>
                    <a:pt x="300" y="66"/>
                  </a:lnTo>
                  <a:lnTo>
                    <a:pt x="312" y="42"/>
                  </a:lnTo>
                  <a:lnTo>
                    <a:pt x="330" y="24"/>
                  </a:lnTo>
                  <a:lnTo>
                    <a:pt x="360" y="18"/>
                  </a:lnTo>
                  <a:lnTo>
                    <a:pt x="372" y="0"/>
                  </a:lnTo>
                  <a:lnTo>
                    <a:pt x="396" y="6"/>
                  </a:lnTo>
                  <a:lnTo>
                    <a:pt x="438" y="12"/>
                  </a:lnTo>
                  <a:lnTo>
                    <a:pt x="432" y="36"/>
                  </a:lnTo>
                  <a:lnTo>
                    <a:pt x="420" y="66"/>
                  </a:lnTo>
                  <a:lnTo>
                    <a:pt x="438" y="78"/>
                  </a:lnTo>
                  <a:lnTo>
                    <a:pt x="468" y="78"/>
                  </a:lnTo>
                  <a:lnTo>
                    <a:pt x="492" y="115"/>
                  </a:lnTo>
                  <a:lnTo>
                    <a:pt x="510" y="109"/>
                  </a:lnTo>
                  <a:lnTo>
                    <a:pt x="540" y="90"/>
                  </a:lnTo>
                  <a:lnTo>
                    <a:pt x="540" y="30"/>
                  </a:lnTo>
                  <a:lnTo>
                    <a:pt x="564" y="0"/>
                  </a:lnTo>
                  <a:lnTo>
                    <a:pt x="576" y="42"/>
                  </a:lnTo>
                  <a:lnTo>
                    <a:pt x="582" y="54"/>
                  </a:lnTo>
                  <a:lnTo>
                    <a:pt x="594" y="60"/>
                  </a:lnTo>
                  <a:lnTo>
                    <a:pt x="612" y="121"/>
                  </a:lnTo>
                  <a:lnTo>
                    <a:pt x="642" y="151"/>
                  </a:lnTo>
                  <a:lnTo>
                    <a:pt x="678" y="163"/>
                  </a:lnTo>
                  <a:lnTo>
                    <a:pt x="690" y="199"/>
                  </a:lnTo>
                  <a:lnTo>
                    <a:pt x="708" y="211"/>
                  </a:lnTo>
                  <a:lnTo>
                    <a:pt x="714" y="241"/>
                  </a:lnTo>
                  <a:lnTo>
                    <a:pt x="751" y="265"/>
                  </a:lnTo>
                  <a:lnTo>
                    <a:pt x="751" y="289"/>
                  </a:lnTo>
                  <a:lnTo>
                    <a:pt x="757" y="325"/>
                  </a:lnTo>
                  <a:lnTo>
                    <a:pt x="757" y="379"/>
                  </a:lnTo>
                  <a:lnTo>
                    <a:pt x="714" y="469"/>
                  </a:lnTo>
                  <a:lnTo>
                    <a:pt x="696" y="523"/>
                  </a:lnTo>
                  <a:lnTo>
                    <a:pt x="696" y="547"/>
                  </a:lnTo>
                  <a:lnTo>
                    <a:pt x="684" y="547"/>
                  </a:lnTo>
                  <a:lnTo>
                    <a:pt x="660" y="559"/>
                  </a:lnTo>
                  <a:lnTo>
                    <a:pt x="636" y="577"/>
                  </a:lnTo>
                  <a:lnTo>
                    <a:pt x="618" y="577"/>
                  </a:lnTo>
                  <a:lnTo>
                    <a:pt x="594" y="559"/>
                  </a:lnTo>
                  <a:lnTo>
                    <a:pt x="576" y="571"/>
                  </a:lnTo>
                  <a:lnTo>
                    <a:pt x="534" y="553"/>
                  </a:lnTo>
                  <a:lnTo>
                    <a:pt x="498" y="535"/>
                  </a:lnTo>
                  <a:lnTo>
                    <a:pt x="480" y="505"/>
                  </a:lnTo>
                  <a:lnTo>
                    <a:pt x="468" y="481"/>
                  </a:lnTo>
                  <a:lnTo>
                    <a:pt x="444" y="487"/>
                  </a:lnTo>
                  <a:lnTo>
                    <a:pt x="420" y="463"/>
                  </a:lnTo>
                  <a:lnTo>
                    <a:pt x="378" y="421"/>
                  </a:lnTo>
                  <a:lnTo>
                    <a:pt x="312" y="409"/>
                  </a:lnTo>
                  <a:lnTo>
                    <a:pt x="264" y="415"/>
                  </a:lnTo>
                  <a:lnTo>
                    <a:pt x="204" y="433"/>
                  </a:lnTo>
                  <a:lnTo>
                    <a:pt x="198" y="451"/>
                  </a:lnTo>
                  <a:lnTo>
                    <a:pt x="162" y="457"/>
                  </a:lnTo>
                  <a:lnTo>
                    <a:pt x="138" y="457"/>
                  </a:lnTo>
                  <a:lnTo>
                    <a:pt x="120" y="475"/>
                  </a:lnTo>
                  <a:lnTo>
                    <a:pt x="84" y="487"/>
                  </a:lnTo>
                  <a:lnTo>
                    <a:pt x="60" y="487"/>
                  </a:lnTo>
                  <a:lnTo>
                    <a:pt x="30" y="463"/>
                  </a:lnTo>
                  <a:close/>
                </a:path>
              </a:pathLst>
            </a:custGeom>
            <a:grpFill/>
            <a:ln w="4445" cap="flat" cmpd="sng">
              <a:solidFill>
                <a:schemeClr val="bg1"/>
              </a:solidFill>
              <a:prstDash val="solid"/>
              <a:round/>
              <a:headEnd type="none" w="med" len="med"/>
              <a:tailEnd type="none" w="med" len="med"/>
            </a:ln>
            <a:effectLst/>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solidFill>
                  <a:srgbClr val="FFFFFF"/>
                </a:solidFill>
              </a:endParaRPr>
            </a:p>
          </p:txBody>
        </p:sp>
        <p:sp>
          <p:nvSpPr>
            <p:cNvPr id="436" name="Freeform 435"/>
            <p:cNvSpPr>
              <a:spLocks/>
            </p:cNvSpPr>
            <p:nvPr/>
          </p:nvSpPr>
          <p:spPr bwMode="auto">
            <a:xfrm>
              <a:off x="9213090" y="5636663"/>
              <a:ext cx="94648" cy="124703"/>
            </a:xfrm>
            <a:custGeom>
              <a:avLst/>
              <a:gdLst>
                <a:gd name="T0" fmla="*/ 0 w 66"/>
                <a:gd name="T1" fmla="*/ 2147483647 h 91"/>
                <a:gd name="T2" fmla="*/ 2147483647 w 66"/>
                <a:gd name="T3" fmla="*/ 2147483647 h 91"/>
                <a:gd name="T4" fmla="*/ 2147483647 w 66"/>
                <a:gd name="T5" fmla="*/ 2147483647 h 91"/>
                <a:gd name="T6" fmla="*/ 2147483647 w 66"/>
                <a:gd name="T7" fmla="*/ 2147483647 h 91"/>
                <a:gd name="T8" fmla="*/ 2147483647 w 66"/>
                <a:gd name="T9" fmla="*/ 2147483647 h 91"/>
                <a:gd name="T10" fmla="*/ 2147483647 w 66"/>
                <a:gd name="T11" fmla="*/ 2147483647 h 91"/>
                <a:gd name="T12" fmla="*/ 2147483647 w 66"/>
                <a:gd name="T13" fmla="*/ 0 h 91"/>
                <a:gd name="T14" fmla="*/ 2147483647 w 66"/>
                <a:gd name="T15" fmla="*/ 2147483647 h 91"/>
                <a:gd name="T16" fmla="*/ 0 w 66"/>
                <a:gd name="T17" fmla="*/ 2147483647 h 9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66" h="91">
                  <a:moveTo>
                    <a:pt x="0" y="18"/>
                  </a:moveTo>
                  <a:lnTo>
                    <a:pt x="12" y="48"/>
                  </a:lnTo>
                  <a:lnTo>
                    <a:pt x="18" y="72"/>
                  </a:lnTo>
                  <a:lnTo>
                    <a:pt x="36" y="91"/>
                  </a:lnTo>
                  <a:lnTo>
                    <a:pt x="48" y="66"/>
                  </a:lnTo>
                  <a:lnTo>
                    <a:pt x="66" y="30"/>
                  </a:lnTo>
                  <a:lnTo>
                    <a:pt x="66" y="0"/>
                  </a:lnTo>
                  <a:lnTo>
                    <a:pt x="42" y="12"/>
                  </a:lnTo>
                  <a:lnTo>
                    <a:pt x="0" y="18"/>
                  </a:lnTo>
                  <a:close/>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solidFill>
                  <a:srgbClr val="FFFFFF"/>
                </a:solidFill>
              </a:endParaRPr>
            </a:p>
          </p:txBody>
        </p:sp>
        <p:sp>
          <p:nvSpPr>
            <p:cNvPr id="437" name="Freeform 436"/>
            <p:cNvSpPr>
              <a:spLocks/>
            </p:cNvSpPr>
            <p:nvPr/>
          </p:nvSpPr>
          <p:spPr bwMode="auto">
            <a:xfrm>
              <a:off x="8302745" y="4329777"/>
              <a:ext cx="246086" cy="277672"/>
            </a:xfrm>
            <a:custGeom>
              <a:avLst/>
              <a:gdLst>
                <a:gd name="T0" fmla="*/ 2147483647 w 174"/>
                <a:gd name="T1" fmla="*/ 2147483647 h 204"/>
                <a:gd name="T2" fmla="*/ 0 w 174"/>
                <a:gd name="T3" fmla="*/ 2147483647 h 204"/>
                <a:gd name="T4" fmla="*/ 0 w 174"/>
                <a:gd name="T5" fmla="*/ 2147483647 h 204"/>
                <a:gd name="T6" fmla="*/ 2147483647 w 174"/>
                <a:gd name="T7" fmla="*/ 2147483647 h 204"/>
                <a:gd name="T8" fmla="*/ 2147483647 w 174"/>
                <a:gd name="T9" fmla="*/ 2147483647 h 204"/>
                <a:gd name="T10" fmla="*/ 2147483647 w 174"/>
                <a:gd name="T11" fmla="*/ 2147483647 h 204"/>
                <a:gd name="T12" fmla="*/ 2147483647 w 174"/>
                <a:gd name="T13" fmla="*/ 2147483647 h 204"/>
                <a:gd name="T14" fmla="*/ 2147483647 w 174"/>
                <a:gd name="T15" fmla="*/ 0 h 204"/>
                <a:gd name="T16" fmla="*/ 2147483647 w 174"/>
                <a:gd name="T17" fmla="*/ 2147483647 h 204"/>
                <a:gd name="T18" fmla="*/ 2147483647 w 174"/>
                <a:gd name="T19" fmla="*/ 2147483647 h 204"/>
                <a:gd name="T20" fmla="*/ 2147483647 w 174"/>
                <a:gd name="T21" fmla="*/ 2147483647 h 204"/>
                <a:gd name="T22" fmla="*/ 2147483647 w 174"/>
                <a:gd name="T23" fmla="*/ 2147483647 h 204"/>
                <a:gd name="T24" fmla="*/ 2147483647 w 174"/>
                <a:gd name="T25" fmla="*/ 2147483647 h 204"/>
                <a:gd name="T26" fmla="*/ 2147483647 w 174"/>
                <a:gd name="T27" fmla="*/ 2147483647 h 204"/>
                <a:gd name="T28" fmla="*/ 2147483647 w 174"/>
                <a:gd name="T29" fmla="*/ 2147483647 h 204"/>
                <a:gd name="T30" fmla="*/ 2147483647 w 174"/>
                <a:gd name="T31" fmla="*/ 2147483647 h 204"/>
                <a:gd name="T32" fmla="*/ 2147483647 w 174"/>
                <a:gd name="T33" fmla="*/ 2147483647 h 204"/>
                <a:gd name="T34" fmla="*/ 2147483647 w 174"/>
                <a:gd name="T35" fmla="*/ 2147483647 h 204"/>
                <a:gd name="T36" fmla="*/ 2147483647 w 174"/>
                <a:gd name="T37" fmla="*/ 2147483647 h 204"/>
                <a:gd name="T38" fmla="*/ 2147483647 w 174"/>
                <a:gd name="T39" fmla="*/ 2147483647 h 204"/>
                <a:gd name="T40" fmla="*/ 2147483647 w 174"/>
                <a:gd name="T41" fmla="*/ 2147483647 h 204"/>
                <a:gd name="T42" fmla="*/ 2147483647 w 174"/>
                <a:gd name="T43" fmla="*/ 2147483647 h 204"/>
                <a:gd name="T44" fmla="*/ 2147483647 w 174"/>
                <a:gd name="T45" fmla="*/ 2147483647 h 204"/>
                <a:gd name="T46" fmla="*/ 2147483647 w 174"/>
                <a:gd name="T47" fmla="*/ 2147483647 h 204"/>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174" h="204">
                  <a:moveTo>
                    <a:pt x="12" y="168"/>
                  </a:moveTo>
                  <a:lnTo>
                    <a:pt x="0" y="144"/>
                  </a:lnTo>
                  <a:lnTo>
                    <a:pt x="0" y="108"/>
                  </a:lnTo>
                  <a:lnTo>
                    <a:pt x="12" y="90"/>
                  </a:lnTo>
                  <a:lnTo>
                    <a:pt x="36" y="84"/>
                  </a:lnTo>
                  <a:lnTo>
                    <a:pt x="60" y="66"/>
                  </a:lnTo>
                  <a:lnTo>
                    <a:pt x="96" y="24"/>
                  </a:lnTo>
                  <a:lnTo>
                    <a:pt x="138" y="0"/>
                  </a:lnTo>
                  <a:lnTo>
                    <a:pt x="162" y="12"/>
                  </a:lnTo>
                  <a:lnTo>
                    <a:pt x="174" y="30"/>
                  </a:lnTo>
                  <a:lnTo>
                    <a:pt x="156" y="48"/>
                  </a:lnTo>
                  <a:lnTo>
                    <a:pt x="150" y="66"/>
                  </a:lnTo>
                  <a:lnTo>
                    <a:pt x="156" y="90"/>
                  </a:lnTo>
                  <a:lnTo>
                    <a:pt x="174" y="108"/>
                  </a:lnTo>
                  <a:lnTo>
                    <a:pt x="156" y="120"/>
                  </a:lnTo>
                  <a:lnTo>
                    <a:pt x="150" y="132"/>
                  </a:lnTo>
                  <a:lnTo>
                    <a:pt x="138" y="150"/>
                  </a:lnTo>
                  <a:lnTo>
                    <a:pt x="126" y="168"/>
                  </a:lnTo>
                  <a:lnTo>
                    <a:pt x="114" y="198"/>
                  </a:lnTo>
                  <a:lnTo>
                    <a:pt x="90" y="204"/>
                  </a:lnTo>
                  <a:lnTo>
                    <a:pt x="72" y="192"/>
                  </a:lnTo>
                  <a:lnTo>
                    <a:pt x="42" y="192"/>
                  </a:lnTo>
                  <a:lnTo>
                    <a:pt x="24" y="192"/>
                  </a:lnTo>
                  <a:lnTo>
                    <a:pt x="12" y="168"/>
                  </a:lnTo>
                  <a:close/>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solidFill>
                  <a:srgbClr val="FFFFFF"/>
                </a:solidFill>
              </a:endParaRPr>
            </a:p>
          </p:txBody>
        </p:sp>
        <p:sp>
          <p:nvSpPr>
            <p:cNvPr id="438" name="Freeform 437"/>
            <p:cNvSpPr>
              <a:spLocks/>
            </p:cNvSpPr>
            <p:nvPr/>
          </p:nvSpPr>
          <p:spPr bwMode="auto">
            <a:xfrm>
              <a:off x="8516133" y="4467781"/>
              <a:ext cx="153158" cy="181234"/>
            </a:xfrm>
            <a:custGeom>
              <a:avLst/>
              <a:gdLst>
                <a:gd name="T0" fmla="*/ 2147483647 w 108"/>
                <a:gd name="T1" fmla="*/ 2147483647 h 132"/>
                <a:gd name="T2" fmla="*/ 2147483647 w 108"/>
                <a:gd name="T3" fmla="*/ 2147483647 h 132"/>
                <a:gd name="T4" fmla="*/ 0 w 108"/>
                <a:gd name="T5" fmla="*/ 2147483647 h 132"/>
                <a:gd name="T6" fmla="*/ 2147483647 w 108"/>
                <a:gd name="T7" fmla="*/ 2147483647 h 132"/>
                <a:gd name="T8" fmla="*/ 2147483647 w 108"/>
                <a:gd name="T9" fmla="*/ 2147483647 h 132"/>
                <a:gd name="T10" fmla="*/ 2147483647 w 108"/>
                <a:gd name="T11" fmla="*/ 2147483647 h 132"/>
                <a:gd name="T12" fmla="*/ 2147483647 w 108"/>
                <a:gd name="T13" fmla="*/ 2147483647 h 132"/>
                <a:gd name="T14" fmla="*/ 2147483647 w 108"/>
                <a:gd name="T15" fmla="*/ 0 h 132"/>
                <a:gd name="T16" fmla="*/ 2147483647 w 108"/>
                <a:gd name="T17" fmla="*/ 2147483647 h 132"/>
                <a:gd name="T18" fmla="*/ 2147483647 w 108"/>
                <a:gd name="T19" fmla="*/ 2147483647 h 132"/>
                <a:gd name="T20" fmla="*/ 2147483647 w 108"/>
                <a:gd name="T21" fmla="*/ 2147483647 h 132"/>
                <a:gd name="T22" fmla="*/ 2147483647 w 108"/>
                <a:gd name="T23" fmla="*/ 2147483647 h 132"/>
                <a:gd name="T24" fmla="*/ 2147483647 w 108"/>
                <a:gd name="T25" fmla="*/ 2147483647 h 132"/>
                <a:gd name="T26" fmla="*/ 2147483647 w 108"/>
                <a:gd name="T27" fmla="*/ 2147483647 h 132"/>
                <a:gd name="T28" fmla="*/ 2147483647 w 108"/>
                <a:gd name="T29" fmla="*/ 2147483647 h 132"/>
                <a:gd name="T30" fmla="*/ 2147483647 w 108"/>
                <a:gd name="T31" fmla="*/ 2147483647 h 132"/>
                <a:gd name="T32" fmla="*/ 2147483647 w 108"/>
                <a:gd name="T33" fmla="*/ 2147483647 h 132"/>
                <a:gd name="T34" fmla="*/ 2147483647 w 108"/>
                <a:gd name="T35" fmla="*/ 2147483647 h 132"/>
                <a:gd name="T36" fmla="*/ 2147483647 w 108"/>
                <a:gd name="T37" fmla="*/ 2147483647 h 132"/>
                <a:gd name="T38" fmla="*/ 2147483647 w 108"/>
                <a:gd name="T39" fmla="*/ 2147483647 h 132"/>
                <a:gd name="T40" fmla="*/ 2147483647 w 108"/>
                <a:gd name="T41" fmla="*/ 2147483647 h 132"/>
                <a:gd name="T42" fmla="*/ 2147483647 w 108"/>
                <a:gd name="T43" fmla="*/ 2147483647 h 132"/>
                <a:gd name="T44" fmla="*/ 2147483647 w 108"/>
                <a:gd name="T45" fmla="*/ 2147483647 h 132"/>
                <a:gd name="T46" fmla="*/ 2147483647 w 108"/>
                <a:gd name="T47" fmla="*/ 2147483647 h 132"/>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108" h="132">
                  <a:moveTo>
                    <a:pt x="12" y="126"/>
                  </a:moveTo>
                  <a:lnTo>
                    <a:pt x="12" y="108"/>
                  </a:lnTo>
                  <a:lnTo>
                    <a:pt x="0" y="84"/>
                  </a:lnTo>
                  <a:lnTo>
                    <a:pt x="6" y="66"/>
                  </a:lnTo>
                  <a:lnTo>
                    <a:pt x="24" y="24"/>
                  </a:lnTo>
                  <a:lnTo>
                    <a:pt x="36" y="12"/>
                  </a:lnTo>
                  <a:lnTo>
                    <a:pt x="66" y="6"/>
                  </a:lnTo>
                  <a:lnTo>
                    <a:pt x="108" y="0"/>
                  </a:lnTo>
                  <a:lnTo>
                    <a:pt x="108" y="12"/>
                  </a:lnTo>
                  <a:lnTo>
                    <a:pt x="90" y="12"/>
                  </a:lnTo>
                  <a:lnTo>
                    <a:pt x="54" y="24"/>
                  </a:lnTo>
                  <a:lnTo>
                    <a:pt x="42" y="42"/>
                  </a:lnTo>
                  <a:lnTo>
                    <a:pt x="84" y="42"/>
                  </a:lnTo>
                  <a:lnTo>
                    <a:pt x="90" y="60"/>
                  </a:lnTo>
                  <a:lnTo>
                    <a:pt x="78" y="66"/>
                  </a:lnTo>
                  <a:lnTo>
                    <a:pt x="66" y="78"/>
                  </a:lnTo>
                  <a:lnTo>
                    <a:pt x="90" y="102"/>
                  </a:lnTo>
                  <a:lnTo>
                    <a:pt x="96" y="126"/>
                  </a:lnTo>
                  <a:lnTo>
                    <a:pt x="72" y="126"/>
                  </a:lnTo>
                  <a:lnTo>
                    <a:pt x="54" y="108"/>
                  </a:lnTo>
                  <a:lnTo>
                    <a:pt x="36" y="84"/>
                  </a:lnTo>
                  <a:lnTo>
                    <a:pt x="36" y="114"/>
                  </a:lnTo>
                  <a:lnTo>
                    <a:pt x="36" y="132"/>
                  </a:lnTo>
                  <a:lnTo>
                    <a:pt x="12" y="126"/>
                  </a:lnTo>
                  <a:close/>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solidFill>
                  <a:srgbClr val="FFFFFF"/>
                </a:solidFill>
              </a:endParaRPr>
            </a:p>
          </p:txBody>
        </p:sp>
        <p:sp>
          <p:nvSpPr>
            <p:cNvPr id="439" name="Freeform 438"/>
            <p:cNvSpPr>
              <a:spLocks/>
            </p:cNvSpPr>
            <p:nvPr/>
          </p:nvSpPr>
          <p:spPr bwMode="auto">
            <a:xfrm>
              <a:off x="8168515" y="4673957"/>
              <a:ext cx="287386" cy="63182"/>
            </a:xfrm>
            <a:custGeom>
              <a:avLst/>
              <a:gdLst>
                <a:gd name="T0" fmla="*/ 0 w 34"/>
                <a:gd name="T1" fmla="*/ 2147483647 h 8"/>
                <a:gd name="T2" fmla="*/ 2147483647 w 34"/>
                <a:gd name="T3" fmla="*/ 0 h 8"/>
                <a:gd name="T4" fmla="*/ 2147483647 w 34"/>
                <a:gd name="T5" fmla="*/ 0 h 8"/>
                <a:gd name="T6" fmla="*/ 2147483647 w 34"/>
                <a:gd name="T7" fmla="*/ 2147483647 h 8"/>
                <a:gd name="T8" fmla="*/ 2147483647 w 34"/>
                <a:gd name="T9" fmla="*/ 2147483647 h 8"/>
                <a:gd name="T10" fmla="*/ 2147483647 w 34"/>
                <a:gd name="T11" fmla="*/ 2147483647 h 8"/>
                <a:gd name="T12" fmla="*/ 2147483647 w 34"/>
                <a:gd name="T13" fmla="*/ 2147483647 h 8"/>
                <a:gd name="T14" fmla="*/ 2147483647 w 34"/>
                <a:gd name="T15" fmla="*/ 2147483647 h 8"/>
                <a:gd name="T16" fmla="*/ 2147483647 w 34"/>
                <a:gd name="T17" fmla="*/ 2147483647 h 8"/>
                <a:gd name="T18" fmla="*/ 2147483647 w 34"/>
                <a:gd name="T19" fmla="*/ 2147483647 h 8"/>
                <a:gd name="T20" fmla="*/ 0 w 34"/>
                <a:gd name="T21" fmla="*/ 2147483647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4" h="8">
                  <a:moveTo>
                    <a:pt x="0" y="1"/>
                  </a:moveTo>
                  <a:cubicBezTo>
                    <a:pt x="9" y="0"/>
                    <a:pt x="9" y="0"/>
                    <a:pt x="9" y="0"/>
                  </a:cubicBezTo>
                  <a:cubicBezTo>
                    <a:pt x="16" y="0"/>
                    <a:pt x="16" y="0"/>
                    <a:pt x="16" y="0"/>
                  </a:cubicBezTo>
                  <a:cubicBezTo>
                    <a:pt x="20" y="1"/>
                    <a:pt x="20" y="1"/>
                    <a:pt x="20" y="1"/>
                  </a:cubicBezTo>
                  <a:cubicBezTo>
                    <a:pt x="23" y="3"/>
                    <a:pt x="23" y="3"/>
                    <a:pt x="23" y="3"/>
                  </a:cubicBezTo>
                  <a:cubicBezTo>
                    <a:pt x="31" y="5"/>
                    <a:pt x="31" y="5"/>
                    <a:pt x="31" y="5"/>
                  </a:cubicBezTo>
                  <a:cubicBezTo>
                    <a:pt x="34" y="8"/>
                    <a:pt x="34" y="8"/>
                    <a:pt x="34" y="8"/>
                  </a:cubicBezTo>
                  <a:cubicBezTo>
                    <a:pt x="26" y="7"/>
                    <a:pt x="26" y="7"/>
                    <a:pt x="26" y="7"/>
                  </a:cubicBezTo>
                  <a:cubicBezTo>
                    <a:pt x="19" y="6"/>
                    <a:pt x="19" y="6"/>
                    <a:pt x="19" y="6"/>
                  </a:cubicBezTo>
                  <a:cubicBezTo>
                    <a:pt x="19" y="6"/>
                    <a:pt x="10" y="4"/>
                    <a:pt x="8" y="4"/>
                  </a:cubicBezTo>
                  <a:cubicBezTo>
                    <a:pt x="7" y="3"/>
                    <a:pt x="0" y="1"/>
                    <a:pt x="0" y="1"/>
                  </a:cubicBezTo>
                  <a:close/>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solidFill>
                  <a:srgbClr val="FFFFFF"/>
                </a:solidFill>
              </a:endParaRPr>
            </a:p>
          </p:txBody>
        </p:sp>
        <p:sp>
          <p:nvSpPr>
            <p:cNvPr id="440" name="Freeform 439"/>
            <p:cNvSpPr>
              <a:spLocks/>
            </p:cNvSpPr>
            <p:nvPr/>
          </p:nvSpPr>
          <p:spPr bwMode="auto">
            <a:xfrm>
              <a:off x="3608178" y="2959706"/>
              <a:ext cx="172088" cy="187887"/>
            </a:xfrm>
            <a:custGeom>
              <a:avLst/>
              <a:gdLst>
                <a:gd name="T0" fmla="*/ 0 w 120"/>
                <a:gd name="T1" fmla="*/ 2147483647 h 138"/>
                <a:gd name="T2" fmla="*/ 0 w 120"/>
                <a:gd name="T3" fmla="*/ 2147483647 h 138"/>
                <a:gd name="T4" fmla="*/ 2147483647 w 120"/>
                <a:gd name="T5" fmla="*/ 2147483647 h 138"/>
                <a:gd name="T6" fmla="*/ 2147483647 w 120"/>
                <a:gd name="T7" fmla="*/ 2147483647 h 138"/>
                <a:gd name="T8" fmla="*/ 2147483647 w 120"/>
                <a:gd name="T9" fmla="*/ 0 h 138"/>
                <a:gd name="T10" fmla="*/ 2147483647 w 120"/>
                <a:gd name="T11" fmla="*/ 2147483647 h 138"/>
                <a:gd name="T12" fmla="*/ 2147483647 w 120"/>
                <a:gd name="T13" fmla="*/ 2147483647 h 138"/>
                <a:gd name="T14" fmla="*/ 2147483647 w 120"/>
                <a:gd name="T15" fmla="*/ 2147483647 h 138"/>
                <a:gd name="T16" fmla="*/ 2147483647 w 120"/>
                <a:gd name="T17" fmla="*/ 2147483647 h 138"/>
                <a:gd name="T18" fmla="*/ 2147483647 w 120"/>
                <a:gd name="T19" fmla="*/ 2147483647 h 138"/>
                <a:gd name="T20" fmla="*/ 2147483647 w 120"/>
                <a:gd name="T21" fmla="*/ 2147483647 h 138"/>
                <a:gd name="T22" fmla="*/ 2147483647 w 120"/>
                <a:gd name="T23" fmla="*/ 2147483647 h 138"/>
                <a:gd name="T24" fmla="*/ 2147483647 w 120"/>
                <a:gd name="T25" fmla="*/ 2147483647 h 138"/>
                <a:gd name="T26" fmla="*/ 2147483647 w 120"/>
                <a:gd name="T27" fmla="*/ 2147483647 h 138"/>
                <a:gd name="T28" fmla="*/ 2147483647 w 120"/>
                <a:gd name="T29" fmla="*/ 2147483647 h 138"/>
                <a:gd name="T30" fmla="*/ 2147483647 w 120"/>
                <a:gd name="T31" fmla="*/ 2147483647 h 138"/>
                <a:gd name="T32" fmla="*/ 0 w 120"/>
                <a:gd name="T33" fmla="*/ 2147483647 h 138"/>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120" h="138">
                  <a:moveTo>
                    <a:pt x="0" y="114"/>
                  </a:moveTo>
                  <a:lnTo>
                    <a:pt x="0" y="90"/>
                  </a:lnTo>
                  <a:lnTo>
                    <a:pt x="6" y="72"/>
                  </a:lnTo>
                  <a:lnTo>
                    <a:pt x="36" y="24"/>
                  </a:lnTo>
                  <a:lnTo>
                    <a:pt x="66" y="0"/>
                  </a:lnTo>
                  <a:lnTo>
                    <a:pt x="66" y="18"/>
                  </a:lnTo>
                  <a:lnTo>
                    <a:pt x="54" y="42"/>
                  </a:lnTo>
                  <a:lnTo>
                    <a:pt x="60" y="54"/>
                  </a:lnTo>
                  <a:lnTo>
                    <a:pt x="108" y="78"/>
                  </a:lnTo>
                  <a:lnTo>
                    <a:pt x="120" y="108"/>
                  </a:lnTo>
                  <a:lnTo>
                    <a:pt x="120" y="132"/>
                  </a:lnTo>
                  <a:lnTo>
                    <a:pt x="96" y="138"/>
                  </a:lnTo>
                  <a:lnTo>
                    <a:pt x="84" y="120"/>
                  </a:lnTo>
                  <a:lnTo>
                    <a:pt x="66" y="126"/>
                  </a:lnTo>
                  <a:lnTo>
                    <a:pt x="48" y="114"/>
                  </a:lnTo>
                  <a:lnTo>
                    <a:pt x="18" y="108"/>
                  </a:lnTo>
                  <a:lnTo>
                    <a:pt x="0" y="114"/>
                  </a:lnTo>
                  <a:close/>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solidFill>
                  <a:srgbClr val="FFFFFF"/>
                </a:solidFill>
              </a:endParaRPr>
            </a:p>
          </p:txBody>
        </p:sp>
        <p:sp>
          <p:nvSpPr>
            <p:cNvPr id="441" name="Freeform 440"/>
            <p:cNvSpPr>
              <a:spLocks/>
            </p:cNvSpPr>
            <p:nvPr/>
          </p:nvSpPr>
          <p:spPr bwMode="auto">
            <a:xfrm>
              <a:off x="2900895" y="3909112"/>
              <a:ext cx="299434" cy="81471"/>
            </a:xfrm>
            <a:custGeom>
              <a:avLst/>
              <a:gdLst>
                <a:gd name="T0" fmla="*/ 2147483647 w 35"/>
                <a:gd name="T1" fmla="*/ 2147483647 h 10"/>
                <a:gd name="T2" fmla="*/ 2147483647 w 35"/>
                <a:gd name="T3" fmla="*/ 0 h 10"/>
                <a:gd name="T4" fmla="*/ 2147483647 w 35"/>
                <a:gd name="T5" fmla="*/ 0 h 10"/>
                <a:gd name="T6" fmla="*/ 2147483647 w 35"/>
                <a:gd name="T7" fmla="*/ 2147483647 h 10"/>
                <a:gd name="T8" fmla="*/ 2147483647 w 35"/>
                <a:gd name="T9" fmla="*/ 2147483647 h 10"/>
                <a:gd name="T10" fmla="*/ 2147483647 w 35"/>
                <a:gd name="T11" fmla="*/ 2147483647 h 10"/>
                <a:gd name="T12" fmla="*/ 2147483647 w 35"/>
                <a:gd name="T13" fmla="*/ 2147483647 h 10"/>
                <a:gd name="T14" fmla="*/ 2147483647 w 35"/>
                <a:gd name="T15" fmla="*/ 2147483647 h 10"/>
                <a:gd name="T16" fmla="*/ 2147483647 w 35"/>
                <a:gd name="T17" fmla="*/ 2147483647 h 10"/>
                <a:gd name="T18" fmla="*/ 2147483647 w 35"/>
                <a:gd name="T19" fmla="*/ 2147483647 h 10"/>
                <a:gd name="T20" fmla="*/ 2147483647 w 35"/>
                <a:gd name="T21" fmla="*/ 2147483647 h 10"/>
                <a:gd name="T22" fmla="*/ 2147483647 w 35"/>
                <a:gd name="T23" fmla="*/ 2147483647 h 10"/>
                <a:gd name="T24" fmla="*/ 2147483647 w 35"/>
                <a:gd name="T25" fmla="*/ 2147483647 h 10"/>
                <a:gd name="T26" fmla="*/ 2147483647 w 35"/>
                <a:gd name="T27" fmla="*/ 2147483647 h 10"/>
                <a:gd name="T28" fmla="*/ 0 w 35"/>
                <a:gd name="T29" fmla="*/ 2147483647 h 10"/>
                <a:gd name="T30" fmla="*/ 2147483647 w 35"/>
                <a:gd name="T31" fmla="*/ 2147483647 h 1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0" t="0" r="r" b="b"/>
              <a:pathLst>
                <a:path w="35" h="10">
                  <a:moveTo>
                    <a:pt x="2" y="1"/>
                  </a:moveTo>
                  <a:cubicBezTo>
                    <a:pt x="8" y="0"/>
                    <a:pt x="8" y="0"/>
                    <a:pt x="8" y="0"/>
                  </a:cubicBezTo>
                  <a:cubicBezTo>
                    <a:pt x="19" y="0"/>
                    <a:pt x="19" y="0"/>
                    <a:pt x="19" y="0"/>
                  </a:cubicBezTo>
                  <a:cubicBezTo>
                    <a:pt x="26" y="3"/>
                    <a:pt x="26" y="3"/>
                    <a:pt x="26" y="3"/>
                  </a:cubicBezTo>
                  <a:cubicBezTo>
                    <a:pt x="26" y="3"/>
                    <a:pt x="27" y="5"/>
                    <a:pt x="28" y="6"/>
                  </a:cubicBezTo>
                  <a:cubicBezTo>
                    <a:pt x="30" y="7"/>
                    <a:pt x="33" y="7"/>
                    <a:pt x="33" y="7"/>
                  </a:cubicBezTo>
                  <a:cubicBezTo>
                    <a:pt x="35" y="9"/>
                    <a:pt x="35" y="9"/>
                    <a:pt x="35" y="9"/>
                  </a:cubicBezTo>
                  <a:cubicBezTo>
                    <a:pt x="35" y="9"/>
                    <a:pt x="35" y="10"/>
                    <a:pt x="33" y="10"/>
                  </a:cubicBezTo>
                  <a:cubicBezTo>
                    <a:pt x="31" y="10"/>
                    <a:pt x="25" y="10"/>
                    <a:pt x="25" y="10"/>
                  </a:cubicBezTo>
                  <a:cubicBezTo>
                    <a:pt x="23" y="8"/>
                    <a:pt x="23" y="8"/>
                    <a:pt x="23" y="8"/>
                  </a:cubicBezTo>
                  <a:cubicBezTo>
                    <a:pt x="21" y="5"/>
                    <a:pt x="21" y="5"/>
                    <a:pt x="21" y="5"/>
                  </a:cubicBezTo>
                  <a:cubicBezTo>
                    <a:pt x="15" y="4"/>
                    <a:pt x="15" y="4"/>
                    <a:pt x="15" y="4"/>
                  </a:cubicBezTo>
                  <a:cubicBezTo>
                    <a:pt x="9" y="4"/>
                    <a:pt x="9" y="4"/>
                    <a:pt x="9" y="4"/>
                  </a:cubicBezTo>
                  <a:cubicBezTo>
                    <a:pt x="5" y="4"/>
                    <a:pt x="5" y="4"/>
                    <a:pt x="5" y="4"/>
                  </a:cubicBezTo>
                  <a:cubicBezTo>
                    <a:pt x="0" y="3"/>
                    <a:pt x="0" y="3"/>
                    <a:pt x="0" y="3"/>
                  </a:cubicBezTo>
                  <a:lnTo>
                    <a:pt x="2" y="1"/>
                  </a:lnTo>
                  <a:close/>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solidFill>
                  <a:srgbClr val="FFFFFF"/>
                </a:solidFill>
              </a:endParaRPr>
            </a:p>
          </p:txBody>
        </p:sp>
        <p:sp>
          <p:nvSpPr>
            <p:cNvPr id="442" name="Freeform 441"/>
            <p:cNvSpPr>
              <a:spLocks/>
            </p:cNvSpPr>
            <p:nvPr/>
          </p:nvSpPr>
          <p:spPr bwMode="auto">
            <a:xfrm>
              <a:off x="3200329" y="3998899"/>
              <a:ext cx="185855" cy="49882"/>
            </a:xfrm>
            <a:custGeom>
              <a:avLst/>
              <a:gdLst>
                <a:gd name="T0" fmla="*/ 2147483647 w 132"/>
                <a:gd name="T1" fmla="*/ 0 h 36"/>
                <a:gd name="T2" fmla="*/ 2147483647 w 132"/>
                <a:gd name="T3" fmla="*/ 2147483647 h 36"/>
                <a:gd name="T4" fmla="*/ 0 w 132"/>
                <a:gd name="T5" fmla="*/ 2147483647 h 36"/>
                <a:gd name="T6" fmla="*/ 2147483647 w 132"/>
                <a:gd name="T7" fmla="*/ 2147483647 h 36"/>
                <a:gd name="T8" fmla="*/ 2147483647 w 132"/>
                <a:gd name="T9" fmla="*/ 2147483647 h 36"/>
                <a:gd name="T10" fmla="*/ 2147483647 w 132"/>
                <a:gd name="T11" fmla="*/ 2147483647 h 36"/>
                <a:gd name="T12" fmla="*/ 2147483647 w 132"/>
                <a:gd name="T13" fmla="*/ 2147483647 h 36"/>
                <a:gd name="T14" fmla="*/ 2147483647 w 132"/>
                <a:gd name="T15" fmla="*/ 2147483647 h 36"/>
                <a:gd name="T16" fmla="*/ 2147483647 w 132"/>
                <a:gd name="T17" fmla="*/ 2147483647 h 36"/>
                <a:gd name="T18" fmla="*/ 2147483647 w 132"/>
                <a:gd name="T19" fmla="*/ 0 h 36"/>
                <a:gd name="T20" fmla="*/ 2147483647 w 132"/>
                <a:gd name="T21" fmla="*/ 0 h 36"/>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132" h="36">
                  <a:moveTo>
                    <a:pt x="24" y="0"/>
                  </a:moveTo>
                  <a:lnTo>
                    <a:pt x="24" y="12"/>
                  </a:lnTo>
                  <a:lnTo>
                    <a:pt x="0" y="18"/>
                  </a:lnTo>
                  <a:lnTo>
                    <a:pt x="30" y="30"/>
                  </a:lnTo>
                  <a:lnTo>
                    <a:pt x="42" y="36"/>
                  </a:lnTo>
                  <a:lnTo>
                    <a:pt x="66" y="36"/>
                  </a:lnTo>
                  <a:lnTo>
                    <a:pt x="84" y="24"/>
                  </a:lnTo>
                  <a:lnTo>
                    <a:pt x="132" y="30"/>
                  </a:lnTo>
                  <a:lnTo>
                    <a:pt x="108" y="18"/>
                  </a:lnTo>
                  <a:lnTo>
                    <a:pt x="72" y="0"/>
                  </a:lnTo>
                  <a:lnTo>
                    <a:pt x="24" y="0"/>
                  </a:lnTo>
                  <a:close/>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solidFill>
                  <a:srgbClr val="FFFFFF"/>
                </a:solidFill>
              </a:endParaRPr>
            </a:p>
          </p:txBody>
        </p:sp>
        <p:sp>
          <p:nvSpPr>
            <p:cNvPr id="443" name="Freeform 442"/>
            <p:cNvSpPr>
              <a:spLocks/>
            </p:cNvSpPr>
            <p:nvPr/>
          </p:nvSpPr>
          <p:spPr bwMode="auto">
            <a:xfrm>
              <a:off x="5652586" y="3446880"/>
              <a:ext cx="84323" cy="48218"/>
            </a:xfrm>
            <a:custGeom>
              <a:avLst/>
              <a:gdLst>
                <a:gd name="T0" fmla="*/ 0 w 60"/>
                <a:gd name="T1" fmla="*/ 2147483647 h 36"/>
                <a:gd name="T2" fmla="*/ 2147483647 w 60"/>
                <a:gd name="T3" fmla="*/ 0 h 36"/>
                <a:gd name="T4" fmla="*/ 2147483647 w 60"/>
                <a:gd name="T5" fmla="*/ 2147483647 h 36"/>
                <a:gd name="T6" fmla="*/ 2147483647 w 60"/>
                <a:gd name="T7" fmla="*/ 2147483647 h 36"/>
                <a:gd name="T8" fmla="*/ 2147483647 w 60"/>
                <a:gd name="T9" fmla="*/ 2147483647 h 36"/>
                <a:gd name="T10" fmla="*/ 2147483647 w 60"/>
                <a:gd name="T11" fmla="*/ 2147483647 h 36"/>
                <a:gd name="T12" fmla="*/ 0 w 60"/>
                <a:gd name="T13" fmla="*/ 2147483647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36">
                  <a:moveTo>
                    <a:pt x="0" y="12"/>
                  </a:moveTo>
                  <a:lnTo>
                    <a:pt x="36" y="0"/>
                  </a:lnTo>
                  <a:lnTo>
                    <a:pt x="60" y="6"/>
                  </a:lnTo>
                  <a:lnTo>
                    <a:pt x="60" y="18"/>
                  </a:lnTo>
                  <a:lnTo>
                    <a:pt x="54" y="36"/>
                  </a:lnTo>
                  <a:lnTo>
                    <a:pt x="30" y="24"/>
                  </a:lnTo>
                  <a:lnTo>
                    <a:pt x="0" y="12"/>
                  </a:lnTo>
                  <a:close/>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solidFill>
                  <a:srgbClr val="FFFFFF"/>
                </a:solidFill>
              </a:endParaRPr>
            </a:p>
          </p:txBody>
        </p:sp>
        <p:sp>
          <p:nvSpPr>
            <p:cNvPr id="444" name="Freeform 443"/>
            <p:cNvSpPr>
              <a:spLocks/>
            </p:cNvSpPr>
            <p:nvPr/>
          </p:nvSpPr>
          <p:spPr bwMode="auto">
            <a:xfrm>
              <a:off x="5557936" y="3353769"/>
              <a:ext cx="34417" cy="64845"/>
            </a:xfrm>
            <a:custGeom>
              <a:avLst/>
              <a:gdLst>
                <a:gd name="T0" fmla="*/ 0 w 24"/>
                <a:gd name="T1" fmla="*/ 2147483647 h 48"/>
                <a:gd name="T2" fmla="*/ 2147483647 w 24"/>
                <a:gd name="T3" fmla="*/ 2147483647 h 48"/>
                <a:gd name="T4" fmla="*/ 2147483647 w 24"/>
                <a:gd name="T5" fmla="*/ 0 h 48"/>
                <a:gd name="T6" fmla="*/ 2147483647 w 24"/>
                <a:gd name="T7" fmla="*/ 2147483647 h 48"/>
                <a:gd name="T8" fmla="*/ 2147483647 w 24"/>
                <a:gd name="T9" fmla="*/ 2147483647 h 48"/>
                <a:gd name="T10" fmla="*/ 0 w 24"/>
                <a:gd name="T11" fmla="*/ 2147483647 h 48"/>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4" h="48">
                  <a:moveTo>
                    <a:pt x="0" y="48"/>
                  </a:moveTo>
                  <a:lnTo>
                    <a:pt x="6" y="6"/>
                  </a:lnTo>
                  <a:lnTo>
                    <a:pt x="18" y="0"/>
                  </a:lnTo>
                  <a:lnTo>
                    <a:pt x="24" y="24"/>
                  </a:lnTo>
                  <a:lnTo>
                    <a:pt x="24" y="48"/>
                  </a:lnTo>
                  <a:lnTo>
                    <a:pt x="0" y="48"/>
                  </a:lnTo>
                  <a:close/>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solidFill>
                  <a:srgbClr val="FFFFFF"/>
                </a:solidFill>
              </a:endParaRPr>
            </a:p>
          </p:txBody>
        </p:sp>
        <p:sp>
          <p:nvSpPr>
            <p:cNvPr id="445" name="Freeform 444"/>
            <p:cNvSpPr>
              <a:spLocks/>
            </p:cNvSpPr>
            <p:nvPr/>
          </p:nvSpPr>
          <p:spPr bwMode="auto">
            <a:xfrm>
              <a:off x="5549333" y="3287261"/>
              <a:ext cx="43022" cy="49882"/>
            </a:xfrm>
            <a:custGeom>
              <a:avLst/>
              <a:gdLst>
                <a:gd name="T0" fmla="*/ 0 w 30"/>
                <a:gd name="T1" fmla="*/ 2147483647 h 37"/>
                <a:gd name="T2" fmla="*/ 2147483647 w 30"/>
                <a:gd name="T3" fmla="*/ 0 h 37"/>
                <a:gd name="T4" fmla="*/ 2147483647 w 30"/>
                <a:gd name="T5" fmla="*/ 2147483647 h 37"/>
                <a:gd name="T6" fmla="*/ 2147483647 w 30"/>
                <a:gd name="T7" fmla="*/ 2147483647 h 37"/>
                <a:gd name="T8" fmla="*/ 0 w 30"/>
                <a:gd name="T9" fmla="*/ 2147483647 h 3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 h="37">
                  <a:moveTo>
                    <a:pt x="0" y="12"/>
                  </a:moveTo>
                  <a:lnTo>
                    <a:pt x="24" y="0"/>
                  </a:lnTo>
                  <a:lnTo>
                    <a:pt x="30" y="24"/>
                  </a:lnTo>
                  <a:lnTo>
                    <a:pt x="24" y="37"/>
                  </a:lnTo>
                  <a:lnTo>
                    <a:pt x="0" y="12"/>
                  </a:lnTo>
                  <a:close/>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solidFill>
                  <a:srgbClr val="FFFFFF"/>
                </a:solidFill>
              </a:endParaRPr>
            </a:p>
          </p:txBody>
        </p:sp>
        <p:sp>
          <p:nvSpPr>
            <p:cNvPr id="446" name="Freeform 445"/>
            <p:cNvSpPr>
              <a:spLocks/>
            </p:cNvSpPr>
            <p:nvPr/>
          </p:nvSpPr>
          <p:spPr bwMode="auto">
            <a:xfrm>
              <a:off x="6414936" y="3471821"/>
              <a:ext cx="43023" cy="8314"/>
            </a:xfrm>
            <a:custGeom>
              <a:avLst/>
              <a:gdLst>
                <a:gd name="T0" fmla="*/ 2147483647 w 30"/>
                <a:gd name="T1" fmla="*/ 0 h 6"/>
                <a:gd name="T2" fmla="*/ 2147483647 w 30"/>
                <a:gd name="T3" fmla="*/ 0 h 6"/>
                <a:gd name="T4" fmla="*/ 0 w 30"/>
                <a:gd name="T5" fmla="*/ 2147483647 h 6"/>
                <a:gd name="T6" fmla="*/ 2147483647 w 30"/>
                <a:gd name="T7" fmla="*/ 0 h 6"/>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30" h="6">
                  <a:moveTo>
                    <a:pt x="24" y="0"/>
                  </a:moveTo>
                  <a:lnTo>
                    <a:pt x="30" y="0"/>
                  </a:lnTo>
                  <a:lnTo>
                    <a:pt x="0" y="6"/>
                  </a:lnTo>
                  <a:lnTo>
                    <a:pt x="24" y="0"/>
                  </a:lnTo>
                  <a:close/>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solidFill>
                  <a:srgbClr val="FFFFFF"/>
                </a:solidFill>
              </a:endParaRPr>
            </a:p>
          </p:txBody>
        </p:sp>
        <p:sp>
          <p:nvSpPr>
            <p:cNvPr id="447" name="Rectangle 446"/>
            <p:cNvSpPr>
              <a:spLocks noChangeArrowheads="1"/>
            </p:cNvSpPr>
            <p:nvPr/>
          </p:nvSpPr>
          <p:spPr bwMode="auto">
            <a:xfrm>
              <a:off x="6263498" y="3714576"/>
              <a:ext cx="0" cy="3325"/>
            </a:xfrm>
            <a:prstGeom prst="rect">
              <a:avLst/>
            </a:prstGeom>
            <a:grpFill/>
            <a:ln w="4445">
              <a:solidFill>
                <a:schemeClr val="bg1"/>
              </a:solidFill>
              <a:miter lim="800000"/>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pPr algn="ctr" eaLnBrk="1" hangingPunct="1">
                <a:spcBef>
                  <a:spcPct val="15000"/>
                </a:spcBef>
              </a:pPr>
              <a:endParaRPr lang="en-US" sz="1396" dirty="0">
                <a:solidFill>
                  <a:srgbClr val="FFFFFF"/>
                </a:solidFill>
              </a:endParaRPr>
            </a:p>
          </p:txBody>
        </p:sp>
        <p:sp>
          <p:nvSpPr>
            <p:cNvPr id="448" name="Freeform 447"/>
            <p:cNvSpPr>
              <a:spLocks/>
            </p:cNvSpPr>
            <p:nvPr/>
          </p:nvSpPr>
          <p:spPr bwMode="auto">
            <a:xfrm>
              <a:off x="5982995" y="3315526"/>
              <a:ext cx="533473" cy="187887"/>
            </a:xfrm>
            <a:custGeom>
              <a:avLst/>
              <a:gdLst>
                <a:gd name="T0" fmla="*/ 2147483647 w 10616"/>
                <a:gd name="T1" fmla="*/ 2147483647 h 10000"/>
                <a:gd name="T2" fmla="*/ 2147483647 w 10616"/>
                <a:gd name="T3" fmla="*/ 2147483647 h 10000"/>
                <a:gd name="T4" fmla="*/ 2147483647 w 10616"/>
                <a:gd name="T5" fmla="*/ 2147483647 h 10000"/>
                <a:gd name="T6" fmla="*/ 2147483647 w 10616"/>
                <a:gd name="T7" fmla="*/ 2147483647 h 10000"/>
                <a:gd name="T8" fmla="*/ 2147483647 w 10616"/>
                <a:gd name="T9" fmla="*/ 2147483647 h 10000"/>
                <a:gd name="T10" fmla="*/ 2147483647 w 10616"/>
                <a:gd name="T11" fmla="*/ 2147483647 h 10000"/>
                <a:gd name="T12" fmla="*/ 2147483647 w 10616"/>
                <a:gd name="T13" fmla="*/ 2147483647 h 10000"/>
                <a:gd name="T14" fmla="*/ 2147483647 w 10616"/>
                <a:gd name="T15" fmla="*/ 2147483647 h 10000"/>
                <a:gd name="T16" fmla="*/ 2147483647 w 10616"/>
                <a:gd name="T17" fmla="*/ 2147483647 h 10000"/>
                <a:gd name="T18" fmla="*/ 2147483647 w 10616"/>
                <a:gd name="T19" fmla="*/ 2147483647 h 10000"/>
                <a:gd name="T20" fmla="*/ 2147483647 w 10616"/>
                <a:gd name="T21" fmla="*/ 808041496 h 10000"/>
                <a:gd name="T22" fmla="*/ 2147483647 w 10616"/>
                <a:gd name="T23" fmla="*/ 808041496 h 10000"/>
                <a:gd name="T24" fmla="*/ 2147483647 w 10616"/>
                <a:gd name="T25" fmla="*/ 0 h 10000"/>
                <a:gd name="T26" fmla="*/ 2147483647 w 10616"/>
                <a:gd name="T27" fmla="*/ 0 h 10000"/>
                <a:gd name="T28" fmla="*/ 2147483647 w 10616"/>
                <a:gd name="T29" fmla="*/ 2147483647 h 10000"/>
                <a:gd name="T30" fmla="*/ 2147483647 w 10616"/>
                <a:gd name="T31" fmla="*/ 2147483647 h 10000"/>
                <a:gd name="T32" fmla="*/ 2147483647 w 10616"/>
                <a:gd name="T33" fmla="*/ 2147483647 h 10000"/>
                <a:gd name="T34" fmla="*/ 2147483647 w 10616"/>
                <a:gd name="T35" fmla="*/ 2147483647 h 10000"/>
                <a:gd name="T36" fmla="*/ 2147483647 w 10616"/>
                <a:gd name="T37" fmla="*/ 808041496 h 10000"/>
                <a:gd name="T38" fmla="*/ 2147483647 w 10616"/>
                <a:gd name="T39" fmla="*/ 0 h 10000"/>
                <a:gd name="T40" fmla="*/ 2147483647 w 10616"/>
                <a:gd name="T41" fmla="*/ 0 h 10000"/>
                <a:gd name="T42" fmla="*/ 2147483647 w 10616"/>
                <a:gd name="T43" fmla="*/ 0 h 10000"/>
                <a:gd name="T44" fmla="*/ 2147483647 w 10616"/>
                <a:gd name="T45" fmla="*/ 808041496 h 10000"/>
                <a:gd name="T46" fmla="*/ 2147483647 w 10616"/>
                <a:gd name="T47" fmla="*/ 2147483647 h 10000"/>
                <a:gd name="T48" fmla="*/ 2147483647 w 10616"/>
                <a:gd name="T49" fmla="*/ 2147483647 h 10000"/>
                <a:gd name="T50" fmla="*/ 2147483647 w 10616"/>
                <a:gd name="T51" fmla="*/ 2147483647 h 10000"/>
                <a:gd name="T52" fmla="*/ 2147483647 w 10616"/>
                <a:gd name="T53" fmla="*/ 2147483647 h 10000"/>
                <a:gd name="T54" fmla="*/ 2147483647 w 10616"/>
                <a:gd name="T55" fmla="*/ 2147483647 h 10000"/>
                <a:gd name="T56" fmla="*/ 2147483647 w 10616"/>
                <a:gd name="T57" fmla="*/ 2147483647 h 10000"/>
                <a:gd name="T58" fmla="*/ 2147483647 w 10616"/>
                <a:gd name="T59" fmla="*/ 2147483647 h 10000"/>
                <a:gd name="T60" fmla="*/ 2147483647 w 10616"/>
                <a:gd name="T61" fmla="*/ 2147483647 h 10000"/>
                <a:gd name="T62" fmla="*/ 0 w 10616"/>
                <a:gd name="T63" fmla="*/ 2147483647 h 10000"/>
                <a:gd name="T64" fmla="*/ 2147483647 w 10616"/>
                <a:gd name="T65" fmla="*/ 2147483647 h 10000"/>
                <a:gd name="T66" fmla="*/ 2147483647 w 10616"/>
                <a:gd name="T67" fmla="*/ 2147483647 h 10000"/>
                <a:gd name="T68" fmla="*/ 2147483647 w 10616"/>
                <a:gd name="T69" fmla="*/ 2147483647 h 10000"/>
                <a:gd name="T70" fmla="*/ 2147483647 w 10616"/>
                <a:gd name="T71" fmla="*/ 2147483647 h 10000"/>
                <a:gd name="T72" fmla="*/ 2147483647 w 10616"/>
                <a:gd name="T73" fmla="*/ 2147483647 h 10000"/>
                <a:gd name="T74" fmla="*/ 2147483647 w 10616"/>
                <a:gd name="T75" fmla="*/ 2147483647 h 10000"/>
                <a:gd name="T76" fmla="*/ 2147483647 w 10616"/>
                <a:gd name="T77" fmla="*/ 2147483647 h 10000"/>
                <a:gd name="T78" fmla="*/ 2147483647 w 10616"/>
                <a:gd name="T79" fmla="*/ 2147483647 h 10000"/>
                <a:gd name="T80" fmla="*/ 2147483647 w 10616"/>
                <a:gd name="T81" fmla="*/ 2147483647 h 10000"/>
                <a:gd name="T82" fmla="*/ 2147483647 w 10616"/>
                <a:gd name="T83" fmla="*/ 2147483647 h 10000"/>
                <a:gd name="T84" fmla="*/ 2147483647 w 10616"/>
                <a:gd name="T85" fmla="*/ 2147483647 h 10000"/>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0" t="0" r="r" b="b"/>
              <a:pathLst>
                <a:path w="10616" h="10000">
                  <a:moveTo>
                    <a:pt x="6379" y="8696"/>
                  </a:moveTo>
                  <a:lnTo>
                    <a:pt x="6718" y="9130"/>
                  </a:lnTo>
                  <a:lnTo>
                    <a:pt x="8582" y="8696"/>
                  </a:lnTo>
                  <a:lnTo>
                    <a:pt x="9430" y="8261"/>
                  </a:lnTo>
                  <a:lnTo>
                    <a:pt x="10277" y="7826"/>
                  </a:lnTo>
                  <a:lnTo>
                    <a:pt x="10616" y="8261"/>
                  </a:lnTo>
                  <a:cubicBezTo>
                    <a:pt x="10560" y="7826"/>
                    <a:pt x="10503" y="7392"/>
                    <a:pt x="10447" y="6957"/>
                  </a:cubicBezTo>
                  <a:lnTo>
                    <a:pt x="10447" y="3913"/>
                  </a:lnTo>
                  <a:cubicBezTo>
                    <a:pt x="10503" y="3768"/>
                    <a:pt x="10560" y="3623"/>
                    <a:pt x="10616" y="3478"/>
                  </a:cubicBezTo>
                  <a:lnTo>
                    <a:pt x="9938" y="1304"/>
                  </a:lnTo>
                  <a:lnTo>
                    <a:pt x="9599" y="435"/>
                  </a:lnTo>
                  <a:lnTo>
                    <a:pt x="9091" y="435"/>
                  </a:lnTo>
                  <a:cubicBezTo>
                    <a:pt x="9034" y="290"/>
                    <a:pt x="8978" y="145"/>
                    <a:pt x="8921" y="0"/>
                  </a:cubicBezTo>
                  <a:lnTo>
                    <a:pt x="8243" y="1304"/>
                  </a:lnTo>
                  <a:lnTo>
                    <a:pt x="7396" y="1304"/>
                  </a:lnTo>
                  <a:lnTo>
                    <a:pt x="7226" y="1304"/>
                  </a:lnTo>
                  <a:lnTo>
                    <a:pt x="6548" y="435"/>
                  </a:lnTo>
                  <a:lnTo>
                    <a:pt x="6040" y="0"/>
                  </a:lnTo>
                  <a:lnTo>
                    <a:pt x="4684" y="0"/>
                  </a:lnTo>
                  <a:lnTo>
                    <a:pt x="4345" y="0"/>
                  </a:lnTo>
                  <a:lnTo>
                    <a:pt x="3836" y="435"/>
                  </a:lnTo>
                  <a:lnTo>
                    <a:pt x="3497" y="1304"/>
                  </a:lnTo>
                  <a:lnTo>
                    <a:pt x="2650" y="1739"/>
                  </a:lnTo>
                  <a:cubicBezTo>
                    <a:pt x="2593" y="1594"/>
                    <a:pt x="2537" y="1449"/>
                    <a:pt x="2480" y="1304"/>
                  </a:cubicBezTo>
                  <a:lnTo>
                    <a:pt x="2311" y="1304"/>
                  </a:lnTo>
                  <a:lnTo>
                    <a:pt x="1972" y="2609"/>
                  </a:lnTo>
                  <a:cubicBezTo>
                    <a:pt x="1746" y="2609"/>
                    <a:pt x="1494" y="2631"/>
                    <a:pt x="1294" y="2609"/>
                  </a:cubicBezTo>
                  <a:cubicBezTo>
                    <a:pt x="1094" y="2587"/>
                    <a:pt x="883" y="2261"/>
                    <a:pt x="770" y="2478"/>
                  </a:cubicBezTo>
                  <a:cubicBezTo>
                    <a:pt x="657" y="2695"/>
                    <a:pt x="333" y="2962"/>
                    <a:pt x="205" y="3117"/>
                  </a:cubicBezTo>
                  <a:cubicBezTo>
                    <a:pt x="77" y="3272"/>
                    <a:pt x="0" y="3266"/>
                    <a:pt x="0" y="3407"/>
                  </a:cubicBezTo>
                  <a:cubicBezTo>
                    <a:pt x="113" y="3701"/>
                    <a:pt x="482" y="5084"/>
                    <a:pt x="698" y="5748"/>
                  </a:cubicBezTo>
                  <a:cubicBezTo>
                    <a:pt x="914" y="6412"/>
                    <a:pt x="1138" y="6900"/>
                    <a:pt x="1294" y="7391"/>
                  </a:cubicBezTo>
                  <a:cubicBezTo>
                    <a:pt x="1450" y="7882"/>
                    <a:pt x="1520" y="8261"/>
                    <a:pt x="1633" y="8696"/>
                  </a:cubicBezTo>
                  <a:lnTo>
                    <a:pt x="3158" y="9130"/>
                  </a:lnTo>
                  <a:lnTo>
                    <a:pt x="3328" y="9130"/>
                  </a:lnTo>
                  <a:lnTo>
                    <a:pt x="4514" y="10000"/>
                  </a:lnTo>
                  <a:lnTo>
                    <a:pt x="5192" y="9130"/>
                  </a:lnTo>
                  <a:lnTo>
                    <a:pt x="5870" y="10000"/>
                  </a:lnTo>
                  <a:lnTo>
                    <a:pt x="6379" y="8696"/>
                  </a:lnTo>
                  <a:close/>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solidFill>
                  <a:srgbClr val="FFFFFF"/>
                </a:solidFill>
              </a:endParaRPr>
            </a:p>
          </p:txBody>
        </p:sp>
        <p:sp>
          <p:nvSpPr>
            <p:cNvPr id="449" name="Freeform 448"/>
            <p:cNvSpPr>
              <a:spLocks/>
            </p:cNvSpPr>
            <p:nvPr/>
          </p:nvSpPr>
          <p:spPr bwMode="auto">
            <a:xfrm>
              <a:off x="6251453" y="3471821"/>
              <a:ext cx="196181" cy="152970"/>
            </a:xfrm>
            <a:custGeom>
              <a:avLst/>
              <a:gdLst>
                <a:gd name="T0" fmla="*/ 2147483647 w 139"/>
                <a:gd name="T1" fmla="*/ 2147483647 h 114"/>
                <a:gd name="T2" fmla="*/ 2147483647 w 139"/>
                <a:gd name="T3" fmla="*/ 2147483647 h 114"/>
                <a:gd name="T4" fmla="*/ 2147483647 w 139"/>
                <a:gd name="T5" fmla="*/ 2147483647 h 114"/>
                <a:gd name="T6" fmla="*/ 2147483647 w 139"/>
                <a:gd name="T7" fmla="*/ 2147483647 h 114"/>
                <a:gd name="T8" fmla="*/ 2147483647 w 139"/>
                <a:gd name="T9" fmla="*/ 2147483647 h 114"/>
                <a:gd name="T10" fmla="*/ 2147483647 w 139"/>
                <a:gd name="T11" fmla="*/ 2147483647 h 114"/>
                <a:gd name="T12" fmla="*/ 2147483647 w 139"/>
                <a:gd name="T13" fmla="*/ 0 h 114"/>
                <a:gd name="T14" fmla="*/ 2147483647 w 139"/>
                <a:gd name="T15" fmla="*/ 2147483647 h 114"/>
                <a:gd name="T16" fmla="*/ 2147483647 w 139"/>
                <a:gd name="T17" fmla="*/ 2147483647 h 114"/>
                <a:gd name="T18" fmla="*/ 2147483647 w 139"/>
                <a:gd name="T19" fmla="*/ 2147483647 h 114"/>
                <a:gd name="T20" fmla="*/ 2147483647 w 139"/>
                <a:gd name="T21" fmla="*/ 2147483647 h 114"/>
                <a:gd name="T22" fmla="*/ 2147483647 w 139"/>
                <a:gd name="T23" fmla="*/ 2147483647 h 114"/>
                <a:gd name="T24" fmla="*/ 2147483647 w 139"/>
                <a:gd name="T25" fmla="*/ 2147483647 h 114"/>
                <a:gd name="T26" fmla="*/ 0 w 139"/>
                <a:gd name="T27" fmla="*/ 2147483647 h 114"/>
                <a:gd name="T28" fmla="*/ 2147483647 w 139"/>
                <a:gd name="T29" fmla="*/ 2147483647 h 114"/>
                <a:gd name="T30" fmla="*/ 2147483647 w 139"/>
                <a:gd name="T31" fmla="*/ 2147483647 h 11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0" t="0" r="r" b="b"/>
              <a:pathLst>
                <a:path w="139" h="114">
                  <a:moveTo>
                    <a:pt x="25" y="114"/>
                  </a:moveTo>
                  <a:lnTo>
                    <a:pt x="61" y="96"/>
                  </a:lnTo>
                  <a:lnTo>
                    <a:pt x="73" y="90"/>
                  </a:lnTo>
                  <a:lnTo>
                    <a:pt x="115" y="66"/>
                  </a:lnTo>
                  <a:lnTo>
                    <a:pt x="127" y="24"/>
                  </a:lnTo>
                  <a:lnTo>
                    <a:pt x="139" y="6"/>
                  </a:lnTo>
                  <a:lnTo>
                    <a:pt x="139" y="0"/>
                  </a:lnTo>
                  <a:lnTo>
                    <a:pt x="115" y="6"/>
                  </a:lnTo>
                  <a:lnTo>
                    <a:pt x="49" y="12"/>
                  </a:lnTo>
                  <a:lnTo>
                    <a:pt x="37" y="6"/>
                  </a:lnTo>
                  <a:lnTo>
                    <a:pt x="19" y="24"/>
                  </a:lnTo>
                  <a:lnTo>
                    <a:pt x="25" y="48"/>
                  </a:lnTo>
                  <a:lnTo>
                    <a:pt x="0" y="102"/>
                  </a:lnTo>
                  <a:lnTo>
                    <a:pt x="13" y="102"/>
                  </a:lnTo>
                  <a:lnTo>
                    <a:pt x="25" y="114"/>
                  </a:lnTo>
                  <a:close/>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solidFill>
                  <a:srgbClr val="FFFFFF"/>
                </a:solidFill>
              </a:endParaRPr>
            </a:p>
          </p:txBody>
        </p:sp>
        <p:sp>
          <p:nvSpPr>
            <p:cNvPr id="450" name="Freeform 449"/>
            <p:cNvSpPr>
              <a:spLocks/>
            </p:cNvSpPr>
            <p:nvPr/>
          </p:nvSpPr>
          <p:spPr bwMode="auto">
            <a:xfrm>
              <a:off x="6225638" y="3593199"/>
              <a:ext cx="137671" cy="121378"/>
            </a:xfrm>
            <a:custGeom>
              <a:avLst/>
              <a:gdLst>
                <a:gd name="T0" fmla="*/ 2147483647 w 97"/>
                <a:gd name="T1" fmla="*/ 2147483647 h 90"/>
                <a:gd name="T2" fmla="*/ 2147483647 w 97"/>
                <a:gd name="T3" fmla="*/ 0 h 90"/>
                <a:gd name="T4" fmla="*/ 2147483647 w 97"/>
                <a:gd name="T5" fmla="*/ 2147483647 h 90"/>
                <a:gd name="T6" fmla="*/ 2147483647 w 97"/>
                <a:gd name="T7" fmla="*/ 2147483647 h 90"/>
                <a:gd name="T8" fmla="*/ 2147483647 w 97"/>
                <a:gd name="T9" fmla="*/ 2147483647 h 90"/>
                <a:gd name="T10" fmla="*/ 2147483647 w 97"/>
                <a:gd name="T11" fmla="*/ 2147483647 h 90"/>
                <a:gd name="T12" fmla="*/ 2147483647 w 97"/>
                <a:gd name="T13" fmla="*/ 2147483647 h 90"/>
                <a:gd name="T14" fmla="*/ 0 w 97"/>
                <a:gd name="T15" fmla="*/ 2147483647 h 90"/>
                <a:gd name="T16" fmla="*/ 2147483647 w 97"/>
                <a:gd name="T17" fmla="*/ 2147483647 h 90"/>
                <a:gd name="T18" fmla="*/ 2147483647 w 97"/>
                <a:gd name="T19" fmla="*/ 2147483647 h 90"/>
                <a:gd name="T20" fmla="*/ 2147483647 w 97"/>
                <a:gd name="T21" fmla="*/ 2147483647 h 90"/>
                <a:gd name="T22" fmla="*/ 2147483647 w 97"/>
                <a:gd name="T23" fmla="*/ 2147483647 h 90"/>
                <a:gd name="T24" fmla="*/ 2147483647 w 97"/>
                <a:gd name="T25" fmla="*/ 2147483647 h 90"/>
                <a:gd name="T26" fmla="*/ 2147483647 w 97"/>
                <a:gd name="T27" fmla="*/ 2147483647 h 90"/>
                <a:gd name="T28" fmla="*/ 2147483647 w 97"/>
                <a:gd name="T29" fmla="*/ 2147483647 h 90"/>
                <a:gd name="T30" fmla="*/ 2147483647 w 97"/>
                <a:gd name="T31" fmla="*/ 2147483647 h 90"/>
                <a:gd name="T32" fmla="*/ 2147483647 w 97"/>
                <a:gd name="T33" fmla="*/ 2147483647 h 90"/>
                <a:gd name="T34" fmla="*/ 2147483647 w 97"/>
                <a:gd name="T35" fmla="*/ 2147483647 h 90"/>
                <a:gd name="T36" fmla="*/ 2147483647 w 97"/>
                <a:gd name="T37" fmla="*/ 2147483647 h 90"/>
                <a:gd name="T38" fmla="*/ 2147483647 w 97"/>
                <a:gd name="T39" fmla="*/ 2147483647 h 90"/>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0" t="0" r="r" b="b"/>
              <a:pathLst>
                <a:path w="97" h="90">
                  <a:moveTo>
                    <a:pt x="91" y="24"/>
                  </a:moveTo>
                  <a:lnTo>
                    <a:pt x="91" y="0"/>
                  </a:lnTo>
                  <a:lnTo>
                    <a:pt x="79" y="6"/>
                  </a:lnTo>
                  <a:lnTo>
                    <a:pt x="43" y="24"/>
                  </a:lnTo>
                  <a:lnTo>
                    <a:pt x="31" y="12"/>
                  </a:lnTo>
                  <a:lnTo>
                    <a:pt x="18" y="12"/>
                  </a:lnTo>
                  <a:lnTo>
                    <a:pt x="12" y="18"/>
                  </a:lnTo>
                  <a:lnTo>
                    <a:pt x="0" y="42"/>
                  </a:lnTo>
                  <a:lnTo>
                    <a:pt x="18" y="90"/>
                  </a:lnTo>
                  <a:lnTo>
                    <a:pt x="25" y="90"/>
                  </a:lnTo>
                  <a:lnTo>
                    <a:pt x="37" y="90"/>
                  </a:lnTo>
                  <a:lnTo>
                    <a:pt x="49" y="78"/>
                  </a:lnTo>
                  <a:lnTo>
                    <a:pt x="67" y="78"/>
                  </a:lnTo>
                  <a:lnTo>
                    <a:pt x="73" y="66"/>
                  </a:lnTo>
                  <a:lnTo>
                    <a:pt x="61" y="36"/>
                  </a:lnTo>
                  <a:lnTo>
                    <a:pt x="85" y="30"/>
                  </a:lnTo>
                  <a:lnTo>
                    <a:pt x="97" y="24"/>
                  </a:lnTo>
                  <a:lnTo>
                    <a:pt x="91" y="24"/>
                  </a:lnTo>
                  <a:close/>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solidFill>
                  <a:srgbClr val="FFFFFF"/>
                </a:solidFill>
              </a:endParaRPr>
            </a:p>
          </p:txBody>
        </p:sp>
        <p:sp>
          <p:nvSpPr>
            <p:cNvPr id="451" name="Freeform 450"/>
            <p:cNvSpPr>
              <a:spLocks/>
            </p:cNvSpPr>
            <p:nvPr/>
          </p:nvSpPr>
          <p:spPr bwMode="auto">
            <a:xfrm>
              <a:off x="6225638" y="3593199"/>
              <a:ext cx="137671" cy="121378"/>
            </a:xfrm>
            <a:custGeom>
              <a:avLst/>
              <a:gdLst>
                <a:gd name="T0" fmla="*/ 2147483647 w 97"/>
                <a:gd name="T1" fmla="*/ 2147483647 h 90"/>
                <a:gd name="T2" fmla="*/ 2147483647 w 97"/>
                <a:gd name="T3" fmla="*/ 0 h 90"/>
                <a:gd name="T4" fmla="*/ 2147483647 w 97"/>
                <a:gd name="T5" fmla="*/ 2147483647 h 90"/>
                <a:gd name="T6" fmla="*/ 2147483647 w 97"/>
                <a:gd name="T7" fmla="*/ 2147483647 h 90"/>
                <a:gd name="T8" fmla="*/ 2147483647 w 97"/>
                <a:gd name="T9" fmla="*/ 2147483647 h 90"/>
                <a:gd name="T10" fmla="*/ 2147483647 w 97"/>
                <a:gd name="T11" fmla="*/ 2147483647 h 90"/>
                <a:gd name="T12" fmla="*/ 2147483647 w 97"/>
                <a:gd name="T13" fmla="*/ 2147483647 h 90"/>
                <a:gd name="T14" fmla="*/ 0 w 97"/>
                <a:gd name="T15" fmla="*/ 2147483647 h 90"/>
                <a:gd name="T16" fmla="*/ 2147483647 w 97"/>
                <a:gd name="T17" fmla="*/ 2147483647 h 90"/>
                <a:gd name="T18" fmla="*/ 2147483647 w 97"/>
                <a:gd name="T19" fmla="*/ 2147483647 h 90"/>
                <a:gd name="T20" fmla="*/ 2147483647 w 97"/>
                <a:gd name="T21" fmla="*/ 2147483647 h 90"/>
                <a:gd name="T22" fmla="*/ 2147483647 w 97"/>
                <a:gd name="T23" fmla="*/ 2147483647 h 90"/>
                <a:gd name="T24" fmla="*/ 2147483647 w 97"/>
                <a:gd name="T25" fmla="*/ 2147483647 h 90"/>
                <a:gd name="T26" fmla="*/ 2147483647 w 97"/>
                <a:gd name="T27" fmla="*/ 2147483647 h 90"/>
                <a:gd name="T28" fmla="*/ 2147483647 w 97"/>
                <a:gd name="T29" fmla="*/ 2147483647 h 90"/>
                <a:gd name="T30" fmla="*/ 2147483647 w 97"/>
                <a:gd name="T31" fmla="*/ 2147483647 h 90"/>
                <a:gd name="T32" fmla="*/ 2147483647 w 97"/>
                <a:gd name="T33" fmla="*/ 2147483647 h 90"/>
                <a:gd name="T34" fmla="*/ 2147483647 w 97"/>
                <a:gd name="T35" fmla="*/ 2147483647 h 90"/>
                <a:gd name="T36" fmla="*/ 2147483647 w 97"/>
                <a:gd name="T37" fmla="*/ 2147483647 h 90"/>
                <a:gd name="T38" fmla="*/ 2147483647 w 97"/>
                <a:gd name="T39" fmla="*/ 2147483647 h 90"/>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0" t="0" r="r" b="b"/>
              <a:pathLst>
                <a:path w="97" h="90">
                  <a:moveTo>
                    <a:pt x="91" y="24"/>
                  </a:moveTo>
                  <a:lnTo>
                    <a:pt x="91" y="0"/>
                  </a:lnTo>
                  <a:lnTo>
                    <a:pt x="79" y="6"/>
                  </a:lnTo>
                  <a:lnTo>
                    <a:pt x="43" y="24"/>
                  </a:lnTo>
                  <a:lnTo>
                    <a:pt x="31" y="12"/>
                  </a:lnTo>
                  <a:lnTo>
                    <a:pt x="18" y="12"/>
                  </a:lnTo>
                  <a:lnTo>
                    <a:pt x="12" y="18"/>
                  </a:lnTo>
                  <a:lnTo>
                    <a:pt x="0" y="42"/>
                  </a:lnTo>
                  <a:lnTo>
                    <a:pt x="18" y="90"/>
                  </a:lnTo>
                  <a:lnTo>
                    <a:pt x="25" y="90"/>
                  </a:lnTo>
                  <a:lnTo>
                    <a:pt x="37" y="90"/>
                  </a:lnTo>
                  <a:lnTo>
                    <a:pt x="49" y="78"/>
                  </a:lnTo>
                  <a:lnTo>
                    <a:pt x="67" y="78"/>
                  </a:lnTo>
                  <a:lnTo>
                    <a:pt x="73" y="66"/>
                  </a:lnTo>
                  <a:lnTo>
                    <a:pt x="61" y="36"/>
                  </a:lnTo>
                  <a:lnTo>
                    <a:pt x="85" y="30"/>
                  </a:lnTo>
                  <a:lnTo>
                    <a:pt x="97" y="24"/>
                  </a:lnTo>
                  <a:lnTo>
                    <a:pt x="91" y="24"/>
                  </a:lnTo>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solidFill>
                  <a:srgbClr val="FFFFFF"/>
                </a:solidFill>
              </a:endParaRPr>
            </a:p>
          </p:txBody>
        </p:sp>
        <p:sp>
          <p:nvSpPr>
            <p:cNvPr id="452" name="Freeform 451"/>
            <p:cNvSpPr>
              <a:spLocks/>
            </p:cNvSpPr>
            <p:nvPr/>
          </p:nvSpPr>
          <p:spPr bwMode="auto">
            <a:xfrm>
              <a:off x="6702323" y="3822653"/>
              <a:ext cx="129066" cy="81471"/>
            </a:xfrm>
            <a:custGeom>
              <a:avLst/>
              <a:gdLst>
                <a:gd name="T0" fmla="*/ 2147483647 w 90"/>
                <a:gd name="T1" fmla="*/ 2147483647 h 60"/>
                <a:gd name="T2" fmla="*/ 2147483647 w 90"/>
                <a:gd name="T3" fmla="*/ 2147483647 h 60"/>
                <a:gd name="T4" fmla="*/ 2147483647 w 90"/>
                <a:gd name="T5" fmla="*/ 2147483647 h 60"/>
                <a:gd name="T6" fmla="*/ 2147483647 w 90"/>
                <a:gd name="T7" fmla="*/ 2147483647 h 60"/>
                <a:gd name="T8" fmla="*/ 2147483647 w 90"/>
                <a:gd name="T9" fmla="*/ 0 h 60"/>
                <a:gd name="T10" fmla="*/ 2147483647 w 90"/>
                <a:gd name="T11" fmla="*/ 2147483647 h 60"/>
                <a:gd name="T12" fmla="*/ 2147483647 w 90"/>
                <a:gd name="T13" fmla="*/ 2147483647 h 60"/>
                <a:gd name="T14" fmla="*/ 0 w 90"/>
                <a:gd name="T15" fmla="*/ 2147483647 h 60"/>
                <a:gd name="T16" fmla="*/ 2147483647 w 90"/>
                <a:gd name="T17" fmla="*/ 2147483647 h 6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90" h="60">
                  <a:moveTo>
                    <a:pt x="18" y="48"/>
                  </a:moveTo>
                  <a:lnTo>
                    <a:pt x="66" y="60"/>
                  </a:lnTo>
                  <a:lnTo>
                    <a:pt x="78" y="30"/>
                  </a:lnTo>
                  <a:lnTo>
                    <a:pt x="90" y="24"/>
                  </a:lnTo>
                  <a:lnTo>
                    <a:pt x="84" y="0"/>
                  </a:lnTo>
                  <a:lnTo>
                    <a:pt x="30" y="18"/>
                  </a:lnTo>
                  <a:lnTo>
                    <a:pt x="6" y="6"/>
                  </a:lnTo>
                  <a:lnTo>
                    <a:pt x="0" y="24"/>
                  </a:lnTo>
                  <a:lnTo>
                    <a:pt x="18" y="48"/>
                  </a:lnTo>
                  <a:close/>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solidFill>
                  <a:srgbClr val="FFFFFF"/>
                </a:solidFill>
              </a:endParaRPr>
            </a:p>
          </p:txBody>
        </p:sp>
        <p:sp>
          <p:nvSpPr>
            <p:cNvPr id="453" name="Freeform 452"/>
            <p:cNvSpPr>
              <a:spLocks/>
            </p:cNvSpPr>
            <p:nvPr/>
          </p:nvSpPr>
          <p:spPr bwMode="auto">
            <a:xfrm>
              <a:off x="6721254" y="3854242"/>
              <a:ext cx="203063" cy="227791"/>
            </a:xfrm>
            <a:custGeom>
              <a:avLst/>
              <a:gdLst>
                <a:gd name="T0" fmla="*/ 2147483647 w 24"/>
                <a:gd name="T1" fmla="*/ 2147483647 h 28"/>
                <a:gd name="T2" fmla="*/ 2147483647 w 24"/>
                <a:gd name="T3" fmla="*/ 2147483647 h 28"/>
                <a:gd name="T4" fmla="*/ 2147483647 w 24"/>
                <a:gd name="T5" fmla="*/ 2147483647 h 28"/>
                <a:gd name="T6" fmla="*/ 2147483647 w 24"/>
                <a:gd name="T7" fmla="*/ 2147483647 h 28"/>
                <a:gd name="T8" fmla="*/ 0 w 24"/>
                <a:gd name="T9" fmla="*/ 2147483647 h 28"/>
                <a:gd name="T10" fmla="*/ 2147483647 w 24"/>
                <a:gd name="T11" fmla="*/ 2147483647 h 28"/>
                <a:gd name="T12" fmla="*/ 2147483647 w 24"/>
                <a:gd name="T13" fmla="*/ 2147483647 h 28"/>
                <a:gd name="T14" fmla="*/ 2147483647 w 24"/>
                <a:gd name="T15" fmla="*/ 2147483647 h 28"/>
                <a:gd name="T16" fmla="*/ 2147483647 w 24"/>
                <a:gd name="T17" fmla="*/ 2147483647 h 28"/>
                <a:gd name="T18" fmla="*/ 2147483647 w 24"/>
                <a:gd name="T19" fmla="*/ 2147483647 h 28"/>
                <a:gd name="T20" fmla="*/ 2147483647 w 24"/>
                <a:gd name="T21" fmla="*/ 2147483647 h 28"/>
                <a:gd name="T22" fmla="*/ 2147483647 w 24"/>
                <a:gd name="T23" fmla="*/ 2147483647 h 28"/>
                <a:gd name="T24" fmla="*/ 2147483647 w 24"/>
                <a:gd name="T25" fmla="*/ 0 h 28"/>
                <a:gd name="T26" fmla="*/ 2147483647 w 24"/>
                <a:gd name="T27" fmla="*/ 0 h 28"/>
                <a:gd name="T28" fmla="*/ 2147483647 w 24"/>
                <a:gd name="T29" fmla="*/ 2147483647 h 28"/>
                <a:gd name="T30" fmla="*/ 2147483647 w 24"/>
                <a:gd name="T31" fmla="*/ 2147483647 h 28"/>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0" t="0" r="r" b="b"/>
              <a:pathLst>
                <a:path w="24" h="28">
                  <a:moveTo>
                    <a:pt x="9" y="6"/>
                  </a:moveTo>
                  <a:cubicBezTo>
                    <a:pt x="10" y="6"/>
                    <a:pt x="10" y="6"/>
                    <a:pt x="10" y="6"/>
                  </a:cubicBezTo>
                  <a:cubicBezTo>
                    <a:pt x="9" y="13"/>
                    <a:pt x="9" y="13"/>
                    <a:pt x="9" y="13"/>
                  </a:cubicBezTo>
                  <a:cubicBezTo>
                    <a:pt x="4" y="17"/>
                    <a:pt x="4" y="17"/>
                    <a:pt x="4" y="17"/>
                  </a:cubicBezTo>
                  <a:cubicBezTo>
                    <a:pt x="4" y="17"/>
                    <a:pt x="3" y="18"/>
                    <a:pt x="0" y="18"/>
                  </a:cubicBezTo>
                  <a:cubicBezTo>
                    <a:pt x="1" y="21"/>
                    <a:pt x="1" y="21"/>
                    <a:pt x="1" y="21"/>
                  </a:cubicBezTo>
                  <a:cubicBezTo>
                    <a:pt x="4" y="28"/>
                    <a:pt x="4" y="28"/>
                    <a:pt x="4" y="28"/>
                  </a:cubicBezTo>
                  <a:cubicBezTo>
                    <a:pt x="11" y="23"/>
                    <a:pt x="11" y="23"/>
                    <a:pt x="11" y="23"/>
                  </a:cubicBezTo>
                  <a:cubicBezTo>
                    <a:pt x="17" y="15"/>
                    <a:pt x="17" y="15"/>
                    <a:pt x="17" y="15"/>
                  </a:cubicBezTo>
                  <a:cubicBezTo>
                    <a:pt x="20" y="11"/>
                    <a:pt x="20" y="11"/>
                    <a:pt x="20" y="11"/>
                  </a:cubicBezTo>
                  <a:cubicBezTo>
                    <a:pt x="24" y="7"/>
                    <a:pt x="24" y="7"/>
                    <a:pt x="24" y="7"/>
                  </a:cubicBezTo>
                  <a:cubicBezTo>
                    <a:pt x="16" y="1"/>
                    <a:pt x="16" y="1"/>
                    <a:pt x="16" y="1"/>
                  </a:cubicBezTo>
                  <a:cubicBezTo>
                    <a:pt x="13" y="0"/>
                    <a:pt x="13" y="0"/>
                    <a:pt x="13" y="0"/>
                  </a:cubicBezTo>
                  <a:cubicBezTo>
                    <a:pt x="13" y="0"/>
                    <a:pt x="13" y="0"/>
                    <a:pt x="13" y="0"/>
                  </a:cubicBezTo>
                  <a:cubicBezTo>
                    <a:pt x="11" y="1"/>
                    <a:pt x="11" y="1"/>
                    <a:pt x="11" y="1"/>
                  </a:cubicBezTo>
                  <a:lnTo>
                    <a:pt x="9" y="6"/>
                  </a:lnTo>
                  <a:close/>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solidFill>
                  <a:srgbClr val="FFFFFF"/>
                </a:solidFill>
              </a:endParaRPr>
            </a:p>
          </p:txBody>
        </p:sp>
        <p:sp>
          <p:nvSpPr>
            <p:cNvPr id="454" name="Freeform 453"/>
            <p:cNvSpPr>
              <a:spLocks/>
            </p:cNvSpPr>
            <p:nvPr/>
          </p:nvSpPr>
          <p:spPr bwMode="auto">
            <a:xfrm>
              <a:off x="6466563" y="4000561"/>
              <a:ext cx="287387" cy="172921"/>
            </a:xfrm>
            <a:custGeom>
              <a:avLst/>
              <a:gdLst>
                <a:gd name="T0" fmla="*/ 2147483647 w 34"/>
                <a:gd name="T1" fmla="*/ 0 h 21"/>
                <a:gd name="T2" fmla="*/ 2147483647 w 34"/>
                <a:gd name="T3" fmla="*/ 2147483647 h 21"/>
                <a:gd name="T4" fmla="*/ 2147483647 w 34"/>
                <a:gd name="T5" fmla="*/ 2147483647 h 21"/>
                <a:gd name="T6" fmla="*/ 2147483647 w 34"/>
                <a:gd name="T7" fmla="*/ 2147483647 h 21"/>
                <a:gd name="T8" fmla="*/ 0 w 34"/>
                <a:gd name="T9" fmla="*/ 2147483647 h 21"/>
                <a:gd name="T10" fmla="*/ 2147483647 w 34"/>
                <a:gd name="T11" fmla="*/ 2147483647 h 21"/>
                <a:gd name="T12" fmla="*/ 2147483647 w 34"/>
                <a:gd name="T13" fmla="*/ 2147483647 h 21"/>
                <a:gd name="T14" fmla="*/ 2147483647 w 34"/>
                <a:gd name="T15" fmla="*/ 2147483647 h 21"/>
                <a:gd name="T16" fmla="*/ 2147483647 w 34"/>
                <a:gd name="T17" fmla="*/ 2147483647 h 21"/>
                <a:gd name="T18" fmla="*/ 2147483647 w 34"/>
                <a:gd name="T19" fmla="*/ 2147483647 h 21"/>
                <a:gd name="T20" fmla="*/ 2147483647 w 34"/>
                <a:gd name="T21" fmla="*/ 2147483647 h 21"/>
                <a:gd name="T22" fmla="*/ 2147483647 w 34"/>
                <a:gd name="T23" fmla="*/ 2147483647 h 21"/>
                <a:gd name="T24" fmla="*/ 2147483647 w 34"/>
                <a:gd name="T25" fmla="*/ 2147483647 h 21"/>
                <a:gd name="T26" fmla="*/ 2147483647 w 34"/>
                <a:gd name="T27" fmla="*/ 0 h 21"/>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34" h="21">
                  <a:moveTo>
                    <a:pt x="30" y="0"/>
                  </a:moveTo>
                  <a:cubicBezTo>
                    <a:pt x="25" y="2"/>
                    <a:pt x="18" y="3"/>
                    <a:pt x="18" y="4"/>
                  </a:cubicBezTo>
                  <a:cubicBezTo>
                    <a:pt x="16" y="5"/>
                    <a:pt x="14" y="7"/>
                    <a:pt x="14" y="7"/>
                  </a:cubicBezTo>
                  <a:cubicBezTo>
                    <a:pt x="3" y="7"/>
                    <a:pt x="3" y="7"/>
                    <a:pt x="3" y="7"/>
                  </a:cubicBezTo>
                  <a:cubicBezTo>
                    <a:pt x="0" y="8"/>
                    <a:pt x="0" y="8"/>
                    <a:pt x="0" y="8"/>
                  </a:cubicBezTo>
                  <a:cubicBezTo>
                    <a:pt x="1" y="12"/>
                    <a:pt x="1" y="12"/>
                    <a:pt x="1" y="12"/>
                  </a:cubicBezTo>
                  <a:cubicBezTo>
                    <a:pt x="5" y="21"/>
                    <a:pt x="5" y="21"/>
                    <a:pt x="5" y="21"/>
                  </a:cubicBezTo>
                  <a:cubicBezTo>
                    <a:pt x="12" y="19"/>
                    <a:pt x="12" y="19"/>
                    <a:pt x="12" y="19"/>
                  </a:cubicBezTo>
                  <a:cubicBezTo>
                    <a:pt x="15" y="19"/>
                    <a:pt x="15" y="19"/>
                    <a:pt x="15" y="19"/>
                  </a:cubicBezTo>
                  <a:cubicBezTo>
                    <a:pt x="19" y="15"/>
                    <a:pt x="19" y="15"/>
                    <a:pt x="19" y="15"/>
                  </a:cubicBezTo>
                  <a:cubicBezTo>
                    <a:pt x="25" y="13"/>
                    <a:pt x="25" y="13"/>
                    <a:pt x="25" y="13"/>
                  </a:cubicBezTo>
                  <a:cubicBezTo>
                    <a:pt x="34" y="10"/>
                    <a:pt x="34" y="10"/>
                    <a:pt x="34" y="10"/>
                  </a:cubicBezTo>
                  <a:cubicBezTo>
                    <a:pt x="31" y="3"/>
                    <a:pt x="31" y="3"/>
                    <a:pt x="31" y="3"/>
                  </a:cubicBezTo>
                  <a:lnTo>
                    <a:pt x="30" y="0"/>
                  </a:lnTo>
                  <a:close/>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solidFill>
                  <a:srgbClr val="FFFFFF"/>
                </a:solidFill>
              </a:endParaRPr>
            </a:p>
          </p:txBody>
        </p:sp>
        <p:sp>
          <p:nvSpPr>
            <p:cNvPr id="455" name="Freeform 454"/>
            <p:cNvSpPr>
              <a:spLocks/>
            </p:cNvSpPr>
            <p:nvPr/>
          </p:nvSpPr>
          <p:spPr bwMode="auto">
            <a:xfrm>
              <a:off x="6263498" y="3624790"/>
              <a:ext cx="533473" cy="442279"/>
            </a:xfrm>
            <a:custGeom>
              <a:avLst/>
              <a:gdLst>
                <a:gd name="T0" fmla="*/ 2147483647 w 63"/>
                <a:gd name="T1" fmla="*/ 2147483647 h 54"/>
                <a:gd name="T2" fmla="*/ 2147483647 w 63"/>
                <a:gd name="T3" fmla="*/ 2147483647 h 54"/>
                <a:gd name="T4" fmla="*/ 2147483647 w 63"/>
                <a:gd name="T5" fmla="*/ 2147483647 h 54"/>
                <a:gd name="T6" fmla="*/ 2147483647 w 63"/>
                <a:gd name="T7" fmla="*/ 2147483647 h 54"/>
                <a:gd name="T8" fmla="*/ 2147483647 w 63"/>
                <a:gd name="T9" fmla="*/ 2147483647 h 54"/>
                <a:gd name="T10" fmla="*/ 2147483647 w 63"/>
                <a:gd name="T11" fmla="*/ 2147483647 h 54"/>
                <a:gd name="T12" fmla="*/ 2147483647 w 63"/>
                <a:gd name="T13" fmla="*/ 2147483647 h 54"/>
                <a:gd name="T14" fmla="*/ 2147483647 w 63"/>
                <a:gd name="T15" fmla="*/ 2147483647 h 54"/>
                <a:gd name="T16" fmla="*/ 2147483647 w 63"/>
                <a:gd name="T17" fmla="*/ 2147483647 h 54"/>
                <a:gd name="T18" fmla="*/ 2147483647 w 63"/>
                <a:gd name="T19" fmla="*/ 2147483647 h 54"/>
                <a:gd name="T20" fmla="*/ 2147483647 w 63"/>
                <a:gd name="T21" fmla="*/ 2147483647 h 54"/>
                <a:gd name="T22" fmla="*/ 2147483647 w 63"/>
                <a:gd name="T23" fmla="*/ 2147483647 h 54"/>
                <a:gd name="T24" fmla="*/ 2147483647 w 63"/>
                <a:gd name="T25" fmla="*/ 2147483647 h 54"/>
                <a:gd name="T26" fmla="*/ 2147483647 w 63"/>
                <a:gd name="T27" fmla="*/ 2147483647 h 54"/>
                <a:gd name="T28" fmla="*/ 2147483647 w 63"/>
                <a:gd name="T29" fmla="*/ 0 h 54"/>
                <a:gd name="T30" fmla="*/ 2147483647 w 63"/>
                <a:gd name="T31" fmla="*/ 0 h 54"/>
                <a:gd name="T32" fmla="*/ 2147483647 w 63"/>
                <a:gd name="T33" fmla="*/ 2147483647 h 54"/>
                <a:gd name="T34" fmla="*/ 2147483647 w 63"/>
                <a:gd name="T35" fmla="*/ 2147483647 h 54"/>
                <a:gd name="T36" fmla="*/ 2147483647 w 63"/>
                <a:gd name="T37" fmla="*/ 2147483647 h 54"/>
                <a:gd name="T38" fmla="*/ 2147483647 w 63"/>
                <a:gd name="T39" fmla="*/ 2147483647 h 54"/>
                <a:gd name="T40" fmla="*/ 2147483647 w 63"/>
                <a:gd name="T41" fmla="*/ 2147483647 h 54"/>
                <a:gd name="T42" fmla="*/ 2147483647 w 63"/>
                <a:gd name="T43" fmla="*/ 2147483647 h 54"/>
                <a:gd name="T44" fmla="*/ 0 w 63"/>
                <a:gd name="T45" fmla="*/ 2147483647 h 54"/>
                <a:gd name="T46" fmla="*/ 2147483647 w 63"/>
                <a:gd name="T47" fmla="*/ 2147483647 h 54"/>
                <a:gd name="T48" fmla="*/ 2147483647 w 63"/>
                <a:gd name="T49" fmla="*/ 2147483647 h 54"/>
                <a:gd name="T50" fmla="*/ 2147483647 w 63"/>
                <a:gd name="T51" fmla="*/ 2147483647 h 54"/>
                <a:gd name="T52" fmla="*/ 2147483647 w 63"/>
                <a:gd name="T53" fmla="*/ 2147483647 h 54"/>
                <a:gd name="T54" fmla="*/ 2147483647 w 63"/>
                <a:gd name="T55" fmla="*/ 2147483647 h 54"/>
                <a:gd name="T56" fmla="*/ 2147483647 w 63"/>
                <a:gd name="T57" fmla="*/ 2147483647 h 54"/>
                <a:gd name="T58" fmla="*/ 2147483647 w 63"/>
                <a:gd name="T59" fmla="*/ 2147483647 h 54"/>
                <a:gd name="T60" fmla="*/ 2147483647 w 63"/>
                <a:gd name="T61" fmla="*/ 2147483647 h 54"/>
                <a:gd name="T62" fmla="*/ 2147483647 w 63"/>
                <a:gd name="T63" fmla="*/ 2147483647 h 54"/>
                <a:gd name="T64" fmla="*/ 2147483647 w 63"/>
                <a:gd name="T65" fmla="*/ 2147483647 h 54"/>
                <a:gd name="T66" fmla="*/ 2147483647 w 63"/>
                <a:gd name="T67" fmla="*/ 2147483647 h 54"/>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0" t="0" r="r" b="b"/>
              <a:pathLst>
                <a:path w="63" h="54">
                  <a:moveTo>
                    <a:pt x="63" y="34"/>
                  </a:moveTo>
                  <a:cubicBezTo>
                    <a:pt x="55" y="32"/>
                    <a:pt x="55" y="32"/>
                    <a:pt x="55" y="32"/>
                  </a:cubicBezTo>
                  <a:cubicBezTo>
                    <a:pt x="52" y="28"/>
                    <a:pt x="52" y="28"/>
                    <a:pt x="52" y="28"/>
                  </a:cubicBezTo>
                  <a:cubicBezTo>
                    <a:pt x="53" y="25"/>
                    <a:pt x="53" y="25"/>
                    <a:pt x="53" y="25"/>
                  </a:cubicBezTo>
                  <a:cubicBezTo>
                    <a:pt x="52" y="25"/>
                    <a:pt x="52" y="25"/>
                    <a:pt x="52" y="25"/>
                  </a:cubicBezTo>
                  <a:cubicBezTo>
                    <a:pt x="48" y="23"/>
                    <a:pt x="48" y="23"/>
                    <a:pt x="48" y="23"/>
                  </a:cubicBezTo>
                  <a:cubicBezTo>
                    <a:pt x="46" y="17"/>
                    <a:pt x="46" y="17"/>
                    <a:pt x="46" y="17"/>
                  </a:cubicBezTo>
                  <a:cubicBezTo>
                    <a:pt x="42" y="13"/>
                    <a:pt x="42" y="13"/>
                    <a:pt x="42" y="13"/>
                  </a:cubicBezTo>
                  <a:cubicBezTo>
                    <a:pt x="42" y="12"/>
                    <a:pt x="42" y="12"/>
                    <a:pt x="42" y="12"/>
                  </a:cubicBezTo>
                  <a:cubicBezTo>
                    <a:pt x="39" y="12"/>
                    <a:pt x="39" y="12"/>
                    <a:pt x="39" y="12"/>
                  </a:cubicBezTo>
                  <a:cubicBezTo>
                    <a:pt x="36" y="10"/>
                    <a:pt x="36" y="10"/>
                    <a:pt x="36" y="10"/>
                  </a:cubicBezTo>
                  <a:cubicBezTo>
                    <a:pt x="28" y="9"/>
                    <a:pt x="28" y="9"/>
                    <a:pt x="28" y="9"/>
                  </a:cubicBezTo>
                  <a:cubicBezTo>
                    <a:pt x="25" y="6"/>
                    <a:pt x="25" y="6"/>
                    <a:pt x="25" y="6"/>
                  </a:cubicBezTo>
                  <a:cubicBezTo>
                    <a:pt x="15" y="1"/>
                    <a:pt x="15" y="1"/>
                    <a:pt x="15" y="1"/>
                  </a:cubicBezTo>
                  <a:cubicBezTo>
                    <a:pt x="11" y="0"/>
                    <a:pt x="11" y="0"/>
                    <a:pt x="11" y="0"/>
                  </a:cubicBezTo>
                  <a:cubicBezTo>
                    <a:pt x="12" y="0"/>
                    <a:pt x="12" y="0"/>
                    <a:pt x="12" y="0"/>
                  </a:cubicBezTo>
                  <a:cubicBezTo>
                    <a:pt x="10" y="1"/>
                    <a:pt x="10" y="1"/>
                    <a:pt x="10" y="1"/>
                  </a:cubicBezTo>
                  <a:cubicBezTo>
                    <a:pt x="6" y="2"/>
                    <a:pt x="6" y="2"/>
                    <a:pt x="6" y="2"/>
                  </a:cubicBezTo>
                  <a:cubicBezTo>
                    <a:pt x="8" y="7"/>
                    <a:pt x="8" y="7"/>
                    <a:pt x="8" y="7"/>
                  </a:cubicBezTo>
                  <a:cubicBezTo>
                    <a:pt x="7" y="9"/>
                    <a:pt x="7" y="9"/>
                    <a:pt x="7" y="9"/>
                  </a:cubicBezTo>
                  <a:cubicBezTo>
                    <a:pt x="4" y="9"/>
                    <a:pt x="4" y="9"/>
                    <a:pt x="4" y="9"/>
                  </a:cubicBezTo>
                  <a:cubicBezTo>
                    <a:pt x="2" y="11"/>
                    <a:pt x="2" y="11"/>
                    <a:pt x="2" y="11"/>
                  </a:cubicBezTo>
                  <a:cubicBezTo>
                    <a:pt x="0" y="11"/>
                    <a:pt x="0" y="11"/>
                    <a:pt x="0" y="11"/>
                  </a:cubicBezTo>
                  <a:cubicBezTo>
                    <a:pt x="2" y="15"/>
                    <a:pt x="2" y="15"/>
                    <a:pt x="2" y="15"/>
                  </a:cubicBezTo>
                  <a:cubicBezTo>
                    <a:pt x="9" y="29"/>
                    <a:pt x="9" y="29"/>
                    <a:pt x="9" y="29"/>
                  </a:cubicBezTo>
                  <a:cubicBezTo>
                    <a:pt x="13" y="33"/>
                    <a:pt x="13" y="33"/>
                    <a:pt x="13" y="33"/>
                  </a:cubicBezTo>
                  <a:cubicBezTo>
                    <a:pt x="15" y="39"/>
                    <a:pt x="15" y="39"/>
                    <a:pt x="15" y="39"/>
                  </a:cubicBezTo>
                  <a:cubicBezTo>
                    <a:pt x="17" y="46"/>
                    <a:pt x="17" y="46"/>
                    <a:pt x="17" y="46"/>
                  </a:cubicBezTo>
                  <a:cubicBezTo>
                    <a:pt x="24" y="53"/>
                    <a:pt x="24" y="53"/>
                    <a:pt x="24" y="53"/>
                  </a:cubicBezTo>
                  <a:cubicBezTo>
                    <a:pt x="24" y="54"/>
                    <a:pt x="24" y="54"/>
                    <a:pt x="24" y="54"/>
                  </a:cubicBezTo>
                  <a:cubicBezTo>
                    <a:pt x="27" y="53"/>
                    <a:pt x="27" y="53"/>
                    <a:pt x="27" y="53"/>
                  </a:cubicBezTo>
                  <a:cubicBezTo>
                    <a:pt x="38" y="53"/>
                    <a:pt x="38" y="53"/>
                    <a:pt x="38" y="53"/>
                  </a:cubicBezTo>
                  <a:cubicBezTo>
                    <a:pt x="38" y="53"/>
                    <a:pt x="40" y="51"/>
                    <a:pt x="42" y="50"/>
                  </a:cubicBezTo>
                  <a:cubicBezTo>
                    <a:pt x="42" y="49"/>
                    <a:pt x="49" y="48"/>
                    <a:pt x="54" y="46"/>
                  </a:cubicBezTo>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solidFill>
                  <a:srgbClr val="FFFFFF"/>
                </a:solidFill>
              </a:endParaRPr>
            </a:p>
          </p:txBody>
        </p:sp>
        <p:sp>
          <p:nvSpPr>
            <p:cNvPr id="456" name="Freeform 455"/>
            <p:cNvSpPr>
              <a:spLocks/>
            </p:cNvSpPr>
            <p:nvPr/>
          </p:nvSpPr>
          <p:spPr bwMode="auto">
            <a:xfrm>
              <a:off x="6721254" y="3904124"/>
              <a:ext cx="84324" cy="96437"/>
            </a:xfrm>
            <a:custGeom>
              <a:avLst/>
              <a:gdLst>
                <a:gd name="T0" fmla="*/ 0 w 10"/>
                <a:gd name="T1" fmla="*/ 2147483647 h 12"/>
                <a:gd name="T2" fmla="*/ 2147483647 w 10"/>
                <a:gd name="T3" fmla="*/ 2147483647 h 12"/>
                <a:gd name="T4" fmla="*/ 2147483647 w 10"/>
                <a:gd name="T5" fmla="*/ 2147483647 h 12"/>
                <a:gd name="T6" fmla="*/ 2147483647 w 10"/>
                <a:gd name="T7" fmla="*/ 0 h 12"/>
                <a:gd name="T8" fmla="*/ 2147483647 w 10"/>
                <a:gd name="T9" fmla="*/ 0 h 1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 h="12">
                  <a:moveTo>
                    <a:pt x="0" y="12"/>
                  </a:moveTo>
                  <a:cubicBezTo>
                    <a:pt x="3" y="12"/>
                    <a:pt x="4" y="11"/>
                    <a:pt x="4" y="11"/>
                  </a:cubicBezTo>
                  <a:cubicBezTo>
                    <a:pt x="9" y="7"/>
                    <a:pt x="9" y="7"/>
                    <a:pt x="9" y="7"/>
                  </a:cubicBezTo>
                  <a:cubicBezTo>
                    <a:pt x="10" y="0"/>
                    <a:pt x="10" y="0"/>
                    <a:pt x="10" y="0"/>
                  </a:cubicBezTo>
                  <a:cubicBezTo>
                    <a:pt x="9" y="0"/>
                    <a:pt x="9" y="0"/>
                    <a:pt x="9" y="0"/>
                  </a:cubicBezTo>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solidFill>
                  <a:srgbClr val="FFFFFF"/>
                </a:solidFill>
              </a:endParaRPr>
            </a:p>
          </p:txBody>
        </p:sp>
        <p:sp>
          <p:nvSpPr>
            <p:cNvPr id="457" name="Freeform 456"/>
            <p:cNvSpPr>
              <a:spLocks/>
            </p:cNvSpPr>
            <p:nvPr/>
          </p:nvSpPr>
          <p:spPr bwMode="auto">
            <a:xfrm>
              <a:off x="6354705" y="3461845"/>
              <a:ext cx="270178" cy="262707"/>
            </a:xfrm>
            <a:custGeom>
              <a:avLst/>
              <a:gdLst>
                <a:gd name="T0" fmla="*/ 2147483647 w 192"/>
                <a:gd name="T1" fmla="*/ 2147483647 h 192"/>
                <a:gd name="T2" fmla="*/ 2147483647 w 192"/>
                <a:gd name="T3" fmla="*/ 2147483647 h 192"/>
                <a:gd name="T4" fmla="*/ 2147483647 w 192"/>
                <a:gd name="T5" fmla="*/ 2147483647 h 192"/>
                <a:gd name="T6" fmla="*/ 2147483647 w 192"/>
                <a:gd name="T7" fmla="*/ 2147483647 h 192"/>
                <a:gd name="T8" fmla="*/ 2147483647 w 192"/>
                <a:gd name="T9" fmla="*/ 2147483647 h 192"/>
                <a:gd name="T10" fmla="*/ 2147483647 w 192"/>
                <a:gd name="T11" fmla="*/ 0 h 192"/>
                <a:gd name="T12" fmla="*/ 2147483647 w 192"/>
                <a:gd name="T13" fmla="*/ 2147483647 h 192"/>
                <a:gd name="T14" fmla="*/ 2147483647 w 192"/>
                <a:gd name="T15" fmla="*/ 2147483647 h 192"/>
                <a:gd name="T16" fmla="*/ 2147483647 w 192"/>
                <a:gd name="T17" fmla="*/ 2147483647 h 192"/>
                <a:gd name="T18" fmla="*/ 2147483647 w 192"/>
                <a:gd name="T19" fmla="*/ 2147483647 h 192"/>
                <a:gd name="T20" fmla="*/ 2147483647 w 192"/>
                <a:gd name="T21" fmla="*/ 2147483647 h 192"/>
                <a:gd name="T22" fmla="*/ 0 w 192"/>
                <a:gd name="T23" fmla="*/ 2147483647 h 192"/>
                <a:gd name="T24" fmla="*/ 0 w 192"/>
                <a:gd name="T25" fmla="*/ 2147483647 h 192"/>
                <a:gd name="T26" fmla="*/ 2147483647 w 192"/>
                <a:gd name="T27" fmla="*/ 2147483647 h 192"/>
                <a:gd name="T28" fmla="*/ 2147483647 w 192"/>
                <a:gd name="T29" fmla="*/ 2147483647 h 192"/>
                <a:gd name="T30" fmla="*/ 2147483647 w 192"/>
                <a:gd name="T31" fmla="*/ 2147483647 h 192"/>
                <a:gd name="T32" fmla="*/ 2147483647 w 192"/>
                <a:gd name="T33" fmla="*/ 2147483647 h 192"/>
                <a:gd name="T34" fmla="*/ 2147483647 w 192"/>
                <a:gd name="T35" fmla="*/ 2147483647 h 192"/>
                <a:gd name="T36" fmla="*/ 2147483647 w 192"/>
                <a:gd name="T37" fmla="*/ 2147483647 h 192"/>
                <a:gd name="T38" fmla="*/ 2147483647 w 192"/>
                <a:gd name="T39" fmla="*/ 2147483647 h 192"/>
                <a:gd name="T40" fmla="*/ 2147483647 w 192"/>
                <a:gd name="T41" fmla="*/ 2147483647 h 192"/>
                <a:gd name="T42" fmla="*/ 2147483647 w 192"/>
                <a:gd name="T43" fmla="*/ 2147483647 h 192"/>
                <a:gd name="T44" fmla="*/ 2147483647 w 192"/>
                <a:gd name="T45" fmla="*/ 2147483647 h 192"/>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192" h="192">
                  <a:moveTo>
                    <a:pt x="168" y="120"/>
                  </a:moveTo>
                  <a:lnTo>
                    <a:pt x="132" y="90"/>
                  </a:lnTo>
                  <a:lnTo>
                    <a:pt x="132" y="66"/>
                  </a:lnTo>
                  <a:lnTo>
                    <a:pt x="138" y="42"/>
                  </a:lnTo>
                  <a:lnTo>
                    <a:pt x="114" y="6"/>
                  </a:lnTo>
                  <a:lnTo>
                    <a:pt x="102" y="0"/>
                  </a:lnTo>
                  <a:lnTo>
                    <a:pt x="72" y="6"/>
                  </a:lnTo>
                  <a:lnTo>
                    <a:pt x="66" y="6"/>
                  </a:lnTo>
                  <a:lnTo>
                    <a:pt x="66" y="12"/>
                  </a:lnTo>
                  <a:lnTo>
                    <a:pt x="54" y="30"/>
                  </a:lnTo>
                  <a:lnTo>
                    <a:pt x="42" y="72"/>
                  </a:lnTo>
                  <a:lnTo>
                    <a:pt x="0" y="96"/>
                  </a:lnTo>
                  <a:lnTo>
                    <a:pt x="0" y="120"/>
                  </a:lnTo>
                  <a:lnTo>
                    <a:pt x="24" y="126"/>
                  </a:lnTo>
                  <a:lnTo>
                    <a:pt x="84" y="156"/>
                  </a:lnTo>
                  <a:lnTo>
                    <a:pt x="102" y="174"/>
                  </a:lnTo>
                  <a:lnTo>
                    <a:pt x="150" y="180"/>
                  </a:lnTo>
                  <a:lnTo>
                    <a:pt x="168" y="192"/>
                  </a:lnTo>
                  <a:lnTo>
                    <a:pt x="186" y="192"/>
                  </a:lnTo>
                  <a:lnTo>
                    <a:pt x="180" y="180"/>
                  </a:lnTo>
                  <a:lnTo>
                    <a:pt x="192" y="174"/>
                  </a:lnTo>
                  <a:lnTo>
                    <a:pt x="180" y="150"/>
                  </a:lnTo>
                  <a:lnTo>
                    <a:pt x="168" y="120"/>
                  </a:lnTo>
                  <a:close/>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solidFill>
                  <a:srgbClr val="FFFFFF"/>
                </a:solidFill>
              </a:endParaRPr>
            </a:p>
          </p:txBody>
        </p:sp>
        <p:sp>
          <p:nvSpPr>
            <p:cNvPr id="458" name="Freeform 457"/>
            <p:cNvSpPr>
              <a:spLocks/>
            </p:cNvSpPr>
            <p:nvPr/>
          </p:nvSpPr>
          <p:spPr bwMode="auto">
            <a:xfrm>
              <a:off x="6509585" y="3390349"/>
              <a:ext cx="509381" cy="447267"/>
            </a:xfrm>
            <a:custGeom>
              <a:avLst/>
              <a:gdLst>
                <a:gd name="T0" fmla="*/ 2147483647 w 60"/>
                <a:gd name="T1" fmla="*/ 2147483647 h 55"/>
                <a:gd name="T2" fmla="*/ 2147483647 w 60"/>
                <a:gd name="T3" fmla="*/ 2147483647 h 55"/>
                <a:gd name="T4" fmla="*/ 2147483647 w 60"/>
                <a:gd name="T5" fmla="*/ 2147483647 h 55"/>
                <a:gd name="T6" fmla="*/ 2147483647 w 60"/>
                <a:gd name="T7" fmla="*/ 2147483647 h 55"/>
                <a:gd name="T8" fmla="*/ 2147483647 w 60"/>
                <a:gd name="T9" fmla="*/ 2147483647 h 55"/>
                <a:gd name="T10" fmla="*/ 2147483647 w 60"/>
                <a:gd name="T11" fmla="*/ 2147483647 h 55"/>
                <a:gd name="T12" fmla="*/ 2147483647 w 60"/>
                <a:gd name="T13" fmla="*/ 2147483647 h 55"/>
                <a:gd name="T14" fmla="*/ 2147483647 w 60"/>
                <a:gd name="T15" fmla="*/ 2147483647 h 55"/>
                <a:gd name="T16" fmla="*/ 2147483647 w 60"/>
                <a:gd name="T17" fmla="*/ 2147483647 h 55"/>
                <a:gd name="T18" fmla="*/ 2147483647 w 60"/>
                <a:gd name="T19" fmla="*/ 2147483647 h 55"/>
                <a:gd name="T20" fmla="*/ 2147483647 w 60"/>
                <a:gd name="T21" fmla="*/ 2147483647 h 55"/>
                <a:gd name="T22" fmla="*/ 2147483647 w 60"/>
                <a:gd name="T23" fmla="*/ 2147483647 h 55"/>
                <a:gd name="T24" fmla="*/ 2147483647 w 60"/>
                <a:gd name="T25" fmla="*/ 2147483647 h 55"/>
                <a:gd name="T26" fmla="*/ 2147483647 w 60"/>
                <a:gd name="T27" fmla="*/ 2147483647 h 55"/>
                <a:gd name="T28" fmla="*/ 2147483647 w 60"/>
                <a:gd name="T29" fmla="*/ 2147483647 h 55"/>
                <a:gd name="T30" fmla="*/ 2147483647 w 60"/>
                <a:gd name="T31" fmla="*/ 2147483647 h 55"/>
                <a:gd name="T32" fmla="*/ 2147483647 w 60"/>
                <a:gd name="T33" fmla="*/ 2147483647 h 55"/>
                <a:gd name="T34" fmla="*/ 2147483647 w 60"/>
                <a:gd name="T35" fmla="*/ 2147483647 h 55"/>
                <a:gd name="T36" fmla="*/ 2147483647 w 60"/>
                <a:gd name="T37" fmla="*/ 2147483647 h 55"/>
                <a:gd name="T38" fmla="*/ 2147483647 w 60"/>
                <a:gd name="T39" fmla="*/ 2147483647 h 55"/>
                <a:gd name="T40" fmla="*/ 2147483647 w 60"/>
                <a:gd name="T41" fmla="*/ 0 h 55"/>
                <a:gd name="T42" fmla="*/ 2147483647 w 60"/>
                <a:gd name="T43" fmla="*/ 2147483647 h 55"/>
                <a:gd name="T44" fmla="*/ 2147483647 w 60"/>
                <a:gd name="T45" fmla="*/ 2147483647 h 55"/>
                <a:gd name="T46" fmla="*/ 0 w 60"/>
                <a:gd name="T47" fmla="*/ 0 h 55"/>
                <a:gd name="T48" fmla="*/ 0 w 60"/>
                <a:gd name="T49" fmla="*/ 0 h 55"/>
                <a:gd name="T50" fmla="*/ 0 w 60"/>
                <a:gd name="T51" fmla="*/ 2147483647 h 55"/>
                <a:gd name="T52" fmla="*/ 2147483647 w 60"/>
                <a:gd name="T53" fmla="*/ 2147483647 h 55"/>
                <a:gd name="T54" fmla="*/ 2147483647 w 60"/>
                <a:gd name="T55" fmla="*/ 2147483647 h 55"/>
                <a:gd name="T56" fmla="*/ 2147483647 w 60"/>
                <a:gd name="T57" fmla="*/ 2147483647 h 55"/>
                <a:gd name="T58" fmla="*/ 2147483647 w 60"/>
                <a:gd name="T59" fmla="*/ 2147483647 h 55"/>
                <a:gd name="T60" fmla="*/ 2147483647 w 60"/>
                <a:gd name="T61" fmla="*/ 2147483647 h 55"/>
                <a:gd name="T62" fmla="*/ 2147483647 w 60"/>
                <a:gd name="T63" fmla="*/ 2147483647 h 55"/>
                <a:gd name="T64" fmla="*/ 2147483647 w 60"/>
                <a:gd name="T65" fmla="*/ 2147483647 h 55"/>
                <a:gd name="T66" fmla="*/ 2147483647 w 60"/>
                <a:gd name="T67" fmla="*/ 2147483647 h 55"/>
                <a:gd name="T68" fmla="*/ 2147483647 w 60"/>
                <a:gd name="T69" fmla="*/ 2147483647 h 55"/>
                <a:gd name="T70" fmla="*/ 2147483647 w 60"/>
                <a:gd name="T71" fmla="*/ 2147483647 h 55"/>
                <a:gd name="T72" fmla="*/ 2147483647 w 60"/>
                <a:gd name="T73" fmla="*/ 2147483647 h 55"/>
                <a:gd name="T74" fmla="*/ 2147483647 w 60"/>
                <a:gd name="T75" fmla="*/ 2147483647 h 55"/>
                <a:gd name="T76" fmla="*/ 2147483647 w 60"/>
                <a:gd name="T77" fmla="*/ 2147483647 h 55"/>
                <a:gd name="T78" fmla="*/ 2147483647 w 60"/>
                <a:gd name="T79" fmla="*/ 2147483647 h 55"/>
                <a:gd name="T80" fmla="*/ 2147483647 w 60"/>
                <a:gd name="T81" fmla="*/ 2147483647 h 55"/>
                <a:gd name="T82" fmla="*/ 2147483647 w 60"/>
                <a:gd name="T83" fmla="*/ 2147483647 h 55"/>
                <a:gd name="T84" fmla="*/ 2147483647 w 60"/>
                <a:gd name="T85" fmla="*/ 2147483647 h 55"/>
                <a:gd name="T86" fmla="*/ 2147483647 w 60"/>
                <a:gd name="T87" fmla="*/ 2147483647 h 55"/>
                <a:gd name="T88" fmla="*/ 2147483647 w 60"/>
                <a:gd name="T89" fmla="*/ 2147483647 h 55"/>
                <a:gd name="T90" fmla="*/ 2147483647 w 60"/>
                <a:gd name="T91" fmla="*/ 2147483647 h 55"/>
                <a:gd name="T92" fmla="*/ 2147483647 w 60"/>
                <a:gd name="T93" fmla="*/ 2147483647 h 55"/>
                <a:gd name="T94" fmla="*/ 2147483647 w 60"/>
                <a:gd name="T95" fmla="*/ 2147483647 h 55"/>
                <a:gd name="T96" fmla="*/ 2147483647 w 60"/>
                <a:gd name="T97" fmla="*/ 2147483647 h 55"/>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0" t="0" r="r" b="b"/>
              <a:pathLst>
                <a:path w="60" h="55">
                  <a:moveTo>
                    <a:pt x="53" y="38"/>
                  </a:moveTo>
                  <a:cubicBezTo>
                    <a:pt x="53" y="38"/>
                    <a:pt x="53" y="38"/>
                    <a:pt x="53" y="38"/>
                  </a:cubicBezTo>
                  <a:cubicBezTo>
                    <a:pt x="55" y="32"/>
                    <a:pt x="55" y="32"/>
                    <a:pt x="55" y="32"/>
                  </a:cubicBezTo>
                  <a:cubicBezTo>
                    <a:pt x="51" y="30"/>
                    <a:pt x="51" y="30"/>
                    <a:pt x="51" y="30"/>
                  </a:cubicBezTo>
                  <a:cubicBezTo>
                    <a:pt x="51" y="25"/>
                    <a:pt x="51" y="25"/>
                    <a:pt x="51" y="25"/>
                  </a:cubicBezTo>
                  <a:cubicBezTo>
                    <a:pt x="52" y="21"/>
                    <a:pt x="52" y="21"/>
                    <a:pt x="52" y="21"/>
                  </a:cubicBezTo>
                  <a:cubicBezTo>
                    <a:pt x="53" y="12"/>
                    <a:pt x="53" y="12"/>
                    <a:pt x="53" y="12"/>
                  </a:cubicBezTo>
                  <a:cubicBezTo>
                    <a:pt x="49" y="11"/>
                    <a:pt x="49" y="11"/>
                    <a:pt x="49" y="11"/>
                  </a:cubicBezTo>
                  <a:cubicBezTo>
                    <a:pt x="45" y="8"/>
                    <a:pt x="45" y="8"/>
                    <a:pt x="45" y="8"/>
                  </a:cubicBezTo>
                  <a:cubicBezTo>
                    <a:pt x="40" y="5"/>
                    <a:pt x="40" y="5"/>
                    <a:pt x="40" y="5"/>
                  </a:cubicBezTo>
                  <a:cubicBezTo>
                    <a:pt x="36" y="6"/>
                    <a:pt x="36" y="6"/>
                    <a:pt x="36" y="6"/>
                  </a:cubicBezTo>
                  <a:cubicBezTo>
                    <a:pt x="31" y="8"/>
                    <a:pt x="31" y="8"/>
                    <a:pt x="31" y="8"/>
                  </a:cubicBezTo>
                  <a:cubicBezTo>
                    <a:pt x="30" y="10"/>
                    <a:pt x="30" y="10"/>
                    <a:pt x="30" y="10"/>
                  </a:cubicBezTo>
                  <a:cubicBezTo>
                    <a:pt x="26" y="11"/>
                    <a:pt x="26" y="11"/>
                    <a:pt x="26" y="11"/>
                  </a:cubicBezTo>
                  <a:cubicBezTo>
                    <a:pt x="22" y="11"/>
                    <a:pt x="22" y="11"/>
                    <a:pt x="22" y="11"/>
                  </a:cubicBezTo>
                  <a:cubicBezTo>
                    <a:pt x="19" y="9"/>
                    <a:pt x="19" y="9"/>
                    <a:pt x="19" y="9"/>
                  </a:cubicBezTo>
                  <a:cubicBezTo>
                    <a:pt x="15" y="9"/>
                    <a:pt x="15" y="9"/>
                    <a:pt x="15" y="9"/>
                  </a:cubicBezTo>
                  <a:cubicBezTo>
                    <a:pt x="15" y="6"/>
                    <a:pt x="15" y="6"/>
                    <a:pt x="15" y="6"/>
                  </a:cubicBezTo>
                  <a:cubicBezTo>
                    <a:pt x="12" y="4"/>
                    <a:pt x="12" y="4"/>
                    <a:pt x="12" y="4"/>
                  </a:cubicBezTo>
                  <a:cubicBezTo>
                    <a:pt x="12" y="2"/>
                    <a:pt x="12" y="2"/>
                    <a:pt x="12" y="2"/>
                  </a:cubicBezTo>
                  <a:cubicBezTo>
                    <a:pt x="10" y="0"/>
                    <a:pt x="10" y="0"/>
                    <a:pt x="10" y="0"/>
                  </a:cubicBezTo>
                  <a:cubicBezTo>
                    <a:pt x="6" y="3"/>
                    <a:pt x="6" y="3"/>
                    <a:pt x="6" y="3"/>
                  </a:cubicBezTo>
                  <a:cubicBezTo>
                    <a:pt x="3" y="2"/>
                    <a:pt x="3" y="2"/>
                    <a:pt x="3" y="2"/>
                  </a:cubicBezTo>
                  <a:cubicBezTo>
                    <a:pt x="0" y="0"/>
                    <a:pt x="0" y="0"/>
                    <a:pt x="0" y="0"/>
                  </a:cubicBezTo>
                  <a:cubicBezTo>
                    <a:pt x="0" y="0"/>
                    <a:pt x="0" y="0"/>
                    <a:pt x="0" y="0"/>
                  </a:cubicBezTo>
                  <a:cubicBezTo>
                    <a:pt x="0" y="0"/>
                    <a:pt x="0" y="6"/>
                    <a:pt x="0" y="7"/>
                  </a:cubicBezTo>
                  <a:cubicBezTo>
                    <a:pt x="0" y="7"/>
                    <a:pt x="1" y="10"/>
                    <a:pt x="1" y="10"/>
                  </a:cubicBezTo>
                  <a:cubicBezTo>
                    <a:pt x="1" y="10"/>
                    <a:pt x="1" y="10"/>
                    <a:pt x="1" y="10"/>
                  </a:cubicBezTo>
                  <a:cubicBezTo>
                    <a:pt x="5" y="16"/>
                    <a:pt x="5" y="16"/>
                    <a:pt x="5" y="16"/>
                  </a:cubicBezTo>
                  <a:cubicBezTo>
                    <a:pt x="4" y="20"/>
                    <a:pt x="4" y="20"/>
                    <a:pt x="4" y="20"/>
                  </a:cubicBezTo>
                  <a:cubicBezTo>
                    <a:pt x="4" y="24"/>
                    <a:pt x="4" y="24"/>
                    <a:pt x="4" y="24"/>
                  </a:cubicBezTo>
                  <a:cubicBezTo>
                    <a:pt x="10" y="29"/>
                    <a:pt x="10" y="29"/>
                    <a:pt x="10" y="29"/>
                  </a:cubicBezTo>
                  <a:cubicBezTo>
                    <a:pt x="12" y="34"/>
                    <a:pt x="12" y="34"/>
                    <a:pt x="12" y="34"/>
                  </a:cubicBezTo>
                  <a:cubicBezTo>
                    <a:pt x="14" y="38"/>
                    <a:pt x="14" y="38"/>
                    <a:pt x="14" y="38"/>
                  </a:cubicBezTo>
                  <a:cubicBezTo>
                    <a:pt x="15" y="36"/>
                    <a:pt x="15" y="36"/>
                    <a:pt x="15" y="36"/>
                  </a:cubicBezTo>
                  <a:cubicBezTo>
                    <a:pt x="19" y="39"/>
                    <a:pt x="19" y="39"/>
                    <a:pt x="19" y="39"/>
                  </a:cubicBezTo>
                  <a:cubicBezTo>
                    <a:pt x="23" y="44"/>
                    <a:pt x="23" y="44"/>
                    <a:pt x="23" y="44"/>
                  </a:cubicBezTo>
                  <a:cubicBezTo>
                    <a:pt x="28" y="48"/>
                    <a:pt x="28" y="48"/>
                    <a:pt x="28" y="48"/>
                  </a:cubicBezTo>
                  <a:cubicBezTo>
                    <a:pt x="34" y="49"/>
                    <a:pt x="34" y="49"/>
                    <a:pt x="34" y="49"/>
                  </a:cubicBezTo>
                  <a:cubicBezTo>
                    <a:pt x="39" y="48"/>
                    <a:pt x="39" y="48"/>
                    <a:pt x="39" y="48"/>
                  </a:cubicBezTo>
                  <a:cubicBezTo>
                    <a:pt x="42" y="52"/>
                    <a:pt x="42" y="52"/>
                    <a:pt x="42" y="52"/>
                  </a:cubicBezTo>
                  <a:cubicBezTo>
                    <a:pt x="53" y="55"/>
                    <a:pt x="53" y="55"/>
                    <a:pt x="53" y="55"/>
                  </a:cubicBezTo>
                  <a:cubicBezTo>
                    <a:pt x="55" y="55"/>
                    <a:pt x="55" y="55"/>
                    <a:pt x="55" y="55"/>
                  </a:cubicBezTo>
                  <a:cubicBezTo>
                    <a:pt x="55" y="51"/>
                    <a:pt x="55" y="51"/>
                    <a:pt x="55" y="51"/>
                  </a:cubicBezTo>
                  <a:cubicBezTo>
                    <a:pt x="60" y="49"/>
                    <a:pt x="60" y="49"/>
                    <a:pt x="60" y="49"/>
                  </a:cubicBezTo>
                  <a:cubicBezTo>
                    <a:pt x="59" y="46"/>
                    <a:pt x="59" y="46"/>
                    <a:pt x="59" y="46"/>
                  </a:cubicBezTo>
                  <a:cubicBezTo>
                    <a:pt x="58" y="44"/>
                    <a:pt x="58" y="44"/>
                    <a:pt x="58" y="44"/>
                  </a:cubicBezTo>
                  <a:cubicBezTo>
                    <a:pt x="54" y="40"/>
                    <a:pt x="54" y="40"/>
                    <a:pt x="54" y="40"/>
                  </a:cubicBezTo>
                  <a:cubicBezTo>
                    <a:pt x="53" y="38"/>
                    <a:pt x="53" y="38"/>
                    <a:pt x="53" y="38"/>
                  </a:cubicBezTo>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solidFill>
                  <a:srgbClr val="FFFFFF"/>
                </a:solidFill>
              </a:endParaRPr>
            </a:p>
          </p:txBody>
        </p:sp>
        <p:sp>
          <p:nvSpPr>
            <p:cNvPr id="459" name="Freeform 458"/>
            <p:cNvSpPr>
              <a:spLocks/>
            </p:cNvSpPr>
            <p:nvPr/>
          </p:nvSpPr>
          <p:spPr bwMode="auto">
            <a:xfrm>
              <a:off x="5867696" y="2735243"/>
              <a:ext cx="172088" cy="113063"/>
            </a:xfrm>
            <a:custGeom>
              <a:avLst/>
              <a:gdLst>
                <a:gd name="T0" fmla="*/ 2147483647 w 20"/>
                <a:gd name="T1" fmla="*/ 2147483647 h 14"/>
                <a:gd name="T2" fmla="*/ 2147483647 w 20"/>
                <a:gd name="T3" fmla="*/ 2147483647 h 14"/>
                <a:gd name="T4" fmla="*/ 2147483647 w 20"/>
                <a:gd name="T5" fmla="*/ 0 h 14"/>
                <a:gd name="T6" fmla="*/ 2147483647 w 20"/>
                <a:gd name="T7" fmla="*/ 2147483647 h 14"/>
                <a:gd name="T8" fmla="*/ 2147483647 w 20"/>
                <a:gd name="T9" fmla="*/ 0 h 14"/>
                <a:gd name="T10" fmla="*/ 2147483647 w 20"/>
                <a:gd name="T11" fmla="*/ 0 h 14"/>
                <a:gd name="T12" fmla="*/ 2147483647 w 20"/>
                <a:gd name="T13" fmla="*/ 2147483647 h 14"/>
                <a:gd name="T14" fmla="*/ 2147483647 w 20"/>
                <a:gd name="T15" fmla="*/ 2147483647 h 14"/>
                <a:gd name="T16" fmla="*/ 0 w 20"/>
                <a:gd name="T17" fmla="*/ 2147483647 h 14"/>
                <a:gd name="T18" fmla="*/ 2147483647 w 20"/>
                <a:gd name="T19" fmla="*/ 2147483647 h 14"/>
                <a:gd name="T20" fmla="*/ 2147483647 w 20"/>
                <a:gd name="T21" fmla="*/ 2147483647 h 14"/>
                <a:gd name="T22" fmla="*/ 2147483647 w 20"/>
                <a:gd name="T23" fmla="*/ 2147483647 h 14"/>
                <a:gd name="T24" fmla="*/ 2147483647 w 20"/>
                <a:gd name="T25" fmla="*/ 2147483647 h 14"/>
                <a:gd name="T26" fmla="*/ 2147483647 w 20"/>
                <a:gd name="T27" fmla="*/ 2147483647 h 14"/>
                <a:gd name="T28" fmla="*/ 2147483647 w 20"/>
                <a:gd name="T29" fmla="*/ 2147483647 h 14"/>
                <a:gd name="T30" fmla="*/ 2147483647 w 20"/>
                <a:gd name="T31" fmla="*/ 2147483647 h 14"/>
                <a:gd name="T32" fmla="*/ 2147483647 w 20"/>
                <a:gd name="T33" fmla="*/ 2147483647 h 14"/>
                <a:gd name="T34" fmla="*/ 2147483647 w 20"/>
                <a:gd name="T35" fmla="*/ 2147483647 h 14"/>
                <a:gd name="T36" fmla="*/ 2147483647 w 20"/>
                <a:gd name="T37" fmla="*/ 2147483647 h 14"/>
                <a:gd name="T38" fmla="*/ 2147483647 w 20"/>
                <a:gd name="T39" fmla="*/ 2147483647 h 14"/>
                <a:gd name="T40" fmla="*/ 2147483647 w 20"/>
                <a:gd name="T41" fmla="*/ 2147483647 h 14"/>
                <a:gd name="T42" fmla="*/ 2147483647 w 20"/>
                <a:gd name="T43" fmla="*/ 2147483647 h 14"/>
                <a:gd name="T44" fmla="*/ 2147483647 w 20"/>
                <a:gd name="T45" fmla="*/ 2147483647 h 14"/>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20" h="14">
                  <a:moveTo>
                    <a:pt x="19" y="4"/>
                  </a:moveTo>
                  <a:cubicBezTo>
                    <a:pt x="17" y="2"/>
                    <a:pt x="17" y="2"/>
                    <a:pt x="17" y="2"/>
                  </a:cubicBezTo>
                  <a:cubicBezTo>
                    <a:pt x="15" y="0"/>
                    <a:pt x="15" y="0"/>
                    <a:pt x="15" y="0"/>
                  </a:cubicBezTo>
                  <a:cubicBezTo>
                    <a:pt x="13" y="1"/>
                    <a:pt x="13" y="1"/>
                    <a:pt x="13" y="1"/>
                  </a:cubicBezTo>
                  <a:cubicBezTo>
                    <a:pt x="9" y="0"/>
                    <a:pt x="9" y="0"/>
                    <a:pt x="9" y="0"/>
                  </a:cubicBezTo>
                  <a:cubicBezTo>
                    <a:pt x="5" y="0"/>
                    <a:pt x="5" y="0"/>
                    <a:pt x="5" y="0"/>
                  </a:cubicBezTo>
                  <a:cubicBezTo>
                    <a:pt x="1" y="1"/>
                    <a:pt x="1" y="1"/>
                    <a:pt x="1" y="1"/>
                  </a:cubicBezTo>
                  <a:cubicBezTo>
                    <a:pt x="1" y="3"/>
                    <a:pt x="1" y="5"/>
                    <a:pt x="1" y="5"/>
                  </a:cubicBezTo>
                  <a:cubicBezTo>
                    <a:pt x="0" y="6"/>
                    <a:pt x="0" y="6"/>
                    <a:pt x="0" y="6"/>
                  </a:cubicBezTo>
                  <a:cubicBezTo>
                    <a:pt x="2" y="6"/>
                    <a:pt x="2" y="6"/>
                    <a:pt x="2" y="6"/>
                  </a:cubicBezTo>
                  <a:cubicBezTo>
                    <a:pt x="4" y="7"/>
                    <a:pt x="4" y="7"/>
                    <a:pt x="4" y="7"/>
                  </a:cubicBezTo>
                  <a:cubicBezTo>
                    <a:pt x="6" y="8"/>
                    <a:pt x="6" y="8"/>
                    <a:pt x="6" y="8"/>
                  </a:cubicBezTo>
                  <a:cubicBezTo>
                    <a:pt x="7" y="10"/>
                    <a:pt x="7" y="10"/>
                    <a:pt x="7" y="10"/>
                  </a:cubicBezTo>
                  <a:cubicBezTo>
                    <a:pt x="6" y="12"/>
                    <a:pt x="6" y="12"/>
                    <a:pt x="6" y="12"/>
                  </a:cubicBezTo>
                  <a:cubicBezTo>
                    <a:pt x="7" y="12"/>
                    <a:pt x="7" y="12"/>
                    <a:pt x="7" y="12"/>
                  </a:cubicBezTo>
                  <a:cubicBezTo>
                    <a:pt x="9" y="14"/>
                    <a:pt x="9" y="14"/>
                    <a:pt x="9" y="14"/>
                  </a:cubicBezTo>
                  <a:cubicBezTo>
                    <a:pt x="11" y="13"/>
                    <a:pt x="11" y="13"/>
                    <a:pt x="11" y="13"/>
                  </a:cubicBezTo>
                  <a:cubicBezTo>
                    <a:pt x="13" y="12"/>
                    <a:pt x="13" y="12"/>
                    <a:pt x="13" y="12"/>
                  </a:cubicBezTo>
                  <a:cubicBezTo>
                    <a:pt x="13" y="12"/>
                    <a:pt x="15" y="12"/>
                    <a:pt x="16" y="12"/>
                  </a:cubicBezTo>
                  <a:cubicBezTo>
                    <a:pt x="17" y="12"/>
                    <a:pt x="16" y="9"/>
                    <a:pt x="16" y="9"/>
                  </a:cubicBezTo>
                  <a:cubicBezTo>
                    <a:pt x="18" y="7"/>
                    <a:pt x="18" y="7"/>
                    <a:pt x="18" y="7"/>
                  </a:cubicBezTo>
                  <a:cubicBezTo>
                    <a:pt x="20" y="4"/>
                    <a:pt x="20" y="4"/>
                    <a:pt x="20" y="4"/>
                  </a:cubicBezTo>
                  <a:cubicBezTo>
                    <a:pt x="19" y="4"/>
                    <a:pt x="19" y="4"/>
                    <a:pt x="19" y="4"/>
                  </a:cubicBezTo>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solidFill>
                  <a:srgbClr val="FFFFFF"/>
                </a:solidFill>
              </a:endParaRPr>
            </a:p>
          </p:txBody>
        </p:sp>
        <p:sp>
          <p:nvSpPr>
            <p:cNvPr id="460" name="Freeform 459"/>
            <p:cNvSpPr>
              <a:spLocks/>
            </p:cNvSpPr>
            <p:nvPr/>
          </p:nvSpPr>
          <p:spPr bwMode="auto">
            <a:xfrm>
              <a:off x="5943415" y="2578948"/>
              <a:ext cx="129067" cy="106413"/>
            </a:xfrm>
            <a:custGeom>
              <a:avLst/>
              <a:gdLst>
                <a:gd name="T0" fmla="*/ 2147483647 w 90"/>
                <a:gd name="T1" fmla="*/ 2147483647 h 78"/>
                <a:gd name="T2" fmla="*/ 2147483647 w 90"/>
                <a:gd name="T3" fmla="*/ 2147483647 h 78"/>
                <a:gd name="T4" fmla="*/ 2147483647 w 90"/>
                <a:gd name="T5" fmla="*/ 2147483647 h 78"/>
                <a:gd name="T6" fmla="*/ 2147483647 w 90"/>
                <a:gd name="T7" fmla="*/ 2147483647 h 78"/>
                <a:gd name="T8" fmla="*/ 2147483647 w 90"/>
                <a:gd name="T9" fmla="*/ 2147483647 h 78"/>
                <a:gd name="T10" fmla="*/ 2147483647 w 90"/>
                <a:gd name="T11" fmla="*/ 0 h 78"/>
                <a:gd name="T12" fmla="*/ 2147483647 w 90"/>
                <a:gd name="T13" fmla="*/ 0 h 78"/>
                <a:gd name="T14" fmla="*/ 2147483647 w 90"/>
                <a:gd name="T15" fmla="*/ 0 h 78"/>
                <a:gd name="T16" fmla="*/ 0 w 90"/>
                <a:gd name="T17" fmla="*/ 2147483647 h 78"/>
                <a:gd name="T18" fmla="*/ 0 w 90"/>
                <a:gd name="T19" fmla="*/ 2147483647 h 78"/>
                <a:gd name="T20" fmla="*/ 2147483647 w 90"/>
                <a:gd name="T21" fmla="*/ 2147483647 h 78"/>
                <a:gd name="T22" fmla="*/ 2147483647 w 90"/>
                <a:gd name="T23" fmla="*/ 2147483647 h 78"/>
                <a:gd name="T24" fmla="*/ 2147483647 w 90"/>
                <a:gd name="T25" fmla="*/ 2147483647 h 78"/>
                <a:gd name="T26" fmla="*/ 2147483647 w 90"/>
                <a:gd name="T27" fmla="*/ 2147483647 h 78"/>
                <a:gd name="T28" fmla="*/ 2147483647 w 90"/>
                <a:gd name="T29" fmla="*/ 2147483647 h 78"/>
                <a:gd name="T30" fmla="*/ 2147483647 w 90"/>
                <a:gd name="T31" fmla="*/ 2147483647 h 78"/>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0" t="0" r="r" b="b"/>
              <a:pathLst>
                <a:path w="90" h="78">
                  <a:moveTo>
                    <a:pt x="54" y="66"/>
                  </a:moveTo>
                  <a:lnTo>
                    <a:pt x="78" y="78"/>
                  </a:lnTo>
                  <a:lnTo>
                    <a:pt x="84" y="42"/>
                  </a:lnTo>
                  <a:lnTo>
                    <a:pt x="84" y="30"/>
                  </a:lnTo>
                  <a:lnTo>
                    <a:pt x="90" y="6"/>
                  </a:lnTo>
                  <a:lnTo>
                    <a:pt x="84" y="0"/>
                  </a:lnTo>
                  <a:lnTo>
                    <a:pt x="72" y="0"/>
                  </a:lnTo>
                  <a:lnTo>
                    <a:pt x="36" y="0"/>
                  </a:lnTo>
                  <a:lnTo>
                    <a:pt x="0" y="18"/>
                  </a:lnTo>
                  <a:lnTo>
                    <a:pt x="0" y="30"/>
                  </a:lnTo>
                  <a:lnTo>
                    <a:pt x="6" y="42"/>
                  </a:lnTo>
                  <a:lnTo>
                    <a:pt x="12" y="48"/>
                  </a:lnTo>
                  <a:lnTo>
                    <a:pt x="18" y="54"/>
                  </a:lnTo>
                  <a:lnTo>
                    <a:pt x="12" y="60"/>
                  </a:lnTo>
                  <a:lnTo>
                    <a:pt x="36" y="54"/>
                  </a:lnTo>
                  <a:lnTo>
                    <a:pt x="54" y="66"/>
                  </a:lnTo>
                  <a:close/>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solidFill>
                  <a:srgbClr val="FFFFFF"/>
                </a:solidFill>
              </a:endParaRPr>
            </a:p>
          </p:txBody>
        </p:sp>
        <p:sp>
          <p:nvSpPr>
            <p:cNvPr id="461" name="Freeform 460"/>
            <p:cNvSpPr>
              <a:spLocks/>
            </p:cNvSpPr>
            <p:nvPr/>
          </p:nvSpPr>
          <p:spPr bwMode="auto">
            <a:xfrm>
              <a:off x="5938252" y="2743555"/>
              <a:ext cx="252970" cy="221140"/>
            </a:xfrm>
            <a:custGeom>
              <a:avLst/>
              <a:gdLst>
                <a:gd name="T0" fmla="*/ 2147483647 w 30"/>
                <a:gd name="T1" fmla="*/ 2147483647 h 27"/>
                <a:gd name="T2" fmla="*/ 2147483647 w 30"/>
                <a:gd name="T3" fmla="*/ 2147483647 h 27"/>
                <a:gd name="T4" fmla="*/ 2147483647 w 30"/>
                <a:gd name="T5" fmla="*/ 2147483647 h 27"/>
                <a:gd name="T6" fmla="*/ 2147483647 w 30"/>
                <a:gd name="T7" fmla="*/ 2147483647 h 27"/>
                <a:gd name="T8" fmla="*/ 2147483647 w 30"/>
                <a:gd name="T9" fmla="*/ 0 h 27"/>
                <a:gd name="T10" fmla="*/ 2147483647 w 30"/>
                <a:gd name="T11" fmla="*/ 2147483647 h 27"/>
                <a:gd name="T12" fmla="*/ 2147483647 w 30"/>
                <a:gd name="T13" fmla="*/ 2147483647 h 27"/>
                <a:gd name="T14" fmla="*/ 2147483647 w 30"/>
                <a:gd name="T15" fmla="*/ 2147483647 h 27"/>
                <a:gd name="T16" fmla="*/ 2147483647 w 30"/>
                <a:gd name="T17" fmla="*/ 2147483647 h 27"/>
                <a:gd name="T18" fmla="*/ 2147483647 w 30"/>
                <a:gd name="T19" fmla="*/ 2147483647 h 27"/>
                <a:gd name="T20" fmla="*/ 2147483647 w 30"/>
                <a:gd name="T21" fmla="*/ 2147483647 h 27"/>
                <a:gd name="T22" fmla="*/ 2147483647 w 30"/>
                <a:gd name="T23" fmla="*/ 2147483647 h 27"/>
                <a:gd name="T24" fmla="*/ 2147483647 w 30"/>
                <a:gd name="T25" fmla="*/ 2147483647 h 27"/>
                <a:gd name="T26" fmla="*/ 2147483647 w 30"/>
                <a:gd name="T27" fmla="*/ 2147483647 h 27"/>
                <a:gd name="T28" fmla="*/ 2147483647 w 30"/>
                <a:gd name="T29" fmla="*/ 2147483647 h 27"/>
                <a:gd name="T30" fmla="*/ 2147483647 w 30"/>
                <a:gd name="T31" fmla="*/ 2147483647 h 27"/>
                <a:gd name="T32" fmla="*/ 0 w 30"/>
                <a:gd name="T33" fmla="*/ 2147483647 h 27"/>
                <a:gd name="T34" fmla="*/ 2147483647 w 30"/>
                <a:gd name="T35" fmla="*/ 2147483647 h 27"/>
                <a:gd name="T36" fmla="*/ 2147483647 w 30"/>
                <a:gd name="T37" fmla="*/ 2147483647 h 27"/>
                <a:gd name="T38" fmla="*/ 2147483647 w 30"/>
                <a:gd name="T39" fmla="*/ 2147483647 h 27"/>
                <a:gd name="T40" fmla="*/ 2147483647 w 30"/>
                <a:gd name="T41" fmla="*/ 2147483647 h 27"/>
                <a:gd name="T42" fmla="*/ 2147483647 w 30"/>
                <a:gd name="T43" fmla="*/ 2147483647 h 27"/>
                <a:gd name="T44" fmla="*/ 2147483647 w 30"/>
                <a:gd name="T45" fmla="*/ 2147483647 h 27"/>
                <a:gd name="T46" fmla="*/ 2147483647 w 30"/>
                <a:gd name="T47" fmla="*/ 2147483647 h 27"/>
                <a:gd name="T48" fmla="*/ 2147483647 w 30"/>
                <a:gd name="T49" fmla="*/ 2147483647 h 27"/>
                <a:gd name="T50" fmla="*/ 2147483647 w 30"/>
                <a:gd name="T51" fmla="*/ 2147483647 h 27"/>
                <a:gd name="T52" fmla="*/ 2147483647 w 30"/>
                <a:gd name="T53" fmla="*/ 2147483647 h 27"/>
                <a:gd name="T54" fmla="*/ 2147483647 w 30"/>
                <a:gd name="T55" fmla="*/ 2147483647 h 27"/>
                <a:gd name="T56" fmla="*/ 2147483647 w 30"/>
                <a:gd name="T57" fmla="*/ 2147483647 h 27"/>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30" h="27">
                  <a:moveTo>
                    <a:pt x="30" y="14"/>
                  </a:moveTo>
                  <a:cubicBezTo>
                    <a:pt x="27" y="11"/>
                    <a:pt x="27" y="11"/>
                    <a:pt x="27" y="11"/>
                  </a:cubicBezTo>
                  <a:cubicBezTo>
                    <a:pt x="23" y="3"/>
                    <a:pt x="23" y="3"/>
                    <a:pt x="23" y="3"/>
                  </a:cubicBezTo>
                  <a:cubicBezTo>
                    <a:pt x="20" y="2"/>
                    <a:pt x="20" y="2"/>
                    <a:pt x="20" y="2"/>
                  </a:cubicBezTo>
                  <a:cubicBezTo>
                    <a:pt x="17" y="0"/>
                    <a:pt x="17" y="0"/>
                    <a:pt x="17" y="0"/>
                  </a:cubicBezTo>
                  <a:cubicBezTo>
                    <a:pt x="14" y="2"/>
                    <a:pt x="14" y="2"/>
                    <a:pt x="14" y="2"/>
                  </a:cubicBezTo>
                  <a:cubicBezTo>
                    <a:pt x="11" y="3"/>
                    <a:pt x="11" y="3"/>
                    <a:pt x="11" y="3"/>
                  </a:cubicBezTo>
                  <a:cubicBezTo>
                    <a:pt x="12" y="3"/>
                    <a:pt x="12" y="3"/>
                    <a:pt x="12" y="3"/>
                  </a:cubicBezTo>
                  <a:cubicBezTo>
                    <a:pt x="10" y="6"/>
                    <a:pt x="10" y="6"/>
                    <a:pt x="10" y="6"/>
                  </a:cubicBezTo>
                  <a:cubicBezTo>
                    <a:pt x="8" y="8"/>
                    <a:pt x="8" y="8"/>
                    <a:pt x="8" y="8"/>
                  </a:cubicBezTo>
                  <a:cubicBezTo>
                    <a:pt x="8" y="8"/>
                    <a:pt x="9" y="11"/>
                    <a:pt x="8" y="11"/>
                  </a:cubicBezTo>
                  <a:cubicBezTo>
                    <a:pt x="7" y="11"/>
                    <a:pt x="5" y="11"/>
                    <a:pt x="5" y="11"/>
                  </a:cubicBezTo>
                  <a:cubicBezTo>
                    <a:pt x="3" y="12"/>
                    <a:pt x="3" y="12"/>
                    <a:pt x="3" y="12"/>
                  </a:cubicBezTo>
                  <a:cubicBezTo>
                    <a:pt x="1" y="13"/>
                    <a:pt x="1" y="13"/>
                    <a:pt x="1" y="13"/>
                  </a:cubicBezTo>
                  <a:cubicBezTo>
                    <a:pt x="1" y="14"/>
                    <a:pt x="1" y="14"/>
                    <a:pt x="1" y="14"/>
                  </a:cubicBezTo>
                  <a:cubicBezTo>
                    <a:pt x="2" y="18"/>
                    <a:pt x="2" y="18"/>
                    <a:pt x="2" y="18"/>
                  </a:cubicBezTo>
                  <a:cubicBezTo>
                    <a:pt x="0" y="20"/>
                    <a:pt x="0" y="20"/>
                    <a:pt x="0" y="20"/>
                  </a:cubicBezTo>
                  <a:cubicBezTo>
                    <a:pt x="1" y="23"/>
                    <a:pt x="1" y="23"/>
                    <a:pt x="1" y="23"/>
                  </a:cubicBezTo>
                  <a:cubicBezTo>
                    <a:pt x="1" y="25"/>
                    <a:pt x="1" y="25"/>
                    <a:pt x="1" y="25"/>
                  </a:cubicBezTo>
                  <a:cubicBezTo>
                    <a:pt x="3" y="24"/>
                    <a:pt x="3" y="24"/>
                    <a:pt x="3" y="24"/>
                  </a:cubicBezTo>
                  <a:cubicBezTo>
                    <a:pt x="7" y="24"/>
                    <a:pt x="7" y="24"/>
                    <a:pt x="7" y="24"/>
                  </a:cubicBezTo>
                  <a:cubicBezTo>
                    <a:pt x="13" y="26"/>
                    <a:pt x="13" y="26"/>
                    <a:pt x="13" y="26"/>
                  </a:cubicBezTo>
                  <a:cubicBezTo>
                    <a:pt x="20" y="26"/>
                    <a:pt x="20" y="26"/>
                    <a:pt x="20" y="26"/>
                  </a:cubicBezTo>
                  <a:cubicBezTo>
                    <a:pt x="24" y="27"/>
                    <a:pt x="24" y="27"/>
                    <a:pt x="24" y="27"/>
                  </a:cubicBezTo>
                  <a:cubicBezTo>
                    <a:pt x="26" y="21"/>
                    <a:pt x="26" y="21"/>
                    <a:pt x="26" y="21"/>
                  </a:cubicBezTo>
                  <a:cubicBezTo>
                    <a:pt x="27" y="21"/>
                    <a:pt x="27" y="21"/>
                    <a:pt x="27" y="21"/>
                  </a:cubicBezTo>
                  <a:cubicBezTo>
                    <a:pt x="26" y="17"/>
                    <a:pt x="26" y="17"/>
                    <a:pt x="26" y="17"/>
                  </a:cubicBezTo>
                  <a:cubicBezTo>
                    <a:pt x="29" y="16"/>
                    <a:pt x="29" y="16"/>
                    <a:pt x="29" y="16"/>
                  </a:cubicBezTo>
                  <a:lnTo>
                    <a:pt x="30" y="14"/>
                  </a:lnTo>
                  <a:close/>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solidFill>
                  <a:srgbClr val="FFFFFF"/>
                </a:solidFill>
              </a:endParaRPr>
            </a:p>
          </p:txBody>
        </p:sp>
        <p:sp>
          <p:nvSpPr>
            <p:cNvPr id="462" name="Freeform 461"/>
            <p:cNvSpPr>
              <a:spLocks/>
            </p:cNvSpPr>
            <p:nvPr/>
          </p:nvSpPr>
          <p:spPr bwMode="auto">
            <a:xfrm>
              <a:off x="5876300" y="2653769"/>
              <a:ext cx="206506" cy="113063"/>
            </a:xfrm>
            <a:custGeom>
              <a:avLst/>
              <a:gdLst>
                <a:gd name="T0" fmla="*/ 2147483647 w 24"/>
                <a:gd name="T1" fmla="*/ 2147483647 h 14"/>
                <a:gd name="T2" fmla="*/ 2147483647 w 24"/>
                <a:gd name="T3" fmla="*/ 2147483647 h 14"/>
                <a:gd name="T4" fmla="*/ 2147483647 w 24"/>
                <a:gd name="T5" fmla="*/ 2147483647 h 14"/>
                <a:gd name="T6" fmla="*/ 2147483647 w 24"/>
                <a:gd name="T7" fmla="*/ 2147483647 h 14"/>
                <a:gd name="T8" fmla="*/ 2147483647 w 24"/>
                <a:gd name="T9" fmla="*/ 2147483647 h 14"/>
                <a:gd name="T10" fmla="*/ 2147483647 w 24"/>
                <a:gd name="T11" fmla="*/ 2147483647 h 14"/>
                <a:gd name="T12" fmla="*/ 2147483647 w 24"/>
                <a:gd name="T13" fmla="*/ 2147483647 h 14"/>
                <a:gd name="T14" fmla="*/ 2147483647 w 24"/>
                <a:gd name="T15" fmla="*/ 2147483647 h 14"/>
                <a:gd name="T16" fmla="*/ 2147483647 w 24"/>
                <a:gd name="T17" fmla="*/ 2147483647 h 14"/>
                <a:gd name="T18" fmla="*/ 2147483647 w 24"/>
                <a:gd name="T19" fmla="*/ 2147483647 h 14"/>
                <a:gd name="T20" fmla="*/ 2147483647 w 24"/>
                <a:gd name="T21" fmla="*/ 2147483647 h 14"/>
                <a:gd name="T22" fmla="*/ 2147483647 w 24"/>
                <a:gd name="T23" fmla="*/ 0 h 14"/>
                <a:gd name="T24" fmla="*/ 2147483647 w 24"/>
                <a:gd name="T25" fmla="*/ 2147483647 h 14"/>
                <a:gd name="T26" fmla="*/ 2147483647 w 24"/>
                <a:gd name="T27" fmla="*/ 2147483647 h 14"/>
                <a:gd name="T28" fmla="*/ 2147483647 w 24"/>
                <a:gd name="T29" fmla="*/ 2147483647 h 14"/>
                <a:gd name="T30" fmla="*/ 2147483647 w 24"/>
                <a:gd name="T31" fmla="*/ 2147483647 h 14"/>
                <a:gd name="T32" fmla="*/ 2147483647 w 24"/>
                <a:gd name="T33" fmla="*/ 2147483647 h 14"/>
                <a:gd name="T34" fmla="*/ 2147483647 w 24"/>
                <a:gd name="T35" fmla="*/ 2147483647 h 14"/>
                <a:gd name="T36" fmla="*/ 0 w 24"/>
                <a:gd name="T37" fmla="*/ 2147483647 h 14"/>
                <a:gd name="T38" fmla="*/ 2147483647 w 24"/>
                <a:gd name="T39" fmla="*/ 2147483647 h 14"/>
                <a:gd name="T40" fmla="*/ 2147483647 w 24"/>
                <a:gd name="T41" fmla="*/ 2147483647 h 1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24" h="14">
                  <a:moveTo>
                    <a:pt x="8" y="10"/>
                  </a:moveTo>
                  <a:cubicBezTo>
                    <a:pt x="12" y="11"/>
                    <a:pt x="12" y="11"/>
                    <a:pt x="12" y="11"/>
                  </a:cubicBezTo>
                  <a:cubicBezTo>
                    <a:pt x="14" y="10"/>
                    <a:pt x="14" y="10"/>
                    <a:pt x="14" y="10"/>
                  </a:cubicBezTo>
                  <a:cubicBezTo>
                    <a:pt x="16" y="12"/>
                    <a:pt x="16" y="12"/>
                    <a:pt x="16" y="12"/>
                  </a:cubicBezTo>
                  <a:cubicBezTo>
                    <a:pt x="18" y="14"/>
                    <a:pt x="18" y="14"/>
                    <a:pt x="18" y="14"/>
                  </a:cubicBezTo>
                  <a:cubicBezTo>
                    <a:pt x="21" y="13"/>
                    <a:pt x="21" y="13"/>
                    <a:pt x="21" y="13"/>
                  </a:cubicBezTo>
                  <a:cubicBezTo>
                    <a:pt x="24" y="11"/>
                    <a:pt x="24" y="11"/>
                    <a:pt x="24" y="11"/>
                  </a:cubicBezTo>
                  <a:cubicBezTo>
                    <a:pt x="23" y="10"/>
                    <a:pt x="23" y="10"/>
                    <a:pt x="23" y="10"/>
                  </a:cubicBezTo>
                  <a:cubicBezTo>
                    <a:pt x="21" y="5"/>
                    <a:pt x="21" y="5"/>
                    <a:pt x="21" y="5"/>
                  </a:cubicBezTo>
                  <a:cubicBezTo>
                    <a:pt x="21" y="4"/>
                    <a:pt x="21" y="4"/>
                    <a:pt x="21" y="4"/>
                  </a:cubicBezTo>
                  <a:cubicBezTo>
                    <a:pt x="17" y="2"/>
                    <a:pt x="17" y="2"/>
                    <a:pt x="17" y="2"/>
                  </a:cubicBezTo>
                  <a:cubicBezTo>
                    <a:pt x="14" y="0"/>
                    <a:pt x="14" y="0"/>
                    <a:pt x="14" y="0"/>
                  </a:cubicBezTo>
                  <a:cubicBezTo>
                    <a:pt x="10" y="1"/>
                    <a:pt x="10" y="1"/>
                    <a:pt x="10" y="1"/>
                  </a:cubicBezTo>
                  <a:cubicBezTo>
                    <a:pt x="9" y="5"/>
                    <a:pt x="9" y="5"/>
                    <a:pt x="9" y="5"/>
                  </a:cubicBezTo>
                  <a:cubicBezTo>
                    <a:pt x="8" y="6"/>
                    <a:pt x="8" y="6"/>
                    <a:pt x="8" y="6"/>
                  </a:cubicBezTo>
                  <a:cubicBezTo>
                    <a:pt x="5" y="3"/>
                    <a:pt x="5" y="3"/>
                    <a:pt x="5" y="3"/>
                  </a:cubicBezTo>
                  <a:cubicBezTo>
                    <a:pt x="3" y="3"/>
                    <a:pt x="3" y="3"/>
                    <a:pt x="3" y="3"/>
                  </a:cubicBezTo>
                  <a:cubicBezTo>
                    <a:pt x="3" y="3"/>
                    <a:pt x="1" y="7"/>
                    <a:pt x="1" y="8"/>
                  </a:cubicBezTo>
                  <a:cubicBezTo>
                    <a:pt x="1" y="8"/>
                    <a:pt x="0" y="10"/>
                    <a:pt x="0" y="11"/>
                  </a:cubicBezTo>
                  <a:cubicBezTo>
                    <a:pt x="4" y="10"/>
                    <a:pt x="4" y="10"/>
                    <a:pt x="4" y="10"/>
                  </a:cubicBezTo>
                  <a:lnTo>
                    <a:pt x="8" y="10"/>
                  </a:lnTo>
                  <a:close/>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solidFill>
                  <a:srgbClr val="FFFFFF"/>
                </a:solidFill>
              </a:endParaRPr>
            </a:p>
          </p:txBody>
        </p:sp>
        <p:sp>
          <p:nvSpPr>
            <p:cNvPr id="463" name="Freeform 462"/>
            <p:cNvSpPr>
              <a:spLocks/>
            </p:cNvSpPr>
            <p:nvPr/>
          </p:nvSpPr>
          <p:spPr bwMode="auto">
            <a:xfrm>
              <a:off x="4898840" y="4173482"/>
              <a:ext cx="204785" cy="147981"/>
            </a:xfrm>
            <a:custGeom>
              <a:avLst/>
              <a:gdLst>
                <a:gd name="T0" fmla="*/ 2147483647 w 24"/>
                <a:gd name="T1" fmla="*/ 2147483647 h 18"/>
                <a:gd name="T2" fmla="*/ 2147483647 w 24"/>
                <a:gd name="T3" fmla="*/ 2147483647 h 18"/>
                <a:gd name="T4" fmla="*/ 2147483647 w 24"/>
                <a:gd name="T5" fmla="*/ 2147483647 h 18"/>
                <a:gd name="T6" fmla="*/ 2147483647 w 24"/>
                <a:gd name="T7" fmla="*/ 2147483647 h 18"/>
                <a:gd name="T8" fmla="*/ 2147483647 w 24"/>
                <a:gd name="T9" fmla="*/ 2147483647 h 18"/>
                <a:gd name="T10" fmla="*/ 2147483647 w 24"/>
                <a:gd name="T11" fmla="*/ 2147483647 h 18"/>
                <a:gd name="T12" fmla="*/ 2147483647 w 24"/>
                <a:gd name="T13" fmla="*/ 2147483647 h 18"/>
                <a:gd name="T14" fmla="*/ 2147483647 w 24"/>
                <a:gd name="T15" fmla="*/ 2147483647 h 18"/>
                <a:gd name="T16" fmla="*/ 2147483647 w 24"/>
                <a:gd name="T17" fmla="*/ 2147483647 h 18"/>
                <a:gd name="T18" fmla="*/ 2147483647 w 24"/>
                <a:gd name="T19" fmla="*/ 2147483647 h 18"/>
                <a:gd name="T20" fmla="*/ 2147483647 w 24"/>
                <a:gd name="T21" fmla="*/ 2147483647 h 18"/>
                <a:gd name="T22" fmla="*/ 2147483647 w 24"/>
                <a:gd name="T23" fmla="*/ 2147483647 h 18"/>
                <a:gd name="T24" fmla="*/ 2147483647 w 24"/>
                <a:gd name="T25" fmla="*/ 2147483647 h 18"/>
                <a:gd name="T26" fmla="*/ 2147483647 w 24"/>
                <a:gd name="T27" fmla="*/ 2147483647 h 18"/>
                <a:gd name="T28" fmla="*/ 2147483647 w 24"/>
                <a:gd name="T29" fmla="*/ 2147483647 h 18"/>
                <a:gd name="T30" fmla="*/ 2147483647 w 24"/>
                <a:gd name="T31" fmla="*/ 2147483647 h 18"/>
                <a:gd name="T32" fmla="*/ 2147483647 w 24"/>
                <a:gd name="T33" fmla="*/ 0 h 18"/>
                <a:gd name="T34" fmla="*/ 2147483647 w 24"/>
                <a:gd name="T35" fmla="*/ 0 h 18"/>
                <a:gd name="T36" fmla="*/ 2147483647 w 24"/>
                <a:gd name="T37" fmla="*/ 2147483647 h 18"/>
                <a:gd name="T38" fmla="*/ 2147483647 w 24"/>
                <a:gd name="T39" fmla="*/ 2147483647 h 18"/>
                <a:gd name="T40" fmla="*/ 2147483647 w 24"/>
                <a:gd name="T41" fmla="*/ 2147483647 h 18"/>
                <a:gd name="T42" fmla="*/ 0 w 24"/>
                <a:gd name="T43" fmla="*/ 2147483647 h 18"/>
                <a:gd name="T44" fmla="*/ 2147483647 w 24"/>
                <a:gd name="T45" fmla="*/ 2147483647 h 18"/>
                <a:gd name="T46" fmla="*/ 2147483647 w 24"/>
                <a:gd name="T47" fmla="*/ 2147483647 h 18"/>
                <a:gd name="T48" fmla="*/ 2147483647 w 24"/>
                <a:gd name="T49" fmla="*/ 2147483647 h 18"/>
                <a:gd name="T50" fmla="*/ 2147483647 w 24"/>
                <a:gd name="T51" fmla="*/ 2147483647 h 18"/>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0" t="0" r="r" b="b"/>
              <a:pathLst>
                <a:path w="24" h="18">
                  <a:moveTo>
                    <a:pt x="9" y="10"/>
                  </a:moveTo>
                  <a:cubicBezTo>
                    <a:pt x="13" y="10"/>
                    <a:pt x="13" y="10"/>
                    <a:pt x="13" y="10"/>
                  </a:cubicBezTo>
                  <a:cubicBezTo>
                    <a:pt x="15" y="13"/>
                    <a:pt x="15" y="13"/>
                    <a:pt x="15" y="13"/>
                  </a:cubicBezTo>
                  <a:cubicBezTo>
                    <a:pt x="16" y="14"/>
                    <a:pt x="16" y="14"/>
                    <a:pt x="16" y="14"/>
                  </a:cubicBezTo>
                  <a:cubicBezTo>
                    <a:pt x="18" y="15"/>
                    <a:pt x="18" y="15"/>
                    <a:pt x="18" y="15"/>
                  </a:cubicBezTo>
                  <a:cubicBezTo>
                    <a:pt x="18" y="15"/>
                    <a:pt x="19" y="18"/>
                    <a:pt x="20" y="18"/>
                  </a:cubicBezTo>
                  <a:cubicBezTo>
                    <a:pt x="20" y="18"/>
                    <a:pt x="21" y="17"/>
                    <a:pt x="22" y="17"/>
                  </a:cubicBezTo>
                  <a:cubicBezTo>
                    <a:pt x="23" y="17"/>
                    <a:pt x="24" y="16"/>
                    <a:pt x="24" y="16"/>
                  </a:cubicBezTo>
                  <a:cubicBezTo>
                    <a:pt x="24" y="12"/>
                    <a:pt x="24" y="12"/>
                    <a:pt x="24" y="12"/>
                  </a:cubicBezTo>
                  <a:cubicBezTo>
                    <a:pt x="24" y="8"/>
                    <a:pt x="24" y="8"/>
                    <a:pt x="24" y="8"/>
                  </a:cubicBezTo>
                  <a:cubicBezTo>
                    <a:pt x="23" y="8"/>
                    <a:pt x="23" y="8"/>
                    <a:pt x="23" y="8"/>
                  </a:cubicBezTo>
                  <a:cubicBezTo>
                    <a:pt x="21" y="3"/>
                    <a:pt x="21" y="3"/>
                    <a:pt x="21" y="3"/>
                  </a:cubicBezTo>
                  <a:cubicBezTo>
                    <a:pt x="21" y="3"/>
                    <a:pt x="21" y="1"/>
                    <a:pt x="20" y="1"/>
                  </a:cubicBezTo>
                  <a:cubicBezTo>
                    <a:pt x="20" y="1"/>
                    <a:pt x="16" y="2"/>
                    <a:pt x="16" y="2"/>
                  </a:cubicBezTo>
                  <a:cubicBezTo>
                    <a:pt x="12" y="2"/>
                    <a:pt x="12" y="2"/>
                    <a:pt x="12" y="2"/>
                  </a:cubicBezTo>
                  <a:cubicBezTo>
                    <a:pt x="12" y="1"/>
                    <a:pt x="12" y="1"/>
                    <a:pt x="12" y="1"/>
                  </a:cubicBezTo>
                  <a:cubicBezTo>
                    <a:pt x="7" y="0"/>
                    <a:pt x="7" y="0"/>
                    <a:pt x="7" y="0"/>
                  </a:cubicBezTo>
                  <a:cubicBezTo>
                    <a:pt x="5" y="0"/>
                    <a:pt x="5" y="0"/>
                    <a:pt x="5" y="0"/>
                  </a:cubicBezTo>
                  <a:cubicBezTo>
                    <a:pt x="5" y="1"/>
                    <a:pt x="5" y="1"/>
                    <a:pt x="5" y="1"/>
                  </a:cubicBezTo>
                  <a:cubicBezTo>
                    <a:pt x="5" y="4"/>
                    <a:pt x="5" y="4"/>
                    <a:pt x="5" y="4"/>
                  </a:cubicBezTo>
                  <a:cubicBezTo>
                    <a:pt x="3" y="4"/>
                    <a:pt x="3" y="4"/>
                    <a:pt x="3" y="4"/>
                  </a:cubicBezTo>
                  <a:cubicBezTo>
                    <a:pt x="0" y="6"/>
                    <a:pt x="0" y="6"/>
                    <a:pt x="0" y="6"/>
                  </a:cubicBezTo>
                  <a:cubicBezTo>
                    <a:pt x="1" y="6"/>
                    <a:pt x="1" y="6"/>
                    <a:pt x="1" y="6"/>
                  </a:cubicBezTo>
                  <a:cubicBezTo>
                    <a:pt x="6" y="13"/>
                    <a:pt x="6" y="13"/>
                    <a:pt x="6" y="13"/>
                  </a:cubicBezTo>
                  <a:cubicBezTo>
                    <a:pt x="8" y="12"/>
                    <a:pt x="8" y="12"/>
                    <a:pt x="8" y="12"/>
                  </a:cubicBezTo>
                  <a:lnTo>
                    <a:pt x="9" y="10"/>
                  </a:lnTo>
                  <a:close/>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solidFill>
                  <a:srgbClr val="FFFFFF"/>
                </a:solidFill>
              </a:endParaRPr>
            </a:p>
          </p:txBody>
        </p:sp>
        <p:sp>
          <p:nvSpPr>
            <p:cNvPr id="464" name="Freeform 463"/>
            <p:cNvSpPr>
              <a:spLocks/>
            </p:cNvSpPr>
            <p:nvPr/>
          </p:nvSpPr>
          <p:spPr bwMode="auto">
            <a:xfrm>
              <a:off x="4848933" y="4067069"/>
              <a:ext cx="160043" cy="116390"/>
            </a:xfrm>
            <a:custGeom>
              <a:avLst/>
              <a:gdLst>
                <a:gd name="T0" fmla="*/ 2147483647 w 114"/>
                <a:gd name="T1" fmla="*/ 2147483647 h 85"/>
                <a:gd name="T2" fmla="*/ 2147483647 w 114"/>
                <a:gd name="T3" fmla="*/ 2147483647 h 85"/>
                <a:gd name="T4" fmla="*/ 2147483647 w 114"/>
                <a:gd name="T5" fmla="*/ 2147483647 h 85"/>
                <a:gd name="T6" fmla="*/ 2147483647 w 114"/>
                <a:gd name="T7" fmla="*/ 2147483647 h 85"/>
                <a:gd name="T8" fmla="*/ 2147483647 w 114"/>
                <a:gd name="T9" fmla="*/ 2147483647 h 85"/>
                <a:gd name="T10" fmla="*/ 2147483647 w 114"/>
                <a:gd name="T11" fmla="*/ 2147483647 h 85"/>
                <a:gd name="T12" fmla="*/ 2147483647 w 114"/>
                <a:gd name="T13" fmla="*/ 2147483647 h 85"/>
                <a:gd name="T14" fmla="*/ 2147483647 w 114"/>
                <a:gd name="T15" fmla="*/ 2147483647 h 85"/>
                <a:gd name="T16" fmla="*/ 2147483647 w 114"/>
                <a:gd name="T17" fmla="*/ 2147483647 h 85"/>
                <a:gd name="T18" fmla="*/ 2147483647 w 114"/>
                <a:gd name="T19" fmla="*/ 2147483647 h 85"/>
                <a:gd name="T20" fmla="*/ 2147483647 w 114"/>
                <a:gd name="T21" fmla="*/ 2147483647 h 85"/>
                <a:gd name="T22" fmla="*/ 2147483647 w 114"/>
                <a:gd name="T23" fmla="*/ 0 h 85"/>
                <a:gd name="T24" fmla="*/ 2147483647 w 114"/>
                <a:gd name="T25" fmla="*/ 2147483647 h 85"/>
                <a:gd name="T26" fmla="*/ 2147483647 w 114"/>
                <a:gd name="T27" fmla="*/ 2147483647 h 85"/>
                <a:gd name="T28" fmla="*/ 0 w 114"/>
                <a:gd name="T29" fmla="*/ 2147483647 h 85"/>
                <a:gd name="T30" fmla="*/ 2147483647 w 114"/>
                <a:gd name="T31" fmla="*/ 2147483647 h 85"/>
                <a:gd name="T32" fmla="*/ 2147483647 w 114"/>
                <a:gd name="T33" fmla="*/ 2147483647 h 85"/>
                <a:gd name="T34" fmla="*/ 2147483647 w 114"/>
                <a:gd name="T35" fmla="*/ 2147483647 h 85"/>
                <a:gd name="T36" fmla="*/ 2147483647 w 114"/>
                <a:gd name="T37" fmla="*/ 2147483647 h 85"/>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114" h="85">
                  <a:moveTo>
                    <a:pt x="54" y="79"/>
                  </a:moveTo>
                  <a:lnTo>
                    <a:pt x="66" y="79"/>
                  </a:lnTo>
                  <a:lnTo>
                    <a:pt x="78" y="79"/>
                  </a:lnTo>
                  <a:lnTo>
                    <a:pt x="108" y="85"/>
                  </a:lnTo>
                  <a:lnTo>
                    <a:pt x="114" y="85"/>
                  </a:lnTo>
                  <a:lnTo>
                    <a:pt x="102" y="61"/>
                  </a:lnTo>
                  <a:lnTo>
                    <a:pt x="96" y="43"/>
                  </a:lnTo>
                  <a:lnTo>
                    <a:pt x="96" y="36"/>
                  </a:lnTo>
                  <a:lnTo>
                    <a:pt x="84" y="30"/>
                  </a:lnTo>
                  <a:lnTo>
                    <a:pt x="72" y="18"/>
                  </a:lnTo>
                  <a:lnTo>
                    <a:pt x="42" y="0"/>
                  </a:lnTo>
                  <a:lnTo>
                    <a:pt x="30" y="6"/>
                  </a:lnTo>
                  <a:lnTo>
                    <a:pt x="12" y="6"/>
                  </a:lnTo>
                  <a:lnTo>
                    <a:pt x="0" y="43"/>
                  </a:lnTo>
                  <a:lnTo>
                    <a:pt x="12" y="85"/>
                  </a:lnTo>
                  <a:lnTo>
                    <a:pt x="18" y="85"/>
                  </a:lnTo>
                  <a:lnTo>
                    <a:pt x="24" y="85"/>
                  </a:lnTo>
                  <a:lnTo>
                    <a:pt x="54" y="79"/>
                  </a:lnTo>
                  <a:close/>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solidFill>
                  <a:srgbClr val="FFFFFF"/>
                </a:solidFill>
              </a:endParaRPr>
            </a:p>
          </p:txBody>
        </p:sp>
        <p:sp>
          <p:nvSpPr>
            <p:cNvPr id="465" name="Freeform 464"/>
            <p:cNvSpPr>
              <a:spLocks/>
            </p:cNvSpPr>
            <p:nvPr/>
          </p:nvSpPr>
          <p:spPr bwMode="auto">
            <a:xfrm>
              <a:off x="4857538" y="3782746"/>
              <a:ext cx="323526" cy="334203"/>
            </a:xfrm>
            <a:custGeom>
              <a:avLst/>
              <a:gdLst>
                <a:gd name="T0" fmla="*/ 2147483647 w 38"/>
                <a:gd name="T1" fmla="*/ 2147483647 h 41"/>
                <a:gd name="T2" fmla="*/ 2147483647 w 38"/>
                <a:gd name="T3" fmla="*/ 2147483647 h 41"/>
                <a:gd name="T4" fmla="*/ 2147483647 w 38"/>
                <a:gd name="T5" fmla="*/ 2147483647 h 41"/>
                <a:gd name="T6" fmla="*/ 2147483647 w 38"/>
                <a:gd name="T7" fmla="*/ 2147483647 h 41"/>
                <a:gd name="T8" fmla="*/ 2147483647 w 38"/>
                <a:gd name="T9" fmla="*/ 2147483647 h 41"/>
                <a:gd name="T10" fmla="*/ 2147483647 w 38"/>
                <a:gd name="T11" fmla="*/ 2147483647 h 41"/>
                <a:gd name="T12" fmla="*/ 2147483647 w 38"/>
                <a:gd name="T13" fmla="*/ 2147483647 h 41"/>
                <a:gd name="T14" fmla="*/ 2147483647 w 38"/>
                <a:gd name="T15" fmla="*/ 2147483647 h 41"/>
                <a:gd name="T16" fmla="*/ 2147483647 w 38"/>
                <a:gd name="T17" fmla="*/ 2147483647 h 41"/>
                <a:gd name="T18" fmla="*/ 2147483647 w 38"/>
                <a:gd name="T19" fmla="*/ 2147483647 h 41"/>
                <a:gd name="T20" fmla="*/ 2147483647 w 38"/>
                <a:gd name="T21" fmla="*/ 2147483647 h 41"/>
                <a:gd name="T22" fmla="*/ 2147483647 w 38"/>
                <a:gd name="T23" fmla="*/ 2147483647 h 41"/>
                <a:gd name="T24" fmla="*/ 2147483647 w 38"/>
                <a:gd name="T25" fmla="*/ 2147483647 h 41"/>
                <a:gd name="T26" fmla="*/ 2147483647 w 38"/>
                <a:gd name="T27" fmla="*/ 0 h 41"/>
                <a:gd name="T28" fmla="*/ 2147483647 w 38"/>
                <a:gd name="T29" fmla="*/ 2147483647 h 41"/>
                <a:gd name="T30" fmla="*/ 2147483647 w 38"/>
                <a:gd name="T31" fmla="*/ 2147483647 h 41"/>
                <a:gd name="T32" fmla="*/ 2147483647 w 38"/>
                <a:gd name="T33" fmla="*/ 2147483647 h 41"/>
                <a:gd name="T34" fmla="*/ 2147483647 w 38"/>
                <a:gd name="T35" fmla="*/ 2147483647 h 41"/>
                <a:gd name="T36" fmla="*/ 2147483647 w 38"/>
                <a:gd name="T37" fmla="*/ 2147483647 h 41"/>
                <a:gd name="T38" fmla="*/ 2147483647 w 38"/>
                <a:gd name="T39" fmla="*/ 2147483647 h 41"/>
                <a:gd name="T40" fmla="*/ 0 w 38"/>
                <a:gd name="T41" fmla="*/ 2147483647 h 41"/>
                <a:gd name="T42" fmla="*/ 2147483647 w 38"/>
                <a:gd name="T43" fmla="*/ 2147483647 h 41"/>
                <a:gd name="T44" fmla="*/ 2147483647 w 38"/>
                <a:gd name="T45" fmla="*/ 2147483647 h 41"/>
                <a:gd name="T46" fmla="*/ 2147483647 w 38"/>
                <a:gd name="T47" fmla="*/ 2147483647 h 41"/>
                <a:gd name="T48" fmla="*/ 2147483647 w 38"/>
                <a:gd name="T49" fmla="*/ 2147483647 h 41"/>
                <a:gd name="T50" fmla="*/ 2147483647 w 38"/>
                <a:gd name="T51" fmla="*/ 2147483647 h 41"/>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0" t="0" r="r" b="b"/>
              <a:pathLst>
                <a:path w="38" h="41">
                  <a:moveTo>
                    <a:pt x="6" y="35"/>
                  </a:moveTo>
                  <a:cubicBezTo>
                    <a:pt x="11" y="38"/>
                    <a:pt x="11" y="38"/>
                    <a:pt x="11" y="38"/>
                  </a:cubicBezTo>
                  <a:cubicBezTo>
                    <a:pt x="13" y="40"/>
                    <a:pt x="13" y="40"/>
                    <a:pt x="13" y="40"/>
                  </a:cubicBezTo>
                  <a:cubicBezTo>
                    <a:pt x="15" y="41"/>
                    <a:pt x="15" y="41"/>
                    <a:pt x="15" y="41"/>
                  </a:cubicBezTo>
                  <a:cubicBezTo>
                    <a:pt x="15" y="41"/>
                    <a:pt x="15" y="41"/>
                    <a:pt x="15" y="41"/>
                  </a:cubicBezTo>
                  <a:cubicBezTo>
                    <a:pt x="18" y="38"/>
                    <a:pt x="18" y="38"/>
                    <a:pt x="18" y="38"/>
                  </a:cubicBezTo>
                  <a:cubicBezTo>
                    <a:pt x="20" y="40"/>
                    <a:pt x="20" y="40"/>
                    <a:pt x="20" y="40"/>
                  </a:cubicBezTo>
                  <a:cubicBezTo>
                    <a:pt x="21" y="39"/>
                    <a:pt x="21" y="39"/>
                    <a:pt x="21" y="39"/>
                  </a:cubicBezTo>
                  <a:cubicBezTo>
                    <a:pt x="35" y="39"/>
                    <a:pt x="35" y="39"/>
                    <a:pt x="35" y="39"/>
                  </a:cubicBezTo>
                  <a:cubicBezTo>
                    <a:pt x="38" y="37"/>
                    <a:pt x="38" y="37"/>
                    <a:pt x="38" y="37"/>
                  </a:cubicBezTo>
                  <a:cubicBezTo>
                    <a:pt x="36" y="36"/>
                    <a:pt x="36" y="36"/>
                    <a:pt x="36" y="36"/>
                  </a:cubicBezTo>
                  <a:cubicBezTo>
                    <a:pt x="33" y="7"/>
                    <a:pt x="33" y="7"/>
                    <a:pt x="33" y="7"/>
                  </a:cubicBezTo>
                  <a:cubicBezTo>
                    <a:pt x="36" y="7"/>
                    <a:pt x="36" y="7"/>
                    <a:pt x="36" y="7"/>
                  </a:cubicBezTo>
                  <a:cubicBezTo>
                    <a:pt x="27" y="0"/>
                    <a:pt x="27" y="0"/>
                    <a:pt x="27" y="0"/>
                  </a:cubicBezTo>
                  <a:cubicBezTo>
                    <a:pt x="27" y="3"/>
                    <a:pt x="27" y="3"/>
                    <a:pt x="27" y="3"/>
                  </a:cubicBezTo>
                  <a:cubicBezTo>
                    <a:pt x="17" y="3"/>
                    <a:pt x="17" y="3"/>
                    <a:pt x="17" y="3"/>
                  </a:cubicBezTo>
                  <a:cubicBezTo>
                    <a:pt x="16" y="11"/>
                    <a:pt x="16" y="11"/>
                    <a:pt x="16" y="11"/>
                  </a:cubicBezTo>
                  <a:cubicBezTo>
                    <a:pt x="14" y="13"/>
                    <a:pt x="14" y="13"/>
                    <a:pt x="14" y="13"/>
                  </a:cubicBezTo>
                  <a:cubicBezTo>
                    <a:pt x="14" y="13"/>
                    <a:pt x="14" y="20"/>
                    <a:pt x="13" y="20"/>
                  </a:cubicBezTo>
                  <a:cubicBezTo>
                    <a:pt x="13" y="20"/>
                    <a:pt x="5" y="19"/>
                    <a:pt x="1" y="19"/>
                  </a:cubicBezTo>
                  <a:cubicBezTo>
                    <a:pt x="0" y="20"/>
                    <a:pt x="0" y="20"/>
                    <a:pt x="0" y="20"/>
                  </a:cubicBezTo>
                  <a:cubicBezTo>
                    <a:pt x="3" y="26"/>
                    <a:pt x="3" y="26"/>
                    <a:pt x="3" y="26"/>
                  </a:cubicBezTo>
                  <a:cubicBezTo>
                    <a:pt x="3" y="33"/>
                    <a:pt x="3" y="33"/>
                    <a:pt x="3" y="33"/>
                  </a:cubicBezTo>
                  <a:cubicBezTo>
                    <a:pt x="1" y="36"/>
                    <a:pt x="1" y="36"/>
                    <a:pt x="1" y="36"/>
                  </a:cubicBezTo>
                  <a:cubicBezTo>
                    <a:pt x="4" y="36"/>
                    <a:pt x="4" y="36"/>
                    <a:pt x="4" y="36"/>
                  </a:cubicBezTo>
                  <a:lnTo>
                    <a:pt x="6" y="35"/>
                  </a:lnTo>
                  <a:close/>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solidFill>
                  <a:srgbClr val="FFFFFF"/>
                </a:solidFill>
              </a:endParaRPr>
            </a:p>
          </p:txBody>
        </p:sp>
        <p:sp>
          <p:nvSpPr>
            <p:cNvPr id="466" name="Freeform 465"/>
            <p:cNvSpPr>
              <a:spLocks/>
            </p:cNvSpPr>
            <p:nvPr/>
          </p:nvSpPr>
          <p:spPr bwMode="auto">
            <a:xfrm>
              <a:off x="5970948" y="3643080"/>
              <a:ext cx="306317" cy="285985"/>
            </a:xfrm>
            <a:custGeom>
              <a:avLst/>
              <a:gdLst>
                <a:gd name="T0" fmla="*/ 0 w 36"/>
                <a:gd name="T1" fmla="*/ 2147483647 h 35"/>
                <a:gd name="T2" fmla="*/ 2147483647 w 36"/>
                <a:gd name="T3" fmla="*/ 2147483647 h 35"/>
                <a:gd name="T4" fmla="*/ 2147483647 w 36"/>
                <a:gd name="T5" fmla="*/ 2147483647 h 35"/>
                <a:gd name="T6" fmla="*/ 2147483647 w 36"/>
                <a:gd name="T7" fmla="*/ 2147483647 h 35"/>
                <a:gd name="T8" fmla="*/ 2147483647 w 36"/>
                <a:gd name="T9" fmla="*/ 2147483647 h 35"/>
                <a:gd name="T10" fmla="*/ 2147483647 w 36"/>
                <a:gd name="T11" fmla="*/ 2147483647 h 35"/>
                <a:gd name="T12" fmla="*/ 2147483647 w 36"/>
                <a:gd name="T13" fmla="*/ 2147483647 h 35"/>
                <a:gd name="T14" fmla="*/ 2147483647 w 36"/>
                <a:gd name="T15" fmla="*/ 2147483647 h 35"/>
                <a:gd name="T16" fmla="*/ 2147483647 w 36"/>
                <a:gd name="T17" fmla="*/ 2147483647 h 35"/>
                <a:gd name="T18" fmla="*/ 2147483647 w 36"/>
                <a:gd name="T19" fmla="*/ 2147483647 h 35"/>
                <a:gd name="T20" fmla="*/ 2147483647 w 36"/>
                <a:gd name="T21" fmla="*/ 2147483647 h 35"/>
                <a:gd name="T22" fmla="*/ 2147483647 w 36"/>
                <a:gd name="T23" fmla="*/ 2147483647 h 35"/>
                <a:gd name="T24" fmla="*/ 2147483647 w 36"/>
                <a:gd name="T25" fmla="*/ 2147483647 h 35"/>
                <a:gd name="T26" fmla="*/ 2147483647 w 36"/>
                <a:gd name="T27" fmla="*/ 2147483647 h 35"/>
                <a:gd name="T28" fmla="*/ 2147483647 w 36"/>
                <a:gd name="T29" fmla="*/ 2147483647 h 35"/>
                <a:gd name="T30" fmla="*/ 2147483647 w 36"/>
                <a:gd name="T31" fmla="*/ 2147483647 h 35"/>
                <a:gd name="T32" fmla="*/ 2147483647 w 36"/>
                <a:gd name="T33" fmla="*/ 2147483647 h 35"/>
                <a:gd name="T34" fmla="*/ 2147483647 w 36"/>
                <a:gd name="T35" fmla="*/ 2147483647 h 35"/>
                <a:gd name="T36" fmla="*/ 2147483647 w 36"/>
                <a:gd name="T37" fmla="*/ 2147483647 h 35"/>
                <a:gd name="T38" fmla="*/ 2147483647 w 36"/>
                <a:gd name="T39" fmla="*/ 2147483647 h 35"/>
                <a:gd name="T40" fmla="*/ 2147483647 w 36"/>
                <a:gd name="T41" fmla="*/ 0 h 35"/>
                <a:gd name="T42" fmla="*/ 2147483647 w 36"/>
                <a:gd name="T43" fmla="*/ 0 h 35"/>
                <a:gd name="T44" fmla="*/ 2147483647 w 36"/>
                <a:gd name="T45" fmla="*/ 2147483647 h 35"/>
                <a:gd name="T46" fmla="*/ 0 w 36"/>
                <a:gd name="T47" fmla="*/ 2147483647 h 35"/>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36" h="35">
                  <a:moveTo>
                    <a:pt x="0" y="5"/>
                  </a:moveTo>
                  <a:cubicBezTo>
                    <a:pt x="0" y="5"/>
                    <a:pt x="1" y="7"/>
                    <a:pt x="1" y="8"/>
                  </a:cubicBezTo>
                  <a:cubicBezTo>
                    <a:pt x="1" y="8"/>
                    <a:pt x="2" y="10"/>
                    <a:pt x="2" y="10"/>
                  </a:cubicBezTo>
                  <a:cubicBezTo>
                    <a:pt x="2" y="10"/>
                    <a:pt x="1" y="35"/>
                    <a:pt x="2" y="35"/>
                  </a:cubicBezTo>
                  <a:cubicBezTo>
                    <a:pt x="2" y="35"/>
                    <a:pt x="2" y="35"/>
                    <a:pt x="3" y="35"/>
                  </a:cubicBezTo>
                  <a:cubicBezTo>
                    <a:pt x="7" y="35"/>
                    <a:pt x="29" y="35"/>
                    <a:pt x="29" y="35"/>
                  </a:cubicBezTo>
                  <a:cubicBezTo>
                    <a:pt x="34" y="32"/>
                    <a:pt x="34" y="32"/>
                    <a:pt x="34" y="32"/>
                  </a:cubicBezTo>
                  <a:cubicBezTo>
                    <a:pt x="36" y="30"/>
                    <a:pt x="36" y="30"/>
                    <a:pt x="36" y="30"/>
                  </a:cubicBezTo>
                  <a:cubicBezTo>
                    <a:pt x="36" y="30"/>
                    <a:pt x="36" y="30"/>
                    <a:pt x="36" y="30"/>
                  </a:cubicBezTo>
                  <a:cubicBezTo>
                    <a:pt x="33" y="23"/>
                    <a:pt x="33" y="23"/>
                    <a:pt x="33" y="23"/>
                  </a:cubicBezTo>
                  <a:cubicBezTo>
                    <a:pt x="29" y="15"/>
                    <a:pt x="29" y="15"/>
                    <a:pt x="29" y="15"/>
                  </a:cubicBezTo>
                  <a:cubicBezTo>
                    <a:pt x="24" y="8"/>
                    <a:pt x="24" y="8"/>
                    <a:pt x="24" y="8"/>
                  </a:cubicBezTo>
                  <a:cubicBezTo>
                    <a:pt x="31" y="12"/>
                    <a:pt x="31" y="12"/>
                    <a:pt x="31" y="12"/>
                  </a:cubicBezTo>
                  <a:cubicBezTo>
                    <a:pt x="34" y="9"/>
                    <a:pt x="34" y="9"/>
                    <a:pt x="34" y="9"/>
                  </a:cubicBezTo>
                  <a:cubicBezTo>
                    <a:pt x="33" y="9"/>
                    <a:pt x="33" y="9"/>
                    <a:pt x="33" y="9"/>
                  </a:cubicBezTo>
                  <a:cubicBezTo>
                    <a:pt x="30" y="1"/>
                    <a:pt x="30" y="1"/>
                    <a:pt x="30" y="1"/>
                  </a:cubicBezTo>
                  <a:cubicBezTo>
                    <a:pt x="28" y="3"/>
                    <a:pt x="28" y="3"/>
                    <a:pt x="28" y="3"/>
                  </a:cubicBezTo>
                  <a:cubicBezTo>
                    <a:pt x="22" y="2"/>
                    <a:pt x="22" y="2"/>
                    <a:pt x="22" y="2"/>
                  </a:cubicBezTo>
                  <a:cubicBezTo>
                    <a:pt x="19" y="1"/>
                    <a:pt x="19" y="1"/>
                    <a:pt x="19" y="1"/>
                  </a:cubicBezTo>
                  <a:cubicBezTo>
                    <a:pt x="12" y="3"/>
                    <a:pt x="12" y="3"/>
                    <a:pt x="12" y="3"/>
                  </a:cubicBezTo>
                  <a:cubicBezTo>
                    <a:pt x="6" y="0"/>
                    <a:pt x="6" y="0"/>
                    <a:pt x="6" y="0"/>
                  </a:cubicBezTo>
                  <a:cubicBezTo>
                    <a:pt x="2" y="0"/>
                    <a:pt x="2" y="0"/>
                    <a:pt x="2" y="0"/>
                  </a:cubicBezTo>
                  <a:cubicBezTo>
                    <a:pt x="1" y="2"/>
                    <a:pt x="1" y="2"/>
                    <a:pt x="1" y="2"/>
                  </a:cubicBezTo>
                  <a:lnTo>
                    <a:pt x="0" y="5"/>
                  </a:lnTo>
                  <a:close/>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solidFill>
                  <a:srgbClr val="FFFFFF"/>
                </a:solidFill>
              </a:endParaRPr>
            </a:p>
          </p:txBody>
        </p:sp>
        <p:sp>
          <p:nvSpPr>
            <p:cNvPr id="467" name="Freeform 466"/>
            <p:cNvSpPr>
              <a:spLocks/>
            </p:cNvSpPr>
            <p:nvPr/>
          </p:nvSpPr>
          <p:spPr bwMode="auto">
            <a:xfrm>
              <a:off x="5552774" y="3593199"/>
              <a:ext cx="443988" cy="407362"/>
            </a:xfrm>
            <a:custGeom>
              <a:avLst/>
              <a:gdLst>
                <a:gd name="T0" fmla="*/ 2147483647 w 52"/>
                <a:gd name="T1" fmla="*/ 2147483647 h 50"/>
                <a:gd name="T2" fmla="*/ 2147483647 w 52"/>
                <a:gd name="T3" fmla="*/ 2147483647 h 50"/>
                <a:gd name="T4" fmla="*/ 2147483647 w 52"/>
                <a:gd name="T5" fmla="*/ 2147483647 h 50"/>
                <a:gd name="T6" fmla="*/ 0 w 52"/>
                <a:gd name="T7" fmla="*/ 2147483647 h 50"/>
                <a:gd name="T8" fmla="*/ 0 w 52"/>
                <a:gd name="T9" fmla="*/ 2147483647 h 50"/>
                <a:gd name="T10" fmla="*/ 2147483647 w 52"/>
                <a:gd name="T11" fmla="*/ 2147483647 h 50"/>
                <a:gd name="T12" fmla="*/ 2147483647 w 52"/>
                <a:gd name="T13" fmla="*/ 2147483647 h 50"/>
                <a:gd name="T14" fmla="*/ 2147483647 w 52"/>
                <a:gd name="T15" fmla="*/ 2147483647 h 50"/>
                <a:gd name="T16" fmla="*/ 2147483647 w 52"/>
                <a:gd name="T17" fmla="*/ 2147483647 h 50"/>
                <a:gd name="T18" fmla="*/ 2147483647 w 52"/>
                <a:gd name="T19" fmla="*/ 2147483647 h 50"/>
                <a:gd name="T20" fmla="*/ 2147483647 w 52"/>
                <a:gd name="T21" fmla="*/ 2147483647 h 50"/>
                <a:gd name="T22" fmla="*/ 2147483647 w 52"/>
                <a:gd name="T23" fmla="*/ 2147483647 h 50"/>
                <a:gd name="T24" fmla="*/ 2147483647 w 52"/>
                <a:gd name="T25" fmla="*/ 2147483647 h 50"/>
                <a:gd name="T26" fmla="*/ 2147483647 w 52"/>
                <a:gd name="T27" fmla="*/ 2147483647 h 50"/>
                <a:gd name="T28" fmla="*/ 2147483647 w 52"/>
                <a:gd name="T29" fmla="*/ 2147483647 h 50"/>
                <a:gd name="T30" fmla="*/ 2147483647 w 52"/>
                <a:gd name="T31" fmla="*/ 2147483647 h 50"/>
                <a:gd name="T32" fmla="*/ 2147483647 w 52"/>
                <a:gd name="T33" fmla="*/ 2147483647 h 50"/>
                <a:gd name="T34" fmla="*/ 2147483647 w 52"/>
                <a:gd name="T35" fmla="*/ 2147483647 h 50"/>
                <a:gd name="T36" fmla="*/ 2147483647 w 52"/>
                <a:gd name="T37" fmla="*/ 2147483647 h 50"/>
                <a:gd name="T38" fmla="*/ 2147483647 w 52"/>
                <a:gd name="T39" fmla="*/ 2147483647 h 50"/>
                <a:gd name="T40" fmla="*/ 2147483647 w 52"/>
                <a:gd name="T41" fmla="*/ 2147483647 h 50"/>
                <a:gd name="T42" fmla="*/ 2147483647 w 52"/>
                <a:gd name="T43" fmla="*/ 2147483647 h 50"/>
                <a:gd name="T44" fmla="*/ 2147483647 w 52"/>
                <a:gd name="T45" fmla="*/ 2147483647 h 50"/>
                <a:gd name="T46" fmla="*/ 2147483647 w 52"/>
                <a:gd name="T47" fmla="*/ 2147483647 h 50"/>
                <a:gd name="T48" fmla="*/ 2147483647 w 52"/>
                <a:gd name="T49" fmla="*/ 2147483647 h 50"/>
                <a:gd name="T50" fmla="*/ 2147483647 w 52"/>
                <a:gd name="T51" fmla="*/ 2147483647 h 50"/>
                <a:gd name="T52" fmla="*/ 2147483647 w 52"/>
                <a:gd name="T53" fmla="*/ 2147483647 h 50"/>
                <a:gd name="T54" fmla="*/ 2147483647 w 52"/>
                <a:gd name="T55" fmla="*/ 2147483647 h 50"/>
                <a:gd name="T56" fmla="*/ 2147483647 w 52"/>
                <a:gd name="T57" fmla="*/ 2147483647 h 50"/>
                <a:gd name="T58" fmla="*/ 2147483647 w 52"/>
                <a:gd name="T59" fmla="*/ 2147483647 h 50"/>
                <a:gd name="T60" fmla="*/ 2147483647 w 52"/>
                <a:gd name="T61" fmla="*/ 2147483647 h 50"/>
                <a:gd name="T62" fmla="*/ 2147483647 w 52"/>
                <a:gd name="T63" fmla="*/ 2147483647 h 50"/>
                <a:gd name="T64" fmla="*/ 2147483647 w 52"/>
                <a:gd name="T65" fmla="*/ 2147483647 h 50"/>
                <a:gd name="T66" fmla="*/ 2147483647 w 52"/>
                <a:gd name="T67" fmla="*/ 0 h 50"/>
                <a:gd name="T68" fmla="*/ 2147483647 w 52"/>
                <a:gd name="T69" fmla="*/ 2147483647 h 50"/>
                <a:gd name="T70" fmla="*/ 2147483647 w 52"/>
                <a:gd name="T71" fmla="*/ 2147483647 h 50"/>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0" t="0" r="r" b="b"/>
              <a:pathLst>
                <a:path w="52" h="50">
                  <a:moveTo>
                    <a:pt x="4" y="6"/>
                  </a:moveTo>
                  <a:cubicBezTo>
                    <a:pt x="3" y="9"/>
                    <a:pt x="3" y="9"/>
                    <a:pt x="3" y="9"/>
                  </a:cubicBezTo>
                  <a:cubicBezTo>
                    <a:pt x="2" y="10"/>
                    <a:pt x="2" y="10"/>
                    <a:pt x="2" y="10"/>
                  </a:cubicBezTo>
                  <a:cubicBezTo>
                    <a:pt x="0" y="12"/>
                    <a:pt x="0" y="12"/>
                    <a:pt x="0" y="12"/>
                  </a:cubicBezTo>
                  <a:cubicBezTo>
                    <a:pt x="0" y="29"/>
                    <a:pt x="0" y="29"/>
                    <a:pt x="0" y="29"/>
                  </a:cubicBezTo>
                  <a:cubicBezTo>
                    <a:pt x="6" y="34"/>
                    <a:pt x="6" y="34"/>
                    <a:pt x="6" y="34"/>
                  </a:cubicBezTo>
                  <a:cubicBezTo>
                    <a:pt x="9" y="35"/>
                    <a:pt x="9" y="35"/>
                    <a:pt x="9" y="35"/>
                  </a:cubicBezTo>
                  <a:cubicBezTo>
                    <a:pt x="17" y="36"/>
                    <a:pt x="17" y="36"/>
                    <a:pt x="17" y="36"/>
                  </a:cubicBezTo>
                  <a:cubicBezTo>
                    <a:pt x="19" y="38"/>
                    <a:pt x="19" y="38"/>
                    <a:pt x="19" y="38"/>
                  </a:cubicBezTo>
                  <a:cubicBezTo>
                    <a:pt x="23" y="36"/>
                    <a:pt x="23" y="36"/>
                    <a:pt x="23" y="36"/>
                  </a:cubicBezTo>
                  <a:cubicBezTo>
                    <a:pt x="47" y="49"/>
                    <a:pt x="47" y="49"/>
                    <a:pt x="47" y="49"/>
                  </a:cubicBezTo>
                  <a:cubicBezTo>
                    <a:pt x="47" y="48"/>
                    <a:pt x="47" y="48"/>
                    <a:pt x="47" y="48"/>
                  </a:cubicBezTo>
                  <a:cubicBezTo>
                    <a:pt x="47" y="49"/>
                    <a:pt x="47" y="49"/>
                    <a:pt x="47" y="49"/>
                  </a:cubicBezTo>
                  <a:cubicBezTo>
                    <a:pt x="48" y="50"/>
                    <a:pt x="48" y="50"/>
                    <a:pt x="48" y="50"/>
                  </a:cubicBezTo>
                  <a:cubicBezTo>
                    <a:pt x="48" y="47"/>
                    <a:pt x="48" y="47"/>
                    <a:pt x="48" y="47"/>
                  </a:cubicBezTo>
                  <a:cubicBezTo>
                    <a:pt x="51" y="47"/>
                    <a:pt x="51" y="47"/>
                    <a:pt x="51" y="47"/>
                  </a:cubicBezTo>
                  <a:cubicBezTo>
                    <a:pt x="52" y="41"/>
                    <a:pt x="52" y="41"/>
                    <a:pt x="52" y="41"/>
                  </a:cubicBezTo>
                  <a:cubicBezTo>
                    <a:pt x="51" y="41"/>
                    <a:pt x="51" y="41"/>
                    <a:pt x="51" y="41"/>
                  </a:cubicBezTo>
                  <a:cubicBezTo>
                    <a:pt x="50" y="41"/>
                    <a:pt x="51" y="16"/>
                    <a:pt x="51" y="16"/>
                  </a:cubicBezTo>
                  <a:cubicBezTo>
                    <a:pt x="51" y="16"/>
                    <a:pt x="50" y="14"/>
                    <a:pt x="50" y="14"/>
                  </a:cubicBezTo>
                  <a:cubicBezTo>
                    <a:pt x="50" y="13"/>
                    <a:pt x="49" y="11"/>
                    <a:pt x="49" y="11"/>
                  </a:cubicBezTo>
                  <a:cubicBezTo>
                    <a:pt x="50" y="8"/>
                    <a:pt x="50" y="8"/>
                    <a:pt x="50" y="8"/>
                  </a:cubicBezTo>
                  <a:cubicBezTo>
                    <a:pt x="51" y="6"/>
                    <a:pt x="51" y="6"/>
                    <a:pt x="51" y="6"/>
                  </a:cubicBezTo>
                  <a:cubicBezTo>
                    <a:pt x="48" y="5"/>
                    <a:pt x="48" y="5"/>
                    <a:pt x="48" y="5"/>
                  </a:cubicBezTo>
                  <a:cubicBezTo>
                    <a:pt x="45" y="3"/>
                    <a:pt x="45" y="3"/>
                    <a:pt x="45" y="3"/>
                  </a:cubicBezTo>
                  <a:cubicBezTo>
                    <a:pt x="41" y="2"/>
                    <a:pt x="41" y="2"/>
                    <a:pt x="41" y="2"/>
                  </a:cubicBezTo>
                  <a:cubicBezTo>
                    <a:pt x="35" y="4"/>
                    <a:pt x="35" y="4"/>
                    <a:pt x="35" y="4"/>
                  </a:cubicBezTo>
                  <a:cubicBezTo>
                    <a:pt x="35" y="8"/>
                    <a:pt x="35" y="8"/>
                    <a:pt x="35" y="8"/>
                  </a:cubicBezTo>
                  <a:cubicBezTo>
                    <a:pt x="29" y="10"/>
                    <a:pt x="29" y="10"/>
                    <a:pt x="29" y="10"/>
                  </a:cubicBezTo>
                  <a:cubicBezTo>
                    <a:pt x="25" y="7"/>
                    <a:pt x="25" y="7"/>
                    <a:pt x="25" y="7"/>
                  </a:cubicBezTo>
                  <a:cubicBezTo>
                    <a:pt x="22" y="5"/>
                    <a:pt x="22" y="5"/>
                    <a:pt x="22" y="5"/>
                  </a:cubicBezTo>
                  <a:cubicBezTo>
                    <a:pt x="20" y="3"/>
                    <a:pt x="20" y="3"/>
                    <a:pt x="20" y="3"/>
                  </a:cubicBezTo>
                  <a:cubicBezTo>
                    <a:pt x="13" y="2"/>
                    <a:pt x="13" y="2"/>
                    <a:pt x="13" y="2"/>
                  </a:cubicBezTo>
                  <a:cubicBezTo>
                    <a:pt x="8" y="0"/>
                    <a:pt x="8" y="0"/>
                    <a:pt x="8" y="0"/>
                  </a:cubicBezTo>
                  <a:cubicBezTo>
                    <a:pt x="8" y="2"/>
                    <a:pt x="8" y="2"/>
                    <a:pt x="8" y="2"/>
                  </a:cubicBezTo>
                  <a:lnTo>
                    <a:pt x="4" y="6"/>
                  </a:lnTo>
                  <a:close/>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solidFill>
                  <a:srgbClr val="FFFFFF"/>
                </a:solidFill>
              </a:endParaRPr>
            </a:p>
          </p:txBody>
        </p:sp>
        <p:sp>
          <p:nvSpPr>
            <p:cNvPr id="468" name="Freeform 467"/>
            <p:cNvSpPr>
              <a:spLocks/>
            </p:cNvSpPr>
            <p:nvPr/>
          </p:nvSpPr>
          <p:spPr bwMode="auto">
            <a:xfrm>
              <a:off x="5509752" y="3471821"/>
              <a:ext cx="111859" cy="202850"/>
            </a:xfrm>
            <a:custGeom>
              <a:avLst/>
              <a:gdLst>
                <a:gd name="T0" fmla="*/ 2147483647 w 78"/>
                <a:gd name="T1" fmla="*/ 2147483647 h 150"/>
                <a:gd name="T2" fmla="*/ 2147483647 w 78"/>
                <a:gd name="T3" fmla="*/ 2147483647 h 150"/>
                <a:gd name="T4" fmla="*/ 2147483647 w 78"/>
                <a:gd name="T5" fmla="*/ 2147483647 h 150"/>
                <a:gd name="T6" fmla="*/ 0 w 78"/>
                <a:gd name="T7" fmla="*/ 2147483647 h 150"/>
                <a:gd name="T8" fmla="*/ 0 w 78"/>
                <a:gd name="T9" fmla="*/ 2147483647 h 150"/>
                <a:gd name="T10" fmla="*/ 2147483647 w 78"/>
                <a:gd name="T11" fmla="*/ 2147483647 h 150"/>
                <a:gd name="T12" fmla="*/ 2147483647 w 78"/>
                <a:gd name="T13" fmla="*/ 2147483647 h 150"/>
                <a:gd name="T14" fmla="*/ 2147483647 w 78"/>
                <a:gd name="T15" fmla="*/ 2147483647 h 150"/>
                <a:gd name="T16" fmla="*/ 2147483647 w 78"/>
                <a:gd name="T17" fmla="*/ 2147483647 h 150"/>
                <a:gd name="T18" fmla="*/ 2147483647 w 78"/>
                <a:gd name="T19" fmla="*/ 2147483647 h 150"/>
                <a:gd name="T20" fmla="*/ 2147483647 w 78"/>
                <a:gd name="T21" fmla="*/ 2147483647 h 150"/>
                <a:gd name="T22" fmla="*/ 2147483647 w 78"/>
                <a:gd name="T23" fmla="*/ 2147483647 h 150"/>
                <a:gd name="T24" fmla="*/ 2147483647 w 78"/>
                <a:gd name="T25" fmla="*/ 2147483647 h 150"/>
                <a:gd name="T26" fmla="*/ 2147483647 w 78"/>
                <a:gd name="T27" fmla="*/ 2147483647 h 150"/>
                <a:gd name="T28" fmla="*/ 2147483647 w 78"/>
                <a:gd name="T29" fmla="*/ 2147483647 h 150"/>
                <a:gd name="T30" fmla="*/ 2147483647 w 78"/>
                <a:gd name="T31" fmla="*/ 2147483647 h 150"/>
                <a:gd name="T32" fmla="*/ 2147483647 w 78"/>
                <a:gd name="T33" fmla="*/ 2147483647 h 150"/>
                <a:gd name="T34" fmla="*/ 2147483647 w 78"/>
                <a:gd name="T35" fmla="*/ 2147483647 h 150"/>
                <a:gd name="T36" fmla="*/ 2147483647 w 78"/>
                <a:gd name="T37" fmla="*/ 0 h 150"/>
                <a:gd name="T38" fmla="*/ 2147483647 w 78"/>
                <a:gd name="T39" fmla="*/ 0 h 150"/>
                <a:gd name="T40" fmla="*/ 2147483647 w 78"/>
                <a:gd name="T41" fmla="*/ 2147483647 h 150"/>
                <a:gd name="T42" fmla="*/ 2147483647 w 78"/>
                <a:gd name="T43" fmla="*/ 2147483647 h 15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78" h="150">
                  <a:moveTo>
                    <a:pt x="18" y="12"/>
                  </a:moveTo>
                  <a:lnTo>
                    <a:pt x="18" y="30"/>
                  </a:lnTo>
                  <a:lnTo>
                    <a:pt x="18" y="54"/>
                  </a:lnTo>
                  <a:lnTo>
                    <a:pt x="0" y="78"/>
                  </a:lnTo>
                  <a:lnTo>
                    <a:pt x="0" y="90"/>
                  </a:lnTo>
                  <a:lnTo>
                    <a:pt x="12" y="102"/>
                  </a:lnTo>
                  <a:lnTo>
                    <a:pt x="18" y="108"/>
                  </a:lnTo>
                  <a:lnTo>
                    <a:pt x="36" y="120"/>
                  </a:lnTo>
                  <a:lnTo>
                    <a:pt x="36" y="144"/>
                  </a:lnTo>
                  <a:lnTo>
                    <a:pt x="42" y="150"/>
                  </a:lnTo>
                  <a:lnTo>
                    <a:pt x="48" y="144"/>
                  </a:lnTo>
                  <a:lnTo>
                    <a:pt x="54" y="126"/>
                  </a:lnTo>
                  <a:lnTo>
                    <a:pt x="78" y="102"/>
                  </a:lnTo>
                  <a:lnTo>
                    <a:pt x="78" y="90"/>
                  </a:lnTo>
                  <a:lnTo>
                    <a:pt x="60" y="84"/>
                  </a:lnTo>
                  <a:lnTo>
                    <a:pt x="42" y="72"/>
                  </a:lnTo>
                  <a:lnTo>
                    <a:pt x="66" y="36"/>
                  </a:lnTo>
                  <a:lnTo>
                    <a:pt x="60" y="12"/>
                  </a:lnTo>
                  <a:lnTo>
                    <a:pt x="36" y="0"/>
                  </a:lnTo>
                  <a:lnTo>
                    <a:pt x="24" y="0"/>
                  </a:lnTo>
                  <a:lnTo>
                    <a:pt x="24" y="6"/>
                  </a:lnTo>
                  <a:lnTo>
                    <a:pt x="18" y="12"/>
                  </a:lnTo>
                  <a:close/>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solidFill>
                  <a:srgbClr val="FFFFFF"/>
                </a:solidFill>
              </a:endParaRPr>
            </a:p>
          </p:txBody>
        </p:sp>
        <p:sp>
          <p:nvSpPr>
            <p:cNvPr id="469" name="Freeform 468"/>
            <p:cNvSpPr>
              <a:spLocks/>
            </p:cNvSpPr>
            <p:nvPr/>
          </p:nvSpPr>
          <p:spPr bwMode="auto">
            <a:xfrm>
              <a:off x="4960792" y="3520039"/>
              <a:ext cx="321805" cy="237766"/>
            </a:xfrm>
            <a:custGeom>
              <a:avLst/>
              <a:gdLst>
                <a:gd name="T0" fmla="*/ 2147483647 w 228"/>
                <a:gd name="T1" fmla="*/ 2147483647 h 174"/>
                <a:gd name="T2" fmla="*/ 2147483647 w 228"/>
                <a:gd name="T3" fmla="*/ 2147483647 h 174"/>
                <a:gd name="T4" fmla="*/ 2147483647 w 228"/>
                <a:gd name="T5" fmla="*/ 2147483647 h 174"/>
                <a:gd name="T6" fmla="*/ 2147483647 w 228"/>
                <a:gd name="T7" fmla="*/ 2147483647 h 174"/>
                <a:gd name="T8" fmla="*/ 2147483647 w 228"/>
                <a:gd name="T9" fmla="*/ 2147483647 h 174"/>
                <a:gd name="T10" fmla="*/ 2147483647 w 228"/>
                <a:gd name="T11" fmla="*/ 2147483647 h 174"/>
                <a:gd name="T12" fmla="*/ 2147483647 w 228"/>
                <a:gd name="T13" fmla="*/ 2147483647 h 174"/>
                <a:gd name="T14" fmla="*/ 2147483647 w 228"/>
                <a:gd name="T15" fmla="*/ 2147483647 h 174"/>
                <a:gd name="T16" fmla="*/ 2147483647 w 228"/>
                <a:gd name="T17" fmla="*/ 2147483647 h 174"/>
                <a:gd name="T18" fmla="*/ 2147483647 w 228"/>
                <a:gd name="T19" fmla="*/ 2147483647 h 174"/>
                <a:gd name="T20" fmla="*/ 2147483647 w 228"/>
                <a:gd name="T21" fmla="*/ 2147483647 h 174"/>
                <a:gd name="T22" fmla="*/ 2147483647 w 228"/>
                <a:gd name="T23" fmla="*/ 2147483647 h 174"/>
                <a:gd name="T24" fmla="*/ 2147483647 w 228"/>
                <a:gd name="T25" fmla="*/ 2147483647 h 174"/>
                <a:gd name="T26" fmla="*/ 2147483647 w 228"/>
                <a:gd name="T27" fmla="*/ 0 h 174"/>
                <a:gd name="T28" fmla="*/ 2147483647 w 228"/>
                <a:gd name="T29" fmla="*/ 2147483647 h 174"/>
                <a:gd name="T30" fmla="*/ 2147483647 w 228"/>
                <a:gd name="T31" fmla="*/ 2147483647 h 174"/>
                <a:gd name="T32" fmla="*/ 2147483647 w 228"/>
                <a:gd name="T33" fmla="*/ 2147483647 h 174"/>
                <a:gd name="T34" fmla="*/ 2147483647 w 228"/>
                <a:gd name="T35" fmla="*/ 2147483647 h 174"/>
                <a:gd name="T36" fmla="*/ 2147483647 w 228"/>
                <a:gd name="T37" fmla="*/ 2147483647 h 174"/>
                <a:gd name="T38" fmla="*/ 0 w 228"/>
                <a:gd name="T39" fmla="*/ 2147483647 h 174"/>
                <a:gd name="T40" fmla="*/ 2147483647 w 228"/>
                <a:gd name="T41" fmla="*/ 2147483647 h 174"/>
                <a:gd name="T42" fmla="*/ 2147483647 w 228"/>
                <a:gd name="T43" fmla="*/ 2147483647 h 174"/>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228" h="174">
                  <a:moveTo>
                    <a:pt x="90" y="156"/>
                  </a:moveTo>
                  <a:lnTo>
                    <a:pt x="114" y="138"/>
                  </a:lnTo>
                  <a:lnTo>
                    <a:pt x="144" y="120"/>
                  </a:lnTo>
                  <a:lnTo>
                    <a:pt x="180" y="108"/>
                  </a:lnTo>
                  <a:lnTo>
                    <a:pt x="186" y="96"/>
                  </a:lnTo>
                  <a:lnTo>
                    <a:pt x="192" y="84"/>
                  </a:lnTo>
                  <a:lnTo>
                    <a:pt x="216" y="78"/>
                  </a:lnTo>
                  <a:lnTo>
                    <a:pt x="228" y="72"/>
                  </a:lnTo>
                  <a:lnTo>
                    <a:pt x="222" y="42"/>
                  </a:lnTo>
                  <a:lnTo>
                    <a:pt x="216" y="12"/>
                  </a:lnTo>
                  <a:lnTo>
                    <a:pt x="210" y="12"/>
                  </a:lnTo>
                  <a:lnTo>
                    <a:pt x="186" y="12"/>
                  </a:lnTo>
                  <a:lnTo>
                    <a:pt x="168" y="12"/>
                  </a:lnTo>
                  <a:lnTo>
                    <a:pt x="144" y="0"/>
                  </a:lnTo>
                  <a:lnTo>
                    <a:pt x="120" y="36"/>
                  </a:lnTo>
                  <a:lnTo>
                    <a:pt x="96" y="60"/>
                  </a:lnTo>
                  <a:lnTo>
                    <a:pt x="72" y="90"/>
                  </a:lnTo>
                  <a:lnTo>
                    <a:pt x="66" y="138"/>
                  </a:lnTo>
                  <a:lnTo>
                    <a:pt x="12" y="162"/>
                  </a:lnTo>
                  <a:lnTo>
                    <a:pt x="0" y="174"/>
                  </a:lnTo>
                  <a:lnTo>
                    <a:pt x="84" y="174"/>
                  </a:lnTo>
                  <a:lnTo>
                    <a:pt x="90" y="156"/>
                  </a:lnTo>
                  <a:close/>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solidFill>
                  <a:srgbClr val="FFFFFF"/>
                </a:solidFill>
              </a:endParaRPr>
            </a:p>
          </p:txBody>
        </p:sp>
        <p:sp>
          <p:nvSpPr>
            <p:cNvPr id="470" name="Freeform 469"/>
            <p:cNvSpPr>
              <a:spLocks/>
            </p:cNvSpPr>
            <p:nvPr/>
          </p:nvSpPr>
          <p:spPr bwMode="auto">
            <a:xfrm>
              <a:off x="4864421" y="3757806"/>
              <a:ext cx="221994" cy="186223"/>
            </a:xfrm>
            <a:custGeom>
              <a:avLst/>
              <a:gdLst>
                <a:gd name="T0" fmla="*/ 2147483647 w 26"/>
                <a:gd name="T1" fmla="*/ 2147483647 h 23"/>
                <a:gd name="T2" fmla="*/ 2147483647 w 26"/>
                <a:gd name="T3" fmla="*/ 2147483647 h 23"/>
                <a:gd name="T4" fmla="*/ 2147483647 w 26"/>
                <a:gd name="T5" fmla="*/ 2147483647 h 23"/>
                <a:gd name="T6" fmla="*/ 2147483647 w 26"/>
                <a:gd name="T7" fmla="*/ 2147483647 h 23"/>
                <a:gd name="T8" fmla="*/ 2147483647 w 26"/>
                <a:gd name="T9" fmla="*/ 2147483647 h 23"/>
                <a:gd name="T10" fmla="*/ 2147483647 w 26"/>
                <a:gd name="T11" fmla="*/ 2147483647 h 23"/>
                <a:gd name="T12" fmla="*/ 2147483647 w 26"/>
                <a:gd name="T13" fmla="*/ 0 h 23"/>
                <a:gd name="T14" fmla="*/ 2147483647 w 26"/>
                <a:gd name="T15" fmla="*/ 0 h 23"/>
                <a:gd name="T16" fmla="*/ 2147483647 w 26"/>
                <a:gd name="T17" fmla="*/ 2147483647 h 23"/>
                <a:gd name="T18" fmla="*/ 2147483647 w 26"/>
                <a:gd name="T19" fmla="*/ 2147483647 h 23"/>
                <a:gd name="T20" fmla="*/ 0 w 26"/>
                <a:gd name="T21" fmla="*/ 2147483647 h 23"/>
                <a:gd name="T22" fmla="*/ 2147483647 w 26"/>
                <a:gd name="T23" fmla="*/ 2147483647 h 23"/>
                <a:gd name="T24" fmla="*/ 2147483647 w 26"/>
                <a:gd name="T25" fmla="*/ 2147483647 h 23"/>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26" h="23">
                  <a:moveTo>
                    <a:pt x="13" y="16"/>
                  </a:moveTo>
                  <a:cubicBezTo>
                    <a:pt x="15" y="14"/>
                    <a:pt x="15" y="14"/>
                    <a:pt x="15" y="14"/>
                  </a:cubicBezTo>
                  <a:cubicBezTo>
                    <a:pt x="16" y="6"/>
                    <a:pt x="16" y="6"/>
                    <a:pt x="16" y="6"/>
                  </a:cubicBezTo>
                  <a:cubicBezTo>
                    <a:pt x="26" y="6"/>
                    <a:pt x="26" y="6"/>
                    <a:pt x="26" y="6"/>
                  </a:cubicBezTo>
                  <a:cubicBezTo>
                    <a:pt x="26" y="3"/>
                    <a:pt x="26" y="3"/>
                    <a:pt x="26" y="3"/>
                  </a:cubicBezTo>
                  <a:cubicBezTo>
                    <a:pt x="25" y="3"/>
                    <a:pt x="25" y="3"/>
                    <a:pt x="25" y="3"/>
                  </a:cubicBezTo>
                  <a:cubicBezTo>
                    <a:pt x="25" y="0"/>
                    <a:pt x="25" y="0"/>
                    <a:pt x="25" y="0"/>
                  </a:cubicBezTo>
                  <a:cubicBezTo>
                    <a:pt x="11" y="0"/>
                    <a:pt x="11" y="0"/>
                    <a:pt x="11" y="0"/>
                  </a:cubicBezTo>
                  <a:cubicBezTo>
                    <a:pt x="9" y="2"/>
                    <a:pt x="9" y="2"/>
                    <a:pt x="9" y="2"/>
                  </a:cubicBezTo>
                  <a:cubicBezTo>
                    <a:pt x="4" y="13"/>
                    <a:pt x="4" y="13"/>
                    <a:pt x="4" y="13"/>
                  </a:cubicBezTo>
                  <a:cubicBezTo>
                    <a:pt x="0" y="22"/>
                    <a:pt x="0" y="22"/>
                    <a:pt x="0" y="22"/>
                  </a:cubicBezTo>
                  <a:cubicBezTo>
                    <a:pt x="4" y="22"/>
                    <a:pt x="12" y="23"/>
                    <a:pt x="12" y="23"/>
                  </a:cubicBezTo>
                  <a:cubicBezTo>
                    <a:pt x="13" y="23"/>
                    <a:pt x="13" y="16"/>
                    <a:pt x="13" y="16"/>
                  </a:cubicBezTo>
                  <a:close/>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solidFill>
                  <a:srgbClr val="FFFFFF"/>
                </a:solidFill>
              </a:endParaRPr>
            </a:p>
          </p:txBody>
        </p:sp>
        <p:sp>
          <p:nvSpPr>
            <p:cNvPr id="471" name="Freeform 470"/>
            <p:cNvSpPr>
              <a:spLocks/>
            </p:cNvSpPr>
            <p:nvPr/>
          </p:nvSpPr>
          <p:spPr bwMode="auto">
            <a:xfrm>
              <a:off x="4874747" y="4173482"/>
              <a:ext cx="67115" cy="49882"/>
            </a:xfrm>
            <a:custGeom>
              <a:avLst/>
              <a:gdLst>
                <a:gd name="T0" fmla="*/ 2147483647 w 48"/>
                <a:gd name="T1" fmla="*/ 2147483647 h 36"/>
                <a:gd name="T2" fmla="*/ 2147483647 w 48"/>
                <a:gd name="T3" fmla="*/ 2147483647 h 36"/>
                <a:gd name="T4" fmla="*/ 2147483647 w 48"/>
                <a:gd name="T5" fmla="*/ 0 h 36"/>
                <a:gd name="T6" fmla="*/ 2147483647 w 48"/>
                <a:gd name="T7" fmla="*/ 0 h 36"/>
                <a:gd name="T8" fmla="*/ 2147483647 w 48"/>
                <a:gd name="T9" fmla="*/ 2147483647 h 36"/>
                <a:gd name="T10" fmla="*/ 0 w 48"/>
                <a:gd name="T11" fmla="*/ 2147483647 h 36"/>
                <a:gd name="T12" fmla="*/ 2147483647 w 48"/>
                <a:gd name="T13" fmla="*/ 2147483647 h 36"/>
                <a:gd name="T14" fmla="*/ 2147483647 w 48"/>
                <a:gd name="T15" fmla="*/ 2147483647 h 36"/>
                <a:gd name="T16" fmla="*/ 2147483647 w 48"/>
                <a:gd name="T17" fmla="*/ 2147483647 h 36"/>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48" h="36">
                  <a:moveTo>
                    <a:pt x="48" y="24"/>
                  </a:moveTo>
                  <a:lnTo>
                    <a:pt x="48" y="6"/>
                  </a:lnTo>
                  <a:lnTo>
                    <a:pt x="48" y="0"/>
                  </a:lnTo>
                  <a:lnTo>
                    <a:pt x="36" y="0"/>
                  </a:lnTo>
                  <a:lnTo>
                    <a:pt x="6" y="6"/>
                  </a:lnTo>
                  <a:lnTo>
                    <a:pt x="0" y="6"/>
                  </a:lnTo>
                  <a:lnTo>
                    <a:pt x="18" y="36"/>
                  </a:lnTo>
                  <a:lnTo>
                    <a:pt x="36" y="24"/>
                  </a:lnTo>
                  <a:lnTo>
                    <a:pt x="48" y="24"/>
                  </a:lnTo>
                  <a:close/>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solidFill>
                  <a:srgbClr val="FFFFFF"/>
                </a:solidFill>
              </a:endParaRPr>
            </a:p>
          </p:txBody>
        </p:sp>
        <p:sp>
          <p:nvSpPr>
            <p:cNvPr id="472" name="Freeform 471"/>
            <p:cNvSpPr>
              <a:spLocks/>
            </p:cNvSpPr>
            <p:nvPr/>
          </p:nvSpPr>
          <p:spPr bwMode="auto">
            <a:xfrm>
              <a:off x="5903835" y="3889161"/>
              <a:ext cx="440545" cy="522090"/>
            </a:xfrm>
            <a:custGeom>
              <a:avLst/>
              <a:gdLst>
                <a:gd name="T0" fmla="*/ 2147483647 w 52"/>
                <a:gd name="T1" fmla="*/ 2147483647 h 64"/>
                <a:gd name="T2" fmla="*/ 2147483647 w 52"/>
                <a:gd name="T3" fmla="*/ 2147483647 h 64"/>
                <a:gd name="T4" fmla="*/ 2147483647 w 52"/>
                <a:gd name="T5" fmla="*/ 2147483647 h 64"/>
                <a:gd name="T6" fmla="*/ 2147483647 w 52"/>
                <a:gd name="T7" fmla="*/ 2147483647 h 64"/>
                <a:gd name="T8" fmla="*/ 2147483647 w 52"/>
                <a:gd name="T9" fmla="*/ 2147483647 h 64"/>
                <a:gd name="T10" fmla="*/ 2147483647 w 52"/>
                <a:gd name="T11" fmla="*/ 2147483647 h 64"/>
                <a:gd name="T12" fmla="*/ 2147483647 w 52"/>
                <a:gd name="T13" fmla="*/ 2147483647 h 64"/>
                <a:gd name="T14" fmla="*/ 2147483647 w 52"/>
                <a:gd name="T15" fmla="*/ 2147483647 h 64"/>
                <a:gd name="T16" fmla="*/ 2147483647 w 52"/>
                <a:gd name="T17" fmla="*/ 2147483647 h 64"/>
                <a:gd name="T18" fmla="*/ 0 w 52"/>
                <a:gd name="T19" fmla="*/ 2147483647 h 64"/>
                <a:gd name="T20" fmla="*/ 2147483647 w 52"/>
                <a:gd name="T21" fmla="*/ 2147483647 h 64"/>
                <a:gd name="T22" fmla="*/ 2147483647 w 52"/>
                <a:gd name="T23" fmla="*/ 2147483647 h 64"/>
                <a:gd name="T24" fmla="*/ 2147483647 w 52"/>
                <a:gd name="T25" fmla="*/ 2147483647 h 64"/>
                <a:gd name="T26" fmla="*/ 2147483647 w 52"/>
                <a:gd name="T27" fmla="*/ 2147483647 h 64"/>
                <a:gd name="T28" fmla="*/ 2147483647 w 52"/>
                <a:gd name="T29" fmla="*/ 2147483647 h 64"/>
                <a:gd name="T30" fmla="*/ 2147483647 w 52"/>
                <a:gd name="T31" fmla="*/ 2147483647 h 64"/>
                <a:gd name="T32" fmla="*/ 2147483647 w 52"/>
                <a:gd name="T33" fmla="*/ 2147483647 h 64"/>
                <a:gd name="T34" fmla="*/ 2147483647 w 52"/>
                <a:gd name="T35" fmla="*/ 2147483647 h 64"/>
                <a:gd name="T36" fmla="*/ 2147483647 w 52"/>
                <a:gd name="T37" fmla="*/ 2147483647 h 64"/>
                <a:gd name="T38" fmla="*/ 2147483647 w 52"/>
                <a:gd name="T39" fmla="*/ 2147483647 h 64"/>
                <a:gd name="T40" fmla="*/ 2147483647 w 52"/>
                <a:gd name="T41" fmla="*/ 2147483647 h 64"/>
                <a:gd name="T42" fmla="*/ 2147483647 w 52"/>
                <a:gd name="T43" fmla="*/ 2147483647 h 64"/>
                <a:gd name="T44" fmla="*/ 2147483647 w 52"/>
                <a:gd name="T45" fmla="*/ 2147483647 h 64"/>
                <a:gd name="T46" fmla="*/ 2147483647 w 52"/>
                <a:gd name="T47" fmla="*/ 2147483647 h 64"/>
                <a:gd name="T48" fmla="*/ 2147483647 w 52"/>
                <a:gd name="T49" fmla="*/ 2147483647 h 64"/>
                <a:gd name="T50" fmla="*/ 2147483647 w 52"/>
                <a:gd name="T51" fmla="*/ 2147483647 h 64"/>
                <a:gd name="T52" fmla="*/ 2147483647 w 52"/>
                <a:gd name="T53" fmla="*/ 2147483647 h 64"/>
                <a:gd name="T54" fmla="*/ 2147483647 w 52"/>
                <a:gd name="T55" fmla="*/ 2147483647 h 64"/>
                <a:gd name="T56" fmla="*/ 2147483647 w 52"/>
                <a:gd name="T57" fmla="*/ 2147483647 h 64"/>
                <a:gd name="T58" fmla="*/ 2147483647 w 52"/>
                <a:gd name="T59" fmla="*/ 2147483647 h 64"/>
                <a:gd name="T60" fmla="*/ 2147483647 w 52"/>
                <a:gd name="T61" fmla="*/ 2147483647 h 64"/>
                <a:gd name="T62" fmla="*/ 2147483647 w 52"/>
                <a:gd name="T63" fmla="*/ 2147483647 h 64"/>
                <a:gd name="T64" fmla="*/ 2147483647 w 52"/>
                <a:gd name="T65" fmla="*/ 2147483647 h 64"/>
                <a:gd name="T66" fmla="*/ 2147483647 w 52"/>
                <a:gd name="T67" fmla="*/ 2147483647 h 64"/>
                <a:gd name="T68" fmla="*/ 2147483647 w 52"/>
                <a:gd name="T69" fmla="*/ 2147483647 h 64"/>
                <a:gd name="T70" fmla="*/ 2147483647 w 52"/>
                <a:gd name="T71" fmla="*/ 0 h 64"/>
                <a:gd name="T72" fmla="*/ 2147483647 w 52"/>
                <a:gd name="T73" fmla="*/ 2147483647 h 64"/>
                <a:gd name="T74" fmla="*/ 2147483647 w 52"/>
                <a:gd name="T75" fmla="*/ 2147483647 h 64"/>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0" t="0" r="r" b="b"/>
              <a:pathLst>
                <a:path w="52" h="64">
                  <a:moveTo>
                    <a:pt x="37" y="5"/>
                  </a:moveTo>
                  <a:cubicBezTo>
                    <a:pt x="37" y="5"/>
                    <a:pt x="15" y="5"/>
                    <a:pt x="11" y="5"/>
                  </a:cubicBezTo>
                  <a:cubicBezTo>
                    <a:pt x="10" y="11"/>
                    <a:pt x="10" y="11"/>
                    <a:pt x="10" y="11"/>
                  </a:cubicBezTo>
                  <a:cubicBezTo>
                    <a:pt x="7" y="11"/>
                    <a:pt x="7" y="11"/>
                    <a:pt x="7" y="11"/>
                  </a:cubicBezTo>
                  <a:cubicBezTo>
                    <a:pt x="7" y="14"/>
                    <a:pt x="7" y="14"/>
                    <a:pt x="7" y="14"/>
                  </a:cubicBezTo>
                  <a:cubicBezTo>
                    <a:pt x="6" y="13"/>
                    <a:pt x="6" y="13"/>
                    <a:pt x="6" y="13"/>
                  </a:cubicBezTo>
                  <a:cubicBezTo>
                    <a:pt x="5" y="25"/>
                    <a:pt x="5" y="25"/>
                    <a:pt x="5" y="25"/>
                  </a:cubicBezTo>
                  <a:cubicBezTo>
                    <a:pt x="2" y="27"/>
                    <a:pt x="2" y="27"/>
                    <a:pt x="2" y="27"/>
                  </a:cubicBezTo>
                  <a:cubicBezTo>
                    <a:pt x="1" y="32"/>
                    <a:pt x="1" y="32"/>
                    <a:pt x="1" y="32"/>
                  </a:cubicBezTo>
                  <a:cubicBezTo>
                    <a:pt x="0" y="35"/>
                    <a:pt x="0" y="35"/>
                    <a:pt x="0" y="35"/>
                  </a:cubicBezTo>
                  <a:cubicBezTo>
                    <a:pt x="3" y="41"/>
                    <a:pt x="3" y="41"/>
                    <a:pt x="3" y="41"/>
                  </a:cubicBezTo>
                  <a:cubicBezTo>
                    <a:pt x="5" y="45"/>
                    <a:pt x="5" y="45"/>
                    <a:pt x="5" y="45"/>
                  </a:cubicBezTo>
                  <a:cubicBezTo>
                    <a:pt x="8" y="50"/>
                    <a:pt x="8" y="50"/>
                    <a:pt x="8" y="50"/>
                  </a:cubicBezTo>
                  <a:cubicBezTo>
                    <a:pt x="12" y="52"/>
                    <a:pt x="12" y="52"/>
                    <a:pt x="12" y="52"/>
                  </a:cubicBezTo>
                  <a:cubicBezTo>
                    <a:pt x="18" y="58"/>
                    <a:pt x="18" y="58"/>
                    <a:pt x="18" y="58"/>
                  </a:cubicBezTo>
                  <a:cubicBezTo>
                    <a:pt x="20" y="61"/>
                    <a:pt x="20" y="61"/>
                    <a:pt x="20" y="61"/>
                  </a:cubicBezTo>
                  <a:cubicBezTo>
                    <a:pt x="25" y="61"/>
                    <a:pt x="25" y="61"/>
                    <a:pt x="25" y="61"/>
                  </a:cubicBezTo>
                  <a:cubicBezTo>
                    <a:pt x="29" y="64"/>
                    <a:pt x="29" y="64"/>
                    <a:pt x="29" y="64"/>
                  </a:cubicBezTo>
                  <a:cubicBezTo>
                    <a:pt x="36" y="63"/>
                    <a:pt x="36" y="63"/>
                    <a:pt x="36" y="63"/>
                  </a:cubicBezTo>
                  <a:cubicBezTo>
                    <a:pt x="41" y="61"/>
                    <a:pt x="41" y="61"/>
                    <a:pt x="41" y="61"/>
                  </a:cubicBezTo>
                  <a:cubicBezTo>
                    <a:pt x="44" y="61"/>
                    <a:pt x="44" y="61"/>
                    <a:pt x="44" y="61"/>
                  </a:cubicBezTo>
                  <a:cubicBezTo>
                    <a:pt x="44" y="59"/>
                    <a:pt x="44" y="59"/>
                    <a:pt x="44" y="59"/>
                  </a:cubicBezTo>
                  <a:cubicBezTo>
                    <a:pt x="42" y="57"/>
                    <a:pt x="42" y="57"/>
                    <a:pt x="42" y="57"/>
                  </a:cubicBezTo>
                  <a:cubicBezTo>
                    <a:pt x="39" y="54"/>
                    <a:pt x="39" y="54"/>
                    <a:pt x="39" y="54"/>
                  </a:cubicBezTo>
                  <a:cubicBezTo>
                    <a:pt x="35" y="51"/>
                    <a:pt x="35" y="51"/>
                    <a:pt x="35" y="51"/>
                  </a:cubicBezTo>
                  <a:cubicBezTo>
                    <a:pt x="36" y="48"/>
                    <a:pt x="36" y="48"/>
                    <a:pt x="36" y="48"/>
                  </a:cubicBezTo>
                  <a:cubicBezTo>
                    <a:pt x="38" y="48"/>
                    <a:pt x="38" y="48"/>
                    <a:pt x="38" y="48"/>
                  </a:cubicBezTo>
                  <a:cubicBezTo>
                    <a:pt x="39" y="42"/>
                    <a:pt x="39" y="42"/>
                    <a:pt x="39" y="42"/>
                  </a:cubicBezTo>
                  <a:cubicBezTo>
                    <a:pt x="43" y="38"/>
                    <a:pt x="43" y="38"/>
                    <a:pt x="43" y="38"/>
                  </a:cubicBezTo>
                  <a:cubicBezTo>
                    <a:pt x="46" y="32"/>
                    <a:pt x="46" y="32"/>
                    <a:pt x="46" y="32"/>
                  </a:cubicBezTo>
                  <a:cubicBezTo>
                    <a:pt x="47" y="21"/>
                    <a:pt x="47" y="21"/>
                    <a:pt x="47" y="21"/>
                  </a:cubicBezTo>
                  <a:cubicBezTo>
                    <a:pt x="50" y="19"/>
                    <a:pt x="50" y="19"/>
                    <a:pt x="50" y="19"/>
                  </a:cubicBezTo>
                  <a:cubicBezTo>
                    <a:pt x="52" y="18"/>
                    <a:pt x="52" y="18"/>
                    <a:pt x="52" y="18"/>
                  </a:cubicBezTo>
                  <a:cubicBezTo>
                    <a:pt x="50" y="13"/>
                    <a:pt x="50" y="13"/>
                    <a:pt x="50" y="13"/>
                  </a:cubicBezTo>
                  <a:cubicBezTo>
                    <a:pt x="47" y="4"/>
                    <a:pt x="47" y="4"/>
                    <a:pt x="47" y="4"/>
                  </a:cubicBezTo>
                  <a:cubicBezTo>
                    <a:pt x="44" y="0"/>
                    <a:pt x="44" y="0"/>
                    <a:pt x="44" y="0"/>
                  </a:cubicBezTo>
                  <a:cubicBezTo>
                    <a:pt x="42" y="2"/>
                    <a:pt x="42" y="2"/>
                    <a:pt x="42" y="2"/>
                  </a:cubicBezTo>
                  <a:lnTo>
                    <a:pt x="37" y="5"/>
                  </a:lnTo>
                  <a:close/>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solidFill>
                  <a:srgbClr val="FFFFFF"/>
                </a:solidFill>
              </a:endParaRPr>
            </a:p>
          </p:txBody>
        </p:sp>
        <p:sp>
          <p:nvSpPr>
            <p:cNvPr id="473" name="Freeform 472"/>
            <p:cNvSpPr>
              <a:spLocks/>
            </p:cNvSpPr>
            <p:nvPr/>
          </p:nvSpPr>
          <p:spPr bwMode="auto">
            <a:xfrm>
              <a:off x="5086415" y="4231678"/>
              <a:ext cx="161763" cy="154631"/>
            </a:xfrm>
            <a:custGeom>
              <a:avLst/>
              <a:gdLst>
                <a:gd name="T0" fmla="*/ 2147483647 w 19"/>
                <a:gd name="T1" fmla="*/ 2147483647 h 19"/>
                <a:gd name="T2" fmla="*/ 2147483647 w 19"/>
                <a:gd name="T3" fmla="*/ 2147483647 h 19"/>
                <a:gd name="T4" fmla="*/ 2147483647 w 19"/>
                <a:gd name="T5" fmla="*/ 2147483647 h 19"/>
                <a:gd name="T6" fmla="*/ 2147483647 w 19"/>
                <a:gd name="T7" fmla="*/ 2147483647 h 19"/>
                <a:gd name="T8" fmla="*/ 2147483647 w 19"/>
                <a:gd name="T9" fmla="*/ 2147483647 h 19"/>
                <a:gd name="T10" fmla="*/ 2147483647 w 19"/>
                <a:gd name="T11" fmla="*/ 2147483647 h 19"/>
                <a:gd name="T12" fmla="*/ 2147483647 w 19"/>
                <a:gd name="T13" fmla="*/ 0 h 19"/>
                <a:gd name="T14" fmla="*/ 2147483647 w 19"/>
                <a:gd name="T15" fmla="*/ 0 h 19"/>
                <a:gd name="T16" fmla="*/ 2147483647 w 19"/>
                <a:gd name="T17" fmla="*/ 0 h 19"/>
                <a:gd name="T18" fmla="*/ 2147483647 w 19"/>
                <a:gd name="T19" fmla="*/ 2147483647 h 19"/>
                <a:gd name="T20" fmla="*/ 2147483647 w 19"/>
                <a:gd name="T21" fmla="*/ 2147483647 h 19"/>
                <a:gd name="T22" fmla="*/ 2147483647 w 19"/>
                <a:gd name="T23" fmla="*/ 2147483647 h 19"/>
                <a:gd name="T24" fmla="*/ 2147483647 w 19"/>
                <a:gd name="T25" fmla="*/ 2147483647 h 19"/>
                <a:gd name="T26" fmla="*/ 0 w 19"/>
                <a:gd name="T27" fmla="*/ 2147483647 h 19"/>
                <a:gd name="T28" fmla="*/ 2147483647 w 19"/>
                <a:gd name="T29" fmla="*/ 2147483647 h 19"/>
                <a:gd name="T30" fmla="*/ 2147483647 w 19"/>
                <a:gd name="T31" fmla="*/ 2147483647 h 19"/>
                <a:gd name="T32" fmla="*/ 2147483647 w 19"/>
                <a:gd name="T33" fmla="*/ 2147483647 h 19"/>
                <a:gd name="T34" fmla="*/ 2147483647 w 19"/>
                <a:gd name="T35" fmla="*/ 2147483647 h 19"/>
                <a:gd name="T36" fmla="*/ 2147483647 w 19"/>
                <a:gd name="T37" fmla="*/ 2147483647 h 19"/>
                <a:gd name="T38" fmla="*/ 2147483647 w 19"/>
                <a:gd name="T39" fmla="*/ 2147483647 h 19"/>
                <a:gd name="T40" fmla="*/ 2147483647 w 19"/>
                <a:gd name="T41" fmla="*/ 2147483647 h 19"/>
                <a:gd name="T42" fmla="*/ 2147483647 w 19"/>
                <a:gd name="T43" fmla="*/ 2147483647 h 19"/>
                <a:gd name="T44" fmla="*/ 2147483647 w 19"/>
                <a:gd name="T45" fmla="*/ 2147483647 h 19"/>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19" h="19">
                  <a:moveTo>
                    <a:pt x="17" y="10"/>
                  </a:moveTo>
                  <a:cubicBezTo>
                    <a:pt x="19" y="6"/>
                    <a:pt x="19" y="6"/>
                    <a:pt x="19" y="6"/>
                  </a:cubicBezTo>
                  <a:cubicBezTo>
                    <a:pt x="17" y="2"/>
                    <a:pt x="17" y="2"/>
                    <a:pt x="17" y="2"/>
                  </a:cubicBezTo>
                  <a:cubicBezTo>
                    <a:pt x="12" y="3"/>
                    <a:pt x="12" y="3"/>
                    <a:pt x="12" y="3"/>
                  </a:cubicBezTo>
                  <a:cubicBezTo>
                    <a:pt x="10" y="1"/>
                    <a:pt x="10" y="1"/>
                    <a:pt x="10" y="1"/>
                  </a:cubicBezTo>
                  <a:cubicBezTo>
                    <a:pt x="8" y="1"/>
                    <a:pt x="8" y="1"/>
                    <a:pt x="8" y="1"/>
                  </a:cubicBezTo>
                  <a:cubicBezTo>
                    <a:pt x="6" y="0"/>
                    <a:pt x="6" y="0"/>
                    <a:pt x="6" y="0"/>
                  </a:cubicBezTo>
                  <a:cubicBezTo>
                    <a:pt x="5" y="0"/>
                    <a:pt x="5" y="0"/>
                    <a:pt x="5" y="0"/>
                  </a:cubicBezTo>
                  <a:cubicBezTo>
                    <a:pt x="3" y="0"/>
                    <a:pt x="3" y="0"/>
                    <a:pt x="3" y="0"/>
                  </a:cubicBezTo>
                  <a:cubicBezTo>
                    <a:pt x="1" y="1"/>
                    <a:pt x="1" y="1"/>
                    <a:pt x="1" y="1"/>
                  </a:cubicBezTo>
                  <a:cubicBezTo>
                    <a:pt x="2" y="1"/>
                    <a:pt x="2" y="1"/>
                    <a:pt x="2" y="1"/>
                  </a:cubicBezTo>
                  <a:cubicBezTo>
                    <a:pt x="2" y="5"/>
                    <a:pt x="2" y="5"/>
                    <a:pt x="2" y="5"/>
                  </a:cubicBezTo>
                  <a:cubicBezTo>
                    <a:pt x="2" y="9"/>
                    <a:pt x="2" y="9"/>
                    <a:pt x="2" y="9"/>
                  </a:cubicBezTo>
                  <a:cubicBezTo>
                    <a:pt x="2" y="9"/>
                    <a:pt x="1" y="10"/>
                    <a:pt x="0" y="10"/>
                  </a:cubicBezTo>
                  <a:cubicBezTo>
                    <a:pt x="1" y="11"/>
                    <a:pt x="1" y="11"/>
                    <a:pt x="1" y="11"/>
                  </a:cubicBezTo>
                  <a:cubicBezTo>
                    <a:pt x="1" y="11"/>
                    <a:pt x="0" y="14"/>
                    <a:pt x="1" y="14"/>
                  </a:cubicBezTo>
                  <a:cubicBezTo>
                    <a:pt x="1" y="14"/>
                    <a:pt x="4" y="16"/>
                    <a:pt x="4" y="16"/>
                  </a:cubicBezTo>
                  <a:cubicBezTo>
                    <a:pt x="4" y="19"/>
                    <a:pt x="4" y="19"/>
                    <a:pt x="4" y="19"/>
                  </a:cubicBezTo>
                  <a:cubicBezTo>
                    <a:pt x="8" y="19"/>
                    <a:pt x="8" y="19"/>
                    <a:pt x="8" y="19"/>
                  </a:cubicBezTo>
                  <a:cubicBezTo>
                    <a:pt x="15" y="16"/>
                    <a:pt x="15" y="16"/>
                    <a:pt x="15" y="16"/>
                  </a:cubicBezTo>
                  <a:cubicBezTo>
                    <a:pt x="18" y="16"/>
                    <a:pt x="18" y="16"/>
                    <a:pt x="18" y="16"/>
                  </a:cubicBezTo>
                  <a:cubicBezTo>
                    <a:pt x="17" y="13"/>
                    <a:pt x="17" y="13"/>
                    <a:pt x="17" y="13"/>
                  </a:cubicBezTo>
                  <a:lnTo>
                    <a:pt x="17" y="10"/>
                  </a:lnTo>
                  <a:close/>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solidFill>
                  <a:srgbClr val="FFFFFF"/>
                </a:solidFill>
              </a:endParaRPr>
            </a:p>
          </p:txBody>
        </p:sp>
        <p:sp>
          <p:nvSpPr>
            <p:cNvPr id="474" name="Freeform 473"/>
            <p:cNvSpPr>
              <a:spLocks/>
            </p:cNvSpPr>
            <p:nvPr/>
          </p:nvSpPr>
          <p:spPr bwMode="auto">
            <a:xfrm>
              <a:off x="5003812" y="4289872"/>
              <a:ext cx="115300" cy="96437"/>
            </a:xfrm>
            <a:custGeom>
              <a:avLst/>
              <a:gdLst>
                <a:gd name="T0" fmla="*/ 2147483647 w 14"/>
                <a:gd name="T1" fmla="*/ 2147483647 h 12"/>
                <a:gd name="T2" fmla="*/ 2147483647 w 14"/>
                <a:gd name="T3" fmla="*/ 2147483647 h 12"/>
                <a:gd name="T4" fmla="*/ 2147483647 w 14"/>
                <a:gd name="T5" fmla="*/ 2147483647 h 12"/>
                <a:gd name="T6" fmla="*/ 2147483647 w 14"/>
                <a:gd name="T7" fmla="*/ 2147483647 h 12"/>
                <a:gd name="T8" fmla="*/ 2147483647 w 14"/>
                <a:gd name="T9" fmla="*/ 2147483647 h 12"/>
                <a:gd name="T10" fmla="*/ 2147483647 w 14"/>
                <a:gd name="T11" fmla="*/ 0 h 12"/>
                <a:gd name="T12" fmla="*/ 2147483647 w 14"/>
                <a:gd name="T13" fmla="*/ 2147483647 h 12"/>
                <a:gd name="T14" fmla="*/ 2147483647 w 14"/>
                <a:gd name="T15" fmla="*/ 2147483647 h 12"/>
                <a:gd name="T16" fmla="*/ 0 w 14"/>
                <a:gd name="T17" fmla="*/ 2147483647 h 12"/>
                <a:gd name="T18" fmla="*/ 2147483647 w 14"/>
                <a:gd name="T19" fmla="*/ 2147483647 h 12"/>
                <a:gd name="T20" fmla="*/ 2147483647 w 14"/>
                <a:gd name="T21" fmla="*/ 2147483647 h 12"/>
                <a:gd name="T22" fmla="*/ 2147483647 w 14"/>
                <a:gd name="T23" fmla="*/ 2147483647 h 12"/>
                <a:gd name="T24" fmla="*/ 2147483647 w 14"/>
                <a:gd name="T25" fmla="*/ 2147483647 h 12"/>
                <a:gd name="T26" fmla="*/ 2147483647 w 14"/>
                <a:gd name="T27" fmla="*/ 2147483647 h 1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14" h="12">
                  <a:moveTo>
                    <a:pt x="11" y="7"/>
                  </a:moveTo>
                  <a:cubicBezTo>
                    <a:pt x="10" y="7"/>
                    <a:pt x="11" y="4"/>
                    <a:pt x="11" y="4"/>
                  </a:cubicBezTo>
                  <a:cubicBezTo>
                    <a:pt x="10" y="3"/>
                    <a:pt x="10" y="3"/>
                    <a:pt x="10" y="3"/>
                  </a:cubicBezTo>
                  <a:cubicBezTo>
                    <a:pt x="9" y="3"/>
                    <a:pt x="8" y="4"/>
                    <a:pt x="8" y="4"/>
                  </a:cubicBezTo>
                  <a:cubicBezTo>
                    <a:pt x="7" y="4"/>
                    <a:pt x="6" y="1"/>
                    <a:pt x="6" y="1"/>
                  </a:cubicBezTo>
                  <a:cubicBezTo>
                    <a:pt x="4" y="0"/>
                    <a:pt x="4" y="0"/>
                    <a:pt x="4" y="0"/>
                  </a:cubicBezTo>
                  <a:cubicBezTo>
                    <a:pt x="3" y="2"/>
                    <a:pt x="3" y="2"/>
                    <a:pt x="3" y="2"/>
                  </a:cubicBezTo>
                  <a:cubicBezTo>
                    <a:pt x="1" y="3"/>
                    <a:pt x="1" y="3"/>
                    <a:pt x="1" y="3"/>
                  </a:cubicBezTo>
                  <a:cubicBezTo>
                    <a:pt x="0" y="5"/>
                    <a:pt x="0" y="5"/>
                    <a:pt x="0" y="5"/>
                  </a:cubicBezTo>
                  <a:cubicBezTo>
                    <a:pt x="1" y="6"/>
                    <a:pt x="1" y="6"/>
                    <a:pt x="1" y="6"/>
                  </a:cubicBezTo>
                  <a:cubicBezTo>
                    <a:pt x="10" y="12"/>
                    <a:pt x="10" y="12"/>
                    <a:pt x="10" y="12"/>
                  </a:cubicBezTo>
                  <a:cubicBezTo>
                    <a:pt x="14" y="12"/>
                    <a:pt x="14" y="12"/>
                    <a:pt x="14" y="12"/>
                  </a:cubicBezTo>
                  <a:cubicBezTo>
                    <a:pt x="14" y="9"/>
                    <a:pt x="14" y="9"/>
                    <a:pt x="14" y="9"/>
                  </a:cubicBezTo>
                  <a:cubicBezTo>
                    <a:pt x="14" y="9"/>
                    <a:pt x="11" y="7"/>
                    <a:pt x="11" y="7"/>
                  </a:cubicBezTo>
                  <a:close/>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solidFill>
                  <a:srgbClr val="FFFFFF"/>
                </a:solidFill>
              </a:endParaRPr>
            </a:p>
          </p:txBody>
        </p:sp>
        <p:sp>
          <p:nvSpPr>
            <p:cNvPr id="475" name="Freeform 474"/>
            <p:cNvSpPr>
              <a:spLocks/>
            </p:cNvSpPr>
            <p:nvPr/>
          </p:nvSpPr>
          <p:spPr bwMode="auto">
            <a:xfrm>
              <a:off x="4950466" y="4256618"/>
              <a:ext cx="86044" cy="73159"/>
            </a:xfrm>
            <a:custGeom>
              <a:avLst/>
              <a:gdLst>
                <a:gd name="T0" fmla="*/ 2147483647 w 60"/>
                <a:gd name="T1" fmla="*/ 2147483647 h 54"/>
                <a:gd name="T2" fmla="*/ 2147483647 w 60"/>
                <a:gd name="T3" fmla="*/ 2147483647 h 54"/>
                <a:gd name="T4" fmla="*/ 2147483647 w 60"/>
                <a:gd name="T5" fmla="*/ 2147483647 h 54"/>
                <a:gd name="T6" fmla="*/ 2147483647 w 60"/>
                <a:gd name="T7" fmla="*/ 0 h 54"/>
                <a:gd name="T8" fmla="*/ 2147483647 w 60"/>
                <a:gd name="T9" fmla="*/ 0 h 54"/>
                <a:gd name="T10" fmla="*/ 2147483647 w 60"/>
                <a:gd name="T11" fmla="*/ 2147483647 h 54"/>
                <a:gd name="T12" fmla="*/ 0 w 60"/>
                <a:gd name="T13" fmla="*/ 2147483647 h 54"/>
                <a:gd name="T14" fmla="*/ 2147483647 w 60"/>
                <a:gd name="T15" fmla="*/ 2147483647 h 54"/>
                <a:gd name="T16" fmla="*/ 2147483647 w 60"/>
                <a:gd name="T17" fmla="*/ 2147483647 h 54"/>
                <a:gd name="T18" fmla="*/ 2147483647 w 60"/>
                <a:gd name="T19" fmla="*/ 2147483647 h 54"/>
                <a:gd name="T20" fmla="*/ 2147483647 w 60"/>
                <a:gd name="T21" fmla="*/ 2147483647 h 5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60" h="54">
                  <a:moveTo>
                    <a:pt x="54" y="36"/>
                  </a:moveTo>
                  <a:lnTo>
                    <a:pt x="60" y="24"/>
                  </a:lnTo>
                  <a:lnTo>
                    <a:pt x="54" y="18"/>
                  </a:lnTo>
                  <a:lnTo>
                    <a:pt x="42" y="0"/>
                  </a:lnTo>
                  <a:lnTo>
                    <a:pt x="18" y="0"/>
                  </a:lnTo>
                  <a:lnTo>
                    <a:pt x="12" y="12"/>
                  </a:lnTo>
                  <a:lnTo>
                    <a:pt x="0" y="18"/>
                  </a:lnTo>
                  <a:lnTo>
                    <a:pt x="12" y="30"/>
                  </a:lnTo>
                  <a:lnTo>
                    <a:pt x="36" y="54"/>
                  </a:lnTo>
                  <a:lnTo>
                    <a:pt x="42" y="42"/>
                  </a:lnTo>
                  <a:lnTo>
                    <a:pt x="54" y="36"/>
                  </a:lnTo>
                  <a:close/>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solidFill>
                  <a:srgbClr val="FFFFFF"/>
                </a:solidFill>
              </a:endParaRPr>
            </a:p>
          </p:txBody>
        </p:sp>
        <p:sp>
          <p:nvSpPr>
            <p:cNvPr id="476" name="Rectangle 475"/>
            <p:cNvSpPr>
              <a:spLocks noChangeArrowheads="1"/>
            </p:cNvSpPr>
            <p:nvPr/>
          </p:nvSpPr>
          <p:spPr bwMode="auto">
            <a:xfrm>
              <a:off x="5076090" y="3757806"/>
              <a:ext cx="10325" cy="24941"/>
            </a:xfrm>
            <a:prstGeom prst="rect">
              <a:avLst/>
            </a:prstGeom>
            <a:grpFill/>
            <a:ln w="4445">
              <a:solidFill>
                <a:schemeClr val="bg1"/>
              </a:solidFill>
              <a:miter lim="800000"/>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pPr algn="ctr" eaLnBrk="1" hangingPunct="1">
                <a:spcBef>
                  <a:spcPct val="15000"/>
                </a:spcBef>
              </a:pPr>
              <a:endParaRPr lang="en-US" sz="1396" dirty="0">
                <a:solidFill>
                  <a:srgbClr val="FFFFFF"/>
                </a:solidFill>
              </a:endParaRPr>
            </a:p>
          </p:txBody>
        </p:sp>
        <p:sp>
          <p:nvSpPr>
            <p:cNvPr id="477" name="Freeform 476"/>
            <p:cNvSpPr>
              <a:spLocks/>
            </p:cNvSpPr>
            <p:nvPr/>
          </p:nvSpPr>
          <p:spPr bwMode="auto">
            <a:xfrm>
              <a:off x="5076090" y="3471821"/>
              <a:ext cx="555845" cy="528740"/>
            </a:xfrm>
            <a:custGeom>
              <a:avLst/>
              <a:gdLst>
                <a:gd name="T0" fmla="*/ 2147483647 w 390"/>
                <a:gd name="T1" fmla="*/ 2147483647 h 390"/>
                <a:gd name="T2" fmla="*/ 2147483647 w 390"/>
                <a:gd name="T3" fmla="*/ 2147483647 h 390"/>
                <a:gd name="T4" fmla="*/ 2147483647 w 390"/>
                <a:gd name="T5" fmla="*/ 2147483647 h 390"/>
                <a:gd name="T6" fmla="*/ 2147483647 w 390"/>
                <a:gd name="T7" fmla="*/ 2147483647 h 390"/>
                <a:gd name="T8" fmla="*/ 2147483647 w 390"/>
                <a:gd name="T9" fmla="*/ 2147483647 h 390"/>
                <a:gd name="T10" fmla="*/ 2147483647 w 390"/>
                <a:gd name="T11" fmla="*/ 2147483647 h 390"/>
                <a:gd name="T12" fmla="*/ 2147483647 w 390"/>
                <a:gd name="T13" fmla="*/ 2147483647 h 390"/>
                <a:gd name="T14" fmla="*/ 2147483647 w 390"/>
                <a:gd name="T15" fmla="*/ 2147483647 h 390"/>
                <a:gd name="T16" fmla="*/ 2147483647 w 390"/>
                <a:gd name="T17" fmla="*/ 2147483647 h 390"/>
                <a:gd name="T18" fmla="*/ 2147483647 w 390"/>
                <a:gd name="T19" fmla="*/ 2147483647 h 390"/>
                <a:gd name="T20" fmla="*/ 2147483647 w 390"/>
                <a:gd name="T21" fmla="*/ 2147483647 h 390"/>
                <a:gd name="T22" fmla="*/ 2147483647 w 390"/>
                <a:gd name="T23" fmla="*/ 2147483647 h 390"/>
                <a:gd name="T24" fmla="*/ 2147483647 w 390"/>
                <a:gd name="T25" fmla="*/ 2147483647 h 390"/>
                <a:gd name="T26" fmla="*/ 2147483647 w 390"/>
                <a:gd name="T27" fmla="*/ 2147483647 h 390"/>
                <a:gd name="T28" fmla="*/ 2147483647 w 390"/>
                <a:gd name="T29" fmla="*/ 2147483647 h 390"/>
                <a:gd name="T30" fmla="*/ 2147483647 w 390"/>
                <a:gd name="T31" fmla="*/ 2147483647 h 390"/>
                <a:gd name="T32" fmla="*/ 2147483647 w 390"/>
                <a:gd name="T33" fmla="*/ 2147483647 h 390"/>
                <a:gd name="T34" fmla="*/ 2147483647 w 390"/>
                <a:gd name="T35" fmla="*/ 2147483647 h 390"/>
                <a:gd name="T36" fmla="*/ 2147483647 w 390"/>
                <a:gd name="T37" fmla="*/ 2147483647 h 390"/>
                <a:gd name="T38" fmla="*/ 2147483647 w 390"/>
                <a:gd name="T39" fmla="*/ 2147483647 h 390"/>
                <a:gd name="T40" fmla="*/ 2147483647 w 390"/>
                <a:gd name="T41" fmla="*/ 2147483647 h 390"/>
                <a:gd name="T42" fmla="*/ 2147483647 w 390"/>
                <a:gd name="T43" fmla="*/ 2147483647 h 390"/>
                <a:gd name="T44" fmla="*/ 2147483647 w 390"/>
                <a:gd name="T45" fmla="*/ 2147483647 h 390"/>
                <a:gd name="T46" fmla="*/ 2147483647 w 390"/>
                <a:gd name="T47" fmla="*/ 2147483647 h 390"/>
                <a:gd name="T48" fmla="*/ 2147483647 w 390"/>
                <a:gd name="T49" fmla="*/ 0 h 390"/>
                <a:gd name="T50" fmla="*/ 2147483647 w 390"/>
                <a:gd name="T51" fmla="*/ 2147483647 h 390"/>
                <a:gd name="T52" fmla="*/ 2147483647 w 390"/>
                <a:gd name="T53" fmla="*/ 2147483647 h 390"/>
                <a:gd name="T54" fmla="*/ 2147483647 w 390"/>
                <a:gd name="T55" fmla="*/ 2147483647 h 390"/>
                <a:gd name="T56" fmla="*/ 2147483647 w 390"/>
                <a:gd name="T57" fmla="*/ 2147483647 h 390"/>
                <a:gd name="T58" fmla="*/ 2147483647 w 390"/>
                <a:gd name="T59" fmla="*/ 2147483647 h 390"/>
                <a:gd name="T60" fmla="*/ 2147483647 w 390"/>
                <a:gd name="T61" fmla="*/ 2147483647 h 390"/>
                <a:gd name="T62" fmla="*/ 2147483647 w 390"/>
                <a:gd name="T63" fmla="*/ 2147483647 h 390"/>
                <a:gd name="T64" fmla="*/ 2147483647 w 390"/>
                <a:gd name="T65" fmla="*/ 2147483647 h 390"/>
                <a:gd name="T66" fmla="*/ 2147483647 w 390"/>
                <a:gd name="T67" fmla="*/ 2147483647 h 390"/>
                <a:gd name="T68" fmla="*/ 2147483647 w 390"/>
                <a:gd name="T69" fmla="*/ 2147483647 h 390"/>
                <a:gd name="T70" fmla="*/ 2147483647 w 390"/>
                <a:gd name="T71" fmla="*/ 2147483647 h 390"/>
                <a:gd name="T72" fmla="*/ 2147483647 w 390"/>
                <a:gd name="T73" fmla="*/ 2147483647 h 390"/>
                <a:gd name="T74" fmla="*/ 2147483647 w 390"/>
                <a:gd name="T75" fmla="*/ 2147483647 h 390"/>
                <a:gd name="T76" fmla="*/ 2147483647 w 390"/>
                <a:gd name="T77" fmla="*/ 2147483647 h 390"/>
                <a:gd name="T78" fmla="*/ 0 w 390"/>
                <a:gd name="T79" fmla="*/ 2147483647 h 390"/>
                <a:gd name="T80" fmla="*/ 2147483647 w 390"/>
                <a:gd name="T81" fmla="*/ 2147483647 h 390"/>
                <a:gd name="T82" fmla="*/ 2147483647 w 390"/>
                <a:gd name="T83" fmla="*/ 2147483647 h 390"/>
                <a:gd name="T84" fmla="*/ 2147483647 w 390"/>
                <a:gd name="T85" fmla="*/ 2147483647 h 390"/>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0" t="0" r="r" b="b"/>
              <a:pathLst>
                <a:path w="390" h="390">
                  <a:moveTo>
                    <a:pt x="60" y="270"/>
                  </a:moveTo>
                  <a:lnTo>
                    <a:pt x="216" y="378"/>
                  </a:lnTo>
                  <a:lnTo>
                    <a:pt x="228" y="390"/>
                  </a:lnTo>
                  <a:lnTo>
                    <a:pt x="246" y="390"/>
                  </a:lnTo>
                  <a:lnTo>
                    <a:pt x="282" y="372"/>
                  </a:lnTo>
                  <a:lnTo>
                    <a:pt x="390" y="300"/>
                  </a:lnTo>
                  <a:lnTo>
                    <a:pt x="384" y="300"/>
                  </a:lnTo>
                  <a:lnTo>
                    <a:pt x="366" y="276"/>
                  </a:lnTo>
                  <a:lnTo>
                    <a:pt x="354" y="270"/>
                  </a:lnTo>
                  <a:lnTo>
                    <a:pt x="342" y="246"/>
                  </a:lnTo>
                  <a:lnTo>
                    <a:pt x="348" y="234"/>
                  </a:lnTo>
                  <a:lnTo>
                    <a:pt x="348" y="174"/>
                  </a:lnTo>
                  <a:lnTo>
                    <a:pt x="342" y="162"/>
                  </a:lnTo>
                  <a:lnTo>
                    <a:pt x="348" y="150"/>
                  </a:lnTo>
                  <a:lnTo>
                    <a:pt x="342" y="144"/>
                  </a:lnTo>
                  <a:lnTo>
                    <a:pt x="342" y="120"/>
                  </a:lnTo>
                  <a:lnTo>
                    <a:pt x="324" y="108"/>
                  </a:lnTo>
                  <a:lnTo>
                    <a:pt x="318" y="102"/>
                  </a:lnTo>
                  <a:lnTo>
                    <a:pt x="306" y="90"/>
                  </a:lnTo>
                  <a:lnTo>
                    <a:pt x="306" y="78"/>
                  </a:lnTo>
                  <a:lnTo>
                    <a:pt x="324" y="54"/>
                  </a:lnTo>
                  <a:lnTo>
                    <a:pt x="324" y="30"/>
                  </a:lnTo>
                  <a:lnTo>
                    <a:pt x="324" y="12"/>
                  </a:lnTo>
                  <a:lnTo>
                    <a:pt x="330" y="6"/>
                  </a:lnTo>
                  <a:lnTo>
                    <a:pt x="330" y="0"/>
                  </a:lnTo>
                  <a:lnTo>
                    <a:pt x="318" y="6"/>
                  </a:lnTo>
                  <a:lnTo>
                    <a:pt x="288" y="12"/>
                  </a:lnTo>
                  <a:lnTo>
                    <a:pt x="222" y="12"/>
                  </a:lnTo>
                  <a:lnTo>
                    <a:pt x="162" y="30"/>
                  </a:lnTo>
                  <a:lnTo>
                    <a:pt x="132" y="48"/>
                  </a:lnTo>
                  <a:lnTo>
                    <a:pt x="138" y="78"/>
                  </a:lnTo>
                  <a:lnTo>
                    <a:pt x="144" y="108"/>
                  </a:lnTo>
                  <a:lnTo>
                    <a:pt x="132" y="114"/>
                  </a:lnTo>
                  <a:lnTo>
                    <a:pt x="108" y="120"/>
                  </a:lnTo>
                  <a:lnTo>
                    <a:pt x="102" y="132"/>
                  </a:lnTo>
                  <a:lnTo>
                    <a:pt x="96" y="144"/>
                  </a:lnTo>
                  <a:lnTo>
                    <a:pt x="60" y="156"/>
                  </a:lnTo>
                  <a:lnTo>
                    <a:pt x="30" y="174"/>
                  </a:lnTo>
                  <a:lnTo>
                    <a:pt x="6" y="192"/>
                  </a:lnTo>
                  <a:lnTo>
                    <a:pt x="0" y="210"/>
                  </a:lnTo>
                  <a:lnTo>
                    <a:pt x="6" y="210"/>
                  </a:lnTo>
                  <a:lnTo>
                    <a:pt x="6" y="228"/>
                  </a:lnTo>
                  <a:lnTo>
                    <a:pt x="60" y="270"/>
                  </a:lnTo>
                  <a:close/>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solidFill>
                  <a:srgbClr val="FFFFFF"/>
                </a:solidFill>
              </a:endParaRPr>
            </a:p>
          </p:txBody>
        </p:sp>
        <p:sp>
          <p:nvSpPr>
            <p:cNvPr id="478" name="Freeform 477"/>
            <p:cNvSpPr>
              <a:spLocks/>
            </p:cNvSpPr>
            <p:nvPr/>
          </p:nvSpPr>
          <p:spPr bwMode="auto">
            <a:xfrm>
              <a:off x="5076090" y="3471821"/>
              <a:ext cx="555845" cy="528740"/>
            </a:xfrm>
            <a:custGeom>
              <a:avLst/>
              <a:gdLst>
                <a:gd name="T0" fmla="*/ 2147483647 w 390"/>
                <a:gd name="T1" fmla="*/ 2147483647 h 390"/>
                <a:gd name="T2" fmla="*/ 2147483647 w 390"/>
                <a:gd name="T3" fmla="*/ 2147483647 h 390"/>
                <a:gd name="T4" fmla="*/ 2147483647 w 390"/>
                <a:gd name="T5" fmla="*/ 2147483647 h 390"/>
                <a:gd name="T6" fmla="*/ 2147483647 w 390"/>
                <a:gd name="T7" fmla="*/ 2147483647 h 390"/>
                <a:gd name="T8" fmla="*/ 2147483647 w 390"/>
                <a:gd name="T9" fmla="*/ 2147483647 h 390"/>
                <a:gd name="T10" fmla="*/ 2147483647 w 390"/>
                <a:gd name="T11" fmla="*/ 2147483647 h 390"/>
                <a:gd name="T12" fmla="*/ 2147483647 w 390"/>
                <a:gd name="T13" fmla="*/ 2147483647 h 390"/>
                <a:gd name="T14" fmla="*/ 2147483647 w 390"/>
                <a:gd name="T15" fmla="*/ 2147483647 h 390"/>
                <a:gd name="T16" fmla="*/ 2147483647 w 390"/>
                <a:gd name="T17" fmla="*/ 2147483647 h 390"/>
                <a:gd name="T18" fmla="*/ 2147483647 w 390"/>
                <a:gd name="T19" fmla="*/ 2147483647 h 390"/>
                <a:gd name="T20" fmla="*/ 2147483647 w 390"/>
                <a:gd name="T21" fmla="*/ 2147483647 h 390"/>
                <a:gd name="T22" fmla="*/ 2147483647 w 390"/>
                <a:gd name="T23" fmla="*/ 2147483647 h 390"/>
                <a:gd name="T24" fmla="*/ 2147483647 w 390"/>
                <a:gd name="T25" fmla="*/ 2147483647 h 390"/>
                <a:gd name="T26" fmla="*/ 2147483647 w 390"/>
                <a:gd name="T27" fmla="*/ 2147483647 h 390"/>
                <a:gd name="T28" fmla="*/ 2147483647 w 390"/>
                <a:gd name="T29" fmla="*/ 2147483647 h 390"/>
                <a:gd name="T30" fmla="*/ 2147483647 w 390"/>
                <a:gd name="T31" fmla="*/ 2147483647 h 390"/>
                <a:gd name="T32" fmla="*/ 2147483647 w 390"/>
                <a:gd name="T33" fmla="*/ 2147483647 h 390"/>
                <a:gd name="T34" fmla="*/ 2147483647 w 390"/>
                <a:gd name="T35" fmla="*/ 2147483647 h 390"/>
                <a:gd name="T36" fmla="*/ 2147483647 w 390"/>
                <a:gd name="T37" fmla="*/ 2147483647 h 390"/>
                <a:gd name="T38" fmla="*/ 2147483647 w 390"/>
                <a:gd name="T39" fmla="*/ 2147483647 h 390"/>
                <a:gd name="T40" fmla="*/ 2147483647 w 390"/>
                <a:gd name="T41" fmla="*/ 2147483647 h 390"/>
                <a:gd name="T42" fmla="*/ 2147483647 w 390"/>
                <a:gd name="T43" fmla="*/ 2147483647 h 390"/>
                <a:gd name="T44" fmla="*/ 2147483647 w 390"/>
                <a:gd name="T45" fmla="*/ 2147483647 h 390"/>
                <a:gd name="T46" fmla="*/ 2147483647 w 390"/>
                <a:gd name="T47" fmla="*/ 2147483647 h 390"/>
                <a:gd name="T48" fmla="*/ 2147483647 w 390"/>
                <a:gd name="T49" fmla="*/ 0 h 390"/>
                <a:gd name="T50" fmla="*/ 2147483647 w 390"/>
                <a:gd name="T51" fmla="*/ 2147483647 h 390"/>
                <a:gd name="T52" fmla="*/ 2147483647 w 390"/>
                <a:gd name="T53" fmla="*/ 2147483647 h 390"/>
                <a:gd name="T54" fmla="*/ 2147483647 w 390"/>
                <a:gd name="T55" fmla="*/ 2147483647 h 390"/>
                <a:gd name="T56" fmla="*/ 2147483647 w 390"/>
                <a:gd name="T57" fmla="*/ 2147483647 h 390"/>
                <a:gd name="T58" fmla="*/ 2147483647 w 390"/>
                <a:gd name="T59" fmla="*/ 2147483647 h 390"/>
                <a:gd name="T60" fmla="*/ 2147483647 w 390"/>
                <a:gd name="T61" fmla="*/ 2147483647 h 390"/>
                <a:gd name="T62" fmla="*/ 2147483647 w 390"/>
                <a:gd name="T63" fmla="*/ 2147483647 h 390"/>
                <a:gd name="T64" fmla="*/ 2147483647 w 390"/>
                <a:gd name="T65" fmla="*/ 2147483647 h 390"/>
                <a:gd name="T66" fmla="*/ 2147483647 w 390"/>
                <a:gd name="T67" fmla="*/ 2147483647 h 390"/>
                <a:gd name="T68" fmla="*/ 2147483647 w 390"/>
                <a:gd name="T69" fmla="*/ 2147483647 h 390"/>
                <a:gd name="T70" fmla="*/ 2147483647 w 390"/>
                <a:gd name="T71" fmla="*/ 2147483647 h 390"/>
                <a:gd name="T72" fmla="*/ 2147483647 w 390"/>
                <a:gd name="T73" fmla="*/ 2147483647 h 390"/>
                <a:gd name="T74" fmla="*/ 2147483647 w 390"/>
                <a:gd name="T75" fmla="*/ 2147483647 h 390"/>
                <a:gd name="T76" fmla="*/ 2147483647 w 390"/>
                <a:gd name="T77" fmla="*/ 2147483647 h 390"/>
                <a:gd name="T78" fmla="*/ 0 w 390"/>
                <a:gd name="T79" fmla="*/ 2147483647 h 390"/>
                <a:gd name="T80" fmla="*/ 2147483647 w 390"/>
                <a:gd name="T81" fmla="*/ 2147483647 h 390"/>
                <a:gd name="T82" fmla="*/ 2147483647 w 390"/>
                <a:gd name="T83" fmla="*/ 2147483647 h 390"/>
                <a:gd name="T84" fmla="*/ 2147483647 w 390"/>
                <a:gd name="T85" fmla="*/ 2147483647 h 390"/>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0" t="0" r="r" b="b"/>
              <a:pathLst>
                <a:path w="390" h="390">
                  <a:moveTo>
                    <a:pt x="60" y="270"/>
                  </a:moveTo>
                  <a:lnTo>
                    <a:pt x="216" y="378"/>
                  </a:lnTo>
                  <a:lnTo>
                    <a:pt x="228" y="390"/>
                  </a:lnTo>
                  <a:lnTo>
                    <a:pt x="246" y="390"/>
                  </a:lnTo>
                  <a:lnTo>
                    <a:pt x="282" y="372"/>
                  </a:lnTo>
                  <a:lnTo>
                    <a:pt x="390" y="300"/>
                  </a:lnTo>
                  <a:lnTo>
                    <a:pt x="384" y="300"/>
                  </a:lnTo>
                  <a:lnTo>
                    <a:pt x="366" y="276"/>
                  </a:lnTo>
                  <a:lnTo>
                    <a:pt x="354" y="270"/>
                  </a:lnTo>
                  <a:lnTo>
                    <a:pt x="342" y="246"/>
                  </a:lnTo>
                  <a:lnTo>
                    <a:pt x="348" y="234"/>
                  </a:lnTo>
                  <a:lnTo>
                    <a:pt x="348" y="174"/>
                  </a:lnTo>
                  <a:lnTo>
                    <a:pt x="342" y="162"/>
                  </a:lnTo>
                  <a:lnTo>
                    <a:pt x="348" y="150"/>
                  </a:lnTo>
                  <a:lnTo>
                    <a:pt x="342" y="144"/>
                  </a:lnTo>
                  <a:lnTo>
                    <a:pt x="342" y="120"/>
                  </a:lnTo>
                  <a:lnTo>
                    <a:pt x="324" y="108"/>
                  </a:lnTo>
                  <a:lnTo>
                    <a:pt x="318" y="102"/>
                  </a:lnTo>
                  <a:lnTo>
                    <a:pt x="306" y="90"/>
                  </a:lnTo>
                  <a:lnTo>
                    <a:pt x="306" y="78"/>
                  </a:lnTo>
                  <a:lnTo>
                    <a:pt x="324" y="54"/>
                  </a:lnTo>
                  <a:lnTo>
                    <a:pt x="324" y="30"/>
                  </a:lnTo>
                  <a:lnTo>
                    <a:pt x="324" y="12"/>
                  </a:lnTo>
                  <a:lnTo>
                    <a:pt x="330" y="6"/>
                  </a:lnTo>
                  <a:lnTo>
                    <a:pt x="330" y="0"/>
                  </a:lnTo>
                  <a:lnTo>
                    <a:pt x="318" y="6"/>
                  </a:lnTo>
                  <a:lnTo>
                    <a:pt x="288" y="12"/>
                  </a:lnTo>
                  <a:lnTo>
                    <a:pt x="222" y="12"/>
                  </a:lnTo>
                  <a:lnTo>
                    <a:pt x="162" y="30"/>
                  </a:lnTo>
                  <a:lnTo>
                    <a:pt x="132" y="48"/>
                  </a:lnTo>
                  <a:lnTo>
                    <a:pt x="138" y="78"/>
                  </a:lnTo>
                  <a:lnTo>
                    <a:pt x="144" y="108"/>
                  </a:lnTo>
                  <a:lnTo>
                    <a:pt x="132" y="114"/>
                  </a:lnTo>
                  <a:lnTo>
                    <a:pt x="108" y="120"/>
                  </a:lnTo>
                  <a:lnTo>
                    <a:pt x="102" y="132"/>
                  </a:lnTo>
                  <a:lnTo>
                    <a:pt x="96" y="144"/>
                  </a:lnTo>
                  <a:lnTo>
                    <a:pt x="60" y="156"/>
                  </a:lnTo>
                  <a:lnTo>
                    <a:pt x="30" y="174"/>
                  </a:lnTo>
                  <a:lnTo>
                    <a:pt x="6" y="192"/>
                  </a:lnTo>
                  <a:lnTo>
                    <a:pt x="0" y="210"/>
                  </a:lnTo>
                  <a:lnTo>
                    <a:pt x="6" y="210"/>
                  </a:lnTo>
                  <a:lnTo>
                    <a:pt x="6" y="228"/>
                  </a:lnTo>
                  <a:lnTo>
                    <a:pt x="60" y="270"/>
                  </a:lnTo>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solidFill>
                  <a:srgbClr val="FFFFFF"/>
                </a:solidFill>
              </a:endParaRPr>
            </a:p>
          </p:txBody>
        </p:sp>
        <p:sp>
          <p:nvSpPr>
            <p:cNvPr id="479" name="Freeform 478"/>
            <p:cNvSpPr>
              <a:spLocks/>
            </p:cNvSpPr>
            <p:nvPr/>
          </p:nvSpPr>
          <p:spPr bwMode="auto">
            <a:xfrm>
              <a:off x="6659302" y="3461845"/>
              <a:ext cx="27535" cy="18291"/>
            </a:xfrm>
            <a:custGeom>
              <a:avLst/>
              <a:gdLst>
                <a:gd name="T0" fmla="*/ 0 w 18"/>
                <a:gd name="T1" fmla="*/ 0 h 12"/>
                <a:gd name="T2" fmla="*/ 2147483647 w 18"/>
                <a:gd name="T3" fmla="*/ 2147483647 h 12"/>
                <a:gd name="T4" fmla="*/ 2147483647 w 18"/>
                <a:gd name="T5" fmla="*/ 2147483647 h 12"/>
                <a:gd name="T6" fmla="*/ 2147483647 w 18"/>
                <a:gd name="T7" fmla="*/ 0 h 12"/>
                <a:gd name="T8" fmla="*/ 0 w 18"/>
                <a:gd name="T9" fmla="*/ 0 h 1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8" h="12">
                  <a:moveTo>
                    <a:pt x="0" y="0"/>
                  </a:moveTo>
                  <a:lnTo>
                    <a:pt x="18" y="12"/>
                  </a:lnTo>
                  <a:lnTo>
                    <a:pt x="6" y="0"/>
                  </a:lnTo>
                  <a:lnTo>
                    <a:pt x="0" y="0"/>
                  </a:lnTo>
                  <a:close/>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solidFill>
                  <a:srgbClr val="FFFFFF"/>
                </a:solidFill>
              </a:endParaRPr>
            </a:p>
          </p:txBody>
        </p:sp>
        <p:sp>
          <p:nvSpPr>
            <p:cNvPr id="480" name="Freeform 479"/>
            <p:cNvSpPr>
              <a:spLocks/>
            </p:cNvSpPr>
            <p:nvPr/>
          </p:nvSpPr>
          <p:spPr bwMode="auto">
            <a:xfrm>
              <a:off x="6619722" y="3421939"/>
              <a:ext cx="15487" cy="24941"/>
            </a:xfrm>
            <a:custGeom>
              <a:avLst/>
              <a:gdLst>
                <a:gd name="T0" fmla="*/ 0 w 12"/>
                <a:gd name="T1" fmla="*/ 0 h 18"/>
                <a:gd name="T2" fmla="*/ 2147483647 w 12"/>
                <a:gd name="T3" fmla="*/ 2147483647 h 18"/>
                <a:gd name="T4" fmla="*/ 2147483647 w 12"/>
                <a:gd name="T5" fmla="*/ 2147483647 h 18"/>
                <a:gd name="T6" fmla="*/ 0 w 12"/>
                <a:gd name="T7" fmla="*/ 0 h 18"/>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2" h="18">
                  <a:moveTo>
                    <a:pt x="0" y="0"/>
                  </a:moveTo>
                  <a:lnTo>
                    <a:pt x="12" y="18"/>
                  </a:lnTo>
                  <a:lnTo>
                    <a:pt x="12" y="12"/>
                  </a:lnTo>
                  <a:lnTo>
                    <a:pt x="0" y="0"/>
                  </a:lnTo>
                  <a:close/>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solidFill>
                  <a:srgbClr val="FFFFFF"/>
                </a:solidFill>
              </a:endParaRPr>
            </a:p>
          </p:txBody>
        </p:sp>
        <p:sp>
          <p:nvSpPr>
            <p:cNvPr id="481" name="Freeform 480"/>
            <p:cNvSpPr>
              <a:spLocks/>
            </p:cNvSpPr>
            <p:nvPr/>
          </p:nvSpPr>
          <p:spPr bwMode="auto">
            <a:xfrm>
              <a:off x="5867696" y="1942131"/>
              <a:ext cx="289108" cy="613539"/>
            </a:xfrm>
            <a:custGeom>
              <a:avLst/>
              <a:gdLst>
                <a:gd name="T0" fmla="*/ 2147483647 w 34"/>
                <a:gd name="T1" fmla="*/ 2147483647 h 75"/>
                <a:gd name="T2" fmla="*/ 2147483647 w 34"/>
                <a:gd name="T3" fmla="*/ 2147483647 h 75"/>
                <a:gd name="T4" fmla="*/ 2147483647 w 34"/>
                <a:gd name="T5" fmla="*/ 2147483647 h 75"/>
                <a:gd name="T6" fmla="*/ 2147483647 w 34"/>
                <a:gd name="T7" fmla="*/ 2147483647 h 75"/>
                <a:gd name="T8" fmla="*/ 2147483647 w 34"/>
                <a:gd name="T9" fmla="*/ 2147483647 h 75"/>
                <a:gd name="T10" fmla="*/ 2147483647 w 34"/>
                <a:gd name="T11" fmla="*/ 2147483647 h 75"/>
                <a:gd name="T12" fmla="*/ 2147483647 w 34"/>
                <a:gd name="T13" fmla="*/ 2147483647 h 75"/>
                <a:gd name="T14" fmla="*/ 2147483647 w 34"/>
                <a:gd name="T15" fmla="*/ 2147483647 h 75"/>
                <a:gd name="T16" fmla="*/ 2147483647 w 34"/>
                <a:gd name="T17" fmla="*/ 2147483647 h 75"/>
                <a:gd name="T18" fmla="*/ 2147483647 w 34"/>
                <a:gd name="T19" fmla="*/ 2147483647 h 75"/>
                <a:gd name="T20" fmla="*/ 2147483647 w 34"/>
                <a:gd name="T21" fmla="*/ 2147483647 h 75"/>
                <a:gd name="T22" fmla="*/ 2147483647 w 34"/>
                <a:gd name="T23" fmla="*/ 2147483647 h 75"/>
                <a:gd name="T24" fmla="*/ 2147483647 w 34"/>
                <a:gd name="T25" fmla="*/ 2147483647 h 75"/>
                <a:gd name="T26" fmla="*/ 2147483647 w 34"/>
                <a:gd name="T27" fmla="*/ 2147483647 h 75"/>
                <a:gd name="T28" fmla="*/ 2147483647 w 34"/>
                <a:gd name="T29" fmla="*/ 2147483647 h 75"/>
                <a:gd name="T30" fmla="*/ 2147483647 w 34"/>
                <a:gd name="T31" fmla="*/ 2147483647 h 75"/>
                <a:gd name="T32" fmla="*/ 2147483647 w 34"/>
                <a:gd name="T33" fmla="*/ 2147483647 h 75"/>
                <a:gd name="T34" fmla="*/ 2147483647 w 34"/>
                <a:gd name="T35" fmla="*/ 2147483647 h 75"/>
                <a:gd name="T36" fmla="*/ 2147483647 w 34"/>
                <a:gd name="T37" fmla="*/ 2147483647 h 75"/>
                <a:gd name="T38" fmla="*/ 2147483647 w 34"/>
                <a:gd name="T39" fmla="*/ 2147483647 h 75"/>
                <a:gd name="T40" fmla="*/ 2147483647 w 34"/>
                <a:gd name="T41" fmla="*/ 2147483647 h 75"/>
                <a:gd name="T42" fmla="*/ 2147483647 w 34"/>
                <a:gd name="T43" fmla="*/ 0 h 75"/>
                <a:gd name="T44" fmla="*/ 2147483647 w 34"/>
                <a:gd name="T45" fmla="*/ 2147483647 h 75"/>
                <a:gd name="T46" fmla="*/ 2147483647 w 34"/>
                <a:gd name="T47" fmla="*/ 2147483647 h 75"/>
                <a:gd name="T48" fmla="*/ 2147483647 w 34"/>
                <a:gd name="T49" fmla="*/ 2147483647 h 75"/>
                <a:gd name="T50" fmla="*/ 2147483647 w 34"/>
                <a:gd name="T51" fmla="*/ 2147483647 h 75"/>
                <a:gd name="T52" fmla="*/ 2147483647 w 34"/>
                <a:gd name="T53" fmla="*/ 2147483647 h 75"/>
                <a:gd name="T54" fmla="*/ 2147483647 w 34"/>
                <a:gd name="T55" fmla="*/ 2147483647 h 75"/>
                <a:gd name="T56" fmla="*/ 2147483647 w 34"/>
                <a:gd name="T57" fmla="*/ 2147483647 h 75"/>
                <a:gd name="T58" fmla="*/ 2147483647 w 34"/>
                <a:gd name="T59" fmla="*/ 2147483647 h 75"/>
                <a:gd name="T60" fmla="*/ 2147483647 w 34"/>
                <a:gd name="T61" fmla="*/ 2147483647 h 75"/>
                <a:gd name="T62" fmla="*/ 2147483647 w 34"/>
                <a:gd name="T63" fmla="*/ 2147483647 h 75"/>
                <a:gd name="T64" fmla="*/ 0 w 34"/>
                <a:gd name="T65" fmla="*/ 2147483647 h 75"/>
                <a:gd name="T66" fmla="*/ 2147483647 w 34"/>
                <a:gd name="T67" fmla="*/ 2147483647 h 75"/>
                <a:gd name="T68" fmla="*/ 2147483647 w 34"/>
                <a:gd name="T69" fmla="*/ 2147483647 h 75"/>
                <a:gd name="T70" fmla="*/ 2147483647 w 34"/>
                <a:gd name="T71" fmla="*/ 2147483647 h 75"/>
                <a:gd name="T72" fmla="*/ 2147483647 w 34"/>
                <a:gd name="T73" fmla="*/ 2147483647 h 75"/>
                <a:gd name="T74" fmla="*/ 2147483647 w 34"/>
                <a:gd name="T75" fmla="*/ 2147483647 h 75"/>
                <a:gd name="T76" fmla="*/ 2147483647 w 34"/>
                <a:gd name="T77" fmla="*/ 2147483647 h 75"/>
                <a:gd name="T78" fmla="*/ 2147483647 w 34"/>
                <a:gd name="T79" fmla="*/ 2147483647 h 75"/>
                <a:gd name="T80" fmla="*/ 2147483647 w 34"/>
                <a:gd name="T81" fmla="*/ 2147483647 h 75"/>
                <a:gd name="T82" fmla="*/ 2147483647 w 34"/>
                <a:gd name="T83" fmla="*/ 2147483647 h 75"/>
                <a:gd name="T84" fmla="*/ 2147483647 w 34"/>
                <a:gd name="T85" fmla="*/ 2147483647 h 75"/>
                <a:gd name="T86" fmla="*/ 2147483647 w 34"/>
                <a:gd name="T87" fmla="*/ 2147483647 h 75"/>
                <a:gd name="T88" fmla="*/ 2147483647 w 34"/>
                <a:gd name="T89" fmla="*/ 2147483647 h 75"/>
                <a:gd name="T90" fmla="*/ 2147483647 w 34"/>
                <a:gd name="T91" fmla="*/ 2147483647 h 75"/>
                <a:gd name="T92" fmla="*/ 2147483647 w 34"/>
                <a:gd name="T93" fmla="*/ 2147483647 h 75"/>
                <a:gd name="T94" fmla="*/ 2147483647 w 34"/>
                <a:gd name="T95" fmla="*/ 2147483647 h 75"/>
                <a:gd name="T96" fmla="*/ 2147483647 w 34"/>
                <a:gd name="T97" fmla="*/ 2147483647 h 75"/>
                <a:gd name="T98" fmla="*/ 2147483647 w 34"/>
                <a:gd name="T99" fmla="*/ 2147483647 h 75"/>
                <a:gd name="T100" fmla="*/ 2147483647 w 34"/>
                <a:gd name="T101" fmla="*/ 2147483647 h 75"/>
                <a:gd name="T102" fmla="*/ 2147483647 w 34"/>
                <a:gd name="T103" fmla="*/ 2147483647 h 75"/>
                <a:gd name="T104" fmla="*/ 2147483647 w 34"/>
                <a:gd name="T105" fmla="*/ 2147483647 h 75"/>
                <a:gd name="T106" fmla="*/ 2147483647 w 34"/>
                <a:gd name="T107" fmla="*/ 2147483647 h 75"/>
                <a:gd name="T108" fmla="*/ 2147483647 w 34"/>
                <a:gd name="T109" fmla="*/ 2147483647 h 75"/>
                <a:gd name="T110" fmla="*/ 2147483647 w 34"/>
                <a:gd name="T111" fmla="*/ 2147483647 h 75"/>
                <a:gd name="T112" fmla="*/ 2147483647 w 34"/>
                <a:gd name="T113" fmla="*/ 2147483647 h 75"/>
                <a:gd name="T114" fmla="*/ 2147483647 w 34"/>
                <a:gd name="T115" fmla="*/ 2147483647 h 75"/>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0" t="0" r="r" b="b"/>
              <a:pathLst>
                <a:path w="34" h="75">
                  <a:moveTo>
                    <a:pt x="34" y="55"/>
                  </a:moveTo>
                  <a:cubicBezTo>
                    <a:pt x="32" y="54"/>
                    <a:pt x="32" y="54"/>
                    <a:pt x="32" y="54"/>
                  </a:cubicBezTo>
                  <a:cubicBezTo>
                    <a:pt x="30" y="52"/>
                    <a:pt x="30" y="52"/>
                    <a:pt x="30" y="52"/>
                  </a:cubicBezTo>
                  <a:cubicBezTo>
                    <a:pt x="31" y="47"/>
                    <a:pt x="31" y="47"/>
                    <a:pt x="31" y="47"/>
                  </a:cubicBezTo>
                  <a:cubicBezTo>
                    <a:pt x="31" y="47"/>
                    <a:pt x="30" y="46"/>
                    <a:pt x="30" y="45"/>
                  </a:cubicBezTo>
                  <a:cubicBezTo>
                    <a:pt x="29" y="45"/>
                    <a:pt x="30" y="43"/>
                    <a:pt x="30" y="43"/>
                  </a:cubicBezTo>
                  <a:cubicBezTo>
                    <a:pt x="29" y="42"/>
                    <a:pt x="29" y="42"/>
                    <a:pt x="29" y="42"/>
                  </a:cubicBezTo>
                  <a:cubicBezTo>
                    <a:pt x="29" y="40"/>
                    <a:pt x="29" y="40"/>
                    <a:pt x="29" y="40"/>
                  </a:cubicBezTo>
                  <a:cubicBezTo>
                    <a:pt x="28" y="38"/>
                    <a:pt x="28" y="38"/>
                    <a:pt x="28" y="38"/>
                  </a:cubicBezTo>
                  <a:cubicBezTo>
                    <a:pt x="30" y="36"/>
                    <a:pt x="30" y="36"/>
                    <a:pt x="30" y="36"/>
                  </a:cubicBezTo>
                  <a:cubicBezTo>
                    <a:pt x="27" y="27"/>
                    <a:pt x="27" y="27"/>
                    <a:pt x="27" y="27"/>
                  </a:cubicBezTo>
                  <a:cubicBezTo>
                    <a:pt x="30" y="21"/>
                    <a:pt x="30" y="21"/>
                    <a:pt x="30" y="21"/>
                  </a:cubicBezTo>
                  <a:cubicBezTo>
                    <a:pt x="28" y="17"/>
                    <a:pt x="28" y="17"/>
                    <a:pt x="28" y="17"/>
                  </a:cubicBezTo>
                  <a:cubicBezTo>
                    <a:pt x="25" y="15"/>
                    <a:pt x="25" y="15"/>
                    <a:pt x="25" y="15"/>
                  </a:cubicBezTo>
                  <a:cubicBezTo>
                    <a:pt x="25" y="14"/>
                    <a:pt x="25" y="14"/>
                    <a:pt x="25" y="14"/>
                  </a:cubicBezTo>
                  <a:cubicBezTo>
                    <a:pt x="25" y="10"/>
                    <a:pt x="25" y="10"/>
                    <a:pt x="25" y="10"/>
                  </a:cubicBezTo>
                  <a:cubicBezTo>
                    <a:pt x="25" y="10"/>
                    <a:pt x="25" y="10"/>
                    <a:pt x="25" y="10"/>
                  </a:cubicBezTo>
                  <a:cubicBezTo>
                    <a:pt x="26" y="9"/>
                    <a:pt x="26" y="9"/>
                    <a:pt x="26" y="9"/>
                  </a:cubicBezTo>
                  <a:cubicBezTo>
                    <a:pt x="26" y="8"/>
                    <a:pt x="26" y="8"/>
                    <a:pt x="26" y="8"/>
                  </a:cubicBezTo>
                  <a:cubicBezTo>
                    <a:pt x="27" y="6"/>
                    <a:pt x="27" y="6"/>
                    <a:pt x="27" y="6"/>
                  </a:cubicBezTo>
                  <a:cubicBezTo>
                    <a:pt x="27" y="3"/>
                    <a:pt x="27" y="3"/>
                    <a:pt x="27" y="3"/>
                  </a:cubicBezTo>
                  <a:cubicBezTo>
                    <a:pt x="24" y="0"/>
                    <a:pt x="24" y="0"/>
                    <a:pt x="24" y="0"/>
                  </a:cubicBezTo>
                  <a:cubicBezTo>
                    <a:pt x="19" y="1"/>
                    <a:pt x="19" y="1"/>
                    <a:pt x="19" y="1"/>
                  </a:cubicBezTo>
                  <a:cubicBezTo>
                    <a:pt x="17" y="3"/>
                    <a:pt x="17" y="3"/>
                    <a:pt x="17" y="3"/>
                  </a:cubicBezTo>
                  <a:cubicBezTo>
                    <a:pt x="15" y="8"/>
                    <a:pt x="15" y="8"/>
                    <a:pt x="15" y="8"/>
                  </a:cubicBezTo>
                  <a:cubicBezTo>
                    <a:pt x="12" y="11"/>
                    <a:pt x="12" y="11"/>
                    <a:pt x="12" y="11"/>
                  </a:cubicBezTo>
                  <a:cubicBezTo>
                    <a:pt x="11" y="10"/>
                    <a:pt x="11" y="10"/>
                    <a:pt x="11" y="10"/>
                  </a:cubicBezTo>
                  <a:cubicBezTo>
                    <a:pt x="8" y="11"/>
                    <a:pt x="8" y="11"/>
                    <a:pt x="8" y="11"/>
                  </a:cubicBezTo>
                  <a:cubicBezTo>
                    <a:pt x="5" y="10"/>
                    <a:pt x="5" y="10"/>
                    <a:pt x="5" y="10"/>
                  </a:cubicBezTo>
                  <a:cubicBezTo>
                    <a:pt x="3" y="8"/>
                    <a:pt x="3" y="8"/>
                    <a:pt x="3" y="8"/>
                  </a:cubicBezTo>
                  <a:cubicBezTo>
                    <a:pt x="2" y="6"/>
                    <a:pt x="2" y="6"/>
                    <a:pt x="2" y="6"/>
                  </a:cubicBezTo>
                  <a:cubicBezTo>
                    <a:pt x="1" y="8"/>
                    <a:pt x="1" y="8"/>
                    <a:pt x="1" y="8"/>
                  </a:cubicBezTo>
                  <a:cubicBezTo>
                    <a:pt x="0" y="8"/>
                    <a:pt x="0" y="8"/>
                    <a:pt x="0" y="8"/>
                  </a:cubicBezTo>
                  <a:cubicBezTo>
                    <a:pt x="1" y="10"/>
                    <a:pt x="1" y="10"/>
                    <a:pt x="1" y="10"/>
                  </a:cubicBezTo>
                  <a:cubicBezTo>
                    <a:pt x="4" y="13"/>
                    <a:pt x="4" y="13"/>
                    <a:pt x="4" y="13"/>
                  </a:cubicBezTo>
                  <a:cubicBezTo>
                    <a:pt x="6" y="14"/>
                    <a:pt x="6" y="14"/>
                    <a:pt x="6" y="14"/>
                  </a:cubicBezTo>
                  <a:cubicBezTo>
                    <a:pt x="7" y="14"/>
                    <a:pt x="7" y="14"/>
                    <a:pt x="7" y="14"/>
                  </a:cubicBezTo>
                  <a:cubicBezTo>
                    <a:pt x="9" y="19"/>
                    <a:pt x="9" y="19"/>
                    <a:pt x="9" y="19"/>
                  </a:cubicBezTo>
                  <a:cubicBezTo>
                    <a:pt x="9" y="23"/>
                    <a:pt x="9" y="23"/>
                    <a:pt x="9" y="23"/>
                  </a:cubicBezTo>
                  <a:cubicBezTo>
                    <a:pt x="9" y="26"/>
                    <a:pt x="9" y="26"/>
                    <a:pt x="9" y="26"/>
                  </a:cubicBezTo>
                  <a:cubicBezTo>
                    <a:pt x="10" y="29"/>
                    <a:pt x="10" y="29"/>
                    <a:pt x="10" y="29"/>
                  </a:cubicBezTo>
                  <a:cubicBezTo>
                    <a:pt x="10" y="30"/>
                    <a:pt x="10" y="30"/>
                    <a:pt x="10" y="30"/>
                  </a:cubicBezTo>
                  <a:cubicBezTo>
                    <a:pt x="10" y="35"/>
                    <a:pt x="10" y="35"/>
                    <a:pt x="10" y="35"/>
                  </a:cubicBezTo>
                  <a:cubicBezTo>
                    <a:pt x="10" y="36"/>
                    <a:pt x="10" y="36"/>
                    <a:pt x="10" y="36"/>
                  </a:cubicBezTo>
                  <a:cubicBezTo>
                    <a:pt x="12" y="36"/>
                    <a:pt x="12" y="36"/>
                    <a:pt x="12" y="36"/>
                  </a:cubicBezTo>
                  <a:cubicBezTo>
                    <a:pt x="14" y="40"/>
                    <a:pt x="14" y="40"/>
                    <a:pt x="14" y="40"/>
                  </a:cubicBezTo>
                  <a:cubicBezTo>
                    <a:pt x="9" y="49"/>
                    <a:pt x="9" y="49"/>
                    <a:pt x="9" y="49"/>
                  </a:cubicBezTo>
                  <a:cubicBezTo>
                    <a:pt x="4" y="53"/>
                    <a:pt x="4" y="53"/>
                    <a:pt x="4" y="53"/>
                  </a:cubicBezTo>
                  <a:cubicBezTo>
                    <a:pt x="1" y="58"/>
                    <a:pt x="1" y="58"/>
                    <a:pt x="1" y="58"/>
                  </a:cubicBezTo>
                  <a:cubicBezTo>
                    <a:pt x="2" y="66"/>
                    <a:pt x="2" y="66"/>
                    <a:pt x="2" y="66"/>
                  </a:cubicBezTo>
                  <a:cubicBezTo>
                    <a:pt x="3" y="71"/>
                    <a:pt x="3" y="71"/>
                    <a:pt x="3" y="71"/>
                  </a:cubicBezTo>
                  <a:cubicBezTo>
                    <a:pt x="5" y="73"/>
                    <a:pt x="5" y="73"/>
                    <a:pt x="5" y="73"/>
                  </a:cubicBezTo>
                  <a:cubicBezTo>
                    <a:pt x="7" y="75"/>
                    <a:pt x="7" y="75"/>
                    <a:pt x="7" y="75"/>
                  </a:cubicBezTo>
                  <a:cubicBezTo>
                    <a:pt x="12" y="75"/>
                    <a:pt x="12" y="75"/>
                    <a:pt x="12" y="75"/>
                  </a:cubicBezTo>
                  <a:cubicBezTo>
                    <a:pt x="20" y="72"/>
                    <a:pt x="20" y="72"/>
                    <a:pt x="20" y="72"/>
                  </a:cubicBezTo>
                  <a:cubicBezTo>
                    <a:pt x="22" y="72"/>
                    <a:pt x="22" y="72"/>
                    <a:pt x="22" y="72"/>
                  </a:cubicBezTo>
                  <a:cubicBezTo>
                    <a:pt x="34" y="58"/>
                    <a:pt x="34" y="58"/>
                    <a:pt x="34" y="58"/>
                  </a:cubicBezTo>
                  <a:lnTo>
                    <a:pt x="34" y="55"/>
                  </a:lnTo>
                  <a:close/>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solidFill>
                  <a:srgbClr val="FFFFFF"/>
                </a:solidFill>
              </a:endParaRPr>
            </a:p>
          </p:txBody>
        </p:sp>
        <p:sp>
          <p:nvSpPr>
            <p:cNvPr id="482" name="Freeform 481"/>
            <p:cNvSpPr>
              <a:spLocks/>
            </p:cNvSpPr>
            <p:nvPr/>
          </p:nvSpPr>
          <p:spPr bwMode="auto">
            <a:xfrm>
              <a:off x="6165409" y="2914815"/>
              <a:ext cx="17208" cy="8313"/>
            </a:xfrm>
            <a:custGeom>
              <a:avLst/>
              <a:gdLst>
                <a:gd name="T0" fmla="*/ 2147483647 w 12"/>
                <a:gd name="T1" fmla="*/ 2147483647 h 6"/>
                <a:gd name="T2" fmla="*/ 0 w 12"/>
                <a:gd name="T3" fmla="*/ 0 h 6"/>
                <a:gd name="T4" fmla="*/ 0 w 12"/>
                <a:gd name="T5" fmla="*/ 2147483647 h 6"/>
                <a:gd name="T6" fmla="*/ 2147483647 w 12"/>
                <a:gd name="T7" fmla="*/ 2147483647 h 6"/>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2" h="6">
                  <a:moveTo>
                    <a:pt x="12" y="6"/>
                  </a:moveTo>
                  <a:lnTo>
                    <a:pt x="0" y="0"/>
                  </a:lnTo>
                  <a:lnTo>
                    <a:pt x="0" y="6"/>
                  </a:lnTo>
                  <a:lnTo>
                    <a:pt x="12" y="6"/>
                  </a:lnTo>
                  <a:close/>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solidFill>
                  <a:srgbClr val="FFFFFF"/>
                </a:solidFill>
              </a:endParaRPr>
            </a:p>
          </p:txBody>
        </p:sp>
        <p:sp>
          <p:nvSpPr>
            <p:cNvPr id="483" name="Freeform 482"/>
            <p:cNvSpPr>
              <a:spLocks/>
            </p:cNvSpPr>
            <p:nvPr/>
          </p:nvSpPr>
          <p:spPr bwMode="auto">
            <a:xfrm>
              <a:off x="6055272" y="1253771"/>
              <a:ext cx="4111187" cy="2126601"/>
            </a:xfrm>
            <a:custGeom>
              <a:avLst/>
              <a:gdLst>
                <a:gd name="T0" fmla="*/ 2147483647 w 483"/>
                <a:gd name="T1" fmla="*/ 2147483647 h 260"/>
                <a:gd name="T2" fmla="*/ 2147483647 w 483"/>
                <a:gd name="T3" fmla="*/ 2147483647 h 260"/>
                <a:gd name="T4" fmla="*/ 2147483647 w 483"/>
                <a:gd name="T5" fmla="*/ 2147483647 h 260"/>
                <a:gd name="T6" fmla="*/ 2147483647 w 483"/>
                <a:gd name="T7" fmla="*/ 2147483647 h 260"/>
                <a:gd name="T8" fmla="*/ 2147483647 w 483"/>
                <a:gd name="T9" fmla="*/ 2147483647 h 260"/>
                <a:gd name="T10" fmla="*/ 2147483647 w 483"/>
                <a:gd name="T11" fmla="*/ 2147483647 h 260"/>
                <a:gd name="T12" fmla="*/ 2147483647 w 483"/>
                <a:gd name="T13" fmla="*/ 2147483647 h 260"/>
                <a:gd name="T14" fmla="*/ 2147483647 w 483"/>
                <a:gd name="T15" fmla="*/ 2147483647 h 260"/>
                <a:gd name="T16" fmla="*/ 2147483647 w 483"/>
                <a:gd name="T17" fmla="*/ 2147483647 h 260"/>
                <a:gd name="T18" fmla="*/ 2147483647 w 483"/>
                <a:gd name="T19" fmla="*/ 2147483647 h 260"/>
                <a:gd name="T20" fmla="*/ 2147483647 w 483"/>
                <a:gd name="T21" fmla="*/ 2147483647 h 260"/>
                <a:gd name="T22" fmla="*/ 2147483647 w 483"/>
                <a:gd name="T23" fmla="*/ 2147483647 h 260"/>
                <a:gd name="T24" fmla="*/ 2147483647 w 483"/>
                <a:gd name="T25" fmla="*/ 2147483647 h 260"/>
                <a:gd name="T26" fmla="*/ 2147483647 w 483"/>
                <a:gd name="T27" fmla="*/ 2147483647 h 260"/>
                <a:gd name="T28" fmla="*/ 2147483647 w 483"/>
                <a:gd name="T29" fmla="*/ 2147483647 h 260"/>
                <a:gd name="T30" fmla="*/ 2147483647 w 483"/>
                <a:gd name="T31" fmla="*/ 2147483647 h 260"/>
                <a:gd name="T32" fmla="*/ 2147483647 w 483"/>
                <a:gd name="T33" fmla="*/ 2147483647 h 260"/>
                <a:gd name="T34" fmla="*/ 2147483647 w 483"/>
                <a:gd name="T35" fmla="*/ 2147483647 h 260"/>
                <a:gd name="T36" fmla="*/ 2147483647 w 483"/>
                <a:gd name="T37" fmla="*/ 2147483647 h 260"/>
                <a:gd name="T38" fmla="*/ 2147483647 w 483"/>
                <a:gd name="T39" fmla="*/ 2147483647 h 260"/>
                <a:gd name="T40" fmla="*/ 2147483647 w 483"/>
                <a:gd name="T41" fmla="*/ 2147483647 h 260"/>
                <a:gd name="T42" fmla="*/ 2147483647 w 483"/>
                <a:gd name="T43" fmla="*/ 2147483647 h 260"/>
                <a:gd name="T44" fmla="*/ 2147483647 w 483"/>
                <a:gd name="T45" fmla="*/ 2147483647 h 260"/>
                <a:gd name="T46" fmla="*/ 2147483647 w 483"/>
                <a:gd name="T47" fmla="*/ 2147483647 h 260"/>
                <a:gd name="T48" fmla="*/ 2147483647 w 483"/>
                <a:gd name="T49" fmla="*/ 2147483647 h 260"/>
                <a:gd name="T50" fmla="*/ 2147483647 w 483"/>
                <a:gd name="T51" fmla="*/ 2147483647 h 260"/>
                <a:gd name="T52" fmla="*/ 2147483647 w 483"/>
                <a:gd name="T53" fmla="*/ 2147483647 h 260"/>
                <a:gd name="T54" fmla="*/ 2147483647 w 483"/>
                <a:gd name="T55" fmla="*/ 2147483647 h 260"/>
                <a:gd name="T56" fmla="*/ 2147483647 w 483"/>
                <a:gd name="T57" fmla="*/ 2147483647 h 260"/>
                <a:gd name="T58" fmla="*/ 2147483647 w 483"/>
                <a:gd name="T59" fmla="*/ 2147483647 h 260"/>
                <a:gd name="T60" fmla="*/ 2147483647 w 483"/>
                <a:gd name="T61" fmla="*/ 2147483647 h 260"/>
                <a:gd name="T62" fmla="*/ 2147483647 w 483"/>
                <a:gd name="T63" fmla="*/ 2147483647 h 260"/>
                <a:gd name="T64" fmla="*/ 2147483647 w 483"/>
                <a:gd name="T65" fmla="*/ 2147483647 h 260"/>
                <a:gd name="T66" fmla="*/ 2147483647 w 483"/>
                <a:gd name="T67" fmla="*/ 2147483647 h 260"/>
                <a:gd name="T68" fmla="*/ 2147483647 w 483"/>
                <a:gd name="T69" fmla="*/ 2147483647 h 260"/>
                <a:gd name="T70" fmla="*/ 2147483647 w 483"/>
                <a:gd name="T71" fmla="*/ 2147483647 h 260"/>
                <a:gd name="T72" fmla="*/ 2147483647 w 483"/>
                <a:gd name="T73" fmla="*/ 2147483647 h 260"/>
                <a:gd name="T74" fmla="*/ 2147483647 w 483"/>
                <a:gd name="T75" fmla="*/ 2147483647 h 260"/>
                <a:gd name="T76" fmla="*/ 2147483647 w 483"/>
                <a:gd name="T77" fmla="*/ 2147483647 h 260"/>
                <a:gd name="T78" fmla="*/ 2147483647 w 483"/>
                <a:gd name="T79" fmla="*/ 2147483647 h 260"/>
                <a:gd name="T80" fmla="*/ 2147483647 w 483"/>
                <a:gd name="T81" fmla="*/ 2147483647 h 260"/>
                <a:gd name="T82" fmla="*/ 2147483647 w 483"/>
                <a:gd name="T83" fmla="*/ 2147483647 h 260"/>
                <a:gd name="T84" fmla="*/ 2147483647 w 483"/>
                <a:gd name="T85" fmla="*/ 2147483647 h 260"/>
                <a:gd name="T86" fmla="*/ 2147483647 w 483"/>
                <a:gd name="T87" fmla="*/ 2147483647 h 260"/>
                <a:gd name="T88" fmla="*/ 2147483647 w 483"/>
                <a:gd name="T89" fmla="*/ 2147483647 h 260"/>
                <a:gd name="T90" fmla="*/ 2147483647 w 483"/>
                <a:gd name="T91" fmla="*/ 2147483647 h 260"/>
                <a:gd name="T92" fmla="*/ 2147483647 w 483"/>
                <a:gd name="T93" fmla="*/ 2147483647 h 260"/>
                <a:gd name="T94" fmla="*/ 2147483647 w 483"/>
                <a:gd name="T95" fmla="*/ 2147483647 h 260"/>
                <a:gd name="T96" fmla="*/ 2147483647 w 483"/>
                <a:gd name="T97" fmla="*/ 2147483647 h 260"/>
                <a:gd name="T98" fmla="*/ 2147483647 w 483"/>
                <a:gd name="T99" fmla="*/ 2147483647 h 260"/>
                <a:gd name="T100" fmla="*/ 2147483647 w 483"/>
                <a:gd name="T101" fmla="*/ 2147483647 h 260"/>
                <a:gd name="T102" fmla="*/ 2147483647 w 483"/>
                <a:gd name="T103" fmla="*/ 2147483647 h 260"/>
                <a:gd name="T104" fmla="*/ 2147483647 w 483"/>
                <a:gd name="T105" fmla="*/ 2147483647 h 260"/>
                <a:gd name="T106" fmla="*/ 2147483647 w 483"/>
                <a:gd name="T107" fmla="*/ 2147483647 h 260"/>
                <a:gd name="T108" fmla="*/ 2147483647 w 483"/>
                <a:gd name="T109" fmla="*/ 2147483647 h 260"/>
                <a:gd name="T110" fmla="*/ 2147483647 w 483"/>
                <a:gd name="T111" fmla="*/ 2147483647 h 260"/>
                <a:gd name="T112" fmla="*/ 2147483647 w 483"/>
                <a:gd name="T113" fmla="*/ 2147483647 h 260"/>
                <a:gd name="T114" fmla="*/ 2147483647 w 483"/>
                <a:gd name="T115" fmla="*/ 2147483647 h 260"/>
                <a:gd name="T116" fmla="*/ 2147483647 w 483"/>
                <a:gd name="T117" fmla="*/ 2147483647 h 260"/>
                <a:gd name="T118" fmla="*/ 2147483647 w 483"/>
                <a:gd name="T119" fmla="*/ 2147483647 h 260"/>
                <a:gd name="T120" fmla="*/ 2147483647 w 483"/>
                <a:gd name="T121" fmla="*/ 2147483647 h 260"/>
                <a:gd name="T122" fmla="*/ 2147483647 w 483"/>
                <a:gd name="T123" fmla="*/ 2147483647 h 260"/>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0" t="0" r="r" b="b"/>
              <a:pathLst>
                <a:path w="483" h="260">
                  <a:moveTo>
                    <a:pt x="482" y="127"/>
                  </a:moveTo>
                  <a:cubicBezTo>
                    <a:pt x="483" y="96"/>
                    <a:pt x="483" y="96"/>
                    <a:pt x="483" y="96"/>
                  </a:cubicBezTo>
                  <a:cubicBezTo>
                    <a:pt x="480" y="95"/>
                    <a:pt x="480" y="95"/>
                    <a:pt x="480" y="95"/>
                  </a:cubicBezTo>
                  <a:cubicBezTo>
                    <a:pt x="478" y="94"/>
                    <a:pt x="478" y="94"/>
                    <a:pt x="478" y="94"/>
                  </a:cubicBezTo>
                  <a:cubicBezTo>
                    <a:pt x="478" y="94"/>
                    <a:pt x="474" y="90"/>
                    <a:pt x="474" y="90"/>
                  </a:cubicBezTo>
                  <a:cubicBezTo>
                    <a:pt x="473" y="89"/>
                    <a:pt x="470" y="89"/>
                    <a:pt x="470" y="89"/>
                  </a:cubicBezTo>
                  <a:cubicBezTo>
                    <a:pt x="463" y="88"/>
                    <a:pt x="463" y="88"/>
                    <a:pt x="463" y="88"/>
                  </a:cubicBezTo>
                  <a:cubicBezTo>
                    <a:pt x="459" y="87"/>
                    <a:pt x="459" y="87"/>
                    <a:pt x="459" y="87"/>
                  </a:cubicBezTo>
                  <a:cubicBezTo>
                    <a:pt x="456" y="87"/>
                    <a:pt x="456" y="87"/>
                    <a:pt x="456" y="87"/>
                  </a:cubicBezTo>
                  <a:cubicBezTo>
                    <a:pt x="454" y="87"/>
                    <a:pt x="454" y="87"/>
                    <a:pt x="454" y="87"/>
                  </a:cubicBezTo>
                  <a:cubicBezTo>
                    <a:pt x="455" y="95"/>
                    <a:pt x="455" y="95"/>
                    <a:pt x="455" y="95"/>
                  </a:cubicBezTo>
                  <a:cubicBezTo>
                    <a:pt x="455" y="95"/>
                    <a:pt x="451" y="97"/>
                    <a:pt x="451" y="97"/>
                  </a:cubicBezTo>
                  <a:cubicBezTo>
                    <a:pt x="450" y="97"/>
                    <a:pt x="448" y="94"/>
                    <a:pt x="448" y="94"/>
                  </a:cubicBezTo>
                  <a:cubicBezTo>
                    <a:pt x="445" y="91"/>
                    <a:pt x="445" y="91"/>
                    <a:pt x="445" y="91"/>
                  </a:cubicBezTo>
                  <a:cubicBezTo>
                    <a:pt x="445" y="89"/>
                    <a:pt x="445" y="89"/>
                    <a:pt x="445" y="89"/>
                  </a:cubicBezTo>
                  <a:cubicBezTo>
                    <a:pt x="440" y="89"/>
                    <a:pt x="440" y="89"/>
                    <a:pt x="440" y="89"/>
                  </a:cubicBezTo>
                  <a:cubicBezTo>
                    <a:pt x="437" y="90"/>
                    <a:pt x="437" y="90"/>
                    <a:pt x="437" y="90"/>
                  </a:cubicBezTo>
                  <a:cubicBezTo>
                    <a:pt x="431" y="89"/>
                    <a:pt x="431" y="89"/>
                    <a:pt x="431" y="89"/>
                  </a:cubicBezTo>
                  <a:cubicBezTo>
                    <a:pt x="426" y="89"/>
                    <a:pt x="426" y="89"/>
                    <a:pt x="426" y="89"/>
                  </a:cubicBezTo>
                  <a:cubicBezTo>
                    <a:pt x="423" y="90"/>
                    <a:pt x="423" y="90"/>
                    <a:pt x="423" y="90"/>
                  </a:cubicBezTo>
                  <a:cubicBezTo>
                    <a:pt x="419" y="87"/>
                    <a:pt x="419" y="87"/>
                    <a:pt x="419" y="87"/>
                  </a:cubicBezTo>
                  <a:cubicBezTo>
                    <a:pt x="419" y="80"/>
                    <a:pt x="419" y="80"/>
                    <a:pt x="419" y="80"/>
                  </a:cubicBezTo>
                  <a:cubicBezTo>
                    <a:pt x="413" y="77"/>
                    <a:pt x="413" y="77"/>
                    <a:pt x="413" y="77"/>
                  </a:cubicBezTo>
                  <a:cubicBezTo>
                    <a:pt x="403" y="77"/>
                    <a:pt x="403" y="77"/>
                    <a:pt x="403" y="77"/>
                  </a:cubicBezTo>
                  <a:cubicBezTo>
                    <a:pt x="394" y="77"/>
                    <a:pt x="394" y="77"/>
                    <a:pt x="394" y="77"/>
                  </a:cubicBezTo>
                  <a:cubicBezTo>
                    <a:pt x="393" y="75"/>
                    <a:pt x="393" y="75"/>
                    <a:pt x="393" y="75"/>
                  </a:cubicBezTo>
                  <a:cubicBezTo>
                    <a:pt x="392" y="72"/>
                    <a:pt x="392" y="72"/>
                    <a:pt x="392" y="72"/>
                  </a:cubicBezTo>
                  <a:cubicBezTo>
                    <a:pt x="386" y="69"/>
                    <a:pt x="386" y="69"/>
                    <a:pt x="386" y="69"/>
                  </a:cubicBezTo>
                  <a:cubicBezTo>
                    <a:pt x="386" y="64"/>
                    <a:pt x="386" y="64"/>
                    <a:pt x="386" y="64"/>
                  </a:cubicBezTo>
                  <a:cubicBezTo>
                    <a:pt x="362" y="59"/>
                    <a:pt x="362" y="59"/>
                    <a:pt x="362" y="59"/>
                  </a:cubicBezTo>
                  <a:cubicBezTo>
                    <a:pt x="361" y="61"/>
                    <a:pt x="361" y="61"/>
                    <a:pt x="361" y="61"/>
                  </a:cubicBezTo>
                  <a:cubicBezTo>
                    <a:pt x="356" y="65"/>
                    <a:pt x="356" y="65"/>
                    <a:pt x="356" y="65"/>
                  </a:cubicBezTo>
                  <a:cubicBezTo>
                    <a:pt x="357" y="71"/>
                    <a:pt x="357" y="71"/>
                    <a:pt x="357" y="71"/>
                  </a:cubicBezTo>
                  <a:cubicBezTo>
                    <a:pt x="351" y="73"/>
                    <a:pt x="351" y="73"/>
                    <a:pt x="351" y="73"/>
                  </a:cubicBezTo>
                  <a:cubicBezTo>
                    <a:pt x="347" y="72"/>
                    <a:pt x="347" y="72"/>
                    <a:pt x="347" y="72"/>
                  </a:cubicBezTo>
                  <a:cubicBezTo>
                    <a:pt x="342" y="70"/>
                    <a:pt x="342" y="70"/>
                    <a:pt x="342" y="70"/>
                  </a:cubicBezTo>
                  <a:cubicBezTo>
                    <a:pt x="340" y="72"/>
                    <a:pt x="340" y="72"/>
                    <a:pt x="340" y="72"/>
                  </a:cubicBezTo>
                  <a:cubicBezTo>
                    <a:pt x="336" y="71"/>
                    <a:pt x="336" y="71"/>
                    <a:pt x="336" y="71"/>
                  </a:cubicBezTo>
                  <a:cubicBezTo>
                    <a:pt x="332" y="68"/>
                    <a:pt x="332" y="68"/>
                    <a:pt x="332" y="68"/>
                  </a:cubicBezTo>
                  <a:cubicBezTo>
                    <a:pt x="331" y="74"/>
                    <a:pt x="331" y="74"/>
                    <a:pt x="331" y="74"/>
                  </a:cubicBezTo>
                  <a:cubicBezTo>
                    <a:pt x="328" y="78"/>
                    <a:pt x="328" y="78"/>
                    <a:pt x="328" y="78"/>
                  </a:cubicBezTo>
                  <a:cubicBezTo>
                    <a:pt x="323" y="73"/>
                    <a:pt x="323" y="73"/>
                    <a:pt x="323" y="73"/>
                  </a:cubicBezTo>
                  <a:cubicBezTo>
                    <a:pt x="320" y="67"/>
                    <a:pt x="320" y="67"/>
                    <a:pt x="320" y="67"/>
                  </a:cubicBezTo>
                  <a:cubicBezTo>
                    <a:pt x="323" y="60"/>
                    <a:pt x="323" y="60"/>
                    <a:pt x="323" y="60"/>
                  </a:cubicBezTo>
                  <a:cubicBezTo>
                    <a:pt x="323" y="57"/>
                    <a:pt x="323" y="57"/>
                    <a:pt x="323" y="57"/>
                  </a:cubicBezTo>
                  <a:cubicBezTo>
                    <a:pt x="320" y="52"/>
                    <a:pt x="320" y="52"/>
                    <a:pt x="320" y="52"/>
                  </a:cubicBezTo>
                  <a:cubicBezTo>
                    <a:pt x="316" y="51"/>
                    <a:pt x="316" y="51"/>
                    <a:pt x="316" y="51"/>
                  </a:cubicBezTo>
                  <a:cubicBezTo>
                    <a:pt x="312" y="51"/>
                    <a:pt x="312" y="51"/>
                    <a:pt x="312" y="51"/>
                  </a:cubicBezTo>
                  <a:cubicBezTo>
                    <a:pt x="310" y="49"/>
                    <a:pt x="310" y="49"/>
                    <a:pt x="310" y="49"/>
                  </a:cubicBezTo>
                  <a:cubicBezTo>
                    <a:pt x="306" y="46"/>
                    <a:pt x="306" y="46"/>
                    <a:pt x="306" y="46"/>
                  </a:cubicBezTo>
                  <a:cubicBezTo>
                    <a:pt x="303" y="50"/>
                    <a:pt x="303" y="50"/>
                    <a:pt x="303" y="50"/>
                  </a:cubicBezTo>
                  <a:cubicBezTo>
                    <a:pt x="301" y="55"/>
                    <a:pt x="301" y="55"/>
                    <a:pt x="301" y="55"/>
                  </a:cubicBezTo>
                  <a:cubicBezTo>
                    <a:pt x="292" y="55"/>
                    <a:pt x="292" y="55"/>
                    <a:pt x="292" y="55"/>
                  </a:cubicBezTo>
                  <a:cubicBezTo>
                    <a:pt x="287" y="53"/>
                    <a:pt x="287" y="53"/>
                    <a:pt x="287" y="53"/>
                  </a:cubicBezTo>
                  <a:cubicBezTo>
                    <a:pt x="286" y="49"/>
                    <a:pt x="286" y="49"/>
                    <a:pt x="286" y="49"/>
                  </a:cubicBezTo>
                  <a:cubicBezTo>
                    <a:pt x="277" y="49"/>
                    <a:pt x="277" y="49"/>
                    <a:pt x="277" y="49"/>
                  </a:cubicBezTo>
                  <a:cubicBezTo>
                    <a:pt x="272" y="52"/>
                    <a:pt x="272" y="52"/>
                    <a:pt x="272" y="52"/>
                  </a:cubicBezTo>
                  <a:cubicBezTo>
                    <a:pt x="271" y="49"/>
                    <a:pt x="271" y="49"/>
                    <a:pt x="271" y="49"/>
                  </a:cubicBezTo>
                  <a:cubicBezTo>
                    <a:pt x="268" y="45"/>
                    <a:pt x="268" y="45"/>
                    <a:pt x="268" y="45"/>
                  </a:cubicBezTo>
                  <a:cubicBezTo>
                    <a:pt x="264" y="44"/>
                    <a:pt x="264" y="44"/>
                    <a:pt x="264" y="44"/>
                  </a:cubicBezTo>
                  <a:cubicBezTo>
                    <a:pt x="259" y="49"/>
                    <a:pt x="259" y="49"/>
                    <a:pt x="259" y="49"/>
                  </a:cubicBezTo>
                  <a:cubicBezTo>
                    <a:pt x="253" y="52"/>
                    <a:pt x="253" y="52"/>
                    <a:pt x="253" y="52"/>
                  </a:cubicBezTo>
                  <a:cubicBezTo>
                    <a:pt x="247" y="57"/>
                    <a:pt x="247" y="57"/>
                    <a:pt x="247" y="57"/>
                  </a:cubicBezTo>
                  <a:cubicBezTo>
                    <a:pt x="251" y="51"/>
                    <a:pt x="251" y="51"/>
                    <a:pt x="251" y="51"/>
                  </a:cubicBezTo>
                  <a:cubicBezTo>
                    <a:pt x="255" y="48"/>
                    <a:pt x="255" y="48"/>
                    <a:pt x="255" y="48"/>
                  </a:cubicBezTo>
                  <a:cubicBezTo>
                    <a:pt x="262" y="39"/>
                    <a:pt x="262" y="39"/>
                    <a:pt x="262" y="39"/>
                  </a:cubicBezTo>
                  <a:cubicBezTo>
                    <a:pt x="266" y="35"/>
                    <a:pt x="266" y="35"/>
                    <a:pt x="266" y="35"/>
                  </a:cubicBezTo>
                  <a:cubicBezTo>
                    <a:pt x="270" y="29"/>
                    <a:pt x="270" y="29"/>
                    <a:pt x="270" y="29"/>
                  </a:cubicBezTo>
                  <a:cubicBezTo>
                    <a:pt x="268" y="19"/>
                    <a:pt x="268" y="19"/>
                    <a:pt x="268" y="19"/>
                  </a:cubicBezTo>
                  <a:cubicBezTo>
                    <a:pt x="260" y="12"/>
                    <a:pt x="260" y="12"/>
                    <a:pt x="260" y="12"/>
                  </a:cubicBezTo>
                  <a:cubicBezTo>
                    <a:pt x="254" y="11"/>
                    <a:pt x="254" y="11"/>
                    <a:pt x="254" y="11"/>
                  </a:cubicBezTo>
                  <a:cubicBezTo>
                    <a:pt x="254" y="8"/>
                    <a:pt x="254" y="8"/>
                    <a:pt x="254" y="8"/>
                  </a:cubicBezTo>
                  <a:cubicBezTo>
                    <a:pt x="249" y="1"/>
                    <a:pt x="249" y="1"/>
                    <a:pt x="249" y="1"/>
                  </a:cubicBezTo>
                  <a:cubicBezTo>
                    <a:pt x="249" y="1"/>
                    <a:pt x="242" y="0"/>
                    <a:pt x="241" y="0"/>
                  </a:cubicBezTo>
                  <a:cubicBezTo>
                    <a:pt x="241" y="1"/>
                    <a:pt x="233" y="9"/>
                    <a:pt x="233" y="9"/>
                  </a:cubicBezTo>
                  <a:cubicBezTo>
                    <a:pt x="231" y="16"/>
                    <a:pt x="231" y="16"/>
                    <a:pt x="231" y="16"/>
                  </a:cubicBezTo>
                  <a:cubicBezTo>
                    <a:pt x="222" y="22"/>
                    <a:pt x="222" y="22"/>
                    <a:pt x="222" y="22"/>
                  </a:cubicBezTo>
                  <a:cubicBezTo>
                    <a:pt x="216" y="19"/>
                    <a:pt x="216" y="19"/>
                    <a:pt x="216" y="19"/>
                  </a:cubicBezTo>
                  <a:cubicBezTo>
                    <a:pt x="206" y="23"/>
                    <a:pt x="206" y="23"/>
                    <a:pt x="206" y="23"/>
                  </a:cubicBezTo>
                  <a:cubicBezTo>
                    <a:pt x="195" y="29"/>
                    <a:pt x="195" y="29"/>
                    <a:pt x="195" y="29"/>
                  </a:cubicBezTo>
                  <a:cubicBezTo>
                    <a:pt x="190" y="35"/>
                    <a:pt x="190" y="35"/>
                    <a:pt x="190" y="35"/>
                  </a:cubicBezTo>
                  <a:cubicBezTo>
                    <a:pt x="190" y="35"/>
                    <a:pt x="189" y="46"/>
                    <a:pt x="188" y="46"/>
                  </a:cubicBezTo>
                  <a:cubicBezTo>
                    <a:pt x="187" y="46"/>
                    <a:pt x="172" y="50"/>
                    <a:pt x="172" y="50"/>
                  </a:cubicBezTo>
                  <a:cubicBezTo>
                    <a:pt x="169" y="54"/>
                    <a:pt x="169" y="54"/>
                    <a:pt x="169" y="54"/>
                  </a:cubicBezTo>
                  <a:cubicBezTo>
                    <a:pt x="169" y="54"/>
                    <a:pt x="171" y="63"/>
                    <a:pt x="170" y="64"/>
                  </a:cubicBezTo>
                  <a:cubicBezTo>
                    <a:pt x="170" y="64"/>
                    <a:pt x="167" y="63"/>
                    <a:pt x="167" y="63"/>
                  </a:cubicBezTo>
                  <a:cubicBezTo>
                    <a:pt x="162" y="61"/>
                    <a:pt x="162" y="61"/>
                    <a:pt x="162" y="61"/>
                  </a:cubicBezTo>
                  <a:cubicBezTo>
                    <a:pt x="162" y="61"/>
                    <a:pt x="160" y="65"/>
                    <a:pt x="158" y="66"/>
                  </a:cubicBezTo>
                  <a:cubicBezTo>
                    <a:pt x="155" y="67"/>
                    <a:pt x="155" y="62"/>
                    <a:pt x="155" y="62"/>
                  </a:cubicBezTo>
                  <a:cubicBezTo>
                    <a:pt x="152" y="59"/>
                    <a:pt x="152" y="59"/>
                    <a:pt x="152" y="59"/>
                  </a:cubicBezTo>
                  <a:cubicBezTo>
                    <a:pt x="150" y="59"/>
                    <a:pt x="150" y="59"/>
                    <a:pt x="150" y="59"/>
                  </a:cubicBezTo>
                  <a:cubicBezTo>
                    <a:pt x="148" y="65"/>
                    <a:pt x="148" y="65"/>
                    <a:pt x="148" y="65"/>
                  </a:cubicBezTo>
                  <a:cubicBezTo>
                    <a:pt x="148" y="65"/>
                    <a:pt x="148" y="70"/>
                    <a:pt x="148" y="70"/>
                  </a:cubicBezTo>
                  <a:cubicBezTo>
                    <a:pt x="149" y="71"/>
                    <a:pt x="148" y="79"/>
                    <a:pt x="148" y="79"/>
                  </a:cubicBezTo>
                  <a:cubicBezTo>
                    <a:pt x="145" y="80"/>
                    <a:pt x="145" y="80"/>
                    <a:pt x="145" y="80"/>
                  </a:cubicBezTo>
                  <a:cubicBezTo>
                    <a:pt x="143" y="76"/>
                    <a:pt x="143" y="76"/>
                    <a:pt x="143" y="76"/>
                  </a:cubicBezTo>
                  <a:cubicBezTo>
                    <a:pt x="145" y="68"/>
                    <a:pt x="145" y="68"/>
                    <a:pt x="145" y="68"/>
                  </a:cubicBezTo>
                  <a:cubicBezTo>
                    <a:pt x="144" y="63"/>
                    <a:pt x="144" y="63"/>
                    <a:pt x="144" y="63"/>
                  </a:cubicBezTo>
                  <a:cubicBezTo>
                    <a:pt x="143" y="58"/>
                    <a:pt x="143" y="58"/>
                    <a:pt x="143" y="58"/>
                  </a:cubicBezTo>
                  <a:cubicBezTo>
                    <a:pt x="137" y="56"/>
                    <a:pt x="137" y="56"/>
                    <a:pt x="137" y="56"/>
                  </a:cubicBezTo>
                  <a:cubicBezTo>
                    <a:pt x="131" y="56"/>
                    <a:pt x="131" y="56"/>
                    <a:pt x="131" y="56"/>
                  </a:cubicBezTo>
                  <a:cubicBezTo>
                    <a:pt x="128" y="70"/>
                    <a:pt x="128" y="70"/>
                    <a:pt x="128" y="70"/>
                  </a:cubicBezTo>
                  <a:cubicBezTo>
                    <a:pt x="125" y="73"/>
                    <a:pt x="125" y="73"/>
                    <a:pt x="125" y="73"/>
                  </a:cubicBezTo>
                  <a:cubicBezTo>
                    <a:pt x="123" y="76"/>
                    <a:pt x="123" y="76"/>
                    <a:pt x="123" y="76"/>
                  </a:cubicBezTo>
                  <a:cubicBezTo>
                    <a:pt x="126" y="81"/>
                    <a:pt x="126" y="81"/>
                    <a:pt x="126" y="81"/>
                  </a:cubicBezTo>
                  <a:cubicBezTo>
                    <a:pt x="125" y="86"/>
                    <a:pt x="125" y="86"/>
                    <a:pt x="125" y="86"/>
                  </a:cubicBezTo>
                  <a:cubicBezTo>
                    <a:pt x="126" y="88"/>
                    <a:pt x="126" y="88"/>
                    <a:pt x="126" y="88"/>
                  </a:cubicBezTo>
                  <a:cubicBezTo>
                    <a:pt x="132" y="94"/>
                    <a:pt x="132" y="94"/>
                    <a:pt x="132" y="94"/>
                  </a:cubicBezTo>
                  <a:cubicBezTo>
                    <a:pt x="128" y="101"/>
                    <a:pt x="128" y="101"/>
                    <a:pt x="128" y="101"/>
                  </a:cubicBezTo>
                  <a:cubicBezTo>
                    <a:pt x="121" y="94"/>
                    <a:pt x="121" y="94"/>
                    <a:pt x="121" y="94"/>
                  </a:cubicBezTo>
                  <a:cubicBezTo>
                    <a:pt x="113" y="88"/>
                    <a:pt x="113" y="88"/>
                    <a:pt x="113" y="88"/>
                  </a:cubicBezTo>
                  <a:cubicBezTo>
                    <a:pt x="108" y="88"/>
                    <a:pt x="108" y="88"/>
                    <a:pt x="108" y="88"/>
                  </a:cubicBezTo>
                  <a:cubicBezTo>
                    <a:pt x="103" y="88"/>
                    <a:pt x="103" y="88"/>
                    <a:pt x="103" y="88"/>
                  </a:cubicBezTo>
                  <a:cubicBezTo>
                    <a:pt x="104" y="95"/>
                    <a:pt x="104" y="95"/>
                    <a:pt x="104" y="95"/>
                  </a:cubicBezTo>
                  <a:cubicBezTo>
                    <a:pt x="102" y="96"/>
                    <a:pt x="102" y="96"/>
                    <a:pt x="102" y="96"/>
                  </a:cubicBezTo>
                  <a:cubicBezTo>
                    <a:pt x="98" y="95"/>
                    <a:pt x="98" y="95"/>
                    <a:pt x="98" y="95"/>
                  </a:cubicBezTo>
                  <a:cubicBezTo>
                    <a:pt x="93" y="97"/>
                    <a:pt x="93" y="97"/>
                    <a:pt x="93" y="97"/>
                  </a:cubicBezTo>
                  <a:cubicBezTo>
                    <a:pt x="89" y="98"/>
                    <a:pt x="89" y="98"/>
                    <a:pt x="89" y="98"/>
                  </a:cubicBezTo>
                  <a:cubicBezTo>
                    <a:pt x="85" y="99"/>
                    <a:pt x="85" y="99"/>
                    <a:pt x="85" y="99"/>
                  </a:cubicBezTo>
                  <a:cubicBezTo>
                    <a:pt x="83" y="97"/>
                    <a:pt x="83" y="97"/>
                    <a:pt x="83" y="97"/>
                  </a:cubicBezTo>
                  <a:cubicBezTo>
                    <a:pt x="79" y="98"/>
                    <a:pt x="79" y="98"/>
                    <a:pt x="79" y="98"/>
                  </a:cubicBezTo>
                  <a:cubicBezTo>
                    <a:pt x="73" y="102"/>
                    <a:pt x="73" y="102"/>
                    <a:pt x="73" y="102"/>
                  </a:cubicBezTo>
                  <a:cubicBezTo>
                    <a:pt x="66" y="106"/>
                    <a:pt x="66" y="106"/>
                    <a:pt x="66" y="106"/>
                  </a:cubicBezTo>
                  <a:cubicBezTo>
                    <a:pt x="64" y="107"/>
                    <a:pt x="64" y="107"/>
                    <a:pt x="64" y="107"/>
                  </a:cubicBezTo>
                  <a:cubicBezTo>
                    <a:pt x="62" y="112"/>
                    <a:pt x="62" y="112"/>
                    <a:pt x="62" y="112"/>
                  </a:cubicBezTo>
                  <a:cubicBezTo>
                    <a:pt x="59" y="112"/>
                    <a:pt x="59" y="112"/>
                    <a:pt x="59" y="112"/>
                  </a:cubicBezTo>
                  <a:cubicBezTo>
                    <a:pt x="56" y="109"/>
                    <a:pt x="56" y="109"/>
                    <a:pt x="56" y="109"/>
                  </a:cubicBezTo>
                  <a:cubicBezTo>
                    <a:pt x="57" y="106"/>
                    <a:pt x="57" y="106"/>
                    <a:pt x="57" y="106"/>
                  </a:cubicBezTo>
                  <a:cubicBezTo>
                    <a:pt x="60" y="104"/>
                    <a:pt x="60" y="104"/>
                    <a:pt x="60" y="104"/>
                  </a:cubicBezTo>
                  <a:cubicBezTo>
                    <a:pt x="59" y="100"/>
                    <a:pt x="59" y="100"/>
                    <a:pt x="59" y="100"/>
                  </a:cubicBezTo>
                  <a:cubicBezTo>
                    <a:pt x="55" y="99"/>
                    <a:pt x="55" y="99"/>
                    <a:pt x="55" y="99"/>
                  </a:cubicBezTo>
                  <a:cubicBezTo>
                    <a:pt x="53" y="99"/>
                    <a:pt x="53" y="99"/>
                    <a:pt x="53" y="99"/>
                  </a:cubicBezTo>
                  <a:cubicBezTo>
                    <a:pt x="50" y="98"/>
                    <a:pt x="50" y="98"/>
                    <a:pt x="50" y="98"/>
                  </a:cubicBezTo>
                  <a:cubicBezTo>
                    <a:pt x="52" y="102"/>
                    <a:pt x="52" y="102"/>
                    <a:pt x="52" y="102"/>
                  </a:cubicBezTo>
                  <a:cubicBezTo>
                    <a:pt x="52" y="109"/>
                    <a:pt x="52" y="109"/>
                    <a:pt x="52" y="109"/>
                  </a:cubicBezTo>
                  <a:cubicBezTo>
                    <a:pt x="54" y="112"/>
                    <a:pt x="54" y="112"/>
                    <a:pt x="54" y="112"/>
                  </a:cubicBezTo>
                  <a:cubicBezTo>
                    <a:pt x="52" y="118"/>
                    <a:pt x="52" y="118"/>
                    <a:pt x="52" y="118"/>
                  </a:cubicBezTo>
                  <a:cubicBezTo>
                    <a:pt x="49" y="116"/>
                    <a:pt x="49" y="116"/>
                    <a:pt x="49" y="116"/>
                  </a:cubicBezTo>
                  <a:cubicBezTo>
                    <a:pt x="46" y="116"/>
                    <a:pt x="46" y="116"/>
                    <a:pt x="46" y="116"/>
                  </a:cubicBezTo>
                  <a:cubicBezTo>
                    <a:pt x="43" y="118"/>
                    <a:pt x="43" y="118"/>
                    <a:pt x="43" y="118"/>
                  </a:cubicBezTo>
                  <a:cubicBezTo>
                    <a:pt x="40" y="121"/>
                    <a:pt x="40" y="121"/>
                    <a:pt x="40" y="121"/>
                  </a:cubicBezTo>
                  <a:cubicBezTo>
                    <a:pt x="38" y="123"/>
                    <a:pt x="38" y="123"/>
                    <a:pt x="38" y="123"/>
                  </a:cubicBezTo>
                  <a:cubicBezTo>
                    <a:pt x="41" y="130"/>
                    <a:pt x="41" y="130"/>
                    <a:pt x="41" y="130"/>
                  </a:cubicBezTo>
                  <a:cubicBezTo>
                    <a:pt x="41" y="130"/>
                    <a:pt x="39" y="129"/>
                    <a:pt x="39" y="129"/>
                  </a:cubicBezTo>
                  <a:cubicBezTo>
                    <a:pt x="38" y="128"/>
                    <a:pt x="33" y="128"/>
                    <a:pt x="33" y="128"/>
                  </a:cubicBezTo>
                  <a:cubicBezTo>
                    <a:pt x="30" y="127"/>
                    <a:pt x="30" y="127"/>
                    <a:pt x="30" y="127"/>
                  </a:cubicBezTo>
                  <a:cubicBezTo>
                    <a:pt x="30" y="129"/>
                    <a:pt x="30" y="129"/>
                    <a:pt x="30" y="129"/>
                  </a:cubicBezTo>
                  <a:cubicBezTo>
                    <a:pt x="32" y="132"/>
                    <a:pt x="32" y="132"/>
                    <a:pt x="32" y="132"/>
                  </a:cubicBezTo>
                  <a:cubicBezTo>
                    <a:pt x="33" y="135"/>
                    <a:pt x="33" y="135"/>
                    <a:pt x="33" y="135"/>
                  </a:cubicBezTo>
                  <a:cubicBezTo>
                    <a:pt x="31" y="136"/>
                    <a:pt x="31" y="136"/>
                    <a:pt x="31" y="136"/>
                  </a:cubicBezTo>
                  <a:cubicBezTo>
                    <a:pt x="26" y="133"/>
                    <a:pt x="26" y="133"/>
                    <a:pt x="26" y="133"/>
                  </a:cubicBezTo>
                  <a:cubicBezTo>
                    <a:pt x="23" y="130"/>
                    <a:pt x="23" y="130"/>
                    <a:pt x="23" y="130"/>
                  </a:cubicBezTo>
                  <a:cubicBezTo>
                    <a:pt x="23" y="128"/>
                    <a:pt x="23" y="128"/>
                    <a:pt x="23" y="128"/>
                  </a:cubicBezTo>
                  <a:cubicBezTo>
                    <a:pt x="21" y="123"/>
                    <a:pt x="21" y="123"/>
                    <a:pt x="21" y="123"/>
                  </a:cubicBezTo>
                  <a:cubicBezTo>
                    <a:pt x="23" y="121"/>
                    <a:pt x="23" y="121"/>
                    <a:pt x="23" y="121"/>
                  </a:cubicBezTo>
                  <a:cubicBezTo>
                    <a:pt x="23" y="118"/>
                    <a:pt x="23" y="118"/>
                    <a:pt x="23" y="118"/>
                  </a:cubicBezTo>
                  <a:cubicBezTo>
                    <a:pt x="19" y="116"/>
                    <a:pt x="19" y="116"/>
                    <a:pt x="19" y="116"/>
                  </a:cubicBezTo>
                  <a:cubicBezTo>
                    <a:pt x="15" y="113"/>
                    <a:pt x="15" y="113"/>
                    <a:pt x="15" y="113"/>
                  </a:cubicBezTo>
                  <a:cubicBezTo>
                    <a:pt x="14" y="111"/>
                    <a:pt x="14" y="111"/>
                    <a:pt x="14" y="111"/>
                  </a:cubicBezTo>
                  <a:cubicBezTo>
                    <a:pt x="16" y="111"/>
                    <a:pt x="16" y="111"/>
                    <a:pt x="16" y="111"/>
                  </a:cubicBezTo>
                  <a:cubicBezTo>
                    <a:pt x="18" y="112"/>
                    <a:pt x="18" y="112"/>
                    <a:pt x="18" y="112"/>
                  </a:cubicBezTo>
                  <a:cubicBezTo>
                    <a:pt x="18" y="112"/>
                    <a:pt x="22" y="113"/>
                    <a:pt x="22" y="113"/>
                  </a:cubicBezTo>
                  <a:cubicBezTo>
                    <a:pt x="23" y="113"/>
                    <a:pt x="24" y="116"/>
                    <a:pt x="24" y="116"/>
                  </a:cubicBezTo>
                  <a:cubicBezTo>
                    <a:pt x="31" y="118"/>
                    <a:pt x="31" y="118"/>
                    <a:pt x="31" y="118"/>
                  </a:cubicBezTo>
                  <a:cubicBezTo>
                    <a:pt x="38" y="117"/>
                    <a:pt x="38" y="117"/>
                    <a:pt x="38" y="117"/>
                  </a:cubicBezTo>
                  <a:cubicBezTo>
                    <a:pt x="42" y="114"/>
                    <a:pt x="42" y="114"/>
                    <a:pt x="42" y="114"/>
                  </a:cubicBezTo>
                  <a:cubicBezTo>
                    <a:pt x="43" y="109"/>
                    <a:pt x="43" y="109"/>
                    <a:pt x="43" y="109"/>
                  </a:cubicBezTo>
                  <a:cubicBezTo>
                    <a:pt x="36" y="101"/>
                    <a:pt x="36" y="101"/>
                    <a:pt x="36" y="101"/>
                  </a:cubicBezTo>
                  <a:cubicBezTo>
                    <a:pt x="30" y="97"/>
                    <a:pt x="30" y="97"/>
                    <a:pt x="30" y="97"/>
                  </a:cubicBezTo>
                  <a:cubicBezTo>
                    <a:pt x="26" y="93"/>
                    <a:pt x="26" y="93"/>
                    <a:pt x="26" y="93"/>
                  </a:cubicBezTo>
                  <a:cubicBezTo>
                    <a:pt x="20" y="91"/>
                    <a:pt x="20" y="91"/>
                    <a:pt x="20" y="91"/>
                  </a:cubicBezTo>
                  <a:cubicBezTo>
                    <a:pt x="17" y="90"/>
                    <a:pt x="17" y="90"/>
                    <a:pt x="17" y="90"/>
                  </a:cubicBezTo>
                  <a:cubicBezTo>
                    <a:pt x="17" y="87"/>
                    <a:pt x="17" y="87"/>
                    <a:pt x="17" y="87"/>
                  </a:cubicBezTo>
                  <a:cubicBezTo>
                    <a:pt x="13" y="87"/>
                    <a:pt x="13" y="87"/>
                    <a:pt x="13" y="87"/>
                  </a:cubicBezTo>
                  <a:cubicBezTo>
                    <a:pt x="10" y="87"/>
                    <a:pt x="10" y="87"/>
                    <a:pt x="10" y="87"/>
                  </a:cubicBezTo>
                  <a:cubicBezTo>
                    <a:pt x="9" y="87"/>
                    <a:pt x="9" y="87"/>
                    <a:pt x="9" y="87"/>
                  </a:cubicBezTo>
                  <a:cubicBezTo>
                    <a:pt x="8" y="89"/>
                    <a:pt x="8" y="89"/>
                    <a:pt x="8" y="89"/>
                  </a:cubicBezTo>
                  <a:cubicBezTo>
                    <a:pt x="4" y="93"/>
                    <a:pt x="4" y="93"/>
                    <a:pt x="4" y="93"/>
                  </a:cubicBezTo>
                  <a:cubicBezTo>
                    <a:pt x="4" y="93"/>
                    <a:pt x="4" y="93"/>
                    <a:pt x="4" y="93"/>
                  </a:cubicBezTo>
                  <a:cubicBezTo>
                    <a:pt x="4" y="94"/>
                    <a:pt x="4" y="94"/>
                    <a:pt x="4" y="94"/>
                  </a:cubicBezTo>
                  <a:cubicBezTo>
                    <a:pt x="3" y="95"/>
                    <a:pt x="3" y="95"/>
                    <a:pt x="3" y="95"/>
                  </a:cubicBezTo>
                  <a:cubicBezTo>
                    <a:pt x="3" y="96"/>
                    <a:pt x="3" y="96"/>
                    <a:pt x="3" y="96"/>
                  </a:cubicBezTo>
                  <a:cubicBezTo>
                    <a:pt x="2" y="99"/>
                    <a:pt x="2" y="99"/>
                    <a:pt x="2" y="99"/>
                  </a:cubicBezTo>
                  <a:cubicBezTo>
                    <a:pt x="3" y="100"/>
                    <a:pt x="3" y="100"/>
                    <a:pt x="3" y="100"/>
                  </a:cubicBezTo>
                  <a:cubicBezTo>
                    <a:pt x="6" y="102"/>
                    <a:pt x="6" y="102"/>
                    <a:pt x="6" y="102"/>
                  </a:cubicBezTo>
                  <a:cubicBezTo>
                    <a:pt x="8" y="107"/>
                    <a:pt x="8" y="107"/>
                    <a:pt x="8" y="107"/>
                  </a:cubicBezTo>
                  <a:cubicBezTo>
                    <a:pt x="4" y="112"/>
                    <a:pt x="4" y="112"/>
                    <a:pt x="4" y="112"/>
                  </a:cubicBezTo>
                  <a:cubicBezTo>
                    <a:pt x="8" y="122"/>
                    <a:pt x="8" y="122"/>
                    <a:pt x="8" y="122"/>
                  </a:cubicBezTo>
                  <a:cubicBezTo>
                    <a:pt x="6" y="124"/>
                    <a:pt x="6" y="124"/>
                    <a:pt x="6" y="124"/>
                  </a:cubicBezTo>
                  <a:cubicBezTo>
                    <a:pt x="7" y="126"/>
                    <a:pt x="7" y="126"/>
                    <a:pt x="7" y="126"/>
                  </a:cubicBezTo>
                  <a:cubicBezTo>
                    <a:pt x="6" y="127"/>
                    <a:pt x="6" y="127"/>
                    <a:pt x="6" y="127"/>
                  </a:cubicBezTo>
                  <a:cubicBezTo>
                    <a:pt x="8" y="129"/>
                    <a:pt x="8" y="129"/>
                    <a:pt x="8" y="129"/>
                  </a:cubicBezTo>
                  <a:cubicBezTo>
                    <a:pt x="8" y="129"/>
                    <a:pt x="7" y="131"/>
                    <a:pt x="7" y="131"/>
                  </a:cubicBezTo>
                  <a:cubicBezTo>
                    <a:pt x="8" y="131"/>
                    <a:pt x="9" y="133"/>
                    <a:pt x="9" y="133"/>
                  </a:cubicBezTo>
                  <a:cubicBezTo>
                    <a:pt x="8" y="137"/>
                    <a:pt x="8" y="137"/>
                    <a:pt x="8" y="137"/>
                  </a:cubicBezTo>
                  <a:cubicBezTo>
                    <a:pt x="10" y="140"/>
                    <a:pt x="10" y="140"/>
                    <a:pt x="10" y="140"/>
                  </a:cubicBezTo>
                  <a:cubicBezTo>
                    <a:pt x="12" y="141"/>
                    <a:pt x="12" y="141"/>
                    <a:pt x="12" y="141"/>
                  </a:cubicBezTo>
                  <a:cubicBezTo>
                    <a:pt x="11" y="143"/>
                    <a:pt x="11" y="143"/>
                    <a:pt x="11" y="143"/>
                  </a:cubicBezTo>
                  <a:cubicBezTo>
                    <a:pt x="0" y="157"/>
                    <a:pt x="0" y="157"/>
                    <a:pt x="0" y="157"/>
                  </a:cubicBezTo>
                  <a:cubicBezTo>
                    <a:pt x="2" y="157"/>
                    <a:pt x="2" y="157"/>
                    <a:pt x="2" y="157"/>
                  </a:cubicBezTo>
                  <a:cubicBezTo>
                    <a:pt x="4" y="158"/>
                    <a:pt x="4" y="158"/>
                    <a:pt x="4" y="158"/>
                  </a:cubicBezTo>
                  <a:cubicBezTo>
                    <a:pt x="4" y="163"/>
                    <a:pt x="4" y="163"/>
                    <a:pt x="4" y="163"/>
                  </a:cubicBezTo>
                  <a:cubicBezTo>
                    <a:pt x="1" y="163"/>
                    <a:pt x="1" y="163"/>
                    <a:pt x="1" y="163"/>
                  </a:cubicBezTo>
                  <a:cubicBezTo>
                    <a:pt x="2" y="164"/>
                    <a:pt x="2" y="164"/>
                    <a:pt x="2" y="164"/>
                  </a:cubicBezTo>
                  <a:cubicBezTo>
                    <a:pt x="1" y="168"/>
                    <a:pt x="1" y="168"/>
                    <a:pt x="1" y="168"/>
                  </a:cubicBezTo>
                  <a:cubicBezTo>
                    <a:pt x="1" y="171"/>
                    <a:pt x="1" y="171"/>
                    <a:pt x="1" y="171"/>
                  </a:cubicBezTo>
                  <a:cubicBezTo>
                    <a:pt x="0" y="178"/>
                    <a:pt x="0" y="178"/>
                    <a:pt x="0" y="178"/>
                  </a:cubicBezTo>
                  <a:cubicBezTo>
                    <a:pt x="2" y="183"/>
                    <a:pt x="2" y="183"/>
                    <a:pt x="2" y="183"/>
                  </a:cubicBezTo>
                  <a:cubicBezTo>
                    <a:pt x="6" y="185"/>
                    <a:pt x="6" y="185"/>
                    <a:pt x="6" y="185"/>
                  </a:cubicBezTo>
                  <a:cubicBezTo>
                    <a:pt x="9" y="186"/>
                    <a:pt x="9" y="186"/>
                    <a:pt x="9" y="186"/>
                  </a:cubicBezTo>
                  <a:cubicBezTo>
                    <a:pt x="13" y="195"/>
                    <a:pt x="13" y="195"/>
                    <a:pt x="13" y="195"/>
                  </a:cubicBezTo>
                  <a:cubicBezTo>
                    <a:pt x="16" y="197"/>
                    <a:pt x="16" y="197"/>
                    <a:pt x="16" y="197"/>
                  </a:cubicBezTo>
                  <a:cubicBezTo>
                    <a:pt x="15" y="199"/>
                    <a:pt x="15" y="199"/>
                    <a:pt x="15" y="199"/>
                  </a:cubicBezTo>
                  <a:cubicBezTo>
                    <a:pt x="12" y="201"/>
                    <a:pt x="12" y="201"/>
                    <a:pt x="12" y="201"/>
                  </a:cubicBezTo>
                  <a:cubicBezTo>
                    <a:pt x="13" y="204"/>
                    <a:pt x="13" y="204"/>
                    <a:pt x="13" y="204"/>
                  </a:cubicBezTo>
                  <a:cubicBezTo>
                    <a:pt x="15" y="205"/>
                    <a:pt x="15" y="205"/>
                    <a:pt x="15" y="205"/>
                  </a:cubicBezTo>
                  <a:cubicBezTo>
                    <a:pt x="18" y="205"/>
                    <a:pt x="18" y="205"/>
                    <a:pt x="18" y="205"/>
                  </a:cubicBezTo>
                  <a:cubicBezTo>
                    <a:pt x="21" y="208"/>
                    <a:pt x="21" y="208"/>
                    <a:pt x="21" y="208"/>
                  </a:cubicBezTo>
                  <a:cubicBezTo>
                    <a:pt x="22" y="209"/>
                    <a:pt x="22" y="209"/>
                    <a:pt x="22" y="209"/>
                  </a:cubicBezTo>
                  <a:cubicBezTo>
                    <a:pt x="34" y="214"/>
                    <a:pt x="34" y="214"/>
                    <a:pt x="34" y="214"/>
                  </a:cubicBezTo>
                  <a:cubicBezTo>
                    <a:pt x="35" y="214"/>
                    <a:pt x="35" y="214"/>
                    <a:pt x="35" y="214"/>
                  </a:cubicBezTo>
                  <a:cubicBezTo>
                    <a:pt x="34" y="219"/>
                    <a:pt x="34" y="219"/>
                    <a:pt x="34" y="219"/>
                  </a:cubicBezTo>
                  <a:cubicBezTo>
                    <a:pt x="32" y="220"/>
                    <a:pt x="32" y="220"/>
                    <a:pt x="32" y="220"/>
                  </a:cubicBezTo>
                  <a:cubicBezTo>
                    <a:pt x="30" y="223"/>
                    <a:pt x="30" y="223"/>
                    <a:pt x="30" y="223"/>
                  </a:cubicBezTo>
                  <a:cubicBezTo>
                    <a:pt x="28" y="225"/>
                    <a:pt x="28" y="225"/>
                    <a:pt x="28" y="225"/>
                  </a:cubicBezTo>
                  <a:cubicBezTo>
                    <a:pt x="31" y="224"/>
                    <a:pt x="31" y="224"/>
                    <a:pt x="31" y="224"/>
                  </a:cubicBezTo>
                  <a:cubicBezTo>
                    <a:pt x="29" y="228"/>
                    <a:pt x="29" y="228"/>
                    <a:pt x="29" y="228"/>
                  </a:cubicBezTo>
                  <a:cubicBezTo>
                    <a:pt x="26" y="232"/>
                    <a:pt x="26" y="232"/>
                    <a:pt x="26" y="232"/>
                  </a:cubicBezTo>
                  <a:cubicBezTo>
                    <a:pt x="29" y="236"/>
                    <a:pt x="29" y="236"/>
                    <a:pt x="29" y="236"/>
                  </a:cubicBezTo>
                  <a:cubicBezTo>
                    <a:pt x="35" y="239"/>
                    <a:pt x="35" y="239"/>
                    <a:pt x="35" y="239"/>
                  </a:cubicBezTo>
                  <a:cubicBezTo>
                    <a:pt x="40" y="244"/>
                    <a:pt x="40" y="244"/>
                    <a:pt x="40" y="244"/>
                  </a:cubicBezTo>
                  <a:cubicBezTo>
                    <a:pt x="40" y="247"/>
                    <a:pt x="40" y="247"/>
                    <a:pt x="40" y="247"/>
                  </a:cubicBezTo>
                  <a:cubicBezTo>
                    <a:pt x="42" y="248"/>
                    <a:pt x="42" y="248"/>
                    <a:pt x="42" y="248"/>
                  </a:cubicBezTo>
                  <a:cubicBezTo>
                    <a:pt x="45" y="248"/>
                    <a:pt x="45" y="248"/>
                    <a:pt x="45" y="248"/>
                  </a:cubicBezTo>
                  <a:cubicBezTo>
                    <a:pt x="47" y="250"/>
                    <a:pt x="47" y="250"/>
                    <a:pt x="47" y="250"/>
                  </a:cubicBezTo>
                  <a:cubicBezTo>
                    <a:pt x="50" y="255"/>
                    <a:pt x="50" y="255"/>
                    <a:pt x="50" y="255"/>
                  </a:cubicBezTo>
                  <a:cubicBezTo>
                    <a:pt x="49" y="256"/>
                    <a:pt x="49" y="256"/>
                    <a:pt x="49" y="256"/>
                  </a:cubicBezTo>
                  <a:cubicBezTo>
                    <a:pt x="52" y="259"/>
                    <a:pt x="52" y="259"/>
                    <a:pt x="52" y="259"/>
                  </a:cubicBezTo>
                  <a:cubicBezTo>
                    <a:pt x="56" y="259"/>
                    <a:pt x="56" y="259"/>
                    <a:pt x="56" y="259"/>
                  </a:cubicBezTo>
                  <a:cubicBezTo>
                    <a:pt x="59" y="256"/>
                    <a:pt x="59" y="256"/>
                    <a:pt x="59" y="256"/>
                  </a:cubicBezTo>
                  <a:cubicBezTo>
                    <a:pt x="61" y="258"/>
                    <a:pt x="61" y="258"/>
                    <a:pt x="61" y="258"/>
                  </a:cubicBezTo>
                  <a:cubicBezTo>
                    <a:pt x="61" y="260"/>
                    <a:pt x="61" y="260"/>
                    <a:pt x="61" y="260"/>
                  </a:cubicBezTo>
                  <a:cubicBezTo>
                    <a:pt x="62" y="260"/>
                    <a:pt x="62" y="260"/>
                    <a:pt x="62" y="260"/>
                  </a:cubicBezTo>
                  <a:cubicBezTo>
                    <a:pt x="64" y="257"/>
                    <a:pt x="64" y="257"/>
                    <a:pt x="64" y="257"/>
                  </a:cubicBezTo>
                  <a:cubicBezTo>
                    <a:pt x="67" y="253"/>
                    <a:pt x="67" y="253"/>
                    <a:pt x="67" y="253"/>
                  </a:cubicBezTo>
                  <a:cubicBezTo>
                    <a:pt x="67" y="253"/>
                    <a:pt x="64" y="244"/>
                    <a:pt x="63" y="244"/>
                  </a:cubicBezTo>
                  <a:cubicBezTo>
                    <a:pt x="62" y="243"/>
                    <a:pt x="56" y="235"/>
                    <a:pt x="56" y="235"/>
                  </a:cubicBezTo>
                  <a:cubicBezTo>
                    <a:pt x="59" y="229"/>
                    <a:pt x="59" y="229"/>
                    <a:pt x="59" y="229"/>
                  </a:cubicBezTo>
                  <a:cubicBezTo>
                    <a:pt x="63" y="226"/>
                    <a:pt x="63" y="226"/>
                    <a:pt x="63" y="226"/>
                  </a:cubicBezTo>
                  <a:cubicBezTo>
                    <a:pt x="63" y="225"/>
                    <a:pt x="63" y="225"/>
                    <a:pt x="63" y="225"/>
                  </a:cubicBezTo>
                  <a:cubicBezTo>
                    <a:pt x="64" y="226"/>
                    <a:pt x="64" y="226"/>
                    <a:pt x="64" y="226"/>
                  </a:cubicBezTo>
                  <a:cubicBezTo>
                    <a:pt x="63" y="224"/>
                    <a:pt x="63" y="224"/>
                    <a:pt x="63" y="224"/>
                  </a:cubicBezTo>
                  <a:cubicBezTo>
                    <a:pt x="63" y="224"/>
                    <a:pt x="63" y="224"/>
                    <a:pt x="63" y="224"/>
                  </a:cubicBezTo>
                  <a:cubicBezTo>
                    <a:pt x="63" y="224"/>
                    <a:pt x="63" y="224"/>
                    <a:pt x="63" y="224"/>
                  </a:cubicBezTo>
                  <a:cubicBezTo>
                    <a:pt x="60" y="222"/>
                    <a:pt x="60" y="222"/>
                    <a:pt x="60" y="222"/>
                  </a:cubicBezTo>
                  <a:cubicBezTo>
                    <a:pt x="63" y="214"/>
                    <a:pt x="63" y="214"/>
                    <a:pt x="63" y="214"/>
                  </a:cubicBezTo>
                  <a:cubicBezTo>
                    <a:pt x="73" y="210"/>
                    <a:pt x="73" y="210"/>
                    <a:pt x="73" y="210"/>
                  </a:cubicBezTo>
                  <a:cubicBezTo>
                    <a:pt x="82" y="209"/>
                    <a:pt x="82" y="209"/>
                    <a:pt x="82" y="209"/>
                  </a:cubicBezTo>
                  <a:cubicBezTo>
                    <a:pt x="87" y="212"/>
                    <a:pt x="87" y="212"/>
                    <a:pt x="87" y="212"/>
                  </a:cubicBezTo>
                  <a:cubicBezTo>
                    <a:pt x="93" y="211"/>
                    <a:pt x="93" y="211"/>
                    <a:pt x="93" y="211"/>
                  </a:cubicBezTo>
                  <a:cubicBezTo>
                    <a:pt x="100" y="213"/>
                    <a:pt x="100" y="213"/>
                    <a:pt x="100" y="213"/>
                  </a:cubicBezTo>
                  <a:cubicBezTo>
                    <a:pt x="107" y="211"/>
                    <a:pt x="107" y="211"/>
                    <a:pt x="107" y="211"/>
                  </a:cubicBezTo>
                  <a:cubicBezTo>
                    <a:pt x="105" y="205"/>
                    <a:pt x="105" y="205"/>
                    <a:pt x="105" y="205"/>
                  </a:cubicBezTo>
                  <a:cubicBezTo>
                    <a:pt x="109" y="196"/>
                    <a:pt x="109" y="196"/>
                    <a:pt x="109" y="196"/>
                  </a:cubicBezTo>
                  <a:cubicBezTo>
                    <a:pt x="122" y="191"/>
                    <a:pt x="122" y="191"/>
                    <a:pt x="122" y="191"/>
                  </a:cubicBezTo>
                  <a:cubicBezTo>
                    <a:pt x="134" y="189"/>
                    <a:pt x="134" y="189"/>
                    <a:pt x="134" y="189"/>
                  </a:cubicBezTo>
                  <a:cubicBezTo>
                    <a:pt x="142" y="198"/>
                    <a:pt x="142" y="198"/>
                    <a:pt x="142" y="198"/>
                  </a:cubicBezTo>
                  <a:cubicBezTo>
                    <a:pt x="151" y="195"/>
                    <a:pt x="151" y="195"/>
                    <a:pt x="151" y="195"/>
                  </a:cubicBezTo>
                  <a:cubicBezTo>
                    <a:pt x="156" y="194"/>
                    <a:pt x="156" y="194"/>
                    <a:pt x="156" y="194"/>
                  </a:cubicBezTo>
                  <a:cubicBezTo>
                    <a:pt x="160" y="203"/>
                    <a:pt x="160" y="203"/>
                    <a:pt x="160" y="203"/>
                  </a:cubicBezTo>
                  <a:cubicBezTo>
                    <a:pt x="164" y="212"/>
                    <a:pt x="164" y="212"/>
                    <a:pt x="164" y="212"/>
                  </a:cubicBezTo>
                  <a:cubicBezTo>
                    <a:pt x="174" y="212"/>
                    <a:pt x="174" y="212"/>
                    <a:pt x="174" y="212"/>
                  </a:cubicBezTo>
                  <a:cubicBezTo>
                    <a:pt x="182" y="216"/>
                    <a:pt x="182" y="216"/>
                    <a:pt x="182" y="216"/>
                  </a:cubicBezTo>
                  <a:cubicBezTo>
                    <a:pt x="189" y="217"/>
                    <a:pt x="189" y="217"/>
                    <a:pt x="189" y="217"/>
                  </a:cubicBezTo>
                  <a:cubicBezTo>
                    <a:pt x="189" y="223"/>
                    <a:pt x="189" y="223"/>
                    <a:pt x="189" y="223"/>
                  </a:cubicBezTo>
                  <a:cubicBezTo>
                    <a:pt x="191" y="222"/>
                    <a:pt x="191" y="222"/>
                    <a:pt x="191" y="222"/>
                  </a:cubicBezTo>
                  <a:cubicBezTo>
                    <a:pt x="192" y="223"/>
                    <a:pt x="192" y="223"/>
                    <a:pt x="192" y="223"/>
                  </a:cubicBezTo>
                  <a:cubicBezTo>
                    <a:pt x="194" y="219"/>
                    <a:pt x="194" y="219"/>
                    <a:pt x="194" y="219"/>
                  </a:cubicBezTo>
                  <a:cubicBezTo>
                    <a:pt x="201" y="214"/>
                    <a:pt x="201" y="214"/>
                    <a:pt x="201" y="214"/>
                  </a:cubicBezTo>
                  <a:cubicBezTo>
                    <a:pt x="212" y="213"/>
                    <a:pt x="212" y="213"/>
                    <a:pt x="212" y="213"/>
                  </a:cubicBezTo>
                  <a:cubicBezTo>
                    <a:pt x="220" y="217"/>
                    <a:pt x="220" y="217"/>
                    <a:pt x="220" y="217"/>
                  </a:cubicBezTo>
                  <a:cubicBezTo>
                    <a:pt x="224" y="211"/>
                    <a:pt x="224" y="211"/>
                    <a:pt x="224" y="211"/>
                  </a:cubicBezTo>
                  <a:cubicBezTo>
                    <a:pt x="228" y="206"/>
                    <a:pt x="228" y="206"/>
                    <a:pt x="228" y="206"/>
                  </a:cubicBezTo>
                  <a:cubicBezTo>
                    <a:pt x="240" y="211"/>
                    <a:pt x="240" y="211"/>
                    <a:pt x="240" y="211"/>
                  </a:cubicBezTo>
                  <a:cubicBezTo>
                    <a:pt x="243" y="215"/>
                    <a:pt x="243" y="215"/>
                    <a:pt x="243" y="215"/>
                  </a:cubicBezTo>
                  <a:cubicBezTo>
                    <a:pt x="253" y="215"/>
                    <a:pt x="253" y="215"/>
                    <a:pt x="253" y="215"/>
                  </a:cubicBezTo>
                  <a:cubicBezTo>
                    <a:pt x="259" y="220"/>
                    <a:pt x="259" y="220"/>
                    <a:pt x="259" y="220"/>
                  </a:cubicBezTo>
                  <a:cubicBezTo>
                    <a:pt x="275" y="216"/>
                    <a:pt x="275" y="216"/>
                    <a:pt x="275" y="216"/>
                  </a:cubicBezTo>
                  <a:cubicBezTo>
                    <a:pt x="282" y="218"/>
                    <a:pt x="282" y="218"/>
                    <a:pt x="282" y="218"/>
                  </a:cubicBezTo>
                  <a:cubicBezTo>
                    <a:pt x="283" y="216"/>
                    <a:pt x="283" y="216"/>
                    <a:pt x="283" y="216"/>
                  </a:cubicBezTo>
                  <a:cubicBezTo>
                    <a:pt x="289" y="216"/>
                    <a:pt x="289" y="216"/>
                    <a:pt x="289" y="216"/>
                  </a:cubicBezTo>
                  <a:cubicBezTo>
                    <a:pt x="295" y="205"/>
                    <a:pt x="295" y="205"/>
                    <a:pt x="295" y="205"/>
                  </a:cubicBezTo>
                  <a:cubicBezTo>
                    <a:pt x="298" y="200"/>
                    <a:pt x="298" y="200"/>
                    <a:pt x="298" y="200"/>
                  </a:cubicBezTo>
                  <a:cubicBezTo>
                    <a:pt x="307" y="200"/>
                    <a:pt x="307" y="200"/>
                    <a:pt x="307" y="200"/>
                  </a:cubicBezTo>
                  <a:cubicBezTo>
                    <a:pt x="317" y="218"/>
                    <a:pt x="317" y="218"/>
                    <a:pt x="317" y="218"/>
                  </a:cubicBezTo>
                  <a:cubicBezTo>
                    <a:pt x="325" y="220"/>
                    <a:pt x="325" y="220"/>
                    <a:pt x="325" y="220"/>
                  </a:cubicBezTo>
                  <a:cubicBezTo>
                    <a:pt x="327" y="224"/>
                    <a:pt x="327" y="224"/>
                    <a:pt x="327" y="224"/>
                  </a:cubicBezTo>
                  <a:cubicBezTo>
                    <a:pt x="339" y="223"/>
                    <a:pt x="339" y="223"/>
                    <a:pt x="339" y="223"/>
                  </a:cubicBezTo>
                  <a:cubicBezTo>
                    <a:pt x="334" y="238"/>
                    <a:pt x="334" y="238"/>
                    <a:pt x="334" y="238"/>
                  </a:cubicBezTo>
                  <a:cubicBezTo>
                    <a:pt x="329" y="239"/>
                    <a:pt x="329" y="239"/>
                    <a:pt x="329" y="239"/>
                  </a:cubicBezTo>
                  <a:cubicBezTo>
                    <a:pt x="326" y="250"/>
                    <a:pt x="326" y="250"/>
                    <a:pt x="326" y="250"/>
                  </a:cubicBezTo>
                  <a:cubicBezTo>
                    <a:pt x="327" y="250"/>
                    <a:pt x="327" y="250"/>
                    <a:pt x="327" y="250"/>
                  </a:cubicBezTo>
                  <a:cubicBezTo>
                    <a:pt x="329" y="250"/>
                    <a:pt x="329" y="250"/>
                    <a:pt x="329" y="250"/>
                  </a:cubicBezTo>
                  <a:cubicBezTo>
                    <a:pt x="331" y="249"/>
                    <a:pt x="331" y="249"/>
                    <a:pt x="331" y="249"/>
                  </a:cubicBezTo>
                  <a:cubicBezTo>
                    <a:pt x="332" y="249"/>
                    <a:pt x="332" y="249"/>
                    <a:pt x="332" y="249"/>
                  </a:cubicBezTo>
                  <a:cubicBezTo>
                    <a:pt x="335" y="250"/>
                    <a:pt x="335" y="250"/>
                    <a:pt x="335" y="250"/>
                  </a:cubicBezTo>
                  <a:cubicBezTo>
                    <a:pt x="342" y="245"/>
                    <a:pt x="342" y="245"/>
                    <a:pt x="342" y="245"/>
                  </a:cubicBezTo>
                  <a:cubicBezTo>
                    <a:pt x="345" y="241"/>
                    <a:pt x="345" y="241"/>
                    <a:pt x="345" y="241"/>
                  </a:cubicBezTo>
                  <a:cubicBezTo>
                    <a:pt x="353" y="230"/>
                    <a:pt x="353" y="230"/>
                    <a:pt x="353" y="230"/>
                  </a:cubicBezTo>
                  <a:cubicBezTo>
                    <a:pt x="357" y="223"/>
                    <a:pt x="357" y="223"/>
                    <a:pt x="357" y="223"/>
                  </a:cubicBezTo>
                  <a:cubicBezTo>
                    <a:pt x="358" y="214"/>
                    <a:pt x="358" y="214"/>
                    <a:pt x="358" y="214"/>
                  </a:cubicBezTo>
                  <a:cubicBezTo>
                    <a:pt x="360" y="203"/>
                    <a:pt x="360" y="203"/>
                    <a:pt x="360" y="203"/>
                  </a:cubicBezTo>
                  <a:cubicBezTo>
                    <a:pt x="360" y="199"/>
                    <a:pt x="360" y="199"/>
                    <a:pt x="360" y="199"/>
                  </a:cubicBezTo>
                  <a:cubicBezTo>
                    <a:pt x="355" y="194"/>
                    <a:pt x="355" y="194"/>
                    <a:pt x="355" y="194"/>
                  </a:cubicBezTo>
                  <a:cubicBezTo>
                    <a:pt x="355" y="194"/>
                    <a:pt x="349" y="198"/>
                    <a:pt x="349" y="198"/>
                  </a:cubicBezTo>
                  <a:cubicBezTo>
                    <a:pt x="348" y="198"/>
                    <a:pt x="346" y="196"/>
                    <a:pt x="346" y="196"/>
                  </a:cubicBezTo>
                  <a:cubicBezTo>
                    <a:pt x="344" y="192"/>
                    <a:pt x="344" y="192"/>
                    <a:pt x="344" y="192"/>
                  </a:cubicBezTo>
                  <a:cubicBezTo>
                    <a:pt x="341" y="192"/>
                    <a:pt x="341" y="192"/>
                    <a:pt x="341" y="192"/>
                  </a:cubicBezTo>
                  <a:cubicBezTo>
                    <a:pt x="344" y="190"/>
                    <a:pt x="344" y="190"/>
                    <a:pt x="344" y="190"/>
                  </a:cubicBezTo>
                  <a:cubicBezTo>
                    <a:pt x="349" y="185"/>
                    <a:pt x="349" y="185"/>
                    <a:pt x="349" y="185"/>
                  </a:cubicBezTo>
                  <a:cubicBezTo>
                    <a:pt x="353" y="180"/>
                    <a:pt x="353" y="180"/>
                    <a:pt x="353" y="180"/>
                  </a:cubicBezTo>
                  <a:cubicBezTo>
                    <a:pt x="354" y="178"/>
                    <a:pt x="354" y="178"/>
                    <a:pt x="354" y="178"/>
                  </a:cubicBezTo>
                  <a:cubicBezTo>
                    <a:pt x="367" y="165"/>
                    <a:pt x="367" y="165"/>
                    <a:pt x="367" y="165"/>
                  </a:cubicBezTo>
                  <a:cubicBezTo>
                    <a:pt x="371" y="164"/>
                    <a:pt x="371" y="164"/>
                    <a:pt x="371" y="164"/>
                  </a:cubicBezTo>
                  <a:cubicBezTo>
                    <a:pt x="381" y="164"/>
                    <a:pt x="381" y="164"/>
                    <a:pt x="381" y="164"/>
                  </a:cubicBezTo>
                  <a:cubicBezTo>
                    <a:pt x="386" y="163"/>
                    <a:pt x="386" y="163"/>
                    <a:pt x="386" y="163"/>
                  </a:cubicBezTo>
                  <a:cubicBezTo>
                    <a:pt x="392" y="165"/>
                    <a:pt x="392" y="165"/>
                    <a:pt x="392" y="165"/>
                  </a:cubicBezTo>
                  <a:cubicBezTo>
                    <a:pt x="392" y="168"/>
                    <a:pt x="392" y="168"/>
                    <a:pt x="392" y="168"/>
                  </a:cubicBezTo>
                  <a:cubicBezTo>
                    <a:pt x="392" y="168"/>
                    <a:pt x="400" y="166"/>
                    <a:pt x="401" y="166"/>
                  </a:cubicBezTo>
                  <a:cubicBezTo>
                    <a:pt x="401" y="167"/>
                    <a:pt x="403" y="166"/>
                    <a:pt x="403" y="166"/>
                  </a:cubicBezTo>
                  <a:cubicBezTo>
                    <a:pt x="402" y="164"/>
                    <a:pt x="402" y="164"/>
                    <a:pt x="402" y="164"/>
                  </a:cubicBezTo>
                  <a:cubicBezTo>
                    <a:pt x="403" y="159"/>
                    <a:pt x="403" y="159"/>
                    <a:pt x="403" y="159"/>
                  </a:cubicBezTo>
                  <a:cubicBezTo>
                    <a:pt x="406" y="153"/>
                    <a:pt x="406" y="153"/>
                    <a:pt x="406" y="153"/>
                  </a:cubicBezTo>
                  <a:cubicBezTo>
                    <a:pt x="411" y="149"/>
                    <a:pt x="411" y="149"/>
                    <a:pt x="411" y="149"/>
                  </a:cubicBezTo>
                  <a:cubicBezTo>
                    <a:pt x="419" y="150"/>
                    <a:pt x="419" y="150"/>
                    <a:pt x="419" y="150"/>
                  </a:cubicBezTo>
                  <a:cubicBezTo>
                    <a:pt x="421" y="155"/>
                    <a:pt x="421" y="155"/>
                    <a:pt x="421" y="155"/>
                  </a:cubicBezTo>
                  <a:cubicBezTo>
                    <a:pt x="426" y="151"/>
                    <a:pt x="426" y="151"/>
                    <a:pt x="426" y="151"/>
                  </a:cubicBezTo>
                  <a:cubicBezTo>
                    <a:pt x="433" y="144"/>
                    <a:pt x="433" y="144"/>
                    <a:pt x="433" y="144"/>
                  </a:cubicBezTo>
                  <a:cubicBezTo>
                    <a:pt x="433" y="152"/>
                    <a:pt x="433" y="152"/>
                    <a:pt x="433" y="152"/>
                  </a:cubicBezTo>
                  <a:cubicBezTo>
                    <a:pt x="427" y="158"/>
                    <a:pt x="427" y="158"/>
                    <a:pt x="427" y="158"/>
                  </a:cubicBezTo>
                  <a:cubicBezTo>
                    <a:pt x="423" y="160"/>
                    <a:pt x="423" y="160"/>
                    <a:pt x="423" y="160"/>
                  </a:cubicBezTo>
                  <a:cubicBezTo>
                    <a:pt x="419" y="166"/>
                    <a:pt x="419" y="166"/>
                    <a:pt x="419" y="166"/>
                  </a:cubicBezTo>
                  <a:cubicBezTo>
                    <a:pt x="416" y="171"/>
                    <a:pt x="416" y="171"/>
                    <a:pt x="416" y="171"/>
                  </a:cubicBezTo>
                  <a:cubicBezTo>
                    <a:pt x="416" y="171"/>
                    <a:pt x="411" y="173"/>
                    <a:pt x="411" y="174"/>
                  </a:cubicBezTo>
                  <a:cubicBezTo>
                    <a:pt x="410" y="174"/>
                    <a:pt x="409" y="175"/>
                    <a:pt x="409" y="175"/>
                  </a:cubicBezTo>
                  <a:cubicBezTo>
                    <a:pt x="405" y="186"/>
                    <a:pt x="405" y="186"/>
                    <a:pt x="405" y="186"/>
                  </a:cubicBezTo>
                  <a:cubicBezTo>
                    <a:pt x="410" y="210"/>
                    <a:pt x="410" y="210"/>
                    <a:pt x="410" y="210"/>
                  </a:cubicBezTo>
                  <a:cubicBezTo>
                    <a:pt x="416" y="202"/>
                    <a:pt x="416" y="202"/>
                    <a:pt x="416" y="202"/>
                  </a:cubicBezTo>
                  <a:cubicBezTo>
                    <a:pt x="418" y="201"/>
                    <a:pt x="418" y="201"/>
                    <a:pt x="418" y="201"/>
                  </a:cubicBezTo>
                  <a:cubicBezTo>
                    <a:pt x="420" y="196"/>
                    <a:pt x="420" y="196"/>
                    <a:pt x="420" y="196"/>
                  </a:cubicBezTo>
                  <a:cubicBezTo>
                    <a:pt x="422" y="193"/>
                    <a:pt x="422" y="193"/>
                    <a:pt x="422" y="193"/>
                  </a:cubicBezTo>
                  <a:cubicBezTo>
                    <a:pt x="426" y="191"/>
                    <a:pt x="426" y="191"/>
                    <a:pt x="426" y="191"/>
                  </a:cubicBezTo>
                  <a:cubicBezTo>
                    <a:pt x="426" y="186"/>
                    <a:pt x="426" y="186"/>
                    <a:pt x="426" y="186"/>
                  </a:cubicBezTo>
                  <a:cubicBezTo>
                    <a:pt x="427" y="184"/>
                    <a:pt x="427" y="184"/>
                    <a:pt x="427" y="184"/>
                  </a:cubicBezTo>
                  <a:cubicBezTo>
                    <a:pt x="429" y="177"/>
                    <a:pt x="429" y="177"/>
                    <a:pt x="429" y="177"/>
                  </a:cubicBezTo>
                  <a:cubicBezTo>
                    <a:pt x="429" y="175"/>
                    <a:pt x="429" y="175"/>
                    <a:pt x="429" y="175"/>
                  </a:cubicBezTo>
                  <a:cubicBezTo>
                    <a:pt x="426" y="174"/>
                    <a:pt x="426" y="174"/>
                    <a:pt x="426" y="174"/>
                  </a:cubicBezTo>
                  <a:cubicBezTo>
                    <a:pt x="430" y="165"/>
                    <a:pt x="430" y="165"/>
                    <a:pt x="430" y="165"/>
                  </a:cubicBezTo>
                  <a:cubicBezTo>
                    <a:pt x="432" y="162"/>
                    <a:pt x="432" y="162"/>
                    <a:pt x="432" y="162"/>
                  </a:cubicBezTo>
                  <a:cubicBezTo>
                    <a:pt x="435" y="161"/>
                    <a:pt x="435" y="161"/>
                    <a:pt x="435" y="161"/>
                  </a:cubicBezTo>
                  <a:cubicBezTo>
                    <a:pt x="438" y="160"/>
                    <a:pt x="438" y="160"/>
                    <a:pt x="438" y="160"/>
                  </a:cubicBezTo>
                  <a:cubicBezTo>
                    <a:pt x="439" y="162"/>
                    <a:pt x="439" y="162"/>
                    <a:pt x="439" y="162"/>
                  </a:cubicBezTo>
                  <a:cubicBezTo>
                    <a:pt x="446" y="157"/>
                    <a:pt x="446" y="157"/>
                    <a:pt x="446" y="157"/>
                  </a:cubicBezTo>
                  <a:cubicBezTo>
                    <a:pt x="446" y="157"/>
                    <a:pt x="452" y="162"/>
                    <a:pt x="452" y="162"/>
                  </a:cubicBezTo>
                  <a:cubicBezTo>
                    <a:pt x="453" y="162"/>
                    <a:pt x="454" y="157"/>
                    <a:pt x="454" y="157"/>
                  </a:cubicBezTo>
                  <a:cubicBezTo>
                    <a:pt x="457" y="156"/>
                    <a:pt x="457" y="156"/>
                    <a:pt x="457" y="156"/>
                  </a:cubicBezTo>
                  <a:cubicBezTo>
                    <a:pt x="457" y="156"/>
                    <a:pt x="463" y="150"/>
                    <a:pt x="464" y="149"/>
                  </a:cubicBezTo>
                  <a:cubicBezTo>
                    <a:pt x="464" y="149"/>
                    <a:pt x="472" y="145"/>
                    <a:pt x="472" y="145"/>
                  </a:cubicBezTo>
                  <a:cubicBezTo>
                    <a:pt x="473" y="145"/>
                    <a:pt x="476" y="145"/>
                    <a:pt x="476" y="145"/>
                  </a:cubicBezTo>
                  <a:cubicBezTo>
                    <a:pt x="480" y="146"/>
                    <a:pt x="480" y="146"/>
                    <a:pt x="480" y="146"/>
                  </a:cubicBezTo>
                  <a:cubicBezTo>
                    <a:pt x="480" y="144"/>
                    <a:pt x="480" y="144"/>
                    <a:pt x="480" y="144"/>
                  </a:cubicBezTo>
                  <a:cubicBezTo>
                    <a:pt x="479" y="140"/>
                    <a:pt x="479" y="140"/>
                    <a:pt x="479" y="140"/>
                  </a:cubicBezTo>
                  <a:cubicBezTo>
                    <a:pt x="478" y="135"/>
                    <a:pt x="478" y="135"/>
                    <a:pt x="478" y="135"/>
                  </a:cubicBezTo>
                  <a:cubicBezTo>
                    <a:pt x="474" y="131"/>
                    <a:pt x="474" y="131"/>
                    <a:pt x="474" y="131"/>
                  </a:cubicBezTo>
                  <a:cubicBezTo>
                    <a:pt x="477" y="129"/>
                    <a:pt x="477" y="129"/>
                    <a:pt x="477" y="129"/>
                  </a:cubicBezTo>
                  <a:lnTo>
                    <a:pt x="482" y="127"/>
                  </a:lnTo>
                  <a:close/>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solidFill>
                  <a:srgbClr val="FFFFFF"/>
                </a:solidFill>
              </a:endParaRPr>
            </a:p>
          </p:txBody>
        </p:sp>
        <p:sp>
          <p:nvSpPr>
            <p:cNvPr id="484" name="Freeform 483"/>
            <p:cNvSpPr>
              <a:spLocks/>
            </p:cNvSpPr>
            <p:nvPr/>
          </p:nvSpPr>
          <p:spPr bwMode="auto">
            <a:xfrm>
              <a:off x="6686835" y="3471821"/>
              <a:ext cx="77440" cy="8314"/>
            </a:xfrm>
            <a:custGeom>
              <a:avLst/>
              <a:gdLst>
                <a:gd name="T0" fmla="*/ 2147483647 w 54"/>
                <a:gd name="T1" fmla="*/ 2147483647 h 6"/>
                <a:gd name="T2" fmla="*/ 2147483647 w 54"/>
                <a:gd name="T3" fmla="*/ 2147483647 h 6"/>
                <a:gd name="T4" fmla="*/ 2147483647 w 54"/>
                <a:gd name="T5" fmla="*/ 0 h 6"/>
                <a:gd name="T6" fmla="*/ 0 w 54"/>
                <a:gd name="T7" fmla="*/ 2147483647 h 6"/>
                <a:gd name="T8" fmla="*/ 2147483647 w 54"/>
                <a:gd name="T9" fmla="*/ 2147483647 h 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4" h="6">
                  <a:moveTo>
                    <a:pt x="6" y="6"/>
                  </a:moveTo>
                  <a:lnTo>
                    <a:pt x="30" y="6"/>
                  </a:lnTo>
                  <a:lnTo>
                    <a:pt x="54" y="0"/>
                  </a:lnTo>
                  <a:lnTo>
                    <a:pt x="0" y="6"/>
                  </a:lnTo>
                  <a:lnTo>
                    <a:pt x="6" y="6"/>
                  </a:lnTo>
                  <a:close/>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solidFill>
                  <a:srgbClr val="FFFFFF"/>
                </a:solidFill>
              </a:endParaRPr>
            </a:p>
          </p:txBody>
        </p:sp>
        <p:sp>
          <p:nvSpPr>
            <p:cNvPr id="485" name="Freeform 484"/>
            <p:cNvSpPr>
              <a:spLocks/>
            </p:cNvSpPr>
            <p:nvPr/>
          </p:nvSpPr>
          <p:spPr bwMode="auto">
            <a:xfrm>
              <a:off x="6568095" y="2783461"/>
              <a:ext cx="1096202" cy="743230"/>
            </a:xfrm>
            <a:custGeom>
              <a:avLst/>
              <a:gdLst>
                <a:gd name="T0" fmla="*/ 2147483647 w 129"/>
                <a:gd name="T1" fmla="*/ 2147483647 h 91"/>
                <a:gd name="T2" fmla="*/ 2147483647 w 129"/>
                <a:gd name="T3" fmla="*/ 2147483647 h 91"/>
                <a:gd name="T4" fmla="*/ 2147483647 w 129"/>
                <a:gd name="T5" fmla="*/ 2147483647 h 91"/>
                <a:gd name="T6" fmla="*/ 2147483647 w 129"/>
                <a:gd name="T7" fmla="*/ 2147483647 h 91"/>
                <a:gd name="T8" fmla="*/ 2147483647 w 129"/>
                <a:gd name="T9" fmla="*/ 2147483647 h 91"/>
                <a:gd name="T10" fmla="*/ 2147483647 w 129"/>
                <a:gd name="T11" fmla="*/ 2147483647 h 91"/>
                <a:gd name="T12" fmla="*/ 2147483647 w 129"/>
                <a:gd name="T13" fmla="*/ 2147483647 h 91"/>
                <a:gd name="T14" fmla="*/ 2147483647 w 129"/>
                <a:gd name="T15" fmla="*/ 2147483647 h 91"/>
                <a:gd name="T16" fmla="*/ 2147483647 w 129"/>
                <a:gd name="T17" fmla="*/ 2147483647 h 91"/>
                <a:gd name="T18" fmla="*/ 2147483647 w 129"/>
                <a:gd name="T19" fmla="*/ 2147483647 h 91"/>
                <a:gd name="T20" fmla="*/ 2147483647 w 129"/>
                <a:gd name="T21" fmla="*/ 2147483647 h 91"/>
                <a:gd name="T22" fmla="*/ 2147483647 w 129"/>
                <a:gd name="T23" fmla="*/ 2147483647 h 91"/>
                <a:gd name="T24" fmla="*/ 2147483647 w 129"/>
                <a:gd name="T25" fmla="*/ 2147483647 h 91"/>
                <a:gd name="T26" fmla="*/ 2147483647 w 129"/>
                <a:gd name="T27" fmla="*/ 2147483647 h 91"/>
                <a:gd name="T28" fmla="*/ 2147483647 w 129"/>
                <a:gd name="T29" fmla="*/ 2147483647 h 91"/>
                <a:gd name="T30" fmla="*/ 0 w 129"/>
                <a:gd name="T31" fmla="*/ 2147483647 h 91"/>
                <a:gd name="T32" fmla="*/ 2147483647 w 129"/>
                <a:gd name="T33" fmla="*/ 2147483647 h 91"/>
                <a:gd name="T34" fmla="*/ 2147483647 w 129"/>
                <a:gd name="T35" fmla="*/ 2147483647 h 91"/>
                <a:gd name="T36" fmla="*/ 2147483647 w 129"/>
                <a:gd name="T37" fmla="*/ 2147483647 h 91"/>
                <a:gd name="T38" fmla="*/ 2147483647 w 129"/>
                <a:gd name="T39" fmla="*/ 2147483647 h 91"/>
                <a:gd name="T40" fmla="*/ 2147483647 w 129"/>
                <a:gd name="T41" fmla="*/ 2147483647 h 91"/>
                <a:gd name="T42" fmla="*/ 2147483647 w 129"/>
                <a:gd name="T43" fmla="*/ 2147483647 h 91"/>
                <a:gd name="T44" fmla="*/ 2147483647 w 129"/>
                <a:gd name="T45" fmla="*/ 2147483647 h 91"/>
                <a:gd name="T46" fmla="*/ 2147483647 w 129"/>
                <a:gd name="T47" fmla="*/ 2147483647 h 91"/>
                <a:gd name="T48" fmla="*/ 2147483647 w 129"/>
                <a:gd name="T49" fmla="*/ 2147483647 h 91"/>
                <a:gd name="T50" fmla="*/ 2147483647 w 129"/>
                <a:gd name="T51" fmla="*/ 2147483647 h 91"/>
                <a:gd name="T52" fmla="*/ 2147483647 w 129"/>
                <a:gd name="T53" fmla="*/ 2147483647 h 91"/>
                <a:gd name="T54" fmla="*/ 2147483647 w 129"/>
                <a:gd name="T55" fmla="*/ 2147483647 h 91"/>
                <a:gd name="T56" fmla="*/ 2147483647 w 129"/>
                <a:gd name="T57" fmla="*/ 2147483647 h 91"/>
                <a:gd name="T58" fmla="*/ 2147483647 w 129"/>
                <a:gd name="T59" fmla="*/ 2147483647 h 91"/>
                <a:gd name="T60" fmla="*/ 2147483647 w 129"/>
                <a:gd name="T61" fmla="*/ 2147483647 h 91"/>
                <a:gd name="T62" fmla="*/ 2147483647 w 129"/>
                <a:gd name="T63" fmla="*/ 2147483647 h 91"/>
                <a:gd name="T64" fmla="*/ 2147483647 w 129"/>
                <a:gd name="T65" fmla="*/ 2147483647 h 91"/>
                <a:gd name="T66" fmla="*/ 2147483647 w 129"/>
                <a:gd name="T67" fmla="*/ 2147483647 h 91"/>
                <a:gd name="T68" fmla="*/ 2147483647 w 129"/>
                <a:gd name="T69" fmla="*/ 2147483647 h 91"/>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0" t="0" r="r" b="b"/>
              <a:pathLst>
                <a:path w="129" h="91">
                  <a:moveTo>
                    <a:pt x="89" y="79"/>
                  </a:moveTo>
                  <a:cubicBezTo>
                    <a:pt x="87" y="77"/>
                    <a:pt x="87" y="77"/>
                    <a:pt x="87" y="77"/>
                  </a:cubicBezTo>
                  <a:cubicBezTo>
                    <a:pt x="88" y="73"/>
                    <a:pt x="88" y="73"/>
                    <a:pt x="88" y="73"/>
                  </a:cubicBezTo>
                  <a:cubicBezTo>
                    <a:pt x="96" y="71"/>
                    <a:pt x="96" y="71"/>
                    <a:pt x="96" y="71"/>
                  </a:cubicBezTo>
                  <a:cubicBezTo>
                    <a:pt x="101" y="67"/>
                    <a:pt x="101" y="67"/>
                    <a:pt x="101" y="67"/>
                  </a:cubicBezTo>
                  <a:cubicBezTo>
                    <a:pt x="105" y="63"/>
                    <a:pt x="105" y="63"/>
                    <a:pt x="105" y="63"/>
                  </a:cubicBezTo>
                  <a:cubicBezTo>
                    <a:pt x="107" y="51"/>
                    <a:pt x="107" y="51"/>
                    <a:pt x="107" y="51"/>
                  </a:cubicBezTo>
                  <a:cubicBezTo>
                    <a:pt x="114" y="50"/>
                    <a:pt x="114" y="50"/>
                    <a:pt x="114" y="50"/>
                  </a:cubicBezTo>
                  <a:cubicBezTo>
                    <a:pt x="116" y="40"/>
                    <a:pt x="116" y="40"/>
                    <a:pt x="116" y="40"/>
                  </a:cubicBezTo>
                  <a:cubicBezTo>
                    <a:pt x="124" y="41"/>
                    <a:pt x="124" y="41"/>
                    <a:pt x="124" y="41"/>
                  </a:cubicBezTo>
                  <a:cubicBezTo>
                    <a:pt x="126" y="35"/>
                    <a:pt x="126" y="35"/>
                    <a:pt x="126" y="35"/>
                  </a:cubicBezTo>
                  <a:cubicBezTo>
                    <a:pt x="129" y="34"/>
                    <a:pt x="129" y="34"/>
                    <a:pt x="129" y="34"/>
                  </a:cubicBezTo>
                  <a:cubicBezTo>
                    <a:pt x="129" y="29"/>
                    <a:pt x="129" y="29"/>
                    <a:pt x="129" y="29"/>
                  </a:cubicBezTo>
                  <a:cubicBezTo>
                    <a:pt x="122" y="27"/>
                    <a:pt x="122" y="27"/>
                    <a:pt x="122" y="27"/>
                  </a:cubicBezTo>
                  <a:cubicBezTo>
                    <a:pt x="114" y="23"/>
                    <a:pt x="114" y="23"/>
                    <a:pt x="114" y="23"/>
                  </a:cubicBezTo>
                  <a:cubicBezTo>
                    <a:pt x="104" y="23"/>
                    <a:pt x="104" y="23"/>
                    <a:pt x="104" y="23"/>
                  </a:cubicBezTo>
                  <a:cubicBezTo>
                    <a:pt x="100" y="14"/>
                    <a:pt x="100" y="14"/>
                    <a:pt x="100" y="14"/>
                  </a:cubicBezTo>
                  <a:cubicBezTo>
                    <a:pt x="96" y="6"/>
                    <a:pt x="96" y="6"/>
                    <a:pt x="96" y="6"/>
                  </a:cubicBezTo>
                  <a:cubicBezTo>
                    <a:pt x="91" y="6"/>
                    <a:pt x="91" y="6"/>
                    <a:pt x="91" y="6"/>
                  </a:cubicBezTo>
                  <a:cubicBezTo>
                    <a:pt x="82" y="9"/>
                    <a:pt x="82" y="9"/>
                    <a:pt x="82" y="9"/>
                  </a:cubicBezTo>
                  <a:cubicBezTo>
                    <a:pt x="74" y="0"/>
                    <a:pt x="74" y="0"/>
                    <a:pt x="74" y="0"/>
                  </a:cubicBezTo>
                  <a:cubicBezTo>
                    <a:pt x="62" y="3"/>
                    <a:pt x="62" y="3"/>
                    <a:pt x="62" y="3"/>
                  </a:cubicBezTo>
                  <a:cubicBezTo>
                    <a:pt x="49" y="7"/>
                    <a:pt x="49" y="7"/>
                    <a:pt x="49" y="7"/>
                  </a:cubicBezTo>
                  <a:cubicBezTo>
                    <a:pt x="45" y="16"/>
                    <a:pt x="45" y="16"/>
                    <a:pt x="45" y="16"/>
                  </a:cubicBezTo>
                  <a:cubicBezTo>
                    <a:pt x="47" y="23"/>
                    <a:pt x="47" y="23"/>
                    <a:pt x="47" y="23"/>
                  </a:cubicBezTo>
                  <a:cubicBezTo>
                    <a:pt x="40" y="24"/>
                    <a:pt x="40" y="24"/>
                    <a:pt x="40" y="24"/>
                  </a:cubicBezTo>
                  <a:cubicBezTo>
                    <a:pt x="33" y="23"/>
                    <a:pt x="33" y="23"/>
                    <a:pt x="33" y="23"/>
                  </a:cubicBezTo>
                  <a:cubicBezTo>
                    <a:pt x="27" y="24"/>
                    <a:pt x="27" y="24"/>
                    <a:pt x="27" y="24"/>
                  </a:cubicBezTo>
                  <a:cubicBezTo>
                    <a:pt x="22" y="20"/>
                    <a:pt x="22" y="20"/>
                    <a:pt x="22" y="20"/>
                  </a:cubicBezTo>
                  <a:cubicBezTo>
                    <a:pt x="13" y="21"/>
                    <a:pt x="13" y="21"/>
                    <a:pt x="13" y="21"/>
                  </a:cubicBezTo>
                  <a:cubicBezTo>
                    <a:pt x="3" y="26"/>
                    <a:pt x="3" y="26"/>
                    <a:pt x="3" y="26"/>
                  </a:cubicBezTo>
                  <a:cubicBezTo>
                    <a:pt x="0" y="33"/>
                    <a:pt x="0" y="33"/>
                    <a:pt x="0" y="33"/>
                  </a:cubicBezTo>
                  <a:cubicBezTo>
                    <a:pt x="4" y="37"/>
                    <a:pt x="4" y="37"/>
                    <a:pt x="4" y="37"/>
                  </a:cubicBezTo>
                  <a:cubicBezTo>
                    <a:pt x="6" y="42"/>
                    <a:pt x="6" y="42"/>
                    <a:pt x="6" y="42"/>
                  </a:cubicBezTo>
                  <a:cubicBezTo>
                    <a:pt x="13" y="41"/>
                    <a:pt x="13" y="41"/>
                    <a:pt x="13" y="41"/>
                  </a:cubicBezTo>
                  <a:cubicBezTo>
                    <a:pt x="19" y="41"/>
                    <a:pt x="19" y="41"/>
                    <a:pt x="19" y="41"/>
                  </a:cubicBezTo>
                  <a:cubicBezTo>
                    <a:pt x="26" y="49"/>
                    <a:pt x="26" y="49"/>
                    <a:pt x="26" y="49"/>
                  </a:cubicBezTo>
                  <a:cubicBezTo>
                    <a:pt x="20" y="50"/>
                    <a:pt x="20" y="50"/>
                    <a:pt x="20" y="50"/>
                  </a:cubicBezTo>
                  <a:cubicBezTo>
                    <a:pt x="16" y="50"/>
                    <a:pt x="16" y="50"/>
                    <a:pt x="16" y="50"/>
                  </a:cubicBezTo>
                  <a:cubicBezTo>
                    <a:pt x="13" y="52"/>
                    <a:pt x="13" y="52"/>
                    <a:pt x="13" y="52"/>
                  </a:cubicBezTo>
                  <a:cubicBezTo>
                    <a:pt x="16" y="59"/>
                    <a:pt x="16" y="59"/>
                    <a:pt x="16" y="59"/>
                  </a:cubicBezTo>
                  <a:cubicBezTo>
                    <a:pt x="16" y="59"/>
                    <a:pt x="20" y="62"/>
                    <a:pt x="20" y="63"/>
                  </a:cubicBezTo>
                  <a:cubicBezTo>
                    <a:pt x="20" y="64"/>
                    <a:pt x="20" y="72"/>
                    <a:pt x="20" y="72"/>
                  </a:cubicBezTo>
                  <a:cubicBezTo>
                    <a:pt x="24" y="76"/>
                    <a:pt x="24" y="76"/>
                    <a:pt x="24" y="76"/>
                  </a:cubicBezTo>
                  <a:cubicBezTo>
                    <a:pt x="23" y="84"/>
                    <a:pt x="23" y="84"/>
                    <a:pt x="23" y="84"/>
                  </a:cubicBezTo>
                  <a:cubicBezTo>
                    <a:pt x="24" y="82"/>
                    <a:pt x="24" y="82"/>
                    <a:pt x="24" y="82"/>
                  </a:cubicBezTo>
                  <a:cubicBezTo>
                    <a:pt x="29" y="80"/>
                    <a:pt x="29" y="80"/>
                    <a:pt x="29" y="80"/>
                  </a:cubicBezTo>
                  <a:cubicBezTo>
                    <a:pt x="33" y="79"/>
                    <a:pt x="33" y="79"/>
                    <a:pt x="33" y="79"/>
                  </a:cubicBezTo>
                  <a:cubicBezTo>
                    <a:pt x="38" y="82"/>
                    <a:pt x="38" y="82"/>
                    <a:pt x="38" y="82"/>
                  </a:cubicBezTo>
                  <a:cubicBezTo>
                    <a:pt x="42" y="85"/>
                    <a:pt x="42" y="85"/>
                    <a:pt x="42" y="85"/>
                  </a:cubicBezTo>
                  <a:cubicBezTo>
                    <a:pt x="46" y="86"/>
                    <a:pt x="46" y="86"/>
                    <a:pt x="46" y="86"/>
                  </a:cubicBezTo>
                  <a:cubicBezTo>
                    <a:pt x="46" y="89"/>
                    <a:pt x="46" y="89"/>
                    <a:pt x="46" y="89"/>
                  </a:cubicBezTo>
                  <a:cubicBezTo>
                    <a:pt x="48" y="90"/>
                    <a:pt x="48" y="90"/>
                    <a:pt x="48" y="90"/>
                  </a:cubicBezTo>
                  <a:cubicBezTo>
                    <a:pt x="51" y="91"/>
                    <a:pt x="51" y="91"/>
                    <a:pt x="51" y="91"/>
                  </a:cubicBezTo>
                  <a:cubicBezTo>
                    <a:pt x="53" y="89"/>
                    <a:pt x="53" y="89"/>
                    <a:pt x="53" y="89"/>
                  </a:cubicBezTo>
                  <a:cubicBezTo>
                    <a:pt x="58" y="87"/>
                    <a:pt x="58" y="87"/>
                    <a:pt x="58" y="87"/>
                  </a:cubicBezTo>
                  <a:cubicBezTo>
                    <a:pt x="59" y="82"/>
                    <a:pt x="59" y="82"/>
                    <a:pt x="59" y="82"/>
                  </a:cubicBezTo>
                  <a:cubicBezTo>
                    <a:pt x="63" y="83"/>
                    <a:pt x="63" y="83"/>
                    <a:pt x="63" y="83"/>
                  </a:cubicBezTo>
                  <a:cubicBezTo>
                    <a:pt x="66" y="83"/>
                    <a:pt x="66" y="83"/>
                    <a:pt x="66" y="83"/>
                  </a:cubicBezTo>
                  <a:cubicBezTo>
                    <a:pt x="68" y="85"/>
                    <a:pt x="68" y="85"/>
                    <a:pt x="68" y="85"/>
                  </a:cubicBezTo>
                  <a:cubicBezTo>
                    <a:pt x="72" y="84"/>
                    <a:pt x="72" y="84"/>
                    <a:pt x="72" y="84"/>
                  </a:cubicBezTo>
                  <a:cubicBezTo>
                    <a:pt x="74" y="82"/>
                    <a:pt x="74" y="82"/>
                    <a:pt x="74" y="82"/>
                  </a:cubicBezTo>
                  <a:cubicBezTo>
                    <a:pt x="77" y="79"/>
                    <a:pt x="77" y="79"/>
                    <a:pt x="77" y="79"/>
                  </a:cubicBezTo>
                  <a:cubicBezTo>
                    <a:pt x="78" y="80"/>
                    <a:pt x="78" y="80"/>
                    <a:pt x="78" y="80"/>
                  </a:cubicBezTo>
                  <a:cubicBezTo>
                    <a:pt x="79" y="83"/>
                    <a:pt x="79" y="83"/>
                    <a:pt x="79" y="83"/>
                  </a:cubicBezTo>
                  <a:cubicBezTo>
                    <a:pt x="82" y="83"/>
                    <a:pt x="82" y="83"/>
                    <a:pt x="82" y="83"/>
                  </a:cubicBezTo>
                  <a:cubicBezTo>
                    <a:pt x="86" y="82"/>
                    <a:pt x="86" y="82"/>
                    <a:pt x="86" y="82"/>
                  </a:cubicBezTo>
                  <a:cubicBezTo>
                    <a:pt x="88" y="82"/>
                    <a:pt x="88" y="82"/>
                    <a:pt x="88" y="82"/>
                  </a:cubicBezTo>
                  <a:cubicBezTo>
                    <a:pt x="88" y="83"/>
                    <a:pt x="88" y="83"/>
                    <a:pt x="88" y="83"/>
                  </a:cubicBezTo>
                  <a:cubicBezTo>
                    <a:pt x="90" y="82"/>
                    <a:pt x="90" y="82"/>
                    <a:pt x="90" y="82"/>
                  </a:cubicBezTo>
                  <a:lnTo>
                    <a:pt x="89" y="79"/>
                  </a:lnTo>
                  <a:close/>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solidFill>
                  <a:srgbClr val="FFFFFF"/>
                </a:solidFill>
              </a:endParaRPr>
            </a:p>
          </p:txBody>
        </p:sp>
        <p:sp>
          <p:nvSpPr>
            <p:cNvPr id="486" name="Freeform 485"/>
            <p:cNvSpPr>
              <a:spLocks/>
            </p:cNvSpPr>
            <p:nvPr/>
          </p:nvSpPr>
          <p:spPr bwMode="auto">
            <a:xfrm>
              <a:off x="6635210" y="3446880"/>
              <a:ext cx="24092" cy="14964"/>
            </a:xfrm>
            <a:custGeom>
              <a:avLst/>
              <a:gdLst>
                <a:gd name="T0" fmla="*/ 0 w 18"/>
                <a:gd name="T1" fmla="*/ 0 h 12"/>
                <a:gd name="T2" fmla="*/ 0 w 18"/>
                <a:gd name="T3" fmla="*/ 2147483647 h 12"/>
                <a:gd name="T4" fmla="*/ 2147483647 w 18"/>
                <a:gd name="T5" fmla="*/ 2147483647 h 12"/>
                <a:gd name="T6" fmla="*/ 2147483647 w 18"/>
                <a:gd name="T7" fmla="*/ 2147483647 h 12"/>
                <a:gd name="T8" fmla="*/ 0 w 18"/>
                <a:gd name="T9" fmla="*/ 0 h 1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8" h="12">
                  <a:moveTo>
                    <a:pt x="0" y="0"/>
                  </a:moveTo>
                  <a:lnTo>
                    <a:pt x="0" y="12"/>
                  </a:lnTo>
                  <a:lnTo>
                    <a:pt x="18" y="12"/>
                  </a:lnTo>
                  <a:lnTo>
                    <a:pt x="12" y="12"/>
                  </a:lnTo>
                  <a:lnTo>
                    <a:pt x="0" y="0"/>
                  </a:lnTo>
                  <a:close/>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solidFill>
                  <a:srgbClr val="FFFFFF"/>
                </a:solidFill>
              </a:endParaRPr>
            </a:p>
          </p:txBody>
        </p:sp>
        <p:sp>
          <p:nvSpPr>
            <p:cNvPr id="487" name="Rectangle 486"/>
            <p:cNvSpPr>
              <a:spLocks noChangeArrowheads="1"/>
            </p:cNvSpPr>
            <p:nvPr/>
          </p:nvSpPr>
          <p:spPr bwMode="auto">
            <a:xfrm>
              <a:off x="5748955" y="3061133"/>
              <a:ext cx="10325" cy="1662"/>
            </a:xfrm>
            <a:prstGeom prst="rect">
              <a:avLst/>
            </a:prstGeom>
            <a:grpFill/>
            <a:ln w="4445">
              <a:solidFill>
                <a:schemeClr val="bg1"/>
              </a:solidFill>
              <a:miter lim="800000"/>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pPr algn="ctr" eaLnBrk="1" hangingPunct="1">
                <a:spcBef>
                  <a:spcPct val="15000"/>
                </a:spcBef>
              </a:pPr>
              <a:endParaRPr lang="en-US" sz="1396" dirty="0">
                <a:solidFill>
                  <a:srgbClr val="FFFFFF"/>
                </a:solidFill>
              </a:endParaRPr>
            </a:p>
          </p:txBody>
        </p:sp>
        <p:sp>
          <p:nvSpPr>
            <p:cNvPr id="488" name="Freeform 487"/>
            <p:cNvSpPr>
              <a:spLocks/>
            </p:cNvSpPr>
            <p:nvPr/>
          </p:nvSpPr>
          <p:spPr bwMode="auto">
            <a:xfrm>
              <a:off x="5437475" y="1850683"/>
              <a:ext cx="703841" cy="803086"/>
            </a:xfrm>
            <a:custGeom>
              <a:avLst/>
              <a:gdLst>
                <a:gd name="T0" fmla="*/ 2147483647 w 83"/>
                <a:gd name="T1" fmla="*/ 2147483647 h 98"/>
                <a:gd name="T2" fmla="*/ 2147483647 w 83"/>
                <a:gd name="T3" fmla="*/ 2147483647 h 98"/>
                <a:gd name="T4" fmla="*/ 2147483647 w 83"/>
                <a:gd name="T5" fmla="*/ 2147483647 h 98"/>
                <a:gd name="T6" fmla="*/ 2147483647 w 83"/>
                <a:gd name="T7" fmla="*/ 2147483647 h 98"/>
                <a:gd name="T8" fmla="*/ 2147483647 w 83"/>
                <a:gd name="T9" fmla="*/ 2147483647 h 98"/>
                <a:gd name="T10" fmla="*/ 2147483647 w 83"/>
                <a:gd name="T11" fmla="*/ 2147483647 h 98"/>
                <a:gd name="T12" fmla="*/ 2147483647 w 83"/>
                <a:gd name="T13" fmla="*/ 2147483647 h 98"/>
                <a:gd name="T14" fmla="*/ 2147483647 w 83"/>
                <a:gd name="T15" fmla="*/ 2147483647 h 98"/>
                <a:gd name="T16" fmla="*/ 2147483647 w 83"/>
                <a:gd name="T17" fmla="*/ 2147483647 h 98"/>
                <a:gd name="T18" fmla="*/ 2147483647 w 83"/>
                <a:gd name="T19" fmla="*/ 2147483647 h 98"/>
                <a:gd name="T20" fmla="*/ 2147483647 w 83"/>
                <a:gd name="T21" fmla="*/ 2147483647 h 98"/>
                <a:gd name="T22" fmla="*/ 2147483647 w 83"/>
                <a:gd name="T23" fmla="*/ 2147483647 h 98"/>
                <a:gd name="T24" fmla="*/ 2147483647 w 83"/>
                <a:gd name="T25" fmla="*/ 2147483647 h 98"/>
                <a:gd name="T26" fmla="*/ 2147483647 w 83"/>
                <a:gd name="T27" fmla="*/ 2147483647 h 98"/>
                <a:gd name="T28" fmla="*/ 2147483647 w 83"/>
                <a:gd name="T29" fmla="*/ 2147483647 h 98"/>
                <a:gd name="T30" fmla="*/ 2147483647 w 83"/>
                <a:gd name="T31" fmla="*/ 2147483647 h 98"/>
                <a:gd name="T32" fmla="*/ 2147483647 w 83"/>
                <a:gd name="T33" fmla="*/ 2147483647 h 98"/>
                <a:gd name="T34" fmla="*/ 2147483647 w 83"/>
                <a:gd name="T35" fmla="*/ 2147483647 h 98"/>
                <a:gd name="T36" fmla="*/ 2147483647 w 83"/>
                <a:gd name="T37" fmla="*/ 2147483647 h 98"/>
                <a:gd name="T38" fmla="*/ 2147483647 w 83"/>
                <a:gd name="T39" fmla="*/ 2147483647 h 98"/>
                <a:gd name="T40" fmla="*/ 2147483647 w 83"/>
                <a:gd name="T41" fmla="*/ 2147483647 h 98"/>
                <a:gd name="T42" fmla="*/ 2147483647 w 83"/>
                <a:gd name="T43" fmla="*/ 2147483647 h 98"/>
                <a:gd name="T44" fmla="*/ 2147483647 w 83"/>
                <a:gd name="T45" fmla="*/ 2147483647 h 98"/>
                <a:gd name="T46" fmla="*/ 2147483647 w 83"/>
                <a:gd name="T47" fmla="*/ 2147483647 h 98"/>
                <a:gd name="T48" fmla="*/ 2147483647 w 83"/>
                <a:gd name="T49" fmla="*/ 2147483647 h 98"/>
                <a:gd name="T50" fmla="*/ 2147483647 w 83"/>
                <a:gd name="T51" fmla="*/ 0 h 98"/>
                <a:gd name="T52" fmla="*/ 2147483647 w 83"/>
                <a:gd name="T53" fmla="*/ 2147483647 h 98"/>
                <a:gd name="T54" fmla="*/ 2147483647 w 83"/>
                <a:gd name="T55" fmla="*/ 2147483647 h 98"/>
                <a:gd name="T56" fmla="*/ 2147483647 w 83"/>
                <a:gd name="T57" fmla="*/ 2147483647 h 98"/>
                <a:gd name="T58" fmla="*/ 2147483647 w 83"/>
                <a:gd name="T59" fmla="*/ 2147483647 h 98"/>
                <a:gd name="T60" fmla="*/ 2147483647 w 83"/>
                <a:gd name="T61" fmla="*/ 2147483647 h 98"/>
                <a:gd name="T62" fmla="*/ 2147483647 w 83"/>
                <a:gd name="T63" fmla="*/ 2147483647 h 98"/>
                <a:gd name="T64" fmla="*/ 2147483647 w 83"/>
                <a:gd name="T65" fmla="*/ 2147483647 h 98"/>
                <a:gd name="T66" fmla="*/ 2147483647 w 83"/>
                <a:gd name="T67" fmla="*/ 2147483647 h 98"/>
                <a:gd name="T68" fmla="*/ 2147483647 w 83"/>
                <a:gd name="T69" fmla="*/ 2147483647 h 98"/>
                <a:gd name="T70" fmla="*/ 2147483647 w 83"/>
                <a:gd name="T71" fmla="*/ 2147483647 h 98"/>
                <a:gd name="T72" fmla="*/ 2147483647 w 83"/>
                <a:gd name="T73" fmla="*/ 2147483647 h 98"/>
                <a:gd name="T74" fmla="*/ 2147483647 w 83"/>
                <a:gd name="T75" fmla="*/ 2147483647 h 98"/>
                <a:gd name="T76" fmla="*/ 2147483647 w 83"/>
                <a:gd name="T77" fmla="*/ 2147483647 h 98"/>
                <a:gd name="T78" fmla="*/ 2147483647 w 83"/>
                <a:gd name="T79" fmla="*/ 2147483647 h 98"/>
                <a:gd name="T80" fmla="*/ 2147483647 w 83"/>
                <a:gd name="T81" fmla="*/ 2147483647 h 98"/>
                <a:gd name="T82" fmla="*/ 2147483647 w 83"/>
                <a:gd name="T83" fmla="*/ 2147483647 h 98"/>
                <a:gd name="T84" fmla="*/ 2147483647 w 83"/>
                <a:gd name="T85" fmla="*/ 2147483647 h 98"/>
                <a:gd name="T86" fmla="*/ 2147483647 w 83"/>
                <a:gd name="T87" fmla="*/ 2147483647 h 98"/>
                <a:gd name="T88" fmla="*/ 2147483647 w 83"/>
                <a:gd name="T89" fmla="*/ 2147483647 h 98"/>
                <a:gd name="T90" fmla="*/ 2147483647 w 83"/>
                <a:gd name="T91" fmla="*/ 2147483647 h 98"/>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0" t="0" r="r" b="b"/>
              <a:pathLst>
                <a:path w="83" h="98">
                  <a:moveTo>
                    <a:pt x="23" y="87"/>
                  </a:moveTo>
                  <a:cubicBezTo>
                    <a:pt x="23" y="87"/>
                    <a:pt x="24" y="87"/>
                    <a:pt x="24" y="86"/>
                  </a:cubicBezTo>
                  <a:cubicBezTo>
                    <a:pt x="24" y="86"/>
                    <a:pt x="24" y="82"/>
                    <a:pt x="24" y="82"/>
                  </a:cubicBezTo>
                  <a:cubicBezTo>
                    <a:pt x="24" y="80"/>
                    <a:pt x="24" y="80"/>
                    <a:pt x="24" y="80"/>
                  </a:cubicBezTo>
                  <a:cubicBezTo>
                    <a:pt x="26" y="78"/>
                    <a:pt x="26" y="78"/>
                    <a:pt x="26" y="78"/>
                  </a:cubicBezTo>
                  <a:cubicBezTo>
                    <a:pt x="24" y="75"/>
                    <a:pt x="24" y="75"/>
                    <a:pt x="24" y="75"/>
                  </a:cubicBezTo>
                  <a:cubicBezTo>
                    <a:pt x="24" y="75"/>
                    <a:pt x="23" y="70"/>
                    <a:pt x="23" y="70"/>
                  </a:cubicBezTo>
                  <a:cubicBezTo>
                    <a:pt x="23" y="69"/>
                    <a:pt x="24" y="65"/>
                    <a:pt x="24" y="65"/>
                  </a:cubicBezTo>
                  <a:cubicBezTo>
                    <a:pt x="24" y="65"/>
                    <a:pt x="24" y="62"/>
                    <a:pt x="24" y="62"/>
                  </a:cubicBezTo>
                  <a:cubicBezTo>
                    <a:pt x="26" y="60"/>
                    <a:pt x="26" y="60"/>
                    <a:pt x="26" y="60"/>
                  </a:cubicBezTo>
                  <a:cubicBezTo>
                    <a:pt x="30" y="59"/>
                    <a:pt x="30" y="59"/>
                    <a:pt x="30" y="59"/>
                  </a:cubicBezTo>
                  <a:cubicBezTo>
                    <a:pt x="30" y="56"/>
                    <a:pt x="30" y="56"/>
                    <a:pt x="30" y="56"/>
                  </a:cubicBezTo>
                  <a:cubicBezTo>
                    <a:pt x="29" y="54"/>
                    <a:pt x="29" y="54"/>
                    <a:pt x="29" y="54"/>
                  </a:cubicBezTo>
                  <a:cubicBezTo>
                    <a:pt x="31" y="50"/>
                    <a:pt x="31" y="50"/>
                    <a:pt x="31" y="50"/>
                  </a:cubicBezTo>
                  <a:cubicBezTo>
                    <a:pt x="32" y="44"/>
                    <a:pt x="32" y="44"/>
                    <a:pt x="32" y="44"/>
                  </a:cubicBezTo>
                  <a:cubicBezTo>
                    <a:pt x="34" y="43"/>
                    <a:pt x="34" y="43"/>
                    <a:pt x="34" y="43"/>
                  </a:cubicBezTo>
                  <a:cubicBezTo>
                    <a:pt x="36" y="38"/>
                    <a:pt x="36" y="38"/>
                    <a:pt x="36" y="38"/>
                  </a:cubicBezTo>
                  <a:cubicBezTo>
                    <a:pt x="38" y="35"/>
                    <a:pt x="38" y="35"/>
                    <a:pt x="38" y="35"/>
                  </a:cubicBezTo>
                  <a:cubicBezTo>
                    <a:pt x="37" y="32"/>
                    <a:pt x="37" y="32"/>
                    <a:pt x="37" y="32"/>
                  </a:cubicBezTo>
                  <a:cubicBezTo>
                    <a:pt x="38" y="30"/>
                    <a:pt x="38" y="30"/>
                    <a:pt x="38" y="30"/>
                  </a:cubicBezTo>
                  <a:cubicBezTo>
                    <a:pt x="41" y="28"/>
                    <a:pt x="41" y="28"/>
                    <a:pt x="41" y="28"/>
                  </a:cubicBezTo>
                  <a:cubicBezTo>
                    <a:pt x="42" y="28"/>
                    <a:pt x="42" y="28"/>
                    <a:pt x="42" y="28"/>
                  </a:cubicBezTo>
                  <a:cubicBezTo>
                    <a:pt x="44" y="24"/>
                    <a:pt x="44" y="24"/>
                    <a:pt x="44" y="24"/>
                  </a:cubicBezTo>
                  <a:cubicBezTo>
                    <a:pt x="47" y="24"/>
                    <a:pt x="47" y="24"/>
                    <a:pt x="47" y="24"/>
                  </a:cubicBezTo>
                  <a:cubicBezTo>
                    <a:pt x="49" y="24"/>
                    <a:pt x="49" y="24"/>
                    <a:pt x="49" y="24"/>
                  </a:cubicBezTo>
                  <a:cubicBezTo>
                    <a:pt x="49" y="22"/>
                    <a:pt x="49" y="22"/>
                    <a:pt x="49" y="22"/>
                  </a:cubicBezTo>
                  <a:cubicBezTo>
                    <a:pt x="50" y="19"/>
                    <a:pt x="50" y="19"/>
                    <a:pt x="50" y="19"/>
                  </a:cubicBezTo>
                  <a:cubicBezTo>
                    <a:pt x="51" y="19"/>
                    <a:pt x="51" y="19"/>
                    <a:pt x="51" y="19"/>
                  </a:cubicBezTo>
                  <a:cubicBezTo>
                    <a:pt x="52" y="19"/>
                    <a:pt x="52" y="19"/>
                    <a:pt x="52" y="19"/>
                  </a:cubicBezTo>
                  <a:cubicBezTo>
                    <a:pt x="53" y="17"/>
                    <a:pt x="53" y="17"/>
                    <a:pt x="53" y="17"/>
                  </a:cubicBezTo>
                  <a:cubicBezTo>
                    <a:pt x="54" y="19"/>
                    <a:pt x="54" y="19"/>
                    <a:pt x="54" y="19"/>
                  </a:cubicBezTo>
                  <a:cubicBezTo>
                    <a:pt x="56" y="21"/>
                    <a:pt x="56" y="21"/>
                    <a:pt x="56" y="21"/>
                  </a:cubicBezTo>
                  <a:cubicBezTo>
                    <a:pt x="59" y="22"/>
                    <a:pt x="59" y="22"/>
                    <a:pt x="59" y="22"/>
                  </a:cubicBezTo>
                  <a:cubicBezTo>
                    <a:pt x="62" y="21"/>
                    <a:pt x="62" y="21"/>
                    <a:pt x="62" y="21"/>
                  </a:cubicBezTo>
                  <a:cubicBezTo>
                    <a:pt x="63" y="22"/>
                    <a:pt x="63" y="22"/>
                    <a:pt x="63" y="22"/>
                  </a:cubicBezTo>
                  <a:cubicBezTo>
                    <a:pt x="66" y="19"/>
                    <a:pt x="66" y="19"/>
                    <a:pt x="66" y="19"/>
                  </a:cubicBezTo>
                  <a:cubicBezTo>
                    <a:pt x="68" y="14"/>
                    <a:pt x="68" y="14"/>
                    <a:pt x="68" y="14"/>
                  </a:cubicBezTo>
                  <a:cubicBezTo>
                    <a:pt x="70" y="12"/>
                    <a:pt x="70" y="12"/>
                    <a:pt x="70" y="12"/>
                  </a:cubicBezTo>
                  <a:cubicBezTo>
                    <a:pt x="75" y="11"/>
                    <a:pt x="75" y="11"/>
                    <a:pt x="75" y="11"/>
                  </a:cubicBezTo>
                  <a:cubicBezTo>
                    <a:pt x="78" y="14"/>
                    <a:pt x="78" y="14"/>
                    <a:pt x="78" y="14"/>
                  </a:cubicBezTo>
                  <a:cubicBezTo>
                    <a:pt x="78" y="17"/>
                    <a:pt x="78" y="17"/>
                    <a:pt x="78" y="17"/>
                  </a:cubicBezTo>
                  <a:cubicBezTo>
                    <a:pt x="77" y="19"/>
                    <a:pt x="77" y="19"/>
                    <a:pt x="77" y="19"/>
                  </a:cubicBezTo>
                  <a:cubicBezTo>
                    <a:pt x="78" y="18"/>
                    <a:pt x="78" y="18"/>
                    <a:pt x="78" y="18"/>
                  </a:cubicBezTo>
                  <a:cubicBezTo>
                    <a:pt x="77" y="19"/>
                    <a:pt x="77" y="19"/>
                    <a:pt x="77" y="19"/>
                  </a:cubicBezTo>
                  <a:cubicBezTo>
                    <a:pt x="77" y="19"/>
                    <a:pt x="77" y="19"/>
                    <a:pt x="77" y="19"/>
                  </a:cubicBezTo>
                  <a:cubicBezTo>
                    <a:pt x="81" y="15"/>
                    <a:pt x="81" y="15"/>
                    <a:pt x="81" y="15"/>
                  </a:cubicBezTo>
                  <a:cubicBezTo>
                    <a:pt x="82" y="13"/>
                    <a:pt x="82" y="13"/>
                    <a:pt x="82" y="13"/>
                  </a:cubicBezTo>
                  <a:cubicBezTo>
                    <a:pt x="81" y="12"/>
                    <a:pt x="81" y="12"/>
                    <a:pt x="81" y="12"/>
                  </a:cubicBezTo>
                  <a:cubicBezTo>
                    <a:pt x="80" y="9"/>
                    <a:pt x="80" y="9"/>
                    <a:pt x="80" y="9"/>
                  </a:cubicBezTo>
                  <a:cubicBezTo>
                    <a:pt x="83" y="6"/>
                    <a:pt x="83" y="6"/>
                    <a:pt x="83" y="6"/>
                  </a:cubicBezTo>
                  <a:cubicBezTo>
                    <a:pt x="80" y="4"/>
                    <a:pt x="80" y="4"/>
                    <a:pt x="80" y="4"/>
                  </a:cubicBezTo>
                  <a:cubicBezTo>
                    <a:pt x="76" y="0"/>
                    <a:pt x="76" y="0"/>
                    <a:pt x="76" y="0"/>
                  </a:cubicBezTo>
                  <a:cubicBezTo>
                    <a:pt x="72" y="4"/>
                    <a:pt x="72" y="4"/>
                    <a:pt x="72" y="4"/>
                  </a:cubicBezTo>
                  <a:cubicBezTo>
                    <a:pt x="69" y="2"/>
                    <a:pt x="69" y="2"/>
                    <a:pt x="69" y="2"/>
                  </a:cubicBezTo>
                  <a:cubicBezTo>
                    <a:pt x="69" y="1"/>
                    <a:pt x="69" y="1"/>
                    <a:pt x="69" y="1"/>
                  </a:cubicBezTo>
                  <a:cubicBezTo>
                    <a:pt x="66" y="1"/>
                    <a:pt x="66" y="1"/>
                    <a:pt x="66" y="1"/>
                  </a:cubicBezTo>
                  <a:cubicBezTo>
                    <a:pt x="62" y="1"/>
                    <a:pt x="62" y="1"/>
                    <a:pt x="62" y="1"/>
                  </a:cubicBezTo>
                  <a:cubicBezTo>
                    <a:pt x="59" y="5"/>
                    <a:pt x="59" y="5"/>
                    <a:pt x="59" y="5"/>
                  </a:cubicBezTo>
                  <a:cubicBezTo>
                    <a:pt x="56" y="6"/>
                    <a:pt x="56" y="6"/>
                    <a:pt x="56" y="6"/>
                  </a:cubicBezTo>
                  <a:cubicBezTo>
                    <a:pt x="55" y="6"/>
                    <a:pt x="55" y="6"/>
                    <a:pt x="55" y="6"/>
                  </a:cubicBezTo>
                  <a:cubicBezTo>
                    <a:pt x="53" y="8"/>
                    <a:pt x="53" y="8"/>
                    <a:pt x="53" y="8"/>
                  </a:cubicBezTo>
                  <a:cubicBezTo>
                    <a:pt x="50" y="8"/>
                    <a:pt x="50" y="8"/>
                    <a:pt x="50" y="8"/>
                  </a:cubicBezTo>
                  <a:cubicBezTo>
                    <a:pt x="48" y="13"/>
                    <a:pt x="48" y="13"/>
                    <a:pt x="48" y="13"/>
                  </a:cubicBezTo>
                  <a:cubicBezTo>
                    <a:pt x="43" y="14"/>
                    <a:pt x="43" y="14"/>
                    <a:pt x="43" y="14"/>
                  </a:cubicBezTo>
                  <a:cubicBezTo>
                    <a:pt x="41" y="19"/>
                    <a:pt x="41" y="19"/>
                    <a:pt x="41" y="19"/>
                  </a:cubicBezTo>
                  <a:cubicBezTo>
                    <a:pt x="40" y="22"/>
                    <a:pt x="40" y="22"/>
                    <a:pt x="40" y="22"/>
                  </a:cubicBezTo>
                  <a:cubicBezTo>
                    <a:pt x="37" y="22"/>
                    <a:pt x="37" y="22"/>
                    <a:pt x="37" y="22"/>
                  </a:cubicBezTo>
                  <a:cubicBezTo>
                    <a:pt x="32" y="28"/>
                    <a:pt x="32" y="28"/>
                    <a:pt x="32" y="28"/>
                  </a:cubicBezTo>
                  <a:cubicBezTo>
                    <a:pt x="32" y="31"/>
                    <a:pt x="32" y="31"/>
                    <a:pt x="32" y="31"/>
                  </a:cubicBezTo>
                  <a:cubicBezTo>
                    <a:pt x="28" y="38"/>
                    <a:pt x="28" y="38"/>
                    <a:pt x="28" y="38"/>
                  </a:cubicBezTo>
                  <a:cubicBezTo>
                    <a:pt x="26" y="41"/>
                    <a:pt x="26" y="41"/>
                    <a:pt x="26" y="41"/>
                  </a:cubicBezTo>
                  <a:cubicBezTo>
                    <a:pt x="25" y="46"/>
                    <a:pt x="25" y="46"/>
                    <a:pt x="25" y="46"/>
                  </a:cubicBezTo>
                  <a:cubicBezTo>
                    <a:pt x="23" y="49"/>
                    <a:pt x="23" y="49"/>
                    <a:pt x="23" y="49"/>
                  </a:cubicBezTo>
                  <a:cubicBezTo>
                    <a:pt x="17" y="60"/>
                    <a:pt x="17" y="60"/>
                    <a:pt x="17" y="60"/>
                  </a:cubicBezTo>
                  <a:cubicBezTo>
                    <a:pt x="13" y="63"/>
                    <a:pt x="13" y="63"/>
                    <a:pt x="13" y="63"/>
                  </a:cubicBezTo>
                  <a:cubicBezTo>
                    <a:pt x="8" y="65"/>
                    <a:pt x="8" y="65"/>
                    <a:pt x="8" y="65"/>
                  </a:cubicBezTo>
                  <a:cubicBezTo>
                    <a:pt x="6" y="69"/>
                    <a:pt x="6" y="69"/>
                    <a:pt x="6" y="69"/>
                  </a:cubicBezTo>
                  <a:cubicBezTo>
                    <a:pt x="4" y="71"/>
                    <a:pt x="4" y="71"/>
                    <a:pt x="4" y="71"/>
                  </a:cubicBezTo>
                  <a:cubicBezTo>
                    <a:pt x="3" y="73"/>
                    <a:pt x="3" y="73"/>
                    <a:pt x="3" y="73"/>
                  </a:cubicBezTo>
                  <a:cubicBezTo>
                    <a:pt x="2" y="76"/>
                    <a:pt x="2" y="76"/>
                    <a:pt x="2" y="76"/>
                  </a:cubicBezTo>
                  <a:cubicBezTo>
                    <a:pt x="0" y="79"/>
                    <a:pt x="0" y="79"/>
                    <a:pt x="0" y="79"/>
                  </a:cubicBezTo>
                  <a:cubicBezTo>
                    <a:pt x="1" y="84"/>
                    <a:pt x="1" y="84"/>
                    <a:pt x="1" y="84"/>
                  </a:cubicBezTo>
                  <a:cubicBezTo>
                    <a:pt x="2" y="87"/>
                    <a:pt x="2" y="87"/>
                    <a:pt x="2" y="87"/>
                  </a:cubicBezTo>
                  <a:cubicBezTo>
                    <a:pt x="3" y="91"/>
                    <a:pt x="3" y="91"/>
                    <a:pt x="3" y="91"/>
                  </a:cubicBezTo>
                  <a:cubicBezTo>
                    <a:pt x="3" y="95"/>
                    <a:pt x="3" y="95"/>
                    <a:pt x="3" y="95"/>
                  </a:cubicBezTo>
                  <a:cubicBezTo>
                    <a:pt x="7" y="98"/>
                    <a:pt x="7" y="98"/>
                    <a:pt x="7" y="98"/>
                  </a:cubicBezTo>
                  <a:cubicBezTo>
                    <a:pt x="11" y="97"/>
                    <a:pt x="11" y="97"/>
                    <a:pt x="11" y="97"/>
                  </a:cubicBezTo>
                  <a:cubicBezTo>
                    <a:pt x="16" y="93"/>
                    <a:pt x="16" y="93"/>
                    <a:pt x="16" y="93"/>
                  </a:cubicBezTo>
                  <a:cubicBezTo>
                    <a:pt x="19" y="91"/>
                    <a:pt x="19" y="91"/>
                    <a:pt x="19" y="91"/>
                  </a:cubicBezTo>
                  <a:cubicBezTo>
                    <a:pt x="20" y="92"/>
                    <a:pt x="20" y="92"/>
                    <a:pt x="20" y="92"/>
                  </a:cubicBezTo>
                  <a:cubicBezTo>
                    <a:pt x="20" y="93"/>
                    <a:pt x="20" y="93"/>
                    <a:pt x="20" y="93"/>
                  </a:cubicBezTo>
                  <a:cubicBezTo>
                    <a:pt x="21" y="92"/>
                    <a:pt x="21" y="92"/>
                    <a:pt x="21" y="92"/>
                  </a:cubicBezTo>
                  <a:lnTo>
                    <a:pt x="23" y="87"/>
                  </a:lnTo>
                  <a:close/>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solidFill>
                  <a:srgbClr val="FFFFFF"/>
                </a:solidFill>
              </a:endParaRPr>
            </a:p>
          </p:txBody>
        </p:sp>
        <p:sp>
          <p:nvSpPr>
            <p:cNvPr id="489" name="Freeform 488"/>
            <p:cNvSpPr>
              <a:spLocks/>
            </p:cNvSpPr>
            <p:nvPr/>
          </p:nvSpPr>
          <p:spPr bwMode="auto">
            <a:xfrm>
              <a:off x="5606121" y="2006978"/>
              <a:ext cx="347618" cy="768170"/>
            </a:xfrm>
            <a:custGeom>
              <a:avLst/>
              <a:gdLst>
                <a:gd name="T0" fmla="*/ 329757991 w 10000"/>
                <a:gd name="T1" fmla="*/ 900343932 h 9895"/>
                <a:gd name="T2" fmla="*/ 321712352 w 10000"/>
                <a:gd name="T3" fmla="*/ 642988176 h 9895"/>
                <a:gd name="T4" fmla="*/ 305620110 w 10000"/>
                <a:gd name="T5" fmla="*/ 257355682 h 9895"/>
                <a:gd name="T6" fmla="*/ 281514137 w 10000"/>
                <a:gd name="T7" fmla="*/ 214195752 h 9895"/>
                <a:gd name="T8" fmla="*/ 249329623 w 10000"/>
                <a:gd name="T9" fmla="*/ 0 h 9895"/>
                <a:gd name="T10" fmla="*/ 233237382 w 10000"/>
                <a:gd name="T11" fmla="*/ 128677878 h 9895"/>
                <a:gd name="T12" fmla="*/ 217145140 w 10000"/>
                <a:gd name="T13" fmla="*/ 214195752 h 9895"/>
                <a:gd name="T14" fmla="*/ 176947920 w 10000"/>
                <a:gd name="T15" fmla="*/ 385627008 h 9895"/>
                <a:gd name="T16" fmla="*/ 144763406 w 10000"/>
                <a:gd name="T17" fmla="*/ 471551434 h 9895"/>
                <a:gd name="T18" fmla="*/ 144763406 w 10000"/>
                <a:gd name="T19" fmla="*/ 685741627 h 9895"/>
                <a:gd name="T20" fmla="*/ 112612851 w 10000"/>
                <a:gd name="T21" fmla="*/ 1028615184 h 9895"/>
                <a:gd name="T22" fmla="*/ 88473944 w 10000"/>
                <a:gd name="T23" fmla="*/ 1328729803 h 9895"/>
                <a:gd name="T24" fmla="*/ 80428336 w 10000"/>
                <a:gd name="T25" fmla="*/ 1586085559 h 9895"/>
                <a:gd name="T26" fmla="*/ 48243854 w 10000"/>
                <a:gd name="T27" fmla="*/ 1757522301 h 9895"/>
                <a:gd name="T28" fmla="*/ 32184514 w 10000"/>
                <a:gd name="T29" fmla="*/ 1971718053 h 9895"/>
                <a:gd name="T30" fmla="*/ 32184514 w 10000"/>
                <a:gd name="T31" fmla="*/ 2147483647 h 9895"/>
                <a:gd name="T32" fmla="*/ 32184514 w 10000"/>
                <a:gd name="T33" fmla="*/ 2147483647 h 9895"/>
                <a:gd name="T34" fmla="*/ 32184514 w 10000"/>
                <a:gd name="T35" fmla="*/ 2147483647 h 9895"/>
                <a:gd name="T36" fmla="*/ 8045607 w 10000"/>
                <a:gd name="T37" fmla="*/ 2147483647 h 9895"/>
                <a:gd name="T38" fmla="*/ 16092241 w 10000"/>
                <a:gd name="T39" fmla="*/ 2147483647 h 9895"/>
                <a:gd name="T40" fmla="*/ 57377416 w 10000"/>
                <a:gd name="T41" fmla="*/ 2147483647 h 9895"/>
                <a:gd name="T42" fmla="*/ 62950940 w 10000"/>
                <a:gd name="T43" fmla="*/ 2147483647 h 9895"/>
                <a:gd name="T44" fmla="*/ 80428336 w 10000"/>
                <a:gd name="T45" fmla="*/ 2147483647 h 9895"/>
                <a:gd name="T46" fmla="*/ 104566217 w 10000"/>
                <a:gd name="T47" fmla="*/ 2147483647 h 9895"/>
                <a:gd name="T48" fmla="*/ 144763406 w 10000"/>
                <a:gd name="T49" fmla="*/ 2147483647 h 9895"/>
                <a:gd name="T50" fmla="*/ 152810071 w 10000"/>
                <a:gd name="T51" fmla="*/ 2147483647 h 9895"/>
                <a:gd name="T52" fmla="*/ 193040161 w 10000"/>
                <a:gd name="T53" fmla="*/ 2147483647 h 9895"/>
                <a:gd name="T54" fmla="*/ 184994553 w 10000"/>
                <a:gd name="T55" fmla="*/ 2147483647 h 9895"/>
                <a:gd name="T56" fmla="*/ 168902312 w 10000"/>
                <a:gd name="T57" fmla="*/ 2147483647 h 9895"/>
                <a:gd name="T58" fmla="*/ 193040161 w 10000"/>
                <a:gd name="T59" fmla="*/ 1971718053 h 9895"/>
                <a:gd name="T60" fmla="*/ 265421864 w 10000"/>
                <a:gd name="T61" fmla="*/ 1714768849 h 9895"/>
                <a:gd name="T62" fmla="*/ 265421864 w 10000"/>
                <a:gd name="T63" fmla="*/ 1457407681 h 9895"/>
                <a:gd name="T64" fmla="*/ 305620110 w 10000"/>
                <a:gd name="T65" fmla="*/ 1157293062 h 9895"/>
                <a:gd name="T66" fmla="*/ 329757991 w 10000"/>
                <a:gd name="T67" fmla="*/ 1157293062 h 9895"/>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0" t="0" r="r" b="b"/>
              <a:pathLst>
                <a:path w="10000" h="9895">
                  <a:moveTo>
                    <a:pt x="10000" y="2316"/>
                  </a:moveTo>
                  <a:lnTo>
                    <a:pt x="10000" y="2211"/>
                  </a:lnTo>
                  <a:lnTo>
                    <a:pt x="9756" y="1895"/>
                  </a:lnTo>
                  <a:lnTo>
                    <a:pt x="9756" y="1579"/>
                  </a:lnTo>
                  <a:lnTo>
                    <a:pt x="9756" y="1158"/>
                  </a:lnTo>
                  <a:lnTo>
                    <a:pt x="9268" y="632"/>
                  </a:lnTo>
                  <a:lnTo>
                    <a:pt x="9024" y="632"/>
                  </a:lnTo>
                  <a:lnTo>
                    <a:pt x="8537" y="526"/>
                  </a:lnTo>
                  <a:lnTo>
                    <a:pt x="7805" y="211"/>
                  </a:lnTo>
                  <a:lnTo>
                    <a:pt x="7561" y="0"/>
                  </a:lnTo>
                  <a:lnTo>
                    <a:pt x="7317" y="0"/>
                  </a:lnTo>
                  <a:lnTo>
                    <a:pt x="7073" y="316"/>
                  </a:lnTo>
                  <a:lnTo>
                    <a:pt x="7073" y="526"/>
                  </a:lnTo>
                  <a:lnTo>
                    <a:pt x="6585" y="526"/>
                  </a:lnTo>
                  <a:lnTo>
                    <a:pt x="5854" y="526"/>
                  </a:lnTo>
                  <a:lnTo>
                    <a:pt x="5366" y="947"/>
                  </a:lnTo>
                  <a:lnTo>
                    <a:pt x="5122" y="947"/>
                  </a:lnTo>
                  <a:lnTo>
                    <a:pt x="4390" y="1158"/>
                  </a:lnTo>
                  <a:lnTo>
                    <a:pt x="4146" y="1368"/>
                  </a:lnTo>
                  <a:lnTo>
                    <a:pt x="4390" y="1684"/>
                  </a:lnTo>
                  <a:lnTo>
                    <a:pt x="3902" y="2000"/>
                  </a:lnTo>
                  <a:lnTo>
                    <a:pt x="3415" y="2526"/>
                  </a:lnTo>
                  <a:lnTo>
                    <a:pt x="2927" y="2632"/>
                  </a:lnTo>
                  <a:lnTo>
                    <a:pt x="2683" y="3263"/>
                  </a:lnTo>
                  <a:lnTo>
                    <a:pt x="2195" y="3684"/>
                  </a:lnTo>
                  <a:lnTo>
                    <a:pt x="2439" y="3895"/>
                  </a:lnTo>
                  <a:lnTo>
                    <a:pt x="2439" y="4211"/>
                  </a:lnTo>
                  <a:lnTo>
                    <a:pt x="1463" y="4316"/>
                  </a:lnTo>
                  <a:lnTo>
                    <a:pt x="976" y="4526"/>
                  </a:lnTo>
                  <a:lnTo>
                    <a:pt x="976" y="4842"/>
                  </a:lnTo>
                  <a:cubicBezTo>
                    <a:pt x="976" y="4842"/>
                    <a:pt x="732" y="5263"/>
                    <a:pt x="732" y="5368"/>
                  </a:cubicBezTo>
                  <a:cubicBezTo>
                    <a:pt x="813" y="5544"/>
                    <a:pt x="895" y="5719"/>
                    <a:pt x="976" y="5895"/>
                  </a:cubicBezTo>
                  <a:lnTo>
                    <a:pt x="1463" y="6211"/>
                  </a:lnTo>
                  <a:lnTo>
                    <a:pt x="976" y="6421"/>
                  </a:lnTo>
                  <a:lnTo>
                    <a:pt x="976" y="6632"/>
                  </a:lnTo>
                  <a:lnTo>
                    <a:pt x="976" y="7053"/>
                  </a:lnTo>
                  <a:cubicBezTo>
                    <a:pt x="976" y="7158"/>
                    <a:pt x="732" y="7158"/>
                    <a:pt x="732" y="7158"/>
                  </a:cubicBezTo>
                  <a:lnTo>
                    <a:pt x="244" y="7684"/>
                  </a:lnTo>
                  <a:lnTo>
                    <a:pt x="0" y="7789"/>
                  </a:lnTo>
                  <a:cubicBezTo>
                    <a:pt x="488" y="8316"/>
                    <a:pt x="329" y="8217"/>
                    <a:pt x="488" y="8316"/>
                  </a:cubicBezTo>
                  <a:cubicBezTo>
                    <a:pt x="647" y="8415"/>
                    <a:pt x="746" y="8264"/>
                    <a:pt x="955" y="8384"/>
                  </a:cubicBezTo>
                  <a:cubicBezTo>
                    <a:pt x="1164" y="8504"/>
                    <a:pt x="1597" y="8867"/>
                    <a:pt x="1740" y="9038"/>
                  </a:cubicBezTo>
                  <a:cubicBezTo>
                    <a:pt x="1883" y="9209"/>
                    <a:pt x="1786" y="9301"/>
                    <a:pt x="1814" y="9410"/>
                  </a:cubicBezTo>
                  <a:cubicBezTo>
                    <a:pt x="1842" y="9519"/>
                    <a:pt x="1865" y="9637"/>
                    <a:pt x="1909" y="9693"/>
                  </a:cubicBezTo>
                  <a:cubicBezTo>
                    <a:pt x="1953" y="9749"/>
                    <a:pt x="1990" y="9709"/>
                    <a:pt x="2078" y="9743"/>
                  </a:cubicBezTo>
                  <a:cubicBezTo>
                    <a:pt x="2166" y="9777"/>
                    <a:pt x="2338" y="9905"/>
                    <a:pt x="2439" y="9895"/>
                  </a:cubicBezTo>
                  <a:cubicBezTo>
                    <a:pt x="2540" y="9885"/>
                    <a:pt x="2602" y="9754"/>
                    <a:pt x="2683" y="9684"/>
                  </a:cubicBezTo>
                  <a:lnTo>
                    <a:pt x="3171" y="9474"/>
                  </a:lnTo>
                  <a:lnTo>
                    <a:pt x="3902" y="9474"/>
                  </a:lnTo>
                  <a:lnTo>
                    <a:pt x="4390" y="9053"/>
                  </a:lnTo>
                  <a:cubicBezTo>
                    <a:pt x="4471" y="8807"/>
                    <a:pt x="4553" y="8562"/>
                    <a:pt x="4634" y="8316"/>
                  </a:cubicBezTo>
                  <a:lnTo>
                    <a:pt x="4634" y="7895"/>
                  </a:lnTo>
                  <a:lnTo>
                    <a:pt x="5122" y="7789"/>
                  </a:lnTo>
                  <a:lnTo>
                    <a:pt x="5854" y="7684"/>
                  </a:lnTo>
                  <a:lnTo>
                    <a:pt x="5854" y="7158"/>
                  </a:lnTo>
                  <a:lnTo>
                    <a:pt x="5610" y="6842"/>
                  </a:lnTo>
                  <a:lnTo>
                    <a:pt x="4878" y="6632"/>
                  </a:lnTo>
                  <a:cubicBezTo>
                    <a:pt x="4959" y="6386"/>
                    <a:pt x="5041" y="6141"/>
                    <a:pt x="5122" y="5895"/>
                  </a:cubicBezTo>
                  <a:lnTo>
                    <a:pt x="5122" y="5368"/>
                  </a:lnTo>
                  <a:lnTo>
                    <a:pt x="5854" y="4842"/>
                  </a:lnTo>
                  <a:lnTo>
                    <a:pt x="6585" y="4632"/>
                  </a:lnTo>
                  <a:lnTo>
                    <a:pt x="8049" y="4211"/>
                  </a:lnTo>
                  <a:lnTo>
                    <a:pt x="8293" y="3895"/>
                  </a:lnTo>
                  <a:lnTo>
                    <a:pt x="8049" y="3579"/>
                  </a:lnTo>
                  <a:lnTo>
                    <a:pt x="8537" y="3263"/>
                  </a:lnTo>
                  <a:lnTo>
                    <a:pt x="9268" y="2842"/>
                  </a:lnTo>
                  <a:lnTo>
                    <a:pt x="10000" y="2947"/>
                  </a:lnTo>
                  <a:lnTo>
                    <a:pt x="10000" y="2842"/>
                  </a:lnTo>
                  <a:lnTo>
                    <a:pt x="10000" y="2316"/>
                  </a:lnTo>
                  <a:close/>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solidFill>
                  <a:srgbClr val="FFFFFF"/>
                </a:solidFill>
              </a:endParaRPr>
            </a:p>
          </p:txBody>
        </p:sp>
        <p:sp>
          <p:nvSpPr>
            <p:cNvPr id="490" name="Freeform 489"/>
            <p:cNvSpPr>
              <a:spLocks/>
            </p:cNvSpPr>
            <p:nvPr/>
          </p:nvSpPr>
          <p:spPr bwMode="auto">
            <a:xfrm>
              <a:off x="5903835" y="2914815"/>
              <a:ext cx="483568" cy="300949"/>
            </a:xfrm>
            <a:custGeom>
              <a:avLst/>
              <a:gdLst>
                <a:gd name="T0" fmla="*/ 2147483647 w 57"/>
                <a:gd name="T1" fmla="*/ 2147483647 h 37"/>
                <a:gd name="T2" fmla="*/ 2147483647 w 57"/>
                <a:gd name="T3" fmla="*/ 2147483647 h 37"/>
                <a:gd name="T4" fmla="*/ 2147483647 w 57"/>
                <a:gd name="T5" fmla="*/ 2147483647 h 37"/>
                <a:gd name="T6" fmla="*/ 2147483647 w 57"/>
                <a:gd name="T7" fmla="*/ 2147483647 h 37"/>
                <a:gd name="T8" fmla="*/ 2147483647 w 57"/>
                <a:gd name="T9" fmla="*/ 2147483647 h 37"/>
                <a:gd name="T10" fmla="*/ 2147483647 w 57"/>
                <a:gd name="T11" fmla="*/ 2147483647 h 37"/>
                <a:gd name="T12" fmla="*/ 2147483647 w 57"/>
                <a:gd name="T13" fmla="*/ 2147483647 h 37"/>
                <a:gd name="T14" fmla="*/ 2147483647 w 57"/>
                <a:gd name="T15" fmla="*/ 2147483647 h 37"/>
                <a:gd name="T16" fmla="*/ 2147483647 w 57"/>
                <a:gd name="T17" fmla="*/ 2147483647 h 37"/>
                <a:gd name="T18" fmla="*/ 2147483647 w 57"/>
                <a:gd name="T19" fmla="*/ 2147483647 h 37"/>
                <a:gd name="T20" fmla="*/ 2147483647 w 57"/>
                <a:gd name="T21" fmla="*/ 2147483647 h 37"/>
                <a:gd name="T22" fmla="*/ 2147483647 w 57"/>
                <a:gd name="T23" fmla="*/ 0 h 37"/>
                <a:gd name="T24" fmla="*/ 2147483647 w 57"/>
                <a:gd name="T25" fmla="*/ 0 h 37"/>
                <a:gd name="T26" fmla="*/ 2147483647 w 57"/>
                <a:gd name="T27" fmla="*/ 2147483647 h 37"/>
                <a:gd name="T28" fmla="*/ 2147483647 w 57"/>
                <a:gd name="T29" fmla="*/ 2147483647 h 37"/>
                <a:gd name="T30" fmla="*/ 2147483647 w 57"/>
                <a:gd name="T31" fmla="*/ 2147483647 h 37"/>
                <a:gd name="T32" fmla="*/ 2147483647 w 57"/>
                <a:gd name="T33" fmla="*/ 2147483647 h 37"/>
                <a:gd name="T34" fmla="*/ 2147483647 w 57"/>
                <a:gd name="T35" fmla="*/ 2147483647 h 37"/>
                <a:gd name="T36" fmla="*/ 2147483647 w 57"/>
                <a:gd name="T37" fmla="*/ 2147483647 h 37"/>
                <a:gd name="T38" fmla="*/ 2147483647 w 57"/>
                <a:gd name="T39" fmla="*/ 2147483647 h 37"/>
                <a:gd name="T40" fmla="*/ 2147483647 w 57"/>
                <a:gd name="T41" fmla="*/ 2147483647 h 37"/>
                <a:gd name="T42" fmla="*/ 2147483647 w 57"/>
                <a:gd name="T43" fmla="*/ 2147483647 h 37"/>
                <a:gd name="T44" fmla="*/ 0 w 57"/>
                <a:gd name="T45" fmla="*/ 2147483647 h 37"/>
                <a:gd name="T46" fmla="*/ 0 w 57"/>
                <a:gd name="T47" fmla="*/ 2147483647 h 37"/>
                <a:gd name="T48" fmla="*/ 2147483647 w 57"/>
                <a:gd name="T49" fmla="*/ 2147483647 h 37"/>
                <a:gd name="T50" fmla="*/ 2147483647 w 57"/>
                <a:gd name="T51" fmla="*/ 2147483647 h 37"/>
                <a:gd name="T52" fmla="*/ 2147483647 w 57"/>
                <a:gd name="T53" fmla="*/ 2147483647 h 37"/>
                <a:gd name="T54" fmla="*/ 2147483647 w 57"/>
                <a:gd name="T55" fmla="*/ 2147483647 h 37"/>
                <a:gd name="T56" fmla="*/ 2147483647 w 57"/>
                <a:gd name="T57" fmla="*/ 2147483647 h 37"/>
                <a:gd name="T58" fmla="*/ 2147483647 w 57"/>
                <a:gd name="T59" fmla="*/ 2147483647 h 37"/>
                <a:gd name="T60" fmla="*/ 2147483647 w 57"/>
                <a:gd name="T61" fmla="*/ 2147483647 h 37"/>
                <a:gd name="T62" fmla="*/ 2147483647 w 57"/>
                <a:gd name="T63" fmla="*/ 2147483647 h 37"/>
                <a:gd name="T64" fmla="*/ 2147483647 w 57"/>
                <a:gd name="T65" fmla="*/ 2147483647 h 37"/>
                <a:gd name="T66" fmla="*/ 2147483647 w 57"/>
                <a:gd name="T67" fmla="*/ 2147483647 h 37"/>
                <a:gd name="T68" fmla="*/ 2147483647 w 57"/>
                <a:gd name="T69" fmla="*/ 2147483647 h 37"/>
                <a:gd name="T70" fmla="*/ 2147483647 w 57"/>
                <a:gd name="T71" fmla="*/ 2147483647 h 37"/>
                <a:gd name="T72" fmla="*/ 2147483647 w 57"/>
                <a:gd name="T73" fmla="*/ 2147483647 h 37"/>
                <a:gd name="T74" fmla="*/ 2147483647 w 57"/>
                <a:gd name="T75" fmla="*/ 2147483647 h 37"/>
                <a:gd name="T76" fmla="*/ 2147483647 w 57"/>
                <a:gd name="T77" fmla="*/ 2147483647 h 37"/>
                <a:gd name="T78" fmla="*/ 2147483647 w 57"/>
                <a:gd name="T79" fmla="*/ 2147483647 h 37"/>
                <a:gd name="T80" fmla="*/ 2147483647 w 57"/>
                <a:gd name="T81" fmla="*/ 2147483647 h 37"/>
                <a:gd name="T82" fmla="*/ 2147483647 w 57"/>
                <a:gd name="T83" fmla="*/ 2147483647 h 37"/>
                <a:gd name="T84" fmla="*/ 2147483647 w 57"/>
                <a:gd name="T85" fmla="*/ 2147483647 h 37"/>
                <a:gd name="T86" fmla="*/ 2147483647 w 57"/>
                <a:gd name="T87" fmla="*/ 2147483647 h 37"/>
                <a:gd name="T88" fmla="*/ 2147483647 w 57"/>
                <a:gd name="T89" fmla="*/ 2147483647 h 37"/>
                <a:gd name="T90" fmla="*/ 2147483647 w 57"/>
                <a:gd name="T91" fmla="*/ 2147483647 h 3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0" t="0" r="r" b="b"/>
              <a:pathLst>
                <a:path w="57" h="37">
                  <a:moveTo>
                    <a:pt x="54" y="22"/>
                  </a:moveTo>
                  <a:cubicBezTo>
                    <a:pt x="56" y="21"/>
                    <a:pt x="56" y="21"/>
                    <a:pt x="56" y="21"/>
                  </a:cubicBezTo>
                  <a:cubicBezTo>
                    <a:pt x="57" y="16"/>
                    <a:pt x="57" y="16"/>
                    <a:pt x="57" y="16"/>
                  </a:cubicBezTo>
                  <a:cubicBezTo>
                    <a:pt x="57" y="14"/>
                    <a:pt x="57" y="14"/>
                    <a:pt x="57" y="14"/>
                  </a:cubicBezTo>
                  <a:cubicBezTo>
                    <a:pt x="52" y="12"/>
                    <a:pt x="52" y="12"/>
                    <a:pt x="52" y="12"/>
                  </a:cubicBezTo>
                  <a:cubicBezTo>
                    <a:pt x="47" y="9"/>
                    <a:pt x="47" y="9"/>
                    <a:pt x="47" y="9"/>
                  </a:cubicBezTo>
                  <a:cubicBezTo>
                    <a:pt x="45" y="9"/>
                    <a:pt x="45" y="9"/>
                    <a:pt x="45" y="9"/>
                  </a:cubicBezTo>
                  <a:cubicBezTo>
                    <a:pt x="42" y="7"/>
                    <a:pt x="42" y="7"/>
                    <a:pt x="42" y="7"/>
                  </a:cubicBezTo>
                  <a:cubicBezTo>
                    <a:pt x="40" y="4"/>
                    <a:pt x="40" y="4"/>
                    <a:pt x="40" y="4"/>
                  </a:cubicBezTo>
                  <a:cubicBezTo>
                    <a:pt x="33" y="1"/>
                    <a:pt x="33" y="1"/>
                    <a:pt x="33" y="1"/>
                  </a:cubicBezTo>
                  <a:cubicBezTo>
                    <a:pt x="31" y="1"/>
                    <a:pt x="31" y="1"/>
                    <a:pt x="31" y="1"/>
                  </a:cubicBezTo>
                  <a:cubicBezTo>
                    <a:pt x="31" y="0"/>
                    <a:pt x="31" y="0"/>
                    <a:pt x="31" y="0"/>
                  </a:cubicBezTo>
                  <a:cubicBezTo>
                    <a:pt x="30" y="0"/>
                    <a:pt x="30" y="0"/>
                    <a:pt x="30" y="0"/>
                  </a:cubicBezTo>
                  <a:cubicBezTo>
                    <a:pt x="28" y="6"/>
                    <a:pt x="28" y="6"/>
                    <a:pt x="28" y="6"/>
                  </a:cubicBezTo>
                  <a:cubicBezTo>
                    <a:pt x="24" y="5"/>
                    <a:pt x="24" y="5"/>
                    <a:pt x="24" y="5"/>
                  </a:cubicBezTo>
                  <a:cubicBezTo>
                    <a:pt x="17" y="5"/>
                    <a:pt x="17" y="5"/>
                    <a:pt x="17" y="5"/>
                  </a:cubicBezTo>
                  <a:cubicBezTo>
                    <a:pt x="11" y="3"/>
                    <a:pt x="11" y="3"/>
                    <a:pt x="11" y="3"/>
                  </a:cubicBezTo>
                  <a:cubicBezTo>
                    <a:pt x="7" y="3"/>
                    <a:pt x="7" y="3"/>
                    <a:pt x="7" y="3"/>
                  </a:cubicBezTo>
                  <a:cubicBezTo>
                    <a:pt x="5" y="4"/>
                    <a:pt x="5" y="4"/>
                    <a:pt x="5" y="4"/>
                  </a:cubicBezTo>
                  <a:cubicBezTo>
                    <a:pt x="6" y="8"/>
                    <a:pt x="6" y="8"/>
                    <a:pt x="6" y="8"/>
                  </a:cubicBezTo>
                  <a:cubicBezTo>
                    <a:pt x="4" y="10"/>
                    <a:pt x="4" y="10"/>
                    <a:pt x="4" y="10"/>
                  </a:cubicBezTo>
                  <a:cubicBezTo>
                    <a:pt x="2" y="15"/>
                    <a:pt x="2" y="15"/>
                    <a:pt x="2" y="15"/>
                  </a:cubicBezTo>
                  <a:cubicBezTo>
                    <a:pt x="0" y="15"/>
                    <a:pt x="0" y="15"/>
                    <a:pt x="0" y="15"/>
                  </a:cubicBezTo>
                  <a:cubicBezTo>
                    <a:pt x="0" y="18"/>
                    <a:pt x="0" y="18"/>
                    <a:pt x="0" y="18"/>
                  </a:cubicBezTo>
                  <a:cubicBezTo>
                    <a:pt x="1" y="19"/>
                    <a:pt x="1" y="19"/>
                    <a:pt x="1" y="19"/>
                  </a:cubicBezTo>
                  <a:cubicBezTo>
                    <a:pt x="2" y="20"/>
                    <a:pt x="2" y="20"/>
                    <a:pt x="2" y="20"/>
                  </a:cubicBezTo>
                  <a:cubicBezTo>
                    <a:pt x="3" y="21"/>
                    <a:pt x="3" y="21"/>
                    <a:pt x="3" y="21"/>
                  </a:cubicBezTo>
                  <a:cubicBezTo>
                    <a:pt x="12" y="20"/>
                    <a:pt x="12" y="20"/>
                    <a:pt x="12" y="20"/>
                  </a:cubicBezTo>
                  <a:cubicBezTo>
                    <a:pt x="18" y="20"/>
                    <a:pt x="18" y="20"/>
                    <a:pt x="18" y="20"/>
                  </a:cubicBezTo>
                  <a:cubicBezTo>
                    <a:pt x="24" y="24"/>
                    <a:pt x="24" y="24"/>
                    <a:pt x="24" y="24"/>
                  </a:cubicBezTo>
                  <a:cubicBezTo>
                    <a:pt x="24" y="24"/>
                    <a:pt x="26" y="26"/>
                    <a:pt x="25" y="28"/>
                  </a:cubicBezTo>
                  <a:cubicBezTo>
                    <a:pt x="25" y="29"/>
                    <a:pt x="22" y="30"/>
                    <a:pt x="22" y="30"/>
                  </a:cubicBezTo>
                  <a:cubicBezTo>
                    <a:pt x="21" y="33"/>
                    <a:pt x="21" y="33"/>
                    <a:pt x="21" y="33"/>
                  </a:cubicBezTo>
                  <a:cubicBezTo>
                    <a:pt x="24" y="34"/>
                    <a:pt x="24" y="34"/>
                    <a:pt x="24" y="34"/>
                  </a:cubicBezTo>
                  <a:cubicBezTo>
                    <a:pt x="25" y="32"/>
                    <a:pt x="25" y="32"/>
                    <a:pt x="25" y="32"/>
                  </a:cubicBezTo>
                  <a:cubicBezTo>
                    <a:pt x="30" y="29"/>
                    <a:pt x="30" y="29"/>
                    <a:pt x="30" y="29"/>
                  </a:cubicBezTo>
                  <a:cubicBezTo>
                    <a:pt x="33" y="29"/>
                    <a:pt x="33" y="29"/>
                    <a:pt x="33" y="29"/>
                  </a:cubicBezTo>
                  <a:cubicBezTo>
                    <a:pt x="36" y="32"/>
                    <a:pt x="36" y="32"/>
                    <a:pt x="36" y="32"/>
                  </a:cubicBezTo>
                  <a:cubicBezTo>
                    <a:pt x="34" y="34"/>
                    <a:pt x="34" y="34"/>
                    <a:pt x="34" y="34"/>
                  </a:cubicBezTo>
                  <a:cubicBezTo>
                    <a:pt x="37" y="37"/>
                    <a:pt x="37" y="37"/>
                    <a:pt x="37" y="37"/>
                  </a:cubicBezTo>
                  <a:cubicBezTo>
                    <a:pt x="45" y="34"/>
                    <a:pt x="45" y="34"/>
                    <a:pt x="45" y="34"/>
                  </a:cubicBezTo>
                  <a:cubicBezTo>
                    <a:pt x="41" y="31"/>
                    <a:pt x="41" y="31"/>
                    <a:pt x="41" y="31"/>
                  </a:cubicBezTo>
                  <a:cubicBezTo>
                    <a:pt x="43" y="28"/>
                    <a:pt x="43" y="28"/>
                    <a:pt x="43" y="28"/>
                  </a:cubicBezTo>
                  <a:cubicBezTo>
                    <a:pt x="50" y="27"/>
                    <a:pt x="50" y="27"/>
                    <a:pt x="50" y="27"/>
                  </a:cubicBezTo>
                  <a:cubicBezTo>
                    <a:pt x="51" y="25"/>
                    <a:pt x="51" y="25"/>
                    <a:pt x="51" y="25"/>
                  </a:cubicBezTo>
                  <a:lnTo>
                    <a:pt x="54" y="22"/>
                  </a:lnTo>
                  <a:close/>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solidFill>
                  <a:srgbClr val="FFFFFF"/>
                </a:solidFill>
              </a:endParaRPr>
            </a:p>
          </p:txBody>
        </p:sp>
        <p:sp>
          <p:nvSpPr>
            <p:cNvPr id="491" name="Freeform 490"/>
            <p:cNvSpPr>
              <a:spLocks/>
            </p:cNvSpPr>
            <p:nvPr/>
          </p:nvSpPr>
          <p:spPr bwMode="auto">
            <a:xfrm>
              <a:off x="6182618" y="2914815"/>
              <a:ext cx="60231" cy="31591"/>
            </a:xfrm>
            <a:custGeom>
              <a:avLst/>
              <a:gdLst>
                <a:gd name="T0" fmla="*/ 2147483647 w 42"/>
                <a:gd name="T1" fmla="*/ 2147483647 h 24"/>
                <a:gd name="T2" fmla="*/ 2147483647 w 42"/>
                <a:gd name="T3" fmla="*/ 0 h 24"/>
                <a:gd name="T4" fmla="*/ 0 w 42"/>
                <a:gd name="T5" fmla="*/ 2147483647 h 24"/>
                <a:gd name="T6" fmla="*/ 2147483647 w 42"/>
                <a:gd name="T7" fmla="*/ 2147483647 h 24"/>
                <a:gd name="T8" fmla="*/ 2147483647 w 42"/>
                <a:gd name="T9" fmla="*/ 2147483647 h 2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2" h="24">
                  <a:moveTo>
                    <a:pt x="36" y="24"/>
                  </a:moveTo>
                  <a:lnTo>
                    <a:pt x="18" y="0"/>
                  </a:lnTo>
                  <a:lnTo>
                    <a:pt x="0" y="6"/>
                  </a:lnTo>
                  <a:lnTo>
                    <a:pt x="42" y="24"/>
                  </a:lnTo>
                  <a:lnTo>
                    <a:pt x="36" y="24"/>
                  </a:lnTo>
                  <a:close/>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solidFill>
                  <a:srgbClr val="FFFFFF"/>
                </a:solidFill>
              </a:endParaRPr>
            </a:p>
          </p:txBody>
        </p:sp>
        <p:sp>
          <p:nvSpPr>
            <p:cNvPr id="492" name="Freeform 491"/>
            <p:cNvSpPr>
              <a:spLocks/>
            </p:cNvSpPr>
            <p:nvPr/>
          </p:nvSpPr>
          <p:spPr bwMode="auto">
            <a:xfrm>
              <a:off x="5843604" y="2783461"/>
              <a:ext cx="84324" cy="49882"/>
            </a:xfrm>
            <a:custGeom>
              <a:avLst/>
              <a:gdLst>
                <a:gd name="T0" fmla="*/ 2147483647 w 60"/>
                <a:gd name="T1" fmla="*/ 2147483647 h 36"/>
                <a:gd name="T2" fmla="*/ 2147483647 w 60"/>
                <a:gd name="T3" fmla="*/ 2147483647 h 36"/>
                <a:gd name="T4" fmla="*/ 2147483647 w 60"/>
                <a:gd name="T5" fmla="*/ 2147483647 h 36"/>
                <a:gd name="T6" fmla="*/ 2147483647 w 60"/>
                <a:gd name="T7" fmla="*/ 2147483647 h 36"/>
                <a:gd name="T8" fmla="*/ 2147483647 w 60"/>
                <a:gd name="T9" fmla="*/ 0 h 36"/>
                <a:gd name="T10" fmla="*/ 2147483647 w 60"/>
                <a:gd name="T11" fmla="*/ 0 h 36"/>
                <a:gd name="T12" fmla="*/ 2147483647 w 60"/>
                <a:gd name="T13" fmla="*/ 2147483647 h 36"/>
                <a:gd name="T14" fmla="*/ 0 w 60"/>
                <a:gd name="T15" fmla="*/ 2147483647 h 36"/>
                <a:gd name="T16" fmla="*/ 2147483647 w 60"/>
                <a:gd name="T17" fmla="*/ 2147483647 h 36"/>
                <a:gd name="T18" fmla="*/ 2147483647 w 60"/>
                <a:gd name="T19" fmla="*/ 2147483647 h 3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60" h="36">
                  <a:moveTo>
                    <a:pt x="54" y="36"/>
                  </a:moveTo>
                  <a:lnTo>
                    <a:pt x="60" y="24"/>
                  </a:lnTo>
                  <a:lnTo>
                    <a:pt x="54" y="12"/>
                  </a:lnTo>
                  <a:lnTo>
                    <a:pt x="42" y="6"/>
                  </a:lnTo>
                  <a:lnTo>
                    <a:pt x="30" y="0"/>
                  </a:lnTo>
                  <a:lnTo>
                    <a:pt x="18" y="0"/>
                  </a:lnTo>
                  <a:lnTo>
                    <a:pt x="6" y="12"/>
                  </a:lnTo>
                  <a:lnTo>
                    <a:pt x="0" y="18"/>
                  </a:lnTo>
                  <a:lnTo>
                    <a:pt x="12" y="30"/>
                  </a:lnTo>
                  <a:lnTo>
                    <a:pt x="54" y="36"/>
                  </a:lnTo>
                  <a:close/>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solidFill>
                  <a:srgbClr val="FFFFFF"/>
                </a:solidFill>
              </a:endParaRPr>
            </a:p>
          </p:txBody>
        </p:sp>
        <p:sp>
          <p:nvSpPr>
            <p:cNvPr id="493" name="Freeform 492"/>
            <p:cNvSpPr>
              <a:spLocks/>
            </p:cNvSpPr>
            <p:nvPr/>
          </p:nvSpPr>
          <p:spPr bwMode="auto">
            <a:xfrm>
              <a:off x="5690445" y="2808401"/>
              <a:ext cx="263294" cy="227790"/>
            </a:xfrm>
            <a:custGeom>
              <a:avLst/>
              <a:gdLst>
                <a:gd name="T0" fmla="*/ 2147483647 w 31"/>
                <a:gd name="T1" fmla="*/ 2147483647 h 28"/>
                <a:gd name="T2" fmla="*/ 2147483647 w 31"/>
                <a:gd name="T3" fmla="*/ 2147483647 h 28"/>
                <a:gd name="T4" fmla="*/ 2147483647 w 31"/>
                <a:gd name="T5" fmla="*/ 2147483647 h 28"/>
                <a:gd name="T6" fmla="*/ 2147483647 w 31"/>
                <a:gd name="T7" fmla="*/ 2147483647 h 28"/>
                <a:gd name="T8" fmla="*/ 2147483647 w 31"/>
                <a:gd name="T9" fmla="*/ 2147483647 h 28"/>
                <a:gd name="T10" fmla="*/ 2147483647 w 31"/>
                <a:gd name="T11" fmla="*/ 2147483647 h 28"/>
                <a:gd name="T12" fmla="*/ 2147483647 w 31"/>
                <a:gd name="T13" fmla="*/ 2147483647 h 28"/>
                <a:gd name="T14" fmla="*/ 2147483647 w 31"/>
                <a:gd name="T15" fmla="*/ 2147483647 h 28"/>
                <a:gd name="T16" fmla="*/ 2147483647 w 31"/>
                <a:gd name="T17" fmla="*/ 2147483647 h 28"/>
                <a:gd name="T18" fmla="*/ 2147483647 w 31"/>
                <a:gd name="T19" fmla="*/ 2147483647 h 28"/>
                <a:gd name="T20" fmla="*/ 2147483647 w 31"/>
                <a:gd name="T21" fmla="*/ 2147483647 h 28"/>
                <a:gd name="T22" fmla="*/ 2147483647 w 31"/>
                <a:gd name="T23" fmla="*/ 2147483647 h 28"/>
                <a:gd name="T24" fmla="*/ 2147483647 w 31"/>
                <a:gd name="T25" fmla="*/ 2147483647 h 28"/>
                <a:gd name="T26" fmla="*/ 2147483647 w 31"/>
                <a:gd name="T27" fmla="*/ 2147483647 h 28"/>
                <a:gd name="T28" fmla="*/ 2147483647 w 31"/>
                <a:gd name="T29" fmla="*/ 2147483647 h 28"/>
                <a:gd name="T30" fmla="*/ 2147483647 w 31"/>
                <a:gd name="T31" fmla="*/ 2147483647 h 28"/>
                <a:gd name="T32" fmla="*/ 2147483647 w 31"/>
                <a:gd name="T33" fmla="*/ 2147483647 h 28"/>
                <a:gd name="T34" fmla="*/ 2147483647 w 31"/>
                <a:gd name="T35" fmla="*/ 2147483647 h 28"/>
                <a:gd name="T36" fmla="*/ 2147483647 w 31"/>
                <a:gd name="T37" fmla="*/ 2147483647 h 28"/>
                <a:gd name="T38" fmla="*/ 2147483647 w 31"/>
                <a:gd name="T39" fmla="*/ 2147483647 h 28"/>
                <a:gd name="T40" fmla="*/ 2147483647 w 31"/>
                <a:gd name="T41" fmla="*/ 2147483647 h 28"/>
                <a:gd name="T42" fmla="*/ 2147483647 w 31"/>
                <a:gd name="T43" fmla="*/ 2147483647 h 28"/>
                <a:gd name="T44" fmla="*/ 2147483647 w 31"/>
                <a:gd name="T45" fmla="*/ 2147483647 h 28"/>
                <a:gd name="T46" fmla="*/ 2147483647 w 31"/>
                <a:gd name="T47" fmla="*/ 0 h 28"/>
                <a:gd name="T48" fmla="*/ 2147483647 w 31"/>
                <a:gd name="T49" fmla="*/ 2147483647 h 28"/>
                <a:gd name="T50" fmla="*/ 2147483647 w 31"/>
                <a:gd name="T51" fmla="*/ 2147483647 h 28"/>
                <a:gd name="T52" fmla="*/ 2147483647 w 31"/>
                <a:gd name="T53" fmla="*/ 0 h 28"/>
                <a:gd name="T54" fmla="*/ 2147483647 w 31"/>
                <a:gd name="T55" fmla="*/ 0 h 28"/>
                <a:gd name="T56" fmla="*/ 2147483647 w 31"/>
                <a:gd name="T57" fmla="*/ 2147483647 h 28"/>
                <a:gd name="T58" fmla="*/ 2147483647 w 31"/>
                <a:gd name="T59" fmla="*/ 2147483647 h 28"/>
                <a:gd name="T60" fmla="*/ 0 w 31"/>
                <a:gd name="T61" fmla="*/ 2147483647 h 28"/>
                <a:gd name="T62" fmla="*/ 0 w 31"/>
                <a:gd name="T63" fmla="*/ 2147483647 h 28"/>
                <a:gd name="T64" fmla="*/ 2147483647 w 31"/>
                <a:gd name="T65" fmla="*/ 2147483647 h 28"/>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31" h="28">
                  <a:moveTo>
                    <a:pt x="1" y="9"/>
                  </a:moveTo>
                  <a:cubicBezTo>
                    <a:pt x="1" y="10"/>
                    <a:pt x="1" y="10"/>
                    <a:pt x="1" y="10"/>
                  </a:cubicBezTo>
                  <a:cubicBezTo>
                    <a:pt x="1" y="13"/>
                    <a:pt x="1" y="13"/>
                    <a:pt x="1" y="13"/>
                  </a:cubicBezTo>
                  <a:cubicBezTo>
                    <a:pt x="1" y="13"/>
                    <a:pt x="1" y="17"/>
                    <a:pt x="2" y="17"/>
                  </a:cubicBezTo>
                  <a:cubicBezTo>
                    <a:pt x="2" y="17"/>
                    <a:pt x="2" y="19"/>
                    <a:pt x="2" y="20"/>
                  </a:cubicBezTo>
                  <a:cubicBezTo>
                    <a:pt x="6" y="22"/>
                    <a:pt x="6" y="22"/>
                    <a:pt x="6" y="22"/>
                  </a:cubicBezTo>
                  <a:cubicBezTo>
                    <a:pt x="10" y="24"/>
                    <a:pt x="10" y="24"/>
                    <a:pt x="10" y="24"/>
                  </a:cubicBezTo>
                  <a:cubicBezTo>
                    <a:pt x="15" y="26"/>
                    <a:pt x="15" y="26"/>
                    <a:pt x="15" y="26"/>
                  </a:cubicBezTo>
                  <a:cubicBezTo>
                    <a:pt x="15" y="26"/>
                    <a:pt x="15" y="26"/>
                    <a:pt x="15" y="26"/>
                  </a:cubicBezTo>
                  <a:cubicBezTo>
                    <a:pt x="19" y="28"/>
                    <a:pt x="19" y="28"/>
                    <a:pt x="19" y="28"/>
                  </a:cubicBezTo>
                  <a:cubicBezTo>
                    <a:pt x="23" y="28"/>
                    <a:pt x="23" y="28"/>
                    <a:pt x="23" y="28"/>
                  </a:cubicBezTo>
                  <a:cubicBezTo>
                    <a:pt x="25" y="28"/>
                    <a:pt x="25" y="28"/>
                    <a:pt x="25" y="28"/>
                  </a:cubicBezTo>
                  <a:cubicBezTo>
                    <a:pt x="27" y="28"/>
                    <a:pt x="27" y="28"/>
                    <a:pt x="27" y="28"/>
                  </a:cubicBezTo>
                  <a:cubicBezTo>
                    <a:pt x="29" y="23"/>
                    <a:pt x="29" y="23"/>
                    <a:pt x="29" y="23"/>
                  </a:cubicBezTo>
                  <a:cubicBezTo>
                    <a:pt x="31" y="21"/>
                    <a:pt x="31" y="21"/>
                    <a:pt x="31" y="21"/>
                  </a:cubicBezTo>
                  <a:cubicBezTo>
                    <a:pt x="30" y="17"/>
                    <a:pt x="30" y="17"/>
                    <a:pt x="30" y="17"/>
                  </a:cubicBezTo>
                  <a:cubicBezTo>
                    <a:pt x="30" y="15"/>
                    <a:pt x="30" y="15"/>
                    <a:pt x="30" y="15"/>
                  </a:cubicBezTo>
                  <a:cubicBezTo>
                    <a:pt x="29" y="12"/>
                    <a:pt x="29" y="12"/>
                    <a:pt x="29" y="12"/>
                  </a:cubicBezTo>
                  <a:cubicBezTo>
                    <a:pt x="31" y="10"/>
                    <a:pt x="31" y="10"/>
                    <a:pt x="31" y="10"/>
                  </a:cubicBezTo>
                  <a:cubicBezTo>
                    <a:pt x="30" y="6"/>
                    <a:pt x="30" y="6"/>
                    <a:pt x="30" y="6"/>
                  </a:cubicBezTo>
                  <a:cubicBezTo>
                    <a:pt x="28" y="3"/>
                    <a:pt x="28" y="3"/>
                    <a:pt x="28" y="3"/>
                  </a:cubicBezTo>
                  <a:cubicBezTo>
                    <a:pt x="27" y="3"/>
                    <a:pt x="27" y="3"/>
                    <a:pt x="27" y="3"/>
                  </a:cubicBezTo>
                  <a:cubicBezTo>
                    <a:pt x="20" y="2"/>
                    <a:pt x="20" y="2"/>
                    <a:pt x="20" y="2"/>
                  </a:cubicBezTo>
                  <a:cubicBezTo>
                    <a:pt x="18" y="0"/>
                    <a:pt x="18" y="0"/>
                    <a:pt x="18" y="0"/>
                  </a:cubicBezTo>
                  <a:cubicBezTo>
                    <a:pt x="18" y="1"/>
                    <a:pt x="18" y="1"/>
                    <a:pt x="18" y="1"/>
                  </a:cubicBezTo>
                  <a:cubicBezTo>
                    <a:pt x="18" y="1"/>
                    <a:pt x="15" y="1"/>
                    <a:pt x="15" y="1"/>
                  </a:cubicBezTo>
                  <a:cubicBezTo>
                    <a:pt x="14" y="1"/>
                    <a:pt x="14" y="0"/>
                    <a:pt x="14" y="0"/>
                  </a:cubicBezTo>
                  <a:cubicBezTo>
                    <a:pt x="13" y="0"/>
                    <a:pt x="13" y="0"/>
                    <a:pt x="13" y="0"/>
                  </a:cubicBezTo>
                  <a:cubicBezTo>
                    <a:pt x="5" y="3"/>
                    <a:pt x="5" y="3"/>
                    <a:pt x="5" y="3"/>
                  </a:cubicBezTo>
                  <a:cubicBezTo>
                    <a:pt x="1" y="5"/>
                    <a:pt x="1" y="5"/>
                    <a:pt x="1" y="5"/>
                  </a:cubicBezTo>
                  <a:cubicBezTo>
                    <a:pt x="0" y="4"/>
                    <a:pt x="0" y="4"/>
                    <a:pt x="0" y="4"/>
                  </a:cubicBezTo>
                  <a:cubicBezTo>
                    <a:pt x="0" y="6"/>
                    <a:pt x="0" y="6"/>
                    <a:pt x="0" y="6"/>
                  </a:cubicBezTo>
                  <a:lnTo>
                    <a:pt x="1" y="9"/>
                  </a:lnTo>
                  <a:close/>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solidFill>
                  <a:srgbClr val="FFFFFF"/>
                </a:solidFill>
              </a:endParaRPr>
            </a:p>
          </p:txBody>
        </p:sp>
        <p:sp>
          <p:nvSpPr>
            <p:cNvPr id="494" name="Freeform 493"/>
            <p:cNvSpPr>
              <a:spLocks/>
            </p:cNvSpPr>
            <p:nvPr/>
          </p:nvSpPr>
          <p:spPr bwMode="auto">
            <a:xfrm>
              <a:off x="5315293" y="3879183"/>
              <a:ext cx="426779" cy="304274"/>
            </a:xfrm>
            <a:custGeom>
              <a:avLst/>
              <a:gdLst>
                <a:gd name="T0" fmla="*/ 2147483647 w 300"/>
                <a:gd name="T1" fmla="*/ 2147483647 h 223"/>
                <a:gd name="T2" fmla="*/ 2147483647 w 300"/>
                <a:gd name="T3" fmla="*/ 2147483647 h 223"/>
                <a:gd name="T4" fmla="*/ 2147483647 w 300"/>
                <a:gd name="T5" fmla="*/ 2147483647 h 223"/>
                <a:gd name="T6" fmla="*/ 2147483647 w 300"/>
                <a:gd name="T7" fmla="*/ 2147483647 h 223"/>
                <a:gd name="T8" fmla="*/ 2147483647 w 300"/>
                <a:gd name="T9" fmla="*/ 2147483647 h 223"/>
                <a:gd name="T10" fmla="*/ 2147483647 w 300"/>
                <a:gd name="T11" fmla="*/ 2147483647 h 223"/>
                <a:gd name="T12" fmla="*/ 2147483647 w 300"/>
                <a:gd name="T13" fmla="*/ 2147483647 h 223"/>
                <a:gd name="T14" fmla="*/ 2147483647 w 300"/>
                <a:gd name="T15" fmla="*/ 2147483647 h 223"/>
                <a:gd name="T16" fmla="*/ 2147483647 w 300"/>
                <a:gd name="T17" fmla="*/ 2147483647 h 223"/>
                <a:gd name="T18" fmla="*/ 2147483647 w 300"/>
                <a:gd name="T19" fmla="*/ 2147483647 h 223"/>
                <a:gd name="T20" fmla="*/ 2147483647 w 300"/>
                <a:gd name="T21" fmla="*/ 2147483647 h 223"/>
                <a:gd name="T22" fmla="*/ 2147483647 w 300"/>
                <a:gd name="T23" fmla="*/ 2147483647 h 223"/>
                <a:gd name="T24" fmla="*/ 2147483647 w 300"/>
                <a:gd name="T25" fmla="*/ 2147483647 h 223"/>
                <a:gd name="T26" fmla="*/ 2147483647 w 300"/>
                <a:gd name="T27" fmla="*/ 2147483647 h 223"/>
                <a:gd name="T28" fmla="*/ 2147483647 w 300"/>
                <a:gd name="T29" fmla="*/ 2147483647 h 223"/>
                <a:gd name="T30" fmla="*/ 2147483647 w 300"/>
                <a:gd name="T31" fmla="*/ 0 h 223"/>
                <a:gd name="T32" fmla="*/ 2147483647 w 300"/>
                <a:gd name="T33" fmla="*/ 2147483647 h 223"/>
                <a:gd name="T34" fmla="*/ 2147483647 w 300"/>
                <a:gd name="T35" fmla="*/ 2147483647 h 223"/>
                <a:gd name="T36" fmla="*/ 2147483647 w 300"/>
                <a:gd name="T37" fmla="*/ 2147483647 h 223"/>
                <a:gd name="T38" fmla="*/ 2147483647 w 300"/>
                <a:gd name="T39" fmla="*/ 2147483647 h 223"/>
                <a:gd name="T40" fmla="*/ 2147483647 w 300"/>
                <a:gd name="T41" fmla="*/ 2147483647 h 223"/>
                <a:gd name="T42" fmla="*/ 2147483647 w 300"/>
                <a:gd name="T43" fmla="*/ 2147483647 h 223"/>
                <a:gd name="T44" fmla="*/ 0 w 300"/>
                <a:gd name="T45" fmla="*/ 2147483647 h 223"/>
                <a:gd name="T46" fmla="*/ 2147483647 w 300"/>
                <a:gd name="T47" fmla="*/ 2147483647 h 223"/>
                <a:gd name="T48" fmla="*/ 2147483647 w 300"/>
                <a:gd name="T49" fmla="*/ 2147483647 h 223"/>
                <a:gd name="T50" fmla="*/ 2147483647 w 300"/>
                <a:gd name="T51" fmla="*/ 2147483647 h 223"/>
                <a:gd name="T52" fmla="*/ 2147483647 w 300"/>
                <a:gd name="T53" fmla="*/ 2147483647 h 223"/>
                <a:gd name="T54" fmla="*/ 2147483647 w 300"/>
                <a:gd name="T55" fmla="*/ 2147483647 h 223"/>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0" t="0" r="r" b="b"/>
              <a:pathLst>
                <a:path w="300" h="223">
                  <a:moveTo>
                    <a:pt x="66" y="223"/>
                  </a:moveTo>
                  <a:lnTo>
                    <a:pt x="78" y="205"/>
                  </a:lnTo>
                  <a:lnTo>
                    <a:pt x="102" y="205"/>
                  </a:lnTo>
                  <a:lnTo>
                    <a:pt x="138" y="217"/>
                  </a:lnTo>
                  <a:lnTo>
                    <a:pt x="162" y="205"/>
                  </a:lnTo>
                  <a:lnTo>
                    <a:pt x="198" y="205"/>
                  </a:lnTo>
                  <a:lnTo>
                    <a:pt x="228" y="199"/>
                  </a:lnTo>
                  <a:lnTo>
                    <a:pt x="258" y="174"/>
                  </a:lnTo>
                  <a:lnTo>
                    <a:pt x="288" y="138"/>
                  </a:lnTo>
                  <a:lnTo>
                    <a:pt x="300" y="66"/>
                  </a:lnTo>
                  <a:lnTo>
                    <a:pt x="288" y="54"/>
                  </a:lnTo>
                  <a:lnTo>
                    <a:pt x="282" y="24"/>
                  </a:lnTo>
                  <a:lnTo>
                    <a:pt x="282" y="18"/>
                  </a:lnTo>
                  <a:lnTo>
                    <a:pt x="270" y="6"/>
                  </a:lnTo>
                  <a:lnTo>
                    <a:pt x="222" y="0"/>
                  </a:lnTo>
                  <a:lnTo>
                    <a:pt x="114" y="72"/>
                  </a:lnTo>
                  <a:lnTo>
                    <a:pt x="78" y="90"/>
                  </a:lnTo>
                  <a:lnTo>
                    <a:pt x="78" y="144"/>
                  </a:lnTo>
                  <a:lnTo>
                    <a:pt x="66" y="162"/>
                  </a:lnTo>
                  <a:lnTo>
                    <a:pt x="24" y="168"/>
                  </a:lnTo>
                  <a:lnTo>
                    <a:pt x="0" y="168"/>
                  </a:lnTo>
                  <a:lnTo>
                    <a:pt x="12" y="193"/>
                  </a:lnTo>
                  <a:lnTo>
                    <a:pt x="36" y="217"/>
                  </a:lnTo>
                  <a:lnTo>
                    <a:pt x="48" y="217"/>
                  </a:lnTo>
                  <a:lnTo>
                    <a:pt x="60" y="223"/>
                  </a:lnTo>
                  <a:lnTo>
                    <a:pt x="66" y="223"/>
                  </a:lnTo>
                  <a:close/>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solidFill>
                  <a:srgbClr val="FFFFFF"/>
                </a:solidFill>
              </a:endParaRPr>
            </a:p>
          </p:txBody>
        </p:sp>
        <p:sp>
          <p:nvSpPr>
            <p:cNvPr id="495" name="Freeform 494"/>
            <p:cNvSpPr>
              <a:spLocks/>
            </p:cNvSpPr>
            <p:nvPr/>
          </p:nvSpPr>
          <p:spPr bwMode="auto">
            <a:xfrm>
              <a:off x="5315293" y="3879183"/>
              <a:ext cx="426779" cy="304274"/>
            </a:xfrm>
            <a:custGeom>
              <a:avLst/>
              <a:gdLst>
                <a:gd name="T0" fmla="*/ 2147483647 w 300"/>
                <a:gd name="T1" fmla="*/ 2147483647 h 223"/>
                <a:gd name="T2" fmla="*/ 2147483647 w 300"/>
                <a:gd name="T3" fmla="*/ 2147483647 h 223"/>
                <a:gd name="T4" fmla="*/ 2147483647 w 300"/>
                <a:gd name="T5" fmla="*/ 2147483647 h 223"/>
                <a:gd name="T6" fmla="*/ 2147483647 w 300"/>
                <a:gd name="T7" fmla="*/ 2147483647 h 223"/>
                <a:gd name="T8" fmla="*/ 2147483647 w 300"/>
                <a:gd name="T9" fmla="*/ 2147483647 h 223"/>
                <a:gd name="T10" fmla="*/ 2147483647 w 300"/>
                <a:gd name="T11" fmla="*/ 2147483647 h 223"/>
                <a:gd name="T12" fmla="*/ 2147483647 w 300"/>
                <a:gd name="T13" fmla="*/ 2147483647 h 223"/>
                <a:gd name="T14" fmla="*/ 2147483647 w 300"/>
                <a:gd name="T15" fmla="*/ 2147483647 h 223"/>
                <a:gd name="T16" fmla="*/ 2147483647 w 300"/>
                <a:gd name="T17" fmla="*/ 2147483647 h 223"/>
                <a:gd name="T18" fmla="*/ 2147483647 w 300"/>
                <a:gd name="T19" fmla="*/ 2147483647 h 223"/>
                <a:gd name="T20" fmla="*/ 2147483647 w 300"/>
                <a:gd name="T21" fmla="*/ 2147483647 h 223"/>
                <a:gd name="T22" fmla="*/ 2147483647 w 300"/>
                <a:gd name="T23" fmla="*/ 2147483647 h 223"/>
                <a:gd name="T24" fmla="*/ 2147483647 w 300"/>
                <a:gd name="T25" fmla="*/ 2147483647 h 223"/>
                <a:gd name="T26" fmla="*/ 2147483647 w 300"/>
                <a:gd name="T27" fmla="*/ 2147483647 h 223"/>
                <a:gd name="T28" fmla="*/ 2147483647 w 300"/>
                <a:gd name="T29" fmla="*/ 2147483647 h 223"/>
                <a:gd name="T30" fmla="*/ 2147483647 w 300"/>
                <a:gd name="T31" fmla="*/ 0 h 223"/>
                <a:gd name="T32" fmla="*/ 2147483647 w 300"/>
                <a:gd name="T33" fmla="*/ 2147483647 h 223"/>
                <a:gd name="T34" fmla="*/ 2147483647 w 300"/>
                <a:gd name="T35" fmla="*/ 2147483647 h 223"/>
                <a:gd name="T36" fmla="*/ 2147483647 w 300"/>
                <a:gd name="T37" fmla="*/ 2147483647 h 223"/>
                <a:gd name="T38" fmla="*/ 2147483647 w 300"/>
                <a:gd name="T39" fmla="*/ 2147483647 h 223"/>
                <a:gd name="T40" fmla="*/ 2147483647 w 300"/>
                <a:gd name="T41" fmla="*/ 2147483647 h 223"/>
                <a:gd name="T42" fmla="*/ 2147483647 w 300"/>
                <a:gd name="T43" fmla="*/ 2147483647 h 223"/>
                <a:gd name="T44" fmla="*/ 0 w 300"/>
                <a:gd name="T45" fmla="*/ 2147483647 h 223"/>
                <a:gd name="T46" fmla="*/ 2147483647 w 300"/>
                <a:gd name="T47" fmla="*/ 2147483647 h 223"/>
                <a:gd name="T48" fmla="*/ 2147483647 w 300"/>
                <a:gd name="T49" fmla="*/ 2147483647 h 223"/>
                <a:gd name="T50" fmla="*/ 2147483647 w 300"/>
                <a:gd name="T51" fmla="*/ 2147483647 h 223"/>
                <a:gd name="T52" fmla="*/ 2147483647 w 300"/>
                <a:gd name="T53" fmla="*/ 2147483647 h 223"/>
                <a:gd name="T54" fmla="*/ 2147483647 w 300"/>
                <a:gd name="T55" fmla="*/ 2147483647 h 223"/>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0" t="0" r="r" b="b"/>
              <a:pathLst>
                <a:path w="300" h="223">
                  <a:moveTo>
                    <a:pt x="66" y="223"/>
                  </a:moveTo>
                  <a:lnTo>
                    <a:pt x="78" y="205"/>
                  </a:lnTo>
                  <a:lnTo>
                    <a:pt x="102" y="205"/>
                  </a:lnTo>
                  <a:lnTo>
                    <a:pt x="138" y="217"/>
                  </a:lnTo>
                  <a:lnTo>
                    <a:pt x="162" y="205"/>
                  </a:lnTo>
                  <a:lnTo>
                    <a:pt x="198" y="205"/>
                  </a:lnTo>
                  <a:lnTo>
                    <a:pt x="228" y="199"/>
                  </a:lnTo>
                  <a:lnTo>
                    <a:pt x="258" y="174"/>
                  </a:lnTo>
                  <a:lnTo>
                    <a:pt x="288" y="138"/>
                  </a:lnTo>
                  <a:lnTo>
                    <a:pt x="300" y="66"/>
                  </a:lnTo>
                  <a:lnTo>
                    <a:pt x="288" y="54"/>
                  </a:lnTo>
                  <a:lnTo>
                    <a:pt x="282" y="24"/>
                  </a:lnTo>
                  <a:lnTo>
                    <a:pt x="282" y="18"/>
                  </a:lnTo>
                  <a:lnTo>
                    <a:pt x="270" y="6"/>
                  </a:lnTo>
                  <a:lnTo>
                    <a:pt x="222" y="0"/>
                  </a:lnTo>
                  <a:lnTo>
                    <a:pt x="114" y="72"/>
                  </a:lnTo>
                  <a:lnTo>
                    <a:pt x="78" y="90"/>
                  </a:lnTo>
                  <a:lnTo>
                    <a:pt x="78" y="144"/>
                  </a:lnTo>
                  <a:lnTo>
                    <a:pt x="66" y="162"/>
                  </a:lnTo>
                  <a:lnTo>
                    <a:pt x="24" y="168"/>
                  </a:lnTo>
                  <a:lnTo>
                    <a:pt x="0" y="168"/>
                  </a:lnTo>
                  <a:lnTo>
                    <a:pt x="12" y="193"/>
                  </a:lnTo>
                  <a:lnTo>
                    <a:pt x="36" y="217"/>
                  </a:lnTo>
                  <a:lnTo>
                    <a:pt x="48" y="217"/>
                  </a:lnTo>
                  <a:lnTo>
                    <a:pt x="60" y="223"/>
                  </a:lnTo>
                  <a:lnTo>
                    <a:pt x="66" y="223"/>
                  </a:lnTo>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solidFill>
                  <a:srgbClr val="FFFFFF"/>
                </a:solidFill>
              </a:endParaRPr>
            </a:p>
          </p:txBody>
        </p:sp>
        <p:sp>
          <p:nvSpPr>
            <p:cNvPr id="496" name="Freeform 495"/>
            <p:cNvSpPr>
              <a:spLocks/>
            </p:cNvSpPr>
            <p:nvPr/>
          </p:nvSpPr>
          <p:spPr bwMode="auto">
            <a:xfrm>
              <a:off x="4984884" y="3837616"/>
              <a:ext cx="442265" cy="402375"/>
            </a:xfrm>
            <a:custGeom>
              <a:avLst/>
              <a:gdLst>
                <a:gd name="T0" fmla="*/ 2147483647 w 52"/>
                <a:gd name="T1" fmla="*/ 2147483647 h 49"/>
                <a:gd name="T2" fmla="*/ 2147483647 w 52"/>
                <a:gd name="T3" fmla="*/ 2147483647 h 49"/>
                <a:gd name="T4" fmla="*/ 2147483647 w 52"/>
                <a:gd name="T5" fmla="*/ 2147483647 h 49"/>
                <a:gd name="T6" fmla="*/ 2147483647 w 52"/>
                <a:gd name="T7" fmla="*/ 2147483647 h 49"/>
                <a:gd name="T8" fmla="*/ 2147483647 w 52"/>
                <a:gd name="T9" fmla="*/ 2147483647 h 49"/>
                <a:gd name="T10" fmla="*/ 2147483647 w 52"/>
                <a:gd name="T11" fmla="*/ 2147483647 h 49"/>
                <a:gd name="T12" fmla="*/ 2147483647 w 52"/>
                <a:gd name="T13" fmla="*/ 2147483647 h 49"/>
                <a:gd name="T14" fmla="*/ 2147483647 w 52"/>
                <a:gd name="T15" fmla="*/ 2147483647 h 49"/>
                <a:gd name="T16" fmla="*/ 2147483647 w 52"/>
                <a:gd name="T17" fmla="*/ 2147483647 h 49"/>
                <a:gd name="T18" fmla="*/ 2147483647 w 52"/>
                <a:gd name="T19" fmla="*/ 2147483647 h 49"/>
                <a:gd name="T20" fmla="*/ 2147483647 w 52"/>
                <a:gd name="T21" fmla="*/ 2147483647 h 49"/>
                <a:gd name="T22" fmla="*/ 2147483647 w 52"/>
                <a:gd name="T23" fmla="*/ 0 h 49"/>
                <a:gd name="T24" fmla="*/ 2147483647 w 52"/>
                <a:gd name="T25" fmla="*/ 0 h 49"/>
                <a:gd name="T26" fmla="*/ 2147483647 w 52"/>
                <a:gd name="T27" fmla="*/ 2147483647 h 49"/>
                <a:gd name="T28" fmla="*/ 2147483647 w 52"/>
                <a:gd name="T29" fmla="*/ 2147483647 h 49"/>
                <a:gd name="T30" fmla="*/ 2147483647 w 52"/>
                <a:gd name="T31" fmla="*/ 2147483647 h 49"/>
                <a:gd name="T32" fmla="*/ 2147483647 w 52"/>
                <a:gd name="T33" fmla="*/ 2147483647 h 49"/>
                <a:gd name="T34" fmla="*/ 2147483647 w 52"/>
                <a:gd name="T35" fmla="*/ 2147483647 h 49"/>
                <a:gd name="T36" fmla="*/ 2147483647 w 52"/>
                <a:gd name="T37" fmla="*/ 2147483647 h 49"/>
                <a:gd name="T38" fmla="*/ 0 w 52"/>
                <a:gd name="T39" fmla="*/ 2147483647 h 49"/>
                <a:gd name="T40" fmla="*/ 0 w 52"/>
                <a:gd name="T41" fmla="*/ 2147483647 h 49"/>
                <a:gd name="T42" fmla="*/ 2147483647 w 52"/>
                <a:gd name="T43" fmla="*/ 2147483647 h 49"/>
                <a:gd name="T44" fmla="*/ 2147483647 w 52"/>
                <a:gd name="T45" fmla="*/ 2147483647 h 49"/>
                <a:gd name="T46" fmla="*/ 2147483647 w 52"/>
                <a:gd name="T47" fmla="*/ 2147483647 h 49"/>
                <a:gd name="T48" fmla="*/ 2147483647 w 52"/>
                <a:gd name="T49" fmla="*/ 2147483647 h 49"/>
                <a:gd name="T50" fmla="*/ 2147483647 w 52"/>
                <a:gd name="T51" fmla="*/ 2147483647 h 49"/>
                <a:gd name="T52" fmla="*/ 2147483647 w 52"/>
                <a:gd name="T53" fmla="*/ 2147483647 h 49"/>
                <a:gd name="T54" fmla="*/ 2147483647 w 52"/>
                <a:gd name="T55" fmla="*/ 2147483647 h 49"/>
                <a:gd name="T56" fmla="*/ 2147483647 w 52"/>
                <a:gd name="T57" fmla="*/ 2147483647 h 49"/>
                <a:gd name="T58" fmla="*/ 2147483647 w 52"/>
                <a:gd name="T59" fmla="*/ 2147483647 h 49"/>
                <a:gd name="T60" fmla="*/ 2147483647 w 52"/>
                <a:gd name="T61" fmla="*/ 2147483647 h 49"/>
                <a:gd name="T62" fmla="*/ 2147483647 w 52"/>
                <a:gd name="T63" fmla="*/ 2147483647 h 49"/>
                <a:gd name="T64" fmla="*/ 2147483647 w 52"/>
                <a:gd name="T65" fmla="*/ 2147483647 h 49"/>
                <a:gd name="T66" fmla="*/ 2147483647 w 52"/>
                <a:gd name="T67" fmla="*/ 2147483647 h 49"/>
                <a:gd name="T68" fmla="*/ 2147483647 w 52"/>
                <a:gd name="T69" fmla="*/ 2147483647 h 49"/>
                <a:gd name="T70" fmla="*/ 2147483647 w 52"/>
                <a:gd name="T71" fmla="*/ 2147483647 h 49"/>
                <a:gd name="T72" fmla="*/ 2147483647 w 52"/>
                <a:gd name="T73" fmla="*/ 2147483647 h 49"/>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0" t="0" r="r" b="b"/>
              <a:pathLst>
                <a:path w="52" h="49">
                  <a:moveTo>
                    <a:pt x="24" y="44"/>
                  </a:moveTo>
                  <a:cubicBezTo>
                    <a:pt x="27" y="40"/>
                    <a:pt x="27" y="40"/>
                    <a:pt x="27" y="40"/>
                  </a:cubicBezTo>
                  <a:cubicBezTo>
                    <a:pt x="32" y="36"/>
                    <a:pt x="32" y="36"/>
                    <a:pt x="32" y="36"/>
                  </a:cubicBezTo>
                  <a:cubicBezTo>
                    <a:pt x="38" y="33"/>
                    <a:pt x="38" y="33"/>
                    <a:pt x="38" y="33"/>
                  </a:cubicBezTo>
                  <a:cubicBezTo>
                    <a:pt x="39" y="33"/>
                    <a:pt x="39" y="33"/>
                    <a:pt x="39" y="33"/>
                  </a:cubicBezTo>
                  <a:cubicBezTo>
                    <a:pt x="43" y="33"/>
                    <a:pt x="43" y="33"/>
                    <a:pt x="43" y="33"/>
                  </a:cubicBezTo>
                  <a:cubicBezTo>
                    <a:pt x="50" y="32"/>
                    <a:pt x="50" y="32"/>
                    <a:pt x="50" y="32"/>
                  </a:cubicBezTo>
                  <a:cubicBezTo>
                    <a:pt x="51" y="29"/>
                    <a:pt x="51" y="29"/>
                    <a:pt x="51" y="29"/>
                  </a:cubicBezTo>
                  <a:cubicBezTo>
                    <a:pt x="52" y="20"/>
                    <a:pt x="52" y="20"/>
                    <a:pt x="52" y="20"/>
                  </a:cubicBezTo>
                  <a:cubicBezTo>
                    <a:pt x="49" y="20"/>
                    <a:pt x="49" y="20"/>
                    <a:pt x="49" y="20"/>
                  </a:cubicBezTo>
                  <a:cubicBezTo>
                    <a:pt x="47" y="18"/>
                    <a:pt x="47" y="18"/>
                    <a:pt x="47" y="18"/>
                  </a:cubicBezTo>
                  <a:cubicBezTo>
                    <a:pt x="21" y="0"/>
                    <a:pt x="21" y="0"/>
                    <a:pt x="21" y="0"/>
                  </a:cubicBezTo>
                  <a:cubicBezTo>
                    <a:pt x="18" y="0"/>
                    <a:pt x="18" y="0"/>
                    <a:pt x="18" y="0"/>
                  </a:cubicBezTo>
                  <a:cubicBezTo>
                    <a:pt x="21" y="29"/>
                    <a:pt x="21" y="29"/>
                    <a:pt x="21" y="29"/>
                  </a:cubicBezTo>
                  <a:cubicBezTo>
                    <a:pt x="23" y="30"/>
                    <a:pt x="23" y="30"/>
                    <a:pt x="23" y="30"/>
                  </a:cubicBezTo>
                  <a:cubicBezTo>
                    <a:pt x="20" y="32"/>
                    <a:pt x="20" y="32"/>
                    <a:pt x="20" y="32"/>
                  </a:cubicBezTo>
                  <a:cubicBezTo>
                    <a:pt x="6" y="32"/>
                    <a:pt x="6" y="32"/>
                    <a:pt x="6" y="32"/>
                  </a:cubicBezTo>
                  <a:cubicBezTo>
                    <a:pt x="5" y="33"/>
                    <a:pt x="5" y="33"/>
                    <a:pt x="5" y="33"/>
                  </a:cubicBezTo>
                  <a:cubicBezTo>
                    <a:pt x="3" y="31"/>
                    <a:pt x="3" y="31"/>
                    <a:pt x="3" y="31"/>
                  </a:cubicBezTo>
                  <a:cubicBezTo>
                    <a:pt x="0" y="34"/>
                    <a:pt x="0" y="34"/>
                    <a:pt x="0" y="34"/>
                  </a:cubicBezTo>
                  <a:cubicBezTo>
                    <a:pt x="0" y="35"/>
                    <a:pt x="0" y="35"/>
                    <a:pt x="0" y="35"/>
                  </a:cubicBezTo>
                  <a:cubicBezTo>
                    <a:pt x="1" y="38"/>
                    <a:pt x="1" y="38"/>
                    <a:pt x="1" y="38"/>
                  </a:cubicBezTo>
                  <a:cubicBezTo>
                    <a:pt x="3" y="42"/>
                    <a:pt x="3" y="42"/>
                    <a:pt x="3" y="42"/>
                  </a:cubicBezTo>
                  <a:cubicBezTo>
                    <a:pt x="2" y="42"/>
                    <a:pt x="2" y="42"/>
                    <a:pt x="2" y="42"/>
                  </a:cubicBezTo>
                  <a:cubicBezTo>
                    <a:pt x="2" y="43"/>
                    <a:pt x="2" y="43"/>
                    <a:pt x="2" y="43"/>
                  </a:cubicBezTo>
                  <a:cubicBezTo>
                    <a:pt x="6" y="43"/>
                    <a:pt x="6" y="43"/>
                    <a:pt x="6" y="43"/>
                  </a:cubicBezTo>
                  <a:cubicBezTo>
                    <a:pt x="6" y="43"/>
                    <a:pt x="10" y="42"/>
                    <a:pt x="10" y="42"/>
                  </a:cubicBezTo>
                  <a:cubicBezTo>
                    <a:pt x="11" y="42"/>
                    <a:pt x="11" y="44"/>
                    <a:pt x="11" y="44"/>
                  </a:cubicBezTo>
                  <a:cubicBezTo>
                    <a:pt x="13" y="49"/>
                    <a:pt x="13" y="49"/>
                    <a:pt x="13" y="49"/>
                  </a:cubicBezTo>
                  <a:cubicBezTo>
                    <a:pt x="15" y="48"/>
                    <a:pt x="15" y="48"/>
                    <a:pt x="15" y="48"/>
                  </a:cubicBezTo>
                  <a:cubicBezTo>
                    <a:pt x="17" y="48"/>
                    <a:pt x="17" y="48"/>
                    <a:pt x="17" y="48"/>
                  </a:cubicBezTo>
                  <a:cubicBezTo>
                    <a:pt x="18" y="48"/>
                    <a:pt x="18" y="48"/>
                    <a:pt x="18" y="48"/>
                  </a:cubicBezTo>
                  <a:cubicBezTo>
                    <a:pt x="20" y="49"/>
                    <a:pt x="20" y="49"/>
                    <a:pt x="20" y="49"/>
                  </a:cubicBezTo>
                  <a:cubicBezTo>
                    <a:pt x="22" y="49"/>
                    <a:pt x="22" y="49"/>
                    <a:pt x="22" y="49"/>
                  </a:cubicBezTo>
                  <a:cubicBezTo>
                    <a:pt x="23" y="49"/>
                    <a:pt x="23" y="49"/>
                    <a:pt x="23" y="49"/>
                  </a:cubicBezTo>
                  <a:cubicBezTo>
                    <a:pt x="23" y="47"/>
                    <a:pt x="23" y="47"/>
                    <a:pt x="23" y="47"/>
                  </a:cubicBezTo>
                  <a:lnTo>
                    <a:pt x="24" y="44"/>
                  </a:lnTo>
                  <a:close/>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solidFill>
                  <a:srgbClr val="FFFFFF"/>
                </a:solidFill>
              </a:endParaRPr>
            </a:p>
          </p:txBody>
        </p:sp>
        <p:sp>
          <p:nvSpPr>
            <p:cNvPr id="497" name="Freeform 496"/>
            <p:cNvSpPr>
              <a:spLocks/>
            </p:cNvSpPr>
            <p:nvPr/>
          </p:nvSpPr>
          <p:spPr bwMode="auto">
            <a:xfrm>
              <a:off x="6423541" y="4208399"/>
              <a:ext cx="254690" cy="332541"/>
            </a:xfrm>
            <a:custGeom>
              <a:avLst/>
              <a:gdLst>
                <a:gd name="T0" fmla="*/ 2147483647 w 180"/>
                <a:gd name="T1" fmla="*/ 2147483647 h 246"/>
                <a:gd name="T2" fmla="*/ 2147483647 w 180"/>
                <a:gd name="T3" fmla="*/ 2147483647 h 246"/>
                <a:gd name="T4" fmla="*/ 2147483647 w 180"/>
                <a:gd name="T5" fmla="*/ 2147483647 h 246"/>
                <a:gd name="T6" fmla="*/ 2147483647 w 180"/>
                <a:gd name="T7" fmla="*/ 2147483647 h 246"/>
                <a:gd name="T8" fmla="*/ 2147483647 w 180"/>
                <a:gd name="T9" fmla="*/ 2147483647 h 246"/>
                <a:gd name="T10" fmla="*/ 2147483647 w 180"/>
                <a:gd name="T11" fmla="*/ 2147483647 h 246"/>
                <a:gd name="T12" fmla="*/ 2147483647 w 180"/>
                <a:gd name="T13" fmla="*/ 2147483647 h 246"/>
                <a:gd name="T14" fmla="*/ 2147483647 w 180"/>
                <a:gd name="T15" fmla="*/ 2147483647 h 246"/>
                <a:gd name="T16" fmla="*/ 2147483647 w 180"/>
                <a:gd name="T17" fmla="*/ 2147483647 h 246"/>
                <a:gd name="T18" fmla="*/ 2147483647 w 180"/>
                <a:gd name="T19" fmla="*/ 2147483647 h 246"/>
                <a:gd name="T20" fmla="*/ 2147483647 w 180"/>
                <a:gd name="T21" fmla="*/ 2147483647 h 246"/>
                <a:gd name="T22" fmla="*/ 2147483647 w 180"/>
                <a:gd name="T23" fmla="*/ 2147483647 h 246"/>
                <a:gd name="T24" fmla="*/ 2147483647 w 180"/>
                <a:gd name="T25" fmla="*/ 2147483647 h 246"/>
                <a:gd name="T26" fmla="*/ 0 w 180"/>
                <a:gd name="T27" fmla="*/ 2147483647 h 246"/>
                <a:gd name="T28" fmla="*/ 0 w 180"/>
                <a:gd name="T29" fmla="*/ 2147483647 h 246"/>
                <a:gd name="T30" fmla="*/ 2147483647 w 180"/>
                <a:gd name="T31" fmla="*/ 2147483647 h 246"/>
                <a:gd name="T32" fmla="*/ 2147483647 w 180"/>
                <a:gd name="T33" fmla="*/ 2147483647 h 246"/>
                <a:gd name="T34" fmla="*/ 2147483647 w 180"/>
                <a:gd name="T35" fmla="*/ 2147483647 h 246"/>
                <a:gd name="T36" fmla="*/ 2147483647 w 180"/>
                <a:gd name="T37" fmla="*/ 2147483647 h 246"/>
                <a:gd name="T38" fmla="*/ 2147483647 w 180"/>
                <a:gd name="T39" fmla="*/ 2147483647 h 246"/>
                <a:gd name="T40" fmla="*/ 2147483647 w 180"/>
                <a:gd name="T41" fmla="*/ 0 h 246"/>
                <a:gd name="T42" fmla="*/ 2147483647 w 180"/>
                <a:gd name="T43" fmla="*/ 2147483647 h 24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180" h="246">
                  <a:moveTo>
                    <a:pt x="72" y="18"/>
                  </a:moveTo>
                  <a:lnTo>
                    <a:pt x="48" y="12"/>
                  </a:lnTo>
                  <a:lnTo>
                    <a:pt x="48" y="6"/>
                  </a:lnTo>
                  <a:lnTo>
                    <a:pt x="30" y="18"/>
                  </a:lnTo>
                  <a:lnTo>
                    <a:pt x="42" y="36"/>
                  </a:lnTo>
                  <a:lnTo>
                    <a:pt x="84" y="60"/>
                  </a:lnTo>
                  <a:lnTo>
                    <a:pt x="126" y="66"/>
                  </a:lnTo>
                  <a:lnTo>
                    <a:pt x="78" y="120"/>
                  </a:lnTo>
                  <a:lnTo>
                    <a:pt x="36" y="132"/>
                  </a:lnTo>
                  <a:lnTo>
                    <a:pt x="18" y="144"/>
                  </a:lnTo>
                  <a:lnTo>
                    <a:pt x="24" y="150"/>
                  </a:lnTo>
                  <a:lnTo>
                    <a:pt x="18" y="144"/>
                  </a:lnTo>
                  <a:lnTo>
                    <a:pt x="18" y="150"/>
                  </a:lnTo>
                  <a:lnTo>
                    <a:pt x="0" y="168"/>
                  </a:lnTo>
                  <a:lnTo>
                    <a:pt x="0" y="228"/>
                  </a:lnTo>
                  <a:lnTo>
                    <a:pt x="12" y="246"/>
                  </a:lnTo>
                  <a:lnTo>
                    <a:pt x="42" y="204"/>
                  </a:lnTo>
                  <a:lnTo>
                    <a:pt x="90" y="180"/>
                  </a:lnTo>
                  <a:lnTo>
                    <a:pt x="132" y="132"/>
                  </a:lnTo>
                  <a:lnTo>
                    <a:pt x="168" y="48"/>
                  </a:lnTo>
                  <a:lnTo>
                    <a:pt x="180" y="0"/>
                  </a:lnTo>
                  <a:lnTo>
                    <a:pt x="72" y="18"/>
                  </a:lnTo>
                  <a:close/>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solidFill>
                  <a:srgbClr val="FFFFFF"/>
                </a:solidFill>
              </a:endParaRPr>
            </a:p>
          </p:txBody>
        </p:sp>
        <p:sp>
          <p:nvSpPr>
            <p:cNvPr id="498" name="Freeform 497"/>
            <p:cNvSpPr>
              <a:spLocks/>
            </p:cNvSpPr>
            <p:nvPr/>
          </p:nvSpPr>
          <p:spPr bwMode="auto">
            <a:xfrm>
              <a:off x="5690445" y="4183459"/>
              <a:ext cx="34417" cy="129691"/>
            </a:xfrm>
            <a:custGeom>
              <a:avLst/>
              <a:gdLst>
                <a:gd name="T0" fmla="*/ 2147483647 w 24"/>
                <a:gd name="T1" fmla="*/ 0 h 96"/>
                <a:gd name="T2" fmla="*/ 2147483647 w 24"/>
                <a:gd name="T3" fmla="*/ 0 h 96"/>
                <a:gd name="T4" fmla="*/ 2147483647 w 24"/>
                <a:gd name="T5" fmla="*/ 2147483647 h 96"/>
                <a:gd name="T6" fmla="*/ 0 w 24"/>
                <a:gd name="T7" fmla="*/ 2147483647 h 96"/>
                <a:gd name="T8" fmla="*/ 0 w 24"/>
                <a:gd name="T9" fmla="*/ 2147483647 h 96"/>
                <a:gd name="T10" fmla="*/ 2147483647 w 24"/>
                <a:gd name="T11" fmla="*/ 2147483647 h 96"/>
                <a:gd name="T12" fmla="*/ 2147483647 w 24"/>
                <a:gd name="T13" fmla="*/ 2147483647 h 96"/>
                <a:gd name="T14" fmla="*/ 2147483647 w 24"/>
                <a:gd name="T15" fmla="*/ 0 h 9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24" h="96">
                  <a:moveTo>
                    <a:pt x="12" y="0"/>
                  </a:moveTo>
                  <a:lnTo>
                    <a:pt x="12" y="0"/>
                  </a:lnTo>
                  <a:lnTo>
                    <a:pt x="24" y="42"/>
                  </a:lnTo>
                  <a:lnTo>
                    <a:pt x="0" y="48"/>
                  </a:lnTo>
                  <a:lnTo>
                    <a:pt x="0" y="66"/>
                  </a:lnTo>
                  <a:lnTo>
                    <a:pt x="18" y="96"/>
                  </a:lnTo>
                  <a:lnTo>
                    <a:pt x="24" y="96"/>
                  </a:lnTo>
                  <a:lnTo>
                    <a:pt x="12" y="0"/>
                  </a:lnTo>
                  <a:close/>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solidFill>
                  <a:srgbClr val="FFFFFF"/>
                </a:solidFill>
              </a:endParaRPr>
            </a:p>
          </p:txBody>
        </p:sp>
        <p:sp>
          <p:nvSpPr>
            <p:cNvPr id="499" name="Freeform 498"/>
            <p:cNvSpPr>
              <a:spLocks/>
            </p:cNvSpPr>
            <p:nvPr/>
          </p:nvSpPr>
          <p:spPr bwMode="auto">
            <a:xfrm>
              <a:off x="5690445" y="4183459"/>
              <a:ext cx="34417" cy="129691"/>
            </a:xfrm>
            <a:custGeom>
              <a:avLst/>
              <a:gdLst>
                <a:gd name="T0" fmla="*/ 2147483647 w 24"/>
                <a:gd name="T1" fmla="*/ 0 h 96"/>
                <a:gd name="T2" fmla="*/ 2147483647 w 24"/>
                <a:gd name="T3" fmla="*/ 0 h 96"/>
                <a:gd name="T4" fmla="*/ 2147483647 w 24"/>
                <a:gd name="T5" fmla="*/ 2147483647 h 96"/>
                <a:gd name="T6" fmla="*/ 0 w 24"/>
                <a:gd name="T7" fmla="*/ 2147483647 h 96"/>
                <a:gd name="T8" fmla="*/ 0 w 24"/>
                <a:gd name="T9" fmla="*/ 2147483647 h 96"/>
                <a:gd name="T10" fmla="*/ 2147483647 w 24"/>
                <a:gd name="T11" fmla="*/ 2147483647 h 96"/>
                <a:gd name="T12" fmla="*/ 2147483647 w 24"/>
                <a:gd name="T13" fmla="*/ 2147483647 h 9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4" h="96">
                  <a:moveTo>
                    <a:pt x="12" y="0"/>
                  </a:moveTo>
                  <a:lnTo>
                    <a:pt x="12" y="0"/>
                  </a:lnTo>
                  <a:lnTo>
                    <a:pt x="24" y="42"/>
                  </a:lnTo>
                  <a:lnTo>
                    <a:pt x="0" y="48"/>
                  </a:lnTo>
                  <a:lnTo>
                    <a:pt x="0" y="66"/>
                  </a:lnTo>
                  <a:lnTo>
                    <a:pt x="18" y="96"/>
                  </a:lnTo>
                  <a:lnTo>
                    <a:pt x="24" y="96"/>
                  </a:lnTo>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solidFill>
                  <a:srgbClr val="FFFFFF"/>
                </a:solidFill>
              </a:endParaRPr>
            </a:p>
          </p:txBody>
        </p:sp>
        <p:sp>
          <p:nvSpPr>
            <p:cNvPr id="500" name="Freeform 499"/>
            <p:cNvSpPr>
              <a:spLocks/>
            </p:cNvSpPr>
            <p:nvPr/>
          </p:nvSpPr>
          <p:spPr bwMode="auto">
            <a:xfrm>
              <a:off x="5673237" y="3889161"/>
              <a:ext cx="280503" cy="423989"/>
            </a:xfrm>
            <a:custGeom>
              <a:avLst/>
              <a:gdLst>
                <a:gd name="T0" fmla="*/ 2147483647 w 198"/>
                <a:gd name="T1" fmla="*/ 2147483647 h 313"/>
                <a:gd name="T2" fmla="*/ 2147483647 w 198"/>
                <a:gd name="T3" fmla="*/ 2147483647 h 313"/>
                <a:gd name="T4" fmla="*/ 2147483647 w 198"/>
                <a:gd name="T5" fmla="*/ 2147483647 h 313"/>
                <a:gd name="T6" fmla="*/ 2147483647 w 198"/>
                <a:gd name="T7" fmla="*/ 2147483647 h 313"/>
                <a:gd name="T8" fmla="*/ 2147483647 w 198"/>
                <a:gd name="T9" fmla="*/ 2147483647 h 313"/>
                <a:gd name="T10" fmla="*/ 2147483647 w 198"/>
                <a:gd name="T11" fmla="*/ 2147483647 h 313"/>
                <a:gd name="T12" fmla="*/ 2147483647 w 198"/>
                <a:gd name="T13" fmla="*/ 2147483647 h 313"/>
                <a:gd name="T14" fmla="*/ 2147483647 w 198"/>
                <a:gd name="T15" fmla="*/ 2147483647 h 313"/>
                <a:gd name="T16" fmla="*/ 2147483647 w 198"/>
                <a:gd name="T17" fmla="*/ 2147483647 h 313"/>
                <a:gd name="T18" fmla="*/ 2147483647 w 198"/>
                <a:gd name="T19" fmla="*/ 2147483647 h 313"/>
                <a:gd name="T20" fmla="*/ 2147483647 w 198"/>
                <a:gd name="T21" fmla="*/ 2147483647 h 313"/>
                <a:gd name="T22" fmla="*/ 2147483647 w 198"/>
                <a:gd name="T23" fmla="*/ 2147483647 h 313"/>
                <a:gd name="T24" fmla="*/ 2147483647 w 198"/>
                <a:gd name="T25" fmla="*/ 0 h 313"/>
                <a:gd name="T26" fmla="*/ 2147483647 w 198"/>
                <a:gd name="T27" fmla="*/ 2147483647 h 313"/>
                <a:gd name="T28" fmla="*/ 2147483647 w 198"/>
                <a:gd name="T29" fmla="*/ 2147483647 h 313"/>
                <a:gd name="T30" fmla="*/ 2147483647 w 198"/>
                <a:gd name="T31" fmla="*/ 2147483647 h 313"/>
                <a:gd name="T32" fmla="*/ 2147483647 w 198"/>
                <a:gd name="T33" fmla="*/ 2147483647 h 313"/>
                <a:gd name="T34" fmla="*/ 2147483647 w 198"/>
                <a:gd name="T35" fmla="*/ 2147483647 h 313"/>
                <a:gd name="T36" fmla="*/ 2147483647 w 198"/>
                <a:gd name="T37" fmla="*/ 2147483647 h 313"/>
                <a:gd name="T38" fmla="*/ 2147483647 w 198"/>
                <a:gd name="T39" fmla="*/ 2147483647 h 313"/>
                <a:gd name="T40" fmla="*/ 2147483647 w 198"/>
                <a:gd name="T41" fmla="*/ 2147483647 h 313"/>
                <a:gd name="T42" fmla="*/ 0 w 198"/>
                <a:gd name="T43" fmla="*/ 2147483647 h 313"/>
                <a:gd name="T44" fmla="*/ 2147483647 w 198"/>
                <a:gd name="T45" fmla="*/ 2147483647 h 313"/>
                <a:gd name="T46" fmla="*/ 2147483647 w 198"/>
                <a:gd name="T47" fmla="*/ 2147483647 h 313"/>
                <a:gd name="T48" fmla="*/ 2147483647 w 198"/>
                <a:gd name="T49" fmla="*/ 2147483647 h 313"/>
                <a:gd name="T50" fmla="*/ 2147483647 w 198"/>
                <a:gd name="T51" fmla="*/ 2147483647 h 313"/>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0" t="0" r="r" b="b"/>
              <a:pathLst>
                <a:path w="198" h="313">
                  <a:moveTo>
                    <a:pt x="36" y="313"/>
                  </a:moveTo>
                  <a:lnTo>
                    <a:pt x="60" y="307"/>
                  </a:lnTo>
                  <a:lnTo>
                    <a:pt x="96" y="295"/>
                  </a:lnTo>
                  <a:lnTo>
                    <a:pt x="102" y="283"/>
                  </a:lnTo>
                  <a:lnTo>
                    <a:pt x="132" y="277"/>
                  </a:lnTo>
                  <a:lnTo>
                    <a:pt x="180" y="247"/>
                  </a:lnTo>
                  <a:lnTo>
                    <a:pt x="162" y="211"/>
                  </a:lnTo>
                  <a:lnTo>
                    <a:pt x="168" y="193"/>
                  </a:lnTo>
                  <a:lnTo>
                    <a:pt x="174" y="162"/>
                  </a:lnTo>
                  <a:lnTo>
                    <a:pt x="192" y="150"/>
                  </a:lnTo>
                  <a:lnTo>
                    <a:pt x="198" y="78"/>
                  </a:lnTo>
                  <a:lnTo>
                    <a:pt x="54" y="0"/>
                  </a:lnTo>
                  <a:lnTo>
                    <a:pt x="30" y="12"/>
                  </a:lnTo>
                  <a:lnTo>
                    <a:pt x="30" y="18"/>
                  </a:lnTo>
                  <a:lnTo>
                    <a:pt x="36" y="48"/>
                  </a:lnTo>
                  <a:lnTo>
                    <a:pt x="48" y="60"/>
                  </a:lnTo>
                  <a:lnTo>
                    <a:pt x="36" y="132"/>
                  </a:lnTo>
                  <a:lnTo>
                    <a:pt x="6" y="168"/>
                  </a:lnTo>
                  <a:lnTo>
                    <a:pt x="12" y="168"/>
                  </a:lnTo>
                  <a:lnTo>
                    <a:pt x="6" y="168"/>
                  </a:lnTo>
                  <a:lnTo>
                    <a:pt x="0" y="175"/>
                  </a:lnTo>
                  <a:lnTo>
                    <a:pt x="12" y="193"/>
                  </a:lnTo>
                  <a:lnTo>
                    <a:pt x="30" y="199"/>
                  </a:lnTo>
                  <a:lnTo>
                    <a:pt x="24" y="217"/>
                  </a:lnTo>
                  <a:lnTo>
                    <a:pt x="36" y="313"/>
                  </a:lnTo>
                  <a:close/>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solidFill>
                  <a:srgbClr val="FFFFFF"/>
                </a:solidFill>
              </a:endParaRPr>
            </a:p>
          </p:txBody>
        </p:sp>
        <p:sp>
          <p:nvSpPr>
            <p:cNvPr id="501" name="Freeform 500"/>
            <p:cNvSpPr>
              <a:spLocks/>
            </p:cNvSpPr>
            <p:nvPr/>
          </p:nvSpPr>
          <p:spPr bwMode="auto">
            <a:xfrm>
              <a:off x="5673237" y="3889161"/>
              <a:ext cx="280503" cy="423989"/>
            </a:xfrm>
            <a:custGeom>
              <a:avLst/>
              <a:gdLst>
                <a:gd name="T0" fmla="*/ 2147483647 w 198"/>
                <a:gd name="T1" fmla="*/ 2147483647 h 313"/>
                <a:gd name="T2" fmla="*/ 2147483647 w 198"/>
                <a:gd name="T3" fmla="*/ 2147483647 h 313"/>
                <a:gd name="T4" fmla="*/ 2147483647 w 198"/>
                <a:gd name="T5" fmla="*/ 2147483647 h 313"/>
                <a:gd name="T6" fmla="*/ 2147483647 w 198"/>
                <a:gd name="T7" fmla="*/ 2147483647 h 313"/>
                <a:gd name="T8" fmla="*/ 2147483647 w 198"/>
                <a:gd name="T9" fmla="*/ 2147483647 h 313"/>
                <a:gd name="T10" fmla="*/ 2147483647 w 198"/>
                <a:gd name="T11" fmla="*/ 2147483647 h 313"/>
                <a:gd name="T12" fmla="*/ 2147483647 w 198"/>
                <a:gd name="T13" fmla="*/ 2147483647 h 313"/>
                <a:gd name="T14" fmla="*/ 2147483647 w 198"/>
                <a:gd name="T15" fmla="*/ 2147483647 h 313"/>
                <a:gd name="T16" fmla="*/ 2147483647 w 198"/>
                <a:gd name="T17" fmla="*/ 2147483647 h 313"/>
                <a:gd name="T18" fmla="*/ 2147483647 w 198"/>
                <a:gd name="T19" fmla="*/ 2147483647 h 313"/>
                <a:gd name="T20" fmla="*/ 2147483647 w 198"/>
                <a:gd name="T21" fmla="*/ 2147483647 h 313"/>
                <a:gd name="T22" fmla="*/ 2147483647 w 198"/>
                <a:gd name="T23" fmla="*/ 2147483647 h 313"/>
                <a:gd name="T24" fmla="*/ 2147483647 w 198"/>
                <a:gd name="T25" fmla="*/ 0 h 313"/>
                <a:gd name="T26" fmla="*/ 2147483647 w 198"/>
                <a:gd name="T27" fmla="*/ 2147483647 h 313"/>
                <a:gd name="T28" fmla="*/ 2147483647 w 198"/>
                <a:gd name="T29" fmla="*/ 2147483647 h 313"/>
                <a:gd name="T30" fmla="*/ 2147483647 w 198"/>
                <a:gd name="T31" fmla="*/ 2147483647 h 313"/>
                <a:gd name="T32" fmla="*/ 2147483647 w 198"/>
                <a:gd name="T33" fmla="*/ 2147483647 h 313"/>
                <a:gd name="T34" fmla="*/ 2147483647 w 198"/>
                <a:gd name="T35" fmla="*/ 2147483647 h 313"/>
                <a:gd name="T36" fmla="*/ 2147483647 w 198"/>
                <a:gd name="T37" fmla="*/ 2147483647 h 313"/>
                <a:gd name="T38" fmla="*/ 2147483647 w 198"/>
                <a:gd name="T39" fmla="*/ 2147483647 h 313"/>
                <a:gd name="T40" fmla="*/ 2147483647 w 198"/>
                <a:gd name="T41" fmla="*/ 2147483647 h 313"/>
                <a:gd name="T42" fmla="*/ 0 w 198"/>
                <a:gd name="T43" fmla="*/ 2147483647 h 313"/>
                <a:gd name="T44" fmla="*/ 2147483647 w 198"/>
                <a:gd name="T45" fmla="*/ 2147483647 h 313"/>
                <a:gd name="T46" fmla="*/ 2147483647 w 198"/>
                <a:gd name="T47" fmla="*/ 2147483647 h 313"/>
                <a:gd name="T48" fmla="*/ 2147483647 w 198"/>
                <a:gd name="T49" fmla="*/ 2147483647 h 313"/>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0" t="0" r="r" b="b"/>
              <a:pathLst>
                <a:path w="198" h="313">
                  <a:moveTo>
                    <a:pt x="36" y="313"/>
                  </a:moveTo>
                  <a:lnTo>
                    <a:pt x="60" y="307"/>
                  </a:lnTo>
                  <a:lnTo>
                    <a:pt x="96" y="295"/>
                  </a:lnTo>
                  <a:lnTo>
                    <a:pt x="102" y="283"/>
                  </a:lnTo>
                  <a:lnTo>
                    <a:pt x="132" y="277"/>
                  </a:lnTo>
                  <a:lnTo>
                    <a:pt x="180" y="247"/>
                  </a:lnTo>
                  <a:lnTo>
                    <a:pt x="162" y="211"/>
                  </a:lnTo>
                  <a:lnTo>
                    <a:pt x="168" y="193"/>
                  </a:lnTo>
                  <a:lnTo>
                    <a:pt x="174" y="162"/>
                  </a:lnTo>
                  <a:lnTo>
                    <a:pt x="192" y="150"/>
                  </a:lnTo>
                  <a:lnTo>
                    <a:pt x="198" y="78"/>
                  </a:lnTo>
                  <a:lnTo>
                    <a:pt x="54" y="0"/>
                  </a:lnTo>
                  <a:lnTo>
                    <a:pt x="30" y="12"/>
                  </a:lnTo>
                  <a:lnTo>
                    <a:pt x="30" y="18"/>
                  </a:lnTo>
                  <a:lnTo>
                    <a:pt x="36" y="48"/>
                  </a:lnTo>
                  <a:lnTo>
                    <a:pt x="48" y="60"/>
                  </a:lnTo>
                  <a:lnTo>
                    <a:pt x="36" y="132"/>
                  </a:lnTo>
                  <a:lnTo>
                    <a:pt x="6" y="168"/>
                  </a:lnTo>
                  <a:lnTo>
                    <a:pt x="12" y="168"/>
                  </a:lnTo>
                  <a:lnTo>
                    <a:pt x="6" y="168"/>
                  </a:lnTo>
                  <a:lnTo>
                    <a:pt x="0" y="175"/>
                  </a:lnTo>
                  <a:lnTo>
                    <a:pt x="12" y="193"/>
                  </a:lnTo>
                  <a:lnTo>
                    <a:pt x="30" y="199"/>
                  </a:lnTo>
                  <a:lnTo>
                    <a:pt x="24" y="217"/>
                  </a:lnTo>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solidFill>
                  <a:srgbClr val="FFFFFF"/>
                </a:solidFill>
              </a:endParaRPr>
            </a:p>
          </p:txBody>
        </p:sp>
        <p:sp>
          <p:nvSpPr>
            <p:cNvPr id="502" name="Freeform 501"/>
            <p:cNvSpPr>
              <a:spLocks/>
            </p:cNvSpPr>
            <p:nvPr/>
          </p:nvSpPr>
          <p:spPr bwMode="auto">
            <a:xfrm>
              <a:off x="5759281" y="5089634"/>
              <a:ext cx="431941" cy="370782"/>
            </a:xfrm>
            <a:custGeom>
              <a:avLst/>
              <a:gdLst>
                <a:gd name="T0" fmla="*/ 2147483647 w 51"/>
                <a:gd name="T1" fmla="*/ 2147483647 h 45"/>
                <a:gd name="T2" fmla="*/ 2147483647 w 51"/>
                <a:gd name="T3" fmla="*/ 2147483647 h 45"/>
                <a:gd name="T4" fmla="*/ 2147483647 w 51"/>
                <a:gd name="T5" fmla="*/ 2147483647 h 45"/>
                <a:gd name="T6" fmla="*/ 2147483647 w 51"/>
                <a:gd name="T7" fmla="*/ 2147483647 h 45"/>
                <a:gd name="T8" fmla="*/ 2147483647 w 51"/>
                <a:gd name="T9" fmla="*/ 0 h 45"/>
                <a:gd name="T10" fmla="*/ 2147483647 w 51"/>
                <a:gd name="T11" fmla="*/ 2147483647 h 45"/>
                <a:gd name="T12" fmla="*/ 2147483647 w 51"/>
                <a:gd name="T13" fmla="*/ 2147483647 h 45"/>
                <a:gd name="T14" fmla="*/ 2147483647 w 51"/>
                <a:gd name="T15" fmla="*/ 2147483647 h 45"/>
                <a:gd name="T16" fmla="*/ 2147483647 w 51"/>
                <a:gd name="T17" fmla="*/ 2147483647 h 45"/>
                <a:gd name="T18" fmla="*/ 2147483647 w 51"/>
                <a:gd name="T19" fmla="*/ 2147483647 h 45"/>
                <a:gd name="T20" fmla="*/ 2147483647 w 51"/>
                <a:gd name="T21" fmla="*/ 2147483647 h 45"/>
                <a:gd name="T22" fmla="*/ 2147483647 w 51"/>
                <a:gd name="T23" fmla="*/ 2147483647 h 45"/>
                <a:gd name="T24" fmla="*/ 2147483647 w 51"/>
                <a:gd name="T25" fmla="*/ 2147483647 h 45"/>
                <a:gd name="T26" fmla="*/ 2147483647 w 51"/>
                <a:gd name="T27" fmla="*/ 2147483647 h 45"/>
                <a:gd name="T28" fmla="*/ 2147483647 w 51"/>
                <a:gd name="T29" fmla="*/ 2147483647 h 45"/>
                <a:gd name="T30" fmla="*/ 2147483647 w 51"/>
                <a:gd name="T31" fmla="*/ 2147483647 h 45"/>
                <a:gd name="T32" fmla="*/ 2147483647 w 51"/>
                <a:gd name="T33" fmla="*/ 2147483647 h 45"/>
                <a:gd name="T34" fmla="*/ 0 w 51"/>
                <a:gd name="T35" fmla="*/ 2147483647 h 45"/>
                <a:gd name="T36" fmla="*/ 2147483647 w 51"/>
                <a:gd name="T37" fmla="*/ 2147483647 h 45"/>
                <a:gd name="T38" fmla="*/ 2147483647 w 51"/>
                <a:gd name="T39" fmla="*/ 2147483647 h 45"/>
                <a:gd name="T40" fmla="*/ 2147483647 w 51"/>
                <a:gd name="T41" fmla="*/ 2147483647 h 45"/>
                <a:gd name="T42" fmla="*/ 2147483647 w 51"/>
                <a:gd name="T43" fmla="*/ 2147483647 h 45"/>
                <a:gd name="T44" fmla="*/ 2147483647 w 51"/>
                <a:gd name="T45" fmla="*/ 2147483647 h 45"/>
                <a:gd name="T46" fmla="*/ 2147483647 w 51"/>
                <a:gd name="T47" fmla="*/ 2147483647 h 45"/>
                <a:gd name="T48" fmla="*/ 2147483647 w 51"/>
                <a:gd name="T49" fmla="*/ 2147483647 h 45"/>
                <a:gd name="T50" fmla="*/ 2147483647 w 51"/>
                <a:gd name="T51" fmla="*/ 2147483647 h 45"/>
                <a:gd name="T52" fmla="*/ 2147483647 w 51"/>
                <a:gd name="T53" fmla="*/ 2147483647 h 45"/>
                <a:gd name="T54" fmla="*/ 2147483647 w 51"/>
                <a:gd name="T55" fmla="*/ 2147483647 h 45"/>
                <a:gd name="T56" fmla="*/ 2147483647 w 51"/>
                <a:gd name="T57" fmla="*/ 2147483647 h 45"/>
                <a:gd name="T58" fmla="*/ 2147483647 w 51"/>
                <a:gd name="T59" fmla="*/ 2147483647 h 45"/>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0" t="0" r="r" b="b"/>
              <a:pathLst>
                <a:path w="51" h="45">
                  <a:moveTo>
                    <a:pt x="48" y="1"/>
                  </a:moveTo>
                  <a:cubicBezTo>
                    <a:pt x="47" y="1"/>
                    <a:pt x="47" y="1"/>
                    <a:pt x="47" y="1"/>
                  </a:cubicBezTo>
                  <a:cubicBezTo>
                    <a:pt x="46" y="2"/>
                    <a:pt x="46" y="2"/>
                    <a:pt x="46" y="2"/>
                  </a:cubicBezTo>
                  <a:cubicBezTo>
                    <a:pt x="47" y="1"/>
                    <a:pt x="47" y="1"/>
                    <a:pt x="47" y="1"/>
                  </a:cubicBezTo>
                  <a:cubicBezTo>
                    <a:pt x="41" y="0"/>
                    <a:pt x="41" y="0"/>
                    <a:pt x="41" y="0"/>
                  </a:cubicBezTo>
                  <a:cubicBezTo>
                    <a:pt x="34" y="5"/>
                    <a:pt x="34" y="5"/>
                    <a:pt x="34" y="5"/>
                  </a:cubicBezTo>
                  <a:cubicBezTo>
                    <a:pt x="26" y="12"/>
                    <a:pt x="26" y="12"/>
                    <a:pt x="26" y="12"/>
                  </a:cubicBezTo>
                  <a:cubicBezTo>
                    <a:pt x="22" y="12"/>
                    <a:pt x="22" y="12"/>
                    <a:pt x="22" y="12"/>
                  </a:cubicBezTo>
                  <a:cubicBezTo>
                    <a:pt x="17" y="15"/>
                    <a:pt x="17" y="15"/>
                    <a:pt x="17" y="15"/>
                  </a:cubicBezTo>
                  <a:cubicBezTo>
                    <a:pt x="14" y="15"/>
                    <a:pt x="14" y="15"/>
                    <a:pt x="14" y="15"/>
                  </a:cubicBezTo>
                  <a:cubicBezTo>
                    <a:pt x="13" y="13"/>
                    <a:pt x="13" y="13"/>
                    <a:pt x="13" y="13"/>
                  </a:cubicBezTo>
                  <a:cubicBezTo>
                    <a:pt x="11" y="9"/>
                    <a:pt x="11" y="9"/>
                    <a:pt x="11" y="9"/>
                  </a:cubicBezTo>
                  <a:cubicBezTo>
                    <a:pt x="11" y="11"/>
                    <a:pt x="11" y="11"/>
                    <a:pt x="11" y="11"/>
                  </a:cubicBezTo>
                  <a:cubicBezTo>
                    <a:pt x="11" y="9"/>
                    <a:pt x="11" y="9"/>
                    <a:pt x="11" y="9"/>
                  </a:cubicBezTo>
                  <a:cubicBezTo>
                    <a:pt x="9" y="23"/>
                    <a:pt x="9" y="23"/>
                    <a:pt x="9" y="23"/>
                  </a:cubicBezTo>
                  <a:cubicBezTo>
                    <a:pt x="6" y="24"/>
                    <a:pt x="6" y="24"/>
                    <a:pt x="6" y="24"/>
                  </a:cubicBezTo>
                  <a:cubicBezTo>
                    <a:pt x="1" y="22"/>
                    <a:pt x="1" y="22"/>
                    <a:pt x="1" y="22"/>
                  </a:cubicBezTo>
                  <a:cubicBezTo>
                    <a:pt x="0" y="24"/>
                    <a:pt x="0" y="24"/>
                    <a:pt x="0" y="24"/>
                  </a:cubicBezTo>
                  <a:cubicBezTo>
                    <a:pt x="2" y="27"/>
                    <a:pt x="2" y="27"/>
                    <a:pt x="2" y="27"/>
                  </a:cubicBezTo>
                  <a:cubicBezTo>
                    <a:pt x="5" y="35"/>
                    <a:pt x="5" y="35"/>
                    <a:pt x="5" y="35"/>
                  </a:cubicBezTo>
                  <a:cubicBezTo>
                    <a:pt x="5" y="39"/>
                    <a:pt x="5" y="39"/>
                    <a:pt x="5" y="39"/>
                  </a:cubicBezTo>
                  <a:cubicBezTo>
                    <a:pt x="9" y="45"/>
                    <a:pt x="9" y="45"/>
                    <a:pt x="9" y="45"/>
                  </a:cubicBezTo>
                  <a:cubicBezTo>
                    <a:pt x="17" y="43"/>
                    <a:pt x="17" y="43"/>
                    <a:pt x="17" y="43"/>
                  </a:cubicBezTo>
                  <a:cubicBezTo>
                    <a:pt x="25" y="42"/>
                    <a:pt x="25" y="42"/>
                    <a:pt x="25" y="42"/>
                  </a:cubicBezTo>
                  <a:cubicBezTo>
                    <a:pt x="32" y="41"/>
                    <a:pt x="32" y="41"/>
                    <a:pt x="32" y="41"/>
                  </a:cubicBezTo>
                  <a:cubicBezTo>
                    <a:pt x="47" y="25"/>
                    <a:pt x="47" y="25"/>
                    <a:pt x="47" y="25"/>
                  </a:cubicBezTo>
                  <a:cubicBezTo>
                    <a:pt x="47" y="25"/>
                    <a:pt x="50" y="19"/>
                    <a:pt x="51" y="16"/>
                  </a:cubicBezTo>
                  <a:cubicBezTo>
                    <a:pt x="51" y="16"/>
                    <a:pt x="51" y="16"/>
                    <a:pt x="51" y="16"/>
                  </a:cubicBezTo>
                  <a:cubicBezTo>
                    <a:pt x="49" y="16"/>
                    <a:pt x="49" y="16"/>
                    <a:pt x="49" y="16"/>
                  </a:cubicBezTo>
                  <a:lnTo>
                    <a:pt x="48" y="1"/>
                  </a:lnTo>
                  <a:close/>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solidFill>
                  <a:srgbClr val="FFFFFF"/>
                </a:solidFill>
              </a:endParaRPr>
            </a:p>
          </p:txBody>
        </p:sp>
        <p:sp>
          <p:nvSpPr>
            <p:cNvPr id="503" name="Freeform 502"/>
            <p:cNvSpPr>
              <a:spLocks/>
            </p:cNvSpPr>
            <p:nvPr/>
          </p:nvSpPr>
          <p:spPr bwMode="auto">
            <a:xfrm>
              <a:off x="5852208" y="4968256"/>
              <a:ext cx="256410" cy="246080"/>
            </a:xfrm>
            <a:custGeom>
              <a:avLst/>
              <a:gdLst>
                <a:gd name="T0" fmla="*/ 2147483647 w 180"/>
                <a:gd name="T1" fmla="*/ 2147483647 h 180"/>
                <a:gd name="T2" fmla="*/ 2147483647 w 180"/>
                <a:gd name="T3" fmla="*/ 2147483647 h 180"/>
                <a:gd name="T4" fmla="*/ 2147483647 w 180"/>
                <a:gd name="T5" fmla="*/ 2147483647 h 180"/>
                <a:gd name="T6" fmla="*/ 2147483647 w 180"/>
                <a:gd name="T7" fmla="*/ 2147483647 h 180"/>
                <a:gd name="T8" fmla="*/ 2147483647 w 180"/>
                <a:gd name="T9" fmla="*/ 2147483647 h 180"/>
                <a:gd name="T10" fmla="*/ 2147483647 w 180"/>
                <a:gd name="T11" fmla="*/ 2147483647 h 180"/>
                <a:gd name="T12" fmla="*/ 2147483647 w 180"/>
                <a:gd name="T13" fmla="*/ 2147483647 h 180"/>
                <a:gd name="T14" fmla="*/ 2147483647 w 180"/>
                <a:gd name="T15" fmla="*/ 0 h 180"/>
                <a:gd name="T16" fmla="*/ 2147483647 w 180"/>
                <a:gd name="T17" fmla="*/ 2147483647 h 180"/>
                <a:gd name="T18" fmla="*/ 2147483647 w 180"/>
                <a:gd name="T19" fmla="*/ 2147483647 h 180"/>
                <a:gd name="T20" fmla="*/ 2147483647 w 180"/>
                <a:gd name="T21" fmla="*/ 2147483647 h 180"/>
                <a:gd name="T22" fmla="*/ 0 w 180"/>
                <a:gd name="T23" fmla="*/ 2147483647 h 180"/>
                <a:gd name="T24" fmla="*/ 0 w 180"/>
                <a:gd name="T25" fmla="*/ 2147483647 h 180"/>
                <a:gd name="T26" fmla="*/ 2147483647 w 180"/>
                <a:gd name="T27" fmla="*/ 2147483647 h 180"/>
                <a:gd name="T28" fmla="*/ 2147483647 w 180"/>
                <a:gd name="T29" fmla="*/ 2147483647 h 180"/>
                <a:gd name="T30" fmla="*/ 2147483647 w 180"/>
                <a:gd name="T31" fmla="*/ 2147483647 h 180"/>
                <a:gd name="T32" fmla="*/ 2147483647 w 180"/>
                <a:gd name="T33" fmla="*/ 2147483647 h 180"/>
                <a:gd name="T34" fmla="*/ 2147483647 w 180"/>
                <a:gd name="T35" fmla="*/ 2147483647 h 180"/>
                <a:gd name="T36" fmla="*/ 2147483647 w 180"/>
                <a:gd name="T37" fmla="*/ 2147483647 h 180"/>
                <a:gd name="T38" fmla="*/ 2147483647 w 180"/>
                <a:gd name="T39" fmla="*/ 2147483647 h 180"/>
                <a:gd name="T40" fmla="*/ 2147483647 w 180"/>
                <a:gd name="T41" fmla="*/ 2147483647 h 180"/>
                <a:gd name="T42" fmla="*/ 2147483647 w 180"/>
                <a:gd name="T43" fmla="*/ 2147483647 h 1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180" h="180">
                  <a:moveTo>
                    <a:pt x="144" y="54"/>
                  </a:moveTo>
                  <a:lnTo>
                    <a:pt x="132" y="54"/>
                  </a:lnTo>
                  <a:lnTo>
                    <a:pt x="114" y="30"/>
                  </a:lnTo>
                  <a:lnTo>
                    <a:pt x="102" y="6"/>
                  </a:lnTo>
                  <a:lnTo>
                    <a:pt x="96" y="6"/>
                  </a:lnTo>
                  <a:lnTo>
                    <a:pt x="84" y="12"/>
                  </a:lnTo>
                  <a:lnTo>
                    <a:pt x="96" y="6"/>
                  </a:lnTo>
                  <a:lnTo>
                    <a:pt x="84" y="0"/>
                  </a:lnTo>
                  <a:lnTo>
                    <a:pt x="66" y="6"/>
                  </a:lnTo>
                  <a:lnTo>
                    <a:pt x="18" y="18"/>
                  </a:lnTo>
                  <a:lnTo>
                    <a:pt x="12" y="84"/>
                  </a:lnTo>
                  <a:lnTo>
                    <a:pt x="0" y="90"/>
                  </a:lnTo>
                  <a:lnTo>
                    <a:pt x="0" y="144"/>
                  </a:lnTo>
                  <a:lnTo>
                    <a:pt x="12" y="168"/>
                  </a:lnTo>
                  <a:lnTo>
                    <a:pt x="18" y="180"/>
                  </a:lnTo>
                  <a:lnTo>
                    <a:pt x="36" y="180"/>
                  </a:lnTo>
                  <a:lnTo>
                    <a:pt x="66" y="162"/>
                  </a:lnTo>
                  <a:lnTo>
                    <a:pt x="90" y="162"/>
                  </a:lnTo>
                  <a:lnTo>
                    <a:pt x="138" y="120"/>
                  </a:lnTo>
                  <a:lnTo>
                    <a:pt x="180" y="90"/>
                  </a:lnTo>
                  <a:lnTo>
                    <a:pt x="150" y="78"/>
                  </a:lnTo>
                  <a:lnTo>
                    <a:pt x="144" y="54"/>
                  </a:lnTo>
                  <a:close/>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solidFill>
                  <a:srgbClr val="FFFFFF"/>
                </a:solidFill>
              </a:endParaRPr>
            </a:p>
          </p:txBody>
        </p:sp>
        <p:sp>
          <p:nvSpPr>
            <p:cNvPr id="504" name="Freeform 503"/>
            <p:cNvSpPr>
              <a:spLocks/>
            </p:cNvSpPr>
            <p:nvPr/>
          </p:nvSpPr>
          <p:spPr bwMode="auto">
            <a:xfrm>
              <a:off x="6115502" y="4778707"/>
              <a:ext cx="290830" cy="442279"/>
            </a:xfrm>
            <a:custGeom>
              <a:avLst/>
              <a:gdLst>
                <a:gd name="T0" fmla="*/ 2147483647 w 34"/>
                <a:gd name="T1" fmla="*/ 2147483647 h 54"/>
                <a:gd name="T2" fmla="*/ 2147483647 w 34"/>
                <a:gd name="T3" fmla="*/ 2147483647 h 54"/>
                <a:gd name="T4" fmla="*/ 2147483647 w 34"/>
                <a:gd name="T5" fmla="*/ 2147483647 h 54"/>
                <a:gd name="T6" fmla="*/ 2147483647 w 34"/>
                <a:gd name="T7" fmla="*/ 2147483647 h 54"/>
                <a:gd name="T8" fmla="*/ 2147483647 w 34"/>
                <a:gd name="T9" fmla="*/ 2147483647 h 54"/>
                <a:gd name="T10" fmla="*/ 2147483647 w 34"/>
                <a:gd name="T11" fmla="*/ 2147483647 h 54"/>
                <a:gd name="T12" fmla="*/ 2147483647 w 34"/>
                <a:gd name="T13" fmla="*/ 2147483647 h 54"/>
                <a:gd name="T14" fmla="*/ 2147483647 w 34"/>
                <a:gd name="T15" fmla="*/ 2147483647 h 54"/>
                <a:gd name="T16" fmla="*/ 2147483647 w 34"/>
                <a:gd name="T17" fmla="*/ 2147483647 h 54"/>
                <a:gd name="T18" fmla="*/ 2147483647 w 34"/>
                <a:gd name="T19" fmla="*/ 2147483647 h 54"/>
                <a:gd name="T20" fmla="*/ 2147483647 w 34"/>
                <a:gd name="T21" fmla="*/ 2147483647 h 54"/>
                <a:gd name="T22" fmla="*/ 2147483647 w 34"/>
                <a:gd name="T23" fmla="*/ 2147483647 h 54"/>
                <a:gd name="T24" fmla="*/ 0 w 34"/>
                <a:gd name="T25" fmla="*/ 2147483647 h 54"/>
                <a:gd name="T26" fmla="*/ 0 w 34"/>
                <a:gd name="T27" fmla="*/ 2147483647 h 54"/>
                <a:gd name="T28" fmla="*/ 2147483647 w 34"/>
                <a:gd name="T29" fmla="*/ 2147483647 h 54"/>
                <a:gd name="T30" fmla="*/ 2147483647 w 34"/>
                <a:gd name="T31" fmla="*/ 2147483647 h 54"/>
                <a:gd name="T32" fmla="*/ 2147483647 w 34"/>
                <a:gd name="T33" fmla="*/ 2147483647 h 54"/>
                <a:gd name="T34" fmla="*/ 2147483647 w 34"/>
                <a:gd name="T35" fmla="*/ 2147483647 h 54"/>
                <a:gd name="T36" fmla="*/ 2147483647 w 34"/>
                <a:gd name="T37" fmla="*/ 2147483647 h 54"/>
                <a:gd name="T38" fmla="*/ 2147483647 w 34"/>
                <a:gd name="T39" fmla="*/ 2147483647 h 54"/>
                <a:gd name="T40" fmla="*/ 2147483647 w 34"/>
                <a:gd name="T41" fmla="*/ 2147483647 h 54"/>
                <a:gd name="T42" fmla="*/ 2147483647 w 34"/>
                <a:gd name="T43" fmla="*/ 2147483647 h 54"/>
                <a:gd name="T44" fmla="*/ 2147483647 w 34"/>
                <a:gd name="T45" fmla="*/ 2147483647 h 54"/>
                <a:gd name="T46" fmla="*/ 2147483647 w 34"/>
                <a:gd name="T47" fmla="*/ 2147483647 h 54"/>
                <a:gd name="T48" fmla="*/ 2147483647 w 34"/>
                <a:gd name="T49" fmla="*/ 2147483647 h 54"/>
                <a:gd name="T50" fmla="*/ 2147483647 w 34"/>
                <a:gd name="T51" fmla="*/ 2147483647 h 54"/>
                <a:gd name="T52" fmla="*/ 2147483647 w 34"/>
                <a:gd name="T53" fmla="*/ 2147483647 h 54"/>
                <a:gd name="T54" fmla="*/ 2147483647 w 34"/>
                <a:gd name="T55" fmla="*/ 2147483647 h 54"/>
                <a:gd name="T56" fmla="*/ 2147483647 w 34"/>
                <a:gd name="T57" fmla="*/ 2147483647 h 54"/>
                <a:gd name="T58" fmla="*/ 2147483647 w 34"/>
                <a:gd name="T59" fmla="*/ 2147483647 h 54"/>
                <a:gd name="T60" fmla="*/ 2147483647 w 34"/>
                <a:gd name="T61" fmla="*/ 2147483647 h 54"/>
                <a:gd name="T62" fmla="*/ 2147483647 w 34"/>
                <a:gd name="T63" fmla="*/ 2147483647 h 54"/>
                <a:gd name="T64" fmla="*/ 2147483647 w 34"/>
                <a:gd name="T65" fmla="*/ 2147483647 h 54"/>
                <a:gd name="T66" fmla="*/ 2147483647 w 34"/>
                <a:gd name="T67" fmla="*/ 2147483647 h 54"/>
                <a:gd name="T68" fmla="*/ 2147483647 w 34"/>
                <a:gd name="T69" fmla="*/ 0 h 54"/>
                <a:gd name="T70" fmla="*/ 2147483647 w 34"/>
                <a:gd name="T71" fmla="*/ 0 h 54"/>
                <a:gd name="T72" fmla="*/ 2147483647 w 34"/>
                <a:gd name="T73" fmla="*/ 2147483647 h 54"/>
                <a:gd name="T74" fmla="*/ 2147483647 w 34"/>
                <a:gd name="T75" fmla="*/ 2147483647 h 54"/>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0" t="0" r="r" b="b"/>
              <a:pathLst>
                <a:path w="34" h="54">
                  <a:moveTo>
                    <a:pt x="22" y="2"/>
                  </a:moveTo>
                  <a:cubicBezTo>
                    <a:pt x="17" y="3"/>
                    <a:pt x="17" y="3"/>
                    <a:pt x="17" y="3"/>
                  </a:cubicBezTo>
                  <a:cubicBezTo>
                    <a:pt x="17" y="4"/>
                    <a:pt x="17" y="4"/>
                    <a:pt x="17" y="4"/>
                  </a:cubicBezTo>
                  <a:cubicBezTo>
                    <a:pt x="17" y="3"/>
                    <a:pt x="17" y="3"/>
                    <a:pt x="17" y="3"/>
                  </a:cubicBezTo>
                  <a:cubicBezTo>
                    <a:pt x="16" y="3"/>
                    <a:pt x="16" y="3"/>
                    <a:pt x="16" y="3"/>
                  </a:cubicBezTo>
                  <a:cubicBezTo>
                    <a:pt x="16" y="8"/>
                    <a:pt x="16" y="8"/>
                    <a:pt x="16" y="8"/>
                  </a:cubicBezTo>
                  <a:cubicBezTo>
                    <a:pt x="19" y="13"/>
                    <a:pt x="19" y="13"/>
                    <a:pt x="19" y="13"/>
                  </a:cubicBezTo>
                  <a:cubicBezTo>
                    <a:pt x="19" y="16"/>
                    <a:pt x="19" y="16"/>
                    <a:pt x="19" y="16"/>
                  </a:cubicBezTo>
                  <a:cubicBezTo>
                    <a:pt x="16" y="18"/>
                    <a:pt x="16" y="18"/>
                    <a:pt x="16" y="18"/>
                  </a:cubicBezTo>
                  <a:cubicBezTo>
                    <a:pt x="15" y="16"/>
                    <a:pt x="15" y="16"/>
                    <a:pt x="15" y="16"/>
                  </a:cubicBezTo>
                  <a:cubicBezTo>
                    <a:pt x="13" y="13"/>
                    <a:pt x="13" y="13"/>
                    <a:pt x="13" y="13"/>
                  </a:cubicBezTo>
                  <a:cubicBezTo>
                    <a:pt x="9" y="11"/>
                    <a:pt x="9" y="11"/>
                    <a:pt x="9" y="11"/>
                  </a:cubicBezTo>
                  <a:cubicBezTo>
                    <a:pt x="0" y="15"/>
                    <a:pt x="0" y="15"/>
                    <a:pt x="0" y="15"/>
                  </a:cubicBezTo>
                  <a:cubicBezTo>
                    <a:pt x="0" y="16"/>
                    <a:pt x="0" y="16"/>
                    <a:pt x="0" y="16"/>
                  </a:cubicBezTo>
                  <a:cubicBezTo>
                    <a:pt x="1" y="16"/>
                    <a:pt x="1" y="16"/>
                    <a:pt x="1" y="16"/>
                  </a:cubicBezTo>
                  <a:cubicBezTo>
                    <a:pt x="2" y="15"/>
                    <a:pt x="2" y="15"/>
                    <a:pt x="2" y="15"/>
                  </a:cubicBezTo>
                  <a:cubicBezTo>
                    <a:pt x="1" y="16"/>
                    <a:pt x="1" y="16"/>
                    <a:pt x="1" y="16"/>
                  </a:cubicBezTo>
                  <a:cubicBezTo>
                    <a:pt x="9" y="19"/>
                    <a:pt x="9" y="19"/>
                    <a:pt x="9" y="19"/>
                  </a:cubicBezTo>
                  <a:cubicBezTo>
                    <a:pt x="9" y="23"/>
                    <a:pt x="9" y="23"/>
                    <a:pt x="9" y="23"/>
                  </a:cubicBezTo>
                  <a:cubicBezTo>
                    <a:pt x="9" y="28"/>
                    <a:pt x="9" y="28"/>
                    <a:pt x="9" y="28"/>
                  </a:cubicBezTo>
                  <a:cubicBezTo>
                    <a:pt x="7" y="36"/>
                    <a:pt x="7" y="36"/>
                    <a:pt x="7" y="36"/>
                  </a:cubicBezTo>
                  <a:cubicBezTo>
                    <a:pt x="5" y="39"/>
                    <a:pt x="5" y="39"/>
                    <a:pt x="5" y="39"/>
                  </a:cubicBezTo>
                  <a:cubicBezTo>
                    <a:pt x="6" y="39"/>
                    <a:pt x="6" y="39"/>
                    <a:pt x="6" y="39"/>
                  </a:cubicBezTo>
                  <a:cubicBezTo>
                    <a:pt x="7" y="54"/>
                    <a:pt x="7" y="54"/>
                    <a:pt x="7" y="54"/>
                  </a:cubicBezTo>
                  <a:cubicBezTo>
                    <a:pt x="9" y="54"/>
                    <a:pt x="9" y="54"/>
                    <a:pt x="9" y="54"/>
                  </a:cubicBezTo>
                  <a:cubicBezTo>
                    <a:pt x="10" y="51"/>
                    <a:pt x="9" y="51"/>
                    <a:pt x="9" y="51"/>
                  </a:cubicBezTo>
                  <a:cubicBezTo>
                    <a:pt x="16" y="45"/>
                    <a:pt x="16" y="45"/>
                    <a:pt x="16" y="45"/>
                  </a:cubicBezTo>
                  <a:cubicBezTo>
                    <a:pt x="18" y="40"/>
                    <a:pt x="18" y="40"/>
                    <a:pt x="18" y="40"/>
                  </a:cubicBezTo>
                  <a:cubicBezTo>
                    <a:pt x="16" y="31"/>
                    <a:pt x="16" y="31"/>
                    <a:pt x="16" y="31"/>
                  </a:cubicBezTo>
                  <a:cubicBezTo>
                    <a:pt x="21" y="25"/>
                    <a:pt x="21" y="25"/>
                    <a:pt x="21" y="25"/>
                  </a:cubicBezTo>
                  <a:cubicBezTo>
                    <a:pt x="30" y="20"/>
                    <a:pt x="30" y="20"/>
                    <a:pt x="30" y="20"/>
                  </a:cubicBezTo>
                  <a:cubicBezTo>
                    <a:pt x="33" y="16"/>
                    <a:pt x="33" y="16"/>
                    <a:pt x="33" y="16"/>
                  </a:cubicBezTo>
                  <a:cubicBezTo>
                    <a:pt x="34" y="11"/>
                    <a:pt x="34" y="11"/>
                    <a:pt x="34" y="11"/>
                  </a:cubicBezTo>
                  <a:cubicBezTo>
                    <a:pt x="33" y="4"/>
                    <a:pt x="33" y="4"/>
                    <a:pt x="33" y="4"/>
                  </a:cubicBezTo>
                  <a:cubicBezTo>
                    <a:pt x="33" y="0"/>
                    <a:pt x="33" y="0"/>
                    <a:pt x="33" y="0"/>
                  </a:cubicBezTo>
                  <a:cubicBezTo>
                    <a:pt x="33" y="0"/>
                    <a:pt x="33" y="0"/>
                    <a:pt x="33" y="0"/>
                  </a:cubicBezTo>
                  <a:cubicBezTo>
                    <a:pt x="30" y="1"/>
                    <a:pt x="30" y="1"/>
                    <a:pt x="30" y="1"/>
                  </a:cubicBezTo>
                  <a:lnTo>
                    <a:pt x="22" y="2"/>
                  </a:lnTo>
                  <a:close/>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solidFill>
                  <a:srgbClr val="FFFFFF"/>
                </a:solidFill>
              </a:endParaRPr>
            </a:p>
          </p:txBody>
        </p:sp>
        <p:sp>
          <p:nvSpPr>
            <p:cNvPr id="505" name="Freeform 504"/>
            <p:cNvSpPr>
              <a:spLocks/>
            </p:cNvSpPr>
            <p:nvPr/>
          </p:nvSpPr>
          <p:spPr bwMode="auto">
            <a:xfrm>
              <a:off x="6115502" y="4525977"/>
              <a:ext cx="282225" cy="277672"/>
            </a:xfrm>
            <a:custGeom>
              <a:avLst/>
              <a:gdLst>
                <a:gd name="T0" fmla="*/ 2147483647 w 33"/>
                <a:gd name="T1" fmla="*/ 2147483647 h 34"/>
                <a:gd name="T2" fmla="*/ 2147483647 w 33"/>
                <a:gd name="T3" fmla="*/ 2147483647 h 34"/>
                <a:gd name="T4" fmla="*/ 2147483647 w 33"/>
                <a:gd name="T5" fmla="*/ 2147483647 h 34"/>
                <a:gd name="T6" fmla="*/ 2147483647 w 33"/>
                <a:gd name="T7" fmla="*/ 2147483647 h 34"/>
                <a:gd name="T8" fmla="*/ 2147483647 w 33"/>
                <a:gd name="T9" fmla="*/ 0 h 34"/>
                <a:gd name="T10" fmla="*/ 2147483647 w 33"/>
                <a:gd name="T11" fmla="*/ 2147483647 h 34"/>
                <a:gd name="T12" fmla="*/ 2147483647 w 33"/>
                <a:gd name="T13" fmla="*/ 2147483647 h 34"/>
                <a:gd name="T14" fmla="*/ 2147483647 w 33"/>
                <a:gd name="T15" fmla="*/ 2147483647 h 34"/>
                <a:gd name="T16" fmla="*/ 2147483647 w 33"/>
                <a:gd name="T17" fmla="*/ 2147483647 h 34"/>
                <a:gd name="T18" fmla="*/ 2147483647 w 33"/>
                <a:gd name="T19" fmla="*/ 2147483647 h 34"/>
                <a:gd name="T20" fmla="*/ 2147483647 w 33"/>
                <a:gd name="T21" fmla="*/ 2147483647 h 34"/>
                <a:gd name="T22" fmla="*/ 0 w 33"/>
                <a:gd name="T23" fmla="*/ 2147483647 h 34"/>
                <a:gd name="T24" fmla="*/ 2147483647 w 33"/>
                <a:gd name="T25" fmla="*/ 2147483647 h 34"/>
                <a:gd name="T26" fmla="*/ 2147483647 w 33"/>
                <a:gd name="T27" fmla="*/ 2147483647 h 34"/>
                <a:gd name="T28" fmla="*/ 2147483647 w 33"/>
                <a:gd name="T29" fmla="*/ 2147483647 h 34"/>
                <a:gd name="T30" fmla="*/ 2147483647 w 33"/>
                <a:gd name="T31" fmla="*/ 2147483647 h 34"/>
                <a:gd name="T32" fmla="*/ 2147483647 w 33"/>
                <a:gd name="T33" fmla="*/ 2147483647 h 34"/>
                <a:gd name="T34" fmla="*/ 2147483647 w 33"/>
                <a:gd name="T35" fmla="*/ 2147483647 h 34"/>
                <a:gd name="T36" fmla="*/ 2147483647 w 33"/>
                <a:gd name="T37" fmla="*/ 2147483647 h 34"/>
                <a:gd name="T38" fmla="*/ 2147483647 w 33"/>
                <a:gd name="T39" fmla="*/ 2147483647 h 34"/>
                <a:gd name="T40" fmla="*/ 2147483647 w 33"/>
                <a:gd name="T41" fmla="*/ 2147483647 h 34"/>
                <a:gd name="T42" fmla="*/ 2147483647 w 33"/>
                <a:gd name="T43" fmla="*/ 2147483647 h 34"/>
                <a:gd name="T44" fmla="*/ 2147483647 w 33"/>
                <a:gd name="T45" fmla="*/ 2147483647 h 34"/>
                <a:gd name="T46" fmla="*/ 2147483647 w 33"/>
                <a:gd name="T47" fmla="*/ 2147483647 h 34"/>
                <a:gd name="T48" fmla="*/ 2147483647 w 33"/>
                <a:gd name="T49" fmla="*/ 2147483647 h 34"/>
                <a:gd name="T50" fmla="*/ 2147483647 w 33"/>
                <a:gd name="T51" fmla="*/ 2147483647 h 34"/>
                <a:gd name="T52" fmla="*/ 2147483647 w 33"/>
                <a:gd name="T53" fmla="*/ 2147483647 h 34"/>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0" t="0" r="r" b="b"/>
              <a:pathLst>
                <a:path w="33" h="34">
                  <a:moveTo>
                    <a:pt x="25" y="6"/>
                  </a:moveTo>
                  <a:cubicBezTo>
                    <a:pt x="14" y="1"/>
                    <a:pt x="14" y="1"/>
                    <a:pt x="14" y="1"/>
                  </a:cubicBezTo>
                  <a:cubicBezTo>
                    <a:pt x="14" y="1"/>
                    <a:pt x="14" y="1"/>
                    <a:pt x="14" y="1"/>
                  </a:cubicBezTo>
                  <a:cubicBezTo>
                    <a:pt x="14" y="1"/>
                    <a:pt x="14" y="1"/>
                    <a:pt x="14" y="1"/>
                  </a:cubicBezTo>
                  <a:cubicBezTo>
                    <a:pt x="13" y="0"/>
                    <a:pt x="13" y="0"/>
                    <a:pt x="13" y="0"/>
                  </a:cubicBezTo>
                  <a:cubicBezTo>
                    <a:pt x="12" y="2"/>
                    <a:pt x="12" y="2"/>
                    <a:pt x="12" y="2"/>
                  </a:cubicBezTo>
                  <a:cubicBezTo>
                    <a:pt x="12" y="5"/>
                    <a:pt x="12" y="5"/>
                    <a:pt x="12" y="5"/>
                  </a:cubicBezTo>
                  <a:cubicBezTo>
                    <a:pt x="8" y="5"/>
                    <a:pt x="8" y="5"/>
                    <a:pt x="8" y="5"/>
                  </a:cubicBezTo>
                  <a:cubicBezTo>
                    <a:pt x="6" y="1"/>
                    <a:pt x="6" y="1"/>
                    <a:pt x="6" y="1"/>
                  </a:cubicBezTo>
                  <a:cubicBezTo>
                    <a:pt x="1" y="1"/>
                    <a:pt x="1" y="1"/>
                    <a:pt x="1" y="1"/>
                  </a:cubicBezTo>
                  <a:cubicBezTo>
                    <a:pt x="2" y="8"/>
                    <a:pt x="2" y="8"/>
                    <a:pt x="2" y="8"/>
                  </a:cubicBezTo>
                  <a:cubicBezTo>
                    <a:pt x="0" y="11"/>
                    <a:pt x="0" y="11"/>
                    <a:pt x="0" y="11"/>
                  </a:cubicBezTo>
                  <a:cubicBezTo>
                    <a:pt x="2" y="19"/>
                    <a:pt x="2" y="19"/>
                    <a:pt x="2" y="19"/>
                  </a:cubicBezTo>
                  <a:cubicBezTo>
                    <a:pt x="4" y="24"/>
                    <a:pt x="4" y="24"/>
                    <a:pt x="4" y="24"/>
                  </a:cubicBezTo>
                  <a:cubicBezTo>
                    <a:pt x="4" y="24"/>
                    <a:pt x="8" y="26"/>
                    <a:pt x="9" y="26"/>
                  </a:cubicBezTo>
                  <a:cubicBezTo>
                    <a:pt x="9" y="26"/>
                    <a:pt x="14" y="27"/>
                    <a:pt x="14" y="27"/>
                  </a:cubicBezTo>
                  <a:cubicBezTo>
                    <a:pt x="15" y="29"/>
                    <a:pt x="15" y="29"/>
                    <a:pt x="15" y="29"/>
                  </a:cubicBezTo>
                  <a:cubicBezTo>
                    <a:pt x="17" y="34"/>
                    <a:pt x="17" y="34"/>
                    <a:pt x="17" y="34"/>
                  </a:cubicBezTo>
                  <a:cubicBezTo>
                    <a:pt x="22" y="33"/>
                    <a:pt x="22" y="33"/>
                    <a:pt x="22" y="33"/>
                  </a:cubicBezTo>
                  <a:cubicBezTo>
                    <a:pt x="30" y="32"/>
                    <a:pt x="30" y="32"/>
                    <a:pt x="30" y="32"/>
                  </a:cubicBezTo>
                  <a:cubicBezTo>
                    <a:pt x="33" y="31"/>
                    <a:pt x="33" y="31"/>
                    <a:pt x="33" y="31"/>
                  </a:cubicBezTo>
                  <a:cubicBezTo>
                    <a:pt x="31" y="28"/>
                    <a:pt x="31" y="28"/>
                    <a:pt x="31" y="28"/>
                  </a:cubicBezTo>
                  <a:cubicBezTo>
                    <a:pt x="30" y="19"/>
                    <a:pt x="30" y="19"/>
                    <a:pt x="30" y="19"/>
                  </a:cubicBezTo>
                  <a:cubicBezTo>
                    <a:pt x="30" y="19"/>
                    <a:pt x="28" y="15"/>
                    <a:pt x="28" y="14"/>
                  </a:cubicBezTo>
                  <a:cubicBezTo>
                    <a:pt x="28" y="13"/>
                    <a:pt x="29" y="12"/>
                    <a:pt x="30" y="12"/>
                  </a:cubicBezTo>
                  <a:cubicBezTo>
                    <a:pt x="25" y="9"/>
                    <a:pt x="25" y="9"/>
                    <a:pt x="25" y="9"/>
                  </a:cubicBezTo>
                  <a:lnTo>
                    <a:pt x="25" y="6"/>
                  </a:lnTo>
                  <a:close/>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solidFill>
                  <a:srgbClr val="FFFFFF"/>
                </a:solidFill>
              </a:endParaRPr>
            </a:p>
          </p:txBody>
        </p:sp>
        <p:sp>
          <p:nvSpPr>
            <p:cNvPr id="506" name="Freeform 505"/>
            <p:cNvSpPr>
              <a:spLocks/>
            </p:cNvSpPr>
            <p:nvPr/>
          </p:nvSpPr>
          <p:spPr bwMode="auto">
            <a:xfrm>
              <a:off x="5638818" y="4655667"/>
              <a:ext cx="323526" cy="312588"/>
            </a:xfrm>
            <a:custGeom>
              <a:avLst/>
              <a:gdLst>
                <a:gd name="T0" fmla="*/ 2147483647 w 38"/>
                <a:gd name="T1" fmla="*/ 2147483647 h 38"/>
                <a:gd name="T2" fmla="*/ 2147483647 w 38"/>
                <a:gd name="T3" fmla="*/ 2147483647 h 38"/>
                <a:gd name="T4" fmla="*/ 2147483647 w 38"/>
                <a:gd name="T5" fmla="*/ 2147483647 h 38"/>
                <a:gd name="T6" fmla="*/ 2147483647 w 38"/>
                <a:gd name="T7" fmla="*/ 2147483647 h 38"/>
                <a:gd name="T8" fmla="*/ 2147483647 w 38"/>
                <a:gd name="T9" fmla="*/ 2147483647 h 38"/>
                <a:gd name="T10" fmla="*/ 2147483647 w 38"/>
                <a:gd name="T11" fmla="*/ 2147483647 h 38"/>
                <a:gd name="T12" fmla="*/ 2147483647 w 38"/>
                <a:gd name="T13" fmla="*/ 2147483647 h 38"/>
                <a:gd name="T14" fmla="*/ 2147483647 w 38"/>
                <a:gd name="T15" fmla="*/ 2147483647 h 38"/>
                <a:gd name="T16" fmla="*/ 2147483647 w 38"/>
                <a:gd name="T17" fmla="*/ 2147483647 h 38"/>
                <a:gd name="T18" fmla="*/ 2147483647 w 38"/>
                <a:gd name="T19" fmla="*/ 2147483647 h 38"/>
                <a:gd name="T20" fmla="*/ 2147483647 w 38"/>
                <a:gd name="T21" fmla="*/ 2147483647 h 38"/>
                <a:gd name="T22" fmla="*/ 2147483647 w 38"/>
                <a:gd name="T23" fmla="*/ 2147483647 h 38"/>
                <a:gd name="T24" fmla="*/ 2147483647 w 38"/>
                <a:gd name="T25" fmla="*/ 2147483647 h 38"/>
                <a:gd name="T26" fmla="*/ 2147483647 w 38"/>
                <a:gd name="T27" fmla="*/ 2147483647 h 38"/>
                <a:gd name="T28" fmla="*/ 2147483647 w 38"/>
                <a:gd name="T29" fmla="*/ 2147483647 h 38"/>
                <a:gd name="T30" fmla="*/ 2147483647 w 38"/>
                <a:gd name="T31" fmla="*/ 2147483647 h 38"/>
                <a:gd name="T32" fmla="*/ 2147483647 w 38"/>
                <a:gd name="T33" fmla="*/ 0 h 38"/>
                <a:gd name="T34" fmla="*/ 2147483647 w 38"/>
                <a:gd name="T35" fmla="*/ 0 h 38"/>
                <a:gd name="T36" fmla="*/ 2147483647 w 38"/>
                <a:gd name="T37" fmla="*/ 2147483647 h 38"/>
                <a:gd name="T38" fmla="*/ 2147483647 w 38"/>
                <a:gd name="T39" fmla="*/ 2147483647 h 38"/>
                <a:gd name="T40" fmla="*/ 2147483647 w 38"/>
                <a:gd name="T41" fmla="*/ 2147483647 h 38"/>
                <a:gd name="T42" fmla="*/ 0 w 38"/>
                <a:gd name="T43" fmla="*/ 2147483647 h 38"/>
                <a:gd name="T44" fmla="*/ 0 w 38"/>
                <a:gd name="T45" fmla="*/ 2147483647 h 38"/>
                <a:gd name="T46" fmla="*/ 2147483647 w 38"/>
                <a:gd name="T47" fmla="*/ 2147483647 h 38"/>
                <a:gd name="T48" fmla="*/ 2147483647 w 38"/>
                <a:gd name="T49" fmla="*/ 2147483647 h 38"/>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0" t="0" r="r" b="b"/>
              <a:pathLst>
                <a:path w="38" h="38">
                  <a:moveTo>
                    <a:pt x="4" y="37"/>
                  </a:moveTo>
                  <a:cubicBezTo>
                    <a:pt x="18" y="37"/>
                    <a:pt x="18" y="37"/>
                    <a:pt x="18" y="37"/>
                  </a:cubicBezTo>
                  <a:cubicBezTo>
                    <a:pt x="20" y="38"/>
                    <a:pt x="20" y="38"/>
                    <a:pt x="20" y="38"/>
                  </a:cubicBezTo>
                  <a:cubicBezTo>
                    <a:pt x="28" y="38"/>
                    <a:pt x="28" y="38"/>
                    <a:pt x="28" y="38"/>
                  </a:cubicBezTo>
                  <a:cubicBezTo>
                    <a:pt x="34" y="37"/>
                    <a:pt x="34" y="37"/>
                    <a:pt x="34" y="37"/>
                  </a:cubicBezTo>
                  <a:cubicBezTo>
                    <a:pt x="32" y="33"/>
                    <a:pt x="32" y="33"/>
                    <a:pt x="32" y="33"/>
                  </a:cubicBezTo>
                  <a:cubicBezTo>
                    <a:pt x="32" y="22"/>
                    <a:pt x="32" y="22"/>
                    <a:pt x="32" y="22"/>
                  </a:cubicBezTo>
                  <a:cubicBezTo>
                    <a:pt x="38" y="21"/>
                    <a:pt x="38" y="21"/>
                    <a:pt x="38" y="21"/>
                  </a:cubicBezTo>
                  <a:cubicBezTo>
                    <a:pt x="38" y="17"/>
                    <a:pt x="38" y="17"/>
                    <a:pt x="38" y="17"/>
                  </a:cubicBezTo>
                  <a:cubicBezTo>
                    <a:pt x="37" y="17"/>
                    <a:pt x="37" y="17"/>
                    <a:pt x="37" y="17"/>
                  </a:cubicBezTo>
                  <a:cubicBezTo>
                    <a:pt x="38" y="17"/>
                    <a:pt x="38" y="17"/>
                    <a:pt x="38" y="17"/>
                  </a:cubicBezTo>
                  <a:cubicBezTo>
                    <a:pt x="32" y="16"/>
                    <a:pt x="32" y="16"/>
                    <a:pt x="32" y="16"/>
                  </a:cubicBezTo>
                  <a:cubicBezTo>
                    <a:pt x="30" y="4"/>
                    <a:pt x="30" y="4"/>
                    <a:pt x="30" y="4"/>
                  </a:cubicBezTo>
                  <a:cubicBezTo>
                    <a:pt x="30" y="4"/>
                    <a:pt x="25" y="4"/>
                    <a:pt x="24" y="4"/>
                  </a:cubicBezTo>
                  <a:cubicBezTo>
                    <a:pt x="24" y="4"/>
                    <a:pt x="22" y="6"/>
                    <a:pt x="21" y="6"/>
                  </a:cubicBezTo>
                  <a:cubicBezTo>
                    <a:pt x="20" y="7"/>
                    <a:pt x="19" y="6"/>
                    <a:pt x="18" y="6"/>
                  </a:cubicBezTo>
                  <a:cubicBezTo>
                    <a:pt x="17" y="6"/>
                    <a:pt x="13" y="0"/>
                    <a:pt x="12" y="0"/>
                  </a:cubicBezTo>
                  <a:cubicBezTo>
                    <a:pt x="11" y="0"/>
                    <a:pt x="4" y="0"/>
                    <a:pt x="4" y="0"/>
                  </a:cubicBezTo>
                  <a:cubicBezTo>
                    <a:pt x="1" y="2"/>
                    <a:pt x="1" y="2"/>
                    <a:pt x="1" y="2"/>
                  </a:cubicBezTo>
                  <a:cubicBezTo>
                    <a:pt x="3" y="15"/>
                    <a:pt x="3" y="15"/>
                    <a:pt x="3" y="15"/>
                  </a:cubicBezTo>
                  <a:cubicBezTo>
                    <a:pt x="4" y="21"/>
                    <a:pt x="4" y="21"/>
                    <a:pt x="4" y="21"/>
                  </a:cubicBezTo>
                  <a:cubicBezTo>
                    <a:pt x="0" y="28"/>
                    <a:pt x="0" y="28"/>
                    <a:pt x="0" y="28"/>
                  </a:cubicBezTo>
                  <a:cubicBezTo>
                    <a:pt x="0" y="36"/>
                    <a:pt x="0" y="36"/>
                    <a:pt x="0" y="36"/>
                  </a:cubicBezTo>
                  <a:cubicBezTo>
                    <a:pt x="2" y="35"/>
                    <a:pt x="2" y="35"/>
                    <a:pt x="2" y="35"/>
                  </a:cubicBezTo>
                  <a:lnTo>
                    <a:pt x="4" y="37"/>
                  </a:lnTo>
                  <a:close/>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solidFill>
                  <a:srgbClr val="FFFFFF"/>
                </a:solidFill>
              </a:endParaRPr>
            </a:p>
          </p:txBody>
        </p:sp>
        <p:sp>
          <p:nvSpPr>
            <p:cNvPr id="507" name="Freeform 506"/>
            <p:cNvSpPr>
              <a:spLocks/>
            </p:cNvSpPr>
            <p:nvPr/>
          </p:nvSpPr>
          <p:spPr bwMode="auto">
            <a:xfrm>
              <a:off x="5638818" y="4361369"/>
              <a:ext cx="502497" cy="482185"/>
            </a:xfrm>
            <a:custGeom>
              <a:avLst/>
              <a:gdLst>
                <a:gd name="T0" fmla="*/ 2147483647 w 59"/>
                <a:gd name="T1" fmla="*/ 2147483647 h 59"/>
                <a:gd name="T2" fmla="*/ 2147483647 w 59"/>
                <a:gd name="T3" fmla="*/ 2147483647 h 59"/>
                <a:gd name="T4" fmla="*/ 2147483647 w 59"/>
                <a:gd name="T5" fmla="*/ 2147483647 h 59"/>
                <a:gd name="T6" fmla="*/ 2147483647 w 59"/>
                <a:gd name="T7" fmla="*/ 2147483647 h 59"/>
                <a:gd name="T8" fmla="*/ 2147483647 w 59"/>
                <a:gd name="T9" fmla="*/ 2147483647 h 59"/>
                <a:gd name="T10" fmla="*/ 2147483647 w 59"/>
                <a:gd name="T11" fmla="*/ 2147483647 h 59"/>
                <a:gd name="T12" fmla="*/ 0 w 59"/>
                <a:gd name="T13" fmla="*/ 2147483647 h 59"/>
                <a:gd name="T14" fmla="*/ 2147483647 w 59"/>
                <a:gd name="T15" fmla="*/ 2147483647 h 59"/>
                <a:gd name="T16" fmla="*/ 2147483647 w 59"/>
                <a:gd name="T17" fmla="*/ 2147483647 h 59"/>
                <a:gd name="T18" fmla="*/ 2147483647 w 59"/>
                <a:gd name="T19" fmla="*/ 2147483647 h 59"/>
                <a:gd name="T20" fmla="*/ 2147483647 w 59"/>
                <a:gd name="T21" fmla="*/ 2147483647 h 59"/>
                <a:gd name="T22" fmla="*/ 2147483647 w 59"/>
                <a:gd name="T23" fmla="*/ 2147483647 h 59"/>
                <a:gd name="T24" fmla="*/ 2147483647 w 59"/>
                <a:gd name="T25" fmla="*/ 2147483647 h 59"/>
                <a:gd name="T26" fmla="*/ 2147483647 w 59"/>
                <a:gd name="T27" fmla="*/ 2147483647 h 59"/>
                <a:gd name="T28" fmla="*/ 2147483647 w 59"/>
                <a:gd name="T29" fmla="*/ 2147483647 h 59"/>
                <a:gd name="T30" fmla="*/ 2147483647 w 59"/>
                <a:gd name="T31" fmla="*/ 2147483647 h 59"/>
                <a:gd name="T32" fmla="*/ 2147483647 w 59"/>
                <a:gd name="T33" fmla="*/ 2147483647 h 59"/>
                <a:gd name="T34" fmla="*/ 2147483647 w 59"/>
                <a:gd name="T35" fmla="*/ 2147483647 h 59"/>
                <a:gd name="T36" fmla="*/ 2147483647 w 59"/>
                <a:gd name="T37" fmla="*/ 2147483647 h 59"/>
                <a:gd name="T38" fmla="*/ 2147483647 w 59"/>
                <a:gd name="T39" fmla="*/ 2147483647 h 59"/>
                <a:gd name="T40" fmla="*/ 2147483647 w 59"/>
                <a:gd name="T41" fmla="*/ 2147483647 h 59"/>
                <a:gd name="T42" fmla="*/ 2147483647 w 59"/>
                <a:gd name="T43" fmla="*/ 2147483647 h 59"/>
                <a:gd name="T44" fmla="*/ 2147483647 w 59"/>
                <a:gd name="T45" fmla="*/ 2147483647 h 59"/>
                <a:gd name="T46" fmla="*/ 2147483647 w 59"/>
                <a:gd name="T47" fmla="*/ 2147483647 h 59"/>
                <a:gd name="T48" fmla="*/ 2147483647 w 59"/>
                <a:gd name="T49" fmla="*/ 2147483647 h 59"/>
                <a:gd name="T50" fmla="*/ 2147483647 w 59"/>
                <a:gd name="T51" fmla="*/ 2147483647 h 59"/>
                <a:gd name="T52" fmla="*/ 2147483647 w 59"/>
                <a:gd name="T53" fmla="*/ 2147483647 h 59"/>
                <a:gd name="T54" fmla="*/ 2147483647 w 59"/>
                <a:gd name="T55" fmla="*/ 2147483647 h 59"/>
                <a:gd name="T56" fmla="*/ 2147483647 w 59"/>
                <a:gd name="T57" fmla="*/ 2147483647 h 59"/>
                <a:gd name="T58" fmla="*/ 2147483647 w 59"/>
                <a:gd name="T59" fmla="*/ 2147483647 h 59"/>
                <a:gd name="T60" fmla="*/ 2147483647 w 59"/>
                <a:gd name="T61" fmla="*/ 2147483647 h 59"/>
                <a:gd name="T62" fmla="*/ 2147483647 w 59"/>
                <a:gd name="T63" fmla="*/ 2147483647 h 59"/>
                <a:gd name="T64" fmla="*/ 2147483647 w 59"/>
                <a:gd name="T65" fmla="*/ 2147483647 h 59"/>
                <a:gd name="T66" fmla="*/ 2147483647 w 59"/>
                <a:gd name="T67" fmla="*/ 2147483647 h 59"/>
                <a:gd name="T68" fmla="*/ 2147483647 w 59"/>
                <a:gd name="T69" fmla="*/ 0 h 59"/>
                <a:gd name="T70" fmla="*/ 2147483647 w 59"/>
                <a:gd name="T71" fmla="*/ 2147483647 h 59"/>
                <a:gd name="T72" fmla="*/ 2147483647 w 59"/>
                <a:gd name="T73" fmla="*/ 2147483647 h 59"/>
                <a:gd name="T74" fmla="*/ 2147483647 w 59"/>
                <a:gd name="T75" fmla="*/ 2147483647 h 59"/>
                <a:gd name="T76" fmla="*/ 2147483647 w 59"/>
                <a:gd name="T77" fmla="*/ 2147483647 h 59"/>
                <a:gd name="T78" fmla="*/ 2147483647 w 59"/>
                <a:gd name="T79" fmla="*/ 2147483647 h 59"/>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0" t="0" r="r" b="b"/>
              <a:pathLst>
                <a:path w="59" h="59">
                  <a:moveTo>
                    <a:pt x="21" y="6"/>
                  </a:moveTo>
                  <a:cubicBezTo>
                    <a:pt x="18" y="18"/>
                    <a:pt x="18" y="18"/>
                    <a:pt x="18" y="18"/>
                  </a:cubicBezTo>
                  <a:cubicBezTo>
                    <a:pt x="15" y="21"/>
                    <a:pt x="15" y="21"/>
                    <a:pt x="15" y="21"/>
                  </a:cubicBezTo>
                  <a:cubicBezTo>
                    <a:pt x="11" y="29"/>
                    <a:pt x="11" y="29"/>
                    <a:pt x="11" y="29"/>
                  </a:cubicBezTo>
                  <a:cubicBezTo>
                    <a:pt x="7" y="32"/>
                    <a:pt x="7" y="32"/>
                    <a:pt x="7" y="32"/>
                  </a:cubicBezTo>
                  <a:cubicBezTo>
                    <a:pt x="3" y="32"/>
                    <a:pt x="3" y="32"/>
                    <a:pt x="3" y="32"/>
                  </a:cubicBezTo>
                  <a:cubicBezTo>
                    <a:pt x="0" y="35"/>
                    <a:pt x="0" y="35"/>
                    <a:pt x="0" y="35"/>
                  </a:cubicBezTo>
                  <a:cubicBezTo>
                    <a:pt x="1" y="38"/>
                    <a:pt x="1" y="38"/>
                    <a:pt x="1" y="38"/>
                  </a:cubicBezTo>
                  <a:cubicBezTo>
                    <a:pt x="1" y="38"/>
                    <a:pt x="1" y="38"/>
                    <a:pt x="1" y="38"/>
                  </a:cubicBezTo>
                  <a:cubicBezTo>
                    <a:pt x="4" y="36"/>
                    <a:pt x="4" y="36"/>
                    <a:pt x="4" y="36"/>
                  </a:cubicBezTo>
                  <a:cubicBezTo>
                    <a:pt x="4" y="36"/>
                    <a:pt x="11" y="36"/>
                    <a:pt x="12" y="36"/>
                  </a:cubicBezTo>
                  <a:cubicBezTo>
                    <a:pt x="13" y="36"/>
                    <a:pt x="17" y="42"/>
                    <a:pt x="18" y="42"/>
                  </a:cubicBezTo>
                  <a:cubicBezTo>
                    <a:pt x="19" y="42"/>
                    <a:pt x="20" y="43"/>
                    <a:pt x="21" y="42"/>
                  </a:cubicBezTo>
                  <a:cubicBezTo>
                    <a:pt x="22" y="42"/>
                    <a:pt x="24" y="40"/>
                    <a:pt x="24" y="40"/>
                  </a:cubicBezTo>
                  <a:cubicBezTo>
                    <a:pt x="25" y="40"/>
                    <a:pt x="30" y="40"/>
                    <a:pt x="30" y="40"/>
                  </a:cubicBezTo>
                  <a:cubicBezTo>
                    <a:pt x="32" y="52"/>
                    <a:pt x="32" y="52"/>
                    <a:pt x="32" y="52"/>
                  </a:cubicBezTo>
                  <a:cubicBezTo>
                    <a:pt x="38" y="53"/>
                    <a:pt x="38" y="53"/>
                    <a:pt x="38" y="53"/>
                  </a:cubicBezTo>
                  <a:cubicBezTo>
                    <a:pt x="43" y="53"/>
                    <a:pt x="43" y="53"/>
                    <a:pt x="43" y="53"/>
                  </a:cubicBezTo>
                  <a:cubicBezTo>
                    <a:pt x="49" y="56"/>
                    <a:pt x="49" y="56"/>
                    <a:pt x="49" y="56"/>
                  </a:cubicBezTo>
                  <a:cubicBezTo>
                    <a:pt x="55" y="59"/>
                    <a:pt x="55" y="59"/>
                    <a:pt x="55" y="59"/>
                  </a:cubicBezTo>
                  <a:cubicBezTo>
                    <a:pt x="55" y="57"/>
                    <a:pt x="55" y="57"/>
                    <a:pt x="55" y="57"/>
                  </a:cubicBezTo>
                  <a:cubicBezTo>
                    <a:pt x="52" y="53"/>
                    <a:pt x="52" y="53"/>
                    <a:pt x="52" y="53"/>
                  </a:cubicBezTo>
                  <a:cubicBezTo>
                    <a:pt x="53" y="50"/>
                    <a:pt x="53" y="50"/>
                    <a:pt x="53" y="50"/>
                  </a:cubicBezTo>
                  <a:cubicBezTo>
                    <a:pt x="54" y="44"/>
                    <a:pt x="54" y="44"/>
                    <a:pt x="54" y="44"/>
                  </a:cubicBezTo>
                  <a:cubicBezTo>
                    <a:pt x="57" y="43"/>
                    <a:pt x="57" y="43"/>
                    <a:pt x="57" y="43"/>
                  </a:cubicBezTo>
                  <a:cubicBezTo>
                    <a:pt x="55" y="37"/>
                    <a:pt x="55" y="37"/>
                    <a:pt x="55" y="37"/>
                  </a:cubicBezTo>
                  <a:cubicBezTo>
                    <a:pt x="54" y="31"/>
                    <a:pt x="54" y="31"/>
                    <a:pt x="54" y="31"/>
                  </a:cubicBezTo>
                  <a:cubicBezTo>
                    <a:pt x="53" y="25"/>
                    <a:pt x="53" y="25"/>
                    <a:pt x="53" y="25"/>
                  </a:cubicBezTo>
                  <a:cubicBezTo>
                    <a:pt x="55" y="18"/>
                    <a:pt x="55" y="18"/>
                    <a:pt x="55" y="18"/>
                  </a:cubicBezTo>
                  <a:cubicBezTo>
                    <a:pt x="59" y="11"/>
                    <a:pt x="59" y="11"/>
                    <a:pt x="59" y="11"/>
                  </a:cubicBezTo>
                  <a:cubicBezTo>
                    <a:pt x="59" y="10"/>
                    <a:pt x="59" y="10"/>
                    <a:pt x="59" y="10"/>
                  </a:cubicBezTo>
                  <a:cubicBezTo>
                    <a:pt x="59" y="5"/>
                    <a:pt x="59" y="5"/>
                    <a:pt x="59" y="5"/>
                  </a:cubicBezTo>
                  <a:cubicBezTo>
                    <a:pt x="56" y="3"/>
                    <a:pt x="56" y="3"/>
                    <a:pt x="56" y="3"/>
                  </a:cubicBezTo>
                  <a:cubicBezTo>
                    <a:pt x="51" y="3"/>
                    <a:pt x="51" y="3"/>
                    <a:pt x="51" y="3"/>
                  </a:cubicBezTo>
                  <a:cubicBezTo>
                    <a:pt x="49" y="0"/>
                    <a:pt x="49" y="0"/>
                    <a:pt x="49" y="0"/>
                  </a:cubicBezTo>
                  <a:cubicBezTo>
                    <a:pt x="41" y="1"/>
                    <a:pt x="41" y="1"/>
                    <a:pt x="41" y="1"/>
                  </a:cubicBezTo>
                  <a:cubicBezTo>
                    <a:pt x="32" y="3"/>
                    <a:pt x="32" y="3"/>
                    <a:pt x="32" y="3"/>
                  </a:cubicBezTo>
                  <a:cubicBezTo>
                    <a:pt x="27" y="1"/>
                    <a:pt x="27" y="1"/>
                    <a:pt x="27" y="1"/>
                  </a:cubicBezTo>
                  <a:cubicBezTo>
                    <a:pt x="21" y="2"/>
                    <a:pt x="21" y="2"/>
                    <a:pt x="21" y="2"/>
                  </a:cubicBezTo>
                  <a:cubicBezTo>
                    <a:pt x="21" y="6"/>
                    <a:pt x="21" y="6"/>
                    <a:pt x="21" y="6"/>
                  </a:cubicBezTo>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solidFill>
                  <a:srgbClr val="FFFFFF"/>
                </a:solidFill>
              </a:endParaRPr>
            </a:p>
          </p:txBody>
        </p:sp>
        <p:sp>
          <p:nvSpPr>
            <p:cNvPr id="508" name="Freeform 507"/>
            <p:cNvSpPr>
              <a:spLocks/>
            </p:cNvSpPr>
            <p:nvPr/>
          </p:nvSpPr>
          <p:spPr bwMode="auto">
            <a:xfrm>
              <a:off x="6199826" y="4033815"/>
              <a:ext cx="400965" cy="370783"/>
            </a:xfrm>
            <a:custGeom>
              <a:avLst/>
              <a:gdLst>
                <a:gd name="T0" fmla="*/ 2147483647 w 47"/>
                <a:gd name="T1" fmla="*/ 2147483647 h 45"/>
                <a:gd name="T2" fmla="*/ 2147483647 w 47"/>
                <a:gd name="T3" fmla="*/ 2147483647 h 45"/>
                <a:gd name="T4" fmla="*/ 2147483647 w 47"/>
                <a:gd name="T5" fmla="*/ 2147483647 h 45"/>
                <a:gd name="T6" fmla="*/ 2147483647 w 47"/>
                <a:gd name="T7" fmla="*/ 2147483647 h 45"/>
                <a:gd name="T8" fmla="*/ 2147483647 w 47"/>
                <a:gd name="T9" fmla="*/ 2147483647 h 45"/>
                <a:gd name="T10" fmla="*/ 2147483647 w 47"/>
                <a:gd name="T11" fmla="*/ 2147483647 h 45"/>
                <a:gd name="T12" fmla="*/ 2147483647 w 47"/>
                <a:gd name="T13" fmla="*/ 2147483647 h 45"/>
                <a:gd name="T14" fmla="*/ 2147483647 w 47"/>
                <a:gd name="T15" fmla="*/ 2147483647 h 45"/>
                <a:gd name="T16" fmla="*/ 2147483647 w 47"/>
                <a:gd name="T17" fmla="*/ 2147483647 h 45"/>
                <a:gd name="T18" fmla="*/ 2147483647 w 47"/>
                <a:gd name="T19" fmla="*/ 2147483647 h 45"/>
                <a:gd name="T20" fmla="*/ 2147483647 w 47"/>
                <a:gd name="T21" fmla="*/ 2147483647 h 45"/>
                <a:gd name="T22" fmla="*/ 2147483647 w 47"/>
                <a:gd name="T23" fmla="*/ 2147483647 h 45"/>
                <a:gd name="T24" fmla="*/ 2147483647 w 47"/>
                <a:gd name="T25" fmla="*/ 2147483647 h 45"/>
                <a:gd name="T26" fmla="*/ 2147483647 w 47"/>
                <a:gd name="T27" fmla="*/ 2147483647 h 45"/>
                <a:gd name="T28" fmla="*/ 2147483647 w 47"/>
                <a:gd name="T29" fmla="*/ 0 h 45"/>
                <a:gd name="T30" fmla="*/ 2147483647 w 47"/>
                <a:gd name="T31" fmla="*/ 0 h 45"/>
                <a:gd name="T32" fmla="*/ 2147483647 w 47"/>
                <a:gd name="T33" fmla="*/ 2147483647 h 45"/>
                <a:gd name="T34" fmla="*/ 2147483647 w 47"/>
                <a:gd name="T35" fmla="*/ 2147483647 h 45"/>
                <a:gd name="T36" fmla="*/ 2147483647 w 47"/>
                <a:gd name="T37" fmla="*/ 2147483647 h 45"/>
                <a:gd name="T38" fmla="*/ 2147483647 w 47"/>
                <a:gd name="T39" fmla="*/ 2147483647 h 45"/>
                <a:gd name="T40" fmla="*/ 2147483647 w 47"/>
                <a:gd name="T41" fmla="*/ 2147483647 h 45"/>
                <a:gd name="T42" fmla="*/ 2147483647 w 47"/>
                <a:gd name="T43" fmla="*/ 2147483647 h 45"/>
                <a:gd name="T44" fmla="*/ 2147483647 w 47"/>
                <a:gd name="T45" fmla="*/ 2147483647 h 45"/>
                <a:gd name="T46" fmla="*/ 0 w 47"/>
                <a:gd name="T47" fmla="*/ 2147483647 h 45"/>
                <a:gd name="T48" fmla="*/ 2147483647 w 47"/>
                <a:gd name="T49" fmla="*/ 2147483647 h 45"/>
                <a:gd name="T50" fmla="*/ 2147483647 w 47"/>
                <a:gd name="T51" fmla="*/ 2147483647 h 45"/>
                <a:gd name="T52" fmla="*/ 2147483647 w 47"/>
                <a:gd name="T53" fmla="*/ 2147483647 h 45"/>
                <a:gd name="T54" fmla="*/ 2147483647 w 47"/>
                <a:gd name="T55" fmla="*/ 2147483647 h 45"/>
                <a:gd name="T56" fmla="*/ 2147483647 w 47"/>
                <a:gd name="T57" fmla="*/ 2147483647 h 45"/>
                <a:gd name="T58" fmla="*/ 2147483647 w 47"/>
                <a:gd name="T59" fmla="*/ 2147483647 h 45"/>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0" t="0" r="r" b="b"/>
              <a:pathLst>
                <a:path w="47" h="45">
                  <a:moveTo>
                    <a:pt x="22" y="45"/>
                  </a:moveTo>
                  <a:cubicBezTo>
                    <a:pt x="23" y="45"/>
                    <a:pt x="24" y="44"/>
                    <a:pt x="24" y="44"/>
                  </a:cubicBezTo>
                  <a:cubicBezTo>
                    <a:pt x="27" y="45"/>
                    <a:pt x="27" y="45"/>
                    <a:pt x="27" y="45"/>
                  </a:cubicBezTo>
                  <a:cubicBezTo>
                    <a:pt x="29" y="45"/>
                    <a:pt x="29" y="45"/>
                    <a:pt x="29" y="45"/>
                  </a:cubicBezTo>
                  <a:cubicBezTo>
                    <a:pt x="32" y="43"/>
                    <a:pt x="32" y="43"/>
                    <a:pt x="32" y="43"/>
                  </a:cubicBezTo>
                  <a:cubicBezTo>
                    <a:pt x="39" y="41"/>
                    <a:pt x="39" y="41"/>
                    <a:pt x="39" y="41"/>
                  </a:cubicBezTo>
                  <a:cubicBezTo>
                    <a:pt x="47" y="32"/>
                    <a:pt x="47" y="32"/>
                    <a:pt x="47" y="32"/>
                  </a:cubicBezTo>
                  <a:cubicBezTo>
                    <a:pt x="40" y="31"/>
                    <a:pt x="40" y="31"/>
                    <a:pt x="40" y="31"/>
                  </a:cubicBezTo>
                  <a:cubicBezTo>
                    <a:pt x="33" y="27"/>
                    <a:pt x="33" y="27"/>
                    <a:pt x="33" y="27"/>
                  </a:cubicBezTo>
                  <a:cubicBezTo>
                    <a:pt x="31" y="24"/>
                    <a:pt x="31" y="24"/>
                    <a:pt x="31" y="24"/>
                  </a:cubicBezTo>
                  <a:cubicBezTo>
                    <a:pt x="34" y="22"/>
                    <a:pt x="34" y="22"/>
                    <a:pt x="34" y="22"/>
                  </a:cubicBezTo>
                  <a:cubicBezTo>
                    <a:pt x="33" y="20"/>
                    <a:pt x="33" y="20"/>
                    <a:pt x="33" y="20"/>
                  </a:cubicBezTo>
                  <a:cubicBezTo>
                    <a:pt x="25" y="8"/>
                    <a:pt x="25" y="8"/>
                    <a:pt x="25" y="8"/>
                  </a:cubicBezTo>
                  <a:cubicBezTo>
                    <a:pt x="20" y="6"/>
                    <a:pt x="20" y="6"/>
                    <a:pt x="20" y="6"/>
                  </a:cubicBezTo>
                  <a:cubicBezTo>
                    <a:pt x="17" y="0"/>
                    <a:pt x="17" y="0"/>
                    <a:pt x="17" y="0"/>
                  </a:cubicBezTo>
                  <a:cubicBezTo>
                    <a:pt x="17" y="0"/>
                    <a:pt x="17" y="0"/>
                    <a:pt x="17" y="0"/>
                  </a:cubicBezTo>
                  <a:cubicBezTo>
                    <a:pt x="15" y="1"/>
                    <a:pt x="15" y="1"/>
                    <a:pt x="15" y="1"/>
                  </a:cubicBezTo>
                  <a:cubicBezTo>
                    <a:pt x="12" y="3"/>
                    <a:pt x="12" y="3"/>
                    <a:pt x="12" y="3"/>
                  </a:cubicBezTo>
                  <a:cubicBezTo>
                    <a:pt x="11" y="14"/>
                    <a:pt x="11" y="14"/>
                    <a:pt x="11" y="14"/>
                  </a:cubicBezTo>
                  <a:cubicBezTo>
                    <a:pt x="8" y="20"/>
                    <a:pt x="8" y="20"/>
                    <a:pt x="8" y="20"/>
                  </a:cubicBezTo>
                  <a:cubicBezTo>
                    <a:pt x="4" y="24"/>
                    <a:pt x="4" y="24"/>
                    <a:pt x="4" y="24"/>
                  </a:cubicBezTo>
                  <a:cubicBezTo>
                    <a:pt x="3" y="30"/>
                    <a:pt x="3" y="30"/>
                    <a:pt x="3" y="30"/>
                  </a:cubicBezTo>
                  <a:cubicBezTo>
                    <a:pt x="1" y="30"/>
                    <a:pt x="1" y="30"/>
                    <a:pt x="1" y="30"/>
                  </a:cubicBezTo>
                  <a:cubicBezTo>
                    <a:pt x="0" y="33"/>
                    <a:pt x="0" y="33"/>
                    <a:pt x="0" y="33"/>
                  </a:cubicBezTo>
                  <a:cubicBezTo>
                    <a:pt x="4" y="36"/>
                    <a:pt x="4" y="36"/>
                    <a:pt x="4" y="36"/>
                  </a:cubicBezTo>
                  <a:cubicBezTo>
                    <a:pt x="7" y="39"/>
                    <a:pt x="7" y="39"/>
                    <a:pt x="7" y="39"/>
                  </a:cubicBezTo>
                  <a:cubicBezTo>
                    <a:pt x="9" y="41"/>
                    <a:pt x="9" y="41"/>
                    <a:pt x="9" y="41"/>
                  </a:cubicBezTo>
                  <a:cubicBezTo>
                    <a:pt x="9" y="42"/>
                    <a:pt x="9" y="42"/>
                    <a:pt x="9" y="42"/>
                  </a:cubicBezTo>
                  <a:cubicBezTo>
                    <a:pt x="12" y="43"/>
                    <a:pt x="12" y="43"/>
                    <a:pt x="12" y="43"/>
                  </a:cubicBezTo>
                  <a:cubicBezTo>
                    <a:pt x="12" y="43"/>
                    <a:pt x="21" y="45"/>
                    <a:pt x="22" y="45"/>
                  </a:cubicBezTo>
                  <a:close/>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solidFill>
                  <a:srgbClr val="FFFFFF"/>
                </a:solidFill>
              </a:endParaRPr>
            </a:p>
          </p:txBody>
        </p:sp>
        <p:sp>
          <p:nvSpPr>
            <p:cNvPr id="509" name="Freeform 508"/>
            <p:cNvSpPr>
              <a:spLocks/>
            </p:cNvSpPr>
            <p:nvPr/>
          </p:nvSpPr>
          <p:spPr bwMode="auto">
            <a:xfrm>
              <a:off x="6225638" y="4377995"/>
              <a:ext cx="221995" cy="246080"/>
            </a:xfrm>
            <a:custGeom>
              <a:avLst/>
              <a:gdLst>
                <a:gd name="T0" fmla="*/ 2147483647 w 26"/>
                <a:gd name="T1" fmla="*/ 2147483647 h 30"/>
                <a:gd name="T2" fmla="*/ 2147483647 w 26"/>
                <a:gd name="T3" fmla="*/ 2147483647 h 30"/>
                <a:gd name="T4" fmla="*/ 2147483647 w 26"/>
                <a:gd name="T5" fmla="*/ 2147483647 h 30"/>
                <a:gd name="T6" fmla="*/ 2147483647 w 26"/>
                <a:gd name="T7" fmla="*/ 2147483647 h 30"/>
                <a:gd name="T8" fmla="*/ 2147483647 w 26"/>
                <a:gd name="T9" fmla="*/ 2147483647 h 30"/>
                <a:gd name="T10" fmla="*/ 2147483647 w 26"/>
                <a:gd name="T11" fmla="*/ 2147483647 h 30"/>
                <a:gd name="T12" fmla="*/ 2147483647 w 26"/>
                <a:gd name="T13" fmla="*/ 2147483647 h 30"/>
                <a:gd name="T14" fmla="*/ 2147483647 w 26"/>
                <a:gd name="T15" fmla="*/ 0 h 30"/>
                <a:gd name="T16" fmla="*/ 2147483647 w 26"/>
                <a:gd name="T17" fmla="*/ 2147483647 h 30"/>
                <a:gd name="T18" fmla="*/ 2147483647 w 26"/>
                <a:gd name="T19" fmla="*/ 2147483647 h 30"/>
                <a:gd name="T20" fmla="*/ 0 w 26"/>
                <a:gd name="T21" fmla="*/ 2147483647 h 30"/>
                <a:gd name="T22" fmla="*/ 2147483647 w 26"/>
                <a:gd name="T23" fmla="*/ 2147483647 h 30"/>
                <a:gd name="T24" fmla="*/ 2147483647 w 26"/>
                <a:gd name="T25" fmla="*/ 2147483647 h 30"/>
                <a:gd name="T26" fmla="*/ 0 w 26"/>
                <a:gd name="T27" fmla="*/ 2147483647 h 30"/>
                <a:gd name="T28" fmla="*/ 2147483647 w 26"/>
                <a:gd name="T29" fmla="*/ 2147483647 h 30"/>
                <a:gd name="T30" fmla="*/ 2147483647 w 26"/>
                <a:gd name="T31" fmla="*/ 2147483647 h 30"/>
                <a:gd name="T32" fmla="*/ 2147483647 w 26"/>
                <a:gd name="T33" fmla="*/ 2147483647 h 30"/>
                <a:gd name="T34" fmla="*/ 2147483647 w 26"/>
                <a:gd name="T35" fmla="*/ 2147483647 h 30"/>
                <a:gd name="T36" fmla="*/ 2147483647 w 26"/>
                <a:gd name="T37" fmla="*/ 2147483647 h 30"/>
                <a:gd name="T38" fmla="*/ 2147483647 w 26"/>
                <a:gd name="T39" fmla="*/ 2147483647 h 30"/>
                <a:gd name="T40" fmla="*/ 2147483647 w 26"/>
                <a:gd name="T41" fmla="*/ 2147483647 h 30"/>
                <a:gd name="T42" fmla="*/ 2147483647 w 26"/>
                <a:gd name="T43" fmla="*/ 2147483647 h 30"/>
                <a:gd name="T44" fmla="*/ 2147483647 w 26"/>
                <a:gd name="T45" fmla="*/ 2147483647 h 30"/>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26" h="30">
                  <a:moveTo>
                    <a:pt x="23" y="7"/>
                  </a:moveTo>
                  <a:cubicBezTo>
                    <a:pt x="26" y="4"/>
                    <a:pt x="26" y="4"/>
                    <a:pt x="26" y="4"/>
                  </a:cubicBezTo>
                  <a:cubicBezTo>
                    <a:pt x="26" y="3"/>
                    <a:pt x="26" y="3"/>
                    <a:pt x="26" y="3"/>
                  </a:cubicBezTo>
                  <a:cubicBezTo>
                    <a:pt x="24" y="3"/>
                    <a:pt x="24" y="3"/>
                    <a:pt x="24" y="3"/>
                  </a:cubicBezTo>
                  <a:cubicBezTo>
                    <a:pt x="21" y="2"/>
                    <a:pt x="21" y="2"/>
                    <a:pt x="21" y="2"/>
                  </a:cubicBezTo>
                  <a:cubicBezTo>
                    <a:pt x="21" y="2"/>
                    <a:pt x="20" y="3"/>
                    <a:pt x="19" y="3"/>
                  </a:cubicBezTo>
                  <a:cubicBezTo>
                    <a:pt x="18" y="3"/>
                    <a:pt x="9" y="1"/>
                    <a:pt x="9" y="1"/>
                  </a:cubicBezTo>
                  <a:cubicBezTo>
                    <a:pt x="6" y="0"/>
                    <a:pt x="6" y="0"/>
                    <a:pt x="6" y="0"/>
                  </a:cubicBezTo>
                  <a:cubicBezTo>
                    <a:pt x="6" y="1"/>
                    <a:pt x="6" y="1"/>
                    <a:pt x="6" y="1"/>
                  </a:cubicBezTo>
                  <a:cubicBezTo>
                    <a:pt x="3" y="1"/>
                    <a:pt x="3" y="1"/>
                    <a:pt x="3" y="1"/>
                  </a:cubicBezTo>
                  <a:cubicBezTo>
                    <a:pt x="0" y="3"/>
                    <a:pt x="0" y="3"/>
                    <a:pt x="0" y="3"/>
                  </a:cubicBezTo>
                  <a:cubicBezTo>
                    <a:pt x="2" y="5"/>
                    <a:pt x="2" y="5"/>
                    <a:pt x="2" y="5"/>
                  </a:cubicBezTo>
                  <a:cubicBezTo>
                    <a:pt x="2" y="9"/>
                    <a:pt x="2" y="9"/>
                    <a:pt x="2" y="9"/>
                  </a:cubicBezTo>
                  <a:cubicBezTo>
                    <a:pt x="0" y="13"/>
                    <a:pt x="0" y="13"/>
                    <a:pt x="0" y="13"/>
                  </a:cubicBezTo>
                  <a:cubicBezTo>
                    <a:pt x="1" y="19"/>
                    <a:pt x="1" y="19"/>
                    <a:pt x="1" y="19"/>
                  </a:cubicBezTo>
                  <a:cubicBezTo>
                    <a:pt x="12" y="24"/>
                    <a:pt x="12" y="24"/>
                    <a:pt x="12" y="24"/>
                  </a:cubicBezTo>
                  <a:cubicBezTo>
                    <a:pt x="12" y="27"/>
                    <a:pt x="12" y="27"/>
                    <a:pt x="12" y="27"/>
                  </a:cubicBezTo>
                  <a:cubicBezTo>
                    <a:pt x="17" y="30"/>
                    <a:pt x="17" y="30"/>
                    <a:pt x="17" y="30"/>
                  </a:cubicBezTo>
                  <a:cubicBezTo>
                    <a:pt x="17" y="29"/>
                    <a:pt x="18" y="29"/>
                    <a:pt x="18" y="29"/>
                  </a:cubicBezTo>
                  <a:cubicBezTo>
                    <a:pt x="22" y="23"/>
                    <a:pt x="22" y="23"/>
                    <a:pt x="22" y="23"/>
                  </a:cubicBezTo>
                  <a:cubicBezTo>
                    <a:pt x="25" y="20"/>
                    <a:pt x="25" y="20"/>
                    <a:pt x="25" y="20"/>
                  </a:cubicBezTo>
                  <a:cubicBezTo>
                    <a:pt x="23" y="17"/>
                    <a:pt x="23" y="17"/>
                    <a:pt x="23" y="17"/>
                  </a:cubicBezTo>
                  <a:lnTo>
                    <a:pt x="23" y="7"/>
                  </a:lnTo>
                  <a:close/>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solidFill>
                  <a:srgbClr val="FFFFFF"/>
                </a:solidFill>
              </a:endParaRPr>
            </a:p>
          </p:txBody>
        </p:sp>
        <p:sp>
          <p:nvSpPr>
            <p:cNvPr id="510" name="Freeform 509"/>
            <p:cNvSpPr>
              <a:spLocks/>
            </p:cNvSpPr>
            <p:nvPr/>
          </p:nvSpPr>
          <p:spPr bwMode="auto">
            <a:xfrm>
              <a:off x="5986436" y="4910061"/>
              <a:ext cx="204785" cy="187886"/>
            </a:xfrm>
            <a:custGeom>
              <a:avLst/>
              <a:gdLst>
                <a:gd name="T0" fmla="*/ 2147483647 w 24"/>
                <a:gd name="T1" fmla="*/ 2147483647 h 23"/>
                <a:gd name="T2" fmla="*/ 2147483647 w 24"/>
                <a:gd name="T3" fmla="*/ 2147483647 h 23"/>
                <a:gd name="T4" fmla="*/ 2147483647 w 24"/>
                <a:gd name="T5" fmla="*/ 2147483647 h 23"/>
                <a:gd name="T6" fmla="*/ 0 w 24"/>
                <a:gd name="T7" fmla="*/ 2147483647 h 23"/>
                <a:gd name="T8" fmla="*/ 2147483647 w 24"/>
                <a:gd name="T9" fmla="*/ 2147483647 h 23"/>
                <a:gd name="T10" fmla="*/ 2147483647 w 24"/>
                <a:gd name="T11" fmla="*/ 2147483647 h 23"/>
                <a:gd name="T12" fmla="*/ 2147483647 w 24"/>
                <a:gd name="T13" fmla="*/ 2147483647 h 23"/>
                <a:gd name="T14" fmla="*/ 2147483647 w 24"/>
                <a:gd name="T15" fmla="*/ 2147483647 h 23"/>
                <a:gd name="T16" fmla="*/ 2147483647 w 24"/>
                <a:gd name="T17" fmla="*/ 2147483647 h 23"/>
                <a:gd name="T18" fmla="*/ 2147483647 w 24"/>
                <a:gd name="T19" fmla="*/ 2147483647 h 23"/>
                <a:gd name="T20" fmla="*/ 2147483647 w 24"/>
                <a:gd name="T21" fmla="*/ 2147483647 h 23"/>
                <a:gd name="T22" fmla="*/ 2147483647 w 24"/>
                <a:gd name="T23" fmla="*/ 2147483647 h 23"/>
                <a:gd name="T24" fmla="*/ 2147483647 w 24"/>
                <a:gd name="T25" fmla="*/ 2147483647 h 23"/>
                <a:gd name="T26" fmla="*/ 2147483647 w 24"/>
                <a:gd name="T27" fmla="*/ 2147483647 h 23"/>
                <a:gd name="T28" fmla="*/ 2147483647 w 24"/>
                <a:gd name="T29" fmla="*/ 2147483647 h 23"/>
                <a:gd name="T30" fmla="*/ 2147483647 w 24"/>
                <a:gd name="T31" fmla="*/ 0 h 23"/>
                <a:gd name="T32" fmla="*/ 2147483647 w 24"/>
                <a:gd name="T33" fmla="*/ 2147483647 h 23"/>
                <a:gd name="T34" fmla="*/ 2147483647 w 24"/>
                <a:gd name="T35" fmla="*/ 2147483647 h 23"/>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0" t="0" r="r" b="b"/>
              <a:pathLst>
                <a:path w="24" h="23">
                  <a:moveTo>
                    <a:pt x="9" y="5"/>
                  </a:moveTo>
                  <a:cubicBezTo>
                    <a:pt x="9" y="5"/>
                    <a:pt x="6" y="8"/>
                    <a:pt x="6" y="8"/>
                  </a:cubicBezTo>
                  <a:cubicBezTo>
                    <a:pt x="5" y="8"/>
                    <a:pt x="2" y="7"/>
                    <a:pt x="2" y="7"/>
                  </a:cubicBezTo>
                  <a:cubicBezTo>
                    <a:pt x="0" y="8"/>
                    <a:pt x="0" y="8"/>
                    <a:pt x="0" y="8"/>
                  </a:cubicBezTo>
                  <a:cubicBezTo>
                    <a:pt x="1" y="8"/>
                    <a:pt x="1" y="8"/>
                    <a:pt x="1" y="8"/>
                  </a:cubicBezTo>
                  <a:cubicBezTo>
                    <a:pt x="3" y="12"/>
                    <a:pt x="3" y="12"/>
                    <a:pt x="3" y="12"/>
                  </a:cubicBezTo>
                  <a:cubicBezTo>
                    <a:pt x="6" y="16"/>
                    <a:pt x="6" y="16"/>
                    <a:pt x="6" y="16"/>
                  </a:cubicBezTo>
                  <a:cubicBezTo>
                    <a:pt x="8" y="16"/>
                    <a:pt x="8" y="16"/>
                    <a:pt x="8" y="16"/>
                  </a:cubicBezTo>
                  <a:cubicBezTo>
                    <a:pt x="9" y="20"/>
                    <a:pt x="9" y="20"/>
                    <a:pt x="9" y="20"/>
                  </a:cubicBezTo>
                  <a:cubicBezTo>
                    <a:pt x="14" y="22"/>
                    <a:pt x="14" y="22"/>
                    <a:pt x="14" y="22"/>
                  </a:cubicBezTo>
                  <a:cubicBezTo>
                    <a:pt x="20" y="23"/>
                    <a:pt x="20" y="23"/>
                    <a:pt x="20" y="23"/>
                  </a:cubicBezTo>
                  <a:cubicBezTo>
                    <a:pt x="22" y="20"/>
                    <a:pt x="22" y="20"/>
                    <a:pt x="22" y="20"/>
                  </a:cubicBezTo>
                  <a:cubicBezTo>
                    <a:pt x="24" y="12"/>
                    <a:pt x="24" y="12"/>
                    <a:pt x="24" y="12"/>
                  </a:cubicBezTo>
                  <a:cubicBezTo>
                    <a:pt x="24" y="7"/>
                    <a:pt x="24" y="7"/>
                    <a:pt x="24" y="7"/>
                  </a:cubicBezTo>
                  <a:cubicBezTo>
                    <a:pt x="24" y="3"/>
                    <a:pt x="24" y="3"/>
                    <a:pt x="24" y="3"/>
                  </a:cubicBezTo>
                  <a:cubicBezTo>
                    <a:pt x="16" y="0"/>
                    <a:pt x="16" y="0"/>
                    <a:pt x="16" y="0"/>
                  </a:cubicBezTo>
                  <a:cubicBezTo>
                    <a:pt x="13" y="1"/>
                    <a:pt x="13" y="1"/>
                    <a:pt x="13" y="1"/>
                  </a:cubicBezTo>
                  <a:lnTo>
                    <a:pt x="9" y="5"/>
                  </a:lnTo>
                  <a:close/>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solidFill>
                  <a:srgbClr val="FFFFFF"/>
                </a:solidFill>
              </a:endParaRPr>
            </a:p>
          </p:txBody>
        </p:sp>
        <p:sp>
          <p:nvSpPr>
            <p:cNvPr id="511" name="Freeform 510"/>
            <p:cNvSpPr>
              <a:spLocks/>
            </p:cNvSpPr>
            <p:nvPr/>
          </p:nvSpPr>
          <p:spPr bwMode="auto">
            <a:xfrm>
              <a:off x="5910718" y="4404599"/>
              <a:ext cx="366547" cy="570307"/>
            </a:xfrm>
            <a:custGeom>
              <a:avLst/>
              <a:gdLst>
                <a:gd name="T0" fmla="*/ 2147483647 w 43"/>
                <a:gd name="T1" fmla="*/ 2147483647 h 70"/>
                <a:gd name="T2" fmla="*/ 2147483647 w 43"/>
                <a:gd name="T3" fmla="*/ 2147483647 h 70"/>
                <a:gd name="T4" fmla="*/ 2147483647 w 43"/>
                <a:gd name="T5" fmla="*/ 2147483647 h 70"/>
                <a:gd name="T6" fmla="*/ 2147483647 w 43"/>
                <a:gd name="T7" fmla="*/ 2147483647 h 70"/>
                <a:gd name="T8" fmla="*/ 2147483647 w 43"/>
                <a:gd name="T9" fmla="*/ 2147483647 h 70"/>
                <a:gd name="T10" fmla="*/ 2147483647 w 43"/>
                <a:gd name="T11" fmla="*/ 2147483647 h 70"/>
                <a:gd name="T12" fmla="*/ 2147483647 w 43"/>
                <a:gd name="T13" fmla="*/ 2147483647 h 70"/>
                <a:gd name="T14" fmla="*/ 2147483647 w 43"/>
                <a:gd name="T15" fmla="*/ 2147483647 h 70"/>
                <a:gd name="T16" fmla="*/ 2147483647 w 43"/>
                <a:gd name="T17" fmla="*/ 2147483647 h 70"/>
                <a:gd name="T18" fmla="*/ 2147483647 w 43"/>
                <a:gd name="T19" fmla="*/ 2147483647 h 70"/>
                <a:gd name="T20" fmla="*/ 2147483647 w 43"/>
                <a:gd name="T21" fmla="*/ 2147483647 h 70"/>
                <a:gd name="T22" fmla="*/ 2147483647 w 43"/>
                <a:gd name="T23" fmla="*/ 2147483647 h 70"/>
                <a:gd name="T24" fmla="*/ 2147483647 w 43"/>
                <a:gd name="T25" fmla="*/ 2147483647 h 70"/>
                <a:gd name="T26" fmla="*/ 2147483647 w 43"/>
                <a:gd name="T27" fmla="*/ 2147483647 h 70"/>
                <a:gd name="T28" fmla="*/ 2147483647 w 43"/>
                <a:gd name="T29" fmla="*/ 2147483647 h 70"/>
                <a:gd name="T30" fmla="*/ 0 w 43"/>
                <a:gd name="T31" fmla="*/ 2147483647 h 70"/>
                <a:gd name="T32" fmla="*/ 0 w 43"/>
                <a:gd name="T33" fmla="*/ 2147483647 h 70"/>
                <a:gd name="T34" fmla="*/ 2147483647 w 43"/>
                <a:gd name="T35" fmla="*/ 2147483647 h 70"/>
                <a:gd name="T36" fmla="*/ 2147483647 w 43"/>
                <a:gd name="T37" fmla="*/ 2147483647 h 70"/>
                <a:gd name="T38" fmla="*/ 2147483647 w 43"/>
                <a:gd name="T39" fmla="*/ 2147483647 h 70"/>
                <a:gd name="T40" fmla="*/ 2147483647 w 43"/>
                <a:gd name="T41" fmla="*/ 2147483647 h 70"/>
                <a:gd name="T42" fmla="*/ 2147483647 w 43"/>
                <a:gd name="T43" fmla="*/ 2147483647 h 70"/>
                <a:gd name="T44" fmla="*/ 2147483647 w 43"/>
                <a:gd name="T45" fmla="*/ 2147483647 h 70"/>
                <a:gd name="T46" fmla="*/ 2147483647 w 43"/>
                <a:gd name="T47" fmla="*/ 2147483647 h 70"/>
                <a:gd name="T48" fmla="*/ 2147483647 w 43"/>
                <a:gd name="T49" fmla="*/ 2147483647 h 70"/>
                <a:gd name="T50" fmla="*/ 2147483647 w 43"/>
                <a:gd name="T51" fmla="*/ 2147483647 h 70"/>
                <a:gd name="T52" fmla="*/ 2147483647 w 43"/>
                <a:gd name="T53" fmla="*/ 2147483647 h 70"/>
                <a:gd name="T54" fmla="*/ 2147483647 w 43"/>
                <a:gd name="T55" fmla="*/ 2147483647 h 70"/>
                <a:gd name="T56" fmla="*/ 2147483647 w 43"/>
                <a:gd name="T57" fmla="*/ 2147483647 h 70"/>
                <a:gd name="T58" fmla="*/ 2147483647 w 43"/>
                <a:gd name="T59" fmla="*/ 2147483647 h 70"/>
                <a:gd name="T60" fmla="*/ 2147483647 w 43"/>
                <a:gd name="T61" fmla="*/ 2147483647 h 70"/>
                <a:gd name="T62" fmla="*/ 2147483647 w 43"/>
                <a:gd name="T63" fmla="*/ 2147483647 h 70"/>
                <a:gd name="T64" fmla="*/ 2147483647 w 43"/>
                <a:gd name="T65" fmla="*/ 2147483647 h 70"/>
                <a:gd name="T66" fmla="*/ 2147483647 w 43"/>
                <a:gd name="T67" fmla="*/ 2147483647 h 70"/>
                <a:gd name="T68" fmla="*/ 2147483647 w 43"/>
                <a:gd name="T69" fmla="*/ 2147483647 h 70"/>
                <a:gd name="T70" fmla="*/ 2147483647 w 43"/>
                <a:gd name="T71" fmla="*/ 2147483647 h 70"/>
                <a:gd name="T72" fmla="*/ 2147483647 w 43"/>
                <a:gd name="T73" fmla="*/ 2147483647 h 70"/>
                <a:gd name="T74" fmla="*/ 2147483647 w 43"/>
                <a:gd name="T75" fmla="*/ 2147483647 h 70"/>
                <a:gd name="T76" fmla="*/ 2147483647 w 43"/>
                <a:gd name="T77" fmla="*/ 2147483647 h 70"/>
                <a:gd name="T78" fmla="*/ 2147483647 w 43"/>
                <a:gd name="T79" fmla="*/ 2147483647 h 70"/>
                <a:gd name="T80" fmla="*/ 2147483647 w 43"/>
                <a:gd name="T81" fmla="*/ 2147483647 h 70"/>
                <a:gd name="T82" fmla="*/ 2147483647 w 43"/>
                <a:gd name="T83" fmla="*/ 2147483647 h 70"/>
                <a:gd name="T84" fmla="*/ 2147483647 w 43"/>
                <a:gd name="T85" fmla="*/ 2147483647 h 70"/>
                <a:gd name="T86" fmla="*/ 2147483647 w 43"/>
                <a:gd name="T87" fmla="*/ 2147483647 h 70"/>
                <a:gd name="T88" fmla="*/ 2147483647 w 43"/>
                <a:gd name="T89" fmla="*/ 2147483647 h 70"/>
                <a:gd name="T90" fmla="*/ 2147483647 w 43"/>
                <a:gd name="T91" fmla="*/ 2147483647 h 70"/>
                <a:gd name="T92" fmla="*/ 2147483647 w 43"/>
                <a:gd name="T93" fmla="*/ 2147483647 h 70"/>
                <a:gd name="T94" fmla="*/ 2147483647 w 43"/>
                <a:gd name="T95" fmla="*/ 2147483647 h 70"/>
                <a:gd name="T96" fmla="*/ 2147483647 w 43"/>
                <a:gd name="T97" fmla="*/ 2147483647 h 70"/>
                <a:gd name="T98" fmla="*/ 2147483647 w 43"/>
                <a:gd name="T99" fmla="*/ 2147483647 h 70"/>
                <a:gd name="T100" fmla="*/ 2147483647 w 43"/>
                <a:gd name="T101" fmla="*/ 2147483647 h 70"/>
                <a:gd name="T102" fmla="*/ 2147483647 w 43"/>
                <a:gd name="T103" fmla="*/ 2147483647 h 70"/>
                <a:gd name="T104" fmla="*/ 2147483647 w 43"/>
                <a:gd name="T105" fmla="*/ 2147483647 h 70"/>
                <a:gd name="T106" fmla="*/ 2147483647 w 43"/>
                <a:gd name="T107" fmla="*/ 2147483647 h 70"/>
                <a:gd name="T108" fmla="*/ 2147483647 w 43"/>
                <a:gd name="T109" fmla="*/ 2147483647 h 70"/>
                <a:gd name="T110" fmla="*/ 2147483647 w 43"/>
                <a:gd name="T111" fmla="*/ 0 h 70"/>
                <a:gd name="T112" fmla="*/ 2147483647 w 43"/>
                <a:gd name="T113" fmla="*/ 0 h 70"/>
                <a:gd name="T114" fmla="*/ 2147483647 w 43"/>
                <a:gd name="T115" fmla="*/ 2147483647 h 70"/>
                <a:gd name="T116" fmla="*/ 2147483647 w 43"/>
                <a:gd name="T117" fmla="*/ 0 h 70"/>
                <a:gd name="T118" fmla="*/ 2147483647 w 43"/>
                <a:gd name="T119" fmla="*/ 2147483647 h 70"/>
                <a:gd name="T120" fmla="*/ 2147483647 w 43"/>
                <a:gd name="T121" fmla="*/ 2147483647 h 70"/>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0" t="0" r="r" b="b"/>
              <a:pathLst>
                <a:path w="43" h="70">
                  <a:moveTo>
                    <a:pt x="27" y="6"/>
                  </a:moveTo>
                  <a:cubicBezTo>
                    <a:pt x="23" y="13"/>
                    <a:pt x="23" y="13"/>
                    <a:pt x="23" y="13"/>
                  </a:cubicBezTo>
                  <a:cubicBezTo>
                    <a:pt x="21" y="20"/>
                    <a:pt x="21" y="20"/>
                    <a:pt x="21" y="20"/>
                  </a:cubicBezTo>
                  <a:cubicBezTo>
                    <a:pt x="22" y="26"/>
                    <a:pt x="22" y="26"/>
                    <a:pt x="22" y="26"/>
                  </a:cubicBezTo>
                  <a:cubicBezTo>
                    <a:pt x="23" y="32"/>
                    <a:pt x="23" y="32"/>
                    <a:pt x="23" y="32"/>
                  </a:cubicBezTo>
                  <a:cubicBezTo>
                    <a:pt x="25" y="38"/>
                    <a:pt x="25" y="38"/>
                    <a:pt x="25" y="38"/>
                  </a:cubicBezTo>
                  <a:cubicBezTo>
                    <a:pt x="22" y="39"/>
                    <a:pt x="22" y="39"/>
                    <a:pt x="22" y="39"/>
                  </a:cubicBezTo>
                  <a:cubicBezTo>
                    <a:pt x="21" y="45"/>
                    <a:pt x="21" y="45"/>
                    <a:pt x="21" y="45"/>
                  </a:cubicBezTo>
                  <a:cubicBezTo>
                    <a:pt x="20" y="48"/>
                    <a:pt x="20" y="48"/>
                    <a:pt x="20" y="48"/>
                  </a:cubicBezTo>
                  <a:cubicBezTo>
                    <a:pt x="23" y="52"/>
                    <a:pt x="23" y="52"/>
                    <a:pt x="23" y="52"/>
                  </a:cubicBezTo>
                  <a:cubicBezTo>
                    <a:pt x="23" y="54"/>
                    <a:pt x="23" y="54"/>
                    <a:pt x="23" y="54"/>
                  </a:cubicBezTo>
                  <a:cubicBezTo>
                    <a:pt x="17" y="51"/>
                    <a:pt x="17" y="51"/>
                    <a:pt x="17" y="51"/>
                  </a:cubicBezTo>
                  <a:cubicBezTo>
                    <a:pt x="11" y="48"/>
                    <a:pt x="11" y="48"/>
                    <a:pt x="11" y="48"/>
                  </a:cubicBezTo>
                  <a:cubicBezTo>
                    <a:pt x="6" y="48"/>
                    <a:pt x="6" y="48"/>
                    <a:pt x="6" y="48"/>
                  </a:cubicBezTo>
                  <a:cubicBezTo>
                    <a:pt x="6" y="52"/>
                    <a:pt x="6" y="52"/>
                    <a:pt x="6" y="52"/>
                  </a:cubicBezTo>
                  <a:cubicBezTo>
                    <a:pt x="0" y="53"/>
                    <a:pt x="0" y="53"/>
                    <a:pt x="0" y="53"/>
                  </a:cubicBezTo>
                  <a:cubicBezTo>
                    <a:pt x="0" y="64"/>
                    <a:pt x="0" y="64"/>
                    <a:pt x="0" y="64"/>
                  </a:cubicBezTo>
                  <a:cubicBezTo>
                    <a:pt x="2" y="68"/>
                    <a:pt x="2" y="68"/>
                    <a:pt x="2" y="68"/>
                  </a:cubicBezTo>
                  <a:cubicBezTo>
                    <a:pt x="6" y="68"/>
                    <a:pt x="6" y="68"/>
                    <a:pt x="6" y="68"/>
                  </a:cubicBezTo>
                  <a:cubicBezTo>
                    <a:pt x="8" y="69"/>
                    <a:pt x="8" y="69"/>
                    <a:pt x="8" y="69"/>
                  </a:cubicBezTo>
                  <a:cubicBezTo>
                    <a:pt x="7" y="69"/>
                    <a:pt x="7" y="69"/>
                    <a:pt x="7" y="69"/>
                  </a:cubicBezTo>
                  <a:cubicBezTo>
                    <a:pt x="9" y="70"/>
                    <a:pt x="9" y="70"/>
                    <a:pt x="9" y="70"/>
                  </a:cubicBezTo>
                  <a:cubicBezTo>
                    <a:pt x="11" y="69"/>
                    <a:pt x="11" y="69"/>
                    <a:pt x="11" y="69"/>
                  </a:cubicBezTo>
                  <a:cubicBezTo>
                    <a:pt x="11" y="69"/>
                    <a:pt x="14" y="70"/>
                    <a:pt x="15" y="70"/>
                  </a:cubicBezTo>
                  <a:cubicBezTo>
                    <a:pt x="15" y="70"/>
                    <a:pt x="18" y="67"/>
                    <a:pt x="18" y="67"/>
                  </a:cubicBezTo>
                  <a:cubicBezTo>
                    <a:pt x="22" y="63"/>
                    <a:pt x="22" y="63"/>
                    <a:pt x="22" y="63"/>
                  </a:cubicBezTo>
                  <a:cubicBezTo>
                    <a:pt x="25" y="62"/>
                    <a:pt x="25" y="62"/>
                    <a:pt x="25" y="62"/>
                  </a:cubicBezTo>
                  <a:cubicBezTo>
                    <a:pt x="24" y="62"/>
                    <a:pt x="24" y="62"/>
                    <a:pt x="24" y="62"/>
                  </a:cubicBezTo>
                  <a:cubicBezTo>
                    <a:pt x="24" y="61"/>
                    <a:pt x="24" y="61"/>
                    <a:pt x="24" y="61"/>
                  </a:cubicBezTo>
                  <a:cubicBezTo>
                    <a:pt x="33" y="57"/>
                    <a:pt x="33" y="57"/>
                    <a:pt x="33" y="57"/>
                  </a:cubicBezTo>
                  <a:cubicBezTo>
                    <a:pt x="37" y="59"/>
                    <a:pt x="37" y="59"/>
                    <a:pt x="37" y="59"/>
                  </a:cubicBezTo>
                  <a:cubicBezTo>
                    <a:pt x="39" y="62"/>
                    <a:pt x="39" y="62"/>
                    <a:pt x="39" y="62"/>
                  </a:cubicBezTo>
                  <a:cubicBezTo>
                    <a:pt x="40" y="64"/>
                    <a:pt x="40" y="64"/>
                    <a:pt x="40" y="64"/>
                  </a:cubicBezTo>
                  <a:cubicBezTo>
                    <a:pt x="43" y="62"/>
                    <a:pt x="43" y="62"/>
                    <a:pt x="43" y="62"/>
                  </a:cubicBezTo>
                  <a:cubicBezTo>
                    <a:pt x="43" y="59"/>
                    <a:pt x="43" y="59"/>
                    <a:pt x="43" y="59"/>
                  </a:cubicBezTo>
                  <a:cubicBezTo>
                    <a:pt x="40" y="54"/>
                    <a:pt x="40" y="54"/>
                    <a:pt x="40" y="54"/>
                  </a:cubicBezTo>
                  <a:cubicBezTo>
                    <a:pt x="40" y="49"/>
                    <a:pt x="40" y="49"/>
                    <a:pt x="40" y="49"/>
                  </a:cubicBezTo>
                  <a:cubicBezTo>
                    <a:pt x="41" y="49"/>
                    <a:pt x="41" y="49"/>
                    <a:pt x="41" y="49"/>
                  </a:cubicBezTo>
                  <a:cubicBezTo>
                    <a:pt x="39" y="44"/>
                    <a:pt x="39" y="44"/>
                    <a:pt x="39" y="44"/>
                  </a:cubicBezTo>
                  <a:cubicBezTo>
                    <a:pt x="38" y="42"/>
                    <a:pt x="38" y="42"/>
                    <a:pt x="38" y="42"/>
                  </a:cubicBezTo>
                  <a:cubicBezTo>
                    <a:pt x="38" y="42"/>
                    <a:pt x="33" y="41"/>
                    <a:pt x="33" y="41"/>
                  </a:cubicBezTo>
                  <a:cubicBezTo>
                    <a:pt x="32" y="41"/>
                    <a:pt x="28" y="39"/>
                    <a:pt x="28" y="39"/>
                  </a:cubicBezTo>
                  <a:cubicBezTo>
                    <a:pt x="26" y="34"/>
                    <a:pt x="26" y="34"/>
                    <a:pt x="26" y="34"/>
                  </a:cubicBezTo>
                  <a:cubicBezTo>
                    <a:pt x="24" y="26"/>
                    <a:pt x="24" y="26"/>
                    <a:pt x="24" y="26"/>
                  </a:cubicBezTo>
                  <a:cubicBezTo>
                    <a:pt x="26" y="23"/>
                    <a:pt x="26" y="23"/>
                    <a:pt x="26" y="23"/>
                  </a:cubicBezTo>
                  <a:cubicBezTo>
                    <a:pt x="25" y="16"/>
                    <a:pt x="25" y="16"/>
                    <a:pt x="25" y="16"/>
                  </a:cubicBezTo>
                  <a:cubicBezTo>
                    <a:pt x="30" y="16"/>
                    <a:pt x="30" y="16"/>
                    <a:pt x="30" y="16"/>
                  </a:cubicBezTo>
                  <a:cubicBezTo>
                    <a:pt x="32" y="20"/>
                    <a:pt x="32" y="20"/>
                    <a:pt x="32" y="20"/>
                  </a:cubicBezTo>
                  <a:cubicBezTo>
                    <a:pt x="36" y="20"/>
                    <a:pt x="36" y="20"/>
                    <a:pt x="36" y="20"/>
                  </a:cubicBezTo>
                  <a:cubicBezTo>
                    <a:pt x="36" y="17"/>
                    <a:pt x="36" y="17"/>
                    <a:pt x="36" y="17"/>
                  </a:cubicBezTo>
                  <a:cubicBezTo>
                    <a:pt x="37" y="15"/>
                    <a:pt x="37" y="15"/>
                    <a:pt x="37" y="15"/>
                  </a:cubicBezTo>
                  <a:cubicBezTo>
                    <a:pt x="38" y="16"/>
                    <a:pt x="38" y="16"/>
                    <a:pt x="38" y="16"/>
                  </a:cubicBezTo>
                  <a:cubicBezTo>
                    <a:pt x="37" y="10"/>
                    <a:pt x="37" y="10"/>
                    <a:pt x="37" y="10"/>
                  </a:cubicBezTo>
                  <a:cubicBezTo>
                    <a:pt x="39" y="6"/>
                    <a:pt x="39" y="6"/>
                    <a:pt x="39" y="6"/>
                  </a:cubicBezTo>
                  <a:cubicBezTo>
                    <a:pt x="39" y="2"/>
                    <a:pt x="39" y="2"/>
                    <a:pt x="39" y="2"/>
                  </a:cubicBezTo>
                  <a:cubicBezTo>
                    <a:pt x="37" y="0"/>
                    <a:pt x="37" y="0"/>
                    <a:pt x="37" y="0"/>
                  </a:cubicBezTo>
                  <a:cubicBezTo>
                    <a:pt x="35" y="0"/>
                    <a:pt x="35" y="0"/>
                    <a:pt x="35" y="0"/>
                  </a:cubicBezTo>
                  <a:cubicBezTo>
                    <a:pt x="28" y="1"/>
                    <a:pt x="28" y="1"/>
                    <a:pt x="28" y="1"/>
                  </a:cubicBezTo>
                  <a:cubicBezTo>
                    <a:pt x="27" y="0"/>
                    <a:pt x="27" y="0"/>
                    <a:pt x="27" y="0"/>
                  </a:cubicBezTo>
                  <a:cubicBezTo>
                    <a:pt x="27" y="5"/>
                    <a:pt x="27" y="5"/>
                    <a:pt x="27" y="5"/>
                  </a:cubicBezTo>
                  <a:lnTo>
                    <a:pt x="27" y="6"/>
                  </a:lnTo>
                  <a:close/>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solidFill>
                  <a:srgbClr val="FFFFFF"/>
                </a:solidFill>
              </a:endParaRPr>
            </a:p>
          </p:txBody>
        </p:sp>
        <p:sp>
          <p:nvSpPr>
            <p:cNvPr id="512" name="Freeform 511"/>
            <p:cNvSpPr>
              <a:spLocks/>
            </p:cNvSpPr>
            <p:nvPr/>
          </p:nvSpPr>
          <p:spPr bwMode="auto">
            <a:xfrm>
              <a:off x="5181064" y="4108637"/>
              <a:ext cx="203063" cy="147980"/>
            </a:xfrm>
            <a:custGeom>
              <a:avLst/>
              <a:gdLst>
                <a:gd name="T0" fmla="*/ 2147483647 w 144"/>
                <a:gd name="T1" fmla="*/ 2147483647 h 109"/>
                <a:gd name="T2" fmla="*/ 2147483647 w 144"/>
                <a:gd name="T3" fmla="*/ 2147483647 h 109"/>
                <a:gd name="T4" fmla="*/ 2147483647 w 144"/>
                <a:gd name="T5" fmla="*/ 2147483647 h 109"/>
                <a:gd name="T6" fmla="*/ 2147483647 w 144"/>
                <a:gd name="T7" fmla="*/ 2147483647 h 109"/>
                <a:gd name="T8" fmla="*/ 2147483647 w 144"/>
                <a:gd name="T9" fmla="*/ 2147483647 h 109"/>
                <a:gd name="T10" fmla="*/ 2147483647 w 144"/>
                <a:gd name="T11" fmla="*/ 2147483647 h 109"/>
                <a:gd name="T12" fmla="*/ 2147483647 w 144"/>
                <a:gd name="T13" fmla="*/ 0 h 109"/>
                <a:gd name="T14" fmla="*/ 2147483647 w 144"/>
                <a:gd name="T15" fmla="*/ 0 h 109"/>
                <a:gd name="T16" fmla="*/ 2147483647 w 144"/>
                <a:gd name="T17" fmla="*/ 2147483647 h 109"/>
                <a:gd name="T18" fmla="*/ 2147483647 w 144"/>
                <a:gd name="T19" fmla="*/ 2147483647 h 109"/>
                <a:gd name="T20" fmla="*/ 2147483647 w 144"/>
                <a:gd name="T21" fmla="*/ 2147483647 h 109"/>
                <a:gd name="T22" fmla="*/ 0 w 144"/>
                <a:gd name="T23" fmla="*/ 2147483647 h 109"/>
                <a:gd name="T24" fmla="*/ 0 w 144"/>
                <a:gd name="T25" fmla="*/ 2147483647 h 109"/>
                <a:gd name="T26" fmla="*/ 2147483647 w 144"/>
                <a:gd name="T27" fmla="*/ 2147483647 h 109"/>
                <a:gd name="T28" fmla="*/ 2147483647 w 144"/>
                <a:gd name="T29" fmla="*/ 2147483647 h 109"/>
                <a:gd name="T30" fmla="*/ 2147483647 w 144"/>
                <a:gd name="T31" fmla="*/ 2147483647 h 109"/>
                <a:gd name="T32" fmla="*/ 2147483647 w 144"/>
                <a:gd name="T33" fmla="*/ 2147483647 h 109"/>
                <a:gd name="T34" fmla="*/ 2147483647 w 144"/>
                <a:gd name="T35" fmla="*/ 2147483647 h 109"/>
                <a:gd name="T36" fmla="*/ 2147483647 w 144"/>
                <a:gd name="T37" fmla="*/ 2147483647 h 109"/>
                <a:gd name="T38" fmla="*/ 2147483647 w 144"/>
                <a:gd name="T39" fmla="*/ 2147483647 h 10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0" t="0" r="r" b="b"/>
              <a:pathLst>
                <a:path w="144" h="109">
                  <a:moveTo>
                    <a:pt x="114" y="79"/>
                  </a:moveTo>
                  <a:lnTo>
                    <a:pt x="120" y="79"/>
                  </a:lnTo>
                  <a:lnTo>
                    <a:pt x="138" y="55"/>
                  </a:lnTo>
                  <a:lnTo>
                    <a:pt x="144" y="49"/>
                  </a:lnTo>
                  <a:lnTo>
                    <a:pt x="132" y="49"/>
                  </a:lnTo>
                  <a:lnTo>
                    <a:pt x="108" y="25"/>
                  </a:lnTo>
                  <a:lnTo>
                    <a:pt x="96" y="0"/>
                  </a:lnTo>
                  <a:lnTo>
                    <a:pt x="90" y="0"/>
                  </a:lnTo>
                  <a:lnTo>
                    <a:pt x="54" y="19"/>
                  </a:lnTo>
                  <a:lnTo>
                    <a:pt x="24" y="43"/>
                  </a:lnTo>
                  <a:lnTo>
                    <a:pt x="6" y="67"/>
                  </a:lnTo>
                  <a:lnTo>
                    <a:pt x="0" y="85"/>
                  </a:lnTo>
                  <a:lnTo>
                    <a:pt x="0" y="97"/>
                  </a:lnTo>
                  <a:lnTo>
                    <a:pt x="6" y="109"/>
                  </a:lnTo>
                  <a:lnTo>
                    <a:pt x="36" y="103"/>
                  </a:lnTo>
                  <a:lnTo>
                    <a:pt x="36" y="109"/>
                  </a:lnTo>
                  <a:lnTo>
                    <a:pt x="42" y="85"/>
                  </a:lnTo>
                  <a:lnTo>
                    <a:pt x="72" y="85"/>
                  </a:lnTo>
                  <a:lnTo>
                    <a:pt x="96" y="85"/>
                  </a:lnTo>
                  <a:lnTo>
                    <a:pt x="114" y="79"/>
                  </a:lnTo>
                  <a:close/>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solidFill>
                  <a:srgbClr val="FFFFFF"/>
                </a:solidFill>
              </a:endParaRPr>
            </a:p>
          </p:txBody>
        </p:sp>
        <p:sp>
          <p:nvSpPr>
            <p:cNvPr id="513" name="Freeform 512"/>
            <p:cNvSpPr>
              <a:spLocks/>
            </p:cNvSpPr>
            <p:nvPr/>
          </p:nvSpPr>
          <p:spPr bwMode="auto">
            <a:xfrm>
              <a:off x="5181064" y="4108637"/>
              <a:ext cx="203063" cy="147980"/>
            </a:xfrm>
            <a:custGeom>
              <a:avLst/>
              <a:gdLst>
                <a:gd name="T0" fmla="*/ 2147483647 w 144"/>
                <a:gd name="T1" fmla="*/ 2147483647 h 109"/>
                <a:gd name="T2" fmla="*/ 2147483647 w 144"/>
                <a:gd name="T3" fmla="*/ 2147483647 h 109"/>
                <a:gd name="T4" fmla="*/ 2147483647 w 144"/>
                <a:gd name="T5" fmla="*/ 2147483647 h 109"/>
                <a:gd name="T6" fmla="*/ 2147483647 w 144"/>
                <a:gd name="T7" fmla="*/ 2147483647 h 109"/>
                <a:gd name="T8" fmla="*/ 2147483647 w 144"/>
                <a:gd name="T9" fmla="*/ 2147483647 h 109"/>
                <a:gd name="T10" fmla="*/ 2147483647 w 144"/>
                <a:gd name="T11" fmla="*/ 2147483647 h 109"/>
                <a:gd name="T12" fmla="*/ 2147483647 w 144"/>
                <a:gd name="T13" fmla="*/ 0 h 109"/>
                <a:gd name="T14" fmla="*/ 2147483647 w 144"/>
                <a:gd name="T15" fmla="*/ 0 h 109"/>
                <a:gd name="T16" fmla="*/ 2147483647 w 144"/>
                <a:gd name="T17" fmla="*/ 2147483647 h 109"/>
                <a:gd name="T18" fmla="*/ 2147483647 w 144"/>
                <a:gd name="T19" fmla="*/ 2147483647 h 109"/>
                <a:gd name="T20" fmla="*/ 2147483647 w 144"/>
                <a:gd name="T21" fmla="*/ 2147483647 h 109"/>
                <a:gd name="T22" fmla="*/ 0 w 144"/>
                <a:gd name="T23" fmla="*/ 2147483647 h 109"/>
                <a:gd name="T24" fmla="*/ 0 w 144"/>
                <a:gd name="T25" fmla="*/ 2147483647 h 109"/>
                <a:gd name="T26" fmla="*/ 2147483647 w 144"/>
                <a:gd name="T27" fmla="*/ 2147483647 h 109"/>
                <a:gd name="T28" fmla="*/ 2147483647 w 144"/>
                <a:gd name="T29" fmla="*/ 2147483647 h 109"/>
                <a:gd name="T30" fmla="*/ 2147483647 w 144"/>
                <a:gd name="T31" fmla="*/ 2147483647 h 109"/>
                <a:gd name="T32" fmla="*/ 2147483647 w 144"/>
                <a:gd name="T33" fmla="*/ 2147483647 h 109"/>
                <a:gd name="T34" fmla="*/ 2147483647 w 144"/>
                <a:gd name="T35" fmla="*/ 2147483647 h 109"/>
                <a:gd name="T36" fmla="*/ 2147483647 w 144"/>
                <a:gd name="T37" fmla="*/ 2147483647 h 10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144" h="109">
                  <a:moveTo>
                    <a:pt x="114" y="79"/>
                  </a:moveTo>
                  <a:lnTo>
                    <a:pt x="120" y="79"/>
                  </a:lnTo>
                  <a:lnTo>
                    <a:pt x="138" y="55"/>
                  </a:lnTo>
                  <a:lnTo>
                    <a:pt x="144" y="49"/>
                  </a:lnTo>
                  <a:lnTo>
                    <a:pt x="132" y="49"/>
                  </a:lnTo>
                  <a:lnTo>
                    <a:pt x="108" y="25"/>
                  </a:lnTo>
                  <a:lnTo>
                    <a:pt x="96" y="0"/>
                  </a:lnTo>
                  <a:lnTo>
                    <a:pt x="90" y="0"/>
                  </a:lnTo>
                  <a:lnTo>
                    <a:pt x="54" y="19"/>
                  </a:lnTo>
                  <a:lnTo>
                    <a:pt x="24" y="43"/>
                  </a:lnTo>
                  <a:lnTo>
                    <a:pt x="6" y="67"/>
                  </a:lnTo>
                  <a:lnTo>
                    <a:pt x="0" y="85"/>
                  </a:lnTo>
                  <a:lnTo>
                    <a:pt x="0" y="97"/>
                  </a:lnTo>
                  <a:lnTo>
                    <a:pt x="6" y="109"/>
                  </a:lnTo>
                  <a:lnTo>
                    <a:pt x="36" y="103"/>
                  </a:lnTo>
                  <a:lnTo>
                    <a:pt x="36" y="109"/>
                  </a:lnTo>
                  <a:lnTo>
                    <a:pt x="42" y="85"/>
                  </a:lnTo>
                  <a:lnTo>
                    <a:pt x="72" y="85"/>
                  </a:lnTo>
                  <a:lnTo>
                    <a:pt x="96" y="85"/>
                  </a:lnTo>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solidFill>
                  <a:srgbClr val="FFFFFF"/>
                </a:solidFill>
              </a:endParaRPr>
            </a:p>
          </p:txBody>
        </p:sp>
        <p:sp>
          <p:nvSpPr>
            <p:cNvPr id="514" name="Freeform 513"/>
            <p:cNvSpPr>
              <a:spLocks/>
            </p:cNvSpPr>
            <p:nvPr/>
          </p:nvSpPr>
          <p:spPr bwMode="auto">
            <a:xfrm>
              <a:off x="5315293" y="4216712"/>
              <a:ext cx="25812" cy="6651"/>
            </a:xfrm>
            <a:custGeom>
              <a:avLst/>
              <a:gdLst>
                <a:gd name="T0" fmla="*/ 0 w 18"/>
                <a:gd name="T1" fmla="*/ 2147483647 h 6"/>
                <a:gd name="T2" fmla="*/ 2147483647 w 18"/>
                <a:gd name="T3" fmla="*/ 2147483647 h 6"/>
                <a:gd name="T4" fmla="*/ 2147483647 w 18"/>
                <a:gd name="T5" fmla="*/ 0 h 6"/>
                <a:gd name="T6" fmla="*/ 0 w 18"/>
                <a:gd name="T7" fmla="*/ 2147483647 h 6"/>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8" h="6">
                  <a:moveTo>
                    <a:pt x="0" y="6"/>
                  </a:moveTo>
                  <a:lnTo>
                    <a:pt x="6" y="6"/>
                  </a:lnTo>
                  <a:lnTo>
                    <a:pt x="18" y="0"/>
                  </a:lnTo>
                  <a:lnTo>
                    <a:pt x="0" y="6"/>
                  </a:lnTo>
                  <a:close/>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solidFill>
                  <a:srgbClr val="FFFFFF"/>
                </a:solidFill>
              </a:endParaRPr>
            </a:p>
          </p:txBody>
        </p:sp>
        <p:sp>
          <p:nvSpPr>
            <p:cNvPr id="515" name="Freeform 514"/>
            <p:cNvSpPr>
              <a:spLocks/>
            </p:cNvSpPr>
            <p:nvPr/>
          </p:nvSpPr>
          <p:spPr bwMode="auto">
            <a:xfrm>
              <a:off x="5315293" y="4216712"/>
              <a:ext cx="25812" cy="6651"/>
            </a:xfrm>
            <a:custGeom>
              <a:avLst/>
              <a:gdLst>
                <a:gd name="T0" fmla="*/ 0 w 18"/>
                <a:gd name="T1" fmla="*/ 2147483647 h 6"/>
                <a:gd name="T2" fmla="*/ 2147483647 w 18"/>
                <a:gd name="T3" fmla="*/ 2147483647 h 6"/>
                <a:gd name="T4" fmla="*/ 2147483647 w 18"/>
                <a:gd name="T5" fmla="*/ 0 h 6"/>
                <a:gd name="T6" fmla="*/ 0 60000 65536"/>
                <a:gd name="T7" fmla="*/ 0 60000 65536"/>
                <a:gd name="T8" fmla="*/ 0 60000 65536"/>
              </a:gdLst>
              <a:ahLst/>
              <a:cxnLst>
                <a:cxn ang="T6">
                  <a:pos x="T0" y="T1"/>
                </a:cxn>
                <a:cxn ang="T7">
                  <a:pos x="T2" y="T3"/>
                </a:cxn>
                <a:cxn ang="T8">
                  <a:pos x="T4" y="T5"/>
                </a:cxn>
              </a:cxnLst>
              <a:rect l="0" t="0" r="r" b="b"/>
              <a:pathLst>
                <a:path w="18" h="6">
                  <a:moveTo>
                    <a:pt x="0" y="6"/>
                  </a:moveTo>
                  <a:lnTo>
                    <a:pt x="6" y="6"/>
                  </a:lnTo>
                  <a:lnTo>
                    <a:pt x="18" y="0"/>
                  </a:lnTo>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solidFill>
                  <a:srgbClr val="FFFFFF"/>
                </a:solidFill>
              </a:endParaRPr>
            </a:p>
          </p:txBody>
        </p:sp>
        <p:sp>
          <p:nvSpPr>
            <p:cNvPr id="516" name="Freeform 515"/>
            <p:cNvSpPr>
              <a:spLocks/>
            </p:cNvSpPr>
            <p:nvPr/>
          </p:nvSpPr>
          <p:spPr bwMode="auto">
            <a:xfrm>
              <a:off x="5230970" y="4223364"/>
              <a:ext cx="110136" cy="138005"/>
            </a:xfrm>
            <a:custGeom>
              <a:avLst/>
              <a:gdLst>
                <a:gd name="T0" fmla="*/ 2147483647 w 78"/>
                <a:gd name="T1" fmla="*/ 2147483647 h 102"/>
                <a:gd name="T2" fmla="*/ 2147483647 w 78"/>
                <a:gd name="T3" fmla="*/ 0 h 102"/>
                <a:gd name="T4" fmla="*/ 2147483647 w 78"/>
                <a:gd name="T5" fmla="*/ 0 h 102"/>
                <a:gd name="T6" fmla="*/ 2147483647 w 78"/>
                <a:gd name="T7" fmla="*/ 0 h 102"/>
                <a:gd name="T8" fmla="*/ 0 w 78"/>
                <a:gd name="T9" fmla="*/ 2147483647 h 102"/>
                <a:gd name="T10" fmla="*/ 2147483647 w 78"/>
                <a:gd name="T11" fmla="*/ 2147483647 h 102"/>
                <a:gd name="T12" fmla="*/ 0 w 78"/>
                <a:gd name="T13" fmla="*/ 2147483647 h 102"/>
                <a:gd name="T14" fmla="*/ 0 w 78"/>
                <a:gd name="T15" fmla="*/ 2147483647 h 102"/>
                <a:gd name="T16" fmla="*/ 2147483647 w 78"/>
                <a:gd name="T17" fmla="*/ 2147483647 h 102"/>
                <a:gd name="T18" fmla="*/ 2147483647 w 78"/>
                <a:gd name="T19" fmla="*/ 2147483647 h 102"/>
                <a:gd name="T20" fmla="*/ 2147483647 w 78"/>
                <a:gd name="T21" fmla="*/ 2147483647 h 102"/>
                <a:gd name="T22" fmla="*/ 2147483647 w 78"/>
                <a:gd name="T23" fmla="*/ 2147483647 h 102"/>
                <a:gd name="T24" fmla="*/ 2147483647 w 78"/>
                <a:gd name="T25" fmla="*/ 2147483647 h 102"/>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78" h="102">
                  <a:moveTo>
                    <a:pt x="60" y="6"/>
                  </a:moveTo>
                  <a:lnTo>
                    <a:pt x="60" y="0"/>
                  </a:lnTo>
                  <a:lnTo>
                    <a:pt x="36" y="0"/>
                  </a:lnTo>
                  <a:lnTo>
                    <a:pt x="6" y="0"/>
                  </a:lnTo>
                  <a:lnTo>
                    <a:pt x="0" y="24"/>
                  </a:lnTo>
                  <a:lnTo>
                    <a:pt x="12" y="42"/>
                  </a:lnTo>
                  <a:lnTo>
                    <a:pt x="0" y="66"/>
                  </a:lnTo>
                  <a:lnTo>
                    <a:pt x="0" y="84"/>
                  </a:lnTo>
                  <a:lnTo>
                    <a:pt x="6" y="102"/>
                  </a:lnTo>
                  <a:lnTo>
                    <a:pt x="36" y="102"/>
                  </a:lnTo>
                  <a:lnTo>
                    <a:pt x="78" y="90"/>
                  </a:lnTo>
                  <a:lnTo>
                    <a:pt x="60" y="36"/>
                  </a:lnTo>
                  <a:lnTo>
                    <a:pt x="60" y="6"/>
                  </a:lnTo>
                  <a:close/>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solidFill>
                  <a:srgbClr val="FFFFFF"/>
                </a:solidFill>
              </a:endParaRPr>
            </a:p>
          </p:txBody>
        </p:sp>
        <p:sp>
          <p:nvSpPr>
            <p:cNvPr id="517" name="Freeform 516"/>
            <p:cNvSpPr>
              <a:spLocks/>
            </p:cNvSpPr>
            <p:nvPr/>
          </p:nvSpPr>
          <p:spPr bwMode="auto">
            <a:xfrm>
              <a:off x="5394453" y="4116950"/>
              <a:ext cx="321805" cy="279335"/>
            </a:xfrm>
            <a:custGeom>
              <a:avLst/>
              <a:gdLst>
                <a:gd name="T0" fmla="*/ 2147483647 w 228"/>
                <a:gd name="T1" fmla="*/ 2147483647 h 205"/>
                <a:gd name="T2" fmla="*/ 2147483647 w 228"/>
                <a:gd name="T3" fmla="*/ 2147483647 h 205"/>
                <a:gd name="T4" fmla="*/ 2147483647 w 228"/>
                <a:gd name="T5" fmla="*/ 2147483647 h 205"/>
                <a:gd name="T6" fmla="*/ 2147483647 w 228"/>
                <a:gd name="T7" fmla="*/ 2147483647 h 205"/>
                <a:gd name="T8" fmla="*/ 2147483647 w 228"/>
                <a:gd name="T9" fmla="*/ 2147483647 h 205"/>
                <a:gd name="T10" fmla="*/ 2147483647 w 228"/>
                <a:gd name="T11" fmla="*/ 2147483647 h 205"/>
                <a:gd name="T12" fmla="*/ 2147483647 w 228"/>
                <a:gd name="T13" fmla="*/ 2147483647 h 205"/>
                <a:gd name="T14" fmla="*/ 2147483647 w 228"/>
                <a:gd name="T15" fmla="*/ 2147483647 h 205"/>
                <a:gd name="T16" fmla="*/ 2147483647 w 228"/>
                <a:gd name="T17" fmla="*/ 2147483647 h 205"/>
                <a:gd name="T18" fmla="*/ 2147483647 w 228"/>
                <a:gd name="T19" fmla="*/ 0 h 205"/>
                <a:gd name="T20" fmla="*/ 2147483647 w 228"/>
                <a:gd name="T21" fmla="*/ 2147483647 h 205"/>
                <a:gd name="T22" fmla="*/ 2147483647 w 228"/>
                <a:gd name="T23" fmla="*/ 2147483647 h 205"/>
                <a:gd name="T24" fmla="*/ 2147483647 w 228"/>
                <a:gd name="T25" fmla="*/ 2147483647 h 205"/>
                <a:gd name="T26" fmla="*/ 2147483647 w 228"/>
                <a:gd name="T27" fmla="*/ 2147483647 h 205"/>
                <a:gd name="T28" fmla="*/ 2147483647 w 228"/>
                <a:gd name="T29" fmla="*/ 2147483647 h 205"/>
                <a:gd name="T30" fmla="*/ 2147483647 w 228"/>
                <a:gd name="T31" fmla="*/ 2147483647 h 205"/>
                <a:gd name="T32" fmla="*/ 2147483647 w 228"/>
                <a:gd name="T33" fmla="*/ 2147483647 h 205"/>
                <a:gd name="T34" fmla="*/ 2147483647 w 228"/>
                <a:gd name="T35" fmla="*/ 2147483647 h 205"/>
                <a:gd name="T36" fmla="*/ 2147483647 w 228"/>
                <a:gd name="T37" fmla="*/ 2147483647 h 205"/>
                <a:gd name="T38" fmla="*/ 0 w 228"/>
                <a:gd name="T39" fmla="*/ 2147483647 h 205"/>
                <a:gd name="T40" fmla="*/ 0 w 228"/>
                <a:gd name="T41" fmla="*/ 2147483647 h 205"/>
                <a:gd name="T42" fmla="*/ 2147483647 w 228"/>
                <a:gd name="T43" fmla="*/ 2147483647 h 205"/>
                <a:gd name="T44" fmla="*/ 2147483647 w 228"/>
                <a:gd name="T45" fmla="*/ 2147483647 h 205"/>
                <a:gd name="T46" fmla="*/ 2147483647 w 228"/>
                <a:gd name="T47" fmla="*/ 2147483647 h 205"/>
                <a:gd name="T48" fmla="*/ 2147483647 w 228"/>
                <a:gd name="T49" fmla="*/ 2147483647 h 205"/>
                <a:gd name="T50" fmla="*/ 2147483647 w 228"/>
                <a:gd name="T51" fmla="*/ 2147483647 h 205"/>
                <a:gd name="T52" fmla="*/ 2147483647 w 228"/>
                <a:gd name="T53" fmla="*/ 2147483647 h 205"/>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0" t="0" r="r" b="b"/>
              <a:pathLst>
                <a:path w="228" h="205">
                  <a:moveTo>
                    <a:pt x="120" y="151"/>
                  </a:moveTo>
                  <a:lnTo>
                    <a:pt x="150" y="163"/>
                  </a:lnTo>
                  <a:lnTo>
                    <a:pt x="180" y="121"/>
                  </a:lnTo>
                  <a:lnTo>
                    <a:pt x="198" y="73"/>
                  </a:lnTo>
                  <a:lnTo>
                    <a:pt x="204" y="55"/>
                  </a:lnTo>
                  <a:lnTo>
                    <a:pt x="222" y="49"/>
                  </a:lnTo>
                  <a:lnTo>
                    <a:pt x="228" y="31"/>
                  </a:lnTo>
                  <a:lnTo>
                    <a:pt x="210" y="25"/>
                  </a:lnTo>
                  <a:lnTo>
                    <a:pt x="198" y="7"/>
                  </a:lnTo>
                  <a:lnTo>
                    <a:pt x="204" y="0"/>
                  </a:lnTo>
                  <a:lnTo>
                    <a:pt x="174" y="25"/>
                  </a:lnTo>
                  <a:lnTo>
                    <a:pt x="144" y="31"/>
                  </a:lnTo>
                  <a:lnTo>
                    <a:pt x="108" y="31"/>
                  </a:lnTo>
                  <a:lnTo>
                    <a:pt x="84" y="43"/>
                  </a:lnTo>
                  <a:lnTo>
                    <a:pt x="48" y="31"/>
                  </a:lnTo>
                  <a:lnTo>
                    <a:pt x="24" y="31"/>
                  </a:lnTo>
                  <a:lnTo>
                    <a:pt x="12" y="49"/>
                  </a:lnTo>
                  <a:lnTo>
                    <a:pt x="12" y="67"/>
                  </a:lnTo>
                  <a:lnTo>
                    <a:pt x="12" y="91"/>
                  </a:lnTo>
                  <a:lnTo>
                    <a:pt x="0" y="133"/>
                  </a:lnTo>
                  <a:lnTo>
                    <a:pt x="0" y="163"/>
                  </a:lnTo>
                  <a:lnTo>
                    <a:pt x="24" y="163"/>
                  </a:lnTo>
                  <a:lnTo>
                    <a:pt x="48" y="193"/>
                  </a:lnTo>
                  <a:lnTo>
                    <a:pt x="72" y="199"/>
                  </a:lnTo>
                  <a:lnTo>
                    <a:pt x="96" y="205"/>
                  </a:lnTo>
                  <a:lnTo>
                    <a:pt x="102" y="175"/>
                  </a:lnTo>
                  <a:lnTo>
                    <a:pt x="120" y="151"/>
                  </a:lnTo>
                  <a:close/>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solidFill>
                  <a:srgbClr val="FFFFFF"/>
                </a:solidFill>
              </a:endParaRPr>
            </a:p>
          </p:txBody>
        </p:sp>
        <p:sp>
          <p:nvSpPr>
            <p:cNvPr id="518" name="Freeform 517"/>
            <p:cNvSpPr>
              <a:spLocks/>
            </p:cNvSpPr>
            <p:nvPr/>
          </p:nvSpPr>
          <p:spPr bwMode="auto">
            <a:xfrm>
              <a:off x="5707654" y="4223364"/>
              <a:ext cx="347618" cy="196199"/>
            </a:xfrm>
            <a:custGeom>
              <a:avLst/>
              <a:gdLst>
                <a:gd name="T0" fmla="*/ 2147483647 w 246"/>
                <a:gd name="T1" fmla="*/ 2147483647 h 144"/>
                <a:gd name="T2" fmla="*/ 2147483647 w 246"/>
                <a:gd name="T3" fmla="*/ 2147483647 h 144"/>
                <a:gd name="T4" fmla="*/ 2147483647 w 246"/>
                <a:gd name="T5" fmla="*/ 2147483647 h 144"/>
                <a:gd name="T6" fmla="*/ 2147483647 w 246"/>
                <a:gd name="T7" fmla="*/ 2147483647 h 144"/>
                <a:gd name="T8" fmla="*/ 0 w 246"/>
                <a:gd name="T9" fmla="*/ 2147483647 h 144"/>
                <a:gd name="T10" fmla="*/ 2147483647 w 246"/>
                <a:gd name="T11" fmla="*/ 2147483647 h 144"/>
                <a:gd name="T12" fmla="*/ 2147483647 w 246"/>
                <a:gd name="T13" fmla="*/ 2147483647 h 144"/>
                <a:gd name="T14" fmla="*/ 2147483647 w 246"/>
                <a:gd name="T15" fmla="*/ 2147483647 h 144"/>
                <a:gd name="T16" fmla="*/ 2147483647 w 246"/>
                <a:gd name="T17" fmla="*/ 2147483647 h 144"/>
                <a:gd name="T18" fmla="*/ 2147483647 w 246"/>
                <a:gd name="T19" fmla="*/ 2147483647 h 144"/>
                <a:gd name="T20" fmla="*/ 2147483647 w 246"/>
                <a:gd name="T21" fmla="*/ 2147483647 h 144"/>
                <a:gd name="T22" fmla="*/ 2147483647 w 246"/>
                <a:gd name="T23" fmla="*/ 2147483647 h 144"/>
                <a:gd name="T24" fmla="*/ 2147483647 w 246"/>
                <a:gd name="T25" fmla="*/ 2147483647 h 144"/>
                <a:gd name="T26" fmla="*/ 2147483647 w 246"/>
                <a:gd name="T27" fmla="*/ 2147483647 h 144"/>
                <a:gd name="T28" fmla="*/ 2147483647 w 246"/>
                <a:gd name="T29" fmla="*/ 2147483647 h 144"/>
                <a:gd name="T30" fmla="*/ 2147483647 w 246"/>
                <a:gd name="T31" fmla="*/ 2147483647 h 144"/>
                <a:gd name="T32" fmla="*/ 2147483647 w 246"/>
                <a:gd name="T33" fmla="*/ 2147483647 h 144"/>
                <a:gd name="T34" fmla="*/ 2147483647 w 246"/>
                <a:gd name="T35" fmla="*/ 2147483647 h 144"/>
                <a:gd name="T36" fmla="*/ 2147483647 w 246"/>
                <a:gd name="T37" fmla="*/ 2147483647 h 144"/>
                <a:gd name="T38" fmla="*/ 2147483647 w 246"/>
                <a:gd name="T39" fmla="*/ 0 h 144"/>
                <a:gd name="T40" fmla="*/ 2147483647 w 246"/>
                <a:gd name="T41" fmla="*/ 2147483647 h 144"/>
                <a:gd name="T42" fmla="*/ 2147483647 w 246"/>
                <a:gd name="T43" fmla="*/ 2147483647 h 144"/>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246" h="144">
                  <a:moveTo>
                    <a:pt x="78" y="36"/>
                  </a:moveTo>
                  <a:lnTo>
                    <a:pt x="72" y="48"/>
                  </a:lnTo>
                  <a:lnTo>
                    <a:pt x="36" y="60"/>
                  </a:lnTo>
                  <a:lnTo>
                    <a:pt x="12" y="66"/>
                  </a:lnTo>
                  <a:lnTo>
                    <a:pt x="0" y="102"/>
                  </a:lnTo>
                  <a:lnTo>
                    <a:pt x="12" y="132"/>
                  </a:lnTo>
                  <a:lnTo>
                    <a:pt x="18" y="144"/>
                  </a:lnTo>
                  <a:lnTo>
                    <a:pt x="42" y="132"/>
                  </a:lnTo>
                  <a:lnTo>
                    <a:pt x="66" y="132"/>
                  </a:lnTo>
                  <a:lnTo>
                    <a:pt x="78" y="138"/>
                  </a:lnTo>
                  <a:lnTo>
                    <a:pt x="78" y="114"/>
                  </a:lnTo>
                  <a:lnTo>
                    <a:pt x="114" y="108"/>
                  </a:lnTo>
                  <a:lnTo>
                    <a:pt x="144" y="120"/>
                  </a:lnTo>
                  <a:lnTo>
                    <a:pt x="198" y="108"/>
                  </a:lnTo>
                  <a:lnTo>
                    <a:pt x="246" y="102"/>
                  </a:lnTo>
                  <a:lnTo>
                    <a:pt x="210" y="66"/>
                  </a:lnTo>
                  <a:lnTo>
                    <a:pt x="186" y="54"/>
                  </a:lnTo>
                  <a:lnTo>
                    <a:pt x="168" y="24"/>
                  </a:lnTo>
                  <a:lnTo>
                    <a:pt x="156" y="0"/>
                  </a:lnTo>
                  <a:lnTo>
                    <a:pt x="108" y="30"/>
                  </a:lnTo>
                  <a:lnTo>
                    <a:pt x="78" y="36"/>
                  </a:lnTo>
                  <a:close/>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solidFill>
                  <a:srgbClr val="FFFFFF"/>
                </a:solidFill>
              </a:endParaRPr>
            </a:p>
          </p:txBody>
        </p:sp>
        <p:sp>
          <p:nvSpPr>
            <p:cNvPr id="519" name="Freeform 518"/>
            <p:cNvSpPr>
              <a:spLocks/>
            </p:cNvSpPr>
            <p:nvPr/>
          </p:nvSpPr>
          <p:spPr bwMode="auto">
            <a:xfrm>
              <a:off x="5606121" y="4404599"/>
              <a:ext cx="211669" cy="244417"/>
            </a:xfrm>
            <a:custGeom>
              <a:avLst/>
              <a:gdLst>
                <a:gd name="T0" fmla="*/ 2147483647 w 150"/>
                <a:gd name="T1" fmla="*/ 2147483647 h 180"/>
                <a:gd name="T2" fmla="*/ 2147483647 w 150"/>
                <a:gd name="T3" fmla="*/ 2147483647 h 180"/>
                <a:gd name="T4" fmla="*/ 2147483647 w 150"/>
                <a:gd name="T5" fmla="*/ 2147483647 h 180"/>
                <a:gd name="T6" fmla="*/ 2147483647 w 150"/>
                <a:gd name="T7" fmla="*/ 2147483647 h 180"/>
                <a:gd name="T8" fmla="*/ 2147483647 w 150"/>
                <a:gd name="T9" fmla="*/ 2147483647 h 180"/>
                <a:gd name="T10" fmla="*/ 2147483647 w 150"/>
                <a:gd name="T11" fmla="*/ 0 h 180"/>
                <a:gd name="T12" fmla="*/ 2147483647 w 150"/>
                <a:gd name="T13" fmla="*/ 0 h 180"/>
                <a:gd name="T14" fmla="*/ 2147483647 w 150"/>
                <a:gd name="T15" fmla="*/ 2147483647 h 180"/>
                <a:gd name="T16" fmla="*/ 2147483647 w 150"/>
                <a:gd name="T17" fmla="*/ 2147483647 h 180"/>
                <a:gd name="T18" fmla="*/ 2147483647 w 150"/>
                <a:gd name="T19" fmla="*/ 2147483647 h 180"/>
                <a:gd name="T20" fmla="*/ 2147483647 w 150"/>
                <a:gd name="T21" fmla="*/ 2147483647 h 180"/>
                <a:gd name="T22" fmla="*/ 2147483647 w 150"/>
                <a:gd name="T23" fmla="*/ 2147483647 h 180"/>
                <a:gd name="T24" fmla="*/ 2147483647 w 150"/>
                <a:gd name="T25" fmla="*/ 2147483647 h 180"/>
                <a:gd name="T26" fmla="*/ 2147483647 w 150"/>
                <a:gd name="T27" fmla="*/ 2147483647 h 180"/>
                <a:gd name="T28" fmla="*/ 2147483647 w 150"/>
                <a:gd name="T29" fmla="*/ 2147483647 h 180"/>
                <a:gd name="T30" fmla="*/ 2147483647 w 150"/>
                <a:gd name="T31" fmla="*/ 2147483647 h 180"/>
                <a:gd name="T32" fmla="*/ 2147483647 w 150"/>
                <a:gd name="T33" fmla="*/ 2147483647 h 180"/>
                <a:gd name="T34" fmla="*/ 0 w 150"/>
                <a:gd name="T35" fmla="*/ 2147483647 h 180"/>
                <a:gd name="T36" fmla="*/ 2147483647 w 150"/>
                <a:gd name="T37" fmla="*/ 2147483647 h 180"/>
                <a:gd name="T38" fmla="*/ 2147483647 w 150"/>
                <a:gd name="T39" fmla="*/ 2147483647 h 180"/>
                <a:gd name="T40" fmla="*/ 2147483647 w 150"/>
                <a:gd name="T41" fmla="*/ 2147483647 h 180"/>
                <a:gd name="T42" fmla="*/ 2147483647 w 150"/>
                <a:gd name="T43" fmla="*/ 2147483647 h 1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150" h="180">
                  <a:moveTo>
                    <a:pt x="66" y="162"/>
                  </a:moveTo>
                  <a:lnTo>
                    <a:pt x="90" y="144"/>
                  </a:lnTo>
                  <a:lnTo>
                    <a:pt x="114" y="96"/>
                  </a:lnTo>
                  <a:lnTo>
                    <a:pt x="132" y="78"/>
                  </a:lnTo>
                  <a:lnTo>
                    <a:pt x="150" y="6"/>
                  </a:lnTo>
                  <a:lnTo>
                    <a:pt x="138" y="0"/>
                  </a:lnTo>
                  <a:lnTo>
                    <a:pt x="114" y="0"/>
                  </a:lnTo>
                  <a:lnTo>
                    <a:pt x="90" y="12"/>
                  </a:lnTo>
                  <a:lnTo>
                    <a:pt x="72" y="18"/>
                  </a:lnTo>
                  <a:lnTo>
                    <a:pt x="60" y="30"/>
                  </a:lnTo>
                  <a:lnTo>
                    <a:pt x="48" y="36"/>
                  </a:lnTo>
                  <a:lnTo>
                    <a:pt x="48" y="48"/>
                  </a:lnTo>
                  <a:lnTo>
                    <a:pt x="60" y="54"/>
                  </a:lnTo>
                  <a:lnTo>
                    <a:pt x="54" y="84"/>
                  </a:lnTo>
                  <a:lnTo>
                    <a:pt x="48" y="114"/>
                  </a:lnTo>
                  <a:lnTo>
                    <a:pt x="30" y="114"/>
                  </a:lnTo>
                  <a:lnTo>
                    <a:pt x="12" y="126"/>
                  </a:lnTo>
                  <a:lnTo>
                    <a:pt x="0" y="138"/>
                  </a:lnTo>
                  <a:lnTo>
                    <a:pt x="18" y="156"/>
                  </a:lnTo>
                  <a:lnTo>
                    <a:pt x="24" y="180"/>
                  </a:lnTo>
                  <a:lnTo>
                    <a:pt x="42" y="162"/>
                  </a:lnTo>
                  <a:lnTo>
                    <a:pt x="66" y="162"/>
                  </a:lnTo>
                  <a:close/>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solidFill>
                  <a:srgbClr val="FFFFFF"/>
                </a:solidFill>
              </a:endParaRPr>
            </a:p>
          </p:txBody>
        </p:sp>
        <p:sp>
          <p:nvSpPr>
            <p:cNvPr id="520" name="Freeform 519"/>
            <p:cNvSpPr>
              <a:spLocks/>
            </p:cNvSpPr>
            <p:nvPr/>
          </p:nvSpPr>
          <p:spPr bwMode="auto">
            <a:xfrm>
              <a:off x="5563100" y="4454480"/>
              <a:ext cx="127346" cy="136341"/>
            </a:xfrm>
            <a:custGeom>
              <a:avLst/>
              <a:gdLst>
                <a:gd name="T0" fmla="*/ 2147483647 w 90"/>
                <a:gd name="T1" fmla="*/ 2147483647 h 102"/>
                <a:gd name="T2" fmla="*/ 2147483647 w 90"/>
                <a:gd name="T3" fmla="*/ 2147483647 h 102"/>
                <a:gd name="T4" fmla="*/ 2147483647 w 90"/>
                <a:gd name="T5" fmla="*/ 2147483647 h 102"/>
                <a:gd name="T6" fmla="*/ 2147483647 w 90"/>
                <a:gd name="T7" fmla="*/ 2147483647 h 102"/>
                <a:gd name="T8" fmla="*/ 2147483647 w 90"/>
                <a:gd name="T9" fmla="*/ 2147483647 h 102"/>
                <a:gd name="T10" fmla="*/ 2147483647 w 90"/>
                <a:gd name="T11" fmla="*/ 0 h 102"/>
                <a:gd name="T12" fmla="*/ 2147483647 w 90"/>
                <a:gd name="T13" fmla="*/ 0 h 102"/>
                <a:gd name="T14" fmla="*/ 0 w 90"/>
                <a:gd name="T15" fmla="*/ 0 h 102"/>
                <a:gd name="T16" fmla="*/ 0 w 90"/>
                <a:gd name="T17" fmla="*/ 2147483647 h 102"/>
                <a:gd name="T18" fmla="*/ 0 w 90"/>
                <a:gd name="T19" fmla="*/ 2147483647 h 102"/>
                <a:gd name="T20" fmla="*/ 2147483647 w 90"/>
                <a:gd name="T21" fmla="*/ 2147483647 h 102"/>
                <a:gd name="T22" fmla="*/ 2147483647 w 90"/>
                <a:gd name="T23" fmla="*/ 2147483647 h 102"/>
                <a:gd name="T24" fmla="*/ 2147483647 w 90"/>
                <a:gd name="T25" fmla="*/ 2147483647 h 102"/>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90" h="102">
                  <a:moveTo>
                    <a:pt x="60" y="78"/>
                  </a:moveTo>
                  <a:lnTo>
                    <a:pt x="78" y="78"/>
                  </a:lnTo>
                  <a:lnTo>
                    <a:pt x="84" y="48"/>
                  </a:lnTo>
                  <a:lnTo>
                    <a:pt x="90" y="18"/>
                  </a:lnTo>
                  <a:lnTo>
                    <a:pt x="78" y="12"/>
                  </a:lnTo>
                  <a:lnTo>
                    <a:pt x="78" y="0"/>
                  </a:lnTo>
                  <a:lnTo>
                    <a:pt x="48" y="0"/>
                  </a:lnTo>
                  <a:lnTo>
                    <a:pt x="0" y="0"/>
                  </a:lnTo>
                  <a:lnTo>
                    <a:pt x="0" y="18"/>
                  </a:lnTo>
                  <a:lnTo>
                    <a:pt x="0" y="54"/>
                  </a:lnTo>
                  <a:lnTo>
                    <a:pt x="30" y="102"/>
                  </a:lnTo>
                  <a:lnTo>
                    <a:pt x="42" y="90"/>
                  </a:lnTo>
                  <a:lnTo>
                    <a:pt x="60" y="78"/>
                  </a:lnTo>
                  <a:close/>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solidFill>
                  <a:srgbClr val="FFFFFF"/>
                </a:solidFill>
              </a:endParaRPr>
            </a:p>
          </p:txBody>
        </p:sp>
        <p:sp>
          <p:nvSpPr>
            <p:cNvPr id="521" name="Freeform 520"/>
            <p:cNvSpPr>
              <a:spLocks/>
            </p:cNvSpPr>
            <p:nvPr/>
          </p:nvSpPr>
          <p:spPr bwMode="auto">
            <a:xfrm>
              <a:off x="5528682" y="4183459"/>
              <a:ext cx="203063" cy="271021"/>
            </a:xfrm>
            <a:custGeom>
              <a:avLst/>
              <a:gdLst>
                <a:gd name="T0" fmla="*/ 2147483647 w 144"/>
                <a:gd name="T1" fmla="*/ 2147483647 h 198"/>
                <a:gd name="T2" fmla="*/ 2147483647 w 144"/>
                <a:gd name="T3" fmla="*/ 2147483647 h 198"/>
                <a:gd name="T4" fmla="*/ 2147483647 w 144"/>
                <a:gd name="T5" fmla="*/ 2147483647 h 198"/>
                <a:gd name="T6" fmla="*/ 2147483647 w 144"/>
                <a:gd name="T7" fmla="*/ 2147483647 h 198"/>
                <a:gd name="T8" fmla="*/ 2147483647 w 144"/>
                <a:gd name="T9" fmla="*/ 2147483647 h 198"/>
                <a:gd name="T10" fmla="*/ 2147483647 w 144"/>
                <a:gd name="T11" fmla="*/ 2147483647 h 198"/>
                <a:gd name="T12" fmla="*/ 2147483647 w 144"/>
                <a:gd name="T13" fmla="*/ 2147483647 h 198"/>
                <a:gd name="T14" fmla="*/ 2147483647 w 144"/>
                <a:gd name="T15" fmla="*/ 2147483647 h 198"/>
                <a:gd name="T16" fmla="*/ 2147483647 w 144"/>
                <a:gd name="T17" fmla="*/ 0 h 198"/>
                <a:gd name="T18" fmla="*/ 2147483647 w 144"/>
                <a:gd name="T19" fmla="*/ 0 h 198"/>
                <a:gd name="T20" fmla="*/ 2147483647 w 144"/>
                <a:gd name="T21" fmla="*/ 2147483647 h 198"/>
                <a:gd name="T22" fmla="*/ 2147483647 w 144"/>
                <a:gd name="T23" fmla="*/ 2147483647 h 198"/>
                <a:gd name="T24" fmla="*/ 2147483647 w 144"/>
                <a:gd name="T25" fmla="*/ 2147483647 h 198"/>
                <a:gd name="T26" fmla="*/ 2147483647 w 144"/>
                <a:gd name="T27" fmla="*/ 2147483647 h 198"/>
                <a:gd name="T28" fmla="*/ 2147483647 w 144"/>
                <a:gd name="T29" fmla="*/ 2147483647 h 198"/>
                <a:gd name="T30" fmla="*/ 2147483647 w 144"/>
                <a:gd name="T31" fmla="*/ 2147483647 h 198"/>
                <a:gd name="T32" fmla="*/ 0 w 144"/>
                <a:gd name="T33" fmla="*/ 2147483647 h 198"/>
                <a:gd name="T34" fmla="*/ 2147483647 w 144"/>
                <a:gd name="T35" fmla="*/ 2147483647 h 198"/>
                <a:gd name="T36" fmla="*/ 2147483647 w 144"/>
                <a:gd name="T37" fmla="*/ 2147483647 h 198"/>
                <a:gd name="T38" fmla="*/ 2147483647 w 144"/>
                <a:gd name="T39" fmla="*/ 2147483647 h 198"/>
                <a:gd name="T40" fmla="*/ 2147483647 w 144"/>
                <a:gd name="T41" fmla="*/ 2147483647 h 198"/>
                <a:gd name="T42" fmla="*/ 2147483647 w 144"/>
                <a:gd name="T43" fmla="*/ 2147483647 h 19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144" h="198">
                  <a:moveTo>
                    <a:pt x="144" y="174"/>
                  </a:moveTo>
                  <a:lnTo>
                    <a:pt x="138" y="162"/>
                  </a:lnTo>
                  <a:lnTo>
                    <a:pt x="126" y="132"/>
                  </a:lnTo>
                  <a:lnTo>
                    <a:pt x="138" y="96"/>
                  </a:lnTo>
                  <a:lnTo>
                    <a:pt x="132" y="96"/>
                  </a:lnTo>
                  <a:lnTo>
                    <a:pt x="114" y="66"/>
                  </a:lnTo>
                  <a:lnTo>
                    <a:pt x="114" y="48"/>
                  </a:lnTo>
                  <a:lnTo>
                    <a:pt x="138" y="42"/>
                  </a:lnTo>
                  <a:lnTo>
                    <a:pt x="126" y="0"/>
                  </a:lnTo>
                  <a:lnTo>
                    <a:pt x="108" y="6"/>
                  </a:lnTo>
                  <a:lnTo>
                    <a:pt x="102" y="24"/>
                  </a:lnTo>
                  <a:lnTo>
                    <a:pt x="84" y="72"/>
                  </a:lnTo>
                  <a:lnTo>
                    <a:pt x="54" y="114"/>
                  </a:lnTo>
                  <a:lnTo>
                    <a:pt x="24" y="102"/>
                  </a:lnTo>
                  <a:lnTo>
                    <a:pt x="6" y="126"/>
                  </a:lnTo>
                  <a:lnTo>
                    <a:pt x="0" y="156"/>
                  </a:lnTo>
                  <a:lnTo>
                    <a:pt x="18" y="156"/>
                  </a:lnTo>
                  <a:lnTo>
                    <a:pt x="24" y="198"/>
                  </a:lnTo>
                  <a:lnTo>
                    <a:pt x="72" y="198"/>
                  </a:lnTo>
                  <a:lnTo>
                    <a:pt x="102" y="198"/>
                  </a:lnTo>
                  <a:lnTo>
                    <a:pt x="144" y="174"/>
                  </a:lnTo>
                  <a:close/>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solidFill>
                  <a:srgbClr val="FFFFFF"/>
                </a:solidFill>
              </a:endParaRPr>
            </a:p>
          </p:txBody>
        </p:sp>
        <p:sp>
          <p:nvSpPr>
            <p:cNvPr id="522" name="Freeform 521"/>
            <p:cNvSpPr>
              <a:spLocks/>
            </p:cNvSpPr>
            <p:nvPr/>
          </p:nvSpPr>
          <p:spPr bwMode="auto">
            <a:xfrm>
              <a:off x="5528682" y="4183459"/>
              <a:ext cx="203063" cy="271021"/>
            </a:xfrm>
            <a:custGeom>
              <a:avLst/>
              <a:gdLst>
                <a:gd name="T0" fmla="*/ 2147483647 w 144"/>
                <a:gd name="T1" fmla="*/ 2147483647 h 198"/>
                <a:gd name="T2" fmla="*/ 2147483647 w 144"/>
                <a:gd name="T3" fmla="*/ 2147483647 h 198"/>
                <a:gd name="T4" fmla="*/ 2147483647 w 144"/>
                <a:gd name="T5" fmla="*/ 2147483647 h 198"/>
                <a:gd name="T6" fmla="*/ 2147483647 w 144"/>
                <a:gd name="T7" fmla="*/ 2147483647 h 198"/>
                <a:gd name="T8" fmla="*/ 2147483647 w 144"/>
                <a:gd name="T9" fmla="*/ 2147483647 h 198"/>
                <a:gd name="T10" fmla="*/ 2147483647 w 144"/>
                <a:gd name="T11" fmla="*/ 2147483647 h 198"/>
                <a:gd name="T12" fmla="*/ 2147483647 w 144"/>
                <a:gd name="T13" fmla="*/ 2147483647 h 198"/>
                <a:gd name="T14" fmla="*/ 2147483647 w 144"/>
                <a:gd name="T15" fmla="*/ 2147483647 h 198"/>
                <a:gd name="T16" fmla="*/ 2147483647 w 144"/>
                <a:gd name="T17" fmla="*/ 0 h 198"/>
                <a:gd name="T18" fmla="*/ 2147483647 w 144"/>
                <a:gd name="T19" fmla="*/ 0 h 198"/>
                <a:gd name="T20" fmla="*/ 2147483647 w 144"/>
                <a:gd name="T21" fmla="*/ 2147483647 h 198"/>
                <a:gd name="T22" fmla="*/ 2147483647 w 144"/>
                <a:gd name="T23" fmla="*/ 2147483647 h 198"/>
                <a:gd name="T24" fmla="*/ 2147483647 w 144"/>
                <a:gd name="T25" fmla="*/ 2147483647 h 198"/>
                <a:gd name="T26" fmla="*/ 2147483647 w 144"/>
                <a:gd name="T27" fmla="*/ 2147483647 h 198"/>
                <a:gd name="T28" fmla="*/ 2147483647 w 144"/>
                <a:gd name="T29" fmla="*/ 2147483647 h 198"/>
                <a:gd name="T30" fmla="*/ 2147483647 w 144"/>
                <a:gd name="T31" fmla="*/ 2147483647 h 198"/>
                <a:gd name="T32" fmla="*/ 0 w 144"/>
                <a:gd name="T33" fmla="*/ 2147483647 h 198"/>
                <a:gd name="T34" fmla="*/ 2147483647 w 144"/>
                <a:gd name="T35" fmla="*/ 2147483647 h 198"/>
                <a:gd name="T36" fmla="*/ 2147483647 w 144"/>
                <a:gd name="T37" fmla="*/ 2147483647 h 198"/>
                <a:gd name="T38" fmla="*/ 2147483647 w 144"/>
                <a:gd name="T39" fmla="*/ 2147483647 h 198"/>
                <a:gd name="T40" fmla="*/ 2147483647 w 144"/>
                <a:gd name="T41" fmla="*/ 2147483647 h 198"/>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144" h="198">
                  <a:moveTo>
                    <a:pt x="144" y="174"/>
                  </a:moveTo>
                  <a:lnTo>
                    <a:pt x="138" y="162"/>
                  </a:lnTo>
                  <a:lnTo>
                    <a:pt x="126" y="132"/>
                  </a:lnTo>
                  <a:lnTo>
                    <a:pt x="138" y="96"/>
                  </a:lnTo>
                  <a:lnTo>
                    <a:pt x="132" y="96"/>
                  </a:lnTo>
                  <a:lnTo>
                    <a:pt x="114" y="66"/>
                  </a:lnTo>
                  <a:lnTo>
                    <a:pt x="114" y="48"/>
                  </a:lnTo>
                  <a:lnTo>
                    <a:pt x="138" y="42"/>
                  </a:lnTo>
                  <a:lnTo>
                    <a:pt x="126" y="0"/>
                  </a:lnTo>
                  <a:lnTo>
                    <a:pt x="108" y="6"/>
                  </a:lnTo>
                  <a:lnTo>
                    <a:pt x="102" y="24"/>
                  </a:lnTo>
                  <a:lnTo>
                    <a:pt x="84" y="72"/>
                  </a:lnTo>
                  <a:lnTo>
                    <a:pt x="54" y="114"/>
                  </a:lnTo>
                  <a:lnTo>
                    <a:pt x="24" y="102"/>
                  </a:lnTo>
                  <a:lnTo>
                    <a:pt x="6" y="126"/>
                  </a:lnTo>
                  <a:lnTo>
                    <a:pt x="0" y="156"/>
                  </a:lnTo>
                  <a:lnTo>
                    <a:pt x="18" y="156"/>
                  </a:lnTo>
                  <a:lnTo>
                    <a:pt x="24" y="198"/>
                  </a:lnTo>
                  <a:lnTo>
                    <a:pt x="72" y="198"/>
                  </a:lnTo>
                  <a:lnTo>
                    <a:pt x="102" y="198"/>
                  </a:lnTo>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solidFill>
                  <a:srgbClr val="FFFFFF"/>
                </a:solidFill>
              </a:endParaRPr>
            </a:p>
          </p:txBody>
        </p:sp>
        <p:sp>
          <p:nvSpPr>
            <p:cNvPr id="523" name="Freeform 522"/>
            <p:cNvSpPr>
              <a:spLocks/>
            </p:cNvSpPr>
            <p:nvPr/>
          </p:nvSpPr>
          <p:spPr bwMode="auto">
            <a:xfrm>
              <a:off x="5341106" y="4173482"/>
              <a:ext cx="68835" cy="164609"/>
            </a:xfrm>
            <a:custGeom>
              <a:avLst/>
              <a:gdLst>
                <a:gd name="T0" fmla="*/ 2147483647 w 48"/>
                <a:gd name="T1" fmla="*/ 2147483647 h 120"/>
                <a:gd name="T2" fmla="*/ 2147483647 w 48"/>
                <a:gd name="T3" fmla="*/ 2147483647 h 120"/>
                <a:gd name="T4" fmla="*/ 2147483647 w 48"/>
                <a:gd name="T5" fmla="*/ 2147483647 h 120"/>
                <a:gd name="T6" fmla="*/ 2147483647 w 48"/>
                <a:gd name="T7" fmla="*/ 2147483647 h 120"/>
                <a:gd name="T8" fmla="*/ 2147483647 w 48"/>
                <a:gd name="T9" fmla="*/ 0 h 120"/>
                <a:gd name="T10" fmla="*/ 2147483647 w 48"/>
                <a:gd name="T11" fmla="*/ 2147483647 h 120"/>
                <a:gd name="T12" fmla="*/ 2147483647 w 48"/>
                <a:gd name="T13" fmla="*/ 2147483647 h 120"/>
                <a:gd name="T14" fmla="*/ 0 w 48"/>
                <a:gd name="T15" fmla="*/ 2147483647 h 120"/>
                <a:gd name="T16" fmla="*/ 0 w 48"/>
                <a:gd name="T17" fmla="*/ 2147483647 h 120"/>
                <a:gd name="T18" fmla="*/ 2147483647 w 48"/>
                <a:gd name="T19" fmla="*/ 2147483647 h 120"/>
                <a:gd name="T20" fmla="*/ 2147483647 w 48"/>
                <a:gd name="T21" fmla="*/ 2147483647 h 120"/>
                <a:gd name="T22" fmla="*/ 2147483647 w 48"/>
                <a:gd name="T23" fmla="*/ 2147483647 h 120"/>
                <a:gd name="T24" fmla="*/ 2147483647 w 48"/>
                <a:gd name="T25" fmla="*/ 2147483647 h 120"/>
                <a:gd name="T26" fmla="*/ 2147483647 w 48"/>
                <a:gd name="T27" fmla="*/ 2147483647 h 120"/>
                <a:gd name="T28" fmla="*/ 2147483647 w 48"/>
                <a:gd name="T29" fmla="*/ 2147483647 h 120"/>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48" h="120">
                  <a:moveTo>
                    <a:pt x="48" y="48"/>
                  </a:moveTo>
                  <a:lnTo>
                    <a:pt x="48" y="24"/>
                  </a:lnTo>
                  <a:lnTo>
                    <a:pt x="48" y="6"/>
                  </a:lnTo>
                  <a:lnTo>
                    <a:pt x="42" y="6"/>
                  </a:lnTo>
                  <a:lnTo>
                    <a:pt x="30" y="0"/>
                  </a:lnTo>
                  <a:lnTo>
                    <a:pt x="24" y="6"/>
                  </a:lnTo>
                  <a:lnTo>
                    <a:pt x="6" y="30"/>
                  </a:lnTo>
                  <a:lnTo>
                    <a:pt x="0" y="30"/>
                  </a:lnTo>
                  <a:lnTo>
                    <a:pt x="0" y="48"/>
                  </a:lnTo>
                  <a:lnTo>
                    <a:pt x="6" y="90"/>
                  </a:lnTo>
                  <a:lnTo>
                    <a:pt x="24" y="120"/>
                  </a:lnTo>
                  <a:lnTo>
                    <a:pt x="36" y="120"/>
                  </a:lnTo>
                  <a:lnTo>
                    <a:pt x="36" y="90"/>
                  </a:lnTo>
                  <a:lnTo>
                    <a:pt x="48" y="48"/>
                  </a:lnTo>
                  <a:close/>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solidFill>
                  <a:srgbClr val="FFFFFF"/>
                </a:solidFill>
              </a:endParaRPr>
            </a:p>
          </p:txBody>
        </p:sp>
        <p:sp>
          <p:nvSpPr>
            <p:cNvPr id="524" name="Freeform 523"/>
            <p:cNvSpPr>
              <a:spLocks/>
            </p:cNvSpPr>
            <p:nvPr/>
          </p:nvSpPr>
          <p:spPr bwMode="auto">
            <a:xfrm>
              <a:off x="5315293" y="4216712"/>
              <a:ext cx="60231" cy="129691"/>
            </a:xfrm>
            <a:custGeom>
              <a:avLst/>
              <a:gdLst>
                <a:gd name="T0" fmla="*/ 2147483647 w 42"/>
                <a:gd name="T1" fmla="*/ 2147483647 h 96"/>
                <a:gd name="T2" fmla="*/ 2147483647 w 42"/>
                <a:gd name="T3" fmla="*/ 0 h 96"/>
                <a:gd name="T4" fmla="*/ 2147483647 w 42"/>
                <a:gd name="T5" fmla="*/ 2147483647 h 96"/>
                <a:gd name="T6" fmla="*/ 0 w 42"/>
                <a:gd name="T7" fmla="*/ 2147483647 h 96"/>
                <a:gd name="T8" fmla="*/ 0 w 42"/>
                <a:gd name="T9" fmla="*/ 2147483647 h 96"/>
                <a:gd name="T10" fmla="*/ 0 w 42"/>
                <a:gd name="T11" fmla="*/ 2147483647 h 96"/>
                <a:gd name="T12" fmla="*/ 2147483647 w 42"/>
                <a:gd name="T13" fmla="*/ 2147483647 h 96"/>
                <a:gd name="T14" fmla="*/ 2147483647 w 42"/>
                <a:gd name="T15" fmla="*/ 2147483647 h 96"/>
                <a:gd name="T16" fmla="*/ 2147483647 w 42"/>
                <a:gd name="T17" fmla="*/ 2147483647 h 96"/>
                <a:gd name="T18" fmla="*/ 2147483647 w 42"/>
                <a:gd name="T19" fmla="*/ 2147483647 h 9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42" h="96">
                  <a:moveTo>
                    <a:pt x="18" y="18"/>
                  </a:moveTo>
                  <a:lnTo>
                    <a:pt x="18" y="0"/>
                  </a:lnTo>
                  <a:lnTo>
                    <a:pt x="6" y="6"/>
                  </a:lnTo>
                  <a:lnTo>
                    <a:pt x="0" y="6"/>
                  </a:lnTo>
                  <a:lnTo>
                    <a:pt x="0" y="12"/>
                  </a:lnTo>
                  <a:lnTo>
                    <a:pt x="0" y="42"/>
                  </a:lnTo>
                  <a:lnTo>
                    <a:pt x="18" y="96"/>
                  </a:lnTo>
                  <a:lnTo>
                    <a:pt x="42" y="90"/>
                  </a:lnTo>
                  <a:lnTo>
                    <a:pt x="24" y="60"/>
                  </a:lnTo>
                  <a:lnTo>
                    <a:pt x="18" y="18"/>
                  </a:lnTo>
                  <a:close/>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solidFill>
                  <a:srgbClr val="FFFFFF"/>
                </a:solidFill>
              </a:endParaRPr>
            </a:p>
          </p:txBody>
        </p:sp>
        <p:sp>
          <p:nvSpPr>
            <p:cNvPr id="525" name="Freeform 524"/>
            <p:cNvSpPr>
              <a:spLocks/>
            </p:cNvSpPr>
            <p:nvPr/>
          </p:nvSpPr>
          <p:spPr bwMode="auto">
            <a:xfrm>
              <a:off x="5631935" y="4944978"/>
              <a:ext cx="347618" cy="340855"/>
            </a:xfrm>
            <a:custGeom>
              <a:avLst/>
              <a:gdLst>
                <a:gd name="T0" fmla="*/ 2147483647 w 246"/>
                <a:gd name="T1" fmla="*/ 2147483647 h 252"/>
                <a:gd name="T2" fmla="*/ 2147483647 w 246"/>
                <a:gd name="T3" fmla="*/ 2147483647 h 252"/>
                <a:gd name="T4" fmla="*/ 2147483647 w 246"/>
                <a:gd name="T5" fmla="*/ 2147483647 h 252"/>
                <a:gd name="T6" fmla="*/ 2147483647 w 246"/>
                <a:gd name="T7" fmla="*/ 2147483647 h 252"/>
                <a:gd name="T8" fmla="*/ 2147483647 w 246"/>
                <a:gd name="T9" fmla="*/ 2147483647 h 252"/>
                <a:gd name="T10" fmla="*/ 2147483647 w 246"/>
                <a:gd name="T11" fmla="*/ 2147483647 h 252"/>
                <a:gd name="T12" fmla="*/ 2147483647 w 246"/>
                <a:gd name="T13" fmla="*/ 2147483647 h 252"/>
                <a:gd name="T14" fmla="*/ 2147483647 w 246"/>
                <a:gd name="T15" fmla="*/ 2147483647 h 252"/>
                <a:gd name="T16" fmla="*/ 2147483647 w 246"/>
                <a:gd name="T17" fmla="*/ 2147483647 h 252"/>
                <a:gd name="T18" fmla="*/ 2147483647 w 246"/>
                <a:gd name="T19" fmla="*/ 2147483647 h 252"/>
                <a:gd name="T20" fmla="*/ 2147483647 w 246"/>
                <a:gd name="T21" fmla="*/ 2147483647 h 252"/>
                <a:gd name="T22" fmla="*/ 2147483647 w 246"/>
                <a:gd name="T23" fmla="*/ 2147483647 h 252"/>
                <a:gd name="T24" fmla="*/ 2147483647 w 246"/>
                <a:gd name="T25" fmla="*/ 2147483647 h 252"/>
                <a:gd name="T26" fmla="*/ 2147483647 w 246"/>
                <a:gd name="T27" fmla="*/ 2147483647 h 252"/>
                <a:gd name="T28" fmla="*/ 2147483647 w 246"/>
                <a:gd name="T29" fmla="*/ 2147483647 h 252"/>
                <a:gd name="T30" fmla="*/ 2147483647 w 246"/>
                <a:gd name="T31" fmla="*/ 2147483647 h 252"/>
                <a:gd name="T32" fmla="*/ 2147483647 w 246"/>
                <a:gd name="T33" fmla="*/ 2147483647 h 252"/>
                <a:gd name="T34" fmla="*/ 2147483647 w 246"/>
                <a:gd name="T35" fmla="*/ 2147483647 h 252"/>
                <a:gd name="T36" fmla="*/ 2147483647 w 246"/>
                <a:gd name="T37" fmla="*/ 2147483647 h 252"/>
                <a:gd name="T38" fmla="*/ 2147483647 w 246"/>
                <a:gd name="T39" fmla="*/ 0 h 252"/>
                <a:gd name="T40" fmla="*/ 2147483647 w 246"/>
                <a:gd name="T41" fmla="*/ 2147483647 h 252"/>
                <a:gd name="T42" fmla="*/ 0 w 246"/>
                <a:gd name="T43" fmla="*/ 2147483647 h 252"/>
                <a:gd name="T44" fmla="*/ 2147483647 w 246"/>
                <a:gd name="T45" fmla="*/ 2147483647 h 252"/>
                <a:gd name="T46" fmla="*/ 2147483647 w 246"/>
                <a:gd name="T47" fmla="*/ 2147483647 h 252"/>
                <a:gd name="T48" fmla="*/ 2147483647 w 246"/>
                <a:gd name="T49" fmla="*/ 2147483647 h 252"/>
                <a:gd name="T50" fmla="*/ 2147483647 w 246"/>
                <a:gd name="T51" fmla="*/ 2147483647 h 252"/>
                <a:gd name="T52" fmla="*/ 2147483647 w 246"/>
                <a:gd name="T53" fmla="*/ 2147483647 h 252"/>
                <a:gd name="T54" fmla="*/ 2147483647 w 246"/>
                <a:gd name="T55" fmla="*/ 2147483647 h 252"/>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0" t="0" r="r" b="b"/>
              <a:pathLst>
                <a:path w="246" h="252">
                  <a:moveTo>
                    <a:pt x="126" y="252"/>
                  </a:moveTo>
                  <a:lnTo>
                    <a:pt x="144" y="246"/>
                  </a:lnTo>
                  <a:lnTo>
                    <a:pt x="156" y="162"/>
                  </a:lnTo>
                  <a:lnTo>
                    <a:pt x="156" y="108"/>
                  </a:lnTo>
                  <a:lnTo>
                    <a:pt x="168" y="102"/>
                  </a:lnTo>
                  <a:lnTo>
                    <a:pt x="174" y="36"/>
                  </a:lnTo>
                  <a:lnTo>
                    <a:pt x="222" y="24"/>
                  </a:lnTo>
                  <a:lnTo>
                    <a:pt x="240" y="18"/>
                  </a:lnTo>
                  <a:lnTo>
                    <a:pt x="246" y="18"/>
                  </a:lnTo>
                  <a:lnTo>
                    <a:pt x="234" y="12"/>
                  </a:lnTo>
                  <a:lnTo>
                    <a:pt x="210" y="12"/>
                  </a:lnTo>
                  <a:lnTo>
                    <a:pt x="216" y="18"/>
                  </a:lnTo>
                  <a:lnTo>
                    <a:pt x="210" y="12"/>
                  </a:lnTo>
                  <a:lnTo>
                    <a:pt x="174" y="18"/>
                  </a:lnTo>
                  <a:lnTo>
                    <a:pt x="126" y="18"/>
                  </a:lnTo>
                  <a:lnTo>
                    <a:pt x="114" y="12"/>
                  </a:lnTo>
                  <a:lnTo>
                    <a:pt x="30" y="12"/>
                  </a:lnTo>
                  <a:lnTo>
                    <a:pt x="18" y="0"/>
                  </a:lnTo>
                  <a:lnTo>
                    <a:pt x="6" y="6"/>
                  </a:lnTo>
                  <a:lnTo>
                    <a:pt x="0" y="42"/>
                  </a:lnTo>
                  <a:lnTo>
                    <a:pt x="42" y="126"/>
                  </a:lnTo>
                  <a:lnTo>
                    <a:pt x="48" y="144"/>
                  </a:lnTo>
                  <a:lnTo>
                    <a:pt x="60" y="222"/>
                  </a:lnTo>
                  <a:lnTo>
                    <a:pt x="90" y="252"/>
                  </a:lnTo>
                  <a:lnTo>
                    <a:pt x="96" y="240"/>
                  </a:lnTo>
                  <a:lnTo>
                    <a:pt x="126" y="252"/>
                  </a:lnTo>
                  <a:close/>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solidFill>
                  <a:srgbClr val="FFFFFF"/>
                </a:solidFill>
              </a:endParaRPr>
            </a:p>
          </p:txBody>
        </p:sp>
        <p:sp>
          <p:nvSpPr>
            <p:cNvPr id="526" name="Freeform 525"/>
            <p:cNvSpPr>
              <a:spLocks/>
            </p:cNvSpPr>
            <p:nvPr/>
          </p:nvSpPr>
          <p:spPr bwMode="auto">
            <a:xfrm>
              <a:off x="5341106" y="4010537"/>
              <a:ext cx="86044" cy="98100"/>
            </a:xfrm>
            <a:custGeom>
              <a:avLst/>
              <a:gdLst>
                <a:gd name="T0" fmla="*/ 0 w 10"/>
                <a:gd name="T1" fmla="*/ 2147483647 h 12"/>
                <a:gd name="T2" fmla="*/ 2147483647 w 10"/>
                <a:gd name="T3" fmla="*/ 2147483647 h 12"/>
                <a:gd name="T4" fmla="*/ 2147483647 w 10"/>
                <a:gd name="T5" fmla="*/ 2147483647 h 12"/>
                <a:gd name="T6" fmla="*/ 2147483647 w 10"/>
                <a:gd name="T7" fmla="*/ 2147483647 h 12"/>
                <a:gd name="T8" fmla="*/ 2147483647 w 10"/>
                <a:gd name="T9" fmla="*/ 0 h 1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 h="12">
                  <a:moveTo>
                    <a:pt x="0" y="12"/>
                  </a:moveTo>
                  <a:cubicBezTo>
                    <a:pt x="4" y="11"/>
                    <a:pt x="4" y="11"/>
                    <a:pt x="4" y="11"/>
                  </a:cubicBezTo>
                  <a:cubicBezTo>
                    <a:pt x="9" y="10"/>
                    <a:pt x="9" y="10"/>
                    <a:pt x="9" y="10"/>
                  </a:cubicBezTo>
                  <a:cubicBezTo>
                    <a:pt x="9" y="10"/>
                    <a:pt x="10" y="8"/>
                    <a:pt x="10" y="8"/>
                  </a:cubicBezTo>
                  <a:cubicBezTo>
                    <a:pt x="10" y="7"/>
                    <a:pt x="10" y="0"/>
                    <a:pt x="10" y="0"/>
                  </a:cubicBezTo>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solidFill>
                  <a:srgbClr val="FFFFFF"/>
                </a:solidFill>
              </a:endParaRPr>
            </a:p>
          </p:txBody>
        </p:sp>
        <p:sp>
          <p:nvSpPr>
            <p:cNvPr id="527" name="Freeform 526"/>
            <p:cNvSpPr>
              <a:spLocks/>
            </p:cNvSpPr>
            <p:nvPr/>
          </p:nvSpPr>
          <p:spPr bwMode="auto">
            <a:xfrm>
              <a:off x="672353" y="1839044"/>
              <a:ext cx="733095" cy="966032"/>
            </a:xfrm>
            <a:custGeom>
              <a:avLst/>
              <a:gdLst>
                <a:gd name="T0" fmla="*/ 2147483647 w 516"/>
                <a:gd name="T1" fmla="*/ 2147483647 h 709"/>
                <a:gd name="T2" fmla="*/ 2147483647 w 516"/>
                <a:gd name="T3" fmla="*/ 2147483647 h 709"/>
                <a:gd name="T4" fmla="*/ 2147483647 w 516"/>
                <a:gd name="T5" fmla="*/ 2147483647 h 709"/>
                <a:gd name="T6" fmla="*/ 2147483647 w 516"/>
                <a:gd name="T7" fmla="*/ 2147483647 h 709"/>
                <a:gd name="T8" fmla="*/ 2147483647 w 516"/>
                <a:gd name="T9" fmla="*/ 2147483647 h 709"/>
                <a:gd name="T10" fmla="*/ 2147483647 w 516"/>
                <a:gd name="T11" fmla="*/ 2147483647 h 709"/>
                <a:gd name="T12" fmla="*/ 2147483647 w 516"/>
                <a:gd name="T13" fmla="*/ 2147483647 h 709"/>
                <a:gd name="T14" fmla="*/ 2147483647 w 516"/>
                <a:gd name="T15" fmla="*/ 0 h 709"/>
                <a:gd name="T16" fmla="*/ 2147483647 w 516"/>
                <a:gd name="T17" fmla="*/ 2147483647 h 709"/>
                <a:gd name="T18" fmla="*/ 2147483647 w 516"/>
                <a:gd name="T19" fmla="*/ 2147483647 h 709"/>
                <a:gd name="T20" fmla="*/ 2147483647 w 516"/>
                <a:gd name="T21" fmla="*/ 2147483647 h 709"/>
                <a:gd name="T22" fmla="*/ 2147483647 w 516"/>
                <a:gd name="T23" fmla="*/ 2147483647 h 709"/>
                <a:gd name="T24" fmla="*/ 2147483647 w 516"/>
                <a:gd name="T25" fmla="*/ 2147483647 h 709"/>
                <a:gd name="T26" fmla="*/ 2147483647 w 516"/>
                <a:gd name="T27" fmla="*/ 2147483647 h 709"/>
                <a:gd name="T28" fmla="*/ 2147483647 w 516"/>
                <a:gd name="T29" fmla="*/ 2147483647 h 709"/>
                <a:gd name="T30" fmla="*/ 2147483647 w 516"/>
                <a:gd name="T31" fmla="*/ 2147483647 h 709"/>
                <a:gd name="T32" fmla="*/ 2147483647 w 516"/>
                <a:gd name="T33" fmla="*/ 2147483647 h 709"/>
                <a:gd name="T34" fmla="*/ 2147483647 w 516"/>
                <a:gd name="T35" fmla="*/ 2147483647 h 709"/>
                <a:gd name="T36" fmla="*/ 2147483647 w 516"/>
                <a:gd name="T37" fmla="*/ 2147483647 h 709"/>
                <a:gd name="T38" fmla="*/ 0 w 516"/>
                <a:gd name="T39" fmla="*/ 2147483647 h 709"/>
                <a:gd name="T40" fmla="*/ 2147483647 w 516"/>
                <a:gd name="T41" fmla="*/ 2147483647 h 709"/>
                <a:gd name="T42" fmla="*/ 2147483647 w 516"/>
                <a:gd name="T43" fmla="*/ 2147483647 h 709"/>
                <a:gd name="T44" fmla="*/ 2147483647 w 516"/>
                <a:gd name="T45" fmla="*/ 2147483647 h 709"/>
                <a:gd name="T46" fmla="*/ 2147483647 w 516"/>
                <a:gd name="T47" fmla="*/ 2147483647 h 709"/>
                <a:gd name="T48" fmla="*/ 2147483647 w 516"/>
                <a:gd name="T49" fmla="*/ 2147483647 h 709"/>
                <a:gd name="T50" fmla="*/ 2147483647 w 516"/>
                <a:gd name="T51" fmla="*/ 2147483647 h 709"/>
                <a:gd name="T52" fmla="*/ 2147483647 w 516"/>
                <a:gd name="T53" fmla="*/ 2147483647 h 709"/>
                <a:gd name="T54" fmla="*/ 2147483647 w 516"/>
                <a:gd name="T55" fmla="*/ 2147483647 h 709"/>
                <a:gd name="T56" fmla="*/ 2147483647 w 516"/>
                <a:gd name="T57" fmla="*/ 2147483647 h 709"/>
                <a:gd name="T58" fmla="*/ 2147483647 w 516"/>
                <a:gd name="T59" fmla="*/ 2147483647 h 709"/>
                <a:gd name="T60" fmla="*/ 2147483647 w 516"/>
                <a:gd name="T61" fmla="*/ 2147483647 h 709"/>
                <a:gd name="T62" fmla="*/ 2147483647 w 516"/>
                <a:gd name="T63" fmla="*/ 2147483647 h 709"/>
                <a:gd name="T64" fmla="*/ 2147483647 w 516"/>
                <a:gd name="T65" fmla="*/ 2147483647 h 709"/>
                <a:gd name="T66" fmla="*/ 2147483647 w 516"/>
                <a:gd name="T67" fmla="*/ 2147483647 h 709"/>
                <a:gd name="T68" fmla="*/ 2147483647 w 516"/>
                <a:gd name="T69" fmla="*/ 2147483647 h 709"/>
                <a:gd name="T70" fmla="*/ 2147483647 w 516"/>
                <a:gd name="T71" fmla="*/ 2147483647 h 709"/>
                <a:gd name="T72" fmla="*/ 2147483647 w 516"/>
                <a:gd name="T73" fmla="*/ 2147483647 h 709"/>
                <a:gd name="T74" fmla="*/ 2147483647 w 516"/>
                <a:gd name="T75" fmla="*/ 2147483647 h 709"/>
                <a:gd name="T76" fmla="*/ 2147483647 w 516"/>
                <a:gd name="T77" fmla="*/ 2147483647 h 709"/>
                <a:gd name="T78" fmla="*/ 2147483647 w 516"/>
                <a:gd name="T79" fmla="*/ 2147483647 h 709"/>
                <a:gd name="T80" fmla="*/ 2147483647 w 516"/>
                <a:gd name="T81" fmla="*/ 2147483647 h 709"/>
                <a:gd name="T82" fmla="*/ 2147483647 w 516"/>
                <a:gd name="T83" fmla="*/ 2147483647 h 709"/>
                <a:gd name="T84" fmla="*/ 2147483647 w 516"/>
                <a:gd name="T85" fmla="*/ 2147483647 h 709"/>
                <a:gd name="T86" fmla="*/ 2147483647 w 516"/>
                <a:gd name="T87" fmla="*/ 2147483647 h 709"/>
                <a:gd name="T88" fmla="*/ 2147483647 w 516"/>
                <a:gd name="T89" fmla="*/ 2147483647 h 709"/>
                <a:gd name="T90" fmla="*/ 2147483647 w 516"/>
                <a:gd name="T91" fmla="*/ 2147483647 h 709"/>
                <a:gd name="T92" fmla="*/ 2147483647 w 516"/>
                <a:gd name="T93" fmla="*/ 2147483647 h 709"/>
                <a:gd name="T94" fmla="*/ 2147483647 w 516"/>
                <a:gd name="T95" fmla="*/ 2147483647 h 709"/>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0" t="0" r="r" b="b"/>
              <a:pathLst>
                <a:path w="516" h="709">
                  <a:moveTo>
                    <a:pt x="504" y="96"/>
                  </a:moveTo>
                  <a:lnTo>
                    <a:pt x="486" y="78"/>
                  </a:lnTo>
                  <a:lnTo>
                    <a:pt x="432" y="84"/>
                  </a:lnTo>
                  <a:lnTo>
                    <a:pt x="354" y="48"/>
                  </a:lnTo>
                  <a:lnTo>
                    <a:pt x="318" y="54"/>
                  </a:lnTo>
                  <a:lnTo>
                    <a:pt x="288" y="36"/>
                  </a:lnTo>
                  <a:lnTo>
                    <a:pt x="282" y="18"/>
                  </a:lnTo>
                  <a:lnTo>
                    <a:pt x="228" y="0"/>
                  </a:lnTo>
                  <a:lnTo>
                    <a:pt x="198" y="24"/>
                  </a:lnTo>
                  <a:lnTo>
                    <a:pt x="150" y="42"/>
                  </a:lnTo>
                  <a:lnTo>
                    <a:pt x="114" y="66"/>
                  </a:lnTo>
                  <a:lnTo>
                    <a:pt x="90" y="126"/>
                  </a:lnTo>
                  <a:lnTo>
                    <a:pt x="42" y="138"/>
                  </a:lnTo>
                  <a:lnTo>
                    <a:pt x="42" y="174"/>
                  </a:lnTo>
                  <a:lnTo>
                    <a:pt x="78" y="222"/>
                  </a:lnTo>
                  <a:lnTo>
                    <a:pt x="114" y="240"/>
                  </a:lnTo>
                  <a:lnTo>
                    <a:pt x="114" y="264"/>
                  </a:lnTo>
                  <a:lnTo>
                    <a:pt x="90" y="276"/>
                  </a:lnTo>
                  <a:lnTo>
                    <a:pt x="60" y="264"/>
                  </a:lnTo>
                  <a:lnTo>
                    <a:pt x="0" y="306"/>
                  </a:lnTo>
                  <a:lnTo>
                    <a:pt x="18" y="324"/>
                  </a:lnTo>
                  <a:lnTo>
                    <a:pt x="42" y="348"/>
                  </a:lnTo>
                  <a:lnTo>
                    <a:pt x="96" y="348"/>
                  </a:lnTo>
                  <a:lnTo>
                    <a:pt x="138" y="354"/>
                  </a:lnTo>
                  <a:lnTo>
                    <a:pt x="120" y="396"/>
                  </a:lnTo>
                  <a:lnTo>
                    <a:pt x="72" y="414"/>
                  </a:lnTo>
                  <a:lnTo>
                    <a:pt x="36" y="438"/>
                  </a:lnTo>
                  <a:lnTo>
                    <a:pt x="30" y="468"/>
                  </a:lnTo>
                  <a:lnTo>
                    <a:pt x="72" y="498"/>
                  </a:lnTo>
                  <a:lnTo>
                    <a:pt x="78" y="529"/>
                  </a:lnTo>
                  <a:lnTo>
                    <a:pt x="108" y="541"/>
                  </a:lnTo>
                  <a:lnTo>
                    <a:pt x="114" y="583"/>
                  </a:lnTo>
                  <a:lnTo>
                    <a:pt x="156" y="577"/>
                  </a:lnTo>
                  <a:lnTo>
                    <a:pt x="210" y="577"/>
                  </a:lnTo>
                  <a:lnTo>
                    <a:pt x="180" y="631"/>
                  </a:lnTo>
                  <a:lnTo>
                    <a:pt x="90" y="709"/>
                  </a:lnTo>
                  <a:lnTo>
                    <a:pt x="192" y="655"/>
                  </a:lnTo>
                  <a:lnTo>
                    <a:pt x="270" y="571"/>
                  </a:lnTo>
                  <a:lnTo>
                    <a:pt x="264" y="553"/>
                  </a:lnTo>
                  <a:lnTo>
                    <a:pt x="312" y="492"/>
                  </a:lnTo>
                  <a:lnTo>
                    <a:pt x="324" y="517"/>
                  </a:lnTo>
                  <a:lnTo>
                    <a:pt x="330" y="547"/>
                  </a:lnTo>
                  <a:lnTo>
                    <a:pt x="366" y="517"/>
                  </a:lnTo>
                  <a:lnTo>
                    <a:pt x="408" y="492"/>
                  </a:lnTo>
                  <a:lnTo>
                    <a:pt x="426" y="505"/>
                  </a:lnTo>
                  <a:lnTo>
                    <a:pt x="516" y="523"/>
                  </a:lnTo>
                  <a:lnTo>
                    <a:pt x="516" y="96"/>
                  </a:lnTo>
                  <a:lnTo>
                    <a:pt x="504" y="96"/>
                  </a:lnTo>
                  <a:close/>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solidFill>
                  <a:srgbClr val="FFFFFF"/>
                </a:solidFill>
              </a:endParaRPr>
            </a:p>
          </p:txBody>
        </p:sp>
        <p:sp>
          <p:nvSpPr>
            <p:cNvPr id="528" name="Freeform 527"/>
            <p:cNvSpPr>
              <a:spLocks/>
            </p:cNvSpPr>
            <p:nvPr/>
          </p:nvSpPr>
          <p:spPr bwMode="auto">
            <a:xfrm>
              <a:off x="1405448" y="1799138"/>
              <a:ext cx="2297378" cy="1521376"/>
            </a:xfrm>
            <a:custGeom>
              <a:avLst/>
              <a:gdLst>
                <a:gd name="T0" fmla="*/ 2147483647 w 1622"/>
                <a:gd name="T1" fmla="*/ 2147483647 h 1117"/>
                <a:gd name="T2" fmla="*/ 2147483647 w 1622"/>
                <a:gd name="T3" fmla="*/ 2147483647 h 1117"/>
                <a:gd name="T4" fmla="*/ 2147483647 w 1622"/>
                <a:gd name="T5" fmla="*/ 2147483647 h 1117"/>
                <a:gd name="T6" fmla="*/ 2147483647 w 1622"/>
                <a:gd name="T7" fmla="*/ 2147483647 h 1117"/>
                <a:gd name="T8" fmla="*/ 2147483647 w 1622"/>
                <a:gd name="T9" fmla="*/ 2147483647 h 1117"/>
                <a:gd name="T10" fmla="*/ 2147483647 w 1622"/>
                <a:gd name="T11" fmla="*/ 2147483647 h 1117"/>
                <a:gd name="T12" fmla="*/ 2147483647 w 1622"/>
                <a:gd name="T13" fmla="*/ 2147483647 h 1117"/>
                <a:gd name="T14" fmla="*/ 2147483647 w 1622"/>
                <a:gd name="T15" fmla="*/ 2147483647 h 1117"/>
                <a:gd name="T16" fmla="*/ 2147483647 w 1622"/>
                <a:gd name="T17" fmla="*/ 2147483647 h 1117"/>
                <a:gd name="T18" fmla="*/ 2147483647 w 1622"/>
                <a:gd name="T19" fmla="*/ 2147483647 h 1117"/>
                <a:gd name="T20" fmla="*/ 2147483647 w 1622"/>
                <a:gd name="T21" fmla="*/ 2147483647 h 1117"/>
                <a:gd name="T22" fmla="*/ 2147483647 w 1622"/>
                <a:gd name="T23" fmla="*/ 2147483647 h 1117"/>
                <a:gd name="T24" fmla="*/ 2147483647 w 1622"/>
                <a:gd name="T25" fmla="*/ 2147483647 h 1117"/>
                <a:gd name="T26" fmla="*/ 2147483647 w 1622"/>
                <a:gd name="T27" fmla="*/ 2147483647 h 1117"/>
                <a:gd name="T28" fmla="*/ 2147483647 w 1622"/>
                <a:gd name="T29" fmla="*/ 2147483647 h 1117"/>
                <a:gd name="T30" fmla="*/ 2147483647 w 1622"/>
                <a:gd name="T31" fmla="*/ 2147483647 h 1117"/>
                <a:gd name="T32" fmla="*/ 2147483647 w 1622"/>
                <a:gd name="T33" fmla="*/ 2147483647 h 1117"/>
                <a:gd name="T34" fmla="*/ 2147483647 w 1622"/>
                <a:gd name="T35" fmla="*/ 2147483647 h 1117"/>
                <a:gd name="T36" fmla="*/ 2147483647 w 1622"/>
                <a:gd name="T37" fmla="*/ 2147483647 h 1117"/>
                <a:gd name="T38" fmla="*/ 2147483647 w 1622"/>
                <a:gd name="T39" fmla="*/ 2147483647 h 1117"/>
                <a:gd name="T40" fmla="*/ 2147483647 w 1622"/>
                <a:gd name="T41" fmla="*/ 2147483647 h 1117"/>
                <a:gd name="T42" fmla="*/ 2147483647 w 1622"/>
                <a:gd name="T43" fmla="*/ 2147483647 h 1117"/>
                <a:gd name="T44" fmla="*/ 2147483647 w 1622"/>
                <a:gd name="T45" fmla="*/ 2147483647 h 1117"/>
                <a:gd name="T46" fmla="*/ 2147483647 w 1622"/>
                <a:gd name="T47" fmla="*/ 2147483647 h 1117"/>
                <a:gd name="T48" fmla="*/ 2147483647 w 1622"/>
                <a:gd name="T49" fmla="*/ 2147483647 h 1117"/>
                <a:gd name="T50" fmla="*/ 2147483647 w 1622"/>
                <a:gd name="T51" fmla="*/ 2147483647 h 1117"/>
                <a:gd name="T52" fmla="*/ 2147483647 w 1622"/>
                <a:gd name="T53" fmla="*/ 2147483647 h 1117"/>
                <a:gd name="T54" fmla="*/ 2147483647 w 1622"/>
                <a:gd name="T55" fmla="*/ 2147483647 h 1117"/>
                <a:gd name="T56" fmla="*/ 2147483647 w 1622"/>
                <a:gd name="T57" fmla="*/ 2147483647 h 1117"/>
                <a:gd name="T58" fmla="*/ 2147483647 w 1622"/>
                <a:gd name="T59" fmla="*/ 2147483647 h 1117"/>
                <a:gd name="T60" fmla="*/ 2147483647 w 1622"/>
                <a:gd name="T61" fmla="*/ 2147483647 h 1117"/>
                <a:gd name="T62" fmla="*/ 2147483647 w 1622"/>
                <a:gd name="T63" fmla="*/ 2147483647 h 1117"/>
                <a:gd name="T64" fmla="*/ 2147483647 w 1622"/>
                <a:gd name="T65" fmla="*/ 2147483647 h 1117"/>
                <a:gd name="T66" fmla="*/ 2147483647 w 1622"/>
                <a:gd name="T67" fmla="*/ 2147483647 h 1117"/>
                <a:gd name="T68" fmla="*/ 2147483647 w 1622"/>
                <a:gd name="T69" fmla="*/ 2147483647 h 1117"/>
                <a:gd name="T70" fmla="*/ 2147483647 w 1622"/>
                <a:gd name="T71" fmla="*/ 2147483647 h 1117"/>
                <a:gd name="T72" fmla="*/ 2147483647 w 1622"/>
                <a:gd name="T73" fmla="*/ 2147483647 h 1117"/>
                <a:gd name="T74" fmla="*/ 2147483647 w 1622"/>
                <a:gd name="T75" fmla="*/ 2147483647 h 1117"/>
                <a:gd name="T76" fmla="*/ 2147483647 w 1622"/>
                <a:gd name="T77" fmla="*/ 2147483647 h 1117"/>
                <a:gd name="T78" fmla="*/ 2147483647 w 1622"/>
                <a:gd name="T79" fmla="*/ 2147483647 h 1117"/>
                <a:gd name="T80" fmla="*/ 2147483647 w 1622"/>
                <a:gd name="T81" fmla="*/ 0 h 1117"/>
                <a:gd name="T82" fmla="*/ 2147483647 w 1622"/>
                <a:gd name="T83" fmla="*/ 2147483647 h 1117"/>
                <a:gd name="T84" fmla="*/ 2147483647 w 1622"/>
                <a:gd name="T85" fmla="*/ 2147483647 h 1117"/>
                <a:gd name="T86" fmla="*/ 2147483647 w 1622"/>
                <a:gd name="T87" fmla="*/ 2147483647 h 1117"/>
                <a:gd name="T88" fmla="*/ 2147483647 w 1622"/>
                <a:gd name="T89" fmla="*/ 2147483647 h 1117"/>
                <a:gd name="T90" fmla="*/ 2147483647 w 1622"/>
                <a:gd name="T91" fmla="*/ 2147483647 h 1117"/>
                <a:gd name="T92" fmla="*/ 2147483647 w 1622"/>
                <a:gd name="T93" fmla="*/ 2147483647 h 1117"/>
                <a:gd name="T94" fmla="*/ 2147483647 w 1622"/>
                <a:gd name="T95" fmla="*/ 2147483647 h 1117"/>
                <a:gd name="T96" fmla="*/ 2147483647 w 1622"/>
                <a:gd name="T97" fmla="*/ 2147483647 h 1117"/>
                <a:gd name="T98" fmla="*/ 2147483647 w 1622"/>
                <a:gd name="T99" fmla="*/ 2147483647 h 1117"/>
                <a:gd name="T100" fmla="*/ 2147483647 w 1622"/>
                <a:gd name="T101" fmla="*/ 2147483647 h 1117"/>
                <a:gd name="T102" fmla="*/ 2147483647 w 1622"/>
                <a:gd name="T103" fmla="*/ 2147483647 h 1117"/>
                <a:gd name="T104" fmla="*/ 2147483647 w 1622"/>
                <a:gd name="T105" fmla="*/ 2147483647 h 1117"/>
                <a:gd name="T106" fmla="*/ 2147483647 w 1622"/>
                <a:gd name="T107" fmla="*/ 2147483647 h 1117"/>
                <a:gd name="T108" fmla="*/ 2147483647 w 1622"/>
                <a:gd name="T109" fmla="*/ 2147483647 h 1117"/>
                <a:gd name="T110" fmla="*/ 0 w 1622"/>
                <a:gd name="T111" fmla="*/ 2147483647 h 1117"/>
                <a:gd name="T112" fmla="*/ 2147483647 w 1622"/>
                <a:gd name="T113" fmla="*/ 2147483647 h 1117"/>
                <a:gd name="T114" fmla="*/ 2147483647 w 1622"/>
                <a:gd name="T115" fmla="*/ 2147483647 h 1117"/>
                <a:gd name="T116" fmla="*/ 2147483647 w 1622"/>
                <a:gd name="T117" fmla="*/ 2147483647 h 1117"/>
                <a:gd name="T118" fmla="*/ 2147483647 w 1622"/>
                <a:gd name="T119" fmla="*/ 2147483647 h 1117"/>
                <a:gd name="T120" fmla="*/ 2147483647 w 1622"/>
                <a:gd name="T121" fmla="*/ 2147483647 h 1117"/>
                <a:gd name="T122" fmla="*/ 2147483647 w 1622"/>
                <a:gd name="T123" fmla="*/ 2147483647 h 1117"/>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0" t="0" r="r" b="b"/>
              <a:pathLst>
                <a:path w="1622" h="1117">
                  <a:moveTo>
                    <a:pt x="931" y="943"/>
                  </a:moveTo>
                  <a:lnTo>
                    <a:pt x="973" y="955"/>
                  </a:lnTo>
                  <a:lnTo>
                    <a:pt x="1075" y="1003"/>
                  </a:lnTo>
                  <a:lnTo>
                    <a:pt x="1111" y="1081"/>
                  </a:lnTo>
                  <a:lnTo>
                    <a:pt x="1111" y="1117"/>
                  </a:lnTo>
                  <a:lnTo>
                    <a:pt x="1190" y="1093"/>
                  </a:lnTo>
                  <a:lnTo>
                    <a:pt x="1232" y="1057"/>
                  </a:lnTo>
                  <a:lnTo>
                    <a:pt x="1262" y="1051"/>
                  </a:lnTo>
                  <a:lnTo>
                    <a:pt x="1322" y="1039"/>
                  </a:lnTo>
                  <a:lnTo>
                    <a:pt x="1370" y="979"/>
                  </a:lnTo>
                  <a:lnTo>
                    <a:pt x="1394" y="985"/>
                  </a:lnTo>
                  <a:lnTo>
                    <a:pt x="1406" y="1045"/>
                  </a:lnTo>
                  <a:lnTo>
                    <a:pt x="1430" y="1027"/>
                  </a:lnTo>
                  <a:lnTo>
                    <a:pt x="1448" y="1033"/>
                  </a:lnTo>
                  <a:lnTo>
                    <a:pt x="1436" y="1051"/>
                  </a:lnTo>
                  <a:lnTo>
                    <a:pt x="1448" y="1075"/>
                  </a:lnTo>
                  <a:lnTo>
                    <a:pt x="1502" y="1033"/>
                  </a:lnTo>
                  <a:lnTo>
                    <a:pt x="1520" y="1009"/>
                  </a:lnTo>
                  <a:lnTo>
                    <a:pt x="1466" y="1003"/>
                  </a:lnTo>
                  <a:lnTo>
                    <a:pt x="1442" y="967"/>
                  </a:lnTo>
                  <a:lnTo>
                    <a:pt x="1460" y="949"/>
                  </a:lnTo>
                  <a:lnTo>
                    <a:pt x="1466" y="925"/>
                  </a:lnTo>
                  <a:lnTo>
                    <a:pt x="1382" y="943"/>
                  </a:lnTo>
                  <a:lnTo>
                    <a:pt x="1340" y="979"/>
                  </a:lnTo>
                  <a:lnTo>
                    <a:pt x="1358" y="937"/>
                  </a:lnTo>
                  <a:lnTo>
                    <a:pt x="1400" y="913"/>
                  </a:lnTo>
                  <a:lnTo>
                    <a:pt x="1424" y="889"/>
                  </a:lnTo>
                  <a:lnTo>
                    <a:pt x="1496" y="895"/>
                  </a:lnTo>
                  <a:lnTo>
                    <a:pt x="1550" y="889"/>
                  </a:lnTo>
                  <a:lnTo>
                    <a:pt x="1592" y="859"/>
                  </a:lnTo>
                  <a:lnTo>
                    <a:pt x="1622" y="835"/>
                  </a:lnTo>
                  <a:lnTo>
                    <a:pt x="1598" y="775"/>
                  </a:lnTo>
                  <a:lnTo>
                    <a:pt x="1592" y="745"/>
                  </a:lnTo>
                  <a:lnTo>
                    <a:pt x="1514" y="703"/>
                  </a:lnTo>
                  <a:lnTo>
                    <a:pt x="1514" y="679"/>
                  </a:lnTo>
                  <a:lnTo>
                    <a:pt x="1448" y="553"/>
                  </a:lnTo>
                  <a:lnTo>
                    <a:pt x="1430" y="607"/>
                  </a:lnTo>
                  <a:lnTo>
                    <a:pt x="1388" y="619"/>
                  </a:lnTo>
                  <a:lnTo>
                    <a:pt x="1376" y="607"/>
                  </a:lnTo>
                  <a:lnTo>
                    <a:pt x="1358" y="607"/>
                  </a:lnTo>
                  <a:lnTo>
                    <a:pt x="1358" y="522"/>
                  </a:lnTo>
                  <a:lnTo>
                    <a:pt x="1322" y="516"/>
                  </a:lnTo>
                  <a:lnTo>
                    <a:pt x="1292" y="474"/>
                  </a:lnTo>
                  <a:lnTo>
                    <a:pt x="1262" y="480"/>
                  </a:lnTo>
                  <a:lnTo>
                    <a:pt x="1226" y="468"/>
                  </a:lnTo>
                  <a:lnTo>
                    <a:pt x="1202" y="474"/>
                  </a:lnTo>
                  <a:lnTo>
                    <a:pt x="1202" y="504"/>
                  </a:lnTo>
                  <a:lnTo>
                    <a:pt x="1202" y="535"/>
                  </a:lnTo>
                  <a:lnTo>
                    <a:pt x="1196" y="601"/>
                  </a:lnTo>
                  <a:lnTo>
                    <a:pt x="1190" y="625"/>
                  </a:lnTo>
                  <a:lnTo>
                    <a:pt x="1226" y="697"/>
                  </a:lnTo>
                  <a:lnTo>
                    <a:pt x="1166" y="751"/>
                  </a:lnTo>
                  <a:lnTo>
                    <a:pt x="1178" y="841"/>
                  </a:lnTo>
                  <a:lnTo>
                    <a:pt x="1154" y="859"/>
                  </a:lnTo>
                  <a:lnTo>
                    <a:pt x="1130" y="847"/>
                  </a:lnTo>
                  <a:lnTo>
                    <a:pt x="1117" y="739"/>
                  </a:lnTo>
                  <a:lnTo>
                    <a:pt x="1057" y="733"/>
                  </a:lnTo>
                  <a:lnTo>
                    <a:pt x="943" y="667"/>
                  </a:lnTo>
                  <a:lnTo>
                    <a:pt x="919" y="667"/>
                  </a:lnTo>
                  <a:lnTo>
                    <a:pt x="901" y="613"/>
                  </a:lnTo>
                  <a:lnTo>
                    <a:pt x="883" y="595"/>
                  </a:lnTo>
                  <a:lnTo>
                    <a:pt x="931" y="450"/>
                  </a:lnTo>
                  <a:lnTo>
                    <a:pt x="961" y="420"/>
                  </a:lnTo>
                  <a:lnTo>
                    <a:pt x="991" y="402"/>
                  </a:lnTo>
                  <a:lnTo>
                    <a:pt x="1009" y="402"/>
                  </a:lnTo>
                  <a:lnTo>
                    <a:pt x="1027" y="342"/>
                  </a:lnTo>
                  <a:lnTo>
                    <a:pt x="1039" y="294"/>
                  </a:lnTo>
                  <a:lnTo>
                    <a:pt x="1099" y="282"/>
                  </a:lnTo>
                  <a:lnTo>
                    <a:pt x="1130" y="258"/>
                  </a:lnTo>
                  <a:lnTo>
                    <a:pt x="1111" y="204"/>
                  </a:lnTo>
                  <a:lnTo>
                    <a:pt x="1124" y="168"/>
                  </a:lnTo>
                  <a:lnTo>
                    <a:pt x="1099" y="138"/>
                  </a:lnTo>
                  <a:lnTo>
                    <a:pt x="1063" y="132"/>
                  </a:lnTo>
                  <a:lnTo>
                    <a:pt x="1051" y="192"/>
                  </a:lnTo>
                  <a:lnTo>
                    <a:pt x="1015" y="246"/>
                  </a:lnTo>
                  <a:lnTo>
                    <a:pt x="1003" y="180"/>
                  </a:lnTo>
                  <a:lnTo>
                    <a:pt x="985" y="156"/>
                  </a:lnTo>
                  <a:lnTo>
                    <a:pt x="961" y="186"/>
                  </a:lnTo>
                  <a:lnTo>
                    <a:pt x="949" y="156"/>
                  </a:lnTo>
                  <a:lnTo>
                    <a:pt x="925" y="114"/>
                  </a:lnTo>
                  <a:lnTo>
                    <a:pt x="913" y="60"/>
                  </a:lnTo>
                  <a:lnTo>
                    <a:pt x="877" y="0"/>
                  </a:lnTo>
                  <a:lnTo>
                    <a:pt x="847" y="84"/>
                  </a:lnTo>
                  <a:lnTo>
                    <a:pt x="847" y="114"/>
                  </a:lnTo>
                  <a:lnTo>
                    <a:pt x="889" y="150"/>
                  </a:lnTo>
                  <a:lnTo>
                    <a:pt x="895" y="186"/>
                  </a:lnTo>
                  <a:lnTo>
                    <a:pt x="865" y="216"/>
                  </a:lnTo>
                  <a:lnTo>
                    <a:pt x="847" y="204"/>
                  </a:lnTo>
                  <a:lnTo>
                    <a:pt x="823" y="204"/>
                  </a:lnTo>
                  <a:lnTo>
                    <a:pt x="811" y="234"/>
                  </a:lnTo>
                  <a:lnTo>
                    <a:pt x="769" y="222"/>
                  </a:lnTo>
                  <a:lnTo>
                    <a:pt x="709" y="222"/>
                  </a:lnTo>
                  <a:lnTo>
                    <a:pt x="673" y="198"/>
                  </a:lnTo>
                  <a:lnTo>
                    <a:pt x="619" y="210"/>
                  </a:lnTo>
                  <a:lnTo>
                    <a:pt x="625" y="228"/>
                  </a:lnTo>
                  <a:lnTo>
                    <a:pt x="631" y="264"/>
                  </a:lnTo>
                  <a:lnTo>
                    <a:pt x="613" y="258"/>
                  </a:lnTo>
                  <a:lnTo>
                    <a:pt x="583" y="222"/>
                  </a:lnTo>
                  <a:lnTo>
                    <a:pt x="517" y="234"/>
                  </a:lnTo>
                  <a:lnTo>
                    <a:pt x="487" y="210"/>
                  </a:lnTo>
                  <a:lnTo>
                    <a:pt x="499" y="186"/>
                  </a:lnTo>
                  <a:lnTo>
                    <a:pt x="457" y="174"/>
                  </a:lnTo>
                  <a:lnTo>
                    <a:pt x="409" y="150"/>
                  </a:lnTo>
                  <a:lnTo>
                    <a:pt x="343" y="132"/>
                  </a:lnTo>
                  <a:lnTo>
                    <a:pt x="301" y="144"/>
                  </a:lnTo>
                  <a:lnTo>
                    <a:pt x="259" y="96"/>
                  </a:lnTo>
                  <a:lnTo>
                    <a:pt x="145" y="150"/>
                  </a:lnTo>
                  <a:lnTo>
                    <a:pt x="115" y="180"/>
                  </a:lnTo>
                  <a:lnTo>
                    <a:pt x="67" y="168"/>
                  </a:lnTo>
                  <a:lnTo>
                    <a:pt x="37" y="138"/>
                  </a:lnTo>
                  <a:lnTo>
                    <a:pt x="0" y="126"/>
                  </a:lnTo>
                  <a:lnTo>
                    <a:pt x="0" y="553"/>
                  </a:lnTo>
                  <a:lnTo>
                    <a:pt x="61" y="583"/>
                  </a:lnTo>
                  <a:lnTo>
                    <a:pt x="109" y="559"/>
                  </a:lnTo>
                  <a:lnTo>
                    <a:pt x="175" y="679"/>
                  </a:lnTo>
                  <a:lnTo>
                    <a:pt x="217" y="709"/>
                  </a:lnTo>
                  <a:lnTo>
                    <a:pt x="211" y="757"/>
                  </a:lnTo>
                  <a:lnTo>
                    <a:pt x="229" y="793"/>
                  </a:lnTo>
                  <a:lnTo>
                    <a:pt x="277" y="859"/>
                  </a:lnTo>
                  <a:lnTo>
                    <a:pt x="343" y="901"/>
                  </a:lnTo>
                  <a:lnTo>
                    <a:pt x="349" y="931"/>
                  </a:lnTo>
                  <a:lnTo>
                    <a:pt x="871" y="931"/>
                  </a:lnTo>
                  <a:lnTo>
                    <a:pt x="931" y="943"/>
                  </a:lnTo>
                  <a:close/>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solidFill>
                  <a:srgbClr val="FFFFFF"/>
                </a:solidFill>
              </a:endParaRPr>
            </a:p>
          </p:txBody>
        </p:sp>
        <p:sp>
          <p:nvSpPr>
            <p:cNvPr id="529" name="Freeform 528"/>
            <p:cNvSpPr>
              <a:spLocks/>
            </p:cNvSpPr>
            <p:nvPr/>
          </p:nvSpPr>
          <p:spPr bwMode="auto">
            <a:xfrm>
              <a:off x="1839111" y="3066120"/>
              <a:ext cx="1555678" cy="776485"/>
            </a:xfrm>
            <a:custGeom>
              <a:avLst/>
              <a:gdLst>
                <a:gd name="T0" fmla="*/ 2147483647 w 1099"/>
                <a:gd name="T1" fmla="*/ 2147483647 h 571"/>
                <a:gd name="T2" fmla="*/ 2147483647 w 1099"/>
                <a:gd name="T3" fmla="*/ 2147483647 h 571"/>
                <a:gd name="T4" fmla="*/ 2147483647 w 1099"/>
                <a:gd name="T5" fmla="*/ 2147483647 h 571"/>
                <a:gd name="T6" fmla="*/ 2147483647 w 1099"/>
                <a:gd name="T7" fmla="*/ 2147483647 h 571"/>
                <a:gd name="T8" fmla="*/ 2147483647 w 1099"/>
                <a:gd name="T9" fmla="*/ 2147483647 h 571"/>
                <a:gd name="T10" fmla="*/ 2147483647 w 1099"/>
                <a:gd name="T11" fmla="*/ 2147483647 h 571"/>
                <a:gd name="T12" fmla="*/ 2147483647 w 1099"/>
                <a:gd name="T13" fmla="*/ 2147483647 h 571"/>
                <a:gd name="T14" fmla="*/ 2147483647 w 1099"/>
                <a:gd name="T15" fmla="*/ 2147483647 h 571"/>
                <a:gd name="T16" fmla="*/ 2147483647 w 1099"/>
                <a:gd name="T17" fmla="*/ 2147483647 h 571"/>
                <a:gd name="T18" fmla="*/ 2147483647 w 1099"/>
                <a:gd name="T19" fmla="*/ 2147483647 h 571"/>
                <a:gd name="T20" fmla="*/ 2147483647 w 1099"/>
                <a:gd name="T21" fmla="*/ 2147483647 h 571"/>
                <a:gd name="T22" fmla="*/ 2147483647 w 1099"/>
                <a:gd name="T23" fmla="*/ 2147483647 h 571"/>
                <a:gd name="T24" fmla="*/ 2147483647 w 1099"/>
                <a:gd name="T25" fmla="*/ 2147483647 h 571"/>
                <a:gd name="T26" fmla="*/ 2147483647 w 1099"/>
                <a:gd name="T27" fmla="*/ 2147483647 h 571"/>
                <a:gd name="T28" fmla="*/ 2147483647 w 1099"/>
                <a:gd name="T29" fmla="*/ 2147483647 h 571"/>
                <a:gd name="T30" fmla="*/ 2147483647 w 1099"/>
                <a:gd name="T31" fmla="*/ 2147483647 h 571"/>
                <a:gd name="T32" fmla="*/ 2147483647 w 1099"/>
                <a:gd name="T33" fmla="*/ 2147483647 h 571"/>
                <a:gd name="T34" fmla="*/ 2147483647 w 1099"/>
                <a:gd name="T35" fmla="*/ 2147483647 h 571"/>
                <a:gd name="T36" fmla="*/ 2147483647 w 1099"/>
                <a:gd name="T37" fmla="*/ 2147483647 h 571"/>
                <a:gd name="T38" fmla="*/ 2147483647 w 1099"/>
                <a:gd name="T39" fmla="*/ 2147483647 h 571"/>
                <a:gd name="T40" fmla="*/ 2147483647 w 1099"/>
                <a:gd name="T41" fmla="*/ 2147483647 h 571"/>
                <a:gd name="T42" fmla="*/ 2147483647 w 1099"/>
                <a:gd name="T43" fmla="*/ 2147483647 h 571"/>
                <a:gd name="T44" fmla="*/ 2147483647 w 1099"/>
                <a:gd name="T45" fmla="*/ 2147483647 h 571"/>
                <a:gd name="T46" fmla="*/ 2147483647 w 1099"/>
                <a:gd name="T47" fmla="*/ 2147483647 h 571"/>
                <a:gd name="T48" fmla="*/ 2147483647 w 1099"/>
                <a:gd name="T49" fmla="*/ 2147483647 h 571"/>
                <a:gd name="T50" fmla="*/ 2147483647 w 1099"/>
                <a:gd name="T51" fmla="*/ 0 h 571"/>
                <a:gd name="T52" fmla="*/ 2147483647 w 1099"/>
                <a:gd name="T53" fmla="*/ 2147483647 h 571"/>
                <a:gd name="T54" fmla="*/ 2147483647 w 1099"/>
                <a:gd name="T55" fmla="*/ 2147483647 h 571"/>
                <a:gd name="T56" fmla="*/ 2147483647 w 1099"/>
                <a:gd name="T57" fmla="*/ 2147483647 h 571"/>
                <a:gd name="T58" fmla="*/ 0 w 1099"/>
                <a:gd name="T59" fmla="*/ 2147483647 h 571"/>
                <a:gd name="T60" fmla="*/ 2147483647 w 1099"/>
                <a:gd name="T61" fmla="*/ 2147483647 h 571"/>
                <a:gd name="T62" fmla="*/ 2147483647 w 1099"/>
                <a:gd name="T63" fmla="*/ 2147483647 h 571"/>
                <a:gd name="T64" fmla="*/ 2147483647 w 1099"/>
                <a:gd name="T65" fmla="*/ 2147483647 h 571"/>
                <a:gd name="T66" fmla="*/ 2147483647 w 1099"/>
                <a:gd name="T67" fmla="*/ 2147483647 h 571"/>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0" t="0" r="r" b="b"/>
              <a:pathLst>
                <a:path w="1099" h="571">
                  <a:moveTo>
                    <a:pt x="252" y="439"/>
                  </a:moveTo>
                  <a:lnTo>
                    <a:pt x="300" y="439"/>
                  </a:lnTo>
                  <a:lnTo>
                    <a:pt x="318" y="427"/>
                  </a:lnTo>
                  <a:lnTo>
                    <a:pt x="348" y="433"/>
                  </a:lnTo>
                  <a:lnTo>
                    <a:pt x="396" y="487"/>
                  </a:lnTo>
                  <a:lnTo>
                    <a:pt x="432" y="475"/>
                  </a:lnTo>
                  <a:lnTo>
                    <a:pt x="456" y="493"/>
                  </a:lnTo>
                  <a:lnTo>
                    <a:pt x="474" y="523"/>
                  </a:lnTo>
                  <a:lnTo>
                    <a:pt x="498" y="547"/>
                  </a:lnTo>
                  <a:lnTo>
                    <a:pt x="528" y="553"/>
                  </a:lnTo>
                  <a:lnTo>
                    <a:pt x="528" y="511"/>
                  </a:lnTo>
                  <a:lnTo>
                    <a:pt x="552" y="487"/>
                  </a:lnTo>
                  <a:lnTo>
                    <a:pt x="570" y="469"/>
                  </a:lnTo>
                  <a:lnTo>
                    <a:pt x="630" y="475"/>
                  </a:lnTo>
                  <a:lnTo>
                    <a:pt x="666" y="475"/>
                  </a:lnTo>
                  <a:lnTo>
                    <a:pt x="714" y="463"/>
                  </a:lnTo>
                  <a:lnTo>
                    <a:pt x="744" y="463"/>
                  </a:lnTo>
                  <a:lnTo>
                    <a:pt x="774" y="457"/>
                  </a:lnTo>
                  <a:lnTo>
                    <a:pt x="780" y="487"/>
                  </a:lnTo>
                  <a:lnTo>
                    <a:pt x="792" y="529"/>
                  </a:lnTo>
                  <a:lnTo>
                    <a:pt x="829" y="565"/>
                  </a:lnTo>
                  <a:lnTo>
                    <a:pt x="847" y="571"/>
                  </a:lnTo>
                  <a:lnTo>
                    <a:pt x="841" y="511"/>
                  </a:lnTo>
                  <a:lnTo>
                    <a:pt x="817" y="445"/>
                  </a:lnTo>
                  <a:lnTo>
                    <a:pt x="847" y="409"/>
                  </a:lnTo>
                  <a:lnTo>
                    <a:pt x="877" y="397"/>
                  </a:lnTo>
                  <a:lnTo>
                    <a:pt x="931" y="343"/>
                  </a:lnTo>
                  <a:lnTo>
                    <a:pt x="925" y="307"/>
                  </a:lnTo>
                  <a:lnTo>
                    <a:pt x="919" y="271"/>
                  </a:lnTo>
                  <a:lnTo>
                    <a:pt x="937" y="283"/>
                  </a:lnTo>
                  <a:lnTo>
                    <a:pt x="943" y="277"/>
                  </a:lnTo>
                  <a:lnTo>
                    <a:pt x="937" y="253"/>
                  </a:lnTo>
                  <a:lnTo>
                    <a:pt x="949" y="253"/>
                  </a:lnTo>
                  <a:lnTo>
                    <a:pt x="967" y="247"/>
                  </a:lnTo>
                  <a:lnTo>
                    <a:pt x="979" y="217"/>
                  </a:lnTo>
                  <a:lnTo>
                    <a:pt x="1003" y="211"/>
                  </a:lnTo>
                  <a:lnTo>
                    <a:pt x="1039" y="193"/>
                  </a:lnTo>
                  <a:lnTo>
                    <a:pt x="1039" y="144"/>
                  </a:lnTo>
                  <a:lnTo>
                    <a:pt x="1099" y="114"/>
                  </a:lnTo>
                  <a:lnTo>
                    <a:pt x="1087" y="54"/>
                  </a:lnTo>
                  <a:lnTo>
                    <a:pt x="1063" y="48"/>
                  </a:lnTo>
                  <a:lnTo>
                    <a:pt x="1015" y="108"/>
                  </a:lnTo>
                  <a:lnTo>
                    <a:pt x="955" y="120"/>
                  </a:lnTo>
                  <a:lnTo>
                    <a:pt x="925" y="126"/>
                  </a:lnTo>
                  <a:lnTo>
                    <a:pt x="883" y="162"/>
                  </a:lnTo>
                  <a:lnTo>
                    <a:pt x="804" y="186"/>
                  </a:lnTo>
                  <a:lnTo>
                    <a:pt x="804" y="150"/>
                  </a:lnTo>
                  <a:lnTo>
                    <a:pt x="768" y="72"/>
                  </a:lnTo>
                  <a:lnTo>
                    <a:pt x="666" y="24"/>
                  </a:lnTo>
                  <a:lnTo>
                    <a:pt x="624" y="12"/>
                  </a:lnTo>
                  <a:lnTo>
                    <a:pt x="564" y="0"/>
                  </a:lnTo>
                  <a:lnTo>
                    <a:pt x="42" y="0"/>
                  </a:lnTo>
                  <a:lnTo>
                    <a:pt x="48" y="36"/>
                  </a:lnTo>
                  <a:lnTo>
                    <a:pt x="30" y="48"/>
                  </a:lnTo>
                  <a:lnTo>
                    <a:pt x="36" y="24"/>
                  </a:lnTo>
                  <a:lnTo>
                    <a:pt x="0" y="12"/>
                  </a:lnTo>
                  <a:lnTo>
                    <a:pt x="18" y="78"/>
                  </a:lnTo>
                  <a:lnTo>
                    <a:pt x="12" y="126"/>
                  </a:lnTo>
                  <a:lnTo>
                    <a:pt x="0" y="174"/>
                  </a:lnTo>
                  <a:lnTo>
                    <a:pt x="12" y="211"/>
                  </a:lnTo>
                  <a:lnTo>
                    <a:pt x="12" y="235"/>
                  </a:lnTo>
                  <a:lnTo>
                    <a:pt x="42" y="295"/>
                  </a:lnTo>
                  <a:lnTo>
                    <a:pt x="66" y="337"/>
                  </a:lnTo>
                  <a:lnTo>
                    <a:pt x="84" y="367"/>
                  </a:lnTo>
                  <a:lnTo>
                    <a:pt x="138" y="403"/>
                  </a:lnTo>
                  <a:lnTo>
                    <a:pt x="144" y="415"/>
                  </a:lnTo>
                  <a:lnTo>
                    <a:pt x="192" y="409"/>
                  </a:lnTo>
                  <a:lnTo>
                    <a:pt x="252" y="439"/>
                  </a:lnTo>
                  <a:close/>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solidFill>
                  <a:srgbClr val="FFFFFF"/>
                </a:solidFill>
              </a:endParaRPr>
            </a:p>
          </p:txBody>
        </p:sp>
        <p:sp>
          <p:nvSpPr>
            <p:cNvPr id="530" name="Freeform 529"/>
            <p:cNvSpPr>
              <a:spLocks/>
            </p:cNvSpPr>
            <p:nvPr/>
          </p:nvSpPr>
          <p:spPr bwMode="auto">
            <a:xfrm>
              <a:off x="2832060" y="4120275"/>
              <a:ext cx="120462" cy="118053"/>
            </a:xfrm>
            <a:custGeom>
              <a:avLst/>
              <a:gdLst>
                <a:gd name="T0" fmla="*/ 2147483647 w 14"/>
                <a:gd name="T1" fmla="*/ 2147483647 h 14"/>
                <a:gd name="T2" fmla="*/ 2147483647 w 14"/>
                <a:gd name="T3" fmla="*/ 2147483647 h 14"/>
                <a:gd name="T4" fmla="*/ 2147483647 w 14"/>
                <a:gd name="T5" fmla="*/ 0 h 14"/>
                <a:gd name="T6" fmla="*/ 2147483647 w 14"/>
                <a:gd name="T7" fmla="*/ 2147483647 h 14"/>
                <a:gd name="T8" fmla="*/ 0 w 14"/>
                <a:gd name="T9" fmla="*/ 2147483647 h 14"/>
                <a:gd name="T10" fmla="*/ 2147483647 w 14"/>
                <a:gd name="T11" fmla="*/ 2147483647 h 14"/>
                <a:gd name="T12" fmla="*/ 2147483647 w 14"/>
                <a:gd name="T13" fmla="*/ 2147483647 h 14"/>
                <a:gd name="T14" fmla="*/ 2147483647 w 14"/>
                <a:gd name="T15" fmla="*/ 2147483647 h 14"/>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 h="14">
                  <a:moveTo>
                    <a:pt x="14" y="14"/>
                  </a:moveTo>
                  <a:cubicBezTo>
                    <a:pt x="14" y="12"/>
                    <a:pt x="13" y="11"/>
                    <a:pt x="13" y="11"/>
                  </a:cubicBezTo>
                  <a:cubicBezTo>
                    <a:pt x="14" y="0"/>
                    <a:pt x="14" y="0"/>
                    <a:pt x="14" y="0"/>
                  </a:cubicBezTo>
                  <a:cubicBezTo>
                    <a:pt x="7" y="3"/>
                    <a:pt x="7" y="3"/>
                    <a:pt x="7" y="3"/>
                  </a:cubicBezTo>
                  <a:cubicBezTo>
                    <a:pt x="0" y="6"/>
                    <a:pt x="0" y="6"/>
                    <a:pt x="0" y="6"/>
                  </a:cubicBezTo>
                  <a:cubicBezTo>
                    <a:pt x="5" y="14"/>
                    <a:pt x="5" y="14"/>
                    <a:pt x="5" y="14"/>
                  </a:cubicBezTo>
                  <a:cubicBezTo>
                    <a:pt x="9" y="13"/>
                    <a:pt x="9" y="13"/>
                    <a:pt x="9" y="13"/>
                  </a:cubicBezTo>
                  <a:lnTo>
                    <a:pt x="14" y="14"/>
                  </a:lnTo>
                  <a:close/>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solidFill>
                  <a:srgbClr val="FFFFFF"/>
                </a:solidFill>
              </a:endParaRPr>
            </a:p>
          </p:txBody>
        </p:sp>
        <p:sp>
          <p:nvSpPr>
            <p:cNvPr id="531" name="Freeform 530"/>
            <p:cNvSpPr>
              <a:spLocks/>
            </p:cNvSpPr>
            <p:nvPr/>
          </p:nvSpPr>
          <p:spPr bwMode="auto">
            <a:xfrm>
              <a:off x="2875082" y="4228352"/>
              <a:ext cx="103252" cy="73159"/>
            </a:xfrm>
            <a:custGeom>
              <a:avLst/>
              <a:gdLst>
                <a:gd name="T0" fmla="*/ 2147483647 w 12"/>
                <a:gd name="T1" fmla="*/ 2147483647 h 9"/>
                <a:gd name="T2" fmla="*/ 2147483647 w 12"/>
                <a:gd name="T3" fmla="*/ 0 h 9"/>
                <a:gd name="T4" fmla="*/ 0 w 12"/>
                <a:gd name="T5" fmla="*/ 2147483647 h 9"/>
                <a:gd name="T6" fmla="*/ 2147483647 w 12"/>
                <a:gd name="T7" fmla="*/ 2147483647 h 9"/>
                <a:gd name="T8" fmla="*/ 2147483647 w 12"/>
                <a:gd name="T9" fmla="*/ 2147483647 h 9"/>
                <a:gd name="T10" fmla="*/ 2147483647 w 12"/>
                <a:gd name="T11" fmla="*/ 2147483647 h 9"/>
                <a:gd name="T12" fmla="*/ 2147483647 w 12"/>
                <a:gd name="T13" fmla="*/ 2147483647 h 9"/>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2" h="9">
                  <a:moveTo>
                    <a:pt x="9" y="1"/>
                  </a:moveTo>
                  <a:cubicBezTo>
                    <a:pt x="4" y="0"/>
                    <a:pt x="4" y="0"/>
                    <a:pt x="4" y="0"/>
                  </a:cubicBezTo>
                  <a:cubicBezTo>
                    <a:pt x="0" y="1"/>
                    <a:pt x="0" y="1"/>
                    <a:pt x="0" y="1"/>
                  </a:cubicBezTo>
                  <a:cubicBezTo>
                    <a:pt x="2" y="3"/>
                    <a:pt x="2" y="3"/>
                    <a:pt x="2" y="3"/>
                  </a:cubicBezTo>
                  <a:cubicBezTo>
                    <a:pt x="11" y="9"/>
                    <a:pt x="11" y="9"/>
                    <a:pt x="11" y="9"/>
                  </a:cubicBezTo>
                  <a:cubicBezTo>
                    <a:pt x="12" y="5"/>
                    <a:pt x="12" y="5"/>
                    <a:pt x="12" y="5"/>
                  </a:cubicBezTo>
                  <a:cubicBezTo>
                    <a:pt x="11" y="4"/>
                    <a:pt x="10" y="2"/>
                    <a:pt x="9" y="1"/>
                  </a:cubicBezTo>
                  <a:close/>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solidFill>
                  <a:srgbClr val="FFFFFF"/>
                </a:solidFill>
              </a:endParaRPr>
            </a:p>
          </p:txBody>
        </p:sp>
        <p:sp>
          <p:nvSpPr>
            <p:cNvPr id="532" name="Freeform 531"/>
            <p:cNvSpPr>
              <a:spLocks/>
            </p:cNvSpPr>
            <p:nvPr/>
          </p:nvSpPr>
          <p:spPr bwMode="auto">
            <a:xfrm>
              <a:off x="2969731" y="4269919"/>
              <a:ext cx="153159" cy="63182"/>
            </a:xfrm>
            <a:custGeom>
              <a:avLst/>
              <a:gdLst>
                <a:gd name="T0" fmla="*/ 2147483647 w 18"/>
                <a:gd name="T1" fmla="*/ 2147483647 h 8"/>
                <a:gd name="T2" fmla="*/ 2147483647 w 18"/>
                <a:gd name="T3" fmla="*/ 2147483647 h 8"/>
                <a:gd name="T4" fmla="*/ 2147483647 w 18"/>
                <a:gd name="T5" fmla="*/ 2147483647 h 8"/>
                <a:gd name="T6" fmla="*/ 2147483647 w 18"/>
                <a:gd name="T7" fmla="*/ 0 h 8"/>
                <a:gd name="T8" fmla="*/ 0 w 18"/>
                <a:gd name="T9" fmla="*/ 2147483647 h 8"/>
                <a:gd name="T10" fmla="*/ 2147483647 w 18"/>
                <a:gd name="T11" fmla="*/ 2147483647 h 8"/>
                <a:gd name="T12" fmla="*/ 2147483647 w 18"/>
                <a:gd name="T13" fmla="*/ 2147483647 h 8"/>
                <a:gd name="T14" fmla="*/ 2147483647 w 18"/>
                <a:gd name="T15" fmla="*/ 2147483647 h 8"/>
                <a:gd name="T16" fmla="*/ 2147483647 w 18"/>
                <a:gd name="T17" fmla="*/ 2147483647 h 8"/>
                <a:gd name="T18" fmla="*/ 2147483647 w 18"/>
                <a:gd name="T19" fmla="*/ 2147483647 h 8"/>
                <a:gd name="T20" fmla="*/ 2147483647 w 18"/>
                <a:gd name="T21" fmla="*/ 2147483647 h 8"/>
                <a:gd name="T22" fmla="*/ 2147483647 w 18"/>
                <a:gd name="T23" fmla="*/ 2147483647 h 8"/>
                <a:gd name="T24" fmla="*/ 2147483647 w 18"/>
                <a:gd name="T25" fmla="*/ 2147483647 h 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8" h="8">
                  <a:moveTo>
                    <a:pt x="14" y="1"/>
                  </a:moveTo>
                  <a:cubicBezTo>
                    <a:pt x="9" y="1"/>
                    <a:pt x="9" y="1"/>
                    <a:pt x="9" y="1"/>
                  </a:cubicBezTo>
                  <a:cubicBezTo>
                    <a:pt x="9" y="1"/>
                    <a:pt x="3" y="2"/>
                    <a:pt x="2" y="1"/>
                  </a:cubicBezTo>
                  <a:cubicBezTo>
                    <a:pt x="1" y="1"/>
                    <a:pt x="1" y="1"/>
                    <a:pt x="1" y="0"/>
                  </a:cubicBezTo>
                  <a:cubicBezTo>
                    <a:pt x="0" y="4"/>
                    <a:pt x="0" y="4"/>
                    <a:pt x="0" y="4"/>
                  </a:cubicBezTo>
                  <a:cubicBezTo>
                    <a:pt x="0" y="4"/>
                    <a:pt x="3" y="7"/>
                    <a:pt x="4" y="8"/>
                  </a:cubicBezTo>
                  <a:cubicBezTo>
                    <a:pt x="5" y="8"/>
                    <a:pt x="6" y="8"/>
                    <a:pt x="6" y="8"/>
                  </a:cubicBezTo>
                  <a:cubicBezTo>
                    <a:pt x="7" y="6"/>
                    <a:pt x="7" y="6"/>
                    <a:pt x="7" y="6"/>
                  </a:cubicBezTo>
                  <a:cubicBezTo>
                    <a:pt x="10" y="3"/>
                    <a:pt x="10" y="3"/>
                    <a:pt x="10" y="3"/>
                  </a:cubicBezTo>
                  <a:cubicBezTo>
                    <a:pt x="14" y="4"/>
                    <a:pt x="14" y="4"/>
                    <a:pt x="14" y="4"/>
                  </a:cubicBezTo>
                  <a:cubicBezTo>
                    <a:pt x="15" y="7"/>
                    <a:pt x="15" y="7"/>
                    <a:pt x="15" y="7"/>
                  </a:cubicBezTo>
                  <a:cubicBezTo>
                    <a:pt x="18" y="4"/>
                    <a:pt x="18" y="4"/>
                    <a:pt x="18" y="4"/>
                  </a:cubicBezTo>
                  <a:lnTo>
                    <a:pt x="14" y="1"/>
                  </a:lnTo>
                  <a:close/>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solidFill>
                  <a:srgbClr val="FFFFFF"/>
                </a:solidFill>
              </a:endParaRPr>
            </a:p>
          </p:txBody>
        </p:sp>
        <p:sp>
          <p:nvSpPr>
            <p:cNvPr id="533" name="Freeform 532"/>
            <p:cNvSpPr>
              <a:spLocks/>
            </p:cNvSpPr>
            <p:nvPr/>
          </p:nvSpPr>
          <p:spPr bwMode="auto">
            <a:xfrm>
              <a:off x="3071263" y="4196760"/>
              <a:ext cx="314921" cy="399074"/>
            </a:xfrm>
            <a:custGeom>
              <a:avLst/>
              <a:gdLst>
                <a:gd name="T0" fmla="*/ 2147483647 w 37"/>
                <a:gd name="T1" fmla="*/ 2147483647 h 41"/>
                <a:gd name="T2" fmla="*/ 2147483647 w 37"/>
                <a:gd name="T3" fmla="*/ 2147483647 h 41"/>
                <a:gd name="T4" fmla="*/ 2147483647 w 37"/>
                <a:gd name="T5" fmla="*/ 2147483647 h 41"/>
                <a:gd name="T6" fmla="*/ 2147483647 w 37"/>
                <a:gd name="T7" fmla="*/ 2147483647 h 41"/>
                <a:gd name="T8" fmla="*/ 2147483647 w 37"/>
                <a:gd name="T9" fmla="*/ 2147483647 h 41"/>
                <a:gd name="T10" fmla="*/ 2147483647 w 37"/>
                <a:gd name="T11" fmla="*/ 2147483647 h 41"/>
                <a:gd name="T12" fmla="*/ 2147483647 w 37"/>
                <a:gd name="T13" fmla="*/ 2147483647 h 41"/>
                <a:gd name="T14" fmla="*/ 2147483647 w 37"/>
                <a:gd name="T15" fmla="*/ 2147483647 h 41"/>
                <a:gd name="T16" fmla="*/ 2147483647 w 37"/>
                <a:gd name="T17" fmla="*/ 2147483647 h 41"/>
                <a:gd name="T18" fmla="*/ 2147483647 w 37"/>
                <a:gd name="T19" fmla="*/ 2147483647 h 41"/>
                <a:gd name="T20" fmla="*/ 2147483647 w 37"/>
                <a:gd name="T21" fmla="*/ 0 h 41"/>
                <a:gd name="T22" fmla="*/ 2147483647 w 37"/>
                <a:gd name="T23" fmla="*/ 2147483647 h 41"/>
                <a:gd name="T24" fmla="*/ 2147483647 w 37"/>
                <a:gd name="T25" fmla="*/ 2147483647 h 41"/>
                <a:gd name="T26" fmla="*/ 2147483647 w 37"/>
                <a:gd name="T27" fmla="*/ 2147483647 h 41"/>
                <a:gd name="T28" fmla="*/ 2147483647 w 37"/>
                <a:gd name="T29" fmla="*/ 2147483647 h 41"/>
                <a:gd name="T30" fmla="*/ 2147483647 w 37"/>
                <a:gd name="T31" fmla="*/ 2147483647 h 41"/>
                <a:gd name="T32" fmla="*/ 2147483647 w 37"/>
                <a:gd name="T33" fmla="*/ 2147483647 h 41"/>
                <a:gd name="T34" fmla="*/ 2147483647 w 37"/>
                <a:gd name="T35" fmla="*/ 2147483647 h 41"/>
                <a:gd name="T36" fmla="*/ 2147483647 w 37"/>
                <a:gd name="T37" fmla="*/ 2147483647 h 41"/>
                <a:gd name="T38" fmla="*/ 2147483647 w 37"/>
                <a:gd name="T39" fmla="*/ 2147483647 h 41"/>
                <a:gd name="T40" fmla="*/ 2147483647 w 37"/>
                <a:gd name="T41" fmla="*/ 2147483647 h 41"/>
                <a:gd name="T42" fmla="*/ 2147483647 w 37"/>
                <a:gd name="T43" fmla="*/ 2147483647 h 41"/>
                <a:gd name="T44" fmla="*/ 0 w 37"/>
                <a:gd name="T45" fmla="*/ 2147483647 h 41"/>
                <a:gd name="T46" fmla="*/ 2147483647 w 37"/>
                <a:gd name="T47" fmla="*/ 2147483647 h 41"/>
                <a:gd name="T48" fmla="*/ 2147483647 w 37"/>
                <a:gd name="T49" fmla="*/ 2147483647 h 41"/>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connsiteX0" fmla="*/ 10000 w 10000"/>
                <a:gd name="connsiteY0" fmla="*/ 8293 h 11045"/>
                <a:gd name="connsiteX1" fmla="*/ 10000 w 10000"/>
                <a:gd name="connsiteY1" fmla="*/ 8293 h 11045"/>
                <a:gd name="connsiteX2" fmla="*/ 10000 w 10000"/>
                <a:gd name="connsiteY2" fmla="*/ 6585 h 11045"/>
                <a:gd name="connsiteX3" fmla="*/ 9459 w 10000"/>
                <a:gd name="connsiteY3" fmla="*/ 5610 h 11045"/>
                <a:gd name="connsiteX4" fmla="*/ 9730 w 10000"/>
                <a:gd name="connsiteY4" fmla="*/ 5122 h 11045"/>
                <a:gd name="connsiteX5" fmla="*/ 8378 w 10000"/>
                <a:gd name="connsiteY5" fmla="*/ 4878 h 11045"/>
                <a:gd name="connsiteX6" fmla="*/ 5676 w 10000"/>
                <a:gd name="connsiteY6" fmla="*/ 3902 h 11045"/>
                <a:gd name="connsiteX7" fmla="*/ 5135 w 10000"/>
                <a:gd name="connsiteY7" fmla="*/ 2683 h 11045"/>
                <a:gd name="connsiteX8" fmla="*/ 5405 w 10000"/>
                <a:gd name="connsiteY8" fmla="*/ 732 h 11045"/>
                <a:gd name="connsiteX9" fmla="*/ 6486 w 10000"/>
                <a:gd name="connsiteY9" fmla="*/ 244 h 11045"/>
                <a:gd name="connsiteX10" fmla="*/ 6486 w 10000"/>
                <a:gd name="connsiteY10" fmla="*/ 0 h 11045"/>
                <a:gd name="connsiteX11" fmla="*/ 4595 w 10000"/>
                <a:gd name="connsiteY11" fmla="*/ 488 h 11045"/>
                <a:gd name="connsiteX12" fmla="*/ 3514 w 10000"/>
                <a:gd name="connsiteY12" fmla="*/ 976 h 11045"/>
                <a:gd name="connsiteX13" fmla="*/ 2973 w 10000"/>
                <a:gd name="connsiteY13" fmla="*/ 2195 h 11045"/>
                <a:gd name="connsiteX14" fmla="*/ 2432 w 10000"/>
                <a:gd name="connsiteY14" fmla="*/ 2439 h 11045"/>
                <a:gd name="connsiteX15" fmla="*/ 1622 w 10000"/>
                <a:gd name="connsiteY15" fmla="*/ 3171 h 11045"/>
                <a:gd name="connsiteX16" fmla="*/ 811 w 10000"/>
                <a:gd name="connsiteY16" fmla="*/ 3902 h 11045"/>
                <a:gd name="connsiteX17" fmla="*/ 1081 w 10000"/>
                <a:gd name="connsiteY17" fmla="*/ 4390 h 11045"/>
                <a:gd name="connsiteX18" fmla="*/ 1351 w 10000"/>
                <a:gd name="connsiteY18" fmla="*/ 5610 h 11045"/>
                <a:gd name="connsiteX19" fmla="*/ 1351 w 10000"/>
                <a:gd name="connsiteY19" fmla="*/ 6341 h 11045"/>
                <a:gd name="connsiteX20" fmla="*/ 1622 w 10000"/>
                <a:gd name="connsiteY20" fmla="*/ 7317 h 11045"/>
                <a:gd name="connsiteX21" fmla="*/ 541 w 10000"/>
                <a:gd name="connsiteY21" fmla="*/ 8049 h 11045"/>
                <a:gd name="connsiteX22" fmla="*/ 0 w 10000"/>
                <a:gd name="connsiteY22" fmla="*/ 8537 h 11045"/>
                <a:gd name="connsiteX23" fmla="*/ 2162 w 10000"/>
                <a:gd name="connsiteY23" fmla="*/ 9268 h 11045"/>
                <a:gd name="connsiteX24" fmla="*/ 7669 w 10000"/>
                <a:gd name="connsiteY24" fmla="*/ 11045 h 11045"/>
                <a:gd name="connsiteX0" fmla="*/ 10000 w 10000"/>
                <a:gd name="connsiteY0" fmla="*/ 8293 h 11941"/>
                <a:gd name="connsiteX1" fmla="*/ 10000 w 10000"/>
                <a:gd name="connsiteY1" fmla="*/ 8293 h 11941"/>
                <a:gd name="connsiteX2" fmla="*/ 10000 w 10000"/>
                <a:gd name="connsiteY2" fmla="*/ 6585 h 11941"/>
                <a:gd name="connsiteX3" fmla="*/ 9459 w 10000"/>
                <a:gd name="connsiteY3" fmla="*/ 5610 h 11941"/>
                <a:gd name="connsiteX4" fmla="*/ 9730 w 10000"/>
                <a:gd name="connsiteY4" fmla="*/ 5122 h 11941"/>
                <a:gd name="connsiteX5" fmla="*/ 8378 w 10000"/>
                <a:gd name="connsiteY5" fmla="*/ 4878 h 11941"/>
                <a:gd name="connsiteX6" fmla="*/ 5676 w 10000"/>
                <a:gd name="connsiteY6" fmla="*/ 3902 h 11941"/>
                <a:gd name="connsiteX7" fmla="*/ 5135 w 10000"/>
                <a:gd name="connsiteY7" fmla="*/ 2683 h 11941"/>
                <a:gd name="connsiteX8" fmla="*/ 5405 w 10000"/>
                <a:gd name="connsiteY8" fmla="*/ 732 h 11941"/>
                <a:gd name="connsiteX9" fmla="*/ 6486 w 10000"/>
                <a:gd name="connsiteY9" fmla="*/ 244 h 11941"/>
                <a:gd name="connsiteX10" fmla="*/ 6486 w 10000"/>
                <a:gd name="connsiteY10" fmla="*/ 0 h 11941"/>
                <a:gd name="connsiteX11" fmla="*/ 4595 w 10000"/>
                <a:gd name="connsiteY11" fmla="*/ 488 h 11941"/>
                <a:gd name="connsiteX12" fmla="*/ 3514 w 10000"/>
                <a:gd name="connsiteY12" fmla="*/ 976 h 11941"/>
                <a:gd name="connsiteX13" fmla="*/ 2973 w 10000"/>
                <a:gd name="connsiteY13" fmla="*/ 2195 h 11941"/>
                <a:gd name="connsiteX14" fmla="*/ 2432 w 10000"/>
                <a:gd name="connsiteY14" fmla="*/ 2439 h 11941"/>
                <a:gd name="connsiteX15" fmla="*/ 1622 w 10000"/>
                <a:gd name="connsiteY15" fmla="*/ 3171 h 11941"/>
                <a:gd name="connsiteX16" fmla="*/ 811 w 10000"/>
                <a:gd name="connsiteY16" fmla="*/ 3902 h 11941"/>
                <a:gd name="connsiteX17" fmla="*/ 1081 w 10000"/>
                <a:gd name="connsiteY17" fmla="*/ 4390 h 11941"/>
                <a:gd name="connsiteX18" fmla="*/ 1351 w 10000"/>
                <a:gd name="connsiteY18" fmla="*/ 5610 h 11941"/>
                <a:gd name="connsiteX19" fmla="*/ 1351 w 10000"/>
                <a:gd name="connsiteY19" fmla="*/ 6341 h 11941"/>
                <a:gd name="connsiteX20" fmla="*/ 1622 w 10000"/>
                <a:gd name="connsiteY20" fmla="*/ 7317 h 11941"/>
                <a:gd name="connsiteX21" fmla="*/ 541 w 10000"/>
                <a:gd name="connsiteY21" fmla="*/ 8049 h 11941"/>
                <a:gd name="connsiteX22" fmla="*/ 0 w 10000"/>
                <a:gd name="connsiteY22" fmla="*/ 8537 h 11941"/>
                <a:gd name="connsiteX23" fmla="*/ 2162 w 10000"/>
                <a:gd name="connsiteY23" fmla="*/ 9268 h 11941"/>
                <a:gd name="connsiteX24" fmla="*/ 7669 w 10000"/>
                <a:gd name="connsiteY24" fmla="*/ 11941 h 119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0000" h="11941">
                  <a:moveTo>
                    <a:pt x="10000" y="8293"/>
                  </a:moveTo>
                  <a:lnTo>
                    <a:pt x="10000" y="8293"/>
                  </a:lnTo>
                  <a:lnTo>
                    <a:pt x="10000" y="6585"/>
                  </a:lnTo>
                  <a:lnTo>
                    <a:pt x="9459" y="5610"/>
                  </a:lnTo>
                  <a:cubicBezTo>
                    <a:pt x="9549" y="5447"/>
                    <a:pt x="9640" y="5285"/>
                    <a:pt x="9730" y="5122"/>
                  </a:cubicBezTo>
                  <a:lnTo>
                    <a:pt x="8378" y="4878"/>
                  </a:lnTo>
                  <a:lnTo>
                    <a:pt x="5676" y="3902"/>
                  </a:lnTo>
                  <a:lnTo>
                    <a:pt x="5135" y="2683"/>
                  </a:lnTo>
                  <a:lnTo>
                    <a:pt x="5405" y="732"/>
                  </a:lnTo>
                  <a:lnTo>
                    <a:pt x="6486" y="244"/>
                  </a:lnTo>
                  <a:lnTo>
                    <a:pt x="6486" y="0"/>
                  </a:lnTo>
                  <a:lnTo>
                    <a:pt x="4595" y="488"/>
                  </a:lnTo>
                  <a:lnTo>
                    <a:pt x="3514" y="976"/>
                  </a:lnTo>
                  <a:lnTo>
                    <a:pt x="2973" y="2195"/>
                  </a:lnTo>
                  <a:lnTo>
                    <a:pt x="2432" y="2439"/>
                  </a:lnTo>
                  <a:lnTo>
                    <a:pt x="1622" y="3171"/>
                  </a:lnTo>
                  <a:lnTo>
                    <a:pt x="811" y="3902"/>
                  </a:lnTo>
                  <a:lnTo>
                    <a:pt x="1081" y="4390"/>
                  </a:lnTo>
                  <a:lnTo>
                    <a:pt x="1351" y="5610"/>
                  </a:lnTo>
                  <a:lnTo>
                    <a:pt x="1351" y="6341"/>
                  </a:lnTo>
                  <a:lnTo>
                    <a:pt x="1622" y="7317"/>
                  </a:lnTo>
                  <a:lnTo>
                    <a:pt x="541" y="8049"/>
                  </a:lnTo>
                  <a:lnTo>
                    <a:pt x="0" y="8537"/>
                  </a:lnTo>
                  <a:lnTo>
                    <a:pt x="2162" y="9268"/>
                  </a:lnTo>
                  <a:cubicBezTo>
                    <a:pt x="3243" y="10000"/>
                    <a:pt x="7669" y="11941"/>
                    <a:pt x="7669" y="11941"/>
                  </a:cubicBezTo>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solidFill>
                  <a:srgbClr val="FFFFFF"/>
                </a:solidFill>
              </a:endParaRPr>
            </a:p>
          </p:txBody>
        </p:sp>
        <p:sp>
          <p:nvSpPr>
            <p:cNvPr id="534" name="Freeform 533"/>
            <p:cNvSpPr>
              <a:spLocks/>
            </p:cNvSpPr>
            <p:nvPr/>
          </p:nvSpPr>
          <p:spPr bwMode="auto">
            <a:xfrm>
              <a:off x="2789037" y="4096998"/>
              <a:ext cx="163483" cy="73159"/>
            </a:xfrm>
            <a:custGeom>
              <a:avLst/>
              <a:gdLst>
                <a:gd name="T0" fmla="*/ 2147483647 w 19"/>
                <a:gd name="T1" fmla="*/ 2147483647 h 9"/>
                <a:gd name="T2" fmla="*/ 2147483647 w 19"/>
                <a:gd name="T3" fmla="*/ 2147483647 h 9"/>
                <a:gd name="T4" fmla="*/ 2147483647 w 19"/>
                <a:gd name="T5" fmla="*/ 0 h 9"/>
                <a:gd name="T6" fmla="*/ 2147483647 w 19"/>
                <a:gd name="T7" fmla="*/ 2147483647 h 9"/>
                <a:gd name="T8" fmla="*/ 0 w 19"/>
                <a:gd name="T9" fmla="*/ 2147483647 h 9"/>
                <a:gd name="T10" fmla="*/ 0 w 19"/>
                <a:gd name="T11" fmla="*/ 2147483647 h 9"/>
                <a:gd name="T12" fmla="*/ 2147483647 w 19"/>
                <a:gd name="T13" fmla="*/ 2147483647 h 9"/>
                <a:gd name="T14" fmla="*/ 2147483647 w 19"/>
                <a:gd name="T15" fmla="*/ 2147483647 h 9"/>
                <a:gd name="T16" fmla="*/ 2147483647 w 19"/>
                <a:gd name="T17" fmla="*/ 2147483647 h 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9" h="9">
                  <a:moveTo>
                    <a:pt x="19" y="3"/>
                  </a:moveTo>
                  <a:cubicBezTo>
                    <a:pt x="19" y="3"/>
                    <a:pt x="10" y="1"/>
                    <a:pt x="8" y="1"/>
                  </a:cubicBezTo>
                  <a:cubicBezTo>
                    <a:pt x="7" y="1"/>
                    <a:pt x="6" y="0"/>
                    <a:pt x="5" y="0"/>
                  </a:cubicBezTo>
                  <a:cubicBezTo>
                    <a:pt x="1" y="3"/>
                    <a:pt x="1" y="3"/>
                    <a:pt x="1" y="3"/>
                  </a:cubicBezTo>
                  <a:cubicBezTo>
                    <a:pt x="0" y="6"/>
                    <a:pt x="0" y="6"/>
                    <a:pt x="0" y="6"/>
                  </a:cubicBezTo>
                  <a:cubicBezTo>
                    <a:pt x="0" y="6"/>
                    <a:pt x="0" y="6"/>
                    <a:pt x="0" y="6"/>
                  </a:cubicBezTo>
                  <a:cubicBezTo>
                    <a:pt x="5" y="9"/>
                    <a:pt x="5" y="9"/>
                    <a:pt x="5" y="9"/>
                  </a:cubicBezTo>
                  <a:cubicBezTo>
                    <a:pt x="12" y="6"/>
                    <a:pt x="12" y="6"/>
                    <a:pt x="12" y="6"/>
                  </a:cubicBezTo>
                  <a:lnTo>
                    <a:pt x="19" y="3"/>
                  </a:lnTo>
                  <a:close/>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solidFill>
                  <a:srgbClr val="FFFFFF"/>
                </a:solidFill>
              </a:endParaRPr>
            </a:p>
          </p:txBody>
        </p:sp>
        <p:sp>
          <p:nvSpPr>
            <p:cNvPr id="535" name="Freeform 534"/>
            <p:cNvSpPr>
              <a:spLocks/>
            </p:cNvSpPr>
            <p:nvPr/>
          </p:nvSpPr>
          <p:spPr bwMode="auto">
            <a:xfrm>
              <a:off x="2702994" y="4053767"/>
              <a:ext cx="129066" cy="103088"/>
            </a:xfrm>
            <a:custGeom>
              <a:avLst/>
              <a:gdLst>
                <a:gd name="T0" fmla="*/ 2147483647 w 15"/>
                <a:gd name="T1" fmla="*/ 2147483647 h 12"/>
                <a:gd name="T2" fmla="*/ 2147483647 w 15"/>
                <a:gd name="T3" fmla="*/ 2147483647 h 12"/>
                <a:gd name="T4" fmla="*/ 2147483647 w 15"/>
                <a:gd name="T5" fmla="*/ 0 h 12"/>
                <a:gd name="T6" fmla="*/ 2147483647 w 15"/>
                <a:gd name="T7" fmla="*/ 0 h 12"/>
                <a:gd name="T8" fmla="*/ 2147483647 w 15"/>
                <a:gd name="T9" fmla="*/ 2147483647 h 12"/>
                <a:gd name="T10" fmla="*/ 2147483647 w 15"/>
                <a:gd name="T11" fmla="*/ 2147483647 h 12"/>
                <a:gd name="T12" fmla="*/ 2147483647 w 15"/>
                <a:gd name="T13" fmla="*/ 2147483647 h 12"/>
                <a:gd name="T14" fmla="*/ 2147483647 w 15"/>
                <a:gd name="T15" fmla="*/ 2147483647 h 12"/>
                <a:gd name="T16" fmla="*/ 0 w 15"/>
                <a:gd name="T17" fmla="*/ 2147483647 h 12"/>
                <a:gd name="T18" fmla="*/ 2147483647 w 15"/>
                <a:gd name="T19" fmla="*/ 2147483647 h 12"/>
                <a:gd name="T20" fmla="*/ 2147483647 w 15"/>
                <a:gd name="T21" fmla="*/ 2147483647 h 12"/>
                <a:gd name="T22" fmla="*/ 2147483647 w 15"/>
                <a:gd name="T23" fmla="*/ 2147483647 h 12"/>
                <a:gd name="T24" fmla="*/ 2147483647 w 15"/>
                <a:gd name="T25" fmla="*/ 2147483647 h 12"/>
                <a:gd name="T26" fmla="*/ 2147483647 w 15"/>
                <a:gd name="T27" fmla="*/ 2147483647 h 1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15" h="12">
                  <a:moveTo>
                    <a:pt x="15" y="5"/>
                  </a:moveTo>
                  <a:cubicBezTo>
                    <a:pt x="13" y="5"/>
                    <a:pt x="11" y="4"/>
                    <a:pt x="11" y="4"/>
                  </a:cubicBezTo>
                  <a:cubicBezTo>
                    <a:pt x="11" y="0"/>
                    <a:pt x="11" y="0"/>
                    <a:pt x="11" y="0"/>
                  </a:cubicBezTo>
                  <a:cubicBezTo>
                    <a:pt x="6" y="0"/>
                    <a:pt x="6" y="0"/>
                    <a:pt x="6" y="0"/>
                  </a:cubicBezTo>
                  <a:cubicBezTo>
                    <a:pt x="4" y="1"/>
                    <a:pt x="4" y="1"/>
                    <a:pt x="4" y="1"/>
                  </a:cubicBezTo>
                  <a:cubicBezTo>
                    <a:pt x="6" y="5"/>
                    <a:pt x="6" y="5"/>
                    <a:pt x="6" y="5"/>
                  </a:cubicBezTo>
                  <a:cubicBezTo>
                    <a:pt x="3" y="5"/>
                    <a:pt x="3" y="5"/>
                    <a:pt x="3" y="5"/>
                  </a:cubicBezTo>
                  <a:cubicBezTo>
                    <a:pt x="1" y="8"/>
                    <a:pt x="1" y="8"/>
                    <a:pt x="1" y="8"/>
                  </a:cubicBezTo>
                  <a:cubicBezTo>
                    <a:pt x="0" y="10"/>
                    <a:pt x="0" y="10"/>
                    <a:pt x="0" y="10"/>
                  </a:cubicBezTo>
                  <a:cubicBezTo>
                    <a:pt x="1" y="11"/>
                    <a:pt x="1" y="11"/>
                    <a:pt x="1" y="11"/>
                  </a:cubicBezTo>
                  <a:cubicBezTo>
                    <a:pt x="7" y="12"/>
                    <a:pt x="7" y="12"/>
                    <a:pt x="7" y="12"/>
                  </a:cubicBezTo>
                  <a:cubicBezTo>
                    <a:pt x="10" y="11"/>
                    <a:pt x="10" y="11"/>
                    <a:pt x="10" y="11"/>
                  </a:cubicBezTo>
                  <a:cubicBezTo>
                    <a:pt x="11" y="8"/>
                    <a:pt x="11" y="8"/>
                    <a:pt x="11" y="8"/>
                  </a:cubicBezTo>
                  <a:lnTo>
                    <a:pt x="15" y="5"/>
                  </a:lnTo>
                  <a:close/>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solidFill>
                  <a:srgbClr val="FFFFFF"/>
                </a:solidFill>
              </a:endParaRPr>
            </a:p>
          </p:txBody>
        </p:sp>
        <p:sp>
          <p:nvSpPr>
            <p:cNvPr id="536" name="Freeform 535"/>
            <p:cNvSpPr>
              <a:spLocks/>
            </p:cNvSpPr>
            <p:nvPr/>
          </p:nvSpPr>
          <p:spPr bwMode="auto">
            <a:xfrm>
              <a:off x="2042175" y="3621463"/>
              <a:ext cx="817418" cy="517102"/>
            </a:xfrm>
            <a:custGeom>
              <a:avLst/>
              <a:gdLst>
                <a:gd name="T0" fmla="*/ 2147483647 w 576"/>
                <a:gd name="T1" fmla="*/ 2147483647 h 379"/>
                <a:gd name="T2" fmla="*/ 2147483647 w 576"/>
                <a:gd name="T3" fmla="*/ 2147483647 h 379"/>
                <a:gd name="T4" fmla="*/ 2147483647 w 576"/>
                <a:gd name="T5" fmla="*/ 2147483647 h 379"/>
                <a:gd name="T6" fmla="*/ 2147483647 w 576"/>
                <a:gd name="T7" fmla="*/ 2147483647 h 379"/>
                <a:gd name="T8" fmla="*/ 2147483647 w 576"/>
                <a:gd name="T9" fmla="*/ 2147483647 h 379"/>
                <a:gd name="T10" fmla="*/ 2147483647 w 576"/>
                <a:gd name="T11" fmla="*/ 2147483647 h 379"/>
                <a:gd name="T12" fmla="*/ 2147483647 w 576"/>
                <a:gd name="T13" fmla="*/ 2147483647 h 379"/>
                <a:gd name="T14" fmla="*/ 2147483647 w 576"/>
                <a:gd name="T15" fmla="*/ 2147483647 h 379"/>
                <a:gd name="T16" fmla="*/ 2147483647 w 576"/>
                <a:gd name="T17" fmla="*/ 2147483647 h 379"/>
                <a:gd name="T18" fmla="*/ 2147483647 w 576"/>
                <a:gd name="T19" fmla="*/ 2147483647 h 379"/>
                <a:gd name="T20" fmla="*/ 2147483647 w 576"/>
                <a:gd name="T21" fmla="*/ 2147483647 h 379"/>
                <a:gd name="T22" fmla="*/ 2147483647 w 576"/>
                <a:gd name="T23" fmla="*/ 2147483647 h 379"/>
                <a:gd name="T24" fmla="*/ 2147483647 w 576"/>
                <a:gd name="T25" fmla="*/ 2147483647 h 379"/>
                <a:gd name="T26" fmla="*/ 2147483647 w 576"/>
                <a:gd name="T27" fmla="*/ 2147483647 h 379"/>
                <a:gd name="T28" fmla="*/ 2147483647 w 576"/>
                <a:gd name="T29" fmla="*/ 2147483647 h 379"/>
                <a:gd name="T30" fmla="*/ 2147483647 w 576"/>
                <a:gd name="T31" fmla="*/ 2147483647 h 379"/>
                <a:gd name="T32" fmla="*/ 2147483647 w 576"/>
                <a:gd name="T33" fmla="*/ 2147483647 h 379"/>
                <a:gd name="T34" fmla="*/ 2147483647 w 576"/>
                <a:gd name="T35" fmla="*/ 2147483647 h 379"/>
                <a:gd name="T36" fmla="*/ 2147483647 w 576"/>
                <a:gd name="T37" fmla="*/ 2147483647 h 379"/>
                <a:gd name="T38" fmla="*/ 2147483647 w 576"/>
                <a:gd name="T39" fmla="*/ 2147483647 h 379"/>
                <a:gd name="T40" fmla="*/ 2147483647 w 576"/>
                <a:gd name="T41" fmla="*/ 2147483647 h 379"/>
                <a:gd name="T42" fmla="*/ 2147483647 w 576"/>
                <a:gd name="T43" fmla="*/ 2147483647 h 379"/>
                <a:gd name="T44" fmla="*/ 2147483647 w 576"/>
                <a:gd name="T45" fmla="*/ 2147483647 h 379"/>
                <a:gd name="T46" fmla="*/ 2147483647 w 576"/>
                <a:gd name="T47" fmla="*/ 2147483647 h 379"/>
                <a:gd name="T48" fmla="*/ 2147483647 w 576"/>
                <a:gd name="T49" fmla="*/ 0 h 379"/>
                <a:gd name="T50" fmla="*/ 0 w 576"/>
                <a:gd name="T51" fmla="*/ 2147483647 h 379"/>
                <a:gd name="T52" fmla="*/ 2147483647 w 576"/>
                <a:gd name="T53" fmla="*/ 2147483647 h 379"/>
                <a:gd name="T54" fmla="*/ 2147483647 w 576"/>
                <a:gd name="T55" fmla="*/ 2147483647 h 379"/>
                <a:gd name="T56" fmla="*/ 2147483647 w 576"/>
                <a:gd name="T57" fmla="*/ 2147483647 h 379"/>
                <a:gd name="T58" fmla="*/ 2147483647 w 576"/>
                <a:gd name="T59" fmla="*/ 2147483647 h 379"/>
                <a:gd name="T60" fmla="*/ 2147483647 w 576"/>
                <a:gd name="T61" fmla="*/ 2147483647 h 379"/>
                <a:gd name="T62" fmla="*/ 2147483647 w 576"/>
                <a:gd name="T63" fmla="*/ 2147483647 h 379"/>
                <a:gd name="T64" fmla="*/ 2147483647 w 576"/>
                <a:gd name="T65" fmla="*/ 2147483647 h 379"/>
                <a:gd name="T66" fmla="*/ 2147483647 w 576"/>
                <a:gd name="T67" fmla="*/ 2147483647 h 379"/>
                <a:gd name="T68" fmla="*/ 2147483647 w 576"/>
                <a:gd name="T69" fmla="*/ 2147483647 h 379"/>
                <a:gd name="T70" fmla="*/ 2147483647 w 576"/>
                <a:gd name="T71" fmla="*/ 2147483647 h 379"/>
                <a:gd name="T72" fmla="*/ 2147483647 w 576"/>
                <a:gd name="T73" fmla="*/ 2147483647 h 379"/>
                <a:gd name="T74" fmla="*/ 2147483647 w 576"/>
                <a:gd name="T75" fmla="*/ 2147483647 h 379"/>
                <a:gd name="T76" fmla="*/ 2147483647 w 576"/>
                <a:gd name="T77" fmla="*/ 2147483647 h 379"/>
                <a:gd name="T78" fmla="*/ 2147483647 w 576"/>
                <a:gd name="T79" fmla="*/ 2147483647 h 379"/>
                <a:gd name="T80" fmla="*/ 2147483647 w 576"/>
                <a:gd name="T81" fmla="*/ 2147483647 h 379"/>
                <a:gd name="T82" fmla="*/ 2147483647 w 576"/>
                <a:gd name="T83" fmla="*/ 2147483647 h 379"/>
                <a:gd name="T84" fmla="*/ 2147483647 w 576"/>
                <a:gd name="T85" fmla="*/ 2147483647 h 379"/>
                <a:gd name="T86" fmla="*/ 2147483647 w 576"/>
                <a:gd name="T87" fmla="*/ 2147483647 h 379"/>
                <a:gd name="T88" fmla="*/ 2147483647 w 576"/>
                <a:gd name="T89" fmla="*/ 2147483647 h 379"/>
                <a:gd name="T90" fmla="*/ 2147483647 w 576"/>
                <a:gd name="T91" fmla="*/ 2147483647 h 379"/>
                <a:gd name="T92" fmla="*/ 2147483647 w 576"/>
                <a:gd name="T93" fmla="*/ 2147483647 h 379"/>
                <a:gd name="T94" fmla="*/ 2147483647 w 576"/>
                <a:gd name="T95" fmla="*/ 2147483647 h 379"/>
                <a:gd name="T96" fmla="*/ 2147483647 w 576"/>
                <a:gd name="T97" fmla="*/ 2147483647 h 379"/>
                <a:gd name="T98" fmla="*/ 2147483647 w 576"/>
                <a:gd name="T99" fmla="*/ 2147483647 h 379"/>
                <a:gd name="T100" fmla="*/ 2147483647 w 576"/>
                <a:gd name="T101" fmla="*/ 2147483647 h 379"/>
                <a:gd name="T102" fmla="*/ 2147483647 w 576"/>
                <a:gd name="T103" fmla="*/ 2147483647 h 379"/>
                <a:gd name="T104" fmla="*/ 2147483647 w 576"/>
                <a:gd name="T105" fmla="*/ 2147483647 h 379"/>
                <a:gd name="T106" fmla="*/ 2147483647 w 576"/>
                <a:gd name="T107" fmla="*/ 2147483647 h 379"/>
                <a:gd name="T108" fmla="*/ 2147483647 w 576"/>
                <a:gd name="T109" fmla="*/ 2147483647 h 379"/>
                <a:gd name="T110" fmla="*/ 2147483647 w 576"/>
                <a:gd name="T111" fmla="*/ 2147483647 h 379"/>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0" t="0" r="r" b="b"/>
              <a:pathLst>
                <a:path w="576" h="379">
                  <a:moveTo>
                    <a:pt x="486" y="348"/>
                  </a:moveTo>
                  <a:lnTo>
                    <a:pt x="504" y="348"/>
                  </a:lnTo>
                  <a:lnTo>
                    <a:pt x="492" y="324"/>
                  </a:lnTo>
                  <a:lnTo>
                    <a:pt x="504" y="318"/>
                  </a:lnTo>
                  <a:lnTo>
                    <a:pt x="534" y="318"/>
                  </a:lnTo>
                  <a:lnTo>
                    <a:pt x="528" y="312"/>
                  </a:lnTo>
                  <a:lnTo>
                    <a:pt x="546" y="300"/>
                  </a:lnTo>
                  <a:lnTo>
                    <a:pt x="564" y="288"/>
                  </a:lnTo>
                  <a:lnTo>
                    <a:pt x="576" y="240"/>
                  </a:lnTo>
                  <a:lnTo>
                    <a:pt x="504" y="252"/>
                  </a:lnTo>
                  <a:lnTo>
                    <a:pt x="474" y="294"/>
                  </a:lnTo>
                  <a:lnTo>
                    <a:pt x="426" y="300"/>
                  </a:lnTo>
                  <a:lnTo>
                    <a:pt x="378" y="240"/>
                  </a:lnTo>
                  <a:lnTo>
                    <a:pt x="372" y="162"/>
                  </a:lnTo>
                  <a:lnTo>
                    <a:pt x="384" y="144"/>
                  </a:lnTo>
                  <a:lnTo>
                    <a:pt x="354" y="138"/>
                  </a:lnTo>
                  <a:lnTo>
                    <a:pt x="330" y="114"/>
                  </a:lnTo>
                  <a:lnTo>
                    <a:pt x="312" y="84"/>
                  </a:lnTo>
                  <a:lnTo>
                    <a:pt x="288" y="66"/>
                  </a:lnTo>
                  <a:lnTo>
                    <a:pt x="252" y="78"/>
                  </a:lnTo>
                  <a:lnTo>
                    <a:pt x="204" y="24"/>
                  </a:lnTo>
                  <a:lnTo>
                    <a:pt x="174" y="18"/>
                  </a:lnTo>
                  <a:lnTo>
                    <a:pt x="156" y="30"/>
                  </a:lnTo>
                  <a:lnTo>
                    <a:pt x="108" y="30"/>
                  </a:lnTo>
                  <a:lnTo>
                    <a:pt x="48" y="0"/>
                  </a:lnTo>
                  <a:lnTo>
                    <a:pt x="0" y="6"/>
                  </a:lnTo>
                  <a:lnTo>
                    <a:pt x="36" y="72"/>
                  </a:lnTo>
                  <a:lnTo>
                    <a:pt x="60" y="108"/>
                  </a:lnTo>
                  <a:lnTo>
                    <a:pt x="54" y="120"/>
                  </a:lnTo>
                  <a:lnTo>
                    <a:pt x="96" y="150"/>
                  </a:lnTo>
                  <a:lnTo>
                    <a:pt x="102" y="180"/>
                  </a:lnTo>
                  <a:lnTo>
                    <a:pt x="120" y="192"/>
                  </a:lnTo>
                  <a:lnTo>
                    <a:pt x="144" y="216"/>
                  </a:lnTo>
                  <a:lnTo>
                    <a:pt x="150" y="198"/>
                  </a:lnTo>
                  <a:lnTo>
                    <a:pt x="126" y="180"/>
                  </a:lnTo>
                  <a:lnTo>
                    <a:pt x="102" y="126"/>
                  </a:lnTo>
                  <a:lnTo>
                    <a:pt x="60" y="66"/>
                  </a:lnTo>
                  <a:lnTo>
                    <a:pt x="48" y="30"/>
                  </a:lnTo>
                  <a:lnTo>
                    <a:pt x="78" y="42"/>
                  </a:lnTo>
                  <a:lnTo>
                    <a:pt x="108" y="102"/>
                  </a:lnTo>
                  <a:lnTo>
                    <a:pt x="120" y="120"/>
                  </a:lnTo>
                  <a:lnTo>
                    <a:pt x="150" y="138"/>
                  </a:lnTo>
                  <a:lnTo>
                    <a:pt x="150" y="156"/>
                  </a:lnTo>
                  <a:lnTo>
                    <a:pt x="174" y="168"/>
                  </a:lnTo>
                  <a:lnTo>
                    <a:pt x="186" y="186"/>
                  </a:lnTo>
                  <a:lnTo>
                    <a:pt x="216" y="216"/>
                  </a:lnTo>
                  <a:lnTo>
                    <a:pt x="222" y="258"/>
                  </a:lnTo>
                  <a:lnTo>
                    <a:pt x="222" y="276"/>
                  </a:lnTo>
                  <a:lnTo>
                    <a:pt x="300" y="324"/>
                  </a:lnTo>
                  <a:lnTo>
                    <a:pt x="336" y="342"/>
                  </a:lnTo>
                  <a:lnTo>
                    <a:pt x="402" y="360"/>
                  </a:lnTo>
                  <a:lnTo>
                    <a:pt x="420" y="354"/>
                  </a:lnTo>
                  <a:lnTo>
                    <a:pt x="438" y="354"/>
                  </a:lnTo>
                  <a:lnTo>
                    <a:pt x="468" y="379"/>
                  </a:lnTo>
                  <a:lnTo>
                    <a:pt x="474" y="366"/>
                  </a:lnTo>
                  <a:lnTo>
                    <a:pt x="486" y="348"/>
                  </a:lnTo>
                  <a:close/>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solidFill>
                  <a:srgbClr val="FFFFFF"/>
                </a:solidFill>
              </a:endParaRPr>
            </a:p>
          </p:txBody>
        </p:sp>
        <p:sp>
          <p:nvSpPr>
            <p:cNvPr id="537" name="Freeform 536"/>
            <p:cNvSpPr>
              <a:spLocks/>
            </p:cNvSpPr>
            <p:nvPr/>
          </p:nvSpPr>
          <p:spPr bwMode="auto">
            <a:xfrm rot="20747712">
              <a:off x="3379300" y="1549733"/>
              <a:ext cx="881092" cy="939429"/>
            </a:xfrm>
            <a:custGeom>
              <a:avLst/>
              <a:gdLst>
                <a:gd name="T0" fmla="*/ 2147483647 w 1125"/>
                <a:gd name="T1" fmla="*/ 2147483647 h 2047"/>
                <a:gd name="T2" fmla="*/ 2147483647 w 1125"/>
                <a:gd name="T3" fmla="*/ 2147483647 h 2047"/>
                <a:gd name="T4" fmla="*/ 2147483647 w 1125"/>
                <a:gd name="T5" fmla="*/ 2147483647 h 2047"/>
                <a:gd name="T6" fmla="*/ 2147483647 w 1125"/>
                <a:gd name="T7" fmla="*/ 2147483647 h 2047"/>
                <a:gd name="T8" fmla="*/ 2147483647 w 1125"/>
                <a:gd name="T9" fmla="*/ 2147483647 h 2047"/>
                <a:gd name="T10" fmla="*/ 2147483647 w 1125"/>
                <a:gd name="T11" fmla="*/ 2147483647 h 2047"/>
                <a:gd name="T12" fmla="*/ 2147483647 w 1125"/>
                <a:gd name="T13" fmla="*/ 2147483647 h 2047"/>
                <a:gd name="T14" fmla="*/ 2147483647 w 1125"/>
                <a:gd name="T15" fmla="*/ 2147483647 h 2047"/>
                <a:gd name="T16" fmla="*/ 2147483647 w 1125"/>
                <a:gd name="T17" fmla="*/ 2147483647 h 2047"/>
                <a:gd name="T18" fmla="*/ 2147483647 w 1125"/>
                <a:gd name="T19" fmla="*/ 2147483647 h 2047"/>
                <a:gd name="T20" fmla="*/ 2147483647 w 1125"/>
                <a:gd name="T21" fmla="*/ 2147483647 h 2047"/>
                <a:gd name="T22" fmla="*/ 2147483647 w 1125"/>
                <a:gd name="T23" fmla="*/ 2147483647 h 2047"/>
                <a:gd name="T24" fmla="*/ 2147483647 w 1125"/>
                <a:gd name="T25" fmla="*/ 2147483647 h 2047"/>
                <a:gd name="T26" fmla="*/ 2147483647 w 1125"/>
                <a:gd name="T27" fmla="*/ 2147483647 h 2047"/>
                <a:gd name="T28" fmla="*/ 2147483647 w 1125"/>
                <a:gd name="T29" fmla="*/ 2147483647 h 2047"/>
                <a:gd name="T30" fmla="*/ 2147483647 w 1125"/>
                <a:gd name="T31" fmla="*/ 2147483647 h 2047"/>
                <a:gd name="T32" fmla="*/ 2147483647 w 1125"/>
                <a:gd name="T33" fmla="*/ 2147483647 h 2047"/>
                <a:gd name="T34" fmla="*/ 2147483647 w 1125"/>
                <a:gd name="T35" fmla="*/ 2147483647 h 2047"/>
                <a:gd name="T36" fmla="*/ 2147483647 w 1125"/>
                <a:gd name="T37" fmla="*/ 2147483647 h 2047"/>
                <a:gd name="T38" fmla="*/ 2147483647 w 1125"/>
                <a:gd name="T39" fmla="*/ 2147483647 h 2047"/>
                <a:gd name="T40" fmla="*/ 2147483647 w 1125"/>
                <a:gd name="T41" fmla="*/ 2147483647 h 2047"/>
                <a:gd name="T42" fmla="*/ 2147483647 w 1125"/>
                <a:gd name="T43" fmla="*/ 2147483647 h 2047"/>
                <a:gd name="T44" fmla="*/ 2147483647 w 1125"/>
                <a:gd name="T45" fmla="*/ 2147483647 h 2047"/>
                <a:gd name="T46" fmla="*/ 2147483647 w 1125"/>
                <a:gd name="T47" fmla="*/ 2147483647 h 2047"/>
                <a:gd name="T48" fmla="*/ 2147483647 w 1125"/>
                <a:gd name="T49" fmla="*/ 2147483647 h 2047"/>
                <a:gd name="T50" fmla="*/ 2147483647 w 1125"/>
                <a:gd name="T51" fmla="*/ 2147483647 h 2047"/>
                <a:gd name="T52" fmla="*/ 2147483647 w 1125"/>
                <a:gd name="T53" fmla="*/ 2147483647 h 2047"/>
                <a:gd name="T54" fmla="*/ 2147483647 w 1125"/>
                <a:gd name="T55" fmla="*/ 2147483647 h 2047"/>
                <a:gd name="T56" fmla="*/ 2147483647 w 1125"/>
                <a:gd name="T57" fmla="*/ 2147483647 h 2047"/>
                <a:gd name="T58" fmla="*/ 2147483647 w 1125"/>
                <a:gd name="T59" fmla="*/ 2147483647 h 2047"/>
                <a:gd name="T60" fmla="*/ 2147483647 w 1125"/>
                <a:gd name="T61" fmla="*/ 2147483647 h 2047"/>
                <a:gd name="T62" fmla="*/ 2147483647 w 1125"/>
                <a:gd name="T63" fmla="*/ 2147483647 h 2047"/>
                <a:gd name="T64" fmla="*/ 2147483647 w 1125"/>
                <a:gd name="T65" fmla="*/ 2147483647 h 2047"/>
                <a:gd name="T66" fmla="*/ 2147483647 w 1125"/>
                <a:gd name="T67" fmla="*/ 2147483647 h 2047"/>
                <a:gd name="T68" fmla="*/ 2147483647 w 1125"/>
                <a:gd name="T69" fmla="*/ 2147483647 h 2047"/>
                <a:gd name="T70" fmla="*/ 2147483647 w 1125"/>
                <a:gd name="T71" fmla="*/ 2147483647 h 2047"/>
                <a:gd name="T72" fmla="*/ 2147483647 w 1125"/>
                <a:gd name="T73" fmla="*/ 2147483647 h 2047"/>
                <a:gd name="T74" fmla="*/ 2147483647 w 1125"/>
                <a:gd name="T75" fmla="*/ 2147483647 h 2047"/>
                <a:gd name="T76" fmla="*/ 2147483647 w 1125"/>
                <a:gd name="T77" fmla="*/ 2147483647 h 2047"/>
                <a:gd name="T78" fmla="*/ 2147483647 w 1125"/>
                <a:gd name="T79" fmla="*/ 2147483647 h 2047"/>
                <a:gd name="T80" fmla="*/ 2147483647 w 1125"/>
                <a:gd name="T81" fmla="*/ 2147483647 h 2047"/>
                <a:gd name="T82" fmla="*/ 2147483647 w 1125"/>
                <a:gd name="T83" fmla="*/ 2147483647 h 2047"/>
                <a:gd name="T84" fmla="*/ 2147483647 w 1125"/>
                <a:gd name="T85" fmla="*/ 2147483647 h 2047"/>
                <a:gd name="T86" fmla="*/ 2147483647 w 1125"/>
                <a:gd name="T87" fmla="*/ 2147483647 h 2047"/>
                <a:gd name="T88" fmla="*/ 2147483647 w 1125"/>
                <a:gd name="T89" fmla="*/ 2147483647 h 2047"/>
                <a:gd name="T90" fmla="*/ 2147483647 w 1125"/>
                <a:gd name="T91" fmla="*/ 2147483647 h 2047"/>
                <a:gd name="T92" fmla="*/ 2147483647 w 1125"/>
                <a:gd name="T93" fmla="*/ 2147483647 h 2047"/>
                <a:gd name="T94" fmla="*/ 2147483647 w 1125"/>
                <a:gd name="T95" fmla="*/ 2147483647 h 2047"/>
                <a:gd name="T96" fmla="*/ 2147483647 w 1125"/>
                <a:gd name="T97" fmla="*/ 2147483647 h 2047"/>
                <a:gd name="T98" fmla="*/ 2147483647 w 1125"/>
                <a:gd name="T99" fmla="*/ 2147483647 h 2047"/>
                <a:gd name="T100" fmla="*/ 2147483647 w 1125"/>
                <a:gd name="T101" fmla="*/ 2147483647 h 2047"/>
                <a:gd name="T102" fmla="*/ 2147483647 w 1125"/>
                <a:gd name="T103" fmla="*/ 2147483647 h 2047"/>
                <a:gd name="T104" fmla="*/ 2147483647 w 1125"/>
                <a:gd name="T105" fmla="*/ 2147483647 h 2047"/>
                <a:gd name="T106" fmla="*/ 2147483647 w 1125"/>
                <a:gd name="T107" fmla="*/ 2147483647 h 2047"/>
                <a:gd name="T108" fmla="*/ 2147483647 w 1125"/>
                <a:gd name="T109" fmla="*/ 2147483647 h 2047"/>
                <a:gd name="T110" fmla="*/ 2147483647 w 1125"/>
                <a:gd name="T111" fmla="*/ 2147483647 h 2047"/>
                <a:gd name="T112" fmla="*/ 2147483647 w 1125"/>
                <a:gd name="T113" fmla="*/ 2147483647 h 2047"/>
                <a:gd name="T114" fmla="*/ 2147483647 w 1125"/>
                <a:gd name="T115" fmla="*/ 2147483647 h 2047"/>
                <a:gd name="T116" fmla="*/ 2147483647 w 1125"/>
                <a:gd name="T117" fmla="*/ 2147483647 h 2047"/>
                <a:gd name="T118" fmla="*/ 2147483647 w 1125"/>
                <a:gd name="T119" fmla="*/ 2147483647 h 2047"/>
                <a:gd name="T120" fmla="*/ 2147483647 w 1125"/>
                <a:gd name="T121" fmla="*/ 2147483647 h 2047"/>
                <a:gd name="T122" fmla="*/ 2147483647 w 1125"/>
                <a:gd name="T123" fmla="*/ 2147483647 h 2047"/>
                <a:gd name="T124" fmla="*/ 2147483647 w 1125"/>
                <a:gd name="T125" fmla="*/ 2147483647 h 204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0" t="0" r="r" b="b"/>
              <a:pathLst>
                <a:path w="1125" h="2047">
                  <a:moveTo>
                    <a:pt x="718" y="105"/>
                  </a:moveTo>
                  <a:lnTo>
                    <a:pt x="722" y="102"/>
                  </a:lnTo>
                  <a:lnTo>
                    <a:pt x="730" y="95"/>
                  </a:lnTo>
                  <a:lnTo>
                    <a:pt x="740" y="83"/>
                  </a:lnTo>
                  <a:lnTo>
                    <a:pt x="751" y="70"/>
                  </a:lnTo>
                  <a:lnTo>
                    <a:pt x="760" y="58"/>
                  </a:lnTo>
                  <a:lnTo>
                    <a:pt x="764" y="46"/>
                  </a:lnTo>
                  <a:lnTo>
                    <a:pt x="761" y="37"/>
                  </a:lnTo>
                  <a:lnTo>
                    <a:pt x="748" y="32"/>
                  </a:lnTo>
                  <a:lnTo>
                    <a:pt x="735" y="30"/>
                  </a:lnTo>
                  <a:lnTo>
                    <a:pt x="725" y="27"/>
                  </a:lnTo>
                  <a:lnTo>
                    <a:pt x="716" y="22"/>
                  </a:lnTo>
                  <a:lnTo>
                    <a:pt x="708" y="17"/>
                  </a:lnTo>
                  <a:lnTo>
                    <a:pt x="700" y="13"/>
                  </a:lnTo>
                  <a:lnTo>
                    <a:pt x="693" y="8"/>
                  </a:lnTo>
                  <a:lnTo>
                    <a:pt x="686" y="4"/>
                  </a:lnTo>
                  <a:lnTo>
                    <a:pt x="678" y="1"/>
                  </a:lnTo>
                  <a:lnTo>
                    <a:pt x="672" y="0"/>
                  </a:lnTo>
                  <a:lnTo>
                    <a:pt x="665" y="0"/>
                  </a:lnTo>
                  <a:lnTo>
                    <a:pt x="658" y="0"/>
                  </a:lnTo>
                  <a:lnTo>
                    <a:pt x="651" y="2"/>
                  </a:lnTo>
                  <a:lnTo>
                    <a:pt x="633" y="7"/>
                  </a:lnTo>
                  <a:lnTo>
                    <a:pt x="610" y="13"/>
                  </a:lnTo>
                  <a:lnTo>
                    <a:pt x="583" y="19"/>
                  </a:lnTo>
                  <a:lnTo>
                    <a:pt x="558" y="25"/>
                  </a:lnTo>
                  <a:lnTo>
                    <a:pt x="534" y="34"/>
                  </a:lnTo>
                  <a:lnTo>
                    <a:pt x="512" y="42"/>
                  </a:lnTo>
                  <a:lnTo>
                    <a:pt x="496" y="52"/>
                  </a:lnTo>
                  <a:lnTo>
                    <a:pt x="487" y="62"/>
                  </a:lnTo>
                  <a:lnTo>
                    <a:pt x="483" y="74"/>
                  </a:lnTo>
                  <a:lnTo>
                    <a:pt x="478" y="84"/>
                  </a:lnTo>
                  <a:lnTo>
                    <a:pt x="474" y="93"/>
                  </a:lnTo>
                  <a:lnTo>
                    <a:pt x="468" y="102"/>
                  </a:lnTo>
                  <a:lnTo>
                    <a:pt x="461" y="107"/>
                  </a:lnTo>
                  <a:lnTo>
                    <a:pt x="452" y="110"/>
                  </a:lnTo>
                  <a:lnTo>
                    <a:pt x="440" y="110"/>
                  </a:lnTo>
                  <a:lnTo>
                    <a:pt x="426" y="105"/>
                  </a:lnTo>
                  <a:lnTo>
                    <a:pt x="409" y="100"/>
                  </a:lnTo>
                  <a:lnTo>
                    <a:pt x="391" y="98"/>
                  </a:lnTo>
                  <a:lnTo>
                    <a:pt x="371" y="100"/>
                  </a:lnTo>
                  <a:lnTo>
                    <a:pt x="351" y="105"/>
                  </a:lnTo>
                  <a:lnTo>
                    <a:pt x="334" y="112"/>
                  </a:lnTo>
                  <a:lnTo>
                    <a:pt x="319" y="120"/>
                  </a:lnTo>
                  <a:lnTo>
                    <a:pt x="306" y="130"/>
                  </a:lnTo>
                  <a:lnTo>
                    <a:pt x="300" y="141"/>
                  </a:lnTo>
                  <a:lnTo>
                    <a:pt x="291" y="151"/>
                  </a:lnTo>
                  <a:lnTo>
                    <a:pt x="278" y="161"/>
                  </a:lnTo>
                  <a:lnTo>
                    <a:pt x="260" y="172"/>
                  </a:lnTo>
                  <a:lnTo>
                    <a:pt x="241" y="182"/>
                  </a:lnTo>
                  <a:lnTo>
                    <a:pt x="221" y="194"/>
                  </a:lnTo>
                  <a:lnTo>
                    <a:pt x="204" y="208"/>
                  </a:lnTo>
                  <a:lnTo>
                    <a:pt x="191" y="224"/>
                  </a:lnTo>
                  <a:lnTo>
                    <a:pt x="184" y="242"/>
                  </a:lnTo>
                  <a:lnTo>
                    <a:pt x="180" y="261"/>
                  </a:lnTo>
                  <a:lnTo>
                    <a:pt x="172" y="277"/>
                  </a:lnTo>
                  <a:lnTo>
                    <a:pt x="160" y="289"/>
                  </a:lnTo>
                  <a:lnTo>
                    <a:pt x="146" y="299"/>
                  </a:lnTo>
                  <a:lnTo>
                    <a:pt x="130" y="305"/>
                  </a:lnTo>
                  <a:lnTo>
                    <a:pt x="113" y="311"/>
                  </a:lnTo>
                  <a:lnTo>
                    <a:pt x="94" y="314"/>
                  </a:lnTo>
                  <a:lnTo>
                    <a:pt x="76" y="315"/>
                  </a:lnTo>
                  <a:lnTo>
                    <a:pt x="59" y="316"/>
                  </a:lnTo>
                  <a:lnTo>
                    <a:pt x="44" y="319"/>
                  </a:lnTo>
                  <a:lnTo>
                    <a:pt x="31" y="325"/>
                  </a:lnTo>
                  <a:lnTo>
                    <a:pt x="22" y="332"/>
                  </a:lnTo>
                  <a:lnTo>
                    <a:pt x="16" y="342"/>
                  </a:lnTo>
                  <a:lnTo>
                    <a:pt x="13" y="355"/>
                  </a:lnTo>
                  <a:lnTo>
                    <a:pt x="11" y="369"/>
                  </a:lnTo>
                  <a:lnTo>
                    <a:pt x="15" y="386"/>
                  </a:lnTo>
                  <a:lnTo>
                    <a:pt x="17" y="402"/>
                  </a:lnTo>
                  <a:lnTo>
                    <a:pt x="16" y="415"/>
                  </a:lnTo>
                  <a:lnTo>
                    <a:pt x="13" y="425"/>
                  </a:lnTo>
                  <a:lnTo>
                    <a:pt x="9" y="434"/>
                  </a:lnTo>
                  <a:lnTo>
                    <a:pt x="4" y="444"/>
                  </a:lnTo>
                  <a:lnTo>
                    <a:pt x="1" y="454"/>
                  </a:lnTo>
                  <a:lnTo>
                    <a:pt x="0" y="466"/>
                  </a:lnTo>
                  <a:lnTo>
                    <a:pt x="2" y="482"/>
                  </a:lnTo>
                  <a:lnTo>
                    <a:pt x="7" y="499"/>
                  </a:lnTo>
                  <a:lnTo>
                    <a:pt x="13" y="515"/>
                  </a:lnTo>
                  <a:lnTo>
                    <a:pt x="18" y="530"/>
                  </a:lnTo>
                  <a:lnTo>
                    <a:pt x="25" y="543"/>
                  </a:lnTo>
                  <a:lnTo>
                    <a:pt x="34" y="553"/>
                  </a:lnTo>
                  <a:lnTo>
                    <a:pt x="45" y="562"/>
                  </a:lnTo>
                  <a:lnTo>
                    <a:pt x="59" y="568"/>
                  </a:lnTo>
                  <a:lnTo>
                    <a:pt x="76" y="572"/>
                  </a:lnTo>
                  <a:lnTo>
                    <a:pt x="94" y="575"/>
                  </a:lnTo>
                  <a:lnTo>
                    <a:pt x="113" y="579"/>
                  </a:lnTo>
                  <a:lnTo>
                    <a:pt x="130" y="584"/>
                  </a:lnTo>
                  <a:lnTo>
                    <a:pt x="145" y="593"/>
                  </a:lnTo>
                  <a:lnTo>
                    <a:pt x="159" y="605"/>
                  </a:lnTo>
                  <a:lnTo>
                    <a:pt x="169" y="621"/>
                  </a:lnTo>
                  <a:lnTo>
                    <a:pt x="176" y="642"/>
                  </a:lnTo>
                  <a:lnTo>
                    <a:pt x="179" y="668"/>
                  </a:lnTo>
                  <a:lnTo>
                    <a:pt x="181" y="695"/>
                  </a:lnTo>
                  <a:lnTo>
                    <a:pt x="185" y="718"/>
                  </a:lnTo>
                  <a:lnTo>
                    <a:pt x="191" y="740"/>
                  </a:lnTo>
                  <a:lnTo>
                    <a:pt x="198" y="762"/>
                  </a:lnTo>
                  <a:lnTo>
                    <a:pt x="203" y="785"/>
                  </a:lnTo>
                  <a:lnTo>
                    <a:pt x="206" y="810"/>
                  </a:lnTo>
                  <a:lnTo>
                    <a:pt x="207" y="841"/>
                  </a:lnTo>
                  <a:lnTo>
                    <a:pt x="203" y="878"/>
                  </a:lnTo>
                  <a:lnTo>
                    <a:pt x="196" y="915"/>
                  </a:lnTo>
                  <a:lnTo>
                    <a:pt x="190" y="945"/>
                  </a:lnTo>
                  <a:lnTo>
                    <a:pt x="184" y="968"/>
                  </a:lnTo>
                  <a:lnTo>
                    <a:pt x="181" y="986"/>
                  </a:lnTo>
                  <a:lnTo>
                    <a:pt x="180" y="999"/>
                  </a:lnTo>
                  <a:lnTo>
                    <a:pt x="180" y="1009"/>
                  </a:lnTo>
                  <a:lnTo>
                    <a:pt x="184" y="1016"/>
                  </a:lnTo>
                  <a:lnTo>
                    <a:pt x="191" y="1022"/>
                  </a:lnTo>
                  <a:lnTo>
                    <a:pt x="200" y="1028"/>
                  </a:lnTo>
                  <a:lnTo>
                    <a:pt x="210" y="1034"/>
                  </a:lnTo>
                  <a:lnTo>
                    <a:pt x="218" y="1042"/>
                  </a:lnTo>
                  <a:lnTo>
                    <a:pt x="225" y="1050"/>
                  </a:lnTo>
                  <a:lnTo>
                    <a:pt x="227" y="1057"/>
                  </a:lnTo>
                  <a:lnTo>
                    <a:pt x="225" y="1062"/>
                  </a:lnTo>
                  <a:lnTo>
                    <a:pt x="217" y="1067"/>
                  </a:lnTo>
                  <a:lnTo>
                    <a:pt x="203" y="1068"/>
                  </a:lnTo>
                  <a:lnTo>
                    <a:pt x="189" y="1070"/>
                  </a:lnTo>
                  <a:lnTo>
                    <a:pt x="183" y="1075"/>
                  </a:lnTo>
                  <a:lnTo>
                    <a:pt x="183" y="1082"/>
                  </a:lnTo>
                  <a:lnTo>
                    <a:pt x="188" y="1089"/>
                  </a:lnTo>
                  <a:lnTo>
                    <a:pt x="194" y="1097"/>
                  </a:lnTo>
                  <a:lnTo>
                    <a:pt x="200" y="1104"/>
                  </a:lnTo>
                  <a:lnTo>
                    <a:pt x="206" y="1108"/>
                  </a:lnTo>
                  <a:lnTo>
                    <a:pt x="208" y="1111"/>
                  </a:lnTo>
                  <a:lnTo>
                    <a:pt x="206" y="1111"/>
                  </a:lnTo>
                  <a:lnTo>
                    <a:pt x="200" y="1110"/>
                  </a:lnTo>
                  <a:lnTo>
                    <a:pt x="191" y="1108"/>
                  </a:lnTo>
                  <a:lnTo>
                    <a:pt x="182" y="1108"/>
                  </a:lnTo>
                  <a:lnTo>
                    <a:pt x="172" y="1111"/>
                  </a:lnTo>
                  <a:lnTo>
                    <a:pt x="162" y="1115"/>
                  </a:lnTo>
                  <a:lnTo>
                    <a:pt x="157" y="1123"/>
                  </a:lnTo>
                  <a:lnTo>
                    <a:pt x="154" y="1135"/>
                  </a:lnTo>
                  <a:lnTo>
                    <a:pt x="157" y="1149"/>
                  </a:lnTo>
                  <a:lnTo>
                    <a:pt x="164" y="1163"/>
                  </a:lnTo>
                  <a:lnTo>
                    <a:pt x="173" y="1176"/>
                  </a:lnTo>
                  <a:lnTo>
                    <a:pt x="184" y="1187"/>
                  </a:lnTo>
                  <a:lnTo>
                    <a:pt x="196" y="1196"/>
                  </a:lnTo>
                  <a:lnTo>
                    <a:pt x="207" y="1201"/>
                  </a:lnTo>
                  <a:lnTo>
                    <a:pt x="219" y="1201"/>
                  </a:lnTo>
                  <a:lnTo>
                    <a:pt x="227" y="1195"/>
                  </a:lnTo>
                  <a:lnTo>
                    <a:pt x="234" y="1186"/>
                  </a:lnTo>
                  <a:lnTo>
                    <a:pt x="238" y="1178"/>
                  </a:lnTo>
                  <a:lnTo>
                    <a:pt x="244" y="1171"/>
                  </a:lnTo>
                  <a:lnTo>
                    <a:pt x="249" y="1165"/>
                  </a:lnTo>
                  <a:lnTo>
                    <a:pt x="252" y="1161"/>
                  </a:lnTo>
                  <a:lnTo>
                    <a:pt x="258" y="1158"/>
                  </a:lnTo>
                  <a:lnTo>
                    <a:pt x="263" y="1158"/>
                  </a:lnTo>
                  <a:lnTo>
                    <a:pt x="270" y="1159"/>
                  </a:lnTo>
                  <a:lnTo>
                    <a:pt x="278" y="1174"/>
                  </a:lnTo>
                  <a:lnTo>
                    <a:pt x="275" y="1202"/>
                  </a:lnTo>
                  <a:lnTo>
                    <a:pt x="267" y="1233"/>
                  </a:lnTo>
                  <a:lnTo>
                    <a:pt x="258" y="1255"/>
                  </a:lnTo>
                  <a:lnTo>
                    <a:pt x="252" y="1261"/>
                  </a:lnTo>
                  <a:lnTo>
                    <a:pt x="244" y="1265"/>
                  </a:lnTo>
                  <a:lnTo>
                    <a:pt x="234" y="1270"/>
                  </a:lnTo>
                  <a:lnTo>
                    <a:pt x="223" y="1273"/>
                  </a:lnTo>
                  <a:lnTo>
                    <a:pt x="212" y="1279"/>
                  </a:lnTo>
                  <a:lnTo>
                    <a:pt x="202" y="1285"/>
                  </a:lnTo>
                  <a:lnTo>
                    <a:pt x="192" y="1292"/>
                  </a:lnTo>
                  <a:lnTo>
                    <a:pt x="184" y="1302"/>
                  </a:lnTo>
                  <a:lnTo>
                    <a:pt x="177" y="1318"/>
                  </a:lnTo>
                  <a:lnTo>
                    <a:pt x="169" y="1340"/>
                  </a:lnTo>
                  <a:lnTo>
                    <a:pt x="161" y="1369"/>
                  </a:lnTo>
                  <a:lnTo>
                    <a:pt x="154" y="1399"/>
                  </a:lnTo>
                  <a:lnTo>
                    <a:pt x="149" y="1430"/>
                  </a:lnTo>
                  <a:lnTo>
                    <a:pt x="144" y="1459"/>
                  </a:lnTo>
                  <a:lnTo>
                    <a:pt x="142" y="1483"/>
                  </a:lnTo>
                  <a:lnTo>
                    <a:pt x="143" y="1500"/>
                  </a:lnTo>
                  <a:lnTo>
                    <a:pt x="146" y="1514"/>
                  </a:lnTo>
                  <a:lnTo>
                    <a:pt x="153" y="1530"/>
                  </a:lnTo>
                  <a:lnTo>
                    <a:pt x="160" y="1547"/>
                  </a:lnTo>
                  <a:lnTo>
                    <a:pt x="168" y="1566"/>
                  </a:lnTo>
                  <a:lnTo>
                    <a:pt x="174" y="1585"/>
                  </a:lnTo>
                  <a:lnTo>
                    <a:pt x="180" y="1606"/>
                  </a:lnTo>
                  <a:lnTo>
                    <a:pt x="181" y="1628"/>
                  </a:lnTo>
                  <a:lnTo>
                    <a:pt x="179" y="1650"/>
                  </a:lnTo>
                  <a:lnTo>
                    <a:pt x="176" y="1672"/>
                  </a:lnTo>
                  <a:lnTo>
                    <a:pt x="179" y="1694"/>
                  </a:lnTo>
                  <a:lnTo>
                    <a:pt x="184" y="1714"/>
                  </a:lnTo>
                  <a:lnTo>
                    <a:pt x="191" y="1735"/>
                  </a:lnTo>
                  <a:lnTo>
                    <a:pt x="200" y="1754"/>
                  </a:lnTo>
                  <a:lnTo>
                    <a:pt x="210" y="1772"/>
                  </a:lnTo>
                  <a:lnTo>
                    <a:pt x="219" y="1791"/>
                  </a:lnTo>
                  <a:lnTo>
                    <a:pt x="227" y="1807"/>
                  </a:lnTo>
                  <a:lnTo>
                    <a:pt x="235" y="1825"/>
                  </a:lnTo>
                  <a:lnTo>
                    <a:pt x="245" y="1847"/>
                  </a:lnTo>
                  <a:lnTo>
                    <a:pt x="257" y="1872"/>
                  </a:lnTo>
                  <a:lnTo>
                    <a:pt x="270" y="1897"/>
                  </a:lnTo>
                  <a:lnTo>
                    <a:pt x="283" y="1918"/>
                  </a:lnTo>
                  <a:lnTo>
                    <a:pt x="300" y="1937"/>
                  </a:lnTo>
                  <a:lnTo>
                    <a:pt x="315" y="1948"/>
                  </a:lnTo>
                  <a:lnTo>
                    <a:pt x="331" y="1951"/>
                  </a:lnTo>
                  <a:lnTo>
                    <a:pt x="346" y="1950"/>
                  </a:lnTo>
                  <a:lnTo>
                    <a:pt x="358" y="1953"/>
                  </a:lnTo>
                  <a:lnTo>
                    <a:pt x="370" y="1959"/>
                  </a:lnTo>
                  <a:lnTo>
                    <a:pt x="379" y="1967"/>
                  </a:lnTo>
                  <a:lnTo>
                    <a:pt x="386" y="1977"/>
                  </a:lnTo>
                  <a:lnTo>
                    <a:pt x="392" y="1988"/>
                  </a:lnTo>
                  <a:lnTo>
                    <a:pt x="395" y="1999"/>
                  </a:lnTo>
                  <a:lnTo>
                    <a:pt x="396" y="2011"/>
                  </a:lnTo>
                  <a:lnTo>
                    <a:pt x="398" y="2016"/>
                  </a:lnTo>
                  <a:lnTo>
                    <a:pt x="401" y="2022"/>
                  </a:lnTo>
                  <a:lnTo>
                    <a:pt x="406" y="2028"/>
                  </a:lnTo>
                  <a:lnTo>
                    <a:pt x="413" y="2032"/>
                  </a:lnTo>
                  <a:lnTo>
                    <a:pt x="421" y="2037"/>
                  </a:lnTo>
                  <a:lnTo>
                    <a:pt x="430" y="2042"/>
                  </a:lnTo>
                  <a:lnTo>
                    <a:pt x="439" y="2044"/>
                  </a:lnTo>
                  <a:lnTo>
                    <a:pt x="449" y="2046"/>
                  </a:lnTo>
                  <a:lnTo>
                    <a:pt x="460" y="2047"/>
                  </a:lnTo>
                  <a:lnTo>
                    <a:pt x="470" y="2046"/>
                  </a:lnTo>
                  <a:lnTo>
                    <a:pt x="479" y="2044"/>
                  </a:lnTo>
                  <a:lnTo>
                    <a:pt x="489" y="2039"/>
                  </a:lnTo>
                  <a:lnTo>
                    <a:pt x="497" y="2034"/>
                  </a:lnTo>
                  <a:lnTo>
                    <a:pt x="504" y="2024"/>
                  </a:lnTo>
                  <a:lnTo>
                    <a:pt x="508" y="2013"/>
                  </a:lnTo>
                  <a:lnTo>
                    <a:pt x="512" y="1998"/>
                  </a:lnTo>
                  <a:lnTo>
                    <a:pt x="515" y="1969"/>
                  </a:lnTo>
                  <a:lnTo>
                    <a:pt x="519" y="1947"/>
                  </a:lnTo>
                  <a:lnTo>
                    <a:pt x="522" y="1930"/>
                  </a:lnTo>
                  <a:lnTo>
                    <a:pt x="524" y="1916"/>
                  </a:lnTo>
                  <a:lnTo>
                    <a:pt x="529" y="1906"/>
                  </a:lnTo>
                  <a:lnTo>
                    <a:pt x="534" y="1898"/>
                  </a:lnTo>
                  <a:lnTo>
                    <a:pt x="539" y="1891"/>
                  </a:lnTo>
                  <a:lnTo>
                    <a:pt x="547" y="1884"/>
                  </a:lnTo>
                  <a:lnTo>
                    <a:pt x="557" y="1865"/>
                  </a:lnTo>
                  <a:lnTo>
                    <a:pt x="555" y="1840"/>
                  </a:lnTo>
                  <a:lnTo>
                    <a:pt x="551" y="1816"/>
                  </a:lnTo>
                  <a:lnTo>
                    <a:pt x="554" y="1800"/>
                  </a:lnTo>
                  <a:lnTo>
                    <a:pt x="561" y="1792"/>
                  </a:lnTo>
                  <a:lnTo>
                    <a:pt x="570" y="1779"/>
                  </a:lnTo>
                  <a:lnTo>
                    <a:pt x="582" y="1762"/>
                  </a:lnTo>
                  <a:lnTo>
                    <a:pt x="595" y="1741"/>
                  </a:lnTo>
                  <a:lnTo>
                    <a:pt x="605" y="1718"/>
                  </a:lnTo>
                  <a:lnTo>
                    <a:pt x="614" y="1695"/>
                  </a:lnTo>
                  <a:lnTo>
                    <a:pt x="620" y="1672"/>
                  </a:lnTo>
                  <a:lnTo>
                    <a:pt x="621" y="1650"/>
                  </a:lnTo>
                  <a:lnTo>
                    <a:pt x="622" y="1629"/>
                  </a:lnTo>
                  <a:lnTo>
                    <a:pt x="630" y="1607"/>
                  </a:lnTo>
                  <a:lnTo>
                    <a:pt x="642" y="1587"/>
                  </a:lnTo>
                  <a:lnTo>
                    <a:pt x="658" y="1567"/>
                  </a:lnTo>
                  <a:lnTo>
                    <a:pt x="675" y="1550"/>
                  </a:lnTo>
                  <a:lnTo>
                    <a:pt x="692" y="1536"/>
                  </a:lnTo>
                  <a:lnTo>
                    <a:pt x="707" y="1528"/>
                  </a:lnTo>
                  <a:lnTo>
                    <a:pt x="718" y="1524"/>
                  </a:lnTo>
                  <a:lnTo>
                    <a:pt x="728" y="1523"/>
                  </a:lnTo>
                  <a:lnTo>
                    <a:pt x="743" y="1519"/>
                  </a:lnTo>
                  <a:lnTo>
                    <a:pt x="760" y="1511"/>
                  </a:lnTo>
                  <a:lnTo>
                    <a:pt x="777" y="1498"/>
                  </a:lnTo>
                  <a:lnTo>
                    <a:pt x="795" y="1482"/>
                  </a:lnTo>
                  <a:lnTo>
                    <a:pt x="814" y="1461"/>
                  </a:lnTo>
                  <a:lnTo>
                    <a:pt x="831" y="1436"/>
                  </a:lnTo>
                  <a:lnTo>
                    <a:pt x="846" y="1405"/>
                  </a:lnTo>
                  <a:lnTo>
                    <a:pt x="858" y="1375"/>
                  </a:lnTo>
                  <a:lnTo>
                    <a:pt x="867" y="1354"/>
                  </a:lnTo>
                  <a:lnTo>
                    <a:pt x="875" y="1338"/>
                  </a:lnTo>
                  <a:lnTo>
                    <a:pt x="881" y="1327"/>
                  </a:lnTo>
                  <a:lnTo>
                    <a:pt x="888" y="1320"/>
                  </a:lnTo>
                  <a:lnTo>
                    <a:pt x="893" y="1316"/>
                  </a:lnTo>
                  <a:lnTo>
                    <a:pt x="901" y="1312"/>
                  </a:lnTo>
                  <a:lnTo>
                    <a:pt x="912" y="1309"/>
                  </a:lnTo>
                  <a:lnTo>
                    <a:pt x="919" y="1305"/>
                  </a:lnTo>
                  <a:lnTo>
                    <a:pt x="929" y="1299"/>
                  </a:lnTo>
                  <a:lnTo>
                    <a:pt x="943" y="1289"/>
                  </a:lnTo>
                  <a:lnTo>
                    <a:pt x="958" y="1279"/>
                  </a:lnTo>
                  <a:lnTo>
                    <a:pt x="974" y="1265"/>
                  </a:lnTo>
                  <a:lnTo>
                    <a:pt x="991" y="1251"/>
                  </a:lnTo>
                  <a:lnTo>
                    <a:pt x="1009" y="1236"/>
                  </a:lnTo>
                  <a:lnTo>
                    <a:pt x="1027" y="1220"/>
                  </a:lnTo>
                  <a:lnTo>
                    <a:pt x="1045" y="1204"/>
                  </a:lnTo>
                  <a:lnTo>
                    <a:pt x="1062" y="1188"/>
                  </a:lnTo>
                  <a:lnTo>
                    <a:pt x="1078" y="1173"/>
                  </a:lnTo>
                  <a:lnTo>
                    <a:pt x="1092" y="1158"/>
                  </a:lnTo>
                  <a:lnTo>
                    <a:pt x="1103" y="1143"/>
                  </a:lnTo>
                  <a:lnTo>
                    <a:pt x="1111" y="1130"/>
                  </a:lnTo>
                  <a:lnTo>
                    <a:pt x="1117" y="1120"/>
                  </a:lnTo>
                  <a:lnTo>
                    <a:pt x="1119" y="1111"/>
                  </a:lnTo>
                  <a:lnTo>
                    <a:pt x="1116" y="1097"/>
                  </a:lnTo>
                  <a:lnTo>
                    <a:pt x="1104" y="1087"/>
                  </a:lnTo>
                  <a:lnTo>
                    <a:pt x="1088" y="1080"/>
                  </a:lnTo>
                  <a:lnTo>
                    <a:pt x="1070" y="1077"/>
                  </a:lnTo>
                  <a:lnTo>
                    <a:pt x="1048" y="1077"/>
                  </a:lnTo>
                  <a:lnTo>
                    <a:pt x="1027" y="1082"/>
                  </a:lnTo>
                  <a:lnTo>
                    <a:pt x="1007" y="1088"/>
                  </a:lnTo>
                  <a:lnTo>
                    <a:pt x="991" y="1098"/>
                  </a:lnTo>
                  <a:lnTo>
                    <a:pt x="983" y="1105"/>
                  </a:lnTo>
                  <a:lnTo>
                    <a:pt x="983" y="1102"/>
                  </a:lnTo>
                  <a:lnTo>
                    <a:pt x="988" y="1093"/>
                  </a:lnTo>
                  <a:lnTo>
                    <a:pt x="995" y="1081"/>
                  </a:lnTo>
                  <a:lnTo>
                    <a:pt x="999" y="1066"/>
                  </a:lnTo>
                  <a:lnTo>
                    <a:pt x="998" y="1053"/>
                  </a:lnTo>
                  <a:lnTo>
                    <a:pt x="989" y="1043"/>
                  </a:lnTo>
                  <a:lnTo>
                    <a:pt x="967" y="1039"/>
                  </a:lnTo>
                  <a:lnTo>
                    <a:pt x="958" y="1038"/>
                  </a:lnTo>
                  <a:lnTo>
                    <a:pt x="961" y="1034"/>
                  </a:lnTo>
                  <a:lnTo>
                    <a:pt x="975" y="1028"/>
                  </a:lnTo>
                  <a:lnTo>
                    <a:pt x="994" y="1022"/>
                  </a:lnTo>
                  <a:lnTo>
                    <a:pt x="1015" y="1019"/>
                  </a:lnTo>
                  <a:lnTo>
                    <a:pt x="1035" y="1017"/>
                  </a:lnTo>
                  <a:lnTo>
                    <a:pt x="1051" y="1020"/>
                  </a:lnTo>
                  <a:lnTo>
                    <a:pt x="1058" y="1028"/>
                  </a:lnTo>
                  <a:lnTo>
                    <a:pt x="1063" y="1037"/>
                  </a:lnTo>
                  <a:lnTo>
                    <a:pt x="1071" y="1043"/>
                  </a:lnTo>
                  <a:lnTo>
                    <a:pt x="1082" y="1045"/>
                  </a:lnTo>
                  <a:lnTo>
                    <a:pt x="1094" y="1043"/>
                  </a:lnTo>
                  <a:lnTo>
                    <a:pt x="1105" y="1038"/>
                  </a:lnTo>
                  <a:lnTo>
                    <a:pt x="1116" y="1030"/>
                  </a:lnTo>
                  <a:lnTo>
                    <a:pt x="1123" y="1019"/>
                  </a:lnTo>
                  <a:lnTo>
                    <a:pt x="1125" y="1004"/>
                  </a:lnTo>
                  <a:lnTo>
                    <a:pt x="1124" y="989"/>
                  </a:lnTo>
                  <a:lnTo>
                    <a:pt x="1120" y="976"/>
                  </a:lnTo>
                  <a:lnTo>
                    <a:pt x="1115" y="966"/>
                  </a:lnTo>
                  <a:lnTo>
                    <a:pt x="1107" y="955"/>
                  </a:lnTo>
                  <a:lnTo>
                    <a:pt x="1096" y="946"/>
                  </a:lnTo>
                  <a:lnTo>
                    <a:pt x="1085" y="937"/>
                  </a:lnTo>
                  <a:lnTo>
                    <a:pt x="1070" y="929"/>
                  </a:lnTo>
                  <a:lnTo>
                    <a:pt x="1052" y="920"/>
                  </a:lnTo>
                  <a:lnTo>
                    <a:pt x="1036" y="913"/>
                  </a:lnTo>
                  <a:lnTo>
                    <a:pt x="1022" y="909"/>
                  </a:lnTo>
                  <a:lnTo>
                    <a:pt x="1013" y="908"/>
                  </a:lnTo>
                  <a:lnTo>
                    <a:pt x="1007" y="908"/>
                  </a:lnTo>
                  <a:lnTo>
                    <a:pt x="1003" y="908"/>
                  </a:lnTo>
                  <a:lnTo>
                    <a:pt x="1002" y="907"/>
                  </a:lnTo>
                  <a:lnTo>
                    <a:pt x="1002" y="903"/>
                  </a:lnTo>
                  <a:lnTo>
                    <a:pt x="1003" y="896"/>
                  </a:lnTo>
                  <a:lnTo>
                    <a:pt x="1009" y="891"/>
                  </a:lnTo>
                  <a:lnTo>
                    <a:pt x="1018" y="891"/>
                  </a:lnTo>
                  <a:lnTo>
                    <a:pt x="1029" y="893"/>
                  </a:lnTo>
                  <a:lnTo>
                    <a:pt x="1042" y="896"/>
                  </a:lnTo>
                  <a:lnTo>
                    <a:pt x="1051" y="899"/>
                  </a:lnTo>
                  <a:lnTo>
                    <a:pt x="1058" y="898"/>
                  </a:lnTo>
                  <a:lnTo>
                    <a:pt x="1059" y="892"/>
                  </a:lnTo>
                  <a:lnTo>
                    <a:pt x="1052" y="878"/>
                  </a:lnTo>
                  <a:lnTo>
                    <a:pt x="1041" y="862"/>
                  </a:lnTo>
                  <a:lnTo>
                    <a:pt x="1030" y="848"/>
                  </a:lnTo>
                  <a:lnTo>
                    <a:pt x="1021" y="838"/>
                  </a:lnTo>
                  <a:lnTo>
                    <a:pt x="1014" y="830"/>
                  </a:lnTo>
                  <a:lnTo>
                    <a:pt x="1010" y="823"/>
                  </a:lnTo>
                  <a:lnTo>
                    <a:pt x="1009" y="818"/>
                  </a:lnTo>
                  <a:lnTo>
                    <a:pt x="1013" y="815"/>
                  </a:lnTo>
                  <a:lnTo>
                    <a:pt x="1021" y="812"/>
                  </a:lnTo>
                  <a:lnTo>
                    <a:pt x="1033" y="808"/>
                  </a:lnTo>
                  <a:lnTo>
                    <a:pt x="1043" y="801"/>
                  </a:lnTo>
                  <a:lnTo>
                    <a:pt x="1051" y="790"/>
                  </a:lnTo>
                  <a:lnTo>
                    <a:pt x="1059" y="780"/>
                  </a:lnTo>
                  <a:lnTo>
                    <a:pt x="1064" y="767"/>
                  </a:lnTo>
                  <a:lnTo>
                    <a:pt x="1067" y="756"/>
                  </a:lnTo>
                  <a:lnTo>
                    <a:pt x="1067" y="744"/>
                  </a:lnTo>
                  <a:lnTo>
                    <a:pt x="1064" y="734"/>
                  </a:lnTo>
                  <a:lnTo>
                    <a:pt x="1062" y="725"/>
                  </a:lnTo>
                  <a:lnTo>
                    <a:pt x="1063" y="716"/>
                  </a:lnTo>
                  <a:lnTo>
                    <a:pt x="1066" y="706"/>
                  </a:lnTo>
                  <a:lnTo>
                    <a:pt x="1071" y="698"/>
                  </a:lnTo>
                  <a:lnTo>
                    <a:pt x="1074" y="689"/>
                  </a:lnTo>
                  <a:lnTo>
                    <a:pt x="1075" y="680"/>
                  </a:lnTo>
                  <a:lnTo>
                    <a:pt x="1072" y="672"/>
                  </a:lnTo>
                  <a:lnTo>
                    <a:pt x="1064" y="663"/>
                  </a:lnTo>
                  <a:lnTo>
                    <a:pt x="1056" y="655"/>
                  </a:lnTo>
                  <a:lnTo>
                    <a:pt x="1051" y="646"/>
                  </a:lnTo>
                  <a:lnTo>
                    <a:pt x="1051" y="640"/>
                  </a:lnTo>
                  <a:lnTo>
                    <a:pt x="1052" y="632"/>
                  </a:lnTo>
                  <a:lnTo>
                    <a:pt x="1054" y="625"/>
                  </a:lnTo>
                  <a:lnTo>
                    <a:pt x="1055" y="618"/>
                  </a:lnTo>
                  <a:lnTo>
                    <a:pt x="1052" y="610"/>
                  </a:lnTo>
                  <a:lnTo>
                    <a:pt x="1045" y="602"/>
                  </a:lnTo>
                  <a:lnTo>
                    <a:pt x="1034" y="592"/>
                  </a:lnTo>
                  <a:lnTo>
                    <a:pt x="1020" y="582"/>
                  </a:lnTo>
                  <a:lnTo>
                    <a:pt x="1005" y="570"/>
                  </a:lnTo>
                  <a:lnTo>
                    <a:pt x="990" y="559"/>
                  </a:lnTo>
                  <a:lnTo>
                    <a:pt x="980" y="547"/>
                  </a:lnTo>
                  <a:lnTo>
                    <a:pt x="974" y="535"/>
                  </a:lnTo>
                  <a:lnTo>
                    <a:pt x="975" y="523"/>
                  </a:lnTo>
                  <a:lnTo>
                    <a:pt x="986" y="512"/>
                  </a:lnTo>
                  <a:lnTo>
                    <a:pt x="998" y="501"/>
                  </a:lnTo>
                  <a:lnTo>
                    <a:pt x="1006" y="491"/>
                  </a:lnTo>
                  <a:lnTo>
                    <a:pt x="1010" y="482"/>
                  </a:lnTo>
                  <a:lnTo>
                    <a:pt x="1010" y="474"/>
                  </a:lnTo>
                  <a:lnTo>
                    <a:pt x="1006" y="468"/>
                  </a:lnTo>
                  <a:lnTo>
                    <a:pt x="999" y="463"/>
                  </a:lnTo>
                  <a:lnTo>
                    <a:pt x="990" y="460"/>
                  </a:lnTo>
                  <a:lnTo>
                    <a:pt x="979" y="459"/>
                  </a:lnTo>
                  <a:lnTo>
                    <a:pt x="969" y="456"/>
                  </a:lnTo>
                  <a:lnTo>
                    <a:pt x="964" y="452"/>
                  </a:lnTo>
                  <a:lnTo>
                    <a:pt x="960" y="444"/>
                  </a:lnTo>
                  <a:lnTo>
                    <a:pt x="958" y="436"/>
                  </a:lnTo>
                  <a:lnTo>
                    <a:pt x="956" y="428"/>
                  </a:lnTo>
                  <a:lnTo>
                    <a:pt x="952" y="421"/>
                  </a:lnTo>
                  <a:lnTo>
                    <a:pt x="946" y="416"/>
                  </a:lnTo>
                  <a:lnTo>
                    <a:pt x="937" y="416"/>
                  </a:lnTo>
                  <a:lnTo>
                    <a:pt x="920" y="405"/>
                  </a:lnTo>
                  <a:lnTo>
                    <a:pt x="913" y="371"/>
                  </a:lnTo>
                  <a:lnTo>
                    <a:pt x="912" y="328"/>
                  </a:lnTo>
                  <a:lnTo>
                    <a:pt x="912" y="290"/>
                  </a:lnTo>
                  <a:lnTo>
                    <a:pt x="914" y="263"/>
                  </a:lnTo>
                  <a:lnTo>
                    <a:pt x="920" y="240"/>
                  </a:lnTo>
                  <a:lnTo>
                    <a:pt x="922" y="219"/>
                  </a:lnTo>
                  <a:lnTo>
                    <a:pt x="919" y="195"/>
                  </a:lnTo>
                  <a:lnTo>
                    <a:pt x="917" y="173"/>
                  </a:lnTo>
                  <a:lnTo>
                    <a:pt x="924" y="146"/>
                  </a:lnTo>
                  <a:lnTo>
                    <a:pt x="934" y="120"/>
                  </a:lnTo>
                  <a:lnTo>
                    <a:pt x="939" y="95"/>
                  </a:lnTo>
                  <a:lnTo>
                    <a:pt x="939" y="84"/>
                  </a:lnTo>
                  <a:lnTo>
                    <a:pt x="937" y="75"/>
                  </a:lnTo>
                  <a:lnTo>
                    <a:pt x="932" y="68"/>
                  </a:lnTo>
                  <a:lnTo>
                    <a:pt x="924" y="62"/>
                  </a:lnTo>
                  <a:lnTo>
                    <a:pt x="917" y="60"/>
                  </a:lnTo>
                  <a:lnTo>
                    <a:pt x="911" y="59"/>
                  </a:lnTo>
                  <a:lnTo>
                    <a:pt x="904" y="59"/>
                  </a:lnTo>
                  <a:lnTo>
                    <a:pt x="898" y="59"/>
                  </a:lnTo>
                  <a:lnTo>
                    <a:pt x="889" y="62"/>
                  </a:lnTo>
                  <a:lnTo>
                    <a:pt x="879" y="68"/>
                  </a:lnTo>
                  <a:lnTo>
                    <a:pt x="871" y="76"/>
                  </a:lnTo>
                  <a:lnTo>
                    <a:pt x="863" y="84"/>
                  </a:lnTo>
                  <a:lnTo>
                    <a:pt x="856" y="93"/>
                  </a:lnTo>
                  <a:lnTo>
                    <a:pt x="851" y="104"/>
                  </a:lnTo>
                  <a:lnTo>
                    <a:pt x="845" y="113"/>
                  </a:lnTo>
                  <a:lnTo>
                    <a:pt x="839" y="122"/>
                  </a:lnTo>
                  <a:lnTo>
                    <a:pt x="832" y="133"/>
                  </a:lnTo>
                  <a:lnTo>
                    <a:pt x="826" y="140"/>
                  </a:lnTo>
                  <a:lnTo>
                    <a:pt x="821" y="143"/>
                  </a:lnTo>
                  <a:lnTo>
                    <a:pt x="816" y="144"/>
                  </a:lnTo>
                  <a:lnTo>
                    <a:pt x="813" y="143"/>
                  </a:lnTo>
                  <a:lnTo>
                    <a:pt x="809" y="140"/>
                  </a:lnTo>
                  <a:lnTo>
                    <a:pt x="806" y="133"/>
                  </a:lnTo>
                  <a:lnTo>
                    <a:pt x="803" y="122"/>
                  </a:lnTo>
                  <a:lnTo>
                    <a:pt x="800" y="114"/>
                  </a:lnTo>
                  <a:lnTo>
                    <a:pt x="795" y="110"/>
                  </a:lnTo>
                  <a:lnTo>
                    <a:pt x="790" y="111"/>
                  </a:lnTo>
                  <a:lnTo>
                    <a:pt x="783" y="114"/>
                  </a:lnTo>
                  <a:lnTo>
                    <a:pt x="776" y="120"/>
                  </a:lnTo>
                  <a:lnTo>
                    <a:pt x="769" y="128"/>
                  </a:lnTo>
                  <a:lnTo>
                    <a:pt x="761" y="137"/>
                  </a:lnTo>
                  <a:lnTo>
                    <a:pt x="754" y="146"/>
                  </a:lnTo>
                  <a:lnTo>
                    <a:pt x="750" y="151"/>
                  </a:lnTo>
                  <a:lnTo>
                    <a:pt x="750" y="149"/>
                  </a:lnTo>
                  <a:lnTo>
                    <a:pt x="753" y="142"/>
                  </a:lnTo>
                  <a:lnTo>
                    <a:pt x="755" y="133"/>
                  </a:lnTo>
                  <a:lnTo>
                    <a:pt x="754" y="121"/>
                  </a:lnTo>
                  <a:lnTo>
                    <a:pt x="749" y="112"/>
                  </a:lnTo>
                  <a:lnTo>
                    <a:pt x="738" y="106"/>
                  </a:lnTo>
                  <a:lnTo>
                    <a:pt x="718" y="105"/>
                  </a:lnTo>
                  <a:close/>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solidFill>
                  <a:srgbClr val="FFFFFF"/>
                </a:solidFill>
              </a:endParaRPr>
            </a:p>
          </p:txBody>
        </p:sp>
        <p:sp>
          <p:nvSpPr>
            <p:cNvPr id="538" name="Freeform 537"/>
            <p:cNvSpPr>
              <a:spLocks/>
            </p:cNvSpPr>
            <p:nvPr/>
          </p:nvSpPr>
          <p:spPr bwMode="auto">
            <a:xfrm>
              <a:off x="2331284" y="1802465"/>
              <a:ext cx="44743" cy="38243"/>
            </a:xfrm>
            <a:custGeom>
              <a:avLst/>
              <a:gdLst>
                <a:gd name="T0" fmla="*/ 2147483647 w 40"/>
                <a:gd name="T1" fmla="*/ 2147483647 h 36"/>
                <a:gd name="T2" fmla="*/ 2147483647 w 40"/>
                <a:gd name="T3" fmla="*/ 2147483647 h 36"/>
                <a:gd name="T4" fmla="*/ 2147483647 w 40"/>
                <a:gd name="T5" fmla="*/ 2147483647 h 36"/>
                <a:gd name="T6" fmla="*/ 2147483647 w 40"/>
                <a:gd name="T7" fmla="*/ 2147483647 h 36"/>
                <a:gd name="T8" fmla="*/ 2147483647 w 40"/>
                <a:gd name="T9" fmla="*/ 2147483647 h 36"/>
                <a:gd name="T10" fmla="*/ 2147483647 w 40"/>
                <a:gd name="T11" fmla="*/ 2147483647 h 36"/>
                <a:gd name="T12" fmla="*/ 2147483647 w 40"/>
                <a:gd name="T13" fmla="*/ 2147483647 h 36"/>
                <a:gd name="T14" fmla="*/ 2147483647 w 40"/>
                <a:gd name="T15" fmla="*/ 2147483647 h 36"/>
                <a:gd name="T16" fmla="*/ 2147483647 w 40"/>
                <a:gd name="T17" fmla="*/ 2147483647 h 36"/>
                <a:gd name="T18" fmla="*/ 2147483647 w 40"/>
                <a:gd name="T19" fmla="*/ 2147483647 h 36"/>
                <a:gd name="T20" fmla="*/ 2147483647 w 40"/>
                <a:gd name="T21" fmla="*/ 2147483647 h 36"/>
                <a:gd name="T22" fmla="*/ 2147483647 w 40"/>
                <a:gd name="T23" fmla="*/ 2147483647 h 36"/>
                <a:gd name="T24" fmla="*/ 2147483647 w 40"/>
                <a:gd name="T25" fmla="*/ 2147483647 h 36"/>
                <a:gd name="T26" fmla="*/ 2147483647 w 40"/>
                <a:gd name="T27" fmla="*/ 2147483647 h 36"/>
                <a:gd name="T28" fmla="*/ 0 w 40"/>
                <a:gd name="T29" fmla="*/ 2147483647 h 36"/>
                <a:gd name="T30" fmla="*/ 2147483647 w 40"/>
                <a:gd name="T31" fmla="*/ 2147483647 h 36"/>
                <a:gd name="T32" fmla="*/ 2147483647 w 40"/>
                <a:gd name="T33" fmla="*/ 2147483647 h 36"/>
                <a:gd name="T34" fmla="*/ 2147483647 w 40"/>
                <a:gd name="T35" fmla="*/ 2147483647 h 36"/>
                <a:gd name="T36" fmla="*/ 2147483647 w 40"/>
                <a:gd name="T37" fmla="*/ 2147483647 h 36"/>
                <a:gd name="T38" fmla="*/ 2147483647 w 40"/>
                <a:gd name="T39" fmla="*/ 0 h 36"/>
                <a:gd name="T40" fmla="*/ 2147483647 w 40"/>
                <a:gd name="T41" fmla="*/ 2147483647 h 36"/>
                <a:gd name="T42" fmla="*/ 2147483647 w 40"/>
                <a:gd name="T43" fmla="*/ 2147483647 h 36"/>
                <a:gd name="T44" fmla="*/ 2147483647 w 40"/>
                <a:gd name="T45" fmla="*/ 2147483647 h 36"/>
                <a:gd name="T46" fmla="*/ 2147483647 w 40"/>
                <a:gd name="T47" fmla="*/ 2147483647 h 36"/>
                <a:gd name="T48" fmla="*/ 2147483647 w 40"/>
                <a:gd name="T49" fmla="*/ 2147483647 h 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0" t="0" r="r" b="b"/>
              <a:pathLst>
                <a:path w="40" h="36">
                  <a:moveTo>
                    <a:pt x="39" y="19"/>
                  </a:moveTo>
                  <a:lnTo>
                    <a:pt x="38" y="21"/>
                  </a:lnTo>
                  <a:lnTo>
                    <a:pt x="35" y="25"/>
                  </a:lnTo>
                  <a:lnTo>
                    <a:pt x="31" y="29"/>
                  </a:lnTo>
                  <a:lnTo>
                    <a:pt x="27" y="33"/>
                  </a:lnTo>
                  <a:lnTo>
                    <a:pt x="23" y="35"/>
                  </a:lnTo>
                  <a:lnTo>
                    <a:pt x="18" y="36"/>
                  </a:lnTo>
                  <a:lnTo>
                    <a:pt x="13" y="36"/>
                  </a:lnTo>
                  <a:lnTo>
                    <a:pt x="12" y="36"/>
                  </a:lnTo>
                  <a:lnTo>
                    <a:pt x="11" y="35"/>
                  </a:lnTo>
                  <a:lnTo>
                    <a:pt x="10" y="33"/>
                  </a:lnTo>
                  <a:lnTo>
                    <a:pt x="8" y="31"/>
                  </a:lnTo>
                  <a:lnTo>
                    <a:pt x="4" y="27"/>
                  </a:lnTo>
                  <a:lnTo>
                    <a:pt x="1" y="24"/>
                  </a:lnTo>
                  <a:lnTo>
                    <a:pt x="0" y="19"/>
                  </a:lnTo>
                  <a:lnTo>
                    <a:pt x="1" y="16"/>
                  </a:lnTo>
                  <a:lnTo>
                    <a:pt x="7" y="11"/>
                  </a:lnTo>
                  <a:lnTo>
                    <a:pt x="12" y="6"/>
                  </a:lnTo>
                  <a:lnTo>
                    <a:pt x="16" y="2"/>
                  </a:lnTo>
                  <a:lnTo>
                    <a:pt x="19" y="0"/>
                  </a:lnTo>
                  <a:lnTo>
                    <a:pt x="24" y="1"/>
                  </a:lnTo>
                  <a:lnTo>
                    <a:pt x="31" y="3"/>
                  </a:lnTo>
                  <a:lnTo>
                    <a:pt x="37" y="6"/>
                  </a:lnTo>
                  <a:lnTo>
                    <a:pt x="40" y="11"/>
                  </a:lnTo>
                  <a:lnTo>
                    <a:pt x="39" y="19"/>
                  </a:lnTo>
                  <a:close/>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solidFill>
                  <a:srgbClr val="FFFFFF"/>
                </a:solidFill>
              </a:endParaRPr>
            </a:p>
          </p:txBody>
        </p:sp>
        <p:sp>
          <p:nvSpPr>
            <p:cNvPr id="539" name="Freeform 538"/>
            <p:cNvSpPr>
              <a:spLocks/>
            </p:cNvSpPr>
            <p:nvPr/>
          </p:nvSpPr>
          <p:spPr bwMode="auto">
            <a:xfrm>
              <a:off x="2713319" y="2111727"/>
              <a:ext cx="0" cy="4988"/>
            </a:xfrm>
            <a:custGeom>
              <a:avLst/>
              <a:gdLst>
                <a:gd name="T0" fmla="*/ 1 w 1"/>
                <a:gd name="T1" fmla="*/ 2147483647 h 4"/>
                <a:gd name="T2" fmla="*/ 1 w 1"/>
                <a:gd name="T3" fmla="*/ 2147483647 h 4"/>
                <a:gd name="T4" fmla="*/ 1 w 1"/>
                <a:gd name="T5" fmla="*/ 2147483647 h 4"/>
                <a:gd name="T6" fmla="*/ 0 w 1"/>
                <a:gd name="T7" fmla="*/ 0 h 4"/>
                <a:gd name="T8" fmla="*/ 0 w 1"/>
                <a:gd name="T9" fmla="*/ 0 h 4"/>
                <a:gd name="T10" fmla="*/ 1 w 1"/>
                <a:gd name="T11" fmla="*/ 2147483647 h 4"/>
                <a:gd name="T12" fmla="*/ 1 w 1"/>
                <a:gd name="T13" fmla="*/ 2147483647 h 4"/>
                <a:gd name="T14" fmla="*/ 1 w 1"/>
                <a:gd name="T15" fmla="*/ 2147483647 h 4"/>
                <a:gd name="T16" fmla="*/ 1 w 1"/>
                <a:gd name="T17" fmla="*/ 2147483647 h 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 h="4">
                  <a:moveTo>
                    <a:pt x="1" y="2"/>
                  </a:moveTo>
                  <a:lnTo>
                    <a:pt x="1" y="1"/>
                  </a:lnTo>
                  <a:lnTo>
                    <a:pt x="0" y="0"/>
                  </a:lnTo>
                  <a:lnTo>
                    <a:pt x="1" y="2"/>
                  </a:lnTo>
                  <a:lnTo>
                    <a:pt x="1" y="4"/>
                  </a:lnTo>
                  <a:lnTo>
                    <a:pt x="1" y="2"/>
                  </a:lnTo>
                  <a:close/>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solidFill>
                  <a:srgbClr val="FFFFFF"/>
                </a:solidFill>
              </a:endParaRPr>
            </a:p>
          </p:txBody>
        </p:sp>
        <p:sp>
          <p:nvSpPr>
            <p:cNvPr id="540" name="Freeform 539"/>
            <p:cNvSpPr>
              <a:spLocks/>
            </p:cNvSpPr>
            <p:nvPr/>
          </p:nvSpPr>
          <p:spPr bwMode="auto">
            <a:xfrm>
              <a:off x="3100518" y="2146644"/>
              <a:ext cx="3441" cy="6651"/>
            </a:xfrm>
            <a:custGeom>
              <a:avLst/>
              <a:gdLst>
                <a:gd name="T0" fmla="*/ 2147483647 w 5"/>
                <a:gd name="T1" fmla="*/ 2147483647 h 8"/>
                <a:gd name="T2" fmla="*/ 2147483647 w 5"/>
                <a:gd name="T3" fmla="*/ 2147483647 h 8"/>
                <a:gd name="T4" fmla="*/ 2147483647 w 5"/>
                <a:gd name="T5" fmla="*/ 2147483647 h 8"/>
                <a:gd name="T6" fmla="*/ 2147483647 w 5"/>
                <a:gd name="T7" fmla="*/ 2147483647 h 8"/>
                <a:gd name="T8" fmla="*/ 2147483647 w 5"/>
                <a:gd name="T9" fmla="*/ 0 h 8"/>
                <a:gd name="T10" fmla="*/ 0 w 5"/>
                <a:gd name="T11" fmla="*/ 0 h 8"/>
                <a:gd name="T12" fmla="*/ 0 w 5"/>
                <a:gd name="T13" fmla="*/ 2147483647 h 8"/>
                <a:gd name="T14" fmla="*/ 2147483647 w 5"/>
                <a:gd name="T15" fmla="*/ 2147483647 h 8"/>
                <a:gd name="T16" fmla="*/ 2147483647 w 5"/>
                <a:gd name="T17" fmla="*/ 2147483647 h 8"/>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5" h="8">
                  <a:moveTo>
                    <a:pt x="5" y="8"/>
                  </a:moveTo>
                  <a:lnTo>
                    <a:pt x="5" y="6"/>
                  </a:lnTo>
                  <a:lnTo>
                    <a:pt x="5" y="5"/>
                  </a:lnTo>
                  <a:lnTo>
                    <a:pt x="5" y="2"/>
                  </a:lnTo>
                  <a:lnTo>
                    <a:pt x="3" y="0"/>
                  </a:lnTo>
                  <a:lnTo>
                    <a:pt x="0" y="0"/>
                  </a:lnTo>
                  <a:lnTo>
                    <a:pt x="0" y="1"/>
                  </a:lnTo>
                  <a:lnTo>
                    <a:pt x="2" y="5"/>
                  </a:lnTo>
                  <a:lnTo>
                    <a:pt x="5" y="8"/>
                  </a:lnTo>
                  <a:close/>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solidFill>
                  <a:srgbClr val="FFFFFF"/>
                </a:solidFill>
              </a:endParaRPr>
            </a:p>
          </p:txBody>
        </p:sp>
        <p:sp>
          <p:nvSpPr>
            <p:cNvPr id="541" name="Freeform 540"/>
            <p:cNvSpPr>
              <a:spLocks/>
            </p:cNvSpPr>
            <p:nvPr/>
          </p:nvSpPr>
          <p:spPr bwMode="auto">
            <a:xfrm>
              <a:off x="2720202" y="1709352"/>
              <a:ext cx="15487" cy="14965"/>
            </a:xfrm>
            <a:custGeom>
              <a:avLst/>
              <a:gdLst>
                <a:gd name="T0" fmla="*/ 2147483647 w 14"/>
                <a:gd name="T1" fmla="*/ 2147483647 h 15"/>
                <a:gd name="T2" fmla="*/ 2147483647 w 14"/>
                <a:gd name="T3" fmla="*/ 2147483647 h 15"/>
                <a:gd name="T4" fmla="*/ 2147483647 w 14"/>
                <a:gd name="T5" fmla="*/ 2147483647 h 15"/>
                <a:gd name="T6" fmla="*/ 2147483647 w 14"/>
                <a:gd name="T7" fmla="*/ 2147483647 h 15"/>
                <a:gd name="T8" fmla="*/ 2147483647 w 14"/>
                <a:gd name="T9" fmla="*/ 2147483647 h 15"/>
                <a:gd name="T10" fmla="*/ 2147483647 w 14"/>
                <a:gd name="T11" fmla="*/ 2147483647 h 15"/>
                <a:gd name="T12" fmla="*/ 2147483647 w 14"/>
                <a:gd name="T13" fmla="*/ 2147483647 h 15"/>
                <a:gd name="T14" fmla="*/ 2147483647 w 14"/>
                <a:gd name="T15" fmla="*/ 2147483647 h 15"/>
                <a:gd name="T16" fmla="*/ 2147483647 w 14"/>
                <a:gd name="T17" fmla="*/ 0 h 15"/>
                <a:gd name="T18" fmla="*/ 2147483647 w 14"/>
                <a:gd name="T19" fmla="*/ 2147483647 h 15"/>
                <a:gd name="T20" fmla="*/ 2147483647 w 14"/>
                <a:gd name="T21" fmla="*/ 2147483647 h 15"/>
                <a:gd name="T22" fmla="*/ 2147483647 w 14"/>
                <a:gd name="T23" fmla="*/ 2147483647 h 15"/>
                <a:gd name="T24" fmla="*/ 0 w 14"/>
                <a:gd name="T25" fmla="*/ 2147483647 h 15"/>
                <a:gd name="T26" fmla="*/ 2147483647 w 14"/>
                <a:gd name="T27" fmla="*/ 2147483647 h 15"/>
                <a:gd name="T28" fmla="*/ 2147483647 w 14"/>
                <a:gd name="T29" fmla="*/ 2147483647 h 15"/>
                <a:gd name="T30" fmla="*/ 2147483647 w 14"/>
                <a:gd name="T31" fmla="*/ 2147483647 h 15"/>
                <a:gd name="T32" fmla="*/ 2147483647 w 14"/>
                <a:gd name="T33" fmla="*/ 2147483647 h 15"/>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14" h="15">
                  <a:moveTo>
                    <a:pt x="2" y="7"/>
                  </a:moveTo>
                  <a:lnTo>
                    <a:pt x="9" y="13"/>
                  </a:lnTo>
                  <a:lnTo>
                    <a:pt x="14" y="15"/>
                  </a:lnTo>
                  <a:lnTo>
                    <a:pt x="14" y="14"/>
                  </a:lnTo>
                  <a:lnTo>
                    <a:pt x="10" y="7"/>
                  </a:lnTo>
                  <a:lnTo>
                    <a:pt x="9" y="5"/>
                  </a:lnTo>
                  <a:lnTo>
                    <a:pt x="9" y="3"/>
                  </a:lnTo>
                  <a:lnTo>
                    <a:pt x="8" y="1"/>
                  </a:lnTo>
                  <a:lnTo>
                    <a:pt x="7" y="0"/>
                  </a:lnTo>
                  <a:lnTo>
                    <a:pt x="6" y="1"/>
                  </a:lnTo>
                  <a:lnTo>
                    <a:pt x="3" y="2"/>
                  </a:lnTo>
                  <a:lnTo>
                    <a:pt x="2" y="3"/>
                  </a:lnTo>
                  <a:lnTo>
                    <a:pt x="0" y="5"/>
                  </a:lnTo>
                  <a:lnTo>
                    <a:pt x="1" y="6"/>
                  </a:lnTo>
                  <a:lnTo>
                    <a:pt x="2" y="7"/>
                  </a:lnTo>
                  <a:close/>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solidFill>
                  <a:srgbClr val="FFFFFF"/>
                </a:solidFill>
              </a:endParaRPr>
            </a:p>
          </p:txBody>
        </p:sp>
        <p:sp>
          <p:nvSpPr>
            <p:cNvPr id="542" name="Freeform 541"/>
            <p:cNvSpPr>
              <a:spLocks/>
            </p:cNvSpPr>
            <p:nvPr/>
          </p:nvSpPr>
          <p:spPr bwMode="auto">
            <a:xfrm>
              <a:off x="2923267" y="2199852"/>
              <a:ext cx="156599" cy="126366"/>
            </a:xfrm>
            <a:custGeom>
              <a:avLst/>
              <a:gdLst>
                <a:gd name="T0" fmla="*/ 2147483647 w 135"/>
                <a:gd name="T1" fmla="*/ 2147483647 h 119"/>
                <a:gd name="T2" fmla="*/ 2147483647 w 135"/>
                <a:gd name="T3" fmla="*/ 2147483647 h 119"/>
                <a:gd name="T4" fmla="*/ 2147483647 w 135"/>
                <a:gd name="T5" fmla="*/ 2147483647 h 119"/>
                <a:gd name="T6" fmla="*/ 2147483647 w 135"/>
                <a:gd name="T7" fmla="*/ 2147483647 h 119"/>
                <a:gd name="T8" fmla="*/ 2147483647 w 135"/>
                <a:gd name="T9" fmla="*/ 2147483647 h 119"/>
                <a:gd name="T10" fmla="*/ 2147483647 w 135"/>
                <a:gd name="T11" fmla="*/ 2147483647 h 119"/>
                <a:gd name="T12" fmla="*/ 2147483647 w 135"/>
                <a:gd name="T13" fmla="*/ 2147483647 h 119"/>
                <a:gd name="T14" fmla="*/ 2147483647 w 135"/>
                <a:gd name="T15" fmla="*/ 2147483647 h 119"/>
                <a:gd name="T16" fmla="*/ 2147483647 w 135"/>
                <a:gd name="T17" fmla="*/ 2147483647 h 119"/>
                <a:gd name="T18" fmla="*/ 2147483647 w 135"/>
                <a:gd name="T19" fmla="*/ 2147483647 h 119"/>
                <a:gd name="T20" fmla="*/ 2147483647 w 135"/>
                <a:gd name="T21" fmla="*/ 2147483647 h 119"/>
                <a:gd name="T22" fmla="*/ 2147483647 w 135"/>
                <a:gd name="T23" fmla="*/ 2147483647 h 119"/>
                <a:gd name="T24" fmla="*/ 2147483647 w 135"/>
                <a:gd name="T25" fmla="*/ 2147483647 h 119"/>
                <a:gd name="T26" fmla="*/ 2147483647 w 135"/>
                <a:gd name="T27" fmla="*/ 2147483647 h 119"/>
                <a:gd name="T28" fmla="*/ 2147483647 w 135"/>
                <a:gd name="T29" fmla="*/ 2147483647 h 119"/>
                <a:gd name="T30" fmla="*/ 2147483647 w 135"/>
                <a:gd name="T31" fmla="*/ 2147483647 h 119"/>
                <a:gd name="T32" fmla="*/ 2147483647 w 135"/>
                <a:gd name="T33" fmla="*/ 2147483647 h 119"/>
                <a:gd name="T34" fmla="*/ 2147483647 w 135"/>
                <a:gd name="T35" fmla="*/ 2147483647 h 119"/>
                <a:gd name="T36" fmla="*/ 2147483647 w 135"/>
                <a:gd name="T37" fmla="*/ 2147483647 h 119"/>
                <a:gd name="T38" fmla="*/ 2147483647 w 135"/>
                <a:gd name="T39" fmla="*/ 2147483647 h 119"/>
                <a:gd name="T40" fmla="*/ 2147483647 w 135"/>
                <a:gd name="T41" fmla="*/ 2147483647 h 119"/>
                <a:gd name="T42" fmla="*/ 2147483647 w 135"/>
                <a:gd name="T43" fmla="*/ 2147483647 h 119"/>
                <a:gd name="T44" fmla="*/ 2147483647 w 135"/>
                <a:gd name="T45" fmla="*/ 2147483647 h 119"/>
                <a:gd name="T46" fmla="*/ 2147483647 w 135"/>
                <a:gd name="T47" fmla="*/ 2147483647 h 119"/>
                <a:gd name="T48" fmla="*/ 2147483647 w 135"/>
                <a:gd name="T49" fmla="*/ 2147483647 h 119"/>
                <a:gd name="T50" fmla="*/ 2147483647 w 135"/>
                <a:gd name="T51" fmla="*/ 2147483647 h 119"/>
                <a:gd name="T52" fmla="*/ 2147483647 w 135"/>
                <a:gd name="T53" fmla="*/ 2147483647 h 119"/>
                <a:gd name="T54" fmla="*/ 2147483647 w 135"/>
                <a:gd name="T55" fmla="*/ 2147483647 h 119"/>
                <a:gd name="T56" fmla="*/ 2147483647 w 135"/>
                <a:gd name="T57" fmla="*/ 2147483647 h 119"/>
                <a:gd name="T58" fmla="*/ 2147483647 w 135"/>
                <a:gd name="T59" fmla="*/ 2147483647 h 119"/>
                <a:gd name="T60" fmla="*/ 2147483647 w 135"/>
                <a:gd name="T61" fmla="*/ 2147483647 h 119"/>
                <a:gd name="T62" fmla="*/ 2147483647 w 135"/>
                <a:gd name="T63" fmla="*/ 2147483647 h 119"/>
                <a:gd name="T64" fmla="*/ 2147483647 w 135"/>
                <a:gd name="T65" fmla="*/ 2147483647 h 119"/>
                <a:gd name="T66" fmla="*/ 2147483647 w 135"/>
                <a:gd name="T67" fmla="*/ 2147483647 h 119"/>
                <a:gd name="T68" fmla="*/ 2147483647 w 135"/>
                <a:gd name="T69" fmla="*/ 2147483647 h 119"/>
                <a:gd name="T70" fmla="*/ 2147483647 w 135"/>
                <a:gd name="T71" fmla="*/ 2147483647 h 119"/>
                <a:gd name="T72" fmla="*/ 2147483647 w 135"/>
                <a:gd name="T73" fmla="*/ 2147483647 h 119"/>
                <a:gd name="T74" fmla="*/ 2147483647 w 135"/>
                <a:gd name="T75" fmla="*/ 2147483647 h 119"/>
                <a:gd name="T76" fmla="*/ 2147483647 w 135"/>
                <a:gd name="T77" fmla="*/ 2147483647 h 119"/>
                <a:gd name="T78" fmla="*/ 2147483647 w 135"/>
                <a:gd name="T79" fmla="*/ 2147483647 h 119"/>
                <a:gd name="T80" fmla="*/ 2147483647 w 135"/>
                <a:gd name="T81" fmla="*/ 2147483647 h 119"/>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0" t="0" r="r" b="b"/>
              <a:pathLst>
                <a:path w="135" h="119">
                  <a:moveTo>
                    <a:pt x="122" y="59"/>
                  </a:moveTo>
                  <a:lnTo>
                    <a:pt x="124" y="60"/>
                  </a:lnTo>
                  <a:lnTo>
                    <a:pt x="130" y="62"/>
                  </a:lnTo>
                  <a:lnTo>
                    <a:pt x="135" y="67"/>
                  </a:lnTo>
                  <a:lnTo>
                    <a:pt x="133" y="71"/>
                  </a:lnTo>
                  <a:lnTo>
                    <a:pt x="129" y="76"/>
                  </a:lnTo>
                  <a:lnTo>
                    <a:pt x="126" y="78"/>
                  </a:lnTo>
                  <a:lnTo>
                    <a:pt x="124" y="81"/>
                  </a:lnTo>
                  <a:lnTo>
                    <a:pt x="121" y="83"/>
                  </a:lnTo>
                  <a:lnTo>
                    <a:pt x="118" y="83"/>
                  </a:lnTo>
                  <a:lnTo>
                    <a:pt x="116" y="83"/>
                  </a:lnTo>
                  <a:lnTo>
                    <a:pt x="114" y="82"/>
                  </a:lnTo>
                  <a:lnTo>
                    <a:pt x="108" y="79"/>
                  </a:lnTo>
                  <a:lnTo>
                    <a:pt x="101" y="77"/>
                  </a:lnTo>
                  <a:lnTo>
                    <a:pt x="95" y="75"/>
                  </a:lnTo>
                  <a:lnTo>
                    <a:pt x="91" y="74"/>
                  </a:lnTo>
                  <a:lnTo>
                    <a:pt x="86" y="71"/>
                  </a:lnTo>
                  <a:lnTo>
                    <a:pt x="82" y="68"/>
                  </a:lnTo>
                  <a:lnTo>
                    <a:pt x="77" y="66"/>
                  </a:lnTo>
                  <a:lnTo>
                    <a:pt x="72" y="66"/>
                  </a:lnTo>
                  <a:lnTo>
                    <a:pt x="70" y="70"/>
                  </a:lnTo>
                  <a:lnTo>
                    <a:pt x="71" y="78"/>
                  </a:lnTo>
                  <a:lnTo>
                    <a:pt x="72" y="85"/>
                  </a:lnTo>
                  <a:lnTo>
                    <a:pt x="72" y="92"/>
                  </a:lnTo>
                  <a:lnTo>
                    <a:pt x="68" y="96"/>
                  </a:lnTo>
                  <a:lnTo>
                    <a:pt x="61" y="99"/>
                  </a:lnTo>
                  <a:lnTo>
                    <a:pt x="58" y="102"/>
                  </a:lnTo>
                  <a:lnTo>
                    <a:pt x="57" y="107"/>
                  </a:lnTo>
                  <a:lnTo>
                    <a:pt x="56" y="111"/>
                  </a:lnTo>
                  <a:lnTo>
                    <a:pt x="53" y="114"/>
                  </a:lnTo>
                  <a:lnTo>
                    <a:pt x="48" y="117"/>
                  </a:lnTo>
                  <a:lnTo>
                    <a:pt x="44" y="119"/>
                  </a:lnTo>
                  <a:lnTo>
                    <a:pt x="40" y="116"/>
                  </a:lnTo>
                  <a:lnTo>
                    <a:pt x="39" y="111"/>
                  </a:lnTo>
                  <a:lnTo>
                    <a:pt x="38" y="105"/>
                  </a:lnTo>
                  <a:lnTo>
                    <a:pt x="34" y="100"/>
                  </a:lnTo>
                  <a:lnTo>
                    <a:pt x="29" y="99"/>
                  </a:lnTo>
                  <a:lnTo>
                    <a:pt x="23" y="99"/>
                  </a:lnTo>
                  <a:lnTo>
                    <a:pt x="20" y="100"/>
                  </a:lnTo>
                  <a:lnTo>
                    <a:pt x="17" y="101"/>
                  </a:lnTo>
                  <a:lnTo>
                    <a:pt x="10" y="104"/>
                  </a:lnTo>
                  <a:lnTo>
                    <a:pt x="3" y="105"/>
                  </a:lnTo>
                  <a:lnTo>
                    <a:pt x="0" y="101"/>
                  </a:lnTo>
                  <a:lnTo>
                    <a:pt x="1" y="97"/>
                  </a:lnTo>
                  <a:lnTo>
                    <a:pt x="4" y="90"/>
                  </a:lnTo>
                  <a:lnTo>
                    <a:pt x="9" y="84"/>
                  </a:lnTo>
                  <a:lnTo>
                    <a:pt x="12" y="82"/>
                  </a:lnTo>
                  <a:lnTo>
                    <a:pt x="16" y="79"/>
                  </a:lnTo>
                  <a:lnTo>
                    <a:pt x="16" y="75"/>
                  </a:lnTo>
                  <a:lnTo>
                    <a:pt x="14" y="68"/>
                  </a:lnTo>
                  <a:lnTo>
                    <a:pt x="12" y="61"/>
                  </a:lnTo>
                  <a:lnTo>
                    <a:pt x="11" y="55"/>
                  </a:lnTo>
                  <a:lnTo>
                    <a:pt x="12" y="48"/>
                  </a:lnTo>
                  <a:lnTo>
                    <a:pt x="12" y="44"/>
                  </a:lnTo>
                  <a:lnTo>
                    <a:pt x="10" y="39"/>
                  </a:lnTo>
                  <a:lnTo>
                    <a:pt x="8" y="35"/>
                  </a:lnTo>
                  <a:lnTo>
                    <a:pt x="8" y="26"/>
                  </a:lnTo>
                  <a:lnTo>
                    <a:pt x="8" y="16"/>
                  </a:lnTo>
                  <a:lnTo>
                    <a:pt x="8" y="8"/>
                  </a:lnTo>
                  <a:lnTo>
                    <a:pt x="9" y="2"/>
                  </a:lnTo>
                  <a:lnTo>
                    <a:pt x="12" y="0"/>
                  </a:lnTo>
                  <a:lnTo>
                    <a:pt x="18" y="1"/>
                  </a:lnTo>
                  <a:lnTo>
                    <a:pt x="24" y="3"/>
                  </a:lnTo>
                  <a:lnTo>
                    <a:pt x="27" y="9"/>
                  </a:lnTo>
                  <a:lnTo>
                    <a:pt x="30" y="18"/>
                  </a:lnTo>
                  <a:lnTo>
                    <a:pt x="32" y="26"/>
                  </a:lnTo>
                  <a:lnTo>
                    <a:pt x="33" y="30"/>
                  </a:lnTo>
                  <a:lnTo>
                    <a:pt x="37" y="30"/>
                  </a:lnTo>
                  <a:lnTo>
                    <a:pt x="40" y="28"/>
                  </a:lnTo>
                  <a:lnTo>
                    <a:pt x="44" y="25"/>
                  </a:lnTo>
                  <a:lnTo>
                    <a:pt x="48" y="23"/>
                  </a:lnTo>
                  <a:lnTo>
                    <a:pt x="54" y="23"/>
                  </a:lnTo>
                  <a:lnTo>
                    <a:pt x="61" y="24"/>
                  </a:lnTo>
                  <a:lnTo>
                    <a:pt x="70" y="26"/>
                  </a:lnTo>
                  <a:lnTo>
                    <a:pt x="78" y="30"/>
                  </a:lnTo>
                  <a:lnTo>
                    <a:pt x="85" y="33"/>
                  </a:lnTo>
                  <a:lnTo>
                    <a:pt x="90" y="40"/>
                  </a:lnTo>
                  <a:lnTo>
                    <a:pt x="93" y="48"/>
                  </a:lnTo>
                  <a:lnTo>
                    <a:pt x="98" y="54"/>
                  </a:lnTo>
                  <a:lnTo>
                    <a:pt x="100" y="58"/>
                  </a:lnTo>
                  <a:lnTo>
                    <a:pt x="101" y="59"/>
                  </a:lnTo>
                  <a:lnTo>
                    <a:pt x="122" y="59"/>
                  </a:lnTo>
                  <a:close/>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solidFill>
                  <a:srgbClr val="FFFFFF"/>
                </a:solidFill>
              </a:endParaRPr>
            </a:p>
          </p:txBody>
        </p:sp>
        <p:sp>
          <p:nvSpPr>
            <p:cNvPr id="543" name="Freeform 542"/>
            <p:cNvSpPr>
              <a:spLocks/>
            </p:cNvSpPr>
            <p:nvPr/>
          </p:nvSpPr>
          <p:spPr bwMode="auto">
            <a:xfrm>
              <a:off x="2797641" y="1820754"/>
              <a:ext cx="648773" cy="419002"/>
            </a:xfrm>
            <a:custGeom>
              <a:avLst/>
              <a:gdLst>
                <a:gd name="T0" fmla="*/ 2147483647 w 556"/>
                <a:gd name="T1" fmla="*/ 2147483647 h 395"/>
                <a:gd name="T2" fmla="*/ 2147483647 w 556"/>
                <a:gd name="T3" fmla="*/ 2147483647 h 395"/>
                <a:gd name="T4" fmla="*/ 2147483647 w 556"/>
                <a:gd name="T5" fmla="*/ 2147483647 h 395"/>
                <a:gd name="T6" fmla="*/ 2147483647 w 556"/>
                <a:gd name="T7" fmla="*/ 2147483647 h 395"/>
                <a:gd name="T8" fmla="*/ 2147483647 w 556"/>
                <a:gd name="T9" fmla="*/ 2147483647 h 395"/>
                <a:gd name="T10" fmla="*/ 2147483647 w 556"/>
                <a:gd name="T11" fmla="*/ 2147483647 h 395"/>
                <a:gd name="T12" fmla="*/ 2147483647 w 556"/>
                <a:gd name="T13" fmla="*/ 2147483647 h 395"/>
                <a:gd name="T14" fmla="*/ 2147483647 w 556"/>
                <a:gd name="T15" fmla="*/ 2147483647 h 395"/>
                <a:gd name="T16" fmla="*/ 2147483647 w 556"/>
                <a:gd name="T17" fmla="*/ 2147483647 h 395"/>
                <a:gd name="T18" fmla="*/ 2147483647 w 556"/>
                <a:gd name="T19" fmla="*/ 2147483647 h 395"/>
                <a:gd name="T20" fmla="*/ 2147483647 w 556"/>
                <a:gd name="T21" fmla="*/ 2147483647 h 395"/>
                <a:gd name="T22" fmla="*/ 2147483647 w 556"/>
                <a:gd name="T23" fmla="*/ 2147483647 h 395"/>
                <a:gd name="T24" fmla="*/ 2147483647 w 556"/>
                <a:gd name="T25" fmla="*/ 2147483647 h 395"/>
                <a:gd name="T26" fmla="*/ 2147483647 w 556"/>
                <a:gd name="T27" fmla="*/ 2147483647 h 395"/>
                <a:gd name="T28" fmla="*/ 2147483647 w 556"/>
                <a:gd name="T29" fmla="*/ 2147483647 h 395"/>
                <a:gd name="T30" fmla="*/ 2147483647 w 556"/>
                <a:gd name="T31" fmla="*/ 2147483647 h 395"/>
                <a:gd name="T32" fmla="*/ 2147483647 w 556"/>
                <a:gd name="T33" fmla="*/ 2147483647 h 395"/>
                <a:gd name="T34" fmla="*/ 2147483647 w 556"/>
                <a:gd name="T35" fmla="*/ 2147483647 h 395"/>
                <a:gd name="T36" fmla="*/ 2147483647 w 556"/>
                <a:gd name="T37" fmla="*/ 2147483647 h 395"/>
                <a:gd name="T38" fmla="*/ 2147483647 w 556"/>
                <a:gd name="T39" fmla="*/ 2147483647 h 395"/>
                <a:gd name="T40" fmla="*/ 2147483647 w 556"/>
                <a:gd name="T41" fmla="*/ 2147483647 h 395"/>
                <a:gd name="T42" fmla="*/ 2147483647 w 556"/>
                <a:gd name="T43" fmla="*/ 2147483647 h 395"/>
                <a:gd name="T44" fmla="*/ 2147483647 w 556"/>
                <a:gd name="T45" fmla="*/ 2147483647 h 395"/>
                <a:gd name="T46" fmla="*/ 2147483647 w 556"/>
                <a:gd name="T47" fmla="*/ 2147483647 h 395"/>
                <a:gd name="T48" fmla="*/ 2147483647 w 556"/>
                <a:gd name="T49" fmla="*/ 2147483647 h 395"/>
                <a:gd name="T50" fmla="*/ 0 w 556"/>
                <a:gd name="T51" fmla="*/ 2147483647 h 395"/>
                <a:gd name="T52" fmla="*/ 2147483647 w 556"/>
                <a:gd name="T53" fmla="*/ 2147483647 h 395"/>
                <a:gd name="T54" fmla="*/ 2147483647 w 556"/>
                <a:gd name="T55" fmla="*/ 2147483647 h 395"/>
                <a:gd name="T56" fmla="*/ 2147483647 w 556"/>
                <a:gd name="T57" fmla="*/ 2147483647 h 395"/>
                <a:gd name="T58" fmla="*/ 2147483647 w 556"/>
                <a:gd name="T59" fmla="*/ 2147483647 h 395"/>
                <a:gd name="T60" fmla="*/ 2147483647 w 556"/>
                <a:gd name="T61" fmla="*/ 2147483647 h 395"/>
                <a:gd name="T62" fmla="*/ 2147483647 w 556"/>
                <a:gd name="T63" fmla="*/ 2147483647 h 395"/>
                <a:gd name="T64" fmla="*/ 2147483647 w 556"/>
                <a:gd name="T65" fmla="*/ 2147483647 h 395"/>
                <a:gd name="T66" fmla="*/ 2147483647 w 556"/>
                <a:gd name="T67" fmla="*/ 2147483647 h 395"/>
                <a:gd name="T68" fmla="*/ 2147483647 w 556"/>
                <a:gd name="T69" fmla="*/ 2147483647 h 395"/>
                <a:gd name="T70" fmla="*/ 2147483647 w 556"/>
                <a:gd name="T71" fmla="*/ 2147483647 h 395"/>
                <a:gd name="T72" fmla="*/ 2147483647 w 556"/>
                <a:gd name="T73" fmla="*/ 2147483647 h 395"/>
                <a:gd name="T74" fmla="*/ 2147483647 w 556"/>
                <a:gd name="T75" fmla="*/ 2147483647 h 395"/>
                <a:gd name="T76" fmla="*/ 2147483647 w 556"/>
                <a:gd name="T77" fmla="*/ 2147483647 h 395"/>
                <a:gd name="T78" fmla="*/ 2147483647 w 556"/>
                <a:gd name="T79" fmla="*/ 2147483647 h 395"/>
                <a:gd name="T80" fmla="*/ 2147483647 w 556"/>
                <a:gd name="T81" fmla="*/ 2147483647 h 395"/>
                <a:gd name="T82" fmla="*/ 2147483647 w 556"/>
                <a:gd name="T83" fmla="*/ 2147483647 h 395"/>
                <a:gd name="T84" fmla="*/ 2147483647 w 556"/>
                <a:gd name="T85" fmla="*/ 2147483647 h 395"/>
                <a:gd name="T86" fmla="*/ 2147483647 w 556"/>
                <a:gd name="T87" fmla="*/ 2147483647 h 395"/>
                <a:gd name="T88" fmla="*/ 2147483647 w 556"/>
                <a:gd name="T89" fmla="*/ 2147483647 h 395"/>
                <a:gd name="T90" fmla="*/ 2147483647 w 556"/>
                <a:gd name="T91" fmla="*/ 2147483647 h 395"/>
                <a:gd name="T92" fmla="*/ 2147483647 w 556"/>
                <a:gd name="T93" fmla="*/ 2147483647 h 395"/>
                <a:gd name="T94" fmla="*/ 2147483647 w 556"/>
                <a:gd name="T95" fmla="*/ 2147483647 h 395"/>
                <a:gd name="T96" fmla="*/ 2147483647 w 556"/>
                <a:gd name="T97" fmla="*/ 2147483647 h 395"/>
                <a:gd name="T98" fmla="*/ 2147483647 w 556"/>
                <a:gd name="T99" fmla="*/ 2147483647 h 395"/>
                <a:gd name="T100" fmla="*/ 2147483647 w 556"/>
                <a:gd name="T101" fmla="*/ 2147483647 h 395"/>
                <a:gd name="T102" fmla="*/ 2147483647 w 556"/>
                <a:gd name="T103" fmla="*/ 2147483647 h 395"/>
                <a:gd name="T104" fmla="*/ 2147483647 w 556"/>
                <a:gd name="T105" fmla="*/ 2147483647 h 395"/>
                <a:gd name="T106" fmla="*/ 2147483647 w 556"/>
                <a:gd name="T107" fmla="*/ 2147483647 h 395"/>
                <a:gd name="T108" fmla="*/ 2147483647 w 556"/>
                <a:gd name="T109" fmla="*/ 2147483647 h 395"/>
                <a:gd name="T110" fmla="*/ 2147483647 w 556"/>
                <a:gd name="T111" fmla="*/ 2147483647 h 395"/>
                <a:gd name="T112" fmla="*/ 2147483647 w 556"/>
                <a:gd name="T113" fmla="*/ 2147483647 h 395"/>
                <a:gd name="T114" fmla="*/ 2147483647 w 556"/>
                <a:gd name="T115" fmla="*/ 2147483647 h 395"/>
                <a:gd name="T116" fmla="*/ 2147483647 w 556"/>
                <a:gd name="T117" fmla="*/ 2147483647 h 395"/>
                <a:gd name="T118" fmla="*/ 2147483647 w 556"/>
                <a:gd name="T119" fmla="*/ 2147483647 h 395"/>
                <a:gd name="T120" fmla="*/ 2147483647 w 556"/>
                <a:gd name="T121" fmla="*/ 2147483647 h 395"/>
                <a:gd name="T122" fmla="*/ 2147483647 w 556"/>
                <a:gd name="T123" fmla="*/ 2147483647 h 395"/>
                <a:gd name="T124" fmla="*/ 2147483647 w 556"/>
                <a:gd name="T125" fmla="*/ 2147483647 h 395"/>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0" t="0" r="r" b="b"/>
              <a:pathLst>
                <a:path w="556" h="395">
                  <a:moveTo>
                    <a:pt x="539" y="379"/>
                  </a:moveTo>
                  <a:lnTo>
                    <a:pt x="540" y="380"/>
                  </a:lnTo>
                  <a:lnTo>
                    <a:pt x="542" y="383"/>
                  </a:lnTo>
                  <a:lnTo>
                    <a:pt x="541" y="387"/>
                  </a:lnTo>
                  <a:lnTo>
                    <a:pt x="533" y="388"/>
                  </a:lnTo>
                  <a:lnTo>
                    <a:pt x="527" y="388"/>
                  </a:lnTo>
                  <a:lnTo>
                    <a:pt x="523" y="387"/>
                  </a:lnTo>
                  <a:lnTo>
                    <a:pt x="518" y="387"/>
                  </a:lnTo>
                  <a:lnTo>
                    <a:pt x="514" y="388"/>
                  </a:lnTo>
                  <a:lnTo>
                    <a:pt x="510" y="388"/>
                  </a:lnTo>
                  <a:lnTo>
                    <a:pt x="506" y="389"/>
                  </a:lnTo>
                  <a:lnTo>
                    <a:pt x="501" y="390"/>
                  </a:lnTo>
                  <a:lnTo>
                    <a:pt x="495" y="392"/>
                  </a:lnTo>
                  <a:lnTo>
                    <a:pt x="488" y="393"/>
                  </a:lnTo>
                  <a:lnTo>
                    <a:pt x="482" y="394"/>
                  </a:lnTo>
                  <a:lnTo>
                    <a:pt x="478" y="395"/>
                  </a:lnTo>
                  <a:lnTo>
                    <a:pt x="473" y="395"/>
                  </a:lnTo>
                  <a:lnTo>
                    <a:pt x="468" y="395"/>
                  </a:lnTo>
                  <a:lnTo>
                    <a:pt x="464" y="394"/>
                  </a:lnTo>
                  <a:lnTo>
                    <a:pt x="459" y="394"/>
                  </a:lnTo>
                  <a:lnTo>
                    <a:pt x="453" y="393"/>
                  </a:lnTo>
                  <a:lnTo>
                    <a:pt x="449" y="393"/>
                  </a:lnTo>
                  <a:lnTo>
                    <a:pt x="444" y="393"/>
                  </a:lnTo>
                  <a:lnTo>
                    <a:pt x="440" y="394"/>
                  </a:lnTo>
                  <a:lnTo>
                    <a:pt x="435" y="395"/>
                  </a:lnTo>
                  <a:lnTo>
                    <a:pt x="430" y="395"/>
                  </a:lnTo>
                  <a:lnTo>
                    <a:pt x="427" y="395"/>
                  </a:lnTo>
                  <a:lnTo>
                    <a:pt x="422" y="394"/>
                  </a:lnTo>
                  <a:lnTo>
                    <a:pt x="419" y="392"/>
                  </a:lnTo>
                  <a:lnTo>
                    <a:pt x="414" y="386"/>
                  </a:lnTo>
                  <a:lnTo>
                    <a:pt x="413" y="380"/>
                  </a:lnTo>
                  <a:lnTo>
                    <a:pt x="409" y="375"/>
                  </a:lnTo>
                  <a:lnTo>
                    <a:pt x="397" y="372"/>
                  </a:lnTo>
                  <a:lnTo>
                    <a:pt x="389" y="371"/>
                  </a:lnTo>
                  <a:lnTo>
                    <a:pt x="382" y="368"/>
                  </a:lnTo>
                  <a:lnTo>
                    <a:pt x="376" y="366"/>
                  </a:lnTo>
                  <a:lnTo>
                    <a:pt x="372" y="364"/>
                  </a:lnTo>
                  <a:lnTo>
                    <a:pt x="368" y="362"/>
                  </a:lnTo>
                  <a:lnTo>
                    <a:pt x="365" y="359"/>
                  </a:lnTo>
                  <a:lnTo>
                    <a:pt x="362" y="358"/>
                  </a:lnTo>
                  <a:lnTo>
                    <a:pt x="359" y="356"/>
                  </a:lnTo>
                  <a:lnTo>
                    <a:pt x="354" y="352"/>
                  </a:lnTo>
                  <a:lnTo>
                    <a:pt x="350" y="351"/>
                  </a:lnTo>
                  <a:lnTo>
                    <a:pt x="344" y="352"/>
                  </a:lnTo>
                  <a:lnTo>
                    <a:pt x="335" y="357"/>
                  </a:lnTo>
                  <a:lnTo>
                    <a:pt x="324" y="362"/>
                  </a:lnTo>
                  <a:lnTo>
                    <a:pt x="316" y="363"/>
                  </a:lnTo>
                  <a:lnTo>
                    <a:pt x="309" y="365"/>
                  </a:lnTo>
                  <a:lnTo>
                    <a:pt x="304" y="370"/>
                  </a:lnTo>
                  <a:lnTo>
                    <a:pt x="297" y="377"/>
                  </a:lnTo>
                  <a:lnTo>
                    <a:pt x="290" y="381"/>
                  </a:lnTo>
                  <a:lnTo>
                    <a:pt x="283" y="381"/>
                  </a:lnTo>
                  <a:lnTo>
                    <a:pt x="276" y="377"/>
                  </a:lnTo>
                  <a:lnTo>
                    <a:pt x="271" y="373"/>
                  </a:lnTo>
                  <a:lnTo>
                    <a:pt x="267" y="370"/>
                  </a:lnTo>
                  <a:lnTo>
                    <a:pt x="262" y="366"/>
                  </a:lnTo>
                  <a:lnTo>
                    <a:pt x="259" y="363"/>
                  </a:lnTo>
                  <a:lnTo>
                    <a:pt x="256" y="358"/>
                  </a:lnTo>
                  <a:lnTo>
                    <a:pt x="256" y="355"/>
                  </a:lnTo>
                  <a:lnTo>
                    <a:pt x="260" y="350"/>
                  </a:lnTo>
                  <a:lnTo>
                    <a:pt x="268" y="344"/>
                  </a:lnTo>
                  <a:lnTo>
                    <a:pt x="277" y="340"/>
                  </a:lnTo>
                  <a:lnTo>
                    <a:pt x="283" y="337"/>
                  </a:lnTo>
                  <a:lnTo>
                    <a:pt x="288" y="337"/>
                  </a:lnTo>
                  <a:lnTo>
                    <a:pt x="291" y="337"/>
                  </a:lnTo>
                  <a:lnTo>
                    <a:pt x="293" y="337"/>
                  </a:lnTo>
                  <a:lnTo>
                    <a:pt x="296" y="336"/>
                  </a:lnTo>
                  <a:lnTo>
                    <a:pt x="300" y="334"/>
                  </a:lnTo>
                  <a:lnTo>
                    <a:pt x="305" y="329"/>
                  </a:lnTo>
                  <a:lnTo>
                    <a:pt x="316" y="320"/>
                  </a:lnTo>
                  <a:lnTo>
                    <a:pt x="326" y="313"/>
                  </a:lnTo>
                  <a:lnTo>
                    <a:pt x="330" y="307"/>
                  </a:lnTo>
                  <a:lnTo>
                    <a:pt x="327" y="301"/>
                  </a:lnTo>
                  <a:lnTo>
                    <a:pt x="318" y="295"/>
                  </a:lnTo>
                  <a:lnTo>
                    <a:pt x="308" y="292"/>
                  </a:lnTo>
                  <a:lnTo>
                    <a:pt x="305" y="287"/>
                  </a:lnTo>
                  <a:lnTo>
                    <a:pt x="309" y="273"/>
                  </a:lnTo>
                  <a:lnTo>
                    <a:pt x="320" y="258"/>
                  </a:lnTo>
                  <a:lnTo>
                    <a:pt x="328" y="246"/>
                  </a:lnTo>
                  <a:lnTo>
                    <a:pt x="327" y="235"/>
                  </a:lnTo>
                  <a:lnTo>
                    <a:pt x="315" y="218"/>
                  </a:lnTo>
                  <a:lnTo>
                    <a:pt x="306" y="208"/>
                  </a:lnTo>
                  <a:lnTo>
                    <a:pt x="297" y="200"/>
                  </a:lnTo>
                  <a:lnTo>
                    <a:pt x="289" y="193"/>
                  </a:lnTo>
                  <a:lnTo>
                    <a:pt x="282" y="188"/>
                  </a:lnTo>
                  <a:lnTo>
                    <a:pt x="274" y="183"/>
                  </a:lnTo>
                  <a:lnTo>
                    <a:pt x="267" y="180"/>
                  </a:lnTo>
                  <a:lnTo>
                    <a:pt x="260" y="176"/>
                  </a:lnTo>
                  <a:lnTo>
                    <a:pt x="252" y="173"/>
                  </a:lnTo>
                  <a:lnTo>
                    <a:pt x="244" y="169"/>
                  </a:lnTo>
                  <a:lnTo>
                    <a:pt x="236" y="166"/>
                  </a:lnTo>
                  <a:lnTo>
                    <a:pt x="228" y="161"/>
                  </a:lnTo>
                  <a:lnTo>
                    <a:pt x="221" y="156"/>
                  </a:lnTo>
                  <a:lnTo>
                    <a:pt x="214" y="152"/>
                  </a:lnTo>
                  <a:lnTo>
                    <a:pt x="208" y="148"/>
                  </a:lnTo>
                  <a:lnTo>
                    <a:pt x="202" y="145"/>
                  </a:lnTo>
                  <a:lnTo>
                    <a:pt x="199" y="142"/>
                  </a:lnTo>
                  <a:lnTo>
                    <a:pt x="191" y="137"/>
                  </a:lnTo>
                  <a:lnTo>
                    <a:pt x="183" y="132"/>
                  </a:lnTo>
                  <a:lnTo>
                    <a:pt x="178" y="131"/>
                  </a:lnTo>
                  <a:lnTo>
                    <a:pt x="179" y="137"/>
                  </a:lnTo>
                  <a:lnTo>
                    <a:pt x="185" y="146"/>
                  </a:lnTo>
                  <a:lnTo>
                    <a:pt x="186" y="152"/>
                  </a:lnTo>
                  <a:lnTo>
                    <a:pt x="183" y="155"/>
                  </a:lnTo>
                  <a:lnTo>
                    <a:pt x="171" y="155"/>
                  </a:lnTo>
                  <a:lnTo>
                    <a:pt x="163" y="155"/>
                  </a:lnTo>
                  <a:lnTo>
                    <a:pt x="159" y="155"/>
                  </a:lnTo>
                  <a:lnTo>
                    <a:pt x="154" y="156"/>
                  </a:lnTo>
                  <a:lnTo>
                    <a:pt x="151" y="159"/>
                  </a:lnTo>
                  <a:lnTo>
                    <a:pt x="147" y="161"/>
                  </a:lnTo>
                  <a:lnTo>
                    <a:pt x="142" y="162"/>
                  </a:lnTo>
                  <a:lnTo>
                    <a:pt x="138" y="163"/>
                  </a:lnTo>
                  <a:lnTo>
                    <a:pt x="131" y="165"/>
                  </a:lnTo>
                  <a:lnTo>
                    <a:pt x="124" y="166"/>
                  </a:lnTo>
                  <a:lnTo>
                    <a:pt x="118" y="167"/>
                  </a:lnTo>
                  <a:lnTo>
                    <a:pt x="114" y="168"/>
                  </a:lnTo>
                  <a:lnTo>
                    <a:pt x="110" y="169"/>
                  </a:lnTo>
                  <a:lnTo>
                    <a:pt x="106" y="170"/>
                  </a:lnTo>
                  <a:lnTo>
                    <a:pt x="101" y="170"/>
                  </a:lnTo>
                  <a:lnTo>
                    <a:pt x="95" y="170"/>
                  </a:lnTo>
                  <a:lnTo>
                    <a:pt x="87" y="169"/>
                  </a:lnTo>
                  <a:lnTo>
                    <a:pt x="74" y="166"/>
                  </a:lnTo>
                  <a:lnTo>
                    <a:pt x="70" y="162"/>
                  </a:lnTo>
                  <a:lnTo>
                    <a:pt x="66" y="160"/>
                  </a:lnTo>
                  <a:lnTo>
                    <a:pt x="60" y="161"/>
                  </a:lnTo>
                  <a:lnTo>
                    <a:pt x="51" y="166"/>
                  </a:lnTo>
                  <a:lnTo>
                    <a:pt x="47" y="168"/>
                  </a:lnTo>
                  <a:lnTo>
                    <a:pt x="43" y="168"/>
                  </a:lnTo>
                  <a:lnTo>
                    <a:pt x="35" y="163"/>
                  </a:lnTo>
                  <a:lnTo>
                    <a:pt x="30" y="160"/>
                  </a:lnTo>
                  <a:lnTo>
                    <a:pt x="24" y="156"/>
                  </a:lnTo>
                  <a:lnTo>
                    <a:pt x="18" y="153"/>
                  </a:lnTo>
                  <a:lnTo>
                    <a:pt x="13" y="151"/>
                  </a:lnTo>
                  <a:lnTo>
                    <a:pt x="10" y="148"/>
                  </a:lnTo>
                  <a:lnTo>
                    <a:pt x="9" y="145"/>
                  </a:lnTo>
                  <a:lnTo>
                    <a:pt x="11" y="143"/>
                  </a:lnTo>
                  <a:lnTo>
                    <a:pt x="16" y="140"/>
                  </a:lnTo>
                  <a:lnTo>
                    <a:pt x="23" y="138"/>
                  </a:lnTo>
                  <a:lnTo>
                    <a:pt x="30" y="137"/>
                  </a:lnTo>
                  <a:lnTo>
                    <a:pt x="36" y="136"/>
                  </a:lnTo>
                  <a:lnTo>
                    <a:pt x="41" y="135"/>
                  </a:lnTo>
                  <a:lnTo>
                    <a:pt x="45" y="133"/>
                  </a:lnTo>
                  <a:lnTo>
                    <a:pt x="45" y="132"/>
                  </a:lnTo>
                  <a:lnTo>
                    <a:pt x="42" y="130"/>
                  </a:lnTo>
                  <a:lnTo>
                    <a:pt x="35" y="128"/>
                  </a:lnTo>
                  <a:lnTo>
                    <a:pt x="27" y="125"/>
                  </a:lnTo>
                  <a:lnTo>
                    <a:pt x="19" y="123"/>
                  </a:lnTo>
                  <a:lnTo>
                    <a:pt x="13" y="122"/>
                  </a:lnTo>
                  <a:lnTo>
                    <a:pt x="9" y="121"/>
                  </a:lnTo>
                  <a:lnTo>
                    <a:pt x="4" y="118"/>
                  </a:lnTo>
                  <a:lnTo>
                    <a:pt x="2" y="116"/>
                  </a:lnTo>
                  <a:lnTo>
                    <a:pt x="0" y="112"/>
                  </a:lnTo>
                  <a:lnTo>
                    <a:pt x="0" y="105"/>
                  </a:lnTo>
                  <a:lnTo>
                    <a:pt x="0" y="93"/>
                  </a:lnTo>
                  <a:lnTo>
                    <a:pt x="0" y="85"/>
                  </a:lnTo>
                  <a:lnTo>
                    <a:pt x="0" y="76"/>
                  </a:lnTo>
                  <a:lnTo>
                    <a:pt x="1" y="60"/>
                  </a:lnTo>
                  <a:lnTo>
                    <a:pt x="5" y="39"/>
                  </a:lnTo>
                  <a:lnTo>
                    <a:pt x="12" y="21"/>
                  </a:lnTo>
                  <a:lnTo>
                    <a:pt x="22" y="9"/>
                  </a:lnTo>
                  <a:lnTo>
                    <a:pt x="31" y="3"/>
                  </a:lnTo>
                  <a:lnTo>
                    <a:pt x="39" y="3"/>
                  </a:lnTo>
                  <a:lnTo>
                    <a:pt x="46" y="6"/>
                  </a:lnTo>
                  <a:lnTo>
                    <a:pt x="50" y="10"/>
                  </a:lnTo>
                  <a:lnTo>
                    <a:pt x="49" y="19"/>
                  </a:lnTo>
                  <a:lnTo>
                    <a:pt x="43" y="40"/>
                  </a:lnTo>
                  <a:lnTo>
                    <a:pt x="42" y="56"/>
                  </a:lnTo>
                  <a:lnTo>
                    <a:pt x="45" y="70"/>
                  </a:lnTo>
                  <a:lnTo>
                    <a:pt x="50" y="80"/>
                  </a:lnTo>
                  <a:lnTo>
                    <a:pt x="56" y="90"/>
                  </a:lnTo>
                  <a:lnTo>
                    <a:pt x="62" y="97"/>
                  </a:lnTo>
                  <a:lnTo>
                    <a:pt x="68" y="102"/>
                  </a:lnTo>
                  <a:lnTo>
                    <a:pt x="71" y="108"/>
                  </a:lnTo>
                  <a:lnTo>
                    <a:pt x="70" y="107"/>
                  </a:lnTo>
                  <a:lnTo>
                    <a:pt x="63" y="87"/>
                  </a:lnTo>
                  <a:lnTo>
                    <a:pt x="56" y="62"/>
                  </a:lnTo>
                  <a:lnTo>
                    <a:pt x="55" y="41"/>
                  </a:lnTo>
                  <a:lnTo>
                    <a:pt x="58" y="26"/>
                  </a:lnTo>
                  <a:lnTo>
                    <a:pt x="62" y="12"/>
                  </a:lnTo>
                  <a:lnTo>
                    <a:pt x="69" y="3"/>
                  </a:lnTo>
                  <a:lnTo>
                    <a:pt x="79" y="0"/>
                  </a:lnTo>
                  <a:lnTo>
                    <a:pt x="91" y="2"/>
                  </a:lnTo>
                  <a:lnTo>
                    <a:pt x="100" y="7"/>
                  </a:lnTo>
                  <a:lnTo>
                    <a:pt x="106" y="14"/>
                  </a:lnTo>
                  <a:lnTo>
                    <a:pt x="109" y="21"/>
                  </a:lnTo>
                  <a:lnTo>
                    <a:pt x="111" y="26"/>
                  </a:lnTo>
                  <a:lnTo>
                    <a:pt x="114" y="32"/>
                  </a:lnTo>
                  <a:lnTo>
                    <a:pt x="115" y="39"/>
                  </a:lnTo>
                  <a:lnTo>
                    <a:pt x="116" y="47"/>
                  </a:lnTo>
                  <a:lnTo>
                    <a:pt x="118" y="53"/>
                  </a:lnTo>
                  <a:lnTo>
                    <a:pt x="124" y="54"/>
                  </a:lnTo>
                  <a:lnTo>
                    <a:pt x="132" y="52"/>
                  </a:lnTo>
                  <a:lnTo>
                    <a:pt x="140" y="47"/>
                  </a:lnTo>
                  <a:lnTo>
                    <a:pt x="146" y="41"/>
                  </a:lnTo>
                  <a:lnTo>
                    <a:pt x="147" y="36"/>
                  </a:lnTo>
                  <a:lnTo>
                    <a:pt x="149" y="31"/>
                  </a:lnTo>
                  <a:lnTo>
                    <a:pt x="156" y="27"/>
                  </a:lnTo>
                  <a:lnTo>
                    <a:pt x="164" y="23"/>
                  </a:lnTo>
                  <a:lnTo>
                    <a:pt x="169" y="19"/>
                  </a:lnTo>
                  <a:lnTo>
                    <a:pt x="175" y="19"/>
                  </a:lnTo>
                  <a:lnTo>
                    <a:pt x="185" y="24"/>
                  </a:lnTo>
                  <a:lnTo>
                    <a:pt x="197" y="32"/>
                  </a:lnTo>
                  <a:lnTo>
                    <a:pt x="202" y="38"/>
                  </a:lnTo>
                  <a:lnTo>
                    <a:pt x="206" y="44"/>
                  </a:lnTo>
                  <a:lnTo>
                    <a:pt x="209" y="49"/>
                  </a:lnTo>
                  <a:lnTo>
                    <a:pt x="214" y="55"/>
                  </a:lnTo>
                  <a:lnTo>
                    <a:pt x="221" y="60"/>
                  </a:lnTo>
                  <a:lnTo>
                    <a:pt x="227" y="61"/>
                  </a:lnTo>
                  <a:lnTo>
                    <a:pt x="231" y="56"/>
                  </a:lnTo>
                  <a:lnTo>
                    <a:pt x="237" y="49"/>
                  </a:lnTo>
                  <a:lnTo>
                    <a:pt x="246" y="46"/>
                  </a:lnTo>
                  <a:lnTo>
                    <a:pt x="256" y="46"/>
                  </a:lnTo>
                  <a:lnTo>
                    <a:pt x="263" y="49"/>
                  </a:lnTo>
                  <a:lnTo>
                    <a:pt x="266" y="54"/>
                  </a:lnTo>
                  <a:lnTo>
                    <a:pt x="268" y="56"/>
                  </a:lnTo>
                  <a:lnTo>
                    <a:pt x="271" y="59"/>
                  </a:lnTo>
                  <a:lnTo>
                    <a:pt x="281" y="61"/>
                  </a:lnTo>
                  <a:lnTo>
                    <a:pt x="288" y="62"/>
                  </a:lnTo>
                  <a:lnTo>
                    <a:pt x="296" y="62"/>
                  </a:lnTo>
                  <a:lnTo>
                    <a:pt x="304" y="63"/>
                  </a:lnTo>
                  <a:lnTo>
                    <a:pt x="311" y="63"/>
                  </a:lnTo>
                  <a:lnTo>
                    <a:pt x="318" y="63"/>
                  </a:lnTo>
                  <a:lnTo>
                    <a:pt x="321" y="64"/>
                  </a:lnTo>
                  <a:lnTo>
                    <a:pt x="323" y="67"/>
                  </a:lnTo>
                  <a:lnTo>
                    <a:pt x="321" y="69"/>
                  </a:lnTo>
                  <a:lnTo>
                    <a:pt x="319" y="72"/>
                  </a:lnTo>
                  <a:lnTo>
                    <a:pt x="322" y="72"/>
                  </a:lnTo>
                  <a:lnTo>
                    <a:pt x="329" y="72"/>
                  </a:lnTo>
                  <a:lnTo>
                    <a:pt x="335" y="74"/>
                  </a:lnTo>
                  <a:lnTo>
                    <a:pt x="339" y="78"/>
                  </a:lnTo>
                  <a:lnTo>
                    <a:pt x="345" y="83"/>
                  </a:lnTo>
                  <a:lnTo>
                    <a:pt x="349" y="86"/>
                  </a:lnTo>
                  <a:lnTo>
                    <a:pt x="351" y="87"/>
                  </a:lnTo>
                  <a:lnTo>
                    <a:pt x="350" y="87"/>
                  </a:lnTo>
                  <a:lnTo>
                    <a:pt x="345" y="89"/>
                  </a:lnTo>
                  <a:lnTo>
                    <a:pt x="342" y="91"/>
                  </a:lnTo>
                  <a:lnTo>
                    <a:pt x="339" y="93"/>
                  </a:lnTo>
                  <a:lnTo>
                    <a:pt x="343" y="97"/>
                  </a:lnTo>
                  <a:lnTo>
                    <a:pt x="352" y="100"/>
                  </a:lnTo>
                  <a:lnTo>
                    <a:pt x="361" y="102"/>
                  </a:lnTo>
                  <a:lnTo>
                    <a:pt x="361" y="105"/>
                  </a:lnTo>
                  <a:lnTo>
                    <a:pt x="357" y="107"/>
                  </a:lnTo>
                  <a:lnTo>
                    <a:pt x="353" y="108"/>
                  </a:lnTo>
                  <a:lnTo>
                    <a:pt x="351" y="110"/>
                  </a:lnTo>
                  <a:lnTo>
                    <a:pt x="351" y="115"/>
                  </a:lnTo>
                  <a:lnTo>
                    <a:pt x="350" y="118"/>
                  </a:lnTo>
                  <a:lnTo>
                    <a:pt x="349" y="123"/>
                  </a:lnTo>
                  <a:lnTo>
                    <a:pt x="349" y="127"/>
                  </a:lnTo>
                  <a:lnTo>
                    <a:pt x="353" y="132"/>
                  </a:lnTo>
                  <a:lnTo>
                    <a:pt x="361" y="135"/>
                  </a:lnTo>
                  <a:lnTo>
                    <a:pt x="371" y="133"/>
                  </a:lnTo>
                  <a:lnTo>
                    <a:pt x="377" y="133"/>
                  </a:lnTo>
                  <a:lnTo>
                    <a:pt x="384" y="136"/>
                  </a:lnTo>
                  <a:lnTo>
                    <a:pt x="392" y="143"/>
                  </a:lnTo>
                  <a:lnTo>
                    <a:pt x="400" y="150"/>
                  </a:lnTo>
                  <a:lnTo>
                    <a:pt x="407" y="152"/>
                  </a:lnTo>
                  <a:lnTo>
                    <a:pt x="409" y="150"/>
                  </a:lnTo>
                  <a:lnTo>
                    <a:pt x="406" y="144"/>
                  </a:lnTo>
                  <a:lnTo>
                    <a:pt x="403" y="139"/>
                  </a:lnTo>
                  <a:lnTo>
                    <a:pt x="403" y="137"/>
                  </a:lnTo>
                  <a:lnTo>
                    <a:pt x="409" y="139"/>
                  </a:lnTo>
                  <a:lnTo>
                    <a:pt x="414" y="140"/>
                  </a:lnTo>
                  <a:lnTo>
                    <a:pt x="421" y="142"/>
                  </a:lnTo>
                  <a:lnTo>
                    <a:pt x="429" y="143"/>
                  </a:lnTo>
                  <a:lnTo>
                    <a:pt x="436" y="143"/>
                  </a:lnTo>
                  <a:lnTo>
                    <a:pt x="442" y="144"/>
                  </a:lnTo>
                  <a:lnTo>
                    <a:pt x="447" y="145"/>
                  </a:lnTo>
                  <a:lnTo>
                    <a:pt x="450" y="146"/>
                  </a:lnTo>
                  <a:lnTo>
                    <a:pt x="451" y="148"/>
                  </a:lnTo>
                  <a:lnTo>
                    <a:pt x="450" y="152"/>
                  </a:lnTo>
                  <a:lnTo>
                    <a:pt x="451" y="154"/>
                  </a:lnTo>
                  <a:lnTo>
                    <a:pt x="453" y="155"/>
                  </a:lnTo>
                  <a:lnTo>
                    <a:pt x="457" y="155"/>
                  </a:lnTo>
                  <a:lnTo>
                    <a:pt x="461" y="155"/>
                  </a:lnTo>
                  <a:lnTo>
                    <a:pt x="466" y="153"/>
                  </a:lnTo>
                  <a:lnTo>
                    <a:pt x="472" y="152"/>
                  </a:lnTo>
                  <a:lnTo>
                    <a:pt x="480" y="152"/>
                  </a:lnTo>
                  <a:lnTo>
                    <a:pt x="490" y="153"/>
                  </a:lnTo>
                  <a:lnTo>
                    <a:pt x="501" y="154"/>
                  </a:lnTo>
                  <a:lnTo>
                    <a:pt x="509" y="158"/>
                  </a:lnTo>
                  <a:lnTo>
                    <a:pt x="511" y="163"/>
                  </a:lnTo>
                  <a:lnTo>
                    <a:pt x="508" y="169"/>
                  </a:lnTo>
                  <a:lnTo>
                    <a:pt x="501" y="173"/>
                  </a:lnTo>
                  <a:lnTo>
                    <a:pt x="496" y="176"/>
                  </a:lnTo>
                  <a:lnTo>
                    <a:pt x="496" y="180"/>
                  </a:lnTo>
                  <a:lnTo>
                    <a:pt x="501" y="183"/>
                  </a:lnTo>
                  <a:lnTo>
                    <a:pt x="505" y="186"/>
                  </a:lnTo>
                  <a:lnTo>
                    <a:pt x="510" y="191"/>
                  </a:lnTo>
                  <a:lnTo>
                    <a:pt x="511" y="196"/>
                  </a:lnTo>
                  <a:lnTo>
                    <a:pt x="511" y="200"/>
                  </a:lnTo>
                  <a:lnTo>
                    <a:pt x="509" y="204"/>
                  </a:lnTo>
                  <a:lnTo>
                    <a:pt x="505" y="207"/>
                  </a:lnTo>
                  <a:lnTo>
                    <a:pt x="501" y="209"/>
                  </a:lnTo>
                  <a:lnTo>
                    <a:pt x="497" y="212"/>
                  </a:lnTo>
                  <a:lnTo>
                    <a:pt x="497" y="214"/>
                  </a:lnTo>
                  <a:lnTo>
                    <a:pt x="499" y="219"/>
                  </a:lnTo>
                  <a:lnTo>
                    <a:pt x="505" y="223"/>
                  </a:lnTo>
                  <a:lnTo>
                    <a:pt x="511" y="228"/>
                  </a:lnTo>
                  <a:lnTo>
                    <a:pt x="514" y="234"/>
                  </a:lnTo>
                  <a:lnTo>
                    <a:pt x="514" y="239"/>
                  </a:lnTo>
                  <a:lnTo>
                    <a:pt x="511" y="244"/>
                  </a:lnTo>
                  <a:lnTo>
                    <a:pt x="506" y="248"/>
                  </a:lnTo>
                  <a:lnTo>
                    <a:pt x="503" y="249"/>
                  </a:lnTo>
                  <a:lnTo>
                    <a:pt x="501" y="249"/>
                  </a:lnTo>
                  <a:lnTo>
                    <a:pt x="495" y="245"/>
                  </a:lnTo>
                  <a:lnTo>
                    <a:pt x="487" y="242"/>
                  </a:lnTo>
                  <a:lnTo>
                    <a:pt x="480" y="238"/>
                  </a:lnTo>
                  <a:lnTo>
                    <a:pt x="474" y="235"/>
                  </a:lnTo>
                  <a:lnTo>
                    <a:pt x="468" y="231"/>
                  </a:lnTo>
                  <a:lnTo>
                    <a:pt x="465" y="229"/>
                  </a:lnTo>
                  <a:lnTo>
                    <a:pt x="460" y="228"/>
                  </a:lnTo>
                  <a:lnTo>
                    <a:pt x="456" y="226"/>
                  </a:lnTo>
                  <a:lnTo>
                    <a:pt x="449" y="223"/>
                  </a:lnTo>
                  <a:lnTo>
                    <a:pt x="440" y="220"/>
                  </a:lnTo>
                  <a:lnTo>
                    <a:pt x="432" y="219"/>
                  </a:lnTo>
                  <a:lnTo>
                    <a:pt x="425" y="220"/>
                  </a:lnTo>
                  <a:lnTo>
                    <a:pt x="421" y="224"/>
                  </a:lnTo>
                  <a:lnTo>
                    <a:pt x="421" y="230"/>
                  </a:lnTo>
                  <a:lnTo>
                    <a:pt x="423" y="236"/>
                  </a:lnTo>
                  <a:lnTo>
                    <a:pt x="428" y="243"/>
                  </a:lnTo>
                  <a:lnTo>
                    <a:pt x="435" y="251"/>
                  </a:lnTo>
                  <a:lnTo>
                    <a:pt x="440" y="254"/>
                  </a:lnTo>
                  <a:lnTo>
                    <a:pt x="443" y="259"/>
                  </a:lnTo>
                  <a:lnTo>
                    <a:pt x="449" y="262"/>
                  </a:lnTo>
                  <a:lnTo>
                    <a:pt x="453" y="265"/>
                  </a:lnTo>
                  <a:lnTo>
                    <a:pt x="459" y="268"/>
                  </a:lnTo>
                  <a:lnTo>
                    <a:pt x="465" y="271"/>
                  </a:lnTo>
                  <a:lnTo>
                    <a:pt x="471" y="272"/>
                  </a:lnTo>
                  <a:lnTo>
                    <a:pt x="476" y="273"/>
                  </a:lnTo>
                  <a:lnTo>
                    <a:pt x="487" y="275"/>
                  </a:lnTo>
                  <a:lnTo>
                    <a:pt x="495" y="277"/>
                  </a:lnTo>
                  <a:lnTo>
                    <a:pt x="501" y="281"/>
                  </a:lnTo>
                  <a:lnTo>
                    <a:pt x="505" y="286"/>
                  </a:lnTo>
                  <a:lnTo>
                    <a:pt x="512" y="289"/>
                  </a:lnTo>
                  <a:lnTo>
                    <a:pt x="520" y="291"/>
                  </a:lnTo>
                  <a:lnTo>
                    <a:pt x="528" y="294"/>
                  </a:lnTo>
                  <a:lnTo>
                    <a:pt x="533" y="301"/>
                  </a:lnTo>
                  <a:lnTo>
                    <a:pt x="534" y="307"/>
                  </a:lnTo>
                  <a:lnTo>
                    <a:pt x="533" y="311"/>
                  </a:lnTo>
                  <a:lnTo>
                    <a:pt x="533" y="315"/>
                  </a:lnTo>
                  <a:lnTo>
                    <a:pt x="536" y="324"/>
                  </a:lnTo>
                  <a:lnTo>
                    <a:pt x="541" y="332"/>
                  </a:lnTo>
                  <a:lnTo>
                    <a:pt x="543" y="337"/>
                  </a:lnTo>
                  <a:lnTo>
                    <a:pt x="544" y="342"/>
                  </a:lnTo>
                  <a:lnTo>
                    <a:pt x="548" y="345"/>
                  </a:lnTo>
                  <a:lnTo>
                    <a:pt x="552" y="350"/>
                  </a:lnTo>
                  <a:lnTo>
                    <a:pt x="556" y="354"/>
                  </a:lnTo>
                  <a:lnTo>
                    <a:pt x="555" y="357"/>
                  </a:lnTo>
                  <a:lnTo>
                    <a:pt x="549" y="356"/>
                  </a:lnTo>
                  <a:lnTo>
                    <a:pt x="544" y="352"/>
                  </a:lnTo>
                  <a:lnTo>
                    <a:pt x="541" y="349"/>
                  </a:lnTo>
                  <a:lnTo>
                    <a:pt x="535" y="345"/>
                  </a:lnTo>
                  <a:lnTo>
                    <a:pt x="525" y="345"/>
                  </a:lnTo>
                  <a:lnTo>
                    <a:pt x="513" y="348"/>
                  </a:lnTo>
                  <a:lnTo>
                    <a:pt x="505" y="349"/>
                  </a:lnTo>
                  <a:lnTo>
                    <a:pt x="499" y="349"/>
                  </a:lnTo>
                  <a:lnTo>
                    <a:pt x="493" y="345"/>
                  </a:lnTo>
                  <a:lnTo>
                    <a:pt x="488" y="343"/>
                  </a:lnTo>
                  <a:lnTo>
                    <a:pt x="483" y="342"/>
                  </a:lnTo>
                  <a:lnTo>
                    <a:pt x="478" y="340"/>
                  </a:lnTo>
                  <a:lnTo>
                    <a:pt x="472" y="339"/>
                  </a:lnTo>
                  <a:lnTo>
                    <a:pt x="466" y="337"/>
                  </a:lnTo>
                  <a:lnTo>
                    <a:pt x="461" y="337"/>
                  </a:lnTo>
                  <a:lnTo>
                    <a:pt x="457" y="337"/>
                  </a:lnTo>
                  <a:lnTo>
                    <a:pt x="453" y="337"/>
                  </a:lnTo>
                  <a:lnTo>
                    <a:pt x="451" y="340"/>
                  </a:lnTo>
                  <a:lnTo>
                    <a:pt x="455" y="343"/>
                  </a:lnTo>
                  <a:lnTo>
                    <a:pt x="463" y="347"/>
                  </a:lnTo>
                  <a:lnTo>
                    <a:pt x="476" y="352"/>
                  </a:lnTo>
                  <a:lnTo>
                    <a:pt x="485" y="355"/>
                  </a:lnTo>
                  <a:lnTo>
                    <a:pt x="490" y="357"/>
                  </a:lnTo>
                  <a:lnTo>
                    <a:pt x="496" y="358"/>
                  </a:lnTo>
                  <a:lnTo>
                    <a:pt x="499" y="358"/>
                  </a:lnTo>
                  <a:lnTo>
                    <a:pt x="503" y="359"/>
                  </a:lnTo>
                  <a:lnTo>
                    <a:pt x="506" y="360"/>
                  </a:lnTo>
                  <a:lnTo>
                    <a:pt x="509" y="362"/>
                  </a:lnTo>
                  <a:lnTo>
                    <a:pt x="511" y="364"/>
                  </a:lnTo>
                  <a:lnTo>
                    <a:pt x="517" y="367"/>
                  </a:lnTo>
                  <a:lnTo>
                    <a:pt x="525" y="371"/>
                  </a:lnTo>
                  <a:lnTo>
                    <a:pt x="533" y="374"/>
                  </a:lnTo>
                  <a:lnTo>
                    <a:pt x="539" y="379"/>
                  </a:lnTo>
                  <a:close/>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solidFill>
                  <a:srgbClr val="FFFFFF"/>
                </a:solidFill>
              </a:endParaRPr>
            </a:p>
          </p:txBody>
        </p:sp>
        <p:sp>
          <p:nvSpPr>
            <p:cNvPr id="544" name="Freeform 543"/>
            <p:cNvSpPr>
              <a:spLocks/>
            </p:cNvSpPr>
            <p:nvPr/>
          </p:nvSpPr>
          <p:spPr bwMode="auto">
            <a:xfrm>
              <a:off x="2236634" y="1750920"/>
              <a:ext cx="172088" cy="152970"/>
            </a:xfrm>
            <a:custGeom>
              <a:avLst/>
              <a:gdLst>
                <a:gd name="T0" fmla="*/ 2147483647 w 148"/>
                <a:gd name="T1" fmla="*/ 2147483647 h 146"/>
                <a:gd name="T2" fmla="*/ 2147483647 w 148"/>
                <a:gd name="T3" fmla="*/ 2147483647 h 146"/>
                <a:gd name="T4" fmla="*/ 2147483647 w 148"/>
                <a:gd name="T5" fmla="*/ 2147483647 h 146"/>
                <a:gd name="T6" fmla="*/ 2147483647 w 148"/>
                <a:gd name="T7" fmla="*/ 2147483647 h 146"/>
                <a:gd name="T8" fmla="*/ 2147483647 w 148"/>
                <a:gd name="T9" fmla="*/ 2147483647 h 146"/>
                <a:gd name="T10" fmla="*/ 2147483647 w 148"/>
                <a:gd name="T11" fmla="*/ 2147483647 h 146"/>
                <a:gd name="T12" fmla="*/ 2147483647 w 148"/>
                <a:gd name="T13" fmla="*/ 2147483647 h 146"/>
                <a:gd name="T14" fmla="*/ 2147483647 w 148"/>
                <a:gd name="T15" fmla="*/ 2147483647 h 146"/>
                <a:gd name="T16" fmla="*/ 2147483647 w 148"/>
                <a:gd name="T17" fmla="*/ 2147483647 h 146"/>
                <a:gd name="T18" fmla="*/ 2147483647 w 148"/>
                <a:gd name="T19" fmla="*/ 0 h 146"/>
                <a:gd name="T20" fmla="*/ 2147483647 w 148"/>
                <a:gd name="T21" fmla="*/ 2147483647 h 146"/>
                <a:gd name="T22" fmla="*/ 2147483647 w 148"/>
                <a:gd name="T23" fmla="*/ 2147483647 h 146"/>
                <a:gd name="T24" fmla="*/ 2147483647 w 148"/>
                <a:gd name="T25" fmla="*/ 2147483647 h 146"/>
                <a:gd name="T26" fmla="*/ 2147483647 w 148"/>
                <a:gd name="T27" fmla="*/ 2147483647 h 146"/>
                <a:gd name="T28" fmla="*/ 2147483647 w 148"/>
                <a:gd name="T29" fmla="*/ 2147483647 h 146"/>
                <a:gd name="T30" fmla="*/ 2147483647 w 148"/>
                <a:gd name="T31" fmla="*/ 2147483647 h 146"/>
                <a:gd name="T32" fmla="*/ 2147483647 w 148"/>
                <a:gd name="T33" fmla="*/ 2147483647 h 146"/>
                <a:gd name="T34" fmla="*/ 2147483647 w 148"/>
                <a:gd name="T35" fmla="*/ 2147483647 h 146"/>
                <a:gd name="T36" fmla="*/ 2147483647 w 148"/>
                <a:gd name="T37" fmla="*/ 2147483647 h 146"/>
                <a:gd name="T38" fmla="*/ 2147483647 w 148"/>
                <a:gd name="T39" fmla="*/ 2147483647 h 146"/>
                <a:gd name="T40" fmla="*/ 2147483647 w 148"/>
                <a:gd name="T41" fmla="*/ 2147483647 h 146"/>
                <a:gd name="T42" fmla="*/ 2147483647 w 148"/>
                <a:gd name="T43" fmla="*/ 2147483647 h 146"/>
                <a:gd name="T44" fmla="*/ 2147483647 w 148"/>
                <a:gd name="T45" fmla="*/ 2147483647 h 146"/>
                <a:gd name="T46" fmla="*/ 2147483647 w 148"/>
                <a:gd name="T47" fmla="*/ 2147483647 h 146"/>
                <a:gd name="T48" fmla="*/ 2147483647 w 148"/>
                <a:gd name="T49" fmla="*/ 2147483647 h 146"/>
                <a:gd name="T50" fmla="*/ 2147483647 w 148"/>
                <a:gd name="T51" fmla="*/ 2147483647 h 146"/>
                <a:gd name="T52" fmla="*/ 2147483647 w 148"/>
                <a:gd name="T53" fmla="*/ 2147483647 h 146"/>
                <a:gd name="T54" fmla="*/ 2147483647 w 148"/>
                <a:gd name="T55" fmla="*/ 2147483647 h 146"/>
                <a:gd name="T56" fmla="*/ 2147483647 w 148"/>
                <a:gd name="T57" fmla="*/ 2147483647 h 146"/>
                <a:gd name="T58" fmla="*/ 2147483647 w 148"/>
                <a:gd name="T59" fmla="*/ 2147483647 h 146"/>
                <a:gd name="T60" fmla="*/ 2147483647 w 148"/>
                <a:gd name="T61" fmla="*/ 2147483647 h 146"/>
                <a:gd name="T62" fmla="*/ 2147483647 w 148"/>
                <a:gd name="T63" fmla="*/ 2147483647 h 14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0" t="0" r="r" b="b"/>
              <a:pathLst>
                <a:path w="148" h="146">
                  <a:moveTo>
                    <a:pt x="148" y="71"/>
                  </a:moveTo>
                  <a:lnTo>
                    <a:pt x="146" y="67"/>
                  </a:lnTo>
                  <a:lnTo>
                    <a:pt x="145" y="56"/>
                  </a:lnTo>
                  <a:lnTo>
                    <a:pt x="141" y="44"/>
                  </a:lnTo>
                  <a:lnTo>
                    <a:pt x="135" y="36"/>
                  </a:lnTo>
                  <a:lnTo>
                    <a:pt x="129" y="33"/>
                  </a:lnTo>
                  <a:lnTo>
                    <a:pt x="125" y="33"/>
                  </a:lnTo>
                  <a:lnTo>
                    <a:pt x="120" y="35"/>
                  </a:lnTo>
                  <a:lnTo>
                    <a:pt x="115" y="32"/>
                  </a:lnTo>
                  <a:lnTo>
                    <a:pt x="111" y="26"/>
                  </a:lnTo>
                  <a:lnTo>
                    <a:pt x="108" y="20"/>
                  </a:lnTo>
                  <a:lnTo>
                    <a:pt x="104" y="14"/>
                  </a:lnTo>
                  <a:lnTo>
                    <a:pt x="95" y="12"/>
                  </a:lnTo>
                  <a:lnTo>
                    <a:pt x="88" y="10"/>
                  </a:lnTo>
                  <a:lnTo>
                    <a:pt x="82" y="9"/>
                  </a:lnTo>
                  <a:lnTo>
                    <a:pt x="77" y="7"/>
                  </a:lnTo>
                  <a:lnTo>
                    <a:pt x="73" y="3"/>
                  </a:lnTo>
                  <a:lnTo>
                    <a:pt x="68" y="1"/>
                  </a:lnTo>
                  <a:lnTo>
                    <a:pt x="65" y="0"/>
                  </a:lnTo>
                  <a:lnTo>
                    <a:pt x="62" y="0"/>
                  </a:lnTo>
                  <a:lnTo>
                    <a:pt x="60" y="2"/>
                  </a:lnTo>
                  <a:lnTo>
                    <a:pt x="58" y="8"/>
                  </a:lnTo>
                  <a:lnTo>
                    <a:pt x="58" y="15"/>
                  </a:lnTo>
                  <a:lnTo>
                    <a:pt x="57" y="20"/>
                  </a:lnTo>
                  <a:lnTo>
                    <a:pt x="55" y="24"/>
                  </a:lnTo>
                  <a:lnTo>
                    <a:pt x="50" y="31"/>
                  </a:lnTo>
                  <a:lnTo>
                    <a:pt x="42" y="40"/>
                  </a:lnTo>
                  <a:lnTo>
                    <a:pt x="32" y="50"/>
                  </a:lnTo>
                  <a:lnTo>
                    <a:pt x="27" y="55"/>
                  </a:lnTo>
                  <a:lnTo>
                    <a:pt x="20" y="62"/>
                  </a:lnTo>
                  <a:lnTo>
                    <a:pt x="11" y="71"/>
                  </a:lnTo>
                  <a:lnTo>
                    <a:pt x="3" y="82"/>
                  </a:lnTo>
                  <a:lnTo>
                    <a:pt x="0" y="90"/>
                  </a:lnTo>
                  <a:lnTo>
                    <a:pt x="3" y="91"/>
                  </a:lnTo>
                  <a:lnTo>
                    <a:pt x="4" y="91"/>
                  </a:lnTo>
                  <a:lnTo>
                    <a:pt x="6" y="94"/>
                  </a:lnTo>
                  <a:lnTo>
                    <a:pt x="11" y="107"/>
                  </a:lnTo>
                  <a:lnTo>
                    <a:pt x="14" y="123"/>
                  </a:lnTo>
                  <a:lnTo>
                    <a:pt x="14" y="136"/>
                  </a:lnTo>
                  <a:lnTo>
                    <a:pt x="15" y="144"/>
                  </a:lnTo>
                  <a:lnTo>
                    <a:pt x="20" y="146"/>
                  </a:lnTo>
                  <a:lnTo>
                    <a:pt x="27" y="143"/>
                  </a:lnTo>
                  <a:lnTo>
                    <a:pt x="32" y="139"/>
                  </a:lnTo>
                  <a:lnTo>
                    <a:pt x="36" y="137"/>
                  </a:lnTo>
                  <a:lnTo>
                    <a:pt x="39" y="138"/>
                  </a:lnTo>
                  <a:lnTo>
                    <a:pt x="44" y="143"/>
                  </a:lnTo>
                  <a:lnTo>
                    <a:pt x="50" y="146"/>
                  </a:lnTo>
                  <a:lnTo>
                    <a:pt x="55" y="145"/>
                  </a:lnTo>
                  <a:lnTo>
                    <a:pt x="60" y="135"/>
                  </a:lnTo>
                  <a:lnTo>
                    <a:pt x="66" y="124"/>
                  </a:lnTo>
                  <a:lnTo>
                    <a:pt x="75" y="119"/>
                  </a:lnTo>
                  <a:lnTo>
                    <a:pt x="83" y="116"/>
                  </a:lnTo>
                  <a:lnTo>
                    <a:pt x="87" y="111"/>
                  </a:lnTo>
                  <a:lnTo>
                    <a:pt x="87" y="104"/>
                  </a:lnTo>
                  <a:lnTo>
                    <a:pt x="87" y="99"/>
                  </a:lnTo>
                  <a:lnTo>
                    <a:pt x="91" y="96"/>
                  </a:lnTo>
                  <a:lnTo>
                    <a:pt x="104" y="92"/>
                  </a:lnTo>
                  <a:lnTo>
                    <a:pt x="112" y="90"/>
                  </a:lnTo>
                  <a:lnTo>
                    <a:pt x="120" y="89"/>
                  </a:lnTo>
                  <a:lnTo>
                    <a:pt x="128" y="86"/>
                  </a:lnTo>
                  <a:lnTo>
                    <a:pt x="135" y="84"/>
                  </a:lnTo>
                  <a:lnTo>
                    <a:pt x="140" y="82"/>
                  </a:lnTo>
                  <a:lnTo>
                    <a:pt x="144" y="78"/>
                  </a:lnTo>
                  <a:lnTo>
                    <a:pt x="146" y="75"/>
                  </a:lnTo>
                  <a:lnTo>
                    <a:pt x="148" y="71"/>
                  </a:lnTo>
                  <a:close/>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solidFill>
                  <a:srgbClr val="FFFFFF"/>
                </a:solidFill>
              </a:endParaRPr>
            </a:p>
          </p:txBody>
        </p:sp>
        <p:sp>
          <p:nvSpPr>
            <p:cNvPr id="545" name="Freeform 544"/>
            <p:cNvSpPr>
              <a:spLocks/>
            </p:cNvSpPr>
            <p:nvPr/>
          </p:nvSpPr>
          <p:spPr bwMode="auto">
            <a:xfrm>
              <a:off x="2419047" y="1694389"/>
              <a:ext cx="156600" cy="98100"/>
            </a:xfrm>
            <a:custGeom>
              <a:avLst/>
              <a:gdLst>
                <a:gd name="T0" fmla="*/ 2147483647 w 133"/>
                <a:gd name="T1" fmla="*/ 2147483647 h 91"/>
                <a:gd name="T2" fmla="*/ 2147483647 w 133"/>
                <a:gd name="T3" fmla="*/ 2147483647 h 91"/>
                <a:gd name="T4" fmla="*/ 2147483647 w 133"/>
                <a:gd name="T5" fmla="*/ 2147483647 h 91"/>
                <a:gd name="T6" fmla="*/ 2147483647 w 133"/>
                <a:gd name="T7" fmla="*/ 2147483647 h 91"/>
                <a:gd name="T8" fmla="*/ 2147483647 w 133"/>
                <a:gd name="T9" fmla="*/ 2147483647 h 91"/>
                <a:gd name="T10" fmla="*/ 2147483647 w 133"/>
                <a:gd name="T11" fmla="*/ 2147483647 h 91"/>
                <a:gd name="T12" fmla="*/ 2147483647 w 133"/>
                <a:gd name="T13" fmla="*/ 2147483647 h 91"/>
                <a:gd name="T14" fmla="*/ 2147483647 w 133"/>
                <a:gd name="T15" fmla="*/ 2147483647 h 91"/>
                <a:gd name="T16" fmla="*/ 2147483647 w 133"/>
                <a:gd name="T17" fmla="*/ 2147483647 h 91"/>
                <a:gd name="T18" fmla="*/ 2147483647 w 133"/>
                <a:gd name="T19" fmla="*/ 2147483647 h 91"/>
                <a:gd name="T20" fmla="*/ 2147483647 w 133"/>
                <a:gd name="T21" fmla="*/ 2147483647 h 91"/>
                <a:gd name="T22" fmla="*/ 2147483647 w 133"/>
                <a:gd name="T23" fmla="*/ 2147483647 h 91"/>
                <a:gd name="T24" fmla="*/ 2147483647 w 133"/>
                <a:gd name="T25" fmla="*/ 2147483647 h 91"/>
                <a:gd name="T26" fmla="*/ 2147483647 w 133"/>
                <a:gd name="T27" fmla="*/ 2147483647 h 91"/>
                <a:gd name="T28" fmla="*/ 2147483647 w 133"/>
                <a:gd name="T29" fmla="*/ 2147483647 h 91"/>
                <a:gd name="T30" fmla="*/ 2147483647 w 133"/>
                <a:gd name="T31" fmla="*/ 2147483647 h 91"/>
                <a:gd name="T32" fmla="*/ 2147483647 w 133"/>
                <a:gd name="T33" fmla="*/ 2147483647 h 91"/>
                <a:gd name="T34" fmla="*/ 2147483647 w 133"/>
                <a:gd name="T35" fmla="*/ 2147483647 h 91"/>
                <a:gd name="T36" fmla="*/ 2147483647 w 133"/>
                <a:gd name="T37" fmla="*/ 2147483647 h 91"/>
                <a:gd name="T38" fmla="*/ 2147483647 w 133"/>
                <a:gd name="T39" fmla="*/ 2147483647 h 91"/>
                <a:gd name="T40" fmla="*/ 2147483647 w 133"/>
                <a:gd name="T41" fmla="*/ 2147483647 h 91"/>
                <a:gd name="T42" fmla="*/ 2147483647 w 133"/>
                <a:gd name="T43" fmla="*/ 2147483647 h 91"/>
                <a:gd name="T44" fmla="*/ 2147483647 w 133"/>
                <a:gd name="T45" fmla="*/ 2147483647 h 91"/>
                <a:gd name="T46" fmla="*/ 2147483647 w 133"/>
                <a:gd name="T47" fmla="*/ 2147483647 h 91"/>
                <a:gd name="T48" fmla="*/ 2147483647 w 133"/>
                <a:gd name="T49" fmla="*/ 2147483647 h 91"/>
                <a:gd name="T50" fmla="*/ 2147483647 w 133"/>
                <a:gd name="T51" fmla="*/ 2147483647 h 91"/>
                <a:gd name="T52" fmla="*/ 2147483647 w 133"/>
                <a:gd name="T53" fmla="*/ 2147483647 h 91"/>
                <a:gd name="T54" fmla="*/ 2147483647 w 133"/>
                <a:gd name="T55" fmla="*/ 2147483647 h 91"/>
                <a:gd name="T56" fmla="*/ 0 w 133"/>
                <a:gd name="T57" fmla="*/ 2147483647 h 91"/>
                <a:gd name="T58" fmla="*/ 2147483647 w 133"/>
                <a:gd name="T59" fmla="*/ 2147483647 h 91"/>
                <a:gd name="T60" fmla="*/ 2147483647 w 133"/>
                <a:gd name="T61" fmla="*/ 2147483647 h 91"/>
                <a:gd name="T62" fmla="*/ 2147483647 w 133"/>
                <a:gd name="T63" fmla="*/ 2147483647 h 91"/>
                <a:gd name="T64" fmla="*/ 2147483647 w 133"/>
                <a:gd name="T65" fmla="*/ 2147483647 h 91"/>
                <a:gd name="T66" fmla="*/ 2147483647 w 133"/>
                <a:gd name="T67" fmla="*/ 2147483647 h 91"/>
                <a:gd name="T68" fmla="*/ 2147483647 w 133"/>
                <a:gd name="T69" fmla="*/ 0 h 91"/>
                <a:gd name="T70" fmla="*/ 2147483647 w 133"/>
                <a:gd name="T71" fmla="*/ 2147483647 h 91"/>
                <a:gd name="T72" fmla="*/ 2147483647 w 133"/>
                <a:gd name="T73" fmla="*/ 2147483647 h 91"/>
                <a:gd name="T74" fmla="*/ 2147483647 w 133"/>
                <a:gd name="T75" fmla="*/ 2147483647 h 91"/>
                <a:gd name="T76" fmla="*/ 2147483647 w 133"/>
                <a:gd name="T77" fmla="*/ 2147483647 h 91"/>
                <a:gd name="T78" fmla="*/ 2147483647 w 133"/>
                <a:gd name="T79" fmla="*/ 2147483647 h 91"/>
                <a:gd name="T80" fmla="*/ 2147483647 w 133"/>
                <a:gd name="T81" fmla="*/ 2147483647 h 91"/>
                <a:gd name="T82" fmla="*/ 2147483647 w 133"/>
                <a:gd name="T83" fmla="*/ 2147483647 h 91"/>
                <a:gd name="T84" fmla="*/ 2147483647 w 133"/>
                <a:gd name="T85" fmla="*/ 2147483647 h 91"/>
                <a:gd name="T86" fmla="*/ 2147483647 w 133"/>
                <a:gd name="T87" fmla="*/ 2147483647 h 91"/>
                <a:gd name="T88" fmla="*/ 2147483647 w 133"/>
                <a:gd name="T89" fmla="*/ 2147483647 h 91"/>
                <a:gd name="T90" fmla="*/ 2147483647 w 133"/>
                <a:gd name="T91" fmla="*/ 2147483647 h 91"/>
                <a:gd name="T92" fmla="*/ 2147483647 w 133"/>
                <a:gd name="T93" fmla="*/ 2147483647 h 91"/>
                <a:gd name="T94" fmla="*/ 2147483647 w 133"/>
                <a:gd name="T95" fmla="*/ 2147483647 h 91"/>
                <a:gd name="T96" fmla="*/ 2147483647 w 133"/>
                <a:gd name="T97" fmla="*/ 2147483647 h 91"/>
                <a:gd name="T98" fmla="*/ 2147483647 w 133"/>
                <a:gd name="T99" fmla="*/ 2147483647 h 91"/>
                <a:gd name="T100" fmla="*/ 2147483647 w 133"/>
                <a:gd name="T101" fmla="*/ 2147483647 h 91"/>
                <a:gd name="T102" fmla="*/ 2147483647 w 133"/>
                <a:gd name="T103" fmla="*/ 2147483647 h 91"/>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0" t="0" r="r" b="b"/>
              <a:pathLst>
                <a:path w="133" h="91">
                  <a:moveTo>
                    <a:pt x="104" y="0"/>
                  </a:moveTo>
                  <a:lnTo>
                    <a:pt x="104" y="4"/>
                  </a:lnTo>
                  <a:lnTo>
                    <a:pt x="103" y="13"/>
                  </a:lnTo>
                  <a:lnTo>
                    <a:pt x="103" y="23"/>
                  </a:lnTo>
                  <a:lnTo>
                    <a:pt x="102" y="30"/>
                  </a:lnTo>
                  <a:lnTo>
                    <a:pt x="101" y="35"/>
                  </a:lnTo>
                  <a:lnTo>
                    <a:pt x="101" y="39"/>
                  </a:lnTo>
                  <a:lnTo>
                    <a:pt x="102" y="44"/>
                  </a:lnTo>
                  <a:lnTo>
                    <a:pt x="107" y="46"/>
                  </a:lnTo>
                  <a:lnTo>
                    <a:pt x="111" y="43"/>
                  </a:lnTo>
                  <a:lnTo>
                    <a:pt x="113" y="37"/>
                  </a:lnTo>
                  <a:lnTo>
                    <a:pt x="115" y="34"/>
                  </a:lnTo>
                  <a:lnTo>
                    <a:pt x="121" y="36"/>
                  </a:lnTo>
                  <a:lnTo>
                    <a:pt x="128" y="42"/>
                  </a:lnTo>
                  <a:lnTo>
                    <a:pt x="132" y="45"/>
                  </a:lnTo>
                  <a:lnTo>
                    <a:pt x="133" y="49"/>
                  </a:lnTo>
                  <a:lnTo>
                    <a:pt x="132" y="54"/>
                  </a:lnTo>
                  <a:lnTo>
                    <a:pt x="132" y="60"/>
                  </a:lnTo>
                  <a:lnTo>
                    <a:pt x="132" y="62"/>
                  </a:lnTo>
                  <a:lnTo>
                    <a:pt x="131" y="66"/>
                  </a:lnTo>
                  <a:lnTo>
                    <a:pt x="128" y="72"/>
                  </a:lnTo>
                  <a:lnTo>
                    <a:pt x="123" y="78"/>
                  </a:lnTo>
                  <a:lnTo>
                    <a:pt x="121" y="82"/>
                  </a:lnTo>
                  <a:lnTo>
                    <a:pt x="116" y="84"/>
                  </a:lnTo>
                  <a:lnTo>
                    <a:pt x="107" y="83"/>
                  </a:lnTo>
                  <a:lnTo>
                    <a:pt x="96" y="81"/>
                  </a:lnTo>
                  <a:lnTo>
                    <a:pt x="88" y="78"/>
                  </a:lnTo>
                  <a:lnTo>
                    <a:pt x="83" y="77"/>
                  </a:lnTo>
                  <a:lnTo>
                    <a:pt x="79" y="80"/>
                  </a:lnTo>
                  <a:lnTo>
                    <a:pt x="76" y="83"/>
                  </a:lnTo>
                  <a:lnTo>
                    <a:pt x="72" y="85"/>
                  </a:lnTo>
                  <a:lnTo>
                    <a:pt x="68" y="88"/>
                  </a:lnTo>
                  <a:lnTo>
                    <a:pt x="61" y="90"/>
                  </a:lnTo>
                  <a:lnTo>
                    <a:pt x="54" y="91"/>
                  </a:lnTo>
                  <a:lnTo>
                    <a:pt x="49" y="91"/>
                  </a:lnTo>
                  <a:lnTo>
                    <a:pt x="45" y="91"/>
                  </a:lnTo>
                  <a:lnTo>
                    <a:pt x="39" y="91"/>
                  </a:lnTo>
                  <a:lnTo>
                    <a:pt x="32" y="89"/>
                  </a:lnTo>
                  <a:lnTo>
                    <a:pt x="24" y="85"/>
                  </a:lnTo>
                  <a:lnTo>
                    <a:pt x="18" y="82"/>
                  </a:lnTo>
                  <a:lnTo>
                    <a:pt x="19" y="78"/>
                  </a:lnTo>
                  <a:lnTo>
                    <a:pt x="25" y="77"/>
                  </a:lnTo>
                  <a:lnTo>
                    <a:pt x="32" y="77"/>
                  </a:lnTo>
                  <a:lnTo>
                    <a:pt x="38" y="77"/>
                  </a:lnTo>
                  <a:lnTo>
                    <a:pt x="43" y="75"/>
                  </a:lnTo>
                  <a:lnTo>
                    <a:pt x="48" y="70"/>
                  </a:lnTo>
                  <a:lnTo>
                    <a:pt x="49" y="64"/>
                  </a:lnTo>
                  <a:lnTo>
                    <a:pt x="48" y="60"/>
                  </a:lnTo>
                  <a:lnTo>
                    <a:pt x="42" y="60"/>
                  </a:lnTo>
                  <a:lnTo>
                    <a:pt x="35" y="65"/>
                  </a:lnTo>
                  <a:lnTo>
                    <a:pt x="32" y="67"/>
                  </a:lnTo>
                  <a:lnTo>
                    <a:pt x="27" y="67"/>
                  </a:lnTo>
                  <a:lnTo>
                    <a:pt x="20" y="62"/>
                  </a:lnTo>
                  <a:lnTo>
                    <a:pt x="14" y="57"/>
                  </a:lnTo>
                  <a:lnTo>
                    <a:pt x="8" y="53"/>
                  </a:lnTo>
                  <a:lnTo>
                    <a:pt x="4" y="51"/>
                  </a:lnTo>
                  <a:lnTo>
                    <a:pt x="2" y="46"/>
                  </a:lnTo>
                  <a:lnTo>
                    <a:pt x="0" y="42"/>
                  </a:lnTo>
                  <a:lnTo>
                    <a:pt x="0" y="38"/>
                  </a:lnTo>
                  <a:lnTo>
                    <a:pt x="2" y="35"/>
                  </a:lnTo>
                  <a:lnTo>
                    <a:pt x="8" y="30"/>
                  </a:lnTo>
                  <a:lnTo>
                    <a:pt x="12" y="25"/>
                  </a:lnTo>
                  <a:lnTo>
                    <a:pt x="14" y="22"/>
                  </a:lnTo>
                  <a:lnTo>
                    <a:pt x="15" y="20"/>
                  </a:lnTo>
                  <a:lnTo>
                    <a:pt x="18" y="14"/>
                  </a:lnTo>
                  <a:lnTo>
                    <a:pt x="23" y="7"/>
                  </a:lnTo>
                  <a:lnTo>
                    <a:pt x="25" y="4"/>
                  </a:lnTo>
                  <a:lnTo>
                    <a:pt x="28" y="1"/>
                  </a:lnTo>
                  <a:lnTo>
                    <a:pt x="34" y="0"/>
                  </a:lnTo>
                  <a:lnTo>
                    <a:pt x="41" y="0"/>
                  </a:lnTo>
                  <a:lnTo>
                    <a:pt x="45" y="2"/>
                  </a:lnTo>
                  <a:lnTo>
                    <a:pt x="46" y="5"/>
                  </a:lnTo>
                  <a:lnTo>
                    <a:pt x="45" y="8"/>
                  </a:lnTo>
                  <a:lnTo>
                    <a:pt x="46" y="13"/>
                  </a:lnTo>
                  <a:lnTo>
                    <a:pt x="50" y="15"/>
                  </a:lnTo>
                  <a:lnTo>
                    <a:pt x="55" y="19"/>
                  </a:lnTo>
                  <a:lnTo>
                    <a:pt x="56" y="23"/>
                  </a:lnTo>
                  <a:lnTo>
                    <a:pt x="56" y="28"/>
                  </a:lnTo>
                  <a:lnTo>
                    <a:pt x="61" y="31"/>
                  </a:lnTo>
                  <a:lnTo>
                    <a:pt x="65" y="35"/>
                  </a:lnTo>
                  <a:lnTo>
                    <a:pt x="68" y="39"/>
                  </a:lnTo>
                  <a:lnTo>
                    <a:pt x="68" y="44"/>
                  </a:lnTo>
                  <a:lnTo>
                    <a:pt x="68" y="47"/>
                  </a:lnTo>
                  <a:lnTo>
                    <a:pt x="70" y="50"/>
                  </a:lnTo>
                  <a:lnTo>
                    <a:pt x="75" y="52"/>
                  </a:lnTo>
                  <a:lnTo>
                    <a:pt x="80" y="55"/>
                  </a:lnTo>
                  <a:lnTo>
                    <a:pt x="86" y="59"/>
                  </a:lnTo>
                  <a:lnTo>
                    <a:pt x="90" y="59"/>
                  </a:lnTo>
                  <a:lnTo>
                    <a:pt x="91" y="54"/>
                  </a:lnTo>
                  <a:lnTo>
                    <a:pt x="91" y="47"/>
                  </a:lnTo>
                  <a:lnTo>
                    <a:pt x="91" y="42"/>
                  </a:lnTo>
                  <a:lnTo>
                    <a:pt x="91" y="37"/>
                  </a:lnTo>
                  <a:lnTo>
                    <a:pt x="91" y="32"/>
                  </a:lnTo>
                  <a:lnTo>
                    <a:pt x="88" y="30"/>
                  </a:lnTo>
                  <a:lnTo>
                    <a:pt x="86" y="30"/>
                  </a:lnTo>
                  <a:lnTo>
                    <a:pt x="85" y="29"/>
                  </a:lnTo>
                  <a:lnTo>
                    <a:pt x="84" y="24"/>
                  </a:lnTo>
                  <a:lnTo>
                    <a:pt x="84" y="19"/>
                  </a:lnTo>
                  <a:lnTo>
                    <a:pt x="84" y="14"/>
                  </a:lnTo>
                  <a:lnTo>
                    <a:pt x="85" y="11"/>
                  </a:lnTo>
                  <a:lnTo>
                    <a:pt x="88" y="8"/>
                  </a:lnTo>
                  <a:lnTo>
                    <a:pt x="94" y="6"/>
                  </a:lnTo>
                  <a:lnTo>
                    <a:pt x="99" y="4"/>
                  </a:lnTo>
                  <a:lnTo>
                    <a:pt x="103" y="1"/>
                  </a:lnTo>
                  <a:lnTo>
                    <a:pt x="104" y="0"/>
                  </a:lnTo>
                  <a:close/>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solidFill>
                  <a:srgbClr val="FFFFFF"/>
                </a:solidFill>
              </a:endParaRPr>
            </a:p>
          </p:txBody>
        </p:sp>
        <p:sp>
          <p:nvSpPr>
            <p:cNvPr id="546" name="Freeform 545"/>
            <p:cNvSpPr>
              <a:spLocks/>
            </p:cNvSpPr>
            <p:nvPr/>
          </p:nvSpPr>
          <p:spPr bwMode="auto">
            <a:xfrm>
              <a:off x="2353655" y="1642844"/>
              <a:ext cx="118741" cy="64846"/>
            </a:xfrm>
            <a:custGeom>
              <a:avLst/>
              <a:gdLst>
                <a:gd name="T0" fmla="*/ 2147483647 w 102"/>
                <a:gd name="T1" fmla="*/ 2147483647 h 60"/>
                <a:gd name="T2" fmla="*/ 2147483647 w 102"/>
                <a:gd name="T3" fmla="*/ 2147483647 h 60"/>
                <a:gd name="T4" fmla="*/ 2147483647 w 102"/>
                <a:gd name="T5" fmla="*/ 2147483647 h 60"/>
                <a:gd name="T6" fmla="*/ 2147483647 w 102"/>
                <a:gd name="T7" fmla="*/ 2147483647 h 60"/>
                <a:gd name="T8" fmla="*/ 2147483647 w 102"/>
                <a:gd name="T9" fmla="*/ 2147483647 h 60"/>
                <a:gd name="T10" fmla="*/ 2147483647 w 102"/>
                <a:gd name="T11" fmla="*/ 2147483647 h 60"/>
                <a:gd name="T12" fmla="*/ 2147483647 w 102"/>
                <a:gd name="T13" fmla="*/ 2147483647 h 60"/>
                <a:gd name="T14" fmla="*/ 2147483647 w 102"/>
                <a:gd name="T15" fmla="*/ 2147483647 h 60"/>
                <a:gd name="T16" fmla="*/ 2147483647 w 102"/>
                <a:gd name="T17" fmla="*/ 2147483647 h 60"/>
                <a:gd name="T18" fmla="*/ 2147483647 w 102"/>
                <a:gd name="T19" fmla="*/ 2147483647 h 60"/>
                <a:gd name="T20" fmla="*/ 2147483647 w 102"/>
                <a:gd name="T21" fmla="*/ 2147483647 h 60"/>
                <a:gd name="T22" fmla="*/ 2147483647 w 102"/>
                <a:gd name="T23" fmla="*/ 2147483647 h 60"/>
                <a:gd name="T24" fmla="*/ 2147483647 w 102"/>
                <a:gd name="T25" fmla="*/ 2147483647 h 60"/>
                <a:gd name="T26" fmla="*/ 2147483647 w 102"/>
                <a:gd name="T27" fmla="*/ 2147483647 h 60"/>
                <a:gd name="T28" fmla="*/ 2147483647 w 102"/>
                <a:gd name="T29" fmla="*/ 2147483647 h 60"/>
                <a:gd name="T30" fmla="*/ 2147483647 w 102"/>
                <a:gd name="T31" fmla="*/ 2147483647 h 60"/>
                <a:gd name="T32" fmla="*/ 2147483647 w 102"/>
                <a:gd name="T33" fmla="*/ 2147483647 h 60"/>
                <a:gd name="T34" fmla="*/ 2147483647 w 102"/>
                <a:gd name="T35" fmla="*/ 2147483647 h 60"/>
                <a:gd name="T36" fmla="*/ 2147483647 w 102"/>
                <a:gd name="T37" fmla="*/ 2147483647 h 60"/>
                <a:gd name="T38" fmla="*/ 2147483647 w 102"/>
                <a:gd name="T39" fmla="*/ 2147483647 h 60"/>
                <a:gd name="T40" fmla="*/ 2147483647 w 102"/>
                <a:gd name="T41" fmla="*/ 2147483647 h 60"/>
                <a:gd name="T42" fmla="*/ 2147483647 w 102"/>
                <a:gd name="T43" fmla="*/ 2147483647 h 60"/>
                <a:gd name="T44" fmla="*/ 2147483647 w 102"/>
                <a:gd name="T45" fmla="*/ 2147483647 h 60"/>
                <a:gd name="T46" fmla="*/ 0 w 102"/>
                <a:gd name="T47" fmla="*/ 2147483647 h 60"/>
                <a:gd name="T48" fmla="*/ 2147483647 w 102"/>
                <a:gd name="T49" fmla="*/ 2147483647 h 60"/>
                <a:gd name="T50" fmla="*/ 2147483647 w 102"/>
                <a:gd name="T51" fmla="*/ 2147483647 h 60"/>
                <a:gd name="T52" fmla="*/ 2147483647 w 102"/>
                <a:gd name="T53" fmla="*/ 2147483647 h 60"/>
                <a:gd name="T54" fmla="*/ 2147483647 w 102"/>
                <a:gd name="T55" fmla="*/ 2147483647 h 60"/>
                <a:gd name="T56" fmla="*/ 2147483647 w 102"/>
                <a:gd name="T57" fmla="*/ 2147483647 h 60"/>
                <a:gd name="T58" fmla="*/ 2147483647 w 102"/>
                <a:gd name="T59" fmla="*/ 2147483647 h 60"/>
                <a:gd name="T60" fmla="*/ 2147483647 w 102"/>
                <a:gd name="T61" fmla="*/ 2147483647 h 60"/>
                <a:gd name="T62" fmla="*/ 2147483647 w 102"/>
                <a:gd name="T63" fmla="*/ 2147483647 h 60"/>
                <a:gd name="T64" fmla="*/ 2147483647 w 102"/>
                <a:gd name="T65" fmla="*/ 0 h 60"/>
                <a:gd name="T66" fmla="*/ 2147483647 w 102"/>
                <a:gd name="T67" fmla="*/ 0 h 60"/>
                <a:gd name="T68" fmla="*/ 2147483647 w 102"/>
                <a:gd name="T69" fmla="*/ 0 h 60"/>
                <a:gd name="T70" fmla="*/ 2147483647 w 102"/>
                <a:gd name="T71" fmla="*/ 0 h 60"/>
                <a:gd name="T72" fmla="*/ 2147483647 w 102"/>
                <a:gd name="T73" fmla="*/ 0 h 60"/>
                <a:gd name="T74" fmla="*/ 2147483647 w 102"/>
                <a:gd name="T75" fmla="*/ 0 h 60"/>
                <a:gd name="T76" fmla="*/ 2147483647 w 102"/>
                <a:gd name="T77" fmla="*/ 2147483647 h 60"/>
                <a:gd name="T78" fmla="*/ 2147483647 w 102"/>
                <a:gd name="T79" fmla="*/ 2147483647 h 60"/>
                <a:gd name="T80" fmla="*/ 2147483647 w 102"/>
                <a:gd name="T81" fmla="*/ 2147483647 h 60"/>
                <a:gd name="T82" fmla="*/ 2147483647 w 102"/>
                <a:gd name="T83" fmla="*/ 2147483647 h 60"/>
                <a:gd name="T84" fmla="*/ 2147483647 w 102"/>
                <a:gd name="T85" fmla="*/ 2147483647 h 60"/>
                <a:gd name="T86" fmla="*/ 2147483647 w 102"/>
                <a:gd name="T87" fmla="*/ 2147483647 h 60"/>
                <a:gd name="T88" fmla="*/ 2147483647 w 102"/>
                <a:gd name="T89" fmla="*/ 2147483647 h 60"/>
                <a:gd name="T90" fmla="*/ 2147483647 w 102"/>
                <a:gd name="T91" fmla="*/ 2147483647 h 60"/>
                <a:gd name="T92" fmla="*/ 2147483647 w 102"/>
                <a:gd name="T93" fmla="*/ 2147483647 h 60"/>
                <a:gd name="T94" fmla="*/ 2147483647 w 102"/>
                <a:gd name="T95" fmla="*/ 2147483647 h 60"/>
                <a:gd name="T96" fmla="*/ 2147483647 w 102"/>
                <a:gd name="T97" fmla="*/ 2147483647 h 60"/>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0" t="0" r="r" b="b"/>
              <a:pathLst>
                <a:path w="102" h="60">
                  <a:moveTo>
                    <a:pt x="76" y="40"/>
                  </a:moveTo>
                  <a:lnTo>
                    <a:pt x="75" y="41"/>
                  </a:lnTo>
                  <a:lnTo>
                    <a:pt x="72" y="45"/>
                  </a:lnTo>
                  <a:lnTo>
                    <a:pt x="68" y="46"/>
                  </a:lnTo>
                  <a:lnTo>
                    <a:pt x="66" y="42"/>
                  </a:lnTo>
                  <a:lnTo>
                    <a:pt x="64" y="35"/>
                  </a:lnTo>
                  <a:lnTo>
                    <a:pt x="61" y="30"/>
                  </a:lnTo>
                  <a:lnTo>
                    <a:pt x="58" y="27"/>
                  </a:lnTo>
                  <a:lnTo>
                    <a:pt x="56" y="31"/>
                  </a:lnTo>
                  <a:lnTo>
                    <a:pt x="55" y="38"/>
                  </a:lnTo>
                  <a:lnTo>
                    <a:pt x="55" y="44"/>
                  </a:lnTo>
                  <a:lnTo>
                    <a:pt x="53" y="47"/>
                  </a:lnTo>
                  <a:lnTo>
                    <a:pt x="48" y="47"/>
                  </a:lnTo>
                  <a:lnTo>
                    <a:pt x="42" y="47"/>
                  </a:lnTo>
                  <a:lnTo>
                    <a:pt x="38" y="52"/>
                  </a:lnTo>
                  <a:lnTo>
                    <a:pt x="38" y="57"/>
                  </a:lnTo>
                  <a:lnTo>
                    <a:pt x="38" y="60"/>
                  </a:lnTo>
                  <a:lnTo>
                    <a:pt x="37" y="57"/>
                  </a:lnTo>
                  <a:lnTo>
                    <a:pt x="33" y="54"/>
                  </a:lnTo>
                  <a:lnTo>
                    <a:pt x="27" y="50"/>
                  </a:lnTo>
                  <a:lnTo>
                    <a:pt x="22" y="48"/>
                  </a:lnTo>
                  <a:lnTo>
                    <a:pt x="15" y="48"/>
                  </a:lnTo>
                  <a:lnTo>
                    <a:pt x="6" y="48"/>
                  </a:lnTo>
                  <a:lnTo>
                    <a:pt x="0" y="46"/>
                  </a:lnTo>
                  <a:lnTo>
                    <a:pt x="4" y="40"/>
                  </a:lnTo>
                  <a:lnTo>
                    <a:pt x="11" y="34"/>
                  </a:lnTo>
                  <a:lnTo>
                    <a:pt x="17" y="30"/>
                  </a:lnTo>
                  <a:lnTo>
                    <a:pt x="23" y="25"/>
                  </a:lnTo>
                  <a:lnTo>
                    <a:pt x="35" y="19"/>
                  </a:lnTo>
                  <a:lnTo>
                    <a:pt x="46" y="12"/>
                  </a:lnTo>
                  <a:lnTo>
                    <a:pt x="55" y="7"/>
                  </a:lnTo>
                  <a:lnTo>
                    <a:pt x="60" y="2"/>
                  </a:lnTo>
                  <a:lnTo>
                    <a:pt x="68" y="0"/>
                  </a:lnTo>
                  <a:lnTo>
                    <a:pt x="76" y="0"/>
                  </a:lnTo>
                  <a:lnTo>
                    <a:pt x="80" y="0"/>
                  </a:lnTo>
                  <a:lnTo>
                    <a:pt x="83" y="0"/>
                  </a:lnTo>
                  <a:lnTo>
                    <a:pt x="87" y="0"/>
                  </a:lnTo>
                  <a:lnTo>
                    <a:pt x="93" y="0"/>
                  </a:lnTo>
                  <a:lnTo>
                    <a:pt x="98" y="2"/>
                  </a:lnTo>
                  <a:lnTo>
                    <a:pt x="102" y="6"/>
                  </a:lnTo>
                  <a:lnTo>
                    <a:pt x="99" y="10"/>
                  </a:lnTo>
                  <a:lnTo>
                    <a:pt x="95" y="15"/>
                  </a:lnTo>
                  <a:lnTo>
                    <a:pt x="93" y="17"/>
                  </a:lnTo>
                  <a:lnTo>
                    <a:pt x="93" y="19"/>
                  </a:lnTo>
                  <a:lnTo>
                    <a:pt x="91" y="24"/>
                  </a:lnTo>
                  <a:lnTo>
                    <a:pt x="89" y="31"/>
                  </a:lnTo>
                  <a:lnTo>
                    <a:pt x="86" y="35"/>
                  </a:lnTo>
                  <a:lnTo>
                    <a:pt x="81" y="39"/>
                  </a:lnTo>
                  <a:lnTo>
                    <a:pt x="76" y="40"/>
                  </a:lnTo>
                  <a:close/>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solidFill>
                  <a:srgbClr val="FFFFFF"/>
                </a:solidFill>
              </a:endParaRPr>
            </a:p>
          </p:txBody>
        </p:sp>
        <p:sp>
          <p:nvSpPr>
            <p:cNvPr id="547" name="Freeform 546"/>
            <p:cNvSpPr>
              <a:spLocks/>
            </p:cNvSpPr>
            <p:nvPr/>
          </p:nvSpPr>
          <p:spPr bwMode="auto">
            <a:xfrm>
              <a:off x="2587694" y="1707690"/>
              <a:ext cx="99811" cy="84797"/>
            </a:xfrm>
            <a:custGeom>
              <a:avLst/>
              <a:gdLst>
                <a:gd name="T0" fmla="*/ 2147483647 w 86"/>
                <a:gd name="T1" fmla="*/ 2147483647 h 80"/>
                <a:gd name="T2" fmla="*/ 2147483647 w 86"/>
                <a:gd name="T3" fmla="*/ 0 h 80"/>
                <a:gd name="T4" fmla="*/ 2147483647 w 86"/>
                <a:gd name="T5" fmla="*/ 2147483647 h 80"/>
                <a:gd name="T6" fmla="*/ 2147483647 w 86"/>
                <a:gd name="T7" fmla="*/ 2147483647 h 80"/>
                <a:gd name="T8" fmla="*/ 2147483647 w 86"/>
                <a:gd name="T9" fmla="*/ 2147483647 h 80"/>
                <a:gd name="T10" fmla="*/ 2147483647 w 86"/>
                <a:gd name="T11" fmla="*/ 2147483647 h 80"/>
                <a:gd name="T12" fmla="*/ 2147483647 w 86"/>
                <a:gd name="T13" fmla="*/ 2147483647 h 80"/>
                <a:gd name="T14" fmla="*/ 2147483647 w 86"/>
                <a:gd name="T15" fmla="*/ 2147483647 h 80"/>
                <a:gd name="T16" fmla="*/ 2147483647 w 86"/>
                <a:gd name="T17" fmla="*/ 2147483647 h 80"/>
                <a:gd name="T18" fmla="*/ 2147483647 w 86"/>
                <a:gd name="T19" fmla="*/ 2147483647 h 80"/>
                <a:gd name="T20" fmla="*/ 2147483647 w 86"/>
                <a:gd name="T21" fmla="*/ 2147483647 h 80"/>
                <a:gd name="T22" fmla="*/ 2147483647 w 86"/>
                <a:gd name="T23" fmla="*/ 2147483647 h 80"/>
                <a:gd name="T24" fmla="*/ 2147483647 w 86"/>
                <a:gd name="T25" fmla="*/ 2147483647 h 80"/>
                <a:gd name="T26" fmla="*/ 2147483647 w 86"/>
                <a:gd name="T27" fmla="*/ 2147483647 h 80"/>
                <a:gd name="T28" fmla="*/ 2147483647 w 86"/>
                <a:gd name="T29" fmla="*/ 2147483647 h 80"/>
                <a:gd name="T30" fmla="*/ 2147483647 w 86"/>
                <a:gd name="T31" fmla="*/ 2147483647 h 80"/>
                <a:gd name="T32" fmla="*/ 2147483647 w 86"/>
                <a:gd name="T33" fmla="*/ 2147483647 h 80"/>
                <a:gd name="T34" fmla="*/ 2147483647 w 86"/>
                <a:gd name="T35" fmla="*/ 2147483647 h 80"/>
                <a:gd name="T36" fmla="*/ 2147483647 w 86"/>
                <a:gd name="T37" fmla="*/ 2147483647 h 80"/>
                <a:gd name="T38" fmla="*/ 2147483647 w 86"/>
                <a:gd name="T39" fmla="*/ 2147483647 h 80"/>
                <a:gd name="T40" fmla="*/ 2147483647 w 86"/>
                <a:gd name="T41" fmla="*/ 2147483647 h 80"/>
                <a:gd name="T42" fmla="*/ 2147483647 w 86"/>
                <a:gd name="T43" fmla="*/ 2147483647 h 80"/>
                <a:gd name="T44" fmla="*/ 2147483647 w 86"/>
                <a:gd name="T45" fmla="*/ 2147483647 h 80"/>
                <a:gd name="T46" fmla="*/ 2147483647 w 86"/>
                <a:gd name="T47" fmla="*/ 2147483647 h 80"/>
                <a:gd name="T48" fmla="*/ 2147483647 w 86"/>
                <a:gd name="T49" fmla="*/ 2147483647 h 80"/>
                <a:gd name="T50" fmla="*/ 2147483647 w 86"/>
                <a:gd name="T51" fmla="*/ 2147483647 h 80"/>
                <a:gd name="T52" fmla="*/ 2147483647 w 86"/>
                <a:gd name="T53" fmla="*/ 2147483647 h 80"/>
                <a:gd name="T54" fmla="*/ 2147483647 w 86"/>
                <a:gd name="T55" fmla="*/ 2147483647 h 80"/>
                <a:gd name="T56" fmla="*/ 2147483647 w 86"/>
                <a:gd name="T57" fmla="*/ 2147483647 h 80"/>
                <a:gd name="T58" fmla="*/ 2147483647 w 86"/>
                <a:gd name="T59" fmla="*/ 2147483647 h 80"/>
                <a:gd name="T60" fmla="*/ 2147483647 w 86"/>
                <a:gd name="T61" fmla="*/ 2147483647 h 80"/>
                <a:gd name="T62" fmla="*/ 2147483647 w 86"/>
                <a:gd name="T63" fmla="*/ 2147483647 h 80"/>
                <a:gd name="T64" fmla="*/ 2147483647 w 86"/>
                <a:gd name="T65" fmla="*/ 2147483647 h 80"/>
                <a:gd name="T66" fmla="*/ 2147483647 w 86"/>
                <a:gd name="T67" fmla="*/ 2147483647 h 80"/>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0" t="0" r="r" b="b"/>
              <a:pathLst>
                <a:path w="86" h="80">
                  <a:moveTo>
                    <a:pt x="20" y="16"/>
                  </a:moveTo>
                  <a:lnTo>
                    <a:pt x="17" y="12"/>
                  </a:lnTo>
                  <a:lnTo>
                    <a:pt x="10" y="5"/>
                  </a:lnTo>
                  <a:lnTo>
                    <a:pt x="3" y="0"/>
                  </a:lnTo>
                  <a:lnTo>
                    <a:pt x="0" y="2"/>
                  </a:lnTo>
                  <a:lnTo>
                    <a:pt x="1" y="9"/>
                  </a:lnTo>
                  <a:lnTo>
                    <a:pt x="2" y="15"/>
                  </a:lnTo>
                  <a:lnTo>
                    <a:pt x="3" y="22"/>
                  </a:lnTo>
                  <a:lnTo>
                    <a:pt x="4" y="27"/>
                  </a:lnTo>
                  <a:lnTo>
                    <a:pt x="5" y="33"/>
                  </a:lnTo>
                  <a:lnTo>
                    <a:pt x="8" y="38"/>
                  </a:lnTo>
                  <a:lnTo>
                    <a:pt x="11" y="41"/>
                  </a:lnTo>
                  <a:lnTo>
                    <a:pt x="15" y="42"/>
                  </a:lnTo>
                  <a:lnTo>
                    <a:pt x="18" y="42"/>
                  </a:lnTo>
                  <a:lnTo>
                    <a:pt x="22" y="42"/>
                  </a:lnTo>
                  <a:lnTo>
                    <a:pt x="24" y="43"/>
                  </a:lnTo>
                  <a:lnTo>
                    <a:pt x="23" y="47"/>
                  </a:lnTo>
                  <a:lnTo>
                    <a:pt x="20" y="52"/>
                  </a:lnTo>
                  <a:lnTo>
                    <a:pt x="22" y="54"/>
                  </a:lnTo>
                  <a:lnTo>
                    <a:pt x="24" y="54"/>
                  </a:lnTo>
                  <a:lnTo>
                    <a:pt x="31" y="54"/>
                  </a:lnTo>
                  <a:lnTo>
                    <a:pt x="38" y="53"/>
                  </a:lnTo>
                  <a:lnTo>
                    <a:pt x="41" y="53"/>
                  </a:lnTo>
                  <a:lnTo>
                    <a:pt x="42" y="54"/>
                  </a:lnTo>
                  <a:lnTo>
                    <a:pt x="42" y="58"/>
                  </a:lnTo>
                  <a:lnTo>
                    <a:pt x="40" y="65"/>
                  </a:lnTo>
                  <a:lnTo>
                    <a:pt x="38" y="73"/>
                  </a:lnTo>
                  <a:lnTo>
                    <a:pt x="38" y="79"/>
                  </a:lnTo>
                  <a:lnTo>
                    <a:pt x="43" y="80"/>
                  </a:lnTo>
                  <a:lnTo>
                    <a:pt x="54" y="77"/>
                  </a:lnTo>
                  <a:lnTo>
                    <a:pt x="64" y="72"/>
                  </a:lnTo>
                  <a:lnTo>
                    <a:pt x="72" y="66"/>
                  </a:lnTo>
                  <a:lnTo>
                    <a:pt x="76" y="64"/>
                  </a:lnTo>
                  <a:lnTo>
                    <a:pt x="75" y="62"/>
                  </a:lnTo>
                  <a:lnTo>
                    <a:pt x="72" y="57"/>
                  </a:lnTo>
                  <a:lnTo>
                    <a:pt x="72" y="54"/>
                  </a:lnTo>
                  <a:lnTo>
                    <a:pt x="75" y="54"/>
                  </a:lnTo>
                  <a:lnTo>
                    <a:pt x="79" y="56"/>
                  </a:lnTo>
                  <a:lnTo>
                    <a:pt x="84" y="58"/>
                  </a:lnTo>
                  <a:lnTo>
                    <a:pt x="86" y="57"/>
                  </a:lnTo>
                  <a:lnTo>
                    <a:pt x="83" y="50"/>
                  </a:lnTo>
                  <a:lnTo>
                    <a:pt x="77" y="42"/>
                  </a:lnTo>
                  <a:lnTo>
                    <a:pt x="72" y="39"/>
                  </a:lnTo>
                  <a:lnTo>
                    <a:pt x="71" y="37"/>
                  </a:lnTo>
                  <a:lnTo>
                    <a:pt x="72" y="31"/>
                  </a:lnTo>
                  <a:lnTo>
                    <a:pt x="76" y="22"/>
                  </a:lnTo>
                  <a:lnTo>
                    <a:pt x="77" y="15"/>
                  </a:lnTo>
                  <a:lnTo>
                    <a:pt x="76" y="9"/>
                  </a:lnTo>
                  <a:lnTo>
                    <a:pt x="71" y="7"/>
                  </a:lnTo>
                  <a:lnTo>
                    <a:pt x="65" y="8"/>
                  </a:lnTo>
                  <a:lnTo>
                    <a:pt x="64" y="10"/>
                  </a:lnTo>
                  <a:lnTo>
                    <a:pt x="63" y="12"/>
                  </a:lnTo>
                  <a:lnTo>
                    <a:pt x="60" y="11"/>
                  </a:lnTo>
                  <a:lnTo>
                    <a:pt x="55" y="8"/>
                  </a:lnTo>
                  <a:lnTo>
                    <a:pt x="50" y="3"/>
                  </a:lnTo>
                  <a:lnTo>
                    <a:pt x="47" y="2"/>
                  </a:lnTo>
                  <a:lnTo>
                    <a:pt x="45" y="3"/>
                  </a:lnTo>
                  <a:lnTo>
                    <a:pt x="45" y="7"/>
                  </a:lnTo>
                  <a:lnTo>
                    <a:pt x="47" y="11"/>
                  </a:lnTo>
                  <a:lnTo>
                    <a:pt x="48" y="13"/>
                  </a:lnTo>
                  <a:lnTo>
                    <a:pt x="47" y="16"/>
                  </a:lnTo>
                  <a:lnTo>
                    <a:pt x="43" y="15"/>
                  </a:lnTo>
                  <a:lnTo>
                    <a:pt x="39" y="11"/>
                  </a:lnTo>
                  <a:lnTo>
                    <a:pt x="35" y="9"/>
                  </a:lnTo>
                  <a:lnTo>
                    <a:pt x="32" y="11"/>
                  </a:lnTo>
                  <a:lnTo>
                    <a:pt x="28" y="15"/>
                  </a:lnTo>
                  <a:lnTo>
                    <a:pt x="25" y="16"/>
                  </a:lnTo>
                  <a:lnTo>
                    <a:pt x="22" y="16"/>
                  </a:lnTo>
                  <a:lnTo>
                    <a:pt x="20" y="16"/>
                  </a:lnTo>
                  <a:close/>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solidFill>
                  <a:srgbClr val="FFFFFF"/>
                </a:solidFill>
              </a:endParaRPr>
            </a:p>
          </p:txBody>
        </p:sp>
        <p:sp>
          <p:nvSpPr>
            <p:cNvPr id="548" name="Freeform 547"/>
            <p:cNvSpPr>
              <a:spLocks/>
            </p:cNvSpPr>
            <p:nvPr/>
          </p:nvSpPr>
          <p:spPr bwMode="auto">
            <a:xfrm>
              <a:off x="2689226" y="1759233"/>
              <a:ext cx="39580" cy="48219"/>
            </a:xfrm>
            <a:custGeom>
              <a:avLst/>
              <a:gdLst>
                <a:gd name="T0" fmla="*/ 2147483647 w 34"/>
                <a:gd name="T1" fmla="*/ 2147483647 h 46"/>
                <a:gd name="T2" fmla="*/ 2147483647 w 34"/>
                <a:gd name="T3" fmla="*/ 2147483647 h 46"/>
                <a:gd name="T4" fmla="*/ 2147483647 w 34"/>
                <a:gd name="T5" fmla="*/ 2147483647 h 46"/>
                <a:gd name="T6" fmla="*/ 2147483647 w 34"/>
                <a:gd name="T7" fmla="*/ 2147483647 h 46"/>
                <a:gd name="T8" fmla="*/ 2147483647 w 34"/>
                <a:gd name="T9" fmla="*/ 2147483647 h 46"/>
                <a:gd name="T10" fmla="*/ 2147483647 w 34"/>
                <a:gd name="T11" fmla="*/ 2147483647 h 46"/>
                <a:gd name="T12" fmla="*/ 2147483647 w 34"/>
                <a:gd name="T13" fmla="*/ 2147483647 h 46"/>
                <a:gd name="T14" fmla="*/ 0 w 34"/>
                <a:gd name="T15" fmla="*/ 2147483647 h 46"/>
                <a:gd name="T16" fmla="*/ 2147483647 w 34"/>
                <a:gd name="T17" fmla="*/ 2147483647 h 46"/>
                <a:gd name="T18" fmla="*/ 2147483647 w 34"/>
                <a:gd name="T19" fmla="*/ 2147483647 h 46"/>
                <a:gd name="T20" fmla="*/ 2147483647 w 34"/>
                <a:gd name="T21" fmla="*/ 2147483647 h 46"/>
                <a:gd name="T22" fmla="*/ 2147483647 w 34"/>
                <a:gd name="T23" fmla="*/ 2147483647 h 46"/>
                <a:gd name="T24" fmla="*/ 2147483647 w 34"/>
                <a:gd name="T25" fmla="*/ 2147483647 h 46"/>
                <a:gd name="T26" fmla="*/ 2147483647 w 34"/>
                <a:gd name="T27" fmla="*/ 2147483647 h 46"/>
                <a:gd name="T28" fmla="*/ 2147483647 w 34"/>
                <a:gd name="T29" fmla="*/ 2147483647 h 46"/>
                <a:gd name="T30" fmla="*/ 2147483647 w 34"/>
                <a:gd name="T31" fmla="*/ 2147483647 h 46"/>
                <a:gd name="T32" fmla="*/ 2147483647 w 34"/>
                <a:gd name="T33" fmla="*/ 2147483647 h 46"/>
                <a:gd name="T34" fmla="*/ 2147483647 w 34"/>
                <a:gd name="T35" fmla="*/ 2147483647 h 46"/>
                <a:gd name="T36" fmla="*/ 2147483647 w 34"/>
                <a:gd name="T37" fmla="*/ 2147483647 h 46"/>
                <a:gd name="T38" fmla="*/ 2147483647 w 34"/>
                <a:gd name="T39" fmla="*/ 2147483647 h 46"/>
                <a:gd name="T40" fmla="*/ 2147483647 w 34"/>
                <a:gd name="T41" fmla="*/ 2147483647 h 46"/>
                <a:gd name="T42" fmla="*/ 2147483647 w 34"/>
                <a:gd name="T43" fmla="*/ 2147483647 h 46"/>
                <a:gd name="T44" fmla="*/ 2147483647 w 34"/>
                <a:gd name="T45" fmla="*/ 2147483647 h 46"/>
                <a:gd name="T46" fmla="*/ 2147483647 w 34"/>
                <a:gd name="T47" fmla="*/ 2147483647 h 46"/>
                <a:gd name="T48" fmla="*/ 2147483647 w 34"/>
                <a:gd name="T49" fmla="*/ 0 h 46"/>
                <a:gd name="T50" fmla="*/ 2147483647 w 34"/>
                <a:gd name="T51" fmla="*/ 0 h 46"/>
                <a:gd name="T52" fmla="*/ 2147483647 w 34"/>
                <a:gd name="T53" fmla="*/ 0 h 46"/>
                <a:gd name="T54" fmla="*/ 2147483647 w 34"/>
                <a:gd name="T55" fmla="*/ 2147483647 h 46"/>
                <a:gd name="T56" fmla="*/ 2147483647 w 34"/>
                <a:gd name="T57" fmla="*/ 2147483647 h 4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34" h="46">
                  <a:moveTo>
                    <a:pt x="14" y="4"/>
                  </a:moveTo>
                  <a:lnTo>
                    <a:pt x="14" y="5"/>
                  </a:lnTo>
                  <a:lnTo>
                    <a:pt x="13" y="7"/>
                  </a:lnTo>
                  <a:lnTo>
                    <a:pt x="11" y="12"/>
                  </a:lnTo>
                  <a:lnTo>
                    <a:pt x="7" y="15"/>
                  </a:lnTo>
                  <a:lnTo>
                    <a:pt x="4" y="18"/>
                  </a:lnTo>
                  <a:lnTo>
                    <a:pt x="1" y="23"/>
                  </a:lnTo>
                  <a:lnTo>
                    <a:pt x="0" y="28"/>
                  </a:lnTo>
                  <a:lnTo>
                    <a:pt x="3" y="31"/>
                  </a:lnTo>
                  <a:lnTo>
                    <a:pt x="7" y="35"/>
                  </a:lnTo>
                  <a:lnTo>
                    <a:pt x="12" y="37"/>
                  </a:lnTo>
                  <a:lnTo>
                    <a:pt x="16" y="40"/>
                  </a:lnTo>
                  <a:lnTo>
                    <a:pt x="19" y="44"/>
                  </a:lnTo>
                  <a:lnTo>
                    <a:pt x="22" y="46"/>
                  </a:lnTo>
                  <a:lnTo>
                    <a:pt x="27" y="44"/>
                  </a:lnTo>
                  <a:lnTo>
                    <a:pt x="31" y="40"/>
                  </a:lnTo>
                  <a:lnTo>
                    <a:pt x="34" y="35"/>
                  </a:lnTo>
                  <a:lnTo>
                    <a:pt x="34" y="29"/>
                  </a:lnTo>
                  <a:lnTo>
                    <a:pt x="33" y="24"/>
                  </a:lnTo>
                  <a:lnTo>
                    <a:pt x="30" y="20"/>
                  </a:lnTo>
                  <a:lnTo>
                    <a:pt x="30" y="15"/>
                  </a:lnTo>
                  <a:lnTo>
                    <a:pt x="29" y="9"/>
                  </a:lnTo>
                  <a:lnTo>
                    <a:pt x="27" y="5"/>
                  </a:lnTo>
                  <a:lnTo>
                    <a:pt x="23" y="1"/>
                  </a:lnTo>
                  <a:lnTo>
                    <a:pt x="22" y="0"/>
                  </a:lnTo>
                  <a:lnTo>
                    <a:pt x="21" y="0"/>
                  </a:lnTo>
                  <a:lnTo>
                    <a:pt x="19" y="0"/>
                  </a:lnTo>
                  <a:lnTo>
                    <a:pt x="16" y="1"/>
                  </a:lnTo>
                  <a:lnTo>
                    <a:pt x="14" y="4"/>
                  </a:lnTo>
                  <a:close/>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solidFill>
                  <a:srgbClr val="FFFFFF"/>
                </a:solidFill>
              </a:endParaRPr>
            </a:p>
          </p:txBody>
        </p:sp>
        <p:sp>
          <p:nvSpPr>
            <p:cNvPr id="549" name="Freeform 548"/>
            <p:cNvSpPr>
              <a:spLocks/>
            </p:cNvSpPr>
            <p:nvPr/>
          </p:nvSpPr>
          <p:spPr bwMode="auto">
            <a:xfrm>
              <a:off x="2678902" y="1692725"/>
              <a:ext cx="234039" cy="108076"/>
            </a:xfrm>
            <a:custGeom>
              <a:avLst/>
              <a:gdLst>
                <a:gd name="T0" fmla="*/ 2147483647 w 202"/>
                <a:gd name="T1" fmla="*/ 2147483647 h 100"/>
                <a:gd name="T2" fmla="*/ 2147483647 w 202"/>
                <a:gd name="T3" fmla="*/ 2147483647 h 100"/>
                <a:gd name="T4" fmla="*/ 2147483647 w 202"/>
                <a:gd name="T5" fmla="*/ 2147483647 h 100"/>
                <a:gd name="T6" fmla="*/ 2147483647 w 202"/>
                <a:gd name="T7" fmla="*/ 2147483647 h 100"/>
                <a:gd name="T8" fmla="*/ 2147483647 w 202"/>
                <a:gd name="T9" fmla="*/ 2147483647 h 100"/>
                <a:gd name="T10" fmla="*/ 2147483647 w 202"/>
                <a:gd name="T11" fmla="*/ 2147483647 h 100"/>
                <a:gd name="T12" fmla="*/ 2147483647 w 202"/>
                <a:gd name="T13" fmla="*/ 2147483647 h 100"/>
                <a:gd name="T14" fmla="*/ 2147483647 w 202"/>
                <a:gd name="T15" fmla="*/ 2147483647 h 100"/>
                <a:gd name="T16" fmla="*/ 2147483647 w 202"/>
                <a:gd name="T17" fmla="*/ 2147483647 h 100"/>
                <a:gd name="T18" fmla="*/ 2147483647 w 202"/>
                <a:gd name="T19" fmla="*/ 2147483647 h 100"/>
                <a:gd name="T20" fmla="*/ 2147483647 w 202"/>
                <a:gd name="T21" fmla="*/ 2147483647 h 100"/>
                <a:gd name="T22" fmla="*/ 2147483647 w 202"/>
                <a:gd name="T23" fmla="*/ 2147483647 h 100"/>
                <a:gd name="T24" fmla="*/ 2147483647 w 202"/>
                <a:gd name="T25" fmla="*/ 2147483647 h 100"/>
                <a:gd name="T26" fmla="*/ 2147483647 w 202"/>
                <a:gd name="T27" fmla="*/ 2147483647 h 100"/>
                <a:gd name="T28" fmla="*/ 2147483647 w 202"/>
                <a:gd name="T29" fmla="*/ 2147483647 h 100"/>
                <a:gd name="T30" fmla="*/ 2147483647 w 202"/>
                <a:gd name="T31" fmla="*/ 2147483647 h 100"/>
                <a:gd name="T32" fmla="*/ 2147483647 w 202"/>
                <a:gd name="T33" fmla="*/ 2147483647 h 100"/>
                <a:gd name="T34" fmla="*/ 2147483647 w 202"/>
                <a:gd name="T35" fmla="*/ 2147483647 h 100"/>
                <a:gd name="T36" fmla="*/ 2147483647 w 202"/>
                <a:gd name="T37" fmla="*/ 2147483647 h 100"/>
                <a:gd name="T38" fmla="*/ 2147483647 w 202"/>
                <a:gd name="T39" fmla="*/ 2147483647 h 100"/>
                <a:gd name="T40" fmla="*/ 2147483647 w 202"/>
                <a:gd name="T41" fmla="*/ 2147483647 h 100"/>
                <a:gd name="T42" fmla="*/ 2147483647 w 202"/>
                <a:gd name="T43" fmla="*/ 2147483647 h 100"/>
                <a:gd name="T44" fmla="*/ 2147483647 w 202"/>
                <a:gd name="T45" fmla="*/ 2147483647 h 100"/>
                <a:gd name="T46" fmla="*/ 2147483647 w 202"/>
                <a:gd name="T47" fmla="*/ 2147483647 h 100"/>
                <a:gd name="T48" fmla="*/ 2147483647 w 202"/>
                <a:gd name="T49" fmla="*/ 2147483647 h 100"/>
                <a:gd name="T50" fmla="*/ 2147483647 w 202"/>
                <a:gd name="T51" fmla="*/ 2147483647 h 100"/>
                <a:gd name="T52" fmla="*/ 2147483647 w 202"/>
                <a:gd name="T53" fmla="*/ 2147483647 h 100"/>
                <a:gd name="T54" fmla="*/ 0 w 202"/>
                <a:gd name="T55" fmla="*/ 2147483647 h 100"/>
                <a:gd name="T56" fmla="*/ 2147483647 w 202"/>
                <a:gd name="T57" fmla="*/ 2147483647 h 100"/>
                <a:gd name="T58" fmla="*/ 2147483647 w 202"/>
                <a:gd name="T59" fmla="*/ 0 h 100"/>
                <a:gd name="T60" fmla="*/ 2147483647 w 202"/>
                <a:gd name="T61" fmla="*/ 2147483647 h 100"/>
                <a:gd name="T62" fmla="*/ 2147483647 w 202"/>
                <a:gd name="T63" fmla="*/ 2147483647 h 100"/>
                <a:gd name="T64" fmla="*/ 2147483647 w 202"/>
                <a:gd name="T65" fmla="*/ 2147483647 h 100"/>
                <a:gd name="T66" fmla="*/ 2147483647 w 202"/>
                <a:gd name="T67" fmla="*/ 2147483647 h 100"/>
                <a:gd name="T68" fmla="*/ 2147483647 w 202"/>
                <a:gd name="T69" fmla="*/ 2147483647 h 100"/>
                <a:gd name="T70" fmla="*/ 2147483647 w 202"/>
                <a:gd name="T71" fmla="*/ 2147483647 h 100"/>
                <a:gd name="T72" fmla="*/ 2147483647 w 202"/>
                <a:gd name="T73" fmla="*/ 2147483647 h 100"/>
                <a:gd name="T74" fmla="*/ 2147483647 w 202"/>
                <a:gd name="T75" fmla="*/ 2147483647 h 100"/>
                <a:gd name="T76" fmla="*/ 2147483647 w 202"/>
                <a:gd name="T77" fmla="*/ 2147483647 h 100"/>
                <a:gd name="T78" fmla="*/ 2147483647 w 202"/>
                <a:gd name="T79" fmla="*/ 2147483647 h 100"/>
                <a:gd name="T80" fmla="*/ 2147483647 w 202"/>
                <a:gd name="T81" fmla="*/ 2147483647 h 100"/>
                <a:gd name="T82" fmla="*/ 2147483647 w 202"/>
                <a:gd name="T83" fmla="*/ 2147483647 h 100"/>
                <a:gd name="T84" fmla="*/ 2147483647 w 202"/>
                <a:gd name="T85" fmla="*/ 2147483647 h 100"/>
                <a:gd name="T86" fmla="*/ 2147483647 w 202"/>
                <a:gd name="T87" fmla="*/ 2147483647 h 100"/>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0" t="0" r="r" b="b"/>
              <a:pathLst>
                <a:path w="202" h="100">
                  <a:moveTo>
                    <a:pt x="166" y="28"/>
                  </a:moveTo>
                  <a:lnTo>
                    <a:pt x="169" y="29"/>
                  </a:lnTo>
                  <a:lnTo>
                    <a:pt x="176" y="30"/>
                  </a:lnTo>
                  <a:lnTo>
                    <a:pt x="184" y="33"/>
                  </a:lnTo>
                  <a:lnTo>
                    <a:pt x="191" y="37"/>
                  </a:lnTo>
                  <a:lnTo>
                    <a:pt x="196" y="41"/>
                  </a:lnTo>
                  <a:lnTo>
                    <a:pt x="198" y="46"/>
                  </a:lnTo>
                  <a:lnTo>
                    <a:pt x="201" y="52"/>
                  </a:lnTo>
                  <a:lnTo>
                    <a:pt x="201" y="60"/>
                  </a:lnTo>
                  <a:lnTo>
                    <a:pt x="201" y="67"/>
                  </a:lnTo>
                  <a:lnTo>
                    <a:pt x="202" y="69"/>
                  </a:lnTo>
                  <a:lnTo>
                    <a:pt x="201" y="73"/>
                  </a:lnTo>
                  <a:lnTo>
                    <a:pt x="196" y="76"/>
                  </a:lnTo>
                  <a:lnTo>
                    <a:pt x="190" y="81"/>
                  </a:lnTo>
                  <a:lnTo>
                    <a:pt x="186" y="84"/>
                  </a:lnTo>
                  <a:lnTo>
                    <a:pt x="180" y="85"/>
                  </a:lnTo>
                  <a:lnTo>
                    <a:pt x="172" y="85"/>
                  </a:lnTo>
                  <a:lnTo>
                    <a:pt x="166" y="84"/>
                  </a:lnTo>
                  <a:lnTo>
                    <a:pt x="163" y="83"/>
                  </a:lnTo>
                  <a:lnTo>
                    <a:pt x="160" y="84"/>
                  </a:lnTo>
                  <a:lnTo>
                    <a:pt x="156" y="88"/>
                  </a:lnTo>
                  <a:lnTo>
                    <a:pt x="152" y="90"/>
                  </a:lnTo>
                  <a:lnTo>
                    <a:pt x="148" y="91"/>
                  </a:lnTo>
                  <a:lnTo>
                    <a:pt x="142" y="92"/>
                  </a:lnTo>
                  <a:lnTo>
                    <a:pt x="136" y="92"/>
                  </a:lnTo>
                  <a:lnTo>
                    <a:pt x="130" y="93"/>
                  </a:lnTo>
                  <a:lnTo>
                    <a:pt x="125" y="93"/>
                  </a:lnTo>
                  <a:lnTo>
                    <a:pt x="120" y="94"/>
                  </a:lnTo>
                  <a:lnTo>
                    <a:pt x="116" y="96"/>
                  </a:lnTo>
                  <a:lnTo>
                    <a:pt x="111" y="98"/>
                  </a:lnTo>
                  <a:lnTo>
                    <a:pt x="106" y="99"/>
                  </a:lnTo>
                  <a:lnTo>
                    <a:pt x="100" y="100"/>
                  </a:lnTo>
                  <a:lnTo>
                    <a:pt x="92" y="100"/>
                  </a:lnTo>
                  <a:lnTo>
                    <a:pt x="84" y="99"/>
                  </a:lnTo>
                  <a:lnTo>
                    <a:pt x="77" y="99"/>
                  </a:lnTo>
                  <a:lnTo>
                    <a:pt x="73" y="97"/>
                  </a:lnTo>
                  <a:lnTo>
                    <a:pt x="68" y="93"/>
                  </a:lnTo>
                  <a:lnTo>
                    <a:pt x="63" y="90"/>
                  </a:lnTo>
                  <a:lnTo>
                    <a:pt x="58" y="85"/>
                  </a:lnTo>
                  <a:lnTo>
                    <a:pt x="53" y="79"/>
                  </a:lnTo>
                  <a:lnTo>
                    <a:pt x="52" y="71"/>
                  </a:lnTo>
                  <a:lnTo>
                    <a:pt x="53" y="61"/>
                  </a:lnTo>
                  <a:lnTo>
                    <a:pt x="53" y="54"/>
                  </a:lnTo>
                  <a:lnTo>
                    <a:pt x="53" y="48"/>
                  </a:lnTo>
                  <a:lnTo>
                    <a:pt x="51" y="44"/>
                  </a:lnTo>
                  <a:lnTo>
                    <a:pt x="49" y="39"/>
                  </a:lnTo>
                  <a:lnTo>
                    <a:pt x="46" y="35"/>
                  </a:lnTo>
                  <a:lnTo>
                    <a:pt x="42" y="32"/>
                  </a:lnTo>
                  <a:lnTo>
                    <a:pt x="36" y="32"/>
                  </a:lnTo>
                  <a:lnTo>
                    <a:pt x="30" y="33"/>
                  </a:lnTo>
                  <a:lnTo>
                    <a:pt x="28" y="35"/>
                  </a:lnTo>
                  <a:lnTo>
                    <a:pt x="24" y="35"/>
                  </a:lnTo>
                  <a:lnTo>
                    <a:pt x="20" y="31"/>
                  </a:lnTo>
                  <a:lnTo>
                    <a:pt x="12" y="25"/>
                  </a:lnTo>
                  <a:lnTo>
                    <a:pt x="5" y="22"/>
                  </a:lnTo>
                  <a:lnTo>
                    <a:pt x="0" y="16"/>
                  </a:lnTo>
                  <a:lnTo>
                    <a:pt x="1" y="9"/>
                  </a:lnTo>
                  <a:lnTo>
                    <a:pt x="7" y="3"/>
                  </a:lnTo>
                  <a:lnTo>
                    <a:pt x="13" y="0"/>
                  </a:lnTo>
                  <a:lnTo>
                    <a:pt x="19" y="0"/>
                  </a:lnTo>
                  <a:lnTo>
                    <a:pt x="24" y="1"/>
                  </a:lnTo>
                  <a:lnTo>
                    <a:pt x="30" y="6"/>
                  </a:lnTo>
                  <a:lnTo>
                    <a:pt x="34" y="12"/>
                  </a:lnTo>
                  <a:lnTo>
                    <a:pt x="37" y="17"/>
                  </a:lnTo>
                  <a:lnTo>
                    <a:pt x="43" y="21"/>
                  </a:lnTo>
                  <a:lnTo>
                    <a:pt x="49" y="20"/>
                  </a:lnTo>
                  <a:lnTo>
                    <a:pt x="52" y="16"/>
                  </a:lnTo>
                  <a:lnTo>
                    <a:pt x="54" y="13"/>
                  </a:lnTo>
                  <a:lnTo>
                    <a:pt x="59" y="12"/>
                  </a:lnTo>
                  <a:lnTo>
                    <a:pt x="63" y="13"/>
                  </a:lnTo>
                  <a:lnTo>
                    <a:pt x="67" y="13"/>
                  </a:lnTo>
                  <a:lnTo>
                    <a:pt x="69" y="16"/>
                  </a:lnTo>
                  <a:lnTo>
                    <a:pt x="70" y="21"/>
                  </a:lnTo>
                  <a:lnTo>
                    <a:pt x="73" y="29"/>
                  </a:lnTo>
                  <a:lnTo>
                    <a:pt x="80" y="36"/>
                  </a:lnTo>
                  <a:lnTo>
                    <a:pt x="85" y="43"/>
                  </a:lnTo>
                  <a:lnTo>
                    <a:pt x="88" y="50"/>
                  </a:lnTo>
                  <a:lnTo>
                    <a:pt x="91" y="53"/>
                  </a:lnTo>
                  <a:lnTo>
                    <a:pt x="100" y="52"/>
                  </a:lnTo>
                  <a:lnTo>
                    <a:pt x="111" y="51"/>
                  </a:lnTo>
                  <a:lnTo>
                    <a:pt x="119" y="52"/>
                  </a:lnTo>
                  <a:lnTo>
                    <a:pt x="123" y="53"/>
                  </a:lnTo>
                  <a:lnTo>
                    <a:pt x="128" y="51"/>
                  </a:lnTo>
                  <a:lnTo>
                    <a:pt x="133" y="46"/>
                  </a:lnTo>
                  <a:lnTo>
                    <a:pt x="138" y="41"/>
                  </a:lnTo>
                  <a:lnTo>
                    <a:pt x="143" y="37"/>
                  </a:lnTo>
                  <a:lnTo>
                    <a:pt x="149" y="32"/>
                  </a:lnTo>
                  <a:lnTo>
                    <a:pt x="154" y="29"/>
                  </a:lnTo>
                  <a:lnTo>
                    <a:pt x="166" y="28"/>
                  </a:lnTo>
                  <a:close/>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solidFill>
                  <a:srgbClr val="FFFFFF"/>
                </a:solidFill>
              </a:endParaRPr>
            </a:p>
          </p:txBody>
        </p:sp>
        <p:sp>
          <p:nvSpPr>
            <p:cNvPr id="550" name="Freeform 549"/>
            <p:cNvSpPr>
              <a:spLocks/>
            </p:cNvSpPr>
            <p:nvPr/>
          </p:nvSpPr>
          <p:spPr bwMode="auto">
            <a:xfrm>
              <a:off x="2494767" y="1624554"/>
              <a:ext cx="48184" cy="39904"/>
            </a:xfrm>
            <a:custGeom>
              <a:avLst/>
              <a:gdLst>
                <a:gd name="T0" fmla="*/ 2147483647 w 40"/>
                <a:gd name="T1" fmla="*/ 2147483647 h 37"/>
                <a:gd name="T2" fmla="*/ 2147483647 w 40"/>
                <a:gd name="T3" fmla="*/ 2147483647 h 37"/>
                <a:gd name="T4" fmla="*/ 2147483647 w 40"/>
                <a:gd name="T5" fmla="*/ 2147483647 h 37"/>
                <a:gd name="T6" fmla="*/ 2147483647 w 40"/>
                <a:gd name="T7" fmla="*/ 2147483647 h 37"/>
                <a:gd name="T8" fmla="*/ 2147483647 w 40"/>
                <a:gd name="T9" fmla="*/ 2147483647 h 37"/>
                <a:gd name="T10" fmla="*/ 2147483647 w 40"/>
                <a:gd name="T11" fmla="*/ 2147483647 h 37"/>
                <a:gd name="T12" fmla="*/ 2147483647 w 40"/>
                <a:gd name="T13" fmla="*/ 2147483647 h 37"/>
                <a:gd name="T14" fmla="*/ 2147483647 w 40"/>
                <a:gd name="T15" fmla="*/ 2147483647 h 37"/>
                <a:gd name="T16" fmla="*/ 2147483647 w 40"/>
                <a:gd name="T17" fmla="*/ 2147483647 h 37"/>
                <a:gd name="T18" fmla="*/ 2147483647 w 40"/>
                <a:gd name="T19" fmla="*/ 2147483647 h 37"/>
                <a:gd name="T20" fmla="*/ 2147483647 w 40"/>
                <a:gd name="T21" fmla="*/ 2147483647 h 37"/>
                <a:gd name="T22" fmla="*/ 2147483647 w 40"/>
                <a:gd name="T23" fmla="*/ 2147483647 h 37"/>
                <a:gd name="T24" fmla="*/ 2147483647 w 40"/>
                <a:gd name="T25" fmla="*/ 2147483647 h 37"/>
                <a:gd name="T26" fmla="*/ 2147483647 w 40"/>
                <a:gd name="T27" fmla="*/ 2147483647 h 37"/>
                <a:gd name="T28" fmla="*/ 0 w 40"/>
                <a:gd name="T29" fmla="*/ 2147483647 h 37"/>
                <a:gd name="T30" fmla="*/ 2147483647 w 40"/>
                <a:gd name="T31" fmla="*/ 2147483647 h 37"/>
                <a:gd name="T32" fmla="*/ 2147483647 w 40"/>
                <a:gd name="T33" fmla="*/ 2147483647 h 37"/>
                <a:gd name="T34" fmla="*/ 2147483647 w 40"/>
                <a:gd name="T35" fmla="*/ 2147483647 h 37"/>
                <a:gd name="T36" fmla="*/ 2147483647 w 40"/>
                <a:gd name="T37" fmla="*/ 2147483647 h 37"/>
                <a:gd name="T38" fmla="*/ 2147483647 w 40"/>
                <a:gd name="T39" fmla="*/ 0 h 37"/>
                <a:gd name="T40" fmla="*/ 2147483647 w 40"/>
                <a:gd name="T41" fmla="*/ 2147483647 h 37"/>
                <a:gd name="T42" fmla="*/ 2147483647 w 40"/>
                <a:gd name="T43" fmla="*/ 2147483647 h 37"/>
                <a:gd name="T44" fmla="*/ 2147483647 w 40"/>
                <a:gd name="T45" fmla="*/ 2147483647 h 37"/>
                <a:gd name="T46" fmla="*/ 2147483647 w 40"/>
                <a:gd name="T47" fmla="*/ 2147483647 h 37"/>
                <a:gd name="T48" fmla="*/ 2147483647 w 40"/>
                <a:gd name="T49" fmla="*/ 2147483647 h 37"/>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0" t="0" r="r" b="b"/>
              <a:pathLst>
                <a:path w="40" h="37">
                  <a:moveTo>
                    <a:pt x="38" y="20"/>
                  </a:moveTo>
                  <a:lnTo>
                    <a:pt x="37" y="21"/>
                  </a:lnTo>
                  <a:lnTo>
                    <a:pt x="35" y="26"/>
                  </a:lnTo>
                  <a:lnTo>
                    <a:pt x="32" y="30"/>
                  </a:lnTo>
                  <a:lnTo>
                    <a:pt x="28" y="34"/>
                  </a:lnTo>
                  <a:lnTo>
                    <a:pt x="24" y="36"/>
                  </a:lnTo>
                  <a:lnTo>
                    <a:pt x="19" y="37"/>
                  </a:lnTo>
                  <a:lnTo>
                    <a:pt x="14" y="37"/>
                  </a:lnTo>
                  <a:lnTo>
                    <a:pt x="13" y="37"/>
                  </a:lnTo>
                  <a:lnTo>
                    <a:pt x="12" y="36"/>
                  </a:lnTo>
                  <a:lnTo>
                    <a:pt x="11" y="34"/>
                  </a:lnTo>
                  <a:lnTo>
                    <a:pt x="9" y="32"/>
                  </a:lnTo>
                  <a:lnTo>
                    <a:pt x="5" y="28"/>
                  </a:lnTo>
                  <a:lnTo>
                    <a:pt x="2" y="24"/>
                  </a:lnTo>
                  <a:lnTo>
                    <a:pt x="0" y="20"/>
                  </a:lnTo>
                  <a:lnTo>
                    <a:pt x="2" y="17"/>
                  </a:lnTo>
                  <a:lnTo>
                    <a:pt x="6" y="12"/>
                  </a:lnTo>
                  <a:lnTo>
                    <a:pt x="12" y="7"/>
                  </a:lnTo>
                  <a:lnTo>
                    <a:pt x="17" y="3"/>
                  </a:lnTo>
                  <a:lnTo>
                    <a:pt x="20" y="0"/>
                  </a:lnTo>
                  <a:lnTo>
                    <a:pt x="25" y="2"/>
                  </a:lnTo>
                  <a:lnTo>
                    <a:pt x="32" y="4"/>
                  </a:lnTo>
                  <a:lnTo>
                    <a:pt x="37" y="7"/>
                  </a:lnTo>
                  <a:lnTo>
                    <a:pt x="40" y="12"/>
                  </a:lnTo>
                  <a:lnTo>
                    <a:pt x="38" y="20"/>
                  </a:lnTo>
                  <a:close/>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solidFill>
                  <a:srgbClr val="FFFFFF"/>
                </a:solidFill>
              </a:endParaRPr>
            </a:p>
          </p:txBody>
        </p:sp>
        <p:sp>
          <p:nvSpPr>
            <p:cNvPr id="551" name="Freeform 550"/>
            <p:cNvSpPr>
              <a:spLocks/>
            </p:cNvSpPr>
            <p:nvPr/>
          </p:nvSpPr>
          <p:spPr bwMode="auto">
            <a:xfrm flipV="1">
              <a:off x="2678902" y="1371824"/>
              <a:ext cx="234039" cy="339192"/>
            </a:xfrm>
            <a:custGeom>
              <a:avLst/>
              <a:gdLst>
                <a:gd name="T0" fmla="*/ 2147483647 w 201"/>
                <a:gd name="T1" fmla="*/ 2147483647 h 319"/>
                <a:gd name="T2" fmla="*/ 2147483647 w 201"/>
                <a:gd name="T3" fmla="*/ 2147483647 h 319"/>
                <a:gd name="T4" fmla="*/ 2147483647 w 201"/>
                <a:gd name="T5" fmla="*/ 2147483647 h 319"/>
                <a:gd name="T6" fmla="*/ 2147483647 w 201"/>
                <a:gd name="T7" fmla="*/ 2147483647 h 319"/>
                <a:gd name="T8" fmla="*/ 2147483647 w 201"/>
                <a:gd name="T9" fmla="*/ 2147483647 h 319"/>
                <a:gd name="T10" fmla="*/ 2147483647 w 201"/>
                <a:gd name="T11" fmla="*/ 2147483647 h 319"/>
                <a:gd name="T12" fmla="*/ 2147483647 w 201"/>
                <a:gd name="T13" fmla="*/ 2147483647 h 319"/>
                <a:gd name="T14" fmla="*/ 2147483647 w 201"/>
                <a:gd name="T15" fmla="*/ 2147483647 h 319"/>
                <a:gd name="T16" fmla="*/ 2147483647 w 201"/>
                <a:gd name="T17" fmla="*/ 2147483647 h 319"/>
                <a:gd name="T18" fmla="*/ 2147483647 w 201"/>
                <a:gd name="T19" fmla="*/ 2147483647 h 319"/>
                <a:gd name="T20" fmla="*/ 2147483647 w 201"/>
                <a:gd name="T21" fmla="*/ 2147483647 h 319"/>
                <a:gd name="T22" fmla="*/ 2147483647 w 201"/>
                <a:gd name="T23" fmla="*/ 2147483647 h 319"/>
                <a:gd name="T24" fmla="*/ 2147483647 w 201"/>
                <a:gd name="T25" fmla="*/ 2147483647 h 319"/>
                <a:gd name="T26" fmla="*/ 2147483647 w 201"/>
                <a:gd name="T27" fmla="*/ 2147483647 h 319"/>
                <a:gd name="T28" fmla="*/ 2147483647 w 201"/>
                <a:gd name="T29" fmla="*/ 2147483647 h 319"/>
                <a:gd name="T30" fmla="*/ 2147483647 w 201"/>
                <a:gd name="T31" fmla="*/ 2147483647 h 319"/>
                <a:gd name="T32" fmla="*/ 2147483647 w 201"/>
                <a:gd name="T33" fmla="*/ 2147483647 h 319"/>
                <a:gd name="T34" fmla="*/ 2147483647 w 201"/>
                <a:gd name="T35" fmla="*/ 2147483647 h 319"/>
                <a:gd name="T36" fmla="*/ 2147483647 w 201"/>
                <a:gd name="T37" fmla="*/ 2147483647 h 319"/>
                <a:gd name="T38" fmla="*/ 2147483647 w 201"/>
                <a:gd name="T39" fmla="*/ 2147483647 h 319"/>
                <a:gd name="T40" fmla="*/ 2147483647 w 201"/>
                <a:gd name="T41" fmla="*/ 2147483647 h 319"/>
                <a:gd name="T42" fmla="*/ 2147483647 w 201"/>
                <a:gd name="T43" fmla="*/ 2147483647 h 319"/>
                <a:gd name="T44" fmla="*/ 2147483647 w 201"/>
                <a:gd name="T45" fmla="*/ 2147483647 h 319"/>
                <a:gd name="T46" fmla="*/ 2147483647 w 201"/>
                <a:gd name="T47" fmla="*/ 2147483647 h 319"/>
                <a:gd name="T48" fmla="*/ 2147483647 w 201"/>
                <a:gd name="T49" fmla="*/ 2147483647 h 319"/>
                <a:gd name="T50" fmla="*/ 2147483647 w 201"/>
                <a:gd name="T51" fmla="*/ 0 h 319"/>
                <a:gd name="T52" fmla="*/ 2147483647 w 201"/>
                <a:gd name="T53" fmla="*/ 2147483647 h 319"/>
                <a:gd name="T54" fmla="*/ 2147483647 w 201"/>
                <a:gd name="T55" fmla="*/ 2147483647 h 319"/>
                <a:gd name="T56" fmla="*/ 2147483647 w 201"/>
                <a:gd name="T57" fmla="*/ 2147483647 h 319"/>
                <a:gd name="T58" fmla="*/ 2147483647 w 201"/>
                <a:gd name="T59" fmla="*/ 2147483647 h 319"/>
                <a:gd name="T60" fmla="*/ 2147483647 w 201"/>
                <a:gd name="T61" fmla="*/ 2147483647 h 319"/>
                <a:gd name="T62" fmla="*/ 2147483647 w 201"/>
                <a:gd name="T63" fmla="*/ 2147483647 h 319"/>
                <a:gd name="T64" fmla="*/ 2147483647 w 201"/>
                <a:gd name="T65" fmla="*/ 2147483647 h 319"/>
                <a:gd name="T66" fmla="*/ 2147483647 w 201"/>
                <a:gd name="T67" fmla="*/ 2147483647 h 319"/>
                <a:gd name="T68" fmla="*/ 2147483647 w 201"/>
                <a:gd name="T69" fmla="*/ 2147483647 h 319"/>
                <a:gd name="T70" fmla="*/ 2147483647 w 201"/>
                <a:gd name="T71" fmla="*/ 2147483647 h 319"/>
                <a:gd name="T72" fmla="*/ 2147483647 w 201"/>
                <a:gd name="T73" fmla="*/ 2147483647 h 319"/>
                <a:gd name="T74" fmla="*/ 2147483647 w 201"/>
                <a:gd name="T75" fmla="*/ 2147483647 h 319"/>
                <a:gd name="T76" fmla="*/ 2147483647 w 201"/>
                <a:gd name="T77" fmla="*/ 2147483647 h 319"/>
                <a:gd name="T78" fmla="*/ 2147483647 w 201"/>
                <a:gd name="T79" fmla="*/ 2147483647 h 319"/>
                <a:gd name="T80" fmla="*/ 2147483647 w 201"/>
                <a:gd name="T81" fmla="*/ 2147483647 h 319"/>
                <a:gd name="T82" fmla="*/ 2147483647 w 201"/>
                <a:gd name="T83" fmla="*/ 2147483647 h 319"/>
                <a:gd name="T84" fmla="*/ 2147483647 w 201"/>
                <a:gd name="T85" fmla="*/ 2147483647 h 319"/>
                <a:gd name="T86" fmla="*/ 0 w 201"/>
                <a:gd name="T87" fmla="*/ 2147483647 h 319"/>
                <a:gd name="T88" fmla="*/ 2147483647 w 201"/>
                <a:gd name="T89" fmla="*/ 2147483647 h 319"/>
                <a:gd name="T90" fmla="*/ 2147483647 w 201"/>
                <a:gd name="T91" fmla="*/ 2147483647 h 319"/>
                <a:gd name="T92" fmla="*/ 2147483647 w 201"/>
                <a:gd name="T93" fmla="*/ 2147483647 h 319"/>
                <a:gd name="T94" fmla="*/ 2147483647 w 201"/>
                <a:gd name="T95" fmla="*/ 2147483647 h 319"/>
                <a:gd name="T96" fmla="*/ 2147483647 w 201"/>
                <a:gd name="T97" fmla="*/ 2147483647 h 319"/>
                <a:gd name="T98" fmla="*/ 2147483647 w 201"/>
                <a:gd name="T99" fmla="*/ 2147483647 h 319"/>
                <a:gd name="T100" fmla="*/ 2147483647 w 201"/>
                <a:gd name="T101" fmla="*/ 2147483647 h 319"/>
                <a:gd name="T102" fmla="*/ 2147483647 w 201"/>
                <a:gd name="T103" fmla="*/ 2147483647 h 319"/>
                <a:gd name="T104" fmla="*/ 2147483647 w 201"/>
                <a:gd name="T105" fmla="*/ 2147483647 h 319"/>
                <a:gd name="T106" fmla="*/ 2147483647 w 201"/>
                <a:gd name="T107" fmla="*/ 2147483647 h 319"/>
                <a:gd name="T108" fmla="*/ 2147483647 w 201"/>
                <a:gd name="T109" fmla="*/ 2147483647 h 319"/>
                <a:gd name="T110" fmla="*/ 2147483647 w 201"/>
                <a:gd name="T111" fmla="*/ 2147483647 h 319"/>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0" t="0" r="r" b="b"/>
              <a:pathLst>
                <a:path w="201" h="319">
                  <a:moveTo>
                    <a:pt x="84" y="267"/>
                  </a:moveTo>
                  <a:lnTo>
                    <a:pt x="88" y="270"/>
                  </a:lnTo>
                  <a:lnTo>
                    <a:pt x="93" y="277"/>
                  </a:lnTo>
                  <a:lnTo>
                    <a:pt x="97" y="283"/>
                  </a:lnTo>
                  <a:lnTo>
                    <a:pt x="95" y="290"/>
                  </a:lnTo>
                  <a:lnTo>
                    <a:pt x="88" y="294"/>
                  </a:lnTo>
                  <a:lnTo>
                    <a:pt x="82" y="296"/>
                  </a:lnTo>
                  <a:lnTo>
                    <a:pt x="78" y="301"/>
                  </a:lnTo>
                  <a:lnTo>
                    <a:pt x="80" y="308"/>
                  </a:lnTo>
                  <a:lnTo>
                    <a:pt x="82" y="315"/>
                  </a:lnTo>
                  <a:lnTo>
                    <a:pt x="85" y="318"/>
                  </a:lnTo>
                  <a:lnTo>
                    <a:pt x="92" y="319"/>
                  </a:lnTo>
                  <a:lnTo>
                    <a:pt x="104" y="319"/>
                  </a:lnTo>
                  <a:lnTo>
                    <a:pt x="116" y="319"/>
                  </a:lnTo>
                  <a:lnTo>
                    <a:pt x="123" y="318"/>
                  </a:lnTo>
                  <a:lnTo>
                    <a:pt x="129" y="316"/>
                  </a:lnTo>
                  <a:lnTo>
                    <a:pt x="136" y="312"/>
                  </a:lnTo>
                  <a:lnTo>
                    <a:pt x="144" y="309"/>
                  </a:lnTo>
                  <a:lnTo>
                    <a:pt x="151" y="305"/>
                  </a:lnTo>
                  <a:lnTo>
                    <a:pt x="158" y="304"/>
                  </a:lnTo>
                  <a:lnTo>
                    <a:pt x="164" y="304"/>
                  </a:lnTo>
                  <a:lnTo>
                    <a:pt x="171" y="306"/>
                  </a:lnTo>
                  <a:lnTo>
                    <a:pt x="176" y="306"/>
                  </a:lnTo>
                  <a:lnTo>
                    <a:pt x="182" y="305"/>
                  </a:lnTo>
                  <a:lnTo>
                    <a:pt x="187" y="300"/>
                  </a:lnTo>
                  <a:lnTo>
                    <a:pt x="191" y="294"/>
                  </a:lnTo>
                  <a:lnTo>
                    <a:pt x="197" y="289"/>
                  </a:lnTo>
                  <a:lnTo>
                    <a:pt x="198" y="285"/>
                  </a:lnTo>
                  <a:lnTo>
                    <a:pt x="191" y="279"/>
                  </a:lnTo>
                  <a:lnTo>
                    <a:pt x="180" y="273"/>
                  </a:lnTo>
                  <a:lnTo>
                    <a:pt x="173" y="270"/>
                  </a:lnTo>
                  <a:lnTo>
                    <a:pt x="169" y="266"/>
                  </a:lnTo>
                  <a:lnTo>
                    <a:pt x="172" y="263"/>
                  </a:lnTo>
                  <a:lnTo>
                    <a:pt x="177" y="259"/>
                  </a:lnTo>
                  <a:lnTo>
                    <a:pt x="181" y="256"/>
                  </a:lnTo>
                  <a:lnTo>
                    <a:pt x="182" y="251"/>
                  </a:lnTo>
                  <a:lnTo>
                    <a:pt x="182" y="244"/>
                  </a:lnTo>
                  <a:lnTo>
                    <a:pt x="180" y="238"/>
                  </a:lnTo>
                  <a:lnTo>
                    <a:pt x="179" y="235"/>
                  </a:lnTo>
                  <a:lnTo>
                    <a:pt x="179" y="232"/>
                  </a:lnTo>
                  <a:lnTo>
                    <a:pt x="182" y="227"/>
                  </a:lnTo>
                  <a:lnTo>
                    <a:pt x="188" y="219"/>
                  </a:lnTo>
                  <a:lnTo>
                    <a:pt x="195" y="209"/>
                  </a:lnTo>
                  <a:lnTo>
                    <a:pt x="197" y="197"/>
                  </a:lnTo>
                  <a:lnTo>
                    <a:pt x="190" y="187"/>
                  </a:lnTo>
                  <a:lnTo>
                    <a:pt x="177" y="179"/>
                  </a:lnTo>
                  <a:lnTo>
                    <a:pt x="168" y="173"/>
                  </a:lnTo>
                  <a:lnTo>
                    <a:pt x="165" y="168"/>
                  </a:lnTo>
                  <a:lnTo>
                    <a:pt x="168" y="162"/>
                  </a:lnTo>
                  <a:lnTo>
                    <a:pt x="177" y="156"/>
                  </a:lnTo>
                  <a:lnTo>
                    <a:pt x="188" y="149"/>
                  </a:lnTo>
                  <a:lnTo>
                    <a:pt x="195" y="139"/>
                  </a:lnTo>
                  <a:lnTo>
                    <a:pt x="195" y="130"/>
                  </a:lnTo>
                  <a:lnTo>
                    <a:pt x="192" y="120"/>
                  </a:lnTo>
                  <a:lnTo>
                    <a:pt x="194" y="109"/>
                  </a:lnTo>
                  <a:lnTo>
                    <a:pt x="195" y="100"/>
                  </a:lnTo>
                  <a:lnTo>
                    <a:pt x="196" y="90"/>
                  </a:lnTo>
                  <a:lnTo>
                    <a:pt x="197" y="77"/>
                  </a:lnTo>
                  <a:lnTo>
                    <a:pt x="199" y="65"/>
                  </a:lnTo>
                  <a:lnTo>
                    <a:pt x="201" y="55"/>
                  </a:lnTo>
                  <a:lnTo>
                    <a:pt x="196" y="52"/>
                  </a:lnTo>
                  <a:lnTo>
                    <a:pt x="189" y="54"/>
                  </a:lnTo>
                  <a:lnTo>
                    <a:pt x="183" y="54"/>
                  </a:lnTo>
                  <a:lnTo>
                    <a:pt x="183" y="51"/>
                  </a:lnTo>
                  <a:lnTo>
                    <a:pt x="190" y="40"/>
                  </a:lnTo>
                  <a:lnTo>
                    <a:pt x="197" y="29"/>
                  </a:lnTo>
                  <a:lnTo>
                    <a:pt x="199" y="18"/>
                  </a:lnTo>
                  <a:lnTo>
                    <a:pt x="198" y="10"/>
                  </a:lnTo>
                  <a:lnTo>
                    <a:pt x="194" y="6"/>
                  </a:lnTo>
                  <a:lnTo>
                    <a:pt x="192" y="5"/>
                  </a:lnTo>
                  <a:lnTo>
                    <a:pt x="190" y="5"/>
                  </a:lnTo>
                  <a:lnTo>
                    <a:pt x="189" y="5"/>
                  </a:lnTo>
                  <a:lnTo>
                    <a:pt x="187" y="5"/>
                  </a:lnTo>
                  <a:lnTo>
                    <a:pt x="179" y="6"/>
                  </a:lnTo>
                  <a:lnTo>
                    <a:pt x="173" y="3"/>
                  </a:lnTo>
                  <a:lnTo>
                    <a:pt x="168" y="1"/>
                  </a:lnTo>
                  <a:lnTo>
                    <a:pt x="164" y="0"/>
                  </a:lnTo>
                  <a:lnTo>
                    <a:pt x="163" y="0"/>
                  </a:lnTo>
                  <a:lnTo>
                    <a:pt x="161" y="0"/>
                  </a:lnTo>
                  <a:lnTo>
                    <a:pt x="160" y="1"/>
                  </a:lnTo>
                  <a:lnTo>
                    <a:pt x="159" y="2"/>
                  </a:lnTo>
                  <a:lnTo>
                    <a:pt x="156" y="5"/>
                  </a:lnTo>
                  <a:lnTo>
                    <a:pt x="151" y="6"/>
                  </a:lnTo>
                  <a:lnTo>
                    <a:pt x="145" y="6"/>
                  </a:lnTo>
                  <a:lnTo>
                    <a:pt x="139" y="7"/>
                  </a:lnTo>
                  <a:lnTo>
                    <a:pt x="135" y="8"/>
                  </a:lnTo>
                  <a:lnTo>
                    <a:pt x="129" y="9"/>
                  </a:lnTo>
                  <a:lnTo>
                    <a:pt x="126" y="10"/>
                  </a:lnTo>
                  <a:lnTo>
                    <a:pt x="123" y="14"/>
                  </a:lnTo>
                  <a:lnTo>
                    <a:pt x="121" y="17"/>
                  </a:lnTo>
                  <a:lnTo>
                    <a:pt x="119" y="18"/>
                  </a:lnTo>
                  <a:lnTo>
                    <a:pt x="115" y="18"/>
                  </a:lnTo>
                  <a:lnTo>
                    <a:pt x="108" y="20"/>
                  </a:lnTo>
                  <a:lnTo>
                    <a:pt x="100" y="23"/>
                  </a:lnTo>
                  <a:lnTo>
                    <a:pt x="93" y="26"/>
                  </a:lnTo>
                  <a:lnTo>
                    <a:pt x="87" y="31"/>
                  </a:lnTo>
                  <a:lnTo>
                    <a:pt x="82" y="39"/>
                  </a:lnTo>
                  <a:lnTo>
                    <a:pt x="80" y="47"/>
                  </a:lnTo>
                  <a:lnTo>
                    <a:pt x="81" y="54"/>
                  </a:lnTo>
                  <a:lnTo>
                    <a:pt x="81" y="59"/>
                  </a:lnTo>
                  <a:lnTo>
                    <a:pt x="80" y="60"/>
                  </a:lnTo>
                  <a:lnTo>
                    <a:pt x="74" y="61"/>
                  </a:lnTo>
                  <a:lnTo>
                    <a:pt x="67" y="62"/>
                  </a:lnTo>
                  <a:lnTo>
                    <a:pt x="60" y="66"/>
                  </a:lnTo>
                  <a:lnTo>
                    <a:pt x="59" y="70"/>
                  </a:lnTo>
                  <a:lnTo>
                    <a:pt x="57" y="74"/>
                  </a:lnTo>
                  <a:lnTo>
                    <a:pt x="52" y="77"/>
                  </a:lnTo>
                  <a:lnTo>
                    <a:pt x="46" y="81"/>
                  </a:lnTo>
                  <a:lnTo>
                    <a:pt x="43" y="84"/>
                  </a:lnTo>
                  <a:lnTo>
                    <a:pt x="40" y="89"/>
                  </a:lnTo>
                  <a:lnTo>
                    <a:pt x="37" y="93"/>
                  </a:lnTo>
                  <a:lnTo>
                    <a:pt x="35" y="99"/>
                  </a:lnTo>
                  <a:lnTo>
                    <a:pt x="38" y="107"/>
                  </a:lnTo>
                  <a:lnTo>
                    <a:pt x="44" y="115"/>
                  </a:lnTo>
                  <a:lnTo>
                    <a:pt x="47" y="122"/>
                  </a:lnTo>
                  <a:lnTo>
                    <a:pt x="49" y="128"/>
                  </a:lnTo>
                  <a:lnTo>
                    <a:pt x="47" y="132"/>
                  </a:lnTo>
                  <a:lnTo>
                    <a:pt x="45" y="138"/>
                  </a:lnTo>
                  <a:lnTo>
                    <a:pt x="44" y="143"/>
                  </a:lnTo>
                  <a:lnTo>
                    <a:pt x="43" y="143"/>
                  </a:lnTo>
                  <a:lnTo>
                    <a:pt x="38" y="136"/>
                  </a:lnTo>
                  <a:lnTo>
                    <a:pt x="34" y="126"/>
                  </a:lnTo>
                  <a:lnTo>
                    <a:pt x="31" y="118"/>
                  </a:lnTo>
                  <a:lnTo>
                    <a:pt x="28" y="113"/>
                  </a:lnTo>
                  <a:lnTo>
                    <a:pt x="24" y="114"/>
                  </a:lnTo>
                  <a:lnTo>
                    <a:pt x="21" y="118"/>
                  </a:lnTo>
                  <a:lnTo>
                    <a:pt x="16" y="123"/>
                  </a:lnTo>
                  <a:lnTo>
                    <a:pt x="12" y="128"/>
                  </a:lnTo>
                  <a:lnTo>
                    <a:pt x="9" y="132"/>
                  </a:lnTo>
                  <a:lnTo>
                    <a:pt x="7" y="141"/>
                  </a:lnTo>
                  <a:lnTo>
                    <a:pt x="4" y="153"/>
                  </a:lnTo>
                  <a:lnTo>
                    <a:pt x="0" y="166"/>
                  </a:lnTo>
                  <a:lnTo>
                    <a:pt x="0" y="176"/>
                  </a:lnTo>
                  <a:lnTo>
                    <a:pt x="1" y="184"/>
                  </a:lnTo>
                  <a:lnTo>
                    <a:pt x="2" y="190"/>
                  </a:lnTo>
                  <a:lnTo>
                    <a:pt x="6" y="195"/>
                  </a:lnTo>
                  <a:lnTo>
                    <a:pt x="12" y="198"/>
                  </a:lnTo>
                  <a:lnTo>
                    <a:pt x="19" y="199"/>
                  </a:lnTo>
                  <a:lnTo>
                    <a:pt x="23" y="200"/>
                  </a:lnTo>
                  <a:lnTo>
                    <a:pt x="27" y="200"/>
                  </a:lnTo>
                  <a:lnTo>
                    <a:pt x="30" y="199"/>
                  </a:lnTo>
                  <a:lnTo>
                    <a:pt x="31" y="200"/>
                  </a:lnTo>
                  <a:lnTo>
                    <a:pt x="30" y="205"/>
                  </a:lnTo>
                  <a:lnTo>
                    <a:pt x="28" y="211"/>
                  </a:lnTo>
                  <a:lnTo>
                    <a:pt x="24" y="215"/>
                  </a:lnTo>
                  <a:lnTo>
                    <a:pt x="23" y="219"/>
                  </a:lnTo>
                  <a:lnTo>
                    <a:pt x="24" y="224"/>
                  </a:lnTo>
                  <a:lnTo>
                    <a:pt x="28" y="229"/>
                  </a:lnTo>
                  <a:lnTo>
                    <a:pt x="31" y="234"/>
                  </a:lnTo>
                  <a:lnTo>
                    <a:pt x="36" y="238"/>
                  </a:lnTo>
                  <a:lnTo>
                    <a:pt x="44" y="245"/>
                  </a:lnTo>
                  <a:lnTo>
                    <a:pt x="54" y="248"/>
                  </a:lnTo>
                  <a:lnTo>
                    <a:pt x="63" y="244"/>
                  </a:lnTo>
                  <a:lnTo>
                    <a:pt x="70" y="237"/>
                  </a:lnTo>
                  <a:lnTo>
                    <a:pt x="75" y="232"/>
                  </a:lnTo>
                  <a:lnTo>
                    <a:pt x="77" y="229"/>
                  </a:lnTo>
                  <a:lnTo>
                    <a:pt x="82" y="230"/>
                  </a:lnTo>
                  <a:lnTo>
                    <a:pt x="88" y="234"/>
                  </a:lnTo>
                  <a:lnTo>
                    <a:pt x="96" y="240"/>
                  </a:lnTo>
                  <a:lnTo>
                    <a:pt x="104" y="247"/>
                  </a:lnTo>
                  <a:lnTo>
                    <a:pt x="111" y="256"/>
                  </a:lnTo>
                  <a:lnTo>
                    <a:pt x="113" y="263"/>
                  </a:lnTo>
                  <a:lnTo>
                    <a:pt x="113" y="264"/>
                  </a:lnTo>
                  <a:lnTo>
                    <a:pt x="110" y="262"/>
                  </a:lnTo>
                  <a:lnTo>
                    <a:pt x="103" y="256"/>
                  </a:lnTo>
                  <a:lnTo>
                    <a:pt x="93" y="252"/>
                  </a:lnTo>
                  <a:lnTo>
                    <a:pt x="85" y="252"/>
                  </a:lnTo>
                  <a:lnTo>
                    <a:pt x="82" y="258"/>
                  </a:lnTo>
                  <a:lnTo>
                    <a:pt x="84" y="267"/>
                  </a:lnTo>
                  <a:close/>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solidFill>
                  <a:srgbClr val="FFFFFF"/>
                </a:solidFill>
              </a:endParaRPr>
            </a:p>
          </p:txBody>
        </p:sp>
        <p:sp>
          <p:nvSpPr>
            <p:cNvPr id="552" name="Freeform 551"/>
            <p:cNvSpPr>
              <a:spLocks/>
            </p:cNvSpPr>
            <p:nvPr/>
          </p:nvSpPr>
          <p:spPr bwMode="auto">
            <a:xfrm>
              <a:off x="2684064" y="1652821"/>
              <a:ext cx="39580" cy="18291"/>
            </a:xfrm>
            <a:custGeom>
              <a:avLst/>
              <a:gdLst>
                <a:gd name="T0" fmla="*/ 2147483647 w 34"/>
                <a:gd name="T1" fmla="*/ 0 h 18"/>
                <a:gd name="T2" fmla="*/ 2147483647 w 34"/>
                <a:gd name="T3" fmla="*/ 2147483647 h 18"/>
                <a:gd name="T4" fmla="*/ 2147483647 w 34"/>
                <a:gd name="T5" fmla="*/ 2147483647 h 18"/>
                <a:gd name="T6" fmla="*/ 2147483647 w 34"/>
                <a:gd name="T7" fmla="*/ 2147483647 h 18"/>
                <a:gd name="T8" fmla="*/ 2147483647 w 34"/>
                <a:gd name="T9" fmla="*/ 2147483647 h 18"/>
                <a:gd name="T10" fmla="*/ 2147483647 w 34"/>
                <a:gd name="T11" fmla="*/ 2147483647 h 18"/>
                <a:gd name="T12" fmla="*/ 2147483647 w 34"/>
                <a:gd name="T13" fmla="*/ 2147483647 h 18"/>
                <a:gd name="T14" fmla="*/ 2147483647 w 34"/>
                <a:gd name="T15" fmla="*/ 2147483647 h 18"/>
                <a:gd name="T16" fmla="*/ 2147483647 w 34"/>
                <a:gd name="T17" fmla="*/ 2147483647 h 18"/>
                <a:gd name="T18" fmla="*/ 2147483647 w 34"/>
                <a:gd name="T19" fmla="*/ 2147483647 h 18"/>
                <a:gd name="T20" fmla="*/ 0 w 34"/>
                <a:gd name="T21" fmla="*/ 2147483647 h 18"/>
                <a:gd name="T22" fmla="*/ 0 w 34"/>
                <a:gd name="T23" fmla="*/ 2147483647 h 18"/>
                <a:gd name="T24" fmla="*/ 2147483647 w 34"/>
                <a:gd name="T25" fmla="*/ 2147483647 h 18"/>
                <a:gd name="T26" fmla="*/ 2147483647 w 34"/>
                <a:gd name="T27" fmla="*/ 2147483647 h 18"/>
                <a:gd name="T28" fmla="*/ 2147483647 w 34"/>
                <a:gd name="T29" fmla="*/ 2147483647 h 18"/>
                <a:gd name="T30" fmla="*/ 2147483647 w 34"/>
                <a:gd name="T31" fmla="*/ 2147483647 h 18"/>
                <a:gd name="T32" fmla="*/ 2147483647 w 34"/>
                <a:gd name="T33" fmla="*/ 0 h 18"/>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34" h="18">
                  <a:moveTo>
                    <a:pt x="31" y="0"/>
                  </a:moveTo>
                  <a:lnTo>
                    <a:pt x="32" y="1"/>
                  </a:lnTo>
                  <a:lnTo>
                    <a:pt x="34" y="3"/>
                  </a:lnTo>
                  <a:lnTo>
                    <a:pt x="34" y="6"/>
                  </a:lnTo>
                  <a:lnTo>
                    <a:pt x="30" y="10"/>
                  </a:lnTo>
                  <a:lnTo>
                    <a:pt x="24" y="14"/>
                  </a:lnTo>
                  <a:lnTo>
                    <a:pt x="22" y="16"/>
                  </a:lnTo>
                  <a:lnTo>
                    <a:pt x="19" y="18"/>
                  </a:lnTo>
                  <a:lnTo>
                    <a:pt x="12" y="18"/>
                  </a:lnTo>
                  <a:lnTo>
                    <a:pt x="4" y="16"/>
                  </a:lnTo>
                  <a:lnTo>
                    <a:pt x="0" y="13"/>
                  </a:lnTo>
                  <a:lnTo>
                    <a:pt x="0" y="9"/>
                  </a:lnTo>
                  <a:lnTo>
                    <a:pt x="4" y="7"/>
                  </a:lnTo>
                  <a:lnTo>
                    <a:pt x="14" y="4"/>
                  </a:lnTo>
                  <a:lnTo>
                    <a:pt x="22" y="2"/>
                  </a:lnTo>
                  <a:lnTo>
                    <a:pt x="29" y="1"/>
                  </a:lnTo>
                  <a:lnTo>
                    <a:pt x="31" y="0"/>
                  </a:lnTo>
                  <a:close/>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solidFill>
                  <a:srgbClr val="FFFFFF"/>
                </a:solidFill>
              </a:endParaRPr>
            </a:p>
          </p:txBody>
        </p:sp>
        <p:sp>
          <p:nvSpPr>
            <p:cNvPr id="553" name="Freeform 552"/>
            <p:cNvSpPr>
              <a:spLocks/>
            </p:cNvSpPr>
            <p:nvPr/>
          </p:nvSpPr>
          <p:spPr bwMode="auto">
            <a:xfrm>
              <a:off x="2663413" y="1604603"/>
              <a:ext cx="36140" cy="49882"/>
            </a:xfrm>
            <a:custGeom>
              <a:avLst/>
              <a:gdLst>
                <a:gd name="T0" fmla="*/ 2147483647 w 34"/>
                <a:gd name="T1" fmla="*/ 2147483647 h 46"/>
                <a:gd name="T2" fmla="*/ 2147483647 w 34"/>
                <a:gd name="T3" fmla="*/ 2147483647 h 46"/>
                <a:gd name="T4" fmla="*/ 2147483647 w 34"/>
                <a:gd name="T5" fmla="*/ 2147483647 h 46"/>
                <a:gd name="T6" fmla="*/ 2147483647 w 34"/>
                <a:gd name="T7" fmla="*/ 0 h 46"/>
                <a:gd name="T8" fmla="*/ 2147483647 w 34"/>
                <a:gd name="T9" fmla="*/ 0 h 46"/>
                <a:gd name="T10" fmla="*/ 2147483647 w 34"/>
                <a:gd name="T11" fmla="*/ 2147483647 h 46"/>
                <a:gd name="T12" fmla="*/ 0 w 34"/>
                <a:gd name="T13" fmla="*/ 2147483647 h 46"/>
                <a:gd name="T14" fmla="*/ 2147483647 w 34"/>
                <a:gd name="T15" fmla="*/ 2147483647 h 46"/>
                <a:gd name="T16" fmla="*/ 2147483647 w 34"/>
                <a:gd name="T17" fmla="*/ 2147483647 h 46"/>
                <a:gd name="T18" fmla="*/ 2147483647 w 34"/>
                <a:gd name="T19" fmla="*/ 2147483647 h 46"/>
                <a:gd name="T20" fmla="*/ 2147483647 w 34"/>
                <a:gd name="T21" fmla="*/ 2147483647 h 46"/>
                <a:gd name="T22" fmla="*/ 2147483647 w 34"/>
                <a:gd name="T23" fmla="*/ 2147483647 h 46"/>
                <a:gd name="T24" fmla="*/ 2147483647 w 34"/>
                <a:gd name="T25" fmla="*/ 2147483647 h 46"/>
                <a:gd name="T26" fmla="*/ 2147483647 w 34"/>
                <a:gd name="T27" fmla="*/ 2147483647 h 46"/>
                <a:gd name="T28" fmla="*/ 2147483647 w 34"/>
                <a:gd name="T29" fmla="*/ 2147483647 h 46"/>
                <a:gd name="T30" fmla="*/ 2147483647 w 34"/>
                <a:gd name="T31" fmla="*/ 2147483647 h 46"/>
                <a:gd name="T32" fmla="*/ 2147483647 w 34"/>
                <a:gd name="T33" fmla="*/ 2147483647 h 46"/>
                <a:gd name="T34" fmla="*/ 2147483647 w 34"/>
                <a:gd name="T35" fmla="*/ 2147483647 h 46"/>
                <a:gd name="T36" fmla="*/ 2147483647 w 34"/>
                <a:gd name="T37" fmla="*/ 2147483647 h 46"/>
                <a:gd name="T38" fmla="*/ 2147483647 w 34"/>
                <a:gd name="T39" fmla="*/ 2147483647 h 46"/>
                <a:gd name="T40" fmla="*/ 2147483647 w 34"/>
                <a:gd name="T41" fmla="*/ 2147483647 h 46"/>
                <a:gd name="T42" fmla="*/ 2147483647 w 34"/>
                <a:gd name="T43" fmla="*/ 2147483647 h 46"/>
                <a:gd name="T44" fmla="*/ 2147483647 w 34"/>
                <a:gd name="T45" fmla="*/ 2147483647 h 46"/>
                <a:gd name="T46" fmla="*/ 2147483647 w 34"/>
                <a:gd name="T47" fmla="*/ 2147483647 h 46"/>
                <a:gd name="T48" fmla="*/ 2147483647 w 34"/>
                <a:gd name="T49" fmla="*/ 2147483647 h 4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0" t="0" r="r" b="b"/>
              <a:pathLst>
                <a:path w="34" h="46">
                  <a:moveTo>
                    <a:pt x="22" y="14"/>
                  </a:moveTo>
                  <a:lnTo>
                    <a:pt x="20" y="10"/>
                  </a:lnTo>
                  <a:lnTo>
                    <a:pt x="14" y="5"/>
                  </a:lnTo>
                  <a:lnTo>
                    <a:pt x="7" y="0"/>
                  </a:lnTo>
                  <a:lnTo>
                    <a:pt x="3" y="0"/>
                  </a:lnTo>
                  <a:lnTo>
                    <a:pt x="1" y="5"/>
                  </a:lnTo>
                  <a:lnTo>
                    <a:pt x="0" y="10"/>
                  </a:lnTo>
                  <a:lnTo>
                    <a:pt x="1" y="15"/>
                  </a:lnTo>
                  <a:lnTo>
                    <a:pt x="1" y="20"/>
                  </a:lnTo>
                  <a:lnTo>
                    <a:pt x="3" y="27"/>
                  </a:lnTo>
                  <a:lnTo>
                    <a:pt x="4" y="36"/>
                  </a:lnTo>
                  <a:lnTo>
                    <a:pt x="7" y="43"/>
                  </a:lnTo>
                  <a:lnTo>
                    <a:pt x="11" y="46"/>
                  </a:lnTo>
                  <a:lnTo>
                    <a:pt x="16" y="46"/>
                  </a:lnTo>
                  <a:lnTo>
                    <a:pt x="21" y="44"/>
                  </a:lnTo>
                  <a:lnTo>
                    <a:pt x="26" y="42"/>
                  </a:lnTo>
                  <a:lnTo>
                    <a:pt x="29" y="38"/>
                  </a:lnTo>
                  <a:lnTo>
                    <a:pt x="31" y="33"/>
                  </a:lnTo>
                  <a:lnTo>
                    <a:pt x="34" y="30"/>
                  </a:lnTo>
                  <a:lnTo>
                    <a:pt x="34" y="27"/>
                  </a:lnTo>
                  <a:lnTo>
                    <a:pt x="30" y="22"/>
                  </a:lnTo>
                  <a:lnTo>
                    <a:pt x="26" y="17"/>
                  </a:lnTo>
                  <a:lnTo>
                    <a:pt x="23" y="15"/>
                  </a:lnTo>
                  <a:lnTo>
                    <a:pt x="22" y="14"/>
                  </a:lnTo>
                  <a:close/>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solidFill>
                  <a:srgbClr val="FFFFFF"/>
                </a:solidFill>
              </a:endParaRPr>
            </a:p>
          </p:txBody>
        </p:sp>
        <p:sp>
          <p:nvSpPr>
            <p:cNvPr id="554" name="Freeform 553"/>
            <p:cNvSpPr>
              <a:spLocks/>
            </p:cNvSpPr>
            <p:nvPr/>
          </p:nvSpPr>
          <p:spPr bwMode="auto">
            <a:xfrm>
              <a:off x="2591137" y="1581324"/>
              <a:ext cx="65393" cy="71496"/>
            </a:xfrm>
            <a:custGeom>
              <a:avLst/>
              <a:gdLst>
                <a:gd name="T0" fmla="*/ 2147483647 w 58"/>
                <a:gd name="T1" fmla="*/ 2147483647 h 67"/>
                <a:gd name="T2" fmla="*/ 2147483647 w 58"/>
                <a:gd name="T3" fmla="*/ 2147483647 h 67"/>
                <a:gd name="T4" fmla="*/ 2147483647 w 58"/>
                <a:gd name="T5" fmla="*/ 2147483647 h 67"/>
                <a:gd name="T6" fmla="*/ 2147483647 w 58"/>
                <a:gd name="T7" fmla="*/ 2147483647 h 67"/>
                <a:gd name="T8" fmla="*/ 2147483647 w 58"/>
                <a:gd name="T9" fmla="*/ 2147483647 h 67"/>
                <a:gd name="T10" fmla="*/ 2147483647 w 58"/>
                <a:gd name="T11" fmla="*/ 2147483647 h 67"/>
                <a:gd name="T12" fmla="*/ 2147483647 w 58"/>
                <a:gd name="T13" fmla="*/ 2147483647 h 67"/>
                <a:gd name="T14" fmla="*/ 2147483647 w 58"/>
                <a:gd name="T15" fmla="*/ 2147483647 h 67"/>
                <a:gd name="T16" fmla="*/ 2147483647 w 58"/>
                <a:gd name="T17" fmla="*/ 2147483647 h 67"/>
                <a:gd name="T18" fmla="*/ 2147483647 w 58"/>
                <a:gd name="T19" fmla="*/ 2147483647 h 67"/>
                <a:gd name="T20" fmla="*/ 2147483647 w 58"/>
                <a:gd name="T21" fmla="*/ 2147483647 h 67"/>
                <a:gd name="T22" fmla="*/ 2147483647 w 58"/>
                <a:gd name="T23" fmla="*/ 2147483647 h 67"/>
                <a:gd name="T24" fmla="*/ 2147483647 w 58"/>
                <a:gd name="T25" fmla="*/ 2147483647 h 67"/>
                <a:gd name="T26" fmla="*/ 2147483647 w 58"/>
                <a:gd name="T27" fmla="*/ 2147483647 h 67"/>
                <a:gd name="T28" fmla="*/ 2147483647 w 58"/>
                <a:gd name="T29" fmla="*/ 2147483647 h 67"/>
                <a:gd name="T30" fmla="*/ 2147483647 w 58"/>
                <a:gd name="T31" fmla="*/ 2147483647 h 67"/>
                <a:gd name="T32" fmla="*/ 2147483647 w 58"/>
                <a:gd name="T33" fmla="*/ 2147483647 h 67"/>
                <a:gd name="T34" fmla="*/ 2147483647 w 58"/>
                <a:gd name="T35" fmla="*/ 2147483647 h 67"/>
                <a:gd name="T36" fmla="*/ 2147483647 w 58"/>
                <a:gd name="T37" fmla="*/ 2147483647 h 67"/>
                <a:gd name="T38" fmla="*/ 2147483647 w 58"/>
                <a:gd name="T39" fmla="*/ 2147483647 h 67"/>
                <a:gd name="T40" fmla="*/ 2147483647 w 58"/>
                <a:gd name="T41" fmla="*/ 2147483647 h 67"/>
                <a:gd name="T42" fmla="*/ 2147483647 w 58"/>
                <a:gd name="T43" fmla="*/ 2147483647 h 67"/>
                <a:gd name="T44" fmla="*/ 2147483647 w 58"/>
                <a:gd name="T45" fmla="*/ 2147483647 h 67"/>
                <a:gd name="T46" fmla="*/ 0 w 58"/>
                <a:gd name="T47" fmla="*/ 2147483647 h 67"/>
                <a:gd name="T48" fmla="*/ 2147483647 w 58"/>
                <a:gd name="T49" fmla="*/ 0 h 67"/>
                <a:gd name="T50" fmla="*/ 2147483647 w 58"/>
                <a:gd name="T51" fmla="*/ 0 h 67"/>
                <a:gd name="T52" fmla="*/ 2147483647 w 58"/>
                <a:gd name="T53" fmla="*/ 0 h 67"/>
                <a:gd name="T54" fmla="*/ 2147483647 w 58"/>
                <a:gd name="T55" fmla="*/ 2147483647 h 67"/>
                <a:gd name="T56" fmla="*/ 2147483647 w 58"/>
                <a:gd name="T57" fmla="*/ 2147483647 h 67"/>
                <a:gd name="T58" fmla="*/ 2147483647 w 58"/>
                <a:gd name="T59" fmla="*/ 2147483647 h 67"/>
                <a:gd name="T60" fmla="*/ 2147483647 w 58"/>
                <a:gd name="T61" fmla="*/ 2147483647 h 67"/>
                <a:gd name="T62" fmla="*/ 2147483647 w 58"/>
                <a:gd name="T63" fmla="*/ 2147483647 h 67"/>
                <a:gd name="T64" fmla="*/ 2147483647 w 58"/>
                <a:gd name="T65" fmla="*/ 2147483647 h 67"/>
                <a:gd name="T66" fmla="*/ 2147483647 w 58"/>
                <a:gd name="T67" fmla="*/ 2147483647 h 67"/>
                <a:gd name="T68" fmla="*/ 2147483647 w 58"/>
                <a:gd name="T69" fmla="*/ 2147483647 h 67"/>
                <a:gd name="T70" fmla="*/ 2147483647 w 58"/>
                <a:gd name="T71" fmla="*/ 2147483647 h 67"/>
                <a:gd name="T72" fmla="*/ 2147483647 w 58"/>
                <a:gd name="T73" fmla="*/ 2147483647 h 67"/>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0" t="0" r="r" b="b"/>
              <a:pathLst>
                <a:path w="58" h="67">
                  <a:moveTo>
                    <a:pt x="53" y="34"/>
                  </a:moveTo>
                  <a:lnTo>
                    <a:pt x="54" y="37"/>
                  </a:lnTo>
                  <a:lnTo>
                    <a:pt x="57" y="44"/>
                  </a:lnTo>
                  <a:lnTo>
                    <a:pt x="58" y="53"/>
                  </a:lnTo>
                  <a:lnTo>
                    <a:pt x="57" y="60"/>
                  </a:lnTo>
                  <a:lnTo>
                    <a:pt x="54" y="64"/>
                  </a:lnTo>
                  <a:lnTo>
                    <a:pt x="52" y="66"/>
                  </a:lnTo>
                  <a:lnTo>
                    <a:pt x="48" y="67"/>
                  </a:lnTo>
                  <a:lnTo>
                    <a:pt x="44" y="65"/>
                  </a:lnTo>
                  <a:lnTo>
                    <a:pt x="39" y="62"/>
                  </a:lnTo>
                  <a:lnTo>
                    <a:pt x="35" y="60"/>
                  </a:lnTo>
                  <a:lnTo>
                    <a:pt x="32" y="58"/>
                  </a:lnTo>
                  <a:lnTo>
                    <a:pt x="29" y="53"/>
                  </a:lnTo>
                  <a:lnTo>
                    <a:pt x="24" y="50"/>
                  </a:lnTo>
                  <a:lnTo>
                    <a:pt x="17" y="49"/>
                  </a:lnTo>
                  <a:lnTo>
                    <a:pt x="12" y="47"/>
                  </a:lnTo>
                  <a:lnTo>
                    <a:pt x="8" y="42"/>
                  </a:lnTo>
                  <a:lnTo>
                    <a:pt x="9" y="37"/>
                  </a:lnTo>
                  <a:lnTo>
                    <a:pt x="13" y="37"/>
                  </a:lnTo>
                  <a:lnTo>
                    <a:pt x="15" y="36"/>
                  </a:lnTo>
                  <a:lnTo>
                    <a:pt x="13" y="30"/>
                  </a:lnTo>
                  <a:lnTo>
                    <a:pt x="7" y="20"/>
                  </a:lnTo>
                  <a:lnTo>
                    <a:pt x="2" y="11"/>
                  </a:lnTo>
                  <a:lnTo>
                    <a:pt x="0" y="4"/>
                  </a:lnTo>
                  <a:lnTo>
                    <a:pt x="4" y="0"/>
                  </a:lnTo>
                  <a:lnTo>
                    <a:pt x="9" y="0"/>
                  </a:lnTo>
                  <a:lnTo>
                    <a:pt x="14" y="0"/>
                  </a:lnTo>
                  <a:lnTo>
                    <a:pt x="19" y="2"/>
                  </a:lnTo>
                  <a:lnTo>
                    <a:pt x="23" y="8"/>
                  </a:lnTo>
                  <a:lnTo>
                    <a:pt x="28" y="13"/>
                  </a:lnTo>
                  <a:lnTo>
                    <a:pt x="34" y="15"/>
                  </a:lnTo>
                  <a:lnTo>
                    <a:pt x="38" y="16"/>
                  </a:lnTo>
                  <a:lnTo>
                    <a:pt x="40" y="19"/>
                  </a:lnTo>
                  <a:lnTo>
                    <a:pt x="43" y="24"/>
                  </a:lnTo>
                  <a:lnTo>
                    <a:pt x="47" y="29"/>
                  </a:lnTo>
                  <a:lnTo>
                    <a:pt x="51" y="32"/>
                  </a:lnTo>
                  <a:lnTo>
                    <a:pt x="53" y="34"/>
                  </a:lnTo>
                  <a:close/>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solidFill>
                  <a:srgbClr val="FFFFFF"/>
                </a:solidFill>
              </a:endParaRPr>
            </a:p>
          </p:txBody>
        </p:sp>
        <p:sp>
          <p:nvSpPr>
            <p:cNvPr id="555" name="Freeform 554"/>
            <p:cNvSpPr>
              <a:spLocks/>
            </p:cNvSpPr>
            <p:nvPr/>
          </p:nvSpPr>
          <p:spPr bwMode="auto">
            <a:xfrm>
              <a:off x="2327841" y="1840706"/>
              <a:ext cx="292550" cy="246080"/>
            </a:xfrm>
            <a:custGeom>
              <a:avLst/>
              <a:gdLst>
                <a:gd name="T0" fmla="*/ 2147483647 w 249"/>
                <a:gd name="T1" fmla="*/ 2147483647 h 231"/>
                <a:gd name="T2" fmla="*/ 2147483647 w 249"/>
                <a:gd name="T3" fmla="*/ 2147483647 h 231"/>
                <a:gd name="T4" fmla="*/ 2147483647 w 249"/>
                <a:gd name="T5" fmla="*/ 2147483647 h 231"/>
                <a:gd name="T6" fmla="*/ 2147483647 w 249"/>
                <a:gd name="T7" fmla="*/ 2147483647 h 231"/>
                <a:gd name="T8" fmla="*/ 2147483647 w 249"/>
                <a:gd name="T9" fmla="*/ 2147483647 h 231"/>
                <a:gd name="T10" fmla="*/ 2147483647 w 249"/>
                <a:gd name="T11" fmla="*/ 2147483647 h 231"/>
                <a:gd name="T12" fmla="*/ 2147483647 w 249"/>
                <a:gd name="T13" fmla="*/ 2147483647 h 231"/>
                <a:gd name="T14" fmla="*/ 2147483647 w 249"/>
                <a:gd name="T15" fmla="*/ 2147483647 h 231"/>
                <a:gd name="T16" fmla="*/ 2147483647 w 249"/>
                <a:gd name="T17" fmla="*/ 2147483647 h 231"/>
                <a:gd name="T18" fmla="*/ 2147483647 w 249"/>
                <a:gd name="T19" fmla="*/ 2147483647 h 231"/>
                <a:gd name="T20" fmla="*/ 2147483647 w 249"/>
                <a:gd name="T21" fmla="*/ 2147483647 h 231"/>
                <a:gd name="T22" fmla="*/ 2147483647 w 249"/>
                <a:gd name="T23" fmla="*/ 2147483647 h 231"/>
                <a:gd name="T24" fmla="*/ 2147483647 w 249"/>
                <a:gd name="T25" fmla="*/ 2147483647 h 231"/>
                <a:gd name="T26" fmla="*/ 2147483647 w 249"/>
                <a:gd name="T27" fmla="*/ 2147483647 h 231"/>
                <a:gd name="T28" fmla="*/ 2147483647 w 249"/>
                <a:gd name="T29" fmla="*/ 2147483647 h 231"/>
                <a:gd name="T30" fmla="*/ 2147483647 w 249"/>
                <a:gd name="T31" fmla="*/ 2147483647 h 231"/>
                <a:gd name="T32" fmla="*/ 2147483647 w 249"/>
                <a:gd name="T33" fmla="*/ 2147483647 h 231"/>
                <a:gd name="T34" fmla="*/ 2147483647 w 249"/>
                <a:gd name="T35" fmla="*/ 2147483647 h 231"/>
                <a:gd name="T36" fmla="*/ 2147483647 w 249"/>
                <a:gd name="T37" fmla="*/ 2147483647 h 231"/>
                <a:gd name="T38" fmla="*/ 2147483647 w 249"/>
                <a:gd name="T39" fmla="*/ 2147483647 h 231"/>
                <a:gd name="T40" fmla="*/ 2147483647 w 249"/>
                <a:gd name="T41" fmla="*/ 2147483647 h 231"/>
                <a:gd name="T42" fmla="*/ 2147483647 w 249"/>
                <a:gd name="T43" fmla="*/ 2147483647 h 231"/>
                <a:gd name="T44" fmla="*/ 2147483647 w 249"/>
                <a:gd name="T45" fmla="*/ 2147483647 h 231"/>
                <a:gd name="T46" fmla="*/ 2147483647 w 249"/>
                <a:gd name="T47" fmla="*/ 2147483647 h 231"/>
                <a:gd name="T48" fmla="*/ 2147483647 w 249"/>
                <a:gd name="T49" fmla="*/ 2147483647 h 231"/>
                <a:gd name="T50" fmla="*/ 2147483647 w 249"/>
                <a:gd name="T51" fmla="*/ 2147483647 h 231"/>
                <a:gd name="T52" fmla="*/ 2147483647 w 249"/>
                <a:gd name="T53" fmla="*/ 2147483647 h 231"/>
                <a:gd name="T54" fmla="*/ 2147483647 w 249"/>
                <a:gd name="T55" fmla="*/ 2147483647 h 231"/>
                <a:gd name="T56" fmla="*/ 2147483647 w 249"/>
                <a:gd name="T57" fmla="*/ 2147483647 h 231"/>
                <a:gd name="T58" fmla="*/ 2147483647 w 249"/>
                <a:gd name="T59" fmla="*/ 2147483647 h 231"/>
                <a:gd name="T60" fmla="*/ 2147483647 w 249"/>
                <a:gd name="T61" fmla="*/ 2147483647 h 231"/>
                <a:gd name="T62" fmla="*/ 2147483647 w 249"/>
                <a:gd name="T63" fmla="*/ 2147483647 h 231"/>
                <a:gd name="T64" fmla="*/ 2147483647 w 249"/>
                <a:gd name="T65" fmla="*/ 2147483647 h 231"/>
                <a:gd name="T66" fmla="*/ 2147483647 w 249"/>
                <a:gd name="T67" fmla="*/ 2147483647 h 231"/>
                <a:gd name="T68" fmla="*/ 2147483647 w 249"/>
                <a:gd name="T69" fmla="*/ 2147483647 h 231"/>
                <a:gd name="T70" fmla="*/ 2147483647 w 249"/>
                <a:gd name="T71" fmla="*/ 2147483647 h 231"/>
                <a:gd name="T72" fmla="*/ 2147483647 w 249"/>
                <a:gd name="T73" fmla="*/ 2147483647 h 231"/>
                <a:gd name="T74" fmla="*/ 2147483647 w 249"/>
                <a:gd name="T75" fmla="*/ 2147483647 h 231"/>
                <a:gd name="T76" fmla="*/ 2147483647 w 249"/>
                <a:gd name="T77" fmla="*/ 2147483647 h 231"/>
                <a:gd name="T78" fmla="*/ 2147483647 w 249"/>
                <a:gd name="T79" fmla="*/ 2147483647 h 231"/>
                <a:gd name="T80" fmla="*/ 2147483647 w 249"/>
                <a:gd name="T81" fmla="*/ 2147483647 h 231"/>
                <a:gd name="T82" fmla="*/ 2147483647 w 249"/>
                <a:gd name="T83" fmla="*/ 2147483647 h 231"/>
                <a:gd name="T84" fmla="*/ 2147483647 w 249"/>
                <a:gd name="T85" fmla="*/ 2147483647 h 231"/>
                <a:gd name="T86" fmla="*/ 2147483647 w 249"/>
                <a:gd name="T87" fmla="*/ 2147483647 h 231"/>
                <a:gd name="T88" fmla="*/ 2147483647 w 249"/>
                <a:gd name="T89" fmla="*/ 2147483647 h 231"/>
                <a:gd name="T90" fmla="*/ 2147483647 w 249"/>
                <a:gd name="T91" fmla="*/ 2147483647 h 231"/>
                <a:gd name="T92" fmla="*/ 2147483647 w 249"/>
                <a:gd name="T93" fmla="*/ 2147483647 h 231"/>
                <a:gd name="T94" fmla="*/ 2147483647 w 249"/>
                <a:gd name="T95" fmla="*/ 2147483647 h 231"/>
                <a:gd name="T96" fmla="*/ 2147483647 w 249"/>
                <a:gd name="T97" fmla="*/ 2147483647 h 231"/>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0" t="0" r="r" b="b"/>
              <a:pathLst>
                <a:path w="249" h="231">
                  <a:moveTo>
                    <a:pt x="239" y="162"/>
                  </a:moveTo>
                  <a:lnTo>
                    <a:pt x="241" y="164"/>
                  </a:lnTo>
                  <a:lnTo>
                    <a:pt x="246" y="168"/>
                  </a:lnTo>
                  <a:lnTo>
                    <a:pt x="249" y="175"/>
                  </a:lnTo>
                  <a:lnTo>
                    <a:pt x="248" y="182"/>
                  </a:lnTo>
                  <a:lnTo>
                    <a:pt x="244" y="187"/>
                  </a:lnTo>
                  <a:lnTo>
                    <a:pt x="239" y="188"/>
                  </a:lnTo>
                  <a:lnTo>
                    <a:pt x="236" y="187"/>
                  </a:lnTo>
                  <a:lnTo>
                    <a:pt x="232" y="187"/>
                  </a:lnTo>
                  <a:lnTo>
                    <a:pt x="229" y="187"/>
                  </a:lnTo>
                  <a:lnTo>
                    <a:pt x="226" y="187"/>
                  </a:lnTo>
                  <a:lnTo>
                    <a:pt x="226" y="189"/>
                  </a:lnTo>
                  <a:lnTo>
                    <a:pt x="228" y="195"/>
                  </a:lnTo>
                  <a:lnTo>
                    <a:pt x="230" y="204"/>
                  </a:lnTo>
                  <a:lnTo>
                    <a:pt x="232" y="213"/>
                  </a:lnTo>
                  <a:lnTo>
                    <a:pt x="231" y="220"/>
                  </a:lnTo>
                  <a:lnTo>
                    <a:pt x="224" y="225"/>
                  </a:lnTo>
                  <a:lnTo>
                    <a:pt x="216" y="227"/>
                  </a:lnTo>
                  <a:lnTo>
                    <a:pt x="211" y="230"/>
                  </a:lnTo>
                  <a:lnTo>
                    <a:pt x="205" y="231"/>
                  </a:lnTo>
                  <a:lnTo>
                    <a:pt x="195" y="225"/>
                  </a:lnTo>
                  <a:lnTo>
                    <a:pt x="190" y="220"/>
                  </a:lnTo>
                  <a:lnTo>
                    <a:pt x="184" y="215"/>
                  </a:lnTo>
                  <a:lnTo>
                    <a:pt x="178" y="210"/>
                  </a:lnTo>
                  <a:lnTo>
                    <a:pt x="173" y="205"/>
                  </a:lnTo>
                  <a:lnTo>
                    <a:pt x="170" y="202"/>
                  </a:lnTo>
                  <a:lnTo>
                    <a:pt x="165" y="198"/>
                  </a:lnTo>
                  <a:lnTo>
                    <a:pt x="163" y="196"/>
                  </a:lnTo>
                  <a:lnTo>
                    <a:pt x="161" y="195"/>
                  </a:lnTo>
                  <a:lnTo>
                    <a:pt x="158" y="194"/>
                  </a:lnTo>
                  <a:lnTo>
                    <a:pt x="157" y="194"/>
                  </a:lnTo>
                  <a:lnTo>
                    <a:pt x="154" y="196"/>
                  </a:lnTo>
                  <a:lnTo>
                    <a:pt x="146" y="202"/>
                  </a:lnTo>
                  <a:lnTo>
                    <a:pt x="140" y="206"/>
                  </a:lnTo>
                  <a:lnTo>
                    <a:pt x="132" y="210"/>
                  </a:lnTo>
                  <a:lnTo>
                    <a:pt x="123" y="213"/>
                  </a:lnTo>
                  <a:lnTo>
                    <a:pt x="114" y="216"/>
                  </a:lnTo>
                  <a:lnTo>
                    <a:pt x="104" y="219"/>
                  </a:lnTo>
                  <a:lnTo>
                    <a:pt x="95" y="220"/>
                  </a:lnTo>
                  <a:lnTo>
                    <a:pt x="89" y="221"/>
                  </a:lnTo>
                  <a:lnTo>
                    <a:pt x="85" y="223"/>
                  </a:lnTo>
                  <a:lnTo>
                    <a:pt x="81" y="223"/>
                  </a:lnTo>
                  <a:lnTo>
                    <a:pt x="78" y="223"/>
                  </a:lnTo>
                  <a:lnTo>
                    <a:pt x="73" y="221"/>
                  </a:lnTo>
                  <a:lnTo>
                    <a:pt x="67" y="219"/>
                  </a:lnTo>
                  <a:lnTo>
                    <a:pt x="62" y="218"/>
                  </a:lnTo>
                  <a:lnTo>
                    <a:pt x="57" y="216"/>
                  </a:lnTo>
                  <a:lnTo>
                    <a:pt x="52" y="215"/>
                  </a:lnTo>
                  <a:lnTo>
                    <a:pt x="49" y="215"/>
                  </a:lnTo>
                  <a:lnTo>
                    <a:pt x="46" y="213"/>
                  </a:lnTo>
                  <a:lnTo>
                    <a:pt x="44" y="210"/>
                  </a:lnTo>
                  <a:lnTo>
                    <a:pt x="44" y="204"/>
                  </a:lnTo>
                  <a:lnTo>
                    <a:pt x="43" y="197"/>
                  </a:lnTo>
                  <a:lnTo>
                    <a:pt x="40" y="188"/>
                  </a:lnTo>
                  <a:lnTo>
                    <a:pt x="33" y="180"/>
                  </a:lnTo>
                  <a:lnTo>
                    <a:pt x="25" y="173"/>
                  </a:lnTo>
                  <a:lnTo>
                    <a:pt x="16" y="167"/>
                  </a:lnTo>
                  <a:lnTo>
                    <a:pt x="9" y="164"/>
                  </a:lnTo>
                  <a:lnTo>
                    <a:pt x="3" y="162"/>
                  </a:lnTo>
                  <a:lnTo>
                    <a:pt x="1" y="157"/>
                  </a:lnTo>
                  <a:lnTo>
                    <a:pt x="0" y="151"/>
                  </a:lnTo>
                  <a:lnTo>
                    <a:pt x="0" y="143"/>
                  </a:lnTo>
                  <a:lnTo>
                    <a:pt x="0" y="136"/>
                  </a:lnTo>
                  <a:lnTo>
                    <a:pt x="1" y="130"/>
                  </a:lnTo>
                  <a:lnTo>
                    <a:pt x="5" y="129"/>
                  </a:lnTo>
                  <a:lnTo>
                    <a:pt x="12" y="129"/>
                  </a:lnTo>
                  <a:lnTo>
                    <a:pt x="20" y="128"/>
                  </a:lnTo>
                  <a:lnTo>
                    <a:pt x="27" y="129"/>
                  </a:lnTo>
                  <a:lnTo>
                    <a:pt x="36" y="132"/>
                  </a:lnTo>
                  <a:lnTo>
                    <a:pt x="42" y="135"/>
                  </a:lnTo>
                  <a:lnTo>
                    <a:pt x="49" y="138"/>
                  </a:lnTo>
                  <a:lnTo>
                    <a:pt x="57" y="142"/>
                  </a:lnTo>
                  <a:lnTo>
                    <a:pt x="65" y="147"/>
                  </a:lnTo>
                  <a:lnTo>
                    <a:pt x="72" y="149"/>
                  </a:lnTo>
                  <a:lnTo>
                    <a:pt x="79" y="151"/>
                  </a:lnTo>
                  <a:lnTo>
                    <a:pt x="82" y="151"/>
                  </a:lnTo>
                  <a:lnTo>
                    <a:pt x="85" y="149"/>
                  </a:lnTo>
                  <a:lnTo>
                    <a:pt x="86" y="141"/>
                  </a:lnTo>
                  <a:lnTo>
                    <a:pt x="86" y="133"/>
                  </a:lnTo>
                  <a:lnTo>
                    <a:pt x="81" y="126"/>
                  </a:lnTo>
                  <a:lnTo>
                    <a:pt x="69" y="121"/>
                  </a:lnTo>
                  <a:lnTo>
                    <a:pt x="56" y="118"/>
                  </a:lnTo>
                  <a:lnTo>
                    <a:pt x="50" y="117"/>
                  </a:lnTo>
                  <a:lnTo>
                    <a:pt x="44" y="117"/>
                  </a:lnTo>
                  <a:lnTo>
                    <a:pt x="35" y="115"/>
                  </a:lnTo>
                  <a:lnTo>
                    <a:pt x="24" y="115"/>
                  </a:lnTo>
                  <a:lnTo>
                    <a:pt x="17" y="115"/>
                  </a:lnTo>
                  <a:lnTo>
                    <a:pt x="12" y="114"/>
                  </a:lnTo>
                  <a:lnTo>
                    <a:pt x="8" y="111"/>
                  </a:lnTo>
                  <a:lnTo>
                    <a:pt x="3" y="104"/>
                  </a:lnTo>
                  <a:lnTo>
                    <a:pt x="2" y="96"/>
                  </a:lnTo>
                  <a:lnTo>
                    <a:pt x="2" y="90"/>
                  </a:lnTo>
                  <a:lnTo>
                    <a:pt x="4" y="86"/>
                  </a:lnTo>
                  <a:lnTo>
                    <a:pt x="11" y="84"/>
                  </a:lnTo>
                  <a:lnTo>
                    <a:pt x="20" y="86"/>
                  </a:lnTo>
                  <a:lnTo>
                    <a:pt x="28" y="84"/>
                  </a:lnTo>
                  <a:lnTo>
                    <a:pt x="29" y="79"/>
                  </a:lnTo>
                  <a:lnTo>
                    <a:pt x="26" y="73"/>
                  </a:lnTo>
                  <a:lnTo>
                    <a:pt x="23" y="71"/>
                  </a:lnTo>
                  <a:lnTo>
                    <a:pt x="19" y="68"/>
                  </a:lnTo>
                  <a:lnTo>
                    <a:pt x="13" y="62"/>
                  </a:lnTo>
                  <a:lnTo>
                    <a:pt x="8" y="54"/>
                  </a:lnTo>
                  <a:lnTo>
                    <a:pt x="3" y="49"/>
                  </a:lnTo>
                  <a:lnTo>
                    <a:pt x="3" y="44"/>
                  </a:lnTo>
                  <a:lnTo>
                    <a:pt x="8" y="39"/>
                  </a:lnTo>
                  <a:lnTo>
                    <a:pt x="14" y="37"/>
                  </a:lnTo>
                  <a:lnTo>
                    <a:pt x="19" y="35"/>
                  </a:lnTo>
                  <a:lnTo>
                    <a:pt x="21" y="33"/>
                  </a:lnTo>
                  <a:lnTo>
                    <a:pt x="24" y="27"/>
                  </a:lnTo>
                  <a:lnTo>
                    <a:pt x="25" y="21"/>
                  </a:lnTo>
                  <a:lnTo>
                    <a:pt x="25" y="18"/>
                  </a:lnTo>
                  <a:lnTo>
                    <a:pt x="28" y="15"/>
                  </a:lnTo>
                  <a:lnTo>
                    <a:pt x="33" y="14"/>
                  </a:lnTo>
                  <a:lnTo>
                    <a:pt x="40" y="13"/>
                  </a:lnTo>
                  <a:lnTo>
                    <a:pt x="46" y="9"/>
                  </a:lnTo>
                  <a:lnTo>
                    <a:pt x="51" y="7"/>
                  </a:lnTo>
                  <a:lnTo>
                    <a:pt x="61" y="5"/>
                  </a:lnTo>
                  <a:lnTo>
                    <a:pt x="72" y="3"/>
                  </a:lnTo>
                  <a:lnTo>
                    <a:pt x="81" y="0"/>
                  </a:lnTo>
                  <a:lnTo>
                    <a:pt x="88" y="3"/>
                  </a:lnTo>
                  <a:lnTo>
                    <a:pt x="88" y="9"/>
                  </a:lnTo>
                  <a:lnTo>
                    <a:pt x="85" y="18"/>
                  </a:lnTo>
                  <a:lnTo>
                    <a:pt x="81" y="23"/>
                  </a:lnTo>
                  <a:lnTo>
                    <a:pt x="82" y="27"/>
                  </a:lnTo>
                  <a:lnTo>
                    <a:pt x="88" y="26"/>
                  </a:lnTo>
                  <a:lnTo>
                    <a:pt x="95" y="23"/>
                  </a:lnTo>
                  <a:lnTo>
                    <a:pt x="100" y="24"/>
                  </a:lnTo>
                  <a:lnTo>
                    <a:pt x="102" y="27"/>
                  </a:lnTo>
                  <a:lnTo>
                    <a:pt x="104" y="34"/>
                  </a:lnTo>
                  <a:lnTo>
                    <a:pt x="110" y="41"/>
                  </a:lnTo>
                  <a:lnTo>
                    <a:pt x="117" y="46"/>
                  </a:lnTo>
                  <a:lnTo>
                    <a:pt x="124" y="47"/>
                  </a:lnTo>
                  <a:lnTo>
                    <a:pt x="127" y="45"/>
                  </a:lnTo>
                  <a:lnTo>
                    <a:pt x="127" y="38"/>
                  </a:lnTo>
                  <a:lnTo>
                    <a:pt x="126" y="31"/>
                  </a:lnTo>
                  <a:lnTo>
                    <a:pt x="125" y="27"/>
                  </a:lnTo>
                  <a:lnTo>
                    <a:pt x="129" y="27"/>
                  </a:lnTo>
                  <a:lnTo>
                    <a:pt x="134" y="33"/>
                  </a:lnTo>
                  <a:lnTo>
                    <a:pt x="140" y="39"/>
                  </a:lnTo>
                  <a:lnTo>
                    <a:pt x="145" y="47"/>
                  </a:lnTo>
                  <a:lnTo>
                    <a:pt x="146" y="58"/>
                  </a:lnTo>
                  <a:lnTo>
                    <a:pt x="147" y="69"/>
                  </a:lnTo>
                  <a:lnTo>
                    <a:pt x="148" y="80"/>
                  </a:lnTo>
                  <a:lnTo>
                    <a:pt x="152" y="83"/>
                  </a:lnTo>
                  <a:lnTo>
                    <a:pt x="155" y="75"/>
                  </a:lnTo>
                  <a:lnTo>
                    <a:pt x="158" y="64"/>
                  </a:lnTo>
                  <a:lnTo>
                    <a:pt x="161" y="57"/>
                  </a:lnTo>
                  <a:lnTo>
                    <a:pt x="162" y="51"/>
                  </a:lnTo>
                  <a:lnTo>
                    <a:pt x="160" y="46"/>
                  </a:lnTo>
                  <a:lnTo>
                    <a:pt x="157" y="39"/>
                  </a:lnTo>
                  <a:lnTo>
                    <a:pt x="156" y="33"/>
                  </a:lnTo>
                  <a:lnTo>
                    <a:pt x="157" y="27"/>
                  </a:lnTo>
                  <a:lnTo>
                    <a:pt x="160" y="22"/>
                  </a:lnTo>
                  <a:lnTo>
                    <a:pt x="164" y="20"/>
                  </a:lnTo>
                  <a:lnTo>
                    <a:pt x="169" y="21"/>
                  </a:lnTo>
                  <a:lnTo>
                    <a:pt x="173" y="23"/>
                  </a:lnTo>
                  <a:lnTo>
                    <a:pt x="179" y="26"/>
                  </a:lnTo>
                  <a:lnTo>
                    <a:pt x="181" y="24"/>
                  </a:lnTo>
                  <a:lnTo>
                    <a:pt x="183" y="22"/>
                  </a:lnTo>
                  <a:lnTo>
                    <a:pt x="181" y="19"/>
                  </a:lnTo>
                  <a:lnTo>
                    <a:pt x="181" y="18"/>
                  </a:lnTo>
                  <a:lnTo>
                    <a:pt x="179" y="15"/>
                  </a:lnTo>
                  <a:lnTo>
                    <a:pt x="175" y="11"/>
                  </a:lnTo>
                  <a:lnTo>
                    <a:pt x="172" y="7"/>
                  </a:lnTo>
                  <a:lnTo>
                    <a:pt x="179" y="5"/>
                  </a:lnTo>
                  <a:lnTo>
                    <a:pt x="185" y="5"/>
                  </a:lnTo>
                  <a:lnTo>
                    <a:pt x="192" y="5"/>
                  </a:lnTo>
                  <a:lnTo>
                    <a:pt x="198" y="5"/>
                  </a:lnTo>
                  <a:lnTo>
                    <a:pt x="203" y="6"/>
                  </a:lnTo>
                  <a:lnTo>
                    <a:pt x="208" y="8"/>
                  </a:lnTo>
                  <a:lnTo>
                    <a:pt x="211" y="11"/>
                  </a:lnTo>
                  <a:lnTo>
                    <a:pt x="213" y="15"/>
                  </a:lnTo>
                  <a:lnTo>
                    <a:pt x="211" y="21"/>
                  </a:lnTo>
                  <a:lnTo>
                    <a:pt x="207" y="31"/>
                  </a:lnTo>
                  <a:lnTo>
                    <a:pt x="203" y="37"/>
                  </a:lnTo>
                  <a:lnTo>
                    <a:pt x="199" y="39"/>
                  </a:lnTo>
                  <a:lnTo>
                    <a:pt x="195" y="42"/>
                  </a:lnTo>
                  <a:lnTo>
                    <a:pt x="192" y="45"/>
                  </a:lnTo>
                  <a:lnTo>
                    <a:pt x="193" y="52"/>
                  </a:lnTo>
                  <a:lnTo>
                    <a:pt x="195" y="60"/>
                  </a:lnTo>
                  <a:lnTo>
                    <a:pt x="196" y="69"/>
                  </a:lnTo>
                  <a:lnTo>
                    <a:pt x="198" y="79"/>
                  </a:lnTo>
                  <a:lnTo>
                    <a:pt x="199" y="89"/>
                  </a:lnTo>
                  <a:lnTo>
                    <a:pt x="201" y="98"/>
                  </a:lnTo>
                  <a:lnTo>
                    <a:pt x="201" y="105"/>
                  </a:lnTo>
                  <a:lnTo>
                    <a:pt x="200" y="110"/>
                  </a:lnTo>
                  <a:lnTo>
                    <a:pt x="199" y="112"/>
                  </a:lnTo>
                  <a:lnTo>
                    <a:pt x="198" y="115"/>
                  </a:lnTo>
                  <a:lnTo>
                    <a:pt x="198" y="122"/>
                  </a:lnTo>
                  <a:lnTo>
                    <a:pt x="201" y="130"/>
                  </a:lnTo>
                  <a:lnTo>
                    <a:pt x="205" y="136"/>
                  </a:lnTo>
                  <a:lnTo>
                    <a:pt x="209" y="141"/>
                  </a:lnTo>
                  <a:lnTo>
                    <a:pt x="216" y="147"/>
                  </a:lnTo>
                  <a:lnTo>
                    <a:pt x="224" y="153"/>
                  </a:lnTo>
                  <a:lnTo>
                    <a:pt x="231" y="158"/>
                  </a:lnTo>
                  <a:lnTo>
                    <a:pt x="237" y="160"/>
                  </a:lnTo>
                  <a:lnTo>
                    <a:pt x="239" y="162"/>
                  </a:lnTo>
                  <a:close/>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solidFill>
                  <a:srgbClr val="FFFFFF"/>
                </a:solidFill>
              </a:endParaRPr>
            </a:p>
          </p:txBody>
        </p:sp>
        <p:sp>
          <p:nvSpPr>
            <p:cNvPr id="556" name="Freeform 555"/>
            <p:cNvSpPr>
              <a:spLocks/>
            </p:cNvSpPr>
            <p:nvPr/>
          </p:nvSpPr>
          <p:spPr bwMode="auto">
            <a:xfrm>
              <a:off x="3442973" y="4077045"/>
              <a:ext cx="39580" cy="19953"/>
            </a:xfrm>
            <a:custGeom>
              <a:avLst/>
              <a:gdLst>
                <a:gd name="T0" fmla="*/ 2147483647 w 23"/>
                <a:gd name="T1" fmla="*/ 0 h 18"/>
                <a:gd name="T2" fmla="*/ 2147483647 w 23"/>
                <a:gd name="T3" fmla="*/ 2147483647 h 18"/>
                <a:gd name="T4" fmla="*/ 2147483647 w 23"/>
                <a:gd name="T5" fmla="*/ 2147483647 h 18"/>
                <a:gd name="T6" fmla="*/ 0 w 23"/>
                <a:gd name="T7" fmla="*/ 2147483647 h 18"/>
                <a:gd name="T8" fmla="*/ 2147483647 w 23"/>
                <a:gd name="T9" fmla="*/ 0 h 1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3" h="18">
                  <a:moveTo>
                    <a:pt x="2" y="0"/>
                  </a:moveTo>
                  <a:lnTo>
                    <a:pt x="23" y="1"/>
                  </a:lnTo>
                  <a:lnTo>
                    <a:pt x="21" y="18"/>
                  </a:lnTo>
                  <a:lnTo>
                    <a:pt x="0" y="13"/>
                  </a:lnTo>
                  <a:lnTo>
                    <a:pt x="2" y="0"/>
                  </a:lnTo>
                  <a:close/>
                </a:path>
              </a:pathLst>
            </a:custGeom>
            <a:grpFill/>
            <a:ln w="4445" cap="flat" cmpd="sng">
              <a:solidFill>
                <a:schemeClr val="bg1"/>
              </a:solidFill>
              <a:prstDash val="solid"/>
              <a:round/>
              <a:headEnd type="none" w="med" len="med"/>
              <a:tailEnd type="none" w="med" len="med"/>
            </a:ln>
            <a:effectLst/>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solidFill>
                  <a:srgbClr val="FFFFFF"/>
                </a:solidFill>
              </a:endParaRPr>
            </a:p>
          </p:txBody>
        </p:sp>
        <p:sp>
          <p:nvSpPr>
            <p:cNvPr id="557" name="Freeform 556"/>
            <p:cNvSpPr>
              <a:spLocks/>
            </p:cNvSpPr>
            <p:nvPr/>
          </p:nvSpPr>
          <p:spPr bwMode="auto">
            <a:xfrm>
              <a:off x="4573591" y="2219803"/>
              <a:ext cx="142835" cy="53207"/>
            </a:xfrm>
            <a:custGeom>
              <a:avLst/>
              <a:gdLst>
                <a:gd name="T0" fmla="*/ 2147483647 w 114"/>
                <a:gd name="T1" fmla="*/ 0 h 54"/>
                <a:gd name="T2" fmla="*/ 2147483647 w 114"/>
                <a:gd name="T3" fmla="*/ 2147483647 h 54"/>
                <a:gd name="T4" fmla="*/ 2147483647 w 114"/>
                <a:gd name="T5" fmla="*/ 2147483647 h 54"/>
                <a:gd name="T6" fmla="*/ 2147483647 w 114"/>
                <a:gd name="T7" fmla="*/ 0 h 54"/>
                <a:gd name="T8" fmla="*/ 2147483647 w 114"/>
                <a:gd name="T9" fmla="*/ 2147483647 h 54"/>
                <a:gd name="T10" fmla="*/ 2147483647 w 114"/>
                <a:gd name="T11" fmla="*/ 2147483647 h 54"/>
                <a:gd name="T12" fmla="*/ 2147483647 w 114"/>
                <a:gd name="T13" fmla="*/ 2147483647 h 54"/>
                <a:gd name="T14" fmla="*/ 2147483647 w 114"/>
                <a:gd name="T15" fmla="*/ 2147483647 h 54"/>
                <a:gd name="T16" fmla="*/ 2147483647 w 114"/>
                <a:gd name="T17" fmla="*/ 2147483647 h 54"/>
                <a:gd name="T18" fmla="*/ 2147483647 w 114"/>
                <a:gd name="T19" fmla="*/ 2147483647 h 54"/>
                <a:gd name="T20" fmla="*/ 2147483647 w 114"/>
                <a:gd name="T21" fmla="*/ 2147483647 h 54"/>
                <a:gd name="T22" fmla="*/ 0 w 114"/>
                <a:gd name="T23" fmla="*/ 2147483647 h 54"/>
                <a:gd name="T24" fmla="*/ 2147483647 w 114"/>
                <a:gd name="T25" fmla="*/ 0 h 5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14" h="54">
                  <a:moveTo>
                    <a:pt x="14" y="0"/>
                  </a:moveTo>
                  <a:lnTo>
                    <a:pt x="26" y="14"/>
                  </a:lnTo>
                  <a:lnTo>
                    <a:pt x="54" y="4"/>
                  </a:lnTo>
                  <a:lnTo>
                    <a:pt x="88" y="0"/>
                  </a:lnTo>
                  <a:lnTo>
                    <a:pt x="114" y="18"/>
                  </a:lnTo>
                  <a:lnTo>
                    <a:pt x="96" y="38"/>
                  </a:lnTo>
                  <a:lnTo>
                    <a:pt x="68" y="54"/>
                  </a:lnTo>
                  <a:lnTo>
                    <a:pt x="30" y="42"/>
                  </a:lnTo>
                  <a:lnTo>
                    <a:pt x="10" y="44"/>
                  </a:lnTo>
                  <a:lnTo>
                    <a:pt x="26" y="36"/>
                  </a:lnTo>
                  <a:lnTo>
                    <a:pt x="16" y="22"/>
                  </a:lnTo>
                  <a:lnTo>
                    <a:pt x="0" y="16"/>
                  </a:lnTo>
                  <a:lnTo>
                    <a:pt x="14" y="0"/>
                  </a:lnTo>
                  <a:close/>
                </a:path>
              </a:pathLst>
            </a:custGeom>
            <a:grpFill/>
            <a:ln w="4445" cap="flat" cmpd="sng">
              <a:solidFill>
                <a:schemeClr val="bg1"/>
              </a:solidFill>
              <a:prstDash val="solid"/>
              <a:round/>
              <a:headEnd/>
              <a:tailEnd/>
            </a:ln>
            <a:effectLst/>
          </p:spPr>
          <p:txBody>
            <a:bodyPr anchor="ct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solidFill>
                  <a:srgbClr val="FFFFFF"/>
                </a:solidFill>
              </a:endParaRPr>
            </a:p>
          </p:txBody>
        </p:sp>
        <p:sp>
          <p:nvSpPr>
            <p:cNvPr id="558" name="Freeform 557"/>
            <p:cNvSpPr>
              <a:spLocks/>
            </p:cNvSpPr>
            <p:nvPr/>
          </p:nvSpPr>
          <p:spPr bwMode="auto">
            <a:xfrm>
              <a:off x="8905053" y="4454480"/>
              <a:ext cx="234039" cy="194537"/>
            </a:xfrm>
            <a:custGeom>
              <a:avLst/>
              <a:gdLst>
                <a:gd name="T0" fmla="*/ 2147483647 w 575"/>
                <a:gd name="T1" fmla="*/ 2147483647 h 488"/>
                <a:gd name="T2" fmla="*/ 2147483647 w 575"/>
                <a:gd name="T3" fmla="*/ 2147483647 h 488"/>
                <a:gd name="T4" fmla="*/ 2147483647 w 575"/>
                <a:gd name="T5" fmla="*/ 2147483647 h 488"/>
                <a:gd name="T6" fmla="*/ 2147483647 w 575"/>
                <a:gd name="T7" fmla="*/ 2147483647 h 488"/>
                <a:gd name="T8" fmla="*/ 2147483647 w 575"/>
                <a:gd name="T9" fmla="*/ 0 h 488"/>
                <a:gd name="T10" fmla="*/ 2147483647 w 575"/>
                <a:gd name="T11" fmla="*/ 2147483647 h 488"/>
                <a:gd name="T12" fmla="*/ 0 w 575"/>
                <a:gd name="T13" fmla="*/ 2147483647 h 488"/>
                <a:gd name="T14" fmla="*/ 2147483647 w 575"/>
                <a:gd name="T15" fmla="*/ 2147483647 h 488"/>
                <a:gd name="T16" fmla="*/ 2147483647 w 575"/>
                <a:gd name="T17" fmla="*/ 2147483647 h 488"/>
                <a:gd name="T18" fmla="*/ 2147483647 w 575"/>
                <a:gd name="T19" fmla="*/ 2147483647 h 488"/>
                <a:gd name="T20" fmla="*/ 2147483647 w 575"/>
                <a:gd name="T21" fmla="*/ 2147483647 h 488"/>
                <a:gd name="T22" fmla="*/ 2147483647 w 575"/>
                <a:gd name="T23" fmla="*/ 2147483647 h 488"/>
                <a:gd name="T24" fmla="*/ 2147483647 w 575"/>
                <a:gd name="T25" fmla="*/ 2147483647 h 488"/>
                <a:gd name="T26" fmla="*/ 2147483647 w 575"/>
                <a:gd name="T27" fmla="*/ 2147483647 h 488"/>
                <a:gd name="T28" fmla="*/ 2147483647 w 575"/>
                <a:gd name="T29" fmla="*/ 2147483647 h 488"/>
                <a:gd name="T30" fmla="*/ 2147483647 w 575"/>
                <a:gd name="T31" fmla="*/ 2147483647 h 488"/>
                <a:gd name="T32" fmla="*/ 2147483647 w 575"/>
                <a:gd name="T33" fmla="*/ 2147483647 h 488"/>
                <a:gd name="T34" fmla="*/ 2147483647 w 575"/>
                <a:gd name="T35" fmla="*/ 2147483647 h 488"/>
                <a:gd name="T36" fmla="*/ 2147483647 w 575"/>
                <a:gd name="T37" fmla="*/ 2147483647 h 488"/>
                <a:gd name="T38" fmla="*/ 2147483647 w 575"/>
                <a:gd name="T39" fmla="*/ 2147483647 h 488"/>
                <a:gd name="T40" fmla="*/ 2147483647 w 575"/>
                <a:gd name="T41" fmla="*/ 2147483647 h 488"/>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575" h="488">
                  <a:moveTo>
                    <a:pt x="410" y="71"/>
                  </a:moveTo>
                  <a:lnTo>
                    <a:pt x="321" y="142"/>
                  </a:lnTo>
                  <a:lnTo>
                    <a:pt x="233" y="142"/>
                  </a:lnTo>
                  <a:lnTo>
                    <a:pt x="178" y="71"/>
                  </a:lnTo>
                  <a:lnTo>
                    <a:pt x="107" y="0"/>
                  </a:lnTo>
                  <a:lnTo>
                    <a:pt x="36" y="19"/>
                  </a:lnTo>
                  <a:lnTo>
                    <a:pt x="0" y="90"/>
                  </a:lnTo>
                  <a:lnTo>
                    <a:pt x="72" y="124"/>
                  </a:lnTo>
                  <a:lnTo>
                    <a:pt x="89" y="159"/>
                  </a:lnTo>
                  <a:lnTo>
                    <a:pt x="107" y="213"/>
                  </a:lnTo>
                  <a:lnTo>
                    <a:pt x="160" y="213"/>
                  </a:lnTo>
                  <a:lnTo>
                    <a:pt x="197" y="230"/>
                  </a:lnTo>
                  <a:lnTo>
                    <a:pt x="321" y="283"/>
                  </a:lnTo>
                  <a:lnTo>
                    <a:pt x="446" y="353"/>
                  </a:lnTo>
                  <a:lnTo>
                    <a:pt x="465" y="389"/>
                  </a:lnTo>
                  <a:lnTo>
                    <a:pt x="393" y="424"/>
                  </a:lnTo>
                  <a:lnTo>
                    <a:pt x="465" y="442"/>
                  </a:lnTo>
                  <a:lnTo>
                    <a:pt x="518" y="459"/>
                  </a:lnTo>
                  <a:lnTo>
                    <a:pt x="575" y="488"/>
                  </a:lnTo>
                  <a:lnTo>
                    <a:pt x="575" y="122"/>
                  </a:lnTo>
                  <a:lnTo>
                    <a:pt x="410" y="71"/>
                  </a:lnTo>
                  <a:close/>
                </a:path>
              </a:pathLst>
            </a:custGeom>
            <a:grpFill/>
            <a:ln w="4445" cap="flat" cmpd="sng">
              <a:solidFill>
                <a:schemeClr val="bg1"/>
              </a:solidFill>
              <a:prstDash val="solid"/>
              <a:round/>
              <a:headEnd type="none" w="med" len="med"/>
              <a:tailEnd type="none" w="med" len="med"/>
            </a:ln>
            <a:effectLst/>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solidFill>
                  <a:srgbClr val="FFFFFF"/>
                </a:solidFill>
              </a:endParaRPr>
            </a:p>
          </p:txBody>
        </p:sp>
        <p:sp>
          <p:nvSpPr>
            <p:cNvPr id="559" name="Freeform 558"/>
            <p:cNvSpPr>
              <a:spLocks/>
            </p:cNvSpPr>
            <p:nvPr/>
          </p:nvSpPr>
          <p:spPr bwMode="auto">
            <a:xfrm>
              <a:off x="9139093" y="4501036"/>
              <a:ext cx="189298" cy="177908"/>
            </a:xfrm>
            <a:custGeom>
              <a:avLst/>
              <a:gdLst>
                <a:gd name="T0" fmla="*/ 2147483647 w 460"/>
                <a:gd name="T1" fmla="*/ 2147483647 h 443"/>
                <a:gd name="T2" fmla="*/ 2147483647 w 460"/>
                <a:gd name="T3" fmla="*/ 2147483647 h 443"/>
                <a:gd name="T4" fmla="*/ 2147483647 w 460"/>
                <a:gd name="T5" fmla="*/ 2147483647 h 443"/>
                <a:gd name="T6" fmla="*/ 2147483647 w 460"/>
                <a:gd name="T7" fmla="*/ 2147483647 h 443"/>
                <a:gd name="T8" fmla="*/ 2147483647 w 460"/>
                <a:gd name="T9" fmla="*/ 2147483647 h 443"/>
                <a:gd name="T10" fmla="*/ 2147483647 w 460"/>
                <a:gd name="T11" fmla="*/ 2147483647 h 443"/>
                <a:gd name="T12" fmla="*/ 0 w 460"/>
                <a:gd name="T13" fmla="*/ 0 h 443"/>
                <a:gd name="T14" fmla="*/ 0 w 460"/>
                <a:gd name="T15" fmla="*/ 2147483647 h 443"/>
                <a:gd name="T16" fmla="*/ 2147483647 w 460"/>
                <a:gd name="T17" fmla="*/ 2147483647 h 443"/>
                <a:gd name="T18" fmla="*/ 2147483647 w 460"/>
                <a:gd name="T19" fmla="*/ 2147483647 h 443"/>
                <a:gd name="T20" fmla="*/ 2147483647 w 460"/>
                <a:gd name="T21" fmla="*/ 2147483647 h 443"/>
                <a:gd name="T22" fmla="*/ 2147483647 w 460"/>
                <a:gd name="T23" fmla="*/ 2147483647 h 443"/>
                <a:gd name="T24" fmla="*/ 2147483647 w 460"/>
                <a:gd name="T25" fmla="*/ 2147483647 h 443"/>
                <a:gd name="T26" fmla="*/ 2147483647 w 460"/>
                <a:gd name="T27" fmla="*/ 2147483647 h 443"/>
                <a:gd name="T28" fmla="*/ 2147483647 w 460"/>
                <a:gd name="T29" fmla="*/ 2147483647 h 443"/>
                <a:gd name="T30" fmla="*/ 2147483647 w 460"/>
                <a:gd name="T31" fmla="*/ 2147483647 h 443"/>
                <a:gd name="T32" fmla="*/ 2147483647 w 460"/>
                <a:gd name="T33" fmla="*/ 2147483647 h 443"/>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460" h="443">
                  <a:moveTo>
                    <a:pt x="353" y="302"/>
                  </a:moveTo>
                  <a:lnTo>
                    <a:pt x="336" y="249"/>
                  </a:lnTo>
                  <a:lnTo>
                    <a:pt x="372" y="214"/>
                  </a:lnTo>
                  <a:lnTo>
                    <a:pt x="283" y="161"/>
                  </a:lnTo>
                  <a:lnTo>
                    <a:pt x="247" y="108"/>
                  </a:lnTo>
                  <a:lnTo>
                    <a:pt x="122" y="37"/>
                  </a:lnTo>
                  <a:lnTo>
                    <a:pt x="0" y="0"/>
                  </a:lnTo>
                  <a:lnTo>
                    <a:pt x="0" y="366"/>
                  </a:lnTo>
                  <a:lnTo>
                    <a:pt x="14" y="373"/>
                  </a:lnTo>
                  <a:lnTo>
                    <a:pt x="67" y="373"/>
                  </a:lnTo>
                  <a:lnTo>
                    <a:pt x="122" y="320"/>
                  </a:lnTo>
                  <a:lnTo>
                    <a:pt x="211" y="284"/>
                  </a:lnTo>
                  <a:lnTo>
                    <a:pt x="264" y="320"/>
                  </a:lnTo>
                  <a:lnTo>
                    <a:pt x="389" y="408"/>
                  </a:lnTo>
                  <a:lnTo>
                    <a:pt x="460" y="443"/>
                  </a:lnTo>
                  <a:lnTo>
                    <a:pt x="460" y="337"/>
                  </a:lnTo>
                  <a:lnTo>
                    <a:pt x="353" y="302"/>
                  </a:lnTo>
                  <a:close/>
                </a:path>
              </a:pathLst>
            </a:custGeom>
            <a:grpFill/>
            <a:ln w="4445" cap="flat" cmpd="sng">
              <a:solidFill>
                <a:schemeClr val="bg1"/>
              </a:solidFill>
              <a:prstDash val="solid"/>
              <a:round/>
              <a:headEnd type="none" w="med" len="med"/>
              <a:tailEnd type="none" w="med" len="med"/>
            </a:ln>
            <a:effectLst/>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solidFill>
                  <a:srgbClr val="FFFFFF"/>
                </a:solidFill>
              </a:endParaRPr>
            </a:p>
          </p:txBody>
        </p:sp>
        <p:grpSp>
          <p:nvGrpSpPr>
            <p:cNvPr id="560" name="Group 559"/>
            <p:cNvGrpSpPr>
              <a:grpSpLocks/>
            </p:cNvGrpSpPr>
            <p:nvPr/>
          </p:nvGrpSpPr>
          <p:grpSpPr bwMode="auto">
            <a:xfrm>
              <a:off x="5086415" y="2627166"/>
              <a:ext cx="271899" cy="385748"/>
              <a:chOff x="2201" y="1250"/>
              <a:chExt cx="133" cy="193"/>
            </a:xfrm>
            <a:grpFill/>
          </p:grpSpPr>
          <p:sp>
            <p:nvSpPr>
              <p:cNvPr id="600" name="Freeform 599"/>
              <p:cNvSpPr>
                <a:spLocks/>
              </p:cNvSpPr>
              <p:nvPr/>
            </p:nvSpPr>
            <p:spPr bwMode="auto">
              <a:xfrm>
                <a:off x="2234" y="1250"/>
                <a:ext cx="100" cy="193"/>
              </a:xfrm>
              <a:custGeom>
                <a:avLst/>
                <a:gdLst>
                  <a:gd name="T0" fmla="*/ 543767 w 24"/>
                  <a:gd name="T1" fmla="*/ 2833725 h 47"/>
                  <a:gd name="T2" fmla="*/ 371667 w 24"/>
                  <a:gd name="T3" fmla="*/ 2675083 h 47"/>
                  <a:gd name="T4" fmla="*/ 915658 w 24"/>
                  <a:gd name="T5" fmla="*/ 2344646 h 47"/>
                  <a:gd name="T6" fmla="*/ 826458 w 24"/>
                  <a:gd name="T7" fmla="*/ 2028208 h 47"/>
                  <a:gd name="T8" fmla="*/ 722154 w 24"/>
                  <a:gd name="T9" fmla="*/ 1773736 h 47"/>
                  <a:gd name="T10" fmla="*/ 282692 w 24"/>
                  <a:gd name="T11" fmla="*/ 1773736 h 47"/>
                  <a:gd name="T12" fmla="*/ 371667 w 24"/>
                  <a:gd name="T13" fmla="*/ 1299416 h 47"/>
                  <a:gd name="T14" fmla="*/ 89200 w 24"/>
                  <a:gd name="T15" fmla="*/ 1457232 h 47"/>
                  <a:gd name="T16" fmla="*/ 0 w 24"/>
                  <a:gd name="T17" fmla="*/ 1044943 h 47"/>
                  <a:gd name="T18" fmla="*/ 0 w 24"/>
                  <a:gd name="T19" fmla="*/ 651445 h 47"/>
                  <a:gd name="T20" fmla="*/ 89200 w 24"/>
                  <a:gd name="T21" fmla="*/ 316438 h 47"/>
                  <a:gd name="T22" fmla="*/ 460867 w 24"/>
                  <a:gd name="T23" fmla="*/ 0 h 47"/>
                  <a:gd name="T24" fmla="*/ 722154 w 24"/>
                  <a:gd name="T25" fmla="*/ 77060 h 47"/>
                  <a:gd name="T26" fmla="*/ 632950 w 24"/>
                  <a:gd name="T27" fmla="*/ 493916 h 47"/>
                  <a:gd name="T28" fmla="*/ 1177883 w 24"/>
                  <a:gd name="T29" fmla="*/ 493916 h 47"/>
                  <a:gd name="T30" fmla="*/ 1004638 w 24"/>
                  <a:gd name="T31" fmla="*/ 887418 h 47"/>
                  <a:gd name="T32" fmla="*/ 826458 w 24"/>
                  <a:gd name="T33" fmla="*/ 1222355 h 47"/>
                  <a:gd name="T34" fmla="*/ 1177883 w 24"/>
                  <a:gd name="T35" fmla="*/ 1376492 h 47"/>
                  <a:gd name="T36" fmla="*/ 1548613 w 24"/>
                  <a:gd name="T37" fmla="*/ 1951148 h 47"/>
                  <a:gd name="T38" fmla="*/ 1721929 w 24"/>
                  <a:gd name="T39" fmla="*/ 2344646 h 47"/>
                  <a:gd name="T40" fmla="*/ 1721929 w 24"/>
                  <a:gd name="T41" fmla="*/ 2579252 h 47"/>
                  <a:gd name="T42" fmla="*/ 2093613 w 24"/>
                  <a:gd name="T43" fmla="*/ 2579252 h 47"/>
                  <a:gd name="T44" fmla="*/ 2004342 w 24"/>
                  <a:gd name="T45" fmla="*/ 3150228 h 47"/>
                  <a:gd name="T46" fmla="*/ 2182796 w 24"/>
                  <a:gd name="T47" fmla="*/ 3227223 h 47"/>
                  <a:gd name="T48" fmla="*/ 1548613 w 24"/>
                  <a:gd name="T49" fmla="*/ 3485436 h 47"/>
                  <a:gd name="T50" fmla="*/ 1004638 w 24"/>
                  <a:gd name="T51" fmla="*/ 3562497 h 47"/>
                  <a:gd name="T52" fmla="*/ 722154 w 24"/>
                  <a:gd name="T53" fmla="*/ 3644078 h 47"/>
                  <a:gd name="T54" fmla="*/ 371667 w 24"/>
                  <a:gd name="T55" fmla="*/ 3644078 h 47"/>
                  <a:gd name="T56" fmla="*/ 89200 w 24"/>
                  <a:gd name="T57" fmla="*/ 3721139 h 47"/>
                  <a:gd name="T58" fmla="*/ 460867 w 24"/>
                  <a:gd name="T59" fmla="*/ 3384752 h 47"/>
                  <a:gd name="T60" fmla="*/ 543767 w 24"/>
                  <a:gd name="T61" fmla="*/ 3073151 h 47"/>
                  <a:gd name="T62" fmla="*/ 282692 w 24"/>
                  <a:gd name="T63" fmla="*/ 2991521 h 47"/>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0" t="0" r="r" b="b"/>
                <a:pathLst>
                  <a:path w="24" h="47">
                    <a:moveTo>
                      <a:pt x="3" y="37"/>
                    </a:moveTo>
                    <a:cubicBezTo>
                      <a:pt x="6" y="35"/>
                      <a:pt x="6" y="35"/>
                      <a:pt x="6" y="35"/>
                    </a:cubicBezTo>
                    <a:cubicBezTo>
                      <a:pt x="6" y="33"/>
                      <a:pt x="6" y="33"/>
                      <a:pt x="6" y="33"/>
                    </a:cubicBezTo>
                    <a:cubicBezTo>
                      <a:pt x="4" y="33"/>
                      <a:pt x="4" y="33"/>
                      <a:pt x="4" y="33"/>
                    </a:cubicBezTo>
                    <a:cubicBezTo>
                      <a:pt x="6" y="30"/>
                      <a:pt x="6" y="30"/>
                      <a:pt x="6" y="30"/>
                    </a:cubicBezTo>
                    <a:cubicBezTo>
                      <a:pt x="10" y="29"/>
                      <a:pt x="10" y="29"/>
                      <a:pt x="10" y="29"/>
                    </a:cubicBezTo>
                    <a:cubicBezTo>
                      <a:pt x="9" y="26"/>
                      <a:pt x="9" y="26"/>
                      <a:pt x="9" y="26"/>
                    </a:cubicBezTo>
                    <a:cubicBezTo>
                      <a:pt x="9" y="25"/>
                      <a:pt x="9" y="25"/>
                      <a:pt x="9" y="25"/>
                    </a:cubicBezTo>
                    <a:cubicBezTo>
                      <a:pt x="8" y="23"/>
                      <a:pt x="8" y="23"/>
                      <a:pt x="8" y="23"/>
                    </a:cubicBezTo>
                    <a:cubicBezTo>
                      <a:pt x="8" y="22"/>
                      <a:pt x="8" y="22"/>
                      <a:pt x="8" y="22"/>
                    </a:cubicBezTo>
                    <a:cubicBezTo>
                      <a:pt x="5" y="22"/>
                      <a:pt x="5" y="22"/>
                      <a:pt x="5" y="22"/>
                    </a:cubicBezTo>
                    <a:cubicBezTo>
                      <a:pt x="3" y="22"/>
                      <a:pt x="3" y="22"/>
                      <a:pt x="3" y="22"/>
                    </a:cubicBezTo>
                    <a:cubicBezTo>
                      <a:pt x="3" y="20"/>
                      <a:pt x="3" y="20"/>
                      <a:pt x="3" y="20"/>
                    </a:cubicBezTo>
                    <a:cubicBezTo>
                      <a:pt x="4" y="16"/>
                      <a:pt x="4" y="16"/>
                      <a:pt x="4" y="16"/>
                    </a:cubicBezTo>
                    <a:cubicBezTo>
                      <a:pt x="2" y="16"/>
                      <a:pt x="2" y="16"/>
                      <a:pt x="2" y="16"/>
                    </a:cubicBezTo>
                    <a:cubicBezTo>
                      <a:pt x="1" y="18"/>
                      <a:pt x="1" y="18"/>
                      <a:pt x="1" y="18"/>
                    </a:cubicBezTo>
                    <a:cubicBezTo>
                      <a:pt x="1" y="18"/>
                      <a:pt x="0" y="17"/>
                      <a:pt x="0" y="16"/>
                    </a:cubicBezTo>
                    <a:cubicBezTo>
                      <a:pt x="0" y="15"/>
                      <a:pt x="0" y="13"/>
                      <a:pt x="0" y="13"/>
                    </a:cubicBezTo>
                    <a:cubicBezTo>
                      <a:pt x="0" y="11"/>
                      <a:pt x="0" y="11"/>
                      <a:pt x="0" y="11"/>
                    </a:cubicBezTo>
                    <a:cubicBezTo>
                      <a:pt x="0" y="8"/>
                      <a:pt x="0" y="8"/>
                      <a:pt x="0" y="8"/>
                    </a:cubicBezTo>
                    <a:cubicBezTo>
                      <a:pt x="0" y="6"/>
                      <a:pt x="0" y="6"/>
                      <a:pt x="0" y="6"/>
                    </a:cubicBezTo>
                    <a:cubicBezTo>
                      <a:pt x="1" y="4"/>
                      <a:pt x="1" y="4"/>
                      <a:pt x="1" y="4"/>
                    </a:cubicBezTo>
                    <a:cubicBezTo>
                      <a:pt x="3" y="0"/>
                      <a:pt x="3" y="0"/>
                      <a:pt x="3" y="0"/>
                    </a:cubicBezTo>
                    <a:cubicBezTo>
                      <a:pt x="5" y="0"/>
                      <a:pt x="5" y="0"/>
                      <a:pt x="5" y="0"/>
                    </a:cubicBezTo>
                    <a:cubicBezTo>
                      <a:pt x="8" y="0"/>
                      <a:pt x="8" y="0"/>
                      <a:pt x="8" y="0"/>
                    </a:cubicBezTo>
                    <a:cubicBezTo>
                      <a:pt x="8" y="1"/>
                      <a:pt x="8" y="1"/>
                      <a:pt x="8" y="1"/>
                    </a:cubicBezTo>
                    <a:cubicBezTo>
                      <a:pt x="6" y="5"/>
                      <a:pt x="6" y="5"/>
                      <a:pt x="6" y="5"/>
                    </a:cubicBezTo>
                    <a:cubicBezTo>
                      <a:pt x="7" y="6"/>
                      <a:pt x="7" y="6"/>
                      <a:pt x="7" y="6"/>
                    </a:cubicBezTo>
                    <a:cubicBezTo>
                      <a:pt x="10" y="5"/>
                      <a:pt x="10" y="5"/>
                      <a:pt x="10" y="5"/>
                    </a:cubicBezTo>
                    <a:cubicBezTo>
                      <a:pt x="13" y="6"/>
                      <a:pt x="13" y="6"/>
                      <a:pt x="13" y="6"/>
                    </a:cubicBezTo>
                    <a:cubicBezTo>
                      <a:pt x="12" y="8"/>
                      <a:pt x="12" y="8"/>
                      <a:pt x="12" y="8"/>
                    </a:cubicBezTo>
                    <a:cubicBezTo>
                      <a:pt x="11" y="11"/>
                      <a:pt x="11" y="11"/>
                      <a:pt x="11" y="11"/>
                    </a:cubicBezTo>
                    <a:cubicBezTo>
                      <a:pt x="9" y="14"/>
                      <a:pt x="9" y="14"/>
                      <a:pt x="9" y="14"/>
                    </a:cubicBezTo>
                    <a:cubicBezTo>
                      <a:pt x="9" y="15"/>
                      <a:pt x="9" y="15"/>
                      <a:pt x="9" y="15"/>
                    </a:cubicBezTo>
                    <a:cubicBezTo>
                      <a:pt x="11" y="16"/>
                      <a:pt x="11" y="16"/>
                      <a:pt x="11" y="16"/>
                    </a:cubicBezTo>
                    <a:cubicBezTo>
                      <a:pt x="13" y="17"/>
                      <a:pt x="13" y="17"/>
                      <a:pt x="13" y="17"/>
                    </a:cubicBezTo>
                    <a:cubicBezTo>
                      <a:pt x="15" y="22"/>
                      <a:pt x="15" y="22"/>
                      <a:pt x="15" y="22"/>
                    </a:cubicBezTo>
                    <a:cubicBezTo>
                      <a:pt x="17" y="24"/>
                      <a:pt x="17" y="24"/>
                      <a:pt x="17" y="24"/>
                    </a:cubicBezTo>
                    <a:cubicBezTo>
                      <a:pt x="20" y="28"/>
                      <a:pt x="20" y="28"/>
                      <a:pt x="20" y="28"/>
                    </a:cubicBezTo>
                    <a:cubicBezTo>
                      <a:pt x="19" y="29"/>
                      <a:pt x="19" y="29"/>
                      <a:pt x="19" y="29"/>
                    </a:cubicBezTo>
                    <a:cubicBezTo>
                      <a:pt x="19" y="30"/>
                      <a:pt x="19" y="30"/>
                      <a:pt x="19" y="30"/>
                    </a:cubicBezTo>
                    <a:cubicBezTo>
                      <a:pt x="19" y="32"/>
                      <a:pt x="19" y="32"/>
                      <a:pt x="19" y="32"/>
                    </a:cubicBezTo>
                    <a:cubicBezTo>
                      <a:pt x="21" y="32"/>
                      <a:pt x="21" y="32"/>
                      <a:pt x="21" y="32"/>
                    </a:cubicBezTo>
                    <a:cubicBezTo>
                      <a:pt x="23" y="32"/>
                      <a:pt x="23" y="32"/>
                      <a:pt x="23" y="32"/>
                    </a:cubicBezTo>
                    <a:cubicBezTo>
                      <a:pt x="24" y="36"/>
                      <a:pt x="24" y="36"/>
                      <a:pt x="24" y="36"/>
                    </a:cubicBezTo>
                    <a:cubicBezTo>
                      <a:pt x="22" y="39"/>
                      <a:pt x="22" y="39"/>
                      <a:pt x="22" y="39"/>
                    </a:cubicBezTo>
                    <a:cubicBezTo>
                      <a:pt x="22" y="40"/>
                      <a:pt x="22" y="40"/>
                      <a:pt x="22" y="40"/>
                    </a:cubicBezTo>
                    <a:cubicBezTo>
                      <a:pt x="24" y="40"/>
                      <a:pt x="24" y="40"/>
                      <a:pt x="24" y="40"/>
                    </a:cubicBezTo>
                    <a:cubicBezTo>
                      <a:pt x="22" y="41"/>
                      <a:pt x="22" y="41"/>
                      <a:pt x="22" y="41"/>
                    </a:cubicBezTo>
                    <a:cubicBezTo>
                      <a:pt x="17" y="43"/>
                      <a:pt x="17" y="43"/>
                      <a:pt x="17" y="43"/>
                    </a:cubicBezTo>
                    <a:cubicBezTo>
                      <a:pt x="14" y="43"/>
                      <a:pt x="14" y="43"/>
                      <a:pt x="14" y="43"/>
                    </a:cubicBezTo>
                    <a:cubicBezTo>
                      <a:pt x="11" y="44"/>
                      <a:pt x="11" y="44"/>
                      <a:pt x="11" y="44"/>
                    </a:cubicBezTo>
                    <a:cubicBezTo>
                      <a:pt x="11" y="44"/>
                      <a:pt x="10" y="43"/>
                      <a:pt x="9" y="43"/>
                    </a:cubicBezTo>
                    <a:cubicBezTo>
                      <a:pt x="9" y="43"/>
                      <a:pt x="8" y="45"/>
                      <a:pt x="8" y="45"/>
                    </a:cubicBezTo>
                    <a:cubicBezTo>
                      <a:pt x="6" y="45"/>
                      <a:pt x="6" y="45"/>
                      <a:pt x="6" y="45"/>
                    </a:cubicBezTo>
                    <a:cubicBezTo>
                      <a:pt x="4" y="45"/>
                      <a:pt x="4" y="45"/>
                      <a:pt x="4" y="45"/>
                    </a:cubicBezTo>
                    <a:cubicBezTo>
                      <a:pt x="3" y="47"/>
                      <a:pt x="3" y="47"/>
                      <a:pt x="3" y="47"/>
                    </a:cubicBezTo>
                    <a:cubicBezTo>
                      <a:pt x="1" y="46"/>
                      <a:pt x="1" y="46"/>
                      <a:pt x="1" y="46"/>
                    </a:cubicBezTo>
                    <a:cubicBezTo>
                      <a:pt x="2" y="44"/>
                      <a:pt x="2" y="44"/>
                      <a:pt x="2" y="44"/>
                    </a:cubicBezTo>
                    <a:cubicBezTo>
                      <a:pt x="5" y="42"/>
                      <a:pt x="5" y="42"/>
                      <a:pt x="5" y="42"/>
                    </a:cubicBezTo>
                    <a:cubicBezTo>
                      <a:pt x="8" y="39"/>
                      <a:pt x="8" y="39"/>
                      <a:pt x="8" y="39"/>
                    </a:cubicBezTo>
                    <a:cubicBezTo>
                      <a:pt x="6" y="38"/>
                      <a:pt x="6" y="38"/>
                      <a:pt x="6" y="38"/>
                    </a:cubicBezTo>
                    <a:cubicBezTo>
                      <a:pt x="4" y="38"/>
                      <a:pt x="4" y="38"/>
                      <a:pt x="4" y="38"/>
                    </a:cubicBezTo>
                    <a:lnTo>
                      <a:pt x="3" y="37"/>
                    </a:lnTo>
                    <a:close/>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solidFill>
                    <a:srgbClr val="FFFFFF"/>
                  </a:solidFill>
                </a:endParaRPr>
              </a:p>
            </p:txBody>
          </p:sp>
          <p:sp>
            <p:nvSpPr>
              <p:cNvPr id="601" name="Freeform 600"/>
              <p:cNvSpPr>
                <a:spLocks/>
              </p:cNvSpPr>
              <p:nvPr/>
            </p:nvSpPr>
            <p:spPr bwMode="auto">
              <a:xfrm>
                <a:off x="2201" y="1331"/>
                <a:ext cx="34" cy="22"/>
              </a:xfrm>
              <a:custGeom>
                <a:avLst/>
                <a:gdLst>
                  <a:gd name="T0" fmla="*/ 24 w 34"/>
                  <a:gd name="T1" fmla="*/ 22 h 22"/>
                  <a:gd name="T2" fmla="*/ 0 w 34"/>
                  <a:gd name="T3" fmla="*/ 18 h 22"/>
                  <a:gd name="T4" fmla="*/ 13 w 34"/>
                  <a:gd name="T5" fmla="*/ 0 h 22"/>
                  <a:gd name="T6" fmla="*/ 27 w 34"/>
                  <a:gd name="T7" fmla="*/ 3 h 22"/>
                  <a:gd name="T8" fmla="*/ 34 w 34"/>
                  <a:gd name="T9" fmla="*/ 15 h 22"/>
                  <a:gd name="T10" fmla="*/ 24 w 34"/>
                  <a:gd name="T11" fmla="*/ 22 h 22"/>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34" h="22">
                    <a:moveTo>
                      <a:pt x="24" y="22"/>
                    </a:moveTo>
                    <a:lnTo>
                      <a:pt x="0" y="18"/>
                    </a:lnTo>
                    <a:lnTo>
                      <a:pt x="13" y="0"/>
                    </a:lnTo>
                    <a:lnTo>
                      <a:pt x="27" y="3"/>
                    </a:lnTo>
                    <a:lnTo>
                      <a:pt x="34" y="15"/>
                    </a:lnTo>
                    <a:lnTo>
                      <a:pt x="24" y="22"/>
                    </a:lnTo>
                    <a:close/>
                  </a:path>
                </a:pathLst>
              </a:custGeom>
              <a:grpFill/>
              <a:ln w="4445" cap="flat" cmpd="sng">
                <a:solidFill>
                  <a:schemeClr val="bg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solidFill>
                    <a:srgbClr val="FFFFFF"/>
                  </a:solidFill>
                </a:endParaRPr>
              </a:p>
            </p:txBody>
          </p:sp>
        </p:grpSp>
        <p:sp>
          <p:nvSpPr>
            <p:cNvPr id="561" name="Freeform 560"/>
            <p:cNvSpPr>
              <a:spLocks/>
            </p:cNvSpPr>
            <p:nvPr/>
          </p:nvSpPr>
          <p:spPr bwMode="auto">
            <a:xfrm>
              <a:off x="6151642" y="3516714"/>
              <a:ext cx="79160" cy="46555"/>
            </a:xfrm>
            <a:custGeom>
              <a:avLst/>
              <a:gdLst>
                <a:gd name="T0" fmla="*/ 0 w 46"/>
                <a:gd name="T1" fmla="*/ 2147483647 h 28"/>
                <a:gd name="T2" fmla="*/ 2147483647 w 46"/>
                <a:gd name="T3" fmla="*/ 2147483647 h 28"/>
                <a:gd name="T4" fmla="*/ 2147483647 w 46"/>
                <a:gd name="T5" fmla="*/ 2147483647 h 28"/>
                <a:gd name="T6" fmla="*/ 2147483647 w 46"/>
                <a:gd name="T7" fmla="*/ 2147483647 h 28"/>
                <a:gd name="T8" fmla="*/ 2147483647 w 46"/>
                <a:gd name="T9" fmla="*/ 2147483647 h 28"/>
                <a:gd name="T10" fmla="*/ 2147483647 w 46"/>
                <a:gd name="T11" fmla="*/ 0 h 28"/>
                <a:gd name="T12" fmla="*/ 2147483647 w 46"/>
                <a:gd name="T13" fmla="*/ 2147483647 h 28"/>
                <a:gd name="T14" fmla="*/ 2147483647 w 46"/>
                <a:gd name="T15" fmla="*/ 2147483647 h 28"/>
                <a:gd name="T16" fmla="*/ 2147483647 w 46"/>
                <a:gd name="T17" fmla="*/ 2147483647 h 28"/>
                <a:gd name="T18" fmla="*/ 2147483647 w 46"/>
                <a:gd name="T19" fmla="*/ 2147483647 h 28"/>
                <a:gd name="T20" fmla="*/ 2147483647 w 46"/>
                <a:gd name="T21" fmla="*/ 2147483647 h 28"/>
                <a:gd name="T22" fmla="*/ 2147483647 w 46"/>
                <a:gd name="T23" fmla="*/ 2147483647 h 28"/>
                <a:gd name="T24" fmla="*/ 2147483647 w 46"/>
                <a:gd name="T25" fmla="*/ 2147483647 h 28"/>
                <a:gd name="T26" fmla="*/ 2147483647 w 46"/>
                <a:gd name="T27" fmla="*/ 2147483647 h 28"/>
                <a:gd name="T28" fmla="*/ 0 w 46"/>
                <a:gd name="T29" fmla="*/ 2147483647 h 2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46" h="28">
                  <a:moveTo>
                    <a:pt x="0" y="15"/>
                  </a:moveTo>
                  <a:lnTo>
                    <a:pt x="3" y="17"/>
                  </a:lnTo>
                  <a:lnTo>
                    <a:pt x="12" y="14"/>
                  </a:lnTo>
                  <a:lnTo>
                    <a:pt x="13" y="8"/>
                  </a:lnTo>
                  <a:lnTo>
                    <a:pt x="27" y="9"/>
                  </a:lnTo>
                  <a:lnTo>
                    <a:pt x="46" y="0"/>
                  </a:lnTo>
                  <a:lnTo>
                    <a:pt x="46" y="1"/>
                  </a:lnTo>
                  <a:lnTo>
                    <a:pt x="33" y="11"/>
                  </a:lnTo>
                  <a:lnTo>
                    <a:pt x="36" y="18"/>
                  </a:lnTo>
                  <a:lnTo>
                    <a:pt x="27" y="21"/>
                  </a:lnTo>
                  <a:lnTo>
                    <a:pt x="15" y="28"/>
                  </a:lnTo>
                  <a:lnTo>
                    <a:pt x="13" y="28"/>
                  </a:lnTo>
                  <a:lnTo>
                    <a:pt x="8" y="26"/>
                  </a:lnTo>
                  <a:lnTo>
                    <a:pt x="2" y="23"/>
                  </a:lnTo>
                  <a:lnTo>
                    <a:pt x="0" y="15"/>
                  </a:lnTo>
                  <a:close/>
                </a:path>
              </a:pathLst>
            </a:custGeom>
            <a:grpFill/>
            <a:ln w="4445" cap="flat" cmpd="sng">
              <a:solidFill>
                <a:schemeClr val="bg1"/>
              </a:solidFill>
              <a:prstDash val="solid"/>
              <a:round/>
              <a:headEnd type="none" w="med" len="med"/>
              <a:tailEnd type="none" w="med" len="med"/>
            </a:ln>
            <a:effectLst/>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solidFill>
                  <a:srgbClr val="FFFFFF"/>
                </a:solidFill>
              </a:endParaRPr>
            </a:p>
          </p:txBody>
        </p:sp>
        <p:sp>
          <p:nvSpPr>
            <p:cNvPr id="562" name="Freeform 561"/>
            <p:cNvSpPr>
              <a:spLocks/>
            </p:cNvSpPr>
            <p:nvPr/>
          </p:nvSpPr>
          <p:spPr bwMode="auto">
            <a:xfrm>
              <a:off x="7308074" y="2873247"/>
              <a:ext cx="1634838" cy="1097385"/>
            </a:xfrm>
            <a:custGeom>
              <a:avLst/>
              <a:gdLst>
                <a:gd name="T0" fmla="*/ 2147483647 w 950"/>
                <a:gd name="T1" fmla="*/ 2147483647 h 660"/>
                <a:gd name="T2" fmla="*/ 2147483647 w 950"/>
                <a:gd name="T3" fmla="*/ 2147483647 h 660"/>
                <a:gd name="T4" fmla="*/ 2147483647 w 950"/>
                <a:gd name="T5" fmla="*/ 2147483647 h 660"/>
                <a:gd name="T6" fmla="*/ 2147483647 w 950"/>
                <a:gd name="T7" fmla="*/ 2147483647 h 660"/>
                <a:gd name="T8" fmla="*/ 2147483647 w 950"/>
                <a:gd name="T9" fmla="*/ 2147483647 h 660"/>
                <a:gd name="T10" fmla="*/ 2147483647 w 950"/>
                <a:gd name="T11" fmla="*/ 2147483647 h 660"/>
                <a:gd name="T12" fmla="*/ 2147483647 w 950"/>
                <a:gd name="T13" fmla="*/ 2147483647 h 660"/>
                <a:gd name="T14" fmla="*/ 2147483647 w 950"/>
                <a:gd name="T15" fmla="*/ 2147483647 h 660"/>
                <a:gd name="T16" fmla="*/ 2147483647 w 950"/>
                <a:gd name="T17" fmla="*/ 2147483647 h 660"/>
                <a:gd name="T18" fmla="*/ 2147483647 w 950"/>
                <a:gd name="T19" fmla="*/ 2147483647 h 660"/>
                <a:gd name="T20" fmla="*/ 2147483647 w 950"/>
                <a:gd name="T21" fmla="*/ 2147483647 h 660"/>
                <a:gd name="T22" fmla="*/ 2147483647 w 950"/>
                <a:gd name="T23" fmla="*/ 2147483647 h 660"/>
                <a:gd name="T24" fmla="*/ 2147483647 w 950"/>
                <a:gd name="T25" fmla="*/ 2147483647 h 660"/>
                <a:gd name="T26" fmla="*/ 2147483647 w 950"/>
                <a:gd name="T27" fmla="*/ 2147483647 h 660"/>
                <a:gd name="T28" fmla="*/ 2147483647 w 950"/>
                <a:gd name="T29" fmla="*/ 2147483647 h 660"/>
                <a:gd name="T30" fmla="*/ 2147483647 w 950"/>
                <a:gd name="T31" fmla="*/ 2147483647 h 660"/>
                <a:gd name="T32" fmla="*/ 2147483647 w 950"/>
                <a:gd name="T33" fmla="*/ 2147483647 h 660"/>
                <a:gd name="T34" fmla="*/ 2147483647 w 950"/>
                <a:gd name="T35" fmla="*/ 2147483647 h 660"/>
                <a:gd name="T36" fmla="*/ 2147483647 w 950"/>
                <a:gd name="T37" fmla="*/ 2147483647 h 660"/>
                <a:gd name="T38" fmla="*/ 2147483647 w 950"/>
                <a:gd name="T39" fmla="*/ 2147483647 h 660"/>
                <a:gd name="T40" fmla="*/ 2147483647 w 950"/>
                <a:gd name="T41" fmla="*/ 2147483647 h 660"/>
                <a:gd name="T42" fmla="*/ 2147483647 w 950"/>
                <a:gd name="T43" fmla="*/ 2147483647 h 660"/>
                <a:gd name="T44" fmla="*/ 2147483647 w 950"/>
                <a:gd name="T45" fmla="*/ 2147483647 h 660"/>
                <a:gd name="T46" fmla="*/ 2147483647 w 950"/>
                <a:gd name="T47" fmla="*/ 2147483647 h 660"/>
                <a:gd name="T48" fmla="*/ 2147483647 w 950"/>
                <a:gd name="T49" fmla="*/ 2147483647 h 660"/>
                <a:gd name="T50" fmla="*/ 2147483647 w 950"/>
                <a:gd name="T51" fmla="*/ 2147483647 h 660"/>
                <a:gd name="T52" fmla="*/ 2147483647 w 950"/>
                <a:gd name="T53" fmla="*/ 2147483647 h 660"/>
                <a:gd name="T54" fmla="*/ 2147483647 w 950"/>
                <a:gd name="T55" fmla="*/ 2147483647 h 660"/>
                <a:gd name="T56" fmla="*/ 2147483647 w 950"/>
                <a:gd name="T57" fmla="*/ 2147483647 h 660"/>
                <a:gd name="T58" fmla="*/ 2147483647 w 950"/>
                <a:gd name="T59" fmla="*/ 2147483647 h 660"/>
                <a:gd name="T60" fmla="*/ 2147483647 w 950"/>
                <a:gd name="T61" fmla="*/ 2147483647 h 660"/>
                <a:gd name="T62" fmla="*/ 2147483647 w 950"/>
                <a:gd name="T63" fmla="*/ 2147483647 h 660"/>
                <a:gd name="T64" fmla="*/ 2147483647 w 950"/>
                <a:gd name="T65" fmla="*/ 2147483647 h 660"/>
                <a:gd name="T66" fmla="*/ 2147483647 w 950"/>
                <a:gd name="T67" fmla="*/ 2147483647 h 660"/>
                <a:gd name="T68" fmla="*/ 2147483647 w 950"/>
                <a:gd name="T69" fmla="*/ 2147483647 h 660"/>
                <a:gd name="T70" fmla="*/ 2147483647 w 950"/>
                <a:gd name="T71" fmla="*/ 2147483647 h 660"/>
                <a:gd name="T72" fmla="*/ 2147483647 w 950"/>
                <a:gd name="T73" fmla="*/ 2147483647 h 660"/>
                <a:gd name="T74" fmla="*/ 2147483647 w 950"/>
                <a:gd name="T75" fmla="*/ 2147483647 h 660"/>
                <a:gd name="T76" fmla="*/ 2147483647 w 950"/>
                <a:gd name="T77" fmla="*/ 2147483647 h 660"/>
                <a:gd name="T78" fmla="*/ 2147483647 w 950"/>
                <a:gd name="T79" fmla="*/ 2147483647 h 660"/>
                <a:gd name="T80" fmla="*/ 2147483647 w 950"/>
                <a:gd name="T81" fmla="*/ 2147483647 h 660"/>
                <a:gd name="T82" fmla="*/ 2147483647 w 950"/>
                <a:gd name="T83" fmla="*/ 2147483647 h 660"/>
                <a:gd name="T84" fmla="*/ 2147483647 w 950"/>
                <a:gd name="T85" fmla="*/ 2147483647 h 660"/>
                <a:gd name="T86" fmla="*/ 2147483647 w 950"/>
                <a:gd name="T87" fmla="*/ 2147483647 h 660"/>
                <a:gd name="T88" fmla="*/ 2147483647 w 950"/>
                <a:gd name="T89" fmla="*/ 2147483647 h 660"/>
                <a:gd name="T90" fmla="*/ 2147483647 w 950"/>
                <a:gd name="T91" fmla="*/ 2147483647 h 660"/>
                <a:gd name="T92" fmla="*/ 2147483647 w 950"/>
                <a:gd name="T93" fmla="*/ 2147483647 h 660"/>
                <a:gd name="T94" fmla="*/ 2147483647 w 950"/>
                <a:gd name="T95" fmla="*/ 2147483647 h 660"/>
                <a:gd name="T96" fmla="*/ 2147483647 w 950"/>
                <a:gd name="T97" fmla="*/ 2147483647 h 660"/>
                <a:gd name="T98" fmla="*/ 2147483647 w 950"/>
                <a:gd name="T99" fmla="*/ 2147483647 h 660"/>
                <a:gd name="T100" fmla="*/ 2147483647 w 950"/>
                <a:gd name="T101" fmla="*/ 2147483647 h 660"/>
                <a:gd name="T102" fmla="*/ 2147483647 w 950"/>
                <a:gd name="T103" fmla="*/ 2147483647 h 660"/>
                <a:gd name="T104" fmla="*/ 2147483647 w 950"/>
                <a:gd name="T105" fmla="*/ 2147483647 h 660"/>
                <a:gd name="T106" fmla="*/ 2147483647 w 950"/>
                <a:gd name="T107" fmla="*/ 2147483647 h 660"/>
                <a:gd name="T108" fmla="*/ 2147483647 w 950"/>
                <a:gd name="T109" fmla="*/ 2147483647 h 660"/>
                <a:gd name="T110" fmla="*/ 2147483647 w 950"/>
                <a:gd name="T111" fmla="*/ 2147483647 h 660"/>
                <a:gd name="T112" fmla="*/ 2147483647 w 950"/>
                <a:gd name="T113" fmla="*/ 2147483647 h 660"/>
                <a:gd name="T114" fmla="*/ 2147483647 w 950"/>
                <a:gd name="T115" fmla="*/ 2147483647 h 660"/>
                <a:gd name="T116" fmla="*/ 2147483647 w 950"/>
                <a:gd name="T117" fmla="*/ 2147483647 h 660"/>
                <a:gd name="T118" fmla="*/ 2147483647 w 950"/>
                <a:gd name="T119" fmla="*/ 2147483647 h 660"/>
                <a:gd name="T120" fmla="*/ 2147483647 w 950"/>
                <a:gd name="T121" fmla="*/ 2147483647 h 660"/>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connsiteX0" fmla="*/ 9368 w 10000"/>
                <a:gd name="connsiteY0" fmla="*/ 1788 h 10000"/>
                <a:gd name="connsiteX1" fmla="*/ 9368 w 10000"/>
                <a:gd name="connsiteY1" fmla="*/ 1788 h 10000"/>
                <a:gd name="connsiteX2" fmla="*/ 9263 w 10000"/>
                <a:gd name="connsiteY2" fmla="*/ 1485 h 10000"/>
                <a:gd name="connsiteX3" fmla="*/ 8842 w 10000"/>
                <a:gd name="connsiteY3" fmla="*/ 1333 h 10000"/>
                <a:gd name="connsiteX4" fmla="*/ 8337 w 10000"/>
                <a:gd name="connsiteY4" fmla="*/ 0 h 10000"/>
                <a:gd name="connsiteX5" fmla="*/ 7853 w 10000"/>
                <a:gd name="connsiteY5" fmla="*/ 0 h 10000"/>
                <a:gd name="connsiteX6" fmla="*/ 7705 w 10000"/>
                <a:gd name="connsiteY6" fmla="*/ 364 h 10000"/>
                <a:gd name="connsiteX7" fmla="*/ 7389 w 10000"/>
                <a:gd name="connsiteY7" fmla="*/ 1182 h 10000"/>
                <a:gd name="connsiteX8" fmla="*/ 7074 w 10000"/>
                <a:gd name="connsiteY8" fmla="*/ 1182 h 10000"/>
                <a:gd name="connsiteX9" fmla="*/ 7032 w 10000"/>
                <a:gd name="connsiteY9" fmla="*/ 1333 h 10000"/>
                <a:gd name="connsiteX10" fmla="*/ 7032 w 10000"/>
                <a:gd name="connsiteY10" fmla="*/ 1364 h 10000"/>
                <a:gd name="connsiteX11" fmla="*/ 7053 w 10000"/>
                <a:gd name="connsiteY11" fmla="*/ 1364 h 10000"/>
                <a:gd name="connsiteX12" fmla="*/ 7074 w 10000"/>
                <a:gd name="connsiteY12" fmla="*/ 1364 h 10000"/>
                <a:gd name="connsiteX13" fmla="*/ 7074 w 10000"/>
                <a:gd name="connsiteY13" fmla="*/ 1394 h 10000"/>
                <a:gd name="connsiteX14" fmla="*/ 7095 w 10000"/>
                <a:gd name="connsiteY14" fmla="*/ 1394 h 10000"/>
                <a:gd name="connsiteX15" fmla="*/ 7116 w 10000"/>
                <a:gd name="connsiteY15" fmla="*/ 1394 h 10000"/>
                <a:gd name="connsiteX16" fmla="*/ 7116 w 10000"/>
                <a:gd name="connsiteY16" fmla="*/ 1424 h 10000"/>
                <a:gd name="connsiteX17" fmla="*/ 7137 w 10000"/>
                <a:gd name="connsiteY17" fmla="*/ 1424 h 10000"/>
                <a:gd name="connsiteX18" fmla="*/ 7116 w 10000"/>
                <a:gd name="connsiteY18" fmla="*/ 1424 h 10000"/>
                <a:gd name="connsiteX19" fmla="*/ 7116 w 10000"/>
                <a:gd name="connsiteY19" fmla="*/ 1394 h 10000"/>
                <a:gd name="connsiteX20" fmla="*/ 7095 w 10000"/>
                <a:gd name="connsiteY20" fmla="*/ 1394 h 10000"/>
                <a:gd name="connsiteX21" fmla="*/ 7074 w 10000"/>
                <a:gd name="connsiteY21" fmla="*/ 1394 h 10000"/>
                <a:gd name="connsiteX22" fmla="*/ 7074 w 10000"/>
                <a:gd name="connsiteY22" fmla="*/ 1364 h 10000"/>
                <a:gd name="connsiteX23" fmla="*/ 7053 w 10000"/>
                <a:gd name="connsiteY23" fmla="*/ 1364 h 10000"/>
                <a:gd name="connsiteX24" fmla="*/ 7032 w 10000"/>
                <a:gd name="connsiteY24" fmla="*/ 1333 h 10000"/>
                <a:gd name="connsiteX25" fmla="*/ 6926 w 10000"/>
                <a:gd name="connsiteY25" fmla="*/ 1636 h 10000"/>
                <a:gd name="connsiteX26" fmla="*/ 6926 w 10000"/>
                <a:gd name="connsiteY26" fmla="*/ 2000 h 10000"/>
                <a:gd name="connsiteX27" fmla="*/ 7389 w 10000"/>
                <a:gd name="connsiteY27" fmla="*/ 2091 h 10000"/>
                <a:gd name="connsiteX28" fmla="*/ 7495 w 10000"/>
                <a:gd name="connsiteY28" fmla="*/ 2394 h 10000"/>
                <a:gd name="connsiteX29" fmla="*/ 7032 w 10000"/>
                <a:gd name="connsiteY29" fmla="*/ 2606 h 10000"/>
                <a:gd name="connsiteX30" fmla="*/ 6653 w 10000"/>
                <a:gd name="connsiteY30" fmla="*/ 2848 h 10000"/>
                <a:gd name="connsiteX31" fmla="*/ 6295 w 10000"/>
                <a:gd name="connsiteY31" fmla="*/ 3061 h 10000"/>
                <a:gd name="connsiteX32" fmla="*/ 6189 w 10000"/>
                <a:gd name="connsiteY32" fmla="*/ 3576 h 10000"/>
                <a:gd name="connsiteX33" fmla="*/ 5621 w 10000"/>
                <a:gd name="connsiteY33" fmla="*/ 3667 h 10000"/>
                <a:gd name="connsiteX34" fmla="*/ 5053 w 10000"/>
                <a:gd name="connsiteY34" fmla="*/ 4182 h 10000"/>
                <a:gd name="connsiteX35" fmla="*/ 4526 w 10000"/>
                <a:gd name="connsiteY35" fmla="*/ 3818 h 10000"/>
                <a:gd name="connsiteX36" fmla="*/ 3895 w 10000"/>
                <a:gd name="connsiteY36" fmla="*/ 3727 h 10000"/>
                <a:gd name="connsiteX37" fmla="*/ 3432 w 10000"/>
                <a:gd name="connsiteY37" fmla="*/ 3061 h 10000"/>
                <a:gd name="connsiteX38" fmla="*/ 2758 w 10000"/>
                <a:gd name="connsiteY38" fmla="*/ 2758 h 10000"/>
                <a:gd name="connsiteX39" fmla="*/ 2695 w 10000"/>
                <a:gd name="connsiteY39" fmla="*/ 2000 h 10000"/>
                <a:gd name="connsiteX40" fmla="*/ 2379 w 10000"/>
                <a:gd name="connsiteY40" fmla="*/ 1788 h 10000"/>
                <a:gd name="connsiteX41" fmla="*/ 2337 w 10000"/>
                <a:gd name="connsiteY41" fmla="*/ 1727 h 10000"/>
                <a:gd name="connsiteX42" fmla="*/ 2316 w 10000"/>
                <a:gd name="connsiteY42" fmla="*/ 1758 h 10000"/>
                <a:gd name="connsiteX43" fmla="*/ 2295 w 10000"/>
                <a:gd name="connsiteY43" fmla="*/ 1818 h 10000"/>
                <a:gd name="connsiteX44" fmla="*/ 2295 w 10000"/>
                <a:gd name="connsiteY44" fmla="*/ 1848 h 10000"/>
                <a:gd name="connsiteX45" fmla="*/ 2295 w 10000"/>
                <a:gd name="connsiteY45" fmla="*/ 1879 h 10000"/>
                <a:gd name="connsiteX46" fmla="*/ 2295 w 10000"/>
                <a:gd name="connsiteY46" fmla="*/ 1848 h 10000"/>
                <a:gd name="connsiteX47" fmla="*/ 2295 w 10000"/>
                <a:gd name="connsiteY47" fmla="*/ 1818 h 10000"/>
                <a:gd name="connsiteX48" fmla="*/ 2337 w 10000"/>
                <a:gd name="connsiteY48" fmla="*/ 1727 h 10000"/>
                <a:gd name="connsiteX49" fmla="*/ 2295 w 10000"/>
                <a:gd name="connsiteY49" fmla="*/ 1636 h 10000"/>
                <a:gd name="connsiteX50" fmla="*/ 2189 w 10000"/>
                <a:gd name="connsiteY50" fmla="*/ 1727 h 10000"/>
                <a:gd name="connsiteX51" fmla="*/ 2189 w 10000"/>
                <a:gd name="connsiteY51" fmla="*/ 1879 h 10000"/>
                <a:gd name="connsiteX52" fmla="*/ 2189 w 10000"/>
                <a:gd name="connsiteY52" fmla="*/ 1727 h 10000"/>
                <a:gd name="connsiteX53" fmla="*/ 2021 w 10000"/>
                <a:gd name="connsiteY53" fmla="*/ 1788 h 10000"/>
                <a:gd name="connsiteX54" fmla="*/ 1916 w 10000"/>
                <a:gd name="connsiteY54" fmla="*/ 2242 h 10000"/>
                <a:gd name="connsiteX55" fmla="*/ 1495 w 10000"/>
                <a:gd name="connsiteY55" fmla="*/ 2152 h 10000"/>
                <a:gd name="connsiteX56" fmla="*/ 1389 w 10000"/>
                <a:gd name="connsiteY56" fmla="*/ 2909 h 10000"/>
                <a:gd name="connsiteX57" fmla="*/ 1032 w 10000"/>
                <a:gd name="connsiteY57" fmla="*/ 3000 h 10000"/>
                <a:gd name="connsiteX58" fmla="*/ 926 w 10000"/>
                <a:gd name="connsiteY58" fmla="*/ 3879 h 10000"/>
                <a:gd name="connsiteX59" fmla="*/ 716 w 10000"/>
                <a:gd name="connsiteY59" fmla="*/ 4182 h 10000"/>
                <a:gd name="connsiteX60" fmla="*/ 463 w 10000"/>
                <a:gd name="connsiteY60" fmla="*/ 4485 h 10000"/>
                <a:gd name="connsiteX61" fmla="*/ 42 w 10000"/>
                <a:gd name="connsiteY61" fmla="*/ 4636 h 10000"/>
                <a:gd name="connsiteX62" fmla="*/ 0 w 10000"/>
                <a:gd name="connsiteY62" fmla="*/ 4939 h 10000"/>
                <a:gd name="connsiteX63" fmla="*/ 105 w 10000"/>
                <a:gd name="connsiteY63" fmla="*/ 5061 h 10000"/>
                <a:gd name="connsiteX64" fmla="*/ 147 w 10000"/>
                <a:gd name="connsiteY64" fmla="*/ 5303 h 10000"/>
                <a:gd name="connsiteX65" fmla="*/ 42 w 10000"/>
                <a:gd name="connsiteY65" fmla="*/ 5364 h 10000"/>
                <a:gd name="connsiteX66" fmla="*/ 147 w 10000"/>
                <a:gd name="connsiteY66" fmla="*/ 5515 h 10000"/>
                <a:gd name="connsiteX67" fmla="*/ 316 w 10000"/>
                <a:gd name="connsiteY67" fmla="*/ 5606 h 10000"/>
                <a:gd name="connsiteX68" fmla="*/ 463 w 10000"/>
                <a:gd name="connsiteY68" fmla="*/ 5909 h 10000"/>
                <a:gd name="connsiteX69" fmla="*/ 674 w 10000"/>
                <a:gd name="connsiteY69" fmla="*/ 5909 h 10000"/>
                <a:gd name="connsiteX70" fmla="*/ 989 w 10000"/>
                <a:gd name="connsiteY70" fmla="*/ 5909 h 10000"/>
                <a:gd name="connsiteX71" fmla="*/ 1032 w 10000"/>
                <a:gd name="connsiteY71" fmla="*/ 6030 h 10000"/>
                <a:gd name="connsiteX72" fmla="*/ 821 w 10000"/>
                <a:gd name="connsiteY72" fmla="*/ 6485 h 10000"/>
                <a:gd name="connsiteX73" fmla="*/ 884 w 10000"/>
                <a:gd name="connsiteY73" fmla="*/ 6727 h 10000"/>
                <a:gd name="connsiteX74" fmla="*/ 779 w 10000"/>
                <a:gd name="connsiteY74" fmla="*/ 6939 h 10000"/>
                <a:gd name="connsiteX75" fmla="*/ 884 w 10000"/>
                <a:gd name="connsiteY75" fmla="*/ 7242 h 10000"/>
                <a:gd name="connsiteX76" fmla="*/ 1137 w 10000"/>
                <a:gd name="connsiteY76" fmla="*/ 7394 h 10000"/>
                <a:gd name="connsiteX77" fmla="*/ 1095 w 10000"/>
                <a:gd name="connsiteY77" fmla="*/ 7455 h 10000"/>
                <a:gd name="connsiteX78" fmla="*/ 1200 w 10000"/>
                <a:gd name="connsiteY78" fmla="*/ 7455 h 10000"/>
                <a:gd name="connsiteX79" fmla="*/ 1558 w 10000"/>
                <a:gd name="connsiteY79" fmla="*/ 7697 h 10000"/>
                <a:gd name="connsiteX80" fmla="*/ 1874 w 10000"/>
                <a:gd name="connsiteY80" fmla="*/ 7909 h 10000"/>
                <a:gd name="connsiteX81" fmla="*/ 2189 w 10000"/>
                <a:gd name="connsiteY81" fmla="*/ 8000 h 10000"/>
                <a:gd name="connsiteX82" fmla="*/ 2295 w 10000"/>
                <a:gd name="connsiteY82" fmla="*/ 8121 h 10000"/>
                <a:gd name="connsiteX83" fmla="*/ 2379 w 10000"/>
                <a:gd name="connsiteY83" fmla="*/ 8121 h 10000"/>
                <a:gd name="connsiteX84" fmla="*/ 2547 w 10000"/>
                <a:gd name="connsiteY84" fmla="*/ 8273 h 10000"/>
                <a:gd name="connsiteX85" fmla="*/ 2758 w 10000"/>
                <a:gd name="connsiteY85" fmla="*/ 8273 h 10000"/>
                <a:gd name="connsiteX86" fmla="*/ 2968 w 10000"/>
                <a:gd name="connsiteY86" fmla="*/ 8273 h 10000"/>
                <a:gd name="connsiteX87" fmla="*/ 3116 w 10000"/>
                <a:gd name="connsiteY87" fmla="*/ 8000 h 10000"/>
                <a:gd name="connsiteX88" fmla="*/ 3326 w 10000"/>
                <a:gd name="connsiteY88" fmla="*/ 7758 h 10000"/>
                <a:gd name="connsiteX89" fmla="*/ 3579 w 10000"/>
                <a:gd name="connsiteY89" fmla="*/ 7758 h 10000"/>
                <a:gd name="connsiteX90" fmla="*/ 3789 w 10000"/>
                <a:gd name="connsiteY90" fmla="*/ 8000 h 10000"/>
                <a:gd name="connsiteX91" fmla="*/ 3895 w 10000"/>
                <a:gd name="connsiteY91" fmla="*/ 8000 h 10000"/>
                <a:gd name="connsiteX92" fmla="*/ 4000 w 10000"/>
                <a:gd name="connsiteY92" fmla="*/ 8061 h 10000"/>
                <a:gd name="connsiteX93" fmla="*/ 4063 w 10000"/>
                <a:gd name="connsiteY93" fmla="*/ 8424 h 10000"/>
                <a:gd name="connsiteX94" fmla="*/ 3958 w 10000"/>
                <a:gd name="connsiteY94" fmla="*/ 8879 h 10000"/>
                <a:gd name="connsiteX95" fmla="*/ 3958 w 10000"/>
                <a:gd name="connsiteY95" fmla="*/ 9030 h 10000"/>
                <a:gd name="connsiteX96" fmla="*/ 4105 w 10000"/>
                <a:gd name="connsiteY96" fmla="*/ 9091 h 10000"/>
                <a:gd name="connsiteX97" fmla="*/ 4211 w 10000"/>
                <a:gd name="connsiteY97" fmla="*/ 9333 h 10000"/>
                <a:gd name="connsiteX98" fmla="*/ 4211 w 10000"/>
                <a:gd name="connsiteY98" fmla="*/ 9485 h 10000"/>
                <a:gd name="connsiteX99" fmla="*/ 4463 w 10000"/>
                <a:gd name="connsiteY99" fmla="*/ 9636 h 10000"/>
                <a:gd name="connsiteX100" fmla="*/ 4421 w 10000"/>
                <a:gd name="connsiteY100" fmla="*/ 9697 h 10000"/>
                <a:gd name="connsiteX101" fmla="*/ 4674 w 10000"/>
                <a:gd name="connsiteY101" fmla="*/ 9636 h 10000"/>
                <a:gd name="connsiteX102" fmla="*/ 4737 w 10000"/>
                <a:gd name="connsiteY102" fmla="*/ 9333 h 10000"/>
                <a:gd name="connsiteX103" fmla="*/ 5263 w 10000"/>
                <a:gd name="connsiteY103" fmla="*/ 9333 h 10000"/>
                <a:gd name="connsiteX104" fmla="*/ 5453 w 10000"/>
                <a:gd name="connsiteY104" fmla="*/ 9545 h 10000"/>
                <a:gd name="connsiteX105" fmla="*/ 5516 w 10000"/>
                <a:gd name="connsiteY105" fmla="*/ 9788 h 10000"/>
                <a:gd name="connsiteX106" fmla="*/ 5621 w 10000"/>
                <a:gd name="connsiteY106" fmla="*/ 9697 h 10000"/>
                <a:gd name="connsiteX107" fmla="*/ 5979 w 10000"/>
                <a:gd name="connsiteY107" fmla="*/ 10000 h 10000"/>
                <a:gd name="connsiteX108" fmla="*/ 5979 w 10000"/>
                <a:gd name="connsiteY108" fmla="*/ 9788 h 10000"/>
                <a:gd name="connsiteX109" fmla="*/ 6400 w 10000"/>
                <a:gd name="connsiteY109" fmla="*/ 9545 h 10000"/>
                <a:gd name="connsiteX110" fmla="*/ 6442 w 10000"/>
                <a:gd name="connsiteY110" fmla="*/ 9485 h 10000"/>
                <a:gd name="connsiteX111" fmla="*/ 6547 w 10000"/>
                <a:gd name="connsiteY111" fmla="*/ 9394 h 10000"/>
                <a:gd name="connsiteX112" fmla="*/ 6653 w 10000"/>
                <a:gd name="connsiteY112" fmla="*/ 9485 h 10000"/>
                <a:gd name="connsiteX113" fmla="*/ 6863 w 10000"/>
                <a:gd name="connsiteY113" fmla="*/ 9333 h 10000"/>
                <a:gd name="connsiteX114" fmla="*/ 7137 w 10000"/>
                <a:gd name="connsiteY114" fmla="*/ 9091 h 10000"/>
                <a:gd name="connsiteX115" fmla="*/ 7389 w 10000"/>
                <a:gd name="connsiteY115" fmla="*/ 8818 h 10000"/>
                <a:gd name="connsiteX116" fmla="*/ 7495 w 10000"/>
                <a:gd name="connsiteY116" fmla="*/ 8515 h 10000"/>
                <a:gd name="connsiteX117" fmla="*/ 7642 w 10000"/>
                <a:gd name="connsiteY117" fmla="*/ 8212 h 10000"/>
                <a:gd name="connsiteX118" fmla="*/ 7811 w 10000"/>
                <a:gd name="connsiteY118" fmla="*/ 7758 h 10000"/>
                <a:gd name="connsiteX119" fmla="*/ 7811 w 10000"/>
                <a:gd name="connsiteY119" fmla="*/ 7545 h 10000"/>
                <a:gd name="connsiteX120" fmla="*/ 7747 w 10000"/>
                <a:gd name="connsiteY120" fmla="*/ 7394 h 10000"/>
                <a:gd name="connsiteX121" fmla="*/ 7811 w 10000"/>
                <a:gd name="connsiteY121" fmla="*/ 7152 h 10000"/>
                <a:gd name="connsiteX122" fmla="*/ 7747 w 10000"/>
                <a:gd name="connsiteY122" fmla="*/ 6879 h 10000"/>
                <a:gd name="connsiteX123" fmla="*/ 7495 w 10000"/>
                <a:gd name="connsiteY123" fmla="*/ 6121 h 10000"/>
                <a:gd name="connsiteX124" fmla="*/ 7537 w 10000"/>
                <a:gd name="connsiteY124" fmla="*/ 6030 h 10000"/>
                <a:gd name="connsiteX125" fmla="*/ 7747 w 10000"/>
                <a:gd name="connsiteY125" fmla="*/ 5667 h 10000"/>
                <a:gd name="connsiteX126" fmla="*/ 7916 w 10000"/>
                <a:gd name="connsiteY126" fmla="*/ 5606 h 10000"/>
                <a:gd name="connsiteX127" fmla="*/ 7937 w 10000"/>
                <a:gd name="connsiteY127" fmla="*/ 5576 h 10000"/>
                <a:gd name="connsiteX128" fmla="*/ 7937 w 10000"/>
                <a:gd name="connsiteY128" fmla="*/ 5515 h 10000"/>
                <a:gd name="connsiteX129" fmla="*/ 7916 w 10000"/>
                <a:gd name="connsiteY129" fmla="*/ 5455 h 10000"/>
                <a:gd name="connsiteX130" fmla="*/ 7642 w 10000"/>
                <a:gd name="connsiteY130" fmla="*/ 5364 h 10000"/>
                <a:gd name="connsiteX131" fmla="*/ 7495 w 10000"/>
                <a:gd name="connsiteY131" fmla="*/ 5455 h 10000"/>
                <a:gd name="connsiteX132" fmla="*/ 7389 w 10000"/>
                <a:gd name="connsiteY132" fmla="*/ 5364 h 10000"/>
                <a:gd name="connsiteX133" fmla="*/ 7284 w 10000"/>
                <a:gd name="connsiteY133" fmla="*/ 5152 h 10000"/>
                <a:gd name="connsiteX134" fmla="*/ 7179 w 10000"/>
                <a:gd name="connsiteY134" fmla="*/ 5000 h 10000"/>
                <a:gd name="connsiteX135" fmla="*/ 7432 w 10000"/>
                <a:gd name="connsiteY135" fmla="*/ 4848 h 10000"/>
                <a:gd name="connsiteX136" fmla="*/ 7600 w 10000"/>
                <a:gd name="connsiteY136" fmla="*/ 4636 h 10000"/>
                <a:gd name="connsiteX137" fmla="*/ 7853 w 10000"/>
                <a:gd name="connsiteY137" fmla="*/ 4394 h 10000"/>
                <a:gd name="connsiteX138" fmla="*/ 7958 w 10000"/>
                <a:gd name="connsiteY138" fmla="*/ 4394 h 10000"/>
                <a:gd name="connsiteX139" fmla="*/ 7811 w 10000"/>
                <a:gd name="connsiteY139" fmla="*/ 4697 h 10000"/>
                <a:gd name="connsiteX140" fmla="*/ 7916 w 10000"/>
                <a:gd name="connsiteY140" fmla="*/ 4848 h 10000"/>
                <a:gd name="connsiteX141" fmla="*/ 8021 w 10000"/>
                <a:gd name="connsiteY141" fmla="*/ 4788 h 10000"/>
                <a:gd name="connsiteX142" fmla="*/ 8274 w 10000"/>
                <a:gd name="connsiteY142" fmla="*/ 4636 h 10000"/>
                <a:gd name="connsiteX143" fmla="*/ 8337 w 10000"/>
                <a:gd name="connsiteY143" fmla="*/ 4303 h 10000"/>
                <a:gd name="connsiteX144" fmla="*/ 8484 w 10000"/>
                <a:gd name="connsiteY144" fmla="*/ 4121 h 10000"/>
                <a:gd name="connsiteX145" fmla="*/ 8632 w 10000"/>
                <a:gd name="connsiteY145" fmla="*/ 4273 h 10000"/>
                <a:gd name="connsiteX146" fmla="*/ 8611 w 10000"/>
                <a:gd name="connsiteY146" fmla="*/ 3970 h 10000"/>
                <a:gd name="connsiteX147" fmla="*/ 8821 w 10000"/>
                <a:gd name="connsiteY147" fmla="*/ 3788 h 10000"/>
                <a:gd name="connsiteX148" fmla="*/ 9095 w 10000"/>
                <a:gd name="connsiteY148" fmla="*/ 3848 h 10000"/>
                <a:gd name="connsiteX149" fmla="*/ 9221 w 10000"/>
                <a:gd name="connsiteY149" fmla="*/ 3727 h 10000"/>
                <a:gd name="connsiteX150" fmla="*/ 9368 w 10000"/>
                <a:gd name="connsiteY150" fmla="*/ 3818 h 10000"/>
                <a:gd name="connsiteX151" fmla="*/ 9474 w 10000"/>
                <a:gd name="connsiteY151" fmla="*/ 3000 h 10000"/>
                <a:gd name="connsiteX152" fmla="*/ 9726 w 10000"/>
                <a:gd name="connsiteY152" fmla="*/ 2909 h 10000"/>
                <a:gd name="connsiteX153" fmla="*/ 10000 w 10000"/>
                <a:gd name="connsiteY153" fmla="*/ 1788 h 10000"/>
                <a:gd name="connsiteX154" fmla="*/ 9368 w 10000"/>
                <a:gd name="connsiteY154" fmla="*/ 1788 h 10000"/>
                <a:gd name="connsiteX0" fmla="*/ 9368 w 10000"/>
                <a:gd name="connsiteY0" fmla="*/ 1788 h 10000"/>
                <a:gd name="connsiteX1" fmla="*/ 9368 w 10000"/>
                <a:gd name="connsiteY1" fmla="*/ 1788 h 10000"/>
                <a:gd name="connsiteX2" fmla="*/ 9263 w 10000"/>
                <a:gd name="connsiteY2" fmla="*/ 1485 h 10000"/>
                <a:gd name="connsiteX3" fmla="*/ 8842 w 10000"/>
                <a:gd name="connsiteY3" fmla="*/ 1333 h 10000"/>
                <a:gd name="connsiteX4" fmla="*/ 8337 w 10000"/>
                <a:gd name="connsiteY4" fmla="*/ 0 h 10000"/>
                <a:gd name="connsiteX5" fmla="*/ 7853 w 10000"/>
                <a:gd name="connsiteY5" fmla="*/ 0 h 10000"/>
                <a:gd name="connsiteX6" fmla="*/ 7705 w 10000"/>
                <a:gd name="connsiteY6" fmla="*/ 364 h 10000"/>
                <a:gd name="connsiteX7" fmla="*/ 7389 w 10000"/>
                <a:gd name="connsiteY7" fmla="*/ 1182 h 10000"/>
                <a:gd name="connsiteX8" fmla="*/ 7074 w 10000"/>
                <a:gd name="connsiteY8" fmla="*/ 1182 h 10000"/>
                <a:gd name="connsiteX9" fmla="*/ 7032 w 10000"/>
                <a:gd name="connsiteY9" fmla="*/ 1333 h 10000"/>
                <a:gd name="connsiteX10" fmla="*/ 7032 w 10000"/>
                <a:gd name="connsiteY10" fmla="*/ 1364 h 10000"/>
                <a:gd name="connsiteX11" fmla="*/ 7053 w 10000"/>
                <a:gd name="connsiteY11" fmla="*/ 1364 h 10000"/>
                <a:gd name="connsiteX12" fmla="*/ 7074 w 10000"/>
                <a:gd name="connsiteY12" fmla="*/ 1364 h 10000"/>
                <a:gd name="connsiteX13" fmla="*/ 7074 w 10000"/>
                <a:gd name="connsiteY13" fmla="*/ 1394 h 10000"/>
                <a:gd name="connsiteX14" fmla="*/ 7095 w 10000"/>
                <a:gd name="connsiteY14" fmla="*/ 1394 h 10000"/>
                <a:gd name="connsiteX15" fmla="*/ 7116 w 10000"/>
                <a:gd name="connsiteY15" fmla="*/ 1394 h 10000"/>
                <a:gd name="connsiteX16" fmla="*/ 7116 w 10000"/>
                <a:gd name="connsiteY16" fmla="*/ 1424 h 10000"/>
                <a:gd name="connsiteX17" fmla="*/ 7137 w 10000"/>
                <a:gd name="connsiteY17" fmla="*/ 1424 h 10000"/>
                <a:gd name="connsiteX18" fmla="*/ 7116 w 10000"/>
                <a:gd name="connsiteY18" fmla="*/ 1424 h 10000"/>
                <a:gd name="connsiteX19" fmla="*/ 7116 w 10000"/>
                <a:gd name="connsiteY19" fmla="*/ 1394 h 10000"/>
                <a:gd name="connsiteX20" fmla="*/ 7095 w 10000"/>
                <a:gd name="connsiteY20" fmla="*/ 1394 h 10000"/>
                <a:gd name="connsiteX21" fmla="*/ 7074 w 10000"/>
                <a:gd name="connsiteY21" fmla="*/ 1394 h 10000"/>
                <a:gd name="connsiteX22" fmla="*/ 7074 w 10000"/>
                <a:gd name="connsiteY22" fmla="*/ 1364 h 10000"/>
                <a:gd name="connsiteX23" fmla="*/ 7053 w 10000"/>
                <a:gd name="connsiteY23" fmla="*/ 1364 h 10000"/>
                <a:gd name="connsiteX24" fmla="*/ 6926 w 10000"/>
                <a:gd name="connsiteY24" fmla="*/ 1636 h 10000"/>
                <a:gd name="connsiteX25" fmla="*/ 6926 w 10000"/>
                <a:gd name="connsiteY25" fmla="*/ 2000 h 10000"/>
                <a:gd name="connsiteX26" fmla="*/ 7389 w 10000"/>
                <a:gd name="connsiteY26" fmla="*/ 2091 h 10000"/>
                <a:gd name="connsiteX27" fmla="*/ 7495 w 10000"/>
                <a:gd name="connsiteY27" fmla="*/ 2394 h 10000"/>
                <a:gd name="connsiteX28" fmla="*/ 7032 w 10000"/>
                <a:gd name="connsiteY28" fmla="*/ 2606 h 10000"/>
                <a:gd name="connsiteX29" fmla="*/ 6653 w 10000"/>
                <a:gd name="connsiteY29" fmla="*/ 2848 h 10000"/>
                <a:gd name="connsiteX30" fmla="*/ 6295 w 10000"/>
                <a:gd name="connsiteY30" fmla="*/ 3061 h 10000"/>
                <a:gd name="connsiteX31" fmla="*/ 6189 w 10000"/>
                <a:gd name="connsiteY31" fmla="*/ 3576 h 10000"/>
                <a:gd name="connsiteX32" fmla="*/ 5621 w 10000"/>
                <a:gd name="connsiteY32" fmla="*/ 3667 h 10000"/>
                <a:gd name="connsiteX33" fmla="*/ 5053 w 10000"/>
                <a:gd name="connsiteY33" fmla="*/ 4182 h 10000"/>
                <a:gd name="connsiteX34" fmla="*/ 4526 w 10000"/>
                <a:gd name="connsiteY34" fmla="*/ 3818 h 10000"/>
                <a:gd name="connsiteX35" fmla="*/ 3895 w 10000"/>
                <a:gd name="connsiteY35" fmla="*/ 3727 h 10000"/>
                <a:gd name="connsiteX36" fmla="*/ 3432 w 10000"/>
                <a:gd name="connsiteY36" fmla="*/ 3061 h 10000"/>
                <a:gd name="connsiteX37" fmla="*/ 2758 w 10000"/>
                <a:gd name="connsiteY37" fmla="*/ 2758 h 10000"/>
                <a:gd name="connsiteX38" fmla="*/ 2695 w 10000"/>
                <a:gd name="connsiteY38" fmla="*/ 2000 h 10000"/>
                <a:gd name="connsiteX39" fmla="*/ 2379 w 10000"/>
                <a:gd name="connsiteY39" fmla="*/ 1788 h 10000"/>
                <a:gd name="connsiteX40" fmla="*/ 2337 w 10000"/>
                <a:gd name="connsiteY40" fmla="*/ 1727 h 10000"/>
                <a:gd name="connsiteX41" fmla="*/ 2316 w 10000"/>
                <a:gd name="connsiteY41" fmla="*/ 1758 h 10000"/>
                <a:gd name="connsiteX42" fmla="*/ 2295 w 10000"/>
                <a:gd name="connsiteY42" fmla="*/ 1818 h 10000"/>
                <a:gd name="connsiteX43" fmla="*/ 2295 w 10000"/>
                <a:gd name="connsiteY43" fmla="*/ 1848 h 10000"/>
                <a:gd name="connsiteX44" fmla="*/ 2295 w 10000"/>
                <a:gd name="connsiteY44" fmla="*/ 1879 h 10000"/>
                <a:gd name="connsiteX45" fmla="*/ 2295 w 10000"/>
                <a:gd name="connsiteY45" fmla="*/ 1848 h 10000"/>
                <a:gd name="connsiteX46" fmla="*/ 2295 w 10000"/>
                <a:gd name="connsiteY46" fmla="*/ 1818 h 10000"/>
                <a:gd name="connsiteX47" fmla="*/ 2337 w 10000"/>
                <a:gd name="connsiteY47" fmla="*/ 1727 h 10000"/>
                <a:gd name="connsiteX48" fmla="*/ 2295 w 10000"/>
                <a:gd name="connsiteY48" fmla="*/ 1636 h 10000"/>
                <a:gd name="connsiteX49" fmla="*/ 2189 w 10000"/>
                <a:gd name="connsiteY49" fmla="*/ 1727 h 10000"/>
                <a:gd name="connsiteX50" fmla="*/ 2189 w 10000"/>
                <a:gd name="connsiteY50" fmla="*/ 1879 h 10000"/>
                <a:gd name="connsiteX51" fmla="*/ 2189 w 10000"/>
                <a:gd name="connsiteY51" fmla="*/ 1727 h 10000"/>
                <a:gd name="connsiteX52" fmla="*/ 2021 w 10000"/>
                <a:gd name="connsiteY52" fmla="*/ 1788 h 10000"/>
                <a:gd name="connsiteX53" fmla="*/ 1916 w 10000"/>
                <a:gd name="connsiteY53" fmla="*/ 2242 h 10000"/>
                <a:gd name="connsiteX54" fmla="*/ 1495 w 10000"/>
                <a:gd name="connsiteY54" fmla="*/ 2152 h 10000"/>
                <a:gd name="connsiteX55" fmla="*/ 1389 w 10000"/>
                <a:gd name="connsiteY55" fmla="*/ 2909 h 10000"/>
                <a:gd name="connsiteX56" fmla="*/ 1032 w 10000"/>
                <a:gd name="connsiteY56" fmla="*/ 3000 h 10000"/>
                <a:gd name="connsiteX57" fmla="*/ 926 w 10000"/>
                <a:gd name="connsiteY57" fmla="*/ 3879 h 10000"/>
                <a:gd name="connsiteX58" fmla="*/ 716 w 10000"/>
                <a:gd name="connsiteY58" fmla="*/ 4182 h 10000"/>
                <a:gd name="connsiteX59" fmla="*/ 463 w 10000"/>
                <a:gd name="connsiteY59" fmla="*/ 4485 h 10000"/>
                <a:gd name="connsiteX60" fmla="*/ 42 w 10000"/>
                <a:gd name="connsiteY60" fmla="*/ 4636 h 10000"/>
                <a:gd name="connsiteX61" fmla="*/ 0 w 10000"/>
                <a:gd name="connsiteY61" fmla="*/ 4939 h 10000"/>
                <a:gd name="connsiteX62" fmla="*/ 105 w 10000"/>
                <a:gd name="connsiteY62" fmla="*/ 5061 h 10000"/>
                <a:gd name="connsiteX63" fmla="*/ 147 w 10000"/>
                <a:gd name="connsiteY63" fmla="*/ 5303 h 10000"/>
                <a:gd name="connsiteX64" fmla="*/ 42 w 10000"/>
                <a:gd name="connsiteY64" fmla="*/ 5364 h 10000"/>
                <a:gd name="connsiteX65" fmla="*/ 147 w 10000"/>
                <a:gd name="connsiteY65" fmla="*/ 5515 h 10000"/>
                <a:gd name="connsiteX66" fmla="*/ 316 w 10000"/>
                <a:gd name="connsiteY66" fmla="*/ 5606 h 10000"/>
                <a:gd name="connsiteX67" fmla="*/ 463 w 10000"/>
                <a:gd name="connsiteY67" fmla="*/ 5909 h 10000"/>
                <a:gd name="connsiteX68" fmla="*/ 674 w 10000"/>
                <a:gd name="connsiteY68" fmla="*/ 5909 h 10000"/>
                <a:gd name="connsiteX69" fmla="*/ 989 w 10000"/>
                <a:gd name="connsiteY69" fmla="*/ 5909 h 10000"/>
                <a:gd name="connsiteX70" fmla="*/ 1032 w 10000"/>
                <a:gd name="connsiteY70" fmla="*/ 6030 h 10000"/>
                <a:gd name="connsiteX71" fmla="*/ 821 w 10000"/>
                <a:gd name="connsiteY71" fmla="*/ 6485 h 10000"/>
                <a:gd name="connsiteX72" fmla="*/ 884 w 10000"/>
                <a:gd name="connsiteY72" fmla="*/ 6727 h 10000"/>
                <a:gd name="connsiteX73" fmla="*/ 779 w 10000"/>
                <a:gd name="connsiteY73" fmla="*/ 6939 h 10000"/>
                <a:gd name="connsiteX74" fmla="*/ 884 w 10000"/>
                <a:gd name="connsiteY74" fmla="*/ 7242 h 10000"/>
                <a:gd name="connsiteX75" fmla="*/ 1137 w 10000"/>
                <a:gd name="connsiteY75" fmla="*/ 7394 h 10000"/>
                <a:gd name="connsiteX76" fmla="*/ 1095 w 10000"/>
                <a:gd name="connsiteY76" fmla="*/ 7455 h 10000"/>
                <a:gd name="connsiteX77" fmla="*/ 1200 w 10000"/>
                <a:gd name="connsiteY77" fmla="*/ 7455 h 10000"/>
                <a:gd name="connsiteX78" fmla="*/ 1558 w 10000"/>
                <a:gd name="connsiteY78" fmla="*/ 7697 h 10000"/>
                <a:gd name="connsiteX79" fmla="*/ 1874 w 10000"/>
                <a:gd name="connsiteY79" fmla="*/ 7909 h 10000"/>
                <a:gd name="connsiteX80" fmla="*/ 2189 w 10000"/>
                <a:gd name="connsiteY80" fmla="*/ 8000 h 10000"/>
                <a:gd name="connsiteX81" fmla="*/ 2295 w 10000"/>
                <a:gd name="connsiteY81" fmla="*/ 8121 h 10000"/>
                <a:gd name="connsiteX82" fmla="*/ 2379 w 10000"/>
                <a:gd name="connsiteY82" fmla="*/ 8121 h 10000"/>
                <a:gd name="connsiteX83" fmla="*/ 2547 w 10000"/>
                <a:gd name="connsiteY83" fmla="*/ 8273 h 10000"/>
                <a:gd name="connsiteX84" fmla="*/ 2758 w 10000"/>
                <a:gd name="connsiteY84" fmla="*/ 8273 h 10000"/>
                <a:gd name="connsiteX85" fmla="*/ 2968 w 10000"/>
                <a:gd name="connsiteY85" fmla="*/ 8273 h 10000"/>
                <a:gd name="connsiteX86" fmla="*/ 3116 w 10000"/>
                <a:gd name="connsiteY86" fmla="*/ 8000 h 10000"/>
                <a:gd name="connsiteX87" fmla="*/ 3326 w 10000"/>
                <a:gd name="connsiteY87" fmla="*/ 7758 h 10000"/>
                <a:gd name="connsiteX88" fmla="*/ 3579 w 10000"/>
                <a:gd name="connsiteY88" fmla="*/ 7758 h 10000"/>
                <a:gd name="connsiteX89" fmla="*/ 3789 w 10000"/>
                <a:gd name="connsiteY89" fmla="*/ 8000 h 10000"/>
                <a:gd name="connsiteX90" fmla="*/ 3895 w 10000"/>
                <a:gd name="connsiteY90" fmla="*/ 8000 h 10000"/>
                <a:gd name="connsiteX91" fmla="*/ 4000 w 10000"/>
                <a:gd name="connsiteY91" fmla="*/ 8061 h 10000"/>
                <a:gd name="connsiteX92" fmla="*/ 4063 w 10000"/>
                <a:gd name="connsiteY92" fmla="*/ 8424 h 10000"/>
                <a:gd name="connsiteX93" fmla="*/ 3958 w 10000"/>
                <a:gd name="connsiteY93" fmla="*/ 8879 h 10000"/>
                <a:gd name="connsiteX94" fmla="*/ 3958 w 10000"/>
                <a:gd name="connsiteY94" fmla="*/ 9030 h 10000"/>
                <a:gd name="connsiteX95" fmla="*/ 4105 w 10000"/>
                <a:gd name="connsiteY95" fmla="*/ 9091 h 10000"/>
                <a:gd name="connsiteX96" fmla="*/ 4211 w 10000"/>
                <a:gd name="connsiteY96" fmla="*/ 9333 h 10000"/>
                <a:gd name="connsiteX97" fmla="*/ 4211 w 10000"/>
                <a:gd name="connsiteY97" fmla="*/ 9485 h 10000"/>
                <a:gd name="connsiteX98" fmla="*/ 4463 w 10000"/>
                <a:gd name="connsiteY98" fmla="*/ 9636 h 10000"/>
                <a:gd name="connsiteX99" fmla="*/ 4421 w 10000"/>
                <a:gd name="connsiteY99" fmla="*/ 9697 h 10000"/>
                <a:gd name="connsiteX100" fmla="*/ 4674 w 10000"/>
                <a:gd name="connsiteY100" fmla="*/ 9636 h 10000"/>
                <a:gd name="connsiteX101" fmla="*/ 4737 w 10000"/>
                <a:gd name="connsiteY101" fmla="*/ 9333 h 10000"/>
                <a:gd name="connsiteX102" fmla="*/ 5263 w 10000"/>
                <a:gd name="connsiteY102" fmla="*/ 9333 h 10000"/>
                <a:gd name="connsiteX103" fmla="*/ 5453 w 10000"/>
                <a:gd name="connsiteY103" fmla="*/ 9545 h 10000"/>
                <a:gd name="connsiteX104" fmla="*/ 5516 w 10000"/>
                <a:gd name="connsiteY104" fmla="*/ 9788 h 10000"/>
                <a:gd name="connsiteX105" fmla="*/ 5621 w 10000"/>
                <a:gd name="connsiteY105" fmla="*/ 9697 h 10000"/>
                <a:gd name="connsiteX106" fmla="*/ 5979 w 10000"/>
                <a:gd name="connsiteY106" fmla="*/ 10000 h 10000"/>
                <a:gd name="connsiteX107" fmla="*/ 5979 w 10000"/>
                <a:gd name="connsiteY107" fmla="*/ 9788 h 10000"/>
                <a:gd name="connsiteX108" fmla="*/ 6400 w 10000"/>
                <a:gd name="connsiteY108" fmla="*/ 9545 h 10000"/>
                <a:gd name="connsiteX109" fmla="*/ 6442 w 10000"/>
                <a:gd name="connsiteY109" fmla="*/ 9485 h 10000"/>
                <a:gd name="connsiteX110" fmla="*/ 6547 w 10000"/>
                <a:gd name="connsiteY110" fmla="*/ 9394 h 10000"/>
                <a:gd name="connsiteX111" fmla="*/ 6653 w 10000"/>
                <a:gd name="connsiteY111" fmla="*/ 9485 h 10000"/>
                <a:gd name="connsiteX112" fmla="*/ 6863 w 10000"/>
                <a:gd name="connsiteY112" fmla="*/ 9333 h 10000"/>
                <a:gd name="connsiteX113" fmla="*/ 7137 w 10000"/>
                <a:gd name="connsiteY113" fmla="*/ 9091 h 10000"/>
                <a:gd name="connsiteX114" fmla="*/ 7389 w 10000"/>
                <a:gd name="connsiteY114" fmla="*/ 8818 h 10000"/>
                <a:gd name="connsiteX115" fmla="*/ 7495 w 10000"/>
                <a:gd name="connsiteY115" fmla="*/ 8515 h 10000"/>
                <a:gd name="connsiteX116" fmla="*/ 7642 w 10000"/>
                <a:gd name="connsiteY116" fmla="*/ 8212 h 10000"/>
                <a:gd name="connsiteX117" fmla="*/ 7811 w 10000"/>
                <a:gd name="connsiteY117" fmla="*/ 7758 h 10000"/>
                <a:gd name="connsiteX118" fmla="*/ 7811 w 10000"/>
                <a:gd name="connsiteY118" fmla="*/ 7545 h 10000"/>
                <a:gd name="connsiteX119" fmla="*/ 7747 w 10000"/>
                <a:gd name="connsiteY119" fmla="*/ 7394 h 10000"/>
                <a:gd name="connsiteX120" fmla="*/ 7811 w 10000"/>
                <a:gd name="connsiteY120" fmla="*/ 7152 h 10000"/>
                <a:gd name="connsiteX121" fmla="*/ 7747 w 10000"/>
                <a:gd name="connsiteY121" fmla="*/ 6879 h 10000"/>
                <a:gd name="connsiteX122" fmla="*/ 7495 w 10000"/>
                <a:gd name="connsiteY122" fmla="*/ 6121 h 10000"/>
                <a:gd name="connsiteX123" fmla="*/ 7537 w 10000"/>
                <a:gd name="connsiteY123" fmla="*/ 6030 h 10000"/>
                <a:gd name="connsiteX124" fmla="*/ 7747 w 10000"/>
                <a:gd name="connsiteY124" fmla="*/ 5667 h 10000"/>
                <a:gd name="connsiteX125" fmla="*/ 7916 w 10000"/>
                <a:gd name="connsiteY125" fmla="*/ 5606 h 10000"/>
                <a:gd name="connsiteX126" fmla="*/ 7937 w 10000"/>
                <a:gd name="connsiteY126" fmla="*/ 5576 h 10000"/>
                <a:gd name="connsiteX127" fmla="*/ 7937 w 10000"/>
                <a:gd name="connsiteY127" fmla="*/ 5515 h 10000"/>
                <a:gd name="connsiteX128" fmla="*/ 7916 w 10000"/>
                <a:gd name="connsiteY128" fmla="*/ 5455 h 10000"/>
                <a:gd name="connsiteX129" fmla="*/ 7642 w 10000"/>
                <a:gd name="connsiteY129" fmla="*/ 5364 h 10000"/>
                <a:gd name="connsiteX130" fmla="*/ 7495 w 10000"/>
                <a:gd name="connsiteY130" fmla="*/ 5455 h 10000"/>
                <a:gd name="connsiteX131" fmla="*/ 7389 w 10000"/>
                <a:gd name="connsiteY131" fmla="*/ 5364 h 10000"/>
                <a:gd name="connsiteX132" fmla="*/ 7284 w 10000"/>
                <a:gd name="connsiteY132" fmla="*/ 5152 h 10000"/>
                <a:gd name="connsiteX133" fmla="*/ 7179 w 10000"/>
                <a:gd name="connsiteY133" fmla="*/ 5000 h 10000"/>
                <a:gd name="connsiteX134" fmla="*/ 7432 w 10000"/>
                <a:gd name="connsiteY134" fmla="*/ 4848 h 10000"/>
                <a:gd name="connsiteX135" fmla="*/ 7600 w 10000"/>
                <a:gd name="connsiteY135" fmla="*/ 4636 h 10000"/>
                <a:gd name="connsiteX136" fmla="*/ 7853 w 10000"/>
                <a:gd name="connsiteY136" fmla="*/ 4394 h 10000"/>
                <a:gd name="connsiteX137" fmla="*/ 7958 w 10000"/>
                <a:gd name="connsiteY137" fmla="*/ 4394 h 10000"/>
                <a:gd name="connsiteX138" fmla="*/ 7811 w 10000"/>
                <a:gd name="connsiteY138" fmla="*/ 4697 h 10000"/>
                <a:gd name="connsiteX139" fmla="*/ 7916 w 10000"/>
                <a:gd name="connsiteY139" fmla="*/ 4848 h 10000"/>
                <a:gd name="connsiteX140" fmla="*/ 8021 w 10000"/>
                <a:gd name="connsiteY140" fmla="*/ 4788 h 10000"/>
                <a:gd name="connsiteX141" fmla="*/ 8274 w 10000"/>
                <a:gd name="connsiteY141" fmla="*/ 4636 h 10000"/>
                <a:gd name="connsiteX142" fmla="*/ 8337 w 10000"/>
                <a:gd name="connsiteY142" fmla="*/ 4303 h 10000"/>
                <a:gd name="connsiteX143" fmla="*/ 8484 w 10000"/>
                <a:gd name="connsiteY143" fmla="*/ 4121 h 10000"/>
                <a:gd name="connsiteX144" fmla="*/ 8632 w 10000"/>
                <a:gd name="connsiteY144" fmla="*/ 4273 h 10000"/>
                <a:gd name="connsiteX145" fmla="*/ 8611 w 10000"/>
                <a:gd name="connsiteY145" fmla="*/ 3970 h 10000"/>
                <a:gd name="connsiteX146" fmla="*/ 8821 w 10000"/>
                <a:gd name="connsiteY146" fmla="*/ 3788 h 10000"/>
                <a:gd name="connsiteX147" fmla="*/ 9095 w 10000"/>
                <a:gd name="connsiteY147" fmla="*/ 3848 h 10000"/>
                <a:gd name="connsiteX148" fmla="*/ 9221 w 10000"/>
                <a:gd name="connsiteY148" fmla="*/ 3727 h 10000"/>
                <a:gd name="connsiteX149" fmla="*/ 9368 w 10000"/>
                <a:gd name="connsiteY149" fmla="*/ 3818 h 10000"/>
                <a:gd name="connsiteX150" fmla="*/ 9474 w 10000"/>
                <a:gd name="connsiteY150" fmla="*/ 3000 h 10000"/>
                <a:gd name="connsiteX151" fmla="*/ 9726 w 10000"/>
                <a:gd name="connsiteY151" fmla="*/ 2909 h 10000"/>
                <a:gd name="connsiteX152" fmla="*/ 10000 w 10000"/>
                <a:gd name="connsiteY152" fmla="*/ 1788 h 10000"/>
                <a:gd name="connsiteX153" fmla="*/ 9368 w 10000"/>
                <a:gd name="connsiteY153" fmla="*/ 1788 h 10000"/>
                <a:gd name="connsiteX0" fmla="*/ 9368 w 10000"/>
                <a:gd name="connsiteY0" fmla="*/ 1788 h 10000"/>
                <a:gd name="connsiteX1" fmla="*/ 9368 w 10000"/>
                <a:gd name="connsiteY1" fmla="*/ 1788 h 10000"/>
                <a:gd name="connsiteX2" fmla="*/ 9263 w 10000"/>
                <a:gd name="connsiteY2" fmla="*/ 1485 h 10000"/>
                <a:gd name="connsiteX3" fmla="*/ 8842 w 10000"/>
                <a:gd name="connsiteY3" fmla="*/ 1333 h 10000"/>
                <a:gd name="connsiteX4" fmla="*/ 8337 w 10000"/>
                <a:gd name="connsiteY4" fmla="*/ 0 h 10000"/>
                <a:gd name="connsiteX5" fmla="*/ 7853 w 10000"/>
                <a:gd name="connsiteY5" fmla="*/ 0 h 10000"/>
                <a:gd name="connsiteX6" fmla="*/ 7705 w 10000"/>
                <a:gd name="connsiteY6" fmla="*/ 364 h 10000"/>
                <a:gd name="connsiteX7" fmla="*/ 7389 w 10000"/>
                <a:gd name="connsiteY7" fmla="*/ 1182 h 10000"/>
                <a:gd name="connsiteX8" fmla="*/ 7074 w 10000"/>
                <a:gd name="connsiteY8" fmla="*/ 1182 h 10000"/>
                <a:gd name="connsiteX9" fmla="*/ 7032 w 10000"/>
                <a:gd name="connsiteY9" fmla="*/ 1333 h 10000"/>
                <a:gd name="connsiteX10" fmla="*/ 7032 w 10000"/>
                <a:gd name="connsiteY10" fmla="*/ 1364 h 10000"/>
                <a:gd name="connsiteX11" fmla="*/ 7053 w 10000"/>
                <a:gd name="connsiteY11" fmla="*/ 1364 h 10000"/>
                <a:gd name="connsiteX12" fmla="*/ 7074 w 10000"/>
                <a:gd name="connsiteY12" fmla="*/ 1364 h 10000"/>
                <a:gd name="connsiteX13" fmla="*/ 7074 w 10000"/>
                <a:gd name="connsiteY13" fmla="*/ 1394 h 10000"/>
                <a:gd name="connsiteX14" fmla="*/ 7095 w 10000"/>
                <a:gd name="connsiteY14" fmla="*/ 1394 h 10000"/>
                <a:gd name="connsiteX15" fmla="*/ 7116 w 10000"/>
                <a:gd name="connsiteY15" fmla="*/ 1394 h 10000"/>
                <a:gd name="connsiteX16" fmla="*/ 7116 w 10000"/>
                <a:gd name="connsiteY16" fmla="*/ 1424 h 10000"/>
                <a:gd name="connsiteX17" fmla="*/ 7137 w 10000"/>
                <a:gd name="connsiteY17" fmla="*/ 1424 h 10000"/>
                <a:gd name="connsiteX18" fmla="*/ 7116 w 10000"/>
                <a:gd name="connsiteY18" fmla="*/ 1424 h 10000"/>
                <a:gd name="connsiteX19" fmla="*/ 7116 w 10000"/>
                <a:gd name="connsiteY19" fmla="*/ 1394 h 10000"/>
                <a:gd name="connsiteX20" fmla="*/ 7095 w 10000"/>
                <a:gd name="connsiteY20" fmla="*/ 1394 h 10000"/>
                <a:gd name="connsiteX21" fmla="*/ 7074 w 10000"/>
                <a:gd name="connsiteY21" fmla="*/ 1394 h 10000"/>
                <a:gd name="connsiteX22" fmla="*/ 7074 w 10000"/>
                <a:gd name="connsiteY22" fmla="*/ 1364 h 10000"/>
                <a:gd name="connsiteX23" fmla="*/ 7100 w 10000"/>
                <a:gd name="connsiteY23" fmla="*/ 1319 h 10000"/>
                <a:gd name="connsiteX24" fmla="*/ 6926 w 10000"/>
                <a:gd name="connsiteY24" fmla="*/ 1636 h 10000"/>
                <a:gd name="connsiteX25" fmla="*/ 6926 w 10000"/>
                <a:gd name="connsiteY25" fmla="*/ 2000 h 10000"/>
                <a:gd name="connsiteX26" fmla="*/ 7389 w 10000"/>
                <a:gd name="connsiteY26" fmla="*/ 2091 h 10000"/>
                <a:gd name="connsiteX27" fmla="*/ 7495 w 10000"/>
                <a:gd name="connsiteY27" fmla="*/ 2394 h 10000"/>
                <a:gd name="connsiteX28" fmla="*/ 7032 w 10000"/>
                <a:gd name="connsiteY28" fmla="*/ 2606 h 10000"/>
                <a:gd name="connsiteX29" fmla="*/ 6653 w 10000"/>
                <a:gd name="connsiteY29" fmla="*/ 2848 h 10000"/>
                <a:gd name="connsiteX30" fmla="*/ 6295 w 10000"/>
                <a:gd name="connsiteY30" fmla="*/ 3061 h 10000"/>
                <a:gd name="connsiteX31" fmla="*/ 6189 w 10000"/>
                <a:gd name="connsiteY31" fmla="*/ 3576 h 10000"/>
                <a:gd name="connsiteX32" fmla="*/ 5621 w 10000"/>
                <a:gd name="connsiteY32" fmla="*/ 3667 h 10000"/>
                <a:gd name="connsiteX33" fmla="*/ 5053 w 10000"/>
                <a:gd name="connsiteY33" fmla="*/ 4182 h 10000"/>
                <a:gd name="connsiteX34" fmla="*/ 4526 w 10000"/>
                <a:gd name="connsiteY34" fmla="*/ 3818 h 10000"/>
                <a:gd name="connsiteX35" fmla="*/ 3895 w 10000"/>
                <a:gd name="connsiteY35" fmla="*/ 3727 h 10000"/>
                <a:gd name="connsiteX36" fmla="*/ 3432 w 10000"/>
                <a:gd name="connsiteY36" fmla="*/ 3061 h 10000"/>
                <a:gd name="connsiteX37" fmla="*/ 2758 w 10000"/>
                <a:gd name="connsiteY37" fmla="*/ 2758 h 10000"/>
                <a:gd name="connsiteX38" fmla="*/ 2695 w 10000"/>
                <a:gd name="connsiteY38" fmla="*/ 2000 h 10000"/>
                <a:gd name="connsiteX39" fmla="*/ 2379 w 10000"/>
                <a:gd name="connsiteY39" fmla="*/ 1788 h 10000"/>
                <a:gd name="connsiteX40" fmla="*/ 2337 w 10000"/>
                <a:gd name="connsiteY40" fmla="*/ 1727 h 10000"/>
                <a:gd name="connsiteX41" fmla="*/ 2316 w 10000"/>
                <a:gd name="connsiteY41" fmla="*/ 1758 h 10000"/>
                <a:gd name="connsiteX42" fmla="*/ 2295 w 10000"/>
                <a:gd name="connsiteY42" fmla="*/ 1818 h 10000"/>
                <a:gd name="connsiteX43" fmla="*/ 2295 w 10000"/>
                <a:gd name="connsiteY43" fmla="*/ 1848 h 10000"/>
                <a:gd name="connsiteX44" fmla="*/ 2295 w 10000"/>
                <a:gd name="connsiteY44" fmla="*/ 1879 h 10000"/>
                <a:gd name="connsiteX45" fmla="*/ 2295 w 10000"/>
                <a:gd name="connsiteY45" fmla="*/ 1848 h 10000"/>
                <a:gd name="connsiteX46" fmla="*/ 2295 w 10000"/>
                <a:gd name="connsiteY46" fmla="*/ 1818 h 10000"/>
                <a:gd name="connsiteX47" fmla="*/ 2337 w 10000"/>
                <a:gd name="connsiteY47" fmla="*/ 1727 h 10000"/>
                <a:gd name="connsiteX48" fmla="*/ 2295 w 10000"/>
                <a:gd name="connsiteY48" fmla="*/ 1636 h 10000"/>
                <a:gd name="connsiteX49" fmla="*/ 2189 w 10000"/>
                <a:gd name="connsiteY49" fmla="*/ 1727 h 10000"/>
                <a:gd name="connsiteX50" fmla="*/ 2189 w 10000"/>
                <a:gd name="connsiteY50" fmla="*/ 1879 h 10000"/>
                <a:gd name="connsiteX51" fmla="*/ 2189 w 10000"/>
                <a:gd name="connsiteY51" fmla="*/ 1727 h 10000"/>
                <a:gd name="connsiteX52" fmla="*/ 2021 w 10000"/>
                <a:gd name="connsiteY52" fmla="*/ 1788 h 10000"/>
                <a:gd name="connsiteX53" fmla="*/ 1916 w 10000"/>
                <a:gd name="connsiteY53" fmla="*/ 2242 h 10000"/>
                <a:gd name="connsiteX54" fmla="*/ 1495 w 10000"/>
                <a:gd name="connsiteY54" fmla="*/ 2152 h 10000"/>
                <a:gd name="connsiteX55" fmla="*/ 1389 w 10000"/>
                <a:gd name="connsiteY55" fmla="*/ 2909 h 10000"/>
                <a:gd name="connsiteX56" fmla="*/ 1032 w 10000"/>
                <a:gd name="connsiteY56" fmla="*/ 3000 h 10000"/>
                <a:gd name="connsiteX57" fmla="*/ 926 w 10000"/>
                <a:gd name="connsiteY57" fmla="*/ 3879 h 10000"/>
                <a:gd name="connsiteX58" fmla="*/ 716 w 10000"/>
                <a:gd name="connsiteY58" fmla="*/ 4182 h 10000"/>
                <a:gd name="connsiteX59" fmla="*/ 463 w 10000"/>
                <a:gd name="connsiteY59" fmla="*/ 4485 h 10000"/>
                <a:gd name="connsiteX60" fmla="*/ 42 w 10000"/>
                <a:gd name="connsiteY60" fmla="*/ 4636 h 10000"/>
                <a:gd name="connsiteX61" fmla="*/ 0 w 10000"/>
                <a:gd name="connsiteY61" fmla="*/ 4939 h 10000"/>
                <a:gd name="connsiteX62" fmla="*/ 105 w 10000"/>
                <a:gd name="connsiteY62" fmla="*/ 5061 h 10000"/>
                <a:gd name="connsiteX63" fmla="*/ 147 w 10000"/>
                <a:gd name="connsiteY63" fmla="*/ 5303 h 10000"/>
                <a:gd name="connsiteX64" fmla="*/ 42 w 10000"/>
                <a:gd name="connsiteY64" fmla="*/ 5364 h 10000"/>
                <a:gd name="connsiteX65" fmla="*/ 147 w 10000"/>
                <a:gd name="connsiteY65" fmla="*/ 5515 h 10000"/>
                <a:gd name="connsiteX66" fmla="*/ 316 w 10000"/>
                <a:gd name="connsiteY66" fmla="*/ 5606 h 10000"/>
                <a:gd name="connsiteX67" fmla="*/ 463 w 10000"/>
                <a:gd name="connsiteY67" fmla="*/ 5909 h 10000"/>
                <a:gd name="connsiteX68" fmla="*/ 674 w 10000"/>
                <a:gd name="connsiteY68" fmla="*/ 5909 h 10000"/>
                <a:gd name="connsiteX69" fmla="*/ 989 w 10000"/>
                <a:gd name="connsiteY69" fmla="*/ 5909 h 10000"/>
                <a:gd name="connsiteX70" fmla="*/ 1032 w 10000"/>
                <a:gd name="connsiteY70" fmla="*/ 6030 h 10000"/>
                <a:gd name="connsiteX71" fmla="*/ 821 w 10000"/>
                <a:gd name="connsiteY71" fmla="*/ 6485 h 10000"/>
                <a:gd name="connsiteX72" fmla="*/ 884 w 10000"/>
                <a:gd name="connsiteY72" fmla="*/ 6727 h 10000"/>
                <a:gd name="connsiteX73" fmla="*/ 779 w 10000"/>
                <a:gd name="connsiteY73" fmla="*/ 6939 h 10000"/>
                <a:gd name="connsiteX74" fmla="*/ 884 w 10000"/>
                <a:gd name="connsiteY74" fmla="*/ 7242 h 10000"/>
                <a:gd name="connsiteX75" fmla="*/ 1137 w 10000"/>
                <a:gd name="connsiteY75" fmla="*/ 7394 h 10000"/>
                <a:gd name="connsiteX76" fmla="*/ 1095 w 10000"/>
                <a:gd name="connsiteY76" fmla="*/ 7455 h 10000"/>
                <a:gd name="connsiteX77" fmla="*/ 1200 w 10000"/>
                <a:gd name="connsiteY77" fmla="*/ 7455 h 10000"/>
                <a:gd name="connsiteX78" fmla="*/ 1558 w 10000"/>
                <a:gd name="connsiteY78" fmla="*/ 7697 h 10000"/>
                <a:gd name="connsiteX79" fmla="*/ 1874 w 10000"/>
                <a:gd name="connsiteY79" fmla="*/ 7909 h 10000"/>
                <a:gd name="connsiteX80" fmla="*/ 2189 w 10000"/>
                <a:gd name="connsiteY80" fmla="*/ 8000 h 10000"/>
                <a:gd name="connsiteX81" fmla="*/ 2295 w 10000"/>
                <a:gd name="connsiteY81" fmla="*/ 8121 h 10000"/>
                <a:gd name="connsiteX82" fmla="*/ 2379 w 10000"/>
                <a:gd name="connsiteY82" fmla="*/ 8121 h 10000"/>
                <a:gd name="connsiteX83" fmla="*/ 2547 w 10000"/>
                <a:gd name="connsiteY83" fmla="*/ 8273 h 10000"/>
                <a:gd name="connsiteX84" fmla="*/ 2758 w 10000"/>
                <a:gd name="connsiteY84" fmla="*/ 8273 h 10000"/>
                <a:gd name="connsiteX85" fmla="*/ 2968 w 10000"/>
                <a:gd name="connsiteY85" fmla="*/ 8273 h 10000"/>
                <a:gd name="connsiteX86" fmla="*/ 3116 w 10000"/>
                <a:gd name="connsiteY86" fmla="*/ 8000 h 10000"/>
                <a:gd name="connsiteX87" fmla="*/ 3326 w 10000"/>
                <a:gd name="connsiteY87" fmla="*/ 7758 h 10000"/>
                <a:gd name="connsiteX88" fmla="*/ 3579 w 10000"/>
                <a:gd name="connsiteY88" fmla="*/ 7758 h 10000"/>
                <a:gd name="connsiteX89" fmla="*/ 3789 w 10000"/>
                <a:gd name="connsiteY89" fmla="*/ 8000 h 10000"/>
                <a:gd name="connsiteX90" fmla="*/ 3895 w 10000"/>
                <a:gd name="connsiteY90" fmla="*/ 8000 h 10000"/>
                <a:gd name="connsiteX91" fmla="*/ 4000 w 10000"/>
                <a:gd name="connsiteY91" fmla="*/ 8061 h 10000"/>
                <a:gd name="connsiteX92" fmla="*/ 4063 w 10000"/>
                <a:gd name="connsiteY92" fmla="*/ 8424 h 10000"/>
                <a:gd name="connsiteX93" fmla="*/ 3958 w 10000"/>
                <a:gd name="connsiteY93" fmla="*/ 8879 h 10000"/>
                <a:gd name="connsiteX94" fmla="*/ 3958 w 10000"/>
                <a:gd name="connsiteY94" fmla="*/ 9030 h 10000"/>
                <a:gd name="connsiteX95" fmla="*/ 4105 w 10000"/>
                <a:gd name="connsiteY95" fmla="*/ 9091 h 10000"/>
                <a:gd name="connsiteX96" fmla="*/ 4211 w 10000"/>
                <a:gd name="connsiteY96" fmla="*/ 9333 h 10000"/>
                <a:gd name="connsiteX97" fmla="*/ 4211 w 10000"/>
                <a:gd name="connsiteY97" fmla="*/ 9485 h 10000"/>
                <a:gd name="connsiteX98" fmla="*/ 4463 w 10000"/>
                <a:gd name="connsiteY98" fmla="*/ 9636 h 10000"/>
                <a:gd name="connsiteX99" fmla="*/ 4421 w 10000"/>
                <a:gd name="connsiteY99" fmla="*/ 9697 h 10000"/>
                <a:gd name="connsiteX100" fmla="*/ 4674 w 10000"/>
                <a:gd name="connsiteY100" fmla="*/ 9636 h 10000"/>
                <a:gd name="connsiteX101" fmla="*/ 4737 w 10000"/>
                <a:gd name="connsiteY101" fmla="*/ 9333 h 10000"/>
                <a:gd name="connsiteX102" fmla="*/ 5263 w 10000"/>
                <a:gd name="connsiteY102" fmla="*/ 9333 h 10000"/>
                <a:gd name="connsiteX103" fmla="*/ 5453 w 10000"/>
                <a:gd name="connsiteY103" fmla="*/ 9545 h 10000"/>
                <a:gd name="connsiteX104" fmla="*/ 5516 w 10000"/>
                <a:gd name="connsiteY104" fmla="*/ 9788 h 10000"/>
                <a:gd name="connsiteX105" fmla="*/ 5621 w 10000"/>
                <a:gd name="connsiteY105" fmla="*/ 9697 h 10000"/>
                <a:gd name="connsiteX106" fmla="*/ 5979 w 10000"/>
                <a:gd name="connsiteY106" fmla="*/ 10000 h 10000"/>
                <a:gd name="connsiteX107" fmla="*/ 5979 w 10000"/>
                <a:gd name="connsiteY107" fmla="*/ 9788 h 10000"/>
                <a:gd name="connsiteX108" fmla="*/ 6400 w 10000"/>
                <a:gd name="connsiteY108" fmla="*/ 9545 h 10000"/>
                <a:gd name="connsiteX109" fmla="*/ 6442 w 10000"/>
                <a:gd name="connsiteY109" fmla="*/ 9485 h 10000"/>
                <a:gd name="connsiteX110" fmla="*/ 6547 w 10000"/>
                <a:gd name="connsiteY110" fmla="*/ 9394 h 10000"/>
                <a:gd name="connsiteX111" fmla="*/ 6653 w 10000"/>
                <a:gd name="connsiteY111" fmla="*/ 9485 h 10000"/>
                <a:gd name="connsiteX112" fmla="*/ 6863 w 10000"/>
                <a:gd name="connsiteY112" fmla="*/ 9333 h 10000"/>
                <a:gd name="connsiteX113" fmla="*/ 7137 w 10000"/>
                <a:gd name="connsiteY113" fmla="*/ 9091 h 10000"/>
                <a:gd name="connsiteX114" fmla="*/ 7389 w 10000"/>
                <a:gd name="connsiteY114" fmla="*/ 8818 h 10000"/>
                <a:gd name="connsiteX115" fmla="*/ 7495 w 10000"/>
                <a:gd name="connsiteY115" fmla="*/ 8515 h 10000"/>
                <a:gd name="connsiteX116" fmla="*/ 7642 w 10000"/>
                <a:gd name="connsiteY116" fmla="*/ 8212 h 10000"/>
                <a:gd name="connsiteX117" fmla="*/ 7811 w 10000"/>
                <a:gd name="connsiteY117" fmla="*/ 7758 h 10000"/>
                <a:gd name="connsiteX118" fmla="*/ 7811 w 10000"/>
                <a:gd name="connsiteY118" fmla="*/ 7545 h 10000"/>
                <a:gd name="connsiteX119" fmla="*/ 7747 w 10000"/>
                <a:gd name="connsiteY119" fmla="*/ 7394 h 10000"/>
                <a:gd name="connsiteX120" fmla="*/ 7811 w 10000"/>
                <a:gd name="connsiteY120" fmla="*/ 7152 h 10000"/>
                <a:gd name="connsiteX121" fmla="*/ 7747 w 10000"/>
                <a:gd name="connsiteY121" fmla="*/ 6879 h 10000"/>
                <a:gd name="connsiteX122" fmla="*/ 7495 w 10000"/>
                <a:gd name="connsiteY122" fmla="*/ 6121 h 10000"/>
                <a:gd name="connsiteX123" fmla="*/ 7537 w 10000"/>
                <a:gd name="connsiteY123" fmla="*/ 6030 h 10000"/>
                <a:gd name="connsiteX124" fmla="*/ 7747 w 10000"/>
                <a:gd name="connsiteY124" fmla="*/ 5667 h 10000"/>
                <a:gd name="connsiteX125" fmla="*/ 7916 w 10000"/>
                <a:gd name="connsiteY125" fmla="*/ 5606 h 10000"/>
                <a:gd name="connsiteX126" fmla="*/ 7937 w 10000"/>
                <a:gd name="connsiteY126" fmla="*/ 5576 h 10000"/>
                <a:gd name="connsiteX127" fmla="*/ 7937 w 10000"/>
                <a:gd name="connsiteY127" fmla="*/ 5515 h 10000"/>
                <a:gd name="connsiteX128" fmla="*/ 7916 w 10000"/>
                <a:gd name="connsiteY128" fmla="*/ 5455 h 10000"/>
                <a:gd name="connsiteX129" fmla="*/ 7642 w 10000"/>
                <a:gd name="connsiteY129" fmla="*/ 5364 h 10000"/>
                <a:gd name="connsiteX130" fmla="*/ 7495 w 10000"/>
                <a:gd name="connsiteY130" fmla="*/ 5455 h 10000"/>
                <a:gd name="connsiteX131" fmla="*/ 7389 w 10000"/>
                <a:gd name="connsiteY131" fmla="*/ 5364 h 10000"/>
                <a:gd name="connsiteX132" fmla="*/ 7284 w 10000"/>
                <a:gd name="connsiteY132" fmla="*/ 5152 h 10000"/>
                <a:gd name="connsiteX133" fmla="*/ 7179 w 10000"/>
                <a:gd name="connsiteY133" fmla="*/ 5000 h 10000"/>
                <a:gd name="connsiteX134" fmla="*/ 7432 w 10000"/>
                <a:gd name="connsiteY134" fmla="*/ 4848 h 10000"/>
                <a:gd name="connsiteX135" fmla="*/ 7600 w 10000"/>
                <a:gd name="connsiteY135" fmla="*/ 4636 h 10000"/>
                <a:gd name="connsiteX136" fmla="*/ 7853 w 10000"/>
                <a:gd name="connsiteY136" fmla="*/ 4394 h 10000"/>
                <a:gd name="connsiteX137" fmla="*/ 7958 w 10000"/>
                <a:gd name="connsiteY137" fmla="*/ 4394 h 10000"/>
                <a:gd name="connsiteX138" fmla="*/ 7811 w 10000"/>
                <a:gd name="connsiteY138" fmla="*/ 4697 h 10000"/>
                <a:gd name="connsiteX139" fmla="*/ 7916 w 10000"/>
                <a:gd name="connsiteY139" fmla="*/ 4848 h 10000"/>
                <a:gd name="connsiteX140" fmla="*/ 8021 w 10000"/>
                <a:gd name="connsiteY140" fmla="*/ 4788 h 10000"/>
                <a:gd name="connsiteX141" fmla="*/ 8274 w 10000"/>
                <a:gd name="connsiteY141" fmla="*/ 4636 h 10000"/>
                <a:gd name="connsiteX142" fmla="*/ 8337 w 10000"/>
                <a:gd name="connsiteY142" fmla="*/ 4303 h 10000"/>
                <a:gd name="connsiteX143" fmla="*/ 8484 w 10000"/>
                <a:gd name="connsiteY143" fmla="*/ 4121 h 10000"/>
                <a:gd name="connsiteX144" fmla="*/ 8632 w 10000"/>
                <a:gd name="connsiteY144" fmla="*/ 4273 h 10000"/>
                <a:gd name="connsiteX145" fmla="*/ 8611 w 10000"/>
                <a:gd name="connsiteY145" fmla="*/ 3970 h 10000"/>
                <a:gd name="connsiteX146" fmla="*/ 8821 w 10000"/>
                <a:gd name="connsiteY146" fmla="*/ 3788 h 10000"/>
                <a:gd name="connsiteX147" fmla="*/ 9095 w 10000"/>
                <a:gd name="connsiteY147" fmla="*/ 3848 h 10000"/>
                <a:gd name="connsiteX148" fmla="*/ 9221 w 10000"/>
                <a:gd name="connsiteY148" fmla="*/ 3727 h 10000"/>
                <a:gd name="connsiteX149" fmla="*/ 9368 w 10000"/>
                <a:gd name="connsiteY149" fmla="*/ 3818 h 10000"/>
                <a:gd name="connsiteX150" fmla="*/ 9474 w 10000"/>
                <a:gd name="connsiteY150" fmla="*/ 3000 h 10000"/>
                <a:gd name="connsiteX151" fmla="*/ 9726 w 10000"/>
                <a:gd name="connsiteY151" fmla="*/ 2909 h 10000"/>
                <a:gd name="connsiteX152" fmla="*/ 10000 w 10000"/>
                <a:gd name="connsiteY152" fmla="*/ 1788 h 10000"/>
                <a:gd name="connsiteX153" fmla="*/ 9368 w 10000"/>
                <a:gd name="connsiteY153" fmla="*/ 1788 h 10000"/>
                <a:gd name="connsiteX0" fmla="*/ 9368 w 10000"/>
                <a:gd name="connsiteY0" fmla="*/ 1788 h 10000"/>
                <a:gd name="connsiteX1" fmla="*/ 9368 w 10000"/>
                <a:gd name="connsiteY1" fmla="*/ 1788 h 10000"/>
                <a:gd name="connsiteX2" fmla="*/ 9263 w 10000"/>
                <a:gd name="connsiteY2" fmla="*/ 1485 h 10000"/>
                <a:gd name="connsiteX3" fmla="*/ 8842 w 10000"/>
                <a:gd name="connsiteY3" fmla="*/ 1333 h 10000"/>
                <a:gd name="connsiteX4" fmla="*/ 8337 w 10000"/>
                <a:gd name="connsiteY4" fmla="*/ 0 h 10000"/>
                <a:gd name="connsiteX5" fmla="*/ 7853 w 10000"/>
                <a:gd name="connsiteY5" fmla="*/ 0 h 10000"/>
                <a:gd name="connsiteX6" fmla="*/ 7705 w 10000"/>
                <a:gd name="connsiteY6" fmla="*/ 364 h 10000"/>
                <a:gd name="connsiteX7" fmla="*/ 7389 w 10000"/>
                <a:gd name="connsiteY7" fmla="*/ 1182 h 10000"/>
                <a:gd name="connsiteX8" fmla="*/ 7074 w 10000"/>
                <a:gd name="connsiteY8" fmla="*/ 1182 h 10000"/>
                <a:gd name="connsiteX9" fmla="*/ 7032 w 10000"/>
                <a:gd name="connsiteY9" fmla="*/ 1333 h 10000"/>
                <a:gd name="connsiteX10" fmla="*/ 7032 w 10000"/>
                <a:gd name="connsiteY10" fmla="*/ 1364 h 10000"/>
                <a:gd name="connsiteX11" fmla="*/ 7053 w 10000"/>
                <a:gd name="connsiteY11" fmla="*/ 1364 h 10000"/>
                <a:gd name="connsiteX12" fmla="*/ 7074 w 10000"/>
                <a:gd name="connsiteY12" fmla="*/ 1364 h 10000"/>
                <a:gd name="connsiteX13" fmla="*/ 7074 w 10000"/>
                <a:gd name="connsiteY13" fmla="*/ 1394 h 10000"/>
                <a:gd name="connsiteX14" fmla="*/ 7095 w 10000"/>
                <a:gd name="connsiteY14" fmla="*/ 1394 h 10000"/>
                <a:gd name="connsiteX15" fmla="*/ 7116 w 10000"/>
                <a:gd name="connsiteY15" fmla="*/ 1394 h 10000"/>
                <a:gd name="connsiteX16" fmla="*/ 7116 w 10000"/>
                <a:gd name="connsiteY16" fmla="*/ 1424 h 10000"/>
                <a:gd name="connsiteX17" fmla="*/ 7137 w 10000"/>
                <a:gd name="connsiteY17" fmla="*/ 1424 h 10000"/>
                <a:gd name="connsiteX18" fmla="*/ 7116 w 10000"/>
                <a:gd name="connsiteY18" fmla="*/ 1424 h 10000"/>
                <a:gd name="connsiteX19" fmla="*/ 7116 w 10000"/>
                <a:gd name="connsiteY19" fmla="*/ 1394 h 10000"/>
                <a:gd name="connsiteX20" fmla="*/ 7095 w 10000"/>
                <a:gd name="connsiteY20" fmla="*/ 1394 h 10000"/>
                <a:gd name="connsiteX21" fmla="*/ 7074 w 10000"/>
                <a:gd name="connsiteY21" fmla="*/ 1394 h 10000"/>
                <a:gd name="connsiteX22" fmla="*/ 7074 w 10000"/>
                <a:gd name="connsiteY22" fmla="*/ 1364 h 10000"/>
                <a:gd name="connsiteX23" fmla="*/ 6926 w 10000"/>
                <a:gd name="connsiteY23" fmla="*/ 1636 h 10000"/>
                <a:gd name="connsiteX24" fmla="*/ 6926 w 10000"/>
                <a:gd name="connsiteY24" fmla="*/ 2000 h 10000"/>
                <a:gd name="connsiteX25" fmla="*/ 7389 w 10000"/>
                <a:gd name="connsiteY25" fmla="*/ 2091 h 10000"/>
                <a:gd name="connsiteX26" fmla="*/ 7495 w 10000"/>
                <a:gd name="connsiteY26" fmla="*/ 2394 h 10000"/>
                <a:gd name="connsiteX27" fmla="*/ 7032 w 10000"/>
                <a:gd name="connsiteY27" fmla="*/ 2606 h 10000"/>
                <a:gd name="connsiteX28" fmla="*/ 6653 w 10000"/>
                <a:gd name="connsiteY28" fmla="*/ 2848 h 10000"/>
                <a:gd name="connsiteX29" fmla="*/ 6295 w 10000"/>
                <a:gd name="connsiteY29" fmla="*/ 3061 h 10000"/>
                <a:gd name="connsiteX30" fmla="*/ 6189 w 10000"/>
                <a:gd name="connsiteY30" fmla="*/ 3576 h 10000"/>
                <a:gd name="connsiteX31" fmla="*/ 5621 w 10000"/>
                <a:gd name="connsiteY31" fmla="*/ 3667 h 10000"/>
                <a:gd name="connsiteX32" fmla="*/ 5053 w 10000"/>
                <a:gd name="connsiteY32" fmla="*/ 4182 h 10000"/>
                <a:gd name="connsiteX33" fmla="*/ 4526 w 10000"/>
                <a:gd name="connsiteY33" fmla="*/ 3818 h 10000"/>
                <a:gd name="connsiteX34" fmla="*/ 3895 w 10000"/>
                <a:gd name="connsiteY34" fmla="*/ 3727 h 10000"/>
                <a:gd name="connsiteX35" fmla="*/ 3432 w 10000"/>
                <a:gd name="connsiteY35" fmla="*/ 3061 h 10000"/>
                <a:gd name="connsiteX36" fmla="*/ 2758 w 10000"/>
                <a:gd name="connsiteY36" fmla="*/ 2758 h 10000"/>
                <a:gd name="connsiteX37" fmla="*/ 2695 w 10000"/>
                <a:gd name="connsiteY37" fmla="*/ 2000 h 10000"/>
                <a:gd name="connsiteX38" fmla="*/ 2379 w 10000"/>
                <a:gd name="connsiteY38" fmla="*/ 1788 h 10000"/>
                <a:gd name="connsiteX39" fmla="*/ 2337 w 10000"/>
                <a:gd name="connsiteY39" fmla="*/ 1727 h 10000"/>
                <a:gd name="connsiteX40" fmla="*/ 2316 w 10000"/>
                <a:gd name="connsiteY40" fmla="*/ 1758 h 10000"/>
                <a:gd name="connsiteX41" fmla="*/ 2295 w 10000"/>
                <a:gd name="connsiteY41" fmla="*/ 1818 h 10000"/>
                <a:gd name="connsiteX42" fmla="*/ 2295 w 10000"/>
                <a:gd name="connsiteY42" fmla="*/ 1848 h 10000"/>
                <a:gd name="connsiteX43" fmla="*/ 2295 w 10000"/>
                <a:gd name="connsiteY43" fmla="*/ 1879 h 10000"/>
                <a:gd name="connsiteX44" fmla="*/ 2295 w 10000"/>
                <a:gd name="connsiteY44" fmla="*/ 1848 h 10000"/>
                <a:gd name="connsiteX45" fmla="*/ 2295 w 10000"/>
                <a:gd name="connsiteY45" fmla="*/ 1818 h 10000"/>
                <a:gd name="connsiteX46" fmla="*/ 2337 w 10000"/>
                <a:gd name="connsiteY46" fmla="*/ 1727 h 10000"/>
                <a:gd name="connsiteX47" fmla="*/ 2295 w 10000"/>
                <a:gd name="connsiteY47" fmla="*/ 1636 h 10000"/>
                <a:gd name="connsiteX48" fmla="*/ 2189 w 10000"/>
                <a:gd name="connsiteY48" fmla="*/ 1727 h 10000"/>
                <a:gd name="connsiteX49" fmla="*/ 2189 w 10000"/>
                <a:gd name="connsiteY49" fmla="*/ 1879 h 10000"/>
                <a:gd name="connsiteX50" fmla="*/ 2189 w 10000"/>
                <a:gd name="connsiteY50" fmla="*/ 1727 h 10000"/>
                <a:gd name="connsiteX51" fmla="*/ 2021 w 10000"/>
                <a:gd name="connsiteY51" fmla="*/ 1788 h 10000"/>
                <a:gd name="connsiteX52" fmla="*/ 1916 w 10000"/>
                <a:gd name="connsiteY52" fmla="*/ 2242 h 10000"/>
                <a:gd name="connsiteX53" fmla="*/ 1495 w 10000"/>
                <a:gd name="connsiteY53" fmla="*/ 2152 h 10000"/>
                <a:gd name="connsiteX54" fmla="*/ 1389 w 10000"/>
                <a:gd name="connsiteY54" fmla="*/ 2909 h 10000"/>
                <a:gd name="connsiteX55" fmla="*/ 1032 w 10000"/>
                <a:gd name="connsiteY55" fmla="*/ 3000 h 10000"/>
                <a:gd name="connsiteX56" fmla="*/ 926 w 10000"/>
                <a:gd name="connsiteY56" fmla="*/ 3879 h 10000"/>
                <a:gd name="connsiteX57" fmla="*/ 716 w 10000"/>
                <a:gd name="connsiteY57" fmla="*/ 4182 h 10000"/>
                <a:gd name="connsiteX58" fmla="*/ 463 w 10000"/>
                <a:gd name="connsiteY58" fmla="*/ 4485 h 10000"/>
                <a:gd name="connsiteX59" fmla="*/ 42 w 10000"/>
                <a:gd name="connsiteY59" fmla="*/ 4636 h 10000"/>
                <a:gd name="connsiteX60" fmla="*/ 0 w 10000"/>
                <a:gd name="connsiteY60" fmla="*/ 4939 h 10000"/>
                <a:gd name="connsiteX61" fmla="*/ 105 w 10000"/>
                <a:gd name="connsiteY61" fmla="*/ 5061 h 10000"/>
                <a:gd name="connsiteX62" fmla="*/ 147 w 10000"/>
                <a:gd name="connsiteY62" fmla="*/ 5303 h 10000"/>
                <a:gd name="connsiteX63" fmla="*/ 42 w 10000"/>
                <a:gd name="connsiteY63" fmla="*/ 5364 h 10000"/>
                <a:gd name="connsiteX64" fmla="*/ 147 w 10000"/>
                <a:gd name="connsiteY64" fmla="*/ 5515 h 10000"/>
                <a:gd name="connsiteX65" fmla="*/ 316 w 10000"/>
                <a:gd name="connsiteY65" fmla="*/ 5606 h 10000"/>
                <a:gd name="connsiteX66" fmla="*/ 463 w 10000"/>
                <a:gd name="connsiteY66" fmla="*/ 5909 h 10000"/>
                <a:gd name="connsiteX67" fmla="*/ 674 w 10000"/>
                <a:gd name="connsiteY67" fmla="*/ 5909 h 10000"/>
                <a:gd name="connsiteX68" fmla="*/ 989 w 10000"/>
                <a:gd name="connsiteY68" fmla="*/ 5909 h 10000"/>
                <a:gd name="connsiteX69" fmla="*/ 1032 w 10000"/>
                <a:gd name="connsiteY69" fmla="*/ 6030 h 10000"/>
                <a:gd name="connsiteX70" fmla="*/ 821 w 10000"/>
                <a:gd name="connsiteY70" fmla="*/ 6485 h 10000"/>
                <a:gd name="connsiteX71" fmla="*/ 884 w 10000"/>
                <a:gd name="connsiteY71" fmla="*/ 6727 h 10000"/>
                <a:gd name="connsiteX72" fmla="*/ 779 w 10000"/>
                <a:gd name="connsiteY72" fmla="*/ 6939 h 10000"/>
                <a:gd name="connsiteX73" fmla="*/ 884 w 10000"/>
                <a:gd name="connsiteY73" fmla="*/ 7242 h 10000"/>
                <a:gd name="connsiteX74" fmla="*/ 1137 w 10000"/>
                <a:gd name="connsiteY74" fmla="*/ 7394 h 10000"/>
                <a:gd name="connsiteX75" fmla="*/ 1095 w 10000"/>
                <a:gd name="connsiteY75" fmla="*/ 7455 h 10000"/>
                <a:gd name="connsiteX76" fmla="*/ 1200 w 10000"/>
                <a:gd name="connsiteY76" fmla="*/ 7455 h 10000"/>
                <a:gd name="connsiteX77" fmla="*/ 1558 w 10000"/>
                <a:gd name="connsiteY77" fmla="*/ 7697 h 10000"/>
                <a:gd name="connsiteX78" fmla="*/ 1874 w 10000"/>
                <a:gd name="connsiteY78" fmla="*/ 7909 h 10000"/>
                <a:gd name="connsiteX79" fmla="*/ 2189 w 10000"/>
                <a:gd name="connsiteY79" fmla="*/ 8000 h 10000"/>
                <a:gd name="connsiteX80" fmla="*/ 2295 w 10000"/>
                <a:gd name="connsiteY80" fmla="*/ 8121 h 10000"/>
                <a:gd name="connsiteX81" fmla="*/ 2379 w 10000"/>
                <a:gd name="connsiteY81" fmla="*/ 8121 h 10000"/>
                <a:gd name="connsiteX82" fmla="*/ 2547 w 10000"/>
                <a:gd name="connsiteY82" fmla="*/ 8273 h 10000"/>
                <a:gd name="connsiteX83" fmla="*/ 2758 w 10000"/>
                <a:gd name="connsiteY83" fmla="*/ 8273 h 10000"/>
                <a:gd name="connsiteX84" fmla="*/ 2968 w 10000"/>
                <a:gd name="connsiteY84" fmla="*/ 8273 h 10000"/>
                <a:gd name="connsiteX85" fmla="*/ 3116 w 10000"/>
                <a:gd name="connsiteY85" fmla="*/ 8000 h 10000"/>
                <a:gd name="connsiteX86" fmla="*/ 3326 w 10000"/>
                <a:gd name="connsiteY86" fmla="*/ 7758 h 10000"/>
                <a:gd name="connsiteX87" fmla="*/ 3579 w 10000"/>
                <a:gd name="connsiteY87" fmla="*/ 7758 h 10000"/>
                <a:gd name="connsiteX88" fmla="*/ 3789 w 10000"/>
                <a:gd name="connsiteY88" fmla="*/ 8000 h 10000"/>
                <a:gd name="connsiteX89" fmla="*/ 3895 w 10000"/>
                <a:gd name="connsiteY89" fmla="*/ 8000 h 10000"/>
                <a:gd name="connsiteX90" fmla="*/ 4000 w 10000"/>
                <a:gd name="connsiteY90" fmla="*/ 8061 h 10000"/>
                <a:gd name="connsiteX91" fmla="*/ 4063 w 10000"/>
                <a:gd name="connsiteY91" fmla="*/ 8424 h 10000"/>
                <a:gd name="connsiteX92" fmla="*/ 3958 w 10000"/>
                <a:gd name="connsiteY92" fmla="*/ 8879 h 10000"/>
                <a:gd name="connsiteX93" fmla="*/ 3958 w 10000"/>
                <a:gd name="connsiteY93" fmla="*/ 9030 h 10000"/>
                <a:gd name="connsiteX94" fmla="*/ 4105 w 10000"/>
                <a:gd name="connsiteY94" fmla="*/ 9091 h 10000"/>
                <a:gd name="connsiteX95" fmla="*/ 4211 w 10000"/>
                <a:gd name="connsiteY95" fmla="*/ 9333 h 10000"/>
                <a:gd name="connsiteX96" fmla="*/ 4211 w 10000"/>
                <a:gd name="connsiteY96" fmla="*/ 9485 h 10000"/>
                <a:gd name="connsiteX97" fmla="*/ 4463 w 10000"/>
                <a:gd name="connsiteY97" fmla="*/ 9636 h 10000"/>
                <a:gd name="connsiteX98" fmla="*/ 4421 w 10000"/>
                <a:gd name="connsiteY98" fmla="*/ 9697 h 10000"/>
                <a:gd name="connsiteX99" fmla="*/ 4674 w 10000"/>
                <a:gd name="connsiteY99" fmla="*/ 9636 h 10000"/>
                <a:gd name="connsiteX100" fmla="*/ 4737 w 10000"/>
                <a:gd name="connsiteY100" fmla="*/ 9333 h 10000"/>
                <a:gd name="connsiteX101" fmla="*/ 5263 w 10000"/>
                <a:gd name="connsiteY101" fmla="*/ 9333 h 10000"/>
                <a:gd name="connsiteX102" fmla="*/ 5453 w 10000"/>
                <a:gd name="connsiteY102" fmla="*/ 9545 h 10000"/>
                <a:gd name="connsiteX103" fmla="*/ 5516 w 10000"/>
                <a:gd name="connsiteY103" fmla="*/ 9788 h 10000"/>
                <a:gd name="connsiteX104" fmla="*/ 5621 w 10000"/>
                <a:gd name="connsiteY104" fmla="*/ 9697 h 10000"/>
                <a:gd name="connsiteX105" fmla="*/ 5979 w 10000"/>
                <a:gd name="connsiteY105" fmla="*/ 10000 h 10000"/>
                <a:gd name="connsiteX106" fmla="*/ 5979 w 10000"/>
                <a:gd name="connsiteY106" fmla="*/ 9788 h 10000"/>
                <a:gd name="connsiteX107" fmla="*/ 6400 w 10000"/>
                <a:gd name="connsiteY107" fmla="*/ 9545 h 10000"/>
                <a:gd name="connsiteX108" fmla="*/ 6442 w 10000"/>
                <a:gd name="connsiteY108" fmla="*/ 9485 h 10000"/>
                <a:gd name="connsiteX109" fmla="*/ 6547 w 10000"/>
                <a:gd name="connsiteY109" fmla="*/ 9394 h 10000"/>
                <a:gd name="connsiteX110" fmla="*/ 6653 w 10000"/>
                <a:gd name="connsiteY110" fmla="*/ 9485 h 10000"/>
                <a:gd name="connsiteX111" fmla="*/ 6863 w 10000"/>
                <a:gd name="connsiteY111" fmla="*/ 9333 h 10000"/>
                <a:gd name="connsiteX112" fmla="*/ 7137 w 10000"/>
                <a:gd name="connsiteY112" fmla="*/ 9091 h 10000"/>
                <a:gd name="connsiteX113" fmla="*/ 7389 w 10000"/>
                <a:gd name="connsiteY113" fmla="*/ 8818 h 10000"/>
                <a:gd name="connsiteX114" fmla="*/ 7495 w 10000"/>
                <a:gd name="connsiteY114" fmla="*/ 8515 h 10000"/>
                <a:gd name="connsiteX115" fmla="*/ 7642 w 10000"/>
                <a:gd name="connsiteY115" fmla="*/ 8212 h 10000"/>
                <a:gd name="connsiteX116" fmla="*/ 7811 w 10000"/>
                <a:gd name="connsiteY116" fmla="*/ 7758 h 10000"/>
                <a:gd name="connsiteX117" fmla="*/ 7811 w 10000"/>
                <a:gd name="connsiteY117" fmla="*/ 7545 h 10000"/>
                <a:gd name="connsiteX118" fmla="*/ 7747 w 10000"/>
                <a:gd name="connsiteY118" fmla="*/ 7394 h 10000"/>
                <a:gd name="connsiteX119" fmla="*/ 7811 w 10000"/>
                <a:gd name="connsiteY119" fmla="*/ 7152 h 10000"/>
                <a:gd name="connsiteX120" fmla="*/ 7747 w 10000"/>
                <a:gd name="connsiteY120" fmla="*/ 6879 h 10000"/>
                <a:gd name="connsiteX121" fmla="*/ 7495 w 10000"/>
                <a:gd name="connsiteY121" fmla="*/ 6121 h 10000"/>
                <a:gd name="connsiteX122" fmla="*/ 7537 w 10000"/>
                <a:gd name="connsiteY122" fmla="*/ 6030 h 10000"/>
                <a:gd name="connsiteX123" fmla="*/ 7747 w 10000"/>
                <a:gd name="connsiteY123" fmla="*/ 5667 h 10000"/>
                <a:gd name="connsiteX124" fmla="*/ 7916 w 10000"/>
                <a:gd name="connsiteY124" fmla="*/ 5606 h 10000"/>
                <a:gd name="connsiteX125" fmla="*/ 7937 w 10000"/>
                <a:gd name="connsiteY125" fmla="*/ 5576 h 10000"/>
                <a:gd name="connsiteX126" fmla="*/ 7937 w 10000"/>
                <a:gd name="connsiteY126" fmla="*/ 5515 h 10000"/>
                <a:gd name="connsiteX127" fmla="*/ 7916 w 10000"/>
                <a:gd name="connsiteY127" fmla="*/ 5455 h 10000"/>
                <a:gd name="connsiteX128" fmla="*/ 7642 w 10000"/>
                <a:gd name="connsiteY128" fmla="*/ 5364 h 10000"/>
                <a:gd name="connsiteX129" fmla="*/ 7495 w 10000"/>
                <a:gd name="connsiteY129" fmla="*/ 5455 h 10000"/>
                <a:gd name="connsiteX130" fmla="*/ 7389 w 10000"/>
                <a:gd name="connsiteY130" fmla="*/ 5364 h 10000"/>
                <a:gd name="connsiteX131" fmla="*/ 7284 w 10000"/>
                <a:gd name="connsiteY131" fmla="*/ 5152 h 10000"/>
                <a:gd name="connsiteX132" fmla="*/ 7179 w 10000"/>
                <a:gd name="connsiteY132" fmla="*/ 5000 h 10000"/>
                <a:gd name="connsiteX133" fmla="*/ 7432 w 10000"/>
                <a:gd name="connsiteY133" fmla="*/ 4848 h 10000"/>
                <a:gd name="connsiteX134" fmla="*/ 7600 w 10000"/>
                <a:gd name="connsiteY134" fmla="*/ 4636 h 10000"/>
                <a:gd name="connsiteX135" fmla="*/ 7853 w 10000"/>
                <a:gd name="connsiteY135" fmla="*/ 4394 h 10000"/>
                <a:gd name="connsiteX136" fmla="*/ 7958 w 10000"/>
                <a:gd name="connsiteY136" fmla="*/ 4394 h 10000"/>
                <a:gd name="connsiteX137" fmla="*/ 7811 w 10000"/>
                <a:gd name="connsiteY137" fmla="*/ 4697 h 10000"/>
                <a:gd name="connsiteX138" fmla="*/ 7916 w 10000"/>
                <a:gd name="connsiteY138" fmla="*/ 4848 h 10000"/>
                <a:gd name="connsiteX139" fmla="*/ 8021 w 10000"/>
                <a:gd name="connsiteY139" fmla="*/ 4788 h 10000"/>
                <a:gd name="connsiteX140" fmla="*/ 8274 w 10000"/>
                <a:gd name="connsiteY140" fmla="*/ 4636 h 10000"/>
                <a:gd name="connsiteX141" fmla="*/ 8337 w 10000"/>
                <a:gd name="connsiteY141" fmla="*/ 4303 h 10000"/>
                <a:gd name="connsiteX142" fmla="*/ 8484 w 10000"/>
                <a:gd name="connsiteY142" fmla="*/ 4121 h 10000"/>
                <a:gd name="connsiteX143" fmla="*/ 8632 w 10000"/>
                <a:gd name="connsiteY143" fmla="*/ 4273 h 10000"/>
                <a:gd name="connsiteX144" fmla="*/ 8611 w 10000"/>
                <a:gd name="connsiteY144" fmla="*/ 3970 h 10000"/>
                <a:gd name="connsiteX145" fmla="*/ 8821 w 10000"/>
                <a:gd name="connsiteY145" fmla="*/ 3788 h 10000"/>
                <a:gd name="connsiteX146" fmla="*/ 9095 w 10000"/>
                <a:gd name="connsiteY146" fmla="*/ 3848 h 10000"/>
                <a:gd name="connsiteX147" fmla="*/ 9221 w 10000"/>
                <a:gd name="connsiteY147" fmla="*/ 3727 h 10000"/>
                <a:gd name="connsiteX148" fmla="*/ 9368 w 10000"/>
                <a:gd name="connsiteY148" fmla="*/ 3818 h 10000"/>
                <a:gd name="connsiteX149" fmla="*/ 9474 w 10000"/>
                <a:gd name="connsiteY149" fmla="*/ 3000 h 10000"/>
                <a:gd name="connsiteX150" fmla="*/ 9726 w 10000"/>
                <a:gd name="connsiteY150" fmla="*/ 2909 h 10000"/>
                <a:gd name="connsiteX151" fmla="*/ 10000 w 10000"/>
                <a:gd name="connsiteY151" fmla="*/ 1788 h 10000"/>
                <a:gd name="connsiteX152" fmla="*/ 9368 w 10000"/>
                <a:gd name="connsiteY152" fmla="*/ 1788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Lst>
              <a:rect l="l" t="t" r="r" b="b"/>
              <a:pathLst>
                <a:path w="10000" h="10000">
                  <a:moveTo>
                    <a:pt x="9368" y="1788"/>
                  </a:moveTo>
                  <a:lnTo>
                    <a:pt x="9368" y="1788"/>
                  </a:lnTo>
                  <a:lnTo>
                    <a:pt x="9263" y="1485"/>
                  </a:lnTo>
                  <a:lnTo>
                    <a:pt x="8842" y="1333"/>
                  </a:lnTo>
                  <a:lnTo>
                    <a:pt x="8337" y="0"/>
                  </a:lnTo>
                  <a:lnTo>
                    <a:pt x="7853" y="0"/>
                  </a:lnTo>
                  <a:lnTo>
                    <a:pt x="7705" y="364"/>
                  </a:lnTo>
                  <a:cubicBezTo>
                    <a:pt x="7600" y="637"/>
                    <a:pt x="7494" y="909"/>
                    <a:pt x="7389" y="1182"/>
                  </a:cubicBezTo>
                  <a:lnTo>
                    <a:pt x="7074" y="1182"/>
                  </a:lnTo>
                  <a:cubicBezTo>
                    <a:pt x="7060" y="1232"/>
                    <a:pt x="7046" y="1283"/>
                    <a:pt x="7032" y="1333"/>
                  </a:cubicBezTo>
                  <a:lnTo>
                    <a:pt x="7032" y="1364"/>
                  </a:lnTo>
                  <a:lnTo>
                    <a:pt x="7053" y="1364"/>
                  </a:lnTo>
                  <a:lnTo>
                    <a:pt x="7074" y="1364"/>
                  </a:lnTo>
                  <a:lnTo>
                    <a:pt x="7074" y="1394"/>
                  </a:lnTo>
                  <a:lnTo>
                    <a:pt x="7095" y="1394"/>
                  </a:lnTo>
                  <a:lnTo>
                    <a:pt x="7116" y="1394"/>
                  </a:lnTo>
                  <a:lnTo>
                    <a:pt x="7116" y="1424"/>
                  </a:lnTo>
                  <a:lnTo>
                    <a:pt x="7137" y="1424"/>
                  </a:lnTo>
                  <a:lnTo>
                    <a:pt x="7116" y="1424"/>
                  </a:lnTo>
                  <a:lnTo>
                    <a:pt x="7116" y="1394"/>
                  </a:lnTo>
                  <a:lnTo>
                    <a:pt x="7095" y="1394"/>
                  </a:lnTo>
                  <a:lnTo>
                    <a:pt x="7074" y="1394"/>
                  </a:lnTo>
                  <a:lnTo>
                    <a:pt x="7074" y="1364"/>
                  </a:lnTo>
                  <a:cubicBezTo>
                    <a:pt x="7049" y="1404"/>
                    <a:pt x="6951" y="1530"/>
                    <a:pt x="6926" y="1636"/>
                  </a:cubicBezTo>
                  <a:lnTo>
                    <a:pt x="6926" y="2000"/>
                  </a:lnTo>
                  <a:lnTo>
                    <a:pt x="7389" y="2091"/>
                  </a:lnTo>
                  <a:cubicBezTo>
                    <a:pt x="7424" y="2192"/>
                    <a:pt x="7460" y="2293"/>
                    <a:pt x="7495" y="2394"/>
                  </a:cubicBezTo>
                  <a:lnTo>
                    <a:pt x="7032" y="2606"/>
                  </a:lnTo>
                  <a:lnTo>
                    <a:pt x="6653" y="2848"/>
                  </a:lnTo>
                  <a:lnTo>
                    <a:pt x="6295" y="3061"/>
                  </a:lnTo>
                  <a:cubicBezTo>
                    <a:pt x="6260" y="3233"/>
                    <a:pt x="6224" y="3404"/>
                    <a:pt x="6189" y="3576"/>
                  </a:cubicBezTo>
                  <a:lnTo>
                    <a:pt x="5621" y="3667"/>
                  </a:lnTo>
                  <a:lnTo>
                    <a:pt x="5053" y="4182"/>
                  </a:lnTo>
                  <a:lnTo>
                    <a:pt x="4526" y="3818"/>
                  </a:lnTo>
                  <a:lnTo>
                    <a:pt x="3895" y="3727"/>
                  </a:lnTo>
                  <a:lnTo>
                    <a:pt x="3432" y="3061"/>
                  </a:lnTo>
                  <a:lnTo>
                    <a:pt x="2758" y="2758"/>
                  </a:lnTo>
                  <a:cubicBezTo>
                    <a:pt x="2737" y="2505"/>
                    <a:pt x="2716" y="2253"/>
                    <a:pt x="2695" y="2000"/>
                  </a:cubicBezTo>
                  <a:lnTo>
                    <a:pt x="2379" y="1788"/>
                  </a:lnTo>
                  <a:cubicBezTo>
                    <a:pt x="2365" y="1768"/>
                    <a:pt x="2351" y="1747"/>
                    <a:pt x="2337" y="1727"/>
                  </a:cubicBezTo>
                  <a:cubicBezTo>
                    <a:pt x="2330" y="1737"/>
                    <a:pt x="2323" y="1748"/>
                    <a:pt x="2316" y="1758"/>
                  </a:cubicBezTo>
                  <a:lnTo>
                    <a:pt x="2295" y="1818"/>
                  </a:lnTo>
                  <a:lnTo>
                    <a:pt x="2295" y="1848"/>
                  </a:lnTo>
                  <a:lnTo>
                    <a:pt x="2295" y="1879"/>
                  </a:lnTo>
                  <a:lnTo>
                    <a:pt x="2295" y="1848"/>
                  </a:lnTo>
                  <a:lnTo>
                    <a:pt x="2295" y="1818"/>
                  </a:lnTo>
                  <a:cubicBezTo>
                    <a:pt x="2309" y="1788"/>
                    <a:pt x="2323" y="1757"/>
                    <a:pt x="2337" y="1727"/>
                  </a:cubicBezTo>
                  <a:cubicBezTo>
                    <a:pt x="2323" y="1697"/>
                    <a:pt x="2309" y="1666"/>
                    <a:pt x="2295" y="1636"/>
                  </a:cubicBezTo>
                  <a:lnTo>
                    <a:pt x="2189" y="1727"/>
                  </a:lnTo>
                  <a:lnTo>
                    <a:pt x="2189" y="1879"/>
                  </a:lnTo>
                  <a:lnTo>
                    <a:pt x="2189" y="1727"/>
                  </a:lnTo>
                  <a:lnTo>
                    <a:pt x="2021" y="1788"/>
                  </a:lnTo>
                  <a:lnTo>
                    <a:pt x="1916" y="2242"/>
                  </a:lnTo>
                  <a:lnTo>
                    <a:pt x="1495" y="2152"/>
                  </a:lnTo>
                  <a:cubicBezTo>
                    <a:pt x="1460" y="2404"/>
                    <a:pt x="1424" y="2657"/>
                    <a:pt x="1389" y="2909"/>
                  </a:cubicBezTo>
                  <a:lnTo>
                    <a:pt x="1032" y="3000"/>
                  </a:lnTo>
                  <a:cubicBezTo>
                    <a:pt x="997" y="3293"/>
                    <a:pt x="961" y="3586"/>
                    <a:pt x="926" y="3879"/>
                  </a:cubicBezTo>
                  <a:lnTo>
                    <a:pt x="716" y="4182"/>
                  </a:lnTo>
                  <a:lnTo>
                    <a:pt x="463" y="4485"/>
                  </a:lnTo>
                  <a:lnTo>
                    <a:pt x="42" y="4636"/>
                  </a:lnTo>
                  <a:lnTo>
                    <a:pt x="0" y="4939"/>
                  </a:lnTo>
                  <a:lnTo>
                    <a:pt x="105" y="5061"/>
                  </a:lnTo>
                  <a:cubicBezTo>
                    <a:pt x="119" y="5142"/>
                    <a:pt x="133" y="5222"/>
                    <a:pt x="147" y="5303"/>
                  </a:cubicBezTo>
                  <a:lnTo>
                    <a:pt x="42" y="5364"/>
                  </a:lnTo>
                  <a:lnTo>
                    <a:pt x="147" y="5515"/>
                  </a:lnTo>
                  <a:lnTo>
                    <a:pt x="316" y="5606"/>
                  </a:lnTo>
                  <a:lnTo>
                    <a:pt x="463" y="5909"/>
                  </a:lnTo>
                  <a:lnTo>
                    <a:pt x="674" y="5909"/>
                  </a:lnTo>
                  <a:lnTo>
                    <a:pt x="989" y="5909"/>
                  </a:lnTo>
                  <a:cubicBezTo>
                    <a:pt x="1003" y="5949"/>
                    <a:pt x="1018" y="5990"/>
                    <a:pt x="1032" y="6030"/>
                  </a:cubicBezTo>
                  <a:cubicBezTo>
                    <a:pt x="962" y="6182"/>
                    <a:pt x="891" y="6333"/>
                    <a:pt x="821" y="6485"/>
                  </a:cubicBezTo>
                  <a:cubicBezTo>
                    <a:pt x="842" y="6566"/>
                    <a:pt x="863" y="6646"/>
                    <a:pt x="884" y="6727"/>
                  </a:cubicBezTo>
                  <a:lnTo>
                    <a:pt x="779" y="6939"/>
                  </a:lnTo>
                  <a:lnTo>
                    <a:pt x="884" y="7242"/>
                  </a:lnTo>
                  <a:lnTo>
                    <a:pt x="1137" y="7394"/>
                  </a:lnTo>
                  <a:cubicBezTo>
                    <a:pt x="1123" y="7414"/>
                    <a:pt x="1109" y="7435"/>
                    <a:pt x="1095" y="7455"/>
                  </a:cubicBezTo>
                  <a:lnTo>
                    <a:pt x="1200" y="7455"/>
                  </a:lnTo>
                  <a:lnTo>
                    <a:pt x="1558" y="7697"/>
                  </a:lnTo>
                  <a:lnTo>
                    <a:pt x="1874" y="7909"/>
                  </a:lnTo>
                  <a:lnTo>
                    <a:pt x="2189" y="8000"/>
                  </a:lnTo>
                  <a:lnTo>
                    <a:pt x="2295" y="8121"/>
                  </a:lnTo>
                  <a:lnTo>
                    <a:pt x="2379" y="8121"/>
                  </a:lnTo>
                  <a:lnTo>
                    <a:pt x="2547" y="8273"/>
                  </a:lnTo>
                  <a:lnTo>
                    <a:pt x="2758" y="8273"/>
                  </a:lnTo>
                  <a:lnTo>
                    <a:pt x="2968" y="8273"/>
                  </a:lnTo>
                  <a:cubicBezTo>
                    <a:pt x="3017" y="8182"/>
                    <a:pt x="3067" y="8091"/>
                    <a:pt x="3116" y="8000"/>
                  </a:cubicBezTo>
                  <a:lnTo>
                    <a:pt x="3326" y="7758"/>
                  </a:lnTo>
                  <a:lnTo>
                    <a:pt x="3579" y="7758"/>
                  </a:lnTo>
                  <a:lnTo>
                    <a:pt x="3789" y="8000"/>
                  </a:lnTo>
                  <a:lnTo>
                    <a:pt x="3895" y="8000"/>
                  </a:lnTo>
                  <a:lnTo>
                    <a:pt x="4000" y="8061"/>
                  </a:lnTo>
                  <a:lnTo>
                    <a:pt x="4063" y="8424"/>
                  </a:lnTo>
                  <a:lnTo>
                    <a:pt x="3958" y="8879"/>
                  </a:lnTo>
                  <a:lnTo>
                    <a:pt x="3958" y="9030"/>
                  </a:lnTo>
                  <a:lnTo>
                    <a:pt x="4105" y="9091"/>
                  </a:lnTo>
                  <a:cubicBezTo>
                    <a:pt x="4140" y="9172"/>
                    <a:pt x="4176" y="9252"/>
                    <a:pt x="4211" y="9333"/>
                  </a:cubicBezTo>
                  <a:lnTo>
                    <a:pt x="4211" y="9485"/>
                  </a:lnTo>
                  <a:lnTo>
                    <a:pt x="4463" y="9636"/>
                  </a:lnTo>
                  <a:cubicBezTo>
                    <a:pt x="4449" y="9656"/>
                    <a:pt x="4435" y="9677"/>
                    <a:pt x="4421" y="9697"/>
                  </a:cubicBezTo>
                  <a:lnTo>
                    <a:pt x="4674" y="9636"/>
                  </a:lnTo>
                  <a:lnTo>
                    <a:pt x="4737" y="9333"/>
                  </a:lnTo>
                  <a:lnTo>
                    <a:pt x="5263" y="9333"/>
                  </a:lnTo>
                  <a:cubicBezTo>
                    <a:pt x="5326" y="9404"/>
                    <a:pt x="5390" y="9474"/>
                    <a:pt x="5453" y="9545"/>
                  </a:cubicBezTo>
                  <a:lnTo>
                    <a:pt x="5516" y="9788"/>
                  </a:lnTo>
                  <a:lnTo>
                    <a:pt x="5621" y="9697"/>
                  </a:lnTo>
                  <a:lnTo>
                    <a:pt x="5979" y="10000"/>
                  </a:lnTo>
                  <a:lnTo>
                    <a:pt x="5979" y="9788"/>
                  </a:lnTo>
                  <a:lnTo>
                    <a:pt x="6400" y="9545"/>
                  </a:lnTo>
                  <a:lnTo>
                    <a:pt x="6442" y="9485"/>
                  </a:lnTo>
                  <a:lnTo>
                    <a:pt x="6547" y="9394"/>
                  </a:lnTo>
                  <a:lnTo>
                    <a:pt x="6653" y="9485"/>
                  </a:lnTo>
                  <a:lnTo>
                    <a:pt x="6863" y="9333"/>
                  </a:lnTo>
                  <a:lnTo>
                    <a:pt x="7137" y="9091"/>
                  </a:lnTo>
                  <a:lnTo>
                    <a:pt x="7389" y="8818"/>
                  </a:lnTo>
                  <a:cubicBezTo>
                    <a:pt x="7424" y="8717"/>
                    <a:pt x="7460" y="8616"/>
                    <a:pt x="7495" y="8515"/>
                  </a:cubicBezTo>
                  <a:lnTo>
                    <a:pt x="7642" y="8212"/>
                  </a:lnTo>
                  <a:cubicBezTo>
                    <a:pt x="7698" y="8061"/>
                    <a:pt x="7755" y="7909"/>
                    <a:pt x="7811" y="7758"/>
                  </a:cubicBezTo>
                  <a:lnTo>
                    <a:pt x="7811" y="7545"/>
                  </a:lnTo>
                  <a:cubicBezTo>
                    <a:pt x="7790" y="7495"/>
                    <a:pt x="7768" y="7444"/>
                    <a:pt x="7747" y="7394"/>
                  </a:cubicBezTo>
                  <a:cubicBezTo>
                    <a:pt x="7768" y="7313"/>
                    <a:pt x="7790" y="7233"/>
                    <a:pt x="7811" y="7152"/>
                  </a:cubicBezTo>
                  <a:cubicBezTo>
                    <a:pt x="7790" y="7061"/>
                    <a:pt x="7768" y="6970"/>
                    <a:pt x="7747" y="6879"/>
                  </a:cubicBezTo>
                  <a:lnTo>
                    <a:pt x="7495" y="6121"/>
                  </a:lnTo>
                  <a:cubicBezTo>
                    <a:pt x="7509" y="6091"/>
                    <a:pt x="7523" y="6060"/>
                    <a:pt x="7537" y="6030"/>
                  </a:cubicBezTo>
                  <a:lnTo>
                    <a:pt x="7747" y="5667"/>
                  </a:lnTo>
                  <a:lnTo>
                    <a:pt x="7916" y="5606"/>
                  </a:lnTo>
                  <a:lnTo>
                    <a:pt x="7937" y="5576"/>
                  </a:lnTo>
                  <a:lnTo>
                    <a:pt x="7937" y="5515"/>
                  </a:lnTo>
                  <a:lnTo>
                    <a:pt x="7916" y="5455"/>
                  </a:lnTo>
                  <a:lnTo>
                    <a:pt x="7642" y="5364"/>
                  </a:lnTo>
                  <a:lnTo>
                    <a:pt x="7495" y="5455"/>
                  </a:lnTo>
                  <a:lnTo>
                    <a:pt x="7389" y="5364"/>
                  </a:lnTo>
                  <a:lnTo>
                    <a:pt x="7284" y="5152"/>
                  </a:lnTo>
                  <a:lnTo>
                    <a:pt x="7179" y="5000"/>
                  </a:lnTo>
                  <a:lnTo>
                    <a:pt x="7432" y="4848"/>
                  </a:lnTo>
                  <a:lnTo>
                    <a:pt x="7600" y="4636"/>
                  </a:lnTo>
                  <a:lnTo>
                    <a:pt x="7853" y="4394"/>
                  </a:lnTo>
                  <a:lnTo>
                    <a:pt x="7958" y="4394"/>
                  </a:lnTo>
                  <a:lnTo>
                    <a:pt x="7811" y="4697"/>
                  </a:lnTo>
                  <a:lnTo>
                    <a:pt x="7916" y="4848"/>
                  </a:lnTo>
                  <a:lnTo>
                    <a:pt x="8021" y="4788"/>
                  </a:lnTo>
                  <a:lnTo>
                    <a:pt x="8274" y="4636"/>
                  </a:lnTo>
                  <a:lnTo>
                    <a:pt x="8337" y="4303"/>
                  </a:lnTo>
                  <a:lnTo>
                    <a:pt x="8484" y="4121"/>
                  </a:lnTo>
                  <a:cubicBezTo>
                    <a:pt x="8533" y="4172"/>
                    <a:pt x="8583" y="4222"/>
                    <a:pt x="8632" y="4273"/>
                  </a:cubicBezTo>
                  <a:lnTo>
                    <a:pt x="8611" y="3970"/>
                  </a:lnTo>
                  <a:lnTo>
                    <a:pt x="8821" y="3788"/>
                  </a:lnTo>
                  <a:lnTo>
                    <a:pt x="9095" y="3848"/>
                  </a:lnTo>
                  <a:lnTo>
                    <a:pt x="9221" y="3727"/>
                  </a:lnTo>
                  <a:lnTo>
                    <a:pt x="9368" y="3818"/>
                  </a:lnTo>
                  <a:cubicBezTo>
                    <a:pt x="9403" y="3545"/>
                    <a:pt x="9439" y="3273"/>
                    <a:pt x="9474" y="3000"/>
                  </a:cubicBezTo>
                  <a:lnTo>
                    <a:pt x="9726" y="2909"/>
                  </a:lnTo>
                  <a:cubicBezTo>
                    <a:pt x="9817" y="2535"/>
                    <a:pt x="9909" y="2162"/>
                    <a:pt x="10000" y="1788"/>
                  </a:cubicBezTo>
                  <a:lnTo>
                    <a:pt x="9368" y="1788"/>
                  </a:lnTo>
                  <a:close/>
                </a:path>
              </a:pathLst>
            </a:custGeom>
            <a:grpFill/>
            <a:ln w="4445" cap="flat" cmpd="sng">
              <a:solidFill>
                <a:schemeClr val="bg1"/>
              </a:solidFill>
              <a:prstDash val="solid"/>
              <a:round/>
              <a:headEnd type="none" w="med" len="med"/>
              <a:tailEnd type="none" w="med" len="med"/>
            </a:ln>
            <a:effectLst/>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solidFill>
                  <a:srgbClr val="FFFFFF"/>
                </a:solidFill>
              </a:endParaRPr>
            </a:p>
          </p:txBody>
        </p:sp>
        <p:sp>
          <p:nvSpPr>
            <p:cNvPr id="563" name="Freeform 562"/>
            <p:cNvSpPr>
              <a:spLocks/>
            </p:cNvSpPr>
            <p:nvPr/>
          </p:nvSpPr>
          <p:spPr bwMode="auto">
            <a:xfrm>
              <a:off x="7356260" y="4515999"/>
              <a:ext cx="61952" cy="71497"/>
            </a:xfrm>
            <a:custGeom>
              <a:avLst/>
              <a:gdLst>
                <a:gd name="T0" fmla="*/ 2147483647 w 42"/>
                <a:gd name="T1" fmla="*/ 0 h 54"/>
                <a:gd name="T2" fmla="*/ 0 w 42"/>
                <a:gd name="T3" fmla="*/ 2147483647 h 54"/>
                <a:gd name="T4" fmla="*/ 2147483647 w 42"/>
                <a:gd name="T5" fmla="*/ 2147483647 h 54"/>
                <a:gd name="T6" fmla="*/ 2147483647 w 42"/>
                <a:gd name="T7" fmla="*/ 2147483647 h 54"/>
                <a:gd name="T8" fmla="*/ 2147483647 w 42"/>
                <a:gd name="T9" fmla="*/ 2147483647 h 54"/>
                <a:gd name="T10" fmla="*/ 2147483647 w 42"/>
                <a:gd name="T11" fmla="*/ 0 h 54"/>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42" h="54">
                  <a:moveTo>
                    <a:pt x="6" y="0"/>
                  </a:moveTo>
                  <a:lnTo>
                    <a:pt x="0" y="24"/>
                  </a:lnTo>
                  <a:lnTo>
                    <a:pt x="6" y="54"/>
                  </a:lnTo>
                  <a:lnTo>
                    <a:pt x="30" y="54"/>
                  </a:lnTo>
                  <a:lnTo>
                    <a:pt x="42" y="30"/>
                  </a:lnTo>
                  <a:lnTo>
                    <a:pt x="6" y="0"/>
                  </a:lnTo>
                  <a:close/>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solidFill>
                  <a:srgbClr val="FFFFFF"/>
                </a:solidFill>
              </a:endParaRPr>
            </a:p>
          </p:txBody>
        </p:sp>
        <p:sp>
          <p:nvSpPr>
            <p:cNvPr id="564" name="Freeform 563"/>
            <p:cNvSpPr>
              <a:spLocks/>
            </p:cNvSpPr>
            <p:nvPr/>
          </p:nvSpPr>
          <p:spPr bwMode="auto">
            <a:xfrm>
              <a:off x="8244234" y="3970632"/>
              <a:ext cx="58511" cy="56533"/>
            </a:xfrm>
            <a:custGeom>
              <a:avLst/>
              <a:gdLst>
                <a:gd name="T0" fmla="*/ 0 w 42"/>
                <a:gd name="T1" fmla="*/ 2147483647 h 42"/>
                <a:gd name="T2" fmla="*/ 2147483647 w 42"/>
                <a:gd name="T3" fmla="*/ 2147483647 h 42"/>
                <a:gd name="T4" fmla="*/ 2147483647 w 42"/>
                <a:gd name="T5" fmla="*/ 0 h 42"/>
                <a:gd name="T6" fmla="*/ 2147483647 w 42"/>
                <a:gd name="T7" fmla="*/ 2147483647 h 42"/>
                <a:gd name="T8" fmla="*/ 2147483647 w 42"/>
                <a:gd name="T9" fmla="*/ 2147483647 h 42"/>
                <a:gd name="T10" fmla="*/ 2147483647 w 42"/>
                <a:gd name="T11" fmla="*/ 2147483647 h 42"/>
                <a:gd name="T12" fmla="*/ 0 w 42"/>
                <a:gd name="T13" fmla="*/ 2147483647 h 42"/>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42" h="42">
                  <a:moveTo>
                    <a:pt x="0" y="30"/>
                  </a:moveTo>
                  <a:lnTo>
                    <a:pt x="12" y="12"/>
                  </a:lnTo>
                  <a:lnTo>
                    <a:pt x="30" y="0"/>
                  </a:lnTo>
                  <a:lnTo>
                    <a:pt x="42" y="12"/>
                  </a:lnTo>
                  <a:lnTo>
                    <a:pt x="30" y="30"/>
                  </a:lnTo>
                  <a:lnTo>
                    <a:pt x="12" y="42"/>
                  </a:lnTo>
                  <a:lnTo>
                    <a:pt x="0" y="30"/>
                  </a:lnTo>
                  <a:close/>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solidFill>
                  <a:srgbClr val="FFFFFF"/>
                </a:solidFill>
              </a:endParaRPr>
            </a:p>
          </p:txBody>
        </p:sp>
        <p:sp>
          <p:nvSpPr>
            <p:cNvPr id="565" name="Freeform 564"/>
            <p:cNvSpPr>
              <a:spLocks/>
            </p:cNvSpPr>
            <p:nvPr/>
          </p:nvSpPr>
          <p:spPr bwMode="auto">
            <a:xfrm>
              <a:off x="8559155" y="3830965"/>
              <a:ext cx="34417" cy="98100"/>
            </a:xfrm>
            <a:custGeom>
              <a:avLst/>
              <a:gdLst>
                <a:gd name="T0" fmla="*/ 0 w 24"/>
                <a:gd name="T1" fmla="*/ 2147483647 h 72"/>
                <a:gd name="T2" fmla="*/ 0 w 24"/>
                <a:gd name="T3" fmla="*/ 2147483647 h 72"/>
                <a:gd name="T4" fmla="*/ 2147483647 w 24"/>
                <a:gd name="T5" fmla="*/ 0 h 72"/>
                <a:gd name="T6" fmla="*/ 2147483647 w 24"/>
                <a:gd name="T7" fmla="*/ 2147483647 h 72"/>
                <a:gd name="T8" fmla="*/ 2147483647 w 24"/>
                <a:gd name="T9" fmla="*/ 2147483647 h 72"/>
                <a:gd name="T10" fmla="*/ 0 w 24"/>
                <a:gd name="T11" fmla="*/ 2147483647 h 72"/>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4" h="72">
                  <a:moveTo>
                    <a:pt x="0" y="42"/>
                  </a:moveTo>
                  <a:lnTo>
                    <a:pt x="0" y="18"/>
                  </a:lnTo>
                  <a:lnTo>
                    <a:pt x="24" y="0"/>
                  </a:lnTo>
                  <a:lnTo>
                    <a:pt x="24" y="24"/>
                  </a:lnTo>
                  <a:lnTo>
                    <a:pt x="6" y="72"/>
                  </a:lnTo>
                  <a:lnTo>
                    <a:pt x="0" y="42"/>
                  </a:lnTo>
                  <a:close/>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solidFill>
                  <a:srgbClr val="FFFFFF"/>
                </a:solidFill>
              </a:endParaRPr>
            </a:p>
          </p:txBody>
        </p:sp>
        <p:sp>
          <p:nvSpPr>
            <p:cNvPr id="566" name="Freeform 565"/>
            <p:cNvSpPr>
              <a:spLocks/>
            </p:cNvSpPr>
            <p:nvPr/>
          </p:nvSpPr>
          <p:spPr bwMode="auto">
            <a:xfrm>
              <a:off x="8813846" y="3576572"/>
              <a:ext cx="49906" cy="73159"/>
            </a:xfrm>
            <a:custGeom>
              <a:avLst/>
              <a:gdLst>
                <a:gd name="T0" fmla="*/ 0 w 36"/>
                <a:gd name="T1" fmla="*/ 2147483647 h 54"/>
                <a:gd name="T2" fmla="*/ 2147483647 w 36"/>
                <a:gd name="T3" fmla="*/ 2147483647 h 54"/>
                <a:gd name="T4" fmla="*/ 2147483647 w 36"/>
                <a:gd name="T5" fmla="*/ 2147483647 h 54"/>
                <a:gd name="T6" fmla="*/ 2147483647 w 36"/>
                <a:gd name="T7" fmla="*/ 2147483647 h 54"/>
                <a:gd name="T8" fmla="*/ 2147483647 w 36"/>
                <a:gd name="T9" fmla="*/ 2147483647 h 54"/>
                <a:gd name="T10" fmla="*/ 2147483647 w 36"/>
                <a:gd name="T11" fmla="*/ 0 h 54"/>
                <a:gd name="T12" fmla="*/ 0 w 36"/>
                <a:gd name="T13" fmla="*/ 2147483647 h 54"/>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36" h="54">
                  <a:moveTo>
                    <a:pt x="0" y="18"/>
                  </a:moveTo>
                  <a:lnTo>
                    <a:pt x="6" y="36"/>
                  </a:lnTo>
                  <a:lnTo>
                    <a:pt x="12" y="54"/>
                  </a:lnTo>
                  <a:lnTo>
                    <a:pt x="30" y="42"/>
                  </a:lnTo>
                  <a:lnTo>
                    <a:pt x="36" y="18"/>
                  </a:lnTo>
                  <a:lnTo>
                    <a:pt x="30" y="0"/>
                  </a:lnTo>
                  <a:lnTo>
                    <a:pt x="0" y="18"/>
                  </a:lnTo>
                  <a:close/>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solidFill>
                  <a:srgbClr val="FFFFFF"/>
                </a:solidFill>
              </a:endParaRPr>
            </a:p>
          </p:txBody>
        </p:sp>
        <p:sp>
          <p:nvSpPr>
            <p:cNvPr id="567" name="Freeform 566"/>
            <p:cNvSpPr>
              <a:spLocks/>
            </p:cNvSpPr>
            <p:nvPr/>
          </p:nvSpPr>
          <p:spPr bwMode="auto">
            <a:xfrm>
              <a:off x="8874078" y="3200800"/>
              <a:ext cx="373430" cy="392399"/>
            </a:xfrm>
            <a:custGeom>
              <a:avLst/>
              <a:gdLst>
                <a:gd name="T0" fmla="*/ 2147483647 w 264"/>
                <a:gd name="T1" fmla="*/ 2147483647 h 289"/>
                <a:gd name="T2" fmla="*/ 2147483647 w 264"/>
                <a:gd name="T3" fmla="*/ 2147483647 h 289"/>
                <a:gd name="T4" fmla="*/ 2147483647 w 264"/>
                <a:gd name="T5" fmla="*/ 2147483647 h 289"/>
                <a:gd name="T6" fmla="*/ 2147483647 w 264"/>
                <a:gd name="T7" fmla="*/ 2147483647 h 289"/>
                <a:gd name="T8" fmla="*/ 2147483647 w 264"/>
                <a:gd name="T9" fmla="*/ 2147483647 h 289"/>
                <a:gd name="T10" fmla="*/ 2147483647 w 264"/>
                <a:gd name="T11" fmla="*/ 2147483647 h 289"/>
                <a:gd name="T12" fmla="*/ 2147483647 w 264"/>
                <a:gd name="T13" fmla="*/ 2147483647 h 289"/>
                <a:gd name="T14" fmla="*/ 2147483647 w 264"/>
                <a:gd name="T15" fmla="*/ 2147483647 h 289"/>
                <a:gd name="T16" fmla="*/ 2147483647 w 264"/>
                <a:gd name="T17" fmla="*/ 2147483647 h 289"/>
                <a:gd name="T18" fmla="*/ 2147483647 w 264"/>
                <a:gd name="T19" fmla="*/ 2147483647 h 289"/>
                <a:gd name="T20" fmla="*/ 2147483647 w 264"/>
                <a:gd name="T21" fmla="*/ 0 h 289"/>
                <a:gd name="T22" fmla="*/ 2147483647 w 264"/>
                <a:gd name="T23" fmla="*/ 2147483647 h 289"/>
                <a:gd name="T24" fmla="*/ 2147483647 w 264"/>
                <a:gd name="T25" fmla="*/ 2147483647 h 289"/>
                <a:gd name="T26" fmla="*/ 2147483647 w 264"/>
                <a:gd name="T27" fmla="*/ 2147483647 h 289"/>
                <a:gd name="T28" fmla="*/ 2147483647 w 264"/>
                <a:gd name="T29" fmla="*/ 2147483647 h 289"/>
                <a:gd name="T30" fmla="*/ 2147483647 w 264"/>
                <a:gd name="T31" fmla="*/ 2147483647 h 289"/>
                <a:gd name="T32" fmla="*/ 2147483647 w 264"/>
                <a:gd name="T33" fmla="*/ 2147483647 h 289"/>
                <a:gd name="T34" fmla="*/ 2147483647 w 264"/>
                <a:gd name="T35" fmla="*/ 2147483647 h 289"/>
                <a:gd name="T36" fmla="*/ 2147483647 w 264"/>
                <a:gd name="T37" fmla="*/ 2147483647 h 289"/>
                <a:gd name="T38" fmla="*/ 2147483647 w 264"/>
                <a:gd name="T39" fmla="*/ 2147483647 h 289"/>
                <a:gd name="T40" fmla="*/ 2147483647 w 264"/>
                <a:gd name="T41" fmla="*/ 2147483647 h 289"/>
                <a:gd name="T42" fmla="*/ 2147483647 w 264"/>
                <a:gd name="T43" fmla="*/ 2147483647 h 289"/>
                <a:gd name="T44" fmla="*/ 2147483647 w 264"/>
                <a:gd name="T45" fmla="*/ 2147483647 h 289"/>
                <a:gd name="T46" fmla="*/ 2147483647 w 264"/>
                <a:gd name="T47" fmla="*/ 2147483647 h 289"/>
                <a:gd name="T48" fmla="*/ 2147483647 w 264"/>
                <a:gd name="T49" fmla="*/ 2147483647 h 289"/>
                <a:gd name="T50" fmla="*/ 2147483647 w 264"/>
                <a:gd name="T51" fmla="*/ 2147483647 h 289"/>
                <a:gd name="T52" fmla="*/ 2147483647 w 264"/>
                <a:gd name="T53" fmla="*/ 2147483647 h 289"/>
                <a:gd name="T54" fmla="*/ 2147483647 w 264"/>
                <a:gd name="T55" fmla="*/ 2147483647 h 289"/>
                <a:gd name="T56" fmla="*/ 2147483647 w 264"/>
                <a:gd name="T57" fmla="*/ 2147483647 h 289"/>
                <a:gd name="T58" fmla="*/ 2147483647 w 264"/>
                <a:gd name="T59" fmla="*/ 2147483647 h 289"/>
                <a:gd name="T60" fmla="*/ 2147483647 w 264"/>
                <a:gd name="T61" fmla="*/ 2147483647 h 289"/>
                <a:gd name="T62" fmla="*/ 2147483647 w 264"/>
                <a:gd name="T63" fmla="*/ 2147483647 h 289"/>
                <a:gd name="T64" fmla="*/ 2147483647 w 264"/>
                <a:gd name="T65" fmla="*/ 2147483647 h 289"/>
                <a:gd name="T66" fmla="*/ 0 w 264"/>
                <a:gd name="T67" fmla="*/ 2147483647 h 289"/>
                <a:gd name="T68" fmla="*/ 2147483647 w 264"/>
                <a:gd name="T69" fmla="*/ 2147483647 h 289"/>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0" t="0" r="r" b="b"/>
              <a:pathLst>
                <a:path w="264" h="289">
                  <a:moveTo>
                    <a:pt x="6" y="247"/>
                  </a:moveTo>
                  <a:lnTo>
                    <a:pt x="42" y="235"/>
                  </a:lnTo>
                  <a:lnTo>
                    <a:pt x="66" y="235"/>
                  </a:lnTo>
                  <a:lnTo>
                    <a:pt x="108" y="199"/>
                  </a:lnTo>
                  <a:lnTo>
                    <a:pt x="138" y="187"/>
                  </a:lnTo>
                  <a:lnTo>
                    <a:pt x="144" y="157"/>
                  </a:lnTo>
                  <a:lnTo>
                    <a:pt x="156" y="109"/>
                  </a:lnTo>
                  <a:lnTo>
                    <a:pt x="156" y="72"/>
                  </a:lnTo>
                  <a:lnTo>
                    <a:pt x="174" y="48"/>
                  </a:lnTo>
                  <a:lnTo>
                    <a:pt x="174" y="18"/>
                  </a:lnTo>
                  <a:lnTo>
                    <a:pt x="186" y="0"/>
                  </a:lnTo>
                  <a:lnTo>
                    <a:pt x="210" y="18"/>
                  </a:lnTo>
                  <a:lnTo>
                    <a:pt x="246" y="30"/>
                  </a:lnTo>
                  <a:lnTo>
                    <a:pt x="264" y="30"/>
                  </a:lnTo>
                  <a:lnTo>
                    <a:pt x="240" y="54"/>
                  </a:lnTo>
                  <a:lnTo>
                    <a:pt x="222" y="66"/>
                  </a:lnTo>
                  <a:lnTo>
                    <a:pt x="210" y="85"/>
                  </a:lnTo>
                  <a:lnTo>
                    <a:pt x="180" y="60"/>
                  </a:lnTo>
                  <a:lnTo>
                    <a:pt x="162" y="97"/>
                  </a:lnTo>
                  <a:lnTo>
                    <a:pt x="186" y="139"/>
                  </a:lnTo>
                  <a:lnTo>
                    <a:pt x="168" y="169"/>
                  </a:lnTo>
                  <a:lnTo>
                    <a:pt x="162" y="193"/>
                  </a:lnTo>
                  <a:lnTo>
                    <a:pt x="162" y="235"/>
                  </a:lnTo>
                  <a:lnTo>
                    <a:pt x="150" y="247"/>
                  </a:lnTo>
                  <a:lnTo>
                    <a:pt x="138" y="241"/>
                  </a:lnTo>
                  <a:lnTo>
                    <a:pt x="126" y="247"/>
                  </a:lnTo>
                  <a:lnTo>
                    <a:pt x="102" y="247"/>
                  </a:lnTo>
                  <a:lnTo>
                    <a:pt x="90" y="247"/>
                  </a:lnTo>
                  <a:lnTo>
                    <a:pt x="66" y="271"/>
                  </a:lnTo>
                  <a:lnTo>
                    <a:pt x="60" y="259"/>
                  </a:lnTo>
                  <a:lnTo>
                    <a:pt x="48" y="265"/>
                  </a:lnTo>
                  <a:lnTo>
                    <a:pt x="36" y="271"/>
                  </a:lnTo>
                  <a:lnTo>
                    <a:pt x="12" y="289"/>
                  </a:lnTo>
                  <a:lnTo>
                    <a:pt x="0" y="259"/>
                  </a:lnTo>
                  <a:lnTo>
                    <a:pt x="6" y="247"/>
                  </a:lnTo>
                  <a:close/>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solidFill>
                  <a:srgbClr val="FFFFFF"/>
                </a:solidFill>
              </a:endParaRPr>
            </a:p>
          </p:txBody>
        </p:sp>
        <p:sp>
          <p:nvSpPr>
            <p:cNvPr id="568" name="Freeform 567"/>
            <p:cNvSpPr>
              <a:spLocks/>
            </p:cNvSpPr>
            <p:nvPr/>
          </p:nvSpPr>
          <p:spPr bwMode="auto">
            <a:xfrm>
              <a:off x="9137372" y="2839992"/>
              <a:ext cx="67115" cy="320903"/>
            </a:xfrm>
            <a:custGeom>
              <a:avLst/>
              <a:gdLst>
                <a:gd name="T0" fmla="*/ 2147483647 w 48"/>
                <a:gd name="T1" fmla="*/ 2147483647 h 234"/>
                <a:gd name="T2" fmla="*/ 2147483647 w 48"/>
                <a:gd name="T3" fmla="*/ 2147483647 h 234"/>
                <a:gd name="T4" fmla="*/ 2147483647 w 48"/>
                <a:gd name="T5" fmla="*/ 2147483647 h 234"/>
                <a:gd name="T6" fmla="*/ 0 w 48"/>
                <a:gd name="T7" fmla="*/ 2147483647 h 234"/>
                <a:gd name="T8" fmla="*/ 2147483647 w 48"/>
                <a:gd name="T9" fmla="*/ 2147483647 h 234"/>
                <a:gd name="T10" fmla="*/ 2147483647 w 48"/>
                <a:gd name="T11" fmla="*/ 0 h 234"/>
                <a:gd name="T12" fmla="*/ 2147483647 w 48"/>
                <a:gd name="T13" fmla="*/ 2147483647 h 234"/>
                <a:gd name="T14" fmla="*/ 2147483647 w 48"/>
                <a:gd name="T15" fmla="*/ 2147483647 h 234"/>
                <a:gd name="T16" fmla="*/ 2147483647 w 48"/>
                <a:gd name="T17" fmla="*/ 2147483647 h 234"/>
                <a:gd name="T18" fmla="*/ 2147483647 w 48"/>
                <a:gd name="T19" fmla="*/ 2147483647 h 234"/>
                <a:gd name="T20" fmla="*/ 2147483647 w 48"/>
                <a:gd name="T21" fmla="*/ 2147483647 h 234"/>
                <a:gd name="T22" fmla="*/ 2147483647 w 48"/>
                <a:gd name="T23" fmla="*/ 2147483647 h 234"/>
                <a:gd name="T24" fmla="*/ 2147483647 w 48"/>
                <a:gd name="T25" fmla="*/ 2147483647 h 234"/>
                <a:gd name="T26" fmla="*/ 2147483647 w 48"/>
                <a:gd name="T27" fmla="*/ 2147483647 h 234"/>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48" h="234">
                  <a:moveTo>
                    <a:pt x="12" y="222"/>
                  </a:moveTo>
                  <a:lnTo>
                    <a:pt x="12" y="180"/>
                  </a:lnTo>
                  <a:lnTo>
                    <a:pt x="6" y="90"/>
                  </a:lnTo>
                  <a:lnTo>
                    <a:pt x="0" y="66"/>
                  </a:lnTo>
                  <a:lnTo>
                    <a:pt x="6" y="30"/>
                  </a:lnTo>
                  <a:lnTo>
                    <a:pt x="12" y="0"/>
                  </a:lnTo>
                  <a:lnTo>
                    <a:pt x="24" y="36"/>
                  </a:lnTo>
                  <a:lnTo>
                    <a:pt x="24" y="60"/>
                  </a:lnTo>
                  <a:lnTo>
                    <a:pt x="48" y="156"/>
                  </a:lnTo>
                  <a:lnTo>
                    <a:pt x="30" y="144"/>
                  </a:lnTo>
                  <a:lnTo>
                    <a:pt x="24" y="168"/>
                  </a:lnTo>
                  <a:lnTo>
                    <a:pt x="24" y="198"/>
                  </a:lnTo>
                  <a:lnTo>
                    <a:pt x="42" y="234"/>
                  </a:lnTo>
                  <a:lnTo>
                    <a:pt x="12" y="222"/>
                  </a:lnTo>
                  <a:close/>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solidFill>
                  <a:srgbClr val="FFFFFF"/>
                </a:solidFill>
              </a:endParaRPr>
            </a:p>
          </p:txBody>
        </p:sp>
        <p:sp>
          <p:nvSpPr>
            <p:cNvPr id="569" name="Freeform 568"/>
            <p:cNvSpPr>
              <a:spLocks/>
            </p:cNvSpPr>
            <p:nvPr/>
          </p:nvSpPr>
          <p:spPr bwMode="auto">
            <a:xfrm>
              <a:off x="8540226" y="4018852"/>
              <a:ext cx="153158" cy="204512"/>
            </a:xfrm>
            <a:custGeom>
              <a:avLst/>
              <a:gdLst>
                <a:gd name="T0" fmla="*/ 2147483647 w 108"/>
                <a:gd name="T1" fmla="*/ 2147483647 h 151"/>
                <a:gd name="T2" fmla="*/ 0 w 108"/>
                <a:gd name="T3" fmla="*/ 2147483647 h 151"/>
                <a:gd name="T4" fmla="*/ 2147483647 w 108"/>
                <a:gd name="T5" fmla="*/ 2147483647 h 151"/>
                <a:gd name="T6" fmla="*/ 2147483647 w 108"/>
                <a:gd name="T7" fmla="*/ 2147483647 h 151"/>
                <a:gd name="T8" fmla="*/ 2147483647 w 108"/>
                <a:gd name="T9" fmla="*/ 2147483647 h 151"/>
                <a:gd name="T10" fmla="*/ 2147483647 w 108"/>
                <a:gd name="T11" fmla="*/ 2147483647 h 151"/>
                <a:gd name="T12" fmla="*/ 2147483647 w 108"/>
                <a:gd name="T13" fmla="*/ 2147483647 h 151"/>
                <a:gd name="T14" fmla="*/ 2147483647 w 108"/>
                <a:gd name="T15" fmla="*/ 2147483647 h 151"/>
                <a:gd name="T16" fmla="*/ 2147483647 w 108"/>
                <a:gd name="T17" fmla="*/ 2147483647 h 151"/>
                <a:gd name="T18" fmla="*/ 2147483647 w 108"/>
                <a:gd name="T19" fmla="*/ 2147483647 h 151"/>
                <a:gd name="T20" fmla="*/ 2147483647 w 108"/>
                <a:gd name="T21" fmla="*/ 2147483647 h 151"/>
                <a:gd name="T22" fmla="*/ 2147483647 w 108"/>
                <a:gd name="T23" fmla="*/ 2147483647 h 151"/>
                <a:gd name="T24" fmla="*/ 2147483647 w 108"/>
                <a:gd name="T25" fmla="*/ 2147483647 h 151"/>
                <a:gd name="T26" fmla="*/ 2147483647 w 108"/>
                <a:gd name="T27" fmla="*/ 0 h 151"/>
                <a:gd name="T28" fmla="*/ 2147483647 w 108"/>
                <a:gd name="T29" fmla="*/ 2147483647 h 151"/>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108" h="151">
                  <a:moveTo>
                    <a:pt x="12" y="18"/>
                  </a:moveTo>
                  <a:lnTo>
                    <a:pt x="0" y="42"/>
                  </a:lnTo>
                  <a:lnTo>
                    <a:pt x="6" y="72"/>
                  </a:lnTo>
                  <a:lnTo>
                    <a:pt x="18" y="85"/>
                  </a:lnTo>
                  <a:lnTo>
                    <a:pt x="36" y="91"/>
                  </a:lnTo>
                  <a:lnTo>
                    <a:pt x="72" y="109"/>
                  </a:lnTo>
                  <a:lnTo>
                    <a:pt x="78" y="139"/>
                  </a:lnTo>
                  <a:lnTo>
                    <a:pt x="108" y="151"/>
                  </a:lnTo>
                  <a:lnTo>
                    <a:pt x="102" y="127"/>
                  </a:lnTo>
                  <a:lnTo>
                    <a:pt x="78" y="91"/>
                  </a:lnTo>
                  <a:lnTo>
                    <a:pt x="42" y="66"/>
                  </a:lnTo>
                  <a:lnTo>
                    <a:pt x="48" y="48"/>
                  </a:lnTo>
                  <a:lnTo>
                    <a:pt x="54" y="12"/>
                  </a:lnTo>
                  <a:lnTo>
                    <a:pt x="30" y="0"/>
                  </a:lnTo>
                  <a:lnTo>
                    <a:pt x="12" y="18"/>
                  </a:lnTo>
                  <a:close/>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solidFill>
                  <a:srgbClr val="FFFFFF"/>
                </a:solidFill>
              </a:endParaRPr>
            </a:p>
          </p:txBody>
        </p:sp>
        <p:sp>
          <p:nvSpPr>
            <p:cNvPr id="570" name="Freeform 569"/>
            <p:cNvSpPr>
              <a:spLocks/>
            </p:cNvSpPr>
            <p:nvPr/>
          </p:nvSpPr>
          <p:spPr bwMode="auto">
            <a:xfrm>
              <a:off x="8602178" y="4256618"/>
              <a:ext cx="125623" cy="96437"/>
            </a:xfrm>
            <a:custGeom>
              <a:avLst/>
              <a:gdLst>
                <a:gd name="T0" fmla="*/ 0 w 90"/>
                <a:gd name="T1" fmla="*/ 2147483647 h 72"/>
                <a:gd name="T2" fmla="*/ 2147483647 w 90"/>
                <a:gd name="T3" fmla="*/ 2147483647 h 72"/>
                <a:gd name="T4" fmla="*/ 2147483647 w 90"/>
                <a:gd name="T5" fmla="*/ 2147483647 h 72"/>
                <a:gd name="T6" fmla="*/ 2147483647 w 90"/>
                <a:gd name="T7" fmla="*/ 0 h 72"/>
                <a:gd name="T8" fmla="*/ 2147483647 w 90"/>
                <a:gd name="T9" fmla="*/ 2147483647 h 72"/>
                <a:gd name="T10" fmla="*/ 2147483647 w 90"/>
                <a:gd name="T11" fmla="*/ 2147483647 h 72"/>
                <a:gd name="T12" fmla="*/ 2147483647 w 90"/>
                <a:gd name="T13" fmla="*/ 2147483647 h 72"/>
                <a:gd name="T14" fmla="*/ 2147483647 w 90"/>
                <a:gd name="T15" fmla="*/ 2147483647 h 72"/>
                <a:gd name="T16" fmla="*/ 2147483647 w 90"/>
                <a:gd name="T17" fmla="*/ 2147483647 h 72"/>
                <a:gd name="T18" fmla="*/ 0 w 90"/>
                <a:gd name="T19" fmla="*/ 2147483647 h 7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90" h="72">
                  <a:moveTo>
                    <a:pt x="0" y="54"/>
                  </a:moveTo>
                  <a:lnTo>
                    <a:pt x="18" y="24"/>
                  </a:lnTo>
                  <a:lnTo>
                    <a:pt x="42" y="24"/>
                  </a:lnTo>
                  <a:lnTo>
                    <a:pt x="60" y="0"/>
                  </a:lnTo>
                  <a:lnTo>
                    <a:pt x="90" y="24"/>
                  </a:lnTo>
                  <a:lnTo>
                    <a:pt x="90" y="72"/>
                  </a:lnTo>
                  <a:lnTo>
                    <a:pt x="60" y="60"/>
                  </a:lnTo>
                  <a:lnTo>
                    <a:pt x="42" y="60"/>
                  </a:lnTo>
                  <a:lnTo>
                    <a:pt x="24" y="48"/>
                  </a:lnTo>
                  <a:lnTo>
                    <a:pt x="0" y="54"/>
                  </a:lnTo>
                  <a:close/>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solidFill>
                  <a:srgbClr val="FFFFFF"/>
                </a:solidFill>
              </a:endParaRPr>
            </a:p>
          </p:txBody>
        </p:sp>
        <p:sp>
          <p:nvSpPr>
            <p:cNvPr id="571" name="Freeform 570"/>
            <p:cNvSpPr>
              <a:spLocks/>
            </p:cNvSpPr>
            <p:nvPr/>
          </p:nvSpPr>
          <p:spPr bwMode="auto">
            <a:xfrm>
              <a:off x="7688389" y="2923127"/>
              <a:ext cx="843232" cy="409025"/>
            </a:xfrm>
            <a:custGeom>
              <a:avLst/>
              <a:gdLst>
                <a:gd name="T0" fmla="*/ 2147483647 w 595"/>
                <a:gd name="T1" fmla="*/ 2147483647 h 301"/>
                <a:gd name="T2" fmla="*/ 2147483647 w 595"/>
                <a:gd name="T3" fmla="*/ 2147483647 h 301"/>
                <a:gd name="T4" fmla="*/ 2147483647 w 595"/>
                <a:gd name="T5" fmla="*/ 2147483647 h 301"/>
                <a:gd name="T6" fmla="*/ 2147483647 w 595"/>
                <a:gd name="T7" fmla="*/ 2147483647 h 301"/>
                <a:gd name="T8" fmla="*/ 2147483647 w 595"/>
                <a:gd name="T9" fmla="*/ 2147483647 h 301"/>
                <a:gd name="T10" fmla="*/ 2147483647 w 595"/>
                <a:gd name="T11" fmla="*/ 2147483647 h 301"/>
                <a:gd name="T12" fmla="*/ 2147483647 w 595"/>
                <a:gd name="T13" fmla="*/ 2147483647 h 301"/>
                <a:gd name="T14" fmla="*/ 2147483647 w 595"/>
                <a:gd name="T15" fmla="*/ 2147483647 h 301"/>
                <a:gd name="T16" fmla="*/ 2147483647 w 595"/>
                <a:gd name="T17" fmla="*/ 2147483647 h 301"/>
                <a:gd name="T18" fmla="*/ 2147483647 w 595"/>
                <a:gd name="T19" fmla="*/ 2147483647 h 301"/>
                <a:gd name="T20" fmla="*/ 2147483647 w 595"/>
                <a:gd name="T21" fmla="*/ 2147483647 h 301"/>
                <a:gd name="T22" fmla="*/ 2147483647 w 595"/>
                <a:gd name="T23" fmla="*/ 2147483647 h 301"/>
                <a:gd name="T24" fmla="*/ 2147483647 w 595"/>
                <a:gd name="T25" fmla="*/ 2147483647 h 301"/>
                <a:gd name="T26" fmla="*/ 2147483647 w 595"/>
                <a:gd name="T27" fmla="*/ 2147483647 h 301"/>
                <a:gd name="T28" fmla="*/ 2147483647 w 595"/>
                <a:gd name="T29" fmla="*/ 2147483647 h 301"/>
                <a:gd name="T30" fmla="*/ 2147483647 w 595"/>
                <a:gd name="T31" fmla="*/ 2147483647 h 301"/>
                <a:gd name="T32" fmla="*/ 2147483647 w 595"/>
                <a:gd name="T33" fmla="*/ 2147483647 h 301"/>
                <a:gd name="T34" fmla="*/ 2147483647 w 595"/>
                <a:gd name="T35" fmla="*/ 2147483647 h 301"/>
                <a:gd name="T36" fmla="*/ 2147483647 w 595"/>
                <a:gd name="T37" fmla="*/ 2147483647 h 301"/>
                <a:gd name="T38" fmla="*/ 2147483647 w 595"/>
                <a:gd name="T39" fmla="*/ 2147483647 h 301"/>
                <a:gd name="T40" fmla="*/ 2147483647 w 595"/>
                <a:gd name="T41" fmla="*/ 2147483647 h 301"/>
                <a:gd name="T42" fmla="*/ 2147483647 w 595"/>
                <a:gd name="T43" fmla="*/ 0 h 301"/>
                <a:gd name="T44" fmla="*/ 2147483647 w 595"/>
                <a:gd name="T45" fmla="*/ 2147483647 h 301"/>
                <a:gd name="T46" fmla="*/ 2147483647 w 595"/>
                <a:gd name="T47" fmla="*/ 2147483647 h 301"/>
                <a:gd name="T48" fmla="*/ 2147483647 w 595"/>
                <a:gd name="T49" fmla="*/ 2147483647 h 301"/>
                <a:gd name="T50" fmla="*/ 2147483647 w 595"/>
                <a:gd name="T51" fmla="*/ 2147483647 h 301"/>
                <a:gd name="T52" fmla="*/ 2147483647 w 595"/>
                <a:gd name="T53" fmla="*/ 2147483647 h 301"/>
                <a:gd name="T54" fmla="*/ 0 w 595"/>
                <a:gd name="T55" fmla="*/ 2147483647 h 301"/>
                <a:gd name="T56" fmla="*/ 2147483647 w 595"/>
                <a:gd name="T57" fmla="*/ 2147483647 h 301"/>
                <a:gd name="T58" fmla="*/ 2147483647 w 595"/>
                <a:gd name="T59" fmla="*/ 2147483647 h 301"/>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0" t="0" r="r" b="b"/>
              <a:pathLst>
                <a:path w="595" h="301">
                  <a:moveTo>
                    <a:pt x="42" y="126"/>
                  </a:moveTo>
                  <a:lnTo>
                    <a:pt x="48" y="186"/>
                  </a:lnTo>
                  <a:lnTo>
                    <a:pt x="127" y="210"/>
                  </a:lnTo>
                  <a:lnTo>
                    <a:pt x="181" y="264"/>
                  </a:lnTo>
                  <a:lnTo>
                    <a:pt x="253" y="270"/>
                  </a:lnTo>
                  <a:lnTo>
                    <a:pt x="313" y="301"/>
                  </a:lnTo>
                  <a:lnTo>
                    <a:pt x="379" y="258"/>
                  </a:lnTo>
                  <a:lnTo>
                    <a:pt x="445" y="252"/>
                  </a:lnTo>
                  <a:lnTo>
                    <a:pt x="457" y="210"/>
                  </a:lnTo>
                  <a:lnTo>
                    <a:pt x="499" y="192"/>
                  </a:lnTo>
                  <a:lnTo>
                    <a:pt x="541" y="174"/>
                  </a:lnTo>
                  <a:lnTo>
                    <a:pt x="595" y="156"/>
                  </a:lnTo>
                  <a:lnTo>
                    <a:pt x="583" y="132"/>
                  </a:lnTo>
                  <a:lnTo>
                    <a:pt x="529" y="126"/>
                  </a:lnTo>
                  <a:lnTo>
                    <a:pt x="529" y="96"/>
                  </a:lnTo>
                  <a:lnTo>
                    <a:pt x="541" y="72"/>
                  </a:lnTo>
                  <a:lnTo>
                    <a:pt x="499" y="60"/>
                  </a:lnTo>
                  <a:lnTo>
                    <a:pt x="403" y="84"/>
                  </a:lnTo>
                  <a:lnTo>
                    <a:pt x="367" y="54"/>
                  </a:lnTo>
                  <a:lnTo>
                    <a:pt x="307" y="54"/>
                  </a:lnTo>
                  <a:lnTo>
                    <a:pt x="289" y="36"/>
                  </a:lnTo>
                  <a:lnTo>
                    <a:pt x="217" y="0"/>
                  </a:lnTo>
                  <a:lnTo>
                    <a:pt x="193" y="30"/>
                  </a:lnTo>
                  <a:lnTo>
                    <a:pt x="169" y="66"/>
                  </a:lnTo>
                  <a:lnTo>
                    <a:pt x="121" y="48"/>
                  </a:lnTo>
                  <a:lnTo>
                    <a:pt x="54" y="54"/>
                  </a:lnTo>
                  <a:lnTo>
                    <a:pt x="12" y="78"/>
                  </a:lnTo>
                  <a:lnTo>
                    <a:pt x="0" y="102"/>
                  </a:lnTo>
                  <a:lnTo>
                    <a:pt x="6" y="108"/>
                  </a:lnTo>
                  <a:lnTo>
                    <a:pt x="42" y="126"/>
                  </a:lnTo>
                  <a:close/>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solidFill>
                  <a:srgbClr val="FFFFFF"/>
                </a:solidFill>
              </a:endParaRPr>
            </a:p>
          </p:txBody>
        </p:sp>
        <p:sp>
          <p:nvSpPr>
            <p:cNvPr id="572" name="Line 449"/>
            <p:cNvSpPr>
              <a:spLocks noChangeShapeType="1"/>
            </p:cNvSpPr>
            <p:nvPr/>
          </p:nvSpPr>
          <p:spPr bwMode="auto">
            <a:xfrm>
              <a:off x="8498925" y="4037141"/>
              <a:ext cx="0" cy="0"/>
            </a:xfrm>
            <a:prstGeom prst="line">
              <a:avLst/>
            </a:pr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solidFill>
                  <a:srgbClr val="FFFFFF"/>
                </a:solidFill>
              </a:endParaRPr>
            </a:p>
          </p:txBody>
        </p:sp>
        <p:sp>
          <p:nvSpPr>
            <p:cNvPr id="573" name="Freeform 572"/>
            <p:cNvSpPr>
              <a:spLocks/>
            </p:cNvSpPr>
            <p:nvPr/>
          </p:nvSpPr>
          <p:spPr bwMode="auto">
            <a:xfrm>
              <a:off x="8660688" y="3288922"/>
              <a:ext cx="134228" cy="162945"/>
            </a:xfrm>
            <a:custGeom>
              <a:avLst/>
              <a:gdLst>
                <a:gd name="T0" fmla="*/ 2147483647 w 78"/>
                <a:gd name="T1" fmla="*/ 2147483647 h 98"/>
                <a:gd name="T2" fmla="*/ 2147483647 w 78"/>
                <a:gd name="T3" fmla="*/ 2147483647 h 98"/>
                <a:gd name="T4" fmla="*/ 2147483647 w 78"/>
                <a:gd name="T5" fmla="*/ 2147483647 h 98"/>
                <a:gd name="T6" fmla="*/ 2147483647 w 78"/>
                <a:gd name="T7" fmla="*/ 2147483647 h 98"/>
                <a:gd name="T8" fmla="*/ 0 w 78"/>
                <a:gd name="T9" fmla="*/ 2147483647 h 98"/>
                <a:gd name="T10" fmla="*/ 0 w 78"/>
                <a:gd name="T11" fmla="*/ 2147483647 h 98"/>
                <a:gd name="T12" fmla="*/ 2147483647 w 78"/>
                <a:gd name="T13" fmla="*/ 2147483647 h 98"/>
                <a:gd name="T14" fmla="*/ 2147483647 w 78"/>
                <a:gd name="T15" fmla="*/ 2147483647 h 98"/>
                <a:gd name="T16" fmla="*/ 2147483647 w 78"/>
                <a:gd name="T17" fmla="*/ 2147483647 h 98"/>
                <a:gd name="T18" fmla="*/ 2147483647 w 78"/>
                <a:gd name="T19" fmla="*/ 2147483647 h 98"/>
                <a:gd name="T20" fmla="*/ 2147483647 w 78"/>
                <a:gd name="T21" fmla="*/ 2147483647 h 98"/>
                <a:gd name="T22" fmla="*/ 2147483647 w 78"/>
                <a:gd name="T23" fmla="*/ 2147483647 h 98"/>
                <a:gd name="T24" fmla="*/ 2147483647 w 78"/>
                <a:gd name="T25" fmla="*/ 2147483647 h 98"/>
                <a:gd name="T26" fmla="*/ 2147483647 w 78"/>
                <a:gd name="T27" fmla="*/ 2147483647 h 98"/>
                <a:gd name="T28" fmla="*/ 2147483647 w 78"/>
                <a:gd name="T29" fmla="*/ 2147483647 h 98"/>
                <a:gd name="T30" fmla="*/ 2147483647 w 78"/>
                <a:gd name="T31" fmla="*/ 2147483647 h 98"/>
                <a:gd name="T32" fmla="*/ 2147483647 w 78"/>
                <a:gd name="T33" fmla="*/ 2147483647 h 98"/>
                <a:gd name="T34" fmla="*/ 2147483647 w 78"/>
                <a:gd name="T35" fmla="*/ 2147483647 h 98"/>
                <a:gd name="T36" fmla="*/ 2147483647 w 78"/>
                <a:gd name="T37" fmla="*/ 2147483647 h 98"/>
                <a:gd name="T38" fmla="*/ 2147483647 w 78"/>
                <a:gd name="T39" fmla="*/ 2147483647 h 98"/>
                <a:gd name="T40" fmla="*/ 2147483647 w 78"/>
                <a:gd name="T41" fmla="*/ 2147483647 h 98"/>
                <a:gd name="T42" fmla="*/ 2147483647 w 78"/>
                <a:gd name="T43" fmla="*/ 2147483647 h 98"/>
                <a:gd name="T44" fmla="*/ 2147483647 w 78"/>
                <a:gd name="T45" fmla="*/ 2147483647 h 98"/>
                <a:gd name="T46" fmla="*/ 2147483647 w 78"/>
                <a:gd name="T47" fmla="*/ 2147483647 h 98"/>
                <a:gd name="T48" fmla="*/ 2147483647 w 78"/>
                <a:gd name="T49" fmla="*/ 2147483647 h 98"/>
                <a:gd name="T50" fmla="*/ 2147483647 w 78"/>
                <a:gd name="T51" fmla="*/ 2147483647 h 98"/>
                <a:gd name="T52" fmla="*/ 2147483647 w 78"/>
                <a:gd name="T53" fmla="*/ 2147483647 h 98"/>
                <a:gd name="T54" fmla="*/ 2147483647 w 78"/>
                <a:gd name="T55" fmla="*/ 2147483647 h 98"/>
                <a:gd name="T56" fmla="*/ 2147483647 w 78"/>
                <a:gd name="T57" fmla="*/ 2147483647 h 98"/>
                <a:gd name="T58" fmla="*/ 2147483647 w 78"/>
                <a:gd name="T59" fmla="*/ 2147483647 h 98"/>
                <a:gd name="T60" fmla="*/ 2147483647 w 78"/>
                <a:gd name="T61" fmla="*/ 2147483647 h 98"/>
                <a:gd name="T62" fmla="*/ 2147483647 w 78"/>
                <a:gd name="T63" fmla="*/ 0 h 98"/>
                <a:gd name="T64" fmla="*/ 2147483647 w 78"/>
                <a:gd name="T65" fmla="*/ 2147483647 h 98"/>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78" h="98">
                  <a:moveTo>
                    <a:pt x="32" y="12"/>
                  </a:moveTo>
                  <a:lnTo>
                    <a:pt x="34" y="32"/>
                  </a:lnTo>
                  <a:lnTo>
                    <a:pt x="20" y="22"/>
                  </a:lnTo>
                  <a:lnTo>
                    <a:pt x="6" y="34"/>
                  </a:lnTo>
                  <a:lnTo>
                    <a:pt x="0" y="56"/>
                  </a:lnTo>
                  <a:lnTo>
                    <a:pt x="6" y="56"/>
                  </a:lnTo>
                  <a:lnTo>
                    <a:pt x="10" y="56"/>
                  </a:lnTo>
                  <a:lnTo>
                    <a:pt x="30" y="70"/>
                  </a:lnTo>
                  <a:lnTo>
                    <a:pt x="34" y="84"/>
                  </a:lnTo>
                  <a:lnTo>
                    <a:pt x="36" y="92"/>
                  </a:lnTo>
                  <a:lnTo>
                    <a:pt x="40" y="98"/>
                  </a:lnTo>
                  <a:lnTo>
                    <a:pt x="70" y="88"/>
                  </a:lnTo>
                  <a:lnTo>
                    <a:pt x="70" y="84"/>
                  </a:lnTo>
                  <a:lnTo>
                    <a:pt x="68" y="82"/>
                  </a:lnTo>
                  <a:lnTo>
                    <a:pt x="66" y="78"/>
                  </a:lnTo>
                  <a:lnTo>
                    <a:pt x="64" y="76"/>
                  </a:lnTo>
                  <a:lnTo>
                    <a:pt x="64" y="60"/>
                  </a:lnTo>
                  <a:lnTo>
                    <a:pt x="64" y="46"/>
                  </a:lnTo>
                  <a:lnTo>
                    <a:pt x="54" y="26"/>
                  </a:lnTo>
                  <a:lnTo>
                    <a:pt x="64" y="16"/>
                  </a:lnTo>
                  <a:lnTo>
                    <a:pt x="78" y="4"/>
                  </a:lnTo>
                  <a:lnTo>
                    <a:pt x="52" y="0"/>
                  </a:lnTo>
                  <a:lnTo>
                    <a:pt x="32" y="12"/>
                  </a:lnTo>
                  <a:close/>
                </a:path>
              </a:pathLst>
            </a:custGeom>
            <a:grpFill/>
            <a:ln w="4445">
              <a:solidFill>
                <a:schemeClr val="bg1"/>
              </a:solidFill>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solidFill>
                  <a:srgbClr val="FFFFFF"/>
                </a:solidFill>
              </a:endParaRPr>
            </a:p>
          </p:txBody>
        </p:sp>
        <p:sp>
          <p:nvSpPr>
            <p:cNvPr id="574" name="Freeform 573"/>
            <p:cNvSpPr>
              <a:spLocks/>
            </p:cNvSpPr>
            <p:nvPr/>
          </p:nvSpPr>
          <p:spPr bwMode="auto">
            <a:xfrm>
              <a:off x="8712315" y="3435241"/>
              <a:ext cx="92928" cy="109739"/>
            </a:xfrm>
            <a:custGeom>
              <a:avLst/>
              <a:gdLst>
                <a:gd name="T0" fmla="*/ 2147483647 w 54"/>
                <a:gd name="T1" fmla="*/ 2147483647 h 66"/>
                <a:gd name="T2" fmla="*/ 2147483647 w 54"/>
                <a:gd name="T3" fmla="*/ 2147483647 h 66"/>
                <a:gd name="T4" fmla="*/ 2147483647 w 54"/>
                <a:gd name="T5" fmla="*/ 2147483647 h 66"/>
                <a:gd name="T6" fmla="*/ 2147483647 w 54"/>
                <a:gd name="T7" fmla="*/ 2147483647 h 66"/>
                <a:gd name="T8" fmla="*/ 0 w 54"/>
                <a:gd name="T9" fmla="*/ 2147483647 h 66"/>
                <a:gd name="T10" fmla="*/ 0 w 54"/>
                <a:gd name="T11" fmla="*/ 2147483647 h 66"/>
                <a:gd name="T12" fmla="*/ 2147483647 w 54"/>
                <a:gd name="T13" fmla="*/ 2147483647 h 66"/>
                <a:gd name="T14" fmla="*/ 2147483647 w 54"/>
                <a:gd name="T15" fmla="*/ 2147483647 h 66"/>
                <a:gd name="T16" fmla="*/ 2147483647 w 54"/>
                <a:gd name="T17" fmla="*/ 2147483647 h 66"/>
                <a:gd name="T18" fmla="*/ 2147483647 w 54"/>
                <a:gd name="T19" fmla="*/ 2147483647 h 66"/>
                <a:gd name="T20" fmla="*/ 2147483647 w 54"/>
                <a:gd name="T21" fmla="*/ 2147483647 h 66"/>
                <a:gd name="T22" fmla="*/ 2147483647 w 54"/>
                <a:gd name="T23" fmla="*/ 2147483647 h 66"/>
                <a:gd name="T24" fmla="*/ 2147483647 w 54"/>
                <a:gd name="T25" fmla="*/ 2147483647 h 66"/>
                <a:gd name="T26" fmla="*/ 2147483647 w 54"/>
                <a:gd name="T27" fmla="*/ 0 h 66"/>
                <a:gd name="T28" fmla="*/ 2147483647 w 54"/>
                <a:gd name="T29" fmla="*/ 2147483647 h 66"/>
                <a:gd name="T30" fmla="*/ 2147483647 w 54"/>
                <a:gd name="T31" fmla="*/ 2147483647 h 66"/>
                <a:gd name="T32" fmla="*/ 2147483647 w 54"/>
                <a:gd name="T33" fmla="*/ 2147483647 h 66"/>
                <a:gd name="T34" fmla="*/ 2147483647 w 54"/>
                <a:gd name="T35" fmla="*/ 2147483647 h 6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0" t="0" r="r" b="b"/>
              <a:pathLst>
                <a:path w="54" h="66">
                  <a:moveTo>
                    <a:pt x="10" y="12"/>
                  </a:moveTo>
                  <a:lnTo>
                    <a:pt x="10" y="12"/>
                  </a:lnTo>
                  <a:lnTo>
                    <a:pt x="10" y="36"/>
                  </a:lnTo>
                  <a:lnTo>
                    <a:pt x="0" y="66"/>
                  </a:lnTo>
                  <a:lnTo>
                    <a:pt x="20" y="66"/>
                  </a:lnTo>
                  <a:lnTo>
                    <a:pt x="40" y="60"/>
                  </a:lnTo>
                  <a:lnTo>
                    <a:pt x="50" y="52"/>
                  </a:lnTo>
                  <a:lnTo>
                    <a:pt x="54" y="36"/>
                  </a:lnTo>
                  <a:lnTo>
                    <a:pt x="40" y="0"/>
                  </a:lnTo>
                  <a:lnTo>
                    <a:pt x="10" y="10"/>
                  </a:lnTo>
                  <a:lnTo>
                    <a:pt x="10" y="12"/>
                  </a:lnTo>
                  <a:close/>
                </a:path>
              </a:pathLst>
            </a:custGeom>
            <a:grpFill/>
            <a:ln w="4445" cap="flat" cmpd="sng">
              <a:solidFill>
                <a:schemeClr val="bg1"/>
              </a:solidFill>
              <a:prstDash val="solid"/>
              <a:round/>
              <a:headEnd type="none" w="med" len="med"/>
              <a:tailEnd type="none" w="med" len="med"/>
            </a:ln>
            <a:effectLst/>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solidFill>
                  <a:srgbClr val="FFFFFF"/>
                </a:solidFill>
              </a:endParaRPr>
            </a:p>
          </p:txBody>
        </p:sp>
        <p:sp>
          <p:nvSpPr>
            <p:cNvPr id="575" name="Freeform 574"/>
            <p:cNvSpPr>
              <a:spLocks/>
            </p:cNvSpPr>
            <p:nvPr/>
          </p:nvSpPr>
          <p:spPr bwMode="auto">
            <a:xfrm>
              <a:off x="3597853" y="5250916"/>
              <a:ext cx="137671" cy="174584"/>
            </a:xfrm>
            <a:custGeom>
              <a:avLst/>
              <a:gdLst>
                <a:gd name="T0" fmla="*/ 2147483647 w 102"/>
                <a:gd name="T1" fmla="*/ 2147483647 h 114"/>
                <a:gd name="T2" fmla="*/ 2147483647 w 102"/>
                <a:gd name="T3" fmla="*/ 2147483647 h 114"/>
                <a:gd name="T4" fmla="*/ 2147483647 w 102"/>
                <a:gd name="T5" fmla="*/ 0 h 114"/>
                <a:gd name="T6" fmla="*/ 2147483647 w 102"/>
                <a:gd name="T7" fmla="*/ 2147483647 h 114"/>
                <a:gd name="T8" fmla="*/ 0 w 102"/>
                <a:gd name="T9" fmla="*/ 2147483647 h 114"/>
                <a:gd name="T10" fmla="*/ 0 w 102"/>
                <a:gd name="T11" fmla="*/ 2147483647 h 114"/>
                <a:gd name="T12" fmla="*/ 2147483647 w 102"/>
                <a:gd name="T13" fmla="*/ 2147483647 h 114"/>
                <a:gd name="T14" fmla="*/ 2147483647 w 102"/>
                <a:gd name="T15" fmla="*/ 2147483647 h 114"/>
                <a:gd name="T16" fmla="*/ 2147483647 w 102"/>
                <a:gd name="T17" fmla="*/ 2147483647 h 114"/>
                <a:gd name="T18" fmla="*/ 2147483647 w 102"/>
                <a:gd name="T19" fmla="*/ 2147483647 h 114"/>
                <a:gd name="T20" fmla="*/ 2147483647 w 102"/>
                <a:gd name="T21" fmla="*/ 2147483647 h 114"/>
                <a:gd name="T22" fmla="*/ 2147483647 w 102"/>
                <a:gd name="T23" fmla="*/ 2147483647 h 114"/>
                <a:gd name="T24" fmla="*/ 2147483647 w 102"/>
                <a:gd name="T25" fmla="*/ 2147483647 h 11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02" h="114">
                  <a:moveTo>
                    <a:pt x="66" y="24"/>
                  </a:moveTo>
                  <a:lnTo>
                    <a:pt x="36" y="6"/>
                  </a:lnTo>
                  <a:lnTo>
                    <a:pt x="18" y="0"/>
                  </a:lnTo>
                  <a:lnTo>
                    <a:pt x="6" y="18"/>
                  </a:lnTo>
                  <a:lnTo>
                    <a:pt x="0" y="48"/>
                  </a:lnTo>
                  <a:lnTo>
                    <a:pt x="0" y="78"/>
                  </a:lnTo>
                  <a:lnTo>
                    <a:pt x="24" y="96"/>
                  </a:lnTo>
                  <a:lnTo>
                    <a:pt x="36" y="108"/>
                  </a:lnTo>
                  <a:lnTo>
                    <a:pt x="66" y="114"/>
                  </a:lnTo>
                  <a:lnTo>
                    <a:pt x="96" y="90"/>
                  </a:lnTo>
                  <a:lnTo>
                    <a:pt x="102" y="78"/>
                  </a:lnTo>
                  <a:lnTo>
                    <a:pt x="84" y="42"/>
                  </a:lnTo>
                  <a:lnTo>
                    <a:pt x="66" y="24"/>
                  </a:lnTo>
                  <a:close/>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solidFill>
                  <a:srgbClr val="FFFFFF"/>
                </a:solidFill>
              </a:endParaRPr>
            </a:p>
          </p:txBody>
        </p:sp>
        <p:sp>
          <p:nvSpPr>
            <p:cNvPr id="576" name="Freeform 575"/>
            <p:cNvSpPr>
              <a:spLocks/>
            </p:cNvSpPr>
            <p:nvPr/>
          </p:nvSpPr>
          <p:spPr bwMode="auto">
            <a:xfrm>
              <a:off x="3004147" y="4527639"/>
              <a:ext cx="347618" cy="410688"/>
            </a:xfrm>
            <a:custGeom>
              <a:avLst/>
              <a:gdLst>
                <a:gd name="T0" fmla="*/ 2147483647 w 240"/>
                <a:gd name="T1" fmla="*/ 2147483647 h 337"/>
                <a:gd name="T2" fmla="*/ 2147483647 w 240"/>
                <a:gd name="T3" fmla="*/ 2147483647 h 337"/>
                <a:gd name="T4" fmla="*/ 2147483647 w 240"/>
                <a:gd name="T5" fmla="*/ 2147483647 h 337"/>
                <a:gd name="T6" fmla="*/ 2147483647 w 240"/>
                <a:gd name="T7" fmla="*/ 2147483647 h 337"/>
                <a:gd name="T8" fmla="*/ 2147483647 w 240"/>
                <a:gd name="T9" fmla="*/ 2147483647 h 337"/>
                <a:gd name="T10" fmla="*/ 2147483647 w 240"/>
                <a:gd name="T11" fmla="*/ 2147483647 h 337"/>
                <a:gd name="T12" fmla="*/ 2147483647 w 240"/>
                <a:gd name="T13" fmla="*/ 2147483647 h 337"/>
                <a:gd name="T14" fmla="*/ 2147483647 w 240"/>
                <a:gd name="T15" fmla="*/ 2147483647 h 337"/>
                <a:gd name="T16" fmla="*/ 2147483647 w 240"/>
                <a:gd name="T17" fmla="*/ 2147483647 h 337"/>
                <a:gd name="T18" fmla="*/ 2147483647 w 240"/>
                <a:gd name="T19" fmla="*/ 2147483647 h 337"/>
                <a:gd name="T20" fmla="*/ 2147483647 w 240"/>
                <a:gd name="T21" fmla="*/ 2147483647 h 337"/>
                <a:gd name="T22" fmla="*/ 2147483647 w 240"/>
                <a:gd name="T23" fmla="*/ 2147483647 h 337"/>
                <a:gd name="T24" fmla="*/ 2147483647 w 240"/>
                <a:gd name="T25" fmla="*/ 2147483647 h 337"/>
                <a:gd name="T26" fmla="*/ 2147483647 w 240"/>
                <a:gd name="T27" fmla="*/ 0 h 337"/>
                <a:gd name="T28" fmla="*/ 2147483647 w 240"/>
                <a:gd name="T29" fmla="*/ 0 h 337"/>
                <a:gd name="T30" fmla="*/ 2147483647 w 240"/>
                <a:gd name="T31" fmla="*/ 2147483647 h 337"/>
                <a:gd name="T32" fmla="*/ 2147483647 w 240"/>
                <a:gd name="T33" fmla="*/ 2147483647 h 337"/>
                <a:gd name="T34" fmla="*/ 2147483647 w 240"/>
                <a:gd name="T35" fmla="*/ 2147483647 h 337"/>
                <a:gd name="T36" fmla="*/ 2147483647 w 240"/>
                <a:gd name="T37" fmla="*/ 2147483647 h 337"/>
                <a:gd name="T38" fmla="*/ 2147483647 w 240"/>
                <a:gd name="T39" fmla="*/ 2147483647 h 337"/>
                <a:gd name="T40" fmla="*/ 2147483647 w 240"/>
                <a:gd name="T41" fmla="*/ 2147483647 h 337"/>
                <a:gd name="T42" fmla="*/ 0 w 240"/>
                <a:gd name="T43" fmla="*/ 2147483647 h 337"/>
                <a:gd name="T44" fmla="*/ 2147483647 w 240"/>
                <a:gd name="T45" fmla="*/ 2147483647 h 337"/>
                <a:gd name="T46" fmla="*/ 2147483647 w 240"/>
                <a:gd name="T47" fmla="*/ 2147483647 h 337"/>
                <a:gd name="T48" fmla="*/ 2147483647 w 240"/>
                <a:gd name="T49" fmla="*/ 2147483647 h 337"/>
                <a:gd name="T50" fmla="*/ 2147483647 w 240"/>
                <a:gd name="T51" fmla="*/ 2147483647 h 337"/>
                <a:gd name="T52" fmla="*/ 2147483647 w 240"/>
                <a:gd name="T53" fmla="*/ 2147483647 h 337"/>
                <a:gd name="T54" fmla="*/ 2147483647 w 240"/>
                <a:gd name="T55" fmla="*/ 2147483647 h 337"/>
                <a:gd name="T56" fmla="*/ 2147483647 w 240"/>
                <a:gd name="T57" fmla="*/ 2147483647 h 337"/>
                <a:gd name="T58" fmla="*/ 2147483647 w 240"/>
                <a:gd name="T59" fmla="*/ 2147483647 h 337"/>
                <a:gd name="T60" fmla="*/ 2147483647 w 240"/>
                <a:gd name="T61" fmla="*/ 2147483647 h 337"/>
                <a:gd name="T62" fmla="*/ 2147483647 w 240"/>
                <a:gd name="T63" fmla="*/ 2147483647 h 337"/>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0" t="0" r="r" b="b"/>
              <a:pathLst>
                <a:path w="240" h="337">
                  <a:moveTo>
                    <a:pt x="228" y="204"/>
                  </a:moveTo>
                  <a:lnTo>
                    <a:pt x="228" y="198"/>
                  </a:lnTo>
                  <a:lnTo>
                    <a:pt x="216" y="198"/>
                  </a:lnTo>
                  <a:lnTo>
                    <a:pt x="210" y="162"/>
                  </a:lnTo>
                  <a:lnTo>
                    <a:pt x="180" y="174"/>
                  </a:lnTo>
                  <a:lnTo>
                    <a:pt x="156" y="156"/>
                  </a:lnTo>
                  <a:lnTo>
                    <a:pt x="156" y="120"/>
                  </a:lnTo>
                  <a:lnTo>
                    <a:pt x="180" y="84"/>
                  </a:lnTo>
                  <a:lnTo>
                    <a:pt x="198" y="72"/>
                  </a:lnTo>
                  <a:lnTo>
                    <a:pt x="204" y="54"/>
                  </a:lnTo>
                  <a:lnTo>
                    <a:pt x="192" y="36"/>
                  </a:lnTo>
                  <a:lnTo>
                    <a:pt x="168" y="36"/>
                  </a:lnTo>
                  <a:lnTo>
                    <a:pt x="150" y="18"/>
                  </a:lnTo>
                  <a:lnTo>
                    <a:pt x="120" y="0"/>
                  </a:lnTo>
                  <a:lnTo>
                    <a:pt x="108" y="24"/>
                  </a:lnTo>
                  <a:lnTo>
                    <a:pt x="84" y="48"/>
                  </a:lnTo>
                  <a:lnTo>
                    <a:pt x="66" y="54"/>
                  </a:lnTo>
                  <a:lnTo>
                    <a:pt x="42" y="78"/>
                  </a:lnTo>
                  <a:lnTo>
                    <a:pt x="24" y="72"/>
                  </a:lnTo>
                  <a:lnTo>
                    <a:pt x="18" y="60"/>
                  </a:lnTo>
                  <a:lnTo>
                    <a:pt x="0" y="72"/>
                  </a:lnTo>
                  <a:lnTo>
                    <a:pt x="18" y="114"/>
                  </a:lnTo>
                  <a:lnTo>
                    <a:pt x="54" y="174"/>
                  </a:lnTo>
                  <a:lnTo>
                    <a:pt x="90" y="252"/>
                  </a:lnTo>
                  <a:lnTo>
                    <a:pt x="90" y="264"/>
                  </a:lnTo>
                  <a:lnTo>
                    <a:pt x="216" y="337"/>
                  </a:lnTo>
                  <a:lnTo>
                    <a:pt x="222" y="337"/>
                  </a:lnTo>
                  <a:lnTo>
                    <a:pt x="228" y="307"/>
                  </a:lnTo>
                  <a:lnTo>
                    <a:pt x="234" y="270"/>
                  </a:lnTo>
                  <a:lnTo>
                    <a:pt x="240" y="222"/>
                  </a:lnTo>
                  <a:lnTo>
                    <a:pt x="228" y="204"/>
                  </a:lnTo>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solidFill>
                  <a:srgbClr val="FFFFFF"/>
                </a:solidFill>
              </a:endParaRPr>
            </a:p>
          </p:txBody>
        </p:sp>
        <p:sp>
          <p:nvSpPr>
            <p:cNvPr id="577" name="Freeform 576"/>
            <p:cNvSpPr>
              <a:spLocks/>
            </p:cNvSpPr>
            <p:nvPr/>
          </p:nvSpPr>
          <p:spPr bwMode="auto">
            <a:xfrm>
              <a:off x="3226142" y="4397948"/>
              <a:ext cx="958531" cy="954393"/>
            </a:xfrm>
            <a:custGeom>
              <a:avLst/>
              <a:gdLst>
                <a:gd name="T0" fmla="*/ 2147483647 w 10000"/>
                <a:gd name="T1" fmla="*/ 2147483647 h 10000"/>
                <a:gd name="T2" fmla="*/ 2147483647 w 10000"/>
                <a:gd name="T3" fmla="*/ 2147483647 h 10000"/>
                <a:gd name="T4" fmla="*/ 2147483647 w 10000"/>
                <a:gd name="T5" fmla="*/ 2147483647 h 10000"/>
                <a:gd name="T6" fmla="*/ 2147483647 w 10000"/>
                <a:gd name="T7" fmla="*/ 2147483647 h 10000"/>
                <a:gd name="T8" fmla="*/ 2147483647 w 10000"/>
                <a:gd name="T9" fmla="*/ 2147483647 h 10000"/>
                <a:gd name="T10" fmla="*/ 2147483647 w 10000"/>
                <a:gd name="T11" fmla="*/ 2147483647 h 10000"/>
                <a:gd name="T12" fmla="*/ 2147483647 w 10000"/>
                <a:gd name="T13" fmla="*/ 2147483647 h 10000"/>
                <a:gd name="T14" fmla="*/ 2147483647 w 10000"/>
                <a:gd name="T15" fmla="*/ 2147483647 h 10000"/>
                <a:gd name="T16" fmla="*/ 2147483647 w 10000"/>
                <a:gd name="T17" fmla="*/ 2147483647 h 10000"/>
                <a:gd name="T18" fmla="*/ 2147483647 w 10000"/>
                <a:gd name="T19" fmla="*/ 2147483647 h 10000"/>
                <a:gd name="T20" fmla="*/ 2147483647 w 10000"/>
                <a:gd name="T21" fmla="*/ 2147483647 h 10000"/>
                <a:gd name="T22" fmla="*/ 2147483647 w 10000"/>
                <a:gd name="T23" fmla="*/ 2147483647 h 10000"/>
                <a:gd name="T24" fmla="*/ 2147483647 w 10000"/>
                <a:gd name="T25" fmla="*/ 2147483647 h 10000"/>
                <a:gd name="T26" fmla="*/ 2147483647 w 10000"/>
                <a:gd name="T27" fmla="*/ 1978554233 h 10000"/>
                <a:gd name="T28" fmla="*/ 2147483647 w 10000"/>
                <a:gd name="T29" fmla="*/ 1571492712 h 10000"/>
                <a:gd name="T30" fmla="*/ 2147483647 w 10000"/>
                <a:gd name="T31" fmla="*/ 1454980750 h 10000"/>
                <a:gd name="T32" fmla="*/ 2147483647 w 10000"/>
                <a:gd name="T33" fmla="*/ 1106175301 h 10000"/>
                <a:gd name="T34" fmla="*/ 2147483647 w 10000"/>
                <a:gd name="T35" fmla="*/ 640102212 h 10000"/>
                <a:gd name="T36" fmla="*/ 2147483647 w 10000"/>
                <a:gd name="T37" fmla="*/ 174776418 h 10000"/>
                <a:gd name="T38" fmla="*/ 2147483647 w 10000"/>
                <a:gd name="T39" fmla="*/ 640102212 h 10000"/>
                <a:gd name="T40" fmla="*/ 2147483647 w 10000"/>
                <a:gd name="T41" fmla="*/ 581837847 h 10000"/>
                <a:gd name="T42" fmla="*/ 2147483647 w 10000"/>
                <a:gd name="T43" fmla="*/ 640102212 h 10000"/>
                <a:gd name="T44" fmla="*/ 2147483647 w 10000"/>
                <a:gd name="T45" fmla="*/ 756622557 h 10000"/>
                <a:gd name="T46" fmla="*/ 2147483647 w 10000"/>
                <a:gd name="T47" fmla="*/ 233040691 h 10000"/>
                <a:gd name="T48" fmla="*/ 2147483647 w 10000"/>
                <a:gd name="T49" fmla="*/ 0 h 10000"/>
                <a:gd name="T50" fmla="*/ 1983523268 w 10000"/>
                <a:gd name="T51" fmla="*/ 233040691 h 10000"/>
                <a:gd name="T52" fmla="*/ 1700062263 w 10000"/>
                <a:gd name="T53" fmla="*/ 523581775 h 10000"/>
                <a:gd name="T54" fmla="*/ 1246527822 w 10000"/>
                <a:gd name="T55" fmla="*/ 873134519 h 10000"/>
                <a:gd name="T56" fmla="*/ 623607879 w 10000"/>
                <a:gd name="T57" fmla="*/ 814878538 h 10000"/>
                <a:gd name="T58" fmla="*/ 566914139 w 10000"/>
                <a:gd name="T59" fmla="*/ 1746277422 h 10000"/>
                <a:gd name="T60" fmla="*/ 396840702 w 10000"/>
                <a:gd name="T61" fmla="*/ 1804533494 h 10000"/>
                <a:gd name="T62" fmla="*/ 0 w 10000"/>
                <a:gd name="T63" fmla="*/ 2147483647 h 10000"/>
                <a:gd name="T64" fmla="*/ 226767265 w 10000"/>
                <a:gd name="T65" fmla="*/ 2147483647 h 10000"/>
                <a:gd name="T66" fmla="*/ 566914139 w 10000"/>
                <a:gd name="T67" fmla="*/ 2147483647 h 10000"/>
                <a:gd name="T68" fmla="*/ 680301707 w 10000"/>
                <a:gd name="T69" fmla="*/ 2147483647 h 10000"/>
                <a:gd name="T70" fmla="*/ 975514221 w 10000"/>
                <a:gd name="T71" fmla="*/ 2147483647 h 10000"/>
                <a:gd name="T72" fmla="*/ 1292157988 w 10000"/>
                <a:gd name="T73" fmla="*/ 2147483647 h 10000"/>
                <a:gd name="T74" fmla="*/ 1529988738 w 10000"/>
                <a:gd name="T75" fmla="*/ 2147483647 h 10000"/>
                <a:gd name="T76" fmla="*/ 2147483647 w 10000"/>
                <a:gd name="T77" fmla="*/ 2147483647 h 10000"/>
                <a:gd name="T78" fmla="*/ 2147483647 w 10000"/>
                <a:gd name="T79" fmla="*/ 2147483647 h 10000"/>
                <a:gd name="T80" fmla="*/ 2147483647 w 10000"/>
                <a:gd name="T81" fmla="*/ 2147483647 h 10000"/>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0" t="0" r="r" b="b"/>
              <a:pathLst>
                <a:path w="10000" h="10000">
                  <a:moveTo>
                    <a:pt x="5000" y="7769"/>
                  </a:moveTo>
                  <a:cubicBezTo>
                    <a:pt x="5027" y="7795"/>
                    <a:pt x="5055" y="7820"/>
                    <a:pt x="5082" y="7846"/>
                  </a:cubicBezTo>
                  <a:cubicBezTo>
                    <a:pt x="5027" y="8000"/>
                    <a:pt x="4973" y="8154"/>
                    <a:pt x="4918" y="8308"/>
                  </a:cubicBezTo>
                  <a:lnTo>
                    <a:pt x="4672" y="8462"/>
                  </a:lnTo>
                  <a:lnTo>
                    <a:pt x="4098" y="9000"/>
                  </a:lnTo>
                  <a:lnTo>
                    <a:pt x="4180" y="9000"/>
                  </a:lnTo>
                  <a:lnTo>
                    <a:pt x="4098" y="9000"/>
                  </a:lnTo>
                  <a:lnTo>
                    <a:pt x="4344" y="9077"/>
                  </a:lnTo>
                  <a:lnTo>
                    <a:pt x="4754" y="9308"/>
                  </a:lnTo>
                  <a:lnTo>
                    <a:pt x="5000" y="9538"/>
                  </a:lnTo>
                  <a:lnTo>
                    <a:pt x="5246" y="10000"/>
                  </a:lnTo>
                  <a:cubicBezTo>
                    <a:pt x="5273" y="9923"/>
                    <a:pt x="5301" y="9846"/>
                    <a:pt x="5328" y="9769"/>
                  </a:cubicBezTo>
                  <a:lnTo>
                    <a:pt x="5656" y="9462"/>
                  </a:lnTo>
                  <a:lnTo>
                    <a:pt x="6066" y="9077"/>
                  </a:lnTo>
                  <a:lnTo>
                    <a:pt x="6393" y="8077"/>
                  </a:lnTo>
                  <a:lnTo>
                    <a:pt x="6639" y="7615"/>
                  </a:lnTo>
                  <a:lnTo>
                    <a:pt x="7541" y="7077"/>
                  </a:lnTo>
                  <a:lnTo>
                    <a:pt x="8115" y="7000"/>
                  </a:lnTo>
                  <a:lnTo>
                    <a:pt x="8279" y="6923"/>
                  </a:lnTo>
                  <a:lnTo>
                    <a:pt x="8443" y="6615"/>
                  </a:lnTo>
                  <a:cubicBezTo>
                    <a:pt x="8470" y="6513"/>
                    <a:pt x="8498" y="6410"/>
                    <a:pt x="8525" y="6308"/>
                  </a:cubicBezTo>
                  <a:cubicBezTo>
                    <a:pt x="8607" y="6180"/>
                    <a:pt x="8688" y="6051"/>
                    <a:pt x="8770" y="5923"/>
                  </a:cubicBezTo>
                  <a:cubicBezTo>
                    <a:pt x="8797" y="5872"/>
                    <a:pt x="8825" y="5820"/>
                    <a:pt x="8852" y="5769"/>
                  </a:cubicBezTo>
                  <a:cubicBezTo>
                    <a:pt x="8879" y="5333"/>
                    <a:pt x="8907" y="4898"/>
                    <a:pt x="8934" y="4462"/>
                  </a:cubicBezTo>
                  <a:lnTo>
                    <a:pt x="9180" y="4385"/>
                  </a:lnTo>
                  <a:lnTo>
                    <a:pt x="10000" y="3385"/>
                  </a:lnTo>
                  <a:lnTo>
                    <a:pt x="10000" y="3154"/>
                  </a:lnTo>
                  <a:cubicBezTo>
                    <a:pt x="9945" y="2974"/>
                    <a:pt x="9891" y="2795"/>
                    <a:pt x="9836" y="2615"/>
                  </a:cubicBezTo>
                  <a:lnTo>
                    <a:pt x="9344" y="2462"/>
                  </a:lnTo>
                  <a:lnTo>
                    <a:pt x="8607" y="2077"/>
                  </a:lnTo>
                  <a:lnTo>
                    <a:pt x="7787" y="2000"/>
                  </a:lnTo>
                  <a:lnTo>
                    <a:pt x="7541" y="1923"/>
                  </a:lnTo>
                  <a:lnTo>
                    <a:pt x="7377" y="1692"/>
                  </a:lnTo>
                  <a:lnTo>
                    <a:pt x="6721" y="1462"/>
                  </a:lnTo>
                  <a:lnTo>
                    <a:pt x="6148" y="1154"/>
                  </a:lnTo>
                  <a:cubicBezTo>
                    <a:pt x="6121" y="1051"/>
                    <a:pt x="6093" y="949"/>
                    <a:pt x="6066" y="846"/>
                  </a:cubicBezTo>
                  <a:lnTo>
                    <a:pt x="5820" y="231"/>
                  </a:lnTo>
                  <a:lnTo>
                    <a:pt x="5738" y="231"/>
                  </a:lnTo>
                  <a:lnTo>
                    <a:pt x="5410" y="692"/>
                  </a:lnTo>
                  <a:lnTo>
                    <a:pt x="5082" y="846"/>
                  </a:lnTo>
                  <a:cubicBezTo>
                    <a:pt x="5055" y="820"/>
                    <a:pt x="5027" y="795"/>
                    <a:pt x="5000" y="769"/>
                  </a:cubicBezTo>
                  <a:lnTo>
                    <a:pt x="4590" y="769"/>
                  </a:lnTo>
                  <a:lnTo>
                    <a:pt x="4426" y="846"/>
                  </a:lnTo>
                  <a:lnTo>
                    <a:pt x="4344" y="846"/>
                  </a:lnTo>
                  <a:lnTo>
                    <a:pt x="3934" y="923"/>
                  </a:lnTo>
                  <a:lnTo>
                    <a:pt x="3689" y="1000"/>
                  </a:lnTo>
                  <a:lnTo>
                    <a:pt x="3443" y="769"/>
                  </a:lnTo>
                  <a:cubicBezTo>
                    <a:pt x="3470" y="615"/>
                    <a:pt x="3498" y="462"/>
                    <a:pt x="3525" y="308"/>
                  </a:cubicBezTo>
                  <a:lnTo>
                    <a:pt x="3361" y="77"/>
                  </a:lnTo>
                  <a:lnTo>
                    <a:pt x="3197" y="0"/>
                  </a:lnTo>
                  <a:cubicBezTo>
                    <a:pt x="3224" y="51"/>
                    <a:pt x="3252" y="103"/>
                    <a:pt x="3279" y="154"/>
                  </a:cubicBezTo>
                  <a:lnTo>
                    <a:pt x="2869" y="308"/>
                  </a:lnTo>
                  <a:lnTo>
                    <a:pt x="2213" y="308"/>
                  </a:lnTo>
                  <a:lnTo>
                    <a:pt x="2459" y="692"/>
                  </a:lnTo>
                  <a:cubicBezTo>
                    <a:pt x="2486" y="769"/>
                    <a:pt x="2514" y="846"/>
                    <a:pt x="2541" y="923"/>
                  </a:cubicBezTo>
                  <a:lnTo>
                    <a:pt x="1803" y="1154"/>
                  </a:lnTo>
                  <a:lnTo>
                    <a:pt x="1557" y="923"/>
                  </a:lnTo>
                  <a:lnTo>
                    <a:pt x="902" y="1077"/>
                  </a:lnTo>
                  <a:cubicBezTo>
                    <a:pt x="929" y="1205"/>
                    <a:pt x="957" y="1334"/>
                    <a:pt x="984" y="1462"/>
                  </a:cubicBezTo>
                  <a:cubicBezTo>
                    <a:pt x="929" y="1744"/>
                    <a:pt x="875" y="2026"/>
                    <a:pt x="820" y="2308"/>
                  </a:cubicBezTo>
                  <a:cubicBezTo>
                    <a:pt x="765" y="2257"/>
                    <a:pt x="711" y="2205"/>
                    <a:pt x="656" y="2154"/>
                  </a:cubicBezTo>
                  <a:cubicBezTo>
                    <a:pt x="629" y="2231"/>
                    <a:pt x="601" y="2308"/>
                    <a:pt x="574" y="2385"/>
                  </a:cubicBezTo>
                  <a:lnTo>
                    <a:pt x="328" y="2538"/>
                  </a:lnTo>
                  <a:lnTo>
                    <a:pt x="0" y="3000"/>
                  </a:lnTo>
                  <a:lnTo>
                    <a:pt x="0" y="3462"/>
                  </a:lnTo>
                  <a:lnTo>
                    <a:pt x="328" y="3692"/>
                  </a:lnTo>
                  <a:lnTo>
                    <a:pt x="738" y="3538"/>
                  </a:lnTo>
                  <a:cubicBezTo>
                    <a:pt x="765" y="3692"/>
                    <a:pt x="793" y="3846"/>
                    <a:pt x="820" y="4000"/>
                  </a:cubicBezTo>
                  <a:lnTo>
                    <a:pt x="984" y="4000"/>
                  </a:lnTo>
                  <a:lnTo>
                    <a:pt x="984" y="4077"/>
                  </a:lnTo>
                  <a:cubicBezTo>
                    <a:pt x="1311" y="4000"/>
                    <a:pt x="1240" y="3993"/>
                    <a:pt x="1311" y="4000"/>
                  </a:cubicBezTo>
                  <a:cubicBezTo>
                    <a:pt x="1382" y="4007"/>
                    <a:pt x="1378" y="4124"/>
                    <a:pt x="1411" y="4121"/>
                  </a:cubicBezTo>
                  <a:cubicBezTo>
                    <a:pt x="1487" y="4047"/>
                    <a:pt x="1644" y="3939"/>
                    <a:pt x="1720" y="3900"/>
                  </a:cubicBezTo>
                  <a:cubicBezTo>
                    <a:pt x="1796" y="3861"/>
                    <a:pt x="1787" y="3873"/>
                    <a:pt x="1869" y="3886"/>
                  </a:cubicBezTo>
                  <a:cubicBezTo>
                    <a:pt x="1951" y="3899"/>
                    <a:pt x="2074" y="3776"/>
                    <a:pt x="2131" y="3846"/>
                  </a:cubicBezTo>
                  <a:cubicBezTo>
                    <a:pt x="2188" y="3916"/>
                    <a:pt x="2186" y="4154"/>
                    <a:pt x="2213" y="4308"/>
                  </a:cubicBezTo>
                  <a:lnTo>
                    <a:pt x="2705" y="4538"/>
                  </a:lnTo>
                  <a:lnTo>
                    <a:pt x="3279" y="4769"/>
                  </a:lnTo>
                  <a:lnTo>
                    <a:pt x="3279" y="5077"/>
                  </a:lnTo>
                  <a:lnTo>
                    <a:pt x="3443" y="5308"/>
                  </a:lnTo>
                  <a:cubicBezTo>
                    <a:pt x="3525" y="5308"/>
                    <a:pt x="3934" y="5385"/>
                    <a:pt x="3934" y="5385"/>
                  </a:cubicBezTo>
                  <a:lnTo>
                    <a:pt x="3934" y="5692"/>
                  </a:lnTo>
                  <a:lnTo>
                    <a:pt x="3934" y="6231"/>
                  </a:lnTo>
                </a:path>
              </a:pathLst>
            </a:custGeom>
            <a:grpFill/>
            <a:ln w="4445" cap="flat" cmpd="sng">
              <a:solidFill>
                <a:schemeClr val="bg1"/>
              </a:solidFill>
              <a:prstDash val="solid"/>
              <a:round/>
              <a:headEnd type="none" w="med" len="med"/>
              <a:tailEnd type="none" w="med" len="med"/>
            </a:ln>
            <a:effectLst/>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solidFill>
                  <a:srgbClr val="FFFFFF"/>
                </a:solidFill>
              </a:endParaRPr>
            </a:p>
          </p:txBody>
        </p:sp>
        <p:sp>
          <p:nvSpPr>
            <p:cNvPr id="578" name="Freeform 577"/>
            <p:cNvSpPr>
              <a:spLocks/>
            </p:cNvSpPr>
            <p:nvPr/>
          </p:nvSpPr>
          <p:spPr bwMode="auto">
            <a:xfrm>
              <a:off x="3212375" y="5028113"/>
              <a:ext cx="512823" cy="992636"/>
            </a:xfrm>
            <a:custGeom>
              <a:avLst/>
              <a:gdLst>
                <a:gd name="T0" fmla="*/ 2147483647 w 10000"/>
                <a:gd name="T1" fmla="*/ 2147483647 h 10001"/>
                <a:gd name="T2" fmla="*/ 2147483647 w 10000"/>
                <a:gd name="T3" fmla="*/ 2147483647 h 10001"/>
                <a:gd name="T4" fmla="*/ 2147483647 w 10000"/>
                <a:gd name="T5" fmla="*/ 2147483647 h 10001"/>
                <a:gd name="T6" fmla="*/ 2147483647 w 10000"/>
                <a:gd name="T7" fmla="*/ 2147483647 h 10001"/>
                <a:gd name="T8" fmla="*/ 2147483647 w 10000"/>
                <a:gd name="T9" fmla="*/ 2147483647 h 10001"/>
                <a:gd name="T10" fmla="*/ 2147483647 w 10000"/>
                <a:gd name="T11" fmla="*/ 2147483647 h 10001"/>
                <a:gd name="T12" fmla="*/ 2147483647 w 10000"/>
                <a:gd name="T13" fmla="*/ 2147483647 h 10001"/>
                <a:gd name="T14" fmla="*/ 2147483647 w 10000"/>
                <a:gd name="T15" fmla="*/ 2147483647 h 10001"/>
                <a:gd name="T16" fmla="*/ 2147483647 w 10000"/>
                <a:gd name="T17" fmla="*/ 2147483647 h 10001"/>
                <a:gd name="T18" fmla="*/ 2147483647 w 10000"/>
                <a:gd name="T19" fmla="*/ 2147483647 h 10001"/>
                <a:gd name="T20" fmla="*/ 2147483647 w 10000"/>
                <a:gd name="T21" fmla="*/ 2147483647 h 10001"/>
                <a:gd name="T22" fmla="*/ 2147483647 w 10000"/>
                <a:gd name="T23" fmla="*/ 2147483647 h 10001"/>
                <a:gd name="T24" fmla="*/ 2147483647 w 10000"/>
                <a:gd name="T25" fmla="*/ 2147483647 h 10001"/>
                <a:gd name="T26" fmla="*/ 2147483647 w 10000"/>
                <a:gd name="T27" fmla="*/ 2147483647 h 10001"/>
                <a:gd name="T28" fmla="*/ 2147483647 w 10000"/>
                <a:gd name="T29" fmla="*/ 0 h 10001"/>
                <a:gd name="T30" fmla="*/ 2147483647 w 10000"/>
                <a:gd name="T31" fmla="*/ 2147483647 h 10001"/>
                <a:gd name="T32" fmla="*/ 2147483647 w 10000"/>
                <a:gd name="T33" fmla="*/ 2147483647 h 10001"/>
                <a:gd name="T34" fmla="*/ 2147483647 w 10000"/>
                <a:gd name="T35" fmla="*/ 2147483647 h 10001"/>
                <a:gd name="T36" fmla="*/ 2147483647 w 10000"/>
                <a:gd name="T37" fmla="*/ 2147483647 h 10001"/>
                <a:gd name="T38" fmla="*/ 2147483647 w 10000"/>
                <a:gd name="T39" fmla="*/ 2147483647 h 10001"/>
                <a:gd name="T40" fmla="*/ 2147483647 w 10000"/>
                <a:gd name="T41" fmla="*/ 2147483647 h 10001"/>
                <a:gd name="T42" fmla="*/ 2147483647 w 10000"/>
                <a:gd name="T43" fmla="*/ 2147483647 h 10001"/>
                <a:gd name="T44" fmla="*/ 2147483647 w 10000"/>
                <a:gd name="T45" fmla="*/ 2147483647 h 10001"/>
                <a:gd name="T46" fmla="*/ 2147483647 w 10000"/>
                <a:gd name="T47" fmla="*/ 2147483647 h 10001"/>
                <a:gd name="T48" fmla="*/ 2147483647 w 10000"/>
                <a:gd name="T49" fmla="*/ 2147483647 h 10001"/>
                <a:gd name="T50" fmla="*/ 2147483647 w 10000"/>
                <a:gd name="T51" fmla="*/ 2147483647 h 10001"/>
                <a:gd name="T52" fmla="*/ 2147483647 w 10000"/>
                <a:gd name="T53" fmla="*/ 2147483647 h 10001"/>
                <a:gd name="T54" fmla="*/ 2147483647 w 10000"/>
                <a:gd name="T55" fmla="*/ 2147483647 h 10001"/>
                <a:gd name="T56" fmla="*/ 2147483647 w 10000"/>
                <a:gd name="T57" fmla="*/ 2147483647 h 10001"/>
                <a:gd name="T58" fmla="*/ 2147483647 w 10000"/>
                <a:gd name="T59" fmla="*/ 2147483647 h 10001"/>
                <a:gd name="T60" fmla="*/ 2147483647 w 10000"/>
                <a:gd name="T61" fmla="*/ 2147483647 h 10001"/>
                <a:gd name="T62" fmla="*/ 2147483647 w 10000"/>
                <a:gd name="T63" fmla="*/ 2147483647 h 10001"/>
                <a:gd name="T64" fmla="*/ 2147483647 w 10000"/>
                <a:gd name="T65" fmla="*/ 2147483647 h 10001"/>
                <a:gd name="T66" fmla="*/ 0 w 10000"/>
                <a:gd name="T67" fmla="*/ 2147483647 h 10001"/>
                <a:gd name="T68" fmla="*/ 806443005 w 10000"/>
                <a:gd name="T69" fmla="*/ 2147483647 h 10001"/>
                <a:gd name="T70" fmla="*/ 2147483647 w 10000"/>
                <a:gd name="T71" fmla="*/ 2147483647 h 10001"/>
                <a:gd name="T72" fmla="*/ 2147483647 w 10000"/>
                <a:gd name="T73" fmla="*/ 2147483647 h 10001"/>
                <a:gd name="T74" fmla="*/ 2147483647 w 10000"/>
                <a:gd name="T75" fmla="*/ 2147483647 h 10001"/>
                <a:gd name="T76" fmla="*/ 2147483647 w 10000"/>
                <a:gd name="T77" fmla="*/ 2147483647 h 10001"/>
                <a:gd name="T78" fmla="*/ 2147483647 w 10000"/>
                <a:gd name="T79" fmla="*/ 2147483647 h 10001"/>
                <a:gd name="T80" fmla="*/ 2147483647 w 10000"/>
                <a:gd name="T81" fmla="*/ 2147483647 h 10001"/>
                <a:gd name="T82" fmla="*/ 2147483647 w 10000"/>
                <a:gd name="T83" fmla="*/ 2147483647 h 10001"/>
                <a:gd name="T84" fmla="*/ 2147483647 w 10000"/>
                <a:gd name="T85" fmla="*/ 2147483647 h 10001"/>
                <a:gd name="T86" fmla="*/ 2147483647 w 10000"/>
                <a:gd name="T87" fmla="*/ 2147483647 h 10001"/>
                <a:gd name="T88" fmla="*/ 2147483647 w 10000"/>
                <a:gd name="T89" fmla="*/ 2147483647 h 10001"/>
                <a:gd name="T90" fmla="*/ 2147483647 w 10000"/>
                <a:gd name="T91" fmla="*/ 2147483647 h 10001"/>
                <a:gd name="T92" fmla="*/ 2147483647 w 10000"/>
                <a:gd name="T93" fmla="*/ 2147483647 h 10001"/>
                <a:gd name="T94" fmla="*/ 2147483647 w 10000"/>
                <a:gd name="T95" fmla="*/ 2147483647 h 10001"/>
                <a:gd name="T96" fmla="*/ 2147483647 w 10000"/>
                <a:gd name="T97" fmla="*/ 2147483647 h 10001"/>
                <a:gd name="T98" fmla="*/ 2147483647 w 10000"/>
                <a:gd name="T99" fmla="*/ 2147483647 h 10001"/>
                <a:gd name="T100" fmla="*/ 2147483647 w 10000"/>
                <a:gd name="T101" fmla="*/ 2147483647 h 10001"/>
                <a:gd name="T102" fmla="*/ 2147483647 w 10000"/>
                <a:gd name="T103" fmla="*/ 2147483647 h 10001"/>
                <a:gd name="T104" fmla="*/ 2147483647 w 10000"/>
                <a:gd name="T105" fmla="*/ 2147483647 h 10001"/>
                <a:gd name="T106" fmla="*/ 2147483647 w 10000"/>
                <a:gd name="T107" fmla="*/ 2147483647 h 10001"/>
                <a:gd name="T108" fmla="*/ 2147483647 w 10000"/>
                <a:gd name="T109" fmla="*/ 2147483647 h 10001"/>
                <a:gd name="T110" fmla="*/ 2147483647 w 10000"/>
                <a:gd name="T111" fmla="*/ 2147483647 h 10001"/>
                <a:gd name="T112" fmla="*/ 2147483647 w 10000"/>
                <a:gd name="T113" fmla="*/ 2147483647 h 10001"/>
                <a:gd name="T114" fmla="*/ 2147483647 w 10000"/>
                <a:gd name="T115" fmla="*/ 2147483647 h 10001"/>
                <a:gd name="T116" fmla="*/ 2147483647 w 10000"/>
                <a:gd name="T117" fmla="*/ 2147483647 h 10001"/>
                <a:gd name="T118" fmla="*/ 2147483647 w 10000"/>
                <a:gd name="T119" fmla="*/ 2147483647 h 10001"/>
                <a:gd name="T120" fmla="*/ 2147483647 w 10000"/>
                <a:gd name="T121" fmla="*/ 2147483647 h 10001"/>
                <a:gd name="T122" fmla="*/ 2147483647 w 10000"/>
                <a:gd name="T123" fmla="*/ 2147483647 h 10001"/>
                <a:gd name="T124" fmla="*/ 2147483647 w 10000"/>
                <a:gd name="T125" fmla="*/ 2147483647 h 10001"/>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0" t="0" r="r" b="b"/>
              <a:pathLst>
                <a:path w="10000" h="10001">
                  <a:moveTo>
                    <a:pt x="7581" y="2950"/>
                  </a:moveTo>
                  <a:cubicBezTo>
                    <a:pt x="7635" y="2818"/>
                    <a:pt x="7688" y="2685"/>
                    <a:pt x="7742" y="2552"/>
                  </a:cubicBezTo>
                  <a:lnTo>
                    <a:pt x="8065" y="2312"/>
                  </a:lnTo>
                  <a:lnTo>
                    <a:pt x="9194" y="1754"/>
                  </a:lnTo>
                  <a:lnTo>
                    <a:pt x="9677" y="1595"/>
                  </a:lnTo>
                  <a:lnTo>
                    <a:pt x="10000" y="1116"/>
                  </a:lnTo>
                  <a:lnTo>
                    <a:pt x="9839" y="1037"/>
                  </a:lnTo>
                  <a:lnTo>
                    <a:pt x="9355" y="1197"/>
                  </a:lnTo>
                  <a:lnTo>
                    <a:pt x="8387" y="1435"/>
                  </a:lnTo>
                  <a:lnTo>
                    <a:pt x="7581" y="1356"/>
                  </a:lnTo>
                  <a:cubicBezTo>
                    <a:pt x="7635" y="1170"/>
                    <a:pt x="7688" y="983"/>
                    <a:pt x="7742" y="797"/>
                  </a:cubicBezTo>
                  <a:lnTo>
                    <a:pt x="7258" y="638"/>
                  </a:lnTo>
                  <a:lnTo>
                    <a:pt x="6290" y="479"/>
                  </a:lnTo>
                  <a:lnTo>
                    <a:pt x="5806" y="319"/>
                  </a:lnTo>
                  <a:lnTo>
                    <a:pt x="5323" y="0"/>
                  </a:lnTo>
                  <a:lnTo>
                    <a:pt x="4677" y="81"/>
                  </a:lnTo>
                  <a:lnTo>
                    <a:pt x="4516" y="159"/>
                  </a:lnTo>
                  <a:lnTo>
                    <a:pt x="3710" y="81"/>
                  </a:lnTo>
                  <a:cubicBezTo>
                    <a:pt x="3387" y="81"/>
                    <a:pt x="3476" y="72"/>
                    <a:pt x="3387" y="81"/>
                  </a:cubicBezTo>
                  <a:cubicBezTo>
                    <a:pt x="3298" y="89"/>
                    <a:pt x="3178" y="131"/>
                    <a:pt x="3178" y="131"/>
                  </a:cubicBezTo>
                  <a:cubicBezTo>
                    <a:pt x="3339" y="211"/>
                    <a:pt x="3245" y="168"/>
                    <a:pt x="3226" y="240"/>
                  </a:cubicBezTo>
                  <a:cubicBezTo>
                    <a:pt x="3207" y="310"/>
                    <a:pt x="3065" y="558"/>
                    <a:pt x="3065" y="558"/>
                  </a:cubicBezTo>
                  <a:lnTo>
                    <a:pt x="2581" y="797"/>
                  </a:lnTo>
                  <a:lnTo>
                    <a:pt x="2581" y="1275"/>
                  </a:lnTo>
                  <a:lnTo>
                    <a:pt x="2258" y="1595"/>
                  </a:lnTo>
                  <a:lnTo>
                    <a:pt x="1774" y="2631"/>
                  </a:lnTo>
                  <a:cubicBezTo>
                    <a:pt x="1828" y="2896"/>
                    <a:pt x="1881" y="3163"/>
                    <a:pt x="1935" y="3428"/>
                  </a:cubicBezTo>
                  <a:lnTo>
                    <a:pt x="968" y="4466"/>
                  </a:lnTo>
                  <a:lnTo>
                    <a:pt x="806" y="5582"/>
                  </a:lnTo>
                  <a:lnTo>
                    <a:pt x="806" y="6141"/>
                  </a:lnTo>
                  <a:cubicBezTo>
                    <a:pt x="752" y="6327"/>
                    <a:pt x="699" y="6514"/>
                    <a:pt x="645" y="6699"/>
                  </a:cubicBezTo>
                  <a:lnTo>
                    <a:pt x="968" y="7019"/>
                  </a:lnTo>
                  <a:lnTo>
                    <a:pt x="484" y="8294"/>
                  </a:lnTo>
                  <a:lnTo>
                    <a:pt x="0" y="8852"/>
                  </a:lnTo>
                  <a:cubicBezTo>
                    <a:pt x="54" y="8985"/>
                    <a:pt x="47" y="9085"/>
                    <a:pt x="161" y="9251"/>
                  </a:cubicBezTo>
                  <a:cubicBezTo>
                    <a:pt x="275" y="9417"/>
                    <a:pt x="316" y="9724"/>
                    <a:pt x="685" y="9848"/>
                  </a:cubicBezTo>
                  <a:cubicBezTo>
                    <a:pt x="1054" y="9973"/>
                    <a:pt x="2126" y="10011"/>
                    <a:pt x="2375" y="10000"/>
                  </a:cubicBezTo>
                  <a:cubicBezTo>
                    <a:pt x="2624" y="9989"/>
                    <a:pt x="2202" y="9881"/>
                    <a:pt x="2182" y="9783"/>
                  </a:cubicBezTo>
                  <a:cubicBezTo>
                    <a:pt x="2163" y="9685"/>
                    <a:pt x="2172" y="9527"/>
                    <a:pt x="2258" y="9410"/>
                  </a:cubicBezTo>
                  <a:cubicBezTo>
                    <a:pt x="2345" y="9293"/>
                    <a:pt x="2550" y="9220"/>
                    <a:pt x="2701" y="9082"/>
                  </a:cubicBezTo>
                  <a:cubicBezTo>
                    <a:pt x="2852" y="8944"/>
                    <a:pt x="3004" y="8707"/>
                    <a:pt x="3165" y="8584"/>
                  </a:cubicBezTo>
                  <a:cubicBezTo>
                    <a:pt x="3326" y="8461"/>
                    <a:pt x="3550" y="8459"/>
                    <a:pt x="3668" y="8344"/>
                  </a:cubicBezTo>
                  <a:cubicBezTo>
                    <a:pt x="3786" y="8229"/>
                    <a:pt x="3918" y="7996"/>
                    <a:pt x="3871" y="7895"/>
                  </a:cubicBezTo>
                  <a:cubicBezTo>
                    <a:pt x="3824" y="7794"/>
                    <a:pt x="3548" y="7789"/>
                    <a:pt x="3387" y="7736"/>
                  </a:cubicBezTo>
                  <a:cubicBezTo>
                    <a:pt x="3280" y="7629"/>
                    <a:pt x="3000" y="7495"/>
                    <a:pt x="3065" y="7416"/>
                  </a:cubicBezTo>
                  <a:cubicBezTo>
                    <a:pt x="3130" y="7337"/>
                    <a:pt x="3541" y="7312"/>
                    <a:pt x="3779" y="7260"/>
                  </a:cubicBezTo>
                  <a:cubicBezTo>
                    <a:pt x="3810" y="7153"/>
                    <a:pt x="3875" y="7075"/>
                    <a:pt x="3971" y="6968"/>
                  </a:cubicBezTo>
                  <a:cubicBezTo>
                    <a:pt x="4067" y="6861"/>
                    <a:pt x="4220" y="6700"/>
                    <a:pt x="4355" y="6620"/>
                  </a:cubicBezTo>
                  <a:cubicBezTo>
                    <a:pt x="4490" y="6540"/>
                    <a:pt x="4699" y="6570"/>
                    <a:pt x="4780" y="6490"/>
                  </a:cubicBezTo>
                  <a:cubicBezTo>
                    <a:pt x="4861" y="6410"/>
                    <a:pt x="4853" y="6226"/>
                    <a:pt x="4839" y="6141"/>
                  </a:cubicBezTo>
                  <a:cubicBezTo>
                    <a:pt x="5323" y="5822"/>
                    <a:pt x="5348" y="5984"/>
                    <a:pt x="5437" y="5921"/>
                  </a:cubicBezTo>
                  <a:cubicBezTo>
                    <a:pt x="5526" y="5858"/>
                    <a:pt x="5368" y="5818"/>
                    <a:pt x="5376" y="5762"/>
                  </a:cubicBezTo>
                  <a:cubicBezTo>
                    <a:pt x="5384" y="5706"/>
                    <a:pt x="5412" y="5665"/>
                    <a:pt x="5484" y="5582"/>
                  </a:cubicBezTo>
                  <a:cubicBezTo>
                    <a:pt x="5556" y="5499"/>
                    <a:pt x="5622" y="5319"/>
                    <a:pt x="5806" y="5264"/>
                  </a:cubicBezTo>
                  <a:cubicBezTo>
                    <a:pt x="5990" y="5209"/>
                    <a:pt x="6266" y="5289"/>
                    <a:pt x="6588" y="5253"/>
                  </a:cubicBezTo>
                  <a:cubicBezTo>
                    <a:pt x="6910" y="5217"/>
                    <a:pt x="7468" y="5176"/>
                    <a:pt x="7741" y="5045"/>
                  </a:cubicBezTo>
                  <a:cubicBezTo>
                    <a:pt x="8014" y="4914"/>
                    <a:pt x="8092" y="4629"/>
                    <a:pt x="8226" y="4466"/>
                  </a:cubicBezTo>
                  <a:cubicBezTo>
                    <a:pt x="8361" y="4303"/>
                    <a:pt x="8441" y="4199"/>
                    <a:pt x="8548" y="4066"/>
                  </a:cubicBezTo>
                  <a:lnTo>
                    <a:pt x="8226" y="3748"/>
                  </a:lnTo>
                  <a:cubicBezTo>
                    <a:pt x="8065" y="3668"/>
                    <a:pt x="7825" y="3557"/>
                    <a:pt x="7742" y="3509"/>
                  </a:cubicBezTo>
                  <a:cubicBezTo>
                    <a:pt x="7659" y="3461"/>
                    <a:pt x="7731" y="3475"/>
                    <a:pt x="7726" y="3458"/>
                  </a:cubicBezTo>
                  <a:lnTo>
                    <a:pt x="7581" y="3350"/>
                  </a:lnTo>
                  <a:lnTo>
                    <a:pt x="7581" y="2950"/>
                  </a:lnTo>
                  <a:close/>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solidFill>
                  <a:srgbClr val="FFFFFF"/>
                </a:solidFill>
              </a:endParaRPr>
            </a:p>
          </p:txBody>
        </p:sp>
        <p:sp>
          <p:nvSpPr>
            <p:cNvPr id="579" name="Freeform 578"/>
            <p:cNvSpPr>
              <a:spLocks/>
            </p:cNvSpPr>
            <p:nvPr/>
          </p:nvSpPr>
          <p:spPr bwMode="auto">
            <a:xfrm>
              <a:off x="3143539" y="4923363"/>
              <a:ext cx="263294" cy="1235390"/>
            </a:xfrm>
            <a:custGeom>
              <a:avLst/>
              <a:gdLst>
                <a:gd name="T0" fmla="*/ 2147483647 w 14463"/>
                <a:gd name="T1" fmla="*/ 2147483647 h 11339"/>
                <a:gd name="T2" fmla="*/ 2147483647 w 14463"/>
                <a:gd name="T3" fmla="*/ 0 h 11339"/>
                <a:gd name="T4" fmla="*/ 2147483647 w 14463"/>
                <a:gd name="T5" fmla="*/ 2147483647 h 11339"/>
                <a:gd name="T6" fmla="*/ 2147483647 w 14463"/>
                <a:gd name="T7" fmla="*/ 2147483647 h 11339"/>
                <a:gd name="T8" fmla="*/ 2147483647 w 14463"/>
                <a:gd name="T9" fmla="*/ 2147483647 h 11339"/>
                <a:gd name="T10" fmla="*/ 2147483647 w 14463"/>
                <a:gd name="T11" fmla="*/ 2147483647 h 11339"/>
                <a:gd name="T12" fmla="*/ 2147483647 w 14463"/>
                <a:gd name="T13" fmla="*/ 2147483647 h 11339"/>
                <a:gd name="T14" fmla="*/ 2147483647 w 14463"/>
                <a:gd name="T15" fmla="*/ 2147483647 h 11339"/>
                <a:gd name="T16" fmla="*/ 2147483647 w 14463"/>
                <a:gd name="T17" fmla="*/ 2147483647 h 11339"/>
                <a:gd name="T18" fmla="*/ 2147483647 w 14463"/>
                <a:gd name="T19" fmla="*/ 2147483647 h 11339"/>
                <a:gd name="T20" fmla="*/ 2147483647 w 14463"/>
                <a:gd name="T21" fmla="*/ 2147483647 h 11339"/>
                <a:gd name="T22" fmla="*/ 2147483647 w 14463"/>
                <a:gd name="T23" fmla="*/ 2147483647 h 11339"/>
                <a:gd name="T24" fmla="*/ 2147483647 w 14463"/>
                <a:gd name="T25" fmla="*/ 2147483647 h 11339"/>
                <a:gd name="T26" fmla="*/ 2147483647 w 14463"/>
                <a:gd name="T27" fmla="*/ 2147483647 h 11339"/>
                <a:gd name="T28" fmla="*/ 2147483647 w 14463"/>
                <a:gd name="T29" fmla="*/ 2147483647 h 11339"/>
                <a:gd name="T30" fmla="*/ 2147483647 w 14463"/>
                <a:gd name="T31" fmla="*/ 2147483647 h 11339"/>
                <a:gd name="T32" fmla="*/ 2147483647 w 14463"/>
                <a:gd name="T33" fmla="*/ 2147483647 h 11339"/>
                <a:gd name="T34" fmla="*/ 2147483647 w 14463"/>
                <a:gd name="T35" fmla="*/ 2147483647 h 11339"/>
                <a:gd name="T36" fmla="*/ 2147483647 w 14463"/>
                <a:gd name="T37" fmla="*/ 2147483647 h 11339"/>
                <a:gd name="T38" fmla="*/ 2147483647 w 14463"/>
                <a:gd name="T39" fmla="*/ 2147483647 h 11339"/>
                <a:gd name="T40" fmla="*/ 2147483647 w 14463"/>
                <a:gd name="T41" fmla="*/ 2147483647 h 11339"/>
                <a:gd name="T42" fmla="*/ 2147483647 w 14463"/>
                <a:gd name="T43" fmla="*/ 2147483647 h 11339"/>
                <a:gd name="T44" fmla="*/ 2147483647 w 14463"/>
                <a:gd name="T45" fmla="*/ 2147483647 h 11339"/>
                <a:gd name="T46" fmla="*/ 2147483647 w 14463"/>
                <a:gd name="T47" fmla="*/ 2147483647 h 11339"/>
                <a:gd name="T48" fmla="*/ 2147483647 w 14463"/>
                <a:gd name="T49" fmla="*/ 2147483647 h 11339"/>
                <a:gd name="T50" fmla="*/ 2147483647 w 14463"/>
                <a:gd name="T51" fmla="*/ 2147483647 h 11339"/>
                <a:gd name="T52" fmla="*/ 2147483647 w 14463"/>
                <a:gd name="T53" fmla="*/ 2147483647 h 11339"/>
                <a:gd name="T54" fmla="*/ 2147483647 w 14463"/>
                <a:gd name="T55" fmla="*/ 2147483647 h 11339"/>
                <a:gd name="T56" fmla="*/ 2147483647 w 14463"/>
                <a:gd name="T57" fmla="*/ 2147483647 h 11339"/>
                <a:gd name="T58" fmla="*/ 2147483647 w 14463"/>
                <a:gd name="T59" fmla="*/ 2147483647 h 11339"/>
                <a:gd name="T60" fmla="*/ 2147483647 w 14463"/>
                <a:gd name="T61" fmla="*/ 2147483647 h 11339"/>
                <a:gd name="T62" fmla="*/ 2147483647 w 14463"/>
                <a:gd name="T63" fmla="*/ 2147483647 h 11339"/>
                <a:gd name="T64" fmla="*/ 0 w 14463"/>
                <a:gd name="T65" fmla="*/ 2147483647 h 11339"/>
                <a:gd name="T66" fmla="*/ 2147483647 w 14463"/>
                <a:gd name="T67" fmla="*/ 2147483647 h 11339"/>
                <a:gd name="T68" fmla="*/ 2147483647 w 14463"/>
                <a:gd name="T69" fmla="*/ 2147483647 h 11339"/>
                <a:gd name="T70" fmla="*/ 2147483647 w 14463"/>
                <a:gd name="T71" fmla="*/ 2147483647 h 11339"/>
                <a:gd name="T72" fmla="*/ 2147483647 w 14463"/>
                <a:gd name="T73" fmla="*/ 2147483647 h 11339"/>
                <a:gd name="T74" fmla="*/ 2147483647 w 14463"/>
                <a:gd name="T75" fmla="*/ 2147483647 h 11339"/>
                <a:gd name="T76" fmla="*/ 2147483647 w 14463"/>
                <a:gd name="T77" fmla="*/ 2147483647 h 11339"/>
                <a:gd name="T78" fmla="*/ 2147483647 w 14463"/>
                <a:gd name="T79" fmla="*/ 2147483647 h 11339"/>
                <a:gd name="T80" fmla="*/ 2147483647 w 14463"/>
                <a:gd name="T81" fmla="*/ 2147483647 h 11339"/>
                <a:gd name="T82" fmla="*/ 2147483647 w 14463"/>
                <a:gd name="T83" fmla="*/ 2147483647 h 11339"/>
                <a:gd name="T84" fmla="*/ 2147483647 w 14463"/>
                <a:gd name="T85" fmla="*/ 2147483647 h 11339"/>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0" t="0" r="r" b="b"/>
              <a:pathLst>
                <a:path w="14463" h="11339">
                  <a:moveTo>
                    <a:pt x="8188" y="209"/>
                  </a:moveTo>
                  <a:lnTo>
                    <a:pt x="8780" y="0"/>
                  </a:lnTo>
                  <a:lnTo>
                    <a:pt x="10217" y="207"/>
                  </a:lnTo>
                  <a:cubicBezTo>
                    <a:pt x="10556" y="264"/>
                    <a:pt x="10640" y="126"/>
                    <a:pt x="10761" y="229"/>
                  </a:cubicBezTo>
                  <a:cubicBezTo>
                    <a:pt x="10936" y="271"/>
                    <a:pt x="11461" y="322"/>
                    <a:pt x="11696" y="417"/>
                  </a:cubicBezTo>
                  <a:cubicBezTo>
                    <a:pt x="11902" y="494"/>
                    <a:pt x="11642" y="593"/>
                    <a:pt x="11730" y="676"/>
                  </a:cubicBezTo>
                  <a:cubicBezTo>
                    <a:pt x="11818" y="759"/>
                    <a:pt x="12063" y="841"/>
                    <a:pt x="12227" y="913"/>
                  </a:cubicBezTo>
                  <a:lnTo>
                    <a:pt x="12983" y="1126"/>
                  </a:lnTo>
                  <a:lnTo>
                    <a:pt x="12748" y="1307"/>
                  </a:lnTo>
                  <a:cubicBezTo>
                    <a:pt x="12663" y="1515"/>
                    <a:pt x="11910" y="1697"/>
                    <a:pt x="11825" y="1905"/>
                  </a:cubicBezTo>
                  <a:lnTo>
                    <a:pt x="10725" y="2530"/>
                  </a:lnTo>
                  <a:lnTo>
                    <a:pt x="10429" y="2947"/>
                  </a:lnTo>
                  <a:cubicBezTo>
                    <a:pt x="10471" y="3165"/>
                    <a:pt x="10514" y="3383"/>
                    <a:pt x="10556" y="3601"/>
                  </a:cubicBezTo>
                  <a:lnTo>
                    <a:pt x="10852" y="3839"/>
                  </a:lnTo>
                  <a:lnTo>
                    <a:pt x="10345" y="3839"/>
                  </a:lnTo>
                  <a:lnTo>
                    <a:pt x="11191" y="4197"/>
                  </a:lnTo>
                  <a:cubicBezTo>
                    <a:pt x="11149" y="4405"/>
                    <a:pt x="11106" y="4613"/>
                    <a:pt x="11064" y="4821"/>
                  </a:cubicBezTo>
                  <a:lnTo>
                    <a:pt x="10599" y="5030"/>
                  </a:lnTo>
                  <a:lnTo>
                    <a:pt x="9456" y="5298"/>
                  </a:lnTo>
                  <a:lnTo>
                    <a:pt x="8822" y="6012"/>
                  </a:lnTo>
                  <a:lnTo>
                    <a:pt x="8272" y="6161"/>
                  </a:lnTo>
                  <a:lnTo>
                    <a:pt x="8526" y="6429"/>
                  </a:lnTo>
                  <a:lnTo>
                    <a:pt x="8145" y="7084"/>
                  </a:lnTo>
                  <a:lnTo>
                    <a:pt x="7299" y="7768"/>
                  </a:lnTo>
                  <a:lnTo>
                    <a:pt x="7383" y="8155"/>
                  </a:lnTo>
                  <a:lnTo>
                    <a:pt x="7680" y="8393"/>
                  </a:lnTo>
                  <a:cubicBezTo>
                    <a:pt x="7624" y="8571"/>
                    <a:pt x="7567" y="8750"/>
                    <a:pt x="7511" y="8928"/>
                  </a:cubicBezTo>
                  <a:lnTo>
                    <a:pt x="7003" y="9465"/>
                  </a:lnTo>
                  <a:lnTo>
                    <a:pt x="10190" y="10380"/>
                  </a:lnTo>
                  <a:cubicBezTo>
                    <a:pt x="10685" y="10621"/>
                    <a:pt x="15360" y="10855"/>
                    <a:pt x="14311" y="11050"/>
                  </a:cubicBezTo>
                  <a:cubicBezTo>
                    <a:pt x="11744" y="11422"/>
                    <a:pt x="9928" y="11345"/>
                    <a:pt x="8880" y="11304"/>
                  </a:cubicBezTo>
                  <a:lnTo>
                    <a:pt x="3686" y="10662"/>
                  </a:lnTo>
                  <a:lnTo>
                    <a:pt x="0" y="9499"/>
                  </a:lnTo>
                  <a:lnTo>
                    <a:pt x="1492" y="8492"/>
                  </a:lnTo>
                  <a:lnTo>
                    <a:pt x="2079" y="7943"/>
                  </a:lnTo>
                  <a:lnTo>
                    <a:pt x="4644" y="6748"/>
                  </a:lnTo>
                  <a:cubicBezTo>
                    <a:pt x="4630" y="6430"/>
                    <a:pt x="2665" y="7030"/>
                    <a:pt x="2651" y="6712"/>
                  </a:cubicBezTo>
                  <a:lnTo>
                    <a:pt x="4099" y="5323"/>
                  </a:lnTo>
                  <a:lnTo>
                    <a:pt x="5760" y="4554"/>
                  </a:lnTo>
                  <a:cubicBezTo>
                    <a:pt x="5651" y="3371"/>
                    <a:pt x="6192" y="4301"/>
                    <a:pt x="6082" y="3119"/>
                  </a:cubicBezTo>
                  <a:lnTo>
                    <a:pt x="7891" y="1548"/>
                  </a:lnTo>
                  <a:lnTo>
                    <a:pt x="8314" y="982"/>
                  </a:lnTo>
                  <a:lnTo>
                    <a:pt x="8188" y="209"/>
                  </a:lnTo>
                  <a:close/>
                </a:path>
              </a:pathLst>
            </a:custGeom>
            <a:grpFill/>
            <a:ln w="4445" cap="flat" cmpd="sng">
              <a:solidFill>
                <a:schemeClr val="bg1"/>
              </a:solidFill>
              <a:prstDash val="solid"/>
              <a:round/>
              <a:headEnd type="none" w="med" len="med"/>
              <a:tailEnd type="none" w="med" len="med"/>
            </a:ln>
            <a:effectLst/>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solidFill>
                  <a:srgbClr val="FFFFFF"/>
                </a:solidFill>
              </a:endParaRPr>
            </a:p>
          </p:txBody>
        </p:sp>
        <p:sp>
          <p:nvSpPr>
            <p:cNvPr id="580" name="Freeform 579"/>
            <p:cNvSpPr>
              <a:spLocks/>
            </p:cNvSpPr>
            <p:nvPr/>
          </p:nvSpPr>
          <p:spPr bwMode="auto">
            <a:xfrm>
              <a:off x="3491158" y="4978231"/>
              <a:ext cx="216831" cy="196199"/>
            </a:xfrm>
            <a:custGeom>
              <a:avLst/>
              <a:gdLst>
                <a:gd name="T0" fmla="*/ 2147483647 w 168"/>
                <a:gd name="T1" fmla="*/ 0 h 156"/>
                <a:gd name="T2" fmla="*/ 0 w 168"/>
                <a:gd name="T3" fmla="*/ 2147483647 h 156"/>
                <a:gd name="T4" fmla="*/ 0 w 168"/>
                <a:gd name="T5" fmla="*/ 2147483647 h 156"/>
                <a:gd name="T6" fmla="*/ 2147483647 w 168"/>
                <a:gd name="T7" fmla="*/ 2147483647 h 156"/>
                <a:gd name="T8" fmla="*/ 2147483647 w 168"/>
                <a:gd name="T9" fmla="*/ 2147483647 h 156"/>
                <a:gd name="T10" fmla="*/ 2147483647 w 168"/>
                <a:gd name="T11" fmla="*/ 2147483647 h 156"/>
                <a:gd name="T12" fmla="*/ 2147483647 w 168"/>
                <a:gd name="T13" fmla="*/ 2147483647 h 156"/>
                <a:gd name="T14" fmla="*/ 2147483647 w 168"/>
                <a:gd name="T15" fmla="*/ 2147483647 h 156"/>
                <a:gd name="T16" fmla="*/ 2147483647 w 168"/>
                <a:gd name="T17" fmla="*/ 2147483647 h 156"/>
                <a:gd name="T18" fmla="*/ 2147483647 w 168"/>
                <a:gd name="T19" fmla="*/ 2147483647 h 156"/>
                <a:gd name="T20" fmla="*/ 2147483647 w 168"/>
                <a:gd name="T21" fmla="*/ 2147483647 h 156"/>
                <a:gd name="T22" fmla="*/ 2147483647 w 168"/>
                <a:gd name="T23" fmla="*/ 2147483647 h 156"/>
                <a:gd name="T24" fmla="*/ 2147483647 w 168"/>
                <a:gd name="T25" fmla="*/ 2147483647 h 156"/>
                <a:gd name="T26" fmla="*/ 2147483647 w 168"/>
                <a:gd name="T27" fmla="*/ 2147483647 h 156"/>
                <a:gd name="T28" fmla="*/ 2147483647 w 168"/>
                <a:gd name="T29" fmla="*/ 2147483647 h 156"/>
                <a:gd name="T30" fmla="*/ 2147483647 w 168"/>
                <a:gd name="T31" fmla="*/ 2147483647 h 156"/>
                <a:gd name="T32" fmla="*/ 2147483647 w 168"/>
                <a:gd name="T33" fmla="*/ 2147483647 h 156"/>
                <a:gd name="T34" fmla="*/ 2147483647 w 168"/>
                <a:gd name="T35" fmla="*/ 2147483647 h 156"/>
                <a:gd name="T36" fmla="*/ 2147483647 w 168"/>
                <a:gd name="T37" fmla="*/ 0 h 156"/>
                <a:gd name="T38" fmla="*/ 2147483647 w 168"/>
                <a:gd name="T39" fmla="*/ 0 h 15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0" t="0" r="r" b="b"/>
              <a:pathLst>
                <a:path w="168" h="156">
                  <a:moveTo>
                    <a:pt x="48" y="0"/>
                  </a:moveTo>
                  <a:lnTo>
                    <a:pt x="0" y="36"/>
                  </a:lnTo>
                  <a:lnTo>
                    <a:pt x="0" y="48"/>
                  </a:lnTo>
                  <a:lnTo>
                    <a:pt x="18" y="72"/>
                  </a:lnTo>
                  <a:lnTo>
                    <a:pt x="36" y="84"/>
                  </a:lnTo>
                  <a:lnTo>
                    <a:pt x="72" y="96"/>
                  </a:lnTo>
                  <a:lnTo>
                    <a:pt x="90" y="108"/>
                  </a:lnTo>
                  <a:lnTo>
                    <a:pt x="84" y="150"/>
                  </a:lnTo>
                  <a:lnTo>
                    <a:pt x="114" y="156"/>
                  </a:lnTo>
                  <a:lnTo>
                    <a:pt x="150" y="138"/>
                  </a:lnTo>
                  <a:lnTo>
                    <a:pt x="168" y="126"/>
                  </a:lnTo>
                  <a:lnTo>
                    <a:pt x="162" y="114"/>
                  </a:lnTo>
                  <a:lnTo>
                    <a:pt x="162" y="90"/>
                  </a:lnTo>
                  <a:lnTo>
                    <a:pt x="144" y="84"/>
                  </a:lnTo>
                  <a:lnTo>
                    <a:pt x="120" y="54"/>
                  </a:lnTo>
                  <a:lnTo>
                    <a:pt x="108" y="42"/>
                  </a:lnTo>
                  <a:lnTo>
                    <a:pt x="90" y="12"/>
                  </a:lnTo>
                  <a:lnTo>
                    <a:pt x="90" y="6"/>
                  </a:lnTo>
                  <a:lnTo>
                    <a:pt x="78" y="0"/>
                  </a:lnTo>
                  <a:lnTo>
                    <a:pt x="48" y="0"/>
                  </a:lnTo>
                  <a:close/>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solidFill>
                  <a:srgbClr val="FFFFFF"/>
                </a:solidFill>
              </a:endParaRPr>
            </a:p>
          </p:txBody>
        </p:sp>
        <p:sp>
          <p:nvSpPr>
            <p:cNvPr id="581" name="Freeform 580"/>
            <p:cNvSpPr>
              <a:spLocks/>
            </p:cNvSpPr>
            <p:nvPr/>
          </p:nvSpPr>
          <p:spPr bwMode="auto">
            <a:xfrm>
              <a:off x="3324232" y="4760418"/>
              <a:ext cx="289108" cy="300949"/>
            </a:xfrm>
            <a:custGeom>
              <a:avLst/>
              <a:gdLst>
                <a:gd name="T0" fmla="*/ 2147483647 w 10141"/>
                <a:gd name="T1" fmla="*/ 2147483647 h 10000"/>
                <a:gd name="T2" fmla="*/ 2147483647 w 10141"/>
                <a:gd name="T3" fmla="*/ 2147483647 h 10000"/>
                <a:gd name="T4" fmla="*/ 2147483647 w 10141"/>
                <a:gd name="T5" fmla="*/ 2147483647 h 10000"/>
                <a:gd name="T6" fmla="*/ 2147483647 w 10141"/>
                <a:gd name="T7" fmla="*/ 2147483647 h 10000"/>
                <a:gd name="T8" fmla="*/ 2147483647 w 10141"/>
                <a:gd name="T9" fmla="*/ 2147483647 h 10000"/>
                <a:gd name="T10" fmla="*/ 2147483647 w 10141"/>
                <a:gd name="T11" fmla="*/ 2147483647 h 10000"/>
                <a:gd name="T12" fmla="*/ 2147483647 w 10141"/>
                <a:gd name="T13" fmla="*/ 2147483647 h 10000"/>
                <a:gd name="T14" fmla="*/ 2147483647 w 10141"/>
                <a:gd name="T15" fmla="*/ 2147483647 h 10000"/>
                <a:gd name="T16" fmla="*/ 2147483647 w 10141"/>
                <a:gd name="T17" fmla="*/ 2147483647 h 10000"/>
                <a:gd name="T18" fmla="*/ 2147483647 w 10141"/>
                <a:gd name="T19" fmla="*/ 2147483647 h 10000"/>
                <a:gd name="T20" fmla="*/ 2147483647 w 10141"/>
                <a:gd name="T21" fmla="*/ 2147483647 h 10000"/>
                <a:gd name="T22" fmla="*/ 2147483647 w 10141"/>
                <a:gd name="T23" fmla="*/ 2147483647 h 10000"/>
                <a:gd name="T24" fmla="*/ 2147483647 w 10141"/>
                <a:gd name="T25" fmla="*/ 2147483647 h 10000"/>
                <a:gd name="T26" fmla="*/ 2147483647 w 10141"/>
                <a:gd name="T27" fmla="*/ 0 h 10000"/>
                <a:gd name="T28" fmla="*/ 2147483647 w 10141"/>
                <a:gd name="T29" fmla="*/ 2147483647 h 10000"/>
                <a:gd name="T30" fmla="*/ 2147483647 w 10141"/>
                <a:gd name="T31" fmla="*/ 2147483647 h 10000"/>
                <a:gd name="T32" fmla="*/ 2147483647 w 10141"/>
                <a:gd name="T33" fmla="*/ 2147483647 h 10000"/>
                <a:gd name="T34" fmla="*/ 2147483647 w 10141"/>
                <a:gd name="T35" fmla="*/ 2147483647 h 10000"/>
                <a:gd name="T36" fmla="*/ 2147483647 w 10141"/>
                <a:gd name="T37" fmla="*/ 2147483647 h 10000"/>
                <a:gd name="T38" fmla="*/ 2147483647 w 10141"/>
                <a:gd name="T39" fmla="*/ 2147483647 h 10000"/>
                <a:gd name="T40" fmla="*/ 2147483647 w 10141"/>
                <a:gd name="T41" fmla="*/ 2147483647 h 10000"/>
                <a:gd name="T42" fmla="*/ 2147483647 w 10141"/>
                <a:gd name="T43" fmla="*/ 2147483647 h 10000"/>
                <a:gd name="T44" fmla="*/ 2147483647 w 10141"/>
                <a:gd name="T45" fmla="*/ 2147483647 h 10000"/>
                <a:gd name="T46" fmla="*/ 2147483647 w 10141"/>
                <a:gd name="T47" fmla="*/ 2147483647 h 10000"/>
                <a:gd name="T48" fmla="*/ 2147483647 w 10141"/>
                <a:gd name="T49" fmla="*/ 2147483647 h 10000"/>
                <a:gd name="T50" fmla="*/ 2147483647 w 10141"/>
                <a:gd name="T51" fmla="*/ 2147483647 h 10000"/>
                <a:gd name="T52" fmla="*/ 2147483647 w 10141"/>
                <a:gd name="T53" fmla="*/ 2147483647 h 10000"/>
                <a:gd name="T54" fmla="*/ 2147483647 w 10141"/>
                <a:gd name="T55" fmla="*/ 2147483647 h 10000"/>
                <a:gd name="T56" fmla="*/ 2147483647 w 10141"/>
                <a:gd name="T57" fmla="*/ 2147483647 h 10000"/>
                <a:gd name="T58" fmla="*/ 2147483647 w 10141"/>
                <a:gd name="T59" fmla="*/ 2147483647 h 10000"/>
                <a:gd name="T60" fmla="*/ 2147483647 w 10141"/>
                <a:gd name="T61" fmla="*/ 2147483647 h 10000"/>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0" t="0" r="r" b="b"/>
              <a:pathLst>
                <a:path w="10141" h="10000">
                  <a:moveTo>
                    <a:pt x="6087" y="9512"/>
                  </a:moveTo>
                  <a:lnTo>
                    <a:pt x="6087" y="9024"/>
                  </a:lnTo>
                  <a:lnTo>
                    <a:pt x="8249" y="7561"/>
                  </a:lnTo>
                  <a:lnTo>
                    <a:pt x="9600" y="7561"/>
                  </a:lnTo>
                  <a:lnTo>
                    <a:pt x="10141" y="7805"/>
                  </a:lnTo>
                  <a:lnTo>
                    <a:pt x="10141" y="6098"/>
                  </a:lnTo>
                  <a:lnTo>
                    <a:pt x="10141" y="5122"/>
                  </a:lnTo>
                  <a:cubicBezTo>
                    <a:pt x="10141" y="5122"/>
                    <a:pt x="8790" y="4878"/>
                    <a:pt x="8519" y="4878"/>
                  </a:cubicBezTo>
                  <a:lnTo>
                    <a:pt x="7979" y="4146"/>
                  </a:lnTo>
                  <a:lnTo>
                    <a:pt x="7979" y="3171"/>
                  </a:lnTo>
                  <a:lnTo>
                    <a:pt x="6087" y="2439"/>
                  </a:lnTo>
                  <a:lnTo>
                    <a:pt x="4465" y="1707"/>
                  </a:lnTo>
                  <a:lnTo>
                    <a:pt x="4195" y="244"/>
                  </a:lnTo>
                  <a:lnTo>
                    <a:pt x="2573" y="0"/>
                  </a:lnTo>
                  <a:lnTo>
                    <a:pt x="1492" y="732"/>
                  </a:lnTo>
                  <a:lnTo>
                    <a:pt x="411" y="976"/>
                  </a:lnTo>
                  <a:cubicBezTo>
                    <a:pt x="591" y="1220"/>
                    <a:pt x="924" y="1260"/>
                    <a:pt x="952" y="1707"/>
                  </a:cubicBezTo>
                  <a:cubicBezTo>
                    <a:pt x="980" y="2154"/>
                    <a:pt x="691" y="3085"/>
                    <a:pt x="578" y="3659"/>
                  </a:cubicBezTo>
                  <a:cubicBezTo>
                    <a:pt x="465" y="4234"/>
                    <a:pt x="368" y="4765"/>
                    <a:pt x="272" y="5154"/>
                  </a:cubicBezTo>
                  <a:cubicBezTo>
                    <a:pt x="176" y="5543"/>
                    <a:pt x="-27" y="5787"/>
                    <a:pt x="2" y="5992"/>
                  </a:cubicBezTo>
                  <a:cubicBezTo>
                    <a:pt x="31" y="6197"/>
                    <a:pt x="243" y="6244"/>
                    <a:pt x="446" y="6383"/>
                  </a:cubicBezTo>
                  <a:cubicBezTo>
                    <a:pt x="649" y="6522"/>
                    <a:pt x="1138" y="6592"/>
                    <a:pt x="1222" y="6829"/>
                  </a:cubicBezTo>
                  <a:cubicBezTo>
                    <a:pt x="1306" y="7066"/>
                    <a:pt x="1042" y="7480"/>
                    <a:pt x="952" y="7805"/>
                  </a:cubicBezTo>
                  <a:lnTo>
                    <a:pt x="2033" y="9512"/>
                  </a:lnTo>
                  <a:lnTo>
                    <a:pt x="2303" y="10000"/>
                  </a:lnTo>
                  <a:lnTo>
                    <a:pt x="2844" y="9756"/>
                  </a:lnTo>
                  <a:lnTo>
                    <a:pt x="3384" y="9756"/>
                  </a:lnTo>
                  <a:lnTo>
                    <a:pt x="4736" y="10000"/>
                  </a:lnTo>
                  <a:lnTo>
                    <a:pt x="5006" y="9756"/>
                  </a:lnTo>
                  <a:lnTo>
                    <a:pt x="6087" y="9512"/>
                  </a:lnTo>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solidFill>
                  <a:srgbClr val="FFFFFF"/>
                </a:solidFill>
              </a:endParaRPr>
            </a:p>
          </p:txBody>
        </p:sp>
        <p:sp>
          <p:nvSpPr>
            <p:cNvPr id="582" name="Freeform 581"/>
            <p:cNvSpPr>
              <a:spLocks/>
            </p:cNvSpPr>
            <p:nvPr/>
          </p:nvSpPr>
          <p:spPr bwMode="auto">
            <a:xfrm>
              <a:off x="3527296" y="4304836"/>
              <a:ext cx="127346" cy="187886"/>
            </a:xfrm>
            <a:custGeom>
              <a:avLst/>
              <a:gdLst>
                <a:gd name="T0" fmla="*/ 2147483647 w 90"/>
                <a:gd name="T1" fmla="*/ 2147483647 h 138"/>
                <a:gd name="T2" fmla="*/ 2147483647 w 90"/>
                <a:gd name="T3" fmla="*/ 2147483647 h 138"/>
                <a:gd name="T4" fmla="*/ 2147483647 w 90"/>
                <a:gd name="T5" fmla="*/ 2147483647 h 138"/>
                <a:gd name="T6" fmla="*/ 2147483647 w 90"/>
                <a:gd name="T7" fmla="*/ 2147483647 h 138"/>
                <a:gd name="T8" fmla="*/ 2147483647 w 90"/>
                <a:gd name="T9" fmla="*/ 2147483647 h 138"/>
                <a:gd name="T10" fmla="*/ 2147483647 w 90"/>
                <a:gd name="T11" fmla="*/ 2147483647 h 138"/>
                <a:gd name="T12" fmla="*/ 2147483647 w 90"/>
                <a:gd name="T13" fmla="*/ 2147483647 h 138"/>
                <a:gd name="T14" fmla="*/ 2147483647 w 90"/>
                <a:gd name="T15" fmla="*/ 0 h 138"/>
                <a:gd name="T16" fmla="*/ 2147483647 w 90"/>
                <a:gd name="T17" fmla="*/ 2147483647 h 138"/>
                <a:gd name="T18" fmla="*/ 0 w 90"/>
                <a:gd name="T19" fmla="*/ 2147483647 h 138"/>
                <a:gd name="T20" fmla="*/ 2147483647 w 90"/>
                <a:gd name="T21" fmla="*/ 2147483647 h 138"/>
                <a:gd name="T22" fmla="*/ 2147483647 w 90"/>
                <a:gd name="T23" fmla="*/ 2147483647 h 138"/>
                <a:gd name="T24" fmla="*/ 2147483647 w 90"/>
                <a:gd name="T25" fmla="*/ 2147483647 h 138"/>
                <a:gd name="T26" fmla="*/ 2147483647 w 90"/>
                <a:gd name="T27" fmla="*/ 2147483647 h 138"/>
                <a:gd name="T28" fmla="*/ 2147483647 w 90"/>
                <a:gd name="T29" fmla="*/ 2147483647 h 138"/>
                <a:gd name="T30" fmla="*/ 2147483647 w 90"/>
                <a:gd name="T31" fmla="*/ 2147483647 h 138"/>
                <a:gd name="T32" fmla="*/ 2147483647 w 90"/>
                <a:gd name="T33" fmla="*/ 2147483647 h 138"/>
                <a:gd name="T34" fmla="*/ 2147483647 w 90"/>
                <a:gd name="T35" fmla="*/ 2147483647 h 138"/>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0" t="0" r="r" b="b"/>
              <a:pathLst>
                <a:path w="90" h="138">
                  <a:moveTo>
                    <a:pt x="90" y="126"/>
                  </a:moveTo>
                  <a:lnTo>
                    <a:pt x="78" y="102"/>
                  </a:lnTo>
                  <a:lnTo>
                    <a:pt x="66" y="78"/>
                  </a:lnTo>
                  <a:lnTo>
                    <a:pt x="84" y="60"/>
                  </a:lnTo>
                  <a:lnTo>
                    <a:pt x="90" y="42"/>
                  </a:lnTo>
                  <a:lnTo>
                    <a:pt x="66" y="36"/>
                  </a:lnTo>
                  <a:lnTo>
                    <a:pt x="60" y="18"/>
                  </a:lnTo>
                  <a:lnTo>
                    <a:pt x="36" y="0"/>
                  </a:lnTo>
                  <a:lnTo>
                    <a:pt x="12" y="24"/>
                  </a:lnTo>
                  <a:lnTo>
                    <a:pt x="0" y="42"/>
                  </a:lnTo>
                  <a:lnTo>
                    <a:pt x="6" y="60"/>
                  </a:lnTo>
                  <a:lnTo>
                    <a:pt x="18" y="66"/>
                  </a:lnTo>
                  <a:lnTo>
                    <a:pt x="30" y="84"/>
                  </a:lnTo>
                  <a:lnTo>
                    <a:pt x="24" y="120"/>
                  </a:lnTo>
                  <a:lnTo>
                    <a:pt x="42" y="138"/>
                  </a:lnTo>
                  <a:lnTo>
                    <a:pt x="60" y="132"/>
                  </a:lnTo>
                  <a:lnTo>
                    <a:pt x="90" y="126"/>
                  </a:lnTo>
                </a:path>
              </a:pathLst>
            </a:custGeom>
            <a:grpFill/>
            <a:ln w="4445" cap="flat" cmpd="sng">
              <a:solidFill>
                <a:schemeClr val="bg1"/>
              </a:solidFill>
              <a:prstDash val="solid"/>
              <a:round/>
              <a:headEnd type="none" w="med" len="med"/>
              <a:tailEnd type="none" w="med" len="med"/>
            </a:ln>
            <a:effectLst/>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solidFill>
                  <a:srgbClr val="FFFFFF"/>
                </a:solidFill>
              </a:endParaRPr>
            </a:p>
          </p:txBody>
        </p:sp>
        <p:sp>
          <p:nvSpPr>
            <p:cNvPr id="583" name="Freeform 582"/>
            <p:cNvSpPr>
              <a:spLocks/>
            </p:cNvSpPr>
            <p:nvPr/>
          </p:nvSpPr>
          <p:spPr bwMode="auto">
            <a:xfrm>
              <a:off x="3725198" y="4371344"/>
              <a:ext cx="82603" cy="98100"/>
            </a:xfrm>
            <a:custGeom>
              <a:avLst/>
              <a:gdLst>
                <a:gd name="T0" fmla="*/ 2147483647 w 60"/>
                <a:gd name="T1" fmla="*/ 2147483647 h 72"/>
                <a:gd name="T2" fmla="*/ 2147483647 w 60"/>
                <a:gd name="T3" fmla="*/ 2147483647 h 72"/>
                <a:gd name="T4" fmla="*/ 2147483647 w 60"/>
                <a:gd name="T5" fmla="*/ 2147483647 h 72"/>
                <a:gd name="T6" fmla="*/ 2147483647 w 60"/>
                <a:gd name="T7" fmla="*/ 2147483647 h 72"/>
                <a:gd name="T8" fmla="*/ 2147483647 w 60"/>
                <a:gd name="T9" fmla="*/ 2147483647 h 72"/>
                <a:gd name="T10" fmla="*/ 2147483647 w 60"/>
                <a:gd name="T11" fmla="*/ 0 h 72"/>
                <a:gd name="T12" fmla="*/ 2147483647 w 60"/>
                <a:gd name="T13" fmla="*/ 0 h 72"/>
                <a:gd name="T14" fmla="*/ 0 w 60"/>
                <a:gd name="T15" fmla="*/ 2147483647 h 72"/>
                <a:gd name="T16" fmla="*/ 2147483647 w 60"/>
                <a:gd name="T17" fmla="*/ 2147483647 h 7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60" h="72">
                  <a:moveTo>
                    <a:pt x="6" y="42"/>
                  </a:moveTo>
                  <a:lnTo>
                    <a:pt x="6" y="66"/>
                  </a:lnTo>
                  <a:lnTo>
                    <a:pt x="12" y="72"/>
                  </a:lnTo>
                  <a:lnTo>
                    <a:pt x="36" y="60"/>
                  </a:lnTo>
                  <a:lnTo>
                    <a:pt x="60" y="24"/>
                  </a:lnTo>
                  <a:lnTo>
                    <a:pt x="18" y="0"/>
                  </a:lnTo>
                  <a:lnTo>
                    <a:pt x="6" y="0"/>
                  </a:lnTo>
                  <a:lnTo>
                    <a:pt x="0" y="18"/>
                  </a:lnTo>
                  <a:lnTo>
                    <a:pt x="6" y="42"/>
                  </a:lnTo>
                  <a:close/>
                </a:path>
              </a:pathLst>
            </a:custGeom>
            <a:grpFill/>
            <a:ln w="4445" cap="flat" cmpd="sng">
              <a:solidFill>
                <a:schemeClr val="bg1"/>
              </a:solidFill>
              <a:prstDash val="solid"/>
              <a:round/>
              <a:headEnd type="none" w="med" len="med"/>
              <a:tailEnd type="none" w="med" len="med"/>
            </a:ln>
            <a:effectLst/>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solidFill>
                  <a:srgbClr val="FFFFFF"/>
                </a:solidFill>
              </a:endParaRPr>
            </a:p>
          </p:txBody>
        </p:sp>
        <p:sp>
          <p:nvSpPr>
            <p:cNvPr id="584" name="Freeform 583"/>
            <p:cNvSpPr>
              <a:spLocks/>
            </p:cNvSpPr>
            <p:nvPr/>
          </p:nvSpPr>
          <p:spPr bwMode="auto">
            <a:xfrm>
              <a:off x="3623665" y="4368019"/>
              <a:ext cx="104975" cy="114726"/>
            </a:xfrm>
            <a:custGeom>
              <a:avLst/>
              <a:gdLst>
                <a:gd name="T0" fmla="*/ 2147483647 w 72"/>
                <a:gd name="T1" fmla="*/ 2147483647 h 84"/>
                <a:gd name="T2" fmla="*/ 2147483647 w 72"/>
                <a:gd name="T3" fmla="*/ 2147483647 h 84"/>
                <a:gd name="T4" fmla="*/ 2147483647 w 72"/>
                <a:gd name="T5" fmla="*/ 2147483647 h 84"/>
                <a:gd name="T6" fmla="*/ 2147483647 w 72"/>
                <a:gd name="T7" fmla="*/ 2147483647 h 84"/>
                <a:gd name="T8" fmla="*/ 2147483647 w 72"/>
                <a:gd name="T9" fmla="*/ 2147483647 h 84"/>
                <a:gd name="T10" fmla="*/ 2147483647 w 72"/>
                <a:gd name="T11" fmla="*/ 0 h 84"/>
                <a:gd name="T12" fmla="*/ 2147483647 w 72"/>
                <a:gd name="T13" fmla="*/ 2147483647 h 84"/>
                <a:gd name="T14" fmla="*/ 0 w 72"/>
                <a:gd name="T15" fmla="*/ 2147483647 h 84"/>
                <a:gd name="T16" fmla="*/ 2147483647 w 72"/>
                <a:gd name="T17" fmla="*/ 2147483647 h 84"/>
                <a:gd name="T18" fmla="*/ 2147483647 w 72"/>
                <a:gd name="T19" fmla="*/ 2147483647 h 84"/>
                <a:gd name="T20" fmla="*/ 2147483647 w 72"/>
                <a:gd name="T21" fmla="*/ 2147483647 h 84"/>
                <a:gd name="T22" fmla="*/ 2147483647 w 72"/>
                <a:gd name="T23" fmla="*/ 2147483647 h 84"/>
                <a:gd name="T24" fmla="*/ 2147483647 w 72"/>
                <a:gd name="T25" fmla="*/ 2147483647 h 84"/>
                <a:gd name="T26" fmla="*/ 2147483647 w 72"/>
                <a:gd name="T27" fmla="*/ 2147483647 h 84"/>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72" h="84">
                  <a:moveTo>
                    <a:pt x="72" y="78"/>
                  </a:moveTo>
                  <a:lnTo>
                    <a:pt x="72" y="54"/>
                  </a:lnTo>
                  <a:lnTo>
                    <a:pt x="66" y="30"/>
                  </a:lnTo>
                  <a:lnTo>
                    <a:pt x="72" y="12"/>
                  </a:lnTo>
                  <a:lnTo>
                    <a:pt x="24" y="6"/>
                  </a:lnTo>
                  <a:lnTo>
                    <a:pt x="24" y="0"/>
                  </a:lnTo>
                  <a:lnTo>
                    <a:pt x="18" y="18"/>
                  </a:lnTo>
                  <a:lnTo>
                    <a:pt x="0" y="36"/>
                  </a:lnTo>
                  <a:lnTo>
                    <a:pt x="12" y="60"/>
                  </a:lnTo>
                  <a:lnTo>
                    <a:pt x="24" y="84"/>
                  </a:lnTo>
                  <a:lnTo>
                    <a:pt x="30" y="84"/>
                  </a:lnTo>
                  <a:lnTo>
                    <a:pt x="42" y="78"/>
                  </a:lnTo>
                  <a:lnTo>
                    <a:pt x="72" y="78"/>
                  </a:lnTo>
                </a:path>
              </a:pathLst>
            </a:custGeom>
            <a:grpFill/>
            <a:ln w="4445" cap="flat" cmpd="sng">
              <a:solidFill>
                <a:schemeClr val="bg1"/>
              </a:solidFill>
              <a:prstDash val="solid"/>
              <a:round/>
              <a:headEnd type="none" w="med" len="med"/>
              <a:tailEnd type="none" w="med" len="med"/>
            </a:ln>
            <a:effectLst/>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solidFill>
                  <a:srgbClr val="FFFFFF"/>
                </a:solidFill>
              </a:endParaRPr>
            </a:p>
          </p:txBody>
        </p:sp>
        <p:sp>
          <p:nvSpPr>
            <p:cNvPr id="585" name="Freeform 584"/>
            <p:cNvSpPr>
              <a:spLocks/>
            </p:cNvSpPr>
            <p:nvPr/>
          </p:nvSpPr>
          <p:spPr bwMode="auto">
            <a:xfrm>
              <a:off x="3229584" y="4216712"/>
              <a:ext cx="361385" cy="294299"/>
            </a:xfrm>
            <a:custGeom>
              <a:avLst/>
              <a:gdLst>
                <a:gd name="T0" fmla="*/ 2147483647 w 43"/>
                <a:gd name="T1" fmla="*/ 2147483647 h 36"/>
                <a:gd name="T2" fmla="*/ 2147483647 w 43"/>
                <a:gd name="T3" fmla="*/ 2147483647 h 36"/>
                <a:gd name="T4" fmla="*/ 2147483647 w 43"/>
                <a:gd name="T5" fmla="*/ 2147483647 h 36"/>
                <a:gd name="T6" fmla="*/ 2147483647 w 43"/>
                <a:gd name="T7" fmla="*/ 2147483647 h 36"/>
                <a:gd name="T8" fmla="*/ 2147483647 w 43"/>
                <a:gd name="T9" fmla="*/ 2147483647 h 36"/>
                <a:gd name="T10" fmla="*/ 2147483647 w 43"/>
                <a:gd name="T11" fmla="*/ 2147483647 h 36"/>
                <a:gd name="T12" fmla="*/ 2147483647 w 43"/>
                <a:gd name="T13" fmla="*/ 2147483647 h 36"/>
                <a:gd name="T14" fmla="*/ 2147483647 w 43"/>
                <a:gd name="T15" fmla="*/ 2147483647 h 36"/>
                <a:gd name="T16" fmla="*/ 2147483647 w 43"/>
                <a:gd name="T17" fmla="*/ 2147483647 h 36"/>
                <a:gd name="T18" fmla="*/ 2147483647 w 43"/>
                <a:gd name="T19" fmla="*/ 2147483647 h 36"/>
                <a:gd name="T20" fmla="*/ 2147483647 w 43"/>
                <a:gd name="T21" fmla="*/ 2147483647 h 36"/>
                <a:gd name="T22" fmla="*/ 2147483647 w 43"/>
                <a:gd name="T23" fmla="*/ 2147483647 h 36"/>
                <a:gd name="T24" fmla="*/ 2147483647 w 43"/>
                <a:gd name="T25" fmla="*/ 2147483647 h 36"/>
                <a:gd name="T26" fmla="*/ 2147483647 w 43"/>
                <a:gd name="T27" fmla="*/ 0 h 36"/>
                <a:gd name="T28" fmla="*/ 2147483647 w 43"/>
                <a:gd name="T29" fmla="*/ 2147483647 h 36"/>
                <a:gd name="T30" fmla="*/ 0 w 43"/>
                <a:gd name="T31" fmla="*/ 2147483647 h 36"/>
                <a:gd name="T32" fmla="*/ 2147483647 w 43"/>
                <a:gd name="T33" fmla="*/ 2147483647 h 36"/>
                <a:gd name="T34" fmla="*/ 2147483647 w 43"/>
                <a:gd name="T35" fmla="*/ 2147483647 h 36"/>
                <a:gd name="T36" fmla="*/ 2147483647 w 43"/>
                <a:gd name="T37" fmla="*/ 2147483647 h 36"/>
                <a:gd name="T38" fmla="*/ 2147483647 w 43"/>
                <a:gd name="T39" fmla="*/ 2147483647 h 36"/>
                <a:gd name="T40" fmla="*/ 2147483647 w 43"/>
                <a:gd name="T41" fmla="*/ 2147483647 h 36"/>
                <a:gd name="T42" fmla="*/ 2147483647 w 43"/>
                <a:gd name="T43" fmla="*/ 2147483647 h 36"/>
                <a:gd name="T44" fmla="*/ 2147483647 w 43"/>
                <a:gd name="T45" fmla="*/ 2147483647 h 36"/>
                <a:gd name="T46" fmla="*/ 2147483647 w 43"/>
                <a:gd name="T47" fmla="*/ 2147483647 h 36"/>
                <a:gd name="T48" fmla="*/ 2147483647 w 43"/>
                <a:gd name="T49" fmla="*/ 2147483647 h 36"/>
                <a:gd name="T50" fmla="*/ 2147483647 w 43"/>
                <a:gd name="T51" fmla="*/ 2147483647 h 36"/>
                <a:gd name="T52" fmla="*/ 2147483647 w 43"/>
                <a:gd name="T53" fmla="*/ 2147483647 h 36"/>
                <a:gd name="T54" fmla="*/ 2147483647 w 43"/>
                <a:gd name="T55" fmla="*/ 2147483647 h 36"/>
                <a:gd name="T56" fmla="*/ 2147483647 w 43"/>
                <a:gd name="T57" fmla="*/ 2147483647 h 36"/>
                <a:gd name="T58" fmla="*/ 2147483647 w 43"/>
                <a:gd name="T59" fmla="*/ 2147483647 h 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0" t="0" r="r" b="b"/>
              <a:pathLst>
                <a:path w="43" h="36">
                  <a:moveTo>
                    <a:pt x="38" y="21"/>
                  </a:moveTo>
                  <a:cubicBezTo>
                    <a:pt x="37" y="18"/>
                    <a:pt x="37" y="18"/>
                    <a:pt x="37" y="18"/>
                  </a:cubicBezTo>
                  <a:cubicBezTo>
                    <a:pt x="39" y="15"/>
                    <a:pt x="39" y="15"/>
                    <a:pt x="39" y="15"/>
                  </a:cubicBezTo>
                  <a:cubicBezTo>
                    <a:pt x="43" y="11"/>
                    <a:pt x="43" y="11"/>
                    <a:pt x="43" y="11"/>
                  </a:cubicBezTo>
                  <a:cubicBezTo>
                    <a:pt x="42" y="11"/>
                    <a:pt x="42" y="11"/>
                    <a:pt x="42" y="11"/>
                  </a:cubicBezTo>
                  <a:cubicBezTo>
                    <a:pt x="39" y="10"/>
                    <a:pt x="39" y="10"/>
                    <a:pt x="39" y="10"/>
                  </a:cubicBezTo>
                  <a:cubicBezTo>
                    <a:pt x="38" y="8"/>
                    <a:pt x="38" y="8"/>
                    <a:pt x="38" y="8"/>
                  </a:cubicBezTo>
                  <a:cubicBezTo>
                    <a:pt x="32" y="5"/>
                    <a:pt x="32" y="5"/>
                    <a:pt x="32" y="5"/>
                  </a:cubicBezTo>
                  <a:cubicBezTo>
                    <a:pt x="22" y="6"/>
                    <a:pt x="22" y="6"/>
                    <a:pt x="22" y="6"/>
                  </a:cubicBezTo>
                  <a:cubicBezTo>
                    <a:pt x="17" y="5"/>
                    <a:pt x="17" y="5"/>
                    <a:pt x="17" y="5"/>
                  </a:cubicBezTo>
                  <a:cubicBezTo>
                    <a:pt x="16" y="3"/>
                    <a:pt x="16" y="3"/>
                    <a:pt x="16" y="3"/>
                  </a:cubicBezTo>
                  <a:cubicBezTo>
                    <a:pt x="11" y="2"/>
                    <a:pt x="11" y="2"/>
                    <a:pt x="11" y="2"/>
                  </a:cubicBezTo>
                  <a:cubicBezTo>
                    <a:pt x="11" y="2"/>
                    <a:pt x="7" y="3"/>
                    <a:pt x="6" y="3"/>
                  </a:cubicBezTo>
                  <a:cubicBezTo>
                    <a:pt x="5" y="3"/>
                    <a:pt x="5" y="1"/>
                    <a:pt x="5" y="0"/>
                  </a:cubicBezTo>
                  <a:cubicBezTo>
                    <a:pt x="1" y="2"/>
                    <a:pt x="1" y="2"/>
                    <a:pt x="1" y="2"/>
                  </a:cubicBezTo>
                  <a:cubicBezTo>
                    <a:pt x="0" y="10"/>
                    <a:pt x="0" y="10"/>
                    <a:pt x="0" y="10"/>
                  </a:cubicBezTo>
                  <a:cubicBezTo>
                    <a:pt x="2" y="15"/>
                    <a:pt x="2" y="15"/>
                    <a:pt x="2" y="15"/>
                  </a:cubicBezTo>
                  <a:cubicBezTo>
                    <a:pt x="12" y="19"/>
                    <a:pt x="12" y="19"/>
                    <a:pt x="12" y="19"/>
                  </a:cubicBezTo>
                  <a:cubicBezTo>
                    <a:pt x="17" y="20"/>
                    <a:pt x="17" y="20"/>
                    <a:pt x="17" y="20"/>
                  </a:cubicBezTo>
                  <a:cubicBezTo>
                    <a:pt x="16" y="22"/>
                    <a:pt x="16" y="22"/>
                    <a:pt x="16" y="22"/>
                  </a:cubicBezTo>
                  <a:cubicBezTo>
                    <a:pt x="18" y="26"/>
                    <a:pt x="18" y="26"/>
                    <a:pt x="18" y="26"/>
                  </a:cubicBezTo>
                  <a:cubicBezTo>
                    <a:pt x="18" y="33"/>
                    <a:pt x="18" y="33"/>
                    <a:pt x="18" y="33"/>
                  </a:cubicBezTo>
                  <a:cubicBezTo>
                    <a:pt x="18" y="33"/>
                    <a:pt x="18" y="33"/>
                    <a:pt x="18" y="33"/>
                  </a:cubicBezTo>
                  <a:cubicBezTo>
                    <a:pt x="21" y="36"/>
                    <a:pt x="21" y="36"/>
                    <a:pt x="21" y="36"/>
                  </a:cubicBezTo>
                  <a:cubicBezTo>
                    <a:pt x="30" y="33"/>
                    <a:pt x="30" y="33"/>
                    <a:pt x="30" y="33"/>
                  </a:cubicBezTo>
                  <a:cubicBezTo>
                    <a:pt x="29" y="30"/>
                    <a:pt x="29" y="30"/>
                    <a:pt x="29" y="30"/>
                  </a:cubicBezTo>
                  <a:cubicBezTo>
                    <a:pt x="26" y="25"/>
                    <a:pt x="26" y="25"/>
                    <a:pt x="26" y="25"/>
                  </a:cubicBezTo>
                  <a:cubicBezTo>
                    <a:pt x="34" y="25"/>
                    <a:pt x="34" y="25"/>
                    <a:pt x="34" y="25"/>
                  </a:cubicBezTo>
                  <a:cubicBezTo>
                    <a:pt x="39" y="23"/>
                    <a:pt x="39" y="23"/>
                    <a:pt x="39" y="23"/>
                  </a:cubicBezTo>
                  <a:cubicBezTo>
                    <a:pt x="38" y="21"/>
                    <a:pt x="38" y="21"/>
                    <a:pt x="38" y="21"/>
                  </a:cubicBezTo>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solidFill>
                  <a:srgbClr val="FFFFFF"/>
                </a:solidFill>
              </a:endParaRPr>
            </a:p>
          </p:txBody>
        </p:sp>
        <p:sp>
          <p:nvSpPr>
            <p:cNvPr id="586" name="Freeform 585"/>
            <p:cNvSpPr>
              <a:spLocks/>
            </p:cNvSpPr>
            <p:nvPr/>
          </p:nvSpPr>
          <p:spPr bwMode="auto">
            <a:xfrm>
              <a:off x="3024799" y="4477758"/>
              <a:ext cx="146275" cy="156295"/>
            </a:xfrm>
            <a:custGeom>
              <a:avLst/>
              <a:gdLst>
                <a:gd name="T0" fmla="*/ 2147483647 w 102"/>
                <a:gd name="T1" fmla="*/ 2147483647 h 114"/>
                <a:gd name="T2" fmla="*/ 2147483647 w 102"/>
                <a:gd name="T3" fmla="*/ 2147483647 h 114"/>
                <a:gd name="T4" fmla="*/ 2147483647 w 102"/>
                <a:gd name="T5" fmla="*/ 2147483647 h 114"/>
                <a:gd name="T6" fmla="*/ 2147483647 w 102"/>
                <a:gd name="T7" fmla="*/ 2147483647 h 114"/>
                <a:gd name="T8" fmla="*/ 2147483647 w 102"/>
                <a:gd name="T9" fmla="*/ 2147483647 h 114"/>
                <a:gd name="T10" fmla="*/ 2147483647 w 102"/>
                <a:gd name="T11" fmla="*/ 2147483647 h 114"/>
                <a:gd name="T12" fmla="*/ 2147483647 w 102"/>
                <a:gd name="T13" fmla="*/ 0 h 114"/>
                <a:gd name="T14" fmla="*/ 2147483647 w 102"/>
                <a:gd name="T15" fmla="*/ 2147483647 h 114"/>
                <a:gd name="T16" fmla="*/ 0 w 102"/>
                <a:gd name="T17" fmla="*/ 2147483647 h 114"/>
                <a:gd name="T18" fmla="*/ 2147483647 w 102"/>
                <a:gd name="T19" fmla="*/ 2147483647 h 114"/>
                <a:gd name="T20" fmla="*/ 0 w 102"/>
                <a:gd name="T21" fmla="*/ 2147483647 h 114"/>
                <a:gd name="T22" fmla="*/ 2147483647 w 102"/>
                <a:gd name="T23" fmla="*/ 2147483647 h 114"/>
                <a:gd name="T24" fmla="*/ 2147483647 w 102"/>
                <a:gd name="T25" fmla="*/ 2147483647 h 11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02" h="114">
                  <a:moveTo>
                    <a:pt x="24" y="114"/>
                  </a:moveTo>
                  <a:lnTo>
                    <a:pt x="48" y="90"/>
                  </a:lnTo>
                  <a:lnTo>
                    <a:pt x="66" y="84"/>
                  </a:lnTo>
                  <a:lnTo>
                    <a:pt x="90" y="60"/>
                  </a:lnTo>
                  <a:lnTo>
                    <a:pt x="102" y="36"/>
                  </a:lnTo>
                  <a:lnTo>
                    <a:pt x="78" y="18"/>
                  </a:lnTo>
                  <a:lnTo>
                    <a:pt x="30" y="0"/>
                  </a:lnTo>
                  <a:lnTo>
                    <a:pt x="24" y="12"/>
                  </a:lnTo>
                  <a:lnTo>
                    <a:pt x="0" y="66"/>
                  </a:lnTo>
                  <a:lnTo>
                    <a:pt x="12" y="90"/>
                  </a:lnTo>
                  <a:lnTo>
                    <a:pt x="0" y="96"/>
                  </a:lnTo>
                  <a:lnTo>
                    <a:pt x="6" y="108"/>
                  </a:lnTo>
                  <a:lnTo>
                    <a:pt x="24" y="114"/>
                  </a:lnTo>
                  <a:close/>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solidFill>
                  <a:srgbClr val="FFFFFF"/>
                </a:solidFill>
              </a:endParaRPr>
            </a:p>
          </p:txBody>
        </p:sp>
        <p:sp>
          <p:nvSpPr>
            <p:cNvPr id="587" name="Freeform 586"/>
            <p:cNvSpPr>
              <a:spLocks/>
            </p:cNvSpPr>
            <p:nvPr/>
          </p:nvSpPr>
          <p:spPr bwMode="auto">
            <a:xfrm>
              <a:off x="5590634" y="2738568"/>
              <a:ext cx="53347" cy="101424"/>
            </a:xfrm>
            <a:custGeom>
              <a:avLst/>
              <a:gdLst>
                <a:gd name="T0" fmla="*/ 1 w 429209"/>
                <a:gd name="T1" fmla="*/ 16 h 839755"/>
                <a:gd name="T2" fmla="*/ 1 w 429209"/>
                <a:gd name="T3" fmla="*/ 11 h 839755"/>
                <a:gd name="T4" fmla="*/ 0 w 429209"/>
                <a:gd name="T5" fmla="*/ 11 h 839755"/>
                <a:gd name="T6" fmla="*/ 2 w 429209"/>
                <a:gd name="T7" fmla="*/ 3 h 839755"/>
                <a:gd name="T8" fmla="*/ 5 w 429209"/>
                <a:gd name="T9" fmla="*/ 3 h 839755"/>
                <a:gd name="T10" fmla="*/ 8 w 429209"/>
                <a:gd name="T11" fmla="*/ 0 h 839755"/>
                <a:gd name="T12" fmla="*/ 8 w 429209"/>
                <a:gd name="T13" fmla="*/ 5 h 839755"/>
                <a:gd name="T14" fmla="*/ 8 w 429209"/>
                <a:gd name="T15" fmla="*/ 8 h 839755"/>
                <a:gd name="T16" fmla="*/ 4 w 429209"/>
                <a:gd name="T17" fmla="*/ 13 h 839755"/>
                <a:gd name="T18" fmla="*/ 4 w 429209"/>
                <a:gd name="T19" fmla="*/ 17 h 839755"/>
                <a:gd name="T20" fmla="*/ 2 w 429209"/>
                <a:gd name="T21" fmla="*/ 16 h 839755"/>
                <a:gd name="T22" fmla="*/ 1 w 429209"/>
                <a:gd name="T23" fmla="*/ 16 h 83975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429209" h="839755">
                  <a:moveTo>
                    <a:pt x="53214" y="797282"/>
                  </a:moveTo>
                  <a:cubicBezTo>
                    <a:pt x="54137" y="718133"/>
                    <a:pt x="55061" y="638985"/>
                    <a:pt x="55984" y="559836"/>
                  </a:cubicBezTo>
                  <a:lnTo>
                    <a:pt x="0" y="522514"/>
                  </a:lnTo>
                  <a:lnTo>
                    <a:pt x="111968" y="130628"/>
                  </a:lnTo>
                  <a:lnTo>
                    <a:pt x="261258" y="130628"/>
                  </a:lnTo>
                  <a:lnTo>
                    <a:pt x="391886" y="0"/>
                  </a:lnTo>
                  <a:lnTo>
                    <a:pt x="410547" y="261257"/>
                  </a:lnTo>
                  <a:lnTo>
                    <a:pt x="429209" y="410547"/>
                  </a:lnTo>
                  <a:lnTo>
                    <a:pt x="223935" y="634481"/>
                  </a:lnTo>
                  <a:lnTo>
                    <a:pt x="223935" y="839755"/>
                  </a:lnTo>
                  <a:lnTo>
                    <a:pt x="111968" y="783771"/>
                  </a:lnTo>
                  <a:lnTo>
                    <a:pt x="53214" y="797282"/>
                  </a:lnTo>
                  <a:close/>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solidFill>
                  <a:srgbClr val="FFFFFF"/>
                </a:solidFill>
              </a:endParaRPr>
            </a:p>
          </p:txBody>
        </p:sp>
        <p:sp>
          <p:nvSpPr>
            <p:cNvPr id="588" name="Freeform 587"/>
            <p:cNvSpPr>
              <a:spLocks/>
            </p:cNvSpPr>
            <p:nvPr/>
          </p:nvSpPr>
          <p:spPr bwMode="auto">
            <a:xfrm>
              <a:off x="6958735" y="3456857"/>
              <a:ext cx="474964" cy="437291"/>
            </a:xfrm>
            <a:custGeom>
              <a:avLst/>
              <a:gdLst>
                <a:gd name="T0" fmla="*/ 466397904 w 10944"/>
                <a:gd name="T1" fmla="*/ 611944579 h 10652"/>
                <a:gd name="T2" fmla="*/ 517357383 w 10944"/>
                <a:gd name="T3" fmla="*/ 582817865 h 10652"/>
                <a:gd name="T4" fmla="*/ 462547877 w 10944"/>
                <a:gd name="T5" fmla="*/ 488039035 h 10652"/>
                <a:gd name="T6" fmla="*/ 473072204 w 10944"/>
                <a:gd name="T7" fmla="*/ 451330707 h 10652"/>
                <a:gd name="T8" fmla="*/ 492840160 w 10944"/>
                <a:gd name="T9" fmla="*/ 428221700 h 10652"/>
                <a:gd name="T10" fmla="*/ 543863776 w 10944"/>
                <a:gd name="T11" fmla="*/ 423588226 h 10652"/>
                <a:gd name="T12" fmla="*/ 607658881 w 10944"/>
                <a:gd name="T13" fmla="*/ 305580529 h 10652"/>
                <a:gd name="T14" fmla="*/ 642894364 w 10944"/>
                <a:gd name="T15" fmla="*/ 229636695 h 10652"/>
                <a:gd name="T16" fmla="*/ 664587393 w 10944"/>
                <a:gd name="T17" fmla="*/ 152068986 h 10652"/>
                <a:gd name="T18" fmla="*/ 623382877 w 10944"/>
                <a:gd name="T19" fmla="*/ 124868816 h 10652"/>
                <a:gd name="T20" fmla="*/ 628260338 w 10944"/>
                <a:gd name="T21" fmla="*/ 67939730 h 10652"/>
                <a:gd name="T22" fmla="*/ 699372476 w 10944"/>
                <a:gd name="T23" fmla="*/ 50969780 h 10652"/>
                <a:gd name="T24" fmla="*/ 686216285 w 10944"/>
                <a:gd name="T25" fmla="*/ 28103512 h 10652"/>
                <a:gd name="T26" fmla="*/ 656821561 w 10944"/>
                <a:gd name="T27" fmla="*/ 10771002 h 10652"/>
                <a:gd name="T28" fmla="*/ 619082409 w 10944"/>
                <a:gd name="T29" fmla="*/ 59930 h 10652"/>
                <a:gd name="T30" fmla="*/ 538858041 w 10944"/>
                <a:gd name="T31" fmla="*/ 14261453 h 10652"/>
                <a:gd name="T32" fmla="*/ 499836628 w 10944"/>
                <a:gd name="T33" fmla="*/ 15826966 h 10652"/>
                <a:gd name="T34" fmla="*/ 454782044 w 10944"/>
                <a:gd name="T35" fmla="*/ 34482211 h 10652"/>
                <a:gd name="T36" fmla="*/ 444961383 w 10944"/>
                <a:gd name="T37" fmla="*/ 97668646 h 10652"/>
                <a:gd name="T38" fmla="*/ 444961383 w 10944"/>
                <a:gd name="T39" fmla="*/ 124868816 h 10652"/>
                <a:gd name="T40" fmla="*/ 431162420 w 10944"/>
                <a:gd name="T41" fmla="*/ 138468137 h 10652"/>
                <a:gd name="T42" fmla="*/ 415566658 w 10944"/>
                <a:gd name="T43" fmla="*/ 185586397 h 10652"/>
                <a:gd name="T44" fmla="*/ 335085862 w 10944"/>
                <a:gd name="T45" fmla="*/ 220309818 h 10652"/>
                <a:gd name="T46" fmla="*/ 293945443 w 10944"/>
                <a:gd name="T47" fmla="*/ 247509987 h 10652"/>
                <a:gd name="T48" fmla="*/ 252678431 w 10944"/>
                <a:gd name="T49" fmla="*/ 301609187 h 10652"/>
                <a:gd name="T50" fmla="*/ 170399193 w 10944"/>
                <a:gd name="T51" fmla="*/ 315630998 h 10652"/>
                <a:gd name="T52" fmla="*/ 91072464 w 10944"/>
                <a:gd name="T53" fmla="*/ 376711138 h 10652"/>
                <a:gd name="T54" fmla="*/ 10846495 w 10944"/>
                <a:gd name="T55" fmla="*/ 372979477 h 10652"/>
                <a:gd name="T56" fmla="*/ 44990446 w 10944"/>
                <a:gd name="T57" fmla="*/ 421723141 h 10652"/>
                <a:gd name="T58" fmla="*/ 85423996 w 10944"/>
                <a:gd name="T59" fmla="*/ 440739456 h 10652"/>
                <a:gd name="T60" fmla="*/ 86515528 w 10944"/>
                <a:gd name="T61" fmla="*/ 460296554 h 10652"/>
                <a:gd name="T62" fmla="*/ 88055899 w 10944"/>
                <a:gd name="T63" fmla="*/ 479133079 h 10652"/>
                <a:gd name="T64" fmla="*/ 65014870 w 10944"/>
                <a:gd name="T65" fmla="*/ 489483159 h 10652"/>
                <a:gd name="T66" fmla="*/ 20665555 w 10944"/>
                <a:gd name="T67" fmla="*/ 524205012 h 10652"/>
                <a:gd name="T68" fmla="*/ 30035855 w 10944"/>
                <a:gd name="T69" fmla="*/ 552488275 h 10652"/>
                <a:gd name="T70" fmla="*/ 392783739 w 10944"/>
                <a:gd name="T71" fmla="*/ 641009795 h 10652"/>
                <a:gd name="T72" fmla="*/ 409535130 w 10944"/>
                <a:gd name="T73" fmla="*/ 632103879 h 10652"/>
                <a:gd name="T74" fmla="*/ 466397904 w 10944"/>
                <a:gd name="T75" fmla="*/ 611944579 h 10652"/>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0" t="0" r="r" b="b"/>
              <a:pathLst>
                <a:path w="10944" h="10652">
                  <a:moveTo>
                    <a:pt x="7267" y="10169"/>
                  </a:moveTo>
                  <a:cubicBezTo>
                    <a:pt x="7552" y="10018"/>
                    <a:pt x="8071" y="10028"/>
                    <a:pt x="8061" y="9685"/>
                  </a:cubicBezTo>
                  <a:cubicBezTo>
                    <a:pt x="8051" y="9342"/>
                    <a:pt x="7322" y="8474"/>
                    <a:pt x="7207" y="8110"/>
                  </a:cubicBezTo>
                  <a:cubicBezTo>
                    <a:pt x="7092" y="7746"/>
                    <a:pt x="7292" y="7666"/>
                    <a:pt x="7371" y="7500"/>
                  </a:cubicBezTo>
                  <a:cubicBezTo>
                    <a:pt x="7450" y="7334"/>
                    <a:pt x="7495" y="7193"/>
                    <a:pt x="7679" y="7116"/>
                  </a:cubicBezTo>
                  <a:cubicBezTo>
                    <a:pt x="7863" y="7039"/>
                    <a:pt x="8176" y="7379"/>
                    <a:pt x="8474" y="7039"/>
                  </a:cubicBezTo>
                  <a:cubicBezTo>
                    <a:pt x="8772" y="6699"/>
                    <a:pt x="9211" y="5615"/>
                    <a:pt x="9468" y="5078"/>
                  </a:cubicBezTo>
                  <a:cubicBezTo>
                    <a:pt x="9725" y="4541"/>
                    <a:pt x="9869" y="4241"/>
                    <a:pt x="10017" y="3816"/>
                  </a:cubicBezTo>
                  <a:cubicBezTo>
                    <a:pt x="10165" y="3391"/>
                    <a:pt x="10406" y="2817"/>
                    <a:pt x="10355" y="2527"/>
                  </a:cubicBezTo>
                  <a:cubicBezTo>
                    <a:pt x="10304" y="2237"/>
                    <a:pt x="9687" y="2325"/>
                    <a:pt x="9713" y="2075"/>
                  </a:cubicBezTo>
                  <a:cubicBezTo>
                    <a:pt x="9740" y="1811"/>
                    <a:pt x="9649" y="1164"/>
                    <a:pt x="9789" y="1129"/>
                  </a:cubicBezTo>
                  <a:cubicBezTo>
                    <a:pt x="10290" y="1004"/>
                    <a:pt x="10747" y="957"/>
                    <a:pt x="10897" y="847"/>
                  </a:cubicBezTo>
                  <a:cubicBezTo>
                    <a:pt x="11047" y="737"/>
                    <a:pt x="10802" y="578"/>
                    <a:pt x="10692" y="467"/>
                  </a:cubicBezTo>
                  <a:cubicBezTo>
                    <a:pt x="10582" y="356"/>
                    <a:pt x="10409" y="257"/>
                    <a:pt x="10234" y="179"/>
                  </a:cubicBezTo>
                  <a:cubicBezTo>
                    <a:pt x="10060" y="102"/>
                    <a:pt x="9954" y="-9"/>
                    <a:pt x="9646" y="1"/>
                  </a:cubicBezTo>
                  <a:cubicBezTo>
                    <a:pt x="9341" y="11"/>
                    <a:pt x="8705" y="193"/>
                    <a:pt x="8396" y="237"/>
                  </a:cubicBezTo>
                  <a:cubicBezTo>
                    <a:pt x="8087" y="279"/>
                    <a:pt x="8007" y="208"/>
                    <a:pt x="7788" y="263"/>
                  </a:cubicBezTo>
                  <a:cubicBezTo>
                    <a:pt x="7570" y="320"/>
                    <a:pt x="7301" y="573"/>
                    <a:pt x="7086" y="573"/>
                  </a:cubicBezTo>
                  <a:cubicBezTo>
                    <a:pt x="7035" y="922"/>
                    <a:pt x="6959" y="1372"/>
                    <a:pt x="6933" y="1623"/>
                  </a:cubicBezTo>
                  <a:cubicBezTo>
                    <a:pt x="6907" y="1873"/>
                    <a:pt x="6933" y="1924"/>
                    <a:pt x="6933" y="2075"/>
                  </a:cubicBezTo>
                  <a:cubicBezTo>
                    <a:pt x="6861" y="2150"/>
                    <a:pt x="6794" y="2133"/>
                    <a:pt x="6718" y="2301"/>
                  </a:cubicBezTo>
                  <a:cubicBezTo>
                    <a:pt x="6642" y="2469"/>
                    <a:pt x="6556" y="2823"/>
                    <a:pt x="6475" y="3084"/>
                  </a:cubicBezTo>
                  <a:cubicBezTo>
                    <a:pt x="6475" y="3084"/>
                    <a:pt x="5537" y="3490"/>
                    <a:pt x="5221" y="3661"/>
                  </a:cubicBezTo>
                  <a:cubicBezTo>
                    <a:pt x="4905" y="3832"/>
                    <a:pt x="4793" y="3888"/>
                    <a:pt x="4580" y="4113"/>
                  </a:cubicBezTo>
                  <a:cubicBezTo>
                    <a:pt x="4366" y="4338"/>
                    <a:pt x="3937" y="5012"/>
                    <a:pt x="3937" y="5012"/>
                  </a:cubicBezTo>
                  <a:cubicBezTo>
                    <a:pt x="3937" y="5012"/>
                    <a:pt x="3074" y="5037"/>
                    <a:pt x="2655" y="5245"/>
                  </a:cubicBezTo>
                  <a:cubicBezTo>
                    <a:pt x="2236" y="5453"/>
                    <a:pt x="1833" y="6101"/>
                    <a:pt x="1419" y="6260"/>
                  </a:cubicBezTo>
                  <a:cubicBezTo>
                    <a:pt x="1005" y="6419"/>
                    <a:pt x="289" y="6073"/>
                    <a:pt x="169" y="6198"/>
                  </a:cubicBezTo>
                  <a:cubicBezTo>
                    <a:pt x="49" y="6323"/>
                    <a:pt x="507" y="6820"/>
                    <a:pt x="701" y="7008"/>
                  </a:cubicBezTo>
                  <a:cubicBezTo>
                    <a:pt x="895" y="7196"/>
                    <a:pt x="1223" y="7217"/>
                    <a:pt x="1331" y="7324"/>
                  </a:cubicBezTo>
                  <a:cubicBezTo>
                    <a:pt x="1439" y="7431"/>
                    <a:pt x="1341" y="7543"/>
                    <a:pt x="1348" y="7649"/>
                  </a:cubicBezTo>
                  <a:cubicBezTo>
                    <a:pt x="1355" y="7755"/>
                    <a:pt x="1428" y="7881"/>
                    <a:pt x="1372" y="7962"/>
                  </a:cubicBezTo>
                  <a:cubicBezTo>
                    <a:pt x="1316" y="8043"/>
                    <a:pt x="1188" y="8009"/>
                    <a:pt x="1013" y="8134"/>
                  </a:cubicBezTo>
                  <a:cubicBezTo>
                    <a:pt x="838" y="8259"/>
                    <a:pt x="295" y="8195"/>
                    <a:pt x="322" y="8711"/>
                  </a:cubicBezTo>
                  <a:cubicBezTo>
                    <a:pt x="331" y="8882"/>
                    <a:pt x="-498" y="8858"/>
                    <a:pt x="468" y="9181"/>
                  </a:cubicBezTo>
                  <a:cubicBezTo>
                    <a:pt x="1434" y="9504"/>
                    <a:pt x="5678" y="9982"/>
                    <a:pt x="6120" y="10652"/>
                  </a:cubicBezTo>
                  <a:lnTo>
                    <a:pt x="6381" y="10504"/>
                  </a:lnTo>
                  <a:lnTo>
                    <a:pt x="7267" y="10169"/>
                  </a:lnTo>
                  <a:close/>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solidFill>
                  <a:srgbClr val="FFFFFF"/>
                </a:solidFill>
              </a:endParaRPr>
            </a:p>
          </p:txBody>
        </p:sp>
        <p:sp>
          <p:nvSpPr>
            <p:cNvPr id="589" name="Freeform 588"/>
            <p:cNvSpPr>
              <a:spLocks/>
            </p:cNvSpPr>
            <p:nvPr/>
          </p:nvSpPr>
          <p:spPr bwMode="auto">
            <a:xfrm>
              <a:off x="7223751" y="3461845"/>
              <a:ext cx="791606" cy="932778"/>
            </a:xfrm>
            <a:custGeom>
              <a:avLst/>
              <a:gdLst>
                <a:gd name="T0" fmla="*/ 639173 w 10736"/>
                <a:gd name="T1" fmla="*/ 413856 h 10000"/>
                <a:gd name="T2" fmla="*/ 649104 w 10736"/>
                <a:gd name="T3" fmla="*/ 463284 h 10000"/>
                <a:gd name="T4" fmla="*/ 730250 w 10736"/>
                <a:gd name="T5" fmla="*/ 360688 h 10000"/>
                <a:gd name="T6" fmla="*/ 720523 w 10736"/>
                <a:gd name="T7" fmla="*/ 301019 h 10000"/>
                <a:gd name="T8" fmla="*/ 683929 w 10736"/>
                <a:gd name="T9" fmla="*/ 248474 h 10000"/>
                <a:gd name="T10" fmla="*/ 617271 w 10736"/>
                <a:gd name="T11" fmla="*/ 226209 h 10000"/>
                <a:gd name="T12" fmla="*/ 598089 w 10736"/>
                <a:gd name="T13" fmla="*/ 287927 h 10000"/>
                <a:gd name="T14" fmla="*/ 573875 w 10736"/>
                <a:gd name="T15" fmla="*/ 308054 h 10000"/>
                <a:gd name="T16" fmla="*/ 561971 w 10736"/>
                <a:gd name="T17" fmla="*/ 280446 h 10000"/>
                <a:gd name="T18" fmla="*/ 493408 w 10736"/>
                <a:gd name="T19" fmla="*/ 280713 h 10000"/>
                <a:gd name="T20" fmla="*/ 463072 w 10736"/>
                <a:gd name="T21" fmla="*/ 308856 h 10000"/>
                <a:gd name="T22" fmla="*/ 417499 w 10736"/>
                <a:gd name="T23" fmla="*/ 299505 h 10000"/>
                <a:gd name="T24" fmla="*/ 288400 w 10736"/>
                <a:gd name="T25" fmla="*/ 243309 h 10000"/>
                <a:gd name="T26" fmla="*/ 273232 w 10736"/>
                <a:gd name="T27" fmla="*/ 168410 h 10000"/>
                <a:gd name="T28" fmla="*/ 273232 w 10736"/>
                <a:gd name="T29" fmla="*/ 102952 h 10000"/>
                <a:gd name="T30" fmla="*/ 287924 w 10736"/>
                <a:gd name="T31" fmla="*/ 53524 h 10000"/>
                <a:gd name="T32" fmla="*/ 242895 w 10736"/>
                <a:gd name="T33" fmla="*/ 0 h 10000"/>
                <a:gd name="T34" fmla="*/ 220109 w 10736"/>
                <a:gd name="T35" fmla="*/ 9351 h 10000"/>
                <a:gd name="T36" fmla="*/ 144200 w 10736"/>
                <a:gd name="T37" fmla="*/ 37405 h 10000"/>
                <a:gd name="T38" fmla="*/ 166986 w 10736"/>
                <a:gd name="T39" fmla="*/ 102952 h 10000"/>
                <a:gd name="T40" fmla="*/ 136650 w 10736"/>
                <a:gd name="T41" fmla="*/ 187202 h 10000"/>
                <a:gd name="T42" fmla="*/ 60741 w 10736"/>
                <a:gd name="T43" fmla="*/ 271362 h 10000"/>
                <a:gd name="T44" fmla="*/ 53123 w 10736"/>
                <a:gd name="T45" fmla="*/ 336909 h 10000"/>
                <a:gd name="T46" fmla="*/ 45573 w 10736"/>
                <a:gd name="T47" fmla="*/ 393016 h 10000"/>
                <a:gd name="T48" fmla="*/ 0 w 10736"/>
                <a:gd name="T49" fmla="*/ 411719 h 10000"/>
                <a:gd name="T50" fmla="*/ 53123 w 10736"/>
                <a:gd name="T51" fmla="*/ 495968 h 10000"/>
                <a:gd name="T52" fmla="*/ 113795 w 10736"/>
                <a:gd name="T53" fmla="*/ 636325 h 10000"/>
                <a:gd name="T54" fmla="*/ 174536 w 10736"/>
                <a:gd name="T55" fmla="*/ 796987 h 10000"/>
                <a:gd name="T56" fmla="*/ 220109 w 10736"/>
                <a:gd name="T57" fmla="*/ 890588 h 10000"/>
                <a:gd name="T58" fmla="*/ 273232 w 10736"/>
                <a:gd name="T59" fmla="*/ 815690 h 10000"/>
                <a:gd name="T60" fmla="*/ 288400 w 10736"/>
                <a:gd name="T61" fmla="*/ 712827 h 10000"/>
                <a:gd name="T62" fmla="*/ 349141 w 10736"/>
                <a:gd name="T63" fmla="*/ 598920 h 10000"/>
                <a:gd name="T64" fmla="*/ 451577 w 10736"/>
                <a:gd name="T65" fmla="*/ 523220 h 10000"/>
                <a:gd name="T66" fmla="*/ 548368 w 10736"/>
                <a:gd name="T67" fmla="*/ 472546 h 10000"/>
                <a:gd name="T68" fmla="*/ 541022 w 10736"/>
                <a:gd name="T69" fmla="*/ 391235 h 10000"/>
                <a:gd name="T70" fmla="*/ 572106 w 10736"/>
                <a:gd name="T71" fmla="*/ 376541 h 10000"/>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0" t="0" r="r" b="b"/>
              <a:pathLst>
                <a:path w="10736" h="10000">
                  <a:moveTo>
                    <a:pt x="8784" y="4472"/>
                  </a:moveTo>
                  <a:cubicBezTo>
                    <a:pt x="8948" y="4542"/>
                    <a:pt x="9262" y="4499"/>
                    <a:pt x="9397" y="4647"/>
                  </a:cubicBezTo>
                  <a:cubicBezTo>
                    <a:pt x="9282" y="4891"/>
                    <a:pt x="9246" y="4846"/>
                    <a:pt x="9150" y="5059"/>
                  </a:cubicBezTo>
                  <a:cubicBezTo>
                    <a:pt x="9278" y="5100"/>
                    <a:pt x="9553" y="5244"/>
                    <a:pt x="9543" y="5202"/>
                  </a:cubicBezTo>
                  <a:cubicBezTo>
                    <a:pt x="9555" y="5140"/>
                    <a:pt x="9941" y="4675"/>
                    <a:pt x="9949" y="4570"/>
                  </a:cubicBezTo>
                  <a:cubicBezTo>
                    <a:pt x="10062" y="4506"/>
                    <a:pt x="10576" y="4087"/>
                    <a:pt x="10736" y="4050"/>
                  </a:cubicBezTo>
                  <a:lnTo>
                    <a:pt x="10429" y="3991"/>
                  </a:lnTo>
                  <a:cubicBezTo>
                    <a:pt x="10556" y="3858"/>
                    <a:pt x="10557" y="3689"/>
                    <a:pt x="10593" y="3380"/>
                  </a:cubicBezTo>
                  <a:cubicBezTo>
                    <a:pt x="10678" y="3109"/>
                    <a:pt x="10563" y="3146"/>
                    <a:pt x="10508" y="3001"/>
                  </a:cubicBezTo>
                  <a:cubicBezTo>
                    <a:pt x="10453" y="2856"/>
                    <a:pt x="10430" y="2809"/>
                    <a:pt x="10055" y="2790"/>
                  </a:cubicBezTo>
                  <a:cubicBezTo>
                    <a:pt x="9757" y="2713"/>
                    <a:pt x="9789" y="2667"/>
                    <a:pt x="9600" y="2544"/>
                  </a:cubicBezTo>
                  <a:lnTo>
                    <a:pt x="9075" y="2540"/>
                  </a:lnTo>
                  <a:cubicBezTo>
                    <a:pt x="8904" y="2631"/>
                    <a:pt x="8281" y="3056"/>
                    <a:pt x="8247" y="3163"/>
                  </a:cubicBezTo>
                  <a:cubicBezTo>
                    <a:pt x="8213" y="3270"/>
                    <a:pt x="8677" y="3148"/>
                    <a:pt x="8793" y="3233"/>
                  </a:cubicBezTo>
                  <a:cubicBezTo>
                    <a:pt x="8909" y="3318"/>
                    <a:pt x="8879" y="3366"/>
                    <a:pt x="8859" y="3438"/>
                  </a:cubicBezTo>
                  <a:lnTo>
                    <a:pt x="8437" y="3459"/>
                  </a:lnTo>
                  <a:cubicBezTo>
                    <a:pt x="8303" y="3436"/>
                    <a:pt x="8184" y="3409"/>
                    <a:pt x="8149" y="3340"/>
                  </a:cubicBezTo>
                  <a:lnTo>
                    <a:pt x="8262" y="3149"/>
                  </a:lnTo>
                  <a:lnTo>
                    <a:pt x="7715" y="3110"/>
                  </a:lnTo>
                  <a:lnTo>
                    <a:pt x="7254" y="3152"/>
                  </a:lnTo>
                  <a:lnTo>
                    <a:pt x="7031" y="3152"/>
                  </a:lnTo>
                  <a:lnTo>
                    <a:pt x="6808" y="3468"/>
                  </a:lnTo>
                  <a:lnTo>
                    <a:pt x="6584" y="3468"/>
                  </a:lnTo>
                  <a:lnTo>
                    <a:pt x="6138" y="3363"/>
                  </a:lnTo>
                  <a:lnTo>
                    <a:pt x="5357" y="3257"/>
                  </a:lnTo>
                  <a:lnTo>
                    <a:pt x="4240" y="2732"/>
                  </a:lnTo>
                  <a:lnTo>
                    <a:pt x="4575" y="2102"/>
                  </a:lnTo>
                  <a:lnTo>
                    <a:pt x="4017" y="1891"/>
                  </a:lnTo>
                  <a:lnTo>
                    <a:pt x="3794" y="1471"/>
                  </a:lnTo>
                  <a:lnTo>
                    <a:pt x="4017" y="1156"/>
                  </a:lnTo>
                  <a:cubicBezTo>
                    <a:pt x="3980" y="1051"/>
                    <a:pt x="4011" y="999"/>
                    <a:pt x="3974" y="894"/>
                  </a:cubicBezTo>
                  <a:lnTo>
                    <a:pt x="4233" y="601"/>
                  </a:lnTo>
                  <a:cubicBezTo>
                    <a:pt x="4235" y="401"/>
                    <a:pt x="4238" y="200"/>
                    <a:pt x="4240" y="0"/>
                  </a:cubicBezTo>
                  <a:lnTo>
                    <a:pt x="3571" y="0"/>
                  </a:lnTo>
                  <a:lnTo>
                    <a:pt x="3125" y="0"/>
                  </a:lnTo>
                  <a:lnTo>
                    <a:pt x="3236" y="105"/>
                  </a:lnTo>
                  <a:lnTo>
                    <a:pt x="3348" y="210"/>
                  </a:lnTo>
                  <a:lnTo>
                    <a:pt x="2120" y="420"/>
                  </a:lnTo>
                  <a:lnTo>
                    <a:pt x="2120" y="946"/>
                  </a:lnTo>
                  <a:lnTo>
                    <a:pt x="2455" y="1156"/>
                  </a:lnTo>
                  <a:cubicBezTo>
                    <a:pt x="2381" y="1331"/>
                    <a:pt x="2306" y="1506"/>
                    <a:pt x="2232" y="1681"/>
                  </a:cubicBezTo>
                  <a:lnTo>
                    <a:pt x="2009" y="2102"/>
                  </a:lnTo>
                  <a:lnTo>
                    <a:pt x="1339" y="3047"/>
                  </a:lnTo>
                  <a:lnTo>
                    <a:pt x="893" y="3047"/>
                  </a:lnTo>
                  <a:lnTo>
                    <a:pt x="557" y="3363"/>
                  </a:lnTo>
                  <a:lnTo>
                    <a:pt x="781" y="3783"/>
                  </a:lnTo>
                  <a:lnTo>
                    <a:pt x="1116" y="4203"/>
                  </a:lnTo>
                  <a:lnTo>
                    <a:pt x="670" y="4413"/>
                  </a:lnTo>
                  <a:lnTo>
                    <a:pt x="223" y="4518"/>
                  </a:lnTo>
                  <a:lnTo>
                    <a:pt x="0" y="4623"/>
                  </a:lnTo>
                  <a:lnTo>
                    <a:pt x="446" y="5149"/>
                  </a:lnTo>
                  <a:lnTo>
                    <a:pt x="781" y="5569"/>
                  </a:lnTo>
                  <a:lnTo>
                    <a:pt x="1450" y="5149"/>
                  </a:lnTo>
                  <a:cubicBezTo>
                    <a:pt x="1524" y="5814"/>
                    <a:pt x="1599" y="6480"/>
                    <a:pt x="1673" y="7145"/>
                  </a:cubicBezTo>
                  <a:lnTo>
                    <a:pt x="2009" y="8004"/>
                  </a:lnTo>
                  <a:lnTo>
                    <a:pt x="2566" y="8949"/>
                  </a:lnTo>
                  <a:lnTo>
                    <a:pt x="2901" y="9475"/>
                  </a:lnTo>
                  <a:lnTo>
                    <a:pt x="3236" y="10000"/>
                  </a:lnTo>
                  <a:lnTo>
                    <a:pt x="3571" y="9685"/>
                  </a:lnTo>
                  <a:lnTo>
                    <a:pt x="4017" y="9159"/>
                  </a:lnTo>
                  <a:lnTo>
                    <a:pt x="4128" y="8739"/>
                  </a:lnTo>
                  <a:cubicBezTo>
                    <a:pt x="4165" y="8494"/>
                    <a:pt x="4203" y="8249"/>
                    <a:pt x="4240" y="8004"/>
                  </a:cubicBezTo>
                  <a:cubicBezTo>
                    <a:pt x="4277" y="7788"/>
                    <a:pt x="4315" y="7572"/>
                    <a:pt x="4352" y="7356"/>
                  </a:cubicBezTo>
                  <a:lnTo>
                    <a:pt x="5133" y="6725"/>
                  </a:lnTo>
                  <a:lnTo>
                    <a:pt x="5915" y="6200"/>
                  </a:lnTo>
                  <a:lnTo>
                    <a:pt x="6639" y="5875"/>
                  </a:lnTo>
                  <a:cubicBezTo>
                    <a:pt x="6658" y="5668"/>
                    <a:pt x="7156" y="5557"/>
                    <a:pt x="7176" y="5350"/>
                  </a:cubicBezTo>
                  <a:cubicBezTo>
                    <a:pt x="7217" y="5258"/>
                    <a:pt x="8021" y="5398"/>
                    <a:pt x="8062" y="5306"/>
                  </a:cubicBezTo>
                  <a:cubicBezTo>
                    <a:pt x="7988" y="5026"/>
                    <a:pt x="7935" y="4864"/>
                    <a:pt x="7861" y="4584"/>
                  </a:cubicBezTo>
                  <a:cubicBezTo>
                    <a:pt x="7833" y="4487"/>
                    <a:pt x="7982" y="4490"/>
                    <a:pt x="7954" y="4393"/>
                  </a:cubicBezTo>
                  <a:cubicBezTo>
                    <a:pt x="7982" y="4385"/>
                    <a:pt x="8059" y="4243"/>
                    <a:pt x="8087" y="4235"/>
                  </a:cubicBezTo>
                  <a:cubicBezTo>
                    <a:pt x="8120" y="4206"/>
                    <a:pt x="8344" y="4234"/>
                    <a:pt x="8411" y="4228"/>
                  </a:cubicBezTo>
                  <a:cubicBezTo>
                    <a:pt x="8478" y="4222"/>
                    <a:pt x="8620" y="4402"/>
                    <a:pt x="8784" y="4472"/>
                  </a:cubicBezTo>
                  <a:close/>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solidFill>
                  <a:srgbClr val="FFFFFF"/>
                </a:solidFill>
              </a:endParaRPr>
            </a:p>
          </p:txBody>
        </p:sp>
        <p:sp>
          <p:nvSpPr>
            <p:cNvPr id="590" name="Freeform 589"/>
            <p:cNvSpPr>
              <a:spLocks/>
            </p:cNvSpPr>
            <p:nvPr/>
          </p:nvSpPr>
          <p:spPr bwMode="auto">
            <a:xfrm>
              <a:off x="6939805" y="3428590"/>
              <a:ext cx="383757" cy="287649"/>
            </a:xfrm>
            <a:custGeom>
              <a:avLst/>
              <a:gdLst>
                <a:gd name="T0" fmla="*/ 383016421 w 10348"/>
                <a:gd name="T1" fmla="*/ 5109433 h 11017"/>
                <a:gd name="T2" fmla="*/ 344410605 w 10348"/>
                <a:gd name="T3" fmla="*/ 18263315 h 11017"/>
                <a:gd name="T4" fmla="*/ 318326544 w 10348"/>
                <a:gd name="T5" fmla="*/ 18263315 h 11017"/>
                <a:gd name="T6" fmla="*/ 309604944 w 10348"/>
                <a:gd name="T7" fmla="*/ 4565667 h 11017"/>
                <a:gd name="T8" fmla="*/ 300924329 w 10348"/>
                <a:gd name="T9" fmla="*/ 0 h 11017"/>
                <a:gd name="T10" fmla="*/ 274840302 w 10348"/>
                <a:gd name="T11" fmla="*/ 13697623 h 11017"/>
                <a:gd name="T12" fmla="*/ 257438053 w 10348"/>
                <a:gd name="T13" fmla="*/ 22844512 h 11017"/>
                <a:gd name="T14" fmla="*/ 224192536 w 10348"/>
                <a:gd name="T15" fmla="*/ 18014727 h 11017"/>
                <a:gd name="T16" fmla="*/ 205269999 w 10348"/>
                <a:gd name="T17" fmla="*/ 18263315 h 11017"/>
                <a:gd name="T18" fmla="*/ 179146185 w 10348"/>
                <a:gd name="T19" fmla="*/ 18263315 h 11017"/>
                <a:gd name="T20" fmla="*/ 144381509 w 10348"/>
                <a:gd name="T21" fmla="*/ 13697623 h 11017"/>
                <a:gd name="T22" fmla="*/ 135659909 w 10348"/>
                <a:gd name="T23" fmla="*/ 36542135 h 11017"/>
                <a:gd name="T24" fmla="*/ 92213455 w 10348"/>
                <a:gd name="T25" fmla="*/ 45674117 h 11017"/>
                <a:gd name="T26" fmla="*/ 74811206 w 10348"/>
                <a:gd name="T27" fmla="*/ 54805450 h 11017"/>
                <a:gd name="T28" fmla="*/ 48727179 w 10348"/>
                <a:gd name="T29" fmla="*/ 50239783 h 11017"/>
                <a:gd name="T30" fmla="*/ 22963843 w 10348"/>
                <a:gd name="T31" fmla="*/ 44198819 h 11017"/>
                <a:gd name="T32" fmla="*/ 14242243 w 10348"/>
                <a:gd name="T33" fmla="*/ 73084295 h 11017"/>
                <a:gd name="T34" fmla="*/ 13921553 w 10348"/>
                <a:gd name="T35" fmla="*/ 91348208 h 11017"/>
                <a:gd name="T36" fmla="*/ 0 w 10348"/>
                <a:gd name="T37" fmla="*/ 120109391 h 11017"/>
                <a:gd name="T38" fmla="*/ 32004936 w 10348"/>
                <a:gd name="T39" fmla="*/ 130716645 h 11017"/>
                <a:gd name="T40" fmla="*/ 31324965 w 10348"/>
                <a:gd name="T41" fmla="*/ 150734881 h 11017"/>
                <a:gd name="T42" fmla="*/ 18882750 w 10348"/>
                <a:gd name="T43" fmla="*/ 164945185 h 11017"/>
                <a:gd name="T44" fmla="*/ 54608301 w 10348"/>
                <a:gd name="T45" fmla="*/ 168998170 h 11017"/>
                <a:gd name="T46" fmla="*/ 72331206 w 10348"/>
                <a:gd name="T47" fmla="*/ 169169081 h 11017"/>
                <a:gd name="T48" fmla="*/ 120977614 w 10348"/>
                <a:gd name="T49" fmla="*/ 170520059 h 11017"/>
                <a:gd name="T50" fmla="*/ 191308660 w 10348"/>
                <a:gd name="T51" fmla="*/ 159354156 h 11017"/>
                <a:gd name="T52" fmla="*/ 202070207 w 10348"/>
                <a:gd name="T53" fmla="*/ 138543591 h 11017"/>
                <a:gd name="T54" fmla="*/ 235875171 w 10348"/>
                <a:gd name="T55" fmla="*/ 133480774 h 11017"/>
                <a:gd name="T56" fmla="*/ 289922862 w 10348"/>
                <a:gd name="T57" fmla="*/ 120792982 h 11017"/>
                <a:gd name="T58" fmla="*/ 291923023 w 10348"/>
                <a:gd name="T59" fmla="*/ 105045233 h 11017"/>
                <a:gd name="T60" fmla="*/ 303524887 w 10348"/>
                <a:gd name="T61" fmla="*/ 100992248 h 11017"/>
                <a:gd name="T62" fmla="*/ 318806417 w 10348"/>
                <a:gd name="T63" fmla="*/ 94391986 h 11017"/>
                <a:gd name="T64" fmla="*/ 344810870 w 10348"/>
                <a:gd name="T65" fmla="*/ 76640754 h 11017"/>
                <a:gd name="T66" fmla="*/ 349770869 w 10348"/>
                <a:gd name="T67" fmla="*/ 65971976 h 11017"/>
                <a:gd name="T68" fmla="*/ 366974149 w 10348"/>
                <a:gd name="T69" fmla="*/ 49742633 h 11017"/>
                <a:gd name="T70" fmla="*/ 353092383 w 10348"/>
                <a:gd name="T71" fmla="*/ 31976469 h 11017"/>
                <a:gd name="T72" fmla="*/ 413980873 w 10348"/>
                <a:gd name="T73" fmla="*/ 27410802 h 11017"/>
                <a:gd name="T74" fmla="*/ 396578659 w 10348"/>
                <a:gd name="T75" fmla="*/ 13697623 h 11017"/>
                <a:gd name="T76" fmla="*/ 383016421 w 10348"/>
                <a:gd name="T77" fmla="*/ 5109433 h 11017"/>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0" t="0" r="r" b="b"/>
              <a:pathLst>
                <a:path w="10348" h="11017">
                  <a:moveTo>
                    <a:pt x="9574" y="329"/>
                  </a:moveTo>
                  <a:cubicBezTo>
                    <a:pt x="9252" y="611"/>
                    <a:pt x="8879" y="1035"/>
                    <a:pt x="8609" y="1176"/>
                  </a:cubicBezTo>
                  <a:cubicBezTo>
                    <a:pt x="8340" y="1317"/>
                    <a:pt x="8174" y="1176"/>
                    <a:pt x="7957" y="1176"/>
                  </a:cubicBezTo>
                  <a:cubicBezTo>
                    <a:pt x="7884" y="882"/>
                    <a:pt x="7812" y="588"/>
                    <a:pt x="7739" y="294"/>
                  </a:cubicBezTo>
                  <a:lnTo>
                    <a:pt x="7522" y="0"/>
                  </a:lnTo>
                  <a:lnTo>
                    <a:pt x="6870" y="882"/>
                  </a:lnTo>
                  <a:cubicBezTo>
                    <a:pt x="6725" y="1078"/>
                    <a:pt x="6646" y="1425"/>
                    <a:pt x="6435" y="1471"/>
                  </a:cubicBezTo>
                  <a:cubicBezTo>
                    <a:pt x="6224" y="1517"/>
                    <a:pt x="5881" y="1264"/>
                    <a:pt x="5604" y="1160"/>
                  </a:cubicBezTo>
                  <a:cubicBezTo>
                    <a:pt x="5446" y="1165"/>
                    <a:pt x="5319" y="1173"/>
                    <a:pt x="5131" y="1176"/>
                  </a:cubicBezTo>
                  <a:cubicBezTo>
                    <a:pt x="4943" y="1179"/>
                    <a:pt x="4696" y="1176"/>
                    <a:pt x="4478" y="1176"/>
                  </a:cubicBezTo>
                  <a:lnTo>
                    <a:pt x="3609" y="882"/>
                  </a:lnTo>
                  <a:cubicBezTo>
                    <a:pt x="3536" y="1372"/>
                    <a:pt x="3464" y="1863"/>
                    <a:pt x="3391" y="2353"/>
                  </a:cubicBezTo>
                  <a:lnTo>
                    <a:pt x="2305" y="2941"/>
                  </a:lnTo>
                  <a:lnTo>
                    <a:pt x="1870" y="3529"/>
                  </a:lnTo>
                  <a:lnTo>
                    <a:pt x="1218" y="3235"/>
                  </a:lnTo>
                  <a:lnTo>
                    <a:pt x="574" y="2846"/>
                  </a:lnTo>
                  <a:cubicBezTo>
                    <a:pt x="501" y="3434"/>
                    <a:pt x="429" y="4118"/>
                    <a:pt x="356" y="4706"/>
                  </a:cubicBezTo>
                  <a:cubicBezTo>
                    <a:pt x="284" y="5098"/>
                    <a:pt x="420" y="5490"/>
                    <a:pt x="348" y="5882"/>
                  </a:cubicBezTo>
                  <a:cubicBezTo>
                    <a:pt x="278" y="6404"/>
                    <a:pt x="70" y="7212"/>
                    <a:pt x="0" y="7734"/>
                  </a:cubicBezTo>
                  <a:cubicBezTo>
                    <a:pt x="290" y="7930"/>
                    <a:pt x="510" y="8221"/>
                    <a:pt x="800" y="8417"/>
                  </a:cubicBezTo>
                  <a:cubicBezTo>
                    <a:pt x="365" y="10182"/>
                    <a:pt x="838" y="9339"/>
                    <a:pt x="783" y="9706"/>
                  </a:cubicBezTo>
                  <a:cubicBezTo>
                    <a:pt x="728" y="10073"/>
                    <a:pt x="375" y="10425"/>
                    <a:pt x="472" y="10621"/>
                  </a:cubicBezTo>
                  <a:cubicBezTo>
                    <a:pt x="569" y="10817"/>
                    <a:pt x="1142" y="10837"/>
                    <a:pt x="1365" y="10882"/>
                  </a:cubicBezTo>
                  <a:cubicBezTo>
                    <a:pt x="1588" y="10927"/>
                    <a:pt x="1663" y="10844"/>
                    <a:pt x="1808" y="10893"/>
                  </a:cubicBezTo>
                  <a:cubicBezTo>
                    <a:pt x="1953" y="10942"/>
                    <a:pt x="2528" y="11085"/>
                    <a:pt x="3024" y="10980"/>
                  </a:cubicBezTo>
                  <a:cubicBezTo>
                    <a:pt x="3520" y="10875"/>
                    <a:pt x="4444" y="10604"/>
                    <a:pt x="4782" y="10261"/>
                  </a:cubicBezTo>
                  <a:cubicBezTo>
                    <a:pt x="5120" y="9918"/>
                    <a:pt x="4865" y="9199"/>
                    <a:pt x="5051" y="8921"/>
                  </a:cubicBezTo>
                  <a:cubicBezTo>
                    <a:pt x="5237" y="8643"/>
                    <a:pt x="5530" y="8785"/>
                    <a:pt x="5896" y="8595"/>
                  </a:cubicBezTo>
                  <a:cubicBezTo>
                    <a:pt x="6262" y="8405"/>
                    <a:pt x="7014" y="8083"/>
                    <a:pt x="7247" y="7778"/>
                  </a:cubicBezTo>
                  <a:cubicBezTo>
                    <a:pt x="7481" y="7473"/>
                    <a:pt x="7240" y="6977"/>
                    <a:pt x="7297" y="6764"/>
                  </a:cubicBezTo>
                  <a:cubicBezTo>
                    <a:pt x="7354" y="6552"/>
                    <a:pt x="7475" y="6617"/>
                    <a:pt x="7587" y="6503"/>
                  </a:cubicBezTo>
                  <a:cubicBezTo>
                    <a:pt x="7699" y="6389"/>
                    <a:pt x="7797" y="6339"/>
                    <a:pt x="7969" y="6078"/>
                  </a:cubicBezTo>
                  <a:cubicBezTo>
                    <a:pt x="8141" y="5817"/>
                    <a:pt x="8490" y="5240"/>
                    <a:pt x="8619" y="4935"/>
                  </a:cubicBezTo>
                  <a:cubicBezTo>
                    <a:pt x="8748" y="4630"/>
                    <a:pt x="8651" y="4537"/>
                    <a:pt x="8743" y="4248"/>
                  </a:cubicBezTo>
                  <a:cubicBezTo>
                    <a:pt x="8835" y="3959"/>
                    <a:pt x="9159" y="3568"/>
                    <a:pt x="9173" y="3203"/>
                  </a:cubicBezTo>
                  <a:cubicBezTo>
                    <a:pt x="9187" y="2838"/>
                    <a:pt x="8630" y="2299"/>
                    <a:pt x="8826" y="2059"/>
                  </a:cubicBezTo>
                  <a:cubicBezTo>
                    <a:pt x="9022" y="1819"/>
                    <a:pt x="9841" y="1863"/>
                    <a:pt x="10348" y="1765"/>
                  </a:cubicBezTo>
                  <a:lnTo>
                    <a:pt x="9913" y="882"/>
                  </a:lnTo>
                  <a:lnTo>
                    <a:pt x="9574" y="329"/>
                  </a:lnTo>
                  <a:close/>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solidFill>
                  <a:srgbClr val="FFFFFF"/>
                </a:solidFill>
              </a:endParaRPr>
            </a:p>
          </p:txBody>
        </p:sp>
        <p:sp>
          <p:nvSpPr>
            <p:cNvPr id="591" name="Freeform 590"/>
            <p:cNvSpPr>
              <a:spLocks/>
            </p:cNvSpPr>
            <p:nvPr/>
          </p:nvSpPr>
          <p:spPr bwMode="auto">
            <a:xfrm>
              <a:off x="7801967" y="3857569"/>
              <a:ext cx="122183" cy="144656"/>
            </a:xfrm>
            <a:custGeom>
              <a:avLst/>
              <a:gdLst>
                <a:gd name="T0" fmla="*/ 2147483647 w 90"/>
                <a:gd name="T1" fmla="*/ 2147483647 h 78"/>
                <a:gd name="T2" fmla="*/ 2147483647 w 90"/>
                <a:gd name="T3" fmla="*/ 2147483647 h 78"/>
                <a:gd name="T4" fmla="*/ 2147483647 w 90"/>
                <a:gd name="T5" fmla="*/ 2147483647 h 78"/>
                <a:gd name="T6" fmla="*/ 2147483647 w 90"/>
                <a:gd name="T7" fmla="*/ 2147483647 h 78"/>
                <a:gd name="T8" fmla="*/ 2147483647 w 90"/>
                <a:gd name="T9" fmla="*/ 0 h 78"/>
                <a:gd name="T10" fmla="*/ 2147483647 w 90"/>
                <a:gd name="T11" fmla="*/ 0 h 78"/>
                <a:gd name="T12" fmla="*/ 2147483647 w 90"/>
                <a:gd name="T13" fmla="*/ 2147483647 h 78"/>
                <a:gd name="T14" fmla="*/ 0 w 90"/>
                <a:gd name="T15" fmla="*/ 2147483647 h 78"/>
                <a:gd name="T16" fmla="*/ 2147483647 w 90"/>
                <a:gd name="T17" fmla="*/ 2147483647 h 78"/>
                <a:gd name="T18" fmla="*/ 2147483647 w 90"/>
                <a:gd name="T19" fmla="*/ 2147483647 h 78"/>
                <a:gd name="T20" fmla="*/ 2147483647 w 90"/>
                <a:gd name="T21" fmla="*/ 2147483647 h 78"/>
                <a:gd name="T22" fmla="*/ 2147483647 w 90"/>
                <a:gd name="T23" fmla="*/ 2147483647 h 78"/>
                <a:gd name="T24" fmla="*/ 2147483647 w 90"/>
                <a:gd name="T25" fmla="*/ 2147483647 h 78"/>
                <a:gd name="T26" fmla="*/ 2147483647 w 90"/>
                <a:gd name="T27" fmla="*/ 2147483647 h 78"/>
                <a:gd name="T28" fmla="*/ 2147483647 w 90"/>
                <a:gd name="T29" fmla="*/ 2147483647 h 7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90" h="78">
                  <a:moveTo>
                    <a:pt x="72" y="42"/>
                  </a:moveTo>
                  <a:lnTo>
                    <a:pt x="78" y="30"/>
                  </a:lnTo>
                  <a:lnTo>
                    <a:pt x="84" y="18"/>
                  </a:lnTo>
                  <a:lnTo>
                    <a:pt x="48" y="12"/>
                  </a:lnTo>
                  <a:lnTo>
                    <a:pt x="30" y="0"/>
                  </a:lnTo>
                  <a:lnTo>
                    <a:pt x="12" y="0"/>
                  </a:lnTo>
                  <a:lnTo>
                    <a:pt x="6" y="12"/>
                  </a:lnTo>
                  <a:lnTo>
                    <a:pt x="0" y="18"/>
                  </a:lnTo>
                  <a:lnTo>
                    <a:pt x="6" y="30"/>
                  </a:lnTo>
                  <a:lnTo>
                    <a:pt x="18" y="78"/>
                  </a:lnTo>
                  <a:lnTo>
                    <a:pt x="54" y="72"/>
                  </a:lnTo>
                  <a:lnTo>
                    <a:pt x="78" y="66"/>
                  </a:lnTo>
                  <a:lnTo>
                    <a:pt x="84" y="72"/>
                  </a:lnTo>
                  <a:lnTo>
                    <a:pt x="90" y="48"/>
                  </a:lnTo>
                  <a:lnTo>
                    <a:pt x="72" y="42"/>
                  </a:lnTo>
                  <a:close/>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solidFill>
                  <a:srgbClr val="FFFFFF"/>
                </a:solidFill>
              </a:endParaRPr>
            </a:p>
          </p:txBody>
        </p:sp>
        <p:sp>
          <p:nvSpPr>
            <p:cNvPr id="592" name="Freeform 591"/>
            <p:cNvSpPr>
              <a:spLocks/>
            </p:cNvSpPr>
            <p:nvPr/>
          </p:nvSpPr>
          <p:spPr bwMode="auto">
            <a:xfrm>
              <a:off x="7538673" y="3666358"/>
              <a:ext cx="232318" cy="126366"/>
            </a:xfrm>
            <a:custGeom>
              <a:avLst/>
              <a:gdLst>
                <a:gd name="T0" fmla="*/ 2147483647 w 10000"/>
                <a:gd name="T1" fmla="*/ 243402179 h 11631"/>
                <a:gd name="T2" fmla="*/ 2147483647 w 10000"/>
                <a:gd name="T3" fmla="*/ 201909865 h 11631"/>
                <a:gd name="T4" fmla="*/ 1716206681 w 10000"/>
                <a:gd name="T5" fmla="*/ 52554460 h 11631"/>
                <a:gd name="T6" fmla="*/ 729640913 w 10000"/>
                <a:gd name="T7" fmla="*/ 0 h 11631"/>
                <a:gd name="T8" fmla="*/ 0 w 10000"/>
                <a:gd name="T9" fmla="*/ 216853640 h 11631"/>
                <a:gd name="T10" fmla="*/ 2147483647 w 10000"/>
                <a:gd name="T11" fmla="*/ 419168950 h 11631"/>
                <a:gd name="T12" fmla="*/ 2147483647 w 10000"/>
                <a:gd name="T13" fmla="*/ 463190339 h 11631"/>
                <a:gd name="T14" fmla="*/ 2147483647 w 10000"/>
                <a:gd name="T15" fmla="*/ 525135769 h 11631"/>
                <a:gd name="T16" fmla="*/ 2147483647 w 10000"/>
                <a:gd name="T17" fmla="*/ 393253317 h 11631"/>
                <a:gd name="T18" fmla="*/ 2147483647 w 10000"/>
                <a:gd name="T19" fmla="*/ 366976575 h 11631"/>
                <a:gd name="T20" fmla="*/ 2147483647 w 10000"/>
                <a:gd name="T21" fmla="*/ 305167054 h 11631"/>
                <a:gd name="T22" fmla="*/ 2147483647 w 10000"/>
                <a:gd name="T23" fmla="*/ 298981436 h 11631"/>
                <a:gd name="T24" fmla="*/ 2147483647 w 10000"/>
                <a:gd name="T25" fmla="*/ 243402179 h 1163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0000" h="11631">
                  <a:moveTo>
                    <a:pt x="7686" y="5391"/>
                  </a:moveTo>
                  <a:lnTo>
                    <a:pt x="5498" y="4472"/>
                  </a:lnTo>
                  <a:lnTo>
                    <a:pt x="2084" y="1164"/>
                  </a:lnTo>
                  <a:lnTo>
                    <a:pt x="886" y="0"/>
                  </a:lnTo>
                  <a:lnTo>
                    <a:pt x="0" y="4803"/>
                  </a:lnTo>
                  <a:lnTo>
                    <a:pt x="3459" y="9284"/>
                  </a:lnTo>
                  <a:lnTo>
                    <a:pt x="5903" y="10259"/>
                  </a:lnTo>
                  <a:lnTo>
                    <a:pt x="8016" y="11631"/>
                  </a:lnTo>
                  <a:lnTo>
                    <a:pt x="8676" y="8710"/>
                  </a:lnTo>
                  <a:lnTo>
                    <a:pt x="10000" y="8128"/>
                  </a:lnTo>
                  <a:lnTo>
                    <a:pt x="8915" y="6759"/>
                  </a:lnTo>
                  <a:lnTo>
                    <a:pt x="8310" y="6622"/>
                  </a:lnTo>
                  <a:cubicBezTo>
                    <a:pt x="8207" y="6039"/>
                    <a:pt x="7790" y="5973"/>
                    <a:pt x="7686" y="5391"/>
                  </a:cubicBezTo>
                  <a:close/>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solidFill>
                  <a:srgbClr val="FFFFFF"/>
                </a:solidFill>
              </a:endParaRPr>
            </a:p>
          </p:txBody>
        </p:sp>
        <p:sp>
          <p:nvSpPr>
            <p:cNvPr id="593" name="Freeform 592"/>
            <p:cNvSpPr>
              <a:spLocks/>
            </p:cNvSpPr>
            <p:nvPr/>
          </p:nvSpPr>
          <p:spPr bwMode="auto">
            <a:xfrm>
              <a:off x="7915545" y="3809350"/>
              <a:ext cx="292550" cy="512113"/>
            </a:xfrm>
            <a:custGeom>
              <a:avLst/>
              <a:gdLst>
                <a:gd name="T0" fmla="*/ 61661990 w 12864"/>
                <a:gd name="T1" fmla="*/ 0 h 10000"/>
                <a:gd name="T2" fmla="*/ 48236946 w 12864"/>
                <a:gd name="T3" fmla="*/ 73483611 h 10000"/>
                <a:gd name="T4" fmla="*/ 41690569 w 12864"/>
                <a:gd name="T5" fmla="*/ 93173579 h 10000"/>
                <a:gd name="T6" fmla="*/ 39619366 w 12864"/>
                <a:gd name="T7" fmla="*/ 70552551 h 10000"/>
                <a:gd name="T8" fmla="*/ 17105342 w 12864"/>
                <a:gd name="T9" fmla="*/ 177087862 h 10000"/>
                <a:gd name="T10" fmla="*/ 3337878 w 12864"/>
                <a:gd name="T11" fmla="*/ 316435825 h 10000"/>
                <a:gd name="T12" fmla="*/ 0 w 12864"/>
                <a:gd name="T13" fmla="*/ 413360432 h 10000"/>
                <a:gd name="T14" fmla="*/ 22800976 w 12864"/>
                <a:gd name="T15" fmla="*/ 632988803 h 10000"/>
                <a:gd name="T16" fmla="*/ 17678386 w 12864"/>
                <a:gd name="T17" fmla="*/ 751946328 h 10000"/>
                <a:gd name="T18" fmla="*/ 43928156 w 12864"/>
                <a:gd name="T19" fmla="*/ 774916368 h 10000"/>
                <a:gd name="T20" fmla="*/ 58990009 w 12864"/>
                <a:gd name="T21" fmla="*/ 770933430 h 10000"/>
                <a:gd name="T22" fmla="*/ 50603933 w 12864"/>
                <a:gd name="T23" fmla="*/ 678697022 h 10000"/>
                <a:gd name="T24" fmla="*/ 56142434 w 12864"/>
                <a:gd name="T25" fmla="*/ 703778055 h 10000"/>
                <a:gd name="T26" fmla="*/ 61791830 w 12864"/>
                <a:gd name="T27" fmla="*/ 838323062 h 10000"/>
                <a:gd name="T28" fmla="*/ 68310032 w 12864"/>
                <a:gd name="T29" fmla="*/ 939347759 h 10000"/>
                <a:gd name="T30" fmla="*/ 69863240 w 12864"/>
                <a:gd name="T31" fmla="*/ 1171986453 h 10000"/>
                <a:gd name="T32" fmla="*/ 83279473 w 12864"/>
                <a:gd name="T33" fmla="*/ 1041192475 h 10000"/>
                <a:gd name="T34" fmla="*/ 77463712 w 12864"/>
                <a:gd name="T35" fmla="*/ 812773420 h 10000"/>
                <a:gd name="T36" fmla="*/ 67986556 w 12864"/>
                <a:gd name="T37" fmla="*/ 747843842 h 10000"/>
                <a:gd name="T38" fmla="*/ 72720508 w 12864"/>
                <a:gd name="T39" fmla="*/ 695924540 h 10000"/>
                <a:gd name="T40" fmla="*/ 71925212 w 12864"/>
                <a:gd name="T41" fmla="*/ 652795923 h 10000"/>
                <a:gd name="T42" fmla="*/ 59295024 w 12864"/>
                <a:gd name="T43" fmla="*/ 561967642 h 10000"/>
                <a:gd name="T44" fmla="*/ 65610338 w 12864"/>
                <a:gd name="T45" fmla="*/ 492820822 h 10000"/>
                <a:gd name="T46" fmla="*/ 73191887 w 12864"/>
                <a:gd name="T47" fmla="*/ 491766548 h 10000"/>
                <a:gd name="T48" fmla="*/ 89548570 w 12864"/>
                <a:gd name="T49" fmla="*/ 447815517 h 10000"/>
                <a:gd name="T50" fmla="*/ 95484498 w 12864"/>
                <a:gd name="T51" fmla="*/ 410195117 h 10000"/>
                <a:gd name="T52" fmla="*/ 102770284 w 12864"/>
                <a:gd name="T53" fmla="*/ 351830476 h 10000"/>
                <a:gd name="T54" fmla="*/ 118941700 w 12864"/>
                <a:gd name="T55" fmla="*/ 341165449 h 10000"/>
                <a:gd name="T56" fmla="*/ 113393948 w 12864"/>
                <a:gd name="T57" fmla="*/ 240492209 h 10000"/>
                <a:gd name="T58" fmla="*/ 102187569 w 12864"/>
                <a:gd name="T59" fmla="*/ 202403199 h 10000"/>
                <a:gd name="T60" fmla="*/ 87921012 w 12864"/>
                <a:gd name="T61" fmla="*/ 190447247 h 10000"/>
                <a:gd name="T62" fmla="*/ 71915960 w 12864"/>
                <a:gd name="T63" fmla="*/ 200526512 h 10000"/>
                <a:gd name="T64" fmla="*/ 68698230 w 12864"/>
                <a:gd name="T65" fmla="*/ 206620442 h 10000"/>
                <a:gd name="T66" fmla="*/ 65610338 w 12864"/>
                <a:gd name="T67" fmla="*/ 181658958 h 10000"/>
                <a:gd name="T68" fmla="*/ 72720508 w 12864"/>
                <a:gd name="T69" fmla="*/ 146967173 h 10000"/>
                <a:gd name="T70" fmla="*/ 72720508 w 12864"/>
                <a:gd name="T71" fmla="*/ 56256044 h 10000"/>
                <a:gd name="T72" fmla="*/ 61661990 w 12864"/>
                <a:gd name="T73" fmla="*/ 0 h 1000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0" t="0" r="r" b="b"/>
              <a:pathLst>
                <a:path w="12864" h="10000">
                  <a:moveTo>
                    <a:pt x="6669" y="0"/>
                  </a:moveTo>
                  <a:lnTo>
                    <a:pt x="5217" y="627"/>
                  </a:lnTo>
                  <a:lnTo>
                    <a:pt x="4509" y="795"/>
                  </a:lnTo>
                  <a:lnTo>
                    <a:pt x="4285" y="602"/>
                  </a:lnTo>
                  <a:lnTo>
                    <a:pt x="1850" y="1511"/>
                  </a:lnTo>
                  <a:lnTo>
                    <a:pt x="361" y="2700"/>
                  </a:lnTo>
                  <a:lnTo>
                    <a:pt x="0" y="3527"/>
                  </a:lnTo>
                  <a:lnTo>
                    <a:pt x="2466" y="5401"/>
                  </a:lnTo>
                  <a:lnTo>
                    <a:pt x="1912" y="6416"/>
                  </a:lnTo>
                  <a:cubicBezTo>
                    <a:pt x="2658" y="6304"/>
                    <a:pt x="4006" y="6725"/>
                    <a:pt x="4751" y="6612"/>
                  </a:cubicBezTo>
                  <a:lnTo>
                    <a:pt x="6380" y="6578"/>
                  </a:lnTo>
                  <a:lnTo>
                    <a:pt x="5473" y="5791"/>
                  </a:lnTo>
                  <a:lnTo>
                    <a:pt x="6072" y="6005"/>
                  </a:lnTo>
                  <a:lnTo>
                    <a:pt x="6683" y="7153"/>
                  </a:lnTo>
                  <a:lnTo>
                    <a:pt x="7388" y="8015"/>
                  </a:lnTo>
                  <a:cubicBezTo>
                    <a:pt x="7359" y="8285"/>
                    <a:pt x="7584" y="9729"/>
                    <a:pt x="7556" y="10000"/>
                  </a:cubicBezTo>
                  <a:lnTo>
                    <a:pt x="9007" y="8884"/>
                  </a:lnTo>
                  <a:lnTo>
                    <a:pt x="8378" y="6935"/>
                  </a:lnTo>
                  <a:lnTo>
                    <a:pt x="7353" y="6381"/>
                  </a:lnTo>
                  <a:lnTo>
                    <a:pt x="7865" y="5938"/>
                  </a:lnTo>
                  <a:cubicBezTo>
                    <a:pt x="7836" y="5815"/>
                    <a:pt x="7808" y="5693"/>
                    <a:pt x="7779" y="5570"/>
                  </a:cubicBezTo>
                  <a:lnTo>
                    <a:pt x="6413" y="4795"/>
                  </a:lnTo>
                  <a:lnTo>
                    <a:pt x="7096" y="4205"/>
                  </a:lnTo>
                  <a:lnTo>
                    <a:pt x="7916" y="4196"/>
                  </a:lnTo>
                  <a:lnTo>
                    <a:pt x="9685" y="3821"/>
                  </a:lnTo>
                  <a:cubicBezTo>
                    <a:pt x="9793" y="3687"/>
                    <a:pt x="10219" y="3634"/>
                    <a:pt x="10327" y="3500"/>
                  </a:cubicBezTo>
                  <a:lnTo>
                    <a:pt x="11115" y="3002"/>
                  </a:lnTo>
                  <a:cubicBezTo>
                    <a:pt x="11093" y="2923"/>
                    <a:pt x="12886" y="2990"/>
                    <a:pt x="12864" y="2911"/>
                  </a:cubicBezTo>
                  <a:lnTo>
                    <a:pt x="12264" y="2052"/>
                  </a:lnTo>
                  <a:cubicBezTo>
                    <a:pt x="12238" y="1992"/>
                    <a:pt x="11078" y="1787"/>
                    <a:pt x="11052" y="1727"/>
                  </a:cubicBezTo>
                  <a:cubicBezTo>
                    <a:pt x="11067" y="1385"/>
                    <a:pt x="9494" y="1967"/>
                    <a:pt x="9509" y="1625"/>
                  </a:cubicBezTo>
                  <a:lnTo>
                    <a:pt x="7778" y="1711"/>
                  </a:lnTo>
                  <a:lnTo>
                    <a:pt x="7430" y="1763"/>
                  </a:lnTo>
                  <a:lnTo>
                    <a:pt x="7096" y="1550"/>
                  </a:lnTo>
                  <a:lnTo>
                    <a:pt x="7865" y="1254"/>
                  </a:lnTo>
                  <a:lnTo>
                    <a:pt x="7865" y="480"/>
                  </a:lnTo>
                  <a:lnTo>
                    <a:pt x="6669" y="0"/>
                  </a:lnTo>
                  <a:close/>
                </a:path>
              </a:pathLst>
            </a:custGeom>
            <a:grpFill/>
            <a:ln w="4445" cap="flat" cmpd="sng">
              <a:solidFill>
                <a:schemeClr val="bg1"/>
              </a:solidFill>
              <a:prstDash val="solid"/>
              <a:round/>
              <a:headEnd type="none" w="med" len="med"/>
              <a:tailEnd type="none" w="med" len="med"/>
            </a:ln>
            <a:effectLst/>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solidFill>
                  <a:srgbClr val="FFFFFF"/>
                </a:solidFill>
              </a:endParaRPr>
            </a:p>
          </p:txBody>
        </p:sp>
        <p:sp>
          <p:nvSpPr>
            <p:cNvPr id="594" name="Freeform 593"/>
            <p:cNvSpPr>
              <a:spLocks/>
            </p:cNvSpPr>
            <p:nvPr/>
          </p:nvSpPr>
          <p:spPr bwMode="auto">
            <a:xfrm>
              <a:off x="7793363" y="3739516"/>
              <a:ext cx="96369" cy="51542"/>
            </a:xfrm>
            <a:custGeom>
              <a:avLst/>
              <a:gdLst>
                <a:gd name="T0" fmla="*/ 0 w 348468"/>
                <a:gd name="T1" fmla="*/ 2314 h 191264"/>
                <a:gd name="T2" fmla="*/ 1695 w 348468"/>
                <a:gd name="T3" fmla="*/ 3248 h 191264"/>
                <a:gd name="T4" fmla="*/ 2694 w 348468"/>
                <a:gd name="T5" fmla="*/ 2759 h 191264"/>
                <a:gd name="T6" fmla="*/ 3607 w 348468"/>
                <a:gd name="T7" fmla="*/ 3204 h 191264"/>
                <a:gd name="T8" fmla="*/ 5389 w 348468"/>
                <a:gd name="T9" fmla="*/ 2848 h 191264"/>
                <a:gd name="T10" fmla="*/ 5780 w 348468"/>
                <a:gd name="T11" fmla="*/ 1780 h 191264"/>
                <a:gd name="T12" fmla="*/ 4215 w 348468"/>
                <a:gd name="T13" fmla="*/ 89 h 191264"/>
                <a:gd name="T14" fmla="*/ 2781 w 348468"/>
                <a:gd name="T15" fmla="*/ 356 h 191264"/>
                <a:gd name="T16" fmla="*/ 1912 w 348468"/>
                <a:gd name="T17" fmla="*/ 0 h 191264"/>
                <a:gd name="T18" fmla="*/ 478 w 348468"/>
                <a:gd name="T19" fmla="*/ 1246 h 191264"/>
                <a:gd name="T20" fmla="*/ 0 w 348468"/>
                <a:gd name="T21" fmla="*/ 2314 h 19126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48468" h="191264">
                  <a:moveTo>
                    <a:pt x="0" y="136243"/>
                  </a:moveTo>
                  <a:lnTo>
                    <a:pt x="102182" y="191264"/>
                  </a:lnTo>
                  <a:lnTo>
                    <a:pt x="162443" y="162443"/>
                  </a:lnTo>
                  <a:lnTo>
                    <a:pt x="217465" y="188644"/>
                  </a:lnTo>
                  <a:lnTo>
                    <a:pt x="324887" y="167683"/>
                  </a:lnTo>
                  <a:lnTo>
                    <a:pt x="348468" y="104802"/>
                  </a:lnTo>
                  <a:lnTo>
                    <a:pt x="254145" y="5240"/>
                  </a:lnTo>
                  <a:lnTo>
                    <a:pt x="167684" y="20960"/>
                  </a:lnTo>
                  <a:lnTo>
                    <a:pt x="115282" y="0"/>
                  </a:lnTo>
                  <a:lnTo>
                    <a:pt x="28821" y="73361"/>
                  </a:lnTo>
                  <a:lnTo>
                    <a:pt x="0" y="136243"/>
                  </a:lnTo>
                  <a:close/>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solidFill>
                  <a:srgbClr val="FFFFFF"/>
                </a:solidFill>
              </a:endParaRPr>
            </a:p>
          </p:txBody>
        </p:sp>
        <p:sp>
          <p:nvSpPr>
            <p:cNvPr id="595" name="Freeform 594"/>
            <p:cNvSpPr>
              <a:spLocks/>
            </p:cNvSpPr>
            <p:nvPr/>
          </p:nvSpPr>
          <p:spPr bwMode="auto">
            <a:xfrm>
              <a:off x="8161631" y="4412911"/>
              <a:ext cx="139391" cy="154632"/>
            </a:xfrm>
            <a:custGeom>
              <a:avLst/>
              <a:gdLst>
                <a:gd name="T0" fmla="*/ 0 w 675"/>
                <a:gd name="T1" fmla="*/ 2147483647 h 773"/>
                <a:gd name="T2" fmla="*/ 2147483647 w 675"/>
                <a:gd name="T3" fmla="*/ 2147483647 h 773"/>
                <a:gd name="T4" fmla="*/ 2147483647 w 675"/>
                <a:gd name="T5" fmla="*/ 2147483647 h 773"/>
                <a:gd name="T6" fmla="*/ 2147483647 w 675"/>
                <a:gd name="T7" fmla="*/ 2147483647 h 773"/>
                <a:gd name="T8" fmla="*/ 2147483647 w 675"/>
                <a:gd name="T9" fmla="*/ 2147483647 h 773"/>
                <a:gd name="T10" fmla="*/ 2147483647 w 675"/>
                <a:gd name="T11" fmla="*/ 2147483647 h 773"/>
                <a:gd name="T12" fmla="*/ 2147483647 w 675"/>
                <a:gd name="T13" fmla="*/ 2147483647 h 773"/>
                <a:gd name="T14" fmla="*/ 2147483647 w 675"/>
                <a:gd name="T15" fmla="*/ 2147483647 h 773"/>
                <a:gd name="T16" fmla="*/ 2147483647 w 675"/>
                <a:gd name="T17" fmla="*/ 2147483647 h 773"/>
                <a:gd name="T18" fmla="*/ 2147483647 w 675"/>
                <a:gd name="T19" fmla="*/ 2147483647 h 773"/>
                <a:gd name="T20" fmla="*/ 2147483647 w 675"/>
                <a:gd name="T21" fmla="*/ 2147483647 h 773"/>
                <a:gd name="T22" fmla="*/ 2147483647 w 675"/>
                <a:gd name="T23" fmla="*/ 2147483647 h 773"/>
                <a:gd name="T24" fmla="*/ 2147483647 w 675"/>
                <a:gd name="T25" fmla="*/ 2147483647 h 773"/>
                <a:gd name="T26" fmla="*/ 2147483647 w 675"/>
                <a:gd name="T27" fmla="*/ 0 h 773"/>
                <a:gd name="T28" fmla="*/ 0 w 675"/>
                <a:gd name="T29" fmla="*/ 2147483647 h 773"/>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675" h="773">
                  <a:moveTo>
                    <a:pt x="0" y="41"/>
                  </a:moveTo>
                  <a:lnTo>
                    <a:pt x="75" y="339"/>
                  </a:lnTo>
                  <a:lnTo>
                    <a:pt x="273" y="579"/>
                  </a:lnTo>
                  <a:lnTo>
                    <a:pt x="605" y="769"/>
                  </a:lnTo>
                  <a:lnTo>
                    <a:pt x="675" y="773"/>
                  </a:lnTo>
                  <a:lnTo>
                    <a:pt x="563" y="583"/>
                  </a:lnTo>
                  <a:lnTo>
                    <a:pt x="493" y="521"/>
                  </a:lnTo>
                  <a:lnTo>
                    <a:pt x="493" y="269"/>
                  </a:lnTo>
                  <a:lnTo>
                    <a:pt x="323" y="78"/>
                  </a:lnTo>
                  <a:lnTo>
                    <a:pt x="286" y="58"/>
                  </a:lnTo>
                  <a:lnTo>
                    <a:pt x="253" y="111"/>
                  </a:lnTo>
                  <a:lnTo>
                    <a:pt x="141" y="128"/>
                  </a:lnTo>
                  <a:lnTo>
                    <a:pt x="145" y="70"/>
                  </a:lnTo>
                  <a:lnTo>
                    <a:pt x="17" y="0"/>
                  </a:lnTo>
                  <a:lnTo>
                    <a:pt x="0" y="41"/>
                  </a:lnTo>
                  <a:close/>
                </a:path>
              </a:pathLst>
            </a:custGeom>
            <a:grpFill/>
            <a:ln w="4445" cap="flat" cmpd="sng">
              <a:solidFill>
                <a:schemeClr val="bg1"/>
              </a:solidFill>
              <a:prstDash val="solid"/>
              <a:round/>
              <a:headEnd type="none" w="med" len="med"/>
              <a:tailEnd type="none" w="med" len="med"/>
            </a:ln>
            <a:effectLst/>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solidFill>
                  <a:srgbClr val="FFFFFF"/>
                </a:solidFill>
              </a:endParaRPr>
            </a:p>
          </p:txBody>
        </p:sp>
        <p:sp>
          <p:nvSpPr>
            <p:cNvPr id="596" name="Freeform 595"/>
            <p:cNvSpPr>
              <a:spLocks/>
            </p:cNvSpPr>
            <p:nvPr/>
          </p:nvSpPr>
          <p:spPr bwMode="auto">
            <a:xfrm>
              <a:off x="8199491" y="3934053"/>
              <a:ext cx="216831" cy="410689"/>
            </a:xfrm>
            <a:custGeom>
              <a:avLst/>
              <a:gdLst>
                <a:gd name="T0" fmla="*/ 2147483647 w 138"/>
                <a:gd name="T1" fmla="*/ 0 h 271"/>
                <a:gd name="T2" fmla="*/ 2147483647 w 138"/>
                <a:gd name="T3" fmla="*/ 0 h 271"/>
                <a:gd name="T4" fmla="*/ 0 w 138"/>
                <a:gd name="T5" fmla="*/ 2147483647 h 271"/>
                <a:gd name="T6" fmla="*/ 2147483647 w 138"/>
                <a:gd name="T7" fmla="*/ 2147483647 h 271"/>
                <a:gd name="T8" fmla="*/ 2147483647 w 138"/>
                <a:gd name="T9" fmla="*/ 2147483647 h 271"/>
                <a:gd name="T10" fmla="*/ 2147483647 w 138"/>
                <a:gd name="T11" fmla="*/ 2147483647 h 271"/>
                <a:gd name="T12" fmla="*/ 2147483647 w 138"/>
                <a:gd name="T13" fmla="*/ 2147483647 h 271"/>
                <a:gd name="T14" fmla="*/ 2147483647 w 138"/>
                <a:gd name="T15" fmla="*/ 2147483647 h 271"/>
                <a:gd name="T16" fmla="*/ 2147483647 w 138"/>
                <a:gd name="T17" fmla="*/ 2147483647 h 271"/>
                <a:gd name="T18" fmla="*/ 2147483647 w 138"/>
                <a:gd name="T19" fmla="*/ 2147483647 h 271"/>
                <a:gd name="T20" fmla="*/ 2147483647 w 138"/>
                <a:gd name="T21" fmla="*/ 2147483647 h 271"/>
                <a:gd name="T22" fmla="*/ 2147483647 w 138"/>
                <a:gd name="T23" fmla="*/ 2147483647 h 271"/>
                <a:gd name="T24" fmla="*/ 2147483647 w 138"/>
                <a:gd name="T25" fmla="*/ 2147483647 h 271"/>
                <a:gd name="T26" fmla="*/ 2147483647 w 138"/>
                <a:gd name="T27" fmla="*/ 2147483647 h 271"/>
                <a:gd name="T28" fmla="*/ 2147483647 w 138"/>
                <a:gd name="T29" fmla="*/ 2147483647 h 271"/>
                <a:gd name="T30" fmla="*/ 2147483647 w 138"/>
                <a:gd name="T31" fmla="*/ 2147483647 h 271"/>
                <a:gd name="T32" fmla="*/ 2147483647 w 138"/>
                <a:gd name="T33" fmla="*/ 2147483647 h 271"/>
                <a:gd name="T34" fmla="*/ 2147483647 w 138"/>
                <a:gd name="T35" fmla="*/ 2147483647 h 271"/>
                <a:gd name="T36" fmla="*/ 2147483647 w 138"/>
                <a:gd name="T37" fmla="*/ 2147483647 h 271"/>
                <a:gd name="T38" fmla="*/ 2147483647 w 138"/>
                <a:gd name="T39" fmla="*/ 2147483647 h 271"/>
                <a:gd name="T40" fmla="*/ 2147483647 w 138"/>
                <a:gd name="T41" fmla="*/ 2147483647 h 271"/>
                <a:gd name="T42" fmla="*/ 2147483647 w 138"/>
                <a:gd name="T43" fmla="*/ 2147483647 h 271"/>
                <a:gd name="T44" fmla="*/ 2147483647 w 138"/>
                <a:gd name="T45" fmla="*/ 2147483647 h 271"/>
                <a:gd name="T46" fmla="*/ 2147483647 w 138"/>
                <a:gd name="T47" fmla="*/ 2147483647 h 271"/>
                <a:gd name="T48" fmla="*/ 2147483647 w 138"/>
                <a:gd name="T49" fmla="*/ 2147483647 h 271"/>
                <a:gd name="T50" fmla="*/ 2147483647 w 138"/>
                <a:gd name="T51" fmla="*/ 2147483647 h 271"/>
                <a:gd name="T52" fmla="*/ 2147483647 w 138"/>
                <a:gd name="T53" fmla="*/ 2147483647 h 271"/>
                <a:gd name="T54" fmla="*/ 2147483647 w 138"/>
                <a:gd name="T55" fmla="*/ 2147483647 h 271"/>
                <a:gd name="T56" fmla="*/ 2147483647 w 138"/>
                <a:gd name="T57" fmla="*/ 0 h 271"/>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138" h="271">
                  <a:moveTo>
                    <a:pt x="66" y="0"/>
                  </a:moveTo>
                  <a:lnTo>
                    <a:pt x="6" y="0"/>
                  </a:lnTo>
                  <a:lnTo>
                    <a:pt x="0" y="24"/>
                  </a:lnTo>
                  <a:lnTo>
                    <a:pt x="6" y="24"/>
                  </a:lnTo>
                  <a:lnTo>
                    <a:pt x="18" y="42"/>
                  </a:lnTo>
                  <a:lnTo>
                    <a:pt x="36" y="48"/>
                  </a:lnTo>
                  <a:lnTo>
                    <a:pt x="42" y="60"/>
                  </a:lnTo>
                  <a:lnTo>
                    <a:pt x="36" y="72"/>
                  </a:lnTo>
                  <a:lnTo>
                    <a:pt x="54" y="96"/>
                  </a:lnTo>
                  <a:lnTo>
                    <a:pt x="78" y="126"/>
                  </a:lnTo>
                  <a:lnTo>
                    <a:pt x="96" y="144"/>
                  </a:lnTo>
                  <a:lnTo>
                    <a:pt x="96" y="175"/>
                  </a:lnTo>
                  <a:lnTo>
                    <a:pt x="96" y="211"/>
                  </a:lnTo>
                  <a:lnTo>
                    <a:pt x="78" y="223"/>
                  </a:lnTo>
                  <a:lnTo>
                    <a:pt x="60" y="229"/>
                  </a:lnTo>
                  <a:lnTo>
                    <a:pt x="54" y="241"/>
                  </a:lnTo>
                  <a:lnTo>
                    <a:pt x="42" y="247"/>
                  </a:lnTo>
                  <a:lnTo>
                    <a:pt x="48" y="253"/>
                  </a:lnTo>
                  <a:lnTo>
                    <a:pt x="66" y="271"/>
                  </a:lnTo>
                  <a:lnTo>
                    <a:pt x="108" y="241"/>
                  </a:lnTo>
                  <a:lnTo>
                    <a:pt x="138" y="211"/>
                  </a:lnTo>
                  <a:lnTo>
                    <a:pt x="114" y="132"/>
                  </a:lnTo>
                  <a:lnTo>
                    <a:pt x="102" y="114"/>
                  </a:lnTo>
                  <a:lnTo>
                    <a:pt x="78" y="84"/>
                  </a:lnTo>
                  <a:lnTo>
                    <a:pt x="66" y="60"/>
                  </a:lnTo>
                  <a:lnTo>
                    <a:pt x="78" y="48"/>
                  </a:lnTo>
                  <a:lnTo>
                    <a:pt x="96" y="36"/>
                  </a:lnTo>
                  <a:lnTo>
                    <a:pt x="90" y="18"/>
                  </a:lnTo>
                  <a:lnTo>
                    <a:pt x="66" y="0"/>
                  </a:lnTo>
                  <a:close/>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solidFill>
                  <a:srgbClr val="FFFFFF"/>
                </a:solidFill>
              </a:endParaRPr>
            </a:p>
          </p:txBody>
        </p:sp>
        <p:sp>
          <p:nvSpPr>
            <p:cNvPr id="597" name="Freeform 596"/>
            <p:cNvSpPr>
              <a:spLocks/>
            </p:cNvSpPr>
            <p:nvPr/>
          </p:nvSpPr>
          <p:spPr bwMode="auto">
            <a:xfrm>
              <a:off x="8060099" y="4002224"/>
              <a:ext cx="240923" cy="419002"/>
            </a:xfrm>
            <a:custGeom>
              <a:avLst/>
              <a:gdLst>
                <a:gd name="T0" fmla="*/ 2147483647 w 107"/>
                <a:gd name="T1" fmla="*/ 2147483647 h 190"/>
                <a:gd name="T2" fmla="*/ 0 w 107"/>
                <a:gd name="T3" fmla="*/ 2147483647 h 190"/>
                <a:gd name="T4" fmla="*/ 2147483647 w 107"/>
                <a:gd name="T5" fmla="*/ 2147483647 h 190"/>
                <a:gd name="T6" fmla="*/ 2147483647 w 107"/>
                <a:gd name="T7" fmla="*/ 2147483647 h 190"/>
                <a:gd name="T8" fmla="*/ 2147483647 w 107"/>
                <a:gd name="T9" fmla="*/ 2147483647 h 190"/>
                <a:gd name="T10" fmla="*/ 2147483647 w 107"/>
                <a:gd name="T11" fmla="*/ 2147483647 h 190"/>
                <a:gd name="T12" fmla="*/ 2147483647 w 107"/>
                <a:gd name="T13" fmla="*/ 2147483647 h 190"/>
                <a:gd name="T14" fmla="*/ 2147483647 w 107"/>
                <a:gd name="T15" fmla="*/ 2147483647 h 190"/>
                <a:gd name="T16" fmla="*/ 2147483647 w 107"/>
                <a:gd name="T17" fmla="*/ 2147483647 h 190"/>
                <a:gd name="T18" fmla="*/ 2147483647 w 107"/>
                <a:gd name="T19" fmla="*/ 2147483647 h 190"/>
                <a:gd name="T20" fmla="*/ 2147483647 w 107"/>
                <a:gd name="T21" fmla="*/ 2147483647 h 190"/>
                <a:gd name="T22" fmla="*/ 2147483647 w 107"/>
                <a:gd name="T23" fmla="*/ 2147483647 h 190"/>
                <a:gd name="T24" fmla="*/ 2147483647 w 107"/>
                <a:gd name="T25" fmla="*/ 2147483647 h 190"/>
                <a:gd name="T26" fmla="*/ 2147483647 w 107"/>
                <a:gd name="T27" fmla="*/ 2147483647 h 190"/>
                <a:gd name="T28" fmla="*/ 2147483647 w 107"/>
                <a:gd name="T29" fmla="*/ 2147483647 h 190"/>
                <a:gd name="T30" fmla="*/ 2147483647 w 107"/>
                <a:gd name="T31" fmla="*/ 2147483647 h 190"/>
                <a:gd name="T32" fmla="*/ 2147483647 w 107"/>
                <a:gd name="T33" fmla="*/ 2147483647 h 190"/>
                <a:gd name="T34" fmla="*/ 2147483647 w 107"/>
                <a:gd name="T35" fmla="*/ 2147483647 h 190"/>
                <a:gd name="T36" fmla="*/ 2147483647 w 107"/>
                <a:gd name="T37" fmla="*/ 2147483647 h 190"/>
                <a:gd name="T38" fmla="*/ 2147483647 w 107"/>
                <a:gd name="T39" fmla="*/ 2147483647 h 190"/>
                <a:gd name="T40" fmla="*/ 2147483647 w 107"/>
                <a:gd name="T41" fmla="*/ 2147483647 h 190"/>
                <a:gd name="T42" fmla="*/ 2147483647 w 107"/>
                <a:gd name="T43" fmla="*/ 2147483647 h 190"/>
                <a:gd name="T44" fmla="*/ 2147483647 w 107"/>
                <a:gd name="T45" fmla="*/ 2147483647 h 190"/>
                <a:gd name="T46" fmla="*/ 2147483647 w 107"/>
                <a:gd name="T47" fmla="*/ 2147483647 h 190"/>
                <a:gd name="T48" fmla="*/ 2147483647 w 107"/>
                <a:gd name="T49" fmla="*/ 2147483647 h 190"/>
                <a:gd name="T50" fmla="*/ 2147483647 w 107"/>
                <a:gd name="T51" fmla="*/ 2147483647 h 190"/>
                <a:gd name="T52" fmla="*/ 2147483647 w 107"/>
                <a:gd name="T53" fmla="*/ 2147483647 h 190"/>
                <a:gd name="T54" fmla="*/ 2147483647 w 107"/>
                <a:gd name="T55" fmla="*/ 2147483647 h 190"/>
                <a:gd name="T56" fmla="*/ 2147483647 w 107"/>
                <a:gd name="T57" fmla="*/ 2147483647 h 190"/>
                <a:gd name="T58" fmla="*/ 2147483647 w 107"/>
                <a:gd name="T59" fmla="*/ 0 h 190"/>
                <a:gd name="T60" fmla="*/ 2147483647 w 107"/>
                <a:gd name="T61" fmla="*/ 2147483647 h 190"/>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0" t="0" r="r" b="b"/>
              <a:pathLst>
                <a:path w="107" h="190">
                  <a:moveTo>
                    <a:pt x="7" y="9"/>
                  </a:moveTo>
                  <a:lnTo>
                    <a:pt x="0" y="23"/>
                  </a:lnTo>
                  <a:lnTo>
                    <a:pt x="15" y="47"/>
                  </a:lnTo>
                  <a:lnTo>
                    <a:pt x="15" y="60"/>
                  </a:lnTo>
                  <a:lnTo>
                    <a:pt x="22" y="78"/>
                  </a:lnTo>
                  <a:lnTo>
                    <a:pt x="19" y="93"/>
                  </a:lnTo>
                  <a:lnTo>
                    <a:pt x="23" y="110"/>
                  </a:lnTo>
                  <a:lnTo>
                    <a:pt x="26" y="118"/>
                  </a:lnTo>
                  <a:lnTo>
                    <a:pt x="19" y="126"/>
                  </a:lnTo>
                  <a:lnTo>
                    <a:pt x="13" y="159"/>
                  </a:lnTo>
                  <a:lnTo>
                    <a:pt x="33" y="182"/>
                  </a:lnTo>
                  <a:lnTo>
                    <a:pt x="34" y="178"/>
                  </a:lnTo>
                  <a:lnTo>
                    <a:pt x="46" y="185"/>
                  </a:lnTo>
                  <a:lnTo>
                    <a:pt x="46" y="190"/>
                  </a:lnTo>
                  <a:lnTo>
                    <a:pt x="56" y="188"/>
                  </a:lnTo>
                  <a:lnTo>
                    <a:pt x="59" y="184"/>
                  </a:lnTo>
                  <a:lnTo>
                    <a:pt x="43" y="174"/>
                  </a:lnTo>
                  <a:lnTo>
                    <a:pt x="27" y="149"/>
                  </a:lnTo>
                  <a:lnTo>
                    <a:pt x="19" y="138"/>
                  </a:lnTo>
                  <a:lnTo>
                    <a:pt x="32" y="113"/>
                  </a:lnTo>
                  <a:lnTo>
                    <a:pt x="57" y="108"/>
                  </a:lnTo>
                  <a:lnTo>
                    <a:pt x="70" y="119"/>
                  </a:lnTo>
                  <a:lnTo>
                    <a:pt x="63" y="97"/>
                  </a:lnTo>
                  <a:lnTo>
                    <a:pt x="72" y="87"/>
                  </a:lnTo>
                  <a:lnTo>
                    <a:pt x="101" y="87"/>
                  </a:lnTo>
                  <a:lnTo>
                    <a:pt x="107" y="73"/>
                  </a:lnTo>
                  <a:lnTo>
                    <a:pt x="95" y="50"/>
                  </a:lnTo>
                  <a:lnTo>
                    <a:pt x="85" y="37"/>
                  </a:lnTo>
                  <a:lnTo>
                    <a:pt x="48" y="27"/>
                  </a:lnTo>
                  <a:lnTo>
                    <a:pt x="36" y="0"/>
                  </a:lnTo>
                  <a:lnTo>
                    <a:pt x="7" y="9"/>
                  </a:lnTo>
                  <a:close/>
                </a:path>
              </a:pathLst>
            </a:custGeom>
            <a:grpFill/>
            <a:ln w="4445" cap="flat" cmpd="sng">
              <a:solidFill>
                <a:schemeClr val="bg1"/>
              </a:solidFill>
              <a:prstDash val="solid"/>
              <a:round/>
              <a:headEnd type="none" w="med" len="med"/>
              <a:tailEnd type="none" w="med" len="med"/>
            </a:ln>
            <a:effectLst/>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solidFill>
                  <a:srgbClr val="FFFFFF"/>
                </a:solidFill>
              </a:endParaRPr>
            </a:p>
          </p:txBody>
        </p:sp>
        <p:sp>
          <p:nvSpPr>
            <p:cNvPr id="598" name="Freeform 597"/>
            <p:cNvSpPr>
              <a:spLocks/>
            </p:cNvSpPr>
            <p:nvPr/>
          </p:nvSpPr>
          <p:spPr bwMode="auto">
            <a:xfrm>
              <a:off x="8132376" y="3960657"/>
              <a:ext cx="228878" cy="241093"/>
            </a:xfrm>
            <a:custGeom>
              <a:avLst/>
              <a:gdLst>
                <a:gd name="T0" fmla="*/ 1557099446 w 10000"/>
                <a:gd name="T1" fmla="*/ 2147483647 h 10000"/>
                <a:gd name="T2" fmla="*/ 1795553424 w 10000"/>
                <a:gd name="T3" fmla="*/ 2147483647 h 10000"/>
                <a:gd name="T4" fmla="*/ 1795553424 w 10000"/>
                <a:gd name="T5" fmla="*/ 2019481425 h 10000"/>
                <a:gd name="T6" fmla="*/ 1561415592 w 10000"/>
                <a:gd name="T7" fmla="*/ 1716105542 h 10000"/>
                <a:gd name="T8" fmla="*/ 1249166454 w 10000"/>
                <a:gd name="T9" fmla="*/ 1211740132 h 10000"/>
                <a:gd name="T10" fmla="*/ 1014850316 w 10000"/>
                <a:gd name="T11" fmla="*/ 806974560 h 10000"/>
                <a:gd name="T12" fmla="*/ 1092952268 w 10000"/>
                <a:gd name="T13" fmla="*/ 605742369 h 10000"/>
                <a:gd name="T14" fmla="*/ 1014850316 w 10000"/>
                <a:gd name="T15" fmla="*/ 403998332 h 10000"/>
                <a:gd name="T16" fmla="*/ 780703130 w 10000"/>
                <a:gd name="T17" fmla="*/ 302621350 h 10000"/>
                <a:gd name="T18" fmla="*/ 624489387 w 10000"/>
                <a:gd name="T19" fmla="*/ 0 h 10000"/>
                <a:gd name="T20" fmla="*/ 546386970 w 10000"/>
                <a:gd name="T21" fmla="*/ 0 h 10000"/>
                <a:gd name="T22" fmla="*/ 156213743 w 10000"/>
                <a:gd name="T23" fmla="*/ 100622449 h 10000"/>
                <a:gd name="T24" fmla="*/ 0 w 10000"/>
                <a:gd name="T25" fmla="*/ 403998332 h 10000"/>
                <a:gd name="T26" fmla="*/ 78102417 w 10000"/>
                <a:gd name="T27" fmla="*/ 605742369 h 10000"/>
                <a:gd name="T28" fmla="*/ 156213743 w 10000"/>
                <a:gd name="T29" fmla="*/ 1211740132 h 10000"/>
                <a:gd name="T30" fmla="*/ 702600713 w 10000"/>
                <a:gd name="T31" fmla="*/ 1211740132 h 10000"/>
                <a:gd name="T32" fmla="*/ 936738546 w 10000"/>
                <a:gd name="T33" fmla="*/ 1312362604 h 10000"/>
                <a:gd name="T34" fmla="*/ 1327090100 w 10000"/>
                <a:gd name="T35" fmla="*/ 2120103874 h 10000"/>
                <a:gd name="T36" fmla="*/ 1249166454 w 10000"/>
                <a:gd name="T37" fmla="*/ 2147483647 h 10000"/>
                <a:gd name="T38" fmla="*/ 1557099446 w 10000"/>
                <a:gd name="T39" fmla="*/ 2147483647 h 10000"/>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0" t="0" r="r" b="b"/>
              <a:pathLst>
                <a:path w="10000" h="10000">
                  <a:moveTo>
                    <a:pt x="8672" y="9830"/>
                  </a:moveTo>
                  <a:lnTo>
                    <a:pt x="10000" y="10000"/>
                  </a:lnTo>
                  <a:lnTo>
                    <a:pt x="10000" y="7948"/>
                  </a:lnTo>
                  <a:lnTo>
                    <a:pt x="8696" y="6754"/>
                  </a:lnTo>
                  <a:lnTo>
                    <a:pt x="6957" y="4769"/>
                  </a:lnTo>
                  <a:lnTo>
                    <a:pt x="5652" y="3176"/>
                  </a:lnTo>
                  <a:lnTo>
                    <a:pt x="6087" y="2384"/>
                  </a:lnTo>
                  <a:lnTo>
                    <a:pt x="5652" y="1590"/>
                  </a:lnTo>
                  <a:lnTo>
                    <a:pt x="4348" y="1191"/>
                  </a:lnTo>
                  <a:lnTo>
                    <a:pt x="3478" y="0"/>
                  </a:lnTo>
                  <a:lnTo>
                    <a:pt x="3043" y="0"/>
                  </a:lnTo>
                  <a:lnTo>
                    <a:pt x="870" y="396"/>
                  </a:lnTo>
                  <a:lnTo>
                    <a:pt x="0" y="1590"/>
                  </a:lnTo>
                  <a:lnTo>
                    <a:pt x="435" y="2384"/>
                  </a:lnTo>
                  <a:lnTo>
                    <a:pt x="870" y="4769"/>
                  </a:lnTo>
                  <a:lnTo>
                    <a:pt x="3913" y="4769"/>
                  </a:lnTo>
                  <a:lnTo>
                    <a:pt x="5217" y="5165"/>
                  </a:lnTo>
                  <a:lnTo>
                    <a:pt x="7391" y="8344"/>
                  </a:lnTo>
                  <a:lnTo>
                    <a:pt x="6957" y="9602"/>
                  </a:lnTo>
                  <a:lnTo>
                    <a:pt x="8672" y="9830"/>
                  </a:lnTo>
                  <a:close/>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solidFill>
                  <a:srgbClr val="FFFFFF"/>
                </a:solidFill>
              </a:endParaRPr>
            </a:p>
          </p:txBody>
        </p:sp>
        <p:sp>
          <p:nvSpPr>
            <p:cNvPr id="599" name="Freeform 598"/>
            <p:cNvSpPr>
              <a:spLocks/>
            </p:cNvSpPr>
            <p:nvPr/>
          </p:nvSpPr>
          <p:spPr bwMode="auto">
            <a:xfrm>
              <a:off x="8201211" y="4185122"/>
              <a:ext cx="160043" cy="123041"/>
            </a:xfrm>
            <a:custGeom>
              <a:avLst/>
              <a:gdLst>
                <a:gd name="T0" fmla="*/ 348872861 w 10000"/>
                <a:gd name="T1" fmla="*/ 27209600 h 6448"/>
                <a:gd name="T2" fmla="*/ 315095383 w 10000"/>
                <a:gd name="T3" fmla="*/ 15074732 h 6448"/>
                <a:gd name="T4" fmla="*/ 240533365 w 10000"/>
                <a:gd name="T5" fmla="*/ 0 h 6448"/>
                <a:gd name="T6" fmla="*/ 80162754 w 10000"/>
                <a:gd name="T7" fmla="*/ 50172884 h 6448"/>
                <a:gd name="T8" fmla="*/ 0 w 10000"/>
                <a:gd name="T9" fmla="*/ 150615594 h 6448"/>
                <a:gd name="T10" fmla="*/ 0 w 10000"/>
                <a:gd name="T11" fmla="*/ 351307147 h 6448"/>
                <a:gd name="T12" fmla="*/ 133606765 w 10000"/>
                <a:gd name="T13" fmla="*/ 601966131 h 6448"/>
                <a:gd name="T14" fmla="*/ 187047513 w 10000"/>
                <a:gd name="T15" fmla="*/ 652241915 h 6448"/>
                <a:gd name="T16" fmla="*/ 240533365 w 10000"/>
                <a:gd name="T17" fmla="*/ 601966131 h 6448"/>
                <a:gd name="T18" fmla="*/ 267168619 w 10000"/>
                <a:gd name="T19" fmla="*/ 501626339 h 6448"/>
                <a:gd name="T20" fmla="*/ 347418124 w 10000"/>
                <a:gd name="T21" fmla="*/ 451756161 h 6448"/>
                <a:gd name="T22" fmla="*/ 427539023 w 10000"/>
                <a:gd name="T23" fmla="*/ 351307147 h 6448"/>
                <a:gd name="T24" fmla="*/ 427539023 w 10000"/>
                <a:gd name="T25" fmla="*/ 50172884 h 6448"/>
                <a:gd name="T26" fmla="*/ 348872861 w 10000"/>
                <a:gd name="T27" fmla="*/ 27209600 h 6448"/>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10000" h="6448">
                  <a:moveTo>
                    <a:pt x="8160" y="269"/>
                  </a:moveTo>
                  <a:cubicBezTo>
                    <a:pt x="7722" y="211"/>
                    <a:pt x="7792" y="194"/>
                    <a:pt x="7370" y="149"/>
                  </a:cubicBezTo>
                  <a:lnTo>
                    <a:pt x="5626" y="0"/>
                  </a:lnTo>
                  <a:lnTo>
                    <a:pt x="1875" y="496"/>
                  </a:lnTo>
                  <a:lnTo>
                    <a:pt x="0" y="1489"/>
                  </a:lnTo>
                  <a:lnTo>
                    <a:pt x="0" y="3473"/>
                  </a:lnTo>
                  <a:lnTo>
                    <a:pt x="3125" y="5951"/>
                  </a:lnTo>
                  <a:lnTo>
                    <a:pt x="4375" y="6448"/>
                  </a:lnTo>
                  <a:lnTo>
                    <a:pt x="5626" y="5951"/>
                  </a:lnTo>
                  <a:lnTo>
                    <a:pt x="6249" y="4959"/>
                  </a:lnTo>
                  <a:lnTo>
                    <a:pt x="8126" y="4466"/>
                  </a:lnTo>
                  <a:lnTo>
                    <a:pt x="10000" y="3473"/>
                  </a:lnTo>
                  <a:lnTo>
                    <a:pt x="10000" y="496"/>
                  </a:lnTo>
                  <a:lnTo>
                    <a:pt x="8160" y="269"/>
                  </a:lnTo>
                  <a:close/>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solidFill>
                  <a:srgbClr val="FFFFFF"/>
                </a:solidFill>
              </a:endParaRPr>
            </a:p>
          </p:txBody>
        </p:sp>
      </p:grpSp>
      <p:sp>
        <p:nvSpPr>
          <p:cNvPr id="204" name="Text Placeholder 2"/>
          <p:cNvSpPr>
            <a:spLocks noGrp="1"/>
          </p:cNvSpPr>
          <p:nvPr userDrawn="1">
            <p:ph type="body" sz="quarter" idx="14" hasCustomPrompt="1"/>
          </p:nvPr>
        </p:nvSpPr>
        <p:spPr>
          <a:xfrm>
            <a:off x="701675" y="441325"/>
            <a:ext cx="3060700" cy="209550"/>
          </a:xfrm>
          <a:prstGeom prst="rect">
            <a:avLst/>
          </a:prstGeom>
        </p:spPr>
        <p:txBody>
          <a:bodyPr lIns="0" tIns="0" rIns="0" bIns="0"/>
          <a:lstStyle>
            <a:lvl1pPr marL="0" indent="0">
              <a:buNone/>
              <a:defRPr sz="997" b="0" i="0" baseline="0">
                <a:solidFill>
                  <a:schemeClr val="accent2"/>
                </a:solidFill>
                <a:latin typeface="Deutsche Bank Text" charset="0"/>
                <a:ea typeface="Deutsche Bank Text" charset="0"/>
                <a:cs typeface="Deutsche Bank Text" charset="0"/>
              </a:defRPr>
            </a:lvl1pPr>
            <a:lvl2pPr marL="455783" indent="0">
              <a:buNone/>
              <a:defRPr/>
            </a:lvl2pPr>
            <a:lvl3pPr marL="911565" indent="0">
              <a:buNone/>
              <a:defRPr/>
            </a:lvl3pPr>
            <a:lvl4pPr marL="1367348" indent="0">
              <a:buNone/>
              <a:defRPr/>
            </a:lvl4pPr>
            <a:lvl5pPr marL="1823131" indent="0">
              <a:buNone/>
              <a:defRPr/>
            </a:lvl5pPr>
          </a:lstStyle>
          <a:p>
            <a:pPr lvl="0"/>
            <a:r>
              <a:rPr lang="en-US" dirty="0"/>
              <a:t>Deutsche Bank Text Orange 10pt</a:t>
            </a:r>
          </a:p>
        </p:txBody>
      </p:sp>
      <p:sp>
        <p:nvSpPr>
          <p:cNvPr id="202" name="Text Placeholder 6"/>
          <p:cNvSpPr>
            <a:spLocks noGrp="1"/>
          </p:cNvSpPr>
          <p:nvPr>
            <p:ph type="body" sz="quarter" idx="72" hasCustomPrompt="1"/>
          </p:nvPr>
        </p:nvSpPr>
        <p:spPr>
          <a:xfrm>
            <a:off x="702650" y="6764338"/>
            <a:ext cx="9324000" cy="268287"/>
          </a:xfrm>
          <a:prstGeom prst="rect">
            <a:avLst/>
          </a:prstGeom>
        </p:spPr>
        <p:txBody>
          <a:bodyPr lIns="0" tIns="0" rIns="0" bIns="0" anchor="b"/>
          <a:lstStyle>
            <a:lvl1pPr marL="0" indent="0">
              <a:lnSpc>
                <a:spcPts val="800"/>
              </a:lnSpc>
              <a:spcBef>
                <a:spcPts val="0"/>
              </a:spcBef>
              <a:buNone/>
              <a:defRPr sz="800">
                <a:solidFill>
                  <a:schemeClr val="tx2"/>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8pt</a:t>
            </a:r>
          </a:p>
        </p:txBody>
      </p:sp>
    </p:spTree>
    <p:extLst>
      <p:ext uri="{BB962C8B-B14F-4D97-AF65-F5344CB8AC3E}">
        <p14:creationId xmlns:p14="http://schemas.microsoft.com/office/powerpoint/2010/main" val="3421527452"/>
      </p:ext>
    </p:extLst>
  </p:cSld>
  <p:clrMapOvr>
    <a:masterClrMapping/>
  </p:clrMapOvr>
</p:sldLayout>
</file>

<file path=ppt/slideLayouts/slideLayout14.xml><?xml version="1.0" encoding="utf-8"?>
<p:sldLayout xmlns:a="http://schemas.openxmlformats.org/drawingml/2006/main" xmlns:r="http://schemas.openxmlformats.org/officeDocument/2006/relationships" xmlns:p="http://schemas.openxmlformats.org/presentationml/2006/main" preserve="1" userDrawn="1">
  <p:cSld name="Custom Layout">
    <p:spTree>
      <p:nvGrpSpPr>
        <p:cNvPr id="1" name=""/>
        <p:cNvGrpSpPr/>
        <p:nvPr/>
      </p:nvGrpSpPr>
      <p:grpSpPr>
        <a:xfrm>
          <a:off x="0" y="0"/>
          <a:ext cx="0" cy="0"/>
          <a:chOff x="0" y="0"/>
          <a:chExt cx="0" cy="0"/>
        </a:xfrm>
      </p:grpSpPr>
      <p:sp>
        <p:nvSpPr>
          <p:cNvPr id="5" name="Text Placeholder 4"/>
          <p:cNvSpPr>
            <a:spLocks noGrp="1"/>
          </p:cNvSpPr>
          <p:nvPr>
            <p:ph type="body" sz="quarter" idx="10" hasCustomPrompt="1"/>
          </p:nvPr>
        </p:nvSpPr>
        <p:spPr>
          <a:xfrm>
            <a:off x="5418138" y="779836"/>
            <a:ext cx="3816350" cy="497635"/>
          </a:xfrm>
          <a:prstGeom prst="rect">
            <a:avLst/>
          </a:prstGeom>
        </p:spPr>
        <p:txBody>
          <a:bodyPr lIns="0" tIns="0" rIns="0" bIns="0"/>
          <a:lstStyle>
            <a:lvl1pPr marL="0" indent="0">
              <a:buNone/>
              <a:defRPr sz="3600" baseline="0">
                <a:solidFill>
                  <a:schemeClr val="tx1"/>
                </a:solidFill>
                <a:latin typeface="Deutsche Bank Display" charset="0"/>
                <a:ea typeface="Deutsche Bank Display" charset="0"/>
                <a:cs typeface="Deutsche Bank Display" charset="0"/>
              </a:defRPr>
            </a:lvl1pPr>
          </a:lstStyle>
          <a:p>
            <a:pPr lvl="0"/>
            <a:r>
              <a:rPr lang="en-US" dirty="0"/>
              <a:t>Deutsche Bank Display Dark Blue 36pt</a:t>
            </a:r>
          </a:p>
        </p:txBody>
      </p:sp>
      <p:cxnSp>
        <p:nvCxnSpPr>
          <p:cNvPr id="7" name="Straight Connector 6"/>
          <p:cNvCxnSpPr/>
          <p:nvPr userDrawn="1"/>
        </p:nvCxnSpPr>
        <p:spPr>
          <a:xfrm>
            <a:off x="5418138" y="1653843"/>
            <a:ext cx="647700" cy="0"/>
          </a:xfrm>
          <a:prstGeom prst="line">
            <a:avLst/>
          </a:prstGeom>
          <a:ln>
            <a:solidFill>
              <a:schemeClr val="accent2"/>
            </a:solidFill>
          </a:ln>
        </p:spPr>
        <p:style>
          <a:lnRef idx="1">
            <a:schemeClr val="accent1"/>
          </a:lnRef>
          <a:fillRef idx="0">
            <a:schemeClr val="accent1"/>
          </a:fillRef>
          <a:effectRef idx="0">
            <a:schemeClr val="accent1"/>
          </a:effectRef>
          <a:fontRef idx="minor">
            <a:schemeClr val="tx1"/>
          </a:fontRef>
        </p:style>
      </p:cxnSp>
      <p:sp>
        <p:nvSpPr>
          <p:cNvPr id="9" name="Text Placeholder 8"/>
          <p:cNvSpPr>
            <a:spLocks noGrp="1"/>
          </p:cNvSpPr>
          <p:nvPr>
            <p:ph type="body" sz="quarter" idx="11" hasCustomPrompt="1"/>
          </p:nvPr>
        </p:nvSpPr>
        <p:spPr>
          <a:xfrm>
            <a:off x="5418137" y="2086683"/>
            <a:ext cx="3816351" cy="1113717"/>
          </a:xfrm>
          <a:prstGeom prst="rect">
            <a:avLst/>
          </a:prstGeom>
        </p:spPr>
        <p:txBody>
          <a:bodyPr lIns="0" tIns="0" rIns="0" bIns="0"/>
          <a:lstStyle>
            <a:lvl1pPr marL="0" indent="0">
              <a:lnSpc>
                <a:spcPts val="2900"/>
              </a:lnSpc>
              <a:spcBef>
                <a:spcPts val="0"/>
              </a:spcBef>
              <a:buNone/>
              <a:defRPr sz="2600" baseline="0">
                <a:solidFill>
                  <a:schemeClr val="tx1"/>
                </a:solidFill>
                <a:latin typeface="Deutsche Bank Display" charset="0"/>
                <a:ea typeface="Deutsche Bank Display" charset="0"/>
                <a:cs typeface="Deutsche Bank Display" charset="0"/>
              </a:defRPr>
            </a:lvl1pPr>
            <a:lvl2pPr>
              <a:defRPr sz="1600">
                <a:latin typeface="Deutsche Bank Display Beta" charset="0"/>
                <a:ea typeface="Deutsche Bank Display Beta" charset="0"/>
                <a:cs typeface="Deutsche Bank Display Beta" charset="0"/>
              </a:defRPr>
            </a:lvl2pPr>
            <a:lvl3pPr>
              <a:defRPr sz="1600">
                <a:latin typeface="Deutsche Bank Display Beta" charset="0"/>
                <a:ea typeface="Deutsche Bank Display Beta" charset="0"/>
                <a:cs typeface="Deutsche Bank Display Beta" charset="0"/>
              </a:defRPr>
            </a:lvl3pPr>
            <a:lvl4pPr>
              <a:defRPr sz="1600">
                <a:latin typeface="Deutsche Bank Display Beta" charset="0"/>
                <a:ea typeface="Deutsche Bank Display Beta" charset="0"/>
                <a:cs typeface="Deutsche Bank Display Beta" charset="0"/>
              </a:defRPr>
            </a:lvl4pPr>
            <a:lvl5pPr>
              <a:defRPr sz="1600">
                <a:latin typeface="Deutsche Bank Display Beta" charset="0"/>
                <a:ea typeface="Deutsche Bank Display Beta" charset="0"/>
                <a:cs typeface="Deutsche Bank Display Beta" charset="0"/>
              </a:defRPr>
            </a:lvl5pPr>
          </a:lstStyle>
          <a:p>
            <a:pPr lvl="0"/>
            <a:r>
              <a:rPr lang="en-US" dirty="0"/>
              <a:t>Deutsche Bank Display Dark Blue 26pt</a:t>
            </a:r>
          </a:p>
        </p:txBody>
      </p:sp>
      <p:sp>
        <p:nvSpPr>
          <p:cNvPr id="10" name="Text Placeholder 8"/>
          <p:cNvSpPr>
            <a:spLocks noGrp="1"/>
          </p:cNvSpPr>
          <p:nvPr>
            <p:ph type="body" sz="quarter" idx="12" hasCustomPrompt="1"/>
          </p:nvPr>
        </p:nvSpPr>
        <p:spPr>
          <a:xfrm>
            <a:off x="5418138" y="3327692"/>
            <a:ext cx="3816350" cy="1113717"/>
          </a:xfrm>
          <a:prstGeom prst="rect">
            <a:avLst/>
          </a:prstGeom>
        </p:spPr>
        <p:txBody>
          <a:bodyPr lIns="0" tIns="0" rIns="0" bIns="0"/>
          <a:lstStyle>
            <a:lvl1pPr marL="0" indent="0">
              <a:lnSpc>
                <a:spcPts val="1400"/>
              </a:lnSpc>
              <a:spcBef>
                <a:spcPts val="0"/>
              </a:spcBef>
              <a:buNone/>
              <a:defRPr sz="1200" baseline="0">
                <a:solidFill>
                  <a:schemeClr val="tx2"/>
                </a:solidFill>
                <a:latin typeface="Deutsche Bank Text" charset="0"/>
                <a:ea typeface="Deutsche Bank Text" charset="0"/>
                <a:cs typeface="Deutsche Bank Text" charset="0"/>
              </a:defRPr>
            </a:lvl1pPr>
            <a:lvl2pPr>
              <a:defRPr sz="1600">
                <a:latin typeface="Deutsche Bank Display Beta" charset="0"/>
                <a:ea typeface="Deutsche Bank Display Beta" charset="0"/>
                <a:cs typeface="Deutsche Bank Display Beta" charset="0"/>
              </a:defRPr>
            </a:lvl2pPr>
            <a:lvl3pPr>
              <a:defRPr sz="1600">
                <a:latin typeface="Deutsche Bank Display Beta" charset="0"/>
                <a:ea typeface="Deutsche Bank Display Beta" charset="0"/>
                <a:cs typeface="Deutsche Bank Display Beta" charset="0"/>
              </a:defRPr>
            </a:lvl3pPr>
            <a:lvl4pPr>
              <a:defRPr sz="1600">
                <a:latin typeface="Deutsche Bank Display Beta" charset="0"/>
                <a:ea typeface="Deutsche Bank Display Beta" charset="0"/>
                <a:cs typeface="Deutsche Bank Display Beta" charset="0"/>
              </a:defRPr>
            </a:lvl4pPr>
            <a:lvl5pPr>
              <a:defRPr sz="1600">
                <a:latin typeface="Deutsche Bank Display Beta" charset="0"/>
                <a:ea typeface="Deutsche Bank Display Beta" charset="0"/>
                <a:cs typeface="Deutsche Bank Display Beta" charset="0"/>
              </a:defRPr>
            </a:lvl5pPr>
          </a:lstStyle>
          <a:p>
            <a:pPr lvl="0"/>
            <a:r>
              <a:rPr lang="en-US" dirty="0"/>
              <a:t>Deutsche Bank Text Dark Grey 12pt</a:t>
            </a:r>
          </a:p>
        </p:txBody>
      </p:sp>
    </p:spTree>
    <p:extLst>
      <p:ext uri="{BB962C8B-B14F-4D97-AF65-F5344CB8AC3E}">
        <p14:creationId xmlns:p14="http://schemas.microsoft.com/office/powerpoint/2010/main" val="451309570"/>
      </p:ext>
    </p:extLst>
  </p:cSld>
  <p:clrMapOvr>
    <a:masterClrMapping/>
  </p:clrMapOvr>
</p:sldLayout>
</file>

<file path=ppt/slideLayouts/slideLayout140.xml><?xml version="1.0" encoding="utf-8"?>
<p:sldLayout xmlns:a="http://schemas.openxmlformats.org/drawingml/2006/main" xmlns:r="http://schemas.openxmlformats.org/officeDocument/2006/relationships" xmlns:p="http://schemas.openxmlformats.org/presentationml/2006/main" preserve="1" userDrawn="1">
  <p:cSld name="59_Custom Layout">
    <p:spTree>
      <p:nvGrpSpPr>
        <p:cNvPr id="1" name=""/>
        <p:cNvGrpSpPr/>
        <p:nvPr/>
      </p:nvGrpSpPr>
      <p:grpSpPr>
        <a:xfrm>
          <a:off x="0" y="0"/>
          <a:ext cx="0" cy="0"/>
          <a:chOff x="0" y="0"/>
          <a:chExt cx="0" cy="0"/>
        </a:xfrm>
      </p:grpSpPr>
      <p:sp>
        <p:nvSpPr>
          <p:cNvPr id="3" name="Text Placeholder 2"/>
          <p:cNvSpPr>
            <a:spLocks noGrp="1"/>
          </p:cNvSpPr>
          <p:nvPr>
            <p:ph type="body" sz="quarter" idx="62" hasCustomPrompt="1"/>
          </p:nvPr>
        </p:nvSpPr>
        <p:spPr>
          <a:xfrm>
            <a:off x="701675" y="441325"/>
            <a:ext cx="2728091" cy="155645"/>
          </a:xfrm>
          <a:prstGeom prst="rect">
            <a:avLst/>
          </a:prstGeom>
        </p:spPr>
        <p:txBody>
          <a:bodyPr lIns="0" tIns="0" rIns="0" bIns="0"/>
          <a:lstStyle>
            <a:lvl1pPr marL="0" indent="0">
              <a:buNone/>
              <a:defRPr sz="997" b="0" i="0" baseline="0">
                <a:solidFill>
                  <a:schemeClr val="accent2"/>
                </a:solidFill>
                <a:latin typeface="Deutsche Bank Text" charset="0"/>
                <a:ea typeface="Deutsche Bank Text" charset="0"/>
                <a:cs typeface="Deutsche Bank Text" charset="0"/>
              </a:defRPr>
            </a:lvl1pPr>
            <a:lvl2pPr marL="455783" indent="0">
              <a:buNone/>
              <a:defRPr/>
            </a:lvl2pPr>
            <a:lvl3pPr marL="911565" indent="0">
              <a:buNone/>
              <a:defRPr/>
            </a:lvl3pPr>
            <a:lvl4pPr marL="1367348" indent="0">
              <a:buNone/>
              <a:defRPr/>
            </a:lvl4pPr>
            <a:lvl5pPr marL="1823131" indent="0">
              <a:buNone/>
              <a:defRPr/>
            </a:lvl5pPr>
          </a:lstStyle>
          <a:p>
            <a:pPr lvl="0"/>
            <a:r>
              <a:rPr lang="en-US" dirty="0"/>
              <a:t>Deutsche Bank Text Orange 10pt</a:t>
            </a:r>
          </a:p>
        </p:txBody>
      </p:sp>
      <p:sp>
        <p:nvSpPr>
          <p:cNvPr id="207" name="Freeform 207"/>
          <p:cNvSpPr>
            <a:spLocks/>
          </p:cNvSpPr>
          <p:nvPr/>
        </p:nvSpPr>
        <p:spPr bwMode="auto">
          <a:xfrm>
            <a:off x="865476" y="2322860"/>
            <a:ext cx="46288" cy="18638"/>
          </a:xfrm>
          <a:custGeom>
            <a:avLst/>
            <a:gdLst>
              <a:gd name="T0" fmla="*/ 21 w 28"/>
              <a:gd name="T1" fmla="*/ 9 h 12"/>
              <a:gd name="T2" fmla="*/ 8 w 28"/>
              <a:gd name="T3" fmla="*/ 12 h 12"/>
              <a:gd name="T4" fmla="*/ 3 w 28"/>
              <a:gd name="T5" fmla="*/ 8 h 12"/>
              <a:gd name="T6" fmla="*/ 0 w 28"/>
              <a:gd name="T7" fmla="*/ 3 h 12"/>
              <a:gd name="T8" fmla="*/ 19 w 28"/>
              <a:gd name="T9" fmla="*/ 0 h 12"/>
              <a:gd name="T10" fmla="*/ 28 w 28"/>
              <a:gd name="T11" fmla="*/ 1 h 12"/>
              <a:gd name="T12" fmla="*/ 21 w 28"/>
              <a:gd name="T13" fmla="*/ 9 h 12"/>
            </a:gdLst>
            <a:ahLst/>
            <a:cxnLst>
              <a:cxn ang="0">
                <a:pos x="T0" y="T1"/>
              </a:cxn>
              <a:cxn ang="0">
                <a:pos x="T2" y="T3"/>
              </a:cxn>
              <a:cxn ang="0">
                <a:pos x="T4" y="T5"/>
              </a:cxn>
              <a:cxn ang="0">
                <a:pos x="T6" y="T7"/>
              </a:cxn>
              <a:cxn ang="0">
                <a:pos x="T8" y="T9"/>
              </a:cxn>
              <a:cxn ang="0">
                <a:pos x="T10" y="T11"/>
              </a:cxn>
              <a:cxn ang="0">
                <a:pos x="T12" y="T13"/>
              </a:cxn>
            </a:cxnLst>
            <a:rect l="0" t="0" r="r" b="b"/>
            <a:pathLst>
              <a:path w="28" h="12">
                <a:moveTo>
                  <a:pt x="21" y="9"/>
                </a:moveTo>
                <a:lnTo>
                  <a:pt x="8" y="12"/>
                </a:lnTo>
                <a:lnTo>
                  <a:pt x="3" y="8"/>
                </a:lnTo>
                <a:lnTo>
                  <a:pt x="0" y="3"/>
                </a:lnTo>
                <a:lnTo>
                  <a:pt x="19" y="0"/>
                </a:lnTo>
                <a:lnTo>
                  <a:pt x="28" y="1"/>
                </a:lnTo>
                <a:lnTo>
                  <a:pt x="21" y="9"/>
                </a:lnTo>
                <a:close/>
              </a:path>
            </a:pathLst>
          </a:custGeom>
          <a:solidFill>
            <a:srgbClr val="6CABCD"/>
          </a:solid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208" name="Freeform 208"/>
          <p:cNvSpPr>
            <a:spLocks/>
          </p:cNvSpPr>
          <p:nvPr/>
        </p:nvSpPr>
        <p:spPr bwMode="auto">
          <a:xfrm>
            <a:off x="893581" y="2221898"/>
            <a:ext cx="67779" cy="23300"/>
          </a:xfrm>
          <a:custGeom>
            <a:avLst/>
            <a:gdLst>
              <a:gd name="T0" fmla="*/ 10 w 41"/>
              <a:gd name="T1" fmla="*/ 0 h 15"/>
              <a:gd name="T2" fmla="*/ 14 w 41"/>
              <a:gd name="T3" fmla="*/ 4 h 15"/>
              <a:gd name="T4" fmla="*/ 26 w 41"/>
              <a:gd name="T5" fmla="*/ 2 h 15"/>
              <a:gd name="T6" fmla="*/ 30 w 41"/>
              <a:gd name="T7" fmla="*/ 7 h 15"/>
              <a:gd name="T8" fmla="*/ 41 w 41"/>
              <a:gd name="T9" fmla="*/ 9 h 15"/>
              <a:gd name="T10" fmla="*/ 37 w 41"/>
              <a:gd name="T11" fmla="*/ 11 h 15"/>
              <a:gd name="T12" fmla="*/ 21 w 41"/>
              <a:gd name="T13" fmla="*/ 15 h 15"/>
              <a:gd name="T14" fmla="*/ 16 w 41"/>
              <a:gd name="T15" fmla="*/ 11 h 15"/>
              <a:gd name="T16" fmla="*/ 15 w 41"/>
              <a:gd name="T17" fmla="*/ 8 h 15"/>
              <a:gd name="T18" fmla="*/ 1 w 41"/>
              <a:gd name="T19" fmla="*/ 9 h 15"/>
              <a:gd name="T20" fmla="*/ 0 w 41"/>
              <a:gd name="T21" fmla="*/ 7 h 15"/>
              <a:gd name="T22" fmla="*/ 10 w 41"/>
              <a:gd name="T23"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1" h="15">
                <a:moveTo>
                  <a:pt x="10" y="0"/>
                </a:moveTo>
                <a:lnTo>
                  <a:pt x="14" y="4"/>
                </a:lnTo>
                <a:lnTo>
                  <a:pt x="26" y="2"/>
                </a:lnTo>
                <a:lnTo>
                  <a:pt x="30" y="7"/>
                </a:lnTo>
                <a:lnTo>
                  <a:pt x="41" y="9"/>
                </a:lnTo>
                <a:lnTo>
                  <a:pt x="37" y="11"/>
                </a:lnTo>
                <a:lnTo>
                  <a:pt x="21" y="15"/>
                </a:lnTo>
                <a:lnTo>
                  <a:pt x="16" y="11"/>
                </a:lnTo>
                <a:lnTo>
                  <a:pt x="15" y="8"/>
                </a:lnTo>
                <a:lnTo>
                  <a:pt x="1" y="9"/>
                </a:lnTo>
                <a:lnTo>
                  <a:pt x="0" y="7"/>
                </a:lnTo>
                <a:lnTo>
                  <a:pt x="10" y="0"/>
                </a:lnTo>
                <a:close/>
              </a:path>
            </a:pathLst>
          </a:custGeom>
          <a:solidFill>
            <a:srgbClr val="6CABCD"/>
          </a:solid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grpSp>
        <p:nvGrpSpPr>
          <p:cNvPr id="2" name="Group 1"/>
          <p:cNvGrpSpPr/>
          <p:nvPr userDrawn="1"/>
        </p:nvGrpSpPr>
        <p:grpSpPr>
          <a:xfrm>
            <a:off x="720000" y="1735728"/>
            <a:ext cx="3980771" cy="4293210"/>
            <a:chOff x="720000" y="1735728"/>
            <a:chExt cx="3980771" cy="4293210"/>
          </a:xfrm>
          <a:solidFill>
            <a:schemeClr val="accent4"/>
          </a:solidFill>
        </p:grpSpPr>
        <p:sp>
          <p:nvSpPr>
            <p:cNvPr id="12" name="Freeform 11"/>
            <p:cNvSpPr>
              <a:spLocks noEditPoints="1"/>
            </p:cNvSpPr>
            <p:nvPr/>
          </p:nvSpPr>
          <p:spPr bwMode="auto">
            <a:xfrm>
              <a:off x="2883965" y="4952529"/>
              <a:ext cx="467840" cy="1065536"/>
            </a:xfrm>
            <a:custGeom>
              <a:avLst/>
              <a:gdLst>
                <a:gd name="T0" fmla="*/ 331 w 1160"/>
                <a:gd name="T1" fmla="*/ 82 h 2811"/>
                <a:gd name="T2" fmla="*/ 436 w 1160"/>
                <a:gd name="T3" fmla="*/ 17 h 2811"/>
                <a:gd name="T4" fmla="*/ 602 w 1160"/>
                <a:gd name="T5" fmla="*/ 174 h 2811"/>
                <a:gd name="T6" fmla="*/ 761 w 1160"/>
                <a:gd name="T7" fmla="*/ 250 h 2811"/>
                <a:gd name="T8" fmla="*/ 855 w 1160"/>
                <a:gd name="T9" fmla="*/ 321 h 2811"/>
                <a:gd name="T10" fmla="*/ 877 w 1160"/>
                <a:gd name="T11" fmla="*/ 473 h 2811"/>
                <a:gd name="T12" fmla="*/ 1016 w 1160"/>
                <a:gd name="T13" fmla="*/ 472 h 2811"/>
                <a:gd name="T14" fmla="*/ 1076 w 1160"/>
                <a:gd name="T15" fmla="*/ 332 h 2811"/>
                <a:gd name="T16" fmla="*/ 1153 w 1160"/>
                <a:gd name="T17" fmla="*/ 365 h 2811"/>
                <a:gd name="T18" fmla="*/ 1105 w 1160"/>
                <a:gd name="T19" fmla="*/ 480 h 2811"/>
                <a:gd name="T20" fmla="*/ 990 w 1160"/>
                <a:gd name="T21" fmla="*/ 597 h 2811"/>
                <a:gd name="T22" fmla="*/ 904 w 1160"/>
                <a:gd name="T23" fmla="*/ 781 h 2811"/>
                <a:gd name="T24" fmla="*/ 914 w 1160"/>
                <a:gd name="T25" fmla="*/ 953 h 2811"/>
                <a:gd name="T26" fmla="*/ 907 w 1160"/>
                <a:gd name="T27" fmla="*/ 1027 h 2811"/>
                <a:gd name="T28" fmla="*/ 1014 w 1160"/>
                <a:gd name="T29" fmla="*/ 1144 h 2811"/>
                <a:gd name="T30" fmla="*/ 1067 w 1160"/>
                <a:gd name="T31" fmla="*/ 1239 h 2811"/>
                <a:gd name="T32" fmla="*/ 1027 w 1160"/>
                <a:gd name="T33" fmla="*/ 1389 h 2811"/>
                <a:gd name="T34" fmla="*/ 797 w 1160"/>
                <a:gd name="T35" fmla="*/ 1452 h 2811"/>
                <a:gd name="T36" fmla="*/ 745 w 1160"/>
                <a:gd name="T37" fmla="*/ 1494 h 2811"/>
                <a:gd name="T38" fmla="*/ 770 w 1160"/>
                <a:gd name="T39" fmla="*/ 1600 h 2811"/>
                <a:gd name="T40" fmla="*/ 668 w 1160"/>
                <a:gd name="T41" fmla="*/ 1641 h 2811"/>
                <a:gd name="T42" fmla="*/ 573 w 1160"/>
                <a:gd name="T43" fmla="*/ 1632 h 2811"/>
                <a:gd name="T44" fmla="*/ 659 w 1160"/>
                <a:gd name="T45" fmla="*/ 1741 h 2811"/>
                <a:gd name="T46" fmla="*/ 722 w 1160"/>
                <a:gd name="T47" fmla="*/ 1759 h 2811"/>
                <a:gd name="T48" fmla="*/ 626 w 1160"/>
                <a:gd name="T49" fmla="*/ 1837 h 2811"/>
                <a:gd name="T50" fmla="*/ 639 w 1160"/>
                <a:gd name="T51" fmla="*/ 1966 h 2811"/>
                <a:gd name="T52" fmla="*/ 536 w 1160"/>
                <a:gd name="T53" fmla="*/ 2010 h 2811"/>
                <a:gd name="T54" fmla="*/ 623 w 1160"/>
                <a:gd name="T55" fmla="*/ 2134 h 2811"/>
                <a:gd name="T56" fmla="*/ 695 w 1160"/>
                <a:gd name="T57" fmla="*/ 2225 h 2811"/>
                <a:gd name="T58" fmla="*/ 626 w 1160"/>
                <a:gd name="T59" fmla="*/ 2369 h 2811"/>
                <a:gd name="T60" fmla="*/ 567 w 1160"/>
                <a:gd name="T61" fmla="*/ 2441 h 2811"/>
                <a:gd name="T62" fmla="*/ 683 w 1160"/>
                <a:gd name="T63" fmla="*/ 2574 h 2811"/>
                <a:gd name="T64" fmla="*/ 590 w 1160"/>
                <a:gd name="T65" fmla="*/ 2557 h 2811"/>
                <a:gd name="T66" fmla="*/ 383 w 1160"/>
                <a:gd name="T67" fmla="*/ 2498 h 2811"/>
                <a:gd name="T68" fmla="*/ 317 w 1160"/>
                <a:gd name="T69" fmla="*/ 2442 h 2811"/>
                <a:gd name="T70" fmla="*/ 241 w 1160"/>
                <a:gd name="T71" fmla="*/ 2324 h 2811"/>
                <a:gd name="T72" fmla="*/ 278 w 1160"/>
                <a:gd name="T73" fmla="*/ 2234 h 2811"/>
                <a:gd name="T74" fmla="*/ 264 w 1160"/>
                <a:gd name="T75" fmla="*/ 2121 h 2811"/>
                <a:gd name="T76" fmla="*/ 226 w 1160"/>
                <a:gd name="T77" fmla="*/ 1961 h 2811"/>
                <a:gd name="T78" fmla="*/ 232 w 1160"/>
                <a:gd name="T79" fmla="*/ 1914 h 2811"/>
                <a:gd name="T80" fmla="*/ 206 w 1160"/>
                <a:gd name="T81" fmla="*/ 1862 h 2811"/>
                <a:gd name="T82" fmla="*/ 119 w 1160"/>
                <a:gd name="T83" fmla="*/ 1733 h 2811"/>
                <a:gd name="T84" fmla="*/ 99 w 1160"/>
                <a:gd name="T85" fmla="*/ 1613 h 2811"/>
                <a:gd name="T86" fmla="*/ 88 w 1160"/>
                <a:gd name="T87" fmla="*/ 1451 h 2811"/>
                <a:gd name="T88" fmla="*/ 78 w 1160"/>
                <a:gd name="T89" fmla="*/ 1338 h 2811"/>
                <a:gd name="T90" fmla="*/ 98 w 1160"/>
                <a:gd name="T91" fmla="*/ 1204 h 2811"/>
                <a:gd name="T92" fmla="*/ 102 w 1160"/>
                <a:gd name="T93" fmla="*/ 1051 h 2811"/>
                <a:gd name="T94" fmla="*/ 63 w 1160"/>
                <a:gd name="T95" fmla="*/ 957 h 2811"/>
                <a:gd name="T96" fmla="*/ 27 w 1160"/>
                <a:gd name="T97" fmla="*/ 723 h 2811"/>
                <a:gd name="T98" fmla="*/ 17 w 1160"/>
                <a:gd name="T99" fmla="*/ 564 h 2811"/>
                <a:gd name="T100" fmla="*/ 94 w 1160"/>
                <a:gd name="T101" fmla="*/ 431 h 2811"/>
                <a:gd name="T102" fmla="*/ 77 w 1160"/>
                <a:gd name="T103" fmla="*/ 370 h 2811"/>
                <a:gd name="T104" fmla="*/ 128 w 1160"/>
                <a:gd name="T105" fmla="*/ 186 h 2811"/>
                <a:gd name="T106" fmla="*/ 130 w 1160"/>
                <a:gd name="T107" fmla="*/ 77 h 2811"/>
                <a:gd name="T108" fmla="*/ 281 w 1160"/>
                <a:gd name="T109" fmla="*/ 20 h 2811"/>
                <a:gd name="T110" fmla="*/ 889 w 1160"/>
                <a:gd name="T111" fmla="*/ 2811 h 2811"/>
                <a:gd name="T112" fmla="*/ 806 w 1160"/>
                <a:gd name="T113" fmla="*/ 2780 h 2811"/>
                <a:gd name="T114" fmla="*/ 662 w 1160"/>
                <a:gd name="T115" fmla="*/ 2598 h 2811"/>
                <a:gd name="T116" fmla="*/ 759 w 1160"/>
                <a:gd name="T117" fmla="*/ 2697 h 2811"/>
                <a:gd name="T118" fmla="*/ 959 w 1160"/>
                <a:gd name="T119" fmla="*/ 2766 h 28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160" h="2811">
                  <a:moveTo>
                    <a:pt x="281" y="20"/>
                  </a:moveTo>
                  <a:lnTo>
                    <a:pt x="331" y="82"/>
                  </a:lnTo>
                  <a:lnTo>
                    <a:pt x="352" y="13"/>
                  </a:lnTo>
                  <a:lnTo>
                    <a:pt x="436" y="17"/>
                  </a:lnTo>
                  <a:lnTo>
                    <a:pt x="450" y="35"/>
                  </a:lnTo>
                  <a:lnTo>
                    <a:pt x="602" y="174"/>
                  </a:lnTo>
                  <a:lnTo>
                    <a:pt x="663" y="187"/>
                  </a:lnTo>
                  <a:lnTo>
                    <a:pt x="761" y="250"/>
                  </a:lnTo>
                  <a:lnTo>
                    <a:pt x="840" y="283"/>
                  </a:lnTo>
                  <a:lnTo>
                    <a:pt x="855" y="321"/>
                  </a:lnTo>
                  <a:lnTo>
                    <a:pt x="801" y="450"/>
                  </a:lnTo>
                  <a:lnTo>
                    <a:pt x="877" y="473"/>
                  </a:lnTo>
                  <a:lnTo>
                    <a:pt x="960" y="486"/>
                  </a:lnTo>
                  <a:lnTo>
                    <a:pt x="1016" y="472"/>
                  </a:lnTo>
                  <a:lnTo>
                    <a:pt x="1074" y="407"/>
                  </a:lnTo>
                  <a:lnTo>
                    <a:pt x="1076" y="332"/>
                  </a:lnTo>
                  <a:lnTo>
                    <a:pt x="1111" y="316"/>
                  </a:lnTo>
                  <a:lnTo>
                    <a:pt x="1153" y="365"/>
                  </a:lnTo>
                  <a:lnTo>
                    <a:pt x="1160" y="433"/>
                  </a:lnTo>
                  <a:lnTo>
                    <a:pt x="1105" y="480"/>
                  </a:lnTo>
                  <a:lnTo>
                    <a:pt x="1060" y="514"/>
                  </a:lnTo>
                  <a:lnTo>
                    <a:pt x="990" y="597"/>
                  </a:lnTo>
                  <a:lnTo>
                    <a:pt x="911" y="713"/>
                  </a:lnTo>
                  <a:lnTo>
                    <a:pt x="904" y="781"/>
                  </a:lnTo>
                  <a:lnTo>
                    <a:pt x="899" y="868"/>
                  </a:lnTo>
                  <a:lnTo>
                    <a:pt x="914" y="953"/>
                  </a:lnTo>
                  <a:lnTo>
                    <a:pt x="902" y="972"/>
                  </a:lnTo>
                  <a:lnTo>
                    <a:pt x="907" y="1027"/>
                  </a:lnTo>
                  <a:lnTo>
                    <a:pt x="910" y="1071"/>
                  </a:lnTo>
                  <a:lnTo>
                    <a:pt x="1014" y="1144"/>
                  </a:lnTo>
                  <a:lnTo>
                    <a:pt x="1015" y="1202"/>
                  </a:lnTo>
                  <a:lnTo>
                    <a:pt x="1067" y="1239"/>
                  </a:lnTo>
                  <a:lnTo>
                    <a:pt x="1071" y="1280"/>
                  </a:lnTo>
                  <a:lnTo>
                    <a:pt x="1027" y="1389"/>
                  </a:lnTo>
                  <a:lnTo>
                    <a:pt x="933" y="1434"/>
                  </a:lnTo>
                  <a:lnTo>
                    <a:pt x="797" y="1452"/>
                  </a:lnTo>
                  <a:lnTo>
                    <a:pt x="719" y="1443"/>
                  </a:lnTo>
                  <a:lnTo>
                    <a:pt x="745" y="1494"/>
                  </a:lnTo>
                  <a:lnTo>
                    <a:pt x="747" y="1557"/>
                  </a:lnTo>
                  <a:lnTo>
                    <a:pt x="770" y="1600"/>
                  </a:lnTo>
                  <a:lnTo>
                    <a:pt x="736" y="1629"/>
                  </a:lnTo>
                  <a:lnTo>
                    <a:pt x="668" y="1641"/>
                  </a:lnTo>
                  <a:lnTo>
                    <a:pt x="594" y="1610"/>
                  </a:lnTo>
                  <a:lnTo>
                    <a:pt x="573" y="1632"/>
                  </a:lnTo>
                  <a:lnTo>
                    <a:pt x="606" y="1716"/>
                  </a:lnTo>
                  <a:lnTo>
                    <a:pt x="659" y="1741"/>
                  </a:lnTo>
                  <a:lnTo>
                    <a:pt x="689" y="1715"/>
                  </a:lnTo>
                  <a:lnTo>
                    <a:pt x="722" y="1759"/>
                  </a:lnTo>
                  <a:lnTo>
                    <a:pt x="666" y="1785"/>
                  </a:lnTo>
                  <a:lnTo>
                    <a:pt x="626" y="1837"/>
                  </a:lnTo>
                  <a:lnTo>
                    <a:pt x="641" y="1922"/>
                  </a:lnTo>
                  <a:lnTo>
                    <a:pt x="639" y="1966"/>
                  </a:lnTo>
                  <a:lnTo>
                    <a:pt x="575" y="1967"/>
                  </a:lnTo>
                  <a:lnTo>
                    <a:pt x="536" y="2010"/>
                  </a:lnTo>
                  <a:lnTo>
                    <a:pt x="537" y="2072"/>
                  </a:lnTo>
                  <a:lnTo>
                    <a:pt x="623" y="2134"/>
                  </a:lnTo>
                  <a:lnTo>
                    <a:pt x="693" y="2150"/>
                  </a:lnTo>
                  <a:lnTo>
                    <a:pt x="695" y="2225"/>
                  </a:lnTo>
                  <a:lnTo>
                    <a:pt x="633" y="2272"/>
                  </a:lnTo>
                  <a:lnTo>
                    <a:pt x="626" y="2369"/>
                  </a:lnTo>
                  <a:lnTo>
                    <a:pt x="578" y="2402"/>
                  </a:lnTo>
                  <a:lnTo>
                    <a:pt x="567" y="2441"/>
                  </a:lnTo>
                  <a:lnTo>
                    <a:pt x="621" y="2527"/>
                  </a:lnTo>
                  <a:lnTo>
                    <a:pt x="683" y="2574"/>
                  </a:lnTo>
                  <a:lnTo>
                    <a:pt x="654" y="2570"/>
                  </a:lnTo>
                  <a:lnTo>
                    <a:pt x="590" y="2557"/>
                  </a:lnTo>
                  <a:lnTo>
                    <a:pt x="429" y="2546"/>
                  </a:lnTo>
                  <a:lnTo>
                    <a:pt x="383" y="2498"/>
                  </a:lnTo>
                  <a:lnTo>
                    <a:pt x="359" y="2436"/>
                  </a:lnTo>
                  <a:lnTo>
                    <a:pt x="317" y="2442"/>
                  </a:lnTo>
                  <a:lnTo>
                    <a:pt x="282" y="2412"/>
                  </a:lnTo>
                  <a:lnTo>
                    <a:pt x="241" y="2324"/>
                  </a:lnTo>
                  <a:lnTo>
                    <a:pt x="277" y="2287"/>
                  </a:lnTo>
                  <a:lnTo>
                    <a:pt x="278" y="2234"/>
                  </a:lnTo>
                  <a:lnTo>
                    <a:pt x="255" y="2192"/>
                  </a:lnTo>
                  <a:lnTo>
                    <a:pt x="264" y="2121"/>
                  </a:lnTo>
                  <a:lnTo>
                    <a:pt x="250" y="2010"/>
                  </a:lnTo>
                  <a:lnTo>
                    <a:pt x="226" y="1961"/>
                  </a:lnTo>
                  <a:lnTo>
                    <a:pt x="250" y="1945"/>
                  </a:lnTo>
                  <a:lnTo>
                    <a:pt x="232" y="1914"/>
                  </a:lnTo>
                  <a:lnTo>
                    <a:pt x="195" y="1897"/>
                  </a:lnTo>
                  <a:lnTo>
                    <a:pt x="206" y="1862"/>
                  </a:lnTo>
                  <a:lnTo>
                    <a:pt x="165" y="1830"/>
                  </a:lnTo>
                  <a:lnTo>
                    <a:pt x="119" y="1733"/>
                  </a:lnTo>
                  <a:lnTo>
                    <a:pt x="141" y="1716"/>
                  </a:lnTo>
                  <a:lnTo>
                    <a:pt x="99" y="1613"/>
                  </a:lnTo>
                  <a:lnTo>
                    <a:pt x="90" y="1526"/>
                  </a:lnTo>
                  <a:lnTo>
                    <a:pt x="88" y="1451"/>
                  </a:lnTo>
                  <a:lnTo>
                    <a:pt x="121" y="1420"/>
                  </a:lnTo>
                  <a:lnTo>
                    <a:pt x="78" y="1338"/>
                  </a:lnTo>
                  <a:lnTo>
                    <a:pt x="58" y="1260"/>
                  </a:lnTo>
                  <a:lnTo>
                    <a:pt x="98" y="1204"/>
                  </a:lnTo>
                  <a:lnTo>
                    <a:pt x="80" y="1134"/>
                  </a:lnTo>
                  <a:lnTo>
                    <a:pt x="102" y="1051"/>
                  </a:lnTo>
                  <a:lnTo>
                    <a:pt x="85" y="973"/>
                  </a:lnTo>
                  <a:lnTo>
                    <a:pt x="63" y="957"/>
                  </a:lnTo>
                  <a:lnTo>
                    <a:pt x="0" y="811"/>
                  </a:lnTo>
                  <a:lnTo>
                    <a:pt x="27" y="723"/>
                  </a:lnTo>
                  <a:lnTo>
                    <a:pt x="5" y="641"/>
                  </a:lnTo>
                  <a:lnTo>
                    <a:pt x="17" y="564"/>
                  </a:lnTo>
                  <a:lnTo>
                    <a:pt x="51" y="484"/>
                  </a:lnTo>
                  <a:lnTo>
                    <a:pt x="94" y="431"/>
                  </a:lnTo>
                  <a:lnTo>
                    <a:pt x="67" y="397"/>
                  </a:lnTo>
                  <a:lnTo>
                    <a:pt x="77" y="370"/>
                  </a:lnTo>
                  <a:lnTo>
                    <a:pt x="54" y="228"/>
                  </a:lnTo>
                  <a:lnTo>
                    <a:pt x="128" y="186"/>
                  </a:lnTo>
                  <a:lnTo>
                    <a:pt x="142" y="98"/>
                  </a:lnTo>
                  <a:lnTo>
                    <a:pt x="130" y="77"/>
                  </a:lnTo>
                  <a:lnTo>
                    <a:pt x="182" y="0"/>
                  </a:lnTo>
                  <a:lnTo>
                    <a:pt x="281" y="20"/>
                  </a:lnTo>
                  <a:moveTo>
                    <a:pt x="947" y="2807"/>
                  </a:moveTo>
                  <a:lnTo>
                    <a:pt x="889" y="2811"/>
                  </a:lnTo>
                  <a:lnTo>
                    <a:pt x="845" y="2782"/>
                  </a:lnTo>
                  <a:lnTo>
                    <a:pt x="806" y="2780"/>
                  </a:lnTo>
                  <a:lnTo>
                    <a:pt x="739" y="2780"/>
                  </a:lnTo>
                  <a:lnTo>
                    <a:pt x="662" y="2598"/>
                  </a:lnTo>
                  <a:lnTo>
                    <a:pt x="702" y="2636"/>
                  </a:lnTo>
                  <a:lnTo>
                    <a:pt x="759" y="2697"/>
                  </a:lnTo>
                  <a:lnTo>
                    <a:pt x="862" y="2746"/>
                  </a:lnTo>
                  <a:lnTo>
                    <a:pt x="959" y="2766"/>
                  </a:lnTo>
                  <a:lnTo>
                    <a:pt x="947" y="2807"/>
                  </a:lnTo>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24" name="Freeform 23"/>
            <p:cNvSpPr>
              <a:spLocks/>
            </p:cNvSpPr>
            <p:nvPr/>
          </p:nvSpPr>
          <p:spPr bwMode="auto">
            <a:xfrm>
              <a:off x="2611196" y="3434993"/>
              <a:ext cx="24798" cy="48152"/>
            </a:xfrm>
            <a:custGeom>
              <a:avLst/>
              <a:gdLst>
                <a:gd name="T0" fmla="*/ 13 w 15"/>
                <a:gd name="T1" fmla="*/ 30 h 31"/>
                <a:gd name="T2" fmla="*/ 8 w 15"/>
                <a:gd name="T3" fmla="*/ 31 h 31"/>
                <a:gd name="T4" fmla="*/ 5 w 15"/>
                <a:gd name="T5" fmla="*/ 19 h 31"/>
                <a:gd name="T6" fmla="*/ 0 w 15"/>
                <a:gd name="T7" fmla="*/ 13 h 31"/>
                <a:gd name="T8" fmla="*/ 6 w 15"/>
                <a:gd name="T9" fmla="*/ 0 h 31"/>
                <a:gd name="T10" fmla="*/ 11 w 15"/>
                <a:gd name="T11" fmla="*/ 0 h 31"/>
                <a:gd name="T12" fmla="*/ 15 w 15"/>
                <a:gd name="T13" fmla="*/ 18 h 31"/>
                <a:gd name="T14" fmla="*/ 13 w 15"/>
                <a:gd name="T15" fmla="*/ 30 h 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 h="31">
                  <a:moveTo>
                    <a:pt x="13" y="30"/>
                  </a:moveTo>
                  <a:lnTo>
                    <a:pt x="8" y="31"/>
                  </a:lnTo>
                  <a:lnTo>
                    <a:pt x="5" y="19"/>
                  </a:lnTo>
                  <a:lnTo>
                    <a:pt x="0" y="13"/>
                  </a:lnTo>
                  <a:lnTo>
                    <a:pt x="6" y="0"/>
                  </a:lnTo>
                  <a:lnTo>
                    <a:pt x="11" y="0"/>
                  </a:lnTo>
                  <a:lnTo>
                    <a:pt x="15" y="18"/>
                  </a:lnTo>
                  <a:lnTo>
                    <a:pt x="13" y="3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25" name="Freeform 24"/>
            <p:cNvSpPr>
              <a:spLocks/>
            </p:cNvSpPr>
            <p:nvPr/>
          </p:nvSpPr>
          <p:spPr bwMode="auto">
            <a:xfrm>
              <a:off x="2606237" y="3380629"/>
              <a:ext cx="34717" cy="15533"/>
            </a:xfrm>
            <a:custGeom>
              <a:avLst/>
              <a:gdLst>
                <a:gd name="T0" fmla="*/ 20 w 21"/>
                <a:gd name="T1" fmla="*/ 6 h 10"/>
                <a:gd name="T2" fmla="*/ 0 w 21"/>
                <a:gd name="T3" fmla="*/ 10 h 10"/>
                <a:gd name="T4" fmla="*/ 0 w 21"/>
                <a:gd name="T5" fmla="*/ 2 h 10"/>
                <a:gd name="T6" fmla="*/ 9 w 21"/>
                <a:gd name="T7" fmla="*/ 0 h 10"/>
                <a:gd name="T8" fmla="*/ 21 w 21"/>
                <a:gd name="T9" fmla="*/ 1 h 10"/>
                <a:gd name="T10" fmla="*/ 20 w 21"/>
                <a:gd name="T11" fmla="*/ 6 h 10"/>
              </a:gdLst>
              <a:ahLst/>
              <a:cxnLst>
                <a:cxn ang="0">
                  <a:pos x="T0" y="T1"/>
                </a:cxn>
                <a:cxn ang="0">
                  <a:pos x="T2" y="T3"/>
                </a:cxn>
                <a:cxn ang="0">
                  <a:pos x="T4" y="T5"/>
                </a:cxn>
                <a:cxn ang="0">
                  <a:pos x="T6" y="T7"/>
                </a:cxn>
                <a:cxn ang="0">
                  <a:pos x="T8" y="T9"/>
                </a:cxn>
                <a:cxn ang="0">
                  <a:pos x="T10" y="T11"/>
                </a:cxn>
              </a:cxnLst>
              <a:rect l="0" t="0" r="r" b="b"/>
              <a:pathLst>
                <a:path w="21" h="10">
                  <a:moveTo>
                    <a:pt x="20" y="6"/>
                  </a:moveTo>
                  <a:lnTo>
                    <a:pt x="0" y="10"/>
                  </a:lnTo>
                  <a:lnTo>
                    <a:pt x="0" y="2"/>
                  </a:lnTo>
                  <a:lnTo>
                    <a:pt x="9" y="0"/>
                  </a:lnTo>
                  <a:lnTo>
                    <a:pt x="21" y="1"/>
                  </a:lnTo>
                  <a:lnTo>
                    <a:pt x="20" y="6"/>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26" name="Freeform 25"/>
            <p:cNvSpPr>
              <a:spLocks/>
            </p:cNvSpPr>
            <p:nvPr/>
          </p:nvSpPr>
          <p:spPr bwMode="auto">
            <a:xfrm>
              <a:off x="2642606" y="3375970"/>
              <a:ext cx="21492" cy="37278"/>
            </a:xfrm>
            <a:custGeom>
              <a:avLst/>
              <a:gdLst>
                <a:gd name="T0" fmla="*/ 13 w 13"/>
                <a:gd name="T1" fmla="*/ 9 h 24"/>
                <a:gd name="T2" fmla="*/ 7 w 13"/>
                <a:gd name="T3" fmla="*/ 24 h 24"/>
                <a:gd name="T4" fmla="*/ 5 w 13"/>
                <a:gd name="T5" fmla="*/ 21 h 24"/>
                <a:gd name="T6" fmla="*/ 7 w 13"/>
                <a:gd name="T7" fmla="*/ 10 h 24"/>
                <a:gd name="T8" fmla="*/ 0 w 13"/>
                <a:gd name="T9" fmla="*/ 2 h 24"/>
                <a:gd name="T10" fmla="*/ 1 w 13"/>
                <a:gd name="T11" fmla="*/ 0 h 24"/>
                <a:gd name="T12" fmla="*/ 13 w 13"/>
                <a:gd name="T13" fmla="*/ 9 h 24"/>
              </a:gdLst>
              <a:ahLst/>
              <a:cxnLst>
                <a:cxn ang="0">
                  <a:pos x="T0" y="T1"/>
                </a:cxn>
                <a:cxn ang="0">
                  <a:pos x="T2" y="T3"/>
                </a:cxn>
                <a:cxn ang="0">
                  <a:pos x="T4" y="T5"/>
                </a:cxn>
                <a:cxn ang="0">
                  <a:pos x="T6" y="T7"/>
                </a:cxn>
                <a:cxn ang="0">
                  <a:pos x="T8" y="T9"/>
                </a:cxn>
                <a:cxn ang="0">
                  <a:pos x="T10" y="T11"/>
                </a:cxn>
                <a:cxn ang="0">
                  <a:pos x="T12" y="T13"/>
                </a:cxn>
              </a:cxnLst>
              <a:rect l="0" t="0" r="r" b="b"/>
              <a:pathLst>
                <a:path w="13" h="24">
                  <a:moveTo>
                    <a:pt x="13" y="9"/>
                  </a:moveTo>
                  <a:lnTo>
                    <a:pt x="7" y="24"/>
                  </a:lnTo>
                  <a:lnTo>
                    <a:pt x="5" y="21"/>
                  </a:lnTo>
                  <a:lnTo>
                    <a:pt x="7" y="10"/>
                  </a:lnTo>
                  <a:lnTo>
                    <a:pt x="0" y="2"/>
                  </a:lnTo>
                  <a:lnTo>
                    <a:pt x="1" y="0"/>
                  </a:lnTo>
                  <a:lnTo>
                    <a:pt x="13" y="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29" name="Freeform 28"/>
            <p:cNvSpPr>
              <a:spLocks/>
            </p:cNvSpPr>
            <p:nvPr/>
          </p:nvSpPr>
          <p:spPr bwMode="auto">
            <a:xfrm>
              <a:off x="2247506" y="3650897"/>
              <a:ext cx="42982" cy="83876"/>
            </a:xfrm>
            <a:custGeom>
              <a:avLst/>
              <a:gdLst>
                <a:gd name="T0" fmla="*/ 6 w 26"/>
                <a:gd name="T1" fmla="*/ 14 h 54"/>
                <a:gd name="T2" fmla="*/ 6 w 26"/>
                <a:gd name="T3" fmla="*/ 11 h 54"/>
                <a:gd name="T4" fmla="*/ 9 w 26"/>
                <a:gd name="T5" fmla="*/ 11 h 54"/>
                <a:gd name="T6" fmla="*/ 12 w 26"/>
                <a:gd name="T7" fmla="*/ 13 h 54"/>
                <a:gd name="T8" fmla="*/ 20 w 26"/>
                <a:gd name="T9" fmla="*/ 0 h 54"/>
                <a:gd name="T10" fmla="*/ 23 w 26"/>
                <a:gd name="T11" fmla="*/ 0 h 54"/>
                <a:gd name="T12" fmla="*/ 23 w 26"/>
                <a:gd name="T13" fmla="*/ 3 h 54"/>
                <a:gd name="T14" fmla="*/ 26 w 26"/>
                <a:gd name="T15" fmla="*/ 3 h 54"/>
                <a:gd name="T16" fmla="*/ 25 w 26"/>
                <a:gd name="T17" fmla="*/ 9 h 54"/>
                <a:gd name="T18" fmla="*/ 21 w 26"/>
                <a:gd name="T19" fmla="*/ 18 h 54"/>
                <a:gd name="T20" fmla="*/ 22 w 26"/>
                <a:gd name="T21" fmla="*/ 21 h 54"/>
                <a:gd name="T22" fmla="*/ 19 w 26"/>
                <a:gd name="T23" fmla="*/ 29 h 54"/>
                <a:gd name="T24" fmla="*/ 20 w 26"/>
                <a:gd name="T25" fmla="*/ 31 h 54"/>
                <a:gd name="T26" fmla="*/ 17 w 26"/>
                <a:gd name="T27" fmla="*/ 41 h 54"/>
                <a:gd name="T28" fmla="*/ 13 w 26"/>
                <a:gd name="T29" fmla="*/ 46 h 54"/>
                <a:gd name="T30" fmla="*/ 10 w 26"/>
                <a:gd name="T31" fmla="*/ 47 h 54"/>
                <a:gd name="T32" fmla="*/ 5 w 26"/>
                <a:gd name="T33" fmla="*/ 54 h 54"/>
                <a:gd name="T34" fmla="*/ 0 w 26"/>
                <a:gd name="T35" fmla="*/ 54 h 54"/>
                <a:gd name="T36" fmla="*/ 4 w 26"/>
                <a:gd name="T37" fmla="*/ 31 h 54"/>
                <a:gd name="T38" fmla="*/ 6 w 26"/>
                <a:gd name="T39" fmla="*/ 14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6" h="54">
                  <a:moveTo>
                    <a:pt x="6" y="14"/>
                  </a:moveTo>
                  <a:lnTo>
                    <a:pt x="6" y="11"/>
                  </a:lnTo>
                  <a:lnTo>
                    <a:pt x="9" y="11"/>
                  </a:lnTo>
                  <a:lnTo>
                    <a:pt x="12" y="13"/>
                  </a:lnTo>
                  <a:lnTo>
                    <a:pt x="20" y="0"/>
                  </a:lnTo>
                  <a:lnTo>
                    <a:pt x="23" y="0"/>
                  </a:lnTo>
                  <a:lnTo>
                    <a:pt x="23" y="3"/>
                  </a:lnTo>
                  <a:lnTo>
                    <a:pt x="26" y="3"/>
                  </a:lnTo>
                  <a:lnTo>
                    <a:pt x="25" y="9"/>
                  </a:lnTo>
                  <a:lnTo>
                    <a:pt x="21" y="18"/>
                  </a:lnTo>
                  <a:lnTo>
                    <a:pt x="22" y="21"/>
                  </a:lnTo>
                  <a:lnTo>
                    <a:pt x="19" y="29"/>
                  </a:lnTo>
                  <a:lnTo>
                    <a:pt x="20" y="31"/>
                  </a:lnTo>
                  <a:lnTo>
                    <a:pt x="17" y="41"/>
                  </a:lnTo>
                  <a:lnTo>
                    <a:pt x="13" y="46"/>
                  </a:lnTo>
                  <a:lnTo>
                    <a:pt x="10" y="47"/>
                  </a:lnTo>
                  <a:lnTo>
                    <a:pt x="5" y="54"/>
                  </a:lnTo>
                  <a:lnTo>
                    <a:pt x="0" y="54"/>
                  </a:lnTo>
                  <a:lnTo>
                    <a:pt x="4" y="31"/>
                  </a:lnTo>
                  <a:lnTo>
                    <a:pt x="6" y="14"/>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30" name="Freeform 29"/>
            <p:cNvSpPr>
              <a:spLocks/>
            </p:cNvSpPr>
            <p:nvPr/>
          </p:nvSpPr>
          <p:spPr bwMode="auto">
            <a:xfrm>
              <a:off x="2826105" y="4562661"/>
              <a:ext cx="380223" cy="424040"/>
            </a:xfrm>
            <a:custGeom>
              <a:avLst/>
              <a:gdLst>
                <a:gd name="T0" fmla="*/ 141 w 230"/>
                <a:gd name="T1" fmla="*/ 255 h 273"/>
                <a:gd name="T2" fmla="*/ 121 w 230"/>
                <a:gd name="T3" fmla="*/ 254 h 273"/>
                <a:gd name="T4" fmla="*/ 116 w 230"/>
                <a:gd name="T5" fmla="*/ 271 h 273"/>
                <a:gd name="T6" fmla="*/ 104 w 230"/>
                <a:gd name="T7" fmla="*/ 256 h 273"/>
                <a:gd name="T8" fmla="*/ 79 w 230"/>
                <a:gd name="T9" fmla="*/ 251 h 273"/>
                <a:gd name="T10" fmla="*/ 67 w 230"/>
                <a:gd name="T11" fmla="*/ 270 h 273"/>
                <a:gd name="T12" fmla="*/ 54 w 230"/>
                <a:gd name="T13" fmla="*/ 273 h 273"/>
                <a:gd name="T14" fmla="*/ 43 w 230"/>
                <a:gd name="T15" fmla="*/ 244 h 273"/>
                <a:gd name="T16" fmla="*/ 31 w 230"/>
                <a:gd name="T17" fmla="*/ 221 h 273"/>
                <a:gd name="T18" fmla="*/ 34 w 230"/>
                <a:gd name="T19" fmla="*/ 201 h 273"/>
                <a:gd name="T20" fmla="*/ 24 w 230"/>
                <a:gd name="T21" fmla="*/ 192 h 273"/>
                <a:gd name="T22" fmla="*/ 20 w 230"/>
                <a:gd name="T23" fmla="*/ 177 h 273"/>
                <a:gd name="T24" fmla="*/ 10 w 230"/>
                <a:gd name="T25" fmla="*/ 163 h 273"/>
                <a:gd name="T26" fmla="*/ 19 w 230"/>
                <a:gd name="T27" fmla="*/ 140 h 273"/>
                <a:gd name="T28" fmla="*/ 10 w 230"/>
                <a:gd name="T29" fmla="*/ 123 h 273"/>
                <a:gd name="T30" fmla="*/ 13 w 230"/>
                <a:gd name="T31" fmla="*/ 116 h 273"/>
                <a:gd name="T32" fmla="*/ 10 w 230"/>
                <a:gd name="T33" fmla="*/ 108 h 273"/>
                <a:gd name="T34" fmla="*/ 16 w 230"/>
                <a:gd name="T35" fmla="*/ 98 h 273"/>
                <a:gd name="T36" fmla="*/ 15 w 230"/>
                <a:gd name="T37" fmla="*/ 80 h 273"/>
                <a:gd name="T38" fmla="*/ 15 w 230"/>
                <a:gd name="T39" fmla="*/ 65 h 273"/>
                <a:gd name="T40" fmla="*/ 18 w 230"/>
                <a:gd name="T41" fmla="*/ 58 h 273"/>
                <a:gd name="T42" fmla="*/ 0 w 230"/>
                <a:gd name="T43" fmla="*/ 25 h 273"/>
                <a:gd name="T44" fmla="*/ 14 w 230"/>
                <a:gd name="T45" fmla="*/ 27 h 273"/>
                <a:gd name="T46" fmla="*/ 23 w 230"/>
                <a:gd name="T47" fmla="*/ 26 h 273"/>
                <a:gd name="T48" fmla="*/ 27 w 230"/>
                <a:gd name="T49" fmla="*/ 20 h 273"/>
                <a:gd name="T50" fmla="*/ 43 w 230"/>
                <a:gd name="T51" fmla="*/ 12 h 273"/>
                <a:gd name="T52" fmla="*/ 52 w 230"/>
                <a:gd name="T53" fmla="*/ 4 h 273"/>
                <a:gd name="T54" fmla="*/ 76 w 230"/>
                <a:gd name="T55" fmla="*/ 0 h 273"/>
                <a:gd name="T56" fmla="*/ 74 w 230"/>
                <a:gd name="T57" fmla="*/ 16 h 273"/>
                <a:gd name="T58" fmla="*/ 77 w 230"/>
                <a:gd name="T59" fmla="*/ 24 h 273"/>
                <a:gd name="T60" fmla="*/ 76 w 230"/>
                <a:gd name="T61" fmla="*/ 38 h 273"/>
                <a:gd name="T62" fmla="*/ 97 w 230"/>
                <a:gd name="T63" fmla="*/ 56 h 273"/>
                <a:gd name="T64" fmla="*/ 118 w 230"/>
                <a:gd name="T65" fmla="*/ 60 h 273"/>
                <a:gd name="T66" fmla="*/ 126 w 230"/>
                <a:gd name="T67" fmla="*/ 68 h 273"/>
                <a:gd name="T68" fmla="*/ 138 w 230"/>
                <a:gd name="T69" fmla="*/ 72 h 273"/>
                <a:gd name="T70" fmla="*/ 146 w 230"/>
                <a:gd name="T71" fmla="*/ 78 h 273"/>
                <a:gd name="T72" fmla="*/ 158 w 230"/>
                <a:gd name="T73" fmla="*/ 77 h 273"/>
                <a:gd name="T74" fmla="*/ 169 w 230"/>
                <a:gd name="T75" fmla="*/ 84 h 273"/>
                <a:gd name="T76" fmla="*/ 170 w 230"/>
                <a:gd name="T77" fmla="*/ 96 h 273"/>
                <a:gd name="T78" fmla="*/ 174 w 230"/>
                <a:gd name="T79" fmla="*/ 102 h 273"/>
                <a:gd name="T80" fmla="*/ 175 w 230"/>
                <a:gd name="T81" fmla="*/ 111 h 273"/>
                <a:gd name="T82" fmla="*/ 170 w 230"/>
                <a:gd name="T83" fmla="*/ 111 h 273"/>
                <a:gd name="T84" fmla="*/ 179 w 230"/>
                <a:gd name="T85" fmla="*/ 135 h 273"/>
                <a:gd name="T86" fmla="*/ 213 w 230"/>
                <a:gd name="T87" fmla="*/ 136 h 273"/>
                <a:gd name="T88" fmla="*/ 212 w 230"/>
                <a:gd name="T89" fmla="*/ 148 h 273"/>
                <a:gd name="T90" fmla="*/ 214 w 230"/>
                <a:gd name="T91" fmla="*/ 156 h 273"/>
                <a:gd name="T92" fmla="*/ 225 w 230"/>
                <a:gd name="T93" fmla="*/ 162 h 273"/>
                <a:gd name="T94" fmla="*/ 230 w 230"/>
                <a:gd name="T95" fmla="*/ 175 h 273"/>
                <a:gd name="T96" fmla="*/ 228 w 230"/>
                <a:gd name="T97" fmla="*/ 191 h 273"/>
                <a:gd name="T98" fmla="*/ 224 w 230"/>
                <a:gd name="T99" fmla="*/ 201 h 273"/>
                <a:gd name="T100" fmla="*/ 227 w 230"/>
                <a:gd name="T101" fmla="*/ 212 h 273"/>
                <a:gd name="T102" fmla="*/ 222 w 230"/>
                <a:gd name="T103" fmla="*/ 217 h 273"/>
                <a:gd name="T104" fmla="*/ 221 w 230"/>
                <a:gd name="T105" fmla="*/ 210 h 273"/>
                <a:gd name="T106" fmla="*/ 203 w 230"/>
                <a:gd name="T107" fmla="*/ 200 h 273"/>
                <a:gd name="T108" fmla="*/ 186 w 230"/>
                <a:gd name="T109" fmla="*/ 199 h 273"/>
                <a:gd name="T110" fmla="*/ 155 w 230"/>
                <a:gd name="T111" fmla="*/ 205 h 273"/>
                <a:gd name="T112" fmla="*/ 148 w 230"/>
                <a:gd name="T113" fmla="*/ 224 h 273"/>
                <a:gd name="T114" fmla="*/ 149 w 230"/>
                <a:gd name="T115" fmla="*/ 235 h 273"/>
                <a:gd name="T116" fmla="*/ 145 w 230"/>
                <a:gd name="T117" fmla="*/ 260 h 273"/>
                <a:gd name="T118" fmla="*/ 141 w 230"/>
                <a:gd name="T119" fmla="*/ 255 h 2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30" h="273">
                  <a:moveTo>
                    <a:pt x="141" y="255"/>
                  </a:moveTo>
                  <a:lnTo>
                    <a:pt x="121" y="254"/>
                  </a:lnTo>
                  <a:lnTo>
                    <a:pt x="116" y="271"/>
                  </a:lnTo>
                  <a:lnTo>
                    <a:pt x="104" y="256"/>
                  </a:lnTo>
                  <a:lnTo>
                    <a:pt x="79" y="251"/>
                  </a:lnTo>
                  <a:lnTo>
                    <a:pt x="67" y="270"/>
                  </a:lnTo>
                  <a:lnTo>
                    <a:pt x="54" y="273"/>
                  </a:lnTo>
                  <a:lnTo>
                    <a:pt x="43" y="244"/>
                  </a:lnTo>
                  <a:lnTo>
                    <a:pt x="31" y="221"/>
                  </a:lnTo>
                  <a:lnTo>
                    <a:pt x="34" y="201"/>
                  </a:lnTo>
                  <a:lnTo>
                    <a:pt x="24" y="192"/>
                  </a:lnTo>
                  <a:lnTo>
                    <a:pt x="20" y="177"/>
                  </a:lnTo>
                  <a:lnTo>
                    <a:pt x="10" y="163"/>
                  </a:lnTo>
                  <a:lnTo>
                    <a:pt x="19" y="140"/>
                  </a:lnTo>
                  <a:lnTo>
                    <a:pt x="10" y="123"/>
                  </a:lnTo>
                  <a:lnTo>
                    <a:pt x="13" y="116"/>
                  </a:lnTo>
                  <a:lnTo>
                    <a:pt x="10" y="108"/>
                  </a:lnTo>
                  <a:lnTo>
                    <a:pt x="16" y="98"/>
                  </a:lnTo>
                  <a:lnTo>
                    <a:pt x="15" y="80"/>
                  </a:lnTo>
                  <a:lnTo>
                    <a:pt x="15" y="65"/>
                  </a:lnTo>
                  <a:lnTo>
                    <a:pt x="18" y="58"/>
                  </a:lnTo>
                  <a:lnTo>
                    <a:pt x="0" y="25"/>
                  </a:lnTo>
                  <a:lnTo>
                    <a:pt x="14" y="27"/>
                  </a:lnTo>
                  <a:lnTo>
                    <a:pt x="23" y="26"/>
                  </a:lnTo>
                  <a:lnTo>
                    <a:pt x="27" y="20"/>
                  </a:lnTo>
                  <a:lnTo>
                    <a:pt x="43" y="12"/>
                  </a:lnTo>
                  <a:lnTo>
                    <a:pt x="52" y="4"/>
                  </a:lnTo>
                  <a:lnTo>
                    <a:pt x="76" y="0"/>
                  </a:lnTo>
                  <a:lnTo>
                    <a:pt x="74" y="16"/>
                  </a:lnTo>
                  <a:lnTo>
                    <a:pt x="77" y="24"/>
                  </a:lnTo>
                  <a:lnTo>
                    <a:pt x="76" y="38"/>
                  </a:lnTo>
                  <a:lnTo>
                    <a:pt x="97" y="56"/>
                  </a:lnTo>
                  <a:lnTo>
                    <a:pt x="118" y="60"/>
                  </a:lnTo>
                  <a:lnTo>
                    <a:pt x="126" y="68"/>
                  </a:lnTo>
                  <a:lnTo>
                    <a:pt x="138" y="72"/>
                  </a:lnTo>
                  <a:lnTo>
                    <a:pt x="146" y="78"/>
                  </a:lnTo>
                  <a:lnTo>
                    <a:pt x="158" y="77"/>
                  </a:lnTo>
                  <a:lnTo>
                    <a:pt x="169" y="84"/>
                  </a:lnTo>
                  <a:lnTo>
                    <a:pt x="170" y="96"/>
                  </a:lnTo>
                  <a:lnTo>
                    <a:pt x="174" y="102"/>
                  </a:lnTo>
                  <a:lnTo>
                    <a:pt x="175" y="111"/>
                  </a:lnTo>
                  <a:lnTo>
                    <a:pt x="170" y="111"/>
                  </a:lnTo>
                  <a:lnTo>
                    <a:pt x="179" y="135"/>
                  </a:lnTo>
                  <a:lnTo>
                    <a:pt x="213" y="136"/>
                  </a:lnTo>
                  <a:lnTo>
                    <a:pt x="212" y="148"/>
                  </a:lnTo>
                  <a:lnTo>
                    <a:pt x="214" y="156"/>
                  </a:lnTo>
                  <a:lnTo>
                    <a:pt x="225" y="162"/>
                  </a:lnTo>
                  <a:lnTo>
                    <a:pt x="230" y="175"/>
                  </a:lnTo>
                  <a:lnTo>
                    <a:pt x="228" y="191"/>
                  </a:lnTo>
                  <a:lnTo>
                    <a:pt x="224" y="201"/>
                  </a:lnTo>
                  <a:lnTo>
                    <a:pt x="227" y="212"/>
                  </a:lnTo>
                  <a:lnTo>
                    <a:pt x="222" y="217"/>
                  </a:lnTo>
                  <a:lnTo>
                    <a:pt x="221" y="210"/>
                  </a:lnTo>
                  <a:lnTo>
                    <a:pt x="203" y="200"/>
                  </a:lnTo>
                  <a:lnTo>
                    <a:pt x="186" y="199"/>
                  </a:lnTo>
                  <a:lnTo>
                    <a:pt x="155" y="205"/>
                  </a:lnTo>
                  <a:lnTo>
                    <a:pt x="148" y="224"/>
                  </a:lnTo>
                  <a:lnTo>
                    <a:pt x="149" y="235"/>
                  </a:lnTo>
                  <a:lnTo>
                    <a:pt x="145" y="260"/>
                  </a:lnTo>
                  <a:lnTo>
                    <a:pt x="141" y="25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31" name="Freeform 30"/>
            <p:cNvSpPr>
              <a:spLocks/>
            </p:cNvSpPr>
            <p:nvPr/>
          </p:nvSpPr>
          <p:spPr bwMode="auto">
            <a:xfrm>
              <a:off x="2685589" y="4078043"/>
              <a:ext cx="1190264" cy="1259693"/>
            </a:xfrm>
            <a:custGeom>
              <a:avLst/>
              <a:gdLst>
                <a:gd name="T0" fmla="*/ 390 w 720"/>
                <a:gd name="T1" fmla="*/ 680 h 811"/>
                <a:gd name="T2" fmla="*/ 383 w 720"/>
                <a:gd name="T3" fmla="*/ 644 h 811"/>
                <a:gd name="T4" fmla="*/ 378 w 720"/>
                <a:gd name="T5" fmla="*/ 605 h 811"/>
                <a:gd name="T6" fmla="*/ 358 w 720"/>
                <a:gd name="T7" fmla="*/ 580 h 811"/>
                <a:gd name="T8" fmla="*/ 315 w 720"/>
                <a:gd name="T9" fmla="*/ 568 h 811"/>
                <a:gd name="T10" fmla="*/ 309 w 720"/>
                <a:gd name="T11" fmla="*/ 513 h 811"/>
                <a:gd name="T12" fmla="*/ 299 w 720"/>
                <a:gd name="T13" fmla="*/ 468 h 811"/>
                <a:gd name="T14" fmla="*/ 255 w 720"/>
                <a:gd name="T15" fmla="*/ 423 h 811"/>
                <a:gd name="T16" fmla="*/ 254 w 720"/>
                <a:gd name="T17" fmla="*/ 396 h 811"/>
                <a:gd name="T18" fmla="*/ 211 w 720"/>
                <a:gd name="T19" fmla="*/ 380 h 811"/>
                <a:gd name="T20" fmla="*/ 162 w 720"/>
                <a:gd name="T21" fmla="*/ 336 h 811"/>
                <a:gd name="T22" fmla="*/ 128 w 720"/>
                <a:gd name="T23" fmla="*/ 324 h 811"/>
                <a:gd name="T24" fmla="*/ 85 w 720"/>
                <a:gd name="T25" fmla="*/ 337 h 811"/>
                <a:gd name="T26" fmla="*/ 52 w 720"/>
                <a:gd name="T27" fmla="*/ 319 h 811"/>
                <a:gd name="T28" fmla="*/ 19 w 720"/>
                <a:gd name="T29" fmla="*/ 297 h 811"/>
                <a:gd name="T30" fmla="*/ 4 w 720"/>
                <a:gd name="T31" fmla="*/ 253 h 811"/>
                <a:gd name="T32" fmla="*/ 19 w 720"/>
                <a:gd name="T33" fmla="*/ 219 h 811"/>
                <a:gd name="T34" fmla="*/ 73 w 720"/>
                <a:gd name="T35" fmla="*/ 199 h 811"/>
                <a:gd name="T36" fmla="*/ 70 w 720"/>
                <a:gd name="T37" fmla="*/ 113 h 811"/>
                <a:gd name="T38" fmla="*/ 85 w 720"/>
                <a:gd name="T39" fmla="*/ 89 h 811"/>
                <a:gd name="T40" fmla="*/ 116 w 720"/>
                <a:gd name="T41" fmla="*/ 67 h 811"/>
                <a:gd name="T42" fmla="*/ 138 w 720"/>
                <a:gd name="T43" fmla="*/ 94 h 811"/>
                <a:gd name="T44" fmla="*/ 177 w 720"/>
                <a:gd name="T45" fmla="*/ 78 h 811"/>
                <a:gd name="T46" fmla="*/ 176 w 720"/>
                <a:gd name="T47" fmla="*/ 58 h 811"/>
                <a:gd name="T48" fmla="*/ 170 w 720"/>
                <a:gd name="T49" fmla="*/ 23 h 811"/>
                <a:gd name="T50" fmla="*/ 216 w 720"/>
                <a:gd name="T51" fmla="*/ 23 h 811"/>
                <a:gd name="T52" fmla="*/ 251 w 720"/>
                <a:gd name="T53" fmla="*/ 0 h 811"/>
                <a:gd name="T54" fmla="*/ 263 w 720"/>
                <a:gd name="T55" fmla="*/ 27 h 811"/>
                <a:gd name="T56" fmla="*/ 261 w 720"/>
                <a:gd name="T57" fmla="*/ 72 h 811"/>
                <a:gd name="T58" fmla="*/ 289 w 720"/>
                <a:gd name="T59" fmla="*/ 78 h 811"/>
                <a:gd name="T60" fmla="*/ 318 w 720"/>
                <a:gd name="T61" fmla="*/ 70 h 811"/>
                <a:gd name="T62" fmla="*/ 328 w 720"/>
                <a:gd name="T63" fmla="*/ 57 h 811"/>
                <a:gd name="T64" fmla="*/ 363 w 720"/>
                <a:gd name="T65" fmla="*/ 66 h 811"/>
                <a:gd name="T66" fmla="*/ 384 w 720"/>
                <a:gd name="T67" fmla="*/ 65 h 811"/>
                <a:gd name="T68" fmla="*/ 414 w 720"/>
                <a:gd name="T69" fmla="*/ 22 h 811"/>
                <a:gd name="T70" fmla="*/ 439 w 720"/>
                <a:gd name="T71" fmla="*/ 88 h 811"/>
                <a:gd name="T72" fmla="*/ 464 w 720"/>
                <a:gd name="T73" fmla="*/ 135 h 811"/>
                <a:gd name="T74" fmla="*/ 540 w 720"/>
                <a:gd name="T75" fmla="*/ 154 h 811"/>
                <a:gd name="T76" fmla="*/ 622 w 720"/>
                <a:gd name="T77" fmla="*/ 169 h 811"/>
                <a:gd name="T78" fmla="*/ 703 w 720"/>
                <a:gd name="T79" fmla="*/ 216 h 811"/>
                <a:gd name="T80" fmla="*/ 713 w 720"/>
                <a:gd name="T81" fmla="*/ 296 h 811"/>
                <a:gd name="T82" fmla="*/ 656 w 720"/>
                <a:gd name="T83" fmla="*/ 380 h 811"/>
                <a:gd name="T84" fmla="*/ 646 w 720"/>
                <a:gd name="T85" fmla="*/ 467 h 811"/>
                <a:gd name="T86" fmla="*/ 622 w 720"/>
                <a:gd name="T87" fmla="*/ 544 h 811"/>
                <a:gd name="T88" fmla="*/ 584 w 720"/>
                <a:gd name="T89" fmla="*/ 587 h 811"/>
                <a:gd name="T90" fmla="*/ 505 w 720"/>
                <a:gd name="T91" fmla="*/ 626 h 811"/>
                <a:gd name="T92" fmla="*/ 495 w 720"/>
                <a:gd name="T93" fmla="*/ 695 h 811"/>
                <a:gd name="T94" fmla="*/ 453 w 720"/>
                <a:gd name="T95" fmla="*/ 770 h 811"/>
                <a:gd name="T96" fmla="*/ 422 w 720"/>
                <a:gd name="T97" fmla="*/ 799 h 811"/>
                <a:gd name="T98" fmla="*/ 380 w 720"/>
                <a:gd name="T99" fmla="*/ 750 h 8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720" h="811">
                  <a:moveTo>
                    <a:pt x="342" y="737"/>
                  </a:moveTo>
                  <a:lnTo>
                    <a:pt x="362" y="709"/>
                  </a:lnTo>
                  <a:lnTo>
                    <a:pt x="379" y="689"/>
                  </a:lnTo>
                  <a:lnTo>
                    <a:pt x="390" y="680"/>
                  </a:lnTo>
                  <a:lnTo>
                    <a:pt x="403" y="669"/>
                  </a:lnTo>
                  <a:lnTo>
                    <a:pt x="401" y="652"/>
                  </a:lnTo>
                  <a:lnTo>
                    <a:pt x="391" y="640"/>
                  </a:lnTo>
                  <a:lnTo>
                    <a:pt x="383" y="644"/>
                  </a:lnTo>
                  <a:lnTo>
                    <a:pt x="385" y="632"/>
                  </a:lnTo>
                  <a:lnTo>
                    <a:pt x="386" y="620"/>
                  </a:lnTo>
                  <a:lnTo>
                    <a:pt x="385" y="608"/>
                  </a:lnTo>
                  <a:lnTo>
                    <a:pt x="378" y="605"/>
                  </a:lnTo>
                  <a:lnTo>
                    <a:pt x="371" y="608"/>
                  </a:lnTo>
                  <a:lnTo>
                    <a:pt x="365" y="607"/>
                  </a:lnTo>
                  <a:lnTo>
                    <a:pt x="362" y="599"/>
                  </a:lnTo>
                  <a:lnTo>
                    <a:pt x="358" y="580"/>
                  </a:lnTo>
                  <a:lnTo>
                    <a:pt x="354" y="574"/>
                  </a:lnTo>
                  <a:lnTo>
                    <a:pt x="341" y="568"/>
                  </a:lnTo>
                  <a:lnTo>
                    <a:pt x="334" y="572"/>
                  </a:lnTo>
                  <a:lnTo>
                    <a:pt x="315" y="568"/>
                  </a:lnTo>
                  <a:lnTo>
                    <a:pt x="313" y="540"/>
                  </a:lnTo>
                  <a:lnTo>
                    <a:pt x="307" y="529"/>
                  </a:lnTo>
                  <a:lnTo>
                    <a:pt x="312" y="524"/>
                  </a:lnTo>
                  <a:lnTo>
                    <a:pt x="309" y="513"/>
                  </a:lnTo>
                  <a:lnTo>
                    <a:pt x="313" y="503"/>
                  </a:lnTo>
                  <a:lnTo>
                    <a:pt x="315" y="487"/>
                  </a:lnTo>
                  <a:lnTo>
                    <a:pt x="310" y="474"/>
                  </a:lnTo>
                  <a:lnTo>
                    <a:pt x="299" y="468"/>
                  </a:lnTo>
                  <a:lnTo>
                    <a:pt x="297" y="460"/>
                  </a:lnTo>
                  <a:lnTo>
                    <a:pt x="298" y="448"/>
                  </a:lnTo>
                  <a:lnTo>
                    <a:pt x="264" y="447"/>
                  </a:lnTo>
                  <a:lnTo>
                    <a:pt x="255" y="423"/>
                  </a:lnTo>
                  <a:lnTo>
                    <a:pt x="260" y="423"/>
                  </a:lnTo>
                  <a:lnTo>
                    <a:pt x="259" y="414"/>
                  </a:lnTo>
                  <a:lnTo>
                    <a:pt x="255" y="408"/>
                  </a:lnTo>
                  <a:lnTo>
                    <a:pt x="254" y="396"/>
                  </a:lnTo>
                  <a:lnTo>
                    <a:pt x="243" y="389"/>
                  </a:lnTo>
                  <a:lnTo>
                    <a:pt x="231" y="390"/>
                  </a:lnTo>
                  <a:lnTo>
                    <a:pt x="223" y="384"/>
                  </a:lnTo>
                  <a:lnTo>
                    <a:pt x="211" y="380"/>
                  </a:lnTo>
                  <a:lnTo>
                    <a:pt x="203" y="372"/>
                  </a:lnTo>
                  <a:lnTo>
                    <a:pt x="182" y="368"/>
                  </a:lnTo>
                  <a:lnTo>
                    <a:pt x="161" y="350"/>
                  </a:lnTo>
                  <a:lnTo>
                    <a:pt x="162" y="336"/>
                  </a:lnTo>
                  <a:lnTo>
                    <a:pt x="159" y="328"/>
                  </a:lnTo>
                  <a:lnTo>
                    <a:pt x="161" y="312"/>
                  </a:lnTo>
                  <a:lnTo>
                    <a:pt x="137" y="316"/>
                  </a:lnTo>
                  <a:lnTo>
                    <a:pt x="128" y="324"/>
                  </a:lnTo>
                  <a:lnTo>
                    <a:pt x="112" y="332"/>
                  </a:lnTo>
                  <a:lnTo>
                    <a:pt x="108" y="338"/>
                  </a:lnTo>
                  <a:lnTo>
                    <a:pt x="99" y="339"/>
                  </a:lnTo>
                  <a:lnTo>
                    <a:pt x="85" y="337"/>
                  </a:lnTo>
                  <a:lnTo>
                    <a:pt x="75" y="341"/>
                  </a:lnTo>
                  <a:lnTo>
                    <a:pt x="67" y="338"/>
                  </a:lnTo>
                  <a:lnTo>
                    <a:pt x="66" y="307"/>
                  </a:lnTo>
                  <a:lnTo>
                    <a:pt x="52" y="319"/>
                  </a:lnTo>
                  <a:lnTo>
                    <a:pt x="36" y="318"/>
                  </a:lnTo>
                  <a:lnTo>
                    <a:pt x="28" y="307"/>
                  </a:lnTo>
                  <a:lnTo>
                    <a:pt x="16" y="306"/>
                  </a:lnTo>
                  <a:lnTo>
                    <a:pt x="19" y="297"/>
                  </a:lnTo>
                  <a:lnTo>
                    <a:pt x="9" y="284"/>
                  </a:lnTo>
                  <a:lnTo>
                    <a:pt x="0" y="266"/>
                  </a:lnTo>
                  <a:lnTo>
                    <a:pt x="5" y="262"/>
                  </a:lnTo>
                  <a:lnTo>
                    <a:pt x="4" y="253"/>
                  </a:lnTo>
                  <a:lnTo>
                    <a:pt x="15" y="247"/>
                  </a:lnTo>
                  <a:lnTo>
                    <a:pt x="13" y="236"/>
                  </a:lnTo>
                  <a:lnTo>
                    <a:pt x="18" y="229"/>
                  </a:lnTo>
                  <a:lnTo>
                    <a:pt x="19" y="219"/>
                  </a:lnTo>
                  <a:lnTo>
                    <a:pt x="39" y="205"/>
                  </a:lnTo>
                  <a:lnTo>
                    <a:pt x="54" y="201"/>
                  </a:lnTo>
                  <a:lnTo>
                    <a:pt x="56" y="198"/>
                  </a:lnTo>
                  <a:lnTo>
                    <a:pt x="73" y="199"/>
                  </a:lnTo>
                  <a:lnTo>
                    <a:pt x="80" y="142"/>
                  </a:lnTo>
                  <a:lnTo>
                    <a:pt x="81" y="133"/>
                  </a:lnTo>
                  <a:lnTo>
                    <a:pt x="78" y="121"/>
                  </a:lnTo>
                  <a:lnTo>
                    <a:pt x="70" y="113"/>
                  </a:lnTo>
                  <a:lnTo>
                    <a:pt x="70" y="98"/>
                  </a:lnTo>
                  <a:lnTo>
                    <a:pt x="80" y="95"/>
                  </a:lnTo>
                  <a:lnTo>
                    <a:pt x="84" y="97"/>
                  </a:lnTo>
                  <a:lnTo>
                    <a:pt x="85" y="89"/>
                  </a:lnTo>
                  <a:lnTo>
                    <a:pt x="74" y="87"/>
                  </a:lnTo>
                  <a:lnTo>
                    <a:pt x="74" y="74"/>
                  </a:lnTo>
                  <a:lnTo>
                    <a:pt x="109" y="74"/>
                  </a:lnTo>
                  <a:lnTo>
                    <a:pt x="116" y="67"/>
                  </a:lnTo>
                  <a:lnTo>
                    <a:pt x="121" y="74"/>
                  </a:lnTo>
                  <a:lnTo>
                    <a:pt x="124" y="86"/>
                  </a:lnTo>
                  <a:lnTo>
                    <a:pt x="128" y="83"/>
                  </a:lnTo>
                  <a:lnTo>
                    <a:pt x="138" y="94"/>
                  </a:lnTo>
                  <a:lnTo>
                    <a:pt x="152" y="93"/>
                  </a:lnTo>
                  <a:lnTo>
                    <a:pt x="156" y="87"/>
                  </a:lnTo>
                  <a:lnTo>
                    <a:pt x="169" y="82"/>
                  </a:lnTo>
                  <a:lnTo>
                    <a:pt x="177" y="78"/>
                  </a:lnTo>
                  <a:lnTo>
                    <a:pt x="179" y="70"/>
                  </a:lnTo>
                  <a:lnTo>
                    <a:pt x="192" y="64"/>
                  </a:lnTo>
                  <a:lnTo>
                    <a:pt x="191" y="59"/>
                  </a:lnTo>
                  <a:lnTo>
                    <a:pt x="176" y="58"/>
                  </a:lnTo>
                  <a:lnTo>
                    <a:pt x="173" y="44"/>
                  </a:lnTo>
                  <a:lnTo>
                    <a:pt x="174" y="30"/>
                  </a:lnTo>
                  <a:lnTo>
                    <a:pt x="166" y="25"/>
                  </a:lnTo>
                  <a:lnTo>
                    <a:pt x="170" y="23"/>
                  </a:lnTo>
                  <a:lnTo>
                    <a:pt x="183" y="26"/>
                  </a:lnTo>
                  <a:lnTo>
                    <a:pt x="198" y="31"/>
                  </a:lnTo>
                  <a:lnTo>
                    <a:pt x="203" y="26"/>
                  </a:lnTo>
                  <a:lnTo>
                    <a:pt x="216" y="23"/>
                  </a:lnTo>
                  <a:lnTo>
                    <a:pt x="237" y="15"/>
                  </a:lnTo>
                  <a:lnTo>
                    <a:pt x="244" y="7"/>
                  </a:lnTo>
                  <a:lnTo>
                    <a:pt x="242" y="1"/>
                  </a:lnTo>
                  <a:lnTo>
                    <a:pt x="251" y="0"/>
                  </a:lnTo>
                  <a:lnTo>
                    <a:pt x="255" y="5"/>
                  </a:lnTo>
                  <a:lnTo>
                    <a:pt x="253" y="14"/>
                  </a:lnTo>
                  <a:lnTo>
                    <a:pt x="259" y="18"/>
                  </a:lnTo>
                  <a:lnTo>
                    <a:pt x="263" y="27"/>
                  </a:lnTo>
                  <a:lnTo>
                    <a:pt x="258" y="34"/>
                  </a:lnTo>
                  <a:lnTo>
                    <a:pt x="255" y="52"/>
                  </a:lnTo>
                  <a:lnTo>
                    <a:pt x="259" y="63"/>
                  </a:lnTo>
                  <a:lnTo>
                    <a:pt x="261" y="72"/>
                  </a:lnTo>
                  <a:lnTo>
                    <a:pt x="272" y="82"/>
                  </a:lnTo>
                  <a:lnTo>
                    <a:pt x="281" y="83"/>
                  </a:lnTo>
                  <a:lnTo>
                    <a:pt x="283" y="79"/>
                  </a:lnTo>
                  <a:lnTo>
                    <a:pt x="289" y="78"/>
                  </a:lnTo>
                  <a:lnTo>
                    <a:pt x="297" y="74"/>
                  </a:lnTo>
                  <a:lnTo>
                    <a:pt x="303" y="69"/>
                  </a:lnTo>
                  <a:lnTo>
                    <a:pt x="313" y="71"/>
                  </a:lnTo>
                  <a:lnTo>
                    <a:pt x="318" y="70"/>
                  </a:lnTo>
                  <a:lnTo>
                    <a:pt x="328" y="72"/>
                  </a:lnTo>
                  <a:lnTo>
                    <a:pt x="329" y="67"/>
                  </a:lnTo>
                  <a:lnTo>
                    <a:pt x="326" y="63"/>
                  </a:lnTo>
                  <a:lnTo>
                    <a:pt x="328" y="57"/>
                  </a:lnTo>
                  <a:lnTo>
                    <a:pt x="336" y="59"/>
                  </a:lnTo>
                  <a:lnTo>
                    <a:pt x="344" y="57"/>
                  </a:lnTo>
                  <a:lnTo>
                    <a:pt x="355" y="61"/>
                  </a:lnTo>
                  <a:lnTo>
                    <a:pt x="363" y="66"/>
                  </a:lnTo>
                  <a:lnTo>
                    <a:pt x="368" y="60"/>
                  </a:lnTo>
                  <a:lnTo>
                    <a:pt x="373" y="61"/>
                  </a:lnTo>
                  <a:lnTo>
                    <a:pt x="375" y="67"/>
                  </a:lnTo>
                  <a:lnTo>
                    <a:pt x="384" y="65"/>
                  </a:lnTo>
                  <a:lnTo>
                    <a:pt x="391" y="57"/>
                  </a:lnTo>
                  <a:lnTo>
                    <a:pt x="397" y="42"/>
                  </a:lnTo>
                  <a:lnTo>
                    <a:pt x="408" y="23"/>
                  </a:lnTo>
                  <a:lnTo>
                    <a:pt x="414" y="22"/>
                  </a:lnTo>
                  <a:lnTo>
                    <a:pt x="419" y="34"/>
                  </a:lnTo>
                  <a:lnTo>
                    <a:pt x="429" y="70"/>
                  </a:lnTo>
                  <a:lnTo>
                    <a:pt x="438" y="73"/>
                  </a:lnTo>
                  <a:lnTo>
                    <a:pt x="439" y="88"/>
                  </a:lnTo>
                  <a:lnTo>
                    <a:pt x="425" y="105"/>
                  </a:lnTo>
                  <a:lnTo>
                    <a:pt x="430" y="111"/>
                  </a:lnTo>
                  <a:lnTo>
                    <a:pt x="463" y="114"/>
                  </a:lnTo>
                  <a:lnTo>
                    <a:pt x="464" y="135"/>
                  </a:lnTo>
                  <a:lnTo>
                    <a:pt x="478" y="121"/>
                  </a:lnTo>
                  <a:lnTo>
                    <a:pt x="501" y="129"/>
                  </a:lnTo>
                  <a:lnTo>
                    <a:pt x="531" y="142"/>
                  </a:lnTo>
                  <a:lnTo>
                    <a:pt x="540" y="154"/>
                  </a:lnTo>
                  <a:lnTo>
                    <a:pt x="537" y="165"/>
                  </a:lnTo>
                  <a:lnTo>
                    <a:pt x="559" y="159"/>
                  </a:lnTo>
                  <a:lnTo>
                    <a:pt x="595" y="170"/>
                  </a:lnTo>
                  <a:lnTo>
                    <a:pt x="622" y="169"/>
                  </a:lnTo>
                  <a:lnTo>
                    <a:pt x="649" y="186"/>
                  </a:lnTo>
                  <a:lnTo>
                    <a:pt x="673" y="210"/>
                  </a:lnTo>
                  <a:lnTo>
                    <a:pt x="687" y="216"/>
                  </a:lnTo>
                  <a:lnTo>
                    <a:pt x="703" y="216"/>
                  </a:lnTo>
                  <a:lnTo>
                    <a:pt x="710" y="223"/>
                  </a:lnTo>
                  <a:lnTo>
                    <a:pt x="716" y="249"/>
                  </a:lnTo>
                  <a:lnTo>
                    <a:pt x="720" y="262"/>
                  </a:lnTo>
                  <a:lnTo>
                    <a:pt x="713" y="296"/>
                  </a:lnTo>
                  <a:lnTo>
                    <a:pt x="704" y="310"/>
                  </a:lnTo>
                  <a:lnTo>
                    <a:pt x="679" y="339"/>
                  </a:lnTo>
                  <a:lnTo>
                    <a:pt x="668" y="362"/>
                  </a:lnTo>
                  <a:lnTo>
                    <a:pt x="656" y="380"/>
                  </a:lnTo>
                  <a:lnTo>
                    <a:pt x="651" y="381"/>
                  </a:lnTo>
                  <a:lnTo>
                    <a:pt x="647" y="396"/>
                  </a:lnTo>
                  <a:lnTo>
                    <a:pt x="649" y="435"/>
                  </a:lnTo>
                  <a:lnTo>
                    <a:pt x="646" y="467"/>
                  </a:lnTo>
                  <a:lnTo>
                    <a:pt x="645" y="481"/>
                  </a:lnTo>
                  <a:lnTo>
                    <a:pt x="640" y="489"/>
                  </a:lnTo>
                  <a:lnTo>
                    <a:pt x="638" y="516"/>
                  </a:lnTo>
                  <a:lnTo>
                    <a:pt x="622" y="544"/>
                  </a:lnTo>
                  <a:lnTo>
                    <a:pt x="620" y="565"/>
                  </a:lnTo>
                  <a:lnTo>
                    <a:pt x="606" y="574"/>
                  </a:lnTo>
                  <a:lnTo>
                    <a:pt x="603" y="587"/>
                  </a:lnTo>
                  <a:lnTo>
                    <a:pt x="584" y="587"/>
                  </a:lnTo>
                  <a:lnTo>
                    <a:pt x="556" y="595"/>
                  </a:lnTo>
                  <a:lnTo>
                    <a:pt x="544" y="604"/>
                  </a:lnTo>
                  <a:lnTo>
                    <a:pt x="525" y="610"/>
                  </a:lnTo>
                  <a:lnTo>
                    <a:pt x="505" y="626"/>
                  </a:lnTo>
                  <a:lnTo>
                    <a:pt x="492" y="647"/>
                  </a:lnTo>
                  <a:lnTo>
                    <a:pt x="491" y="662"/>
                  </a:lnTo>
                  <a:lnTo>
                    <a:pt x="496" y="674"/>
                  </a:lnTo>
                  <a:lnTo>
                    <a:pt x="495" y="695"/>
                  </a:lnTo>
                  <a:lnTo>
                    <a:pt x="492" y="705"/>
                  </a:lnTo>
                  <a:lnTo>
                    <a:pt x="481" y="717"/>
                  </a:lnTo>
                  <a:lnTo>
                    <a:pt x="466" y="753"/>
                  </a:lnTo>
                  <a:lnTo>
                    <a:pt x="453" y="770"/>
                  </a:lnTo>
                  <a:lnTo>
                    <a:pt x="443" y="779"/>
                  </a:lnTo>
                  <a:lnTo>
                    <a:pt x="438" y="799"/>
                  </a:lnTo>
                  <a:lnTo>
                    <a:pt x="429" y="811"/>
                  </a:lnTo>
                  <a:lnTo>
                    <a:pt x="422" y="799"/>
                  </a:lnTo>
                  <a:lnTo>
                    <a:pt x="428" y="789"/>
                  </a:lnTo>
                  <a:lnTo>
                    <a:pt x="416" y="775"/>
                  </a:lnTo>
                  <a:lnTo>
                    <a:pt x="400" y="764"/>
                  </a:lnTo>
                  <a:lnTo>
                    <a:pt x="380" y="750"/>
                  </a:lnTo>
                  <a:lnTo>
                    <a:pt x="374" y="751"/>
                  </a:lnTo>
                  <a:lnTo>
                    <a:pt x="353" y="735"/>
                  </a:lnTo>
                  <a:lnTo>
                    <a:pt x="342" y="737"/>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36" name="Freeform 35"/>
            <p:cNvSpPr>
              <a:spLocks/>
            </p:cNvSpPr>
            <p:nvPr/>
          </p:nvSpPr>
          <p:spPr bwMode="auto">
            <a:xfrm>
              <a:off x="3191451" y="2734474"/>
              <a:ext cx="61167" cy="34171"/>
            </a:xfrm>
            <a:custGeom>
              <a:avLst/>
              <a:gdLst>
                <a:gd name="T0" fmla="*/ 11 w 37"/>
                <a:gd name="T1" fmla="*/ 10 h 22"/>
                <a:gd name="T2" fmla="*/ 22 w 37"/>
                <a:gd name="T3" fmla="*/ 13 h 22"/>
                <a:gd name="T4" fmla="*/ 37 w 37"/>
                <a:gd name="T5" fmla="*/ 12 h 22"/>
                <a:gd name="T6" fmla="*/ 26 w 37"/>
                <a:gd name="T7" fmla="*/ 21 h 22"/>
                <a:gd name="T8" fmla="*/ 20 w 37"/>
                <a:gd name="T9" fmla="*/ 22 h 22"/>
                <a:gd name="T10" fmla="*/ 2 w 37"/>
                <a:gd name="T11" fmla="*/ 13 h 22"/>
                <a:gd name="T12" fmla="*/ 0 w 37"/>
                <a:gd name="T13" fmla="*/ 6 h 22"/>
                <a:gd name="T14" fmla="*/ 8 w 37"/>
                <a:gd name="T15" fmla="*/ 0 h 22"/>
                <a:gd name="T16" fmla="*/ 11 w 37"/>
                <a:gd name="T17" fmla="*/ 1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7" h="22">
                  <a:moveTo>
                    <a:pt x="11" y="10"/>
                  </a:moveTo>
                  <a:lnTo>
                    <a:pt x="22" y="13"/>
                  </a:lnTo>
                  <a:lnTo>
                    <a:pt x="37" y="12"/>
                  </a:lnTo>
                  <a:lnTo>
                    <a:pt x="26" y="21"/>
                  </a:lnTo>
                  <a:lnTo>
                    <a:pt x="20" y="22"/>
                  </a:lnTo>
                  <a:lnTo>
                    <a:pt x="2" y="13"/>
                  </a:lnTo>
                  <a:lnTo>
                    <a:pt x="0" y="6"/>
                  </a:lnTo>
                  <a:lnTo>
                    <a:pt x="8" y="0"/>
                  </a:lnTo>
                  <a:lnTo>
                    <a:pt x="11" y="1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37" name="Freeform 36"/>
            <p:cNvSpPr>
              <a:spLocks noEditPoints="1"/>
            </p:cNvSpPr>
            <p:nvPr/>
          </p:nvSpPr>
          <p:spPr bwMode="auto">
            <a:xfrm>
              <a:off x="1503591" y="1741940"/>
              <a:ext cx="2299523" cy="1163391"/>
            </a:xfrm>
            <a:custGeom>
              <a:avLst/>
              <a:gdLst>
                <a:gd name="T0" fmla="*/ 5030 w 5699"/>
                <a:gd name="T1" fmla="*/ 189 h 3068"/>
                <a:gd name="T2" fmla="*/ 4486 w 5699"/>
                <a:gd name="T3" fmla="*/ 395 h 3068"/>
                <a:gd name="T4" fmla="*/ 4419 w 5699"/>
                <a:gd name="T5" fmla="*/ 225 h 3068"/>
                <a:gd name="T6" fmla="*/ 4392 w 5699"/>
                <a:gd name="T7" fmla="*/ 58 h 3068"/>
                <a:gd name="T8" fmla="*/ 5423 w 5699"/>
                <a:gd name="T9" fmla="*/ 7 h 3068"/>
                <a:gd name="T10" fmla="*/ 4022 w 5699"/>
                <a:gd name="T11" fmla="*/ 136 h 3068"/>
                <a:gd name="T12" fmla="*/ 3430 w 5699"/>
                <a:gd name="T13" fmla="*/ 261 h 3068"/>
                <a:gd name="T14" fmla="*/ 3861 w 5699"/>
                <a:gd name="T15" fmla="*/ 239 h 3068"/>
                <a:gd name="T16" fmla="*/ 3040 w 5699"/>
                <a:gd name="T17" fmla="*/ 281 h 3068"/>
                <a:gd name="T18" fmla="*/ 2702 w 5699"/>
                <a:gd name="T19" fmla="*/ 373 h 3068"/>
                <a:gd name="T20" fmla="*/ 3998 w 5699"/>
                <a:gd name="T21" fmla="*/ 378 h 3068"/>
                <a:gd name="T22" fmla="*/ 4259 w 5699"/>
                <a:gd name="T23" fmla="*/ 497 h 3068"/>
                <a:gd name="T24" fmla="*/ 3108 w 5699"/>
                <a:gd name="T25" fmla="*/ 415 h 3068"/>
                <a:gd name="T26" fmla="*/ 2781 w 5699"/>
                <a:gd name="T27" fmla="*/ 376 h 3068"/>
                <a:gd name="T28" fmla="*/ 3397 w 5699"/>
                <a:gd name="T29" fmla="*/ 466 h 3068"/>
                <a:gd name="T30" fmla="*/ 3741 w 5699"/>
                <a:gd name="T31" fmla="*/ 428 h 3068"/>
                <a:gd name="T32" fmla="*/ 2485 w 5699"/>
                <a:gd name="T33" fmla="*/ 522 h 3068"/>
                <a:gd name="T34" fmla="*/ 3658 w 5699"/>
                <a:gd name="T35" fmla="*/ 525 h 3068"/>
                <a:gd name="T36" fmla="*/ 3220 w 5699"/>
                <a:gd name="T37" fmla="*/ 713 h 3068"/>
                <a:gd name="T38" fmla="*/ 4363 w 5699"/>
                <a:gd name="T39" fmla="*/ 644 h 3068"/>
                <a:gd name="T40" fmla="*/ 4935 w 5699"/>
                <a:gd name="T41" fmla="*/ 1030 h 3068"/>
                <a:gd name="T42" fmla="*/ 4609 w 5699"/>
                <a:gd name="T43" fmla="*/ 1331 h 3068"/>
                <a:gd name="T44" fmla="*/ 3970 w 5699"/>
                <a:gd name="T45" fmla="*/ 1206 h 3068"/>
                <a:gd name="T46" fmla="*/ 4260 w 5699"/>
                <a:gd name="T47" fmla="*/ 820 h 3068"/>
                <a:gd name="T48" fmla="*/ 4081 w 5699"/>
                <a:gd name="T49" fmla="*/ 547 h 3068"/>
                <a:gd name="T50" fmla="*/ 3095 w 5699"/>
                <a:gd name="T51" fmla="*/ 573 h 3068"/>
                <a:gd name="T52" fmla="*/ 2829 w 5699"/>
                <a:gd name="T53" fmla="*/ 664 h 3068"/>
                <a:gd name="T54" fmla="*/ 2787 w 5699"/>
                <a:gd name="T55" fmla="*/ 885 h 3068"/>
                <a:gd name="T56" fmla="*/ 2450 w 5699"/>
                <a:gd name="T57" fmla="*/ 782 h 3068"/>
                <a:gd name="T58" fmla="*/ 3509 w 5699"/>
                <a:gd name="T59" fmla="*/ 917 h 3068"/>
                <a:gd name="T60" fmla="*/ 3972 w 5699"/>
                <a:gd name="T61" fmla="*/ 981 h 3068"/>
                <a:gd name="T62" fmla="*/ 2985 w 5699"/>
                <a:gd name="T63" fmla="*/ 1402 h 3068"/>
                <a:gd name="T64" fmla="*/ 3247 w 5699"/>
                <a:gd name="T65" fmla="*/ 1941 h 3068"/>
                <a:gd name="T66" fmla="*/ 3750 w 5699"/>
                <a:gd name="T67" fmla="*/ 1783 h 3068"/>
                <a:gd name="T68" fmla="*/ 4337 w 5699"/>
                <a:gd name="T69" fmla="*/ 1477 h 3068"/>
                <a:gd name="T70" fmla="*/ 4740 w 5699"/>
                <a:gd name="T71" fmla="*/ 1945 h 3068"/>
                <a:gd name="T72" fmla="*/ 4219 w 5699"/>
                <a:gd name="T73" fmla="*/ 2347 h 3068"/>
                <a:gd name="T74" fmla="*/ 4164 w 5699"/>
                <a:gd name="T75" fmla="*/ 2685 h 3068"/>
                <a:gd name="T76" fmla="*/ 4034 w 5699"/>
                <a:gd name="T77" fmla="*/ 2767 h 3068"/>
                <a:gd name="T78" fmla="*/ 3533 w 5699"/>
                <a:gd name="T79" fmla="*/ 2788 h 3068"/>
                <a:gd name="T80" fmla="*/ 2912 w 5699"/>
                <a:gd name="T81" fmla="*/ 3023 h 3068"/>
                <a:gd name="T82" fmla="*/ 2877 w 5699"/>
                <a:gd name="T83" fmla="*/ 2695 h 3068"/>
                <a:gd name="T84" fmla="*/ 2569 w 5699"/>
                <a:gd name="T85" fmla="*/ 2536 h 3068"/>
                <a:gd name="T86" fmla="*/ 1634 w 5699"/>
                <a:gd name="T87" fmla="*/ 2455 h 3068"/>
                <a:gd name="T88" fmla="*/ 264 w 5699"/>
                <a:gd name="T89" fmla="*/ 2180 h 3068"/>
                <a:gd name="T90" fmla="*/ 224 w 5699"/>
                <a:gd name="T91" fmla="*/ 1603 h 3068"/>
                <a:gd name="T92" fmla="*/ 1272 w 5699"/>
                <a:gd name="T93" fmla="*/ 843 h 3068"/>
                <a:gd name="T94" fmla="*/ 1966 w 5699"/>
                <a:gd name="T95" fmla="*/ 852 h 3068"/>
                <a:gd name="T96" fmla="*/ 2624 w 5699"/>
                <a:gd name="T97" fmla="*/ 901 h 3068"/>
                <a:gd name="T98" fmla="*/ 3256 w 5699"/>
                <a:gd name="T99" fmla="*/ 947 h 3068"/>
                <a:gd name="T100" fmla="*/ 3159 w 5699"/>
                <a:gd name="T101" fmla="*/ 875 h 3068"/>
                <a:gd name="T102" fmla="*/ 4305 w 5699"/>
                <a:gd name="T103" fmla="*/ 930 h 3068"/>
                <a:gd name="T104" fmla="*/ 3839 w 5699"/>
                <a:gd name="T105" fmla="*/ 1271 h 3068"/>
                <a:gd name="T106" fmla="*/ 3588 w 5699"/>
                <a:gd name="T107" fmla="*/ 1392 h 3068"/>
                <a:gd name="T108" fmla="*/ 3812 w 5699"/>
                <a:gd name="T109" fmla="*/ 1392 h 3068"/>
                <a:gd name="T110" fmla="*/ 4766 w 5699"/>
                <a:gd name="T111" fmla="*/ 2387 h 3068"/>
                <a:gd name="T112" fmla="*/ 4866 w 5699"/>
                <a:gd name="T113" fmla="*/ 2637 h 3068"/>
                <a:gd name="T114" fmla="*/ 4753 w 5699"/>
                <a:gd name="T115" fmla="*/ 2312 h 3068"/>
                <a:gd name="T116" fmla="*/ 117 w 5699"/>
                <a:gd name="T117" fmla="*/ 2327 h 3068"/>
                <a:gd name="T118" fmla="*/ 4287 w 5699"/>
                <a:gd name="T119" fmla="*/ 2375 h 30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5699" h="3068">
                  <a:moveTo>
                    <a:pt x="5423" y="7"/>
                  </a:moveTo>
                  <a:lnTo>
                    <a:pt x="5539" y="10"/>
                  </a:lnTo>
                  <a:lnTo>
                    <a:pt x="5629" y="17"/>
                  </a:lnTo>
                  <a:lnTo>
                    <a:pt x="5699" y="30"/>
                  </a:lnTo>
                  <a:lnTo>
                    <a:pt x="5686" y="44"/>
                  </a:lnTo>
                  <a:lnTo>
                    <a:pt x="5555" y="66"/>
                  </a:lnTo>
                  <a:lnTo>
                    <a:pt x="5436" y="76"/>
                  </a:lnTo>
                  <a:lnTo>
                    <a:pt x="5383" y="88"/>
                  </a:lnTo>
                  <a:lnTo>
                    <a:pt x="5484" y="87"/>
                  </a:lnTo>
                  <a:lnTo>
                    <a:pt x="5346" y="120"/>
                  </a:lnTo>
                  <a:lnTo>
                    <a:pt x="5257" y="135"/>
                  </a:lnTo>
                  <a:lnTo>
                    <a:pt x="5136" y="180"/>
                  </a:lnTo>
                  <a:lnTo>
                    <a:pt x="5030" y="189"/>
                  </a:lnTo>
                  <a:lnTo>
                    <a:pt x="4989" y="201"/>
                  </a:lnTo>
                  <a:lnTo>
                    <a:pt x="4840" y="207"/>
                  </a:lnTo>
                  <a:lnTo>
                    <a:pt x="4898" y="214"/>
                  </a:lnTo>
                  <a:lnTo>
                    <a:pt x="4856" y="224"/>
                  </a:lnTo>
                  <a:lnTo>
                    <a:pt x="4869" y="253"/>
                  </a:lnTo>
                  <a:lnTo>
                    <a:pt x="4804" y="273"/>
                  </a:lnTo>
                  <a:lnTo>
                    <a:pt x="4714" y="290"/>
                  </a:lnTo>
                  <a:lnTo>
                    <a:pt x="4669" y="313"/>
                  </a:lnTo>
                  <a:lnTo>
                    <a:pt x="4584" y="331"/>
                  </a:lnTo>
                  <a:lnTo>
                    <a:pt x="4578" y="345"/>
                  </a:lnTo>
                  <a:lnTo>
                    <a:pt x="4664" y="343"/>
                  </a:lnTo>
                  <a:lnTo>
                    <a:pt x="4652" y="357"/>
                  </a:lnTo>
                  <a:lnTo>
                    <a:pt x="4486" y="395"/>
                  </a:lnTo>
                  <a:lnTo>
                    <a:pt x="4373" y="377"/>
                  </a:lnTo>
                  <a:lnTo>
                    <a:pt x="4218" y="387"/>
                  </a:lnTo>
                  <a:lnTo>
                    <a:pt x="4152" y="380"/>
                  </a:lnTo>
                  <a:lnTo>
                    <a:pt x="4062" y="376"/>
                  </a:lnTo>
                  <a:lnTo>
                    <a:pt x="4086" y="347"/>
                  </a:lnTo>
                  <a:lnTo>
                    <a:pt x="4191" y="333"/>
                  </a:lnTo>
                  <a:lnTo>
                    <a:pt x="4212" y="290"/>
                  </a:lnTo>
                  <a:lnTo>
                    <a:pt x="4246" y="285"/>
                  </a:lnTo>
                  <a:lnTo>
                    <a:pt x="4349" y="311"/>
                  </a:lnTo>
                  <a:lnTo>
                    <a:pt x="4322" y="273"/>
                  </a:lnTo>
                  <a:lnTo>
                    <a:pt x="4256" y="262"/>
                  </a:lnTo>
                  <a:lnTo>
                    <a:pt x="4319" y="239"/>
                  </a:lnTo>
                  <a:lnTo>
                    <a:pt x="4419" y="225"/>
                  </a:lnTo>
                  <a:lnTo>
                    <a:pt x="4453" y="206"/>
                  </a:lnTo>
                  <a:lnTo>
                    <a:pt x="4411" y="184"/>
                  </a:lnTo>
                  <a:lnTo>
                    <a:pt x="4423" y="155"/>
                  </a:lnTo>
                  <a:lnTo>
                    <a:pt x="4548" y="157"/>
                  </a:lnTo>
                  <a:lnTo>
                    <a:pt x="4578" y="163"/>
                  </a:lnTo>
                  <a:lnTo>
                    <a:pt x="4673" y="143"/>
                  </a:lnTo>
                  <a:lnTo>
                    <a:pt x="4575" y="137"/>
                  </a:lnTo>
                  <a:lnTo>
                    <a:pt x="4408" y="140"/>
                  </a:lnTo>
                  <a:lnTo>
                    <a:pt x="4347" y="122"/>
                  </a:lnTo>
                  <a:lnTo>
                    <a:pt x="4335" y="100"/>
                  </a:lnTo>
                  <a:lnTo>
                    <a:pt x="4300" y="85"/>
                  </a:lnTo>
                  <a:lnTo>
                    <a:pt x="4312" y="67"/>
                  </a:lnTo>
                  <a:lnTo>
                    <a:pt x="4392" y="58"/>
                  </a:lnTo>
                  <a:lnTo>
                    <a:pt x="4447" y="56"/>
                  </a:lnTo>
                  <a:lnTo>
                    <a:pt x="4547" y="48"/>
                  </a:lnTo>
                  <a:lnTo>
                    <a:pt x="4636" y="29"/>
                  </a:lnTo>
                  <a:lnTo>
                    <a:pt x="4688" y="32"/>
                  </a:lnTo>
                  <a:lnTo>
                    <a:pt x="4721" y="46"/>
                  </a:lnTo>
                  <a:lnTo>
                    <a:pt x="4787" y="19"/>
                  </a:lnTo>
                  <a:lnTo>
                    <a:pt x="4855" y="11"/>
                  </a:lnTo>
                  <a:lnTo>
                    <a:pt x="4941" y="5"/>
                  </a:lnTo>
                  <a:lnTo>
                    <a:pt x="5080" y="3"/>
                  </a:lnTo>
                  <a:lnTo>
                    <a:pt x="5098" y="9"/>
                  </a:lnTo>
                  <a:lnTo>
                    <a:pt x="5236" y="0"/>
                  </a:lnTo>
                  <a:lnTo>
                    <a:pt x="5329" y="3"/>
                  </a:lnTo>
                  <a:lnTo>
                    <a:pt x="5423" y="7"/>
                  </a:lnTo>
                  <a:moveTo>
                    <a:pt x="4382" y="188"/>
                  </a:moveTo>
                  <a:lnTo>
                    <a:pt x="4419" y="206"/>
                  </a:lnTo>
                  <a:lnTo>
                    <a:pt x="4335" y="223"/>
                  </a:lnTo>
                  <a:lnTo>
                    <a:pt x="4199" y="267"/>
                  </a:lnTo>
                  <a:lnTo>
                    <a:pt x="4110" y="271"/>
                  </a:lnTo>
                  <a:lnTo>
                    <a:pt x="4018" y="263"/>
                  </a:lnTo>
                  <a:lnTo>
                    <a:pt x="3994" y="240"/>
                  </a:lnTo>
                  <a:lnTo>
                    <a:pt x="4019" y="219"/>
                  </a:lnTo>
                  <a:lnTo>
                    <a:pt x="4074" y="204"/>
                  </a:lnTo>
                  <a:lnTo>
                    <a:pt x="3987" y="204"/>
                  </a:lnTo>
                  <a:lnTo>
                    <a:pt x="3958" y="185"/>
                  </a:lnTo>
                  <a:lnTo>
                    <a:pt x="3959" y="160"/>
                  </a:lnTo>
                  <a:lnTo>
                    <a:pt x="4022" y="136"/>
                  </a:lnTo>
                  <a:lnTo>
                    <a:pt x="4075" y="119"/>
                  </a:lnTo>
                  <a:lnTo>
                    <a:pt x="4127" y="116"/>
                  </a:lnTo>
                  <a:lnTo>
                    <a:pt x="4123" y="103"/>
                  </a:lnTo>
                  <a:lnTo>
                    <a:pt x="4233" y="101"/>
                  </a:lnTo>
                  <a:lnTo>
                    <a:pt x="4257" y="129"/>
                  </a:lnTo>
                  <a:lnTo>
                    <a:pt x="4321" y="141"/>
                  </a:lnTo>
                  <a:lnTo>
                    <a:pt x="4386" y="151"/>
                  </a:lnTo>
                  <a:lnTo>
                    <a:pt x="4382" y="188"/>
                  </a:lnTo>
                  <a:moveTo>
                    <a:pt x="3671" y="265"/>
                  </a:moveTo>
                  <a:lnTo>
                    <a:pt x="3660" y="289"/>
                  </a:lnTo>
                  <a:lnTo>
                    <a:pt x="3589" y="283"/>
                  </a:lnTo>
                  <a:lnTo>
                    <a:pt x="3534" y="263"/>
                  </a:lnTo>
                  <a:lnTo>
                    <a:pt x="3430" y="261"/>
                  </a:lnTo>
                  <a:lnTo>
                    <a:pt x="3498" y="244"/>
                  </a:lnTo>
                  <a:lnTo>
                    <a:pt x="3458" y="230"/>
                  </a:lnTo>
                  <a:lnTo>
                    <a:pt x="3484" y="208"/>
                  </a:lnTo>
                  <a:lnTo>
                    <a:pt x="3567" y="216"/>
                  </a:lnTo>
                  <a:lnTo>
                    <a:pt x="3669" y="237"/>
                  </a:lnTo>
                  <a:lnTo>
                    <a:pt x="3671" y="265"/>
                  </a:lnTo>
                  <a:moveTo>
                    <a:pt x="3857" y="280"/>
                  </a:moveTo>
                  <a:lnTo>
                    <a:pt x="3771" y="293"/>
                  </a:lnTo>
                  <a:lnTo>
                    <a:pt x="3748" y="279"/>
                  </a:lnTo>
                  <a:lnTo>
                    <a:pt x="3753" y="257"/>
                  </a:lnTo>
                  <a:lnTo>
                    <a:pt x="3779" y="233"/>
                  </a:lnTo>
                  <a:lnTo>
                    <a:pt x="3838" y="235"/>
                  </a:lnTo>
                  <a:lnTo>
                    <a:pt x="3861" y="239"/>
                  </a:lnTo>
                  <a:lnTo>
                    <a:pt x="3894" y="259"/>
                  </a:lnTo>
                  <a:lnTo>
                    <a:pt x="3857" y="280"/>
                  </a:lnTo>
                  <a:moveTo>
                    <a:pt x="3231" y="248"/>
                  </a:moveTo>
                  <a:lnTo>
                    <a:pt x="3157" y="260"/>
                  </a:lnTo>
                  <a:lnTo>
                    <a:pt x="3078" y="260"/>
                  </a:lnTo>
                  <a:lnTo>
                    <a:pt x="3090" y="251"/>
                  </a:lnTo>
                  <a:lnTo>
                    <a:pt x="3163" y="234"/>
                  </a:lnTo>
                  <a:lnTo>
                    <a:pt x="3185" y="237"/>
                  </a:lnTo>
                  <a:lnTo>
                    <a:pt x="3231" y="248"/>
                  </a:lnTo>
                  <a:moveTo>
                    <a:pt x="3135" y="302"/>
                  </a:moveTo>
                  <a:lnTo>
                    <a:pt x="3021" y="319"/>
                  </a:lnTo>
                  <a:lnTo>
                    <a:pt x="2975" y="300"/>
                  </a:lnTo>
                  <a:lnTo>
                    <a:pt x="3040" y="281"/>
                  </a:lnTo>
                  <a:lnTo>
                    <a:pt x="3119" y="275"/>
                  </a:lnTo>
                  <a:lnTo>
                    <a:pt x="3175" y="284"/>
                  </a:lnTo>
                  <a:lnTo>
                    <a:pt x="3135" y="302"/>
                  </a:lnTo>
                  <a:moveTo>
                    <a:pt x="3917" y="312"/>
                  </a:moveTo>
                  <a:lnTo>
                    <a:pt x="3893" y="314"/>
                  </a:lnTo>
                  <a:lnTo>
                    <a:pt x="3806" y="310"/>
                  </a:lnTo>
                  <a:lnTo>
                    <a:pt x="3812" y="294"/>
                  </a:lnTo>
                  <a:lnTo>
                    <a:pt x="3909" y="294"/>
                  </a:lnTo>
                  <a:lnTo>
                    <a:pt x="3930" y="305"/>
                  </a:lnTo>
                  <a:lnTo>
                    <a:pt x="3917" y="312"/>
                  </a:lnTo>
                  <a:moveTo>
                    <a:pt x="2839" y="305"/>
                  </a:moveTo>
                  <a:lnTo>
                    <a:pt x="2768" y="351"/>
                  </a:lnTo>
                  <a:lnTo>
                    <a:pt x="2702" y="373"/>
                  </a:lnTo>
                  <a:lnTo>
                    <a:pt x="2651" y="376"/>
                  </a:lnTo>
                  <a:lnTo>
                    <a:pt x="2523" y="402"/>
                  </a:lnTo>
                  <a:lnTo>
                    <a:pt x="2430" y="412"/>
                  </a:lnTo>
                  <a:lnTo>
                    <a:pt x="2382" y="398"/>
                  </a:lnTo>
                  <a:lnTo>
                    <a:pt x="2382" y="398"/>
                  </a:lnTo>
                  <a:lnTo>
                    <a:pt x="2530" y="352"/>
                  </a:lnTo>
                  <a:lnTo>
                    <a:pt x="2686" y="313"/>
                  </a:lnTo>
                  <a:lnTo>
                    <a:pt x="2760" y="314"/>
                  </a:lnTo>
                  <a:lnTo>
                    <a:pt x="2839" y="305"/>
                  </a:lnTo>
                  <a:moveTo>
                    <a:pt x="3847" y="338"/>
                  </a:moveTo>
                  <a:lnTo>
                    <a:pt x="3880" y="358"/>
                  </a:lnTo>
                  <a:lnTo>
                    <a:pt x="3977" y="357"/>
                  </a:lnTo>
                  <a:lnTo>
                    <a:pt x="3998" y="378"/>
                  </a:lnTo>
                  <a:lnTo>
                    <a:pt x="3963" y="401"/>
                  </a:lnTo>
                  <a:lnTo>
                    <a:pt x="4005" y="415"/>
                  </a:lnTo>
                  <a:lnTo>
                    <a:pt x="4022" y="430"/>
                  </a:lnTo>
                  <a:lnTo>
                    <a:pt x="4087" y="433"/>
                  </a:lnTo>
                  <a:lnTo>
                    <a:pt x="4155" y="438"/>
                  </a:lnTo>
                  <a:lnTo>
                    <a:pt x="4247" y="425"/>
                  </a:lnTo>
                  <a:lnTo>
                    <a:pt x="4354" y="419"/>
                  </a:lnTo>
                  <a:lnTo>
                    <a:pt x="4431" y="424"/>
                  </a:lnTo>
                  <a:lnTo>
                    <a:pt x="4463" y="448"/>
                  </a:lnTo>
                  <a:lnTo>
                    <a:pt x="4451" y="474"/>
                  </a:lnTo>
                  <a:lnTo>
                    <a:pt x="4405" y="491"/>
                  </a:lnTo>
                  <a:lnTo>
                    <a:pt x="4317" y="505"/>
                  </a:lnTo>
                  <a:lnTo>
                    <a:pt x="4259" y="497"/>
                  </a:lnTo>
                  <a:lnTo>
                    <a:pt x="4104" y="507"/>
                  </a:lnTo>
                  <a:lnTo>
                    <a:pt x="3998" y="509"/>
                  </a:lnTo>
                  <a:lnTo>
                    <a:pt x="3924" y="501"/>
                  </a:lnTo>
                  <a:lnTo>
                    <a:pt x="3810" y="480"/>
                  </a:lnTo>
                  <a:lnTo>
                    <a:pt x="3828" y="444"/>
                  </a:lnTo>
                  <a:lnTo>
                    <a:pt x="3855" y="413"/>
                  </a:lnTo>
                  <a:lnTo>
                    <a:pt x="3834" y="386"/>
                  </a:lnTo>
                  <a:lnTo>
                    <a:pt x="3740" y="378"/>
                  </a:lnTo>
                  <a:lnTo>
                    <a:pt x="3704" y="359"/>
                  </a:lnTo>
                  <a:lnTo>
                    <a:pt x="3751" y="334"/>
                  </a:lnTo>
                  <a:lnTo>
                    <a:pt x="3847" y="338"/>
                  </a:lnTo>
                  <a:moveTo>
                    <a:pt x="3116" y="393"/>
                  </a:moveTo>
                  <a:lnTo>
                    <a:pt x="3108" y="415"/>
                  </a:lnTo>
                  <a:lnTo>
                    <a:pt x="3165" y="405"/>
                  </a:lnTo>
                  <a:lnTo>
                    <a:pt x="3214" y="408"/>
                  </a:lnTo>
                  <a:lnTo>
                    <a:pt x="3186" y="439"/>
                  </a:lnTo>
                  <a:lnTo>
                    <a:pt x="3120" y="469"/>
                  </a:lnTo>
                  <a:lnTo>
                    <a:pt x="2937" y="479"/>
                  </a:lnTo>
                  <a:lnTo>
                    <a:pt x="2775" y="507"/>
                  </a:lnTo>
                  <a:lnTo>
                    <a:pt x="2696" y="508"/>
                  </a:lnTo>
                  <a:lnTo>
                    <a:pt x="2716" y="487"/>
                  </a:lnTo>
                  <a:lnTo>
                    <a:pt x="2856" y="459"/>
                  </a:lnTo>
                  <a:lnTo>
                    <a:pt x="2618" y="466"/>
                  </a:lnTo>
                  <a:lnTo>
                    <a:pt x="2563" y="455"/>
                  </a:lnTo>
                  <a:lnTo>
                    <a:pt x="2712" y="393"/>
                  </a:lnTo>
                  <a:lnTo>
                    <a:pt x="2781" y="376"/>
                  </a:lnTo>
                  <a:lnTo>
                    <a:pt x="2894" y="397"/>
                  </a:lnTo>
                  <a:lnTo>
                    <a:pt x="2935" y="434"/>
                  </a:lnTo>
                  <a:lnTo>
                    <a:pt x="3017" y="439"/>
                  </a:lnTo>
                  <a:lnTo>
                    <a:pt x="3020" y="379"/>
                  </a:lnTo>
                  <a:lnTo>
                    <a:pt x="3094" y="356"/>
                  </a:lnTo>
                  <a:lnTo>
                    <a:pt x="3136" y="364"/>
                  </a:lnTo>
                  <a:lnTo>
                    <a:pt x="3116" y="393"/>
                  </a:lnTo>
                  <a:moveTo>
                    <a:pt x="3634" y="361"/>
                  </a:moveTo>
                  <a:lnTo>
                    <a:pt x="3639" y="390"/>
                  </a:lnTo>
                  <a:lnTo>
                    <a:pt x="3605" y="422"/>
                  </a:lnTo>
                  <a:lnTo>
                    <a:pt x="3531" y="469"/>
                  </a:lnTo>
                  <a:lnTo>
                    <a:pt x="3440" y="476"/>
                  </a:lnTo>
                  <a:lnTo>
                    <a:pt x="3397" y="466"/>
                  </a:lnTo>
                  <a:lnTo>
                    <a:pt x="3440" y="428"/>
                  </a:lnTo>
                  <a:lnTo>
                    <a:pt x="3353" y="433"/>
                  </a:lnTo>
                  <a:lnTo>
                    <a:pt x="3406" y="385"/>
                  </a:lnTo>
                  <a:lnTo>
                    <a:pt x="3457" y="387"/>
                  </a:lnTo>
                  <a:lnTo>
                    <a:pt x="3555" y="366"/>
                  </a:lnTo>
                  <a:lnTo>
                    <a:pt x="3621" y="369"/>
                  </a:lnTo>
                  <a:lnTo>
                    <a:pt x="3634" y="361"/>
                  </a:lnTo>
                  <a:moveTo>
                    <a:pt x="3759" y="471"/>
                  </a:moveTo>
                  <a:lnTo>
                    <a:pt x="3706" y="496"/>
                  </a:lnTo>
                  <a:lnTo>
                    <a:pt x="3637" y="491"/>
                  </a:lnTo>
                  <a:lnTo>
                    <a:pt x="3593" y="474"/>
                  </a:lnTo>
                  <a:lnTo>
                    <a:pt x="3651" y="445"/>
                  </a:lnTo>
                  <a:lnTo>
                    <a:pt x="3741" y="428"/>
                  </a:lnTo>
                  <a:lnTo>
                    <a:pt x="3762" y="450"/>
                  </a:lnTo>
                  <a:lnTo>
                    <a:pt x="3759" y="471"/>
                  </a:lnTo>
                  <a:moveTo>
                    <a:pt x="2102" y="711"/>
                  </a:moveTo>
                  <a:lnTo>
                    <a:pt x="1922" y="744"/>
                  </a:lnTo>
                  <a:lnTo>
                    <a:pt x="1931" y="714"/>
                  </a:lnTo>
                  <a:lnTo>
                    <a:pt x="1854" y="677"/>
                  </a:lnTo>
                  <a:lnTo>
                    <a:pt x="1914" y="648"/>
                  </a:lnTo>
                  <a:lnTo>
                    <a:pt x="2013" y="599"/>
                  </a:lnTo>
                  <a:lnTo>
                    <a:pt x="2115" y="555"/>
                  </a:lnTo>
                  <a:lnTo>
                    <a:pt x="2118" y="515"/>
                  </a:lnTo>
                  <a:lnTo>
                    <a:pt x="2304" y="505"/>
                  </a:lnTo>
                  <a:lnTo>
                    <a:pt x="2359" y="518"/>
                  </a:lnTo>
                  <a:lnTo>
                    <a:pt x="2485" y="522"/>
                  </a:lnTo>
                  <a:lnTo>
                    <a:pt x="2511" y="541"/>
                  </a:lnTo>
                  <a:lnTo>
                    <a:pt x="2532" y="569"/>
                  </a:lnTo>
                  <a:lnTo>
                    <a:pt x="2446" y="586"/>
                  </a:lnTo>
                  <a:lnTo>
                    <a:pt x="2261" y="633"/>
                  </a:lnTo>
                  <a:lnTo>
                    <a:pt x="2138" y="681"/>
                  </a:lnTo>
                  <a:lnTo>
                    <a:pt x="2102" y="711"/>
                  </a:lnTo>
                  <a:moveTo>
                    <a:pt x="3636" y="616"/>
                  </a:moveTo>
                  <a:lnTo>
                    <a:pt x="3531" y="667"/>
                  </a:lnTo>
                  <a:lnTo>
                    <a:pt x="3474" y="664"/>
                  </a:lnTo>
                  <a:lnTo>
                    <a:pt x="3499" y="605"/>
                  </a:lnTo>
                  <a:lnTo>
                    <a:pt x="3534" y="571"/>
                  </a:lnTo>
                  <a:lnTo>
                    <a:pt x="3589" y="543"/>
                  </a:lnTo>
                  <a:lnTo>
                    <a:pt x="3658" y="525"/>
                  </a:lnTo>
                  <a:lnTo>
                    <a:pt x="3762" y="528"/>
                  </a:lnTo>
                  <a:lnTo>
                    <a:pt x="3844" y="544"/>
                  </a:lnTo>
                  <a:lnTo>
                    <a:pt x="3710" y="603"/>
                  </a:lnTo>
                  <a:lnTo>
                    <a:pt x="3636" y="616"/>
                  </a:lnTo>
                  <a:moveTo>
                    <a:pt x="3338" y="545"/>
                  </a:moveTo>
                  <a:lnTo>
                    <a:pt x="3385" y="558"/>
                  </a:lnTo>
                  <a:lnTo>
                    <a:pt x="3485" y="550"/>
                  </a:lnTo>
                  <a:lnTo>
                    <a:pt x="3479" y="569"/>
                  </a:lnTo>
                  <a:lnTo>
                    <a:pt x="3398" y="601"/>
                  </a:lnTo>
                  <a:lnTo>
                    <a:pt x="3448" y="630"/>
                  </a:lnTo>
                  <a:lnTo>
                    <a:pt x="3378" y="692"/>
                  </a:lnTo>
                  <a:lnTo>
                    <a:pt x="3265" y="718"/>
                  </a:lnTo>
                  <a:lnTo>
                    <a:pt x="3220" y="713"/>
                  </a:lnTo>
                  <a:lnTo>
                    <a:pt x="3210" y="686"/>
                  </a:lnTo>
                  <a:lnTo>
                    <a:pt x="3133" y="634"/>
                  </a:lnTo>
                  <a:lnTo>
                    <a:pt x="3157" y="612"/>
                  </a:lnTo>
                  <a:lnTo>
                    <a:pt x="3254" y="620"/>
                  </a:lnTo>
                  <a:lnTo>
                    <a:pt x="3243" y="577"/>
                  </a:lnTo>
                  <a:lnTo>
                    <a:pt x="3338" y="545"/>
                  </a:lnTo>
                  <a:moveTo>
                    <a:pt x="4004" y="590"/>
                  </a:moveTo>
                  <a:lnTo>
                    <a:pt x="4008" y="632"/>
                  </a:lnTo>
                  <a:lnTo>
                    <a:pt x="4104" y="578"/>
                  </a:lnTo>
                  <a:lnTo>
                    <a:pt x="4258" y="551"/>
                  </a:lnTo>
                  <a:lnTo>
                    <a:pt x="4288" y="620"/>
                  </a:lnTo>
                  <a:lnTo>
                    <a:pt x="4244" y="664"/>
                  </a:lnTo>
                  <a:lnTo>
                    <a:pt x="4363" y="644"/>
                  </a:lnTo>
                  <a:lnTo>
                    <a:pt x="4434" y="618"/>
                  </a:lnTo>
                  <a:lnTo>
                    <a:pt x="4523" y="652"/>
                  </a:lnTo>
                  <a:lnTo>
                    <a:pt x="4571" y="684"/>
                  </a:lnTo>
                  <a:lnTo>
                    <a:pt x="4556" y="714"/>
                  </a:lnTo>
                  <a:lnTo>
                    <a:pt x="4665" y="699"/>
                  </a:lnTo>
                  <a:lnTo>
                    <a:pt x="4689" y="743"/>
                  </a:lnTo>
                  <a:lnTo>
                    <a:pt x="4799" y="771"/>
                  </a:lnTo>
                  <a:lnTo>
                    <a:pt x="4828" y="799"/>
                  </a:lnTo>
                  <a:lnTo>
                    <a:pt x="4836" y="866"/>
                  </a:lnTo>
                  <a:lnTo>
                    <a:pt x="4715" y="899"/>
                  </a:lnTo>
                  <a:lnTo>
                    <a:pt x="4815" y="946"/>
                  </a:lnTo>
                  <a:lnTo>
                    <a:pt x="4893" y="962"/>
                  </a:lnTo>
                  <a:lnTo>
                    <a:pt x="4935" y="1030"/>
                  </a:lnTo>
                  <a:lnTo>
                    <a:pt x="5020" y="1035"/>
                  </a:lnTo>
                  <a:lnTo>
                    <a:pt x="4975" y="1087"/>
                  </a:lnTo>
                  <a:lnTo>
                    <a:pt x="4828" y="1174"/>
                  </a:lnTo>
                  <a:lnTo>
                    <a:pt x="4776" y="1142"/>
                  </a:lnTo>
                  <a:lnTo>
                    <a:pt x="4727" y="1070"/>
                  </a:lnTo>
                  <a:lnTo>
                    <a:pt x="4649" y="1079"/>
                  </a:lnTo>
                  <a:lnTo>
                    <a:pt x="4617" y="1122"/>
                  </a:lnTo>
                  <a:lnTo>
                    <a:pt x="4652" y="1166"/>
                  </a:lnTo>
                  <a:lnTo>
                    <a:pt x="4710" y="1201"/>
                  </a:lnTo>
                  <a:lnTo>
                    <a:pt x="4723" y="1221"/>
                  </a:lnTo>
                  <a:lnTo>
                    <a:pt x="4721" y="1296"/>
                  </a:lnTo>
                  <a:lnTo>
                    <a:pt x="4672" y="1352"/>
                  </a:lnTo>
                  <a:lnTo>
                    <a:pt x="4609" y="1331"/>
                  </a:lnTo>
                  <a:lnTo>
                    <a:pt x="4496" y="1269"/>
                  </a:lnTo>
                  <a:lnTo>
                    <a:pt x="4542" y="1335"/>
                  </a:lnTo>
                  <a:lnTo>
                    <a:pt x="4579" y="1382"/>
                  </a:lnTo>
                  <a:lnTo>
                    <a:pt x="4575" y="1409"/>
                  </a:lnTo>
                  <a:lnTo>
                    <a:pt x="4431" y="1378"/>
                  </a:lnTo>
                  <a:lnTo>
                    <a:pt x="4330" y="1333"/>
                  </a:lnTo>
                  <a:lnTo>
                    <a:pt x="4281" y="1296"/>
                  </a:lnTo>
                  <a:lnTo>
                    <a:pt x="4313" y="1274"/>
                  </a:lnTo>
                  <a:lnTo>
                    <a:pt x="4250" y="1235"/>
                  </a:lnTo>
                  <a:lnTo>
                    <a:pt x="4189" y="1198"/>
                  </a:lnTo>
                  <a:lnTo>
                    <a:pt x="4176" y="1220"/>
                  </a:lnTo>
                  <a:lnTo>
                    <a:pt x="4002" y="1232"/>
                  </a:lnTo>
                  <a:lnTo>
                    <a:pt x="3970" y="1206"/>
                  </a:lnTo>
                  <a:lnTo>
                    <a:pt x="4044" y="1151"/>
                  </a:lnTo>
                  <a:lnTo>
                    <a:pt x="4152" y="1149"/>
                  </a:lnTo>
                  <a:lnTo>
                    <a:pt x="4275" y="1140"/>
                  </a:lnTo>
                  <a:lnTo>
                    <a:pt x="4273" y="1113"/>
                  </a:lnTo>
                  <a:lnTo>
                    <a:pt x="4317" y="1076"/>
                  </a:lnTo>
                  <a:lnTo>
                    <a:pt x="4435" y="1004"/>
                  </a:lnTo>
                  <a:lnTo>
                    <a:pt x="4441" y="971"/>
                  </a:lnTo>
                  <a:lnTo>
                    <a:pt x="4436" y="946"/>
                  </a:lnTo>
                  <a:lnTo>
                    <a:pt x="4376" y="911"/>
                  </a:lnTo>
                  <a:lnTo>
                    <a:pt x="4282" y="887"/>
                  </a:lnTo>
                  <a:lnTo>
                    <a:pt x="4330" y="868"/>
                  </a:lnTo>
                  <a:lnTo>
                    <a:pt x="4305" y="824"/>
                  </a:lnTo>
                  <a:lnTo>
                    <a:pt x="4260" y="820"/>
                  </a:lnTo>
                  <a:lnTo>
                    <a:pt x="4235" y="796"/>
                  </a:lnTo>
                  <a:lnTo>
                    <a:pt x="4191" y="817"/>
                  </a:lnTo>
                  <a:lnTo>
                    <a:pt x="4086" y="826"/>
                  </a:lnTo>
                  <a:lnTo>
                    <a:pt x="3902" y="810"/>
                  </a:lnTo>
                  <a:lnTo>
                    <a:pt x="3805" y="789"/>
                  </a:lnTo>
                  <a:lnTo>
                    <a:pt x="3727" y="779"/>
                  </a:lnTo>
                  <a:lnTo>
                    <a:pt x="3704" y="754"/>
                  </a:lnTo>
                  <a:lnTo>
                    <a:pt x="3787" y="722"/>
                  </a:lnTo>
                  <a:lnTo>
                    <a:pt x="3712" y="722"/>
                  </a:lnTo>
                  <a:lnTo>
                    <a:pt x="3758" y="652"/>
                  </a:lnTo>
                  <a:lnTo>
                    <a:pt x="3854" y="592"/>
                  </a:lnTo>
                  <a:lnTo>
                    <a:pt x="3932" y="565"/>
                  </a:lnTo>
                  <a:lnTo>
                    <a:pt x="4081" y="547"/>
                  </a:lnTo>
                  <a:lnTo>
                    <a:pt x="4004" y="590"/>
                  </a:lnTo>
                  <a:moveTo>
                    <a:pt x="4530" y="594"/>
                  </a:moveTo>
                  <a:lnTo>
                    <a:pt x="4520" y="612"/>
                  </a:lnTo>
                  <a:lnTo>
                    <a:pt x="4467" y="610"/>
                  </a:lnTo>
                  <a:lnTo>
                    <a:pt x="4412" y="609"/>
                  </a:lnTo>
                  <a:lnTo>
                    <a:pt x="4347" y="618"/>
                  </a:lnTo>
                  <a:lnTo>
                    <a:pt x="4336" y="614"/>
                  </a:lnTo>
                  <a:lnTo>
                    <a:pt x="4308" y="578"/>
                  </a:lnTo>
                  <a:lnTo>
                    <a:pt x="4331" y="554"/>
                  </a:lnTo>
                  <a:lnTo>
                    <a:pt x="4359" y="550"/>
                  </a:lnTo>
                  <a:lnTo>
                    <a:pt x="4471" y="557"/>
                  </a:lnTo>
                  <a:lnTo>
                    <a:pt x="4530" y="594"/>
                  </a:lnTo>
                  <a:moveTo>
                    <a:pt x="3095" y="573"/>
                  </a:moveTo>
                  <a:lnTo>
                    <a:pt x="3001" y="617"/>
                  </a:lnTo>
                  <a:lnTo>
                    <a:pt x="2972" y="570"/>
                  </a:lnTo>
                  <a:lnTo>
                    <a:pt x="3000" y="561"/>
                  </a:lnTo>
                  <a:lnTo>
                    <a:pt x="3072" y="558"/>
                  </a:lnTo>
                  <a:lnTo>
                    <a:pt x="3095" y="573"/>
                  </a:lnTo>
                  <a:moveTo>
                    <a:pt x="2573" y="593"/>
                  </a:moveTo>
                  <a:lnTo>
                    <a:pt x="2509" y="624"/>
                  </a:lnTo>
                  <a:lnTo>
                    <a:pt x="2649" y="604"/>
                  </a:lnTo>
                  <a:lnTo>
                    <a:pt x="2682" y="638"/>
                  </a:lnTo>
                  <a:lnTo>
                    <a:pt x="2780" y="603"/>
                  </a:lnTo>
                  <a:lnTo>
                    <a:pt x="2803" y="625"/>
                  </a:lnTo>
                  <a:lnTo>
                    <a:pt x="2772" y="692"/>
                  </a:lnTo>
                  <a:lnTo>
                    <a:pt x="2829" y="664"/>
                  </a:lnTo>
                  <a:lnTo>
                    <a:pt x="2869" y="595"/>
                  </a:lnTo>
                  <a:lnTo>
                    <a:pt x="2926" y="585"/>
                  </a:lnTo>
                  <a:lnTo>
                    <a:pt x="2965" y="596"/>
                  </a:lnTo>
                  <a:lnTo>
                    <a:pt x="2994" y="623"/>
                  </a:lnTo>
                  <a:lnTo>
                    <a:pt x="2956" y="689"/>
                  </a:lnTo>
                  <a:lnTo>
                    <a:pt x="2922" y="738"/>
                  </a:lnTo>
                  <a:lnTo>
                    <a:pt x="2976" y="773"/>
                  </a:lnTo>
                  <a:lnTo>
                    <a:pt x="3041" y="806"/>
                  </a:lnTo>
                  <a:lnTo>
                    <a:pt x="3005" y="837"/>
                  </a:lnTo>
                  <a:lnTo>
                    <a:pt x="2910" y="843"/>
                  </a:lnTo>
                  <a:lnTo>
                    <a:pt x="2919" y="870"/>
                  </a:lnTo>
                  <a:lnTo>
                    <a:pt x="2875" y="897"/>
                  </a:lnTo>
                  <a:lnTo>
                    <a:pt x="2787" y="885"/>
                  </a:lnTo>
                  <a:lnTo>
                    <a:pt x="2712" y="866"/>
                  </a:lnTo>
                  <a:lnTo>
                    <a:pt x="2644" y="870"/>
                  </a:lnTo>
                  <a:lnTo>
                    <a:pt x="2517" y="895"/>
                  </a:lnTo>
                  <a:lnTo>
                    <a:pt x="2367" y="906"/>
                  </a:lnTo>
                  <a:lnTo>
                    <a:pt x="2263" y="912"/>
                  </a:lnTo>
                  <a:lnTo>
                    <a:pt x="2269" y="878"/>
                  </a:lnTo>
                  <a:lnTo>
                    <a:pt x="2215" y="859"/>
                  </a:lnTo>
                  <a:lnTo>
                    <a:pt x="2158" y="867"/>
                  </a:lnTo>
                  <a:lnTo>
                    <a:pt x="2154" y="810"/>
                  </a:lnTo>
                  <a:lnTo>
                    <a:pt x="2198" y="803"/>
                  </a:lnTo>
                  <a:lnTo>
                    <a:pt x="2294" y="791"/>
                  </a:lnTo>
                  <a:lnTo>
                    <a:pt x="2367" y="794"/>
                  </a:lnTo>
                  <a:lnTo>
                    <a:pt x="2450" y="782"/>
                  </a:lnTo>
                  <a:lnTo>
                    <a:pt x="2365" y="765"/>
                  </a:lnTo>
                  <a:lnTo>
                    <a:pt x="2244" y="771"/>
                  </a:lnTo>
                  <a:lnTo>
                    <a:pt x="2170" y="770"/>
                  </a:lnTo>
                  <a:lnTo>
                    <a:pt x="2171" y="744"/>
                  </a:lnTo>
                  <a:lnTo>
                    <a:pt x="2326" y="716"/>
                  </a:lnTo>
                  <a:lnTo>
                    <a:pt x="2244" y="717"/>
                  </a:lnTo>
                  <a:lnTo>
                    <a:pt x="2172" y="699"/>
                  </a:lnTo>
                  <a:lnTo>
                    <a:pt x="2278" y="647"/>
                  </a:lnTo>
                  <a:lnTo>
                    <a:pt x="2347" y="620"/>
                  </a:lnTo>
                  <a:lnTo>
                    <a:pt x="2535" y="580"/>
                  </a:lnTo>
                  <a:lnTo>
                    <a:pt x="2573" y="593"/>
                  </a:lnTo>
                  <a:moveTo>
                    <a:pt x="3571" y="843"/>
                  </a:moveTo>
                  <a:lnTo>
                    <a:pt x="3509" y="917"/>
                  </a:lnTo>
                  <a:lnTo>
                    <a:pt x="3629" y="860"/>
                  </a:lnTo>
                  <a:lnTo>
                    <a:pt x="3656" y="907"/>
                  </a:lnTo>
                  <a:lnTo>
                    <a:pt x="3596" y="961"/>
                  </a:lnTo>
                  <a:lnTo>
                    <a:pt x="3611" y="1010"/>
                  </a:lnTo>
                  <a:lnTo>
                    <a:pt x="3711" y="957"/>
                  </a:lnTo>
                  <a:lnTo>
                    <a:pt x="3800" y="894"/>
                  </a:lnTo>
                  <a:lnTo>
                    <a:pt x="3866" y="816"/>
                  </a:lnTo>
                  <a:lnTo>
                    <a:pt x="3938" y="821"/>
                  </a:lnTo>
                  <a:lnTo>
                    <a:pt x="4010" y="832"/>
                  </a:lnTo>
                  <a:lnTo>
                    <a:pt x="4055" y="867"/>
                  </a:lnTo>
                  <a:lnTo>
                    <a:pt x="4032" y="903"/>
                  </a:lnTo>
                  <a:lnTo>
                    <a:pt x="3962" y="942"/>
                  </a:lnTo>
                  <a:lnTo>
                    <a:pt x="3972" y="981"/>
                  </a:lnTo>
                  <a:lnTo>
                    <a:pt x="3939" y="1016"/>
                  </a:lnTo>
                  <a:lnTo>
                    <a:pt x="3792" y="1068"/>
                  </a:lnTo>
                  <a:lnTo>
                    <a:pt x="3706" y="1080"/>
                  </a:lnTo>
                  <a:lnTo>
                    <a:pt x="3664" y="1057"/>
                  </a:lnTo>
                  <a:lnTo>
                    <a:pt x="3619" y="1095"/>
                  </a:lnTo>
                  <a:lnTo>
                    <a:pt x="3518" y="1158"/>
                  </a:lnTo>
                  <a:lnTo>
                    <a:pt x="3477" y="1191"/>
                  </a:lnTo>
                  <a:lnTo>
                    <a:pt x="3373" y="1242"/>
                  </a:lnTo>
                  <a:lnTo>
                    <a:pt x="3287" y="1247"/>
                  </a:lnTo>
                  <a:lnTo>
                    <a:pt x="3218" y="1280"/>
                  </a:lnTo>
                  <a:lnTo>
                    <a:pt x="3178" y="1330"/>
                  </a:lnTo>
                  <a:lnTo>
                    <a:pt x="3103" y="1339"/>
                  </a:lnTo>
                  <a:lnTo>
                    <a:pt x="2985" y="1402"/>
                  </a:lnTo>
                  <a:lnTo>
                    <a:pt x="2858" y="1490"/>
                  </a:lnTo>
                  <a:lnTo>
                    <a:pt x="2792" y="1552"/>
                  </a:lnTo>
                  <a:lnTo>
                    <a:pt x="2726" y="1644"/>
                  </a:lnTo>
                  <a:lnTo>
                    <a:pt x="2806" y="1657"/>
                  </a:lnTo>
                  <a:lnTo>
                    <a:pt x="2785" y="1732"/>
                  </a:lnTo>
                  <a:lnTo>
                    <a:pt x="2776" y="1793"/>
                  </a:lnTo>
                  <a:lnTo>
                    <a:pt x="2872" y="1777"/>
                  </a:lnTo>
                  <a:lnTo>
                    <a:pt x="2966" y="1812"/>
                  </a:lnTo>
                  <a:lnTo>
                    <a:pt x="3010" y="1842"/>
                  </a:lnTo>
                  <a:lnTo>
                    <a:pt x="3032" y="1880"/>
                  </a:lnTo>
                  <a:lnTo>
                    <a:pt x="3098" y="1903"/>
                  </a:lnTo>
                  <a:lnTo>
                    <a:pt x="3146" y="1937"/>
                  </a:lnTo>
                  <a:lnTo>
                    <a:pt x="3247" y="1941"/>
                  </a:lnTo>
                  <a:lnTo>
                    <a:pt x="3311" y="1949"/>
                  </a:lnTo>
                  <a:lnTo>
                    <a:pt x="3264" y="2020"/>
                  </a:lnTo>
                  <a:lnTo>
                    <a:pt x="3242" y="2102"/>
                  </a:lnTo>
                  <a:lnTo>
                    <a:pt x="3244" y="2194"/>
                  </a:lnTo>
                  <a:lnTo>
                    <a:pt x="3304" y="2272"/>
                  </a:lnTo>
                  <a:lnTo>
                    <a:pt x="3366" y="2245"/>
                  </a:lnTo>
                  <a:lnTo>
                    <a:pt x="3439" y="2160"/>
                  </a:lnTo>
                  <a:lnTo>
                    <a:pt x="3468" y="2031"/>
                  </a:lnTo>
                  <a:lnTo>
                    <a:pt x="3445" y="1988"/>
                  </a:lnTo>
                  <a:lnTo>
                    <a:pt x="3565" y="1950"/>
                  </a:lnTo>
                  <a:lnTo>
                    <a:pt x="3664" y="1893"/>
                  </a:lnTo>
                  <a:lnTo>
                    <a:pt x="3727" y="1837"/>
                  </a:lnTo>
                  <a:lnTo>
                    <a:pt x="3750" y="1783"/>
                  </a:lnTo>
                  <a:lnTo>
                    <a:pt x="3744" y="1715"/>
                  </a:lnTo>
                  <a:lnTo>
                    <a:pt x="3702" y="1655"/>
                  </a:lnTo>
                  <a:lnTo>
                    <a:pt x="3820" y="1572"/>
                  </a:lnTo>
                  <a:lnTo>
                    <a:pt x="3835" y="1501"/>
                  </a:lnTo>
                  <a:lnTo>
                    <a:pt x="3888" y="1379"/>
                  </a:lnTo>
                  <a:lnTo>
                    <a:pt x="3939" y="1361"/>
                  </a:lnTo>
                  <a:lnTo>
                    <a:pt x="4028" y="1382"/>
                  </a:lnTo>
                  <a:lnTo>
                    <a:pt x="4084" y="1390"/>
                  </a:lnTo>
                  <a:lnTo>
                    <a:pt x="4144" y="1370"/>
                  </a:lnTo>
                  <a:lnTo>
                    <a:pt x="4184" y="1396"/>
                  </a:lnTo>
                  <a:lnTo>
                    <a:pt x="4232" y="1441"/>
                  </a:lnTo>
                  <a:lnTo>
                    <a:pt x="4233" y="1471"/>
                  </a:lnTo>
                  <a:lnTo>
                    <a:pt x="4337" y="1477"/>
                  </a:lnTo>
                  <a:lnTo>
                    <a:pt x="4301" y="1543"/>
                  </a:lnTo>
                  <a:lnTo>
                    <a:pt x="4270" y="1643"/>
                  </a:lnTo>
                  <a:lnTo>
                    <a:pt x="4320" y="1656"/>
                  </a:lnTo>
                  <a:lnTo>
                    <a:pt x="4342" y="1702"/>
                  </a:lnTo>
                  <a:lnTo>
                    <a:pt x="4451" y="1658"/>
                  </a:lnTo>
                  <a:lnTo>
                    <a:pt x="4550" y="1571"/>
                  </a:lnTo>
                  <a:lnTo>
                    <a:pt x="4608" y="1534"/>
                  </a:lnTo>
                  <a:lnTo>
                    <a:pt x="4621" y="1605"/>
                  </a:lnTo>
                  <a:lnTo>
                    <a:pt x="4655" y="1706"/>
                  </a:lnTo>
                  <a:lnTo>
                    <a:pt x="4683" y="1802"/>
                  </a:lnTo>
                  <a:lnTo>
                    <a:pt x="4637" y="1853"/>
                  </a:lnTo>
                  <a:lnTo>
                    <a:pt x="4702" y="1898"/>
                  </a:lnTo>
                  <a:lnTo>
                    <a:pt x="4740" y="1945"/>
                  </a:lnTo>
                  <a:lnTo>
                    <a:pt x="4833" y="1966"/>
                  </a:lnTo>
                  <a:lnTo>
                    <a:pt x="4864" y="1992"/>
                  </a:lnTo>
                  <a:lnTo>
                    <a:pt x="4864" y="2061"/>
                  </a:lnTo>
                  <a:lnTo>
                    <a:pt x="4910" y="2072"/>
                  </a:lnTo>
                  <a:lnTo>
                    <a:pt x="4925" y="2102"/>
                  </a:lnTo>
                  <a:lnTo>
                    <a:pt x="4899" y="2195"/>
                  </a:lnTo>
                  <a:lnTo>
                    <a:pt x="4842" y="2226"/>
                  </a:lnTo>
                  <a:lnTo>
                    <a:pt x="4786" y="2254"/>
                  </a:lnTo>
                  <a:lnTo>
                    <a:pt x="4670" y="2284"/>
                  </a:lnTo>
                  <a:lnTo>
                    <a:pt x="4565" y="2352"/>
                  </a:lnTo>
                  <a:lnTo>
                    <a:pt x="4450" y="2365"/>
                  </a:lnTo>
                  <a:lnTo>
                    <a:pt x="4317" y="2348"/>
                  </a:lnTo>
                  <a:lnTo>
                    <a:pt x="4219" y="2347"/>
                  </a:lnTo>
                  <a:lnTo>
                    <a:pt x="4149" y="2353"/>
                  </a:lnTo>
                  <a:lnTo>
                    <a:pt x="4073" y="2412"/>
                  </a:lnTo>
                  <a:lnTo>
                    <a:pt x="3976" y="2449"/>
                  </a:lnTo>
                  <a:lnTo>
                    <a:pt x="3840" y="2559"/>
                  </a:lnTo>
                  <a:lnTo>
                    <a:pt x="3736" y="2636"/>
                  </a:lnTo>
                  <a:lnTo>
                    <a:pt x="3798" y="2622"/>
                  </a:lnTo>
                  <a:lnTo>
                    <a:pt x="3943" y="2513"/>
                  </a:lnTo>
                  <a:lnTo>
                    <a:pt x="4107" y="2444"/>
                  </a:lnTo>
                  <a:lnTo>
                    <a:pt x="4208" y="2435"/>
                  </a:lnTo>
                  <a:lnTo>
                    <a:pt x="4252" y="2476"/>
                  </a:lnTo>
                  <a:lnTo>
                    <a:pt x="4171" y="2532"/>
                  </a:lnTo>
                  <a:lnTo>
                    <a:pt x="4162" y="2622"/>
                  </a:lnTo>
                  <a:lnTo>
                    <a:pt x="4164" y="2685"/>
                  </a:lnTo>
                  <a:lnTo>
                    <a:pt x="4238" y="2727"/>
                  </a:lnTo>
                  <a:lnTo>
                    <a:pt x="4353" y="2715"/>
                  </a:lnTo>
                  <a:lnTo>
                    <a:pt x="4448" y="2621"/>
                  </a:lnTo>
                  <a:lnTo>
                    <a:pt x="4434" y="2681"/>
                  </a:lnTo>
                  <a:lnTo>
                    <a:pt x="4469" y="2712"/>
                  </a:lnTo>
                  <a:lnTo>
                    <a:pt x="4370" y="2766"/>
                  </a:lnTo>
                  <a:lnTo>
                    <a:pt x="4206" y="2816"/>
                  </a:lnTo>
                  <a:lnTo>
                    <a:pt x="4129" y="2850"/>
                  </a:lnTo>
                  <a:lnTo>
                    <a:pt x="4035" y="2911"/>
                  </a:lnTo>
                  <a:lnTo>
                    <a:pt x="3985" y="2905"/>
                  </a:lnTo>
                  <a:lnTo>
                    <a:pt x="4004" y="2834"/>
                  </a:lnTo>
                  <a:lnTo>
                    <a:pt x="4142" y="2764"/>
                  </a:lnTo>
                  <a:lnTo>
                    <a:pt x="4034" y="2767"/>
                  </a:lnTo>
                  <a:lnTo>
                    <a:pt x="3955" y="2777"/>
                  </a:lnTo>
                  <a:lnTo>
                    <a:pt x="3927" y="2730"/>
                  </a:lnTo>
                  <a:lnTo>
                    <a:pt x="3965" y="2616"/>
                  </a:lnTo>
                  <a:lnTo>
                    <a:pt x="3943" y="2592"/>
                  </a:lnTo>
                  <a:lnTo>
                    <a:pt x="3894" y="2606"/>
                  </a:lnTo>
                  <a:lnTo>
                    <a:pt x="3879" y="2584"/>
                  </a:lnTo>
                  <a:lnTo>
                    <a:pt x="3806" y="2647"/>
                  </a:lnTo>
                  <a:lnTo>
                    <a:pt x="3764" y="2712"/>
                  </a:lnTo>
                  <a:lnTo>
                    <a:pt x="3727" y="2750"/>
                  </a:lnTo>
                  <a:lnTo>
                    <a:pt x="3694" y="2763"/>
                  </a:lnTo>
                  <a:lnTo>
                    <a:pt x="3671" y="2767"/>
                  </a:lnTo>
                  <a:lnTo>
                    <a:pt x="3657" y="2788"/>
                  </a:lnTo>
                  <a:lnTo>
                    <a:pt x="3533" y="2788"/>
                  </a:lnTo>
                  <a:lnTo>
                    <a:pt x="3430" y="2789"/>
                  </a:lnTo>
                  <a:lnTo>
                    <a:pt x="3394" y="2804"/>
                  </a:lnTo>
                  <a:lnTo>
                    <a:pt x="3301" y="2864"/>
                  </a:lnTo>
                  <a:lnTo>
                    <a:pt x="3291" y="2871"/>
                  </a:lnTo>
                  <a:lnTo>
                    <a:pt x="3258" y="2904"/>
                  </a:lnTo>
                  <a:lnTo>
                    <a:pt x="3195" y="2904"/>
                  </a:lnTo>
                  <a:lnTo>
                    <a:pt x="3128" y="2904"/>
                  </a:lnTo>
                  <a:lnTo>
                    <a:pt x="3093" y="2917"/>
                  </a:lnTo>
                  <a:lnTo>
                    <a:pt x="3098" y="2934"/>
                  </a:lnTo>
                  <a:lnTo>
                    <a:pt x="3095" y="2960"/>
                  </a:lnTo>
                  <a:lnTo>
                    <a:pt x="3091" y="2968"/>
                  </a:lnTo>
                  <a:lnTo>
                    <a:pt x="2987" y="3010"/>
                  </a:lnTo>
                  <a:lnTo>
                    <a:pt x="2912" y="3023"/>
                  </a:lnTo>
                  <a:lnTo>
                    <a:pt x="2816" y="3068"/>
                  </a:lnTo>
                  <a:lnTo>
                    <a:pt x="2799" y="3068"/>
                  </a:lnTo>
                  <a:lnTo>
                    <a:pt x="2780" y="3055"/>
                  </a:lnTo>
                  <a:lnTo>
                    <a:pt x="2777" y="3043"/>
                  </a:lnTo>
                  <a:lnTo>
                    <a:pt x="2782" y="3034"/>
                  </a:lnTo>
                  <a:lnTo>
                    <a:pt x="2807" y="3005"/>
                  </a:lnTo>
                  <a:lnTo>
                    <a:pt x="2856" y="2958"/>
                  </a:lnTo>
                  <a:lnTo>
                    <a:pt x="2894" y="2909"/>
                  </a:lnTo>
                  <a:lnTo>
                    <a:pt x="2908" y="2836"/>
                  </a:lnTo>
                  <a:lnTo>
                    <a:pt x="2923" y="2760"/>
                  </a:lnTo>
                  <a:lnTo>
                    <a:pt x="2868" y="2720"/>
                  </a:lnTo>
                  <a:lnTo>
                    <a:pt x="2882" y="2705"/>
                  </a:lnTo>
                  <a:lnTo>
                    <a:pt x="2877" y="2695"/>
                  </a:lnTo>
                  <a:lnTo>
                    <a:pt x="2858" y="2695"/>
                  </a:lnTo>
                  <a:lnTo>
                    <a:pt x="2850" y="2682"/>
                  </a:lnTo>
                  <a:lnTo>
                    <a:pt x="2855" y="2662"/>
                  </a:lnTo>
                  <a:lnTo>
                    <a:pt x="2838" y="2671"/>
                  </a:lnTo>
                  <a:lnTo>
                    <a:pt x="2822" y="2668"/>
                  </a:lnTo>
                  <a:lnTo>
                    <a:pt x="2829" y="2660"/>
                  </a:lnTo>
                  <a:lnTo>
                    <a:pt x="2817" y="2652"/>
                  </a:lnTo>
                  <a:lnTo>
                    <a:pt x="2820" y="2630"/>
                  </a:lnTo>
                  <a:lnTo>
                    <a:pt x="2779" y="2603"/>
                  </a:lnTo>
                  <a:lnTo>
                    <a:pt x="2738" y="2575"/>
                  </a:lnTo>
                  <a:lnTo>
                    <a:pt x="2687" y="2543"/>
                  </a:lnTo>
                  <a:lnTo>
                    <a:pt x="2639" y="2513"/>
                  </a:lnTo>
                  <a:lnTo>
                    <a:pt x="2569" y="2536"/>
                  </a:lnTo>
                  <a:lnTo>
                    <a:pt x="2547" y="2537"/>
                  </a:lnTo>
                  <a:lnTo>
                    <a:pt x="2475" y="2515"/>
                  </a:lnTo>
                  <a:lnTo>
                    <a:pt x="2416" y="2526"/>
                  </a:lnTo>
                  <a:lnTo>
                    <a:pt x="2365" y="2500"/>
                  </a:lnTo>
                  <a:lnTo>
                    <a:pt x="2304" y="2487"/>
                  </a:lnTo>
                  <a:lnTo>
                    <a:pt x="2260" y="2482"/>
                  </a:lnTo>
                  <a:lnTo>
                    <a:pt x="2247" y="2468"/>
                  </a:lnTo>
                  <a:lnTo>
                    <a:pt x="2258" y="2422"/>
                  </a:lnTo>
                  <a:lnTo>
                    <a:pt x="2236" y="2423"/>
                  </a:lnTo>
                  <a:lnTo>
                    <a:pt x="2219" y="2455"/>
                  </a:lnTo>
                  <a:lnTo>
                    <a:pt x="2083" y="2455"/>
                  </a:lnTo>
                  <a:lnTo>
                    <a:pt x="1858" y="2455"/>
                  </a:lnTo>
                  <a:lnTo>
                    <a:pt x="1634" y="2455"/>
                  </a:lnTo>
                  <a:lnTo>
                    <a:pt x="1436" y="2455"/>
                  </a:lnTo>
                  <a:lnTo>
                    <a:pt x="1239" y="2455"/>
                  </a:lnTo>
                  <a:lnTo>
                    <a:pt x="1045" y="2455"/>
                  </a:lnTo>
                  <a:lnTo>
                    <a:pt x="844" y="2455"/>
                  </a:lnTo>
                  <a:lnTo>
                    <a:pt x="779" y="2455"/>
                  </a:lnTo>
                  <a:lnTo>
                    <a:pt x="584" y="2455"/>
                  </a:lnTo>
                  <a:lnTo>
                    <a:pt x="397" y="2455"/>
                  </a:lnTo>
                  <a:lnTo>
                    <a:pt x="388" y="2455"/>
                  </a:lnTo>
                  <a:lnTo>
                    <a:pt x="316" y="2373"/>
                  </a:lnTo>
                  <a:lnTo>
                    <a:pt x="294" y="2337"/>
                  </a:lnTo>
                  <a:lnTo>
                    <a:pt x="200" y="2303"/>
                  </a:lnTo>
                  <a:lnTo>
                    <a:pt x="217" y="2230"/>
                  </a:lnTo>
                  <a:lnTo>
                    <a:pt x="264" y="2180"/>
                  </a:lnTo>
                  <a:lnTo>
                    <a:pt x="209" y="2145"/>
                  </a:lnTo>
                  <a:lnTo>
                    <a:pt x="249" y="2079"/>
                  </a:lnTo>
                  <a:lnTo>
                    <a:pt x="220" y="2019"/>
                  </a:lnTo>
                  <a:lnTo>
                    <a:pt x="253" y="1977"/>
                  </a:lnTo>
                  <a:lnTo>
                    <a:pt x="320" y="1938"/>
                  </a:lnTo>
                  <a:lnTo>
                    <a:pt x="362" y="1887"/>
                  </a:lnTo>
                  <a:lnTo>
                    <a:pt x="300" y="1836"/>
                  </a:lnTo>
                  <a:lnTo>
                    <a:pt x="319" y="1744"/>
                  </a:lnTo>
                  <a:lnTo>
                    <a:pt x="333" y="1687"/>
                  </a:lnTo>
                  <a:lnTo>
                    <a:pt x="311" y="1651"/>
                  </a:lnTo>
                  <a:lnTo>
                    <a:pt x="302" y="1618"/>
                  </a:lnTo>
                  <a:lnTo>
                    <a:pt x="309" y="1577"/>
                  </a:lnTo>
                  <a:lnTo>
                    <a:pt x="224" y="1603"/>
                  </a:lnTo>
                  <a:lnTo>
                    <a:pt x="121" y="1647"/>
                  </a:lnTo>
                  <a:lnTo>
                    <a:pt x="119" y="1595"/>
                  </a:lnTo>
                  <a:lnTo>
                    <a:pt x="111" y="1561"/>
                  </a:lnTo>
                  <a:lnTo>
                    <a:pt x="75" y="1539"/>
                  </a:lnTo>
                  <a:lnTo>
                    <a:pt x="18" y="1536"/>
                  </a:lnTo>
                  <a:lnTo>
                    <a:pt x="510" y="1099"/>
                  </a:lnTo>
                  <a:lnTo>
                    <a:pt x="854" y="828"/>
                  </a:lnTo>
                  <a:lnTo>
                    <a:pt x="933" y="845"/>
                  </a:lnTo>
                  <a:lnTo>
                    <a:pt x="974" y="880"/>
                  </a:lnTo>
                  <a:lnTo>
                    <a:pt x="1022" y="886"/>
                  </a:lnTo>
                  <a:lnTo>
                    <a:pt x="1108" y="856"/>
                  </a:lnTo>
                  <a:lnTo>
                    <a:pt x="1202" y="834"/>
                  </a:lnTo>
                  <a:lnTo>
                    <a:pt x="1272" y="843"/>
                  </a:lnTo>
                  <a:lnTo>
                    <a:pt x="1392" y="812"/>
                  </a:lnTo>
                  <a:lnTo>
                    <a:pt x="1502" y="794"/>
                  </a:lnTo>
                  <a:lnTo>
                    <a:pt x="1503" y="823"/>
                  </a:lnTo>
                  <a:lnTo>
                    <a:pt x="1564" y="807"/>
                  </a:lnTo>
                  <a:lnTo>
                    <a:pt x="1617" y="774"/>
                  </a:lnTo>
                  <a:lnTo>
                    <a:pt x="1644" y="781"/>
                  </a:lnTo>
                  <a:lnTo>
                    <a:pt x="1659" y="845"/>
                  </a:lnTo>
                  <a:lnTo>
                    <a:pt x="1788" y="796"/>
                  </a:lnTo>
                  <a:lnTo>
                    <a:pt x="1732" y="850"/>
                  </a:lnTo>
                  <a:lnTo>
                    <a:pt x="1812" y="839"/>
                  </a:lnTo>
                  <a:lnTo>
                    <a:pt x="1857" y="818"/>
                  </a:lnTo>
                  <a:lnTo>
                    <a:pt x="1917" y="822"/>
                  </a:lnTo>
                  <a:lnTo>
                    <a:pt x="1966" y="852"/>
                  </a:lnTo>
                  <a:lnTo>
                    <a:pt x="2065" y="878"/>
                  </a:lnTo>
                  <a:lnTo>
                    <a:pt x="2127" y="890"/>
                  </a:lnTo>
                  <a:lnTo>
                    <a:pt x="2185" y="886"/>
                  </a:lnTo>
                  <a:lnTo>
                    <a:pt x="2220" y="922"/>
                  </a:lnTo>
                  <a:lnTo>
                    <a:pt x="2105" y="958"/>
                  </a:lnTo>
                  <a:lnTo>
                    <a:pt x="2189" y="974"/>
                  </a:lnTo>
                  <a:lnTo>
                    <a:pt x="2347" y="965"/>
                  </a:lnTo>
                  <a:lnTo>
                    <a:pt x="2407" y="953"/>
                  </a:lnTo>
                  <a:lnTo>
                    <a:pt x="2423" y="997"/>
                  </a:lnTo>
                  <a:lnTo>
                    <a:pt x="2520" y="960"/>
                  </a:lnTo>
                  <a:lnTo>
                    <a:pt x="2494" y="929"/>
                  </a:lnTo>
                  <a:lnTo>
                    <a:pt x="2554" y="904"/>
                  </a:lnTo>
                  <a:lnTo>
                    <a:pt x="2624" y="901"/>
                  </a:lnTo>
                  <a:lnTo>
                    <a:pt x="2675" y="893"/>
                  </a:lnTo>
                  <a:lnTo>
                    <a:pt x="2702" y="911"/>
                  </a:lnTo>
                  <a:lnTo>
                    <a:pt x="2720" y="950"/>
                  </a:lnTo>
                  <a:lnTo>
                    <a:pt x="2787" y="944"/>
                  </a:lnTo>
                  <a:lnTo>
                    <a:pt x="2854" y="977"/>
                  </a:lnTo>
                  <a:lnTo>
                    <a:pt x="2951" y="965"/>
                  </a:lnTo>
                  <a:lnTo>
                    <a:pt x="3030" y="967"/>
                  </a:lnTo>
                  <a:lnTo>
                    <a:pt x="3064" y="922"/>
                  </a:lnTo>
                  <a:lnTo>
                    <a:pt x="3124" y="909"/>
                  </a:lnTo>
                  <a:lnTo>
                    <a:pt x="3188" y="934"/>
                  </a:lnTo>
                  <a:lnTo>
                    <a:pt x="3128" y="1003"/>
                  </a:lnTo>
                  <a:lnTo>
                    <a:pt x="3213" y="945"/>
                  </a:lnTo>
                  <a:lnTo>
                    <a:pt x="3256" y="947"/>
                  </a:lnTo>
                  <a:lnTo>
                    <a:pt x="3344" y="874"/>
                  </a:lnTo>
                  <a:lnTo>
                    <a:pt x="3325" y="830"/>
                  </a:lnTo>
                  <a:lnTo>
                    <a:pt x="3288" y="801"/>
                  </a:lnTo>
                  <a:lnTo>
                    <a:pt x="3365" y="724"/>
                  </a:lnTo>
                  <a:lnTo>
                    <a:pt x="3475" y="674"/>
                  </a:lnTo>
                  <a:lnTo>
                    <a:pt x="3534" y="685"/>
                  </a:lnTo>
                  <a:lnTo>
                    <a:pt x="3559" y="715"/>
                  </a:lnTo>
                  <a:lnTo>
                    <a:pt x="3561" y="794"/>
                  </a:lnTo>
                  <a:lnTo>
                    <a:pt x="3483" y="829"/>
                  </a:lnTo>
                  <a:lnTo>
                    <a:pt x="3571" y="843"/>
                  </a:lnTo>
                  <a:moveTo>
                    <a:pt x="3269" y="871"/>
                  </a:moveTo>
                  <a:lnTo>
                    <a:pt x="3213" y="896"/>
                  </a:lnTo>
                  <a:lnTo>
                    <a:pt x="3159" y="875"/>
                  </a:lnTo>
                  <a:lnTo>
                    <a:pt x="3107" y="882"/>
                  </a:lnTo>
                  <a:lnTo>
                    <a:pt x="3062" y="850"/>
                  </a:lnTo>
                  <a:lnTo>
                    <a:pt x="3131" y="828"/>
                  </a:lnTo>
                  <a:lnTo>
                    <a:pt x="3197" y="797"/>
                  </a:lnTo>
                  <a:lnTo>
                    <a:pt x="3236" y="818"/>
                  </a:lnTo>
                  <a:lnTo>
                    <a:pt x="3257" y="830"/>
                  </a:lnTo>
                  <a:lnTo>
                    <a:pt x="3261" y="844"/>
                  </a:lnTo>
                  <a:lnTo>
                    <a:pt x="3269" y="871"/>
                  </a:lnTo>
                  <a:moveTo>
                    <a:pt x="4250" y="1014"/>
                  </a:moveTo>
                  <a:lnTo>
                    <a:pt x="4184" y="1017"/>
                  </a:lnTo>
                  <a:lnTo>
                    <a:pt x="4195" y="981"/>
                  </a:lnTo>
                  <a:lnTo>
                    <a:pt x="4247" y="940"/>
                  </a:lnTo>
                  <a:lnTo>
                    <a:pt x="4305" y="930"/>
                  </a:lnTo>
                  <a:lnTo>
                    <a:pt x="4334" y="951"/>
                  </a:lnTo>
                  <a:lnTo>
                    <a:pt x="4313" y="982"/>
                  </a:lnTo>
                  <a:lnTo>
                    <a:pt x="4300" y="992"/>
                  </a:lnTo>
                  <a:lnTo>
                    <a:pt x="4250" y="1014"/>
                  </a:lnTo>
                  <a:moveTo>
                    <a:pt x="3649" y="1125"/>
                  </a:moveTo>
                  <a:lnTo>
                    <a:pt x="3636" y="1158"/>
                  </a:lnTo>
                  <a:lnTo>
                    <a:pt x="3673" y="1146"/>
                  </a:lnTo>
                  <a:lnTo>
                    <a:pt x="3692" y="1166"/>
                  </a:lnTo>
                  <a:lnTo>
                    <a:pt x="3737" y="1192"/>
                  </a:lnTo>
                  <a:lnTo>
                    <a:pt x="3787" y="1215"/>
                  </a:lnTo>
                  <a:lnTo>
                    <a:pt x="3768" y="1251"/>
                  </a:lnTo>
                  <a:lnTo>
                    <a:pt x="3814" y="1246"/>
                  </a:lnTo>
                  <a:lnTo>
                    <a:pt x="3839" y="1271"/>
                  </a:lnTo>
                  <a:lnTo>
                    <a:pt x="3772" y="1295"/>
                  </a:lnTo>
                  <a:lnTo>
                    <a:pt x="3693" y="1277"/>
                  </a:lnTo>
                  <a:lnTo>
                    <a:pt x="3684" y="1242"/>
                  </a:lnTo>
                  <a:lnTo>
                    <a:pt x="3599" y="1283"/>
                  </a:lnTo>
                  <a:lnTo>
                    <a:pt x="3489" y="1323"/>
                  </a:lnTo>
                  <a:lnTo>
                    <a:pt x="3500" y="1278"/>
                  </a:lnTo>
                  <a:lnTo>
                    <a:pt x="3416" y="1285"/>
                  </a:lnTo>
                  <a:lnTo>
                    <a:pt x="3493" y="1247"/>
                  </a:lnTo>
                  <a:lnTo>
                    <a:pt x="3543" y="1187"/>
                  </a:lnTo>
                  <a:lnTo>
                    <a:pt x="3612" y="1118"/>
                  </a:lnTo>
                  <a:lnTo>
                    <a:pt x="3649" y="1125"/>
                  </a:lnTo>
                  <a:moveTo>
                    <a:pt x="3684" y="1349"/>
                  </a:moveTo>
                  <a:lnTo>
                    <a:pt x="3588" y="1392"/>
                  </a:lnTo>
                  <a:lnTo>
                    <a:pt x="3547" y="1390"/>
                  </a:lnTo>
                  <a:lnTo>
                    <a:pt x="3548" y="1369"/>
                  </a:lnTo>
                  <a:lnTo>
                    <a:pt x="3615" y="1333"/>
                  </a:lnTo>
                  <a:lnTo>
                    <a:pt x="3695" y="1334"/>
                  </a:lnTo>
                  <a:lnTo>
                    <a:pt x="3684" y="1349"/>
                  </a:lnTo>
                  <a:moveTo>
                    <a:pt x="3812" y="1392"/>
                  </a:moveTo>
                  <a:lnTo>
                    <a:pt x="3764" y="1432"/>
                  </a:lnTo>
                  <a:lnTo>
                    <a:pt x="3741" y="1426"/>
                  </a:lnTo>
                  <a:lnTo>
                    <a:pt x="3740" y="1403"/>
                  </a:lnTo>
                  <a:lnTo>
                    <a:pt x="3746" y="1397"/>
                  </a:lnTo>
                  <a:lnTo>
                    <a:pt x="3783" y="1374"/>
                  </a:lnTo>
                  <a:lnTo>
                    <a:pt x="3807" y="1376"/>
                  </a:lnTo>
                  <a:lnTo>
                    <a:pt x="3812" y="1392"/>
                  </a:lnTo>
                  <a:moveTo>
                    <a:pt x="43" y="2029"/>
                  </a:moveTo>
                  <a:lnTo>
                    <a:pt x="64" y="2040"/>
                  </a:lnTo>
                  <a:lnTo>
                    <a:pt x="130" y="2033"/>
                  </a:lnTo>
                  <a:lnTo>
                    <a:pt x="37" y="2126"/>
                  </a:lnTo>
                  <a:lnTo>
                    <a:pt x="41" y="2192"/>
                  </a:lnTo>
                  <a:lnTo>
                    <a:pt x="15" y="2192"/>
                  </a:lnTo>
                  <a:lnTo>
                    <a:pt x="6" y="2154"/>
                  </a:lnTo>
                  <a:lnTo>
                    <a:pt x="12" y="2116"/>
                  </a:lnTo>
                  <a:lnTo>
                    <a:pt x="0" y="2091"/>
                  </a:lnTo>
                  <a:lnTo>
                    <a:pt x="18" y="2055"/>
                  </a:lnTo>
                  <a:lnTo>
                    <a:pt x="43" y="2029"/>
                  </a:lnTo>
                  <a:moveTo>
                    <a:pt x="4831" y="2315"/>
                  </a:moveTo>
                  <a:lnTo>
                    <a:pt x="4766" y="2387"/>
                  </a:lnTo>
                  <a:lnTo>
                    <a:pt x="4817" y="2359"/>
                  </a:lnTo>
                  <a:lnTo>
                    <a:pt x="4855" y="2377"/>
                  </a:lnTo>
                  <a:lnTo>
                    <a:pt x="4824" y="2406"/>
                  </a:lnTo>
                  <a:lnTo>
                    <a:pt x="4875" y="2429"/>
                  </a:lnTo>
                  <a:lnTo>
                    <a:pt x="4911" y="2409"/>
                  </a:lnTo>
                  <a:lnTo>
                    <a:pt x="4969" y="2434"/>
                  </a:lnTo>
                  <a:lnTo>
                    <a:pt x="4932" y="2495"/>
                  </a:lnTo>
                  <a:lnTo>
                    <a:pt x="4982" y="2481"/>
                  </a:lnTo>
                  <a:lnTo>
                    <a:pt x="4978" y="2525"/>
                  </a:lnTo>
                  <a:lnTo>
                    <a:pt x="4985" y="2577"/>
                  </a:lnTo>
                  <a:lnTo>
                    <a:pt x="4937" y="2650"/>
                  </a:lnTo>
                  <a:lnTo>
                    <a:pt x="4906" y="2653"/>
                  </a:lnTo>
                  <a:lnTo>
                    <a:pt x="4866" y="2637"/>
                  </a:lnTo>
                  <a:lnTo>
                    <a:pt x="4899" y="2569"/>
                  </a:lnTo>
                  <a:lnTo>
                    <a:pt x="4884" y="2559"/>
                  </a:lnTo>
                  <a:lnTo>
                    <a:pt x="4786" y="2631"/>
                  </a:lnTo>
                  <a:lnTo>
                    <a:pt x="4747" y="2628"/>
                  </a:lnTo>
                  <a:lnTo>
                    <a:pt x="4805" y="2589"/>
                  </a:lnTo>
                  <a:lnTo>
                    <a:pt x="4747" y="2569"/>
                  </a:lnTo>
                  <a:lnTo>
                    <a:pt x="4675" y="2574"/>
                  </a:lnTo>
                  <a:lnTo>
                    <a:pt x="4546" y="2571"/>
                  </a:lnTo>
                  <a:lnTo>
                    <a:pt x="4544" y="2546"/>
                  </a:lnTo>
                  <a:lnTo>
                    <a:pt x="4594" y="2517"/>
                  </a:lnTo>
                  <a:lnTo>
                    <a:pt x="4572" y="2494"/>
                  </a:lnTo>
                  <a:lnTo>
                    <a:pt x="4643" y="2444"/>
                  </a:lnTo>
                  <a:lnTo>
                    <a:pt x="4753" y="2312"/>
                  </a:lnTo>
                  <a:lnTo>
                    <a:pt x="4808" y="2265"/>
                  </a:lnTo>
                  <a:lnTo>
                    <a:pt x="4873" y="2237"/>
                  </a:lnTo>
                  <a:lnTo>
                    <a:pt x="4902" y="2241"/>
                  </a:lnTo>
                  <a:lnTo>
                    <a:pt x="4883" y="2263"/>
                  </a:lnTo>
                  <a:lnTo>
                    <a:pt x="4831" y="2315"/>
                  </a:lnTo>
                  <a:moveTo>
                    <a:pt x="326" y="2496"/>
                  </a:moveTo>
                  <a:lnTo>
                    <a:pt x="285" y="2507"/>
                  </a:lnTo>
                  <a:lnTo>
                    <a:pt x="202" y="2469"/>
                  </a:lnTo>
                  <a:lnTo>
                    <a:pt x="202" y="2440"/>
                  </a:lnTo>
                  <a:lnTo>
                    <a:pt x="163" y="2411"/>
                  </a:lnTo>
                  <a:lnTo>
                    <a:pt x="167" y="2387"/>
                  </a:lnTo>
                  <a:lnTo>
                    <a:pt x="110" y="2372"/>
                  </a:lnTo>
                  <a:lnTo>
                    <a:pt x="117" y="2327"/>
                  </a:lnTo>
                  <a:lnTo>
                    <a:pt x="137" y="2308"/>
                  </a:lnTo>
                  <a:lnTo>
                    <a:pt x="192" y="2326"/>
                  </a:lnTo>
                  <a:lnTo>
                    <a:pt x="223" y="2339"/>
                  </a:lnTo>
                  <a:lnTo>
                    <a:pt x="278" y="2347"/>
                  </a:lnTo>
                  <a:lnTo>
                    <a:pt x="281" y="2376"/>
                  </a:lnTo>
                  <a:lnTo>
                    <a:pt x="286" y="2415"/>
                  </a:lnTo>
                  <a:lnTo>
                    <a:pt x="329" y="2450"/>
                  </a:lnTo>
                  <a:lnTo>
                    <a:pt x="326" y="2496"/>
                  </a:lnTo>
                  <a:moveTo>
                    <a:pt x="4418" y="2446"/>
                  </a:moveTo>
                  <a:lnTo>
                    <a:pt x="4385" y="2448"/>
                  </a:lnTo>
                  <a:lnTo>
                    <a:pt x="4309" y="2422"/>
                  </a:lnTo>
                  <a:lnTo>
                    <a:pt x="4262" y="2382"/>
                  </a:lnTo>
                  <a:lnTo>
                    <a:pt x="4287" y="2375"/>
                  </a:lnTo>
                  <a:lnTo>
                    <a:pt x="4366" y="2396"/>
                  </a:lnTo>
                  <a:lnTo>
                    <a:pt x="4421" y="2431"/>
                  </a:lnTo>
                  <a:lnTo>
                    <a:pt x="4418" y="2446"/>
                  </a:lnTo>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39" name="Freeform 38"/>
            <p:cNvSpPr>
              <a:spLocks noEditPoints="1"/>
            </p:cNvSpPr>
            <p:nvPr/>
          </p:nvSpPr>
          <p:spPr bwMode="auto">
            <a:xfrm>
              <a:off x="2821146" y="4815842"/>
              <a:ext cx="403367" cy="1213096"/>
            </a:xfrm>
            <a:custGeom>
              <a:avLst/>
              <a:gdLst>
                <a:gd name="T0" fmla="*/ 233 w 999"/>
                <a:gd name="T1" fmla="*/ 450 h 3202"/>
                <a:gd name="T2" fmla="*/ 296 w 999"/>
                <a:gd name="T3" fmla="*/ 460 h 3202"/>
                <a:gd name="T4" fmla="*/ 208 w 999"/>
                <a:gd name="T5" fmla="*/ 590 h 3202"/>
                <a:gd name="T6" fmla="*/ 221 w 999"/>
                <a:gd name="T7" fmla="*/ 759 h 3202"/>
                <a:gd name="T8" fmla="*/ 205 w 999"/>
                <a:gd name="T9" fmla="*/ 846 h 3202"/>
                <a:gd name="T10" fmla="*/ 159 w 999"/>
                <a:gd name="T11" fmla="*/ 1003 h 3202"/>
                <a:gd name="T12" fmla="*/ 154 w 999"/>
                <a:gd name="T13" fmla="*/ 1173 h 3202"/>
                <a:gd name="T14" fmla="*/ 239 w 999"/>
                <a:gd name="T15" fmla="*/ 1335 h 3202"/>
                <a:gd name="T16" fmla="*/ 234 w 999"/>
                <a:gd name="T17" fmla="*/ 1496 h 3202"/>
                <a:gd name="T18" fmla="*/ 212 w 999"/>
                <a:gd name="T19" fmla="*/ 1622 h 3202"/>
                <a:gd name="T20" fmla="*/ 275 w 999"/>
                <a:gd name="T21" fmla="*/ 1782 h 3202"/>
                <a:gd name="T22" fmla="*/ 244 w 999"/>
                <a:gd name="T23" fmla="*/ 1888 h 3202"/>
                <a:gd name="T24" fmla="*/ 295 w 999"/>
                <a:gd name="T25" fmla="*/ 2078 h 3202"/>
                <a:gd name="T26" fmla="*/ 319 w 999"/>
                <a:gd name="T27" fmla="*/ 2192 h 3202"/>
                <a:gd name="T28" fmla="*/ 349 w 999"/>
                <a:gd name="T29" fmla="*/ 2259 h 3202"/>
                <a:gd name="T30" fmla="*/ 404 w 999"/>
                <a:gd name="T31" fmla="*/ 2307 h 3202"/>
                <a:gd name="T32" fmla="*/ 404 w 999"/>
                <a:gd name="T33" fmla="*/ 2372 h 3202"/>
                <a:gd name="T34" fmla="*/ 409 w 999"/>
                <a:gd name="T35" fmla="*/ 2554 h 3202"/>
                <a:gd name="T36" fmla="*/ 431 w 999"/>
                <a:gd name="T37" fmla="*/ 2649 h 3202"/>
                <a:gd name="T38" fmla="*/ 436 w 999"/>
                <a:gd name="T39" fmla="*/ 2774 h 3202"/>
                <a:gd name="T40" fmla="*/ 513 w 999"/>
                <a:gd name="T41" fmla="*/ 2798 h 3202"/>
                <a:gd name="T42" fmla="*/ 583 w 999"/>
                <a:gd name="T43" fmla="*/ 2908 h 3202"/>
                <a:gd name="T44" fmla="*/ 808 w 999"/>
                <a:gd name="T45" fmla="*/ 2932 h 3202"/>
                <a:gd name="T46" fmla="*/ 728 w 999"/>
                <a:gd name="T47" fmla="*/ 2952 h 3202"/>
                <a:gd name="T48" fmla="*/ 706 w 999"/>
                <a:gd name="T49" fmla="*/ 3058 h 3202"/>
                <a:gd name="T50" fmla="*/ 596 w 999"/>
                <a:gd name="T51" fmla="*/ 3033 h 3202"/>
                <a:gd name="T52" fmla="*/ 498 w 999"/>
                <a:gd name="T53" fmla="*/ 2976 h 3202"/>
                <a:gd name="T54" fmla="*/ 354 w 999"/>
                <a:gd name="T55" fmla="*/ 2877 h 3202"/>
                <a:gd name="T56" fmla="*/ 296 w 999"/>
                <a:gd name="T57" fmla="*/ 2774 h 3202"/>
                <a:gd name="T58" fmla="*/ 226 w 999"/>
                <a:gd name="T59" fmla="*/ 2552 h 3202"/>
                <a:gd name="T60" fmla="*/ 162 w 999"/>
                <a:gd name="T61" fmla="*/ 2463 h 3202"/>
                <a:gd name="T62" fmla="*/ 173 w 999"/>
                <a:gd name="T63" fmla="*/ 2250 h 3202"/>
                <a:gd name="T64" fmla="*/ 237 w 999"/>
                <a:gd name="T65" fmla="*/ 2105 h 3202"/>
                <a:gd name="T66" fmla="*/ 196 w 999"/>
                <a:gd name="T67" fmla="*/ 2188 h 3202"/>
                <a:gd name="T68" fmla="*/ 132 w 999"/>
                <a:gd name="T69" fmla="*/ 2056 h 3202"/>
                <a:gd name="T70" fmla="*/ 124 w 999"/>
                <a:gd name="T71" fmla="*/ 1842 h 3202"/>
                <a:gd name="T72" fmla="*/ 50 w 999"/>
                <a:gd name="T73" fmla="*/ 1664 h 3202"/>
                <a:gd name="T74" fmla="*/ 88 w 999"/>
                <a:gd name="T75" fmla="*/ 1524 h 3202"/>
                <a:gd name="T76" fmla="*/ 107 w 999"/>
                <a:gd name="T77" fmla="*/ 1262 h 3202"/>
                <a:gd name="T78" fmla="*/ 72 w 999"/>
                <a:gd name="T79" fmla="*/ 1065 h 3202"/>
                <a:gd name="T80" fmla="*/ 68 w 999"/>
                <a:gd name="T81" fmla="*/ 856 h 3202"/>
                <a:gd name="T82" fmla="*/ 52 w 999"/>
                <a:gd name="T83" fmla="*/ 515 h 3202"/>
                <a:gd name="T84" fmla="*/ 28 w 999"/>
                <a:gd name="T85" fmla="*/ 185 h 3202"/>
                <a:gd name="T86" fmla="*/ 36 w 999"/>
                <a:gd name="T87" fmla="*/ 43 h 3202"/>
                <a:gd name="T88" fmla="*/ 93 w 999"/>
                <a:gd name="T89" fmla="*/ 57 h 3202"/>
                <a:gd name="T90" fmla="*/ 152 w 999"/>
                <a:gd name="T91" fmla="*/ 155 h 3202"/>
                <a:gd name="T92" fmla="*/ 189 w 999"/>
                <a:gd name="T93" fmla="*/ 333 h 3202"/>
                <a:gd name="T94" fmla="*/ 893 w 999"/>
                <a:gd name="T95" fmla="*/ 3142 h 3202"/>
                <a:gd name="T96" fmla="*/ 999 w 999"/>
                <a:gd name="T97" fmla="*/ 3144 h 3202"/>
                <a:gd name="T98" fmla="*/ 950 w 999"/>
                <a:gd name="T99" fmla="*/ 3202 h 3202"/>
                <a:gd name="T100" fmla="*/ 878 w 999"/>
                <a:gd name="T101" fmla="*/ 3193 h 3202"/>
                <a:gd name="T102" fmla="*/ 750 w 999"/>
                <a:gd name="T103" fmla="*/ 3157 h 3202"/>
                <a:gd name="T104" fmla="*/ 565 w 999"/>
                <a:gd name="T105" fmla="*/ 3068 h 3202"/>
                <a:gd name="T106" fmla="*/ 497 w 999"/>
                <a:gd name="T107" fmla="*/ 2993 h 3202"/>
                <a:gd name="T108" fmla="*/ 708 w 999"/>
                <a:gd name="T109" fmla="*/ 3077 h 3202"/>
                <a:gd name="T110" fmla="*/ 721 w 999"/>
                <a:gd name="T111" fmla="*/ 2984 h 3202"/>
                <a:gd name="T112" fmla="*/ 816 w 999"/>
                <a:gd name="T113" fmla="*/ 2960 h 32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999" h="3202">
                  <a:moveTo>
                    <a:pt x="189" y="333"/>
                  </a:moveTo>
                  <a:lnTo>
                    <a:pt x="233" y="450"/>
                  </a:lnTo>
                  <a:lnTo>
                    <a:pt x="284" y="439"/>
                  </a:lnTo>
                  <a:lnTo>
                    <a:pt x="296" y="460"/>
                  </a:lnTo>
                  <a:lnTo>
                    <a:pt x="282" y="548"/>
                  </a:lnTo>
                  <a:lnTo>
                    <a:pt x="208" y="590"/>
                  </a:lnTo>
                  <a:lnTo>
                    <a:pt x="231" y="732"/>
                  </a:lnTo>
                  <a:lnTo>
                    <a:pt x="221" y="759"/>
                  </a:lnTo>
                  <a:lnTo>
                    <a:pt x="248" y="793"/>
                  </a:lnTo>
                  <a:lnTo>
                    <a:pt x="205" y="846"/>
                  </a:lnTo>
                  <a:lnTo>
                    <a:pt x="171" y="926"/>
                  </a:lnTo>
                  <a:lnTo>
                    <a:pt x="159" y="1003"/>
                  </a:lnTo>
                  <a:lnTo>
                    <a:pt x="181" y="1085"/>
                  </a:lnTo>
                  <a:lnTo>
                    <a:pt x="154" y="1173"/>
                  </a:lnTo>
                  <a:lnTo>
                    <a:pt x="217" y="1319"/>
                  </a:lnTo>
                  <a:lnTo>
                    <a:pt x="239" y="1335"/>
                  </a:lnTo>
                  <a:lnTo>
                    <a:pt x="256" y="1413"/>
                  </a:lnTo>
                  <a:lnTo>
                    <a:pt x="234" y="1496"/>
                  </a:lnTo>
                  <a:lnTo>
                    <a:pt x="252" y="1566"/>
                  </a:lnTo>
                  <a:lnTo>
                    <a:pt x="212" y="1622"/>
                  </a:lnTo>
                  <a:lnTo>
                    <a:pt x="232" y="1700"/>
                  </a:lnTo>
                  <a:lnTo>
                    <a:pt x="275" y="1782"/>
                  </a:lnTo>
                  <a:lnTo>
                    <a:pt x="242" y="1813"/>
                  </a:lnTo>
                  <a:lnTo>
                    <a:pt x="244" y="1888"/>
                  </a:lnTo>
                  <a:lnTo>
                    <a:pt x="253" y="1975"/>
                  </a:lnTo>
                  <a:lnTo>
                    <a:pt x="295" y="2078"/>
                  </a:lnTo>
                  <a:lnTo>
                    <a:pt x="273" y="2095"/>
                  </a:lnTo>
                  <a:lnTo>
                    <a:pt x="319" y="2192"/>
                  </a:lnTo>
                  <a:lnTo>
                    <a:pt x="360" y="2224"/>
                  </a:lnTo>
                  <a:lnTo>
                    <a:pt x="349" y="2259"/>
                  </a:lnTo>
                  <a:lnTo>
                    <a:pt x="386" y="2276"/>
                  </a:lnTo>
                  <a:lnTo>
                    <a:pt x="404" y="2307"/>
                  </a:lnTo>
                  <a:lnTo>
                    <a:pt x="380" y="2323"/>
                  </a:lnTo>
                  <a:lnTo>
                    <a:pt x="404" y="2372"/>
                  </a:lnTo>
                  <a:lnTo>
                    <a:pt x="418" y="2483"/>
                  </a:lnTo>
                  <a:lnTo>
                    <a:pt x="409" y="2554"/>
                  </a:lnTo>
                  <a:lnTo>
                    <a:pt x="432" y="2596"/>
                  </a:lnTo>
                  <a:lnTo>
                    <a:pt x="431" y="2649"/>
                  </a:lnTo>
                  <a:lnTo>
                    <a:pt x="395" y="2686"/>
                  </a:lnTo>
                  <a:lnTo>
                    <a:pt x="436" y="2774"/>
                  </a:lnTo>
                  <a:lnTo>
                    <a:pt x="471" y="2804"/>
                  </a:lnTo>
                  <a:lnTo>
                    <a:pt x="513" y="2798"/>
                  </a:lnTo>
                  <a:lnTo>
                    <a:pt x="537" y="2860"/>
                  </a:lnTo>
                  <a:lnTo>
                    <a:pt x="583" y="2908"/>
                  </a:lnTo>
                  <a:lnTo>
                    <a:pt x="744" y="2919"/>
                  </a:lnTo>
                  <a:lnTo>
                    <a:pt x="808" y="2932"/>
                  </a:lnTo>
                  <a:lnTo>
                    <a:pt x="751" y="2931"/>
                  </a:lnTo>
                  <a:lnTo>
                    <a:pt x="728" y="2952"/>
                  </a:lnTo>
                  <a:lnTo>
                    <a:pt x="683" y="2981"/>
                  </a:lnTo>
                  <a:lnTo>
                    <a:pt x="706" y="3058"/>
                  </a:lnTo>
                  <a:lnTo>
                    <a:pt x="680" y="3060"/>
                  </a:lnTo>
                  <a:lnTo>
                    <a:pt x="596" y="3033"/>
                  </a:lnTo>
                  <a:lnTo>
                    <a:pt x="498" y="2976"/>
                  </a:lnTo>
                  <a:lnTo>
                    <a:pt x="498" y="2976"/>
                  </a:lnTo>
                  <a:lnTo>
                    <a:pt x="397" y="2929"/>
                  </a:lnTo>
                  <a:lnTo>
                    <a:pt x="354" y="2877"/>
                  </a:lnTo>
                  <a:lnTo>
                    <a:pt x="352" y="2829"/>
                  </a:lnTo>
                  <a:lnTo>
                    <a:pt x="296" y="2774"/>
                  </a:lnTo>
                  <a:lnTo>
                    <a:pt x="230" y="2632"/>
                  </a:lnTo>
                  <a:lnTo>
                    <a:pt x="226" y="2552"/>
                  </a:lnTo>
                  <a:lnTo>
                    <a:pt x="272" y="2488"/>
                  </a:lnTo>
                  <a:lnTo>
                    <a:pt x="162" y="2463"/>
                  </a:lnTo>
                  <a:lnTo>
                    <a:pt x="199" y="2389"/>
                  </a:lnTo>
                  <a:lnTo>
                    <a:pt x="173" y="2250"/>
                  </a:lnTo>
                  <a:lnTo>
                    <a:pt x="258" y="2280"/>
                  </a:lnTo>
                  <a:lnTo>
                    <a:pt x="237" y="2105"/>
                  </a:lnTo>
                  <a:lnTo>
                    <a:pt x="184" y="2083"/>
                  </a:lnTo>
                  <a:lnTo>
                    <a:pt x="196" y="2188"/>
                  </a:lnTo>
                  <a:lnTo>
                    <a:pt x="150" y="2176"/>
                  </a:lnTo>
                  <a:lnTo>
                    <a:pt x="132" y="2056"/>
                  </a:lnTo>
                  <a:lnTo>
                    <a:pt x="109" y="1900"/>
                  </a:lnTo>
                  <a:lnTo>
                    <a:pt x="124" y="1842"/>
                  </a:lnTo>
                  <a:lnTo>
                    <a:pt x="81" y="1759"/>
                  </a:lnTo>
                  <a:lnTo>
                    <a:pt x="50" y="1664"/>
                  </a:lnTo>
                  <a:lnTo>
                    <a:pt x="79" y="1661"/>
                  </a:lnTo>
                  <a:lnTo>
                    <a:pt x="88" y="1524"/>
                  </a:lnTo>
                  <a:lnTo>
                    <a:pt x="105" y="1389"/>
                  </a:lnTo>
                  <a:lnTo>
                    <a:pt x="107" y="1262"/>
                  </a:lnTo>
                  <a:lnTo>
                    <a:pt x="65" y="1135"/>
                  </a:lnTo>
                  <a:lnTo>
                    <a:pt x="72" y="1065"/>
                  </a:lnTo>
                  <a:lnTo>
                    <a:pt x="44" y="960"/>
                  </a:lnTo>
                  <a:lnTo>
                    <a:pt x="68" y="856"/>
                  </a:lnTo>
                  <a:lnTo>
                    <a:pt x="55" y="691"/>
                  </a:lnTo>
                  <a:lnTo>
                    <a:pt x="52" y="515"/>
                  </a:lnTo>
                  <a:lnTo>
                    <a:pt x="50" y="324"/>
                  </a:lnTo>
                  <a:lnTo>
                    <a:pt x="28" y="185"/>
                  </a:lnTo>
                  <a:lnTo>
                    <a:pt x="0" y="65"/>
                  </a:lnTo>
                  <a:lnTo>
                    <a:pt x="36" y="43"/>
                  </a:lnTo>
                  <a:lnTo>
                    <a:pt x="51" y="0"/>
                  </a:lnTo>
                  <a:lnTo>
                    <a:pt x="93" y="57"/>
                  </a:lnTo>
                  <a:lnTo>
                    <a:pt x="110" y="119"/>
                  </a:lnTo>
                  <a:lnTo>
                    <a:pt x="152" y="155"/>
                  </a:lnTo>
                  <a:lnTo>
                    <a:pt x="138" y="237"/>
                  </a:lnTo>
                  <a:lnTo>
                    <a:pt x="189" y="333"/>
                  </a:lnTo>
                  <a:moveTo>
                    <a:pt x="816" y="2960"/>
                  </a:moveTo>
                  <a:lnTo>
                    <a:pt x="893" y="3142"/>
                  </a:lnTo>
                  <a:lnTo>
                    <a:pt x="960" y="3142"/>
                  </a:lnTo>
                  <a:lnTo>
                    <a:pt x="999" y="3144"/>
                  </a:lnTo>
                  <a:lnTo>
                    <a:pt x="992" y="3177"/>
                  </a:lnTo>
                  <a:lnTo>
                    <a:pt x="950" y="3202"/>
                  </a:lnTo>
                  <a:lnTo>
                    <a:pt x="918" y="3200"/>
                  </a:lnTo>
                  <a:lnTo>
                    <a:pt x="878" y="3193"/>
                  </a:lnTo>
                  <a:lnTo>
                    <a:pt x="821" y="3169"/>
                  </a:lnTo>
                  <a:lnTo>
                    <a:pt x="750" y="3157"/>
                  </a:lnTo>
                  <a:lnTo>
                    <a:pt x="650" y="3112"/>
                  </a:lnTo>
                  <a:lnTo>
                    <a:pt x="565" y="3068"/>
                  </a:lnTo>
                  <a:lnTo>
                    <a:pt x="436" y="2976"/>
                  </a:lnTo>
                  <a:lnTo>
                    <a:pt x="497" y="2993"/>
                  </a:lnTo>
                  <a:lnTo>
                    <a:pt x="611" y="3048"/>
                  </a:lnTo>
                  <a:lnTo>
                    <a:pt x="708" y="3077"/>
                  </a:lnTo>
                  <a:lnTo>
                    <a:pt x="724" y="3040"/>
                  </a:lnTo>
                  <a:lnTo>
                    <a:pt x="721" y="2984"/>
                  </a:lnTo>
                  <a:lnTo>
                    <a:pt x="766" y="2950"/>
                  </a:lnTo>
                  <a:lnTo>
                    <a:pt x="816" y="2960"/>
                  </a:lnTo>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46" name="Freeform 45"/>
            <p:cNvSpPr>
              <a:spLocks/>
            </p:cNvSpPr>
            <p:nvPr/>
          </p:nvSpPr>
          <p:spPr bwMode="auto">
            <a:xfrm>
              <a:off x="2528539" y="3846608"/>
              <a:ext cx="368651" cy="540534"/>
            </a:xfrm>
            <a:custGeom>
              <a:avLst/>
              <a:gdLst>
                <a:gd name="T0" fmla="*/ 59 w 223"/>
                <a:gd name="T1" fmla="*/ 257 h 348"/>
                <a:gd name="T2" fmla="*/ 44 w 223"/>
                <a:gd name="T3" fmla="*/ 253 h 348"/>
                <a:gd name="T4" fmla="*/ 24 w 223"/>
                <a:gd name="T5" fmla="*/ 241 h 348"/>
                <a:gd name="T6" fmla="*/ 3 w 223"/>
                <a:gd name="T7" fmla="*/ 230 h 348"/>
                <a:gd name="T8" fmla="*/ 7 w 223"/>
                <a:gd name="T9" fmla="*/ 222 h 348"/>
                <a:gd name="T10" fmla="*/ 11 w 223"/>
                <a:gd name="T11" fmla="*/ 204 h 348"/>
                <a:gd name="T12" fmla="*/ 28 w 223"/>
                <a:gd name="T13" fmla="*/ 189 h 348"/>
                <a:gd name="T14" fmla="*/ 28 w 223"/>
                <a:gd name="T15" fmla="*/ 173 h 348"/>
                <a:gd name="T16" fmla="*/ 29 w 223"/>
                <a:gd name="T17" fmla="*/ 142 h 348"/>
                <a:gd name="T18" fmla="*/ 30 w 223"/>
                <a:gd name="T19" fmla="*/ 119 h 348"/>
                <a:gd name="T20" fmla="*/ 26 w 223"/>
                <a:gd name="T21" fmla="*/ 98 h 348"/>
                <a:gd name="T22" fmla="*/ 36 w 223"/>
                <a:gd name="T23" fmla="*/ 94 h 348"/>
                <a:gd name="T24" fmla="*/ 34 w 223"/>
                <a:gd name="T25" fmla="*/ 78 h 348"/>
                <a:gd name="T26" fmla="*/ 58 w 223"/>
                <a:gd name="T27" fmla="*/ 64 h 348"/>
                <a:gd name="T28" fmla="*/ 67 w 223"/>
                <a:gd name="T29" fmla="*/ 55 h 348"/>
                <a:gd name="T30" fmla="*/ 82 w 223"/>
                <a:gd name="T31" fmla="*/ 28 h 348"/>
                <a:gd name="T32" fmla="*/ 96 w 223"/>
                <a:gd name="T33" fmla="*/ 23 h 348"/>
                <a:gd name="T34" fmla="*/ 125 w 223"/>
                <a:gd name="T35" fmla="*/ 15 h 348"/>
                <a:gd name="T36" fmla="*/ 142 w 223"/>
                <a:gd name="T37" fmla="*/ 0 h 348"/>
                <a:gd name="T38" fmla="*/ 152 w 223"/>
                <a:gd name="T39" fmla="*/ 7 h 348"/>
                <a:gd name="T40" fmla="*/ 137 w 223"/>
                <a:gd name="T41" fmla="*/ 17 h 348"/>
                <a:gd name="T42" fmla="*/ 124 w 223"/>
                <a:gd name="T43" fmla="*/ 34 h 348"/>
                <a:gd name="T44" fmla="*/ 115 w 223"/>
                <a:gd name="T45" fmla="*/ 56 h 348"/>
                <a:gd name="T46" fmla="*/ 118 w 223"/>
                <a:gd name="T47" fmla="*/ 70 h 348"/>
                <a:gd name="T48" fmla="*/ 124 w 223"/>
                <a:gd name="T49" fmla="*/ 84 h 348"/>
                <a:gd name="T50" fmla="*/ 123 w 223"/>
                <a:gd name="T51" fmla="*/ 100 h 348"/>
                <a:gd name="T52" fmla="*/ 128 w 223"/>
                <a:gd name="T53" fmla="*/ 106 h 348"/>
                <a:gd name="T54" fmla="*/ 156 w 223"/>
                <a:gd name="T55" fmla="*/ 111 h 348"/>
                <a:gd name="T56" fmla="*/ 178 w 223"/>
                <a:gd name="T57" fmla="*/ 132 h 348"/>
                <a:gd name="T58" fmla="*/ 199 w 223"/>
                <a:gd name="T59" fmla="*/ 131 h 348"/>
                <a:gd name="T60" fmla="*/ 216 w 223"/>
                <a:gd name="T61" fmla="*/ 132 h 348"/>
                <a:gd name="T62" fmla="*/ 208 w 223"/>
                <a:gd name="T63" fmla="*/ 150 h 348"/>
                <a:gd name="T64" fmla="*/ 210 w 223"/>
                <a:gd name="T65" fmla="*/ 179 h 348"/>
                <a:gd name="T66" fmla="*/ 215 w 223"/>
                <a:gd name="T67" fmla="*/ 189 h 348"/>
                <a:gd name="T68" fmla="*/ 212 w 223"/>
                <a:gd name="T69" fmla="*/ 204 h 348"/>
                <a:gd name="T70" fmla="*/ 223 w 223"/>
                <a:gd name="T71" fmla="*/ 232 h 348"/>
                <a:gd name="T72" fmla="*/ 216 w 223"/>
                <a:gd name="T73" fmla="*/ 223 h 348"/>
                <a:gd name="T74" fmla="*/ 204 w 223"/>
                <a:gd name="T75" fmla="*/ 223 h 348"/>
                <a:gd name="T76" fmla="*/ 169 w 223"/>
                <a:gd name="T77" fmla="*/ 236 h 348"/>
                <a:gd name="T78" fmla="*/ 179 w 223"/>
                <a:gd name="T79" fmla="*/ 246 h 348"/>
                <a:gd name="T80" fmla="*/ 165 w 223"/>
                <a:gd name="T81" fmla="*/ 247 h 348"/>
                <a:gd name="T82" fmla="*/ 173 w 223"/>
                <a:gd name="T83" fmla="*/ 270 h 348"/>
                <a:gd name="T84" fmla="*/ 175 w 223"/>
                <a:gd name="T85" fmla="*/ 291 h 348"/>
                <a:gd name="T86" fmla="*/ 159 w 223"/>
                <a:gd name="T87" fmla="*/ 337 h 348"/>
                <a:gd name="T88" fmla="*/ 165 w 223"/>
                <a:gd name="T89" fmla="*/ 315 h 348"/>
                <a:gd name="T90" fmla="*/ 139 w 223"/>
                <a:gd name="T91" fmla="*/ 307 h 348"/>
                <a:gd name="T92" fmla="*/ 123 w 223"/>
                <a:gd name="T93" fmla="*/ 309 h 348"/>
                <a:gd name="T94" fmla="*/ 98 w 223"/>
                <a:gd name="T95" fmla="*/ 285 h 348"/>
                <a:gd name="T96" fmla="*/ 84 w 223"/>
                <a:gd name="T97" fmla="*/ 270 h 348"/>
                <a:gd name="T98" fmla="*/ 66 w 223"/>
                <a:gd name="T99" fmla="*/ 261 h 3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23" h="348">
                  <a:moveTo>
                    <a:pt x="66" y="261"/>
                  </a:moveTo>
                  <a:lnTo>
                    <a:pt x="59" y="257"/>
                  </a:lnTo>
                  <a:lnTo>
                    <a:pt x="50" y="250"/>
                  </a:lnTo>
                  <a:lnTo>
                    <a:pt x="44" y="253"/>
                  </a:lnTo>
                  <a:lnTo>
                    <a:pt x="29" y="250"/>
                  </a:lnTo>
                  <a:lnTo>
                    <a:pt x="24" y="241"/>
                  </a:lnTo>
                  <a:lnTo>
                    <a:pt x="21" y="242"/>
                  </a:lnTo>
                  <a:lnTo>
                    <a:pt x="3" y="230"/>
                  </a:lnTo>
                  <a:lnTo>
                    <a:pt x="0" y="223"/>
                  </a:lnTo>
                  <a:lnTo>
                    <a:pt x="7" y="222"/>
                  </a:lnTo>
                  <a:lnTo>
                    <a:pt x="6" y="211"/>
                  </a:lnTo>
                  <a:lnTo>
                    <a:pt x="11" y="204"/>
                  </a:lnTo>
                  <a:lnTo>
                    <a:pt x="20" y="202"/>
                  </a:lnTo>
                  <a:lnTo>
                    <a:pt x="28" y="189"/>
                  </a:lnTo>
                  <a:lnTo>
                    <a:pt x="35" y="179"/>
                  </a:lnTo>
                  <a:lnTo>
                    <a:pt x="28" y="173"/>
                  </a:lnTo>
                  <a:lnTo>
                    <a:pt x="32" y="161"/>
                  </a:lnTo>
                  <a:lnTo>
                    <a:pt x="29" y="142"/>
                  </a:lnTo>
                  <a:lnTo>
                    <a:pt x="33" y="137"/>
                  </a:lnTo>
                  <a:lnTo>
                    <a:pt x="30" y="119"/>
                  </a:lnTo>
                  <a:lnTo>
                    <a:pt x="23" y="108"/>
                  </a:lnTo>
                  <a:lnTo>
                    <a:pt x="26" y="98"/>
                  </a:lnTo>
                  <a:lnTo>
                    <a:pt x="32" y="100"/>
                  </a:lnTo>
                  <a:lnTo>
                    <a:pt x="36" y="94"/>
                  </a:lnTo>
                  <a:lnTo>
                    <a:pt x="32" y="81"/>
                  </a:lnTo>
                  <a:lnTo>
                    <a:pt x="34" y="78"/>
                  </a:lnTo>
                  <a:lnTo>
                    <a:pt x="44" y="79"/>
                  </a:lnTo>
                  <a:lnTo>
                    <a:pt x="58" y="64"/>
                  </a:lnTo>
                  <a:lnTo>
                    <a:pt x="66" y="62"/>
                  </a:lnTo>
                  <a:lnTo>
                    <a:pt x="67" y="55"/>
                  </a:lnTo>
                  <a:lnTo>
                    <a:pt x="71" y="38"/>
                  </a:lnTo>
                  <a:lnTo>
                    <a:pt x="82" y="28"/>
                  </a:lnTo>
                  <a:lnTo>
                    <a:pt x="94" y="28"/>
                  </a:lnTo>
                  <a:lnTo>
                    <a:pt x="96" y="23"/>
                  </a:lnTo>
                  <a:lnTo>
                    <a:pt x="110" y="25"/>
                  </a:lnTo>
                  <a:lnTo>
                    <a:pt x="125" y="15"/>
                  </a:lnTo>
                  <a:lnTo>
                    <a:pt x="132" y="10"/>
                  </a:lnTo>
                  <a:lnTo>
                    <a:pt x="142" y="0"/>
                  </a:lnTo>
                  <a:lnTo>
                    <a:pt x="148" y="1"/>
                  </a:lnTo>
                  <a:lnTo>
                    <a:pt x="152" y="7"/>
                  </a:lnTo>
                  <a:lnTo>
                    <a:pt x="149" y="14"/>
                  </a:lnTo>
                  <a:lnTo>
                    <a:pt x="137" y="17"/>
                  </a:lnTo>
                  <a:lnTo>
                    <a:pt x="131" y="28"/>
                  </a:lnTo>
                  <a:lnTo>
                    <a:pt x="124" y="34"/>
                  </a:lnTo>
                  <a:lnTo>
                    <a:pt x="118" y="41"/>
                  </a:lnTo>
                  <a:lnTo>
                    <a:pt x="115" y="56"/>
                  </a:lnTo>
                  <a:lnTo>
                    <a:pt x="109" y="68"/>
                  </a:lnTo>
                  <a:lnTo>
                    <a:pt x="118" y="70"/>
                  </a:lnTo>
                  <a:lnTo>
                    <a:pt x="120" y="79"/>
                  </a:lnTo>
                  <a:lnTo>
                    <a:pt x="124" y="84"/>
                  </a:lnTo>
                  <a:lnTo>
                    <a:pt x="125" y="92"/>
                  </a:lnTo>
                  <a:lnTo>
                    <a:pt x="123" y="100"/>
                  </a:lnTo>
                  <a:lnTo>
                    <a:pt x="123" y="104"/>
                  </a:lnTo>
                  <a:lnTo>
                    <a:pt x="128" y="106"/>
                  </a:lnTo>
                  <a:lnTo>
                    <a:pt x="132" y="113"/>
                  </a:lnTo>
                  <a:lnTo>
                    <a:pt x="156" y="111"/>
                  </a:lnTo>
                  <a:lnTo>
                    <a:pt x="166" y="114"/>
                  </a:lnTo>
                  <a:lnTo>
                    <a:pt x="178" y="132"/>
                  </a:lnTo>
                  <a:lnTo>
                    <a:pt x="186" y="129"/>
                  </a:lnTo>
                  <a:lnTo>
                    <a:pt x="199" y="131"/>
                  </a:lnTo>
                  <a:lnTo>
                    <a:pt x="210" y="128"/>
                  </a:lnTo>
                  <a:lnTo>
                    <a:pt x="216" y="132"/>
                  </a:lnTo>
                  <a:lnTo>
                    <a:pt x="212" y="143"/>
                  </a:lnTo>
                  <a:lnTo>
                    <a:pt x="208" y="150"/>
                  </a:lnTo>
                  <a:lnTo>
                    <a:pt x="206" y="165"/>
                  </a:lnTo>
                  <a:lnTo>
                    <a:pt x="210" y="179"/>
                  </a:lnTo>
                  <a:lnTo>
                    <a:pt x="215" y="185"/>
                  </a:lnTo>
                  <a:lnTo>
                    <a:pt x="215" y="189"/>
                  </a:lnTo>
                  <a:lnTo>
                    <a:pt x="206" y="200"/>
                  </a:lnTo>
                  <a:lnTo>
                    <a:pt x="212" y="204"/>
                  </a:lnTo>
                  <a:lnTo>
                    <a:pt x="217" y="212"/>
                  </a:lnTo>
                  <a:lnTo>
                    <a:pt x="223" y="232"/>
                  </a:lnTo>
                  <a:lnTo>
                    <a:pt x="219" y="235"/>
                  </a:lnTo>
                  <a:lnTo>
                    <a:pt x="216" y="223"/>
                  </a:lnTo>
                  <a:lnTo>
                    <a:pt x="211" y="216"/>
                  </a:lnTo>
                  <a:lnTo>
                    <a:pt x="204" y="223"/>
                  </a:lnTo>
                  <a:lnTo>
                    <a:pt x="169" y="223"/>
                  </a:lnTo>
                  <a:lnTo>
                    <a:pt x="169" y="236"/>
                  </a:lnTo>
                  <a:lnTo>
                    <a:pt x="180" y="238"/>
                  </a:lnTo>
                  <a:lnTo>
                    <a:pt x="179" y="246"/>
                  </a:lnTo>
                  <a:lnTo>
                    <a:pt x="175" y="244"/>
                  </a:lnTo>
                  <a:lnTo>
                    <a:pt x="165" y="247"/>
                  </a:lnTo>
                  <a:lnTo>
                    <a:pt x="165" y="262"/>
                  </a:lnTo>
                  <a:lnTo>
                    <a:pt x="173" y="270"/>
                  </a:lnTo>
                  <a:lnTo>
                    <a:pt x="176" y="282"/>
                  </a:lnTo>
                  <a:lnTo>
                    <a:pt x="175" y="291"/>
                  </a:lnTo>
                  <a:lnTo>
                    <a:pt x="168" y="348"/>
                  </a:lnTo>
                  <a:lnTo>
                    <a:pt x="159" y="337"/>
                  </a:lnTo>
                  <a:lnTo>
                    <a:pt x="153" y="336"/>
                  </a:lnTo>
                  <a:lnTo>
                    <a:pt x="165" y="315"/>
                  </a:lnTo>
                  <a:lnTo>
                    <a:pt x="150" y="305"/>
                  </a:lnTo>
                  <a:lnTo>
                    <a:pt x="139" y="307"/>
                  </a:lnTo>
                  <a:lnTo>
                    <a:pt x="133" y="303"/>
                  </a:lnTo>
                  <a:lnTo>
                    <a:pt x="123" y="309"/>
                  </a:lnTo>
                  <a:lnTo>
                    <a:pt x="109" y="306"/>
                  </a:lnTo>
                  <a:lnTo>
                    <a:pt x="98" y="285"/>
                  </a:lnTo>
                  <a:lnTo>
                    <a:pt x="89" y="279"/>
                  </a:lnTo>
                  <a:lnTo>
                    <a:pt x="84" y="270"/>
                  </a:lnTo>
                  <a:lnTo>
                    <a:pt x="71" y="260"/>
                  </a:lnTo>
                  <a:lnTo>
                    <a:pt x="66" y="261"/>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47" name="Freeform 46"/>
            <p:cNvSpPr>
              <a:spLocks/>
            </p:cNvSpPr>
            <p:nvPr/>
          </p:nvSpPr>
          <p:spPr bwMode="auto">
            <a:xfrm>
              <a:off x="2330162" y="3885440"/>
              <a:ext cx="99189" cy="97856"/>
            </a:xfrm>
            <a:custGeom>
              <a:avLst/>
              <a:gdLst>
                <a:gd name="T0" fmla="*/ 51 w 60"/>
                <a:gd name="T1" fmla="*/ 63 h 63"/>
                <a:gd name="T2" fmla="*/ 41 w 60"/>
                <a:gd name="T3" fmla="*/ 58 h 63"/>
                <a:gd name="T4" fmla="*/ 38 w 60"/>
                <a:gd name="T5" fmla="*/ 53 h 63"/>
                <a:gd name="T6" fmla="*/ 40 w 60"/>
                <a:gd name="T7" fmla="*/ 50 h 63"/>
                <a:gd name="T8" fmla="*/ 40 w 60"/>
                <a:gd name="T9" fmla="*/ 45 h 63"/>
                <a:gd name="T10" fmla="*/ 35 w 60"/>
                <a:gd name="T11" fmla="*/ 40 h 63"/>
                <a:gd name="T12" fmla="*/ 28 w 60"/>
                <a:gd name="T13" fmla="*/ 36 h 63"/>
                <a:gd name="T14" fmla="*/ 22 w 60"/>
                <a:gd name="T15" fmla="*/ 34 h 63"/>
                <a:gd name="T16" fmla="*/ 21 w 60"/>
                <a:gd name="T17" fmla="*/ 28 h 63"/>
                <a:gd name="T18" fmla="*/ 17 w 60"/>
                <a:gd name="T19" fmla="*/ 24 h 63"/>
                <a:gd name="T20" fmla="*/ 18 w 60"/>
                <a:gd name="T21" fmla="*/ 30 h 63"/>
                <a:gd name="T22" fmla="*/ 14 w 60"/>
                <a:gd name="T23" fmla="*/ 35 h 63"/>
                <a:gd name="T24" fmla="*/ 10 w 60"/>
                <a:gd name="T25" fmla="*/ 29 h 63"/>
                <a:gd name="T26" fmla="*/ 4 w 60"/>
                <a:gd name="T27" fmla="*/ 27 h 63"/>
                <a:gd name="T28" fmla="*/ 2 w 60"/>
                <a:gd name="T29" fmla="*/ 23 h 63"/>
                <a:gd name="T30" fmla="*/ 2 w 60"/>
                <a:gd name="T31" fmla="*/ 17 h 63"/>
                <a:gd name="T32" fmla="*/ 5 w 60"/>
                <a:gd name="T33" fmla="*/ 10 h 63"/>
                <a:gd name="T34" fmla="*/ 0 w 60"/>
                <a:gd name="T35" fmla="*/ 7 h 63"/>
                <a:gd name="T36" fmla="*/ 5 w 60"/>
                <a:gd name="T37" fmla="*/ 3 h 63"/>
                <a:gd name="T38" fmla="*/ 8 w 60"/>
                <a:gd name="T39" fmla="*/ 0 h 63"/>
                <a:gd name="T40" fmla="*/ 19 w 60"/>
                <a:gd name="T41" fmla="*/ 6 h 63"/>
                <a:gd name="T42" fmla="*/ 24 w 60"/>
                <a:gd name="T43" fmla="*/ 3 h 63"/>
                <a:gd name="T44" fmla="*/ 29 w 60"/>
                <a:gd name="T45" fmla="*/ 5 h 63"/>
                <a:gd name="T46" fmla="*/ 32 w 60"/>
                <a:gd name="T47" fmla="*/ 9 h 63"/>
                <a:gd name="T48" fmla="*/ 37 w 60"/>
                <a:gd name="T49" fmla="*/ 11 h 63"/>
                <a:gd name="T50" fmla="*/ 42 w 60"/>
                <a:gd name="T51" fmla="*/ 6 h 63"/>
                <a:gd name="T52" fmla="*/ 46 w 60"/>
                <a:gd name="T53" fmla="*/ 17 h 63"/>
                <a:gd name="T54" fmla="*/ 52 w 60"/>
                <a:gd name="T55" fmla="*/ 26 h 63"/>
                <a:gd name="T56" fmla="*/ 60 w 60"/>
                <a:gd name="T57" fmla="*/ 35 h 63"/>
                <a:gd name="T58" fmla="*/ 53 w 60"/>
                <a:gd name="T59" fmla="*/ 36 h 63"/>
                <a:gd name="T60" fmla="*/ 53 w 60"/>
                <a:gd name="T61" fmla="*/ 45 h 63"/>
                <a:gd name="T62" fmla="*/ 57 w 60"/>
                <a:gd name="T63" fmla="*/ 48 h 63"/>
                <a:gd name="T64" fmla="*/ 54 w 60"/>
                <a:gd name="T65" fmla="*/ 51 h 63"/>
                <a:gd name="T66" fmla="*/ 54 w 60"/>
                <a:gd name="T67" fmla="*/ 54 h 63"/>
                <a:gd name="T68" fmla="*/ 52 w 60"/>
                <a:gd name="T69" fmla="*/ 58 h 63"/>
                <a:gd name="T70" fmla="*/ 51 w 60"/>
                <a:gd name="T71" fmla="*/ 63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60" h="63">
                  <a:moveTo>
                    <a:pt x="51" y="63"/>
                  </a:moveTo>
                  <a:lnTo>
                    <a:pt x="41" y="58"/>
                  </a:lnTo>
                  <a:lnTo>
                    <a:pt x="38" y="53"/>
                  </a:lnTo>
                  <a:lnTo>
                    <a:pt x="40" y="50"/>
                  </a:lnTo>
                  <a:lnTo>
                    <a:pt x="40" y="45"/>
                  </a:lnTo>
                  <a:lnTo>
                    <a:pt x="35" y="40"/>
                  </a:lnTo>
                  <a:lnTo>
                    <a:pt x="28" y="36"/>
                  </a:lnTo>
                  <a:lnTo>
                    <a:pt x="22" y="34"/>
                  </a:lnTo>
                  <a:lnTo>
                    <a:pt x="21" y="28"/>
                  </a:lnTo>
                  <a:lnTo>
                    <a:pt x="17" y="24"/>
                  </a:lnTo>
                  <a:lnTo>
                    <a:pt x="18" y="30"/>
                  </a:lnTo>
                  <a:lnTo>
                    <a:pt x="14" y="35"/>
                  </a:lnTo>
                  <a:lnTo>
                    <a:pt x="10" y="29"/>
                  </a:lnTo>
                  <a:lnTo>
                    <a:pt x="4" y="27"/>
                  </a:lnTo>
                  <a:lnTo>
                    <a:pt x="2" y="23"/>
                  </a:lnTo>
                  <a:lnTo>
                    <a:pt x="2" y="17"/>
                  </a:lnTo>
                  <a:lnTo>
                    <a:pt x="5" y="10"/>
                  </a:lnTo>
                  <a:lnTo>
                    <a:pt x="0" y="7"/>
                  </a:lnTo>
                  <a:lnTo>
                    <a:pt x="5" y="3"/>
                  </a:lnTo>
                  <a:lnTo>
                    <a:pt x="8" y="0"/>
                  </a:lnTo>
                  <a:lnTo>
                    <a:pt x="19" y="6"/>
                  </a:lnTo>
                  <a:lnTo>
                    <a:pt x="24" y="3"/>
                  </a:lnTo>
                  <a:lnTo>
                    <a:pt x="29" y="5"/>
                  </a:lnTo>
                  <a:lnTo>
                    <a:pt x="32" y="9"/>
                  </a:lnTo>
                  <a:lnTo>
                    <a:pt x="37" y="11"/>
                  </a:lnTo>
                  <a:lnTo>
                    <a:pt x="42" y="6"/>
                  </a:lnTo>
                  <a:lnTo>
                    <a:pt x="46" y="17"/>
                  </a:lnTo>
                  <a:lnTo>
                    <a:pt x="52" y="26"/>
                  </a:lnTo>
                  <a:lnTo>
                    <a:pt x="60" y="35"/>
                  </a:lnTo>
                  <a:lnTo>
                    <a:pt x="53" y="36"/>
                  </a:lnTo>
                  <a:lnTo>
                    <a:pt x="53" y="45"/>
                  </a:lnTo>
                  <a:lnTo>
                    <a:pt x="57" y="48"/>
                  </a:lnTo>
                  <a:lnTo>
                    <a:pt x="54" y="51"/>
                  </a:lnTo>
                  <a:lnTo>
                    <a:pt x="54" y="54"/>
                  </a:lnTo>
                  <a:lnTo>
                    <a:pt x="52" y="58"/>
                  </a:lnTo>
                  <a:lnTo>
                    <a:pt x="51" y="63"/>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48" name="Freeform 47"/>
            <p:cNvSpPr>
              <a:spLocks/>
            </p:cNvSpPr>
            <p:nvPr/>
          </p:nvSpPr>
          <p:spPr bwMode="auto">
            <a:xfrm>
              <a:off x="2401248" y="3500231"/>
              <a:ext cx="314097" cy="107175"/>
            </a:xfrm>
            <a:custGeom>
              <a:avLst/>
              <a:gdLst>
                <a:gd name="T0" fmla="*/ 53 w 190"/>
                <a:gd name="T1" fmla="*/ 0 h 69"/>
                <a:gd name="T2" fmla="*/ 68 w 190"/>
                <a:gd name="T3" fmla="*/ 1 h 69"/>
                <a:gd name="T4" fmla="*/ 82 w 190"/>
                <a:gd name="T5" fmla="*/ 1 h 69"/>
                <a:gd name="T6" fmla="*/ 98 w 190"/>
                <a:gd name="T7" fmla="*/ 8 h 69"/>
                <a:gd name="T8" fmla="*/ 104 w 190"/>
                <a:gd name="T9" fmla="*/ 16 h 69"/>
                <a:gd name="T10" fmla="*/ 121 w 190"/>
                <a:gd name="T11" fmla="*/ 14 h 69"/>
                <a:gd name="T12" fmla="*/ 127 w 190"/>
                <a:gd name="T13" fmla="*/ 19 h 69"/>
                <a:gd name="T14" fmla="*/ 140 w 190"/>
                <a:gd name="T15" fmla="*/ 31 h 69"/>
                <a:gd name="T16" fmla="*/ 150 w 190"/>
                <a:gd name="T17" fmla="*/ 41 h 69"/>
                <a:gd name="T18" fmla="*/ 156 w 190"/>
                <a:gd name="T19" fmla="*/ 40 h 69"/>
                <a:gd name="T20" fmla="*/ 166 w 190"/>
                <a:gd name="T21" fmla="*/ 45 h 69"/>
                <a:gd name="T22" fmla="*/ 164 w 190"/>
                <a:gd name="T23" fmla="*/ 51 h 69"/>
                <a:gd name="T24" fmla="*/ 177 w 190"/>
                <a:gd name="T25" fmla="*/ 51 h 69"/>
                <a:gd name="T26" fmla="*/ 190 w 190"/>
                <a:gd name="T27" fmla="*/ 60 h 69"/>
                <a:gd name="T28" fmla="*/ 187 w 190"/>
                <a:gd name="T29" fmla="*/ 65 h 69"/>
                <a:gd name="T30" fmla="*/ 175 w 190"/>
                <a:gd name="T31" fmla="*/ 67 h 69"/>
                <a:gd name="T32" fmla="*/ 163 w 190"/>
                <a:gd name="T33" fmla="*/ 68 h 69"/>
                <a:gd name="T34" fmla="*/ 151 w 190"/>
                <a:gd name="T35" fmla="*/ 67 h 69"/>
                <a:gd name="T36" fmla="*/ 124 w 190"/>
                <a:gd name="T37" fmla="*/ 69 h 69"/>
                <a:gd name="T38" fmla="*/ 138 w 190"/>
                <a:gd name="T39" fmla="*/ 57 h 69"/>
                <a:gd name="T40" fmla="*/ 131 w 190"/>
                <a:gd name="T41" fmla="*/ 52 h 69"/>
                <a:gd name="T42" fmla="*/ 120 w 190"/>
                <a:gd name="T43" fmla="*/ 50 h 69"/>
                <a:gd name="T44" fmla="*/ 114 w 190"/>
                <a:gd name="T45" fmla="*/ 45 h 69"/>
                <a:gd name="T46" fmla="*/ 112 w 190"/>
                <a:gd name="T47" fmla="*/ 33 h 69"/>
                <a:gd name="T48" fmla="*/ 101 w 190"/>
                <a:gd name="T49" fmla="*/ 34 h 69"/>
                <a:gd name="T50" fmla="*/ 86 w 190"/>
                <a:gd name="T51" fmla="*/ 28 h 69"/>
                <a:gd name="T52" fmla="*/ 81 w 190"/>
                <a:gd name="T53" fmla="*/ 24 h 69"/>
                <a:gd name="T54" fmla="*/ 58 w 190"/>
                <a:gd name="T55" fmla="*/ 20 h 69"/>
                <a:gd name="T56" fmla="*/ 52 w 190"/>
                <a:gd name="T57" fmla="*/ 16 h 69"/>
                <a:gd name="T58" fmla="*/ 60 w 190"/>
                <a:gd name="T59" fmla="*/ 11 h 69"/>
                <a:gd name="T60" fmla="*/ 42 w 190"/>
                <a:gd name="T61" fmla="*/ 10 h 69"/>
                <a:gd name="T62" fmla="*/ 28 w 190"/>
                <a:gd name="T63" fmla="*/ 21 h 69"/>
                <a:gd name="T64" fmla="*/ 20 w 190"/>
                <a:gd name="T65" fmla="*/ 21 h 69"/>
                <a:gd name="T66" fmla="*/ 17 w 190"/>
                <a:gd name="T67" fmla="*/ 26 h 69"/>
                <a:gd name="T68" fmla="*/ 7 w 190"/>
                <a:gd name="T69" fmla="*/ 28 h 69"/>
                <a:gd name="T70" fmla="*/ 0 w 190"/>
                <a:gd name="T71" fmla="*/ 27 h 69"/>
                <a:gd name="T72" fmla="*/ 11 w 190"/>
                <a:gd name="T73" fmla="*/ 20 h 69"/>
                <a:gd name="T74" fmla="*/ 16 w 190"/>
                <a:gd name="T75" fmla="*/ 13 h 69"/>
                <a:gd name="T76" fmla="*/ 25 w 190"/>
                <a:gd name="T77" fmla="*/ 8 h 69"/>
                <a:gd name="T78" fmla="*/ 34 w 190"/>
                <a:gd name="T79" fmla="*/ 4 h 69"/>
                <a:gd name="T80" fmla="*/ 48 w 190"/>
                <a:gd name="T81" fmla="*/ 2 h 69"/>
                <a:gd name="T82" fmla="*/ 53 w 190"/>
                <a:gd name="T83" fmla="*/ 0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90" h="69">
                  <a:moveTo>
                    <a:pt x="53" y="0"/>
                  </a:moveTo>
                  <a:lnTo>
                    <a:pt x="68" y="1"/>
                  </a:lnTo>
                  <a:lnTo>
                    <a:pt x="82" y="1"/>
                  </a:lnTo>
                  <a:lnTo>
                    <a:pt x="98" y="8"/>
                  </a:lnTo>
                  <a:lnTo>
                    <a:pt x="104" y="16"/>
                  </a:lnTo>
                  <a:lnTo>
                    <a:pt x="121" y="14"/>
                  </a:lnTo>
                  <a:lnTo>
                    <a:pt x="127" y="19"/>
                  </a:lnTo>
                  <a:lnTo>
                    <a:pt x="140" y="31"/>
                  </a:lnTo>
                  <a:lnTo>
                    <a:pt x="150" y="41"/>
                  </a:lnTo>
                  <a:lnTo>
                    <a:pt x="156" y="40"/>
                  </a:lnTo>
                  <a:lnTo>
                    <a:pt x="166" y="45"/>
                  </a:lnTo>
                  <a:lnTo>
                    <a:pt x="164" y="51"/>
                  </a:lnTo>
                  <a:lnTo>
                    <a:pt x="177" y="51"/>
                  </a:lnTo>
                  <a:lnTo>
                    <a:pt x="190" y="60"/>
                  </a:lnTo>
                  <a:lnTo>
                    <a:pt x="187" y="65"/>
                  </a:lnTo>
                  <a:lnTo>
                    <a:pt x="175" y="67"/>
                  </a:lnTo>
                  <a:lnTo>
                    <a:pt x="163" y="68"/>
                  </a:lnTo>
                  <a:lnTo>
                    <a:pt x="151" y="67"/>
                  </a:lnTo>
                  <a:lnTo>
                    <a:pt x="124" y="69"/>
                  </a:lnTo>
                  <a:lnTo>
                    <a:pt x="138" y="57"/>
                  </a:lnTo>
                  <a:lnTo>
                    <a:pt x="131" y="52"/>
                  </a:lnTo>
                  <a:lnTo>
                    <a:pt x="120" y="50"/>
                  </a:lnTo>
                  <a:lnTo>
                    <a:pt x="114" y="45"/>
                  </a:lnTo>
                  <a:lnTo>
                    <a:pt x="112" y="33"/>
                  </a:lnTo>
                  <a:lnTo>
                    <a:pt x="101" y="34"/>
                  </a:lnTo>
                  <a:lnTo>
                    <a:pt x="86" y="28"/>
                  </a:lnTo>
                  <a:lnTo>
                    <a:pt x="81" y="24"/>
                  </a:lnTo>
                  <a:lnTo>
                    <a:pt x="58" y="20"/>
                  </a:lnTo>
                  <a:lnTo>
                    <a:pt x="52" y="16"/>
                  </a:lnTo>
                  <a:lnTo>
                    <a:pt x="60" y="11"/>
                  </a:lnTo>
                  <a:lnTo>
                    <a:pt x="42" y="10"/>
                  </a:lnTo>
                  <a:lnTo>
                    <a:pt x="28" y="21"/>
                  </a:lnTo>
                  <a:lnTo>
                    <a:pt x="20" y="21"/>
                  </a:lnTo>
                  <a:lnTo>
                    <a:pt x="17" y="26"/>
                  </a:lnTo>
                  <a:lnTo>
                    <a:pt x="7" y="28"/>
                  </a:lnTo>
                  <a:lnTo>
                    <a:pt x="0" y="27"/>
                  </a:lnTo>
                  <a:lnTo>
                    <a:pt x="11" y="20"/>
                  </a:lnTo>
                  <a:lnTo>
                    <a:pt x="16" y="13"/>
                  </a:lnTo>
                  <a:lnTo>
                    <a:pt x="25" y="8"/>
                  </a:lnTo>
                  <a:lnTo>
                    <a:pt x="34" y="4"/>
                  </a:lnTo>
                  <a:lnTo>
                    <a:pt x="48" y="2"/>
                  </a:lnTo>
                  <a:lnTo>
                    <a:pt x="53"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56" name="Freeform 55"/>
            <p:cNvSpPr>
              <a:spLocks/>
            </p:cNvSpPr>
            <p:nvPr/>
          </p:nvSpPr>
          <p:spPr bwMode="auto">
            <a:xfrm>
              <a:off x="2774859" y="3605853"/>
              <a:ext cx="109108" cy="74557"/>
            </a:xfrm>
            <a:custGeom>
              <a:avLst/>
              <a:gdLst>
                <a:gd name="T0" fmla="*/ 7 w 66"/>
                <a:gd name="T1" fmla="*/ 4 h 48"/>
                <a:gd name="T2" fmla="*/ 10 w 66"/>
                <a:gd name="T3" fmla="*/ 0 h 48"/>
                <a:gd name="T4" fmla="*/ 24 w 66"/>
                <a:gd name="T5" fmla="*/ 0 h 48"/>
                <a:gd name="T6" fmla="*/ 34 w 66"/>
                <a:gd name="T7" fmla="*/ 6 h 48"/>
                <a:gd name="T8" fmla="*/ 39 w 66"/>
                <a:gd name="T9" fmla="*/ 5 h 48"/>
                <a:gd name="T10" fmla="*/ 41 w 66"/>
                <a:gd name="T11" fmla="*/ 13 h 48"/>
                <a:gd name="T12" fmla="*/ 51 w 66"/>
                <a:gd name="T13" fmla="*/ 12 h 48"/>
                <a:gd name="T14" fmla="*/ 50 w 66"/>
                <a:gd name="T15" fmla="*/ 18 h 48"/>
                <a:gd name="T16" fmla="*/ 58 w 66"/>
                <a:gd name="T17" fmla="*/ 19 h 48"/>
                <a:gd name="T18" fmla="*/ 66 w 66"/>
                <a:gd name="T19" fmla="*/ 27 h 48"/>
                <a:gd name="T20" fmla="*/ 58 w 66"/>
                <a:gd name="T21" fmla="*/ 35 h 48"/>
                <a:gd name="T22" fmla="*/ 50 w 66"/>
                <a:gd name="T23" fmla="*/ 31 h 48"/>
                <a:gd name="T24" fmla="*/ 42 w 66"/>
                <a:gd name="T25" fmla="*/ 31 h 48"/>
                <a:gd name="T26" fmla="*/ 36 w 66"/>
                <a:gd name="T27" fmla="*/ 30 h 48"/>
                <a:gd name="T28" fmla="*/ 32 w 66"/>
                <a:gd name="T29" fmla="*/ 34 h 48"/>
                <a:gd name="T30" fmla="*/ 25 w 66"/>
                <a:gd name="T31" fmla="*/ 36 h 48"/>
                <a:gd name="T32" fmla="*/ 23 w 66"/>
                <a:gd name="T33" fmla="*/ 30 h 48"/>
                <a:gd name="T34" fmla="*/ 17 w 66"/>
                <a:gd name="T35" fmla="*/ 34 h 48"/>
                <a:gd name="T36" fmla="*/ 8 w 66"/>
                <a:gd name="T37" fmla="*/ 48 h 48"/>
                <a:gd name="T38" fmla="*/ 4 w 66"/>
                <a:gd name="T39" fmla="*/ 44 h 48"/>
                <a:gd name="T40" fmla="*/ 3 w 66"/>
                <a:gd name="T41" fmla="*/ 39 h 48"/>
                <a:gd name="T42" fmla="*/ 4 w 66"/>
                <a:gd name="T43" fmla="*/ 33 h 48"/>
                <a:gd name="T44" fmla="*/ 0 w 66"/>
                <a:gd name="T45" fmla="*/ 27 h 48"/>
                <a:gd name="T46" fmla="*/ 5 w 66"/>
                <a:gd name="T47" fmla="*/ 23 h 48"/>
                <a:gd name="T48" fmla="*/ 8 w 66"/>
                <a:gd name="T49" fmla="*/ 15 h 48"/>
                <a:gd name="T50" fmla="*/ 7 w 66"/>
                <a:gd name="T51" fmla="*/ 4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66" h="48">
                  <a:moveTo>
                    <a:pt x="7" y="4"/>
                  </a:moveTo>
                  <a:lnTo>
                    <a:pt x="10" y="0"/>
                  </a:lnTo>
                  <a:lnTo>
                    <a:pt x="24" y="0"/>
                  </a:lnTo>
                  <a:lnTo>
                    <a:pt x="34" y="6"/>
                  </a:lnTo>
                  <a:lnTo>
                    <a:pt x="39" y="5"/>
                  </a:lnTo>
                  <a:lnTo>
                    <a:pt x="41" y="13"/>
                  </a:lnTo>
                  <a:lnTo>
                    <a:pt x="51" y="12"/>
                  </a:lnTo>
                  <a:lnTo>
                    <a:pt x="50" y="18"/>
                  </a:lnTo>
                  <a:lnTo>
                    <a:pt x="58" y="19"/>
                  </a:lnTo>
                  <a:lnTo>
                    <a:pt x="66" y="27"/>
                  </a:lnTo>
                  <a:lnTo>
                    <a:pt x="58" y="35"/>
                  </a:lnTo>
                  <a:lnTo>
                    <a:pt x="50" y="31"/>
                  </a:lnTo>
                  <a:lnTo>
                    <a:pt x="42" y="31"/>
                  </a:lnTo>
                  <a:lnTo>
                    <a:pt x="36" y="30"/>
                  </a:lnTo>
                  <a:lnTo>
                    <a:pt x="32" y="34"/>
                  </a:lnTo>
                  <a:lnTo>
                    <a:pt x="25" y="36"/>
                  </a:lnTo>
                  <a:lnTo>
                    <a:pt x="23" y="30"/>
                  </a:lnTo>
                  <a:lnTo>
                    <a:pt x="17" y="34"/>
                  </a:lnTo>
                  <a:lnTo>
                    <a:pt x="8" y="48"/>
                  </a:lnTo>
                  <a:lnTo>
                    <a:pt x="4" y="44"/>
                  </a:lnTo>
                  <a:lnTo>
                    <a:pt x="3" y="39"/>
                  </a:lnTo>
                  <a:lnTo>
                    <a:pt x="4" y="33"/>
                  </a:lnTo>
                  <a:lnTo>
                    <a:pt x="0" y="27"/>
                  </a:lnTo>
                  <a:lnTo>
                    <a:pt x="5" y="23"/>
                  </a:lnTo>
                  <a:lnTo>
                    <a:pt x="8" y="15"/>
                  </a:lnTo>
                  <a:lnTo>
                    <a:pt x="7" y="4"/>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58" name="Freeform 57"/>
            <p:cNvSpPr>
              <a:spLocks/>
            </p:cNvSpPr>
            <p:nvPr/>
          </p:nvSpPr>
          <p:spPr bwMode="auto">
            <a:xfrm>
              <a:off x="2469026" y="4203857"/>
              <a:ext cx="173581" cy="203478"/>
            </a:xfrm>
            <a:custGeom>
              <a:avLst/>
              <a:gdLst>
                <a:gd name="T0" fmla="*/ 13 w 105"/>
                <a:gd name="T1" fmla="*/ 99 h 131"/>
                <a:gd name="T2" fmla="*/ 22 w 105"/>
                <a:gd name="T3" fmla="*/ 84 h 131"/>
                <a:gd name="T4" fmla="*/ 18 w 105"/>
                <a:gd name="T5" fmla="*/ 75 h 131"/>
                <a:gd name="T6" fmla="*/ 11 w 105"/>
                <a:gd name="T7" fmla="*/ 84 h 131"/>
                <a:gd name="T8" fmla="*/ 0 w 105"/>
                <a:gd name="T9" fmla="*/ 75 h 131"/>
                <a:gd name="T10" fmla="*/ 4 w 105"/>
                <a:gd name="T11" fmla="*/ 69 h 131"/>
                <a:gd name="T12" fmla="*/ 0 w 105"/>
                <a:gd name="T13" fmla="*/ 50 h 131"/>
                <a:gd name="T14" fmla="*/ 7 w 105"/>
                <a:gd name="T15" fmla="*/ 47 h 131"/>
                <a:gd name="T16" fmla="*/ 10 w 105"/>
                <a:gd name="T17" fmla="*/ 34 h 131"/>
                <a:gd name="T18" fmla="*/ 17 w 105"/>
                <a:gd name="T19" fmla="*/ 21 h 131"/>
                <a:gd name="T20" fmla="*/ 16 w 105"/>
                <a:gd name="T21" fmla="*/ 12 h 131"/>
                <a:gd name="T22" fmla="*/ 26 w 105"/>
                <a:gd name="T23" fmla="*/ 8 h 131"/>
                <a:gd name="T24" fmla="*/ 39 w 105"/>
                <a:gd name="T25" fmla="*/ 0 h 131"/>
                <a:gd name="T26" fmla="*/ 57 w 105"/>
                <a:gd name="T27" fmla="*/ 12 h 131"/>
                <a:gd name="T28" fmla="*/ 60 w 105"/>
                <a:gd name="T29" fmla="*/ 11 h 131"/>
                <a:gd name="T30" fmla="*/ 65 w 105"/>
                <a:gd name="T31" fmla="*/ 20 h 131"/>
                <a:gd name="T32" fmla="*/ 80 w 105"/>
                <a:gd name="T33" fmla="*/ 23 h 131"/>
                <a:gd name="T34" fmla="*/ 86 w 105"/>
                <a:gd name="T35" fmla="*/ 20 h 131"/>
                <a:gd name="T36" fmla="*/ 95 w 105"/>
                <a:gd name="T37" fmla="*/ 27 h 131"/>
                <a:gd name="T38" fmla="*/ 102 w 105"/>
                <a:gd name="T39" fmla="*/ 31 h 131"/>
                <a:gd name="T40" fmla="*/ 105 w 105"/>
                <a:gd name="T41" fmla="*/ 47 h 131"/>
                <a:gd name="T42" fmla="*/ 99 w 105"/>
                <a:gd name="T43" fmla="*/ 61 h 131"/>
                <a:gd name="T44" fmla="*/ 80 w 105"/>
                <a:gd name="T45" fmla="*/ 83 h 131"/>
                <a:gd name="T46" fmla="*/ 58 w 105"/>
                <a:gd name="T47" fmla="*/ 91 h 131"/>
                <a:gd name="T48" fmla="*/ 47 w 105"/>
                <a:gd name="T49" fmla="*/ 109 h 131"/>
                <a:gd name="T50" fmla="*/ 44 w 105"/>
                <a:gd name="T51" fmla="*/ 123 h 131"/>
                <a:gd name="T52" fmla="*/ 34 w 105"/>
                <a:gd name="T53" fmla="*/ 131 h 131"/>
                <a:gd name="T54" fmla="*/ 26 w 105"/>
                <a:gd name="T55" fmla="*/ 121 h 131"/>
                <a:gd name="T56" fmla="*/ 18 w 105"/>
                <a:gd name="T57" fmla="*/ 119 h 131"/>
                <a:gd name="T58" fmla="*/ 10 w 105"/>
                <a:gd name="T59" fmla="*/ 120 h 131"/>
                <a:gd name="T60" fmla="*/ 10 w 105"/>
                <a:gd name="T61" fmla="*/ 113 h 131"/>
                <a:gd name="T62" fmla="*/ 15 w 105"/>
                <a:gd name="T63" fmla="*/ 108 h 131"/>
                <a:gd name="T64" fmla="*/ 13 w 105"/>
                <a:gd name="T65" fmla="*/ 99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05" h="131">
                  <a:moveTo>
                    <a:pt x="13" y="99"/>
                  </a:moveTo>
                  <a:lnTo>
                    <a:pt x="22" y="84"/>
                  </a:lnTo>
                  <a:lnTo>
                    <a:pt x="18" y="75"/>
                  </a:lnTo>
                  <a:lnTo>
                    <a:pt x="11" y="84"/>
                  </a:lnTo>
                  <a:lnTo>
                    <a:pt x="0" y="75"/>
                  </a:lnTo>
                  <a:lnTo>
                    <a:pt x="4" y="69"/>
                  </a:lnTo>
                  <a:lnTo>
                    <a:pt x="0" y="50"/>
                  </a:lnTo>
                  <a:lnTo>
                    <a:pt x="7" y="47"/>
                  </a:lnTo>
                  <a:lnTo>
                    <a:pt x="10" y="34"/>
                  </a:lnTo>
                  <a:lnTo>
                    <a:pt x="17" y="21"/>
                  </a:lnTo>
                  <a:lnTo>
                    <a:pt x="16" y="12"/>
                  </a:lnTo>
                  <a:lnTo>
                    <a:pt x="26" y="8"/>
                  </a:lnTo>
                  <a:lnTo>
                    <a:pt x="39" y="0"/>
                  </a:lnTo>
                  <a:lnTo>
                    <a:pt x="57" y="12"/>
                  </a:lnTo>
                  <a:lnTo>
                    <a:pt x="60" y="11"/>
                  </a:lnTo>
                  <a:lnTo>
                    <a:pt x="65" y="20"/>
                  </a:lnTo>
                  <a:lnTo>
                    <a:pt x="80" y="23"/>
                  </a:lnTo>
                  <a:lnTo>
                    <a:pt x="86" y="20"/>
                  </a:lnTo>
                  <a:lnTo>
                    <a:pt x="95" y="27"/>
                  </a:lnTo>
                  <a:lnTo>
                    <a:pt x="102" y="31"/>
                  </a:lnTo>
                  <a:lnTo>
                    <a:pt x="105" y="47"/>
                  </a:lnTo>
                  <a:lnTo>
                    <a:pt x="99" y="61"/>
                  </a:lnTo>
                  <a:lnTo>
                    <a:pt x="80" y="83"/>
                  </a:lnTo>
                  <a:lnTo>
                    <a:pt x="58" y="91"/>
                  </a:lnTo>
                  <a:lnTo>
                    <a:pt x="47" y="109"/>
                  </a:lnTo>
                  <a:lnTo>
                    <a:pt x="44" y="123"/>
                  </a:lnTo>
                  <a:lnTo>
                    <a:pt x="34" y="131"/>
                  </a:lnTo>
                  <a:lnTo>
                    <a:pt x="26" y="121"/>
                  </a:lnTo>
                  <a:lnTo>
                    <a:pt x="18" y="119"/>
                  </a:lnTo>
                  <a:lnTo>
                    <a:pt x="10" y="120"/>
                  </a:lnTo>
                  <a:lnTo>
                    <a:pt x="10" y="113"/>
                  </a:lnTo>
                  <a:lnTo>
                    <a:pt x="15" y="108"/>
                  </a:lnTo>
                  <a:lnTo>
                    <a:pt x="13" y="9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65" name="Freeform 64"/>
            <p:cNvSpPr>
              <a:spLocks/>
            </p:cNvSpPr>
            <p:nvPr/>
          </p:nvSpPr>
          <p:spPr bwMode="auto">
            <a:xfrm>
              <a:off x="3333621" y="5889145"/>
              <a:ext cx="87618" cy="37278"/>
            </a:xfrm>
            <a:custGeom>
              <a:avLst/>
              <a:gdLst>
                <a:gd name="T0" fmla="*/ 0 w 53"/>
                <a:gd name="T1" fmla="*/ 15 h 24"/>
                <a:gd name="T2" fmla="*/ 15 w 53"/>
                <a:gd name="T3" fmla="*/ 3 h 24"/>
                <a:gd name="T4" fmla="*/ 30 w 53"/>
                <a:gd name="T5" fmla="*/ 8 h 24"/>
                <a:gd name="T6" fmla="*/ 37 w 53"/>
                <a:gd name="T7" fmla="*/ 0 h 24"/>
                <a:gd name="T8" fmla="*/ 53 w 53"/>
                <a:gd name="T9" fmla="*/ 9 h 24"/>
                <a:gd name="T10" fmla="*/ 50 w 53"/>
                <a:gd name="T11" fmla="*/ 16 h 24"/>
                <a:gd name="T12" fmla="*/ 31 w 53"/>
                <a:gd name="T13" fmla="*/ 22 h 24"/>
                <a:gd name="T14" fmla="*/ 21 w 53"/>
                <a:gd name="T15" fmla="*/ 15 h 24"/>
                <a:gd name="T16" fmla="*/ 11 w 53"/>
                <a:gd name="T17" fmla="*/ 24 h 24"/>
                <a:gd name="T18" fmla="*/ 0 w 53"/>
                <a:gd name="T19" fmla="*/ 15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3" h="24">
                  <a:moveTo>
                    <a:pt x="0" y="15"/>
                  </a:moveTo>
                  <a:lnTo>
                    <a:pt x="15" y="3"/>
                  </a:lnTo>
                  <a:lnTo>
                    <a:pt x="30" y="8"/>
                  </a:lnTo>
                  <a:lnTo>
                    <a:pt x="37" y="0"/>
                  </a:lnTo>
                  <a:lnTo>
                    <a:pt x="53" y="9"/>
                  </a:lnTo>
                  <a:lnTo>
                    <a:pt x="50" y="16"/>
                  </a:lnTo>
                  <a:lnTo>
                    <a:pt x="31" y="22"/>
                  </a:lnTo>
                  <a:lnTo>
                    <a:pt x="21" y="15"/>
                  </a:lnTo>
                  <a:lnTo>
                    <a:pt x="11" y="24"/>
                  </a:lnTo>
                  <a:lnTo>
                    <a:pt x="0" y="1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66" name="Freeform 65"/>
            <p:cNvSpPr>
              <a:spLocks/>
            </p:cNvSpPr>
            <p:nvPr/>
          </p:nvSpPr>
          <p:spPr bwMode="auto">
            <a:xfrm>
              <a:off x="3272455" y="4062512"/>
              <a:ext cx="87618" cy="119601"/>
            </a:xfrm>
            <a:custGeom>
              <a:avLst/>
              <a:gdLst>
                <a:gd name="T0" fmla="*/ 36 w 53"/>
                <a:gd name="T1" fmla="*/ 67 h 77"/>
                <a:gd name="T2" fmla="*/ 29 w 53"/>
                <a:gd name="T3" fmla="*/ 75 h 77"/>
                <a:gd name="T4" fmla="*/ 20 w 53"/>
                <a:gd name="T5" fmla="*/ 77 h 77"/>
                <a:gd name="T6" fmla="*/ 18 w 53"/>
                <a:gd name="T7" fmla="*/ 71 h 77"/>
                <a:gd name="T8" fmla="*/ 13 w 53"/>
                <a:gd name="T9" fmla="*/ 70 h 77"/>
                <a:gd name="T10" fmla="*/ 8 w 53"/>
                <a:gd name="T11" fmla="*/ 76 h 77"/>
                <a:gd name="T12" fmla="*/ 0 w 53"/>
                <a:gd name="T13" fmla="*/ 71 h 77"/>
                <a:gd name="T14" fmla="*/ 4 w 53"/>
                <a:gd name="T15" fmla="*/ 62 h 77"/>
                <a:gd name="T16" fmla="*/ 6 w 53"/>
                <a:gd name="T17" fmla="*/ 53 h 77"/>
                <a:gd name="T18" fmla="*/ 10 w 53"/>
                <a:gd name="T19" fmla="*/ 44 h 77"/>
                <a:gd name="T20" fmla="*/ 2 w 53"/>
                <a:gd name="T21" fmla="*/ 32 h 77"/>
                <a:gd name="T22" fmla="*/ 1 w 53"/>
                <a:gd name="T23" fmla="*/ 18 h 77"/>
                <a:gd name="T24" fmla="*/ 11 w 53"/>
                <a:gd name="T25" fmla="*/ 0 h 77"/>
                <a:gd name="T26" fmla="*/ 17 w 53"/>
                <a:gd name="T27" fmla="*/ 2 h 77"/>
                <a:gd name="T28" fmla="*/ 31 w 53"/>
                <a:gd name="T29" fmla="*/ 7 h 77"/>
                <a:gd name="T30" fmla="*/ 50 w 53"/>
                <a:gd name="T31" fmla="*/ 25 h 77"/>
                <a:gd name="T32" fmla="*/ 53 w 53"/>
                <a:gd name="T33" fmla="*/ 33 h 77"/>
                <a:gd name="T34" fmla="*/ 42 w 53"/>
                <a:gd name="T35" fmla="*/ 52 h 77"/>
                <a:gd name="T36" fmla="*/ 36 w 53"/>
                <a:gd name="T37" fmla="*/ 6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3" h="77">
                  <a:moveTo>
                    <a:pt x="36" y="67"/>
                  </a:moveTo>
                  <a:lnTo>
                    <a:pt x="29" y="75"/>
                  </a:lnTo>
                  <a:lnTo>
                    <a:pt x="20" y="77"/>
                  </a:lnTo>
                  <a:lnTo>
                    <a:pt x="18" y="71"/>
                  </a:lnTo>
                  <a:lnTo>
                    <a:pt x="13" y="70"/>
                  </a:lnTo>
                  <a:lnTo>
                    <a:pt x="8" y="76"/>
                  </a:lnTo>
                  <a:lnTo>
                    <a:pt x="0" y="71"/>
                  </a:lnTo>
                  <a:lnTo>
                    <a:pt x="4" y="62"/>
                  </a:lnTo>
                  <a:lnTo>
                    <a:pt x="6" y="53"/>
                  </a:lnTo>
                  <a:lnTo>
                    <a:pt x="10" y="44"/>
                  </a:lnTo>
                  <a:lnTo>
                    <a:pt x="2" y="32"/>
                  </a:lnTo>
                  <a:lnTo>
                    <a:pt x="1" y="18"/>
                  </a:lnTo>
                  <a:lnTo>
                    <a:pt x="11" y="0"/>
                  </a:lnTo>
                  <a:lnTo>
                    <a:pt x="17" y="2"/>
                  </a:lnTo>
                  <a:lnTo>
                    <a:pt x="31" y="7"/>
                  </a:lnTo>
                  <a:lnTo>
                    <a:pt x="50" y="25"/>
                  </a:lnTo>
                  <a:lnTo>
                    <a:pt x="53" y="33"/>
                  </a:lnTo>
                  <a:lnTo>
                    <a:pt x="42" y="52"/>
                  </a:lnTo>
                  <a:lnTo>
                    <a:pt x="36" y="67"/>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80" name="Freeform 79"/>
            <p:cNvSpPr>
              <a:spLocks/>
            </p:cNvSpPr>
            <p:nvPr/>
          </p:nvSpPr>
          <p:spPr bwMode="auto">
            <a:xfrm>
              <a:off x="3498935" y="1735728"/>
              <a:ext cx="1201836" cy="596452"/>
            </a:xfrm>
            <a:custGeom>
              <a:avLst/>
              <a:gdLst>
                <a:gd name="T0" fmla="*/ 429 w 727"/>
                <a:gd name="T1" fmla="*/ 5 h 384"/>
                <a:gd name="T2" fmla="*/ 571 w 727"/>
                <a:gd name="T3" fmla="*/ 1 h 384"/>
                <a:gd name="T4" fmla="*/ 571 w 727"/>
                <a:gd name="T5" fmla="*/ 16 h 384"/>
                <a:gd name="T6" fmla="*/ 556 w 727"/>
                <a:gd name="T7" fmla="*/ 18 h 384"/>
                <a:gd name="T8" fmla="*/ 618 w 727"/>
                <a:gd name="T9" fmla="*/ 23 h 384"/>
                <a:gd name="T10" fmla="*/ 689 w 727"/>
                <a:gd name="T11" fmla="*/ 20 h 384"/>
                <a:gd name="T12" fmla="*/ 679 w 727"/>
                <a:gd name="T13" fmla="*/ 38 h 384"/>
                <a:gd name="T14" fmla="*/ 662 w 727"/>
                <a:gd name="T15" fmla="*/ 44 h 384"/>
                <a:gd name="T16" fmla="*/ 631 w 727"/>
                <a:gd name="T17" fmla="*/ 79 h 384"/>
                <a:gd name="T18" fmla="*/ 603 w 727"/>
                <a:gd name="T19" fmla="*/ 94 h 384"/>
                <a:gd name="T20" fmla="*/ 610 w 727"/>
                <a:gd name="T21" fmla="*/ 116 h 384"/>
                <a:gd name="T22" fmla="*/ 608 w 727"/>
                <a:gd name="T23" fmla="*/ 138 h 384"/>
                <a:gd name="T24" fmla="*/ 567 w 727"/>
                <a:gd name="T25" fmla="*/ 146 h 384"/>
                <a:gd name="T26" fmla="*/ 555 w 727"/>
                <a:gd name="T27" fmla="*/ 158 h 384"/>
                <a:gd name="T28" fmla="*/ 578 w 727"/>
                <a:gd name="T29" fmla="*/ 176 h 384"/>
                <a:gd name="T30" fmla="*/ 548 w 727"/>
                <a:gd name="T31" fmla="*/ 187 h 384"/>
                <a:gd name="T32" fmla="*/ 518 w 727"/>
                <a:gd name="T33" fmla="*/ 198 h 384"/>
                <a:gd name="T34" fmla="*/ 532 w 727"/>
                <a:gd name="T35" fmla="*/ 214 h 384"/>
                <a:gd name="T36" fmla="*/ 436 w 727"/>
                <a:gd name="T37" fmla="*/ 234 h 384"/>
                <a:gd name="T38" fmla="*/ 362 w 727"/>
                <a:gd name="T39" fmla="*/ 273 h 384"/>
                <a:gd name="T40" fmla="*/ 311 w 727"/>
                <a:gd name="T41" fmla="*/ 282 h 384"/>
                <a:gd name="T42" fmla="*/ 280 w 727"/>
                <a:gd name="T43" fmla="*/ 319 h 384"/>
                <a:gd name="T44" fmla="*/ 241 w 727"/>
                <a:gd name="T45" fmla="*/ 364 h 384"/>
                <a:gd name="T46" fmla="*/ 190 w 727"/>
                <a:gd name="T47" fmla="*/ 369 h 384"/>
                <a:gd name="T48" fmla="*/ 148 w 727"/>
                <a:gd name="T49" fmla="*/ 340 h 384"/>
                <a:gd name="T50" fmla="*/ 136 w 727"/>
                <a:gd name="T51" fmla="*/ 288 h 384"/>
                <a:gd name="T52" fmla="*/ 129 w 727"/>
                <a:gd name="T53" fmla="*/ 251 h 384"/>
                <a:gd name="T54" fmla="*/ 185 w 727"/>
                <a:gd name="T55" fmla="*/ 216 h 384"/>
                <a:gd name="T56" fmla="*/ 167 w 727"/>
                <a:gd name="T57" fmla="*/ 211 h 384"/>
                <a:gd name="T58" fmla="*/ 146 w 727"/>
                <a:gd name="T59" fmla="*/ 196 h 384"/>
                <a:gd name="T60" fmla="*/ 193 w 727"/>
                <a:gd name="T61" fmla="*/ 191 h 384"/>
                <a:gd name="T62" fmla="*/ 153 w 727"/>
                <a:gd name="T63" fmla="*/ 177 h 384"/>
                <a:gd name="T64" fmla="*/ 163 w 727"/>
                <a:gd name="T65" fmla="*/ 151 h 384"/>
                <a:gd name="T66" fmla="*/ 143 w 727"/>
                <a:gd name="T67" fmla="*/ 117 h 384"/>
                <a:gd name="T68" fmla="*/ 96 w 727"/>
                <a:gd name="T69" fmla="*/ 101 h 384"/>
                <a:gd name="T70" fmla="*/ 23 w 727"/>
                <a:gd name="T71" fmla="*/ 98 h 384"/>
                <a:gd name="T72" fmla="*/ 69 w 727"/>
                <a:gd name="T73" fmla="*/ 83 h 384"/>
                <a:gd name="T74" fmla="*/ 7 w 727"/>
                <a:gd name="T75" fmla="*/ 67 h 384"/>
                <a:gd name="T76" fmla="*/ 114 w 727"/>
                <a:gd name="T77" fmla="*/ 49 h 384"/>
                <a:gd name="T78" fmla="*/ 148 w 727"/>
                <a:gd name="T79" fmla="*/ 29 h 384"/>
                <a:gd name="T80" fmla="*/ 195 w 727"/>
                <a:gd name="T81" fmla="*/ 19 h 384"/>
                <a:gd name="T82" fmla="*/ 274 w 727"/>
                <a:gd name="T83" fmla="*/ 21 h 384"/>
                <a:gd name="T84" fmla="*/ 347 w 727"/>
                <a:gd name="T85" fmla="*/ 20 h 384"/>
                <a:gd name="T86" fmla="*/ 350 w 727"/>
                <a:gd name="T87" fmla="*/ 12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727" h="384">
                  <a:moveTo>
                    <a:pt x="350" y="12"/>
                  </a:moveTo>
                  <a:lnTo>
                    <a:pt x="392" y="5"/>
                  </a:lnTo>
                  <a:lnTo>
                    <a:pt x="429" y="5"/>
                  </a:lnTo>
                  <a:lnTo>
                    <a:pt x="446" y="1"/>
                  </a:lnTo>
                  <a:lnTo>
                    <a:pt x="485" y="0"/>
                  </a:lnTo>
                  <a:lnTo>
                    <a:pt x="571" y="1"/>
                  </a:lnTo>
                  <a:lnTo>
                    <a:pt x="636" y="10"/>
                  </a:lnTo>
                  <a:lnTo>
                    <a:pt x="614" y="15"/>
                  </a:lnTo>
                  <a:lnTo>
                    <a:pt x="571" y="16"/>
                  </a:lnTo>
                  <a:lnTo>
                    <a:pt x="511" y="17"/>
                  </a:lnTo>
                  <a:lnTo>
                    <a:pt x="516" y="19"/>
                  </a:lnTo>
                  <a:lnTo>
                    <a:pt x="556" y="18"/>
                  </a:lnTo>
                  <a:lnTo>
                    <a:pt x="588" y="22"/>
                  </a:lnTo>
                  <a:lnTo>
                    <a:pt x="610" y="18"/>
                  </a:lnTo>
                  <a:lnTo>
                    <a:pt x="618" y="23"/>
                  </a:lnTo>
                  <a:lnTo>
                    <a:pt x="604" y="30"/>
                  </a:lnTo>
                  <a:lnTo>
                    <a:pt x="634" y="26"/>
                  </a:lnTo>
                  <a:lnTo>
                    <a:pt x="689" y="20"/>
                  </a:lnTo>
                  <a:lnTo>
                    <a:pt x="722" y="23"/>
                  </a:lnTo>
                  <a:lnTo>
                    <a:pt x="727" y="28"/>
                  </a:lnTo>
                  <a:lnTo>
                    <a:pt x="679" y="38"/>
                  </a:lnTo>
                  <a:lnTo>
                    <a:pt x="672" y="41"/>
                  </a:lnTo>
                  <a:lnTo>
                    <a:pt x="636" y="43"/>
                  </a:lnTo>
                  <a:lnTo>
                    <a:pt x="662" y="44"/>
                  </a:lnTo>
                  <a:lnTo>
                    <a:pt x="646" y="54"/>
                  </a:lnTo>
                  <a:lnTo>
                    <a:pt x="634" y="63"/>
                  </a:lnTo>
                  <a:lnTo>
                    <a:pt x="631" y="79"/>
                  </a:lnTo>
                  <a:lnTo>
                    <a:pt x="643" y="88"/>
                  </a:lnTo>
                  <a:lnTo>
                    <a:pt x="624" y="89"/>
                  </a:lnTo>
                  <a:lnTo>
                    <a:pt x="603" y="94"/>
                  </a:lnTo>
                  <a:lnTo>
                    <a:pt x="624" y="102"/>
                  </a:lnTo>
                  <a:lnTo>
                    <a:pt x="624" y="115"/>
                  </a:lnTo>
                  <a:lnTo>
                    <a:pt x="610" y="116"/>
                  </a:lnTo>
                  <a:lnTo>
                    <a:pt x="623" y="130"/>
                  </a:lnTo>
                  <a:lnTo>
                    <a:pt x="595" y="131"/>
                  </a:lnTo>
                  <a:lnTo>
                    <a:pt x="608" y="138"/>
                  </a:lnTo>
                  <a:lnTo>
                    <a:pt x="603" y="143"/>
                  </a:lnTo>
                  <a:lnTo>
                    <a:pt x="585" y="146"/>
                  </a:lnTo>
                  <a:lnTo>
                    <a:pt x="567" y="146"/>
                  </a:lnTo>
                  <a:lnTo>
                    <a:pt x="580" y="157"/>
                  </a:lnTo>
                  <a:lnTo>
                    <a:pt x="579" y="164"/>
                  </a:lnTo>
                  <a:lnTo>
                    <a:pt x="555" y="158"/>
                  </a:lnTo>
                  <a:lnTo>
                    <a:pt x="548" y="162"/>
                  </a:lnTo>
                  <a:lnTo>
                    <a:pt x="564" y="166"/>
                  </a:lnTo>
                  <a:lnTo>
                    <a:pt x="578" y="176"/>
                  </a:lnTo>
                  <a:lnTo>
                    <a:pt x="580" y="190"/>
                  </a:lnTo>
                  <a:lnTo>
                    <a:pt x="556" y="193"/>
                  </a:lnTo>
                  <a:lnTo>
                    <a:pt x="548" y="187"/>
                  </a:lnTo>
                  <a:lnTo>
                    <a:pt x="534" y="177"/>
                  </a:lnTo>
                  <a:lnTo>
                    <a:pt x="536" y="189"/>
                  </a:lnTo>
                  <a:lnTo>
                    <a:pt x="518" y="198"/>
                  </a:lnTo>
                  <a:lnTo>
                    <a:pt x="553" y="198"/>
                  </a:lnTo>
                  <a:lnTo>
                    <a:pt x="571" y="199"/>
                  </a:lnTo>
                  <a:lnTo>
                    <a:pt x="532" y="214"/>
                  </a:lnTo>
                  <a:lnTo>
                    <a:pt x="492" y="228"/>
                  </a:lnTo>
                  <a:lnTo>
                    <a:pt x="451" y="234"/>
                  </a:lnTo>
                  <a:lnTo>
                    <a:pt x="436" y="234"/>
                  </a:lnTo>
                  <a:lnTo>
                    <a:pt x="420" y="241"/>
                  </a:lnTo>
                  <a:lnTo>
                    <a:pt x="396" y="260"/>
                  </a:lnTo>
                  <a:lnTo>
                    <a:pt x="362" y="273"/>
                  </a:lnTo>
                  <a:lnTo>
                    <a:pt x="353" y="274"/>
                  </a:lnTo>
                  <a:lnTo>
                    <a:pt x="333" y="278"/>
                  </a:lnTo>
                  <a:lnTo>
                    <a:pt x="311" y="282"/>
                  </a:lnTo>
                  <a:lnTo>
                    <a:pt x="295" y="294"/>
                  </a:lnTo>
                  <a:lnTo>
                    <a:pt x="291" y="307"/>
                  </a:lnTo>
                  <a:lnTo>
                    <a:pt x="280" y="319"/>
                  </a:lnTo>
                  <a:lnTo>
                    <a:pt x="251" y="334"/>
                  </a:lnTo>
                  <a:lnTo>
                    <a:pt x="252" y="349"/>
                  </a:lnTo>
                  <a:lnTo>
                    <a:pt x="241" y="364"/>
                  </a:lnTo>
                  <a:lnTo>
                    <a:pt x="227" y="383"/>
                  </a:lnTo>
                  <a:lnTo>
                    <a:pt x="206" y="384"/>
                  </a:lnTo>
                  <a:lnTo>
                    <a:pt x="190" y="369"/>
                  </a:lnTo>
                  <a:lnTo>
                    <a:pt x="161" y="369"/>
                  </a:lnTo>
                  <a:lnTo>
                    <a:pt x="150" y="358"/>
                  </a:lnTo>
                  <a:lnTo>
                    <a:pt x="148" y="340"/>
                  </a:lnTo>
                  <a:lnTo>
                    <a:pt x="133" y="316"/>
                  </a:lnTo>
                  <a:lnTo>
                    <a:pt x="130" y="304"/>
                  </a:lnTo>
                  <a:lnTo>
                    <a:pt x="136" y="288"/>
                  </a:lnTo>
                  <a:lnTo>
                    <a:pt x="124" y="271"/>
                  </a:lnTo>
                  <a:lnTo>
                    <a:pt x="135" y="257"/>
                  </a:lnTo>
                  <a:lnTo>
                    <a:pt x="129" y="251"/>
                  </a:lnTo>
                  <a:lnTo>
                    <a:pt x="153" y="230"/>
                  </a:lnTo>
                  <a:lnTo>
                    <a:pt x="176" y="223"/>
                  </a:lnTo>
                  <a:lnTo>
                    <a:pt x="185" y="216"/>
                  </a:lnTo>
                  <a:lnTo>
                    <a:pt x="194" y="203"/>
                  </a:lnTo>
                  <a:lnTo>
                    <a:pt x="176" y="209"/>
                  </a:lnTo>
                  <a:lnTo>
                    <a:pt x="167" y="211"/>
                  </a:lnTo>
                  <a:lnTo>
                    <a:pt x="154" y="214"/>
                  </a:lnTo>
                  <a:lnTo>
                    <a:pt x="141" y="208"/>
                  </a:lnTo>
                  <a:lnTo>
                    <a:pt x="146" y="196"/>
                  </a:lnTo>
                  <a:lnTo>
                    <a:pt x="156" y="187"/>
                  </a:lnTo>
                  <a:lnTo>
                    <a:pt x="168" y="187"/>
                  </a:lnTo>
                  <a:lnTo>
                    <a:pt x="193" y="191"/>
                  </a:lnTo>
                  <a:lnTo>
                    <a:pt x="176" y="181"/>
                  </a:lnTo>
                  <a:lnTo>
                    <a:pt x="167" y="175"/>
                  </a:lnTo>
                  <a:lnTo>
                    <a:pt x="153" y="177"/>
                  </a:lnTo>
                  <a:lnTo>
                    <a:pt x="145" y="173"/>
                  </a:lnTo>
                  <a:lnTo>
                    <a:pt x="168" y="158"/>
                  </a:lnTo>
                  <a:lnTo>
                    <a:pt x="163" y="151"/>
                  </a:lnTo>
                  <a:lnTo>
                    <a:pt x="160" y="140"/>
                  </a:lnTo>
                  <a:lnTo>
                    <a:pt x="155" y="123"/>
                  </a:lnTo>
                  <a:lnTo>
                    <a:pt x="143" y="117"/>
                  </a:lnTo>
                  <a:lnTo>
                    <a:pt x="148" y="111"/>
                  </a:lnTo>
                  <a:lnTo>
                    <a:pt x="121" y="102"/>
                  </a:lnTo>
                  <a:lnTo>
                    <a:pt x="96" y="101"/>
                  </a:lnTo>
                  <a:lnTo>
                    <a:pt x="63" y="101"/>
                  </a:lnTo>
                  <a:lnTo>
                    <a:pt x="33" y="102"/>
                  </a:lnTo>
                  <a:lnTo>
                    <a:pt x="23" y="98"/>
                  </a:lnTo>
                  <a:lnTo>
                    <a:pt x="10" y="88"/>
                  </a:lnTo>
                  <a:lnTo>
                    <a:pt x="45" y="83"/>
                  </a:lnTo>
                  <a:lnTo>
                    <a:pt x="69" y="83"/>
                  </a:lnTo>
                  <a:lnTo>
                    <a:pt x="21" y="79"/>
                  </a:lnTo>
                  <a:lnTo>
                    <a:pt x="0" y="73"/>
                  </a:lnTo>
                  <a:lnTo>
                    <a:pt x="7" y="67"/>
                  </a:lnTo>
                  <a:lnTo>
                    <a:pt x="57" y="60"/>
                  </a:lnTo>
                  <a:lnTo>
                    <a:pt x="105" y="54"/>
                  </a:lnTo>
                  <a:lnTo>
                    <a:pt x="114" y="49"/>
                  </a:lnTo>
                  <a:lnTo>
                    <a:pt x="87" y="44"/>
                  </a:lnTo>
                  <a:lnTo>
                    <a:pt x="101" y="38"/>
                  </a:lnTo>
                  <a:lnTo>
                    <a:pt x="148" y="29"/>
                  </a:lnTo>
                  <a:lnTo>
                    <a:pt x="166" y="28"/>
                  </a:lnTo>
                  <a:lnTo>
                    <a:pt x="166" y="22"/>
                  </a:lnTo>
                  <a:lnTo>
                    <a:pt x="195" y="19"/>
                  </a:lnTo>
                  <a:lnTo>
                    <a:pt x="231" y="17"/>
                  </a:lnTo>
                  <a:lnTo>
                    <a:pt x="265" y="17"/>
                  </a:lnTo>
                  <a:lnTo>
                    <a:pt x="274" y="21"/>
                  </a:lnTo>
                  <a:lnTo>
                    <a:pt x="309" y="14"/>
                  </a:lnTo>
                  <a:lnTo>
                    <a:pt x="332" y="19"/>
                  </a:lnTo>
                  <a:lnTo>
                    <a:pt x="347" y="20"/>
                  </a:lnTo>
                  <a:lnTo>
                    <a:pt x="367" y="24"/>
                  </a:lnTo>
                  <a:lnTo>
                    <a:pt x="345" y="17"/>
                  </a:lnTo>
                  <a:lnTo>
                    <a:pt x="350" y="12"/>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81" name="Freeform 80"/>
            <p:cNvSpPr>
              <a:spLocks/>
            </p:cNvSpPr>
            <p:nvPr/>
          </p:nvSpPr>
          <p:spPr bwMode="auto">
            <a:xfrm>
              <a:off x="2151622" y="3672642"/>
              <a:ext cx="123987" cy="132027"/>
            </a:xfrm>
            <a:custGeom>
              <a:avLst/>
              <a:gdLst>
                <a:gd name="T0" fmla="*/ 37 w 75"/>
                <a:gd name="T1" fmla="*/ 85 h 85"/>
                <a:gd name="T2" fmla="*/ 28 w 75"/>
                <a:gd name="T3" fmla="*/ 81 h 85"/>
                <a:gd name="T4" fmla="*/ 17 w 75"/>
                <a:gd name="T5" fmla="*/ 81 h 85"/>
                <a:gd name="T6" fmla="*/ 9 w 75"/>
                <a:gd name="T7" fmla="*/ 77 h 85"/>
                <a:gd name="T8" fmla="*/ 0 w 75"/>
                <a:gd name="T9" fmla="*/ 68 h 85"/>
                <a:gd name="T10" fmla="*/ 1 w 75"/>
                <a:gd name="T11" fmla="*/ 62 h 85"/>
                <a:gd name="T12" fmla="*/ 4 w 75"/>
                <a:gd name="T13" fmla="*/ 58 h 85"/>
                <a:gd name="T14" fmla="*/ 2 w 75"/>
                <a:gd name="T15" fmla="*/ 54 h 85"/>
                <a:gd name="T16" fmla="*/ 12 w 75"/>
                <a:gd name="T17" fmla="*/ 37 h 85"/>
                <a:gd name="T18" fmla="*/ 36 w 75"/>
                <a:gd name="T19" fmla="*/ 37 h 85"/>
                <a:gd name="T20" fmla="*/ 37 w 75"/>
                <a:gd name="T21" fmla="*/ 29 h 85"/>
                <a:gd name="T22" fmla="*/ 34 w 75"/>
                <a:gd name="T23" fmla="*/ 28 h 85"/>
                <a:gd name="T24" fmla="*/ 33 w 75"/>
                <a:gd name="T25" fmla="*/ 24 h 85"/>
                <a:gd name="T26" fmla="*/ 27 w 75"/>
                <a:gd name="T27" fmla="*/ 19 h 85"/>
                <a:gd name="T28" fmla="*/ 21 w 75"/>
                <a:gd name="T29" fmla="*/ 12 h 85"/>
                <a:gd name="T30" fmla="*/ 29 w 75"/>
                <a:gd name="T31" fmla="*/ 12 h 85"/>
                <a:gd name="T32" fmla="*/ 30 w 75"/>
                <a:gd name="T33" fmla="*/ 0 h 85"/>
                <a:gd name="T34" fmla="*/ 47 w 75"/>
                <a:gd name="T35" fmla="*/ 0 h 85"/>
                <a:gd name="T36" fmla="*/ 64 w 75"/>
                <a:gd name="T37" fmla="*/ 0 h 85"/>
                <a:gd name="T38" fmla="*/ 62 w 75"/>
                <a:gd name="T39" fmla="*/ 17 h 85"/>
                <a:gd name="T40" fmla="*/ 58 w 75"/>
                <a:gd name="T41" fmla="*/ 40 h 85"/>
                <a:gd name="T42" fmla="*/ 63 w 75"/>
                <a:gd name="T43" fmla="*/ 40 h 85"/>
                <a:gd name="T44" fmla="*/ 69 w 75"/>
                <a:gd name="T45" fmla="*/ 44 h 85"/>
                <a:gd name="T46" fmla="*/ 71 w 75"/>
                <a:gd name="T47" fmla="*/ 41 h 85"/>
                <a:gd name="T48" fmla="*/ 75 w 75"/>
                <a:gd name="T49" fmla="*/ 44 h 85"/>
                <a:gd name="T50" fmla="*/ 66 w 75"/>
                <a:gd name="T51" fmla="*/ 52 h 85"/>
                <a:gd name="T52" fmla="*/ 57 w 75"/>
                <a:gd name="T53" fmla="*/ 58 h 85"/>
                <a:gd name="T54" fmla="*/ 55 w 75"/>
                <a:gd name="T55" fmla="*/ 61 h 85"/>
                <a:gd name="T56" fmla="*/ 56 w 75"/>
                <a:gd name="T57" fmla="*/ 66 h 85"/>
                <a:gd name="T58" fmla="*/ 52 w 75"/>
                <a:gd name="T59" fmla="*/ 71 h 85"/>
                <a:gd name="T60" fmla="*/ 48 w 75"/>
                <a:gd name="T61" fmla="*/ 72 h 85"/>
                <a:gd name="T62" fmla="*/ 49 w 75"/>
                <a:gd name="T63" fmla="*/ 74 h 85"/>
                <a:gd name="T64" fmla="*/ 45 w 75"/>
                <a:gd name="T65" fmla="*/ 77 h 85"/>
                <a:gd name="T66" fmla="*/ 38 w 75"/>
                <a:gd name="T67" fmla="*/ 82 h 85"/>
                <a:gd name="T68" fmla="*/ 37 w 75"/>
                <a:gd name="T69" fmla="*/ 85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75" h="85">
                  <a:moveTo>
                    <a:pt x="37" y="85"/>
                  </a:moveTo>
                  <a:lnTo>
                    <a:pt x="28" y="81"/>
                  </a:lnTo>
                  <a:lnTo>
                    <a:pt x="17" y="81"/>
                  </a:lnTo>
                  <a:lnTo>
                    <a:pt x="9" y="77"/>
                  </a:lnTo>
                  <a:lnTo>
                    <a:pt x="0" y="68"/>
                  </a:lnTo>
                  <a:lnTo>
                    <a:pt x="1" y="62"/>
                  </a:lnTo>
                  <a:lnTo>
                    <a:pt x="4" y="58"/>
                  </a:lnTo>
                  <a:lnTo>
                    <a:pt x="2" y="54"/>
                  </a:lnTo>
                  <a:lnTo>
                    <a:pt x="12" y="37"/>
                  </a:lnTo>
                  <a:lnTo>
                    <a:pt x="36" y="37"/>
                  </a:lnTo>
                  <a:lnTo>
                    <a:pt x="37" y="29"/>
                  </a:lnTo>
                  <a:lnTo>
                    <a:pt x="34" y="28"/>
                  </a:lnTo>
                  <a:lnTo>
                    <a:pt x="33" y="24"/>
                  </a:lnTo>
                  <a:lnTo>
                    <a:pt x="27" y="19"/>
                  </a:lnTo>
                  <a:lnTo>
                    <a:pt x="21" y="12"/>
                  </a:lnTo>
                  <a:lnTo>
                    <a:pt x="29" y="12"/>
                  </a:lnTo>
                  <a:lnTo>
                    <a:pt x="30" y="0"/>
                  </a:lnTo>
                  <a:lnTo>
                    <a:pt x="47" y="0"/>
                  </a:lnTo>
                  <a:lnTo>
                    <a:pt x="64" y="0"/>
                  </a:lnTo>
                  <a:lnTo>
                    <a:pt x="62" y="17"/>
                  </a:lnTo>
                  <a:lnTo>
                    <a:pt x="58" y="40"/>
                  </a:lnTo>
                  <a:lnTo>
                    <a:pt x="63" y="40"/>
                  </a:lnTo>
                  <a:lnTo>
                    <a:pt x="69" y="44"/>
                  </a:lnTo>
                  <a:lnTo>
                    <a:pt x="71" y="41"/>
                  </a:lnTo>
                  <a:lnTo>
                    <a:pt x="75" y="44"/>
                  </a:lnTo>
                  <a:lnTo>
                    <a:pt x="66" y="52"/>
                  </a:lnTo>
                  <a:lnTo>
                    <a:pt x="57" y="58"/>
                  </a:lnTo>
                  <a:lnTo>
                    <a:pt x="55" y="61"/>
                  </a:lnTo>
                  <a:lnTo>
                    <a:pt x="56" y="66"/>
                  </a:lnTo>
                  <a:lnTo>
                    <a:pt x="52" y="71"/>
                  </a:lnTo>
                  <a:lnTo>
                    <a:pt x="48" y="72"/>
                  </a:lnTo>
                  <a:lnTo>
                    <a:pt x="49" y="74"/>
                  </a:lnTo>
                  <a:lnTo>
                    <a:pt x="45" y="77"/>
                  </a:lnTo>
                  <a:lnTo>
                    <a:pt x="38" y="82"/>
                  </a:lnTo>
                  <a:lnTo>
                    <a:pt x="37" y="8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82" name="Freeform 81"/>
            <p:cNvSpPr>
              <a:spLocks/>
            </p:cNvSpPr>
            <p:nvPr/>
          </p:nvSpPr>
          <p:spPr bwMode="auto">
            <a:xfrm>
              <a:off x="3065811" y="3978636"/>
              <a:ext cx="145477" cy="228329"/>
            </a:xfrm>
            <a:custGeom>
              <a:avLst/>
              <a:gdLst>
                <a:gd name="T0" fmla="*/ 32 w 88"/>
                <a:gd name="T1" fmla="*/ 0 h 147"/>
                <a:gd name="T2" fmla="*/ 43 w 88"/>
                <a:gd name="T3" fmla="*/ 7 h 147"/>
                <a:gd name="T4" fmla="*/ 54 w 88"/>
                <a:gd name="T5" fmla="*/ 21 h 147"/>
                <a:gd name="T6" fmla="*/ 54 w 88"/>
                <a:gd name="T7" fmla="*/ 32 h 147"/>
                <a:gd name="T8" fmla="*/ 61 w 88"/>
                <a:gd name="T9" fmla="*/ 32 h 147"/>
                <a:gd name="T10" fmla="*/ 71 w 88"/>
                <a:gd name="T11" fmla="*/ 42 h 147"/>
                <a:gd name="T12" fmla="*/ 78 w 88"/>
                <a:gd name="T13" fmla="*/ 49 h 147"/>
                <a:gd name="T14" fmla="*/ 74 w 88"/>
                <a:gd name="T15" fmla="*/ 68 h 147"/>
                <a:gd name="T16" fmla="*/ 63 w 88"/>
                <a:gd name="T17" fmla="*/ 73 h 147"/>
                <a:gd name="T18" fmla="*/ 64 w 88"/>
                <a:gd name="T19" fmla="*/ 78 h 147"/>
                <a:gd name="T20" fmla="*/ 61 w 88"/>
                <a:gd name="T21" fmla="*/ 89 h 147"/>
                <a:gd name="T22" fmla="*/ 68 w 88"/>
                <a:gd name="T23" fmla="*/ 104 h 147"/>
                <a:gd name="T24" fmla="*/ 74 w 88"/>
                <a:gd name="T25" fmla="*/ 104 h 147"/>
                <a:gd name="T26" fmla="*/ 77 w 88"/>
                <a:gd name="T27" fmla="*/ 116 h 147"/>
                <a:gd name="T28" fmla="*/ 88 w 88"/>
                <a:gd name="T29" fmla="*/ 134 h 147"/>
                <a:gd name="T30" fmla="*/ 83 w 88"/>
                <a:gd name="T31" fmla="*/ 135 h 147"/>
                <a:gd name="T32" fmla="*/ 73 w 88"/>
                <a:gd name="T33" fmla="*/ 133 h 147"/>
                <a:gd name="T34" fmla="*/ 67 w 88"/>
                <a:gd name="T35" fmla="*/ 138 h 147"/>
                <a:gd name="T36" fmla="*/ 59 w 88"/>
                <a:gd name="T37" fmla="*/ 142 h 147"/>
                <a:gd name="T38" fmla="*/ 53 w 88"/>
                <a:gd name="T39" fmla="*/ 143 h 147"/>
                <a:gd name="T40" fmla="*/ 51 w 88"/>
                <a:gd name="T41" fmla="*/ 147 h 147"/>
                <a:gd name="T42" fmla="*/ 42 w 88"/>
                <a:gd name="T43" fmla="*/ 146 h 147"/>
                <a:gd name="T44" fmla="*/ 31 w 88"/>
                <a:gd name="T45" fmla="*/ 136 h 147"/>
                <a:gd name="T46" fmla="*/ 29 w 88"/>
                <a:gd name="T47" fmla="*/ 127 h 147"/>
                <a:gd name="T48" fmla="*/ 25 w 88"/>
                <a:gd name="T49" fmla="*/ 116 h 147"/>
                <a:gd name="T50" fmla="*/ 28 w 88"/>
                <a:gd name="T51" fmla="*/ 98 h 147"/>
                <a:gd name="T52" fmla="*/ 33 w 88"/>
                <a:gd name="T53" fmla="*/ 91 h 147"/>
                <a:gd name="T54" fmla="*/ 29 w 88"/>
                <a:gd name="T55" fmla="*/ 82 h 147"/>
                <a:gd name="T56" fmla="*/ 23 w 88"/>
                <a:gd name="T57" fmla="*/ 78 h 147"/>
                <a:gd name="T58" fmla="*/ 25 w 88"/>
                <a:gd name="T59" fmla="*/ 69 h 147"/>
                <a:gd name="T60" fmla="*/ 21 w 88"/>
                <a:gd name="T61" fmla="*/ 64 h 147"/>
                <a:gd name="T62" fmla="*/ 12 w 88"/>
                <a:gd name="T63" fmla="*/ 65 h 147"/>
                <a:gd name="T64" fmla="*/ 0 w 88"/>
                <a:gd name="T65" fmla="*/ 50 h 147"/>
                <a:gd name="T66" fmla="*/ 5 w 88"/>
                <a:gd name="T67" fmla="*/ 44 h 147"/>
                <a:gd name="T68" fmla="*/ 5 w 88"/>
                <a:gd name="T69" fmla="*/ 34 h 147"/>
                <a:gd name="T70" fmla="*/ 16 w 88"/>
                <a:gd name="T71" fmla="*/ 31 h 147"/>
                <a:gd name="T72" fmla="*/ 21 w 88"/>
                <a:gd name="T73" fmla="*/ 27 h 147"/>
                <a:gd name="T74" fmla="*/ 15 w 88"/>
                <a:gd name="T75" fmla="*/ 19 h 147"/>
                <a:gd name="T76" fmla="*/ 17 w 88"/>
                <a:gd name="T77" fmla="*/ 12 h 147"/>
                <a:gd name="T78" fmla="*/ 32 w 88"/>
                <a:gd name="T79" fmla="*/ 0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88" h="147">
                  <a:moveTo>
                    <a:pt x="32" y="0"/>
                  </a:moveTo>
                  <a:lnTo>
                    <a:pt x="43" y="7"/>
                  </a:lnTo>
                  <a:lnTo>
                    <a:pt x="54" y="21"/>
                  </a:lnTo>
                  <a:lnTo>
                    <a:pt x="54" y="32"/>
                  </a:lnTo>
                  <a:lnTo>
                    <a:pt x="61" y="32"/>
                  </a:lnTo>
                  <a:lnTo>
                    <a:pt x="71" y="42"/>
                  </a:lnTo>
                  <a:lnTo>
                    <a:pt x="78" y="49"/>
                  </a:lnTo>
                  <a:lnTo>
                    <a:pt x="74" y="68"/>
                  </a:lnTo>
                  <a:lnTo>
                    <a:pt x="63" y="73"/>
                  </a:lnTo>
                  <a:lnTo>
                    <a:pt x="64" y="78"/>
                  </a:lnTo>
                  <a:lnTo>
                    <a:pt x="61" y="89"/>
                  </a:lnTo>
                  <a:lnTo>
                    <a:pt x="68" y="104"/>
                  </a:lnTo>
                  <a:lnTo>
                    <a:pt x="74" y="104"/>
                  </a:lnTo>
                  <a:lnTo>
                    <a:pt x="77" y="116"/>
                  </a:lnTo>
                  <a:lnTo>
                    <a:pt x="88" y="134"/>
                  </a:lnTo>
                  <a:lnTo>
                    <a:pt x="83" y="135"/>
                  </a:lnTo>
                  <a:lnTo>
                    <a:pt x="73" y="133"/>
                  </a:lnTo>
                  <a:lnTo>
                    <a:pt x="67" y="138"/>
                  </a:lnTo>
                  <a:lnTo>
                    <a:pt x="59" y="142"/>
                  </a:lnTo>
                  <a:lnTo>
                    <a:pt x="53" y="143"/>
                  </a:lnTo>
                  <a:lnTo>
                    <a:pt x="51" y="147"/>
                  </a:lnTo>
                  <a:lnTo>
                    <a:pt x="42" y="146"/>
                  </a:lnTo>
                  <a:lnTo>
                    <a:pt x="31" y="136"/>
                  </a:lnTo>
                  <a:lnTo>
                    <a:pt x="29" y="127"/>
                  </a:lnTo>
                  <a:lnTo>
                    <a:pt x="25" y="116"/>
                  </a:lnTo>
                  <a:lnTo>
                    <a:pt x="28" y="98"/>
                  </a:lnTo>
                  <a:lnTo>
                    <a:pt x="33" y="91"/>
                  </a:lnTo>
                  <a:lnTo>
                    <a:pt x="29" y="82"/>
                  </a:lnTo>
                  <a:lnTo>
                    <a:pt x="23" y="78"/>
                  </a:lnTo>
                  <a:lnTo>
                    <a:pt x="25" y="69"/>
                  </a:lnTo>
                  <a:lnTo>
                    <a:pt x="21" y="64"/>
                  </a:lnTo>
                  <a:lnTo>
                    <a:pt x="12" y="65"/>
                  </a:lnTo>
                  <a:lnTo>
                    <a:pt x="0" y="50"/>
                  </a:lnTo>
                  <a:lnTo>
                    <a:pt x="5" y="44"/>
                  </a:lnTo>
                  <a:lnTo>
                    <a:pt x="5" y="34"/>
                  </a:lnTo>
                  <a:lnTo>
                    <a:pt x="16" y="31"/>
                  </a:lnTo>
                  <a:lnTo>
                    <a:pt x="21" y="27"/>
                  </a:lnTo>
                  <a:lnTo>
                    <a:pt x="15" y="19"/>
                  </a:lnTo>
                  <a:lnTo>
                    <a:pt x="17" y="12"/>
                  </a:lnTo>
                  <a:lnTo>
                    <a:pt x="32"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83" name="Freeform 82"/>
            <p:cNvSpPr>
              <a:spLocks/>
            </p:cNvSpPr>
            <p:nvPr/>
          </p:nvSpPr>
          <p:spPr bwMode="auto">
            <a:xfrm>
              <a:off x="2237586" y="3731666"/>
              <a:ext cx="188458" cy="97856"/>
            </a:xfrm>
            <a:custGeom>
              <a:avLst/>
              <a:gdLst>
                <a:gd name="T0" fmla="*/ 34 w 114"/>
                <a:gd name="T1" fmla="*/ 63 h 63"/>
                <a:gd name="T2" fmla="*/ 32 w 114"/>
                <a:gd name="T3" fmla="*/ 56 h 63"/>
                <a:gd name="T4" fmla="*/ 27 w 114"/>
                <a:gd name="T5" fmla="*/ 54 h 63"/>
                <a:gd name="T6" fmla="*/ 29 w 114"/>
                <a:gd name="T7" fmla="*/ 46 h 63"/>
                <a:gd name="T8" fmla="*/ 26 w 114"/>
                <a:gd name="T9" fmla="*/ 44 h 63"/>
                <a:gd name="T10" fmla="*/ 23 w 114"/>
                <a:gd name="T11" fmla="*/ 42 h 63"/>
                <a:gd name="T12" fmla="*/ 14 w 114"/>
                <a:gd name="T13" fmla="*/ 45 h 63"/>
                <a:gd name="T14" fmla="*/ 14 w 114"/>
                <a:gd name="T15" fmla="*/ 42 h 63"/>
                <a:gd name="T16" fmla="*/ 9 w 114"/>
                <a:gd name="T17" fmla="*/ 39 h 63"/>
                <a:gd name="T18" fmla="*/ 5 w 114"/>
                <a:gd name="T19" fmla="*/ 34 h 63"/>
                <a:gd name="T20" fmla="*/ 0 w 114"/>
                <a:gd name="T21" fmla="*/ 33 h 63"/>
                <a:gd name="T22" fmla="*/ 4 w 114"/>
                <a:gd name="T23" fmla="*/ 28 h 63"/>
                <a:gd name="T24" fmla="*/ 3 w 114"/>
                <a:gd name="T25" fmla="*/ 23 h 63"/>
                <a:gd name="T26" fmla="*/ 5 w 114"/>
                <a:gd name="T27" fmla="*/ 19 h 63"/>
                <a:gd name="T28" fmla="*/ 14 w 114"/>
                <a:gd name="T29" fmla="*/ 14 h 63"/>
                <a:gd name="T30" fmla="*/ 23 w 114"/>
                <a:gd name="T31" fmla="*/ 6 h 63"/>
                <a:gd name="T32" fmla="*/ 25 w 114"/>
                <a:gd name="T33" fmla="*/ 7 h 63"/>
                <a:gd name="T34" fmla="*/ 30 w 114"/>
                <a:gd name="T35" fmla="*/ 3 h 63"/>
                <a:gd name="T36" fmla="*/ 35 w 114"/>
                <a:gd name="T37" fmla="*/ 2 h 63"/>
                <a:gd name="T38" fmla="*/ 36 w 114"/>
                <a:gd name="T39" fmla="*/ 4 h 63"/>
                <a:gd name="T40" fmla="*/ 39 w 114"/>
                <a:gd name="T41" fmla="*/ 3 h 63"/>
                <a:gd name="T42" fmla="*/ 48 w 114"/>
                <a:gd name="T43" fmla="*/ 5 h 63"/>
                <a:gd name="T44" fmla="*/ 56 w 114"/>
                <a:gd name="T45" fmla="*/ 4 h 63"/>
                <a:gd name="T46" fmla="*/ 62 w 114"/>
                <a:gd name="T47" fmla="*/ 2 h 63"/>
                <a:gd name="T48" fmla="*/ 65 w 114"/>
                <a:gd name="T49" fmla="*/ 0 h 63"/>
                <a:gd name="T50" fmla="*/ 70 w 114"/>
                <a:gd name="T51" fmla="*/ 1 h 63"/>
                <a:gd name="T52" fmla="*/ 74 w 114"/>
                <a:gd name="T53" fmla="*/ 2 h 63"/>
                <a:gd name="T54" fmla="*/ 79 w 114"/>
                <a:gd name="T55" fmla="*/ 2 h 63"/>
                <a:gd name="T56" fmla="*/ 83 w 114"/>
                <a:gd name="T57" fmla="*/ 0 h 63"/>
                <a:gd name="T58" fmla="*/ 91 w 114"/>
                <a:gd name="T59" fmla="*/ 3 h 63"/>
                <a:gd name="T60" fmla="*/ 94 w 114"/>
                <a:gd name="T61" fmla="*/ 3 h 63"/>
                <a:gd name="T62" fmla="*/ 99 w 114"/>
                <a:gd name="T63" fmla="*/ 7 h 63"/>
                <a:gd name="T64" fmla="*/ 104 w 114"/>
                <a:gd name="T65" fmla="*/ 12 h 63"/>
                <a:gd name="T66" fmla="*/ 110 w 114"/>
                <a:gd name="T67" fmla="*/ 15 h 63"/>
                <a:gd name="T68" fmla="*/ 114 w 114"/>
                <a:gd name="T69" fmla="*/ 21 h 63"/>
                <a:gd name="T70" fmla="*/ 108 w 114"/>
                <a:gd name="T71" fmla="*/ 20 h 63"/>
                <a:gd name="T72" fmla="*/ 105 w 114"/>
                <a:gd name="T73" fmla="*/ 23 h 63"/>
                <a:gd name="T74" fmla="*/ 99 w 114"/>
                <a:gd name="T75" fmla="*/ 26 h 63"/>
                <a:gd name="T76" fmla="*/ 94 w 114"/>
                <a:gd name="T77" fmla="*/ 26 h 63"/>
                <a:gd name="T78" fmla="*/ 90 w 114"/>
                <a:gd name="T79" fmla="*/ 29 h 63"/>
                <a:gd name="T80" fmla="*/ 86 w 114"/>
                <a:gd name="T81" fmla="*/ 28 h 63"/>
                <a:gd name="T82" fmla="*/ 84 w 114"/>
                <a:gd name="T83" fmla="*/ 25 h 63"/>
                <a:gd name="T84" fmla="*/ 82 w 114"/>
                <a:gd name="T85" fmla="*/ 25 h 63"/>
                <a:gd name="T86" fmla="*/ 79 w 114"/>
                <a:gd name="T87" fmla="*/ 30 h 63"/>
                <a:gd name="T88" fmla="*/ 77 w 114"/>
                <a:gd name="T89" fmla="*/ 30 h 63"/>
                <a:gd name="T90" fmla="*/ 76 w 114"/>
                <a:gd name="T91" fmla="*/ 34 h 63"/>
                <a:gd name="T92" fmla="*/ 69 w 114"/>
                <a:gd name="T93" fmla="*/ 40 h 63"/>
                <a:gd name="T94" fmla="*/ 66 w 114"/>
                <a:gd name="T95" fmla="*/ 42 h 63"/>
                <a:gd name="T96" fmla="*/ 64 w 114"/>
                <a:gd name="T97" fmla="*/ 45 h 63"/>
                <a:gd name="T98" fmla="*/ 59 w 114"/>
                <a:gd name="T99" fmla="*/ 41 h 63"/>
                <a:gd name="T100" fmla="*/ 54 w 114"/>
                <a:gd name="T101" fmla="*/ 46 h 63"/>
                <a:gd name="T102" fmla="*/ 51 w 114"/>
                <a:gd name="T103" fmla="*/ 46 h 63"/>
                <a:gd name="T104" fmla="*/ 46 w 114"/>
                <a:gd name="T105" fmla="*/ 47 h 63"/>
                <a:gd name="T106" fmla="*/ 46 w 114"/>
                <a:gd name="T107" fmla="*/ 57 h 63"/>
                <a:gd name="T108" fmla="*/ 43 w 114"/>
                <a:gd name="T109" fmla="*/ 57 h 63"/>
                <a:gd name="T110" fmla="*/ 40 w 114"/>
                <a:gd name="T111" fmla="*/ 62 h 63"/>
                <a:gd name="T112" fmla="*/ 34 w 114"/>
                <a:gd name="T113" fmla="*/ 63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14" h="63">
                  <a:moveTo>
                    <a:pt x="34" y="63"/>
                  </a:moveTo>
                  <a:lnTo>
                    <a:pt x="32" y="56"/>
                  </a:lnTo>
                  <a:lnTo>
                    <a:pt x="27" y="54"/>
                  </a:lnTo>
                  <a:lnTo>
                    <a:pt x="29" y="46"/>
                  </a:lnTo>
                  <a:lnTo>
                    <a:pt x="26" y="44"/>
                  </a:lnTo>
                  <a:lnTo>
                    <a:pt x="23" y="42"/>
                  </a:lnTo>
                  <a:lnTo>
                    <a:pt x="14" y="45"/>
                  </a:lnTo>
                  <a:lnTo>
                    <a:pt x="14" y="42"/>
                  </a:lnTo>
                  <a:lnTo>
                    <a:pt x="9" y="39"/>
                  </a:lnTo>
                  <a:lnTo>
                    <a:pt x="5" y="34"/>
                  </a:lnTo>
                  <a:lnTo>
                    <a:pt x="0" y="33"/>
                  </a:lnTo>
                  <a:lnTo>
                    <a:pt x="4" y="28"/>
                  </a:lnTo>
                  <a:lnTo>
                    <a:pt x="3" y="23"/>
                  </a:lnTo>
                  <a:lnTo>
                    <a:pt x="5" y="19"/>
                  </a:lnTo>
                  <a:lnTo>
                    <a:pt x="14" y="14"/>
                  </a:lnTo>
                  <a:lnTo>
                    <a:pt x="23" y="6"/>
                  </a:lnTo>
                  <a:lnTo>
                    <a:pt x="25" y="7"/>
                  </a:lnTo>
                  <a:lnTo>
                    <a:pt x="30" y="3"/>
                  </a:lnTo>
                  <a:lnTo>
                    <a:pt x="35" y="2"/>
                  </a:lnTo>
                  <a:lnTo>
                    <a:pt x="36" y="4"/>
                  </a:lnTo>
                  <a:lnTo>
                    <a:pt x="39" y="3"/>
                  </a:lnTo>
                  <a:lnTo>
                    <a:pt x="48" y="5"/>
                  </a:lnTo>
                  <a:lnTo>
                    <a:pt x="56" y="4"/>
                  </a:lnTo>
                  <a:lnTo>
                    <a:pt x="62" y="2"/>
                  </a:lnTo>
                  <a:lnTo>
                    <a:pt x="65" y="0"/>
                  </a:lnTo>
                  <a:lnTo>
                    <a:pt x="70" y="1"/>
                  </a:lnTo>
                  <a:lnTo>
                    <a:pt x="74" y="2"/>
                  </a:lnTo>
                  <a:lnTo>
                    <a:pt x="79" y="2"/>
                  </a:lnTo>
                  <a:lnTo>
                    <a:pt x="83" y="0"/>
                  </a:lnTo>
                  <a:lnTo>
                    <a:pt x="91" y="3"/>
                  </a:lnTo>
                  <a:lnTo>
                    <a:pt x="94" y="3"/>
                  </a:lnTo>
                  <a:lnTo>
                    <a:pt x="99" y="7"/>
                  </a:lnTo>
                  <a:lnTo>
                    <a:pt x="104" y="12"/>
                  </a:lnTo>
                  <a:lnTo>
                    <a:pt x="110" y="15"/>
                  </a:lnTo>
                  <a:lnTo>
                    <a:pt x="114" y="21"/>
                  </a:lnTo>
                  <a:lnTo>
                    <a:pt x="108" y="20"/>
                  </a:lnTo>
                  <a:lnTo>
                    <a:pt x="105" y="23"/>
                  </a:lnTo>
                  <a:lnTo>
                    <a:pt x="99" y="26"/>
                  </a:lnTo>
                  <a:lnTo>
                    <a:pt x="94" y="26"/>
                  </a:lnTo>
                  <a:lnTo>
                    <a:pt x="90" y="29"/>
                  </a:lnTo>
                  <a:lnTo>
                    <a:pt x="86" y="28"/>
                  </a:lnTo>
                  <a:lnTo>
                    <a:pt x="84" y="25"/>
                  </a:lnTo>
                  <a:lnTo>
                    <a:pt x="82" y="25"/>
                  </a:lnTo>
                  <a:lnTo>
                    <a:pt x="79" y="30"/>
                  </a:lnTo>
                  <a:lnTo>
                    <a:pt x="77" y="30"/>
                  </a:lnTo>
                  <a:lnTo>
                    <a:pt x="76" y="34"/>
                  </a:lnTo>
                  <a:lnTo>
                    <a:pt x="69" y="40"/>
                  </a:lnTo>
                  <a:lnTo>
                    <a:pt x="66" y="42"/>
                  </a:lnTo>
                  <a:lnTo>
                    <a:pt x="64" y="45"/>
                  </a:lnTo>
                  <a:lnTo>
                    <a:pt x="59" y="41"/>
                  </a:lnTo>
                  <a:lnTo>
                    <a:pt x="54" y="46"/>
                  </a:lnTo>
                  <a:lnTo>
                    <a:pt x="51" y="46"/>
                  </a:lnTo>
                  <a:lnTo>
                    <a:pt x="46" y="47"/>
                  </a:lnTo>
                  <a:lnTo>
                    <a:pt x="46" y="57"/>
                  </a:lnTo>
                  <a:lnTo>
                    <a:pt x="43" y="57"/>
                  </a:lnTo>
                  <a:lnTo>
                    <a:pt x="40" y="62"/>
                  </a:lnTo>
                  <a:lnTo>
                    <a:pt x="34" y="63"/>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85" name="Freeform 84"/>
            <p:cNvSpPr>
              <a:spLocks/>
            </p:cNvSpPr>
            <p:nvPr/>
          </p:nvSpPr>
          <p:spPr bwMode="auto">
            <a:xfrm>
              <a:off x="2698814" y="3605853"/>
              <a:ext cx="89270" cy="60577"/>
            </a:xfrm>
            <a:custGeom>
              <a:avLst/>
              <a:gdLst>
                <a:gd name="T0" fmla="*/ 27 w 54"/>
                <a:gd name="T1" fmla="*/ 0 h 39"/>
                <a:gd name="T2" fmla="*/ 38 w 54"/>
                <a:gd name="T3" fmla="*/ 0 h 39"/>
                <a:gd name="T4" fmla="*/ 53 w 54"/>
                <a:gd name="T5" fmla="*/ 4 h 39"/>
                <a:gd name="T6" fmla="*/ 54 w 54"/>
                <a:gd name="T7" fmla="*/ 15 h 39"/>
                <a:gd name="T8" fmla="*/ 51 w 54"/>
                <a:gd name="T9" fmla="*/ 23 h 39"/>
                <a:gd name="T10" fmla="*/ 46 w 54"/>
                <a:gd name="T11" fmla="*/ 27 h 39"/>
                <a:gd name="T12" fmla="*/ 50 w 54"/>
                <a:gd name="T13" fmla="*/ 33 h 39"/>
                <a:gd name="T14" fmla="*/ 49 w 54"/>
                <a:gd name="T15" fmla="*/ 39 h 39"/>
                <a:gd name="T16" fmla="*/ 38 w 54"/>
                <a:gd name="T17" fmla="*/ 35 h 39"/>
                <a:gd name="T18" fmla="*/ 29 w 54"/>
                <a:gd name="T19" fmla="*/ 36 h 39"/>
                <a:gd name="T20" fmla="*/ 18 w 54"/>
                <a:gd name="T21" fmla="*/ 35 h 39"/>
                <a:gd name="T22" fmla="*/ 9 w 54"/>
                <a:gd name="T23" fmla="*/ 39 h 39"/>
                <a:gd name="T24" fmla="*/ 0 w 54"/>
                <a:gd name="T25" fmla="*/ 32 h 39"/>
                <a:gd name="T26" fmla="*/ 3 w 54"/>
                <a:gd name="T27" fmla="*/ 26 h 39"/>
                <a:gd name="T28" fmla="*/ 19 w 54"/>
                <a:gd name="T29" fmla="*/ 29 h 39"/>
                <a:gd name="T30" fmla="*/ 33 w 54"/>
                <a:gd name="T31" fmla="*/ 30 h 39"/>
                <a:gd name="T32" fmla="*/ 39 w 54"/>
                <a:gd name="T33" fmla="*/ 26 h 39"/>
                <a:gd name="T34" fmla="*/ 32 w 54"/>
                <a:gd name="T35" fmla="*/ 17 h 39"/>
                <a:gd name="T36" fmla="*/ 33 w 54"/>
                <a:gd name="T37" fmla="*/ 9 h 39"/>
                <a:gd name="T38" fmla="*/ 22 w 54"/>
                <a:gd name="T39" fmla="*/ 5 h 39"/>
                <a:gd name="T40" fmla="*/ 27 w 54"/>
                <a:gd name="T41" fmla="*/ 0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4" h="39">
                  <a:moveTo>
                    <a:pt x="27" y="0"/>
                  </a:moveTo>
                  <a:lnTo>
                    <a:pt x="38" y="0"/>
                  </a:lnTo>
                  <a:lnTo>
                    <a:pt x="53" y="4"/>
                  </a:lnTo>
                  <a:lnTo>
                    <a:pt x="54" y="15"/>
                  </a:lnTo>
                  <a:lnTo>
                    <a:pt x="51" y="23"/>
                  </a:lnTo>
                  <a:lnTo>
                    <a:pt x="46" y="27"/>
                  </a:lnTo>
                  <a:lnTo>
                    <a:pt x="50" y="33"/>
                  </a:lnTo>
                  <a:lnTo>
                    <a:pt x="49" y="39"/>
                  </a:lnTo>
                  <a:lnTo>
                    <a:pt x="38" y="35"/>
                  </a:lnTo>
                  <a:lnTo>
                    <a:pt x="29" y="36"/>
                  </a:lnTo>
                  <a:lnTo>
                    <a:pt x="18" y="35"/>
                  </a:lnTo>
                  <a:lnTo>
                    <a:pt x="9" y="39"/>
                  </a:lnTo>
                  <a:lnTo>
                    <a:pt x="0" y="32"/>
                  </a:lnTo>
                  <a:lnTo>
                    <a:pt x="3" y="26"/>
                  </a:lnTo>
                  <a:lnTo>
                    <a:pt x="19" y="29"/>
                  </a:lnTo>
                  <a:lnTo>
                    <a:pt x="33" y="30"/>
                  </a:lnTo>
                  <a:lnTo>
                    <a:pt x="39" y="26"/>
                  </a:lnTo>
                  <a:lnTo>
                    <a:pt x="32" y="17"/>
                  </a:lnTo>
                  <a:lnTo>
                    <a:pt x="33" y="9"/>
                  </a:lnTo>
                  <a:lnTo>
                    <a:pt x="22" y="5"/>
                  </a:lnTo>
                  <a:lnTo>
                    <a:pt x="27"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92" name="Freeform 91"/>
            <p:cNvSpPr>
              <a:spLocks/>
            </p:cNvSpPr>
            <p:nvPr/>
          </p:nvSpPr>
          <p:spPr bwMode="auto">
            <a:xfrm>
              <a:off x="4370141" y="2144236"/>
              <a:ext cx="244664" cy="86983"/>
            </a:xfrm>
            <a:custGeom>
              <a:avLst/>
              <a:gdLst>
                <a:gd name="T0" fmla="*/ 138 w 148"/>
                <a:gd name="T1" fmla="*/ 1 h 56"/>
                <a:gd name="T2" fmla="*/ 133 w 148"/>
                <a:gd name="T3" fmla="*/ 13 h 56"/>
                <a:gd name="T4" fmla="*/ 148 w 148"/>
                <a:gd name="T5" fmla="*/ 25 h 56"/>
                <a:gd name="T6" fmla="*/ 128 w 148"/>
                <a:gd name="T7" fmla="*/ 39 h 56"/>
                <a:gd name="T8" fmla="*/ 85 w 148"/>
                <a:gd name="T9" fmla="*/ 52 h 56"/>
                <a:gd name="T10" fmla="*/ 73 w 148"/>
                <a:gd name="T11" fmla="*/ 56 h 56"/>
                <a:gd name="T12" fmla="*/ 54 w 148"/>
                <a:gd name="T13" fmla="*/ 53 h 56"/>
                <a:gd name="T14" fmla="*/ 16 w 148"/>
                <a:gd name="T15" fmla="*/ 47 h 56"/>
                <a:gd name="T16" fmla="*/ 31 w 148"/>
                <a:gd name="T17" fmla="*/ 39 h 56"/>
                <a:gd name="T18" fmla="*/ 2 w 148"/>
                <a:gd name="T19" fmla="*/ 30 h 56"/>
                <a:gd name="T20" fmla="*/ 28 w 148"/>
                <a:gd name="T21" fmla="*/ 26 h 56"/>
                <a:gd name="T22" fmla="*/ 28 w 148"/>
                <a:gd name="T23" fmla="*/ 21 h 56"/>
                <a:gd name="T24" fmla="*/ 0 w 148"/>
                <a:gd name="T25" fmla="*/ 17 h 56"/>
                <a:gd name="T26" fmla="*/ 12 w 148"/>
                <a:gd name="T27" fmla="*/ 5 h 56"/>
                <a:gd name="T28" fmla="*/ 33 w 148"/>
                <a:gd name="T29" fmla="*/ 2 h 56"/>
                <a:gd name="T30" fmla="*/ 52 w 148"/>
                <a:gd name="T31" fmla="*/ 14 h 56"/>
                <a:gd name="T32" fmla="*/ 75 w 148"/>
                <a:gd name="T33" fmla="*/ 4 h 56"/>
                <a:gd name="T34" fmla="*/ 91 w 148"/>
                <a:gd name="T35" fmla="*/ 9 h 56"/>
                <a:gd name="T36" fmla="*/ 115 w 148"/>
                <a:gd name="T37" fmla="*/ 0 h 56"/>
                <a:gd name="T38" fmla="*/ 138 w 148"/>
                <a:gd name="T39" fmla="*/ 1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48" h="56">
                  <a:moveTo>
                    <a:pt x="138" y="1"/>
                  </a:moveTo>
                  <a:lnTo>
                    <a:pt x="133" y="13"/>
                  </a:lnTo>
                  <a:lnTo>
                    <a:pt x="148" y="25"/>
                  </a:lnTo>
                  <a:lnTo>
                    <a:pt x="128" y="39"/>
                  </a:lnTo>
                  <a:lnTo>
                    <a:pt x="85" y="52"/>
                  </a:lnTo>
                  <a:lnTo>
                    <a:pt x="73" y="56"/>
                  </a:lnTo>
                  <a:lnTo>
                    <a:pt x="54" y="53"/>
                  </a:lnTo>
                  <a:lnTo>
                    <a:pt x="16" y="47"/>
                  </a:lnTo>
                  <a:lnTo>
                    <a:pt x="31" y="39"/>
                  </a:lnTo>
                  <a:lnTo>
                    <a:pt x="2" y="30"/>
                  </a:lnTo>
                  <a:lnTo>
                    <a:pt x="28" y="26"/>
                  </a:lnTo>
                  <a:lnTo>
                    <a:pt x="28" y="21"/>
                  </a:lnTo>
                  <a:lnTo>
                    <a:pt x="0" y="17"/>
                  </a:lnTo>
                  <a:lnTo>
                    <a:pt x="12" y="5"/>
                  </a:lnTo>
                  <a:lnTo>
                    <a:pt x="33" y="2"/>
                  </a:lnTo>
                  <a:lnTo>
                    <a:pt x="52" y="14"/>
                  </a:lnTo>
                  <a:lnTo>
                    <a:pt x="75" y="4"/>
                  </a:lnTo>
                  <a:lnTo>
                    <a:pt x="91" y="9"/>
                  </a:lnTo>
                  <a:lnTo>
                    <a:pt x="115" y="0"/>
                  </a:lnTo>
                  <a:lnTo>
                    <a:pt x="138" y="1"/>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97" name="Freeform 96"/>
            <p:cNvSpPr>
              <a:spLocks/>
            </p:cNvSpPr>
            <p:nvPr/>
          </p:nvSpPr>
          <p:spPr bwMode="auto">
            <a:xfrm>
              <a:off x="2583094" y="3650897"/>
              <a:ext cx="62819" cy="26405"/>
            </a:xfrm>
            <a:custGeom>
              <a:avLst/>
              <a:gdLst>
                <a:gd name="T0" fmla="*/ 14 w 38"/>
                <a:gd name="T1" fmla="*/ 0 h 17"/>
                <a:gd name="T2" fmla="*/ 26 w 38"/>
                <a:gd name="T3" fmla="*/ 2 h 17"/>
                <a:gd name="T4" fmla="*/ 35 w 38"/>
                <a:gd name="T5" fmla="*/ 7 h 17"/>
                <a:gd name="T6" fmla="*/ 38 w 38"/>
                <a:gd name="T7" fmla="*/ 13 h 17"/>
                <a:gd name="T8" fmla="*/ 25 w 38"/>
                <a:gd name="T9" fmla="*/ 13 h 17"/>
                <a:gd name="T10" fmla="*/ 19 w 38"/>
                <a:gd name="T11" fmla="*/ 17 h 17"/>
                <a:gd name="T12" fmla="*/ 9 w 38"/>
                <a:gd name="T13" fmla="*/ 13 h 17"/>
                <a:gd name="T14" fmla="*/ 0 w 38"/>
                <a:gd name="T15" fmla="*/ 6 h 17"/>
                <a:gd name="T16" fmla="*/ 2 w 38"/>
                <a:gd name="T17" fmla="*/ 1 h 17"/>
                <a:gd name="T18" fmla="*/ 10 w 38"/>
                <a:gd name="T19" fmla="*/ 0 h 17"/>
                <a:gd name="T20" fmla="*/ 14 w 38"/>
                <a:gd name="T21"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8" h="17">
                  <a:moveTo>
                    <a:pt x="14" y="0"/>
                  </a:moveTo>
                  <a:lnTo>
                    <a:pt x="26" y="2"/>
                  </a:lnTo>
                  <a:lnTo>
                    <a:pt x="35" y="7"/>
                  </a:lnTo>
                  <a:lnTo>
                    <a:pt x="38" y="13"/>
                  </a:lnTo>
                  <a:lnTo>
                    <a:pt x="25" y="13"/>
                  </a:lnTo>
                  <a:lnTo>
                    <a:pt x="19" y="17"/>
                  </a:lnTo>
                  <a:lnTo>
                    <a:pt x="9" y="13"/>
                  </a:lnTo>
                  <a:lnTo>
                    <a:pt x="0" y="6"/>
                  </a:lnTo>
                  <a:lnTo>
                    <a:pt x="2" y="1"/>
                  </a:lnTo>
                  <a:lnTo>
                    <a:pt x="10" y="0"/>
                  </a:lnTo>
                  <a:lnTo>
                    <a:pt x="14"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21" name="Freeform 120"/>
            <p:cNvSpPr>
              <a:spLocks/>
            </p:cNvSpPr>
            <p:nvPr/>
          </p:nvSpPr>
          <p:spPr bwMode="auto">
            <a:xfrm>
              <a:off x="1546572" y="3192685"/>
              <a:ext cx="796815" cy="585580"/>
            </a:xfrm>
            <a:custGeom>
              <a:avLst/>
              <a:gdLst>
                <a:gd name="T0" fmla="*/ 298 w 482"/>
                <a:gd name="T1" fmla="*/ 175 h 377"/>
                <a:gd name="T2" fmla="*/ 288 w 482"/>
                <a:gd name="T3" fmla="*/ 225 h 377"/>
                <a:gd name="T4" fmla="*/ 303 w 482"/>
                <a:gd name="T5" fmla="*/ 266 h 377"/>
                <a:gd name="T6" fmla="*/ 329 w 482"/>
                <a:gd name="T7" fmla="*/ 294 h 377"/>
                <a:gd name="T8" fmla="*/ 366 w 482"/>
                <a:gd name="T9" fmla="*/ 295 h 377"/>
                <a:gd name="T10" fmla="*/ 405 w 482"/>
                <a:gd name="T11" fmla="*/ 279 h 377"/>
                <a:gd name="T12" fmla="*/ 419 w 482"/>
                <a:gd name="T13" fmla="*/ 243 h 377"/>
                <a:gd name="T14" fmla="*/ 468 w 482"/>
                <a:gd name="T15" fmla="*/ 234 h 377"/>
                <a:gd name="T16" fmla="*/ 480 w 482"/>
                <a:gd name="T17" fmla="*/ 246 h 377"/>
                <a:gd name="T18" fmla="*/ 465 w 482"/>
                <a:gd name="T19" fmla="*/ 275 h 377"/>
                <a:gd name="T20" fmla="*/ 451 w 482"/>
                <a:gd name="T21" fmla="*/ 295 h 377"/>
                <a:gd name="T22" fmla="*/ 436 w 482"/>
                <a:gd name="T23" fmla="*/ 308 h 377"/>
                <a:gd name="T24" fmla="*/ 430 w 482"/>
                <a:gd name="T25" fmla="*/ 309 h 377"/>
                <a:gd name="T26" fmla="*/ 395 w 482"/>
                <a:gd name="T27" fmla="*/ 321 h 377"/>
                <a:gd name="T28" fmla="*/ 399 w 482"/>
                <a:gd name="T29" fmla="*/ 333 h 377"/>
                <a:gd name="T30" fmla="*/ 402 w 482"/>
                <a:gd name="T31" fmla="*/ 346 h 377"/>
                <a:gd name="T32" fmla="*/ 370 w 482"/>
                <a:gd name="T33" fmla="*/ 367 h 377"/>
                <a:gd name="T34" fmla="*/ 348 w 482"/>
                <a:gd name="T35" fmla="*/ 355 h 377"/>
                <a:gd name="T36" fmla="*/ 315 w 482"/>
                <a:gd name="T37" fmla="*/ 344 h 377"/>
                <a:gd name="T38" fmla="*/ 278 w 482"/>
                <a:gd name="T39" fmla="*/ 349 h 377"/>
                <a:gd name="T40" fmla="*/ 236 w 482"/>
                <a:gd name="T41" fmla="*/ 332 h 377"/>
                <a:gd name="T42" fmla="*/ 199 w 482"/>
                <a:gd name="T43" fmla="*/ 307 h 377"/>
                <a:gd name="T44" fmla="*/ 165 w 482"/>
                <a:gd name="T45" fmla="*/ 290 h 377"/>
                <a:gd name="T46" fmla="*/ 138 w 482"/>
                <a:gd name="T47" fmla="*/ 255 h 377"/>
                <a:gd name="T48" fmla="*/ 149 w 482"/>
                <a:gd name="T49" fmla="*/ 242 h 377"/>
                <a:gd name="T50" fmla="*/ 146 w 482"/>
                <a:gd name="T51" fmla="*/ 217 h 377"/>
                <a:gd name="T52" fmla="*/ 116 w 482"/>
                <a:gd name="T53" fmla="*/ 169 h 377"/>
                <a:gd name="T54" fmla="*/ 95 w 482"/>
                <a:gd name="T55" fmla="*/ 143 h 377"/>
                <a:gd name="T56" fmla="*/ 85 w 482"/>
                <a:gd name="T57" fmla="*/ 115 h 377"/>
                <a:gd name="T58" fmla="*/ 68 w 482"/>
                <a:gd name="T59" fmla="*/ 88 h 377"/>
                <a:gd name="T60" fmla="*/ 59 w 482"/>
                <a:gd name="T61" fmla="*/ 56 h 377"/>
                <a:gd name="T62" fmla="*/ 50 w 482"/>
                <a:gd name="T63" fmla="*/ 24 h 377"/>
                <a:gd name="T64" fmla="*/ 31 w 482"/>
                <a:gd name="T65" fmla="*/ 27 h 377"/>
                <a:gd name="T66" fmla="*/ 31 w 482"/>
                <a:gd name="T67" fmla="*/ 62 h 377"/>
                <a:gd name="T68" fmla="*/ 43 w 482"/>
                <a:gd name="T69" fmla="*/ 82 h 377"/>
                <a:gd name="T70" fmla="*/ 46 w 482"/>
                <a:gd name="T71" fmla="*/ 102 h 377"/>
                <a:gd name="T72" fmla="*/ 61 w 482"/>
                <a:gd name="T73" fmla="*/ 125 h 377"/>
                <a:gd name="T74" fmla="*/ 67 w 482"/>
                <a:gd name="T75" fmla="*/ 164 h 377"/>
                <a:gd name="T76" fmla="*/ 80 w 482"/>
                <a:gd name="T77" fmla="*/ 185 h 377"/>
                <a:gd name="T78" fmla="*/ 74 w 482"/>
                <a:gd name="T79" fmla="*/ 205 h 377"/>
                <a:gd name="T80" fmla="*/ 59 w 482"/>
                <a:gd name="T81" fmla="*/ 181 h 377"/>
                <a:gd name="T82" fmla="*/ 45 w 482"/>
                <a:gd name="T83" fmla="*/ 150 h 377"/>
                <a:gd name="T84" fmla="*/ 28 w 482"/>
                <a:gd name="T85" fmla="*/ 123 h 377"/>
                <a:gd name="T86" fmla="*/ 13 w 482"/>
                <a:gd name="T87" fmla="*/ 115 h 377"/>
                <a:gd name="T88" fmla="*/ 14 w 482"/>
                <a:gd name="T89" fmla="*/ 103 h 377"/>
                <a:gd name="T90" fmla="*/ 17 w 482"/>
                <a:gd name="T91" fmla="*/ 71 h 377"/>
                <a:gd name="T92" fmla="*/ 4 w 482"/>
                <a:gd name="T93" fmla="*/ 39 h 377"/>
                <a:gd name="T94" fmla="*/ 21 w 482"/>
                <a:gd name="T95" fmla="*/ 2 h 377"/>
                <a:gd name="T96" fmla="*/ 64 w 482"/>
                <a:gd name="T97" fmla="*/ 14 h 377"/>
                <a:gd name="T98" fmla="*/ 148 w 482"/>
                <a:gd name="T99" fmla="*/ 28 h 377"/>
                <a:gd name="T100" fmla="*/ 185 w 482"/>
                <a:gd name="T101" fmla="*/ 27 h 377"/>
                <a:gd name="T102" fmla="*/ 202 w 482"/>
                <a:gd name="T103" fmla="*/ 54 h 377"/>
                <a:gd name="T104" fmla="*/ 224 w 482"/>
                <a:gd name="T105" fmla="*/ 78 h 377"/>
                <a:gd name="T106" fmla="*/ 264 w 482"/>
                <a:gd name="T107" fmla="*/ 69 h 377"/>
                <a:gd name="T108" fmla="*/ 280 w 482"/>
                <a:gd name="T109" fmla="*/ 107 h 377"/>
                <a:gd name="T110" fmla="*/ 296 w 482"/>
                <a:gd name="T111" fmla="*/ 138 h 3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482" h="377">
                  <a:moveTo>
                    <a:pt x="315" y="142"/>
                  </a:moveTo>
                  <a:lnTo>
                    <a:pt x="304" y="160"/>
                  </a:lnTo>
                  <a:lnTo>
                    <a:pt x="298" y="175"/>
                  </a:lnTo>
                  <a:lnTo>
                    <a:pt x="291" y="203"/>
                  </a:lnTo>
                  <a:lnTo>
                    <a:pt x="287" y="213"/>
                  </a:lnTo>
                  <a:lnTo>
                    <a:pt x="288" y="225"/>
                  </a:lnTo>
                  <a:lnTo>
                    <a:pt x="292" y="235"/>
                  </a:lnTo>
                  <a:lnTo>
                    <a:pt x="293" y="251"/>
                  </a:lnTo>
                  <a:lnTo>
                    <a:pt x="303" y="266"/>
                  </a:lnTo>
                  <a:lnTo>
                    <a:pt x="305" y="278"/>
                  </a:lnTo>
                  <a:lnTo>
                    <a:pt x="311" y="288"/>
                  </a:lnTo>
                  <a:lnTo>
                    <a:pt x="329" y="294"/>
                  </a:lnTo>
                  <a:lnTo>
                    <a:pt x="335" y="302"/>
                  </a:lnTo>
                  <a:lnTo>
                    <a:pt x="352" y="297"/>
                  </a:lnTo>
                  <a:lnTo>
                    <a:pt x="366" y="295"/>
                  </a:lnTo>
                  <a:lnTo>
                    <a:pt x="380" y="291"/>
                  </a:lnTo>
                  <a:lnTo>
                    <a:pt x="392" y="287"/>
                  </a:lnTo>
                  <a:lnTo>
                    <a:pt x="405" y="279"/>
                  </a:lnTo>
                  <a:lnTo>
                    <a:pt x="411" y="267"/>
                  </a:lnTo>
                  <a:lnTo>
                    <a:pt x="415" y="249"/>
                  </a:lnTo>
                  <a:lnTo>
                    <a:pt x="419" y="243"/>
                  </a:lnTo>
                  <a:lnTo>
                    <a:pt x="432" y="238"/>
                  </a:lnTo>
                  <a:lnTo>
                    <a:pt x="452" y="233"/>
                  </a:lnTo>
                  <a:lnTo>
                    <a:pt x="468" y="234"/>
                  </a:lnTo>
                  <a:lnTo>
                    <a:pt x="479" y="232"/>
                  </a:lnTo>
                  <a:lnTo>
                    <a:pt x="482" y="236"/>
                  </a:lnTo>
                  <a:lnTo>
                    <a:pt x="480" y="246"/>
                  </a:lnTo>
                  <a:lnTo>
                    <a:pt x="469" y="259"/>
                  </a:lnTo>
                  <a:lnTo>
                    <a:pt x="463" y="271"/>
                  </a:lnTo>
                  <a:lnTo>
                    <a:pt x="465" y="275"/>
                  </a:lnTo>
                  <a:lnTo>
                    <a:pt x="461" y="284"/>
                  </a:lnTo>
                  <a:lnTo>
                    <a:pt x="455" y="300"/>
                  </a:lnTo>
                  <a:lnTo>
                    <a:pt x="451" y="295"/>
                  </a:lnTo>
                  <a:lnTo>
                    <a:pt x="447" y="295"/>
                  </a:lnTo>
                  <a:lnTo>
                    <a:pt x="444" y="295"/>
                  </a:lnTo>
                  <a:lnTo>
                    <a:pt x="436" y="308"/>
                  </a:lnTo>
                  <a:lnTo>
                    <a:pt x="433" y="306"/>
                  </a:lnTo>
                  <a:lnTo>
                    <a:pt x="430" y="306"/>
                  </a:lnTo>
                  <a:lnTo>
                    <a:pt x="430" y="309"/>
                  </a:lnTo>
                  <a:lnTo>
                    <a:pt x="413" y="309"/>
                  </a:lnTo>
                  <a:lnTo>
                    <a:pt x="396" y="309"/>
                  </a:lnTo>
                  <a:lnTo>
                    <a:pt x="395" y="321"/>
                  </a:lnTo>
                  <a:lnTo>
                    <a:pt x="387" y="321"/>
                  </a:lnTo>
                  <a:lnTo>
                    <a:pt x="393" y="328"/>
                  </a:lnTo>
                  <a:lnTo>
                    <a:pt x="399" y="333"/>
                  </a:lnTo>
                  <a:lnTo>
                    <a:pt x="400" y="337"/>
                  </a:lnTo>
                  <a:lnTo>
                    <a:pt x="403" y="338"/>
                  </a:lnTo>
                  <a:lnTo>
                    <a:pt x="402" y="346"/>
                  </a:lnTo>
                  <a:lnTo>
                    <a:pt x="378" y="346"/>
                  </a:lnTo>
                  <a:lnTo>
                    <a:pt x="368" y="363"/>
                  </a:lnTo>
                  <a:lnTo>
                    <a:pt x="370" y="367"/>
                  </a:lnTo>
                  <a:lnTo>
                    <a:pt x="367" y="371"/>
                  </a:lnTo>
                  <a:lnTo>
                    <a:pt x="366" y="377"/>
                  </a:lnTo>
                  <a:lnTo>
                    <a:pt x="348" y="355"/>
                  </a:lnTo>
                  <a:lnTo>
                    <a:pt x="339" y="348"/>
                  </a:lnTo>
                  <a:lnTo>
                    <a:pt x="325" y="343"/>
                  </a:lnTo>
                  <a:lnTo>
                    <a:pt x="315" y="344"/>
                  </a:lnTo>
                  <a:lnTo>
                    <a:pt x="299" y="352"/>
                  </a:lnTo>
                  <a:lnTo>
                    <a:pt x="290" y="354"/>
                  </a:lnTo>
                  <a:lnTo>
                    <a:pt x="278" y="349"/>
                  </a:lnTo>
                  <a:lnTo>
                    <a:pt x="265" y="345"/>
                  </a:lnTo>
                  <a:lnTo>
                    <a:pt x="249" y="335"/>
                  </a:lnTo>
                  <a:lnTo>
                    <a:pt x="236" y="332"/>
                  </a:lnTo>
                  <a:lnTo>
                    <a:pt x="216" y="323"/>
                  </a:lnTo>
                  <a:lnTo>
                    <a:pt x="203" y="313"/>
                  </a:lnTo>
                  <a:lnTo>
                    <a:pt x="199" y="307"/>
                  </a:lnTo>
                  <a:lnTo>
                    <a:pt x="189" y="306"/>
                  </a:lnTo>
                  <a:lnTo>
                    <a:pt x="171" y="299"/>
                  </a:lnTo>
                  <a:lnTo>
                    <a:pt x="165" y="290"/>
                  </a:lnTo>
                  <a:lnTo>
                    <a:pt x="148" y="278"/>
                  </a:lnTo>
                  <a:lnTo>
                    <a:pt x="141" y="265"/>
                  </a:lnTo>
                  <a:lnTo>
                    <a:pt x="138" y="255"/>
                  </a:lnTo>
                  <a:lnTo>
                    <a:pt x="145" y="253"/>
                  </a:lnTo>
                  <a:lnTo>
                    <a:pt x="144" y="247"/>
                  </a:lnTo>
                  <a:lnTo>
                    <a:pt x="149" y="242"/>
                  </a:lnTo>
                  <a:lnTo>
                    <a:pt x="150" y="234"/>
                  </a:lnTo>
                  <a:lnTo>
                    <a:pt x="146" y="225"/>
                  </a:lnTo>
                  <a:lnTo>
                    <a:pt x="146" y="217"/>
                  </a:lnTo>
                  <a:lnTo>
                    <a:pt x="142" y="206"/>
                  </a:lnTo>
                  <a:lnTo>
                    <a:pt x="131" y="186"/>
                  </a:lnTo>
                  <a:lnTo>
                    <a:pt x="116" y="169"/>
                  </a:lnTo>
                  <a:lnTo>
                    <a:pt x="110" y="156"/>
                  </a:lnTo>
                  <a:lnTo>
                    <a:pt x="97" y="148"/>
                  </a:lnTo>
                  <a:lnTo>
                    <a:pt x="95" y="143"/>
                  </a:lnTo>
                  <a:lnTo>
                    <a:pt x="101" y="130"/>
                  </a:lnTo>
                  <a:lnTo>
                    <a:pt x="93" y="125"/>
                  </a:lnTo>
                  <a:lnTo>
                    <a:pt x="85" y="115"/>
                  </a:lnTo>
                  <a:lnTo>
                    <a:pt x="85" y="101"/>
                  </a:lnTo>
                  <a:lnTo>
                    <a:pt x="75" y="99"/>
                  </a:lnTo>
                  <a:lnTo>
                    <a:pt x="68" y="88"/>
                  </a:lnTo>
                  <a:lnTo>
                    <a:pt x="63" y="78"/>
                  </a:lnTo>
                  <a:lnTo>
                    <a:pt x="64" y="72"/>
                  </a:lnTo>
                  <a:lnTo>
                    <a:pt x="59" y="56"/>
                  </a:lnTo>
                  <a:lnTo>
                    <a:pt x="58" y="40"/>
                  </a:lnTo>
                  <a:lnTo>
                    <a:pt x="61" y="32"/>
                  </a:lnTo>
                  <a:lnTo>
                    <a:pt x="50" y="24"/>
                  </a:lnTo>
                  <a:lnTo>
                    <a:pt x="44" y="25"/>
                  </a:lnTo>
                  <a:lnTo>
                    <a:pt x="36" y="19"/>
                  </a:lnTo>
                  <a:lnTo>
                    <a:pt x="31" y="27"/>
                  </a:lnTo>
                  <a:lnTo>
                    <a:pt x="30" y="37"/>
                  </a:lnTo>
                  <a:lnTo>
                    <a:pt x="27" y="53"/>
                  </a:lnTo>
                  <a:lnTo>
                    <a:pt x="31" y="62"/>
                  </a:lnTo>
                  <a:lnTo>
                    <a:pt x="39" y="76"/>
                  </a:lnTo>
                  <a:lnTo>
                    <a:pt x="41" y="81"/>
                  </a:lnTo>
                  <a:lnTo>
                    <a:pt x="43" y="82"/>
                  </a:lnTo>
                  <a:lnTo>
                    <a:pt x="43" y="89"/>
                  </a:lnTo>
                  <a:lnTo>
                    <a:pt x="47" y="89"/>
                  </a:lnTo>
                  <a:lnTo>
                    <a:pt x="46" y="102"/>
                  </a:lnTo>
                  <a:lnTo>
                    <a:pt x="51" y="108"/>
                  </a:lnTo>
                  <a:lnTo>
                    <a:pt x="52" y="115"/>
                  </a:lnTo>
                  <a:lnTo>
                    <a:pt x="61" y="125"/>
                  </a:lnTo>
                  <a:lnTo>
                    <a:pt x="62" y="145"/>
                  </a:lnTo>
                  <a:lnTo>
                    <a:pt x="65" y="154"/>
                  </a:lnTo>
                  <a:lnTo>
                    <a:pt x="67" y="164"/>
                  </a:lnTo>
                  <a:lnTo>
                    <a:pt x="66" y="174"/>
                  </a:lnTo>
                  <a:lnTo>
                    <a:pt x="74" y="175"/>
                  </a:lnTo>
                  <a:lnTo>
                    <a:pt x="80" y="185"/>
                  </a:lnTo>
                  <a:lnTo>
                    <a:pt x="84" y="194"/>
                  </a:lnTo>
                  <a:lnTo>
                    <a:pt x="83" y="198"/>
                  </a:lnTo>
                  <a:lnTo>
                    <a:pt x="74" y="205"/>
                  </a:lnTo>
                  <a:lnTo>
                    <a:pt x="71" y="205"/>
                  </a:lnTo>
                  <a:lnTo>
                    <a:pt x="68" y="193"/>
                  </a:lnTo>
                  <a:lnTo>
                    <a:pt x="59" y="181"/>
                  </a:lnTo>
                  <a:lnTo>
                    <a:pt x="49" y="171"/>
                  </a:lnTo>
                  <a:lnTo>
                    <a:pt x="41" y="165"/>
                  </a:lnTo>
                  <a:lnTo>
                    <a:pt x="45" y="150"/>
                  </a:lnTo>
                  <a:lnTo>
                    <a:pt x="45" y="139"/>
                  </a:lnTo>
                  <a:lnTo>
                    <a:pt x="38" y="133"/>
                  </a:lnTo>
                  <a:lnTo>
                    <a:pt x="28" y="123"/>
                  </a:lnTo>
                  <a:lnTo>
                    <a:pt x="25" y="126"/>
                  </a:lnTo>
                  <a:lnTo>
                    <a:pt x="22" y="121"/>
                  </a:lnTo>
                  <a:lnTo>
                    <a:pt x="13" y="115"/>
                  </a:lnTo>
                  <a:lnTo>
                    <a:pt x="6" y="103"/>
                  </a:lnTo>
                  <a:lnTo>
                    <a:pt x="7" y="102"/>
                  </a:lnTo>
                  <a:lnTo>
                    <a:pt x="14" y="103"/>
                  </a:lnTo>
                  <a:lnTo>
                    <a:pt x="23" y="95"/>
                  </a:lnTo>
                  <a:lnTo>
                    <a:pt x="26" y="86"/>
                  </a:lnTo>
                  <a:lnTo>
                    <a:pt x="17" y="71"/>
                  </a:lnTo>
                  <a:lnTo>
                    <a:pt x="8" y="65"/>
                  </a:lnTo>
                  <a:lnTo>
                    <a:pt x="6" y="52"/>
                  </a:lnTo>
                  <a:lnTo>
                    <a:pt x="4" y="39"/>
                  </a:lnTo>
                  <a:lnTo>
                    <a:pt x="1" y="22"/>
                  </a:lnTo>
                  <a:lnTo>
                    <a:pt x="0" y="4"/>
                  </a:lnTo>
                  <a:lnTo>
                    <a:pt x="21" y="2"/>
                  </a:lnTo>
                  <a:lnTo>
                    <a:pt x="43" y="0"/>
                  </a:lnTo>
                  <a:lnTo>
                    <a:pt x="41" y="4"/>
                  </a:lnTo>
                  <a:lnTo>
                    <a:pt x="64" y="14"/>
                  </a:lnTo>
                  <a:lnTo>
                    <a:pt x="99" y="29"/>
                  </a:lnTo>
                  <a:lnTo>
                    <a:pt x="134" y="28"/>
                  </a:lnTo>
                  <a:lnTo>
                    <a:pt x="148" y="28"/>
                  </a:lnTo>
                  <a:lnTo>
                    <a:pt x="150" y="20"/>
                  </a:lnTo>
                  <a:lnTo>
                    <a:pt x="181" y="20"/>
                  </a:lnTo>
                  <a:lnTo>
                    <a:pt x="185" y="27"/>
                  </a:lnTo>
                  <a:lnTo>
                    <a:pt x="192" y="34"/>
                  </a:lnTo>
                  <a:lnTo>
                    <a:pt x="200" y="43"/>
                  </a:lnTo>
                  <a:lnTo>
                    <a:pt x="202" y="54"/>
                  </a:lnTo>
                  <a:lnTo>
                    <a:pt x="203" y="65"/>
                  </a:lnTo>
                  <a:lnTo>
                    <a:pt x="211" y="71"/>
                  </a:lnTo>
                  <a:lnTo>
                    <a:pt x="224" y="78"/>
                  </a:lnTo>
                  <a:lnTo>
                    <a:pt x="240" y="61"/>
                  </a:lnTo>
                  <a:lnTo>
                    <a:pt x="254" y="61"/>
                  </a:lnTo>
                  <a:lnTo>
                    <a:pt x="264" y="69"/>
                  </a:lnTo>
                  <a:lnTo>
                    <a:pt x="269" y="83"/>
                  </a:lnTo>
                  <a:lnTo>
                    <a:pt x="273" y="95"/>
                  </a:lnTo>
                  <a:lnTo>
                    <a:pt x="280" y="107"/>
                  </a:lnTo>
                  <a:lnTo>
                    <a:pt x="281" y="122"/>
                  </a:lnTo>
                  <a:lnTo>
                    <a:pt x="283" y="132"/>
                  </a:lnTo>
                  <a:lnTo>
                    <a:pt x="296" y="138"/>
                  </a:lnTo>
                  <a:lnTo>
                    <a:pt x="307" y="143"/>
                  </a:lnTo>
                  <a:lnTo>
                    <a:pt x="315" y="142"/>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35" name="Freeform 134"/>
            <p:cNvSpPr>
              <a:spLocks/>
            </p:cNvSpPr>
            <p:nvPr/>
          </p:nvSpPr>
          <p:spPr bwMode="auto">
            <a:xfrm>
              <a:off x="2283875" y="3762732"/>
              <a:ext cx="142170" cy="139793"/>
            </a:xfrm>
            <a:custGeom>
              <a:avLst/>
              <a:gdLst>
                <a:gd name="T0" fmla="*/ 33 w 86"/>
                <a:gd name="T1" fmla="*/ 82 h 90"/>
                <a:gd name="T2" fmla="*/ 27 w 86"/>
                <a:gd name="T3" fmla="*/ 75 h 90"/>
                <a:gd name="T4" fmla="*/ 19 w 86"/>
                <a:gd name="T5" fmla="*/ 67 h 90"/>
                <a:gd name="T6" fmla="*/ 15 w 86"/>
                <a:gd name="T7" fmla="*/ 60 h 90"/>
                <a:gd name="T8" fmla="*/ 8 w 86"/>
                <a:gd name="T9" fmla="*/ 54 h 90"/>
                <a:gd name="T10" fmla="*/ 0 w 86"/>
                <a:gd name="T11" fmla="*/ 44 h 90"/>
                <a:gd name="T12" fmla="*/ 2 w 86"/>
                <a:gd name="T13" fmla="*/ 41 h 90"/>
                <a:gd name="T14" fmla="*/ 5 w 86"/>
                <a:gd name="T15" fmla="*/ 44 h 90"/>
                <a:gd name="T16" fmla="*/ 6 w 86"/>
                <a:gd name="T17" fmla="*/ 43 h 90"/>
                <a:gd name="T18" fmla="*/ 12 w 86"/>
                <a:gd name="T19" fmla="*/ 42 h 90"/>
                <a:gd name="T20" fmla="*/ 15 w 86"/>
                <a:gd name="T21" fmla="*/ 37 h 90"/>
                <a:gd name="T22" fmla="*/ 18 w 86"/>
                <a:gd name="T23" fmla="*/ 37 h 90"/>
                <a:gd name="T24" fmla="*/ 18 w 86"/>
                <a:gd name="T25" fmla="*/ 27 h 90"/>
                <a:gd name="T26" fmla="*/ 23 w 86"/>
                <a:gd name="T27" fmla="*/ 26 h 90"/>
                <a:gd name="T28" fmla="*/ 26 w 86"/>
                <a:gd name="T29" fmla="*/ 26 h 90"/>
                <a:gd name="T30" fmla="*/ 31 w 86"/>
                <a:gd name="T31" fmla="*/ 21 h 90"/>
                <a:gd name="T32" fmla="*/ 36 w 86"/>
                <a:gd name="T33" fmla="*/ 25 h 90"/>
                <a:gd name="T34" fmla="*/ 38 w 86"/>
                <a:gd name="T35" fmla="*/ 22 h 90"/>
                <a:gd name="T36" fmla="*/ 41 w 86"/>
                <a:gd name="T37" fmla="*/ 20 h 90"/>
                <a:gd name="T38" fmla="*/ 48 w 86"/>
                <a:gd name="T39" fmla="*/ 14 h 90"/>
                <a:gd name="T40" fmla="*/ 49 w 86"/>
                <a:gd name="T41" fmla="*/ 10 h 90"/>
                <a:gd name="T42" fmla="*/ 51 w 86"/>
                <a:gd name="T43" fmla="*/ 10 h 90"/>
                <a:gd name="T44" fmla="*/ 54 w 86"/>
                <a:gd name="T45" fmla="*/ 5 h 90"/>
                <a:gd name="T46" fmla="*/ 56 w 86"/>
                <a:gd name="T47" fmla="*/ 5 h 90"/>
                <a:gd name="T48" fmla="*/ 58 w 86"/>
                <a:gd name="T49" fmla="*/ 8 h 90"/>
                <a:gd name="T50" fmla="*/ 62 w 86"/>
                <a:gd name="T51" fmla="*/ 9 h 90"/>
                <a:gd name="T52" fmla="*/ 66 w 86"/>
                <a:gd name="T53" fmla="*/ 6 h 90"/>
                <a:gd name="T54" fmla="*/ 71 w 86"/>
                <a:gd name="T55" fmla="*/ 6 h 90"/>
                <a:gd name="T56" fmla="*/ 77 w 86"/>
                <a:gd name="T57" fmla="*/ 3 h 90"/>
                <a:gd name="T58" fmla="*/ 80 w 86"/>
                <a:gd name="T59" fmla="*/ 0 h 90"/>
                <a:gd name="T60" fmla="*/ 86 w 86"/>
                <a:gd name="T61" fmla="*/ 1 h 90"/>
                <a:gd name="T62" fmla="*/ 85 w 86"/>
                <a:gd name="T63" fmla="*/ 3 h 90"/>
                <a:gd name="T64" fmla="*/ 83 w 86"/>
                <a:gd name="T65" fmla="*/ 8 h 90"/>
                <a:gd name="T66" fmla="*/ 84 w 86"/>
                <a:gd name="T67" fmla="*/ 15 h 90"/>
                <a:gd name="T68" fmla="*/ 79 w 86"/>
                <a:gd name="T69" fmla="*/ 22 h 90"/>
                <a:gd name="T70" fmla="*/ 77 w 86"/>
                <a:gd name="T71" fmla="*/ 30 h 90"/>
                <a:gd name="T72" fmla="*/ 76 w 86"/>
                <a:gd name="T73" fmla="*/ 40 h 90"/>
                <a:gd name="T74" fmla="*/ 76 w 86"/>
                <a:gd name="T75" fmla="*/ 45 h 90"/>
                <a:gd name="T76" fmla="*/ 76 w 86"/>
                <a:gd name="T77" fmla="*/ 54 h 90"/>
                <a:gd name="T78" fmla="*/ 73 w 86"/>
                <a:gd name="T79" fmla="*/ 56 h 90"/>
                <a:gd name="T80" fmla="*/ 70 w 86"/>
                <a:gd name="T81" fmla="*/ 65 h 90"/>
                <a:gd name="T82" fmla="*/ 71 w 86"/>
                <a:gd name="T83" fmla="*/ 71 h 90"/>
                <a:gd name="T84" fmla="*/ 67 w 86"/>
                <a:gd name="T85" fmla="*/ 76 h 90"/>
                <a:gd name="T86" fmla="*/ 67 w 86"/>
                <a:gd name="T87" fmla="*/ 82 h 90"/>
                <a:gd name="T88" fmla="*/ 70 w 86"/>
                <a:gd name="T89" fmla="*/ 85 h 90"/>
                <a:gd name="T90" fmla="*/ 65 w 86"/>
                <a:gd name="T91" fmla="*/ 90 h 90"/>
                <a:gd name="T92" fmla="*/ 60 w 86"/>
                <a:gd name="T93" fmla="*/ 88 h 90"/>
                <a:gd name="T94" fmla="*/ 57 w 86"/>
                <a:gd name="T95" fmla="*/ 84 h 90"/>
                <a:gd name="T96" fmla="*/ 52 w 86"/>
                <a:gd name="T97" fmla="*/ 82 h 90"/>
                <a:gd name="T98" fmla="*/ 47 w 86"/>
                <a:gd name="T99" fmla="*/ 85 h 90"/>
                <a:gd name="T100" fmla="*/ 36 w 86"/>
                <a:gd name="T101" fmla="*/ 79 h 90"/>
                <a:gd name="T102" fmla="*/ 33 w 86"/>
                <a:gd name="T103" fmla="*/ 82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86" h="90">
                  <a:moveTo>
                    <a:pt x="33" y="82"/>
                  </a:moveTo>
                  <a:lnTo>
                    <a:pt x="27" y="75"/>
                  </a:lnTo>
                  <a:lnTo>
                    <a:pt x="19" y="67"/>
                  </a:lnTo>
                  <a:lnTo>
                    <a:pt x="15" y="60"/>
                  </a:lnTo>
                  <a:lnTo>
                    <a:pt x="8" y="54"/>
                  </a:lnTo>
                  <a:lnTo>
                    <a:pt x="0" y="44"/>
                  </a:lnTo>
                  <a:lnTo>
                    <a:pt x="2" y="41"/>
                  </a:lnTo>
                  <a:lnTo>
                    <a:pt x="5" y="44"/>
                  </a:lnTo>
                  <a:lnTo>
                    <a:pt x="6" y="43"/>
                  </a:lnTo>
                  <a:lnTo>
                    <a:pt x="12" y="42"/>
                  </a:lnTo>
                  <a:lnTo>
                    <a:pt x="15" y="37"/>
                  </a:lnTo>
                  <a:lnTo>
                    <a:pt x="18" y="37"/>
                  </a:lnTo>
                  <a:lnTo>
                    <a:pt x="18" y="27"/>
                  </a:lnTo>
                  <a:lnTo>
                    <a:pt x="23" y="26"/>
                  </a:lnTo>
                  <a:lnTo>
                    <a:pt x="26" y="26"/>
                  </a:lnTo>
                  <a:lnTo>
                    <a:pt x="31" y="21"/>
                  </a:lnTo>
                  <a:lnTo>
                    <a:pt x="36" y="25"/>
                  </a:lnTo>
                  <a:lnTo>
                    <a:pt x="38" y="22"/>
                  </a:lnTo>
                  <a:lnTo>
                    <a:pt x="41" y="20"/>
                  </a:lnTo>
                  <a:lnTo>
                    <a:pt x="48" y="14"/>
                  </a:lnTo>
                  <a:lnTo>
                    <a:pt x="49" y="10"/>
                  </a:lnTo>
                  <a:lnTo>
                    <a:pt x="51" y="10"/>
                  </a:lnTo>
                  <a:lnTo>
                    <a:pt x="54" y="5"/>
                  </a:lnTo>
                  <a:lnTo>
                    <a:pt x="56" y="5"/>
                  </a:lnTo>
                  <a:lnTo>
                    <a:pt x="58" y="8"/>
                  </a:lnTo>
                  <a:lnTo>
                    <a:pt x="62" y="9"/>
                  </a:lnTo>
                  <a:lnTo>
                    <a:pt x="66" y="6"/>
                  </a:lnTo>
                  <a:lnTo>
                    <a:pt x="71" y="6"/>
                  </a:lnTo>
                  <a:lnTo>
                    <a:pt x="77" y="3"/>
                  </a:lnTo>
                  <a:lnTo>
                    <a:pt x="80" y="0"/>
                  </a:lnTo>
                  <a:lnTo>
                    <a:pt x="86" y="1"/>
                  </a:lnTo>
                  <a:lnTo>
                    <a:pt x="85" y="3"/>
                  </a:lnTo>
                  <a:lnTo>
                    <a:pt x="83" y="8"/>
                  </a:lnTo>
                  <a:lnTo>
                    <a:pt x="84" y="15"/>
                  </a:lnTo>
                  <a:lnTo>
                    <a:pt x="79" y="22"/>
                  </a:lnTo>
                  <a:lnTo>
                    <a:pt x="77" y="30"/>
                  </a:lnTo>
                  <a:lnTo>
                    <a:pt x="76" y="40"/>
                  </a:lnTo>
                  <a:lnTo>
                    <a:pt x="76" y="45"/>
                  </a:lnTo>
                  <a:lnTo>
                    <a:pt x="76" y="54"/>
                  </a:lnTo>
                  <a:lnTo>
                    <a:pt x="73" y="56"/>
                  </a:lnTo>
                  <a:lnTo>
                    <a:pt x="70" y="65"/>
                  </a:lnTo>
                  <a:lnTo>
                    <a:pt x="71" y="71"/>
                  </a:lnTo>
                  <a:lnTo>
                    <a:pt x="67" y="76"/>
                  </a:lnTo>
                  <a:lnTo>
                    <a:pt x="67" y="82"/>
                  </a:lnTo>
                  <a:lnTo>
                    <a:pt x="70" y="85"/>
                  </a:lnTo>
                  <a:lnTo>
                    <a:pt x="65" y="90"/>
                  </a:lnTo>
                  <a:lnTo>
                    <a:pt x="60" y="88"/>
                  </a:lnTo>
                  <a:lnTo>
                    <a:pt x="57" y="84"/>
                  </a:lnTo>
                  <a:lnTo>
                    <a:pt x="52" y="82"/>
                  </a:lnTo>
                  <a:lnTo>
                    <a:pt x="47" y="85"/>
                  </a:lnTo>
                  <a:lnTo>
                    <a:pt x="36" y="79"/>
                  </a:lnTo>
                  <a:lnTo>
                    <a:pt x="33" y="82"/>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45" name="Freeform 144"/>
            <p:cNvSpPr>
              <a:spLocks/>
            </p:cNvSpPr>
            <p:nvPr/>
          </p:nvSpPr>
          <p:spPr bwMode="auto">
            <a:xfrm>
              <a:off x="2414473" y="3938250"/>
              <a:ext cx="173581" cy="76110"/>
            </a:xfrm>
            <a:custGeom>
              <a:avLst/>
              <a:gdLst>
                <a:gd name="T0" fmla="*/ 92 w 105"/>
                <a:gd name="T1" fmla="*/ 49 h 49"/>
                <a:gd name="T2" fmla="*/ 87 w 105"/>
                <a:gd name="T3" fmla="*/ 43 h 49"/>
                <a:gd name="T4" fmla="*/ 83 w 105"/>
                <a:gd name="T5" fmla="*/ 32 h 49"/>
                <a:gd name="T6" fmla="*/ 88 w 105"/>
                <a:gd name="T7" fmla="*/ 27 h 49"/>
                <a:gd name="T8" fmla="*/ 83 w 105"/>
                <a:gd name="T9" fmla="*/ 25 h 49"/>
                <a:gd name="T10" fmla="*/ 80 w 105"/>
                <a:gd name="T11" fmla="*/ 18 h 49"/>
                <a:gd name="T12" fmla="*/ 72 w 105"/>
                <a:gd name="T13" fmla="*/ 12 h 49"/>
                <a:gd name="T14" fmla="*/ 63 w 105"/>
                <a:gd name="T15" fmla="*/ 14 h 49"/>
                <a:gd name="T16" fmla="*/ 59 w 105"/>
                <a:gd name="T17" fmla="*/ 21 h 49"/>
                <a:gd name="T18" fmla="*/ 52 w 105"/>
                <a:gd name="T19" fmla="*/ 26 h 49"/>
                <a:gd name="T20" fmla="*/ 48 w 105"/>
                <a:gd name="T21" fmla="*/ 27 h 49"/>
                <a:gd name="T22" fmla="*/ 46 w 105"/>
                <a:gd name="T23" fmla="*/ 31 h 49"/>
                <a:gd name="T24" fmla="*/ 54 w 105"/>
                <a:gd name="T25" fmla="*/ 43 h 49"/>
                <a:gd name="T26" fmla="*/ 49 w 105"/>
                <a:gd name="T27" fmla="*/ 45 h 49"/>
                <a:gd name="T28" fmla="*/ 46 w 105"/>
                <a:gd name="T29" fmla="*/ 48 h 49"/>
                <a:gd name="T30" fmla="*/ 37 w 105"/>
                <a:gd name="T31" fmla="*/ 49 h 49"/>
                <a:gd name="T32" fmla="*/ 35 w 105"/>
                <a:gd name="T33" fmla="*/ 37 h 49"/>
                <a:gd name="T34" fmla="*/ 32 w 105"/>
                <a:gd name="T35" fmla="*/ 40 h 49"/>
                <a:gd name="T36" fmla="*/ 26 w 105"/>
                <a:gd name="T37" fmla="*/ 39 h 49"/>
                <a:gd name="T38" fmla="*/ 23 w 105"/>
                <a:gd name="T39" fmla="*/ 31 h 49"/>
                <a:gd name="T40" fmla="*/ 16 w 105"/>
                <a:gd name="T41" fmla="*/ 29 h 49"/>
                <a:gd name="T42" fmla="*/ 11 w 105"/>
                <a:gd name="T43" fmla="*/ 27 h 49"/>
                <a:gd name="T44" fmla="*/ 3 w 105"/>
                <a:gd name="T45" fmla="*/ 27 h 49"/>
                <a:gd name="T46" fmla="*/ 2 w 105"/>
                <a:gd name="T47" fmla="*/ 32 h 49"/>
                <a:gd name="T48" fmla="*/ 0 w 105"/>
                <a:gd name="T49" fmla="*/ 29 h 49"/>
                <a:gd name="T50" fmla="*/ 1 w 105"/>
                <a:gd name="T51" fmla="*/ 24 h 49"/>
                <a:gd name="T52" fmla="*/ 3 w 105"/>
                <a:gd name="T53" fmla="*/ 20 h 49"/>
                <a:gd name="T54" fmla="*/ 3 w 105"/>
                <a:gd name="T55" fmla="*/ 16 h 49"/>
                <a:gd name="T56" fmla="*/ 6 w 105"/>
                <a:gd name="T57" fmla="*/ 14 h 49"/>
                <a:gd name="T58" fmla="*/ 2 w 105"/>
                <a:gd name="T59" fmla="*/ 11 h 49"/>
                <a:gd name="T60" fmla="*/ 2 w 105"/>
                <a:gd name="T61" fmla="*/ 2 h 49"/>
                <a:gd name="T62" fmla="*/ 9 w 105"/>
                <a:gd name="T63" fmla="*/ 1 h 49"/>
                <a:gd name="T64" fmla="*/ 16 w 105"/>
                <a:gd name="T65" fmla="*/ 8 h 49"/>
                <a:gd name="T66" fmla="*/ 15 w 105"/>
                <a:gd name="T67" fmla="*/ 12 h 49"/>
                <a:gd name="T68" fmla="*/ 22 w 105"/>
                <a:gd name="T69" fmla="*/ 13 h 49"/>
                <a:gd name="T70" fmla="*/ 24 w 105"/>
                <a:gd name="T71" fmla="*/ 12 h 49"/>
                <a:gd name="T72" fmla="*/ 29 w 105"/>
                <a:gd name="T73" fmla="*/ 17 h 49"/>
                <a:gd name="T74" fmla="*/ 38 w 105"/>
                <a:gd name="T75" fmla="*/ 15 h 49"/>
                <a:gd name="T76" fmla="*/ 46 w 105"/>
                <a:gd name="T77" fmla="*/ 10 h 49"/>
                <a:gd name="T78" fmla="*/ 57 w 105"/>
                <a:gd name="T79" fmla="*/ 6 h 49"/>
                <a:gd name="T80" fmla="*/ 64 w 105"/>
                <a:gd name="T81" fmla="*/ 0 h 49"/>
                <a:gd name="T82" fmla="*/ 74 w 105"/>
                <a:gd name="T83" fmla="*/ 1 h 49"/>
                <a:gd name="T84" fmla="*/ 73 w 105"/>
                <a:gd name="T85" fmla="*/ 3 h 49"/>
                <a:gd name="T86" fmla="*/ 83 w 105"/>
                <a:gd name="T87" fmla="*/ 4 h 49"/>
                <a:gd name="T88" fmla="*/ 91 w 105"/>
                <a:gd name="T89" fmla="*/ 7 h 49"/>
                <a:gd name="T90" fmla="*/ 97 w 105"/>
                <a:gd name="T91" fmla="*/ 14 h 49"/>
                <a:gd name="T92" fmla="*/ 103 w 105"/>
                <a:gd name="T93" fmla="*/ 19 h 49"/>
                <a:gd name="T94" fmla="*/ 101 w 105"/>
                <a:gd name="T95" fmla="*/ 22 h 49"/>
                <a:gd name="T96" fmla="*/ 105 w 105"/>
                <a:gd name="T97" fmla="*/ 35 h 49"/>
                <a:gd name="T98" fmla="*/ 101 w 105"/>
                <a:gd name="T99" fmla="*/ 41 h 49"/>
                <a:gd name="T100" fmla="*/ 95 w 105"/>
                <a:gd name="T101" fmla="*/ 39 h 49"/>
                <a:gd name="T102" fmla="*/ 92 w 105"/>
                <a:gd name="T103" fmla="*/ 49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05" h="49">
                  <a:moveTo>
                    <a:pt x="92" y="49"/>
                  </a:moveTo>
                  <a:lnTo>
                    <a:pt x="87" y="43"/>
                  </a:lnTo>
                  <a:lnTo>
                    <a:pt x="83" y="32"/>
                  </a:lnTo>
                  <a:lnTo>
                    <a:pt x="88" y="27"/>
                  </a:lnTo>
                  <a:lnTo>
                    <a:pt x="83" y="25"/>
                  </a:lnTo>
                  <a:lnTo>
                    <a:pt x="80" y="18"/>
                  </a:lnTo>
                  <a:lnTo>
                    <a:pt x="72" y="12"/>
                  </a:lnTo>
                  <a:lnTo>
                    <a:pt x="63" y="14"/>
                  </a:lnTo>
                  <a:lnTo>
                    <a:pt x="59" y="21"/>
                  </a:lnTo>
                  <a:lnTo>
                    <a:pt x="52" y="26"/>
                  </a:lnTo>
                  <a:lnTo>
                    <a:pt x="48" y="27"/>
                  </a:lnTo>
                  <a:lnTo>
                    <a:pt x="46" y="31"/>
                  </a:lnTo>
                  <a:lnTo>
                    <a:pt x="54" y="43"/>
                  </a:lnTo>
                  <a:lnTo>
                    <a:pt x="49" y="45"/>
                  </a:lnTo>
                  <a:lnTo>
                    <a:pt x="46" y="48"/>
                  </a:lnTo>
                  <a:lnTo>
                    <a:pt x="37" y="49"/>
                  </a:lnTo>
                  <a:lnTo>
                    <a:pt x="35" y="37"/>
                  </a:lnTo>
                  <a:lnTo>
                    <a:pt x="32" y="40"/>
                  </a:lnTo>
                  <a:lnTo>
                    <a:pt x="26" y="39"/>
                  </a:lnTo>
                  <a:lnTo>
                    <a:pt x="23" y="31"/>
                  </a:lnTo>
                  <a:lnTo>
                    <a:pt x="16" y="29"/>
                  </a:lnTo>
                  <a:lnTo>
                    <a:pt x="11" y="27"/>
                  </a:lnTo>
                  <a:lnTo>
                    <a:pt x="3" y="27"/>
                  </a:lnTo>
                  <a:lnTo>
                    <a:pt x="2" y="32"/>
                  </a:lnTo>
                  <a:lnTo>
                    <a:pt x="0" y="29"/>
                  </a:lnTo>
                  <a:lnTo>
                    <a:pt x="1" y="24"/>
                  </a:lnTo>
                  <a:lnTo>
                    <a:pt x="3" y="20"/>
                  </a:lnTo>
                  <a:lnTo>
                    <a:pt x="3" y="16"/>
                  </a:lnTo>
                  <a:lnTo>
                    <a:pt x="6" y="14"/>
                  </a:lnTo>
                  <a:lnTo>
                    <a:pt x="2" y="11"/>
                  </a:lnTo>
                  <a:lnTo>
                    <a:pt x="2" y="2"/>
                  </a:lnTo>
                  <a:lnTo>
                    <a:pt x="9" y="1"/>
                  </a:lnTo>
                  <a:lnTo>
                    <a:pt x="16" y="8"/>
                  </a:lnTo>
                  <a:lnTo>
                    <a:pt x="15" y="12"/>
                  </a:lnTo>
                  <a:lnTo>
                    <a:pt x="22" y="13"/>
                  </a:lnTo>
                  <a:lnTo>
                    <a:pt x="24" y="12"/>
                  </a:lnTo>
                  <a:lnTo>
                    <a:pt x="29" y="17"/>
                  </a:lnTo>
                  <a:lnTo>
                    <a:pt x="38" y="15"/>
                  </a:lnTo>
                  <a:lnTo>
                    <a:pt x="46" y="10"/>
                  </a:lnTo>
                  <a:lnTo>
                    <a:pt x="57" y="6"/>
                  </a:lnTo>
                  <a:lnTo>
                    <a:pt x="64" y="0"/>
                  </a:lnTo>
                  <a:lnTo>
                    <a:pt x="74" y="1"/>
                  </a:lnTo>
                  <a:lnTo>
                    <a:pt x="73" y="3"/>
                  </a:lnTo>
                  <a:lnTo>
                    <a:pt x="83" y="4"/>
                  </a:lnTo>
                  <a:lnTo>
                    <a:pt x="91" y="7"/>
                  </a:lnTo>
                  <a:lnTo>
                    <a:pt x="97" y="14"/>
                  </a:lnTo>
                  <a:lnTo>
                    <a:pt x="103" y="19"/>
                  </a:lnTo>
                  <a:lnTo>
                    <a:pt x="101" y="22"/>
                  </a:lnTo>
                  <a:lnTo>
                    <a:pt x="105" y="35"/>
                  </a:lnTo>
                  <a:lnTo>
                    <a:pt x="101" y="41"/>
                  </a:lnTo>
                  <a:lnTo>
                    <a:pt x="95" y="39"/>
                  </a:lnTo>
                  <a:lnTo>
                    <a:pt x="92" y="4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46" name="Freeform 145"/>
            <p:cNvSpPr>
              <a:spLocks/>
            </p:cNvSpPr>
            <p:nvPr/>
          </p:nvSpPr>
          <p:spPr bwMode="auto">
            <a:xfrm>
              <a:off x="2457454" y="4250455"/>
              <a:ext cx="400061" cy="590239"/>
            </a:xfrm>
            <a:custGeom>
              <a:avLst/>
              <a:gdLst>
                <a:gd name="T0" fmla="*/ 229 w 242"/>
                <a:gd name="T1" fmla="*/ 374 h 380"/>
                <a:gd name="T2" fmla="*/ 201 w 242"/>
                <a:gd name="T3" fmla="*/ 368 h 380"/>
                <a:gd name="T4" fmla="*/ 160 w 242"/>
                <a:gd name="T5" fmla="*/ 338 h 380"/>
                <a:gd name="T6" fmla="*/ 111 w 242"/>
                <a:gd name="T7" fmla="*/ 303 h 380"/>
                <a:gd name="T8" fmla="*/ 104 w 242"/>
                <a:gd name="T9" fmla="*/ 280 h 380"/>
                <a:gd name="T10" fmla="*/ 66 w 242"/>
                <a:gd name="T11" fmla="*/ 214 h 380"/>
                <a:gd name="T12" fmla="*/ 38 w 242"/>
                <a:gd name="T13" fmla="*/ 163 h 380"/>
                <a:gd name="T14" fmla="*/ 17 w 242"/>
                <a:gd name="T15" fmla="*/ 134 h 380"/>
                <a:gd name="T16" fmla="*/ 9 w 242"/>
                <a:gd name="T17" fmla="*/ 117 h 380"/>
                <a:gd name="T18" fmla="*/ 5 w 242"/>
                <a:gd name="T19" fmla="*/ 82 h 380"/>
                <a:gd name="T20" fmla="*/ 22 w 242"/>
                <a:gd name="T21" fmla="*/ 78 h 380"/>
                <a:gd name="T22" fmla="*/ 17 w 242"/>
                <a:gd name="T23" fmla="*/ 90 h 380"/>
                <a:gd name="T24" fmla="*/ 33 w 242"/>
                <a:gd name="T25" fmla="*/ 91 h 380"/>
                <a:gd name="T26" fmla="*/ 51 w 242"/>
                <a:gd name="T27" fmla="*/ 93 h 380"/>
                <a:gd name="T28" fmla="*/ 65 w 242"/>
                <a:gd name="T29" fmla="*/ 61 h 380"/>
                <a:gd name="T30" fmla="*/ 106 w 242"/>
                <a:gd name="T31" fmla="*/ 31 h 380"/>
                <a:gd name="T32" fmla="*/ 109 w 242"/>
                <a:gd name="T33" fmla="*/ 1 h 380"/>
                <a:gd name="T34" fmla="*/ 127 w 242"/>
                <a:gd name="T35" fmla="*/ 10 h 380"/>
                <a:gd name="T36" fmla="*/ 141 w 242"/>
                <a:gd name="T37" fmla="*/ 25 h 380"/>
                <a:gd name="T38" fmla="*/ 166 w 242"/>
                <a:gd name="T39" fmla="*/ 49 h 380"/>
                <a:gd name="T40" fmla="*/ 182 w 242"/>
                <a:gd name="T41" fmla="*/ 47 h 380"/>
                <a:gd name="T42" fmla="*/ 208 w 242"/>
                <a:gd name="T43" fmla="*/ 55 h 380"/>
                <a:gd name="T44" fmla="*/ 202 w 242"/>
                <a:gd name="T45" fmla="*/ 77 h 380"/>
                <a:gd name="T46" fmla="*/ 194 w 242"/>
                <a:gd name="T47" fmla="*/ 87 h 380"/>
                <a:gd name="T48" fmla="*/ 177 w 242"/>
                <a:gd name="T49" fmla="*/ 94 h 380"/>
                <a:gd name="T50" fmla="*/ 156 w 242"/>
                <a:gd name="T51" fmla="*/ 118 h 380"/>
                <a:gd name="T52" fmla="*/ 153 w 242"/>
                <a:gd name="T53" fmla="*/ 136 h 380"/>
                <a:gd name="T54" fmla="*/ 143 w 242"/>
                <a:gd name="T55" fmla="*/ 151 h 380"/>
                <a:gd name="T56" fmla="*/ 147 w 242"/>
                <a:gd name="T57" fmla="*/ 173 h 380"/>
                <a:gd name="T58" fmla="*/ 154 w 242"/>
                <a:gd name="T59" fmla="*/ 195 h 380"/>
                <a:gd name="T60" fmla="*/ 174 w 242"/>
                <a:gd name="T61" fmla="*/ 207 h 380"/>
                <a:gd name="T62" fmla="*/ 204 w 242"/>
                <a:gd name="T63" fmla="*/ 196 h 380"/>
                <a:gd name="T64" fmla="*/ 213 w 242"/>
                <a:gd name="T65" fmla="*/ 230 h 380"/>
                <a:gd name="T66" fmla="*/ 241 w 242"/>
                <a:gd name="T67" fmla="*/ 259 h 380"/>
                <a:gd name="T68" fmla="*/ 238 w 242"/>
                <a:gd name="T69" fmla="*/ 281 h 380"/>
                <a:gd name="T70" fmla="*/ 233 w 242"/>
                <a:gd name="T71" fmla="*/ 309 h 380"/>
                <a:gd name="T72" fmla="*/ 233 w 242"/>
                <a:gd name="T73" fmla="*/ 324 h 380"/>
                <a:gd name="T74" fmla="*/ 233 w 242"/>
                <a:gd name="T75" fmla="*/ 364 h 3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242" h="380">
                  <a:moveTo>
                    <a:pt x="233" y="364"/>
                  </a:moveTo>
                  <a:lnTo>
                    <a:pt x="229" y="374"/>
                  </a:lnTo>
                  <a:lnTo>
                    <a:pt x="220" y="380"/>
                  </a:lnTo>
                  <a:lnTo>
                    <a:pt x="201" y="368"/>
                  </a:lnTo>
                  <a:lnTo>
                    <a:pt x="199" y="359"/>
                  </a:lnTo>
                  <a:lnTo>
                    <a:pt x="160" y="338"/>
                  </a:lnTo>
                  <a:lnTo>
                    <a:pt x="126" y="315"/>
                  </a:lnTo>
                  <a:lnTo>
                    <a:pt x="111" y="303"/>
                  </a:lnTo>
                  <a:lnTo>
                    <a:pt x="102" y="286"/>
                  </a:lnTo>
                  <a:lnTo>
                    <a:pt x="104" y="280"/>
                  </a:lnTo>
                  <a:lnTo>
                    <a:pt x="87" y="252"/>
                  </a:lnTo>
                  <a:lnTo>
                    <a:pt x="66" y="214"/>
                  </a:lnTo>
                  <a:lnTo>
                    <a:pt x="46" y="173"/>
                  </a:lnTo>
                  <a:lnTo>
                    <a:pt x="38" y="163"/>
                  </a:lnTo>
                  <a:lnTo>
                    <a:pt x="32" y="148"/>
                  </a:lnTo>
                  <a:lnTo>
                    <a:pt x="17" y="134"/>
                  </a:lnTo>
                  <a:lnTo>
                    <a:pt x="4" y="126"/>
                  </a:lnTo>
                  <a:lnTo>
                    <a:pt x="9" y="117"/>
                  </a:lnTo>
                  <a:lnTo>
                    <a:pt x="0" y="97"/>
                  </a:lnTo>
                  <a:lnTo>
                    <a:pt x="5" y="82"/>
                  </a:lnTo>
                  <a:lnTo>
                    <a:pt x="20" y="69"/>
                  </a:lnTo>
                  <a:lnTo>
                    <a:pt x="22" y="78"/>
                  </a:lnTo>
                  <a:lnTo>
                    <a:pt x="17" y="83"/>
                  </a:lnTo>
                  <a:lnTo>
                    <a:pt x="17" y="90"/>
                  </a:lnTo>
                  <a:lnTo>
                    <a:pt x="25" y="89"/>
                  </a:lnTo>
                  <a:lnTo>
                    <a:pt x="33" y="91"/>
                  </a:lnTo>
                  <a:lnTo>
                    <a:pt x="41" y="101"/>
                  </a:lnTo>
                  <a:lnTo>
                    <a:pt x="51" y="93"/>
                  </a:lnTo>
                  <a:lnTo>
                    <a:pt x="54" y="79"/>
                  </a:lnTo>
                  <a:lnTo>
                    <a:pt x="65" y="61"/>
                  </a:lnTo>
                  <a:lnTo>
                    <a:pt x="87" y="53"/>
                  </a:lnTo>
                  <a:lnTo>
                    <a:pt x="106" y="31"/>
                  </a:lnTo>
                  <a:lnTo>
                    <a:pt x="112" y="17"/>
                  </a:lnTo>
                  <a:lnTo>
                    <a:pt x="109" y="1"/>
                  </a:lnTo>
                  <a:lnTo>
                    <a:pt x="114" y="0"/>
                  </a:lnTo>
                  <a:lnTo>
                    <a:pt x="127" y="10"/>
                  </a:lnTo>
                  <a:lnTo>
                    <a:pt x="132" y="19"/>
                  </a:lnTo>
                  <a:lnTo>
                    <a:pt x="141" y="25"/>
                  </a:lnTo>
                  <a:lnTo>
                    <a:pt x="152" y="46"/>
                  </a:lnTo>
                  <a:lnTo>
                    <a:pt x="166" y="49"/>
                  </a:lnTo>
                  <a:lnTo>
                    <a:pt x="176" y="43"/>
                  </a:lnTo>
                  <a:lnTo>
                    <a:pt x="182" y="47"/>
                  </a:lnTo>
                  <a:lnTo>
                    <a:pt x="193" y="45"/>
                  </a:lnTo>
                  <a:lnTo>
                    <a:pt x="208" y="55"/>
                  </a:lnTo>
                  <a:lnTo>
                    <a:pt x="196" y="76"/>
                  </a:lnTo>
                  <a:lnTo>
                    <a:pt x="202" y="77"/>
                  </a:lnTo>
                  <a:lnTo>
                    <a:pt x="211" y="88"/>
                  </a:lnTo>
                  <a:lnTo>
                    <a:pt x="194" y="87"/>
                  </a:lnTo>
                  <a:lnTo>
                    <a:pt x="192" y="90"/>
                  </a:lnTo>
                  <a:lnTo>
                    <a:pt x="177" y="94"/>
                  </a:lnTo>
                  <a:lnTo>
                    <a:pt x="157" y="108"/>
                  </a:lnTo>
                  <a:lnTo>
                    <a:pt x="156" y="118"/>
                  </a:lnTo>
                  <a:lnTo>
                    <a:pt x="151" y="125"/>
                  </a:lnTo>
                  <a:lnTo>
                    <a:pt x="153" y="136"/>
                  </a:lnTo>
                  <a:lnTo>
                    <a:pt x="142" y="142"/>
                  </a:lnTo>
                  <a:lnTo>
                    <a:pt x="143" y="151"/>
                  </a:lnTo>
                  <a:lnTo>
                    <a:pt x="138" y="155"/>
                  </a:lnTo>
                  <a:lnTo>
                    <a:pt x="147" y="173"/>
                  </a:lnTo>
                  <a:lnTo>
                    <a:pt x="157" y="186"/>
                  </a:lnTo>
                  <a:lnTo>
                    <a:pt x="154" y="195"/>
                  </a:lnTo>
                  <a:lnTo>
                    <a:pt x="166" y="196"/>
                  </a:lnTo>
                  <a:lnTo>
                    <a:pt x="174" y="207"/>
                  </a:lnTo>
                  <a:lnTo>
                    <a:pt x="190" y="208"/>
                  </a:lnTo>
                  <a:lnTo>
                    <a:pt x="204" y="196"/>
                  </a:lnTo>
                  <a:lnTo>
                    <a:pt x="205" y="227"/>
                  </a:lnTo>
                  <a:lnTo>
                    <a:pt x="213" y="230"/>
                  </a:lnTo>
                  <a:lnTo>
                    <a:pt x="223" y="226"/>
                  </a:lnTo>
                  <a:lnTo>
                    <a:pt x="241" y="259"/>
                  </a:lnTo>
                  <a:lnTo>
                    <a:pt x="238" y="266"/>
                  </a:lnTo>
                  <a:lnTo>
                    <a:pt x="238" y="281"/>
                  </a:lnTo>
                  <a:lnTo>
                    <a:pt x="239" y="299"/>
                  </a:lnTo>
                  <a:lnTo>
                    <a:pt x="233" y="309"/>
                  </a:lnTo>
                  <a:lnTo>
                    <a:pt x="236" y="317"/>
                  </a:lnTo>
                  <a:lnTo>
                    <a:pt x="233" y="324"/>
                  </a:lnTo>
                  <a:lnTo>
                    <a:pt x="242" y="341"/>
                  </a:lnTo>
                  <a:lnTo>
                    <a:pt x="233" y="364"/>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53" name="Freeform 152"/>
            <p:cNvSpPr>
              <a:spLocks/>
            </p:cNvSpPr>
            <p:nvPr/>
          </p:nvSpPr>
          <p:spPr bwMode="auto">
            <a:xfrm>
              <a:off x="2915375" y="3650896"/>
              <a:ext cx="49594" cy="17087"/>
            </a:xfrm>
            <a:custGeom>
              <a:avLst/>
              <a:gdLst>
                <a:gd name="T0" fmla="*/ 18 w 30"/>
                <a:gd name="T1" fmla="*/ 0 h 11"/>
                <a:gd name="T2" fmla="*/ 27 w 30"/>
                <a:gd name="T3" fmla="*/ 1 h 11"/>
                <a:gd name="T4" fmla="*/ 30 w 30"/>
                <a:gd name="T5" fmla="*/ 6 h 11"/>
                <a:gd name="T6" fmla="*/ 24 w 30"/>
                <a:gd name="T7" fmla="*/ 11 h 11"/>
                <a:gd name="T8" fmla="*/ 11 w 30"/>
                <a:gd name="T9" fmla="*/ 11 h 11"/>
                <a:gd name="T10" fmla="*/ 0 w 30"/>
                <a:gd name="T11" fmla="*/ 11 h 11"/>
                <a:gd name="T12" fmla="*/ 0 w 30"/>
                <a:gd name="T13" fmla="*/ 3 h 11"/>
                <a:gd name="T14" fmla="*/ 3 w 30"/>
                <a:gd name="T15" fmla="*/ 0 h 11"/>
                <a:gd name="T16" fmla="*/ 18 w 30"/>
                <a:gd name="T17"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11">
                  <a:moveTo>
                    <a:pt x="18" y="0"/>
                  </a:moveTo>
                  <a:lnTo>
                    <a:pt x="27" y="1"/>
                  </a:lnTo>
                  <a:lnTo>
                    <a:pt x="30" y="6"/>
                  </a:lnTo>
                  <a:lnTo>
                    <a:pt x="24" y="11"/>
                  </a:lnTo>
                  <a:lnTo>
                    <a:pt x="11" y="11"/>
                  </a:lnTo>
                  <a:lnTo>
                    <a:pt x="0" y="11"/>
                  </a:lnTo>
                  <a:lnTo>
                    <a:pt x="0" y="3"/>
                  </a:lnTo>
                  <a:lnTo>
                    <a:pt x="3" y="0"/>
                  </a:lnTo>
                  <a:lnTo>
                    <a:pt x="18"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56" name="Freeform 155"/>
            <p:cNvSpPr>
              <a:spLocks/>
            </p:cNvSpPr>
            <p:nvPr/>
          </p:nvSpPr>
          <p:spPr bwMode="auto">
            <a:xfrm>
              <a:off x="3065812" y="4871759"/>
              <a:ext cx="257890" cy="265608"/>
            </a:xfrm>
            <a:custGeom>
              <a:avLst/>
              <a:gdLst>
                <a:gd name="T0" fmla="*/ 0 w 156"/>
                <a:gd name="T1" fmla="*/ 61 h 171"/>
                <a:gd name="T2" fmla="*/ 4 w 156"/>
                <a:gd name="T3" fmla="*/ 36 h 171"/>
                <a:gd name="T4" fmla="*/ 3 w 156"/>
                <a:gd name="T5" fmla="*/ 25 h 171"/>
                <a:gd name="T6" fmla="*/ 10 w 156"/>
                <a:gd name="T7" fmla="*/ 6 h 171"/>
                <a:gd name="T8" fmla="*/ 41 w 156"/>
                <a:gd name="T9" fmla="*/ 0 h 171"/>
                <a:gd name="T10" fmla="*/ 58 w 156"/>
                <a:gd name="T11" fmla="*/ 1 h 171"/>
                <a:gd name="T12" fmla="*/ 76 w 156"/>
                <a:gd name="T13" fmla="*/ 11 h 171"/>
                <a:gd name="T14" fmla="*/ 77 w 156"/>
                <a:gd name="T15" fmla="*/ 18 h 171"/>
                <a:gd name="T16" fmla="*/ 83 w 156"/>
                <a:gd name="T17" fmla="*/ 29 h 171"/>
                <a:gd name="T18" fmla="*/ 85 w 156"/>
                <a:gd name="T19" fmla="*/ 57 h 171"/>
                <a:gd name="T20" fmla="*/ 104 w 156"/>
                <a:gd name="T21" fmla="*/ 61 h 171"/>
                <a:gd name="T22" fmla="*/ 111 w 156"/>
                <a:gd name="T23" fmla="*/ 57 h 171"/>
                <a:gd name="T24" fmla="*/ 124 w 156"/>
                <a:gd name="T25" fmla="*/ 63 h 171"/>
                <a:gd name="T26" fmla="*/ 128 w 156"/>
                <a:gd name="T27" fmla="*/ 69 h 171"/>
                <a:gd name="T28" fmla="*/ 132 w 156"/>
                <a:gd name="T29" fmla="*/ 88 h 171"/>
                <a:gd name="T30" fmla="*/ 135 w 156"/>
                <a:gd name="T31" fmla="*/ 96 h 171"/>
                <a:gd name="T32" fmla="*/ 141 w 156"/>
                <a:gd name="T33" fmla="*/ 97 h 171"/>
                <a:gd name="T34" fmla="*/ 148 w 156"/>
                <a:gd name="T35" fmla="*/ 94 h 171"/>
                <a:gd name="T36" fmla="*/ 155 w 156"/>
                <a:gd name="T37" fmla="*/ 97 h 171"/>
                <a:gd name="T38" fmla="*/ 156 w 156"/>
                <a:gd name="T39" fmla="*/ 109 h 171"/>
                <a:gd name="T40" fmla="*/ 155 w 156"/>
                <a:gd name="T41" fmla="*/ 121 h 171"/>
                <a:gd name="T42" fmla="*/ 153 w 156"/>
                <a:gd name="T43" fmla="*/ 133 h 171"/>
                <a:gd name="T44" fmla="*/ 152 w 156"/>
                <a:gd name="T45" fmla="*/ 151 h 171"/>
                <a:gd name="T46" fmla="*/ 138 w 156"/>
                <a:gd name="T47" fmla="*/ 167 h 171"/>
                <a:gd name="T48" fmla="*/ 124 w 156"/>
                <a:gd name="T49" fmla="*/ 171 h 171"/>
                <a:gd name="T50" fmla="*/ 104 w 156"/>
                <a:gd name="T51" fmla="*/ 167 h 171"/>
                <a:gd name="T52" fmla="*/ 85 w 156"/>
                <a:gd name="T53" fmla="*/ 162 h 171"/>
                <a:gd name="T54" fmla="*/ 99 w 156"/>
                <a:gd name="T55" fmla="*/ 130 h 171"/>
                <a:gd name="T56" fmla="*/ 95 w 156"/>
                <a:gd name="T57" fmla="*/ 121 h 171"/>
                <a:gd name="T58" fmla="*/ 76 w 156"/>
                <a:gd name="T59" fmla="*/ 113 h 171"/>
                <a:gd name="T60" fmla="*/ 52 w 156"/>
                <a:gd name="T61" fmla="*/ 98 h 171"/>
                <a:gd name="T62" fmla="*/ 37 w 156"/>
                <a:gd name="T63" fmla="*/ 95 h 171"/>
                <a:gd name="T64" fmla="*/ 0 w 156"/>
                <a:gd name="T65" fmla="*/ 61 h 1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56" h="171">
                  <a:moveTo>
                    <a:pt x="0" y="61"/>
                  </a:moveTo>
                  <a:lnTo>
                    <a:pt x="4" y="36"/>
                  </a:lnTo>
                  <a:lnTo>
                    <a:pt x="3" y="25"/>
                  </a:lnTo>
                  <a:lnTo>
                    <a:pt x="10" y="6"/>
                  </a:lnTo>
                  <a:lnTo>
                    <a:pt x="41" y="0"/>
                  </a:lnTo>
                  <a:lnTo>
                    <a:pt x="58" y="1"/>
                  </a:lnTo>
                  <a:lnTo>
                    <a:pt x="76" y="11"/>
                  </a:lnTo>
                  <a:lnTo>
                    <a:pt x="77" y="18"/>
                  </a:lnTo>
                  <a:lnTo>
                    <a:pt x="83" y="29"/>
                  </a:lnTo>
                  <a:lnTo>
                    <a:pt x="85" y="57"/>
                  </a:lnTo>
                  <a:lnTo>
                    <a:pt x="104" y="61"/>
                  </a:lnTo>
                  <a:lnTo>
                    <a:pt x="111" y="57"/>
                  </a:lnTo>
                  <a:lnTo>
                    <a:pt x="124" y="63"/>
                  </a:lnTo>
                  <a:lnTo>
                    <a:pt x="128" y="69"/>
                  </a:lnTo>
                  <a:lnTo>
                    <a:pt x="132" y="88"/>
                  </a:lnTo>
                  <a:lnTo>
                    <a:pt x="135" y="96"/>
                  </a:lnTo>
                  <a:lnTo>
                    <a:pt x="141" y="97"/>
                  </a:lnTo>
                  <a:lnTo>
                    <a:pt x="148" y="94"/>
                  </a:lnTo>
                  <a:lnTo>
                    <a:pt x="155" y="97"/>
                  </a:lnTo>
                  <a:lnTo>
                    <a:pt x="156" y="109"/>
                  </a:lnTo>
                  <a:lnTo>
                    <a:pt x="155" y="121"/>
                  </a:lnTo>
                  <a:lnTo>
                    <a:pt x="153" y="133"/>
                  </a:lnTo>
                  <a:lnTo>
                    <a:pt x="152" y="151"/>
                  </a:lnTo>
                  <a:lnTo>
                    <a:pt x="138" y="167"/>
                  </a:lnTo>
                  <a:lnTo>
                    <a:pt x="124" y="171"/>
                  </a:lnTo>
                  <a:lnTo>
                    <a:pt x="104" y="167"/>
                  </a:lnTo>
                  <a:lnTo>
                    <a:pt x="85" y="162"/>
                  </a:lnTo>
                  <a:lnTo>
                    <a:pt x="99" y="130"/>
                  </a:lnTo>
                  <a:lnTo>
                    <a:pt x="95" y="121"/>
                  </a:lnTo>
                  <a:lnTo>
                    <a:pt x="76" y="113"/>
                  </a:lnTo>
                  <a:lnTo>
                    <a:pt x="52" y="98"/>
                  </a:lnTo>
                  <a:lnTo>
                    <a:pt x="37" y="95"/>
                  </a:lnTo>
                  <a:lnTo>
                    <a:pt x="0" y="61"/>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81" name="Freeform 180"/>
            <p:cNvSpPr>
              <a:spLocks/>
            </p:cNvSpPr>
            <p:nvPr/>
          </p:nvSpPr>
          <p:spPr bwMode="auto">
            <a:xfrm>
              <a:off x="2212790" y="3782923"/>
              <a:ext cx="72738" cy="40386"/>
            </a:xfrm>
            <a:custGeom>
              <a:avLst/>
              <a:gdLst>
                <a:gd name="T0" fmla="*/ 42 w 44"/>
                <a:gd name="T1" fmla="*/ 21 h 26"/>
                <a:gd name="T2" fmla="*/ 39 w 44"/>
                <a:gd name="T3" fmla="*/ 26 h 26"/>
                <a:gd name="T4" fmla="*/ 29 w 44"/>
                <a:gd name="T5" fmla="*/ 26 h 26"/>
                <a:gd name="T6" fmla="*/ 22 w 44"/>
                <a:gd name="T7" fmla="*/ 24 h 26"/>
                <a:gd name="T8" fmla="*/ 15 w 44"/>
                <a:gd name="T9" fmla="*/ 20 h 26"/>
                <a:gd name="T10" fmla="*/ 5 w 44"/>
                <a:gd name="T11" fmla="*/ 18 h 26"/>
                <a:gd name="T12" fmla="*/ 0 w 44"/>
                <a:gd name="T13" fmla="*/ 14 h 26"/>
                <a:gd name="T14" fmla="*/ 1 w 44"/>
                <a:gd name="T15" fmla="*/ 11 h 26"/>
                <a:gd name="T16" fmla="*/ 8 w 44"/>
                <a:gd name="T17" fmla="*/ 6 h 26"/>
                <a:gd name="T18" fmla="*/ 12 w 44"/>
                <a:gd name="T19" fmla="*/ 3 h 26"/>
                <a:gd name="T20" fmla="*/ 11 w 44"/>
                <a:gd name="T21" fmla="*/ 1 h 26"/>
                <a:gd name="T22" fmla="*/ 15 w 44"/>
                <a:gd name="T23" fmla="*/ 0 h 26"/>
                <a:gd name="T24" fmla="*/ 20 w 44"/>
                <a:gd name="T25" fmla="*/ 1 h 26"/>
                <a:gd name="T26" fmla="*/ 24 w 44"/>
                <a:gd name="T27" fmla="*/ 6 h 26"/>
                <a:gd name="T28" fmla="*/ 29 w 44"/>
                <a:gd name="T29" fmla="*/ 9 h 26"/>
                <a:gd name="T30" fmla="*/ 29 w 44"/>
                <a:gd name="T31" fmla="*/ 12 h 26"/>
                <a:gd name="T32" fmla="*/ 38 w 44"/>
                <a:gd name="T33" fmla="*/ 9 h 26"/>
                <a:gd name="T34" fmla="*/ 41 w 44"/>
                <a:gd name="T35" fmla="*/ 11 h 26"/>
                <a:gd name="T36" fmla="*/ 44 w 44"/>
                <a:gd name="T37" fmla="*/ 13 h 26"/>
                <a:gd name="T38" fmla="*/ 42 w 44"/>
                <a:gd name="T39" fmla="*/ 21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4" h="26">
                  <a:moveTo>
                    <a:pt x="42" y="21"/>
                  </a:moveTo>
                  <a:lnTo>
                    <a:pt x="39" y="26"/>
                  </a:lnTo>
                  <a:lnTo>
                    <a:pt x="29" y="26"/>
                  </a:lnTo>
                  <a:lnTo>
                    <a:pt x="22" y="24"/>
                  </a:lnTo>
                  <a:lnTo>
                    <a:pt x="15" y="20"/>
                  </a:lnTo>
                  <a:lnTo>
                    <a:pt x="5" y="18"/>
                  </a:lnTo>
                  <a:lnTo>
                    <a:pt x="0" y="14"/>
                  </a:lnTo>
                  <a:lnTo>
                    <a:pt x="1" y="11"/>
                  </a:lnTo>
                  <a:lnTo>
                    <a:pt x="8" y="6"/>
                  </a:lnTo>
                  <a:lnTo>
                    <a:pt x="12" y="3"/>
                  </a:lnTo>
                  <a:lnTo>
                    <a:pt x="11" y="1"/>
                  </a:lnTo>
                  <a:lnTo>
                    <a:pt x="15" y="0"/>
                  </a:lnTo>
                  <a:lnTo>
                    <a:pt x="20" y="1"/>
                  </a:lnTo>
                  <a:lnTo>
                    <a:pt x="24" y="6"/>
                  </a:lnTo>
                  <a:lnTo>
                    <a:pt x="29" y="9"/>
                  </a:lnTo>
                  <a:lnTo>
                    <a:pt x="29" y="12"/>
                  </a:lnTo>
                  <a:lnTo>
                    <a:pt x="38" y="9"/>
                  </a:lnTo>
                  <a:lnTo>
                    <a:pt x="41" y="11"/>
                  </a:lnTo>
                  <a:lnTo>
                    <a:pt x="44" y="13"/>
                  </a:lnTo>
                  <a:lnTo>
                    <a:pt x="42" y="21"/>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85" name="Freeform 184"/>
            <p:cNvSpPr>
              <a:spLocks/>
            </p:cNvSpPr>
            <p:nvPr/>
          </p:nvSpPr>
          <p:spPr bwMode="auto">
            <a:xfrm>
              <a:off x="3166653" y="4053191"/>
              <a:ext cx="123987" cy="136687"/>
            </a:xfrm>
            <a:custGeom>
              <a:avLst/>
              <a:gdLst>
                <a:gd name="T0" fmla="*/ 17 w 75"/>
                <a:gd name="T1" fmla="*/ 1 h 88"/>
                <a:gd name="T2" fmla="*/ 39 w 75"/>
                <a:gd name="T3" fmla="*/ 5 h 88"/>
                <a:gd name="T4" fmla="*/ 41 w 75"/>
                <a:gd name="T5" fmla="*/ 2 h 88"/>
                <a:gd name="T6" fmla="*/ 56 w 75"/>
                <a:gd name="T7" fmla="*/ 0 h 88"/>
                <a:gd name="T8" fmla="*/ 75 w 75"/>
                <a:gd name="T9" fmla="*/ 6 h 88"/>
                <a:gd name="T10" fmla="*/ 65 w 75"/>
                <a:gd name="T11" fmla="*/ 24 h 88"/>
                <a:gd name="T12" fmla="*/ 66 w 75"/>
                <a:gd name="T13" fmla="*/ 38 h 88"/>
                <a:gd name="T14" fmla="*/ 74 w 75"/>
                <a:gd name="T15" fmla="*/ 50 h 88"/>
                <a:gd name="T16" fmla="*/ 70 w 75"/>
                <a:gd name="T17" fmla="*/ 59 h 88"/>
                <a:gd name="T18" fmla="*/ 68 w 75"/>
                <a:gd name="T19" fmla="*/ 69 h 88"/>
                <a:gd name="T20" fmla="*/ 64 w 75"/>
                <a:gd name="T21" fmla="*/ 77 h 88"/>
                <a:gd name="T22" fmla="*/ 53 w 75"/>
                <a:gd name="T23" fmla="*/ 73 h 88"/>
                <a:gd name="T24" fmla="*/ 45 w 75"/>
                <a:gd name="T25" fmla="*/ 75 h 88"/>
                <a:gd name="T26" fmla="*/ 37 w 75"/>
                <a:gd name="T27" fmla="*/ 73 h 88"/>
                <a:gd name="T28" fmla="*/ 35 w 75"/>
                <a:gd name="T29" fmla="*/ 79 h 88"/>
                <a:gd name="T30" fmla="*/ 38 w 75"/>
                <a:gd name="T31" fmla="*/ 83 h 88"/>
                <a:gd name="T32" fmla="*/ 37 w 75"/>
                <a:gd name="T33" fmla="*/ 88 h 88"/>
                <a:gd name="T34" fmla="*/ 27 w 75"/>
                <a:gd name="T35" fmla="*/ 86 h 88"/>
                <a:gd name="T36" fmla="*/ 16 w 75"/>
                <a:gd name="T37" fmla="*/ 68 h 88"/>
                <a:gd name="T38" fmla="*/ 13 w 75"/>
                <a:gd name="T39" fmla="*/ 56 h 88"/>
                <a:gd name="T40" fmla="*/ 7 w 75"/>
                <a:gd name="T41" fmla="*/ 56 h 88"/>
                <a:gd name="T42" fmla="*/ 0 w 75"/>
                <a:gd name="T43" fmla="*/ 41 h 88"/>
                <a:gd name="T44" fmla="*/ 3 w 75"/>
                <a:gd name="T45" fmla="*/ 30 h 88"/>
                <a:gd name="T46" fmla="*/ 2 w 75"/>
                <a:gd name="T47" fmla="*/ 25 h 88"/>
                <a:gd name="T48" fmla="*/ 13 w 75"/>
                <a:gd name="T49" fmla="*/ 20 h 88"/>
                <a:gd name="T50" fmla="*/ 17 w 75"/>
                <a:gd name="T51" fmla="*/ 1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5" h="88">
                  <a:moveTo>
                    <a:pt x="17" y="1"/>
                  </a:moveTo>
                  <a:lnTo>
                    <a:pt x="39" y="5"/>
                  </a:lnTo>
                  <a:lnTo>
                    <a:pt x="41" y="2"/>
                  </a:lnTo>
                  <a:lnTo>
                    <a:pt x="56" y="0"/>
                  </a:lnTo>
                  <a:lnTo>
                    <a:pt x="75" y="6"/>
                  </a:lnTo>
                  <a:lnTo>
                    <a:pt x="65" y="24"/>
                  </a:lnTo>
                  <a:lnTo>
                    <a:pt x="66" y="38"/>
                  </a:lnTo>
                  <a:lnTo>
                    <a:pt x="74" y="50"/>
                  </a:lnTo>
                  <a:lnTo>
                    <a:pt x="70" y="59"/>
                  </a:lnTo>
                  <a:lnTo>
                    <a:pt x="68" y="69"/>
                  </a:lnTo>
                  <a:lnTo>
                    <a:pt x="64" y="77"/>
                  </a:lnTo>
                  <a:lnTo>
                    <a:pt x="53" y="73"/>
                  </a:lnTo>
                  <a:lnTo>
                    <a:pt x="45" y="75"/>
                  </a:lnTo>
                  <a:lnTo>
                    <a:pt x="37" y="73"/>
                  </a:lnTo>
                  <a:lnTo>
                    <a:pt x="35" y="79"/>
                  </a:lnTo>
                  <a:lnTo>
                    <a:pt x="38" y="83"/>
                  </a:lnTo>
                  <a:lnTo>
                    <a:pt x="37" y="88"/>
                  </a:lnTo>
                  <a:lnTo>
                    <a:pt x="27" y="86"/>
                  </a:lnTo>
                  <a:lnTo>
                    <a:pt x="16" y="68"/>
                  </a:lnTo>
                  <a:lnTo>
                    <a:pt x="13" y="56"/>
                  </a:lnTo>
                  <a:lnTo>
                    <a:pt x="7" y="56"/>
                  </a:lnTo>
                  <a:lnTo>
                    <a:pt x="0" y="41"/>
                  </a:lnTo>
                  <a:lnTo>
                    <a:pt x="3" y="30"/>
                  </a:lnTo>
                  <a:lnTo>
                    <a:pt x="2" y="25"/>
                  </a:lnTo>
                  <a:lnTo>
                    <a:pt x="13" y="20"/>
                  </a:lnTo>
                  <a:lnTo>
                    <a:pt x="17" y="1"/>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97" name="Freeform 196"/>
            <p:cNvSpPr>
              <a:spLocks/>
            </p:cNvSpPr>
            <p:nvPr/>
          </p:nvSpPr>
          <p:spPr bwMode="auto">
            <a:xfrm>
              <a:off x="3054239" y="3896312"/>
              <a:ext cx="33063" cy="29512"/>
            </a:xfrm>
            <a:custGeom>
              <a:avLst/>
              <a:gdLst>
                <a:gd name="T0" fmla="*/ 6 w 20"/>
                <a:gd name="T1" fmla="*/ 3 h 19"/>
                <a:gd name="T2" fmla="*/ 16 w 20"/>
                <a:gd name="T3" fmla="*/ 0 h 19"/>
                <a:gd name="T4" fmla="*/ 20 w 20"/>
                <a:gd name="T5" fmla="*/ 1 h 19"/>
                <a:gd name="T6" fmla="*/ 19 w 20"/>
                <a:gd name="T7" fmla="*/ 16 h 19"/>
                <a:gd name="T8" fmla="*/ 3 w 20"/>
                <a:gd name="T9" fmla="*/ 19 h 19"/>
                <a:gd name="T10" fmla="*/ 0 w 20"/>
                <a:gd name="T11" fmla="*/ 17 h 19"/>
                <a:gd name="T12" fmla="*/ 6 w 20"/>
                <a:gd name="T13" fmla="*/ 11 h 19"/>
                <a:gd name="T14" fmla="*/ 6 w 20"/>
                <a:gd name="T15" fmla="*/ 3 h 1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0" h="19">
                  <a:moveTo>
                    <a:pt x="6" y="3"/>
                  </a:moveTo>
                  <a:lnTo>
                    <a:pt x="16" y="0"/>
                  </a:lnTo>
                  <a:lnTo>
                    <a:pt x="20" y="1"/>
                  </a:lnTo>
                  <a:lnTo>
                    <a:pt x="19" y="16"/>
                  </a:lnTo>
                  <a:lnTo>
                    <a:pt x="3" y="19"/>
                  </a:lnTo>
                  <a:lnTo>
                    <a:pt x="0" y="17"/>
                  </a:lnTo>
                  <a:lnTo>
                    <a:pt x="6" y="11"/>
                  </a:lnTo>
                  <a:lnTo>
                    <a:pt x="6" y="3"/>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205" name="Freeform 204"/>
            <p:cNvSpPr>
              <a:spLocks/>
            </p:cNvSpPr>
            <p:nvPr/>
          </p:nvSpPr>
          <p:spPr bwMode="auto">
            <a:xfrm>
              <a:off x="3246004" y="5219689"/>
              <a:ext cx="148783" cy="155326"/>
            </a:xfrm>
            <a:custGeom>
              <a:avLst/>
              <a:gdLst>
                <a:gd name="T0" fmla="*/ 3 w 90"/>
                <a:gd name="T1" fmla="*/ 2 h 100"/>
                <a:gd name="T2" fmla="*/ 14 w 90"/>
                <a:gd name="T3" fmla="*/ 0 h 100"/>
                <a:gd name="T4" fmla="*/ 35 w 90"/>
                <a:gd name="T5" fmla="*/ 16 h 100"/>
                <a:gd name="T6" fmla="*/ 41 w 90"/>
                <a:gd name="T7" fmla="*/ 15 h 100"/>
                <a:gd name="T8" fmla="*/ 61 w 90"/>
                <a:gd name="T9" fmla="*/ 29 h 100"/>
                <a:gd name="T10" fmla="*/ 77 w 90"/>
                <a:gd name="T11" fmla="*/ 40 h 100"/>
                <a:gd name="T12" fmla="*/ 89 w 90"/>
                <a:gd name="T13" fmla="*/ 54 h 100"/>
                <a:gd name="T14" fmla="*/ 83 w 90"/>
                <a:gd name="T15" fmla="*/ 64 h 100"/>
                <a:gd name="T16" fmla="*/ 90 w 90"/>
                <a:gd name="T17" fmla="*/ 76 h 100"/>
                <a:gd name="T18" fmla="*/ 84 w 90"/>
                <a:gd name="T19" fmla="*/ 89 h 100"/>
                <a:gd name="T20" fmla="*/ 67 w 90"/>
                <a:gd name="T21" fmla="*/ 100 h 100"/>
                <a:gd name="T22" fmla="*/ 53 w 90"/>
                <a:gd name="T23" fmla="*/ 96 h 100"/>
                <a:gd name="T24" fmla="*/ 44 w 90"/>
                <a:gd name="T25" fmla="*/ 98 h 100"/>
                <a:gd name="T26" fmla="*/ 27 w 90"/>
                <a:gd name="T27" fmla="*/ 89 h 100"/>
                <a:gd name="T28" fmla="*/ 15 w 90"/>
                <a:gd name="T29" fmla="*/ 90 h 100"/>
                <a:gd name="T30" fmla="*/ 2 w 90"/>
                <a:gd name="T31" fmla="*/ 79 h 100"/>
                <a:gd name="T32" fmla="*/ 1 w 90"/>
                <a:gd name="T33" fmla="*/ 65 h 100"/>
                <a:gd name="T34" fmla="*/ 4 w 90"/>
                <a:gd name="T35" fmla="*/ 61 h 100"/>
                <a:gd name="T36" fmla="*/ 0 w 90"/>
                <a:gd name="T37" fmla="*/ 40 h 100"/>
                <a:gd name="T38" fmla="*/ 2 w 90"/>
                <a:gd name="T39" fmla="*/ 19 h 100"/>
                <a:gd name="T40" fmla="*/ 3 w 90"/>
                <a:gd name="T41" fmla="*/ 2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90" h="100">
                  <a:moveTo>
                    <a:pt x="3" y="2"/>
                  </a:moveTo>
                  <a:lnTo>
                    <a:pt x="14" y="0"/>
                  </a:lnTo>
                  <a:lnTo>
                    <a:pt x="35" y="16"/>
                  </a:lnTo>
                  <a:lnTo>
                    <a:pt x="41" y="15"/>
                  </a:lnTo>
                  <a:lnTo>
                    <a:pt x="61" y="29"/>
                  </a:lnTo>
                  <a:lnTo>
                    <a:pt x="77" y="40"/>
                  </a:lnTo>
                  <a:lnTo>
                    <a:pt x="89" y="54"/>
                  </a:lnTo>
                  <a:lnTo>
                    <a:pt x="83" y="64"/>
                  </a:lnTo>
                  <a:lnTo>
                    <a:pt x="90" y="76"/>
                  </a:lnTo>
                  <a:lnTo>
                    <a:pt x="84" y="89"/>
                  </a:lnTo>
                  <a:lnTo>
                    <a:pt x="67" y="100"/>
                  </a:lnTo>
                  <a:lnTo>
                    <a:pt x="53" y="96"/>
                  </a:lnTo>
                  <a:lnTo>
                    <a:pt x="44" y="98"/>
                  </a:lnTo>
                  <a:lnTo>
                    <a:pt x="27" y="89"/>
                  </a:lnTo>
                  <a:lnTo>
                    <a:pt x="15" y="90"/>
                  </a:lnTo>
                  <a:lnTo>
                    <a:pt x="2" y="79"/>
                  </a:lnTo>
                  <a:lnTo>
                    <a:pt x="1" y="65"/>
                  </a:lnTo>
                  <a:lnTo>
                    <a:pt x="4" y="61"/>
                  </a:lnTo>
                  <a:lnTo>
                    <a:pt x="0" y="40"/>
                  </a:lnTo>
                  <a:lnTo>
                    <a:pt x="2" y="19"/>
                  </a:lnTo>
                  <a:lnTo>
                    <a:pt x="3" y="2"/>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206" name="Freeform 205"/>
            <p:cNvSpPr>
              <a:spLocks/>
            </p:cNvSpPr>
            <p:nvPr/>
          </p:nvSpPr>
          <p:spPr bwMode="auto">
            <a:xfrm>
              <a:off x="1067160" y="2394310"/>
              <a:ext cx="79351" cy="38832"/>
            </a:xfrm>
            <a:custGeom>
              <a:avLst/>
              <a:gdLst>
                <a:gd name="T0" fmla="*/ 25 w 48"/>
                <a:gd name="T1" fmla="*/ 17 h 25"/>
                <a:gd name="T2" fmla="*/ 3 w 48"/>
                <a:gd name="T3" fmla="*/ 25 h 25"/>
                <a:gd name="T4" fmla="*/ 0 w 48"/>
                <a:gd name="T5" fmla="*/ 19 h 25"/>
                <a:gd name="T6" fmla="*/ 7 w 48"/>
                <a:gd name="T7" fmla="*/ 10 h 25"/>
                <a:gd name="T8" fmla="*/ 28 w 48"/>
                <a:gd name="T9" fmla="*/ 3 h 25"/>
                <a:gd name="T10" fmla="*/ 40 w 48"/>
                <a:gd name="T11" fmla="*/ 0 h 25"/>
                <a:gd name="T12" fmla="*/ 48 w 48"/>
                <a:gd name="T13" fmla="*/ 2 h 25"/>
                <a:gd name="T14" fmla="*/ 48 w 48"/>
                <a:gd name="T15" fmla="*/ 8 h 25"/>
                <a:gd name="T16" fmla="*/ 25 w 48"/>
                <a:gd name="T17" fmla="*/ 17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8" h="25">
                  <a:moveTo>
                    <a:pt x="25" y="17"/>
                  </a:moveTo>
                  <a:lnTo>
                    <a:pt x="3" y="25"/>
                  </a:lnTo>
                  <a:lnTo>
                    <a:pt x="0" y="19"/>
                  </a:lnTo>
                  <a:lnTo>
                    <a:pt x="7" y="10"/>
                  </a:lnTo>
                  <a:lnTo>
                    <a:pt x="28" y="3"/>
                  </a:lnTo>
                  <a:lnTo>
                    <a:pt x="40" y="0"/>
                  </a:lnTo>
                  <a:lnTo>
                    <a:pt x="48" y="2"/>
                  </a:lnTo>
                  <a:lnTo>
                    <a:pt x="48" y="8"/>
                  </a:lnTo>
                  <a:lnTo>
                    <a:pt x="25" y="17"/>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209" name="Freeform 209"/>
            <p:cNvSpPr>
              <a:spLocks/>
            </p:cNvSpPr>
            <p:nvPr/>
          </p:nvSpPr>
          <p:spPr bwMode="auto">
            <a:xfrm>
              <a:off x="720000" y="2012207"/>
              <a:ext cx="1127445" cy="492384"/>
            </a:xfrm>
            <a:custGeom>
              <a:avLst/>
              <a:gdLst>
                <a:gd name="T0" fmla="*/ 542 w 682"/>
                <a:gd name="T1" fmla="*/ 8 h 317"/>
                <a:gd name="T2" fmla="*/ 572 w 682"/>
                <a:gd name="T3" fmla="*/ 16 h 317"/>
                <a:gd name="T4" fmla="*/ 630 w 682"/>
                <a:gd name="T5" fmla="*/ 21 h 317"/>
                <a:gd name="T6" fmla="*/ 671 w 682"/>
                <a:gd name="T7" fmla="*/ 26 h 317"/>
                <a:gd name="T8" fmla="*/ 598 w 682"/>
                <a:gd name="T9" fmla="*/ 94 h 317"/>
                <a:gd name="T10" fmla="*/ 501 w 682"/>
                <a:gd name="T11" fmla="*/ 207 h 317"/>
                <a:gd name="T12" fmla="*/ 529 w 682"/>
                <a:gd name="T13" fmla="*/ 217 h 317"/>
                <a:gd name="T14" fmla="*/ 550 w 682"/>
                <a:gd name="T15" fmla="*/ 229 h 317"/>
                <a:gd name="T16" fmla="*/ 547 w 682"/>
                <a:gd name="T17" fmla="*/ 274 h 317"/>
                <a:gd name="T18" fmla="*/ 536 w 682"/>
                <a:gd name="T19" fmla="*/ 309 h 317"/>
                <a:gd name="T20" fmla="*/ 536 w 682"/>
                <a:gd name="T21" fmla="*/ 278 h 317"/>
                <a:gd name="T22" fmla="*/ 526 w 682"/>
                <a:gd name="T23" fmla="*/ 242 h 317"/>
                <a:gd name="T24" fmla="*/ 480 w 682"/>
                <a:gd name="T25" fmla="*/ 216 h 317"/>
                <a:gd name="T26" fmla="*/ 429 w 682"/>
                <a:gd name="T27" fmla="*/ 207 h 317"/>
                <a:gd name="T28" fmla="*/ 380 w 682"/>
                <a:gd name="T29" fmla="*/ 194 h 317"/>
                <a:gd name="T30" fmla="*/ 338 w 682"/>
                <a:gd name="T31" fmla="*/ 213 h 317"/>
                <a:gd name="T32" fmla="*/ 307 w 682"/>
                <a:gd name="T33" fmla="*/ 212 h 317"/>
                <a:gd name="T34" fmla="*/ 358 w 682"/>
                <a:gd name="T35" fmla="*/ 183 h 317"/>
                <a:gd name="T36" fmla="*/ 267 w 682"/>
                <a:gd name="T37" fmla="*/ 220 h 317"/>
                <a:gd name="T38" fmla="*/ 213 w 682"/>
                <a:gd name="T39" fmla="*/ 251 h 317"/>
                <a:gd name="T40" fmla="*/ 145 w 682"/>
                <a:gd name="T41" fmla="*/ 276 h 317"/>
                <a:gd name="T42" fmla="*/ 95 w 682"/>
                <a:gd name="T43" fmla="*/ 292 h 317"/>
                <a:gd name="T44" fmla="*/ 32 w 682"/>
                <a:gd name="T45" fmla="*/ 311 h 317"/>
                <a:gd name="T46" fmla="*/ 28 w 682"/>
                <a:gd name="T47" fmla="*/ 304 h 317"/>
                <a:gd name="T48" fmla="*/ 98 w 682"/>
                <a:gd name="T49" fmla="*/ 285 h 317"/>
                <a:gd name="T50" fmla="*/ 155 w 682"/>
                <a:gd name="T51" fmla="*/ 261 h 317"/>
                <a:gd name="T52" fmla="*/ 213 w 682"/>
                <a:gd name="T53" fmla="*/ 228 h 317"/>
                <a:gd name="T54" fmla="*/ 172 w 682"/>
                <a:gd name="T55" fmla="*/ 238 h 317"/>
                <a:gd name="T56" fmla="*/ 167 w 682"/>
                <a:gd name="T57" fmla="*/ 225 h 317"/>
                <a:gd name="T58" fmla="*/ 146 w 682"/>
                <a:gd name="T59" fmla="*/ 221 h 317"/>
                <a:gd name="T60" fmla="*/ 132 w 682"/>
                <a:gd name="T61" fmla="*/ 211 h 317"/>
                <a:gd name="T62" fmla="*/ 139 w 682"/>
                <a:gd name="T63" fmla="*/ 186 h 317"/>
                <a:gd name="T64" fmla="*/ 183 w 682"/>
                <a:gd name="T65" fmla="*/ 157 h 317"/>
                <a:gd name="T66" fmla="*/ 220 w 682"/>
                <a:gd name="T67" fmla="*/ 149 h 317"/>
                <a:gd name="T68" fmla="*/ 270 w 682"/>
                <a:gd name="T69" fmla="*/ 136 h 317"/>
                <a:gd name="T70" fmla="*/ 295 w 682"/>
                <a:gd name="T71" fmla="*/ 117 h 317"/>
                <a:gd name="T72" fmla="*/ 256 w 682"/>
                <a:gd name="T73" fmla="*/ 125 h 317"/>
                <a:gd name="T74" fmla="*/ 213 w 682"/>
                <a:gd name="T75" fmla="*/ 119 h 317"/>
                <a:gd name="T76" fmla="*/ 246 w 682"/>
                <a:gd name="T77" fmla="*/ 93 h 317"/>
                <a:gd name="T78" fmla="*/ 286 w 682"/>
                <a:gd name="T79" fmla="*/ 93 h 317"/>
                <a:gd name="T80" fmla="*/ 313 w 682"/>
                <a:gd name="T81" fmla="*/ 74 h 317"/>
                <a:gd name="T82" fmla="*/ 305 w 682"/>
                <a:gd name="T83" fmla="*/ 52 h 317"/>
                <a:gd name="T84" fmla="*/ 380 w 682"/>
                <a:gd name="T85" fmla="*/ 34 h 317"/>
                <a:gd name="T86" fmla="*/ 439 w 682"/>
                <a:gd name="T87" fmla="*/ 16 h 317"/>
                <a:gd name="T88" fmla="*/ 519 w 682"/>
                <a:gd name="T89" fmla="*/ 0 h 3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682" h="317">
                  <a:moveTo>
                    <a:pt x="533" y="4"/>
                  </a:moveTo>
                  <a:lnTo>
                    <a:pt x="531" y="12"/>
                  </a:lnTo>
                  <a:lnTo>
                    <a:pt x="542" y="8"/>
                  </a:lnTo>
                  <a:lnTo>
                    <a:pt x="562" y="9"/>
                  </a:lnTo>
                  <a:lnTo>
                    <a:pt x="556" y="13"/>
                  </a:lnTo>
                  <a:lnTo>
                    <a:pt x="572" y="16"/>
                  </a:lnTo>
                  <a:lnTo>
                    <a:pt x="587" y="14"/>
                  </a:lnTo>
                  <a:lnTo>
                    <a:pt x="607" y="20"/>
                  </a:lnTo>
                  <a:lnTo>
                    <a:pt x="630" y="21"/>
                  </a:lnTo>
                  <a:lnTo>
                    <a:pt x="637" y="23"/>
                  </a:lnTo>
                  <a:lnTo>
                    <a:pt x="658" y="21"/>
                  </a:lnTo>
                  <a:lnTo>
                    <a:pt x="671" y="26"/>
                  </a:lnTo>
                  <a:lnTo>
                    <a:pt x="682" y="28"/>
                  </a:lnTo>
                  <a:lnTo>
                    <a:pt x="682" y="28"/>
                  </a:lnTo>
                  <a:lnTo>
                    <a:pt x="598" y="94"/>
                  </a:lnTo>
                  <a:lnTo>
                    <a:pt x="478" y="201"/>
                  </a:lnTo>
                  <a:lnTo>
                    <a:pt x="492" y="202"/>
                  </a:lnTo>
                  <a:lnTo>
                    <a:pt x="501" y="207"/>
                  </a:lnTo>
                  <a:lnTo>
                    <a:pt x="503" y="215"/>
                  </a:lnTo>
                  <a:lnTo>
                    <a:pt x="503" y="228"/>
                  </a:lnTo>
                  <a:lnTo>
                    <a:pt x="529" y="217"/>
                  </a:lnTo>
                  <a:lnTo>
                    <a:pt x="549" y="211"/>
                  </a:lnTo>
                  <a:lnTo>
                    <a:pt x="548" y="221"/>
                  </a:lnTo>
                  <a:lnTo>
                    <a:pt x="550" y="229"/>
                  </a:lnTo>
                  <a:lnTo>
                    <a:pt x="555" y="238"/>
                  </a:lnTo>
                  <a:lnTo>
                    <a:pt x="552" y="252"/>
                  </a:lnTo>
                  <a:lnTo>
                    <a:pt x="547" y="274"/>
                  </a:lnTo>
                  <a:lnTo>
                    <a:pt x="562" y="287"/>
                  </a:lnTo>
                  <a:lnTo>
                    <a:pt x="552" y="299"/>
                  </a:lnTo>
                  <a:lnTo>
                    <a:pt x="536" y="309"/>
                  </a:lnTo>
                  <a:lnTo>
                    <a:pt x="533" y="301"/>
                  </a:lnTo>
                  <a:lnTo>
                    <a:pt x="525" y="295"/>
                  </a:lnTo>
                  <a:lnTo>
                    <a:pt x="536" y="278"/>
                  </a:lnTo>
                  <a:lnTo>
                    <a:pt x="530" y="262"/>
                  </a:lnTo>
                  <a:lnTo>
                    <a:pt x="539" y="244"/>
                  </a:lnTo>
                  <a:lnTo>
                    <a:pt x="526" y="242"/>
                  </a:lnTo>
                  <a:lnTo>
                    <a:pt x="503" y="242"/>
                  </a:lnTo>
                  <a:lnTo>
                    <a:pt x="491" y="236"/>
                  </a:lnTo>
                  <a:lnTo>
                    <a:pt x="480" y="216"/>
                  </a:lnTo>
                  <a:lnTo>
                    <a:pt x="470" y="212"/>
                  </a:lnTo>
                  <a:lnTo>
                    <a:pt x="451" y="205"/>
                  </a:lnTo>
                  <a:lnTo>
                    <a:pt x="429" y="207"/>
                  </a:lnTo>
                  <a:lnTo>
                    <a:pt x="409" y="198"/>
                  </a:lnTo>
                  <a:lnTo>
                    <a:pt x="401" y="190"/>
                  </a:lnTo>
                  <a:lnTo>
                    <a:pt x="380" y="194"/>
                  </a:lnTo>
                  <a:lnTo>
                    <a:pt x="369" y="207"/>
                  </a:lnTo>
                  <a:lnTo>
                    <a:pt x="359" y="209"/>
                  </a:lnTo>
                  <a:lnTo>
                    <a:pt x="338" y="213"/>
                  </a:lnTo>
                  <a:lnTo>
                    <a:pt x="318" y="219"/>
                  </a:lnTo>
                  <a:lnTo>
                    <a:pt x="297" y="223"/>
                  </a:lnTo>
                  <a:lnTo>
                    <a:pt x="307" y="212"/>
                  </a:lnTo>
                  <a:lnTo>
                    <a:pt x="335" y="193"/>
                  </a:lnTo>
                  <a:lnTo>
                    <a:pt x="357" y="187"/>
                  </a:lnTo>
                  <a:lnTo>
                    <a:pt x="358" y="183"/>
                  </a:lnTo>
                  <a:lnTo>
                    <a:pt x="328" y="193"/>
                  </a:lnTo>
                  <a:lnTo>
                    <a:pt x="303" y="206"/>
                  </a:lnTo>
                  <a:lnTo>
                    <a:pt x="267" y="220"/>
                  </a:lnTo>
                  <a:lnTo>
                    <a:pt x="267" y="229"/>
                  </a:lnTo>
                  <a:lnTo>
                    <a:pt x="238" y="243"/>
                  </a:lnTo>
                  <a:lnTo>
                    <a:pt x="213" y="251"/>
                  </a:lnTo>
                  <a:lnTo>
                    <a:pt x="192" y="257"/>
                  </a:lnTo>
                  <a:lnTo>
                    <a:pt x="179" y="266"/>
                  </a:lnTo>
                  <a:lnTo>
                    <a:pt x="145" y="276"/>
                  </a:lnTo>
                  <a:lnTo>
                    <a:pt x="130" y="285"/>
                  </a:lnTo>
                  <a:lnTo>
                    <a:pt x="104" y="294"/>
                  </a:lnTo>
                  <a:lnTo>
                    <a:pt x="95" y="292"/>
                  </a:lnTo>
                  <a:lnTo>
                    <a:pt x="75" y="298"/>
                  </a:lnTo>
                  <a:lnTo>
                    <a:pt x="52" y="304"/>
                  </a:lnTo>
                  <a:lnTo>
                    <a:pt x="32" y="311"/>
                  </a:lnTo>
                  <a:lnTo>
                    <a:pt x="0" y="317"/>
                  </a:lnTo>
                  <a:lnTo>
                    <a:pt x="1" y="313"/>
                  </a:lnTo>
                  <a:lnTo>
                    <a:pt x="28" y="304"/>
                  </a:lnTo>
                  <a:lnTo>
                    <a:pt x="49" y="298"/>
                  </a:lnTo>
                  <a:lnTo>
                    <a:pt x="77" y="287"/>
                  </a:lnTo>
                  <a:lnTo>
                    <a:pt x="98" y="285"/>
                  </a:lnTo>
                  <a:lnTo>
                    <a:pt x="114" y="277"/>
                  </a:lnTo>
                  <a:lnTo>
                    <a:pt x="148" y="265"/>
                  </a:lnTo>
                  <a:lnTo>
                    <a:pt x="155" y="261"/>
                  </a:lnTo>
                  <a:lnTo>
                    <a:pt x="174" y="254"/>
                  </a:lnTo>
                  <a:lnTo>
                    <a:pt x="192" y="239"/>
                  </a:lnTo>
                  <a:lnTo>
                    <a:pt x="213" y="228"/>
                  </a:lnTo>
                  <a:lnTo>
                    <a:pt x="189" y="234"/>
                  </a:lnTo>
                  <a:lnTo>
                    <a:pt x="188" y="231"/>
                  </a:lnTo>
                  <a:lnTo>
                    <a:pt x="172" y="238"/>
                  </a:lnTo>
                  <a:lnTo>
                    <a:pt x="173" y="228"/>
                  </a:lnTo>
                  <a:lnTo>
                    <a:pt x="161" y="235"/>
                  </a:lnTo>
                  <a:lnTo>
                    <a:pt x="167" y="225"/>
                  </a:lnTo>
                  <a:lnTo>
                    <a:pt x="143" y="233"/>
                  </a:lnTo>
                  <a:lnTo>
                    <a:pt x="134" y="233"/>
                  </a:lnTo>
                  <a:lnTo>
                    <a:pt x="146" y="221"/>
                  </a:lnTo>
                  <a:lnTo>
                    <a:pt x="157" y="214"/>
                  </a:lnTo>
                  <a:lnTo>
                    <a:pt x="156" y="207"/>
                  </a:lnTo>
                  <a:lnTo>
                    <a:pt x="132" y="211"/>
                  </a:lnTo>
                  <a:lnTo>
                    <a:pt x="131" y="202"/>
                  </a:lnTo>
                  <a:lnTo>
                    <a:pt x="126" y="197"/>
                  </a:lnTo>
                  <a:lnTo>
                    <a:pt x="139" y="186"/>
                  </a:lnTo>
                  <a:lnTo>
                    <a:pt x="138" y="178"/>
                  </a:lnTo>
                  <a:lnTo>
                    <a:pt x="158" y="167"/>
                  </a:lnTo>
                  <a:lnTo>
                    <a:pt x="183" y="157"/>
                  </a:lnTo>
                  <a:lnTo>
                    <a:pt x="201" y="147"/>
                  </a:lnTo>
                  <a:lnTo>
                    <a:pt x="214" y="146"/>
                  </a:lnTo>
                  <a:lnTo>
                    <a:pt x="220" y="149"/>
                  </a:lnTo>
                  <a:lnTo>
                    <a:pt x="243" y="140"/>
                  </a:lnTo>
                  <a:lnTo>
                    <a:pt x="252" y="142"/>
                  </a:lnTo>
                  <a:lnTo>
                    <a:pt x="270" y="136"/>
                  </a:lnTo>
                  <a:lnTo>
                    <a:pt x="279" y="127"/>
                  </a:lnTo>
                  <a:lnTo>
                    <a:pt x="275" y="124"/>
                  </a:lnTo>
                  <a:lnTo>
                    <a:pt x="295" y="117"/>
                  </a:lnTo>
                  <a:lnTo>
                    <a:pt x="286" y="117"/>
                  </a:lnTo>
                  <a:lnTo>
                    <a:pt x="266" y="121"/>
                  </a:lnTo>
                  <a:lnTo>
                    <a:pt x="256" y="125"/>
                  </a:lnTo>
                  <a:lnTo>
                    <a:pt x="251" y="121"/>
                  </a:lnTo>
                  <a:lnTo>
                    <a:pt x="228" y="123"/>
                  </a:lnTo>
                  <a:lnTo>
                    <a:pt x="213" y="119"/>
                  </a:lnTo>
                  <a:lnTo>
                    <a:pt x="218" y="111"/>
                  </a:lnTo>
                  <a:lnTo>
                    <a:pt x="215" y="101"/>
                  </a:lnTo>
                  <a:lnTo>
                    <a:pt x="246" y="93"/>
                  </a:lnTo>
                  <a:lnTo>
                    <a:pt x="289" y="84"/>
                  </a:lnTo>
                  <a:lnTo>
                    <a:pt x="300" y="84"/>
                  </a:lnTo>
                  <a:lnTo>
                    <a:pt x="286" y="93"/>
                  </a:lnTo>
                  <a:lnTo>
                    <a:pt x="316" y="92"/>
                  </a:lnTo>
                  <a:lnTo>
                    <a:pt x="320" y="81"/>
                  </a:lnTo>
                  <a:lnTo>
                    <a:pt x="313" y="74"/>
                  </a:lnTo>
                  <a:lnTo>
                    <a:pt x="317" y="65"/>
                  </a:lnTo>
                  <a:lnTo>
                    <a:pt x="315" y="58"/>
                  </a:lnTo>
                  <a:lnTo>
                    <a:pt x="305" y="52"/>
                  </a:lnTo>
                  <a:lnTo>
                    <a:pt x="327" y="43"/>
                  </a:lnTo>
                  <a:lnTo>
                    <a:pt x="351" y="42"/>
                  </a:lnTo>
                  <a:lnTo>
                    <a:pt x="380" y="34"/>
                  </a:lnTo>
                  <a:lnTo>
                    <a:pt x="397" y="26"/>
                  </a:lnTo>
                  <a:lnTo>
                    <a:pt x="423" y="18"/>
                  </a:lnTo>
                  <a:lnTo>
                    <a:pt x="439" y="16"/>
                  </a:lnTo>
                  <a:lnTo>
                    <a:pt x="475" y="8"/>
                  </a:lnTo>
                  <a:lnTo>
                    <a:pt x="485" y="9"/>
                  </a:lnTo>
                  <a:lnTo>
                    <a:pt x="519" y="0"/>
                  </a:lnTo>
                  <a:lnTo>
                    <a:pt x="533" y="4"/>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210" name="Freeform 210"/>
            <p:cNvSpPr>
              <a:spLocks/>
            </p:cNvSpPr>
            <p:nvPr/>
          </p:nvSpPr>
          <p:spPr bwMode="auto">
            <a:xfrm>
              <a:off x="1449037" y="2659918"/>
              <a:ext cx="1654798" cy="778183"/>
            </a:xfrm>
            <a:custGeom>
              <a:avLst/>
              <a:gdLst>
                <a:gd name="T0" fmla="*/ 595 w 1001"/>
                <a:gd name="T1" fmla="*/ 16 h 501"/>
                <a:gd name="T2" fmla="*/ 655 w 1001"/>
                <a:gd name="T3" fmla="*/ 28 h 501"/>
                <a:gd name="T4" fmla="*/ 701 w 1001"/>
                <a:gd name="T5" fmla="*/ 38 h 501"/>
                <a:gd name="T6" fmla="*/ 724 w 1001"/>
                <a:gd name="T7" fmla="*/ 58 h 501"/>
                <a:gd name="T8" fmla="*/ 729 w 1001"/>
                <a:gd name="T9" fmla="*/ 64 h 501"/>
                <a:gd name="T10" fmla="*/ 733 w 1001"/>
                <a:gd name="T11" fmla="*/ 73 h 501"/>
                <a:gd name="T12" fmla="*/ 730 w 1001"/>
                <a:gd name="T13" fmla="*/ 131 h 501"/>
                <a:gd name="T14" fmla="*/ 712 w 1001"/>
                <a:gd name="T15" fmla="*/ 155 h 501"/>
                <a:gd name="T16" fmla="*/ 762 w 1001"/>
                <a:gd name="T17" fmla="*/ 144 h 501"/>
                <a:gd name="T18" fmla="*/ 788 w 1001"/>
                <a:gd name="T19" fmla="*/ 121 h 501"/>
                <a:gd name="T20" fmla="*/ 836 w 1001"/>
                <a:gd name="T21" fmla="*/ 110 h 501"/>
                <a:gd name="T22" fmla="*/ 896 w 1001"/>
                <a:gd name="T23" fmla="*/ 90 h 501"/>
                <a:gd name="T24" fmla="*/ 943 w 1001"/>
                <a:gd name="T25" fmla="*/ 80 h 501"/>
                <a:gd name="T26" fmla="*/ 984 w 1001"/>
                <a:gd name="T27" fmla="*/ 45 h 501"/>
                <a:gd name="T28" fmla="*/ 999 w 1001"/>
                <a:gd name="T29" fmla="*/ 87 h 501"/>
                <a:gd name="T30" fmla="*/ 940 w 1001"/>
                <a:gd name="T31" fmla="*/ 117 h 501"/>
                <a:gd name="T32" fmla="*/ 922 w 1001"/>
                <a:gd name="T33" fmla="*/ 155 h 501"/>
                <a:gd name="T34" fmla="*/ 930 w 1001"/>
                <a:gd name="T35" fmla="*/ 159 h 501"/>
                <a:gd name="T36" fmla="*/ 888 w 1001"/>
                <a:gd name="T37" fmla="*/ 166 h 501"/>
                <a:gd name="T38" fmla="*/ 892 w 1001"/>
                <a:gd name="T39" fmla="*/ 173 h 501"/>
                <a:gd name="T40" fmla="*/ 850 w 1001"/>
                <a:gd name="T41" fmla="*/ 183 h 501"/>
                <a:gd name="T42" fmla="*/ 830 w 1001"/>
                <a:gd name="T43" fmla="*/ 209 h 501"/>
                <a:gd name="T44" fmla="*/ 826 w 1001"/>
                <a:gd name="T45" fmla="*/ 217 h 501"/>
                <a:gd name="T46" fmla="*/ 801 w 1001"/>
                <a:gd name="T47" fmla="*/ 249 h 501"/>
                <a:gd name="T48" fmla="*/ 801 w 1001"/>
                <a:gd name="T49" fmla="*/ 219 h 501"/>
                <a:gd name="T50" fmla="*/ 796 w 1001"/>
                <a:gd name="T51" fmla="*/ 255 h 501"/>
                <a:gd name="T52" fmla="*/ 782 w 1001"/>
                <a:gd name="T53" fmla="*/ 300 h 501"/>
                <a:gd name="T54" fmla="*/ 729 w 1001"/>
                <a:gd name="T55" fmla="*/ 327 h 501"/>
                <a:gd name="T56" fmla="*/ 679 w 1001"/>
                <a:gd name="T57" fmla="*/ 369 h 501"/>
                <a:gd name="T58" fmla="*/ 680 w 1001"/>
                <a:gd name="T59" fmla="*/ 431 h 501"/>
                <a:gd name="T60" fmla="*/ 676 w 1001"/>
                <a:gd name="T61" fmla="*/ 486 h 501"/>
                <a:gd name="T62" fmla="*/ 654 w 1001"/>
                <a:gd name="T63" fmla="*/ 490 h 501"/>
                <a:gd name="T64" fmla="*/ 636 w 1001"/>
                <a:gd name="T65" fmla="*/ 443 h 501"/>
                <a:gd name="T66" fmla="*/ 624 w 1001"/>
                <a:gd name="T67" fmla="*/ 397 h 501"/>
                <a:gd name="T68" fmla="*/ 585 w 1001"/>
                <a:gd name="T69" fmla="*/ 391 h 501"/>
                <a:gd name="T70" fmla="*/ 528 w 1001"/>
                <a:gd name="T71" fmla="*/ 396 h 501"/>
                <a:gd name="T72" fmla="*/ 526 w 1001"/>
                <a:gd name="T73" fmla="*/ 417 h 501"/>
                <a:gd name="T74" fmla="*/ 489 w 1001"/>
                <a:gd name="T75" fmla="*/ 406 h 501"/>
                <a:gd name="T76" fmla="*/ 434 w 1001"/>
                <a:gd name="T77" fmla="*/ 410 h 501"/>
                <a:gd name="T78" fmla="*/ 376 w 1001"/>
                <a:gd name="T79" fmla="*/ 454 h 501"/>
                <a:gd name="T80" fmla="*/ 366 w 1001"/>
                <a:gd name="T81" fmla="*/ 486 h 501"/>
                <a:gd name="T82" fmla="*/ 339 w 1001"/>
                <a:gd name="T83" fmla="*/ 450 h 501"/>
                <a:gd name="T84" fmla="*/ 313 w 1001"/>
                <a:gd name="T85" fmla="*/ 404 h 501"/>
                <a:gd name="T86" fmla="*/ 262 w 1001"/>
                <a:gd name="T87" fmla="*/ 408 h 501"/>
                <a:gd name="T88" fmla="*/ 244 w 1001"/>
                <a:gd name="T89" fmla="*/ 370 h 501"/>
                <a:gd name="T90" fmla="*/ 193 w 1001"/>
                <a:gd name="T91" fmla="*/ 371 h 501"/>
                <a:gd name="T92" fmla="*/ 102 w 1001"/>
                <a:gd name="T93" fmla="*/ 343 h 501"/>
                <a:gd name="T94" fmla="*/ 53 w 1001"/>
                <a:gd name="T95" fmla="*/ 324 h 501"/>
                <a:gd name="T96" fmla="*/ 33 w 1001"/>
                <a:gd name="T97" fmla="*/ 309 h 501"/>
                <a:gd name="T98" fmla="*/ 8 w 1001"/>
                <a:gd name="T99" fmla="*/ 272 h 501"/>
                <a:gd name="T100" fmla="*/ 0 w 1001"/>
                <a:gd name="T101" fmla="*/ 214 h 501"/>
                <a:gd name="T102" fmla="*/ 23 w 1001"/>
                <a:gd name="T103" fmla="*/ 151 h 501"/>
                <a:gd name="T104" fmla="*/ 69 w 1001"/>
                <a:gd name="T105" fmla="*/ 79 h 501"/>
                <a:gd name="T106" fmla="*/ 94 w 1001"/>
                <a:gd name="T107" fmla="*/ 21 h 501"/>
                <a:gd name="T108" fmla="*/ 124 w 1001"/>
                <a:gd name="T109" fmla="*/ 25 h 501"/>
                <a:gd name="T110" fmla="*/ 239 w 1001"/>
                <a:gd name="T111" fmla="*/ 8 h 501"/>
                <a:gd name="T112" fmla="*/ 432 w 1001"/>
                <a:gd name="T113" fmla="*/ 8 h 501"/>
                <a:gd name="T114" fmla="*/ 579 w 1001"/>
                <a:gd name="T115" fmla="*/ 0 h 5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001" h="501">
                  <a:moveTo>
                    <a:pt x="584" y="0"/>
                  </a:moveTo>
                  <a:lnTo>
                    <a:pt x="582" y="11"/>
                  </a:lnTo>
                  <a:lnTo>
                    <a:pt x="585" y="15"/>
                  </a:lnTo>
                  <a:lnTo>
                    <a:pt x="595" y="16"/>
                  </a:lnTo>
                  <a:lnTo>
                    <a:pt x="610" y="19"/>
                  </a:lnTo>
                  <a:lnTo>
                    <a:pt x="623" y="26"/>
                  </a:lnTo>
                  <a:lnTo>
                    <a:pt x="637" y="23"/>
                  </a:lnTo>
                  <a:lnTo>
                    <a:pt x="655" y="28"/>
                  </a:lnTo>
                  <a:lnTo>
                    <a:pt x="660" y="28"/>
                  </a:lnTo>
                  <a:lnTo>
                    <a:pt x="677" y="22"/>
                  </a:lnTo>
                  <a:lnTo>
                    <a:pt x="689" y="30"/>
                  </a:lnTo>
                  <a:lnTo>
                    <a:pt x="701" y="38"/>
                  </a:lnTo>
                  <a:lnTo>
                    <a:pt x="711" y="44"/>
                  </a:lnTo>
                  <a:lnTo>
                    <a:pt x="721" y="51"/>
                  </a:lnTo>
                  <a:lnTo>
                    <a:pt x="721" y="56"/>
                  </a:lnTo>
                  <a:lnTo>
                    <a:pt x="724" y="58"/>
                  </a:lnTo>
                  <a:lnTo>
                    <a:pt x="722" y="60"/>
                  </a:lnTo>
                  <a:lnTo>
                    <a:pt x="726" y="61"/>
                  </a:lnTo>
                  <a:lnTo>
                    <a:pt x="730" y="59"/>
                  </a:lnTo>
                  <a:lnTo>
                    <a:pt x="729" y="64"/>
                  </a:lnTo>
                  <a:lnTo>
                    <a:pt x="731" y="67"/>
                  </a:lnTo>
                  <a:lnTo>
                    <a:pt x="735" y="67"/>
                  </a:lnTo>
                  <a:lnTo>
                    <a:pt x="737" y="69"/>
                  </a:lnTo>
                  <a:lnTo>
                    <a:pt x="733" y="73"/>
                  </a:lnTo>
                  <a:lnTo>
                    <a:pt x="747" y="83"/>
                  </a:lnTo>
                  <a:lnTo>
                    <a:pt x="743" y="101"/>
                  </a:lnTo>
                  <a:lnTo>
                    <a:pt x="739" y="119"/>
                  </a:lnTo>
                  <a:lnTo>
                    <a:pt x="730" y="131"/>
                  </a:lnTo>
                  <a:lnTo>
                    <a:pt x="718" y="142"/>
                  </a:lnTo>
                  <a:lnTo>
                    <a:pt x="712" y="150"/>
                  </a:lnTo>
                  <a:lnTo>
                    <a:pt x="711" y="152"/>
                  </a:lnTo>
                  <a:lnTo>
                    <a:pt x="712" y="155"/>
                  </a:lnTo>
                  <a:lnTo>
                    <a:pt x="716" y="158"/>
                  </a:lnTo>
                  <a:lnTo>
                    <a:pt x="720" y="158"/>
                  </a:lnTo>
                  <a:lnTo>
                    <a:pt x="744" y="147"/>
                  </a:lnTo>
                  <a:lnTo>
                    <a:pt x="762" y="144"/>
                  </a:lnTo>
                  <a:lnTo>
                    <a:pt x="788" y="133"/>
                  </a:lnTo>
                  <a:lnTo>
                    <a:pt x="789" y="132"/>
                  </a:lnTo>
                  <a:lnTo>
                    <a:pt x="789" y="125"/>
                  </a:lnTo>
                  <a:lnTo>
                    <a:pt x="788" y="121"/>
                  </a:lnTo>
                  <a:lnTo>
                    <a:pt x="797" y="118"/>
                  </a:lnTo>
                  <a:lnTo>
                    <a:pt x="813" y="118"/>
                  </a:lnTo>
                  <a:lnTo>
                    <a:pt x="828" y="118"/>
                  </a:lnTo>
                  <a:lnTo>
                    <a:pt x="836" y="110"/>
                  </a:lnTo>
                  <a:lnTo>
                    <a:pt x="839" y="108"/>
                  </a:lnTo>
                  <a:lnTo>
                    <a:pt x="862" y="93"/>
                  </a:lnTo>
                  <a:lnTo>
                    <a:pt x="870" y="90"/>
                  </a:lnTo>
                  <a:lnTo>
                    <a:pt x="896" y="90"/>
                  </a:lnTo>
                  <a:lnTo>
                    <a:pt x="926" y="90"/>
                  </a:lnTo>
                  <a:lnTo>
                    <a:pt x="929" y="84"/>
                  </a:lnTo>
                  <a:lnTo>
                    <a:pt x="935" y="83"/>
                  </a:lnTo>
                  <a:lnTo>
                    <a:pt x="943" y="80"/>
                  </a:lnTo>
                  <a:lnTo>
                    <a:pt x="952" y="71"/>
                  </a:lnTo>
                  <a:lnTo>
                    <a:pt x="962" y="55"/>
                  </a:lnTo>
                  <a:lnTo>
                    <a:pt x="980" y="40"/>
                  </a:lnTo>
                  <a:lnTo>
                    <a:pt x="984" y="45"/>
                  </a:lnTo>
                  <a:lnTo>
                    <a:pt x="996" y="42"/>
                  </a:lnTo>
                  <a:lnTo>
                    <a:pt x="1001" y="48"/>
                  </a:lnTo>
                  <a:lnTo>
                    <a:pt x="992" y="75"/>
                  </a:lnTo>
                  <a:lnTo>
                    <a:pt x="999" y="87"/>
                  </a:lnTo>
                  <a:lnTo>
                    <a:pt x="999" y="94"/>
                  </a:lnTo>
                  <a:lnTo>
                    <a:pt x="979" y="103"/>
                  </a:lnTo>
                  <a:lnTo>
                    <a:pt x="959" y="111"/>
                  </a:lnTo>
                  <a:lnTo>
                    <a:pt x="940" y="117"/>
                  </a:lnTo>
                  <a:lnTo>
                    <a:pt x="927" y="129"/>
                  </a:lnTo>
                  <a:lnTo>
                    <a:pt x="923" y="133"/>
                  </a:lnTo>
                  <a:lnTo>
                    <a:pt x="920" y="144"/>
                  </a:lnTo>
                  <a:lnTo>
                    <a:pt x="922" y="155"/>
                  </a:lnTo>
                  <a:lnTo>
                    <a:pt x="929" y="156"/>
                  </a:lnTo>
                  <a:lnTo>
                    <a:pt x="929" y="148"/>
                  </a:lnTo>
                  <a:lnTo>
                    <a:pt x="933" y="153"/>
                  </a:lnTo>
                  <a:lnTo>
                    <a:pt x="930" y="159"/>
                  </a:lnTo>
                  <a:lnTo>
                    <a:pt x="917" y="162"/>
                  </a:lnTo>
                  <a:lnTo>
                    <a:pt x="909" y="162"/>
                  </a:lnTo>
                  <a:lnTo>
                    <a:pt x="896" y="165"/>
                  </a:lnTo>
                  <a:lnTo>
                    <a:pt x="888" y="166"/>
                  </a:lnTo>
                  <a:lnTo>
                    <a:pt x="878" y="167"/>
                  </a:lnTo>
                  <a:lnTo>
                    <a:pt x="862" y="173"/>
                  </a:lnTo>
                  <a:lnTo>
                    <a:pt x="888" y="169"/>
                  </a:lnTo>
                  <a:lnTo>
                    <a:pt x="892" y="173"/>
                  </a:lnTo>
                  <a:lnTo>
                    <a:pt x="867" y="179"/>
                  </a:lnTo>
                  <a:lnTo>
                    <a:pt x="856" y="179"/>
                  </a:lnTo>
                  <a:lnTo>
                    <a:pt x="857" y="177"/>
                  </a:lnTo>
                  <a:lnTo>
                    <a:pt x="850" y="183"/>
                  </a:lnTo>
                  <a:lnTo>
                    <a:pt x="855" y="183"/>
                  </a:lnTo>
                  <a:lnTo>
                    <a:pt x="847" y="198"/>
                  </a:lnTo>
                  <a:lnTo>
                    <a:pt x="830" y="214"/>
                  </a:lnTo>
                  <a:lnTo>
                    <a:pt x="830" y="209"/>
                  </a:lnTo>
                  <a:lnTo>
                    <a:pt x="827" y="208"/>
                  </a:lnTo>
                  <a:lnTo>
                    <a:pt x="823" y="203"/>
                  </a:lnTo>
                  <a:lnTo>
                    <a:pt x="823" y="214"/>
                  </a:lnTo>
                  <a:lnTo>
                    <a:pt x="826" y="217"/>
                  </a:lnTo>
                  <a:lnTo>
                    <a:pt x="824" y="225"/>
                  </a:lnTo>
                  <a:lnTo>
                    <a:pt x="817" y="233"/>
                  </a:lnTo>
                  <a:lnTo>
                    <a:pt x="802" y="250"/>
                  </a:lnTo>
                  <a:lnTo>
                    <a:pt x="801" y="249"/>
                  </a:lnTo>
                  <a:lnTo>
                    <a:pt x="810" y="235"/>
                  </a:lnTo>
                  <a:lnTo>
                    <a:pt x="804" y="227"/>
                  </a:lnTo>
                  <a:lnTo>
                    <a:pt x="807" y="210"/>
                  </a:lnTo>
                  <a:lnTo>
                    <a:pt x="801" y="219"/>
                  </a:lnTo>
                  <a:lnTo>
                    <a:pt x="801" y="232"/>
                  </a:lnTo>
                  <a:lnTo>
                    <a:pt x="791" y="229"/>
                  </a:lnTo>
                  <a:lnTo>
                    <a:pt x="800" y="235"/>
                  </a:lnTo>
                  <a:lnTo>
                    <a:pt x="796" y="255"/>
                  </a:lnTo>
                  <a:lnTo>
                    <a:pt x="800" y="256"/>
                  </a:lnTo>
                  <a:lnTo>
                    <a:pt x="800" y="264"/>
                  </a:lnTo>
                  <a:lnTo>
                    <a:pt x="797" y="284"/>
                  </a:lnTo>
                  <a:lnTo>
                    <a:pt x="782" y="300"/>
                  </a:lnTo>
                  <a:lnTo>
                    <a:pt x="763" y="306"/>
                  </a:lnTo>
                  <a:lnTo>
                    <a:pt x="748" y="318"/>
                  </a:lnTo>
                  <a:lnTo>
                    <a:pt x="739" y="319"/>
                  </a:lnTo>
                  <a:lnTo>
                    <a:pt x="729" y="327"/>
                  </a:lnTo>
                  <a:lnTo>
                    <a:pt x="725" y="334"/>
                  </a:lnTo>
                  <a:lnTo>
                    <a:pt x="702" y="347"/>
                  </a:lnTo>
                  <a:lnTo>
                    <a:pt x="690" y="357"/>
                  </a:lnTo>
                  <a:lnTo>
                    <a:pt x="679" y="369"/>
                  </a:lnTo>
                  <a:lnTo>
                    <a:pt x="673" y="384"/>
                  </a:lnTo>
                  <a:lnTo>
                    <a:pt x="673" y="398"/>
                  </a:lnTo>
                  <a:lnTo>
                    <a:pt x="675" y="416"/>
                  </a:lnTo>
                  <a:lnTo>
                    <a:pt x="680" y="431"/>
                  </a:lnTo>
                  <a:lnTo>
                    <a:pt x="678" y="440"/>
                  </a:lnTo>
                  <a:lnTo>
                    <a:pt x="682" y="464"/>
                  </a:lnTo>
                  <a:lnTo>
                    <a:pt x="679" y="478"/>
                  </a:lnTo>
                  <a:lnTo>
                    <a:pt x="676" y="486"/>
                  </a:lnTo>
                  <a:lnTo>
                    <a:pt x="670" y="499"/>
                  </a:lnTo>
                  <a:lnTo>
                    <a:pt x="664" y="501"/>
                  </a:lnTo>
                  <a:lnTo>
                    <a:pt x="656" y="499"/>
                  </a:lnTo>
                  <a:lnTo>
                    <a:pt x="654" y="490"/>
                  </a:lnTo>
                  <a:lnTo>
                    <a:pt x="648" y="485"/>
                  </a:lnTo>
                  <a:lnTo>
                    <a:pt x="642" y="467"/>
                  </a:lnTo>
                  <a:lnTo>
                    <a:pt x="637" y="451"/>
                  </a:lnTo>
                  <a:lnTo>
                    <a:pt x="636" y="443"/>
                  </a:lnTo>
                  <a:lnTo>
                    <a:pt x="643" y="429"/>
                  </a:lnTo>
                  <a:lnTo>
                    <a:pt x="640" y="418"/>
                  </a:lnTo>
                  <a:lnTo>
                    <a:pt x="630" y="401"/>
                  </a:lnTo>
                  <a:lnTo>
                    <a:pt x="624" y="397"/>
                  </a:lnTo>
                  <a:lnTo>
                    <a:pt x="604" y="407"/>
                  </a:lnTo>
                  <a:lnTo>
                    <a:pt x="601" y="406"/>
                  </a:lnTo>
                  <a:lnTo>
                    <a:pt x="595" y="396"/>
                  </a:lnTo>
                  <a:lnTo>
                    <a:pt x="585" y="391"/>
                  </a:lnTo>
                  <a:lnTo>
                    <a:pt x="564" y="394"/>
                  </a:lnTo>
                  <a:lnTo>
                    <a:pt x="549" y="391"/>
                  </a:lnTo>
                  <a:lnTo>
                    <a:pt x="536" y="393"/>
                  </a:lnTo>
                  <a:lnTo>
                    <a:pt x="528" y="396"/>
                  </a:lnTo>
                  <a:lnTo>
                    <a:pt x="529" y="401"/>
                  </a:lnTo>
                  <a:lnTo>
                    <a:pt x="527" y="410"/>
                  </a:lnTo>
                  <a:lnTo>
                    <a:pt x="530" y="414"/>
                  </a:lnTo>
                  <a:lnTo>
                    <a:pt x="526" y="417"/>
                  </a:lnTo>
                  <a:lnTo>
                    <a:pt x="520" y="414"/>
                  </a:lnTo>
                  <a:lnTo>
                    <a:pt x="512" y="417"/>
                  </a:lnTo>
                  <a:lnTo>
                    <a:pt x="500" y="417"/>
                  </a:lnTo>
                  <a:lnTo>
                    <a:pt x="489" y="406"/>
                  </a:lnTo>
                  <a:lnTo>
                    <a:pt x="473" y="408"/>
                  </a:lnTo>
                  <a:lnTo>
                    <a:pt x="462" y="404"/>
                  </a:lnTo>
                  <a:lnTo>
                    <a:pt x="450" y="405"/>
                  </a:lnTo>
                  <a:lnTo>
                    <a:pt x="434" y="410"/>
                  </a:lnTo>
                  <a:lnTo>
                    <a:pt x="415" y="426"/>
                  </a:lnTo>
                  <a:lnTo>
                    <a:pt x="395" y="434"/>
                  </a:lnTo>
                  <a:lnTo>
                    <a:pt x="383" y="444"/>
                  </a:lnTo>
                  <a:lnTo>
                    <a:pt x="376" y="454"/>
                  </a:lnTo>
                  <a:lnTo>
                    <a:pt x="373" y="468"/>
                  </a:lnTo>
                  <a:lnTo>
                    <a:pt x="372" y="478"/>
                  </a:lnTo>
                  <a:lnTo>
                    <a:pt x="374" y="485"/>
                  </a:lnTo>
                  <a:lnTo>
                    <a:pt x="366" y="486"/>
                  </a:lnTo>
                  <a:lnTo>
                    <a:pt x="355" y="481"/>
                  </a:lnTo>
                  <a:lnTo>
                    <a:pt x="342" y="475"/>
                  </a:lnTo>
                  <a:lnTo>
                    <a:pt x="340" y="465"/>
                  </a:lnTo>
                  <a:lnTo>
                    <a:pt x="339" y="450"/>
                  </a:lnTo>
                  <a:lnTo>
                    <a:pt x="332" y="438"/>
                  </a:lnTo>
                  <a:lnTo>
                    <a:pt x="328" y="426"/>
                  </a:lnTo>
                  <a:lnTo>
                    <a:pt x="323" y="412"/>
                  </a:lnTo>
                  <a:lnTo>
                    <a:pt x="313" y="404"/>
                  </a:lnTo>
                  <a:lnTo>
                    <a:pt x="299" y="404"/>
                  </a:lnTo>
                  <a:lnTo>
                    <a:pt x="283" y="421"/>
                  </a:lnTo>
                  <a:lnTo>
                    <a:pt x="270" y="414"/>
                  </a:lnTo>
                  <a:lnTo>
                    <a:pt x="262" y="408"/>
                  </a:lnTo>
                  <a:lnTo>
                    <a:pt x="261" y="397"/>
                  </a:lnTo>
                  <a:lnTo>
                    <a:pt x="259" y="386"/>
                  </a:lnTo>
                  <a:lnTo>
                    <a:pt x="251" y="377"/>
                  </a:lnTo>
                  <a:lnTo>
                    <a:pt x="244" y="370"/>
                  </a:lnTo>
                  <a:lnTo>
                    <a:pt x="240" y="363"/>
                  </a:lnTo>
                  <a:lnTo>
                    <a:pt x="209" y="363"/>
                  </a:lnTo>
                  <a:lnTo>
                    <a:pt x="207" y="371"/>
                  </a:lnTo>
                  <a:lnTo>
                    <a:pt x="193" y="371"/>
                  </a:lnTo>
                  <a:lnTo>
                    <a:pt x="158" y="372"/>
                  </a:lnTo>
                  <a:lnTo>
                    <a:pt x="123" y="357"/>
                  </a:lnTo>
                  <a:lnTo>
                    <a:pt x="100" y="347"/>
                  </a:lnTo>
                  <a:lnTo>
                    <a:pt x="102" y="343"/>
                  </a:lnTo>
                  <a:lnTo>
                    <a:pt x="80" y="345"/>
                  </a:lnTo>
                  <a:lnTo>
                    <a:pt x="59" y="347"/>
                  </a:lnTo>
                  <a:lnTo>
                    <a:pt x="60" y="336"/>
                  </a:lnTo>
                  <a:lnTo>
                    <a:pt x="53" y="324"/>
                  </a:lnTo>
                  <a:lnTo>
                    <a:pt x="46" y="322"/>
                  </a:lnTo>
                  <a:lnTo>
                    <a:pt x="46" y="316"/>
                  </a:lnTo>
                  <a:lnTo>
                    <a:pt x="37" y="315"/>
                  </a:lnTo>
                  <a:lnTo>
                    <a:pt x="33" y="309"/>
                  </a:lnTo>
                  <a:lnTo>
                    <a:pt x="18" y="307"/>
                  </a:lnTo>
                  <a:lnTo>
                    <a:pt x="14" y="304"/>
                  </a:lnTo>
                  <a:lnTo>
                    <a:pt x="17" y="292"/>
                  </a:lnTo>
                  <a:lnTo>
                    <a:pt x="8" y="272"/>
                  </a:lnTo>
                  <a:lnTo>
                    <a:pt x="7" y="243"/>
                  </a:lnTo>
                  <a:lnTo>
                    <a:pt x="9" y="238"/>
                  </a:lnTo>
                  <a:lnTo>
                    <a:pt x="5" y="231"/>
                  </a:lnTo>
                  <a:lnTo>
                    <a:pt x="0" y="214"/>
                  </a:lnTo>
                  <a:lnTo>
                    <a:pt x="5" y="197"/>
                  </a:lnTo>
                  <a:lnTo>
                    <a:pt x="2" y="186"/>
                  </a:lnTo>
                  <a:lnTo>
                    <a:pt x="14" y="169"/>
                  </a:lnTo>
                  <a:lnTo>
                    <a:pt x="23" y="151"/>
                  </a:lnTo>
                  <a:lnTo>
                    <a:pt x="26" y="135"/>
                  </a:lnTo>
                  <a:lnTo>
                    <a:pt x="43" y="116"/>
                  </a:lnTo>
                  <a:lnTo>
                    <a:pt x="56" y="98"/>
                  </a:lnTo>
                  <a:lnTo>
                    <a:pt x="69" y="79"/>
                  </a:lnTo>
                  <a:lnTo>
                    <a:pt x="82" y="52"/>
                  </a:lnTo>
                  <a:lnTo>
                    <a:pt x="88" y="34"/>
                  </a:lnTo>
                  <a:lnTo>
                    <a:pt x="89" y="25"/>
                  </a:lnTo>
                  <a:lnTo>
                    <a:pt x="94" y="21"/>
                  </a:lnTo>
                  <a:lnTo>
                    <a:pt x="113" y="28"/>
                  </a:lnTo>
                  <a:lnTo>
                    <a:pt x="109" y="47"/>
                  </a:lnTo>
                  <a:lnTo>
                    <a:pt x="117" y="41"/>
                  </a:lnTo>
                  <a:lnTo>
                    <a:pt x="124" y="25"/>
                  </a:lnTo>
                  <a:lnTo>
                    <a:pt x="130" y="8"/>
                  </a:lnTo>
                  <a:lnTo>
                    <a:pt x="175" y="8"/>
                  </a:lnTo>
                  <a:lnTo>
                    <a:pt x="223" y="8"/>
                  </a:lnTo>
                  <a:lnTo>
                    <a:pt x="239" y="8"/>
                  </a:lnTo>
                  <a:lnTo>
                    <a:pt x="288" y="8"/>
                  </a:lnTo>
                  <a:lnTo>
                    <a:pt x="335" y="8"/>
                  </a:lnTo>
                  <a:lnTo>
                    <a:pt x="384" y="8"/>
                  </a:lnTo>
                  <a:lnTo>
                    <a:pt x="432" y="8"/>
                  </a:lnTo>
                  <a:lnTo>
                    <a:pt x="487" y="8"/>
                  </a:lnTo>
                  <a:lnTo>
                    <a:pt x="541" y="8"/>
                  </a:lnTo>
                  <a:lnTo>
                    <a:pt x="575" y="8"/>
                  </a:lnTo>
                  <a:lnTo>
                    <a:pt x="579" y="0"/>
                  </a:lnTo>
                  <a:lnTo>
                    <a:pt x="584"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212" name="Freeform 212"/>
            <p:cNvSpPr>
              <a:spLocks/>
            </p:cNvSpPr>
            <p:nvPr/>
          </p:nvSpPr>
          <p:spPr bwMode="auto">
            <a:xfrm>
              <a:off x="2708733" y="3855927"/>
              <a:ext cx="409980" cy="368122"/>
            </a:xfrm>
            <a:custGeom>
              <a:avLst/>
              <a:gdLst>
                <a:gd name="T0" fmla="*/ 39 w 248"/>
                <a:gd name="T1" fmla="*/ 13 h 237"/>
                <a:gd name="T2" fmla="*/ 33 w 248"/>
                <a:gd name="T3" fmla="*/ 24 h 237"/>
                <a:gd name="T4" fmla="*/ 23 w 248"/>
                <a:gd name="T5" fmla="*/ 47 h 237"/>
                <a:gd name="T6" fmla="*/ 38 w 248"/>
                <a:gd name="T7" fmla="*/ 62 h 237"/>
                <a:gd name="T8" fmla="*/ 37 w 248"/>
                <a:gd name="T9" fmla="*/ 40 h 237"/>
                <a:gd name="T10" fmla="*/ 61 w 248"/>
                <a:gd name="T11" fmla="*/ 16 h 237"/>
                <a:gd name="T12" fmla="*/ 65 w 248"/>
                <a:gd name="T13" fmla="*/ 0 h 237"/>
                <a:gd name="T14" fmla="*/ 84 w 248"/>
                <a:gd name="T15" fmla="*/ 15 h 237"/>
                <a:gd name="T16" fmla="*/ 95 w 248"/>
                <a:gd name="T17" fmla="*/ 33 h 237"/>
                <a:gd name="T18" fmla="*/ 131 w 248"/>
                <a:gd name="T19" fmla="*/ 31 h 237"/>
                <a:gd name="T20" fmla="*/ 155 w 248"/>
                <a:gd name="T21" fmla="*/ 43 h 237"/>
                <a:gd name="T22" fmla="*/ 166 w 248"/>
                <a:gd name="T23" fmla="*/ 31 h 237"/>
                <a:gd name="T24" fmla="*/ 211 w 248"/>
                <a:gd name="T25" fmla="*/ 30 h 237"/>
                <a:gd name="T26" fmla="*/ 201 w 248"/>
                <a:gd name="T27" fmla="*/ 46 h 237"/>
                <a:gd name="T28" fmla="*/ 229 w 248"/>
                <a:gd name="T29" fmla="*/ 58 h 237"/>
                <a:gd name="T30" fmla="*/ 241 w 248"/>
                <a:gd name="T31" fmla="*/ 74 h 237"/>
                <a:gd name="T32" fmla="*/ 233 w 248"/>
                <a:gd name="T33" fmla="*/ 91 h 237"/>
                <a:gd name="T34" fmla="*/ 237 w 248"/>
                <a:gd name="T35" fmla="*/ 106 h 237"/>
                <a:gd name="T36" fmla="*/ 221 w 248"/>
                <a:gd name="T37" fmla="*/ 113 h 237"/>
                <a:gd name="T38" fmla="*/ 216 w 248"/>
                <a:gd name="T39" fmla="*/ 129 h 237"/>
                <a:gd name="T40" fmla="*/ 230 w 248"/>
                <a:gd name="T41" fmla="*/ 150 h 237"/>
                <a:gd name="T42" fmla="*/ 202 w 248"/>
                <a:gd name="T43" fmla="*/ 166 h 237"/>
                <a:gd name="T44" fmla="*/ 184 w 248"/>
                <a:gd name="T45" fmla="*/ 174 h 237"/>
                <a:gd name="T46" fmla="*/ 156 w 248"/>
                <a:gd name="T47" fmla="*/ 166 h 237"/>
                <a:gd name="T48" fmla="*/ 160 w 248"/>
                <a:gd name="T49" fmla="*/ 173 h 237"/>
                <a:gd name="T50" fmla="*/ 162 w 248"/>
                <a:gd name="T51" fmla="*/ 201 h 237"/>
                <a:gd name="T52" fmla="*/ 178 w 248"/>
                <a:gd name="T53" fmla="*/ 207 h 237"/>
                <a:gd name="T54" fmla="*/ 163 w 248"/>
                <a:gd name="T55" fmla="*/ 221 h 237"/>
                <a:gd name="T56" fmla="*/ 142 w 248"/>
                <a:gd name="T57" fmla="*/ 230 h 237"/>
                <a:gd name="T58" fmla="*/ 124 w 248"/>
                <a:gd name="T59" fmla="*/ 237 h 237"/>
                <a:gd name="T60" fmla="*/ 108 w 248"/>
                <a:gd name="T61" fmla="*/ 206 h 237"/>
                <a:gd name="T62" fmla="*/ 97 w 248"/>
                <a:gd name="T63" fmla="*/ 194 h 237"/>
                <a:gd name="T64" fmla="*/ 106 w 248"/>
                <a:gd name="T65" fmla="*/ 179 h 237"/>
                <a:gd name="T66" fmla="*/ 97 w 248"/>
                <a:gd name="T67" fmla="*/ 159 h 237"/>
                <a:gd name="T68" fmla="*/ 103 w 248"/>
                <a:gd name="T69" fmla="*/ 137 h 237"/>
                <a:gd name="T70" fmla="*/ 101 w 248"/>
                <a:gd name="T71" fmla="*/ 122 h 237"/>
                <a:gd name="T72" fmla="*/ 77 w 248"/>
                <a:gd name="T73" fmla="*/ 123 h 237"/>
                <a:gd name="T74" fmla="*/ 57 w 248"/>
                <a:gd name="T75" fmla="*/ 108 h 237"/>
                <a:gd name="T76" fmla="*/ 23 w 248"/>
                <a:gd name="T77" fmla="*/ 107 h 237"/>
                <a:gd name="T78" fmla="*/ 14 w 248"/>
                <a:gd name="T79" fmla="*/ 98 h 237"/>
                <a:gd name="T80" fmla="*/ 16 w 248"/>
                <a:gd name="T81" fmla="*/ 86 h 237"/>
                <a:gd name="T82" fmla="*/ 11 w 248"/>
                <a:gd name="T83" fmla="*/ 73 h 237"/>
                <a:gd name="T84" fmla="*/ 0 w 248"/>
                <a:gd name="T85" fmla="*/ 62 h 237"/>
                <a:gd name="T86" fmla="*/ 9 w 248"/>
                <a:gd name="T87" fmla="*/ 35 h 237"/>
                <a:gd name="T88" fmla="*/ 22 w 248"/>
                <a:gd name="T89" fmla="*/ 22 h 237"/>
                <a:gd name="T90" fmla="*/ 40 w 248"/>
                <a:gd name="T91" fmla="*/ 8 h 2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248" h="237">
                  <a:moveTo>
                    <a:pt x="40" y="8"/>
                  </a:moveTo>
                  <a:lnTo>
                    <a:pt x="39" y="13"/>
                  </a:lnTo>
                  <a:lnTo>
                    <a:pt x="28" y="15"/>
                  </a:lnTo>
                  <a:lnTo>
                    <a:pt x="33" y="24"/>
                  </a:lnTo>
                  <a:lnTo>
                    <a:pt x="32" y="35"/>
                  </a:lnTo>
                  <a:lnTo>
                    <a:pt x="23" y="47"/>
                  </a:lnTo>
                  <a:lnTo>
                    <a:pt x="29" y="64"/>
                  </a:lnTo>
                  <a:lnTo>
                    <a:pt x="38" y="62"/>
                  </a:lnTo>
                  <a:lnTo>
                    <a:pt x="42" y="48"/>
                  </a:lnTo>
                  <a:lnTo>
                    <a:pt x="37" y="40"/>
                  </a:lnTo>
                  <a:lnTo>
                    <a:pt x="37" y="24"/>
                  </a:lnTo>
                  <a:lnTo>
                    <a:pt x="61" y="16"/>
                  </a:lnTo>
                  <a:lnTo>
                    <a:pt x="59" y="6"/>
                  </a:lnTo>
                  <a:lnTo>
                    <a:pt x="65" y="0"/>
                  </a:lnTo>
                  <a:lnTo>
                    <a:pt x="71" y="14"/>
                  </a:lnTo>
                  <a:lnTo>
                    <a:pt x="84" y="15"/>
                  </a:lnTo>
                  <a:lnTo>
                    <a:pt x="95" y="26"/>
                  </a:lnTo>
                  <a:lnTo>
                    <a:pt x="95" y="33"/>
                  </a:lnTo>
                  <a:lnTo>
                    <a:pt x="112" y="33"/>
                  </a:lnTo>
                  <a:lnTo>
                    <a:pt x="131" y="31"/>
                  </a:lnTo>
                  <a:lnTo>
                    <a:pt x="141" y="41"/>
                  </a:lnTo>
                  <a:lnTo>
                    <a:pt x="155" y="43"/>
                  </a:lnTo>
                  <a:lnTo>
                    <a:pt x="166" y="37"/>
                  </a:lnTo>
                  <a:lnTo>
                    <a:pt x="166" y="31"/>
                  </a:lnTo>
                  <a:lnTo>
                    <a:pt x="189" y="30"/>
                  </a:lnTo>
                  <a:lnTo>
                    <a:pt x="211" y="30"/>
                  </a:lnTo>
                  <a:lnTo>
                    <a:pt x="195" y="36"/>
                  </a:lnTo>
                  <a:lnTo>
                    <a:pt x="201" y="46"/>
                  </a:lnTo>
                  <a:lnTo>
                    <a:pt x="215" y="47"/>
                  </a:lnTo>
                  <a:lnTo>
                    <a:pt x="229" y="58"/>
                  </a:lnTo>
                  <a:lnTo>
                    <a:pt x="231" y="74"/>
                  </a:lnTo>
                  <a:lnTo>
                    <a:pt x="241" y="74"/>
                  </a:lnTo>
                  <a:lnTo>
                    <a:pt x="248" y="79"/>
                  </a:lnTo>
                  <a:lnTo>
                    <a:pt x="233" y="91"/>
                  </a:lnTo>
                  <a:lnTo>
                    <a:pt x="231" y="98"/>
                  </a:lnTo>
                  <a:lnTo>
                    <a:pt x="237" y="106"/>
                  </a:lnTo>
                  <a:lnTo>
                    <a:pt x="232" y="110"/>
                  </a:lnTo>
                  <a:lnTo>
                    <a:pt x="221" y="113"/>
                  </a:lnTo>
                  <a:lnTo>
                    <a:pt x="221" y="123"/>
                  </a:lnTo>
                  <a:lnTo>
                    <a:pt x="216" y="129"/>
                  </a:lnTo>
                  <a:lnTo>
                    <a:pt x="228" y="144"/>
                  </a:lnTo>
                  <a:lnTo>
                    <a:pt x="230" y="150"/>
                  </a:lnTo>
                  <a:lnTo>
                    <a:pt x="223" y="158"/>
                  </a:lnTo>
                  <a:lnTo>
                    <a:pt x="202" y="166"/>
                  </a:lnTo>
                  <a:lnTo>
                    <a:pt x="189" y="169"/>
                  </a:lnTo>
                  <a:lnTo>
                    <a:pt x="184" y="174"/>
                  </a:lnTo>
                  <a:lnTo>
                    <a:pt x="169" y="169"/>
                  </a:lnTo>
                  <a:lnTo>
                    <a:pt x="156" y="166"/>
                  </a:lnTo>
                  <a:lnTo>
                    <a:pt x="152" y="168"/>
                  </a:lnTo>
                  <a:lnTo>
                    <a:pt x="160" y="173"/>
                  </a:lnTo>
                  <a:lnTo>
                    <a:pt x="159" y="187"/>
                  </a:lnTo>
                  <a:lnTo>
                    <a:pt x="162" y="201"/>
                  </a:lnTo>
                  <a:lnTo>
                    <a:pt x="177" y="202"/>
                  </a:lnTo>
                  <a:lnTo>
                    <a:pt x="178" y="207"/>
                  </a:lnTo>
                  <a:lnTo>
                    <a:pt x="165" y="213"/>
                  </a:lnTo>
                  <a:lnTo>
                    <a:pt x="163" y="221"/>
                  </a:lnTo>
                  <a:lnTo>
                    <a:pt x="155" y="225"/>
                  </a:lnTo>
                  <a:lnTo>
                    <a:pt x="142" y="230"/>
                  </a:lnTo>
                  <a:lnTo>
                    <a:pt x="138" y="236"/>
                  </a:lnTo>
                  <a:lnTo>
                    <a:pt x="124" y="237"/>
                  </a:lnTo>
                  <a:lnTo>
                    <a:pt x="114" y="226"/>
                  </a:lnTo>
                  <a:lnTo>
                    <a:pt x="108" y="206"/>
                  </a:lnTo>
                  <a:lnTo>
                    <a:pt x="103" y="198"/>
                  </a:lnTo>
                  <a:lnTo>
                    <a:pt x="97" y="194"/>
                  </a:lnTo>
                  <a:lnTo>
                    <a:pt x="106" y="183"/>
                  </a:lnTo>
                  <a:lnTo>
                    <a:pt x="106" y="179"/>
                  </a:lnTo>
                  <a:lnTo>
                    <a:pt x="101" y="173"/>
                  </a:lnTo>
                  <a:lnTo>
                    <a:pt x="97" y="159"/>
                  </a:lnTo>
                  <a:lnTo>
                    <a:pt x="99" y="144"/>
                  </a:lnTo>
                  <a:lnTo>
                    <a:pt x="103" y="137"/>
                  </a:lnTo>
                  <a:lnTo>
                    <a:pt x="107" y="126"/>
                  </a:lnTo>
                  <a:lnTo>
                    <a:pt x="101" y="122"/>
                  </a:lnTo>
                  <a:lnTo>
                    <a:pt x="90" y="125"/>
                  </a:lnTo>
                  <a:lnTo>
                    <a:pt x="77" y="123"/>
                  </a:lnTo>
                  <a:lnTo>
                    <a:pt x="69" y="126"/>
                  </a:lnTo>
                  <a:lnTo>
                    <a:pt x="57" y="108"/>
                  </a:lnTo>
                  <a:lnTo>
                    <a:pt x="47" y="105"/>
                  </a:lnTo>
                  <a:lnTo>
                    <a:pt x="23" y="107"/>
                  </a:lnTo>
                  <a:lnTo>
                    <a:pt x="19" y="100"/>
                  </a:lnTo>
                  <a:lnTo>
                    <a:pt x="14" y="98"/>
                  </a:lnTo>
                  <a:lnTo>
                    <a:pt x="14" y="94"/>
                  </a:lnTo>
                  <a:lnTo>
                    <a:pt x="16" y="86"/>
                  </a:lnTo>
                  <a:lnTo>
                    <a:pt x="15" y="78"/>
                  </a:lnTo>
                  <a:lnTo>
                    <a:pt x="11" y="73"/>
                  </a:lnTo>
                  <a:lnTo>
                    <a:pt x="9" y="64"/>
                  </a:lnTo>
                  <a:lnTo>
                    <a:pt x="0" y="62"/>
                  </a:lnTo>
                  <a:lnTo>
                    <a:pt x="6" y="50"/>
                  </a:lnTo>
                  <a:lnTo>
                    <a:pt x="9" y="35"/>
                  </a:lnTo>
                  <a:lnTo>
                    <a:pt x="15" y="28"/>
                  </a:lnTo>
                  <a:lnTo>
                    <a:pt x="22" y="22"/>
                  </a:lnTo>
                  <a:lnTo>
                    <a:pt x="28" y="11"/>
                  </a:lnTo>
                  <a:lnTo>
                    <a:pt x="40" y="8"/>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grpSp>
      <p:grpSp>
        <p:nvGrpSpPr>
          <p:cNvPr id="224" name="Group 223"/>
          <p:cNvGrpSpPr/>
          <p:nvPr userDrawn="1"/>
        </p:nvGrpSpPr>
        <p:grpSpPr>
          <a:xfrm>
            <a:off x="6167109" y="2473526"/>
            <a:ext cx="3808844" cy="3275825"/>
            <a:chOff x="6167109" y="2473526"/>
            <a:chExt cx="3808844" cy="3275825"/>
          </a:xfrm>
          <a:solidFill>
            <a:schemeClr val="accent1"/>
          </a:solidFill>
        </p:grpSpPr>
        <p:sp>
          <p:nvSpPr>
            <p:cNvPr id="14" name="Freeform 13"/>
            <p:cNvSpPr>
              <a:spLocks noEditPoints="1"/>
            </p:cNvSpPr>
            <p:nvPr/>
          </p:nvSpPr>
          <p:spPr bwMode="auto">
            <a:xfrm>
              <a:off x="8228579" y="4592173"/>
              <a:ext cx="1208449" cy="1060876"/>
            </a:xfrm>
            <a:custGeom>
              <a:avLst/>
              <a:gdLst>
                <a:gd name="T0" fmla="*/ 2629 w 2996"/>
                <a:gd name="T1" fmla="*/ 334 h 2800"/>
                <a:gd name="T2" fmla="*/ 2651 w 2996"/>
                <a:gd name="T3" fmla="*/ 521 h 2800"/>
                <a:gd name="T4" fmla="*/ 2668 w 2996"/>
                <a:gd name="T5" fmla="*/ 706 h 2800"/>
                <a:gd name="T6" fmla="*/ 2806 w 2996"/>
                <a:gd name="T7" fmla="*/ 849 h 2800"/>
                <a:gd name="T8" fmla="*/ 2893 w 2996"/>
                <a:gd name="T9" fmla="*/ 1012 h 2800"/>
                <a:gd name="T10" fmla="*/ 2961 w 2996"/>
                <a:gd name="T11" fmla="*/ 1174 h 2800"/>
                <a:gd name="T12" fmla="*/ 2955 w 2996"/>
                <a:gd name="T13" fmla="*/ 1413 h 2800"/>
                <a:gd name="T14" fmla="*/ 2851 w 2996"/>
                <a:gd name="T15" fmla="*/ 1675 h 2800"/>
                <a:gd name="T16" fmla="*/ 2654 w 2996"/>
                <a:gd name="T17" fmla="*/ 1904 h 2800"/>
                <a:gd name="T18" fmla="*/ 2448 w 2996"/>
                <a:gd name="T19" fmla="*/ 2127 h 2800"/>
                <a:gd name="T20" fmla="*/ 2290 w 2996"/>
                <a:gd name="T21" fmla="*/ 2305 h 2800"/>
                <a:gd name="T22" fmla="*/ 2014 w 2996"/>
                <a:gd name="T23" fmla="*/ 2412 h 2800"/>
                <a:gd name="T24" fmla="*/ 1930 w 2996"/>
                <a:gd name="T25" fmla="*/ 2332 h 2800"/>
                <a:gd name="T26" fmla="*/ 1719 w 2996"/>
                <a:gd name="T27" fmla="*/ 2350 h 2800"/>
                <a:gd name="T28" fmla="*/ 1669 w 2996"/>
                <a:gd name="T29" fmla="*/ 2167 h 2800"/>
                <a:gd name="T30" fmla="*/ 1641 w 2996"/>
                <a:gd name="T31" fmla="*/ 2018 h 2800"/>
                <a:gd name="T32" fmla="*/ 1600 w 2996"/>
                <a:gd name="T33" fmla="*/ 1996 h 2800"/>
                <a:gd name="T34" fmla="*/ 1521 w 2996"/>
                <a:gd name="T35" fmla="*/ 1993 h 2800"/>
                <a:gd name="T36" fmla="*/ 1427 w 2996"/>
                <a:gd name="T37" fmla="*/ 1919 h 2800"/>
                <a:gd name="T38" fmla="*/ 1303 w 2996"/>
                <a:gd name="T39" fmla="*/ 1814 h 2800"/>
                <a:gd name="T40" fmla="*/ 922 w 2996"/>
                <a:gd name="T41" fmla="*/ 1840 h 2800"/>
                <a:gd name="T42" fmla="*/ 664 w 2996"/>
                <a:gd name="T43" fmla="*/ 1942 h 2800"/>
                <a:gd name="T44" fmla="*/ 458 w 2996"/>
                <a:gd name="T45" fmla="*/ 1970 h 2800"/>
                <a:gd name="T46" fmla="*/ 274 w 2996"/>
                <a:gd name="T47" fmla="*/ 2025 h 2800"/>
                <a:gd name="T48" fmla="*/ 87 w 2996"/>
                <a:gd name="T49" fmla="*/ 2072 h 2800"/>
                <a:gd name="T50" fmla="*/ 59 w 2996"/>
                <a:gd name="T51" fmla="*/ 1942 h 2800"/>
                <a:gd name="T52" fmla="*/ 124 w 2996"/>
                <a:gd name="T53" fmla="*/ 1783 h 2800"/>
                <a:gd name="T54" fmla="*/ 123 w 2996"/>
                <a:gd name="T55" fmla="*/ 1544 h 2800"/>
                <a:gd name="T56" fmla="*/ 91 w 2996"/>
                <a:gd name="T57" fmla="*/ 1352 h 2800"/>
                <a:gd name="T58" fmla="*/ 138 w 2996"/>
                <a:gd name="T59" fmla="*/ 1298 h 2800"/>
                <a:gd name="T60" fmla="*/ 141 w 2996"/>
                <a:gd name="T61" fmla="*/ 1193 h 2800"/>
                <a:gd name="T62" fmla="*/ 189 w 2996"/>
                <a:gd name="T63" fmla="*/ 1055 h 2800"/>
                <a:gd name="T64" fmla="*/ 270 w 2996"/>
                <a:gd name="T65" fmla="*/ 950 h 2800"/>
                <a:gd name="T66" fmla="*/ 476 w 2996"/>
                <a:gd name="T67" fmla="*/ 848 h 2800"/>
                <a:gd name="T68" fmla="*/ 621 w 2996"/>
                <a:gd name="T69" fmla="*/ 798 h 2800"/>
                <a:gd name="T70" fmla="*/ 812 w 2996"/>
                <a:gd name="T71" fmla="*/ 730 h 2800"/>
                <a:gd name="T72" fmla="*/ 910 w 2996"/>
                <a:gd name="T73" fmla="*/ 561 h 2800"/>
                <a:gd name="T74" fmla="*/ 1008 w 2996"/>
                <a:gd name="T75" fmla="*/ 505 h 2800"/>
                <a:gd name="T76" fmla="*/ 1134 w 2996"/>
                <a:gd name="T77" fmla="*/ 375 h 2800"/>
                <a:gd name="T78" fmla="*/ 1232 w 2996"/>
                <a:gd name="T79" fmla="*/ 313 h 2800"/>
                <a:gd name="T80" fmla="*/ 1358 w 2996"/>
                <a:gd name="T81" fmla="*/ 307 h 2800"/>
                <a:gd name="T82" fmla="*/ 1476 w 2996"/>
                <a:gd name="T83" fmla="*/ 320 h 2800"/>
                <a:gd name="T84" fmla="*/ 1588 w 2996"/>
                <a:gd name="T85" fmla="*/ 159 h 2800"/>
                <a:gd name="T86" fmla="*/ 1743 w 2996"/>
                <a:gd name="T87" fmla="*/ 80 h 2800"/>
                <a:gd name="T88" fmla="*/ 1815 w 2996"/>
                <a:gd name="T89" fmla="*/ 95 h 2800"/>
                <a:gd name="T90" fmla="*/ 1988 w 2996"/>
                <a:gd name="T91" fmla="*/ 110 h 2800"/>
                <a:gd name="T92" fmla="*/ 2038 w 2996"/>
                <a:gd name="T93" fmla="*/ 189 h 2800"/>
                <a:gd name="T94" fmla="*/ 1954 w 2996"/>
                <a:gd name="T95" fmla="*/ 303 h 2800"/>
                <a:gd name="T96" fmla="*/ 2027 w 2996"/>
                <a:gd name="T97" fmla="*/ 443 h 2800"/>
                <a:gd name="T98" fmla="*/ 2161 w 2996"/>
                <a:gd name="T99" fmla="*/ 545 h 2800"/>
                <a:gd name="T100" fmla="*/ 2310 w 2996"/>
                <a:gd name="T101" fmla="*/ 525 h 2800"/>
                <a:gd name="T102" fmla="*/ 2381 w 2996"/>
                <a:gd name="T103" fmla="*/ 332 h 2800"/>
                <a:gd name="T104" fmla="*/ 2425 w 2996"/>
                <a:gd name="T105" fmla="*/ 177 h 2800"/>
                <a:gd name="T106" fmla="*/ 2466 w 2996"/>
                <a:gd name="T107" fmla="*/ 32 h 2800"/>
                <a:gd name="T108" fmla="*/ 2530 w 2996"/>
                <a:gd name="T109" fmla="*/ 105 h 2800"/>
                <a:gd name="T110" fmla="*/ 2540 w 2996"/>
                <a:gd name="T111" fmla="*/ 264 h 2800"/>
                <a:gd name="T112" fmla="*/ 2023 w 2996"/>
                <a:gd name="T113" fmla="*/ 2562 h 2800"/>
                <a:gd name="T114" fmla="*/ 1911 w 2996"/>
                <a:gd name="T115" fmla="*/ 2764 h 2800"/>
                <a:gd name="T116" fmla="*/ 1765 w 2996"/>
                <a:gd name="T117" fmla="*/ 2793 h 2800"/>
                <a:gd name="T118" fmla="*/ 1824 w 2996"/>
                <a:gd name="T119" fmla="*/ 2553 h 28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996" h="2800">
                  <a:moveTo>
                    <a:pt x="2540" y="264"/>
                  </a:moveTo>
                  <a:lnTo>
                    <a:pt x="2557" y="330"/>
                  </a:lnTo>
                  <a:lnTo>
                    <a:pt x="2610" y="298"/>
                  </a:lnTo>
                  <a:lnTo>
                    <a:pt x="2629" y="334"/>
                  </a:lnTo>
                  <a:lnTo>
                    <a:pt x="2659" y="368"/>
                  </a:lnTo>
                  <a:lnTo>
                    <a:pt x="2645" y="405"/>
                  </a:lnTo>
                  <a:lnTo>
                    <a:pt x="2647" y="478"/>
                  </a:lnTo>
                  <a:lnTo>
                    <a:pt x="2651" y="521"/>
                  </a:lnTo>
                  <a:lnTo>
                    <a:pt x="2667" y="531"/>
                  </a:lnTo>
                  <a:lnTo>
                    <a:pt x="2673" y="604"/>
                  </a:lnTo>
                  <a:lnTo>
                    <a:pt x="2656" y="648"/>
                  </a:lnTo>
                  <a:lnTo>
                    <a:pt x="2668" y="706"/>
                  </a:lnTo>
                  <a:lnTo>
                    <a:pt x="2738" y="750"/>
                  </a:lnTo>
                  <a:lnTo>
                    <a:pt x="2780" y="791"/>
                  </a:lnTo>
                  <a:lnTo>
                    <a:pt x="2821" y="828"/>
                  </a:lnTo>
                  <a:lnTo>
                    <a:pt x="2806" y="849"/>
                  </a:lnTo>
                  <a:lnTo>
                    <a:pt x="2835" y="902"/>
                  </a:lnTo>
                  <a:lnTo>
                    <a:pt x="2839" y="994"/>
                  </a:lnTo>
                  <a:lnTo>
                    <a:pt x="2873" y="975"/>
                  </a:lnTo>
                  <a:lnTo>
                    <a:pt x="2893" y="1012"/>
                  </a:lnTo>
                  <a:lnTo>
                    <a:pt x="2914" y="999"/>
                  </a:lnTo>
                  <a:lnTo>
                    <a:pt x="2901" y="1089"/>
                  </a:lnTo>
                  <a:lnTo>
                    <a:pt x="2937" y="1142"/>
                  </a:lnTo>
                  <a:lnTo>
                    <a:pt x="2961" y="1174"/>
                  </a:lnTo>
                  <a:lnTo>
                    <a:pt x="2996" y="1243"/>
                  </a:lnTo>
                  <a:lnTo>
                    <a:pt x="2994" y="1311"/>
                  </a:lnTo>
                  <a:lnTo>
                    <a:pt x="2979" y="1360"/>
                  </a:lnTo>
                  <a:lnTo>
                    <a:pt x="2955" y="1413"/>
                  </a:lnTo>
                  <a:lnTo>
                    <a:pt x="2963" y="1485"/>
                  </a:lnTo>
                  <a:lnTo>
                    <a:pt x="2930" y="1560"/>
                  </a:lnTo>
                  <a:lnTo>
                    <a:pt x="2902" y="1599"/>
                  </a:lnTo>
                  <a:lnTo>
                    <a:pt x="2851" y="1675"/>
                  </a:lnTo>
                  <a:lnTo>
                    <a:pt x="2832" y="1724"/>
                  </a:lnTo>
                  <a:lnTo>
                    <a:pt x="2792" y="1785"/>
                  </a:lnTo>
                  <a:lnTo>
                    <a:pt x="2726" y="1862"/>
                  </a:lnTo>
                  <a:lnTo>
                    <a:pt x="2654" y="1904"/>
                  </a:lnTo>
                  <a:lnTo>
                    <a:pt x="2597" y="1970"/>
                  </a:lnTo>
                  <a:lnTo>
                    <a:pt x="2553" y="2012"/>
                  </a:lnTo>
                  <a:lnTo>
                    <a:pt x="2496" y="2085"/>
                  </a:lnTo>
                  <a:lnTo>
                    <a:pt x="2448" y="2127"/>
                  </a:lnTo>
                  <a:lnTo>
                    <a:pt x="2397" y="2191"/>
                  </a:lnTo>
                  <a:lnTo>
                    <a:pt x="2357" y="2249"/>
                  </a:lnTo>
                  <a:lnTo>
                    <a:pt x="2347" y="2276"/>
                  </a:lnTo>
                  <a:lnTo>
                    <a:pt x="2290" y="2305"/>
                  </a:lnTo>
                  <a:lnTo>
                    <a:pt x="2210" y="2308"/>
                  </a:lnTo>
                  <a:lnTo>
                    <a:pt x="2127" y="2343"/>
                  </a:lnTo>
                  <a:lnTo>
                    <a:pt x="2077" y="2376"/>
                  </a:lnTo>
                  <a:lnTo>
                    <a:pt x="2014" y="2412"/>
                  </a:lnTo>
                  <a:lnTo>
                    <a:pt x="1977" y="2375"/>
                  </a:lnTo>
                  <a:lnTo>
                    <a:pt x="1943" y="2360"/>
                  </a:lnTo>
                  <a:lnTo>
                    <a:pt x="1977" y="2316"/>
                  </a:lnTo>
                  <a:lnTo>
                    <a:pt x="1930" y="2332"/>
                  </a:lnTo>
                  <a:lnTo>
                    <a:pt x="1836" y="2393"/>
                  </a:lnTo>
                  <a:lnTo>
                    <a:pt x="1788" y="2370"/>
                  </a:lnTo>
                  <a:lnTo>
                    <a:pt x="1756" y="2357"/>
                  </a:lnTo>
                  <a:lnTo>
                    <a:pt x="1719" y="2350"/>
                  </a:lnTo>
                  <a:lnTo>
                    <a:pt x="1664" y="2326"/>
                  </a:lnTo>
                  <a:lnTo>
                    <a:pt x="1646" y="2274"/>
                  </a:lnTo>
                  <a:lnTo>
                    <a:pt x="1665" y="2210"/>
                  </a:lnTo>
                  <a:lnTo>
                    <a:pt x="1669" y="2167"/>
                  </a:lnTo>
                  <a:lnTo>
                    <a:pt x="1651" y="2132"/>
                  </a:lnTo>
                  <a:lnTo>
                    <a:pt x="1587" y="2122"/>
                  </a:lnTo>
                  <a:lnTo>
                    <a:pt x="1630" y="2081"/>
                  </a:lnTo>
                  <a:lnTo>
                    <a:pt x="1641" y="2018"/>
                  </a:lnTo>
                  <a:lnTo>
                    <a:pt x="1580" y="2077"/>
                  </a:lnTo>
                  <a:lnTo>
                    <a:pt x="1510" y="2092"/>
                  </a:lnTo>
                  <a:lnTo>
                    <a:pt x="1568" y="2045"/>
                  </a:lnTo>
                  <a:lnTo>
                    <a:pt x="1600" y="1996"/>
                  </a:lnTo>
                  <a:lnTo>
                    <a:pt x="1646" y="1955"/>
                  </a:lnTo>
                  <a:lnTo>
                    <a:pt x="1667" y="1892"/>
                  </a:lnTo>
                  <a:lnTo>
                    <a:pt x="1578" y="1964"/>
                  </a:lnTo>
                  <a:lnTo>
                    <a:pt x="1521" y="1993"/>
                  </a:lnTo>
                  <a:lnTo>
                    <a:pt x="1464" y="2061"/>
                  </a:lnTo>
                  <a:lnTo>
                    <a:pt x="1424" y="2026"/>
                  </a:lnTo>
                  <a:lnTo>
                    <a:pt x="1446" y="1981"/>
                  </a:lnTo>
                  <a:lnTo>
                    <a:pt x="1427" y="1919"/>
                  </a:lnTo>
                  <a:lnTo>
                    <a:pt x="1402" y="1888"/>
                  </a:lnTo>
                  <a:lnTo>
                    <a:pt x="1424" y="1868"/>
                  </a:lnTo>
                  <a:lnTo>
                    <a:pt x="1352" y="1816"/>
                  </a:lnTo>
                  <a:lnTo>
                    <a:pt x="1303" y="1814"/>
                  </a:lnTo>
                  <a:lnTo>
                    <a:pt x="1250" y="1773"/>
                  </a:lnTo>
                  <a:lnTo>
                    <a:pt x="1118" y="1781"/>
                  </a:lnTo>
                  <a:lnTo>
                    <a:pt x="1014" y="1811"/>
                  </a:lnTo>
                  <a:lnTo>
                    <a:pt x="922" y="1840"/>
                  </a:lnTo>
                  <a:lnTo>
                    <a:pt x="856" y="1834"/>
                  </a:lnTo>
                  <a:lnTo>
                    <a:pt x="764" y="1877"/>
                  </a:lnTo>
                  <a:lnTo>
                    <a:pt x="694" y="1897"/>
                  </a:lnTo>
                  <a:lnTo>
                    <a:pt x="664" y="1942"/>
                  </a:lnTo>
                  <a:lnTo>
                    <a:pt x="624" y="1976"/>
                  </a:lnTo>
                  <a:lnTo>
                    <a:pt x="563" y="1978"/>
                  </a:lnTo>
                  <a:lnTo>
                    <a:pt x="515" y="1986"/>
                  </a:lnTo>
                  <a:lnTo>
                    <a:pt x="458" y="1970"/>
                  </a:lnTo>
                  <a:lnTo>
                    <a:pt x="404" y="1979"/>
                  </a:lnTo>
                  <a:lnTo>
                    <a:pt x="353" y="1983"/>
                  </a:lnTo>
                  <a:lnTo>
                    <a:pt x="294" y="2029"/>
                  </a:lnTo>
                  <a:lnTo>
                    <a:pt x="274" y="2025"/>
                  </a:lnTo>
                  <a:lnTo>
                    <a:pt x="230" y="2049"/>
                  </a:lnTo>
                  <a:lnTo>
                    <a:pt x="185" y="2076"/>
                  </a:lnTo>
                  <a:lnTo>
                    <a:pt x="135" y="2072"/>
                  </a:lnTo>
                  <a:lnTo>
                    <a:pt x="87" y="2072"/>
                  </a:lnTo>
                  <a:lnTo>
                    <a:pt x="32" y="2018"/>
                  </a:lnTo>
                  <a:lnTo>
                    <a:pt x="0" y="2002"/>
                  </a:lnTo>
                  <a:lnTo>
                    <a:pt x="19" y="1953"/>
                  </a:lnTo>
                  <a:lnTo>
                    <a:pt x="59" y="1942"/>
                  </a:lnTo>
                  <a:lnTo>
                    <a:pt x="78" y="1923"/>
                  </a:lnTo>
                  <a:lnTo>
                    <a:pt x="86" y="1892"/>
                  </a:lnTo>
                  <a:lnTo>
                    <a:pt x="115" y="1833"/>
                  </a:lnTo>
                  <a:lnTo>
                    <a:pt x="124" y="1783"/>
                  </a:lnTo>
                  <a:lnTo>
                    <a:pt x="114" y="1697"/>
                  </a:lnTo>
                  <a:lnTo>
                    <a:pt x="117" y="1648"/>
                  </a:lnTo>
                  <a:lnTo>
                    <a:pt x="135" y="1600"/>
                  </a:lnTo>
                  <a:lnTo>
                    <a:pt x="123" y="1544"/>
                  </a:lnTo>
                  <a:lnTo>
                    <a:pt x="128" y="1519"/>
                  </a:lnTo>
                  <a:lnTo>
                    <a:pt x="105" y="1486"/>
                  </a:lnTo>
                  <a:lnTo>
                    <a:pt x="115" y="1419"/>
                  </a:lnTo>
                  <a:lnTo>
                    <a:pt x="91" y="1352"/>
                  </a:lnTo>
                  <a:lnTo>
                    <a:pt x="90" y="1315"/>
                  </a:lnTo>
                  <a:lnTo>
                    <a:pt x="113" y="1352"/>
                  </a:lnTo>
                  <a:lnTo>
                    <a:pt x="108" y="1273"/>
                  </a:lnTo>
                  <a:lnTo>
                    <a:pt x="138" y="1298"/>
                  </a:lnTo>
                  <a:lnTo>
                    <a:pt x="151" y="1331"/>
                  </a:lnTo>
                  <a:lnTo>
                    <a:pt x="161" y="1287"/>
                  </a:lnTo>
                  <a:lnTo>
                    <a:pt x="142" y="1220"/>
                  </a:lnTo>
                  <a:lnTo>
                    <a:pt x="141" y="1193"/>
                  </a:lnTo>
                  <a:lnTo>
                    <a:pt x="130" y="1168"/>
                  </a:lnTo>
                  <a:lnTo>
                    <a:pt x="149" y="1119"/>
                  </a:lnTo>
                  <a:lnTo>
                    <a:pt x="169" y="1098"/>
                  </a:lnTo>
                  <a:lnTo>
                    <a:pt x="189" y="1055"/>
                  </a:lnTo>
                  <a:lnTo>
                    <a:pt x="191" y="1005"/>
                  </a:lnTo>
                  <a:lnTo>
                    <a:pt x="235" y="944"/>
                  </a:lnTo>
                  <a:lnTo>
                    <a:pt x="227" y="1009"/>
                  </a:lnTo>
                  <a:lnTo>
                    <a:pt x="270" y="950"/>
                  </a:lnTo>
                  <a:lnTo>
                    <a:pt x="336" y="922"/>
                  </a:lnTo>
                  <a:lnTo>
                    <a:pt x="379" y="886"/>
                  </a:lnTo>
                  <a:lnTo>
                    <a:pt x="442" y="854"/>
                  </a:lnTo>
                  <a:lnTo>
                    <a:pt x="476" y="848"/>
                  </a:lnTo>
                  <a:lnTo>
                    <a:pt x="495" y="858"/>
                  </a:lnTo>
                  <a:lnTo>
                    <a:pt x="559" y="826"/>
                  </a:lnTo>
                  <a:lnTo>
                    <a:pt x="606" y="817"/>
                  </a:lnTo>
                  <a:lnTo>
                    <a:pt x="621" y="798"/>
                  </a:lnTo>
                  <a:lnTo>
                    <a:pt x="642" y="791"/>
                  </a:lnTo>
                  <a:lnTo>
                    <a:pt x="682" y="793"/>
                  </a:lnTo>
                  <a:lnTo>
                    <a:pt x="765" y="768"/>
                  </a:lnTo>
                  <a:lnTo>
                    <a:pt x="812" y="730"/>
                  </a:lnTo>
                  <a:lnTo>
                    <a:pt x="840" y="684"/>
                  </a:lnTo>
                  <a:lnTo>
                    <a:pt x="891" y="641"/>
                  </a:lnTo>
                  <a:lnTo>
                    <a:pt x="900" y="607"/>
                  </a:lnTo>
                  <a:lnTo>
                    <a:pt x="910" y="561"/>
                  </a:lnTo>
                  <a:lnTo>
                    <a:pt x="974" y="489"/>
                  </a:lnTo>
                  <a:lnTo>
                    <a:pt x="993" y="562"/>
                  </a:lnTo>
                  <a:lnTo>
                    <a:pt x="1028" y="545"/>
                  </a:lnTo>
                  <a:lnTo>
                    <a:pt x="1008" y="505"/>
                  </a:lnTo>
                  <a:lnTo>
                    <a:pt x="1038" y="464"/>
                  </a:lnTo>
                  <a:lnTo>
                    <a:pt x="1068" y="482"/>
                  </a:lnTo>
                  <a:lnTo>
                    <a:pt x="1087" y="417"/>
                  </a:lnTo>
                  <a:lnTo>
                    <a:pt x="1134" y="375"/>
                  </a:lnTo>
                  <a:lnTo>
                    <a:pt x="1157" y="342"/>
                  </a:lnTo>
                  <a:lnTo>
                    <a:pt x="1196" y="327"/>
                  </a:lnTo>
                  <a:lnTo>
                    <a:pt x="1201" y="303"/>
                  </a:lnTo>
                  <a:lnTo>
                    <a:pt x="1232" y="313"/>
                  </a:lnTo>
                  <a:lnTo>
                    <a:pt x="1236" y="292"/>
                  </a:lnTo>
                  <a:lnTo>
                    <a:pt x="1271" y="280"/>
                  </a:lnTo>
                  <a:lnTo>
                    <a:pt x="1308" y="268"/>
                  </a:lnTo>
                  <a:lnTo>
                    <a:pt x="1358" y="307"/>
                  </a:lnTo>
                  <a:lnTo>
                    <a:pt x="1392" y="358"/>
                  </a:lnTo>
                  <a:lnTo>
                    <a:pt x="1439" y="358"/>
                  </a:lnTo>
                  <a:lnTo>
                    <a:pt x="1485" y="366"/>
                  </a:lnTo>
                  <a:lnTo>
                    <a:pt x="1476" y="320"/>
                  </a:lnTo>
                  <a:lnTo>
                    <a:pt x="1521" y="251"/>
                  </a:lnTo>
                  <a:lnTo>
                    <a:pt x="1558" y="229"/>
                  </a:lnTo>
                  <a:lnTo>
                    <a:pt x="1549" y="208"/>
                  </a:lnTo>
                  <a:lnTo>
                    <a:pt x="1588" y="159"/>
                  </a:lnTo>
                  <a:lnTo>
                    <a:pt x="1637" y="129"/>
                  </a:lnTo>
                  <a:lnTo>
                    <a:pt x="1674" y="139"/>
                  </a:lnTo>
                  <a:lnTo>
                    <a:pt x="1739" y="123"/>
                  </a:lnTo>
                  <a:lnTo>
                    <a:pt x="1743" y="80"/>
                  </a:lnTo>
                  <a:lnTo>
                    <a:pt x="1691" y="52"/>
                  </a:lnTo>
                  <a:lnTo>
                    <a:pt x="1733" y="39"/>
                  </a:lnTo>
                  <a:lnTo>
                    <a:pt x="1780" y="60"/>
                  </a:lnTo>
                  <a:lnTo>
                    <a:pt x="1815" y="95"/>
                  </a:lnTo>
                  <a:lnTo>
                    <a:pt x="1876" y="117"/>
                  </a:lnTo>
                  <a:lnTo>
                    <a:pt x="1898" y="108"/>
                  </a:lnTo>
                  <a:lnTo>
                    <a:pt x="1941" y="135"/>
                  </a:lnTo>
                  <a:lnTo>
                    <a:pt x="1988" y="110"/>
                  </a:lnTo>
                  <a:lnTo>
                    <a:pt x="2015" y="118"/>
                  </a:lnTo>
                  <a:lnTo>
                    <a:pt x="2035" y="101"/>
                  </a:lnTo>
                  <a:lnTo>
                    <a:pt x="2064" y="143"/>
                  </a:lnTo>
                  <a:lnTo>
                    <a:pt x="2038" y="189"/>
                  </a:lnTo>
                  <a:lnTo>
                    <a:pt x="2005" y="223"/>
                  </a:lnTo>
                  <a:lnTo>
                    <a:pt x="1978" y="226"/>
                  </a:lnTo>
                  <a:lnTo>
                    <a:pt x="1982" y="260"/>
                  </a:lnTo>
                  <a:lnTo>
                    <a:pt x="1954" y="303"/>
                  </a:lnTo>
                  <a:lnTo>
                    <a:pt x="1921" y="345"/>
                  </a:lnTo>
                  <a:lnTo>
                    <a:pt x="1923" y="369"/>
                  </a:lnTo>
                  <a:lnTo>
                    <a:pt x="1974" y="416"/>
                  </a:lnTo>
                  <a:lnTo>
                    <a:pt x="2027" y="443"/>
                  </a:lnTo>
                  <a:lnTo>
                    <a:pt x="2060" y="472"/>
                  </a:lnTo>
                  <a:lnTo>
                    <a:pt x="2105" y="523"/>
                  </a:lnTo>
                  <a:lnTo>
                    <a:pt x="2126" y="523"/>
                  </a:lnTo>
                  <a:lnTo>
                    <a:pt x="2161" y="545"/>
                  </a:lnTo>
                  <a:lnTo>
                    <a:pt x="2167" y="571"/>
                  </a:lnTo>
                  <a:lnTo>
                    <a:pt x="2232" y="600"/>
                  </a:lnTo>
                  <a:lnTo>
                    <a:pt x="2287" y="571"/>
                  </a:lnTo>
                  <a:lnTo>
                    <a:pt x="2310" y="525"/>
                  </a:lnTo>
                  <a:lnTo>
                    <a:pt x="2332" y="487"/>
                  </a:lnTo>
                  <a:lnTo>
                    <a:pt x="2350" y="440"/>
                  </a:lnTo>
                  <a:lnTo>
                    <a:pt x="2384" y="373"/>
                  </a:lnTo>
                  <a:lnTo>
                    <a:pt x="2381" y="332"/>
                  </a:lnTo>
                  <a:lnTo>
                    <a:pt x="2390" y="307"/>
                  </a:lnTo>
                  <a:lnTo>
                    <a:pt x="2389" y="258"/>
                  </a:lnTo>
                  <a:lnTo>
                    <a:pt x="2408" y="194"/>
                  </a:lnTo>
                  <a:lnTo>
                    <a:pt x="2425" y="177"/>
                  </a:lnTo>
                  <a:lnTo>
                    <a:pt x="2417" y="148"/>
                  </a:lnTo>
                  <a:lnTo>
                    <a:pt x="2441" y="103"/>
                  </a:lnTo>
                  <a:lnTo>
                    <a:pt x="2461" y="56"/>
                  </a:lnTo>
                  <a:lnTo>
                    <a:pt x="2466" y="32"/>
                  </a:lnTo>
                  <a:lnTo>
                    <a:pt x="2498" y="0"/>
                  </a:lnTo>
                  <a:lnTo>
                    <a:pt x="2514" y="42"/>
                  </a:lnTo>
                  <a:lnTo>
                    <a:pt x="2512" y="95"/>
                  </a:lnTo>
                  <a:lnTo>
                    <a:pt x="2530" y="105"/>
                  </a:lnTo>
                  <a:lnTo>
                    <a:pt x="2528" y="141"/>
                  </a:lnTo>
                  <a:lnTo>
                    <a:pt x="2549" y="184"/>
                  </a:lnTo>
                  <a:lnTo>
                    <a:pt x="2548" y="233"/>
                  </a:lnTo>
                  <a:lnTo>
                    <a:pt x="2540" y="264"/>
                  </a:lnTo>
                  <a:moveTo>
                    <a:pt x="1865" y="2560"/>
                  </a:moveTo>
                  <a:lnTo>
                    <a:pt x="1914" y="2590"/>
                  </a:lnTo>
                  <a:lnTo>
                    <a:pt x="1959" y="2578"/>
                  </a:lnTo>
                  <a:lnTo>
                    <a:pt x="2023" y="2562"/>
                  </a:lnTo>
                  <a:lnTo>
                    <a:pt x="2061" y="2567"/>
                  </a:lnTo>
                  <a:lnTo>
                    <a:pt x="2004" y="2667"/>
                  </a:lnTo>
                  <a:lnTo>
                    <a:pt x="1962" y="2696"/>
                  </a:lnTo>
                  <a:lnTo>
                    <a:pt x="1911" y="2764"/>
                  </a:lnTo>
                  <a:lnTo>
                    <a:pt x="1902" y="2741"/>
                  </a:lnTo>
                  <a:lnTo>
                    <a:pt x="1816" y="2800"/>
                  </a:lnTo>
                  <a:lnTo>
                    <a:pt x="1805" y="2795"/>
                  </a:lnTo>
                  <a:lnTo>
                    <a:pt x="1765" y="2793"/>
                  </a:lnTo>
                  <a:lnTo>
                    <a:pt x="1769" y="2721"/>
                  </a:lnTo>
                  <a:lnTo>
                    <a:pt x="1795" y="2665"/>
                  </a:lnTo>
                  <a:lnTo>
                    <a:pt x="1800" y="2592"/>
                  </a:lnTo>
                  <a:lnTo>
                    <a:pt x="1824" y="2553"/>
                  </a:lnTo>
                  <a:lnTo>
                    <a:pt x="1865" y="2560"/>
                  </a:lnTo>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22" name="Freeform 21"/>
            <p:cNvSpPr>
              <a:spLocks/>
            </p:cNvSpPr>
            <p:nvPr/>
          </p:nvSpPr>
          <p:spPr bwMode="auto">
            <a:xfrm>
              <a:off x="7525994" y="3394609"/>
              <a:ext cx="160356" cy="186391"/>
            </a:xfrm>
            <a:custGeom>
              <a:avLst/>
              <a:gdLst>
                <a:gd name="T0" fmla="*/ 94 w 97"/>
                <a:gd name="T1" fmla="*/ 92 h 120"/>
                <a:gd name="T2" fmla="*/ 97 w 97"/>
                <a:gd name="T3" fmla="*/ 106 h 120"/>
                <a:gd name="T4" fmla="*/ 90 w 97"/>
                <a:gd name="T5" fmla="*/ 103 h 120"/>
                <a:gd name="T6" fmla="*/ 94 w 97"/>
                <a:gd name="T7" fmla="*/ 120 h 120"/>
                <a:gd name="T8" fmla="*/ 87 w 97"/>
                <a:gd name="T9" fmla="*/ 109 h 120"/>
                <a:gd name="T10" fmla="*/ 84 w 97"/>
                <a:gd name="T11" fmla="*/ 99 h 120"/>
                <a:gd name="T12" fmla="*/ 79 w 97"/>
                <a:gd name="T13" fmla="*/ 89 h 120"/>
                <a:gd name="T14" fmla="*/ 69 w 97"/>
                <a:gd name="T15" fmla="*/ 76 h 120"/>
                <a:gd name="T16" fmla="*/ 53 w 97"/>
                <a:gd name="T17" fmla="*/ 76 h 120"/>
                <a:gd name="T18" fmla="*/ 56 w 97"/>
                <a:gd name="T19" fmla="*/ 84 h 120"/>
                <a:gd name="T20" fmla="*/ 52 w 97"/>
                <a:gd name="T21" fmla="*/ 96 h 120"/>
                <a:gd name="T22" fmla="*/ 44 w 97"/>
                <a:gd name="T23" fmla="*/ 92 h 120"/>
                <a:gd name="T24" fmla="*/ 42 w 97"/>
                <a:gd name="T25" fmla="*/ 95 h 120"/>
                <a:gd name="T26" fmla="*/ 36 w 97"/>
                <a:gd name="T27" fmla="*/ 93 h 120"/>
                <a:gd name="T28" fmla="*/ 29 w 97"/>
                <a:gd name="T29" fmla="*/ 91 h 120"/>
                <a:gd name="T30" fmla="*/ 23 w 97"/>
                <a:gd name="T31" fmla="*/ 74 h 120"/>
                <a:gd name="T32" fmla="*/ 14 w 97"/>
                <a:gd name="T33" fmla="*/ 58 h 120"/>
                <a:gd name="T34" fmla="*/ 15 w 97"/>
                <a:gd name="T35" fmla="*/ 46 h 120"/>
                <a:gd name="T36" fmla="*/ 3 w 97"/>
                <a:gd name="T37" fmla="*/ 40 h 120"/>
                <a:gd name="T38" fmla="*/ 6 w 97"/>
                <a:gd name="T39" fmla="*/ 33 h 120"/>
                <a:gd name="T40" fmla="*/ 16 w 97"/>
                <a:gd name="T41" fmla="*/ 25 h 120"/>
                <a:gd name="T42" fmla="*/ 0 w 97"/>
                <a:gd name="T43" fmla="*/ 14 h 120"/>
                <a:gd name="T44" fmla="*/ 4 w 97"/>
                <a:gd name="T45" fmla="*/ 0 h 120"/>
                <a:gd name="T46" fmla="*/ 20 w 97"/>
                <a:gd name="T47" fmla="*/ 9 h 120"/>
                <a:gd name="T48" fmla="*/ 28 w 97"/>
                <a:gd name="T49" fmla="*/ 10 h 120"/>
                <a:gd name="T50" fmla="*/ 33 w 97"/>
                <a:gd name="T51" fmla="*/ 24 h 120"/>
                <a:gd name="T52" fmla="*/ 50 w 97"/>
                <a:gd name="T53" fmla="*/ 27 h 120"/>
                <a:gd name="T54" fmla="*/ 67 w 97"/>
                <a:gd name="T55" fmla="*/ 27 h 120"/>
                <a:gd name="T56" fmla="*/ 78 w 97"/>
                <a:gd name="T57" fmla="*/ 31 h 120"/>
                <a:gd name="T58" fmla="*/ 73 w 97"/>
                <a:gd name="T59" fmla="*/ 48 h 120"/>
                <a:gd name="T60" fmla="*/ 65 w 97"/>
                <a:gd name="T61" fmla="*/ 49 h 120"/>
                <a:gd name="T62" fmla="*/ 62 w 97"/>
                <a:gd name="T63" fmla="*/ 61 h 120"/>
                <a:gd name="T64" fmla="*/ 74 w 97"/>
                <a:gd name="T65" fmla="*/ 72 h 120"/>
                <a:gd name="T66" fmla="*/ 74 w 97"/>
                <a:gd name="T67" fmla="*/ 59 h 120"/>
                <a:gd name="T68" fmla="*/ 79 w 97"/>
                <a:gd name="T69" fmla="*/ 59 h 120"/>
                <a:gd name="T70" fmla="*/ 94 w 97"/>
                <a:gd name="T71" fmla="*/ 92 h 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97" h="120">
                  <a:moveTo>
                    <a:pt x="94" y="92"/>
                  </a:moveTo>
                  <a:lnTo>
                    <a:pt x="97" y="106"/>
                  </a:lnTo>
                  <a:lnTo>
                    <a:pt x="90" y="103"/>
                  </a:lnTo>
                  <a:lnTo>
                    <a:pt x="94" y="120"/>
                  </a:lnTo>
                  <a:lnTo>
                    <a:pt x="87" y="109"/>
                  </a:lnTo>
                  <a:lnTo>
                    <a:pt x="84" y="99"/>
                  </a:lnTo>
                  <a:lnTo>
                    <a:pt x="79" y="89"/>
                  </a:lnTo>
                  <a:lnTo>
                    <a:pt x="69" y="76"/>
                  </a:lnTo>
                  <a:lnTo>
                    <a:pt x="53" y="76"/>
                  </a:lnTo>
                  <a:lnTo>
                    <a:pt x="56" y="84"/>
                  </a:lnTo>
                  <a:lnTo>
                    <a:pt x="52" y="96"/>
                  </a:lnTo>
                  <a:lnTo>
                    <a:pt x="44" y="92"/>
                  </a:lnTo>
                  <a:lnTo>
                    <a:pt x="42" y="95"/>
                  </a:lnTo>
                  <a:lnTo>
                    <a:pt x="36" y="93"/>
                  </a:lnTo>
                  <a:lnTo>
                    <a:pt x="29" y="91"/>
                  </a:lnTo>
                  <a:lnTo>
                    <a:pt x="23" y="74"/>
                  </a:lnTo>
                  <a:lnTo>
                    <a:pt x="14" y="58"/>
                  </a:lnTo>
                  <a:lnTo>
                    <a:pt x="15" y="46"/>
                  </a:lnTo>
                  <a:lnTo>
                    <a:pt x="3" y="40"/>
                  </a:lnTo>
                  <a:lnTo>
                    <a:pt x="6" y="33"/>
                  </a:lnTo>
                  <a:lnTo>
                    <a:pt x="16" y="25"/>
                  </a:lnTo>
                  <a:lnTo>
                    <a:pt x="0" y="14"/>
                  </a:lnTo>
                  <a:lnTo>
                    <a:pt x="4" y="0"/>
                  </a:lnTo>
                  <a:lnTo>
                    <a:pt x="20" y="9"/>
                  </a:lnTo>
                  <a:lnTo>
                    <a:pt x="28" y="10"/>
                  </a:lnTo>
                  <a:lnTo>
                    <a:pt x="33" y="24"/>
                  </a:lnTo>
                  <a:lnTo>
                    <a:pt x="50" y="27"/>
                  </a:lnTo>
                  <a:lnTo>
                    <a:pt x="67" y="27"/>
                  </a:lnTo>
                  <a:lnTo>
                    <a:pt x="78" y="31"/>
                  </a:lnTo>
                  <a:lnTo>
                    <a:pt x="73" y="48"/>
                  </a:lnTo>
                  <a:lnTo>
                    <a:pt x="65" y="49"/>
                  </a:lnTo>
                  <a:lnTo>
                    <a:pt x="62" y="61"/>
                  </a:lnTo>
                  <a:lnTo>
                    <a:pt x="74" y="72"/>
                  </a:lnTo>
                  <a:lnTo>
                    <a:pt x="74" y="59"/>
                  </a:lnTo>
                  <a:lnTo>
                    <a:pt x="79" y="59"/>
                  </a:lnTo>
                  <a:lnTo>
                    <a:pt x="94" y="92"/>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32" name="Freeform 31"/>
            <p:cNvSpPr>
              <a:spLocks/>
            </p:cNvSpPr>
            <p:nvPr/>
          </p:nvSpPr>
          <p:spPr bwMode="auto">
            <a:xfrm>
              <a:off x="8393894" y="4071831"/>
              <a:ext cx="36369" cy="46598"/>
            </a:xfrm>
            <a:custGeom>
              <a:avLst/>
              <a:gdLst>
                <a:gd name="T0" fmla="*/ 0 w 22"/>
                <a:gd name="T1" fmla="*/ 19 h 30"/>
                <a:gd name="T2" fmla="*/ 7 w 22"/>
                <a:gd name="T3" fmla="*/ 12 h 30"/>
                <a:gd name="T4" fmla="*/ 22 w 22"/>
                <a:gd name="T5" fmla="*/ 0 h 30"/>
                <a:gd name="T6" fmla="*/ 22 w 22"/>
                <a:gd name="T7" fmla="*/ 11 h 30"/>
                <a:gd name="T8" fmla="*/ 21 w 22"/>
                <a:gd name="T9" fmla="*/ 24 h 30"/>
                <a:gd name="T10" fmla="*/ 12 w 22"/>
                <a:gd name="T11" fmla="*/ 23 h 30"/>
                <a:gd name="T12" fmla="*/ 9 w 22"/>
                <a:gd name="T13" fmla="*/ 30 h 30"/>
                <a:gd name="T14" fmla="*/ 0 w 22"/>
                <a:gd name="T15" fmla="*/ 19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2" h="30">
                  <a:moveTo>
                    <a:pt x="0" y="19"/>
                  </a:moveTo>
                  <a:lnTo>
                    <a:pt x="7" y="12"/>
                  </a:lnTo>
                  <a:lnTo>
                    <a:pt x="22" y="0"/>
                  </a:lnTo>
                  <a:lnTo>
                    <a:pt x="22" y="11"/>
                  </a:lnTo>
                  <a:lnTo>
                    <a:pt x="21" y="24"/>
                  </a:lnTo>
                  <a:lnTo>
                    <a:pt x="12" y="23"/>
                  </a:lnTo>
                  <a:lnTo>
                    <a:pt x="9" y="30"/>
                  </a:lnTo>
                  <a:lnTo>
                    <a:pt x="0" y="1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33" name="Freeform 32"/>
            <p:cNvSpPr>
              <a:spLocks/>
            </p:cNvSpPr>
            <p:nvPr/>
          </p:nvSpPr>
          <p:spPr bwMode="auto">
            <a:xfrm>
              <a:off x="7534258" y="3335585"/>
              <a:ext cx="97536" cy="49704"/>
            </a:xfrm>
            <a:custGeom>
              <a:avLst/>
              <a:gdLst>
                <a:gd name="T0" fmla="*/ 49 w 59"/>
                <a:gd name="T1" fmla="*/ 11 h 32"/>
                <a:gd name="T2" fmla="*/ 57 w 59"/>
                <a:gd name="T3" fmla="*/ 17 h 32"/>
                <a:gd name="T4" fmla="*/ 59 w 59"/>
                <a:gd name="T5" fmla="*/ 30 h 32"/>
                <a:gd name="T6" fmla="*/ 45 w 59"/>
                <a:gd name="T7" fmla="*/ 31 h 32"/>
                <a:gd name="T8" fmla="*/ 29 w 59"/>
                <a:gd name="T9" fmla="*/ 29 h 32"/>
                <a:gd name="T10" fmla="*/ 19 w 59"/>
                <a:gd name="T11" fmla="*/ 32 h 32"/>
                <a:gd name="T12" fmla="*/ 1 w 59"/>
                <a:gd name="T13" fmla="*/ 24 h 32"/>
                <a:gd name="T14" fmla="*/ 0 w 59"/>
                <a:gd name="T15" fmla="*/ 20 h 32"/>
                <a:gd name="T16" fmla="*/ 8 w 59"/>
                <a:gd name="T17" fmla="*/ 5 h 32"/>
                <a:gd name="T18" fmla="*/ 17 w 59"/>
                <a:gd name="T19" fmla="*/ 0 h 32"/>
                <a:gd name="T20" fmla="*/ 30 w 59"/>
                <a:gd name="T21" fmla="*/ 4 h 32"/>
                <a:gd name="T22" fmla="*/ 40 w 59"/>
                <a:gd name="T23" fmla="*/ 5 h 32"/>
                <a:gd name="T24" fmla="*/ 49 w 59"/>
                <a:gd name="T25" fmla="*/ 11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9" h="32">
                  <a:moveTo>
                    <a:pt x="49" y="11"/>
                  </a:moveTo>
                  <a:lnTo>
                    <a:pt x="57" y="17"/>
                  </a:lnTo>
                  <a:lnTo>
                    <a:pt x="59" y="30"/>
                  </a:lnTo>
                  <a:lnTo>
                    <a:pt x="45" y="31"/>
                  </a:lnTo>
                  <a:lnTo>
                    <a:pt x="29" y="29"/>
                  </a:lnTo>
                  <a:lnTo>
                    <a:pt x="19" y="32"/>
                  </a:lnTo>
                  <a:lnTo>
                    <a:pt x="1" y="24"/>
                  </a:lnTo>
                  <a:lnTo>
                    <a:pt x="0" y="20"/>
                  </a:lnTo>
                  <a:lnTo>
                    <a:pt x="8" y="5"/>
                  </a:lnTo>
                  <a:lnTo>
                    <a:pt x="17" y="0"/>
                  </a:lnTo>
                  <a:lnTo>
                    <a:pt x="30" y="4"/>
                  </a:lnTo>
                  <a:lnTo>
                    <a:pt x="40" y="5"/>
                  </a:lnTo>
                  <a:lnTo>
                    <a:pt x="49" y="11"/>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40" name="Freeform 39"/>
            <p:cNvSpPr>
              <a:spLocks/>
            </p:cNvSpPr>
            <p:nvPr/>
          </p:nvSpPr>
          <p:spPr bwMode="auto">
            <a:xfrm>
              <a:off x="8174025" y="3599638"/>
              <a:ext cx="67779" cy="60577"/>
            </a:xfrm>
            <a:custGeom>
              <a:avLst/>
              <a:gdLst>
                <a:gd name="T0" fmla="*/ 33 w 41"/>
                <a:gd name="T1" fmla="*/ 29 h 39"/>
                <a:gd name="T2" fmla="*/ 19 w 41"/>
                <a:gd name="T3" fmla="*/ 39 h 39"/>
                <a:gd name="T4" fmla="*/ 3 w 41"/>
                <a:gd name="T5" fmla="*/ 33 h 39"/>
                <a:gd name="T6" fmla="*/ 0 w 41"/>
                <a:gd name="T7" fmla="*/ 15 h 39"/>
                <a:gd name="T8" fmla="*/ 7 w 41"/>
                <a:gd name="T9" fmla="*/ 6 h 39"/>
                <a:gd name="T10" fmla="*/ 25 w 41"/>
                <a:gd name="T11" fmla="*/ 0 h 39"/>
                <a:gd name="T12" fmla="*/ 36 w 41"/>
                <a:gd name="T13" fmla="*/ 0 h 39"/>
                <a:gd name="T14" fmla="*/ 41 w 41"/>
                <a:gd name="T15" fmla="*/ 8 h 39"/>
                <a:gd name="T16" fmla="*/ 35 w 41"/>
                <a:gd name="T17" fmla="*/ 17 h 39"/>
                <a:gd name="T18" fmla="*/ 33 w 41"/>
                <a:gd name="T19" fmla="*/ 29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1" h="39">
                  <a:moveTo>
                    <a:pt x="33" y="29"/>
                  </a:moveTo>
                  <a:lnTo>
                    <a:pt x="19" y="39"/>
                  </a:lnTo>
                  <a:lnTo>
                    <a:pt x="3" y="33"/>
                  </a:lnTo>
                  <a:lnTo>
                    <a:pt x="0" y="15"/>
                  </a:lnTo>
                  <a:lnTo>
                    <a:pt x="7" y="6"/>
                  </a:lnTo>
                  <a:lnTo>
                    <a:pt x="25" y="0"/>
                  </a:lnTo>
                  <a:lnTo>
                    <a:pt x="36" y="0"/>
                  </a:lnTo>
                  <a:lnTo>
                    <a:pt x="41" y="8"/>
                  </a:lnTo>
                  <a:lnTo>
                    <a:pt x="35" y="17"/>
                  </a:lnTo>
                  <a:lnTo>
                    <a:pt x="33" y="2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41" name="Freeform 40"/>
            <p:cNvSpPr>
              <a:spLocks/>
            </p:cNvSpPr>
            <p:nvPr/>
          </p:nvSpPr>
          <p:spPr bwMode="auto">
            <a:xfrm>
              <a:off x="6995333" y="2534103"/>
              <a:ext cx="1555609" cy="1059323"/>
            </a:xfrm>
            <a:custGeom>
              <a:avLst/>
              <a:gdLst>
                <a:gd name="T0" fmla="*/ 872 w 941"/>
                <a:gd name="T1" fmla="*/ 114 h 682"/>
                <a:gd name="T2" fmla="*/ 932 w 941"/>
                <a:gd name="T3" fmla="*/ 118 h 682"/>
                <a:gd name="T4" fmla="*/ 919 w 941"/>
                <a:gd name="T5" fmla="*/ 164 h 682"/>
                <a:gd name="T6" fmla="*/ 928 w 941"/>
                <a:gd name="T7" fmla="*/ 214 h 682"/>
                <a:gd name="T8" fmla="*/ 895 w 941"/>
                <a:gd name="T9" fmla="*/ 232 h 682"/>
                <a:gd name="T10" fmla="*/ 873 w 941"/>
                <a:gd name="T11" fmla="*/ 251 h 682"/>
                <a:gd name="T12" fmla="*/ 825 w 941"/>
                <a:gd name="T13" fmla="*/ 291 h 682"/>
                <a:gd name="T14" fmla="*/ 813 w 941"/>
                <a:gd name="T15" fmla="*/ 265 h 682"/>
                <a:gd name="T16" fmla="*/ 771 w 941"/>
                <a:gd name="T17" fmla="*/ 289 h 682"/>
                <a:gd name="T18" fmla="*/ 781 w 941"/>
                <a:gd name="T19" fmla="*/ 317 h 682"/>
                <a:gd name="T20" fmla="*/ 833 w 941"/>
                <a:gd name="T21" fmla="*/ 325 h 682"/>
                <a:gd name="T22" fmla="*/ 827 w 941"/>
                <a:gd name="T23" fmla="*/ 354 h 682"/>
                <a:gd name="T24" fmla="*/ 849 w 941"/>
                <a:gd name="T25" fmla="*/ 410 h 682"/>
                <a:gd name="T26" fmla="*/ 880 w 941"/>
                <a:gd name="T27" fmla="*/ 466 h 682"/>
                <a:gd name="T28" fmla="*/ 903 w 941"/>
                <a:gd name="T29" fmla="*/ 517 h 682"/>
                <a:gd name="T30" fmla="*/ 871 w 941"/>
                <a:gd name="T31" fmla="*/ 593 h 682"/>
                <a:gd name="T32" fmla="*/ 801 w 941"/>
                <a:gd name="T33" fmla="*/ 642 h 682"/>
                <a:gd name="T34" fmla="*/ 744 w 941"/>
                <a:gd name="T35" fmla="*/ 659 h 682"/>
                <a:gd name="T36" fmla="*/ 727 w 941"/>
                <a:gd name="T37" fmla="*/ 659 h 682"/>
                <a:gd name="T38" fmla="*/ 664 w 941"/>
                <a:gd name="T39" fmla="*/ 642 h 682"/>
                <a:gd name="T40" fmla="*/ 624 w 941"/>
                <a:gd name="T41" fmla="*/ 629 h 682"/>
                <a:gd name="T42" fmla="*/ 576 w 941"/>
                <a:gd name="T43" fmla="*/ 640 h 682"/>
                <a:gd name="T44" fmla="*/ 569 w 941"/>
                <a:gd name="T45" fmla="*/ 649 h 682"/>
                <a:gd name="T46" fmla="*/ 535 w 941"/>
                <a:gd name="T47" fmla="*/ 627 h 682"/>
                <a:gd name="T48" fmla="*/ 494 w 941"/>
                <a:gd name="T49" fmla="*/ 582 h 682"/>
                <a:gd name="T50" fmla="*/ 491 w 941"/>
                <a:gd name="T51" fmla="*/ 527 h 682"/>
                <a:gd name="T52" fmla="*/ 456 w 941"/>
                <a:gd name="T53" fmla="*/ 505 h 682"/>
                <a:gd name="T54" fmla="*/ 401 w 941"/>
                <a:gd name="T55" fmla="*/ 508 h 682"/>
                <a:gd name="T56" fmla="*/ 356 w 941"/>
                <a:gd name="T57" fmla="*/ 520 h 682"/>
                <a:gd name="T58" fmla="*/ 321 w 941"/>
                <a:gd name="T59" fmla="*/ 520 h 682"/>
                <a:gd name="T60" fmla="*/ 253 w 941"/>
                <a:gd name="T61" fmla="*/ 508 h 682"/>
                <a:gd name="T62" fmla="*/ 199 w 941"/>
                <a:gd name="T63" fmla="*/ 478 h 682"/>
                <a:gd name="T64" fmla="*/ 129 w 941"/>
                <a:gd name="T65" fmla="*/ 449 h 682"/>
                <a:gd name="T66" fmla="*/ 120 w 941"/>
                <a:gd name="T67" fmla="*/ 408 h 682"/>
                <a:gd name="T68" fmla="*/ 54 w 941"/>
                <a:gd name="T69" fmla="*/ 342 h 682"/>
                <a:gd name="T70" fmla="*/ 26 w 941"/>
                <a:gd name="T71" fmla="*/ 307 h 682"/>
                <a:gd name="T72" fmla="*/ 3 w 941"/>
                <a:gd name="T73" fmla="*/ 280 h 682"/>
                <a:gd name="T74" fmla="*/ 42 w 941"/>
                <a:gd name="T75" fmla="*/ 264 h 682"/>
                <a:gd name="T76" fmla="*/ 91 w 941"/>
                <a:gd name="T77" fmla="*/ 230 h 682"/>
                <a:gd name="T78" fmla="*/ 68 w 941"/>
                <a:gd name="T79" fmla="*/ 172 h 682"/>
                <a:gd name="T80" fmla="*/ 136 w 941"/>
                <a:gd name="T81" fmla="*/ 130 h 682"/>
                <a:gd name="T82" fmla="*/ 151 w 941"/>
                <a:gd name="T83" fmla="*/ 85 h 682"/>
                <a:gd name="T84" fmla="*/ 213 w 941"/>
                <a:gd name="T85" fmla="*/ 116 h 682"/>
                <a:gd name="T86" fmla="*/ 267 w 941"/>
                <a:gd name="T87" fmla="*/ 168 h 682"/>
                <a:gd name="T88" fmla="*/ 343 w 941"/>
                <a:gd name="T89" fmla="*/ 205 h 682"/>
                <a:gd name="T90" fmla="*/ 433 w 941"/>
                <a:gd name="T91" fmla="*/ 219 h 682"/>
                <a:gd name="T92" fmla="*/ 512 w 941"/>
                <a:gd name="T93" fmla="*/ 241 h 682"/>
                <a:gd name="T94" fmla="*/ 591 w 941"/>
                <a:gd name="T95" fmla="*/ 214 h 682"/>
                <a:gd name="T96" fmla="*/ 590 w 941"/>
                <a:gd name="T97" fmla="*/ 182 h 682"/>
                <a:gd name="T98" fmla="*/ 632 w 941"/>
                <a:gd name="T99" fmla="*/ 164 h 682"/>
                <a:gd name="T100" fmla="*/ 687 w 941"/>
                <a:gd name="T101" fmla="*/ 134 h 682"/>
                <a:gd name="T102" fmla="*/ 659 w 941"/>
                <a:gd name="T103" fmla="*/ 108 h 682"/>
                <a:gd name="T104" fmla="*/ 616 w 941"/>
                <a:gd name="T105" fmla="*/ 107 h 682"/>
                <a:gd name="T106" fmla="*/ 652 w 941"/>
                <a:gd name="T107" fmla="*/ 66 h 682"/>
                <a:gd name="T108" fmla="*/ 642 w 941"/>
                <a:gd name="T109" fmla="*/ 18 h 682"/>
                <a:gd name="T110" fmla="*/ 672 w 941"/>
                <a:gd name="T111" fmla="*/ 0 h 682"/>
                <a:gd name="T112" fmla="*/ 757 w 941"/>
                <a:gd name="T113" fmla="*/ 42 h 6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941" h="682">
                  <a:moveTo>
                    <a:pt x="791" y="74"/>
                  </a:moveTo>
                  <a:lnTo>
                    <a:pt x="823" y="80"/>
                  </a:lnTo>
                  <a:lnTo>
                    <a:pt x="852" y="95"/>
                  </a:lnTo>
                  <a:lnTo>
                    <a:pt x="872" y="114"/>
                  </a:lnTo>
                  <a:lnTo>
                    <a:pt x="896" y="114"/>
                  </a:lnTo>
                  <a:lnTo>
                    <a:pt x="905" y="106"/>
                  </a:lnTo>
                  <a:lnTo>
                    <a:pt x="927" y="100"/>
                  </a:lnTo>
                  <a:lnTo>
                    <a:pt x="932" y="118"/>
                  </a:lnTo>
                  <a:lnTo>
                    <a:pt x="930" y="126"/>
                  </a:lnTo>
                  <a:lnTo>
                    <a:pt x="940" y="148"/>
                  </a:lnTo>
                  <a:lnTo>
                    <a:pt x="941" y="168"/>
                  </a:lnTo>
                  <a:lnTo>
                    <a:pt x="919" y="164"/>
                  </a:lnTo>
                  <a:lnTo>
                    <a:pt x="909" y="171"/>
                  </a:lnTo>
                  <a:lnTo>
                    <a:pt x="924" y="189"/>
                  </a:lnTo>
                  <a:lnTo>
                    <a:pt x="936" y="213"/>
                  </a:lnTo>
                  <a:lnTo>
                    <a:pt x="928" y="214"/>
                  </a:lnTo>
                  <a:lnTo>
                    <a:pt x="934" y="224"/>
                  </a:lnTo>
                  <a:lnTo>
                    <a:pt x="916" y="212"/>
                  </a:lnTo>
                  <a:lnTo>
                    <a:pt x="916" y="223"/>
                  </a:lnTo>
                  <a:lnTo>
                    <a:pt x="895" y="232"/>
                  </a:lnTo>
                  <a:lnTo>
                    <a:pt x="904" y="243"/>
                  </a:lnTo>
                  <a:lnTo>
                    <a:pt x="889" y="243"/>
                  </a:lnTo>
                  <a:lnTo>
                    <a:pt x="877" y="236"/>
                  </a:lnTo>
                  <a:lnTo>
                    <a:pt x="873" y="251"/>
                  </a:lnTo>
                  <a:lnTo>
                    <a:pt x="861" y="262"/>
                  </a:lnTo>
                  <a:lnTo>
                    <a:pt x="853" y="275"/>
                  </a:lnTo>
                  <a:lnTo>
                    <a:pt x="833" y="281"/>
                  </a:lnTo>
                  <a:lnTo>
                    <a:pt x="825" y="291"/>
                  </a:lnTo>
                  <a:lnTo>
                    <a:pt x="809" y="296"/>
                  </a:lnTo>
                  <a:lnTo>
                    <a:pt x="814" y="287"/>
                  </a:lnTo>
                  <a:lnTo>
                    <a:pt x="806" y="279"/>
                  </a:lnTo>
                  <a:lnTo>
                    <a:pt x="813" y="265"/>
                  </a:lnTo>
                  <a:lnTo>
                    <a:pt x="799" y="254"/>
                  </a:lnTo>
                  <a:lnTo>
                    <a:pt x="788" y="261"/>
                  </a:lnTo>
                  <a:lnTo>
                    <a:pt x="776" y="275"/>
                  </a:lnTo>
                  <a:lnTo>
                    <a:pt x="771" y="289"/>
                  </a:lnTo>
                  <a:lnTo>
                    <a:pt x="755" y="290"/>
                  </a:lnTo>
                  <a:lnTo>
                    <a:pt x="751" y="299"/>
                  </a:lnTo>
                  <a:lnTo>
                    <a:pt x="766" y="313"/>
                  </a:lnTo>
                  <a:lnTo>
                    <a:pt x="781" y="317"/>
                  </a:lnTo>
                  <a:lnTo>
                    <a:pt x="786" y="326"/>
                  </a:lnTo>
                  <a:lnTo>
                    <a:pt x="802" y="332"/>
                  </a:lnTo>
                  <a:lnTo>
                    <a:pt x="815" y="317"/>
                  </a:lnTo>
                  <a:lnTo>
                    <a:pt x="833" y="325"/>
                  </a:lnTo>
                  <a:lnTo>
                    <a:pt x="845" y="326"/>
                  </a:lnTo>
                  <a:lnTo>
                    <a:pt x="852" y="337"/>
                  </a:lnTo>
                  <a:lnTo>
                    <a:pt x="830" y="343"/>
                  </a:lnTo>
                  <a:lnTo>
                    <a:pt x="827" y="354"/>
                  </a:lnTo>
                  <a:lnTo>
                    <a:pt x="815" y="364"/>
                  </a:lnTo>
                  <a:lnTo>
                    <a:pt x="811" y="378"/>
                  </a:lnTo>
                  <a:lnTo>
                    <a:pt x="834" y="390"/>
                  </a:lnTo>
                  <a:lnTo>
                    <a:pt x="849" y="410"/>
                  </a:lnTo>
                  <a:lnTo>
                    <a:pt x="867" y="429"/>
                  </a:lnTo>
                  <a:lnTo>
                    <a:pt x="884" y="445"/>
                  </a:lnTo>
                  <a:lnTo>
                    <a:pt x="889" y="461"/>
                  </a:lnTo>
                  <a:lnTo>
                    <a:pt x="880" y="466"/>
                  </a:lnTo>
                  <a:lnTo>
                    <a:pt x="888" y="477"/>
                  </a:lnTo>
                  <a:lnTo>
                    <a:pt x="900" y="484"/>
                  </a:lnTo>
                  <a:lnTo>
                    <a:pt x="903" y="501"/>
                  </a:lnTo>
                  <a:lnTo>
                    <a:pt x="903" y="517"/>
                  </a:lnTo>
                  <a:lnTo>
                    <a:pt x="894" y="519"/>
                  </a:lnTo>
                  <a:lnTo>
                    <a:pt x="888" y="541"/>
                  </a:lnTo>
                  <a:lnTo>
                    <a:pt x="881" y="569"/>
                  </a:lnTo>
                  <a:lnTo>
                    <a:pt x="871" y="593"/>
                  </a:lnTo>
                  <a:lnTo>
                    <a:pt x="851" y="613"/>
                  </a:lnTo>
                  <a:lnTo>
                    <a:pt x="830" y="630"/>
                  </a:lnTo>
                  <a:lnTo>
                    <a:pt x="810" y="632"/>
                  </a:lnTo>
                  <a:lnTo>
                    <a:pt x="801" y="642"/>
                  </a:lnTo>
                  <a:lnTo>
                    <a:pt x="793" y="635"/>
                  </a:lnTo>
                  <a:lnTo>
                    <a:pt x="785" y="645"/>
                  </a:lnTo>
                  <a:lnTo>
                    <a:pt x="762" y="656"/>
                  </a:lnTo>
                  <a:lnTo>
                    <a:pt x="744" y="659"/>
                  </a:lnTo>
                  <a:lnTo>
                    <a:pt x="742" y="681"/>
                  </a:lnTo>
                  <a:lnTo>
                    <a:pt x="732" y="682"/>
                  </a:lnTo>
                  <a:lnTo>
                    <a:pt x="725" y="667"/>
                  </a:lnTo>
                  <a:lnTo>
                    <a:pt x="727" y="659"/>
                  </a:lnTo>
                  <a:lnTo>
                    <a:pt x="702" y="652"/>
                  </a:lnTo>
                  <a:lnTo>
                    <a:pt x="694" y="656"/>
                  </a:lnTo>
                  <a:lnTo>
                    <a:pt x="675" y="650"/>
                  </a:lnTo>
                  <a:lnTo>
                    <a:pt x="664" y="642"/>
                  </a:lnTo>
                  <a:lnTo>
                    <a:pt x="665" y="630"/>
                  </a:lnTo>
                  <a:lnTo>
                    <a:pt x="648" y="626"/>
                  </a:lnTo>
                  <a:lnTo>
                    <a:pt x="638" y="618"/>
                  </a:lnTo>
                  <a:lnTo>
                    <a:pt x="624" y="629"/>
                  </a:lnTo>
                  <a:lnTo>
                    <a:pt x="608" y="632"/>
                  </a:lnTo>
                  <a:lnTo>
                    <a:pt x="593" y="632"/>
                  </a:lnTo>
                  <a:lnTo>
                    <a:pt x="585" y="637"/>
                  </a:lnTo>
                  <a:lnTo>
                    <a:pt x="576" y="640"/>
                  </a:lnTo>
                  <a:lnTo>
                    <a:pt x="583" y="663"/>
                  </a:lnTo>
                  <a:lnTo>
                    <a:pt x="573" y="663"/>
                  </a:lnTo>
                  <a:lnTo>
                    <a:pt x="571" y="658"/>
                  </a:lnTo>
                  <a:lnTo>
                    <a:pt x="569" y="649"/>
                  </a:lnTo>
                  <a:lnTo>
                    <a:pt x="557" y="656"/>
                  </a:lnTo>
                  <a:lnTo>
                    <a:pt x="548" y="652"/>
                  </a:lnTo>
                  <a:lnTo>
                    <a:pt x="533" y="644"/>
                  </a:lnTo>
                  <a:lnTo>
                    <a:pt x="535" y="627"/>
                  </a:lnTo>
                  <a:lnTo>
                    <a:pt x="523" y="623"/>
                  </a:lnTo>
                  <a:lnTo>
                    <a:pt x="515" y="604"/>
                  </a:lnTo>
                  <a:lnTo>
                    <a:pt x="497" y="607"/>
                  </a:lnTo>
                  <a:lnTo>
                    <a:pt x="494" y="582"/>
                  </a:lnTo>
                  <a:lnTo>
                    <a:pt x="507" y="565"/>
                  </a:lnTo>
                  <a:lnTo>
                    <a:pt x="504" y="548"/>
                  </a:lnTo>
                  <a:lnTo>
                    <a:pt x="500" y="532"/>
                  </a:lnTo>
                  <a:lnTo>
                    <a:pt x="491" y="527"/>
                  </a:lnTo>
                  <a:lnTo>
                    <a:pt x="482" y="515"/>
                  </a:lnTo>
                  <a:lnTo>
                    <a:pt x="472" y="516"/>
                  </a:lnTo>
                  <a:lnTo>
                    <a:pt x="452" y="513"/>
                  </a:lnTo>
                  <a:lnTo>
                    <a:pt x="456" y="505"/>
                  </a:lnTo>
                  <a:lnTo>
                    <a:pt x="445" y="492"/>
                  </a:lnTo>
                  <a:lnTo>
                    <a:pt x="434" y="500"/>
                  </a:lnTo>
                  <a:lnTo>
                    <a:pt x="418" y="495"/>
                  </a:lnTo>
                  <a:lnTo>
                    <a:pt x="401" y="508"/>
                  </a:lnTo>
                  <a:lnTo>
                    <a:pt x="389" y="524"/>
                  </a:lnTo>
                  <a:lnTo>
                    <a:pt x="375" y="527"/>
                  </a:lnTo>
                  <a:lnTo>
                    <a:pt x="366" y="521"/>
                  </a:lnTo>
                  <a:lnTo>
                    <a:pt x="356" y="520"/>
                  </a:lnTo>
                  <a:lnTo>
                    <a:pt x="343" y="516"/>
                  </a:lnTo>
                  <a:lnTo>
                    <a:pt x="334" y="521"/>
                  </a:lnTo>
                  <a:lnTo>
                    <a:pt x="326" y="536"/>
                  </a:lnTo>
                  <a:lnTo>
                    <a:pt x="321" y="520"/>
                  </a:lnTo>
                  <a:lnTo>
                    <a:pt x="311" y="524"/>
                  </a:lnTo>
                  <a:lnTo>
                    <a:pt x="290" y="522"/>
                  </a:lnTo>
                  <a:lnTo>
                    <a:pt x="269" y="517"/>
                  </a:lnTo>
                  <a:lnTo>
                    <a:pt x="253" y="508"/>
                  </a:lnTo>
                  <a:lnTo>
                    <a:pt x="238" y="504"/>
                  </a:lnTo>
                  <a:lnTo>
                    <a:pt x="230" y="494"/>
                  </a:lnTo>
                  <a:lnTo>
                    <a:pt x="219" y="491"/>
                  </a:lnTo>
                  <a:lnTo>
                    <a:pt x="199" y="478"/>
                  </a:lnTo>
                  <a:lnTo>
                    <a:pt x="183" y="472"/>
                  </a:lnTo>
                  <a:lnTo>
                    <a:pt x="177" y="476"/>
                  </a:lnTo>
                  <a:lnTo>
                    <a:pt x="149" y="462"/>
                  </a:lnTo>
                  <a:lnTo>
                    <a:pt x="129" y="449"/>
                  </a:lnTo>
                  <a:lnTo>
                    <a:pt x="119" y="426"/>
                  </a:lnTo>
                  <a:lnTo>
                    <a:pt x="132" y="429"/>
                  </a:lnTo>
                  <a:lnTo>
                    <a:pt x="130" y="418"/>
                  </a:lnTo>
                  <a:lnTo>
                    <a:pt x="120" y="408"/>
                  </a:lnTo>
                  <a:lnTo>
                    <a:pt x="118" y="391"/>
                  </a:lnTo>
                  <a:lnTo>
                    <a:pt x="93" y="366"/>
                  </a:lnTo>
                  <a:lnTo>
                    <a:pt x="63" y="358"/>
                  </a:lnTo>
                  <a:lnTo>
                    <a:pt x="54" y="342"/>
                  </a:lnTo>
                  <a:lnTo>
                    <a:pt x="38" y="333"/>
                  </a:lnTo>
                  <a:lnTo>
                    <a:pt x="34" y="327"/>
                  </a:lnTo>
                  <a:lnTo>
                    <a:pt x="28" y="315"/>
                  </a:lnTo>
                  <a:lnTo>
                    <a:pt x="26" y="307"/>
                  </a:lnTo>
                  <a:lnTo>
                    <a:pt x="15" y="302"/>
                  </a:lnTo>
                  <a:lnTo>
                    <a:pt x="9" y="304"/>
                  </a:lnTo>
                  <a:lnTo>
                    <a:pt x="0" y="285"/>
                  </a:lnTo>
                  <a:lnTo>
                    <a:pt x="3" y="280"/>
                  </a:lnTo>
                  <a:lnTo>
                    <a:pt x="0" y="276"/>
                  </a:lnTo>
                  <a:lnTo>
                    <a:pt x="13" y="266"/>
                  </a:lnTo>
                  <a:lnTo>
                    <a:pt x="23" y="262"/>
                  </a:lnTo>
                  <a:lnTo>
                    <a:pt x="42" y="264"/>
                  </a:lnTo>
                  <a:lnTo>
                    <a:pt x="44" y="252"/>
                  </a:lnTo>
                  <a:lnTo>
                    <a:pt x="65" y="249"/>
                  </a:lnTo>
                  <a:lnTo>
                    <a:pt x="68" y="241"/>
                  </a:lnTo>
                  <a:lnTo>
                    <a:pt x="91" y="230"/>
                  </a:lnTo>
                  <a:lnTo>
                    <a:pt x="92" y="225"/>
                  </a:lnTo>
                  <a:lnTo>
                    <a:pt x="87" y="213"/>
                  </a:lnTo>
                  <a:lnTo>
                    <a:pt x="96" y="208"/>
                  </a:lnTo>
                  <a:lnTo>
                    <a:pt x="68" y="172"/>
                  </a:lnTo>
                  <a:lnTo>
                    <a:pt x="98" y="164"/>
                  </a:lnTo>
                  <a:lnTo>
                    <a:pt x="104" y="160"/>
                  </a:lnTo>
                  <a:lnTo>
                    <a:pt x="101" y="123"/>
                  </a:lnTo>
                  <a:lnTo>
                    <a:pt x="136" y="130"/>
                  </a:lnTo>
                  <a:lnTo>
                    <a:pt x="141" y="121"/>
                  </a:lnTo>
                  <a:lnTo>
                    <a:pt x="133" y="100"/>
                  </a:lnTo>
                  <a:lnTo>
                    <a:pt x="146" y="98"/>
                  </a:lnTo>
                  <a:lnTo>
                    <a:pt x="151" y="85"/>
                  </a:lnTo>
                  <a:lnTo>
                    <a:pt x="157" y="83"/>
                  </a:lnTo>
                  <a:lnTo>
                    <a:pt x="168" y="97"/>
                  </a:lnTo>
                  <a:lnTo>
                    <a:pt x="186" y="108"/>
                  </a:lnTo>
                  <a:lnTo>
                    <a:pt x="213" y="116"/>
                  </a:lnTo>
                  <a:lnTo>
                    <a:pt x="232" y="132"/>
                  </a:lnTo>
                  <a:lnTo>
                    <a:pt x="236" y="156"/>
                  </a:lnTo>
                  <a:lnTo>
                    <a:pt x="246" y="165"/>
                  </a:lnTo>
                  <a:lnTo>
                    <a:pt x="267" y="168"/>
                  </a:lnTo>
                  <a:lnTo>
                    <a:pt x="290" y="171"/>
                  </a:lnTo>
                  <a:lnTo>
                    <a:pt x="316" y="184"/>
                  </a:lnTo>
                  <a:lnTo>
                    <a:pt x="327" y="186"/>
                  </a:lnTo>
                  <a:lnTo>
                    <a:pt x="343" y="205"/>
                  </a:lnTo>
                  <a:lnTo>
                    <a:pt x="358" y="217"/>
                  </a:lnTo>
                  <a:lnTo>
                    <a:pt x="376" y="217"/>
                  </a:lnTo>
                  <a:lnTo>
                    <a:pt x="412" y="222"/>
                  </a:lnTo>
                  <a:lnTo>
                    <a:pt x="433" y="219"/>
                  </a:lnTo>
                  <a:lnTo>
                    <a:pt x="451" y="222"/>
                  </a:lnTo>
                  <a:lnTo>
                    <a:pt x="481" y="234"/>
                  </a:lnTo>
                  <a:lnTo>
                    <a:pt x="502" y="234"/>
                  </a:lnTo>
                  <a:lnTo>
                    <a:pt x="512" y="241"/>
                  </a:lnTo>
                  <a:lnTo>
                    <a:pt x="527" y="230"/>
                  </a:lnTo>
                  <a:lnTo>
                    <a:pt x="550" y="222"/>
                  </a:lnTo>
                  <a:lnTo>
                    <a:pt x="575" y="222"/>
                  </a:lnTo>
                  <a:lnTo>
                    <a:pt x="591" y="214"/>
                  </a:lnTo>
                  <a:lnTo>
                    <a:pt x="598" y="203"/>
                  </a:lnTo>
                  <a:lnTo>
                    <a:pt x="606" y="196"/>
                  </a:lnTo>
                  <a:lnTo>
                    <a:pt x="600" y="190"/>
                  </a:lnTo>
                  <a:lnTo>
                    <a:pt x="590" y="182"/>
                  </a:lnTo>
                  <a:lnTo>
                    <a:pt x="592" y="169"/>
                  </a:lnTo>
                  <a:lnTo>
                    <a:pt x="602" y="171"/>
                  </a:lnTo>
                  <a:lnTo>
                    <a:pt x="621" y="175"/>
                  </a:lnTo>
                  <a:lnTo>
                    <a:pt x="632" y="164"/>
                  </a:lnTo>
                  <a:lnTo>
                    <a:pt x="653" y="156"/>
                  </a:lnTo>
                  <a:lnTo>
                    <a:pt x="657" y="142"/>
                  </a:lnTo>
                  <a:lnTo>
                    <a:pt x="665" y="137"/>
                  </a:lnTo>
                  <a:lnTo>
                    <a:pt x="687" y="134"/>
                  </a:lnTo>
                  <a:lnTo>
                    <a:pt x="702" y="136"/>
                  </a:lnTo>
                  <a:lnTo>
                    <a:pt x="699" y="129"/>
                  </a:lnTo>
                  <a:lnTo>
                    <a:pt x="676" y="115"/>
                  </a:lnTo>
                  <a:lnTo>
                    <a:pt x="659" y="108"/>
                  </a:lnTo>
                  <a:lnTo>
                    <a:pt x="651" y="116"/>
                  </a:lnTo>
                  <a:lnTo>
                    <a:pt x="633" y="112"/>
                  </a:lnTo>
                  <a:lnTo>
                    <a:pt x="625" y="115"/>
                  </a:lnTo>
                  <a:lnTo>
                    <a:pt x="616" y="107"/>
                  </a:lnTo>
                  <a:lnTo>
                    <a:pt x="615" y="87"/>
                  </a:lnTo>
                  <a:lnTo>
                    <a:pt x="613" y="71"/>
                  </a:lnTo>
                  <a:lnTo>
                    <a:pt x="638" y="79"/>
                  </a:lnTo>
                  <a:lnTo>
                    <a:pt x="652" y="66"/>
                  </a:lnTo>
                  <a:lnTo>
                    <a:pt x="646" y="57"/>
                  </a:lnTo>
                  <a:lnTo>
                    <a:pt x="646" y="36"/>
                  </a:lnTo>
                  <a:lnTo>
                    <a:pt x="650" y="30"/>
                  </a:lnTo>
                  <a:lnTo>
                    <a:pt x="642" y="18"/>
                  </a:lnTo>
                  <a:lnTo>
                    <a:pt x="630" y="14"/>
                  </a:lnTo>
                  <a:lnTo>
                    <a:pt x="635" y="4"/>
                  </a:lnTo>
                  <a:lnTo>
                    <a:pt x="652" y="0"/>
                  </a:lnTo>
                  <a:lnTo>
                    <a:pt x="672" y="0"/>
                  </a:lnTo>
                  <a:lnTo>
                    <a:pt x="700" y="5"/>
                  </a:lnTo>
                  <a:lnTo>
                    <a:pt x="719" y="13"/>
                  </a:lnTo>
                  <a:lnTo>
                    <a:pt x="744" y="33"/>
                  </a:lnTo>
                  <a:lnTo>
                    <a:pt x="757" y="42"/>
                  </a:lnTo>
                  <a:lnTo>
                    <a:pt x="771" y="54"/>
                  </a:lnTo>
                  <a:lnTo>
                    <a:pt x="791" y="74"/>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87" name="Freeform 86"/>
            <p:cNvSpPr>
              <a:spLocks noEditPoints="1"/>
            </p:cNvSpPr>
            <p:nvPr/>
          </p:nvSpPr>
          <p:spPr bwMode="auto">
            <a:xfrm>
              <a:off x="7818598" y="4071831"/>
              <a:ext cx="1390295" cy="511023"/>
            </a:xfrm>
            <a:custGeom>
              <a:avLst/>
              <a:gdLst>
                <a:gd name="T0" fmla="*/ 552 w 3445"/>
                <a:gd name="T1" fmla="*/ 826 h 1349"/>
                <a:gd name="T2" fmla="*/ 373 w 3445"/>
                <a:gd name="T3" fmla="*/ 522 h 1349"/>
                <a:gd name="T4" fmla="*/ 188 w 3445"/>
                <a:gd name="T5" fmla="*/ 258 h 1349"/>
                <a:gd name="T6" fmla="*/ 0 w 3445"/>
                <a:gd name="T7" fmla="*/ 0 h 1349"/>
                <a:gd name="T8" fmla="*/ 294 w 3445"/>
                <a:gd name="T9" fmla="*/ 161 h 1349"/>
                <a:gd name="T10" fmla="*/ 550 w 3445"/>
                <a:gd name="T11" fmla="*/ 347 h 1349"/>
                <a:gd name="T12" fmla="*/ 664 w 3445"/>
                <a:gd name="T13" fmla="*/ 557 h 1349"/>
                <a:gd name="T14" fmla="*/ 784 w 3445"/>
                <a:gd name="T15" fmla="*/ 673 h 1349"/>
                <a:gd name="T16" fmla="*/ 1707 w 3445"/>
                <a:gd name="T17" fmla="*/ 311 h 1349"/>
                <a:gd name="T18" fmla="*/ 1681 w 3445"/>
                <a:gd name="T19" fmla="*/ 535 h 1349"/>
                <a:gd name="T20" fmla="*/ 1562 w 3445"/>
                <a:gd name="T21" fmla="*/ 778 h 1349"/>
                <a:gd name="T22" fmla="*/ 1357 w 3445"/>
                <a:gd name="T23" fmla="*/ 732 h 1349"/>
                <a:gd name="T24" fmla="*/ 1129 w 3445"/>
                <a:gd name="T25" fmla="*/ 716 h 1349"/>
                <a:gd name="T26" fmla="*/ 1037 w 3445"/>
                <a:gd name="T27" fmla="*/ 431 h 1349"/>
                <a:gd name="T28" fmla="*/ 1154 w 3445"/>
                <a:gd name="T29" fmla="*/ 401 h 1349"/>
                <a:gd name="T30" fmla="*/ 1330 w 3445"/>
                <a:gd name="T31" fmla="*/ 339 h 1349"/>
                <a:gd name="T32" fmla="*/ 1527 w 3445"/>
                <a:gd name="T33" fmla="*/ 197 h 1349"/>
                <a:gd name="T34" fmla="*/ 1662 w 3445"/>
                <a:gd name="T35" fmla="*/ 191 h 1349"/>
                <a:gd name="T36" fmla="*/ 2518 w 3445"/>
                <a:gd name="T37" fmla="*/ 445 h 1349"/>
                <a:gd name="T38" fmla="*/ 2477 w 3445"/>
                <a:gd name="T39" fmla="*/ 543 h 1349"/>
                <a:gd name="T40" fmla="*/ 2463 w 3445"/>
                <a:gd name="T41" fmla="*/ 281 h 1349"/>
                <a:gd name="T42" fmla="*/ 2262 w 3445"/>
                <a:gd name="T43" fmla="*/ 346 h 1349"/>
                <a:gd name="T44" fmla="*/ 1948 w 3445"/>
                <a:gd name="T45" fmla="*/ 434 h 1349"/>
                <a:gd name="T46" fmla="*/ 1979 w 3445"/>
                <a:gd name="T47" fmla="*/ 548 h 1349"/>
                <a:gd name="T48" fmla="*/ 2047 w 3445"/>
                <a:gd name="T49" fmla="*/ 596 h 1349"/>
                <a:gd name="T50" fmla="*/ 2098 w 3445"/>
                <a:gd name="T51" fmla="*/ 865 h 1349"/>
                <a:gd name="T52" fmla="*/ 2065 w 3445"/>
                <a:gd name="T53" fmla="*/ 847 h 1349"/>
                <a:gd name="T54" fmla="*/ 1931 w 3445"/>
                <a:gd name="T55" fmla="*/ 773 h 1349"/>
                <a:gd name="T56" fmla="*/ 1889 w 3445"/>
                <a:gd name="T57" fmla="*/ 937 h 1349"/>
                <a:gd name="T58" fmla="*/ 1826 w 3445"/>
                <a:gd name="T59" fmla="*/ 764 h 1349"/>
                <a:gd name="T60" fmla="*/ 1816 w 3445"/>
                <a:gd name="T61" fmla="*/ 582 h 1349"/>
                <a:gd name="T62" fmla="*/ 1993 w 3445"/>
                <a:gd name="T63" fmla="*/ 380 h 1349"/>
                <a:gd name="T64" fmla="*/ 2262 w 3445"/>
                <a:gd name="T65" fmla="*/ 346 h 1349"/>
                <a:gd name="T66" fmla="*/ 3092 w 3445"/>
                <a:gd name="T67" fmla="*/ 663 h 1349"/>
                <a:gd name="T68" fmla="*/ 3365 w 3445"/>
                <a:gd name="T69" fmla="*/ 672 h 1349"/>
                <a:gd name="T70" fmla="*/ 3353 w 3445"/>
                <a:gd name="T71" fmla="*/ 1173 h 1349"/>
                <a:gd name="T72" fmla="*/ 3200 w 3445"/>
                <a:gd name="T73" fmla="*/ 1114 h 1349"/>
                <a:gd name="T74" fmla="*/ 3062 w 3445"/>
                <a:gd name="T75" fmla="*/ 854 h 1349"/>
                <a:gd name="T76" fmla="*/ 2838 w 3445"/>
                <a:gd name="T77" fmla="*/ 817 h 1349"/>
                <a:gd name="T78" fmla="*/ 2849 w 3445"/>
                <a:gd name="T79" fmla="*/ 676 h 1349"/>
                <a:gd name="T80" fmla="*/ 2758 w 3445"/>
                <a:gd name="T81" fmla="*/ 604 h 1349"/>
                <a:gd name="T82" fmla="*/ 2800 w 3445"/>
                <a:gd name="T83" fmla="*/ 498 h 1349"/>
                <a:gd name="T84" fmla="*/ 2677 w 3445"/>
                <a:gd name="T85" fmla="*/ 795 h 1349"/>
                <a:gd name="T86" fmla="*/ 2458 w 3445"/>
                <a:gd name="T87" fmla="*/ 755 h 1349"/>
                <a:gd name="T88" fmla="*/ 2409 w 3445"/>
                <a:gd name="T89" fmla="*/ 761 h 1349"/>
                <a:gd name="T90" fmla="*/ 2391 w 3445"/>
                <a:gd name="T91" fmla="*/ 733 h 1349"/>
                <a:gd name="T92" fmla="*/ 2914 w 3445"/>
                <a:gd name="T93" fmla="*/ 990 h 1349"/>
                <a:gd name="T94" fmla="*/ 2960 w 3445"/>
                <a:gd name="T95" fmla="*/ 996 h 1349"/>
                <a:gd name="T96" fmla="*/ 1295 w 3445"/>
                <a:gd name="T97" fmla="*/ 1058 h 1349"/>
                <a:gd name="T98" fmla="*/ 1431 w 3445"/>
                <a:gd name="T99" fmla="*/ 1212 h 1349"/>
                <a:gd name="T100" fmla="*/ 1136 w 3445"/>
                <a:gd name="T101" fmla="*/ 1158 h 1349"/>
                <a:gd name="T102" fmla="*/ 830 w 3445"/>
                <a:gd name="T103" fmla="*/ 1093 h 1349"/>
                <a:gd name="T104" fmla="*/ 898 w 3445"/>
                <a:gd name="T105" fmla="*/ 974 h 1349"/>
                <a:gd name="T106" fmla="*/ 2061 w 3445"/>
                <a:gd name="T107" fmla="*/ 1156 h 1349"/>
                <a:gd name="T108" fmla="*/ 1835 w 3445"/>
                <a:gd name="T109" fmla="*/ 1186 h 1349"/>
                <a:gd name="T110" fmla="*/ 2061 w 3445"/>
                <a:gd name="T111" fmla="*/ 1156 h 1349"/>
                <a:gd name="T112" fmla="*/ 1774 w 3445"/>
                <a:gd name="T113" fmla="*/ 1208 h 1349"/>
                <a:gd name="T114" fmla="*/ 1622 w 3445"/>
                <a:gd name="T115" fmla="*/ 1187 h 1349"/>
                <a:gd name="T116" fmla="*/ 2095 w 3445"/>
                <a:gd name="T117" fmla="*/ 1349 h 1349"/>
                <a:gd name="T118" fmla="*/ 2210 w 3445"/>
                <a:gd name="T119" fmla="*/ 1224 h 1349"/>
                <a:gd name="T120" fmla="*/ 1881 w 3445"/>
                <a:gd name="T121" fmla="*/ 1339 h 1349"/>
                <a:gd name="T122" fmla="*/ 1864 w 3445"/>
                <a:gd name="T123" fmla="*/ 1290 h 13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445" h="1349">
                  <a:moveTo>
                    <a:pt x="789" y="965"/>
                  </a:moveTo>
                  <a:lnTo>
                    <a:pt x="706" y="967"/>
                  </a:lnTo>
                  <a:lnTo>
                    <a:pt x="646" y="895"/>
                  </a:lnTo>
                  <a:lnTo>
                    <a:pt x="552" y="826"/>
                  </a:lnTo>
                  <a:lnTo>
                    <a:pt x="521" y="774"/>
                  </a:lnTo>
                  <a:lnTo>
                    <a:pt x="466" y="705"/>
                  </a:lnTo>
                  <a:lnTo>
                    <a:pt x="429" y="641"/>
                  </a:lnTo>
                  <a:lnTo>
                    <a:pt x="373" y="522"/>
                  </a:lnTo>
                  <a:lnTo>
                    <a:pt x="307" y="451"/>
                  </a:lnTo>
                  <a:lnTo>
                    <a:pt x="285" y="378"/>
                  </a:lnTo>
                  <a:lnTo>
                    <a:pt x="257" y="311"/>
                  </a:lnTo>
                  <a:lnTo>
                    <a:pt x="188" y="258"/>
                  </a:lnTo>
                  <a:lnTo>
                    <a:pt x="147" y="185"/>
                  </a:lnTo>
                  <a:lnTo>
                    <a:pt x="89" y="137"/>
                  </a:lnTo>
                  <a:lnTo>
                    <a:pt x="8" y="43"/>
                  </a:lnTo>
                  <a:lnTo>
                    <a:pt x="0" y="0"/>
                  </a:lnTo>
                  <a:lnTo>
                    <a:pt x="48" y="3"/>
                  </a:lnTo>
                  <a:lnTo>
                    <a:pt x="165" y="20"/>
                  </a:lnTo>
                  <a:lnTo>
                    <a:pt x="234" y="103"/>
                  </a:lnTo>
                  <a:lnTo>
                    <a:pt x="294" y="161"/>
                  </a:lnTo>
                  <a:lnTo>
                    <a:pt x="337" y="196"/>
                  </a:lnTo>
                  <a:lnTo>
                    <a:pt x="410" y="288"/>
                  </a:lnTo>
                  <a:lnTo>
                    <a:pt x="486" y="289"/>
                  </a:lnTo>
                  <a:lnTo>
                    <a:pt x="550" y="347"/>
                  </a:lnTo>
                  <a:lnTo>
                    <a:pt x="594" y="419"/>
                  </a:lnTo>
                  <a:lnTo>
                    <a:pt x="652" y="458"/>
                  </a:lnTo>
                  <a:lnTo>
                    <a:pt x="621" y="527"/>
                  </a:lnTo>
                  <a:lnTo>
                    <a:pt x="664" y="557"/>
                  </a:lnTo>
                  <a:lnTo>
                    <a:pt x="691" y="559"/>
                  </a:lnTo>
                  <a:lnTo>
                    <a:pt x="703" y="618"/>
                  </a:lnTo>
                  <a:lnTo>
                    <a:pt x="729" y="666"/>
                  </a:lnTo>
                  <a:lnTo>
                    <a:pt x="784" y="673"/>
                  </a:lnTo>
                  <a:lnTo>
                    <a:pt x="819" y="727"/>
                  </a:lnTo>
                  <a:lnTo>
                    <a:pt x="797" y="833"/>
                  </a:lnTo>
                  <a:lnTo>
                    <a:pt x="789" y="965"/>
                  </a:lnTo>
                  <a:moveTo>
                    <a:pt x="1707" y="311"/>
                  </a:moveTo>
                  <a:lnTo>
                    <a:pt x="1792" y="390"/>
                  </a:lnTo>
                  <a:lnTo>
                    <a:pt x="1703" y="400"/>
                  </a:lnTo>
                  <a:lnTo>
                    <a:pt x="1678" y="458"/>
                  </a:lnTo>
                  <a:lnTo>
                    <a:pt x="1681" y="535"/>
                  </a:lnTo>
                  <a:lnTo>
                    <a:pt x="1608" y="593"/>
                  </a:lnTo>
                  <a:lnTo>
                    <a:pt x="1605" y="678"/>
                  </a:lnTo>
                  <a:lnTo>
                    <a:pt x="1572" y="808"/>
                  </a:lnTo>
                  <a:lnTo>
                    <a:pt x="1562" y="778"/>
                  </a:lnTo>
                  <a:lnTo>
                    <a:pt x="1475" y="816"/>
                  </a:lnTo>
                  <a:lnTo>
                    <a:pt x="1447" y="764"/>
                  </a:lnTo>
                  <a:lnTo>
                    <a:pt x="1394" y="759"/>
                  </a:lnTo>
                  <a:lnTo>
                    <a:pt x="1357" y="732"/>
                  </a:lnTo>
                  <a:lnTo>
                    <a:pt x="1267" y="763"/>
                  </a:lnTo>
                  <a:lnTo>
                    <a:pt x="1240" y="722"/>
                  </a:lnTo>
                  <a:lnTo>
                    <a:pt x="1191" y="726"/>
                  </a:lnTo>
                  <a:lnTo>
                    <a:pt x="1129" y="716"/>
                  </a:lnTo>
                  <a:lnTo>
                    <a:pt x="1120" y="602"/>
                  </a:lnTo>
                  <a:lnTo>
                    <a:pt x="1083" y="578"/>
                  </a:lnTo>
                  <a:lnTo>
                    <a:pt x="1047" y="506"/>
                  </a:lnTo>
                  <a:lnTo>
                    <a:pt x="1037" y="431"/>
                  </a:lnTo>
                  <a:lnTo>
                    <a:pt x="1045" y="352"/>
                  </a:lnTo>
                  <a:lnTo>
                    <a:pt x="1089" y="296"/>
                  </a:lnTo>
                  <a:lnTo>
                    <a:pt x="1102" y="353"/>
                  </a:lnTo>
                  <a:lnTo>
                    <a:pt x="1154" y="401"/>
                  </a:lnTo>
                  <a:lnTo>
                    <a:pt x="1202" y="383"/>
                  </a:lnTo>
                  <a:lnTo>
                    <a:pt x="1250" y="389"/>
                  </a:lnTo>
                  <a:lnTo>
                    <a:pt x="1294" y="346"/>
                  </a:lnTo>
                  <a:lnTo>
                    <a:pt x="1330" y="339"/>
                  </a:lnTo>
                  <a:lnTo>
                    <a:pt x="1401" y="363"/>
                  </a:lnTo>
                  <a:lnTo>
                    <a:pt x="1463" y="345"/>
                  </a:lnTo>
                  <a:lnTo>
                    <a:pt x="1499" y="226"/>
                  </a:lnTo>
                  <a:lnTo>
                    <a:pt x="1527" y="197"/>
                  </a:lnTo>
                  <a:lnTo>
                    <a:pt x="1550" y="100"/>
                  </a:lnTo>
                  <a:lnTo>
                    <a:pt x="1637" y="100"/>
                  </a:lnTo>
                  <a:lnTo>
                    <a:pt x="1702" y="114"/>
                  </a:lnTo>
                  <a:lnTo>
                    <a:pt x="1662" y="191"/>
                  </a:lnTo>
                  <a:lnTo>
                    <a:pt x="1719" y="272"/>
                  </a:lnTo>
                  <a:lnTo>
                    <a:pt x="1707" y="311"/>
                  </a:lnTo>
                  <a:moveTo>
                    <a:pt x="2521" y="370"/>
                  </a:moveTo>
                  <a:lnTo>
                    <a:pt x="2518" y="445"/>
                  </a:lnTo>
                  <a:lnTo>
                    <a:pt x="2479" y="436"/>
                  </a:lnTo>
                  <a:lnTo>
                    <a:pt x="2468" y="488"/>
                  </a:lnTo>
                  <a:lnTo>
                    <a:pt x="2498" y="533"/>
                  </a:lnTo>
                  <a:lnTo>
                    <a:pt x="2477" y="543"/>
                  </a:lnTo>
                  <a:lnTo>
                    <a:pt x="2447" y="489"/>
                  </a:lnTo>
                  <a:lnTo>
                    <a:pt x="2424" y="380"/>
                  </a:lnTo>
                  <a:lnTo>
                    <a:pt x="2439" y="312"/>
                  </a:lnTo>
                  <a:lnTo>
                    <a:pt x="2463" y="281"/>
                  </a:lnTo>
                  <a:lnTo>
                    <a:pt x="2469" y="328"/>
                  </a:lnTo>
                  <a:lnTo>
                    <a:pt x="2514" y="335"/>
                  </a:lnTo>
                  <a:lnTo>
                    <a:pt x="2521" y="370"/>
                  </a:lnTo>
                  <a:moveTo>
                    <a:pt x="2262" y="346"/>
                  </a:moveTo>
                  <a:lnTo>
                    <a:pt x="2202" y="430"/>
                  </a:lnTo>
                  <a:lnTo>
                    <a:pt x="2145" y="446"/>
                  </a:lnTo>
                  <a:lnTo>
                    <a:pt x="2073" y="430"/>
                  </a:lnTo>
                  <a:lnTo>
                    <a:pt x="1948" y="434"/>
                  </a:lnTo>
                  <a:lnTo>
                    <a:pt x="1882" y="446"/>
                  </a:lnTo>
                  <a:lnTo>
                    <a:pt x="1871" y="511"/>
                  </a:lnTo>
                  <a:lnTo>
                    <a:pt x="1938" y="586"/>
                  </a:lnTo>
                  <a:lnTo>
                    <a:pt x="1979" y="548"/>
                  </a:lnTo>
                  <a:lnTo>
                    <a:pt x="2119" y="519"/>
                  </a:lnTo>
                  <a:lnTo>
                    <a:pt x="2113" y="558"/>
                  </a:lnTo>
                  <a:lnTo>
                    <a:pt x="2080" y="546"/>
                  </a:lnTo>
                  <a:lnTo>
                    <a:pt x="2047" y="596"/>
                  </a:lnTo>
                  <a:lnTo>
                    <a:pt x="1980" y="629"/>
                  </a:lnTo>
                  <a:lnTo>
                    <a:pt x="2049" y="738"/>
                  </a:lnTo>
                  <a:lnTo>
                    <a:pt x="2034" y="767"/>
                  </a:lnTo>
                  <a:lnTo>
                    <a:pt x="2098" y="865"/>
                  </a:lnTo>
                  <a:lnTo>
                    <a:pt x="2095" y="921"/>
                  </a:lnTo>
                  <a:lnTo>
                    <a:pt x="2054" y="946"/>
                  </a:lnTo>
                  <a:lnTo>
                    <a:pt x="2026" y="916"/>
                  </a:lnTo>
                  <a:lnTo>
                    <a:pt x="2065" y="847"/>
                  </a:lnTo>
                  <a:lnTo>
                    <a:pt x="1990" y="880"/>
                  </a:lnTo>
                  <a:lnTo>
                    <a:pt x="1972" y="856"/>
                  </a:lnTo>
                  <a:lnTo>
                    <a:pt x="1983" y="823"/>
                  </a:lnTo>
                  <a:lnTo>
                    <a:pt x="1931" y="773"/>
                  </a:lnTo>
                  <a:lnTo>
                    <a:pt x="1939" y="690"/>
                  </a:lnTo>
                  <a:lnTo>
                    <a:pt x="1888" y="716"/>
                  </a:lnTo>
                  <a:lnTo>
                    <a:pt x="1891" y="815"/>
                  </a:lnTo>
                  <a:lnTo>
                    <a:pt x="1889" y="937"/>
                  </a:lnTo>
                  <a:lnTo>
                    <a:pt x="1841" y="950"/>
                  </a:lnTo>
                  <a:lnTo>
                    <a:pt x="1809" y="925"/>
                  </a:lnTo>
                  <a:lnTo>
                    <a:pt x="1834" y="846"/>
                  </a:lnTo>
                  <a:lnTo>
                    <a:pt x="1826" y="764"/>
                  </a:lnTo>
                  <a:lnTo>
                    <a:pt x="1794" y="763"/>
                  </a:lnTo>
                  <a:lnTo>
                    <a:pt x="1772" y="705"/>
                  </a:lnTo>
                  <a:lnTo>
                    <a:pt x="1805" y="649"/>
                  </a:lnTo>
                  <a:lnTo>
                    <a:pt x="1816" y="582"/>
                  </a:lnTo>
                  <a:lnTo>
                    <a:pt x="1855" y="453"/>
                  </a:lnTo>
                  <a:lnTo>
                    <a:pt x="1871" y="418"/>
                  </a:lnTo>
                  <a:lnTo>
                    <a:pt x="1934" y="355"/>
                  </a:lnTo>
                  <a:lnTo>
                    <a:pt x="1993" y="380"/>
                  </a:lnTo>
                  <a:lnTo>
                    <a:pt x="2088" y="392"/>
                  </a:lnTo>
                  <a:lnTo>
                    <a:pt x="2175" y="388"/>
                  </a:lnTo>
                  <a:lnTo>
                    <a:pt x="2248" y="327"/>
                  </a:lnTo>
                  <a:lnTo>
                    <a:pt x="2262" y="346"/>
                  </a:lnTo>
                  <a:moveTo>
                    <a:pt x="2932" y="565"/>
                  </a:moveTo>
                  <a:lnTo>
                    <a:pt x="2950" y="702"/>
                  </a:lnTo>
                  <a:lnTo>
                    <a:pt x="3026" y="753"/>
                  </a:lnTo>
                  <a:lnTo>
                    <a:pt x="3092" y="663"/>
                  </a:lnTo>
                  <a:lnTo>
                    <a:pt x="3179" y="612"/>
                  </a:lnTo>
                  <a:lnTo>
                    <a:pt x="3246" y="612"/>
                  </a:lnTo>
                  <a:lnTo>
                    <a:pt x="3310" y="641"/>
                  </a:lnTo>
                  <a:lnTo>
                    <a:pt x="3365" y="672"/>
                  </a:lnTo>
                  <a:lnTo>
                    <a:pt x="3445" y="688"/>
                  </a:lnTo>
                  <a:lnTo>
                    <a:pt x="3434" y="965"/>
                  </a:lnTo>
                  <a:lnTo>
                    <a:pt x="3414" y="1243"/>
                  </a:lnTo>
                  <a:lnTo>
                    <a:pt x="3353" y="1173"/>
                  </a:lnTo>
                  <a:lnTo>
                    <a:pt x="3279" y="1156"/>
                  </a:lnTo>
                  <a:lnTo>
                    <a:pt x="3258" y="1180"/>
                  </a:lnTo>
                  <a:lnTo>
                    <a:pt x="3163" y="1183"/>
                  </a:lnTo>
                  <a:lnTo>
                    <a:pt x="3200" y="1114"/>
                  </a:lnTo>
                  <a:lnTo>
                    <a:pt x="3249" y="1090"/>
                  </a:lnTo>
                  <a:lnTo>
                    <a:pt x="3236" y="997"/>
                  </a:lnTo>
                  <a:lnTo>
                    <a:pt x="3205" y="926"/>
                  </a:lnTo>
                  <a:lnTo>
                    <a:pt x="3062" y="854"/>
                  </a:lnTo>
                  <a:lnTo>
                    <a:pt x="3001" y="847"/>
                  </a:lnTo>
                  <a:lnTo>
                    <a:pt x="2891" y="768"/>
                  </a:lnTo>
                  <a:lnTo>
                    <a:pt x="2867" y="809"/>
                  </a:lnTo>
                  <a:lnTo>
                    <a:pt x="2838" y="817"/>
                  </a:lnTo>
                  <a:lnTo>
                    <a:pt x="2822" y="786"/>
                  </a:lnTo>
                  <a:lnTo>
                    <a:pt x="2823" y="749"/>
                  </a:lnTo>
                  <a:lnTo>
                    <a:pt x="2767" y="707"/>
                  </a:lnTo>
                  <a:lnTo>
                    <a:pt x="2849" y="676"/>
                  </a:lnTo>
                  <a:lnTo>
                    <a:pt x="2902" y="678"/>
                  </a:lnTo>
                  <a:lnTo>
                    <a:pt x="2897" y="655"/>
                  </a:lnTo>
                  <a:lnTo>
                    <a:pt x="2787" y="655"/>
                  </a:lnTo>
                  <a:lnTo>
                    <a:pt x="2758" y="604"/>
                  </a:lnTo>
                  <a:lnTo>
                    <a:pt x="2691" y="589"/>
                  </a:lnTo>
                  <a:lnTo>
                    <a:pt x="2659" y="546"/>
                  </a:lnTo>
                  <a:lnTo>
                    <a:pt x="2761" y="526"/>
                  </a:lnTo>
                  <a:lnTo>
                    <a:pt x="2800" y="498"/>
                  </a:lnTo>
                  <a:lnTo>
                    <a:pt x="2920" y="533"/>
                  </a:lnTo>
                  <a:lnTo>
                    <a:pt x="2932" y="565"/>
                  </a:lnTo>
                  <a:moveTo>
                    <a:pt x="2652" y="730"/>
                  </a:moveTo>
                  <a:lnTo>
                    <a:pt x="2677" y="795"/>
                  </a:lnTo>
                  <a:lnTo>
                    <a:pt x="2615" y="760"/>
                  </a:lnTo>
                  <a:lnTo>
                    <a:pt x="2552" y="753"/>
                  </a:lnTo>
                  <a:lnTo>
                    <a:pt x="2510" y="758"/>
                  </a:lnTo>
                  <a:lnTo>
                    <a:pt x="2458" y="755"/>
                  </a:lnTo>
                  <a:lnTo>
                    <a:pt x="2477" y="709"/>
                  </a:lnTo>
                  <a:lnTo>
                    <a:pt x="2570" y="705"/>
                  </a:lnTo>
                  <a:lnTo>
                    <a:pt x="2652" y="730"/>
                  </a:lnTo>
                  <a:moveTo>
                    <a:pt x="2409" y="761"/>
                  </a:moveTo>
                  <a:lnTo>
                    <a:pt x="2380" y="789"/>
                  </a:lnTo>
                  <a:lnTo>
                    <a:pt x="2328" y="774"/>
                  </a:lnTo>
                  <a:lnTo>
                    <a:pt x="2315" y="737"/>
                  </a:lnTo>
                  <a:lnTo>
                    <a:pt x="2391" y="733"/>
                  </a:lnTo>
                  <a:lnTo>
                    <a:pt x="2409" y="761"/>
                  </a:lnTo>
                  <a:moveTo>
                    <a:pt x="2960" y="996"/>
                  </a:moveTo>
                  <a:lnTo>
                    <a:pt x="2917" y="1054"/>
                  </a:lnTo>
                  <a:lnTo>
                    <a:pt x="2914" y="990"/>
                  </a:lnTo>
                  <a:lnTo>
                    <a:pt x="2929" y="959"/>
                  </a:lnTo>
                  <a:lnTo>
                    <a:pt x="2947" y="930"/>
                  </a:lnTo>
                  <a:lnTo>
                    <a:pt x="2962" y="955"/>
                  </a:lnTo>
                  <a:lnTo>
                    <a:pt x="2960" y="996"/>
                  </a:lnTo>
                  <a:moveTo>
                    <a:pt x="996" y="1044"/>
                  </a:moveTo>
                  <a:lnTo>
                    <a:pt x="1139" y="1052"/>
                  </a:lnTo>
                  <a:lnTo>
                    <a:pt x="1158" y="1017"/>
                  </a:lnTo>
                  <a:lnTo>
                    <a:pt x="1295" y="1058"/>
                  </a:lnTo>
                  <a:lnTo>
                    <a:pt x="1319" y="1113"/>
                  </a:lnTo>
                  <a:lnTo>
                    <a:pt x="1431" y="1129"/>
                  </a:lnTo>
                  <a:lnTo>
                    <a:pt x="1519" y="1179"/>
                  </a:lnTo>
                  <a:lnTo>
                    <a:pt x="1431" y="1212"/>
                  </a:lnTo>
                  <a:lnTo>
                    <a:pt x="1351" y="1177"/>
                  </a:lnTo>
                  <a:lnTo>
                    <a:pt x="1283" y="1180"/>
                  </a:lnTo>
                  <a:lnTo>
                    <a:pt x="1206" y="1174"/>
                  </a:lnTo>
                  <a:lnTo>
                    <a:pt x="1136" y="1158"/>
                  </a:lnTo>
                  <a:lnTo>
                    <a:pt x="1052" y="1126"/>
                  </a:lnTo>
                  <a:lnTo>
                    <a:pt x="997" y="1117"/>
                  </a:lnTo>
                  <a:lnTo>
                    <a:pt x="965" y="1128"/>
                  </a:lnTo>
                  <a:lnTo>
                    <a:pt x="830" y="1093"/>
                  </a:lnTo>
                  <a:lnTo>
                    <a:pt x="819" y="1056"/>
                  </a:lnTo>
                  <a:lnTo>
                    <a:pt x="751" y="1050"/>
                  </a:lnTo>
                  <a:lnTo>
                    <a:pt x="807" y="969"/>
                  </a:lnTo>
                  <a:lnTo>
                    <a:pt x="898" y="974"/>
                  </a:lnTo>
                  <a:lnTo>
                    <a:pt x="957" y="1007"/>
                  </a:lnTo>
                  <a:lnTo>
                    <a:pt x="987" y="1013"/>
                  </a:lnTo>
                  <a:lnTo>
                    <a:pt x="996" y="1044"/>
                  </a:lnTo>
                  <a:moveTo>
                    <a:pt x="2061" y="1156"/>
                  </a:moveTo>
                  <a:lnTo>
                    <a:pt x="2046" y="1203"/>
                  </a:lnTo>
                  <a:lnTo>
                    <a:pt x="1932" y="1227"/>
                  </a:lnTo>
                  <a:lnTo>
                    <a:pt x="1833" y="1217"/>
                  </a:lnTo>
                  <a:lnTo>
                    <a:pt x="1835" y="1186"/>
                  </a:lnTo>
                  <a:lnTo>
                    <a:pt x="1896" y="1168"/>
                  </a:lnTo>
                  <a:lnTo>
                    <a:pt x="1941" y="1193"/>
                  </a:lnTo>
                  <a:lnTo>
                    <a:pt x="1991" y="1187"/>
                  </a:lnTo>
                  <a:lnTo>
                    <a:pt x="2061" y="1156"/>
                  </a:lnTo>
                  <a:moveTo>
                    <a:pt x="1685" y="1156"/>
                  </a:moveTo>
                  <a:lnTo>
                    <a:pt x="1711" y="1179"/>
                  </a:lnTo>
                  <a:lnTo>
                    <a:pt x="1758" y="1172"/>
                  </a:lnTo>
                  <a:lnTo>
                    <a:pt x="1774" y="1208"/>
                  </a:lnTo>
                  <a:lnTo>
                    <a:pt x="1685" y="1225"/>
                  </a:lnTo>
                  <a:lnTo>
                    <a:pt x="1633" y="1236"/>
                  </a:lnTo>
                  <a:lnTo>
                    <a:pt x="1592" y="1236"/>
                  </a:lnTo>
                  <a:lnTo>
                    <a:pt x="1622" y="1187"/>
                  </a:lnTo>
                  <a:lnTo>
                    <a:pt x="1663" y="1186"/>
                  </a:lnTo>
                  <a:lnTo>
                    <a:pt x="1685" y="1156"/>
                  </a:lnTo>
                  <a:moveTo>
                    <a:pt x="2161" y="1330"/>
                  </a:moveTo>
                  <a:lnTo>
                    <a:pt x="2095" y="1349"/>
                  </a:lnTo>
                  <a:lnTo>
                    <a:pt x="2087" y="1339"/>
                  </a:lnTo>
                  <a:lnTo>
                    <a:pt x="2097" y="1310"/>
                  </a:lnTo>
                  <a:lnTo>
                    <a:pt x="2133" y="1258"/>
                  </a:lnTo>
                  <a:lnTo>
                    <a:pt x="2210" y="1224"/>
                  </a:lnTo>
                  <a:lnTo>
                    <a:pt x="2217" y="1241"/>
                  </a:lnTo>
                  <a:lnTo>
                    <a:pt x="2216" y="1266"/>
                  </a:lnTo>
                  <a:lnTo>
                    <a:pt x="2161" y="1330"/>
                  </a:lnTo>
                  <a:moveTo>
                    <a:pt x="1881" y="1339"/>
                  </a:moveTo>
                  <a:lnTo>
                    <a:pt x="1850" y="1340"/>
                  </a:lnTo>
                  <a:lnTo>
                    <a:pt x="1756" y="1280"/>
                  </a:lnTo>
                  <a:lnTo>
                    <a:pt x="1827" y="1264"/>
                  </a:lnTo>
                  <a:lnTo>
                    <a:pt x="1864" y="1290"/>
                  </a:lnTo>
                  <a:lnTo>
                    <a:pt x="1888" y="1316"/>
                  </a:lnTo>
                  <a:lnTo>
                    <a:pt x="1881" y="1339"/>
                  </a:lnTo>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88" name="Freeform 87"/>
            <p:cNvSpPr>
              <a:spLocks/>
            </p:cNvSpPr>
            <p:nvPr/>
          </p:nvSpPr>
          <p:spPr bwMode="auto">
            <a:xfrm>
              <a:off x="6947394" y="3102596"/>
              <a:ext cx="833184" cy="888464"/>
            </a:xfrm>
            <a:custGeom>
              <a:avLst/>
              <a:gdLst>
                <a:gd name="T0" fmla="*/ 149 w 504"/>
                <a:gd name="T1" fmla="*/ 42 h 572"/>
                <a:gd name="T2" fmla="*/ 148 w 504"/>
                <a:gd name="T3" fmla="*/ 60 h 572"/>
                <a:gd name="T4" fmla="*/ 206 w 504"/>
                <a:gd name="T5" fmla="*/ 110 h 572"/>
                <a:gd name="T6" fmla="*/ 212 w 504"/>
                <a:gd name="T7" fmla="*/ 147 h 572"/>
                <a:gd name="T8" fmla="*/ 282 w 504"/>
                <a:gd name="T9" fmla="*/ 172 h 572"/>
                <a:gd name="T10" fmla="*/ 330 w 504"/>
                <a:gd name="T11" fmla="*/ 189 h 572"/>
                <a:gd name="T12" fmla="*/ 340 w 504"/>
                <a:gd name="T13" fmla="*/ 167 h 572"/>
                <a:gd name="T14" fmla="*/ 355 w 504"/>
                <a:gd name="T15" fmla="*/ 170 h 572"/>
                <a:gd name="T16" fmla="*/ 384 w 504"/>
                <a:gd name="T17" fmla="*/ 179 h 572"/>
                <a:gd name="T18" fmla="*/ 412 w 504"/>
                <a:gd name="T19" fmla="*/ 167 h 572"/>
                <a:gd name="T20" fmla="*/ 430 w 504"/>
                <a:gd name="T21" fmla="*/ 142 h 572"/>
                <a:gd name="T22" fmla="*/ 474 w 504"/>
                <a:gd name="T23" fmla="*/ 126 h 572"/>
                <a:gd name="T24" fmla="*/ 501 w 504"/>
                <a:gd name="T25" fmla="*/ 150 h 572"/>
                <a:gd name="T26" fmla="*/ 504 w 504"/>
                <a:gd name="T27" fmla="*/ 175 h 572"/>
                <a:gd name="T28" fmla="*/ 473 w 504"/>
                <a:gd name="T29" fmla="*/ 197 h 572"/>
                <a:gd name="T30" fmla="*/ 463 w 504"/>
                <a:gd name="T31" fmla="*/ 242 h 572"/>
                <a:gd name="T32" fmla="*/ 449 w 504"/>
                <a:gd name="T33" fmla="*/ 266 h 572"/>
                <a:gd name="T34" fmla="*/ 429 w 504"/>
                <a:gd name="T35" fmla="*/ 247 h 572"/>
                <a:gd name="T36" fmla="*/ 412 w 504"/>
                <a:gd name="T37" fmla="*/ 249 h 572"/>
                <a:gd name="T38" fmla="*/ 428 w 504"/>
                <a:gd name="T39" fmla="*/ 219 h 572"/>
                <a:gd name="T40" fmla="*/ 383 w 504"/>
                <a:gd name="T41" fmla="*/ 212 h 572"/>
                <a:gd name="T42" fmla="*/ 354 w 504"/>
                <a:gd name="T43" fmla="*/ 188 h 572"/>
                <a:gd name="T44" fmla="*/ 356 w 504"/>
                <a:gd name="T45" fmla="*/ 221 h 572"/>
                <a:gd name="T46" fmla="*/ 364 w 504"/>
                <a:gd name="T47" fmla="*/ 246 h 572"/>
                <a:gd name="T48" fmla="*/ 378 w 504"/>
                <a:gd name="T49" fmla="*/ 287 h 572"/>
                <a:gd name="T50" fmla="*/ 347 w 504"/>
                <a:gd name="T51" fmla="*/ 306 h 572"/>
                <a:gd name="T52" fmla="*/ 298 w 504"/>
                <a:gd name="T53" fmla="*/ 357 h 572"/>
                <a:gd name="T54" fmla="*/ 271 w 504"/>
                <a:gd name="T55" fmla="*/ 394 h 572"/>
                <a:gd name="T56" fmla="*/ 238 w 504"/>
                <a:gd name="T57" fmla="*/ 407 h 572"/>
                <a:gd name="T58" fmla="*/ 243 w 504"/>
                <a:gd name="T59" fmla="*/ 467 h 572"/>
                <a:gd name="T60" fmla="*/ 230 w 504"/>
                <a:gd name="T61" fmla="*/ 523 h 572"/>
                <a:gd name="T62" fmla="*/ 212 w 504"/>
                <a:gd name="T63" fmla="*/ 552 h 572"/>
                <a:gd name="T64" fmla="*/ 181 w 504"/>
                <a:gd name="T65" fmla="*/ 553 h 572"/>
                <a:gd name="T66" fmla="*/ 156 w 504"/>
                <a:gd name="T67" fmla="*/ 493 h 572"/>
                <a:gd name="T68" fmla="*/ 134 w 504"/>
                <a:gd name="T69" fmla="*/ 434 h 572"/>
                <a:gd name="T70" fmla="*/ 95 w 504"/>
                <a:gd name="T71" fmla="*/ 338 h 572"/>
                <a:gd name="T72" fmla="*/ 61 w 504"/>
                <a:gd name="T73" fmla="*/ 306 h 572"/>
                <a:gd name="T74" fmla="*/ 29 w 504"/>
                <a:gd name="T75" fmla="*/ 271 h 572"/>
                <a:gd name="T76" fmla="*/ 10 w 504"/>
                <a:gd name="T77" fmla="*/ 231 h 572"/>
                <a:gd name="T78" fmla="*/ 31 w 504"/>
                <a:gd name="T79" fmla="*/ 203 h 572"/>
                <a:gd name="T80" fmla="*/ 29 w 504"/>
                <a:gd name="T81" fmla="*/ 156 h 572"/>
                <a:gd name="T82" fmla="*/ 72 w 504"/>
                <a:gd name="T83" fmla="*/ 115 h 572"/>
                <a:gd name="T84" fmla="*/ 94 w 504"/>
                <a:gd name="T85" fmla="*/ 67 h 572"/>
                <a:gd name="T86" fmla="*/ 58 w 504"/>
                <a:gd name="T87" fmla="*/ 25 h 572"/>
                <a:gd name="T88" fmla="*/ 110 w 504"/>
                <a:gd name="T89" fmla="*/ 18 h 5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504" h="572">
                  <a:moveTo>
                    <a:pt x="122" y="0"/>
                  </a:moveTo>
                  <a:lnTo>
                    <a:pt x="147" y="25"/>
                  </a:lnTo>
                  <a:lnTo>
                    <a:pt x="149" y="42"/>
                  </a:lnTo>
                  <a:lnTo>
                    <a:pt x="159" y="52"/>
                  </a:lnTo>
                  <a:lnTo>
                    <a:pt x="161" y="63"/>
                  </a:lnTo>
                  <a:lnTo>
                    <a:pt x="148" y="60"/>
                  </a:lnTo>
                  <a:lnTo>
                    <a:pt x="158" y="83"/>
                  </a:lnTo>
                  <a:lnTo>
                    <a:pt x="178" y="96"/>
                  </a:lnTo>
                  <a:lnTo>
                    <a:pt x="206" y="110"/>
                  </a:lnTo>
                  <a:lnTo>
                    <a:pt x="197" y="120"/>
                  </a:lnTo>
                  <a:lnTo>
                    <a:pt x="194" y="139"/>
                  </a:lnTo>
                  <a:lnTo>
                    <a:pt x="212" y="147"/>
                  </a:lnTo>
                  <a:lnTo>
                    <a:pt x="231" y="157"/>
                  </a:lnTo>
                  <a:lnTo>
                    <a:pt x="257" y="169"/>
                  </a:lnTo>
                  <a:lnTo>
                    <a:pt x="282" y="172"/>
                  </a:lnTo>
                  <a:lnTo>
                    <a:pt x="294" y="182"/>
                  </a:lnTo>
                  <a:lnTo>
                    <a:pt x="308" y="184"/>
                  </a:lnTo>
                  <a:lnTo>
                    <a:pt x="330" y="189"/>
                  </a:lnTo>
                  <a:lnTo>
                    <a:pt x="345" y="189"/>
                  </a:lnTo>
                  <a:lnTo>
                    <a:pt x="346" y="181"/>
                  </a:lnTo>
                  <a:lnTo>
                    <a:pt x="340" y="167"/>
                  </a:lnTo>
                  <a:lnTo>
                    <a:pt x="340" y="158"/>
                  </a:lnTo>
                  <a:lnTo>
                    <a:pt x="350" y="154"/>
                  </a:lnTo>
                  <a:lnTo>
                    <a:pt x="355" y="170"/>
                  </a:lnTo>
                  <a:lnTo>
                    <a:pt x="356" y="174"/>
                  </a:lnTo>
                  <a:lnTo>
                    <a:pt x="374" y="182"/>
                  </a:lnTo>
                  <a:lnTo>
                    <a:pt x="384" y="179"/>
                  </a:lnTo>
                  <a:lnTo>
                    <a:pt x="400" y="181"/>
                  </a:lnTo>
                  <a:lnTo>
                    <a:pt x="414" y="180"/>
                  </a:lnTo>
                  <a:lnTo>
                    <a:pt x="412" y="167"/>
                  </a:lnTo>
                  <a:lnTo>
                    <a:pt x="404" y="161"/>
                  </a:lnTo>
                  <a:lnTo>
                    <a:pt x="418" y="158"/>
                  </a:lnTo>
                  <a:lnTo>
                    <a:pt x="430" y="142"/>
                  </a:lnTo>
                  <a:lnTo>
                    <a:pt x="447" y="129"/>
                  </a:lnTo>
                  <a:lnTo>
                    <a:pt x="463" y="134"/>
                  </a:lnTo>
                  <a:lnTo>
                    <a:pt x="474" y="126"/>
                  </a:lnTo>
                  <a:lnTo>
                    <a:pt x="485" y="139"/>
                  </a:lnTo>
                  <a:lnTo>
                    <a:pt x="481" y="147"/>
                  </a:lnTo>
                  <a:lnTo>
                    <a:pt x="501" y="150"/>
                  </a:lnTo>
                  <a:lnTo>
                    <a:pt x="504" y="158"/>
                  </a:lnTo>
                  <a:lnTo>
                    <a:pt x="499" y="162"/>
                  </a:lnTo>
                  <a:lnTo>
                    <a:pt x="504" y="175"/>
                  </a:lnTo>
                  <a:lnTo>
                    <a:pt x="490" y="171"/>
                  </a:lnTo>
                  <a:lnTo>
                    <a:pt x="470" y="185"/>
                  </a:lnTo>
                  <a:lnTo>
                    <a:pt x="473" y="197"/>
                  </a:lnTo>
                  <a:lnTo>
                    <a:pt x="467" y="215"/>
                  </a:lnTo>
                  <a:lnTo>
                    <a:pt x="468" y="225"/>
                  </a:lnTo>
                  <a:lnTo>
                    <a:pt x="463" y="242"/>
                  </a:lnTo>
                  <a:lnTo>
                    <a:pt x="449" y="237"/>
                  </a:lnTo>
                  <a:lnTo>
                    <a:pt x="452" y="259"/>
                  </a:lnTo>
                  <a:lnTo>
                    <a:pt x="449" y="266"/>
                  </a:lnTo>
                  <a:lnTo>
                    <a:pt x="452" y="274"/>
                  </a:lnTo>
                  <a:lnTo>
                    <a:pt x="444" y="280"/>
                  </a:lnTo>
                  <a:lnTo>
                    <a:pt x="429" y="247"/>
                  </a:lnTo>
                  <a:lnTo>
                    <a:pt x="424" y="247"/>
                  </a:lnTo>
                  <a:lnTo>
                    <a:pt x="424" y="260"/>
                  </a:lnTo>
                  <a:lnTo>
                    <a:pt x="412" y="249"/>
                  </a:lnTo>
                  <a:lnTo>
                    <a:pt x="415" y="237"/>
                  </a:lnTo>
                  <a:lnTo>
                    <a:pt x="423" y="236"/>
                  </a:lnTo>
                  <a:lnTo>
                    <a:pt x="428" y="219"/>
                  </a:lnTo>
                  <a:lnTo>
                    <a:pt x="417" y="215"/>
                  </a:lnTo>
                  <a:lnTo>
                    <a:pt x="400" y="215"/>
                  </a:lnTo>
                  <a:lnTo>
                    <a:pt x="383" y="212"/>
                  </a:lnTo>
                  <a:lnTo>
                    <a:pt x="378" y="198"/>
                  </a:lnTo>
                  <a:lnTo>
                    <a:pt x="370" y="197"/>
                  </a:lnTo>
                  <a:lnTo>
                    <a:pt x="354" y="188"/>
                  </a:lnTo>
                  <a:lnTo>
                    <a:pt x="350" y="202"/>
                  </a:lnTo>
                  <a:lnTo>
                    <a:pt x="366" y="213"/>
                  </a:lnTo>
                  <a:lnTo>
                    <a:pt x="356" y="221"/>
                  </a:lnTo>
                  <a:lnTo>
                    <a:pt x="353" y="228"/>
                  </a:lnTo>
                  <a:lnTo>
                    <a:pt x="365" y="234"/>
                  </a:lnTo>
                  <a:lnTo>
                    <a:pt x="364" y="246"/>
                  </a:lnTo>
                  <a:lnTo>
                    <a:pt x="373" y="262"/>
                  </a:lnTo>
                  <a:lnTo>
                    <a:pt x="379" y="279"/>
                  </a:lnTo>
                  <a:lnTo>
                    <a:pt x="378" y="287"/>
                  </a:lnTo>
                  <a:lnTo>
                    <a:pt x="365" y="286"/>
                  </a:lnTo>
                  <a:lnTo>
                    <a:pt x="344" y="291"/>
                  </a:lnTo>
                  <a:lnTo>
                    <a:pt x="347" y="306"/>
                  </a:lnTo>
                  <a:lnTo>
                    <a:pt x="339" y="319"/>
                  </a:lnTo>
                  <a:lnTo>
                    <a:pt x="315" y="333"/>
                  </a:lnTo>
                  <a:lnTo>
                    <a:pt x="298" y="357"/>
                  </a:lnTo>
                  <a:lnTo>
                    <a:pt x="286" y="370"/>
                  </a:lnTo>
                  <a:lnTo>
                    <a:pt x="270" y="384"/>
                  </a:lnTo>
                  <a:lnTo>
                    <a:pt x="271" y="394"/>
                  </a:lnTo>
                  <a:lnTo>
                    <a:pt x="262" y="399"/>
                  </a:lnTo>
                  <a:lnTo>
                    <a:pt x="246" y="406"/>
                  </a:lnTo>
                  <a:lnTo>
                    <a:pt x="238" y="407"/>
                  </a:lnTo>
                  <a:lnTo>
                    <a:pt x="234" y="423"/>
                  </a:lnTo>
                  <a:lnTo>
                    <a:pt x="241" y="450"/>
                  </a:lnTo>
                  <a:lnTo>
                    <a:pt x="243" y="467"/>
                  </a:lnTo>
                  <a:lnTo>
                    <a:pt x="237" y="487"/>
                  </a:lnTo>
                  <a:lnTo>
                    <a:pt x="239" y="522"/>
                  </a:lnTo>
                  <a:lnTo>
                    <a:pt x="230" y="523"/>
                  </a:lnTo>
                  <a:lnTo>
                    <a:pt x="222" y="539"/>
                  </a:lnTo>
                  <a:lnTo>
                    <a:pt x="228" y="546"/>
                  </a:lnTo>
                  <a:lnTo>
                    <a:pt x="212" y="552"/>
                  </a:lnTo>
                  <a:lnTo>
                    <a:pt x="206" y="566"/>
                  </a:lnTo>
                  <a:lnTo>
                    <a:pt x="199" y="572"/>
                  </a:lnTo>
                  <a:lnTo>
                    <a:pt x="181" y="553"/>
                  </a:lnTo>
                  <a:lnTo>
                    <a:pt x="171" y="523"/>
                  </a:lnTo>
                  <a:lnTo>
                    <a:pt x="163" y="503"/>
                  </a:lnTo>
                  <a:lnTo>
                    <a:pt x="156" y="493"/>
                  </a:lnTo>
                  <a:lnTo>
                    <a:pt x="144" y="473"/>
                  </a:lnTo>
                  <a:lnTo>
                    <a:pt x="138" y="447"/>
                  </a:lnTo>
                  <a:lnTo>
                    <a:pt x="134" y="434"/>
                  </a:lnTo>
                  <a:lnTo>
                    <a:pt x="115" y="405"/>
                  </a:lnTo>
                  <a:lnTo>
                    <a:pt x="103" y="365"/>
                  </a:lnTo>
                  <a:lnTo>
                    <a:pt x="95" y="338"/>
                  </a:lnTo>
                  <a:lnTo>
                    <a:pt x="92" y="313"/>
                  </a:lnTo>
                  <a:lnTo>
                    <a:pt x="86" y="294"/>
                  </a:lnTo>
                  <a:lnTo>
                    <a:pt x="61" y="306"/>
                  </a:lnTo>
                  <a:lnTo>
                    <a:pt x="48" y="304"/>
                  </a:lnTo>
                  <a:lnTo>
                    <a:pt x="22" y="279"/>
                  </a:lnTo>
                  <a:lnTo>
                    <a:pt x="29" y="271"/>
                  </a:lnTo>
                  <a:lnTo>
                    <a:pt x="23" y="263"/>
                  </a:lnTo>
                  <a:lnTo>
                    <a:pt x="0" y="245"/>
                  </a:lnTo>
                  <a:lnTo>
                    <a:pt x="10" y="231"/>
                  </a:lnTo>
                  <a:lnTo>
                    <a:pt x="49" y="231"/>
                  </a:lnTo>
                  <a:lnTo>
                    <a:pt x="43" y="213"/>
                  </a:lnTo>
                  <a:lnTo>
                    <a:pt x="31" y="203"/>
                  </a:lnTo>
                  <a:lnTo>
                    <a:pt x="27" y="187"/>
                  </a:lnTo>
                  <a:lnTo>
                    <a:pt x="13" y="178"/>
                  </a:lnTo>
                  <a:lnTo>
                    <a:pt x="29" y="156"/>
                  </a:lnTo>
                  <a:lnTo>
                    <a:pt x="50" y="158"/>
                  </a:lnTo>
                  <a:lnTo>
                    <a:pt x="65" y="136"/>
                  </a:lnTo>
                  <a:lnTo>
                    <a:pt x="72" y="115"/>
                  </a:lnTo>
                  <a:lnTo>
                    <a:pt x="85" y="94"/>
                  </a:lnTo>
                  <a:lnTo>
                    <a:pt x="81" y="79"/>
                  </a:lnTo>
                  <a:lnTo>
                    <a:pt x="94" y="67"/>
                  </a:lnTo>
                  <a:lnTo>
                    <a:pt x="77" y="57"/>
                  </a:lnTo>
                  <a:lnTo>
                    <a:pt x="68" y="43"/>
                  </a:lnTo>
                  <a:lnTo>
                    <a:pt x="58" y="25"/>
                  </a:lnTo>
                  <a:lnTo>
                    <a:pt x="64" y="16"/>
                  </a:lnTo>
                  <a:lnTo>
                    <a:pt x="92" y="21"/>
                  </a:lnTo>
                  <a:lnTo>
                    <a:pt x="110" y="18"/>
                  </a:lnTo>
                  <a:lnTo>
                    <a:pt x="122"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99" name="Freeform 98"/>
            <p:cNvSpPr>
              <a:spLocks/>
            </p:cNvSpPr>
            <p:nvPr/>
          </p:nvSpPr>
          <p:spPr bwMode="auto">
            <a:xfrm>
              <a:off x="8736095" y="3139874"/>
              <a:ext cx="62819" cy="52810"/>
            </a:xfrm>
            <a:custGeom>
              <a:avLst/>
              <a:gdLst>
                <a:gd name="T0" fmla="*/ 33 w 38"/>
                <a:gd name="T1" fmla="*/ 4 h 34"/>
                <a:gd name="T2" fmla="*/ 38 w 38"/>
                <a:gd name="T3" fmla="*/ 11 h 34"/>
                <a:gd name="T4" fmla="*/ 34 w 38"/>
                <a:gd name="T5" fmla="*/ 24 h 34"/>
                <a:gd name="T6" fmla="*/ 24 w 38"/>
                <a:gd name="T7" fmla="*/ 17 h 34"/>
                <a:gd name="T8" fmla="*/ 17 w 38"/>
                <a:gd name="T9" fmla="*/ 22 h 34"/>
                <a:gd name="T10" fmla="*/ 17 w 38"/>
                <a:gd name="T11" fmla="*/ 34 h 34"/>
                <a:gd name="T12" fmla="*/ 4 w 38"/>
                <a:gd name="T13" fmla="*/ 28 h 34"/>
                <a:gd name="T14" fmla="*/ 0 w 38"/>
                <a:gd name="T15" fmla="*/ 18 h 34"/>
                <a:gd name="T16" fmla="*/ 4 w 38"/>
                <a:gd name="T17" fmla="*/ 6 h 34"/>
                <a:gd name="T18" fmla="*/ 15 w 38"/>
                <a:gd name="T19" fmla="*/ 8 h 34"/>
                <a:gd name="T20" fmla="*/ 19 w 38"/>
                <a:gd name="T21" fmla="*/ 0 h 34"/>
                <a:gd name="T22" fmla="*/ 33 w 38"/>
                <a:gd name="T23" fmla="*/ 4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8" h="34">
                  <a:moveTo>
                    <a:pt x="33" y="4"/>
                  </a:moveTo>
                  <a:lnTo>
                    <a:pt x="38" y="11"/>
                  </a:lnTo>
                  <a:lnTo>
                    <a:pt x="34" y="24"/>
                  </a:lnTo>
                  <a:lnTo>
                    <a:pt x="24" y="17"/>
                  </a:lnTo>
                  <a:lnTo>
                    <a:pt x="17" y="22"/>
                  </a:lnTo>
                  <a:lnTo>
                    <a:pt x="17" y="34"/>
                  </a:lnTo>
                  <a:lnTo>
                    <a:pt x="4" y="28"/>
                  </a:lnTo>
                  <a:lnTo>
                    <a:pt x="0" y="18"/>
                  </a:lnTo>
                  <a:lnTo>
                    <a:pt x="4" y="6"/>
                  </a:lnTo>
                  <a:lnTo>
                    <a:pt x="15" y="8"/>
                  </a:lnTo>
                  <a:lnTo>
                    <a:pt x="19" y="0"/>
                  </a:lnTo>
                  <a:lnTo>
                    <a:pt x="33" y="4"/>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00" name="Freeform 99"/>
            <p:cNvSpPr>
              <a:spLocks/>
            </p:cNvSpPr>
            <p:nvPr/>
          </p:nvSpPr>
          <p:spPr bwMode="auto">
            <a:xfrm>
              <a:off x="8653437" y="2914652"/>
              <a:ext cx="287647" cy="332398"/>
            </a:xfrm>
            <a:custGeom>
              <a:avLst/>
              <a:gdLst>
                <a:gd name="T0" fmla="*/ 164 w 174"/>
                <a:gd name="T1" fmla="*/ 87 h 214"/>
                <a:gd name="T2" fmla="*/ 166 w 174"/>
                <a:gd name="T3" fmla="*/ 104 h 214"/>
                <a:gd name="T4" fmla="*/ 174 w 174"/>
                <a:gd name="T5" fmla="*/ 114 h 214"/>
                <a:gd name="T6" fmla="*/ 171 w 174"/>
                <a:gd name="T7" fmla="*/ 129 h 214"/>
                <a:gd name="T8" fmla="*/ 154 w 174"/>
                <a:gd name="T9" fmla="*/ 139 h 214"/>
                <a:gd name="T10" fmla="*/ 124 w 174"/>
                <a:gd name="T11" fmla="*/ 140 h 214"/>
                <a:gd name="T12" fmla="*/ 109 w 174"/>
                <a:gd name="T13" fmla="*/ 163 h 214"/>
                <a:gd name="T14" fmla="*/ 94 w 174"/>
                <a:gd name="T15" fmla="*/ 155 h 214"/>
                <a:gd name="T16" fmla="*/ 87 w 174"/>
                <a:gd name="T17" fmla="*/ 140 h 214"/>
                <a:gd name="T18" fmla="*/ 59 w 174"/>
                <a:gd name="T19" fmla="*/ 145 h 214"/>
                <a:gd name="T20" fmla="*/ 42 w 174"/>
                <a:gd name="T21" fmla="*/ 154 h 214"/>
                <a:gd name="T22" fmla="*/ 22 w 174"/>
                <a:gd name="T23" fmla="*/ 155 h 214"/>
                <a:gd name="T24" fmla="*/ 46 w 174"/>
                <a:gd name="T25" fmla="*/ 170 h 214"/>
                <a:gd name="T26" fmla="*/ 48 w 174"/>
                <a:gd name="T27" fmla="*/ 205 h 214"/>
                <a:gd name="T28" fmla="*/ 40 w 174"/>
                <a:gd name="T29" fmla="*/ 214 h 214"/>
                <a:gd name="T30" fmla="*/ 28 w 174"/>
                <a:gd name="T31" fmla="*/ 206 h 214"/>
                <a:gd name="T32" fmla="*/ 26 w 174"/>
                <a:gd name="T33" fmla="*/ 187 h 214"/>
                <a:gd name="T34" fmla="*/ 12 w 174"/>
                <a:gd name="T35" fmla="*/ 181 h 214"/>
                <a:gd name="T36" fmla="*/ 0 w 174"/>
                <a:gd name="T37" fmla="*/ 167 h 214"/>
                <a:gd name="T38" fmla="*/ 14 w 174"/>
                <a:gd name="T39" fmla="*/ 160 h 214"/>
                <a:gd name="T40" fmla="*/ 17 w 174"/>
                <a:gd name="T41" fmla="*/ 148 h 214"/>
                <a:gd name="T42" fmla="*/ 30 w 174"/>
                <a:gd name="T43" fmla="*/ 137 h 214"/>
                <a:gd name="T44" fmla="*/ 37 w 174"/>
                <a:gd name="T45" fmla="*/ 123 h 214"/>
                <a:gd name="T46" fmla="*/ 68 w 174"/>
                <a:gd name="T47" fmla="*/ 117 h 214"/>
                <a:gd name="T48" fmla="*/ 89 w 174"/>
                <a:gd name="T49" fmla="*/ 121 h 214"/>
                <a:gd name="T50" fmla="*/ 89 w 174"/>
                <a:gd name="T51" fmla="*/ 84 h 214"/>
                <a:gd name="T52" fmla="*/ 106 w 174"/>
                <a:gd name="T53" fmla="*/ 94 h 214"/>
                <a:gd name="T54" fmla="*/ 120 w 174"/>
                <a:gd name="T55" fmla="*/ 73 h 214"/>
                <a:gd name="T56" fmla="*/ 126 w 174"/>
                <a:gd name="T57" fmla="*/ 65 h 214"/>
                <a:gd name="T58" fmla="*/ 123 w 174"/>
                <a:gd name="T59" fmla="*/ 40 h 214"/>
                <a:gd name="T60" fmla="*/ 108 w 174"/>
                <a:gd name="T61" fmla="*/ 17 h 214"/>
                <a:gd name="T62" fmla="*/ 107 w 174"/>
                <a:gd name="T63" fmla="*/ 4 h 214"/>
                <a:gd name="T64" fmla="*/ 123 w 174"/>
                <a:gd name="T65" fmla="*/ 0 h 214"/>
                <a:gd name="T66" fmla="*/ 149 w 174"/>
                <a:gd name="T67" fmla="*/ 29 h 214"/>
                <a:gd name="T68" fmla="*/ 157 w 174"/>
                <a:gd name="T69" fmla="*/ 45 h 214"/>
                <a:gd name="T70" fmla="*/ 153 w 174"/>
                <a:gd name="T71" fmla="*/ 66 h 214"/>
                <a:gd name="T72" fmla="*/ 164 w 174"/>
                <a:gd name="T73" fmla="*/ 87 h 2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74" h="214">
                  <a:moveTo>
                    <a:pt x="164" y="87"/>
                  </a:moveTo>
                  <a:lnTo>
                    <a:pt x="166" y="104"/>
                  </a:lnTo>
                  <a:lnTo>
                    <a:pt x="174" y="114"/>
                  </a:lnTo>
                  <a:lnTo>
                    <a:pt x="171" y="129"/>
                  </a:lnTo>
                  <a:lnTo>
                    <a:pt x="154" y="139"/>
                  </a:lnTo>
                  <a:lnTo>
                    <a:pt x="124" y="140"/>
                  </a:lnTo>
                  <a:lnTo>
                    <a:pt x="109" y="163"/>
                  </a:lnTo>
                  <a:lnTo>
                    <a:pt x="94" y="155"/>
                  </a:lnTo>
                  <a:lnTo>
                    <a:pt x="87" y="140"/>
                  </a:lnTo>
                  <a:lnTo>
                    <a:pt x="59" y="145"/>
                  </a:lnTo>
                  <a:lnTo>
                    <a:pt x="42" y="154"/>
                  </a:lnTo>
                  <a:lnTo>
                    <a:pt x="22" y="155"/>
                  </a:lnTo>
                  <a:lnTo>
                    <a:pt x="46" y="170"/>
                  </a:lnTo>
                  <a:lnTo>
                    <a:pt x="48" y="205"/>
                  </a:lnTo>
                  <a:lnTo>
                    <a:pt x="40" y="214"/>
                  </a:lnTo>
                  <a:lnTo>
                    <a:pt x="28" y="206"/>
                  </a:lnTo>
                  <a:lnTo>
                    <a:pt x="26" y="187"/>
                  </a:lnTo>
                  <a:lnTo>
                    <a:pt x="12" y="181"/>
                  </a:lnTo>
                  <a:lnTo>
                    <a:pt x="0" y="167"/>
                  </a:lnTo>
                  <a:lnTo>
                    <a:pt x="14" y="160"/>
                  </a:lnTo>
                  <a:lnTo>
                    <a:pt x="17" y="148"/>
                  </a:lnTo>
                  <a:lnTo>
                    <a:pt x="30" y="137"/>
                  </a:lnTo>
                  <a:lnTo>
                    <a:pt x="37" y="123"/>
                  </a:lnTo>
                  <a:lnTo>
                    <a:pt x="68" y="117"/>
                  </a:lnTo>
                  <a:lnTo>
                    <a:pt x="89" y="121"/>
                  </a:lnTo>
                  <a:lnTo>
                    <a:pt x="89" y="84"/>
                  </a:lnTo>
                  <a:lnTo>
                    <a:pt x="106" y="94"/>
                  </a:lnTo>
                  <a:lnTo>
                    <a:pt x="120" y="73"/>
                  </a:lnTo>
                  <a:lnTo>
                    <a:pt x="126" y="65"/>
                  </a:lnTo>
                  <a:lnTo>
                    <a:pt x="123" y="40"/>
                  </a:lnTo>
                  <a:lnTo>
                    <a:pt x="108" y="17"/>
                  </a:lnTo>
                  <a:lnTo>
                    <a:pt x="107" y="4"/>
                  </a:lnTo>
                  <a:lnTo>
                    <a:pt x="123" y="0"/>
                  </a:lnTo>
                  <a:lnTo>
                    <a:pt x="149" y="29"/>
                  </a:lnTo>
                  <a:lnTo>
                    <a:pt x="157" y="45"/>
                  </a:lnTo>
                  <a:lnTo>
                    <a:pt x="153" y="66"/>
                  </a:lnTo>
                  <a:lnTo>
                    <a:pt x="164" y="87"/>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01" name="Freeform 100"/>
            <p:cNvSpPr>
              <a:spLocks/>
            </p:cNvSpPr>
            <p:nvPr/>
          </p:nvSpPr>
          <p:spPr bwMode="auto">
            <a:xfrm>
              <a:off x="8784035" y="2781071"/>
              <a:ext cx="148783" cy="127367"/>
            </a:xfrm>
            <a:custGeom>
              <a:avLst/>
              <a:gdLst>
                <a:gd name="T0" fmla="*/ 51 w 90"/>
                <a:gd name="T1" fmla="*/ 29 h 82"/>
                <a:gd name="T2" fmla="*/ 65 w 90"/>
                <a:gd name="T3" fmla="*/ 33 h 82"/>
                <a:gd name="T4" fmla="*/ 71 w 90"/>
                <a:gd name="T5" fmla="*/ 24 h 82"/>
                <a:gd name="T6" fmla="*/ 90 w 90"/>
                <a:gd name="T7" fmla="*/ 47 h 82"/>
                <a:gd name="T8" fmla="*/ 69 w 90"/>
                <a:gd name="T9" fmla="*/ 53 h 82"/>
                <a:gd name="T10" fmla="*/ 67 w 90"/>
                <a:gd name="T11" fmla="*/ 73 h 82"/>
                <a:gd name="T12" fmla="*/ 32 w 90"/>
                <a:gd name="T13" fmla="*/ 59 h 82"/>
                <a:gd name="T14" fmla="*/ 36 w 90"/>
                <a:gd name="T15" fmla="*/ 82 h 82"/>
                <a:gd name="T16" fmla="*/ 18 w 90"/>
                <a:gd name="T17" fmla="*/ 82 h 82"/>
                <a:gd name="T18" fmla="*/ 3 w 90"/>
                <a:gd name="T19" fmla="*/ 62 h 82"/>
                <a:gd name="T20" fmla="*/ 2 w 90"/>
                <a:gd name="T21" fmla="*/ 46 h 82"/>
                <a:gd name="T22" fmla="*/ 19 w 90"/>
                <a:gd name="T23" fmla="*/ 45 h 82"/>
                <a:gd name="T24" fmla="*/ 6 w 90"/>
                <a:gd name="T25" fmla="*/ 16 h 82"/>
                <a:gd name="T26" fmla="*/ 0 w 90"/>
                <a:gd name="T27" fmla="*/ 0 h 82"/>
                <a:gd name="T28" fmla="*/ 33 w 90"/>
                <a:gd name="T29" fmla="*/ 22 h 82"/>
                <a:gd name="T30" fmla="*/ 51 w 90"/>
                <a:gd name="T31" fmla="*/ 29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90" h="82">
                  <a:moveTo>
                    <a:pt x="51" y="29"/>
                  </a:moveTo>
                  <a:lnTo>
                    <a:pt x="65" y="33"/>
                  </a:lnTo>
                  <a:lnTo>
                    <a:pt x="71" y="24"/>
                  </a:lnTo>
                  <a:lnTo>
                    <a:pt x="90" y="47"/>
                  </a:lnTo>
                  <a:lnTo>
                    <a:pt x="69" y="53"/>
                  </a:lnTo>
                  <a:lnTo>
                    <a:pt x="67" y="73"/>
                  </a:lnTo>
                  <a:lnTo>
                    <a:pt x="32" y="59"/>
                  </a:lnTo>
                  <a:lnTo>
                    <a:pt x="36" y="82"/>
                  </a:lnTo>
                  <a:lnTo>
                    <a:pt x="18" y="82"/>
                  </a:lnTo>
                  <a:lnTo>
                    <a:pt x="3" y="62"/>
                  </a:lnTo>
                  <a:lnTo>
                    <a:pt x="2" y="46"/>
                  </a:lnTo>
                  <a:lnTo>
                    <a:pt x="19" y="45"/>
                  </a:lnTo>
                  <a:lnTo>
                    <a:pt x="6" y="16"/>
                  </a:lnTo>
                  <a:lnTo>
                    <a:pt x="0" y="0"/>
                  </a:lnTo>
                  <a:lnTo>
                    <a:pt x="33" y="22"/>
                  </a:lnTo>
                  <a:lnTo>
                    <a:pt x="51" y="2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02" name="Freeform 101"/>
            <p:cNvSpPr>
              <a:spLocks/>
            </p:cNvSpPr>
            <p:nvPr/>
          </p:nvSpPr>
          <p:spPr bwMode="auto">
            <a:xfrm>
              <a:off x="6167109" y="2473526"/>
              <a:ext cx="1077850" cy="464425"/>
            </a:xfrm>
            <a:custGeom>
              <a:avLst/>
              <a:gdLst>
                <a:gd name="T0" fmla="*/ 429 w 652"/>
                <a:gd name="T1" fmla="*/ 270 h 299"/>
                <a:gd name="T2" fmla="*/ 408 w 652"/>
                <a:gd name="T3" fmla="*/ 299 h 299"/>
                <a:gd name="T4" fmla="*/ 395 w 652"/>
                <a:gd name="T5" fmla="*/ 289 h 299"/>
                <a:gd name="T6" fmla="*/ 365 w 652"/>
                <a:gd name="T7" fmla="*/ 272 h 299"/>
                <a:gd name="T8" fmla="*/ 352 w 652"/>
                <a:gd name="T9" fmla="*/ 251 h 299"/>
                <a:gd name="T10" fmla="*/ 300 w 652"/>
                <a:gd name="T11" fmla="*/ 237 h 299"/>
                <a:gd name="T12" fmla="*/ 260 w 652"/>
                <a:gd name="T13" fmla="*/ 222 h 299"/>
                <a:gd name="T14" fmla="*/ 215 w 652"/>
                <a:gd name="T15" fmla="*/ 200 h 299"/>
                <a:gd name="T16" fmla="*/ 172 w 652"/>
                <a:gd name="T17" fmla="*/ 210 h 299"/>
                <a:gd name="T18" fmla="*/ 183 w 652"/>
                <a:gd name="T19" fmla="*/ 286 h 299"/>
                <a:gd name="T20" fmla="*/ 155 w 652"/>
                <a:gd name="T21" fmla="*/ 265 h 299"/>
                <a:gd name="T22" fmla="*/ 131 w 652"/>
                <a:gd name="T23" fmla="*/ 276 h 299"/>
                <a:gd name="T24" fmla="*/ 131 w 652"/>
                <a:gd name="T25" fmla="*/ 262 h 299"/>
                <a:gd name="T26" fmla="*/ 106 w 652"/>
                <a:gd name="T27" fmla="*/ 248 h 299"/>
                <a:gd name="T28" fmla="*/ 84 w 652"/>
                <a:gd name="T29" fmla="*/ 224 h 299"/>
                <a:gd name="T30" fmla="*/ 98 w 652"/>
                <a:gd name="T31" fmla="*/ 220 h 299"/>
                <a:gd name="T32" fmla="*/ 108 w 652"/>
                <a:gd name="T33" fmla="*/ 201 h 299"/>
                <a:gd name="T34" fmla="*/ 121 w 652"/>
                <a:gd name="T35" fmla="*/ 184 h 299"/>
                <a:gd name="T36" fmla="*/ 99 w 652"/>
                <a:gd name="T37" fmla="*/ 173 h 299"/>
                <a:gd name="T38" fmla="*/ 67 w 652"/>
                <a:gd name="T39" fmla="*/ 177 h 299"/>
                <a:gd name="T40" fmla="*/ 44 w 652"/>
                <a:gd name="T41" fmla="*/ 178 h 299"/>
                <a:gd name="T42" fmla="*/ 29 w 652"/>
                <a:gd name="T43" fmla="*/ 154 h 299"/>
                <a:gd name="T44" fmla="*/ 0 w 652"/>
                <a:gd name="T45" fmla="*/ 140 h 299"/>
                <a:gd name="T46" fmla="*/ 0 w 652"/>
                <a:gd name="T47" fmla="*/ 121 h 299"/>
                <a:gd name="T48" fmla="*/ 26 w 652"/>
                <a:gd name="T49" fmla="*/ 110 h 299"/>
                <a:gd name="T50" fmla="*/ 51 w 652"/>
                <a:gd name="T51" fmla="*/ 74 h 299"/>
                <a:gd name="T52" fmla="*/ 115 w 652"/>
                <a:gd name="T53" fmla="*/ 87 h 299"/>
                <a:gd name="T54" fmla="*/ 150 w 652"/>
                <a:gd name="T55" fmla="*/ 87 h 299"/>
                <a:gd name="T56" fmla="*/ 199 w 652"/>
                <a:gd name="T57" fmla="*/ 97 h 299"/>
                <a:gd name="T58" fmla="*/ 224 w 652"/>
                <a:gd name="T59" fmla="*/ 92 h 299"/>
                <a:gd name="T60" fmla="*/ 194 w 652"/>
                <a:gd name="T61" fmla="*/ 69 h 299"/>
                <a:gd name="T62" fmla="*/ 201 w 652"/>
                <a:gd name="T63" fmla="*/ 53 h 299"/>
                <a:gd name="T64" fmla="*/ 198 w 652"/>
                <a:gd name="T65" fmla="*/ 34 h 299"/>
                <a:gd name="T66" fmla="*/ 257 w 652"/>
                <a:gd name="T67" fmla="*/ 21 h 299"/>
                <a:gd name="T68" fmla="*/ 298 w 652"/>
                <a:gd name="T69" fmla="*/ 9 h 299"/>
                <a:gd name="T70" fmla="*/ 338 w 652"/>
                <a:gd name="T71" fmla="*/ 5 h 299"/>
                <a:gd name="T72" fmla="*/ 366 w 652"/>
                <a:gd name="T73" fmla="*/ 20 h 299"/>
                <a:gd name="T74" fmla="*/ 393 w 652"/>
                <a:gd name="T75" fmla="*/ 38 h 299"/>
                <a:gd name="T76" fmla="*/ 437 w 652"/>
                <a:gd name="T77" fmla="*/ 18 h 299"/>
                <a:gd name="T78" fmla="*/ 462 w 652"/>
                <a:gd name="T79" fmla="*/ 39 h 299"/>
                <a:gd name="T80" fmla="*/ 524 w 652"/>
                <a:gd name="T81" fmla="*/ 80 h 299"/>
                <a:gd name="T82" fmla="*/ 571 w 652"/>
                <a:gd name="T83" fmla="*/ 86 h 299"/>
                <a:gd name="T84" fmla="*/ 595 w 652"/>
                <a:gd name="T85" fmla="*/ 102 h 299"/>
                <a:gd name="T86" fmla="*/ 619 w 652"/>
                <a:gd name="T87" fmla="*/ 114 h 299"/>
                <a:gd name="T88" fmla="*/ 652 w 652"/>
                <a:gd name="T89" fmla="*/ 124 h 299"/>
                <a:gd name="T90" fmla="*/ 634 w 652"/>
                <a:gd name="T91" fmla="*/ 139 h 299"/>
                <a:gd name="T92" fmla="*/ 637 w 652"/>
                <a:gd name="T93" fmla="*/ 169 h 299"/>
                <a:gd name="T94" fmla="*/ 605 w 652"/>
                <a:gd name="T95" fmla="*/ 199 h 299"/>
                <a:gd name="T96" fmla="*/ 569 w 652"/>
                <a:gd name="T97" fmla="*/ 211 h 299"/>
                <a:gd name="T98" fmla="*/ 588 w 652"/>
                <a:gd name="T99" fmla="*/ 252 h 299"/>
                <a:gd name="T100" fmla="*/ 581 w 652"/>
                <a:gd name="T101" fmla="*/ 261 h 299"/>
                <a:gd name="T102" fmla="*/ 545 w 652"/>
                <a:gd name="T103" fmla="*/ 252 h 299"/>
                <a:gd name="T104" fmla="*/ 512 w 652"/>
                <a:gd name="T105" fmla="*/ 253 h 299"/>
                <a:gd name="T106" fmla="*/ 477 w 652"/>
                <a:gd name="T107" fmla="*/ 249 h 299"/>
                <a:gd name="T108" fmla="*/ 449 w 652"/>
                <a:gd name="T109" fmla="*/ 254 h 299"/>
                <a:gd name="T110" fmla="*/ 438 w 652"/>
                <a:gd name="T111" fmla="*/ 266 h 2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652" h="299">
                  <a:moveTo>
                    <a:pt x="438" y="266"/>
                  </a:moveTo>
                  <a:lnTo>
                    <a:pt x="429" y="270"/>
                  </a:lnTo>
                  <a:lnTo>
                    <a:pt x="412" y="284"/>
                  </a:lnTo>
                  <a:lnTo>
                    <a:pt x="408" y="299"/>
                  </a:lnTo>
                  <a:lnTo>
                    <a:pt x="402" y="299"/>
                  </a:lnTo>
                  <a:lnTo>
                    <a:pt x="395" y="289"/>
                  </a:lnTo>
                  <a:lnTo>
                    <a:pt x="373" y="288"/>
                  </a:lnTo>
                  <a:lnTo>
                    <a:pt x="365" y="272"/>
                  </a:lnTo>
                  <a:lnTo>
                    <a:pt x="357" y="271"/>
                  </a:lnTo>
                  <a:lnTo>
                    <a:pt x="352" y="251"/>
                  </a:lnTo>
                  <a:lnTo>
                    <a:pt x="328" y="236"/>
                  </a:lnTo>
                  <a:lnTo>
                    <a:pt x="300" y="237"/>
                  </a:lnTo>
                  <a:lnTo>
                    <a:pt x="281" y="240"/>
                  </a:lnTo>
                  <a:lnTo>
                    <a:pt x="260" y="222"/>
                  </a:lnTo>
                  <a:lnTo>
                    <a:pt x="245" y="214"/>
                  </a:lnTo>
                  <a:lnTo>
                    <a:pt x="215" y="200"/>
                  </a:lnTo>
                  <a:lnTo>
                    <a:pt x="211" y="198"/>
                  </a:lnTo>
                  <a:lnTo>
                    <a:pt x="172" y="210"/>
                  </a:lnTo>
                  <a:lnTo>
                    <a:pt x="192" y="285"/>
                  </a:lnTo>
                  <a:lnTo>
                    <a:pt x="183" y="286"/>
                  </a:lnTo>
                  <a:lnTo>
                    <a:pt x="168" y="270"/>
                  </a:lnTo>
                  <a:lnTo>
                    <a:pt x="155" y="265"/>
                  </a:lnTo>
                  <a:lnTo>
                    <a:pt x="137" y="269"/>
                  </a:lnTo>
                  <a:lnTo>
                    <a:pt x="131" y="276"/>
                  </a:lnTo>
                  <a:lnTo>
                    <a:pt x="129" y="271"/>
                  </a:lnTo>
                  <a:lnTo>
                    <a:pt x="131" y="262"/>
                  </a:lnTo>
                  <a:lnTo>
                    <a:pt x="127" y="255"/>
                  </a:lnTo>
                  <a:lnTo>
                    <a:pt x="106" y="248"/>
                  </a:lnTo>
                  <a:lnTo>
                    <a:pt x="94" y="230"/>
                  </a:lnTo>
                  <a:lnTo>
                    <a:pt x="84" y="224"/>
                  </a:lnTo>
                  <a:lnTo>
                    <a:pt x="81" y="218"/>
                  </a:lnTo>
                  <a:lnTo>
                    <a:pt x="98" y="220"/>
                  </a:lnTo>
                  <a:lnTo>
                    <a:pt x="95" y="205"/>
                  </a:lnTo>
                  <a:lnTo>
                    <a:pt x="108" y="201"/>
                  </a:lnTo>
                  <a:lnTo>
                    <a:pt x="123" y="204"/>
                  </a:lnTo>
                  <a:lnTo>
                    <a:pt x="121" y="184"/>
                  </a:lnTo>
                  <a:lnTo>
                    <a:pt x="115" y="172"/>
                  </a:lnTo>
                  <a:lnTo>
                    <a:pt x="99" y="173"/>
                  </a:lnTo>
                  <a:lnTo>
                    <a:pt x="84" y="168"/>
                  </a:lnTo>
                  <a:lnTo>
                    <a:pt x="67" y="177"/>
                  </a:lnTo>
                  <a:lnTo>
                    <a:pt x="53" y="181"/>
                  </a:lnTo>
                  <a:lnTo>
                    <a:pt x="44" y="178"/>
                  </a:lnTo>
                  <a:lnTo>
                    <a:pt x="43" y="167"/>
                  </a:lnTo>
                  <a:lnTo>
                    <a:pt x="29" y="154"/>
                  </a:lnTo>
                  <a:lnTo>
                    <a:pt x="17" y="154"/>
                  </a:lnTo>
                  <a:lnTo>
                    <a:pt x="0" y="140"/>
                  </a:lnTo>
                  <a:lnTo>
                    <a:pt x="6" y="125"/>
                  </a:lnTo>
                  <a:lnTo>
                    <a:pt x="0" y="121"/>
                  </a:lnTo>
                  <a:lnTo>
                    <a:pt x="7" y="99"/>
                  </a:lnTo>
                  <a:lnTo>
                    <a:pt x="26" y="110"/>
                  </a:lnTo>
                  <a:lnTo>
                    <a:pt x="25" y="96"/>
                  </a:lnTo>
                  <a:lnTo>
                    <a:pt x="51" y="74"/>
                  </a:lnTo>
                  <a:lnTo>
                    <a:pt x="76" y="73"/>
                  </a:lnTo>
                  <a:lnTo>
                    <a:pt x="115" y="87"/>
                  </a:lnTo>
                  <a:lnTo>
                    <a:pt x="136" y="95"/>
                  </a:lnTo>
                  <a:lnTo>
                    <a:pt x="150" y="87"/>
                  </a:lnTo>
                  <a:lnTo>
                    <a:pt x="175" y="87"/>
                  </a:lnTo>
                  <a:lnTo>
                    <a:pt x="199" y="97"/>
                  </a:lnTo>
                  <a:lnTo>
                    <a:pt x="202" y="91"/>
                  </a:lnTo>
                  <a:lnTo>
                    <a:pt x="224" y="92"/>
                  </a:lnTo>
                  <a:lnTo>
                    <a:pt x="225" y="82"/>
                  </a:lnTo>
                  <a:lnTo>
                    <a:pt x="194" y="69"/>
                  </a:lnTo>
                  <a:lnTo>
                    <a:pt x="206" y="59"/>
                  </a:lnTo>
                  <a:lnTo>
                    <a:pt x="201" y="53"/>
                  </a:lnTo>
                  <a:lnTo>
                    <a:pt x="214" y="48"/>
                  </a:lnTo>
                  <a:lnTo>
                    <a:pt x="198" y="34"/>
                  </a:lnTo>
                  <a:lnTo>
                    <a:pt x="202" y="28"/>
                  </a:lnTo>
                  <a:lnTo>
                    <a:pt x="257" y="21"/>
                  </a:lnTo>
                  <a:lnTo>
                    <a:pt x="263" y="16"/>
                  </a:lnTo>
                  <a:lnTo>
                    <a:pt x="298" y="9"/>
                  </a:lnTo>
                  <a:lnTo>
                    <a:pt x="309" y="0"/>
                  </a:lnTo>
                  <a:lnTo>
                    <a:pt x="338" y="5"/>
                  </a:lnTo>
                  <a:lnTo>
                    <a:pt x="352" y="25"/>
                  </a:lnTo>
                  <a:lnTo>
                    <a:pt x="366" y="20"/>
                  </a:lnTo>
                  <a:lnTo>
                    <a:pt x="389" y="27"/>
                  </a:lnTo>
                  <a:lnTo>
                    <a:pt x="393" y="38"/>
                  </a:lnTo>
                  <a:lnTo>
                    <a:pt x="407" y="37"/>
                  </a:lnTo>
                  <a:lnTo>
                    <a:pt x="437" y="18"/>
                  </a:lnTo>
                  <a:lnTo>
                    <a:pt x="434" y="24"/>
                  </a:lnTo>
                  <a:lnTo>
                    <a:pt x="462" y="39"/>
                  </a:lnTo>
                  <a:lnTo>
                    <a:pt x="520" y="90"/>
                  </a:lnTo>
                  <a:lnTo>
                    <a:pt x="524" y="80"/>
                  </a:lnTo>
                  <a:lnTo>
                    <a:pt x="551" y="92"/>
                  </a:lnTo>
                  <a:lnTo>
                    <a:pt x="571" y="86"/>
                  </a:lnTo>
                  <a:lnTo>
                    <a:pt x="582" y="90"/>
                  </a:lnTo>
                  <a:lnTo>
                    <a:pt x="595" y="102"/>
                  </a:lnTo>
                  <a:lnTo>
                    <a:pt x="608" y="106"/>
                  </a:lnTo>
                  <a:lnTo>
                    <a:pt x="619" y="114"/>
                  </a:lnTo>
                  <a:lnTo>
                    <a:pt x="638" y="111"/>
                  </a:lnTo>
                  <a:lnTo>
                    <a:pt x="652" y="124"/>
                  </a:lnTo>
                  <a:lnTo>
                    <a:pt x="647" y="137"/>
                  </a:lnTo>
                  <a:lnTo>
                    <a:pt x="634" y="139"/>
                  </a:lnTo>
                  <a:lnTo>
                    <a:pt x="642" y="160"/>
                  </a:lnTo>
                  <a:lnTo>
                    <a:pt x="637" y="169"/>
                  </a:lnTo>
                  <a:lnTo>
                    <a:pt x="602" y="162"/>
                  </a:lnTo>
                  <a:lnTo>
                    <a:pt x="605" y="199"/>
                  </a:lnTo>
                  <a:lnTo>
                    <a:pt x="599" y="203"/>
                  </a:lnTo>
                  <a:lnTo>
                    <a:pt x="569" y="211"/>
                  </a:lnTo>
                  <a:lnTo>
                    <a:pt x="597" y="247"/>
                  </a:lnTo>
                  <a:lnTo>
                    <a:pt x="588" y="252"/>
                  </a:lnTo>
                  <a:lnTo>
                    <a:pt x="593" y="264"/>
                  </a:lnTo>
                  <a:lnTo>
                    <a:pt x="581" y="261"/>
                  </a:lnTo>
                  <a:lnTo>
                    <a:pt x="571" y="254"/>
                  </a:lnTo>
                  <a:lnTo>
                    <a:pt x="545" y="252"/>
                  </a:lnTo>
                  <a:lnTo>
                    <a:pt x="517" y="251"/>
                  </a:lnTo>
                  <a:lnTo>
                    <a:pt x="512" y="253"/>
                  </a:lnTo>
                  <a:lnTo>
                    <a:pt x="485" y="245"/>
                  </a:lnTo>
                  <a:lnTo>
                    <a:pt x="477" y="249"/>
                  </a:lnTo>
                  <a:lnTo>
                    <a:pt x="479" y="261"/>
                  </a:lnTo>
                  <a:lnTo>
                    <a:pt x="449" y="254"/>
                  </a:lnTo>
                  <a:lnTo>
                    <a:pt x="439" y="257"/>
                  </a:lnTo>
                  <a:lnTo>
                    <a:pt x="438" y="266"/>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04" name="Freeform 103"/>
            <p:cNvSpPr>
              <a:spLocks/>
            </p:cNvSpPr>
            <p:nvPr/>
          </p:nvSpPr>
          <p:spPr bwMode="auto">
            <a:xfrm>
              <a:off x="6873001" y="2854075"/>
              <a:ext cx="274422" cy="127367"/>
            </a:xfrm>
            <a:custGeom>
              <a:avLst/>
              <a:gdLst>
                <a:gd name="T0" fmla="*/ 11 w 166"/>
                <a:gd name="T1" fmla="*/ 21 h 82"/>
                <a:gd name="T2" fmla="*/ 12 w 166"/>
                <a:gd name="T3" fmla="*/ 12 h 82"/>
                <a:gd name="T4" fmla="*/ 22 w 166"/>
                <a:gd name="T5" fmla="*/ 9 h 82"/>
                <a:gd name="T6" fmla="*/ 52 w 166"/>
                <a:gd name="T7" fmla="*/ 16 h 82"/>
                <a:gd name="T8" fmla="*/ 50 w 166"/>
                <a:gd name="T9" fmla="*/ 4 h 82"/>
                <a:gd name="T10" fmla="*/ 58 w 166"/>
                <a:gd name="T11" fmla="*/ 0 h 82"/>
                <a:gd name="T12" fmla="*/ 85 w 166"/>
                <a:gd name="T13" fmla="*/ 8 h 82"/>
                <a:gd name="T14" fmla="*/ 90 w 166"/>
                <a:gd name="T15" fmla="*/ 6 h 82"/>
                <a:gd name="T16" fmla="*/ 118 w 166"/>
                <a:gd name="T17" fmla="*/ 7 h 82"/>
                <a:gd name="T18" fmla="*/ 144 w 166"/>
                <a:gd name="T19" fmla="*/ 9 h 82"/>
                <a:gd name="T20" fmla="*/ 154 w 166"/>
                <a:gd name="T21" fmla="*/ 16 h 82"/>
                <a:gd name="T22" fmla="*/ 166 w 166"/>
                <a:gd name="T23" fmla="*/ 19 h 82"/>
                <a:gd name="T24" fmla="*/ 165 w 166"/>
                <a:gd name="T25" fmla="*/ 24 h 82"/>
                <a:gd name="T26" fmla="*/ 142 w 166"/>
                <a:gd name="T27" fmla="*/ 35 h 82"/>
                <a:gd name="T28" fmla="*/ 139 w 166"/>
                <a:gd name="T29" fmla="*/ 43 h 82"/>
                <a:gd name="T30" fmla="*/ 118 w 166"/>
                <a:gd name="T31" fmla="*/ 46 h 82"/>
                <a:gd name="T32" fmla="*/ 116 w 166"/>
                <a:gd name="T33" fmla="*/ 58 h 82"/>
                <a:gd name="T34" fmla="*/ 97 w 166"/>
                <a:gd name="T35" fmla="*/ 56 h 82"/>
                <a:gd name="T36" fmla="*/ 87 w 166"/>
                <a:gd name="T37" fmla="*/ 60 h 82"/>
                <a:gd name="T38" fmla="*/ 74 w 166"/>
                <a:gd name="T39" fmla="*/ 70 h 82"/>
                <a:gd name="T40" fmla="*/ 77 w 166"/>
                <a:gd name="T41" fmla="*/ 74 h 82"/>
                <a:gd name="T42" fmla="*/ 74 w 166"/>
                <a:gd name="T43" fmla="*/ 79 h 82"/>
                <a:gd name="T44" fmla="*/ 43 w 166"/>
                <a:gd name="T45" fmla="*/ 82 h 82"/>
                <a:gd name="T46" fmla="*/ 20 w 166"/>
                <a:gd name="T47" fmla="*/ 76 h 82"/>
                <a:gd name="T48" fmla="*/ 2 w 166"/>
                <a:gd name="T49" fmla="*/ 77 h 82"/>
                <a:gd name="T50" fmla="*/ 0 w 166"/>
                <a:gd name="T51" fmla="*/ 65 h 82"/>
                <a:gd name="T52" fmla="*/ 20 w 166"/>
                <a:gd name="T53" fmla="*/ 69 h 82"/>
                <a:gd name="T54" fmla="*/ 24 w 166"/>
                <a:gd name="T55" fmla="*/ 62 h 82"/>
                <a:gd name="T56" fmla="*/ 37 w 166"/>
                <a:gd name="T57" fmla="*/ 64 h 82"/>
                <a:gd name="T58" fmla="*/ 55 w 166"/>
                <a:gd name="T59" fmla="*/ 49 h 82"/>
                <a:gd name="T60" fmla="*/ 31 w 166"/>
                <a:gd name="T61" fmla="*/ 39 h 82"/>
                <a:gd name="T62" fmla="*/ 21 w 166"/>
                <a:gd name="T63" fmla="*/ 44 h 82"/>
                <a:gd name="T64" fmla="*/ 6 w 166"/>
                <a:gd name="T65" fmla="*/ 36 h 82"/>
                <a:gd name="T66" fmla="*/ 16 w 166"/>
                <a:gd name="T67" fmla="*/ 23 h 82"/>
                <a:gd name="T68" fmla="*/ 11 w 166"/>
                <a:gd name="T69" fmla="*/ 21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66" h="82">
                  <a:moveTo>
                    <a:pt x="11" y="21"/>
                  </a:moveTo>
                  <a:lnTo>
                    <a:pt x="12" y="12"/>
                  </a:lnTo>
                  <a:lnTo>
                    <a:pt x="22" y="9"/>
                  </a:lnTo>
                  <a:lnTo>
                    <a:pt x="52" y="16"/>
                  </a:lnTo>
                  <a:lnTo>
                    <a:pt x="50" y="4"/>
                  </a:lnTo>
                  <a:lnTo>
                    <a:pt x="58" y="0"/>
                  </a:lnTo>
                  <a:lnTo>
                    <a:pt x="85" y="8"/>
                  </a:lnTo>
                  <a:lnTo>
                    <a:pt x="90" y="6"/>
                  </a:lnTo>
                  <a:lnTo>
                    <a:pt x="118" y="7"/>
                  </a:lnTo>
                  <a:lnTo>
                    <a:pt x="144" y="9"/>
                  </a:lnTo>
                  <a:lnTo>
                    <a:pt x="154" y="16"/>
                  </a:lnTo>
                  <a:lnTo>
                    <a:pt x="166" y="19"/>
                  </a:lnTo>
                  <a:lnTo>
                    <a:pt x="165" y="24"/>
                  </a:lnTo>
                  <a:lnTo>
                    <a:pt x="142" y="35"/>
                  </a:lnTo>
                  <a:lnTo>
                    <a:pt x="139" y="43"/>
                  </a:lnTo>
                  <a:lnTo>
                    <a:pt x="118" y="46"/>
                  </a:lnTo>
                  <a:lnTo>
                    <a:pt x="116" y="58"/>
                  </a:lnTo>
                  <a:lnTo>
                    <a:pt x="97" y="56"/>
                  </a:lnTo>
                  <a:lnTo>
                    <a:pt x="87" y="60"/>
                  </a:lnTo>
                  <a:lnTo>
                    <a:pt x="74" y="70"/>
                  </a:lnTo>
                  <a:lnTo>
                    <a:pt x="77" y="74"/>
                  </a:lnTo>
                  <a:lnTo>
                    <a:pt x="74" y="79"/>
                  </a:lnTo>
                  <a:lnTo>
                    <a:pt x="43" y="82"/>
                  </a:lnTo>
                  <a:lnTo>
                    <a:pt x="20" y="76"/>
                  </a:lnTo>
                  <a:lnTo>
                    <a:pt x="2" y="77"/>
                  </a:lnTo>
                  <a:lnTo>
                    <a:pt x="0" y="65"/>
                  </a:lnTo>
                  <a:lnTo>
                    <a:pt x="20" y="69"/>
                  </a:lnTo>
                  <a:lnTo>
                    <a:pt x="24" y="62"/>
                  </a:lnTo>
                  <a:lnTo>
                    <a:pt x="37" y="64"/>
                  </a:lnTo>
                  <a:lnTo>
                    <a:pt x="55" y="49"/>
                  </a:lnTo>
                  <a:lnTo>
                    <a:pt x="31" y="39"/>
                  </a:lnTo>
                  <a:lnTo>
                    <a:pt x="21" y="44"/>
                  </a:lnTo>
                  <a:lnTo>
                    <a:pt x="6" y="36"/>
                  </a:lnTo>
                  <a:lnTo>
                    <a:pt x="16" y="23"/>
                  </a:lnTo>
                  <a:lnTo>
                    <a:pt x="11" y="21"/>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05" name="Freeform 104"/>
            <p:cNvSpPr>
              <a:spLocks/>
            </p:cNvSpPr>
            <p:nvPr/>
          </p:nvSpPr>
          <p:spPr bwMode="auto">
            <a:xfrm>
              <a:off x="8012017" y="3778264"/>
              <a:ext cx="160356" cy="132027"/>
            </a:xfrm>
            <a:custGeom>
              <a:avLst/>
              <a:gdLst>
                <a:gd name="T0" fmla="*/ 27 w 97"/>
                <a:gd name="T1" fmla="*/ 81 h 85"/>
                <a:gd name="T2" fmla="*/ 18 w 97"/>
                <a:gd name="T3" fmla="*/ 71 h 85"/>
                <a:gd name="T4" fmla="*/ 7 w 97"/>
                <a:gd name="T5" fmla="*/ 49 h 85"/>
                <a:gd name="T6" fmla="*/ 0 w 97"/>
                <a:gd name="T7" fmla="*/ 24 h 85"/>
                <a:gd name="T8" fmla="*/ 10 w 97"/>
                <a:gd name="T9" fmla="*/ 7 h 85"/>
                <a:gd name="T10" fmla="*/ 33 w 97"/>
                <a:gd name="T11" fmla="*/ 3 h 85"/>
                <a:gd name="T12" fmla="*/ 51 w 97"/>
                <a:gd name="T13" fmla="*/ 6 h 85"/>
                <a:gd name="T14" fmla="*/ 67 w 97"/>
                <a:gd name="T15" fmla="*/ 14 h 85"/>
                <a:gd name="T16" fmla="*/ 73 w 97"/>
                <a:gd name="T17" fmla="*/ 0 h 85"/>
                <a:gd name="T18" fmla="*/ 90 w 97"/>
                <a:gd name="T19" fmla="*/ 7 h 85"/>
                <a:gd name="T20" fmla="*/ 96 w 97"/>
                <a:gd name="T21" fmla="*/ 21 h 85"/>
                <a:gd name="T22" fmla="*/ 97 w 97"/>
                <a:gd name="T23" fmla="*/ 46 h 85"/>
                <a:gd name="T24" fmla="*/ 68 w 97"/>
                <a:gd name="T25" fmla="*/ 62 h 85"/>
                <a:gd name="T26" fmla="*/ 77 w 97"/>
                <a:gd name="T27" fmla="*/ 75 h 85"/>
                <a:gd name="T28" fmla="*/ 58 w 97"/>
                <a:gd name="T29" fmla="*/ 76 h 85"/>
                <a:gd name="T30" fmla="*/ 42 w 97"/>
                <a:gd name="T31" fmla="*/ 85 h 85"/>
                <a:gd name="T32" fmla="*/ 27 w 97"/>
                <a:gd name="T33" fmla="*/ 81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97" h="85">
                  <a:moveTo>
                    <a:pt x="27" y="81"/>
                  </a:moveTo>
                  <a:lnTo>
                    <a:pt x="18" y="71"/>
                  </a:lnTo>
                  <a:lnTo>
                    <a:pt x="7" y="49"/>
                  </a:lnTo>
                  <a:lnTo>
                    <a:pt x="0" y="24"/>
                  </a:lnTo>
                  <a:lnTo>
                    <a:pt x="10" y="7"/>
                  </a:lnTo>
                  <a:lnTo>
                    <a:pt x="33" y="3"/>
                  </a:lnTo>
                  <a:lnTo>
                    <a:pt x="51" y="6"/>
                  </a:lnTo>
                  <a:lnTo>
                    <a:pt x="67" y="14"/>
                  </a:lnTo>
                  <a:lnTo>
                    <a:pt x="73" y="0"/>
                  </a:lnTo>
                  <a:lnTo>
                    <a:pt x="90" y="7"/>
                  </a:lnTo>
                  <a:lnTo>
                    <a:pt x="96" y="21"/>
                  </a:lnTo>
                  <a:lnTo>
                    <a:pt x="97" y="46"/>
                  </a:lnTo>
                  <a:lnTo>
                    <a:pt x="68" y="62"/>
                  </a:lnTo>
                  <a:lnTo>
                    <a:pt x="77" y="75"/>
                  </a:lnTo>
                  <a:lnTo>
                    <a:pt x="58" y="76"/>
                  </a:lnTo>
                  <a:lnTo>
                    <a:pt x="42" y="85"/>
                  </a:lnTo>
                  <a:lnTo>
                    <a:pt x="27" y="81"/>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06" name="Freeform 105"/>
            <p:cNvSpPr>
              <a:spLocks/>
            </p:cNvSpPr>
            <p:nvPr/>
          </p:nvSpPr>
          <p:spPr bwMode="auto">
            <a:xfrm>
              <a:off x="8494736" y="3003187"/>
              <a:ext cx="127292" cy="135134"/>
            </a:xfrm>
            <a:custGeom>
              <a:avLst/>
              <a:gdLst>
                <a:gd name="T0" fmla="*/ 29 w 77"/>
                <a:gd name="T1" fmla="*/ 0 h 87"/>
                <a:gd name="T2" fmla="*/ 55 w 77"/>
                <a:gd name="T3" fmla="*/ 24 h 87"/>
                <a:gd name="T4" fmla="*/ 66 w 77"/>
                <a:gd name="T5" fmla="*/ 38 h 87"/>
                <a:gd name="T6" fmla="*/ 77 w 77"/>
                <a:gd name="T7" fmla="*/ 62 h 87"/>
                <a:gd name="T8" fmla="*/ 75 w 77"/>
                <a:gd name="T9" fmla="*/ 73 h 87"/>
                <a:gd name="T10" fmla="*/ 61 w 77"/>
                <a:gd name="T11" fmla="*/ 77 h 87"/>
                <a:gd name="T12" fmla="*/ 51 w 77"/>
                <a:gd name="T13" fmla="*/ 85 h 87"/>
                <a:gd name="T14" fmla="*/ 36 w 77"/>
                <a:gd name="T15" fmla="*/ 87 h 87"/>
                <a:gd name="T16" fmla="*/ 29 w 77"/>
                <a:gd name="T17" fmla="*/ 76 h 87"/>
                <a:gd name="T18" fmla="*/ 26 w 77"/>
                <a:gd name="T19" fmla="*/ 61 h 87"/>
                <a:gd name="T20" fmla="*/ 9 w 77"/>
                <a:gd name="T21" fmla="*/ 39 h 87"/>
                <a:gd name="T22" fmla="*/ 20 w 77"/>
                <a:gd name="T23" fmla="*/ 35 h 87"/>
                <a:gd name="T24" fmla="*/ 0 w 77"/>
                <a:gd name="T25" fmla="*/ 18 h 87"/>
                <a:gd name="T26" fmla="*/ 1 w 77"/>
                <a:gd name="T27" fmla="*/ 16 h 87"/>
                <a:gd name="T28" fmla="*/ 8 w 77"/>
                <a:gd name="T29" fmla="*/ 17 h 87"/>
                <a:gd name="T30" fmla="*/ 11 w 77"/>
                <a:gd name="T31" fmla="*/ 7 h 87"/>
                <a:gd name="T32" fmla="*/ 22 w 77"/>
                <a:gd name="T33" fmla="*/ 6 h 87"/>
                <a:gd name="T34" fmla="*/ 29 w 77"/>
                <a:gd name="T35" fmla="*/ 5 h 87"/>
                <a:gd name="T36" fmla="*/ 29 w 77"/>
                <a:gd name="T37"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77" h="87">
                  <a:moveTo>
                    <a:pt x="29" y="0"/>
                  </a:moveTo>
                  <a:lnTo>
                    <a:pt x="55" y="24"/>
                  </a:lnTo>
                  <a:lnTo>
                    <a:pt x="66" y="38"/>
                  </a:lnTo>
                  <a:lnTo>
                    <a:pt x="77" y="62"/>
                  </a:lnTo>
                  <a:lnTo>
                    <a:pt x="75" y="73"/>
                  </a:lnTo>
                  <a:lnTo>
                    <a:pt x="61" y="77"/>
                  </a:lnTo>
                  <a:lnTo>
                    <a:pt x="51" y="85"/>
                  </a:lnTo>
                  <a:lnTo>
                    <a:pt x="36" y="87"/>
                  </a:lnTo>
                  <a:lnTo>
                    <a:pt x="29" y="76"/>
                  </a:lnTo>
                  <a:lnTo>
                    <a:pt x="26" y="61"/>
                  </a:lnTo>
                  <a:lnTo>
                    <a:pt x="9" y="39"/>
                  </a:lnTo>
                  <a:lnTo>
                    <a:pt x="20" y="35"/>
                  </a:lnTo>
                  <a:lnTo>
                    <a:pt x="0" y="18"/>
                  </a:lnTo>
                  <a:lnTo>
                    <a:pt x="1" y="16"/>
                  </a:lnTo>
                  <a:lnTo>
                    <a:pt x="8" y="17"/>
                  </a:lnTo>
                  <a:lnTo>
                    <a:pt x="11" y="7"/>
                  </a:lnTo>
                  <a:lnTo>
                    <a:pt x="22" y="6"/>
                  </a:lnTo>
                  <a:lnTo>
                    <a:pt x="29" y="5"/>
                  </a:lnTo>
                  <a:lnTo>
                    <a:pt x="29"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09" name="Freeform 108"/>
            <p:cNvSpPr>
              <a:spLocks/>
            </p:cNvSpPr>
            <p:nvPr/>
          </p:nvSpPr>
          <p:spPr bwMode="auto">
            <a:xfrm>
              <a:off x="7912829" y="3523530"/>
              <a:ext cx="249626" cy="276480"/>
            </a:xfrm>
            <a:custGeom>
              <a:avLst/>
              <a:gdLst>
                <a:gd name="T0" fmla="*/ 111 w 151"/>
                <a:gd name="T1" fmla="*/ 170 h 178"/>
                <a:gd name="T2" fmla="*/ 116 w 151"/>
                <a:gd name="T3" fmla="*/ 161 h 178"/>
                <a:gd name="T4" fmla="*/ 114 w 151"/>
                <a:gd name="T5" fmla="*/ 143 h 178"/>
                <a:gd name="T6" fmla="*/ 97 w 151"/>
                <a:gd name="T7" fmla="*/ 125 h 178"/>
                <a:gd name="T8" fmla="*/ 93 w 151"/>
                <a:gd name="T9" fmla="*/ 104 h 178"/>
                <a:gd name="T10" fmla="*/ 77 w 151"/>
                <a:gd name="T11" fmla="*/ 87 h 178"/>
                <a:gd name="T12" fmla="*/ 63 w 151"/>
                <a:gd name="T13" fmla="*/ 86 h 178"/>
                <a:gd name="T14" fmla="*/ 60 w 151"/>
                <a:gd name="T15" fmla="*/ 93 h 178"/>
                <a:gd name="T16" fmla="*/ 50 w 151"/>
                <a:gd name="T17" fmla="*/ 94 h 178"/>
                <a:gd name="T18" fmla="*/ 44 w 151"/>
                <a:gd name="T19" fmla="*/ 90 h 178"/>
                <a:gd name="T20" fmla="*/ 26 w 151"/>
                <a:gd name="T21" fmla="*/ 103 h 178"/>
                <a:gd name="T22" fmla="*/ 23 w 151"/>
                <a:gd name="T23" fmla="*/ 84 h 178"/>
                <a:gd name="T24" fmla="*/ 24 w 151"/>
                <a:gd name="T25" fmla="*/ 62 h 178"/>
                <a:gd name="T26" fmla="*/ 12 w 151"/>
                <a:gd name="T27" fmla="*/ 61 h 178"/>
                <a:gd name="T28" fmla="*/ 9 w 151"/>
                <a:gd name="T29" fmla="*/ 49 h 178"/>
                <a:gd name="T30" fmla="*/ 0 w 151"/>
                <a:gd name="T31" fmla="*/ 42 h 178"/>
                <a:gd name="T32" fmla="*/ 3 w 151"/>
                <a:gd name="T33" fmla="*/ 34 h 178"/>
                <a:gd name="T34" fmla="*/ 16 w 151"/>
                <a:gd name="T35" fmla="*/ 21 h 178"/>
                <a:gd name="T36" fmla="*/ 18 w 151"/>
                <a:gd name="T37" fmla="*/ 26 h 178"/>
                <a:gd name="T38" fmla="*/ 28 w 151"/>
                <a:gd name="T39" fmla="*/ 26 h 178"/>
                <a:gd name="T40" fmla="*/ 21 w 151"/>
                <a:gd name="T41" fmla="*/ 3 h 178"/>
                <a:gd name="T42" fmla="*/ 30 w 151"/>
                <a:gd name="T43" fmla="*/ 0 h 178"/>
                <a:gd name="T44" fmla="*/ 43 w 151"/>
                <a:gd name="T45" fmla="*/ 16 h 178"/>
                <a:gd name="T46" fmla="*/ 55 w 151"/>
                <a:gd name="T47" fmla="*/ 35 h 178"/>
                <a:gd name="T48" fmla="*/ 77 w 151"/>
                <a:gd name="T49" fmla="*/ 35 h 178"/>
                <a:gd name="T50" fmla="*/ 87 w 151"/>
                <a:gd name="T51" fmla="*/ 53 h 178"/>
                <a:gd name="T52" fmla="*/ 76 w 151"/>
                <a:gd name="T53" fmla="*/ 59 h 178"/>
                <a:gd name="T54" fmla="*/ 72 w 151"/>
                <a:gd name="T55" fmla="*/ 66 h 178"/>
                <a:gd name="T56" fmla="*/ 96 w 151"/>
                <a:gd name="T57" fmla="*/ 79 h 178"/>
                <a:gd name="T58" fmla="*/ 115 w 151"/>
                <a:gd name="T59" fmla="*/ 103 h 178"/>
                <a:gd name="T60" fmla="*/ 129 w 151"/>
                <a:gd name="T61" fmla="*/ 122 h 178"/>
                <a:gd name="T62" fmla="*/ 145 w 151"/>
                <a:gd name="T63" fmla="*/ 136 h 178"/>
                <a:gd name="T64" fmla="*/ 151 w 151"/>
                <a:gd name="T65" fmla="*/ 151 h 178"/>
                <a:gd name="T66" fmla="*/ 150 w 151"/>
                <a:gd name="T67" fmla="*/ 171 h 178"/>
                <a:gd name="T68" fmla="*/ 133 w 151"/>
                <a:gd name="T69" fmla="*/ 164 h 178"/>
                <a:gd name="T70" fmla="*/ 127 w 151"/>
                <a:gd name="T71" fmla="*/ 178 h 178"/>
                <a:gd name="T72" fmla="*/ 111 w 151"/>
                <a:gd name="T73" fmla="*/ 170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51" h="178">
                  <a:moveTo>
                    <a:pt x="111" y="170"/>
                  </a:moveTo>
                  <a:lnTo>
                    <a:pt x="116" y="161"/>
                  </a:lnTo>
                  <a:lnTo>
                    <a:pt x="114" y="143"/>
                  </a:lnTo>
                  <a:lnTo>
                    <a:pt x="97" y="125"/>
                  </a:lnTo>
                  <a:lnTo>
                    <a:pt x="93" y="104"/>
                  </a:lnTo>
                  <a:lnTo>
                    <a:pt x="77" y="87"/>
                  </a:lnTo>
                  <a:lnTo>
                    <a:pt x="63" y="86"/>
                  </a:lnTo>
                  <a:lnTo>
                    <a:pt x="60" y="93"/>
                  </a:lnTo>
                  <a:lnTo>
                    <a:pt x="50" y="94"/>
                  </a:lnTo>
                  <a:lnTo>
                    <a:pt x="44" y="90"/>
                  </a:lnTo>
                  <a:lnTo>
                    <a:pt x="26" y="103"/>
                  </a:lnTo>
                  <a:lnTo>
                    <a:pt x="23" y="84"/>
                  </a:lnTo>
                  <a:lnTo>
                    <a:pt x="24" y="62"/>
                  </a:lnTo>
                  <a:lnTo>
                    <a:pt x="12" y="61"/>
                  </a:lnTo>
                  <a:lnTo>
                    <a:pt x="9" y="49"/>
                  </a:lnTo>
                  <a:lnTo>
                    <a:pt x="0" y="42"/>
                  </a:lnTo>
                  <a:lnTo>
                    <a:pt x="3" y="34"/>
                  </a:lnTo>
                  <a:lnTo>
                    <a:pt x="16" y="21"/>
                  </a:lnTo>
                  <a:lnTo>
                    <a:pt x="18" y="26"/>
                  </a:lnTo>
                  <a:lnTo>
                    <a:pt x="28" y="26"/>
                  </a:lnTo>
                  <a:lnTo>
                    <a:pt x="21" y="3"/>
                  </a:lnTo>
                  <a:lnTo>
                    <a:pt x="30" y="0"/>
                  </a:lnTo>
                  <a:lnTo>
                    <a:pt x="43" y="16"/>
                  </a:lnTo>
                  <a:lnTo>
                    <a:pt x="55" y="35"/>
                  </a:lnTo>
                  <a:lnTo>
                    <a:pt x="77" y="35"/>
                  </a:lnTo>
                  <a:lnTo>
                    <a:pt x="87" y="53"/>
                  </a:lnTo>
                  <a:lnTo>
                    <a:pt x="76" y="59"/>
                  </a:lnTo>
                  <a:lnTo>
                    <a:pt x="72" y="66"/>
                  </a:lnTo>
                  <a:lnTo>
                    <a:pt x="96" y="79"/>
                  </a:lnTo>
                  <a:lnTo>
                    <a:pt x="115" y="103"/>
                  </a:lnTo>
                  <a:lnTo>
                    <a:pt x="129" y="122"/>
                  </a:lnTo>
                  <a:lnTo>
                    <a:pt x="145" y="136"/>
                  </a:lnTo>
                  <a:lnTo>
                    <a:pt x="151" y="151"/>
                  </a:lnTo>
                  <a:lnTo>
                    <a:pt x="150" y="171"/>
                  </a:lnTo>
                  <a:lnTo>
                    <a:pt x="133" y="164"/>
                  </a:lnTo>
                  <a:lnTo>
                    <a:pt x="127" y="178"/>
                  </a:lnTo>
                  <a:lnTo>
                    <a:pt x="111" y="17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13" name="Freeform 112"/>
            <p:cNvSpPr>
              <a:spLocks/>
            </p:cNvSpPr>
            <p:nvPr/>
          </p:nvSpPr>
          <p:spPr bwMode="auto">
            <a:xfrm>
              <a:off x="7342494" y="3930484"/>
              <a:ext cx="64473" cy="124260"/>
            </a:xfrm>
            <a:custGeom>
              <a:avLst/>
              <a:gdLst>
                <a:gd name="T0" fmla="*/ 39 w 39"/>
                <a:gd name="T1" fmla="*/ 48 h 80"/>
                <a:gd name="T2" fmla="*/ 37 w 39"/>
                <a:gd name="T3" fmla="*/ 70 h 80"/>
                <a:gd name="T4" fmla="*/ 29 w 39"/>
                <a:gd name="T5" fmla="*/ 76 h 80"/>
                <a:gd name="T6" fmla="*/ 14 w 39"/>
                <a:gd name="T7" fmla="*/ 80 h 80"/>
                <a:gd name="T8" fmla="*/ 4 w 39"/>
                <a:gd name="T9" fmla="*/ 64 h 80"/>
                <a:gd name="T10" fmla="*/ 0 w 39"/>
                <a:gd name="T11" fmla="*/ 34 h 80"/>
                <a:gd name="T12" fmla="*/ 6 w 39"/>
                <a:gd name="T13" fmla="*/ 0 h 80"/>
                <a:gd name="T14" fmla="*/ 19 w 39"/>
                <a:gd name="T15" fmla="*/ 12 h 80"/>
                <a:gd name="T16" fmla="*/ 29 w 39"/>
                <a:gd name="T17" fmla="*/ 26 h 80"/>
                <a:gd name="T18" fmla="*/ 39 w 39"/>
                <a:gd name="T19" fmla="*/ 4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9" h="80">
                  <a:moveTo>
                    <a:pt x="39" y="48"/>
                  </a:moveTo>
                  <a:lnTo>
                    <a:pt x="37" y="70"/>
                  </a:lnTo>
                  <a:lnTo>
                    <a:pt x="29" y="76"/>
                  </a:lnTo>
                  <a:lnTo>
                    <a:pt x="14" y="80"/>
                  </a:lnTo>
                  <a:lnTo>
                    <a:pt x="4" y="64"/>
                  </a:lnTo>
                  <a:lnTo>
                    <a:pt x="0" y="34"/>
                  </a:lnTo>
                  <a:lnTo>
                    <a:pt x="6" y="0"/>
                  </a:lnTo>
                  <a:lnTo>
                    <a:pt x="19" y="12"/>
                  </a:lnTo>
                  <a:lnTo>
                    <a:pt x="29" y="26"/>
                  </a:lnTo>
                  <a:lnTo>
                    <a:pt x="39" y="48"/>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24" name="Freeform 123"/>
            <p:cNvSpPr>
              <a:spLocks/>
            </p:cNvSpPr>
            <p:nvPr/>
          </p:nvSpPr>
          <p:spPr bwMode="auto">
            <a:xfrm>
              <a:off x="7674777" y="3334032"/>
              <a:ext cx="264503" cy="593345"/>
            </a:xfrm>
            <a:custGeom>
              <a:avLst/>
              <a:gdLst>
                <a:gd name="T0" fmla="*/ 126 w 160"/>
                <a:gd name="T1" fmla="*/ 178 h 382"/>
                <a:gd name="T2" fmla="*/ 108 w 160"/>
                <a:gd name="T3" fmla="*/ 201 h 382"/>
                <a:gd name="T4" fmla="*/ 112 w 160"/>
                <a:gd name="T5" fmla="*/ 223 h 382"/>
                <a:gd name="T6" fmla="*/ 135 w 160"/>
                <a:gd name="T7" fmla="*/ 252 h 382"/>
                <a:gd name="T8" fmla="*/ 125 w 160"/>
                <a:gd name="T9" fmla="*/ 274 h 382"/>
                <a:gd name="T10" fmla="*/ 144 w 160"/>
                <a:gd name="T11" fmla="*/ 301 h 382"/>
                <a:gd name="T12" fmla="*/ 148 w 160"/>
                <a:gd name="T13" fmla="*/ 322 h 382"/>
                <a:gd name="T14" fmla="*/ 149 w 160"/>
                <a:gd name="T15" fmla="*/ 361 h 382"/>
                <a:gd name="T16" fmla="*/ 139 w 160"/>
                <a:gd name="T17" fmla="*/ 367 h 382"/>
                <a:gd name="T18" fmla="*/ 136 w 160"/>
                <a:gd name="T19" fmla="*/ 338 h 382"/>
                <a:gd name="T20" fmla="*/ 126 w 160"/>
                <a:gd name="T21" fmla="*/ 305 h 382"/>
                <a:gd name="T22" fmla="*/ 112 w 160"/>
                <a:gd name="T23" fmla="*/ 254 h 382"/>
                <a:gd name="T24" fmla="*/ 91 w 160"/>
                <a:gd name="T25" fmla="*/ 247 h 382"/>
                <a:gd name="T26" fmla="*/ 62 w 160"/>
                <a:gd name="T27" fmla="*/ 260 h 382"/>
                <a:gd name="T28" fmla="*/ 53 w 160"/>
                <a:gd name="T29" fmla="*/ 229 h 382"/>
                <a:gd name="T30" fmla="*/ 29 w 160"/>
                <a:gd name="T31" fmla="*/ 186 h 382"/>
                <a:gd name="T32" fmla="*/ 19 w 160"/>
                <a:gd name="T33" fmla="*/ 176 h 382"/>
                <a:gd name="T34" fmla="*/ 0 w 160"/>
                <a:gd name="T35" fmla="*/ 142 h 382"/>
                <a:gd name="T36" fmla="*/ 4 w 160"/>
                <a:gd name="T37" fmla="*/ 131 h 382"/>
                <a:gd name="T38" fmla="*/ 9 w 160"/>
                <a:gd name="T39" fmla="*/ 117 h 382"/>
                <a:gd name="T40" fmla="*/ 9 w 160"/>
                <a:gd name="T41" fmla="*/ 88 h 382"/>
                <a:gd name="T42" fmla="*/ 28 w 160"/>
                <a:gd name="T43" fmla="*/ 76 h 382"/>
                <a:gd name="T44" fmla="*/ 33 w 160"/>
                <a:gd name="T45" fmla="*/ 48 h 382"/>
                <a:gd name="T46" fmla="*/ 50 w 160"/>
                <a:gd name="T47" fmla="*/ 22 h 382"/>
                <a:gd name="T48" fmla="*/ 59 w 160"/>
                <a:gd name="T49" fmla="*/ 13 h 382"/>
                <a:gd name="T50" fmla="*/ 61 w 160"/>
                <a:gd name="T51" fmla="*/ 1 h 382"/>
                <a:gd name="T52" fmla="*/ 80 w 160"/>
                <a:gd name="T53" fmla="*/ 12 h 382"/>
                <a:gd name="T54" fmla="*/ 93 w 160"/>
                <a:gd name="T55" fmla="*/ 33 h 382"/>
                <a:gd name="T56" fmla="*/ 83 w 160"/>
                <a:gd name="T57" fmla="*/ 67 h 382"/>
                <a:gd name="T58" fmla="*/ 104 w 160"/>
                <a:gd name="T59" fmla="*/ 89 h 382"/>
                <a:gd name="T60" fmla="*/ 124 w 160"/>
                <a:gd name="T61" fmla="*/ 112 h 382"/>
                <a:gd name="T62" fmla="*/ 137 w 160"/>
                <a:gd name="T63" fmla="*/ 137 h 382"/>
                <a:gd name="T64" fmla="*/ 158 w 160"/>
                <a:gd name="T65" fmla="*/ 134 h 382"/>
                <a:gd name="T66" fmla="*/ 147 w 160"/>
                <a:gd name="T67" fmla="*/ 156 h 382"/>
                <a:gd name="T68" fmla="*/ 135 w 160"/>
                <a:gd name="T69" fmla="*/ 169 h 3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60" h="382">
                  <a:moveTo>
                    <a:pt x="135" y="169"/>
                  </a:moveTo>
                  <a:lnTo>
                    <a:pt x="126" y="178"/>
                  </a:lnTo>
                  <a:lnTo>
                    <a:pt x="113" y="179"/>
                  </a:lnTo>
                  <a:lnTo>
                    <a:pt x="108" y="201"/>
                  </a:lnTo>
                  <a:lnTo>
                    <a:pt x="101" y="205"/>
                  </a:lnTo>
                  <a:lnTo>
                    <a:pt x="112" y="223"/>
                  </a:lnTo>
                  <a:lnTo>
                    <a:pt x="126" y="239"/>
                  </a:lnTo>
                  <a:lnTo>
                    <a:pt x="135" y="252"/>
                  </a:lnTo>
                  <a:lnTo>
                    <a:pt x="131" y="270"/>
                  </a:lnTo>
                  <a:lnTo>
                    <a:pt x="125" y="274"/>
                  </a:lnTo>
                  <a:lnTo>
                    <a:pt x="130" y="285"/>
                  </a:lnTo>
                  <a:lnTo>
                    <a:pt x="144" y="301"/>
                  </a:lnTo>
                  <a:lnTo>
                    <a:pt x="147" y="313"/>
                  </a:lnTo>
                  <a:lnTo>
                    <a:pt x="148" y="322"/>
                  </a:lnTo>
                  <a:lnTo>
                    <a:pt x="157" y="341"/>
                  </a:lnTo>
                  <a:lnTo>
                    <a:pt x="149" y="361"/>
                  </a:lnTo>
                  <a:lnTo>
                    <a:pt x="142" y="382"/>
                  </a:lnTo>
                  <a:lnTo>
                    <a:pt x="139" y="367"/>
                  </a:lnTo>
                  <a:lnTo>
                    <a:pt x="143" y="351"/>
                  </a:lnTo>
                  <a:lnTo>
                    <a:pt x="136" y="338"/>
                  </a:lnTo>
                  <a:lnTo>
                    <a:pt x="135" y="316"/>
                  </a:lnTo>
                  <a:lnTo>
                    <a:pt x="126" y="305"/>
                  </a:lnTo>
                  <a:lnTo>
                    <a:pt x="118" y="280"/>
                  </a:lnTo>
                  <a:lnTo>
                    <a:pt x="112" y="254"/>
                  </a:lnTo>
                  <a:lnTo>
                    <a:pt x="102" y="237"/>
                  </a:lnTo>
                  <a:lnTo>
                    <a:pt x="91" y="247"/>
                  </a:lnTo>
                  <a:lnTo>
                    <a:pt x="72" y="262"/>
                  </a:lnTo>
                  <a:lnTo>
                    <a:pt x="62" y="260"/>
                  </a:lnTo>
                  <a:lnTo>
                    <a:pt x="50" y="255"/>
                  </a:lnTo>
                  <a:lnTo>
                    <a:pt x="53" y="229"/>
                  </a:lnTo>
                  <a:lnTo>
                    <a:pt x="46" y="210"/>
                  </a:lnTo>
                  <a:lnTo>
                    <a:pt x="29" y="186"/>
                  </a:lnTo>
                  <a:lnTo>
                    <a:pt x="30" y="179"/>
                  </a:lnTo>
                  <a:lnTo>
                    <a:pt x="19" y="176"/>
                  </a:lnTo>
                  <a:lnTo>
                    <a:pt x="4" y="159"/>
                  </a:lnTo>
                  <a:lnTo>
                    <a:pt x="0" y="142"/>
                  </a:lnTo>
                  <a:lnTo>
                    <a:pt x="7" y="145"/>
                  </a:lnTo>
                  <a:lnTo>
                    <a:pt x="4" y="131"/>
                  </a:lnTo>
                  <a:lnTo>
                    <a:pt x="12" y="125"/>
                  </a:lnTo>
                  <a:lnTo>
                    <a:pt x="9" y="117"/>
                  </a:lnTo>
                  <a:lnTo>
                    <a:pt x="12" y="110"/>
                  </a:lnTo>
                  <a:lnTo>
                    <a:pt x="9" y="88"/>
                  </a:lnTo>
                  <a:lnTo>
                    <a:pt x="23" y="93"/>
                  </a:lnTo>
                  <a:lnTo>
                    <a:pt x="28" y="76"/>
                  </a:lnTo>
                  <a:lnTo>
                    <a:pt x="27" y="66"/>
                  </a:lnTo>
                  <a:lnTo>
                    <a:pt x="33" y="48"/>
                  </a:lnTo>
                  <a:lnTo>
                    <a:pt x="30" y="36"/>
                  </a:lnTo>
                  <a:lnTo>
                    <a:pt x="50" y="22"/>
                  </a:lnTo>
                  <a:lnTo>
                    <a:pt x="64" y="26"/>
                  </a:lnTo>
                  <a:lnTo>
                    <a:pt x="59" y="13"/>
                  </a:lnTo>
                  <a:lnTo>
                    <a:pt x="64" y="9"/>
                  </a:lnTo>
                  <a:lnTo>
                    <a:pt x="61" y="1"/>
                  </a:lnTo>
                  <a:lnTo>
                    <a:pt x="71" y="0"/>
                  </a:lnTo>
                  <a:lnTo>
                    <a:pt x="80" y="12"/>
                  </a:lnTo>
                  <a:lnTo>
                    <a:pt x="89" y="17"/>
                  </a:lnTo>
                  <a:lnTo>
                    <a:pt x="93" y="33"/>
                  </a:lnTo>
                  <a:lnTo>
                    <a:pt x="96" y="50"/>
                  </a:lnTo>
                  <a:lnTo>
                    <a:pt x="83" y="67"/>
                  </a:lnTo>
                  <a:lnTo>
                    <a:pt x="86" y="92"/>
                  </a:lnTo>
                  <a:lnTo>
                    <a:pt x="104" y="89"/>
                  </a:lnTo>
                  <a:lnTo>
                    <a:pt x="112" y="108"/>
                  </a:lnTo>
                  <a:lnTo>
                    <a:pt x="124" y="112"/>
                  </a:lnTo>
                  <a:lnTo>
                    <a:pt x="122" y="129"/>
                  </a:lnTo>
                  <a:lnTo>
                    <a:pt x="137" y="137"/>
                  </a:lnTo>
                  <a:lnTo>
                    <a:pt x="146" y="141"/>
                  </a:lnTo>
                  <a:lnTo>
                    <a:pt x="158" y="134"/>
                  </a:lnTo>
                  <a:lnTo>
                    <a:pt x="160" y="143"/>
                  </a:lnTo>
                  <a:lnTo>
                    <a:pt x="147" y="156"/>
                  </a:lnTo>
                  <a:lnTo>
                    <a:pt x="144" y="164"/>
                  </a:lnTo>
                  <a:lnTo>
                    <a:pt x="135" y="16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26" name="Freeform 125"/>
            <p:cNvSpPr>
              <a:spLocks/>
            </p:cNvSpPr>
            <p:nvPr/>
          </p:nvSpPr>
          <p:spPr bwMode="auto">
            <a:xfrm>
              <a:off x="7254878" y="2577595"/>
              <a:ext cx="900964" cy="330844"/>
            </a:xfrm>
            <a:custGeom>
              <a:avLst/>
              <a:gdLst>
                <a:gd name="T0" fmla="*/ 15 w 545"/>
                <a:gd name="T1" fmla="*/ 52 h 213"/>
                <a:gd name="T2" fmla="*/ 57 w 545"/>
                <a:gd name="T3" fmla="*/ 25 h 213"/>
                <a:gd name="T4" fmla="*/ 90 w 545"/>
                <a:gd name="T5" fmla="*/ 31 h 213"/>
                <a:gd name="T6" fmla="*/ 122 w 545"/>
                <a:gd name="T7" fmla="*/ 42 h 213"/>
                <a:gd name="T8" fmla="*/ 156 w 545"/>
                <a:gd name="T9" fmla="*/ 33 h 213"/>
                <a:gd name="T10" fmla="*/ 148 w 545"/>
                <a:gd name="T11" fmla="*/ 0 h 213"/>
                <a:gd name="T12" fmla="*/ 186 w 545"/>
                <a:gd name="T13" fmla="*/ 10 h 213"/>
                <a:gd name="T14" fmla="*/ 219 w 545"/>
                <a:gd name="T15" fmla="*/ 31 h 213"/>
                <a:gd name="T16" fmla="*/ 259 w 545"/>
                <a:gd name="T17" fmla="*/ 35 h 213"/>
                <a:gd name="T18" fmla="*/ 296 w 545"/>
                <a:gd name="T19" fmla="*/ 35 h 213"/>
                <a:gd name="T20" fmla="*/ 333 w 545"/>
                <a:gd name="T21" fmla="*/ 55 h 213"/>
                <a:gd name="T22" fmla="*/ 370 w 545"/>
                <a:gd name="T23" fmla="*/ 59 h 213"/>
                <a:gd name="T24" fmla="*/ 400 w 545"/>
                <a:gd name="T25" fmla="*/ 50 h 213"/>
                <a:gd name="T26" fmla="*/ 426 w 545"/>
                <a:gd name="T27" fmla="*/ 38 h 213"/>
                <a:gd name="T28" fmla="*/ 456 w 545"/>
                <a:gd name="T29" fmla="*/ 43 h 213"/>
                <a:gd name="T30" fmla="*/ 459 w 545"/>
                <a:gd name="T31" fmla="*/ 79 h 213"/>
                <a:gd name="T32" fmla="*/ 476 w 545"/>
                <a:gd name="T33" fmla="*/ 84 h 213"/>
                <a:gd name="T34" fmla="*/ 502 w 545"/>
                <a:gd name="T35" fmla="*/ 80 h 213"/>
                <a:gd name="T36" fmla="*/ 542 w 545"/>
                <a:gd name="T37" fmla="*/ 101 h 213"/>
                <a:gd name="T38" fmla="*/ 530 w 545"/>
                <a:gd name="T39" fmla="*/ 106 h 213"/>
                <a:gd name="T40" fmla="*/ 500 w 545"/>
                <a:gd name="T41" fmla="*/ 114 h 213"/>
                <a:gd name="T42" fmla="*/ 475 w 545"/>
                <a:gd name="T43" fmla="*/ 136 h 213"/>
                <a:gd name="T44" fmla="*/ 445 w 545"/>
                <a:gd name="T45" fmla="*/ 143 h 213"/>
                <a:gd name="T46" fmla="*/ 433 w 545"/>
                <a:gd name="T47" fmla="*/ 154 h 213"/>
                <a:gd name="T48" fmla="*/ 449 w 545"/>
                <a:gd name="T49" fmla="*/ 168 h 213"/>
                <a:gd name="T50" fmla="*/ 434 w 545"/>
                <a:gd name="T51" fmla="*/ 186 h 213"/>
                <a:gd name="T52" fmla="*/ 393 w 545"/>
                <a:gd name="T53" fmla="*/ 194 h 213"/>
                <a:gd name="T54" fmla="*/ 355 w 545"/>
                <a:gd name="T55" fmla="*/ 213 h 213"/>
                <a:gd name="T56" fmla="*/ 324 w 545"/>
                <a:gd name="T57" fmla="*/ 206 h 213"/>
                <a:gd name="T58" fmla="*/ 276 w 545"/>
                <a:gd name="T59" fmla="*/ 191 h 213"/>
                <a:gd name="T60" fmla="*/ 219 w 545"/>
                <a:gd name="T61" fmla="*/ 189 h 213"/>
                <a:gd name="T62" fmla="*/ 186 w 545"/>
                <a:gd name="T63" fmla="*/ 177 h 213"/>
                <a:gd name="T64" fmla="*/ 159 w 545"/>
                <a:gd name="T65" fmla="*/ 156 h 213"/>
                <a:gd name="T66" fmla="*/ 110 w 545"/>
                <a:gd name="T67" fmla="*/ 140 h 213"/>
                <a:gd name="T68" fmla="*/ 79 w 545"/>
                <a:gd name="T69" fmla="*/ 128 h 213"/>
                <a:gd name="T70" fmla="*/ 56 w 545"/>
                <a:gd name="T71" fmla="*/ 88 h 213"/>
                <a:gd name="T72" fmla="*/ 11 w 545"/>
                <a:gd name="T73" fmla="*/ 69 h 2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545" h="213">
                  <a:moveTo>
                    <a:pt x="0" y="55"/>
                  </a:moveTo>
                  <a:lnTo>
                    <a:pt x="15" y="52"/>
                  </a:lnTo>
                  <a:lnTo>
                    <a:pt x="37" y="34"/>
                  </a:lnTo>
                  <a:lnTo>
                    <a:pt x="57" y="25"/>
                  </a:lnTo>
                  <a:lnTo>
                    <a:pt x="74" y="31"/>
                  </a:lnTo>
                  <a:lnTo>
                    <a:pt x="90" y="31"/>
                  </a:lnTo>
                  <a:lnTo>
                    <a:pt x="106" y="41"/>
                  </a:lnTo>
                  <a:lnTo>
                    <a:pt x="122" y="42"/>
                  </a:lnTo>
                  <a:lnTo>
                    <a:pt x="148" y="46"/>
                  </a:lnTo>
                  <a:lnTo>
                    <a:pt x="156" y="33"/>
                  </a:lnTo>
                  <a:lnTo>
                    <a:pt x="143" y="21"/>
                  </a:lnTo>
                  <a:lnTo>
                    <a:pt x="148" y="0"/>
                  </a:lnTo>
                  <a:lnTo>
                    <a:pt x="170" y="8"/>
                  </a:lnTo>
                  <a:lnTo>
                    <a:pt x="186" y="10"/>
                  </a:lnTo>
                  <a:lnTo>
                    <a:pt x="207" y="16"/>
                  </a:lnTo>
                  <a:lnTo>
                    <a:pt x="219" y="31"/>
                  </a:lnTo>
                  <a:lnTo>
                    <a:pt x="246" y="39"/>
                  </a:lnTo>
                  <a:lnTo>
                    <a:pt x="259" y="35"/>
                  </a:lnTo>
                  <a:lnTo>
                    <a:pt x="278" y="33"/>
                  </a:lnTo>
                  <a:lnTo>
                    <a:pt x="296" y="35"/>
                  </a:lnTo>
                  <a:lnTo>
                    <a:pt x="317" y="45"/>
                  </a:lnTo>
                  <a:lnTo>
                    <a:pt x="333" y="55"/>
                  </a:lnTo>
                  <a:lnTo>
                    <a:pt x="348" y="55"/>
                  </a:lnTo>
                  <a:lnTo>
                    <a:pt x="370" y="59"/>
                  </a:lnTo>
                  <a:lnTo>
                    <a:pt x="381" y="53"/>
                  </a:lnTo>
                  <a:lnTo>
                    <a:pt x="400" y="50"/>
                  </a:lnTo>
                  <a:lnTo>
                    <a:pt x="415" y="36"/>
                  </a:lnTo>
                  <a:lnTo>
                    <a:pt x="426" y="38"/>
                  </a:lnTo>
                  <a:lnTo>
                    <a:pt x="439" y="45"/>
                  </a:lnTo>
                  <a:lnTo>
                    <a:pt x="456" y="43"/>
                  </a:lnTo>
                  <a:lnTo>
                    <a:pt x="458" y="59"/>
                  </a:lnTo>
                  <a:lnTo>
                    <a:pt x="459" y="79"/>
                  </a:lnTo>
                  <a:lnTo>
                    <a:pt x="468" y="87"/>
                  </a:lnTo>
                  <a:lnTo>
                    <a:pt x="476" y="84"/>
                  </a:lnTo>
                  <a:lnTo>
                    <a:pt x="494" y="88"/>
                  </a:lnTo>
                  <a:lnTo>
                    <a:pt x="502" y="80"/>
                  </a:lnTo>
                  <a:lnTo>
                    <a:pt x="519" y="87"/>
                  </a:lnTo>
                  <a:lnTo>
                    <a:pt x="542" y="101"/>
                  </a:lnTo>
                  <a:lnTo>
                    <a:pt x="545" y="108"/>
                  </a:lnTo>
                  <a:lnTo>
                    <a:pt x="530" y="106"/>
                  </a:lnTo>
                  <a:lnTo>
                    <a:pt x="508" y="109"/>
                  </a:lnTo>
                  <a:lnTo>
                    <a:pt x="500" y="114"/>
                  </a:lnTo>
                  <a:lnTo>
                    <a:pt x="496" y="128"/>
                  </a:lnTo>
                  <a:lnTo>
                    <a:pt x="475" y="136"/>
                  </a:lnTo>
                  <a:lnTo>
                    <a:pt x="464" y="147"/>
                  </a:lnTo>
                  <a:lnTo>
                    <a:pt x="445" y="143"/>
                  </a:lnTo>
                  <a:lnTo>
                    <a:pt x="435" y="141"/>
                  </a:lnTo>
                  <a:lnTo>
                    <a:pt x="433" y="154"/>
                  </a:lnTo>
                  <a:lnTo>
                    <a:pt x="443" y="162"/>
                  </a:lnTo>
                  <a:lnTo>
                    <a:pt x="449" y="168"/>
                  </a:lnTo>
                  <a:lnTo>
                    <a:pt x="441" y="175"/>
                  </a:lnTo>
                  <a:lnTo>
                    <a:pt x="434" y="186"/>
                  </a:lnTo>
                  <a:lnTo>
                    <a:pt x="418" y="194"/>
                  </a:lnTo>
                  <a:lnTo>
                    <a:pt x="393" y="194"/>
                  </a:lnTo>
                  <a:lnTo>
                    <a:pt x="370" y="202"/>
                  </a:lnTo>
                  <a:lnTo>
                    <a:pt x="355" y="213"/>
                  </a:lnTo>
                  <a:lnTo>
                    <a:pt x="345" y="206"/>
                  </a:lnTo>
                  <a:lnTo>
                    <a:pt x="324" y="206"/>
                  </a:lnTo>
                  <a:lnTo>
                    <a:pt x="294" y="194"/>
                  </a:lnTo>
                  <a:lnTo>
                    <a:pt x="276" y="191"/>
                  </a:lnTo>
                  <a:lnTo>
                    <a:pt x="255" y="194"/>
                  </a:lnTo>
                  <a:lnTo>
                    <a:pt x="219" y="189"/>
                  </a:lnTo>
                  <a:lnTo>
                    <a:pt x="201" y="189"/>
                  </a:lnTo>
                  <a:lnTo>
                    <a:pt x="186" y="177"/>
                  </a:lnTo>
                  <a:lnTo>
                    <a:pt x="170" y="158"/>
                  </a:lnTo>
                  <a:lnTo>
                    <a:pt x="159" y="156"/>
                  </a:lnTo>
                  <a:lnTo>
                    <a:pt x="133" y="143"/>
                  </a:lnTo>
                  <a:lnTo>
                    <a:pt x="110" y="140"/>
                  </a:lnTo>
                  <a:lnTo>
                    <a:pt x="89" y="137"/>
                  </a:lnTo>
                  <a:lnTo>
                    <a:pt x="79" y="128"/>
                  </a:lnTo>
                  <a:lnTo>
                    <a:pt x="75" y="104"/>
                  </a:lnTo>
                  <a:lnTo>
                    <a:pt x="56" y="88"/>
                  </a:lnTo>
                  <a:lnTo>
                    <a:pt x="29" y="80"/>
                  </a:lnTo>
                  <a:lnTo>
                    <a:pt x="11" y="69"/>
                  </a:lnTo>
                  <a:lnTo>
                    <a:pt x="0" y="5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30" name="Freeform 129"/>
            <p:cNvSpPr>
              <a:spLocks noEditPoints="1"/>
            </p:cNvSpPr>
            <p:nvPr/>
          </p:nvSpPr>
          <p:spPr bwMode="auto">
            <a:xfrm>
              <a:off x="7962423" y="4025234"/>
              <a:ext cx="580254" cy="197264"/>
            </a:xfrm>
            <a:custGeom>
              <a:avLst/>
              <a:gdLst>
                <a:gd name="T0" fmla="*/ 1401 w 1439"/>
                <a:gd name="T1" fmla="*/ 208 h 524"/>
                <a:gd name="T2" fmla="*/ 1346 w 1439"/>
                <a:gd name="T3" fmla="*/ 237 h 524"/>
                <a:gd name="T4" fmla="*/ 1281 w 1439"/>
                <a:gd name="T5" fmla="*/ 223 h 524"/>
                <a:gd name="T6" fmla="*/ 1194 w 1439"/>
                <a:gd name="T7" fmla="*/ 223 h 524"/>
                <a:gd name="T8" fmla="*/ 1171 w 1439"/>
                <a:gd name="T9" fmla="*/ 320 h 524"/>
                <a:gd name="T10" fmla="*/ 1143 w 1439"/>
                <a:gd name="T11" fmla="*/ 349 h 524"/>
                <a:gd name="T12" fmla="*/ 1107 w 1439"/>
                <a:gd name="T13" fmla="*/ 468 h 524"/>
                <a:gd name="T14" fmla="*/ 1045 w 1439"/>
                <a:gd name="T15" fmla="*/ 486 h 524"/>
                <a:gd name="T16" fmla="*/ 974 w 1439"/>
                <a:gd name="T17" fmla="*/ 462 h 524"/>
                <a:gd name="T18" fmla="*/ 938 w 1439"/>
                <a:gd name="T19" fmla="*/ 469 h 524"/>
                <a:gd name="T20" fmla="*/ 894 w 1439"/>
                <a:gd name="T21" fmla="*/ 512 h 524"/>
                <a:gd name="T22" fmla="*/ 846 w 1439"/>
                <a:gd name="T23" fmla="*/ 506 h 524"/>
                <a:gd name="T24" fmla="*/ 798 w 1439"/>
                <a:gd name="T25" fmla="*/ 524 h 524"/>
                <a:gd name="T26" fmla="*/ 746 w 1439"/>
                <a:gd name="T27" fmla="*/ 476 h 524"/>
                <a:gd name="T28" fmla="*/ 733 w 1439"/>
                <a:gd name="T29" fmla="*/ 419 h 524"/>
                <a:gd name="T30" fmla="*/ 788 w 1439"/>
                <a:gd name="T31" fmla="*/ 448 h 524"/>
                <a:gd name="T32" fmla="*/ 846 w 1439"/>
                <a:gd name="T33" fmla="*/ 432 h 524"/>
                <a:gd name="T34" fmla="*/ 860 w 1439"/>
                <a:gd name="T35" fmla="*/ 360 h 524"/>
                <a:gd name="T36" fmla="*/ 892 w 1439"/>
                <a:gd name="T37" fmla="*/ 344 h 524"/>
                <a:gd name="T38" fmla="*/ 981 w 1439"/>
                <a:gd name="T39" fmla="*/ 325 h 524"/>
                <a:gd name="T40" fmla="*/ 1033 w 1439"/>
                <a:gd name="T41" fmla="*/ 258 h 524"/>
                <a:gd name="T42" fmla="*/ 1068 w 1439"/>
                <a:gd name="T43" fmla="*/ 204 h 524"/>
                <a:gd name="T44" fmla="*/ 1104 w 1439"/>
                <a:gd name="T45" fmla="*/ 248 h 524"/>
                <a:gd name="T46" fmla="*/ 1119 w 1439"/>
                <a:gd name="T47" fmla="*/ 219 h 524"/>
                <a:gd name="T48" fmla="*/ 1155 w 1439"/>
                <a:gd name="T49" fmla="*/ 222 h 524"/>
                <a:gd name="T50" fmla="*/ 1157 w 1439"/>
                <a:gd name="T51" fmla="*/ 168 h 524"/>
                <a:gd name="T52" fmla="*/ 1159 w 1439"/>
                <a:gd name="T53" fmla="*/ 126 h 524"/>
                <a:gd name="T54" fmla="*/ 1214 w 1439"/>
                <a:gd name="T55" fmla="*/ 66 h 524"/>
                <a:gd name="T56" fmla="*/ 1248 w 1439"/>
                <a:gd name="T57" fmla="*/ 0 h 524"/>
                <a:gd name="T58" fmla="*/ 1278 w 1439"/>
                <a:gd name="T59" fmla="*/ 0 h 524"/>
                <a:gd name="T60" fmla="*/ 1319 w 1439"/>
                <a:gd name="T61" fmla="*/ 43 h 524"/>
                <a:gd name="T62" fmla="*/ 1325 w 1439"/>
                <a:gd name="T63" fmla="*/ 80 h 524"/>
                <a:gd name="T64" fmla="*/ 1375 w 1439"/>
                <a:gd name="T65" fmla="*/ 103 h 524"/>
                <a:gd name="T66" fmla="*/ 1439 w 1439"/>
                <a:gd name="T67" fmla="*/ 129 h 524"/>
                <a:gd name="T68" fmla="*/ 1436 w 1439"/>
                <a:gd name="T69" fmla="*/ 162 h 524"/>
                <a:gd name="T70" fmla="*/ 1385 w 1439"/>
                <a:gd name="T71" fmla="*/ 167 h 524"/>
                <a:gd name="T72" fmla="*/ 1401 w 1439"/>
                <a:gd name="T73" fmla="*/ 208 h 524"/>
                <a:gd name="T74" fmla="*/ 75 w 1439"/>
                <a:gd name="T75" fmla="*/ 61 h 524"/>
                <a:gd name="T76" fmla="*/ 83 w 1439"/>
                <a:gd name="T77" fmla="*/ 105 h 524"/>
                <a:gd name="T78" fmla="*/ 133 w 1439"/>
                <a:gd name="T79" fmla="*/ 95 h 524"/>
                <a:gd name="T80" fmla="*/ 155 w 1439"/>
                <a:gd name="T81" fmla="*/ 60 h 524"/>
                <a:gd name="T82" fmla="*/ 173 w 1439"/>
                <a:gd name="T83" fmla="*/ 68 h 524"/>
                <a:gd name="T84" fmla="*/ 220 w 1439"/>
                <a:gd name="T85" fmla="*/ 119 h 524"/>
                <a:gd name="T86" fmla="*/ 254 w 1439"/>
                <a:gd name="T87" fmla="*/ 176 h 524"/>
                <a:gd name="T88" fmla="*/ 260 w 1439"/>
                <a:gd name="T89" fmla="*/ 233 h 524"/>
                <a:gd name="T90" fmla="*/ 253 w 1439"/>
                <a:gd name="T91" fmla="*/ 272 h 524"/>
                <a:gd name="T92" fmla="*/ 261 w 1439"/>
                <a:gd name="T93" fmla="*/ 301 h 524"/>
                <a:gd name="T94" fmla="*/ 268 w 1439"/>
                <a:gd name="T95" fmla="*/ 352 h 524"/>
                <a:gd name="T96" fmla="*/ 295 w 1439"/>
                <a:gd name="T97" fmla="*/ 375 h 524"/>
                <a:gd name="T98" fmla="*/ 326 w 1439"/>
                <a:gd name="T99" fmla="*/ 451 h 524"/>
                <a:gd name="T100" fmla="*/ 325 w 1439"/>
                <a:gd name="T101" fmla="*/ 479 h 524"/>
                <a:gd name="T102" fmla="*/ 271 w 1439"/>
                <a:gd name="T103" fmla="*/ 485 h 524"/>
                <a:gd name="T104" fmla="*/ 199 w 1439"/>
                <a:gd name="T105" fmla="*/ 422 h 524"/>
                <a:gd name="T106" fmla="*/ 109 w 1439"/>
                <a:gd name="T107" fmla="*/ 354 h 524"/>
                <a:gd name="T108" fmla="*/ 99 w 1439"/>
                <a:gd name="T109" fmla="*/ 311 h 524"/>
                <a:gd name="T110" fmla="*/ 54 w 1439"/>
                <a:gd name="T111" fmla="*/ 254 h 524"/>
                <a:gd name="T112" fmla="*/ 42 w 1439"/>
                <a:gd name="T113" fmla="*/ 184 h 524"/>
                <a:gd name="T114" fmla="*/ 13 w 1439"/>
                <a:gd name="T115" fmla="*/ 137 h 524"/>
                <a:gd name="T116" fmla="*/ 18 w 1439"/>
                <a:gd name="T117" fmla="*/ 75 h 524"/>
                <a:gd name="T118" fmla="*/ 0 w 1439"/>
                <a:gd name="T119" fmla="*/ 39 h 524"/>
                <a:gd name="T120" fmla="*/ 12 w 1439"/>
                <a:gd name="T121" fmla="*/ 24 h 524"/>
                <a:gd name="T122" fmla="*/ 75 w 1439"/>
                <a:gd name="T123" fmla="*/ 61 h 5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439" h="524">
                  <a:moveTo>
                    <a:pt x="1401" y="208"/>
                  </a:moveTo>
                  <a:lnTo>
                    <a:pt x="1346" y="237"/>
                  </a:lnTo>
                  <a:lnTo>
                    <a:pt x="1281" y="223"/>
                  </a:lnTo>
                  <a:lnTo>
                    <a:pt x="1194" y="223"/>
                  </a:lnTo>
                  <a:lnTo>
                    <a:pt x="1171" y="320"/>
                  </a:lnTo>
                  <a:lnTo>
                    <a:pt x="1143" y="349"/>
                  </a:lnTo>
                  <a:lnTo>
                    <a:pt x="1107" y="468"/>
                  </a:lnTo>
                  <a:lnTo>
                    <a:pt x="1045" y="486"/>
                  </a:lnTo>
                  <a:lnTo>
                    <a:pt x="974" y="462"/>
                  </a:lnTo>
                  <a:lnTo>
                    <a:pt x="938" y="469"/>
                  </a:lnTo>
                  <a:lnTo>
                    <a:pt x="894" y="512"/>
                  </a:lnTo>
                  <a:lnTo>
                    <a:pt x="846" y="506"/>
                  </a:lnTo>
                  <a:lnTo>
                    <a:pt x="798" y="524"/>
                  </a:lnTo>
                  <a:lnTo>
                    <a:pt x="746" y="476"/>
                  </a:lnTo>
                  <a:lnTo>
                    <a:pt x="733" y="419"/>
                  </a:lnTo>
                  <a:lnTo>
                    <a:pt x="788" y="448"/>
                  </a:lnTo>
                  <a:lnTo>
                    <a:pt x="846" y="432"/>
                  </a:lnTo>
                  <a:lnTo>
                    <a:pt x="860" y="360"/>
                  </a:lnTo>
                  <a:lnTo>
                    <a:pt x="892" y="344"/>
                  </a:lnTo>
                  <a:lnTo>
                    <a:pt x="981" y="325"/>
                  </a:lnTo>
                  <a:lnTo>
                    <a:pt x="1033" y="258"/>
                  </a:lnTo>
                  <a:lnTo>
                    <a:pt x="1068" y="204"/>
                  </a:lnTo>
                  <a:lnTo>
                    <a:pt x="1104" y="248"/>
                  </a:lnTo>
                  <a:lnTo>
                    <a:pt x="1119" y="219"/>
                  </a:lnTo>
                  <a:lnTo>
                    <a:pt x="1155" y="222"/>
                  </a:lnTo>
                  <a:lnTo>
                    <a:pt x="1157" y="168"/>
                  </a:lnTo>
                  <a:lnTo>
                    <a:pt x="1159" y="126"/>
                  </a:lnTo>
                  <a:lnTo>
                    <a:pt x="1214" y="66"/>
                  </a:lnTo>
                  <a:lnTo>
                    <a:pt x="1248" y="0"/>
                  </a:lnTo>
                  <a:lnTo>
                    <a:pt x="1278" y="0"/>
                  </a:lnTo>
                  <a:lnTo>
                    <a:pt x="1319" y="43"/>
                  </a:lnTo>
                  <a:lnTo>
                    <a:pt x="1325" y="80"/>
                  </a:lnTo>
                  <a:lnTo>
                    <a:pt x="1375" y="103"/>
                  </a:lnTo>
                  <a:lnTo>
                    <a:pt x="1439" y="129"/>
                  </a:lnTo>
                  <a:lnTo>
                    <a:pt x="1436" y="162"/>
                  </a:lnTo>
                  <a:lnTo>
                    <a:pt x="1385" y="167"/>
                  </a:lnTo>
                  <a:lnTo>
                    <a:pt x="1401" y="208"/>
                  </a:lnTo>
                  <a:moveTo>
                    <a:pt x="75" y="61"/>
                  </a:moveTo>
                  <a:lnTo>
                    <a:pt x="83" y="105"/>
                  </a:lnTo>
                  <a:lnTo>
                    <a:pt x="133" y="95"/>
                  </a:lnTo>
                  <a:lnTo>
                    <a:pt x="155" y="60"/>
                  </a:lnTo>
                  <a:lnTo>
                    <a:pt x="173" y="68"/>
                  </a:lnTo>
                  <a:lnTo>
                    <a:pt x="220" y="119"/>
                  </a:lnTo>
                  <a:lnTo>
                    <a:pt x="254" y="176"/>
                  </a:lnTo>
                  <a:lnTo>
                    <a:pt x="260" y="233"/>
                  </a:lnTo>
                  <a:lnTo>
                    <a:pt x="253" y="272"/>
                  </a:lnTo>
                  <a:lnTo>
                    <a:pt x="261" y="301"/>
                  </a:lnTo>
                  <a:lnTo>
                    <a:pt x="268" y="352"/>
                  </a:lnTo>
                  <a:lnTo>
                    <a:pt x="295" y="375"/>
                  </a:lnTo>
                  <a:lnTo>
                    <a:pt x="326" y="451"/>
                  </a:lnTo>
                  <a:lnTo>
                    <a:pt x="325" y="479"/>
                  </a:lnTo>
                  <a:lnTo>
                    <a:pt x="271" y="485"/>
                  </a:lnTo>
                  <a:lnTo>
                    <a:pt x="199" y="422"/>
                  </a:lnTo>
                  <a:lnTo>
                    <a:pt x="109" y="354"/>
                  </a:lnTo>
                  <a:lnTo>
                    <a:pt x="99" y="311"/>
                  </a:lnTo>
                  <a:lnTo>
                    <a:pt x="54" y="254"/>
                  </a:lnTo>
                  <a:lnTo>
                    <a:pt x="42" y="184"/>
                  </a:lnTo>
                  <a:lnTo>
                    <a:pt x="13" y="137"/>
                  </a:lnTo>
                  <a:lnTo>
                    <a:pt x="18" y="75"/>
                  </a:lnTo>
                  <a:lnTo>
                    <a:pt x="0" y="39"/>
                  </a:lnTo>
                  <a:lnTo>
                    <a:pt x="12" y="24"/>
                  </a:lnTo>
                  <a:lnTo>
                    <a:pt x="75" y="61"/>
                  </a:lnTo>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32" name="Freeform 131"/>
            <p:cNvSpPr>
              <a:spLocks/>
            </p:cNvSpPr>
            <p:nvPr/>
          </p:nvSpPr>
          <p:spPr bwMode="auto">
            <a:xfrm>
              <a:off x="9822210" y="4896611"/>
              <a:ext cx="71086" cy="74557"/>
            </a:xfrm>
            <a:custGeom>
              <a:avLst/>
              <a:gdLst>
                <a:gd name="T0" fmla="*/ 26 w 43"/>
                <a:gd name="T1" fmla="*/ 20 h 48"/>
                <a:gd name="T2" fmla="*/ 37 w 43"/>
                <a:gd name="T3" fmla="*/ 33 h 48"/>
                <a:gd name="T4" fmla="*/ 43 w 43"/>
                <a:gd name="T5" fmla="*/ 43 h 48"/>
                <a:gd name="T6" fmla="*/ 35 w 43"/>
                <a:gd name="T7" fmla="*/ 48 h 48"/>
                <a:gd name="T8" fmla="*/ 27 w 43"/>
                <a:gd name="T9" fmla="*/ 42 h 48"/>
                <a:gd name="T10" fmla="*/ 17 w 43"/>
                <a:gd name="T11" fmla="*/ 33 h 48"/>
                <a:gd name="T12" fmla="*/ 8 w 43"/>
                <a:gd name="T13" fmla="*/ 22 h 48"/>
                <a:gd name="T14" fmla="*/ 0 w 43"/>
                <a:gd name="T15" fmla="*/ 7 h 48"/>
                <a:gd name="T16" fmla="*/ 0 w 43"/>
                <a:gd name="T17" fmla="*/ 0 h 48"/>
                <a:gd name="T18" fmla="*/ 7 w 43"/>
                <a:gd name="T19" fmla="*/ 0 h 48"/>
                <a:gd name="T20" fmla="*/ 16 w 43"/>
                <a:gd name="T21" fmla="*/ 8 h 48"/>
                <a:gd name="T22" fmla="*/ 22 w 43"/>
                <a:gd name="T23" fmla="*/ 15 h 48"/>
                <a:gd name="T24" fmla="*/ 26 w 43"/>
                <a:gd name="T25" fmla="*/ 2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3" h="48">
                  <a:moveTo>
                    <a:pt x="26" y="20"/>
                  </a:moveTo>
                  <a:lnTo>
                    <a:pt x="37" y="33"/>
                  </a:lnTo>
                  <a:lnTo>
                    <a:pt x="43" y="43"/>
                  </a:lnTo>
                  <a:lnTo>
                    <a:pt x="35" y="48"/>
                  </a:lnTo>
                  <a:lnTo>
                    <a:pt x="27" y="42"/>
                  </a:lnTo>
                  <a:lnTo>
                    <a:pt x="17" y="33"/>
                  </a:lnTo>
                  <a:lnTo>
                    <a:pt x="8" y="22"/>
                  </a:lnTo>
                  <a:lnTo>
                    <a:pt x="0" y="7"/>
                  </a:lnTo>
                  <a:lnTo>
                    <a:pt x="0" y="0"/>
                  </a:lnTo>
                  <a:lnTo>
                    <a:pt x="7" y="0"/>
                  </a:lnTo>
                  <a:lnTo>
                    <a:pt x="16" y="8"/>
                  </a:lnTo>
                  <a:lnTo>
                    <a:pt x="22" y="15"/>
                  </a:lnTo>
                  <a:lnTo>
                    <a:pt x="26" y="2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41" name="Freeform 140"/>
            <p:cNvSpPr>
              <a:spLocks/>
            </p:cNvSpPr>
            <p:nvPr/>
          </p:nvSpPr>
          <p:spPr bwMode="auto">
            <a:xfrm>
              <a:off x="7268103" y="3267242"/>
              <a:ext cx="251278" cy="128922"/>
            </a:xfrm>
            <a:custGeom>
              <a:avLst/>
              <a:gdLst>
                <a:gd name="T0" fmla="*/ 146 w 152"/>
                <a:gd name="T1" fmla="*/ 52 h 83"/>
                <a:gd name="T2" fmla="*/ 146 w 152"/>
                <a:gd name="T3" fmla="*/ 61 h 83"/>
                <a:gd name="T4" fmla="*/ 152 w 152"/>
                <a:gd name="T5" fmla="*/ 75 h 83"/>
                <a:gd name="T6" fmla="*/ 151 w 152"/>
                <a:gd name="T7" fmla="*/ 83 h 83"/>
                <a:gd name="T8" fmla="*/ 136 w 152"/>
                <a:gd name="T9" fmla="*/ 83 h 83"/>
                <a:gd name="T10" fmla="*/ 114 w 152"/>
                <a:gd name="T11" fmla="*/ 78 h 83"/>
                <a:gd name="T12" fmla="*/ 100 w 152"/>
                <a:gd name="T13" fmla="*/ 76 h 83"/>
                <a:gd name="T14" fmla="*/ 88 w 152"/>
                <a:gd name="T15" fmla="*/ 66 h 83"/>
                <a:gd name="T16" fmla="*/ 63 w 152"/>
                <a:gd name="T17" fmla="*/ 63 h 83"/>
                <a:gd name="T18" fmla="*/ 37 w 152"/>
                <a:gd name="T19" fmla="*/ 51 h 83"/>
                <a:gd name="T20" fmla="*/ 18 w 152"/>
                <a:gd name="T21" fmla="*/ 41 h 83"/>
                <a:gd name="T22" fmla="*/ 0 w 152"/>
                <a:gd name="T23" fmla="*/ 33 h 83"/>
                <a:gd name="T24" fmla="*/ 3 w 152"/>
                <a:gd name="T25" fmla="*/ 14 h 83"/>
                <a:gd name="T26" fmla="*/ 12 w 152"/>
                <a:gd name="T27" fmla="*/ 4 h 83"/>
                <a:gd name="T28" fmla="*/ 18 w 152"/>
                <a:gd name="T29" fmla="*/ 0 h 83"/>
                <a:gd name="T30" fmla="*/ 34 w 152"/>
                <a:gd name="T31" fmla="*/ 6 h 83"/>
                <a:gd name="T32" fmla="*/ 54 w 152"/>
                <a:gd name="T33" fmla="*/ 19 h 83"/>
                <a:gd name="T34" fmla="*/ 65 w 152"/>
                <a:gd name="T35" fmla="*/ 22 h 83"/>
                <a:gd name="T36" fmla="*/ 73 w 152"/>
                <a:gd name="T37" fmla="*/ 32 h 83"/>
                <a:gd name="T38" fmla="*/ 88 w 152"/>
                <a:gd name="T39" fmla="*/ 36 h 83"/>
                <a:gd name="T40" fmla="*/ 104 w 152"/>
                <a:gd name="T41" fmla="*/ 45 h 83"/>
                <a:gd name="T42" fmla="*/ 125 w 152"/>
                <a:gd name="T43" fmla="*/ 50 h 83"/>
                <a:gd name="T44" fmla="*/ 146 w 152"/>
                <a:gd name="T45" fmla="*/ 52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52" h="83">
                  <a:moveTo>
                    <a:pt x="146" y="52"/>
                  </a:moveTo>
                  <a:lnTo>
                    <a:pt x="146" y="61"/>
                  </a:lnTo>
                  <a:lnTo>
                    <a:pt x="152" y="75"/>
                  </a:lnTo>
                  <a:lnTo>
                    <a:pt x="151" y="83"/>
                  </a:lnTo>
                  <a:lnTo>
                    <a:pt x="136" y="83"/>
                  </a:lnTo>
                  <a:lnTo>
                    <a:pt x="114" y="78"/>
                  </a:lnTo>
                  <a:lnTo>
                    <a:pt x="100" y="76"/>
                  </a:lnTo>
                  <a:lnTo>
                    <a:pt x="88" y="66"/>
                  </a:lnTo>
                  <a:lnTo>
                    <a:pt x="63" y="63"/>
                  </a:lnTo>
                  <a:lnTo>
                    <a:pt x="37" y="51"/>
                  </a:lnTo>
                  <a:lnTo>
                    <a:pt x="18" y="41"/>
                  </a:lnTo>
                  <a:lnTo>
                    <a:pt x="0" y="33"/>
                  </a:lnTo>
                  <a:lnTo>
                    <a:pt x="3" y="14"/>
                  </a:lnTo>
                  <a:lnTo>
                    <a:pt x="12" y="4"/>
                  </a:lnTo>
                  <a:lnTo>
                    <a:pt x="18" y="0"/>
                  </a:lnTo>
                  <a:lnTo>
                    <a:pt x="34" y="6"/>
                  </a:lnTo>
                  <a:lnTo>
                    <a:pt x="54" y="19"/>
                  </a:lnTo>
                  <a:lnTo>
                    <a:pt x="65" y="22"/>
                  </a:lnTo>
                  <a:lnTo>
                    <a:pt x="73" y="32"/>
                  </a:lnTo>
                  <a:lnTo>
                    <a:pt x="88" y="36"/>
                  </a:lnTo>
                  <a:lnTo>
                    <a:pt x="104" y="45"/>
                  </a:lnTo>
                  <a:lnTo>
                    <a:pt x="125" y="50"/>
                  </a:lnTo>
                  <a:lnTo>
                    <a:pt x="146" y="52"/>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42" name="Freeform 141"/>
            <p:cNvSpPr>
              <a:spLocks noEditPoints="1"/>
            </p:cNvSpPr>
            <p:nvPr/>
          </p:nvSpPr>
          <p:spPr bwMode="auto">
            <a:xfrm>
              <a:off x="9437028" y="5359482"/>
              <a:ext cx="538925" cy="389869"/>
            </a:xfrm>
            <a:custGeom>
              <a:avLst/>
              <a:gdLst>
                <a:gd name="T0" fmla="*/ 1141 w 1337"/>
                <a:gd name="T1" fmla="*/ 233 h 1028"/>
                <a:gd name="T2" fmla="*/ 1195 w 1337"/>
                <a:gd name="T3" fmla="*/ 199 h 1028"/>
                <a:gd name="T4" fmla="*/ 1204 w 1337"/>
                <a:gd name="T5" fmla="*/ 290 h 1028"/>
                <a:gd name="T6" fmla="*/ 1308 w 1337"/>
                <a:gd name="T7" fmla="*/ 265 h 1028"/>
                <a:gd name="T8" fmla="*/ 1271 w 1337"/>
                <a:gd name="T9" fmla="*/ 350 h 1028"/>
                <a:gd name="T10" fmla="*/ 1164 w 1337"/>
                <a:gd name="T11" fmla="*/ 397 h 1028"/>
                <a:gd name="T12" fmla="*/ 1109 w 1337"/>
                <a:gd name="T13" fmla="*/ 459 h 1028"/>
                <a:gd name="T14" fmla="*/ 1030 w 1337"/>
                <a:gd name="T15" fmla="*/ 521 h 1028"/>
                <a:gd name="T16" fmla="*/ 876 w 1337"/>
                <a:gd name="T17" fmla="*/ 612 h 1028"/>
                <a:gd name="T18" fmla="*/ 861 w 1337"/>
                <a:gd name="T19" fmla="*/ 578 h 1028"/>
                <a:gd name="T20" fmla="*/ 960 w 1337"/>
                <a:gd name="T21" fmla="*/ 462 h 1028"/>
                <a:gd name="T22" fmla="*/ 931 w 1337"/>
                <a:gd name="T23" fmla="*/ 397 h 1028"/>
                <a:gd name="T24" fmla="*/ 1055 w 1337"/>
                <a:gd name="T25" fmla="*/ 303 h 1028"/>
                <a:gd name="T26" fmla="*/ 1093 w 1337"/>
                <a:gd name="T27" fmla="*/ 191 h 1028"/>
                <a:gd name="T28" fmla="*/ 1092 w 1337"/>
                <a:gd name="T29" fmla="*/ 141 h 1028"/>
                <a:gd name="T30" fmla="*/ 1084 w 1337"/>
                <a:gd name="T31" fmla="*/ 6 h 1028"/>
                <a:gd name="T32" fmla="*/ 1126 w 1337"/>
                <a:gd name="T33" fmla="*/ 47 h 1028"/>
                <a:gd name="T34" fmla="*/ 1144 w 1337"/>
                <a:gd name="T35" fmla="*/ 144 h 1028"/>
                <a:gd name="T36" fmla="*/ 761 w 1337"/>
                <a:gd name="T37" fmla="*/ 582 h 1028"/>
                <a:gd name="T38" fmla="*/ 829 w 1337"/>
                <a:gd name="T39" fmla="*/ 583 h 1028"/>
                <a:gd name="T40" fmla="*/ 749 w 1337"/>
                <a:gd name="T41" fmla="*/ 658 h 1028"/>
                <a:gd name="T42" fmla="*/ 597 w 1337"/>
                <a:gd name="T43" fmla="*/ 754 h 1028"/>
                <a:gd name="T44" fmla="*/ 537 w 1337"/>
                <a:gd name="T45" fmla="*/ 795 h 1028"/>
                <a:gd name="T46" fmla="*/ 393 w 1337"/>
                <a:gd name="T47" fmla="*/ 882 h 1028"/>
                <a:gd name="T48" fmla="*/ 202 w 1337"/>
                <a:gd name="T49" fmla="*/ 1004 h 1028"/>
                <a:gd name="T50" fmla="*/ 88 w 1337"/>
                <a:gd name="T51" fmla="*/ 1026 h 1028"/>
                <a:gd name="T52" fmla="*/ 0 w 1337"/>
                <a:gd name="T53" fmla="*/ 993 h 1028"/>
                <a:gd name="T54" fmla="*/ 99 w 1337"/>
                <a:gd name="T55" fmla="*/ 900 h 1028"/>
                <a:gd name="T56" fmla="*/ 304 w 1337"/>
                <a:gd name="T57" fmla="*/ 801 h 1028"/>
                <a:gd name="T58" fmla="*/ 469 w 1337"/>
                <a:gd name="T59" fmla="*/ 725 h 1028"/>
                <a:gd name="T60" fmla="*/ 619 w 1337"/>
                <a:gd name="T61" fmla="*/ 619 h 1028"/>
                <a:gd name="T62" fmla="*/ 704 w 1337"/>
                <a:gd name="T63" fmla="*/ 550 h 1028"/>
                <a:gd name="T64" fmla="*/ 770 w 1337"/>
                <a:gd name="T65" fmla="*/ 547 h 10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7" h="1028">
                  <a:moveTo>
                    <a:pt x="1144" y="144"/>
                  </a:moveTo>
                  <a:lnTo>
                    <a:pt x="1141" y="233"/>
                  </a:lnTo>
                  <a:lnTo>
                    <a:pt x="1178" y="176"/>
                  </a:lnTo>
                  <a:lnTo>
                    <a:pt x="1195" y="199"/>
                  </a:lnTo>
                  <a:lnTo>
                    <a:pt x="1166" y="263"/>
                  </a:lnTo>
                  <a:lnTo>
                    <a:pt x="1204" y="290"/>
                  </a:lnTo>
                  <a:lnTo>
                    <a:pt x="1247" y="297"/>
                  </a:lnTo>
                  <a:lnTo>
                    <a:pt x="1308" y="265"/>
                  </a:lnTo>
                  <a:lnTo>
                    <a:pt x="1337" y="275"/>
                  </a:lnTo>
                  <a:lnTo>
                    <a:pt x="1271" y="350"/>
                  </a:lnTo>
                  <a:lnTo>
                    <a:pt x="1216" y="399"/>
                  </a:lnTo>
                  <a:lnTo>
                    <a:pt x="1164" y="397"/>
                  </a:lnTo>
                  <a:lnTo>
                    <a:pt x="1128" y="423"/>
                  </a:lnTo>
                  <a:lnTo>
                    <a:pt x="1109" y="459"/>
                  </a:lnTo>
                  <a:lnTo>
                    <a:pt x="1088" y="475"/>
                  </a:lnTo>
                  <a:lnTo>
                    <a:pt x="1030" y="521"/>
                  </a:lnTo>
                  <a:lnTo>
                    <a:pt x="954" y="578"/>
                  </a:lnTo>
                  <a:lnTo>
                    <a:pt x="876" y="612"/>
                  </a:lnTo>
                  <a:lnTo>
                    <a:pt x="881" y="590"/>
                  </a:lnTo>
                  <a:lnTo>
                    <a:pt x="861" y="578"/>
                  </a:lnTo>
                  <a:lnTo>
                    <a:pt x="950" y="508"/>
                  </a:lnTo>
                  <a:lnTo>
                    <a:pt x="960" y="462"/>
                  </a:lnTo>
                  <a:lnTo>
                    <a:pt x="908" y="428"/>
                  </a:lnTo>
                  <a:lnTo>
                    <a:pt x="931" y="397"/>
                  </a:lnTo>
                  <a:lnTo>
                    <a:pt x="1001" y="368"/>
                  </a:lnTo>
                  <a:lnTo>
                    <a:pt x="1055" y="303"/>
                  </a:lnTo>
                  <a:lnTo>
                    <a:pt x="1087" y="248"/>
                  </a:lnTo>
                  <a:lnTo>
                    <a:pt x="1093" y="191"/>
                  </a:lnTo>
                  <a:lnTo>
                    <a:pt x="1104" y="176"/>
                  </a:lnTo>
                  <a:lnTo>
                    <a:pt x="1092" y="141"/>
                  </a:lnTo>
                  <a:lnTo>
                    <a:pt x="1080" y="66"/>
                  </a:lnTo>
                  <a:lnTo>
                    <a:pt x="1084" y="6"/>
                  </a:lnTo>
                  <a:lnTo>
                    <a:pt x="1114" y="0"/>
                  </a:lnTo>
                  <a:lnTo>
                    <a:pt x="1126" y="47"/>
                  </a:lnTo>
                  <a:lnTo>
                    <a:pt x="1169" y="69"/>
                  </a:lnTo>
                  <a:lnTo>
                    <a:pt x="1144" y="144"/>
                  </a:lnTo>
                  <a:moveTo>
                    <a:pt x="770" y="547"/>
                  </a:moveTo>
                  <a:lnTo>
                    <a:pt x="761" y="582"/>
                  </a:lnTo>
                  <a:lnTo>
                    <a:pt x="834" y="548"/>
                  </a:lnTo>
                  <a:lnTo>
                    <a:pt x="829" y="583"/>
                  </a:lnTo>
                  <a:lnTo>
                    <a:pt x="803" y="619"/>
                  </a:lnTo>
                  <a:lnTo>
                    <a:pt x="749" y="658"/>
                  </a:lnTo>
                  <a:lnTo>
                    <a:pt x="657" y="720"/>
                  </a:lnTo>
                  <a:lnTo>
                    <a:pt x="597" y="754"/>
                  </a:lnTo>
                  <a:lnTo>
                    <a:pt x="590" y="794"/>
                  </a:lnTo>
                  <a:lnTo>
                    <a:pt x="537" y="795"/>
                  </a:lnTo>
                  <a:lnTo>
                    <a:pt x="454" y="827"/>
                  </a:lnTo>
                  <a:lnTo>
                    <a:pt x="393" y="882"/>
                  </a:lnTo>
                  <a:lnTo>
                    <a:pt x="285" y="966"/>
                  </a:lnTo>
                  <a:lnTo>
                    <a:pt x="202" y="1004"/>
                  </a:lnTo>
                  <a:lnTo>
                    <a:pt x="148" y="1028"/>
                  </a:lnTo>
                  <a:lnTo>
                    <a:pt x="88" y="1026"/>
                  </a:lnTo>
                  <a:lnTo>
                    <a:pt x="68" y="998"/>
                  </a:lnTo>
                  <a:lnTo>
                    <a:pt x="0" y="993"/>
                  </a:lnTo>
                  <a:lnTo>
                    <a:pt x="13" y="962"/>
                  </a:lnTo>
                  <a:lnTo>
                    <a:pt x="99" y="900"/>
                  </a:lnTo>
                  <a:lnTo>
                    <a:pt x="248" y="817"/>
                  </a:lnTo>
                  <a:lnTo>
                    <a:pt x="304" y="801"/>
                  </a:lnTo>
                  <a:lnTo>
                    <a:pt x="378" y="769"/>
                  </a:lnTo>
                  <a:lnTo>
                    <a:pt x="469" y="725"/>
                  </a:lnTo>
                  <a:lnTo>
                    <a:pt x="543" y="681"/>
                  </a:lnTo>
                  <a:lnTo>
                    <a:pt x="619" y="619"/>
                  </a:lnTo>
                  <a:lnTo>
                    <a:pt x="661" y="597"/>
                  </a:lnTo>
                  <a:lnTo>
                    <a:pt x="704" y="550"/>
                  </a:lnTo>
                  <a:lnTo>
                    <a:pt x="780" y="511"/>
                  </a:lnTo>
                  <a:lnTo>
                    <a:pt x="770" y="547"/>
                  </a:lnTo>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44" name="Freeform 143"/>
            <p:cNvSpPr>
              <a:spLocks/>
            </p:cNvSpPr>
            <p:nvPr/>
          </p:nvSpPr>
          <p:spPr bwMode="auto">
            <a:xfrm>
              <a:off x="6701073" y="3051339"/>
              <a:ext cx="448003" cy="431806"/>
            </a:xfrm>
            <a:custGeom>
              <a:avLst/>
              <a:gdLst>
                <a:gd name="T0" fmla="*/ 232 w 271"/>
                <a:gd name="T1" fmla="*/ 9 h 278"/>
                <a:gd name="T2" fmla="*/ 271 w 271"/>
                <a:gd name="T3" fmla="*/ 33 h 278"/>
                <a:gd name="T4" fmla="*/ 241 w 271"/>
                <a:gd name="T5" fmla="*/ 54 h 278"/>
                <a:gd name="T6" fmla="*/ 207 w 271"/>
                <a:gd name="T7" fmla="*/ 58 h 278"/>
                <a:gd name="T8" fmla="*/ 226 w 271"/>
                <a:gd name="T9" fmla="*/ 90 h 278"/>
                <a:gd name="T10" fmla="*/ 230 w 271"/>
                <a:gd name="T11" fmla="*/ 112 h 278"/>
                <a:gd name="T12" fmla="*/ 221 w 271"/>
                <a:gd name="T13" fmla="*/ 148 h 278"/>
                <a:gd name="T14" fmla="*/ 199 w 271"/>
                <a:gd name="T15" fmla="*/ 191 h 278"/>
                <a:gd name="T16" fmla="*/ 162 w 271"/>
                <a:gd name="T17" fmla="*/ 211 h 278"/>
                <a:gd name="T18" fmla="*/ 180 w 271"/>
                <a:gd name="T19" fmla="*/ 236 h 278"/>
                <a:gd name="T20" fmla="*/ 198 w 271"/>
                <a:gd name="T21" fmla="*/ 265 h 278"/>
                <a:gd name="T22" fmla="*/ 149 w 271"/>
                <a:gd name="T23" fmla="*/ 278 h 278"/>
                <a:gd name="T24" fmla="*/ 127 w 271"/>
                <a:gd name="T25" fmla="*/ 258 h 278"/>
                <a:gd name="T26" fmla="*/ 79 w 271"/>
                <a:gd name="T27" fmla="*/ 246 h 278"/>
                <a:gd name="T28" fmla="*/ 25 w 271"/>
                <a:gd name="T29" fmla="*/ 249 h 278"/>
                <a:gd name="T30" fmla="*/ 53 w 271"/>
                <a:gd name="T31" fmla="*/ 214 h 278"/>
                <a:gd name="T32" fmla="*/ 41 w 271"/>
                <a:gd name="T33" fmla="*/ 202 h 278"/>
                <a:gd name="T34" fmla="*/ 19 w 271"/>
                <a:gd name="T35" fmla="*/ 174 h 278"/>
                <a:gd name="T36" fmla="*/ 0 w 271"/>
                <a:gd name="T37" fmla="*/ 151 h 278"/>
                <a:gd name="T38" fmla="*/ 48 w 271"/>
                <a:gd name="T39" fmla="*/ 158 h 278"/>
                <a:gd name="T40" fmla="*/ 62 w 271"/>
                <a:gd name="T41" fmla="*/ 156 h 278"/>
                <a:gd name="T42" fmla="*/ 96 w 271"/>
                <a:gd name="T43" fmla="*/ 150 h 278"/>
                <a:gd name="T44" fmla="*/ 101 w 271"/>
                <a:gd name="T45" fmla="*/ 120 h 278"/>
                <a:gd name="T46" fmla="*/ 115 w 271"/>
                <a:gd name="T47" fmla="*/ 114 h 278"/>
                <a:gd name="T48" fmla="*/ 135 w 271"/>
                <a:gd name="T49" fmla="*/ 114 h 278"/>
                <a:gd name="T50" fmla="*/ 137 w 271"/>
                <a:gd name="T51" fmla="*/ 95 h 278"/>
                <a:gd name="T52" fmla="*/ 152 w 271"/>
                <a:gd name="T53" fmla="*/ 78 h 278"/>
                <a:gd name="T54" fmla="*/ 158 w 271"/>
                <a:gd name="T55" fmla="*/ 65 h 278"/>
                <a:gd name="T56" fmla="*/ 159 w 271"/>
                <a:gd name="T57" fmla="*/ 49 h 278"/>
                <a:gd name="T58" fmla="*/ 161 w 271"/>
                <a:gd name="T59" fmla="*/ 30 h 278"/>
                <a:gd name="T60" fmla="*/ 163 w 271"/>
                <a:gd name="T61" fmla="*/ 12 h 278"/>
                <a:gd name="T62" fmla="*/ 199 w 271"/>
                <a:gd name="T63" fmla="*/ 6 h 278"/>
                <a:gd name="T64" fmla="*/ 216 w 271"/>
                <a:gd name="T65" fmla="*/ 0 h 2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71" h="278">
                  <a:moveTo>
                    <a:pt x="216" y="0"/>
                  </a:moveTo>
                  <a:lnTo>
                    <a:pt x="232" y="9"/>
                  </a:lnTo>
                  <a:lnTo>
                    <a:pt x="241" y="25"/>
                  </a:lnTo>
                  <a:lnTo>
                    <a:pt x="271" y="33"/>
                  </a:lnTo>
                  <a:lnTo>
                    <a:pt x="259" y="51"/>
                  </a:lnTo>
                  <a:lnTo>
                    <a:pt x="241" y="54"/>
                  </a:lnTo>
                  <a:lnTo>
                    <a:pt x="213" y="49"/>
                  </a:lnTo>
                  <a:lnTo>
                    <a:pt x="207" y="58"/>
                  </a:lnTo>
                  <a:lnTo>
                    <a:pt x="217" y="76"/>
                  </a:lnTo>
                  <a:lnTo>
                    <a:pt x="226" y="90"/>
                  </a:lnTo>
                  <a:lnTo>
                    <a:pt x="243" y="100"/>
                  </a:lnTo>
                  <a:lnTo>
                    <a:pt x="230" y="112"/>
                  </a:lnTo>
                  <a:lnTo>
                    <a:pt x="234" y="127"/>
                  </a:lnTo>
                  <a:lnTo>
                    <a:pt x="221" y="148"/>
                  </a:lnTo>
                  <a:lnTo>
                    <a:pt x="214" y="169"/>
                  </a:lnTo>
                  <a:lnTo>
                    <a:pt x="199" y="191"/>
                  </a:lnTo>
                  <a:lnTo>
                    <a:pt x="178" y="189"/>
                  </a:lnTo>
                  <a:lnTo>
                    <a:pt x="162" y="211"/>
                  </a:lnTo>
                  <a:lnTo>
                    <a:pt x="176" y="220"/>
                  </a:lnTo>
                  <a:lnTo>
                    <a:pt x="180" y="236"/>
                  </a:lnTo>
                  <a:lnTo>
                    <a:pt x="192" y="246"/>
                  </a:lnTo>
                  <a:lnTo>
                    <a:pt x="198" y="265"/>
                  </a:lnTo>
                  <a:lnTo>
                    <a:pt x="159" y="264"/>
                  </a:lnTo>
                  <a:lnTo>
                    <a:pt x="149" y="278"/>
                  </a:lnTo>
                  <a:lnTo>
                    <a:pt x="135" y="273"/>
                  </a:lnTo>
                  <a:lnTo>
                    <a:pt x="127" y="258"/>
                  </a:lnTo>
                  <a:lnTo>
                    <a:pt x="111" y="242"/>
                  </a:lnTo>
                  <a:lnTo>
                    <a:pt x="79" y="246"/>
                  </a:lnTo>
                  <a:lnTo>
                    <a:pt x="50" y="246"/>
                  </a:lnTo>
                  <a:lnTo>
                    <a:pt x="25" y="249"/>
                  </a:lnTo>
                  <a:lnTo>
                    <a:pt x="29" y="225"/>
                  </a:lnTo>
                  <a:lnTo>
                    <a:pt x="53" y="214"/>
                  </a:lnTo>
                  <a:lnTo>
                    <a:pt x="50" y="205"/>
                  </a:lnTo>
                  <a:lnTo>
                    <a:pt x="41" y="202"/>
                  </a:lnTo>
                  <a:lnTo>
                    <a:pt x="38" y="183"/>
                  </a:lnTo>
                  <a:lnTo>
                    <a:pt x="19" y="174"/>
                  </a:lnTo>
                  <a:lnTo>
                    <a:pt x="10" y="162"/>
                  </a:lnTo>
                  <a:lnTo>
                    <a:pt x="0" y="151"/>
                  </a:lnTo>
                  <a:lnTo>
                    <a:pt x="31" y="161"/>
                  </a:lnTo>
                  <a:lnTo>
                    <a:pt x="48" y="158"/>
                  </a:lnTo>
                  <a:lnTo>
                    <a:pt x="59" y="161"/>
                  </a:lnTo>
                  <a:lnTo>
                    <a:pt x="62" y="156"/>
                  </a:lnTo>
                  <a:lnTo>
                    <a:pt x="75" y="158"/>
                  </a:lnTo>
                  <a:lnTo>
                    <a:pt x="96" y="150"/>
                  </a:lnTo>
                  <a:lnTo>
                    <a:pt x="93" y="132"/>
                  </a:lnTo>
                  <a:lnTo>
                    <a:pt x="101" y="120"/>
                  </a:lnTo>
                  <a:lnTo>
                    <a:pt x="114" y="120"/>
                  </a:lnTo>
                  <a:lnTo>
                    <a:pt x="115" y="114"/>
                  </a:lnTo>
                  <a:lnTo>
                    <a:pt x="128" y="112"/>
                  </a:lnTo>
                  <a:lnTo>
                    <a:pt x="135" y="114"/>
                  </a:lnTo>
                  <a:lnTo>
                    <a:pt x="140" y="108"/>
                  </a:lnTo>
                  <a:lnTo>
                    <a:pt x="137" y="95"/>
                  </a:lnTo>
                  <a:lnTo>
                    <a:pt x="142" y="83"/>
                  </a:lnTo>
                  <a:lnTo>
                    <a:pt x="152" y="78"/>
                  </a:lnTo>
                  <a:lnTo>
                    <a:pt x="142" y="64"/>
                  </a:lnTo>
                  <a:lnTo>
                    <a:pt x="158" y="65"/>
                  </a:lnTo>
                  <a:lnTo>
                    <a:pt x="162" y="57"/>
                  </a:lnTo>
                  <a:lnTo>
                    <a:pt x="159" y="49"/>
                  </a:lnTo>
                  <a:lnTo>
                    <a:pt x="165" y="41"/>
                  </a:lnTo>
                  <a:lnTo>
                    <a:pt x="161" y="30"/>
                  </a:lnTo>
                  <a:lnTo>
                    <a:pt x="155" y="22"/>
                  </a:lnTo>
                  <a:lnTo>
                    <a:pt x="163" y="12"/>
                  </a:lnTo>
                  <a:lnTo>
                    <a:pt x="180" y="8"/>
                  </a:lnTo>
                  <a:lnTo>
                    <a:pt x="199" y="6"/>
                  </a:lnTo>
                  <a:lnTo>
                    <a:pt x="207" y="2"/>
                  </a:lnTo>
                  <a:lnTo>
                    <a:pt x="216"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47" name="Freeform 146"/>
            <p:cNvSpPr>
              <a:spLocks noEditPoints="1"/>
            </p:cNvSpPr>
            <p:nvPr/>
          </p:nvSpPr>
          <p:spPr bwMode="auto">
            <a:xfrm>
              <a:off x="8476551" y="3650897"/>
              <a:ext cx="285995" cy="416274"/>
            </a:xfrm>
            <a:custGeom>
              <a:avLst/>
              <a:gdLst>
                <a:gd name="T0" fmla="*/ 252 w 710"/>
                <a:gd name="T1" fmla="*/ 24 h 1100"/>
                <a:gd name="T2" fmla="*/ 282 w 710"/>
                <a:gd name="T3" fmla="*/ 24 h 1100"/>
                <a:gd name="T4" fmla="*/ 311 w 710"/>
                <a:gd name="T5" fmla="*/ 120 h 1100"/>
                <a:gd name="T6" fmla="*/ 264 w 710"/>
                <a:gd name="T7" fmla="*/ 219 h 1100"/>
                <a:gd name="T8" fmla="*/ 288 w 710"/>
                <a:gd name="T9" fmla="*/ 355 h 1100"/>
                <a:gd name="T10" fmla="*/ 361 w 710"/>
                <a:gd name="T11" fmla="*/ 355 h 1100"/>
                <a:gd name="T12" fmla="*/ 459 w 710"/>
                <a:gd name="T13" fmla="*/ 448 h 1100"/>
                <a:gd name="T14" fmla="*/ 483 w 710"/>
                <a:gd name="T15" fmla="*/ 508 h 1100"/>
                <a:gd name="T16" fmla="*/ 387 w 710"/>
                <a:gd name="T17" fmla="*/ 421 h 1100"/>
                <a:gd name="T18" fmla="*/ 317 w 710"/>
                <a:gd name="T19" fmla="*/ 402 h 1100"/>
                <a:gd name="T20" fmla="*/ 212 w 710"/>
                <a:gd name="T21" fmla="*/ 395 h 1100"/>
                <a:gd name="T22" fmla="*/ 231 w 710"/>
                <a:gd name="T23" fmla="*/ 339 h 1100"/>
                <a:gd name="T24" fmla="*/ 201 w 710"/>
                <a:gd name="T25" fmla="*/ 350 h 1100"/>
                <a:gd name="T26" fmla="*/ 141 w 710"/>
                <a:gd name="T27" fmla="*/ 264 h 1100"/>
                <a:gd name="T28" fmla="*/ 160 w 710"/>
                <a:gd name="T29" fmla="*/ 210 h 1100"/>
                <a:gd name="T30" fmla="*/ 157 w 710"/>
                <a:gd name="T31" fmla="*/ 0 h 1100"/>
                <a:gd name="T32" fmla="*/ 287 w 710"/>
                <a:gd name="T33" fmla="*/ 463 h 1100"/>
                <a:gd name="T34" fmla="*/ 239 w 710"/>
                <a:gd name="T35" fmla="*/ 494 h 1100"/>
                <a:gd name="T36" fmla="*/ 257 w 710"/>
                <a:gd name="T37" fmla="*/ 432 h 1100"/>
                <a:gd name="T38" fmla="*/ 594 w 710"/>
                <a:gd name="T39" fmla="*/ 540 h 1100"/>
                <a:gd name="T40" fmla="*/ 565 w 710"/>
                <a:gd name="T41" fmla="*/ 612 h 1100"/>
                <a:gd name="T42" fmla="*/ 593 w 710"/>
                <a:gd name="T43" fmla="*/ 693 h 1100"/>
                <a:gd name="T44" fmla="*/ 550 w 710"/>
                <a:gd name="T45" fmla="*/ 653 h 1100"/>
                <a:gd name="T46" fmla="*/ 510 w 710"/>
                <a:gd name="T47" fmla="*/ 597 h 1100"/>
                <a:gd name="T48" fmla="*/ 550 w 710"/>
                <a:gd name="T49" fmla="*/ 571 h 1100"/>
                <a:gd name="T50" fmla="*/ 569 w 710"/>
                <a:gd name="T51" fmla="*/ 508 h 1100"/>
                <a:gd name="T52" fmla="*/ 325 w 710"/>
                <a:gd name="T53" fmla="*/ 563 h 1100"/>
                <a:gd name="T54" fmla="*/ 421 w 710"/>
                <a:gd name="T55" fmla="*/ 589 h 1100"/>
                <a:gd name="T56" fmla="*/ 392 w 710"/>
                <a:gd name="T57" fmla="*/ 661 h 1100"/>
                <a:gd name="T58" fmla="*/ 341 w 710"/>
                <a:gd name="T59" fmla="*/ 647 h 1100"/>
                <a:gd name="T60" fmla="*/ 325 w 710"/>
                <a:gd name="T61" fmla="*/ 563 h 1100"/>
                <a:gd name="T62" fmla="*/ 0 w 710"/>
                <a:gd name="T63" fmla="*/ 863 h 1100"/>
                <a:gd name="T64" fmla="*/ 82 w 710"/>
                <a:gd name="T65" fmla="*/ 751 h 1100"/>
                <a:gd name="T66" fmla="*/ 153 w 710"/>
                <a:gd name="T67" fmla="*/ 607 h 1100"/>
                <a:gd name="T68" fmla="*/ 128 w 710"/>
                <a:gd name="T69" fmla="*/ 724 h 1100"/>
                <a:gd name="T70" fmla="*/ 497 w 710"/>
                <a:gd name="T71" fmla="*/ 700 h 1100"/>
                <a:gd name="T72" fmla="*/ 454 w 710"/>
                <a:gd name="T73" fmla="*/ 782 h 1100"/>
                <a:gd name="T74" fmla="*/ 381 w 710"/>
                <a:gd name="T75" fmla="*/ 748 h 1100"/>
                <a:gd name="T76" fmla="*/ 411 w 710"/>
                <a:gd name="T77" fmla="*/ 702 h 1100"/>
                <a:gd name="T78" fmla="*/ 455 w 710"/>
                <a:gd name="T79" fmla="*/ 644 h 1100"/>
                <a:gd name="T80" fmla="*/ 496 w 710"/>
                <a:gd name="T81" fmla="*/ 619 h 1100"/>
                <a:gd name="T82" fmla="*/ 690 w 710"/>
                <a:gd name="T83" fmla="*/ 859 h 1100"/>
                <a:gd name="T84" fmla="*/ 710 w 710"/>
                <a:gd name="T85" fmla="*/ 963 h 1100"/>
                <a:gd name="T86" fmla="*/ 657 w 710"/>
                <a:gd name="T87" fmla="*/ 954 h 1100"/>
                <a:gd name="T88" fmla="*/ 652 w 710"/>
                <a:gd name="T89" fmla="*/ 1060 h 1100"/>
                <a:gd name="T90" fmla="*/ 542 w 710"/>
                <a:gd name="T91" fmla="*/ 1051 h 1100"/>
                <a:gd name="T92" fmla="*/ 537 w 710"/>
                <a:gd name="T93" fmla="*/ 949 h 1100"/>
                <a:gd name="T94" fmla="*/ 466 w 710"/>
                <a:gd name="T95" fmla="*/ 944 h 1100"/>
                <a:gd name="T96" fmla="*/ 378 w 710"/>
                <a:gd name="T97" fmla="*/ 988 h 1100"/>
                <a:gd name="T98" fmla="*/ 388 w 710"/>
                <a:gd name="T99" fmla="*/ 891 h 1100"/>
                <a:gd name="T100" fmla="*/ 472 w 710"/>
                <a:gd name="T101" fmla="*/ 835 h 1100"/>
                <a:gd name="T102" fmla="*/ 557 w 710"/>
                <a:gd name="T103" fmla="*/ 850 h 1100"/>
                <a:gd name="T104" fmla="*/ 619 w 710"/>
                <a:gd name="T105" fmla="*/ 810 h 1100"/>
                <a:gd name="T106" fmla="*/ 673 w 710"/>
                <a:gd name="T107" fmla="*/ 785 h 1100"/>
                <a:gd name="T108" fmla="*/ 690 w 710"/>
                <a:gd name="T109" fmla="*/ 859 h 1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710" h="1100">
                  <a:moveTo>
                    <a:pt x="202" y="0"/>
                  </a:moveTo>
                  <a:lnTo>
                    <a:pt x="252" y="24"/>
                  </a:lnTo>
                  <a:lnTo>
                    <a:pt x="271" y="2"/>
                  </a:lnTo>
                  <a:lnTo>
                    <a:pt x="282" y="24"/>
                  </a:lnTo>
                  <a:lnTo>
                    <a:pt x="276" y="59"/>
                  </a:lnTo>
                  <a:lnTo>
                    <a:pt x="311" y="120"/>
                  </a:lnTo>
                  <a:lnTo>
                    <a:pt x="303" y="191"/>
                  </a:lnTo>
                  <a:lnTo>
                    <a:pt x="264" y="219"/>
                  </a:lnTo>
                  <a:lnTo>
                    <a:pt x="262" y="288"/>
                  </a:lnTo>
                  <a:lnTo>
                    <a:pt x="288" y="355"/>
                  </a:lnTo>
                  <a:lnTo>
                    <a:pt x="329" y="365"/>
                  </a:lnTo>
                  <a:lnTo>
                    <a:pt x="361" y="355"/>
                  </a:lnTo>
                  <a:lnTo>
                    <a:pt x="460" y="402"/>
                  </a:lnTo>
                  <a:lnTo>
                    <a:pt x="459" y="448"/>
                  </a:lnTo>
                  <a:lnTo>
                    <a:pt x="486" y="469"/>
                  </a:lnTo>
                  <a:lnTo>
                    <a:pt x="483" y="508"/>
                  </a:lnTo>
                  <a:lnTo>
                    <a:pt x="420" y="466"/>
                  </a:lnTo>
                  <a:lnTo>
                    <a:pt x="387" y="421"/>
                  </a:lnTo>
                  <a:lnTo>
                    <a:pt x="371" y="453"/>
                  </a:lnTo>
                  <a:lnTo>
                    <a:pt x="317" y="402"/>
                  </a:lnTo>
                  <a:lnTo>
                    <a:pt x="251" y="414"/>
                  </a:lnTo>
                  <a:lnTo>
                    <a:pt x="212" y="395"/>
                  </a:lnTo>
                  <a:lnTo>
                    <a:pt x="211" y="360"/>
                  </a:lnTo>
                  <a:lnTo>
                    <a:pt x="231" y="339"/>
                  </a:lnTo>
                  <a:lnTo>
                    <a:pt x="206" y="319"/>
                  </a:lnTo>
                  <a:lnTo>
                    <a:pt x="201" y="350"/>
                  </a:lnTo>
                  <a:lnTo>
                    <a:pt x="157" y="301"/>
                  </a:lnTo>
                  <a:lnTo>
                    <a:pt x="141" y="264"/>
                  </a:lnTo>
                  <a:lnTo>
                    <a:pt x="126" y="182"/>
                  </a:lnTo>
                  <a:lnTo>
                    <a:pt x="160" y="210"/>
                  </a:lnTo>
                  <a:lnTo>
                    <a:pt x="146" y="77"/>
                  </a:lnTo>
                  <a:lnTo>
                    <a:pt x="157" y="0"/>
                  </a:lnTo>
                  <a:lnTo>
                    <a:pt x="202" y="0"/>
                  </a:lnTo>
                  <a:moveTo>
                    <a:pt x="287" y="463"/>
                  </a:moveTo>
                  <a:lnTo>
                    <a:pt x="276" y="536"/>
                  </a:lnTo>
                  <a:lnTo>
                    <a:pt x="239" y="494"/>
                  </a:lnTo>
                  <a:lnTo>
                    <a:pt x="193" y="429"/>
                  </a:lnTo>
                  <a:lnTo>
                    <a:pt x="257" y="432"/>
                  </a:lnTo>
                  <a:lnTo>
                    <a:pt x="287" y="463"/>
                  </a:lnTo>
                  <a:moveTo>
                    <a:pt x="594" y="540"/>
                  </a:moveTo>
                  <a:lnTo>
                    <a:pt x="625" y="635"/>
                  </a:lnTo>
                  <a:lnTo>
                    <a:pt x="565" y="612"/>
                  </a:lnTo>
                  <a:lnTo>
                    <a:pt x="570" y="641"/>
                  </a:lnTo>
                  <a:lnTo>
                    <a:pt x="593" y="693"/>
                  </a:lnTo>
                  <a:lnTo>
                    <a:pt x="559" y="712"/>
                  </a:lnTo>
                  <a:lnTo>
                    <a:pt x="550" y="653"/>
                  </a:lnTo>
                  <a:lnTo>
                    <a:pt x="527" y="648"/>
                  </a:lnTo>
                  <a:lnTo>
                    <a:pt x="510" y="597"/>
                  </a:lnTo>
                  <a:lnTo>
                    <a:pt x="555" y="603"/>
                  </a:lnTo>
                  <a:lnTo>
                    <a:pt x="550" y="571"/>
                  </a:lnTo>
                  <a:lnTo>
                    <a:pt x="497" y="506"/>
                  </a:lnTo>
                  <a:lnTo>
                    <a:pt x="569" y="508"/>
                  </a:lnTo>
                  <a:lnTo>
                    <a:pt x="594" y="540"/>
                  </a:lnTo>
                  <a:moveTo>
                    <a:pt x="325" y="563"/>
                  </a:moveTo>
                  <a:lnTo>
                    <a:pt x="373" y="589"/>
                  </a:lnTo>
                  <a:lnTo>
                    <a:pt x="421" y="589"/>
                  </a:lnTo>
                  <a:lnTo>
                    <a:pt x="423" y="625"/>
                  </a:lnTo>
                  <a:lnTo>
                    <a:pt x="392" y="661"/>
                  </a:lnTo>
                  <a:lnTo>
                    <a:pt x="347" y="686"/>
                  </a:lnTo>
                  <a:lnTo>
                    <a:pt x="341" y="647"/>
                  </a:lnTo>
                  <a:lnTo>
                    <a:pt x="341" y="603"/>
                  </a:lnTo>
                  <a:lnTo>
                    <a:pt x="325" y="563"/>
                  </a:lnTo>
                  <a:moveTo>
                    <a:pt x="94" y="782"/>
                  </a:moveTo>
                  <a:lnTo>
                    <a:pt x="0" y="863"/>
                  </a:lnTo>
                  <a:lnTo>
                    <a:pt x="32" y="803"/>
                  </a:lnTo>
                  <a:lnTo>
                    <a:pt x="82" y="751"/>
                  </a:lnTo>
                  <a:lnTo>
                    <a:pt x="122" y="692"/>
                  </a:lnTo>
                  <a:lnTo>
                    <a:pt x="153" y="607"/>
                  </a:lnTo>
                  <a:lnTo>
                    <a:pt x="173" y="677"/>
                  </a:lnTo>
                  <a:lnTo>
                    <a:pt x="128" y="724"/>
                  </a:lnTo>
                  <a:lnTo>
                    <a:pt x="94" y="782"/>
                  </a:lnTo>
                  <a:moveTo>
                    <a:pt x="497" y="700"/>
                  </a:moveTo>
                  <a:lnTo>
                    <a:pt x="473" y="728"/>
                  </a:lnTo>
                  <a:lnTo>
                    <a:pt x="454" y="782"/>
                  </a:lnTo>
                  <a:lnTo>
                    <a:pt x="433" y="807"/>
                  </a:lnTo>
                  <a:lnTo>
                    <a:pt x="381" y="748"/>
                  </a:lnTo>
                  <a:lnTo>
                    <a:pt x="395" y="726"/>
                  </a:lnTo>
                  <a:lnTo>
                    <a:pt x="411" y="702"/>
                  </a:lnTo>
                  <a:lnTo>
                    <a:pt x="414" y="649"/>
                  </a:lnTo>
                  <a:lnTo>
                    <a:pt x="455" y="644"/>
                  </a:lnTo>
                  <a:lnTo>
                    <a:pt x="449" y="701"/>
                  </a:lnTo>
                  <a:lnTo>
                    <a:pt x="496" y="619"/>
                  </a:lnTo>
                  <a:lnTo>
                    <a:pt x="497" y="700"/>
                  </a:lnTo>
                  <a:moveTo>
                    <a:pt x="690" y="859"/>
                  </a:moveTo>
                  <a:lnTo>
                    <a:pt x="702" y="916"/>
                  </a:lnTo>
                  <a:lnTo>
                    <a:pt x="710" y="963"/>
                  </a:lnTo>
                  <a:lnTo>
                    <a:pt x="690" y="1041"/>
                  </a:lnTo>
                  <a:lnTo>
                    <a:pt x="657" y="954"/>
                  </a:lnTo>
                  <a:lnTo>
                    <a:pt x="624" y="998"/>
                  </a:lnTo>
                  <a:lnTo>
                    <a:pt x="652" y="1060"/>
                  </a:lnTo>
                  <a:lnTo>
                    <a:pt x="633" y="1100"/>
                  </a:lnTo>
                  <a:lnTo>
                    <a:pt x="542" y="1051"/>
                  </a:lnTo>
                  <a:lnTo>
                    <a:pt x="517" y="989"/>
                  </a:lnTo>
                  <a:lnTo>
                    <a:pt x="537" y="949"/>
                  </a:lnTo>
                  <a:lnTo>
                    <a:pt x="487" y="908"/>
                  </a:lnTo>
                  <a:lnTo>
                    <a:pt x="466" y="944"/>
                  </a:lnTo>
                  <a:lnTo>
                    <a:pt x="430" y="940"/>
                  </a:lnTo>
                  <a:lnTo>
                    <a:pt x="378" y="988"/>
                  </a:lnTo>
                  <a:lnTo>
                    <a:pt x="364" y="963"/>
                  </a:lnTo>
                  <a:lnTo>
                    <a:pt x="388" y="891"/>
                  </a:lnTo>
                  <a:lnTo>
                    <a:pt x="433" y="867"/>
                  </a:lnTo>
                  <a:lnTo>
                    <a:pt x="472" y="835"/>
                  </a:lnTo>
                  <a:lnTo>
                    <a:pt x="501" y="874"/>
                  </a:lnTo>
                  <a:lnTo>
                    <a:pt x="557" y="850"/>
                  </a:lnTo>
                  <a:lnTo>
                    <a:pt x="566" y="812"/>
                  </a:lnTo>
                  <a:lnTo>
                    <a:pt x="619" y="810"/>
                  </a:lnTo>
                  <a:lnTo>
                    <a:pt x="608" y="744"/>
                  </a:lnTo>
                  <a:lnTo>
                    <a:pt x="673" y="785"/>
                  </a:lnTo>
                  <a:lnTo>
                    <a:pt x="683" y="828"/>
                  </a:lnTo>
                  <a:lnTo>
                    <a:pt x="690" y="859"/>
                  </a:lnTo>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48" name="Freeform 147"/>
            <p:cNvSpPr>
              <a:spLocks/>
            </p:cNvSpPr>
            <p:nvPr/>
          </p:nvSpPr>
          <p:spPr bwMode="auto">
            <a:xfrm>
              <a:off x="9615567" y="4410441"/>
              <a:ext cx="42982" cy="60577"/>
            </a:xfrm>
            <a:custGeom>
              <a:avLst/>
              <a:gdLst>
                <a:gd name="T0" fmla="*/ 23 w 26"/>
                <a:gd name="T1" fmla="*/ 37 h 39"/>
                <a:gd name="T2" fmla="*/ 18 w 26"/>
                <a:gd name="T3" fmla="*/ 39 h 39"/>
                <a:gd name="T4" fmla="*/ 10 w 26"/>
                <a:gd name="T5" fmla="*/ 31 h 39"/>
                <a:gd name="T6" fmla="*/ 3 w 26"/>
                <a:gd name="T7" fmla="*/ 18 h 39"/>
                <a:gd name="T8" fmla="*/ 0 w 26"/>
                <a:gd name="T9" fmla="*/ 2 h 39"/>
                <a:gd name="T10" fmla="*/ 3 w 26"/>
                <a:gd name="T11" fmla="*/ 0 h 39"/>
                <a:gd name="T12" fmla="*/ 5 w 26"/>
                <a:gd name="T13" fmla="*/ 6 h 39"/>
                <a:gd name="T14" fmla="*/ 10 w 26"/>
                <a:gd name="T15" fmla="*/ 11 h 39"/>
                <a:gd name="T16" fmla="*/ 18 w 26"/>
                <a:gd name="T17" fmla="*/ 24 h 39"/>
                <a:gd name="T18" fmla="*/ 26 w 26"/>
                <a:gd name="T19" fmla="*/ 31 h 39"/>
                <a:gd name="T20" fmla="*/ 23 w 26"/>
                <a:gd name="T21" fmla="*/ 37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6" h="39">
                  <a:moveTo>
                    <a:pt x="23" y="37"/>
                  </a:moveTo>
                  <a:lnTo>
                    <a:pt x="18" y="39"/>
                  </a:lnTo>
                  <a:lnTo>
                    <a:pt x="10" y="31"/>
                  </a:lnTo>
                  <a:lnTo>
                    <a:pt x="3" y="18"/>
                  </a:lnTo>
                  <a:lnTo>
                    <a:pt x="0" y="2"/>
                  </a:lnTo>
                  <a:lnTo>
                    <a:pt x="3" y="0"/>
                  </a:lnTo>
                  <a:lnTo>
                    <a:pt x="5" y="6"/>
                  </a:lnTo>
                  <a:lnTo>
                    <a:pt x="10" y="11"/>
                  </a:lnTo>
                  <a:lnTo>
                    <a:pt x="18" y="24"/>
                  </a:lnTo>
                  <a:lnTo>
                    <a:pt x="26" y="31"/>
                  </a:lnTo>
                  <a:lnTo>
                    <a:pt x="23" y="37"/>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49" name="Freeform 148"/>
            <p:cNvSpPr>
              <a:spLocks/>
            </p:cNvSpPr>
            <p:nvPr/>
          </p:nvSpPr>
          <p:spPr bwMode="auto">
            <a:xfrm>
              <a:off x="9427108" y="4382482"/>
              <a:ext cx="123987" cy="69898"/>
            </a:xfrm>
            <a:custGeom>
              <a:avLst/>
              <a:gdLst>
                <a:gd name="T0" fmla="*/ 68 w 75"/>
                <a:gd name="T1" fmla="*/ 27 h 45"/>
                <a:gd name="T2" fmla="*/ 58 w 75"/>
                <a:gd name="T3" fmla="*/ 29 h 45"/>
                <a:gd name="T4" fmla="*/ 54 w 75"/>
                <a:gd name="T5" fmla="*/ 35 h 45"/>
                <a:gd name="T6" fmla="*/ 44 w 75"/>
                <a:gd name="T7" fmla="*/ 40 h 45"/>
                <a:gd name="T8" fmla="*/ 34 w 75"/>
                <a:gd name="T9" fmla="*/ 45 h 45"/>
                <a:gd name="T10" fmla="*/ 25 w 75"/>
                <a:gd name="T11" fmla="*/ 45 h 45"/>
                <a:gd name="T12" fmla="*/ 10 w 75"/>
                <a:gd name="T13" fmla="*/ 39 h 45"/>
                <a:gd name="T14" fmla="*/ 0 w 75"/>
                <a:gd name="T15" fmla="*/ 33 h 45"/>
                <a:gd name="T16" fmla="*/ 2 w 75"/>
                <a:gd name="T17" fmla="*/ 26 h 45"/>
                <a:gd name="T18" fmla="*/ 18 w 75"/>
                <a:gd name="T19" fmla="*/ 29 h 45"/>
                <a:gd name="T20" fmla="*/ 28 w 75"/>
                <a:gd name="T21" fmla="*/ 28 h 45"/>
                <a:gd name="T22" fmla="*/ 31 w 75"/>
                <a:gd name="T23" fmla="*/ 18 h 45"/>
                <a:gd name="T24" fmla="*/ 34 w 75"/>
                <a:gd name="T25" fmla="*/ 17 h 45"/>
                <a:gd name="T26" fmla="*/ 35 w 75"/>
                <a:gd name="T27" fmla="*/ 28 h 45"/>
                <a:gd name="T28" fmla="*/ 46 w 75"/>
                <a:gd name="T29" fmla="*/ 27 h 45"/>
                <a:gd name="T30" fmla="*/ 51 w 75"/>
                <a:gd name="T31" fmla="*/ 20 h 45"/>
                <a:gd name="T32" fmla="*/ 62 w 75"/>
                <a:gd name="T33" fmla="*/ 12 h 45"/>
                <a:gd name="T34" fmla="*/ 61 w 75"/>
                <a:gd name="T35" fmla="*/ 0 h 45"/>
                <a:gd name="T36" fmla="*/ 72 w 75"/>
                <a:gd name="T37" fmla="*/ 0 h 45"/>
                <a:gd name="T38" fmla="*/ 75 w 75"/>
                <a:gd name="T39" fmla="*/ 3 h 45"/>
                <a:gd name="T40" fmla="*/ 74 w 75"/>
                <a:gd name="T41" fmla="*/ 15 h 45"/>
                <a:gd name="T42" fmla="*/ 68 w 75"/>
                <a:gd name="T43" fmla="*/ 27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75" h="45">
                  <a:moveTo>
                    <a:pt x="68" y="27"/>
                  </a:moveTo>
                  <a:lnTo>
                    <a:pt x="58" y="29"/>
                  </a:lnTo>
                  <a:lnTo>
                    <a:pt x="54" y="35"/>
                  </a:lnTo>
                  <a:lnTo>
                    <a:pt x="44" y="40"/>
                  </a:lnTo>
                  <a:lnTo>
                    <a:pt x="34" y="45"/>
                  </a:lnTo>
                  <a:lnTo>
                    <a:pt x="25" y="45"/>
                  </a:lnTo>
                  <a:lnTo>
                    <a:pt x="10" y="39"/>
                  </a:lnTo>
                  <a:lnTo>
                    <a:pt x="0" y="33"/>
                  </a:lnTo>
                  <a:lnTo>
                    <a:pt x="2" y="26"/>
                  </a:lnTo>
                  <a:lnTo>
                    <a:pt x="18" y="29"/>
                  </a:lnTo>
                  <a:lnTo>
                    <a:pt x="28" y="28"/>
                  </a:lnTo>
                  <a:lnTo>
                    <a:pt x="31" y="18"/>
                  </a:lnTo>
                  <a:lnTo>
                    <a:pt x="34" y="17"/>
                  </a:lnTo>
                  <a:lnTo>
                    <a:pt x="35" y="28"/>
                  </a:lnTo>
                  <a:lnTo>
                    <a:pt x="46" y="27"/>
                  </a:lnTo>
                  <a:lnTo>
                    <a:pt x="51" y="20"/>
                  </a:lnTo>
                  <a:lnTo>
                    <a:pt x="62" y="12"/>
                  </a:lnTo>
                  <a:lnTo>
                    <a:pt x="61" y="0"/>
                  </a:lnTo>
                  <a:lnTo>
                    <a:pt x="72" y="0"/>
                  </a:lnTo>
                  <a:lnTo>
                    <a:pt x="75" y="3"/>
                  </a:lnTo>
                  <a:lnTo>
                    <a:pt x="74" y="15"/>
                  </a:lnTo>
                  <a:lnTo>
                    <a:pt x="68" y="27"/>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50" name="Freeform 149"/>
            <p:cNvSpPr>
              <a:spLocks/>
            </p:cNvSpPr>
            <p:nvPr/>
          </p:nvSpPr>
          <p:spPr bwMode="auto">
            <a:xfrm>
              <a:off x="9197322" y="4331224"/>
              <a:ext cx="290953" cy="260948"/>
            </a:xfrm>
            <a:custGeom>
              <a:avLst/>
              <a:gdLst>
                <a:gd name="T0" fmla="*/ 116 w 176"/>
                <a:gd name="T1" fmla="*/ 100 h 168"/>
                <a:gd name="T2" fmla="*/ 131 w 176"/>
                <a:gd name="T3" fmla="*/ 114 h 168"/>
                <a:gd name="T4" fmla="*/ 141 w 176"/>
                <a:gd name="T5" fmla="*/ 136 h 168"/>
                <a:gd name="T6" fmla="*/ 151 w 176"/>
                <a:gd name="T7" fmla="*/ 135 h 168"/>
                <a:gd name="T8" fmla="*/ 149 w 176"/>
                <a:gd name="T9" fmla="*/ 144 h 168"/>
                <a:gd name="T10" fmla="*/ 163 w 176"/>
                <a:gd name="T11" fmla="*/ 148 h 168"/>
                <a:gd name="T12" fmla="*/ 157 w 176"/>
                <a:gd name="T13" fmla="*/ 151 h 168"/>
                <a:gd name="T14" fmla="*/ 176 w 176"/>
                <a:gd name="T15" fmla="*/ 160 h 168"/>
                <a:gd name="T16" fmla="*/ 173 w 176"/>
                <a:gd name="T17" fmla="*/ 166 h 168"/>
                <a:gd name="T18" fmla="*/ 161 w 176"/>
                <a:gd name="T19" fmla="*/ 168 h 168"/>
                <a:gd name="T20" fmla="*/ 157 w 176"/>
                <a:gd name="T21" fmla="*/ 162 h 168"/>
                <a:gd name="T22" fmla="*/ 141 w 176"/>
                <a:gd name="T23" fmla="*/ 160 h 168"/>
                <a:gd name="T24" fmla="*/ 123 w 176"/>
                <a:gd name="T25" fmla="*/ 157 h 168"/>
                <a:gd name="T26" fmla="*/ 111 w 176"/>
                <a:gd name="T27" fmla="*/ 144 h 168"/>
                <a:gd name="T28" fmla="*/ 101 w 176"/>
                <a:gd name="T29" fmla="*/ 132 h 168"/>
                <a:gd name="T30" fmla="*/ 93 w 176"/>
                <a:gd name="T31" fmla="*/ 114 h 168"/>
                <a:gd name="T32" fmla="*/ 70 w 176"/>
                <a:gd name="T33" fmla="*/ 105 h 168"/>
                <a:gd name="T34" fmla="*/ 54 w 176"/>
                <a:gd name="T35" fmla="*/ 111 h 168"/>
                <a:gd name="T36" fmla="*/ 43 w 176"/>
                <a:gd name="T37" fmla="*/ 118 h 168"/>
                <a:gd name="T38" fmla="*/ 43 w 176"/>
                <a:gd name="T39" fmla="*/ 133 h 168"/>
                <a:gd name="T40" fmla="*/ 28 w 176"/>
                <a:gd name="T41" fmla="*/ 140 h 168"/>
                <a:gd name="T42" fmla="*/ 19 w 176"/>
                <a:gd name="T43" fmla="*/ 137 h 168"/>
                <a:gd name="T44" fmla="*/ 0 w 176"/>
                <a:gd name="T45" fmla="*/ 136 h 168"/>
                <a:gd name="T46" fmla="*/ 5 w 176"/>
                <a:gd name="T47" fmla="*/ 68 h 168"/>
                <a:gd name="T48" fmla="*/ 7 w 176"/>
                <a:gd name="T49" fmla="*/ 0 h 168"/>
                <a:gd name="T50" fmla="*/ 39 w 176"/>
                <a:gd name="T51" fmla="*/ 15 h 168"/>
                <a:gd name="T52" fmla="*/ 72 w 176"/>
                <a:gd name="T53" fmla="*/ 27 h 168"/>
                <a:gd name="T54" fmla="*/ 84 w 176"/>
                <a:gd name="T55" fmla="*/ 37 h 168"/>
                <a:gd name="T56" fmla="*/ 94 w 176"/>
                <a:gd name="T57" fmla="*/ 48 h 168"/>
                <a:gd name="T58" fmla="*/ 96 w 176"/>
                <a:gd name="T59" fmla="*/ 60 h 168"/>
                <a:gd name="T60" fmla="*/ 126 w 176"/>
                <a:gd name="T61" fmla="*/ 73 h 168"/>
                <a:gd name="T62" fmla="*/ 130 w 176"/>
                <a:gd name="T63" fmla="*/ 84 h 168"/>
                <a:gd name="T64" fmla="*/ 113 w 176"/>
                <a:gd name="T65" fmla="*/ 86 h 168"/>
                <a:gd name="T66" fmla="*/ 116 w 176"/>
                <a:gd name="T67" fmla="*/ 100 h 1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76" h="168">
                  <a:moveTo>
                    <a:pt x="116" y="100"/>
                  </a:moveTo>
                  <a:lnTo>
                    <a:pt x="131" y="114"/>
                  </a:lnTo>
                  <a:lnTo>
                    <a:pt x="141" y="136"/>
                  </a:lnTo>
                  <a:lnTo>
                    <a:pt x="151" y="135"/>
                  </a:lnTo>
                  <a:lnTo>
                    <a:pt x="149" y="144"/>
                  </a:lnTo>
                  <a:lnTo>
                    <a:pt x="163" y="148"/>
                  </a:lnTo>
                  <a:lnTo>
                    <a:pt x="157" y="151"/>
                  </a:lnTo>
                  <a:lnTo>
                    <a:pt x="176" y="160"/>
                  </a:lnTo>
                  <a:lnTo>
                    <a:pt x="173" y="166"/>
                  </a:lnTo>
                  <a:lnTo>
                    <a:pt x="161" y="168"/>
                  </a:lnTo>
                  <a:lnTo>
                    <a:pt x="157" y="162"/>
                  </a:lnTo>
                  <a:lnTo>
                    <a:pt x="141" y="160"/>
                  </a:lnTo>
                  <a:lnTo>
                    <a:pt x="123" y="157"/>
                  </a:lnTo>
                  <a:lnTo>
                    <a:pt x="111" y="144"/>
                  </a:lnTo>
                  <a:lnTo>
                    <a:pt x="101" y="132"/>
                  </a:lnTo>
                  <a:lnTo>
                    <a:pt x="93" y="114"/>
                  </a:lnTo>
                  <a:lnTo>
                    <a:pt x="70" y="105"/>
                  </a:lnTo>
                  <a:lnTo>
                    <a:pt x="54" y="111"/>
                  </a:lnTo>
                  <a:lnTo>
                    <a:pt x="43" y="118"/>
                  </a:lnTo>
                  <a:lnTo>
                    <a:pt x="43" y="133"/>
                  </a:lnTo>
                  <a:lnTo>
                    <a:pt x="28" y="140"/>
                  </a:lnTo>
                  <a:lnTo>
                    <a:pt x="19" y="137"/>
                  </a:lnTo>
                  <a:lnTo>
                    <a:pt x="0" y="136"/>
                  </a:lnTo>
                  <a:lnTo>
                    <a:pt x="5" y="68"/>
                  </a:lnTo>
                  <a:lnTo>
                    <a:pt x="7" y="0"/>
                  </a:lnTo>
                  <a:lnTo>
                    <a:pt x="39" y="15"/>
                  </a:lnTo>
                  <a:lnTo>
                    <a:pt x="72" y="27"/>
                  </a:lnTo>
                  <a:lnTo>
                    <a:pt x="84" y="37"/>
                  </a:lnTo>
                  <a:lnTo>
                    <a:pt x="94" y="48"/>
                  </a:lnTo>
                  <a:lnTo>
                    <a:pt x="96" y="60"/>
                  </a:lnTo>
                  <a:lnTo>
                    <a:pt x="126" y="73"/>
                  </a:lnTo>
                  <a:lnTo>
                    <a:pt x="130" y="84"/>
                  </a:lnTo>
                  <a:lnTo>
                    <a:pt x="113" y="86"/>
                  </a:lnTo>
                  <a:lnTo>
                    <a:pt x="116" y="10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51" name="Freeform 150"/>
            <p:cNvSpPr>
              <a:spLocks/>
            </p:cNvSpPr>
            <p:nvPr/>
          </p:nvSpPr>
          <p:spPr bwMode="auto">
            <a:xfrm>
              <a:off x="9503153" y="4328118"/>
              <a:ext cx="72738" cy="73003"/>
            </a:xfrm>
            <a:custGeom>
              <a:avLst/>
              <a:gdLst>
                <a:gd name="T0" fmla="*/ 44 w 44"/>
                <a:gd name="T1" fmla="*/ 42 h 47"/>
                <a:gd name="T2" fmla="*/ 38 w 44"/>
                <a:gd name="T3" fmla="*/ 47 h 47"/>
                <a:gd name="T4" fmla="*/ 35 w 44"/>
                <a:gd name="T5" fmla="*/ 35 h 47"/>
                <a:gd name="T6" fmla="*/ 31 w 44"/>
                <a:gd name="T7" fmla="*/ 27 h 47"/>
                <a:gd name="T8" fmla="*/ 23 w 44"/>
                <a:gd name="T9" fmla="*/ 20 h 47"/>
                <a:gd name="T10" fmla="*/ 13 w 44"/>
                <a:gd name="T11" fmla="*/ 11 h 47"/>
                <a:gd name="T12" fmla="*/ 0 w 44"/>
                <a:gd name="T13" fmla="*/ 5 h 47"/>
                <a:gd name="T14" fmla="*/ 5 w 44"/>
                <a:gd name="T15" fmla="*/ 0 h 47"/>
                <a:gd name="T16" fmla="*/ 15 w 44"/>
                <a:gd name="T17" fmla="*/ 6 h 47"/>
                <a:gd name="T18" fmla="*/ 21 w 44"/>
                <a:gd name="T19" fmla="*/ 11 h 47"/>
                <a:gd name="T20" fmla="*/ 28 w 44"/>
                <a:gd name="T21" fmla="*/ 16 h 47"/>
                <a:gd name="T22" fmla="*/ 35 w 44"/>
                <a:gd name="T23" fmla="*/ 24 h 47"/>
                <a:gd name="T24" fmla="*/ 42 w 44"/>
                <a:gd name="T25" fmla="*/ 31 h 47"/>
                <a:gd name="T26" fmla="*/ 44 w 44"/>
                <a:gd name="T27" fmla="*/ 42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4" h="47">
                  <a:moveTo>
                    <a:pt x="44" y="42"/>
                  </a:moveTo>
                  <a:lnTo>
                    <a:pt x="38" y="47"/>
                  </a:lnTo>
                  <a:lnTo>
                    <a:pt x="35" y="35"/>
                  </a:lnTo>
                  <a:lnTo>
                    <a:pt x="31" y="27"/>
                  </a:lnTo>
                  <a:lnTo>
                    <a:pt x="23" y="20"/>
                  </a:lnTo>
                  <a:lnTo>
                    <a:pt x="13" y="11"/>
                  </a:lnTo>
                  <a:lnTo>
                    <a:pt x="0" y="5"/>
                  </a:lnTo>
                  <a:lnTo>
                    <a:pt x="5" y="0"/>
                  </a:lnTo>
                  <a:lnTo>
                    <a:pt x="15" y="6"/>
                  </a:lnTo>
                  <a:lnTo>
                    <a:pt x="21" y="11"/>
                  </a:lnTo>
                  <a:lnTo>
                    <a:pt x="28" y="16"/>
                  </a:lnTo>
                  <a:lnTo>
                    <a:pt x="35" y="24"/>
                  </a:lnTo>
                  <a:lnTo>
                    <a:pt x="42" y="31"/>
                  </a:lnTo>
                  <a:lnTo>
                    <a:pt x="44" y="42"/>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54" name="Freeform 153"/>
            <p:cNvSpPr>
              <a:spLocks/>
            </p:cNvSpPr>
            <p:nvPr/>
          </p:nvSpPr>
          <p:spPr bwMode="auto">
            <a:xfrm>
              <a:off x="8405466" y="2863394"/>
              <a:ext cx="140517" cy="170858"/>
            </a:xfrm>
            <a:custGeom>
              <a:avLst/>
              <a:gdLst>
                <a:gd name="T0" fmla="*/ 81 w 85"/>
                <a:gd name="T1" fmla="*/ 12 h 110"/>
                <a:gd name="T2" fmla="*/ 85 w 85"/>
                <a:gd name="T3" fmla="*/ 16 h 110"/>
                <a:gd name="T4" fmla="*/ 78 w 85"/>
                <a:gd name="T5" fmla="*/ 14 h 110"/>
                <a:gd name="T6" fmla="*/ 75 w 85"/>
                <a:gd name="T7" fmla="*/ 21 h 110"/>
                <a:gd name="T8" fmla="*/ 74 w 85"/>
                <a:gd name="T9" fmla="*/ 28 h 110"/>
                <a:gd name="T10" fmla="*/ 82 w 85"/>
                <a:gd name="T11" fmla="*/ 43 h 110"/>
                <a:gd name="T12" fmla="*/ 76 w 85"/>
                <a:gd name="T13" fmla="*/ 48 h 110"/>
                <a:gd name="T14" fmla="*/ 75 w 85"/>
                <a:gd name="T15" fmla="*/ 52 h 110"/>
                <a:gd name="T16" fmla="*/ 72 w 85"/>
                <a:gd name="T17" fmla="*/ 58 h 110"/>
                <a:gd name="T18" fmla="*/ 62 w 85"/>
                <a:gd name="T19" fmla="*/ 61 h 110"/>
                <a:gd name="T20" fmla="*/ 58 w 85"/>
                <a:gd name="T21" fmla="*/ 66 h 110"/>
                <a:gd name="T22" fmla="*/ 61 w 85"/>
                <a:gd name="T23" fmla="*/ 75 h 110"/>
                <a:gd name="T24" fmla="*/ 61 w 85"/>
                <a:gd name="T25" fmla="*/ 78 h 110"/>
                <a:gd name="T26" fmla="*/ 69 w 85"/>
                <a:gd name="T27" fmla="*/ 81 h 110"/>
                <a:gd name="T28" fmla="*/ 83 w 85"/>
                <a:gd name="T29" fmla="*/ 90 h 110"/>
                <a:gd name="T30" fmla="*/ 83 w 85"/>
                <a:gd name="T31" fmla="*/ 95 h 110"/>
                <a:gd name="T32" fmla="*/ 76 w 85"/>
                <a:gd name="T33" fmla="*/ 96 h 110"/>
                <a:gd name="T34" fmla="*/ 65 w 85"/>
                <a:gd name="T35" fmla="*/ 97 h 110"/>
                <a:gd name="T36" fmla="*/ 62 w 85"/>
                <a:gd name="T37" fmla="*/ 107 h 110"/>
                <a:gd name="T38" fmla="*/ 55 w 85"/>
                <a:gd name="T39" fmla="*/ 106 h 110"/>
                <a:gd name="T40" fmla="*/ 54 w 85"/>
                <a:gd name="T41" fmla="*/ 108 h 110"/>
                <a:gd name="T42" fmla="*/ 44 w 85"/>
                <a:gd name="T43" fmla="*/ 104 h 110"/>
                <a:gd name="T44" fmla="*/ 44 w 85"/>
                <a:gd name="T45" fmla="*/ 108 h 110"/>
                <a:gd name="T46" fmla="*/ 40 w 85"/>
                <a:gd name="T47" fmla="*/ 110 h 110"/>
                <a:gd name="T48" fmla="*/ 37 w 85"/>
                <a:gd name="T49" fmla="*/ 106 h 110"/>
                <a:gd name="T50" fmla="*/ 32 w 85"/>
                <a:gd name="T51" fmla="*/ 104 h 110"/>
                <a:gd name="T52" fmla="*/ 26 w 85"/>
                <a:gd name="T53" fmla="*/ 100 h 110"/>
                <a:gd name="T54" fmla="*/ 26 w 85"/>
                <a:gd name="T55" fmla="*/ 91 h 110"/>
                <a:gd name="T56" fmla="*/ 29 w 85"/>
                <a:gd name="T57" fmla="*/ 89 h 110"/>
                <a:gd name="T58" fmla="*/ 26 w 85"/>
                <a:gd name="T59" fmla="*/ 85 h 110"/>
                <a:gd name="T60" fmla="*/ 25 w 85"/>
                <a:gd name="T61" fmla="*/ 74 h 110"/>
                <a:gd name="T62" fmla="*/ 22 w 85"/>
                <a:gd name="T63" fmla="*/ 71 h 110"/>
                <a:gd name="T64" fmla="*/ 11 w 85"/>
                <a:gd name="T65" fmla="*/ 68 h 110"/>
                <a:gd name="T66" fmla="*/ 0 w 85"/>
                <a:gd name="T67" fmla="*/ 63 h 110"/>
                <a:gd name="T68" fmla="*/ 8 w 85"/>
                <a:gd name="T69" fmla="*/ 50 h 110"/>
                <a:gd name="T70" fmla="*/ 20 w 85"/>
                <a:gd name="T71" fmla="*/ 39 h 110"/>
                <a:gd name="T72" fmla="*/ 24 w 85"/>
                <a:gd name="T73" fmla="*/ 24 h 110"/>
                <a:gd name="T74" fmla="*/ 36 w 85"/>
                <a:gd name="T75" fmla="*/ 31 h 110"/>
                <a:gd name="T76" fmla="*/ 51 w 85"/>
                <a:gd name="T77" fmla="*/ 31 h 110"/>
                <a:gd name="T78" fmla="*/ 42 w 85"/>
                <a:gd name="T79" fmla="*/ 20 h 110"/>
                <a:gd name="T80" fmla="*/ 63 w 85"/>
                <a:gd name="T81" fmla="*/ 11 h 110"/>
                <a:gd name="T82" fmla="*/ 63 w 85"/>
                <a:gd name="T83" fmla="*/ 0 h 110"/>
                <a:gd name="T84" fmla="*/ 81 w 85"/>
                <a:gd name="T85" fmla="*/ 12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85" h="110">
                  <a:moveTo>
                    <a:pt x="81" y="12"/>
                  </a:moveTo>
                  <a:lnTo>
                    <a:pt x="85" y="16"/>
                  </a:lnTo>
                  <a:lnTo>
                    <a:pt x="78" y="14"/>
                  </a:lnTo>
                  <a:lnTo>
                    <a:pt x="75" y="21"/>
                  </a:lnTo>
                  <a:lnTo>
                    <a:pt x="74" y="28"/>
                  </a:lnTo>
                  <a:lnTo>
                    <a:pt x="82" y="43"/>
                  </a:lnTo>
                  <a:lnTo>
                    <a:pt x="76" y="48"/>
                  </a:lnTo>
                  <a:lnTo>
                    <a:pt x="75" y="52"/>
                  </a:lnTo>
                  <a:lnTo>
                    <a:pt x="72" y="58"/>
                  </a:lnTo>
                  <a:lnTo>
                    <a:pt x="62" y="61"/>
                  </a:lnTo>
                  <a:lnTo>
                    <a:pt x="58" y="66"/>
                  </a:lnTo>
                  <a:lnTo>
                    <a:pt x="61" y="75"/>
                  </a:lnTo>
                  <a:lnTo>
                    <a:pt x="61" y="78"/>
                  </a:lnTo>
                  <a:lnTo>
                    <a:pt x="69" y="81"/>
                  </a:lnTo>
                  <a:lnTo>
                    <a:pt x="83" y="90"/>
                  </a:lnTo>
                  <a:lnTo>
                    <a:pt x="83" y="95"/>
                  </a:lnTo>
                  <a:lnTo>
                    <a:pt x="76" y="96"/>
                  </a:lnTo>
                  <a:lnTo>
                    <a:pt x="65" y="97"/>
                  </a:lnTo>
                  <a:lnTo>
                    <a:pt x="62" y="107"/>
                  </a:lnTo>
                  <a:lnTo>
                    <a:pt x="55" y="106"/>
                  </a:lnTo>
                  <a:lnTo>
                    <a:pt x="54" y="108"/>
                  </a:lnTo>
                  <a:lnTo>
                    <a:pt x="44" y="104"/>
                  </a:lnTo>
                  <a:lnTo>
                    <a:pt x="44" y="108"/>
                  </a:lnTo>
                  <a:lnTo>
                    <a:pt x="40" y="110"/>
                  </a:lnTo>
                  <a:lnTo>
                    <a:pt x="37" y="106"/>
                  </a:lnTo>
                  <a:lnTo>
                    <a:pt x="32" y="104"/>
                  </a:lnTo>
                  <a:lnTo>
                    <a:pt x="26" y="100"/>
                  </a:lnTo>
                  <a:lnTo>
                    <a:pt x="26" y="91"/>
                  </a:lnTo>
                  <a:lnTo>
                    <a:pt x="29" y="89"/>
                  </a:lnTo>
                  <a:lnTo>
                    <a:pt x="26" y="85"/>
                  </a:lnTo>
                  <a:lnTo>
                    <a:pt x="25" y="74"/>
                  </a:lnTo>
                  <a:lnTo>
                    <a:pt x="22" y="71"/>
                  </a:lnTo>
                  <a:lnTo>
                    <a:pt x="11" y="68"/>
                  </a:lnTo>
                  <a:lnTo>
                    <a:pt x="0" y="63"/>
                  </a:lnTo>
                  <a:lnTo>
                    <a:pt x="8" y="50"/>
                  </a:lnTo>
                  <a:lnTo>
                    <a:pt x="20" y="39"/>
                  </a:lnTo>
                  <a:lnTo>
                    <a:pt x="24" y="24"/>
                  </a:lnTo>
                  <a:lnTo>
                    <a:pt x="36" y="31"/>
                  </a:lnTo>
                  <a:lnTo>
                    <a:pt x="51" y="31"/>
                  </a:lnTo>
                  <a:lnTo>
                    <a:pt x="42" y="20"/>
                  </a:lnTo>
                  <a:lnTo>
                    <a:pt x="63" y="11"/>
                  </a:lnTo>
                  <a:lnTo>
                    <a:pt x="63" y="0"/>
                  </a:lnTo>
                  <a:lnTo>
                    <a:pt x="81" y="12"/>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60" name="Freeform 159"/>
            <p:cNvSpPr>
              <a:spLocks/>
            </p:cNvSpPr>
            <p:nvPr/>
          </p:nvSpPr>
          <p:spPr bwMode="auto">
            <a:xfrm>
              <a:off x="8564167" y="2504592"/>
              <a:ext cx="247972" cy="264053"/>
            </a:xfrm>
            <a:custGeom>
              <a:avLst/>
              <a:gdLst>
                <a:gd name="T0" fmla="*/ 81 w 150"/>
                <a:gd name="T1" fmla="*/ 73 h 170"/>
                <a:gd name="T2" fmla="*/ 126 w 150"/>
                <a:gd name="T3" fmla="*/ 109 h 170"/>
                <a:gd name="T4" fmla="*/ 97 w 150"/>
                <a:gd name="T5" fmla="*/ 102 h 170"/>
                <a:gd name="T6" fmla="*/ 109 w 150"/>
                <a:gd name="T7" fmla="*/ 131 h 170"/>
                <a:gd name="T8" fmla="*/ 140 w 150"/>
                <a:gd name="T9" fmla="*/ 152 h 170"/>
                <a:gd name="T10" fmla="*/ 150 w 150"/>
                <a:gd name="T11" fmla="*/ 166 h 170"/>
                <a:gd name="T12" fmla="*/ 129 w 150"/>
                <a:gd name="T13" fmla="*/ 154 h 170"/>
                <a:gd name="T14" fmla="*/ 129 w 150"/>
                <a:gd name="T15" fmla="*/ 170 h 170"/>
                <a:gd name="T16" fmla="*/ 114 w 150"/>
                <a:gd name="T17" fmla="*/ 153 h 170"/>
                <a:gd name="T18" fmla="*/ 101 w 150"/>
                <a:gd name="T19" fmla="*/ 133 h 170"/>
                <a:gd name="T20" fmla="*/ 83 w 150"/>
                <a:gd name="T21" fmla="*/ 111 h 170"/>
                <a:gd name="T22" fmla="*/ 76 w 150"/>
                <a:gd name="T23" fmla="*/ 96 h 170"/>
                <a:gd name="T24" fmla="*/ 55 w 150"/>
                <a:gd name="T25" fmla="*/ 69 h 170"/>
                <a:gd name="T26" fmla="*/ 29 w 150"/>
                <a:gd name="T27" fmla="*/ 49 h 170"/>
                <a:gd name="T28" fmla="*/ 8 w 150"/>
                <a:gd name="T29" fmla="*/ 22 h 170"/>
                <a:gd name="T30" fmla="*/ 14 w 150"/>
                <a:gd name="T31" fmla="*/ 12 h 170"/>
                <a:gd name="T32" fmla="*/ 0 w 150"/>
                <a:gd name="T33" fmla="*/ 3 h 170"/>
                <a:gd name="T34" fmla="*/ 4 w 150"/>
                <a:gd name="T35" fmla="*/ 0 h 170"/>
                <a:gd name="T36" fmla="*/ 20 w 150"/>
                <a:gd name="T37" fmla="*/ 14 h 170"/>
                <a:gd name="T38" fmla="*/ 42 w 150"/>
                <a:gd name="T39" fmla="*/ 33 h 170"/>
                <a:gd name="T40" fmla="*/ 58 w 150"/>
                <a:gd name="T41" fmla="*/ 53 h 170"/>
                <a:gd name="T42" fmla="*/ 81 w 150"/>
                <a:gd name="T43" fmla="*/ 73 h 1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50" h="170">
                  <a:moveTo>
                    <a:pt x="81" y="73"/>
                  </a:moveTo>
                  <a:lnTo>
                    <a:pt x="126" y="109"/>
                  </a:lnTo>
                  <a:lnTo>
                    <a:pt x="97" y="102"/>
                  </a:lnTo>
                  <a:lnTo>
                    <a:pt x="109" y="131"/>
                  </a:lnTo>
                  <a:lnTo>
                    <a:pt x="140" y="152"/>
                  </a:lnTo>
                  <a:lnTo>
                    <a:pt x="150" y="166"/>
                  </a:lnTo>
                  <a:lnTo>
                    <a:pt x="129" y="154"/>
                  </a:lnTo>
                  <a:lnTo>
                    <a:pt x="129" y="170"/>
                  </a:lnTo>
                  <a:lnTo>
                    <a:pt x="114" y="153"/>
                  </a:lnTo>
                  <a:lnTo>
                    <a:pt x="101" y="133"/>
                  </a:lnTo>
                  <a:lnTo>
                    <a:pt x="83" y="111"/>
                  </a:lnTo>
                  <a:lnTo>
                    <a:pt x="76" y="96"/>
                  </a:lnTo>
                  <a:lnTo>
                    <a:pt x="55" y="69"/>
                  </a:lnTo>
                  <a:lnTo>
                    <a:pt x="29" y="49"/>
                  </a:lnTo>
                  <a:lnTo>
                    <a:pt x="8" y="22"/>
                  </a:lnTo>
                  <a:lnTo>
                    <a:pt x="14" y="12"/>
                  </a:lnTo>
                  <a:lnTo>
                    <a:pt x="0" y="3"/>
                  </a:lnTo>
                  <a:lnTo>
                    <a:pt x="4" y="0"/>
                  </a:lnTo>
                  <a:lnTo>
                    <a:pt x="20" y="14"/>
                  </a:lnTo>
                  <a:lnTo>
                    <a:pt x="42" y="33"/>
                  </a:lnTo>
                  <a:lnTo>
                    <a:pt x="58" y="53"/>
                  </a:lnTo>
                  <a:lnTo>
                    <a:pt x="81" y="73"/>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75" name="Freeform 174"/>
            <p:cNvSpPr>
              <a:spLocks/>
            </p:cNvSpPr>
            <p:nvPr/>
          </p:nvSpPr>
          <p:spPr bwMode="auto">
            <a:xfrm>
              <a:off x="9805678" y="4578194"/>
              <a:ext cx="29757" cy="18638"/>
            </a:xfrm>
            <a:custGeom>
              <a:avLst/>
              <a:gdLst>
                <a:gd name="T0" fmla="*/ 14 w 18"/>
                <a:gd name="T1" fmla="*/ 5 h 12"/>
                <a:gd name="T2" fmla="*/ 18 w 18"/>
                <a:gd name="T3" fmla="*/ 12 h 12"/>
                <a:gd name="T4" fmla="*/ 6 w 18"/>
                <a:gd name="T5" fmla="*/ 12 h 12"/>
                <a:gd name="T6" fmla="*/ 0 w 18"/>
                <a:gd name="T7" fmla="*/ 0 h 12"/>
                <a:gd name="T8" fmla="*/ 11 w 18"/>
                <a:gd name="T9" fmla="*/ 4 h 12"/>
                <a:gd name="T10" fmla="*/ 14 w 18"/>
                <a:gd name="T11" fmla="*/ 5 h 12"/>
              </a:gdLst>
              <a:ahLst/>
              <a:cxnLst>
                <a:cxn ang="0">
                  <a:pos x="T0" y="T1"/>
                </a:cxn>
                <a:cxn ang="0">
                  <a:pos x="T2" y="T3"/>
                </a:cxn>
                <a:cxn ang="0">
                  <a:pos x="T4" y="T5"/>
                </a:cxn>
                <a:cxn ang="0">
                  <a:pos x="T6" y="T7"/>
                </a:cxn>
                <a:cxn ang="0">
                  <a:pos x="T8" y="T9"/>
                </a:cxn>
                <a:cxn ang="0">
                  <a:pos x="T10" y="T11"/>
                </a:cxn>
              </a:cxnLst>
              <a:rect l="0" t="0" r="r" b="b"/>
              <a:pathLst>
                <a:path w="18" h="12">
                  <a:moveTo>
                    <a:pt x="14" y="5"/>
                  </a:moveTo>
                  <a:lnTo>
                    <a:pt x="18" y="12"/>
                  </a:lnTo>
                  <a:lnTo>
                    <a:pt x="6" y="12"/>
                  </a:lnTo>
                  <a:lnTo>
                    <a:pt x="0" y="0"/>
                  </a:lnTo>
                  <a:lnTo>
                    <a:pt x="11" y="4"/>
                  </a:lnTo>
                  <a:lnTo>
                    <a:pt x="14" y="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76" name="Freeform 175"/>
            <p:cNvSpPr>
              <a:spLocks/>
            </p:cNvSpPr>
            <p:nvPr/>
          </p:nvSpPr>
          <p:spPr bwMode="auto">
            <a:xfrm>
              <a:off x="9757737" y="4547128"/>
              <a:ext cx="36369" cy="20193"/>
            </a:xfrm>
            <a:custGeom>
              <a:avLst/>
              <a:gdLst>
                <a:gd name="T0" fmla="*/ 22 w 22"/>
                <a:gd name="T1" fmla="*/ 12 h 13"/>
                <a:gd name="T2" fmla="*/ 15 w 22"/>
                <a:gd name="T3" fmla="*/ 13 h 13"/>
                <a:gd name="T4" fmla="*/ 4 w 22"/>
                <a:gd name="T5" fmla="*/ 11 h 13"/>
                <a:gd name="T6" fmla="*/ 0 w 22"/>
                <a:gd name="T7" fmla="*/ 8 h 13"/>
                <a:gd name="T8" fmla="*/ 2 w 22"/>
                <a:gd name="T9" fmla="*/ 0 h 13"/>
                <a:gd name="T10" fmla="*/ 14 w 22"/>
                <a:gd name="T11" fmla="*/ 3 h 13"/>
                <a:gd name="T12" fmla="*/ 19 w 22"/>
                <a:gd name="T13" fmla="*/ 7 h 13"/>
                <a:gd name="T14" fmla="*/ 22 w 22"/>
                <a:gd name="T15" fmla="*/ 12 h 1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2" h="13">
                  <a:moveTo>
                    <a:pt x="22" y="12"/>
                  </a:moveTo>
                  <a:lnTo>
                    <a:pt x="15" y="13"/>
                  </a:lnTo>
                  <a:lnTo>
                    <a:pt x="4" y="11"/>
                  </a:lnTo>
                  <a:lnTo>
                    <a:pt x="0" y="8"/>
                  </a:lnTo>
                  <a:lnTo>
                    <a:pt x="2" y="0"/>
                  </a:lnTo>
                  <a:lnTo>
                    <a:pt x="14" y="3"/>
                  </a:lnTo>
                  <a:lnTo>
                    <a:pt x="19" y="7"/>
                  </a:lnTo>
                  <a:lnTo>
                    <a:pt x="22" y="12"/>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77" name="Freeform 176"/>
            <p:cNvSpPr>
              <a:spLocks/>
            </p:cNvSpPr>
            <p:nvPr/>
          </p:nvSpPr>
          <p:spPr bwMode="auto">
            <a:xfrm>
              <a:off x="9790801" y="4516063"/>
              <a:ext cx="28103" cy="48152"/>
            </a:xfrm>
            <a:custGeom>
              <a:avLst/>
              <a:gdLst>
                <a:gd name="T0" fmla="*/ 17 w 17"/>
                <a:gd name="T1" fmla="*/ 27 h 31"/>
                <a:gd name="T2" fmla="*/ 14 w 17"/>
                <a:gd name="T3" fmla="*/ 31 h 31"/>
                <a:gd name="T4" fmla="*/ 3 w 17"/>
                <a:gd name="T5" fmla="*/ 13 h 31"/>
                <a:gd name="T6" fmla="*/ 0 w 17"/>
                <a:gd name="T7" fmla="*/ 0 h 31"/>
                <a:gd name="T8" fmla="*/ 6 w 17"/>
                <a:gd name="T9" fmla="*/ 0 h 31"/>
                <a:gd name="T10" fmla="*/ 11 w 17"/>
                <a:gd name="T11" fmla="*/ 17 h 31"/>
                <a:gd name="T12" fmla="*/ 17 w 17"/>
                <a:gd name="T13" fmla="*/ 27 h 31"/>
              </a:gdLst>
              <a:ahLst/>
              <a:cxnLst>
                <a:cxn ang="0">
                  <a:pos x="T0" y="T1"/>
                </a:cxn>
                <a:cxn ang="0">
                  <a:pos x="T2" y="T3"/>
                </a:cxn>
                <a:cxn ang="0">
                  <a:pos x="T4" y="T5"/>
                </a:cxn>
                <a:cxn ang="0">
                  <a:pos x="T6" y="T7"/>
                </a:cxn>
                <a:cxn ang="0">
                  <a:pos x="T8" y="T9"/>
                </a:cxn>
                <a:cxn ang="0">
                  <a:pos x="T10" y="T11"/>
                </a:cxn>
                <a:cxn ang="0">
                  <a:pos x="T12" y="T13"/>
                </a:cxn>
              </a:cxnLst>
              <a:rect l="0" t="0" r="r" b="b"/>
              <a:pathLst>
                <a:path w="17" h="31">
                  <a:moveTo>
                    <a:pt x="17" y="27"/>
                  </a:moveTo>
                  <a:lnTo>
                    <a:pt x="14" y="31"/>
                  </a:lnTo>
                  <a:lnTo>
                    <a:pt x="3" y="13"/>
                  </a:lnTo>
                  <a:lnTo>
                    <a:pt x="0" y="0"/>
                  </a:lnTo>
                  <a:lnTo>
                    <a:pt x="6" y="0"/>
                  </a:lnTo>
                  <a:lnTo>
                    <a:pt x="11" y="17"/>
                  </a:lnTo>
                  <a:lnTo>
                    <a:pt x="17" y="27"/>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78" name="Freeform 177"/>
            <p:cNvSpPr>
              <a:spLocks/>
            </p:cNvSpPr>
            <p:nvPr/>
          </p:nvSpPr>
          <p:spPr bwMode="auto">
            <a:xfrm>
              <a:off x="9723021" y="4484998"/>
              <a:ext cx="47942" cy="38832"/>
            </a:xfrm>
            <a:custGeom>
              <a:avLst/>
              <a:gdLst>
                <a:gd name="T0" fmla="*/ 28 w 29"/>
                <a:gd name="T1" fmla="*/ 21 h 25"/>
                <a:gd name="T2" fmla="*/ 29 w 29"/>
                <a:gd name="T3" fmla="*/ 25 h 25"/>
                <a:gd name="T4" fmla="*/ 15 w 29"/>
                <a:gd name="T5" fmla="*/ 16 h 25"/>
                <a:gd name="T6" fmla="*/ 6 w 29"/>
                <a:gd name="T7" fmla="*/ 9 h 25"/>
                <a:gd name="T8" fmla="*/ 0 w 29"/>
                <a:gd name="T9" fmla="*/ 2 h 25"/>
                <a:gd name="T10" fmla="*/ 3 w 29"/>
                <a:gd name="T11" fmla="*/ 0 h 25"/>
                <a:gd name="T12" fmla="*/ 11 w 29"/>
                <a:gd name="T13" fmla="*/ 4 h 25"/>
                <a:gd name="T14" fmla="*/ 25 w 29"/>
                <a:gd name="T15" fmla="*/ 14 h 25"/>
                <a:gd name="T16" fmla="*/ 28 w 29"/>
                <a:gd name="T17" fmla="*/ 21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25">
                  <a:moveTo>
                    <a:pt x="28" y="21"/>
                  </a:moveTo>
                  <a:lnTo>
                    <a:pt x="29" y="25"/>
                  </a:lnTo>
                  <a:lnTo>
                    <a:pt x="15" y="16"/>
                  </a:lnTo>
                  <a:lnTo>
                    <a:pt x="6" y="9"/>
                  </a:lnTo>
                  <a:lnTo>
                    <a:pt x="0" y="2"/>
                  </a:lnTo>
                  <a:lnTo>
                    <a:pt x="3" y="0"/>
                  </a:lnTo>
                  <a:lnTo>
                    <a:pt x="11" y="4"/>
                  </a:lnTo>
                  <a:lnTo>
                    <a:pt x="25" y="14"/>
                  </a:lnTo>
                  <a:lnTo>
                    <a:pt x="28" y="21"/>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79" name="Freeform 178"/>
            <p:cNvSpPr>
              <a:spLocks/>
            </p:cNvSpPr>
            <p:nvPr/>
          </p:nvSpPr>
          <p:spPr bwMode="auto">
            <a:xfrm>
              <a:off x="9671773" y="4460146"/>
              <a:ext cx="29757" cy="26405"/>
            </a:xfrm>
            <a:custGeom>
              <a:avLst/>
              <a:gdLst>
                <a:gd name="T0" fmla="*/ 18 w 18"/>
                <a:gd name="T1" fmla="*/ 16 h 17"/>
                <a:gd name="T2" fmla="*/ 15 w 18"/>
                <a:gd name="T3" fmla="*/ 17 h 17"/>
                <a:gd name="T4" fmla="*/ 7 w 18"/>
                <a:gd name="T5" fmla="*/ 13 h 17"/>
                <a:gd name="T6" fmla="*/ 0 w 18"/>
                <a:gd name="T7" fmla="*/ 4 h 17"/>
                <a:gd name="T8" fmla="*/ 2 w 18"/>
                <a:gd name="T9" fmla="*/ 0 h 17"/>
                <a:gd name="T10" fmla="*/ 12 w 18"/>
                <a:gd name="T11" fmla="*/ 9 h 17"/>
                <a:gd name="T12" fmla="*/ 18 w 18"/>
                <a:gd name="T13" fmla="*/ 16 h 17"/>
              </a:gdLst>
              <a:ahLst/>
              <a:cxnLst>
                <a:cxn ang="0">
                  <a:pos x="T0" y="T1"/>
                </a:cxn>
                <a:cxn ang="0">
                  <a:pos x="T2" y="T3"/>
                </a:cxn>
                <a:cxn ang="0">
                  <a:pos x="T4" y="T5"/>
                </a:cxn>
                <a:cxn ang="0">
                  <a:pos x="T6" y="T7"/>
                </a:cxn>
                <a:cxn ang="0">
                  <a:pos x="T8" y="T9"/>
                </a:cxn>
                <a:cxn ang="0">
                  <a:pos x="T10" y="T11"/>
                </a:cxn>
                <a:cxn ang="0">
                  <a:pos x="T12" y="T13"/>
                </a:cxn>
              </a:cxnLst>
              <a:rect l="0" t="0" r="r" b="b"/>
              <a:pathLst>
                <a:path w="18" h="17">
                  <a:moveTo>
                    <a:pt x="18" y="16"/>
                  </a:moveTo>
                  <a:lnTo>
                    <a:pt x="15" y="17"/>
                  </a:lnTo>
                  <a:lnTo>
                    <a:pt x="7" y="13"/>
                  </a:lnTo>
                  <a:lnTo>
                    <a:pt x="0" y="4"/>
                  </a:lnTo>
                  <a:lnTo>
                    <a:pt x="2" y="0"/>
                  </a:lnTo>
                  <a:lnTo>
                    <a:pt x="12" y="9"/>
                  </a:lnTo>
                  <a:lnTo>
                    <a:pt x="18" y="16"/>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93" name="Freeform 192"/>
            <p:cNvSpPr>
              <a:spLocks/>
            </p:cNvSpPr>
            <p:nvPr/>
          </p:nvSpPr>
          <p:spPr bwMode="auto">
            <a:xfrm>
              <a:off x="7841742" y="3588768"/>
              <a:ext cx="262850" cy="475297"/>
            </a:xfrm>
            <a:custGeom>
              <a:avLst/>
              <a:gdLst>
                <a:gd name="T0" fmla="*/ 93 w 159"/>
                <a:gd name="T1" fmla="*/ 162 h 306"/>
                <a:gd name="T2" fmla="*/ 78 w 159"/>
                <a:gd name="T3" fmla="*/ 146 h 306"/>
                <a:gd name="T4" fmla="*/ 63 w 159"/>
                <a:gd name="T5" fmla="*/ 169 h 306"/>
                <a:gd name="T6" fmla="*/ 52 w 159"/>
                <a:gd name="T7" fmla="*/ 217 h 306"/>
                <a:gd name="T8" fmla="*/ 66 w 159"/>
                <a:gd name="T9" fmla="*/ 233 h 306"/>
                <a:gd name="T10" fmla="*/ 79 w 159"/>
                <a:gd name="T11" fmla="*/ 270 h 306"/>
                <a:gd name="T12" fmla="*/ 101 w 159"/>
                <a:gd name="T13" fmla="*/ 284 h 306"/>
                <a:gd name="T14" fmla="*/ 106 w 159"/>
                <a:gd name="T15" fmla="*/ 304 h 306"/>
                <a:gd name="T16" fmla="*/ 91 w 159"/>
                <a:gd name="T17" fmla="*/ 295 h 306"/>
                <a:gd name="T18" fmla="*/ 73 w 159"/>
                <a:gd name="T19" fmla="*/ 290 h 306"/>
                <a:gd name="T20" fmla="*/ 62 w 159"/>
                <a:gd name="T21" fmla="*/ 272 h 306"/>
                <a:gd name="T22" fmla="*/ 42 w 159"/>
                <a:gd name="T23" fmla="*/ 250 h 306"/>
                <a:gd name="T24" fmla="*/ 36 w 159"/>
                <a:gd name="T25" fmla="*/ 251 h 306"/>
                <a:gd name="T26" fmla="*/ 41 w 159"/>
                <a:gd name="T27" fmla="*/ 218 h 306"/>
                <a:gd name="T28" fmla="*/ 56 w 159"/>
                <a:gd name="T29" fmla="*/ 177 h 306"/>
                <a:gd name="T30" fmla="*/ 46 w 159"/>
                <a:gd name="T31" fmla="*/ 149 h 306"/>
                <a:gd name="T32" fmla="*/ 29 w 159"/>
                <a:gd name="T33" fmla="*/ 121 h 306"/>
                <a:gd name="T34" fmla="*/ 30 w 159"/>
                <a:gd name="T35" fmla="*/ 106 h 306"/>
                <a:gd name="T36" fmla="*/ 25 w 159"/>
                <a:gd name="T37" fmla="*/ 75 h 306"/>
                <a:gd name="T38" fmla="*/ 0 w 159"/>
                <a:gd name="T39" fmla="*/ 41 h 306"/>
                <a:gd name="T40" fmla="*/ 12 w 159"/>
                <a:gd name="T41" fmla="*/ 15 h 306"/>
                <a:gd name="T42" fmla="*/ 34 w 159"/>
                <a:gd name="T43" fmla="*/ 5 h 306"/>
                <a:gd name="T44" fmla="*/ 52 w 159"/>
                <a:gd name="T45" fmla="*/ 7 h 306"/>
                <a:gd name="T46" fmla="*/ 67 w 159"/>
                <a:gd name="T47" fmla="*/ 20 h 306"/>
                <a:gd name="T48" fmla="*/ 69 w 159"/>
                <a:gd name="T49" fmla="*/ 61 h 306"/>
                <a:gd name="T50" fmla="*/ 93 w 159"/>
                <a:gd name="T51" fmla="*/ 52 h 306"/>
                <a:gd name="T52" fmla="*/ 106 w 159"/>
                <a:gd name="T53" fmla="*/ 44 h 306"/>
                <a:gd name="T54" fmla="*/ 136 w 159"/>
                <a:gd name="T55" fmla="*/ 62 h 306"/>
                <a:gd name="T56" fmla="*/ 157 w 159"/>
                <a:gd name="T57" fmla="*/ 101 h 306"/>
                <a:gd name="T58" fmla="*/ 154 w 159"/>
                <a:gd name="T59" fmla="*/ 128 h 306"/>
                <a:gd name="T60" fmla="*/ 113 w 159"/>
                <a:gd name="T61" fmla="*/ 129 h 306"/>
                <a:gd name="T62" fmla="*/ 110 w 159"/>
                <a:gd name="T63" fmla="*/ 171 h 3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59" h="306">
                  <a:moveTo>
                    <a:pt x="110" y="171"/>
                  </a:moveTo>
                  <a:lnTo>
                    <a:pt x="93" y="162"/>
                  </a:lnTo>
                  <a:lnTo>
                    <a:pt x="78" y="162"/>
                  </a:lnTo>
                  <a:lnTo>
                    <a:pt x="78" y="146"/>
                  </a:lnTo>
                  <a:lnTo>
                    <a:pt x="62" y="146"/>
                  </a:lnTo>
                  <a:lnTo>
                    <a:pt x="63" y="169"/>
                  </a:lnTo>
                  <a:lnTo>
                    <a:pt x="56" y="199"/>
                  </a:lnTo>
                  <a:lnTo>
                    <a:pt x="52" y="217"/>
                  </a:lnTo>
                  <a:lnTo>
                    <a:pt x="54" y="233"/>
                  </a:lnTo>
                  <a:lnTo>
                    <a:pt x="66" y="233"/>
                  </a:lnTo>
                  <a:lnTo>
                    <a:pt x="75" y="252"/>
                  </a:lnTo>
                  <a:lnTo>
                    <a:pt x="79" y="270"/>
                  </a:lnTo>
                  <a:lnTo>
                    <a:pt x="90" y="282"/>
                  </a:lnTo>
                  <a:lnTo>
                    <a:pt x="101" y="284"/>
                  </a:lnTo>
                  <a:lnTo>
                    <a:pt x="111" y="295"/>
                  </a:lnTo>
                  <a:lnTo>
                    <a:pt x="106" y="304"/>
                  </a:lnTo>
                  <a:lnTo>
                    <a:pt x="93" y="306"/>
                  </a:lnTo>
                  <a:lnTo>
                    <a:pt x="91" y="295"/>
                  </a:lnTo>
                  <a:lnTo>
                    <a:pt x="76" y="286"/>
                  </a:lnTo>
                  <a:lnTo>
                    <a:pt x="73" y="290"/>
                  </a:lnTo>
                  <a:lnTo>
                    <a:pt x="66" y="282"/>
                  </a:lnTo>
                  <a:lnTo>
                    <a:pt x="62" y="272"/>
                  </a:lnTo>
                  <a:lnTo>
                    <a:pt x="51" y="260"/>
                  </a:lnTo>
                  <a:lnTo>
                    <a:pt x="42" y="250"/>
                  </a:lnTo>
                  <a:lnTo>
                    <a:pt x="40" y="263"/>
                  </a:lnTo>
                  <a:lnTo>
                    <a:pt x="36" y="251"/>
                  </a:lnTo>
                  <a:lnTo>
                    <a:pt x="37" y="238"/>
                  </a:lnTo>
                  <a:lnTo>
                    <a:pt x="41" y="218"/>
                  </a:lnTo>
                  <a:lnTo>
                    <a:pt x="48" y="197"/>
                  </a:lnTo>
                  <a:lnTo>
                    <a:pt x="56" y="177"/>
                  </a:lnTo>
                  <a:lnTo>
                    <a:pt x="47" y="158"/>
                  </a:lnTo>
                  <a:lnTo>
                    <a:pt x="46" y="149"/>
                  </a:lnTo>
                  <a:lnTo>
                    <a:pt x="43" y="137"/>
                  </a:lnTo>
                  <a:lnTo>
                    <a:pt x="29" y="121"/>
                  </a:lnTo>
                  <a:lnTo>
                    <a:pt x="24" y="110"/>
                  </a:lnTo>
                  <a:lnTo>
                    <a:pt x="30" y="106"/>
                  </a:lnTo>
                  <a:lnTo>
                    <a:pt x="34" y="88"/>
                  </a:lnTo>
                  <a:lnTo>
                    <a:pt x="25" y="75"/>
                  </a:lnTo>
                  <a:lnTo>
                    <a:pt x="11" y="60"/>
                  </a:lnTo>
                  <a:lnTo>
                    <a:pt x="0" y="41"/>
                  </a:lnTo>
                  <a:lnTo>
                    <a:pt x="7" y="37"/>
                  </a:lnTo>
                  <a:lnTo>
                    <a:pt x="12" y="15"/>
                  </a:lnTo>
                  <a:lnTo>
                    <a:pt x="25" y="14"/>
                  </a:lnTo>
                  <a:lnTo>
                    <a:pt x="34" y="5"/>
                  </a:lnTo>
                  <a:lnTo>
                    <a:pt x="43" y="0"/>
                  </a:lnTo>
                  <a:lnTo>
                    <a:pt x="52" y="7"/>
                  </a:lnTo>
                  <a:lnTo>
                    <a:pt x="55" y="19"/>
                  </a:lnTo>
                  <a:lnTo>
                    <a:pt x="67" y="20"/>
                  </a:lnTo>
                  <a:lnTo>
                    <a:pt x="66" y="42"/>
                  </a:lnTo>
                  <a:lnTo>
                    <a:pt x="69" y="61"/>
                  </a:lnTo>
                  <a:lnTo>
                    <a:pt x="87" y="48"/>
                  </a:lnTo>
                  <a:lnTo>
                    <a:pt x="93" y="52"/>
                  </a:lnTo>
                  <a:lnTo>
                    <a:pt x="103" y="51"/>
                  </a:lnTo>
                  <a:lnTo>
                    <a:pt x="106" y="44"/>
                  </a:lnTo>
                  <a:lnTo>
                    <a:pt x="120" y="45"/>
                  </a:lnTo>
                  <a:lnTo>
                    <a:pt x="136" y="62"/>
                  </a:lnTo>
                  <a:lnTo>
                    <a:pt x="140" y="83"/>
                  </a:lnTo>
                  <a:lnTo>
                    <a:pt x="157" y="101"/>
                  </a:lnTo>
                  <a:lnTo>
                    <a:pt x="159" y="119"/>
                  </a:lnTo>
                  <a:lnTo>
                    <a:pt x="154" y="128"/>
                  </a:lnTo>
                  <a:lnTo>
                    <a:pt x="136" y="125"/>
                  </a:lnTo>
                  <a:lnTo>
                    <a:pt x="113" y="129"/>
                  </a:lnTo>
                  <a:lnTo>
                    <a:pt x="103" y="146"/>
                  </a:lnTo>
                  <a:lnTo>
                    <a:pt x="110" y="171"/>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94" name="Freeform 193"/>
            <p:cNvSpPr>
              <a:spLocks/>
            </p:cNvSpPr>
            <p:nvPr/>
          </p:nvSpPr>
          <p:spPr bwMode="auto">
            <a:xfrm>
              <a:off x="6823406" y="2927078"/>
              <a:ext cx="228134" cy="136687"/>
            </a:xfrm>
            <a:custGeom>
              <a:avLst/>
              <a:gdLst>
                <a:gd name="T0" fmla="*/ 54 w 138"/>
                <a:gd name="T1" fmla="*/ 15 h 88"/>
                <a:gd name="T2" fmla="*/ 50 w 138"/>
                <a:gd name="T3" fmla="*/ 22 h 88"/>
                <a:gd name="T4" fmla="*/ 30 w 138"/>
                <a:gd name="T5" fmla="*/ 18 h 88"/>
                <a:gd name="T6" fmla="*/ 32 w 138"/>
                <a:gd name="T7" fmla="*/ 30 h 88"/>
                <a:gd name="T8" fmla="*/ 50 w 138"/>
                <a:gd name="T9" fmla="*/ 29 h 88"/>
                <a:gd name="T10" fmla="*/ 73 w 138"/>
                <a:gd name="T11" fmla="*/ 35 h 88"/>
                <a:gd name="T12" fmla="*/ 104 w 138"/>
                <a:gd name="T13" fmla="*/ 32 h 88"/>
                <a:gd name="T14" fmla="*/ 113 w 138"/>
                <a:gd name="T15" fmla="*/ 51 h 88"/>
                <a:gd name="T16" fmla="*/ 119 w 138"/>
                <a:gd name="T17" fmla="*/ 49 h 88"/>
                <a:gd name="T18" fmla="*/ 130 w 138"/>
                <a:gd name="T19" fmla="*/ 54 h 88"/>
                <a:gd name="T20" fmla="*/ 132 w 138"/>
                <a:gd name="T21" fmla="*/ 62 h 88"/>
                <a:gd name="T22" fmla="*/ 138 w 138"/>
                <a:gd name="T23" fmla="*/ 74 h 88"/>
                <a:gd name="T24" fmla="*/ 120 w 138"/>
                <a:gd name="T25" fmla="*/ 74 h 88"/>
                <a:gd name="T26" fmla="*/ 108 w 138"/>
                <a:gd name="T27" fmla="*/ 72 h 88"/>
                <a:gd name="T28" fmla="*/ 99 w 138"/>
                <a:gd name="T29" fmla="*/ 81 h 88"/>
                <a:gd name="T30" fmla="*/ 92 w 138"/>
                <a:gd name="T31" fmla="*/ 83 h 88"/>
                <a:gd name="T32" fmla="*/ 88 w 138"/>
                <a:gd name="T33" fmla="*/ 88 h 88"/>
                <a:gd name="T34" fmla="*/ 79 w 138"/>
                <a:gd name="T35" fmla="*/ 81 h 88"/>
                <a:gd name="T36" fmla="*/ 76 w 138"/>
                <a:gd name="T37" fmla="*/ 64 h 88"/>
                <a:gd name="T38" fmla="*/ 71 w 138"/>
                <a:gd name="T39" fmla="*/ 63 h 88"/>
                <a:gd name="T40" fmla="*/ 71 w 138"/>
                <a:gd name="T41" fmla="*/ 56 h 88"/>
                <a:gd name="T42" fmla="*/ 60 w 138"/>
                <a:gd name="T43" fmla="*/ 51 h 88"/>
                <a:gd name="T44" fmla="*/ 55 w 138"/>
                <a:gd name="T45" fmla="*/ 59 h 88"/>
                <a:gd name="T46" fmla="*/ 55 w 138"/>
                <a:gd name="T47" fmla="*/ 67 h 88"/>
                <a:gd name="T48" fmla="*/ 53 w 138"/>
                <a:gd name="T49" fmla="*/ 70 h 88"/>
                <a:gd name="T50" fmla="*/ 43 w 138"/>
                <a:gd name="T51" fmla="*/ 70 h 88"/>
                <a:gd name="T52" fmla="*/ 40 w 138"/>
                <a:gd name="T53" fmla="*/ 79 h 88"/>
                <a:gd name="T54" fmla="*/ 33 w 138"/>
                <a:gd name="T55" fmla="*/ 75 h 88"/>
                <a:gd name="T56" fmla="*/ 22 w 138"/>
                <a:gd name="T57" fmla="*/ 82 h 88"/>
                <a:gd name="T58" fmla="*/ 16 w 138"/>
                <a:gd name="T59" fmla="*/ 79 h 88"/>
                <a:gd name="T60" fmla="*/ 21 w 138"/>
                <a:gd name="T61" fmla="*/ 58 h 88"/>
                <a:gd name="T62" fmla="*/ 13 w 138"/>
                <a:gd name="T63" fmla="*/ 43 h 88"/>
                <a:gd name="T64" fmla="*/ 0 w 138"/>
                <a:gd name="T65" fmla="*/ 38 h 88"/>
                <a:gd name="T66" fmla="*/ 2 w 138"/>
                <a:gd name="T67" fmla="*/ 29 h 88"/>
                <a:gd name="T68" fmla="*/ 16 w 138"/>
                <a:gd name="T69" fmla="*/ 30 h 88"/>
                <a:gd name="T70" fmla="*/ 21 w 138"/>
                <a:gd name="T71" fmla="*/ 19 h 88"/>
                <a:gd name="T72" fmla="*/ 23 w 138"/>
                <a:gd name="T73" fmla="*/ 5 h 88"/>
                <a:gd name="T74" fmla="*/ 44 w 138"/>
                <a:gd name="T75" fmla="*/ 0 h 88"/>
                <a:gd name="T76" fmla="*/ 43 w 138"/>
                <a:gd name="T77" fmla="*/ 10 h 88"/>
                <a:gd name="T78" fmla="*/ 47 w 138"/>
                <a:gd name="T79" fmla="*/ 16 h 88"/>
                <a:gd name="T80" fmla="*/ 54 w 138"/>
                <a:gd name="T81" fmla="*/ 15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38" h="88">
                  <a:moveTo>
                    <a:pt x="54" y="15"/>
                  </a:moveTo>
                  <a:lnTo>
                    <a:pt x="50" y="22"/>
                  </a:lnTo>
                  <a:lnTo>
                    <a:pt x="30" y="18"/>
                  </a:lnTo>
                  <a:lnTo>
                    <a:pt x="32" y="30"/>
                  </a:lnTo>
                  <a:lnTo>
                    <a:pt x="50" y="29"/>
                  </a:lnTo>
                  <a:lnTo>
                    <a:pt x="73" y="35"/>
                  </a:lnTo>
                  <a:lnTo>
                    <a:pt x="104" y="32"/>
                  </a:lnTo>
                  <a:lnTo>
                    <a:pt x="113" y="51"/>
                  </a:lnTo>
                  <a:lnTo>
                    <a:pt x="119" y="49"/>
                  </a:lnTo>
                  <a:lnTo>
                    <a:pt x="130" y="54"/>
                  </a:lnTo>
                  <a:lnTo>
                    <a:pt x="132" y="62"/>
                  </a:lnTo>
                  <a:lnTo>
                    <a:pt x="138" y="74"/>
                  </a:lnTo>
                  <a:lnTo>
                    <a:pt x="120" y="74"/>
                  </a:lnTo>
                  <a:lnTo>
                    <a:pt x="108" y="72"/>
                  </a:lnTo>
                  <a:lnTo>
                    <a:pt x="99" y="81"/>
                  </a:lnTo>
                  <a:lnTo>
                    <a:pt x="92" y="83"/>
                  </a:lnTo>
                  <a:lnTo>
                    <a:pt x="88" y="88"/>
                  </a:lnTo>
                  <a:lnTo>
                    <a:pt x="79" y="81"/>
                  </a:lnTo>
                  <a:lnTo>
                    <a:pt x="76" y="64"/>
                  </a:lnTo>
                  <a:lnTo>
                    <a:pt x="71" y="63"/>
                  </a:lnTo>
                  <a:lnTo>
                    <a:pt x="71" y="56"/>
                  </a:lnTo>
                  <a:lnTo>
                    <a:pt x="60" y="51"/>
                  </a:lnTo>
                  <a:lnTo>
                    <a:pt x="55" y="59"/>
                  </a:lnTo>
                  <a:lnTo>
                    <a:pt x="55" y="67"/>
                  </a:lnTo>
                  <a:lnTo>
                    <a:pt x="53" y="70"/>
                  </a:lnTo>
                  <a:lnTo>
                    <a:pt x="43" y="70"/>
                  </a:lnTo>
                  <a:lnTo>
                    <a:pt x="40" y="79"/>
                  </a:lnTo>
                  <a:lnTo>
                    <a:pt x="33" y="75"/>
                  </a:lnTo>
                  <a:lnTo>
                    <a:pt x="22" y="82"/>
                  </a:lnTo>
                  <a:lnTo>
                    <a:pt x="16" y="79"/>
                  </a:lnTo>
                  <a:lnTo>
                    <a:pt x="21" y="58"/>
                  </a:lnTo>
                  <a:lnTo>
                    <a:pt x="13" y="43"/>
                  </a:lnTo>
                  <a:lnTo>
                    <a:pt x="0" y="38"/>
                  </a:lnTo>
                  <a:lnTo>
                    <a:pt x="2" y="29"/>
                  </a:lnTo>
                  <a:lnTo>
                    <a:pt x="16" y="30"/>
                  </a:lnTo>
                  <a:lnTo>
                    <a:pt x="21" y="19"/>
                  </a:lnTo>
                  <a:lnTo>
                    <a:pt x="23" y="5"/>
                  </a:lnTo>
                  <a:lnTo>
                    <a:pt x="44" y="0"/>
                  </a:lnTo>
                  <a:lnTo>
                    <a:pt x="43" y="10"/>
                  </a:lnTo>
                  <a:lnTo>
                    <a:pt x="47" y="16"/>
                  </a:lnTo>
                  <a:lnTo>
                    <a:pt x="54" y="1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95" name="Freeform 194"/>
            <p:cNvSpPr>
              <a:spLocks/>
            </p:cNvSpPr>
            <p:nvPr/>
          </p:nvSpPr>
          <p:spPr bwMode="auto">
            <a:xfrm>
              <a:off x="6383671" y="2871160"/>
              <a:ext cx="428164" cy="239203"/>
            </a:xfrm>
            <a:custGeom>
              <a:avLst/>
              <a:gdLst>
                <a:gd name="T0" fmla="*/ 176 w 259"/>
                <a:gd name="T1" fmla="*/ 146 h 154"/>
                <a:gd name="T2" fmla="*/ 170 w 259"/>
                <a:gd name="T3" fmla="*/ 129 h 154"/>
                <a:gd name="T4" fmla="*/ 157 w 259"/>
                <a:gd name="T5" fmla="*/ 128 h 154"/>
                <a:gd name="T6" fmla="*/ 134 w 259"/>
                <a:gd name="T7" fmla="*/ 110 h 154"/>
                <a:gd name="T8" fmla="*/ 120 w 259"/>
                <a:gd name="T9" fmla="*/ 107 h 154"/>
                <a:gd name="T10" fmla="*/ 99 w 259"/>
                <a:gd name="T11" fmla="*/ 97 h 154"/>
                <a:gd name="T12" fmla="*/ 86 w 259"/>
                <a:gd name="T13" fmla="*/ 95 h 154"/>
                <a:gd name="T14" fmla="*/ 79 w 259"/>
                <a:gd name="T15" fmla="*/ 99 h 154"/>
                <a:gd name="T16" fmla="*/ 68 w 259"/>
                <a:gd name="T17" fmla="*/ 98 h 154"/>
                <a:gd name="T18" fmla="*/ 58 w 259"/>
                <a:gd name="T19" fmla="*/ 110 h 154"/>
                <a:gd name="T20" fmla="*/ 44 w 259"/>
                <a:gd name="T21" fmla="*/ 114 h 154"/>
                <a:gd name="T22" fmla="*/ 38 w 259"/>
                <a:gd name="T23" fmla="*/ 100 h 154"/>
                <a:gd name="T24" fmla="*/ 36 w 259"/>
                <a:gd name="T25" fmla="*/ 78 h 154"/>
                <a:gd name="T26" fmla="*/ 21 w 259"/>
                <a:gd name="T27" fmla="*/ 71 h 154"/>
                <a:gd name="T28" fmla="*/ 23 w 259"/>
                <a:gd name="T29" fmla="*/ 57 h 154"/>
                <a:gd name="T30" fmla="*/ 11 w 259"/>
                <a:gd name="T31" fmla="*/ 56 h 154"/>
                <a:gd name="T32" fmla="*/ 11 w 259"/>
                <a:gd name="T33" fmla="*/ 38 h 154"/>
                <a:gd name="T34" fmla="*/ 28 w 259"/>
                <a:gd name="T35" fmla="*/ 43 h 154"/>
                <a:gd name="T36" fmla="*/ 41 w 259"/>
                <a:gd name="T37" fmla="*/ 37 h 154"/>
                <a:gd name="T38" fmla="*/ 27 w 259"/>
                <a:gd name="T39" fmla="*/ 25 h 154"/>
                <a:gd name="T40" fmla="*/ 19 w 259"/>
                <a:gd name="T41" fmla="*/ 13 h 154"/>
                <a:gd name="T42" fmla="*/ 7 w 259"/>
                <a:gd name="T43" fmla="*/ 18 h 154"/>
                <a:gd name="T44" fmla="*/ 8 w 259"/>
                <a:gd name="T45" fmla="*/ 33 h 154"/>
                <a:gd name="T46" fmla="*/ 0 w 259"/>
                <a:gd name="T47" fmla="*/ 20 h 154"/>
                <a:gd name="T48" fmla="*/ 6 w 259"/>
                <a:gd name="T49" fmla="*/ 13 h 154"/>
                <a:gd name="T50" fmla="*/ 24 w 259"/>
                <a:gd name="T51" fmla="*/ 9 h 154"/>
                <a:gd name="T52" fmla="*/ 37 w 259"/>
                <a:gd name="T53" fmla="*/ 14 h 154"/>
                <a:gd name="T54" fmla="*/ 52 w 259"/>
                <a:gd name="T55" fmla="*/ 30 h 154"/>
                <a:gd name="T56" fmla="*/ 61 w 259"/>
                <a:gd name="T57" fmla="*/ 29 h 154"/>
                <a:gd name="T58" fmla="*/ 80 w 259"/>
                <a:gd name="T59" fmla="*/ 29 h 154"/>
                <a:gd name="T60" fmla="*/ 74 w 259"/>
                <a:gd name="T61" fmla="*/ 19 h 154"/>
                <a:gd name="T62" fmla="*/ 87 w 259"/>
                <a:gd name="T63" fmla="*/ 12 h 154"/>
                <a:gd name="T64" fmla="*/ 98 w 259"/>
                <a:gd name="T65" fmla="*/ 0 h 154"/>
                <a:gd name="T66" fmla="*/ 123 w 259"/>
                <a:gd name="T67" fmla="*/ 11 h 154"/>
                <a:gd name="T68" fmla="*/ 129 w 259"/>
                <a:gd name="T69" fmla="*/ 27 h 154"/>
                <a:gd name="T70" fmla="*/ 137 w 259"/>
                <a:gd name="T71" fmla="*/ 31 h 154"/>
                <a:gd name="T72" fmla="*/ 155 w 259"/>
                <a:gd name="T73" fmla="*/ 30 h 154"/>
                <a:gd name="T74" fmla="*/ 161 w 259"/>
                <a:gd name="T75" fmla="*/ 34 h 154"/>
                <a:gd name="T76" fmla="*/ 175 w 259"/>
                <a:gd name="T77" fmla="*/ 55 h 154"/>
                <a:gd name="T78" fmla="*/ 198 w 259"/>
                <a:gd name="T79" fmla="*/ 69 h 154"/>
                <a:gd name="T80" fmla="*/ 211 w 259"/>
                <a:gd name="T81" fmla="*/ 79 h 154"/>
                <a:gd name="T82" fmla="*/ 231 w 259"/>
                <a:gd name="T83" fmla="*/ 89 h 154"/>
                <a:gd name="T84" fmla="*/ 256 w 259"/>
                <a:gd name="T85" fmla="*/ 98 h 154"/>
                <a:gd name="T86" fmla="*/ 259 w 259"/>
                <a:gd name="T87" fmla="*/ 111 h 154"/>
                <a:gd name="T88" fmla="*/ 254 w 259"/>
                <a:gd name="T89" fmla="*/ 110 h 154"/>
                <a:gd name="T90" fmla="*/ 244 w 259"/>
                <a:gd name="T91" fmla="*/ 105 h 154"/>
                <a:gd name="T92" fmla="*/ 243 w 259"/>
                <a:gd name="T93" fmla="*/ 112 h 154"/>
                <a:gd name="T94" fmla="*/ 230 w 259"/>
                <a:gd name="T95" fmla="*/ 116 h 154"/>
                <a:gd name="T96" fmla="*/ 230 w 259"/>
                <a:gd name="T97" fmla="*/ 133 h 154"/>
                <a:gd name="T98" fmla="*/ 222 w 259"/>
                <a:gd name="T99" fmla="*/ 139 h 154"/>
                <a:gd name="T100" fmla="*/ 209 w 259"/>
                <a:gd name="T101" fmla="*/ 142 h 154"/>
                <a:gd name="T102" fmla="*/ 207 w 259"/>
                <a:gd name="T103" fmla="*/ 151 h 154"/>
                <a:gd name="T104" fmla="*/ 195 w 259"/>
                <a:gd name="T105" fmla="*/ 154 h 154"/>
                <a:gd name="T106" fmla="*/ 176 w 259"/>
                <a:gd name="T107" fmla="*/ 146 h 1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59" h="154">
                  <a:moveTo>
                    <a:pt x="176" y="146"/>
                  </a:moveTo>
                  <a:lnTo>
                    <a:pt x="170" y="129"/>
                  </a:lnTo>
                  <a:lnTo>
                    <a:pt x="157" y="128"/>
                  </a:lnTo>
                  <a:lnTo>
                    <a:pt x="134" y="110"/>
                  </a:lnTo>
                  <a:lnTo>
                    <a:pt x="120" y="107"/>
                  </a:lnTo>
                  <a:lnTo>
                    <a:pt x="99" y="97"/>
                  </a:lnTo>
                  <a:lnTo>
                    <a:pt x="86" y="95"/>
                  </a:lnTo>
                  <a:lnTo>
                    <a:pt x="79" y="99"/>
                  </a:lnTo>
                  <a:lnTo>
                    <a:pt x="68" y="98"/>
                  </a:lnTo>
                  <a:lnTo>
                    <a:pt x="58" y="110"/>
                  </a:lnTo>
                  <a:lnTo>
                    <a:pt x="44" y="114"/>
                  </a:lnTo>
                  <a:lnTo>
                    <a:pt x="38" y="100"/>
                  </a:lnTo>
                  <a:lnTo>
                    <a:pt x="36" y="78"/>
                  </a:lnTo>
                  <a:lnTo>
                    <a:pt x="21" y="71"/>
                  </a:lnTo>
                  <a:lnTo>
                    <a:pt x="23" y="57"/>
                  </a:lnTo>
                  <a:lnTo>
                    <a:pt x="11" y="56"/>
                  </a:lnTo>
                  <a:lnTo>
                    <a:pt x="11" y="38"/>
                  </a:lnTo>
                  <a:lnTo>
                    <a:pt x="28" y="43"/>
                  </a:lnTo>
                  <a:lnTo>
                    <a:pt x="41" y="37"/>
                  </a:lnTo>
                  <a:lnTo>
                    <a:pt x="27" y="25"/>
                  </a:lnTo>
                  <a:lnTo>
                    <a:pt x="19" y="13"/>
                  </a:lnTo>
                  <a:lnTo>
                    <a:pt x="7" y="18"/>
                  </a:lnTo>
                  <a:lnTo>
                    <a:pt x="8" y="33"/>
                  </a:lnTo>
                  <a:lnTo>
                    <a:pt x="0" y="20"/>
                  </a:lnTo>
                  <a:lnTo>
                    <a:pt x="6" y="13"/>
                  </a:lnTo>
                  <a:lnTo>
                    <a:pt x="24" y="9"/>
                  </a:lnTo>
                  <a:lnTo>
                    <a:pt x="37" y="14"/>
                  </a:lnTo>
                  <a:lnTo>
                    <a:pt x="52" y="30"/>
                  </a:lnTo>
                  <a:lnTo>
                    <a:pt x="61" y="29"/>
                  </a:lnTo>
                  <a:lnTo>
                    <a:pt x="80" y="29"/>
                  </a:lnTo>
                  <a:lnTo>
                    <a:pt x="74" y="19"/>
                  </a:lnTo>
                  <a:lnTo>
                    <a:pt x="87" y="12"/>
                  </a:lnTo>
                  <a:lnTo>
                    <a:pt x="98" y="0"/>
                  </a:lnTo>
                  <a:lnTo>
                    <a:pt x="123" y="11"/>
                  </a:lnTo>
                  <a:lnTo>
                    <a:pt x="129" y="27"/>
                  </a:lnTo>
                  <a:lnTo>
                    <a:pt x="137" y="31"/>
                  </a:lnTo>
                  <a:lnTo>
                    <a:pt x="155" y="30"/>
                  </a:lnTo>
                  <a:lnTo>
                    <a:pt x="161" y="34"/>
                  </a:lnTo>
                  <a:lnTo>
                    <a:pt x="175" y="55"/>
                  </a:lnTo>
                  <a:lnTo>
                    <a:pt x="198" y="69"/>
                  </a:lnTo>
                  <a:lnTo>
                    <a:pt x="211" y="79"/>
                  </a:lnTo>
                  <a:lnTo>
                    <a:pt x="231" y="89"/>
                  </a:lnTo>
                  <a:lnTo>
                    <a:pt x="256" y="98"/>
                  </a:lnTo>
                  <a:lnTo>
                    <a:pt x="259" y="111"/>
                  </a:lnTo>
                  <a:lnTo>
                    <a:pt x="254" y="110"/>
                  </a:lnTo>
                  <a:lnTo>
                    <a:pt x="244" y="105"/>
                  </a:lnTo>
                  <a:lnTo>
                    <a:pt x="243" y="112"/>
                  </a:lnTo>
                  <a:lnTo>
                    <a:pt x="230" y="116"/>
                  </a:lnTo>
                  <a:lnTo>
                    <a:pt x="230" y="133"/>
                  </a:lnTo>
                  <a:lnTo>
                    <a:pt x="222" y="139"/>
                  </a:lnTo>
                  <a:lnTo>
                    <a:pt x="209" y="142"/>
                  </a:lnTo>
                  <a:lnTo>
                    <a:pt x="207" y="151"/>
                  </a:lnTo>
                  <a:lnTo>
                    <a:pt x="195" y="154"/>
                  </a:lnTo>
                  <a:lnTo>
                    <a:pt x="176" y="146"/>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96" name="Freeform 195"/>
            <p:cNvSpPr>
              <a:spLocks/>
            </p:cNvSpPr>
            <p:nvPr/>
          </p:nvSpPr>
          <p:spPr bwMode="auto">
            <a:xfrm>
              <a:off x="8711296" y="4514510"/>
              <a:ext cx="72738" cy="35725"/>
            </a:xfrm>
            <a:custGeom>
              <a:avLst/>
              <a:gdLst>
                <a:gd name="T0" fmla="*/ 0 w 44"/>
                <a:gd name="T1" fmla="*/ 13 h 23"/>
                <a:gd name="T2" fmla="*/ 2 w 44"/>
                <a:gd name="T3" fmla="*/ 8 h 23"/>
                <a:gd name="T4" fmla="*/ 19 w 44"/>
                <a:gd name="T5" fmla="*/ 4 h 23"/>
                <a:gd name="T6" fmla="*/ 32 w 44"/>
                <a:gd name="T7" fmla="*/ 3 h 23"/>
                <a:gd name="T8" fmla="*/ 37 w 44"/>
                <a:gd name="T9" fmla="*/ 0 h 23"/>
                <a:gd name="T10" fmla="*/ 44 w 44"/>
                <a:gd name="T11" fmla="*/ 3 h 23"/>
                <a:gd name="T12" fmla="*/ 37 w 44"/>
                <a:gd name="T13" fmla="*/ 9 h 23"/>
                <a:gd name="T14" fmla="*/ 17 w 44"/>
                <a:gd name="T15" fmla="*/ 18 h 23"/>
                <a:gd name="T16" fmla="*/ 1 w 44"/>
                <a:gd name="T17" fmla="*/ 23 h 23"/>
                <a:gd name="T18" fmla="*/ 1 w 44"/>
                <a:gd name="T19" fmla="*/ 17 h 23"/>
                <a:gd name="T20" fmla="*/ 0 w 44"/>
                <a:gd name="T21" fmla="*/ 13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4" h="23">
                  <a:moveTo>
                    <a:pt x="0" y="13"/>
                  </a:moveTo>
                  <a:lnTo>
                    <a:pt x="2" y="8"/>
                  </a:lnTo>
                  <a:lnTo>
                    <a:pt x="19" y="4"/>
                  </a:lnTo>
                  <a:lnTo>
                    <a:pt x="32" y="3"/>
                  </a:lnTo>
                  <a:lnTo>
                    <a:pt x="37" y="0"/>
                  </a:lnTo>
                  <a:lnTo>
                    <a:pt x="44" y="3"/>
                  </a:lnTo>
                  <a:lnTo>
                    <a:pt x="37" y="9"/>
                  </a:lnTo>
                  <a:lnTo>
                    <a:pt x="17" y="18"/>
                  </a:lnTo>
                  <a:lnTo>
                    <a:pt x="1" y="23"/>
                  </a:lnTo>
                  <a:lnTo>
                    <a:pt x="1" y="17"/>
                  </a:lnTo>
                  <a:lnTo>
                    <a:pt x="0" y="13"/>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201" name="Freeform 200"/>
            <p:cNvSpPr>
              <a:spLocks/>
            </p:cNvSpPr>
            <p:nvPr/>
          </p:nvSpPr>
          <p:spPr bwMode="auto">
            <a:xfrm>
              <a:off x="8486470" y="3431886"/>
              <a:ext cx="41329" cy="107175"/>
            </a:xfrm>
            <a:custGeom>
              <a:avLst/>
              <a:gdLst>
                <a:gd name="T0" fmla="*/ 25 w 25"/>
                <a:gd name="T1" fmla="*/ 19 h 69"/>
                <a:gd name="T2" fmla="*/ 22 w 25"/>
                <a:gd name="T3" fmla="*/ 52 h 69"/>
                <a:gd name="T4" fmla="*/ 19 w 25"/>
                <a:gd name="T5" fmla="*/ 69 h 69"/>
                <a:gd name="T6" fmla="*/ 5 w 25"/>
                <a:gd name="T7" fmla="*/ 51 h 69"/>
                <a:gd name="T8" fmla="*/ 0 w 25"/>
                <a:gd name="T9" fmla="*/ 36 h 69"/>
                <a:gd name="T10" fmla="*/ 5 w 25"/>
                <a:gd name="T11" fmla="*/ 16 h 69"/>
                <a:gd name="T12" fmla="*/ 15 w 25"/>
                <a:gd name="T13" fmla="*/ 0 h 69"/>
                <a:gd name="T14" fmla="*/ 25 w 25"/>
                <a:gd name="T15" fmla="*/ 6 h 69"/>
                <a:gd name="T16" fmla="*/ 25 w 25"/>
                <a:gd name="T17" fmla="*/ 19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 h="69">
                  <a:moveTo>
                    <a:pt x="25" y="19"/>
                  </a:moveTo>
                  <a:lnTo>
                    <a:pt x="22" y="52"/>
                  </a:lnTo>
                  <a:lnTo>
                    <a:pt x="19" y="69"/>
                  </a:lnTo>
                  <a:lnTo>
                    <a:pt x="5" y="51"/>
                  </a:lnTo>
                  <a:lnTo>
                    <a:pt x="0" y="36"/>
                  </a:lnTo>
                  <a:lnTo>
                    <a:pt x="5" y="16"/>
                  </a:lnTo>
                  <a:lnTo>
                    <a:pt x="15" y="0"/>
                  </a:lnTo>
                  <a:lnTo>
                    <a:pt x="25" y="6"/>
                  </a:lnTo>
                  <a:lnTo>
                    <a:pt x="25" y="1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211" name="Freeform 211"/>
            <p:cNvSpPr>
              <a:spLocks/>
            </p:cNvSpPr>
            <p:nvPr/>
          </p:nvSpPr>
          <p:spPr bwMode="auto">
            <a:xfrm>
              <a:off x="6451450" y="2781071"/>
              <a:ext cx="512475" cy="268715"/>
            </a:xfrm>
            <a:custGeom>
              <a:avLst/>
              <a:gdLst>
                <a:gd name="T0" fmla="*/ 218 w 310"/>
                <a:gd name="T1" fmla="*/ 169 h 173"/>
                <a:gd name="T2" fmla="*/ 215 w 310"/>
                <a:gd name="T3" fmla="*/ 156 h 173"/>
                <a:gd name="T4" fmla="*/ 190 w 310"/>
                <a:gd name="T5" fmla="*/ 147 h 173"/>
                <a:gd name="T6" fmla="*/ 170 w 310"/>
                <a:gd name="T7" fmla="*/ 137 h 173"/>
                <a:gd name="T8" fmla="*/ 157 w 310"/>
                <a:gd name="T9" fmla="*/ 127 h 173"/>
                <a:gd name="T10" fmla="*/ 134 w 310"/>
                <a:gd name="T11" fmla="*/ 113 h 173"/>
                <a:gd name="T12" fmla="*/ 120 w 310"/>
                <a:gd name="T13" fmla="*/ 92 h 173"/>
                <a:gd name="T14" fmla="*/ 114 w 310"/>
                <a:gd name="T15" fmla="*/ 88 h 173"/>
                <a:gd name="T16" fmla="*/ 96 w 310"/>
                <a:gd name="T17" fmla="*/ 89 h 173"/>
                <a:gd name="T18" fmla="*/ 88 w 310"/>
                <a:gd name="T19" fmla="*/ 85 h 173"/>
                <a:gd name="T20" fmla="*/ 82 w 310"/>
                <a:gd name="T21" fmla="*/ 69 h 173"/>
                <a:gd name="T22" fmla="*/ 57 w 310"/>
                <a:gd name="T23" fmla="*/ 58 h 173"/>
                <a:gd name="T24" fmla="*/ 46 w 310"/>
                <a:gd name="T25" fmla="*/ 70 h 173"/>
                <a:gd name="T26" fmla="*/ 33 w 310"/>
                <a:gd name="T27" fmla="*/ 77 h 173"/>
                <a:gd name="T28" fmla="*/ 39 w 310"/>
                <a:gd name="T29" fmla="*/ 87 h 173"/>
                <a:gd name="T30" fmla="*/ 20 w 310"/>
                <a:gd name="T31" fmla="*/ 87 h 173"/>
                <a:gd name="T32" fmla="*/ 0 w 310"/>
                <a:gd name="T33" fmla="*/ 12 h 173"/>
                <a:gd name="T34" fmla="*/ 39 w 310"/>
                <a:gd name="T35" fmla="*/ 0 h 173"/>
                <a:gd name="T36" fmla="*/ 43 w 310"/>
                <a:gd name="T37" fmla="*/ 2 h 173"/>
                <a:gd name="T38" fmla="*/ 73 w 310"/>
                <a:gd name="T39" fmla="*/ 16 h 173"/>
                <a:gd name="T40" fmla="*/ 88 w 310"/>
                <a:gd name="T41" fmla="*/ 24 h 173"/>
                <a:gd name="T42" fmla="*/ 109 w 310"/>
                <a:gd name="T43" fmla="*/ 42 h 173"/>
                <a:gd name="T44" fmla="*/ 128 w 310"/>
                <a:gd name="T45" fmla="*/ 39 h 173"/>
                <a:gd name="T46" fmla="*/ 156 w 310"/>
                <a:gd name="T47" fmla="*/ 38 h 173"/>
                <a:gd name="T48" fmla="*/ 180 w 310"/>
                <a:gd name="T49" fmla="*/ 53 h 173"/>
                <a:gd name="T50" fmla="*/ 185 w 310"/>
                <a:gd name="T51" fmla="*/ 73 h 173"/>
                <a:gd name="T52" fmla="*/ 193 w 310"/>
                <a:gd name="T53" fmla="*/ 74 h 173"/>
                <a:gd name="T54" fmla="*/ 201 w 310"/>
                <a:gd name="T55" fmla="*/ 90 h 173"/>
                <a:gd name="T56" fmla="*/ 223 w 310"/>
                <a:gd name="T57" fmla="*/ 91 h 173"/>
                <a:gd name="T58" fmla="*/ 230 w 310"/>
                <a:gd name="T59" fmla="*/ 101 h 173"/>
                <a:gd name="T60" fmla="*/ 236 w 310"/>
                <a:gd name="T61" fmla="*/ 101 h 173"/>
                <a:gd name="T62" fmla="*/ 240 w 310"/>
                <a:gd name="T63" fmla="*/ 86 h 173"/>
                <a:gd name="T64" fmla="*/ 257 w 310"/>
                <a:gd name="T65" fmla="*/ 72 h 173"/>
                <a:gd name="T66" fmla="*/ 266 w 310"/>
                <a:gd name="T67" fmla="*/ 68 h 173"/>
                <a:gd name="T68" fmla="*/ 271 w 310"/>
                <a:gd name="T69" fmla="*/ 70 h 173"/>
                <a:gd name="T70" fmla="*/ 261 w 310"/>
                <a:gd name="T71" fmla="*/ 83 h 173"/>
                <a:gd name="T72" fmla="*/ 276 w 310"/>
                <a:gd name="T73" fmla="*/ 91 h 173"/>
                <a:gd name="T74" fmla="*/ 286 w 310"/>
                <a:gd name="T75" fmla="*/ 86 h 173"/>
                <a:gd name="T76" fmla="*/ 310 w 310"/>
                <a:gd name="T77" fmla="*/ 96 h 173"/>
                <a:gd name="T78" fmla="*/ 292 w 310"/>
                <a:gd name="T79" fmla="*/ 111 h 173"/>
                <a:gd name="T80" fmla="*/ 279 w 310"/>
                <a:gd name="T81" fmla="*/ 109 h 173"/>
                <a:gd name="T82" fmla="*/ 272 w 310"/>
                <a:gd name="T83" fmla="*/ 110 h 173"/>
                <a:gd name="T84" fmla="*/ 268 w 310"/>
                <a:gd name="T85" fmla="*/ 104 h 173"/>
                <a:gd name="T86" fmla="*/ 269 w 310"/>
                <a:gd name="T87" fmla="*/ 94 h 173"/>
                <a:gd name="T88" fmla="*/ 248 w 310"/>
                <a:gd name="T89" fmla="*/ 99 h 173"/>
                <a:gd name="T90" fmla="*/ 246 w 310"/>
                <a:gd name="T91" fmla="*/ 113 h 173"/>
                <a:gd name="T92" fmla="*/ 241 w 310"/>
                <a:gd name="T93" fmla="*/ 124 h 173"/>
                <a:gd name="T94" fmla="*/ 227 w 310"/>
                <a:gd name="T95" fmla="*/ 123 h 173"/>
                <a:gd name="T96" fmla="*/ 225 w 310"/>
                <a:gd name="T97" fmla="*/ 132 h 173"/>
                <a:gd name="T98" fmla="*/ 238 w 310"/>
                <a:gd name="T99" fmla="*/ 137 h 173"/>
                <a:gd name="T100" fmla="*/ 246 w 310"/>
                <a:gd name="T101" fmla="*/ 152 h 173"/>
                <a:gd name="T102" fmla="*/ 241 w 310"/>
                <a:gd name="T103" fmla="*/ 173 h 173"/>
                <a:gd name="T104" fmla="*/ 228 w 310"/>
                <a:gd name="T105" fmla="*/ 169 h 173"/>
                <a:gd name="T106" fmla="*/ 218 w 310"/>
                <a:gd name="T107" fmla="*/ 169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10" h="173">
                  <a:moveTo>
                    <a:pt x="218" y="169"/>
                  </a:moveTo>
                  <a:lnTo>
                    <a:pt x="215" y="156"/>
                  </a:lnTo>
                  <a:lnTo>
                    <a:pt x="190" y="147"/>
                  </a:lnTo>
                  <a:lnTo>
                    <a:pt x="170" y="137"/>
                  </a:lnTo>
                  <a:lnTo>
                    <a:pt x="157" y="127"/>
                  </a:lnTo>
                  <a:lnTo>
                    <a:pt x="134" y="113"/>
                  </a:lnTo>
                  <a:lnTo>
                    <a:pt x="120" y="92"/>
                  </a:lnTo>
                  <a:lnTo>
                    <a:pt x="114" y="88"/>
                  </a:lnTo>
                  <a:lnTo>
                    <a:pt x="96" y="89"/>
                  </a:lnTo>
                  <a:lnTo>
                    <a:pt x="88" y="85"/>
                  </a:lnTo>
                  <a:lnTo>
                    <a:pt x="82" y="69"/>
                  </a:lnTo>
                  <a:lnTo>
                    <a:pt x="57" y="58"/>
                  </a:lnTo>
                  <a:lnTo>
                    <a:pt x="46" y="70"/>
                  </a:lnTo>
                  <a:lnTo>
                    <a:pt x="33" y="77"/>
                  </a:lnTo>
                  <a:lnTo>
                    <a:pt x="39" y="87"/>
                  </a:lnTo>
                  <a:lnTo>
                    <a:pt x="20" y="87"/>
                  </a:lnTo>
                  <a:lnTo>
                    <a:pt x="0" y="12"/>
                  </a:lnTo>
                  <a:lnTo>
                    <a:pt x="39" y="0"/>
                  </a:lnTo>
                  <a:lnTo>
                    <a:pt x="43" y="2"/>
                  </a:lnTo>
                  <a:lnTo>
                    <a:pt x="73" y="16"/>
                  </a:lnTo>
                  <a:lnTo>
                    <a:pt x="88" y="24"/>
                  </a:lnTo>
                  <a:lnTo>
                    <a:pt x="109" y="42"/>
                  </a:lnTo>
                  <a:lnTo>
                    <a:pt x="128" y="39"/>
                  </a:lnTo>
                  <a:lnTo>
                    <a:pt x="156" y="38"/>
                  </a:lnTo>
                  <a:lnTo>
                    <a:pt x="180" y="53"/>
                  </a:lnTo>
                  <a:lnTo>
                    <a:pt x="185" y="73"/>
                  </a:lnTo>
                  <a:lnTo>
                    <a:pt x="193" y="74"/>
                  </a:lnTo>
                  <a:lnTo>
                    <a:pt x="201" y="90"/>
                  </a:lnTo>
                  <a:lnTo>
                    <a:pt x="223" y="91"/>
                  </a:lnTo>
                  <a:lnTo>
                    <a:pt x="230" y="101"/>
                  </a:lnTo>
                  <a:lnTo>
                    <a:pt x="236" y="101"/>
                  </a:lnTo>
                  <a:lnTo>
                    <a:pt x="240" y="86"/>
                  </a:lnTo>
                  <a:lnTo>
                    <a:pt x="257" y="72"/>
                  </a:lnTo>
                  <a:lnTo>
                    <a:pt x="266" y="68"/>
                  </a:lnTo>
                  <a:lnTo>
                    <a:pt x="271" y="70"/>
                  </a:lnTo>
                  <a:lnTo>
                    <a:pt x="261" y="83"/>
                  </a:lnTo>
                  <a:lnTo>
                    <a:pt x="276" y="91"/>
                  </a:lnTo>
                  <a:lnTo>
                    <a:pt x="286" y="86"/>
                  </a:lnTo>
                  <a:lnTo>
                    <a:pt x="310" y="96"/>
                  </a:lnTo>
                  <a:lnTo>
                    <a:pt x="292" y="111"/>
                  </a:lnTo>
                  <a:lnTo>
                    <a:pt x="279" y="109"/>
                  </a:lnTo>
                  <a:lnTo>
                    <a:pt x="272" y="110"/>
                  </a:lnTo>
                  <a:lnTo>
                    <a:pt x="268" y="104"/>
                  </a:lnTo>
                  <a:lnTo>
                    <a:pt x="269" y="94"/>
                  </a:lnTo>
                  <a:lnTo>
                    <a:pt x="248" y="99"/>
                  </a:lnTo>
                  <a:lnTo>
                    <a:pt x="246" y="113"/>
                  </a:lnTo>
                  <a:lnTo>
                    <a:pt x="241" y="124"/>
                  </a:lnTo>
                  <a:lnTo>
                    <a:pt x="227" y="123"/>
                  </a:lnTo>
                  <a:lnTo>
                    <a:pt x="225" y="132"/>
                  </a:lnTo>
                  <a:lnTo>
                    <a:pt x="238" y="137"/>
                  </a:lnTo>
                  <a:lnTo>
                    <a:pt x="246" y="152"/>
                  </a:lnTo>
                  <a:lnTo>
                    <a:pt x="241" y="173"/>
                  </a:lnTo>
                  <a:lnTo>
                    <a:pt x="228" y="169"/>
                  </a:lnTo>
                  <a:lnTo>
                    <a:pt x="218" y="16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213" name="Freeform 213"/>
            <p:cNvSpPr>
              <a:spLocks/>
            </p:cNvSpPr>
            <p:nvPr/>
          </p:nvSpPr>
          <p:spPr bwMode="auto">
            <a:xfrm>
              <a:off x="7962423" y="3494017"/>
              <a:ext cx="262850" cy="476851"/>
            </a:xfrm>
            <a:custGeom>
              <a:avLst/>
              <a:gdLst>
                <a:gd name="T0" fmla="*/ 109 w 159"/>
                <a:gd name="T1" fmla="*/ 38 h 307"/>
                <a:gd name="T2" fmla="*/ 88 w 159"/>
                <a:gd name="T3" fmla="*/ 55 h 307"/>
                <a:gd name="T4" fmla="*/ 77 w 159"/>
                <a:gd name="T5" fmla="*/ 75 h 307"/>
                <a:gd name="T6" fmla="*/ 75 w 159"/>
                <a:gd name="T7" fmla="*/ 90 h 307"/>
                <a:gd name="T8" fmla="*/ 92 w 159"/>
                <a:gd name="T9" fmla="*/ 111 h 307"/>
                <a:gd name="T10" fmla="*/ 113 w 159"/>
                <a:gd name="T11" fmla="*/ 139 h 307"/>
                <a:gd name="T12" fmla="*/ 131 w 159"/>
                <a:gd name="T13" fmla="*/ 151 h 307"/>
                <a:gd name="T14" fmla="*/ 145 w 159"/>
                <a:gd name="T15" fmla="*/ 168 h 307"/>
                <a:gd name="T16" fmla="*/ 158 w 159"/>
                <a:gd name="T17" fmla="*/ 206 h 307"/>
                <a:gd name="T18" fmla="*/ 159 w 159"/>
                <a:gd name="T19" fmla="*/ 243 h 307"/>
                <a:gd name="T20" fmla="*/ 145 w 159"/>
                <a:gd name="T21" fmla="*/ 257 h 307"/>
                <a:gd name="T22" fmla="*/ 125 w 159"/>
                <a:gd name="T23" fmla="*/ 270 h 307"/>
                <a:gd name="T24" fmla="*/ 112 w 159"/>
                <a:gd name="T25" fmla="*/ 287 h 307"/>
                <a:gd name="T26" fmla="*/ 90 w 159"/>
                <a:gd name="T27" fmla="*/ 307 h 307"/>
                <a:gd name="T28" fmla="*/ 83 w 159"/>
                <a:gd name="T29" fmla="*/ 294 h 307"/>
                <a:gd name="T30" fmla="*/ 87 w 159"/>
                <a:gd name="T31" fmla="*/ 279 h 307"/>
                <a:gd name="T32" fmla="*/ 72 w 159"/>
                <a:gd name="T33" fmla="*/ 268 h 307"/>
                <a:gd name="T34" fmla="*/ 88 w 159"/>
                <a:gd name="T35" fmla="*/ 259 h 307"/>
                <a:gd name="T36" fmla="*/ 107 w 159"/>
                <a:gd name="T37" fmla="*/ 258 h 307"/>
                <a:gd name="T38" fmla="*/ 98 w 159"/>
                <a:gd name="T39" fmla="*/ 245 h 307"/>
                <a:gd name="T40" fmla="*/ 127 w 159"/>
                <a:gd name="T41" fmla="*/ 229 h 307"/>
                <a:gd name="T42" fmla="*/ 126 w 159"/>
                <a:gd name="T43" fmla="*/ 204 h 307"/>
                <a:gd name="T44" fmla="*/ 120 w 159"/>
                <a:gd name="T45" fmla="*/ 190 h 307"/>
                <a:gd name="T46" fmla="*/ 121 w 159"/>
                <a:gd name="T47" fmla="*/ 170 h 307"/>
                <a:gd name="T48" fmla="*/ 115 w 159"/>
                <a:gd name="T49" fmla="*/ 155 h 307"/>
                <a:gd name="T50" fmla="*/ 99 w 159"/>
                <a:gd name="T51" fmla="*/ 141 h 307"/>
                <a:gd name="T52" fmla="*/ 85 w 159"/>
                <a:gd name="T53" fmla="*/ 122 h 307"/>
                <a:gd name="T54" fmla="*/ 66 w 159"/>
                <a:gd name="T55" fmla="*/ 98 h 307"/>
                <a:gd name="T56" fmla="*/ 42 w 159"/>
                <a:gd name="T57" fmla="*/ 85 h 307"/>
                <a:gd name="T58" fmla="*/ 46 w 159"/>
                <a:gd name="T59" fmla="*/ 78 h 307"/>
                <a:gd name="T60" fmla="*/ 57 w 159"/>
                <a:gd name="T61" fmla="*/ 72 h 307"/>
                <a:gd name="T62" fmla="*/ 47 w 159"/>
                <a:gd name="T63" fmla="*/ 54 h 307"/>
                <a:gd name="T64" fmla="*/ 25 w 159"/>
                <a:gd name="T65" fmla="*/ 54 h 307"/>
                <a:gd name="T66" fmla="*/ 13 w 159"/>
                <a:gd name="T67" fmla="*/ 35 h 307"/>
                <a:gd name="T68" fmla="*/ 0 w 159"/>
                <a:gd name="T69" fmla="*/ 19 h 307"/>
                <a:gd name="T70" fmla="*/ 8 w 159"/>
                <a:gd name="T71" fmla="*/ 14 h 307"/>
                <a:gd name="T72" fmla="*/ 23 w 159"/>
                <a:gd name="T73" fmla="*/ 14 h 307"/>
                <a:gd name="T74" fmla="*/ 39 w 159"/>
                <a:gd name="T75" fmla="*/ 11 h 307"/>
                <a:gd name="T76" fmla="*/ 53 w 159"/>
                <a:gd name="T77" fmla="*/ 0 h 307"/>
                <a:gd name="T78" fmla="*/ 63 w 159"/>
                <a:gd name="T79" fmla="*/ 8 h 307"/>
                <a:gd name="T80" fmla="*/ 80 w 159"/>
                <a:gd name="T81" fmla="*/ 12 h 307"/>
                <a:gd name="T82" fmla="*/ 79 w 159"/>
                <a:gd name="T83" fmla="*/ 24 h 307"/>
                <a:gd name="T84" fmla="*/ 90 w 159"/>
                <a:gd name="T85" fmla="*/ 32 h 307"/>
                <a:gd name="T86" fmla="*/ 109 w 159"/>
                <a:gd name="T87" fmla="*/ 38 h 3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59" h="307">
                  <a:moveTo>
                    <a:pt x="109" y="38"/>
                  </a:moveTo>
                  <a:lnTo>
                    <a:pt x="88" y="55"/>
                  </a:lnTo>
                  <a:lnTo>
                    <a:pt x="77" y="75"/>
                  </a:lnTo>
                  <a:lnTo>
                    <a:pt x="75" y="90"/>
                  </a:lnTo>
                  <a:lnTo>
                    <a:pt x="92" y="111"/>
                  </a:lnTo>
                  <a:lnTo>
                    <a:pt x="113" y="139"/>
                  </a:lnTo>
                  <a:lnTo>
                    <a:pt x="131" y="151"/>
                  </a:lnTo>
                  <a:lnTo>
                    <a:pt x="145" y="168"/>
                  </a:lnTo>
                  <a:lnTo>
                    <a:pt x="158" y="206"/>
                  </a:lnTo>
                  <a:lnTo>
                    <a:pt x="159" y="243"/>
                  </a:lnTo>
                  <a:lnTo>
                    <a:pt x="145" y="257"/>
                  </a:lnTo>
                  <a:lnTo>
                    <a:pt x="125" y="270"/>
                  </a:lnTo>
                  <a:lnTo>
                    <a:pt x="112" y="287"/>
                  </a:lnTo>
                  <a:lnTo>
                    <a:pt x="90" y="307"/>
                  </a:lnTo>
                  <a:lnTo>
                    <a:pt x="83" y="294"/>
                  </a:lnTo>
                  <a:lnTo>
                    <a:pt x="87" y="279"/>
                  </a:lnTo>
                  <a:lnTo>
                    <a:pt x="72" y="268"/>
                  </a:lnTo>
                  <a:lnTo>
                    <a:pt x="88" y="259"/>
                  </a:lnTo>
                  <a:lnTo>
                    <a:pt x="107" y="258"/>
                  </a:lnTo>
                  <a:lnTo>
                    <a:pt x="98" y="245"/>
                  </a:lnTo>
                  <a:lnTo>
                    <a:pt x="127" y="229"/>
                  </a:lnTo>
                  <a:lnTo>
                    <a:pt x="126" y="204"/>
                  </a:lnTo>
                  <a:lnTo>
                    <a:pt x="120" y="190"/>
                  </a:lnTo>
                  <a:lnTo>
                    <a:pt x="121" y="170"/>
                  </a:lnTo>
                  <a:lnTo>
                    <a:pt x="115" y="155"/>
                  </a:lnTo>
                  <a:lnTo>
                    <a:pt x="99" y="141"/>
                  </a:lnTo>
                  <a:lnTo>
                    <a:pt x="85" y="122"/>
                  </a:lnTo>
                  <a:lnTo>
                    <a:pt x="66" y="98"/>
                  </a:lnTo>
                  <a:lnTo>
                    <a:pt x="42" y="85"/>
                  </a:lnTo>
                  <a:lnTo>
                    <a:pt x="46" y="78"/>
                  </a:lnTo>
                  <a:lnTo>
                    <a:pt x="57" y="72"/>
                  </a:lnTo>
                  <a:lnTo>
                    <a:pt x="47" y="54"/>
                  </a:lnTo>
                  <a:lnTo>
                    <a:pt x="25" y="54"/>
                  </a:lnTo>
                  <a:lnTo>
                    <a:pt x="13" y="35"/>
                  </a:lnTo>
                  <a:lnTo>
                    <a:pt x="0" y="19"/>
                  </a:lnTo>
                  <a:lnTo>
                    <a:pt x="8" y="14"/>
                  </a:lnTo>
                  <a:lnTo>
                    <a:pt x="23" y="14"/>
                  </a:lnTo>
                  <a:lnTo>
                    <a:pt x="39" y="11"/>
                  </a:lnTo>
                  <a:lnTo>
                    <a:pt x="53" y="0"/>
                  </a:lnTo>
                  <a:lnTo>
                    <a:pt x="63" y="8"/>
                  </a:lnTo>
                  <a:lnTo>
                    <a:pt x="80" y="12"/>
                  </a:lnTo>
                  <a:lnTo>
                    <a:pt x="79" y="24"/>
                  </a:lnTo>
                  <a:lnTo>
                    <a:pt x="90" y="32"/>
                  </a:lnTo>
                  <a:lnTo>
                    <a:pt x="109" y="38"/>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214" name="Freeform 214"/>
            <p:cNvSpPr>
              <a:spLocks/>
            </p:cNvSpPr>
            <p:nvPr/>
          </p:nvSpPr>
          <p:spPr bwMode="auto">
            <a:xfrm>
              <a:off x="9949503" y="4761478"/>
              <a:ext cx="16531" cy="21745"/>
            </a:xfrm>
            <a:custGeom>
              <a:avLst/>
              <a:gdLst>
                <a:gd name="T0" fmla="*/ 10 w 10"/>
                <a:gd name="T1" fmla="*/ 12 h 14"/>
                <a:gd name="T2" fmla="*/ 3 w 10"/>
                <a:gd name="T3" fmla="*/ 14 h 14"/>
                <a:gd name="T4" fmla="*/ 0 w 10"/>
                <a:gd name="T5" fmla="*/ 5 h 14"/>
                <a:gd name="T6" fmla="*/ 1 w 10"/>
                <a:gd name="T7" fmla="*/ 0 h 14"/>
                <a:gd name="T8" fmla="*/ 10 w 10"/>
                <a:gd name="T9" fmla="*/ 12 h 14"/>
              </a:gdLst>
              <a:ahLst/>
              <a:cxnLst>
                <a:cxn ang="0">
                  <a:pos x="T0" y="T1"/>
                </a:cxn>
                <a:cxn ang="0">
                  <a:pos x="T2" y="T3"/>
                </a:cxn>
                <a:cxn ang="0">
                  <a:pos x="T4" y="T5"/>
                </a:cxn>
                <a:cxn ang="0">
                  <a:pos x="T6" y="T7"/>
                </a:cxn>
                <a:cxn ang="0">
                  <a:pos x="T8" y="T9"/>
                </a:cxn>
              </a:cxnLst>
              <a:rect l="0" t="0" r="r" b="b"/>
              <a:pathLst>
                <a:path w="10" h="14">
                  <a:moveTo>
                    <a:pt x="10" y="12"/>
                  </a:moveTo>
                  <a:lnTo>
                    <a:pt x="3" y="14"/>
                  </a:lnTo>
                  <a:lnTo>
                    <a:pt x="0" y="5"/>
                  </a:lnTo>
                  <a:lnTo>
                    <a:pt x="1" y="0"/>
                  </a:lnTo>
                  <a:lnTo>
                    <a:pt x="10" y="12"/>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215" name="Freeform 215"/>
            <p:cNvSpPr>
              <a:spLocks/>
            </p:cNvSpPr>
            <p:nvPr/>
          </p:nvSpPr>
          <p:spPr bwMode="auto">
            <a:xfrm>
              <a:off x="9937932" y="4719539"/>
              <a:ext cx="16531" cy="35725"/>
            </a:xfrm>
            <a:custGeom>
              <a:avLst/>
              <a:gdLst>
                <a:gd name="T0" fmla="*/ 10 w 10"/>
                <a:gd name="T1" fmla="*/ 7 h 23"/>
                <a:gd name="T2" fmla="*/ 10 w 10"/>
                <a:gd name="T3" fmla="*/ 23 h 23"/>
                <a:gd name="T4" fmla="*/ 6 w 10"/>
                <a:gd name="T5" fmla="*/ 21 h 23"/>
                <a:gd name="T6" fmla="*/ 1 w 10"/>
                <a:gd name="T7" fmla="*/ 22 h 23"/>
                <a:gd name="T8" fmla="*/ 0 w 10"/>
                <a:gd name="T9" fmla="*/ 16 h 23"/>
                <a:gd name="T10" fmla="*/ 3 w 10"/>
                <a:gd name="T11" fmla="*/ 0 h 23"/>
                <a:gd name="T12" fmla="*/ 10 w 10"/>
                <a:gd name="T13" fmla="*/ 7 h 23"/>
              </a:gdLst>
              <a:ahLst/>
              <a:cxnLst>
                <a:cxn ang="0">
                  <a:pos x="T0" y="T1"/>
                </a:cxn>
                <a:cxn ang="0">
                  <a:pos x="T2" y="T3"/>
                </a:cxn>
                <a:cxn ang="0">
                  <a:pos x="T4" y="T5"/>
                </a:cxn>
                <a:cxn ang="0">
                  <a:pos x="T6" y="T7"/>
                </a:cxn>
                <a:cxn ang="0">
                  <a:pos x="T8" y="T9"/>
                </a:cxn>
                <a:cxn ang="0">
                  <a:pos x="T10" y="T11"/>
                </a:cxn>
                <a:cxn ang="0">
                  <a:pos x="T12" y="T13"/>
                </a:cxn>
              </a:cxnLst>
              <a:rect l="0" t="0" r="r" b="b"/>
              <a:pathLst>
                <a:path w="10" h="23">
                  <a:moveTo>
                    <a:pt x="10" y="7"/>
                  </a:moveTo>
                  <a:lnTo>
                    <a:pt x="10" y="23"/>
                  </a:lnTo>
                  <a:lnTo>
                    <a:pt x="6" y="21"/>
                  </a:lnTo>
                  <a:lnTo>
                    <a:pt x="1" y="22"/>
                  </a:lnTo>
                  <a:lnTo>
                    <a:pt x="0" y="16"/>
                  </a:lnTo>
                  <a:lnTo>
                    <a:pt x="3" y="0"/>
                  </a:lnTo>
                  <a:lnTo>
                    <a:pt x="10" y="7"/>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grpSp>
      <p:sp>
        <p:nvSpPr>
          <p:cNvPr id="52" name="Freeform 51"/>
          <p:cNvSpPr>
            <a:spLocks/>
          </p:cNvSpPr>
          <p:nvPr/>
        </p:nvSpPr>
        <p:spPr bwMode="auto">
          <a:xfrm>
            <a:off x="5084299" y="2485953"/>
            <a:ext cx="236401" cy="240756"/>
          </a:xfrm>
          <a:custGeom>
            <a:avLst/>
            <a:gdLst>
              <a:gd name="T0" fmla="*/ 58 w 143"/>
              <a:gd name="T1" fmla="*/ 0 h 155"/>
              <a:gd name="T2" fmla="*/ 59 w 143"/>
              <a:gd name="T3" fmla="*/ 8 h 155"/>
              <a:gd name="T4" fmla="*/ 75 w 143"/>
              <a:gd name="T5" fmla="*/ 12 h 155"/>
              <a:gd name="T6" fmla="*/ 75 w 143"/>
              <a:gd name="T7" fmla="*/ 20 h 155"/>
              <a:gd name="T8" fmla="*/ 90 w 143"/>
              <a:gd name="T9" fmla="*/ 16 h 155"/>
              <a:gd name="T10" fmla="*/ 99 w 143"/>
              <a:gd name="T11" fmla="*/ 10 h 155"/>
              <a:gd name="T12" fmla="*/ 117 w 143"/>
              <a:gd name="T13" fmla="*/ 18 h 155"/>
              <a:gd name="T14" fmla="*/ 125 w 143"/>
              <a:gd name="T15" fmla="*/ 25 h 155"/>
              <a:gd name="T16" fmla="*/ 129 w 143"/>
              <a:gd name="T17" fmla="*/ 35 h 155"/>
              <a:gd name="T18" fmla="*/ 125 w 143"/>
              <a:gd name="T19" fmla="*/ 40 h 155"/>
              <a:gd name="T20" fmla="*/ 131 w 143"/>
              <a:gd name="T21" fmla="*/ 47 h 155"/>
              <a:gd name="T22" fmla="*/ 136 w 143"/>
              <a:gd name="T23" fmla="*/ 58 h 155"/>
              <a:gd name="T24" fmla="*/ 136 w 143"/>
              <a:gd name="T25" fmla="*/ 65 h 155"/>
              <a:gd name="T26" fmla="*/ 143 w 143"/>
              <a:gd name="T27" fmla="*/ 78 h 155"/>
              <a:gd name="T28" fmla="*/ 136 w 143"/>
              <a:gd name="T29" fmla="*/ 80 h 155"/>
              <a:gd name="T30" fmla="*/ 132 w 143"/>
              <a:gd name="T31" fmla="*/ 77 h 155"/>
              <a:gd name="T32" fmla="*/ 128 w 143"/>
              <a:gd name="T33" fmla="*/ 81 h 155"/>
              <a:gd name="T34" fmla="*/ 117 w 143"/>
              <a:gd name="T35" fmla="*/ 85 h 155"/>
              <a:gd name="T36" fmla="*/ 112 w 143"/>
              <a:gd name="T37" fmla="*/ 90 h 155"/>
              <a:gd name="T38" fmla="*/ 100 w 143"/>
              <a:gd name="T39" fmla="*/ 95 h 155"/>
              <a:gd name="T40" fmla="*/ 104 w 143"/>
              <a:gd name="T41" fmla="*/ 101 h 155"/>
              <a:gd name="T42" fmla="*/ 106 w 143"/>
              <a:gd name="T43" fmla="*/ 109 h 155"/>
              <a:gd name="T44" fmla="*/ 114 w 143"/>
              <a:gd name="T45" fmla="*/ 114 h 155"/>
              <a:gd name="T46" fmla="*/ 124 w 143"/>
              <a:gd name="T47" fmla="*/ 123 h 155"/>
              <a:gd name="T48" fmla="*/ 119 w 143"/>
              <a:gd name="T49" fmla="*/ 132 h 155"/>
              <a:gd name="T50" fmla="*/ 113 w 143"/>
              <a:gd name="T51" fmla="*/ 135 h 155"/>
              <a:gd name="T52" fmla="*/ 117 w 143"/>
              <a:gd name="T53" fmla="*/ 148 h 155"/>
              <a:gd name="T54" fmla="*/ 115 w 143"/>
              <a:gd name="T55" fmla="*/ 151 h 155"/>
              <a:gd name="T56" fmla="*/ 110 w 143"/>
              <a:gd name="T57" fmla="*/ 147 h 155"/>
              <a:gd name="T58" fmla="*/ 102 w 143"/>
              <a:gd name="T59" fmla="*/ 147 h 155"/>
              <a:gd name="T60" fmla="*/ 91 w 143"/>
              <a:gd name="T61" fmla="*/ 150 h 155"/>
              <a:gd name="T62" fmla="*/ 76 w 143"/>
              <a:gd name="T63" fmla="*/ 149 h 155"/>
              <a:gd name="T64" fmla="*/ 75 w 143"/>
              <a:gd name="T65" fmla="*/ 155 h 155"/>
              <a:gd name="T66" fmla="*/ 66 w 143"/>
              <a:gd name="T67" fmla="*/ 149 h 155"/>
              <a:gd name="T68" fmla="*/ 61 w 143"/>
              <a:gd name="T69" fmla="*/ 150 h 155"/>
              <a:gd name="T70" fmla="*/ 44 w 143"/>
              <a:gd name="T71" fmla="*/ 144 h 155"/>
              <a:gd name="T72" fmla="*/ 40 w 143"/>
              <a:gd name="T73" fmla="*/ 148 h 155"/>
              <a:gd name="T74" fmla="*/ 26 w 143"/>
              <a:gd name="T75" fmla="*/ 148 h 155"/>
              <a:gd name="T76" fmla="*/ 28 w 143"/>
              <a:gd name="T77" fmla="*/ 134 h 155"/>
              <a:gd name="T78" fmla="*/ 35 w 143"/>
              <a:gd name="T79" fmla="*/ 120 h 155"/>
              <a:gd name="T80" fmla="*/ 12 w 143"/>
              <a:gd name="T81" fmla="*/ 116 h 155"/>
              <a:gd name="T82" fmla="*/ 4 w 143"/>
              <a:gd name="T83" fmla="*/ 111 h 155"/>
              <a:gd name="T84" fmla="*/ 5 w 143"/>
              <a:gd name="T85" fmla="*/ 102 h 155"/>
              <a:gd name="T86" fmla="*/ 2 w 143"/>
              <a:gd name="T87" fmla="*/ 97 h 155"/>
              <a:gd name="T88" fmla="*/ 3 w 143"/>
              <a:gd name="T89" fmla="*/ 84 h 155"/>
              <a:gd name="T90" fmla="*/ 0 w 143"/>
              <a:gd name="T91" fmla="*/ 63 h 155"/>
              <a:gd name="T92" fmla="*/ 9 w 143"/>
              <a:gd name="T93" fmla="*/ 63 h 155"/>
              <a:gd name="T94" fmla="*/ 13 w 143"/>
              <a:gd name="T95" fmla="*/ 55 h 155"/>
              <a:gd name="T96" fmla="*/ 16 w 143"/>
              <a:gd name="T97" fmla="*/ 37 h 155"/>
              <a:gd name="T98" fmla="*/ 13 w 143"/>
              <a:gd name="T99" fmla="*/ 30 h 155"/>
              <a:gd name="T100" fmla="*/ 16 w 143"/>
              <a:gd name="T101" fmla="*/ 26 h 155"/>
              <a:gd name="T102" fmla="*/ 29 w 143"/>
              <a:gd name="T103" fmla="*/ 25 h 155"/>
              <a:gd name="T104" fmla="*/ 32 w 143"/>
              <a:gd name="T105" fmla="*/ 29 h 155"/>
              <a:gd name="T106" fmla="*/ 42 w 143"/>
              <a:gd name="T107" fmla="*/ 19 h 155"/>
              <a:gd name="T108" fmla="*/ 38 w 143"/>
              <a:gd name="T109" fmla="*/ 12 h 155"/>
              <a:gd name="T110" fmla="*/ 36 w 143"/>
              <a:gd name="T111" fmla="*/ 1 h 155"/>
              <a:gd name="T112" fmla="*/ 48 w 143"/>
              <a:gd name="T113" fmla="*/ 3 h 155"/>
              <a:gd name="T114" fmla="*/ 58 w 143"/>
              <a:gd name="T115" fmla="*/ 0 h 1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43" h="155">
                <a:moveTo>
                  <a:pt x="58" y="0"/>
                </a:moveTo>
                <a:lnTo>
                  <a:pt x="59" y="8"/>
                </a:lnTo>
                <a:lnTo>
                  <a:pt x="75" y="12"/>
                </a:lnTo>
                <a:lnTo>
                  <a:pt x="75" y="20"/>
                </a:lnTo>
                <a:lnTo>
                  <a:pt x="90" y="16"/>
                </a:lnTo>
                <a:lnTo>
                  <a:pt x="99" y="10"/>
                </a:lnTo>
                <a:lnTo>
                  <a:pt x="117" y="18"/>
                </a:lnTo>
                <a:lnTo>
                  <a:pt x="125" y="25"/>
                </a:lnTo>
                <a:lnTo>
                  <a:pt x="129" y="35"/>
                </a:lnTo>
                <a:lnTo>
                  <a:pt x="125" y="40"/>
                </a:lnTo>
                <a:lnTo>
                  <a:pt x="131" y="47"/>
                </a:lnTo>
                <a:lnTo>
                  <a:pt x="136" y="58"/>
                </a:lnTo>
                <a:lnTo>
                  <a:pt x="136" y="65"/>
                </a:lnTo>
                <a:lnTo>
                  <a:pt x="143" y="78"/>
                </a:lnTo>
                <a:lnTo>
                  <a:pt x="136" y="80"/>
                </a:lnTo>
                <a:lnTo>
                  <a:pt x="132" y="77"/>
                </a:lnTo>
                <a:lnTo>
                  <a:pt x="128" y="81"/>
                </a:lnTo>
                <a:lnTo>
                  <a:pt x="117" y="85"/>
                </a:lnTo>
                <a:lnTo>
                  <a:pt x="112" y="90"/>
                </a:lnTo>
                <a:lnTo>
                  <a:pt x="100" y="95"/>
                </a:lnTo>
                <a:lnTo>
                  <a:pt x="104" y="101"/>
                </a:lnTo>
                <a:lnTo>
                  <a:pt x="106" y="109"/>
                </a:lnTo>
                <a:lnTo>
                  <a:pt x="114" y="114"/>
                </a:lnTo>
                <a:lnTo>
                  <a:pt x="124" y="123"/>
                </a:lnTo>
                <a:lnTo>
                  <a:pt x="119" y="132"/>
                </a:lnTo>
                <a:lnTo>
                  <a:pt x="113" y="135"/>
                </a:lnTo>
                <a:lnTo>
                  <a:pt x="117" y="148"/>
                </a:lnTo>
                <a:lnTo>
                  <a:pt x="115" y="151"/>
                </a:lnTo>
                <a:lnTo>
                  <a:pt x="110" y="147"/>
                </a:lnTo>
                <a:lnTo>
                  <a:pt x="102" y="147"/>
                </a:lnTo>
                <a:lnTo>
                  <a:pt x="91" y="150"/>
                </a:lnTo>
                <a:lnTo>
                  <a:pt x="76" y="149"/>
                </a:lnTo>
                <a:lnTo>
                  <a:pt x="75" y="155"/>
                </a:lnTo>
                <a:lnTo>
                  <a:pt x="66" y="149"/>
                </a:lnTo>
                <a:lnTo>
                  <a:pt x="61" y="150"/>
                </a:lnTo>
                <a:lnTo>
                  <a:pt x="44" y="144"/>
                </a:lnTo>
                <a:lnTo>
                  <a:pt x="40" y="148"/>
                </a:lnTo>
                <a:lnTo>
                  <a:pt x="26" y="148"/>
                </a:lnTo>
                <a:lnTo>
                  <a:pt x="28" y="134"/>
                </a:lnTo>
                <a:lnTo>
                  <a:pt x="35" y="120"/>
                </a:lnTo>
                <a:lnTo>
                  <a:pt x="12" y="116"/>
                </a:lnTo>
                <a:lnTo>
                  <a:pt x="4" y="111"/>
                </a:lnTo>
                <a:lnTo>
                  <a:pt x="5" y="102"/>
                </a:lnTo>
                <a:lnTo>
                  <a:pt x="2" y="97"/>
                </a:lnTo>
                <a:lnTo>
                  <a:pt x="3" y="84"/>
                </a:lnTo>
                <a:lnTo>
                  <a:pt x="0" y="63"/>
                </a:lnTo>
                <a:lnTo>
                  <a:pt x="9" y="63"/>
                </a:lnTo>
                <a:lnTo>
                  <a:pt x="13" y="55"/>
                </a:lnTo>
                <a:lnTo>
                  <a:pt x="16" y="37"/>
                </a:lnTo>
                <a:lnTo>
                  <a:pt x="13" y="30"/>
                </a:lnTo>
                <a:lnTo>
                  <a:pt x="16" y="26"/>
                </a:lnTo>
                <a:lnTo>
                  <a:pt x="29" y="25"/>
                </a:lnTo>
                <a:lnTo>
                  <a:pt x="32" y="29"/>
                </a:lnTo>
                <a:lnTo>
                  <a:pt x="42" y="19"/>
                </a:lnTo>
                <a:lnTo>
                  <a:pt x="38" y="12"/>
                </a:lnTo>
                <a:lnTo>
                  <a:pt x="36" y="1"/>
                </a:lnTo>
                <a:lnTo>
                  <a:pt x="48" y="3"/>
                </a:lnTo>
                <a:lnTo>
                  <a:pt x="58" y="0"/>
                </a:lnTo>
                <a:close/>
              </a:path>
            </a:pathLst>
          </a:custGeom>
          <a:solidFill>
            <a:schemeClr val="accent2"/>
          </a:solid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grpSp>
        <p:nvGrpSpPr>
          <p:cNvPr id="225" name="Group 224"/>
          <p:cNvGrpSpPr/>
          <p:nvPr userDrawn="1"/>
        </p:nvGrpSpPr>
        <p:grpSpPr>
          <a:xfrm>
            <a:off x="4396592" y="1780773"/>
            <a:ext cx="4789160" cy="3589584"/>
            <a:chOff x="4396592" y="1780773"/>
            <a:chExt cx="4789160" cy="3589584"/>
          </a:xfrm>
          <a:solidFill>
            <a:schemeClr val="accent5"/>
          </a:solidFill>
        </p:grpSpPr>
        <p:sp>
          <p:nvSpPr>
            <p:cNvPr id="7" name="Freeform 6"/>
            <p:cNvSpPr>
              <a:spLocks/>
            </p:cNvSpPr>
            <p:nvPr/>
          </p:nvSpPr>
          <p:spPr bwMode="auto">
            <a:xfrm>
              <a:off x="6668011" y="3007847"/>
              <a:ext cx="390142" cy="293566"/>
            </a:xfrm>
            <a:custGeom>
              <a:avLst/>
              <a:gdLst>
                <a:gd name="T0" fmla="*/ 23 w 236"/>
                <a:gd name="T1" fmla="*/ 66 h 189"/>
                <a:gd name="T2" fmla="*/ 37 w 236"/>
                <a:gd name="T3" fmla="*/ 54 h 189"/>
                <a:gd name="T4" fmla="*/ 58 w 236"/>
                <a:gd name="T5" fmla="*/ 45 h 189"/>
                <a:gd name="T6" fmla="*/ 71 w 236"/>
                <a:gd name="T7" fmla="*/ 24 h 189"/>
                <a:gd name="T8" fmla="*/ 82 w 236"/>
                <a:gd name="T9" fmla="*/ 22 h 189"/>
                <a:gd name="T10" fmla="*/ 97 w 236"/>
                <a:gd name="T11" fmla="*/ 23 h 189"/>
                <a:gd name="T12" fmla="*/ 116 w 236"/>
                <a:gd name="T13" fmla="*/ 30 h 189"/>
                <a:gd name="T14" fmla="*/ 134 w 236"/>
                <a:gd name="T15" fmla="*/ 27 h 189"/>
                <a:gd name="T16" fmla="*/ 147 w 236"/>
                <a:gd name="T17" fmla="*/ 18 h 189"/>
                <a:gd name="T18" fmla="*/ 149 w 236"/>
                <a:gd name="T19" fmla="*/ 7 h 189"/>
                <a:gd name="T20" fmla="*/ 165 w 236"/>
                <a:gd name="T21" fmla="*/ 4 h 189"/>
                <a:gd name="T22" fmla="*/ 170 w 236"/>
                <a:gd name="T23" fmla="*/ 12 h 189"/>
                <a:gd name="T24" fmla="*/ 182 w 236"/>
                <a:gd name="T25" fmla="*/ 36 h 189"/>
                <a:gd name="T26" fmla="*/ 193 w 236"/>
                <a:gd name="T27" fmla="*/ 29 h 189"/>
                <a:gd name="T28" fmla="*/ 214 w 236"/>
                <a:gd name="T29" fmla="*/ 22 h 189"/>
                <a:gd name="T30" fmla="*/ 236 w 236"/>
                <a:gd name="T31" fmla="*/ 28 h 189"/>
                <a:gd name="T32" fmla="*/ 219 w 236"/>
                <a:gd name="T33" fmla="*/ 34 h 189"/>
                <a:gd name="T34" fmla="*/ 183 w 236"/>
                <a:gd name="T35" fmla="*/ 40 h 189"/>
                <a:gd name="T36" fmla="*/ 181 w 236"/>
                <a:gd name="T37" fmla="*/ 58 h 189"/>
                <a:gd name="T38" fmla="*/ 179 w 236"/>
                <a:gd name="T39" fmla="*/ 77 h 189"/>
                <a:gd name="T40" fmla="*/ 178 w 236"/>
                <a:gd name="T41" fmla="*/ 93 h 189"/>
                <a:gd name="T42" fmla="*/ 172 w 236"/>
                <a:gd name="T43" fmla="*/ 106 h 189"/>
                <a:gd name="T44" fmla="*/ 157 w 236"/>
                <a:gd name="T45" fmla="*/ 123 h 189"/>
                <a:gd name="T46" fmla="*/ 155 w 236"/>
                <a:gd name="T47" fmla="*/ 142 h 189"/>
                <a:gd name="T48" fmla="*/ 135 w 236"/>
                <a:gd name="T49" fmla="*/ 142 h 189"/>
                <a:gd name="T50" fmla="*/ 121 w 236"/>
                <a:gd name="T51" fmla="*/ 148 h 189"/>
                <a:gd name="T52" fmla="*/ 116 w 236"/>
                <a:gd name="T53" fmla="*/ 178 h 189"/>
                <a:gd name="T54" fmla="*/ 82 w 236"/>
                <a:gd name="T55" fmla="*/ 184 h 189"/>
                <a:gd name="T56" fmla="*/ 68 w 236"/>
                <a:gd name="T57" fmla="*/ 186 h 189"/>
                <a:gd name="T58" fmla="*/ 20 w 236"/>
                <a:gd name="T59" fmla="*/ 179 h 189"/>
                <a:gd name="T60" fmla="*/ 29 w 236"/>
                <a:gd name="T61" fmla="*/ 147 h 189"/>
                <a:gd name="T62" fmla="*/ 11 w 236"/>
                <a:gd name="T63" fmla="*/ 130 h 189"/>
                <a:gd name="T64" fmla="*/ 8 w 236"/>
                <a:gd name="T65" fmla="*/ 102 h 189"/>
                <a:gd name="T66" fmla="*/ 2 w 236"/>
                <a:gd name="T67" fmla="*/ 84 h 1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36" h="189">
                  <a:moveTo>
                    <a:pt x="4" y="58"/>
                  </a:moveTo>
                  <a:lnTo>
                    <a:pt x="23" y="66"/>
                  </a:lnTo>
                  <a:lnTo>
                    <a:pt x="35" y="63"/>
                  </a:lnTo>
                  <a:lnTo>
                    <a:pt x="37" y="54"/>
                  </a:lnTo>
                  <a:lnTo>
                    <a:pt x="50" y="51"/>
                  </a:lnTo>
                  <a:lnTo>
                    <a:pt x="58" y="45"/>
                  </a:lnTo>
                  <a:lnTo>
                    <a:pt x="58" y="28"/>
                  </a:lnTo>
                  <a:lnTo>
                    <a:pt x="71" y="24"/>
                  </a:lnTo>
                  <a:lnTo>
                    <a:pt x="72" y="17"/>
                  </a:lnTo>
                  <a:lnTo>
                    <a:pt x="82" y="22"/>
                  </a:lnTo>
                  <a:lnTo>
                    <a:pt x="87" y="23"/>
                  </a:lnTo>
                  <a:lnTo>
                    <a:pt x="97" y="23"/>
                  </a:lnTo>
                  <a:lnTo>
                    <a:pt x="110" y="27"/>
                  </a:lnTo>
                  <a:lnTo>
                    <a:pt x="116" y="30"/>
                  </a:lnTo>
                  <a:lnTo>
                    <a:pt x="127" y="23"/>
                  </a:lnTo>
                  <a:lnTo>
                    <a:pt x="134" y="27"/>
                  </a:lnTo>
                  <a:lnTo>
                    <a:pt x="137" y="18"/>
                  </a:lnTo>
                  <a:lnTo>
                    <a:pt x="147" y="18"/>
                  </a:lnTo>
                  <a:lnTo>
                    <a:pt x="149" y="15"/>
                  </a:lnTo>
                  <a:lnTo>
                    <a:pt x="149" y="7"/>
                  </a:lnTo>
                  <a:lnTo>
                    <a:pt x="154" y="0"/>
                  </a:lnTo>
                  <a:lnTo>
                    <a:pt x="165" y="4"/>
                  </a:lnTo>
                  <a:lnTo>
                    <a:pt x="165" y="11"/>
                  </a:lnTo>
                  <a:lnTo>
                    <a:pt x="170" y="12"/>
                  </a:lnTo>
                  <a:lnTo>
                    <a:pt x="173" y="29"/>
                  </a:lnTo>
                  <a:lnTo>
                    <a:pt x="182" y="36"/>
                  </a:lnTo>
                  <a:lnTo>
                    <a:pt x="186" y="31"/>
                  </a:lnTo>
                  <a:lnTo>
                    <a:pt x="193" y="29"/>
                  </a:lnTo>
                  <a:lnTo>
                    <a:pt x="202" y="20"/>
                  </a:lnTo>
                  <a:lnTo>
                    <a:pt x="214" y="22"/>
                  </a:lnTo>
                  <a:lnTo>
                    <a:pt x="232" y="22"/>
                  </a:lnTo>
                  <a:lnTo>
                    <a:pt x="236" y="28"/>
                  </a:lnTo>
                  <a:lnTo>
                    <a:pt x="227" y="30"/>
                  </a:lnTo>
                  <a:lnTo>
                    <a:pt x="219" y="34"/>
                  </a:lnTo>
                  <a:lnTo>
                    <a:pt x="200" y="36"/>
                  </a:lnTo>
                  <a:lnTo>
                    <a:pt x="183" y="40"/>
                  </a:lnTo>
                  <a:lnTo>
                    <a:pt x="175" y="50"/>
                  </a:lnTo>
                  <a:lnTo>
                    <a:pt x="181" y="58"/>
                  </a:lnTo>
                  <a:lnTo>
                    <a:pt x="185" y="69"/>
                  </a:lnTo>
                  <a:lnTo>
                    <a:pt x="179" y="77"/>
                  </a:lnTo>
                  <a:lnTo>
                    <a:pt x="182" y="85"/>
                  </a:lnTo>
                  <a:lnTo>
                    <a:pt x="178" y="93"/>
                  </a:lnTo>
                  <a:lnTo>
                    <a:pt x="162" y="92"/>
                  </a:lnTo>
                  <a:lnTo>
                    <a:pt x="172" y="106"/>
                  </a:lnTo>
                  <a:lnTo>
                    <a:pt x="162" y="111"/>
                  </a:lnTo>
                  <a:lnTo>
                    <a:pt x="157" y="123"/>
                  </a:lnTo>
                  <a:lnTo>
                    <a:pt x="160" y="136"/>
                  </a:lnTo>
                  <a:lnTo>
                    <a:pt x="155" y="142"/>
                  </a:lnTo>
                  <a:lnTo>
                    <a:pt x="148" y="140"/>
                  </a:lnTo>
                  <a:lnTo>
                    <a:pt x="135" y="142"/>
                  </a:lnTo>
                  <a:lnTo>
                    <a:pt x="134" y="148"/>
                  </a:lnTo>
                  <a:lnTo>
                    <a:pt x="121" y="148"/>
                  </a:lnTo>
                  <a:lnTo>
                    <a:pt x="113" y="160"/>
                  </a:lnTo>
                  <a:lnTo>
                    <a:pt x="116" y="178"/>
                  </a:lnTo>
                  <a:lnTo>
                    <a:pt x="95" y="186"/>
                  </a:lnTo>
                  <a:lnTo>
                    <a:pt x="82" y="184"/>
                  </a:lnTo>
                  <a:lnTo>
                    <a:pt x="79" y="189"/>
                  </a:lnTo>
                  <a:lnTo>
                    <a:pt x="68" y="186"/>
                  </a:lnTo>
                  <a:lnTo>
                    <a:pt x="51" y="189"/>
                  </a:lnTo>
                  <a:lnTo>
                    <a:pt x="20" y="179"/>
                  </a:lnTo>
                  <a:lnTo>
                    <a:pt x="33" y="160"/>
                  </a:lnTo>
                  <a:lnTo>
                    <a:pt x="29" y="147"/>
                  </a:lnTo>
                  <a:lnTo>
                    <a:pt x="15" y="143"/>
                  </a:lnTo>
                  <a:lnTo>
                    <a:pt x="11" y="130"/>
                  </a:lnTo>
                  <a:lnTo>
                    <a:pt x="3" y="113"/>
                  </a:lnTo>
                  <a:lnTo>
                    <a:pt x="8" y="102"/>
                  </a:lnTo>
                  <a:lnTo>
                    <a:pt x="0" y="99"/>
                  </a:lnTo>
                  <a:lnTo>
                    <a:pt x="2" y="84"/>
                  </a:lnTo>
                  <a:lnTo>
                    <a:pt x="4" y="58"/>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8" name="Freeform 7"/>
            <p:cNvSpPr>
              <a:spLocks/>
            </p:cNvSpPr>
            <p:nvPr/>
          </p:nvSpPr>
          <p:spPr bwMode="auto">
            <a:xfrm>
              <a:off x="5277717" y="4436846"/>
              <a:ext cx="376917" cy="389869"/>
            </a:xfrm>
            <a:custGeom>
              <a:avLst/>
              <a:gdLst>
                <a:gd name="T0" fmla="*/ 92 w 228"/>
                <a:gd name="T1" fmla="*/ 16 h 251"/>
                <a:gd name="T2" fmla="*/ 102 w 228"/>
                <a:gd name="T3" fmla="*/ 35 h 251"/>
                <a:gd name="T4" fmla="*/ 121 w 228"/>
                <a:gd name="T5" fmla="*/ 44 h 251"/>
                <a:gd name="T6" fmla="*/ 137 w 228"/>
                <a:gd name="T7" fmla="*/ 44 h 251"/>
                <a:gd name="T8" fmla="*/ 144 w 228"/>
                <a:gd name="T9" fmla="*/ 27 h 251"/>
                <a:gd name="T10" fmla="*/ 157 w 228"/>
                <a:gd name="T11" fmla="*/ 23 h 251"/>
                <a:gd name="T12" fmla="*/ 165 w 228"/>
                <a:gd name="T13" fmla="*/ 30 h 251"/>
                <a:gd name="T14" fmla="*/ 187 w 228"/>
                <a:gd name="T15" fmla="*/ 43 h 251"/>
                <a:gd name="T16" fmla="*/ 188 w 228"/>
                <a:gd name="T17" fmla="*/ 63 h 251"/>
                <a:gd name="T18" fmla="*/ 195 w 228"/>
                <a:gd name="T19" fmla="*/ 84 h 251"/>
                <a:gd name="T20" fmla="*/ 198 w 228"/>
                <a:gd name="T21" fmla="*/ 107 h 251"/>
                <a:gd name="T22" fmla="*/ 217 w 228"/>
                <a:gd name="T23" fmla="*/ 104 h 251"/>
                <a:gd name="T24" fmla="*/ 227 w 228"/>
                <a:gd name="T25" fmla="*/ 112 h 251"/>
                <a:gd name="T26" fmla="*/ 228 w 228"/>
                <a:gd name="T27" fmla="*/ 132 h 251"/>
                <a:gd name="T28" fmla="*/ 227 w 228"/>
                <a:gd name="T29" fmla="*/ 147 h 251"/>
                <a:gd name="T30" fmla="*/ 186 w 228"/>
                <a:gd name="T31" fmla="*/ 213 h 251"/>
                <a:gd name="T32" fmla="*/ 209 w 228"/>
                <a:gd name="T33" fmla="*/ 243 h 251"/>
                <a:gd name="T34" fmla="*/ 132 w 228"/>
                <a:gd name="T35" fmla="*/ 248 h 251"/>
                <a:gd name="T36" fmla="*/ 46 w 228"/>
                <a:gd name="T37" fmla="*/ 239 h 251"/>
                <a:gd name="T38" fmla="*/ 33 w 228"/>
                <a:gd name="T39" fmla="*/ 231 h 251"/>
                <a:gd name="T40" fmla="*/ 10 w 228"/>
                <a:gd name="T41" fmla="*/ 234 h 251"/>
                <a:gd name="T42" fmla="*/ 0 w 228"/>
                <a:gd name="T43" fmla="*/ 225 h 251"/>
                <a:gd name="T44" fmla="*/ 9 w 228"/>
                <a:gd name="T45" fmla="*/ 188 h 251"/>
                <a:gd name="T46" fmla="*/ 16 w 228"/>
                <a:gd name="T47" fmla="*/ 160 h 251"/>
                <a:gd name="T48" fmla="*/ 31 w 228"/>
                <a:gd name="T49" fmla="*/ 138 h 251"/>
                <a:gd name="T50" fmla="*/ 39 w 228"/>
                <a:gd name="T51" fmla="*/ 113 h 251"/>
                <a:gd name="T52" fmla="*/ 33 w 228"/>
                <a:gd name="T53" fmla="*/ 94 h 251"/>
                <a:gd name="T54" fmla="*/ 24 w 228"/>
                <a:gd name="T55" fmla="*/ 69 h 251"/>
                <a:gd name="T56" fmla="*/ 31 w 228"/>
                <a:gd name="T57" fmla="*/ 56 h 251"/>
                <a:gd name="T58" fmla="*/ 22 w 228"/>
                <a:gd name="T59" fmla="*/ 22 h 251"/>
                <a:gd name="T60" fmla="*/ 14 w 228"/>
                <a:gd name="T61" fmla="*/ 5 h 251"/>
                <a:gd name="T62" fmla="*/ 27 w 228"/>
                <a:gd name="T63" fmla="*/ 3 h 251"/>
                <a:gd name="T64" fmla="*/ 88 w 228"/>
                <a:gd name="T65" fmla="*/ 1 h 2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28" h="251">
                  <a:moveTo>
                    <a:pt x="88" y="1"/>
                  </a:moveTo>
                  <a:lnTo>
                    <a:pt x="92" y="16"/>
                  </a:lnTo>
                  <a:lnTo>
                    <a:pt x="97" y="29"/>
                  </a:lnTo>
                  <a:lnTo>
                    <a:pt x="102" y="35"/>
                  </a:lnTo>
                  <a:lnTo>
                    <a:pt x="109" y="46"/>
                  </a:lnTo>
                  <a:lnTo>
                    <a:pt x="121" y="44"/>
                  </a:lnTo>
                  <a:lnTo>
                    <a:pt x="127" y="42"/>
                  </a:lnTo>
                  <a:lnTo>
                    <a:pt x="137" y="44"/>
                  </a:lnTo>
                  <a:lnTo>
                    <a:pt x="140" y="39"/>
                  </a:lnTo>
                  <a:lnTo>
                    <a:pt x="144" y="27"/>
                  </a:lnTo>
                  <a:lnTo>
                    <a:pt x="156" y="26"/>
                  </a:lnTo>
                  <a:lnTo>
                    <a:pt x="157" y="23"/>
                  </a:lnTo>
                  <a:lnTo>
                    <a:pt x="166" y="22"/>
                  </a:lnTo>
                  <a:lnTo>
                    <a:pt x="165" y="30"/>
                  </a:lnTo>
                  <a:lnTo>
                    <a:pt x="187" y="30"/>
                  </a:lnTo>
                  <a:lnTo>
                    <a:pt x="187" y="43"/>
                  </a:lnTo>
                  <a:lnTo>
                    <a:pt x="190" y="51"/>
                  </a:lnTo>
                  <a:lnTo>
                    <a:pt x="188" y="63"/>
                  </a:lnTo>
                  <a:lnTo>
                    <a:pt x="189" y="76"/>
                  </a:lnTo>
                  <a:lnTo>
                    <a:pt x="195" y="84"/>
                  </a:lnTo>
                  <a:lnTo>
                    <a:pt x="193" y="109"/>
                  </a:lnTo>
                  <a:lnTo>
                    <a:pt x="198" y="107"/>
                  </a:lnTo>
                  <a:lnTo>
                    <a:pt x="206" y="107"/>
                  </a:lnTo>
                  <a:lnTo>
                    <a:pt x="217" y="104"/>
                  </a:lnTo>
                  <a:lnTo>
                    <a:pt x="226" y="105"/>
                  </a:lnTo>
                  <a:lnTo>
                    <a:pt x="227" y="112"/>
                  </a:lnTo>
                  <a:lnTo>
                    <a:pt x="225" y="122"/>
                  </a:lnTo>
                  <a:lnTo>
                    <a:pt x="228" y="132"/>
                  </a:lnTo>
                  <a:lnTo>
                    <a:pt x="225" y="140"/>
                  </a:lnTo>
                  <a:lnTo>
                    <a:pt x="227" y="147"/>
                  </a:lnTo>
                  <a:lnTo>
                    <a:pt x="188" y="146"/>
                  </a:lnTo>
                  <a:lnTo>
                    <a:pt x="186" y="213"/>
                  </a:lnTo>
                  <a:lnTo>
                    <a:pt x="198" y="230"/>
                  </a:lnTo>
                  <a:lnTo>
                    <a:pt x="209" y="243"/>
                  </a:lnTo>
                  <a:lnTo>
                    <a:pt x="176" y="251"/>
                  </a:lnTo>
                  <a:lnTo>
                    <a:pt x="132" y="248"/>
                  </a:lnTo>
                  <a:lnTo>
                    <a:pt x="120" y="238"/>
                  </a:lnTo>
                  <a:lnTo>
                    <a:pt x="46" y="239"/>
                  </a:lnTo>
                  <a:lnTo>
                    <a:pt x="43" y="240"/>
                  </a:lnTo>
                  <a:lnTo>
                    <a:pt x="33" y="231"/>
                  </a:lnTo>
                  <a:lnTo>
                    <a:pt x="21" y="230"/>
                  </a:lnTo>
                  <a:lnTo>
                    <a:pt x="10" y="234"/>
                  </a:lnTo>
                  <a:lnTo>
                    <a:pt x="1" y="238"/>
                  </a:lnTo>
                  <a:lnTo>
                    <a:pt x="0" y="225"/>
                  </a:lnTo>
                  <a:lnTo>
                    <a:pt x="2" y="206"/>
                  </a:lnTo>
                  <a:lnTo>
                    <a:pt x="9" y="188"/>
                  </a:lnTo>
                  <a:lnTo>
                    <a:pt x="10" y="179"/>
                  </a:lnTo>
                  <a:lnTo>
                    <a:pt x="16" y="160"/>
                  </a:lnTo>
                  <a:lnTo>
                    <a:pt x="21" y="151"/>
                  </a:lnTo>
                  <a:lnTo>
                    <a:pt x="31" y="138"/>
                  </a:lnTo>
                  <a:lnTo>
                    <a:pt x="37" y="129"/>
                  </a:lnTo>
                  <a:lnTo>
                    <a:pt x="39" y="113"/>
                  </a:lnTo>
                  <a:lnTo>
                    <a:pt x="39" y="101"/>
                  </a:lnTo>
                  <a:lnTo>
                    <a:pt x="33" y="94"/>
                  </a:lnTo>
                  <a:lnTo>
                    <a:pt x="29" y="81"/>
                  </a:lnTo>
                  <a:lnTo>
                    <a:pt x="24" y="69"/>
                  </a:lnTo>
                  <a:lnTo>
                    <a:pt x="25" y="64"/>
                  </a:lnTo>
                  <a:lnTo>
                    <a:pt x="31" y="56"/>
                  </a:lnTo>
                  <a:lnTo>
                    <a:pt x="25" y="36"/>
                  </a:lnTo>
                  <a:lnTo>
                    <a:pt x="22" y="22"/>
                  </a:lnTo>
                  <a:lnTo>
                    <a:pt x="13" y="9"/>
                  </a:lnTo>
                  <a:lnTo>
                    <a:pt x="14" y="5"/>
                  </a:lnTo>
                  <a:lnTo>
                    <a:pt x="22" y="2"/>
                  </a:lnTo>
                  <a:lnTo>
                    <a:pt x="27" y="3"/>
                  </a:lnTo>
                  <a:lnTo>
                    <a:pt x="34" y="0"/>
                  </a:lnTo>
                  <a:lnTo>
                    <a:pt x="88" y="1"/>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9" name="Freeform 8"/>
            <p:cNvSpPr>
              <a:spLocks/>
            </p:cNvSpPr>
            <p:nvPr/>
          </p:nvSpPr>
          <p:spPr bwMode="auto">
            <a:xfrm>
              <a:off x="5289290" y="4391803"/>
              <a:ext cx="33063" cy="43491"/>
            </a:xfrm>
            <a:custGeom>
              <a:avLst/>
              <a:gdLst>
                <a:gd name="T0" fmla="*/ 10 w 20"/>
                <a:gd name="T1" fmla="*/ 26 h 28"/>
                <a:gd name="T2" fmla="*/ 5 w 20"/>
                <a:gd name="T3" fmla="*/ 28 h 28"/>
                <a:gd name="T4" fmla="*/ 0 w 20"/>
                <a:gd name="T5" fmla="*/ 12 h 28"/>
                <a:gd name="T6" fmla="*/ 7 w 20"/>
                <a:gd name="T7" fmla="*/ 3 h 28"/>
                <a:gd name="T8" fmla="*/ 13 w 20"/>
                <a:gd name="T9" fmla="*/ 0 h 28"/>
                <a:gd name="T10" fmla="*/ 20 w 20"/>
                <a:gd name="T11" fmla="*/ 7 h 28"/>
                <a:gd name="T12" fmla="*/ 13 w 20"/>
                <a:gd name="T13" fmla="*/ 11 h 28"/>
                <a:gd name="T14" fmla="*/ 10 w 20"/>
                <a:gd name="T15" fmla="*/ 16 h 28"/>
                <a:gd name="T16" fmla="*/ 10 w 20"/>
                <a:gd name="T17" fmla="*/ 26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 h="28">
                  <a:moveTo>
                    <a:pt x="10" y="26"/>
                  </a:moveTo>
                  <a:lnTo>
                    <a:pt x="5" y="28"/>
                  </a:lnTo>
                  <a:lnTo>
                    <a:pt x="0" y="12"/>
                  </a:lnTo>
                  <a:lnTo>
                    <a:pt x="7" y="3"/>
                  </a:lnTo>
                  <a:lnTo>
                    <a:pt x="13" y="0"/>
                  </a:lnTo>
                  <a:lnTo>
                    <a:pt x="20" y="7"/>
                  </a:lnTo>
                  <a:lnTo>
                    <a:pt x="13" y="11"/>
                  </a:lnTo>
                  <a:lnTo>
                    <a:pt x="10" y="16"/>
                  </a:lnTo>
                  <a:lnTo>
                    <a:pt x="10" y="26"/>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0" name="Freeform 9"/>
            <p:cNvSpPr>
              <a:spLocks/>
            </p:cNvSpPr>
            <p:nvPr/>
          </p:nvSpPr>
          <p:spPr bwMode="auto">
            <a:xfrm>
              <a:off x="5462871" y="2872714"/>
              <a:ext cx="51247" cy="97856"/>
            </a:xfrm>
            <a:custGeom>
              <a:avLst/>
              <a:gdLst>
                <a:gd name="T0" fmla="*/ 22 w 31"/>
                <a:gd name="T1" fmla="*/ 17 h 63"/>
                <a:gd name="T2" fmla="*/ 20 w 31"/>
                <a:gd name="T3" fmla="*/ 24 h 63"/>
                <a:gd name="T4" fmla="*/ 23 w 31"/>
                <a:gd name="T5" fmla="*/ 33 h 63"/>
                <a:gd name="T6" fmla="*/ 31 w 31"/>
                <a:gd name="T7" fmla="*/ 38 h 63"/>
                <a:gd name="T8" fmla="*/ 31 w 31"/>
                <a:gd name="T9" fmla="*/ 44 h 63"/>
                <a:gd name="T10" fmla="*/ 25 w 31"/>
                <a:gd name="T11" fmla="*/ 46 h 63"/>
                <a:gd name="T12" fmla="*/ 25 w 31"/>
                <a:gd name="T13" fmla="*/ 53 h 63"/>
                <a:gd name="T14" fmla="*/ 18 w 31"/>
                <a:gd name="T15" fmla="*/ 63 h 63"/>
                <a:gd name="T16" fmla="*/ 15 w 31"/>
                <a:gd name="T17" fmla="*/ 62 h 63"/>
                <a:gd name="T18" fmla="*/ 14 w 31"/>
                <a:gd name="T19" fmla="*/ 57 h 63"/>
                <a:gd name="T20" fmla="*/ 4 w 31"/>
                <a:gd name="T21" fmla="*/ 50 h 63"/>
                <a:gd name="T22" fmla="*/ 2 w 31"/>
                <a:gd name="T23" fmla="*/ 40 h 63"/>
                <a:gd name="T24" fmla="*/ 3 w 31"/>
                <a:gd name="T25" fmla="*/ 26 h 63"/>
                <a:gd name="T26" fmla="*/ 4 w 31"/>
                <a:gd name="T27" fmla="*/ 20 h 63"/>
                <a:gd name="T28" fmla="*/ 1 w 31"/>
                <a:gd name="T29" fmla="*/ 17 h 63"/>
                <a:gd name="T30" fmla="*/ 0 w 31"/>
                <a:gd name="T31" fmla="*/ 10 h 63"/>
                <a:gd name="T32" fmla="*/ 6 w 31"/>
                <a:gd name="T33" fmla="*/ 0 h 63"/>
                <a:gd name="T34" fmla="*/ 7 w 31"/>
                <a:gd name="T35" fmla="*/ 4 h 63"/>
                <a:gd name="T36" fmla="*/ 12 w 31"/>
                <a:gd name="T37" fmla="*/ 2 h 63"/>
                <a:gd name="T38" fmla="*/ 16 w 31"/>
                <a:gd name="T39" fmla="*/ 8 h 63"/>
                <a:gd name="T40" fmla="*/ 20 w 31"/>
                <a:gd name="T41" fmla="*/ 10 h 63"/>
                <a:gd name="T42" fmla="*/ 22 w 31"/>
                <a:gd name="T43" fmla="*/ 1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1" h="63">
                  <a:moveTo>
                    <a:pt x="22" y="17"/>
                  </a:moveTo>
                  <a:lnTo>
                    <a:pt x="20" y="24"/>
                  </a:lnTo>
                  <a:lnTo>
                    <a:pt x="23" y="33"/>
                  </a:lnTo>
                  <a:lnTo>
                    <a:pt x="31" y="38"/>
                  </a:lnTo>
                  <a:lnTo>
                    <a:pt x="31" y="44"/>
                  </a:lnTo>
                  <a:lnTo>
                    <a:pt x="25" y="46"/>
                  </a:lnTo>
                  <a:lnTo>
                    <a:pt x="25" y="53"/>
                  </a:lnTo>
                  <a:lnTo>
                    <a:pt x="18" y="63"/>
                  </a:lnTo>
                  <a:lnTo>
                    <a:pt x="15" y="62"/>
                  </a:lnTo>
                  <a:lnTo>
                    <a:pt x="14" y="57"/>
                  </a:lnTo>
                  <a:lnTo>
                    <a:pt x="4" y="50"/>
                  </a:lnTo>
                  <a:lnTo>
                    <a:pt x="2" y="40"/>
                  </a:lnTo>
                  <a:lnTo>
                    <a:pt x="3" y="26"/>
                  </a:lnTo>
                  <a:lnTo>
                    <a:pt x="4" y="20"/>
                  </a:lnTo>
                  <a:lnTo>
                    <a:pt x="1" y="17"/>
                  </a:lnTo>
                  <a:lnTo>
                    <a:pt x="0" y="10"/>
                  </a:lnTo>
                  <a:lnTo>
                    <a:pt x="6" y="0"/>
                  </a:lnTo>
                  <a:lnTo>
                    <a:pt x="7" y="4"/>
                  </a:lnTo>
                  <a:lnTo>
                    <a:pt x="12" y="2"/>
                  </a:lnTo>
                  <a:lnTo>
                    <a:pt x="16" y="8"/>
                  </a:lnTo>
                  <a:lnTo>
                    <a:pt x="20" y="10"/>
                  </a:lnTo>
                  <a:lnTo>
                    <a:pt x="22" y="17"/>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1" name="Freeform 10"/>
            <p:cNvSpPr>
              <a:spLocks/>
            </p:cNvSpPr>
            <p:nvPr/>
          </p:nvSpPr>
          <p:spPr bwMode="auto">
            <a:xfrm>
              <a:off x="6453103" y="3407035"/>
              <a:ext cx="140517" cy="114941"/>
            </a:xfrm>
            <a:custGeom>
              <a:avLst/>
              <a:gdLst>
                <a:gd name="T0" fmla="*/ 0 w 85"/>
                <a:gd name="T1" fmla="*/ 38 h 74"/>
                <a:gd name="T2" fmla="*/ 3 w 85"/>
                <a:gd name="T3" fmla="*/ 37 h 74"/>
                <a:gd name="T4" fmla="*/ 4 w 85"/>
                <a:gd name="T5" fmla="*/ 42 h 74"/>
                <a:gd name="T6" fmla="*/ 18 w 85"/>
                <a:gd name="T7" fmla="*/ 39 h 74"/>
                <a:gd name="T8" fmla="*/ 33 w 85"/>
                <a:gd name="T9" fmla="*/ 40 h 74"/>
                <a:gd name="T10" fmla="*/ 44 w 85"/>
                <a:gd name="T11" fmla="*/ 40 h 74"/>
                <a:gd name="T12" fmla="*/ 54 w 85"/>
                <a:gd name="T13" fmla="*/ 26 h 74"/>
                <a:gd name="T14" fmla="*/ 66 w 85"/>
                <a:gd name="T15" fmla="*/ 13 h 74"/>
                <a:gd name="T16" fmla="*/ 76 w 85"/>
                <a:gd name="T17" fmla="*/ 0 h 74"/>
                <a:gd name="T18" fmla="*/ 80 w 85"/>
                <a:gd name="T19" fmla="*/ 7 h 74"/>
                <a:gd name="T20" fmla="*/ 85 w 85"/>
                <a:gd name="T21" fmla="*/ 24 h 74"/>
                <a:gd name="T22" fmla="*/ 75 w 85"/>
                <a:gd name="T23" fmla="*/ 24 h 74"/>
                <a:gd name="T24" fmla="*/ 76 w 85"/>
                <a:gd name="T25" fmla="*/ 37 h 74"/>
                <a:gd name="T26" fmla="*/ 79 w 85"/>
                <a:gd name="T27" fmla="*/ 40 h 74"/>
                <a:gd name="T28" fmla="*/ 72 w 85"/>
                <a:gd name="T29" fmla="*/ 44 h 74"/>
                <a:gd name="T30" fmla="*/ 72 w 85"/>
                <a:gd name="T31" fmla="*/ 53 h 74"/>
                <a:gd name="T32" fmla="*/ 68 w 85"/>
                <a:gd name="T33" fmla="*/ 61 h 74"/>
                <a:gd name="T34" fmla="*/ 69 w 85"/>
                <a:gd name="T35" fmla="*/ 70 h 74"/>
                <a:gd name="T36" fmla="*/ 65 w 85"/>
                <a:gd name="T37" fmla="*/ 74 h 74"/>
                <a:gd name="T38" fmla="*/ 10 w 85"/>
                <a:gd name="T39" fmla="*/ 64 h 74"/>
                <a:gd name="T40" fmla="*/ 1 w 85"/>
                <a:gd name="T41" fmla="*/ 43 h 74"/>
                <a:gd name="T42" fmla="*/ 0 w 85"/>
                <a:gd name="T43" fmla="*/ 38 h 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85" h="74">
                  <a:moveTo>
                    <a:pt x="0" y="38"/>
                  </a:moveTo>
                  <a:lnTo>
                    <a:pt x="3" y="37"/>
                  </a:lnTo>
                  <a:lnTo>
                    <a:pt x="4" y="42"/>
                  </a:lnTo>
                  <a:lnTo>
                    <a:pt x="18" y="39"/>
                  </a:lnTo>
                  <a:lnTo>
                    <a:pt x="33" y="40"/>
                  </a:lnTo>
                  <a:lnTo>
                    <a:pt x="44" y="40"/>
                  </a:lnTo>
                  <a:lnTo>
                    <a:pt x="54" y="26"/>
                  </a:lnTo>
                  <a:lnTo>
                    <a:pt x="66" y="13"/>
                  </a:lnTo>
                  <a:lnTo>
                    <a:pt x="76" y="0"/>
                  </a:lnTo>
                  <a:lnTo>
                    <a:pt x="80" y="7"/>
                  </a:lnTo>
                  <a:lnTo>
                    <a:pt x="85" y="24"/>
                  </a:lnTo>
                  <a:lnTo>
                    <a:pt x="75" y="24"/>
                  </a:lnTo>
                  <a:lnTo>
                    <a:pt x="76" y="37"/>
                  </a:lnTo>
                  <a:lnTo>
                    <a:pt x="79" y="40"/>
                  </a:lnTo>
                  <a:lnTo>
                    <a:pt x="72" y="44"/>
                  </a:lnTo>
                  <a:lnTo>
                    <a:pt x="72" y="53"/>
                  </a:lnTo>
                  <a:lnTo>
                    <a:pt x="68" y="61"/>
                  </a:lnTo>
                  <a:lnTo>
                    <a:pt x="69" y="70"/>
                  </a:lnTo>
                  <a:lnTo>
                    <a:pt x="65" y="74"/>
                  </a:lnTo>
                  <a:lnTo>
                    <a:pt x="10" y="64"/>
                  </a:lnTo>
                  <a:lnTo>
                    <a:pt x="1" y="43"/>
                  </a:lnTo>
                  <a:lnTo>
                    <a:pt x="0" y="38"/>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3" name="Freeform 12"/>
            <p:cNvSpPr>
              <a:spLocks/>
            </p:cNvSpPr>
            <p:nvPr/>
          </p:nvSpPr>
          <p:spPr bwMode="auto">
            <a:xfrm>
              <a:off x="6140658" y="2919312"/>
              <a:ext cx="95882" cy="79217"/>
            </a:xfrm>
            <a:custGeom>
              <a:avLst/>
              <a:gdLst>
                <a:gd name="T0" fmla="*/ 0 w 58"/>
                <a:gd name="T1" fmla="*/ 3 h 51"/>
                <a:gd name="T2" fmla="*/ 23 w 58"/>
                <a:gd name="T3" fmla="*/ 0 h 51"/>
                <a:gd name="T4" fmla="*/ 27 w 58"/>
                <a:gd name="T5" fmla="*/ 5 h 51"/>
                <a:gd name="T6" fmla="*/ 34 w 58"/>
                <a:gd name="T7" fmla="*/ 9 h 51"/>
                <a:gd name="T8" fmla="*/ 32 w 58"/>
                <a:gd name="T9" fmla="*/ 14 h 51"/>
                <a:gd name="T10" fmla="*/ 42 w 58"/>
                <a:gd name="T11" fmla="*/ 21 h 51"/>
                <a:gd name="T12" fmla="*/ 39 w 58"/>
                <a:gd name="T13" fmla="*/ 27 h 51"/>
                <a:gd name="T14" fmla="*/ 47 w 58"/>
                <a:gd name="T15" fmla="*/ 33 h 51"/>
                <a:gd name="T16" fmla="*/ 55 w 58"/>
                <a:gd name="T17" fmla="*/ 36 h 51"/>
                <a:gd name="T18" fmla="*/ 58 w 58"/>
                <a:gd name="T19" fmla="*/ 51 h 51"/>
                <a:gd name="T20" fmla="*/ 52 w 58"/>
                <a:gd name="T21" fmla="*/ 51 h 51"/>
                <a:gd name="T22" fmla="*/ 43 w 58"/>
                <a:gd name="T23" fmla="*/ 39 h 51"/>
                <a:gd name="T24" fmla="*/ 42 w 58"/>
                <a:gd name="T25" fmla="*/ 36 h 51"/>
                <a:gd name="T26" fmla="*/ 35 w 58"/>
                <a:gd name="T27" fmla="*/ 36 h 51"/>
                <a:gd name="T28" fmla="*/ 29 w 58"/>
                <a:gd name="T29" fmla="*/ 31 h 51"/>
                <a:gd name="T30" fmla="*/ 26 w 58"/>
                <a:gd name="T31" fmla="*/ 31 h 51"/>
                <a:gd name="T32" fmla="*/ 18 w 58"/>
                <a:gd name="T33" fmla="*/ 25 h 51"/>
                <a:gd name="T34" fmla="*/ 4 w 58"/>
                <a:gd name="T35" fmla="*/ 20 h 51"/>
                <a:gd name="T36" fmla="*/ 4 w 58"/>
                <a:gd name="T37" fmla="*/ 10 h 51"/>
                <a:gd name="T38" fmla="*/ 0 w 58"/>
                <a:gd name="T39" fmla="*/ 3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58" h="51">
                  <a:moveTo>
                    <a:pt x="0" y="3"/>
                  </a:moveTo>
                  <a:lnTo>
                    <a:pt x="23" y="0"/>
                  </a:lnTo>
                  <a:lnTo>
                    <a:pt x="27" y="5"/>
                  </a:lnTo>
                  <a:lnTo>
                    <a:pt x="34" y="9"/>
                  </a:lnTo>
                  <a:lnTo>
                    <a:pt x="32" y="14"/>
                  </a:lnTo>
                  <a:lnTo>
                    <a:pt x="42" y="21"/>
                  </a:lnTo>
                  <a:lnTo>
                    <a:pt x="39" y="27"/>
                  </a:lnTo>
                  <a:lnTo>
                    <a:pt x="47" y="33"/>
                  </a:lnTo>
                  <a:lnTo>
                    <a:pt x="55" y="36"/>
                  </a:lnTo>
                  <a:lnTo>
                    <a:pt x="58" y="51"/>
                  </a:lnTo>
                  <a:lnTo>
                    <a:pt x="52" y="51"/>
                  </a:lnTo>
                  <a:lnTo>
                    <a:pt x="43" y="39"/>
                  </a:lnTo>
                  <a:lnTo>
                    <a:pt x="42" y="36"/>
                  </a:lnTo>
                  <a:lnTo>
                    <a:pt x="35" y="36"/>
                  </a:lnTo>
                  <a:lnTo>
                    <a:pt x="29" y="31"/>
                  </a:lnTo>
                  <a:lnTo>
                    <a:pt x="26" y="31"/>
                  </a:lnTo>
                  <a:lnTo>
                    <a:pt x="18" y="25"/>
                  </a:lnTo>
                  <a:lnTo>
                    <a:pt x="4" y="20"/>
                  </a:lnTo>
                  <a:lnTo>
                    <a:pt x="4" y="10"/>
                  </a:lnTo>
                  <a:lnTo>
                    <a:pt x="0" y="3"/>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5" name="Freeform 14"/>
            <p:cNvSpPr>
              <a:spLocks/>
            </p:cNvSpPr>
            <p:nvPr/>
          </p:nvSpPr>
          <p:spPr bwMode="auto">
            <a:xfrm>
              <a:off x="5183488" y="2670790"/>
              <a:ext cx="198377" cy="83876"/>
            </a:xfrm>
            <a:custGeom>
              <a:avLst/>
              <a:gdLst>
                <a:gd name="T0" fmla="*/ 120 w 120"/>
                <a:gd name="T1" fmla="*/ 19 h 54"/>
                <a:gd name="T2" fmla="*/ 119 w 120"/>
                <a:gd name="T3" fmla="*/ 27 h 54"/>
                <a:gd name="T4" fmla="*/ 110 w 120"/>
                <a:gd name="T5" fmla="*/ 27 h 54"/>
                <a:gd name="T6" fmla="*/ 114 w 120"/>
                <a:gd name="T7" fmla="*/ 32 h 54"/>
                <a:gd name="T8" fmla="*/ 109 w 120"/>
                <a:gd name="T9" fmla="*/ 45 h 54"/>
                <a:gd name="T10" fmla="*/ 107 w 120"/>
                <a:gd name="T11" fmla="*/ 48 h 54"/>
                <a:gd name="T12" fmla="*/ 92 w 120"/>
                <a:gd name="T13" fmla="*/ 49 h 54"/>
                <a:gd name="T14" fmla="*/ 85 w 120"/>
                <a:gd name="T15" fmla="*/ 54 h 54"/>
                <a:gd name="T16" fmla="*/ 71 w 120"/>
                <a:gd name="T17" fmla="*/ 52 h 54"/>
                <a:gd name="T18" fmla="*/ 47 w 120"/>
                <a:gd name="T19" fmla="*/ 47 h 54"/>
                <a:gd name="T20" fmla="*/ 43 w 120"/>
                <a:gd name="T21" fmla="*/ 40 h 54"/>
                <a:gd name="T22" fmla="*/ 27 w 120"/>
                <a:gd name="T23" fmla="*/ 43 h 54"/>
                <a:gd name="T24" fmla="*/ 25 w 120"/>
                <a:gd name="T25" fmla="*/ 47 h 54"/>
                <a:gd name="T26" fmla="*/ 15 w 120"/>
                <a:gd name="T27" fmla="*/ 44 h 54"/>
                <a:gd name="T28" fmla="*/ 7 w 120"/>
                <a:gd name="T29" fmla="*/ 44 h 54"/>
                <a:gd name="T30" fmla="*/ 0 w 120"/>
                <a:gd name="T31" fmla="*/ 40 h 54"/>
                <a:gd name="T32" fmla="*/ 2 w 120"/>
                <a:gd name="T33" fmla="*/ 35 h 54"/>
                <a:gd name="T34" fmla="*/ 1 w 120"/>
                <a:gd name="T35" fmla="*/ 31 h 54"/>
                <a:gd name="T36" fmla="*/ 6 w 120"/>
                <a:gd name="T37" fmla="*/ 30 h 54"/>
                <a:gd name="T38" fmla="*/ 15 w 120"/>
                <a:gd name="T39" fmla="*/ 36 h 54"/>
                <a:gd name="T40" fmla="*/ 16 w 120"/>
                <a:gd name="T41" fmla="*/ 30 h 54"/>
                <a:gd name="T42" fmla="*/ 31 w 120"/>
                <a:gd name="T43" fmla="*/ 31 h 54"/>
                <a:gd name="T44" fmla="*/ 42 w 120"/>
                <a:gd name="T45" fmla="*/ 28 h 54"/>
                <a:gd name="T46" fmla="*/ 50 w 120"/>
                <a:gd name="T47" fmla="*/ 28 h 54"/>
                <a:gd name="T48" fmla="*/ 55 w 120"/>
                <a:gd name="T49" fmla="*/ 32 h 54"/>
                <a:gd name="T50" fmla="*/ 57 w 120"/>
                <a:gd name="T51" fmla="*/ 29 h 54"/>
                <a:gd name="T52" fmla="*/ 53 w 120"/>
                <a:gd name="T53" fmla="*/ 16 h 54"/>
                <a:gd name="T54" fmla="*/ 59 w 120"/>
                <a:gd name="T55" fmla="*/ 13 h 54"/>
                <a:gd name="T56" fmla="*/ 64 w 120"/>
                <a:gd name="T57" fmla="*/ 4 h 54"/>
                <a:gd name="T58" fmla="*/ 77 w 120"/>
                <a:gd name="T59" fmla="*/ 10 h 54"/>
                <a:gd name="T60" fmla="*/ 85 w 120"/>
                <a:gd name="T61" fmla="*/ 2 h 54"/>
                <a:gd name="T62" fmla="*/ 90 w 120"/>
                <a:gd name="T63" fmla="*/ 0 h 54"/>
                <a:gd name="T64" fmla="*/ 103 w 120"/>
                <a:gd name="T65" fmla="*/ 7 h 54"/>
                <a:gd name="T66" fmla="*/ 111 w 120"/>
                <a:gd name="T67" fmla="*/ 6 h 54"/>
                <a:gd name="T68" fmla="*/ 119 w 120"/>
                <a:gd name="T69" fmla="*/ 9 h 54"/>
                <a:gd name="T70" fmla="*/ 118 w 120"/>
                <a:gd name="T71" fmla="*/ 12 h 54"/>
                <a:gd name="T72" fmla="*/ 120 w 120"/>
                <a:gd name="T73" fmla="*/ 19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0" h="54">
                  <a:moveTo>
                    <a:pt x="120" y="19"/>
                  </a:moveTo>
                  <a:lnTo>
                    <a:pt x="119" y="27"/>
                  </a:lnTo>
                  <a:lnTo>
                    <a:pt x="110" y="27"/>
                  </a:lnTo>
                  <a:lnTo>
                    <a:pt x="114" y="32"/>
                  </a:lnTo>
                  <a:lnTo>
                    <a:pt x="109" y="45"/>
                  </a:lnTo>
                  <a:lnTo>
                    <a:pt x="107" y="48"/>
                  </a:lnTo>
                  <a:lnTo>
                    <a:pt x="92" y="49"/>
                  </a:lnTo>
                  <a:lnTo>
                    <a:pt x="85" y="54"/>
                  </a:lnTo>
                  <a:lnTo>
                    <a:pt x="71" y="52"/>
                  </a:lnTo>
                  <a:lnTo>
                    <a:pt x="47" y="47"/>
                  </a:lnTo>
                  <a:lnTo>
                    <a:pt x="43" y="40"/>
                  </a:lnTo>
                  <a:lnTo>
                    <a:pt x="27" y="43"/>
                  </a:lnTo>
                  <a:lnTo>
                    <a:pt x="25" y="47"/>
                  </a:lnTo>
                  <a:lnTo>
                    <a:pt x="15" y="44"/>
                  </a:lnTo>
                  <a:lnTo>
                    <a:pt x="7" y="44"/>
                  </a:lnTo>
                  <a:lnTo>
                    <a:pt x="0" y="40"/>
                  </a:lnTo>
                  <a:lnTo>
                    <a:pt x="2" y="35"/>
                  </a:lnTo>
                  <a:lnTo>
                    <a:pt x="1" y="31"/>
                  </a:lnTo>
                  <a:lnTo>
                    <a:pt x="6" y="30"/>
                  </a:lnTo>
                  <a:lnTo>
                    <a:pt x="15" y="36"/>
                  </a:lnTo>
                  <a:lnTo>
                    <a:pt x="16" y="30"/>
                  </a:lnTo>
                  <a:lnTo>
                    <a:pt x="31" y="31"/>
                  </a:lnTo>
                  <a:lnTo>
                    <a:pt x="42" y="28"/>
                  </a:lnTo>
                  <a:lnTo>
                    <a:pt x="50" y="28"/>
                  </a:lnTo>
                  <a:lnTo>
                    <a:pt x="55" y="32"/>
                  </a:lnTo>
                  <a:lnTo>
                    <a:pt x="57" y="29"/>
                  </a:lnTo>
                  <a:lnTo>
                    <a:pt x="53" y="16"/>
                  </a:lnTo>
                  <a:lnTo>
                    <a:pt x="59" y="13"/>
                  </a:lnTo>
                  <a:lnTo>
                    <a:pt x="64" y="4"/>
                  </a:lnTo>
                  <a:lnTo>
                    <a:pt x="77" y="10"/>
                  </a:lnTo>
                  <a:lnTo>
                    <a:pt x="85" y="2"/>
                  </a:lnTo>
                  <a:lnTo>
                    <a:pt x="90" y="0"/>
                  </a:lnTo>
                  <a:lnTo>
                    <a:pt x="103" y="7"/>
                  </a:lnTo>
                  <a:lnTo>
                    <a:pt x="111" y="6"/>
                  </a:lnTo>
                  <a:lnTo>
                    <a:pt x="119" y="9"/>
                  </a:lnTo>
                  <a:lnTo>
                    <a:pt x="118" y="12"/>
                  </a:lnTo>
                  <a:lnTo>
                    <a:pt x="120" y="1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6" name="Freeform 15"/>
            <p:cNvSpPr>
              <a:spLocks/>
            </p:cNvSpPr>
            <p:nvPr/>
          </p:nvSpPr>
          <p:spPr bwMode="auto">
            <a:xfrm>
              <a:off x="6183641" y="2967464"/>
              <a:ext cx="42982" cy="31065"/>
            </a:xfrm>
            <a:custGeom>
              <a:avLst/>
              <a:gdLst>
                <a:gd name="T0" fmla="*/ 14 w 108"/>
                <a:gd name="T1" fmla="*/ 1 h 85"/>
                <a:gd name="T2" fmla="*/ 38 w 108"/>
                <a:gd name="T3" fmla="*/ 23 h 85"/>
                <a:gd name="T4" fmla="*/ 69 w 108"/>
                <a:gd name="T5" fmla="*/ 23 h 85"/>
                <a:gd name="T6" fmla="*/ 71 w 108"/>
                <a:gd name="T7" fmla="*/ 36 h 85"/>
                <a:gd name="T8" fmla="*/ 108 w 108"/>
                <a:gd name="T9" fmla="*/ 85 h 85"/>
                <a:gd name="T10" fmla="*/ 58 w 108"/>
                <a:gd name="T11" fmla="*/ 74 h 85"/>
                <a:gd name="T12" fmla="*/ 16 w 108"/>
                <a:gd name="T13" fmla="*/ 35 h 85"/>
                <a:gd name="T14" fmla="*/ 0 w 108"/>
                <a:gd name="T15" fmla="*/ 3 h 85"/>
                <a:gd name="T16" fmla="*/ 14 w 108"/>
                <a:gd name="T17" fmla="*/ 0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8" h="85">
                  <a:moveTo>
                    <a:pt x="14" y="1"/>
                  </a:moveTo>
                  <a:lnTo>
                    <a:pt x="38" y="23"/>
                  </a:lnTo>
                  <a:lnTo>
                    <a:pt x="69" y="23"/>
                  </a:lnTo>
                  <a:lnTo>
                    <a:pt x="71" y="36"/>
                  </a:lnTo>
                  <a:lnTo>
                    <a:pt x="108" y="85"/>
                  </a:lnTo>
                  <a:lnTo>
                    <a:pt x="58" y="74"/>
                  </a:lnTo>
                  <a:lnTo>
                    <a:pt x="16" y="35"/>
                  </a:lnTo>
                  <a:lnTo>
                    <a:pt x="0" y="3"/>
                  </a:lnTo>
                  <a:lnTo>
                    <a:pt x="14" y="0"/>
                  </a:lnTo>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7" name="Freeform 16"/>
            <p:cNvSpPr>
              <a:spLocks/>
            </p:cNvSpPr>
            <p:nvPr/>
          </p:nvSpPr>
          <p:spPr bwMode="auto">
            <a:xfrm>
              <a:off x="6178681" y="2899119"/>
              <a:ext cx="157050" cy="114941"/>
            </a:xfrm>
            <a:custGeom>
              <a:avLst/>
              <a:gdLst>
                <a:gd name="T0" fmla="*/ 40 w 95"/>
                <a:gd name="T1" fmla="*/ 13 h 74"/>
                <a:gd name="T2" fmla="*/ 48 w 95"/>
                <a:gd name="T3" fmla="*/ 15 h 74"/>
                <a:gd name="T4" fmla="*/ 50 w 95"/>
                <a:gd name="T5" fmla="*/ 9 h 74"/>
                <a:gd name="T6" fmla="*/ 58 w 95"/>
                <a:gd name="T7" fmla="*/ 1 h 74"/>
                <a:gd name="T8" fmla="*/ 69 w 95"/>
                <a:gd name="T9" fmla="*/ 12 h 74"/>
                <a:gd name="T10" fmla="*/ 81 w 95"/>
                <a:gd name="T11" fmla="*/ 27 h 74"/>
                <a:gd name="T12" fmla="*/ 89 w 95"/>
                <a:gd name="T13" fmla="*/ 28 h 74"/>
                <a:gd name="T14" fmla="*/ 95 w 95"/>
                <a:gd name="T15" fmla="*/ 33 h 74"/>
                <a:gd name="T16" fmla="*/ 82 w 95"/>
                <a:gd name="T17" fmla="*/ 35 h 74"/>
                <a:gd name="T18" fmla="*/ 82 w 95"/>
                <a:gd name="T19" fmla="*/ 51 h 74"/>
                <a:gd name="T20" fmla="*/ 80 w 95"/>
                <a:gd name="T21" fmla="*/ 58 h 74"/>
                <a:gd name="T22" fmla="*/ 75 w 95"/>
                <a:gd name="T23" fmla="*/ 63 h 74"/>
                <a:gd name="T24" fmla="*/ 77 w 95"/>
                <a:gd name="T25" fmla="*/ 73 h 74"/>
                <a:gd name="T26" fmla="*/ 73 w 95"/>
                <a:gd name="T27" fmla="*/ 74 h 74"/>
                <a:gd name="T28" fmla="*/ 61 w 95"/>
                <a:gd name="T29" fmla="*/ 63 h 74"/>
                <a:gd name="T30" fmla="*/ 65 w 95"/>
                <a:gd name="T31" fmla="*/ 53 h 74"/>
                <a:gd name="T32" fmla="*/ 59 w 95"/>
                <a:gd name="T33" fmla="*/ 47 h 74"/>
                <a:gd name="T34" fmla="*/ 52 w 95"/>
                <a:gd name="T35" fmla="*/ 49 h 74"/>
                <a:gd name="T36" fmla="*/ 35 w 95"/>
                <a:gd name="T37" fmla="*/ 64 h 74"/>
                <a:gd name="T38" fmla="*/ 32 w 95"/>
                <a:gd name="T39" fmla="*/ 49 h 74"/>
                <a:gd name="T40" fmla="*/ 24 w 95"/>
                <a:gd name="T41" fmla="*/ 46 h 74"/>
                <a:gd name="T42" fmla="*/ 16 w 95"/>
                <a:gd name="T43" fmla="*/ 40 h 74"/>
                <a:gd name="T44" fmla="*/ 19 w 95"/>
                <a:gd name="T45" fmla="*/ 34 h 74"/>
                <a:gd name="T46" fmla="*/ 9 w 95"/>
                <a:gd name="T47" fmla="*/ 27 h 74"/>
                <a:gd name="T48" fmla="*/ 11 w 95"/>
                <a:gd name="T49" fmla="*/ 22 h 74"/>
                <a:gd name="T50" fmla="*/ 4 w 95"/>
                <a:gd name="T51" fmla="*/ 18 h 74"/>
                <a:gd name="T52" fmla="*/ 0 w 95"/>
                <a:gd name="T53" fmla="*/ 13 h 74"/>
                <a:gd name="T54" fmla="*/ 3 w 95"/>
                <a:gd name="T55" fmla="*/ 9 h 74"/>
                <a:gd name="T56" fmla="*/ 17 w 95"/>
                <a:gd name="T57" fmla="*/ 15 h 74"/>
                <a:gd name="T58" fmla="*/ 26 w 95"/>
                <a:gd name="T59" fmla="*/ 17 h 74"/>
                <a:gd name="T60" fmla="*/ 28 w 95"/>
                <a:gd name="T61" fmla="*/ 14 h 74"/>
                <a:gd name="T62" fmla="*/ 18 w 95"/>
                <a:gd name="T63" fmla="*/ 3 h 74"/>
                <a:gd name="T64" fmla="*/ 21 w 95"/>
                <a:gd name="T65" fmla="*/ 0 h 74"/>
                <a:gd name="T66" fmla="*/ 26 w 95"/>
                <a:gd name="T67" fmla="*/ 1 h 74"/>
                <a:gd name="T68" fmla="*/ 40 w 95"/>
                <a:gd name="T69" fmla="*/ 13 h 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95" h="74">
                  <a:moveTo>
                    <a:pt x="40" y="13"/>
                  </a:moveTo>
                  <a:lnTo>
                    <a:pt x="48" y="15"/>
                  </a:lnTo>
                  <a:lnTo>
                    <a:pt x="50" y="9"/>
                  </a:lnTo>
                  <a:lnTo>
                    <a:pt x="58" y="1"/>
                  </a:lnTo>
                  <a:lnTo>
                    <a:pt x="69" y="12"/>
                  </a:lnTo>
                  <a:lnTo>
                    <a:pt x="81" y="27"/>
                  </a:lnTo>
                  <a:lnTo>
                    <a:pt x="89" y="28"/>
                  </a:lnTo>
                  <a:lnTo>
                    <a:pt x="95" y="33"/>
                  </a:lnTo>
                  <a:lnTo>
                    <a:pt x="82" y="35"/>
                  </a:lnTo>
                  <a:lnTo>
                    <a:pt x="82" y="51"/>
                  </a:lnTo>
                  <a:lnTo>
                    <a:pt x="80" y="58"/>
                  </a:lnTo>
                  <a:lnTo>
                    <a:pt x="75" y="63"/>
                  </a:lnTo>
                  <a:lnTo>
                    <a:pt x="77" y="73"/>
                  </a:lnTo>
                  <a:lnTo>
                    <a:pt x="73" y="74"/>
                  </a:lnTo>
                  <a:lnTo>
                    <a:pt x="61" y="63"/>
                  </a:lnTo>
                  <a:lnTo>
                    <a:pt x="65" y="53"/>
                  </a:lnTo>
                  <a:lnTo>
                    <a:pt x="59" y="47"/>
                  </a:lnTo>
                  <a:lnTo>
                    <a:pt x="52" y="49"/>
                  </a:lnTo>
                  <a:lnTo>
                    <a:pt x="35" y="64"/>
                  </a:lnTo>
                  <a:lnTo>
                    <a:pt x="32" y="49"/>
                  </a:lnTo>
                  <a:lnTo>
                    <a:pt x="24" y="46"/>
                  </a:lnTo>
                  <a:lnTo>
                    <a:pt x="16" y="40"/>
                  </a:lnTo>
                  <a:lnTo>
                    <a:pt x="19" y="34"/>
                  </a:lnTo>
                  <a:lnTo>
                    <a:pt x="9" y="27"/>
                  </a:lnTo>
                  <a:lnTo>
                    <a:pt x="11" y="22"/>
                  </a:lnTo>
                  <a:lnTo>
                    <a:pt x="4" y="18"/>
                  </a:lnTo>
                  <a:lnTo>
                    <a:pt x="0" y="13"/>
                  </a:lnTo>
                  <a:lnTo>
                    <a:pt x="3" y="9"/>
                  </a:lnTo>
                  <a:lnTo>
                    <a:pt x="17" y="15"/>
                  </a:lnTo>
                  <a:lnTo>
                    <a:pt x="26" y="17"/>
                  </a:lnTo>
                  <a:lnTo>
                    <a:pt x="28" y="14"/>
                  </a:lnTo>
                  <a:lnTo>
                    <a:pt x="18" y="3"/>
                  </a:lnTo>
                  <a:lnTo>
                    <a:pt x="21" y="0"/>
                  </a:lnTo>
                  <a:lnTo>
                    <a:pt x="26" y="1"/>
                  </a:lnTo>
                  <a:lnTo>
                    <a:pt x="40" y="13"/>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8" name="Freeform 17"/>
            <p:cNvSpPr>
              <a:spLocks/>
            </p:cNvSpPr>
            <p:nvPr/>
          </p:nvSpPr>
          <p:spPr bwMode="auto">
            <a:xfrm>
              <a:off x="5810030" y="4323458"/>
              <a:ext cx="51247" cy="69898"/>
            </a:xfrm>
            <a:custGeom>
              <a:avLst/>
              <a:gdLst>
                <a:gd name="T0" fmla="*/ 5 w 31"/>
                <a:gd name="T1" fmla="*/ 45 h 45"/>
                <a:gd name="T2" fmla="*/ 4 w 31"/>
                <a:gd name="T3" fmla="*/ 20 h 45"/>
                <a:gd name="T4" fmla="*/ 0 w 31"/>
                <a:gd name="T5" fmla="*/ 10 h 45"/>
                <a:gd name="T6" fmla="*/ 11 w 31"/>
                <a:gd name="T7" fmla="*/ 12 h 45"/>
                <a:gd name="T8" fmla="*/ 16 w 31"/>
                <a:gd name="T9" fmla="*/ 0 h 45"/>
                <a:gd name="T10" fmla="*/ 26 w 31"/>
                <a:gd name="T11" fmla="*/ 2 h 45"/>
                <a:gd name="T12" fmla="*/ 27 w 31"/>
                <a:gd name="T13" fmla="*/ 10 h 45"/>
                <a:gd name="T14" fmla="*/ 31 w 31"/>
                <a:gd name="T15" fmla="*/ 14 h 45"/>
                <a:gd name="T16" fmla="*/ 31 w 31"/>
                <a:gd name="T17" fmla="*/ 21 h 45"/>
                <a:gd name="T18" fmla="*/ 27 w 31"/>
                <a:gd name="T19" fmla="*/ 25 h 45"/>
                <a:gd name="T20" fmla="*/ 19 w 31"/>
                <a:gd name="T21" fmla="*/ 36 h 45"/>
                <a:gd name="T22" fmla="*/ 12 w 31"/>
                <a:gd name="T23" fmla="*/ 44 h 45"/>
                <a:gd name="T24" fmla="*/ 5 w 31"/>
                <a:gd name="T2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1" h="45">
                  <a:moveTo>
                    <a:pt x="5" y="45"/>
                  </a:moveTo>
                  <a:lnTo>
                    <a:pt x="4" y="20"/>
                  </a:lnTo>
                  <a:lnTo>
                    <a:pt x="0" y="10"/>
                  </a:lnTo>
                  <a:lnTo>
                    <a:pt x="11" y="12"/>
                  </a:lnTo>
                  <a:lnTo>
                    <a:pt x="16" y="0"/>
                  </a:lnTo>
                  <a:lnTo>
                    <a:pt x="26" y="2"/>
                  </a:lnTo>
                  <a:lnTo>
                    <a:pt x="27" y="10"/>
                  </a:lnTo>
                  <a:lnTo>
                    <a:pt x="31" y="14"/>
                  </a:lnTo>
                  <a:lnTo>
                    <a:pt x="31" y="21"/>
                  </a:lnTo>
                  <a:lnTo>
                    <a:pt x="27" y="25"/>
                  </a:lnTo>
                  <a:lnTo>
                    <a:pt x="19" y="36"/>
                  </a:lnTo>
                  <a:lnTo>
                    <a:pt x="12" y="44"/>
                  </a:lnTo>
                  <a:lnTo>
                    <a:pt x="5" y="4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9" name="Freeform 18"/>
            <p:cNvSpPr>
              <a:spLocks/>
            </p:cNvSpPr>
            <p:nvPr/>
          </p:nvSpPr>
          <p:spPr bwMode="auto">
            <a:xfrm>
              <a:off x="4993377" y="2594680"/>
              <a:ext cx="95882" cy="62131"/>
            </a:xfrm>
            <a:custGeom>
              <a:avLst/>
              <a:gdLst>
                <a:gd name="T0" fmla="*/ 13 w 58"/>
                <a:gd name="T1" fmla="*/ 3 h 40"/>
                <a:gd name="T2" fmla="*/ 24 w 58"/>
                <a:gd name="T3" fmla="*/ 4 h 40"/>
                <a:gd name="T4" fmla="*/ 39 w 58"/>
                <a:gd name="T5" fmla="*/ 0 h 40"/>
                <a:gd name="T6" fmla="*/ 49 w 58"/>
                <a:gd name="T7" fmla="*/ 9 h 40"/>
                <a:gd name="T8" fmla="*/ 58 w 58"/>
                <a:gd name="T9" fmla="*/ 14 h 40"/>
                <a:gd name="T10" fmla="*/ 57 w 58"/>
                <a:gd name="T11" fmla="*/ 27 h 40"/>
                <a:gd name="T12" fmla="*/ 53 w 58"/>
                <a:gd name="T13" fmla="*/ 28 h 40"/>
                <a:gd name="T14" fmla="*/ 51 w 58"/>
                <a:gd name="T15" fmla="*/ 40 h 40"/>
                <a:gd name="T16" fmla="*/ 37 w 58"/>
                <a:gd name="T17" fmla="*/ 30 h 40"/>
                <a:gd name="T18" fmla="*/ 29 w 58"/>
                <a:gd name="T19" fmla="*/ 32 h 40"/>
                <a:gd name="T20" fmla="*/ 17 w 58"/>
                <a:gd name="T21" fmla="*/ 22 h 40"/>
                <a:gd name="T22" fmla="*/ 10 w 58"/>
                <a:gd name="T23" fmla="*/ 14 h 40"/>
                <a:gd name="T24" fmla="*/ 3 w 58"/>
                <a:gd name="T25" fmla="*/ 14 h 40"/>
                <a:gd name="T26" fmla="*/ 0 w 58"/>
                <a:gd name="T27" fmla="*/ 7 h 40"/>
                <a:gd name="T28" fmla="*/ 13 w 58"/>
                <a:gd name="T29" fmla="*/ 3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58" h="40">
                  <a:moveTo>
                    <a:pt x="13" y="3"/>
                  </a:moveTo>
                  <a:lnTo>
                    <a:pt x="24" y="4"/>
                  </a:lnTo>
                  <a:lnTo>
                    <a:pt x="39" y="0"/>
                  </a:lnTo>
                  <a:lnTo>
                    <a:pt x="49" y="9"/>
                  </a:lnTo>
                  <a:lnTo>
                    <a:pt x="58" y="14"/>
                  </a:lnTo>
                  <a:lnTo>
                    <a:pt x="57" y="27"/>
                  </a:lnTo>
                  <a:lnTo>
                    <a:pt x="53" y="28"/>
                  </a:lnTo>
                  <a:lnTo>
                    <a:pt x="51" y="40"/>
                  </a:lnTo>
                  <a:lnTo>
                    <a:pt x="37" y="30"/>
                  </a:lnTo>
                  <a:lnTo>
                    <a:pt x="29" y="32"/>
                  </a:lnTo>
                  <a:lnTo>
                    <a:pt x="17" y="22"/>
                  </a:lnTo>
                  <a:lnTo>
                    <a:pt x="10" y="14"/>
                  </a:lnTo>
                  <a:lnTo>
                    <a:pt x="3" y="14"/>
                  </a:lnTo>
                  <a:lnTo>
                    <a:pt x="0" y="7"/>
                  </a:lnTo>
                  <a:lnTo>
                    <a:pt x="13" y="3"/>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20" name="Freeform 19"/>
            <p:cNvSpPr>
              <a:spLocks/>
            </p:cNvSpPr>
            <p:nvPr/>
          </p:nvSpPr>
          <p:spPr bwMode="auto">
            <a:xfrm>
              <a:off x="4950396" y="3852821"/>
              <a:ext cx="92576" cy="197264"/>
            </a:xfrm>
            <a:custGeom>
              <a:avLst/>
              <a:gdLst>
                <a:gd name="T0" fmla="*/ 36 w 56"/>
                <a:gd name="T1" fmla="*/ 124 h 127"/>
                <a:gd name="T2" fmla="*/ 20 w 56"/>
                <a:gd name="T3" fmla="*/ 127 h 127"/>
                <a:gd name="T4" fmla="*/ 16 w 56"/>
                <a:gd name="T5" fmla="*/ 113 h 127"/>
                <a:gd name="T6" fmla="*/ 17 w 56"/>
                <a:gd name="T7" fmla="*/ 65 h 127"/>
                <a:gd name="T8" fmla="*/ 13 w 56"/>
                <a:gd name="T9" fmla="*/ 61 h 127"/>
                <a:gd name="T10" fmla="*/ 12 w 56"/>
                <a:gd name="T11" fmla="*/ 50 h 127"/>
                <a:gd name="T12" fmla="*/ 6 w 56"/>
                <a:gd name="T13" fmla="*/ 43 h 127"/>
                <a:gd name="T14" fmla="*/ 0 w 56"/>
                <a:gd name="T15" fmla="*/ 37 h 127"/>
                <a:gd name="T16" fmla="*/ 3 w 56"/>
                <a:gd name="T17" fmla="*/ 26 h 127"/>
                <a:gd name="T18" fmla="*/ 9 w 56"/>
                <a:gd name="T19" fmla="*/ 23 h 127"/>
                <a:gd name="T20" fmla="*/ 13 w 56"/>
                <a:gd name="T21" fmla="*/ 14 h 127"/>
                <a:gd name="T22" fmla="*/ 22 w 56"/>
                <a:gd name="T23" fmla="*/ 13 h 127"/>
                <a:gd name="T24" fmla="*/ 26 w 56"/>
                <a:gd name="T25" fmla="*/ 6 h 127"/>
                <a:gd name="T26" fmla="*/ 32 w 56"/>
                <a:gd name="T27" fmla="*/ 0 h 127"/>
                <a:gd name="T28" fmla="*/ 38 w 56"/>
                <a:gd name="T29" fmla="*/ 0 h 127"/>
                <a:gd name="T30" fmla="*/ 52 w 56"/>
                <a:gd name="T31" fmla="*/ 12 h 127"/>
                <a:gd name="T32" fmla="*/ 52 w 56"/>
                <a:gd name="T33" fmla="*/ 19 h 127"/>
                <a:gd name="T34" fmla="*/ 56 w 56"/>
                <a:gd name="T35" fmla="*/ 31 h 127"/>
                <a:gd name="T36" fmla="*/ 52 w 56"/>
                <a:gd name="T37" fmla="*/ 40 h 127"/>
                <a:gd name="T38" fmla="*/ 54 w 56"/>
                <a:gd name="T39" fmla="*/ 45 h 127"/>
                <a:gd name="T40" fmla="*/ 45 w 56"/>
                <a:gd name="T41" fmla="*/ 58 h 127"/>
                <a:gd name="T42" fmla="*/ 40 w 56"/>
                <a:gd name="T43" fmla="*/ 64 h 127"/>
                <a:gd name="T44" fmla="*/ 36 w 56"/>
                <a:gd name="T45" fmla="*/ 78 h 127"/>
                <a:gd name="T46" fmla="*/ 37 w 56"/>
                <a:gd name="T47" fmla="*/ 91 h 127"/>
                <a:gd name="T48" fmla="*/ 36 w 56"/>
                <a:gd name="T49" fmla="*/ 124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56" h="127">
                  <a:moveTo>
                    <a:pt x="36" y="124"/>
                  </a:moveTo>
                  <a:lnTo>
                    <a:pt x="20" y="127"/>
                  </a:lnTo>
                  <a:lnTo>
                    <a:pt x="16" y="113"/>
                  </a:lnTo>
                  <a:lnTo>
                    <a:pt x="17" y="65"/>
                  </a:lnTo>
                  <a:lnTo>
                    <a:pt x="13" y="61"/>
                  </a:lnTo>
                  <a:lnTo>
                    <a:pt x="12" y="50"/>
                  </a:lnTo>
                  <a:lnTo>
                    <a:pt x="6" y="43"/>
                  </a:lnTo>
                  <a:lnTo>
                    <a:pt x="0" y="37"/>
                  </a:lnTo>
                  <a:lnTo>
                    <a:pt x="3" y="26"/>
                  </a:lnTo>
                  <a:lnTo>
                    <a:pt x="9" y="23"/>
                  </a:lnTo>
                  <a:lnTo>
                    <a:pt x="13" y="14"/>
                  </a:lnTo>
                  <a:lnTo>
                    <a:pt x="22" y="13"/>
                  </a:lnTo>
                  <a:lnTo>
                    <a:pt x="26" y="6"/>
                  </a:lnTo>
                  <a:lnTo>
                    <a:pt x="32" y="0"/>
                  </a:lnTo>
                  <a:lnTo>
                    <a:pt x="38" y="0"/>
                  </a:lnTo>
                  <a:lnTo>
                    <a:pt x="52" y="12"/>
                  </a:lnTo>
                  <a:lnTo>
                    <a:pt x="52" y="19"/>
                  </a:lnTo>
                  <a:lnTo>
                    <a:pt x="56" y="31"/>
                  </a:lnTo>
                  <a:lnTo>
                    <a:pt x="52" y="40"/>
                  </a:lnTo>
                  <a:lnTo>
                    <a:pt x="54" y="45"/>
                  </a:lnTo>
                  <a:lnTo>
                    <a:pt x="45" y="58"/>
                  </a:lnTo>
                  <a:lnTo>
                    <a:pt x="40" y="64"/>
                  </a:lnTo>
                  <a:lnTo>
                    <a:pt x="36" y="78"/>
                  </a:lnTo>
                  <a:lnTo>
                    <a:pt x="37" y="91"/>
                  </a:lnTo>
                  <a:lnTo>
                    <a:pt x="36" y="124"/>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21" name="Freeform 20"/>
            <p:cNvSpPr>
              <a:spLocks/>
            </p:cNvSpPr>
            <p:nvPr/>
          </p:nvSpPr>
          <p:spPr bwMode="auto">
            <a:xfrm>
              <a:off x="4761938" y="3759625"/>
              <a:ext cx="231439" cy="178625"/>
            </a:xfrm>
            <a:custGeom>
              <a:avLst/>
              <a:gdLst>
                <a:gd name="T0" fmla="*/ 49 w 140"/>
                <a:gd name="T1" fmla="*/ 114 h 115"/>
                <a:gd name="T2" fmla="*/ 36 w 140"/>
                <a:gd name="T3" fmla="*/ 109 h 115"/>
                <a:gd name="T4" fmla="*/ 28 w 140"/>
                <a:gd name="T5" fmla="*/ 110 h 115"/>
                <a:gd name="T6" fmla="*/ 21 w 140"/>
                <a:gd name="T7" fmla="*/ 115 h 115"/>
                <a:gd name="T8" fmla="*/ 13 w 140"/>
                <a:gd name="T9" fmla="*/ 110 h 115"/>
                <a:gd name="T10" fmla="*/ 10 w 140"/>
                <a:gd name="T11" fmla="*/ 103 h 115"/>
                <a:gd name="T12" fmla="*/ 1 w 140"/>
                <a:gd name="T13" fmla="*/ 99 h 115"/>
                <a:gd name="T14" fmla="*/ 0 w 140"/>
                <a:gd name="T15" fmla="*/ 87 h 115"/>
                <a:gd name="T16" fmla="*/ 5 w 140"/>
                <a:gd name="T17" fmla="*/ 78 h 115"/>
                <a:gd name="T18" fmla="*/ 5 w 140"/>
                <a:gd name="T19" fmla="*/ 71 h 115"/>
                <a:gd name="T20" fmla="*/ 19 w 140"/>
                <a:gd name="T21" fmla="*/ 54 h 115"/>
                <a:gd name="T22" fmla="*/ 22 w 140"/>
                <a:gd name="T23" fmla="*/ 40 h 115"/>
                <a:gd name="T24" fmla="*/ 27 w 140"/>
                <a:gd name="T25" fmla="*/ 34 h 115"/>
                <a:gd name="T26" fmla="*/ 36 w 140"/>
                <a:gd name="T27" fmla="*/ 37 h 115"/>
                <a:gd name="T28" fmla="*/ 44 w 140"/>
                <a:gd name="T29" fmla="*/ 33 h 115"/>
                <a:gd name="T30" fmla="*/ 46 w 140"/>
                <a:gd name="T31" fmla="*/ 28 h 115"/>
                <a:gd name="T32" fmla="*/ 61 w 140"/>
                <a:gd name="T33" fmla="*/ 18 h 115"/>
                <a:gd name="T34" fmla="*/ 64 w 140"/>
                <a:gd name="T35" fmla="*/ 12 h 115"/>
                <a:gd name="T36" fmla="*/ 81 w 140"/>
                <a:gd name="T37" fmla="*/ 3 h 115"/>
                <a:gd name="T38" fmla="*/ 91 w 140"/>
                <a:gd name="T39" fmla="*/ 0 h 115"/>
                <a:gd name="T40" fmla="*/ 95 w 140"/>
                <a:gd name="T41" fmla="*/ 4 h 115"/>
                <a:gd name="T42" fmla="*/ 107 w 140"/>
                <a:gd name="T43" fmla="*/ 4 h 115"/>
                <a:gd name="T44" fmla="*/ 106 w 140"/>
                <a:gd name="T45" fmla="*/ 14 h 115"/>
                <a:gd name="T46" fmla="*/ 108 w 140"/>
                <a:gd name="T47" fmla="*/ 24 h 115"/>
                <a:gd name="T48" fmla="*/ 118 w 140"/>
                <a:gd name="T49" fmla="*/ 37 h 115"/>
                <a:gd name="T50" fmla="*/ 119 w 140"/>
                <a:gd name="T51" fmla="*/ 47 h 115"/>
                <a:gd name="T52" fmla="*/ 140 w 140"/>
                <a:gd name="T53" fmla="*/ 52 h 115"/>
                <a:gd name="T54" fmla="*/ 140 w 140"/>
                <a:gd name="T55" fmla="*/ 66 h 115"/>
                <a:gd name="T56" fmla="*/ 136 w 140"/>
                <a:gd name="T57" fmla="*/ 73 h 115"/>
                <a:gd name="T58" fmla="*/ 127 w 140"/>
                <a:gd name="T59" fmla="*/ 74 h 115"/>
                <a:gd name="T60" fmla="*/ 123 w 140"/>
                <a:gd name="T61" fmla="*/ 83 h 115"/>
                <a:gd name="T62" fmla="*/ 117 w 140"/>
                <a:gd name="T63" fmla="*/ 86 h 115"/>
                <a:gd name="T64" fmla="*/ 101 w 140"/>
                <a:gd name="T65" fmla="*/ 85 h 115"/>
                <a:gd name="T66" fmla="*/ 92 w 140"/>
                <a:gd name="T67" fmla="*/ 84 h 115"/>
                <a:gd name="T68" fmla="*/ 86 w 140"/>
                <a:gd name="T69" fmla="*/ 87 h 115"/>
                <a:gd name="T70" fmla="*/ 78 w 140"/>
                <a:gd name="T71" fmla="*/ 86 h 115"/>
                <a:gd name="T72" fmla="*/ 47 w 140"/>
                <a:gd name="T73" fmla="*/ 87 h 115"/>
                <a:gd name="T74" fmla="*/ 46 w 140"/>
                <a:gd name="T75" fmla="*/ 98 h 115"/>
                <a:gd name="T76" fmla="*/ 49 w 140"/>
                <a:gd name="T77" fmla="*/ 114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40" h="115">
                  <a:moveTo>
                    <a:pt x="49" y="114"/>
                  </a:moveTo>
                  <a:lnTo>
                    <a:pt x="36" y="109"/>
                  </a:lnTo>
                  <a:lnTo>
                    <a:pt x="28" y="110"/>
                  </a:lnTo>
                  <a:lnTo>
                    <a:pt x="21" y="115"/>
                  </a:lnTo>
                  <a:lnTo>
                    <a:pt x="13" y="110"/>
                  </a:lnTo>
                  <a:lnTo>
                    <a:pt x="10" y="103"/>
                  </a:lnTo>
                  <a:lnTo>
                    <a:pt x="1" y="99"/>
                  </a:lnTo>
                  <a:lnTo>
                    <a:pt x="0" y="87"/>
                  </a:lnTo>
                  <a:lnTo>
                    <a:pt x="5" y="78"/>
                  </a:lnTo>
                  <a:lnTo>
                    <a:pt x="5" y="71"/>
                  </a:lnTo>
                  <a:lnTo>
                    <a:pt x="19" y="54"/>
                  </a:lnTo>
                  <a:lnTo>
                    <a:pt x="22" y="40"/>
                  </a:lnTo>
                  <a:lnTo>
                    <a:pt x="27" y="34"/>
                  </a:lnTo>
                  <a:lnTo>
                    <a:pt x="36" y="37"/>
                  </a:lnTo>
                  <a:lnTo>
                    <a:pt x="44" y="33"/>
                  </a:lnTo>
                  <a:lnTo>
                    <a:pt x="46" y="28"/>
                  </a:lnTo>
                  <a:lnTo>
                    <a:pt x="61" y="18"/>
                  </a:lnTo>
                  <a:lnTo>
                    <a:pt x="64" y="12"/>
                  </a:lnTo>
                  <a:lnTo>
                    <a:pt x="81" y="3"/>
                  </a:lnTo>
                  <a:lnTo>
                    <a:pt x="91" y="0"/>
                  </a:lnTo>
                  <a:lnTo>
                    <a:pt x="95" y="4"/>
                  </a:lnTo>
                  <a:lnTo>
                    <a:pt x="107" y="4"/>
                  </a:lnTo>
                  <a:lnTo>
                    <a:pt x="106" y="14"/>
                  </a:lnTo>
                  <a:lnTo>
                    <a:pt x="108" y="24"/>
                  </a:lnTo>
                  <a:lnTo>
                    <a:pt x="118" y="37"/>
                  </a:lnTo>
                  <a:lnTo>
                    <a:pt x="119" y="47"/>
                  </a:lnTo>
                  <a:lnTo>
                    <a:pt x="140" y="52"/>
                  </a:lnTo>
                  <a:lnTo>
                    <a:pt x="140" y="66"/>
                  </a:lnTo>
                  <a:lnTo>
                    <a:pt x="136" y="73"/>
                  </a:lnTo>
                  <a:lnTo>
                    <a:pt x="127" y="74"/>
                  </a:lnTo>
                  <a:lnTo>
                    <a:pt x="123" y="83"/>
                  </a:lnTo>
                  <a:lnTo>
                    <a:pt x="117" y="86"/>
                  </a:lnTo>
                  <a:lnTo>
                    <a:pt x="101" y="85"/>
                  </a:lnTo>
                  <a:lnTo>
                    <a:pt x="92" y="84"/>
                  </a:lnTo>
                  <a:lnTo>
                    <a:pt x="86" y="87"/>
                  </a:lnTo>
                  <a:lnTo>
                    <a:pt x="78" y="86"/>
                  </a:lnTo>
                  <a:lnTo>
                    <a:pt x="47" y="87"/>
                  </a:lnTo>
                  <a:lnTo>
                    <a:pt x="46" y="98"/>
                  </a:lnTo>
                  <a:lnTo>
                    <a:pt x="49" y="114"/>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23" name="Freeform 22"/>
            <p:cNvSpPr>
              <a:spLocks/>
            </p:cNvSpPr>
            <p:nvPr/>
          </p:nvSpPr>
          <p:spPr bwMode="auto">
            <a:xfrm>
              <a:off x="5542221" y="2823009"/>
              <a:ext cx="168620" cy="96302"/>
            </a:xfrm>
            <a:custGeom>
              <a:avLst/>
              <a:gdLst>
                <a:gd name="T0" fmla="*/ 3 w 102"/>
                <a:gd name="T1" fmla="*/ 0 h 62"/>
                <a:gd name="T2" fmla="*/ 9 w 102"/>
                <a:gd name="T3" fmla="*/ 9 h 62"/>
                <a:gd name="T4" fmla="*/ 15 w 102"/>
                <a:gd name="T5" fmla="*/ 7 h 62"/>
                <a:gd name="T6" fmla="*/ 28 w 102"/>
                <a:gd name="T7" fmla="*/ 10 h 62"/>
                <a:gd name="T8" fmla="*/ 53 w 102"/>
                <a:gd name="T9" fmla="*/ 12 h 62"/>
                <a:gd name="T10" fmla="*/ 60 w 102"/>
                <a:gd name="T11" fmla="*/ 6 h 62"/>
                <a:gd name="T12" fmla="*/ 80 w 102"/>
                <a:gd name="T13" fmla="*/ 2 h 62"/>
                <a:gd name="T14" fmla="*/ 92 w 102"/>
                <a:gd name="T15" fmla="*/ 9 h 62"/>
                <a:gd name="T16" fmla="*/ 102 w 102"/>
                <a:gd name="T17" fmla="*/ 11 h 62"/>
                <a:gd name="T18" fmla="*/ 95 w 102"/>
                <a:gd name="T19" fmla="*/ 20 h 62"/>
                <a:gd name="T20" fmla="*/ 91 w 102"/>
                <a:gd name="T21" fmla="*/ 34 h 62"/>
                <a:gd name="T22" fmla="*/ 98 w 102"/>
                <a:gd name="T23" fmla="*/ 46 h 62"/>
                <a:gd name="T24" fmla="*/ 83 w 102"/>
                <a:gd name="T25" fmla="*/ 43 h 62"/>
                <a:gd name="T26" fmla="*/ 66 w 102"/>
                <a:gd name="T27" fmla="*/ 50 h 62"/>
                <a:gd name="T28" fmla="*/ 67 w 102"/>
                <a:gd name="T29" fmla="*/ 60 h 62"/>
                <a:gd name="T30" fmla="*/ 52 w 102"/>
                <a:gd name="T31" fmla="*/ 62 h 62"/>
                <a:gd name="T32" fmla="*/ 40 w 102"/>
                <a:gd name="T33" fmla="*/ 55 h 62"/>
                <a:gd name="T34" fmla="*/ 27 w 102"/>
                <a:gd name="T35" fmla="*/ 60 h 62"/>
                <a:gd name="T36" fmla="*/ 14 w 102"/>
                <a:gd name="T37" fmla="*/ 60 h 62"/>
                <a:gd name="T38" fmla="*/ 12 w 102"/>
                <a:gd name="T39" fmla="*/ 46 h 62"/>
                <a:gd name="T40" fmla="*/ 3 w 102"/>
                <a:gd name="T41" fmla="*/ 40 h 62"/>
                <a:gd name="T42" fmla="*/ 5 w 102"/>
                <a:gd name="T43" fmla="*/ 37 h 62"/>
                <a:gd name="T44" fmla="*/ 3 w 102"/>
                <a:gd name="T45" fmla="*/ 34 h 62"/>
                <a:gd name="T46" fmla="*/ 5 w 102"/>
                <a:gd name="T47" fmla="*/ 28 h 62"/>
                <a:gd name="T48" fmla="*/ 11 w 102"/>
                <a:gd name="T49" fmla="*/ 21 h 62"/>
                <a:gd name="T50" fmla="*/ 2 w 102"/>
                <a:gd name="T51" fmla="*/ 13 h 62"/>
                <a:gd name="T52" fmla="*/ 0 w 102"/>
                <a:gd name="T53" fmla="*/ 5 h 62"/>
                <a:gd name="T54" fmla="*/ 3 w 102"/>
                <a:gd name="T55" fmla="*/ 0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02" h="62">
                  <a:moveTo>
                    <a:pt x="3" y="0"/>
                  </a:moveTo>
                  <a:lnTo>
                    <a:pt x="9" y="9"/>
                  </a:lnTo>
                  <a:lnTo>
                    <a:pt x="15" y="7"/>
                  </a:lnTo>
                  <a:lnTo>
                    <a:pt x="28" y="10"/>
                  </a:lnTo>
                  <a:lnTo>
                    <a:pt x="53" y="12"/>
                  </a:lnTo>
                  <a:lnTo>
                    <a:pt x="60" y="6"/>
                  </a:lnTo>
                  <a:lnTo>
                    <a:pt x="80" y="2"/>
                  </a:lnTo>
                  <a:lnTo>
                    <a:pt x="92" y="9"/>
                  </a:lnTo>
                  <a:lnTo>
                    <a:pt x="102" y="11"/>
                  </a:lnTo>
                  <a:lnTo>
                    <a:pt x="95" y="20"/>
                  </a:lnTo>
                  <a:lnTo>
                    <a:pt x="91" y="34"/>
                  </a:lnTo>
                  <a:lnTo>
                    <a:pt x="98" y="46"/>
                  </a:lnTo>
                  <a:lnTo>
                    <a:pt x="83" y="43"/>
                  </a:lnTo>
                  <a:lnTo>
                    <a:pt x="66" y="50"/>
                  </a:lnTo>
                  <a:lnTo>
                    <a:pt x="67" y="60"/>
                  </a:lnTo>
                  <a:lnTo>
                    <a:pt x="52" y="62"/>
                  </a:lnTo>
                  <a:lnTo>
                    <a:pt x="40" y="55"/>
                  </a:lnTo>
                  <a:lnTo>
                    <a:pt x="27" y="60"/>
                  </a:lnTo>
                  <a:lnTo>
                    <a:pt x="14" y="60"/>
                  </a:lnTo>
                  <a:lnTo>
                    <a:pt x="12" y="46"/>
                  </a:lnTo>
                  <a:lnTo>
                    <a:pt x="3" y="40"/>
                  </a:lnTo>
                  <a:lnTo>
                    <a:pt x="5" y="37"/>
                  </a:lnTo>
                  <a:lnTo>
                    <a:pt x="3" y="34"/>
                  </a:lnTo>
                  <a:lnTo>
                    <a:pt x="5" y="28"/>
                  </a:lnTo>
                  <a:lnTo>
                    <a:pt x="11" y="21"/>
                  </a:lnTo>
                  <a:lnTo>
                    <a:pt x="2" y="13"/>
                  </a:lnTo>
                  <a:lnTo>
                    <a:pt x="0" y="5"/>
                  </a:lnTo>
                  <a:lnTo>
                    <a:pt x="3"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27" name="Freeform 26"/>
            <p:cNvSpPr>
              <a:spLocks/>
            </p:cNvSpPr>
            <p:nvPr/>
          </p:nvSpPr>
          <p:spPr bwMode="auto">
            <a:xfrm>
              <a:off x="5357069" y="2791945"/>
              <a:ext cx="107455" cy="82324"/>
            </a:xfrm>
            <a:custGeom>
              <a:avLst/>
              <a:gdLst>
                <a:gd name="T0" fmla="*/ 54 w 65"/>
                <a:gd name="T1" fmla="*/ 7 h 53"/>
                <a:gd name="T2" fmla="*/ 60 w 65"/>
                <a:gd name="T3" fmla="*/ 7 h 53"/>
                <a:gd name="T4" fmla="*/ 56 w 65"/>
                <a:gd name="T5" fmla="*/ 16 h 53"/>
                <a:gd name="T6" fmla="*/ 65 w 65"/>
                <a:gd name="T7" fmla="*/ 24 h 53"/>
                <a:gd name="T8" fmla="*/ 64 w 65"/>
                <a:gd name="T9" fmla="*/ 34 h 53"/>
                <a:gd name="T10" fmla="*/ 60 w 65"/>
                <a:gd name="T11" fmla="*/ 35 h 53"/>
                <a:gd name="T12" fmla="*/ 57 w 65"/>
                <a:gd name="T13" fmla="*/ 37 h 53"/>
                <a:gd name="T14" fmla="*/ 52 w 65"/>
                <a:gd name="T15" fmla="*/ 42 h 53"/>
                <a:gd name="T16" fmla="*/ 50 w 65"/>
                <a:gd name="T17" fmla="*/ 53 h 53"/>
                <a:gd name="T18" fmla="*/ 35 w 65"/>
                <a:gd name="T19" fmla="*/ 45 h 53"/>
                <a:gd name="T20" fmla="*/ 28 w 65"/>
                <a:gd name="T21" fmla="*/ 37 h 53"/>
                <a:gd name="T22" fmla="*/ 21 w 65"/>
                <a:gd name="T23" fmla="*/ 32 h 53"/>
                <a:gd name="T24" fmla="*/ 13 w 65"/>
                <a:gd name="T25" fmla="*/ 24 h 53"/>
                <a:gd name="T26" fmla="*/ 9 w 65"/>
                <a:gd name="T27" fmla="*/ 18 h 53"/>
                <a:gd name="T28" fmla="*/ 0 w 65"/>
                <a:gd name="T29" fmla="*/ 8 h 53"/>
                <a:gd name="T30" fmla="*/ 3 w 65"/>
                <a:gd name="T31" fmla="*/ 0 h 53"/>
                <a:gd name="T32" fmla="*/ 9 w 65"/>
                <a:gd name="T33" fmla="*/ 5 h 53"/>
                <a:gd name="T34" fmla="*/ 13 w 65"/>
                <a:gd name="T35" fmla="*/ 0 h 53"/>
                <a:gd name="T36" fmla="*/ 20 w 65"/>
                <a:gd name="T37" fmla="*/ 0 h 53"/>
                <a:gd name="T38" fmla="*/ 35 w 65"/>
                <a:gd name="T39" fmla="*/ 3 h 53"/>
                <a:gd name="T40" fmla="*/ 46 w 65"/>
                <a:gd name="T41" fmla="*/ 3 h 53"/>
                <a:gd name="T42" fmla="*/ 54 w 65"/>
                <a:gd name="T43" fmla="*/ 7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65" h="53">
                  <a:moveTo>
                    <a:pt x="54" y="7"/>
                  </a:moveTo>
                  <a:lnTo>
                    <a:pt x="60" y="7"/>
                  </a:lnTo>
                  <a:lnTo>
                    <a:pt x="56" y="16"/>
                  </a:lnTo>
                  <a:lnTo>
                    <a:pt x="65" y="24"/>
                  </a:lnTo>
                  <a:lnTo>
                    <a:pt x="64" y="34"/>
                  </a:lnTo>
                  <a:lnTo>
                    <a:pt x="60" y="35"/>
                  </a:lnTo>
                  <a:lnTo>
                    <a:pt x="57" y="37"/>
                  </a:lnTo>
                  <a:lnTo>
                    <a:pt x="52" y="42"/>
                  </a:lnTo>
                  <a:lnTo>
                    <a:pt x="50" y="53"/>
                  </a:lnTo>
                  <a:lnTo>
                    <a:pt x="35" y="45"/>
                  </a:lnTo>
                  <a:lnTo>
                    <a:pt x="28" y="37"/>
                  </a:lnTo>
                  <a:lnTo>
                    <a:pt x="21" y="32"/>
                  </a:lnTo>
                  <a:lnTo>
                    <a:pt x="13" y="24"/>
                  </a:lnTo>
                  <a:lnTo>
                    <a:pt x="9" y="18"/>
                  </a:lnTo>
                  <a:lnTo>
                    <a:pt x="0" y="8"/>
                  </a:lnTo>
                  <a:lnTo>
                    <a:pt x="3" y="0"/>
                  </a:lnTo>
                  <a:lnTo>
                    <a:pt x="9" y="5"/>
                  </a:lnTo>
                  <a:lnTo>
                    <a:pt x="13" y="0"/>
                  </a:lnTo>
                  <a:lnTo>
                    <a:pt x="20" y="0"/>
                  </a:lnTo>
                  <a:lnTo>
                    <a:pt x="35" y="3"/>
                  </a:lnTo>
                  <a:lnTo>
                    <a:pt x="46" y="3"/>
                  </a:lnTo>
                  <a:lnTo>
                    <a:pt x="54" y="7"/>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28" name="Freeform 27"/>
            <p:cNvSpPr>
              <a:spLocks/>
            </p:cNvSpPr>
            <p:nvPr/>
          </p:nvSpPr>
          <p:spPr bwMode="auto">
            <a:xfrm>
              <a:off x="5528996" y="2450227"/>
              <a:ext cx="241359" cy="149113"/>
            </a:xfrm>
            <a:custGeom>
              <a:avLst/>
              <a:gdLst>
                <a:gd name="T0" fmla="*/ 1 w 146"/>
                <a:gd name="T1" fmla="*/ 44 h 96"/>
                <a:gd name="T2" fmla="*/ 15 w 146"/>
                <a:gd name="T3" fmla="*/ 44 h 96"/>
                <a:gd name="T4" fmla="*/ 31 w 146"/>
                <a:gd name="T5" fmla="*/ 37 h 96"/>
                <a:gd name="T6" fmla="*/ 33 w 146"/>
                <a:gd name="T7" fmla="*/ 26 h 96"/>
                <a:gd name="T8" fmla="*/ 45 w 146"/>
                <a:gd name="T9" fmla="*/ 20 h 96"/>
                <a:gd name="T10" fmla="*/ 42 w 146"/>
                <a:gd name="T11" fmla="*/ 11 h 96"/>
                <a:gd name="T12" fmla="*/ 50 w 146"/>
                <a:gd name="T13" fmla="*/ 7 h 96"/>
                <a:gd name="T14" fmla="*/ 65 w 146"/>
                <a:gd name="T15" fmla="*/ 0 h 96"/>
                <a:gd name="T16" fmla="*/ 82 w 146"/>
                <a:gd name="T17" fmla="*/ 5 h 96"/>
                <a:gd name="T18" fmla="*/ 85 w 146"/>
                <a:gd name="T19" fmla="*/ 10 h 96"/>
                <a:gd name="T20" fmla="*/ 93 w 146"/>
                <a:gd name="T21" fmla="*/ 7 h 96"/>
                <a:gd name="T22" fmla="*/ 109 w 146"/>
                <a:gd name="T23" fmla="*/ 12 h 96"/>
                <a:gd name="T24" fmla="*/ 112 w 146"/>
                <a:gd name="T25" fmla="*/ 21 h 96"/>
                <a:gd name="T26" fmla="*/ 110 w 146"/>
                <a:gd name="T27" fmla="*/ 27 h 96"/>
                <a:gd name="T28" fmla="*/ 122 w 146"/>
                <a:gd name="T29" fmla="*/ 40 h 96"/>
                <a:gd name="T30" fmla="*/ 129 w 146"/>
                <a:gd name="T31" fmla="*/ 43 h 96"/>
                <a:gd name="T32" fmla="*/ 129 w 146"/>
                <a:gd name="T33" fmla="*/ 47 h 96"/>
                <a:gd name="T34" fmla="*/ 140 w 146"/>
                <a:gd name="T35" fmla="*/ 50 h 96"/>
                <a:gd name="T36" fmla="*/ 146 w 146"/>
                <a:gd name="T37" fmla="*/ 56 h 96"/>
                <a:gd name="T38" fmla="*/ 140 w 146"/>
                <a:gd name="T39" fmla="*/ 60 h 96"/>
                <a:gd name="T40" fmla="*/ 128 w 146"/>
                <a:gd name="T41" fmla="*/ 59 h 96"/>
                <a:gd name="T42" fmla="*/ 125 w 146"/>
                <a:gd name="T43" fmla="*/ 61 h 96"/>
                <a:gd name="T44" fmla="*/ 130 w 146"/>
                <a:gd name="T45" fmla="*/ 68 h 96"/>
                <a:gd name="T46" fmla="*/ 136 w 146"/>
                <a:gd name="T47" fmla="*/ 81 h 96"/>
                <a:gd name="T48" fmla="*/ 123 w 146"/>
                <a:gd name="T49" fmla="*/ 82 h 96"/>
                <a:gd name="T50" fmla="*/ 119 w 146"/>
                <a:gd name="T51" fmla="*/ 86 h 96"/>
                <a:gd name="T52" fmla="*/ 119 w 146"/>
                <a:gd name="T53" fmla="*/ 96 h 96"/>
                <a:gd name="T54" fmla="*/ 113 w 146"/>
                <a:gd name="T55" fmla="*/ 95 h 96"/>
                <a:gd name="T56" fmla="*/ 99 w 146"/>
                <a:gd name="T57" fmla="*/ 95 h 96"/>
                <a:gd name="T58" fmla="*/ 94 w 146"/>
                <a:gd name="T59" fmla="*/ 91 h 96"/>
                <a:gd name="T60" fmla="*/ 88 w 146"/>
                <a:gd name="T61" fmla="*/ 94 h 96"/>
                <a:gd name="T62" fmla="*/ 82 w 146"/>
                <a:gd name="T63" fmla="*/ 91 h 96"/>
                <a:gd name="T64" fmla="*/ 70 w 146"/>
                <a:gd name="T65" fmla="*/ 91 h 96"/>
                <a:gd name="T66" fmla="*/ 51 w 146"/>
                <a:gd name="T67" fmla="*/ 86 h 96"/>
                <a:gd name="T68" fmla="*/ 35 w 146"/>
                <a:gd name="T69" fmla="*/ 84 h 96"/>
                <a:gd name="T70" fmla="*/ 23 w 146"/>
                <a:gd name="T71" fmla="*/ 85 h 96"/>
                <a:gd name="T72" fmla="*/ 15 w 146"/>
                <a:gd name="T73" fmla="*/ 90 h 96"/>
                <a:gd name="T74" fmla="*/ 8 w 146"/>
                <a:gd name="T75" fmla="*/ 91 h 96"/>
                <a:gd name="T76" fmla="*/ 6 w 146"/>
                <a:gd name="T77" fmla="*/ 82 h 96"/>
                <a:gd name="T78" fmla="*/ 0 w 146"/>
                <a:gd name="T79" fmla="*/ 73 h 96"/>
                <a:gd name="T80" fmla="*/ 9 w 146"/>
                <a:gd name="T81" fmla="*/ 69 h 96"/>
                <a:gd name="T82" fmla="*/ 8 w 146"/>
                <a:gd name="T83" fmla="*/ 61 h 96"/>
                <a:gd name="T84" fmla="*/ 3 w 146"/>
                <a:gd name="T85" fmla="*/ 53 h 96"/>
                <a:gd name="T86" fmla="*/ 1 w 146"/>
                <a:gd name="T87" fmla="*/ 44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46" h="96">
                  <a:moveTo>
                    <a:pt x="1" y="44"/>
                  </a:moveTo>
                  <a:lnTo>
                    <a:pt x="15" y="44"/>
                  </a:lnTo>
                  <a:lnTo>
                    <a:pt x="31" y="37"/>
                  </a:lnTo>
                  <a:lnTo>
                    <a:pt x="33" y="26"/>
                  </a:lnTo>
                  <a:lnTo>
                    <a:pt x="45" y="20"/>
                  </a:lnTo>
                  <a:lnTo>
                    <a:pt x="42" y="11"/>
                  </a:lnTo>
                  <a:lnTo>
                    <a:pt x="50" y="7"/>
                  </a:lnTo>
                  <a:lnTo>
                    <a:pt x="65" y="0"/>
                  </a:lnTo>
                  <a:lnTo>
                    <a:pt x="82" y="5"/>
                  </a:lnTo>
                  <a:lnTo>
                    <a:pt x="85" y="10"/>
                  </a:lnTo>
                  <a:lnTo>
                    <a:pt x="93" y="7"/>
                  </a:lnTo>
                  <a:lnTo>
                    <a:pt x="109" y="12"/>
                  </a:lnTo>
                  <a:lnTo>
                    <a:pt x="112" y="21"/>
                  </a:lnTo>
                  <a:lnTo>
                    <a:pt x="110" y="27"/>
                  </a:lnTo>
                  <a:lnTo>
                    <a:pt x="122" y="40"/>
                  </a:lnTo>
                  <a:lnTo>
                    <a:pt x="129" y="43"/>
                  </a:lnTo>
                  <a:lnTo>
                    <a:pt x="129" y="47"/>
                  </a:lnTo>
                  <a:lnTo>
                    <a:pt x="140" y="50"/>
                  </a:lnTo>
                  <a:lnTo>
                    <a:pt x="146" y="56"/>
                  </a:lnTo>
                  <a:lnTo>
                    <a:pt x="140" y="60"/>
                  </a:lnTo>
                  <a:lnTo>
                    <a:pt x="128" y="59"/>
                  </a:lnTo>
                  <a:lnTo>
                    <a:pt x="125" y="61"/>
                  </a:lnTo>
                  <a:lnTo>
                    <a:pt x="130" y="68"/>
                  </a:lnTo>
                  <a:lnTo>
                    <a:pt x="136" y="81"/>
                  </a:lnTo>
                  <a:lnTo>
                    <a:pt x="123" y="82"/>
                  </a:lnTo>
                  <a:lnTo>
                    <a:pt x="119" y="86"/>
                  </a:lnTo>
                  <a:lnTo>
                    <a:pt x="119" y="96"/>
                  </a:lnTo>
                  <a:lnTo>
                    <a:pt x="113" y="95"/>
                  </a:lnTo>
                  <a:lnTo>
                    <a:pt x="99" y="95"/>
                  </a:lnTo>
                  <a:lnTo>
                    <a:pt x="94" y="91"/>
                  </a:lnTo>
                  <a:lnTo>
                    <a:pt x="88" y="94"/>
                  </a:lnTo>
                  <a:lnTo>
                    <a:pt x="82" y="91"/>
                  </a:lnTo>
                  <a:lnTo>
                    <a:pt x="70" y="91"/>
                  </a:lnTo>
                  <a:lnTo>
                    <a:pt x="51" y="86"/>
                  </a:lnTo>
                  <a:lnTo>
                    <a:pt x="35" y="84"/>
                  </a:lnTo>
                  <a:lnTo>
                    <a:pt x="23" y="85"/>
                  </a:lnTo>
                  <a:lnTo>
                    <a:pt x="15" y="90"/>
                  </a:lnTo>
                  <a:lnTo>
                    <a:pt x="8" y="91"/>
                  </a:lnTo>
                  <a:lnTo>
                    <a:pt x="6" y="82"/>
                  </a:lnTo>
                  <a:lnTo>
                    <a:pt x="0" y="73"/>
                  </a:lnTo>
                  <a:lnTo>
                    <a:pt x="9" y="69"/>
                  </a:lnTo>
                  <a:lnTo>
                    <a:pt x="8" y="61"/>
                  </a:lnTo>
                  <a:lnTo>
                    <a:pt x="3" y="53"/>
                  </a:lnTo>
                  <a:lnTo>
                    <a:pt x="1" y="44"/>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34" name="Freeform 33"/>
            <p:cNvSpPr>
              <a:spLocks/>
            </p:cNvSpPr>
            <p:nvPr/>
          </p:nvSpPr>
          <p:spPr bwMode="auto">
            <a:xfrm>
              <a:off x="5515771" y="4817395"/>
              <a:ext cx="285995" cy="296673"/>
            </a:xfrm>
            <a:custGeom>
              <a:avLst/>
              <a:gdLst>
                <a:gd name="T0" fmla="*/ 108 w 173"/>
                <a:gd name="T1" fmla="*/ 19 h 191"/>
                <a:gd name="T2" fmla="*/ 112 w 173"/>
                <a:gd name="T3" fmla="*/ 22 h 191"/>
                <a:gd name="T4" fmla="*/ 117 w 173"/>
                <a:gd name="T5" fmla="*/ 34 h 191"/>
                <a:gd name="T6" fmla="*/ 137 w 173"/>
                <a:gd name="T7" fmla="*/ 57 h 191"/>
                <a:gd name="T8" fmla="*/ 144 w 173"/>
                <a:gd name="T9" fmla="*/ 59 h 191"/>
                <a:gd name="T10" fmla="*/ 144 w 173"/>
                <a:gd name="T11" fmla="*/ 67 h 191"/>
                <a:gd name="T12" fmla="*/ 149 w 173"/>
                <a:gd name="T13" fmla="*/ 80 h 191"/>
                <a:gd name="T14" fmla="*/ 162 w 173"/>
                <a:gd name="T15" fmla="*/ 83 h 191"/>
                <a:gd name="T16" fmla="*/ 173 w 173"/>
                <a:gd name="T17" fmla="*/ 92 h 191"/>
                <a:gd name="T18" fmla="*/ 147 w 173"/>
                <a:gd name="T19" fmla="*/ 108 h 191"/>
                <a:gd name="T20" fmla="*/ 130 w 173"/>
                <a:gd name="T21" fmla="*/ 123 h 191"/>
                <a:gd name="T22" fmla="*/ 124 w 173"/>
                <a:gd name="T23" fmla="*/ 137 h 191"/>
                <a:gd name="T24" fmla="*/ 118 w 173"/>
                <a:gd name="T25" fmla="*/ 145 h 191"/>
                <a:gd name="T26" fmla="*/ 108 w 173"/>
                <a:gd name="T27" fmla="*/ 146 h 191"/>
                <a:gd name="T28" fmla="*/ 104 w 173"/>
                <a:gd name="T29" fmla="*/ 156 h 191"/>
                <a:gd name="T30" fmla="*/ 102 w 173"/>
                <a:gd name="T31" fmla="*/ 163 h 191"/>
                <a:gd name="T32" fmla="*/ 90 w 173"/>
                <a:gd name="T33" fmla="*/ 168 h 191"/>
                <a:gd name="T34" fmla="*/ 76 w 173"/>
                <a:gd name="T35" fmla="*/ 167 h 191"/>
                <a:gd name="T36" fmla="*/ 68 w 173"/>
                <a:gd name="T37" fmla="*/ 161 h 191"/>
                <a:gd name="T38" fmla="*/ 60 w 173"/>
                <a:gd name="T39" fmla="*/ 158 h 191"/>
                <a:gd name="T40" fmla="*/ 51 w 173"/>
                <a:gd name="T41" fmla="*/ 163 h 191"/>
                <a:gd name="T42" fmla="*/ 47 w 173"/>
                <a:gd name="T43" fmla="*/ 173 h 191"/>
                <a:gd name="T44" fmla="*/ 38 w 173"/>
                <a:gd name="T45" fmla="*/ 179 h 191"/>
                <a:gd name="T46" fmla="*/ 28 w 173"/>
                <a:gd name="T47" fmla="*/ 189 h 191"/>
                <a:gd name="T48" fmla="*/ 16 w 173"/>
                <a:gd name="T49" fmla="*/ 191 h 191"/>
                <a:gd name="T50" fmla="*/ 12 w 173"/>
                <a:gd name="T51" fmla="*/ 183 h 191"/>
                <a:gd name="T52" fmla="*/ 14 w 173"/>
                <a:gd name="T53" fmla="*/ 171 h 191"/>
                <a:gd name="T54" fmla="*/ 4 w 173"/>
                <a:gd name="T55" fmla="*/ 151 h 191"/>
                <a:gd name="T56" fmla="*/ 0 w 173"/>
                <a:gd name="T57" fmla="*/ 148 h 191"/>
                <a:gd name="T58" fmla="*/ 2 w 173"/>
                <a:gd name="T59" fmla="*/ 87 h 191"/>
                <a:gd name="T60" fmla="*/ 20 w 173"/>
                <a:gd name="T61" fmla="*/ 87 h 191"/>
                <a:gd name="T62" fmla="*/ 23 w 173"/>
                <a:gd name="T63" fmla="*/ 13 h 191"/>
                <a:gd name="T64" fmla="*/ 36 w 173"/>
                <a:gd name="T65" fmla="*/ 12 h 191"/>
                <a:gd name="T66" fmla="*/ 65 w 173"/>
                <a:gd name="T67" fmla="*/ 5 h 191"/>
                <a:gd name="T68" fmla="*/ 71 w 173"/>
                <a:gd name="T69" fmla="*/ 13 h 191"/>
                <a:gd name="T70" fmla="*/ 83 w 173"/>
                <a:gd name="T71" fmla="*/ 5 h 191"/>
                <a:gd name="T72" fmla="*/ 89 w 173"/>
                <a:gd name="T73" fmla="*/ 5 h 191"/>
                <a:gd name="T74" fmla="*/ 99 w 173"/>
                <a:gd name="T75" fmla="*/ 0 h 191"/>
                <a:gd name="T76" fmla="*/ 102 w 173"/>
                <a:gd name="T77" fmla="*/ 2 h 191"/>
                <a:gd name="T78" fmla="*/ 108 w 173"/>
                <a:gd name="T79" fmla="*/ 19 h 1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73" h="191">
                  <a:moveTo>
                    <a:pt x="108" y="19"/>
                  </a:moveTo>
                  <a:lnTo>
                    <a:pt x="112" y="22"/>
                  </a:lnTo>
                  <a:lnTo>
                    <a:pt x="117" y="34"/>
                  </a:lnTo>
                  <a:lnTo>
                    <a:pt x="137" y="57"/>
                  </a:lnTo>
                  <a:lnTo>
                    <a:pt x="144" y="59"/>
                  </a:lnTo>
                  <a:lnTo>
                    <a:pt x="144" y="67"/>
                  </a:lnTo>
                  <a:lnTo>
                    <a:pt x="149" y="80"/>
                  </a:lnTo>
                  <a:lnTo>
                    <a:pt x="162" y="83"/>
                  </a:lnTo>
                  <a:lnTo>
                    <a:pt x="173" y="92"/>
                  </a:lnTo>
                  <a:lnTo>
                    <a:pt x="147" y="108"/>
                  </a:lnTo>
                  <a:lnTo>
                    <a:pt x="130" y="123"/>
                  </a:lnTo>
                  <a:lnTo>
                    <a:pt x="124" y="137"/>
                  </a:lnTo>
                  <a:lnTo>
                    <a:pt x="118" y="145"/>
                  </a:lnTo>
                  <a:lnTo>
                    <a:pt x="108" y="146"/>
                  </a:lnTo>
                  <a:lnTo>
                    <a:pt x="104" y="156"/>
                  </a:lnTo>
                  <a:lnTo>
                    <a:pt x="102" y="163"/>
                  </a:lnTo>
                  <a:lnTo>
                    <a:pt x="90" y="168"/>
                  </a:lnTo>
                  <a:lnTo>
                    <a:pt x="76" y="167"/>
                  </a:lnTo>
                  <a:lnTo>
                    <a:pt x="68" y="161"/>
                  </a:lnTo>
                  <a:lnTo>
                    <a:pt x="60" y="158"/>
                  </a:lnTo>
                  <a:lnTo>
                    <a:pt x="51" y="163"/>
                  </a:lnTo>
                  <a:lnTo>
                    <a:pt x="47" y="173"/>
                  </a:lnTo>
                  <a:lnTo>
                    <a:pt x="38" y="179"/>
                  </a:lnTo>
                  <a:lnTo>
                    <a:pt x="28" y="189"/>
                  </a:lnTo>
                  <a:lnTo>
                    <a:pt x="16" y="191"/>
                  </a:lnTo>
                  <a:lnTo>
                    <a:pt x="12" y="183"/>
                  </a:lnTo>
                  <a:lnTo>
                    <a:pt x="14" y="171"/>
                  </a:lnTo>
                  <a:lnTo>
                    <a:pt x="4" y="151"/>
                  </a:lnTo>
                  <a:lnTo>
                    <a:pt x="0" y="148"/>
                  </a:lnTo>
                  <a:lnTo>
                    <a:pt x="2" y="87"/>
                  </a:lnTo>
                  <a:lnTo>
                    <a:pt x="20" y="87"/>
                  </a:lnTo>
                  <a:lnTo>
                    <a:pt x="23" y="13"/>
                  </a:lnTo>
                  <a:lnTo>
                    <a:pt x="36" y="12"/>
                  </a:lnTo>
                  <a:lnTo>
                    <a:pt x="65" y="5"/>
                  </a:lnTo>
                  <a:lnTo>
                    <a:pt x="71" y="13"/>
                  </a:lnTo>
                  <a:lnTo>
                    <a:pt x="83" y="5"/>
                  </a:lnTo>
                  <a:lnTo>
                    <a:pt x="89" y="5"/>
                  </a:lnTo>
                  <a:lnTo>
                    <a:pt x="99" y="0"/>
                  </a:lnTo>
                  <a:lnTo>
                    <a:pt x="102" y="2"/>
                  </a:lnTo>
                  <a:lnTo>
                    <a:pt x="108" y="1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35" name="Freeform 34"/>
            <p:cNvSpPr>
              <a:spLocks/>
            </p:cNvSpPr>
            <p:nvPr/>
          </p:nvSpPr>
          <p:spPr bwMode="auto">
            <a:xfrm>
              <a:off x="5366988" y="3888545"/>
              <a:ext cx="391795" cy="285801"/>
            </a:xfrm>
            <a:custGeom>
              <a:avLst/>
              <a:gdLst>
                <a:gd name="T0" fmla="*/ 14 w 237"/>
                <a:gd name="T1" fmla="*/ 77 h 184"/>
                <a:gd name="T2" fmla="*/ 29 w 237"/>
                <a:gd name="T3" fmla="*/ 76 h 184"/>
                <a:gd name="T4" fmla="*/ 33 w 237"/>
                <a:gd name="T5" fmla="*/ 70 h 184"/>
                <a:gd name="T6" fmla="*/ 36 w 237"/>
                <a:gd name="T7" fmla="*/ 71 h 184"/>
                <a:gd name="T8" fmla="*/ 40 w 237"/>
                <a:gd name="T9" fmla="*/ 75 h 184"/>
                <a:gd name="T10" fmla="*/ 64 w 237"/>
                <a:gd name="T11" fmla="*/ 68 h 184"/>
                <a:gd name="T12" fmla="*/ 71 w 237"/>
                <a:gd name="T13" fmla="*/ 59 h 184"/>
                <a:gd name="T14" fmla="*/ 81 w 237"/>
                <a:gd name="T15" fmla="*/ 52 h 184"/>
                <a:gd name="T16" fmla="*/ 79 w 237"/>
                <a:gd name="T17" fmla="*/ 45 h 184"/>
                <a:gd name="T18" fmla="*/ 84 w 237"/>
                <a:gd name="T19" fmla="*/ 43 h 184"/>
                <a:gd name="T20" fmla="*/ 102 w 237"/>
                <a:gd name="T21" fmla="*/ 44 h 184"/>
                <a:gd name="T22" fmla="*/ 119 w 237"/>
                <a:gd name="T23" fmla="*/ 35 h 184"/>
                <a:gd name="T24" fmla="*/ 132 w 237"/>
                <a:gd name="T25" fmla="*/ 12 h 184"/>
                <a:gd name="T26" fmla="*/ 141 w 237"/>
                <a:gd name="T27" fmla="*/ 3 h 184"/>
                <a:gd name="T28" fmla="*/ 152 w 237"/>
                <a:gd name="T29" fmla="*/ 0 h 184"/>
                <a:gd name="T30" fmla="*/ 155 w 237"/>
                <a:gd name="T31" fmla="*/ 9 h 184"/>
                <a:gd name="T32" fmla="*/ 165 w 237"/>
                <a:gd name="T33" fmla="*/ 22 h 184"/>
                <a:gd name="T34" fmla="*/ 165 w 237"/>
                <a:gd name="T35" fmla="*/ 30 h 184"/>
                <a:gd name="T36" fmla="*/ 163 w 237"/>
                <a:gd name="T37" fmla="*/ 39 h 184"/>
                <a:gd name="T38" fmla="*/ 164 w 237"/>
                <a:gd name="T39" fmla="*/ 45 h 184"/>
                <a:gd name="T40" fmla="*/ 170 w 237"/>
                <a:gd name="T41" fmla="*/ 51 h 184"/>
                <a:gd name="T42" fmla="*/ 185 w 237"/>
                <a:gd name="T43" fmla="*/ 61 h 184"/>
                <a:gd name="T44" fmla="*/ 195 w 237"/>
                <a:gd name="T45" fmla="*/ 69 h 184"/>
                <a:gd name="T46" fmla="*/ 195 w 237"/>
                <a:gd name="T47" fmla="*/ 76 h 184"/>
                <a:gd name="T48" fmla="*/ 207 w 237"/>
                <a:gd name="T49" fmla="*/ 86 h 184"/>
                <a:gd name="T50" fmla="*/ 215 w 237"/>
                <a:gd name="T51" fmla="*/ 95 h 184"/>
                <a:gd name="T52" fmla="*/ 220 w 237"/>
                <a:gd name="T53" fmla="*/ 108 h 184"/>
                <a:gd name="T54" fmla="*/ 234 w 237"/>
                <a:gd name="T55" fmla="*/ 116 h 184"/>
                <a:gd name="T56" fmla="*/ 237 w 237"/>
                <a:gd name="T57" fmla="*/ 123 h 184"/>
                <a:gd name="T58" fmla="*/ 231 w 237"/>
                <a:gd name="T59" fmla="*/ 125 h 184"/>
                <a:gd name="T60" fmla="*/ 219 w 237"/>
                <a:gd name="T61" fmla="*/ 124 h 184"/>
                <a:gd name="T62" fmla="*/ 205 w 237"/>
                <a:gd name="T63" fmla="*/ 122 h 184"/>
                <a:gd name="T64" fmla="*/ 198 w 237"/>
                <a:gd name="T65" fmla="*/ 124 h 184"/>
                <a:gd name="T66" fmla="*/ 196 w 237"/>
                <a:gd name="T67" fmla="*/ 129 h 184"/>
                <a:gd name="T68" fmla="*/ 190 w 237"/>
                <a:gd name="T69" fmla="*/ 130 h 184"/>
                <a:gd name="T70" fmla="*/ 182 w 237"/>
                <a:gd name="T71" fmla="*/ 125 h 184"/>
                <a:gd name="T72" fmla="*/ 162 w 237"/>
                <a:gd name="T73" fmla="*/ 136 h 184"/>
                <a:gd name="T74" fmla="*/ 154 w 237"/>
                <a:gd name="T75" fmla="*/ 133 h 184"/>
                <a:gd name="T76" fmla="*/ 151 w 237"/>
                <a:gd name="T77" fmla="*/ 135 h 184"/>
                <a:gd name="T78" fmla="*/ 146 w 237"/>
                <a:gd name="T79" fmla="*/ 148 h 184"/>
                <a:gd name="T80" fmla="*/ 132 w 237"/>
                <a:gd name="T81" fmla="*/ 144 h 184"/>
                <a:gd name="T82" fmla="*/ 119 w 237"/>
                <a:gd name="T83" fmla="*/ 142 h 184"/>
                <a:gd name="T84" fmla="*/ 107 w 237"/>
                <a:gd name="T85" fmla="*/ 134 h 184"/>
                <a:gd name="T86" fmla="*/ 92 w 237"/>
                <a:gd name="T87" fmla="*/ 127 h 184"/>
                <a:gd name="T88" fmla="*/ 82 w 237"/>
                <a:gd name="T89" fmla="*/ 133 h 184"/>
                <a:gd name="T90" fmla="*/ 75 w 237"/>
                <a:gd name="T91" fmla="*/ 144 h 184"/>
                <a:gd name="T92" fmla="*/ 73 w 237"/>
                <a:gd name="T93" fmla="*/ 159 h 184"/>
                <a:gd name="T94" fmla="*/ 61 w 237"/>
                <a:gd name="T95" fmla="*/ 157 h 184"/>
                <a:gd name="T96" fmla="*/ 49 w 237"/>
                <a:gd name="T97" fmla="*/ 154 h 184"/>
                <a:gd name="T98" fmla="*/ 38 w 237"/>
                <a:gd name="T99" fmla="*/ 165 h 184"/>
                <a:gd name="T100" fmla="*/ 29 w 237"/>
                <a:gd name="T101" fmla="*/ 184 h 184"/>
                <a:gd name="T102" fmla="*/ 27 w 237"/>
                <a:gd name="T103" fmla="*/ 178 h 184"/>
                <a:gd name="T104" fmla="*/ 26 w 237"/>
                <a:gd name="T105" fmla="*/ 169 h 184"/>
                <a:gd name="T106" fmla="*/ 17 w 237"/>
                <a:gd name="T107" fmla="*/ 162 h 184"/>
                <a:gd name="T108" fmla="*/ 10 w 237"/>
                <a:gd name="T109" fmla="*/ 152 h 184"/>
                <a:gd name="T110" fmla="*/ 9 w 237"/>
                <a:gd name="T111" fmla="*/ 144 h 184"/>
                <a:gd name="T112" fmla="*/ 0 w 237"/>
                <a:gd name="T113" fmla="*/ 133 h 184"/>
                <a:gd name="T114" fmla="*/ 2 w 237"/>
                <a:gd name="T115" fmla="*/ 127 h 184"/>
                <a:gd name="T116" fmla="*/ 0 w 237"/>
                <a:gd name="T117" fmla="*/ 118 h 184"/>
                <a:gd name="T118" fmla="*/ 1 w 237"/>
                <a:gd name="T119" fmla="*/ 102 h 184"/>
                <a:gd name="T120" fmla="*/ 5 w 237"/>
                <a:gd name="T121" fmla="*/ 98 h 184"/>
                <a:gd name="T122" fmla="*/ 14 w 237"/>
                <a:gd name="T123" fmla="*/ 77 h 1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37" h="184">
                  <a:moveTo>
                    <a:pt x="14" y="77"/>
                  </a:moveTo>
                  <a:lnTo>
                    <a:pt x="29" y="76"/>
                  </a:lnTo>
                  <a:lnTo>
                    <a:pt x="33" y="70"/>
                  </a:lnTo>
                  <a:lnTo>
                    <a:pt x="36" y="71"/>
                  </a:lnTo>
                  <a:lnTo>
                    <a:pt x="40" y="75"/>
                  </a:lnTo>
                  <a:lnTo>
                    <a:pt x="64" y="68"/>
                  </a:lnTo>
                  <a:lnTo>
                    <a:pt x="71" y="59"/>
                  </a:lnTo>
                  <a:lnTo>
                    <a:pt x="81" y="52"/>
                  </a:lnTo>
                  <a:lnTo>
                    <a:pt x="79" y="45"/>
                  </a:lnTo>
                  <a:lnTo>
                    <a:pt x="84" y="43"/>
                  </a:lnTo>
                  <a:lnTo>
                    <a:pt x="102" y="44"/>
                  </a:lnTo>
                  <a:lnTo>
                    <a:pt x="119" y="35"/>
                  </a:lnTo>
                  <a:lnTo>
                    <a:pt x="132" y="12"/>
                  </a:lnTo>
                  <a:lnTo>
                    <a:pt x="141" y="3"/>
                  </a:lnTo>
                  <a:lnTo>
                    <a:pt x="152" y="0"/>
                  </a:lnTo>
                  <a:lnTo>
                    <a:pt x="155" y="9"/>
                  </a:lnTo>
                  <a:lnTo>
                    <a:pt x="165" y="22"/>
                  </a:lnTo>
                  <a:lnTo>
                    <a:pt x="165" y="30"/>
                  </a:lnTo>
                  <a:lnTo>
                    <a:pt x="163" y="39"/>
                  </a:lnTo>
                  <a:lnTo>
                    <a:pt x="164" y="45"/>
                  </a:lnTo>
                  <a:lnTo>
                    <a:pt x="170" y="51"/>
                  </a:lnTo>
                  <a:lnTo>
                    <a:pt x="185" y="61"/>
                  </a:lnTo>
                  <a:lnTo>
                    <a:pt x="195" y="69"/>
                  </a:lnTo>
                  <a:lnTo>
                    <a:pt x="195" y="76"/>
                  </a:lnTo>
                  <a:lnTo>
                    <a:pt x="207" y="86"/>
                  </a:lnTo>
                  <a:lnTo>
                    <a:pt x="215" y="95"/>
                  </a:lnTo>
                  <a:lnTo>
                    <a:pt x="220" y="108"/>
                  </a:lnTo>
                  <a:lnTo>
                    <a:pt x="234" y="116"/>
                  </a:lnTo>
                  <a:lnTo>
                    <a:pt x="237" y="123"/>
                  </a:lnTo>
                  <a:lnTo>
                    <a:pt x="231" y="125"/>
                  </a:lnTo>
                  <a:lnTo>
                    <a:pt x="219" y="124"/>
                  </a:lnTo>
                  <a:lnTo>
                    <a:pt x="205" y="122"/>
                  </a:lnTo>
                  <a:lnTo>
                    <a:pt x="198" y="124"/>
                  </a:lnTo>
                  <a:lnTo>
                    <a:pt x="196" y="129"/>
                  </a:lnTo>
                  <a:lnTo>
                    <a:pt x="190" y="130"/>
                  </a:lnTo>
                  <a:lnTo>
                    <a:pt x="182" y="125"/>
                  </a:lnTo>
                  <a:lnTo>
                    <a:pt x="162" y="136"/>
                  </a:lnTo>
                  <a:lnTo>
                    <a:pt x="154" y="133"/>
                  </a:lnTo>
                  <a:lnTo>
                    <a:pt x="151" y="135"/>
                  </a:lnTo>
                  <a:lnTo>
                    <a:pt x="146" y="148"/>
                  </a:lnTo>
                  <a:lnTo>
                    <a:pt x="132" y="144"/>
                  </a:lnTo>
                  <a:lnTo>
                    <a:pt x="119" y="142"/>
                  </a:lnTo>
                  <a:lnTo>
                    <a:pt x="107" y="134"/>
                  </a:lnTo>
                  <a:lnTo>
                    <a:pt x="92" y="127"/>
                  </a:lnTo>
                  <a:lnTo>
                    <a:pt x="82" y="133"/>
                  </a:lnTo>
                  <a:lnTo>
                    <a:pt x="75" y="144"/>
                  </a:lnTo>
                  <a:lnTo>
                    <a:pt x="73" y="159"/>
                  </a:lnTo>
                  <a:lnTo>
                    <a:pt x="61" y="157"/>
                  </a:lnTo>
                  <a:lnTo>
                    <a:pt x="49" y="154"/>
                  </a:lnTo>
                  <a:lnTo>
                    <a:pt x="38" y="165"/>
                  </a:lnTo>
                  <a:lnTo>
                    <a:pt x="29" y="184"/>
                  </a:lnTo>
                  <a:lnTo>
                    <a:pt x="27" y="178"/>
                  </a:lnTo>
                  <a:lnTo>
                    <a:pt x="26" y="169"/>
                  </a:lnTo>
                  <a:lnTo>
                    <a:pt x="17" y="162"/>
                  </a:lnTo>
                  <a:lnTo>
                    <a:pt x="10" y="152"/>
                  </a:lnTo>
                  <a:lnTo>
                    <a:pt x="9" y="144"/>
                  </a:lnTo>
                  <a:lnTo>
                    <a:pt x="0" y="133"/>
                  </a:lnTo>
                  <a:lnTo>
                    <a:pt x="2" y="127"/>
                  </a:lnTo>
                  <a:lnTo>
                    <a:pt x="0" y="118"/>
                  </a:lnTo>
                  <a:lnTo>
                    <a:pt x="1" y="102"/>
                  </a:lnTo>
                  <a:lnTo>
                    <a:pt x="5" y="98"/>
                  </a:lnTo>
                  <a:lnTo>
                    <a:pt x="14" y="77"/>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38" name="Freeform 37"/>
            <p:cNvSpPr>
              <a:spLocks/>
            </p:cNvSpPr>
            <p:nvPr/>
          </p:nvSpPr>
          <p:spPr bwMode="auto">
            <a:xfrm>
              <a:off x="5090913" y="2709621"/>
              <a:ext cx="117373" cy="65236"/>
            </a:xfrm>
            <a:custGeom>
              <a:avLst/>
              <a:gdLst>
                <a:gd name="T0" fmla="*/ 57 w 71"/>
                <a:gd name="T1" fmla="*/ 6 h 42"/>
                <a:gd name="T2" fmla="*/ 58 w 71"/>
                <a:gd name="T3" fmla="*/ 10 h 42"/>
                <a:gd name="T4" fmla="*/ 56 w 71"/>
                <a:gd name="T5" fmla="*/ 15 h 42"/>
                <a:gd name="T6" fmla="*/ 63 w 71"/>
                <a:gd name="T7" fmla="*/ 19 h 42"/>
                <a:gd name="T8" fmla="*/ 71 w 71"/>
                <a:gd name="T9" fmla="*/ 19 h 42"/>
                <a:gd name="T10" fmla="*/ 71 w 71"/>
                <a:gd name="T11" fmla="*/ 27 h 42"/>
                <a:gd name="T12" fmla="*/ 64 w 71"/>
                <a:gd name="T13" fmla="*/ 31 h 42"/>
                <a:gd name="T14" fmla="*/ 51 w 71"/>
                <a:gd name="T15" fmla="*/ 28 h 42"/>
                <a:gd name="T16" fmla="*/ 48 w 71"/>
                <a:gd name="T17" fmla="*/ 37 h 42"/>
                <a:gd name="T18" fmla="*/ 40 w 71"/>
                <a:gd name="T19" fmla="*/ 37 h 42"/>
                <a:gd name="T20" fmla="*/ 38 w 71"/>
                <a:gd name="T21" fmla="*/ 34 h 42"/>
                <a:gd name="T22" fmla="*/ 29 w 71"/>
                <a:gd name="T23" fmla="*/ 41 h 42"/>
                <a:gd name="T24" fmla="*/ 21 w 71"/>
                <a:gd name="T25" fmla="*/ 42 h 42"/>
                <a:gd name="T26" fmla="*/ 13 w 71"/>
                <a:gd name="T27" fmla="*/ 38 h 42"/>
                <a:gd name="T28" fmla="*/ 8 w 71"/>
                <a:gd name="T29" fmla="*/ 29 h 42"/>
                <a:gd name="T30" fmla="*/ 0 w 71"/>
                <a:gd name="T31" fmla="*/ 32 h 42"/>
                <a:gd name="T32" fmla="*/ 0 w 71"/>
                <a:gd name="T33" fmla="*/ 22 h 42"/>
                <a:gd name="T34" fmla="*/ 11 w 71"/>
                <a:gd name="T35" fmla="*/ 11 h 42"/>
                <a:gd name="T36" fmla="*/ 11 w 71"/>
                <a:gd name="T37" fmla="*/ 6 h 42"/>
                <a:gd name="T38" fmla="*/ 18 w 71"/>
                <a:gd name="T39" fmla="*/ 8 h 42"/>
                <a:gd name="T40" fmla="*/ 22 w 71"/>
                <a:gd name="T41" fmla="*/ 4 h 42"/>
                <a:gd name="T42" fmla="*/ 36 w 71"/>
                <a:gd name="T43" fmla="*/ 4 h 42"/>
                <a:gd name="T44" fmla="*/ 40 w 71"/>
                <a:gd name="T45" fmla="*/ 0 h 42"/>
                <a:gd name="T46" fmla="*/ 57 w 71"/>
                <a:gd name="T47" fmla="*/ 6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71" h="42">
                  <a:moveTo>
                    <a:pt x="57" y="6"/>
                  </a:moveTo>
                  <a:lnTo>
                    <a:pt x="58" y="10"/>
                  </a:lnTo>
                  <a:lnTo>
                    <a:pt x="56" y="15"/>
                  </a:lnTo>
                  <a:lnTo>
                    <a:pt x="63" y="19"/>
                  </a:lnTo>
                  <a:lnTo>
                    <a:pt x="71" y="19"/>
                  </a:lnTo>
                  <a:lnTo>
                    <a:pt x="71" y="27"/>
                  </a:lnTo>
                  <a:lnTo>
                    <a:pt x="64" y="31"/>
                  </a:lnTo>
                  <a:lnTo>
                    <a:pt x="51" y="28"/>
                  </a:lnTo>
                  <a:lnTo>
                    <a:pt x="48" y="37"/>
                  </a:lnTo>
                  <a:lnTo>
                    <a:pt x="40" y="37"/>
                  </a:lnTo>
                  <a:lnTo>
                    <a:pt x="38" y="34"/>
                  </a:lnTo>
                  <a:lnTo>
                    <a:pt x="29" y="41"/>
                  </a:lnTo>
                  <a:lnTo>
                    <a:pt x="21" y="42"/>
                  </a:lnTo>
                  <a:lnTo>
                    <a:pt x="13" y="38"/>
                  </a:lnTo>
                  <a:lnTo>
                    <a:pt x="8" y="29"/>
                  </a:lnTo>
                  <a:lnTo>
                    <a:pt x="0" y="32"/>
                  </a:lnTo>
                  <a:lnTo>
                    <a:pt x="0" y="22"/>
                  </a:lnTo>
                  <a:lnTo>
                    <a:pt x="11" y="11"/>
                  </a:lnTo>
                  <a:lnTo>
                    <a:pt x="11" y="6"/>
                  </a:lnTo>
                  <a:lnTo>
                    <a:pt x="18" y="8"/>
                  </a:lnTo>
                  <a:lnTo>
                    <a:pt x="22" y="4"/>
                  </a:lnTo>
                  <a:lnTo>
                    <a:pt x="36" y="4"/>
                  </a:lnTo>
                  <a:lnTo>
                    <a:pt x="40" y="0"/>
                  </a:lnTo>
                  <a:lnTo>
                    <a:pt x="57" y="6"/>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42" name="Freeform 41"/>
            <p:cNvSpPr>
              <a:spLocks/>
            </p:cNvSpPr>
            <p:nvPr/>
          </p:nvSpPr>
          <p:spPr bwMode="auto">
            <a:xfrm>
              <a:off x="4667708" y="3908739"/>
              <a:ext cx="181845" cy="198817"/>
            </a:xfrm>
            <a:custGeom>
              <a:avLst/>
              <a:gdLst>
                <a:gd name="T0" fmla="*/ 105 w 110"/>
                <a:gd name="T1" fmla="*/ 115 h 128"/>
                <a:gd name="T2" fmla="*/ 97 w 110"/>
                <a:gd name="T3" fmla="*/ 115 h 128"/>
                <a:gd name="T4" fmla="*/ 84 w 110"/>
                <a:gd name="T5" fmla="*/ 111 h 128"/>
                <a:gd name="T6" fmla="*/ 72 w 110"/>
                <a:gd name="T7" fmla="*/ 111 h 128"/>
                <a:gd name="T8" fmla="*/ 50 w 110"/>
                <a:gd name="T9" fmla="*/ 115 h 128"/>
                <a:gd name="T10" fmla="*/ 37 w 110"/>
                <a:gd name="T11" fmla="*/ 121 h 128"/>
                <a:gd name="T12" fmla="*/ 19 w 110"/>
                <a:gd name="T13" fmla="*/ 128 h 128"/>
                <a:gd name="T14" fmla="*/ 16 w 110"/>
                <a:gd name="T15" fmla="*/ 128 h 128"/>
                <a:gd name="T16" fmla="*/ 17 w 110"/>
                <a:gd name="T17" fmla="*/ 111 h 128"/>
                <a:gd name="T18" fmla="*/ 19 w 110"/>
                <a:gd name="T19" fmla="*/ 108 h 128"/>
                <a:gd name="T20" fmla="*/ 18 w 110"/>
                <a:gd name="T21" fmla="*/ 100 h 128"/>
                <a:gd name="T22" fmla="*/ 11 w 110"/>
                <a:gd name="T23" fmla="*/ 91 h 128"/>
                <a:gd name="T24" fmla="*/ 5 w 110"/>
                <a:gd name="T25" fmla="*/ 90 h 128"/>
                <a:gd name="T26" fmla="*/ 0 w 110"/>
                <a:gd name="T27" fmla="*/ 84 h 128"/>
                <a:gd name="T28" fmla="*/ 3 w 110"/>
                <a:gd name="T29" fmla="*/ 75 h 128"/>
                <a:gd name="T30" fmla="*/ 2 w 110"/>
                <a:gd name="T31" fmla="*/ 65 h 128"/>
                <a:gd name="T32" fmla="*/ 3 w 110"/>
                <a:gd name="T33" fmla="*/ 59 h 128"/>
                <a:gd name="T34" fmla="*/ 6 w 110"/>
                <a:gd name="T35" fmla="*/ 59 h 128"/>
                <a:gd name="T36" fmla="*/ 7 w 110"/>
                <a:gd name="T37" fmla="*/ 50 h 128"/>
                <a:gd name="T38" fmla="*/ 5 w 110"/>
                <a:gd name="T39" fmla="*/ 46 h 128"/>
                <a:gd name="T40" fmla="*/ 7 w 110"/>
                <a:gd name="T41" fmla="*/ 43 h 128"/>
                <a:gd name="T42" fmla="*/ 14 w 110"/>
                <a:gd name="T43" fmla="*/ 40 h 128"/>
                <a:gd name="T44" fmla="*/ 9 w 110"/>
                <a:gd name="T45" fmla="*/ 24 h 128"/>
                <a:gd name="T46" fmla="*/ 5 w 110"/>
                <a:gd name="T47" fmla="*/ 15 h 128"/>
                <a:gd name="T48" fmla="*/ 7 w 110"/>
                <a:gd name="T49" fmla="*/ 8 h 128"/>
                <a:gd name="T50" fmla="*/ 11 w 110"/>
                <a:gd name="T51" fmla="*/ 6 h 128"/>
                <a:gd name="T52" fmla="*/ 13 w 110"/>
                <a:gd name="T53" fmla="*/ 5 h 128"/>
                <a:gd name="T54" fmla="*/ 18 w 110"/>
                <a:gd name="T55" fmla="*/ 7 h 128"/>
                <a:gd name="T56" fmla="*/ 32 w 110"/>
                <a:gd name="T57" fmla="*/ 8 h 128"/>
                <a:gd name="T58" fmla="*/ 35 w 110"/>
                <a:gd name="T59" fmla="*/ 2 h 128"/>
                <a:gd name="T60" fmla="*/ 39 w 110"/>
                <a:gd name="T61" fmla="*/ 2 h 128"/>
                <a:gd name="T62" fmla="*/ 44 w 110"/>
                <a:gd name="T63" fmla="*/ 0 h 128"/>
                <a:gd name="T64" fmla="*/ 47 w 110"/>
                <a:gd name="T65" fmla="*/ 9 h 128"/>
                <a:gd name="T66" fmla="*/ 51 w 110"/>
                <a:gd name="T67" fmla="*/ 6 h 128"/>
                <a:gd name="T68" fmla="*/ 58 w 110"/>
                <a:gd name="T69" fmla="*/ 3 h 128"/>
                <a:gd name="T70" fmla="*/ 67 w 110"/>
                <a:gd name="T71" fmla="*/ 7 h 128"/>
                <a:gd name="T72" fmla="*/ 70 w 110"/>
                <a:gd name="T73" fmla="*/ 14 h 128"/>
                <a:gd name="T74" fmla="*/ 78 w 110"/>
                <a:gd name="T75" fmla="*/ 19 h 128"/>
                <a:gd name="T76" fmla="*/ 85 w 110"/>
                <a:gd name="T77" fmla="*/ 14 h 128"/>
                <a:gd name="T78" fmla="*/ 93 w 110"/>
                <a:gd name="T79" fmla="*/ 13 h 128"/>
                <a:gd name="T80" fmla="*/ 106 w 110"/>
                <a:gd name="T81" fmla="*/ 18 h 128"/>
                <a:gd name="T82" fmla="*/ 110 w 110"/>
                <a:gd name="T83" fmla="*/ 48 h 128"/>
                <a:gd name="T84" fmla="*/ 103 w 110"/>
                <a:gd name="T85" fmla="*/ 65 h 128"/>
                <a:gd name="T86" fmla="*/ 98 w 110"/>
                <a:gd name="T87" fmla="*/ 88 h 128"/>
                <a:gd name="T88" fmla="*/ 106 w 110"/>
                <a:gd name="T89" fmla="*/ 107 h 128"/>
                <a:gd name="T90" fmla="*/ 105 w 110"/>
                <a:gd name="T91" fmla="*/ 115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10" h="128">
                  <a:moveTo>
                    <a:pt x="105" y="115"/>
                  </a:moveTo>
                  <a:lnTo>
                    <a:pt x="97" y="115"/>
                  </a:lnTo>
                  <a:lnTo>
                    <a:pt x="84" y="111"/>
                  </a:lnTo>
                  <a:lnTo>
                    <a:pt x="72" y="111"/>
                  </a:lnTo>
                  <a:lnTo>
                    <a:pt x="50" y="115"/>
                  </a:lnTo>
                  <a:lnTo>
                    <a:pt x="37" y="121"/>
                  </a:lnTo>
                  <a:lnTo>
                    <a:pt x="19" y="128"/>
                  </a:lnTo>
                  <a:lnTo>
                    <a:pt x="16" y="128"/>
                  </a:lnTo>
                  <a:lnTo>
                    <a:pt x="17" y="111"/>
                  </a:lnTo>
                  <a:lnTo>
                    <a:pt x="19" y="108"/>
                  </a:lnTo>
                  <a:lnTo>
                    <a:pt x="18" y="100"/>
                  </a:lnTo>
                  <a:lnTo>
                    <a:pt x="11" y="91"/>
                  </a:lnTo>
                  <a:lnTo>
                    <a:pt x="5" y="90"/>
                  </a:lnTo>
                  <a:lnTo>
                    <a:pt x="0" y="84"/>
                  </a:lnTo>
                  <a:lnTo>
                    <a:pt x="3" y="75"/>
                  </a:lnTo>
                  <a:lnTo>
                    <a:pt x="2" y="65"/>
                  </a:lnTo>
                  <a:lnTo>
                    <a:pt x="3" y="59"/>
                  </a:lnTo>
                  <a:lnTo>
                    <a:pt x="6" y="59"/>
                  </a:lnTo>
                  <a:lnTo>
                    <a:pt x="7" y="50"/>
                  </a:lnTo>
                  <a:lnTo>
                    <a:pt x="5" y="46"/>
                  </a:lnTo>
                  <a:lnTo>
                    <a:pt x="7" y="43"/>
                  </a:lnTo>
                  <a:lnTo>
                    <a:pt x="14" y="40"/>
                  </a:lnTo>
                  <a:lnTo>
                    <a:pt x="9" y="24"/>
                  </a:lnTo>
                  <a:lnTo>
                    <a:pt x="5" y="15"/>
                  </a:lnTo>
                  <a:lnTo>
                    <a:pt x="7" y="8"/>
                  </a:lnTo>
                  <a:lnTo>
                    <a:pt x="11" y="6"/>
                  </a:lnTo>
                  <a:lnTo>
                    <a:pt x="13" y="5"/>
                  </a:lnTo>
                  <a:lnTo>
                    <a:pt x="18" y="7"/>
                  </a:lnTo>
                  <a:lnTo>
                    <a:pt x="32" y="8"/>
                  </a:lnTo>
                  <a:lnTo>
                    <a:pt x="35" y="2"/>
                  </a:lnTo>
                  <a:lnTo>
                    <a:pt x="39" y="2"/>
                  </a:lnTo>
                  <a:lnTo>
                    <a:pt x="44" y="0"/>
                  </a:lnTo>
                  <a:lnTo>
                    <a:pt x="47" y="9"/>
                  </a:lnTo>
                  <a:lnTo>
                    <a:pt x="51" y="6"/>
                  </a:lnTo>
                  <a:lnTo>
                    <a:pt x="58" y="3"/>
                  </a:lnTo>
                  <a:lnTo>
                    <a:pt x="67" y="7"/>
                  </a:lnTo>
                  <a:lnTo>
                    <a:pt x="70" y="14"/>
                  </a:lnTo>
                  <a:lnTo>
                    <a:pt x="78" y="19"/>
                  </a:lnTo>
                  <a:lnTo>
                    <a:pt x="85" y="14"/>
                  </a:lnTo>
                  <a:lnTo>
                    <a:pt x="93" y="13"/>
                  </a:lnTo>
                  <a:lnTo>
                    <a:pt x="106" y="18"/>
                  </a:lnTo>
                  <a:lnTo>
                    <a:pt x="110" y="48"/>
                  </a:lnTo>
                  <a:lnTo>
                    <a:pt x="103" y="65"/>
                  </a:lnTo>
                  <a:lnTo>
                    <a:pt x="98" y="88"/>
                  </a:lnTo>
                  <a:lnTo>
                    <a:pt x="106" y="107"/>
                  </a:lnTo>
                  <a:lnTo>
                    <a:pt x="105" y="11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43" name="Freeform 42"/>
            <p:cNvSpPr>
              <a:spLocks/>
            </p:cNvSpPr>
            <p:nvPr/>
          </p:nvSpPr>
          <p:spPr bwMode="auto">
            <a:xfrm>
              <a:off x="5185143" y="3832628"/>
              <a:ext cx="229787" cy="358804"/>
            </a:xfrm>
            <a:custGeom>
              <a:avLst/>
              <a:gdLst>
                <a:gd name="T0" fmla="*/ 85 w 139"/>
                <a:gd name="T1" fmla="*/ 220 h 231"/>
                <a:gd name="T2" fmla="*/ 82 w 139"/>
                <a:gd name="T3" fmla="*/ 219 h 231"/>
                <a:gd name="T4" fmla="*/ 71 w 139"/>
                <a:gd name="T5" fmla="*/ 222 h 231"/>
                <a:gd name="T6" fmla="*/ 60 w 139"/>
                <a:gd name="T7" fmla="*/ 219 h 231"/>
                <a:gd name="T8" fmla="*/ 52 w 139"/>
                <a:gd name="T9" fmla="*/ 220 h 231"/>
                <a:gd name="T10" fmla="*/ 22 w 139"/>
                <a:gd name="T11" fmla="*/ 220 h 231"/>
                <a:gd name="T12" fmla="*/ 24 w 139"/>
                <a:gd name="T13" fmla="*/ 204 h 231"/>
                <a:gd name="T14" fmla="*/ 17 w 139"/>
                <a:gd name="T15" fmla="*/ 190 h 231"/>
                <a:gd name="T16" fmla="*/ 9 w 139"/>
                <a:gd name="T17" fmla="*/ 186 h 231"/>
                <a:gd name="T18" fmla="*/ 5 w 139"/>
                <a:gd name="T19" fmla="*/ 177 h 231"/>
                <a:gd name="T20" fmla="*/ 0 w 139"/>
                <a:gd name="T21" fmla="*/ 174 h 231"/>
                <a:gd name="T22" fmla="*/ 0 w 139"/>
                <a:gd name="T23" fmla="*/ 168 h 231"/>
                <a:gd name="T24" fmla="*/ 5 w 139"/>
                <a:gd name="T25" fmla="*/ 154 h 231"/>
                <a:gd name="T26" fmla="*/ 14 w 139"/>
                <a:gd name="T27" fmla="*/ 134 h 231"/>
                <a:gd name="T28" fmla="*/ 19 w 139"/>
                <a:gd name="T29" fmla="*/ 133 h 231"/>
                <a:gd name="T30" fmla="*/ 30 w 139"/>
                <a:gd name="T31" fmla="*/ 121 h 231"/>
                <a:gd name="T32" fmla="*/ 37 w 139"/>
                <a:gd name="T33" fmla="*/ 121 h 231"/>
                <a:gd name="T34" fmla="*/ 47 w 139"/>
                <a:gd name="T35" fmla="*/ 129 h 231"/>
                <a:gd name="T36" fmla="*/ 60 w 139"/>
                <a:gd name="T37" fmla="*/ 122 h 231"/>
                <a:gd name="T38" fmla="*/ 61 w 139"/>
                <a:gd name="T39" fmla="*/ 114 h 231"/>
                <a:gd name="T40" fmla="*/ 66 w 139"/>
                <a:gd name="T41" fmla="*/ 105 h 231"/>
                <a:gd name="T42" fmla="*/ 68 w 139"/>
                <a:gd name="T43" fmla="*/ 95 h 231"/>
                <a:gd name="T44" fmla="*/ 78 w 139"/>
                <a:gd name="T45" fmla="*/ 86 h 231"/>
                <a:gd name="T46" fmla="*/ 81 w 139"/>
                <a:gd name="T47" fmla="*/ 72 h 231"/>
                <a:gd name="T48" fmla="*/ 85 w 139"/>
                <a:gd name="T49" fmla="*/ 67 h 231"/>
                <a:gd name="T50" fmla="*/ 88 w 139"/>
                <a:gd name="T51" fmla="*/ 56 h 231"/>
                <a:gd name="T52" fmla="*/ 93 w 139"/>
                <a:gd name="T53" fmla="*/ 43 h 231"/>
                <a:gd name="T54" fmla="*/ 108 w 139"/>
                <a:gd name="T55" fmla="*/ 27 h 231"/>
                <a:gd name="T56" fmla="*/ 108 w 139"/>
                <a:gd name="T57" fmla="*/ 20 h 231"/>
                <a:gd name="T58" fmla="*/ 110 w 139"/>
                <a:gd name="T59" fmla="*/ 16 h 231"/>
                <a:gd name="T60" fmla="*/ 103 w 139"/>
                <a:gd name="T61" fmla="*/ 8 h 231"/>
                <a:gd name="T62" fmla="*/ 104 w 139"/>
                <a:gd name="T63" fmla="*/ 1 h 231"/>
                <a:gd name="T64" fmla="*/ 109 w 139"/>
                <a:gd name="T65" fmla="*/ 0 h 231"/>
                <a:gd name="T66" fmla="*/ 116 w 139"/>
                <a:gd name="T67" fmla="*/ 14 h 231"/>
                <a:gd name="T68" fmla="*/ 118 w 139"/>
                <a:gd name="T69" fmla="*/ 27 h 231"/>
                <a:gd name="T70" fmla="*/ 117 w 139"/>
                <a:gd name="T71" fmla="*/ 41 h 231"/>
                <a:gd name="T72" fmla="*/ 127 w 139"/>
                <a:gd name="T73" fmla="*/ 60 h 231"/>
                <a:gd name="T74" fmla="*/ 117 w 139"/>
                <a:gd name="T75" fmla="*/ 60 h 231"/>
                <a:gd name="T76" fmla="*/ 112 w 139"/>
                <a:gd name="T77" fmla="*/ 61 h 231"/>
                <a:gd name="T78" fmla="*/ 104 w 139"/>
                <a:gd name="T79" fmla="*/ 59 h 231"/>
                <a:gd name="T80" fmla="*/ 100 w 139"/>
                <a:gd name="T81" fmla="*/ 69 h 231"/>
                <a:gd name="T82" fmla="*/ 111 w 139"/>
                <a:gd name="T83" fmla="*/ 81 h 231"/>
                <a:gd name="T84" fmla="*/ 119 w 139"/>
                <a:gd name="T85" fmla="*/ 85 h 231"/>
                <a:gd name="T86" fmla="*/ 121 w 139"/>
                <a:gd name="T87" fmla="*/ 93 h 231"/>
                <a:gd name="T88" fmla="*/ 127 w 139"/>
                <a:gd name="T89" fmla="*/ 107 h 231"/>
                <a:gd name="T90" fmla="*/ 124 w 139"/>
                <a:gd name="T91" fmla="*/ 113 h 231"/>
                <a:gd name="T92" fmla="*/ 115 w 139"/>
                <a:gd name="T93" fmla="*/ 134 h 231"/>
                <a:gd name="T94" fmla="*/ 111 w 139"/>
                <a:gd name="T95" fmla="*/ 138 h 231"/>
                <a:gd name="T96" fmla="*/ 110 w 139"/>
                <a:gd name="T97" fmla="*/ 154 h 231"/>
                <a:gd name="T98" fmla="*/ 112 w 139"/>
                <a:gd name="T99" fmla="*/ 163 h 231"/>
                <a:gd name="T100" fmla="*/ 110 w 139"/>
                <a:gd name="T101" fmla="*/ 169 h 231"/>
                <a:gd name="T102" fmla="*/ 119 w 139"/>
                <a:gd name="T103" fmla="*/ 180 h 231"/>
                <a:gd name="T104" fmla="*/ 120 w 139"/>
                <a:gd name="T105" fmla="*/ 188 h 231"/>
                <a:gd name="T106" fmla="*/ 127 w 139"/>
                <a:gd name="T107" fmla="*/ 198 h 231"/>
                <a:gd name="T108" fmla="*/ 136 w 139"/>
                <a:gd name="T109" fmla="*/ 205 h 231"/>
                <a:gd name="T110" fmla="*/ 137 w 139"/>
                <a:gd name="T111" fmla="*/ 214 h 231"/>
                <a:gd name="T112" fmla="*/ 139 w 139"/>
                <a:gd name="T113" fmla="*/ 220 h 231"/>
                <a:gd name="T114" fmla="*/ 137 w 139"/>
                <a:gd name="T115" fmla="*/ 231 h 231"/>
                <a:gd name="T116" fmla="*/ 123 w 139"/>
                <a:gd name="T117" fmla="*/ 227 h 231"/>
                <a:gd name="T118" fmla="*/ 108 w 139"/>
                <a:gd name="T119" fmla="*/ 221 h 231"/>
                <a:gd name="T120" fmla="*/ 85 w 139"/>
                <a:gd name="T121" fmla="*/ 220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39" h="231">
                  <a:moveTo>
                    <a:pt x="85" y="220"/>
                  </a:moveTo>
                  <a:lnTo>
                    <a:pt x="82" y="219"/>
                  </a:lnTo>
                  <a:lnTo>
                    <a:pt x="71" y="222"/>
                  </a:lnTo>
                  <a:lnTo>
                    <a:pt x="60" y="219"/>
                  </a:lnTo>
                  <a:lnTo>
                    <a:pt x="52" y="220"/>
                  </a:lnTo>
                  <a:lnTo>
                    <a:pt x="22" y="220"/>
                  </a:lnTo>
                  <a:lnTo>
                    <a:pt x="24" y="204"/>
                  </a:lnTo>
                  <a:lnTo>
                    <a:pt x="17" y="190"/>
                  </a:lnTo>
                  <a:lnTo>
                    <a:pt x="9" y="186"/>
                  </a:lnTo>
                  <a:lnTo>
                    <a:pt x="5" y="177"/>
                  </a:lnTo>
                  <a:lnTo>
                    <a:pt x="0" y="174"/>
                  </a:lnTo>
                  <a:lnTo>
                    <a:pt x="0" y="168"/>
                  </a:lnTo>
                  <a:lnTo>
                    <a:pt x="5" y="154"/>
                  </a:lnTo>
                  <a:lnTo>
                    <a:pt x="14" y="134"/>
                  </a:lnTo>
                  <a:lnTo>
                    <a:pt x="19" y="133"/>
                  </a:lnTo>
                  <a:lnTo>
                    <a:pt x="30" y="121"/>
                  </a:lnTo>
                  <a:lnTo>
                    <a:pt x="37" y="121"/>
                  </a:lnTo>
                  <a:lnTo>
                    <a:pt x="47" y="129"/>
                  </a:lnTo>
                  <a:lnTo>
                    <a:pt x="60" y="122"/>
                  </a:lnTo>
                  <a:lnTo>
                    <a:pt x="61" y="114"/>
                  </a:lnTo>
                  <a:lnTo>
                    <a:pt x="66" y="105"/>
                  </a:lnTo>
                  <a:lnTo>
                    <a:pt x="68" y="95"/>
                  </a:lnTo>
                  <a:lnTo>
                    <a:pt x="78" y="86"/>
                  </a:lnTo>
                  <a:lnTo>
                    <a:pt x="81" y="72"/>
                  </a:lnTo>
                  <a:lnTo>
                    <a:pt x="85" y="67"/>
                  </a:lnTo>
                  <a:lnTo>
                    <a:pt x="88" y="56"/>
                  </a:lnTo>
                  <a:lnTo>
                    <a:pt x="93" y="43"/>
                  </a:lnTo>
                  <a:lnTo>
                    <a:pt x="108" y="27"/>
                  </a:lnTo>
                  <a:lnTo>
                    <a:pt x="108" y="20"/>
                  </a:lnTo>
                  <a:lnTo>
                    <a:pt x="110" y="16"/>
                  </a:lnTo>
                  <a:lnTo>
                    <a:pt x="103" y="8"/>
                  </a:lnTo>
                  <a:lnTo>
                    <a:pt x="104" y="1"/>
                  </a:lnTo>
                  <a:lnTo>
                    <a:pt x="109" y="0"/>
                  </a:lnTo>
                  <a:lnTo>
                    <a:pt x="116" y="14"/>
                  </a:lnTo>
                  <a:lnTo>
                    <a:pt x="118" y="27"/>
                  </a:lnTo>
                  <a:lnTo>
                    <a:pt x="117" y="41"/>
                  </a:lnTo>
                  <a:lnTo>
                    <a:pt x="127" y="60"/>
                  </a:lnTo>
                  <a:lnTo>
                    <a:pt x="117" y="60"/>
                  </a:lnTo>
                  <a:lnTo>
                    <a:pt x="112" y="61"/>
                  </a:lnTo>
                  <a:lnTo>
                    <a:pt x="104" y="59"/>
                  </a:lnTo>
                  <a:lnTo>
                    <a:pt x="100" y="69"/>
                  </a:lnTo>
                  <a:lnTo>
                    <a:pt x="111" y="81"/>
                  </a:lnTo>
                  <a:lnTo>
                    <a:pt x="119" y="85"/>
                  </a:lnTo>
                  <a:lnTo>
                    <a:pt x="121" y="93"/>
                  </a:lnTo>
                  <a:lnTo>
                    <a:pt x="127" y="107"/>
                  </a:lnTo>
                  <a:lnTo>
                    <a:pt x="124" y="113"/>
                  </a:lnTo>
                  <a:lnTo>
                    <a:pt x="115" y="134"/>
                  </a:lnTo>
                  <a:lnTo>
                    <a:pt x="111" y="138"/>
                  </a:lnTo>
                  <a:lnTo>
                    <a:pt x="110" y="154"/>
                  </a:lnTo>
                  <a:lnTo>
                    <a:pt x="112" y="163"/>
                  </a:lnTo>
                  <a:lnTo>
                    <a:pt x="110" y="169"/>
                  </a:lnTo>
                  <a:lnTo>
                    <a:pt x="119" y="180"/>
                  </a:lnTo>
                  <a:lnTo>
                    <a:pt x="120" y="188"/>
                  </a:lnTo>
                  <a:lnTo>
                    <a:pt x="127" y="198"/>
                  </a:lnTo>
                  <a:lnTo>
                    <a:pt x="136" y="205"/>
                  </a:lnTo>
                  <a:lnTo>
                    <a:pt x="137" y="214"/>
                  </a:lnTo>
                  <a:lnTo>
                    <a:pt x="139" y="220"/>
                  </a:lnTo>
                  <a:lnTo>
                    <a:pt x="137" y="231"/>
                  </a:lnTo>
                  <a:lnTo>
                    <a:pt x="123" y="227"/>
                  </a:lnTo>
                  <a:lnTo>
                    <a:pt x="108" y="221"/>
                  </a:lnTo>
                  <a:lnTo>
                    <a:pt x="85" y="22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44" name="Freeform 43"/>
            <p:cNvSpPr>
              <a:spLocks/>
            </p:cNvSpPr>
            <p:nvPr/>
          </p:nvSpPr>
          <p:spPr bwMode="auto">
            <a:xfrm>
              <a:off x="5297556" y="4078043"/>
              <a:ext cx="576947" cy="598006"/>
            </a:xfrm>
            <a:custGeom>
              <a:avLst/>
              <a:gdLst>
                <a:gd name="T0" fmla="*/ 342 w 349"/>
                <a:gd name="T1" fmla="*/ 61 h 385"/>
                <a:gd name="T2" fmla="*/ 343 w 349"/>
                <a:gd name="T3" fmla="*/ 71 h 385"/>
                <a:gd name="T4" fmla="*/ 329 w 349"/>
                <a:gd name="T5" fmla="*/ 87 h 385"/>
                <a:gd name="T6" fmla="*/ 324 w 349"/>
                <a:gd name="T7" fmla="*/ 114 h 385"/>
                <a:gd name="T8" fmla="*/ 320 w 349"/>
                <a:gd name="T9" fmla="*/ 137 h 385"/>
                <a:gd name="T10" fmla="*/ 314 w 349"/>
                <a:gd name="T11" fmla="*/ 155 h 385"/>
                <a:gd name="T12" fmla="*/ 310 w 349"/>
                <a:gd name="T13" fmla="*/ 168 h 385"/>
                <a:gd name="T14" fmla="*/ 315 w 349"/>
                <a:gd name="T15" fmla="*/ 203 h 385"/>
                <a:gd name="T16" fmla="*/ 316 w 349"/>
                <a:gd name="T17" fmla="*/ 233 h 385"/>
                <a:gd name="T18" fmla="*/ 330 w 349"/>
                <a:gd name="T19" fmla="*/ 256 h 385"/>
                <a:gd name="T20" fmla="*/ 332 w 349"/>
                <a:gd name="T21" fmla="*/ 281 h 385"/>
                <a:gd name="T22" fmla="*/ 303 w 349"/>
                <a:gd name="T23" fmla="*/ 287 h 385"/>
                <a:gd name="T24" fmla="*/ 301 w 349"/>
                <a:gd name="T25" fmla="*/ 309 h 385"/>
                <a:gd name="T26" fmla="*/ 295 w 349"/>
                <a:gd name="T27" fmla="*/ 354 h 385"/>
                <a:gd name="T28" fmla="*/ 312 w 349"/>
                <a:gd name="T29" fmla="*/ 366 h 385"/>
                <a:gd name="T30" fmla="*/ 318 w 349"/>
                <a:gd name="T31" fmla="*/ 385 h 385"/>
                <a:gd name="T32" fmla="*/ 297 w 349"/>
                <a:gd name="T33" fmla="*/ 373 h 385"/>
                <a:gd name="T34" fmla="*/ 276 w 349"/>
                <a:gd name="T35" fmla="*/ 362 h 385"/>
                <a:gd name="T36" fmla="*/ 261 w 349"/>
                <a:gd name="T37" fmla="*/ 357 h 385"/>
                <a:gd name="T38" fmla="*/ 241 w 349"/>
                <a:gd name="T39" fmla="*/ 345 h 385"/>
                <a:gd name="T40" fmla="*/ 221 w 349"/>
                <a:gd name="T41" fmla="*/ 344 h 385"/>
                <a:gd name="T42" fmla="*/ 214 w 349"/>
                <a:gd name="T43" fmla="*/ 336 h 385"/>
                <a:gd name="T44" fmla="*/ 194 w 349"/>
                <a:gd name="T45" fmla="*/ 338 h 385"/>
                <a:gd name="T46" fmla="*/ 181 w 349"/>
                <a:gd name="T47" fmla="*/ 340 h 385"/>
                <a:gd name="T48" fmla="*/ 177 w 349"/>
                <a:gd name="T49" fmla="*/ 307 h 385"/>
                <a:gd name="T50" fmla="*/ 178 w 349"/>
                <a:gd name="T51" fmla="*/ 282 h 385"/>
                <a:gd name="T52" fmla="*/ 175 w 349"/>
                <a:gd name="T53" fmla="*/ 261 h 385"/>
                <a:gd name="T54" fmla="*/ 154 w 349"/>
                <a:gd name="T55" fmla="*/ 253 h 385"/>
                <a:gd name="T56" fmla="*/ 144 w 349"/>
                <a:gd name="T57" fmla="*/ 257 h 385"/>
                <a:gd name="T58" fmla="*/ 128 w 349"/>
                <a:gd name="T59" fmla="*/ 270 h 385"/>
                <a:gd name="T60" fmla="*/ 115 w 349"/>
                <a:gd name="T61" fmla="*/ 273 h 385"/>
                <a:gd name="T62" fmla="*/ 97 w 349"/>
                <a:gd name="T63" fmla="*/ 277 h 385"/>
                <a:gd name="T64" fmla="*/ 85 w 349"/>
                <a:gd name="T65" fmla="*/ 260 h 385"/>
                <a:gd name="T66" fmla="*/ 76 w 349"/>
                <a:gd name="T67" fmla="*/ 232 h 385"/>
                <a:gd name="T68" fmla="*/ 15 w 349"/>
                <a:gd name="T69" fmla="*/ 234 h 385"/>
                <a:gd name="T70" fmla="*/ 2 w 349"/>
                <a:gd name="T71" fmla="*/ 236 h 385"/>
                <a:gd name="T72" fmla="*/ 5 w 349"/>
                <a:gd name="T73" fmla="*/ 228 h 385"/>
                <a:gd name="T74" fmla="*/ 8 w 349"/>
                <a:gd name="T75" fmla="*/ 213 h 385"/>
                <a:gd name="T76" fmla="*/ 20 w 349"/>
                <a:gd name="T77" fmla="*/ 211 h 385"/>
                <a:gd name="T78" fmla="*/ 36 w 349"/>
                <a:gd name="T79" fmla="*/ 203 h 385"/>
                <a:gd name="T80" fmla="*/ 44 w 349"/>
                <a:gd name="T81" fmla="*/ 213 h 385"/>
                <a:gd name="T82" fmla="*/ 66 w 349"/>
                <a:gd name="T83" fmla="*/ 190 h 385"/>
                <a:gd name="T84" fmla="*/ 70 w 349"/>
                <a:gd name="T85" fmla="*/ 166 h 385"/>
                <a:gd name="T86" fmla="*/ 86 w 349"/>
                <a:gd name="T87" fmla="*/ 135 h 385"/>
                <a:gd name="T88" fmla="*/ 101 w 349"/>
                <a:gd name="T89" fmla="*/ 118 h 385"/>
                <a:gd name="T90" fmla="*/ 104 w 349"/>
                <a:gd name="T91" fmla="*/ 103 h 385"/>
                <a:gd name="T92" fmla="*/ 105 w 349"/>
                <a:gd name="T93" fmla="*/ 73 h 385"/>
                <a:gd name="T94" fmla="*/ 114 w 349"/>
                <a:gd name="T95" fmla="*/ 49 h 385"/>
                <a:gd name="T96" fmla="*/ 117 w 349"/>
                <a:gd name="T97" fmla="*/ 22 h 385"/>
                <a:gd name="T98" fmla="*/ 134 w 349"/>
                <a:gd name="T99" fmla="*/ 5 h 385"/>
                <a:gd name="T100" fmla="*/ 161 w 349"/>
                <a:gd name="T101" fmla="*/ 20 h 385"/>
                <a:gd name="T102" fmla="*/ 188 w 349"/>
                <a:gd name="T103" fmla="*/ 26 h 385"/>
                <a:gd name="T104" fmla="*/ 196 w 349"/>
                <a:gd name="T105" fmla="*/ 11 h 385"/>
                <a:gd name="T106" fmla="*/ 224 w 349"/>
                <a:gd name="T107" fmla="*/ 3 h 385"/>
                <a:gd name="T108" fmla="*/ 238 w 349"/>
                <a:gd name="T109" fmla="*/ 7 h 385"/>
                <a:gd name="T110" fmla="*/ 247 w 349"/>
                <a:gd name="T111" fmla="*/ 0 h 385"/>
                <a:gd name="T112" fmla="*/ 273 w 349"/>
                <a:gd name="T113" fmla="*/ 3 h 385"/>
                <a:gd name="T114" fmla="*/ 290 w 349"/>
                <a:gd name="T115" fmla="*/ 18 h 385"/>
                <a:gd name="T116" fmla="*/ 303 w 349"/>
                <a:gd name="T117" fmla="*/ 17 h 385"/>
                <a:gd name="T118" fmla="*/ 322 w 349"/>
                <a:gd name="T119" fmla="*/ 14 h 385"/>
                <a:gd name="T120" fmla="*/ 343 w 349"/>
                <a:gd name="T121" fmla="*/ 37 h 3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349" h="385">
                  <a:moveTo>
                    <a:pt x="343" y="37"/>
                  </a:moveTo>
                  <a:lnTo>
                    <a:pt x="342" y="61"/>
                  </a:lnTo>
                  <a:lnTo>
                    <a:pt x="349" y="64"/>
                  </a:lnTo>
                  <a:lnTo>
                    <a:pt x="343" y="71"/>
                  </a:lnTo>
                  <a:lnTo>
                    <a:pt x="336" y="77"/>
                  </a:lnTo>
                  <a:lnTo>
                    <a:pt x="329" y="87"/>
                  </a:lnTo>
                  <a:lnTo>
                    <a:pt x="325" y="97"/>
                  </a:lnTo>
                  <a:lnTo>
                    <a:pt x="324" y="114"/>
                  </a:lnTo>
                  <a:lnTo>
                    <a:pt x="320" y="122"/>
                  </a:lnTo>
                  <a:lnTo>
                    <a:pt x="320" y="137"/>
                  </a:lnTo>
                  <a:lnTo>
                    <a:pt x="314" y="143"/>
                  </a:lnTo>
                  <a:lnTo>
                    <a:pt x="314" y="155"/>
                  </a:lnTo>
                  <a:lnTo>
                    <a:pt x="311" y="157"/>
                  </a:lnTo>
                  <a:lnTo>
                    <a:pt x="310" y="168"/>
                  </a:lnTo>
                  <a:lnTo>
                    <a:pt x="314" y="178"/>
                  </a:lnTo>
                  <a:lnTo>
                    <a:pt x="315" y="203"/>
                  </a:lnTo>
                  <a:lnTo>
                    <a:pt x="318" y="222"/>
                  </a:lnTo>
                  <a:lnTo>
                    <a:pt x="316" y="233"/>
                  </a:lnTo>
                  <a:lnTo>
                    <a:pt x="320" y="245"/>
                  </a:lnTo>
                  <a:lnTo>
                    <a:pt x="330" y="256"/>
                  </a:lnTo>
                  <a:lnTo>
                    <a:pt x="340" y="283"/>
                  </a:lnTo>
                  <a:lnTo>
                    <a:pt x="332" y="281"/>
                  </a:lnTo>
                  <a:lnTo>
                    <a:pt x="308" y="284"/>
                  </a:lnTo>
                  <a:lnTo>
                    <a:pt x="303" y="287"/>
                  </a:lnTo>
                  <a:lnTo>
                    <a:pt x="297" y="300"/>
                  </a:lnTo>
                  <a:lnTo>
                    <a:pt x="301" y="309"/>
                  </a:lnTo>
                  <a:lnTo>
                    <a:pt x="297" y="334"/>
                  </a:lnTo>
                  <a:lnTo>
                    <a:pt x="295" y="354"/>
                  </a:lnTo>
                  <a:lnTo>
                    <a:pt x="300" y="358"/>
                  </a:lnTo>
                  <a:lnTo>
                    <a:pt x="312" y="366"/>
                  </a:lnTo>
                  <a:lnTo>
                    <a:pt x="317" y="363"/>
                  </a:lnTo>
                  <a:lnTo>
                    <a:pt x="318" y="385"/>
                  </a:lnTo>
                  <a:lnTo>
                    <a:pt x="304" y="385"/>
                  </a:lnTo>
                  <a:lnTo>
                    <a:pt x="297" y="373"/>
                  </a:lnTo>
                  <a:lnTo>
                    <a:pt x="290" y="364"/>
                  </a:lnTo>
                  <a:lnTo>
                    <a:pt x="276" y="362"/>
                  </a:lnTo>
                  <a:lnTo>
                    <a:pt x="273" y="351"/>
                  </a:lnTo>
                  <a:lnTo>
                    <a:pt x="261" y="357"/>
                  </a:lnTo>
                  <a:lnTo>
                    <a:pt x="247" y="354"/>
                  </a:lnTo>
                  <a:lnTo>
                    <a:pt x="241" y="345"/>
                  </a:lnTo>
                  <a:lnTo>
                    <a:pt x="229" y="343"/>
                  </a:lnTo>
                  <a:lnTo>
                    <a:pt x="221" y="344"/>
                  </a:lnTo>
                  <a:lnTo>
                    <a:pt x="220" y="337"/>
                  </a:lnTo>
                  <a:lnTo>
                    <a:pt x="214" y="336"/>
                  </a:lnTo>
                  <a:lnTo>
                    <a:pt x="205" y="335"/>
                  </a:lnTo>
                  <a:lnTo>
                    <a:pt x="194" y="338"/>
                  </a:lnTo>
                  <a:lnTo>
                    <a:pt x="186" y="338"/>
                  </a:lnTo>
                  <a:lnTo>
                    <a:pt x="181" y="340"/>
                  </a:lnTo>
                  <a:lnTo>
                    <a:pt x="183" y="315"/>
                  </a:lnTo>
                  <a:lnTo>
                    <a:pt x="177" y="307"/>
                  </a:lnTo>
                  <a:lnTo>
                    <a:pt x="176" y="294"/>
                  </a:lnTo>
                  <a:lnTo>
                    <a:pt x="178" y="282"/>
                  </a:lnTo>
                  <a:lnTo>
                    <a:pt x="175" y="274"/>
                  </a:lnTo>
                  <a:lnTo>
                    <a:pt x="175" y="261"/>
                  </a:lnTo>
                  <a:lnTo>
                    <a:pt x="153" y="261"/>
                  </a:lnTo>
                  <a:lnTo>
                    <a:pt x="154" y="253"/>
                  </a:lnTo>
                  <a:lnTo>
                    <a:pt x="145" y="254"/>
                  </a:lnTo>
                  <a:lnTo>
                    <a:pt x="144" y="257"/>
                  </a:lnTo>
                  <a:lnTo>
                    <a:pt x="132" y="258"/>
                  </a:lnTo>
                  <a:lnTo>
                    <a:pt x="128" y="270"/>
                  </a:lnTo>
                  <a:lnTo>
                    <a:pt x="125" y="275"/>
                  </a:lnTo>
                  <a:lnTo>
                    <a:pt x="115" y="273"/>
                  </a:lnTo>
                  <a:lnTo>
                    <a:pt x="109" y="275"/>
                  </a:lnTo>
                  <a:lnTo>
                    <a:pt x="97" y="277"/>
                  </a:lnTo>
                  <a:lnTo>
                    <a:pt x="90" y="266"/>
                  </a:lnTo>
                  <a:lnTo>
                    <a:pt x="85" y="260"/>
                  </a:lnTo>
                  <a:lnTo>
                    <a:pt x="80" y="247"/>
                  </a:lnTo>
                  <a:lnTo>
                    <a:pt x="76" y="232"/>
                  </a:lnTo>
                  <a:lnTo>
                    <a:pt x="22" y="231"/>
                  </a:lnTo>
                  <a:lnTo>
                    <a:pt x="15" y="234"/>
                  </a:lnTo>
                  <a:lnTo>
                    <a:pt x="10" y="233"/>
                  </a:lnTo>
                  <a:lnTo>
                    <a:pt x="2" y="236"/>
                  </a:lnTo>
                  <a:lnTo>
                    <a:pt x="0" y="230"/>
                  </a:lnTo>
                  <a:lnTo>
                    <a:pt x="5" y="228"/>
                  </a:lnTo>
                  <a:lnTo>
                    <a:pt x="5" y="218"/>
                  </a:lnTo>
                  <a:lnTo>
                    <a:pt x="8" y="213"/>
                  </a:lnTo>
                  <a:lnTo>
                    <a:pt x="15" y="209"/>
                  </a:lnTo>
                  <a:lnTo>
                    <a:pt x="20" y="211"/>
                  </a:lnTo>
                  <a:lnTo>
                    <a:pt x="26" y="203"/>
                  </a:lnTo>
                  <a:lnTo>
                    <a:pt x="36" y="203"/>
                  </a:lnTo>
                  <a:lnTo>
                    <a:pt x="37" y="209"/>
                  </a:lnTo>
                  <a:lnTo>
                    <a:pt x="44" y="213"/>
                  </a:lnTo>
                  <a:lnTo>
                    <a:pt x="55" y="200"/>
                  </a:lnTo>
                  <a:lnTo>
                    <a:pt x="66" y="190"/>
                  </a:lnTo>
                  <a:lnTo>
                    <a:pt x="70" y="183"/>
                  </a:lnTo>
                  <a:lnTo>
                    <a:pt x="70" y="166"/>
                  </a:lnTo>
                  <a:lnTo>
                    <a:pt x="78" y="146"/>
                  </a:lnTo>
                  <a:lnTo>
                    <a:pt x="86" y="135"/>
                  </a:lnTo>
                  <a:lnTo>
                    <a:pt x="98" y="125"/>
                  </a:lnTo>
                  <a:lnTo>
                    <a:pt x="101" y="118"/>
                  </a:lnTo>
                  <a:lnTo>
                    <a:pt x="101" y="111"/>
                  </a:lnTo>
                  <a:lnTo>
                    <a:pt x="104" y="103"/>
                  </a:lnTo>
                  <a:lnTo>
                    <a:pt x="103" y="92"/>
                  </a:lnTo>
                  <a:lnTo>
                    <a:pt x="105" y="73"/>
                  </a:lnTo>
                  <a:lnTo>
                    <a:pt x="109" y="60"/>
                  </a:lnTo>
                  <a:lnTo>
                    <a:pt x="114" y="49"/>
                  </a:lnTo>
                  <a:lnTo>
                    <a:pt x="115" y="37"/>
                  </a:lnTo>
                  <a:lnTo>
                    <a:pt x="117" y="22"/>
                  </a:lnTo>
                  <a:lnTo>
                    <a:pt x="124" y="11"/>
                  </a:lnTo>
                  <a:lnTo>
                    <a:pt x="134" y="5"/>
                  </a:lnTo>
                  <a:lnTo>
                    <a:pt x="149" y="12"/>
                  </a:lnTo>
                  <a:lnTo>
                    <a:pt x="161" y="20"/>
                  </a:lnTo>
                  <a:lnTo>
                    <a:pt x="174" y="22"/>
                  </a:lnTo>
                  <a:lnTo>
                    <a:pt x="188" y="26"/>
                  </a:lnTo>
                  <a:lnTo>
                    <a:pt x="193" y="13"/>
                  </a:lnTo>
                  <a:lnTo>
                    <a:pt x="196" y="11"/>
                  </a:lnTo>
                  <a:lnTo>
                    <a:pt x="204" y="14"/>
                  </a:lnTo>
                  <a:lnTo>
                    <a:pt x="224" y="3"/>
                  </a:lnTo>
                  <a:lnTo>
                    <a:pt x="232" y="8"/>
                  </a:lnTo>
                  <a:lnTo>
                    <a:pt x="238" y="7"/>
                  </a:lnTo>
                  <a:lnTo>
                    <a:pt x="240" y="2"/>
                  </a:lnTo>
                  <a:lnTo>
                    <a:pt x="247" y="0"/>
                  </a:lnTo>
                  <a:lnTo>
                    <a:pt x="261" y="2"/>
                  </a:lnTo>
                  <a:lnTo>
                    <a:pt x="273" y="3"/>
                  </a:lnTo>
                  <a:lnTo>
                    <a:pt x="279" y="1"/>
                  </a:lnTo>
                  <a:lnTo>
                    <a:pt x="290" y="18"/>
                  </a:lnTo>
                  <a:lnTo>
                    <a:pt x="298" y="20"/>
                  </a:lnTo>
                  <a:lnTo>
                    <a:pt x="303" y="17"/>
                  </a:lnTo>
                  <a:lnTo>
                    <a:pt x="312" y="18"/>
                  </a:lnTo>
                  <a:lnTo>
                    <a:pt x="322" y="14"/>
                  </a:lnTo>
                  <a:lnTo>
                    <a:pt x="326" y="23"/>
                  </a:lnTo>
                  <a:lnTo>
                    <a:pt x="343" y="37"/>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45" name="Freeform 44"/>
            <p:cNvSpPr>
              <a:spLocks/>
            </p:cNvSpPr>
            <p:nvPr/>
          </p:nvSpPr>
          <p:spPr bwMode="auto">
            <a:xfrm>
              <a:off x="5264492" y="4127747"/>
              <a:ext cx="223175" cy="282693"/>
            </a:xfrm>
            <a:custGeom>
              <a:avLst/>
              <a:gdLst>
                <a:gd name="T0" fmla="*/ 35 w 135"/>
                <a:gd name="T1" fmla="*/ 177 h 182"/>
                <a:gd name="T2" fmla="*/ 28 w 135"/>
                <a:gd name="T3" fmla="*/ 170 h 182"/>
                <a:gd name="T4" fmla="*/ 22 w 135"/>
                <a:gd name="T5" fmla="*/ 173 h 182"/>
                <a:gd name="T6" fmla="*/ 15 w 135"/>
                <a:gd name="T7" fmla="*/ 182 h 182"/>
                <a:gd name="T8" fmla="*/ 0 w 135"/>
                <a:gd name="T9" fmla="*/ 160 h 182"/>
                <a:gd name="T10" fmla="*/ 14 w 135"/>
                <a:gd name="T11" fmla="*/ 149 h 182"/>
                <a:gd name="T12" fmla="*/ 7 w 135"/>
                <a:gd name="T13" fmla="*/ 135 h 182"/>
                <a:gd name="T14" fmla="*/ 14 w 135"/>
                <a:gd name="T15" fmla="*/ 130 h 182"/>
                <a:gd name="T16" fmla="*/ 26 w 135"/>
                <a:gd name="T17" fmla="*/ 127 h 182"/>
                <a:gd name="T18" fmla="*/ 27 w 135"/>
                <a:gd name="T19" fmla="*/ 118 h 182"/>
                <a:gd name="T20" fmla="*/ 37 w 135"/>
                <a:gd name="T21" fmla="*/ 128 h 182"/>
                <a:gd name="T22" fmla="*/ 53 w 135"/>
                <a:gd name="T23" fmla="*/ 129 h 182"/>
                <a:gd name="T24" fmla="*/ 59 w 135"/>
                <a:gd name="T25" fmla="*/ 119 h 182"/>
                <a:gd name="T26" fmla="*/ 61 w 135"/>
                <a:gd name="T27" fmla="*/ 105 h 182"/>
                <a:gd name="T28" fmla="*/ 60 w 135"/>
                <a:gd name="T29" fmla="*/ 89 h 182"/>
                <a:gd name="T30" fmla="*/ 51 w 135"/>
                <a:gd name="T31" fmla="*/ 77 h 182"/>
                <a:gd name="T32" fmla="*/ 59 w 135"/>
                <a:gd name="T33" fmla="*/ 53 h 182"/>
                <a:gd name="T34" fmla="*/ 54 w 135"/>
                <a:gd name="T35" fmla="*/ 48 h 182"/>
                <a:gd name="T36" fmla="*/ 40 w 135"/>
                <a:gd name="T37" fmla="*/ 50 h 182"/>
                <a:gd name="T38" fmla="*/ 35 w 135"/>
                <a:gd name="T39" fmla="*/ 39 h 182"/>
                <a:gd name="T40" fmla="*/ 37 w 135"/>
                <a:gd name="T41" fmla="*/ 30 h 182"/>
                <a:gd name="T42" fmla="*/ 60 w 135"/>
                <a:gd name="T43" fmla="*/ 31 h 182"/>
                <a:gd name="T44" fmla="*/ 75 w 135"/>
                <a:gd name="T45" fmla="*/ 37 h 182"/>
                <a:gd name="T46" fmla="*/ 89 w 135"/>
                <a:gd name="T47" fmla="*/ 41 h 182"/>
                <a:gd name="T48" fmla="*/ 91 w 135"/>
                <a:gd name="T49" fmla="*/ 30 h 182"/>
                <a:gd name="T50" fmla="*/ 100 w 135"/>
                <a:gd name="T51" fmla="*/ 11 h 182"/>
                <a:gd name="T52" fmla="*/ 111 w 135"/>
                <a:gd name="T53" fmla="*/ 0 h 182"/>
                <a:gd name="T54" fmla="*/ 123 w 135"/>
                <a:gd name="T55" fmla="*/ 3 h 182"/>
                <a:gd name="T56" fmla="*/ 135 w 135"/>
                <a:gd name="T57" fmla="*/ 5 h 182"/>
                <a:gd name="T58" fmla="*/ 134 w 135"/>
                <a:gd name="T59" fmla="*/ 17 h 182"/>
                <a:gd name="T60" fmla="*/ 129 w 135"/>
                <a:gd name="T61" fmla="*/ 28 h 182"/>
                <a:gd name="T62" fmla="*/ 125 w 135"/>
                <a:gd name="T63" fmla="*/ 41 h 182"/>
                <a:gd name="T64" fmla="*/ 123 w 135"/>
                <a:gd name="T65" fmla="*/ 60 h 182"/>
                <a:gd name="T66" fmla="*/ 124 w 135"/>
                <a:gd name="T67" fmla="*/ 71 h 182"/>
                <a:gd name="T68" fmla="*/ 121 w 135"/>
                <a:gd name="T69" fmla="*/ 79 h 182"/>
                <a:gd name="T70" fmla="*/ 121 w 135"/>
                <a:gd name="T71" fmla="*/ 86 h 182"/>
                <a:gd name="T72" fmla="*/ 118 w 135"/>
                <a:gd name="T73" fmla="*/ 93 h 182"/>
                <a:gd name="T74" fmla="*/ 106 w 135"/>
                <a:gd name="T75" fmla="*/ 103 h 182"/>
                <a:gd name="T76" fmla="*/ 98 w 135"/>
                <a:gd name="T77" fmla="*/ 114 h 182"/>
                <a:gd name="T78" fmla="*/ 90 w 135"/>
                <a:gd name="T79" fmla="*/ 134 h 182"/>
                <a:gd name="T80" fmla="*/ 90 w 135"/>
                <a:gd name="T81" fmla="*/ 151 h 182"/>
                <a:gd name="T82" fmla="*/ 86 w 135"/>
                <a:gd name="T83" fmla="*/ 158 h 182"/>
                <a:gd name="T84" fmla="*/ 75 w 135"/>
                <a:gd name="T85" fmla="*/ 168 h 182"/>
                <a:gd name="T86" fmla="*/ 64 w 135"/>
                <a:gd name="T87" fmla="*/ 181 h 182"/>
                <a:gd name="T88" fmla="*/ 57 w 135"/>
                <a:gd name="T89" fmla="*/ 177 h 182"/>
                <a:gd name="T90" fmla="*/ 56 w 135"/>
                <a:gd name="T91" fmla="*/ 171 h 182"/>
                <a:gd name="T92" fmla="*/ 46 w 135"/>
                <a:gd name="T93" fmla="*/ 171 h 182"/>
                <a:gd name="T94" fmla="*/ 40 w 135"/>
                <a:gd name="T95" fmla="*/ 179 h 182"/>
                <a:gd name="T96" fmla="*/ 35 w 135"/>
                <a:gd name="T97" fmla="*/ 177 h 1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35" h="182">
                  <a:moveTo>
                    <a:pt x="35" y="177"/>
                  </a:moveTo>
                  <a:lnTo>
                    <a:pt x="28" y="170"/>
                  </a:lnTo>
                  <a:lnTo>
                    <a:pt x="22" y="173"/>
                  </a:lnTo>
                  <a:lnTo>
                    <a:pt x="15" y="182"/>
                  </a:lnTo>
                  <a:lnTo>
                    <a:pt x="0" y="160"/>
                  </a:lnTo>
                  <a:lnTo>
                    <a:pt x="14" y="149"/>
                  </a:lnTo>
                  <a:lnTo>
                    <a:pt x="7" y="135"/>
                  </a:lnTo>
                  <a:lnTo>
                    <a:pt x="14" y="130"/>
                  </a:lnTo>
                  <a:lnTo>
                    <a:pt x="26" y="127"/>
                  </a:lnTo>
                  <a:lnTo>
                    <a:pt x="27" y="118"/>
                  </a:lnTo>
                  <a:lnTo>
                    <a:pt x="37" y="128"/>
                  </a:lnTo>
                  <a:lnTo>
                    <a:pt x="53" y="129"/>
                  </a:lnTo>
                  <a:lnTo>
                    <a:pt x="59" y="119"/>
                  </a:lnTo>
                  <a:lnTo>
                    <a:pt x="61" y="105"/>
                  </a:lnTo>
                  <a:lnTo>
                    <a:pt x="60" y="89"/>
                  </a:lnTo>
                  <a:lnTo>
                    <a:pt x="51" y="77"/>
                  </a:lnTo>
                  <a:lnTo>
                    <a:pt x="59" y="53"/>
                  </a:lnTo>
                  <a:lnTo>
                    <a:pt x="54" y="48"/>
                  </a:lnTo>
                  <a:lnTo>
                    <a:pt x="40" y="50"/>
                  </a:lnTo>
                  <a:lnTo>
                    <a:pt x="35" y="39"/>
                  </a:lnTo>
                  <a:lnTo>
                    <a:pt x="37" y="30"/>
                  </a:lnTo>
                  <a:lnTo>
                    <a:pt x="60" y="31"/>
                  </a:lnTo>
                  <a:lnTo>
                    <a:pt x="75" y="37"/>
                  </a:lnTo>
                  <a:lnTo>
                    <a:pt x="89" y="41"/>
                  </a:lnTo>
                  <a:lnTo>
                    <a:pt x="91" y="30"/>
                  </a:lnTo>
                  <a:lnTo>
                    <a:pt x="100" y="11"/>
                  </a:lnTo>
                  <a:lnTo>
                    <a:pt x="111" y="0"/>
                  </a:lnTo>
                  <a:lnTo>
                    <a:pt x="123" y="3"/>
                  </a:lnTo>
                  <a:lnTo>
                    <a:pt x="135" y="5"/>
                  </a:lnTo>
                  <a:lnTo>
                    <a:pt x="134" y="17"/>
                  </a:lnTo>
                  <a:lnTo>
                    <a:pt x="129" y="28"/>
                  </a:lnTo>
                  <a:lnTo>
                    <a:pt x="125" y="41"/>
                  </a:lnTo>
                  <a:lnTo>
                    <a:pt x="123" y="60"/>
                  </a:lnTo>
                  <a:lnTo>
                    <a:pt x="124" y="71"/>
                  </a:lnTo>
                  <a:lnTo>
                    <a:pt x="121" y="79"/>
                  </a:lnTo>
                  <a:lnTo>
                    <a:pt x="121" y="86"/>
                  </a:lnTo>
                  <a:lnTo>
                    <a:pt x="118" y="93"/>
                  </a:lnTo>
                  <a:lnTo>
                    <a:pt x="106" y="103"/>
                  </a:lnTo>
                  <a:lnTo>
                    <a:pt x="98" y="114"/>
                  </a:lnTo>
                  <a:lnTo>
                    <a:pt x="90" y="134"/>
                  </a:lnTo>
                  <a:lnTo>
                    <a:pt x="90" y="151"/>
                  </a:lnTo>
                  <a:lnTo>
                    <a:pt x="86" y="158"/>
                  </a:lnTo>
                  <a:lnTo>
                    <a:pt x="75" y="168"/>
                  </a:lnTo>
                  <a:lnTo>
                    <a:pt x="64" y="181"/>
                  </a:lnTo>
                  <a:lnTo>
                    <a:pt x="57" y="177"/>
                  </a:lnTo>
                  <a:lnTo>
                    <a:pt x="56" y="171"/>
                  </a:lnTo>
                  <a:lnTo>
                    <a:pt x="46" y="171"/>
                  </a:lnTo>
                  <a:lnTo>
                    <a:pt x="40" y="179"/>
                  </a:lnTo>
                  <a:lnTo>
                    <a:pt x="35" y="177"/>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49" name="Freeform 48"/>
            <p:cNvSpPr>
              <a:spLocks/>
            </p:cNvSpPr>
            <p:nvPr/>
          </p:nvSpPr>
          <p:spPr bwMode="auto">
            <a:xfrm>
              <a:off x="5862932" y="3097936"/>
              <a:ext cx="51247" cy="21745"/>
            </a:xfrm>
            <a:custGeom>
              <a:avLst/>
              <a:gdLst>
                <a:gd name="T0" fmla="*/ 0 w 31"/>
                <a:gd name="T1" fmla="*/ 11 h 14"/>
                <a:gd name="T2" fmla="*/ 1 w 31"/>
                <a:gd name="T3" fmla="*/ 11 h 14"/>
                <a:gd name="T4" fmla="*/ 3 w 31"/>
                <a:gd name="T5" fmla="*/ 6 h 14"/>
                <a:gd name="T6" fmla="*/ 16 w 31"/>
                <a:gd name="T7" fmla="*/ 6 h 14"/>
                <a:gd name="T8" fmla="*/ 31 w 31"/>
                <a:gd name="T9" fmla="*/ 0 h 14"/>
                <a:gd name="T10" fmla="*/ 20 w 31"/>
                <a:gd name="T11" fmla="*/ 9 h 14"/>
                <a:gd name="T12" fmla="*/ 22 w 31"/>
                <a:gd name="T13" fmla="*/ 12 h 14"/>
                <a:gd name="T14" fmla="*/ 20 w 31"/>
                <a:gd name="T15" fmla="*/ 12 h 14"/>
                <a:gd name="T16" fmla="*/ 17 w 31"/>
                <a:gd name="T17" fmla="*/ 13 h 14"/>
                <a:gd name="T18" fmla="*/ 14 w 31"/>
                <a:gd name="T19" fmla="*/ 13 h 14"/>
                <a:gd name="T20" fmla="*/ 13 w 31"/>
                <a:gd name="T21" fmla="*/ 14 h 14"/>
                <a:gd name="T22" fmla="*/ 13 w 31"/>
                <a:gd name="T23" fmla="*/ 12 h 14"/>
                <a:gd name="T24" fmla="*/ 11 w 31"/>
                <a:gd name="T25" fmla="*/ 10 h 14"/>
                <a:gd name="T26" fmla="*/ 8 w 31"/>
                <a:gd name="T27" fmla="*/ 10 h 14"/>
                <a:gd name="T28" fmla="*/ 4 w 31"/>
                <a:gd name="T29" fmla="*/ 12 h 14"/>
                <a:gd name="T30" fmla="*/ 0 w 31"/>
                <a:gd name="T31" fmla="*/ 11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1" h="14">
                  <a:moveTo>
                    <a:pt x="0" y="11"/>
                  </a:moveTo>
                  <a:lnTo>
                    <a:pt x="1" y="11"/>
                  </a:lnTo>
                  <a:lnTo>
                    <a:pt x="3" y="6"/>
                  </a:lnTo>
                  <a:lnTo>
                    <a:pt x="16" y="6"/>
                  </a:lnTo>
                  <a:lnTo>
                    <a:pt x="31" y="0"/>
                  </a:lnTo>
                  <a:lnTo>
                    <a:pt x="20" y="9"/>
                  </a:lnTo>
                  <a:lnTo>
                    <a:pt x="22" y="12"/>
                  </a:lnTo>
                  <a:lnTo>
                    <a:pt x="20" y="12"/>
                  </a:lnTo>
                  <a:lnTo>
                    <a:pt x="17" y="13"/>
                  </a:lnTo>
                  <a:lnTo>
                    <a:pt x="14" y="13"/>
                  </a:lnTo>
                  <a:lnTo>
                    <a:pt x="13" y="14"/>
                  </a:lnTo>
                  <a:lnTo>
                    <a:pt x="13" y="12"/>
                  </a:lnTo>
                  <a:lnTo>
                    <a:pt x="11" y="10"/>
                  </a:lnTo>
                  <a:lnTo>
                    <a:pt x="8" y="10"/>
                  </a:lnTo>
                  <a:lnTo>
                    <a:pt x="4" y="12"/>
                  </a:lnTo>
                  <a:lnTo>
                    <a:pt x="0" y="11"/>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50" name="Freeform 49"/>
            <p:cNvSpPr>
              <a:spLocks/>
            </p:cNvSpPr>
            <p:nvPr/>
          </p:nvSpPr>
          <p:spPr bwMode="auto">
            <a:xfrm>
              <a:off x="5849706" y="3113469"/>
              <a:ext cx="51247" cy="18638"/>
            </a:xfrm>
            <a:custGeom>
              <a:avLst/>
              <a:gdLst>
                <a:gd name="T0" fmla="*/ 30 w 31"/>
                <a:gd name="T1" fmla="*/ 2 h 12"/>
                <a:gd name="T2" fmla="*/ 31 w 31"/>
                <a:gd name="T3" fmla="*/ 4 h 12"/>
                <a:gd name="T4" fmla="*/ 14 w 31"/>
                <a:gd name="T5" fmla="*/ 12 h 12"/>
                <a:gd name="T6" fmla="*/ 5 w 31"/>
                <a:gd name="T7" fmla="*/ 10 h 12"/>
                <a:gd name="T8" fmla="*/ 0 w 31"/>
                <a:gd name="T9" fmla="*/ 2 h 12"/>
                <a:gd name="T10" fmla="*/ 8 w 31"/>
                <a:gd name="T11" fmla="*/ 1 h 12"/>
                <a:gd name="T12" fmla="*/ 12 w 31"/>
                <a:gd name="T13" fmla="*/ 2 h 12"/>
                <a:gd name="T14" fmla="*/ 16 w 31"/>
                <a:gd name="T15" fmla="*/ 0 h 12"/>
                <a:gd name="T16" fmla="*/ 19 w 31"/>
                <a:gd name="T17" fmla="*/ 0 h 12"/>
                <a:gd name="T18" fmla="*/ 21 w 31"/>
                <a:gd name="T19" fmla="*/ 2 h 12"/>
                <a:gd name="T20" fmla="*/ 21 w 31"/>
                <a:gd name="T21" fmla="*/ 4 h 12"/>
                <a:gd name="T22" fmla="*/ 22 w 31"/>
                <a:gd name="T23" fmla="*/ 3 h 12"/>
                <a:gd name="T24" fmla="*/ 25 w 31"/>
                <a:gd name="T25" fmla="*/ 3 h 12"/>
                <a:gd name="T26" fmla="*/ 28 w 31"/>
                <a:gd name="T27" fmla="*/ 2 h 12"/>
                <a:gd name="T28" fmla="*/ 30 w 31"/>
                <a:gd name="T29" fmla="*/ 2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1" h="12">
                  <a:moveTo>
                    <a:pt x="30" y="2"/>
                  </a:moveTo>
                  <a:lnTo>
                    <a:pt x="31" y="4"/>
                  </a:lnTo>
                  <a:lnTo>
                    <a:pt x="14" y="12"/>
                  </a:lnTo>
                  <a:lnTo>
                    <a:pt x="5" y="10"/>
                  </a:lnTo>
                  <a:lnTo>
                    <a:pt x="0" y="2"/>
                  </a:lnTo>
                  <a:lnTo>
                    <a:pt x="8" y="1"/>
                  </a:lnTo>
                  <a:lnTo>
                    <a:pt x="12" y="2"/>
                  </a:lnTo>
                  <a:lnTo>
                    <a:pt x="16" y="0"/>
                  </a:lnTo>
                  <a:lnTo>
                    <a:pt x="19" y="0"/>
                  </a:lnTo>
                  <a:lnTo>
                    <a:pt x="21" y="2"/>
                  </a:lnTo>
                  <a:lnTo>
                    <a:pt x="21" y="4"/>
                  </a:lnTo>
                  <a:lnTo>
                    <a:pt x="22" y="3"/>
                  </a:lnTo>
                  <a:lnTo>
                    <a:pt x="25" y="3"/>
                  </a:lnTo>
                  <a:lnTo>
                    <a:pt x="28" y="2"/>
                  </a:lnTo>
                  <a:lnTo>
                    <a:pt x="30" y="2"/>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51" name="Freeform 50"/>
            <p:cNvSpPr>
              <a:spLocks/>
            </p:cNvSpPr>
            <p:nvPr/>
          </p:nvSpPr>
          <p:spPr bwMode="auto">
            <a:xfrm>
              <a:off x="5249614" y="2605554"/>
              <a:ext cx="176886" cy="80769"/>
            </a:xfrm>
            <a:custGeom>
              <a:avLst/>
              <a:gdLst>
                <a:gd name="T0" fmla="*/ 79 w 107"/>
                <a:gd name="T1" fmla="*/ 51 h 52"/>
                <a:gd name="T2" fmla="*/ 71 w 107"/>
                <a:gd name="T3" fmla="*/ 48 h 52"/>
                <a:gd name="T4" fmla="*/ 63 w 107"/>
                <a:gd name="T5" fmla="*/ 49 h 52"/>
                <a:gd name="T6" fmla="*/ 50 w 107"/>
                <a:gd name="T7" fmla="*/ 43 h 52"/>
                <a:gd name="T8" fmla="*/ 45 w 107"/>
                <a:gd name="T9" fmla="*/ 44 h 52"/>
                <a:gd name="T10" fmla="*/ 37 w 107"/>
                <a:gd name="T11" fmla="*/ 52 h 52"/>
                <a:gd name="T12" fmla="*/ 24 w 107"/>
                <a:gd name="T13" fmla="*/ 46 h 52"/>
                <a:gd name="T14" fmla="*/ 14 w 107"/>
                <a:gd name="T15" fmla="*/ 37 h 52"/>
                <a:gd name="T16" fmla="*/ 6 w 107"/>
                <a:gd name="T17" fmla="*/ 32 h 52"/>
                <a:gd name="T18" fmla="*/ 4 w 107"/>
                <a:gd name="T19" fmla="*/ 24 h 52"/>
                <a:gd name="T20" fmla="*/ 0 w 107"/>
                <a:gd name="T21" fmla="*/ 18 h 52"/>
                <a:gd name="T22" fmla="*/ 12 w 107"/>
                <a:gd name="T23" fmla="*/ 13 h 52"/>
                <a:gd name="T24" fmla="*/ 17 w 107"/>
                <a:gd name="T25" fmla="*/ 8 h 52"/>
                <a:gd name="T26" fmla="*/ 28 w 107"/>
                <a:gd name="T27" fmla="*/ 4 h 52"/>
                <a:gd name="T28" fmla="*/ 32 w 107"/>
                <a:gd name="T29" fmla="*/ 0 h 52"/>
                <a:gd name="T30" fmla="*/ 36 w 107"/>
                <a:gd name="T31" fmla="*/ 3 h 52"/>
                <a:gd name="T32" fmla="*/ 43 w 107"/>
                <a:gd name="T33" fmla="*/ 1 h 52"/>
                <a:gd name="T34" fmla="*/ 51 w 107"/>
                <a:gd name="T35" fmla="*/ 7 h 52"/>
                <a:gd name="T36" fmla="*/ 63 w 107"/>
                <a:gd name="T37" fmla="*/ 9 h 52"/>
                <a:gd name="T38" fmla="*/ 63 w 107"/>
                <a:gd name="T39" fmla="*/ 15 h 52"/>
                <a:gd name="T40" fmla="*/ 72 w 107"/>
                <a:gd name="T41" fmla="*/ 19 h 52"/>
                <a:gd name="T42" fmla="*/ 74 w 107"/>
                <a:gd name="T43" fmla="*/ 14 h 52"/>
                <a:gd name="T44" fmla="*/ 85 w 107"/>
                <a:gd name="T45" fmla="*/ 16 h 52"/>
                <a:gd name="T46" fmla="*/ 87 w 107"/>
                <a:gd name="T47" fmla="*/ 22 h 52"/>
                <a:gd name="T48" fmla="*/ 99 w 107"/>
                <a:gd name="T49" fmla="*/ 23 h 52"/>
                <a:gd name="T50" fmla="*/ 107 w 107"/>
                <a:gd name="T51" fmla="*/ 33 h 52"/>
                <a:gd name="T52" fmla="*/ 103 w 107"/>
                <a:gd name="T53" fmla="*/ 33 h 52"/>
                <a:gd name="T54" fmla="*/ 100 w 107"/>
                <a:gd name="T55" fmla="*/ 37 h 52"/>
                <a:gd name="T56" fmla="*/ 97 w 107"/>
                <a:gd name="T57" fmla="*/ 38 h 52"/>
                <a:gd name="T58" fmla="*/ 96 w 107"/>
                <a:gd name="T59" fmla="*/ 42 h 52"/>
                <a:gd name="T60" fmla="*/ 93 w 107"/>
                <a:gd name="T61" fmla="*/ 43 h 52"/>
                <a:gd name="T62" fmla="*/ 93 w 107"/>
                <a:gd name="T63" fmla="*/ 45 h 52"/>
                <a:gd name="T64" fmla="*/ 88 w 107"/>
                <a:gd name="T65" fmla="*/ 47 h 52"/>
                <a:gd name="T66" fmla="*/ 80 w 107"/>
                <a:gd name="T67" fmla="*/ 47 h 52"/>
                <a:gd name="T68" fmla="*/ 79 w 107"/>
                <a:gd name="T69" fmla="*/ 51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07" h="52">
                  <a:moveTo>
                    <a:pt x="79" y="51"/>
                  </a:moveTo>
                  <a:lnTo>
                    <a:pt x="71" y="48"/>
                  </a:lnTo>
                  <a:lnTo>
                    <a:pt x="63" y="49"/>
                  </a:lnTo>
                  <a:lnTo>
                    <a:pt x="50" y="43"/>
                  </a:lnTo>
                  <a:lnTo>
                    <a:pt x="45" y="44"/>
                  </a:lnTo>
                  <a:lnTo>
                    <a:pt x="37" y="52"/>
                  </a:lnTo>
                  <a:lnTo>
                    <a:pt x="24" y="46"/>
                  </a:lnTo>
                  <a:lnTo>
                    <a:pt x="14" y="37"/>
                  </a:lnTo>
                  <a:lnTo>
                    <a:pt x="6" y="32"/>
                  </a:lnTo>
                  <a:lnTo>
                    <a:pt x="4" y="24"/>
                  </a:lnTo>
                  <a:lnTo>
                    <a:pt x="0" y="18"/>
                  </a:lnTo>
                  <a:lnTo>
                    <a:pt x="12" y="13"/>
                  </a:lnTo>
                  <a:lnTo>
                    <a:pt x="17" y="8"/>
                  </a:lnTo>
                  <a:lnTo>
                    <a:pt x="28" y="4"/>
                  </a:lnTo>
                  <a:lnTo>
                    <a:pt x="32" y="0"/>
                  </a:lnTo>
                  <a:lnTo>
                    <a:pt x="36" y="3"/>
                  </a:lnTo>
                  <a:lnTo>
                    <a:pt x="43" y="1"/>
                  </a:lnTo>
                  <a:lnTo>
                    <a:pt x="51" y="7"/>
                  </a:lnTo>
                  <a:lnTo>
                    <a:pt x="63" y="9"/>
                  </a:lnTo>
                  <a:lnTo>
                    <a:pt x="63" y="15"/>
                  </a:lnTo>
                  <a:lnTo>
                    <a:pt x="72" y="19"/>
                  </a:lnTo>
                  <a:lnTo>
                    <a:pt x="74" y="14"/>
                  </a:lnTo>
                  <a:lnTo>
                    <a:pt x="85" y="16"/>
                  </a:lnTo>
                  <a:lnTo>
                    <a:pt x="87" y="22"/>
                  </a:lnTo>
                  <a:lnTo>
                    <a:pt x="99" y="23"/>
                  </a:lnTo>
                  <a:lnTo>
                    <a:pt x="107" y="33"/>
                  </a:lnTo>
                  <a:lnTo>
                    <a:pt x="103" y="33"/>
                  </a:lnTo>
                  <a:lnTo>
                    <a:pt x="100" y="37"/>
                  </a:lnTo>
                  <a:lnTo>
                    <a:pt x="97" y="38"/>
                  </a:lnTo>
                  <a:lnTo>
                    <a:pt x="96" y="42"/>
                  </a:lnTo>
                  <a:lnTo>
                    <a:pt x="93" y="43"/>
                  </a:lnTo>
                  <a:lnTo>
                    <a:pt x="93" y="45"/>
                  </a:lnTo>
                  <a:lnTo>
                    <a:pt x="88" y="47"/>
                  </a:lnTo>
                  <a:lnTo>
                    <a:pt x="80" y="47"/>
                  </a:lnTo>
                  <a:lnTo>
                    <a:pt x="79" y="51"/>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53" name="Freeform 52"/>
            <p:cNvSpPr>
              <a:spLocks/>
            </p:cNvSpPr>
            <p:nvPr/>
          </p:nvSpPr>
          <p:spPr bwMode="auto">
            <a:xfrm>
              <a:off x="6185293" y="3838842"/>
              <a:ext cx="49594" cy="55917"/>
            </a:xfrm>
            <a:custGeom>
              <a:avLst/>
              <a:gdLst>
                <a:gd name="T0" fmla="*/ 25 w 30"/>
                <a:gd name="T1" fmla="*/ 0 h 36"/>
                <a:gd name="T2" fmla="*/ 30 w 30"/>
                <a:gd name="T3" fmla="*/ 6 h 36"/>
                <a:gd name="T4" fmla="*/ 30 w 30"/>
                <a:gd name="T5" fmla="*/ 15 h 36"/>
                <a:gd name="T6" fmla="*/ 20 w 30"/>
                <a:gd name="T7" fmla="*/ 20 h 36"/>
                <a:gd name="T8" fmla="*/ 28 w 30"/>
                <a:gd name="T9" fmla="*/ 25 h 36"/>
                <a:gd name="T10" fmla="*/ 21 w 30"/>
                <a:gd name="T11" fmla="*/ 36 h 36"/>
                <a:gd name="T12" fmla="*/ 17 w 30"/>
                <a:gd name="T13" fmla="*/ 33 h 36"/>
                <a:gd name="T14" fmla="*/ 13 w 30"/>
                <a:gd name="T15" fmla="*/ 34 h 36"/>
                <a:gd name="T16" fmla="*/ 3 w 30"/>
                <a:gd name="T17" fmla="*/ 34 h 36"/>
                <a:gd name="T18" fmla="*/ 2 w 30"/>
                <a:gd name="T19" fmla="*/ 28 h 36"/>
                <a:gd name="T20" fmla="*/ 0 w 30"/>
                <a:gd name="T21" fmla="*/ 22 h 36"/>
                <a:gd name="T22" fmla="*/ 6 w 30"/>
                <a:gd name="T23" fmla="*/ 12 h 36"/>
                <a:gd name="T24" fmla="*/ 12 w 30"/>
                <a:gd name="T25" fmla="*/ 3 h 36"/>
                <a:gd name="T26" fmla="*/ 20 w 30"/>
                <a:gd name="T27" fmla="*/ 5 h 36"/>
                <a:gd name="T28" fmla="*/ 25 w 30"/>
                <a:gd name="T29" fmla="*/ 0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0" h="36">
                  <a:moveTo>
                    <a:pt x="25" y="0"/>
                  </a:moveTo>
                  <a:lnTo>
                    <a:pt x="30" y="6"/>
                  </a:lnTo>
                  <a:lnTo>
                    <a:pt x="30" y="15"/>
                  </a:lnTo>
                  <a:lnTo>
                    <a:pt x="20" y="20"/>
                  </a:lnTo>
                  <a:lnTo>
                    <a:pt x="28" y="25"/>
                  </a:lnTo>
                  <a:lnTo>
                    <a:pt x="21" y="36"/>
                  </a:lnTo>
                  <a:lnTo>
                    <a:pt x="17" y="33"/>
                  </a:lnTo>
                  <a:lnTo>
                    <a:pt x="13" y="34"/>
                  </a:lnTo>
                  <a:lnTo>
                    <a:pt x="3" y="34"/>
                  </a:lnTo>
                  <a:lnTo>
                    <a:pt x="2" y="28"/>
                  </a:lnTo>
                  <a:lnTo>
                    <a:pt x="0" y="22"/>
                  </a:lnTo>
                  <a:lnTo>
                    <a:pt x="6" y="12"/>
                  </a:lnTo>
                  <a:lnTo>
                    <a:pt x="12" y="3"/>
                  </a:lnTo>
                  <a:lnTo>
                    <a:pt x="20" y="5"/>
                  </a:lnTo>
                  <a:lnTo>
                    <a:pt x="25"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54" name="Freeform 53"/>
            <p:cNvSpPr>
              <a:spLocks/>
            </p:cNvSpPr>
            <p:nvPr/>
          </p:nvSpPr>
          <p:spPr bwMode="auto">
            <a:xfrm>
              <a:off x="5203325" y="2451780"/>
              <a:ext cx="44636" cy="40386"/>
            </a:xfrm>
            <a:custGeom>
              <a:avLst/>
              <a:gdLst>
                <a:gd name="T0" fmla="*/ 27 w 27"/>
                <a:gd name="T1" fmla="*/ 10 h 26"/>
                <a:gd name="T2" fmla="*/ 20 w 27"/>
                <a:gd name="T3" fmla="*/ 26 h 26"/>
                <a:gd name="T4" fmla="*/ 3 w 27"/>
                <a:gd name="T5" fmla="*/ 15 h 26"/>
                <a:gd name="T6" fmla="*/ 0 w 27"/>
                <a:gd name="T7" fmla="*/ 6 h 26"/>
                <a:gd name="T8" fmla="*/ 22 w 27"/>
                <a:gd name="T9" fmla="*/ 0 h 26"/>
                <a:gd name="T10" fmla="*/ 27 w 27"/>
                <a:gd name="T11" fmla="*/ 10 h 26"/>
              </a:gdLst>
              <a:ahLst/>
              <a:cxnLst>
                <a:cxn ang="0">
                  <a:pos x="T0" y="T1"/>
                </a:cxn>
                <a:cxn ang="0">
                  <a:pos x="T2" y="T3"/>
                </a:cxn>
                <a:cxn ang="0">
                  <a:pos x="T4" y="T5"/>
                </a:cxn>
                <a:cxn ang="0">
                  <a:pos x="T6" y="T7"/>
                </a:cxn>
                <a:cxn ang="0">
                  <a:pos x="T8" y="T9"/>
                </a:cxn>
                <a:cxn ang="0">
                  <a:pos x="T10" y="T11"/>
                </a:cxn>
              </a:cxnLst>
              <a:rect l="0" t="0" r="r" b="b"/>
              <a:pathLst>
                <a:path w="27" h="26">
                  <a:moveTo>
                    <a:pt x="27" y="10"/>
                  </a:moveTo>
                  <a:lnTo>
                    <a:pt x="20" y="26"/>
                  </a:lnTo>
                  <a:lnTo>
                    <a:pt x="3" y="15"/>
                  </a:lnTo>
                  <a:lnTo>
                    <a:pt x="0" y="6"/>
                  </a:lnTo>
                  <a:lnTo>
                    <a:pt x="22" y="0"/>
                  </a:lnTo>
                  <a:lnTo>
                    <a:pt x="27" y="1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55" name="Freeform 54"/>
            <p:cNvSpPr>
              <a:spLocks/>
            </p:cNvSpPr>
            <p:nvPr/>
          </p:nvSpPr>
          <p:spPr bwMode="auto">
            <a:xfrm>
              <a:off x="5130588" y="2402077"/>
              <a:ext cx="71086" cy="88536"/>
            </a:xfrm>
            <a:custGeom>
              <a:avLst/>
              <a:gdLst>
                <a:gd name="T0" fmla="*/ 43 w 43"/>
                <a:gd name="T1" fmla="*/ 25 h 57"/>
                <a:gd name="T2" fmla="*/ 40 w 43"/>
                <a:gd name="T3" fmla="*/ 33 h 57"/>
                <a:gd name="T4" fmla="*/ 35 w 43"/>
                <a:gd name="T5" fmla="*/ 30 h 57"/>
                <a:gd name="T6" fmla="*/ 25 w 43"/>
                <a:gd name="T7" fmla="*/ 44 h 57"/>
                <a:gd name="T8" fmla="*/ 30 w 43"/>
                <a:gd name="T9" fmla="*/ 54 h 57"/>
                <a:gd name="T10" fmla="*/ 20 w 43"/>
                <a:gd name="T11" fmla="*/ 57 h 57"/>
                <a:gd name="T12" fmla="*/ 8 w 43"/>
                <a:gd name="T13" fmla="*/ 55 h 57"/>
                <a:gd name="T14" fmla="*/ 2 w 43"/>
                <a:gd name="T15" fmla="*/ 44 h 57"/>
                <a:gd name="T16" fmla="*/ 0 w 43"/>
                <a:gd name="T17" fmla="*/ 24 h 57"/>
                <a:gd name="T18" fmla="*/ 2 w 43"/>
                <a:gd name="T19" fmla="*/ 18 h 57"/>
                <a:gd name="T20" fmla="*/ 6 w 43"/>
                <a:gd name="T21" fmla="*/ 12 h 57"/>
                <a:gd name="T22" fmla="*/ 20 w 43"/>
                <a:gd name="T23" fmla="*/ 11 h 57"/>
                <a:gd name="T24" fmla="*/ 25 w 43"/>
                <a:gd name="T25" fmla="*/ 6 h 57"/>
                <a:gd name="T26" fmla="*/ 36 w 43"/>
                <a:gd name="T27" fmla="*/ 0 h 57"/>
                <a:gd name="T28" fmla="*/ 37 w 43"/>
                <a:gd name="T29" fmla="*/ 10 h 57"/>
                <a:gd name="T30" fmla="*/ 32 w 43"/>
                <a:gd name="T31" fmla="*/ 16 h 57"/>
                <a:gd name="T32" fmla="*/ 35 w 43"/>
                <a:gd name="T33" fmla="*/ 22 h 57"/>
                <a:gd name="T34" fmla="*/ 43 w 43"/>
                <a:gd name="T35" fmla="*/ 25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3" h="57">
                  <a:moveTo>
                    <a:pt x="43" y="25"/>
                  </a:moveTo>
                  <a:lnTo>
                    <a:pt x="40" y="33"/>
                  </a:lnTo>
                  <a:lnTo>
                    <a:pt x="35" y="30"/>
                  </a:lnTo>
                  <a:lnTo>
                    <a:pt x="25" y="44"/>
                  </a:lnTo>
                  <a:lnTo>
                    <a:pt x="30" y="54"/>
                  </a:lnTo>
                  <a:lnTo>
                    <a:pt x="20" y="57"/>
                  </a:lnTo>
                  <a:lnTo>
                    <a:pt x="8" y="55"/>
                  </a:lnTo>
                  <a:lnTo>
                    <a:pt x="2" y="44"/>
                  </a:lnTo>
                  <a:lnTo>
                    <a:pt x="0" y="24"/>
                  </a:lnTo>
                  <a:lnTo>
                    <a:pt x="2" y="18"/>
                  </a:lnTo>
                  <a:lnTo>
                    <a:pt x="6" y="12"/>
                  </a:lnTo>
                  <a:lnTo>
                    <a:pt x="20" y="11"/>
                  </a:lnTo>
                  <a:lnTo>
                    <a:pt x="25" y="6"/>
                  </a:lnTo>
                  <a:lnTo>
                    <a:pt x="36" y="0"/>
                  </a:lnTo>
                  <a:lnTo>
                    <a:pt x="37" y="10"/>
                  </a:lnTo>
                  <a:lnTo>
                    <a:pt x="32" y="16"/>
                  </a:lnTo>
                  <a:lnTo>
                    <a:pt x="35" y="22"/>
                  </a:lnTo>
                  <a:lnTo>
                    <a:pt x="43" y="2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57" name="Freeform 56"/>
            <p:cNvSpPr>
              <a:spLocks/>
            </p:cNvSpPr>
            <p:nvPr/>
          </p:nvSpPr>
          <p:spPr bwMode="auto">
            <a:xfrm>
              <a:off x="4672668" y="3051338"/>
              <a:ext cx="610011" cy="582473"/>
            </a:xfrm>
            <a:custGeom>
              <a:avLst/>
              <a:gdLst>
                <a:gd name="T0" fmla="*/ 369 w 369"/>
                <a:gd name="T1" fmla="*/ 283 h 375"/>
                <a:gd name="T2" fmla="*/ 309 w 369"/>
                <a:gd name="T3" fmla="*/ 322 h 375"/>
                <a:gd name="T4" fmla="*/ 257 w 369"/>
                <a:gd name="T5" fmla="*/ 363 h 375"/>
                <a:gd name="T6" fmla="*/ 231 w 369"/>
                <a:gd name="T7" fmla="*/ 372 h 375"/>
                <a:gd name="T8" fmla="*/ 211 w 369"/>
                <a:gd name="T9" fmla="*/ 375 h 375"/>
                <a:gd name="T10" fmla="*/ 211 w 369"/>
                <a:gd name="T11" fmla="*/ 361 h 375"/>
                <a:gd name="T12" fmla="*/ 203 w 369"/>
                <a:gd name="T13" fmla="*/ 358 h 375"/>
                <a:gd name="T14" fmla="*/ 191 w 369"/>
                <a:gd name="T15" fmla="*/ 352 h 375"/>
                <a:gd name="T16" fmla="*/ 187 w 369"/>
                <a:gd name="T17" fmla="*/ 342 h 375"/>
                <a:gd name="T18" fmla="*/ 126 w 369"/>
                <a:gd name="T19" fmla="*/ 297 h 375"/>
                <a:gd name="T20" fmla="*/ 66 w 369"/>
                <a:gd name="T21" fmla="*/ 252 h 375"/>
                <a:gd name="T22" fmla="*/ 0 w 369"/>
                <a:gd name="T23" fmla="*/ 201 h 375"/>
                <a:gd name="T24" fmla="*/ 1 w 369"/>
                <a:gd name="T25" fmla="*/ 197 h 375"/>
                <a:gd name="T26" fmla="*/ 1 w 369"/>
                <a:gd name="T27" fmla="*/ 196 h 375"/>
                <a:gd name="T28" fmla="*/ 1 w 369"/>
                <a:gd name="T29" fmla="*/ 171 h 375"/>
                <a:gd name="T30" fmla="*/ 30 w 369"/>
                <a:gd name="T31" fmla="*/ 156 h 375"/>
                <a:gd name="T32" fmla="*/ 48 w 369"/>
                <a:gd name="T33" fmla="*/ 153 h 375"/>
                <a:gd name="T34" fmla="*/ 62 w 369"/>
                <a:gd name="T35" fmla="*/ 147 h 375"/>
                <a:gd name="T36" fmla="*/ 69 w 369"/>
                <a:gd name="T37" fmla="*/ 137 h 375"/>
                <a:gd name="T38" fmla="*/ 90 w 369"/>
                <a:gd name="T39" fmla="*/ 129 h 375"/>
                <a:gd name="T40" fmla="*/ 91 w 369"/>
                <a:gd name="T41" fmla="*/ 113 h 375"/>
                <a:gd name="T42" fmla="*/ 101 w 369"/>
                <a:gd name="T43" fmla="*/ 112 h 375"/>
                <a:gd name="T44" fmla="*/ 109 w 369"/>
                <a:gd name="T45" fmla="*/ 104 h 375"/>
                <a:gd name="T46" fmla="*/ 132 w 369"/>
                <a:gd name="T47" fmla="*/ 100 h 375"/>
                <a:gd name="T48" fmla="*/ 135 w 369"/>
                <a:gd name="T49" fmla="*/ 92 h 375"/>
                <a:gd name="T50" fmla="*/ 130 w 369"/>
                <a:gd name="T51" fmla="*/ 88 h 375"/>
                <a:gd name="T52" fmla="*/ 124 w 369"/>
                <a:gd name="T53" fmla="*/ 66 h 375"/>
                <a:gd name="T54" fmla="*/ 123 w 369"/>
                <a:gd name="T55" fmla="*/ 53 h 375"/>
                <a:gd name="T56" fmla="*/ 117 w 369"/>
                <a:gd name="T57" fmla="*/ 40 h 375"/>
                <a:gd name="T58" fmla="*/ 134 w 369"/>
                <a:gd name="T59" fmla="*/ 29 h 375"/>
                <a:gd name="T60" fmla="*/ 152 w 369"/>
                <a:gd name="T61" fmla="*/ 25 h 375"/>
                <a:gd name="T62" fmla="*/ 163 w 369"/>
                <a:gd name="T63" fmla="*/ 17 h 375"/>
                <a:gd name="T64" fmla="*/ 179 w 369"/>
                <a:gd name="T65" fmla="*/ 11 h 375"/>
                <a:gd name="T66" fmla="*/ 209 w 369"/>
                <a:gd name="T67" fmla="*/ 7 h 375"/>
                <a:gd name="T68" fmla="*/ 237 w 369"/>
                <a:gd name="T69" fmla="*/ 5 h 375"/>
                <a:gd name="T70" fmla="*/ 246 w 369"/>
                <a:gd name="T71" fmla="*/ 8 h 375"/>
                <a:gd name="T72" fmla="*/ 262 w 369"/>
                <a:gd name="T73" fmla="*/ 0 h 375"/>
                <a:gd name="T74" fmla="*/ 280 w 369"/>
                <a:gd name="T75" fmla="*/ 0 h 375"/>
                <a:gd name="T76" fmla="*/ 287 w 369"/>
                <a:gd name="T77" fmla="*/ 5 h 375"/>
                <a:gd name="T78" fmla="*/ 299 w 369"/>
                <a:gd name="T79" fmla="*/ 3 h 375"/>
                <a:gd name="T80" fmla="*/ 296 w 369"/>
                <a:gd name="T81" fmla="*/ 14 h 375"/>
                <a:gd name="T82" fmla="*/ 299 w 369"/>
                <a:gd name="T83" fmla="*/ 34 h 375"/>
                <a:gd name="T84" fmla="*/ 295 w 369"/>
                <a:gd name="T85" fmla="*/ 51 h 375"/>
                <a:gd name="T86" fmla="*/ 285 w 369"/>
                <a:gd name="T87" fmla="*/ 62 h 375"/>
                <a:gd name="T88" fmla="*/ 287 w 369"/>
                <a:gd name="T89" fmla="*/ 78 h 375"/>
                <a:gd name="T90" fmla="*/ 302 w 369"/>
                <a:gd name="T91" fmla="*/ 90 h 375"/>
                <a:gd name="T92" fmla="*/ 302 w 369"/>
                <a:gd name="T93" fmla="*/ 95 h 375"/>
                <a:gd name="T94" fmla="*/ 313 w 369"/>
                <a:gd name="T95" fmla="*/ 104 h 375"/>
                <a:gd name="T96" fmla="*/ 321 w 369"/>
                <a:gd name="T97" fmla="*/ 141 h 375"/>
                <a:gd name="T98" fmla="*/ 327 w 369"/>
                <a:gd name="T99" fmla="*/ 159 h 375"/>
                <a:gd name="T100" fmla="*/ 329 w 369"/>
                <a:gd name="T101" fmla="*/ 169 h 375"/>
                <a:gd name="T102" fmla="*/ 326 w 369"/>
                <a:gd name="T103" fmla="*/ 186 h 375"/>
                <a:gd name="T104" fmla="*/ 327 w 369"/>
                <a:gd name="T105" fmla="*/ 195 h 375"/>
                <a:gd name="T106" fmla="*/ 325 w 369"/>
                <a:gd name="T107" fmla="*/ 207 h 375"/>
                <a:gd name="T108" fmla="*/ 327 w 369"/>
                <a:gd name="T109" fmla="*/ 220 h 375"/>
                <a:gd name="T110" fmla="*/ 320 w 369"/>
                <a:gd name="T111" fmla="*/ 228 h 375"/>
                <a:gd name="T112" fmla="*/ 331 w 369"/>
                <a:gd name="T113" fmla="*/ 244 h 375"/>
                <a:gd name="T114" fmla="*/ 332 w 369"/>
                <a:gd name="T115" fmla="*/ 252 h 375"/>
                <a:gd name="T116" fmla="*/ 339 w 369"/>
                <a:gd name="T117" fmla="*/ 264 h 375"/>
                <a:gd name="T118" fmla="*/ 347 w 369"/>
                <a:gd name="T119" fmla="*/ 260 h 375"/>
                <a:gd name="T120" fmla="*/ 361 w 369"/>
                <a:gd name="T121" fmla="*/ 270 h 375"/>
                <a:gd name="T122" fmla="*/ 369 w 369"/>
                <a:gd name="T123" fmla="*/ 283 h 3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69" h="375">
                  <a:moveTo>
                    <a:pt x="369" y="283"/>
                  </a:moveTo>
                  <a:lnTo>
                    <a:pt x="309" y="322"/>
                  </a:lnTo>
                  <a:lnTo>
                    <a:pt x="257" y="363"/>
                  </a:lnTo>
                  <a:lnTo>
                    <a:pt x="231" y="372"/>
                  </a:lnTo>
                  <a:lnTo>
                    <a:pt x="211" y="375"/>
                  </a:lnTo>
                  <a:lnTo>
                    <a:pt x="211" y="361"/>
                  </a:lnTo>
                  <a:lnTo>
                    <a:pt x="203" y="358"/>
                  </a:lnTo>
                  <a:lnTo>
                    <a:pt x="191" y="352"/>
                  </a:lnTo>
                  <a:lnTo>
                    <a:pt x="187" y="342"/>
                  </a:lnTo>
                  <a:lnTo>
                    <a:pt x="126" y="297"/>
                  </a:lnTo>
                  <a:lnTo>
                    <a:pt x="66" y="252"/>
                  </a:lnTo>
                  <a:lnTo>
                    <a:pt x="0" y="201"/>
                  </a:lnTo>
                  <a:lnTo>
                    <a:pt x="1" y="197"/>
                  </a:lnTo>
                  <a:lnTo>
                    <a:pt x="1" y="196"/>
                  </a:lnTo>
                  <a:lnTo>
                    <a:pt x="1" y="171"/>
                  </a:lnTo>
                  <a:lnTo>
                    <a:pt x="30" y="156"/>
                  </a:lnTo>
                  <a:lnTo>
                    <a:pt x="48" y="153"/>
                  </a:lnTo>
                  <a:lnTo>
                    <a:pt x="62" y="147"/>
                  </a:lnTo>
                  <a:lnTo>
                    <a:pt x="69" y="137"/>
                  </a:lnTo>
                  <a:lnTo>
                    <a:pt x="90" y="129"/>
                  </a:lnTo>
                  <a:lnTo>
                    <a:pt x="91" y="113"/>
                  </a:lnTo>
                  <a:lnTo>
                    <a:pt x="101" y="112"/>
                  </a:lnTo>
                  <a:lnTo>
                    <a:pt x="109" y="104"/>
                  </a:lnTo>
                  <a:lnTo>
                    <a:pt x="132" y="100"/>
                  </a:lnTo>
                  <a:lnTo>
                    <a:pt x="135" y="92"/>
                  </a:lnTo>
                  <a:lnTo>
                    <a:pt x="130" y="88"/>
                  </a:lnTo>
                  <a:lnTo>
                    <a:pt x="124" y="66"/>
                  </a:lnTo>
                  <a:lnTo>
                    <a:pt x="123" y="53"/>
                  </a:lnTo>
                  <a:lnTo>
                    <a:pt x="117" y="40"/>
                  </a:lnTo>
                  <a:lnTo>
                    <a:pt x="134" y="29"/>
                  </a:lnTo>
                  <a:lnTo>
                    <a:pt x="152" y="25"/>
                  </a:lnTo>
                  <a:lnTo>
                    <a:pt x="163" y="17"/>
                  </a:lnTo>
                  <a:lnTo>
                    <a:pt x="179" y="11"/>
                  </a:lnTo>
                  <a:lnTo>
                    <a:pt x="209" y="7"/>
                  </a:lnTo>
                  <a:lnTo>
                    <a:pt x="237" y="5"/>
                  </a:lnTo>
                  <a:lnTo>
                    <a:pt x="246" y="8"/>
                  </a:lnTo>
                  <a:lnTo>
                    <a:pt x="262" y="0"/>
                  </a:lnTo>
                  <a:lnTo>
                    <a:pt x="280" y="0"/>
                  </a:lnTo>
                  <a:lnTo>
                    <a:pt x="287" y="5"/>
                  </a:lnTo>
                  <a:lnTo>
                    <a:pt x="299" y="3"/>
                  </a:lnTo>
                  <a:lnTo>
                    <a:pt x="296" y="14"/>
                  </a:lnTo>
                  <a:lnTo>
                    <a:pt x="299" y="34"/>
                  </a:lnTo>
                  <a:lnTo>
                    <a:pt x="295" y="51"/>
                  </a:lnTo>
                  <a:lnTo>
                    <a:pt x="285" y="62"/>
                  </a:lnTo>
                  <a:lnTo>
                    <a:pt x="287" y="78"/>
                  </a:lnTo>
                  <a:lnTo>
                    <a:pt x="302" y="90"/>
                  </a:lnTo>
                  <a:lnTo>
                    <a:pt x="302" y="95"/>
                  </a:lnTo>
                  <a:lnTo>
                    <a:pt x="313" y="104"/>
                  </a:lnTo>
                  <a:lnTo>
                    <a:pt x="321" y="141"/>
                  </a:lnTo>
                  <a:lnTo>
                    <a:pt x="327" y="159"/>
                  </a:lnTo>
                  <a:lnTo>
                    <a:pt x="329" y="169"/>
                  </a:lnTo>
                  <a:lnTo>
                    <a:pt x="326" y="186"/>
                  </a:lnTo>
                  <a:lnTo>
                    <a:pt x="327" y="195"/>
                  </a:lnTo>
                  <a:lnTo>
                    <a:pt x="325" y="207"/>
                  </a:lnTo>
                  <a:lnTo>
                    <a:pt x="327" y="220"/>
                  </a:lnTo>
                  <a:lnTo>
                    <a:pt x="320" y="228"/>
                  </a:lnTo>
                  <a:lnTo>
                    <a:pt x="331" y="244"/>
                  </a:lnTo>
                  <a:lnTo>
                    <a:pt x="332" y="252"/>
                  </a:lnTo>
                  <a:lnTo>
                    <a:pt x="339" y="264"/>
                  </a:lnTo>
                  <a:lnTo>
                    <a:pt x="347" y="260"/>
                  </a:lnTo>
                  <a:lnTo>
                    <a:pt x="361" y="270"/>
                  </a:lnTo>
                  <a:lnTo>
                    <a:pt x="369" y="283"/>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59" name="Freeform 58"/>
            <p:cNvSpPr>
              <a:spLocks/>
            </p:cNvSpPr>
            <p:nvPr/>
          </p:nvSpPr>
          <p:spPr bwMode="auto">
            <a:xfrm>
              <a:off x="5646368" y="3228411"/>
              <a:ext cx="376917" cy="309099"/>
            </a:xfrm>
            <a:custGeom>
              <a:avLst/>
              <a:gdLst>
                <a:gd name="T0" fmla="*/ 181 w 228"/>
                <a:gd name="T1" fmla="*/ 44 h 199"/>
                <a:gd name="T2" fmla="*/ 177 w 228"/>
                <a:gd name="T3" fmla="*/ 52 h 199"/>
                <a:gd name="T4" fmla="*/ 175 w 228"/>
                <a:gd name="T5" fmla="*/ 68 h 199"/>
                <a:gd name="T6" fmla="*/ 171 w 228"/>
                <a:gd name="T7" fmla="*/ 79 h 199"/>
                <a:gd name="T8" fmla="*/ 167 w 228"/>
                <a:gd name="T9" fmla="*/ 82 h 199"/>
                <a:gd name="T10" fmla="*/ 160 w 228"/>
                <a:gd name="T11" fmla="*/ 75 h 199"/>
                <a:gd name="T12" fmla="*/ 152 w 228"/>
                <a:gd name="T13" fmla="*/ 66 h 199"/>
                <a:gd name="T14" fmla="*/ 137 w 228"/>
                <a:gd name="T15" fmla="*/ 36 h 199"/>
                <a:gd name="T16" fmla="*/ 135 w 228"/>
                <a:gd name="T17" fmla="*/ 38 h 199"/>
                <a:gd name="T18" fmla="*/ 144 w 228"/>
                <a:gd name="T19" fmla="*/ 60 h 199"/>
                <a:gd name="T20" fmla="*/ 157 w 228"/>
                <a:gd name="T21" fmla="*/ 81 h 199"/>
                <a:gd name="T22" fmla="*/ 173 w 228"/>
                <a:gd name="T23" fmla="*/ 113 h 199"/>
                <a:gd name="T24" fmla="*/ 180 w 228"/>
                <a:gd name="T25" fmla="*/ 125 h 199"/>
                <a:gd name="T26" fmla="*/ 187 w 228"/>
                <a:gd name="T27" fmla="*/ 136 h 199"/>
                <a:gd name="T28" fmla="*/ 204 w 228"/>
                <a:gd name="T29" fmla="*/ 159 h 199"/>
                <a:gd name="T30" fmla="*/ 201 w 228"/>
                <a:gd name="T31" fmla="*/ 163 h 199"/>
                <a:gd name="T32" fmla="*/ 203 w 228"/>
                <a:gd name="T33" fmla="*/ 176 h 199"/>
                <a:gd name="T34" fmla="*/ 225 w 228"/>
                <a:gd name="T35" fmla="*/ 195 h 199"/>
                <a:gd name="T36" fmla="*/ 228 w 228"/>
                <a:gd name="T37" fmla="*/ 199 h 199"/>
                <a:gd name="T38" fmla="*/ 157 w 228"/>
                <a:gd name="T39" fmla="*/ 199 h 199"/>
                <a:gd name="T40" fmla="*/ 87 w 228"/>
                <a:gd name="T41" fmla="*/ 199 h 199"/>
                <a:gd name="T42" fmla="*/ 15 w 228"/>
                <a:gd name="T43" fmla="*/ 199 h 199"/>
                <a:gd name="T44" fmla="*/ 11 w 228"/>
                <a:gd name="T45" fmla="*/ 123 h 199"/>
                <a:gd name="T46" fmla="*/ 6 w 228"/>
                <a:gd name="T47" fmla="*/ 49 h 199"/>
                <a:gd name="T48" fmla="*/ 0 w 228"/>
                <a:gd name="T49" fmla="*/ 32 h 199"/>
                <a:gd name="T50" fmla="*/ 4 w 228"/>
                <a:gd name="T51" fmla="*/ 19 h 199"/>
                <a:gd name="T52" fmla="*/ 1 w 228"/>
                <a:gd name="T53" fmla="*/ 11 h 199"/>
                <a:gd name="T54" fmla="*/ 6 w 228"/>
                <a:gd name="T55" fmla="*/ 1 h 199"/>
                <a:gd name="T56" fmla="*/ 29 w 228"/>
                <a:gd name="T57" fmla="*/ 0 h 199"/>
                <a:gd name="T58" fmla="*/ 47 w 228"/>
                <a:gd name="T59" fmla="*/ 6 h 199"/>
                <a:gd name="T60" fmla="*/ 65 w 228"/>
                <a:gd name="T61" fmla="*/ 12 h 199"/>
                <a:gd name="T62" fmla="*/ 73 w 228"/>
                <a:gd name="T63" fmla="*/ 15 h 199"/>
                <a:gd name="T64" fmla="*/ 86 w 228"/>
                <a:gd name="T65" fmla="*/ 9 h 199"/>
                <a:gd name="T66" fmla="*/ 93 w 228"/>
                <a:gd name="T67" fmla="*/ 3 h 199"/>
                <a:gd name="T68" fmla="*/ 108 w 228"/>
                <a:gd name="T69" fmla="*/ 1 h 199"/>
                <a:gd name="T70" fmla="*/ 121 w 228"/>
                <a:gd name="T71" fmla="*/ 4 h 199"/>
                <a:gd name="T72" fmla="*/ 126 w 228"/>
                <a:gd name="T73" fmla="*/ 14 h 199"/>
                <a:gd name="T74" fmla="*/ 130 w 228"/>
                <a:gd name="T75" fmla="*/ 7 h 199"/>
                <a:gd name="T76" fmla="*/ 144 w 228"/>
                <a:gd name="T77" fmla="*/ 12 h 199"/>
                <a:gd name="T78" fmla="*/ 158 w 228"/>
                <a:gd name="T79" fmla="*/ 13 h 199"/>
                <a:gd name="T80" fmla="*/ 166 w 228"/>
                <a:gd name="T81" fmla="*/ 8 h 199"/>
                <a:gd name="T82" fmla="*/ 181 w 228"/>
                <a:gd name="T83" fmla="*/ 44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28" h="199">
                  <a:moveTo>
                    <a:pt x="181" y="44"/>
                  </a:moveTo>
                  <a:lnTo>
                    <a:pt x="177" y="52"/>
                  </a:lnTo>
                  <a:lnTo>
                    <a:pt x="175" y="68"/>
                  </a:lnTo>
                  <a:lnTo>
                    <a:pt x="171" y="79"/>
                  </a:lnTo>
                  <a:lnTo>
                    <a:pt x="167" y="82"/>
                  </a:lnTo>
                  <a:lnTo>
                    <a:pt x="160" y="75"/>
                  </a:lnTo>
                  <a:lnTo>
                    <a:pt x="152" y="66"/>
                  </a:lnTo>
                  <a:lnTo>
                    <a:pt x="137" y="36"/>
                  </a:lnTo>
                  <a:lnTo>
                    <a:pt x="135" y="38"/>
                  </a:lnTo>
                  <a:lnTo>
                    <a:pt x="144" y="60"/>
                  </a:lnTo>
                  <a:lnTo>
                    <a:pt x="157" y="81"/>
                  </a:lnTo>
                  <a:lnTo>
                    <a:pt x="173" y="113"/>
                  </a:lnTo>
                  <a:lnTo>
                    <a:pt x="180" y="125"/>
                  </a:lnTo>
                  <a:lnTo>
                    <a:pt x="187" y="136"/>
                  </a:lnTo>
                  <a:lnTo>
                    <a:pt x="204" y="159"/>
                  </a:lnTo>
                  <a:lnTo>
                    <a:pt x="201" y="163"/>
                  </a:lnTo>
                  <a:lnTo>
                    <a:pt x="203" y="176"/>
                  </a:lnTo>
                  <a:lnTo>
                    <a:pt x="225" y="195"/>
                  </a:lnTo>
                  <a:lnTo>
                    <a:pt x="228" y="199"/>
                  </a:lnTo>
                  <a:lnTo>
                    <a:pt x="157" y="199"/>
                  </a:lnTo>
                  <a:lnTo>
                    <a:pt x="87" y="199"/>
                  </a:lnTo>
                  <a:lnTo>
                    <a:pt x="15" y="199"/>
                  </a:lnTo>
                  <a:lnTo>
                    <a:pt x="11" y="123"/>
                  </a:lnTo>
                  <a:lnTo>
                    <a:pt x="6" y="49"/>
                  </a:lnTo>
                  <a:lnTo>
                    <a:pt x="0" y="32"/>
                  </a:lnTo>
                  <a:lnTo>
                    <a:pt x="4" y="19"/>
                  </a:lnTo>
                  <a:lnTo>
                    <a:pt x="1" y="11"/>
                  </a:lnTo>
                  <a:lnTo>
                    <a:pt x="6" y="1"/>
                  </a:lnTo>
                  <a:lnTo>
                    <a:pt x="29" y="0"/>
                  </a:lnTo>
                  <a:lnTo>
                    <a:pt x="47" y="6"/>
                  </a:lnTo>
                  <a:lnTo>
                    <a:pt x="65" y="12"/>
                  </a:lnTo>
                  <a:lnTo>
                    <a:pt x="73" y="15"/>
                  </a:lnTo>
                  <a:lnTo>
                    <a:pt x="86" y="9"/>
                  </a:lnTo>
                  <a:lnTo>
                    <a:pt x="93" y="3"/>
                  </a:lnTo>
                  <a:lnTo>
                    <a:pt x="108" y="1"/>
                  </a:lnTo>
                  <a:lnTo>
                    <a:pt x="121" y="4"/>
                  </a:lnTo>
                  <a:lnTo>
                    <a:pt x="126" y="14"/>
                  </a:lnTo>
                  <a:lnTo>
                    <a:pt x="130" y="7"/>
                  </a:lnTo>
                  <a:lnTo>
                    <a:pt x="144" y="12"/>
                  </a:lnTo>
                  <a:lnTo>
                    <a:pt x="158" y="13"/>
                  </a:lnTo>
                  <a:lnTo>
                    <a:pt x="166" y="8"/>
                  </a:lnTo>
                  <a:lnTo>
                    <a:pt x="181" y="44"/>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60" name="Freeform 59"/>
            <p:cNvSpPr>
              <a:spLocks/>
            </p:cNvSpPr>
            <p:nvPr/>
          </p:nvSpPr>
          <p:spPr bwMode="auto">
            <a:xfrm>
              <a:off x="6019979" y="3667982"/>
              <a:ext cx="206643" cy="178625"/>
            </a:xfrm>
            <a:custGeom>
              <a:avLst/>
              <a:gdLst>
                <a:gd name="T0" fmla="*/ 112 w 125"/>
                <a:gd name="T1" fmla="*/ 113 h 115"/>
                <a:gd name="T2" fmla="*/ 106 w 125"/>
                <a:gd name="T3" fmla="*/ 106 h 115"/>
                <a:gd name="T4" fmla="*/ 98 w 125"/>
                <a:gd name="T5" fmla="*/ 94 h 115"/>
                <a:gd name="T6" fmla="*/ 89 w 125"/>
                <a:gd name="T7" fmla="*/ 87 h 115"/>
                <a:gd name="T8" fmla="*/ 84 w 125"/>
                <a:gd name="T9" fmla="*/ 80 h 115"/>
                <a:gd name="T10" fmla="*/ 68 w 125"/>
                <a:gd name="T11" fmla="*/ 72 h 115"/>
                <a:gd name="T12" fmla="*/ 56 w 125"/>
                <a:gd name="T13" fmla="*/ 71 h 115"/>
                <a:gd name="T14" fmla="*/ 51 w 125"/>
                <a:gd name="T15" fmla="*/ 67 h 115"/>
                <a:gd name="T16" fmla="*/ 41 w 125"/>
                <a:gd name="T17" fmla="*/ 72 h 115"/>
                <a:gd name="T18" fmla="*/ 29 w 125"/>
                <a:gd name="T19" fmla="*/ 63 h 115"/>
                <a:gd name="T20" fmla="*/ 24 w 125"/>
                <a:gd name="T21" fmla="*/ 78 h 115"/>
                <a:gd name="T22" fmla="*/ 3 w 125"/>
                <a:gd name="T23" fmla="*/ 74 h 115"/>
                <a:gd name="T24" fmla="*/ 0 w 125"/>
                <a:gd name="T25" fmla="*/ 65 h 115"/>
                <a:gd name="T26" fmla="*/ 7 w 125"/>
                <a:gd name="T27" fmla="*/ 35 h 115"/>
                <a:gd name="T28" fmla="*/ 8 w 125"/>
                <a:gd name="T29" fmla="*/ 21 h 115"/>
                <a:gd name="T30" fmla="*/ 13 w 125"/>
                <a:gd name="T31" fmla="*/ 15 h 115"/>
                <a:gd name="T32" fmla="*/ 27 w 125"/>
                <a:gd name="T33" fmla="*/ 11 h 115"/>
                <a:gd name="T34" fmla="*/ 35 w 125"/>
                <a:gd name="T35" fmla="*/ 0 h 115"/>
                <a:gd name="T36" fmla="*/ 47 w 125"/>
                <a:gd name="T37" fmla="*/ 23 h 115"/>
                <a:gd name="T38" fmla="*/ 53 w 125"/>
                <a:gd name="T39" fmla="*/ 43 h 115"/>
                <a:gd name="T40" fmla="*/ 63 w 125"/>
                <a:gd name="T41" fmla="*/ 53 h 115"/>
                <a:gd name="T42" fmla="*/ 89 w 125"/>
                <a:gd name="T43" fmla="*/ 72 h 115"/>
                <a:gd name="T44" fmla="*/ 100 w 125"/>
                <a:gd name="T45" fmla="*/ 84 h 115"/>
                <a:gd name="T46" fmla="*/ 110 w 125"/>
                <a:gd name="T47" fmla="*/ 96 h 115"/>
                <a:gd name="T48" fmla="*/ 116 w 125"/>
                <a:gd name="T49" fmla="*/ 103 h 115"/>
                <a:gd name="T50" fmla="*/ 125 w 125"/>
                <a:gd name="T51" fmla="*/ 110 h 115"/>
                <a:gd name="T52" fmla="*/ 120 w 125"/>
                <a:gd name="T53" fmla="*/ 115 h 115"/>
                <a:gd name="T54" fmla="*/ 112 w 125"/>
                <a:gd name="T55" fmla="*/ 113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25" h="115">
                  <a:moveTo>
                    <a:pt x="112" y="113"/>
                  </a:moveTo>
                  <a:lnTo>
                    <a:pt x="106" y="106"/>
                  </a:lnTo>
                  <a:lnTo>
                    <a:pt x="98" y="94"/>
                  </a:lnTo>
                  <a:lnTo>
                    <a:pt x="89" y="87"/>
                  </a:lnTo>
                  <a:lnTo>
                    <a:pt x="84" y="80"/>
                  </a:lnTo>
                  <a:lnTo>
                    <a:pt x="68" y="72"/>
                  </a:lnTo>
                  <a:lnTo>
                    <a:pt x="56" y="71"/>
                  </a:lnTo>
                  <a:lnTo>
                    <a:pt x="51" y="67"/>
                  </a:lnTo>
                  <a:lnTo>
                    <a:pt x="41" y="72"/>
                  </a:lnTo>
                  <a:lnTo>
                    <a:pt x="29" y="63"/>
                  </a:lnTo>
                  <a:lnTo>
                    <a:pt x="24" y="78"/>
                  </a:lnTo>
                  <a:lnTo>
                    <a:pt x="3" y="74"/>
                  </a:lnTo>
                  <a:lnTo>
                    <a:pt x="0" y="65"/>
                  </a:lnTo>
                  <a:lnTo>
                    <a:pt x="7" y="35"/>
                  </a:lnTo>
                  <a:lnTo>
                    <a:pt x="8" y="21"/>
                  </a:lnTo>
                  <a:lnTo>
                    <a:pt x="13" y="15"/>
                  </a:lnTo>
                  <a:lnTo>
                    <a:pt x="27" y="11"/>
                  </a:lnTo>
                  <a:lnTo>
                    <a:pt x="35" y="0"/>
                  </a:lnTo>
                  <a:lnTo>
                    <a:pt x="47" y="23"/>
                  </a:lnTo>
                  <a:lnTo>
                    <a:pt x="53" y="43"/>
                  </a:lnTo>
                  <a:lnTo>
                    <a:pt x="63" y="53"/>
                  </a:lnTo>
                  <a:lnTo>
                    <a:pt x="89" y="72"/>
                  </a:lnTo>
                  <a:lnTo>
                    <a:pt x="100" y="84"/>
                  </a:lnTo>
                  <a:lnTo>
                    <a:pt x="110" y="96"/>
                  </a:lnTo>
                  <a:lnTo>
                    <a:pt x="116" y="103"/>
                  </a:lnTo>
                  <a:lnTo>
                    <a:pt x="125" y="110"/>
                  </a:lnTo>
                  <a:lnTo>
                    <a:pt x="120" y="115"/>
                  </a:lnTo>
                  <a:lnTo>
                    <a:pt x="112" y="113"/>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61" name="Freeform 60"/>
            <p:cNvSpPr>
              <a:spLocks/>
            </p:cNvSpPr>
            <p:nvPr/>
          </p:nvSpPr>
          <p:spPr bwMode="auto">
            <a:xfrm>
              <a:off x="4669361" y="2838542"/>
              <a:ext cx="342201" cy="250075"/>
            </a:xfrm>
            <a:custGeom>
              <a:avLst/>
              <a:gdLst>
                <a:gd name="T0" fmla="*/ 5 w 207"/>
                <a:gd name="T1" fmla="*/ 39 h 161"/>
                <a:gd name="T2" fmla="*/ 6 w 207"/>
                <a:gd name="T3" fmla="*/ 24 h 161"/>
                <a:gd name="T4" fmla="*/ 0 w 207"/>
                <a:gd name="T5" fmla="*/ 15 h 161"/>
                <a:gd name="T6" fmla="*/ 24 w 207"/>
                <a:gd name="T7" fmla="*/ 0 h 161"/>
                <a:gd name="T8" fmla="*/ 44 w 207"/>
                <a:gd name="T9" fmla="*/ 4 h 161"/>
                <a:gd name="T10" fmla="*/ 66 w 207"/>
                <a:gd name="T11" fmla="*/ 4 h 161"/>
                <a:gd name="T12" fmla="*/ 84 w 207"/>
                <a:gd name="T13" fmla="*/ 7 h 161"/>
                <a:gd name="T14" fmla="*/ 98 w 207"/>
                <a:gd name="T15" fmla="*/ 6 h 161"/>
                <a:gd name="T16" fmla="*/ 125 w 207"/>
                <a:gd name="T17" fmla="*/ 7 h 161"/>
                <a:gd name="T18" fmla="*/ 131 w 207"/>
                <a:gd name="T19" fmla="*/ 15 h 161"/>
                <a:gd name="T20" fmla="*/ 162 w 207"/>
                <a:gd name="T21" fmla="*/ 24 h 161"/>
                <a:gd name="T22" fmla="*/ 168 w 207"/>
                <a:gd name="T23" fmla="*/ 20 h 161"/>
                <a:gd name="T24" fmla="*/ 187 w 207"/>
                <a:gd name="T25" fmla="*/ 29 h 161"/>
                <a:gd name="T26" fmla="*/ 206 w 207"/>
                <a:gd name="T27" fmla="*/ 27 h 161"/>
                <a:gd name="T28" fmla="*/ 207 w 207"/>
                <a:gd name="T29" fmla="*/ 38 h 161"/>
                <a:gd name="T30" fmla="*/ 191 w 207"/>
                <a:gd name="T31" fmla="*/ 52 h 161"/>
                <a:gd name="T32" fmla="*/ 170 w 207"/>
                <a:gd name="T33" fmla="*/ 57 h 161"/>
                <a:gd name="T34" fmla="*/ 169 w 207"/>
                <a:gd name="T35" fmla="*/ 63 h 161"/>
                <a:gd name="T36" fmla="*/ 158 w 207"/>
                <a:gd name="T37" fmla="*/ 75 h 161"/>
                <a:gd name="T38" fmla="*/ 152 w 207"/>
                <a:gd name="T39" fmla="*/ 92 h 161"/>
                <a:gd name="T40" fmla="*/ 158 w 207"/>
                <a:gd name="T41" fmla="*/ 103 h 161"/>
                <a:gd name="T42" fmla="*/ 148 w 207"/>
                <a:gd name="T43" fmla="*/ 113 h 161"/>
                <a:gd name="T44" fmla="*/ 145 w 207"/>
                <a:gd name="T45" fmla="*/ 126 h 161"/>
                <a:gd name="T46" fmla="*/ 132 w 207"/>
                <a:gd name="T47" fmla="*/ 130 h 161"/>
                <a:gd name="T48" fmla="*/ 119 w 207"/>
                <a:gd name="T49" fmla="*/ 146 h 161"/>
                <a:gd name="T50" fmla="*/ 98 w 207"/>
                <a:gd name="T51" fmla="*/ 146 h 161"/>
                <a:gd name="T52" fmla="*/ 81 w 207"/>
                <a:gd name="T53" fmla="*/ 146 h 161"/>
                <a:gd name="T54" fmla="*/ 70 w 207"/>
                <a:gd name="T55" fmla="*/ 153 h 161"/>
                <a:gd name="T56" fmla="*/ 64 w 207"/>
                <a:gd name="T57" fmla="*/ 161 h 161"/>
                <a:gd name="T58" fmla="*/ 55 w 207"/>
                <a:gd name="T59" fmla="*/ 159 h 161"/>
                <a:gd name="T60" fmla="*/ 49 w 207"/>
                <a:gd name="T61" fmla="*/ 152 h 161"/>
                <a:gd name="T62" fmla="*/ 44 w 207"/>
                <a:gd name="T63" fmla="*/ 140 h 161"/>
                <a:gd name="T64" fmla="*/ 29 w 207"/>
                <a:gd name="T65" fmla="*/ 137 h 161"/>
                <a:gd name="T66" fmla="*/ 27 w 207"/>
                <a:gd name="T67" fmla="*/ 130 h 161"/>
                <a:gd name="T68" fmla="*/ 34 w 207"/>
                <a:gd name="T69" fmla="*/ 123 h 161"/>
                <a:gd name="T70" fmla="*/ 36 w 207"/>
                <a:gd name="T71" fmla="*/ 117 h 161"/>
                <a:gd name="T72" fmla="*/ 31 w 207"/>
                <a:gd name="T73" fmla="*/ 111 h 161"/>
                <a:gd name="T74" fmla="*/ 36 w 207"/>
                <a:gd name="T75" fmla="*/ 98 h 161"/>
                <a:gd name="T76" fmla="*/ 29 w 207"/>
                <a:gd name="T77" fmla="*/ 85 h 161"/>
                <a:gd name="T78" fmla="*/ 37 w 207"/>
                <a:gd name="T79" fmla="*/ 83 h 161"/>
                <a:gd name="T80" fmla="*/ 37 w 207"/>
                <a:gd name="T81" fmla="*/ 74 h 161"/>
                <a:gd name="T82" fmla="*/ 40 w 207"/>
                <a:gd name="T83" fmla="*/ 71 h 161"/>
                <a:gd name="T84" fmla="*/ 41 w 207"/>
                <a:gd name="T85" fmla="*/ 55 h 161"/>
                <a:gd name="T86" fmla="*/ 49 w 207"/>
                <a:gd name="T87" fmla="*/ 49 h 161"/>
                <a:gd name="T88" fmla="*/ 44 w 207"/>
                <a:gd name="T89" fmla="*/ 39 h 161"/>
                <a:gd name="T90" fmla="*/ 35 w 207"/>
                <a:gd name="T91" fmla="*/ 38 h 161"/>
                <a:gd name="T92" fmla="*/ 32 w 207"/>
                <a:gd name="T93" fmla="*/ 40 h 161"/>
                <a:gd name="T94" fmla="*/ 22 w 207"/>
                <a:gd name="T95" fmla="*/ 40 h 161"/>
                <a:gd name="T96" fmla="*/ 18 w 207"/>
                <a:gd name="T97" fmla="*/ 30 h 161"/>
                <a:gd name="T98" fmla="*/ 11 w 207"/>
                <a:gd name="T99" fmla="*/ 33 h 161"/>
                <a:gd name="T100" fmla="*/ 5 w 207"/>
                <a:gd name="T101" fmla="*/ 39 h 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07" h="161">
                  <a:moveTo>
                    <a:pt x="5" y="39"/>
                  </a:moveTo>
                  <a:lnTo>
                    <a:pt x="6" y="24"/>
                  </a:lnTo>
                  <a:lnTo>
                    <a:pt x="0" y="15"/>
                  </a:lnTo>
                  <a:lnTo>
                    <a:pt x="24" y="0"/>
                  </a:lnTo>
                  <a:lnTo>
                    <a:pt x="44" y="4"/>
                  </a:lnTo>
                  <a:lnTo>
                    <a:pt x="66" y="4"/>
                  </a:lnTo>
                  <a:lnTo>
                    <a:pt x="84" y="7"/>
                  </a:lnTo>
                  <a:lnTo>
                    <a:pt x="98" y="6"/>
                  </a:lnTo>
                  <a:lnTo>
                    <a:pt x="125" y="7"/>
                  </a:lnTo>
                  <a:lnTo>
                    <a:pt x="131" y="15"/>
                  </a:lnTo>
                  <a:lnTo>
                    <a:pt x="162" y="24"/>
                  </a:lnTo>
                  <a:lnTo>
                    <a:pt x="168" y="20"/>
                  </a:lnTo>
                  <a:lnTo>
                    <a:pt x="187" y="29"/>
                  </a:lnTo>
                  <a:lnTo>
                    <a:pt x="206" y="27"/>
                  </a:lnTo>
                  <a:lnTo>
                    <a:pt x="207" y="38"/>
                  </a:lnTo>
                  <a:lnTo>
                    <a:pt x="191" y="52"/>
                  </a:lnTo>
                  <a:lnTo>
                    <a:pt x="170" y="57"/>
                  </a:lnTo>
                  <a:lnTo>
                    <a:pt x="169" y="63"/>
                  </a:lnTo>
                  <a:lnTo>
                    <a:pt x="158" y="75"/>
                  </a:lnTo>
                  <a:lnTo>
                    <a:pt x="152" y="92"/>
                  </a:lnTo>
                  <a:lnTo>
                    <a:pt x="158" y="103"/>
                  </a:lnTo>
                  <a:lnTo>
                    <a:pt x="148" y="113"/>
                  </a:lnTo>
                  <a:lnTo>
                    <a:pt x="145" y="126"/>
                  </a:lnTo>
                  <a:lnTo>
                    <a:pt x="132" y="130"/>
                  </a:lnTo>
                  <a:lnTo>
                    <a:pt x="119" y="146"/>
                  </a:lnTo>
                  <a:lnTo>
                    <a:pt x="98" y="146"/>
                  </a:lnTo>
                  <a:lnTo>
                    <a:pt x="81" y="146"/>
                  </a:lnTo>
                  <a:lnTo>
                    <a:pt x="70" y="153"/>
                  </a:lnTo>
                  <a:lnTo>
                    <a:pt x="64" y="161"/>
                  </a:lnTo>
                  <a:lnTo>
                    <a:pt x="55" y="159"/>
                  </a:lnTo>
                  <a:lnTo>
                    <a:pt x="49" y="152"/>
                  </a:lnTo>
                  <a:lnTo>
                    <a:pt x="44" y="140"/>
                  </a:lnTo>
                  <a:lnTo>
                    <a:pt x="29" y="137"/>
                  </a:lnTo>
                  <a:lnTo>
                    <a:pt x="27" y="130"/>
                  </a:lnTo>
                  <a:lnTo>
                    <a:pt x="34" y="123"/>
                  </a:lnTo>
                  <a:lnTo>
                    <a:pt x="36" y="117"/>
                  </a:lnTo>
                  <a:lnTo>
                    <a:pt x="31" y="111"/>
                  </a:lnTo>
                  <a:lnTo>
                    <a:pt x="36" y="98"/>
                  </a:lnTo>
                  <a:lnTo>
                    <a:pt x="29" y="85"/>
                  </a:lnTo>
                  <a:lnTo>
                    <a:pt x="37" y="83"/>
                  </a:lnTo>
                  <a:lnTo>
                    <a:pt x="37" y="74"/>
                  </a:lnTo>
                  <a:lnTo>
                    <a:pt x="40" y="71"/>
                  </a:lnTo>
                  <a:lnTo>
                    <a:pt x="41" y="55"/>
                  </a:lnTo>
                  <a:lnTo>
                    <a:pt x="49" y="49"/>
                  </a:lnTo>
                  <a:lnTo>
                    <a:pt x="44" y="39"/>
                  </a:lnTo>
                  <a:lnTo>
                    <a:pt x="35" y="38"/>
                  </a:lnTo>
                  <a:lnTo>
                    <a:pt x="32" y="40"/>
                  </a:lnTo>
                  <a:lnTo>
                    <a:pt x="22" y="40"/>
                  </a:lnTo>
                  <a:lnTo>
                    <a:pt x="18" y="30"/>
                  </a:lnTo>
                  <a:lnTo>
                    <a:pt x="11" y="33"/>
                  </a:lnTo>
                  <a:lnTo>
                    <a:pt x="5" y="3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62" name="Freeform 61"/>
            <p:cNvSpPr>
              <a:spLocks/>
            </p:cNvSpPr>
            <p:nvPr/>
          </p:nvSpPr>
          <p:spPr bwMode="auto">
            <a:xfrm>
              <a:off x="5499239" y="2344606"/>
              <a:ext cx="117373" cy="65236"/>
            </a:xfrm>
            <a:custGeom>
              <a:avLst/>
              <a:gdLst>
                <a:gd name="T0" fmla="*/ 19 w 71"/>
                <a:gd name="T1" fmla="*/ 36 h 42"/>
                <a:gd name="T2" fmla="*/ 19 w 71"/>
                <a:gd name="T3" fmla="*/ 24 h 42"/>
                <a:gd name="T4" fmla="*/ 14 w 71"/>
                <a:gd name="T5" fmla="*/ 27 h 42"/>
                <a:gd name="T6" fmla="*/ 3 w 71"/>
                <a:gd name="T7" fmla="*/ 20 h 42"/>
                <a:gd name="T8" fmla="*/ 0 w 71"/>
                <a:gd name="T9" fmla="*/ 9 h 42"/>
                <a:gd name="T10" fmla="*/ 18 w 71"/>
                <a:gd name="T11" fmla="*/ 3 h 42"/>
                <a:gd name="T12" fmla="*/ 36 w 71"/>
                <a:gd name="T13" fmla="*/ 0 h 42"/>
                <a:gd name="T14" fmla="*/ 53 w 71"/>
                <a:gd name="T15" fmla="*/ 4 h 42"/>
                <a:gd name="T16" fmla="*/ 68 w 71"/>
                <a:gd name="T17" fmla="*/ 3 h 42"/>
                <a:gd name="T18" fmla="*/ 71 w 71"/>
                <a:gd name="T19" fmla="*/ 7 h 42"/>
                <a:gd name="T20" fmla="*/ 62 w 71"/>
                <a:gd name="T21" fmla="*/ 18 h 42"/>
                <a:gd name="T22" fmla="*/ 70 w 71"/>
                <a:gd name="T23" fmla="*/ 36 h 42"/>
                <a:gd name="T24" fmla="*/ 65 w 71"/>
                <a:gd name="T25" fmla="*/ 42 h 42"/>
                <a:gd name="T26" fmla="*/ 53 w 71"/>
                <a:gd name="T27" fmla="*/ 42 h 42"/>
                <a:gd name="T28" fmla="*/ 38 w 71"/>
                <a:gd name="T29" fmla="*/ 35 h 42"/>
                <a:gd name="T30" fmla="*/ 31 w 71"/>
                <a:gd name="T31" fmla="*/ 32 h 42"/>
                <a:gd name="T32" fmla="*/ 19 w 71"/>
                <a:gd name="T33" fmla="*/ 36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71" h="42">
                  <a:moveTo>
                    <a:pt x="19" y="36"/>
                  </a:moveTo>
                  <a:lnTo>
                    <a:pt x="19" y="24"/>
                  </a:lnTo>
                  <a:lnTo>
                    <a:pt x="14" y="27"/>
                  </a:lnTo>
                  <a:lnTo>
                    <a:pt x="3" y="20"/>
                  </a:lnTo>
                  <a:lnTo>
                    <a:pt x="0" y="9"/>
                  </a:lnTo>
                  <a:lnTo>
                    <a:pt x="18" y="3"/>
                  </a:lnTo>
                  <a:lnTo>
                    <a:pt x="36" y="0"/>
                  </a:lnTo>
                  <a:lnTo>
                    <a:pt x="53" y="4"/>
                  </a:lnTo>
                  <a:lnTo>
                    <a:pt x="68" y="3"/>
                  </a:lnTo>
                  <a:lnTo>
                    <a:pt x="71" y="7"/>
                  </a:lnTo>
                  <a:lnTo>
                    <a:pt x="62" y="18"/>
                  </a:lnTo>
                  <a:lnTo>
                    <a:pt x="70" y="36"/>
                  </a:lnTo>
                  <a:lnTo>
                    <a:pt x="65" y="42"/>
                  </a:lnTo>
                  <a:lnTo>
                    <a:pt x="53" y="42"/>
                  </a:lnTo>
                  <a:lnTo>
                    <a:pt x="38" y="35"/>
                  </a:lnTo>
                  <a:lnTo>
                    <a:pt x="31" y="32"/>
                  </a:lnTo>
                  <a:lnTo>
                    <a:pt x="19" y="36"/>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63" name="Freeform 62"/>
            <p:cNvSpPr>
              <a:spLocks/>
            </p:cNvSpPr>
            <p:nvPr/>
          </p:nvSpPr>
          <p:spPr bwMode="auto">
            <a:xfrm>
              <a:off x="5925750" y="3765837"/>
              <a:ext cx="449655" cy="371230"/>
            </a:xfrm>
            <a:custGeom>
              <a:avLst/>
              <a:gdLst>
                <a:gd name="T0" fmla="*/ 86 w 272"/>
                <a:gd name="T1" fmla="*/ 0 h 239"/>
                <a:gd name="T2" fmla="*/ 98 w 272"/>
                <a:gd name="T3" fmla="*/ 9 h 239"/>
                <a:gd name="T4" fmla="*/ 108 w 272"/>
                <a:gd name="T5" fmla="*/ 4 h 239"/>
                <a:gd name="T6" fmla="*/ 113 w 272"/>
                <a:gd name="T7" fmla="*/ 8 h 239"/>
                <a:gd name="T8" fmla="*/ 125 w 272"/>
                <a:gd name="T9" fmla="*/ 9 h 239"/>
                <a:gd name="T10" fmla="*/ 141 w 272"/>
                <a:gd name="T11" fmla="*/ 17 h 239"/>
                <a:gd name="T12" fmla="*/ 146 w 272"/>
                <a:gd name="T13" fmla="*/ 24 h 239"/>
                <a:gd name="T14" fmla="*/ 155 w 272"/>
                <a:gd name="T15" fmla="*/ 31 h 239"/>
                <a:gd name="T16" fmla="*/ 163 w 272"/>
                <a:gd name="T17" fmla="*/ 43 h 239"/>
                <a:gd name="T18" fmla="*/ 169 w 272"/>
                <a:gd name="T19" fmla="*/ 50 h 239"/>
                <a:gd name="T20" fmla="*/ 163 w 272"/>
                <a:gd name="T21" fmla="*/ 59 h 239"/>
                <a:gd name="T22" fmla="*/ 157 w 272"/>
                <a:gd name="T23" fmla="*/ 69 h 239"/>
                <a:gd name="T24" fmla="*/ 159 w 272"/>
                <a:gd name="T25" fmla="*/ 75 h 239"/>
                <a:gd name="T26" fmla="*/ 160 w 272"/>
                <a:gd name="T27" fmla="*/ 81 h 239"/>
                <a:gd name="T28" fmla="*/ 170 w 272"/>
                <a:gd name="T29" fmla="*/ 81 h 239"/>
                <a:gd name="T30" fmla="*/ 174 w 272"/>
                <a:gd name="T31" fmla="*/ 80 h 239"/>
                <a:gd name="T32" fmla="*/ 178 w 272"/>
                <a:gd name="T33" fmla="*/ 83 h 239"/>
                <a:gd name="T34" fmla="*/ 175 w 272"/>
                <a:gd name="T35" fmla="*/ 91 h 239"/>
                <a:gd name="T36" fmla="*/ 182 w 272"/>
                <a:gd name="T37" fmla="*/ 102 h 239"/>
                <a:gd name="T38" fmla="*/ 189 w 272"/>
                <a:gd name="T39" fmla="*/ 112 h 239"/>
                <a:gd name="T40" fmla="*/ 196 w 272"/>
                <a:gd name="T41" fmla="*/ 119 h 239"/>
                <a:gd name="T42" fmla="*/ 257 w 272"/>
                <a:gd name="T43" fmla="*/ 144 h 239"/>
                <a:gd name="T44" fmla="*/ 272 w 272"/>
                <a:gd name="T45" fmla="*/ 144 h 239"/>
                <a:gd name="T46" fmla="*/ 222 w 272"/>
                <a:gd name="T47" fmla="*/ 207 h 239"/>
                <a:gd name="T48" fmla="*/ 198 w 272"/>
                <a:gd name="T49" fmla="*/ 207 h 239"/>
                <a:gd name="T50" fmla="*/ 182 w 272"/>
                <a:gd name="T51" fmla="*/ 222 h 239"/>
                <a:gd name="T52" fmla="*/ 170 w 272"/>
                <a:gd name="T53" fmla="*/ 222 h 239"/>
                <a:gd name="T54" fmla="*/ 165 w 272"/>
                <a:gd name="T55" fmla="*/ 229 h 239"/>
                <a:gd name="T56" fmla="*/ 152 w 272"/>
                <a:gd name="T57" fmla="*/ 229 h 239"/>
                <a:gd name="T58" fmla="*/ 145 w 272"/>
                <a:gd name="T59" fmla="*/ 222 h 239"/>
                <a:gd name="T60" fmla="*/ 128 w 272"/>
                <a:gd name="T61" fmla="*/ 231 h 239"/>
                <a:gd name="T62" fmla="*/ 123 w 272"/>
                <a:gd name="T63" fmla="*/ 239 h 239"/>
                <a:gd name="T64" fmla="*/ 111 w 272"/>
                <a:gd name="T65" fmla="*/ 238 h 239"/>
                <a:gd name="T66" fmla="*/ 107 w 272"/>
                <a:gd name="T67" fmla="*/ 235 h 239"/>
                <a:gd name="T68" fmla="*/ 102 w 272"/>
                <a:gd name="T69" fmla="*/ 236 h 239"/>
                <a:gd name="T70" fmla="*/ 96 w 272"/>
                <a:gd name="T71" fmla="*/ 236 h 239"/>
                <a:gd name="T72" fmla="*/ 73 w 272"/>
                <a:gd name="T73" fmla="*/ 218 h 239"/>
                <a:gd name="T74" fmla="*/ 60 w 272"/>
                <a:gd name="T75" fmla="*/ 218 h 239"/>
                <a:gd name="T76" fmla="*/ 54 w 272"/>
                <a:gd name="T77" fmla="*/ 211 h 239"/>
                <a:gd name="T78" fmla="*/ 54 w 272"/>
                <a:gd name="T79" fmla="*/ 200 h 239"/>
                <a:gd name="T80" fmla="*/ 44 w 272"/>
                <a:gd name="T81" fmla="*/ 196 h 239"/>
                <a:gd name="T82" fmla="*/ 33 w 272"/>
                <a:gd name="T83" fmla="*/ 173 h 239"/>
                <a:gd name="T84" fmla="*/ 25 w 272"/>
                <a:gd name="T85" fmla="*/ 169 h 239"/>
                <a:gd name="T86" fmla="*/ 21 w 272"/>
                <a:gd name="T87" fmla="*/ 160 h 239"/>
                <a:gd name="T88" fmla="*/ 12 w 272"/>
                <a:gd name="T89" fmla="*/ 150 h 239"/>
                <a:gd name="T90" fmla="*/ 0 w 272"/>
                <a:gd name="T91" fmla="*/ 149 h 239"/>
                <a:gd name="T92" fmla="*/ 6 w 272"/>
                <a:gd name="T93" fmla="*/ 137 h 239"/>
                <a:gd name="T94" fmla="*/ 16 w 272"/>
                <a:gd name="T95" fmla="*/ 136 h 239"/>
                <a:gd name="T96" fmla="*/ 19 w 272"/>
                <a:gd name="T97" fmla="*/ 130 h 239"/>
                <a:gd name="T98" fmla="*/ 18 w 272"/>
                <a:gd name="T99" fmla="*/ 111 h 239"/>
                <a:gd name="T100" fmla="*/ 23 w 272"/>
                <a:gd name="T101" fmla="*/ 89 h 239"/>
                <a:gd name="T102" fmla="*/ 31 w 272"/>
                <a:gd name="T103" fmla="*/ 84 h 239"/>
                <a:gd name="T104" fmla="*/ 33 w 272"/>
                <a:gd name="T105" fmla="*/ 75 h 239"/>
                <a:gd name="T106" fmla="*/ 40 w 272"/>
                <a:gd name="T107" fmla="*/ 59 h 239"/>
                <a:gd name="T108" fmla="*/ 51 w 272"/>
                <a:gd name="T109" fmla="*/ 49 h 239"/>
                <a:gd name="T110" fmla="*/ 57 w 272"/>
                <a:gd name="T111" fmla="*/ 28 h 239"/>
                <a:gd name="T112" fmla="*/ 60 w 272"/>
                <a:gd name="T113" fmla="*/ 11 h 239"/>
                <a:gd name="T114" fmla="*/ 81 w 272"/>
                <a:gd name="T115" fmla="*/ 15 h 239"/>
                <a:gd name="T116" fmla="*/ 86 w 272"/>
                <a:gd name="T117" fmla="*/ 0 h 2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72" h="239">
                  <a:moveTo>
                    <a:pt x="86" y="0"/>
                  </a:moveTo>
                  <a:lnTo>
                    <a:pt x="98" y="9"/>
                  </a:lnTo>
                  <a:lnTo>
                    <a:pt x="108" y="4"/>
                  </a:lnTo>
                  <a:lnTo>
                    <a:pt x="113" y="8"/>
                  </a:lnTo>
                  <a:lnTo>
                    <a:pt x="125" y="9"/>
                  </a:lnTo>
                  <a:lnTo>
                    <a:pt x="141" y="17"/>
                  </a:lnTo>
                  <a:lnTo>
                    <a:pt x="146" y="24"/>
                  </a:lnTo>
                  <a:lnTo>
                    <a:pt x="155" y="31"/>
                  </a:lnTo>
                  <a:lnTo>
                    <a:pt x="163" y="43"/>
                  </a:lnTo>
                  <a:lnTo>
                    <a:pt x="169" y="50"/>
                  </a:lnTo>
                  <a:lnTo>
                    <a:pt x="163" y="59"/>
                  </a:lnTo>
                  <a:lnTo>
                    <a:pt x="157" y="69"/>
                  </a:lnTo>
                  <a:lnTo>
                    <a:pt x="159" y="75"/>
                  </a:lnTo>
                  <a:lnTo>
                    <a:pt x="160" y="81"/>
                  </a:lnTo>
                  <a:lnTo>
                    <a:pt x="170" y="81"/>
                  </a:lnTo>
                  <a:lnTo>
                    <a:pt x="174" y="80"/>
                  </a:lnTo>
                  <a:lnTo>
                    <a:pt x="178" y="83"/>
                  </a:lnTo>
                  <a:lnTo>
                    <a:pt x="175" y="91"/>
                  </a:lnTo>
                  <a:lnTo>
                    <a:pt x="182" y="102"/>
                  </a:lnTo>
                  <a:lnTo>
                    <a:pt x="189" y="112"/>
                  </a:lnTo>
                  <a:lnTo>
                    <a:pt x="196" y="119"/>
                  </a:lnTo>
                  <a:lnTo>
                    <a:pt x="257" y="144"/>
                  </a:lnTo>
                  <a:lnTo>
                    <a:pt x="272" y="144"/>
                  </a:lnTo>
                  <a:lnTo>
                    <a:pt x="222" y="207"/>
                  </a:lnTo>
                  <a:lnTo>
                    <a:pt x="198" y="207"/>
                  </a:lnTo>
                  <a:lnTo>
                    <a:pt x="182" y="222"/>
                  </a:lnTo>
                  <a:lnTo>
                    <a:pt x="170" y="222"/>
                  </a:lnTo>
                  <a:lnTo>
                    <a:pt x="165" y="229"/>
                  </a:lnTo>
                  <a:lnTo>
                    <a:pt x="152" y="229"/>
                  </a:lnTo>
                  <a:lnTo>
                    <a:pt x="145" y="222"/>
                  </a:lnTo>
                  <a:lnTo>
                    <a:pt x="128" y="231"/>
                  </a:lnTo>
                  <a:lnTo>
                    <a:pt x="123" y="239"/>
                  </a:lnTo>
                  <a:lnTo>
                    <a:pt x="111" y="238"/>
                  </a:lnTo>
                  <a:lnTo>
                    <a:pt x="107" y="235"/>
                  </a:lnTo>
                  <a:lnTo>
                    <a:pt x="102" y="236"/>
                  </a:lnTo>
                  <a:lnTo>
                    <a:pt x="96" y="236"/>
                  </a:lnTo>
                  <a:lnTo>
                    <a:pt x="73" y="218"/>
                  </a:lnTo>
                  <a:lnTo>
                    <a:pt x="60" y="218"/>
                  </a:lnTo>
                  <a:lnTo>
                    <a:pt x="54" y="211"/>
                  </a:lnTo>
                  <a:lnTo>
                    <a:pt x="54" y="200"/>
                  </a:lnTo>
                  <a:lnTo>
                    <a:pt x="44" y="196"/>
                  </a:lnTo>
                  <a:lnTo>
                    <a:pt x="33" y="173"/>
                  </a:lnTo>
                  <a:lnTo>
                    <a:pt x="25" y="169"/>
                  </a:lnTo>
                  <a:lnTo>
                    <a:pt x="21" y="160"/>
                  </a:lnTo>
                  <a:lnTo>
                    <a:pt x="12" y="150"/>
                  </a:lnTo>
                  <a:lnTo>
                    <a:pt x="0" y="149"/>
                  </a:lnTo>
                  <a:lnTo>
                    <a:pt x="6" y="137"/>
                  </a:lnTo>
                  <a:lnTo>
                    <a:pt x="16" y="136"/>
                  </a:lnTo>
                  <a:lnTo>
                    <a:pt x="19" y="130"/>
                  </a:lnTo>
                  <a:lnTo>
                    <a:pt x="18" y="111"/>
                  </a:lnTo>
                  <a:lnTo>
                    <a:pt x="23" y="89"/>
                  </a:lnTo>
                  <a:lnTo>
                    <a:pt x="31" y="84"/>
                  </a:lnTo>
                  <a:lnTo>
                    <a:pt x="33" y="75"/>
                  </a:lnTo>
                  <a:lnTo>
                    <a:pt x="40" y="59"/>
                  </a:lnTo>
                  <a:lnTo>
                    <a:pt x="51" y="49"/>
                  </a:lnTo>
                  <a:lnTo>
                    <a:pt x="57" y="28"/>
                  </a:lnTo>
                  <a:lnTo>
                    <a:pt x="60" y="11"/>
                  </a:lnTo>
                  <a:lnTo>
                    <a:pt x="81" y="15"/>
                  </a:lnTo>
                  <a:lnTo>
                    <a:pt x="86"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64" name="Freeform 63"/>
            <p:cNvSpPr>
              <a:spLocks/>
            </p:cNvSpPr>
            <p:nvPr/>
          </p:nvSpPr>
          <p:spPr bwMode="auto">
            <a:xfrm>
              <a:off x="5381866" y="2044827"/>
              <a:ext cx="290953" cy="293566"/>
            </a:xfrm>
            <a:custGeom>
              <a:avLst/>
              <a:gdLst>
                <a:gd name="T0" fmla="*/ 106 w 176"/>
                <a:gd name="T1" fmla="*/ 19 h 189"/>
                <a:gd name="T2" fmla="*/ 107 w 176"/>
                <a:gd name="T3" fmla="*/ 31 h 189"/>
                <a:gd name="T4" fmla="*/ 131 w 176"/>
                <a:gd name="T5" fmla="*/ 43 h 189"/>
                <a:gd name="T6" fmla="*/ 122 w 176"/>
                <a:gd name="T7" fmla="*/ 56 h 189"/>
                <a:gd name="T8" fmla="*/ 144 w 176"/>
                <a:gd name="T9" fmla="*/ 77 h 189"/>
                <a:gd name="T10" fmla="*/ 138 w 176"/>
                <a:gd name="T11" fmla="*/ 93 h 189"/>
                <a:gd name="T12" fmla="*/ 154 w 176"/>
                <a:gd name="T13" fmla="*/ 106 h 189"/>
                <a:gd name="T14" fmla="*/ 151 w 176"/>
                <a:gd name="T15" fmla="*/ 119 h 189"/>
                <a:gd name="T16" fmla="*/ 176 w 176"/>
                <a:gd name="T17" fmla="*/ 132 h 189"/>
                <a:gd name="T18" fmla="*/ 173 w 176"/>
                <a:gd name="T19" fmla="*/ 141 h 189"/>
                <a:gd name="T20" fmla="*/ 162 w 176"/>
                <a:gd name="T21" fmla="*/ 152 h 189"/>
                <a:gd name="T22" fmla="*/ 136 w 176"/>
                <a:gd name="T23" fmla="*/ 176 h 189"/>
                <a:gd name="T24" fmla="*/ 110 w 176"/>
                <a:gd name="T25" fmla="*/ 178 h 189"/>
                <a:gd name="T26" fmla="*/ 85 w 176"/>
                <a:gd name="T27" fmla="*/ 185 h 189"/>
                <a:gd name="T28" fmla="*/ 62 w 176"/>
                <a:gd name="T29" fmla="*/ 189 h 189"/>
                <a:gd name="T30" fmla="*/ 52 w 176"/>
                <a:gd name="T31" fmla="*/ 179 h 189"/>
                <a:gd name="T32" fmla="*/ 37 w 176"/>
                <a:gd name="T33" fmla="*/ 172 h 189"/>
                <a:gd name="T34" fmla="*/ 37 w 176"/>
                <a:gd name="T35" fmla="*/ 153 h 189"/>
                <a:gd name="T36" fmla="*/ 27 w 176"/>
                <a:gd name="T37" fmla="*/ 136 h 189"/>
                <a:gd name="T38" fmla="*/ 32 w 176"/>
                <a:gd name="T39" fmla="*/ 125 h 189"/>
                <a:gd name="T40" fmla="*/ 43 w 176"/>
                <a:gd name="T41" fmla="*/ 114 h 189"/>
                <a:gd name="T42" fmla="*/ 71 w 176"/>
                <a:gd name="T43" fmla="*/ 93 h 189"/>
                <a:gd name="T44" fmla="*/ 80 w 176"/>
                <a:gd name="T45" fmla="*/ 90 h 189"/>
                <a:gd name="T46" fmla="*/ 76 w 176"/>
                <a:gd name="T47" fmla="*/ 82 h 189"/>
                <a:gd name="T48" fmla="*/ 55 w 176"/>
                <a:gd name="T49" fmla="*/ 73 h 189"/>
                <a:gd name="T50" fmla="*/ 49 w 176"/>
                <a:gd name="T51" fmla="*/ 66 h 189"/>
                <a:gd name="T52" fmla="*/ 43 w 176"/>
                <a:gd name="T53" fmla="*/ 39 h 189"/>
                <a:gd name="T54" fmla="*/ 20 w 176"/>
                <a:gd name="T55" fmla="*/ 27 h 189"/>
                <a:gd name="T56" fmla="*/ 0 w 176"/>
                <a:gd name="T57" fmla="*/ 18 h 189"/>
                <a:gd name="T58" fmla="*/ 7 w 176"/>
                <a:gd name="T59" fmla="*/ 13 h 189"/>
                <a:gd name="T60" fmla="*/ 24 w 176"/>
                <a:gd name="T61" fmla="*/ 22 h 189"/>
                <a:gd name="T62" fmla="*/ 41 w 176"/>
                <a:gd name="T63" fmla="*/ 22 h 189"/>
                <a:gd name="T64" fmla="*/ 56 w 176"/>
                <a:gd name="T65" fmla="*/ 26 h 189"/>
                <a:gd name="T66" fmla="*/ 67 w 176"/>
                <a:gd name="T67" fmla="*/ 18 h 189"/>
                <a:gd name="T68" fmla="*/ 71 w 176"/>
                <a:gd name="T69" fmla="*/ 5 h 189"/>
                <a:gd name="T70" fmla="*/ 90 w 176"/>
                <a:gd name="T71" fmla="*/ 0 h 189"/>
                <a:gd name="T72" fmla="*/ 108 w 176"/>
                <a:gd name="T73" fmla="*/ 6 h 189"/>
                <a:gd name="T74" fmla="*/ 106 w 176"/>
                <a:gd name="T75" fmla="*/ 19 h 1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76" h="189">
                  <a:moveTo>
                    <a:pt x="106" y="19"/>
                  </a:moveTo>
                  <a:lnTo>
                    <a:pt x="107" y="31"/>
                  </a:lnTo>
                  <a:lnTo>
                    <a:pt x="131" y="43"/>
                  </a:lnTo>
                  <a:lnTo>
                    <a:pt x="122" y="56"/>
                  </a:lnTo>
                  <a:lnTo>
                    <a:pt x="144" y="77"/>
                  </a:lnTo>
                  <a:lnTo>
                    <a:pt x="138" y="93"/>
                  </a:lnTo>
                  <a:lnTo>
                    <a:pt x="154" y="106"/>
                  </a:lnTo>
                  <a:lnTo>
                    <a:pt x="151" y="119"/>
                  </a:lnTo>
                  <a:lnTo>
                    <a:pt x="176" y="132"/>
                  </a:lnTo>
                  <a:lnTo>
                    <a:pt x="173" y="141"/>
                  </a:lnTo>
                  <a:lnTo>
                    <a:pt x="162" y="152"/>
                  </a:lnTo>
                  <a:lnTo>
                    <a:pt x="136" y="176"/>
                  </a:lnTo>
                  <a:lnTo>
                    <a:pt x="110" y="178"/>
                  </a:lnTo>
                  <a:lnTo>
                    <a:pt x="85" y="185"/>
                  </a:lnTo>
                  <a:lnTo>
                    <a:pt x="62" y="189"/>
                  </a:lnTo>
                  <a:lnTo>
                    <a:pt x="52" y="179"/>
                  </a:lnTo>
                  <a:lnTo>
                    <a:pt x="37" y="172"/>
                  </a:lnTo>
                  <a:lnTo>
                    <a:pt x="37" y="153"/>
                  </a:lnTo>
                  <a:lnTo>
                    <a:pt x="27" y="136"/>
                  </a:lnTo>
                  <a:lnTo>
                    <a:pt x="32" y="125"/>
                  </a:lnTo>
                  <a:lnTo>
                    <a:pt x="43" y="114"/>
                  </a:lnTo>
                  <a:lnTo>
                    <a:pt x="71" y="93"/>
                  </a:lnTo>
                  <a:lnTo>
                    <a:pt x="80" y="90"/>
                  </a:lnTo>
                  <a:lnTo>
                    <a:pt x="76" y="82"/>
                  </a:lnTo>
                  <a:lnTo>
                    <a:pt x="55" y="73"/>
                  </a:lnTo>
                  <a:lnTo>
                    <a:pt x="49" y="66"/>
                  </a:lnTo>
                  <a:lnTo>
                    <a:pt x="43" y="39"/>
                  </a:lnTo>
                  <a:lnTo>
                    <a:pt x="20" y="27"/>
                  </a:lnTo>
                  <a:lnTo>
                    <a:pt x="0" y="18"/>
                  </a:lnTo>
                  <a:lnTo>
                    <a:pt x="7" y="13"/>
                  </a:lnTo>
                  <a:lnTo>
                    <a:pt x="24" y="22"/>
                  </a:lnTo>
                  <a:lnTo>
                    <a:pt x="41" y="22"/>
                  </a:lnTo>
                  <a:lnTo>
                    <a:pt x="56" y="26"/>
                  </a:lnTo>
                  <a:lnTo>
                    <a:pt x="67" y="18"/>
                  </a:lnTo>
                  <a:lnTo>
                    <a:pt x="71" y="5"/>
                  </a:lnTo>
                  <a:lnTo>
                    <a:pt x="90" y="0"/>
                  </a:lnTo>
                  <a:lnTo>
                    <a:pt x="108" y="6"/>
                  </a:lnTo>
                  <a:lnTo>
                    <a:pt x="106" y="1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67" name="Freeform 66"/>
            <p:cNvSpPr>
              <a:spLocks/>
            </p:cNvSpPr>
            <p:nvPr/>
          </p:nvSpPr>
          <p:spPr bwMode="auto">
            <a:xfrm>
              <a:off x="5163651" y="2863394"/>
              <a:ext cx="28103" cy="51258"/>
            </a:xfrm>
            <a:custGeom>
              <a:avLst/>
              <a:gdLst>
                <a:gd name="T0" fmla="*/ 17 w 17"/>
                <a:gd name="T1" fmla="*/ 17 h 33"/>
                <a:gd name="T2" fmla="*/ 13 w 17"/>
                <a:gd name="T3" fmla="*/ 33 h 33"/>
                <a:gd name="T4" fmla="*/ 5 w 17"/>
                <a:gd name="T5" fmla="*/ 29 h 33"/>
                <a:gd name="T6" fmla="*/ 0 w 17"/>
                <a:gd name="T7" fmla="*/ 15 h 33"/>
                <a:gd name="T8" fmla="*/ 3 w 17"/>
                <a:gd name="T9" fmla="*/ 7 h 33"/>
                <a:gd name="T10" fmla="*/ 14 w 17"/>
                <a:gd name="T11" fmla="*/ 0 h 33"/>
                <a:gd name="T12" fmla="*/ 17 w 17"/>
                <a:gd name="T13" fmla="*/ 17 h 33"/>
              </a:gdLst>
              <a:ahLst/>
              <a:cxnLst>
                <a:cxn ang="0">
                  <a:pos x="T0" y="T1"/>
                </a:cxn>
                <a:cxn ang="0">
                  <a:pos x="T2" y="T3"/>
                </a:cxn>
                <a:cxn ang="0">
                  <a:pos x="T4" y="T5"/>
                </a:cxn>
                <a:cxn ang="0">
                  <a:pos x="T6" y="T7"/>
                </a:cxn>
                <a:cxn ang="0">
                  <a:pos x="T8" y="T9"/>
                </a:cxn>
                <a:cxn ang="0">
                  <a:pos x="T10" y="T11"/>
                </a:cxn>
                <a:cxn ang="0">
                  <a:pos x="T12" y="T13"/>
                </a:cxn>
              </a:cxnLst>
              <a:rect l="0" t="0" r="r" b="b"/>
              <a:pathLst>
                <a:path w="17" h="33">
                  <a:moveTo>
                    <a:pt x="17" y="17"/>
                  </a:moveTo>
                  <a:lnTo>
                    <a:pt x="13" y="33"/>
                  </a:lnTo>
                  <a:lnTo>
                    <a:pt x="5" y="29"/>
                  </a:lnTo>
                  <a:lnTo>
                    <a:pt x="0" y="15"/>
                  </a:lnTo>
                  <a:lnTo>
                    <a:pt x="3" y="7"/>
                  </a:lnTo>
                  <a:lnTo>
                    <a:pt x="14" y="0"/>
                  </a:lnTo>
                  <a:lnTo>
                    <a:pt x="17" y="17"/>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68" name="Freeform 67"/>
            <p:cNvSpPr>
              <a:spLocks/>
            </p:cNvSpPr>
            <p:nvPr/>
          </p:nvSpPr>
          <p:spPr bwMode="auto">
            <a:xfrm>
              <a:off x="4804918" y="2605553"/>
              <a:ext cx="337242" cy="278035"/>
            </a:xfrm>
            <a:custGeom>
              <a:avLst/>
              <a:gdLst>
                <a:gd name="T0" fmla="*/ 131 w 204"/>
                <a:gd name="T1" fmla="*/ 15 h 179"/>
                <a:gd name="T2" fmla="*/ 143 w 204"/>
                <a:gd name="T3" fmla="*/ 25 h 179"/>
                <a:gd name="T4" fmla="*/ 151 w 204"/>
                <a:gd name="T5" fmla="*/ 23 h 179"/>
                <a:gd name="T6" fmla="*/ 165 w 204"/>
                <a:gd name="T7" fmla="*/ 33 h 179"/>
                <a:gd name="T8" fmla="*/ 169 w 204"/>
                <a:gd name="T9" fmla="*/ 34 h 179"/>
                <a:gd name="T10" fmla="*/ 173 w 204"/>
                <a:gd name="T11" fmla="*/ 34 h 179"/>
                <a:gd name="T12" fmla="*/ 181 w 204"/>
                <a:gd name="T13" fmla="*/ 39 h 179"/>
                <a:gd name="T14" fmla="*/ 204 w 204"/>
                <a:gd name="T15" fmla="*/ 43 h 179"/>
                <a:gd name="T16" fmla="*/ 197 w 204"/>
                <a:gd name="T17" fmla="*/ 57 h 179"/>
                <a:gd name="T18" fmla="*/ 195 w 204"/>
                <a:gd name="T19" fmla="*/ 71 h 179"/>
                <a:gd name="T20" fmla="*/ 191 w 204"/>
                <a:gd name="T21" fmla="*/ 75 h 179"/>
                <a:gd name="T22" fmla="*/ 184 w 204"/>
                <a:gd name="T23" fmla="*/ 73 h 179"/>
                <a:gd name="T24" fmla="*/ 184 w 204"/>
                <a:gd name="T25" fmla="*/ 78 h 179"/>
                <a:gd name="T26" fmla="*/ 173 w 204"/>
                <a:gd name="T27" fmla="*/ 89 h 179"/>
                <a:gd name="T28" fmla="*/ 173 w 204"/>
                <a:gd name="T29" fmla="*/ 99 h 179"/>
                <a:gd name="T30" fmla="*/ 181 w 204"/>
                <a:gd name="T31" fmla="*/ 96 h 179"/>
                <a:gd name="T32" fmla="*/ 186 w 204"/>
                <a:gd name="T33" fmla="*/ 105 h 179"/>
                <a:gd name="T34" fmla="*/ 186 w 204"/>
                <a:gd name="T35" fmla="*/ 110 h 179"/>
                <a:gd name="T36" fmla="*/ 191 w 204"/>
                <a:gd name="T37" fmla="*/ 118 h 179"/>
                <a:gd name="T38" fmla="*/ 186 w 204"/>
                <a:gd name="T39" fmla="*/ 124 h 179"/>
                <a:gd name="T40" fmla="*/ 190 w 204"/>
                <a:gd name="T41" fmla="*/ 140 h 179"/>
                <a:gd name="T42" fmla="*/ 199 w 204"/>
                <a:gd name="T43" fmla="*/ 143 h 179"/>
                <a:gd name="T44" fmla="*/ 198 w 204"/>
                <a:gd name="T45" fmla="*/ 151 h 179"/>
                <a:gd name="T46" fmla="*/ 183 w 204"/>
                <a:gd name="T47" fmla="*/ 163 h 179"/>
                <a:gd name="T48" fmla="*/ 150 w 204"/>
                <a:gd name="T49" fmla="*/ 157 h 179"/>
                <a:gd name="T50" fmla="*/ 126 w 204"/>
                <a:gd name="T51" fmla="*/ 164 h 179"/>
                <a:gd name="T52" fmla="*/ 124 w 204"/>
                <a:gd name="T53" fmla="*/ 177 h 179"/>
                <a:gd name="T54" fmla="*/ 105 w 204"/>
                <a:gd name="T55" fmla="*/ 179 h 179"/>
                <a:gd name="T56" fmla="*/ 86 w 204"/>
                <a:gd name="T57" fmla="*/ 170 h 179"/>
                <a:gd name="T58" fmla="*/ 80 w 204"/>
                <a:gd name="T59" fmla="*/ 174 h 179"/>
                <a:gd name="T60" fmla="*/ 49 w 204"/>
                <a:gd name="T61" fmla="*/ 165 h 179"/>
                <a:gd name="T62" fmla="*/ 43 w 204"/>
                <a:gd name="T63" fmla="*/ 157 h 179"/>
                <a:gd name="T64" fmla="*/ 51 w 204"/>
                <a:gd name="T65" fmla="*/ 145 h 179"/>
                <a:gd name="T66" fmla="*/ 55 w 204"/>
                <a:gd name="T67" fmla="*/ 104 h 179"/>
                <a:gd name="T68" fmla="*/ 38 w 204"/>
                <a:gd name="T69" fmla="*/ 83 h 179"/>
                <a:gd name="T70" fmla="*/ 26 w 204"/>
                <a:gd name="T71" fmla="*/ 72 h 179"/>
                <a:gd name="T72" fmla="*/ 2 w 204"/>
                <a:gd name="T73" fmla="*/ 65 h 179"/>
                <a:gd name="T74" fmla="*/ 0 w 204"/>
                <a:gd name="T75" fmla="*/ 50 h 179"/>
                <a:gd name="T76" fmla="*/ 21 w 204"/>
                <a:gd name="T77" fmla="*/ 45 h 179"/>
                <a:gd name="T78" fmla="*/ 48 w 204"/>
                <a:gd name="T79" fmla="*/ 50 h 179"/>
                <a:gd name="T80" fmla="*/ 44 w 204"/>
                <a:gd name="T81" fmla="*/ 27 h 179"/>
                <a:gd name="T82" fmla="*/ 58 w 204"/>
                <a:gd name="T83" fmla="*/ 36 h 179"/>
                <a:gd name="T84" fmla="*/ 96 w 204"/>
                <a:gd name="T85" fmla="*/ 20 h 179"/>
                <a:gd name="T86" fmla="*/ 100 w 204"/>
                <a:gd name="T87" fmla="*/ 4 h 179"/>
                <a:gd name="T88" fmla="*/ 114 w 204"/>
                <a:gd name="T89" fmla="*/ 0 h 179"/>
                <a:gd name="T90" fmla="*/ 117 w 204"/>
                <a:gd name="T91" fmla="*/ 7 h 179"/>
                <a:gd name="T92" fmla="*/ 124 w 204"/>
                <a:gd name="T93" fmla="*/ 7 h 179"/>
                <a:gd name="T94" fmla="*/ 131 w 204"/>
                <a:gd name="T95" fmla="*/ 15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04" h="179">
                  <a:moveTo>
                    <a:pt x="131" y="15"/>
                  </a:moveTo>
                  <a:lnTo>
                    <a:pt x="143" y="25"/>
                  </a:lnTo>
                  <a:lnTo>
                    <a:pt x="151" y="23"/>
                  </a:lnTo>
                  <a:lnTo>
                    <a:pt x="165" y="33"/>
                  </a:lnTo>
                  <a:lnTo>
                    <a:pt x="169" y="34"/>
                  </a:lnTo>
                  <a:lnTo>
                    <a:pt x="173" y="34"/>
                  </a:lnTo>
                  <a:lnTo>
                    <a:pt x="181" y="39"/>
                  </a:lnTo>
                  <a:lnTo>
                    <a:pt x="204" y="43"/>
                  </a:lnTo>
                  <a:lnTo>
                    <a:pt x="197" y="57"/>
                  </a:lnTo>
                  <a:lnTo>
                    <a:pt x="195" y="71"/>
                  </a:lnTo>
                  <a:lnTo>
                    <a:pt x="191" y="75"/>
                  </a:lnTo>
                  <a:lnTo>
                    <a:pt x="184" y="73"/>
                  </a:lnTo>
                  <a:lnTo>
                    <a:pt x="184" y="78"/>
                  </a:lnTo>
                  <a:lnTo>
                    <a:pt x="173" y="89"/>
                  </a:lnTo>
                  <a:lnTo>
                    <a:pt x="173" y="99"/>
                  </a:lnTo>
                  <a:lnTo>
                    <a:pt x="181" y="96"/>
                  </a:lnTo>
                  <a:lnTo>
                    <a:pt x="186" y="105"/>
                  </a:lnTo>
                  <a:lnTo>
                    <a:pt x="186" y="110"/>
                  </a:lnTo>
                  <a:lnTo>
                    <a:pt x="191" y="118"/>
                  </a:lnTo>
                  <a:lnTo>
                    <a:pt x="186" y="124"/>
                  </a:lnTo>
                  <a:lnTo>
                    <a:pt x="190" y="140"/>
                  </a:lnTo>
                  <a:lnTo>
                    <a:pt x="199" y="143"/>
                  </a:lnTo>
                  <a:lnTo>
                    <a:pt x="198" y="151"/>
                  </a:lnTo>
                  <a:lnTo>
                    <a:pt x="183" y="163"/>
                  </a:lnTo>
                  <a:lnTo>
                    <a:pt x="150" y="157"/>
                  </a:lnTo>
                  <a:lnTo>
                    <a:pt x="126" y="164"/>
                  </a:lnTo>
                  <a:lnTo>
                    <a:pt x="124" y="177"/>
                  </a:lnTo>
                  <a:lnTo>
                    <a:pt x="105" y="179"/>
                  </a:lnTo>
                  <a:lnTo>
                    <a:pt x="86" y="170"/>
                  </a:lnTo>
                  <a:lnTo>
                    <a:pt x="80" y="174"/>
                  </a:lnTo>
                  <a:lnTo>
                    <a:pt x="49" y="165"/>
                  </a:lnTo>
                  <a:lnTo>
                    <a:pt x="43" y="157"/>
                  </a:lnTo>
                  <a:lnTo>
                    <a:pt x="51" y="145"/>
                  </a:lnTo>
                  <a:lnTo>
                    <a:pt x="55" y="104"/>
                  </a:lnTo>
                  <a:lnTo>
                    <a:pt x="38" y="83"/>
                  </a:lnTo>
                  <a:lnTo>
                    <a:pt x="26" y="72"/>
                  </a:lnTo>
                  <a:lnTo>
                    <a:pt x="2" y="65"/>
                  </a:lnTo>
                  <a:lnTo>
                    <a:pt x="0" y="50"/>
                  </a:lnTo>
                  <a:lnTo>
                    <a:pt x="21" y="45"/>
                  </a:lnTo>
                  <a:lnTo>
                    <a:pt x="48" y="50"/>
                  </a:lnTo>
                  <a:lnTo>
                    <a:pt x="44" y="27"/>
                  </a:lnTo>
                  <a:lnTo>
                    <a:pt x="58" y="36"/>
                  </a:lnTo>
                  <a:lnTo>
                    <a:pt x="96" y="20"/>
                  </a:lnTo>
                  <a:lnTo>
                    <a:pt x="100" y="4"/>
                  </a:lnTo>
                  <a:lnTo>
                    <a:pt x="114" y="0"/>
                  </a:lnTo>
                  <a:lnTo>
                    <a:pt x="117" y="7"/>
                  </a:lnTo>
                  <a:lnTo>
                    <a:pt x="124" y="7"/>
                  </a:lnTo>
                  <a:lnTo>
                    <a:pt x="131" y="1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69" name="Freeform 68"/>
            <p:cNvSpPr>
              <a:spLocks/>
            </p:cNvSpPr>
            <p:nvPr/>
          </p:nvSpPr>
          <p:spPr bwMode="auto">
            <a:xfrm>
              <a:off x="5195061" y="4172792"/>
              <a:ext cx="170275" cy="203478"/>
            </a:xfrm>
            <a:custGeom>
              <a:avLst/>
              <a:gdLst>
                <a:gd name="T0" fmla="*/ 42 w 103"/>
                <a:gd name="T1" fmla="*/ 131 h 131"/>
                <a:gd name="T2" fmla="*/ 23 w 103"/>
                <a:gd name="T3" fmla="*/ 110 h 131"/>
                <a:gd name="T4" fmla="*/ 11 w 103"/>
                <a:gd name="T5" fmla="*/ 93 h 131"/>
                <a:gd name="T6" fmla="*/ 0 w 103"/>
                <a:gd name="T7" fmla="*/ 71 h 131"/>
                <a:gd name="T8" fmla="*/ 1 w 103"/>
                <a:gd name="T9" fmla="*/ 65 h 131"/>
                <a:gd name="T10" fmla="*/ 5 w 103"/>
                <a:gd name="T11" fmla="*/ 58 h 131"/>
                <a:gd name="T12" fmla="*/ 9 w 103"/>
                <a:gd name="T13" fmla="*/ 43 h 131"/>
                <a:gd name="T14" fmla="*/ 13 w 103"/>
                <a:gd name="T15" fmla="*/ 27 h 131"/>
                <a:gd name="T16" fmla="*/ 19 w 103"/>
                <a:gd name="T17" fmla="*/ 26 h 131"/>
                <a:gd name="T18" fmla="*/ 46 w 103"/>
                <a:gd name="T19" fmla="*/ 26 h 131"/>
                <a:gd name="T20" fmla="*/ 46 w 103"/>
                <a:gd name="T21" fmla="*/ 1 h 131"/>
                <a:gd name="T22" fmla="*/ 54 w 103"/>
                <a:gd name="T23" fmla="*/ 0 h 131"/>
                <a:gd name="T24" fmla="*/ 65 w 103"/>
                <a:gd name="T25" fmla="*/ 3 h 131"/>
                <a:gd name="T26" fmla="*/ 76 w 103"/>
                <a:gd name="T27" fmla="*/ 0 h 131"/>
                <a:gd name="T28" fmla="*/ 79 w 103"/>
                <a:gd name="T29" fmla="*/ 1 h 131"/>
                <a:gd name="T30" fmla="*/ 77 w 103"/>
                <a:gd name="T31" fmla="*/ 10 h 131"/>
                <a:gd name="T32" fmla="*/ 82 w 103"/>
                <a:gd name="T33" fmla="*/ 21 h 131"/>
                <a:gd name="T34" fmla="*/ 96 w 103"/>
                <a:gd name="T35" fmla="*/ 19 h 131"/>
                <a:gd name="T36" fmla="*/ 101 w 103"/>
                <a:gd name="T37" fmla="*/ 24 h 131"/>
                <a:gd name="T38" fmla="*/ 93 w 103"/>
                <a:gd name="T39" fmla="*/ 48 h 131"/>
                <a:gd name="T40" fmla="*/ 102 w 103"/>
                <a:gd name="T41" fmla="*/ 60 h 131"/>
                <a:gd name="T42" fmla="*/ 103 w 103"/>
                <a:gd name="T43" fmla="*/ 76 h 131"/>
                <a:gd name="T44" fmla="*/ 101 w 103"/>
                <a:gd name="T45" fmla="*/ 90 h 131"/>
                <a:gd name="T46" fmla="*/ 95 w 103"/>
                <a:gd name="T47" fmla="*/ 100 h 131"/>
                <a:gd name="T48" fmla="*/ 79 w 103"/>
                <a:gd name="T49" fmla="*/ 99 h 131"/>
                <a:gd name="T50" fmla="*/ 69 w 103"/>
                <a:gd name="T51" fmla="*/ 89 h 131"/>
                <a:gd name="T52" fmla="*/ 68 w 103"/>
                <a:gd name="T53" fmla="*/ 98 h 131"/>
                <a:gd name="T54" fmla="*/ 56 w 103"/>
                <a:gd name="T55" fmla="*/ 101 h 131"/>
                <a:gd name="T56" fmla="*/ 49 w 103"/>
                <a:gd name="T57" fmla="*/ 106 h 131"/>
                <a:gd name="T58" fmla="*/ 56 w 103"/>
                <a:gd name="T59" fmla="*/ 120 h 131"/>
                <a:gd name="T60" fmla="*/ 42 w 103"/>
                <a:gd name="T61" fmla="*/ 131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03" h="131">
                  <a:moveTo>
                    <a:pt x="42" y="131"/>
                  </a:moveTo>
                  <a:lnTo>
                    <a:pt x="23" y="110"/>
                  </a:lnTo>
                  <a:lnTo>
                    <a:pt x="11" y="93"/>
                  </a:lnTo>
                  <a:lnTo>
                    <a:pt x="0" y="71"/>
                  </a:lnTo>
                  <a:lnTo>
                    <a:pt x="1" y="65"/>
                  </a:lnTo>
                  <a:lnTo>
                    <a:pt x="5" y="58"/>
                  </a:lnTo>
                  <a:lnTo>
                    <a:pt x="9" y="43"/>
                  </a:lnTo>
                  <a:lnTo>
                    <a:pt x="13" y="27"/>
                  </a:lnTo>
                  <a:lnTo>
                    <a:pt x="19" y="26"/>
                  </a:lnTo>
                  <a:lnTo>
                    <a:pt x="46" y="26"/>
                  </a:lnTo>
                  <a:lnTo>
                    <a:pt x="46" y="1"/>
                  </a:lnTo>
                  <a:lnTo>
                    <a:pt x="54" y="0"/>
                  </a:lnTo>
                  <a:lnTo>
                    <a:pt x="65" y="3"/>
                  </a:lnTo>
                  <a:lnTo>
                    <a:pt x="76" y="0"/>
                  </a:lnTo>
                  <a:lnTo>
                    <a:pt x="79" y="1"/>
                  </a:lnTo>
                  <a:lnTo>
                    <a:pt x="77" y="10"/>
                  </a:lnTo>
                  <a:lnTo>
                    <a:pt x="82" y="21"/>
                  </a:lnTo>
                  <a:lnTo>
                    <a:pt x="96" y="19"/>
                  </a:lnTo>
                  <a:lnTo>
                    <a:pt x="101" y="24"/>
                  </a:lnTo>
                  <a:lnTo>
                    <a:pt x="93" y="48"/>
                  </a:lnTo>
                  <a:lnTo>
                    <a:pt x="102" y="60"/>
                  </a:lnTo>
                  <a:lnTo>
                    <a:pt x="103" y="76"/>
                  </a:lnTo>
                  <a:lnTo>
                    <a:pt x="101" y="90"/>
                  </a:lnTo>
                  <a:lnTo>
                    <a:pt x="95" y="100"/>
                  </a:lnTo>
                  <a:lnTo>
                    <a:pt x="79" y="99"/>
                  </a:lnTo>
                  <a:lnTo>
                    <a:pt x="69" y="89"/>
                  </a:lnTo>
                  <a:lnTo>
                    <a:pt x="68" y="98"/>
                  </a:lnTo>
                  <a:lnTo>
                    <a:pt x="56" y="101"/>
                  </a:lnTo>
                  <a:lnTo>
                    <a:pt x="49" y="106"/>
                  </a:lnTo>
                  <a:lnTo>
                    <a:pt x="56" y="120"/>
                  </a:lnTo>
                  <a:lnTo>
                    <a:pt x="42" y="131"/>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70" name="Freeform 69"/>
            <p:cNvSpPr>
              <a:spLocks/>
            </p:cNvSpPr>
            <p:nvPr/>
          </p:nvSpPr>
          <p:spPr bwMode="auto">
            <a:xfrm>
              <a:off x="4733832" y="2479740"/>
              <a:ext cx="49594" cy="40386"/>
            </a:xfrm>
            <a:custGeom>
              <a:avLst/>
              <a:gdLst>
                <a:gd name="T0" fmla="*/ 30 w 30"/>
                <a:gd name="T1" fmla="*/ 13 h 26"/>
                <a:gd name="T2" fmla="*/ 21 w 30"/>
                <a:gd name="T3" fmla="*/ 26 h 26"/>
                <a:gd name="T4" fmla="*/ 10 w 30"/>
                <a:gd name="T5" fmla="*/ 22 h 26"/>
                <a:gd name="T6" fmla="*/ 0 w 30"/>
                <a:gd name="T7" fmla="*/ 23 h 26"/>
                <a:gd name="T8" fmla="*/ 4 w 30"/>
                <a:gd name="T9" fmla="*/ 12 h 26"/>
                <a:gd name="T10" fmla="*/ 1 w 30"/>
                <a:gd name="T11" fmla="*/ 1 h 26"/>
                <a:gd name="T12" fmla="*/ 14 w 30"/>
                <a:gd name="T13" fmla="*/ 0 h 26"/>
                <a:gd name="T14" fmla="*/ 30 w 30"/>
                <a:gd name="T15" fmla="*/ 13 h 2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26">
                  <a:moveTo>
                    <a:pt x="30" y="13"/>
                  </a:moveTo>
                  <a:lnTo>
                    <a:pt x="21" y="26"/>
                  </a:lnTo>
                  <a:lnTo>
                    <a:pt x="10" y="22"/>
                  </a:lnTo>
                  <a:lnTo>
                    <a:pt x="0" y="23"/>
                  </a:lnTo>
                  <a:lnTo>
                    <a:pt x="4" y="12"/>
                  </a:lnTo>
                  <a:lnTo>
                    <a:pt x="1" y="1"/>
                  </a:lnTo>
                  <a:lnTo>
                    <a:pt x="14" y="0"/>
                  </a:lnTo>
                  <a:lnTo>
                    <a:pt x="30" y="13"/>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71" name="Freeform 70"/>
            <p:cNvSpPr>
              <a:spLocks/>
            </p:cNvSpPr>
            <p:nvPr/>
          </p:nvSpPr>
          <p:spPr bwMode="auto">
            <a:xfrm>
              <a:off x="4773508" y="2375671"/>
              <a:ext cx="198377" cy="267160"/>
            </a:xfrm>
            <a:custGeom>
              <a:avLst/>
              <a:gdLst>
                <a:gd name="T0" fmla="*/ 49 w 120"/>
                <a:gd name="T1" fmla="*/ 0 h 172"/>
                <a:gd name="T2" fmla="*/ 32 w 120"/>
                <a:gd name="T3" fmla="*/ 21 h 172"/>
                <a:gd name="T4" fmla="*/ 47 w 120"/>
                <a:gd name="T5" fmla="*/ 18 h 172"/>
                <a:gd name="T6" fmla="*/ 64 w 120"/>
                <a:gd name="T7" fmla="*/ 18 h 172"/>
                <a:gd name="T8" fmla="*/ 60 w 120"/>
                <a:gd name="T9" fmla="*/ 34 h 172"/>
                <a:gd name="T10" fmla="*/ 46 w 120"/>
                <a:gd name="T11" fmla="*/ 51 h 172"/>
                <a:gd name="T12" fmla="*/ 62 w 120"/>
                <a:gd name="T13" fmla="*/ 53 h 172"/>
                <a:gd name="T14" fmla="*/ 63 w 120"/>
                <a:gd name="T15" fmla="*/ 55 h 172"/>
                <a:gd name="T16" fmla="*/ 76 w 120"/>
                <a:gd name="T17" fmla="*/ 78 h 172"/>
                <a:gd name="T18" fmla="*/ 87 w 120"/>
                <a:gd name="T19" fmla="*/ 82 h 172"/>
                <a:gd name="T20" fmla="*/ 96 w 120"/>
                <a:gd name="T21" fmla="*/ 104 h 172"/>
                <a:gd name="T22" fmla="*/ 101 w 120"/>
                <a:gd name="T23" fmla="*/ 112 h 172"/>
                <a:gd name="T24" fmla="*/ 120 w 120"/>
                <a:gd name="T25" fmla="*/ 116 h 172"/>
                <a:gd name="T26" fmla="*/ 118 w 120"/>
                <a:gd name="T27" fmla="*/ 129 h 172"/>
                <a:gd name="T28" fmla="*/ 110 w 120"/>
                <a:gd name="T29" fmla="*/ 135 h 172"/>
                <a:gd name="T30" fmla="*/ 116 w 120"/>
                <a:gd name="T31" fmla="*/ 145 h 172"/>
                <a:gd name="T32" fmla="*/ 102 w 120"/>
                <a:gd name="T33" fmla="*/ 155 h 172"/>
                <a:gd name="T34" fmla="*/ 81 w 120"/>
                <a:gd name="T35" fmla="*/ 155 h 172"/>
                <a:gd name="T36" fmla="*/ 54 w 120"/>
                <a:gd name="T37" fmla="*/ 161 h 172"/>
                <a:gd name="T38" fmla="*/ 46 w 120"/>
                <a:gd name="T39" fmla="*/ 157 h 172"/>
                <a:gd name="T40" fmla="*/ 36 w 120"/>
                <a:gd name="T41" fmla="*/ 166 h 172"/>
                <a:gd name="T42" fmla="*/ 21 w 120"/>
                <a:gd name="T43" fmla="*/ 164 h 172"/>
                <a:gd name="T44" fmla="*/ 10 w 120"/>
                <a:gd name="T45" fmla="*/ 172 h 172"/>
                <a:gd name="T46" fmla="*/ 1 w 120"/>
                <a:gd name="T47" fmla="*/ 168 h 172"/>
                <a:gd name="T48" fmla="*/ 25 w 120"/>
                <a:gd name="T49" fmla="*/ 147 h 172"/>
                <a:gd name="T50" fmla="*/ 39 w 120"/>
                <a:gd name="T51" fmla="*/ 142 h 172"/>
                <a:gd name="T52" fmla="*/ 39 w 120"/>
                <a:gd name="T53" fmla="*/ 142 h 172"/>
                <a:gd name="T54" fmla="*/ 15 w 120"/>
                <a:gd name="T55" fmla="*/ 139 h 172"/>
                <a:gd name="T56" fmla="*/ 11 w 120"/>
                <a:gd name="T57" fmla="*/ 131 h 172"/>
                <a:gd name="T58" fmla="*/ 27 w 120"/>
                <a:gd name="T59" fmla="*/ 125 h 172"/>
                <a:gd name="T60" fmla="*/ 19 w 120"/>
                <a:gd name="T61" fmla="*/ 114 h 172"/>
                <a:gd name="T62" fmla="*/ 22 w 120"/>
                <a:gd name="T63" fmla="*/ 101 h 172"/>
                <a:gd name="T64" fmla="*/ 45 w 120"/>
                <a:gd name="T65" fmla="*/ 102 h 172"/>
                <a:gd name="T66" fmla="*/ 45 w 120"/>
                <a:gd name="T67" fmla="*/ 102 h 172"/>
                <a:gd name="T68" fmla="*/ 48 w 120"/>
                <a:gd name="T69" fmla="*/ 91 h 172"/>
                <a:gd name="T70" fmla="*/ 38 w 120"/>
                <a:gd name="T71" fmla="*/ 79 h 172"/>
                <a:gd name="T72" fmla="*/ 37 w 120"/>
                <a:gd name="T73" fmla="*/ 79 h 172"/>
                <a:gd name="T74" fmla="*/ 19 w 120"/>
                <a:gd name="T75" fmla="*/ 75 h 172"/>
                <a:gd name="T76" fmla="*/ 15 w 120"/>
                <a:gd name="T77" fmla="*/ 70 h 172"/>
                <a:gd name="T78" fmla="*/ 21 w 120"/>
                <a:gd name="T79" fmla="*/ 61 h 172"/>
                <a:gd name="T80" fmla="*/ 16 w 120"/>
                <a:gd name="T81" fmla="*/ 55 h 172"/>
                <a:gd name="T82" fmla="*/ 8 w 120"/>
                <a:gd name="T83" fmla="*/ 65 h 172"/>
                <a:gd name="T84" fmla="*/ 8 w 120"/>
                <a:gd name="T85" fmla="*/ 46 h 172"/>
                <a:gd name="T86" fmla="*/ 0 w 120"/>
                <a:gd name="T87" fmla="*/ 36 h 172"/>
                <a:gd name="T88" fmla="*/ 7 w 120"/>
                <a:gd name="T89" fmla="*/ 15 h 172"/>
                <a:gd name="T90" fmla="*/ 19 w 120"/>
                <a:gd name="T91" fmla="*/ 0 h 172"/>
                <a:gd name="T92" fmla="*/ 31 w 120"/>
                <a:gd name="T93" fmla="*/ 1 h 172"/>
                <a:gd name="T94" fmla="*/ 49 w 120"/>
                <a:gd name="T95" fmla="*/ 0 h 1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0" h="172">
                  <a:moveTo>
                    <a:pt x="49" y="0"/>
                  </a:moveTo>
                  <a:lnTo>
                    <a:pt x="32" y="21"/>
                  </a:lnTo>
                  <a:lnTo>
                    <a:pt x="47" y="18"/>
                  </a:lnTo>
                  <a:lnTo>
                    <a:pt x="64" y="18"/>
                  </a:lnTo>
                  <a:lnTo>
                    <a:pt x="60" y="34"/>
                  </a:lnTo>
                  <a:lnTo>
                    <a:pt x="46" y="51"/>
                  </a:lnTo>
                  <a:lnTo>
                    <a:pt x="62" y="53"/>
                  </a:lnTo>
                  <a:lnTo>
                    <a:pt x="63" y="55"/>
                  </a:lnTo>
                  <a:lnTo>
                    <a:pt x="76" y="78"/>
                  </a:lnTo>
                  <a:lnTo>
                    <a:pt x="87" y="82"/>
                  </a:lnTo>
                  <a:lnTo>
                    <a:pt x="96" y="104"/>
                  </a:lnTo>
                  <a:lnTo>
                    <a:pt x="101" y="112"/>
                  </a:lnTo>
                  <a:lnTo>
                    <a:pt x="120" y="116"/>
                  </a:lnTo>
                  <a:lnTo>
                    <a:pt x="118" y="129"/>
                  </a:lnTo>
                  <a:lnTo>
                    <a:pt x="110" y="135"/>
                  </a:lnTo>
                  <a:lnTo>
                    <a:pt x="116" y="145"/>
                  </a:lnTo>
                  <a:lnTo>
                    <a:pt x="102" y="155"/>
                  </a:lnTo>
                  <a:lnTo>
                    <a:pt x="81" y="155"/>
                  </a:lnTo>
                  <a:lnTo>
                    <a:pt x="54" y="161"/>
                  </a:lnTo>
                  <a:lnTo>
                    <a:pt x="46" y="157"/>
                  </a:lnTo>
                  <a:lnTo>
                    <a:pt x="36" y="166"/>
                  </a:lnTo>
                  <a:lnTo>
                    <a:pt x="21" y="164"/>
                  </a:lnTo>
                  <a:lnTo>
                    <a:pt x="10" y="172"/>
                  </a:lnTo>
                  <a:lnTo>
                    <a:pt x="1" y="168"/>
                  </a:lnTo>
                  <a:lnTo>
                    <a:pt x="25" y="147"/>
                  </a:lnTo>
                  <a:lnTo>
                    <a:pt x="39" y="142"/>
                  </a:lnTo>
                  <a:lnTo>
                    <a:pt x="39" y="142"/>
                  </a:lnTo>
                  <a:lnTo>
                    <a:pt x="15" y="139"/>
                  </a:lnTo>
                  <a:lnTo>
                    <a:pt x="11" y="131"/>
                  </a:lnTo>
                  <a:lnTo>
                    <a:pt x="27" y="125"/>
                  </a:lnTo>
                  <a:lnTo>
                    <a:pt x="19" y="114"/>
                  </a:lnTo>
                  <a:lnTo>
                    <a:pt x="22" y="101"/>
                  </a:lnTo>
                  <a:lnTo>
                    <a:pt x="45" y="102"/>
                  </a:lnTo>
                  <a:lnTo>
                    <a:pt x="45" y="102"/>
                  </a:lnTo>
                  <a:lnTo>
                    <a:pt x="48" y="91"/>
                  </a:lnTo>
                  <a:lnTo>
                    <a:pt x="38" y="79"/>
                  </a:lnTo>
                  <a:lnTo>
                    <a:pt x="37" y="79"/>
                  </a:lnTo>
                  <a:lnTo>
                    <a:pt x="19" y="75"/>
                  </a:lnTo>
                  <a:lnTo>
                    <a:pt x="15" y="70"/>
                  </a:lnTo>
                  <a:lnTo>
                    <a:pt x="21" y="61"/>
                  </a:lnTo>
                  <a:lnTo>
                    <a:pt x="16" y="55"/>
                  </a:lnTo>
                  <a:lnTo>
                    <a:pt x="8" y="65"/>
                  </a:lnTo>
                  <a:lnTo>
                    <a:pt x="8" y="46"/>
                  </a:lnTo>
                  <a:lnTo>
                    <a:pt x="0" y="36"/>
                  </a:lnTo>
                  <a:lnTo>
                    <a:pt x="7" y="15"/>
                  </a:lnTo>
                  <a:lnTo>
                    <a:pt x="19" y="0"/>
                  </a:lnTo>
                  <a:lnTo>
                    <a:pt x="31" y="1"/>
                  </a:lnTo>
                  <a:lnTo>
                    <a:pt x="49"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72" name="Freeform 71"/>
            <p:cNvSpPr>
              <a:spLocks/>
            </p:cNvSpPr>
            <p:nvPr/>
          </p:nvSpPr>
          <p:spPr bwMode="auto">
            <a:xfrm>
              <a:off x="6026591" y="2844755"/>
              <a:ext cx="198377" cy="80769"/>
            </a:xfrm>
            <a:custGeom>
              <a:avLst/>
              <a:gdLst>
                <a:gd name="T0" fmla="*/ 33 w 120"/>
                <a:gd name="T1" fmla="*/ 42 h 52"/>
                <a:gd name="T2" fmla="*/ 34 w 120"/>
                <a:gd name="T3" fmla="*/ 33 h 52"/>
                <a:gd name="T4" fmla="*/ 28 w 120"/>
                <a:gd name="T5" fmla="*/ 19 h 52"/>
                <a:gd name="T6" fmla="*/ 17 w 120"/>
                <a:gd name="T7" fmla="*/ 11 h 52"/>
                <a:gd name="T8" fmla="*/ 7 w 120"/>
                <a:gd name="T9" fmla="*/ 9 h 52"/>
                <a:gd name="T10" fmla="*/ 0 w 120"/>
                <a:gd name="T11" fmla="*/ 3 h 52"/>
                <a:gd name="T12" fmla="*/ 1 w 120"/>
                <a:gd name="T13" fmla="*/ 0 h 52"/>
                <a:gd name="T14" fmla="*/ 16 w 120"/>
                <a:gd name="T15" fmla="*/ 4 h 52"/>
                <a:gd name="T16" fmla="*/ 41 w 120"/>
                <a:gd name="T17" fmla="*/ 7 h 52"/>
                <a:gd name="T18" fmla="*/ 66 w 120"/>
                <a:gd name="T19" fmla="*/ 17 h 52"/>
                <a:gd name="T20" fmla="*/ 69 w 120"/>
                <a:gd name="T21" fmla="*/ 21 h 52"/>
                <a:gd name="T22" fmla="*/ 79 w 120"/>
                <a:gd name="T23" fmla="*/ 18 h 52"/>
                <a:gd name="T24" fmla="*/ 95 w 120"/>
                <a:gd name="T25" fmla="*/ 22 h 52"/>
                <a:gd name="T26" fmla="*/ 102 w 120"/>
                <a:gd name="T27" fmla="*/ 30 h 52"/>
                <a:gd name="T28" fmla="*/ 113 w 120"/>
                <a:gd name="T29" fmla="*/ 35 h 52"/>
                <a:gd name="T30" fmla="*/ 110 w 120"/>
                <a:gd name="T31" fmla="*/ 38 h 52"/>
                <a:gd name="T32" fmla="*/ 120 w 120"/>
                <a:gd name="T33" fmla="*/ 49 h 52"/>
                <a:gd name="T34" fmla="*/ 118 w 120"/>
                <a:gd name="T35" fmla="*/ 52 h 52"/>
                <a:gd name="T36" fmla="*/ 109 w 120"/>
                <a:gd name="T37" fmla="*/ 50 h 52"/>
                <a:gd name="T38" fmla="*/ 95 w 120"/>
                <a:gd name="T39" fmla="*/ 44 h 52"/>
                <a:gd name="T40" fmla="*/ 92 w 120"/>
                <a:gd name="T41" fmla="*/ 48 h 52"/>
                <a:gd name="T42" fmla="*/ 69 w 120"/>
                <a:gd name="T43" fmla="*/ 51 h 52"/>
                <a:gd name="T44" fmla="*/ 51 w 120"/>
                <a:gd name="T45" fmla="*/ 41 h 52"/>
                <a:gd name="T46" fmla="*/ 33 w 120"/>
                <a:gd name="T47" fmla="*/ 42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20" h="52">
                  <a:moveTo>
                    <a:pt x="33" y="42"/>
                  </a:moveTo>
                  <a:lnTo>
                    <a:pt x="34" y="33"/>
                  </a:lnTo>
                  <a:lnTo>
                    <a:pt x="28" y="19"/>
                  </a:lnTo>
                  <a:lnTo>
                    <a:pt x="17" y="11"/>
                  </a:lnTo>
                  <a:lnTo>
                    <a:pt x="7" y="9"/>
                  </a:lnTo>
                  <a:lnTo>
                    <a:pt x="0" y="3"/>
                  </a:lnTo>
                  <a:lnTo>
                    <a:pt x="1" y="0"/>
                  </a:lnTo>
                  <a:lnTo>
                    <a:pt x="16" y="4"/>
                  </a:lnTo>
                  <a:lnTo>
                    <a:pt x="41" y="7"/>
                  </a:lnTo>
                  <a:lnTo>
                    <a:pt x="66" y="17"/>
                  </a:lnTo>
                  <a:lnTo>
                    <a:pt x="69" y="21"/>
                  </a:lnTo>
                  <a:lnTo>
                    <a:pt x="79" y="18"/>
                  </a:lnTo>
                  <a:lnTo>
                    <a:pt x="95" y="22"/>
                  </a:lnTo>
                  <a:lnTo>
                    <a:pt x="102" y="30"/>
                  </a:lnTo>
                  <a:lnTo>
                    <a:pt x="113" y="35"/>
                  </a:lnTo>
                  <a:lnTo>
                    <a:pt x="110" y="38"/>
                  </a:lnTo>
                  <a:lnTo>
                    <a:pt x="120" y="49"/>
                  </a:lnTo>
                  <a:lnTo>
                    <a:pt x="118" y="52"/>
                  </a:lnTo>
                  <a:lnTo>
                    <a:pt x="109" y="50"/>
                  </a:lnTo>
                  <a:lnTo>
                    <a:pt x="95" y="44"/>
                  </a:lnTo>
                  <a:lnTo>
                    <a:pt x="92" y="48"/>
                  </a:lnTo>
                  <a:lnTo>
                    <a:pt x="69" y="51"/>
                  </a:lnTo>
                  <a:lnTo>
                    <a:pt x="51" y="41"/>
                  </a:lnTo>
                  <a:lnTo>
                    <a:pt x="33" y="42"/>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73" name="Freeform 72"/>
            <p:cNvSpPr>
              <a:spLocks/>
            </p:cNvSpPr>
            <p:nvPr/>
          </p:nvSpPr>
          <p:spPr bwMode="auto">
            <a:xfrm>
              <a:off x="4829717" y="3890099"/>
              <a:ext cx="130598" cy="205030"/>
            </a:xfrm>
            <a:custGeom>
              <a:avLst/>
              <a:gdLst>
                <a:gd name="T0" fmla="*/ 79 w 79"/>
                <a:gd name="T1" fmla="*/ 107 h 132"/>
                <a:gd name="T2" fmla="*/ 50 w 79"/>
                <a:gd name="T3" fmla="*/ 119 h 132"/>
                <a:gd name="T4" fmla="*/ 40 w 79"/>
                <a:gd name="T5" fmla="*/ 127 h 132"/>
                <a:gd name="T6" fmla="*/ 23 w 79"/>
                <a:gd name="T7" fmla="*/ 132 h 132"/>
                <a:gd name="T8" fmla="*/ 7 w 79"/>
                <a:gd name="T9" fmla="*/ 127 h 132"/>
                <a:gd name="T10" fmla="*/ 8 w 79"/>
                <a:gd name="T11" fmla="*/ 119 h 132"/>
                <a:gd name="T12" fmla="*/ 0 w 79"/>
                <a:gd name="T13" fmla="*/ 100 h 132"/>
                <a:gd name="T14" fmla="*/ 5 w 79"/>
                <a:gd name="T15" fmla="*/ 77 h 132"/>
                <a:gd name="T16" fmla="*/ 12 w 79"/>
                <a:gd name="T17" fmla="*/ 60 h 132"/>
                <a:gd name="T18" fmla="*/ 8 w 79"/>
                <a:gd name="T19" fmla="*/ 30 h 132"/>
                <a:gd name="T20" fmla="*/ 5 w 79"/>
                <a:gd name="T21" fmla="*/ 14 h 132"/>
                <a:gd name="T22" fmla="*/ 6 w 79"/>
                <a:gd name="T23" fmla="*/ 3 h 132"/>
                <a:gd name="T24" fmla="*/ 37 w 79"/>
                <a:gd name="T25" fmla="*/ 2 h 132"/>
                <a:gd name="T26" fmla="*/ 45 w 79"/>
                <a:gd name="T27" fmla="*/ 3 h 132"/>
                <a:gd name="T28" fmla="*/ 51 w 79"/>
                <a:gd name="T29" fmla="*/ 0 h 132"/>
                <a:gd name="T30" fmla="*/ 60 w 79"/>
                <a:gd name="T31" fmla="*/ 1 h 132"/>
                <a:gd name="T32" fmla="*/ 58 w 79"/>
                <a:gd name="T33" fmla="*/ 8 h 132"/>
                <a:gd name="T34" fmla="*/ 66 w 79"/>
                <a:gd name="T35" fmla="*/ 19 h 132"/>
                <a:gd name="T36" fmla="*/ 66 w 79"/>
                <a:gd name="T37" fmla="*/ 34 h 132"/>
                <a:gd name="T38" fmla="*/ 68 w 79"/>
                <a:gd name="T39" fmla="*/ 50 h 132"/>
                <a:gd name="T40" fmla="*/ 72 w 79"/>
                <a:gd name="T41" fmla="*/ 58 h 132"/>
                <a:gd name="T42" fmla="*/ 68 w 79"/>
                <a:gd name="T43" fmla="*/ 76 h 132"/>
                <a:gd name="T44" fmla="*/ 70 w 79"/>
                <a:gd name="T45" fmla="*/ 87 h 132"/>
                <a:gd name="T46" fmla="*/ 75 w 79"/>
                <a:gd name="T47" fmla="*/ 100 h 132"/>
                <a:gd name="T48" fmla="*/ 79 w 79"/>
                <a:gd name="T49" fmla="*/ 107 h 1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79" h="132">
                  <a:moveTo>
                    <a:pt x="79" y="107"/>
                  </a:moveTo>
                  <a:lnTo>
                    <a:pt x="50" y="119"/>
                  </a:lnTo>
                  <a:lnTo>
                    <a:pt x="40" y="127"/>
                  </a:lnTo>
                  <a:lnTo>
                    <a:pt x="23" y="132"/>
                  </a:lnTo>
                  <a:lnTo>
                    <a:pt x="7" y="127"/>
                  </a:lnTo>
                  <a:lnTo>
                    <a:pt x="8" y="119"/>
                  </a:lnTo>
                  <a:lnTo>
                    <a:pt x="0" y="100"/>
                  </a:lnTo>
                  <a:lnTo>
                    <a:pt x="5" y="77"/>
                  </a:lnTo>
                  <a:lnTo>
                    <a:pt x="12" y="60"/>
                  </a:lnTo>
                  <a:lnTo>
                    <a:pt x="8" y="30"/>
                  </a:lnTo>
                  <a:lnTo>
                    <a:pt x="5" y="14"/>
                  </a:lnTo>
                  <a:lnTo>
                    <a:pt x="6" y="3"/>
                  </a:lnTo>
                  <a:lnTo>
                    <a:pt x="37" y="2"/>
                  </a:lnTo>
                  <a:lnTo>
                    <a:pt x="45" y="3"/>
                  </a:lnTo>
                  <a:lnTo>
                    <a:pt x="51" y="0"/>
                  </a:lnTo>
                  <a:lnTo>
                    <a:pt x="60" y="1"/>
                  </a:lnTo>
                  <a:lnTo>
                    <a:pt x="58" y="8"/>
                  </a:lnTo>
                  <a:lnTo>
                    <a:pt x="66" y="19"/>
                  </a:lnTo>
                  <a:lnTo>
                    <a:pt x="66" y="34"/>
                  </a:lnTo>
                  <a:lnTo>
                    <a:pt x="68" y="50"/>
                  </a:lnTo>
                  <a:lnTo>
                    <a:pt x="72" y="58"/>
                  </a:lnTo>
                  <a:lnTo>
                    <a:pt x="68" y="76"/>
                  </a:lnTo>
                  <a:lnTo>
                    <a:pt x="70" y="87"/>
                  </a:lnTo>
                  <a:lnTo>
                    <a:pt x="75" y="100"/>
                  </a:lnTo>
                  <a:lnTo>
                    <a:pt x="79" y="107"/>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74" name="Freeform 73"/>
            <p:cNvSpPr>
              <a:spLocks/>
            </p:cNvSpPr>
            <p:nvPr/>
          </p:nvSpPr>
          <p:spPr bwMode="auto">
            <a:xfrm>
              <a:off x="4470983" y="3841947"/>
              <a:ext cx="219869" cy="170858"/>
            </a:xfrm>
            <a:custGeom>
              <a:avLst/>
              <a:gdLst>
                <a:gd name="T0" fmla="*/ 116 w 133"/>
                <a:gd name="T1" fmla="*/ 101 h 110"/>
                <a:gd name="T2" fmla="*/ 108 w 133"/>
                <a:gd name="T3" fmla="*/ 110 h 110"/>
                <a:gd name="T4" fmla="*/ 105 w 133"/>
                <a:gd name="T5" fmla="*/ 97 h 110"/>
                <a:gd name="T6" fmla="*/ 93 w 133"/>
                <a:gd name="T7" fmla="*/ 86 h 110"/>
                <a:gd name="T8" fmla="*/ 84 w 133"/>
                <a:gd name="T9" fmla="*/ 88 h 110"/>
                <a:gd name="T10" fmla="*/ 81 w 133"/>
                <a:gd name="T11" fmla="*/ 75 h 110"/>
                <a:gd name="T12" fmla="*/ 78 w 133"/>
                <a:gd name="T13" fmla="*/ 60 h 110"/>
                <a:gd name="T14" fmla="*/ 58 w 133"/>
                <a:gd name="T15" fmla="*/ 53 h 110"/>
                <a:gd name="T16" fmla="*/ 49 w 133"/>
                <a:gd name="T17" fmla="*/ 57 h 110"/>
                <a:gd name="T18" fmla="*/ 44 w 133"/>
                <a:gd name="T19" fmla="*/ 67 h 110"/>
                <a:gd name="T20" fmla="*/ 26 w 133"/>
                <a:gd name="T21" fmla="*/ 64 h 110"/>
                <a:gd name="T22" fmla="*/ 14 w 133"/>
                <a:gd name="T23" fmla="*/ 53 h 110"/>
                <a:gd name="T24" fmla="*/ 8 w 133"/>
                <a:gd name="T25" fmla="*/ 40 h 110"/>
                <a:gd name="T26" fmla="*/ 0 w 133"/>
                <a:gd name="T27" fmla="*/ 32 h 110"/>
                <a:gd name="T28" fmla="*/ 14 w 133"/>
                <a:gd name="T29" fmla="*/ 22 h 110"/>
                <a:gd name="T30" fmla="*/ 22 w 133"/>
                <a:gd name="T31" fmla="*/ 19 h 110"/>
                <a:gd name="T32" fmla="*/ 24 w 133"/>
                <a:gd name="T33" fmla="*/ 9 h 110"/>
                <a:gd name="T34" fmla="*/ 26 w 133"/>
                <a:gd name="T35" fmla="*/ 0 h 110"/>
                <a:gd name="T36" fmla="*/ 48 w 133"/>
                <a:gd name="T37" fmla="*/ 5 h 110"/>
                <a:gd name="T38" fmla="*/ 54 w 133"/>
                <a:gd name="T39" fmla="*/ 2 h 110"/>
                <a:gd name="T40" fmla="*/ 66 w 133"/>
                <a:gd name="T41" fmla="*/ 3 h 110"/>
                <a:gd name="T42" fmla="*/ 70 w 133"/>
                <a:gd name="T43" fmla="*/ 10 h 110"/>
                <a:gd name="T44" fmla="*/ 78 w 133"/>
                <a:gd name="T45" fmla="*/ 8 h 110"/>
                <a:gd name="T46" fmla="*/ 91 w 133"/>
                <a:gd name="T47" fmla="*/ 15 h 110"/>
                <a:gd name="T48" fmla="*/ 102 w 133"/>
                <a:gd name="T49" fmla="*/ 8 h 110"/>
                <a:gd name="T50" fmla="*/ 110 w 133"/>
                <a:gd name="T51" fmla="*/ 6 h 110"/>
                <a:gd name="T52" fmla="*/ 116 w 133"/>
                <a:gd name="T53" fmla="*/ 16 h 110"/>
                <a:gd name="T54" fmla="*/ 120 w 133"/>
                <a:gd name="T55" fmla="*/ 30 h 110"/>
                <a:gd name="T56" fmla="*/ 123 w 133"/>
                <a:gd name="T57" fmla="*/ 35 h 110"/>
                <a:gd name="T58" fmla="*/ 124 w 133"/>
                <a:gd name="T59" fmla="*/ 43 h 110"/>
                <a:gd name="T60" fmla="*/ 126 w 133"/>
                <a:gd name="T61" fmla="*/ 51 h 110"/>
                <a:gd name="T62" fmla="*/ 128 w 133"/>
                <a:gd name="T63" fmla="*/ 67 h 110"/>
                <a:gd name="T64" fmla="*/ 126 w 133"/>
                <a:gd name="T65" fmla="*/ 86 h 110"/>
                <a:gd name="T66" fmla="*/ 126 w 133"/>
                <a:gd name="T67" fmla="*/ 93 h 110"/>
                <a:gd name="T68" fmla="*/ 122 w 133"/>
                <a:gd name="T69" fmla="*/ 102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33" h="110">
                  <a:moveTo>
                    <a:pt x="122" y="102"/>
                  </a:moveTo>
                  <a:lnTo>
                    <a:pt x="116" y="101"/>
                  </a:lnTo>
                  <a:lnTo>
                    <a:pt x="113" y="110"/>
                  </a:lnTo>
                  <a:lnTo>
                    <a:pt x="108" y="110"/>
                  </a:lnTo>
                  <a:lnTo>
                    <a:pt x="104" y="105"/>
                  </a:lnTo>
                  <a:lnTo>
                    <a:pt x="105" y="97"/>
                  </a:lnTo>
                  <a:lnTo>
                    <a:pt x="98" y="84"/>
                  </a:lnTo>
                  <a:lnTo>
                    <a:pt x="93" y="86"/>
                  </a:lnTo>
                  <a:lnTo>
                    <a:pt x="89" y="87"/>
                  </a:lnTo>
                  <a:lnTo>
                    <a:pt x="84" y="88"/>
                  </a:lnTo>
                  <a:lnTo>
                    <a:pt x="84" y="80"/>
                  </a:lnTo>
                  <a:lnTo>
                    <a:pt x="81" y="75"/>
                  </a:lnTo>
                  <a:lnTo>
                    <a:pt x="82" y="69"/>
                  </a:lnTo>
                  <a:lnTo>
                    <a:pt x="78" y="60"/>
                  </a:lnTo>
                  <a:lnTo>
                    <a:pt x="73" y="53"/>
                  </a:lnTo>
                  <a:lnTo>
                    <a:pt x="58" y="53"/>
                  </a:lnTo>
                  <a:lnTo>
                    <a:pt x="54" y="57"/>
                  </a:lnTo>
                  <a:lnTo>
                    <a:pt x="49" y="57"/>
                  </a:lnTo>
                  <a:lnTo>
                    <a:pt x="46" y="61"/>
                  </a:lnTo>
                  <a:lnTo>
                    <a:pt x="44" y="67"/>
                  </a:lnTo>
                  <a:lnTo>
                    <a:pt x="34" y="76"/>
                  </a:lnTo>
                  <a:lnTo>
                    <a:pt x="26" y="64"/>
                  </a:lnTo>
                  <a:lnTo>
                    <a:pt x="19" y="56"/>
                  </a:lnTo>
                  <a:lnTo>
                    <a:pt x="14" y="53"/>
                  </a:lnTo>
                  <a:lnTo>
                    <a:pt x="10" y="49"/>
                  </a:lnTo>
                  <a:lnTo>
                    <a:pt x="8" y="40"/>
                  </a:lnTo>
                  <a:lnTo>
                    <a:pt x="5" y="35"/>
                  </a:lnTo>
                  <a:lnTo>
                    <a:pt x="0" y="32"/>
                  </a:lnTo>
                  <a:lnTo>
                    <a:pt x="8" y="22"/>
                  </a:lnTo>
                  <a:lnTo>
                    <a:pt x="14" y="22"/>
                  </a:lnTo>
                  <a:lnTo>
                    <a:pt x="18" y="19"/>
                  </a:lnTo>
                  <a:lnTo>
                    <a:pt x="22" y="19"/>
                  </a:lnTo>
                  <a:lnTo>
                    <a:pt x="25" y="16"/>
                  </a:lnTo>
                  <a:lnTo>
                    <a:pt x="24" y="9"/>
                  </a:lnTo>
                  <a:lnTo>
                    <a:pt x="26" y="7"/>
                  </a:lnTo>
                  <a:lnTo>
                    <a:pt x="26" y="0"/>
                  </a:lnTo>
                  <a:lnTo>
                    <a:pt x="35" y="0"/>
                  </a:lnTo>
                  <a:lnTo>
                    <a:pt x="48" y="5"/>
                  </a:lnTo>
                  <a:lnTo>
                    <a:pt x="52" y="5"/>
                  </a:lnTo>
                  <a:lnTo>
                    <a:pt x="54" y="2"/>
                  </a:lnTo>
                  <a:lnTo>
                    <a:pt x="64" y="4"/>
                  </a:lnTo>
                  <a:lnTo>
                    <a:pt x="66" y="3"/>
                  </a:lnTo>
                  <a:lnTo>
                    <a:pt x="67" y="10"/>
                  </a:lnTo>
                  <a:lnTo>
                    <a:pt x="70" y="10"/>
                  </a:lnTo>
                  <a:lnTo>
                    <a:pt x="75" y="8"/>
                  </a:lnTo>
                  <a:lnTo>
                    <a:pt x="78" y="8"/>
                  </a:lnTo>
                  <a:lnTo>
                    <a:pt x="83" y="14"/>
                  </a:lnTo>
                  <a:lnTo>
                    <a:pt x="91" y="15"/>
                  </a:lnTo>
                  <a:lnTo>
                    <a:pt x="96" y="11"/>
                  </a:lnTo>
                  <a:lnTo>
                    <a:pt x="102" y="8"/>
                  </a:lnTo>
                  <a:lnTo>
                    <a:pt x="106" y="5"/>
                  </a:lnTo>
                  <a:lnTo>
                    <a:pt x="110" y="6"/>
                  </a:lnTo>
                  <a:lnTo>
                    <a:pt x="114" y="10"/>
                  </a:lnTo>
                  <a:lnTo>
                    <a:pt x="116" y="16"/>
                  </a:lnTo>
                  <a:lnTo>
                    <a:pt x="123" y="25"/>
                  </a:lnTo>
                  <a:lnTo>
                    <a:pt x="120" y="30"/>
                  </a:lnTo>
                  <a:lnTo>
                    <a:pt x="119" y="37"/>
                  </a:lnTo>
                  <a:lnTo>
                    <a:pt x="123" y="35"/>
                  </a:lnTo>
                  <a:lnTo>
                    <a:pt x="125" y="37"/>
                  </a:lnTo>
                  <a:lnTo>
                    <a:pt x="124" y="43"/>
                  </a:lnTo>
                  <a:lnTo>
                    <a:pt x="130" y="49"/>
                  </a:lnTo>
                  <a:lnTo>
                    <a:pt x="126" y="51"/>
                  </a:lnTo>
                  <a:lnTo>
                    <a:pt x="124" y="58"/>
                  </a:lnTo>
                  <a:lnTo>
                    <a:pt x="128" y="67"/>
                  </a:lnTo>
                  <a:lnTo>
                    <a:pt x="133" y="83"/>
                  </a:lnTo>
                  <a:lnTo>
                    <a:pt x="126" y="86"/>
                  </a:lnTo>
                  <a:lnTo>
                    <a:pt x="124" y="89"/>
                  </a:lnTo>
                  <a:lnTo>
                    <a:pt x="126" y="93"/>
                  </a:lnTo>
                  <a:lnTo>
                    <a:pt x="125" y="102"/>
                  </a:lnTo>
                  <a:lnTo>
                    <a:pt x="122" y="102"/>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75" name="Freeform 74"/>
            <p:cNvSpPr>
              <a:spLocks/>
            </p:cNvSpPr>
            <p:nvPr/>
          </p:nvSpPr>
          <p:spPr bwMode="auto">
            <a:xfrm>
              <a:off x="4419736" y="3800010"/>
              <a:ext cx="90923" cy="24853"/>
            </a:xfrm>
            <a:custGeom>
              <a:avLst/>
              <a:gdLst>
                <a:gd name="T0" fmla="*/ 0 w 55"/>
                <a:gd name="T1" fmla="*/ 15 h 16"/>
                <a:gd name="T2" fmla="*/ 3 w 55"/>
                <a:gd name="T3" fmla="*/ 6 h 16"/>
                <a:gd name="T4" fmla="*/ 23 w 55"/>
                <a:gd name="T5" fmla="*/ 5 h 16"/>
                <a:gd name="T6" fmla="*/ 27 w 55"/>
                <a:gd name="T7" fmla="*/ 0 h 16"/>
                <a:gd name="T8" fmla="*/ 33 w 55"/>
                <a:gd name="T9" fmla="*/ 0 h 16"/>
                <a:gd name="T10" fmla="*/ 40 w 55"/>
                <a:gd name="T11" fmla="*/ 5 h 16"/>
                <a:gd name="T12" fmla="*/ 45 w 55"/>
                <a:gd name="T13" fmla="*/ 5 h 16"/>
                <a:gd name="T14" fmla="*/ 51 w 55"/>
                <a:gd name="T15" fmla="*/ 2 h 16"/>
                <a:gd name="T16" fmla="*/ 55 w 55"/>
                <a:gd name="T17" fmla="*/ 8 h 16"/>
                <a:gd name="T18" fmla="*/ 47 w 55"/>
                <a:gd name="T19" fmla="*/ 13 h 16"/>
                <a:gd name="T20" fmla="*/ 39 w 55"/>
                <a:gd name="T21" fmla="*/ 12 h 16"/>
                <a:gd name="T22" fmla="*/ 31 w 55"/>
                <a:gd name="T23" fmla="*/ 8 h 16"/>
                <a:gd name="T24" fmla="*/ 25 w 55"/>
                <a:gd name="T25" fmla="*/ 13 h 16"/>
                <a:gd name="T26" fmla="*/ 21 w 55"/>
                <a:gd name="T27" fmla="*/ 13 h 16"/>
                <a:gd name="T28" fmla="*/ 17 w 55"/>
                <a:gd name="T29" fmla="*/ 16 h 16"/>
                <a:gd name="T30" fmla="*/ 0 w 55"/>
                <a:gd name="T31" fmla="*/ 15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55" h="16">
                  <a:moveTo>
                    <a:pt x="0" y="15"/>
                  </a:moveTo>
                  <a:lnTo>
                    <a:pt x="3" y="6"/>
                  </a:lnTo>
                  <a:lnTo>
                    <a:pt x="23" y="5"/>
                  </a:lnTo>
                  <a:lnTo>
                    <a:pt x="27" y="0"/>
                  </a:lnTo>
                  <a:lnTo>
                    <a:pt x="33" y="0"/>
                  </a:lnTo>
                  <a:lnTo>
                    <a:pt x="40" y="5"/>
                  </a:lnTo>
                  <a:lnTo>
                    <a:pt x="45" y="5"/>
                  </a:lnTo>
                  <a:lnTo>
                    <a:pt x="51" y="2"/>
                  </a:lnTo>
                  <a:lnTo>
                    <a:pt x="55" y="8"/>
                  </a:lnTo>
                  <a:lnTo>
                    <a:pt x="47" y="13"/>
                  </a:lnTo>
                  <a:lnTo>
                    <a:pt x="39" y="12"/>
                  </a:lnTo>
                  <a:lnTo>
                    <a:pt x="31" y="8"/>
                  </a:lnTo>
                  <a:lnTo>
                    <a:pt x="25" y="13"/>
                  </a:lnTo>
                  <a:lnTo>
                    <a:pt x="21" y="13"/>
                  </a:lnTo>
                  <a:lnTo>
                    <a:pt x="17" y="16"/>
                  </a:lnTo>
                  <a:lnTo>
                    <a:pt x="0" y="1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76" name="Freeform 75"/>
            <p:cNvSpPr>
              <a:spLocks/>
            </p:cNvSpPr>
            <p:nvPr/>
          </p:nvSpPr>
          <p:spPr bwMode="auto">
            <a:xfrm>
              <a:off x="4424696" y="3840395"/>
              <a:ext cx="89270" cy="51258"/>
            </a:xfrm>
            <a:custGeom>
              <a:avLst/>
              <a:gdLst>
                <a:gd name="T0" fmla="*/ 28 w 54"/>
                <a:gd name="T1" fmla="*/ 33 h 33"/>
                <a:gd name="T2" fmla="*/ 18 w 54"/>
                <a:gd name="T3" fmla="*/ 24 h 33"/>
                <a:gd name="T4" fmla="*/ 10 w 54"/>
                <a:gd name="T5" fmla="*/ 23 h 33"/>
                <a:gd name="T6" fmla="*/ 6 w 54"/>
                <a:gd name="T7" fmla="*/ 17 h 33"/>
                <a:gd name="T8" fmla="*/ 6 w 54"/>
                <a:gd name="T9" fmla="*/ 14 h 33"/>
                <a:gd name="T10" fmla="*/ 1 w 54"/>
                <a:gd name="T11" fmla="*/ 10 h 33"/>
                <a:gd name="T12" fmla="*/ 0 w 54"/>
                <a:gd name="T13" fmla="*/ 5 h 33"/>
                <a:gd name="T14" fmla="*/ 10 w 54"/>
                <a:gd name="T15" fmla="*/ 2 h 33"/>
                <a:gd name="T16" fmla="*/ 16 w 54"/>
                <a:gd name="T17" fmla="*/ 2 h 33"/>
                <a:gd name="T18" fmla="*/ 21 w 54"/>
                <a:gd name="T19" fmla="*/ 0 h 33"/>
                <a:gd name="T20" fmla="*/ 54 w 54"/>
                <a:gd name="T21" fmla="*/ 1 h 33"/>
                <a:gd name="T22" fmla="*/ 54 w 54"/>
                <a:gd name="T23" fmla="*/ 8 h 33"/>
                <a:gd name="T24" fmla="*/ 52 w 54"/>
                <a:gd name="T25" fmla="*/ 10 h 33"/>
                <a:gd name="T26" fmla="*/ 53 w 54"/>
                <a:gd name="T27" fmla="*/ 17 h 33"/>
                <a:gd name="T28" fmla="*/ 50 w 54"/>
                <a:gd name="T29" fmla="*/ 20 h 33"/>
                <a:gd name="T30" fmla="*/ 46 w 54"/>
                <a:gd name="T31" fmla="*/ 20 h 33"/>
                <a:gd name="T32" fmla="*/ 42 w 54"/>
                <a:gd name="T33" fmla="*/ 23 h 33"/>
                <a:gd name="T34" fmla="*/ 36 w 54"/>
                <a:gd name="T35" fmla="*/ 23 h 33"/>
                <a:gd name="T36" fmla="*/ 28 w 54"/>
                <a:gd name="T37" fmla="*/ 33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4" h="33">
                  <a:moveTo>
                    <a:pt x="28" y="33"/>
                  </a:moveTo>
                  <a:lnTo>
                    <a:pt x="18" y="24"/>
                  </a:lnTo>
                  <a:lnTo>
                    <a:pt x="10" y="23"/>
                  </a:lnTo>
                  <a:lnTo>
                    <a:pt x="6" y="17"/>
                  </a:lnTo>
                  <a:lnTo>
                    <a:pt x="6" y="14"/>
                  </a:lnTo>
                  <a:lnTo>
                    <a:pt x="1" y="10"/>
                  </a:lnTo>
                  <a:lnTo>
                    <a:pt x="0" y="5"/>
                  </a:lnTo>
                  <a:lnTo>
                    <a:pt x="10" y="2"/>
                  </a:lnTo>
                  <a:lnTo>
                    <a:pt x="16" y="2"/>
                  </a:lnTo>
                  <a:lnTo>
                    <a:pt x="21" y="0"/>
                  </a:lnTo>
                  <a:lnTo>
                    <a:pt x="54" y="1"/>
                  </a:lnTo>
                  <a:lnTo>
                    <a:pt x="54" y="8"/>
                  </a:lnTo>
                  <a:lnTo>
                    <a:pt x="52" y="10"/>
                  </a:lnTo>
                  <a:lnTo>
                    <a:pt x="53" y="17"/>
                  </a:lnTo>
                  <a:lnTo>
                    <a:pt x="50" y="20"/>
                  </a:lnTo>
                  <a:lnTo>
                    <a:pt x="46" y="20"/>
                  </a:lnTo>
                  <a:lnTo>
                    <a:pt x="42" y="23"/>
                  </a:lnTo>
                  <a:lnTo>
                    <a:pt x="36" y="23"/>
                  </a:lnTo>
                  <a:lnTo>
                    <a:pt x="28" y="33"/>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77" name="Freeform 76"/>
            <p:cNvSpPr>
              <a:spLocks/>
            </p:cNvSpPr>
            <p:nvPr/>
          </p:nvSpPr>
          <p:spPr bwMode="auto">
            <a:xfrm>
              <a:off x="5209938" y="4174345"/>
              <a:ext cx="61167" cy="40386"/>
            </a:xfrm>
            <a:custGeom>
              <a:avLst/>
              <a:gdLst>
                <a:gd name="T0" fmla="*/ 4 w 37"/>
                <a:gd name="T1" fmla="*/ 26 h 26"/>
                <a:gd name="T2" fmla="*/ 0 w 37"/>
                <a:gd name="T3" fmla="*/ 23 h 26"/>
                <a:gd name="T4" fmla="*/ 7 w 37"/>
                <a:gd name="T5" fmla="*/ 0 h 26"/>
                <a:gd name="T6" fmla="*/ 37 w 37"/>
                <a:gd name="T7" fmla="*/ 0 h 26"/>
                <a:gd name="T8" fmla="*/ 37 w 37"/>
                <a:gd name="T9" fmla="*/ 25 h 26"/>
                <a:gd name="T10" fmla="*/ 10 w 37"/>
                <a:gd name="T11" fmla="*/ 25 h 26"/>
                <a:gd name="T12" fmla="*/ 4 w 37"/>
                <a:gd name="T13" fmla="*/ 26 h 26"/>
              </a:gdLst>
              <a:ahLst/>
              <a:cxnLst>
                <a:cxn ang="0">
                  <a:pos x="T0" y="T1"/>
                </a:cxn>
                <a:cxn ang="0">
                  <a:pos x="T2" y="T3"/>
                </a:cxn>
                <a:cxn ang="0">
                  <a:pos x="T4" y="T5"/>
                </a:cxn>
                <a:cxn ang="0">
                  <a:pos x="T6" y="T7"/>
                </a:cxn>
                <a:cxn ang="0">
                  <a:pos x="T8" y="T9"/>
                </a:cxn>
                <a:cxn ang="0">
                  <a:pos x="T10" y="T11"/>
                </a:cxn>
                <a:cxn ang="0">
                  <a:pos x="T12" y="T13"/>
                </a:cxn>
              </a:cxnLst>
              <a:rect l="0" t="0" r="r" b="b"/>
              <a:pathLst>
                <a:path w="37" h="26">
                  <a:moveTo>
                    <a:pt x="4" y="26"/>
                  </a:moveTo>
                  <a:lnTo>
                    <a:pt x="0" y="23"/>
                  </a:lnTo>
                  <a:lnTo>
                    <a:pt x="7" y="0"/>
                  </a:lnTo>
                  <a:lnTo>
                    <a:pt x="37" y="0"/>
                  </a:lnTo>
                  <a:lnTo>
                    <a:pt x="37" y="25"/>
                  </a:lnTo>
                  <a:lnTo>
                    <a:pt x="10" y="25"/>
                  </a:lnTo>
                  <a:lnTo>
                    <a:pt x="4" y="26"/>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78" name="Freeform 77"/>
            <p:cNvSpPr>
              <a:spLocks/>
            </p:cNvSpPr>
            <p:nvPr/>
          </p:nvSpPr>
          <p:spPr bwMode="auto">
            <a:xfrm>
              <a:off x="5600080" y="3096382"/>
              <a:ext cx="79351" cy="24853"/>
            </a:xfrm>
            <a:custGeom>
              <a:avLst/>
              <a:gdLst>
                <a:gd name="T0" fmla="*/ 2 w 48"/>
                <a:gd name="T1" fmla="*/ 0 h 16"/>
                <a:gd name="T2" fmla="*/ 12 w 48"/>
                <a:gd name="T3" fmla="*/ 7 h 16"/>
                <a:gd name="T4" fmla="*/ 25 w 48"/>
                <a:gd name="T5" fmla="*/ 6 h 16"/>
                <a:gd name="T6" fmla="*/ 39 w 48"/>
                <a:gd name="T7" fmla="*/ 7 h 16"/>
                <a:gd name="T8" fmla="*/ 38 w 48"/>
                <a:gd name="T9" fmla="*/ 11 h 16"/>
                <a:gd name="T10" fmla="*/ 48 w 48"/>
                <a:gd name="T11" fmla="*/ 8 h 16"/>
                <a:gd name="T12" fmla="*/ 46 w 48"/>
                <a:gd name="T13" fmla="*/ 14 h 16"/>
                <a:gd name="T14" fmla="*/ 21 w 48"/>
                <a:gd name="T15" fmla="*/ 16 h 16"/>
                <a:gd name="T16" fmla="*/ 21 w 48"/>
                <a:gd name="T17" fmla="*/ 13 h 16"/>
                <a:gd name="T18" fmla="*/ 0 w 48"/>
                <a:gd name="T19" fmla="*/ 9 h 16"/>
                <a:gd name="T20" fmla="*/ 2 w 48"/>
                <a:gd name="T21"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8" h="16">
                  <a:moveTo>
                    <a:pt x="2" y="0"/>
                  </a:moveTo>
                  <a:lnTo>
                    <a:pt x="12" y="7"/>
                  </a:lnTo>
                  <a:lnTo>
                    <a:pt x="25" y="6"/>
                  </a:lnTo>
                  <a:lnTo>
                    <a:pt x="39" y="7"/>
                  </a:lnTo>
                  <a:lnTo>
                    <a:pt x="38" y="11"/>
                  </a:lnTo>
                  <a:lnTo>
                    <a:pt x="48" y="8"/>
                  </a:lnTo>
                  <a:lnTo>
                    <a:pt x="46" y="14"/>
                  </a:lnTo>
                  <a:lnTo>
                    <a:pt x="21" y="16"/>
                  </a:lnTo>
                  <a:lnTo>
                    <a:pt x="21" y="13"/>
                  </a:lnTo>
                  <a:lnTo>
                    <a:pt x="0" y="9"/>
                  </a:lnTo>
                  <a:lnTo>
                    <a:pt x="2"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79" name="Freeform 78"/>
            <p:cNvSpPr>
              <a:spLocks/>
            </p:cNvSpPr>
            <p:nvPr/>
          </p:nvSpPr>
          <p:spPr bwMode="auto">
            <a:xfrm>
              <a:off x="5492626" y="2900673"/>
              <a:ext cx="173581" cy="172413"/>
            </a:xfrm>
            <a:custGeom>
              <a:avLst/>
              <a:gdLst>
                <a:gd name="T0" fmla="*/ 105 w 105"/>
                <a:gd name="T1" fmla="*/ 5 h 111"/>
                <a:gd name="T2" fmla="*/ 101 w 105"/>
                <a:gd name="T3" fmla="*/ 18 h 111"/>
                <a:gd name="T4" fmla="*/ 98 w 105"/>
                <a:gd name="T5" fmla="*/ 20 h 111"/>
                <a:gd name="T6" fmla="*/ 87 w 105"/>
                <a:gd name="T7" fmla="*/ 20 h 111"/>
                <a:gd name="T8" fmla="*/ 78 w 105"/>
                <a:gd name="T9" fmla="*/ 18 h 111"/>
                <a:gd name="T10" fmla="*/ 58 w 105"/>
                <a:gd name="T11" fmla="*/ 23 h 111"/>
                <a:gd name="T12" fmla="*/ 71 w 105"/>
                <a:gd name="T13" fmla="*/ 35 h 111"/>
                <a:gd name="T14" fmla="*/ 63 w 105"/>
                <a:gd name="T15" fmla="*/ 38 h 111"/>
                <a:gd name="T16" fmla="*/ 54 w 105"/>
                <a:gd name="T17" fmla="*/ 38 h 111"/>
                <a:gd name="T18" fmla="*/ 44 w 105"/>
                <a:gd name="T19" fmla="*/ 28 h 111"/>
                <a:gd name="T20" fmla="*/ 41 w 105"/>
                <a:gd name="T21" fmla="*/ 32 h 111"/>
                <a:gd name="T22" fmla="*/ 46 w 105"/>
                <a:gd name="T23" fmla="*/ 44 h 111"/>
                <a:gd name="T24" fmla="*/ 55 w 105"/>
                <a:gd name="T25" fmla="*/ 54 h 111"/>
                <a:gd name="T26" fmla="*/ 49 w 105"/>
                <a:gd name="T27" fmla="*/ 59 h 111"/>
                <a:gd name="T28" fmla="*/ 59 w 105"/>
                <a:gd name="T29" fmla="*/ 68 h 111"/>
                <a:gd name="T30" fmla="*/ 68 w 105"/>
                <a:gd name="T31" fmla="*/ 74 h 111"/>
                <a:gd name="T32" fmla="*/ 70 w 105"/>
                <a:gd name="T33" fmla="*/ 86 h 111"/>
                <a:gd name="T34" fmla="*/ 53 w 105"/>
                <a:gd name="T35" fmla="*/ 80 h 111"/>
                <a:gd name="T36" fmla="*/ 59 w 105"/>
                <a:gd name="T37" fmla="*/ 91 h 111"/>
                <a:gd name="T38" fmla="*/ 49 w 105"/>
                <a:gd name="T39" fmla="*/ 93 h 111"/>
                <a:gd name="T40" fmla="*/ 57 w 105"/>
                <a:gd name="T41" fmla="*/ 111 h 111"/>
                <a:gd name="T42" fmla="*/ 45 w 105"/>
                <a:gd name="T43" fmla="*/ 111 h 111"/>
                <a:gd name="T44" fmla="*/ 30 w 105"/>
                <a:gd name="T45" fmla="*/ 102 h 111"/>
                <a:gd name="T46" fmla="*/ 23 w 105"/>
                <a:gd name="T47" fmla="*/ 86 h 111"/>
                <a:gd name="T48" fmla="*/ 19 w 105"/>
                <a:gd name="T49" fmla="*/ 72 h 111"/>
                <a:gd name="T50" fmla="*/ 11 w 105"/>
                <a:gd name="T51" fmla="*/ 63 h 111"/>
                <a:gd name="T52" fmla="*/ 2 w 105"/>
                <a:gd name="T53" fmla="*/ 51 h 111"/>
                <a:gd name="T54" fmla="*/ 0 w 105"/>
                <a:gd name="T55" fmla="*/ 45 h 111"/>
                <a:gd name="T56" fmla="*/ 7 w 105"/>
                <a:gd name="T57" fmla="*/ 35 h 111"/>
                <a:gd name="T58" fmla="*/ 7 w 105"/>
                <a:gd name="T59" fmla="*/ 28 h 111"/>
                <a:gd name="T60" fmla="*/ 13 w 105"/>
                <a:gd name="T61" fmla="*/ 26 h 111"/>
                <a:gd name="T62" fmla="*/ 13 w 105"/>
                <a:gd name="T63" fmla="*/ 20 h 111"/>
                <a:gd name="T64" fmla="*/ 24 w 105"/>
                <a:gd name="T65" fmla="*/ 18 h 111"/>
                <a:gd name="T66" fmla="*/ 30 w 105"/>
                <a:gd name="T67" fmla="*/ 14 h 111"/>
                <a:gd name="T68" fmla="*/ 39 w 105"/>
                <a:gd name="T69" fmla="*/ 14 h 111"/>
                <a:gd name="T70" fmla="*/ 41 w 105"/>
                <a:gd name="T71" fmla="*/ 10 h 111"/>
                <a:gd name="T72" fmla="*/ 44 w 105"/>
                <a:gd name="T73" fmla="*/ 10 h 111"/>
                <a:gd name="T74" fmla="*/ 57 w 105"/>
                <a:gd name="T75" fmla="*/ 10 h 111"/>
                <a:gd name="T76" fmla="*/ 70 w 105"/>
                <a:gd name="T77" fmla="*/ 5 h 111"/>
                <a:gd name="T78" fmla="*/ 82 w 105"/>
                <a:gd name="T79" fmla="*/ 12 h 111"/>
                <a:gd name="T80" fmla="*/ 97 w 105"/>
                <a:gd name="T81" fmla="*/ 10 h 111"/>
                <a:gd name="T82" fmla="*/ 96 w 105"/>
                <a:gd name="T83" fmla="*/ 0 h 111"/>
                <a:gd name="T84" fmla="*/ 105 w 105"/>
                <a:gd name="T85" fmla="*/ 5 h 1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05" h="111">
                  <a:moveTo>
                    <a:pt x="105" y="5"/>
                  </a:moveTo>
                  <a:lnTo>
                    <a:pt x="101" y="18"/>
                  </a:lnTo>
                  <a:lnTo>
                    <a:pt x="98" y="20"/>
                  </a:lnTo>
                  <a:lnTo>
                    <a:pt x="87" y="20"/>
                  </a:lnTo>
                  <a:lnTo>
                    <a:pt x="78" y="18"/>
                  </a:lnTo>
                  <a:lnTo>
                    <a:pt x="58" y="23"/>
                  </a:lnTo>
                  <a:lnTo>
                    <a:pt x="71" y="35"/>
                  </a:lnTo>
                  <a:lnTo>
                    <a:pt x="63" y="38"/>
                  </a:lnTo>
                  <a:lnTo>
                    <a:pt x="54" y="38"/>
                  </a:lnTo>
                  <a:lnTo>
                    <a:pt x="44" y="28"/>
                  </a:lnTo>
                  <a:lnTo>
                    <a:pt x="41" y="32"/>
                  </a:lnTo>
                  <a:lnTo>
                    <a:pt x="46" y="44"/>
                  </a:lnTo>
                  <a:lnTo>
                    <a:pt x="55" y="54"/>
                  </a:lnTo>
                  <a:lnTo>
                    <a:pt x="49" y="59"/>
                  </a:lnTo>
                  <a:lnTo>
                    <a:pt x="59" y="68"/>
                  </a:lnTo>
                  <a:lnTo>
                    <a:pt x="68" y="74"/>
                  </a:lnTo>
                  <a:lnTo>
                    <a:pt x="70" y="86"/>
                  </a:lnTo>
                  <a:lnTo>
                    <a:pt x="53" y="80"/>
                  </a:lnTo>
                  <a:lnTo>
                    <a:pt x="59" y="91"/>
                  </a:lnTo>
                  <a:lnTo>
                    <a:pt x="49" y="93"/>
                  </a:lnTo>
                  <a:lnTo>
                    <a:pt x="57" y="111"/>
                  </a:lnTo>
                  <a:lnTo>
                    <a:pt x="45" y="111"/>
                  </a:lnTo>
                  <a:lnTo>
                    <a:pt x="30" y="102"/>
                  </a:lnTo>
                  <a:lnTo>
                    <a:pt x="23" y="86"/>
                  </a:lnTo>
                  <a:lnTo>
                    <a:pt x="19" y="72"/>
                  </a:lnTo>
                  <a:lnTo>
                    <a:pt x="11" y="63"/>
                  </a:lnTo>
                  <a:lnTo>
                    <a:pt x="2" y="51"/>
                  </a:lnTo>
                  <a:lnTo>
                    <a:pt x="0" y="45"/>
                  </a:lnTo>
                  <a:lnTo>
                    <a:pt x="7" y="35"/>
                  </a:lnTo>
                  <a:lnTo>
                    <a:pt x="7" y="28"/>
                  </a:lnTo>
                  <a:lnTo>
                    <a:pt x="13" y="26"/>
                  </a:lnTo>
                  <a:lnTo>
                    <a:pt x="13" y="20"/>
                  </a:lnTo>
                  <a:lnTo>
                    <a:pt x="24" y="18"/>
                  </a:lnTo>
                  <a:lnTo>
                    <a:pt x="30" y="14"/>
                  </a:lnTo>
                  <a:lnTo>
                    <a:pt x="39" y="14"/>
                  </a:lnTo>
                  <a:lnTo>
                    <a:pt x="41" y="10"/>
                  </a:lnTo>
                  <a:lnTo>
                    <a:pt x="44" y="10"/>
                  </a:lnTo>
                  <a:lnTo>
                    <a:pt x="57" y="10"/>
                  </a:lnTo>
                  <a:lnTo>
                    <a:pt x="70" y="5"/>
                  </a:lnTo>
                  <a:lnTo>
                    <a:pt x="82" y="12"/>
                  </a:lnTo>
                  <a:lnTo>
                    <a:pt x="97" y="10"/>
                  </a:lnTo>
                  <a:lnTo>
                    <a:pt x="96" y="0"/>
                  </a:lnTo>
                  <a:lnTo>
                    <a:pt x="105" y="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84" name="Freeform 83"/>
            <p:cNvSpPr>
              <a:spLocks/>
            </p:cNvSpPr>
            <p:nvPr/>
          </p:nvSpPr>
          <p:spPr bwMode="auto">
            <a:xfrm>
              <a:off x="5299208" y="2751559"/>
              <a:ext cx="155396" cy="127367"/>
            </a:xfrm>
            <a:custGeom>
              <a:avLst/>
              <a:gdLst>
                <a:gd name="T0" fmla="*/ 343 w 386"/>
                <a:gd name="T1" fmla="*/ 50 h 337"/>
                <a:gd name="T2" fmla="*/ 363 w 386"/>
                <a:gd name="T3" fmla="*/ 82 h 337"/>
                <a:gd name="T4" fmla="*/ 386 w 386"/>
                <a:gd name="T5" fmla="*/ 106 h 337"/>
                <a:gd name="T6" fmla="*/ 363 w 386"/>
                <a:gd name="T7" fmla="*/ 137 h 337"/>
                <a:gd name="T8" fmla="*/ 331 w 386"/>
                <a:gd name="T9" fmla="*/ 119 h 337"/>
                <a:gd name="T10" fmla="*/ 284 w 386"/>
                <a:gd name="T11" fmla="*/ 120 h 337"/>
                <a:gd name="T12" fmla="*/ 225 w 386"/>
                <a:gd name="T13" fmla="*/ 106 h 337"/>
                <a:gd name="T14" fmla="*/ 194 w 386"/>
                <a:gd name="T15" fmla="*/ 108 h 337"/>
                <a:gd name="T16" fmla="*/ 181 w 386"/>
                <a:gd name="T17" fmla="*/ 125 h 337"/>
                <a:gd name="T18" fmla="*/ 155 w 386"/>
                <a:gd name="T19" fmla="*/ 106 h 337"/>
                <a:gd name="T20" fmla="*/ 144 w 386"/>
                <a:gd name="T21" fmla="*/ 141 h 337"/>
                <a:gd name="T22" fmla="*/ 180 w 386"/>
                <a:gd name="T23" fmla="*/ 180 h 337"/>
                <a:gd name="T24" fmla="*/ 196 w 386"/>
                <a:gd name="T25" fmla="*/ 206 h 337"/>
                <a:gd name="T26" fmla="*/ 230 w 386"/>
                <a:gd name="T27" fmla="*/ 237 h 337"/>
                <a:gd name="T28" fmla="*/ 257 w 386"/>
                <a:gd name="T29" fmla="*/ 256 h 337"/>
                <a:gd name="T30" fmla="*/ 286 w 386"/>
                <a:gd name="T31" fmla="*/ 291 h 337"/>
                <a:gd name="T32" fmla="*/ 349 w 386"/>
                <a:gd name="T33" fmla="*/ 323 h 337"/>
                <a:gd name="T34" fmla="*/ 342 w 386"/>
                <a:gd name="T35" fmla="*/ 337 h 337"/>
                <a:gd name="T36" fmla="*/ 276 w 386"/>
                <a:gd name="T37" fmla="*/ 306 h 337"/>
                <a:gd name="T38" fmla="*/ 234 w 386"/>
                <a:gd name="T39" fmla="*/ 276 h 337"/>
                <a:gd name="T40" fmla="*/ 170 w 386"/>
                <a:gd name="T41" fmla="*/ 251 h 337"/>
                <a:gd name="T42" fmla="*/ 108 w 386"/>
                <a:gd name="T43" fmla="*/ 189 h 337"/>
                <a:gd name="T44" fmla="*/ 121 w 386"/>
                <a:gd name="T45" fmla="*/ 183 h 337"/>
                <a:gd name="T46" fmla="*/ 88 w 386"/>
                <a:gd name="T47" fmla="*/ 148 h 337"/>
                <a:gd name="T48" fmla="*/ 85 w 386"/>
                <a:gd name="T49" fmla="*/ 119 h 337"/>
                <a:gd name="T50" fmla="*/ 40 w 386"/>
                <a:gd name="T51" fmla="*/ 106 h 337"/>
                <a:gd name="T52" fmla="*/ 22 w 386"/>
                <a:gd name="T53" fmla="*/ 142 h 337"/>
                <a:gd name="T54" fmla="*/ 0 w 386"/>
                <a:gd name="T55" fmla="*/ 114 h 337"/>
                <a:gd name="T56" fmla="*/ 0 w 386"/>
                <a:gd name="T57" fmla="*/ 85 h 337"/>
                <a:gd name="T58" fmla="*/ 2 w 386"/>
                <a:gd name="T59" fmla="*/ 84 h 337"/>
                <a:gd name="T60" fmla="*/ 49 w 386"/>
                <a:gd name="T61" fmla="*/ 87 h 337"/>
                <a:gd name="T62" fmla="*/ 61 w 386"/>
                <a:gd name="T63" fmla="*/ 72 h 337"/>
                <a:gd name="T64" fmla="*/ 85 w 386"/>
                <a:gd name="T65" fmla="*/ 86 h 337"/>
                <a:gd name="T66" fmla="*/ 111 w 386"/>
                <a:gd name="T67" fmla="*/ 88 h 337"/>
                <a:gd name="T68" fmla="*/ 109 w 386"/>
                <a:gd name="T69" fmla="*/ 64 h 337"/>
                <a:gd name="T70" fmla="*/ 132 w 386"/>
                <a:gd name="T71" fmla="*/ 56 h 337"/>
                <a:gd name="T72" fmla="*/ 136 w 386"/>
                <a:gd name="T73" fmla="*/ 22 h 337"/>
                <a:gd name="T74" fmla="*/ 187 w 386"/>
                <a:gd name="T75" fmla="*/ 0 h 337"/>
                <a:gd name="T76" fmla="*/ 210 w 386"/>
                <a:gd name="T77" fmla="*/ 10 h 337"/>
                <a:gd name="T78" fmla="*/ 263 w 386"/>
                <a:gd name="T79" fmla="*/ 46 h 337"/>
                <a:gd name="T80" fmla="*/ 320 w 386"/>
                <a:gd name="T81" fmla="*/ 62 h 337"/>
                <a:gd name="T82" fmla="*/ 344 w 386"/>
                <a:gd name="T83" fmla="*/ 50 h 3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386" h="337">
                  <a:moveTo>
                    <a:pt x="343" y="50"/>
                  </a:moveTo>
                  <a:lnTo>
                    <a:pt x="363" y="82"/>
                  </a:lnTo>
                  <a:lnTo>
                    <a:pt x="386" y="106"/>
                  </a:lnTo>
                  <a:lnTo>
                    <a:pt x="363" y="137"/>
                  </a:lnTo>
                  <a:lnTo>
                    <a:pt x="331" y="119"/>
                  </a:lnTo>
                  <a:lnTo>
                    <a:pt x="284" y="120"/>
                  </a:lnTo>
                  <a:lnTo>
                    <a:pt x="225" y="106"/>
                  </a:lnTo>
                  <a:lnTo>
                    <a:pt x="194" y="108"/>
                  </a:lnTo>
                  <a:lnTo>
                    <a:pt x="181" y="125"/>
                  </a:lnTo>
                  <a:lnTo>
                    <a:pt x="155" y="106"/>
                  </a:lnTo>
                  <a:lnTo>
                    <a:pt x="144" y="141"/>
                  </a:lnTo>
                  <a:lnTo>
                    <a:pt x="180" y="180"/>
                  </a:lnTo>
                  <a:lnTo>
                    <a:pt x="196" y="206"/>
                  </a:lnTo>
                  <a:lnTo>
                    <a:pt x="230" y="237"/>
                  </a:lnTo>
                  <a:lnTo>
                    <a:pt x="257" y="256"/>
                  </a:lnTo>
                  <a:lnTo>
                    <a:pt x="286" y="291"/>
                  </a:lnTo>
                  <a:lnTo>
                    <a:pt x="349" y="323"/>
                  </a:lnTo>
                  <a:lnTo>
                    <a:pt x="342" y="337"/>
                  </a:lnTo>
                  <a:lnTo>
                    <a:pt x="276" y="306"/>
                  </a:lnTo>
                  <a:lnTo>
                    <a:pt x="234" y="276"/>
                  </a:lnTo>
                  <a:lnTo>
                    <a:pt x="170" y="251"/>
                  </a:lnTo>
                  <a:lnTo>
                    <a:pt x="108" y="189"/>
                  </a:lnTo>
                  <a:lnTo>
                    <a:pt x="121" y="183"/>
                  </a:lnTo>
                  <a:lnTo>
                    <a:pt x="88" y="148"/>
                  </a:lnTo>
                  <a:lnTo>
                    <a:pt x="85" y="119"/>
                  </a:lnTo>
                  <a:lnTo>
                    <a:pt x="40" y="106"/>
                  </a:lnTo>
                  <a:lnTo>
                    <a:pt x="22" y="142"/>
                  </a:lnTo>
                  <a:lnTo>
                    <a:pt x="0" y="114"/>
                  </a:lnTo>
                  <a:lnTo>
                    <a:pt x="0" y="85"/>
                  </a:lnTo>
                  <a:lnTo>
                    <a:pt x="2" y="84"/>
                  </a:lnTo>
                  <a:lnTo>
                    <a:pt x="49" y="87"/>
                  </a:lnTo>
                  <a:lnTo>
                    <a:pt x="61" y="72"/>
                  </a:lnTo>
                  <a:lnTo>
                    <a:pt x="85" y="86"/>
                  </a:lnTo>
                  <a:lnTo>
                    <a:pt x="111" y="88"/>
                  </a:lnTo>
                  <a:lnTo>
                    <a:pt x="109" y="64"/>
                  </a:lnTo>
                  <a:lnTo>
                    <a:pt x="132" y="56"/>
                  </a:lnTo>
                  <a:lnTo>
                    <a:pt x="136" y="22"/>
                  </a:lnTo>
                  <a:lnTo>
                    <a:pt x="187" y="0"/>
                  </a:lnTo>
                  <a:lnTo>
                    <a:pt x="210" y="10"/>
                  </a:lnTo>
                  <a:lnTo>
                    <a:pt x="263" y="46"/>
                  </a:lnTo>
                  <a:lnTo>
                    <a:pt x="320" y="62"/>
                  </a:lnTo>
                  <a:lnTo>
                    <a:pt x="344" y="50"/>
                  </a:lnTo>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86" name="Freeform 85"/>
            <p:cNvSpPr>
              <a:spLocks/>
            </p:cNvSpPr>
            <p:nvPr/>
          </p:nvSpPr>
          <p:spPr bwMode="auto">
            <a:xfrm>
              <a:off x="5363681" y="2684770"/>
              <a:ext cx="171927" cy="90089"/>
            </a:xfrm>
            <a:custGeom>
              <a:avLst/>
              <a:gdLst>
                <a:gd name="T0" fmla="*/ 0 w 104"/>
                <a:gd name="T1" fmla="*/ 36 h 58"/>
                <a:gd name="T2" fmla="*/ 5 w 104"/>
                <a:gd name="T3" fmla="*/ 23 h 58"/>
                <a:gd name="T4" fmla="*/ 1 w 104"/>
                <a:gd name="T5" fmla="*/ 18 h 58"/>
                <a:gd name="T6" fmla="*/ 10 w 104"/>
                <a:gd name="T7" fmla="*/ 18 h 58"/>
                <a:gd name="T8" fmla="*/ 11 w 104"/>
                <a:gd name="T9" fmla="*/ 10 h 58"/>
                <a:gd name="T10" fmla="*/ 20 w 104"/>
                <a:gd name="T11" fmla="*/ 15 h 58"/>
                <a:gd name="T12" fmla="*/ 26 w 104"/>
                <a:gd name="T13" fmla="*/ 17 h 58"/>
                <a:gd name="T14" fmla="*/ 39 w 104"/>
                <a:gd name="T15" fmla="*/ 15 h 58"/>
                <a:gd name="T16" fmla="*/ 40 w 104"/>
                <a:gd name="T17" fmla="*/ 11 h 58"/>
                <a:gd name="T18" fmla="*/ 46 w 104"/>
                <a:gd name="T19" fmla="*/ 10 h 58"/>
                <a:gd name="T20" fmla="*/ 54 w 104"/>
                <a:gd name="T21" fmla="*/ 7 h 58"/>
                <a:gd name="T22" fmla="*/ 56 w 104"/>
                <a:gd name="T23" fmla="*/ 8 h 58"/>
                <a:gd name="T24" fmla="*/ 63 w 104"/>
                <a:gd name="T25" fmla="*/ 6 h 58"/>
                <a:gd name="T26" fmla="*/ 66 w 104"/>
                <a:gd name="T27" fmla="*/ 1 h 58"/>
                <a:gd name="T28" fmla="*/ 72 w 104"/>
                <a:gd name="T29" fmla="*/ 0 h 58"/>
                <a:gd name="T30" fmla="*/ 90 w 104"/>
                <a:gd name="T31" fmla="*/ 6 h 58"/>
                <a:gd name="T32" fmla="*/ 93 w 104"/>
                <a:gd name="T33" fmla="*/ 4 h 58"/>
                <a:gd name="T34" fmla="*/ 102 w 104"/>
                <a:gd name="T35" fmla="*/ 9 h 58"/>
                <a:gd name="T36" fmla="*/ 104 w 104"/>
                <a:gd name="T37" fmla="*/ 15 h 58"/>
                <a:gd name="T38" fmla="*/ 95 w 104"/>
                <a:gd name="T39" fmla="*/ 19 h 58"/>
                <a:gd name="T40" fmla="*/ 89 w 104"/>
                <a:gd name="T41" fmla="*/ 33 h 58"/>
                <a:gd name="T42" fmla="*/ 80 w 104"/>
                <a:gd name="T43" fmla="*/ 47 h 58"/>
                <a:gd name="T44" fmla="*/ 67 w 104"/>
                <a:gd name="T45" fmla="*/ 51 h 58"/>
                <a:gd name="T46" fmla="*/ 57 w 104"/>
                <a:gd name="T47" fmla="*/ 50 h 58"/>
                <a:gd name="T48" fmla="*/ 45 w 104"/>
                <a:gd name="T49" fmla="*/ 55 h 58"/>
                <a:gd name="T50" fmla="*/ 39 w 104"/>
                <a:gd name="T51" fmla="*/ 58 h 58"/>
                <a:gd name="T52" fmla="*/ 25 w 104"/>
                <a:gd name="T53" fmla="*/ 54 h 58"/>
                <a:gd name="T54" fmla="*/ 12 w 104"/>
                <a:gd name="T55" fmla="*/ 45 h 58"/>
                <a:gd name="T56" fmla="*/ 7 w 104"/>
                <a:gd name="T57" fmla="*/ 43 h 58"/>
                <a:gd name="T58" fmla="*/ 3 w 104"/>
                <a:gd name="T59" fmla="*/ 36 h 58"/>
                <a:gd name="T60" fmla="*/ 0 w 104"/>
                <a:gd name="T61" fmla="*/ 36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04" h="58">
                  <a:moveTo>
                    <a:pt x="0" y="36"/>
                  </a:moveTo>
                  <a:lnTo>
                    <a:pt x="5" y="23"/>
                  </a:lnTo>
                  <a:lnTo>
                    <a:pt x="1" y="18"/>
                  </a:lnTo>
                  <a:lnTo>
                    <a:pt x="10" y="18"/>
                  </a:lnTo>
                  <a:lnTo>
                    <a:pt x="11" y="10"/>
                  </a:lnTo>
                  <a:lnTo>
                    <a:pt x="20" y="15"/>
                  </a:lnTo>
                  <a:lnTo>
                    <a:pt x="26" y="17"/>
                  </a:lnTo>
                  <a:lnTo>
                    <a:pt x="39" y="15"/>
                  </a:lnTo>
                  <a:lnTo>
                    <a:pt x="40" y="11"/>
                  </a:lnTo>
                  <a:lnTo>
                    <a:pt x="46" y="10"/>
                  </a:lnTo>
                  <a:lnTo>
                    <a:pt x="54" y="7"/>
                  </a:lnTo>
                  <a:lnTo>
                    <a:pt x="56" y="8"/>
                  </a:lnTo>
                  <a:lnTo>
                    <a:pt x="63" y="6"/>
                  </a:lnTo>
                  <a:lnTo>
                    <a:pt x="66" y="1"/>
                  </a:lnTo>
                  <a:lnTo>
                    <a:pt x="72" y="0"/>
                  </a:lnTo>
                  <a:lnTo>
                    <a:pt x="90" y="6"/>
                  </a:lnTo>
                  <a:lnTo>
                    <a:pt x="93" y="4"/>
                  </a:lnTo>
                  <a:lnTo>
                    <a:pt x="102" y="9"/>
                  </a:lnTo>
                  <a:lnTo>
                    <a:pt x="104" y="15"/>
                  </a:lnTo>
                  <a:lnTo>
                    <a:pt x="95" y="19"/>
                  </a:lnTo>
                  <a:lnTo>
                    <a:pt x="89" y="33"/>
                  </a:lnTo>
                  <a:lnTo>
                    <a:pt x="80" y="47"/>
                  </a:lnTo>
                  <a:lnTo>
                    <a:pt x="67" y="51"/>
                  </a:lnTo>
                  <a:lnTo>
                    <a:pt x="57" y="50"/>
                  </a:lnTo>
                  <a:lnTo>
                    <a:pt x="45" y="55"/>
                  </a:lnTo>
                  <a:lnTo>
                    <a:pt x="39" y="58"/>
                  </a:lnTo>
                  <a:lnTo>
                    <a:pt x="25" y="54"/>
                  </a:lnTo>
                  <a:lnTo>
                    <a:pt x="12" y="45"/>
                  </a:lnTo>
                  <a:lnTo>
                    <a:pt x="7" y="43"/>
                  </a:lnTo>
                  <a:lnTo>
                    <a:pt x="3" y="36"/>
                  </a:lnTo>
                  <a:lnTo>
                    <a:pt x="0" y="36"/>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89" name="Freeform 88"/>
            <p:cNvSpPr>
              <a:spLocks/>
            </p:cNvSpPr>
            <p:nvPr/>
          </p:nvSpPr>
          <p:spPr bwMode="auto">
            <a:xfrm>
              <a:off x="4667708" y="2481292"/>
              <a:ext cx="104148" cy="107175"/>
            </a:xfrm>
            <a:custGeom>
              <a:avLst/>
              <a:gdLst>
                <a:gd name="T0" fmla="*/ 61 w 63"/>
                <a:gd name="T1" fmla="*/ 25 h 69"/>
                <a:gd name="T2" fmla="*/ 63 w 63"/>
                <a:gd name="T3" fmla="*/ 40 h 69"/>
                <a:gd name="T4" fmla="*/ 51 w 63"/>
                <a:gd name="T5" fmla="*/ 57 h 69"/>
                <a:gd name="T6" fmla="*/ 22 w 63"/>
                <a:gd name="T7" fmla="*/ 69 h 69"/>
                <a:gd name="T8" fmla="*/ 0 w 63"/>
                <a:gd name="T9" fmla="*/ 66 h 69"/>
                <a:gd name="T10" fmla="*/ 14 w 63"/>
                <a:gd name="T11" fmla="*/ 45 h 69"/>
                <a:gd name="T12" fmla="*/ 7 w 63"/>
                <a:gd name="T13" fmla="*/ 25 h 69"/>
                <a:gd name="T14" fmla="*/ 29 w 63"/>
                <a:gd name="T15" fmla="*/ 10 h 69"/>
                <a:gd name="T16" fmla="*/ 41 w 63"/>
                <a:gd name="T17" fmla="*/ 0 h 69"/>
                <a:gd name="T18" fmla="*/ 44 w 63"/>
                <a:gd name="T19" fmla="*/ 11 h 69"/>
                <a:gd name="T20" fmla="*/ 40 w 63"/>
                <a:gd name="T21" fmla="*/ 22 h 69"/>
                <a:gd name="T22" fmla="*/ 50 w 63"/>
                <a:gd name="T23" fmla="*/ 21 h 69"/>
                <a:gd name="T24" fmla="*/ 61 w 63"/>
                <a:gd name="T25" fmla="*/ 25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3" h="69">
                  <a:moveTo>
                    <a:pt x="61" y="25"/>
                  </a:moveTo>
                  <a:lnTo>
                    <a:pt x="63" y="40"/>
                  </a:lnTo>
                  <a:lnTo>
                    <a:pt x="51" y="57"/>
                  </a:lnTo>
                  <a:lnTo>
                    <a:pt x="22" y="69"/>
                  </a:lnTo>
                  <a:lnTo>
                    <a:pt x="0" y="66"/>
                  </a:lnTo>
                  <a:lnTo>
                    <a:pt x="14" y="45"/>
                  </a:lnTo>
                  <a:lnTo>
                    <a:pt x="7" y="25"/>
                  </a:lnTo>
                  <a:lnTo>
                    <a:pt x="29" y="10"/>
                  </a:lnTo>
                  <a:lnTo>
                    <a:pt x="41" y="0"/>
                  </a:lnTo>
                  <a:lnTo>
                    <a:pt x="44" y="11"/>
                  </a:lnTo>
                  <a:lnTo>
                    <a:pt x="40" y="22"/>
                  </a:lnTo>
                  <a:lnTo>
                    <a:pt x="50" y="21"/>
                  </a:lnTo>
                  <a:lnTo>
                    <a:pt x="61" y="2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90" name="Freeform 89"/>
            <p:cNvSpPr>
              <a:spLocks/>
            </p:cNvSpPr>
            <p:nvPr/>
          </p:nvSpPr>
          <p:spPr bwMode="auto">
            <a:xfrm>
              <a:off x="6165456" y="2967464"/>
              <a:ext cx="623236" cy="470638"/>
            </a:xfrm>
            <a:custGeom>
              <a:avLst/>
              <a:gdLst>
                <a:gd name="T0" fmla="*/ 190 w 377"/>
                <a:gd name="T1" fmla="*/ 48 h 303"/>
                <a:gd name="T2" fmla="*/ 211 w 377"/>
                <a:gd name="T3" fmla="*/ 37 h 303"/>
                <a:gd name="T4" fmla="*/ 231 w 377"/>
                <a:gd name="T5" fmla="*/ 35 h 303"/>
                <a:gd name="T6" fmla="*/ 266 w 377"/>
                <a:gd name="T7" fmla="*/ 48 h 303"/>
                <a:gd name="T8" fmla="*/ 302 w 377"/>
                <a:gd name="T9" fmla="*/ 67 h 303"/>
                <a:gd name="T10" fmla="*/ 306 w 377"/>
                <a:gd name="T11" fmla="*/ 110 h 303"/>
                <a:gd name="T12" fmla="*/ 312 w 377"/>
                <a:gd name="T13" fmla="*/ 128 h 303"/>
                <a:gd name="T14" fmla="*/ 315 w 377"/>
                <a:gd name="T15" fmla="*/ 156 h 303"/>
                <a:gd name="T16" fmla="*/ 333 w 377"/>
                <a:gd name="T17" fmla="*/ 173 h 303"/>
                <a:gd name="T18" fmla="*/ 324 w 377"/>
                <a:gd name="T19" fmla="*/ 205 h 303"/>
                <a:gd name="T20" fmla="*/ 343 w 377"/>
                <a:gd name="T21" fmla="*/ 228 h 303"/>
                <a:gd name="T22" fmla="*/ 365 w 377"/>
                <a:gd name="T23" fmla="*/ 256 h 303"/>
                <a:gd name="T24" fmla="*/ 377 w 377"/>
                <a:gd name="T25" fmla="*/ 268 h 303"/>
                <a:gd name="T26" fmla="*/ 349 w 377"/>
                <a:gd name="T27" fmla="*/ 303 h 303"/>
                <a:gd name="T28" fmla="*/ 295 w 377"/>
                <a:gd name="T29" fmla="*/ 292 h 303"/>
                <a:gd name="T30" fmla="*/ 264 w 377"/>
                <a:gd name="T31" fmla="*/ 264 h 303"/>
                <a:gd name="T32" fmla="*/ 241 w 377"/>
                <a:gd name="T33" fmla="*/ 264 h 303"/>
                <a:gd name="T34" fmla="*/ 202 w 377"/>
                <a:gd name="T35" fmla="*/ 268 h 303"/>
                <a:gd name="T36" fmla="*/ 164 w 377"/>
                <a:gd name="T37" fmla="*/ 246 h 303"/>
                <a:gd name="T38" fmla="*/ 133 w 377"/>
                <a:gd name="T39" fmla="*/ 198 h 303"/>
                <a:gd name="T40" fmla="*/ 112 w 377"/>
                <a:gd name="T41" fmla="*/ 195 h 303"/>
                <a:gd name="T42" fmla="*/ 96 w 377"/>
                <a:gd name="T43" fmla="*/ 192 h 303"/>
                <a:gd name="T44" fmla="*/ 88 w 377"/>
                <a:gd name="T45" fmla="*/ 181 h 303"/>
                <a:gd name="T46" fmla="*/ 78 w 377"/>
                <a:gd name="T47" fmla="*/ 150 h 303"/>
                <a:gd name="T48" fmla="*/ 40 w 377"/>
                <a:gd name="T49" fmla="*/ 119 h 303"/>
                <a:gd name="T50" fmla="*/ 49 w 377"/>
                <a:gd name="T51" fmla="*/ 96 h 303"/>
                <a:gd name="T52" fmla="*/ 34 w 377"/>
                <a:gd name="T53" fmla="*/ 77 h 303"/>
                <a:gd name="T54" fmla="*/ 7 w 377"/>
                <a:gd name="T55" fmla="*/ 36 h 303"/>
                <a:gd name="T56" fmla="*/ 0 w 377"/>
                <a:gd name="T57" fmla="*/ 6 h 303"/>
                <a:gd name="T58" fmla="*/ 15 w 377"/>
                <a:gd name="T59" fmla="*/ 8 h 303"/>
                <a:gd name="T60" fmla="*/ 37 w 377"/>
                <a:gd name="T61" fmla="*/ 20 h 303"/>
                <a:gd name="T62" fmla="*/ 60 w 377"/>
                <a:gd name="T63" fmla="*/ 5 h 303"/>
                <a:gd name="T64" fmla="*/ 73 w 377"/>
                <a:gd name="T65" fmla="*/ 9 h 303"/>
                <a:gd name="T66" fmla="*/ 81 w 377"/>
                <a:gd name="T67" fmla="*/ 30 h 303"/>
                <a:gd name="T68" fmla="*/ 93 w 377"/>
                <a:gd name="T69" fmla="*/ 44 h 303"/>
                <a:gd name="T70" fmla="*/ 124 w 377"/>
                <a:gd name="T71" fmla="*/ 59 h 303"/>
                <a:gd name="T72" fmla="*/ 175 w 377"/>
                <a:gd name="T73" fmla="*/ 57 h 3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377" h="303">
                  <a:moveTo>
                    <a:pt x="176" y="52"/>
                  </a:moveTo>
                  <a:lnTo>
                    <a:pt x="190" y="48"/>
                  </a:lnTo>
                  <a:lnTo>
                    <a:pt x="200" y="36"/>
                  </a:lnTo>
                  <a:lnTo>
                    <a:pt x="211" y="37"/>
                  </a:lnTo>
                  <a:lnTo>
                    <a:pt x="218" y="33"/>
                  </a:lnTo>
                  <a:lnTo>
                    <a:pt x="231" y="35"/>
                  </a:lnTo>
                  <a:lnTo>
                    <a:pt x="252" y="45"/>
                  </a:lnTo>
                  <a:lnTo>
                    <a:pt x="266" y="48"/>
                  </a:lnTo>
                  <a:lnTo>
                    <a:pt x="289" y="66"/>
                  </a:lnTo>
                  <a:lnTo>
                    <a:pt x="302" y="67"/>
                  </a:lnTo>
                  <a:lnTo>
                    <a:pt x="308" y="84"/>
                  </a:lnTo>
                  <a:lnTo>
                    <a:pt x="306" y="110"/>
                  </a:lnTo>
                  <a:lnTo>
                    <a:pt x="304" y="125"/>
                  </a:lnTo>
                  <a:lnTo>
                    <a:pt x="312" y="128"/>
                  </a:lnTo>
                  <a:lnTo>
                    <a:pt x="307" y="139"/>
                  </a:lnTo>
                  <a:lnTo>
                    <a:pt x="315" y="156"/>
                  </a:lnTo>
                  <a:lnTo>
                    <a:pt x="319" y="169"/>
                  </a:lnTo>
                  <a:lnTo>
                    <a:pt x="333" y="173"/>
                  </a:lnTo>
                  <a:lnTo>
                    <a:pt x="337" y="186"/>
                  </a:lnTo>
                  <a:lnTo>
                    <a:pt x="324" y="205"/>
                  </a:lnTo>
                  <a:lnTo>
                    <a:pt x="334" y="216"/>
                  </a:lnTo>
                  <a:lnTo>
                    <a:pt x="343" y="228"/>
                  </a:lnTo>
                  <a:lnTo>
                    <a:pt x="362" y="237"/>
                  </a:lnTo>
                  <a:lnTo>
                    <a:pt x="365" y="256"/>
                  </a:lnTo>
                  <a:lnTo>
                    <a:pt x="374" y="259"/>
                  </a:lnTo>
                  <a:lnTo>
                    <a:pt x="377" y="268"/>
                  </a:lnTo>
                  <a:lnTo>
                    <a:pt x="353" y="279"/>
                  </a:lnTo>
                  <a:lnTo>
                    <a:pt x="349" y="303"/>
                  </a:lnTo>
                  <a:lnTo>
                    <a:pt x="315" y="297"/>
                  </a:lnTo>
                  <a:lnTo>
                    <a:pt x="295" y="292"/>
                  </a:lnTo>
                  <a:lnTo>
                    <a:pt x="274" y="290"/>
                  </a:lnTo>
                  <a:lnTo>
                    <a:pt x="264" y="264"/>
                  </a:lnTo>
                  <a:lnTo>
                    <a:pt x="255" y="260"/>
                  </a:lnTo>
                  <a:lnTo>
                    <a:pt x="241" y="264"/>
                  </a:lnTo>
                  <a:lnTo>
                    <a:pt x="225" y="274"/>
                  </a:lnTo>
                  <a:lnTo>
                    <a:pt x="202" y="268"/>
                  </a:lnTo>
                  <a:lnTo>
                    <a:pt x="182" y="251"/>
                  </a:lnTo>
                  <a:lnTo>
                    <a:pt x="164" y="246"/>
                  </a:lnTo>
                  <a:lnTo>
                    <a:pt x="150" y="226"/>
                  </a:lnTo>
                  <a:lnTo>
                    <a:pt x="133" y="198"/>
                  </a:lnTo>
                  <a:lnTo>
                    <a:pt x="124" y="202"/>
                  </a:lnTo>
                  <a:lnTo>
                    <a:pt x="112" y="195"/>
                  </a:lnTo>
                  <a:lnTo>
                    <a:pt x="107" y="203"/>
                  </a:lnTo>
                  <a:lnTo>
                    <a:pt x="96" y="192"/>
                  </a:lnTo>
                  <a:lnTo>
                    <a:pt x="94" y="181"/>
                  </a:lnTo>
                  <a:lnTo>
                    <a:pt x="88" y="181"/>
                  </a:lnTo>
                  <a:lnTo>
                    <a:pt x="89" y="166"/>
                  </a:lnTo>
                  <a:lnTo>
                    <a:pt x="78" y="150"/>
                  </a:lnTo>
                  <a:lnTo>
                    <a:pt x="55" y="139"/>
                  </a:lnTo>
                  <a:lnTo>
                    <a:pt x="40" y="119"/>
                  </a:lnTo>
                  <a:lnTo>
                    <a:pt x="42" y="103"/>
                  </a:lnTo>
                  <a:lnTo>
                    <a:pt x="49" y="96"/>
                  </a:lnTo>
                  <a:lnTo>
                    <a:pt x="46" y="84"/>
                  </a:lnTo>
                  <a:lnTo>
                    <a:pt x="34" y="77"/>
                  </a:lnTo>
                  <a:lnTo>
                    <a:pt x="19" y="53"/>
                  </a:lnTo>
                  <a:lnTo>
                    <a:pt x="7" y="36"/>
                  </a:lnTo>
                  <a:lnTo>
                    <a:pt x="9" y="30"/>
                  </a:lnTo>
                  <a:lnTo>
                    <a:pt x="0" y="6"/>
                  </a:lnTo>
                  <a:lnTo>
                    <a:pt x="11" y="0"/>
                  </a:lnTo>
                  <a:lnTo>
                    <a:pt x="15" y="8"/>
                  </a:lnTo>
                  <a:lnTo>
                    <a:pt x="25" y="18"/>
                  </a:lnTo>
                  <a:lnTo>
                    <a:pt x="37" y="20"/>
                  </a:lnTo>
                  <a:lnTo>
                    <a:pt x="43" y="20"/>
                  </a:lnTo>
                  <a:lnTo>
                    <a:pt x="60" y="5"/>
                  </a:lnTo>
                  <a:lnTo>
                    <a:pt x="67" y="3"/>
                  </a:lnTo>
                  <a:lnTo>
                    <a:pt x="73" y="9"/>
                  </a:lnTo>
                  <a:lnTo>
                    <a:pt x="69" y="19"/>
                  </a:lnTo>
                  <a:lnTo>
                    <a:pt x="81" y="30"/>
                  </a:lnTo>
                  <a:lnTo>
                    <a:pt x="85" y="29"/>
                  </a:lnTo>
                  <a:lnTo>
                    <a:pt x="93" y="44"/>
                  </a:lnTo>
                  <a:lnTo>
                    <a:pt x="110" y="49"/>
                  </a:lnTo>
                  <a:lnTo>
                    <a:pt x="124" y="59"/>
                  </a:lnTo>
                  <a:lnTo>
                    <a:pt x="149" y="63"/>
                  </a:lnTo>
                  <a:lnTo>
                    <a:pt x="175" y="57"/>
                  </a:lnTo>
                  <a:lnTo>
                    <a:pt x="176" y="52"/>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91" name="Freeform 90"/>
            <p:cNvSpPr>
              <a:spLocks/>
            </p:cNvSpPr>
            <p:nvPr/>
          </p:nvSpPr>
          <p:spPr bwMode="auto">
            <a:xfrm>
              <a:off x="6044776" y="3042019"/>
              <a:ext cx="297566" cy="267160"/>
            </a:xfrm>
            <a:custGeom>
              <a:avLst/>
              <a:gdLst>
                <a:gd name="T0" fmla="*/ 107 w 180"/>
                <a:gd name="T1" fmla="*/ 29 h 172"/>
                <a:gd name="T2" fmla="*/ 119 w 180"/>
                <a:gd name="T3" fmla="*/ 36 h 172"/>
                <a:gd name="T4" fmla="*/ 122 w 180"/>
                <a:gd name="T5" fmla="*/ 48 h 172"/>
                <a:gd name="T6" fmla="*/ 115 w 180"/>
                <a:gd name="T7" fmla="*/ 55 h 172"/>
                <a:gd name="T8" fmla="*/ 113 w 180"/>
                <a:gd name="T9" fmla="*/ 71 h 172"/>
                <a:gd name="T10" fmla="*/ 128 w 180"/>
                <a:gd name="T11" fmla="*/ 91 h 172"/>
                <a:gd name="T12" fmla="*/ 151 w 180"/>
                <a:gd name="T13" fmla="*/ 102 h 172"/>
                <a:gd name="T14" fmla="*/ 162 w 180"/>
                <a:gd name="T15" fmla="*/ 118 h 172"/>
                <a:gd name="T16" fmla="*/ 161 w 180"/>
                <a:gd name="T17" fmla="*/ 133 h 172"/>
                <a:gd name="T18" fmla="*/ 167 w 180"/>
                <a:gd name="T19" fmla="*/ 133 h 172"/>
                <a:gd name="T20" fmla="*/ 169 w 180"/>
                <a:gd name="T21" fmla="*/ 144 h 172"/>
                <a:gd name="T22" fmla="*/ 180 w 180"/>
                <a:gd name="T23" fmla="*/ 155 h 172"/>
                <a:gd name="T24" fmla="*/ 169 w 180"/>
                <a:gd name="T25" fmla="*/ 154 h 172"/>
                <a:gd name="T26" fmla="*/ 157 w 180"/>
                <a:gd name="T27" fmla="*/ 152 h 172"/>
                <a:gd name="T28" fmla="*/ 147 w 180"/>
                <a:gd name="T29" fmla="*/ 172 h 172"/>
                <a:gd name="T30" fmla="*/ 114 w 180"/>
                <a:gd name="T31" fmla="*/ 170 h 172"/>
                <a:gd name="T32" fmla="*/ 59 w 180"/>
                <a:gd name="T33" fmla="*/ 129 h 172"/>
                <a:gd name="T34" fmla="*/ 31 w 180"/>
                <a:gd name="T35" fmla="*/ 114 h 172"/>
                <a:gd name="T36" fmla="*/ 10 w 180"/>
                <a:gd name="T37" fmla="*/ 109 h 172"/>
                <a:gd name="T38" fmla="*/ 0 w 180"/>
                <a:gd name="T39" fmla="*/ 83 h 172"/>
                <a:gd name="T40" fmla="*/ 35 w 180"/>
                <a:gd name="T41" fmla="*/ 62 h 172"/>
                <a:gd name="T42" fmla="*/ 38 w 180"/>
                <a:gd name="T43" fmla="*/ 37 h 172"/>
                <a:gd name="T44" fmla="*/ 35 w 180"/>
                <a:gd name="T45" fmla="*/ 22 h 172"/>
                <a:gd name="T46" fmla="*/ 43 w 180"/>
                <a:gd name="T47" fmla="*/ 17 h 172"/>
                <a:gd name="T48" fmla="*/ 50 w 180"/>
                <a:gd name="T49" fmla="*/ 4 h 172"/>
                <a:gd name="T50" fmla="*/ 57 w 180"/>
                <a:gd name="T51" fmla="*/ 0 h 172"/>
                <a:gd name="T52" fmla="*/ 78 w 180"/>
                <a:gd name="T53" fmla="*/ 3 h 172"/>
                <a:gd name="T54" fmla="*/ 84 w 180"/>
                <a:gd name="T55" fmla="*/ 8 h 172"/>
                <a:gd name="T56" fmla="*/ 92 w 180"/>
                <a:gd name="T57" fmla="*/ 5 h 172"/>
                <a:gd name="T58" fmla="*/ 107 w 180"/>
                <a:gd name="T59" fmla="*/ 29 h 1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80" h="172">
                  <a:moveTo>
                    <a:pt x="107" y="29"/>
                  </a:moveTo>
                  <a:lnTo>
                    <a:pt x="119" y="36"/>
                  </a:lnTo>
                  <a:lnTo>
                    <a:pt x="122" y="48"/>
                  </a:lnTo>
                  <a:lnTo>
                    <a:pt x="115" y="55"/>
                  </a:lnTo>
                  <a:lnTo>
                    <a:pt x="113" y="71"/>
                  </a:lnTo>
                  <a:lnTo>
                    <a:pt x="128" y="91"/>
                  </a:lnTo>
                  <a:lnTo>
                    <a:pt x="151" y="102"/>
                  </a:lnTo>
                  <a:lnTo>
                    <a:pt x="162" y="118"/>
                  </a:lnTo>
                  <a:lnTo>
                    <a:pt x="161" y="133"/>
                  </a:lnTo>
                  <a:lnTo>
                    <a:pt x="167" y="133"/>
                  </a:lnTo>
                  <a:lnTo>
                    <a:pt x="169" y="144"/>
                  </a:lnTo>
                  <a:lnTo>
                    <a:pt x="180" y="155"/>
                  </a:lnTo>
                  <a:lnTo>
                    <a:pt x="169" y="154"/>
                  </a:lnTo>
                  <a:lnTo>
                    <a:pt x="157" y="152"/>
                  </a:lnTo>
                  <a:lnTo>
                    <a:pt x="147" y="172"/>
                  </a:lnTo>
                  <a:lnTo>
                    <a:pt x="114" y="170"/>
                  </a:lnTo>
                  <a:lnTo>
                    <a:pt x="59" y="129"/>
                  </a:lnTo>
                  <a:lnTo>
                    <a:pt x="31" y="114"/>
                  </a:lnTo>
                  <a:lnTo>
                    <a:pt x="10" y="109"/>
                  </a:lnTo>
                  <a:lnTo>
                    <a:pt x="0" y="83"/>
                  </a:lnTo>
                  <a:lnTo>
                    <a:pt x="35" y="62"/>
                  </a:lnTo>
                  <a:lnTo>
                    <a:pt x="38" y="37"/>
                  </a:lnTo>
                  <a:lnTo>
                    <a:pt x="35" y="22"/>
                  </a:lnTo>
                  <a:lnTo>
                    <a:pt x="43" y="17"/>
                  </a:lnTo>
                  <a:lnTo>
                    <a:pt x="50" y="4"/>
                  </a:lnTo>
                  <a:lnTo>
                    <a:pt x="57" y="0"/>
                  </a:lnTo>
                  <a:lnTo>
                    <a:pt x="78" y="3"/>
                  </a:lnTo>
                  <a:lnTo>
                    <a:pt x="84" y="8"/>
                  </a:lnTo>
                  <a:lnTo>
                    <a:pt x="92" y="5"/>
                  </a:lnTo>
                  <a:lnTo>
                    <a:pt x="107" y="2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93" name="Freeform 92"/>
            <p:cNvSpPr>
              <a:spLocks/>
            </p:cNvSpPr>
            <p:nvPr/>
          </p:nvSpPr>
          <p:spPr bwMode="auto">
            <a:xfrm>
              <a:off x="5920790" y="3174046"/>
              <a:ext cx="39675" cy="122707"/>
            </a:xfrm>
            <a:custGeom>
              <a:avLst/>
              <a:gdLst>
                <a:gd name="T0" fmla="*/ 23 w 24"/>
                <a:gd name="T1" fmla="*/ 12 h 79"/>
                <a:gd name="T2" fmla="*/ 20 w 24"/>
                <a:gd name="T3" fmla="*/ 19 h 79"/>
                <a:gd name="T4" fmla="*/ 14 w 24"/>
                <a:gd name="T5" fmla="*/ 16 h 79"/>
                <a:gd name="T6" fmla="*/ 11 w 24"/>
                <a:gd name="T7" fmla="*/ 30 h 79"/>
                <a:gd name="T8" fmla="*/ 16 w 24"/>
                <a:gd name="T9" fmla="*/ 32 h 79"/>
                <a:gd name="T10" fmla="*/ 12 w 24"/>
                <a:gd name="T11" fmla="*/ 35 h 79"/>
                <a:gd name="T12" fmla="*/ 12 w 24"/>
                <a:gd name="T13" fmla="*/ 40 h 79"/>
                <a:gd name="T14" fmla="*/ 20 w 24"/>
                <a:gd name="T15" fmla="*/ 37 h 79"/>
                <a:gd name="T16" fmla="*/ 21 w 24"/>
                <a:gd name="T17" fmla="*/ 45 h 79"/>
                <a:gd name="T18" fmla="*/ 15 w 24"/>
                <a:gd name="T19" fmla="*/ 79 h 79"/>
                <a:gd name="T20" fmla="*/ 0 w 24"/>
                <a:gd name="T21" fmla="*/ 43 h 79"/>
                <a:gd name="T22" fmla="*/ 5 w 24"/>
                <a:gd name="T23" fmla="*/ 36 h 79"/>
                <a:gd name="T24" fmla="*/ 3 w 24"/>
                <a:gd name="T25" fmla="*/ 35 h 79"/>
                <a:gd name="T26" fmla="*/ 7 w 24"/>
                <a:gd name="T27" fmla="*/ 25 h 79"/>
                <a:gd name="T28" fmla="*/ 9 w 24"/>
                <a:gd name="T29" fmla="*/ 10 h 79"/>
                <a:gd name="T30" fmla="*/ 11 w 24"/>
                <a:gd name="T31" fmla="*/ 4 h 79"/>
                <a:gd name="T32" fmla="*/ 11 w 24"/>
                <a:gd name="T33" fmla="*/ 4 h 79"/>
                <a:gd name="T34" fmla="*/ 17 w 24"/>
                <a:gd name="T35" fmla="*/ 4 h 79"/>
                <a:gd name="T36" fmla="*/ 18 w 24"/>
                <a:gd name="T37" fmla="*/ 1 h 79"/>
                <a:gd name="T38" fmla="*/ 23 w 24"/>
                <a:gd name="T39" fmla="*/ 0 h 79"/>
                <a:gd name="T40" fmla="*/ 24 w 24"/>
                <a:gd name="T41" fmla="*/ 9 h 79"/>
                <a:gd name="T42" fmla="*/ 22 w 24"/>
                <a:gd name="T43" fmla="*/ 12 h 79"/>
                <a:gd name="T44" fmla="*/ 23 w 24"/>
                <a:gd name="T45" fmla="*/ 12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4" h="79">
                  <a:moveTo>
                    <a:pt x="23" y="12"/>
                  </a:moveTo>
                  <a:lnTo>
                    <a:pt x="20" y="19"/>
                  </a:lnTo>
                  <a:lnTo>
                    <a:pt x="14" y="16"/>
                  </a:lnTo>
                  <a:lnTo>
                    <a:pt x="11" y="30"/>
                  </a:lnTo>
                  <a:lnTo>
                    <a:pt x="16" y="32"/>
                  </a:lnTo>
                  <a:lnTo>
                    <a:pt x="12" y="35"/>
                  </a:lnTo>
                  <a:lnTo>
                    <a:pt x="12" y="40"/>
                  </a:lnTo>
                  <a:lnTo>
                    <a:pt x="20" y="37"/>
                  </a:lnTo>
                  <a:lnTo>
                    <a:pt x="21" y="45"/>
                  </a:lnTo>
                  <a:lnTo>
                    <a:pt x="15" y="79"/>
                  </a:lnTo>
                  <a:lnTo>
                    <a:pt x="0" y="43"/>
                  </a:lnTo>
                  <a:lnTo>
                    <a:pt x="5" y="36"/>
                  </a:lnTo>
                  <a:lnTo>
                    <a:pt x="3" y="35"/>
                  </a:lnTo>
                  <a:lnTo>
                    <a:pt x="7" y="25"/>
                  </a:lnTo>
                  <a:lnTo>
                    <a:pt x="9" y="10"/>
                  </a:lnTo>
                  <a:lnTo>
                    <a:pt x="11" y="4"/>
                  </a:lnTo>
                  <a:lnTo>
                    <a:pt x="11" y="4"/>
                  </a:lnTo>
                  <a:lnTo>
                    <a:pt x="17" y="4"/>
                  </a:lnTo>
                  <a:lnTo>
                    <a:pt x="18" y="1"/>
                  </a:lnTo>
                  <a:lnTo>
                    <a:pt x="23" y="0"/>
                  </a:lnTo>
                  <a:lnTo>
                    <a:pt x="24" y="9"/>
                  </a:lnTo>
                  <a:lnTo>
                    <a:pt x="22" y="12"/>
                  </a:lnTo>
                  <a:lnTo>
                    <a:pt x="23" y="12"/>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94" name="Freeform 93"/>
            <p:cNvSpPr>
              <a:spLocks/>
            </p:cNvSpPr>
            <p:nvPr/>
          </p:nvSpPr>
          <p:spPr bwMode="auto">
            <a:xfrm>
              <a:off x="5279371" y="3015614"/>
              <a:ext cx="85964" cy="51258"/>
            </a:xfrm>
            <a:custGeom>
              <a:avLst/>
              <a:gdLst>
                <a:gd name="T0" fmla="*/ 52 w 52"/>
                <a:gd name="T1" fmla="*/ 0 h 33"/>
                <a:gd name="T2" fmla="*/ 47 w 52"/>
                <a:gd name="T3" fmla="*/ 16 h 33"/>
                <a:gd name="T4" fmla="*/ 50 w 52"/>
                <a:gd name="T5" fmla="*/ 23 h 33"/>
                <a:gd name="T6" fmla="*/ 47 w 52"/>
                <a:gd name="T7" fmla="*/ 33 h 33"/>
                <a:gd name="T8" fmla="*/ 33 w 52"/>
                <a:gd name="T9" fmla="*/ 25 h 33"/>
                <a:gd name="T10" fmla="*/ 24 w 52"/>
                <a:gd name="T11" fmla="*/ 23 h 33"/>
                <a:gd name="T12" fmla="*/ 0 w 52"/>
                <a:gd name="T13" fmla="*/ 13 h 33"/>
                <a:gd name="T14" fmla="*/ 2 w 52"/>
                <a:gd name="T15" fmla="*/ 2 h 33"/>
                <a:gd name="T16" fmla="*/ 22 w 52"/>
                <a:gd name="T17" fmla="*/ 4 h 33"/>
                <a:gd name="T18" fmla="*/ 39 w 52"/>
                <a:gd name="T19" fmla="*/ 2 h 33"/>
                <a:gd name="T20" fmla="*/ 52 w 52"/>
                <a:gd name="T21" fmla="*/ 0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2" h="33">
                  <a:moveTo>
                    <a:pt x="52" y="0"/>
                  </a:moveTo>
                  <a:lnTo>
                    <a:pt x="47" y="16"/>
                  </a:lnTo>
                  <a:lnTo>
                    <a:pt x="50" y="23"/>
                  </a:lnTo>
                  <a:lnTo>
                    <a:pt x="47" y="33"/>
                  </a:lnTo>
                  <a:lnTo>
                    <a:pt x="33" y="25"/>
                  </a:lnTo>
                  <a:lnTo>
                    <a:pt x="24" y="23"/>
                  </a:lnTo>
                  <a:lnTo>
                    <a:pt x="0" y="13"/>
                  </a:lnTo>
                  <a:lnTo>
                    <a:pt x="2" y="2"/>
                  </a:lnTo>
                  <a:lnTo>
                    <a:pt x="22" y="4"/>
                  </a:lnTo>
                  <a:lnTo>
                    <a:pt x="39" y="2"/>
                  </a:lnTo>
                  <a:lnTo>
                    <a:pt x="52"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95" name="Freeform 94"/>
            <p:cNvSpPr>
              <a:spLocks/>
            </p:cNvSpPr>
            <p:nvPr/>
          </p:nvSpPr>
          <p:spPr bwMode="auto">
            <a:xfrm>
              <a:off x="5155385" y="2919311"/>
              <a:ext cx="46288" cy="74557"/>
            </a:xfrm>
            <a:custGeom>
              <a:avLst/>
              <a:gdLst>
                <a:gd name="T0" fmla="*/ 17 w 28"/>
                <a:gd name="T1" fmla="*/ 0 h 48"/>
                <a:gd name="T2" fmla="*/ 28 w 28"/>
                <a:gd name="T3" fmla="*/ 15 h 48"/>
                <a:gd name="T4" fmla="*/ 27 w 28"/>
                <a:gd name="T5" fmla="*/ 42 h 48"/>
                <a:gd name="T6" fmla="*/ 19 w 28"/>
                <a:gd name="T7" fmla="*/ 41 h 48"/>
                <a:gd name="T8" fmla="*/ 12 w 28"/>
                <a:gd name="T9" fmla="*/ 48 h 48"/>
                <a:gd name="T10" fmla="*/ 6 w 28"/>
                <a:gd name="T11" fmla="*/ 43 h 48"/>
                <a:gd name="T12" fmla="*/ 4 w 28"/>
                <a:gd name="T13" fmla="*/ 18 h 48"/>
                <a:gd name="T14" fmla="*/ 0 w 28"/>
                <a:gd name="T15" fmla="*/ 6 h 48"/>
                <a:gd name="T16" fmla="*/ 9 w 28"/>
                <a:gd name="T17" fmla="*/ 7 h 48"/>
                <a:gd name="T18" fmla="*/ 17 w 28"/>
                <a:gd name="T19"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8" h="48">
                  <a:moveTo>
                    <a:pt x="17" y="0"/>
                  </a:moveTo>
                  <a:lnTo>
                    <a:pt x="28" y="15"/>
                  </a:lnTo>
                  <a:lnTo>
                    <a:pt x="27" y="42"/>
                  </a:lnTo>
                  <a:lnTo>
                    <a:pt x="19" y="41"/>
                  </a:lnTo>
                  <a:lnTo>
                    <a:pt x="12" y="48"/>
                  </a:lnTo>
                  <a:lnTo>
                    <a:pt x="6" y="43"/>
                  </a:lnTo>
                  <a:lnTo>
                    <a:pt x="4" y="18"/>
                  </a:lnTo>
                  <a:lnTo>
                    <a:pt x="0" y="6"/>
                  </a:lnTo>
                  <a:lnTo>
                    <a:pt x="9" y="7"/>
                  </a:lnTo>
                  <a:lnTo>
                    <a:pt x="17"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96" name="Freeform 95"/>
            <p:cNvSpPr>
              <a:spLocks/>
            </p:cNvSpPr>
            <p:nvPr/>
          </p:nvSpPr>
          <p:spPr bwMode="auto">
            <a:xfrm>
              <a:off x="5112404" y="2732921"/>
              <a:ext cx="332282" cy="292013"/>
            </a:xfrm>
            <a:custGeom>
              <a:avLst/>
              <a:gdLst>
                <a:gd name="T0" fmla="*/ 114 w 201"/>
                <a:gd name="T1" fmla="*/ 12 h 188"/>
                <a:gd name="T2" fmla="*/ 117 w 201"/>
                <a:gd name="T3" fmla="*/ 31 h 188"/>
                <a:gd name="T4" fmla="*/ 91 w 201"/>
                <a:gd name="T5" fmla="*/ 35 h 188"/>
                <a:gd name="T6" fmla="*/ 91 w 201"/>
                <a:gd name="T7" fmla="*/ 51 h 188"/>
                <a:gd name="T8" fmla="*/ 113 w 201"/>
                <a:gd name="T9" fmla="*/ 72 h 188"/>
                <a:gd name="T10" fmla="*/ 142 w 201"/>
                <a:gd name="T11" fmla="*/ 105 h 188"/>
                <a:gd name="T12" fmla="*/ 160 w 201"/>
                <a:gd name="T13" fmla="*/ 110 h 188"/>
                <a:gd name="T14" fmla="*/ 171 w 201"/>
                <a:gd name="T15" fmla="*/ 121 h 188"/>
                <a:gd name="T16" fmla="*/ 199 w 201"/>
                <a:gd name="T17" fmla="*/ 138 h 188"/>
                <a:gd name="T18" fmla="*/ 198 w 201"/>
                <a:gd name="T19" fmla="*/ 149 h 188"/>
                <a:gd name="T20" fmla="*/ 173 w 201"/>
                <a:gd name="T21" fmla="*/ 136 h 188"/>
                <a:gd name="T22" fmla="*/ 180 w 201"/>
                <a:gd name="T23" fmla="*/ 157 h 188"/>
                <a:gd name="T24" fmla="*/ 172 w 201"/>
                <a:gd name="T25" fmla="*/ 169 h 188"/>
                <a:gd name="T26" fmla="*/ 156 w 201"/>
                <a:gd name="T27" fmla="*/ 188 h 188"/>
                <a:gd name="T28" fmla="*/ 159 w 201"/>
                <a:gd name="T29" fmla="*/ 171 h 188"/>
                <a:gd name="T30" fmla="*/ 155 w 201"/>
                <a:gd name="T31" fmla="*/ 155 h 188"/>
                <a:gd name="T32" fmla="*/ 142 w 201"/>
                <a:gd name="T33" fmla="*/ 142 h 188"/>
                <a:gd name="T34" fmla="*/ 125 w 201"/>
                <a:gd name="T35" fmla="*/ 129 h 188"/>
                <a:gd name="T36" fmla="*/ 105 w 201"/>
                <a:gd name="T37" fmla="*/ 120 h 188"/>
                <a:gd name="T38" fmla="*/ 76 w 201"/>
                <a:gd name="T39" fmla="*/ 97 h 188"/>
                <a:gd name="T40" fmla="*/ 58 w 201"/>
                <a:gd name="T41" fmla="*/ 65 h 188"/>
                <a:gd name="T42" fmla="*/ 35 w 201"/>
                <a:gd name="T43" fmla="*/ 56 h 188"/>
                <a:gd name="T44" fmla="*/ 19 w 201"/>
                <a:gd name="T45" fmla="*/ 68 h 188"/>
                <a:gd name="T46" fmla="*/ 13 w 201"/>
                <a:gd name="T47" fmla="*/ 61 h 188"/>
                <a:gd name="T48" fmla="*/ 0 w 201"/>
                <a:gd name="T49" fmla="*/ 42 h 188"/>
                <a:gd name="T50" fmla="*/ 0 w 201"/>
                <a:gd name="T51" fmla="*/ 28 h 188"/>
                <a:gd name="T52" fmla="*/ 8 w 201"/>
                <a:gd name="T53" fmla="*/ 27 h 188"/>
                <a:gd name="T54" fmla="*/ 25 w 201"/>
                <a:gd name="T55" fmla="*/ 19 h 188"/>
                <a:gd name="T56" fmla="*/ 35 w 201"/>
                <a:gd name="T57" fmla="*/ 22 h 188"/>
                <a:gd name="T58" fmla="*/ 51 w 201"/>
                <a:gd name="T59" fmla="*/ 16 h 188"/>
                <a:gd name="T60" fmla="*/ 58 w 201"/>
                <a:gd name="T61" fmla="*/ 4 h 188"/>
                <a:gd name="T62" fmla="*/ 70 w 201"/>
                <a:gd name="T63" fmla="*/ 3 h 188"/>
                <a:gd name="T64" fmla="*/ 90 w 201"/>
                <a:gd name="T65" fmla="*/ 7 h 1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01" h="188">
                  <a:moveTo>
                    <a:pt x="90" y="7"/>
                  </a:moveTo>
                  <a:lnTo>
                    <a:pt x="114" y="12"/>
                  </a:lnTo>
                  <a:lnTo>
                    <a:pt x="113" y="22"/>
                  </a:lnTo>
                  <a:lnTo>
                    <a:pt x="117" y="31"/>
                  </a:lnTo>
                  <a:lnTo>
                    <a:pt x="104" y="28"/>
                  </a:lnTo>
                  <a:lnTo>
                    <a:pt x="91" y="35"/>
                  </a:lnTo>
                  <a:lnTo>
                    <a:pt x="93" y="45"/>
                  </a:lnTo>
                  <a:lnTo>
                    <a:pt x="91" y="51"/>
                  </a:lnTo>
                  <a:lnTo>
                    <a:pt x="97" y="61"/>
                  </a:lnTo>
                  <a:lnTo>
                    <a:pt x="113" y="72"/>
                  </a:lnTo>
                  <a:lnTo>
                    <a:pt x="122" y="89"/>
                  </a:lnTo>
                  <a:lnTo>
                    <a:pt x="142" y="105"/>
                  </a:lnTo>
                  <a:lnTo>
                    <a:pt x="155" y="105"/>
                  </a:lnTo>
                  <a:lnTo>
                    <a:pt x="160" y="110"/>
                  </a:lnTo>
                  <a:lnTo>
                    <a:pt x="155" y="114"/>
                  </a:lnTo>
                  <a:lnTo>
                    <a:pt x="171" y="121"/>
                  </a:lnTo>
                  <a:lnTo>
                    <a:pt x="183" y="127"/>
                  </a:lnTo>
                  <a:lnTo>
                    <a:pt x="199" y="138"/>
                  </a:lnTo>
                  <a:lnTo>
                    <a:pt x="201" y="142"/>
                  </a:lnTo>
                  <a:lnTo>
                    <a:pt x="198" y="149"/>
                  </a:lnTo>
                  <a:lnTo>
                    <a:pt x="188" y="140"/>
                  </a:lnTo>
                  <a:lnTo>
                    <a:pt x="173" y="136"/>
                  </a:lnTo>
                  <a:lnTo>
                    <a:pt x="167" y="150"/>
                  </a:lnTo>
                  <a:lnTo>
                    <a:pt x="180" y="157"/>
                  </a:lnTo>
                  <a:lnTo>
                    <a:pt x="179" y="168"/>
                  </a:lnTo>
                  <a:lnTo>
                    <a:pt x="172" y="169"/>
                  </a:lnTo>
                  <a:lnTo>
                    <a:pt x="163" y="187"/>
                  </a:lnTo>
                  <a:lnTo>
                    <a:pt x="156" y="188"/>
                  </a:lnTo>
                  <a:lnTo>
                    <a:pt x="156" y="182"/>
                  </a:lnTo>
                  <a:lnTo>
                    <a:pt x="159" y="171"/>
                  </a:lnTo>
                  <a:lnTo>
                    <a:pt x="162" y="167"/>
                  </a:lnTo>
                  <a:lnTo>
                    <a:pt x="155" y="155"/>
                  </a:lnTo>
                  <a:lnTo>
                    <a:pt x="149" y="144"/>
                  </a:lnTo>
                  <a:lnTo>
                    <a:pt x="142" y="142"/>
                  </a:lnTo>
                  <a:lnTo>
                    <a:pt x="136" y="133"/>
                  </a:lnTo>
                  <a:lnTo>
                    <a:pt x="125" y="129"/>
                  </a:lnTo>
                  <a:lnTo>
                    <a:pt x="118" y="121"/>
                  </a:lnTo>
                  <a:lnTo>
                    <a:pt x="105" y="120"/>
                  </a:lnTo>
                  <a:lnTo>
                    <a:pt x="91" y="110"/>
                  </a:lnTo>
                  <a:lnTo>
                    <a:pt x="76" y="97"/>
                  </a:lnTo>
                  <a:lnTo>
                    <a:pt x="64" y="85"/>
                  </a:lnTo>
                  <a:lnTo>
                    <a:pt x="58" y="65"/>
                  </a:lnTo>
                  <a:lnTo>
                    <a:pt x="49" y="63"/>
                  </a:lnTo>
                  <a:lnTo>
                    <a:pt x="35" y="56"/>
                  </a:lnTo>
                  <a:lnTo>
                    <a:pt x="28" y="58"/>
                  </a:lnTo>
                  <a:lnTo>
                    <a:pt x="19" y="68"/>
                  </a:lnTo>
                  <a:lnTo>
                    <a:pt x="12" y="69"/>
                  </a:lnTo>
                  <a:lnTo>
                    <a:pt x="13" y="61"/>
                  </a:lnTo>
                  <a:lnTo>
                    <a:pt x="4" y="58"/>
                  </a:lnTo>
                  <a:lnTo>
                    <a:pt x="0" y="42"/>
                  </a:lnTo>
                  <a:lnTo>
                    <a:pt x="5" y="36"/>
                  </a:lnTo>
                  <a:lnTo>
                    <a:pt x="0" y="28"/>
                  </a:lnTo>
                  <a:lnTo>
                    <a:pt x="0" y="23"/>
                  </a:lnTo>
                  <a:lnTo>
                    <a:pt x="8" y="27"/>
                  </a:lnTo>
                  <a:lnTo>
                    <a:pt x="16" y="26"/>
                  </a:lnTo>
                  <a:lnTo>
                    <a:pt x="25" y="19"/>
                  </a:lnTo>
                  <a:lnTo>
                    <a:pt x="27" y="22"/>
                  </a:lnTo>
                  <a:lnTo>
                    <a:pt x="35" y="22"/>
                  </a:lnTo>
                  <a:lnTo>
                    <a:pt x="38" y="13"/>
                  </a:lnTo>
                  <a:lnTo>
                    <a:pt x="51" y="16"/>
                  </a:lnTo>
                  <a:lnTo>
                    <a:pt x="58" y="12"/>
                  </a:lnTo>
                  <a:lnTo>
                    <a:pt x="58" y="4"/>
                  </a:lnTo>
                  <a:lnTo>
                    <a:pt x="68" y="7"/>
                  </a:lnTo>
                  <a:lnTo>
                    <a:pt x="70" y="3"/>
                  </a:lnTo>
                  <a:lnTo>
                    <a:pt x="86" y="0"/>
                  </a:lnTo>
                  <a:lnTo>
                    <a:pt x="90" y="7"/>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98" name="Freeform 97"/>
            <p:cNvSpPr>
              <a:spLocks/>
            </p:cNvSpPr>
            <p:nvPr/>
          </p:nvSpPr>
          <p:spPr bwMode="auto">
            <a:xfrm>
              <a:off x="5945588" y="3170939"/>
              <a:ext cx="115720" cy="135134"/>
            </a:xfrm>
            <a:custGeom>
              <a:avLst/>
              <a:gdLst>
                <a:gd name="T0" fmla="*/ 5 w 70"/>
                <a:gd name="T1" fmla="*/ 21 h 87"/>
                <a:gd name="T2" fmla="*/ 8 w 70"/>
                <a:gd name="T3" fmla="*/ 14 h 87"/>
                <a:gd name="T4" fmla="*/ 28 w 70"/>
                <a:gd name="T5" fmla="*/ 22 h 87"/>
                <a:gd name="T6" fmla="*/ 60 w 70"/>
                <a:gd name="T7" fmla="*/ 0 h 87"/>
                <a:gd name="T8" fmla="*/ 70 w 70"/>
                <a:gd name="T9" fmla="*/ 26 h 87"/>
                <a:gd name="T10" fmla="*/ 67 w 70"/>
                <a:gd name="T11" fmla="*/ 29 h 87"/>
                <a:gd name="T12" fmla="*/ 33 w 70"/>
                <a:gd name="T13" fmla="*/ 39 h 87"/>
                <a:gd name="T14" fmla="*/ 52 w 70"/>
                <a:gd name="T15" fmla="*/ 60 h 87"/>
                <a:gd name="T16" fmla="*/ 47 w 70"/>
                <a:gd name="T17" fmla="*/ 63 h 87"/>
                <a:gd name="T18" fmla="*/ 45 w 70"/>
                <a:gd name="T19" fmla="*/ 70 h 87"/>
                <a:gd name="T20" fmla="*/ 32 w 70"/>
                <a:gd name="T21" fmla="*/ 73 h 87"/>
                <a:gd name="T22" fmla="*/ 28 w 70"/>
                <a:gd name="T23" fmla="*/ 81 h 87"/>
                <a:gd name="T24" fmla="*/ 21 w 70"/>
                <a:gd name="T25" fmla="*/ 87 h 87"/>
                <a:gd name="T26" fmla="*/ 1 w 70"/>
                <a:gd name="T27" fmla="*/ 84 h 87"/>
                <a:gd name="T28" fmla="*/ 0 w 70"/>
                <a:gd name="T29" fmla="*/ 81 h 87"/>
                <a:gd name="T30" fmla="*/ 6 w 70"/>
                <a:gd name="T31" fmla="*/ 47 h 87"/>
                <a:gd name="T32" fmla="*/ 5 w 70"/>
                <a:gd name="T33" fmla="*/ 39 h 87"/>
                <a:gd name="T34" fmla="*/ 7 w 70"/>
                <a:gd name="T35" fmla="*/ 33 h 87"/>
                <a:gd name="T36" fmla="*/ 5 w 70"/>
                <a:gd name="T37" fmla="*/ 21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70" h="87">
                  <a:moveTo>
                    <a:pt x="5" y="21"/>
                  </a:moveTo>
                  <a:lnTo>
                    <a:pt x="8" y="14"/>
                  </a:lnTo>
                  <a:lnTo>
                    <a:pt x="28" y="22"/>
                  </a:lnTo>
                  <a:lnTo>
                    <a:pt x="60" y="0"/>
                  </a:lnTo>
                  <a:lnTo>
                    <a:pt x="70" y="26"/>
                  </a:lnTo>
                  <a:lnTo>
                    <a:pt x="67" y="29"/>
                  </a:lnTo>
                  <a:lnTo>
                    <a:pt x="33" y="39"/>
                  </a:lnTo>
                  <a:lnTo>
                    <a:pt x="52" y="60"/>
                  </a:lnTo>
                  <a:lnTo>
                    <a:pt x="47" y="63"/>
                  </a:lnTo>
                  <a:lnTo>
                    <a:pt x="45" y="70"/>
                  </a:lnTo>
                  <a:lnTo>
                    <a:pt x="32" y="73"/>
                  </a:lnTo>
                  <a:lnTo>
                    <a:pt x="28" y="81"/>
                  </a:lnTo>
                  <a:lnTo>
                    <a:pt x="21" y="87"/>
                  </a:lnTo>
                  <a:lnTo>
                    <a:pt x="1" y="84"/>
                  </a:lnTo>
                  <a:lnTo>
                    <a:pt x="0" y="81"/>
                  </a:lnTo>
                  <a:lnTo>
                    <a:pt x="6" y="47"/>
                  </a:lnTo>
                  <a:lnTo>
                    <a:pt x="5" y="39"/>
                  </a:lnTo>
                  <a:lnTo>
                    <a:pt x="7" y="33"/>
                  </a:lnTo>
                  <a:lnTo>
                    <a:pt x="5" y="21"/>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03" name="Freeform 102"/>
            <p:cNvSpPr>
              <a:spLocks/>
            </p:cNvSpPr>
            <p:nvPr/>
          </p:nvSpPr>
          <p:spPr bwMode="auto">
            <a:xfrm>
              <a:off x="5957159" y="4070276"/>
              <a:ext cx="241359" cy="329291"/>
            </a:xfrm>
            <a:custGeom>
              <a:avLst/>
              <a:gdLst>
                <a:gd name="T0" fmla="*/ 131 w 146"/>
                <a:gd name="T1" fmla="*/ 132 h 212"/>
                <a:gd name="T2" fmla="*/ 141 w 146"/>
                <a:gd name="T3" fmla="*/ 149 h 212"/>
                <a:gd name="T4" fmla="*/ 128 w 146"/>
                <a:gd name="T5" fmla="*/ 158 h 212"/>
                <a:gd name="T6" fmla="*/ 124 w 146"/>
                <a:gd name="T7" fmla="*/ 166 h 212"/>
                <a:gd name="T8" fmla="*/ 117 w 146"/>
                <a:gd name="T9" fmla="*/ 168 h 212"/>
                <a:gd name="T10" fmla="*/ 114 w 146"/>
                <a:gd name="T11" fmla="*/ 183 h 212"/>
                <a:gd name="T12" fmla="*/ 108 w 146"/>
                <a:gd name="T13" fmla="*/ 191 h 212"/>
                <a:gd name="T14" fmla="*/ 104 w 146"/>
                <a:gd name="T15" fmla="*/ 205 h 212"/>
                <a:gd name="T16" fmla="*/ 97 w 146"/>
                <a:gd name="T17" fmla="*/ 212 h 212"/>
                <a:gd name="T18" fmla="*/ 71 w 146"/>
                <a:gd name="T19" fmla="*/ 191 h 212"/>
                <a:gd name="T20" fmla="*/ 70 w 146"/>
                <a:gd name="T21" fmla="*/ 179 h 212"/>
                <a:gd name="T22" fmla="*/ 3 w 146"/>
                <a:gd name="T23" fmla="*/ 136 h 212"/>
                <a:gd name="T24" fmla="*/ 0 w 146"/>
                <a:gd name="T25" fmla="*/ 134 h 212"/>
                <a:gd name="T26" fmla="*/ 0 w 146"/>
                <a:gd name="T27" fmla="*/ 112 h 212"/>
                <a:gd name="T28" fmla="*/ 5 w 146"/>
                <a:gd name="T29" fmla="*/ 104 h 212"/>
                <a:gd name="T30" fmla="*/ 14 w 146"/>
                <a:gd name="T31" fmla="*/ 90 h 212"/>
                <a:gd name="T32" fmla="*/ 21 w 146"/>
                <a:gd name="T33" fmla="*/ 75 h 212"/>
                <a:gd name="T34" fmla="*/ 13 w 146"/>
                <a:gd name="T35" fmla="*/ 51 h 212"/>
                <a:gd name="T36" fmla="*/ 11 w 146"/>
                <a:gd name="T37" fmla="*/ 41 h 212"/>
                <a:gd name="T38" fmla="*/ 2 w 146"/>
                <a:gd name="T39" fmla="*/ 26 h 212"/>
                <a:gd name="T40" fmla="*/ 13 w 146"/>
                <a:gd name="T41" fmla="*/ 14 h 212"/>
                <a:gd name="T42" fmla="*/ 25 w 146"/>
                <a:gd name="T43" fmla="*/ 0 h 212"/>
                <a:gd name="T44" fmla="*/ 35 w 146"/>
                <a:gd name="T45" fmla="*/ 4 h 212"/>
                <a:gd name="T46" fmla="*/ 35 w 146"/>
                <a:gd name="T47" fmla="*/ 15 h 212"/>
                <a:gd name="T48" fmla="*/ 41 w 146"/>
                <a:gd name="T49" fmla="*/ 22 h 212"/>
                <a:gd name="T50" fmla="*/ 54 w 146"/>
                <a:gd name="T51" fmla="*/ 22 h 212"/>
                <a:gd name="T52" fmla="*/ 77 w 146"/>
                <a:gd name="T53" fmla="*/ 40 h 212"/>
                <a:gd name="T54" fmla="*/ 83 w 146"/>
                <a:gd name="T55" fmla="*/ 40 h 212"/>
                <a:gd name="T56" fmla="*/ 88 w 146"/>
                <a:gd name="T57" fmla="*/ 39 h 212"/>
                <a:gd name="T58" fmla="*/ 92 w 146"/>
                <a:gd name="T59" fmla="*/ 42 h 212"/>
                <a:gd name="T60" fmla="*/ 104 w 146"/>
                <a:gd name="T61" fmla="*/ 43 h 212"/>
                <a:gd name="T62" fmla="*/ 109 w 146"/>
                <a:gd name="T63" fmla="*/ 35 h 212"/>
                <a:gd name="T64" fmla="*/ 126 w 146"/>
                <a:gd name="T65" fmla="*/ 26 h 212"/>
                <a:gd name="T66" fmla="*/ 133 w 146"/>
                <a:gd name="T67" fmla="*/ 33 h 212"/>
                <a:gd name="T68" fmla="*/ 146 w 146"/>
                <a:gd name="T69" fmla="*/ 33 h 212"/>
                <a:gd name="T70" fmla="*/ 130 w 146"/>
                <a:gd name="T71" fmla="*/ 56 h 212"/>
                <a:gd name="T72" fmla="*/ 131 w 146"/>
                <a:gd name="T73" fmla="*/ 132 h 2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46" h="212">
                  <a:moveTo>
                    <a:pt x="131" y="132"/>
                  </a:moveTo>
                  <a:lnTo>
                    <a:pt x="141" y="149"/>
                  </a:lnTo>
                  <a:lnTo>
                    <a:pt x="128" y="158"/>
                  </a:lnTo>
                  <a:lnTo>
                    <a:pt x="124" y="166"/>
                  </a:lnTo>
                  <a:lnTo>
                    <a:pt x="117" y="168"/>
                  </a:lnTo>
                  <a:lnTo>
                    <a:pt x="114" y="183"/>
                  </a:lnTo>
                  <a:lnTo>
                    <a:pt x="108" y="191"/>
                  </a:lnTo>
                  <a:lnTo>
                    <a:pt x="104" y="205"/>
                  </a:lnTo>
                  <a:lnTo>
                    <a:pt x="97" y="212"/>
                  </a:lnTo>
                  <a:lnTo>
                    <a:pt x="71" y="191"/>
                  </a:lnTo>
                  <a:lnTo>
                    <a:pt x="70" y="179"/>
                  </a:lnTo>
                  <a:lnTo>
                    <a:pt x="3" y="136"/>
                  </a:lnTo>
                  <a:lnTo>
                    <a:pt x="0" y="134"/>
                  </a:lnTo>
                  <a:lnTo>
                    <a:pt x="0" y="112"/>
                  </a:lnTo>
                  <a:lnTo>
                    <a:pt x="5" y="104"/>
                  </a:lnTo>
                  <a:lnTo>
                    <a:pt x="14" y="90"/>
                  </a:lnTo>
                  <a:lnTo>
                    <a:pt x="21" y="75"/>
                  </a:lnTo>
                  <a:lnTo>
                    <a:pt x="13" y="51"/>
                  </a:lnTo>
                  <a:lnTo>
                    <a:pt x="11" y="41"/>
                  </a:lnTo>
                  <a:lnTo>
                    <a:pt x="2" y="26"/>
                  </a:lnTo>
                  <a:lnTo>
                    <a:pt x="13" y="14"/>
                  </a:lnTo>
                  <a:lnTo>
                    <a:pt x="25" y="0"/>
                  </a:lnTo>
                  <a:lnTo>
                    <a:pt x="35" y="4"/>
                  </a:lnTo>
                  <a:lnTo>
                    <a:pt x="35" y="15"/>
                  </a:lnTo>
                  <a:lnTo>
                    <a:pt x="41" y="22"/>
                  </a:lnTo>
                  <a:lnTo>
                    <a:pt x="54" y="22"/>
                  </a:lnTo>
                  <a:lnTo>
                    <a:pt x="77" y="40"/>
                  </a:lnTo>
                  <a:lnTo>
                    <a:pt x="83" y="40"/>
                  </a:lnTo>
                  <a:lnTo>
                    <a:pt x="88" y="39"/>
                  </a:lnTo>
                  <a:lnTo>
                    <a:pt x="92" y="42"/>
                  </a:lnTo>
                  <a:lnTo>
                    <a:pt x="104" y="43"/>
                  </a:lnTo>
                  <a:lnTo>
                    <a:pt x="109" y="35"/>
                  </a:lnTo>
                  <a:lnTo>
                    <a:pt x="126" y="26"/>
                  </a:lnTo>
                  <a:lnTo>
                    <a:pt x="133" y="33"/>
                  </a:lnTo>
                  <a:lnTo>
                    <a:pt x="146" y="33"/>
                  </a:lnTo>
                  <a:lnTo>
                    <a:pt x="130" y="56"/>
                  </a:lnTo>
                  <a:lnTo>
                    <a:pt x="131" y="132"/>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07" name="Freeform 106"/>
            <p:cNvSpPr>
              <a:spLocks/>
            </p:cNvSpPr>
            <p:nvPr/>
          </p:nvSpPr>
          <p:spPr bwMode="auto">
            <a:xfrm>
              <a:off x="5482708" y="2854075"/>
              <a:ext cx="46288" cy="45045"/>
            </a:xfrm>
            <a:custGeom>
              <a:avLst/>
              <a:gdLst>
                <a:gd name="T0" fmla="*/ 12 w 28"/>
                <a:gd name="T1" fmla="*/ 25 h 29"/>
                <a:gd name="T2" fmla="*/ 12 w 28"/>
                <a:gd name="T3" fmla="*/ 29 h 29"/>
                <a:gd name="T4" fmla="*/ 10 w 28"/>
                <a:gd name="T5" fmla="*/ 29 h 29"/>
                <a:gd name="T6" fmla="*/ 8 w 28"/>
                <a:gd name="T7" fmla="*/ 22 h 29"/>
                <a:gd name="T8" fmla="*/ 4 w 28"/>
                <a:gd name="T9" fmla="*/ 20 h 29"/>
                <a:gd name="T10" fmla="*/ 0 w 28"/>
                <a:gd name="T11" fmla="*/ 14 h 29"/>
                <a:gd name="T12" fmla="*/ 2 w 28"/>
                <a:gd name="T13" fmla="*/ 9 h 29"/>
                <a:gd name="T14" fmla="*/ 6 w 28"/>
                <a:gd name="T15" fmla="*/ 8 h 29"/>
                <a:gd name="T16" fmla="*/ 8 w 28"/>
                <a:gd name="T17" fmla="*/ 1 h 29"/>
                <a:gd name="T18" fmla="*/ 11 w 28"/>
                <a:gd name="T19" fmla="*/ 0 h 29"/>
                <a:gd name="T20" fmla="*/ 13 w 28"/>
                <a:gd name="T21" fmla="*/ 3 h 29"/>
                <a:gd name="T22" fmla="*/ 17 w 28"/>
                <a:gd name="T23" fmla="*/ 4 h 29"/>
                <a:gd name="T24" fmla="*/ 19 w 28"/>
                <a:gd name="T25" fmla="*/ 7 h 29"/>
                <a:gd name="T26" fmla="*/ 22 w 28"/>
                <a:gd name="T27" fmla="*/ 8 h 29"/>
                <a:gd name="T28" fmla="*/ 26 w 28"/>
                <a:gd name="T29" fmla="*/ 12 h 29"/>
                <a:gd name="T30" fmla="*/ 28 w 28"/>
                <a:gd name="T31" fmla="*/ 12 h 29"/>
                <a:gd name="T32" fmla="*/ 27 w 28"/>
                <a:gd name="T33" fmla="*/ 17 h 29"/>
                <a:gd name="T34" fmla="*/ 25 w 28"/>
                <a:gd name="T35" fmla="*/ 20 h 29"/>
                <a:gd name="T36" fmla="*/ 25 w 28"/>
                <a:gd name="T37" fmla="*/ 21 h 29"/>
                <a:gd name="T38" fmla="*/ 22 w 28"/>
                <a:gd name="T39" fmla="*/ 22 h 29"/>
                <a:gd name="T40" fmla="*/ 12 w 28"/>
                <a:gd name="T41" fmla="*/ 25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8" h="29">
                  <a:moveTo>
                    <a:pt x="12" y="25"/>
                  </a:moveTo>
                  <a:lnTo>
                    <a:pt x="12" y="29"/>
                  </a:lnTo>
                  <a:lnTo>
                    <a:pt x="10" y="29"/>
                  </a:lnTo>
                  <a:lnTo>
                    <a:pt x="8" y="22"/>
                  </a:lnTo>
                  <a:lnTo>
                    <a:pt x="4" y="20"/>
                  </a:lnTo>
                  <a:lnTo>
                    <a:pt x="0" y="14"/>
                  </a:lnTo>
                  <a:lnTo>
                    <a:pt x="2" y="9"/>
                  </a:lnTo>
                  <a:lnTo>
                    <a:pt x="6" y="8"/>
                  </a:lnTo>
                  <a:lnTo>
                    <a:pt x="8" y="1"/>
                  </a:lnTo>
                  <a:lnTo>
                    <a:pt x="11" y="0"/>
                  </a:lnTo>
                  <a:lnTo>
                    <a:pt x="13" y="3"/>
                  </a:lnTo>
                  <a:lnTo>
                    <a:pt x="17" y="4"/>
                  </a:lnTo>
                  <a:lnTo>
                    <a:pt x="19" y="7"/>
                  </a:lnTo>
                  <a:lnTo>
                    <a:pt x="22" y="8"/>
                  </a:lnTo>
                  <a:lnTo>
                    <a:pt x="26" y="12"/>
                  </a:lnTo>
                  <a:lnTo>
                    <a:pt x="28" y="12"/>
                  </a:lnTo>
                  <a:lnTo>
                    <a:pt x="27" y="17"/>
                  </a:lnTo>
                  <a:lnTo>
                    <a:pt x="25" y="20"/>
                  </a:lnTo>
                  <a:lnTo>
                    <a:pt x="25" y="21"/>
                  </a:lnTo>
                  <a:lnTo>
                    <a:pt x="22" y="22"/>
                  </a:lnTo>
                  <a:lnTo>
                    <a:pt x="12" y="2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08" name="Freeform 107"/>
            <p:cNvSpPr>
              <a:spLocks/>
            </p:cNvSpPr>
            <p:nvPr/>
          </p:nvSpPr>
          <p:spPr bwMode="auto">
            <a:xfrm>
              <a:off x="6287788" y="3278115"/>
              <a:ext cx="56206" cy="49704"/>
            </a:xfrm>
            <a:custGeom>
              <a:avLst/>
              <a:gdLst>
                <a:gd name="T0" fmla="*/ 22 w 34"/>
                <a:gd name="T1" fmla="*/ 2 h 32"/>
                <a:gd name="T2" fmla="*/ 27 w 34"/>
                <a:gd name="T3" fmla="*/ 11 h 32"/>
                <a:gd name="T4" fmla="*/ 26 w 34"/>
                <a:gd name="T5" fmla="*/ 16 h 32"/>
                <a:gd name="T6" fmla="*/ 34 w 34"/>
                <a:gd name="T7" fmla="*/ 31 h 32"/>
                <a:gd name="T8" fmla="*/ 21 w 34"/>
                <a:gd name="T9" fmla="*/ 32 h 32"/>
                <a:gd name="T10" fmla="*/ 16 w 34"/>
                <a:gd name="T11" fmla="*/ 22 h 32"/>
                <a:gd name="T12" fmla="*/ 0 w 34"/>
                <a:gd name="T13" fmla="*/ 20 h 32"/>
                <a:gd name="T14" fmla="*/ 10 w 34"/>
                <a:gd name="T15" fmla="*/ 0 h 32"/>
                <a:gd name="T16" fmla="*/ 22 w 34"/>
                <a:gd name="T17" fmla="*/ 2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4" h="32">
                  <a:moveTo>
                    <a:pt x="22" y="2"/>
                  </a:moveTo>
                  <a:lnTo>
                    <a:pt x="27" y="11"/>
                  </a:lnTo>
                  <a:lnTo>
                    <a:pt x="26" y="16"/>
                  </a:lnTo>
                  <a:lnTo>
                    <a:pt x="34" y="31"/>
                  </a:lnTo>
                  <a:lnTo>
                    <a:pt x="21" y="32"/>
                  </a:lnTo>
                  <a:lnTo>
                    <a:pt x="16" y="22"/>
                  </a:lnTo>
                  <a:lnTo>
                    <a:pt x="0" y="20"/>
                  </a:lnTo>
                  <a:lnTo>
                    <a:pt x="10" y="0"/>
                  </a:lnTo>
                  <a:lnTo>
                    <a:pt x="22" y="2"/>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10" name="Freeform 109"/>
            <p:cNvSpPr>
              <a:spLocks/>
            </p:cNvSpPr>
            <p:nvPr/>
          </p:nvSpPr>
          <p:spPr bwMode="auto">
            <a:xfrm>
              <a:off x="5938976" y="3130555"/>
              <a:ext cx="39675" cy="49704"/>
            </a:xfrm>
            <a:custGeom>
              <a:avLst/>
              <a:gdLst>
                <a:gd name="T0" fmla="*/ 12 w 24"/>
                <a:gd name="T1" fmla="*/ 28 h 32"/>
                <a:gd name="T2" fmla="*/ 7 w 24"/>
                <a:gd name="T3" fmla="*/ 29 h 32"/>
                <a:gd name="T4" fmla="*/ 6 w 24"/>
                <a:gd name="T5" fmla="*/ 32 h 32"/>
                <a:gd name="T6" fmla="*/ 0 w 24"/>
                <a:gd name="T7" fmla="*/ 32 h 32"/>
                <a:gd name="T8" fmla="*/ 5 w 24"/>
                <a:gd name="T9" fmla="*/ 15 h 32"/>
                <a:gd name="T10" fmla="*/ 12 w 24"/>
                <a:gd name="T11" fmla="*/ 1 h 32"/>
                <a:gd name="T12" fmla="*/ 12 w 24"/>
                <a:gd name="T13" fmla="*/ 0 h 32"/>
                <a:gd name="T14" fmla="*/ 20 w 24"/>
                <a:gd name="T15" fmla="*/ 1 h 32"/>
                <a:gd name="T16" fmla="*/ 24 w 24"/>
                <a:gd name="T17" fmla="*/ 9 h 32"/>
                <a:gd name="T18" fmla="*/ 15 w 24"/>
                <a:gd name="T19" fmla="*/ 17 h 32"/>
                <a:gd name="T20" fmla="*/ 12 w 24"/>
                <a:gd name="T21" fmla="*/ 28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4" h="32">
                  <a:moveTo>
                    <a:pt x="12" y="28"/>
                  </a:moveTo>
                  <a:lnTo>
                    <a:pt x="7" y="29"/>
                  </a:lnTo>
                  <a:lnTo>
                    <a:pt x="6" y="32"/>
                  </a:lnTo>
                  <a:lnTo>
                    <a:pt x="0" y="32"/>
                  </a:lnTo>
                  <a:lnTo>
                    <a:pt x="5" y="15"/>
                  </a:lnTo>
                  <a:lnTo>
                    <a:pt x="12" y="1"/>
                  </a:lnTo>
                  <a:lnTo>
                    <a:pt x="12" y="0"/>
                  </a:lnTo>
                  <a:lnTo>
                    <a:pt x="20" y="1"/>
                  </a:lnTo>
                  <a:lnTo>
                    <a:pt x="24" y="9"/>
                  </a:lnTo>
                  <a:lnTo>
                    <a:pt x="15" y="17"/>
                  </a:lnTo>
                  <a:lnTo>
                    <a:pt x="12" y="28"/>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11" name="Freeform 110"/>
            <p:cNvSpPr>
              <a:spLocks/>
            </p:cNvSpPr>
            <p:nvPr/>
          </p:nvSpPr>
          <p:spPr bwMode="auto">
            <a:xfrm>
              <a:off x="4581744" y="3972421"/>
              <a:ext cx="117373" cy="135134"/>
            </a:xfrm>
            <a:custGeom>
              <a:avLst/>
              <a:gdLst>
                <a:gd name="T0" fmla="*/ 68 w 71"/>
                <a:gd name="T1" fmla="*/ 87 h 87"/>
                <a:gd name="T2" fmla="*/ 63 w 71"/>
                <a:gd name="T3" fmla="*/ 87 h 87"/>
                <a:gd name="T4" fmla="*/ 44 w 71"/>
                <a:gd name="T5" fmla="*/ 77 h 87"/>
                <a:gd name="T6" fmla="*/ 27 w 71"/>
                <a:gd name="T7" fmla="*/ 61 h 87"/>
                <a:gd name="T8" fmla="*/ 12 w 71"/>
                <a:gd name="T9" fmla="*/ 50 h 87"/>
                <a:gd name="T10" fmla="*/ 0 w 71"/>
                <a:gd name="T11" fmla="*/ 37 h 87"/>
                <a:gd name="T12" fmla="*/ 4 w 71"/>
                <a:gd name="T13" fmla="*/ 30 h 87"/>
                <a:gd name="T14" fmla="*/ 5 w 71"/>
                <a:gd name="T15" fmla="*/ 24 h 87"/>
                <a:gd name="T16" fmla="*/ 13 w 71"/>
                <a:gd name="T17" fmla="*/ 12 h 87"/>
                <a:gd name="T18" fmla="*/ 22 w 71"/>
                <a:gd name="T19" fmla="*/ 3 h 87"/>
                <a:gd name="T20" fmla="*/ 26 w 71"/>
                <a:gd name="T21" fmla="*/ 2 h 87"/>
                <a:gd name="T22" fmla="*/ 31 w 71"/>
                <a:gd name="T23" fmla="*/ 0 h 87"/>
                <a:gd name="T24" fmla="*/ 38 w 71"/>
                <a:gd name="T25" fmla="*/ 13 h 87"/>
                <a:gd name="T26" fmla="*/ 37 w 71"/>
                <a:gd name="T27" fmla="*/ 21 h 87"/>
                <a:gd name="T28" fmla="*/ 41 w 71"/>
                <a:gd name="T29" fmla="*/ 26 h 87"/>
                <a:gd name="T30" fmla="*/ 46 w 71"/>
                <a:gd name="T31" fmla="*/ 26 h 87"/>
                <a:gd name="T32" fmla="*/ 49 w 71"/>
                <a:gd name="T33" fmla="*/ 17 h 87"/>
                <a:gd name="T34" fmla="*/ 55 w 71"/>
                <a:gd name="T35" fmla="*/ 18 h 87"/>
                <a:gd name="T36" fmla="*/ 54 w 71"/>
                <a:gd name="T37" fmla="*/ 24 h 87"/>
                <a:gd name="T38" fmla="*/ 55 w 71"/>
                <a:gd name="T39" fmla="*/ 34 h 87"/>
                <a:gd name="T40" fmla="*/ 52 w 71"/>
                <a:gd name="T41" fmla="*/ 43 h 87"/>
                <a:gd name="T42" fmla="*/ 57 w 71"/>
                <a:gd name="T43" fmla="*/ 49 h 87"/>
                <a:gd name="T44" fmla="*/ 63 w 71"/>
                <a:gd name="T45" fmla="*/ 50 h 87"/>
                <a:gd name="T46" fmla="*/ 70 w 71"/>
                <a:gd name="T47" fmla="*/ 59 h 87"/>
                <a:gd name="T48" fmla="*/ 71 w 71"/>
                <a:gd name="T49" fmla="*/ 67 h 87"/>
                <a:gd name="T50" fmla="*/ 69 w 71"/>
                <a:gd name="T51" fmla="*/ 70 h 87"/>
                <a:gd name="T52" fmla="*/ 68 w 71"/>
                <a:gd name="T53" fmla="*/ 8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71" h="87">
                  <a:moveTo>
                    <a:pt x="68" y="87"/>
                  </a:moveTo>
                  <a:lnTo>
                    <a:pt x="63" y="87"/>
                  </a:lnTo>
                  <a:lnTo>
                    <a:pt x="44" y="77"/>
                  </a:lnTo>
                  <a:lnTo>
                    <a:pt x="27" y="61"/>
                  </a:lnTo>
                  <a:lnTo>
                    <a:pt x="12" y="50"/>
                  </a:lnTo>
                  <a:lnTo>
                    <a:pt x="0" y="37"/>
                  </a:lnTo>
                  <a:lnTo>
                    <a:pt x="4" y="30"/>
                  </a:lnTo>
                  <a:lnTo>
                    <a:pt x="5" y="24"/>
                  </a:lnTo>
                  <a:lnTo>
                    <a:pt x="13" y="12"/>
                  </a:lnTo>
                  <a:lnTo>
                    <a:pt x="22" y="3"/>
                  </a:lnTo>
                  <a:lnTo>
                    <a:pt x="26" y="2"/>
                  </a:lnTo>
                  <a:lnTo>
                    <a:pt x="31" y="0"/>
                  </a:lnTo>
                  <a:lnTo>
                    <a:pt x="38" y="13"/>
                  </a:lnTo>
                  <a:lnTo>
                    <a:pt x="37" y="21"/>
                  </a:lnTo>
                  <a:lnTo>
                    <a:pt x="41" y="26"/>
                  </a:lnTo>
                  <a:lnTo>
                    <a:pt x="46" y="26"/>
                  </a:lnTo>
                  <a:lnTo>
                    <a:pt x="49" y="17"/>
                  </a:lnTo>
                  <a:lnTo>
                    <a:pt x="55" y="18"/>
                  </a:lnTo>
                  <a:lnTo>
                    <a:pt x="54" y="24"/>
                  </a:lnTo>
                  <a:lnTo>
                    <a:pt x="55" y="34"/>
                  </a:lnTo>
                  <a:lnTo>
                    <a:pt x="52" y="43"/>
                  </a:lnTo>
                  <a:lnTo>
                    <a:pt x="57" y="49"/>
                  </a:lnTo>
                  <a:lnTo>
                    <a:pt x="63" y="50"/>
                  </a:lnTo>
                  <a:lnTo>
                    <a:pt x="70" y="59"/>
                  </a:lnTo>
                  <a:lnTo>
                    <a:pt x="71" y="67"/>
                  </a:lnTo>
                  <a:lnTo>
                    <a:pt x="69" y="70"/>
                  </a:lnTo>
                  <a:lnTo>
                    <a:pt x="68" y="87"/>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12" name="Freeform 111"/>
            <p:cNvSpPr>
              <a:spLocks/>
            </p:cNvSpPr>
            <p:nvPr/>
          </p:nvSpPr>
          <p:spPr bwMode="auto">
            <a:xfrm>
              <a:off x="5201672" y="3178706"/>
              <a:ext cx="472799" cy="438019"/>
            </a:xfrm>
            <a:custGeom>
              <a:avLst/>
              <a:gdLst>
                <a:gd name="T0" fmla="*/ 101 w 286"/>
                <a:gd name="T1" fmla="*/ 213 h 282"/>
                <a:gd name="T2" fmla="*/ 88 w 286"/>
                <a:gd name="T3" fmla="*/ 221 h 282"/>
                <a:gd name="T4" fmla="*/ 78 w 286"/>
                <a:gd name="T5" fmla="*/ 210 h 282"/>
                <a:gd name="T6" fmla="*/ 49 w 286"/>
                <a:gd name="T7" fmla="*/ 201 h 282"/>
                <a:gd name="T8" fmla="*/ 41 w 286"/>
                <a:gd name="T9" fmla="*/ 188 h 282"/>
                <a:gd name="T10" fmla="*/ 27 w 286"/>
                <a:gd name="T11" fmla="*/ 178 h 282"/>
                <a:gd name="T12" fmla="*/ 19 w 286"/>
                <a:gd name="T13" fmla="*/ 182 h 282"/>
                <a:gd name="T14" fmla="*/ 12 w 286"/>
                <a:gd name="T15" fmla="*/ 170 h 282"/>
                <a:gd name="T16" fmla="*/ 11 w 286"/>
                <a:gd name="T17" fmla="*/ 162 h 282"/>
                <a:gd name="T18" fmla="*/ 0 w 286"/>
                <a:gd name="T19" fmla="*/ 146 h 282"/>
                <a:gd name="T20" fmla="*/ 7 w 286"/>
                <a:gd name="T21" fmla="*/ 138 h 282"/>
                <a:gd name="T22" fmla="*/ 5 w 286"/>
                <a:gd name="T23" fmla="*/ 125 h 282"/>
                <a:gd name="T24" fmla="*/ 7 w 286"/>
                <a:gd name="T25" fmla="*/ 113 h 282"/>
                <a:gd name="T26" fmla="*/ 6 w 286"/>
                <a:gd name="T27" fmla="*/ 104 h 282"/>
                <a:gd name="T28" fmla="*/ 9 w 286"/>
                <a:gd name="T29" fmla="*/ 87 h 282"/>
                <a:gd name="T30" fmla="*/ 7 w 286"/>
                <a:gd name="T31" fmla="*/ 77 h 282"/>
                <a:gd name="T32" fmla="*/ 1 w 286"/>
                <a:gd name="T33" fmla="*/ 59 h 282"/>
                <a:gd name="T34" fmla="*/ 10 w 286"/>
                <a:gd name="T35" fmla="*/ 54 h 282"/>
                <a:gd name="T36" fmla="*/ 11 w 286"/>
                <a:gd name="T37" fmla="*/ 45 h 282"/>
                <a:gd name="T38" fmla="*/ 9 w 286"/>
                <a:gd name="T39" fmla="*/ 37 h 282"/>
                <a:gd name="T40" fmla="*/ 21 w 286"/>
                <a:gd name="T41" fmla="*/ 29 h 282"/>
                <a:gd name="T42" fmla="*/ 26 w 286"/>
                <a:gd name="T43" fmla="*/ 22 h 282"/>
                <a:gd name="T44" fmla="*/ 34 w 286"/>
                <a:gd name="T45" fmla="*/ 16 h 282"/>
                <a:gd name="T46" fmla="*/ 35 w 286"/>
                <a:gd name="T47" fmla="*/ 0 h 282"/>
                <a:gd name="T48" fmla="*/ 55 w 286"/>
                <a:gd name="T49" fmla="*/ 7 h 282"/>
                <a:gd name="T50" fmla="*/ 63 w 286"/>
                <a:gd name="T51" fmla="*/ 6 h 282"/>
                <a:gd name="T52" fmla="*/ 77 w 286"/>
                <a:gd name="T53" fmla="*/ 9 h 282"/>
                <a:gd name="T54" fmla="*/ 101 w 286"/>
                <a:gd name="T55" fmla="*/ 18 h 282"/>
                <a:gd name="T56" fmla="*/ 110 w 286"/>
                <a:gd name="T57" fmla="*/ 37 h 282"/>
                <a:gd name="T58" fmla="*/ 126 w 286"/>
                <a:gd name="T59" fmla="*/ 41 h 282"/>
                <a:gd name="T60" fmla="*/ 151 w 286"/>
                <a:gd name="T61" fmla="*/ 50 h 282"/>
                <a:gd name="T62" fmla="*/ 170 w 286"/>
                <a:gd name="T63" fmla="*/ 60 h 282"/>
                <a:gd name="T64" fmla="*/ 178 w 286"/>
                <a:gd name="T65" fmla="*/ 54 h 282"/>
                <a:gd name="T66" fmla="*/ 186 w 286"/>
                <a:gd name="T67" fmla="*/ 45 h 282"/>
                <a:gd name="T68" fmla="*/ 181 w 286"/>
                <a:gd name="T69" fmla="*/ 29 h 282"/>
                <a:gd name="T70" fmla="*/ 186 w 286"/>
                <a:gd name="T71" fmla="*/ 19 h 282"/>
                <a:gd name="T72" fmla="*/ 198 w 286"/>
                <a:gd name="T73" fmla="*/ 9 h 282"/>
                <a:gd name="T74" fmla="*/ 210 w 286"/>
                <a:gd name="T75" fmla="*/ 6 h 282"/>
                <a:gd name="T76" fmla="*/ 234 w 286"/>
                <a:gd name="T77" fmla="*/ 11 h 282"/>
                <a:gd name="T78" fmla="*/ 241 w 286"/>
                <a:gd name="T79" fmla="*/ 20 h 282"/>
                <a:gd name="T80" fmla="*/ 247 w 286"/>
                <a:gd name="T81" fmla="*/ 20 h 282"/>
                <a:gd name="T82" fmla="*/ 253 w 286"/>
                <a:gd name="T83" fmla="*/ 23 h 282"/>
                <a:gd name="T84" fmla="*/ 270 w 286"/>
                <a:gd name="T85" fmla="*/ 26 h 282"/>
                <a:gd name="T86" fmla="*/ 275 w 286"/>
                <a:gd name="T87" fmla="*/ 33 h 282"/>
                <a:gd name="T88" fmla="*/ 270 w 286"/>
                <a:gd name="T89" fmla="*/ 43 h 282"/>
                <a:gd name="T90" fmla="*/ 273 w 286"/>
                <a:gd name="T91" fmla="*/ 51 h 282"/>
                <a:gd name="T92" fmla="*/ 269 w 286"/>
                <a:gd name="T93" fmla="*/ 64 h 282"/>
                <a:gd name="T94" fmla="*/ 275 w 286"/>
                <a:gd name="T95" fmla="*/ 81 h 282"/>
                <a:gd name="T96" fmla="*/ 280 w 286"/>
                <a:gd name="T97" fmla="*/ 155 h 282"/>
                <a:gd name="T98" fmla="*/ 284 w 286"/>
                <a:gd name="T99" fmla="*/ 231 h 282"/>
                <a:gd name="T100" fmla="*/ 286 w 286"/>
                <a:gd name="T101" fmla="*/ 273 h 282"/>
                <a:gd name="T102" fmla="*/ 265 w 286"/>
                <a:gd name="T103" fmla="*/ 273 h 282"/>
                <a:gd name="T104" fmla="*/ 265 w 286"/>
                <a:gd name="T105" fmla="*/ 282 h 282"/>
                <a:gd name="T106" fmla="*/ 192 w 286"/>
                <a:gd name="T107" fmla="*/ 242 h 282"/>
                <a:gd name="T108" fmla="*/ 119 w 286"/>
                <a:gd name="T109" fmla="*/ 202 h 282"/>
                <a:gd name="T110" fmla="*/ 101 w 286"/>
                <a:gd name="T111" fmla="*/ 213 h 2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286" h="282">
                  <a:moveTo>
                    <a:pt x="101" y="213"/>
                  </a:moveTo>
                  <a:lnTo>
                    <a:pt x="88" y="221"/>
                  </a:lnTo>
                  <a:lnTo>
                    <a:pt x="78" y="210"/>
                  </a:lnTo>
                  <a:lnTo>
                    <a:pt x="49" y="201"/>
                  </a:lnTo>
                  <a:lnTo>
                    <a:pt x="41" y="188"/>
                  </a:lnTo>
                  <a:lnTo>
                    <a:pt x="27" y="178"/>
                  </a:lnTo>
                  <a:lnTo>
                    <a:pt x="19" y="182"/>
                  </a:lnTo>
                  <a:lnTo>
                    <a:pt x="12" y="170"/>
                  </a:lnTo>
                  <a:lnTo>
                    <a:pt x="11" y="162"/>
                  </a:lnTo>
                  <a:lnTo>
                    <a:pt x="0" y="146"/>
                  </a:lnTo>
                  <a:lnTo>
                    <a:pt x="7" y="138"/>
                  </a:lnTo>
                  <a:lnTo>
                    <a:pt x="5" y="125"/>
                  </a:lnTo>
                  <a:lnTo>
                    <a:pt x="7" y="113"/>
                  </a:lnTo>
                  <a:lnTo>
                    <a:pt x="6" y="104"/>
                  </a:lnTo>
                  <a:lnTo>
                    <a:pt x="9" y="87"/>
                  </a:lnTo>
                  <a:lnTo>
                    <a:pt x="7" y="77"/>
                  </a:lnTo>
                  <a:lnTo>
                    <a:pt x="1" y="59"/>
                  </a:lnTo>
                  <a:lnTo>
                    <a:pt x="10" y="54"/>
                  </a:lnTo>
                  <a:lnTo>
                    <a:pt x="11" y="45"/>
                  </a:lnTo>
                  <a:lnTo>
                    <a:pt x="9" y="37"/>
                  </a:lnTo>
                  <a:lnTo>
                    <a:pt x="21" y="29"/>
                  </a:lnTo>
                  <a:lnTo>
                    <a:pt x="26" y="22"/>
                  </a:lnTo>
                  <a:lnTo>
                    <a:pt x="34" y="16"/>
                  </a:lnTo>
                  <a:lnTo>
                    <a:pt x="35" y="0"/>
                  </a:lnTo>
                  <a:lnTo>
                    <a:pt x="55" y="7"/>
                  </a:lnTo>
                  <a:lnTo>
                    <a:pt x="63" y="6"/>
                  </a:lnTo>
                  <a:lnTo>
                    <a:pt x="77" y="9"/>
                  </a:lnTo>
                  <a:lnTo>
                    <a:pt x="101" y="18"/>
                  </a:lnTo>
                  <a:lnTo>
                    <a:pt x="110" y="37"/>
                  </a:lnTo>
                  <a:lnTo>
                    <a:pt x="126" y="41"/>
                  </a:lnTo>
                  <a:lnTo>
                    <a:pt x="151" y="50"/>
                  </a:lnTo>
                  <a:lnTo>
                    <a:pt x="170" y="60"/>
                  </a:lnTo>
                  <a:lnTo>
                    <a:pt x="178" y="54"/>
                  </a:lnTo>
                  <a:lnTo>
                    <a:pt x="186" y="45"/>
                  </a:lnTo>
                  <a:lnTo>
                    <a:pt x="181" y="29"/>
                  </a:lnTo>
                  <a:lnTo>
                    <a:pt x="186" y="19"/>
                  </a:lnTo>
                  <a:lnTo>
                    <a:pt x="198" y="9"/>
                  </a:lnTo>
                  <a:lnTo>
                    <a:pt x="210" y="6"/>
                  </a:lnTo>
                  <a:lnTo>
                    <a:pt x="234" y="11"/>
                  </a:lnTo>
                  <a:lnTo>
                    <a:pt x="241" y="20"/>
                  </a:lnTo>
                  <a:lnTo>
                    <a:pt x="247" y="20"/>
                  </a:lnTo>
                  <a:lnTo>
                    <a:pt x="253" y="23"/>
                  </a:lnTo>
                  <a:lnTo>
                    <a:pt x="270" y="26"/>
                  </a:lnTo>
                  <a:lnTo>
                    <a:pt x="275" y="33"/>
                  </a:lnTo>
                  <a:lnTo>
                    <a:pt x="270" y="43"/>
                  </a:lnTo>
                  <a:lnTo>
                    <a:pt x="273" y="51"/>
                  </a:lnTo>
                  <a:lnTo>
                    <a:pt x="269" y="64"/>
                  </a:lnTo>
                  <a:lnTo>
                    <a:pt x="275" y="81"/>
                  </a:lnTo>
                  <a:lnTo>
                    <a:pt x="280" y="155"/>
                  </a:lnTo>
                  <a:lnTo>
                    <a:pt x="284" y="231"/>
                  </a:lnTo>
                  <a:lnTo>
                    <a:pt x="286" y="273"/>
                  </a:lnTo>
                  <a:lnTo>
                    <a:pt x="265" y="273"/>
                  </a:lnTo>
                  <a:lnTo>
                    <a:pt x="265" y="282"/>
                  </a:lnTo>
                  <a:lnTo>
                    <a:pt x="192" y="242"/>
                  </a:lnTo>
                  <a:lnTo>
                    <a:pt x="119" y="202"/>
                  </a:lnTo>
                  <a:lnTo>
                    <a:pt x="101" y="213"/>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14" name="Freeform 113"/>
            <p:cNvSpPr>
              <a:spLocks/>
            </p:cNvSpPr>
            <p:nvPr/>
          </p:nvSpPr>
          <p:spPr bwMode="auto">
            <a:xfrm>
              <a:off x="5714147" y="5173091"/>
              <a:ext cx="69431" cy="63684"/>
            </a:xfrm>
            <a:custGeom>
              <a:avLst/>
              <a:gdLst>
                <a:gd name="T0" fmla="*/ 36 w 42"/>
                <a:gd name="T1" fmla="*/ 6 h 41"/>
                <a:gd name="T2" fmla="*/ 42 w 42"/>
                <a:gd name="T3" fmla="*/ 12 h 41"/>
                <a:gd name="T4" fmla="*/ 36 w 42"/>
                <a:gd name="T5" fmla="*/ 22 h 41"/>
                <a:gd name="T6" fmla="*/ 32 w 42"/>
                <a:gd name="T7" fmla="*/ 29 h 41"/>
                <a:gd name="T8" fmla="*/ 22 w 42"/>
                <a:gd name="T9" fmla="*/ 32 h 41"/>
                <a:gd name="T10" fmla="*/ 18 w 42"/>
                <a:gd name="T11" fmla="*/ 39 h 41"/>
                <a:gd name="T12" fmla="*/ 12 w 42"/>
                <a:gd name="T13" fmla="*/ 41 h 41"/>
                <a:gd name="T14" fmla="*/ 0 w 42"/>
                <a:gd name="T15" fmla="*/ 25 h 41"/>
                <a:gd name="T16" fmla="*/ 10 w 42"/>
                <a:gd name="T17" fmla="*/ 12 h 41"/>
                <a:gd name="T18" fmla="*/ 20 w 42"/>
                <a:gd name="T19" fmla="*/ 4 h 41"/>
                <a:gd name="T20" fmla="*/ 29 w 42"/>
                <a:gd name="T21" fmla="*/ 0 h 41"/>
                <a:gd name="T22" fmla="*/ 36 w 42"/>
                <a:gd name="T23" fmla="*/ 6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2" h="41">
                  <a:moveTo>
                    <a:pt x="36" y="6"/>
                  </a:moveTo>
                  <a:lnTo>
                    <a:pt x="42" y="12"/>
                  </a:lnTo>
                  <a:lnTo>
                    <a:pt x="36" y="22"/>
                  </a:lnTo>
                  <a:lnTo>
                    <a:pt x="32" y="29"/>
                  </a:lnTo>
                  <a:lnTo>
                    <a:pt x="22" y="32"/>
                  </a:lnTo>
                  <a:lnTo>
                    <a:pt x="18" y="39"/>
                  </a:lnTo>
                  <a:lnTo>
                    <a:pt x="12" y="41"/>
                  </a:lnTo>
                  <a:lnTo>
                    <a:pt x="0" y="25"/>
                  </a:lnTo>
                  <a:lnTo>
                    <a:pt x="10" y="12"/>
                  </a:lnTo>
                  <a:lnTo>
                    <a:pt x="20" y="4"/>
                  </a:lnTo>
                  <a:lnTo>
                    <a:pt x="29" y="0"/>
                  </a:lnTo>
                  <a:lnTo>
                    <a:pt x="36" y="6"/>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15" name="Freeform 114"/>
            <p:cNvSpPr>
              <a:spLocks/>
            </p:cNvSpPr>
            <p:nvPr/>
          </p:nvSpPr>
          <p:spPr bwMode="auto">
            <a:xfrm>
              <a:off x="5457909" y="2444014"/>
              <a:ext cx="145477" cy="74557"/>
            </a:xfrm>
            <a:custGeom>
              <a:avLst/>
              <a:gdLst>
                <a:gd name="T0" fmla="*/ 31 w 88"/>
                <a:gd name="T1" fmla="*/ 40 h 48"/>
                <a:gd name="T2" fmla="*/ 29 w 88"/>
                <a:gd name="T3" fmla="*/ 35 h 48"/>
                <a:gd name="T4" fmla="*/ 30 w 88"/>
                <a:gd name="T5" fmla="*/ 30 h 48"/>
                <a:gd name="T6" fmla="*/ 22 w 88"/>
                <a:gd name="T7" fmla="*/ 27 h 48"/>
                <a:gd name="T8" fmla="*/ 6 w 88"/>
                <a:gd name="T9" fmla="*/ 23 h 48"/>
                <a:gd name="T10" fmla="*/ 0 w 88"/>
                <a:gd name="T11" fmla="*/ 7 h 48"/>
                <a:gd name="T12" fmla="*/ 17 w 88"/>
                <a:gd name="T13" fmla="*/ 0 h 48"/>
                <a:gd name="T14" fmla="*/ 42 w 88"/>
                <a:gd name="T15" fmla="*/ 2 h 48"/>
                <a:gd name="T16" fmla="*/ 57 w 88"/>
                <a:gd name="T17" fmla="*/ 0 h 48"/>
                <a:gd name="T18" fmla="*/ 60 w 88"/>
                <a:gd name="T19" fmla="*/ 4 h 48"/>
                <a:gd name="T20" fmla="*/ 68 w 88"/>
                <a:gd name="T21" fmla="*/ 5 h 48"/>
                <a:gd name="T22" fmla="*/ 85 w 88"/>
                <a:gd name="T23" fmla="*/ 15 h 48"/>
                <a:gd name="T24" fmla="*/ 88 w 88"/>
                <a:gd name="T25" fmla="*/ 24 h 48"/>
                <a:gd name="T26" fmla="*/ 76 w 88"/>
                <a:gd name="T27" fmla="*/ 30 h 48"/>
                <a:gd name="T28" fmla="*/ 74 w 88"/>
                <a:gd name="T29" fmla="*/ 41 h 48"/>
                <a:gd name="T30" fmla="*/ 58 w 88"/>
                <a:gd name="T31" fmla="*/ 48 h 48"/>
                <a:gd name="T32" fmla="*/ 44 w 88"/>
                <a:gd name="T33" fmla="*/ 48 h 48"/>
                <a:gd name="T34" fmla="*/ 39 w 88"/>
                <a:gd name="T35" fmla="*/ 42 h 48"/>
                <a:gd name="T36" fmla="*/ 31 w 88"/>
                <a:gd name="T37" fmla="*/ 4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88" h="48">
                  <a:moveTo>
                    <a:pt x="31" y="40"/>
                  </a:moveTo>
                  <a:lnTo>
                    <a:pt x="29" y="35"/>
                  </a:lnTo>
                  <a:lnTo>
                    <a:pt x="30" y="30"/>
                  </a:lnTo>
                  <a:lnTo>
                    <a:pt x="22" y="27"/>
                  </a:lnTo>
                  <a:lnTo>
                    <a:pt x="6" y="23"/>
                  </a:lnTo>
                  <a:lnTo>
                    <a:pt x="0" y="7"/>
                  </a:lnTo>
                  <a:lnTo>
                    <a:pt x="17" y="0"/>
                  </a:lnTo>
                  <a:lnTo>
                    <a:pt x="42" y="2"/>
                  </a:lnTo>
                  <a:lnTo>
                    <a:pt x="57" y="0"/>
                  </a:lnTo>
                  <a:lnTo>
                    <a:pt x="60" y="4"/>
                  </a:lnTo>
                  <a:lnTo>
                    <a:pt x="68" y="5"/>
                  </a:lnTo>
                  <a:lnTo>
                    <a:pt x="85" y="15"/>
                  </a:lnTo>
                  <a:lnTo>
                    <a:pt x="88" y="24"/>
                  </a:lnTo>
                  <a:lnTo>
                    <a:pt x="76" y="30"/>
                  </a:lnTo>
                  <a:lnTo>
                    <a:pt x="74" y="41"/>
                  </a:lnTo>
                  <a:lnTo>
                    <a:pt x="58" y="48"/>
                  </a:lnTo>
                  <a:lnTo>
                    <a:pt x="44" y="48"/>
                  </a:lnTo>
                  <a:lnTo>
                    <a:pt x="39" y="42"/>
                  </a:lnTo>
                  <a:lnTo>
                    <a:pt x="31" y="4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16" name="Freeform 115"/>
            <p:cNvSpPr>
              <a:spLocks/>
            </p:cNvSpPr>
            <p:nvPr/>
          </p:nvSpPr>
          <p:spPr bwMode="auto">
            <a:xfrm>
              <a:off x="5077687" y="2636618"/>
              <a:ext cx="14878" cy="21745"/>
            </a:xfrm>
            <a:custGeom>
              <a:avLst/>
              <a:gdLst>
                <a:gd name="T0" fmla="*/ 6 w 9"/>
                <a:gd name="T1" fmla="*/ 0 h 14"/>
                <a:gd name="T2" fmla="*/ 9 w 9"/>
                <a:gd name="T3" fmla="*/ 5 h 14"/>
                <a:gd name="T4" fmla="*/ 8 w 9"/>
                <a:gd name="T5" fmla="*/ 14 h 14"/>
                <a:gd name="T6" fmla="*/ 4 w 9"/>
                <a:gd name="T7" fmla="*/ 14 h 14"/>
                <a:gd name="T8" fmla="*/ 0 w 9"/>
                <a:gd name="T9" fmla="*/ 13 h 14"/>
                <a:gd name="T10" fmla="*/ 2 w 9"/>
                <a:gd name="T11" fmla="*/ 1 h 14"/>
                <a:gd name="T12" fmla="*/ 6 w 9"/>
                <a:gd name="T13" fmla="*/ 0 h 14"/>
              </a:gdLst>
              <a:ahLst/>
              <a:cxnLst>
                <a:cxn ang="0">
                  <a:pos x="T0" y="T1"/>
                </a:cxn>
                <a:cxn ang="0">
                  <a:pos x="T2" y="T3"/>
                </a:cxn>
                <a:cxn ang="0">
                  <a:pos x="T4" y="T5"/>
                </a:cxn>
                <a:cxn ang="0">
                  <a:pos x="T6" y="T7"/>
                </a:cxn>
                <a:cxn ang="0">
                  <a:pos x="T8" y="T9"/>
                </a:cxn>
                <a:cxn ang="0">
                  <a:pos x="T10" y="T11"/>
                </a:cxn>
                <a:cxn ang="0">
                  <a:pos x="T12" y="T13"/>
                </a:cxn>
              </a:cxnLst>
              <a:rect l="0" t="0" r="r" b="b"/>
              <a:pathLst>
                <a:path w="9" h="14">
                  <a:moveTo>
                    <a:pt x="6" y="0"/>
                  </a:moveTo>
                  <a:lnTo>
                    <a:pt x="9" y="5"/>
                  </a:lnTo>
                  <a:lnTo>
                    <a:pt x="8" y="14"/>
                  </a:lnTo>
                  <a:lnTo>
                    <a:pt x="4" y="14"/>
                  </a:lnTo>
                  <a:lnTo>
                    <a:pt x="0" y="13"/>
                  </a:lnTo>
                  <a:lnTo>
                    <a:pt x="2" y="1"/>
                  </a:lnTo>
                  <a:lnTo>
                    <a:pt x="6"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17" name="Freeform 116"/>
            <p:cNvSpPr>
              <a:spLocks/>
            </p:cNvSpPr>
            <p:nvPr/>
          </p:nvSpPr>
          <p:spPr bwMode="auto">
            <a:xfrm>
              <a:off x="5456257" y="2394310"/>
              <a:ext cx="180193" cy="73003"/>
            </a:xfrm>
            <a:custGeom>
              <a:avLst/>
              <a:gdLst>
                <a:gd name="T0" fmla="*/ 1 w 109"/>
                <a:gd name="T1" fmla="*/ 39 h 47"/>
                <a:gd name="T2" fmla="*/ 0 w 109"/>
                <a:gd name="T3" fmla="*/ 24 h 47"/>
                <a:gd name="T4" fmla="*/ 5 w 109"/>
                <a:gd name="T5" fmla="*/ 11 h 47"/>
                <a:gd name="T6" fmla="*/ 18 w 109"/>
                <a:gd name="T7" fmla="*/ 5 h 47"/>
                <a:gd name="T8" fmla="*/ 33 w 109"/>
                <a:gd name="T9" fmla="*/ 19 h 47"/>
                <a:gd name="T10" fmla="*/ 45 w 109"/>
                <a:gd name="T11" fmla="*/ 19 h 47"/>
                <a:gd name="T12" fmla="*/ 45 w 109"/>
                <a:gd name="T13" fmla="*/ 4 h 47"/>
                <a:gd name="T14" fmla="*/ 57 w 109"/>
                <a:gd name="T15" fmla="*/ 0 h 47"/>
                <a:gd name="T16" fmla="*/ 64 w 109"/>
                <a:gd name="T17" fmla="*/ 3 h 47"/>
                <a:gd name="T18" fmla="*/ 79 w 109"/>
                <a:gd name="T19" fmla="*/ 10 h 47"/>
                <a:gd name="T20" fmla="*/ 91 w 109"/>
                <a:gd name="T21" fmla="*/ 10 h 47"/>
                <a:gd name="T22" fmla="*/ 99 w 109"/>
                <a:gd name="T23" fmla="*/ 15 h 47"/>
                <a:gd name="T24" fmla="*/ 102 w 109"/>
                <a:gd name="T25" fmla="*/ 24 h 47"/>
                <a:gd name="T26" fmla="*/ 109 w 109"/>
                <a:gd name="T27" fmla="*/ 36 h 47"/>
                <a:gd name="T28" fmla="*/ 94 w 109"/>
                <a:gd name="T29" fmla="*/ 43 h 47"/>
                <a:gd name="T30" fmla="*/ 86 w 109"/>
                <a:gd name="T31" fmla="*/ 47 h 47"/>
                <a:gd name="T32" fmla="*/ 69 w 109"/>
                <a:gd name="T33" fmla="*/ 37 h 47"/>
                <a:gd name="T34" fmla="*/ 61 w 109"/>
                <a:gd name="T35" fmla="*/ 36 h 47"/>
                <a:gd name="T36" fmla="*/ 58 w 109"/>
                <a:gd name="T37" fmla="*/ 32 h 47"/>
                <a:gd name="T38" fmla="*/ 43 w 109"/>
                <a:gd name="T39" fmla="*/ 34 h 47"/>
                <a:gd name="T40" fmla="*/ 18 w 109"/>
                <a:gd name="T41" fmla="*/ 32 h 47"/>
                <a:gd name="T42" fmla="*/ 1 w 109"/>
                <a:gd name="T43" fmla="*/ 39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09" h="47">
                  <a:moveTo>
                    <a:pt x="1" y="39"/>
                  </a:moveTo>
                  <a:lnTo>
                    <a:pt x="0" y="24"/>
                  </a:lnTo>
                  <a:lnTo>
                    <a:pt x="5" y="11"/>
                  </a:lnTo>
                  <a:lnTo>
                    <a:pt x="18" y="5"/>
                  </a:lnTo>
                  <a:lnTo>
                    <a:pt x="33" y="19"/>
                  </a:lnTo>
                  <a:lnTo>
                    <a:pt x="45" y="19"/>
                  </a:lnTo>
                  <a:lnTo>
                    <a:pt x="45" y="4"/>
                  </a:lnTo>
                  <a:lnTo>
                    <a:pt x="57" y="0"/>
                  </a:lnTo>
                  <a:lnTo>
                    <a:pt x="64" y="3"/>
                  </a:lnTo>
                  <a:lnTo>
                    <a:pt x="79" y="10"/>
                  </a:lnTo>
                  <a:lnTo>
                    <a:pt x="91" y="10"/>
                  </a:lnTo>
                  <a:lnTo>
                    <a:pt x="99" y="15"/>
                  </a:lnTo>
                  <a:lnTo>
                    <a:pt x="102" y="24"/>
                  </a:lnTo>
                  <a:lnTo>
                    <a:pt x="109" y="36"/>
                  </a:lnTo>
                  <a:lnTo>
                    <a:pt x="94" y="43"/>
                  </a:lnTo>
                  <a:lnTo>
                    <a:pt x="86" y="47"/>
                  </a:lnTo>
                  <a:lnTo>
                    <a:pt x="69" y="37"/>
                  </a:lnTo>
                  <a:lnTo>
                    <a:pt x="61" y="36"/>
                  </a:lnTo>
                  <a:lnTo>
                    <a:pt x="58" y="32"/>
                  </a:lnTo>
                  <a:lnTo>
                    <a:pt x="43" y="34"/>
                  </a:lnTo>
                  <a:lnTo>
                    <a:pt x="18" y="32"/>
                  </a:lnTo>
                  <a:lnTo>
                    <a:pt x="1" y="3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18" name="Freeform 117"/>
            <p:cNvSpPr>
              <a:spLocks/>
            </p:cNvSpPr>
            <p:nvPr/>
          </p:nvSpPr>
          <p:spPr bwMode="auto">
            <a:xfrm>
              <a:off x="4421389" y="3094830"/>
              <a:ext cx="474453" cy="461318"/>
            </a:xfrm>
            <a:custGeom>
              <a:avLst/>
              <a:gdLst>
                <a:gd name="T0" fmla="*/ 227 w 287"/>
                <a:gd name="T1" fmla="*/ 9 h 297"/>
                <a:gd name="T2" fmla="*/ 261 w 287"/>
                <a:gd name="T3" fmla="*/ 12 h 297"/>
                <a:gd name="T4" fmla="*/ 275 w 287"/>
                <a:gd name="T5" fmla="*/ 25 h 297"/>
                <a:gd name="T6" fmla="*/ 282 w 287"/>
                <a:gd name="T7" fmla="*/ 60 h 297"/>
                <a:gd name="T8" fmla="*/ 284 w 287"/>
                <a:gd name="T9" fmla="*/ 72 h 297"/>
                <a:gd name="T10" fmla="*/ 253 w 287"/>
                <a:gd name="T11" fmla="*/ 84 h 297"/>
                <a:gd name="T12" fmla="*/ 242 w 287"/>
                <a:gd name="T13" fmla="*/ 101 h 297"/>
                <a:gd name="T14" fmla="*/ 214 w 287"/>
                <a:gd name="T15" fmla="*/ 119 h 297"/>
                <a:gd name="T16" fmla="*/ 182 w 287"/>
                <a:gd name="T17" fmla="*/ 128 h 297"/>
                <a:gd name="T18" fmla="*/ 153 w 287"/>
                <a:gd name="T19" fmla="*/ 168 h 297"/>
                <a:gd name="T20" fmla="*/ 150 w 287"/>
                <a:gd name="T21" fmla="*/ 168 h 297"/>
                <a:gd name="T22" fmla="*/ 139 w 287"/>
                <a:gd name="T23" fmla="*/ 180 h 297"/>
                <a:gd name="T24" fmla="*/ 125 w 287"/>
                <a:gd name="T25" fmla="*/ 184 h 297"/>
                <a:gd name="T26" fmla="*/ 104 w 287"/>
                <a:gd name="T27" fmla="*/ 184 h 297"/>
                <a:gd name="T28" fmla="*/ 92 w 287"/>
                <a:gd name="T29" fmla="*/ 202 h 297"/>
                <a:gd name="T30" fmla="*/ 58 w 287"/>
                <a:gd name="T31" fmla="*/ 250 h 297"/>
                <a:gd name="T32" fmla="*/ 43 w 287"/>
                <a:gd name="T33" fmla="*/ 288 h 297"/>
                <a:gd name="T34" fmla="*/ 0 w 287"/>
                <a:gd name="T35" fmla="*/ 297 h 297"/>
                <a:gd name="T36" fmla="*/ 1 w 287"/>
                <a:gd name="T37" fmla="*/ 288 h 297"/>
                <a:gd name="T38" fmla="*/ 14 w 287"/>
                <a:gd name="T39" fmla="*/ 271 h 297"/>
                <a:gd name="T40" fmla="*/ 20 w 287"/>
                <a:gd name="T41" fmla="*/ 249 h 297"/>
                <a:gd name="T42" fmla="*/ 37 w 287"/>
                <a:gd name="T43" fmla="*/ 233 h 297"/>
                <a:gd name="T44" fmla="*/ 42 w 287"/>
                <a:gd name="T45" fmla="*/ 210 h 297"/>
                <a:gd name="T46" fmla="*/ 61 w 287"/>
                <a:gd name="T47" fmla="*/ 189 h 297"/>
                <a:gd name="T48" fmla="*/ 74 w 287"/>
                <a:gd name="T49" fmla="*/ 168 h 297"/>
                <a:gd name="T50" fmla="*/ 99 w 287"/>
                <a:gd name="T51" fmla="*/ 158 h 297"/>
                <a:gd name="T52" fmla="*/ 123 w 287"/>
                <a:gd name="T53" fmla="*/ 138 h 297"/>
                <a:gd name="T54" fmla="*/ 134 w 287"/>
                <a:gd name="T55" fmla="*/ 95 h 297"/>
                <a:gd name="T56" fmla="*/ 144 w 287"/>
                <a:gd name="T57" fmla="*/ 66 h 297"/>
                <a:gd name="T58" fmla="*/ 173 w 287"/>
                <a:gd name="T59" fmla="*/ 43 h 297"/>
                <a:gd name="T60" fmla="*/ 198 w 287"/>
                <a:gd name="T61" fmla="*/ 13 h 297"/>
                <a:gd name="T62" fmla="*/ 217 w 287"/>
                <a:gd name="T63" fmla="*/ 0 h 2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87" h="297">
                  <a:moveTo>
                    <a:pt x="217" y="0"/>
                  </a:moveTo>
                  <a:lnTo>
                    <a:pt x="227" y="9"/>
                  </a:lnTo>
                  <a:lnTo>
                    <a:pt x="244" y="7"/>
                  </a:lnTo>
                  <a:lnTo>
                    <a:pt x="261" y="12"/>
                  </a:lnTo>
                  <a:lnTo>
                    <a:pt x="269" y="12"/>
                  </a:lnTo>
                  <a:lnTo>
                    <a:pt x="275" y="25"/>
                  </a:lnTo>
                  <a:lnTo>
                    <a:pt x="276" y="38"/>
                  </a:lnTo>
                  <a:lnTo>
                    <a:pt x="282" y="60"/>
                  </a:lnTo>
                  <a:lnTo>
                    <a:pt x="287" y="64"/>
                  </a:lnTo>
                  <a:lnTo>
                    <a:pt x="284" y="72"/>
                  </a:lnTo>
                  <a:lnTo>
                    <a:pt x="261" y="76"/>
                  </a:lnTo>
                  <a:lnTo>
                    <a:pt x="253" y="84"/>
                  </a:lnTo>
                  <a:lnTo>
                    <a:pt x="242" y="85"/>
                  </a:lnTo>
                  <a:lnTo>
                    <a:pt x="242" y="101"/>
                  </a:lnTo>
                  <a:lnTo>
                    <a:pt x="221" y="109"/>
                  </a:lnTo>
                  <a:lnTo>
                    <a:pt x="214" y="119"/>
                  </a:lnTo>
                  <a:lnTo>
                    <a:pt x="200" y="125"/>
                  </a:lnTo>
                  <a:lnTo>
                    <a:pt x="182" y="128"/>
                  </a:lnTo>
                  <a:lnTo>
                    <a:pt x="153" y="143"/>
                  </a:lnTo>
                  <a:lnTo>
                    <a:pt x="153" y="168"/>
                  </a:lnTo>
                  <a:lnTo>
                    <a:pt x="150" y="168"/>
                  </a:lnTo>
                  <a:lnTo>
                    <a:pt x="150" y="168"/>
                  </a:lnTo>
                  <a:lnTo>
                    <a:pt x="150" y="179"/>
                  </a:lnTo>
                  <a:lnTo>
                    <a:pt x="139" y="180"/>
                  </a:lnTo>
                  <a:lnTo>
                    <a:pt x="133" y="184"/>
                  </a:lnTo>
                  <a:lnTo>
                    <a:pt x="125" y="184"/>
                  </a:lnTo>
                  <a:lnTo>
                    <a:pt x="119" y="182"/>
                  </a:lnTo>
                  <a:lnTo>
                    <a:pt x="104" y="184"/>
                  </a:lnTo>
                  <a:lnTo>
                    <a:pt x="98" y="200"/>
                  </a:lnTo>
                  <a:lnTo>
                    <a:pt x="92" y="202"/>
                  </a:lnTo>
                  <a:lnTo>
                    <a:pt x="83" y="228"/>
                  </a:lnTo>
                  <a:lnTo>
                    <a:pt x="58" y="250"/>
                  </a:lnTo>
                  <a:lnTo>
                    <a:pt x="51" y="279"/>
                  </a:lnTo>
                  <a:lnTo>
                    <a:pt x="43" y="288"/>
                  </a:lnTo>
                  <a:lnTo>
                    <a:pt x="41" y="296"/>
                  </a:lnTo>
                  <a:lnTo>
                    <a:pt x="0" y="297"/>
                  </a:lnTo>
                  <a:lnTo>
                    <a:pt x="0" y="297"/>
                  </a:lnTo>
                  <a:lnTo>
                    <a:pt x="1" y="288"/>
                  </a:lnTo>
                  <a:lnTo>
                    <a:pt x="8" y="282"/>
                  </a:lnTo>
                  <a:lnTo>
                    <a:pt x="14" y="271"/>
                  </a:lnTo>
                  <a:lnTo>
                    <a:pt x="13" y="264"/>
                  </a:lnTo>
                  <a:lnTo>
                    <a:pt x="20" y="249"/>
                  </a:lnTo>
                  <a:lnTo>
                    <a:pt x="30" y="236"/>
                  </a:lnTo>
                  <a:lnTo>
                    <a:pt x="37" y="233"/>
                  </a:lnTo>
                  <a:lnTo>
                    <a:pt x="42" y="221"/>
                  </a:lnTo>
                  <a:lnTo>
                    <a:pt x="42" y="210"/>
                  </a:lnTo>
                  <a:lnTo>
                    <a:pt x="49" y="197"/>
                  </a:lnTo>
                  <a:lnTo>
                    <a:pt x="61" y="189"/>
                  </a:lnTo>
                  <a:lnTo>
                    <a:pt x="73" y="168"/>
                  </a:lnTo>
                  <a:lnTo>
                    <a:pt x="74" y="168"/>
                  </a:lnTo>
                  <a:lnTo>
                    <a:pt x="83" y="160"/>
                  </a:lnTo>
                  <a:lnTo>
                    <a:pt x="99" y="158"/>
                  </a:lnTo>
                  <a:lnTo>
                    <a:pt x="114" y="144"/>
                  </a:lnTo>
                  <a:lnTo>
                    <a:pt x="123" y="138"/>
                  </a:lnTo>
                  <a:lnTo>
                    <a:pt x="138" y="121"/>
                  </a:lnTo>
                  <a:lnTo>
                    <a:pt x="134" y="95"/>
                  </a:lnTo>
                  <a:lnTo>
                    <a:pt x="141" y="77"/>
                  </a:lnTo>
                  <a:lnTo>
                    <a:pt x="144" y="66"/>
                  </a:lnTo>
                  <a:lnTo>
                    <a:pt x="156" y="52"/>
                  </a:lnTo>
                  <a:lnTo>
                    <a:pt x="173" y="43"/>
                  </a:lnTo>
                  <a:lnTo>
                    <a:pt x="186" y="34"/>
                  </a:lnTo>
                  <a:lnTo>
                    <a:pt x="198" y="13"/>
                  </a:lnTo>
                  <a:lnTo>
                    <a:pt x="204" y="0"/>
                  </a:lnTo>
                  <a:lnTo>
                    <a:pt x="217"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19" name="Freeform 118"/>
            <p:cNvSpPr>
              <a:spLocks/>
            </p:cNvSpPr>
            <p:nvPr/>
          </p:nvSpPr>
          <p:spPr bwMode="auto">
            <a:xfrm>
              <a:off x="5639756" y="2689430"/>
              <a:ext cx="99189" cy="94749"/>
            </a:xfrm>
            <a:custGeom>
              <a:avLst/>
              <a:gdLst>
                <a:gd name="T0" fmla="*/ 0 w 60"/>
                <a:gd name="T1" fmla="*/ 5 h 61"/>
                <a:gd name="T2" fmla="*/ 3 w 60"/>
                <a:gd name="T3" fmla="*/ 2 h 61"/>
                <a:gd name="T4" fmla="*/ 13 w 60"/>
                <a:gd name="T5" fmla="*/ 0 h 61"/>
                <a:gd name="T6" fmla="*/ 26 w 60"/>
                <a:gd name="T7" fmla="*/ 6 h 61"/>
                <a:gd name="T8" fmla="*/ 33 w 60"/>
                <a:gd name="T9" fmla="*/ 7 h 61"/>
                <a:gd name="T10" fmla="*/ 41 w 60"/>
                <a:gd name="T11" fmla="*/ 12 h 61"/>
                <a:gd name="T12" fmla="*/ 41 w 60"/>
                <a:gd name="T13" fmla="*/ 20 h 61"/>
                <a:gd name="T14" fmla="*/ 47 w 60"/>
                <a:gd name="T15" fmla="*/ 23 h 61"/>
                <a:gd name="T16" fmla="*/ 51 w 60"/>
                <a:gd name="T17" fmla="*/ 31 h 61"/>
                <a:gd name="T18" fmla="*/ 57 w 60"/>
                <a:gd name="T19" fmla="*/ 37 h 61"/>
                <a:gd name="T20" fmla="*/ 57 w 60"/>
                <a:gd name="T21" fmla="*/ 40 h 61"/>
                <a:gd name="T22" fmla="*/ 60 w 60"/>
                <a:gd name="T23" fmla="*/ 42 h 61"/>
                <a:gd name="T24" fmla="*/ 56 w 60"/>
                <a:gd name="T25" fmla="*/ 43 h 61"/>
                <a:gd name="T26" fmla="*/ 46 w 60"/>
                <a:gd name="T27" fmla="*/ 42 h 61"/>
                <a:gd name="T28" fmla="*/ 44 w 60"/>
                <a:gd name="T29" fmla="*/ 40 h 61"/>
                <a:gd name="T30" fmla="*/ 41 w 60"/>
                <a:gd name="T31" fmla="*/ 41 h 61"/>
                <a:gd name="T32" fmla="*/ 43 w 60"/>
                <a:gd name="T33" fmla="*/ 45 h 61"/>
                <a:gd name="T34" fmla="*/ 39 w 60"/>
                <a:gd name="T35" fmla="*/ 52 h 61"/>
                <a:gd name="T36" fmla="*/ 37 w 60"/>
                <a:gd name="T37" fmla="*/ 59 h 61"/>
                <a:gd name="T38" fmla="*/ 33 w 60"/>
                <a:gd name="T39" fmla="*/ 61 h 61"/>
                <a:gd name="T40" fmla="*/ 29 w 60"/>
                <a:gd name="T41" fmla="*/ 52 h 61"/>
                <a:gd name="T42" fmla="*/ 30 w 60"/>
                <a:gd name="T43" fmla="*/ 43 h 61"/>
                <a:gd name="T44" fmla="*/ 28 w 60"/>
                <a:gd name="T45" fmla="*/ 34 h 61"/>
                <a:gd name="T46" fmla="*/ 17 w 60"/>
                <a:gd name="T47" fmla="*/ 22 h 61"/>
                <a:gd name="T48" fmla="*/ 10 w 60"/>
                <a:gd name="T49" fmla="*/ 13 h 61"/>
                <a:gd name="T50" fmla="*/ 5 w 60"/>
                <a:gd name="T51" fmla="*/ 7 h 61"/>
                <a:gd name="T52" fmla="*/ 0 w 60"/>
                <a:gd name="T53" fmla="*/ 5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0" h="61">
                  <a:moveTo>
                    <a:pt x="0" y="5"/>
                  </a:moveTo>
                  <a:lnTo>
                    <a:pt x="3" y="2"/>
                  </a:lnTo>
                  <a:lnTo>
                    <a:pt x="13" y="0"/>
                  </a:lnTo>
                  <a:lnTo>
                    <a:pt x="26" y="6"/>
                  </a:lnTo>
                  <a:lnTo>
                    <a:pt x="33" y="7"/>
                  </a:lnTo>
                  <a:lnTo>
                    <a:pt x="41" y="12"/>
                  </a:lnTo>
                  <a:lnTo>
                    <a:pt x="41" y="20"/>
                  </a:lnTo>
                  <a:lnTo>
                    <a:pt x="47" y="23"/>
                  </a:lnTo>
                  <a:lnTo>
                    <a:pt x="51" y="31"/>
                  </a:lnTo>
                  <a:lnTo>
                    <a:pt x="57" y="37"/>
                  </a:lnTo>
                  <a:lnTo>
                    <a:pt x="57" y="40"/>
                  </a:lnTo>
                  <a:lnTo>
                    <a:pt x="60" y="42"/>
                  </a:lnTo>
                  <a:lnTo>
                    <a:pt x="56" y="43"/>
                  </a:lnTo>
                  <a:lnTo>
                    <a:pt x="46" y="42"/>
                  </a:lnTo>
                  <a:lnTo>
                    <a:pt x="44" y="40"/>
                  </a:lnTo>
                  <a:lnTo>
                    <a:pt x="41" y="41"/>
                  </a:lnTo>
                  <a:lnTo>
                    <a:pt x="43" y="45"/>
                  </a:lnTo>
                  <a:lnTo>
                    <a:pt x="39" y="52"/>
                  </a:lnTo>
                  <a:lnTo>
                    <a:pt x="37" y="59"/>
                  </a:lnTo>
                  <a:lnTo>
                    <a:pt x="33" y="61"/>
                  </a:lnTo>
                  <a:lnTo>
                    <a:pt x="29" y="52"/>
                  </a:lnTo>
                  <a:lnTo>
                    <a:pt x="30" y="43"/>
                  </a:lnTo>
                  <a:lnTo>
                    <a:pt x="28" y="34"/>
                  </a:lnTo>
                  <a:lnTo>
                    <a:pt x="17" y="22"/>
                  </a:lnTo>
                  <a:lnTo>
                    <a:pt x="10" y="13"/>
                  </a:lnTo>
                  <a:lnTo>
                    <a:pt x="5" y="7"/>
                  </a:lnTo>
                  <a:lnTo>
                    <a:pt x="0" y="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20" name="Freeform 119"/>
            <p:cNvSpPr>
              <a:spLocks/>
            </p:cNvSpPr>
            <p:nvPr/>
          </p:nvSpPr>
          <p:spPr bwMode="auto">
            <a:xfrm>
              <a:off x="6213397" y="4637218"/>
              <a:ext cx="233094" cy="436466"/>
            </a:xfrm>
            <a:custGeom>
              <a:avLst/>
              <a:gdLst>
                <a:gd name="T0" fmla="*/ 127 w 141"/>
                <a:gd name="T1" fmla="*/ 8 h 281"/>
                <a:gd name="T2" fmla="*/ 131 w 141"/>
                <a:gd name="T3" fmla="*/ 17 h 281"/>
                <a:gd name="T4" fmla="*/ 135 w 141"/>
                <a:gd name="T5" fmla="*/ 31 h 281"/>
                <a:gd name="T6" fmla="*/ 136 w 141"/>
                <a:gd name="T7" fmla="*/ 56 h 281"/>
                <a:gd name="T8" fmla="*/ 141 w 141"/>
                <a:gd name="T9" fmla="*/ 66 h 281"/>
                <a:gd name="T10" fmla="*/ 138 w 141"/>
                <a:gd name="T11" fmla="*/ 76 h 281"/>
                <a:gd name="T12" fmla="*/ 134 w 141"/>
                <a:gd name="T13" fmla="*/ 82 h 281"/>
                <a:gd name="T14" fmla="*/ 129 w 141"/>
                <a:gd name="T15" fmla="*/ 70 h 281"/>
                <a:gd name="T16" fmla="*/ 125 w 141"/>
                <a:gd name="T17" fmla="*/ 76 h 281"/>
                <a:gd name="T18" fmla="*/ 128 w 141"/>
                <a:gd name="T19" fmla="*/ 91 h 281"/>
                <a:gd name="T20" fmla="*/ 126 w 141"/>
                <a:gd name="T21" fmla="*/ 100 h 281"/>
                <a:gd name="T22" fmla="*/ 120 w 141"/>
                <a:gd name="T23" fmla="*/ 105 h 281"/>
                <a:gd name="T24" fmla="*/ 118 w 141"/>
                <a:gd name="T25" fmla="*/ 122 h 281"/>
                <a:gd name="T26" fmla="*/ 109 w 141"/>
                <a:gd name="T27" fmla="*/ 147 h 281"/>
                <a:gd name="T28" fmla="*/ 98 w 141"/>
                <a:gd name="T29" fmla="*/ 175 h 281"/>
                <a:gd name="T30" fmla="*/ 83 w 141"/>
                <a:gd name="T31" fmla="*/ 215 h 281"/>
                <a:gd name="T32" fmla="*/ 74 w 141"/>
                <a:gd name="T33" fmla="*/ 244 h 281"/>
                <a:gd name="T34" fmla="*/ 63 w 141"/>
                <a:gd name="T35" fmla="*/ 268 h 281"/>
                <a:gd name="T36" fmla="*/ 49 w 141"/>
                <a:gd name="T37" fmla="*/ 272 h 281"/>
                <a:gd name="T38" fmla="*/ 32 w 141"/>
                <a:gd name="T39" fmla="*/ 281 h 281"/>
                <a:gd name="T40" fmla="*/ 22 w 141"/>
                <a:gd name="T41" fmla="*/ 276 h 281"/>
                <a:gd name="T42" fmla="*/ 9 w 141"/>
                <a:gd name="T43" fmla="*/ 268 h 281"/>
                <a:gd name="T44" fmla="*/ 5 w 141"/>
                <a:gd name="T45" fmla="*/ 258 h 281"/>
                <a:gd name="T46" fmla="*/ 5 w 141"/>
                <a:gd name="T47" fmla="*/ 239 h 281"/>
                <a:gd name="T48" fmla="*/ 0 w 141"/>
                <a:gd name="T49" fmla="*/ 223 h 281"/>
                <a:gd name="T50" fmla="*/ 0 w 141"/>
                <a:gd name="T51" fmla="*/ 208 h 281"/>
                <a:gd name="T52" fmla="*/ 4 w 141"/>
                <a:gd name="T53" fmla="*/ 193 h 281"/>
                <a:gd name="T54" fmla="*/ 13 w 141"/>
                <a:gd name="T55" fmla="*/ 189 h 281"/>
                <a:gd name="T56" fmla="*/ 13 w 141"/>
                <a:gd name="T57" fmla="*/ 182 h 281"/>
                <a:gd name="T58" fmla="*/ 23 w 141"/>
                <a:gd name="T59" fmla="*/ 166 h 281"/>
                <a:gd name="T60" fmla="*/ 26 w 141"/>
                <a:gd name="T61" fmla="*/ 153 h 281"/>
                <a:gd name="T62" fmla="*/ 22 w 141"/>
                <a:gd name="T63" fmla="*/ 143 h 281"/>
                <a:gd name="T64" fmla="*/ 20 w 141"/>
                <a:gd name="T65" fmla="*/ 130 h 281"/>
                <a:gd name="T66" fmla="*/ 19 w 141"/>
                <a:gd name="T67" fmla="*/ 111 h 281"/>
                <a:gd name="T68" fmla="*/ 27 w 141"/>
                <a:gd name="T69" fmla="*/ 99 h 281"/>
                <a:gd name="T70" fmla="*/ 30 w 141"/>
                <a:gd name="T71" fmla="*/ 86 h 281"/>
                <a:gd name="T72" fmla="*/ 39 w 141"/>
                <a:gd name="T73" fmla="*/ 85 h 281"/>
                <a:gd name="T74" fmla="*/ 49 w 141"/>
                <a:gd name="T75" fmla="*/ 81 h 281"/>
                <a:gd name="T76" fmla="*/ 56 w 141"/>
                <a:gd name="T77" fmla="*/ 77 h 281"/>
                <a:gd name="T78" fmla="*/ 64 w 141"/>
                <a:gd name="T79" fmla="*/ 77 h 281"/>
                <a:gd name="T80" fmla="*/ 75 w 141"/>
                <a:gd name="T81" fmla="*/ 65 h 281"/>
                <a:gd name="T82" fmla="*/ 91 w 141"/>
                <a:gd name="T83" fmla="*/ 53 h 281"/>
                <a:gd name="T84" fmla="*/ 97 w 141"/>
                <a:gd name="T85" fmla="*/ 42 h 281"/>
                <a:gd name="T86" fmla="*/ 95 w 141"/>
                <a:gd name="T87" fmla="*/ 33 h 281"/>
                <a:gd name="T88" fmla="*/ 102 w 141"/>
                <a:gd name="T89" fmla="*/ 36 h 281"/>
                <a:gd name="T90" fmla="*/ 113 w 141"/>
                <a:gd name="T91" fmla="*/ 21 h 281"/>
                <a:gd name="T92" fmla="*/ 114 w 141"/>
                <a:gd name="T93" fmla="*/ 9 h 281"/>
                <a:gd name="T94" fmla="*/ 121 w 141"/>
                <a:gd name="T95" fmla="*/ 0 h 281"/>
                <a:gd name="T96" fmla="*/ 127 w 141"/>
                <a:gd name="T97" fmla="*/ 8 h 2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41" h="281">
                  <a:moveTo>
                    <a:pt x="127" y="8"/>
                  </a:moveTo>
                  <a:lnTo>
                    <a:pt x="131" y="17"/>
                  </a:lnTo>
                  <a:lnTo>
                    <a:pt x="135" y="31"/>
                  </a:lnTo>
                  <a:lnTo>
                    <a:pt x="136" y="56"/>
                  </a:lnTo>
                  <a:lnTo>
                    <a:pt x="141" y="66"/>
                  </a:lnTo>
                  <a:lnTo>
                    <a:pt x="138" y="76"/>
                  </a:lnTo>
                  <a:lnTo>
                    <a:pt x="134" y="82"/>
                  </a:lnTo>
                  <a:lnTo>
                    <a:pt x="129" y="70"/>
                  </a:lnTo>
                  <a:lnTo>
                    <a:pt x="125" y="76"/>
                  </a:lnTo>
                  <a:lnTo>
                    <a:pt x="128" y="91"/>
                  </a:lnTo>
                  <a:lnTo>
                    <a:pt x="126" y="100"/>
                  </a:lnTo>
                  <a:lnTo>
                    <a:pt x="120" y="105"/>
                  </a:lnTo>
                  <a:lnTo>
                    <a:pt x="118" y="122"/>
                  </a:lnTo>
                  <a:lnTo>
                    <a:pt x="109" y="147"/>
                  </a:lnTo>
                  <a:lnTo>
                    <a:pt x="98" y="175"/>
                  </a:lnTo>
                  <a:lnTo>
                    <a:pt x="83" y="215"/>
                  </a:lnTo>
                  <a:lnTo>
                    <a:pt x="74" y="244"/>
                  </a:lnTo>
                  <a:lnTo>
                    <a:pt x="63" y="268"/>
                  </a:lnTo>
                  <a:lnTo>
                    <a:pt x="49" y="272"/>
                  </a:lnTo>
                  <a:lnTo>
                    <a:pt x="32" y="281"/>
                  </a:lnTo>
                  <a:lnTo>
                    <a:pt x="22" y="276"/>
                  </a:lnTo>
                  <a:lnTo>
                    <a:pt x="9" y="268"/>
                  </a:lnTo>
                  <a:lnTo>
                    <a:pt x="5" y="258"/>
                  </a:lnTo>
                  <a:lnTo>
                    <a:pt x="5" y="239"/>
                  </a:lnTo>
                  <a:lnTo>
                    <a:pt x="0" y="223"/>
                  </a:lnTo>
                  <a:lnTo>
                    <a:pt x="0" y="208"/>
                  </a:lnTo>
                  <a:lnTo>
                    <a:pt x="4" y="193"/>
                  </a:lnTo>
                  <a:lnTo>
                    <a:pt x="13" y="189"/>
                  </a:lnTo>
                  <a:lnTo>
                    <a:pt x="13" y="182"/>
                  </a:lnTo>
                  <a:lnTo>
                    <a:pt x="23" y="166"/>
                  </a:lnTo>
                  <a:lnTo>
                    <a:pt x="26" y="153"/>
                  </a:lnTo>
                  <a:lnTo>
                    <a:pt x="22" y="143"/>
                  </a:lnTo>
                  <a:lnTo>
                    <a:pt x="20" y="130"/>
                  </a:lnTo>
                  <a:lnTo>
                    <a:pt x="19" y="111"/>
                  </a:lnTo>
                  <a:lnTo>
                    <a:pt x="27" y="99"/>
                  </a:lnTo>
                  <a:lnTo>
                    <a:pt x="30" y="86"/>
                  </a:lnTo>
                  <a:lnTo>
                    <a:pt x="39" y="85"/>
                  </a:lnTo>
                  <a:lnTo>
                    <a:pt x="49" y="81"/>
                  </a:lnTo>
                  <a:lnTo>
                    <a:pt x="56" y="77"/>
                  </a:lnTo>
                  <a:lnTo>
                    <a:pt x="64" y="77"/>
                  </a:lnTo>
                  <a:lnTo>
                    <a:pt x="75" y="65"/>
                  </a:lnTo>
                  <a:lnTo>
                    <a:pt x="91" y="53"/>
                  </a:lnTo>
                  <a:lnTo>
                    <a:pt x="97" y="42"/>
                  </a:lnTo>
                  <a:lnTo>
                    <a:pt x="95" y="33"/>
                  </a:lnTo>
                  <a:lnTo>
                    <a:pt x="102" y="36"/>
                  </a:lnTo>
                  <a:lnTo>
                    <a:pt x="113" y="21"/>
                  </a:lnTo>
                  <a:lnTo>
                    <a:pt x="114" y="9"/>
                  </a:lnTo>
                  <a:lnTo>
                    <a:pt x="121" y="0"/>
                  </a:lnTo>
                  <a:lnTo>
                    <a:pt x="127" y="8"/>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22" name="Freeform 121"/>
            <p:cNvSpPr>
              <a:spLocks/>
            </p:cNvSpPr>
            <p:nvPr/>
          </p:nvSpPr>
          <p:spPr bwMode="auto">
            <a:xfrm>
              <a:off x="5495933" y="2885140"/>
              <a:ext cx="69431" cy="46598"/>
            </a:xfrm>
            <a:custGeom>
              <a:avLst/>
              <a:gdLst>
                <a:gd name="T0" fmla="*/ 2 w 42"/>
                <a:gd name="T1" fmla="*/ 9 h 30"/>
                <a:gd name="T2" fmla="*/ 4 w 42"/>
                <a:gd name="T3" fmla="*/ 9 h 30"/>
                <a:gd name="T4" fmla="*/ 4 w 42"/>
                <a:gd name="T5" fmla="*/ 5 h 30"/>
                <a:gd name="T6" fmla="*/ 14 w 42"/>
                <a:gd name="T7" fmla="*/ 2 h 30"/>
                <a:gd name="T8" fmla="*/ 17 w 42"/>
                <a:gd name="T9" fmla="*/ 1 h 30"/>
                <a:gd name="T10" fmla="*/ 23 w 42"/>
                <a:gd name="T11" fmla="*/ 0 h 30"/>
                <a:gd name="T12" fmla="*/ 31 w 42"/>
                <a:gd name="T13" fmla="*/ 0 h 30"/>
                <a:gd name="T14" fmla="*/ 40 w 42"/>
                <a:gd name="T15" fmla="*/ 6 h 30"/>
                <a:gd name="T16" fmla="*/ 42 w 42"/>
                <a:gd name="T17" fmla="*/ 20 h 30"/>
                <a:gd name="T18" fmla="*/ 39 w 42"/>
                <a:gd name="T19" fmla="*/ 20 h 30"/>
                <a:gd name="T20" fmla="*/ 37 w 42"/>
                <a:gd name="T21" fmla="*/ 24 h 30"/>
                <a:gd name="T22" fmla="*/ 28 w 42"/>
                <a:gd name="T23" fmla="*/ 24 h 30"/>
                <a:gd name="T24" fmla="*/ 22 w 42"/>
                <a:gd name="T25" fmla="*/ 28 h 30"/>
                <a:gd name="T26" fmla="*/ 11 w 42"/>
                <a:gd name="T27" fmla="*/ 30 h 30"/>
                <a:gd name="T28" fmla="*/ 3 w 42"/>
                <a:gd name="T29" fmla="*/ 25 h 30"/>
                <a:gd name="T30" fmla="*/ 0 w 42"/>
                <a:gd name="T31" fmla="*/ 16 h 30"/>
                <a:gd name="T32" fmla="*/ 2 w 42"/>
                <a:gd name="T33" fmla="*/ 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42" h="30">
                  <a:moveTo>
                    <a:pt x="2" y="9"/>
                  </a:moveTo>
                  <a:lnTo>
                    <a:pt x="4" y="9"/>
                  </a:lnTo>
                  <a:lnTo>
                    <a:pt x="4" y="5"/>
                  </a:lnTo>
                  <a:lnTo>
                    <a:pt x="14" y="2"/>
                  </a:lnTo>
                  <a:lnTo>
                    <a:pt x="17" y="1"/>
                  </a:lnTo>
                  <a:lnTo>
                    <a:pt x="23" y="0"/>
                  </a:lnTo>
                  <a:lnTo>
                    <a:pt x="31" y="0"/>
                  </a:lnTo>
                  <a:lnTo>
                    <a:pt x="40" y="6"/>
                  </a:lnTo>
                  <a:lnTo>
                    <a:pt x="42" y="20"/>
                  </a:lnTo>
                  <a:lnTo>
                    <a:pt x="39" y="20"/>
                  </a:lnTo>
                  <a:lnTo>
                    <a:pt x="37" y="24"/>
                  </a:lnTo>
                  <a:lnTo>
                    <a:pt x="28" y="24"/>
                  </a:lnTo>
                  <a:lnTo>
                    <a:pt x="22" y="28"/>
                  </a:lnTo>
                  <a:lnTo>
                    <a:pt x="11" y="30"/>
                  </a:lnTo>
                  <a:lnTo>
                    <a:pt x="3" y="25"/>
                  </a:lnTo>
                  <a:lnTo>
                    <a:pt x="0" y="16"/>
                  </a:lnTo>
                  <a:lnTo>
                    <a:pt x="2" y="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23" name="Freeform 122"/>
            <p:cNvSpPr>
              <a:spLocks/>
            </p:cNvSpPr>
            <p:nvPr/>
          </p:nvSpPr>
          <p:spPr bwMode="auto">
            <a:xfrm>
              <a:off x="4561906" y="3442760"/>
              <a:ext cx="494290" cy="479958"/>
            </a:xfrm>
            <a:custGeom>
              <a:avLst/>
              <a:gdLst>
                <a:gd name="T0" fmla="*/ 6 w 299"/>
                <a:gd name="T1" fmla="*/ 211 h 309"/>
                <a:gd name="T2" fmla="*/ 15 w 299"/>
                <a:gd name="T3" fmla="*/ 198 h 309"/>
                <a:gd name="T4" fmla="*/ 38 w 299"/>
                <a:gd name="T5" fmla="*/ 200 h 309"/>
                <a:gd name="T6" fmla="*/ 48 w 299"/>
                <a:gd name="T7" fmla="*/ 197 h 309"/>
                <a:gd name="T8" fmla="*/ 125 w 299"/>
                <a:gd name="T9" fmla="*/ 182 h 309"/>
                <a:gd name="T10" fmla="*/ 114 w 299"/>
                <a:gd name="T11" fmla="*/ 90 h 309"/>
                <a:gd name="T12" fmla="*/ 133 w 299"/>
                <a:gd name="T13" fmla="*/ 0 h 309"/>
                <a:gd name="T14" fmla="*/ 254 w 299"/>
                <a:gd name="T15" fmla="*/ 90 h 309"/>
                <a:gd name="T16" fmla="*/ 270 w 299"/>
                <a:gd name="T17" fmla="*/ 106 h 309"/>
                <a:gd name="T18" fmla="*/ 278 w 299"/>
                <a:gd name="T19" fmla="*/ 123 h 309"/>
                <a:gd name="T20" fmla="*/ 299 w 299"/>
                <a:gd name="T21" fmla="*/ 168 h 309"/>
                <a:gd name="T22" fmla="*/ 287 w 299"/>
                <a:gd name="T23" fmla="*/ 195 h 309"/>
                <a:gd name="T24" fmla="*/ 246 w 299"/>
                <a:gd name="T25" fmla="*/ 200 h 309"/>
                <a:gd name="T26" fmla="*/ 228 w 299"/>
                <a:gd name="T27" fmla="*/ 208 h 309"/>
                <a:gd name="T28" fmla="*/ 212 w 299"/>
                <a:gd name="T29" fmla="*/ 204 h 309"/>
                <a:gd name="T30" fmla="*/ 185 w 299"/>
                <a:gd name="T31" fmla="*/ 216 h 309"/>
                <a:gd name="T32" fmla="*/ 167 w 299"/>
                <a:gd name="T33" fmla="*/ 232 h 309"/>
                <a:gd name="T34" fmla="*/ 157 w 299"/>
                <a:gd name="T35" fmla="*/ 241 h 309"/>
                <a:gd name="T36" fmla="*/ 143 w 299"/>
                <a:gd name="T37" fmla="*/ 244 h 309"/>
                <a:gd name="T38" fmla="*/ 126 w 299"/>
                <a:gd name="T39" fmla="*/ 275 h 309"/>
                <a:gd name="T40" fmla="*/ 121 w 299"/>
                <a:gd name="T41" fmla="*/ 291 h 309"/>
                <a:gd name="T42" fmla="*/ 115 w 299"/>
                <a:gd name="T43" fmla="*/ 306 h 309"/>
                <a:gd name="T44" fmla="*/ 108 w 299"/>
                <a:gd name="T45" fmla="*/ 300 h 309"/>
                <a:gd name="T46" fmla="*/ 99 w 299"/>
                <a:gd name="T47" fmla="*/ 302 h 309"/>
                <a:gd name="T48" fmla="*/ 82 w 299"/>
                <a:gd name="T49" fmla="*/ 307 h 309"/>
                <a:gd name="T50" fmla="*/ 75 w 299"/>
                <a:gd name="T51" fmla="*/ 306 h 309"/>
                <a:gd name="T52" fmla="*/ 70 w 299"/>
                <a:gd name="T53" fmla="*/ 294 h 309"/>
                <a:gd name="T54" fmla="*/ 64 w 299"/>
                <a:gd name="T55" fmla="*/ 294 h 309"/>
                <a:gd name="T56" fmla="*/ 68 w 299"/>
                <a:gd name="T57" fmla="*/ 282 h 309"/>
                <a:gd name="T58" fmla="*/ 59 w 299"/>
                <a:gd name="T59" fmla="*/ 267 h 309"/>
                <a:gd name="T60" fmla="*/ 51 w 299"/>
                <a:gd name="T61" fmla="*/ 262 h 309"/>
                <a:gd name="T62" fmla="*/ 41 w 299"/>
                <a:gd name="T63" fmla="*/ 268 h 309"/>
                <a:gd name="T64" fmla="*/ 28 w 299"/>
                <a:gd name="T65" fmla="*/ 271 h 309"/>
                <a:gd name="T66" fmla="*/ 20 w 299"/>
                <a:gd name="T67" fmla="*/ 265 h 309"/>
                <a:gd name="T68" fmla="*/ 12 w 299"/>
                <a:gd name="T69" fmla="*/ 267 h 309"/>
                <a:gd name="T70" fmla="*/ 12 w 299"/>
                <a:gd name="T71" fmla="*/ 253 h 309"/>
                <a:gd name="T72" fmla="*/ 4 w 299"/>
                <a:gd name="T73" fmla="*/ 240 h 309"/>
                <a:gd name="T74" fmla="*/ 0 w 299"/>
                <a:gd name="T75" fmla="*/ 215 h 3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299" h="309">
                  <a:moveTo>
                    <a:pt x="0" y="215"/>
                  </a:moveTo>
                  <a:lnTo>
                    <a:pt x="6" y="211"/>
                  </a:lnTo>
                  <a:lnTo>
                    <a:pt x="9" y="199"/>
                  </a:lnTo>
                  <a:lnTo>
                    <a:pt x="15" y="198"/>
                  </a:lnTo>
                  <a:lnTo>
                    <a:pt x="28" y="204"/>
                  </a:lnTo>
                  <a:lnTo>
                    <a:pt x="38" y="200"/>
                  </a:lnTo>
                  <a:lnTo>
                    <a:pt x="45" y="201"/>
                  </a:lnTo>
                  <a:lnTo>
                    <a:pt x="48" y="197"/>
                  </a:lnTo>
                  <a:lnTo>
                    <a:pt x="121" y="196"/>
                  </a:lnTo>
                  <a:lnTo>
                    <a:pt x="125" y="182"/>
                  </a:lnTo>
                  <a:lnTo>
                    <a:pt x="122" y="179"/>
                  </a:lnTo>
                  <a:lnTo>
                    <a:pt x="114" y="90"/>
                  </a:lnTo>
                  <a:lnTo>
                    <a:pt x="106" y="0"/>
                  </a:lnTo>
                  <a:lnTo>
                    <a:pt x="133" y="0"/>
                  </a:lnTo>
                  <a:lnTo>
                    <a:pt x="193" y="45"/>
                  </a:lnTo>
                  <a:lnTo>
                    <a:pt x="254" y="90"/>
                  </a:lnTo>
                  <a:lnTo>
                    <a:pt x="258" y="100"/>
                  </a:lnTo>
                  <a:lnTo>
                    <a:pt x="270" y="106"/>
                  </a:lnTo>
                  <a:lnTo>
                    <a:pt x="278" y="109"/>
                  </a:lnTo>
                  <a:lnTo>
                    <a:pt x="278" y="123"/>
                  </a:lnTo>
                  <a:lnTo>
                    <a:pt x="298" y="120"/>
                  </a:lnTo>
                  <a:lnTo>
                    <a:pt x="299" y="168"/>
                  </a:lnTo>
                  <a:lnTo>
                    <a:pt x="289" y="182"/>
                  </a:lnTo>
                  <a:lnTo>
                    <a:pt x="287" y="195"/>
                  </a:lnTo>
                  <a:lnTo>
                    <a:pt x="271" y="198"/>
                  </a:lnTo>
                  <a:lnTo>
                    <a:pt x="246" y="200"/>
                  </a:lnTo>
                  <a:lnTo>
                    <a:pt x="240" y="207"/>
                  </a:lnTo>
                  <a:lnTo>
                    <a:pt x="228" y="208"/>
                  </a:lnTo>
                  <a:lnTo>
                    <a:pt x="216" y="208"/>
                  </a:lnTo>
                  <a:lnTo>
                    <a:pt x="212" y="204"/>
                  </a:lnTo>
                  <a:lnTo>
                    <a:pt x="202" y="207"/>
                  </a:lnTo>
                  <a:lnTo>
                    <a:pt x="185" y="216"/>
                  </a:lnTo>
                  <a:lnTo>
                    <a:pt x="182" y="222"/>
                  </a:lnTo>
                  <a:lnTo>
                    <a:pt x="167" y="232"/>
                  </a:lnTo>
                  <a:lnTo>
                    <a:pt x="165" y="237"/>
                  </a:lnTo>
                  <a:lnTo>
                    <a:pt x="157" y="241"/>
                  </a:lnTo>
                  <a:lnTo>
                    <a:pt x="148" y="238"/>
                  </a:lnTo>
                  <a:lnTo>
                    <a:pt x="143" y="244"/>
                  </a:lnTo>
                  <a:lnTo>
                    <a:pt x="140" y="258"/>
                  </a:lnTo>
                  <a:lnTo>
                    <a:pt x="126" y="275"/>
                  </a:lnTo>
                  <a:lnTo>
                    <a:pt x="126" y="282"/>
                  </a:lnTo>
                  <a:lnTo>
                    <a:pt x="121" y="291"/>
                  </a:lnTo>
                  <a:lnTo>
                    <a:pt x="122" y="303"/>
                  </a:lnTo>
                  <a:lnTo>
                    <a:pt x="115" y="306"/>
                  </a:lnTo>
                  <a:lnTo>
                    <a:pt x="111" y="309"/>
                  </a:lnTo>
                  <a:lnTo>
                    <a:pt x="108" y="300"/>
                  </a:lnTo>
                  <a:lnTo>
                    <a:pt x="103" y="302"/>
                  </a:lnTo>
                  <a:lnTo>
                    <a:pt x="99" y="302"/>
                  </a:lnTo>
                  <a:lnTo>
                    <a:pt x="96" y="308"/>
                  </a:lnTo>
                  <a:lnTo>
                    <a:pt x="82" y="307"/>
                  </a:lnTo>
                  <a:lnTo>
                    <a:pt x="77" y="305"/>
                  </a:lnTo>
                  <a:lnTo>
                    <a:pt x="75" y="306"/>
                  </a:lnTo>
                  <a:lnTo>
                    <a:pt x="69" y="300"/>
                  </a:lnTo>
                  <a:lnTo>
                    <a:pt x="70" y="294"/>
                  </a:lnTo>
                  <a:lnTo>
                    <a:pt x="68" y="292"/>
                  </a:lnTo>
                  <a:lnTo>
                    <a:pt x="64" y="294"/>
                  </a:lnTo>
                  <a:lnTo>
                    <a:pt x="65" y="287"/>
                  </a:lnTo>
                  <a:lnTo>
                    <a:pt x="68" y="282"/>
                  </a:lnTo>
                  <a:lnTo>
                    <a:pt x="61" y="273"/>
                  </a:lnTo>
                  <a:lnTo>
                    <a:pt x="59" y="267"/>
                  </a:lnTo>
                  <a:lnTo>
                    <a:pt x="55" y="263"/>
                  </a:lnTo>
                  <a:lnTo>
                    <a:pt x="51" y="262"/>
                  </a:lnTo>
                  <a:lnTo>
                    <a:pt x="47" y="265"/>
                  </a:lnTo>
                  <a:lnTo>
                    <a:pt x="41" y="268"/>
                  </a:lnTo>
                  <a:lnTo>
                    <a:pt x="36" y="272"/>
                  </a:lnTo>
                  <a:lnTo>
                    <a:pt x="28" y="271"/>
                  </a:lnTo>
                  <a:lnTo>
                    <a:pt x="23" y="265"/>
                  </a:lnTo>
                  <a:lnTo>
                    <a:pt x="20" y="265"/>
                  </a:lnTo>
                  <a:lnTo>
                    <a:pt x="15" y="267"/>
                  </a:lnTo>
                  <a:lnTo>
                    <a:pt x="12" y="267"/>
                  </a:lnTo>
                  <a:lnTo>
                    <a:pt x="11" y="260"/>
                  </a:lnTo>
                  <a:lnTo>
                    <a:pt x="12" y="253"/>
                  </a:lnTo>
                  <a:lnTo>
                    <a:pt x="11" y="245"/>
                  </a:lnTo>
                  <a:lnTo>
                    <a:pt x="4" y="240"/>
                  </a:lnTo>
                  <a:lnTo>
                    <a:pt x="0" y="228"/>
                  </a:lnTo>
                  <a:lnTo>
                    <a:pt x="0" y="21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25" name="Freeform 124"/>
            <p:cNvSpPr>
              <a:spLocks/>
            </p:cNvSpPr>
            <p:nvPr/>
          </p:nvSpPr>
          <p:spPr bwMode="auto">
            <a:xfrm>
              <a:off x="5438073" y="2846309"/>
              <a:ext cx="51247" cy="52810"/>
            </a:xfrm>
            <a:custGeom>
              <a:avLst/>
              <a:gdLst>
                <a:gd name="T0" fmla="*/ 22 w 31"/>
                <a:gd name="T1" fmla="*/ 21 h 34"/>
                <a:gd name="T2" fmla="*/ 21 w 31"/>
                <a:gd name="T3" fmla="*/ 17 h 34"/>
                <a:gd name="T4" fmla="*/ 15 w 31"/>
                <a:gd name="T5" fmla="*/ 27 h 34"/>
                <a:gd name="T6" fmla="*/ 16 w 31"/>
                <a:gd name="T7" fmla="*/ 34 h 34"/>
                <a:gd name="T8" fmla="*/ 13 w 31"/>
                <a:gd name="T9" fmla="*/ 32 h 34"/>
                <a:gd name="T10" fmla="*/ 7 w 31"/>
                <a:gd name="T11" fmla="*/ 25 h 34"/>
                <a:gd name="T12" fmla="*/ 0 w 31"/>
                <a:gd name="T13" fmla="*/ 21 h 34"/>
                <a:gd name="T14" fmla="*/ 1 w 31"/>
                <a:gd name="T15" fmla="*/ 18 h 34"/>
                <a:gd name="T16" fmla="*/ 3 w 31"/>
                <a:gd name="T17" fmla="*/ 7 h 34"/>
                <a:gd name="T18" fmla="*/ 8 w 31"/>
                <a:gd name="T19" fmla="*/ 2 h 34"/>
                <a:gd name="T20" fmla="*/ 11 w 31"/>
                <a:gd name="T21" fmla="*/ 0 h 34"/>
                <a:gd name="T22" fmla="*/ 16 w 31"/>
                <a:gd name="T23" fmla="*/ 3 h 34"/>
                <a:gd name="T24" fmla="*/ 18 w 31"/>
                <a:gd name="T25" fmla="*/ 6 h 34"/>
                <a:gd name="T26" fmla="*/ 24 w 31"/>
                <a:gd name="T27" fmla="*/ 9 h 34"/>
                <a:gd name="T28" fmla="*/ 31 w 31"/>
                <a:gd name="T29" fmla="*/ 13 h 34"/>
                <a:gd name="T30" fmla="*/ 29 w 31"/>
                <a:gd name="T31" fmla="*/ 14 h 34"/>
                <a:gd name="T32" fmla="*/ 27 w 31"/>
                <a:gd name="T33" fmla="*/ 19 h 34"/>
                <a:gd name="T34" fmla="*/ 22 w 31"/>
                <a:gd name="T35" fmla="*/ 21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1" h="34">
                  <a:moveTo>
                    <a:pt x="22" y="21"/>
                  </a:moveTo>
                  <a:lnTo>
                    <a:pt x="21" y="17"/>
                  </a:lnTo>
                  <a:lnTo>
                    <a:pt x="15" y="27"/>
                  </a:lnTo>
                  <a:lnTo>
                    <a:pt x="16" y="34"/>
                  </a:lnTo>
                  <a:lnTo>
                    <a:pt x="13" y="32"/>
                  </a:lnTo>
                  <a:lnTo>
                    <a:pt x="7" y="25"/>
                  </a:lnTo>
                  <a:lnTo>
                    <a:pt x="0" y="21"/>
                  </a:lnTo>
                  <a:lnTo>
                    <a:pt x="1" y="18"/>
                  </a:lnTo>
                  <a:lnTo>
                    <a:pt x="3" y="7"/>
                  </a:lnTo>
                  <a:lnTo>
                    <a:pt x="8" y="2"/>
                  </a:lnTo>
                  <a:lnTo>
                    <a:pt x="11" y="0"/>
                  </a:lnTo>
                  <a:lnTo>
                    <a:pt x="16" y="3"/>
                  </a:lnTo>
                  <a:lnTo>
                    <a:pt x="18" y="6"/>
                  </a:lnTo>
                  <a:lnTo>
                    <a:pt x="24" y="9"/>
                  </a:lnTo>
                  <a:lnTo>
                    <a:pt x="31" y="13"/>
                  </a:lnTo>
                  <a:lnTo>
                    <a:pt x="29" y="14"/>
                  </a:lnTo>
                  <a:lnTo>
                    <a:pt x="27" y="19"/>
                  </a:lnTo>
                  <a:lnTo>
                    <a:pt x="22" y="21"/>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27" name="Freeform 126"/>
            <p:cNvSpPr>
              <a:spLocks/>
            </p:cNvSpPr>
            <p:nvPr/>
          </p:nvSpPr>
          <p:spPr bwMode="auto">
            <a:xfrm>
              <a:off x="5836481" y="4581299"/>
              <a:ext cx="319057" cy="529662"/>
            </a:xfrm>
            <a:custGeom>
              <a:avLst/>
              <a:gdLst>
                <a:gd name="T0" fmla="*/ 96 w 193"/>
                <a:gd name="T1" fmla="*/ 23 h 341"/>
                <a:gd name="T2" fmla="*/ 122 w 193"/>
                <a:gd name="T3" fmla="*/ 26 h 341"/>
                <a:gd name="T4" fmla="*/ 142 w 193"/>
                <a:gd name="T5" fmla="*/ 20 h 341"/>
                <a:gd name="T6" fmla="*/ 173 w 193"/>
                <a:gd name="T7" fmla="*/ 12 h 341"/>
                <a:gd name="T8" fmla="*/ 190 w 193"/>
                <a:gd name="T9" fmla="*/ 9 h 341"/>
                <a:gd name="T10" fmla="*/ 191 w 193"/>
                <a:gd name="T11" fmla="*/ 48 h 341"/>
                <a:gd name="T12" fmla="*/ 193 w 193"/>
                <a:gd name="T13" fmla="*/ 91 h 341"/>
                <a:gd name="T14" fmla="*/ 179 w 193"/>
                <a:gd name="T15" fmla="*/ 120 h 341"/>
                <a:gd name="T16" fmla="*/ 150 w 193"/>
                <a:gd name="T17" fmla="*/ 141 h 341"/>
                <a:gd name="T18" fmla="*/ 107 w 193"/>
                <a:gd name="T19" fmla="*/ 173 h 341"/>
                <a:gd name="T20" fmla="*/ 86 w 193"/>
                <a:gd name="T21" fmla="*/ 192 h 341"/>
                <a:gd name="T22" fmla="*/ 76 w 193"/>
                <a:gd name="T23" fmla="*/ 211 h 341"/>
                <a:gd name="T24" fmla="*/ 87 w 193"/>
                <a:gd name="T25" fmla="*/ 239 h 341"/>
                <a:gd name="T26" fmla="*/ 90 w 193"/>
                <a:gd name="T27" fmla="*/ 244 h 341"/>
                <a:gd name="T28" fmla="*/ 84 w 193"/>
                <a:gd name="T29" fmla="*/ 274 h 341"/>
                <a:gd name="T30" fmla="*/ 85 w 193"/>
                <a:gd name="T31" fmla="*/ 287 h 341"/>
                <a:gd name="T32" fmla="*/ 62 w 193"/>
                <a:gd name="T33" fmla="*/ 301 h 341"/>
                <a:gd name="T34" fmla="*/ 31 w 193"/>
                <a:gd name="T35" fmla="*/ 320 h 341"/>
                <a:gd name="T36" fmla="*/ 36 w 193"/>
                <a:gd name="T37" fmla="*/ 330 h 341"/>
                <a:gd name="T38" fmla="*/ 20 w 193"/>
                <a:gd name="T39" fmla="*/ 341 h 341"/>
                <a:gd name="T40" fmla="*/ 18 w 193"/>
                <a:gd name="T41" fmla="*/ 322 h 341"/>
                <a:gd name="T42" fmla="*/ 21 w 193"/>
                <a:gd name="T43" fmla="*/ 292 h 341"/>
                <a:gd name="T44" fmla="*/ 11 w 193"/>
                <a:gd name="T45" fmla="*/ 248 h 341"/>
                <a:gd name="T46" fmla="*/ 37 w 193"/>
                <a:gd name="T47" fmla="*/ 209 h 341"/>
                <a:gd name="T48" fmla="*/ 42 w 193"/>
                <a:gd name="T49" fmla="*/ 195 h 341"/>
                <a:gd name="T50" fmla="*/ 41 w 193"/>
                <a:gd name="T51" fmla="*/ 173 h 341"/>
                <a:gd name="T52" fmla="*/ 47 w 193"/>
                <a:gd name="T53" fmla="*/ 133 h 341"/>
                <a:gd name="T54" fmla="*/ 29 w 193"/>
                <a:gd name="T55" fmla="*/ 124 h 341"/>
                <a:gd name="T56" fmla="*/ 17 w 193"/>
                <a:gd name="T57" fmla="*/ 115 h 341"/>
                <a:gd name="T58" fmla="*/ 1 w 193"/>
                <a:gd name="T59" fmla="*/ 108 h 341"/>
                <a:gd name="T60" fmla="*/ 56 w 193"/>
                <a:gd name="T61" fmla="*/ 76 h 341"/>
                <a:gd name="T62" fmla="*/ 71 w 193"/>
                <a:gd name="T63" fmla="*/ 84 h 341"/>
                <a:gd name="T64" fmla="*/ 79 w 193"/>
                <a:gd name="T65" fmla="*/ 97 h 341"/>
                <a:gd name="T66" fmla="*/ 75 w 193"/>
                <a:gd name="T67" fmla="*/ 122 h 341"/>
                <a:gd name="T68" fmla="*/ 92 w 193"/>
                <a:gd name="T69" fmla="*/ 120 h 341"/>
                <a:gd name="T70" fmla="*/ 100 w 193"/>
                <a:gd name="T71" fmla="*/ 89 h 341"/>
                <a:gd name="T72" fmla="*/ 87 w 193"/>
                <a:gd name="T73" fmla="*/ 67 h 341"/>
                <a:gd name="T74" fmla="*/ 76 w 193"/>
                <a:gd name="T75" fmla="*/ 40 h 3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93" h="341">
                  <a:moveTo>
                    <a:pt x="82" y="25"/>
                  </a:moveTo>
                  <a:lnTo>
                    <a:pt x="96" y="23"/>
                  </a:lnTo>
                  <a:lnTo>
                    <a:pt x="117" y="29"/>
                  </a:lnTo>
                  <a:lnTo>
                    <a:pt x="122" y="26"/>
                  </a:lnTo>
                  <a:lnTo>
                    <a:pt x="135" y="26"/>
                  </a:lnTo>
                  <a:lnTo>
                    <a:pt x="142" y="20"/>
                  </a:lnTo>
                  <a:lnTo>
                    <a:pt x="153" y="20"/>
                  </a:lnTo>
                  <a:lnTo>
                    <a:pt x="173" y="12"/>
                  </a:lnTo>
                  <a:lnTo>
                    <a:pt x="188" y="0"/>
                  </a:lnTo>
                  <a:lnTo>
                    <a:pt x="190" y="9"/>
                  </a:lnTo>
                  <a:lnTo>
                    <a:pt x="189" y="30"/>
                  </a:lnTo>
                  <a:lnTo>
                    <a:pt x="191" y="48"/>
                  </a:lnTo>
                  <a:lnTo>
                    <a:pt x="190" y="81"/>
                  </a:lnTo>
                  <a:lnTo>
                    <a:pt x="193" y="91"/>
                  </a:lnTo>
                  <a:lnTo>
                    <a:pt x="186" y="105"/>
                  </a:lnTo>
                  <a:lnTo>
                    <a:pt x="179" y="120"/>
                  </a:lnTo>
                  <a:lnTo>
                    <a:pt x="166" y="133"/>
                  </a:lnTo>
                  <a:lnTo>
                    <a:pt x="150" y="141"/>
                  </a:lnTo>
                  <a:lnTo>
                    <a:pt x="129" y="151"/>
                  </a:lnTo>
                  <a:lnTo>
                    <a:pt x="107" y="173"/>
                  </a:lnTo>
                  <a:lnTo>
                    <a:pt x="100" y="177"/>
                  </a:lnTo>
                  <a:lnTo>
                    <a:pt x="86" y="192"/>
                  </a:lnTo>
                  <a:lnTo>
                    <a:pt x="79" y="196"/>
                  </a:lnTo>
                  <a:lnTo>
                    <a:pt x="76" y="211"/>
                  </a:lnTo>
                  <a:lnTo>
                    <a:pt x="84" y="227"/>
                  </a:lnTo>
                  <a:lnTo>
                    <a:pt x="87" y="239"/>
                  </a:lnTo>
                  <a:lnTo>
                    <a:pt x="86" y="245"/>
                  </a:lnTo>
                  <a:lnTo>
                    <a:pt x="90" y="244"/>
                  </a:lnTo>
                  <a:lnTo>
                    <a:pt x="88" y="265"/>
                  </a:lnTo>
                  <a:lnTo>
                    <a:pt x="84" y="274"/>
                  </a:lnTo>
                  <a:lnTo>
                    <a:pt x="88" y="278"/>
                  </a:lnTo>
                  <a:lnTo>
                    <a:pt x="85" y="287"/>
                  </a:lnTo>
                  <a:lnTo>
                    <a:pt x="77" y="294"/>
                  </a:lnTo>
                  <a:lnTo>
                    <a:pt x="62" y="301"/>
                  </a:lnTo>
                  <a:lnTo>
                    <a:pt x="39" y="312"/>
                  </a:lnTo>
                  <a:lnTo>
                    <a:pt x="31" y="320"/>
                  </a:lnTo>
                  <a:lnTo>
                    <a:pt x="32" y="329"/>
                  </a:lnTo>
                  <a:lnTo>
                    <a:pt x="36" y="330"/>
                  </a:lnTo>
                  <a:lnTo>
                    <a:pt x="34" y="341"/>
                  </a:lnTo>
                  <a:lnTo>
                    <a:pt x="20" y="341"/>
                  </a:lnTo>
                  <a:lnTo>
                    <a:pt x="20" y="332"/>
                  </a:lnTo>
                  <a:lnTo>
                    <a:pt x="18" y="322"/>
                  </a:lnTo>
                  <a:lnTo>
                    <a:pt x="17" y="315"/>
                  </a:lnTo>
                  <a:lnTo>
                    <a:pt x="21" y="292"/>
                  </a:lnTo>
                  <a:lnTo>
                    <a:pt x="18" y="277"/>
                  </a:lnTo>
                  <a:lnTo>
                    <a:pt x="11" y="248"/>
                  </a:lnTo>
                  <a:lnTo>
                    <a:pt x="31" y="224"/>
                  </a:lnTo>
                  <a:lnTo>
                    <a:pt x="37" y="209"/>
                  </a:lnTo>
                  <a:lnTo>
                    <a:pt x="39" y="207"/>
                  </a:lnTo>
                  <a:lnTo>
                    <a:pt x="42" y="195"/>
                  </a:lnTo>
                  <a:lnTo>
                    <a:pt x="40" y="189"/>
                  </a:lnTo>
                  <a:lnTo>
                    <a:pt x="41" y="173"/>
                  </a:lnTo>
                  <a:lnTo>
                    <a:pt x="46" y="159"/>
                  </a:lnTo>
                  <a:lnTo>
                    <a:pt x="47" y="133"/>
                  </a:lnTo>
                  <a:lnTo>
                    <a:pt x="38" y="126"/>
                  </a:lnTo>
                  <a:lnTo>
                    <a:pt x="29" y="124"/>
                  </a:lnTo>
                  <a:lnTo>
                    <a:pt x="25" y="119"/>
                  </a:lnTo>
                  <a:lnTo>
                    <a:pt x="17" y="115"/>
                  </a:lnTo>
                  <a:lnTo>
                    <a:pt x="2" y="115"/>
                  </a:lnTo>
                  <a:lnTo>
                    <a:pt x="1" y="108"/>
                  </a:lnTo>
                  <a:lnTo>
                    <a:pt x="0" y="93"/>
                  </a:lnTo>
                  <a:lnTo>
                    <a:pt x="56" y="76"/>
                  </a:lnTo>
                  <a:lnTo>
                    <a:pt x="66" y="86"/>
                  </a:lnTo>
                  <a:lnTo>
                    <a:pt x="71" y="84"/>
                  </a:lnTo>
                  <a:lnTo>
                    <a:pt x="78" y="89"/>
                  </a:lnTo>
                  <a:lnTo>
                    <a:pt x="79" y="97"/>
                  </a:lnTo>
                  <a:lnTo>
                    <a:pt x="74" y="107"/>
                  </a:lnTo>
                  <a:lnTo>
                    <a:pt x="75" y="122"/>
                  </a:lnTo>
                  <a:lnTo>
                    <a:pt x="86" y="134"/>
                  </a:lnTo>
                  <a:lnTo>
                    <a:pt x="92" y="120"/>
                  </a:lnTo>
                  <a:lnTo>
                    <a:pt x="100" y="116"/>
                  </a:lnTo>
                  <a:lnTo>
                    <a:pt x="100" y="89"/>
                  </a:lnTo>
                  <a:lnTo>
                    <a:pt x="93" y="74"/>
                  </a:lnTo>
                  <a:lnTo>
                    <a:pt x="87" y="67"/>
                  </a:lnTo>
                  <a:lnTo>
                    <a:pt x="80" y="68"/>
                  </a:lnTo>
                  <a:lnTo>
                    <a:pt x="76" y="40"/>
                  </a:lnTo>
                  <a:lnTo>
                    <a:pt x="82" y="2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28" name="Freeform 127"/>
            <p:cNvSpPr>
              <a:spLocks/>
            </p:cNvSpPr>
            <p:nvPr/>
          </p:nvSpPr>
          <p:spPr bwMode="auto">
            <a:xfrm>
              <a:off x="4419737" y="3363544"/>
              <a:ext cx="362040" cy="413167"/>
            </a:xfrm>
            <a:custGeom>
              <a:avLst/>
              <a:gdLst>
                <a:gd name="T0" fmla="*/ 86 w 219"/>
                <a:gd name="T1" fmla="*/ 266 h 266"/>
                <a:gd name="T2" fmla="*/ 74 w 219"/>
                <a:gd name="T3" fmla="*/ 251 h 266"/>
                <a:gd name="T4" fmla="*/ 63 w 219"/>
                <a:gd name="T5" fmla="*/ 236 h 266"/>
                <a:gd name="T6" fmla="*/ 51 w 219"/>
                <a:gd name="T7" fmla="*/ 231 h 266"/>
                <a:gd name="T8" fmla="*/ 43 w 219"/>
                <a:gd name="T9" fmla="*/ 225 h 266"/>
                <a:gd name="T10" fmla="*/ 33 w 219"/>
                <a:gd name="T11" fmla="*/ 225 h 266"/>
                <a:gd name="T12" fmla="*/ 24 w 219"/>
                <a:gd name="T13" fmla="*/ 229 h 266"/>
                <a:gd name="T14" fmla="*/ 15 w 219"/>
                <a:gd name="T15" fmla="*/ 227 h 266"/>
                <a:gd name="T16" fmla="*/ 8 w 219"/>
                <a:gd name="T17" fmla="*/ 234 h 266"/>
                <a:gd name="T18" fmla="*/ 7 w 219"/>
                <a:gd name="T19" fmla="*/ 223 h 266"/>
                <a:gd name="T20" fmla="*/ 12 w 219"/>
                <a:gd name="T21" fmla="*/ 213 h 266"/>
                <a:gd name="T22" fmla="*/ 15 w 219"/>
                <a:gd name="T23" fmla="*/ 193 h 266"/>
                <a:gd name="T24" fmla="*/ 13 w 219"/>
                <a:gd name="T25" fmla="*/ 173 h 266"/>
                <a:gd name="T26" fmla="*/ 11 w 219"/>
                <a:gd name="T27" fmla="*/ 162 h 266"/>
                <a:gd name="T28" fmla="*/ 14 w 219"/>
                <a:gd name="T29" fmla="*/ 152 h 266"/>
                <a:gd name="T30" fmla="*/ 9 w 219"/>
                <a:gd name="T31" fmla="*/ 142 h 266"/>
                <a:gd name="T32" fmla="*/ 0 w 219"/>
                <a:gd name="T33" fmla="*/ 133 h 266"/>
                <a:gd name="T34" fmla="*/ 4 w 219"/>
                <a:gd name="T35" fmla="*/ 126 h 266"/>
                <a:gd name="T36" fmla="*/ 75 w 219"/>
                <a:gd name="T37" fmla="*/ 126 h 266"/>
                <a:gd name="T38" fmla="*/ 72 w 219"/>
                <a:gd name="T39" fmla="*/ 96 h 266"/>
                <a:gd name="T40" fmla="*/ 77 w 219"/>
                <a:gd name="T41" fmla="*/ 86 h 266"/>
                <a:gd name="T42" fmla="*/ 93 w 219"/>
                <a:gd name="T43" fmla="*/ 84 h 266"/>
                <a:gd name="T44" fmla="*/ 94 w 219"/>
                <a:gd name="T45" fmla="*/ 31 h 266"/>
                <a:gd name="T46" fmla="*/ 153 w 219"/>
                <a:gd name="T47" fmla="*/ 32 h 266"/>
                <a:gd name="T48" fmla="*/ 153 w 219"/>
                <a:gd name="T49" fmla="*/ 0 h 266"/>
                <a:gd name="T50" fmla="*/ 219 w 219"/>
                <a:gd name="T51" fmla="*/ 51 h 266"/>
                <a:gd name="T52" fmla="*/ 192 w 219"/>
                <a:gd name="T53" fmla="*/ 51 h 266"/>
                <a:gd name="T54" fmla="*/ 200 w 219"/>
                <a:gd name="T55" fmla="*/ 141 h 266"/>
                <a:gd name="T56" fmla="*/ 208 w 219"/>
                <a:gd name="T57" fmla="*/ 230 h 266"/>
                <a:gd name="T58" fmla="*/ 211 w 219"/>
                <a:gd name="T59" fmla="*/ 233 h 266"/>
                <a:gd name="T60" fmla="*/ 207 w 219"/>
                <a:gd name="T61" fmla="*/ 247 h 266"/>
                <a:gd name="T62" fmla="*/ 134 w 219"/>
                <a:gd name="T63" fmla="*/ 248 h 266"/>
                <a:gd name="T64" fmla="*/ 131 w 219"/>
                <a:gd name="T65" fmla="*/ 252 h 266"/>
                <a:gd name="T66" fmla="*/ 124 w 219"/>
                <a:gd name="T67" fmla="*/ 251 h 266"/>
                <a:gd name="T68" fmla="*/ 114 w 219"/>
                <a:gd name="T69" fmla="*/ 255 h 266"/>
                <a:gd name="T70" fmla="*/ 101 w 219"/>
                <a:gd name="T71" fmla="*/ 249 h 266"/>
                <a:gd name="T72" fmla="*/ 95 w 219"/>
                <a:gd name="T73" fmla="*/ 250 h 266"/>
                <a:gd name="T74" fmla="*/ 92 w 219"/>
                <a:gd name="T75" fmla="*/ 262 h 266"/>
                <a:gd name="T76" fmla="*/ 86 w 219"/>
                <a:gd name="T77" fmla="*/ 266 h 2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219" h="266">
                  <a:moveTo>
                    <a:pt x="86" y="266"/>
                  </a:moveTo>
                  <a:lnTo>
                    <a:pt x="74" y="251"/>
                  </a:lnTo>
                  <a:lnTo>
                    <a:pt x="63" y="236"/>
                  </a:lnTo>
                  <a:lnTo>
                    <a:pt x="51" y="231"/>
                  </a:lnTo>
                  <a:lnTo>
                    <a:pt x="43" y="225"/>
                  </a:lnTo>
                  <a:lnTo>
                    <a:pt x="33" y="225"/>
                  </a:lnTo>
                  <a:lnTo>
                    <a:pt x="24" y="229"/>
                  </a:lnTo>
                  <a:lnTo>
                    <a:pt x="15" y="227"/>
                  </a:lnTo>
                  <a:lnTo>
                    <a:pt x="8" y="234"/>
                  </a:lnTo>
                  <a:lnTo>
                    <a:pt x="7" y="223"/>
                  </a:lnTo>
                  <a:lnTo>
                    <a:pt x="12" y="213"/>
                  </a:lnTo>
                  <a:lnTo>
                    <a:pt x="15" y="193"/>
                  </a:lnTo>
                  <a:lnTo>
                    <a:pt x="13" y="173"/>
                  </a:lnTo>
                  <a:lnTo>
                    <a:pt x="11" y="162"/>
                  </a:lnTo>
                  <a:lnTo>
                    <a:pt x="14" y="152"/>
                  </a:lnTo>
                  <a:lnTo>
                    <a:pt x="9" y="142"/>
                  </a:lnTo>
                  <a:lnTo>
                    <a:pt x="0" y="133"/>
                  </a:lnTo>
                  <a:lnTo>
                    <a:pt x="4" y="126"/>
                  </a:lnTo>
                  <a:lnTo>
                    <a:pt x="75" y="126"/>
                  </a:lnTo>
                  <a:lnTo>
                    <a:pt x="72" y="96"/>
                  </a:lnTo>
                  <a:lnTo>
                    <a:pt x="77" y="86"/>
                  </a:lnTo>
                  <a:lnTo>
                    <a:pt x="93" y="84"/>
                  </a:lnTo>
                  <a:lnTo>
                    <a:pt x="94" y="31"/>
                  </a:lnTo>
                  <a:lnTo>
                    <a:pt x="153" y="32"/>
                  </a:lnTo>
                  <a:lnTo>
                    <a:pt x="153" y="0"/>
                  </a:lnTo>
                  <a:lnTo>
                    <a:pt x="219" y="51"/>
                  </a:lnTo>
                  <a:lnTo>
                    <a:pt x="192" y="51"/>
                  </a:lnTo>
                  <a:lnTo>
                    <a:pt x="200" y="141"/>
                  </a:lnTo>
                  <a:lnTo>
                    <a:pt x="208" y="230"/>
                  </a:lnTo>
                  <a:lnTo>
                    <a:pt x="211" y="233"/>
                  </a:lnTo>
                  <a:lnTo>
                    <a:pt x="207" y="247"/>
                  </a:lnTo>
                  <a:lnTo>
                    <a:pt x="134" y="248"/>
                  </a:lnTo>
                  <a:lnTo>
                    <a:pt x="131" y="252"/>
                  </a:lnTo>
                  <a:lnTo>
                    <a:pt x="124" y="251"/>
                  </a:lnTo>
                  <a:lnTo>
                    <a:pt x="114" y="255"/>
                  </a:lnTo>
                  <a:lnTo>
                    <a:pt x="101" y="249"/>
                  </a:lnTo>
                  <a:lnTo>
                    <a:pt x="95" y="250"/>
                  </a:lnTo>
                  <a:lnTo>
                    <a:pt x="92" y="262"/>
                  </a:lnTo>
                  <a:lnTo>
                    <a:pt x="86" y="266"/>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29" name="Freeform 128"/>
            <p:cNvSpPr>
              <a:spLocks/>
            </p:cNvSpPr>
            <p:nvPr/>
          </p:nvSpPr>
          <p:spPr bwMode="auto">
            <a:xfrm>
              <a:off x="5912526" y="4545575"/>
              <a:ext cx="89270" cy="243862"/>
            </a:xfrm>
            <a:custGeom>
              <a:avLst/>
              <a:gdLst>
                <a:gd name="T0" fmla="*/ 36 w 54"/>
                <a:gd name="T1" fmla="*/ 48 h 157"/>
                <a:gd name="T2" fmla="*/ 30 w 54"/>
                <a:gd name="T3" fmla="*/ 63 h 157"/>
                <a:gd name="T4" fmla="*/ 34 w 54"/>
                <a:gd name="T5" fmla="*/ 91 h 157"/>
                <a:gd name="T6" fmla="*/ 41 w 54"/>
                <a:gd name="T7" fmla="*/ 90 h 157"/>
                <a:gd name="T8" fmla="*/ 47 w 54"/>
                <a:gd name="T9" fmla="*/ 97 h 157"/>
                <a:gd name="T10" fmla="*/ 54 w 54"/>
                <a:gd name="T11" fmla="*/ 112 h 157"/>
                <a:gd name="T12" fmla="*/ 54 w 54"/>
                <a:gd name="T13" fmla="*/ 139 h 157"/>
                <a:gd name="T14" fmla="*/ 46 w 54"/>
                <a:gd name="T15" fmla="*/ 143 h 157"/>
                <a:gd name="T16" fmla="*/ 40 w 54"/>
                <a:gd name="T17" fmla="*/ 157 h 157"/>
                <a:gd name="T18" fmla="*/ 29 w 54"/>
                <a:gd name="T19" fmla="*/ 145 h 157"/>
                <a:gd name="T20" fmla="*/ 28 w 54"/>
                <a:gd name="T21" fmla="*/ 130 h 157"/>
                <a:gd name="T22" fmla="*/ 33 w 54"/>
                <a:gd name="T23" fmla="*/ 120 h 157"/>
                <a:gd name="T24" fmla="*/ 32 w 54"/>
                <a:gd name="T25" fmla="*/ 112 h 157"/>
                <a:gd name="T26" fmla="*/ 25 w 54"/>
                <a:gd name="T27" fmla="*/ 107 h 157"/>
                <a:gd name="T28" fmla="*/ 20 w 54"/>
                <a:gd name="T29" fmla="*/ 109 h 157"/>
                <a:gd name="T30" fmla="*/ 10 w 54"/>
                <a:gd name="T31" fmla="*/ 99 h 157"/>
                <a:gd name="T32" fmla="*/ 0 w 54"/>
                <a:gd name="T33" fmla="*/ 93 h 157"/>
                <a:gd name="T34" fmla="*/ 6 w 54"/>
                <a:gd name="T35" fmla="*/ 74 h 157"/>
                <a:gd name="T36" fmla="*/ 12 w 54"/>
                <a:gd name="T37" fmla="*/ 67 h 157"/>
                <a:gd name="T38" fmla="*/ 9 w 54"/>
                <a:gd name="T39" fmla="*/ 50 h 157"/>
                <a:gd name="T40" fmla="*/ 13 w 54"/>
                <a:gd name="T41" fmla="*/ 33 h 157"/>
                <a:gd name="T42" fmla="*/ 17 w 54"/>
                <a:gd name="T43" fmla="*/ 27 h 157"/>
                <a:gd name="T44" fmla="*/ 13 w 54"/>
                <a:gd name="T45" fmla="*/ 10 h 157"/>
                <a:gd name="T46" fmla="*/ 4 w 54"/>
                <a:gd name="T47" fmla="*/ 0 h 157"/>
                <a:gd name="T48" fmla="*/ 22 w 54"/>
                <a:gd name="T49" fmla="*/ 4 h 157"/>
                <a:gd name="T50" fmla="*/ 25 w 54"/>
                <a:gd name="T51" fmla="*/ 10 h 157"/>
                <a:gd name="T52" fmla="*/ 32 w 54"/>
                <a:gd name="T53" fmla="*/ 20 h 157"/>
                <a:gd name="T54" fmla="*/ 36 w 54"/>
                <a:gd name="T55" fmla="*/ 48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54" h="157">
                  <a:moveTo>
                    <a:pt x="36" y="48"/>
                  </a:moveTo>
                  <a:lnTo>
                    <a:pt x="30" y="63"/>
                  </a:lnTo>
                  <a:lnTo>
                    <a:pt x="34" y="91"/>
                  </a:lnTo>
                  <a:lnTo>
                    <a:pt x="41" y="90"/>
                  </a:lnTo>
                  <a:lnTo>
                    <a:pt x="47" y="97"/>
                  </a:lnTo>
                  <a:lnTo>
                    <a:pt x="54" y="112"/>
                  </a:lnTo>
                  <a:lnTo>
                    <a:pt x="54" y="139"/>
                  </a:lnTo>
                  <a:lnTo>
                    <a:pt x="46" y="143"/>
                  </a:lnTo>
                  <a:lnTo>
                    <a:pt x="40" y="157"/>
                  </a:lnTo>
                  <a:lnTo>
                    <a:pt x="29" y="145"/>
                  </a:lnTo>
                  <a:lnTo>
                    <a:pt x="28" y="130"/>
                  </a:lnTo>
                  <a:lnTo>
                    <a:pt x="33" y="120"/>
                  </a:lnTo>
                  <a:lnTo>
                    <a:pt x="32" y="112"/>
                  </a:lnTo>
                  <a:lnTo>
                    <a:pt x="25" y="107"/>
                  </a:lnTo>
                  <a:lnTo>
                    <a:pt x="20" y="109"/>
                  </a:lnTo>
                  <a:lnTo>
                    <a:pt x="10" y="99"/>
                  </a:lnTo>
                  <a:lnTo>
                    <a:pt x="0" y="93"/>
                  </a:lnTo>
                  <a:lnTo>
                    <a:pt x="6" y="74"/>
                  </a:lnTo>
                  <a:lnTo>
                    <a:pt x="12" y="67"/>
                  </a:lnTo>
                  <a:lnTo>
                    <a:pt x="9" y="50"/>
                  </a:lnTo>
                  <a:lnTo>
                    <a:pt x="13" y="33"/>
                  </a:lnTo>
                  <a:lnTo>
                    <a:pt x="17" y="27"/>
                  </a:lnTo>
                  <a:lnTo>
                    <a:pt x="13" y="10"/>
                  </a:lnTo>
                  <a:lnTo>
                    <a:pt x="4" y="0"/>
                  </a:lnTo>
                  <a:lnTo>
                    <a:pt x="22" y="4"/>
                  </a:lnTo>
                  <a:lnTo>
                    <a:pt x="25" y="10"/>
                  </a:lnTo>
                  <a:lnTo>
                    <a:pt x="32" y="20"/>
                  </a:lnTo>
                  <a:lnTo>
                    <a:pt x="36" y="48"/>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31" name="Freeform 130"/>
            <p:cNvSpPr>
              <a:spLocks/>
            </p:cNvSpPr>
            <p:nvPr/>
          </p:nvSpPr>
          <p:spPr bwMode="auto">
            <a:xfrm>
              <a:off x="5279370" y="4794096"/>
              <a:ext cx="400061" cy="391421"/>
            </a:xfrm>
            <a:custGeom>
              <a:avLst/>
              <a:gdLst>
                <a:gd name="T0" fmla="*/ 76 w 242"/>
                <a:gd name="T1" fmla="*/ 242 h 252"/>
                <a:gd name="T2" fmla="*/ 64 w 242"/>
                <a:gd name="T3" fmla="*/ 226 h 252"/>
                <a:gd name="T4" fmla="*/ 58 w 242"/>
                <a:gd name="T5" fmla="*/ 211 h 252"/>
                <a:gd name="T6" fmla="*/ 54 w 242"/>
                <a:gd name="T7" fmla="*/ 191 h 252"/>
                <a:gd name="T8" fmla="*/ 50 w 242"/>
                <a:gd name="T9" fmla="*/ 176 h 252"/>
                <a:gd name="T10" fmla="*/ 45 w 242"/>
                <a:gd name="T11" fmla="*/ 144 h 252"/>
                <a:gd name="T12" fmla="*/ 46 w 242"/>
                <a:gd name="T13" fmla="*/ 119 h 252"/>
                <a:gd name="T14" fmla="*/ 44 w 242"/>
                <a:gd name="T15" fmla="*/ 108 h 252"/>
                <a:gd name="T16" fmla="*/ 37 w 242"/>
                <a:gd name="T17" fmla="*/ 99 h 252"/>
                <a:gd name="T18" fmla="*/ 28 w 242"/>
                <a:gd name="T19" fmla="*/ 82 h 252"/>
                <a:gd name="T20" fmla="*/ 19 w 242"/>
                <a:gd name="T21" fmla="*/ 57 h 252"/>
                <a:gd name="T22" fmla="*/ 15 w 242"/>
                <a:gd name="T23" fmla="*/ 44 h 252"/>
                <a:gd name="T24" fmla="*/ 1 w 242"/>
                <a:gd name="T25" fmla="*/ 24 h 252"/>
                <a:gd name="T26" fmla="*/ 0 w 242"/>
                <a:gd name="T27" fmla="*/ 8 h 252"/>
                <a:gd name="T28" fmla="*/ 9 w 242"/>
                <a:gd name="T29" fmla="*/ 4 h 252"/>
                <a:gd name="T30" fmla="*/ 20 w 242"/>
                <a:gd name="T31" fmla="*/ 0 h 252"/>
                <a:gd name="T32" fmla="*/ 32 w 242"/>
                <a:gd name="T33" fmla="*/ 1 h 252"/>
                <a:gd name="T34" fmla="*/ 42 w 242"/>
                <a:gd name="T35" fmla="*/ 10 h 252"/>
                <a:gd name="T36" fmla="*/ 45 w 242"/>
                <a:gd name="T37" fmla="*/ 9 h 252"/>
                <a:gd name="T38" fmla="*/ 119 w 242"/>
                <a:gd name="T39" fmla="*/ 8 h 252"/>
                <a:gd name="T40" fmla="*/ 131 w 242"/>
                <a:gd name="T41" fmla="*/ 18 h 252"/>
                <a:gd name="T42" fmla="*/ 175 w 242"/>
                <a:gd name="T43" fmla="*/ 21 h 252"/>
                <a:gd name="T44" fmla="*/ 208 w 242"/>
                <a:gd name="T45" fmla="*/ 13 h 252"/>
                <a:gd name="T46" fmla="*/ 223 w 242"/>
                <a:gd name="T47" fmla="*/ 8 h 252"/>
                <a:gd name="T48" fmla="*/ 235 w 242"/>
                <a:gd name="T49" fmla="*/ 9 h 252"/>
                <a:gd name="T50" fmla="*/ 242 w 242"/>
                <a:gd name="T51" fmla="*/ 14 h 252"/>
                <a:gd name="T52" fmla="*/ 242 w 242"/>
                <a:gd name="T53" fmla="*/ 15 h 252"/>
                <a:gd name="T54" fmla="*/ 232 w 242"/>
                <a:gd name="T55" fmla="*/ 20 h 252"/>
                <a:gd name="T56" fmla="*/ 226 w 242"/>
                <a:gd name="T57" fmla="*/ 20 h 252"/>
                <a:gd name="T58" fmla="*/ 214 w 242"/>
                <a:gd name="T59" fmla="*/ 28 h 252"/>
                <a:gd name="T60" fmla="*/ 208 w 242"/>
                <a:gd name="T61" fmla="*/ 20 h 252"/>
                <a:gd name="T62" fmla="*/ 179 w 242"/>
                <a:gd name="T63" fmla="*/ 27 h 252"/>
                <a:gd name="T64" fmla="*/ 166 w 242"/>
                <a:gd name="T65" fmla="*/ 28 h 252"/>
                <a:gd name="T66" fmla="*/ 163 w 242"/>
                <a:gd name="T67" fmla="*/ 102 h 252"/>
                <a:gd name="T68" fmla="*/ 145 w 242"/>
                <a:gd name="T69" fmla="*/ 102 h 252"/>
                <a:gd name="T70" fmla="*/ 143 w 242"/>
                <a:gd name="T71" fmla="*/ 163 h 252"/>
                <a:gd name="T72" fmla="*/ 139 w 242"/>
                <a:gd name="T73" fmla="*/ 240 h 252"/>
                <a:gd name="T74" fmla="*/ 123 w 242"/>
                <a:gd name="T75" fmla="*/ 250 h 252"/>
                <a:gd name="T76" fmla="*/ 114 w 242"/>
                <a:gd name="T77" fmla="*/ 252 h 252"/>
                <a:gd name="T78" fmla="*/ 103 w 242"/>
                <a:gd name="T79" fmla="*/ 248 h 252"/>
                <a:gd name="T80" fmla="*/ 95 w 242"/>
                <a:gd name="T81" fmla="*/ 246 h 252"/>
                <a:gd name="T82" fmla="*/ 92 w 242"/>
                <a:gd name="T83" fmla="*/ 238 h 252"/>
                <a:gd name="T84" fmla="*/ 85 w 242"/>
                <a:gd name="T85" fmla="*/ 232 h 252"/>
                <a:gd name="T86" fmla="*/ 76 w 242"/>
                <a:gd name="T87" fmla="*/ 242 h 2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42" h="252">
                  <a:moveTo>
                    <a:pt x="76" y="242"/>
                  </a:moveTo>
                  <a:lnTo>
                    <a:pt x="64" y="226"/>
                  </a:lnTo>
                  <a:lnTo>
                    <a:pt x="58" y="211"/>
                  </a:lnTo>
                  <a:lnTo>
                    <a:pt x="54" y="191"/>
                  </a:lnTo>
                  <a:lnTo>
                    <a:pt x="50" y="176"/>
                  </a:lnTo>
                  <a:lnTo>
                    <a:pt x="45" y="144"/>
                  </a:lnTo>
                  <a:lnTo>
                    <a:pt x="46" y="119"/>
                  </a:lnTo>
                  <a:lnTo>
                    <a:pt x="44" y="108"/>
                  </a:lnTo>
                  <a:lnTo>
                    <a:pt x="37" y="99"/>
                  </a:lnTo>
                  <a:lnTo>
                    <a:pt x="28" y="82"/>
                  </a:lnTo>
                  <a:lnTo>
                    <a:pt x="19" y="57"/>
                  </a:lnTo>
                  <a:lnTo>
                    <a:pt x="15" y="44"/>
                  </a:lnTo>
                  <a:lnTo>
                    <a:pt x="1" y="24"/>
                  </a:lnTo>
                  <a:lnTo>
                    <a:pt x="0" y="8"/>
                  </a:lnTo>
                  <a:lnTo>
                    <a:pt x="9" y="4"/>
                  </a:lnTo>
                  <a:lnTo>
                    <a:pt x="20" y="0"/>
                  </a:lnTo>
                  <a:lnTo>
                    <a:pt x="32" y="1"/>
                  </a:lnTo>
                  <a:lnTo>
                    <a:pt x="42" y="10"/>
                  </a:lnTo>
                  <a:lnTo>
                    <a:pt x="45" y="9"/>
                  </a:lnTo>
                  <a:lnTo>
                    <a:pt x="119" y="8"/>
                  </a:lnTo>
                  <a:lnTo>
                    <a:pt x="131" y="18"/>
                  </a:lnTo>
                  <a:lnTo>
                    <a:pt x="175" y="21"/>
                  </a:lnTo>
                  <a:lnTo>
                    <a:pt x="208" y="13"/>
                  </a:lnTo>
                  <a:lnTo>
                    <a:pt x="223" y="8"/>
                  </a:lnTo>
                  <a:lnTo>
                    <a:pt x="235" y="9"/>
                  </a:lnTo>
                  <a:lnTo>
                    <a:pt x="242" y="14"/>
                  </a:lnTo>
                  <a:lnTo>
                    <a:pt x="242" y="15"/>
                  </a:lnTo>
                  <a:lnTo>
                    <a:pt x="232" y="20"/>
                  </a:lnTo>
                  <a:lnTo>
                    <a:pt x="226" y="20"/>
                  </a:lnTo>
                  <a:lnTo>
                    <a:pt x="214" y="28"/>
                  </a:lnTo>
                  <a:lnTo>
                    <a:pt x="208" y="20"/>
                  </a:lnTo>
                  <a:lnTo>
                    <a:pt x="179" y="27"/>
                  </a:lnTo>
                  <a:lnTo>
                    <a:pt x="166" y="28"/>
                  </a:lnTo>
                  <a:lnTo>
                    <a:pt x="163" y="102"/>
                  </a:lnTo>
                  <a:lnTo>
                    <a:pt x="145" y="102"/>
                  </a:lnTo>
                  <a:lnTo>
                    <a:pt x="143" y="163"/>
                  </a:lnTo>
                  <a:lnTo>
                    <a:pt x="139" y="240"/>
                  </a:lnTo>
                  <a:lnTo>
                    <a:pt x="123" y="250"/>
                  </a:lnTo>
                  <a:lnTo>
                    <a:pt x="114" y="252"/>
                  </a:lnTo>
                  <a:lnTo>
                    <a:pt x="103" y="248"/>
                  </a:lnTo>
                  <a:lnTo>
                    <a:pt x="95" y="246"/>
                  </a:lnTo>
                  <a:lnTo>
                    <a:pt x="92" y="238"/>
                  </a:lnTo>
                  <a:lnTo>
                    <a:pt x="85" y="232"/>
                  </a:lnTo>
                  <a:lnTo>
                    <a:pt x="76" y="242"/>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33" name="Freeform 132"/>
            <p:cNvSpPr>
              <a:spLocks/>
            </p:cNvSpPr>
            <p:nvPr/>
          </p:nvSpPr>
          <p:spPr bwMode="auto">
            <a:xfrm>
              <a:off x="4937170" y="3490911"/>
              <a:ext cx="464534" cy="380549"/>
            </a:xfrm>
            <a:custGeom>
              <a:avLst/>
              <a:gdLst>
                <a:gd name="T0" fmla="*/ 34 w 281"/>
                <a:gd name="T1" fmla="*/ 239 h 245"/>
                <a:gd name="T2" fmla="*/ 34 w 281"/>
                <a:gd name="T3" fmla="*/ 225 h 245"/>
                <a:gd name="T4" fmla="*/ 13 w 281"/>
                <a:gd name="T5" fmla="*/ 220 h 245"/>
                <a:gd name="T6" fmla="*/ 12 w 281"/>
                <a:gd name="T7" fmla="*/ 210 h 245"/>
                <a:gd name="T8" fmla="*/ 2 w 281"/>
                <a:gd name="T9" fmla="*/ 197 h 245"/>
                <a:gd name="T10" fmla="*/ 0 w 281"/>
                <a:gd name="T11" fmla="*/ 187 h 245"/>
                <a:gd name="T12" fmla="*/ 1 w 281"/>
                <a:gd name="T13" fmla="*/ 177 h 245"/>
                <a:gd name="T14" fmla="*/ 13 w 281"/>
                <a:gd name="T15" fmla="*/ 176 h 245"/>
                <a:gd name="T16" fmla="*/ 19 w 281"/>
                <a:gd name="T17" fmla="*/ 169 h 245"/>
                <a:gd name="T18" fmla="*/ 44 w 281"/>
                <a:gd name="T19" fmla="*/ 167 h 245"/>
                <a:gd name="T20" fmla="*/ 60 w 281"/>
                <a:gd name="T21" fmla="*/ 164 h 245"/>
                <a:gd name="T22" fmla="*/ 62 w 281"/>
                <a:gd name="T23" fmla="*/ 151 h 245"/>
                <a:gd name="T24" fmla="*/ 72 w 281"/>
                <a:gd name="T25" fmla="*/ 137 h 245"/>
                <a:gd name="T26" fmla="*/ 71 w 281"/>
                <a:gd name="T27" fmla="*/ 89 h 245"/>
                <a:gd name="T28" fmla="*/ 97 w 281"/>
                <a:gd name="T29" fmla="*/ 80 h 245"/>
                <a:gd name="T30" fmla="*/ 149 w 281"/>
                <a:gd name="T31" fmla="*/ 39 h 245"/>
                <a:gd name="T32" fmla="*/ 209 w 281"/>
                <a:gd name="T33" fmla="*/ 0 h 245"/>
                <a:gd name="T34" fmla="*/ 238 w 281"/>
                <a:gd name="T35" fmla="*/ 9 h 245"/>
                <a:gd name="T36" fmla="*/ 248 w 281"/>
                <a:gd name="T37" fmla="*/ 20 h 245"/>
                <a:gd name="T38" fmla="*/ 261 w 281"/>
                <a:gd name="T39" fmla="*/ 12 h 245"/>
                <a:gd name="T40" fmla="*/ 266 w 281"/>
                <a:gd name="T41" fmla="*/ 45 h 245"/>
                <a:gd name="T42" fmla="*/ 273 w 281"/>
                <a:gd name="T43" fmla="*/ 50 h 245"/>
                <a:gd name="T44" fmla="*/ 274 w 281"/>
                <a:gd name="T45" fmla="*/ 57 h 245"/>
                <a:gd name="T46" fmla="*/ 281 w 281"/>
                <a:gd name="T47" fmla="*/ 64 h 245"/>
                <a:gd name="T48" fmla="*/ 278 w 281"/>
                <a:gd name="T49" fmla="*/ 73 h 245"/>
                <a:gd name="T50" fmla="*/ 271 w 281"/>
                <a:gd name="T51" fmla="*/ 115 h 245"/>
                <a:gd name="T52" fmla="*/ 271 w 281"/>
                <a:gd name="T53" fmla="*/ 142 h 245"/>
                <a:gd name="T54" fmla="*/ 248 w 281"/>
                <a:gd name="T55" fmla="*/ 162 h 245"/>
                <a:gd name="T56" fmla="*/ 241 w 281"/>
                <a:gd name="T57" fmla="*/ 189 h 245"/>
                <a:gd name="T58" fmla="*/ 249 w 281"/>
                <a:gd name="T59" fmla="*/ 197 h 245"/>
                <a:gd name="T60" fmla="*/ 249 w 281"/>
                <a:gd name="T61" fmla="*/ 210 h 245"/>
                <a:gd name="T62" fmla="*/ 260 w 281"/>
                <a:gd name="T63" fmla="*/ 210 h 245"/>
                <a:gd name="T64" fmla="*/ 259 w 281"/>
                <a:gd name="T65" fmla="*/ 220 h 245"/>
                <a:gd name="T66" fmla="*/ 254 w 281"/>
                <a:gd name="T67" fmla="*/ 221 h 245"/>
                <a:gd name="T68" fmla="*/ 253 w 281"/>
                <a:gd name="T69" fmla="*/ 228 h 245"/>
                <a:gd name="T70" fmla="*/ 250 w 281"/>
                <a:gd name="T71" fmla="*/ 228 h 245"/>
                <a:gd name="T72" fmla="*/ 237 w 281"/>
                <a:gd name="T73" fmla="*/ 206 h 245"/>
                <a:gd name="T74" fmla="*/ 233 w 281"/>
                <a:gd name="T75" fmla="*/ 205 h 245"/>
                <a:gd name="T76" fmla="*/ 219 w 281"/>
                <a:gd name="T77" fmla="*/ 216 h 245"/>
                <a:gd name="T78" fmla="*/ 205 w 281"/>
                <a:gd name="T79" fmla="*/ 210 h 245"/>
                <a:gd name="T80" fmla="*/ 195 w 281"/>
                <a:gd name="T81" fmla="*/ 209 h 245"/>
                <a:gd name="T82" fmla="*/ 189 w 281"/>
                <a:gd name="T83" fmla="*/ 212 h 245"/>
                <a:gd name="T84" fmla="*/ 179 w 281"/>
                <a:gd name="T85" fmla="*/ 212 h 245"/>
                <a:gd name="T86" fmla="*/ 168 w 281"/>
                <a:gd name="T87" fmla="*/ 220 h 245"/>
                <a:gd name="T88" fmla="*/ 159 w 281"/>
                <a:gd name="T89" fmla="*/ 221 h 245"/>
                <a:gd name="T90" fmla="*/ 137 w 281"/>
                <a:gd name="T91" fmla="*/ 210 h 245"/>
                <a:gd name="T92" fmla="*/ 128 w 281"/>
                <a:gd name="T93" fmla="*/ 215 h 245"/>
                <a:gd name="T94" fmla="*/ 119 w 281"/>
                <a:gd name="T95" fmla="*/ 215 h 245"/>
                <a:gd name="T96" fmla="*/ 112 w 281"/>
                <a:gd name="T97" fmla="*/ 207 h 245"/>
                <a:gd name="T98" fmla="*/ 93 w 281"/>
                <a:gd name="T99" fmla="*/ 199 h 245"/>
                <a:gd name="T100" fmla="*/ 74 w 281"/>
                <a:gd name="T101" fmla="*/ 202 h 245"/>
                <a:gd name="T102" fmla="*/ 69 w 281"/>
                <a:gd name="T103" fmla="*/ 206 h 245"/>
                <a:gd name="T104" fmla="*/ 67 w 281"/>
                <a:gd name="T105" fmla="*/ 218 h 245"/>
                <a:gd name="T106" fmla="*/ 61 w 281"/>
                <a:gd name="T107" fmla="*/ 227 h 245"/>
                <a:gd name="T108" fmla="*/ 60 w 281"/>
                <a:gd name="T109" fmla="*/ 245 h 245"/>
                <a:gd name="T110" fmla="*/ 46 w 281"/>
                <a:gd name="T111" fmla="*/ 233 h 245"/>
                <a:gd name="T112" fmla="*/ 40 w 281"/>
                <a:gd name="T113" fmla="*/ 233 h 245"/>
                <a:gd name="T114" fmla="*/ 34 w 281"/>
                <a:gd name="T115" fmla="*/ 239 h 2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81" h="245">
                  <a:moveTo>
                    <a:pt x="34" y="239"/>
                  </a:moveTo>
                  <a:lnTo>
                    <a:pt x="34" y="225"/>
                  </a:lnTo>
                  <a:lnTo>
                    <a:pt x="13" y="220"/>
                  </a:lnTo>
                  <a:lnTo>
                    <a:pt x="12" y="210"/>
                  </a:lnTo>
                  <a:lnTo>
                    <a:pt x="2" y="197"/>
                  </a:lnTo>
                  <a:lnTo>
                    <a:pt x="0" y="187"/>
                  </a:lnTo>
                  <a:lnTo>
                    <a:pt x="1" y="177"/>
                  </a:lnTo>
                  <a:lnTo>
                    <a:pt x="13" y="176"/>
                  </a:lnTo>
                  <a:lnTo>
                    <a:pt x="19" y="169"/>
                  </a:lnTo>
                  <a:lnTo>
                    <a:pt x="44" y="167"/>
                  </a:lnTo>
                  <a:lnTo>
                    <a:pt x="60" y="164"/>
                  </a:lnTo>
                  <a:lnTo>
                    <a:pt x="62" y="151"/>
                  </a:lnTo>
                  <a:lnTo>
                    <a:pt x="72" y="137"/>
                  </a:lnTo>
                  <a:lnTo>
                    <a:pt x="71" y="89"/>
                  </a:lnTo>
                  <a:lnTo>
                    <a:pt x="97" y="80"/>
                  </a:lnTo>
                  <a:lnTo>
                    <a:pt x="149" y="39"/>
                  </a:lnTo>
                  <a:lnTo>
                    <a:pt x="209" y="0"/>
                  </a:lnTo>
                  <a:lnTo>
                    <a:pt x="238" y="9"/>
                  </a:lnTo>
                  <a:lnTo>
                    <a:pt x="248" y="20"/>
                  </a:lnTo>
                  <a:lnTo>
                    <a:pt x="261" y="12"/>
                  </a:lnTo>
                  <a:lnTo>
                    <a:pt x="266" y="45"/>
                  </a:lnTo>
                  <a:lnTo>
                    <a:pt x="273" y="50"/>
                  </a:lnTo>
                  <a:lnTo>
                    <a:pt x="274" y="57"/>
                  </a:lnTo>
                  <a:lnTo>
                    <a:pt x="281" y="64"/>
                  </a:lnTo>
                  <a:lnTo>
                    <a:pt x="278" y="73"/>
                  </a:lnTo>
                  <a:lnTo>
                    <a:pt x="271" y="115"/>
                  </a:lnTo>
                  <a:lnTo>
                    <a:pt x="271" y="142"/>
                  </a:lnTo>
                  <a:lnTo>
                    <a:pt x="248" y="162"/>
                  </a:lnTo>
                  <a:lnTo>
                    <a:pt x="241" y="189"/>
                  </a:lnTo>
                  <a:lnTo>
                    <a:pt x="249" y="197"/>
                  </a:lnTo>
                  <a:lnTo>
                    <a:pt x="249" y="210"/>
                  </a:lnTo>
                  <a:lnTo>
                    <a:pt x="260" y="210"/>
                  </a:lnTo>
                  <a:lnTo>
                    <a:pt x="259" y="220"/>
                  </a:lnTo>
                  <a:lnTo>
                    <a:pt x="254" y="221"/>
                  </a:lnTo>
                  <a:lnTo>
                    <a:pt x="253" y="228"/>
                  </a:lnTo>
                  <a:lnTo>
                    <a:pt x="250" y="228"/>
                  </a:lnTo>
                  <a:lnTo>
                    <a:pt x="237" y="206"/>
                  </a:lnTo>
                  <a:lnTo>
                    <a:pt x="233" y="205"/>
                  </a:lnTo>
                  <a:lnTo>
                    <a:pt x="219" y="216"/>
                  </a:lnTo>
                  <a:lnTo>
                    <a:pt x="205" y="210"/>
                  </a:lnTo>
                  <a:lnTo>
                    <a:pt x="195" y="209"/>
                  </a:lnTo>
                  <a:lnTo>
                    <a:pt x="189" y="212"/>
                  </a:lnTo>
                  <a:lnTo>
                    <a:pt x="179" y="212"/>
                  </a:lnTo>
                  <a:lnTo>
                    <a:pt x="168" y="220"/>
                  </a:lnTo>
                  <a:lnTo>
                    <a:pt x="159" y="221"/>
                  </a:lnTo>
                  <a:lnTo>
                    <a:pt x="137" y="210"/>
                  </a:lnTo>
                  <a:lnTo>
                    <a:pt x="128" y="215"/>
                  </a:lnTo>
                  <a:lnTo>
                    <a:pt x="119" y="215"/>
                  </a:lnTo>
                  <a:lnTo>
                    <a:pt x="112" y="207"/>
                  </a:lnTo>
                  <a:lnTo>
                    <a:pt x="93" y="199"/>
                  </a:lnTo>
                  <a:lnTo>
                    <a:pt x="74" y="202"/>
                  </a:lnTo>
                  <a:lnTo>
                    <a:pt x="69" y="206"/>
                  </a:lnTo>
                  <a:lnTo>
                    <a:pt x="67" y="218"/>
                  </a:lnTo>
                  <a:lnTo>
                    <a:pt x="61" y="227"/>
                  </a:lnTo>
                  <a:lnTo>
                    <a:pt x="60" y="245"/>
                  </a:lnTo>
                  <a:lnTo>
                    <a:pt x="46" y="233"/>
                  </a:lnTo>
                  <a:lnTo>
                    <a:pt x="40" y="233"/>
                  </a:lnTo>
                  <a:lnTo>
                    <a:pt x="34" y="23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34" name="Freeform 133"/>
            <p:cNvSpPr>
              <a:spLocks/>
            </p:cNvSpPr>
            <p:nvPr/>
          </p:nvSpPr>
          <p:spPr bwMode="auto">
            <a:xfrm>
              <a:off x="5009909" y="3800011"/>
              <a:ext cx="357078" cy="310652"/>
            </a:xfrm>
            <a:custGeom>
              <a:avLst/>
              <a:gdLst>
                <a:gd name="T0" fmla="*/ 106 w 216"/>
                <a:gd name="T1" fmla="*/ 189 h 200"/>
                <a:gd name="T2" fmla="*/ 87 w 216"/>
                <a:gd name="T3" fmla="*/ 197 h 200"/>
                <a:gd name="T4" fmla="*/ 80 w 216"/>
                <a:gd name="T5" fmla="*/ 196 h 200"/>
                <a:gd name="T6" fmla="*/ 73 w 216"/>
                <a:gd name="T7" fmla="*/ 200 h 200"/>
                <a:gd name="T8" fmla="*/ 59 w 216"/>
                <a:gd name="T9" fmla="*/ 200 h 200"/>
                <a:gd name="T10" fmla="*/ 49 w 216"/>
                <a:gd name="T11" fmla="*/ 187 h 200"/>
                <a:gd name="T12" fmla="*/ 43 w 216"/>
                <a:gd name="T13" fmla="*/ 172 h 200"/>
                <a:gd name="T14" fmla="*/ 30 w 216"/>
                <a:gd name="T15" fmla="*/ 158 h 200"/>
                <a:gd name="T16" fmla="*/ 16 w 216"/>
                <a:gd name="T17" fmla="*/ 158 h 200"/>
                <a:gd name="T18" fmla="*/ 0 w 216"/>
                <a:gd name="T19" fmla="*/ 158 h 200"/>
                <a:gd name="T20" fmla="*/ 1 w 216"/>
                <a:gd name="T21" fmla="*/ 125 h 200"/>
                <a:gd name="T22" fmla="*/ 0 w 216"/>
                <a:gd name="T23" fmla="*/ 112 h 200"/>
                <a:gd name="T24" fmla="*/ 4 w 216"/>
                <a:gd name="T25" fmla="*/ 98 h 200"/>
                <a:gd name="T26" fmla="*/ 9 w 216"/>
                <a:gd name="T27" fmla="*/ 92 h 200"/>
                <a:gd name="T28" fmla="*/ 18 w 216"/>
                <a:gd name="T29" fmla="*/ 79 h 200"/>
                <a:gd name="T30" fmla="*/ 16 w 216"/>
                <a:gd name="T31" fmla="*/ 74 h 200"/>
                <a:gd name="T32" fmla="*/ 20 w 216"/>
                <a:gd name="T33" fmla="*/ 65 h 200"/>
                <a:gd name="T34" fmla="*/ 16 w 216"/>
                <a:gd name="T35" fmla="*/ 53 h 200"/>
                <a:gd name="T36" fmla="*/ 16 w 216"/>
                <a:gd name="T37" fmla="*/ 46 h 200"/>
                <a:gd name="T38" fmla="*/ 17 w 216"/>
                <a:gd name="T39" fmla="*/ 28 h 200"/>
                <a:gd name="T40" fmla="*/ 23 w 216"/>
                <a:gd name="T41" fmla="*/ 19 h 200"/>
                <a:gd name="T42" fmla="*/ 25 w 216"/>
                <a:gd name="T43" fmla="*/ 7 h 200"/>
                <a:gd name="T44" fmla="*/ 30 w 216"/>
                <a:gd name="T45" fmla="*/ 3 h 200"/>
                <a:gd name="T46" fmla="*/ 49 w 216"/>
                <a:gd name="T47" fmla="*/ 0 h 200"/>
                <a:gd name="T48" fmla="*/ 68 w 216"/>
                <a:gd name="T49" fmla="*/ 8 h 200"/>
                <a:gd name="T50" fmla="*/ 75 w 216"/>
                <a:gd name="T51" fmla="*/ 16 h 200"/>
                <a:gd name="T52" fmla="*/ 84 w 216"/>
                <a:gd name="T53" fmla="*/ 16 h 200"/>
                <a:gd name="T54" fmla="*/ 93 w 216"/>
                <a:gd name="T55" fmla="*/ 11 h 200"/>
                <a:gd name="T56" fmla="*/ 115 w 216"/>
                <a:gd name="T57" fmla="*/ 22 h 200"/>
                <a:gd name="T58" fmla="*/ 124 w 216"/>
                <a:gd name="T59" fmla="*/ 21 h 200"/>
                <a:gd name="T60" fmla="*/ 135 w 216"/>
                <a:gd name="T61" fmla="*/ 13 h 200"/>
                <a:gd name="T62" fmla="*/ 145 w 216"/>
                <a:gd name="T63" fmla="*/ 13 h 200"/>
                <a:gd name="T64" fmla="*/ 151 w 216"/>
                <a:gd name="T65" fmla="*/ 10 h 200"/>
                <a:gd name="T66" fmla="*/ 161 w 216"/>
                <a:gd name="T67" fmla="*/ 11 h 200"/>
                <a:gd name="T68" fmla="*/ 175 w 216"/>
                <a:gd name="T69" fmla="*/ 17 h 200"/>
                <a:gd name="T70" fmla="*/ 189 w 216"/>
                <a:gd name="T71" fmla="*/ 6 h 200"/>
                <a:gd name="T72" fmla="*/ 193 w 216"/>
                <a:gd name="T73" fmla="*/ 7 h 200"/>
                <a:gd name="T74" fmla="*/ 206 w 216"/>
                <a:gd name="T75" fmla="*/ 29 h 200"/>
                <a:gd name="T76" fmla="*/ 209 w 216"/>
                <a:gd name="T77" fmla="*/ 29 h 200"/>
                <a:gd name="T78" fmla="*/ 216 w 216"/>
                <a:gd name="T79" fmla="*/ 37 h 200"/>
                <a:gd name="T80" fmla="*/ 214 w 216"/>
                <a:gd name="T81" fmla="*/ 41 h 200"/>
                <a:gd name="T82" fmla="*/ 214 w 216"/>
                <a:gd name="T83" fmla="*/ 48 h 200"/>
                <a:gd name="T84" fmla="*/ 199 w 216"/>
                <a:gd name="T85" fmla="*/ 64 h 200"/>
                <a:gd name="T86" fmla="*/ 194 w 216"/>
                <a:gd name="T87" fmla="*/ 77 h 200"/>
                <a:gd name="T88" fmla="*/ 191 w 216"/>
                <a:gd name="T89" fmla="*/ 88 h 200"/>
                <a:gd name="T90" fmla="*/ 187 w 216"/>
                <a:gd name="T91" fmla="*/ 93 h 200"/>
                <a:gd name="T92" fmla="*/ 184 w 216"/>
                <a:gd name="T93" fmla="*/ 107 h 200"/>
                <a:gd name="T94" fmla="*/ 174 w 216"/>
                <a:gd name="T95" fmla="*/ 116 h 200"/>
                <a:gd name="T96" fmla="*/ 172 w 216"/>
                <a:gd name="T97" fmla="*/ 126 h 200"/>
                <a:gd name="T98" fmla="*/ 167 w 216"/>
                <a:gd name="T99" fmla="*/ 135 h 200"/>
                <a:gd name="T100" fmla="*/ 166 w 216"/>
                <a:gd name="T101" fmla="*/ 143 h 200"/>
                <a:gd name="T102" fmla="*/ 153 w 216"/>
                <a:gd name="T103" fmla="*/ 150 h 200"/>
                <a:gd name="T104" fmla="*/ 143 w 216"/>
                <a:gd name="T105" fmla="*/ 142 h 200"/>
                <a:gd name="T106" fmla="*/ 136 w 216"/>
                <a:gd name="T107" fmla="*/ 142 h 200"/>
                <a:gd name="T108" fmla="*/ 125 w 216"/>
                <a:gd name="T109" fmla="*/ 154 h 200"/>
                <a:gd name="T110" fmla="*/ 120 w 216"/>
                <a:gd name="T111" fmla="*/ 155 h 200"/>
                <a:gd name="T112" fmla="*/ 111 w 216"/>
                <a:gd name="T113" fmla="*/ 175 h 200"/>
                <a:gd name="T114" fmla="*/ 106 w 216"/>
                <a:gd name="T115" fmla="*/ 189 h 2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16" h="200">
                  <a:moveTo>
                    <a:pt x="106" y="189"/>
                  </a:moveTo>
                  <a:lnTo>
                    <a:pt x="87" y="197"/>
                  </a:lnTo>
                  <a:lnTo>
                    <a:pt x="80" y="196"/>
                  </a:lnTo>
                  <a:lnTo>
                    <a:pt x="73" y="200"/>
                  </a:lnTo>
                  <a:lnTo>
                    <a:pt x="59" y="200"/>
                  </a:lnTo>
                  <a:lnTo>
                    <a:pt x="49" y="187"/>
                  </a:lnTo>
                  <a:lnTo>
                    <a:pt x="43" y="172"/>
                  </a:lnTo>
                  <a:lnTo>
                    <a:pt x="30" y="158"/>
                  </a:lnTo>
                  <a:lnTo>
                    <a:pt x="16" y="158"/>
                  </a:lnTo>
                  <a:lnTo>
                    <a:pt x="0" y="158"/>
                  </a:lnTo>
                  <a:lnTo>
                    <a:pt x="1" y="125"/>
                  </a:lnTo>
                  <a:lnTo>
                    <a:pt x="0" y="112"/>
                  </a:lnTo>
                  <a:lnTo>
                    <a:pt x="4" y="98"/>
                  </a:lnTo>
                  <a:lnTo>
                    <a:pt x="9" y="92"/>
                  </a:lnTo>
                  <a:lnTo>
                    <a:pt x="18" y="79"/>
                  </a:lnTo>
                  <a:lnTo>
                    <a:pt x="16" y="74"/>
                  </a:lnTo>
                  <a:lnTo>
                    <a:pt x="20" y="65"/>
                  </a:lnTo>
                  <a:lnTo>
                    <a:pt x="16" y="53"/>
                  </a:lnTo>
                  <a:lnTo>
                    <a:pt x="16" y="46"/>
                  </a:lnTo>
                  <a:lnTo>
                    <a:pt x="17" y="28"/>
                  </a:lnTo>
                  <a:lnTo>
                    <a:pt x="23" y="19"/>
                  </a:lnTo>
                  <a:lnTo>
                    <a:pt x="25" y="7"/>
                  </a:lnTo>
                  <a:lnTo>
                    <a:pt x="30" y="3"/>
                  </a:lnTo>
                  <a:lnTo>
                    <a:pt x="49" y="0"/>
                  </a:lnTo>
                  <a:lnTo>
                    <a:pt x="68" y="8"/>
                  </a:lnTo>
                  <a:lnTo>
                    <a:pt x="75" y="16"/>
                  </a:lnTo>
                  <a:lnTo>
                    <a:pt x="84" y="16"/>
                  </a:lnTo>
                  <a:lnTo>
                    <a:pt x="93" y="11"/>
                  </a:lnTo>
                  <a:lnTo>
                    <a:pt x="115" y="22"/>
                  </a:lnTo>
                  <a:lnTo>
                    <a:pt x="124" y="21"/>
                  </a:lnTo>
                  <a:lnTo>
                    <a:pt x="135" y="13"/>
                  </a:lnTo>
                  <a:lnTo>
                    <a:pt x="145" y="13"/>
                  </a:lnTo>
                  <a:lnTo>
                    <a:pt x="151" y="10"/>
                  </a:lnTo>
                  <a:lnTo>
                    <a:pt x="161" y="11"/>
                  </a:lnTo>
                  <a:lnTo>
                    <a:pt x="175" y="17"/>
                  </a:lnTo>
                  <a:lnTo>
                    <a:pt x="189" y="6"/>
                  </a:lnTo>
                  <a:lnTo>
                    <a:pt x="193" y="7"/>
                  </a:lnTo>
                  <a:lnTo>
                    <a:pt x="206" y="29"/>
                  </a:lnTo>
                  <a:lnTo>
                    <a:pt x="209" y="29"/>
                  </a:lnTo>
                  <a:lnTo>
                    <a:pt x="216" y="37"/>
                  </a:lnTo>
                  <a:lnTo>
                    <a:pt x="214" y="41"/>
                  </a:lnTo>
                  <a:lnTo>
                    <a:pt x="214" y="48"/>
                  </a:lnTo>
                  <a:lnTo>
                    <a:pt x="199" y="64"/>
                  </a:lnTo>
                  <a:lnTo>
                    <a:pt x="194" y="77"/>
                  </a:lnTo>
                  <a:lnTo>
                    <a:pt x="191" y="88"/>
                  </a:lnTo>
                  <a:lnTo>
                    <a:pt x="187" y="93"/>
                  </a:lnTo>
                  <a:lnTo>
                    <a:pt x="184" y="107"/>
                  </a:lnTo>
                  <a:lnTo>
                    <a:pt x="174" y="116"/>
                  </a:lnTo>
                  <a:lnTo>
                    <a:pt x="172" y="126"/>
                  </a:lnTo>
                  <a:lnTo>
                    <a:pt x="167" y="135"/>
                  </a:lnTo>
                  <a:lnTo>
                    <a:pt x="166" y="143"/>
                  </a:lnTo>
                  <a:lnTo>
                    <a:pt x="153" y="150"/>
                  </a:lnTo>
                  <a:lnTo>
                    <a:pt x="143" y="142"/>
                  </a:lnTo>
                  <a:lnTo>
                    <a:pt x="136" y="142"/>
                  </a:lnTo>
                  <a:lnTo>
                    <a:pt x="125" y="154"/>
                  </a:lnTo>
                  <a:lnTo>
                    <a:pt x="120" y="155"/>
                  </a:lnTo>
                  <a:lnTo>
                    <a:pt x="111" y="175"/>
                  </a:lnTo>
                  <a:lnTo>
                    <a:pt x="106" y="18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36" name="Freeform 135"/>
            <p:cNvSpPr>
              <a:spLocks/>
            </p:cNvSpPr>
            <p:nvPr/>
          </p:nvSpPr>
          <p:spPr bwMode="auto">
            <a:xfrm>
              <a:off x="5014867" y="2532550"/>
              <a:ext cx="95882" cy="83876"/>
            </a:xfrm>
            <a:custGeom>
              <a:avLst/>
              <a:gdLst>
                <a:gd name="T0" fmla="*/ 42 w 58"/>
                <a:gd name="T1" fmla="*/ 0 h 54"/>
                <a:gd name="T2" fmla="*/ 55 w 58"/>
                <a:gd name="T3" fmla="*/ 0 h 54"/>
                <a:gd name="T4" fmla="*/ 58 w 58"/>
                <a:gd name="T5" fmla="*/ 7 h 54"/>
                <a:gd name="T6" fmla="*/ 55 w 58"/>
                <a:gd name="T7" fmla="*/ 25 h 54"/>
                <a:gd name="T8" fmla="*/ 51 w 58"/>
                <a:gd name="T9" fmla="*/ 33 h 54"/>
                <a:gd name="T10" fmla="*/ 42 w 58"/>
                <a:gd name="T11" fmla="*/ 33 h 54"/>
                <a:gd name="T12" fmla="*/ 45 w 58"/>
                <a:gd name="T13" fmla="*/ 54 h 54"/>
                <a:gd name="T14" fmla="*/ 36 w 58"/>
                <a:gd name="T15" fmla="*/ 49 h 54"/>
                <a:gd name="T16" fmla="*/ 26 w 58"/>
                <a:gd name="T17" fmla="*/ 40 h 54"/>
                <a:gd name="T18" fmla="*/ 11 w 58"/>
                <a:gd name="T19" fmla="*/ 44 h 54"/>
                <a:gd name="T20" fmla="*/ 0 w 58"/>
                <a:gd name="T21" fmla="*/ 43 h 54"/>
                <a:gd name="T22" fmla="*/ 8 w 58"/>
                <a:gd name="T23" fmla="*/ 37 h 54"/>
                <a:gd name="T24" fmla="*/ 21 w 58"/>
                <a:gd name="T25" fmla="*/ 8 h 54"/>
                <a:gd name="T26" fmla="*/ 42 w 58"/>
                <a:gd name="T27" fmla="*/ 0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8" h="54">
                  <a:moveTo>
                    <a:pt x="42" y="0"/>
                  </a:moveTo>
                  <a:lnTo>
                    <a:pt x="55" y="0"/>
                  </a:lnTo>
                  <a:lnTo>
                    <a:pt x="58" y="7"/>
                  </a:lnTo>
                  <a:lnTo>
                    <a:pt x="55" y="25"/>
                  </a:lnTo>
                  <a:lnTo>
                    <a:pt x="51" y="33"/>
                  </a:lnTo>
                  <a:lnTo>
                    <a:pt x="42" y="33"/>
                  </a:lnTo>
                  <a:lnTo>
                    <a:pt x="45" y="54"/>
                  </a:lnTo>
                  <a:lnTo>
                    <a:pt x="36" y="49"/>
                  </a:lnTo>
                  <a:lnTo>
                    <a:pt x="26" y="40"/>
                  </a:lnTo>
                  <a:lnTo>
                    <a:pt x="11" y="44"/>
                  </a:lnTo>
                  <a:lnTo>
                    <a:pt x="0" y="43"/>
                  </a:lnTo>
                  <a:lnTo>
                    <a:pt x="8" y="37"/>
                  </a:lnTo>
                  <a:lnTo>
                    <a:pt x="21" y="8"/>
                  </a:lnTo>
                  <a:lnTo>
                    <a:pt x="42"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37" name="Freeform 136"/>
            <p:cNvSpPr>
              <a:spLocks/>
            </p:cNvSpPr>
            <p:nvPr/>
          </p:nvSpPr>
          <p:spPr bwMode="auto">
            <a:xfrm>
              <a:off x="5046278" y="2016868"/>
              <a:ext cx="562069" cy="374337"/>
            </a:xfrm>
            <a:custGeom>
              <a:avLst/>
              <a:gdLst>
                <a:gd name="T0" fmla="*/ 294 w 340"/>
                <a:gd name="T1" fmla="*/ 0 h 241"/>
                <a:gd name="T2" fmla="*/ 338 w 340"/>
                <a:gd name="T3" fmla="*/ 13 h 241"/>
                <a:gd name="T4" fmla="*/ 322 w 340"/>
                <a:gd name="T5" fmla="*/ 17 h 241"/>
                <a:gd name="T6" fmla="*/ 340 w 340"/>
                <a:gd name="T7" fmla="*/ 28 h 241"/>
                <a:gd name="T8" fmla="*/ 319 w 340"/>
                <a:gd name="T9" fmla="*/ 35 h 241"/>
                <a:gd name="T10" fmla="*/ 309 w 340"/>
                <a:gd name="T11" fmla="*/ 37 h 241"/>
                <a:gd name="T12" fmla="*/ 311 w 340"/>
                <a:gd name="T13" fmla="*/ 24 h 241"/>
                <a:gd name="T14" fmla="*/ 293 w 340"/>
                <a:gd name="T15" fmla="*/ 18 h 241"/>
                <a:gd name="T16" fmla="*/ 274 w 340"/>
                <a:gd name="T17" fmla="*/ 23 h 241"/>
                <a:gd name="T18" fmla="*/ 270 w 340"/>
                <a:gd name="T19" fmla="*/ 36 h 241"/>
                <a:gd name="T20" fmla="*/ 259 w 340"/>
                <a:gd name="T21" fmla="*/ 44 h 241"/>
                <a:gd name="T22" fmla="*/ 244 w 340"/>
                <a:gd name="T23" fmla="*/ 40 h 241"/>
                <a:gd name="T24" fmla="*/ 227 w 340"/>
                <a:gd name="T25" fmla="*/ 40 h 241"/>
                <a:gd name="T26" fmla="*/ 210 w 340"/>
                <a:gd name="T27" fmla="*/ 31 h 241"/>
                <a:gd name="T28" fmla="*/ 203 w 340"/>
                <a:gd name="T29" fmla="*/ 36 h 241"/>
                <a:gd name="T30" fmla="*/ 195 w 340"/>
                <a:gd name="T31" fmla="*/ 37 h 241"/>
                <a:gd name="T32" fmla="*/ 195 w 340"/>
                <a:gd name="T33" fmla="*/ 48 h 241"/>
                <a:gd name="T34" fmla="*/ 170 w 340"/>
                <a:gd name="T35" fmla="*/ 45 h 241"/>
                <a:gd name="T36" fmla="*/ 168 w 340"/>
                <a:gd name="T37" fmla="*/ 55 h 241"/>
                <a:gd name="T38" fmla="*/ 155 w 340"/>
                <a:gd name="T39" fmla="*/ 55 h 241"/>
                <a:gd name="T40" fmla="*/ 148 w 340"/>
                <a:gd name="T41" fmla="*/ 68 h 241"/>
                <a:gd name="T42" fmla="*/ 137 w 340"/>
                <a:gd name="T43" fmla="*/ 88 h 241"/>
                <a:gd name="T44" fmla="*/ 118 w 340"/>
                <a:gd name="T45" fmla="*/ 114 h 241"/>
                <a:gd name="T46" fmla="*/ 124 w 340"/>
                <a:gd name="T47" fmla="*/ 120 h 241"/>
                <a:gd name="T48" fmla="*/ 120 w 340"/>
                <a:gd name="T49" fmla="*/ 127 h 241"/>
                <a:gd name="T50" fmla="*/ 106 w 340"/>
                <a:gd name="T51" fmla="*/ 127 h 241"/>
                <a:gd name="T52" fmla="*/ 98 w 340"/>
                <a:gd name="T53" fmla="*/ 145 h 241"/>
                <a:gd name="T54" fmla="*/ 102 w 340"/>
                <a:gd name="T55" fmla="*/ 170 h 241"/>
                <a:gd name="T56" fmla="*/ 112 w 340"/>
                <a:gd name="T57" fmla="*/ 179 h 241"/>
                <a:gd name="T58" fmla="*/ 109 w 340"/>
                <a:gd name="T59" fmla="*/ 202 h 241"/>
                <a:gd name="T60" fmla="*/ 98 w 340"/>
                <a:gd name="T61" fmla="*/ 215 h 241"/>
                <a:gd name="T62" fmla="*/ 92 w 340"/>
                <a:gd name="T63" fmla="*/ 226 h 241"/>
                <a:gd name="T64" fmla="*/ 81 w 340"/>
                <a:gd name="T65" fmla="*/ 214 h 241"/>
                <a:gd name="T66" fmla="*/ 54 w 340"/>
                <a:gd name="T67" fmla="*/ 237 h 241"/>
                <a:gd name="T68" fmla="*/ 34 w 340"/>
                <a:gd name="T69" fmla="*/ 241 h 241"/>
                <a:gd name="T70" fmla="*/ 13 w 340"/>
                <a:gd name="T71" fmla="*/ 231 h 241"/>
                <a:gd name="T72" fmla="*/ 7 w 340"/>
                <a:gd name="T73" fmla="*/ 211 h 241"/>
                <a:gd name="T74" fmla="*/ 0 w 340"/>
                <a:gd name="T75" fmla="*/ 166 h 241"/>
                <a:gd name="T76" fmla="*/ 13 w 340"/>
                <a:gd name="T77" fmla="*/ 154 h 241"/>
                <a:gd name="T78" fmla="*/ 50 w 340"/>
                <a:gd name="T79" fmla="*/ 139 h 241"/>
                <a:gd name="T80" fmla="*/ 76 w 340"/>
                <a:gd name="T81" fmla="*/ 119 h 241"/>
                <a:gd name="T82" fmla="*/ 99 w 340"/>
                <a:gd name="T83" fmla="*/ 94 h 241"/>
                <a:gd name="T84" fmla="*/ 128 w 340"/>
                <a:gd name="T85" fmla="*/ 59 h 241"/>
                <a:gd name="T86" fmla="*/ 149 w 340"/>
                <a:gd name="T87" fmla="*/ 45 h 241"/>
                <a:gd name="T88" fmla="*/ 182 w 340"/>
                <a:gd name="T89" fmla="*/ 24 h 241"/>
                <a:gd name="T90" fmla="*/ 209 w 340"/>
                <a:gd name="T91" fmla="*/ 16 h 241"/>
                <a:gd name="T92" fmla="*/ 231 w 340"/>
                <a:gd name="T93" fmla="*/ 17 h 241"/>
                <a:gd name="T94" fmla="*/ 247 w 340"/>
                <a:gd name="T95" fmla="*/ 3 h 241"/>
                <a:gd name="T96" fmla="*/ 271 w 340"/>
                <a:gd name="T97" fmla="*/ 3 h 241"/>
                <a:gd name="T98" fmla="*/ 294 w 340"/>
                <a:gd name="T99" fmla="*/ 0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340" h="241">
                  <a:moveTo>
                    <a:pt x="294" y="0"/>
                  </a:moveTo>
                  <a:lnTo>
                    <a:pt x="338" y="13"/>
                  </a:lnTo>
                  <a:lnTo>
                    <a:pt x="322" y="17"/>
                  </a:lnTo>
                  <a:lnTo>
                    <a:pt x="340" y="28"/>
                  </a:lnTo>
                  <a:lnTo>
                    <a:pt x="319" y="35"/>
                  </a:lnTo>
                  <a:lnTo>
                    <a:pt x="309" y="37"/>
                  </a:lnTo>
                  <a:lnTo>
                    <a:pt x="311" y="24"/>
                  </a:lnTo>
                  <a:lnTo>
                    <a:pt x="293" y="18"/>
                  </a:lnTo>
                  <a:lnTo>
                    <a:pt x="274" y="23"/>
                  </a:lnTo>
                  <a:lnTo>
                    <a:pt x="270" y="36"/>
                  </a:lnTo>
                  <a:lnTo>
                    <a:pt x="259" y="44"/>
                  </a:lnTo>
                  <a:lnTo>
                    <a:pt x="244" y="40"/>
                  </a:lnTo>
                  <a:lnTo>
                    <a:pt x="227" y="40"/>
                  </a:lnTo>
                  <a:lnTo>
                    <a:pt x="210" y="31"/>
                  </a:lnTo>
                  <a:lnTo>
                    <a:pt x="203" y="36"/>
                  </a:lnTo>
                  <a:lnTo>
                    <a:pt x="195" y="37"/>
                  </a:lnTo>
                  <a:lnTo>
                    <a:pt x="195" y="48"/>
                  </a:lnTo>
                  <a:lnTo>
                    <a:pt x="170" y="45"/>
                  </a:lnTo>
                  <a:lnTo>
                    <a:pt x="168" y="55"/>
                  </a:lnTo>
                  <a:lnTo>
                    <a:pt x="155" y="55"/>
                  </a:lnTo>
                  <a:lnTo>
                    <a:pt x="148" y="68"/>
                  </a:lnTo>
                  <a:lnTo>
                    <a:pt x="137" y="88"/>
                  </a:lnTo>
                  <a:lnTo>
                    <a:pt x="118" y="114"/>
                  </a:lnTo>
                  <a:lnTo>
                    <a:pt x="124" y="120"/>
                  </a:lnTo>
                  <a:lnTo>
                    <a:pt x="120" y="127"/>
                  </a:lnTo>
                  <a:lnTo>
                    <a:pt x="106" y="127"/>
                  </a:lnTo>
                  <a:lnTo>
                    <a:pt x="98" y="145"/>
                  </a:lnTo>
                  <a:lnTo>
                    <a:pt x="102" y="170"/>
                  </a:lnTo>
                  <a:lnTo>
                    <a:pt x="112" y="179"/>
                  </a:lnTo>
                  <a:lnTo>
                    <a:pt x="109" y="202"/>
                  </a:lnTo>
                  <a:lnTo>
                    <a:pt x="98" y="215"/>
                  </a:lnTo>
                  <a:lnTo>
                    <a:pt x="92" y="226"/>
                  </a:lnTo>
                  <a:lnTo>
                    <a:pt x="81" y="214"/>
                  </a:lnTo>
                  <a:lnTo>
                    <a:pt x="54" y="237"/>
                  </a:lnTo>
                  <a:lnTo>
                    <a:pt x="34" y="241"/>
                  </a:lnTo>
                  <a:lnTo>
                    <a:pt x="13" y="231"/>
                  </a:lnTo>
                  <a:lnTo>
                    <a:pt x="7" y="211"/>
                  </a:lnTo>
                  <a:lnTo>
                    <a:pt x="0" y="166"/>
                  </a:lnTo>
                  <a:lnTo>
                    <a:pt x="13" y="154"/>
                  </a:lnTo>
                  <a:lnTo>
                    <a:pt x="50" y="139"/>
                  </a:lnTo>
                  <a:lnTo>
                    <a:pt x="76" y="119"/>
                  </a:lnTo>
                  <a:lnTo>
                    <a:pt x="99" y="94"/>
                  </a:lnTo>
                  <a:lnTo>
                    <a:pt x="128" y="59"/>
                  </a:lnTo>
                  <a:lnTo>
                    <a:pt x="149" y="45"/>
                  </a:lnTo>
                  <a:lnTo>
                    <a:pt x="182" y="24"/>
                  </a:lnTo>
                  <a:lnTo>
                    <a:pt x="209" y="16"/>
                  </a:lnTo>
                  <a:lnTo>
                    <a:pt x="231" y="17"/>
                  </a:lnTo>
                  <a:lnTo>
                    <a:pt x="247" y="3"/>
                  </a:lnTo>
                  <a:lnTo>
                    <a:pt x="271" y="3"/>
                  </a:lnTo>
                  <a:lnTo>
                    <a:pt x="294"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38" name="Freeform 137"/>
            <p:cNvSpPr>
              <a:spLocks/>
            </p:cNvSpPr>
            <p:nvPr/>
          </p:nvSpPr>
          <p:spPr bwMode="auto">
            <a:xfrm>
              <a:off x="5332271" y="1839796"/>
              <a:ext cx="79351" cy="23300"/>
            </a:xfrm>
            <a:custGeom>
              <a:avLst/>
              <a:gdLst>
                <a:gd name="T0" fmla="*/ 48 w 48"/>
                <a:gd name="T1" fmla="*/ 9 h 15"/>
                <a:gd name="T2" fmla="*/ 23 w 48"/>
                <a:gd name="T3" fmla="*/ 15 h 15"/>
                <a:gd name="T4" fmla="*/ 1 w 48"/>
                <a:gd name="T5" fmla="*/ 11 h 15"/>
                <a:gd name="T6" fmla="*/ 8 w 48"/>
                <a:gd name="T7" fmla="*/ 8 h 15"/>
                <a:gd name="T8" fmla="*/ 0 w 48"/>
                <a:gd name="T9" fmla="*/ 3 h 15"/>
                <a:gd name="T10" fmla="*/ 24 w 48"/>
                <a:gd name="T11" fmla="*/ 0 h 15"/>
                <a:gd name="T12" fmla="*/ 30 w 48"/>
                <a:gd name="T13" fmla="*/ 5 h 15"/>
                <a:gd name="T14" fmla="*/ 48 w 48"/>
                <a:gd name="T15" fmla="*/ 9 h 1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8" h="15">
                  <a:moveTo>
                    <a:pt x="48" y="9"/>
                  </a:moveTo>
                  <a:lnTo>
                    <a:pt x="23" y="15"/>
                  </a:lnTo>
                  <a:lnTo>
                    <a:pt x="1" y="11"/>
                  </a:lnTo>
                  <a:lnTo>
                    <a:pt x="8" y="8"/>
                  </a:lnTo>
                  <a:lnTo>
                    <a:pt x="0" y="3"/>
                  </a:lnTo>
                  <a:lnTo>
                    <a:pt x="24" y="0"/>
                  </a:lnTo>
                  <a:lnTo>
                    <a:pt x="30" y="5"/>
                  </a:lnTo>
                  <a:lnTo>
                    <a:pt x="48" y="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39" name="Freeform 138"/>
            <p:cNvSpPr>
              <a:spLocks/>
            </p:cNvSpPr>
            <p:nvPr/>
          </p:nvSpPr>
          <p:spPr bwMode="auto">
            <a:xfrm>
              <a:off x="5127282" y="1805626"/>
              <a:ext cx="214909" cy="73003"/>
            </a:xfrm>
            <a:custGeom>
              <a:avLst/>
              <a:gdLst>
                <a:gd name="T0" fmla="*/ 89 w 130"/>
                <a:gd name="T1" fmla="*/ 4 h 47"/>
                <a:gd name="T2" fmla="*/ 130 w 130"/>
                <a:gd name="T3" fmla="*/ 15 h 47"/>
                <a:gd name="T4" fmla="*/ 102 w 130"/>
                <a:gd name="T5" fmla="*/ 21 h 47"/>
                <a:gd name="T6" fmla="*/ 98 w 130"/>
                <a:gd name="T7" fmla="*/ 31 h 47"/>
                <a:gd name="T8" fmla="*/ 88 w 130"/>
                <a:gd name="T9" fmla="*/ 34 h 47"/>
                <a:gd name="T10" fmla="*/ 85 w 130"/>
                <a:gd name="T11" fmla="*/ 46 h 47"/>
                <a:gd name="T12" fmla="*/ 70 w 130"/>
                <a:gd name="T13" fmla="*/ 47 h 47"/>
                <a:gd name="T14" fmla="*/ 43 w 130"/>
                <a:gd name="T15" fmla="*/ 38 h 47"/>
                <a:gd name="T16" fmla="*/ 53 w 130"/>
                <a:gd name="T17" fmla="*/ 32 h 47"/>
                <a:gd name="T18" fmla="*/ 35 w 130"/>
                <a:gd name="T19" fmla="*/ 28 h 47"/>
                <a:gd name="T20" fmla="*/ 10 w 130"/>
                <a:gd name="T21" fmla="*/ 16 h 47"/>
                <a:gd name="T22" fmla="*/ 0 w 130"/>
                <a:gd name="T23" fmla="*/ 5 h 47"/>
                <a:gd name="T24" fmla="*/ 30 w 130"/>
                <a:gd name="T25" fmla="*/ 0 h 47"/>
                <a:gd name="T26" fmla="*/ 37 w 130"/>
                <a:gd name="T27" fmla="*/ 5 h 47"/>
                <a:gd name="T28" fmla="*/ 54 w 130"/>
                <a:gd name="T29" fmla="*/ 5 h 47"/>
                <a:gd name="T30" fmla="*/ 57 w 130"/>
                <a:gd name="T31" fmla="*/ 0 h 47"/>
                <a:gd name="T32" fmla="*/ 74 w 130"/>
                <a:gd name="T33" fmla="*/ 0 h 47"/>
                <a:gd name="T34" fmla="*/ 89 w 130"/>
                <a:gd name="T35" fmla="*/ 4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30" h="47">
                  <a:moveTo>
                    <a:pt x="89" y="4"/>
                  </a:moveTo>
                  <a:lnTo>
                    <a:pt x="130" y="15"/>
                  </a:lnTo>
                  <a:lnTo>
                    <a:pt x="102" y="21"/>
                  </a:lnTo>
                  <a:lnTo>
                    <a:pt x="98" y="31"/>
                  </a:lnTo>
                  <a:lnTo>
                    <a:pt x="88" y="34"/>
                  </a:lnTo>
                  <a:lnTo>
                    <a:pt x="85" y="46"/>
                  </a:lnTo>
                  <a:lnTo>
                    <a:pt x="70" y="47"/>
                  </a:lnTo>
                  <a:lnTo>
                    <a:pt x="43" y="38"/>
                  </a:lnTo>
                  <a:lnTo>
                    <a:pt x="53" y="32"/>
                  </a:lnTo>
                  <a:lnTo>
                    <a:pt x="35" y="28"/>
                  </a:lnTo>
                  <a:lnTo>
                    <a:pt x="10" y="16"/>
                  </a:lnTo>
                  <a:lnTo>
                    <a:pt x="0" y="5"/>
                  </a:lnTo>
                  <a:lnTo>
                    <a:pt x="30" y="0"/>
                  </a:lnTo>
                  <a:lnTo>
                    <a:pt x="37" y="5"/>
                  </a:lnTo>
                  <a:lnTo>
                    <a:pt x="54" y="5"/>
                  </a:lnTo>
                  <a:lnTo>
                    <a:pt x="57" y="0"/>
                  </a:lnTo>
                  <a:lnTo>
                    <a:pt x="74" y="0"/>
                  </a:lnTo>
                  <a:lnTo>
                    <a:pt x="89" y="4"/>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40" name="Freeform 139"/>
            <p:cNvSpPr>
              <a:spLocks/>
            </p:cNvSpPr>
            <p:nvPr/>
          </p:nvSpPr>
          <p:spPr bwMode="auto">
            <a:xfrm>
              <a:off x="5254574" y="1793199"/>
              <a:ext cx="191765" cy="26405"/>
            </a:xfrm>
            <a:custGeom>
              <a:avLst/>
              <a:gdLst>
                <a:gd name="T0" fmla="*/ 92 w 116"/>
                <a:gd name="T1" fmla="*/ 3 h 17"/>
                <a:gd name="T2" fmla="*/ 116 w 116"/>
                <a:gd name="T3" fmla="*/ 8 h 17"/>
                <a:gd name="T4" fmla="*/ 101 w 116"/>
                <a:gd name="T5" fmla="*/ 15 h 17"/>
                <a:gd name="T6" fmla="*/ 68 w 116"/>
                <a:gd name="T7" fmla="*/ 17 h 17"/>
                <a:gd name="T8" fmla="*/ 34 w 116"/>
                <a:gd name="T9" fmla="*/ 14 h 17"/>
                <a:gd name="T10" fmla="*/ 31 w 116"/>
                <a:gd name="T11" fmla="*/ 11 h 17"/>
                <a:gd name="T12" fmla="*/ 14 w 116"/>
                <a:gd name="T13" fmla="*/ 11 h 17"/>
                <a:gd name="T14" fmla="*/ 0 w 116"/>
                <a:gd name="T15" fmla="*/ 4 h 17"/>
                <a:gd name="T16" fmla="*/ 35 w 116"/>
                <a:gd name="T17" fmla="*/ 1 h 17"/>
                <a:gd name="T18" fmla="*/ 52 w 116"/>
                <a:gd name="T19" fmla="*/ 4 h 17"/>
                <a:gd name="T20" fmla="*/ 62 w 116"/>
                <a:gd name="T21" fmla="*/ 0 h 17"/>
                <a:gd name="T22" fmla="*/ 92 w 116"/>
                <a:gd name="T23" fmla="*/ 3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16" h="17">
                  <a:moveTo>
                    <a:pt x="92" y="3"/>
                  </a:moveTo>
                  <a:lnTo>
                    <a:pt x="116" y="8"/>
                  </a:lnTo>
                  <a:lnTo>
                    <a:pt x="101" y="15"/>
                  </a:lnTo>
                  <a:lnTo>
                    <a:pt x="68" y="17"/>
                  </a:lnTo>
                  <a:lnTo>
                    <a:pt x="34" y="14"/>
                  </a:lnTo>
                  <a:lnTo>
                    <a:pt x="31" y="11"/>
                  </a:lnTo>
                  <a:lnTo>
                    <a:pt x="14" y="11"/>
                  </a:lnTo>
                  <a:lnTo>
                    <a:pt x="0" y="4"/>
                  </a:lnTo>
                  <a:lnTo>
                    <a:pt x="35" y="1"/>
                  </a:lnTo>
                  <a:lnTo>
                    <a:pt x="52" y="4"/>
                  </a:lnTo>
                  <a:lnTo>
                    <a:pt x="62" y="0"/>
                  </a:lnTo>
                  <a:lnTo>
                    <a:pt x="92" y="3"/>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43" name="Freeform 142"/>
            <p:cNvSpPr>
              <a:spLocks/>
            </p:cNvSpPr>
            <p:nvPr/>
          </p:nvSpPr>
          <p:spPr bwMode="auto">
            <a:xfrm>
              <a:off x="6482858" y="3444313"/>
              <a:ext cx="221521" cy="267160"/>
            </a:xfrm>
            <a:custGeom>
              <a:avLst/>
              <a:gdLst>
                <a:gd name="T0" fmla="*/ 120 w 134"/>
                <a:gd name="T1" fmla="*/ 79 h 172"/>
                <a:gd name="T2" fmla="*/ 114 w 134"/>
                <a:gd name="T3" fmla="*/ 93 h 172"/>
                <a:gd name="T4" fmla="*/ 106 w 134"/>
                <a:gd name="T5" fmla="*/ 92 h 172"/>
                <a:gd name="T6" fmla="*/ 103 w 134"/>
                <a:gd name="T7" fmla="*/ 97 h 172"/>
                <a:gd name="T8" fmla="*/ 101 w 134"/>
                <a:gd name="T9" fmla="*/ 107 h 172"/>
                <a:gd name="T10" fmla="*/ 104 w 134"/>
                <a:gd name="T11" fmla="*/ 121 h 172"/>
                <a:gd name="T12" fmla="*/ 103 w 134"/>
                <a:gd name="T13" fmla="*/ 124 h 172"/>
                <a:gd name="T14" fmla="*/ 95 w 134"/>
                <a:gd name="T15" fmla="*/ 124 h 172"/>
                <a:gd name="T16" fmla="*/ 84 w 134"/>
                <a:gd name="T17" fmla="*/ 132 h 172"/>
                <a:gd name="T18" fmla="*/ 83 w 134"/>
                <a:gd name="T19" fmla="*/ 142 h 172"/>
                <a:gd name="T20" fmla="*/ 79 w 134"/>
                <a:gd name="T21" fmla="*/ 146 h 172"/>
                <a:gd name="T22" fmla="*/ 68 w 134"/>
                <a:gd name="T23" fmla="*/ 146 h 172"/>
                <a:gd name="T24" fmla="*/ 61 w 134"/>
                <a:gd name="T25" fmla="*/ 151 h 172"/>
                <a:gd name="T26" fmla="*/ 62 w 134"/>
                <a:gd name="T27" fmla="*/ 159 h 172"/>
                <a:gd name="T28" fmla="*/ 54 w 134"/>
                <a:gd name="T29" fmla="*/ 165 h 172"/>
                <a:gd name="T30" fmla="*/ 43 w 134"/>
                <a:gd name="T31" fmla="*/ 163 h 172"/>
                <a:gd name="T32" fmla="*/ 32 w 134"/>
                <a:gd name="T33" fmla="*/ 170 h 172"/>
                <a:gd name="T34" fmla="*/ 23 w 134"/>
                <a:gd name="T35" fmla="*/ 172 h 172"/>
                <a:gd name="T36" fmla="*/ 16 w 134"/>
                <a:gd name="T37" fmla="*/ 157 h 172"/>
                <a:gd name="T38" fmla="*/ 0 w 134"/>
                <a:gd name="T39" fmla="*/ 123 h 172"/>
                <a:gd name="T40" fmla="*/ 52 w 134"/>
                <a:gd name="T41" fmla="*/ 102 h 172"/>
                <a:gd name="T42" fmla="*/ 60 w 134"/>
                <a:gd name="T43" fmla="*/ 60 h 172"/>
                <a:gd name="T44" fmla="*/ 51 w 134"/>
                <a:gd name="T45" fmla="*/ 46 h 172"/>
                <a:gd name="T46" fmla="*/ 50 w 134"/>
                <a:gd name="T47" fmla="*/ 37 h 172"/>
                <a:gd name="T48" fmla="*/ 54 w 134"/>
                <a:gd name="T49" fmla="*/ 29 h 172"/>
                <a:gd name="T50" fmla="*/ 54 w 134"/>
                <a:gd name="T51" fmla="*/ 20 h 172"/>
                <a:gd name="T52" fmla="*/ 61 w 134"/>
                <a:gd name="T53" fmla="*/ 16 h 172"/>
                <a:gd name="T54" fmla="*/ 58 w 134"/>
                <a:gd name="T55" fmla="*/ 13 h 172"/>
                <a:gd name="T56" fmla="*/ 57 w 134"/>
                <a:gd name="T57" fmla="*/ 0 h 172"/>
                <a:gd name="T58" fmla="*/ 67 w 134"/>
                <a:gd name="T59" fmla="*/ 0 h 172"/>
                <a:gd name="T60" fmla="*/ 76 w 134"/>
                <a:gd name="T61" fmla="*/ 14 h 172"/>
                <a:gd name="T62" fmla="*/ 87 w 134"/>
                <a:gd name="T63" fmla="*/ 21 h 172"/>
                <a:gd name="T64" fmla="*/ 101 w 134"/>
                <a:gd name="T65" fmla="*/ 24 h 172"/>
                <a:gd name="T66" fmla="*/ 112 w 134"/>
                <a:gd name="T67" fmla="*/ 28 h 172"/>
                <a:gd name="T68" fmla="*/ 121 w 134"/>
                <a:gd name="T69" fmla="*/ 40 h 172"/>
                <a:gd name="T70" fmla="*/ 127 w 134"/>
                <a:gd name="T71" fmla="*/ 47 h 172"/>
                <a:gd name="T72" fmla="*/ 134 w 134"/>
                <a:gd name="T73" fmla="*/ 49 h 172"/>
                <a:gd name="T74" fmla="*/ 134 w 134"/>
                <a:gd name="T75" fmla="*/ 54 h 172"/>
                <a:gd name="T76" fmla="*/ 129 w 134"/>
                <a:gd name="T77" fmla="*/ 66 h 172"/>
                <a:gd name="T78" fmla="*/ 127 w 134"/>
                <a:gd name="T79" fmla="*/ 72 h 172"/>
                <a:gd name="T80" fmla="*/ 120 w 134"/>
                <a:gd name="T81" fmla="*/ 79 h 1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34" h="172">
                  <a:moveTo>
                    <a:pt x="120" y="79"/>
                  </a:moveTo>
                  <a:lnTo>
                    <a:pt x="114" y="93"/>
                  </a:lnTo>
                  <a:lnTo>
                    <a:pt x="106" y="92"/>
                  </a:lnTo>
                  <a:lnTo>
                    <a:pt x="103" y="97"/>
                  </a:lnTo>
                  <a:lnTo>
                    <a:pt x="101" y="107"/>
                  </a:lnTo>
                  <a:lnTo>
                    <a:pt x="104" y="121"/>
                  </a:lnTo>
                  <a:lnTo>
                    <a:pt x="103" y="124"/>
                  </a:lnTo>
                  <a:lnTo>
                    <a:pt x="95" y="124"/>
                  </a:lnTo>
                  <a:lnTo>
                    <a:pt x="84" y="132"/>
                  </a:lnTo>
                  <a:lnTo>
                    <a:pt x="83" y="142"/>
                  </a:lnTo>
                  <a:lnTo>
                    <a:pt x="79" y="146"/>
                  </a:lnTo>
                  <a:lnTo>
                    <a:pt x="68" y="146"/>
                  </a:lnTo>
                  <a:lnTo>
                    <a:pt x="61" y="151"/>
                  </a:lnTo>
                  <a:lnTo>
                    <a:pt x="62" y="159"/>
                  </a:lnTo>
                  <a:lnTo>
                    <a:pt x="54" y="165"/>
                  </a:lnTo>
                  <a:lnTo>
                    <a:pt x="43" y="163"/>
                  </a:lnTo>
                  <a:lnTo>
                    <a:pt x="32" y="170"/>
                  </a:lnTo>
                  <a:lnTo>
                    <a:pt x="23" y="172"/>
                  </a:lnTo>
                  <a:lnTo>
                    <a:pt x="16" y="157"/>
                  </a:lnTo>
                  <a:lnTo>
                    <a:pt x="0" y="123"/>
                  </a:lnTo>
                  <a:lnTo>
                    <a:pt x="52" y="102"/>
                  </a:lnTo>
                  <a:lnTo>
                    <a:pt x="60" y="60"/>
                  </a:lnTo>
                  <a:lnTo>
                    <a:pt x="51" y="46"/>
                  </a:lnTo>
                  <a:lnTo>
                    <a:pt x="50" y="37"/>
                  </a:lnTo>
                  <a:lnTo>
                    <a:pt x="54" y="29"/>
                  </a:lnTo>
                  <a:lnTo>
                    <a:pt x="54" y="20"/>
                  </a:lnTo>
                  <a:lnTo>
                    <a:pt x="61" y="16"/>
                  </a:lnTo>
                  <a:lnTo>
                    <a:pt x="58" y="13"/>
                  </a:lnTo>
                  <a:lnTo>
                    <a:pt x="57" y="0"/>
                  </a:lnTo>
                  <a:lnTo>
                    <a:pt x="67" y="0"/>
                  </a:lnTo>
                  <a:lnTo>
                    <a:pt x="76" y="14"/>
                  </a:lnTo>
                  <a:lnTo>
                    <a:pt x="87" y="21"/>
                  </a:lnTo>
                  <a:lnTo>
                    <a:pt x="101" y="24"/>
                  </a:lnTo>
                  <a:lnTo>
                    <a:pt x="112" y="28"/>
                  </a:lnTo>
                  <a:lnTo>
                    <a:pt x="121" y="40"/>
                  </a:lnTo>
                  <a:lnTo>
                    <a:pt x="127" y="47"/>
                  </a:lnTo>
                  <a:lnTo>
                    <a:pt x="134" y="49"/>
                  </a:lnTo>
                  <a:lnTo>
                    <a:pt x="134" y="54"/>
                  </a:lnTo>
                  <a:lnTo>
                    <a:pt x="129" y="66"/>
                  </a:lnTo>
                  <a:lnTo>
                    <a:pt x="127" y="72"/>
                  </a:lnTo>
                  <a:lnTo>
                    <a:pt x="120" y="7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52" name="Freeform 151"/>
            <p:cNvSpPr>
              <a:spLocks/>
            </p:cNvSpPr>
            <p:nvPr/>
          </p:nvSpPr>
          <p:spPr bwMode="auto">
            <a:xfrm>
              <a:off x="5290943" y="2490612"/>
              <a:ext cx="267809" cy="181732"/>
            </a:xfrm>
            <a:custGeom>
              <a:avLst/>
              <a:gdLst>
                <a:gd name="T0" fmla="*/ 18 w 162"/>
                <a:gd name="T1" fmla="*/ 75 h 117"/>
                <a:gd name="T2" fmla="*/ 11 w 162"/>
                <a:gd name="T3" fmla="*/ 62 h 117"/>
                <a:gd name="T4" fmla="*/ 11 w 162"/>
                <a:gd name="T5" fmla="*/ 55 h 117"/>
                <a:gd name="T6" fmla="*/ 6 w 162"/>
                <a:gd name="T7" fmla="*/ 44 h 117"/>
                <a:gd name="T8" fmla="*/ 0 w 162"/>
                <a:gd name="T9" fmla="*/ 37 h 117"/>
                <a:gd name="T10" fmla="*/ 4 w 162"/>
                <a:gd name="T11" fmla="*/ 32 h 117"/>
                <a:gd name="T12" fmla="*/ 0 w 162"/>
                <a:gd name="T13" fmla="*/ 22 h 117"/>
                <a:gd name="T14" fmla="*/ 10 w 162"/>
                <a:gd name="T15" fmla="*/ 16 h 117"/>
                <a:gd name="T16" fmla="*/ 33 w 162"/>
                <a:gd name="T17" fmla="*/ 7 h 117"/>
                <a:gd name="T18" fmla="*/ 52 w 162"/>
                <a:gd name="T19" fmla="*/ 0 h 117"/>
                <a:gd name="T20" fmla="*/ 67 w 162"/>
                <a:gd name="T21" fmla="*/ 3 h 117"/>
                <a:gd name="T22" fmla="*/ 69 w 162"/>
                <a:gd name="T23" fmla="*/ 8 h 117"/>
                <a:gd name="T24" fmla="*/ 84 w 162"/>
                <a:gd name="T25" fmla="*/ 8 h 117"/>
                <a:gd name="T26" fmla="*/ 103 w 162"/>
                <a:gd name="T27" fmla="*/ 10 h 117"/>
                <a:gd name="T28" fmla="*/ 132 w 162"/>
                <a:gd name="T29" fmla="*/ 10 h 117"/>
                <a:gd name="T30" fmla="*/ 140 w 162"/>
                <a:gd name="T31" fmla="*/ 12 h 117"/>
                <a:gd name="T32" fmla="*/ 145 w 162"/>
                <a:gd name="T33" fmla="*/ 18 h 117"/>
                <a:gd name="T34" fmla="*/ 147 w 162"/>
                <a:gd name="T35" fmla="*/ 27 h 117"/>
                <a:gd name="T36" fmla="*/ 152 w 162"/>
                <a:gd name="T37" fmla="*/ 35 h 117"/>
                <a:gd name="T38" fmla="*/ 153 w 162"/>
                <a:gd name="T39" fmla="*/ 43 h 117"/>
                <a:gd name="T40" fmla="*/ 144 w 162"/>
                <a:gd name="T41" fmla="*/ 47 h 117"/>
                <a:gd name="T42" fmla="*/ 150 w 162"/>
                <a:gd name="T43" fmla="*/ 56 h 117"/>
                <a:gd name="T44" fmla="*/ 152 w 162"/>
                <a:gd name="T45" fmla="*/ 65 h 117"/>
                <a:gd name="T46" fmla="*/ 162 w 162"/>
                <a:gd name="T47" fmla="*/ 83 h 117"/>
                <a:gd name="T48" fmla="*/ 161 w 162"/>
                <a:gd name="T49" fmla="*/ 89 h 117"/>
                <a:gd name="T50" fmla="*/ 154 w 162"/>
                <a:gd name="T51" fmla="*/ 91 h 117"/>
                <a:gd name="T52" fmla="*/ 141 w 162"/>
                <a:gd name="T53" fmla="*/ 108 h 117"/>
                <a:gd name="T54" fmla="*/ 146 w 162"/>
                <a:gd name="T55" fmla="*/ 117 h 117"/>
                <a:gd name="T56" fmla="*/ 143 w 162"/>
                <a:gd name="T57" fmla="*/ 116 h 117"/>
                <a:gd name="T58" fmla="*/ 127 w 162"/>
                <a:gd name="T59" fmla="*/ 108 h 117"/>
                <a:gd name="T60" fmla="*/ 115 w 162"/>
                <a:gd name="T61" fmla="*/ 110 h 117"/>
                <a:gd name="T62" fmla="*/ 107 w 162"/>
                <a:gd name="T63" fmla="*/ 109 h 117"/>
                <a:gd name="T64" fmla="*/ 98 w 162"/>
                <a:gd name="T65" fmla="*/ 113 h 117"/>
                <a:gd name="T66" fmla="*/ 90 w 162"/>
                <a:gd name="T67" fmla="*/ 106 h 117"/>
                <a:gd name="T68" fmla="*/ 83 w 162"/>
                <a:gd name="T69" fmla="*/ 109 h 117"/>
                <a:gd name="T70" fmla="*/ 82 w 162"/>
                <a:gd name="T71" fmla="*/ 107 h 117"/>
                <a:gd name="T72" fmla="*/ 74 w 162"/>
                <a:gd name="T73" fmla="*/ 97 h 117"/>
                <a:gd name="T74" fmla="*/ 62 w 162"/>
                <a:gd name="T75" fmla="*/ 96 h 117"/>
                <a:gd name="T76" fmla="*/ 60 w 162"/>
                <a:gd name="T77" fmla="*/ 90 h 117"/>
                <a:gd name="T78" fmla="*/ 49 w 162"/>
                <a:gd name="T79" fmla="*/ 88 h 117"/>
                <a:gd name="T80" fmla="*/ 47 w 162"/>
                <a:gd name="T81" fmla="*/ 93 h 117"/>
                <a:gd name="T82" fmla="*/ 38 w 162"/>
                <a:gd name="T83" fmla="*/ 89 h 117"/>
                <a:gd name="T84" fmla="*/ 38 w 162"/>
                <a:gd name="T85" fmla="*/ 83 h 117"/>
                <a:gd name="T86" fmla="*/ 26 w 162"/>
                <a:gd name="T87" fmla="*/ 81 h 117"/>
                <a:gd name="T88" fmla="*/ 18 w 162"/>
                <a:gd name="T89" fmla="*/ 75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62" h="117">
                  <a:moveTo>
                    <a:pt x="18" y="75"/>
                  </a:moveTo>
                  <a:lnTo>
                    <a:pt x="11" y="62"/>
                  </a:lnTo>
                  <a:lnTo>
                    <a:pt x="11" y="55"/>
                  </a:lnTo>
                  <a:lnTo>
                    <a:pt x="6" y="44"/>
                  </a:lnTo>
                  <a:lnTo>
                    <a:pt x="0" y="37"/>
                  </a:lnTo>
                  <a:lnTo>
                    <a:pt x="4" y="32"/>
                  </a:lnTo>
                  <a:lnTo>
                    <a:pt x="0" y="22"/>
                  </a:lnTo>
                  <a:lnTo>
                    <a:pt x="10" y="16"/>
                  </a:lnTo>
                  <a:lnTo>
                    <a:pt x="33" y="7"/>
                  </a:lnTo>
                  <a:lnTo>
                    <a:pt x="52" y="0"/>
                  </a:lnTo>
                  <a:lnTo>
                    <a:pt x="67" y="3"/>
                  </a:lnTo>
                  <a:lnTo>
                    <a:pt x="69" y="8"/>
                  </a:lnTo>
                  <a:lnTo>
                    <a:pt x="84" y="8"/>
                  </a:lnTo>
                  <a:lnTo>
                    <a:pt x="103" y="10"/>
                  </a:lnTo>
                  <a:lnTo>
                    <a:pt x="132" y="10"/>
                  </a:lnTo>
                  <a:lnTo>
                    <a:pt x="140" y="12"/>
                  </a:lnTo>
                  <a:lnTo>
                    <a:pt x="145" y="18"/>
                  </a:lnTo>
                  <a:lnTo>
                    <a:pt x="147" y="27"/>
                  </a:lnTo>
                  <a:lnTo>
                    <a:pt x="152" y="35"/>
                  </a:lnTo>
                  <a:lnTo>
                    <a:pt x="153" y="43"/>
                  </a:lnTo>
                  <a:lnTo>
                    <a:pt x="144" y="47"/>
                  </a:lnTo>
                  <a:lnTo>
                    <a:pt x="150" y="56"/>
                  </a:lnTo>
                  <a:lnTo>
                    <a:pt x="152" y="65"/>
                  </a:lnTo>
                  <a:lnTo>
                    <a:pt x="162" y="83"/>
                  </a:lnTo>
                  <a:lnTo>
                    <a:pt x="161" y="89"/>
                  </a:lnTo>
                  <a:lnTo>
                    <a:pt x="154" y="91"/>
                  </a:lnTo>
                  <a:lnTo>
                    <a:pt x="141" y="108"/>
                  </a:lnTo>
                  <a:lnTo>
                    <a:pt x="146" y="117"/>
                  </a:lnTo>
                  <a:lnTo>
                    <a:pt x="143" y="116"/>
                  </a:lnTo>
                  <a:lnTo>
                    <a:pt x="127" y="108"/>
                  </a:lnTo>
                  <a:lnTo>
                    <a:pt x="115" y="110"/>
                  </a:lnTo>
                  <a:lnTo>
                    <a:pt x="107" y="109"/>
                  </a:lnTo>
                  <a:lnTo>
                    <a:pt x="98" y="113"/>
                  </a:lnTo>
                  <a:lnTo>
                    <a:pt x="90" y="106"/>
                  </a:lnTo>
                  <a:lnTo>
                    <a:pt x="83" y="109"/>
                  </a:lnTo>
                  <a:lnTo>
                    <a:pt x="82" y="107"/>
                  </a:lnTo>
                  <a:lnTo>
                    <a:pt x="74" y="97"/>
                  </a:lnTo>
                  <a:lnTo>
                    <a:pt x="62" y="96"/>
                  </a:lnTo>
                  <a:lnTo>
                    <a:pt x="60" y="90"/>
                  </a:lnTo>
                  <a:lnTo>
                    <a:pt x="49" y="88"/>
                  </a:lnTo>
                  <a:lnTo>
                    <a:pt x="47" y="93"/>
                  </a:lnTo>
                  <a:lnTo>
                    <a:pt x="38" y="89"/>
                  </a:lnTo>
                  <a:lnTo>
                    <a:pt x="38" y="83"/>
                  </a:lnTo>
                  <a:lnTo>
                    <a:pt x="26" y="81"/>
                  </a:lnTo>
                  <a:lnTo>
                    <a:pt x="18" y="7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55" name="Freeform 154"/>
            <p:cNvSpPr>
              <a:spLocks/>
            </p:cNvSpPr>
            <p:nvPr/>
          </p:nvSpPr>
          <p:spPr bwMode="auto">
            <a:xfrm>
              <a:off x="4659442" y="2885140"/>
              <a:ext cx="90923" cy="175519"/>
            </a:xfrm>
            <a:custGeom>
              <a:avLst/>
              <a:gdLst>
                <a:gd name="T0" fmla="*/ 11 w 55"/>
                <a:gd name="T1" fmla="*/ 9 h 113"/>
                <a:gd name="T2" fmla="*/ 17 w 55"/>
                <a:gd name="T3" fmla="*/ 3 h 113"/>
                <a:gd name="T4" fmla="*/ 24 w 55"/>
                <a:gd name="T5" fmla="*/ 0 h 113"/>
                <a:gd name="T6" fmla="*/ 28 w 55"/>
                <a:gd name="T7" fmla="*/ 10 h 113"/>
                <a:gd name="T8" fmla="*/ 38 w 55"/>
                <a:gd name="T9" fmla="*/ 10 h 113"/>
                <a:gd name="T10" fmla="*/ 41 w 55"/>
                <a:gd name="T11" fmla="*/ 8 h 113"/>
                <a:gd name="T12" fmla="*/ 50 w 55"/>
                <a:gd name="T13" fmla="*/ 9 h 113"/>
                <a:gd name="T14" fmla="*/ 55 w 55"/>
                <a:gd name="T15" fmla="*/ 19 h 113"/>
                <a:gd name="T16" fmla="*/ 47 w 55"/>
                <a:gd name="T17" fmla="*/ 25 h 113"/>
                <a:gd name="T18" fmla="*/ 46 w 55"/>
                <a:gd name="T19" fmla="*/ 41 h 113"/>
                <a:gd name="T20" fmla="*/ 43 w 55"/>
                <a:gd name="T21" fmla="*/ 44 h 113"/>
                <a:gd name="T22" fmla="*/ 43 w 55"/>
                <a:gd name="T23" fmla="*/ 53 h 113"/>
                <a:gd name="T24" fmla="*/ 35 w 55"/>
                <a:gd name="T25" fmla="*/ 55 h 113"/>
                <a:gd name="T26" fmla="*/ 42 w 55"/>
                <a:gd name="T27" fmla="*/ 67 h 113"/>
                <a:gd name="T28" fmla="*/ 37 w 55"/>
                <a:gd name="T29" fmla="*/ 81 h 113"/>
                <a:gd name="T30" fmla="*/ 42 w 55"/>
                <a:gd name="T31" fmla="*/ 87 h 113"/>
                <a:gd name="T32" fmla="*/ 40 w 55"/>
                <a:gd name="T33" fmla="*/ 93 h 113"/>
                <a:gd name="T34" fmla="*/ 33 w 55"/>
                <a:gd name="T35" fmla="*/ 100 h 113"/>
                <a:gd name="T36" fmla="*/ 35 w 55"/>
                <a:gd name="T37" fmla="*/ 107 h 113"/>
                <a:gd name="T38" fmla="*/ 28 w 55"/>
                <a:gd name="T39" fmla="*/ 113 h 113"/>
                <a:gd name="T40" fmla="*/ 19 w 55"/>
                <a:gd name="T41" fmla="*/ 110 h 113"/>
                <a:gd name="T42" fmla="*/ 9 w 55"/>
                <a:gd name="T43" fmla="*/ 112 h 113"/>
                <a:gd name="T44" fmla="*/ 13 w 55"/>
                <a:gd name="T45" fmla="*/ 96 h 113"/>
                <a:gd name="T46" fmla="*/ 11 w 55"/>
                <a:gd name="T47" fmla="*/ 83 h 113"/>
                <a:gd name="T48" fmla="*/ 4 w 55"/>
                <a:gd name="T49" fmla="*/ 81 h 113"/>
                <a:gd name="T50" fmla="*/ 0 w 55"/>
                <a:gd name="T51" fmla="*/ 73 h 113"/>
                <a:gd name="T52" fmla="*/ 2 w 55"/>
                <a:gd name="T53" fmla="*/ 60 h 113"/>
                <a:gd name="T54" fmla="*/ 9 w 55"/>
                <a:gd name="T55" fmla="*/ 52 h 113"/>
                <a:gd name="T56" fmla="*/ 10 w 55"/>
                <a:gd name="T57" fmla="*/ 44 h 113"/>
                <a:gd name="T58" fmla="*/ 14 w 55"/>
                <a:gd name="T59" fmla="*/ 32 h 113"/>
                <a:gd name="T60" fmla="*/ 14 w 55"/>
                <a:gd name="T61" fmla="*/ 23 h 113"/>
                <a:gd name="T62" fmla="*/ 11 w 55"/>
                <a:gd name="T63" fmla="*/ 16 h 113"/>
                <a:gd name="T64" fmla="*/ 11 w 55"/>
                <a:gd name="T65" fmla="*/ 9 h 1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55" h="113">
                  <a:moveTo>
                    <a:pt x="11" y="9"/>
                  </a:moveTo>
                  <a:lnTo>
                    <a:pt x="17" y="3"/>
                  </a:lnTo>
                  <a:lnTo>
                    <a:pt x="24" y="0"/>
                  </a:lnTo>
                  <a:lnTo>
                    <a:pt x="28" y="10"/>
                  </a:lnTo>
                  <a:lnTo>
                    <a:pt x="38" y="10"/>
                  </a:lnTo>
                  <a:lnTo>
                    <a:pt x="41" y="8"/>
                  </a:lnTo>
                  <a:lnTo>
                    <a:pt x="50" y="9"/>
                  </a:lnTo>
                  <a:lnTo>
                    <a:pt x="55" y="19"/>
                  </a:lnTo>
                  <a:lnTo>
                    <a:pt x="47" y="25"/>
                  </a:lnTo>
                  <a:lnTo>
                    <a:pt x="46" y="41"/>
                  </a:lnTo>
                  <a:lnTo>
                    <a:pt x="43" y="44"/>
                  </a:lnTo>
                  <a:lnTo>
                    <a:pt x="43" y="53"/>
                  </a:lnTo>
                  <a:lnTo>
                    <a:pt x="35" y="55"/>
                  </a:lnTo>
                  <a:lnTo>
                    <a:pt x="42" y="67"/>
                  </a:lnTo>
                  <a:lnTo>
                    <a:pt x="37" y="81"/>
                  </a:lnTo>
                  <a:lnTo>
                    <a:pt x="42" y="87"/>
                  </a:lnTo>
                  <a:lnTo>
                    <a:pt x="40" y="93"/>
                  </a:lnTo>
                  <a:lnTo>
                    <a:pt x="33" y="100"/>
                  </a:lnTo>
                  <a:lnTo>
                    <a:pt x="35" y="107"/>
                  </a:lnTo>
                  <a:lnTo>
                    <a:pt x="28" y="113"/>
                  </a:lnTo>
                  <a:lnTo>
                    <a:pt x="19" y="110"/>
                  </a:lnTo>
                  <a:lnTo>
                    <a:pt x="9" y="112"/>
                  </a:lnTo>
                  <a:lnTo>
                    <a:pt x="13" y="96"/>
                  </a:lnTo>
                  <a:lnTo>
                    <a:pt x="11" y="83"/>
                  </a:lnTo>
                  <a:lnTo>
                    <a:pt x="4" y="81"/>
                  </a:lnTo>
                  <a:lnTo>
                    <a:pt x="0" y="73"/>
                  </a:lnTo>
                  <a:lnTo>
                    <a:pt x="2" y="60"/>
                  </a:lnTo>
                  <a:lnTo>
                    <a:pt x="9" y="52"/>
                  </a:lnTo>
                  <a:lnTo>
                    <a:pt x="10" y="44"/>
                  </a:lnTo>
                  <a:lnTo>
                    <a:pt x="14" y="32"/>
                  </a:lnTo>
                  <a:lnTo>
                    <a:pt x="14" y="23"/>
                  </a:lnTo>
                  <a:lnTo>
                    <a:pt x="11" y="16"/>
                  </a:lnTo>
                  <a:lnTo>
                    <a:pt x="11" y="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57" name="Freeform 156"/>
            <p:cNvSpPr>
              <a:spLocks/>
            </p:cNvSpPr>
            <p:nvPr/>
          </p:nvSpPr>
          <p:spPr bwMode="auto">
            <a:xfrm>
              <a:off x="5938975" y="3198898"/>
              <a:ext cx="18185" cy="37278"/>
            </a:xfrm>
            <a:custGeom>
              <a:avLst/>
              <a:gdLst>
                <a:gd name="T0" fmla="*/ 9 w 11"/>
                <a:gd name="T1" fmla="*/ 3 h 24"/>
                <a:gd name="T2" fmla="*/ 11 w 11"/>
                <a:gd name="T3" fmla="*/ 15 h 24"/>
                <a:gd name="T4" fmla="*/ 9 w 11"/>
                <a:gd name="T5" fmla="*/ 21 h 24"/>
                <a:gd name="T6" fmla="*/ 1 w 11"/>
                <a:gd name="T7" fmla="*/ 24 h 24"/>
                <a:gd name="T8" fmla="*/ 1 w 11"/>
                <a:gd name="T9" fmla="*/ 19 h 24"/>
                <a:gd name="T10" fmla="*/ 5 w 11"/>
                <a:gd name="T11" fmla="*/ 16 h 24"/>
                <a:gd name="T12" fmla="*/ 0 w 11"/>
                <a:gd name="T13" fmla="*/ 14 h 24"/>
                <a:gd name="T14" fmla="*/ 3 w 11"/>
                <a:gd name="T15" fmla="*/ 0 h 24"/>
                <a:gd name="T16" fmla="*/ 9 w 11"/>
                <a:gd name="T17" fmla="*/ 3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 h="24">
                  <a:moveTo>
                    <a:pt x="9" y="3"/>
                  </a:moveTo>
                  <a:lnTo>
                    <a:pt x="11" y="15"/>
                  </a:lnTo>
                  <a:lnTo>
                    <a:pt x="9" y="21"/>
                  </a:lnTo>
                  <a:lnTo>
                    <a:pt x="1" y="24"/>
                  </a:lnTo>
                  <a:lnTo>
                    <a:pt x="1" y="19"/>
                  </a:lnTo>
                  <a:lnTo>
                    <a:pt x="5" y="16"/>
                  </a:lnTo>
                  <a:lnTo>
                    <a:pt x="0" y="14"/>
                  </a:lnTo>
                  <a:lnTo>
                    <a:pt x="3" y="0"/>
                  </a:lnTo>
                  <a:lnTo>
                    <a:pt x="9" y="3"/>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58" name="Freeform 157"/>
            <p:cNvSpPr>
              <a:spLocks/>
            </p:cNvSpPr>
            <p:nvPr/>
          </p:nvSpPr>
          <p:spPr bwMode="auto">
            <a:xfrm>
              <a:off x="6423346" y="3405482"/>
              <a:ext cx="28103" cy="49704"/>
            </a:xfrm>
            <a:custGeom>
              <a:avLst/>
              <a:gdLst>
                <a:gd name="T0" fmla="*/ 3 w 17"/>
                <a:gd name="T1" fmla="*/ 28 h 32"/>
                <a:gd name="T2" fmla="*/ 0 w 17"/>
                <a:gd name="T3" fmla="*/ 13 h 32"/>
                <a:gd name="T4" fmla="*/ 4 w 17"/>
                <a:gd name="T5" fmla="*/ 2 h 32"/>
                <a:gd name="T6" fmla="*/ 9 w 17"/>
                <a:gd name="T7" fmla="*/ 0 h 32"/>
                <a:gd name="T8" fmla="*/ 15 w 17"/>
                <a:gd name="T9" fmla="*/ 7 h 32"/>
                <a:gd name="T10" fmla="*/ 17 w 17"/>
                <a:gd name="T11" fmla="*/ 18 h 32"/>
                <a:gd name="T12" fmla="*/ 14 w 17"/>
                <a:gd name="T13" fmla="*/ 31 h 32"/>
                <a:gd name="T14" fmla="*/ 9 w 17"/>
                <a:gd name="T15" fmla="*/ 32 h 32"/>
                <a:gd name="T16" fmla="*/ 3 w 17"/>
                <a:gd name="T17" fmla="*/ 28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32">
                  <a:moveTo>
                    <a:pt x="3" y="28"/>
                  </a:moveTo>
                  <a:lnTo>
                    <a:pt x="0" y="13"/>
                  </a:lnTo>
                  <a:lnTo>
                    <a:pt x="4" y="2"/>
                  </a:lnTo>
                  <a:lnTo>
                    <a:pt x="9" y="0"/>
                  </a:lnTo>
                  <a:lnTo>
                    <a:pt x="15" y="7"/>
                  </a:lnTo>
                  <a:lnTo>
                    <a:pt x="17" y="18"/>
                  </a:lnTo>
                  <a:lnTo>
                    <a:pt x="14" y="31"/>
                  </a:lnTo>
                  <a:lnTo>
                    <a:pt x="9" y="32"/>
                  </a:lnTo>
                  <a:lnTo>
                    <a:pt x="3" y="28"/>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59" name="Freeform 158"/>
            <p:cNvSpPr>
              <a:spLocks/>
            </p:cNvSpPr>
            <p:nvPr/>
          </p:nvSpPr>
          <p:spPr bwMode="auto">
            <a:xfrm>
              <a:off x="5474441" y="2697196"/>
              <a:ext cx="261197" cy="144454"/>
            </a:xfrm>
            <a:custGeom>
              <a:avLst/>
              <a:gdLst>
                <a:gd name="T0" fmla="*/ 37 w 158"/>
                <a:gd name="T1" fmla="*/ 7 h 93"/>
                <a:gd name="T2" fmla="*/ 44 w 158"/>
                <a:gd name="T3" fmla="*/ 3 h 93"/>
                <a:gd name="T4" fmla="*/ 54 w 158"/>
                <a:gd name="T5" fmla="*/ 5 h 93"/>
                <a:gd name="T6" fmla="*/ 64 w 158"/>
                <a:gd name="T7" fmla="*/ 5 h 93"/>
                <a:gd name="T8" fmla="*/ 72 w 158"/>
                <a:gd name="T9" fmla="*/ 10 h 93"/>
                <a:gd name="T10" fmla="*/ 78 w 158"/>
                <a:gd name="T11" fmla="*/ 7 h 93"/>
                <a:gd name="T12" fmla="*/ 89 w 158"/>
                <a:gd name="T13" fmla="*/ 5 h 93"/>
                <a:gd name="T14" fmla="*/ 93 w 158"/>
                <a:gd name="T15" fmla="*/ 0 h 93"/>
                <a:gd name="T16" fmla="*/ 100 w 158"/>
                <a:gd name="T17" fmla="*/ 0 h 93"/>
                <a:gd name="T18" fmla="*/ 105 w 158"/>
                <a:gd name="T19" fmla="*/ 2 h 93"/>
                <a:gd name="T20" fmla="*/ 110 w 158"/>
                <a:gd name="T21" fmla="*/ 8 h 93"/>
                <a:gd name="T22" fmla="*/ 117 w 158"/>
                <a:gd name="T23" fmla="*/ 17 h 93"/>
                <a:gd name="T24" fmla="*/ 128 w 158"/>
                <a:gd name="T25" fmla="*/ 29 h 93"/>
                <a:gd name="T26" fmla="*/ 130 w 158"/>
                <a:gd name="T27" fmla="*/ 38 h 93"/>
                <a:gd name="T28" fmla="*/ 129 w 158"/>
                <a:gd name="T29" fmla="*/ 47 h 93"/>
                <a:gd name="T30" fmla="*/ 133 w 158"/>
                <a:gd name="T31" fmla="*/ 56 h 93"/>
                <a:gd name="T32" fmla="*/ 141 w 158"/>
                <a:gd name="T33" fmla="*/ 59 h 93"/>
                <a:gd name="T34" fmla="*/ 149 w 158"/>
                <a:gd name="T35" fmla="*/ 56 h 93"/>
                <a:gd name="T36" fmla="*/ 156 w 158"/>
                <a:gd name="T37" fmla="*/ 60 h 93"/>
                <a:gd name="T38" fmla="*/ 158 w 158"/>
                <a:gd name="T39" fmla="*/ 65 h 93"/>
                <a:gd name="T40" fmla="*/ 150 w 158"/>
                <a:gd name="T41" fmla="*/ 69 h 93"/>
                <a:gd name="T42" fmla="*/ 145 w 158"/>
                <a:gd name="T43" fmla="*/ 67 h 93"/>
                <a:gd name="T44" fmla="*/ 143 w 158"/>
                <a:gd name="T45" fmla="*/ 92 h 93"/>
                <a:gd name="T46" fmla="*/ 133 w 158"/>
                <a:gd name="T47" fmla="*/ 90 h 93"/>
                <a:gd name="T48" fmla="*/ 121 w 158"/>
                <a:gd name="T49" fmla="*/ 83 h 93"/>
                <a:gd name="T50" fmla="*/ 101 w 158"/>
                <a:gd name="T51" fmla="*/ 87 h 93"/>
                <a:gd name="T52" fmla="*/ 94 w 158"/>
                <a:gd name="T53" fmla="*/ 93 h 93"/>
                <a:gd name="T54" fmla="*/ 69 w 158"/>
                <a:gd name="T55" fmla="*/ 91 h 93"/>
                <a:gd name="T56" fmla="*/ 56 w 158"/>
                <a:gd name="T57" fmla="*/ 88 h 93"/>
                <a:gd name="T58" fmla="*/ 50 w 158"/>
                <a:gd name="T59" fmla="*/ 90 h 93"/>
                <a:gd name="T60" fmla="*/ 44 w 158"/>
                <a:gd name="T61" fmla="*/ 81 h 93"/>
                <a:gd name="T62" fmla="*/ 41 w 158"/>
                <a:gd name="T63" fmla="*/ 78 h 93"/>
                <a:gd name="T64" fmla="*/ 45 w 158"/>
                <a:gd name="T65" fmla="*/ 74 h 93"/>
                <a:gd name="T66" fmla="*/ 40 w 158"/>
                <a:gd name="T67" fmla="*/ 72 h 93"/>
                <a:gd name="T68" fmla="*/ 36 w 158"/>
                <a:gd name="T69" fmla="*/ 76 h 93"/>
                <a:gd name="T70" fmla="*/ 25 w 158"/>
                <a:gd name="T71" fmla="*/ 70 h 93"/>
                <a:gd name="T72" fmla="*/ 23 w 158"/>
                <a:gd name="T73" fmla="*/ 62 h 93"/>
                <a:gd name="T74" fmla="*/ 13 w 158"/>
                <a:gd name="T75" fmla="*/ 57 h 93"/>
                <a:gd name="T76" fmla="*/ 10 w 158"/>
                <a:gd name="T77" fmla="*/ 51 h 93"/>
                <a:gd name="T78" fmla="*/ 0 w 158"/>
                <a:gd name="T79" fmla="*/ 43 h 93"/>
                <a:gd name="T80" fmla="*/ 13 w 158"/>
                <a:gd name="T81" fmla="*/ 39 h 93"/>
                <a:gd name="T82" fmla="*/ 22 w 158"/>
                <a:gd name="T83" fmla="*/ 25 h 93"/>
                <a:gd name="T84" fmla="*/ 28 w 158"/>
                <a:gd name="T85" fmla="*/ 11 h 93"/>
                <a:gd name="T86" fmla="*/ 37 w 158"/>
                <a:gd name="T87" fmla="*/ 7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58" h="93">
                  <a:moveTo>
                    <a:pt x="37" y="7"/>
                  </a:moveTo>
                  <a:lnTo>
                    <a:pt x="44" y="3"/>
                  </a:lnTo>
                  <a:lnTo>
                    <a:pt x="54" y="5"/>
                  </a:lnTo>
                  <a:lnTo>
                    <a:pt x="64" y="5"/>
                  </a:lnTo>
                  <a:lnTo>
                    <a:pt x="72" y="10"/>
                  </a:lnTo>
                  <a:lnTo>
                    <a:pt x="78" y="7"/>
                  </a:lnTo>
                  <a:lnTo>
                    <a:pt x="89" y="5"/>
                  </a:lnTo>
                  <a:lnTo>
                    <a:pt x="93" y="0"/>
                  </a:lnTo>
                  <a:lnTo>
                    <a:pt x="100" y="0"/>
                  </a:lnTo>
                  <a:lnTo>
                    <a:pt x="105" y="2"/>
                  </a:lnTo>
                  <a:lnTo>
                    <a:pt x="110" y="8"/>
                  </a:lnTo>
                  <a:lnTo>
                    <a:pt x="117" y="17"/>
                  </a:lnTo>
                  <a:lnTo>
                    <a:pt x="128" y="29"/>
                  </a:lnTo>
                  <a:lnTo>
                    <a:pt x="130" y="38"/>
                  </a:lnTo>
                  <a:lnTo>
                    <a:pt x="129" y="47"/>
                  </a:lnTo>
                  <a:lnTo>
                    <a:pt x="133" y="56"/>
                  </a:lnTo>
                  <a:lnTo>
                    <a:pt x="141" y="59"/>
                  </a:lnTo>
                  <a:lnTo>
                    <a:pt x="149" y="56"/>
                  </a:lnTo>
                  <a:lnTo>
                    <a:pt x="156" y="60"/>
                  </a:lnTo>
                  <a:lnTo>
                    <a:pt x="158" y="65"/>
                  </a:lnTo>
                  <a:lnTo>
                    <a:pt x="150" y="69"/>
                  </a:lnTo>
                  <a:lnTo>
                    <a:pt x="145" y="67"/>
                  </a:lnTo>
                  <a:lnTo>
                    <a:pt x="143" y="92"/>
                  </a:lnTo>
                  <a:lnTo>
                    <a:pt x="133" y="90"/>
                  </a:lnTo>
                  <a:lnTo>
                    <a:pt x="121" y="83"/>
                  </a:lnTo>
                  <a:lnTo>
                    <a:pt x="101" y="87"/>
                  </a:lnTo>
                  <a:lnTo>
                    <a:pt x="94" y="93"/>
                  </a:lnTo>
                  <a:lnTo>
                    <a:pt x="69" y="91"/>
                  </a:lnTo>
                  <a:lnTo>
                    <a:pt x="56" y="88"/>
                  </a:lnTo>
                  <a:lnTo>
                    <a:pt x="50" y="90"/>
                  </a:lnTo>
                  <a:lnTo>
                    <a:pt x="44" y="81"/>
                  </a:lnTo>
                  <a:lnTo>
                    <a:pt x="41" y="78"/>
                  </a:lnTo>
                  <a:lnTo>
                    <a:pt x="45" y="74"/>
                  </a:lnTo>
                  <a:lnTo>
                    <a:pt x="40" y="72"/>
                  </a:lnTo>
                  <a:lnTo>
                    <a:pt x="36" y="76"/>
                  </a:lnTo>
                  <a:lnTo>
                    <a:pt x="25" y="70"/>
                  </a:lnTo>
                  <a:lnTo>
                    <a:pt x="23" y="62"/>
                  </a:lnTo>
                  <a:lnTo>
                    <a:pt x="13" y="57"/>
                  </a:lnTo>
                  <a:lnTo>
                    <a:pt x="10" y="51"/>
                  </a:lnTo>
                  <a:lnTo>
                    <a:pt x="0" y="43"/>
                  </a:lnTo>
                  <a:lnTo>
                    <a:pt x="13" y="39"/>
                  </a:lnTo>
                  <a:lnTo>
                    <a:pt x="22" y="25"/>
                  </a:lnTo>
                  <a:lnTo>
                    <a:pt x="28" y="11"/>
                  </a:lnTo>
                  <a:lnTo>
                    <a:pt x="37" y="7"/>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61" name="Freeform 160"/>
            <p:cNvSpPr>
              <a:spLocks/>
            </p:cNvSpPr>
            <p:nvPr/>
          </p:nvSpPr>
          <p:spPr bwMode="auto">
            <a:xfrm>
              <a:off x="5429807" y="2479740"/>
              <a:ext cx="79351" cy="26405"/>
            </a:xfrm>
            <a:custGeom>
              <a:avLst/>
              <a:gdLst>
                <a:gd name="T0" fmla="*/ 48 w 48"/>
                <a:gd name="T1" fmla="*/ 17 h 17"/>
                <a:gd name="T2" fmla="*/ 19 w 48"/>
                <a:gd name="T3" fmla="*/ 17 h 17"/>
                <a:gd name="T4" fmla="*/ 0 w 48"/>
                <a:gd name="T5" fmla="*/ 15 h 17"/>
                <a:gd name="T6" fmla="*/ 2 w 48"/>
                <a:gd name="T7" fmla="*/ 6 h 17"/>
                <a:gd name="T8" fmla="*/ 23 w 48"/>
                <a:gd name="T9" fmla="*/ 0 h 17"/>
                <a:gd name="T10" fmla="*/ 39 w 48"/>
                <a:gd name="T11" fmla="*/ 4 h 17"/>
                <a:gd name="T12" fmla="*/ 47 w 48"/>
                <a:gd name="T13" fmla="*/ 7 h 17"/>
                <a:gd name="T14" fmla="*/ 46 w 48"/>
                <a:gd name="T15" fmla="*/ 12 h 17"/>
                <a:gd name="T16" fmla="*/ 48 w 48"/>
                <a:gd name="T17" fmla="*/ 17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8" h="17">
                  <a:moveTo>
                    <a:pt x="48" y="17"/>
                  </a:moveTo>
                  <a:lnTo>
                    <a:pt x="19" y="17"/>
                  </a:lnTo>
                  <a:lnTo>
                    <a:pt x="0" y="15"/>
                  </a:lnTo>
                  <a:lnTo>
                    <a:pt x="2" y="6"/>
                  </a:lnTo>
                  <a:lnTo>
                    <a:pt x="23" y="0"/>
                  </a:lnTo>
                  <a:lnTo>
                    <a:pt x="39" y="4"/>
                  </a:lnTo>
                  <a:lnTo>
                    <a:pt x="47" y="7"/>
                  </a:lnTo>
                  <a:lnTo>
                    <a:pt x="46" y="12"/>
                  </a:lnTo>
                  <a:lnTo>
                    <a:pt x="48" y="17"/>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62" name="Freeform 161"/>
            <p:cNvSpPr>
              <a:spLocks/>
            </p:cNvSpPr>
            <p:nvPr/>
          </p:nvSpPr>
          <p:spPr bwMode="auto">
            <a:xfrm>
              <a:off x="7841743" y="1948524"/>
              <a:ext cx="84311" cy="17087"/>
            </a:xfrm>
            <a:custGeom>
              <a:avLst/>
              <a:gdLst>
                <a:gd name="T0" fmla="*/ 51 w 51"/>
                <a:gd name="T1" fmla="*/ 10 h 11"/>
                <a:gd name="T2" fmla="*/ 32 w 51"/>
                <a:gd name="T3" fmla="*/ 11 h 11"/>
                <a:gd name="T4" fmla="*/ 3 w 51"/>
                <a:gd name="T5" fmla="*/ 9 h 11"/>
                <a:gd name="T6" fmla="*/ 0 w 51"/>
                <a:gd name="T7" fmla="*/ 8 h 11"/>
                <a:gd name="T8" fmla="*/ 2 w 51"/>
                <a:gd name="T9" fmla="*/ 2 h 11"/>
                <a:gd name="T10" fmla="*/ 15 w 51"/>
                <a:gd name="T11" fmla="*/ 0 h 11"/>
                <a:gd name="T12" fmla="*/ 43 w 51"/>
                <a:gd name="T13" fmla="*/ 6 h 11"/>
                <a:gd name="T14" fmla="*/ 51 w 51"/>
                <a:gd name="T15" fmla="*/ 10 h 1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1" h="11">
                  <a:moveTo>
                    <a:pt x="51" y="10"/>
                  </a:moveTo>
                  <a:lnTo>
                    <a:pt x="32" y="11"/>
                  </a:lnTo>
                  <a:lnTo>
                    <a:pt x="3" y="9"/>
                  </a:lnTo>
                  <a:lnTo>
                    <a:pt x="0" y="8"/>
                  </a:lnTo>
                  <a:lnTo>
                    <a:pt x="2" y="2"/>
                  </a:lnTo>
                  <a:lnTo>
                    <a:pt x="15" y="0"/>
                  </a:lnTo>
                  <a:lnTo>
                    <a:pt x="43" y="6"/>
                  </a:lnTo>
                  <a:lnTo>
                    <a:pt x="51" y="1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63" name="Freeform 162"/>
            <p:cNvSpPr>
              <a:spLocks/>
            </p:cNvSpPr>
            <p:nvPr/>
          </p:nvSpPr>
          <p:spPr bwMode="auto">
            <a:xfrm>
              <a:off x="7888031" y="1908140"/>
              <a:ext cx="105801" cy="20193"/>
            </a:xfrm>
            <a:custGeom>
              <a:avLst/>
              <a:gdLst>
                <a:gd name="T0" fmla="*/ 64 w 64"/>
                <a:gd name="T1" fmla="*/ 7 h 13"/>
                <a:gd name="T2" fmla="*/ 60 w 64"/>
                <a:gd name="T3" fmla="*/ 13 h 13"/>
                <a:gd name="T4" fmla="*/ 38 w 64"/>
                <a:gd name="T5" fmla="*/ 11 h 13"/>
                <a:gd name="T6" fmla="*/ 5 w 64"/>
                <a:gd name="T7" fmla="*/ 5 h 13"/>
                <a:gd name="T8" fmla="*/ 0 w 64"/>
                <a:gd name="T9" fmla="*/ 0 h 13"/>
                <a:gd name="T10" fmla="*/ 27 w 64"/>
                <a:gd name="T11" fmla="*/ 2 h 13"/>
                <a:gd name="T12" fmla="*/ 64 w 64"/>
                <a:gd name="T13" fmla="*/ 7 h 13"/>
              </a:gdLst>
              <a:ahLst/>
              <a:cxnLst>
                <a:cxn ang="0">
                  <a:pos x="T0" y="T1"/>
                </a:cxn>
                <a:cxn ang="0">
                  <a:pos x="T2" y="T3"/>
                </a:cxn>
                <a:cxn ang="0">
                  <a:pos x="T4" y="T5"/>
                </a:cxn>
                <a:cxn ang="0">
                  <a:pos x="T6" y="T7"/>
                </a:cxn>
                <a:cxn ang="0">
                  <a:pos x="T8" y="T9"/>
                </a:cxn>
                <a:cxn ang="0">
                  <a:pos x="T10" y="T11"/>
                </a:cxn>
                <a:cxn ang="0">
                  <a:pos x="T12" y="T13"/>
                </a:cxn>
              </a:cxnLst>
              <a:rect l="0" t="0" r="r" b="b"/>
              <a:pathLst>
                <a:path w="64" h="13">
                  <a:moveTo>
                    <a:pt x="64" y="7"/>
                  </a:moveTo>
                  <a:lnTo>
                    <a:pt x="60" y="13"/>
                  </a:lnTo>
                  <a:lnTo>
                    <a:pt x="38" y="11"/>
                  </a:lnTo>
                  <a:lnTo>
                    <a:pt x="5" y="5"/>
                  </a:lnTo>
                  <a:lnTo>
                    <a:pt x="0" y="0"/>
                  </a:lnTo>
                  <a:lnTo>
                    <a:pt x="27" y="2"/>
                  </a:lnTo>
                  <a:lnTo>
                    <a:pt x="64" y="7"/>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64" name="Freeform 163"/>
            <p:cNvSpPr>
              <a:spLocks/>
            </p:cNvSpPr>
            <p:nvPr/>
          </p:nvSpPr>
          <p:spPr bwMode="auto">
            <a:xfrm>
              <a:off x="7691308" y="1892608"/>
              <a:ext cx="183500" cy="37278"/>
            </a:xfrm>
            <a:custGeom>
              <a:avLst/>
              <a:gdLst>
                <a:gd name="T0" fmla="*/ 102 w 111"/>
                <a:gd name="T1" fmla="*/ 9 h 24"/>
                <a:gd name="T2" fmla="*/ 111 w 111"/>
                <a:gd name="T3" fmla="*/ 21 h 24"/>
                <a:gd name="T4" fmla="*/ 64 w 111"/>
                <a:gd name="T5" fmla="*/ 20 h 24"/>
                <a:gd name="T6" fmla="*/ 50 w 111"/>
                <a:gd name="T7" fmla="*/ 24 h 24"/>
                <a:gd name="T8" fmla="*/ 10 w 111"/>
                <a:gd name="T9" fmla="*/ 14 h 24"/>
                <a:gd name="T10" fmla="*/ 0 w 111"/>
                <a:gd name="T11" fmla="*/ 3 h 24"/>
                <a:gd name="T12" fmla="*/ 12 w 111"/>
                <a:gd name="T13" fmla="*/ 0 h 24"/>
                <a:gd name="T14" fmla="*/ 45 w 111"/>
                <a:gd name="T15" fmla="*/ 1 h 24"/>
                <a:gd name="T16" fmla="*/ 102 w 111"/>
                <a:gd name="T17" fmla="*/ 9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1" h="24">
                  <a:moveTo>
                    <a:pt x="102" y="9"/>
                  </a:moveTo>
                  <a:lnTo>
                    <a:pt x="111" y="21"/>
                  </a:lnTo>
                  <a:lnTo>
                    <a:pt x="64" y="20"/>
                  </a:lnTo>
                  <a:lnTo>
                    <a:pt x="50" y="24"/>
                  </a:lnTo>
                  <a:lnTo>
                    <a:pt x="10" y="14"/>
                  </a:lnTo>
                  <a:lnTo>
                    <a:pt x="0" y="3"/>
                  </a:lnTo>
                  <a:lnTo>
                    <a:pt x="12" y="0"/>
                  </a:lnTo>
                  <a:lnTo>
                    <a:pt x="45" y="1"/>
                  </a:lnTo>
                  <a:lnTo>
                    <a:pt x="102" y="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65" name="Freeform 164"/>
            <p:cNvSpPr>
              <a:spLocks/>
            </p:cNvSpPr>
            <p:nvPr/>
          </p:nvSpPr>
          <p:spPr bwMode="auto">
            <a:xfrm>
              <a:off x="6019979" y="1873968"/>
              <a:ext cx="279381" cy="156880"/>
            </a:xfrm>
            <a:custGeom>
              <a:avLst/>
              <a:gdLst>
                <a:gd name="T0" fmla="*/ 90 w 169"/>
                <a:gd name="T1" fmla="*/ 100 h 101"/>
                <a:gd name="T2" fmla="*/ 83 w 169"/>
                <a:gd name="T3" fmla="*/ 101 h 101"/>
                <a:gd name="T4" fmla="*/ 39 w 169"/>
                <a:gd name="T5" fmla="*/ 99 h 101"/>
                <a:gd name="T6" fmla="*/ 32 w 169"/>
                <a:gd name="T7" fmla="*/ 92 h 101"/>
                <a:gd name="T8" fmla="*/ 6 w 169"/>
                <a:gd name="T9" fmla="*/ 87 h 101"/>
                <a:gd name="T10" fmla="*/ 0 w 169"/>
                <a:gd name="T11" fmla="*/ 78 h 101"/>
                <a:gd name="T12" fmla="*/ 11 w 169"/>
                <a:gd name="T13" fmla="*/ 75 h 101"/>
                <a:gd name="T14" fmla="*/ 5 w 169"/>
                <a:gd name="T15" fmla="*/ 66 h 101"/>
                <a:gd name="T16" fmla="*/ 23 w 169"/>
                <a:gd name="T17" fmla="*/ 52 h 101"/>
                <a:gd name="T18" fmla="*/ 10 w 169"/>
                <a:gd name="T19" fmla="*/ 50 h 101"/>
                <a:gd name="T20" fmla="*/ 32 w 169"/>
                <a:gd name="T21" fmla="*/ 36 h 101"/>
                <a:gd name="T22" fmla="*/ 24 w 169"/>
                <a:gd name="T23" fmla="*/ 29 h 101"/>
                <a:gd name="T24" fmla="*/ 46 w 169"/>
                <a:gd name="T25" fmla="*/ 20 h 101"/>
                <a:gd name="T26" fmla="*/ 80 w 169"/>
                <a:gd name="T27" fmla="*/ 10 h 101"/>
                <a:gd name="T28" fmla="*/ 118 w 169"/>
                <a:gd name="T29" fmla="*/ 8 h 101"/>
                <a:gd name="T30" fmla="*/ 134 w 169"/>
                <a:gd name="T31" fmla="*/ 2 h 101"/>
                <a:gd name="T32" fmla="*/ 156 w 169"/>
                <a:gd name="T33" fmla="*/ 0 h 101"/>
                <a:gd name="T34" fmla="*/ 169 w 169"/>
                <a:gd name="T35" fmla="*/ 6 h 101"/>
                <a:gd name="T36" fmla="*/ 165 w 169"/>
                <a:gd name="T37" fmla="*/ 11 h 101"/>
                <a:gd name="T38" fmla="*/ 127 w 169"/>
                <a:gd name="T39" fmla="*/ 18 h 101"/>
                <a:gd name="T40" fmla="*/ 95 w 169"/>
                <a:gd name="T41" fmla="*/ 26 h 101"/>
                <a:gd name="T42" fmla="*/ 67 w 169"/>
                <a:gd name="T43" fmla="*/ 41 h 101"/>
                <a:gd name="T44" fmla="*/ 58 w 169"/>
                <a:gd name="T45" fmla="*/ 56 h 101"/>
                <a:gd name="T46" fmla="*/ 47 w 169"/>
                <a:gd name="T47" fmla="*/ 72 h 101"/>
                <a:gd name="T48" fmla="*/ 57 w 169"/>
                <a:gd name="T49" fmla="*/ 86 h 101"/>
                <a:gd name="T50" fmla="*/ 90 w 169"/>
                <a:gd name="T51" fmla="*/ 10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69" h="101">
                  <a:moveTo>
                    <a:pt x="90" y="100"/>
                  </a:moveTo>
                  <a:lnTo>
                    <a:pt x="83" y="101"/>
                  </a:lnTo>
                  <a:lnTo>
                    <a:pt x="39" y="99"/>
                  </a:lnTo>
                  <a:lnTo>
                    <a:pt x="32" y="92"/>
                  </a:lnTo>
                  <a:lnTo>
                    <a:pt x="6" y="87"/>
                  </a:lnTo>
                  <a:lnTo>
                    <a:pt x="0" y="78"/>
                  </a:lnTo>
                  <a:lnTo>
                    <a:pt x="11" y="75"/>
                  </a:lnTo>
                  <a:lnTo>
                    <a:pt x="5" y="66"/>
                  </a:lnTo>
                  <a:lnTo>
                    <a:pt x="23" y="52"/>
                  </a:lnTo>
                  <a:lnTo>
                    <a:pt x="10" y="50"/>
                  </a:lnTo>
                  <a:lnTo>
                    <a:pt x="32" y="36"/>
                  </a:lnTo>
                  <a:lnTo>
                    <a:pt x="24" y="29"/>
                  </a:lnTo>
                  <a:lnTo>
                    <a:pt x="46" y="20"/>
                  </a:lnTo>
                  <a:lnTo>
                    <a:pt x="80" y="10"/>
                  </a:lnTo>
                  <a:lnTo>
                    <a:pt x="118" y="8"/>
                  </a:lnTo>
                  <a:lnTo>
                    <a:pt x="134" y="2"/>
                  </a:lnTo>
                  <a:lnTo>
                    <a:pt x="156" y="0"/>
                  </a:lnTo>
                  <a:lnTo>
                    <a:pt x="169" y="6"/>
                  </a:lnTo>
                  <a:lnTo>
                    <a:pt x="165" y="11"/>
                  </a:lnTo>
                  <a:lnTo>
                    <a:pt x="127" y="18"/>
                  </a:lnTo>
                  <a:lnTo>
                    <a:pt x="95" y="26"/>
                  </a:lnTo>
                  <a:lnTo>
                    <a:pt x="67" y="41"/>
                  </a:lnTo>
                  <a:lnTo>
                    <a:pt x="58" y="56"/>
                  </a:lnTo>
                  <a:lnTo>
                    <a:pt x="47" y="72"/>
                  </a:lnTo>
                  <a:lnTo>
                    <a:pt x="57" y="86"/>
                  </a:lnTo>
                  <a:lnTo>
                    <a:pt x="90" y="10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66" name="Freeform 165"/>
            <p:cNvSpPr>
              <a:spLocks/>
            </p:cNvSpPr>
            <p:nvPr/>
          </p:nvSpPr>
          <p:spPr bwMode="auto">
            <a:xfrm>
              <a:off x="6866389" y="1819603"/>
              <a:ext cx="102495" cy="32620"/>
            </a:xfrm>
            <a:custGeom>
              <a:avLst/>
              <a:gdLst>
                <a:gd name="T0" fmla="*/ 62 w 62"/>
                <a:gd name="T1" fmla="*/ 15 h 21"/>
                <a:gd name="T2" fmla="*/ 2 w 62"/>
                <a:gd name="T3" fmla="*/ 21 h 21"/>
                <a:gd name="T4" fmla="*/ 0 w 62"/>
                <a:gd name="T5" fmla="*/ 2 h 21"/>
                <a:gd name="T6" fmla="*/ 8 w 62"/>
                <a:gd name="T7" fmla="*/ 0 h 21"/>
                <a:gd name="T8" fmla="*/ 18 w 62"/>
                <a:gd name="T9" fmla="*/ 1 h 21"/>
                <a:gd name="T10" fmla="*/ 58 w 62"/>
                <a:gd name="T11" fmla="*/ 9 h 21"/>
                <a:gd name="T12" fmla="*/ 62 w 62"/>
                <a:gd name="T13" fmla="*/ 15 h 21"/>
              </a:gdLst>
              <a:ahLst/>
              <a:cxnLst>
                <a:cxn ang="0">
                  <a:pos x="T0" y="T1"/>
                </a:cxn>
                <a:cxn ang="0">
                  <a:pos x="T2" y="T3"/>
                </a:cxn>
                <a:cxn ang="0">
                  <a:pos x="T4" y="T5"/>
                </a:cxn>
                <a:cxn ang="0">
                  <a:pos x="T6" y="T7"/>
                </a:cxn>
                <a:cxn ang="0">
                  <a:pos x="T8" y="T9"/>
                </a:cxn>
                <a:cxn ang="0">
                  <a:pos x="T10" y="T11"/>
                </a:cxn>
                <a:cxn ang="0">
                  <a:pos x="T12" y="T13"/>
                </a:cxn>
              </a:cxnLst>
              <a:rect l="0" t="0" r="r" b="b"/>
              <a:pathLst>
                <a:path w="62" h="21">
                  <a:moveTo>
                    <a:pt x="62" y="15"/>
                  </a:moveTo>
                  <a:lnTo>
                    <a:pt x="2" y="21"/>
                  </a:lnTo>
                  <a:lnTo>
                    <a:pt x="0" y="2"/>
                  </a:lnTo>
                  <a:lnTo>
                    <a:pt x="8" y="0"/>
                  </a:lnTo>
                  <a:lnTo>
                    <a:pt x="18" y="1"/>
                  </a:lnTo>
                  <a:lnTo>
                    <a:pt x="58" y="9"/>
                  </a:lnTo>
                  <a:lnTo>
                    <a:pt x="62" y="1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67" name="Freeform 166"/>
            <p:cNvSpPr>
              <a:spLocks/>
            </p:cNvSpPr>
            <p:nvPr/>
          </p:nvSpPr>
          <p:spPr bwMode="auto">
            <a:xfrm>
              <a:off x="5768701" y="1786986"/>
              <a:ext cx="123987" cy="18638"/>
            </a:xfrm>
            <a:custGeom>
              <a:avLst/>
              <a:gdLst>
                <a:gd name="T0" fmla="*/ 72 w 75"/>
                <a:gd name="T1" fmla="*/ 5 h 12"/>
                <a:gd name="T2" fmla="*/ 58 w 75"/>
                <a:gd name="T3" fmla="*/ 7 h 12"/>
                <a:gd name="T4" fmla="*/ 48 w 75"/>
                <a:gd name="T5" fmla="*/ 8 h 12"/>
                <a:gd name="T6" fmla="*/ 48 w 75"/>
                <a:gd name="T7" fmla="*/ 10 h 12"/>
                <a:gd name="T8" fmla="*/ 36 w 75"/>
                <a:gd name="T9" fmla="*/ 12 h 12"/>
                <a:gd name="T10" fmla="*/ 22 w 75"/>
                <a:gd name="T11" fmla="*/ 9 h 12"/>
                <a:gd name="T12" fmla="*/ 26 w 75"/>
                <a:gd name="T13" fmla="*/ 5 h 12"/>
                <a:gd name="T14" fmla="*/ 0 w 75"/>
                <a:gd name="T15" fmla="*/ 5 h 12"/>
                <a:gd name="T16" fmla="*/ 21 w 75"/>
                <a:gd name="T17" fmla="*/ 2 h 12"/>
                <a:gd name="T18" fmla="*/ 38 w 75"/>
                <a:gd name="T19" fmla="*/ 2 h 12"/>
                <a:gd name="T20" fmla="*/ 43 w 75"/>
                <a:gd name="T21" fmla="*/ 5 h 12"/>
                <a:gd name="T22" fmla="*/ 47 w 75"/>
                <a:gd name="T23" fmla="*/ 2 h 12"/>
                <a:gd name="T24" fmla="*/ 56 w 75"/>
                <a:gd name="T25" fmla="*/ 0 h 12"/>
                <a:gd name="T26" fmla="*/ 75 w 75"/>
                <a:gd name="T27" fmla="*/ 3 h 12"/>
                <a:gd name="T28" fmla="*/ 72 w 75"/>
                <a:gd name="T29" fmla="*/ 5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5" h="12">
                  <a:moveTo>
                    <a:pt x="72" y="5"/>
                  </a:moveTo>
                  <a:lnTo>
                    <a:pt x="58" y="7"/>
                  </a:lnTo>
                  <a:lnTo>
                    <a:pt x="48" y="8"/>
                  </a:lnTo>
                  <a:lnTo>
                    <a:pt x="48" y="10"/>
                  </a:lnTo>
                  <a:lnTo>
                    <a:pt x="36" y="12"/>
                  </a:lnTo>
                  <a:lnTo>
                    <a:pt x="22" y="9"/>
                  </a:lnTo>
                  <a:lnTo>
                    <a:pt x="26" y="5"/>
                  </a:lnTo>
                  <a:lnTo>
                    <a:pt x="0" y="5"/>
                  </a:lnTo>
                  <a:lnTo>
                    <a:pt x="21" y="2"/>
                  </a:lnTo>
                  <a:lnTo>
                    <a:pt x="38" y="2"/>
                  </a:lnTo>
                  <a:lnTo>
                    <a:pt x="43" y="5"/>
                  </a:lnTo>
                  <a:lnTo>
                    <a:pt x="47" y="2"/>
                  </a:lnTo>
                  <a:lnTo>
                    <a:pt x="56" y="0"/>
                  </a:lnTo>
                  <a:lnTo>
                    <a:pt x="75" y="3"/>
                  </a:lnTo>
                  <a:lnTo>
                    <a:pt x="72" y="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68" name="Freeform 167"/>
            <p:cNvSpPr>
              <a:spLocks/>
            </p:cNvSpPr>
            <p:nvPr/>
          </p:nvSpPr>
          <p:spPr bwMode="auto">
            <a:xfrm>
              <a:off x="6644868" y="1780773"/>
              <a:ext cx="206643" cy="52810"/>
            </a:xfrm>
            <a:custGeom>
              <a:avLst/>
              <a:gdLst>
                <a:gd name="T0" fmla="*/ 125 w 125"/>
                <a:gd name="T1" fmla="*/ 32 h 34"/>
                <a:gd name="T2" fmla="*/ 102 w 125"/>
                <a:gd name="T3" fmla="*/ 34 h 34"/>
                <a:gd name="T4" fmla="*/ 65 w 125"/>
                <a:gd name="T5" fmla="*/ 30 h 34"/>
                <a:gd name="T6" fmla="*/ 39 w 125"/>
                <a:gd name="T7" fmla="*/ 24 h 34"/>
                <a:gd name="T8" fmla="*/ 19 w 125"/>
                <a:gd name="T9" fmla="*/ 15 h 34"/>
                <a:gd name="T10" fmla="*/ 0 w 125"/>
                <a:gd name="T11" fmla="*/ 12 h 34"/>
                <a:gd name="T12" fmla="*/ 19 w 125"/>
                <a:gd name="T13" fmla="*/ 3 h 34"/>
                <a:gd name="T14" fmla="*/ 39 w 125"/>
                <a:gd name="T15" fmla="*/ 0 h 34"/>
                <a:gd name="T16" fmla="*/ 70 w 125"/>
                <a:gd name="T17" fmla="*/ 7 h 34"/>
                <a:gd name="T18" fmla="*/ 113 w 125"/>
                <a:gd name="T19" fmla="*/ 19 h 34"/>
                <a:gd name="T20" fmla="*/ 125 w 125"/>
                <a:gd name="T21" fmla="*/ 32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25" h="34">
                  <a:moveTo>
                    <a:pt x="125" y="32"/>
                  </a:moveTo>
                  <a:lnTo>
                    <a:pt x="102" y="34"/>
                  </a:lnTo>
                  <a:lnTo>
                    <a:pt x="65" y="30"/>
                  </a:lnTo>
                  <a:lnTo>
                    <a:pt x="39" y="24"/>
                  </a:lnTo>
                  <a:lnTo>
                    <a:pt x="19" y="15"/>
                  </a:lnTo>
                  <a:lnTo>
                    <a:pt x="0" y="12"/>
                  </a:lnTo>
                  <a:lnTo>
                    <a:pt x="19" y="3"/>
                  </a:lnTo>
                  <a:lnTo>
                    <a:pt x="39" y="0"/>
                  </a:lnTo>
                  <a:lnTo>
                    <a:pt x="70" y="7"/>
                  </a:lnTo>
                  <a:lnTo>
                    <a:pt x="113" y="19"/>
                  </a:lnTo>
                  <a:lnTo>
                    <a:pt x="125" y="32"/>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69" name="Freeform 168"/>
            <p:cNvSpPr>
              <a:spLocks/>
            </p:cNvSpPr>
            <p:nvPr/>
          </p:nvSpPr>
          <p:spPr bwMode="auto">
            <a:xfrm>
              <a:off x="5810030" y="4284627"/>
              <a:ext cx="54554" cy="57471"/>
            </a:xfrm>
            <a:custGeom>
              <a:avLst/>
              <a:gdLst>
                <a:gd name="T0" fmla="*/ 25 w 33"/>
                <a:gd name="T1" fmla="*/ 0 h 37"/>
                <a:gd name="T2" fmla="*/ 33 w 33"/>
                <a:gd name="T3" fmla="*/ 12 h 37"/>
                <a:gd name="T4" fmla="*/ 31 w 33"/>
                <a:gd name="T5" fmla="*/ 24 h 37"/>
                <a:gd name="T6" fmla="*/ 26 w 33"/>
                <a:gd name="T7" fmla="*/ 27 h 37"/>
                <a:gd name="T8" fmla="*/ 16 w 33"/>
                <a:gd name="T9" fmla="*/ 25 h 37"/>
                <a:gd name="T10" fmla="*/ 11 w 33"/>
                <a:gd name="T11" fmla="*/ 37 h 37"/>
                <a:gd name="T12" fmla="*/ 0 w 33"/>
                <a:gd name="T13" fmla="*/ 35 h 37"/>
                <a:gd name="T14" fmla="*/ 1 w 33"/>
                <a:gd name="T15" fmla="*/ 24 h 37"/>
                <a:gd name="T16" fmla="*/ 4 w 33"/>
                <a:gd name="T17" fmla="*/ 22 h 37"/>
                <a:gd name="T18" fmla="*/ 4 w 33"/>
                <a:gd name="T19" fmla="*/ 10 h 37"/>
                <a:gd name="T20" fmla="*/ 10 w 33"/>
                <a:gd name="T21" fmla="*/ 4 h 37"/>
                <a:gd name="T22" fmla="*/ 14 w 33"/>
                <a:gd name="T23" fmla="*/ 6 h 37"/>
                <a:gd name="T24" fmla="*/ 25 w 33"/>
                <a:gd name="T25" fmla="*/ 0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3" h="37">
                  <a:moveTo>
                    <a:pt x="25" y="0"/>
                  </a:moveTo>
                  <a:lnTo>
                    <a:pt x="33" y="12"/>
                  </a:lnTo>
                  <a:lnTo>
                    <a:pt x="31" y="24"/>
                  </a:lnTo>
                  <a:lnTo>
                    <a:pt x="26" y="27"/>
                  </a:lnTo>
                  <a:lnTo>
                    <a:pt x="16" y="25"/>
                  </a:lnTo>
                  <a:lnTo>
                    <a:pt x="11" y="37"/>
                  </a:lnTo>
                  <a:lnTo>
                    <a:pt x="0" y="35"/>
                  </a:lnTo>
                  <a:lnTo>
                    <a:pt x="1" y="24"/>
                  </a:lnTo>
                  <a:lnTo>
                    <a:pt x="4" y="22"/>
                  </a:lnTo>
                  <a:lnTo>
                    <a:pt x="4" y="10"/>
                  </a:lnTo>
                  <a:lnTo>
                    <a:pt x="10" y="4"/>
                  </a:lnTo>
                  <a:lnTo>
                    <a:pt x="14" y="6"/>
                  </a:lnTo>
                  <a:lnTo>
                    <a:pt x="25"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70" name="Freeform 169"/>
            <p:cNvSpPr>
              <a:spLocks/>
            </p:cNvSpPr>
            <p:nvPr/>
          </p:nvSpPr>
          <p:spPr bwMode="auto">
            <a:xfrm>
              <a:off x="4419736" y="3355777"/>
              <a:ext cx="254584" cy="214350"/>
            </a:xfrm>
            <a:custGeom>
              <a:avLst/>
              <a:gdLst>
                <a:gd name="T0" fmla="*/ 151 w 154"/>
                <a:gd name="T1" fmla="*/ 11 h 138"/>
                <a:gd name="T2" fmla="*/ 151 w 154"/>
                <a:gd name="T3" fmla="*/ 0 h 138"/>
                <a:gd name="T4" fmla="*/ 154 w 154"/>
                <a:gd name="T5" fmla="*/ 0 h 138"/>
                <a:gd name="T6" fmla="*/ 154 w 154"/>
                <a:gd name="T7" fmla="*/ 1 h 138"/>
                <a:gd name="T8" fmla="*/ 153 w 154"/>
                <a:gd name="T9" fmla="*/ 5 h 138"/>
                <a:gd name="T10" fmla="*/ 153 w 154"/>
                <a:gd name="T11" fmla="*/ 37 h 138"/>
                <a:gd name="T12" fmla="*/ 94 w 154"/>
                <a:gd name="T13" fmla="*/ 36 h 138"/>
                <a:gd name="T14" fmla="*/ 93 w 154"/>
                <a:gd name="T15" fmla="*/ 89 h 138"/>
                <a:gd name="T16" fmla="*/ 77 w 154"/>
                <a:gd name="T17" fmla="*/ 91 h 138"/>
                <a:gd name="T18" fmla="*/ 72 w 154"/>
                <a:gd name="T19" fmla="*/ 101 h 138"/>
                <a:gd name="T20" fmla="*/ 75 w 154"/>
                <a:gd name="T21" fmla="*/ 131 h 138"/>
                <a:gd name="T22" fmla="*/ 4 w 154"/>
                <a:gd name="T23" fmla="*/ 131 h 138"/>
                <a:gd name="T24" fmla="*/ 0 w 154"/>
                <a:gd name="T25" fmla="*/ 138 h 138"/>
                <a:gd name="T26" fmla="*/ 1 w 154"/>
                <a:gd name="T27" fmla="*/ 129 h 138"/>
                <a:gd name="T28" fmla="*/ 1 w 154"/>
                <a:gd name="T29" fmla="*/ 129 h 138"/>
                <a:gd name="T30" fmla="*/ 42 w 154"/>
                <a:gd name="T31" fmla="*/ 128 h 138"/>
                <a:gd name="T32" fmla="*/ 44 w 154"/>
                <a:gd name="T33" fmla="*/ 120 h 138"/>
                <a:gd name="T34" fmla="*/ 52 w 154"/>
                <a:gd name="T35" fmla="*/ 111 h 138"/>
                <a:gd name="T36" fmla="*/ 59 w 154"/>
                <a:gd name="T37" fmla="*/ 82 h 138"/>
                <a:gd name="T38" fmla="*/ 84 w 154"/>
                <a:gd name="T39" fmla="*/ 60 h 138"/>
                <a:gd name="T40" fmla="*/ 93 w 154"/>
                <a:gd name="T41" fmla="*/ 34 h 138"/>
                <a:gd name="T42" fmla="*/ 99 w 154"/>
                <a:gd name="T43" fmla="*/ 32 h 138"/>
                <a:gd name="T44" fmla="*/ 105 w 154"/>
                <a:gd name="T45" fmla="*/ 16 h 138"/>
                <a:gd name="T46" fmla="*/ 120 w 154"/>
                <a:gd name="T47" fmla="*/ 14 h 138"/>
                <a:gd name="T48" fmla="*/ 126 w 154"/>
                <a:gd name="T49" fmla="*/ 16 h 138"/>
                <a:gd name="T50" fmla="*/ 134 w 154"/>
                <a:gd name="T51" fmla="*/ 16 h 138"/>
                <a:gd name="T52" fmla="*/ 140 w 154"/>
                <a:gd name="T53" fmla="*/ 12 h 138"/>
                <a:gd name="T54" fmla="*/ 151 w 154"/>
                <a:gd name="T55" fmla="*/ 11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54" h="138">
                  <a:moveTo>
                    <a:pt x="151" y="11"/>
                  </a:moveTo>
                  <a:lnTo>
                    <a:pt x="151" y="0"/>
                  </a:lnTo>
                  <a:lnTo>
                    <a:pt x="154" y="0"/>
                  </a:lnTo>
                  <a:lnTo>
                    <a:pt x="154" y="1"/>
                  </a:lnTo>
                  <a:lnTo>
                    <a:pt x="153" y="5"/>
                  </a:lnTo>
                  <a:lnTo>
                    <a:pt x="153" y="37"/>
                  </a:lnTo>
                  <a:lnTo>
                    <a:pt x="94" y="36"/>
                  </a:lnTo>
                  <a:lnTo>
                    <a:pt x="93" y="89"/>
                  </a:lnTo>
                  <a:lnTo>
                    <a:pt x="77" y="91"/>
                  </a:lnTo>
                  <a:lnTo>
                    <a:pt x="72" y="101"/>
                  </a:lnTo>
                  <a:lnTo>
                    <a:pt x="75" y="131"/>
                  </a:lnTo>
                  <a:lnTo>
                    <a:pt x="4" y="131"/>
                  </a:lnTo>
                  <a:lnTo>
                    <a:pt x="0" y="138"/>
                  </a:lnTo>
                  <a:lnTo>
                    <a:pt x="1" y="129"/>
                  </a:lnTo>
                  <a:lnTo>
                    <a:pt x="1" y="129"/>
                  </a:lnTo>
                  <a:lnTo>
                    <a:pt x="42" y="128"/>
                  </a:lnTo>
                  <a:lnTo>
                    <a:pt x="44" y="120"/>
                  </a:lnTo>
                  <a:lnTo>
                    <a:pt x="52" y="111"/>
                  </a:lnTo>
                  <a:lnTo>
                    <a:pt x="59" y="82"/>
                  </a:lnTo>
                  <a:lnTo>
                    <a:pt x="84" y="60"/>
                  </a:lnTo>
                  <a:lnTo>
                    <a:pt x="93" y="34"/>
                  </a:lnTo>
                  <a:lnTo>
                    <a:pt x="99" y="32"/>
                  </a:lnTo>
                  <a:lnTo>
                    <a:pt x="105" y="16"/>
                  </a:lnTo>
                  <a:lnTo>
                    <a:pt x="120" y="14"/>
                  </a:lnTo>
                  <a:lnTo>
                    <a:pt x="126" y="16"/>
                  </a:lnTo>
                  <a:lnTo>
                    <a:pt x="134" y="16"/>
                  </a:lnTo>
                  <a:lnTo>
                    <a:pt x="140" y="12"/>
                  </a:lnTo>
                  <a:lnTo>
                    <a:pt x="151" y="11"/>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71" name="Freeform 170"/>
            <p:cNvSpPr>
              <a:spLocks/>
            </p:cNvSpPr>
            <p:nvPr/>
          </p:nvSpPr>
          <p:spPr bwMode="auto">
            <a:xfrm>
              <a:off x="5942281" y="3211325"/>
              <a:ext cx="639767" cy="509469"/>
            </a:xfrm>
            <a:custGeom>
              <a:avLst/>
              <a:gdLst>
                <a:gd name="T0" fmla="*/ 161 w 387"/>
                <a:gd name="T1" fmla="*/ 319 h 328"/>
                <a:gd name="T2" fmla="*/ 153 w 387"/>
                <a:gd name="T3" fmla="*/ 304 h 328"/>
                <a:gd name="T4" fmla="*/ 132 w 387"/>
                <a:gd name="T5" fmla="*/ 280 h 328"/>
                <a:gd name="T6" fmla="*/ 113 w 387"/>
                <a:gd name="T7" fmla="*/ 248 h 328"/>
                <a:gd name="T8" fmla="*/ 91 w 387"/>
                <a:gd name="T9" fmla="*/ 225 h 328"/>
                <a:gd name="T10" fmla="*/ 88 w 387"/>
                <a:gd name="T11" fmla="*/ 198 h 328"/>
                <a:gd name="T12" fmla="*/ 67 w 387"/>
                <a:gd name="T13" fmla="*/ 167 h 328"/>
                <a:gd name="T14" fmla="*/ 50 w 387"/>
                <a:gd name="T15" fmla="*/ 151 h 328"/>
                <a:gd name="T16" fmla="*/ 45 w 387"/>
                <a:gd name="T17" fmla="*/ 135 h 328"/>
                <a:gd name="T18" fmla="*/ 31 w 387"/>
                <a:gd name="T19" fmla="*/ 115 h 328"/>
                <a:gd name="T20" fmla="*/ 9 w 387"/>
                <a:gd name="T21" fmla="*/ 84 h 328"/>
                <a:gd name="T22" fmla="*/ 2 w 387"/>
                <a:gd name="T23" fmla="*/ 73 h 328"/>
                <a:gd name="T24" fmla="*/ 3 w 387"/>
                <a:gd name="T25" fmla="*/ 58 h 328"/>
                <a:gd name="T26" fmla="*/ 30 w 387"/>
                <a:gd name="T27" fmla="*/ 55 h 328"/>
                <a:gd name="T28" fmla="*/ 47 w 387"/>
                <a:gd name="T29" fmla="*/ 44 h 328"/>
                <a:gd name="T30" fmla="*/ 54 w 387"/>
                <a:gd name="T31" fmla="*/ 34 h 328"/>
                <a:gd name="T32" fmla="*/ 69 w 387"/>
                <a:gd name="T33" fmla="*/ 3 h 328"/>
                <a:gd name="T34" fmla="*/ 93 w 387"/>
                <a:gd name="T35" fmla="*/ 5 h 328"/>
                <a:gd name="T36" fmla="*/ 176 w 387"/>
                <a:gd name="T37" fmla="*/ 61 h 328"/>
                <a:gd name="T38" fmla="*/ 225 w 387"/>
                <a:gd name="T39" fmla="*/ 65 h 328"/>
                <a:gd name="T40" fmla="*/ 243 w 387"/>
                <a:gd name="T41" fmla="*/ 74 h 328"/>
                <a:gd name="T42" fmla="*/ 261 w 387"/>
                <a:gd name="T43" fmla="*/ 97 h 328"/>
                <a:gd name="T44" fmla="*/ 278 w 387"/>
                <a:gd name="T45" fmla="*/ 113 h 328"/>
                <a:gd name="T46" fmla="*/ 279 w 387"/>
                <a:gd name="T47" fmla="*/ 128 h 328"/>
                <a:gd name="T48" fmla="*/ 288 w 387"/>
                <a:gd name="T49" fmla="*/ 141 h 328"/>
                <a:gd name="T50" fmla="*/ 294 w 387"/>
                <a:gd name="T51" fmla="*/ 153 h 328"/>
                <a:gd name="T52" fmla="*/ 305 w 387"/>
                <a:gd name="T53" fmla="*/ 156 h 328"/>
                <a:gd name="T54" fmla="*/ 310 w 387"/>
                <a:gd name="T55" fmla="*/ 169 h 328"/>
                <a:gd name="T56" fmla="*/ 374 w 387"/>
                <a:gd name="T57" fmla="*/ 200 h 328"/>
                <a:gd name="T58" fmla="*/ 387 w 387"/>
                <a:gd name="T59" fmla="*/ 210 h 328"/>
                <a:gd name="T60" fmla="*/ 327 w 387"/>
                <a:gd name="T61" fmla="*/ 273 h 328"/>
                <a:gd name="T62" fmla="*/ 259 w 387"/>
                <a:gd name="T63" fmla="*/ 290 h 328"/>
                <a:gd name="T64" fmla="*/ 239 w 387"/>
                <a:gd name="T65" fmla="*/ 315 h 328"/>
                <a:gd name="T66" fmla="*/ 227 w 387"/>
                <a:gd name="T67" fmla="*/ 309 h 328"/>
                <a:gd name="T68" fmla="*/ 206 w 387"/>
                <a:gd name="T69" fmla="*/ 305 h 328"/>
                <a:gd name="T70" fmla="*/ 181 w 387"/>
                <a:gd name="T71" fmla="*/ 308 h 328"/>
                <a:gd name="T72" fmla="*/ 169 w 387"/>
                <a:gd name="T73" fmla="*/ 312 h 328"/>
                <a:gd name="T74" fmla="*/ 163 w 387"/>
                <a:gd name="T75" fmla="*/ 328 h 3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387" h="328">
                  <a:moveTo>
                    <a:pt x="163" y="328"/>
                  </a:moveTo>
                  <a:lnTo>
                    <a:pt x="161" y="319"/>
                  </a:lnTo>
                  <a:lnTo>
                    <a:pt x="155" y="313"/>
                  </a:lnTo>
                  <a:lnTo>
                    <a:pt x="153" y="304"/>
                  </a:lnTo>
                  <a:lnTo>
                    <a:pt x="143" y="297"/>
                  </a:lnTo>
                  <a:lnTo>
                    <a:pt x="132" y="280"/>
                  </a:lnTo>
                  <a:lnTo>
                    <a:pt x="126" y="263"/>
                  </a:lnTo>
                  <a:lnTo>
                    <a:pt x="113" y="248"/>
                  </a:lnTo>
                  <a:lnTo>
                    <a:pt x="104" y="245"/>
                  </a:lnTo>
                  <a:lnTo>
                    <a:pt x="91" y="225"/>
                  </a:lnTo>
                  <a:lnTo>
                    <a:pt x="88" y="211"/>
                  </a:lnTo>
                  <a:lnTo>
                    <a:pt x="88" y="198"/>
                  </a:lnTo>
                  <a:lnTo>
                    <a:pt x="76" y="175"/>
                  </a:lnTo>
                  <a:lnTo>
                    <a:pt x="67" y="167"/>
                  </a:lnTo>
                  <a:lnTo>
                    <a:pt x="57" y="163"/>
                  </a:lnTo>
                  <a:lnTo>
                    <a:pt x="50" y="151"/>
                  </a:lnTo>
                  <a:lnTo>
                    <a:pt x="51" y="146"/>
                  </a:lnTo>
                  <a:lnTo>
                    <a:pt x="45" y="135"/>
                  </a:lnTo>
                  <a:lnTo>
                    <a:pt x="39" y="131"/>
                  </a:lnTo>
                  <a:lnTo>
                    <a:pt x="31" y="115"/>
                  </a:lnTo>
                  <a:lnTo>
                    <a:pt x="19" y="99"/>
                  </a:lnTo>
                  <a:lnTo>
                    <a:pt x="9" y="84"/>
                  </a:lnTo>
                  <a:lnTo>
                    <a:pt x="0" y="85"/>
                  </a:lnTo>
                  <a:lnTo>
                    <a:pt x="2" y="73"/>
                  </a:lnTo>
                  <a:lnTo>
                    <a:pt x="2" y="66"/>
                  </a:lnTo>
                  <a:lnTo>
                    <a:pt x="3" y="58"/>
                  </a:lnTo>
                  <a:lnTo>
                    <a:pt x="23" y="61"/>
                  </a:lnTo>
                  <a:lnTo>
                    <a:pt x="30" y="55"/>
                  </a:lnTo>
                  <a:lnTo>
                    <a:pt x="34" y="47"/>
                  </a:lnTo>
                  <a:lnTo>
                    <a:pt x="47" y="44"/>
                  </a:lnTo>
                  <a:lnTo>
                    <a:pt x="49" y="37"/>
                  </a:lnTo>
                  <a:lnTo>
                    <a:pt x="54" y="34"/>
                  </a:lnTo>
                  <a:lnTo>
                    <a:pt x="35" y="13"/>
                  </a:lnTo>
                  <a:lnTo>
                    <a:pt x="69" y="3"/>
                  </a:lnTo>
                  <a:lnTo>
                    <a:pt x="72" y="0"/>
                  </a:lnTo>
                  <a:lnTo>
                    <a:pt x="93" y="5"/>
                  </a:lnTo>
                  <a:lnTo>
                    <a:pt x="121" y="20"/>
                  </a:lnTo>
                  <a:lnTo>
                    <a:pt x="176" y="61"/>
                  </a:lnTo>
                  <a:lnTo>
                    <a:pt x="209" y="63"/>
                  </a:lnTo>
                  <a:lnTo>
                    <a:pt x="225" y="65"/>
                  </a:lnTo>
                  <a:lnTo>
                    <a:pt x="230" y="75"/>
                  </a:lnTo>
                  <a:lnTo>
                    <a:pt x="243" y="74"/>
                  </a:lnTo>
                  <a:lnTo>
                    <a:pt x="252" y="92"/>
                  </a:lnTo>
                  <a:lnTo>
                    <a:pt x="261" y="97"/>
                  </a:lnTo>
                  <a:lnTo>
                    <a:pt x="265" y="104"/>
                  </a:lnTo>
                  <a:lnTo>
                    <a:pt x="278" y="113"/>
                  </a:lnTo>
                  <a:lnTo>
                    <a:pt x="280" y="121"/>
                  </a:lnTo>
                  <a:lnTo>
                    <a:pt x="279" y="128"/>
                  </a:lnTo>
                  <a:lnTo>
                    <a:pt x="282" y="135"/>
                  </a:lnTo>
                  <a:lnTo>
                    <a:pt x="288" y="141"/>
                  </a:lnTo>
                  <a:lnTo>
                    <a:pt x="291" y="148"/>
                  </a:lnTo>
                  <a:lnTo>
                    <a:pt x="294" y="153"/>
                  </a:lnTo>
                  <a:lnTo>
                    <a:pt x="300" y="157"/>
                  </a:lnTo>
                  <a:lnTo>
                    <a:pt x="305" y="156"/>
                  </a:lnTo>
                  <a:lnTo>
                    <a:pt x="309" y="164"/>
                  </a:lnTo>
                  <a:lnTo>
                    <a:pt x="310" y="169"/>
                  </a:lnTo>
                  <a:lnTo>
                    <a:pt x="319" y="190"/>
                  </a:lnTo>
                  <a:lnTo>
                    <a:pt x="374" y="200"/>
                  </a:lnTo>
                  <a:lnTo>
                    <a:pt x="378" y="196"/>
                  </a:lnTo>
                  <a:lnTo>
                    <a:pt x="387" y="210"/>
                  </a:lnTo>
                  <a:lnTo>
                    <a:pt x="379" y="252"/>
                  </a:lnTo>
                  <a:lnTo>
                    <a:pt x="327" y="273"/>
                  </a:lnTo>
                  <a:lnTo>
                    <a:pt x="275" y="281"/>
                  </a:lnTo>
                  <a:lnTo>
                    <a:pt x="259" y="290"/>
                  </a:lnTo>
                  <a:lnTo>
                    <a:pt x="247" y="312"/>
                  </a:lnTo>
                  <a:lnTo>
                    <a:pt x="239" y="315"/>
                  </a:lnTo>
                  <a:lnTo>
                    <a:pt x="234" y="308"/>
                  </a:lnTo>
                  <a:lnTo>
                    <a:pt x="227" y="309"/>
                  </a:lnTo>
                  <a:lnTo>
                    <a:pt x="210" y="307"/>
                  </a:lnTo>
                  <a:lnTo>
                    <a:pt x="206" y="305"/>
                  </a:lnTo>
                  <a:lnTo>
                    <a:pt x="185" y="306"/>
                  </a:lnTo>
                  <a:lnTo>
                    <a:pt x="181" y="308"/>
                  </a:lnTo>
                  <a:lnTo>
                    <a:pt x="173" y="302"/>
                  </a:lnTo>
                  <a:lnTo>
                    <a:pt x="169" y="312"/>
                  </a:lnTo>
                  <a:lnTo>
                    <a:pt x="171" y="321"/>
                  </a:lnTo>
                  <a:lnTo>
                    <a:pt x="163" y="328"/>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72" name="Freeform 171"/>
            <p:cNvSpPr>
              <a:spLocks/>
            </p:cNvSpPr>
            <p:nvPr/>
          </p:nvSpPr>
          <p:spPr bwMode="auto">
            <a:xfrm>
              <a:off x="5590161" y="3537508"/>
              <a:ext cx="487678" cy="431806"/>
            </a:xfrm>
            <a:custGeom>
              <a:avLst/>
              <a:gdLst>
                <a:gd name="T0" fmla="*/ 218 w 295"/>
                <a:gd name="T1" fmla="*/ 260 h 278"/>
                <a:gd name="T2" fmla="*/ 216 w 295"/>
                <a:gd name="T3" fmla="*/ 243 h 278"/>
                <a:gd name="T4" fmla="*/ 204 w 295"/>
                <a:gd name="T5" fmla="*/ 220 h 278"/>
                <a:gd name="T6" fmla="*/ 197 w 295"/>
                <a:gd name="T7" fmla="*/ 203 h 278"/>
                <a:gd name="T8" fmla="*/ 185 w 295"/>
                <a:gd name="T9" fmla="*/ 209 h 278"/>
                <a:gd name="T10" fmla="*/ 192 w 295"/>
                <a:gd name="T11" fmla="*/ 227 h 278"/>
                <a:gd name="T12" fmla="*/ 173 w 295"/>
                <a:gd name="T13" fmla="*/ 254 h 278"/>
                <a:gd name="T14" fmla="*/ 148 w 295"/>
                <a:gd name="T15" fmla="*/ 244 h 278"/>
                <a:gd name="T16" fmla="*/ 139 w 295"/>
                <a:gd name="T17" fmla="*/ 254 h 278"/>
                <a:gd name="T18" fmla="*/ 130 w 295"/>
                <a:gd name="T19" fmla="*/ 262 h 278"/>
                <a:gd name="T20" fmla="*/ 109 w 295"/>
                <a:gd name="T21" fmla="*/ 258 h 278"/>
                <a:gd name="T22" fmla="*/ 89 w 295"/>
                <a:gd name="T23" fmla="*/ 261 h 278"/>
                <a:gd name="T24" fmla="*/ 74 w 295"/>
                <a:gd name="T25" fmla="*/ 247 h 278"/>
                <a:gd name="T26" fmla="*/ 58 w 295"/>
                <a:gd name="T27" fmla="*/ 244 h 278"/>
                <a:gd name="T28" fmla="*/ 49 w 295"/>
                <a:gd name="T29" fmla="*/ 272 h 278"/>
                <a:gd name="T30" fmla="*/ 37 w 295"/>
                <a:gd name="T31" fmla="*/ 278 h 278"/>
                <a:gd name="T32" fmla="*/ 29 w 295"/>
                <a:gd name="T33" fmla="*/ 271 h 278"/>
                <a:gd name="T34" fmla="*/ 30 w 295"/>
                <a:gd name="T35" fmla="*/ 256 h 278"/>
                <a:gd name="T36" fmla="*/ 20 w 295"/>
                <a:gd name="T37" fmla="*/ 235 h 278"/>
                <a:gd name="T38" fmla="*/ 17 w 295"/>
                <a:gd name="T39" fmla="*/ 221 h 278"/>
                <a:gd name="T40" fmla="*/ 10 w 295"/>
                <a:gd name="T41" fmla="*/ 203 h 278"/>
                <a:gd name="T42" fmla="*/ 0 w 295"/>
                <a:gd name="T43" fmla="*/ 196 h 278"/>
                <a:gd name="T44" fmla="*/ 6 w 295"/>
                <a:gd name="T45" fmla="*/ 180 h 278"/>
                <a:gd name="T46" fmla="*/ 9 w 295"/>
                <a:gd name="T47" fmla="*/ 165 h 278"/>
                <a:gd name="T48" fmla="*/ 10 w 295"/>
                <a:gd name="T49" fmla="*/ 147 h 278"/>
                <a:gd name="T50" fmla="*/ 34 w 295"/>
                <a:gd name="T51" fmla="*/ 133 h 278"/>
                <a:gd name="T52" fmla="*/ 30 w 295"/>
                <a:gd name="T53" fmla="*/ 42 h 278"/>
                <a:gd name="T54" fmla="*/ 49 w 295"/>
                <a:gd name="T55" fmla="*/ 0 h 278"/>
                <a:gd name="T56" fmla="*/ 191 w 295"/>
                <a:gd name="T57" fmla="*/ 0 h 278"/>
                <a:gd name="T58" fmla="*/ 269 w 295"/>
                <a:gd name="T59" fmla="*/ 21 h 278"/>
                <a:gd name="T60" fmla="*/ 270 w 295"/>
                <a:gd name="T61" fmla="*/ 46 h 278"/>
                <a:gd name="T62" fmla="*/ 285 w 295"/>
                <a:gd name="T63" fmla="*/ 76 h 278"/>
                <a:gd name="T64" fmla="*/ 287 w 295"/>
                <a:gd name="T65" fmla="*/ 95 h 278"/>
                <a:gd name="T66" fmla="*/ 268 w 295"/>
                <a:gd name="T67" fmla="*/ 105 h 278"/>
                <a:gd name="T68" fmla="*/ 260 w 295"/>
                <a:gd name="T69" fmla="*/ 149 h 278"/>
                <a:gd name="T70" fmla="*/ 260 w 295"/>
                <a:gd name="T71" fmla="*/ 175 h 278"/>
                <a:gd name="T72" fmla="*/ 243 w 295"/>
                <a:gd name="T73" fmla="*/ 206 h 278"/>
                <a:gd name="T74" fmla="*/ 234 w 295"/>
                <a:gd name="T75" fmla="*/ 231 h 278"/>
                <a:gd name="T76" fmla="*/ 221 w 295"/>
                <a:gd name="T77" fmla="*/ 258 h 2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295" h="278">
                  <a:moveTo>
                    <a:pt x="221" y="261"/>
                  </a:moveTo>
                  <a:lnTo>
                    <a:pt x="218" y="260"/>
                  </a:lnTo>
                  <a:lnTo>
                    <a:pt x="218" y="250"/>
                  </a:lnTo>
                  <a:lnTo>
                    <a:pt x="216" y="243"/>
                  </a:lnTo>
                  <a:lnTo>
                    <a:pt x="207" y="235"/>
                  </a:lnTo>
                  <a:lnTo>
                    <a:pt x="204" y="220"/>
                  </a:lnTo>
                  <a:lnTo>
                    <a:pt x="206" y="204"/>
                  </a:lnTo>
                  <a:lnTo>
                    <a:pt x="197" y="203"/>
                  </a:lnTo>
                  <a:lnTo>
                    <a:pt x="196" y="208"/>
                  </a:lnTo>
                  <a:lnTo>
                    <a:pt x="185" y="209"/>
                  </a:lnTo>
                  <a:lnTo>
                    <a:pt x="190" y="215"/>
                  </a:lnTo>
                  <a:lnTo>
                    <a:pt x="192" y="227"/>
                  </a:lnTo>
                  <a:lnTo>
                    <a:pt x="182" y="239"/>
                  </a:lnTo>
                  <a:lnTo>
                    <a:pt x="173" y="254"/>
                  </a:lnTo>
                  <a:lnTo>
                    <a:pt x="164" y="256"/>
                  </a:lnTo>
                  <a:lnTo>
                    <a:pt x="148" y="244"/>
                  </a:lnTo>
                  <a:lnTo>
                    <a:pt x="141" y="248"/>
                  </a:lnTo>
                  <a:lnTo>
                    <a:pt x="139" y="254"/>
                  </a:lnTo>
                  <a:lnTo>
                    <a:pt x="130" y="258"/>
                  </a:lnTo>
                  <a:lnTo>
                    <a:pt x="130" y="262"/>
                  </a:lnTo>
                  <a:lnTo>
                    <a:pt x="111" y="262"/>
                  </a:lnTo>
                  <a:lnTo>
                    <a:pt x="109" y="258"/>
                  </a:lnTo>
                  <a:lnTo>
                    <a:pt x="95" y="257"/>
                  </a:lnTo>
                  <a:lnTo>
                    <a:pt x="89" y="261"/>
                  </a:lnTo>
                  <a:lnTo>
                    <a:pt x="84" y="259"/>
                  </a:lnTo>
                  <a:lnTo>
                    <a:pt x="74" y="247"/>
                  </a:lnTo>
                  <a:lnTo>
                    <a:pt x="71" y="241"/>
                  </a:lnTo>
                  <a:lnTo>
                    <a:pt x="58" y="244"/>
                  </a:lnTo>
                  <a:lnTo>
                    <a:pt x="53" y="254"/>
                  </a:lnTo>
                  <a:lnTo>
                    <a:pt x="49" y="272"/>
                  </a:lnTo>
                  <a:lnTo>
                    <a:pt x="42" y="276"/>
                  </a:lnTo>
                  <a:lnTo>
                    <a:pt x="37" y="278"/>
                  </a:lnTo>
                  <a:lnTo>
                    <a:pt x="35" y="277"/>
                  </a:lnTo>
                  <a:lnTo>
                    <a:pt x="29" y="271"/>
                  </a:lnTo>
                  <a:lnTo>
                    <a:pt x="28" y="265"/>
                  </a:lnTo>
                  <a:lnTo>
                    <a:pt x="30" y="256"/>
                  </a:lnTo>
                  <a:lnTo>
                    <a:pt x="30" y="248"/>
                  </a:lnTo>
                  <a:lnTo>
                    <a:pt x="20" y="235"/>
                  </a:lnTo>
                  <a:lnTo>
                    <a:pt x="17" y="226"/>
                  </a:lnTo>
                  <a:lnTo>
                    <a:pt x="17" y="221"/>
                  </a:lnTo>
                  <a:lnTo>
                    <a:pt x="10" y="215"/>
                  </a:lnTo>
                  <a:lnTo>
                    <a:pt x="10" y="203"/>
                  </a:lnTo>
                  <a:lnTo>
                    <a:pt x="6" y="195"/>
                  </a:lnTo>
                  <a:lnTo>
                    <a:pt x="0" y="196"/>
                  </a:lnTo>
                  <a:lnTo>
                    <a:pt x="1" y="188"/>
                  </a:lnTo>
                  <a:lnTo>
                    <a:pt x="6" y="180"/>
                  </a:lnTo>
                  <a:lnTo>
                    <a:pt x="4" y="171"/>
                  </a:lnTo>
                  <a:lnTo>
                    <a:pt x="9" y="165"/>
                  </a:lnTo>
                  <a:lnTo>
                    <a:pt x="6" y="160"/>
                  </a:lnTo>
                  <a:lnTo>
                    <a:pt x="10" y="147"/>
                  </a:lnTo>
                  <a:lnTo>
                    <a:pt x="18" y="132"/>
                  </a:lnTo>
                  <a:lnTo>
                    <a:pt x="34" y="133"/>
                  </a:lnTo>
                  <a:lnTo>
                    <a:pt x="30" y="51"/>
                  </a:lnTo>
                  <a:lnTo>
                    <a:pt x="30" y="42"/>
                  </a:lnTo>
                  <a:lnTo>
                    <a:pt x="51" y="42"/>
                  </a:lnTo>
                  <a:lnTo>
                    <a:pt x="49" y="0"/>
                  </a:lnTo>
                  <a:lnTo>
                    <a:pt x="121" y="0"/>
                  </a:lnTo>
                  <a:lnTo>
                    <a:pt x="191" y="0"/>
                  </a:lnTo>
                  <a:lnTo>
                    <a:pt x="262" y="0"/>
                  </a:lnTo>
                  <a:lnTo>
                    <a:pt x="269" y="21"/>
                  </a:lnTo>
                  <a:lnTo>
                    <a:pt x="266" y="24"/>
                  </a:lnTo>
                  <a:lnTo>
                    <a:pt x="270" y="46"/>
                  </a:lnTo>
                  <a:lnTo>
                    <a:pt x="278" y="71"/>
                  </a:lnTo>
                  <a:lnTo>
                    <a:pt x="285" y="76"/>
                  </a:lnTo>
                  <a:lnTo>
                    <a:pt x="295" y="84"/>
                  </a:lnTo>
                  <a:lnTo>
                    <a:pt x="287" y="95"/>
                  </a:lnTo>
                  <a:lnTo>
                    <a:pt x="273" y="99"/>
                  </a:lnTo>
                  <a:lnTo>
                    <a:pt x="268" y="105"/>
                  </a:lnTo>
                  <a:lnTo>
                    <a:pt x="267" y="119"/>
                  </a:lnTo>
                  <a:lnTo>
                    <a:pt x="260" y="149"/>
                  </a:lnTo>
                  <a:lnTo>
                    <a:pt x="263" y="158"/>
                  </a:lnTo>
                  <a:lnTo>
                    <a:pt x="260" y="175"/>
                  </a:lnTo>
                  <a:lnTo>
                    <a:pt x="254" y="196"/>
                  </a:lnTo>
                  <a:lnTo>
                    <a:pt x="243" y="206"/>
                  </a:lnTo>
                  <a:lnTo>
                    <a:pt x="236" y="222"/>
                  </a:lnTo>
                  <a:lnTo>
                    <a:pt x="234" y="231"/>
                  </a:lnTo>
                  <a:lnTo>
                    <a:pt x="226" y="236"/>
                  </a:lnTo>
                  <a:lnTo>
                    <a:pt x="221" y="258"/>
                  </a:lnTo>
                  <a:lnTo>
                    <a:pt x="221" y="261"/>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73" name="Freeform 172"/>
            <p:cNvSpPr>
              <a:spLocks/>
            </p:cNvSpPr>
            <p:nvPr/>
          </p:nvSpPr>
          <p:spPr bwMode="auto">
            <a:xfrm>
              <a:off x="5651328" y="3852820"/>
              <a:ext cx="347160" cy="282693"/>
            </a:xfrm>
            <a:custGeom>
              <a:avLst/>
              <a:gdLst>
                <a:gd name="T0" fmla="*/ 184 w 210"/>
                <a:gd name="T1" fmla="*/ 58 h 182"/>
                <a:gd name="T2" fmla="*/ 185 w 210"/>
                <a:gd name="T3" fmla="*/ 74 h 182"/>
                <a:gd name="T4" fmla="*/ 182 w 210"/>
                <a:gd name="T5" fmla="*/ 80 h 182"/>
                <a:gd name="T6" fmla="*/ 172 w 210"/>
                <a:gd name="T7" fmla="*/ 81 h 182"/>
                <a:gd name="T8" fmla="*/ 166 w 210"/>
                <a:gd name="T9" fmla="*/ 93 h 182"/>
                <a:gd name="T10" fmla="*/ 178 w 210"/>
                <a:gd name="T11" fmla="*/ 94 h 182"/>
                <a:gd name="T12" fmla="*/ 187 w 210"/>
                <a:gd name="T13" fmla="*/ 104 h 182"/>
                <a:gd name="T14" fmla="*/ 191 w 210"/>
                <a:gd name="T15" fmla="*/ 113 h 182"/>
                <a:gd name="T16" fmla="*/ 199 w 210"/>
                <a:gd name="T17" fmla="*/ 117 h 182"/>
                <a:gd name="T18" fmla="*/ 210 w 210"/>
                <a:gd name="T19" fmla="*/ 140 h 182"/>
                <a:gd name="T20" fmla="*/ 198 w 210"/>
                <a:gd name="T21" fmla="*/ 154 h 182"/>
                <a:gd name="T22" fmla="*/ 187 w 210"/>
                <a:gd name="T23" fmla="*/ 166 h 182"/>
                <a:gd name="T24" fmla="*/ 175 w 210"/>
                <a:gd name="T25" fmla="*/ 176 h 182"/>
                <a:gd name="T26" fmla="*/ 163 w 210"/>
                <a:gd name="T27" fmla="*/ 176 h 182"/>
                <a:gd name="T28" fmla="*/ 148 w 210"/>
                <a:gd name="T29" fmla="*/ 180 h 182"/>
                <a:gd name="T30" fmla="*/ 136 w 210"/>
                <a:gd name="T31" fmla="*/ 176 h 182"/>
                <a:gd name="T32" fmla="*/ 129 w 210"/>
                <a:gd name="T33" fmla="*/ 182 h 182"/>
                <a:gd name="T34" fmla="*/ 112 w 210"/>
                <a:gd name="T35" fmla="*/ 168 h 182"/>
                <a:gd name="T36" fmla="*/ 108 w 210"/>
                <a:gd name="T37" fmla="*/ 159 h 182"/>
                <a:gd name="T38" fmla="*/ 98 w 210"/>
                <a:gd name="T39" fmla="*/ 163 h 182"/>
                <a:gd name="T40" fmla="*/ 89 w 210"/>
                <a:gd name="T41" fmla="*/ 162 h 182"/>
                <a:gd name="T42" fmla="*/ 84 w 210"/>
                <a:gd name="T43" fmla="*/ 165 h 182"/>
                <a:gd name="T44" fmla="*/ 76 w 210"/>
                <a:gd name="T45" fmla="*/ 163 h 182"/>
                <a:gd name="T46" fmla="*/ 65 w 210"/>
                <a:gd name="T47" fmla="*/ 146 h 182"/>
                <a:gd name="T48" fmla="*/ 62 w 210"/>
                <a:gd name="T49" fmla="*/ 139 h 182"/>
                <a:gd name="T50" fmla="*/ 48 w 210"/>
                <a:gd name="T51" fmla="*/ 131 h 182"/>
                <a:gd name="T52" fmla="*/ 43 w 210"/>
                <a:gd name="T53" fmla="*/ 118 h 182"/>
                <a:gd name="T54" fmla="*/ 35 w 210"/>
                <a:gd name="T55" fmla="*/ 109 h 182"/>
                <a:gd name="T56" fmla="*/ 23 w 210"/>
                <a:gd name="T57" fmla="*/ 99 h 182"/>
                <a:gd name="T58" fmla="*/ 23 w 210"/>
                <a:gd name="T59" fmla="*/ 92 h 182"/>
                <a:gd name="T60" fmla="*/ 13 w 210"/>
                <a:gd name="T61" fmla="*/ 84 h 182"/>
                <a:gd name="T62" fmla="*/ 0 w 210"/>
                <a:gd name="T63" fmla="*/ 75 h 182"/>
                <a:gd name="T64" fmla="*/ 5 w 210"/>
                <a:gd name="T65" fmla="*/ 73 h 182"/>
                <a:gd name="T66" fmla="*/ 12 w 210"/>
                <a:gd name="T67" fmla="*/ 69 h 182"/>
                <a:gd name="T68" fmla="*/ 16 w 210"/>
                <a:gd name="T69" fmla="*/ 51 h 182"/>
                <a:gd name="T70" fmla="*/ 21 w 210"/>
                <a:gd name="T71" fmla="*/ 41 h 182"/>
                <a:gd name="T72" fmla="*/ 34 w 210"/>
                <a:gd name="T73" fmla="*/ 38 h 182"/>
                <a:gd name="T74" fmla="*/ 37 w 210"/>
                <a:gd name="T75" fmla="*/ 44 h 182"/>
                <a:gd name="T76" fmla="*/ 47 w 210"/>
                <a:gd name="T77" fmla="*/ 56 h 182"/>
                <a:gd name="T78" fmla="*/ 52 w 210"/>
                <a:gd name="T79" fmla="*/ 58 h 182"/>
                <a:gd name="T80" fmla="*/ 59 w 210"/>
                <a:gd name="T81" fmla="*/ 54 h 182"/>
                <a:gd name="T82" fmla="*/ 72 w 210"/>
                <a:gd name="T83" fmla="*/ 55 h 182"/>
                <a:gd name="T84" fmla="*/ 74 w 210"/>
                <a:gd name="T85" fmla="*/ 59 h 182"/>
                <a:gd name="T86" fmla="*/ 93 w 210"/>
                <a:gd name="T87" fmla="*/ 59 h 182"/>
                <a:gd name="T88" fmla="*/ 93 w 210"/>
                <a:gd name="T89" fmla="*/ 55 h 182"/>
                <a:gd name="T90" fmla="*/ 102 w 210"/>
                <a:gd name="T91" fmla="*/ 51 h 182"/>
                <a:gd name="T92" fmla="*/ 104 w 210"/>
                <a:gd name="T93" fmla="*/ 45 h 182"/>
                <a:gd name="T94" fmla="*/ 111 w 210"/>
                <a:gd name="T95" fmla="*/ 41 h 182"/>
                <a:gd name="T96" fmla="*/ 127 w 210"/>
                <a:gd name="T97" fmla="*/ 53 h 182"/>
                <a:gd name="T98" fmla="*/ 136 w 210"/>
                <a:gd name="T99" fmla="*/ 51 h 182"/>
                <a:gd name="T100" fmla="*/ 145 w 210"/>
                <a:gd name="T101" fmla="*/ 36 h 182"/>
                <a:gd name="T102" fmla="*/ 155 w 210"/>
                <a:gd name="T103" fmla="*/ 24 h 182"/>
                <a:gd name="T104" fmla="*/ 153 w 210"/>
                <a:gd name="T105" fmla="*/ 12 h 182"/>
                <a:gd name="T106" fmla="*/ 148 w 210"/>
                <a:gd name="T107" fmla="*/ 6 h 182"/>
                <a:gd name="T108" fmla="*/ 159 w 210"/>
                <a:gd name="T109" fmla="*/ 5 h 182"/>
                <a:gd name="T110" fmla="*/ 160 w 210"/>
                <a:gd name="T111" fmla="*/ 0 h 182"/>
                <a:gd name="T112" fmla="*/ 169 w 210"/>
                <a:gd name="T113" fmla="*/ 1 h 182"/>
                <a:gd name="T114" fmla="*/ 167 w 210"/>
                <a:gd name="T115" fmla="*/ 17 h 182"/>
                <a:gd name="T116" fmla="*/ 170 w 210"/>
                <a:gd name="T117" fmla="*/ 32 h 182"/>
                <a:gd name="T118" fmla="*/ 179 w 210"/>
                <a:gd name="T119" fmla="*/ 40 h 182"/>
                <a:gd name="T120" fmla="*/ 181 w 210"/>
                <a:gd name="T121" fmla="*/ 47 h 182"/>
                <a:gd name="T122" fmla="*/ 181 w 210"/>
                <a:gd name="T123" fmla="*/ 57 h 182"/>
                <a:gd name="T124" fmla="*/ 184 w 210"/>
                <a:gd name="T125" fmla="*/ 58 h 1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10" h="182">
                  <a:moveTo>
                    <a:pt x="184" y="58"/>
                  </a:moveTo>
                  <a:lnTo>
                    <a:pt x="185" y="74"/>
                  </a:lnTo>
                  <a:lnTo>
                    <a:pt x="182" y="80"/>
                  </a:lnTo>
                  <a:lnTo>
                    <a:pt x="172" y="81"/>
                  </a:lnTo>
                  <a:lnTo>
                    <a:pt x="166" y="93"/>
                  </a:lnTo>
                  <a:lnTo>
                    <a:pt x="178" y="94"/>
                  </a:lnTo>
                  <a:lnTo>
                    <a:pt x="187" y="104"/>
                  </a:lnTo>
                  <a:lnTo>
                    <a:pt x="191" y="113"/>
                  </a:lnTo>
                  <a:lnTo>
                    <a:pt x="199" y="117"/>
                  </a:lnTo>
                  <a:lnTo>
                    <a:pt x="210" y="140"/>
                  </a:lnTo>
                  <a:lnTo>
                    <a:pt x="198" y="154"/>
                  </a:lnTo>
                  <a:lnTo>
                    <a:pt x="187" y="166"/>
                  </a:lnTo>
                  <a:lnTo>
                    <a:pt x="175" y="176"/>
                  </a:lnTo>
                  <a:lnTo>
                    <a:pt x="163" y="176"/>
                  </a:lnTo>
                  <a:lnTo>
                    <a:pt x="148" y="180"/>
                  </a:lnTo>
                  <a:lnTo>
                    <a:pt x="136" y="176"/>
                  </a:lnTo>
                  <a:lnTo>
                    <a:pt x="129" y="182"/>
                  </a:lnTo>
                  <a:lnTo>
                    <a:pt x="112" y="168"/>
                  </a:lnTo>
                  <a:lnTo>
                    <a:pt x="108" y="159"/>
                  </a:lnTo>
                  <a:lnTo>
                    <a:pt x="98" y="163"/>
                  </a:lnTo>
                  <a:lnTo>
                    <a:pt x="89" y="162"/>
                  </a:lnTo>
                  <a:lnTo>
                    <a:pt x="84" y="165"/>
                  </a:lnTo>
                  <a:lnTo>
                    <a:pt x="76" y="163"/>
                  </a:lnTo>
                  <a:lnTo>
                    <a:pt x="65" y="146"/>
                  </a:lnTo>
                  <a:lnTo>
                    <a:pt x="62" y="139"/>
                  </a:lnTo>
                  <a:lnTo>
                    <a:pt x="48" y="131"/>
                  </a:lnTo>
                  <a:lnTo>
                    <a:pt x="43" y="118"/>
                  </a:lnTo>
                  <a:lnTo>
                    <a:pt x="35" y="109"/>
                  </a:lnTo>
                  <a:lnTo>
                    <a:pt x="23" y="99"/>
                  </a:lnTo>
                  <a:lnTo>
                    <a:pt x="23" y="92"/>
                  </a:lnTo>
                  <a:lnTo>
                    <a:pt x="13" y="84"/>
                  </a:lnTo>
                  <a:lnTo>
                    <a:pt x="0" y="75"/>
                  </a:lnTo>
                  <a:lnTo>
                    <a:pt x="5" y="73"/>
                  </a:lnTo>
                  <a:lnTo>
                    <a:pt x="12" y="69"/>
                  </a:lnTo>
                  <a:lnTo>
                    <a:pt x="16" y="51"/>
                  </a:lnTo>
                  <a:lnTo>
                    <a:pt x="21" y="41"/>
                  </a:lnTo>
                  <a:lnTo>
                    <a:pt x="34" y="38"/>
                  </a:lnTo>
                  <a:lnTo>
                    <a:pt x="37" y="44"/>
                  </a:lnTo>
                  <a:lnTo>
                    <a:pt x="47" y="56"/>
                  </a:lnTo>
                  <a:lnTo>
                    <a:pt x="52" y="58"/>
                  </a:lnTo>
                  <a:lnTo>
                    <a:pt x="59" y="54"/>
                  </a:lnTo>
                  <a:lnTo>
                    <a:pt x="72" y="55"/>
                  </a:lnTo>
                  <a:lnTo>
                    <a:pt x="74" y="59"/>
                  </a:lnTo>
                  <a:lnTo>
                    <a:pt x="93" y="59"/>
                  </a:lnTo>
                  <a:lnTo>
                    <a:pt x="93" y="55"/>
                  </a:lnTo>
                  <a:lnTo>
                    <a:pt x="102" y="51"/>
                  </a:lnTo>
                  <a:lnTo>
                    <a:pt x="104" y="45"/>
                  </a:lnTo>
                  <a:lnTo>
                    <a:pt x="111" y="41"/>
                  </a:lnTo>
                  <a:lnTo>
                    <a:pt x="127" y="53"/>
                  </a:lnTo>
                  <a:lnTo>
                    <a:pt x="136" y="51"/>
                  </a:lnTo>
                  <a:lnTo>
                    <a:pt x="145" y="36"/>
                  </a:lnTo>
                  <a:lnTo>
                    <a:pt x="155" y="24"/>
                  </a:lnTo>
                  <a:lnTo>
                    <a:pt x="153" y="12"/>
                  </a:lnTo>
                  <a:lnTo>
                    <a:pt x="148" y="6"/>
                  </a:lnTo>
                  <a:lnTo>
                    <a:pt x="159" y="5"/>
                  </a:lnTo>
                  <a:lnTo>
                    <a:pt x="160" y="0"/>
                  </a:lnTo>
                  <a:lnTo>
                    <a:pt x="169" y="1"/>
                  </a:lnTo>
                  <a:lnTo>
                    <a:pt x="167" y="17"/>
                  </a:lnTo>
                  <a:lnTo>
                    <a:pt x="170" y="32"/>
                  </a:lnTo>
                  <a:lnTo>
                    <a:pt x="179" y="40"/>
                  </a:lnTo>
                  <a:lnTo>
                    <a:pt x="181" y="47"/>
                  </a:lnTo>
                  <a:lnTo>
                    <a:pt x="181" y="57"/>
                  </a:lnTo>
                  <a:lnTo>
                    <a:pt x="184" y="58"/>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74" name="Freeform 173"/>
            <p:cNvSpPr>
              <a:spLocks/>
            </p:cNvSpPr>
            <p:nvPr/>
          </p:nvSpPr>
          <p:spPr bwMode="auto">
            <a:xfrm>
              <a:off x="4396592" y="3713027"/>
              <a:ext cx="185152" cy="136687"/>
            </a:xfrm>
            <a:custGeom>
              <a:avLst/>
              <a:gdLst>
                <a:gd name="T0" fmla="*/ 17 w 112"/>
                <a:gd name="T1" fmla="*/ 62 h 88"/>
                <a:gd name="T2" fmla="*/ 10 w 112"/>
                <a:gd name="T3" fmla="*/ 46 h 88"/>
                <a:gd name="T4" fmla="*/ 0 w 112"/>
                <a:gd name="T5" fmla="*/ 38 h 88"/>
                <a:gd name="T6" fmla="*/ 9 w 112"/>
                <a:gd name="T7" fmla="*/ 34 h 88"/>
                <a:gd name="T8" fmla="*/ 18 w 112"/>
                <a:gd name="T9" fmla="*/ 20 h 88"/>
                <a:gd name="T10" fmla="*/ 22 w 112"/>
                <a:gd name="T11" fmla="*/ 9 h 88"/>
                <a:gd name="T12" fmla="*/ 29 w 112"/>
                <a:gd name="T13" fmla="*/ 2 h 88"/>
                <a:gd name="T14" fmla="*/ 38 w 112"/>
                <a:gd name="T15" fmla="*/ 4 h 88"/>
                <a:gd name="T16" fmla="*/ 47 w 112"/>
                <a:gd name="T17" fmla="*/ 0 h 88"/>
                <a:gd name="T18" fmla="*/ 57 w 112"/>
                <a:gd name="T19" fmla="*/ 0 h 88"/>
                <a:gd name="T20" fmla="*/ 65 w 112"/>
                <a:gd name="T21" fmla="*/ 6 h 88"/>
                <a:gd name="T22" fmla="*/ 77 w 112"/>
                <a:gd name="T23" fmla="*/ 11 h 88"/>
                <a:gd name="T24" fmla="*/ 88 w 112"/>
                <a:gd name="T25" fmla="*/ 26 h 88"/>
                <a:gd name="T26" fmla="*/ 100 w 112"/>
                <a:gd name="T27" fmla="*/ 41 h 88"/>
                <a:gd name="T28" fmla="*/ 100 w 112"/>
                <a:gd name="T29" fmla="*/ 54 h 88"/>
                <a:gd name="T30" fmla="*/ 104 w 112"/>
                <a:gd name="T31" fmla="*/ 66 h 88"/>
                <a:gd name="T32" fmla="*/ 111 w 112"/>
                <a:gd name="T33" fmla="*/ 71 h 88"/>
                <a:gd name="T34" fmla="*/ 112 w 112"/>
                <a:gd name="T35" fmla="*/ 79 h 88"/>
                <a:gd name="T36" fmla="*/ 111 w 112"/>
                <a:gd name="T37" fmla="*/ 86 h 88"/>
                <a:gd name="T38" fmla="*/ 109 w 112"/>
                <a:gd name="T39" fmla="*/ 87 h 88"/>
                <a:gd name="T40" fmla="*/ 99 w 112"/>
                <a:gd name="T41" fmla="*/ 85 h 88"/>
                <a:gd name="T42" fmla="*/ 97 w 112"/>
                <a:gd name="T43" fmla="*/ 88 h 88"/>
                <a:gd name="T44" fmla="*/ 93 w 112"/>
                <a:gd name="T45" fmla="*/ 88 h 88"/>
                <a:gd name="T46" fmla="*/ 80 w 112"/>
                <a:gd name="T47" fmla="*/ 83 h 88"/>
                <a:gd name="T48" fmla="*/ 71 w 112"/>
                <a:gd name="T49" fmla="*/ 83 h 88"/>
                <a:gd name="T50" fmla="*/ 38 w 112"/>
                <a:gd name="T51" fmla="*/ 82 h 88"/>
                <a:gd name="T52" fmla="*/ 33 w 112"/>
                <a:gd name="T53" fmla="*/ 84 h 88"/>
                <a:gd name="T54" fmla="*/ 27 w 112"/>
                <a:gd name="T55" fmla="*/ 84 h 88"/>
                <a:gd name="T56" fmla="*/ 17 w 112"/>
                <a:gd name="T57" fmla="*/ 87 h 88"/>
                <a:gd name="T58" fmla="*/ 14 w 112"/>
                <a:gd name="T59" fmla="*/ 71 h 88"/>
                <a:gd name="T60" fmla="*/ 31 w 112"/>
                <a:gd name="T61" fmla="*/ 72 h 88"/>
                <a:gd name="T62" fmla="*/ 35 w 112"/>
                <a:gd name="T63" fmla="*/ 69 h 88"/>
                <a:gd name="T64" fmla="*/ 39 w 112"/>
                <a:gd name="T65" fmla="*/ 69 h 88"/>
                <a:gd name="T66" fmla="*/ 45 w 112"/>
                <a:gd name="T67" fmla="*/ 64 h 88"/>
                <a:gd name="T68" fmla="*/ 53 w 112"/>
                <a:gd name="T69" fmla="*/ 68 h 88"/>
                <a:gd name="T70" fmla="*/ 61 w 112"/>
                <a:gd name="T71" fmla="*/ 69 h 88"/>
                <a:gd name="T72" fmla="*/ 69 w 112"/>
                <a:gd name="T73" fmla="*/ 64 h 88"/>
                <a:gd name="T74" fmla="*/ 65 w 112"/>
                <a:gd name="T75" fmla="*/ 58 h 88"/>
                <a:gd name="T76" fmla="*/ 59 w 112"/>
                <a:gd name="T77" fmla="*/ 61 h 88"/>
                <a:gd name="T78" fmla="*/ 54 w 112"/>
                <a:gd name="T79" fmla="*/ 61 h 88"/>
                <a:gd name="T80" fmla="*/ 47 w 112"/>
                <a:gd name="T81" fmla="*/ 56 h 88"/>
                <a:gd name="T82" fmla="*/ 41 w 112"/>
                <a:gd name="T83" fmla="*/ 56 h 88"/>
                <a:gd name="T84" fmla="*/ 37 w 112"/>
                <a:gd name="T85" fmla="*/ 61 h 88"/>
                <a:gd name="T86" fmla="*/ 17 w 112"/>
                <a:gd name="T87" fmla="*/ 62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12" h="88">
                  <a:moveTo>
                    <a:pt x="17" y="62"/>
                  </a:moveTo>
                  <a:lnTo>
                    <a:pt x="10" y="46"/>
                  </a:lnTo>
                  <a:lnTo>
                    <a:pt x="0" y="38"/>
                  </a:lnTo>
                  <a:lnTo>
                    <a:pt x="9" y="34"/>
                  </a:lnTo>
                  <a:lnTo>
                    <a:pt x="18" y="20"/>
                  </a:lnTo>
                  <a:lnTo>
                    <a:pt x="22" y="9"/>
                  </a:lnTo>
                  <a:lnTo>
                    <a:pt x="29" y="2"/>
                  </a:lnTo>
                  <a:lnTo>
                    <a:pt x="38" y="4"/>
                  </a:lnTo>
                  <a:lnTo>
                    <a:pt x="47" y="0"/>
                  </a:lnTo>
                  <a:lnTo>
                    <a:pt x="57" y="0"/>
                  </a:lnTo>
                  <a:lnTo>
                    <a:pt x="65" y="6"/>
                  </a:lnTo>
                  <a:lnTo>
                    <a:pt x="77" y="11"/>
                  </a:lnTo>
                  <a:lnTo>
                    <a:pt x="88" y="26"/>
                  </a:lnTo>
                  <a:lnTo>
                    <a:pt x="100" y="41"/>
                  </a:lnTo>
                  <a:lnTo>
                    <a:pt x="100" y="54"/>
                  </a:lnTo>
                  <a:lnTo>
                    <a:pt x="104" y="66"/>
                  </a:lnTo>
                  <a:lnTo>
                    <a:pt x="111" y="71"/>
                  </a:lnTo>
                  <a:lnTo>
                    <a:pt x="112" y="79"/>
                  </a:lnTo>
                  <a:lnTo>
                    <a:pt x="111" y="86"/>
                  </a:lnTo>
                  <a:lnTo>
                    <a:pt x="109" y="87"/>
                  </a:lnTo>
                  <a:lnTo>
                    <a:pt x="99" y="85"/>
                  </a:lnTo>
                  <a:lnTo>
                    <a:pt x="97" y="88"/>
                  </a:lnTo>
                  <a:lnTo>
                    <a:pt x="93" y="88"/>
                  </a:lnTo>
                  <a:lnTo>
                    <a:pt x="80" y="83"/>
                  </a:lnTo>
                  <a:lnTo>
                    <a:pt x="71" y="83"/>
                  </a:lnTo>
                  <a:lnTo>
                    <a:pt x="38" y="82"/>
                  </a:lnTo>
                  <a:lnTo>
                    <a:pt x="33" y="84"/>
                  </a:lnTo>
                  <a:lnTo>
                    <a:pt x="27" y="84"/>
                  </a:lnTo>
                  <a:lnTo>
                    <a:pt x="17" y="87"/>
                  </a:lnTo>
                  <a:lnTo>
                    <a:pt x="14" y="71"/>
                  </a:lnTo>
                  <a:lnTo>
                    <a:pt x="31" y="72"/>
                  </a:lnTo>
                  <a:lnTo>
                    <a:pt x="35" y="69"/>
                  </a:lnTo>
                  <a:lnTo>
                    <a:pt x="39" y="69"/>
                  </a:lnTo>
                  <a:lnTo>
                    <a:pt x="45" y="64"/>
                  </a:lnTo>
                  <a:lnTo>
                    <a:pt x="53" y="68"/>
                  </a:lnTo>
                  <a:lnTo>
                    <a:pt x="61" y="69"/>
                  </a:lnTo>
                  <a:lnTo>
                    <a:pt x="69" y="64"/>
                  </a:lnTo>
                  <a:lnTo>
                    <a:pt x="65" y="58"/>
                  </a:lnTo>
                  <a:lnTo>
                    <a:pt x="59" y="61"/>
                  </a:lnTo>
                  <a:lnTo>
                    <a:pt x="54" y="61"/>
                  </a:lnTo>
                  <a:lnTo>
                    <a:pt x="47" y="56"/>
                  </a:lnTo>
                  <a:lnTo>
                    <a:pt x="41" y="56"/>
                  </a:lnTo>
                  <a:lnTo>
                    <a:pt x="37" y="61"/>
                  </a:lnTo>
                  <a:lnTo>
                    <a:pt x="17" y="62"/>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80" name="Freeform 179"/>
            <p:cNvSpPr>
              <a:spLocks/>
            </p:cNvSpPr>
            <p:nvPr/>
          </p:nvSpPr>
          <p:spPr bwMode="auto">
            <a:xfrm>
              <a:off x="4527191" y="3924271"/>
              <a:ext cx="90923" cy="105622"/>
            </a:xfrm>
            <a:custGeom>
              <a:avLst/>
              <a:gdLst>
                <a:gd name="T0" fmla="*/ 33 w 55"/>
                <a:gd name="T1" fmla="*/ 68 h 68"/>
                <a:gd name="T2" fmla="*/ 28 w 55"/>
                <a:gd name="T3" fmla="*/ 66 h 68"/>
                <a:gd name="T4" fmla="*/ 15 w 55"/>
                <a:gd name="T5" fmla="*/ 58 h 68"/>
                <a:gd name="T6" fmla="*/ 5 w 55"/>
                <a:gd name="T7" fmla="*/ 46 h 68"/>
                <a:gd name="T8" fmla="*/ 2 w 55"/>
                <a:gd name="T9" fmla="*/ 39 h 68"/>
                <a:gd name="T10" fmla="*/ 0 w 55"/>
                <a:gd name="T11" fmla="*/ 23 h 68"/>
                <a:gd name="T12" fmla="*/ 10 w 55"/>
                <a:gd name="T13" fmla="*/ 14 h 68"/>
                <a:gd name="T14" fmla="*/ 12 w 55"/>
                <a:gd name="T15" fmla="*/ 8 h 68"/>
                <a:gd name="T16" fmla="*/ 15 w 55"/>
                <a:gd name="T17" fmla="*/ 4 h 68"/>
                <a:gd name="T18" fmla="*/ 20 w 55"/>
                <a:gd name="T19" fmla="*/ 4 h 68"/>
                <a:gd name="T20" fmla="*/ 24 w 55"/>
                <a:gd name="T21" fmla="*/ 0 h 68"/>
                <a:gd name="T22" fmla="*/ 39 w 55"/>
                <a:gd name="T23" fmla="*/ 0 h 68"/>
                <a:gd name="T24" fmla="*/ 44 w 55"/>
                <a:gd name="T25" fmla="*/ 7 h 68"/>
                <a:gd name="T26" fmla="*/ 48 w 55"/>
                <a:gd name="T27" fmla="*/ 16 h 68"/>
                <a:gd name="T28" fmla="*/ 47 w 55"/>
                <a:gd name="T29" fmla="*/ 22 h 68"/>
                <a:gd name="T30" fmla="*/ 50 w 55"/>
                <a:gd name="T31" fmla="*/ 27 h 68"/>
                <a:gd name="T32" fmla="*/ 50 w 55"/>
                <a:gd name="T33" fmla="*/ 35 h 68"/>
                <a:gd name="T34" fmla="*/ 55 w 55"/>
                <a:gd name="T35" fmla="*/ 34 h 68"/>
                <a:gd name="T36" fmla="*/ 46 w 55"/>
                <a:gd name="T37" fmla="*/ 43 h 68"/>
                <a:gd name="T38" fmla="*/ 38 w 55"/>
                <a:gd name="T39" fmla="*/ 55 h 68"/>
                <a:gd name="T40" fmla="*/ 37 w 55"/>
                <a:gd name="T41" fmla="*/ 61 h 68"/>
                <a:gd name="T42" fmla="*/ 33 w 55"/>
                <a:gd name="T43" fmla="*/ 68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55" h="68">
                  <a:moveTo>
                    <a:pt x="33" y="68"/>
                  </a:moveTo>
                  <a:lnTo>
                    <a:pt x="28" y="66"/>
                  </a:lnTo>
                  <a:lnTo>
                    <a:pt x="15" y="58"/>
                  </a:lnTo>
                  <a:lnTo>
                    <a:pt x="5" y="46"/>
                  </a:lnTo>
                  <a:lnTo>
                    <a:pt x="2" y="39"/>
                  </a:lnTo>
                  <a:lnTo>
                    <a:pt x="0" y="23"/>
                  </a:lnTo>
                  <a:lnTo>
                    <a:pt x="10" y="14"/>
                  </a:lnTo>
                  <a:lnTo>
                    <a:pt x="12" y="8"/>
                  </a:lnTo>
                  <a:lnTo>
                    <a:pt x="15" y="4"/>
                  </a:lnTo>
                  <a:lnTo>
                    <a:pt x="20" y="4"/>
                  </a:lnTo>
                  <a:lnTo>
                    <a:pt x="24" y="0"/>
                  </a:lnTo>
                  <a:lnTo>
                    <a:pt x="39" y="0"/>
                  </a:lnTo>
                  <a:lnTo>
                    <a:pt x="44" y="7"/>
                  </a:lnTo>
                  <a:lnTo>
                    <a:pt x="48" y="16"/>
                  </a:lnTo>
                  <a:lnTo>
                    <a:pt x="47" y="22"/>
                  </a:lnTo>
                  <a:lnTo>
                    <a:pt x="50" y="27"/>
                  </a:lnTo>
                  <a:lnTo>
                    <a:pt x="50" y="35"/>
                  </a:lnTo>
                  <a:lnTo>
                    <a:pt x="55" y="34"/>
                  </a:lnTo>
                  <a:lnTo>
                    <a:pt x="46" y="43"/>
                  </a:lnTo>
                  <a:lnTo>
                    <a:pt x="38" y="55"/>
                  </a:lnTo>
                  <a:lnTo>
                    <a:pt x="37" y="61"/>
                  </a:lnTo>
                  <a:lnTo>
                    <a:pt x="33" y="68"/>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82" name="Freeform 181"/>
            <p:cNvSpPr>
              <a:spLocks/>
            </p:cNvSpPr>
            <p:nvPr/>
          </p:nvSpPr>
          <p:spPr bwMode="auto">
            <a:xfrm>
              <a:off x="6215050" y="3877673"/>
              <a:ext cx="193418" cy="111834"/>
            </a:xfrm>
            <a:custGeom>
              <a:avLst/>
              <a:gdLst>
                <a:gd name="T0" fmla="*/ 117 w 117"/>
                <a:gd name="T1" fmla="*/ 42 h 72"/>
                <a:gd name="T2" fmla="*/ 109 w 117"/>
                <a:gd name="T3" fmla="*/ 55 h 72"/>
                <a:gd name="T4" fmla="*/ 97 w 117"/>
                <a:gd name="T5" fmla="*/ 72 h 72"/>
                <a:gd name="T6" fmla="*/ 82 w 117"/>
                <a:gd name="T7" fmla="*/ 72 h 72"/>
                <a:gd name="T8" fmla="*/ 21 w 117"/>
                <a:gd name="T9" fmla="*/ 47 h 72"/>
                <a:gd name="T10" fmla="*/ 14 w 117"/>
                <a:gd name="T11" fmla="*/ 40 h 72"/>
                <a:gd name="T12" fmla="*/ 7 w 117"/>
                <a:gd name="T13" fmla="*/ 30 h 72"/>
                <a:gd name="T14" fmla="*/ 0 w 117"/>
                <a:gd name="T15" fmla="*/ 19 h 72"/>
                <a:gd name="T16" fmla="*/ 3 w 117"/>
                <a:gd name="T17" fmla="*/ 11 h 72"/>
                <a:gd name="T18" fmla="*/ 10 w 117"/>
                <a:gd name="T19" fmla="*/ 0 h 72"/>
                <a:gd name="T20" fmla="*/ 16 w 117"/>
                <a:gd name="T21" fmla="*/ 4 h 72"/>
                <a:gd name="T22" fmla="*/ 20 w 117"/>
                <a:gd name="T23" fmla="*/ 13 h 72"/>
                <a:gd name="T24" fmla="*/ 28 w 117"/>
                <a:gd name="T25" fmla="*/ 21 h 72"/>
                <a:gd name="T26" fmla="*/ 37 w 117"/>
                <a:gd name="T27" fmla="*/ 21 h 72"/>
                <a:gd name="T28" fmla="*/ 54 w 117"/>
                <a:gd name="T29" fmla="*/ 16 h 72"/>
                <a:gd name="T30" fmla="*/ 74 w 117"/>
                <a:gd name="T31" fmla="*/ 14 h 72"/>
                <a:gd name="T32" fmla="*/ 90 w 117"/>
                <a:gd name="T33" fmla="*/ 7 h 72"/>
                <a:gd name="T34" fmla="*/ 99 w 117"/>
                <a:gd name="T35" fmla="*/ 6 h 72"/>
                <a:gd name="T36" fmla="*/ 105 w 117"/>
                <a:gd name="T37" fmla="*/ 2 h 72"/>
                <a:gd name="T38" fmla="*/ 116 w 117"/>
                <a:gd name="T39" fmla="*/ 1 h 72"/>
                <a:gd name="T40" fmla="*/ 116 w 117"/>
                <a:gd name="T41" fmla="*/ 2 h 72"/>
                <a:gd name="T42" fmla="*/ 116 w 117"/>
                <a:gd name="T43" fmla="*/ 10 h 72"/>
                <a:gd name="T44" fmla="*/ 117 w 117"/>
                <a:gd name="T45" fmla="*/ 31 h 72"/>
                <a:gd name="T46" fmla="*/ 117 w 117"/>
                <a:gd name="T47" fmla="*/ 42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17" h="72">
                  <a:moveTo>
                    <a:pt x="117" y="42"/>
                  </a:moveTo>
                  <a:lnTo>
                    <a:pt x="109" y="55"/>
                  </a:lnTo>
                  <a:lnTo>
                    <a:pt x="97" y="72"/>
                  </a:lnTo>
                  <a:lnTo>
                    <a:pt x="82" y="72"/>
                  </a:lnTo>
                  <a:lnTo>
                    <a:pt x="21" y="47"/>
                  </a:lnTo>
                  <a:lnTo>
                    <a:pt x="14" y="40"/>
                  </a:lnTo>
                  <a:lnTo>
                    <a:pt x="7" y="30"/>
                  </a:lnTo>
                  <a:lnTo>
                    <a:pt x="0" y="19"/>
                  </a:lnTo>
                  <a:lnTo>
                    <a:pt x="3" y="11"/>
                  </a:lnTo>
                  <a:lnTo>
                    <a:pt x="10" y="0"/>
                  </a:lnTo>
                  <a:lnTo>
                    <a:pt x="16" y="4"/>
                  </a:lnTo>
                  <a:lnTo>
                    <a:pt x="20" y="13"/>
                  </a:lnTo>
                  <a:lnTo>
                    <a:pt x="28" y="21"/>
                  </a:lnTo>
                  <a:lnTo>
                    <a:pt x="37" y="21"/>
                  </a:lnTo>
                  <a:lnTo>
                    <a:pt x="54" y="16"/>
                  </a:lnTo>
                  <a:lnTo>
                    <a:pt x="74" y="14"/>
                  </a:lnTo>
                  <a:lnTo>
                    <a:pt x="90" y="7"/>
                  </a:lnTo>
                  <a:lnTo>
                    <a:pt x="99" y="6"/>
                  </a:lnTo>
                  <a:lnTo>
                    <a:pt x="105" y="2"/>
                  </a:lnTo>
                  <a:lnTo>
                    <a:pt x="116" y="1"/>
                  </a:lnTo>
                  <a:lnTo>
                    <a:pt x="116" y="2"/>
                  </a:lnTo>
                  <a:lnTo>
                    <a:pt x="116" y="10"/>
                  </a:lnTo>
                  <a:lnTo>
                    <a:pt x="117" y="31"/>
                  </a:lnTo>
                  <a:lnTo>
                    <a:pt x="117" y="42"/>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83" name="Freeform 182"/>
            <p:cNvSpPr>
              <a:spLocks/>
            </p:cNvSpPr>
            <p:nvPr/>
          </p:nvSpPr>
          <p:spPr bwMode="auto">
            <a:xfrm>
              <a:off x="6172067" y="3860586"/>
              <a:ext cx="299220" cy="441126"/>
            </a:xfrm>
            <a:custGeom>
              <a:avLst/>
              <a:gdLst>
                <a:gd name="T0" fmla="*/ 156 w 181"/>
                <a:gd name="T1" fmla="*/ 9 h 284"/>
                <a:gd name="T2" fmla="*/ 166 w 181"/>
                <a:gd name="T3" fmla="*/ 7 h 284"/>
                <a:gd name="T4" fmla="*/ 174 w 181"/>
                <a:gd name="T5" fmla="*/ 0 h 284"/>
                <a:gd name="T6" fmla="*/ 181 w 181"/>
                <a:gd name="T7" fmla="*/ 0 h 284"/>
                <a:gd name="T8" fmla="*/ 181 w 181"/>
                <a:gd name="T9" fmla="*/ 5 h 284"/>
                <a:gd name="T10" fmla="*/ 180 w 181"/>
                <a:gd name="T11" fmla="*/ 18 h 284"/>
                <a:gd name="T12" fmla="*/ 181 w 181"/>
                <a:gd name="T13" fmla="*/ 28 h 284"/>
                <a:gd name="T14" fmla="*/ 177 w 181"/>
                <a:gd name="T15" fmla="*/ 36 h 284"/>
                <a:gd name="T16" fmla="*/ 173 w 181"/>
                <a:gd name="T17" fmla="*/ 58 h 284"/>
                <a:gd name="T18" fmla="*/ 165 w 181"/>
                <a:gd name="T19" fmla="*/ 81 h 284"/>
                <a:gd name="T20" fmla="*/ 154 w 181"/>
                <a:gd name="T21" fmla="*/ 108 h 284"/>
                <a:gd name="T22" fmla="*/ 139 w 181"/>
                <a:gd name="T23" fmla="*/ 139 h 284"/>
                <a:gd name="T24" fmla="*/ 124 w 181"/>
                <a:gd name="T25" fmla="*/ 162 h 284"/>
                <a:gd name="T26" fmla="*/ 103 w 181"/>
                <a:gd name="T27" fmla="*/ 190 h 284"/>
                <a:gd name="T28" fmla="*/ 85 w 181"/>
                <a:gd name="T29" fmla="*/ 207 h 284"/>
                <a:gd name="T30" fmla="*/ 57 w 181"/>
                <a:gd name="T31" fmla="*/ 228 h 284"/>
                <a:gd name="T32" fmla="*/ 40 w 181"/>
                <a:gd name="T33" fmla="*/ 243 h 284"/>
                <a:gd name="T34" fmla="*/ 20 w 181"/>
                <a:gd name="T35" fmla="*/ 269 h 284"/>
                <a:gd name="T36" fmla="*/ 15 w 181"/>
                <a:gd name="T37" fmla="*/ 280 h 284"/>
                <a:gd name="T38" fmla="*/ 11 w 181"/>
                <a:gd name="T39" fmla="*/ 284 h 284"/>
                <a:gd name="T40" fmla="*/ 1 w 181"/>
                <a:gd name="T41" fmla="*/ 267 h 284"/>
                <a:gd name="T42" fmla="*/ 0 w 181"/>
                <a:gd name="T43" fmla="*/ 191 h 284"/>
                <a:gd name="T44" fmla="*/ 16 w 181"/>
                <a:gd name="T45" fmla="*/ 168 h 284"/>
                <a:gd name="T46" fmla="*/ 21 w 181"/>
                <a:gd name="T47" fmla="*/ 161 h 284"/>
                <a:gd name="T48" fmla="*/ 33 w 181"/>
                <a:gd name="T49" fmla="*/ 161 h 284"/>
                <a:gd name="T50" fmla="*/ 49 w 181"/>
                <a:gd name="T51" fmla="*/ 146 h 284"/>
                <a:gd name="T52" fmla="*/ 73 w 181"/>
                <a:gd name="T53" fmla="*/ 146 h 284"/>
                <a:gd name="T54" fmla="*/ 123 w 181"/>
                <a:gd name="T55" fmla="*/ 83 h 284"/>
                <a:gd name="T56" fmla="*/ 135 w 181"/>
                <a:gd name="T57" fmla="*/ 66 h 284"/>
                <a:gd name="T58" fmla="*/ 143 w 181"/>
                <a:gd name="T59" fmla="*/ 53 h 284"/>
                <a:gd name="T60" fmla="*/ 143 w 181"/>
                <a:gd name="T61" fmla="*/ 42 h 284"/>
                <a:gd name="T62" fmla="*/ 142 w 181"/>
                <a:gd name="T63" fmla="*/ 21 h 284"/>
                <a:gd name="T64" fmla="*/ 142 w 181"/>
                <a:gd name="T65" fmla="*/ 13 h 284"/>
                <a:gd name="T66" fmla="*/ 142 w 181"/>
                <a:gd name="T67" fmla="*/ 12 h 284"/>
                <a:gd name="T68" fmla="*/ 148 w 181"/>
                <a:gd name="T69" fmla="*/ 12 h 284"/>
                <a:gd name="T70" fmla="*/ 156 w 181"/>
                <a:gd name="T71" fmla="*/ 9 h 2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81" h="284">
                  <a:moveTo>
                    <a:pt x="156" y="9"/>
                  </a:moveTo>
                  <a:lnTo>
                    <a:pt x="166" y="7"/>
                  </a:lnTo>
                  <a:lnTo>
                    <a:pt x="174" y="0"/>
                  </a:lnTo>
                  <a:lnTo>
                    <a:pt x="181" y="0"/>
                  </a:lnTo>
                  <a:lnTo>
                    <a:pt x="181" y="5"/>
                  </a:lnTo>
                  <a:lnTo>
                    <a:pt x="180" y="18"/>
                  </a:lnTo>
                  <a:lnTo>
                    <a:pt x="181" y="28"/>
                  </a:lnTo>
                  <a:lnTo>
                    <a:pt x="177" y="36"/>
                  </a:lnTo>
                  <a:lnTo>
                    <a:pt x="173" y="58"/>
                  </a:lnTo>
                  <a:lnTo>
                    <a:pt x="165" y="81"/>
                  </a:lnTo>
                  <a:lnTo>
                    <a:pt x="154" y="108"/>
                  </a:lnTo>
                  <a:lnTo>
                    <a:pt x="139" y="139"/>
                  </a:lnTo>
                  <a:lnTo>
                    <a:pt x="124" y="162"/>
                  </a:lnTo>
                  <a:lnTo>
                    <a:pt x="103" y="190"/>
                  </a:lnTo>
                  <a:lnTo>
                    <a:pt x="85" y="207"/>
                  </a:lnTo>
                  <a:lnTo>
                    <a:pt x="57" y="228"/>
                  </a:lnTo>
                  <a:lnTo>
                    <a:pt x="40" y="243"/>
                  </a:lnTo>
                  <a:lnTo>
                    <a:pt x="20" y="269"/>
                  </a:lnTo>
                  <a:lnTo>
                    <a:pt x="15" y="280"/>
                  </a:lnTo>
                  <a:lnTo>
                    <a:pt x="11" y="284"/>
                  </a:lnTo>
                  <a:lnTo>
                    <a:pt x="1" y="267"/>
                  </a:lnTo>
                  <a:lnTo>
                    <a:pt x="0" y="191"/>
                  </a:lnTo>
                  <a:lnTo>
                    <a:pt x="16" y="168"/>
                  </a:lnTo>
                  <a:lnTo>
                    <a:pt x="21" y="161"/>
                  </a:lnTo>
                  <a:lnTo>
                    <a:pt x="33" y="161"/>
                  </a:lnTo>
                  <a:lnTo>
                    <a:pt x="49" y="146"/>
                  </a:lnTo>
                  <a:lnTo>
                    <a:pt x="73" y="146"/>
                  </a:lnTo>
                  <a:lnTo>
                    <a:pt x="123" y="83"/>
                  </a:lnTo>
                  <a:lnTo>
                    <a:pt x="135" y="66"/>
                  </a:lnTo>
                  <a:lnTo>
                    <a:pt x="143" y="53"/>
                  </a:lnTo>
                  <a:lnTo>
                    <a:pt x="143" y="42"/>
                  </a:lnTo>
                  <a:lnTo>
                    <a:pt x="142" y="21"/>
                  </a:lnTo>
                  <a:lnTo>
                    <a:pt x="142" y="13"/>
                  </a:lnTo>
                  <a:lnTo>
                    <a:pt x="142" y="12"/>
                  </a:lnTo>
                  <a:lnTo>
                    <a:pt x="148" y="12"/>
                  </a:lnTo>
                  <a:lnTo>
                    <a:pt x="156" y="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84" name="Freeform 183"/>
            <p:cNvSpPr>
              <a:spLocks/>
            </p:cNvSpPr>
            <p:nvPr/>
          </p:nvSpPr>
          <p:spPr bwMode="auto">
            <a:xfrm>
              <a:off x="5438072" y="2762433"/>
              <a:ext cx="122333" cy="124260"/>
            </a:xfrm>
            <a:custGeom>
              <a:avLst/>
              <a:gdLst>
                <a:gd name="T0" fmla="*/ 35 w 74"/>
                <a:gd name="T1" fmla="*/ 15 h 80"/>
                <a:gd name="T2" fmla="*/ 45 w 74"/>
                <a:gd name="T3" fmla="*/ 20 h 80"/>
                <a:gd name="T4" fmla="*/ 47 w 74"/>
                <a:gd name="T5" fmla="*/ 28 h 80"/>
                <a:gd name="T6" fmla="*/ 58 w 74"/>
                <a:gd name="T7" fmla="*/ 34 h 80"/>
                <a:gd name="T8" fmla="*/ 62 w 74"/>
                <a:gd name="T9" fmla="*/ 30 h 80"/>
                <a:gd name="T10" fmla="*/ 67 w 74"/>
                <a:gd name="T11" fmla="*/ 32 h 80"/>
                <a:gd name="T12" fmla="*/ 63 w 74"/>
                <a:gd name="T13" fmla="*/ 36 h 80"/>
                <a:gd name="T14" fmla="*/ 66 w 74"/>
                <a:gd name="T15" fmla="*/ 39 h 80"/>
                <a:gd name="T16" fmla="*/ 63 w 74"/>
                <a:gd name="T17" fmla="*/ 44 h 80"/>
                <a:gd name="T18" fmla="*/ 65 w 74"/>
                <a:gd name="T19" fmla="*/ 52 h 80"/>
                <a:gd name="T20" fmla="*/ 74 w 74"/>
                <a:gd name="T21" fmla="*/ 60 h 80"/>
                <a:gd name="T22" fmla="*/ 68 w 74"/>
                <a:gd name="T23" fmla="*/ 67 h 80"/>
                <a:gd name="T24" fmla="*/ 66 w 74"/>
                <a:gd name="T25" fmla="*/ 73 h 80"/>
                <a:gd name="T26" fmla="*/ 68 w 74"/>
                <a:gd name="T27" fmla="*/ 76 h 80"/>
                <a:gd name="T28" fmla="*/ 66 w 74"/>
                <a:gd name="T29" fmla="*/ 79 h 80"/>
                <a:gd name="T30" fmla="*/ 58 w 74"/>
                <a:gd name="T31" fmla="*/ 79 h 80"/>
                <a:gd name="T32" fmla="*/ 52 w 74"/>
                <a:gd name="T33" fmla="*/ 80 h 80"/>
                <a:gd name="T34" fmla="*/ 52 w 74"/>
                <a:gd name="T35" fmla="*/ 79 h 80"/>
                <a:gd name="T36" fmla="*/ 54 w 74"/>
                <a:gd name="T37" fmla="*/ 76 h 80"/>
                <a:gd name="T38" fmla="*/ 55 w 74"/>
                <a:gd name="T39" fmla="*/ 71 h 80"/>
                <a:gd name="T40" fmla="*/ 53 w 74"/>
                <a:gd name="T41" fmla="*/ 71 h 80"/>
                <a:gd name="T42" fmla="*/ 49 w 74"/>
                <a:gd name="T43" fmla="*/ 67 h 80"/>
                <a:gd name="T44" fmla="*/ 46 w 74"/>
                <a:gd name="T45" fmla="*/ 66 h 80"/>
                <a:gd name="T46" fmla="*/ 44 w 74"/>
                <a:gd name="T47" fmla="*/ 63 h 80"/>
                <a:gd name="T48" fmla="*/ 40 w 74"/>
                <a:gd name="T49" fmla="*/ 62 h 80"/>
                <a:gd name="T50" fmla="*/ 38 w 74"/>
                <a:gd name="T51" fmla="*/ 59 h 80"/>
                <a:gd name="T52" fmla="*/ 35 w 74"/>
                <a:gd name="T53" fmla="*/ 60 h 80"/>
                <a:gd name="T54" fmla="*/ 33 w 74"/>
                <a:gd name="T55" fmla="*/ 67 h 80"/>
                <a:gd name="T56" fmla="*/ 29 w 74"/>
                <a:gd name="T57" fmla="*/ 68 h 80"/>
                <a:gd name="T58" fmla="*/ 31 w 74"/>
                <a:gd name="T59" fmla="*/ 67 h 80"/>
                <a:gd name="T60" fmla="*/ 24 w 74"/>
                <a:gd name="T61" fmla="*/ 63 h 80"/>
                <a:gd name="T62" fmla="*/ 18 w 74"/>
                <a:gd name="T63" fmla="*/ 60 h 80"/>
                <a:gd name="T64" fmla="*/ 16 w 74"/>
                <a:gd name="T65" fmla="*/ 57 h 80"/>
                <a:gd name="T66" fmla="*/ 11 w 74"/>
                <a:gd name="T67" fmla="*/ 54 h 80"/>
                <a:gd name="T68" fmla="*/ 15 w 74"/>
                <a:gd name="T69" fmla="*/ 53 h 80"/>
                <a:gd name="T70" fmla="*/ 16 w 74"/>
                <a:gd name="T71" fmla="*/ 43 h 80"/>
                <a:gd name="T72" fmla="*/ 7 w 74"/>
                <a:gd name="T73" fmla="*/ 35 h 80"/>
                <a:gd name="T74" fmla="*/ 11 w 74"/>
                <a:gd name="T75" fmla="*/ 26 h 80"/>
                <a:gd name="T76" fmla="*/ 5 w 74"/>
                <a:gd name="T77" fmla="*/ 26 h 80"/>
                <a:gd name="T78" fmla="*/ 10 w 74"/>
                <a:gd name="T79" fmla="*/ 19 h 80"/>
                <a:gd name="T80" fmla="*/ 5 w 74"/>
                <a:gd name="T81" fmla="*/ 13 h 80"/>
                <a:gd name="T82" fmla="*/ 0 w 74"/>
                <a:gd name="T83" fmla="*/ 5 h 80"/>
                <a:gd name="T84" fmla="*/ 12 w 74"/>
                <a:gd name="T85" fmla="*/ 0 h 80"/>
                <a:gd name="T86" fmla="*/ 22 w 74"/>
                <a:gd name="T87" fmla="*/ 1 h 80"/>
                <a:gd name="T88" fmla="*/ 32 w 74"/>
                <a:gd name="T89" fmla="*/ 9 h 80"/>
                <a:gd name="T90" fmla="*/ 35 w 74"/>
                <a:gd name="T91" fmla="*/ 15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74" h="80">
                  <a:moveTo>
                    <a:pt x="35" y="15"/>
                  </a:moveTo>
                  <a:lnTo>
                    <a:pt x="45" y="20"/>
                  </a:lnTo>
                  <a:lnTo>
                    <a:pt x="47" y="28"/>
                  </a:lnTo>
                  <a:lnTo>
                    <a:pt x="58" y="34"/>
                  </a:lnTo>
                  <a:lnTo>
                    <a:pt x="62" y="30"/>
                  </a:lnTo>
                  <a:lnTo>
                    <a:pt x="67" y="32"/>
                  </a:lnTo>
                  <a:lnTo>
                    <a:pt x="63" y="36"/>
                  </a:lnTo>
                  <a:lnTo>
                    <a:pt x="66" y="39"/>
                  </a:lnTo>
                  <a:lnTo>
                    <a:pt x="63" y="44"/>
                  </a:lnTo>
                  <a:lnTo>
                    <a:pt x="65" y="52"/>
                  </a:lnTo>
                  <a:lnTo>
                    <a:pt x="74" y="60"/>
                  </a:lnTo>
                  <a:lnTo>
                    <a:pt x="68" y="67"/>
                  </a:lnTo>
                  <a:lnTo>
                    <a:pt x="66" y="73"/>
                  </a:lnTo>
                  <a:lnTo>
                    <a:pt x="68" y="76"/>
                  </a:lnTo>
                  <a:lnTo>
                    <a:pt x="66" y="79"/>
                  </a:lnTo>
                  <a:lnTo>
                    <a:pt x="58" y="79"/>
                  </a:lnTo>
                  <a:lnTo>
                    <a:pt x="52" y="80"/>
                  </a:lnTo>
                  <a:lnTo>
                    <a:pt x="52" y="79"/>
                  </a:lnTo>
                  <a:lnTo>
                    <a:pt x="54" y="76"/>
                  </a:lnTo>
                  <a:lnTo>
                    <a:pt x="55" y="71"/>
                  </a:lnTo>
                  <a:lnTo>
                    <a:pt x="53" y="71"/>
                  </a:lnTo>
                  <a:lnTo>
                    <a:pt x="49" y="67"/>
                  </a:lnTo>
                  <a:lnTo>
                    <a:pt x="46" y="66"/>
                  </a:lnTo>
                  <a:lnTo>
                    <a:pt x="44" y="63"/>
                  </a:lnTo>
                  <a:lnTo>
                    <a:pt x="40" y="62"/>
                  </a:lnTo>
                  <a:lnTo>
                    <a:pt x="38" y="59"/>
                  </a:lnTo>
                  <a:lnTo>
                    <a:pt x="35" y="60"/>
                  </a:lnTo>
                  <a:lnTo>
                    <a:pt x="33" y="67"/>
                  </a:lnTo>
                  <a:lnTo>
                    <a:pt x="29" y="68"/>
                  </a:lnTo>
                  <a:lnTo>
                    <a:pt x="31" y="67"/>
                  </a:lnTo>
                  <a:lnTo>
                    <a:pt x="24" y="63"/>
                  </a:lnTo>
                  <a:lnTo>
                    <a:pt x="18" y="60"/>
                  </a:lnTo>
                  <a:lnTo>
                    <a:pt x="16" y="57"/>
                  </a:lnTo>
                  <a:lnTo>
                    <a:pt x="11" y="54"/>
                  </a:lnTo>
                  <a:lnTo>
                    <a:pt x="15" y="53"/>
                  </a:lnTo>
                  <a:lnTo>
                    <a:pt x="16" y="43"/>
                  </a:lnTo>
                  <a:lnTo>
                    <a:pt x="7" y="35"/>
                  </a:lnTo>
                  <a:lnTo>
                    <a:pt x="11" y="26"/>
                  </a:lnTo>
                  <a:lnTo>
                    <a:pt x="5" y="26"/>
                  </a:lnTo>
                  <a:lnTo>
                    <a:pt x="10" y="19"/>
                  </a:lnTo>
                  <a:lnTo>
                    <a:pt x="5" y="13"/>
                  </a:lnTo>
                  <a:lnTo>
                    <a:pt x="0" y="5"/>
                  </a:lnTo>
                  <a:lnTo>
                    <a:pt x="12" y="0"/>
                  </a:lnTo>
                  <a:lnTo>
                    <a:pt x="22" y="1"/>
                  </a:lnTo>
                  <a:lnTo>
                    <a:pt x="32" y="9"/>
                  </a:lnTo>
                  <a:lnTo>
                    <a:pt x="35" y="1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86" name="Freeform 185"/>
            <p:cNvSpPr>
              <a:spLocks/>
            </p:cNvSpPr>
            <p:nvPr/>
          </p:nvSpPr>
          <p:spPr bwMode="auto">
            <a:xfrm>
              <a:off x="5378559" y="2655258"/>
              <a:ext cx="148783" cy="55917"/>
            </a:xfrm>
            <a:custGeom>
              <a:avLst/>
              <a:gdLst>
                <a:gd name="T0" fmla="*/ 29 w 90"/>
                <a:gd name="T1" fmla="*/ 1 h 36"/>
                <a:gd name="T2" fmla="*/ 30 w 90"/>
                <a:gd name="T3" fmla="*/ 3 h 36"/>
                <a:gd name="T4" fmla="*/ 37 w 90"/>
                <a:gd name="T5" fmla="*/ 0 h 36"/>
                <a:gd name="T6" fmla="*/ 45 w 90"/>
                <a:gd name="T7" fmla="*/ 7 h 36"/>
                <a:gd name="T8" fmla="*/ 54 w 90"/>
                <a:gd name="T9" fmla="*/ 3 h 36"/>
                <a:gd name="T10" fmla="*/ 62 w 90"/>
                <a:gd name="T11" fmla="*/ 4 h 36"/>
                <a:gd name="T12" fmla="*/ 74 w 90"/>
                <a:gd name="T13" fmla="*/ 2 h 36"/>
                <a:gd name="T14" fmla="*/ 90 w 90"/>
                <a:gd name="T15" fmla="*/ 10 h 36"/>
                <a:gd name="T16" fmla="*/ 86 w 90"/>
                <a:gd name="T17" fmla="*/ 15 h 36"/>
                <a:gd name="T18" fmla="*/ 84 w 90"/>
                <a:gd name="T19" fmla="*/ 23 h 36"/>
                <a:gd name="T20" fmla="*/ 81 w 90"/>
                <a:gd name="T21" fmla="*/ 25 h 36"/>
                <a:gd name="T22" fmla="*/ 63 w 90"/>
                <a:gd name="T23" fmla="*/ 19 h 36"/>
                <a:gd name="T24" fmla="*/ 57 w 90"/>
                <a:gd name="T25" fmla="*/ 20 h 36"/>
                <a:gd name="T26" fmla="*/ 54 w 90"/>
                <a:gd name="T27" fmla="*/ 25 h 36"/>
                <a:gd name="T28" fmla="*/ 47 w 90"/>
                <a:gd name="T29" fmla="*/ 27 h 36"/>
                <a:gd name="T30" fmla="*/ 45 w 90"/>
                <a:gd name="T31" fmla="*/ 26 h 36"/>
                <a:gd name="T32" fmla="*/ 37 w 90"/>
                <a:gd name="T33" fmla="*/ 29 h 36"/>
                <a:gd name="T34" fmla="*/ 31 w 90"/>
                <a:gd name="T35" fmla="*/ 30 h 36"/>
                <a:gd name="T36" fmla="*/ 30 w 90"/>
                <a:gd name="T37" fmla="*/ 34 h 36"/>
                <a:gd name="T38" fmla="*/ 17 w 90"/>
                <a:gd name="T39" fmla="*/ 36 h 36"/>
                <a:gd name="T40" fmla="*/ 11 w 90"/>
                <a:gd name="T41" fmla="*/ 34 h 36"/>
                <a:gd name="T42" fmla="*/ 2 w 90"/>
                <a:gd name="T43" fmla="*/ 29 h 36"/>
                <a:gd name="T44" fmla="*/ 0 w 90"/>
                <a:gd name="T45" fmla="*/ 22 h 36"/>
                <a:gd name="T46" fmla="*/ 1 w 90"/>
                <a:gd name="T47" fmla="*/ 19 h 36"/>
                <a:gd name="T48" fmla="*/ 2 w 90"/>
                <a:gd name="T49" fmla="*/ 15 h 36"/>
                <a:gd name="T50" fmla="*/ 10 w 90"/>
                <a:gd name="T51" fmla="*/ 15 h 36"/>
                <a:gd name="T52" fmla="*/ 15 w 90"/>
                <a:gd name="T53" fmla="*/ 13 h 36"/>
                <a:gd name="T54" fmla="*/ 15 w 90"/>
                <a:gd name="T55" fmla="*/ 11 h 36"/>
                <a:gd name="T56" fmla="*/ 18 w 90"/>
                <a:gd name="T57" fmla="*/ 10 h 36"/>
                <a:gd name="T58" fmla="*/ 19 w 90"/>
                <a:gd name="T59" fmla="*/ 6 h 36"/>
                <a:gd name="T60" fmla="*/ 22 w 90"/>
                <a:gd name="T61" fmla="*/ 5 h 36"/>
                <a:gd name="T62" fmla="*/ 25 w 90"/>
                <a:gd name="T63" fmla="*/ 1 h 36"/>
                <a:gd name="T64" fmla="*/ 29 w 90"/>
                <a:gd name="T65" fmla="*/ 1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90" h="36">
                  <a:moveTo>
                    <a:pt x="29" y="1"/>
                  </a:moveTo>
                  <a:lnTo>
                    <a:pt x="30" y="3"/>
                  </a:lnTo>
                  <a:lnTo>
                    <a:pt x="37" y="0"/>
                  </a:lnTo>
                  <a:lnTo>
                    <a:pt x="45" y="7"/>
                  </a:lnTo>
                  <a:lnTo>
                    <a:pt x="54" y="3"/>
                  </a:lnTo>
                  <a:lnTo>
                    <a:pt x="62" y="4"/>
                  </a:lnTo>
                  <a:lnTo>
                    <a:pt x="74" y="2"/>
                  </a:lnTo>
                  <a:lnTo>
                    <a:pt x="90" y="10"/>
                  </a:lnTo>
                  <a:lnTo>
                    <a:pt x="86" y="15"/>
                  </a:lnTo>
                  <a:lnTo>
                    <a:pt x="84" y="23"/>
                  </a:lnTo>
                  <a:lnTo>
                    <a:pt x="81" y="25"/>
                  </a:lnTo>
                  <a:lnTo>
                    <a:pt x="63" y="19"/>
                  </a:lnTo>
                  <a:lnTo>
                    <a:pt x="57" y="20"/>
                  </a:lnTo>
                  <a:lnTo>
                    <a:pt x="54" y="25"/>
                  </a:lnTo>
                  <a:lnTo>
                    <a:pt x="47" y="27"/>
                  </a:lnTo>
                  <a:lnTo>
                    <a:pt x="45" y="26"/>
                  </a:lnTo>
                  <a:lnTo>
                    <a:pt x="37" y="29"/>
                  </a:lnTo>
                  <a:lnTo>
                    <a:pt x="31" y="30"/>
                  </a:lnTo>
                  <a:lnTo>
                    <a:pt x="30" y="34"/>
                  </a:lnTo>
                  <a:lnTo>
                    <a:pt x="17" y="36"/>
                  </a:lnTo>
                  <a:lnTo>
                    <a:pt x="11" y="34"/>
                  </a:lnTo>
                  <a:lnTo>
                    <a:pt x="2" y="29"/>
                  </a:lnTo>
                  <a:lnTo>
                    <a:pt x="0" y="22"/>
                  </a:lnTo>
                  <a:lnTo>
                    <a:pt x="1" y="19"/>
                  </a:lnTo>
                  <a:lnTo>
                    <a:pt x="2" y="15"/>
                  </a:lnTo>
                  <a:lnTo>
                    <a:pt x="10" y="15"/>
                  </a:lnTo>
                  <a:lnTo>
                    <a:pt x="15" y="13"/>
                  </a:lnTo>
                  <a:lnTo>
                    <a:pt x="15" y="11"/>
                  </a:lnTo>
                  <a:lnTo>
                    <a:pt x="18" y="10"/>
                  </a:lnTo>
                  <a:lnTo>
                    <a:pt x="19" y="6"/>
                  </a:lnTo>
                  <a:lnTo>
                    <a:pt x="22" y="5"/>
                  </a:lnTo>
                  <a:lnTo>
                    <a:pt x="25" y="1"/>
                  </a:lnTo>
                  <a:lnTo>
                    <a:pt x="29" y="1"/>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87" name="Freeform 186"/>
            <p:cNvSpPr>
              <a:spLocks/>
            </p:cNvSpPr>
            <p:nvPr/>
          </p:nvSpPr>
          <p:spPr bwMode="auto">
            <a:xfrm>
              <a:off x="5299208" y="2740687"/>
              <a:ext cx="76045" cy="45045"/>
            </a:xfrm>
            <a:custGeom>
              <a:avLst/>
              <a:gdLst>
                <a:gd name="T0" fmla="*/ 1 w 46"/>
                <a:gd name="T1" fmla="*/ 7 h 29"/>
                <a:gd name="T2" fmla="*/ 15 w 46"/>
                <a:gd name="T3" fmla="*/ 9 h 29"/>
                <a:gd name="T4" fmla="*/ 22 w 46"/>
                <a:gd name="T5" fmla="*/ 4 h 29"/>
                <a:gd name="T6" fmla="*/ 37 w 46"/>
                <a:gd name="T7" fmla="*/ 3 h 29"/>
                <a:gd name="T8" fmla="*/ 39 w 46"/>
                <a:gd name="T9" fmla="*/ 0 h 29"/>
                <a:gd name="T10" fmla="*/ 42 w 46"/>
                <a:gd name="T11" fmla="*/ 0 h 29"/>
                <a:gd name="T12" fmla="*/ 46 w 46"/>
                <a:gd name="T13" fmla="*/ 7 h 29"/>
                <a:gd name="T14" fmla="*/ 33 w 46"/>
                <a:gd name="T15" fmla="*/ 12 h 29"/>
                <a:gd name="T16" fmla="*/ 32 w 46"/>
                <a:gd name="T17" fmla="*/ 21 h 29"/>
                <a:gd name="T18" fmla="*/ 27 w 46"/>
                <a:gd name="T19" fmla="*/ 23 h 29"/>
                <a:gd name="T20" fmla="*/ 27 w 46"/>
                <a:gd name="T21" fmla="*/ 29 h 29"/>
                <a:gd name="T22" fmla="*/ 21 w 46"/>
                <a:gd name="T23" fmla="*/ 28 h 29"/>
                <a:gd name="T24" fmla="*/ 15 w 46"/>
                <a:gd name="T25" fmla="*/ 25 h 29"/>
                <a:gd name="T26" fmla="*/ 12 w 46"/>
                <a:gd name="T27" fmla="*/ 28 h 29"/>
                <a:gd name="T28" fmla="*/ 1 w 46"/>
                <a:gd name="T29" fmla="*/ 28 h 29"/>
                <a:gd name="T30" fmla="*/ 4 w 46"/>
                <a:gd name="T31" fmla="*/ 26 h 29"/>
                <a:gd name="T32" fmla="*/ 0 w 46"/>
                <a:gd name="T33" fmla="*/ 17 h 29"/>
                <a:gd name="T34" fmla="*/ 1 w 46"/>
                <a:gd name="T35" fmla="*/ 7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6" h="29">
                  <a:moveTo>
                    <a:pt x="1" y="7"/>
                  </a:moveTo>
                  <a:lnTo>
                    <a:pt x="15" y="9"/>
                  </a:lnTo>
                  <a:lnTo>
                    <a:pt x="22" y="4"/>
                  </a:lnTo>
                  <a:lnTo>
                    <a:pt x="37" y="3"/>
                  </a:lnTo>
                  <a:lnTo>
                    <a:pt x="39" y="0"/>
                  </a:lnTo>
                  <a:lnTo>
                    <a:pt x="42" y="0"/>
                  </a:lnTo>
                  <a:lnTo>
                    <a:pt x="46" y="7"/>
                  </a:lnTo>
                  <a:lnTo>
                    <a:pt x="33" y="12"/>
                  </a:lnTo>
                  <a:lnTo>
                    <a:pt x="32" y="21"/>
                  </a:lnTo>
                  <a:lnTo>
                    <a:pt x="27" y="23"/>
                  </a:lnTo>
                  <a:lnTo>
                    <a:pt x="27" y="29"/>
                  </a:lnTo>
                  <a:lnTo>
                    <a:pt x="21" y="28"/>
                  </a:lnTo>
                  <a:lnTo>
                    <a:pt x="15" y="25"/>
                  </a:lnTo>
                  <a:lnTo>
                    <a:pt x="12" y="28"/>
                  </a:lnTo>
                  <a:lnTo>
                    <a:pt x="1" y="28"/>
                  </a:lnTo>
                  <a:lnTo>
                    <a:pt x="4" y="26"/>
                  </a:lnTo>
                  <a:lnTo>
                    <a:pt x="0" y="17"/>
                  </a:lnTo>
                  <a:lnTo>
                    <a:pt x="1" y="7"/>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88" name="Freeform 187"/>
            <p:cNvSpPr>
              <a:spLocks/>
            </p:cNvSpPr>
            <p:nvPr/>
          </p:nvSpPr>
          <p:spPr bwMode="auto">
            <a:xfrm>
              <a:off x="5198367" y="2072785"/>
              <a:ext cx="274422" cy="402295"/>
            </a:xfrm>
            <a:custGeom>
              <a:avLst/>
              <a:gdLst>
                <a:gd name="T0" fmla="*/ 144 w 166"/>
                <a:gd name="T1" fmla="*/ 61 h 259"/>
                <a:gd name="T2" fmla="*/ 132 w 166"/>
                <a:gd name="T3" fmla="*/ 73 h 259"/>
                <a:gd name="T4" fmla="*/ 137 w 166"/>
                <a:gd name="T5" fmla="*/ 84 h 259"/>
                <a:gd name="T6" fmla="*/ 117 w 166"/>
                <a:gd name="T7" fmla="*/ 100 h 259"/>
                <a:gd name="T8" fmla="*/ 92 w 166"/>
                <a:gd name="T9" fmla="*/ 116 h 259"/>
                <a:gd name="T10" fmla="*/ 85 w 166"/>
                <a:gd name="T11" fmla="*/ 142 h 259"/>
                <a:gd name="T12" fmla="*/ 97 w 166"/>
                <a:gd name="T13" fmla="*/ 156 h 259"/>
                <a:gd name="T14" fmla="*/ 112 w 166"/>
                <a:gd name="T15" fmla="*/ 166 h 259"/>
                <a:gd name="T16" fmla="*/ 102 w 166"/>
                <a:gd name="T17" fmla="*/ 188 h 259"/>
                <a:gd name="T18" fmla="*/ 87 w 166"/>
                <a:gd name="T19" fmla="*/ 193 h 259"/>
                <a:gd name="T20" fmla="*/ 85 w 166"/>
                <a:gd name="T21" fmla="*/ 226 h 259"/>
                <a:gd name="T22" fmla="*/ 78 w 166"/>
                <a:gd name="T23" fmla="*/ 244 h 259"/>
                <a:gd name="T24" fmla="*/ 59 w 166"/>
                <a:gd name="T25" fmla="*/ 242 h 259"/>
                <a:gd name="T26" fmla="*/ 52 w 166"/>
                <a:gd name="T27" fmla="*/ 258 h 259"/>
                <a:gd name="T28" fmla="*/ 35 w 166"/>
                <a:gd name="T29" fmla="*/ 259 h 259"/>
                <a:gd name="T30" fmla="*/ 28 w 166"/>
                <a:gd name="T31" fmla="*/ 240 h 259"/>
                <a:gd name="T32" fmla="*/ 14 w 166"/>
                <a:gd name="T33" fmla="*/ 218 h 259"/>
                <a:gd name="T34" fmla="*/ 0 w 166"/>
                <a:gd name="T35" fmla="*/ 190 h 259"/>
                <a:gd name="T36" fmla="*/ 6 w 166"/>
                <a:gd name="T37" fmla="*/ 179 h 259"/>
                <a:gd name="T38" fmla="*/ 17 w 166"/>
                <a:gd name="T39" fmla="*/ 166 h 259"/>
                <a:gd name="T40" fmla="*/ 20 w 166"/>
                <a:gd name="T41" fmla="*/ 143 h 259"/>
                <a:gd name="T42" fmla="*/ 10 w 166"/>
                <a:gd name="T43" fmla="*/ 134 h 259"/>
                <a:gd name="T44" fmla="*/ 6 w 166"/>
                <a:gd name="T45" fmla="*/ 109 h 259"/>
                <a:gd name="T46" fmla="*/ 14 w 166"/>
                <a:gd name="T47" fmla="*/ 91 h 259"/>
                <a:gd name="T48" fmla="*/ 28 w 166"/>
                <a:gd name="T49" fmla="*/ 91 h 259"/>
                <a:gd name="T50" fmla="*/ 32 w 166"/>
                <a:gd name="T51" fmla="*/ 84 h 259"/>
                <a:gd name="T52" fmla="*/ 26 w 166"/>
                <a:gd name="T53" fmla="*/ 78 h 259"/>
                <a:gd name="T54" fmla="*/ 45 w 166"/>
                <a:gd name="T55" fmla="*/ 52 h 259"/>
                <a:gd name="T56" fmla="*/ 56 w 166"/>
                <a:gd name="T57" fmla="*/ 32 h 259"/>
                <a:gd name="T58" fmla="*/ 63 w 166"/>
                <a:gd name="T59" fmla="*/ 19 h 259"/>
                <a:gd name="T60" fmla="*/ 76 w 166"/>
                <a:gd name="T61" fmla="*/ 19 h 259"/>
                <a:gd name="T62" fmla="*/ 78 w 166"/>
                <a:gd name="T63" fmla="*/ 9 h 259"/>
                <a:gd name="T64" fmla="*/ 103 w 166"/>
                <a:gd name="T65" fmla="*/ 12 h 259"/>
                <a:gd name="T66" fmla="*/ 103 w 166"/>
                <a:gd name="T67" fmla="*/ 1 h 259"/>
                <a:gd name="T68" fmla="*/ 111 w 166"/>
                <a:gd name="T69" fmla="*/ 0 h 259"/>
                <a:gd name="T70" fmla="*/ 131 w 166"/>
                <a:gd name="T71" fmla="*/ 9 h 259"/>
                <a:gd name="T72" fmla="*/ 154 w 166"/>
                <a:gd name="T73" fmla="*/ 21 h 259"/>
                <a:gd name="T74" fmla="*/ 160 w 166"/>
                <a:gd name="T75" fmla="*/ 48 h 259"/>
                <a:gd name="T76" fmla="*/ 166 w 166"/>
                <a:gd name="T77" fmla="*/ 55 h 259"/>
                <a:gd name="T78" fmla="*/ 144 w 166"/>
                <a:gd name="T79" fmla="*/ 61 h 2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66" h="259">
                  <a:moveTo>
                    <a:pt x="144" y="61"/>
                  </a:moveTo>
                  <a:lnTo>
                    <a:pt x="132" y="73"/>
                  </a:lnTo>
                  <a:lnTo>
                    <a:pt x="137" y="84"/>
                  </a:lnTo>
                  <a:lnTo>
                    <a:pt x="117" y="100"/>
                  </a:lnTo>
                  <a:lnTo>
                    <a:pt x="92" y="116"/>
                  </a:lnTo>
                  <a:lnTo>
                    <a:pt x="85" y="142"/>
                  </a:lnTo>
                  <a:lnTo>
                    <a:pt x="97" y="156"/>
                  </a:lnTo>
                  <a:lnTo>
                    <a:pt x="112" y="166"/>
                  </a:lnTo>
                  <a:lnTo>
                    <a:pt x="102" y="188"/>
                  </a:lnTo>
                  <a:lnTo>
                    <a:pt x="87" y="193"/>
                  </a:lnTo>
                  <a:lnTo>
                    <a:pt x="85" y="226"/>
                  </a:lnTo>
                  <a:lnTo>
                    <a:pt x="78" y="244"/>
                  </a:lnTo>
                  <a:lnTo>
                    <a:pt x="59" y="242"/>
                  </a:lnTo>
                  <a:lnTo>
                    <a:pt x="52" y="258"/>
                  </a:lnTo>
                  <a:lnTo>
                    <a:pt x="35" y="259"/>
                  </a:lnTo>
                  <a:lnTo>
                    <a:pt x="28" y="240"/>
                  </a:lnTo>
                  <a:lnTo>
                    <a:pt x="14" y="218"/>
                  </a:lnTo>
                  <a:lnTo>
                    <a:pt x="0" y="190"/>
                  </a:lnTo>
                  <a:lnTo>
                    <a:pt x="6" y="179"/>
                  </a:lnTo>
                  <a:lnTo>
                    <a:pt x="17" y="166"/>
                  </a:lnTo>
                  <a:lnTo>
                    <a:pt x="20" y="143"/>
                  </a:lnTo>
                  <a:lnTo>
                    <a:pt x="10" y="134"/>
                  </a:lnTo>
                  <a:lnTo>
                    <a:pt x="6" y="109"/>
                  </a:lnTo>
                  <a:lnTo>
                    <a:pt x="14" y="91"/>
                  </a:lnTo>
                  <a:lnTo>
                    <a:pt x="28" y="91"/>
                  </a:lnTo>
                  <a:lnTo>
                    <a:pt x="32" y="84"/>
                  </a:lnTo>
                  <a:lnTo>
                    <a:pt x="26" y="78"/>
                  </a:lnTo>
                  <a:lnTo>
                    <a:pt x="45" y="52"/>
                  </a:lnTo>
                  <a:lnTo>
                    <a:pt x="56" y="32"/>
                  </a:lnTo>
                  <a:lnTo>
                    <a:pt x="63" y="19"/>
                  </a:lnTo>
                  <a:lnTo>
                    <a:pt x="76" y="19"/>
                  </a:lnTo>
                  <a:lnTo>
                    <a:pt x="78" y="9"/>
                  </a:lnTo>
                  <a:lnTo>
                    <a:pt x="103" y="12"/>
                  </a:lnTo>
                  <a:lnTo>
                    <a:pt x="103" y="1"/>
                  </a:lnTo>
                  <a:lnTo>
                    <a:pt x="111" y="0"/>
                  </a:lnTo>
                  <a:lnTo>
                    <a:pt x="131" y="9"/>
                  </a:lnTo>
                  <a:lnTo>
                    <a:pt x="154" y="21"/>
                  </a:lnTo>
                  <a:lnTo>
                    <a:pt x="160" y="48"/>
                  </a:lnTo>
                  <a:lnTo>
                    <a:pt x="166" y="55"/>
                  </a:lnTo>
                  <a:lnTo>
                    <a:pt x="144" y="61"/>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89" name="Freeform 188"/>
            <p:cNvSpPr>
              <a:spLocks/>
            </p:cNvSpPr>
            <p:nvPr/>
          </p:nvSpPr>
          <p:spPr bwMode="auto">
            <a:xfrm>
              <a:off x="5829868" y="5075236"/>
              <a:ext cx="39675" cy="52810"/>
            </a:xfrm>
            <a:custGeom>
              <a:avLst/>
              <a:gdLst>
                <a:gd name="T0" fmla="*/ 24 w 24"/>
                <a:gd name="T1" fmla="*/ 23 h 34"/>
                <a:gd name="T2" fmla="*/ 20 w 24"/>
                <a:gd name="T3" fmla="*/ 32 h 34"/>
                <a:gd name="T4" fmla="*/ 10 w 24"/>
                <a:gd name="T5" fmla="*/ 34 h 34"/>
                <a:gd name="T6" fmla="*/ 0 w 24"/>
                <a:gd name="T7" fmla="*/ 23 h 34"/>
                <a:gd name="T8" fmla="*/ 0 w 24"/>
                <a:gd name="T9" fmla="*/ 16 h 34"/>
                <a:gd name="T10" fmla="*/ 6 w 24"/>
                <a:gd name="T11" fmla="*/ 8 h 34"/>
                <a:gd name="T12" fmla="*/ 8 w 24"/>
                <a:gd name="T13" fmla="*/ 2 h 34"/>
                <a:gd name="T14" fmla="*/ 13 w 24"/>
                <a:gd name="T15" fmla="*/ 0 h 34"/>
                <a:gd name="T16" fmla="*/ 22 w 24"/>
                <a:gd name="T17" fmla="*/ 4 h 34"/>
                <a:gd name="T18" fmla="*/ 24 w 24"/>
                <a:gd name="T19" fmla="*/ 14 h 34"/>
                <a:gd name="T20" fmla="*/ 24 w 24"/>
                <a:gd name="T21" fmla="*/ 23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4" h="34">
                  <a:moveTo>
                    <a:pt x="24" y="23"/>
                  </a:moveTo>
                  <a:lnTo>
                    <a:pt x="20" y="32"/>
                  </a:lnTo>
                  <a:lnTo>
                    <a:pt x="10" y="34"/>
                  </a:lnTo>
                  <a:lnTo>
                    <a:pt x="0" y="23"/>
                  </a:lnTo>
                  <a:lnTo>
                    <a:pt x="0" y="16"/>
                  </a:lnTo>
                  <a:lnTo>
                    <a:pt x="6" y="8"/>
                  </a:lnTo>
                  <a:lnTo>
                    <a:pt x="8" y="2"/>
                  </a:lnTo>
                  <a:lnTo>
                    <a:pt x="13" y="0"/>
                  </a:lnTo>
                  <a:lnTo>
                    <a:pt x="22" y="4"/>
                  </a:lnTo>
                  <a:lnTo>
                    <a:pt x="24" y="14"/>
                  </a:lnTo>
                  <a:lnTo>
                    <a:pt x="24" y="23"/>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90" name="Freeform 189"/>
            <p:cNvSpPr>
              <a:spLocks/>
            </p:cNvSpPr>
            <p:nvPr/>
          </p:nvSpPr>
          <p:spPr bwMode="auto">
            <a:xfrm>
              <a:off x="5952200" y="3048233"/>
              <a:ext cx="175233" cy="156880"/>
            </a:xfrm>
            <a:custGeom>
              <a:avLst/>
              <a:gdLst>
                <a:gd name="T0" fmla="*/ 56 w 106"/>
                <a:gd name="T1" fmla="*/ 79 h 101"/>
                <a:gd name="T2" fmla="*/ 24 w 106"/>
                <a:gd name="T3" fmla="*/ 101 h 101"/>
                <a:gd name="T4" fmla="*/ 4 w 106"/>
                <a:gd name="T5" fmla="*/ 93 h 101"/>
                <a:gd name="T6" fmla="*/ 3 w 106"/>
                <a:gd name="T7" fmla="*/ 93 h 101"/>
                <a:gd name="T8" fmla="*/ 5 w 106"/>
                <a:gd name="T9" fmla="*/ 90 h 101"/>
                <a:gd name="T10" fmla="*/ 4 w 106"/>
                <a:gd name="T11" fmla="*/ 81 h 101"/>
                <a:gd name="T12" fmla="*/ 7 w 106"/>
                <a:gd name="T13" fmla="*/ 70 h 101"/>
                <a:gd name="T14" fmla="*/ 16 w 106"/>
                <a:gd name="T15" fmla="*/ 62 h 101"/>
                <a:gd name="T16" fmla="*/ 12 w 106"/>
                <a:gd name="T17" fmla="*/ 54 h 101"/>
                <a:gd name="T18" fmla="*/ 4 w 106"/>
                <a:gd name="T19" fmla="*/ 53 h 101"/>
                <a:gd name="T20" fmla="*/ 0 w 106"/>
                <a:gd name="T21" fmla="*/ 37 h 101"/>
                <a:gd name="T22" fmla="*/ 4 w 106"/>
                <a:gd name="T23" fmla="*/ 29 h 101"/>
                <a:gd name="T24" fmla="*/ 8 w 106"/>
                <a:gd name="T25" fmla="*/ 24 h 101"/>
                <a:gd name="T26" fmla="*/ 12 w 106"/>
                <a:gd name="T27" fmla="*/ 20 h 101"/>
                <a:gd name="T28" fmla="*/ 11 w 106"/>
                <a:gd name="T29" fmla="*/ 8 h 101"/>
                <a:gd name="T30" fmla="*/ 17 w 106"/>
                <a:gd name="T31" fmla="*/ 12 h 101"/>
                <a:gd name="T32" fmla="*/ 36 w 106"/>
                <a:gd name="T33" fmla="*/ 6 h 101"/>
                <a:gd name="T34" fmla="*/ 45 w 106"/>
                <a:gd name="T35" fmla="*/ 10 h 101"/>
                <a:gd name="T36" fmla="*/ 59 w 106"/>
                <a:gd name="T37" fmla="*/ 10 h 101"/>
                <a:gd name="T38" fmla="*/ 78 w 106"/>
                <a:gd name="T39" fmla="*/ 3 h 101"/>
                <a:gd name="T40" fmla="*/ 87 w 106"/>
                <a:gd name="T41" fmla="*/ 3 h 101"/>
                <a:gd name="T42" fmla="*/ 106 w 106"/>
                <a:gd name="T43" fmla="*/ 0 h 101"/>
                <a:gd name="T44" fmla="*/ 99 w 106"/>
                <a:gd name="T45" fmla="*/ 13 h 101"/>
                <a:gd name="T46" fmla="*/ 91 w 106"/>
                <a:gd name="T47" fmla="*/ 18 h 101"/>
                <a:gd name="T48" fmla="*/ 94 w 106"/>
                <a:gd name="T49" fmla="*/ 33 h 101"/>
                <a:gd name="T50" fmla="*/ 91 w 106"/>
                <a:gd name="T51" fmla="*/ 58 h 101"/>
                <a:gd name="T52" fmla="*/ 56 w 106"/>
                <a:gd name="T53" fmla="*/ 79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06" h="101">
                  <a:moveTo>
                    <a:pt x="56" y="79"/>
                  </a:moveTo>
                  <a:lnTo>
                    <a:pt x="24" y="101"/>
                  </a:lnTo>
                  <a:lnTo>
                    <a:pt x="4" y="93"/>
                  </a:lnTo>
                  <a:lnTo>
                    <a:pt x="3" y="93"/>
                  </a:lnTo>
                  <a:lnTo>
                    <a:pt x="5" y="90"/>
                  </a:lnTo>
                  <a:lnTo>
                    <a:pt x="4" y="81"/>
                  </a:lnTo>
                  <a:lnTo>
                    <a:pt x="7" y="70"/>
                  </a:lnTo>
                  <a:lnTo>
                    <a:pt x="16" y="62"/>
                  </a:lnTo>
                  <a:lnTo>
                    <a:pt x="12" y="54"/>
                  </a:lnTo>
                  <a:lnTo>
                    <a:pt x="4" y="53"/>
                  </a:lnTo>
                  <a:lnTo>
                    <a:pt x="0" y="37"/>
                  </a:lnTo>
                  <a:lnTo>
                    <a:pt x="4" y="29"/>
                  </a:lnTo>
                  <a:lnTo>
                    <a:pt x="8" y="24"/>
                  </a:lnTo>
                  <a:lnTo>
                    <a:pt x="12" y="20"/>
                  </a:lnTo>
                  <a:lnTo>
                    <a:pt x="11" y="8"/>
                  </a:lnTo>
                  <a:lnTo>
                    <a:pt x="17" y="12"/>
                  </a:lnTo>
                  <a:lnTo>
                    <a:pt x="36" y="6"/>
                  </a:lnTo>
                  <a:lnTo>
                    <a:pt x="45" y="10"/>
                  </a:lnTo>
                  <a:lnTo>
                    <a:pt x="59" y="10"/>
                  </a:lnTo>
                  <a:lnTo>
                    <a:pt x="78" y="3"/>
                  </a:lnTo>
                  <a:lnTo>
                    <a:pt x="87" y="3"/>
                  </a:lnTo>
                  <a:lnTo>
                    <a:pt x="106" y="0"/>
                  </a:lnTo>
                  <a:lnTo>
                    <a:pt x="99" y="13"/>
                  </a:lnTo>
                  <a:lnTo>
                    <a:pt x="91" y="18"/>
                  </a:lnTo>
                  <a:lnTo>
                    <a:pt x="94" y="33"/>
                  </a:lnTo>
                  <a:lnTo>
                    <a:pt x="91" y="58"/>
                  </a:lnTo>
                  <a:lnTo>
                    <a:pt x="56" y="7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91" name="Freeform 190"/>
            <p:cNvSpPr>
              <a:spLocks/>
            </p:cNvSpPr>
            <p:nvPr/>
          </p:nvSpPr>
          <p:spPr bwMode="auto">
            <a:xfrm>
              <a:off x="5335577" y="3492465"/>
              <a:ext cx="310791" cy="515682"/>
            </a:xfrm>
            <a:custGeom>
              <a:avLst/>
              <a:gdLst>
                <a:gd name="T0" fmla="*/ 18 w 188"/>
                <a:gd name="T1" fmla="*/ 219 h 332"/>
                <a:gd name="T2" fmla="*/ 19 w 188"/>
                <a:gd name="T3" fmla="*/ 209 h 332"/>
                <a:gd name="T4" fmla="*/ 8 w 188"/>
                <a:gd name="T5" fmla="*/ 209 h 332"/>
                <a:gd name="T6" fmla="*/ 8 w 188"/>
                <a:gd name="T7" fmla="*/ 196 h 332"/>
                <a:gd name="T8" fmla="*/ 0 w 188"/>
                <a:gd name="T9" fmla="*/ 188 h 332"/>
                <a:gd name="T10" fmla="*/ 7 w 188"/>
                <a:gd name="T11" fmla="*/ 161 h 332"/>
                <a:gd name="T12" fmla="*/ 30 w 188"/>
                <a:gd name="T13" fmla="*/ 141 h 332"/>
                <a:gd name="T14" fmla="*/ 30 w 188"/>
                <a:gd name="T15" fmla="*/ 114 h 332"/>
                <a:gd name="T16" fmla="*/ 37 w 188"/>
                <a:gd name="T17" fmla="*/ 72 h 332"/>
                <a:gd name="T18" fmla="*/ 40 w 188"/>
                <a:gd name="T19" fmla="*/ 63 h 332"/>
                <a:gd name="T20" fmla="*/ 33 w 188"/>
                <a:gd name="T21" fmla="*/ 56 h 332"/>
                <a:gd name="T22" fmla="*/ 32 w 188"/>
                <a:gd name="T23" fmla="*/ 49 h 332"/>
                <a:gd name="T24" fmla="*/ 25 w 188"/>
                <a:gd name="T25" fmla="*/ 44 h 332"/>
                <a:gd name="T26" fmla="*/ 20 w 188"/>
                <a:gd name="T27" fmla="*/ 11 h 332"/>
                <a:gd name="T28" fmla="*/ 38 w 188"/>
                <a:gd name="T29" fmla="*/ 0 h 332"/>
                <a:gd name="T30" fmla="*/ 111 w 188"/>
                <a:gd name="T31" fmla="*/ 40 h 332"/>
                <a:gd name="T32" fmla="*/ 184 w 188"/>
                <a:gd name="T33" fmla="*/ 80 h 332"/>
                <a:gd name="T34" fmla="*/ 188 w 188"/>
                <a:gd name="T35" fmla="*/ 162 h 332"/>
                <a:gd name="T36" fmla="*/ 172 w 188"/>
                <a:gd name="T37" fmla="*/ 161 h 332"/>
                <a:gd name="T38" fmla="*/ 164 w 188"/>
                <a:gd name="T39" fmla="*/ 176 h 332"/>
                <a:gd name="T40" fmla="*/ 160 w 188"/>
                <a:gd name="T41" fmla="*/ 189 h 332"/>
                <a:gd name="T42" fmla="*/ 163 w 188"/>
                <a:gd name="T43" fmla="*/ 194 h 332"/>
                <a:gd name="T44" fmla="*/ 158 w 188"/>
                <a:gd name="T45" fmla="*/ 200 h 332"/>
                <a:gd name="T46" fmla="*/ 160 w 188"/>
                <a:gd name="T47" fmla="*/ 209 h 332"/>
                <a:gd name="T48" fmla="*/ 155 w 188"/>
                <a:gd name="T49" fmla="*/ 217 h 332"/>
                <a:gd name="T50" fmla="*/ 154 w 188"/>
                <a:gd name="T51" fmla="*/ 225 h 332"/>
                <a:gd name="T52" fmla="*/ 160 w 188"/>
                <a:gd name="T53" fmla="*/ 224 h 332"/>
                <a:gd name="T54" fmla="*/ 164 w 188"/>
                <a:gd name="T55" fmla="*/ 232 h 332"/>
                <a:gd name="T56" fmla="*/ 164 w 188"/>
                <a:gd name="T57" fmla="*/ 244 h 332"/>
                <a:gd name="T58" fmla="*/ 171 w 188"/>
                <a:gd name="T59" fmla="*/ 250 h 332"/>
                <a:gd name="T60" fmla="*/ 171 w 188"/>
                <a:gd name="T61" fmla="*/ 255 h 332"/>
                <a:gd name="T62" fmla="*/ 160 w 188"/>
                <a:gd name="T63" fmla="*/ 258 h 332"/>
                <a:gd name="T64" fmla="*/ 151 w 188"/>
                <a:gd name="T65" fmla="*/ 267 h 332"/>
                <a:gd name="T66" fmla="*/ 138 w 188"/>
                <a:gd name="T67" fmla="*/ 290 h 332"/>
                <a:gd name="T68" fmla="*/ 121 w 188"/>
                <a:gd name="T69" fmla="*/ 299 h 332"/>
                <a:gd name="T70" fmla="*/ 103 w 188"/>
                <a:gd name="T71" fmla="*/ 298 h 332"/>
                <a:gd name="T72" fmla="*/ 98 w 188"/>
                <a:gd name="T73" fmla="*/ 300 h 332"/>
                <a:gd name="T74" fmla="*/ 100 w 188"/>
                <a:gd name="T75" fmla="*/ 307 h 332"/>
                <a:gd name="T76" fmla="*/ 90 w 188"/>
                <a:gd name="T77" fmla="*/ 314 h 332"/>
                <a:gd name="T78" fmla="*/ 83 w 188"/>
                <a:gd name="T79" fmla="*/ 323 h 332"/>
                <a:gd name="T80" fmla="*/ 59 w 188"/>
                <a:gd name="T81" fmla="*/ 330 h 332"/>
                <a:gd name="T82" fmla="*/ 55 w 188"/>
                <a:gd name="T83" fmla="*/ 326 h 332"/>
                <a:gd name="T84" fmla="*/ 52 w 188"/>
                <a:gd name="T85" fmla="*/ 325 h 332"/>
                <a:gd name="T86" fmla="*/ 48 w 188"/>
                <a:gd name="T87" fmla="*/ 331 h 332"/>
                <a:gd name="T88" fmla="*/ 33 w 188"/>
                <a:gd name="T89" fmla="*/ 332 h 332"/>
                <a:gd name="T90" fmla="*/ 36 w 188"/>
                <a:gd name="T91" fmla="*/ 326 h 332"/>
                <a:gd name="T92" fmla="*/ 30 w 188"/>
                <a:gd name="T93" fmla="*/ 312 h 332"/>
                <a:gd name="T94" fmla="*/ 28 w 188"/>
                <a:gd name="T95" fmla="*/ 304 h 332"/>
                <a:gd name="T96" fmla="*/ 20 w 188"/>
                <a:gd name="T97" fmla="*/ 300 h 332"/>
                <a:gd name="T98" fmla="*/ 9 w 188"/>
                <a:gd name="T99" fmla="*/ 288 h 332"/>
                <a:gd name="T100" fmla="*/ 13 w 188"/>
                <a:gd name="T101" fmla="*/ 278 h 332"/>
                <a:gd name="T102" fmla="*/ 21 w 188"/>
                <a:gd name="T103" fmla="*/ 280 h 332"/>
                <a:gd name="T104" fmla="*/ 26 w 188"/>
                <a:gd name="T105" fmla="*/ 279 h 332"/>
                <a:gd name="T106" fmla="*/ 36 w 188"/>
                <a:gd name="T107" fmla="*/ 279 h 332"/>
                <a:gd name="T108" fmla="*/ 26 w 188"/>
                <a:gd name="T109" fmla="*/ 260 h 332"/>
                <a:gd name="T110" fmla="*/ 27 w 188"/>
                <a:gd name="T111" fmla="*/ 246 h 332"/>
                <a:gd name="T112" fmla="*/ 25 w 188"/>
                <a:gd name="T113" fmla="*/ 233 h 332"/>
                <a:gd name="T114" fmla="*/ 18 w 188"/>
                <a:gd name="T115" fmla="*/ 219 h 3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88" h="332">
                  <a:moveTo>
                    <a:pt x="18" y="219"/>
                  </a:moveTo>
                  <a:lnTo>
                    <a:pt x="19" y="209"/>
                  </a:lnTo>
                  <a:lnTo>
                    <a:pt x="8" y="209"/>
                  </a:lnTo>
                  <a:lnTo>
                    <a:pt x="8" y="196"/>
                  </a:lnTo>
                  <a:lnTo>
                    <a:pt x="0" y="188"/>
                  </a:lnTo>
                  <a:lnTo>
                    <a:pt x="7" y="161"/>
                  </a:lnTo>
                  <a:lnTo>
                    <a:pt x="30" y="141"/>
                  </a:lnTo>
                  <a:lnTo>
                    <a:pt x="30" y="114"/>
                  </a:lnTo>
                  <a:lnTo>
                    <a:pt x="37" y="72"/>
                  </a:lnTo>
                  <a:lnTo>
                    <a:pt x="40" y="63"/>
                  </a:lnTo>
                  <a:lnTo>
                    <a:pt x="33" y="56"/>
                  </a:lnTo>
                  <a:lnTo>
                    <a:pt x="32" y="49"/>
                  </a:lnTo>
                  <a:lnTo>
                    <a:pt x="25" y="44"/>
                  </a:lnTo>
                  <a:lnTo>
                    <a:pt x="20" y="11"/>
                  </a:lnTo>
                  <a:lnTo>
                    <a:pt x="38" y="0"/>
                  </a:lnTo>
                  <a:lnTo>
                    <a:pt x="111" y="40"/>
                  </a:lnTo>
                  <a:lnTo>
                    <a:pt x="184" y="80"/>
                  </a:lnTo>
                  <a:lnTo>
                    <a:pt x="188" y="162"/>
                  </a:lnTo>
                  <a:lnTo>
                    <a:pt x="172" y="161"/>
                  </a:lnTo>
                  <a:lnTo>
                    <a:pt x="164" y="176"/>
                  </a:lnTo>
                  <a:lnTo>
                    <a:pt x="160" y="189"/>
                  </a:lnTo>
                  <a:lnTo>
                    <a:pt x="163" y="194"/>
                  </a:lnTo>
                  <a:lnTo>
                    <a:pt x="158" y="200"/>
                  </a:lnTo>
                  <a:lnTo>
                    <a:pt x="160" y="209"/>
                  </a:lnTo>
                  <a:lnTo>
                    <a:pt x="155" y="217"/>
                  </a:lnTo>
                  <a:lnTo>
                    <a:pt x="154" y="225"/>
                  </a:lnTo>
                  <a:lnTo>
                    <a:pt x="160" y="224"/>
                  </a:lnTo>
                  <a:lnTo>
                    <a:pt x="164" y="232"/>
                  </a:lnTo>
                  <a:lnTo>
                    <a:pt x="164" y="244"/>
                  </a:lnTo>
                  <a:lnTo>
                    <a:pt x="171" y="250"/>
                  </a:lnTo>
                  <a:lnTo>
                    <a:pt x="171" y="255"/>
                  </a:lnTo>
                  <a:lnTo>
                    <a:pt x="160" y="258"/>
                  </a:lnTo>
                  <a:lnTo>
                    <a:pt x="151" y="267"/>
                  </a:lnTo>
                  <a:lnTo>
                    <a:pt x="138" y="290"/>
                  </a:lnTo>
                  <a:lnTo>
                    <a:pt x="121" y="299"/>
                  </a:lnTo>
                  <a:lnTo>
                    <a:pt x="103" y="298"/>
                  </a:lnTo>
                  <a:lnTo>
                    <a:pt x="98" y="300"/>
                  </a:lnTo>
                  <a:lnTo>
                    <a:pt x="100" y="307"/>
                  </a:lnTo>
                  <a:lnTo>
                    <a:pt x="90" y="314"/>
                  </a:lnTo>
                  <a:lnTo>
                    <a:pt x="83" y="323"/>
                  </a:lnTo>
                  <a:lnTo>
                    <a:pt x="59" y="330"/>
                  </a:lnTo>
                  <a:lnTo>
                    <a:pt x="55" y="326"/>
                  </a:lnTo>
                  <a:lnTo>
                    <a:pt x="52" y="325"/>
                  </a:lnTo>
                  <a:lnTo>
                    <a:pt x="48" y="331"/>
                  </a:lnTo>
                  <a:lnTo>
                    <a:pt x="33" y="332"/>
                  </a:lnTo>
                  <a:lnTo>
                    <a:pt x="36" y="326"/>
                  </a:lnTo>
                  <a:lnTo>
                    <a:pt x="30" y="312"/>
                  </a:lnTo>
                  <a:lnTo>
                    <a:pt x="28" y="304"/>
                  </a:lnTo>
                  <a:lnTo>
                    <a:pt x="20" y="300"/>
                  </a:lnTo>
                  <a:lnTo>
                    <a:pt x="9" y="288"/>
                  </a:lnTo>
                  <a:lnTo>
                    <a:pt x="13" y="278"/>
                  </a:lnTo>
                  <a:lnTo>
                    <a:pt x="21" y="280"/>
                  </a:lnTo>
                  <a:lnTo>
                    <a:pt x="26" y="279"/>
                  </a:lnTo>
                  <a:lnTo>
                    <a:pt x="36" y="279"/>
                  </a:lnTo>
                  <a:lnTo>
                    <a:pt x="26" y="260"/>
                  </a:lnTo>
                  <a:lnTo>
                    <a:pt x="27" y="246"/>
                  </a:lnTo>
                  <a:lnTo>
                    <a:pt x="25" y="233"/>
                  </a:lnTo>
                  <a:lnTo>
                    <a:pt x="18" y="21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92" name="Freeform 191"/>
            <p:cNvSpPr>
              <a:spLocks/>
            </p:cNvSpPr>
            <p:nvPr/>
          </p:nvSpPr>
          <p:spPr bwMode="auto">
            <a:xfrm>
              <a:off x="4925598" y="3891652"/>
              <a:ext cx="57861" cy="164646"/>
            </a:xfrm>
            <a:custGeom>
              <a:avLst/>
              <a:gdLst>
                <a:gd name="T0" fmla="*/ 35 w 35"/>
                <a:gd name="T1" fmla="*/ 102 h 106"/>
                <a:gd name="T2" fmla="*/ 21 w 35"/>
                <a:gd name="T3" fmla="*/ 106 h 106"/>
                <a:gd name="T4" fmla="*/ 17 w 35"/>
                <a:gd name="T5" fmla="*/ 99 h 106"/>
                <a:gd name="T6" fmla="*/ 12 w 35"/>
                <a:gd name="T7" fmla="*/ 86 h 106"/>
                <a:gd name="T8" fmla="*/ 10 w 35"/>
                <a:gd name="T9" fmla="*/ 75 h 106"/>
                <a:gd name="T10" fmla="*/ 14 w 35"/>
                <a:gd name="T11" fmla="*/ 57 h 106"/>
                <a:gd name="T12" fmla="*/ 10 w 35"/>
                <a:gd name="T13" fmla="*/ 49 h 106"/>
                <a:gd name="T14" fmla="*/ 8 w 35"/>
                <a:gd name="T15" fmla="*/ 33 h 106"/>
                <a:gd name="T16" fmla="*/ 8 w 35"/>
                <a:gd name="T17" fmla="*/ 18 h 106"/>
                <a:gd name="T18" fmla="*/ 0 w 35"/>
                <a:gd name="T19" fmla="*/ 7 h 106"/>
                <a:gd name="T20" fmla="*/ 2 w 35"/>
                <a:gd name="T21" fmla="*/ 0 h 106"/>
                <a:gd name="T22" fmla="*/ 18 w 35"/>
                <a:gd name="T23" fmla="*/ 1 h 106"/>
                <a:gd name="T24" fmla="*/ 15 w 35"/>
                <a:gd name="T25" fmla="*/ 12 h 106"/>
                <a:gd name="T26" fmla="*/ 21 w 35"/>
                <a:gd name="T27" fmla="*/ 18 h 106"/>
                <a:gd name="T28" fmla="*/ 27 w 35"/>
                <a:gd name="T29" fmla="*/ 25 h 106"/>
                <a:gd name="T30" fmla="*/ 28 w 35"/>
                <a:gd name="T31" fmla="*/ 36 h 106"/>
                <a:gd name="T32" fmla="*/ 32 w 35"/>
                <a:gd name="T33" fmla="*/ 40 h 106"/>
                <a:gd name="T34" fmla="*/ 31 w 35"/>
                <a:gd name="T35" fmla="*/ 88 h 106"/>
                <a:gd name="T36" fmla="*/ 35 w 35"/>
                <a:gd name="T37" fmla="*/ 102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5" h="106">
                  <a:moveTo>
                    <a:pt x="35" y="102"/>
                  </a:moveTo>
                  <a:lnTo>
                    <a:pt x="21" y="106"/>
                  </a:lnTo>
                  <a:lnTo>
                    <a:pt x="17" y="99"/>
                  </a:lnTo>
                  <a:lnTo>
                    <a:pt x="12" y="86"/>
                  </a:lnTo>
                  <a:lnTo>
                    <a:pt x="10" y="75"/>
                  </a:lnTo>
                  <a:lnTo>
                    <a:pt x="14" y="57"/>
                  </a:lnTo>
                  <a:lnTo>
                    <a:pt x="10" y="49"/>
                  </a:lnTo>
                  <a:lnTo>
                    <a:pt x="8" y="33"/>
                  </a:lnTo>
                  <a:lnTo>
                    <a:pt x="8" y="18"/>
                  </a:lnTo>
                  <a:lnTo>
                    <a:pt x="0" y="7"/>
                  </a:lnTo>
                  <a:lnTo>
                    <a:pt x="2" y="0"/>
                  </a:lnTo>
                  <a:lnTo>
                    <a:pt x="18" y="1"/>
                  </a:lnTo>
                  <a:lnTo>
                    <a:pt x="15" y="12"/>
                  </a:lnTo>
                  <a:lnTo>
                    <a:pt x="21" y="18"/>
                  </a:lnTo>
                  <a:lnTo>
                    <a:pt x="27" y="25"/>
                  </a:lnTo>
                  <a:lnTo>
                    <a:pt x="28" y="36"/>
                  </a:lnTo>
                  <a:lnTo>
                    <a:pt x="32" y="40"/>
                  </a:lnTo>
                  <a:lnTo>
                    <a:pt x="31" y="88"/>
                  </a:lnTo>
                  <a:lnTo>
                    <a:pt x="35" y="102"/>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98" name="Freeform 197"/>
            <p:cNvSpPr>
              <a:spLocks/>
            </p:cNvSpPr>
            <p:nvPr/>
          </p:nvSpPr>
          <p:spPr bwMode="auto">
            <a:xfrm>
              <a:off x="5143813" y="3043572"/>
              <a:ext cx="115720" cy="226776"/>
            </a:xfrm>
            <a:custGeom>
              <a:avLst/>
              <a:gdLst>
                <a:gd name="T0" fmla="*/ 36 w 70"/>
                <a:gd name="T1" fmla="*/ 146 h 146"/>
                <a:gd name="T2" fmla="*/ 28 w 70"/>
                <a:gd name="T3" fmla="*/ 109 h 146"/>
                <a:gd name="T4" fmla="*/ 17 w 70"/>
                <a:gd name="T5" fmla="*/ 100 h 146"/>
                <a:gd name="T6" fmla="*/ 17 w 70"/>
                <a:gd name="T7" fmla="*/ 95 h 146"/>
                <a:gd name="T8" fmla="*/ 2 w 70"/>
                <a:gd name="T9" fmla="*/ 83 h 146"/>
                <a:gd name="T10" fmla="*/ 0 w 70"/>
                <a:gd name="T11" fmla="*/ 67 h 146"/>
                <a:gd name="T12" fmla="*/ 10 w 70"/>
                <a:gd name="T13" fmla="*/ 56 h 146"/>
                <a:gd name="T14" fmla="*/ 14 w 70"/>
                <a:gd name="T15" fmla="*/ 39 h 146"/>
                <a:gd name="T16" fmla="*/ 11 w 70"/>
                <a:gd name="T17" fmla="*/ 19 h 146"/>
                <a:gd name="T18" fmla="*/ 14 w 70"/>
                <a:gd name="T19" fmla="*/ 8 h 146"/>
                <a:gd name="T20" fmla="*/ 32 w 70"/>
                <a:gd name="T21" fmla="*/ 0 h 146"/>
                <a:gd name="T22" fmla="*/ 44 w 70"/>
                <a:gd name="T23" fmla="*/ 3 h 146"/>
                <a:gd name="T24" fmla="*/ 44 w 70"/>
                <a:gd name="T25" fmla="*/ 13 h 146"/>
                <a:gd name="T26" fmla="*/ 59 w 70"/>
                <a:gd name="T27" fmla="*/ 6 h 146"/>
                <a:gd name="T28" fmla="*/ 60 w 70"/>
                <a:gd name="T29" fmla="*/ 9 h 146"/>
                <a:gd name="T30" fmla="*/ 52 w 70"/>
                <a:gd name="T31" fmla="*/ 19 h 146"/>
                <a:gd name="T32" fmla="*/ 52 w 70"/>
                <a:gd name="T33" fmla="*/ 29 h 146"/>
                <a:gd name="T34" fmla="*/ 58 w 70"/>
                <a:gd name="T35" fmla="*/ 34 h 146"/>
                <a:gd name="T36" fmla="*/ 56 w 70"/>
                <a:gd name="T37" fmla="*/ 52 h 146"/>
                <a:gd name="T38" fmla="*/ 45 w 70"/>
                <a:gd name="T39" fmla="*/ 63 h 146"/>
                <a:gd name="T40" fmla="*/ 49 w 70"/>
                <a:gd name="T41" fmla="*/ 74 h 146"/>
                <a:gd name="T42" fmla="*/ 58 w 70"/>
                <a:gd name="T43" fmla="*/ 74 h 146"/>
                <a:gd name="T44" fmla="*/ 63 w 70"/>
                <a:gd name="T45" fmla="*/ 84 h 146"/>
                <a:gd name="T46" fmla="*/ 70 w 70"/>
                <a:gd name="T47" fmla="*/ 87 h 146"/>
                <a:gd name="T48" fmla="*/ 69 w 70"/>
                <a:gd name="T49" fmla="*/ 103 h 146"/>
                <a:gd name="T50" fmla="*/ 61 w 70"/>
                <a:gd name="T51" fmla="*/ 109 h 146"/>
                <a:gd name="T52" fmla="*/ 56 w 70"/>
                <a:gd name="T53" fmla="*/ 116 h 146"/>
                <a:gd name="T54" fmla="*/ 44 w 70"/>
                <a:gd name="T55" fmla="*/ 124 h 146"/>
                <a:gd name="T56" fmla="*/ 46 w 70"/>
                <a:gd name="T57" fmla="*/ 132 h 146"/>
                <a:gd name="T58" fmla="*/ 45 w 70"/>
                <a:gd name="T59" fmla="*/ 141 h 146"/>
                <a:gd name="T60" fmla="*/ 36 w 70"/>
                <a:gd name="T61" fmla="*/ 146 h 1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0" h="146">
                  <a:moveTo>
                    <a:pt x="36" y="146"/>
                  </a:moveTo>
                  <a:lnTo>
                    <a:pt x="28" y="109"/>
                  </a:lnTo>
                  <a:lnTo>
                    <a:pt x="17" y="100"/>
                  </a:lnTo>
                  <a:lnTo>
                    <a:pt x="17" y="95"/>
                  </a:lnTo>
                  <a:lnTo>
                    <a:pt x="2" y="83"/>
                  </a:lnTo>
                  <a:lnTo>
                    <a:pt x="0" y="67"/>
                  </a:lnTo>
                  <a:lnTo>
                    <a:pt x="10" y="56"/>
                  </a:lnTo>
                  <a:lnTo>
                    <a:pt x="14" y="39"/>
                  </a:lnTo>
                  <a:lnTo>
                    <a:pt x="11" y="19"/>
                  </a:lnTo>
                  <a:lnTo>
                    <a:pt x="14" y="8"/>
                  </a:lnTo>
                  <a:lnTo>
                    <a:pt x="32" y="0"/>
                  </a:lnTo>
                  <a:lnTo>
                    <a:pt x="44" y="3"/>
                  </a:lnTo>
                  <a:lnTo>
                    <a:pt x="44" y="13"/>
                  </a:lnTo>
                  <a:lnTo>
                    <a:pt x="59" y="6"/>
                  </a:lnTo>
                  <a:lnTo>
                    <a:pt x="60" y="9"/>
                  </a:lnTo>
                  <a:lnTo>
                    <a:pt x="52" y="19"/>
                  </a:lnTo>
                  <a:lnTo>
                    <a:pt x="52" y="29"/>
                  </a:lnTo>
                  <a:lnTo>
                    <a:pt x="58" y="34"/>
                  </a:lnTo>
                  <a:lnTo>
                    <a:pt x="56" y="52"/>
                  </a:lnTo>
                  <a:lnTo>
                    <a:pt x="45" y="63"/>
                  </a:lnTo>
                  <a:lnTo>
                    <a:pt x="49" y="74"/>
                  </a:lnTo>
                  <a:lnTo>
                    <a:pt x="58" y="74"/>
                  </a:lnTo>
                  <a:lnTo>
                    <a:pt x="63" y="84"/>
                  </a:lnTo>
                  <a:lnTo>
                    <a:pt x="70" y="87"/>
                  </a:lnTo>
                  <a:lnTo>
                    <a:pt x="69" y="103"/>
                  </a:lnTo>
                  <a:lnTo>
                    <a:pt x="61" y="109"/>
                  </a:lnTo>
                  <a:lnTo>
                    <a:pt x="56" y="116"/>
                  </a:lnTo>
                  <a:lnTo>
                    <a:pt x="44" y="124"/>
                  </a:lnTo>
                  <a:lnTo>
                    <a:pt x="46" y="132"/>
                  </a:lnTo>
                  <a:lnTo>
                    <a:pt x="45" y="141"/>
                  </a:lnTo>
                  <a:lnTo>
                    <a:pt x="36" y="146"/>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99" name="Freeform 198"/>
            <p:cNvSpPr>
              <a:spLocks/>
            </p:cNvSpPr>
            <p:nvPr/>
          </p:nvSpPr>
          <p:spPr bwMode="auto">
            <a:xfrm>
              <a:off x="5661247" y="2892907"/>
              <a:ext cx="535619" cy="200371"/>
            </a:xfrm>
            <a:custGeom>
              <a:avLst/>
              <a:gdLst>
                <a:gd name="T0" fmla="*/ 177 w 324"/>
                <a:gd name="T1" fmla="*/ 15 h 129"/>
                <a:gd name="T2" fmla="*/ 202 w 324"/>
                <a:gd name="T3" fmla="*/ 23 h 129"/>
                <a:gd name="T4" fmla="*/ 222 w 324"/>
                <a:gd name="T5" fmla="*/ 20 h 129"/>
                <a:gd name="T6" fmla="*/ 236 w 324"/>
                <a:gd name="T7" fmla="*/ 22 h 129"/>
                <a:gd name="T8" fmla="*/ 254 w 324"/>
                <a:gd name="T9" fmla="*/ 11 h 129"/>
                <a:gd name="T10" fmla="*/ 272 w 324"/>
                <a:gd name="T11" fmla="*/ 10 h 129"/>
                <a:gd name="T12" fmla="*/ 290 w 324"/>
                <a:gd name="T13" fmla="*/ 20 h 129"/>
                <a:gd name="T14" fmla="*/ 294 w 324"/>
                <a:gd name="T15" fmla="*/ 27 h 129"/>
                <a:gd name="T16" fmla="*/ 294 w 324"/>
                <a:gd name="T17" fmla="*/ 37 h 129"/>
                <a:gd name="T18" fmla="*/ 308 w 324"/>
                <a:gd name="T19" fmla="*/ 42 h 129"/>
                <a:gd name="T20" fmla="*/ 316 w 324"/>
                <a:gd name="T21" fmla="*/ 48 h 129"/>
                <a:gd name="T22" fmla="*/ 305 w 324"/>
                <a:gd name="T23" fmla="*/ 54 h 129"/>
                <a:gd name="T24" fmla="*/ 314 w 324"/>
                <a:gd name="T25" fmla="*/ 78 h 129"/>
                <a:gd name="T26" fmla="*/ 312 w 324"/>
                <a:gd name="T27" fmla="*/ 84 h 129"/>
                <a:gd name="T28" fmla="*/ 324 w 324"/>
                <a:gd name="T29" fmla="*/ 101 h 129"/>
                <a:gd name="T30" fmla="*/ 316 w 324"/>
                <a:gd name="T31" fmla="*/ 104 h 129"/>
                <a:gd name="T32" fmla="*/ 310 w 324"/>
                <a:gd name="T33" fmla="*/ 99 h 129"/>
                <a:gd name="T34" fmla="*/ 289 w 324"/>
                <a:gd name="T35" fmla="*/ 96 h 129"/>
                <a:gd name="T36" fmla="*/ 282 w 324"/>
                <a:gd name="T37" fmla="*/ 100 h 129"/>
                <a:gd name="T38" fmla="*/ 263 w 324"/>
                <a:gd name="T39" fmla="*/ 103 h 129"/>
                <a:gd name="T40" fmla="*/ 254 w 324"/>
                <a:gd name="T41" fmla="*/ 103 h 129"/>
                <a:gd name="T42" fmla="*/ 235 w 324"/>
                <a:gd name="T43" fmla="*/ 110 h 129"/>
                <a:gd name="T44" fmla="*/ 221 w 324"/>
                <a:gd name="T45" fmla="*/ 110 h 129"/>
                <a:gd name="T46" fmla="*/ 212 w 324"/>
                <a:gd name="T47" fmla="*/ 106 h 129"/>
                <a:gd name="T48" fmla="*/ 193 w 324"/>
                <a:gd name="T49" fmla="*/ 112 h 129"/>
                <a:gd name="T50" fmla="*/ 187 w 324"/>
                <a:gd name="T51" fmla="*/ 108 h 129"/>
                <a:gd name="T52" fmla="*/ 188 w 324"/>
                <a:gd name="T53" fmla="*/ 120 h 129"/>
                <a:gd name="T54" fmla="*/ 184 w 324"/>
                <a:gd name="T55" fmla="*/ 124 h 129"/>
                <a:gd name="T56" fmla="*/ 180 w 324"/>
                <a:gd name="T57" fmla="*/ 129 h 129"/>
                <a:gd name="T58" fmla="*/ 172 w 324"/>
                <a:gd name="T59" fmla="*/ 119 h 129"/>
                <a:gd name="T60" fmla="*/ 178 w 324"/>
                <a:gd name="T61" fmla="*/ 112 h 129"/>
                <a:gd name="T62" fmla="*/ 167 w 324"/>
                <a:gd name="T63" fmla="*/ 113 h 129"/>
                <a:gd name="T64" fmla="*/ 153 w 324"/>
                <a:gd name="T65" fmla="*/ 109 h 129"/>
                <a:gd name="T66" fmla="*/ 142 w 324"/>
                <a:gd name="T67" fmla="*/ 120 h 129"/>
                <a:gd name="T68" fmla="*/ 116 w 324"/>
                <a:gd name="T69" fmla="*/ 123 h 129"/>
                <a:gd name="T70" fmla="*/ 101 w 324"/>
                <a:gd name="T71" fmla="*/ 112 h 129"/>
                <a:gd name="T72" fmla="*/ 82 w 324"/>
                <a:gd name="T73" fmla="*/ 111 h 129"/>
                <a:gd name="T74" fmla="*/ 80 w 324"/>
                <a:gd name="T75" fmla="*/ 120 h 129"/>
                <a:gd name="T76" fmla="*/ 68 w 324"/>
                <a:gd name="T77" fmla="*/ 122 h 129"/>
                <a:gd name="T78" fmla="*/ 50 w 324"/>
                <a:gd name="T79" fmla="*/ 111 h 129"/>
                <a:gd name="T80" fmla="*/ 31 w 324"/>
                <a:gd name="T81" fmla="*/ 111 h 129"/>
                <a:gd name="T82" fmla="*/ 19 w 324"/>
                <a:gd name="T83" fmla="*/ 91 h 129"/>
                <a:gd name="T84" fmla="*/ 6 w 324"/>
                <a:gd name="T85" fmla="*/ 79 h 129"/>
                <a:gd name="T86" fmla="*/ 12 w 324"/>
                <a:gd name="T87" fmla="*/ 63 h 129"/>
                <a:gd name="T88" fmla="*/ 0 w 324"/>
                <a:gd name="T89" fmla="*/ 53 h 129"/>
                <a:gd name="T90" fmla="*/ 17 w 324"/>
                <a:gd name="T91" fmla="*/ 34 h 129"/>
                <a:gd name="T92" fmla="*/ 43 w 324"/>
                <a:gd name="T93" fmla="*/ 33 h 129"/>
                <a:gd name="T94" fmla="*/ 48 w 324"/>
                <a:gd name="T95" fmla="*/ 17 h 129"/>
                <a:gd name="T96" fmla="*/ 81 w 324"/>
                <a:gd name="T97" fmla="*/ 20 h 129"/>
                <a:gd name="T98" fmla="*/ 99 w 324"/>
                <a:gd name="T99" fmla="*/ 7 h 129"/>
                <a:gd name="T100" fmla="*/ 118 w 324"/>
                <a:gd name="T101" fmla="*/ 1 h 129"/>
                <a:gd name="T102" fmla="*/ 145 w 324"/>
                <a:gd name="T103" fmla="*/ 0 h 129"/>
                <a:gd name="T104" fmla="*/ 177 w 324"/>
                <a:gd name="T105" fmla="*/ 15 h 1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324" h="129">
                  <a:moveTo>
                    <a:pt x="177" y="15"/>
                  </a:moveTo>
                  <a:lnTo>
                    <a:pt x="202" y="23"/>
                  </a:lnTo>
                  <a:lnTo>
                    <a:pt x="222" y="20"/>
                  </a:lnTo>
                  <a:lnTo>
                    <a:pt x="236" y="22"/>
                  </a:lnTo>
                  <a:lnTo>
                    <a:pt x="254" y="11"/>
                  </a:lnTo>
                  <a:lnTo>
                    <a:pt x="272" y="10"/>
                  </a:lnTo>
                  <a:lnTo>
                    <a:pt x="290" y="20"/>
                  </a:lnTo>
                  <a:lnTo>
                    <a:pt x="294" y="27"/>
                  </a:lnTo>
                  <a:lnTo>
                    <a:pt x="294" y="37"/>
                  </a:lnTo>
                  <a:lnTo>
                    <a:pt x="308" y="42"/>
                  </a:lnTo>
                  <a:lnTo>
                    <a:pt x="316" y="48"/>
                  </a:lnTo>
                  <a:lnTo>
                    <a:pt x="305" y="54"/>
                  </a:lnTo>
                  <a:lnTo>
                    <a:pt x="314" y="78"/>
                  </a:lnTo>
                  <a:lnTo>
                    <a:pt x="312" y="84"/>
                  </a:lnTo>
                  <a:lnTo>
                    <a:pt x="324" y="101"/>
                  </a:lnTo>
                  <a:lnTo>
                    <a:pt x="316" y="104"/>
                  </a:lnTo>
                  <a:lnTo>
                    <a:pt x="310" y="99"/>
                  </a:lnTo>
                  <a:lnTo>
                    <a:pt x="289" y="96"/>
                  </a:lnTo>
                  <a:lnTo>
                    <a:pt x="282" y="100"/>
                  </a:lnTo>
                  <a:lnTo>
                    <a:pt x="263" y="103"/>
                  </a:lnTo>
                  <a:lnTo>
                    <a:pt x="254" y="103"/>
                  </a:lnTo>
                  <a:lnTo>
                    <a:pt x="235" y="110"/>
                  </a:lnTo>
                  <a:lnTo>
                    <a:pt x="221" y="110"/>
                  </a:lnTo>
                  <a:lnTo>
                    <a:pt x="212" y="106"/>
                  </a:lnTo>
                  <a:lnTo>
                    <a:pt x="193" y="112"/>
                  </a:lnTo>
                  <a:lnTo>
                    <a:pt x="187" y="108"/>
                  </a:lnTo>
                  <a:lnTo>
                    <a:pt x="188" y="120"/>
                  </a:lnTo>
                  <a:lnTo>
                    <a:pt x="184" y="124"/>
                  </a:lnTo>
                  <a:lnTo>
                    <a:pt x="180" y="129"/>
                  </a:lnTo>
                  <a:lnTo>
                    <a:pt x="172" y="119"/>
                  </a:lnTo>
                  <a:lnTo>
                    <a:pt x="178" y="112"/>
                  </a:lnTo>
                  <a:lnTo>
                    <a:pt x="167" y="113"/>
                  </a:lnTo>
                  <a:lnTo>
                    <a:pt x="153" y="109"/>
                  </a:lnTo>
                  <a:lnTo>
                    <a:pt x="142" y="120"/>
                  </a:lnTo>
                  <a:lnTo>
                    <a:pt x="116" y="123"/>
                  </a:lnTo>
                  <a:lnTo>
                    <a:pt x="101" y="112"/>
                  </a:lnTo>
                  <a:lnTo>
                    <a:pt x="82" y="111"/>
                  </a:lnTo>
                  <a:lnTo>
                    <a:pt x="80" y="120"/>
                  </a:lnTo>
                  <a:lnTo>
                    <a:pt x="68" y="122"/>
                  </a:lnTo>
                  <a:lnTo>
                    <a:pt x="50" y="111"/>
                  </a:lnTo>
                  <a:lnTo>
                    <a:pt x="31" y="111"/>
                  </a:lnTo>
                  <a:lnTo>
                    <a:pt x="19" y="91"/>
                  </a:lnTo>
                  <a:lnTo>
                    <a:pt x="6" y="79"/>
                  </a:lnTo>
                  <a:lnTo>
                    <a:pt x="12" y="63"/>
                  </a:lnTo>
                  <a:lnTo>
                    <a:pt x="0" y="53"/>
                  </a:lnTo>
                  <a:lnTo>
                    <a:pt x="17" y="34"/>
                  </a:lnTo>
                  <a:lnTo>
                    <a:pt x="43" y="33"/>
                  </a:lnTo>
                  <a:lnTo>
                    <a:pt x="48" y="17"/>
                  </a:lnTo>
                  <a:lnTo>
                    <a:pt x="81" y="20"/>
                  </a:lnTo>
                  <a:lnTo>
                    <a:pt x="99" y="7"/>
                  </a:lnTo>
                  <a:lnTo>
                    <a:pt x="118" y="1"/>
                  </a:lnTo>
                  <a:lnTo>
                    <a:pt x="145" y="0"/>
                  </a:lnTo>
                  <a:lnTo>
                    <a:pt x="177" y="1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200" name="Freeform 199"/>
            <p:cNvSpPr>
              <a:spLocks/>
            </p:cNvSpPr>
            <p:nvPr/>
          </p:nvSpPr>
          <p:spPr bwMode="auto">
            <a:xfrm>
              <a:off x="5651328" y="2889800"/>
              <a:ext cx="82657" cy="63684"/>
            </a:xfrm>
            <a:custGeom>
              <a:avLst/>
              <a:gdLst>
                <a:gd name="T0" fmla="*/ 21 w 50"/>
                <a:gd name="T1" fmla="*/ 30 h 41"/>
                <a:gd name="T2" fmla="*/ 8 w 50"/>
                <a:gd name="T3" fmla="*/ 41 h 41"/>
                <a:gd name="T4" fmla="*/ 2 w 50"/>
                <a:gd name="T5" fmla="*/ 32 h 41"/>
                <a:gd name="T6" fmla="*/ 2 w 50"/>
                <a:gd name="T7" fmla="*/ 27 h 41"/>
                <a:gd name="T8" fmla="*/ 5 w 50"/>
                <a:gd name="T9" fmla="*/ 25 h 41"/>
                <a:gd name="T10" fmla="*/ 9 w 50"/>
                <a:gd name="T11" fmla="*/ 12 h 41"/>
                <a:gd name="T12" fmla="*/ 0 w 50"/>
                <a:gd name="T13" fmla="*/ 7 h 41"/>
                <a:gd name="T14" fmla="*/ 17 w 50"/>
                <a:gd name="T15" fmla="*/ 0 h 41"/>
                <a:gd name="T16" fmla="*/ 32 w 50"/>
                <a:gd name="T17" fmla="*/ 3 h 41"/>
                <a:gd name="T18" fmla="*/ 35 w 50"/>
                <a:gd name="T19" fmla="*/ 11 h 41"/>
                <a:gd name="T20" fmla="*/ 50 w 50"/>
                <a:gd name="T21" fmla="*/ 18 h 41"/>
                <a:gd name="T22" fmla="*/ 47 w 50"/>
                <a:gd name="T23" fmla="*/ 23 h 41"/>
                <a:gd name="T24" fmla="*/ 28 w 50"/>
                <a:gd name="T25" fmla="*/ 24 h 41"/>
                <a:gd name="T26" fmla="*/ 21 w 50"/>
                <a:gd name="T27" fmla="*/ 30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0" h="41">
                  <a:moveTo>
                    <a:pt x="21" y="30"/>
                  </a:moveTo>
                  <a:lnTo>
                    <a:pt x="8" y="41"/>
                  </a:lnTo>
                  <a:lnTo>
                    <a:pt x="2" y="32"/>
                  </a:lnTo>
                  <a:lnTo>
                    <a:pt x="2" y="27"/>
                  </a:lnTo>
                  <a:lnTo>
                    <a:pt x="5" y="25"/>
                  </a:lnTo>
                  <a:lnTo>
                    <a:pt x="9" y="12"/>
                  </a:lnTo>
                  <a:lnTo>
                    <a:pt x="0" y="7"/>
                  </a:lnTo>
                  <a:lnTo>
                    <a:pt x="17" y="0"/>
                  </a:lnTo>
                  <a:lnTo>
                    <a:pt x="32" y="3"/>
                  </a:lnTo>
                  <a:lnTo>
                    <a:pt x="35" y="11"/>
                  </a:lnTo>
                  <a:lnTo>
                    <a:pt x="50" y="18"/>
                  </a:lnTo>
                  <a:lnTo>
                    <a:pt x="47" y="23"/>
                  </a:lnTo>
                  <a:lnTo>
                    <a:pt x="28" y="24"/>
                  </a:lnTo>
                  <a:lnTo>
                    <a:pt x="21" y="3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202" name="Freeform 201"/>
            <p:cNvSpPr>
              <a:spLocks/>
            </p:cNvSpPr>
            <p:nvPr/>
          </p:nvSpPr>
          <p:spPr bwMode="auto">
            <a:xfrm>
              <a:off x="5818296" y="4278414"/>
              <a:ext cx="328976" cy="347930"/>
            </a:xfrm>
            <a:custGeom>
              <a:avLst/>
              <a:gdLst>
                <a:gd name="T0" fmla="*/ 84 w 199"/>
                <a:gd name="T1" fmla="*/ 0 h 224"/>
                <a:gd name="T2" fmla="*/ 87 w 199"/>
                <a:gd name="T3" fmla="*/ 2 h 224"/>
                <a:gd name="T4" fmla="*/ 154 w 199"/>
                <a:gd name="T5" fmla="*/ 45 h 224"/>
                <a:gd name="T6" fmla="*/ 155 w 199"/>
                <a:gd name="T7" fmla="*/ 57 h 224"/>
                <a:gd name="T8" fmla="*/ 181 w 199"/>
                <a:gd name="T9" fmla="*/ 78 h 224"/>
                <a:gd name="T10" fmla="*/ 172 w 199"/>
                <a:gd name="T11" fmla="*/ 103 h 224"/>
                <a:gd name="T12" fmla="*/ 173 w 199"/>
                <a:gd name="T13" fmla="*/ 115 h 224"/>
                <a:gd name="T14" fmla="*/ 184 w 199"/>
                <a:gd name="T15" fmla="*/ 123 h 224"/>
                <a:gd name="T16" fmla="*/ 185 w 199"/>
                <a:gd name="T17" fmla="*/ 128 h 224"/>
                <a:gd name="T18" fmla="*/ 180 w 199"/>
                <a:gd name="T19" fmla="*/ 141 h 224"/>
                <a:gd name="T20" fmla="*/ 181 w 199"/>
                <a:gd name="T21" fmla="*/ 147 h 224"/>
                <a:gd name="T22" fmla="*/ 179 w 199"/>
                <a:gd name="T23" fmla="*/ 157 h 224"/>
                <a:gd name="T24" fmla="*/ 185 w 199"/>
                <a:gd name="T25" fmla="*/ 170 h 224"/>
                <a:gd name="T26" fmla="*/ 192 w 199"/>
                <a:gd name="T27" fmla="*/ 190 h 224"/>
                <a:gd name="T28" fmla="*/ 199 w 199"/>
                <a:gd name="T29" fmla="*/ 195 h 224"/>
                <a:gd name="T30" fmla="*/ 184 w 199"/>
                <a:gd name="T31" fmla="*/ 207 h 224"/>
                <a:gd name="T32" fmla="*/ 164 w 199"/>
                <a:gd name="T33" fmla="*/ 215 h 224"/>
                <a:gd name="T34" fmla="*/ 153 w 199"/>
                <a:gd name="T35" fmla="*/ 215 h 224"/>
                <a:gd name="T36" fmla="*/ 146 w 199"/>
                <a:gd name="T37" fmla="*/ 221 h 224"/>
                <a:gd name="T38" fmla="*/ 133 w 199"/>
                <a:gd name="T39" fmla="*/ 221 h 224"/>
                <a:gd name="T40" fmla="*/ 128 w 199"/>
                <a:gd name="T41" fmla="*/ 224 h 224"/>
                <a:gd name="T42" fmla="*/ 107 w 199"/>
                <a:gd name="T43" fmla="*/ 218 h 224"/>
                <a:gd name="T44" fmla="*/ 93 w 199"/>
                <a:gd name="T45" fmla="*/ 220 h 224"/>
                <a:gd name="T46" fmla="*/ 89 w 199"/>
                <a:gd name="T47" fmla="*/ 192 h 224"/>
                <a:gd name="T48" fmla="*/ 82 w 199"/>
                <a:gd name="T49" fmla="*/ 182 h 224"/>
                <a:gd name="T50" fmla="*/ 79 w 199"/>
                <a:gd name="T51" fmla="*/ 176 h 224"/>
                <a:gd name="T52" fmla="*/ 61 w 199"/>
                <a:gd name="T53" fmla="*/ 172 h 224"/>
                <a:gd name="T54" fmla="*/ 51 w 199"/>
                <a:gd name="T55" fmla="*/ 166 h 224"/>
                <a:gd name="T56" fmla="*/ 39 w 199"/>
                <a:gd name="T57" fmla="*/ 163 h 224"/>
                <a:gd name="T58" fmla="*/ 32 w 199"/>
                <a:gd name="T59" fmla="*/ 159 h 224"/>
                <a:gd name="T60" fmla="*/ 25 w 199"/>
                <a:gd name="T61" fmla="*/ 154 h 224"/>
                <a:gd name="T62" fmla="*/ 15 w 199"/>
                <a:gd name="T63" fmla="*/ 127 h 224"/>
                <a:gd name="T64" fmla="*/ 5 w 199"/>
                <a:gd name="T65" fmla="*/ 116 h 224"/>
                <a:gd name="T66" fmla="*/ 1 w 199"/>
                <a:gd name="T67" fmla="*/ 104 h 224"/>
                <a:gd name="T68" fmla="*/ 3 w 199"/>
                <a:gd name="T69" fmla="*/ 93 h 224"/>
                <a:gd name="T70" fmla="*/ 0 w 199"/>
                <a:gd name="T71" fmla="*/ 74 h 224"/>
                <a:gd name="T72" fmla="*/ 7 w 199"/>
                <a:gd name="T73" fmla="*/ 73 h 224"/>
                <a:gd name="T74" fmla="*/ 14 w 199"/>
                <a:gd name="T75" fmla="*/ 65 h 224"/>
                <a:gd name="T76" fmla="*/ 22 w 199"/>
                <a:gd name="T77" fmla="*/ 54 h 224"/>
                <a:gd name="T78" fmla="*/ 26 w 199"/>
                <a:gd name="T79" fmla="*/ 50 h 224"/>
                <a:gd name="T80" fmla="*/ 26 w 199"/>
                <a:gd name="T81" fmla="*/ 43 h 224"/>
                <a:gd name="T82" fmla="*/ 22 w 199"/>
                <a:gd name="T83" fmla="*/ 39 h 224"/>
                <a:gd name="T84" fmla="*/ 21 w 199"/>
                <a:gd name="T85" fmla="*/ 31 h 224"/>
                <a:gd name="T86" fmla="*/ 26 w 199"/>
                <a:gd name="T87" fmla="*/ 28 h 224"/>
                <a:gd name="T88" fmla="*/ 28 w 199"/>
                <a:gd name="T89" fmla="*/ 16 h 224"/>
                <a:gd name="T90" fmla="*/ 20 w 199"/>
                <a:gd name="T91" fmla="*/ 4 h 224"/>
                <a:gd name="T92" fmla="*/ 27 w 199"/>
                <a:gd name="T93" fmla="*/ 2 h 224"/>
                <a:gd name="T94" fmla="*/ 47 w 199"/>
                <a:gd name="T95" fmla="*/ 2 h 224"/>
                <a:gd name="T96" fmla="*/ 84 w 199"/>
                <a:gd name="T97" fmla="*/ 0 h 2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99" h="224">
                  <a:moveTo>
                    <a:pt x="84" y="0"/>
                  </a:moveTo>
                  <a:lnTo>
                    <a:pt x="87" y="2"/>
                  </a:lnTo>
                  <a:lnTo>
                    <a:pt x="154" y="45"/>
                  </a:lnTo>
                  <a:lnTo>
                    <a:pt x="155" y="57"/>
                  </a:lnTo>
                  <a:lnTo>
                    <a:pt x="181" y="78"/>
                  </a:lnTo>
                  <a:lnTo>
                    <a:pt x="172" y="103"/>
                  </a:lnTo>
                  <a:lnTo>
                    <a:pt x="173" y="115"/>
                  </a:lnTo>
                  <a:lnTo>
                    <a:pt x="184" y="123"/>
                  </a:lnTo>
                  <a:lnTo>
                    <a:pt x="185" y="128"/>
                  </a:lnTo>
                  <a:lnTo>
                    <a:pt x="180" y="141"/>
                  </a:lnTo>
                  <a:lnTo>
                    <a:pt x="181" y="147"/>
                  </a:lnTo>
                  <a:lnTo>
                    <a:pt x="179" y="157"/>
                  </a:lnTo>
                  <a:lnTo>
                    <a:pt x="185" y="170"/>
                  </a:lnTo>
                  <a:lnTo>
                    <a:pt x="192" y="190"/>
                  </a:lnTo>
                  <a:lnTo>
                    <a:pt x="199" y="195"/>
                  </a:lnTo>
                  <a:lnTo>
                    <a:pt x="184" y="207"/>
                  </a:lnTo>
                  <a:lnTo>
                    <a:pt x="164" y="215"/>
                  </a:lnTo>
                  <a:lnTo>
                    <a:pt x="153" y="215"/>
                  </a:lnTo>
                  <a:lnTo>
                    <a:pt x="146" y="221"/>
                  </a:lnTo>
                  <a:lnTo>
                    <a:pt x="133" y="221"/>
                  </a:lnTo>
                  <a:lnTo>
                    <a:pt x="128" y="224"/>
                  </a:lnTo>
                  <a:lnTo>
                    <a:pt x="107" y="218"/>
                  </a:lnTo>
                  <a:lnTo>
                    <a:pt x="93" y="220"/>
                  </a:lnTo>
                  <a:lnTo>
                    <a:pt x="89" y="192"/>
                  </a:lnTo>
                  <a:lnTo>
                    <a:pt x="82" y="182"/>
                  </a:lnTo>
                  <a:lnTo>
                    <a:pt x="79" y="176"/>
                  </a:lnTo>
                  <a:lnTo>
                    <a:pt x="61" y="172"/>
                  </a:lnTo>
                  <a:lnTo>
                    <a:pt x="51" y="166"/>
                  </a:lnTo>
                  <a:lnTo>
                    <a:pt x="39" y="163"/>
                  </a:lnTo>
                  <a:lnTo>
                    <a:pt x="32" y="159"/>
                  </a:lnTo>
                  <a:lnTo>
                    <a:pt x="25" y="154"/>
                  </a:lnTo>
                  <a:lnTo>
                    <a:pt x="15" y="127"/>
                  </a:lnTo>
                  <a:lnTo>
                    <a:pt x="5" y="116"/>
                  </a:lnTo>
                  <a:lnTo>
                    <a:pt x="1" y="104"/>
                  </a:lnTo>
                  <a:lnTo>
                    <a:pt x="3" y="93"/>
                  </a:lnTo>
                  <a:lnTo>
                    <a:pt x="0" y="74"/>
                  </a:lnTo>
                  <a:lnTo>
                    <a:pt x="7" y="73"/>
                  </a:lnTo>
                  <a:lnTo>
                    <a:pt x="14" y="65"/>
                  </a:lnTo>
                  <a:lnTo>
                    <a:pt x="22" y="54"/>
                  </a:lnTo>
                  <a:lnTo>
                    <a:pt x="26" y="50"/>
                  </a:lnTo>
                  <a:lnTo>
                    <a:pt x="26" y="43"/>
                  </a:lnTo>
                  <a:lnTo>
                    <a:pt x="22" y="39"/>
                  </a:lnTo>
                  <a:lnTo>
                    <a:pt x="21" y="31"/>
                  </a:lnTo>
                  <a:lnTo>
                    <a:pt x="26" y="28"/>
                  </a:lnTo>
                  <a:lnTo>
                    <a:pt x="28" y="16"/>
                  </a:lnTo>
                  <a:lnTo>
                    <a:pt x="20" y="4"/>
                  </a:lnTo>
                  <a:lnTo>
                    <a:pt x="27" y="2"/>
                  </a:lnTo>
                  <a:lnTo>
                    <a:pt x="47" y="2"/>
                  </a:lnTo>
                  <a:lnTo>
                    <a:pt x="84"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203" name="Freeform 202"/>
            <p:cNvSpPr>
              <a:spLocks/>
            </p:cNvSpPr>
            <p:nvPr/>
          </p:nvSpPr>
          <p:spPr bwMode="auto">
            <a:xfrm>
              <a:off x="5826562" y="4110662"/>
              <a:ext cx="165314" cy="183284"/>
            </a:xfrm>
            <a:custGeom>
              <a:avLst/>
              <a:gdLst>
                <a:gd name="T0" fmla="*/ 42 w 100"/>
                <a:gd name="T1" fmla="*/ 110 h 118"/>
                <a:gd name="T2" fmla="*/ 22 w 100"/>
                <a:gd name="T3" fmla="*/ 110 h 118"/>
                <a:gd name="T4" fmla="*/ 15 w 100"/>
                <a:gd name="T5" fmla="*/ 112 h 118"/>
                <a:gd name="T6" fmla="*/ 4 w 100"/>
                <a:gd name="T7" fmla="*/ 118 h 118"/>
                <a:gd name="T8" fmla="*/ 0 w 100"/>
                <a:gd name="T9" fmla="*/ 116 h 118"/>
                <a:gd name="T10" fmla="*/ 0 w 100"/>
                <a:gd name="T11" fmla="*/ 101 h 118"/>
                <a:gd name="T12" fmla="*/ 4 w 100"/>
                <a:gd name="T13" fmla="*/ 93 h 118"/>
                <a:gd name="T14" fmla="*/ 5 w 100"/>
                <a:gd name="T15" fmla="*/ 76 h 118"/>
                <a:gd name="T16" fmla="*/ 9 w 100"/>
                <a:gd name="T17" fmla="*/ 66 h 118"/>
                <a:gd name="T18" fmla="*/ 16 w 100"/>
                <a:gd name="T19" fmla="*/ 56 h 118"/>
                <a:gd name="T20" fmla="*/ 23 w 100"/>
                <a:gd name="T21" fmla="*/ 50 h 118"/>
                <a:gd name="T22" fmla="*/ 29 w 100"/>
                <a:gd name="T23" fmla="*/ 43 h 118"/>
                <a:gd name="T24" fmla="*/ 22 w 100"/>
                <a:gd name="T25" fmla="*/ 40 h 118"/>
                <a:gd name="T26" fmla="*/ 23 w 100"/>
                <a:gd name="T27" fmla="*/ 16 h 118"/>
                <a:gd name="T28" fmla="*/ 30 w 100"/>
                <a:gd name="T29" fmla="*/ 10 h 118"/>
                <a:gd name="T30" fmla="*/ 42 w 100"/>
                <a:gd name="T31" fmla="*/ 14 h 118"/>
                <a:gd name="T32" fmla="*/ 57 w 100"/>
                <a:gd name="T33" fmla="*/ 10 h 118"/>
                <a:gd name="T34" fmla="*/ 69 w 100"/>
                <a:gd name="T35" fmla="*/ 10 h 118"/>
                <a:gd name="T36" fmla="*/ 81 w 100"/>
                <a:gd name="T37" fmla="*/ 0 h 118"/>
                <a:gd name="T38" fmla="*/ 90 w 100"/>
                <a:gd name="T39" fmla="*/ 15 h 118"/>
                <a:gd name="T40" fmla="*/ 92 w 100"/>
                <a:gd name="T41" fmla="*/ 25 h 118"/>
                <a:gd name="T42" fmla="*/ 100 w 100"/>
                <a:gd name="T43" fmla="*/ 49 h 118"/>
                <a:gd name="T44" fmla="*/ 93 w 100"/>
                <a:gd name="T45" fmla="*/ 64 h 118"/>
                <a:gd name="T46" fmla="*/ 84 w 100"/>
                <a:gd name="T47" fmla="*/ 78 h 118"/>
                <a:gd name="T48" fmla="*/ 79 w 100"/>
                <a:gd name="T49" fmla="*/ 86 h 118"/>
                <a:gd name="T50" fmla="*/ 79 w 100"/>
                <a:gd name="T51" fmla="*/ 108 h 118"/>
                <a:gd name="T52" fmla="*/ 42 w 100"/>
                <a:gd name="T53" fmla="*/ 110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00" h="118">
                  <a:moveTo>
                    <a:pt x="42" y="110"/>
                  </a:moveTo>
                  <a:lnTo>
                    <a:pt x="22" y="110"/>
                  </a:lnTo>
                  <a:lnTo>
                    <a:pt x="15" y="112"/>
                  </a:lnTo>
                  <a:lnTo>
                    <a:pt x="4" y="118"/>
                  </a:lnTo>
                  <a:lnTo>
                    <a:pt x="0" y="116"/>
                  </a:lnTo>
                  <a:lnTo>
                    <a:pt x="0" y="101"/>
                  </a:lnTo>
                  <a:lnTo>
                    <a:pt x="4" y="93"/>
                  </a:lnTo>
                  <a:lnTo>
                    <a:pt x="5" y="76"/>
                  </a:lnTo>
                  <a:lnTo>
                    <a:pt x="9" y="66"/>
                  </a:lnTo>
                  <a:lnTo>
                    <a:pt x="16" y="56"/>
                  </a:lnTo>
                  <a:lnTo>
                    <a:pt x="23" y="50"/>
                  </a:lnTo>
                  <a:lnTo>
                    <a:pt x="29" y="43"/>
                  </a:lnTo>
                  <a:lnTo>
                    <a:pt x="22" y="40"/>
                  </a:lnTo>
                  <a:lnTo>
                    <a:pt x="23" y="16"/>
                  </a:lnTo>
                  <a:lnTo>
                    <a:pt x="30" y="10"/>
                  </a:lnTo>
                  <a:lnTo>
                    <a:pt x="42" y="14"/>
                  </a:lnTo>
                  <a:lnTo>
                    <a:pt x="57" y="10"/>
                  </a:lnTo>
                  <a:lnTo>
                    <a:pt x="69" y="10"/>
                  </a:lnTo>
                  <a:lnTo>
                    <a:pt x="81" y="0"/>
                  </a:lnTo>
                  <a:lnTo>
                    <a:pt x="90" y="15"/>
                  </a:lnTo>
                  <a:lnTo>
                    <a:pt x="92" y="25"/>
                  </a:lnTo>
                  <a:lnTo>
                    <a:pt x="100" y="49"/>
                  </a:lnTo>
                  <a:lnTo>
                    <a:pt x="93" y="64"/>
                  </a:lnTo>
                  <a:lnTo>
                    <a:pt x="84" y="78"/>
                  </a:lnTo>
                  <a:lnTo>
                    <a:pt x="79" y="86"/>
                  </a:lnTo>
                  <a:lnTo>
                    <a:pt x="79" y="108"/>
                  </a:lnTo>
                  <a:lnTo>
                    <a:pt x="42" y="11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204" name="Freeform 203"/>
            <p:cNvSpPr>
              <a:spLocks/>
            </p:cNvSpPr>
            <p:nvPr/>
          </p:nvSpPr>
          <p:spPr bwMode="auto">
            <a:xfrm>
              <a:off x="5517423" y="2568275"/>
              <a:ext cx="476106" cy="251628"/>
            </a:xfrm>
            <a:custGeom>
              <a:avLst/>
              <a:gdLst>
                <a:gd name="T0" fmla="*/ 149 w 288"/>
                <a:gd name="T1" fmla="*/ 6 h 162"/>
                <a:gd name="T2" fmla="*/ 157 w 288"/>
                <a:gd name="T3" fmla="*/ 2 h 162"/>
                <a:gd name="T4" fmla="*/ 186 w 288"/>
                <a:gd name="T5" fmla="*/ 11 h 162"/>
                <a:gd name="T6" fmla="*/ 185 w 288"/>
                <a:gd name="T7" fmla="*/ 22 h 162"/>
                <a:gd name="T8" fmla="*/ 205 w 288"/>
                <a:gd name="T9" fmla="*/ 31 h 162"/>
                <a:gd name="T10" fmla="*/ 227 w 288"/>
                <a:gd name="T11" fmla="*/ 42 h 162"/>
                <a:gd name="T12" fmla="*/ 251 w 288"/>
                <a:gd name="T13" fmla="*/ 49 h 162"/>
                <a:gd name="T14" fmla="*/ 285 w 288"/>
                <a:gd name="T15" fmla="*/ 55 h 162"/>
                <a:gd name="T16" fmla="*/ 282 w 288"/>
                <a:gd name="T17" fmla="*/ 72 h 162"/>
                <a:gd name="T18" fmla="*/ 287 w 288"/>
                <a:gd name="T19" fmla="*/ 89 h 162"/>
                <a:gd name="T20" fmla="*/ 264 w 288"/>
                <a:gd name="T21" fmla="*/ 97 h 162"/>
                <a:gd name="T22" fmla="*/ 253 w 288"/>
                <a:gd name="T23" fmla="*/ 107 h 162"/>
                <a:gd name="T24" fmla="*/ 228 w 288"/>
                <a:gd name="T25" fmla="*/ 115 h 162"/>
                <a:gd name="T26" fmla="*/ 218 w 288"/>
                <a:gd name="T27" fmla="*/ 135 h 162"/>
                <a:gd name="T28" fmla="*/ 244 w 288"/>
                <a:gd name="T29" fmla="*/ 139 h 162"/>
                <a:gd name="T30" fmla="*/ 224 w 288"/>
                <a:gd name="T31" fmla="*/ 150 h 162"/>
                <a:gd name="T32" fmla="*/ 194 w 288"/>
                <a:gd name="T33" fmla="*/ 158 h 162"/>
                <a:gd name="T34" fmla="*/ 177 w 288"/>
                <a:gd name="T35" fmla="*/ 142 h 162"/>
                <a:gd name="T36" fmla="*/ 194 w 288"/>
                <a:gd name="T37" fmla="*/ 131 h 162"/>
                <a:gd name="T38" fmla="*/ 162 w 288"/>
                <a:gd name="T39" fmla="*/ 121 h 162"/>
                <a:gd name="T40" fmla="*/ 145 w 288"/>
                <a:gd name="T41" fmla="*/ 116 h 162"/>
                <a:gd name="T42" fmla="*/ 130 w 288"/>
                <a:gd name="T43" fmla="*/ 143 h 162"/>
                <a:gd name="T44" fmla="*/ 115 w 288"/>
                <a:gd name="T45" fmla="*/ 142 h 162"/>
                <a:gd name="T46" fmla="*/ 111 w 288"/>
                <a:gd name="T47" fmla="*/ 137 h 162"/>
                <a:gd name="T48" fmla="*/ 117 w 288"/>
                <a:gd name="T49" fmla="*/ 123 h 162"/>
                <a:gd name="T50" fmla="*/ 118 w 288"/>
                <a:gd name="T51" fmla="*/ 118 h 162"/>
                <a:gd name="T52" fmla="*/ 130 w 288"/>
                <a:gd name="T53" fmla="*/ 121 h 162"/>
                <a:gd name="T54" fmla="*/ 131 w 288"/>
                <a:gd name="T55" fmla="*/ 118 h 162"/>
                <a:gd name="T56" fmla="*/ 125 w 288"/>
                <a:gd name="T57" fmla="*/ 109 h 162"/>
                <a:gd name="T58" fmla="*/ 115 w 288"/>
                <a:gd name="T59" fmla="*/ 98 h 162"/>
                <a:gd name="T60" fmla="*/ 107 w 288"/>
                <a:gd name="T61" fmla="*/ 85 h 162"/>
                <a:gd name="T62" fmla="*/ 87 w 288"/>
                <a:gd name="T63" fmla="*/ 78 h 162"/>
                <a:gd name="T64" fmla="*/ 74 w 288"/>
                <a:gd name="T65" fmla="*/ 83 h 162"/>
                <a:gd name="T66" fmla="*/ 63 w 288"/>
                <a:gd name="T67" fmla="*/ 88 h 162"/>
                <a:gd name="T68" fmla="*/ 46 w 288"/>
                <a:gd name="T69" fmla="*/ 93 h 162"/>
                <a:gd name="T70" fmla="*/ 28 w 288"/>
                <a:gd name="T71" fmla="*/ 88 h 162"/>
                <a:gd name="T72" fmla="*/ 11 w 288"/>
                <a:gd name="T73" fmla="*/ 90 h 162"/>
                <a:gd name="T74" fmla="*/ 0 w 288"/>
                <a:gd name="T75" fmla="*/ 79 h 162"/>
                <a:gd name="T76" fmla="*/ 6 w 288"/>
                <a:gd name="T77" fmla="*/ 66 h 162"/>
                <a:gd name="T78" fmla="*/ 4 w 288"/>
                <a:gd name="T79" fmla="*/ 58 h 162"/>
                <a:gd name="T80" fmla="*/ 24 w 288"/>
                <a:gd name="T81" fmla="*/ 39 h 162"/>
                <a:gd name="T82" fmla="*/ 15 w 288"/>
                <a:gd name="T83" fmla="*/ 15 h 162"/>
                <a:gd name="T84" fmla="*/ 30 w 288"/>
                <a:gd name="T85" fmla="*/ 9 h 162"/>
                <a:gd name="T86" fmla="*/ 58 w 288"/>
                <a:gd name="T87" fmla="*/ 10 h 162"/>
                <a:gd name="T88" fmla="*/ 89 w 288"/>
                <a:gd name="T89" fmla="*/ 15 h 162"/>
                <a:gd name="T90" fmla="*/ 101 w 288"/>
                <a:gd name="T91" fmla="*/ 15 h 162"/>
                <a:gd name="T92" fmla="*/ 120 w 288"/>
                <a:gd name="T93" fmla="*/ 19 h 162"/>
                <a:gd name="T94" fmla="*/ 126 w 288"/>
                <a:gd name="T95" fmla="*/ 10 h 162"/>
                <a:gd name="T96" fmla="*/ 143 w 288"/>
                <a:gd name="T97" fmla="*/ 5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88" h="162">
                  <a:moveTo>
                    <a:pt x="143" y="5"/>
                  </a:moveTo>
                  <a:lnTo>
                    <a:pt x="149" y="6"/>
                  </a:lnTo>
                  <a:lnTo>
                    <a:pt x="152" y="1"/>
                  </a:lnTo>
                  <a:lnTo>
                    <a:pt x="157" y="2"/>
                  </a:lnTo>
                  <a:lnTo>
                    <a:pt x="173" y="0"/>
                  </a:lnTo>
                  <a:lnTo>
                    <a:pt x="186" y="11"/>
                  </a:lnTo>
                  <a:lnTo>
                    <a:pt x="182" y="15"/>
                  </a:lnTo>
                  <a:lnTo>
                    <a:pt x="185" y="22"/>
                  </a:lnTo>
                  <a:lnTo>
                    <a:pt x="198" y="23"/>
                  </a:lnTo>
                  <a:lnTo>
                    <a:pt x="205" y="31"/>
                  </a:lnTo>
                  <a:lnTo>
                    <a:pt x="206" y="35"/>
                  </a:lnTo>
                  <a:lnTo>
                    <a:pt x="227" y="42"/>
                  </a:lnTo>
                  <a:lnTo>
                    <a:pt x="239" y="39"/>
                  </a:lnTo>
                  <a:lnTo>
                    <a:pt x="251" y="49"/>
                  </a:lnTo>
                  <a:lnTo>
                    <a:pt x="260" y="49"/>
                  </a:lnTo>
                  <a:lnTo>
                    <a:pt x="285" y="55"/>
                  </a:lnTo>
                  <a:lnTo>
                    <a:pt x="286" y="61"/>
                  </a:lnTo>
                  <a:lnTo>
                    <a:pt x="282" y="72"/>
                  </a:lnTo>
                  <a:lnTo>
                    <a:pt x="288" y="83"/>
                  </a:lnTo>
                  <a:lnTo>
                    <a:pt x="287" y="89"/>
                  </a:lnTo>
                  <a:lnTo>
                    <a:pt x="271" y="91"/>
                  </a:lnTo>
                  <a:lnTo>
                    <a:pt x="264" y="97"/>
                  </a:lnTo>
                  <a:lnTo>
                    <a:pt x="265" y="106"/>
                  </a:lnTo>
                  <a:lnTo>
                    <a:pt x="253" y="107"/>
                  </a:lnTo>
                  <a:lnTo>
                    <a:pt x="243" y="114"/>
                  </a:lnTo>
                  <a:lnTo>
                    <a:pt x="228" y="115"/>
                  </a:lnTo>
                  <a:lnTo>
                    <a:pt x="215" y="123"/>
                  </a:lnTo>
                  <a:lnTo>
                    <a:pt x="218" y="135"/>
                  </a:lnTo>
                  <a:lnTo>
                    <a:pt x="227" y="140"/>
                  </a:lnTo>
                  <a:lnTo>
                    <a:pt x="244" y="139"/>
                  </a:lnTo>
                  <a:lnTo>
                    <a:pt x="242" y="146"/>
                  </a:lnTo>
                  <a:lnTo>
                    <a:pt x="224" y="150"/>
                  </a:lnTo>
                  <a:lnTo>
                    <a:pt x="204" y="162"/>
                  </a:lnTo>
                  <a:lnTo>
                    <a:pt x="194" y="158"/>
                  </a:lnTo>
                  <a:lnTo>
                    <a:pt x="196" y="148"/>
                  </a:lnTo>
                  <a:lnTo>
                    <a:pt x="177" y="142"/>
                  </a:lnTo>
                  <a:lnTo>
                    <a:pt x="179" y="138"/>
                  </a:lnTo>
                  <a:lnTo>
                    <a:pt x="194" y="131"/>
                  </a:lnTo>
                  <a:lnTo>
                    <a:pt x="189" y="127"/>
                  </a:lnTo>
                  <a:lnTo>
                    <a:pt x="162" y="121"/>
                  </a:lnTo>
                  <a:lnTo>
                    <a:pt x="160" y="114"/>
                  </a:lnTo>
                  <a:lnTo>
                    <a:pt x="145" y="116"/>
                  </a:lnTo>
                  <a:lnTo>
                    <a:pt x="141" y="128"/>
                  </a:lnTo>
                  <a:lnTo>
                    <a:pt x="130" y="143"/>
                  </a:lnTo>
                  <a:lnTo>
                    <a:pt x="123" y="139"/>
                  </a:lnTo>
                  <a:lnTo>
                    <a:pt x="115" y="142"/>
                  </a:lnTo>
                  <a:lnTo>
                    <a:pt x="107" y="139"/>
                  </a:lnTo>
                  <a:lnTo>
                    <a:pt x="111" y="137"/>
                  </a:lnTo>
                  <a:lnTo>
                    <a:pt x="113" y="130"/>
                  </a:lnTo>
                  <a:lnTo>
                    <a:pt x="117" y="123"/>
                  </a:lnTo>
                  <a:lnTo>
                    <a:pt x="115" y="119"/>
                  </a:lnTo>
                  <a:lnTo>
                    <a:pt x="118" y="118"/>
                  </a:lnTo>
                  <a:lnTo>
                    <a:pt x="120" y="120"/>
                  </a:lnTo>
                  <a:lnTo>
                    <a:pt x="130" y="121"/>
                  </a:lnTo>
                  <a:lnTo>
                    <a:pt x="134" y="120"/>
                  </a:lnTo>
                  <a:lnTo>
                    <a:pt x="131" y="118"/>
                  </a:lnTo>
                  <a:lnTo>
                    <a:pt x="131" y="115"/>
                  </a:lnTo>
                  <a:lnTo>
                    <a:pt x="125" y="109"/>
                  </a:lnTo>
                  <a:lnTo>
                    <a:pt x="121" y="101"/>
                  </a:lnTo>
                  <a:lnTo>
                    <a:pt x="115" y="98"/>
                  </a:lnTo>
                  <a:lnTo>
                    <a:pt x="115" y="90"/>
                  </a:lnTo>
                  <a:lnTo>
                    <a:pt x="107" y="85"/>
                  </a:lnTo>
                  <a:lnTo>
                    <a:pt x="100" y="84"/>
                  </a:lnTo>
                  <a:lnTo>
                    <a:pt x="87" y="78"/>
                  </a:lnTo>
                  <a:lnTo>
                    <a:pt x="77" y="80"/>
                  </a:lnTo>
                  <a:lnTo>
                    <a:pt x="74" y="83"/>
                  </a:lnTo>
                  <a:lnTo>
                    <a:pt x="67" y="83"/>
                  </a:lnTo>
                  <a:lnTo>
                    <a:pt x="63" y="88"/>
                  </a:lnTo>
                  <a:lnTo>
                    <a:pt x="52" y="90"/>
                  </a:lnTo>
                  <a:lnTo>
                    <a:pt x="46" y="93"/>
                  </a:lnTo>
                  <a:lnTo>
                    <a:pt x="38" y="88"/>
                  </a:lnTo>
                  <a:lnTo>
                    <a:pt x="28" y="88"/>
                  </a:lnTo>
                  <a:lnTo>
                    <a:pt x="18" y="86"/>
                  </a:lnTo>
                  <a:lnTo>
                    <a:pt x="11" y="90"/>
                  </a:lnTo>
                  <a:lnTo>
                    <a:pt x="9" y="84"/>
                  </a:lnTo>
                  <a:lnTo>
                    <a:pt x="0" y="79"/>
                  </a:lnTo>
                  <a:lnTo>
                    <a:pt x="2" y="71"/>
                  </a:lnTo>
                  <a:lnTo>
                    <a:pt x="6" y="66"/>
                  </a:lnTo>
                  <a:lnTo>
                    <a:pt x="9" y="67"/>
                  </a:lnTo>
                  <a:lnTo>
                    <a:pt x="4" y="58"/>
                  </a:lnTo>
                  <a:lnTo>
                    <a:pt x="17" y="41"/>
                  </a:lnTo>
                  <a:lnTo>
                    <a:pt x="24" y="39"/>
                  </a:lnTo>
                  <a:lnTo>
                    <a:pt x="25" y="33"/>
                  </a:lnTo>
                  <a:lnTo>
                    <a:pt x="15" y="15"/>
                  </a:lnTo>
                  <a:lnTo>
                    <a:pt x="22" y="14"/>
                  </a:lnTo>
                  <a:lnTo>
                    <a:pt x="30" y="9"/>
                  </a:lnTo>
                  <a:lnTo>
                    <a:pt x="42" y="8"/>
                  </a:lnTo>
                  <a:lnTo>
                    <a:pt x="58" y="10"/>
                  </a:lnTo>
                  <a:lnTo>
                    <a:pt x="77" y="15"/>
                  </a:lnTo>
                  <a:lnTo>
                    <a:pt x="89" y="15"/>
                  </a:lnTo>
                  <a:lnTo>
                    <a:pt x="95" y="18"/>
                  </a:lnTo>
                  <a:lnTo>
                    <a:pt x="101" y="15"/>
                  </a:lnTo>
                  <a:lnTo>
                    <a:pt x="106" y="19"/>
                  </a:lnTo>
                  <a:lnTo>
                    <a:pt x="120" y="19"/>
                  </a:lnTo>
                  <a:lnTo>
                    <a:pt x="126" y="20"/>
                  </a:lnTo>
                  <a:lnTo>
                    <a:pt x="126" y="10"/>
                  </a:lnTo>
                  <a:lnTo>
                    <a:pt x="130" y="6"/>
                  </a:lnTo>
                  <a:lnTo>
                    <a:pt x="143" y="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216" name="Freeform 216"/>
            <p:cNvSpPr>
              <a:spLocks/>
            </p:cNvSpPr>
            <p:nvPr/>
          </p:nvSpPr>
          <p:spPr bwMode="auto">
            <a:xfrm>
              <a:off x="6208437" y="3635365"/>
              <a:ext cx="312444" cy="206584"/>
            </a:xfrm>
            <a:custGeom>
              <a:avLst/>
              <a:gdLst>
                <a:gd name="T0" fmla="*/ 189 w 189"/>
                <a:gd name="T1" fmla="*/ 49 h 133"/>
                <a:gd name="T2" fmla="*/ 177 w 189"/>
                <a:gd name="T3" fmla="*/ 54 h 133"/>
                <a:gd name="T4" fmla="*/ 174 w 189"/>
                <a:gd name="T5" fmla="*/ 63 h 133"/>
                <a:gd name="T6" fmla="*/ 174 w 189"/>
                <a:gd name="T7" fmla="*/ 70 h 133"/>
                <a:gd name="T8" fmla="*/ 156 w 189"/>
                <a:gd name="T9" fmla="*/ 79 h 133"/>
                <a:gd name="T10" fmla="*/ 128 w 189"/>
                <a:gd name="T11" fmla="*/ 89 h 133"/>
                <a:gd name="T12" fmla="*/ 112 w 189"/>
                <a:gd name="T13" fmla="*/ 103 h 133"/>
                <a:gd name="T14" fmla="*/ 104 w 189"/>
                <a:gd name="T15" fmla="*/ 105 h 133"/>
                <a:gd name="T16" fmla="*/ 99 w 189"/>
                <a:gd name="T17" fmla="*/ 103 h 133"/>
                <a:gd name="T18" fmla="*/ 89 w 189"/>
                <a:gd name="T19" fmla="*/ 112 h 133"/>
                <a:gd name="T20" fmla="*/ 77 w 189"/>
                <a:gd name="T21" fmla="*/ 116 h 133"/>
                <a:gd name="T22" fmla="*/ 62 w 189"/>
                <a:gd name="T23" fmla="*/ 117 h 133"/>
                <a:gd name="T24" fmla="*/ 57 w 189"/>
                <a:gd name="T25" fmla="*/ 118 h 133"/>
                <a:gd name="T26" fmla="*/ 53 w 189"/>
                <a:gd name="T27" fmla="*/ 124 h 133"/>
                <a:gd name="T28" fmla="*/ 49 w 189"/>
                <a:gd name="T29" fmla="*/ 125 h 133"/>
                <a:gd name="T30" fmla="*/ 46 w 189"/>
                <a:gd name="T31" fmla="*/ 131 h 133"/>
                <a:gd name="T32" fmla="*/ 37 w 189"/>
                <a:gd name="T33" fmla="*/ 130 h 133"/>
                <a:gd name="T34" fmla="*/ 32 w 189"/>
                <a:gd name="T35" fmla="*/ 133 h 133"/>
                <a:gd name="T36" fmla="*/ 19 w 189"/>
                <a:gd name="T37" fmla="*/ 132 h 133"/>
                <a:gd name="T38" fmla="*/ 14 w 189"/>
                <a:gd name="T39" fmla="*/ 120 h 133"/>
                <a:gd name="T40" fmla="*/ 14 w 189"/>
                <a:gd name="T41" fmla="*/ 108 h 133"/>
                <a:gd name="T42" fmla="*/ 10 w 189"/>
                <a:gd name="T43" fmla="*/ 102 h 133"/>
                <a:gd name="T44" fmla="*/ 6 w 189"/>
                <a:gd name="T45" fmla="*/ 87 h 133"/>
                <a:gd name="T46" fmla="*/ 0 w 189"/>
                <a:gd name="T47" fmla="*/ 78 h 133"/>
                <a:gd name="T48" fmla="*/ 4 w 189"/>
                <a:gd name="T49" fmla="*/ 77 h 133"/>
                <a:gd name="T50" fmla="*/ 2 w 189"/>
                <a:gd name="T51" fmla="*/ 68 h 133"/>
                <a:gd name="T52" fmla="*/ 4 w 189"/>
                <a:gd name="T53" fmla="*/ 64 h 133"/>
                <a:gd name="T54" fmla="*/ 2 w 189"/>
                <a:gd name="T55" fmla="*/ 55 h 133"/>
                <a:gd name="T56" fmla="*/ 10 w 189"/>
                <a:gd name="T57" fmla="*/ 48 h 133"/>
                <a:gd name="T58" fmla="*/ 8 w 189"/>
                <a:gd name="T59" fmla="*/ 39 h 133"/>
                <a:gd name="T60" fmla="*/ 12 w 189"/>
                <a:gd name="T61" fmla="*/ 29 h 133"/>
                <a:gd name="T62" fmla="*/ 20 w 189"/>
                <a:gd name="T63" fmla="*/ 35 h 133"/>
                <a:gd name="T64" fmla="*/ 24 w 189"/>
                <a:gd name="T65" fmla="*/ 33 h 133"/>
                <a:gd name="T66" fmla="*/ 45 w 189"/>
                <a:gd name="T67" fmla="*/ 32 h 133"/>
                <a:gd name="T68" fmla="*/ 49 w 189"/>
                <a:gd name="T69" fmla="*/ 34 h 133"/>
                <a:gd name="T70" fmla="*/ 66 w 189"/>
                <a:gd name="T71" fmla="*/ 36 h 133"/>
                <a:gd name="T72" fmla="*/ 73 w 189"/>
                <a:gd name="T73" fmla="*/ 35 h 133"/>
                <a:gd name="T74" fmla="*/ 78 w 189"/>
                <a:gd name="T75" fmla="*/ 42 h 133"/>
                <a:gd name="T76" fmla="*/ 86 w 189"/>
                <a:gd name="T77" fmla="*/ 39 h 133"/>
                <a:gd name="T78" fmla="*/ 98 w 189"/>
                <a:gd name="T79" fmla="*/ 17 h 133"/>
                <a:gd name="T80" fmla="*/ 114 w 189"/>
                <a:gd name="T81" fmla="*/ 8 h 133"/>
                <a:gd name="T82" fmla="*/ 166 w 189"/>
                <a:gd name="T83" fmla="*/ 0 h 133"/>
                <a:gd name="T84" fmla="*/ 182 w 189"/>
                <a:gd name="T85" fmla="*/ 34 h 133"/>
                <a:gd name="T86" fmla="*/ 189 w 189"/>
                <a:gd name="T87" fmla="*/ 49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89" h="133">
                  <a:moveTo>
                    <a:pt x="189" y="49"/>
                  </a:moveTo>
                  <a:lnTo>
                    <a:pt x="177" y="54"/>
                  </a:lnTo>
                  <a:lnTo>
                    <a:pt x="174" y="63"/>
                  </a:lnTo>
                  <a:lnTo>
                    <a:pt x="174" y="70"/>
                  </a:lnTo>
                  <a:lnTo>
                    <a:pt x="156" y="79"/>
                  </a:lnTo>
                  <a:lnTo>
                    <a:pt x="128" y="89"/>
                  </a:lnTo>
                  <a:lnTo>
                    <a:pt x="112" y="103"/>
                  </a:lnTo>
                  <a:lnTo>
                    <a:pt x="104" y="105"/>
                  </a:lnTo>
                  <a:lnTo>
                    <a:pt x="99" y="103"/>
                  </a:lnTo>
                  <a:lnTo>
                    <a:pt x="89" y="112"/>
                  </a:lnTo>
                  <a:lnTo>
                    <a:pt x="77" y="116"/>
                  </a:lnTo>
                  <a:lnTo>
                    <a:pt x="62" y="117"/>
                  </a:lnTo>
                  <a:lnTo>
                    <a:pt x="57" y="118"/>
                  </a:lnTo>
                  <a:lnTo>
                    <a:pt x="53" y="124"/>
                  </a:lnTo>
                  <a:lnTo>
                    <a:pt x="49" y="125"/>
                  </a:lnTo>
                  <a:lnTo>
                    <a:pt x="46" y="131"/>
                  </a:lnTo>
                  <a:lnTo>
                    <a:pt x="37" y="130"/>
                  </a:lnTo>
                  <a:lnTo>
                    <a:pt x="32" y="133"/>
                  </a:lnTo>
                  <a:lnTo>
                    <a:pt x="19" y="132"/>
                  </a:lnTo>
                  <a:lnTo>
                    <a:pt x="14" y="120"/>
                  </a:lnTo>
                  <a:lnTo>
                    <a:pt x="14" y="108"/>
                  </a:lnTo>
                  <a:lnTo>
                    <a:pt x="10" y="102"/>
                  </a:lnTo>
                  <a:lnTo>
                    <a:pt x="6" y="87"/>
                  </a:lnTo>
                  <a:lnTo>
                    <a:pt x="0" y="78"/>
                  </a:lnTo>
                  <a:lnTo>
                    <a:pt x="4" y="77"/>
                  </a:lnTo>
                  <a:lnTo>
                    <a:pt x="2" y="68"/>
                  </a:lnTo>
                  <a:lnTo>
                    <a:pt x="4" y="64"/>
                  </a:lnTo>
                  <a:lnTo>
                    <a:pt x="2" y="55"/>
                  </a:lnTo>
                  <a:lnTo>
                    <a:pt x="10" y="48"/>
                  </a:lnTo>
                  <a:lnTo>
                    <a:pt x="8" y="39"/>
                  </a:lnTo>
                  <a:lnTo>
                    <a:pt x="12" y="29"/>
                  </a:lnTo>
                  <a:lnTo>
                    <a:pt x="20" y="35"/>
                  </a:lnTo>
                  <a:lnTo>
                    <a:pt x="24" y="33"/>
                  </a:lnTo>
                  <a:lnTo>
                    <a:pt x="45" y="32"/>
                  </a:lnTo>
                  <a:lnTo>
                    <a:pt x="49" y="34"/>
                  </a:lnTo>
                  <a:lnTo>
                    <a:pt x="66" y="36"/>
                  </a:lnTo>
                  <a:lnTo>
                    <a:pt x="73" y="35"/>
                  </a:lnTo>
                  <a:lnTo>
                    <a:pt x="78" y="42"/>
                  </a:lnTo>
                  <a:lnTo>
                    <a:pt x="86" y="39"/>
                  </a:lnTo>
                  <a:lnTo>
                    <a:pt x="98" y="17"/>
                  </a:lnTo>
                  <a:lnTo>
                    <a:pt x="114" y="8"/>
                  </a:lnTo>
                  <a:lnTo>
                    <a:pt x="166" y="0"/>
                  </a:lnTo>
                  <a:lnTo>
                    <a:pt x="182" y="34"/>
                  </a:lnTo>
                  <a:lnTo>
                    <a:pt x="189" y="4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217" name="Freeform 217"/>
            <p:cNvSpPr>
              <a:spLocks/>
            </p:cNvSpPr>
            <p:nvPr/>
          </p:nvSpPr>
          <p:spPr bwMode="auto">
            <a:xfrm>
              <a:off x="5405010" y="4960296"/>
              <a:ext cx="487678" cy="410061"/>
            </a:xfrm>
            <a:custGeom>
              <a:avLst/>
              <a:gdLst>
                <a:gd name="T0" fmla="*/ 264 w 295"/>
                <a:gd name="T1" fmla="*/ 152 h 264"/>
                <a:gd name="T2" fmla="*/ 250 w 295"/>
                <a:gd name="T3" fmla="*/ 173 h 264"/>
                <a:gd name="T4" fmla="*/ 217 w 295"/>
                <a:gd name="T5" fmla="*/ 210 h 264"/>
                <a:gd name="T6" fmla="*/ 190 w 295"/>
                <a:gd name="T7" fmla="*/ 232 h 264"/>
                <a:gd name="T8" fmla="*/ 162 w 295"/>
                <a:gd name="T9" fmla="*/ 241 h 264"/>
                <a:gd name="T10" fmla="*/ 149 w 295"/>
                <a:gd name="T11" fmla="*/ 243 h 264"/>
                <a:gd name="T12" fmla="*/ 121 w 295"/>
                <a:gd name="T13" fmla="*/ 243 h 264"/>
                <a:gd name="T14" fmla="*/ 104 w 295"/>
                <a:gd name="T15" fmla="*/ 245 h 264"/>
                <a:gd name="T16" fmla="*/ 70 w 295"/>
                <a:gd name="T17" fmla="*/ 256 h 264"/>
                <a:gd name="T18" fmla="*/ 51 w 295"/>
                <a:gd name="T19" fmla="*/ 264 h 264"/>
                <a:gd name="T20" fmla="*/ 38 w 295"/>
                <a:gd name="T21" fmla="*/ 257 h 264"/>
                <a:gd name="T22" fmla="*/ 30 w 295"/>
                <a:gd name="T23" fmla="*/ 250 h 264"/>
                <a:gd name="T24" fmla="*/ 29 w 295"/>
                <a:gd name="T25" fmla="*/ 232 h 264"/>
                <a:gd name="T26" fmla="*/ 30 w 295"/>
                <a:gd name="T27" fmla="*/ 215 h 264"/>
                <a:gd name="T28" fmla="*/ 20 w 295"/>
                <a:gd name="T29" fmla="*/ 180 h 264"/>
                <a:gd name="T30" fmla="*/ 12 w 295"/>
                <a:gd name="T31" fmla="*/ 162 h 264"/>
                <a:gd name="T32" fmla="*/ 9 w 295"/>
                <a:gd name="T33" fmla="*/ 125 h 264"/>
                <a:gd name="T34" fmla="*/ 19 w 295"/>
                <a:gd name="T35" fmla="*/ 139 h 264"/>
                <a:gd name="T36" fmla="*/ 38 w 295"/>
                <a:gd name="T37" fmla="*/ 145 h 264"/>
                <a:gd name="T38" fmla="*/ 63 w 295"/>
                <a:gd name="T39" fmla="*/ 133 h 264"/>
                <a:gd name="T40" fmla="*/ 71 w 295"/>
                <a:gd name="T41" fmla="*/ 59 h 264"/>
                <a:gd name="T42" fmla="*/ 79 w 295"/>
                <a:gd name="T43" fmla="*/ 91 h 264"/>
                <a:gd name="T44" fmla="*/ 95 w 295"/>
                <a:gd name="T45" fmla="*/ 97 h 264"/>
                <a:gd name="T46" fmla="*/ 113 w 295"/>
                <a:gd name="T47" fmla="*/ 81 h 264"/>
                <a:gd name="T48" fmla="*/ 127 w 295"/>
                <a:gd name="T49" fmla="*/ 66 h 264"/>
                <a:gd name="T50" fmla="*/ 143 w 295"/>
                <a:gd name="T51" fmla="*/ 75 h 264"/>
                <a:gd name="T52" fmla="*/ 169 w 295"/>
                <a:gd name="T53" fmla="*/ 71 h 264"/>
                <a:gd name="T54" fmla="*/ 175 w 295"/>
                <a:gd name="T55" fmla="*/ 54 h 264"/>
                <a:gd name="T56" fmla="*/ 191 w 295"/>
                <a:gd name="T57" fmla="*/ 45 h 264"/>
                <a:gd name="T58" fmla="*/ 214 w 295"/>
                <a:gd name="T59" fmla="*/ 16 h 264"/>
                <a:gd name="T60" fmla="*/ 248 w 295"/>
                <a:gd name="T61" fmla="*/ 1 h 264"/>
                <a:gd name="T62" fmla="*/ 262 w 295"/>
                <a:gd name="T63" fmla="*/ 2 h 264"/>
                <a:gd name="T64" fmla="*/ 279 w 295"/>
                <a:gd name="T65" fmla="*/ 33 h 264"/>
                <a:gd name="T66" fmla="*/ 278 w 295"/>
                <a:gd name="T67" fmla="*/ 71 h 264"/>
                <a:gd name="T68" fmla="*/ 270 w 295"/>
                <a:gd name="T69" fmla="*/ 74 h 264"/>
                <a:gd name="T70" fmla="*/ 263 w 295"/>
                <a:gd name="T71" fmla="*/ 82 h 264"/>
                <a:gd name="T72" fmla="*/ 257 w 295"/>
                <a:gd name="T73" fmla="*/ 97 h 264"/>
                <a:gd name="T74" fmla="*/ 277 w 295"/>
                <a:gd name="T75" fmla="*/ 106 h 264"/>
                <a:gd name="T76" fmla="*/ 295 w 295"/>
                <a:gd name="T77" fmla="*/ 97 h 264"/>
                <a:gd name="T78" fmla="*/ 286 w 295"/>
                <a:gd name="T79" fmla="*/ 129 h 264"/>
                <a:gd name="T80" fmla="*/ 268 w 295"/>
                <a:gd name="T81" fmla="*/ 149 h 2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95" h="264">
                  <a:moveTo>
                    <a:pt x="268" y="149"/>
                  </a:moveTo>
                  <a:lnTo>
                    <a:pt x="264" y="152"/>
                  </a:lnTo>
                  <a:lnTo>
                    <a:pt x="256" y="163"/>
                  </a:lnTo>
                  <a:lnTo>
                    <a:pt x="250" y="173"/>
                  </a:lnTo>
                  <a:lnTo>
                    <a:pt x="239" y="188"/>
                  </a:lnTo>
                  <a:lnTo>
                    <a:pt x="217" y="210"/>
                  </a:lnTo>
                  <a:lnTo>
                    <a:pt x="204" y="222"/>
                  </a:lnTo>
                  <a:lnTo>
                    <a:pt x="190" y="232"/>
                  </a:lnTo>
                  <a:lnTo>
                    <a:pt x="171" y="240"/>
                  </a:lnTo>
                  <a:lnTo>
                    <a:pt x="162" y="241"/>
                  </a:lnTo>
                  <a:lnTo>
                    <a:pt x="159" y="246"/>
                  </a:lnTo>
                  <a:lnTo>
                    <a:pt x="149" y="243"/>
                  </a:lnTo>
                  <a:lnTo>
                    <a:pt x="140" y="247"/>
                  </a:lnTo>
                  <a:lnTo>
                    <a:pt x="121" y="243"/>
                  </a:lnTo>
                  <a:lnTo>
                    <a:pt x="111" y="246"/>
                  </a:lnTo>
                  <a:lnTo>
                    <a:pt x="104" y="245"/>
                  </a:lnTo>
                  <a:lnTo>
                    <a:pt x="85" y="253"/>
                  </a:lnTo>
                  <a:lnTo>
                    <a:pt x="70" y="256"/>
                  </a:lnTo>
                  <a:lnTo>
                    <a:pt x="59" y="264"/>
                  </a:lnTo>
                  <a:lnTo>
                    <a:pt x="51" y="264"/>
                  </a:lnTo>
                  <a:lnTo>
                    <a:pt x="44" y="257"/>
                  </a:lnTo>
                  <a:lnTo>
                    <a:pt x="38" y="257"/>
                  </a:lnTo>
                  <a:lnTo>
                    <a:pt x="31" y="247"/>
                  </a:lnTo>
                  <a:lnTo>
                    <a:pt x="30" y="250"/>
                  </a:lnTo>
                  <a:lnTo>
                    <a:pt x="28" y="245"/>
                  </a:lnTo>
                  <a:lnTo>
                    <a:pt x="29" y="232"/>
                  </a:lnTo>
                  <a:lnTo>
                    <a:pt x="24" y="219"/>
                  </a:lnTo>
                  <a:lnTo>
                    <a:pt x="30" y="215"/>
                  </a:lnTo>
                  <a:lnTo>
                    <a:pt x="30" y="199"/>
                  </a:lnTo>
                  <a:lnTo>
                    <a:pt x="20" y="180"/>
                  </a:lnTo>
                  <a:lnTo>
                    <a:pt x="12" y="162"/>
                  </a:lnTo>
                  <a:lnTo>
                    <a:pt x="12" y="162"/>
                  </a:lnTo>
                  <a:lnTo>
                    <a:pt x="0" y="135"/>
                  </a:lnTo>
                  <a:lnTo>
                    <a:pt x="9" y="125"/>
                  </a:lnTo>
                  <a:lnTo>
                    <a:pt x="16" y="131"/>
                  </a:lnTo>
                  <a:lnTo>
                    <a:pt x="19" y="139"/>
                  </a:lnTo>
                  <a:lnTo>
                    <a:pt x="27" y="141"/>
                  </a:lnTo>
                  <a:lnTo>
                    <a:pt x="38" y="145"/>
                  </a:lnTo>
                  <a:lnTo>
                    <a:pt x="47" y="143"/>
                  </a:lnTo>
                  <a:lnTo>
                    <a:pt x="63" y="133"/>
                  </a:lnTo>
                  <a:lnTo>
                    <a:pt x="67" y="56"/>
                  </a:lnTo>
                  <a:lnTo>
                    <a:pt x="71" y="59"/>
                  </a:lnTo>
                  <a:lnTo>
                    <a:pt x="81" y="79"/>
                  </a:lnTo>
                  <a:lnTo>
                    <a:pt x="79" y="91"/>
                  </a:lnTo>
                  <a:lnTo>
                    <a:pt x="83" y="99"/>
                  </a:lnTo>
                  <a:lnTo>
                    <a:pt x="95" y="97"/>
                  </a:lnTo>
                  <a:lnTo>
                    <a:pt x="105" y="87"/>
                  </a:lnTo>
                  <a:lnTo>
                    <a:pt x="113" y="81"/>
                  </a:lnTo>
                  <a:lnTo>
                    <a:pt x="118" y="71"/>
                  </a:lnTo>
                  <a:lnTo>
                    <a:pt x="127" y="66"/>
                  </a:lnTo>
                  <a:lnTo>
                    <a:pt x="135" y="69"/>
                  </a:lnTo>
                  <a:lnTo>
                    <a:pt x="143" y="75"/>
                  </a:lnTo>
                  <a:lnTo>
                    <a:pt x="157" y="76"/>
                  </a:lnTo>
                  <a:lnTo>
                    <a:pt x="169" y="71"/>
                  </a:lnTo>
                  <a:lnTo>
                    <a:pt x="171" y="64"/>
                  </a:lnTo>
                  <a:lnTo>
                    <a:pt x="175" y="54"/>
                  </a:lnTo>
                  <a:lnTo>
                    <a:pt x="185" y="53"/>
                  </a:lnTo>
                  <a:lnTo>
                    <a:pt x="191" y="45"/>
                  </a:lnTo>
                  <a:lnTo>
                    <a:pt x="197" y="31"/>
                  </a:lnTo>
                  <a:lnTo>
                    <a:pt x="214" y="16"/>
                  </a:lnTo>
                  <a:lnTo>
                    <a:pt x="240" y="0"/>
                  </a:lnTo>
                  <a:lnTo>
                    <a:pt x="248" y="1"/>
                  </a:lnTo>
                  <a:lnTo>
                    <a:pt x="256" y="4"/>
                  </a:lnTo>
                  <a:lnTo>
                    <a:pt x="262" y="2"/>
                  </a:lnTo>
                  <a:lnTo>
                    <a:pt x="272" y="4"/>
                  </a:lnTo>
                  <a:lnTo>
                    <a:pt x="279" y="33"/>
                  </a:lnTo>
                  <a:lnTo>
                    <a:pt x="282" y="48"/>
                  </a:lnTo>
                  <a:lnTo>
                    <a:pt x="278" y="71"/>
                  </a:lnTo>
                  <a:lnTo>
                    <a:pt x="279" y="78"/>
                  </a:lnTo>
                  <a:lnTo>
                    <a:pt x="270" y="74"/>
                  </a:lnTo>
                  <a:lnTo>
                    <a:pt x="265" y="76"/>
                  </a:lnTo>
                  <a:lnTo>
                    <a:pt x="263" y="82"/>
                  </a:lnTo>
                  <a:lnTo>
                    <a:pt x="257" y="90"/>
                  </a:lnTo>
                  <a:lnTo>
                    <a:pt x="257" y="97"/>
                  </a:lnTo>
                  <a:lnTo>
                    <a:pt x="267" y="108"/>
                  </a:lnTo>
                  <a:lnTo>
                    <a:pt x="277" y="106"/>
                  </a:lnTo>
                  <a:lnTo>
                    <a:pt x="281" y="97"/>
                  </a:lnTo>
                  <a:lnTo>
                    <a:pt x="295" y="97"/>
                  </a:lnTo>
                  <a:lnTo>
                    <a:pt x="289" y="112"/>
                  </a:lnTo>
                  <a:lnTo>
                    <a:pt x="286" y="129"/>
                  </a:lnTo>
                  <a:lnTo>
                    <a:pt x="281" y="139"/>
                  </a:lnTo>
                  <a:lnTo>
                    <a:pt x="268" y="14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218" name="Freeform 218"/>
            <p:cNvSpPr>
              <a:spLocks/>
            </p:cNvSpPr>
            <p:nvPr/>
          </p:nvSpPr>
          <p:spPr bwMode="auto">
            <a:xfrm>
              <a:off x="5714147" y="5173091"/>
              <a:ext cx="69431" cy="63684"/>
            </a:xfrm>
            <a:custGeom>
              <a:avLst/>
              <a:gdLst>
                <a:gd name="T0" fmla="*/ 36 w 42"/>
                <a:gd name="T1" fmla="*/ 6 h 41"/>
                <a:gd name="T2" fmla="*/ 29 w 42"/>
                <a:gd name="T3" fmla="*/ 0 h 41"/>
                <a:gd name="T4" fmla="*/ 20 w 42"/>
                <a:gd name="T5" fmla="*/ 4 h 41"/>
                <a:gd name="T6" fmla="*/ 10 w 42"/>
                <a:gd name="T7" fmla="*/ 12 h 41"/>
                <a:gd name="T8" fmla="*/ 0 w 42"/>
                <a:gd name="T9" fmla="*/ 25 h 41"/>
                <a:gd name="T10" fmla="*/ 12 w 42"/>
                <a:gd name="T11" fmla="*/ 41 h 41"/>
                <a:gd name="T12" fmla="*/ 18 w 42"/>
                <a:gd name="T13" fmla="*/ 39 h 41"/>
                <a:gd name="T14" fmla="*/ 22 w 42"/>
                <a:gd name="T15" fmla="*/ 32 h 41"/>
                <a:gd name="T16" fmla="*/ 32 w 42"/>
                <a:gd name="T17" fmla="*/ 29 h 41"/>
                <a:gd name="T18" fmla="*/ 36 w 42"/>
                <a:gd name="T19" fmla="*/ 22 h 41"/>
                <a:gd name="T20" fmla="*/ 42 w 42"/>
                <a:gd name="T21" fmla="*/ 12 h 41"/>
                <a:gd name="T22" fmla="*/ 36 w 42"/>
                <a:gd name="T23" fmla="*/ 6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2" h="41">
                  <a:moveTo>
                    <a:pt x="36" y="6"/>
                  </a:moveTo>
                  <a:lnTo>
                    <a:pt x="29" y="0"/>
                  </a:lnTo>
                  <a:lnTo>
                    <a:pt x="20" y="4"/>
                  </a:lnTo>
                  <a:lnTo>
                    <a:pt x="10" y="12"/>
                  </a:lnTo>
                  <a:lnTo>
                    <a:pt x="0" y="25"/>
                  </a:lnTo>
                  <a:lnTo>
                    <a:pt x="12" y="41"/>
                  </a:lnTo>
                  <a:lnTo>
                    <a:pt x="18" y="39"/>
                  </a:lnTo>
                  <a:lnTo>
                    <a:pt x="22" y="32"/>
                  </a:lnTo>
                  <a:lnTo>
                    <a:pt x="32" y="29"/>
                  </a:lnTo>
                  <a:lnTo>
                    <a:pt x="36" y="22"/>
                  </a:lnTo>
                  <a:lnTo>
                    <a:pt x="42" y="12"/>
                  </a:lnTo>
                  <a:lnTo>
                    <a:pt x="36" y="6"/>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219" name="Freeform 219"/>
            <p:cNvSpPr>
              <a:spLocks/>
            </p:cNvSpPr>
            <p:nvPr/>
          </p:nvSpPr>
          <p:spPr bwMode="auto">
            <a:xfrm>
              <a:off x="5585204" y="4514510"/>
              <a:ext cx="355426" cy="313758"/>
            </a:xfrm>
            <a:custGeom>
              <a:avLst/>
              <a:gdLst>
                <a:gd name="T0" fmla="*/ 202 w 215"/>
                <a:gd name="T1" fmla="*/ 20 h 202"/>
                <a:gd name="T2" fmla="*/ 211 w 215"/>
                <a:gd name="T3" fmla="*/ 30 h 202"/>
                <a:gd name="T4" fmla="*/ 215 w 215"/>
                <a:gd name="T5" fmla="*/ 47 h 202"/>
                <a:gd name="T6" fmla="*/ 211 w 215"/>
                <a:gd name="T7" fmla="*/ 53 h 202"/>
                <a:gd name="T8" fmla="*/ 207 w 215"/>
                <a:gd name="T9" fmla="*/ 70 h 202"/>
                <a:gd name="T10" fmla="*/ 210 w 215"/>
                <a:gd name="T11" fmla="*/ 87 h 202"/>
                <a:gd name="T12" fmla="*/ 204 w 215"/>
                <a:gd name="T13" fmla="*/ 94 h 202"/>
                <a:gd name="T14" fmla="*/ 198 w 215"/>
                <a:gd name="T15" fmla="*/ 113 h 202"/>
                <a:gd name="T16" fmla="*/ 208 w 215"/>
                <a:gd name="T17" fmla="*/ 119 h 202"/>
                <a:gd name="T18" fmla="*/ 152 w 215"/>
                <a:gd name="T19" fmla="*/ 136 h 202"/>
                <a:gd name="T20" fmla="*/ 153 w 215"/>
                <a:gd name="T21" fmla="*/ 151 h 202"/>
                <a:gd name="T22" fmla="*/ 139 w 215"/>
                <a:gd name="T23" fmla="*/ 154 h 202"/>
                <a:gd name="T24" fmla="*/ 128 w 215"/>
                <a:gd name="T25" fmla="*/ 162 h 202"/>
                <a:gd name="T26" fmla="*/ 126 w 215"/>
                <a:gd name="T27" fmla="*/ 169 h 202"/>
                <a:gd name="T28" fmla="*/ 119 w 215"/>
                <a:gd name="T29" fmla="*/ 171 h 202"/>
                <a:gd name="T30" fmla="*/ 103 w 215"/>
                <a:gd name="T31" fmla="*/ 188 h 202"/>
                <a:gd name="T32" fmla="*/ 92 w 215"/>
                <a:gd name="T33" fmla="*/ 201 h 202"/>
                <a:gd name="T34" fmla="*/ 86 w 215"/>
                <a:gd name="T35" fmla="*/ 202 h 202"/>
                <a:gd name="T36" fmla="*/ 80 w 215"/>
                <a:gd name="T37" fmla="*/ 199 h 202"/>
                <a:gd name="T38" fmla="*/ 60 w 215"/>
                <a:gd name="T39" fmla="*/ 197 h 202"/>
                <a:gd name="T40" fmla="*/ 57 w 215"/>
                <a:gd name="T41" fmla="*/ 195 h 202"/>
                <a:gd name="T42" fmla="*/ 57 w 215"/>
                <a:gd name="T43" fmla="*/ 194 h 202"/>
                <a:gd name="T44" fmla="*/ 50 w 215"/>
                <a:gd name="T45" fmla="*/ 189 h 202"/>
                <a:gd name="T46" fmla="*/ 38 w 215"/>
                <a:gd name="T47" fmla="*/ 188 h 202"/>
                <a:gd name="T48" fmla="*/ 23 w 215"/>
                <a:gd name="T49" fmla="*/ 193 h 202"/>
                <a:gd name="T50" fmla="*/ 12 w 215"/>
                <a:gd name="T51" fmla="*/ 180 h 202"/>
                <a:gd name="T52" fmla="*/ 0 w 215"/>
                <a:gd name="T53" fmla="*/ 163 h 202"/>
                <a:gd name="T54" fmla="*/ 2 w 215"/>
                <a:gd name="T55" fmla="*/ 96 h 202"/>
                <a:gd name="T56" fmla="*/ 41 w 215"/>
                <a:gd name="T57" fmla="*/ 97 h 202"/>
                <a:gd name="T58" fmla="*/ 39 w 215"/>
                <a:gd name="T59" fmla="*/ 90 h 202"/>
                <a:gd name="T60" fmla="*/ 42 w 215"/>
                <a:gd name="T61" fmla="*/ 82 h 202"/>
                <a:gd name="T62" fmla="*/ 39 w 215"/>
                <a:gd name="T63" fmla="*/ 72 h 202"/>
                <a:gd name="T64" fmla="*/ 41 w 215"/>
                <a:gd name="T65" fmla="*/ 62 h 202"/>
                <a:gd name="T66" fmla="*/ 40 w 215"/>
                <a:gd name="T67" fmla="*/ 55 h 202"/>
                <a:gd name="T68" fmla="*/ 46 w 215"/>
                <a:gd name="T69" fmla="*/ 56 h 202"/>
                <a:gd name="T70" fmla="*/ 47 w 215"/>
                <a:gd name="T71" fmla="*/ 63 h 202"/>
                <a:gd name="T72" fmla="*/ 55 w 215"/>
                <a:gd name="T73" fmla="*/ 62 h 202"/>
                <a:gd name="T74" fmla="*/ 67 w 215"/>
                <a:gd name="T75" fmla="*/ 64 h 202"/>
                <a:gd name="T76" fmla="*/ 73 w 215"/>
                <a:gd name="T77" fmla="*/ 73 h 202"/>
                <a:gd name="T78" fmla="*/ 87 w 215"/>
                <a:gd name="T79" fmla="*/ 76 h 202"/>
                <a:gd name="T80" fmla="*/ 99 w 215"/>
                <a:gd name="T81" fmla="*/ 70 h 202"/>
                <a:gd name="T82" fmla="*/ 102 w 215"/>
                <a:gd name="T83" fmla="*/ 81 h 202"/>
                <a:gd name="T84" fmla="*/ 116 w 215"/>
                <a:gd name="T85" fmla="*/ 83 h 202"/>
                <a:gd name="T86" fmla="*/ 123 w 215"/>
                <a:gd name="T87" fmla="*/ 92 h 202"/>
                <a:gd name="T88" fmla="*/ 130 w 215"/>
                <a:gd name="T89" fmla="*/ 104 h 202"/>
                <a:gd name="T90" fmla="*/ 144 w 215"/>
                <a:gd name="T91" fmla="*/ 104 h 202"/>
                <a:gd name="T92" fmla="*/ 143 w 215"/>
                <a:gd name="T93" fmla="*/ 82 h 202"/>
                <a:gd name="T94" fmla="*/ 138 w 215"/>
                <a:gd name="T95" fmla="*/ 85 h 202"/>
                <a:gd name="T96" fmla="*/ 126 w 215"/>
                <a:gd name="T97" fmla="*/ 77 h 202"/>
                <a:gd name="T98" fmla="*/ 121 w 215"/>
                <a:gd name="T99" fmla="*/ 73 h 202"/>
                <a:gd name="T100" fmla="*/ 123 w 215"/>
                <a:gd name="T101" fmla="*/ 53 h 202"/>
                <a:gd name="T102" fmla="*/ 127 w 215"/>
                <a:gd name="T103" fmla="*/ 28 h 202"/>
                <a:gd name="T104" fmla="*/ 123 w 215"/>
                <a:gd name="T105" fmla="*/ 19 h 202"/>
                <a:gd name="T106" fmla="*/ 129 w 215"/>
                <a:gd name="T107" fmla="*/ 6 h 202"/>
                <a:gd name="T108" fmla="*/ 134 w 215"/>
                <a:gd name="T109" fmla="*/ 3 h 202"/>
                <a:gd name="T110" fmla="*/ 158 w 215"/>
                <a:gd name="T111" fmla="*/ 0 h 202"/>
                <a:gd name="T112" fmla="*/ 166 w 215"/>
                <a:gd name="T113" fmla="*/ 2 h 202"/>
                <a:gd name="T114" fmla="*/ 173 w 215"/>
                <a:gd name="T115" fmla="*/ 7 h 202"/>
                <a:gd name="T116" fmla="*/ 180 w 215"/>
                <a:gd name="T117" fmla="*/ 11 h 202"/>
                <a:gd name="T118" fmla="*/ 192 w 215"/>
                <a:gd name="T119" fmla="*/ 14 h 202"/>
                <a:gd name="T120" fmla="*/ 202 w 215"/>
                <a:gd name="T121" fmla="*/ 20 h 2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15" h="202">
                  <a:moveTo>
                    <a:pt x="202" y="20"/>
                  </a:moveTo>
                  <a:lnTo>
                    <a:pt x="211" y="30"/>
                  </a:lnTo>
                  <a:lnTo>
                    <a:pt x="215" y="47"/>
                  </a:lnTo>
                  <a:lnTo>
                    <a:pt x="211" y="53"/>
                  </a:lnTo>
                  <a:lnTo>
                    <a:pt x="207" y="70"/>
                  </a:lnTo>
                  <a:lnTo>
                    <a:pt x="210" y="87"/>
                  </a:lnTo>
                  <a:lnTo>
                    <a:pt x="204" y="94"/>
                  </a:lnTo>
                  <a:lnTo>
                    <a:pt x="198" y="113"/>
                  </a:lnTo>
                  <a:lnTo>
                    <a:pt x="208" y="119"/>
                  </a:lnTo>
                  <a:lnTo>
                    <a:pt x="152" y="136"/>
                  </a:lnTo>
                  <a:lnTo>
                    <a:pt x="153" y="151"/>
                  </a:lnTo>
                  <a:lnTo>
                    <a:pt x="139" y="154"/>
                  </a:lnTo>
                  <a:lnTo>
                    <a:pt x="128" y="162"/>
                  </a:lnTo>
                  <a:lnTo>
                    <a:pt x="126" y="169"/>
                  </a:lnTo>
                  <a:lnTo>
                    <a:pt x="119" y="171"/>
                  </a:lnTo>
                  <a:lnTo>
                    <a:pt x="103" y="188"/>
                  </a:lnTo>
                  <a:lnTo>
                    <a:pt x="92" y="201"/>
                  </a:lnTo>
                  <a:lnTo>
                    <a:pt x="86" y="202"/>
                  </a:lnTo>
                  <a:lnTo>
                    <a:pt x="80" y="199"/>
                  </a:lnTo>
                  <a:lnTo>
                    <a:pt x="60" y="197"/>
                  </a:lnTo>
                  <a:lnTo>
                    <a:pt x="57" y="195"/>
                  </a:lnTo>
                  <a:lnTo>
                    <a:pt x="57" y="194"/>
                  </a:lnTo>
                  <a:lnTo>
                    <a:pt x="50" y="189"/>
                  </a:lnTo>
                  <a:lnTo>
                    <a:pt x="38" y="188"/>
                  </a:lnTo>
                  <a:lnTo>
                    <a:pt x="23" y="193"/>
                  </a:lnTo>
                  <a:lnTo>
                    <a:pt x="12" y="180"/>
                  </a:lnTo>
                  <a:lnTo>
                    <a:pt x="0" y="163"/>
                  </a:lnTo>
                  <a:lnTo>
                    <a:pt x="2" y="96"/>
                  </a:lnTo>
                  <a:lnTo>
                    <a:pt x="41" y="97"/>
                  </a:lnTo>
                  <a:lnTo>
                    <a:pt x="39" y="90"/>
                  </a:lnTo>
                  <a:lnTo>
                    <a:pt x="42" y="82"/>
                  </a:lnTo>
                  <a:lnTo>
                    <a:pt x="39" y="72"/>
                  </a:lnTo>
                  <a:lnTo>
                    <a:pt x="41" y="62"/>
                  </a:lnTo>
                  <a:lnTo>
                    <a:pt x="40" y="55"/>
                  </a:lnTo>
                  <a:lnTo>
                    <a:pt x="46" y="56"/>
                  </a:lnTo>
                  <a:lnTo>
                    <a:pt x="47" y="63"/>
                  </a:lnTo>
                  <a:lnTo>
                    <a:pt x="55" y="62"/>
                  </a:lnTo>
                  <a:lnTo>
                    <a:pt x="67" y="64"/>
                  </a:lnTo>
                  <a:lnTo>
                    <a:pt x="73" y="73"/>
                  </a:lnTo>
                  <a:lnTo>
                    <a:pt x="87" y="76"/>
                  </a:lnTo>
                  <a:lnTo>
                    <a:pt x="99" y="70"/>
                  </a:lnTo>
                  <a:lnTo>
                    <a:pt x="102" y="81"/>
                  </a:lnTo>
                  <a:lnTo>
                    <a:pt x="116" y="83"/>
                  </a:lnTo>
                  <a:lnTo>
                    <a:pt x="123" y="92"/>
                  </a:lnTo>
                  <a:lnTo>
                    <a:pt x="130" y="104"/>
                  </a:lnTo>
                  <a:lnTo>
                    <a:pt x="144" y="104"/>
                  </a:lnTo>
                  <a:lnTo>
                    <a:pt x="143" y="82"/>
                  </a:lnTo>
                  <a:lnTo>
                    <a:pt x="138" y="85"/>
                  </a:lnTo>
                  <a:lnTo>
                    <a:pt x="126" y="77"/>
                  </a:lnTo>
                  <a:lnTo>
                    <a:pt x="121" y="73"/>
                  </a:lnTo>
                  <a:lnTo>
                    <a:pt x="123" y="53"/>
                  </a:lnTo>
                  <a:lnTo>
                    <a:pt x="127" y="28"/>
                  </a:lnTo>
                  <a:lnTo>
                    <a:pt x="123" y="19"/>
                  </a:lnTo>
                  <a:lnTo>
                    <a:pt x="129" y="6"/>
                  </a:lnTo>
                  <a:lnTo>
                    <a:pt x="134" y="3"/>
                  </a:lnTo>
                  <a:lnTo>
                    <a:pt x="158" y="0"/>
                  </a:lnTo>
                  <a:lnTo>
                    <a:pt x="166" y="2"/>
                  </a:lnTo>
                  <a:lnTo>
                    <a:pt x="173" y="7"/>
                  </a:lnTo>
                  <a:lnTo>
                    <a:pt x="180" y="11"/>
                  </a:lnTo>
                  <a:lnTo>
                    <a:pt x="192" y="14"/>
                  </a:lnTo>
                  <a:lnTo>
                    <a:pt x="202" y="2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220" name="Freeform 220"/>
            <p:cNvSpPr>
              <a:spLocks/>
            </p:cNvSpPr>
            <p:nvPr/>
          </p:nvSpPr>
          <p:spPr bwMode="auto">
            <a:xfrm>
              <a:off x="5684391" y="4749052"/>
              <a:ext cx="229787" cy="217456"/>
            </a:xfrm>
            <a:custGeom>
              <a:avLst/>
              <a:gdLst>
                <a:gd name="T0" fmla="*/ 103 w 139"/>
                <a:gd name="T1" fmla="*/ 140 h 140"/>
                <a:gd name="T2" fmla="*/ 93 w 139"/>
                <a:gd name="T3" fmla="*/ 138 h 140"/>
                <a:gd name="T4" fmla="*/ 87 w 139"/>
                <a:gd name="T5" fmla="*/ 140 h 140"/>
                <a:gd name="T6" fmla="*/ 79 w 139"/>
                <a:gd name="T7" fmla="*/ 137 h 140"/>
                <a:gd name="T8" fmla="*/ 71 w 139"/>
                <a:gd name="T9" fmla="*/ 136 h 140"/>
                <a:gd name="T10" fmla="*/ 60 w 139"/>
                <a:gd name="T11" fmla="*/ 127 h 140"/>
                <a:gd name="T12" fmla="*/ 47 w 139"/>
                <a:gd name="T13" fmla="*/ 124 h 140"/>
                <a:gd name="T14" fmla="*/ 42 w 139"/>
                <a:gd name="T15" fmla="*/ 111 h 140"/>
                <a:gd name="T16" fmla="*/ 42 w 139"/>
                <a:gd name="T17" fmla="*/ 103 h 140"/>
                <a:gd name="T18" fmla="*/ 35 w 139"/>
                <a:gd name="T19" fmla="*/ 101 h 140"/>
                <a:gd name="T20" fmla="*/ 15 w 139"/>
                <a:gd name="T21" fmla="*/ 78 h 140"/>
                <a:gd name="T22" fmla="*/ 10 w 139"/>
                <a:gd name="T23" fmla="*/ 66 h 140"/>
                <a:gd name="T24" fmla="*/ 6 w 139"/>
                <a:gd name="T25" fmla="*/ 63 h 140"/>
                <a:gd name="T26" fmla="*/ 0 w 139"/>
                <a:gd name="T27" fmla="*/ 46 h 140"/>
                <a:gd name="T28" fmla="*/ 20 w 139"/>
                <a:gd name="T29" fmla="*/ 48 h 140"/>
                <a:gd name="T30" fmla="*/ 26 w 139"/>
                <a:gd name="T31" fmla="*/ 51 h 140"/>
                <a:gd name="T32" fmla="*/ 32 w 139"/>
                <a:gd name="T33" fmla="*/ 50 h 140"/>
                <a:gd name="T34" fmla="*/ 43 w 139"/>
                <a:gd name="T35" fmla="*/ 37 h 140"/>
                <a:gd name="T36" fmla="*/ 59 w 139"/>
                <a:gd name="T37" fmla="*/ 20 h 140"/>
                <a:gd name="T38" fmla="*/ 66 w 139"/>
                <a:gd name="T39" fmla="*/ 18 h 140"/>
                <a:gd name="T40" fmla="*/ 68 w 139"/>
                <a:gd name="T41" fmla="*/ 11 h 140"/>
                <a:gd name="T42" fmla="*/ 79 w 139"/>
                <a:gd name="T43" fmla="*/ 3 h 140"/>
                <a:gd name="T44" fmla="*/ 93 w 139"/>
                <a:gd name="T45" fmla="*/ 0 h 140"/>
                <a:gd name="T46" fmla="*/ 94 w 139"/>
                <a:gd name="T47" fmla="*/ 7 h 140"/>
                <a:gd name="T48" fmla="*/ 109 w 139"/>
                <a:gd name="T49" fmla="*/ 7 h 140"/>
                <a:gd name="T50" fmla="*/ 117 w 139"/>
                <a:gd name="T51" fmla="*/ 11 h 140"/>
                <a:gd name="T52" fmla="*/ 121 w 139"/>
                <a:gd name="T53" fmla="*/ 16 h 140"/>
                <a:gd name="T54" fmla="*/ 130 w 139"/>
                <a:gd name="T55" fmla="*/ 18 h 140"/>
                <a:gd name="T56" fmla="*/ 139 w 139"/>
                <a:gd name="T57" fmla="*/ 25 h 140"/>
                <a:gd name="T58" fmla="*/ 138 w 139"/>
                <a:gd name="T59" fmla="*/ 51 h 140"/>
                <a:gd name="T60" fmla="*/ 133 w 139"/>
                <a:gd name="T61" fmla="*/ 65 h 140"/>
                <a:gd name="T62" fmla="*/ 132 w 139"/>
                <a:gd name="T63" fmla="*/ 81 h 140"/>
                <a:gd name="T64" fmla="*/ 134 w 139"/>
                <a:gd name="T65" fmla="*/ 87 h 140"/>
                <a:gd name="T66" fmla="*/ 131 w 139"/>
                <a:gd name="T67" fmla="*/ 99 h 140"/>
                <a:gd name="T68" fmla="*/ 129 w 139"/>
                <a:gd name="T69" fmla="*/ 101 h 140"/>
                <a:gd name="T70" fmla="*/ 123 w 139"/>
                <a:gd name="T71" fmla="*/ 116 h 140"/>
                <a:gd name="T72" fmla="*/ 103 w 139"/>
                <a:gd name="T73" fmla="*/ 140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39" h="140">
                  <a:moveTo>
                    <a:pt x="103" y="140"/>
                  </a:moveTo>
                  <a:lnTo>
                    <a:pt x="93" y="138"/>
                  </a:lnTo>
                  <a:lnTo>
                    <a:pt x="87" y="140"/>
                  </a:lnTo>
                  <a:lnTo>
                    <a:pt x="79" y="137"/>
                  </a:lnTo>
                  <a:lnTo>
                    <a:pt x="71" y="136"/>
                  </a:lnTo>
                  <a:lnTo>
                    <a:pt x="60" y="127"/>
                  </a:lnTo>
                  <a:lnTo>
                    <a:pt x="47" y="124"/>
                  </a:lnTo>
                  <a:lnTo>
                    <a:pt x="42" y="111"/>
                  </a:lnTo>
                  <a:lnTo>
                    <a:pt x="42" y="103"/>
                  </a:lnTo>
                  <a:lnTo>
                    <a:pt x="35" y="101"/>
                  </a:lnTo>
                  <a:lnTo>
                    <a:pt x="15" y="78"/>
                  </a:lnTo>
                  <a:lnTo>
                    <a:pt x="10" y="66"/>
                  </a:lnTo>
                  <a:lnTo>
                    <a:pt x="6" y="63"/>
                  </a:lnTo>
                  <a:lnTo>
                    <a:pt x="0" y="46"/>
                  </a:lnTo>
                  <a:lnTo>
                    <a:pt x="20" y="48"/>
                  </a:lnTo>
                  <a:lnTo>
                    <a:pt x="26" y="51"/>
                  </a:lnTo>
                  <a:lnTo>
                    <a:pt x="32" y="50"/>
                  </a:lnTo>
                  <a:lnTo>
                    <a:pt x="43" y="37"/>
                  </a:lnTo>
                  <a:lnTo>
                    <a:pt x="59" y="20"/>
                  </a:lnTo>
                  <a:lnTo>
                    <a:pt x="66" y="18"/>
                  </a:lnTo>
                  <a:lnTo>
                    <a:pt x="68" y="11"/>
                  </a:lnTo>
                  <a:lnTo>
                    <a:pt x="79" y="3"/>
                  </a:lnTo>
                  <a:lnTo>
                    <a:pt x="93" y="0"/>
                  </a:lnTo>
                  <a:lnTo>
                    <a:pt x="94" y="7"/>
                  </a:lnTo>
                  <a:lnTo>
                    <a:pt x="109" y="7"/>
                  </a:lnTo>
                  <a:lnTo>
                    <a:pt x="117" y="11"/>
                  </a:lnTo>
                  <a:lnTo>
                    <a:pt x="121" y="16"/>
                  </a:lnTo>
                  <a:lnTo>
                    <a:pt x="130" y="18"/>
                  </a:lnTo>
                  <a:lnTo>
                    <a:pt x="139" y="25"/>
                  </a:lnTo>
                  <a:lnTo>
                    <a:pt x="138" y="51"/>
                  </a:lnTo>
                  <a:lnTo>
                    <a:pt x="133" y="65"/>
                  </a:lnTo>
                  <a:lnTo>
                    <a:pt x="132" y="81"/>
                  </a:lnTo>
                  <a:lnTo>
                    <a:pt x="134" y="87"/>
                  </a:lnTo>
                  <a:lnTo>
                    <a:pt x="131" y="99"/>
                  </a:lnTo>
                  <a:lnTo>
                    <a:pt x="129" y="101"/>
                  </a:lnTo>
                  <a:lnTo>
                    <a:pt x="123" y="116"/>
                  </a:lnTo>
                  <a:lnTo>
                    <a:pt x="103" y="14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221" name="Freeform 221"/>
            <p:cNvSpPr>
              <a:spLocks/>
            </p:cNvSpPr>
            <p:nvPr/>
          </p:nvSpPr>
          <p:spPr bwMode="auto">
            <a:xfrm>
              <a:off x="5557100" y="1856882"/>
              <a:ext cx="3628652" cy="1065536"/>
            </a:xfrm>
            <a:custGeom>
              <a:avLst/>
              <a:gdLst>
                <a:gd name="T0" fmla="*/ 751 w 2195"/>
                <a:gd name="T1" fmla="*/ 25 h 686"/>
                <a:gd name="T2" fmla="*/ 649 w 2195"/>
                <a:gd name="T3" fmla="*/ 59 h 686"/>
                <a:gd name="T4" fmla="*/ 594 w 2195"/>
                <a:gd name="T5" fmla="*/ 101 h 686"/>
                <a:gd name="T6" fmla="*/ 603 w 2195"/>
                <a:gd name="T7" fmla="*/ 140 h 686"/>
                <a:gd name="T8" fmla="*/ 600 w 2195"/>
                <a:gd name="T9" fmla="*/ 189 h 686"/>
                <a:gd name="T10" fmla="*/ 541 w 2195"/>
                <a:gd name="T11" fmla="*/ 77 h 686"/>
                <a:gd name="T12" fmla="*/ 524 w 2195"/>
                <a:gd name="T13" fmla="*/ 135 h 686"/>
                <a:gd name="T14" fmla="*/ 434 w 2195"/>
                <a:gd name="T15" fmla="*/ 142 h 686"/>
                <a:gd name="T16" fmla="*/ 337 w 2195"/>
                <a:gd name="T17" fmla="*/ 143 h 686"/>
                <a:gd name="T18" fmla="*/ 241 w 2195"/>
                <a:gd name="T19" fmla="*/ 154 h 686"/>
                <a:gd name="T20" fmla="*/ 172 w 2195"/>
                <a:gd name="T21" fmla="*/ 204 h 686"/>
                <a:gd name="T22" fmla="*/ 111 w 2195"/>
                <a:gd name="T23" fmla="*/ 223 h 686"/>
                <a:gd name="T24" fmla="*/ 177 w 2195"/>
                <a:gd name="T25" fmla="*/ 168 h 686"/>
                <a:gd name="T26" fmla="*/ 1 w 2195"/>
                <a:gd name="T27" fmla="*/ 152 h 686"/>
                <a:gd name="T28" fmla="*/ 67 w 2195"/>
                <a:gd name="T29" fmla="*/ 262 h 686"/>
                <a:gd name="T30" fmla="*/ 30 w 2195"/>
                <a:gd name="T31" fmla="*/ 356 h 686"/>
                <a:gd name="T32" fmla="*/ 95 w 2195"/>
                <a:gd name="T33" fmla="*/ 403 h 686"/>
                <a:gd name="T34" fmla="*/ 111 w 2195"/>
                <a:gd name="T35" fmla="*/ 441 h 686"/>
                <a:gd name="T36" fmla="*/ 161 w 2195"/>
                <a:gd name="T37" fmla="*/ 469 h 686"/>
                <a:gd name="T38" fmla="*/ 227 w 2195"/>
                <a:gd name="T39" fmla="*/ 507 h 686"/>
                <a:gd name="T40" fmla="*/ 240 w 2195"/>
                <a:gd name="T41" fmla="*/ 555 h 686"/>
                <a:gd name="T42" fmla="*/ 239 w 2195"/>
                <a:gd name="T43" fmla="*/ 614 h 686"/>
                <a:gd name="T44" fmla="*/ 363 w 2195"/>
                <a:gd name="T45" fmla="*/ 654 h 686"/>
                <a:gd name="T46" fmla="*/ 434 w 2195"/>
                <a:gd name="T47" fmla="*/ 672 h 686"/>
                <a:gd name="T48" fmla="*/ 412 w 2195"/>
                <a:gd name="T49" fmla="*/ 564 h 686"/>
                <a:gd name="T50" fmla="*/ 394 w 2195"/>
                <a:gd name="T51" fmla="*/ 493 h 686"/>
                <a:gd name="T52" fmla="*/ 571 w 2195"/>
                <a:gd name="T53" fmla="*/ 488 h 686"/>
                <a:gd name="T54" fmla="*/ 571 w 2195"/>
                <a:gd name="T55" fmla="*/ 425 h 686"/>
                <a:gd name="T56" fmla="*/ 758 w 2195"/>
                <a:gd name="T57" fmla="*/ 424 h 686"/>
                <a:gd name="T58" fmla="*/ 920 w 2195"/>
                <a:gd name="T59" fmla="*/ 489 h 686"/>
                <a:gd name="T60" fmla="*/ 1027 w 2195"/>
                <a:gd name="T61" fmla="*/ 519 h 686"/>
                <a:gd name="T62" fmla="*/ 1175 w 2195"/>
                <a:gd name="T63" fmla="*/ 510 h 686"/>
                <a:gd name="T64" fmla="*/ 1273 w 2195"/>
                <a:gd name="T65" fmla="*/ 503 h 686"/>
                <a:gd name="T66" fmla="*/ 1408 w 2195"/>
                <a:gd name="T67" fmla="*/ 518 h 686"/>
                <a:gd name="T68" fmla="*/ 1516 w 2195"/>
                <a:gd name="T69" fmla="*/ 493 h 686"/>
                <a:gd name="T70" fmla="*/ 1570 w 2195"/>
                <a:gd name="T71" fmla="*/ 441 h 686"/>
                <a:gd name="T72" fmla="*/ 1742 w 2195"/>
                <a:gd name="T73" fmla="*/ 550 h 686"/>
                <a:gd name="T74" fmla="*/ 1789 w 2195"/>
                <a:gd name="T75" fmla="*/ 600 h 686"/>
                <a:gd name="T76" fmla="*/ 1821 w 2195"/>
                <a:gd name="T77" fmla="*/ 642 h 686"/>
                <a:gd name="T78" fmla="*/ 1879 w 2195"/>
                <a:gd name="T79" fmla="*/ 536 h 686"/>
                <a:gd name="T80" fmla="*/ 1746 w 2195"/>
                <a:gd name="T81" fmla="*/ 425 h 686"/>
                <a:gd name="T82" fmla="*/ 1855 w 2195"/>
                <a:gd name="T83" fmla="*/ 317 h 686"/>
                <a:gd name="T84" fmla="*/ 1972 w 2195"/>
                <a:gd name="T85" fmla="*/ 275 h 686"/>
                <a:gd name="T86" fmla="*/ 1981 w 2195"/>
                <a:gd name="T87" fmla="*/ 358 h 686"/>
                <a:gd name="T88" fmla="*/ 2115 w 2195"/>
                <a:gd name="T89" fmla="*/ 441 h 686"/>
                <a:gd name="T90" fmla="*/ 2041 w 2195"/>
                <a:gd name="T91" fmla="*/ 341 h 686"/>
                <a:gd name="T92" fmla="*/ 2121 w 2195"/>
                <a:gd name="T93" fmla="*/ 301 h 686"/>
                <a:gd name="T94" fmla="*/ 2165 w 2195"/>
                <a:gd name="T95" fmla="*/ 245 h 686"/>
                <a:gd name="T96" fmla="*/ 2127 w 2195"/>
                <a:gd name="T97" fmla="*/ 194 h 686"/>
                <a:gd name="T98" fmla="*/ 2155 w 2195"/>
                <a:gd name="T99" fmla="*/ 143 h 686"/>
                <a:gd name="T100" fmla="*/ 2081 w 2195"/>
                <a:gd name="T101" fmla="*/ 119 h 686"/>
                <a:gd name="T102" fmla="*/ 1867 w 2195"/>
                <a:gd name="T103" fmla="*/ 130 h 686"/>
                <a:gd name="T104" fmla="*/ 1729 w 2195"/>
                <a:gd name="T105" fmla="*/ 128 h 686"/>
                <a:gd name="T106" fmla="*/ 1395 w 2195"/>
                <a:gd name="T107" fmla="*/ 82 h 686"/>
                <a:gd name="T108" fmla="*/ 1301 w 2195"/>
                <a:gd name="T109" fmla="*/ 103 h 686"/>
                <a:gd name="T110" fmla="*/ 1124 w 2195"/>
                <a:gd name="T111" fmla="*/ 71 h 686"/>
                <a:gd name="T112" fmla="*/ 983 w 2195"/>
                <a:gd name="T113" fmla="*/ 54 h 686"/>
                <a:gd name="T114" fmla="*/ 913 w 2195"/>
                <a:gd name="T115" fmla="*/ 18 h 6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195" h="686">
                  <a:moveTo>
                    <a:pt x="856" y="0"/>
                  </a:moveTo>
                  <a:lnTo>
                    <a:pt x="836" y="6"/>
                  </a:lnTo>
                  <a:lnTo>
                    <a:pt x="832" y="12"/>
                  </a:lnTo>
                  <a:lnTo>
                    <a:pt x="836" y="19"/>
                  </a:lnTo>
                  <a:lnTo>
                    <a:pt x="813" y="18"/>
                  </a:lnTo>
                  <a:lnTo>
                    <a:pt x="795" y="27"/>
                  </a:lnTo>
                  <a:lnTo>
                    <a:pt x="781" y="23"/>
                  </a:lnTo>
                  <a:lnTo>
                    <a:pt x="751" y="25"/>
                  </a:lnTo>
                  <a:lnTo>
                    <a:pt x="752" y="29"/>
                  </a:lnTo>
                  <a:lnTo>
                    <a:pt x="721" y="31"/>
                  </a:lnTo>
                  <a:lnTo>
                    <a:pt x="705" y="39"/>
                  </a:lnTo>
                  <a:lnTo>
                    <a:pt x="692" y="39"/>
                  </a:lnTo>
                  <a:lnTo>
                    <a:pt x="687" y="49"/>
                  </a:lnTo>
                  <a:lnTo>
                    <a:pt x="705" y="58"/>
                  </a:lnTo>
                  <a:lnTo>
                    <a:pt x="680" y="60"/>
                  </a:lnTo>
                  <a:lnTo>
                    <a:pt x="649" y="59"/>
                  </a:lnTo>
                  <a:lnTo>
                    <a:pt x="630" y="62"/>
                  </a:lnTo>
                  <a:lnTo>
                    <a:pt x="646" y="80"/>
                  </a:lnTo>
                  <a:lnTo>
                    <a:pt x="669" y="93"/>
                  </a:lnTo>
                  <a:lnTo>
                    <a:pt x="637" y="84"/>
                  </a:lnTo>
                  <a:lnTo>
                    <a:pt x="611" y="85"/>
                  </a:lnTo>
                  <a:lnTo>
                    <a:pt x="595" y="91"/>
                  </a:lnTo>
                  <a:lnTo>
                    <a:pt x="610" y="104"/>
                  </a:lnTo>
                  <a:lnTo>
                    <a:pt x="594" y="101"/>
                  </a:lnTo>
                  <a:lnTo>
                    <a:pt x="587" y="84"/>
                  </a:lnTo>
                  <a:lnTo>
                    <a:pt x="573" y="75"/>
                  </a:lnTo>
                  <a:lnTo>
                    <a:pt x="567" y="76"/>
                  </a:lnTo>
                  <a:lnTo>
                    <a:pt x="579" y="87"/>
                  </a:lnTo>
                  <a:lnTo>
                    <a:pt x="564" y="99"/>
                  </a:lnTo>
                  <a:lnTo>
                    <a:pt x="591" y="112"/>
                  </a:lnTo>
                  <a:lnTo>
                    <a:pt x="593" y="130"/>
                  </a:lnTo>
                  <a:lnTo>
                    <a:pt x="603" y="140"/>
                  </a:lnTo>
                  <a:lnTo>
                    <a:pt x="618" y="141"/>
                  </a:lnTo>
                  <a:lnTo>
                    <a:pt x="620" y="152"/>
                  </a:lnTo>
                  <a:lnTo>
                    <a:pt x="635" y="162"/>
                  </a:lnTo>
                  <a:lnTo>
                    <a:pt x="629" y="171"/>
                  </a:lnTo>
                  <a:lnTo>
                    <a:pt x="631" y="180"/>
                  </a:lnTo>
                  <a:lnTo>
                    <a:pt x="619" y="185"/>
                  </a:lnTo>
                  <a:lnTo>
                    <a:pt x="617" y="191"/>
                  </a:lnTo>
                  <a:lnTo>
                    <a:pt x="600" y="189"/>
                  </a:lnTo>
                  <a:lnTo>
                    <a:pt x="611" y="163"/>
                  </a:lnTo>
                  <a:lnTo>
                    <a:pt x="608" y="151"/>
                  </a:lnTo>
                  <a:lnTo>
                    <a:pt x="586" y="141"/>
                  </a:lnTo>
                  <a:lnTo>
                    <a:pt x="573" y="117"/>
                  </a:lnTo>
                  <a:lnTo>
                    <a:pt x="560" y="105"/>
                  </a:lnTo>
                  <a:lnTo>
                    <a:pt x="549" y="99"/>
                  </a:lnTo>
                  <a:lnTo>
                    <a:pt x="551" y="86"/>
                  </a:lnTo>
                  <a:lnTo>
                    <a:pt x="541" y="77"/>
                  </a:lnTo>
                  <a:lnTo>
                    <a:pt x="505" y="72"/>
                  </a:lnTo>
                  <a:lnTo>
                    <a:pt x="498" y="75"/>
                  </a:lnTo>
                  <a:lnTo>
                    <a:pt x="500" y="91"/>
                  </a:lnTo>
                  <a:lnTo>
                    <a:pt x="486" y="106"/>
                  </a:lnTo>
                  <a:lnTo>
                    <a:pt x="490" y="111"/>
                  </a:lnTo>
                  <a:lnTo>
                    <a:pt x="506" y="124"/>
                  </a:lnTo>
                  <a:lnTo>
                    <a:pt x="507" y="133"/>
                  </a:lnTo>
                  <a:lnTo>
                    <a:pt x="524" y="135"/>
                  </a:lnTo>
                  <a:lnTo>
                    <a:pt x="526" y="138"/>
                  </a:lnTo>
                  <a:lnTo>
                    <a:pt x="546" y="148"/>
                  </a:lnTo>
                  <a:lnTo>
                    <a:pt x="543" y="157"/>
                  </a:lnTo>
                  <a:lnTo>
                    <a:pt x="482" y="137"/>
                  </a:lnTo>
                  <a:lnTo>
                    <a:pt x="460" y="131"/>
                  </a:lnTo>
                  <a:lnTo>
                    <a:pt x="418" y="126"/>
                  </a:lnTo>
                  <a:lnTo>
                    <a:pt x="414" y="132"/>
                  </a:lnTo>
                  <a:lnTo>
                    <a:pt x="434" y="142"/>
                  </a:lnTo>
                  <a:lnTo>
                    <a:pt x="425" y="153"/>
                  </a:lnTo>
                  <a:lnTo>
                    <a:pt x="404" y="143"/>
                  </a:lnTo>
                  <a:lnTo>
                    <a:pt x="388" y="150"/>
                  </a:lnTo>
                  <a:lnTo>
                    <a:pt x="363" y="151"/>
                  </a:lnTo>
                  <a:lnTo>
                    <a:pt x="357" y="157"/>
                  </a:lnTo>
                  <a:lnTo>
                    <a:pt x="339" y="155"/>
                  </a:lnTo>
                  <a:lnTo>
                    <a:pt x="347" y="144"/>
                  </a:lnTo>
                  <a:lnTo>
                    <a:pt x="337" y="143"/>
                  </a:lnTo>
                  <a:lnTo>
                    <a:pt x="297" y="159"/>
                  </a:lnTo>
                  <a:lnTo>
                    <a:pt x="272" y="167"/>
                  </a:lnTo>
                  <a:lnTo>
                    <a:pt x="274" y="178"/>
                  </a:lnTo>
                  <a:lnTo>
                    <a:pt x="255" y="183"/>
                  </a:lnTo>
                  <a:lnTo>
                    <a:pt x="241" y="176"/>
                  </a:lnTo>
                  <a:lnTo>
                    <a:pt x="237" y="166"/>
                  </a:lnTo>
                  <a:lnTo>
                    <a:pt x="253" y="164"/>
                  </a:lnTo>
                  <a:lnTo>
                    <a:pt x="241" y="154"/>
                  </a:lnTo>
                  <a:lnTo>
                    <a:pt x="202" y="148"/>
                  </a:lnTo>
                  <a:lnTo>
                    <a:pt x="216" y="159"/>
                  </a:lnTo>
                  <a:lnTo>
                    <a:pt x="214" y="170"/>
                  </a:lnTo>
                  <a:lnTo>
                    <a:pt x="229" y="181"/>
                  </a:lnTo>
                  <a:lnTo>
                    <a:pt x="226" y="193"/>
                  </a:lnTo>
                  <a:lnTo>
                    <a:pt x="210" y="187"/>
                  </a:lnTo>
                  <a:lnTo>
                    <a:pt x="197" y="186"/>
                  </a:lnTo>
                  <a:lnTo>
                    <a:pt x="172" y="204"/>
                  </a:lnTo>
                  <a:lnTo>
                    <a:pt x="186" y="217"/>
                  </a:lnTo>
                  <a:lnTo>
                    <a:pt x="175" y="222"/>
                  </a:lnTo>
                  <a:lnTo>
                    <a:pt x="138" y="210"/>
                  </a:lnTo>
                  <a:lnTo>
                    <a:pt x="131" y="217"/>
                  </a:lnTo>
                  <a:lnTo>
                    <a:pt x="142" y="225"/>
                  </a:lnTo>
                  <a:lnTo>
                    <a:pt x="143" y="234"/>
                  </a:lnTo>
                  <a:lnTo>
                    <a:pt x="130" y="229"/>
                  </a:lnTo>
                  <a:lnTo>
                    <a:pt x="111" y="223"/>
                  </a:lnTo>
                  <a:lnTo>
                    <a:pt x="104" y="205"/>
                  </a:lnTo>
                  <a:lnTo>
                    <a:pt x="101" y="196"/>
                  </a:lnTo>
                  <a:lnTo>
                    <a:pt x="74" y="183"/>
                  </a:lnTo>
                  <a:lnTo>
                    <a:pt x="84" y="181"/>
                  </a:lnTo>
                  <a:lnTo>
                    <a:pt x="149" y="194"/>
                  </a:lnTo>
                  <a:lnTo>
                    <a:pt x="170" y="190"/>
                  </a:lnTo>
                  <a:lnTo>
                    <a:pt x="182" y="180"/>
                  </a:lnTo>
                  <a:lnTo>
                    <a:pt x="177" y="168"/>
                  </a:lnTo>
                  <a:lnTo>
                    <a:pt x="163" y="160"/>
                  </a:lnTo>
                  <a:lnTo>
                    <a:pt x="106" y="140"/>
                  </a:lnTo>
                  <a:lnTo>
                    <a:pt x="68" y="135"/>
                  </a:lnTo>
                  <a:lnTo>
                    <a:pt x="43" y="125"/>
                  </a:lnTo>
                  <a:lnTo>
                    <a:pt x="31" y="131"/>
                  </a:lnTo>
                  <a:lnTo>
                    <a:pt x="10" y="138"/>
                  </a:lnTo>
                  <a:lnTo>
                    <a:pt x="0" y="140"/>
                  </a:lnTo>
                  <a:lnTo>
                    <a:pt x="1" y="152"/>
                  </a:lnTo>
                  <a:lnTo>
                    <a:pt x="25" y="164"/>
                  </a:lnTo>
                  <a:lnTo>
                    <a:pt x="16" y="177"/>
                  </a:lnTo>
                  <a:lnTo>
                    <a:pt x="38" y="198"/>
                  </a:lnTo>
                  <a:lnTo>
                    <a:pt x="32" y="213"/>
                  </a:lnTo>
                  <a:lnTo>
                    <a:pt x="48" y="228"/>
                  </a:lnTo>
                  <a:lnTo>
                    <a:pt x="45" y="240"/>
                  </a:lnTo>
                  <a:lnTo>
                    <a:pt x="70" y="253"/>
                  </a:lnTo>
                  <a:lnTo>
                    <a:pt x="67" y="262"/>
                  </a:lnTo>
                  <a:lnTo>
                    <a:pt x="56" y="273"/>
                  </a:lnTo>
                  <a:lnTo>
                    <a:pt x="30" y="297"/>
                  </a:lnTo>
                  <a:lnTo>
                    <a:pt x="47" y="306"/>
                  </a:lnTo>
                  <a:lnTo>
                    <a:pt x="33" y="317"/>
                  </a:lnTo>
                  <a:lnTo>
                    <a:pt x="36" y="321"/>
                  </a:lnTo>
                  <a:lnTo>
                    <a:pt x="28" y="332"/>
                  </a:lnTo>
                  <a:lnTo>
                    <a:pt x="35" y="350"/>
                  </a:lnTo>
                  <a:lnTo>
                    <a:pt x="30" y="356"/>
                  </a:lnTo>
                  <a:lnTo>
                    <a:pt x="38" y="361"/>
                  </a:lnTo>
                  <a:lnTo>
                    <a:pt x="41" y="370"/>
                  </a:lnTo>
                  <a:lnTo>
                    <a:pt x="48" y="382"/>
                  </a:lnTo>
                  <a:lnTo>
                    <a:pt x="65" y="386"/>
                  </a:lnTo>
                  <a:lnTo>
                    <a:pt x="68" y="392"/>
                  </a:lnTo>
                  <a:lnTo>
                    <a:pt x="76" y="389"/>
                  </a:lnTo>
                  <a:lnTo>
                    <a:pt x="92" y="394"/>
                  </a:lnTo>
                  <a:lnTo>
                    <a:pt x="95" y="403"/>
                  </a:lnTo>
                  <a:lnTo>
                    <a:pt x="93" y="408"/>
                  </a:lnTo>
                  <a:lnTo>
                    <a:pt x="105" y="422"/>
                  </a:lnTo>
                  <a:lnTo>
                    <a:pt x="112" y="425"/>
                  </a:lnTo>
                  <a:lnTo>
                    <a:pt x="112" y="429"/>
                  </a:lnTo>
                  <a:lnTo>
                    <a:pt x="123" y="432"/>
                  </a:lnTo>
                  <a:lnTo>
                    <a:pt x="129" y="438"/>
                  </a:lnTo>
                  <a:lnTo>
                    <a:pt x="123" y="442"/>
                  </a:lnTo>
                  <a:lnTo>
                    <a:pt x="111" y="441"/>
                  </a:lnTo>
                  <a:lnTo>
                    <a:pt x="108" y="443"/>
                  </a:lnTo>
                  <a:lnTo>
                    <a:pt x="113" y="450"/>
                  </a:lnTo>
                  <a:lnTo>
                    <a:pt x="119" y="463"/>
                  </a:lnTo>
                  <a:lnTo>
                    <a:pt x="125" y="463"/>
                  </a:lnTo>
                  <a:lnTo>
                    <a:pt x="128" y="459"/>
                  </a:lnTo>
                  <a:lnTo>
                    <a:pt x="133" y="460"/>
                  </a:lnTo>
                  <a:lnTo>
                    <a:pt x="149" y="458"/>
                  </a:lnTo>
                  <a:lnTo>
                    <a:pt x="161" y="469"/>
                  </a:lnTo>
                  <a:lnTo>
                    <a:pt x="158" y="474"/>
                  </a:lnTo>
                  <a:lnTo>
                    <a:pt x="161" y="480"/>
                  </a:lnTo>
                  <a:lnTo>
                    <a:pt x="174" y="481"/>
                  </a:lnTo>
                  <a:lnTo>
                    <a:pt x="181" y="489"/>
                  </a:lnTo>
                  <a:lnTo>
                    <a:pt x="182" y="493"/>
                  </a:lnTo>
                  <a:lnTo>
                    <a:pt x="203" y="500"/>
                  </a:lnTo>
                  <a:lnTo>
                    <a:pt x="215" y="497"/>
                  </a:lnTo>
                  <a:lnTo>
                    <a:pt x="227" y="507"/>
                  </a:lnTo>
                  <a:lnTo>
                    <a:pt x="236" y="507"/>
                  </a:lnTo>
                  <a:lnTo>
                    <a:pt x="261" y="513"/>
                  </a:lnTo>
                  <a:lnTo>
                    <a:pt x="262" y="519"/>
                  </a:lnTo>
                  <a:lnTo>
                    <a:pt x="258" y="530"/>
                  </a:lnTo>
                  <a:lnTo>
                    <a:pt x="264" y="541"/>
                  </a:lnTo>
                  <a:lnTo>
                    <a:pt x="263" y="547"/>
                  </a:lnTo>
                  <a:lnTo>
                    <a:pt x="248" y="549"/>
                  </a:lnTo>
                  <a:lnTo>
                    <a:pt x="240" y="555"/>
                  </a:lnTo>
                  <a:lnTo>
                    <a:pt x="241" y="564"/>
                  </a:lnTo>
                  <a:lnTo>
                    <a:pt x="255" y="560"/>
                  </a:lnTo>
                  <a:lnTo>
                    <a:pt x="257" y="565"/>
                  </a:lnTo>
                  <a:lnTo>
                    <a:pt x="234" y="573"/>
                  </a:lnTo>
                  <a:lnTo>
                    <a:pt x="245" y="581"/>
                  </a:lnTo>
                  <a:lnTo>
                    <a:pt x="234" y="598"/>
                  </a:lnTo>
                  <a:lnTo>
                    <a:pt x="223" y="602"/>
                  </a:lnTo>
                  <a:lnTo>
                    <a:pt x="239" y="614"/>
                  </a:lnTo>
                  <a:lnTo>
                    <a:pt x="259" y="621"/>
                  </a:lnTo>
                  <a:lnTo>
                    <a:pt x="284" y="639"/>
                  </a:lnTo>
                  <a:lnTo>
                    <a:pt x="285" y="636"/>
                  </a:lnTo>
                  <a:lnTo>
                    <a:pt x="300" y="640"/>
                  </a:lnTo>
                  <a:lnTo>
                    <a:pt x="325" y="643"/>
                  </a:lnTo>
                  <a:lnTo>
                    <a:pt x="350" y="653"/>
                  </a:lnTo>
                  <a:lnTo>
                    <a:pt x="353" y="657"/>
                  </a:lnTo>
                  <a:lnTo>
                    <a:pt x="363" y="654"/>
                  </a:lnTo>
                  <a:lnTo>
                    <a:pt x="379" y="658"/>
                  </a:lnTo>
                  <a:lnTo>
                    <a:pt x="386" y="666"/>
                  </a:lnTo>
                  <a:lnTo>
                    <a:pt x="398" y="671"/>
                  </a:lnTo>
                  <a:lnTo>
                    <a:pt x="402" y="672"/>
                  </a:lnTo>
                  <a:lnTo>
                    <a:pt x="416" y="684"/>
                  </a:lnTo>
                  <a:lnTo>
                    <a:pt x="424" y="686"/>
                  </a:lnTo>
                  <a:lnTo>
                    <a:pt x="426" y="680"/>
                  </a:lnTo>
                  <a:lnTo>
                    <a:pt x="434" y="672"/>
                  </a:lnTo>
                  <a:lnTo>
                    <a:pt x="411" y="648"/>
                  </a:lnTo>
                  <a:lnTo>
                    <a:pt x="410" y="634"/>
                  </a:lnTo>
                  <a:lnTo>
                    <a:pt x="391" y="615"/>
                  </a:lnTo>
                  <a:lnTo>
                    <a:pt x="402" y="594"/>
                  </a:lnTo>
                  <a:lnTo>
                    <a:pt x="417" y="590"/>
                  </a:lnTo>
                  <a:lnTo>
                    <a:pt x="422" y="578"/>
                  </a:lnTo>
                  <a:lnTo>
                    <a:pt x="413" y="575"/>
                  </a:lnTo>
                  <a:lnTo>
                    <a:pt x="412" y="564"/>
                  </a:lnTo>
                  <a:lnTo>
                    <a:pt x="398" y="551"/>
                  </a:lnTo>
                  <a:lnTo>
                    <a:pt x="386" y="551"/>
                  </a:lnTo>
                  <a:lnTo>
                    <a:pt x="369" y="537"/>
                  </a:lnTo>
                  <a:lnTo>
                    <a:pt x="375" y="522"/>
                  </a:lnTo>
                  <a:lnTo>
                    <a:pt x="369" y="518"/>
                  </a:lnTo>
                  <a:lnTo>
                    <a:pt x="376" y="496"/>
                  </a:lnTo>
                  <a:lnTo>
                    <a:pt x="396" y="507"/>
                  </a:lnTo>
                  <a:lnTo>
                    <a:pt x="394" y="493"/>
                  </a:lnTo>
                  <a:lnTo>
                    <a:pt x="420" y="471"/>
                  </a:lnTo>
                  <a:lnTo>
                    <a:pt x="445" y="470"/>
                  </a:lnTo>
                  <a:lnTo>
                    <a:pt x="484" y="484"/>
                  </a:lnTo>
                  <a:lnTo>
                    <a:pt x="505" y="492"/>
                  </a:lnTo>
                  <a:lnTo>
                    <a:pt x="519" y="484"/>
                  </a:lnTo>
                  <a:lnTo>
                    <a:pt x="544" y="484"/>
                  </a:lnTo>
                  <a:lnTo>
                    <a:pt x="568" y="494"/>
                  </a:lnTo>
                  <a:lnTo>
                    <a:pt x="571" y="488"/>
                  </a:lnTo>
                  <a:lnTo>
                    <a:pt x="593" y="489"/>
                  </a:lnTo>
                  <a:lnTo>
                    <a:pt x="594" y="479"/>
                  </a:lnTo>
                  <a:lnTo>
                    <a:pt x="563" y="466"/>
                  </a:lnTo>
                  <a:lnTo>
                    <a:pt x="575" y="456"/>
                  </a:lnTo>
                  <a:lnTo>
                    <a:pt x="570" y="450"/>
                  </a:lnTo>
                  <a:lnTo>
                    <a:pt x="583" y="445"/>
                  </a:lnTo>
                  <a:lnTo>
                    <a:pt x="567" y="431"/>
                  </a:lnTo>
                  <a:lnTo>
                    <a:pt x="571" y="425"/>
                  </a:lnTo>
                  <a:lnTo>
                    <a:pt x="626" y="417"/>
                  </a:lnTo>
                  <a:lnTo>
                    <a:pt x="632" y="413"/>
                  </a:lnTo>
                  <a:lnTo>
                    <a:pt x="667" y="406"/>
                  </a:lnTo>
                  <a:lnTo>
                    <a:pt x="677" y="397"/>
                  </a:lnTo>
                  <a:lnTo>
                    <a:pt x="707" y="401"/>
                  </a:lnTo>
                  <a:lnTo>
                    <a:pt x="721" y="422"/>
                  </a:lnTo>
                  <a:lnTo>
                    <a:pt x="735" y="417"/>
                  </a:lnTo>
                  <a:lnTo>
                    <a:pt x="758" y="424"/>
                  </a:lnTo>
                  <a:lnTo>
                    <a:pt x="762" y="435"/>
                  </a:lnTo>
                  <a:lnTo>
                    <a:pt x="776" y="434"/>
                  </a:lnTo>
                  <a:lnTo>
                    <a:pt x="806" y="415"/>
                  </a:lnTo>
                  <a:lnTo>
                    <a:pt x="803" y="421"/>
                  </a:lnTo>
                  <a:lnTo>
                    <a:pt x="831" y="436"/>
                  </a:lnTo>
                  <a:lnTo>
                    <a:pt x="889" y="487"/>
                  </a:lnTo>
                  <a:lnTo>
                    <a:pt x="893" y="477"/>
                  </a:lnTo>
                  <a:lnTo>
                    <a:pt x="920" y="489"/>
                  </a:lnTo>
                  <a:lnTo>
                    <a:pt x="940" y="483"/>
                  </a:lnTo>
                  <a:lnTo>
                    <a:pt x="951" y="487"/>
                  </a:lnTo>
                  <a:lnTo>
                    <a:pt x="964" y="499"/>
                  </a:lnTo>
                  <a:lnTo>
                    <a:pt x="977" y="503"/>
                  </a:lnTo>
                  <a:lnTo>
                    <a:pt x="988" y="511"/>
                  </a:lnTo>
                  <a:lnTo>
                    <a:pt x="1007" y="509"/>
                  </a:lnTo>
                  <a:lnTo>
                    <a:pt x="1022" y="521"/>
                  </a:lnTo>
                  <a:lnTo>
                    <a:pt x="1027" y="519"/>
                  </a:lnTo>
                  <a:lnTo>
                    <a:pt x="1042" y="516"/>
                  </a:lnTo>
                  <a:lnTo>
                    <a:pt x="1064" y="498"/>
                  </a:lnTo>
                  <a:lnTo>
                    <a:pt x="1084" y="489"/>
                  </a:lnTo>
                  <a:lnTo>
                    <a:pt x="1101" y="495"/>
                  </a:lnTo>
                  <a:lnTo>
                    <a:pt x="1117" y="495"/>
                  </a:lnTo>
                  <a:lnTo>
                    <a:pt x="1133" y="505"/>
                  </a:lnTo>
                  <a:lnTo>
                    <a:pt x="1149" y="505"/>
                  </a:lnTo>
                  <a:lnTo>
                    <a:pt x="1175" y="510"/>
                  </a:lnTo>
                  <a:lnTo>
                    <a:pt x="1183" y="497"/>
                  </a:lnTo>
                  <a:lnTo>
                    <a:pt x="1170" y="485"/>
                  </a:lnTo>
                  <a:lnTo>
                    <a:pt x="1175" y="464"/>
                  </a:lnTo>
                  <a:lnTo>
                    <a:pt x="1197" y="472"/>
                  </a:lnTo>
                  <a:lnTo>
                    <a:pt x="1213" y="474"/>
                  </a:lnTo>
                  <a:lnTo>
                    <a:pt x="1234" y="479"/>
                  </a:lnTo>
                  <a:lnTo>
                    <a:pt x="1246" y="495"/>
                  </a:lnTo>
                  <a:lnTo>
                    <a:pt x="1273" y="503"/>
                  </a:lnTo>
                  <a:lnTo>
                    <a:pt x="1286" y="499"/>
                  </a:lnTo>
                  <a:lnTo>
                    <a:pt x="1305" y="497"/>
                  </a:lnTo>
                  <a:lnTo>
                    <a:pt x="1323" y="500"/>
                  </a:lnTo>
                  <a:lnTo>
                    <a:pt x="1344" y="509"/>
                  </a:lnTo>
                  <a:lnTo>
                    <a:pt x="1360" y="520"/>
                  </a:lnTo>
                  <a:lnTo>
                    <a:pt x="1374" y="519"/>
                  </a:lnTo>
                  <a:lnTo>
                    <a:pt x="1397" y="523"/>
                  </a:lnTo>
                  <a:lnTo>
                    <a:pt x="1408" y="518"/>
                  </a:lnTo>
                  <a:lnTo>
                    <a:pt x="1427" y="514"/>
                  </a:lnTo>
                  <a:lnTo>
                    <a:pt x="1442" y="500"/>
                  </a:lnTo>
                  <a:lnTo>
                    <a:pt x="1453" y="502"/>
                  </a:lnTo>
                  <a:lnTo>
                    <a:pt x="1465" y="509"/>
                  </a:lnTo>
                  <a:lnTo>
                    <a:pt x="1483" y="507"/>
                  </a:lnTo>
                  <a:lnTo>
                    <a:pt x="1508" y="515"/>
                  </a:lnTo>
                  <a:lnTo>
                    <a:pt x="1522" y="502"/>
                  </a:lnTo>
                  <a:lnTo>
                    <a:pt x="1516" y="493"/>
                  </a:lnTo>
                  <a:lnTo>
                    <a:pt x="1516" y="472"/>
                  </a:lnTo>
                  <a:lnTo>
                    <a:pt x="1520" y="465"/>
                  </a:lnTo>
                  <a:lnTo>
                    <a:pt x="1512" y="454"/>
                  </a:lnTo>
                  <a:lnTo>
                    <a:pt x="1500" y="450"/>
                  </a:lnTo>
                  <a:lnTo>
                    <a:pt x="1505" y="440"/>
                  </a:lnTo>
                  <a:lnTo>
                    <a:pt x="1522" y="436"/>
                  </a:lnTo>
                  <a:lnTo>
                    <a:pt x="1542" y="436"/>
                  </a:lnTo>
                  <a:lnTo>
                    <a:pt x="1570" y="441"/>
                  </a:lnTo>
                  <a:lnTo>
                    <a:pt x="1589" y="449"/>
                  </a:lnTo>
                  <a:lnTo>
                    <a:pt x="1614" y="469"/>
                  </a:lnTo>
                  <a:lnTo>
                    <a:pt x="1627" y="478"/>
                  </a:lnTo>
                  <a:lnTo>
                    <a:pt x="1641" y="490"/>
                  </a:lnTo>
                  <a:lnTo>
                    <a:pt x="1661" y="510"/>
                  </a:lnTo>
                  <a:lnTo>
                    <a:pt x="1693" y="516"/>
                  </a:lnTo>
                  <a:lnTo>
                    <a:pt x="1722" y="531"/>
                  </a:lnTo>
                  <a:lnTo>
                    <a:pt x="1742" y="550"/>
                  </a:lnTo>
                  <a:lnTo>
                    <a:pt x="1766" y="550"/>
                  </a:lnTo>
                  <a:lnTo>
                    <a:pt x="1775" y="542"/>
                  </a:lnTo>
                  <a:lnTo>
                    <a:pt x="1797" y="536"/>
                  </a:lnTo>
                  <a:lnTo>
                    <a:pt x="1802" y="554"/>
                  </a:lnTo>
                  <a:lnTo>
                    <a:pt x="1801" y="562"/>
                  </a:lnTo>
                  <a:lnTo>
                    <a:pt x="1810" y="584"/>
                  </a:lnTo>
                  <a:lnTo>
                    <a:pt x="1811" y="604"/>
                  </a:lnTo>
                  <a:lnTo>
                    <a:pt x="1789" y="600"/>
                  </a:lnTo>
                  <a:lnTo>
                    <a:pt x="1779" y="607"/>
                  </a:lnTo>
                  <a:lnTo>
                    <a:pt x="1794" y="625"/>
                  </a:lnTo>
                  <a:lnTo>
                    <a:pt x="1806" y="649"/>
                  </a:lnTo>
                  <a:lnTo>
                    <a:pt x="1798" y="650"/>
                  </a:lnTo>
                  <a:lnTo>
                    <a:pt x="1804" y="660"/>
                  </a:lnTo>
                  <a:lnTo>
                    <a:pt x="1808" y="664"/>
                  </a:lnTo>
                  <a:lnTo>
                    <a:pt x="1807" y="657"/>
                  </a:lnTo>
                  <a:lnTo>
                    <a:pt x="1821" y="642"/>
                  </a:lnTo>
                  <a:lnTo>
                    <a:pt x="1837" y="652"/>
                  </a:lnTo>
                  <a:lnTo>
                    <a:pt x="1848" y="651"/>
                  </a:lnTo>
                  <a:lnTo>
                    <a:pt x="1863" y="639"/>
                  </a:lnTo>
                  <a:lnTo>
                    <a:pt x="1866" y="627"/>
                  </a:lnTo>
                  <a:lnTo>
                    <a:pt x="1873" y="604"/>
                  </a:lnTo>
                  <a:lnTo>
                    <a:pt x="1880" y="580"/>
                  </a:lnTo>
                  <a:lnTo>
                    <a:pt x="1876" y="566"/>
                  </a:lnTo>
                  <a:lnTo>
                    <a:pt x="1879" y="536"/>
                  </a:lnTo>
                  <a:lnTo>
                    <a:pt x="1862" y="504"/>
                  </a:lnTo>
                  <a:lnTo>
                    <a:pt x="1844" y="480"/>
                  </a:lnTo>
                  <a:lnTo>
                    <a:pt x="1840" y="460"/>
                  </a:lnTo>
                  <a:lnTo>
                    <a:pt x="1825" y="443"/>
                  </a:lnTo>
                  <a:lnTo>
                    <a:pt x="1784" y="421"/>
                  </a:lnTo>
                  <a:lnTo>
                    <a:pt x="1766" y="420"/>
                  </a:lnTo>
                  <a:lnTo>
                    <a:pt x="1764" y="430"/>
                  </a:lnTo>
                  <a:lnTo>
                    <a:pt x="1746" y="425"/>
                  </a:lnTo>
                  <a:lnTo>
                    <a:pt x="1728" y="413"/>
                  </a:lnTo>
                  <a:lnTo>
                    <a:pt x="1701" y="410"/>
                  </a:lnTo>
                  <a:lnTo>
                    <a:pt x="1718" y="364"/>
                  </a:lnTo>
                  <a:lnTo>
                    <a:pt x="1729" y="326"/>
                  </a:lnTo>
                  <a:lnTo>
                    <a:pt x="1772" y="320"/>
                  </a:lnTo>
                  <a:lnTo>
                    <a:pt x="1821" y="323"/>
                  </a:lnTo>
                  <a:lnTo>
                    <a:pt x="1829" y="314"/>
                  </a:lnTo>
                  <a:lnTo>
                    <a:pt x="1855" y="317"/>
                  </a:lnTo>
                  <a:lnTo>
                    <a:pt x="1869" y="331"/>
                  </a:lnTo>
                  <a:lnTo>
                    <a:pt x="1890" y="329"/>
                  </a:lnTo>
                  <a:lnTo>
                    <a:pt x="1917" y="324"/>
                  </a:lnTo>
                  <a:lnTo>
                    <a:pt x="1892" y="312"/>
                  </a:lnTo>
                  <a:lnTo>
                    <a:pt x="1892" y="280"/>
                  </a:lnTo>
                  <a:lnTo>
                    <a:pt x="1921" y="273"/>
                  </a:lnTo>
                  <a:lnTo>
                    <a:pt x="1961" y="297"/>
                  </a:lnTo>
                  <a:lnTo>
                    <a:pt x="1972" y="275"/>
                  </a:lnTo>
                  <a:lnTo>
                    <a:pt x="1961" y="260"/>
                  </a:lnTo>
                  <a:lnTo>
                    <a:pt x="1977" y="258"/>
                  </a:lnTo>
                  <a:lnTo>
                    <a:pt x="1999" y="285"/>
                  </a:lnTo>
                  <a:lnTo>
                    <a:pt x="1992" y="301"/>
                  </a:lnTo>
                  <a:lnTo>
                    <a:pt x="1989" y="320"/>
                  </a:lnTo>
                  <a:lnTo>
                    <a:pt x="1990" y="345"/>
                  </a:lnTo>
                  <a:lnTo>
                    <a:pt x="1972" y="349"/>
                  </a:lnTo>
                  <a:lnTo>
                    <a:pt x="1981" y="358"/>
                  </a:lnTo>
                  <a:lnTo>
                    <a:pt x="1980" y="370"/>
                  </a:lnTo>
                  <a:lnTo>
                    <a:pt x="2001" y="397"/>
                  </a:lnTo>
                  <a:lnTo>
                    <a:pt x="2053" y="441"/>
                  </a:lnTo>
                  <a:lnTo>
                    <a:pt x="2086" y="471"/>
                  </a:lnTo>
                  <a:lnTo>
                    <a:pt x="2105" y="485"/>
                  </a:lnTo>
                  <a:lnTo>
                    <a:pt x="2110" y="466"/>
                  </a:lnTo>
                  <a:lnTo>
                    <a:pt x="2096" y="446"/>
                  </a:lnTo>
                  <a:lnTo>
                    <a:pt x="2115" y="441"/>
                  </a:lnTo>
                  <a:lnTo>
                    <a:pt x="2098" y="418"/>
                  </a:lnTo>
                  <a:lnTo>
                    <a:pt x="2114" y="408"/>
                  </a:lnTo>
                  <a:lnTo>
                    <a:pt x="2099" y="399"/>
                  </a:lnTo>
                  <a:lnTo>
                    <a:pt x="2088" y="383"/>
                  </a:lnTo>
                  <a:lnTo>
                    <a:pt x="2102" y="382"/>
                  </a:lnTo>
                  <a:lnTo>
                    <a:pt x="2072" y="354"/>
                  </a:lnTo>
                  <a:lnTo>
                    <a:pt x="2050" y="349"/>
                  </a:lnTo>
                  <a:lnTo>
                    <a:pt x="2041" y="341"/>
                  </a:lnTo>
                  <a:lnTo>
                    <a:pt x="2037" y="322"/>
                  </a:lnTo>
                  <a:lnTo>
                    <a:pt x="2027" y="310"/>
                  </a:lnTo>
                  <a:lnTo>
                    <a:pt x="2050" y="312"/>
                  </a:lnTo>
                  <a:lnTo>
                    <a:pt x="2054" y="304"/>
                  </a:lnTo>
                  <a:lnTo>
                    <a:pt x="2069" y="311"/>
                  </a:lnTo>
                  <a:lnTo>
                    <a:pt x="2089" y="296"/>
                  </a:lnTo>
                  <a:lnTo>
                    <a:pt x="2127" y="309"/>
                  </a:lnTo>
                  <a:lnTo>
                    <a:pt x="2121" y="301"/>
                  </a:lnTo>
                  <a:lnTo>
                    <a:pt x="2127" y="289"/>
                  </a:lnTo>
                  <a:lnTo>
                    <a:pt x="2132" y="275"/>
                  </a:lnTo>
                  <a:lnTo>
                    <a:pt x="2142" y="273"/>
                  </a:lnTo>
                  <a:lnTo>
                    <a:pt x="2162" y="259"/>
                  </a:lnTo>
                  <a:lnTo>
                    <a:pt x="2195" y="263"/>
                  </a:lnTo>
                  <a:lnTo>
                    <a:pt x="2192" y="258"/>
                  </a:lnTo>
                  <a:lnTo>
                    <a:pt x="2179" y="250"/>
                  </a:lnTo>
                  <a:lnTo>
                    <a:pt x="2165" y="245"/>
                  </a:lnTo>
                  <a:lnTo>
                    <a:pt x="2135" y="230"/>
                  </a:lnTo>
                  <a:lnTo>
                    <a:pt x="2107" y="220"/>
                  </a:lnTo>
                  <a:lnTo>
                    <a:pt x="2128" y="221"/>
                  </a:lnTo>
                  <a:lnTo>
                    <a:pt x="2134" y="213"/>
                  </a:lnTo>
                  <a:lnTo>
                    <a:pt x="2128" y="210"/>
                  </a:lnTo>
                  <a:lnTo>
                    <a:pt x="2117" y="188"/>
                  </a:lnTo>
                  <a:lnTo>
                    <a:pt x="2124" y="183"/>
                  </a:lnTo>
                  <a:lnTo>
                    <a:pt x="2127" y="194"/>
                  </a:lnTo>
                  <a:lnTo>
                    <a:pt x="2139" y="195"/>
                  </a:lnTo>
                  <a:lnTo>
                    <a:pt x="2136" y="183"/>
                  </a:lnTo>
                  <a:lnTo>
                    <a:pt x="2149" y="185"/>
                  </a:lnTo>
                  <a:lnTo>
                    <a:pt x="2158" y="186"/>
                  </a:lnTo>
                  <a:lnTo>
                    <a:pt x="2154" y="172"/>
                  </a:lnTo>
                  <a:lnTo>
                    <a:pt x="2163" y="168"/>
                  </a:lnTo>
                  <a:lnTo>
                    <a:pt x="2150" y="158"/>
                  </a:lnTo>
                  <a:lnTo>
                    <a:pt x="2155" y="143"/>
                  </a:lnTo>
                  <a:lnTo>
                    <a:pt x="2167" y="151"/>
                  </a:lnTo>
                  <a:lnTo>
                    <a:pt x="2166" y="129"/>
                  </a:lnTo>
                  <a:lnTo>
                    <a:pt x="2163" y="113"/>
                  </a:lnTo>
                  <a:lnTo>
                    <a:pt x="2134" y="115"/>
                  </a:lnTo>
                  <a:lnTo>
                    <a:pt x="2116" y="123"/>
                  </a:lnTo>
                  <a:lnTo>
                    <a:pt x="2102" y="129"/>
                  </a:lnTo>
                  <a:lnTo>
                    <a:pt x="2098" y="133"/>
                  </a:lnTo>
                  <a:lnTo>
                    <a:pt x="2081" y="119"/>
                  </a:lnTo>
                  <a:lnTo>
                    <a:pt x="2021" y="141"/>
                  </a:lnTo>
                  <a:lnTo>
                    <a:pt x="2020" y="142"/>
                  </a:lnTo>
                  <a:lnTo>
                    <a:pt x="2020" y="142"/>
                  </a:lnTo>
                  <a:lnTo>
                    <a:pt x="1988" y="134"/>
                  </a:lnTo>
                  <a:lnTo>
                    <a:pt x="1936" y="126"/>
                  </a:lnTo>
                  <a:lnTo>
                    <a:pt x="1911" y="126"/>
                  </a:lnTo>
                  <a:lnTo>
                    <a:pt x="1861" y="122"/>
                  </a:lnTo>
                  <a:lnTo>
                    <a:pt x="1867" y="130"/>
                  </a:lnTo>
                  <a:lnTo>
                    <a:pt x="1896" y="141"/>
                  </a:lnTo>
                  <a:lnTo>
                    <a:pt x="1888" y="146"/>
                  </a:lnTo>
                  <a:lnTo>
                    <a:pt x="1841" y="131"/>
                  </a:lnTo>
                  <a:lnTo>
                    <a:pt x="1818" y="132"/>
                  </a:lnTo>
                  <a:lnTo>
                    <a:pt x="1788" y="129"/>
                  </a:lnTo>
                  <a:lnTo>
                    <a:pt x="1765" y="130"/>
                  </a:lnTo>
                  <a:lnTo>
                    <a:pt x="1753" y="133"/>
                  </a:lnTo>
                  <a:lnTo>
                    <a:pt x="1729" y="128"/>
                  </a:lnTo>
                  <a:lnTo>
                    <a:pt x="1711" y="115"/>
                  </a:lnTo>
                  <a:lnTo>
                    <a:pt x="1690" y="109"/>
                  </a:lnTo>
                  <a:lnTo>
                    <a:pt x="1660" y="106"/>
                  </a:lnTo>
                  <a:lnTo>
                    <a:pt x="1612" y="109"/>
                  </a:lnTo>
                  <a:lnTo>
                    <a:pt x="1559" y="96"/>
                  </a:lnTo>
                  <a:lnTo>
                    <a:pt x="1533" y="86"/>
                  </a:lnTo>
                  <a:lnTo>
                    <a:pt x="1402" y="75"/>
                  </a:lnTo>
                  <a:lnTo>
                    <a:pt x="1395" y="82"/>
                  </a:lnTo>
                  <a:lnTo>
                    <a:pt x="1426" y="98"/>
                  </a:lnTo>
                  <a:lnTo>
                    <a:pt x="1402" y="96"/>
                  </a:lnTo>
                  <a:lnTo>
                    <a:pt x="1399" y="101"/>
                  </a:lnTo>
                  <a:lnTo>
                    <a:pt x="1367" y="95"/>
                  </a:lnTo>
                  <a:lnTo>
                    <a:pt x="1351" y="100"/>
                  </a:lnTo>
                  <a:lnTo>
                    <a:pt x="1320" y="92"/>
                  </a:lnTo>
                  <a:lnTo>
                    <a:pt x="1331" y="110"/>
                  </a:lnTo>
                  <a:lnTo>
                    <a:pt x="1301" y="103"/>
                  </a:lnTo>
                  <a:lnTo>
                    <a:pt x="1268" y="90"/>
                  </a:lnTo>
                  <a:lnTo>
                    <a:pt x="1267" y="83"/>
                  </a:lnTo>
                  <a:lnTo>
                    <a:pt x="1247" y="72"/>
                  </a:lnTo>
                  <a:lnTo>
                    <a:pt x="1215" y="64"/>
                  </a:lnTo>
                  <a:lnTo>
                    <a:pt x="1195" y="64"/>
                  </a:lnTo>
                  <a:lnTo>
                    <a:pt x="1165" y="61"/>
                  </a:lnTo>
                  <a:lnTo>
                    <a:pt x="1180" y="73"/>
                  </a:lnTo>
                  <a:lnTo>
                    <a:pt x="1124" y="71"/>
                  </a:lnTo>
                  <a:lnTo>
                    <a:pt x="1111" y="63"/>
                  </a:lnTo>
                  <a:lnTo>
                    <a:pt x="1068" y="61"/>
                  </a:lnTo>
                  <a:lnTo>
                    <a:pt x="1051" y="63"/>
                  </a:lnTo>
                  <a:lnTo>
                    <a:pt x="1051" y="68"/>
                  </a:lnTo>
                  <a:lnTo>
                    <a:pt x="1032" y="57"/>
                  </a:lnTo>
                  <a:lnTo>
                    <a:pt x="1024" y="60"/>
                  </a:lnTo>
                  <a:lnTo>
                    <a:pt x="1001" y="56"/>
                  </a:lnTo>
                  <a:lnTo>
                    <a:pt x="983" y="54"/>
                  </a:lnTo>
                  <a:lnTo>
                    <a:pt x="986" y="49"/>
                  </a:lnTo>
                  <a:lnTo>
                    <a:pt x="1008" y="40"/>
                  </a:lnTo>
                  <a:lnTo>
                    <a:pt x="1016" y="36"/>
                  </a:lnTo>
                  <a:lnTo>
                    <a:pt x="1009" y="28"/>
                  </a:lnTo>
                  <a:lnTo>
                    <a:pt x="992" y="22"/>
                  </a:lnTo>
                  <a:lnTo>
                    <a:pt x="955" y="15"/>
                  </a:lnTo>
                  <a:lnTo>
                    <a:pt x="920" y="14"/>
                  </a:lnTo>
                  <a:lnTo>
                    <a:pt x="913" y="18"/>
                  </a:lnTo>
                  <a:lnTo>
                    <a:pt x="901" y="11"/>
                  </a:lnTo>
                  <a:lnTo>
                    <a:pt x="901" y="11"/>
                  </a:lnTo>
                  <a:lnTo>
                    <a:pt x="871" y="8"/>
                  </a:lnTo>
                  <a:lnTo>
                    <a:pt x="883" y="5"/>
                  </a:lnTo>
                  <a:lnTo>
                    <a:pt x="856"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222" name="Freeform 222"/>
            <p:cNvSpPr>
              <a:spLocks/>
            </p:cNvSpPr>
            <p:nvPr/>
          </p:nvSpPr>
          <p:spPr bwMode="auto">
            <a:xfrm>
              <a:off x="5714147" y="5173091"/>
              <a:ext cx="69431" cy="63684"/>
            </a:xfrm>
            <a:custGeom>
              <a:avLst/>
              <a:gdLst>
                <a:gd name="T0" fmla="*/ 36 w 42"/>
                <a:gd name="T1" fmla="*/ 6 h 41"/>
                <a:gd name="T2" fmla="*/ 29 w 42"/>
                <a:gd name="T3" fmla="*/ 0 h 41"/>
                <a:gd name="T4" fmla="*/ 20 w 42"/>
                <a:gd name="T5" fmla="*/ 4 h 41"/>
                <a:gd name="T6" fmla="*/ 10 w 42"/>
                <a:gd name="T7" fmla="*/ 12 h 41"/>
                <a:gd name="T8" fmla="*/ 0 w 42"/>
                <a:gd name="T9" fmla="*/ 25 h 41"/>
                <a:gd name="T10" fmla="*/ 12 w 42"/>
                <a:gd name="T11" fmla="*/ 41 h 41"/>
                <a:gd name="T12" fmla="*/ 18 w 42"/>
                <a:gd name="T13" fmla="*/ 39 h 41"/>
                <a:gd name="T14" fmla="*/ 22 w 42"/>
                <a:gd name="T15" fmla="*/ 32 h 41"/>
                <a:gd name="T16" fmla="*/ 32 w 42"/>
                <a:gd name="T17" fmla="*/ 29 h 41"/>
                <a:gd name="T18" fmla="*/ 36 w 42"/>
                <a:gd name="T19" fmla="*/ 22 h 41"/>
                <a:gd name="T20" fmla="*/ 42 w 42"/>
                <a:gd name="T21" fmla="*/ 12 h 41"/>
                <a:gd name="T22" fmla="*/ 36 w 42"/>
                <a:gd name="T23" fmla="*/ 6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2" h="41">
                  <a:moveTo>
                    <a:pt x="36" y="6"/>
                  </a:moveTo>
                  <a:lnTo>
                    <a:pt x="29" y="0"/>
                  </a:lnTo>
                  <a:lnTo>
                    <a:pt x="20" y="4"/>
                  </a:lnTo>
                  <a:lnTo>
                    <a:pt x="10" y="12"/>
                  </a:lnTo>
                  <a:lnTo>
                    <a:pt x="0" y="25"/>
                  </a:lnTo>
                  <a:lnTo>
                    <a:pt x="12" y="41"/>
                  </a:lnTo>
                  <a:lnTo>
                    <a:pt x="18" y="39"/>
                  </a:lnTo>
                  <a:lnTo>
                    <a:pt x="22" y="32"/>
                  </a:lnTo>
                  <a:lnTo>
                    <a:pt x="32" y="29"/>
                  </a:lnTo>
                  <a:lnTo>
                    <a:pt x="36" y="22"/>
                  </a:lnTo>
                  <a:lnTo>
                    <a:pt x="42" y="12"/>
                  </a:lnTo>
                  <a:lnTo>
                    <a:pt x="36" y="6"/>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grpSp>
      <p:sp>
        <p:nvSpPr>
          <p:cNvPr id="226" name="Text Placeholder 6"/>
          <p:cNvSpPr>
            <a:spLocks noGrp="1"/>
          </p:cNvSpPr>
          <p:nvPr>
            <p:ph type="body" sz="quarter" idx="72" hasCustomPrompt="1"/>
          </p:nvPr>
        </p:nvSpPr>
        <p:spPr>
          <a:xfrm>
            <a:off x="702650" y="6764338"/>
            <a:ext cx="9324000" cy="268287"/>
          </a:xfrm>
          <a:prstGeom prst="rect">
            <a:avLst/>
          </a:prstGeom>
        </p:spPr>
        <p:txBody>
          <a:bodyPr lIns="0" tIns="0" rIns="0" bIns="0" anchor="b"/>
          <a:lstStyle>
            <a:lvl1pPr marL="0" indent="0">
              <a:lnSpc>
                <a:spcPts val="800"/>
              </a:lnSpc>
              <a:spcBef>
                <a:spcPts val="0"/>
              </a:spcBef>
              <a:buNone/>
              <a:defRPr sz="800">
                <a:solidFill>
                  <a:schemeClr val="tx2"/>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8pt</a:t>
            </a:r>
          </a:p>
        </p:txBody>
      </p:sp>
    </p:spTree>
    <p:extLst>
      <p:ext uri="{BB962C8B-B14F-4D97-AF65-F5344CB8AC3E}">
        <p14:creationId xmlns:p14="http://schemas.microsoft.com/office/powerpoint/2010/main" val="3147008487"/>
      </p:ext>
    </p:extLst>
  </p:cSld>
  <p:clrMapOvr>
    <a:masterClrMapping/>
  </p:clrMapOvr>
</p:sldLayout>
</file>

<file path=ppt/slideLayouts/slideLayout141.xml><?xml version="1.0" encoding="utf-8"?>
<p:sldLayout xmlns:a="http://schemas.openxmlformats.org/drawingml/2006/main" xmlns:r="http://schemas.openxmlformats.org/officeDocument/2006/relationships" xmlns:p="http://schemas.openxmlformats.org/presentationml/2006/main" preserve="1" userDrawn="1">
  <p:cSld name="2_Custom Layout">
    <p:spTree>
      <p:nvGrpSpPr>
        <p:cNvPr id="1" name=""/>
        <p:cNvGrpSpPr/>
        <p:nvPr/>
      </p:nvGrpSpPr>
      <p:grpSpPr>
        <a:xfrm>
          <a:off x="0" y="0"/>
          <a:ext cx="0" cy="0"/>
          <a:chOff x="0" y="0"/>
          <a:chExt cx="0" cy="0"/>
        </a:xfrm>
      </p:grpSpPr>
      <p:sp>
        <p:nvSpPr>
          <p:cNvPr id="7" name="Text Placeholder 2"/>
          <p:cNvSpPr>
            <a:spLocks noGrp="1"/>
          </p:cNvSpPr>
          <p:nvPr>
            <p:ph type="body" sz="quarter" idx="27" hasCustomPrompt="1"/>
          </p:nvPr>
        </p:nvSpPr>
        <p:spPr>
          <a:xfrm>
            <a:off x="701675" y="441325"/>
            <a:ext cx="2728091" cy="155645"/>
          </a:xfrm>
          <a:prstGeom prst="rect">
            <a:avLst/>
          </a:prstGeom>
        </p:spPr>
        <p:txBody>
          <a:bodyPr lIns="0" tIns="0" rIns="0" bIns="0"/>
          <a:lstStyle>
            <a:lvl1pPr marL="0" indent="0">
              <a:buNone/>
              <a:defRPr sz="997" b="0" i="0" baseline="0">
                <a:solidFill>
                  <a:srgbClr val="EC6B10"/>
                </a:solidFill>
                <a:latin typeface="Deutsche Bank Text" charset="0"/>
                <a:ea typeface="Deutsche Bank Text" charset="0"/>
                <a:cs typeface="Deutsche Bank Text" charset="0"/>
              </a:defRPr>
            </a:lvl1pPr>
            <a:lvl2pPr marL="455783" indent="0">
              <a:buNone/>
              <a:defRPr/>
            </a:lvl2pPr>
            <a:lvl3pPr marL="911565" indent="0">
              <a:buNone/>
              <a:defRPr/>
            </a:lvl3pPr>
            <a:lvl4pPr marL="1367348" indent="0">
              <a:buNone/>
              <a:defRPr/>
            </a:lvl4pPr>
            <a:lvl5pPr marL="1823131" indent="0">
              <a:buNone/>
              <a:defRPr/>
            </a:lvl5pPr>
          </a:lstStyle>
          <a:p>
            <a:pPr lvl="0"/>
            <a:r>
              <a:rPr lang="en-US" dirty="0"/>
              <a:t>Deutsche Bank Text Orange 10pt</a:t>
            </a:r>
          </a:p>
        </p:txBody>
      </p:sp>
      <p:sp>
        <p:nvSpPr>
          <p:cNvPr id="9" name="Text Placeholder 5"/>
          <p:cNvSpPr>
            <a:spLocks noGrp="1"/>
          </p:cNvSpPr>
          <p:nvPr>
            <p:ph type="body" sz="quarter" idx="23" hasCustomPrompt="1"/>
          </p:nvPr>
        </p:nvSpPr>
        <p:spPr>
          <a:xfrm>
            <a:off x="701674" y="824430"/>
            <a:ext cx="8532813" cy="478908"/>
          </a:xfrm>
          <a:prstGeom prst="rect">
            <a:avLst/>
          </a:prstGeom>
        </p:spPr>
        <p:txBody>
          <a:bodyPr lIns="0" tIns="0" rIns="0" bIns="0"/>
          <a:lstStyle>
            <a:lvl1pPr marL="0" indent="0">
              <a:lnSpc>
                <a:spcPts val="4000"/>
              </a:lnSpc>
              <a:spcBef>
                <a:spcPts val="0"/>
              </a:spcBef>
              <a:buNone/>
              <a:defRPr sz="3600" baseline="0">
                <a:solidFill>
                  <a:schemeClr val="tx1"/>
                </a:solidFill>
                <a:latin typeface="Deutsche Bank Display" charset="0"/>
                <a:ea typeface="Deutsche Bank Display" charset="0"/>
                <a:cs typeface="Deutsche Bank Display" charset="0"/>
              </a:defRPr>
            </a:lvl1pPr>
            <a:lvl2pPr marL="455783" indent="0">
              <a:buNone/>
              <a:defRPr sz="3600">
                <a:latin typeface="Deutsche Bank Display Beta" charset="0"/>
                <a:ea typeface="Deutsche Bank Display Beta" charset="0"/>
                <a:cs typeface="Deutsche Bank Display Beta" charset="0"/>
              </a:defRPr>
            </a:lvl2pPr>
            <a:lvl3pPr marL="911566" indent="0">
              <a:buNone/>
              <a:defRPr sz="3600">
                <a:latin typeface="Deutsche Bank Display Beta" charset="0"/>
                <a:ea typeface="Deutsche Bank Display Beta" charset="0"/>
                <a:cs typeface="Deutsche Bank Display Beta" charset="0"/>
              </a:defRPr>
            </a:lvl3pPr>
            <a:lvl4pPr marL="1367348" indent="0">
              <a:buNone/>
              <a:defRPr sz="3600">
                <a:latin typeface="Deutsche Bank Display Beta" charset="0"/>
                <a:ea typeface="Deutsche Bank Display Beta" charset="0"/>
                <a:cs typeface="Deutsche Bank Display Beta" charset="0"/>
              </a:defRPr>
            </a:lvl4pPr>
            <a:lvl5pPr marL="1823131" indent="0">
              <a:buNone/>
              <a:defRPr sz="3600">
                <a:latin typeface="Deutsche Bank Display Beta" charset="0"/>
                <a:ea typeface="Deutsche Bank Display Beta" charset="0"/>
                <a:cs typeface="Deutsche Bank Display Beta" charset="0"/>
              </a:defRPr>
            </a:lvl5pPr>
          </a:lstStyle>
          <a:p>
            <a:pPr lvl="0"/>
            <a:r>
              <a:rPr lang="en-US" dirty="0"/>
              <a:t>Deutsche Bank Display Dark Blue 36pt</a:t>
            </a:r>
          </a:p>
        </p:txBody>
      </p:sp>
      <p:sp>
        <p:nvSpPr>
          <p:cNvPr id="4" name="Text Placeholder 3"/>
          <p:cNvSpPr>
            <a:spLocks noGrp="1"/>
          </p:cNvSpPr>
          <p:nvPr>
            <p:ph type="body" sz="quarter" idx="28" hasCustomPrompt="1"/>
          </p:nvPr>
        </p:nvSpPr>
        <p:spPr>
          <a:xfrm>
            <a:off x="701674" y="2433004"/>
            <a:ext cx="4572001" cy="3975736"/>
          </a:xfrm>
          <a:prstGeom prst="rect">
            <a:avLst/>
          </a:prstGeom>
          <a:solidFill>
            <a:srgbClr val="E6EAE9">
              <a:alpha val="45000"/>
            </a:srgbClr>
          </a:solidFill>
          <a:ln w="12700">
            <a:solidFill>
              <a:schemeClr val="bg1"/>
            </a:solidFill>
          </a:ln>
        </p:spPr>
        <p:txBody>
          <a:bodyPr lIns="216000" tIns="180000" rIns="216000" bIns="180000"/>
          <a:lstStyle>
            <a:lvl1pPr marL="108000" indent="-108000">
              <a:lnSpc>
                <a:spcPts val="1440"/>
              </a:lnSpc>
              <a:spcBef>
                <a:spcPts val="600"/>
              </a:spcBef>
              <a:defRPr sz="1200">
                <a:solidFill>
                  <a:schemeClr val="tx2"/>
                </a:solidFill>
                <a:latin typeface="Deutsche Bank Text" charset="0"/>
                <a:ea typeface="Deutsche Bank Text" charset="0"/>
                <a:cs typeface="Deutsche Bank Text" charset="0"/>
              </a:defRPr>
            </a:lvl1pPr>
            <a:lvl2pPr>
              <a:defRPr>
                <a:latin typeface="Deutsche Bank Text Beta" charset="0"/>
                <a:ea typeface="Deutsche Bank Text Beta" charset="0"/>
                <a:cs typeface="Deutsche Bank Text Beta" charset="0"/>
              </a:defRPr>
            </a:lvl2pPr>
            <a:lvl3pPr>
              <a:defRPr>
                <a:latin typeface="Deutsche Bank Text Beta" charset="0"/>
                <a:ea typeface="Deutsche Bank Text Beta" charset="0"/>
                <a:cs typeface="Deutsche Bank Text Beta" charset="0"/>
              </a:defRPr>
            </a:lvl3pPr>
            <a:lvl4pPr>
              <a:defRPr>
                <a:latin typeface="Deutsche Bank Text Beta" charset="0"/>
                <a:ea typeface="Deutsche Bank Text Beta" charset="0"/>
                <a:cs typeface="Deutsche Bank Text Beta" charset="0"/>
              </a:defRPr>
            </a:lvl4pPr>
            <a:lvl5pPr>
              <a:defRPr>
                <a:latin typeface="Deutsche Bank Text Beta" charset="0"/>
                <a:ea typeface="Deutsche Bank Text Beta" charset="0"/>
                <a:cs typeface="Deutsche Bank Text Beta" charset="0"/>
              </a:defRPr>
            </a:lvl5pPr>
          </a:lstStyle>
          <a:p>
            <a:pPr lvl="0"/>
            <a:r>
              <a:rPr lang="en-US" dirty="0"/>
              <a:t>Deutsche Bank Text Dark Grey 12pt</a:t>
            </a:r>
          </a:p>
        </p:txBody>
      </p:sp>
      <p:sp>
        <p:nvSpPr>
          <p:cNvPr id="12" name="Text Placeholder 3"/>
          <p:cNvSpPr>
            <a:spLocks noGrp="1"/>
          </p:cNvSpPr>
          <p:nvPr>
            <p:ph type="body" sz="quarter" idx="29" hasCustomPrompt="1"/>
          </p:nvPr>
        </p:nvSpPr>
        <p:spPr>
          <a:xfrm>
            <a:off x="5418138" y="2433003"/>
            <a:ext cx="4608511" cy="3975736"/>
          </a:xfrm>
          <a:prstGeom prst="rect">
            <a:avLst/>
          </a:prstGeom>
          <a:solidFill>
            <a:srgbClr val="E6EAE9">
              <a:alpha val="45000"/>
            </a:srgbClr>
          </a:solidFill>
          <a:ln w="12700">
            <a:solidFill>
              <a:schemeClr val="bg1"/>
            </a:solidFill>
          </a:ln>
        </p:spPr>
        <p:txBody>
          <a:bodyPr lIns="216000" tIns="180000" rIns="216000" bIns="180000"/>
          <a:lstStyle>
            <a:lvl1pPr marL="108000" indent="-108000">
              <a:lnSpc>
                <a:spcPts val="1440"/>
              </a:lnSpc>
              <a:spcBef>
                <a:spcPts val="600"/>
              </a:spcBef>
              <a:defRPr sz="1200">
                <a:solidFill>
                  <a:schemeClr val="tx2"/>
                </a:solidFill>
                <a:latin typeface="Deutsche Bank Text" charset="0"/>
                <a:ea typeface="Deutsche Bank Text" charset="0"/>
                <a:cs typeface="Deutsche Bank Text" charset="0"/>
              </a:defRPr>
            </a:lvl1pPr>
            <a:lvl2pPr>
              <a:defRPr>
                <a:latin typeface="Deutsche Bank Text Beta" charset="0"/>
                <a:ea typeface="Deutsche Bank Text Beta" charset="0"/>
                <a:cs typeface="Deutsche Bank Text Beta" charset="0"/>
              </a:defRPr>
            </a:lvl2pPr>
            <a:lvl3pPr>
              <a:defRPr>
                <a:latin typeface="Deutsche Bank Text Beta" charset="0"/>
                <a:ea typeface="Deutsche Bank Text Beta" charset="0"/>
                <a:cs typeface="Deutsche Bank Text Beta" charset="0"/>
              </a:defRPr>
            </a:lvl3pPr>
            <a:lvl4pPr>
              <a:defRPr>
                <a:latin typeface="Deutsche Bank Text Beta" charset="0"/>
                <a:ea typeface="Deutsche Bank Text Beta" charset="0"/>
                <a:cs typeface="Deutsche Bank Text Beta" charset="0"/>
              </a:defRPr>
            </a:lvl4pPr>
            <a:lvl5pPr>
              <a:defRPr>
                <a:latin typeface="Deutsche Bank Text Beta" charset="0"/>
                <a:ea typeface="Deutsche Bank Text Beta" charset="0"/>
                <a:cs typeface="Deutsche Bank Text Beta" charset="0"/>
              </a:defRPr>
            </a:lvl5pPr>
          </a:lstStyle>
          <a:p>
            <a:pPr lvl="0"/>
            <a:r>
              <a:rPr lang="en-US" dirty="0"/>
              <a:t>Deutsche Bank Text Dark Grey 12pt</a:t>
            </a:r>
          </a:p>
        </p:txBody>
      </p:sp>
      <p:sp>
        <p:nvSpPr>
          <p:cNvPr id="6" name="Text Placeholder 5"/>
          <p:cNvSpPr>
            <a:spLocks noGrp="1"/>
          </p:cNvSpPr>
          <p:nvPr>
            <p:ph type="body" sz="quarter" idx="30" hasCustomPrompt="1"/>
          </p:nvPr>
        </p:nvSpPr>
        <p:spPr>
          <a:xfrm>
            <a:off x="701675" y="2087563"/>
            <a:ext cx="4572000" cy="214312"/>
          </a:xfrm>
          <a:prstGeom prst="rect">
            <a:avLst/>
          </a:prstGeom>
        </p:spPr>
        <p:txBody>
          <a:bodyPr lIns="0" tIns="0" rIns="0" bIns="0"/>
          <a:lstStyle>
            <a:lvl1pPr marL="0" indent="0">
              <a:lnSpc>
                <a:spcPts val="1440"/>
              </a:lnSpc>
              <a:spcBef>
                <a:spcPts val="0"/>
              </a:spcBef>
              <a:buNone/>
              <a:defRPr sz="1200">
                <a:solidFill>
                  <a:schemeClr val="tx2"/>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12pt</a:t>
            </a:r>
          </a:p>
        </p:txBody>
      </p:sp>
      <p:sp>
        <p:nvSpPr>
          <p:cNvPr id="15" name="Text Placeholder 5"/>
          <p:cNvSpPr>
            <a:spLocks noGrp="1"/>
          </p:cNvSpPr>
          <p:nvPr>
            <p:ph type="body" sz="quarter" idx="31" hasCustomPrompt="1"/>
          </p:nvPr>
        </p:nvSpPr>
        <p:spPr>
          <a:xfrm>
            <a:off x="5418138" y="2087563"/>
            <a:ext cx="4608512" cy="214312"/>
          </a:xfrm>
          <a:prstGeom prst="rect">
            <a:avLst/>
          </a:prstGeom>
        </p:spPr>
        <p:txBody>
          <a:bodyPr lIns="0" tIns="0" rIns="0" bIns="0"/>
          <a:lstStyle>
            <a:lvl1pPr marL="0" indent="0">
              <a:lnSpc>
                <a:spcPts val="1440"/>
              </a:lnSpc>
              <a:spcBef>
                <a:spcPts val="0"/>
              </a:spcBef>
              <a:buNone/>
              <a:defRPr sz="1200">
                <a:solidFill>
                  <a:schemeClr val="tx2"/>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12pt</a:t>
            </a:r>
          </a:p>
        </p:txBody>
      </p:sp>
      <p:sp>
        <p:nvSpPr>
          <p:cNvPr id="13" name="Text Placeholder 6"/>
          <p:cNvSpPr>
            <a:spLocks noGrp="1"/>
          </p:cNvSpPr>
          <p:nvPr>
            <p:ph type="body" sz="quarter" idx="72" hasCustomPrompt="1"/>
          </p:nvPr>
        </p:nvSpPr>
        <p:spPr>
          <a:xfrm>
            <a:off x="702650" y="6764338"/>
            <a:ext cx="9324000" cy="268287"/>
          </a:xfrm>
          <a:prstGeom prst="rect">
            <a:avLst/>
          </a:prstGeom>
        </p:spPr>
        <p:txBody>
          <a:bodyPr lIns="0" tIns="0" rIns="0" bIns="0" anchor="b"/>
          <a:lstStyle>
            <a:lvl1pPr marL="0" indent="0">
              <a:lnSpc>
                <a:spcPts val="800"/>
              </a:lnSpc>
              <a:spcBef>
                <a:spcPts val="0"/>
              </a:spcBef>
              <a:buNone/>
              <a:defRPr sz="800">
                <a:solidFill>
                  <a:schemeClr val="tx2"/>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8pt</a:t>
            </a:r>
          </a:p>
        </p:txBody>
      </p:sp>
    </p:spTree>
    <p:extLst>
      <p:ext uri="{BB962C8B-B14F-4D97-AF65-F5344CB8AC3E}">
        <p14:creationId xmlns:p14="http://schemas.microsoft.com/office/powerpoint/2010/main" val="1647484226"/>
      </p:ext>
    </p:extLst>
  </p:cSld>
  <p:clrMapOvr>
    <a:masterClrMapping/>
  </p:clrMapOvr>
</p:sldLayout>
</file>

<file path=ppt/slideLayouts/slideLayout142.xml><?xml version="1.0" encoding="utf-8"?>
<p:sldLayout xmlns:a="http://schemas.openxmlformats.org/drawingml/2006/main" xmlns:r="http://schemas.openxmlformats.org/officeDocument/2006/relationships" xmlns:p="http://schemas.openxmlformats.org/presentationml/2006/main" preserve="1" userDrawn="1">
  <p:cSld name="3_Custom Layout">
    <p:spTree>
      <p:nvGrpSpPr>
        <p:cNvPr id="1" name=""/>
        <p:cNvGrpSpPr/>
        <p:nvPr/>
      </p:nvGrpSpPr>
      <p:grpSpPr>
        <a:xfrm>
          <a:off x="0" y="0"/>
          <a:ext cx="0" cy="0"/>
          <a:chOff x="0" y="0"/>
          <a:chExt cx="0" cy="0"/>
        </a:xfrm>
      </p:grpSpPr>
      <p:sp>
        <p:nvSpPr>
          <p:cNvPr id="19" name="Rectangle 18"/>
          <p:cNvSpPr/>
          <p:nvPr userDrawn="1"/>
        </p:nvSpPr>
        <p:spPr>
          <a:xfrm>
            <a:off x="701674" y="2087563"/>
            <a:ext cx="9324976" cy="4321175"/>
          </a:xfrm>
          <a:prstGeom prst="rect">
            <a:avLst/>
          </a:prstGeom>
          <a:solidFill>
            <a:srgbClr val="E6EAE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994" dirty="0">
              <a:solidFill>
                <a:srgbClr val="FFFFFF"/>
              </a:solidFill>
            </a:endParaRPr>
          </a:p>
        </p:txBody>
      </p:sp>
      <p:sp>
        <p:nvSpPr>
          <p:cNvPr id="20" name="Triangle 19"/>
          <p:cNvSpPr/>
          <p:nvPr userDrawn="1"/>
        </p:nvSpPr>
        <p:spPr>
          <a:xfrm rot="5400000">
            <a:off x="5223213" y="4150442"/>
            <a:ext cx="265708" cy="121759"/>
          </a:xfrm>
          <a:prstGeom prst="triangl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994" dirty="0">
              <a:solidFill>
                <a:srgbClr val="FFFFFF"/>
              </a:solidFill>
            </a:endParaRPr>
          </a:p>
        </p:txBody>
      </p:sp>
      <p:sp>
        <p:nvSpPr>
          <p:cNvPr id="9" name="Text Placeholder 2"/>
          <p:cNvSpPr>
            <a:spLocks noGrp="1"/>
          </p:cNvSpPr>
          <p:nvPr>
            <p:ph type="body" sz="quarter" idx="31" hasCustomPrompt="1"/>
          </p:nvPr>
        </p:nvSpPr>
        <p:spPr>
          <a:xfrm>
            <a:off x="701675" y="441325"/>
            <a:ext cx="2728091" cy="155645"/>
          </a:xfrm>
          <a:prstGeom prst="rect">
            <a:avLst/>
          </a:prstGeom>
        </p:spPr>
        <p:txBody>
          <a:bodyPr lIns="0" tIns="0" rIns="0" bIns="0"/>
          <a:lstStyle>
            <a:lvl1pPr marL="0" indent="0">
              <a:buNone/>
              <a:defRPr sz="997" b="0" i="0" baseline="0">
                <a:solidFill>
                  <a:schemeClr val="accent2"/>
                </a:solidFill>
                <a:latin typeface="Deutsche Bank Text" charset="0"/>
                <a:ea typeface="Deutsche Bank Text" charset="0"/>
                <a:cs typeface="Deutsche Bank Text" charset="0"/>
              </a:defRPr>
            </a:lvl1pPr>
            <a:lvl2pPr marL="455783" indent="0">
              <a:buNone/>
              <a:defRPr/>
            </a:lvl2pPr>
            <a:lvl3pPr marL="911565" indent="0">
              <a:buNone/>
              <a:defRPr/>
            </a:lvl3pPr>
            <a:lvl4pPr marL="1367348" indent="0">
              <a:buNone/>
              <a:defRPr/>
            </a:lvl4pPr>
            <a:lvl5pPr marL="1823131" indent="0">
              <a:buNone/>
              <a:defRPr/>
            </a:lvl5pPr>
          </a:lstStyle>
          <a:p>
            <a:pPr lvl="0"/>
            <a:r>
              <a:rPr lang="en-US" dirty="0"/>
              <a:t>Deutsche Bank Text Orange 10pt</a:t>
            </a:r>
          </a:p>
        </p:txBody>
      </p:sp>
      <p:sp>
        <p:nvSpPr>
          <p:cNvPr id="10" name="Text Placeholder 5"/>
          <p:cNvSpPr>
            <a:spLocks noGrp="1"/>
          </p:cNvSpPr>
          <p:nvPr>
            <p:ph type="body" sz="quarter" idx="23" hasCustomPrompt="1"/>
          </p:nvPr>
        </p:nvSpPr>
        <p:spPr>
          <a:xfrm>
            <a:off x="701674" y="824430"/>
            <a:ext cx="8532813" cy="478908"/>
          </a:xfrm>
          <a:prstGeom prst="rect">
            <a:avLst/>
          </a:prstGeom>
        </p:spPr>
        <p:txBody>
          <a:bodyPr lIns="0" tIns="0" rIns="0" bIns="0"/>
          <a:lstStyle>
            <a:lvl1pPr marL="0" indent="0">
              <a:lnSpc>
                <a:spcPts val="4000"/>
              </a:lnSpc>
              <a:spcBef>
                <a:spcPts val="0"/>
              </a:spcBef>
              <a:buNone/>
              <a:defRPr sz="3600" baseline="0">
                <a:solidFill>
                  <a:schemeClr val="tx1"/>
                </a:solidFill>
                <a:latin typeface="Deutsche Bank Display" charset="0"/>
                <a:ea typeface="Deutsche Bank Display" charset="0"/>
                <a:cs typeface="Deutsche Bank Display" charset="0"/>
              </a:defRPr>
            </a:lvl1pPr>
            <a:lvl2pPr marL="455783" indent="0">
              <a:buNone/>
              <a:defRPr sz="3600">
                <a:latin typeface="Deutsche Bank Display Beta" charset="0"/>
                <a:ea typeface="Deutsche Bank Display Beta" charset="0"/>
                <a:cs typeface="Deutsche Bank Display Beta" charset="0"/>
              </a:defRPr>
            </a:lvl2pPr>
            <a:lvl3pPr marL="911566" indent="0">
              <a:buNone/>
              <a:defRPr sz="3600">
                <a:latin typeface="Deutsche Bank Display Beta" charset="0"/>
                <a:ea typeface="Deutsche Bank Display Beta" charset="0"/>
                <a:cs typeface="Deutsche Bank Display Beta" charset="0"/>
              </a:defRPr>
            </a:lvl3pPr>
            <a:lvl4pPr marL="1367348" indent="0">
              <a:buNone/>
              <a:defRPr sz="3600">
                <a:latin typeface="Deutsche Bank Display Beta" charset="0"/>
                <a:ea typeface="Deutsche Bank Display Beta" charset="0"/>
                <a:cs typeface="Deutsche Bank Display Beta" charset="0"/>
              </a:defRPr>
            </a:lvl4pPr>
            <a:lvl5pPr marL="1823131" indent="0">
              <a:buNone/>
              <a:defRPr sz="3600">
                <a:latin typeface="Deutsche Bank Display Beta" charset="0"/>
                <a:ea typeface="Deutsche Bank Display Beta" charset="0"/>
                <a:cs typeface="Deutsche Bank Display Beta" charset="0"/>
              </a:defRPr>
            </a:lvl5pPr>
          </a:lstStyle>
          <a:p>
            <a:pPr lvl="0"/>
            <a:r>
              <a:rPr lang="en-US" dirty="0"/>
              <a:t>Deutsche Bank Display Dark Blue 36pt</a:t>
            </a:r>
          </a:p>
        </p:txBody>
      </p:sp>
      <p:sp>
        <p:nvSpPr>
          <p:cNvPr id="4" name="Text Placeholder 3"/>
          <p:cNvSpPr>
            <a:spLocks noGrp="1"/>
          </p:cNvSpPr>
          <p:nvPr>
            <p:ph type="body" sz="quarter" idx="32" hasCustomPrompt="1"/>
          </p:nvPr>
        </p:nvSpPr>
        <p:spPr>
          <a:xfrm>
            <a:off x="1036638" y="2925763"/>
            <a:ext cx="4135437" cy="3200717"/>
          </a:xfrm>
          <a:prstGeom prst="rect">
            <a:avLst/>
          </a:prstGeom>
          <a:solidFill>
            <a:schemeClr val="bg1"/>
          </a:solidFill>
        </p:spPr>
        <p:txBody>
          <a:bodyPr lIns="216000" tIns="180000" rIns="216000" bIns="180000"/>
          <a:lstStyle>
            <a:lvl1pPr marL="108000" indent="-108000">
              <a:lnSpc>
                <a:spcPts val="1440"/>
              </a:lnSpc>
              <a:spcBef>
                <a:spcPts val="600"/>
              </a:spcBef>
              <a:defRPr sz="1200">
                <a:solidFill>
                  <a:schemeClr val="tx2"/>
                </a:solidFill>
                <a:latin typeface="Deutsche Bank Text" charset="0"/>
                <a:ea typeface="Deutsche Bank Text" charset="0"/>
                <a:cs typeface="Deutsche Bank Text" charset="0"/>
              </a:defRPr>
            </a:lvl1pPr>
          </a:lstStyle>
          <a:p>
            <a:pPr lvl="0"/>
            <a:r>
              <a:rPr lang="en-US" dirty="0"/>
              <a:t>Deutsche Bank Text Dark Grey 12pt</a:t>
            </a:r>
          </a:p>
        </p:txBody>
      </p:sp>
      <p:sp>
        <p:nvSpPr>
          <p:cNvPr id="18" name="Text Placeholder 3"/>
          <p:cNvSpPr>
            <a:spLocks noGrp="1"/>
          </p:cNvSpPr>
          <p:nvPr>
            <p:ph type="body" sz="quarter" idx="33" hasCustomPrompt="1"/>
          </p:nvPr>
        </p:nvSpPr>
        <p:spPr>
          <a:xfrm>
            <a:off x="1036638" y="2366963"/>
            <a:ext cx="4135437" cy="558800"/>
          </a:xfrm>
          <a:prstGeom prst="rect">
            <a:avLst/>
          </a:prstGeom>
          <a:solidFill>
            <a:schemeClr val="bg2"/>
          </a:solidFill>
        </p:spPr>
        <p:txBody>
          <a:bodyPr lIns="216000" tIns="180000" rIns="216000" bIns="180000" anchor="ctr"/>
          <a:lstStyle>
            <a:lvl1pPr marL="0" indent="0">
              <a:lnSpc>
                <a:spcPts val="1440"/>
              </a:lnSpc>
              <a:spcBef>
                <a:spcPts val="600"/>
              </a:spcBef>
              <a:buNone/>
              <a:defRPr sz="1200">
                <a:solidFill>
                  <a:schemeClr val="bg1"/>
                </a:solidFill>
                <a:latin typeface="Deutsche Bank Text" charset="0"/>
                <a:ea typeface="Deutsche Bank Text" charset="0"/>
                <a:cs typeface="Deutsche Bank Text" charset="0"/>
              </a:defRPr>
            </a:lvl1pPr>
          </a:lstStyle>
          <a:p>
            <a:pPr lvl="0"/>
            <a:r>
              <a:rPr lang="en-US" dirty="0"/>
              <a:t>Deutsche Bank Text White 12pt</a:t>
            </a:r>
          </a:p>
        </p:txBody>
      </p:sp>
      <p:sp>
        <p:nvSpPr>
          <p:cNvPr id="22" name="Text Placeholder 3"/>
          <p:cNvSpPr>
            <a:spLocks noGrp="1"/>
          </p:cNvSpPr>
          <p:nvPr>
            <p:ph type="body" sz="quarter" idx="34" hasCustomPrompt="1"/>
          </p:nvPr>
        </p:nvSpPr>
        <p:spPr>
          <a:xfrm>
            <a:off x="5506879" y="2925763"/>
            <a:ext cx="4135437" cy="3200717"/>
          </a:xfrm>
          <a:prstGeom prst="rect">
            <a:avLst/>
          </a:prstGeom>
          <a:solidFill>
            <a:schemeClr val="bg1"/>
          </a:solidFill>
        </p:spPr>
        <p:txBody>
          <a:bodyPr lIns="216000" tIns="180000" rIns="216000" bIns="180000"/>
          <a:lstStyle>
            <a:lvl1pPr marL="108000" indent="-108000">
              <a:lnSpc>
                <a:spcPts val="1440"/>
              </a:lnSpc>
              <a:spcBef>
                <a:spcPts val="600"/>
              </a:spcBef>
              <a:defRPr sz="1200">
                <a:solidFill>
                  <a:schemeClr val="tx2"/>
                </a:solidFill>
                <a:latin typeface="Deutsche Bank Text" charset="0"/>
                <a:ea typeface="Deutsche Bank Text" charset="0"/>
                <a:cs typeface="Deutsche Bank Text" charset="0"/>
              </a:defRPr>
            </a:lvl1pPr>
          </a:lstStyle>
          <a:p>
            <a:pPr lvl="0"/>
            <a:r>
              <a:rPr lang="en-US" dirty="0"/>
              <a:t>Deutsche Bank Text Dark Grey 12pt</a:t>
            </a:r>
          </a:p>
        </p:txBody>
      </p:sp>
      <p:sp>
        <p:nvSpPr>
          <p:cNvPr id="23" name="Text Placeholder 3"/>
          <p:cNvSpPr>
            <a:spLocks noGrp="1"/>
          </p:cNvSpPr>
          <p:nvPr>
            <p:ph type="body" sz="quarter" idx="35" hasCustomPrompt="1"/>
          </p:nvPr>
        </p:nvSpPr>
        <p:spPr>
          <a:xfrm>
            <a:off x="5506879" y="2366963"/>
            <a:ext cx="4135437" cy="558800"/>
          </a:xfrm>
          <a:prstGeom prst="rect">
            <a:avLst/>
          </a:prstGeom>
          <a:solidFill>
            <a:schemeClr val="bg2"/>
          </a:solidFill>
        </p:spPr>
        <p:txBody>
          <a:bodyPr lIns="216000" tIns="180000" rIns="216000" bIns="180000" anchor="ctr"/>
          <a:lstStyle>
            <a:lvl1pPr marL="0" indent="0">
              <a:lnSpc>
                <a:spcPts val="1440"/>
              </a:lnSpc>
              <a:spcBef>
                <a:spcPts val="600"/>
              </a:spcBef>
              <a:buNone/>
              <a:defRPr sz="1200">
                <a:solidFill>
                  <a:schemeClr val="bg1"/>
                </a:solidFill>
                <a:latin typeface="Deutsche Bank Text" charset="0"/>
                <a:ea typeface="Deutsche Bank Text" charset="0"/>
                <a:cs typeface="Deutsche Bank Text" charset="0"/>
              </a:defRPr>
            </a:lvl1pPr>
          </a:lstStyle>
          <a:p>
            <a:pPr lvl="0"/>
            <a:r>
              <a:rPr lang="en-US" dirty="0"/>
              <a:t>Deutsche Bank Text White 12pt</a:t>
            </a:r>
          </a:p>
        </p:txBody>
      </p:sp>
      <p:sp>
        <p:nvSpPr>
          <p:cNvPr id="11" name="Text Placeholder 6"/>
          <p:cNvSpPr>
            <a:spLocks noGrp="1"/>
          </p:cNvSpPr>
          <p:nvPr>
            <p:ph type="body" sz="quarter" idx="72" hasCustomPrompt="1"/>
          </p:nvPr>
        </p:nvSpPr>
        <p:spPr>
          <a:xfrm>
            <a:off x="702650" y="6764338"/>
            <a:ext cx="9324000" cy="268287"/>
          </a:xfrm>
          <a:prstGeom prst="rect">
            <a:avLst/>
          </a:prstGeom>
        </p:spPr>
        <p:txBody>
          <a:bodyPr lIns="0" tIns="0" rIns="0" bIns="0" anchor="b"/>
          <a:lstStyle>
            <a:lvl1pPr marL="0" indent="0">
              <a:lnSpc>
                <a:spcPts val="800"/>
              </a:lnSpc>
              <a:spcBef>
                <a:spcPts val="0"/>
              </a:spcBef>
              <a:buNone/>
              <a:defRPr sz="800">
                <a:solidFill>
                  <a:schemeClr val="tx2"/>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8pt</a:t>
            </a:r>
          </a:p>
        </p:txBody>
      </p:sp>
    </p:spTree>
    <p:extLst>
      <p:ext uri="{BB962C8B-B14F-4D97-AF65-F5344CB8AC3E}">
        <p14:creationId xmlns:p14="http://schemas.microsoft.com/office/powerpoint/2010/main" val="2895714146"/>
      </p:ext>
    </p:extLst>
  </p:cSld>
  <p:clrMapOvr>
    <a:masterClrMapping/>
  </p:clrMapOvr>
</p:sldLayout>
</file>

<file path=ppt/slideLayouts/slideLayout143.xml><?xml version="1.0" encoding="utf-8"?>
<p:sldLayout xmlns:a="http://schemas.openxmlformats.org/drawingml/2006/main" xmlns:r="http://schemas.openxmlformats.org/officeDocument/2006/relationships" xmlns:p="http://schemas.openxmlformats.org/presentationml/2006/main" preserve="1" userDrawn="1">
  <p:cSld name="8_Custom Layout">
    <p:spTree>
      <p:nvGrpSpPr>
        <p:cNvPr id="1" name=""/>
        <p:cNvGrpSpPr/>
        <p:nvPr/>
      </p:nvGrpSpPr>
      <p:grpSpPr>
        <a:xfrm>
          <a:off x="0" y="0"/>
          <a:ext cx="0" cy="0"/>
          <a:chOff x="0" y="0"/>
          <a:chExt cx="0" cy="0"/>
        </a:xfrm>
      </p:grpSpPr>
      <p:sp>
        <p:nvSpPr>
          <p:cNvPr id="7" name="Rectangle 6"/>
          <p:cNvSpPr/>
          <p:nvPr userDrawn="1"/>
        </p:nvSpPr>
        <p:spPr>
          <a:xfrm>
            <a:off x="701674" y="5328738"/>
            <a:ext cx="9324976" cy="1080000"/>
          </a:xfrm>
          <a:prstGeom prst="rect">
            <a:avLst/>
          </a:prstGeom>
          <a:solidFill>
            <a:srgbClr val="E6EAE9"/>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rgbClr val="FFFFFF"/>
              </a:solidFill>
            </a:endParaRPr>
          </a:p>
        </p:txBody>
      </p:sp>
      <p:sp>
        <p:nvSpPr>
          <p:cNvPr id="27" name="Freeform 26"/>
          <p:cNvSpPr/>
          <p:nvPr userDrawn="1"/>
        </p:nvSpPr>
        <p:spPr>
          <a:xfrm>
            <a:off x="701674" y="4124832"/>
            <a:ext cx="9324976" cy="1461541"/>
          </a:xfrm>
          <a:custGeom>
            <a:avLst/>
            <a:gdLst>
              <a:gd name="connsiteX0" fmla="*/ 0 w 9241436"/>
              <a:gd name="connsiteY0" fmla="*/ 0 h 1461541"/>
              <a:gd name="connsiteX1" fmla="*/ 0 w 9241436"/>
              <a:gd name="connsiteY1" fmla="*/ 1214204 h 1461541"/>
              <a:gd name="connsiteX2" fmla="*/ 89941 w 9241436"/>
              <a:gd name="connsiteY2" fmla="*/ 1214204 h 1461541"/>
              <a:gd name="connsiteX3" fmla="*/ 1229193 w 9241436"/>
              <a:gd name="connsiteY3" fmla="*/ 1214204 h 1461541"/>
              <a:gd name="connsiteX4" fmla="*/ 1521502 w 9241436"/>
              <a:gd name="connsiteY4" fmla="*/ 1461541 h 1461541"/>
              <a:gd name="connsiteX5" fmla="*/ 1798820 w 9241436"/>
              <a:gd name="connsiteY5" fmla="*/ 1214204 h 1461541"/>
              <a:gd name="connsiteX6" fmla="*/ 9241436 w 9241436"/>
              <a:gd name="connsiteY6" fmla="*/ 1214204 h 1461541"/>
              <a:gd name="connsiteX7" fmla="*/ 9241436 w 9241436"/>
              <a:gd name="connsiteY7" fmla="*/ 0 h 1461541"/>
              <a:gd name="connsiteX8" fmla="*/ 0 w 9241436"/>
              <a:gd name="connsiteY8" fmla="*/ 0 h 14615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241436" h="1461541">
                <a:moveTo>
                  <a:pt x="0" y="0"/>
                </a:moveTo>
                <a:lnTo>
                  <a:pt x="0" y="1214204"/>
                </a:lnTo>
                <a:lnTo>
                  <a:pt x="89941" y="1214204"/>
                </a:lnTo>
                <a:lnTo>
                  <a:pt x="1229193" y="1214204"/>
                </a:lnTo>
                <a:lnTo>
                  <a:pt x="1521502" y="1461541"/>
                </a:lnTo>
                <a:lnTo>
                  <a:pt x="1798820" y="1214204"/>
                </a:lnTo>
                <a:lnTo>
                  <a:pt x="9241436" y="1214204"/>
                </a:lnTo>
                <a:lnTo>
                  <a:pt x="9241436" y="0"/>
                </a:lnTo>
                <a:lnTo>
                  <a:pt x="0" y="0"/>
                </a:lnTo>
                <a:close/>
              </a:path>
            </a:pathLst>
          </a:custGeom>
          <a:solidFill>
            <a:srgbClr val="E6EAE9"/>
          </a:solidFill>
          <a:ln w="127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rgbClr val="FFFFFF"/>
              </a:solidFill>
            </a:endParaRPr>
          </a:p>
        </p:txBody>
      </p:sp>
      <p:sp>
        <p:nvSpPr>
          <p:cNvPr id="26" name="Freeform 25"/>
          <p:cNvSpPr/>
          <p:nvPr userDrawn="1"/>
        </p:nvSpPr>
        <p:spPr>
          <a:xfrm>
            <a:off x="701674" y="3038276"/>
            <a:ext cx="9324976" cy="1461541"/>
          </a:xfrm>
          <a:custGeom>
            <a:avLst/>
            <a:gdLst>
              <a:gd name="connsiteX0" fmla="*/ 0 w 9241436"/>
              <a:gd name="connsiteY0" fmla="*/ 0 h 1461541"/>
              <a:gd name="connsiteX1" fmla="*/ 0 w 9241436"/>
              <a:gd name="connsiteY1" fmla="*/ 1214204 h 1461541"/>
              <a:gd name="connsiteX2" fmla="*/ 89941 w 9241436"/>
              <a:gd name="connsiteY2" fmla="*/ 1214204 h 1461541"/>
              <a:gd name="connsiteX3" fmla="*/ 1229193 w 9241436"/>
              <a:gd name="connsiteY3" fmla="*/ 1214204 h 1461541"/>
              <a:gd name="connsiteX4" fmla="*/ 1521502 w 9241436"/>
              <a:gd name="connsiteY4" fmla="*/ 1461541 h 1461541"/>
              <a:gd name="connsiteX5" fmla="*/ 1798820 w 9241436"/>
              <a:gd name="connsiteY5" fmla="*/ 1214204 h 1461541"/>
              <a:gd name="connsiteX6" fmla="*/ 9241436 w 9241436"/>
              <a:gd name="connsiteY6" fmla="*/ 1214204 h 1461541"/>
              <a:gd name="connsiteX7" fmla="*/ 9241436 w 9241436"/>
              <a:gd name="connsiteY7" fmla="*/ 0 h 1461541"/>
              <a:gd name="connsiteX8" fmla="*/ 0 w 9241436"/>
              <a:gd name="connsiteY8" fmla="*/ 0 h 14615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241436" h="1461541">
                <a:moveTo>
                  <a:pt x="0" y="0"/>
                </a:moveTo>
                <a:lnTo>
                  <a:pt x="0" y="1214204"/>
                </a:lnTo>
                <a:lnTo>
                  <a:pt x="89941" y="1214204"/>
                </a:lnTo>
                <a:lnTo>
                  <a:pt x="1229193" y="1214204"/>
                </a:lnTo>
                <a:lnTo>
                  <a:pt x="1521502" y="1461541"/>
                </a:lnTo>
                <a:lnTo>
                  <a:pt x="1798820" y="1214204"/>
                </a:lnTo>
                <a:lnTo>
                  <a:pt x="9241436" y="1214204"/>
                </a:lnTo>
                <a:lnTo>
                  <a:pt x="9241436" y="0"/>
                </a:lnTo>
                <a:lnTo>
                  <a:pt x="0" y="0"/>
                </a:lnTo>
                <a:close/>
              </a:path>
            </a:pathLst>
          </a:custGeom>
          <a:solidFill>
            <a:srgbClr val="E6EAE9"/>
          </a:solidFill>
          <a:ln w="127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rgbClr val="FFFFFF"/>
              </a:solidFill>
            </a:endParaRPr>
          </a:p>
        </p:txBody>
      </p:sp>
      <p:sp>
        <p:nvSpPr>
          <p:cNvPr id="6" name="Freeform 5"/>
          <p:cNvSpPr/>
          <p:nvPr userDrawn="1"/>
        </p:nvSpPr>
        <p:spPr>
          <a:xfrm>
            <a:off x="700883" y="2089920"/>
            <a:ext cx="9325766" cy="1331023"/>
          </a:xfrm>
          <a:custGeom>
            <a:avLst/>
            <a:gdLst>
              <a:gd name="connsiteX0" fmla="*/ 0 w 9241436"/>
              <a:gd name="connsiteY0" fmla="*/ 0 h 1461541"/>
              <a:gd name="connsiteX1" fmla="*/ 0 w 9241436"/>
              <a:gd name="connsiteY1" fmla="*/ 1214204 h 1461541"/>
              <a:gd name="connsiteX2" fmla="*/ 89941 w 9241436"/>
              <a:gd name="connsiteY2" fmla="*/ 1214204 h 1461541"/>
              <a:gd name="connsiteX3" fmla="*/ 1229193 w 9241436"/>
              <a:gd name="connsiteY3" fmla="*/ 1214204 h 1461541"/>
              <a:gd name="connsiteX4" fmla="*/ 1521502 w 9241436"/>
              <a:gd name="connsiteY4" fmla="*/ 1461541 h 1461541"/>
              <a:gd name="connsiteX5" fmla="*/ 1798820 w 9241436"/>
              <a:gd name="connsiteY5" fmla="*/ 1214204 h 1461541"/>
              <a:gd name="connsiteX6" fmla="*/ 9241436 w 9241436"/>
              <a:gd name="connsiteY6" fmla="*/ 1214204 h 1461541"/>
              <a:gd name="connsiteX7" fmla="*/ 9241436 w 9241436"/>
              <a:gd name="connsiteY7" fmla="*/ 0 h 1461541"/>
              <a:gd name="connsiteX8" fmla="*/ 0 w 9241436"/>
              <a:gd name="connsiteY8" fmla="*/ 0 h 1461541"/>
              <a:gd name="connsiteX0" fmla="*/ 0 w 9241436"/>
              <a:gd name="connsiteY0" fmla="*/ 123567 h 1461541"/>
              <a:gd name="connsiteX1" fmla="*/ 0 w 9241436"/>
              <a:gd name="connsiteY1" fmla="*/ 1214204 h 1461541"/>
              <a:gd name="connsiteX2" fmla="*/ 89941 w 9241436"/>
              <a:gd name="connsiteY2" fmla="*/ 1214204 h 1461541"/>
              <a:gd name="connsiteX3" fmla="*/ 1229193 w 9241436"/>
              <a:gd name="connsiteY3" fmla="*/ 1214204 h 1461541"/>
              <a:gd name="connsiteX4" fmla="*/ 1521502 w 9241436"/>
              <a:gd name="connsiteY4" fmla="*/ 1461541 h 1461541"/>
              <a:gd name="connsiteX5" fmla="*/ 1798820 w 9241436"/>
              <a:gd name="connsiteY5" fmla="*/ 1214204 h 1461541"/>
              <a:gd name="connsiteX6" fmla="*/ 9241436 w 9241436"/>
              <a:gd name="connsiteY6" fmla="*/ 1214204 h 1461541"/>
              <a:gd name="connsiteX7" fmla="*/ 9241436 w 9241436"/>
              <a:gd name="connsiteY7" fmla="*/ 0 h 1461541"/>
              <a:gd name="connsiteX8" fmla="*/ 0 w 9241436"/>
              <a:gd name="connsiteY8" fmla="*/ 123567 h 1461541"/>
              <a:gd name="connsiteX0" fmla="*/ 0 w 9241436"/>
              <a:gd name="connsiteY0" fmla="*/ 0 h 1337974"/>
              <a:gd name="connsiteX1" fmla="*/ 0 w 9241436"/>
              <a:gd name="connsiteY1" fmla="*/ 1090637 h 1337974"/>
              <a:gd name="connsiteX2" fmla="*/ 89941 w 9241436"/>
              <a:gd name="connsiteY2" fmla="*/ 1090637 h 1337974"/>
              <a:gd name="connsiteX3" fmla="*/ 1229193 w 9241436"/>
              <a:gd name="connsiteY3" fmla="*/ 1090637 h 1337974"/>
              <a:gd name="connsiteX4" fmla="*/ 1521502 w 9241436"/>
              <a:gd name="connsiteY4" fmla="*/ 1337974 h 1337974"/>
              <a:gd name="connsiteX5" fmla="*/ 1798820 w 9241436"/>
              <a:gd name="connsiteY5" fmla="*/ 1090637 h 1337974"/>
              <a:gd name="connsiteX6" fmla="*/ 9241436 w 9241436"/>
              <a:gd name="connsiteY6" fmla="*/ 1090637 h 1337974"/>
              <a:gd name="connsiteX7" fmla="*/ 9241436 w 9241436"/>
              <a:gd name="connsiteY7" fmla="*/ 8239 h 1337974"/>
              <a:gd name="connsiteX8" fmla="*/ 0 w 9241436"/>
              <a:gd name="connsiteY8" fmla="*/ 0 h 1337974"/>
              <a:gd name="connsiteX0" fmla="*/ 0 w 9241436"/>
              <a:gd name="connsiteY0" fmla="*/ 8237 h 1346211"/>
              <a:gd name="connsiteX1" fmla="*/ 0 w 9241436"/>
              <a:gd name="connsiteY1" fmla="*/ 1098874 h 1346211"/>
              <a:gd name="connsiteX2" fmla="*/ 89941 w 9241436"/>
              <a:gd name="connsiteY2" fmla="*/ 1098874 h 1346211"/>
              <a:gd name="connsiteX3" fmla="*/ 1229193 w 9241436"/>
              <a:gd name="connsiteY3" fmla="*/ 1098874 h 1346211"/>
              <a:gd name="connsiteX4" fmla="*/ 1521502 w 9241436"/>
              <a:gd name="connsiteY4" fmla="*/ 1346211 h 1346211"/>
              <a:gd name="connsiteX5" fmla="*/ 1798820 w 9241436"/>
              <a:gd name="connsiteY5" fmla="*/ 1098874 h 1346211"/>
              <a:gd name="connsiteX6" fmla="*/ 9241436 w 9241436"/>
              <a:gd name="connsiteY6" fmla="*/ 1098874 h 1346211"/>
              <a:gd name="connsiteX7" fmla="*/ 9241436 w 9241436"/>
              <a:gd name="connsiteY7" fmla="*/ 0 h 1346211"/>
              <a:gd name="connsiteX8" fmla="*/ 0 w 9241436"/>
              <a:gd name="connsiteY8" fmla="*/ 8237 h 1346211"/>
              <a:gd name="connsiteX0" fmla="*/ 0 w 9241436"/>
              <a:gd name="connsiteY0" fmla="*/ 0 h 1337974"/>
              <a:gd name="connsiteX1" fmla="*/ 0 w 9241436"/>
              <a:gd name="connsiteY1" fmla="*/ 1090637 h 1337974"/>
              <a:gd name="connsiteX2" fmla="*/ 89941 w 9241436"/>
              <a:gd name="connsiteY2" fmla="*/ 1090637 h 1337974"/>
              <a:gd name="connsiteX3" fmla="*/ 1229193 w 9241436"/>
              <a:gd name="connsiteY3" fmla="*/ 1090637 h 1337974"/>
              <a:gd name="connsiteX4" fmla="*/ 1521502 w 9241436"/>
              <a:gd name="connsiteY4" fmla="*/ 1337974 h 1337974"/>
              <a:gd name="connsiteX5" fmla="*/ 1798820 w 9241436"/>
              <a:gd name="connsiteY5" fmla="*/ 1090637 h 1337974"/>
              <a:gd name="connsiteX6" fmla="*/ 9241436 w 9241436"/>
              <a:gd name="connsiteY6" fmla="*/ 1090637 h 1337974"/>
              <a:gd name="connsiteX7" fmla="*/ 9241436 w 9241436"/>
              <a:gd name="connsiteY7" fmla="*/ 8239 h 1337974"/>
              <a:gd name="connsiteX8" fmla="*/ 0 w 9241436"/>
              <a:gd name="connsiteY8" fmla="*/ 0 h 1337974"/>
              <a:gd name="connsiteX0" fmla="*/ 0 w 9249600"/>
              <a:gd name="connsiteY0" fmla="*/ 0 h 1329736"/>
              <a:gd name="connsiteX1" fmla="*/ 8164 w 9249600"/>
              <a:gd name="connsiteY1" fmla="*/ 1082399 h 1329736"/>
              <a:gd name="connsiteX2" fmla="*/ 98105 w 9249600"/>
              <a:gd name="connsiteY2" fmla="*/ 1082399 h 1329736"/>
              <a:gd name="connsiteX3" fmla="*/ 1237357 w 9249600"/>
              <a:gd name="connsiteY3" fmla="*/ 1082399 h 1329736"/>
              <a:gd name="connsiteX4" fmla="*/ 1529666 w 9249600"/>
              <a:gd name="connsiteY4" fmla="*/ 1329736 h 1329736"/>
              <a:gd name="connsiteX5" fmla="*/ 1806984 w 9249600"/>
              <a:gd name="connsiteY5" fmla="*/ 1082399 h 1329736"/>
              <a:gd name="connsiteX6" fmla="*/ 9249600 w 9249600"/>
              <a:gd name="connsiteY6" fmla="*/ 1082399 h 1329736"/>
              <a:gd name="connsiteX7" fmla="*/ 9249600 w 9249600"/>
              <a:gd name="connsiteY7" fmla="*/ 1 h 1329736"/>
              <a:gd name="connsiteX8" fmla="*/ 0 w 9249600"/>
              <a:gd name="connsiteY8" fmla="*/ 0 h 1329736"/>
              <a:gd name="connsiteX0" fmla="*/ 786 w 9242222"/>
              <a:gd name="connsiteY0" fmla="*/ 8237 h 1329735"/>
              <a:gd name="connsiteX1" fmla="*/ 786 w 9242222"/>
              <a:gd name="connsiteY1" fmla="*/ 1082398 h 1329735"/>
              <a:gd name="connsiteX2" fmla="*/ 90727 w 9242222"/>
              <a:gd name="connsiteY2" fmla="*/ 1082398 h 1329735"/>
              <a:gd name="connsiteX3" fmla="*/ 1229979 w 9242222"/>
              <a:gd name="connsiteY3" fmla="*/ 1082398 h 1329735"/>
              <a:gd name="connsiteX4" fmla="*/ 1522288 w 9242222"/>
              <a:gd name="connsiteY4" fmla="*/ 1329735 h 1329735"/>
              <a:gd name="connsiteX5" fmla="*/ 1799606 w 9242222"/>
              <a:gd name="connsiteY5" fmla="*/ 1082398 h 1329735"/>
              <a:gd name="connsiteX6" fmla="*/ 9242222 w 9242222"/>
              <a:gd name="connsiteY6" fmla="*/ 1082398 h 1329735"/>
              <a:gd name="connsiteX7" fmla="*/ 9242222 w 9242222"/>
              <a:gd name="connsiteY7" fmla="*/ 0 h 1329735"/>
              <a:gd name="connsiteX8" fmla="*/ 786 w 9242222"/>
              <a:gd name="connsiteY8" fmla="*/ 8237 h 1329735"/>
              <a:gd name="connsiteX0" fmla="*/ 3686 w 9241976"/>
              <a:gd name="connsiteY0" fmla="*/ 1887 h 1329735"/>
              <a:gd name="connsiteX1" fmla="*/ 540 w 9241976"/>
              <a:gd name="connsiteY1" fmla="*/ 1082398 h 1329735"/>
              <a:gd name="connsiteX2" fmla="*/ 90481 w 9241976"/>
              <a:gd name="connsiteY2" fmla="*/ 1082398 h 1329735"/>
              <a:gd name="connsiteX3" fmla="*/ 1229733 w 9241976"/>
              <a:gd name="connsiteY3" fmla="*/ 1082398 h 1329735"/>
              <a:gd name="connsiteX4" fmla="*/ 1522042 w 9241976"/>
              <a:gd name="connsiteY4" fmla="*/ 1329735 h 1329735"/>
              <a:gd name="connsiteX5" fmla="*/ 1799360 w 9241976"/>
              <a:gd name="connsiteY5" fmla="*/ 1082398 h 1329735"/>
              <a:gd name="connsiteX6" fmla="*/ 9241976 w 9241976"/>
              <a:gd name="connsiteY6" fmla="*/ 1082398 h 1329735"/>
              <a:gd name="connsiteX7" fmla="*/ 9241976 w 9241976"/>
              <a:gd name="connsiteY7" fmla="*/ 0 h 1329735"/>
              <a:gd name="connsiteX8" fmla="*/ 3686 w 9241976"/>
              <a:gd name="connsiteY8" fmla="*/ 1887 h 1329735"/>
              <a:gd name="connsiteX0" fmla="*/ 0 w 9244583"/>
              <a:gd name="connsiteY0" fmla="*/ 5062 h 1329735"/>
              <a:gd name="connsiteX1" fmla="*/ 3147 w 9244583"/>
              <a:gd name="connsiteY1" fmla="*/ 1082398 h 1329735"/>
              <a:gd name="connsiteX2" fmla="*/ 93088 w 9244583"/>
              <a:gd name="connsiteY2" fmla="*/ 1082398 h 1329735"/>
              <a:gd name="connsiteX3" fmla="*/ 1232340 w 9244583"/>
              <a:gd name="connsiteY3" fmla="*/ 1082398 h 1329735"/>
              <a:gd name="connsiteX4" fmla="*/ 1524649 w 9244583"/>
              <a:gd name="connsiteY4" fmla="*/ 1329735 h 1329735"/>
              <a:gd name="connsiteX5" fmla="*/ 1801967 w 9244583"/>
              <a:gd name="connsiteY5" fmla="*/ 1082398 h 1329735"/>
              <a:gd name="connsiteX6" fmla="*/ 9244583 w 9244583"/>
              <a:gd name="connsiteY6" fmla="*/ 1082398 h 1329735"/>
              <a:gd name="connsiteX7" fmla="*/ 9244583 w 9244583"/>
              <a:gd name="connsiteY7" fmla="*/ 0 h 1329735"/>
              <a:gd name="connsiteX8" fmla="*/ 0 w 9244583"/>
              <a:gd name="connsiteY8" fmla="*/ 5062 h 1329735"/>
              <a:gd name="connsiteX0" fmla="*/ 6706 w 9241849"/>
              <a:gd name="connsiteY0" fmla="*/ 8237 h 1329735"/>
              <a:gd name="connsiteX1" fmla="*/ 413 w 9241849"/>
              <a:gd name="connsiteY1" fmla="*/ 1082398 h 1329735"/>
              <a:gd name="connsiteX2" fmla="*/ 90354 w 9241849"/>
              <a:gd name="connsiteY2" fmla="*/ 1082398 h 1329735"/>
              <a:gd name="connsiteX3" fmla="*/ 1229606 w 9241849"/>
              <a:gd name="connsiteY3" fmla="*/ 1082398 h 1329735"/>
              <a:gd name="connsiteX4" fmla="*/ 1521915 w 9241849"/>
              <a:gd name="connsiteY4" fmla="*/ 1329735 h 1329735"/>
              <a:gd name="connsiteX5" fmla="*/ 1799233 w 9241849"/>
              <a:gd name="connsiteY5" fmla="*/ 1082398 h 1329735"/>
              <a:gd name="connsiteX6" fmla="*/ 9241849 w 9241849"/>
              <a:gd name="connsiteY6" fmla="*/ 1082398 h 1329735"/>
              <a:gd name="connsiteX7" fmla="*/ 9241849 w 9241849"/>
              <a:gd name="connsiteY7" fmla="*/ 0 h 1329735"/>
              <a:gd name="connsiteX8" fmla="*/ 6706 w 9241849"/>
              <a:gd name="connsiteY8" fmla="*/ 8237 h 1329735"/>
              <a:gd name="connsiteX0" fmla="*/ 785 w 9242221"/>
              <a:gd name="connsiteY0" fmla="*/ 0 h 1331023"/>
              <a:gd name="connsiteX1" fmla="*/ 785 w 9242221"/>
              <a:gd name="connsiteY1" fmla="*/ 1083686 h 1331023"/>
              <a:gd name="connsiteX2" fmla="*/ 90726 w 9242221"/>
              <a:gd name="connsiteY2" fmla="*/ 1083686 h 1331023"/>
              <a:gd name="connsiteX3" fmla="*/ 1229978 w 9242221"/>
              <a:gd name="connsiteY3" fmla="*/ 1083686 h 1331023"/>
              <a:gd name="connsiteX4" fmla="*/ 1522287 w 9242221"/>
              <a:gd name="connsiteY4" fmla="*/ 1331023 h 1331023"/>
              <a:gd name="connsiteX5" fmla="*/ 1799605 w 9242221"/>
              <a:gd name="connsiteY5" fmla="*/ 1083686 h 1331023"/>
              <a:gd name="connsiteX6" fmla="*/ 9242221 w 9242221"/>
              <a:gd name="connsiteY6" fmla="*/ 1083686 h 1331023"/>
              <a:gd name="connsiteX7" fmla="*/ 9242221 w 9242221"/>
              <a:gd name="connsiteY7" fmla="*/ 1288 h 1331023"/>
              <a:gd name="connsiteX8" fmla="*/ 785 w 9242221"/>
              <a:gd name="connsiteY8" fmla="*/ 0 h 1331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242221" h="1331023">
                <a:moveTo>
                  <a:pt x="785" y="0"/>
                </a:moveTo>
                <a:cubicBezTo>
                  <a:pt x="3506" y="360800"/>
                  <a:pt x="-1936" y="722886"/>
                  <a:pt x="785" y="1083686"/>
                </a:cubicBezTo>
                <a:lnTo>
                  <a:pt x="90726" y="1083686"/>
                </a:lnTo>
                <a:lnTo>
                  <a:pt x="1229978" y="1083686"/>
                </a:lnTo>
                <a:lnTo>
                  <a:pt x="1522287" y="1331023"/>
                </a:lnTo>
                <a:lnTo>
                  <a:pt x="1799605" y="1083686"/>
                </a:lnTo>
                <a:lnTo>
                  <a:pt x="9242221" y="1083686"/>
                </a:lnTo>
                <a:lnTo>
                  <a:pt x="9242221" y="1288"/>
                </a:lnTo>
                <a:lnTo>
                  <a:pt x="785" y="0"/>
                </a:lnTo>
                <a:close/>
              </a:path>
            </a:pathLst>
          </a:custGeom>
          <a:solidFill>
            <a:srgbClr val="E6EAE9"/>
          </a:solidFill>
          <a:ln w="127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rgbClr val="FFFFFF"/>
              </a:solidFill>
            </a:endParaRPr>
          </a:p>
        </p:txBody>
      </p:sp>
      <p:sp>
        <p:nvSpPr>
          <p:cNvPr id="28" name="TextBox 27"/>
          <p:cNvSpPr txBox="1"/>
          <p:nvPr userDrawn="1"/>
        </p:nvSpPr>
        <p:spPr>
          <a:xfrm>
            <a:off x="1156272" y="2317877"/>
            <a:ext cx="763894" cy="492443"/>
          </a:xfrm>
          <a:prstGeom prst="rect">
            <a:avLst/>
          </a:prstGeom>
          <a:noFill/>
        </p:spPr>
        <p:txBody>
          <a:bodyPr wrap="square" rtlCol="0" anchor="ctr" anchorCtr="0">
            <a:spAutoFit/>
          </a:bodyPr>
          <a:lstStyle/>
          <a:p>
            <a:r>
              <a:rPr lang="en-US" sz="2600" dirty="0">
                <a:solidFill>
                  <a:srgbClr val="00205B"/>
                </a:solidFill>
                <a:latin typeface="Deutsche Bank Display" charset="0"/>
                <a:ea typeface="Deutsche Bank Display" charset="0"/>
                <a:cs typeface="Deutsche Bank Display" charset="0"/>
              </a:rPr>
              <a:t>1</a:t>
            </a:r>
          </a:p>
        </p:txBody>
      </p:sp>
      <p:sp>
        <p:nvSpPr>
          <p:cNvPr id="19" name="Text Placeholder 2"/>
          <p:cNvSpPr>
            <a:spLocks noGrp="1"/>
          </p:cNvSpPr>
          <p:nvPr userDrawn="1">
            <p:ph type="body" sz="quarter" idx="55" hasCustomPrompt="1"/>
          </p:nvPr>
        </p:nvSpPr>
        <p:spPr>
          <a:xfrm>
            <a:off x="701675" y="441325"/>
            <a:ext cx="2728091" cy="155645"/>
          </a:xfrm>
          <a:prstGeom prst="rect">
            <a:avLst/>
          </a:prstGeom>
        </p:spPr>
        <p:txBody>
          <a:bodyPr lIns="0" tIns="0" rIns="0" bIns="0"/>
          <a:lstStyle>
            <a:lvl1pPr marL="0" indent="0">
              <a:buNone/>
              <a:defRPr sz="997" b="0" i="0" baseline="0">
                <a:solidFill>
                  <a:schemeClr val="accent2"/>
                </a:solidFill>
                <a:latin typeface="Deutsche Bank Text" charset="0"/>
                <a:ea typeface="Deutsche Bank Text" charset="0"/>
                <a:cs typeface="Deutsche Bank Text" charset="0"/>
              </a:defRPr>
            </a:lvl1pPr>
            <a:lvl2pPr marL="455783" indent="0">
              <a:buNone/>
              <a:defRPr/>
            </a:lvl2pPr>
            <a:lvl3pPr marL="911565" indent="0">
              <a:buNone/>
              <a:defRPr/>
            </a:lvl3pPr>
            <a:lvl4pPr marL="1367348" indent="0">
              <a:buNone/>
              <a:defRPr/>
            </a:lvl4pPr>
            <a:lvl5pPr marL="1823131" indent="0">
              <a:buNone/>
              <a:defRPr/>
            </a:lvl5pPr>
          </a:lstStyle>
          <a:p>
            <a:pPr lvl="0"/>
            <a:r>
              <a:rPr lang="en-US" dirty="0"/>
              <a:t>Deutsche Bank Text Orange 10pt</a:t>
            </a:r>
          </a:p>
        </p:txBody>
      </p:sp>
      <p:sp>
        <p:nvSpPr>
          <p:cNvPr id="20" name="Text Placeholder 5"/>
          <p:cNvSpPr>
            <a:spLocks noGrp="1"/>
          </p:cNvSpPr>
          <p:nvPr userDrawn="1">
            <p:ph type="body" sz="quarter" idx="23" hasCustomPrompt="1"/>
          </p:nvPr>
        </p:nvSpPr>
        <p:spPr>
          <a:xfrm>
            <a:off x="701674" y="824430"/>
            <a:ext cx="8532813" cy="478908"/>
          </a:xfrm>
          <a:prstGeom prst="rect">
            <a:avLst/>
          </a:prstGeom>
        </p:spPr>
        <p:txBody>
          <a:bodyPr lIns="0" tIns="0" rIns="0" bIns="0"/>
          <a:lstStyle>
            <a:lvl1pPr marL="0" indent="0">
              <a:lnSpc>
                <a:spcPts val="4000"/>
              </a:lnSpc>
              <a:spcBef>
                <a:spcPts val="0"/>
              </a:spcBef>
              <a:buNone/>
              <a:defRPr sz="3600" baseline="0">
                <a:solidFill>
                  <a:schemeClr val="tx1"/>
                </a:solidFill>
                <a:latin typeface="Deutsche Bank Display" charset="0"/>
                <a:ea typeface="Deutsche Bank Display" charset="0"/>
                <a:cs typeface="Deutsche Bank Display" charset="0"/>
              </a:defRPr>
            </a:lvl1pPr>
            <a:lvl2pPr marL="455783" indent="0">
              <a:buNone/>
              <a:defRPr sz="3600">
                <a:latin typeface="Deutsche Bank Display Beta" charset="0"/>
                <a:ea typeface="Deutsche Bank Display Beta" charset="0"/>
                <a:cs typeface="Deutsche Bank Display Beta" charset="0"/>
              </a:defRPr>
            </a:lvl2pPr>
            <a:lvl3pPr marL="911566" indent="0">
              <a:buNone/>
              <a:defRPr sz="3600">
                <a:latin typeface="Deutsche Bank Display Beta" charset="0"/>
                <a:ea typeface="Deutsche Bank Display Beta" charset="0"/>
                <a:cs typeface="Deutsche Bank Display Beta" charset="0"/>
              </a:defRPr>
            </a:lvl3pPr>
            <a:lvl4pPr marL="1367348" indent="0">
              <a:buNone/>
              <a:defRPr sz="3600">
                <a:latin typeface="Deutsche Bank Display Beta" charset="0"/>
                <a:ea typeface="Deutsche Bank Display Beta" charset="0"/>
                <a:cs typeface="Deutsche Bank Display Beta" charset="0"/>
              </a:defRPr>
            </a:lvl4pPr>
            <a:lvl5pPr marL="1823131" indent="0">
              <a:buNone/>
              <a:defRPr sz="3600">
                <a:latin typeface="Deutsche Bank Display Beta" charset="0"/>
                <a:ea typeface="Deutsche Bank Display Beta" charset="0"/>
                <a:cs typeface="Deutsche Bank Display Beta" charset="0"/>
              </a:defRPr>
            </a:lvl5pPr>
          </a:lstStyle>
          <a:p>
            <a:pPr lvl="0"/>
            <a:r>
              <a:rPr lang="en-US" dirty="0"/>
              <a:t>Deutsche Bank Display Dark Blue 36pt</a:t>
            </a:r>
          </a:p>
        </p:txBody>
      </p:sp>
      <p:sp>
        <p:nvSpPr>
          <p:cNvPr id="21" name="TextBox 20"/>
          <p:cNvSpPr txBox="1"/>
          <p:nvPr userDrawn="1"/>
        </p:nvSpPr>
        <p:spPr>
          <a:xfrm>
            <a:off x="1156272" y="3445120"/>
            <a:ext cx="763894" cy="492443"/>
          </a:xfrm>
          <a:prstGeom prst="rect">
            <a:avLst/>
          </a:prstGeom>
          <a:noFill/>
        </p:spPr>
        <p:txBody>
          <a:bodyPr wrap="square" rtlCol="0" anchor="ctr" anchorCtr="0">
            <a:spAutoFit/>
          </a:bodyPr>
          <a:lstStyle/>
          <a:p>
            <a:r>
              <a:rPr lang="en-US" sz="2600" dirty="0">
                <a:solidFill>
                  <a:srgbClr val="00205B"/>
                </a:solidFill>
                <a:latin typeface="Deutsche Bank Display" charset="0"/>
                <a:ea typeface="Deutsche Bank Display" charset="0"/>
                <a:cs typeface="Deutsche Bank Display" charset="0"/>
              </a:rPr>
              <a:t>2</a:t>
            </a:r>
          </a:p>
        </p:txBody>
      </p:sp>
      <p:sp>
        <p:nvSpPr>
          <p:cNvPr id="22" name="TextBox 21"/>
          <p:cNvSpPr txBox="1"/>
          <p:nvPr userDrawn="1"/>
        </p:nvSpPr>
        <p:spPr>
          <a:xfrm>
            <a:off x="1156272" y="4542516"/>
            <a:ext cx="763894" cy="492443"/>
          </a:xfrm>
          <a:prstGeom prst="rect">
            <a:avLst/>
          </a:prstGeom>
          <a:noFill/>
        </p:spPr>
        <p:txBody>
          <a:bodyPr wrap="square" rtlCol="0" anchor="ctr" anchorCtr="0">
            <a:spAutoFit/>
          </a:bodyPr>
          <a:lstStyle/>
          <a:p>
            <a:r>
              <a:rPr lang="en-US" sz="2600" dirty="0">
                <a:solidFill>
                  <a:srgbClr val="00205B"/>
                </a:solidFill>
                <a:latin typeface="Deutsche Bank Display" charset="0"/>
                <a:ea typeface="Deutsche Bank Display" charset="0"/>
                <a:cs typeface="Deutsche Bank Display" charset="0"/>
              </a:rPr>
              <a:t>3</a:t>
            </a:r>
          </a:p>
        </p:txBody>
      </p:sp>
      <p:sp>
        <p:nvSpPr>
          <p:cNvPr id="23" name="TextBox 22"/>
          <p:cNvSpPr txBox="1"/>
          <p:nvPr userDrawn="1"/>
        </p:nvSpPr>
        <p:spPr>
          <a:xfrm>
            <a:off x="1156272" y="5625157"/>
            <a:ext cx="763894" cy="492443"/>
          </a:xfrm>
          <a:prstGeom prst="rect">
            <a:avLst/>
          </a:prstGeom>
          <a:noFill/>
        </p:spPr>
        <p:txBody>
          <a:bodyPr wrap="square" rtlCol="0" anchor="ctr" anchorCtr="0">
            <a:spAutoFit/>
          </a:bodyPr>
          <a:lstStyle/>
          <a:p>
            <a:r>
              <a:rPr lang="en-US" sz="2600" dirty="0">
                <a:solidFill>
                  <a:srgbClr val="00205B"/>
                </a:solidFill>
                <a:latin typeface="Deutsche Bank Display" charset="0"/>
                <a:ea typeface="Deutsche Bank Display" charset="0"/>
                <a:cs typeface="Deutsche Bank Display" charset="0"/>
              </a:rPr>
              <a:t>4</a:t>
            </a:r>
          </a:p>
        </p:txBody>
      </p:sp>
      <p:sp>
        <p:nvSpPr>
          <p:cNvPr id="10" name="Text Placeholder 9"/>
          <p:cNvSpPr>
            <a:spLocks noGrp="1"/>
          </p:cNvSpPr>
          <p:nvPr userDrawn="1">
            <p:ph type="body" sz="quarter" idx="56" hasCustomPrompt="1"/>
          </p:nvPr>
        </p:nvSpPr>
        <p:spPr>
          <a:xfrm>
            <a:off x="2525556" y="2083816"/>
            <a:ext cx="7501094" cy="1080000"/>
          </a:xfrm>
          <a:prstGeom prst="rect">
            <a:avLst/>
          </a:prstGeom>
        </p:spPr>
        <p:txBody>
          <a:bodyPr lIns="216000" tIns="108000" rIns="216000" bIns="144000" anchor="ctr"/>
          <a:lstStyle>
            <a:lvl1pPr marL="0" indent="0">
              <a:lnSpc>
                <a:spcPts val="1440"/>
              </a:lnSpc>
              <a:spcBef>
                <a:spcPts val="0"/>
              </a:spcBef>
              <a:buNone/>
              <a:defRPr sz="1200">
                <a:solidFill>
                  <a:schemeClr val="tx2"/>
                </a:solidFill>
                <a:latin typeface="Deutsche Bank Text" charset="0"/>
                <a:ea typeface="Deutsche Bank Text" charset="0"/>
                <a:cs typeface="Deutsche Bank Text" charset="0"/>
              </a:defRPr>
            </a:lvl1pPr>
          </a:lstStyle>
          <a:p>
            <a:pPr lvl="0"/>
            <a:r>
              <a:rPr lang="en-US" dirty="0"/>
              <a:t>Deutsche Bank Text Dark Grey 12pt</a:t>
            </a:r>
          </a:p>
        </p:txBody>
      </p:sp>
      <p:sp>
        <p:nvSpPr>
          <p:cNvPr id="43" name="Text Placeholder 9"/>
          <p:cNvSpPr>
            <a:spLocks noGrp="1"/>
          </p:cNvSpPr>
          <p:nvPr userDrawn="1">
            <p:ph type="body" sz="quarter" idx="57" hasCustomPrompt="1"/>
          </p:nvPr>
        </p:nvSpPr>
        <p:spPr>
          <a:xfrm>
            <a:off x="2525556" y="3173643"/>
            <a:ext cx="7501094" cy="1080000"/>
          </a:xfrm>
          <a:prstGeom prst="rect">
            <a:avLst/>
          </a:prstGeom>
        </p:spPr>
        <p:txBody>
          <a:bodyPr lIns="216000" tIns="108000" rIns="216000" bIns="144000" anchor="ctr"/>
          <a:lstStyle>
            <a:lvl1pPr marL="0" indent="0">
              <a:lnSpc>
                <a:spcPts val="1440"/>
              </a:lnSpc>
              <a:spcBef>
                <a:spcPts val="0"/>
              </a:spcBef>
              <a:buNone/>
              <a:defRPr sz="1200">
                <a:solidFill>
                  <a:schemeClr val="tx2"/>
                </a:solidFill>
                <a:latin typeface="Deutsche Bank Text" charset="0"/>
                <a:ea typeface="Deutsche Bank Text" charset="0"/>
                <a:cs typeface="Deutsche Bank Text" charset="0"/>
              </a:defRPr>
            </a:lvl1pPr>
          </a:lstStyle>
          <a:p>
            <a:pPr lvl="0"/>
            <a:r>
              <a:rPr lang="en-US" dirty="0"/>
              <a:t>Deutsche Bank Text Dark Grey 12pt</a:t>
            </a:r>
          </a:p>
        </p:txBody>
      </p:sp>
      <p:sp>
        <p:nvSpPr>
          <p:cNvPr id="44" name="Text Placeholder 9"/>
          <p:cNvSpPr>
            <a:spLocks noGrp="1"/>
          </p:cNvSpPr>
          <p:nvPr userDrawn="1">
            <p:ph type="body" sz="quarter" idx="58" hasCustomPrompt="1"/>
          </p:nvPr>
        </p:nvSpPr>
        <p:spPr>
          <a:xfrm>
            <a:off x="2525556" y="4248738"/>
            <a:ext cx="7501093" cy="1080000"/>
          </a:xfrm>
          <a:prstGeom prst="rect">
            <a:avLst/>
          </a:prstGeom>
        </p:spPr>
        <p:txBody>
          <a:bodyPr lIns="216000" tIns="108000" rIns="216000" bIns="144000" anchor="ctr"/>
          <a:lstStyle>
            <a:lvl1pPr marL="0" indent="0">
              <a:lnSpc>
                <a:spcPts val="1440"/>
              </a:lnSpc>
              <a:spcBef>
                <a:spcPts val="0"/>
              </a:spcBef>
              <a:buNone/>
              <a:defRPr sz="1200">
                <a:solidFill>
                  <a:schemeClr val="tx2"/>
                </a:solidFill>
                <a:latin typeface="Deutsche Bank Text" charset="0"/>
                <a:ea typeface="Deutsche Bank Text" charset="0"/>
                <a:cs typeface="Deutsche Bank Text" charset="0"/>
              </a:defRPr>
            </a:lvl1pPr>
          </a:lstStyle>
          <a:p>
            <a:pPr lvl="0"/>
            <a:r>
              <a:rPr lang="en-US" dirty="0"/>
              <a:t>Deutsche Bank Text Dark Grey 12pt</a:t>
            </a:r>
          </a:p>
        </p:txBody>
      </p:sp>
      <p:sp>
        <p:nvSpPr>
          <p:cNvPr id="45" name="Text Placeholder 9"/>
          <p:cNvSpPr>
            <a:spLocks noGrp="1"/>
          </p:cNvSpPr>
          <p:nvPr userDrawn="1">
            <p:ph type="body" sz="quarter" idx="59" hasCustomPrompt="1"/>
          </p:nvPr>
        </p:nvSpPr>
        <p:spPr>
          <a:xfrm>
            <a:off x="2525556" y="5331379"/>
            <a:ext cx="7501093" cy="1080000"/>
          </a:xfrm>
          <a:prstGeom prst="rect">
            <a:avLst/>
          </a:prstGeom>
        </p:spPr>
        <p:txBody>
          <a:bodyPr lIns="216000" tIns="108000" rIns="216000" bIns="144000" anchor="ctr"/>
          <a:lstStyle>
            <a:lvl1pPr marL="0" indent="0">
              <a:lnSpc>
                <a:spcPts val="1440"/>
              </a:lnSpc>
              <a:spcBef>
                <a:spcPts val="0"/>
              </a:spcBef>
              <a:buNone/>
              <a:defRPr sz="1200">
                <a:solidFill>
                  <a:schemeClr val="tx2"/>
                </a:solidFill>
                <a:latin typeface="Deutsche Bank Text" charset="0"/>
                <a:ea typeface="Deutsche Bank Text" charset="0"/>
                <a:cs typeface="Deutsche Bank Text" charset="0"/>
              </a:defRPr>
            </a:lvl1pPr>
          </a:lstStyle>
          <a:p>
            <a:pPr lvl="0"/>
            <a:r>
              <a:rPr lang="en-US" dirty="0"/>
              <a:t>Deutsche Bank Text Dark Grey 12pt</a:t>
            </a:r>
          </a:p>
        </p:txBody>
      </p:sp>
      <p:sp>
        <p:nvSpPr>
          <p:cNvPr id="18" name="Text Placeholder 6"/>
          <p:cNvSpPr>
            <a:spLocks noGrp="1"/>
          </p:cNvSpPr>
          <p:nvPr>
            <p:ph type="body" sz="quarter" idx="72" hasCustomPrompt="1"/>
          </p:nvPr>
        </p:nvSpPr>
        <p:spPr>
          <a:xfrm>
            <a:off x="702650" y="6764338"/>
            <a:ext cx="9324000" cy="268287"/>
          </a:xfrm>
          <a:prstGeom prst="rect">
            <a:avLst/>
          </a:prstGeom>
        </p:spPr>
        <p:txBody>
          <a:bodyPr lIns="0" tIns="0" rIns="0" bIns="0" anchor="b"/>
          <a:lstStyle>
            <a:lvl1pPr marL="0" indent="0">
              <a:lnSpc>
                <a:spcPts val="800"/>
              </a:lnSpc>
              <a:spcBef>
                <a:spcPts val="0"/>
              </a:spcBef>
              <a:buNone/>
              <a:defRPr sz="800">
                <a:solidFill>
                  <a:schemeClr val="tx2"/>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8pt</a:t>
            </a:r>
          </a:p>
        </p:txBody>
      </p:sp>
    </p:spTree>
    <p:extLst>
      <p:ext uri="{BB962C8B-B14F-4D97-AF65-F5344CB8AC3E}">
        <p14:creationId xmlns:p14="http://schemas.microsoft.com/office/powerpoint/2010/main" val="4203041061"/>
      </p:ext>
    </p:extLst>
  </p:cSld>
  <p:clrMapOvr>
    <a:masterClrMapping/>
  </p:clrMapOvr>
</p:sldLayout>
</file>

<file path=ppt/slideLayouts/slideLayout144.xml><?xml version="1.0" encoding="utf-8"?>
<p:sldLayout xmlns:a="http://schemas.openxmlformats.org/drawingml/2006/main" xmlns:r="http://schemas.openxmlformats.org/officeDocument/2006/relationships" xmlns:p="http://schemas.openxmlformats.org/presentationml/2006/main" preserve="1" userDrawn="1">
  <p:cSld name="9_Custom Layout">
    <p:spTree>
      <p:nvGrpSpPr>
        <p:cNvPr id="1" name=""/>
        <p:cNvGrpSpPr/>
        <p:nvPr/>
      </p:nvGrpSpPr>
      <p:grpSpPr>
        <a:xfrm>
          <a:off x="0" y="0"/>
          <a:ext cx="0" cy="0"/>
          <a:chOff x="0" y="0"/>
          <a:chExt cx="0" cy="0"/>
        </a:xfrm>
      </p:grpSpPr>
      <p:sp>
        <p:nvSpPr>
          <p:cNvPr id="3" name="Text Placeholder 20"/>
          <p:cNvSpPr>
            <a:spLocks noGrp="1"/>
          </p:cNvSpPr>
          <p:nvPr>
            <p:ph type="body" sz="quarter" idx="13" hasCustomPrompt="1"/>
          </p:nvPr>
        </p:nvSpPr>
        <p:spPr>
          <a:xfrm>
            <a:off x="701675" y="2087563"/>
            <a:ext cx="2902486" cy="432000"/>
          </a:xfrm>
          <a:prstGeom prst="rect">
            <a:avLst/>
          </a:prstGeom>
          <a:solidFill>
            <a:schemeClr val="bg2"/>
          </a:solidFill>
          <a:ln w="12700">
            <a:noFill/>
          </a:ln>
        </p:spPr>
        <p:txBody>
          <a:bodyPr lIns="216000" tIns="108000" rIns="216000" bIns="108000" anchor="ctr" anchorCtr="0"/>
          <a:lstStyle>
            <a:lvl1pPr marL="0" indent="0" algn="l">
              <a:buNone/>
              <a:defRPr sz="1196">
                <a:solidFill>
                  <a:schemeClr val="bg1"/>
                </a:solidFill>
                <a:latin typeface="Deutsche Bank Text" charset="0"/>
                <a:ea typeface="Deutsche Bank Text" charset="0"/>
                <a:cs typeface="Deutsche Bank Text" charset="0"/>
              </a:defRPr>
            </a:lvl1pPr>
            <a:lvl2pPr marL="455783" indent="0">
              <a:buNone/>
              <a:defRPr sz="1196">
                <a:latin typeface="Arial" charset="0"/>
                <a:ea typeface="Arial" charset="0"/>
                <a:cs typeface="Arial" charset="0"/>
              </a:defRPr>
            </a:lvl2pPr>
            <a:lvl3pPr marL="911565" indent="0">
              <a:buNone/>
              <a:defRPr sz="1196">
                <a:latin typeface="Arial" charset="0"/>
                <a:ea typeface="Arial" charset="0"/>
                <a:cs typeface="Arial" charset="0"/>
              </a:defRPr>
            </a:lvl3pPr>
            <a:lvl4pPr marL="1367348" indent="0">
              <a:buNone/>
              <a:defRPr sz="1196">
                <a:latin typeface="Arial" charset="0"/>
                <a:ea typeface="Arial" charset="0"/>
                <a:cs typeface="Arial" charset="0"/>
              </a:defRPr>
            </a:lvl4pPr>
            <a:lvl5pPr marL="1823131" indent="0">
              <a:buNone/>
              <a:defRPr sz="1196">
                <a:latin typeface="Arial" charset="0"/>
                <a:ea typeface="Arial" charset="0"/>
                <a:cs typeface="Arial" charset="0"/>
              </a:defRPr>
            </a:lvl5pPr>
          </a:lstStyle>
          <a:p>
            <a:pPr lvl="0"/>
            <a:r>
              <a:rPr lang="en-US" dirty="0"/>
              <a:t>Deutsche Bank Text White 12pt</a:t>
            </a:r>
          </a:p>
        </p:txBody>
      </p:sp>
      <p:sp>
        <p:nvSpPr>
          <p:cNvPr id="27" name="Triangle 26"/>
          <p:cNvSpPr/>
          <p:nvPr userDrawn="1"/>
        </p:nvSpPr>
        <p:spPr>
          <a:xfrm rot="5400000">
            <a:off x="3632211" y="2242685"/>
            <a:ext cx="265708" cy="121759"/>
          </a:xfrm>
          <a:prstGeom prst="triangl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994" dirty="0">
              <a:solidFill>
                <a:srgbClr val="FFFFFF"/>
              </a:solidFill>
            </a:endParaRPr>
          </a:p>
        </p:txBody>
      </p:sp>
      <p:sp>
        <p:nvSpPr>
          <p:cNvPr id="12" name="Text Placeholder 2"/>
          <p:cNvSpPr>
            <a:spLocks noGrp="1"/>
          </p:cNvSpPr>
          <p:nvPr>
            <p:ph type="body" sz="quarter" idx="62" hasCustomPrompt="1"/>
          </p:nvPr>
        </p:nvSpPr>
        <p:spPr>
          <a:xfrm>
            <a:off x="701675" y="441325"/>
            <a:ext cx="2728091" cy="155645"/>
          </a:xfrm>
          <a:prstGeom prst="rect">
            <a:avLst/>
          </a:prstGeom>
        </p:spPr>
        <p:txBody>
          <a:bodyPr lIns="0" tIns="0" rIns="0" bIns="0"/>
          <a:lstStyle>
            <a:lvl1pPr marL="0" indent="0">
              <a:buNone/>
              <a:defRPr sz="997" b="0" i="0" baseline="0">
                <a:solidFill>
                  <a:schemeClr val="accent2"/>
                </a:solidFill>
                <a:latin typeface="Deutsche Bank Text" charset="0"/>
                <a:ea typeface="Deutsche Bank Text" charset="0"/>
                <a:cs typeface="Deutsche Bank Text" charset="0"/>
              </a:defRPr>
            </a:lvl1pPr>
            <a:lvl2pPr marL="455783" indent="0">
              <a:buNone/>
              <a:defRPr/>
            </a:lvl2pPr>
            <a:lvl3pPr marL="911565" indent="0">
              <a:buNone/>
              <a:defRPr/>
            </a:lvl3pPr>
            <a:lvl4pPr marL="1367348" indent="0">
              <a:buNone/>
              <a:defRPr/>
            </a:lvl4pPr>
            <a:lvl5pPr marL="1823131" indent="0">
              <a:buNone/>
              <a:defRPr/>
            </a:lvl5pPr>
          </a:lstStyle>
          <a:p>
            <a:pPr lvl="0"/>
            <a:r>
              <a:rPr lang="en-US" dirty="0"/>
              <a:t>Deutsche Bank Text Orange 10pt</a:t>
            </a:r>
          </a:p>
        </p:txBody>
      </p:sp>
      <p:sp>
        <p:nvSpPr>
          <p:cNvPr id="13" name="Text Placeholder 5"/>
          <p:cNvSpPr>
            <a:spLocks noGrp="1"/>
          </p:cNvSpPr>
          <p:nvPr>
            <p:ph type="body" sz="quarter" idx="23" hasCustomPrompt="1"/>
          </p:nvPr>
        </p:nvSpPr>
        <p:spPr>
          <a:xfrm>
            <a:off x="701674" y="824430"/>
            <a:ext cx="8532813" cy="478908"/>
          </a:xfrm>
          <a:prstGeom prst="rect">
            <a:avLst/>
          </a:prstGeom>
        </p:spPr>
        <p:txBody>
          <a:bodyPr lIns="0" tIns="0" rIns="0" bIns="0"/>
          <a:lstStyle>
            <a:lvl1pPr marL="0" indent="0">
              <a:lnSpc>
                <a:spcPts val="4000"/>
              </a:lnSpc>
              <a:spcBef>
                <a:spcPts val="0"/>
              </a:spcBef>
              <a:buNone/>
              <a:defRPr sz="3600" baseline="0">
                <a:solidFill>
                  <a:schemeClr val="tx1"/>
                </a:solidFill>
                <a:latin typeface="Deutsche Bank Display" charset="0"/>
                <a:ea typeface="Deutsche Bank Display" charset="0"/>
                <a:cs typeface="Deutsche Bank Display" charset="0"/>
              </a:defRPr>
            </a:lvl1pPr>
            <a:lvl2pPr marL="455783" indent="0">
              <a:buNone/>
              <a:defRPr sz="3600">
                <a:latin typeface="Deutsche Bank Display Beta" charset="0"/>
                <a:ea typeface="Deutsche Bank Display Beta" charset="0"/>
                <a:cs typeface="Deutsche Bank Display Beta" charset="0"/>
              </a:defRPr>
            </a:lvl2pPr>
            <a:lvl3pPr marL="911566" indent="0">
              <a:buNone/>
              <a:defRPr sz="3600">
                <a:latin typeface="Deutsche Bank Display Beta" charset="0"/>
                <a:ea typeface="Deutsche Bank Display Beta" charset="0"/>
                <a:cs typeface="Deutsche Bank Display Beta" charset="0"/>
              </a:defRPr>
            </a:lvl3pPr>
            <a:lvl4pPr marL="1367348" indent="0">
              <a:buNone/>
              <a:defRPr sz="3600">
                <a:latin typeface="Deutsche Bank Display Beta" charset="0"/>
                <a:ea typeface="Deutsche Bank Display Beta" charset="0"/>
                <a:cs typeface="Deutsche Bank Display Beta" charset="0"/>
              </a:defRPr>
            </a:lvl4pPr>
            <a:lvl5pPr marL="1823131" indent="0">
              <a:buNone/>
              <a:defRPr sz="3600">
                <a:latin typeface="Deutsche Bank Display Beta" charset="0"/>
                <a:ea typeface="Deutsche Bank Display Beta" charset="0"/>
                <a:cs typeface="Deutsche Bank Display Beta" charset="0"/>
              </a:defRPr>
            </a:lvl5pPr>
          </a:lstStyle>
          <a:p>
            <a:pPr lvl="0"/>
            <a:r>
              <a:rPr lang="en-US" dirty="0"/>
              <a:t>Deutsche Bank Display Dark Blue 36pt</a:t>
            </a:r>
          </a:p>
        </p:txBody>
      </p:sp>
      <p:sp>
        <p:nvSpPr>
          <p:cNvPr id="15" name="Text Placeholder 20"/>
          <p:cNvSpPr>
            <a:spLocks noGrp="1"/>
          </p:cNvSpPr>
          <p:nvPr>
            <p:ph type="body" sz="quarter" idx="63" hasCustomPrompt="1"/>
          </p:nvPr>
        </p:nvSpPr>
        <p:spPr>
          <a:xfrm>
            <a:off x="701675" y="2528150"/>
            <a:ext cx="2902486" cy="3880588"/>
          </a:xfrm>
          <a:prstGeom prst="rect">
            <a:avLst/>
          </a:prstGeom>
          <a:solidFill>
            <a:srgbClr val="E6EAE9"/>
          </a:solidFill>
          <a:ln w="12700">
            <a:noFill/>
          </a:ln>
        </p:spPr>
        <p:txBody>
          <a:bodyPr lIns="216000" tIns="180000" rIns="216000" bIns="180000" anchor="t" anchorCtr="0"/>
          <a:lstStyle>
            <a:lvl1pPr marL="108000" indent="-108000" algn="l">
              <a:lnSpc>
                <a:spcPts val="1440"/>
              </a:lnSpc>
              <a:spcBef>
                <a:spcPts val="600"/>
              </a:spcBef>
              <a:buFont typeface="Arial" charset="0"/>
              <a:buChar char="•"/>
              <a:defRPr sz="1196">
                <a:solidFill>
                  <a:schemeClr val="tx2"/>
                </a:solidFill>
                <a:latin typeface="Deutsche Bank Text" charset="0"/>
                <a:ea typeface="Deutsche Bank Text" charset="0"/>
                <a:cs typeface="Deutsche Bank Text" charset="0"/>
              </a:defRPr>
            </a:lvl1pPr>
            <a:lvl2pPr marL="455783" indent="0">
              <a:buNone/>
              <a:defRPr sz="1196">
                <a:latin typeface="Arial" charset="0"/>
                <a:ea typeface="Arial" charset="0"/>
                <a:cs typeface="Arial" charset="0"/>
              </a:defRPr>
            </a:lvl2pPr>
            <a:lvl3pPr marL="911565" indent="0">
              <a:buNone/>
              <a:defRPr sz="1196">
                <a:latin typeface="Arial" charset="0"/>
                <a:ea typeface="Arial" charset="0"/>
                <a:cs typeface="Arial" charset="0"/>
              </a:defRPr>
            </a:lvl3pPr>
            <a:lvl4pPr marL="1367348" indent="0">
              <a:buNone/>
              <a:defRPr sz="1196">
                <a:latin typeface="Arial" charset="0"/>
                <a:ea typeface="Arial" charset="0"/>
                <a:cs typeface="Arial" charset="0"/>
              </a:defRPr>
            </a:lvl4pPr>
            <a:lvl5pPr marL="1823131" indent="0">
              <a:buNone/>
              <a:defRPr sz="1196">
                <a:latin typeface="Arial" charset="0"/>
                <a:ea typeface="Arial" charset="0"/>
                <a:cs typeface="Arial" charset="0"/>
              </a:defRPr>
            </a:lvl5pPr>
          </a:lstStyle>
          <a:p>
            <a:pPr lvl="0"/>
            <a:r>
              <a:rPr lang="en-US" dirty="0"/>
              <a:t>Deutsche Bank Text Dark Grey 12pt</a:t>
            </a:r>
          </a:p>
        </p:txBody>
      </p:sp>
      <p:sp>
        <p:nvSpPr>
          <p:cNvPr id="16" name="Text Placeholder 20"/>
          <p:cNvSpPr>
            <a:spLocks noGrp="1"/>
          </p:cNvSpPr>
          <p:nvPr>
            <p:ph type="body" sz="quarter" idx="64" hasCustomPrompt="1"/>
          </p:nvPr>
        </p:nvSpPr>
        <p:spPr>
          <a:xfrm>
            <a:off x="3903826" y="2087563"/>
            <a:ext cx="2884160" cy="432000"/>
          </a:xfrm>
          <a:prstGeom prst="rect">
            <a:avLst/>
          </a:prstGeom>
          <a:solidFill>
            <a:schemeClr val="bg2"/>
          </a:solidFill>
          <a:ln w="12700">
            <a:noFill/>
          </a:ln>
        </p:spPr>
        <p:txBody>
          <a:bodyPr lIns="216000" tIns="108000" rIns="216000" bIns="108000" anchor="ctr" anchorCtr="0"/>
          <a:lstStyle>
            <a:lvl1pPr marL="0" indent="0" algn="l">
              <a:buNone/>
              <a:defRPr sz="1196">
                <a:solidFill>
                  <a:schemeClr val="bg1"/>
                </a:solidFill>
                <a:latin typeface="Deutsche Bank Text" charset="0"/>
                <a:ea typeface="Deutsche Bank Text" charset="0"/>
                <a:cs typeface="Deutsche Bank Text" charset="0"/>
              </a:defRPr>
            </a:lvl1pPr>
            <a:lvl2pPr marL="455783" indent="0">
              <a:buNone/>
              <a:defRPr sz="1196">
                <a:latin typeface="Arial" charset="0"/>
                <a:ea typeface="Arial" charset="0"/>
                <a:cs typeface="Arial" charset="0"/>
              </a:defRPr>
            </a:lvl2pPr>
            <a:lvl3pPr marL="911565" indent="0">
              <a:buNone/>
              <a:defRPr sz="1196">
                <a:latin typeface="Arial" charset="0"/>
                <a:ea typeface="Arial" charset="0"/>
                <a:cs typeface="Arial" charset="0"/>
              </a:defRPr>
            </a:lvl3pPr>
            <a:lvl4pPr marL="1367348" indent="0">
              <a:buNone/>
              <a:defRPr sz="1196">
                <a:latin typeface="Arial" charset="0"/>
                <a:ea typeface="Arial" charset="0"/>
                <a:cs typeface="Arial" charset="0"/>
              </a:defRPr>
            </a:lvl4pPr>
            <a:lvl5pPr marL="1823131" indent="0">
              <a:buNone/>
              <a:defRPr sz="1196">
                <a:latin typeface="Arial" charset="0"/>
                <a:ea typeface="Arial" charset="0"/>
                <a:cs typeface="Arial" charset="0"/>
              </a:defRPr>
            </a:lvl5pPr>
          </a:lstStyle>
          <a:p>
            <a:pPr lvl="0"/>
            <a:r>
              <a:rPr lang="en-US" dirty="0"/>
              <a:t>Deutsche Bank Text White 12pt</a:t>
            </a:r>
          </a:p>
        </p:txBody>
      </p:sp>
      <p:sp>
        <p:nvSpPr>
          <p:cNvPr id="17" name="Text Placeholder 20"/>
          <p:cNvSpPr>
            <a:spLocks noGrp="1"/>
          </p:cNvSpPr>
          <p:nvPr>
            <p:ph type="body" sz="quarter" idx="65" hasCustomPrompt="1"/>
          </p:nvPr>
        </p:nvSpPr>
        <p:spPr>
          <a:xfrm>
            <a:off x="3903826" y="2528150"/>
            <a:ext cx="2884160" cy="3880588"/>
          </a:xfrm>
          <a:prstGeom prst="rect">
            <a:avLst/>
          </a:prstGeom>
          <a:solidFill>
            <a:srgbClr val="E6EAE9"/>
          </a:solidFill>
          <a:ln w="12700">
            <a:noFill/>
          </a:ln>
        </p:spPr>
        <p:txBody>
          <a:bodyPr lIns="216000" tIns="180000" rIns="216000" bIns="180000" anchor="t" anchorCtr="0"/>
          <a:lstStyle>
            <a:lvl1pPr marL="108000" indent="-108000" algn="l">
              <a:lnSpc>
                <a:spcPts val="1440"/>
              </a:lnSpc>
              <a:spcBef>
                <a:spcPts val="600"/>
              </a:spcBef>
              <a:buFont typeface="Arial" charset="0"/>
              <a:buChar char="•"/>
              <a:defRPr sz="1196">
                <a:solidFill>
                  <a:schemeClr val="tx2"/>
                </a:solidFill>
                <a:latin typeface="Deutsche Bank Text" charset="0"/>
                <a:ea typeface="Deutsche Bank Text" charset="0"/>
                <a:cs typeface="Deutsche Bank Text" charset="0"/>
              </a:defRPr>
            </a:lvl1pPr>
            <a:lvl2pPr marL="455783" indent="0">
              <a:buNone/>
              <a:defRPr sz="1196">
                <a:latin typeface="Arial" charset="0"/>
                <a:ea typeface="Arial" charset="0"/>
                <a:cs typeface="Arial" charset="0"/>
              </a:defRPr>
            </a:lvl2pPr>
            <a:lvl3pPr marL="911565" indent="0">
              <a:buNone/>
              <a:defRPr sz="1196">
                <a:latin typeface="Arial" charset="0"/>
                <a:ea typeface="Arial" charset="0"/>
                <a:cs typeface="Arial" charset="0"/>
              </a:defRPr>
            </a:lvl3pPr>
            <a:lvl4pPr marL="1367348" indent="0">
              <a:buNone/>
              <a:defRPr sz="1196">
                <a:latin typeface="Arial" charset="0"/>
                <a:ea typeface="Arial" charset="0"/>
                <a:cs typeface="Arial" charset="0"/>
              </a:defRPr>
            </a:lvl4pPr>
            <a:lvl5pPr marL="1823131" indent="0">
              <a:buNone/>
              <a:defRPr sz="1196">
                <a:latin typeface="Arial" charset="0"/>
                <a:ea typeface="Arial" charset="0"/>
                <a:cs typeface="Arial" charset="0"/>
              </a:defRPr>
            </a:lvl5pPr>
          </a:lstStyle>
          <a:p>
            <a:pPr lvl="0"/>
            <a:r>
              <a:rPr lang="en-US" dirty="0"/>
              <a:t>Deutsche Bank Text Dark Grey 12pt</a:t>
            </a:r>
          </a:p>
        </p:txBody>
      </p:sp>
      <p:sp>
        <p:nvSpPr>
          <p:cNvPr id="18" name="Text Placeholder 20"/>
          <p:cNvSpPr>
            <a:spLocks noGrp="1"/>
          </p:cNvSpPr>
          <p:nvPr>
            <p:ph type="body" sz="quarter" idx="66" hasCustomPrompt="1"/>
          </p:nvPr>
        </p:nvSpPr>
        <p:spPr>
          <a:xfrm>
            <a:off x="7087650" y="2087563"/>
            <a:ext cx="2938999" cy="432000"/>
          </a:xfrm>
          <a:prstGeom prst="rect">
            <a:avLst/>
          </a:prstGeom>
          <a:solidFill>
            <a:schemeClr val="bg2"/>
          </a:solidFill>
          <a:ln w="12700">
            <a:noFill/>
          </a:ln>
        </p:spPr>
        <p:txBody>
          <a:bodyPr lIns="216000" tIns="108000" rIns="216000" bIns="108000" anchor="ctr" anchorCtr="0"/>
          <a:lstStyle>
            <a:lvl1pPr marL="0" indent="0" algn="l">
              <a:buNone/>
              <a:defRPr sz="1196">
                <a:solidFill>
                  <a:schemeClr val="bg1"/>
                </a:solidFill>
                <a:latin typeface="Deutsche Bank Text" charset="0"/>
                <a:ea typeface="Deutsche Bank Text" charset="0"/>
                <a:cs typeface="Deutsche Bank Text" charset="0"/>
              </a:defRPr>
            </a:lvl1pPr>
            <a:lvl2pPr marL="455783" indent="0">
              <a:buNone/>
              <a:defRPr sz="1196">
                <a:latin typeface="Arial" charset="0"/>
                <a:ea typeface="Arial" charset="0"/>
                <a:cs typeface="Arial" charset="0"/>
              </a:defRPr>
            </a:lvl2pPr>
            <a:lvl3pPr marL="911565" indent="0">
              <a:buNone/>
              <a:defRPr sz="1196">
                <a:latin typeface="Arial" charset="0"/>
                <a:ea typeface="Arial" charset="0"/>
                <a:cs typeface="Arial" charset="0"/>
              </a:defRPr>
            </a:lvl3pPr>
            <a:lvl4pPr marL="1367348" indent="0">
              <a:buNone/>
              <a:defRPr sz="1196">
                <a:latin typeface="Arial" charset="0"/>
                <a:ea typeface="Arial" charset="0"/>
                <a:cs typeface="Arial" charset="0"/>
              </a:defRPr>
            </a:lvl4pPr>
            <a:lvl5pPr marL="1823131" indent="0">
              <a:buNone/>
              <a:defRPr sz="1196">
                <a:latin typeface="Arial" charset="0"/>
                <a:ea typeface="Arial" charset="0"/>
                <a:cs typeface="Arial" charset="0"/>
              </a:defRPr>
            </a:lvl5pPr>
          </a:lstStyle>
          <a:p>
            <a:pPr lvl="0"/>
            <a:r>
              <a:rPr lang="en-US" dirty="0"/>
              <a:t>Deutsche Bank Text White 12pt</a:t>
            </a:r>
          </a:p>
        </p:txBody>
      </p:sp>
      <p:sp>
        <p:nvSpPr>
          <p:cNvPr id="19" name="Text Placeholder 20"/>
          <p:cNvSpPr>
            <a:spLocks noGrp="1"/>
          </p:cNvSpPr>
          <p:nvPr>
            <p:ph type="body" sz="quarter" idx="67" hasCustomPrompt="1"/>
          </p:nvPr>
        </p:nvSpPr>
        <p:spPr>
          <a:xfrm>
            <a:off x="7087650" y="2528150"/>
            <a:ext cx="2938999" cy="3880588"/>
          </a:xfrm>
          <a:prstGeom prst="rect">
            <a:avLst/>
          </a:prstGeom>
          <a:solidFill>
            <a:srgbClr val="E6EAE9"/>
          </a:solidFill>
          <a:ln w="12700">
            <a:noFill/>
          </a:ln>
        </p:spPr>
        <p:txBody>
          <a:bodyPr lIns="216000" tIns="180000" rIns="216000" bIns="180000" anchor="t" anchorCtr="0"/>
          <a:lstStyle>
            <a:lvl1pPr marL="108000" indent="-108000" algn="l">
              <a:lnSpc>
                <a:spcPts val="1440"/>
              </a:lnSpc>
              <a:spcBef>
                <a:spcPts val="600"/>
              </a:spcBef>
              <a:buFont typeface="Arial" charset="0"/>
              <a:buChar char="•"/>
              <a:defRPr sz="1196">
                <a:solidFill>
                  <a:schemeClr val="tx2"/>
                </a:solidFill>
                <a:latin typeface="Deutsche Bank Text" charset="0"/>
                <a:ea typeface="Deutsche Bank Text" charset="0"/>
                <a:cs typeface="Deutsche Bank Text" charset="0"/>
              </a:defRPr>
            </a:lvl1pPr>
            <a:lvl2pPr marL="455783" indent="0">
              <a:buNone/>
              <a:defRPr sz="1196">
                <a:latin typeface="Arial" charset="0"/>
                <a:ea typeface="Arial" charset="0"/>
                <a:cs typeface="Arial" charset="0"/>
              </a:defRPr>
            </a:lvl2pPr>
            <a:lvl3pPr marL="911565" indent="0">
              <a:buNone/>
              <a:defRPr sz="1196">
                <a:latin typeface="Arial" charset="0"/>
                <a:ea typeface="Arial" charset="0"/>
                <a:cs typeface="Arial" charset="0"/>
              </a:defRPr>
            </a:lvl3pPr>
            <a:lvl4pPr marL="1367348" indent="0">
              <a:buNone/>
              <a:defRPr sz="1196">
                <a:latin typeface="Arial" charset="0"/>
                <a:ea typeface="Arial" charset="0"/>
                <a:cs typeface="Arial" charset="0"/>
              </a:defRPr>
            </a:lvl4pPr>
            <a:lvl5pPr marL="1823131" indent="0">
              <a:buNone/>
              <a:defRPr sz="1196">
                <a:latin typeface="Arial" charset="0"/>
                <a:ea typeface="Arial" charset="0"/>
                <a:cs typeface="Arial" charset="0"/>
              </a:defRPr>
            </a:lvl5pPr>
          </a:lstStyle>
          <a:p>
            <a:pPr lvl="0"/>
            <a:r>
              <a:rPr lang="en-US" dirty="0"/>
              <a:t>Deutsche Bank Text Dark Grey 12pt</a:t>
            </a:r>
          </a:p>
        </p:txBody>
      </p:sp>
      <p:sp>
        <p:nvSpPr>
          <p:cNvPr id="20" name="Triangle 19"/>
          <p:cNvSpPr/>
          <p:nvPr userDrawn="1"/>
        </p:nvSpPr>
        <p:spPr>
          <a:xfrm rot="5400000">
            <a:off x="6795273" y="2242684"/>
            <a:ext cx="265708" cy="121759"/>
          </a:xfrm>
          <a:prstGeom prst="triangl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994" dirty="0">
              <a:solidFill>
                <a:srgbClr val="FFFFFF"/>
              </a:solidFill>
            </a:endParaRPr>
          </a:p>
        </p:txBody>
      </p:sp>
      <p:sp>
        <p:nvSpPr>
          <p:cNvPr id="14" name="Text Placeholder 6"/>
          <p:cNvSpPr>
            <a:spLocks noGrp="1"/>
          </p:cNvSpPr>
          <p:nvPr>
            <p:ph type="body" sz="quarter" idx="72" hasCustomPrompt="1"/>
          </p:nvPr>
        </p:nvSpPr>
        <p:spPr>
          <a:xfrm>
            <a:off x="702650" y="6764338"/>
            <a:ext cx="9324000" cy="268287"/>
          </a:xfrm>
          <a:prstGeom prst="rect">
            <a:avLst/>
          </a:prstGeom>
        </p:spPr>
        <p:txBody>
          <a:bodyPr lIns="0" tIns="0" rIns="0" bIns="0" anchor="b"/>
          <a:lstStyle>
            <a:lvl1pPr marL="0" indent="0">
              <a:lnSpc>
                <a:spcPts val="800"/>
              </a:lnSpc>
              <a:spcBef>
                <a:spcPts val="0"/>
              </a:spcBef>
              <a:buNone/>
              <a:defRPr sz="800">
                <a:solidFill>
                  <a:schemeClr val="tx2"/>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8pt</a:t>
            </a:r>
          </a:p>
        </p:txBody>
      </p:sp>
    </p:spTree>
    <p:extLst>
      <p:ext uri="{BB962C8B-B14F-4D97-AF65-F5344CB8AC3E}">
        <p14:creationId xmlns:p14="http://schemas.microsoft.com/office/powerpoint/2010/main" val="3514248695"/>
      </p:ext>
    </p:extLst>
  </p:cSld>
  <p:clrMapOvr>
    <a:masterClrMapping/>
  </p:clrMapOvr>
</p:sldLayout>
</file>

<file path=ppt/slideLayouts/slideLayout145.xml><?xml version="1.0" encoding="utf-8"?>
<p:sldLayout xmlns:a="http://schemas.openxmlformats.org/drawingml/2006/main" xmlns:r="http://schemas.openxmlformats.org/officeDocument/2006/relationships" xmlns:p="http://schemas.openxmlformats.org/presentationml/2006/main" preserve="1" userDrawn="1">
  <p:cSld name="11_Custom Layout">
    <p:spTree>
      <p:nvGrpSpPr>
        <p:cNvPr id="1" name=""/>
        <p:cNvGrpSpPr/>
        <p:nvPr/>
      </p:nvGrpSpPr>
      <p:grpSpPr>
        <a:xfrm>
          <a:off x="0" y="0"/>
          <a:ext cx="0" cy="0"/>
          <a:chOff x="0" y="0"/>
          <a:chExt cx="0" cy="0"/>
        </a:xfrm>
      </p:grpSpPr>
      <p:sp>
        <p:nvSpPr>
          <p:cNvPr id="4" name="Rectangle 3"/>
          <p:cNvSpPr/>
          <p:nvPr userDrawn="1"/>
        </p:nvSpPr>
        <p:spPr>
          <a:xfrm>
            <a:off x="3330791" y="2376445"/>
            <a:ext cx="6645600" cy="1800000"/>
          </a:xfrm>
          <a:prstGeom prst="rect">
            <a:avLst/>
          </a:prstGeom>
          <a:solidFill>
            <a:srgbClr val="E6EAE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rgbClr val="FFFFFF"/>
              </a:solidFill>
            </a:endParaRPr>
          </a:p>
        </p:txBody>
      </p:sp>
      <p:sp>
        <p:nvSpPr>
          <p:cNvPr id="5" name="Text Placeholder 21"/>
          <p:cNvSpPr>
            <a:spLocks noGrp="1"/>
          </p:cNvSpPr>
          <p:nvPr>
            <p:ph type="body" sz="quarter" idx="22" hasCustomPrompt="1"/>
          </p:nvPr>
        </p:nvSpPr>
        <p:spPr>
          <a:xfrm>
            <a:off x="701674" y="2087563"/>
            <a:ext cx="2268539" cy="288000"/>
          </a:xfrm>
          <a:prstGeom prst="rect">
            <a:avLst/>
          </a:prstGeom>
          <a:solidFill>
            <a:schemeClr val="bg2"/>
          </a:solidFill>
          <a:ln w="12700">
            <a:noFill/>
          </a:ln>
        </p:spPr>
        <p:txBody>
          <a:bodyPr lIns="216000" tIns="72000" rIns="180000" bIns="72000" anchor="ctr" anchorCtr="0"/>
          <a:lstStyle>
            <a:lvl1pPr marL="0" indent="0">
              <a:buNone/>
              <a:defRPr sz="1196">
                <a:solidFill>
                  <a:schemeClr val="bg1"/>
                </a:solidFill>
                <a:latin typeface="Deutsche Bank Text" charset="0"/>
                <a:ea typeface="Deutsche Bank Text" charset="0"/>
                <a:cs typeface="Deutsche Bank Text" charset="0"/>
              </a:defRPr>
            </a:lvl1pPr>
          </a:lstStyle>
          <a:p>
            <a:pPr lvl="0"/>
            <a:r>
              <a:rPr lang="en-US" dirty="0"/>
              <a:t>Deutsche Bank Text White 12pt</a:t>
            </a:r>
          </a:p>
        </p:txBody>
      </p:sp>
      <p:sp>
        <p:nvSpPr>
          <p:cNvPr id="15" name="Chart Placeholder 14"/>
          <p:cNvSpPr>
            <a:spLocks noGrp="1"/>
          </p:cNvSpPr>
          <p:nvPr>
            <p:ph type="chart" sz="quarter" idx="31" hasCustomPrompt="1"/>
          </p:nvPr>
        </p:nvSpPr>
        <p:spPr>
          <a:xfrm>
            <a:off x="3331987" y="2376516"/>
            <a:ext cx="6694663" cy="1800000"/>
          </a:xfrm>
          <a:prstGeom prst="rect">
            <a:avLst/>
          </a:prstGeom>
          <a:solidFill>
            <a:srgbClr val="E6EAE9"/>
          </a:solidFill>
          <a:ln w="12700">
            <a:noFill/>
          </a:ln>
        </p:spPr>
        <p:txBody>
          <a:bodyPr anchor="ctr"/>
          <a:lstStyle>
            <a:lvl1pPr marL="0" indent="0" algn="ctr">
              <a:buNone/>
              <a:defRPr sz="1196">
                <a:solidFill>
                  <a:schemeClr val="tx2"/>
                </a:solidFill>
                <a:latin typeface="Deutsche Bank Text" charset="0"/>
                <a:ea typeface="Deutsche Bank Text" charset="0"/>
                <a:cs typeface="Deutsche Bank Text" charset="0"/>
              </a:defRPr>
            </a:lvl1pPr>
          </a:lstStyle>
          <a:p>
            <a:r>
              <a:rPr lang="en-US" dirty="0"/>
              <a:t>Click to add chart</a:t>
            </a:r>
          </a:p>
        </p:txBody>
      </p:sp>
      <p:sp>
        <p:nvSpPr>
          <p:cNvPr id="13" name="Text Placeholder 2"/>
          <p:cNvSpPr>
            <a:spLocks noGrp="1"/>
          </p:cNvSpPr>
          <p:nvPr>
            <p:ph type="body" sz="quarter" idx="62" hasCustomPrompt="1"/>
          </p:nvPr>
        </p:nvSpPr>
        <p:spPr>
          <a:xfrm>
            <a:off x="701675" y="441325"/>
            <a:ext cx="2728091" cy="155645"/>
          </a:xfrm>
          <a:prstGeom prst="rect">
            <a:avLst/>
          </a:prstGeom>
        </p:spPr>
        <p:txBody>
          <a:bodyPr lIns="0" tIns="0" rIns="0" bIns="0"/>
          <a:lstStyle>
            <a:lvl1pPr marL="0" indent="0">
              <a:buNone/>
              <a:defRPr sz="997" b="0" i="0" baseline="0">
                <a:solidFill>
                  <a:schemeClr val="accent2"/>
                </a:solidFill>
                <a:latin typeface="Deutsche Bank Text" charset="0"/>
                <a:ea typeface="Deutsche Bank Text" charset="0"/>
                <a:cs typeface="Deutsche Bank Text" charset="0"/>
              </a:defRPr>
            </a:lvl1pPr>
            <a:lvl2pPr marL="455783" indent="0">
              <a:buNone/>
              <a:defRPr/>
            </a:lvl2pPr>
            <a:lvl3pPr marL="911565" indent="0">
              <a:buNone/>
              <a:defRPr/>
            </a:lvl3pPr>
            <a:lvl4pPr marL="1367348" indent="0">
              <a:buNone/>
              <a:defRPr/>
            </a:lvl4pPr>
            <a:lvl5pPr marL="1823131" indent="0">
              <a:buNone/>
              <a:defRPr/>
            </a:lvl5pPr>
          </a:lstStyle>
          <a:p>
            <a:pPr lvl="0"/>
            <a:r>
              <a:rPr lang="en-US" dirty="0"/>
              <a:t>Deutsche Bank Text Orange 10pt</a:t>
            </a:r>
          </a:p>
        </p:txBody>
      </p:sp>
      <p:sp>
        <p:nvSpPr>
          <p:cNvPr id="14" name="Text Placeholder 5"/>
          <p:cNvSpPr>
            <a:spLocks noGrp="1"/>
          </p:cNvSpPr>
          <p:nvPr>
            <p:ph type="body" sz="quarter" idx="23" hasCustomPrompt="1"/>
          </p:nvPr>
        </p:nvSpPr>
        <p:spPr>
          <a:xfrm>
            <a:off x="701674" y="824430"/>
            <a:ext cx="8532813" cy="478908"/>
          </a:xfrm>
          <a:prstGeom prst="rect">
            <a:avLst/>
          </a:prstGeom>
        </p:spPr>
        <p:txBody>
          <a:bodyPr lIns="0" tIns="0" rIns="0" bIns="0"/>
          <a:lstStyle>
            <a:lvl1pPr marL="0" indent="0">
              <a:lnSpc>
                <a:spcPts val="4000"/>
              </a:lnSpc>
              <a:spcBef>
                <a:spcPts val="0"/>
              </a:spcBef>
              <a:buNone/>
              <a:defRPr sz="3600" baseline="0">
                <a:solidFill>
                  <a:schemeClr val="tx1"/>
                </a:solidFill>
                <a:latin typeface="Deutsche Bank Display" charset="0"/>
                <a:ea typeface="Deutsche Bank Display" charset="0"/>
                <a:cs typeface="Deutsche Bank Display" charset="0"/>
              </a:defRPr>
            </a:lvl1pPr>
            <a:lvl2pPr marL="455783" indent="0">
              <a:buNone/>
              <a:defRPr sz="3600">
                <a:latin typeface="Deutsche Bank Display Beta" charset="0"/>
                <a:ea typeface="Deutsche Bank Display Beta" charset="0"/>
                <a:cs typeface="Deutsche Bank Display Beta" charset="0"/>
              </a:defRPr>
            </a:lvl2pPr>
            <a:lvl3pPr marL="911566" indent="0">
              <a:buNone/>
              <a:defRPr sz="3600">
                <a:latin typeface="Deutsche Bank Display Beta" charset="0"/>
                <a:ea typeface="Deutsche Bank Display Beta" charset="0"/>
                <a:cs typeface="Deutsche Bank Display Beta" charset="0"/>
              </a:defRPr>
            </a:lvl3pPr>
            <a:lvl4pPr marL="1367348" indent="0">
              <a:buNone/>
              <a:defRPr sz="3600">
                <a:latin typeface="Deutsche Bank Display Beta" charset="0"/>
                <a:ea typeface="Deutsche Bank Display Beta" charset="0"/>
                <a:cs typeface="Deutsche Bank Display Beta" charset="0"/>
              </a:defRPr>
            </a:lvl4pPr>
            <a:lvl5pPr marL="1823131" indent="0">
              <a:buNone/>
              <a:defRPr sz="3600">
                <a:latin typeface="Deutsche Bank Display Beta" charset="0"/>
                <a:ea typeface="Deutsche Bank Display Beta" charset="0"/>
                <a:cs typeface="Deutsche Bank Display Beta" charset="0"/>
              </a:defRPr>
            </a:lvl5pPr>
          </a:lstStyle>
          <a:p>
            <a:pPr lvl="0"/>
            <a:r>
              <a:rPr lang="en-US" dirty="0"/>
              <a:t>Deutsche Bank Display Dark Blue 36pt</a:t>
            </a:r>
          </a:p>
        </p:txBody>
      </p:sp>
      <p:sp>
        <p:nvSpPr>
          <p:cNvPr id="17" name="Text Placeholder 21"/>
          <p:cNvSpPr>
            <a:spLocks noGrp="1"/>
          </p:cNvSpPr>
          <p:nvPr>
            <p:ph type="body" sz="quarter" idx="63" hasCustomPrompt="1"/>
          </p:nvPr>
        </p:nvSpPr>
        <p:spPr>
          <a:xfrm>
            <a:off x="701675" y="2376558"/>
            <a:ext cx="2268539" cy="1800000"/>
          </a:xfrm>
          <a:prstGeom prst="rect">
            <a:avLst/>
          </a:prstGeom>
          <a:solidFill>
            <a:srgbClr val="E6EAE9"/>
          </a:solidFill>
          <a:ln w="12700">
            <a:noFill/>
          </a:ln>
        </p:spPr>
        <p:txBody>
          <a:bodyPr lIns="216000" tIns="180000" rIns="216000" bIns="180000" anchor="t" anchorCtr="0"/>
          <a:lstStyle>
            <a:lvl1pPr marL="108000" indent="-108000">
              <a:lnSpc>
                <a:spcPts val="1440"/>
              </a:lnSpc>
              <a:spcBef>
                <a:spcPts val="600"/>
              </a:spcBef>
              <a:buFont typeface="Arial" charset="0"/>
              <a:buChar char="•"/>
              <a:defRPr sz="1196">
                <a:solidFill>
                  <a:schemeClr val="tx2"/>
                </a:solidFill>
                <a:latin typeface="Deutsche Bank Text" charset="0"/>
                <a:ea typeface="Deutsche Bank Text" charset="0"/>
                <a:cs typeface="Deutsche Bank Text" charset="0"/>
              </a:defRPr>
            </a:lvl1pPr>
          </a:lstStyle>
          <a:p>
            <a:pPr lvl="0"/>
            <a:r>
              <a:rPr lang="en-US" dirty="0"/>
              <a:t>Deutsche Bank Text Dark Grey 12pt</a:t>
            </a:r>
          </a:p>
        </p:txBody>
      </p:sp>
      <p:sp>
        <p:nvSpPr>
          <p:cNvPr id="18" name="Text Placeholder 21"/>
          <p:cNvSpPr>
            <a:spLocks noGrp="1"/>
          </p:cNvSpPr>
          <p:nvPr>
            <p:ph type="body" sz="quarter" idx="64" hasCustomPrompt="1"/>
          </p:nvPr>
        </p:nvSpPr>
        <p:spPr>
          <a:xfrm>
            <a:off x="3331986" y="2087563"/>
            <a:ext cx="6694663" cy="288000"/>
          </a:xfrm>
          <a:prstGeom prst="rect">
            <a:avLst/>
          </a:prstGeom>
          <a:solidFill>
            <a:schemeClr val="bg2"/>
          </a:solidFill>
          <a:ln w="12700">
            <a:noFill/>
          </a:ln>
        </p:spPr>
        <p:txBody>
          <a:bodyPr lIns="216000" tIns="72000" rIns="180000" bIns="72000" anchor="ctr" anchorCtr="0"/>
          <a:lstStyle>
            <a:lvl1pPr marL="0" indent="0">
              <a:buNone/>
              <a:defRPr sz="1196">
                <a:solidFill>
                  <a:schemeClr val="bg1"/>
                </a:solidFill>
                <a:latin typeface="Deutsche Bank Text" charset="0"/>
                <a:ea typeface="Deutsche Bank Text" charset="0"/>
                <a:cs typeface="Deutsche Bank Text" charset="0"/>
              </a:defRPr>
            </a:lvl1pPr>
          </a:lstStyle>
          <a:p>
            <a:pPr lvl="0"/>
            <a:r>
              <a:rPr lang="en-US" dirty="0"/>
              <a:t>Deutsche Bank Text White 12pt</a:t>
            </a:r>
          </a:p>
        </p:txBody>
      </p:sp>
      <p:sp>
        <p:nvSpPr>
          <p:cNvPr id="16" name="Text Placeholder 6"/>
          <p:cNvSpPr>
            <a:spLocks noGrp="1"/>
          </p:cNvSpPr>
          <p:nvPr>
            <p:ph type="body" sz="quarter" idx="72" hasCustomPrompt="1"/>
          </p:nvPr>
        </p:nvSpPr>
        <p:spPr>
          <a:xfrm>
            <a:off x="702650" y="6764338"/>
            <a:ext cx="9324000" cy="268287"/>
          </a:xfrm>
          <a:prstGeom prst="rect">
            <a:avLst/>
          </a:prstGeom>
        </p:spPr>
        <p:txBody>
          <a:bodyPr lIns="0" tIns="0" rIns="0" bIns="0" anchor="b"/>
          <a:lstStyle>
            <a:lvl1pPr marL="0" indent="0">
              <a:lnSpc>
                <a:spcPts val="800"/>
              </a:lnSpc>
              <a:spcBef>
                <a:spcPts val="0"/>
              </a:spcBef>
              <a:buNone/>
              <a:defRPr sz="800" b="0" i="0">
                <a:solidFill>
                  <a:schemeClr val="tx2"/>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8pt</a:t>
            </a:r>
          </a:p>
        </p:txBody>
      </p:sp>
      <p:sp>
        <p:nvSpPr>
          <p:cNvPr id="25" name="Rectangle 24"/>
          <p:cNvSpPr/>
          <p:nvPr userDrawn="1"/>
        </p:nvSpPr>
        <p:spPr>
          <a:xfrm>
            <a:off x="3330791" y="4608625"/>
            <a:ext cx="6645600" cy="1800000"/>
          </a:xfrm>
          <a:prstGeom prst="rect">
            <a:avLst/>
          </a:prstGeom>
          <a:solidFill>
            <a:srgbClr val="E6EAE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rgbClr val="FFFFFF"/>
              </a:solidFill>
            </a:endParaRPr>
          </a:p>
        </p:txBody>
      </p:sp>
      <p:sp>
        <p:nvSpPr>
          <p:cNvPr id="26" name="Text Placeholder 21"/>
          <p:cNvSpPr>
            <a:spLocks noGrp="1"/>
          </p:cNvSpPr>
          <p:nvPr>
            <p:ph type="body" sz="quarter" idx="73" hasCustomPrompt="1"/>
          </p:nvPr>
        </p:nvSpPr>
        <p:spPr>
          <a:xfrm>
            <a:off x="701674" y="4319743"/>
            <a:ext cx="2268539" cy="288000"/>
          </a:xfrm>
          <a:prstGeom prst="rect">
            <a:avLst/>
          </a:prstGeom>
          <a:solidFill>
            <a:schemeClr val="bg2"/>
          </a:solidFill>
          <a:ln w="12700">
            <a:noFill/>
          </a:ln>
        </p:spPr>
        <p:txBody>
          <a:bodyPr lIns="216000" tIns="72000" rIns="180000" bIns="72000" anchor="ctr" anchorCtr="0"/>
          <a:lstStyle>
            <a:lvl1pPr marL="0" indent="0">
              <a:buNone/>
              <a:defRPr sz="1196">
                <a:solidFill>
                  <a:schemeClr val="bg1"/>
                </a:solidFill>
                <a:latin typeface="Deutsche Bank Text" charset="0"/>
                <a:ea typeface="Deutsche Bank Text" charset="0"/>
                <a:cs typeface="Deutsche Bank Text" charset="0"/>
              </a:defRPr>
            </a:lvl1pPr>
          </a:lstStyle>
          <a:p>
            <a:pPr lvl="0"/>
            <a:r>
              <a:rPr lang="en-US" dirty="0"/>
              <a:t>Deutsche Bank Text White 12pt</a:t>
            </a:r>
          </a:p>
        </p:txBody>
      </p:sp>
      <p:sp>
        <p:nvSpPr>
          <p:cNvPr id="27" name="Chart Placeholder 14"/>
          <p:cNvSpPr>
            <a:spLocks noGrp="1"/>
          </p:cNvSpPr>
          <p:nvPr>
            <p:ph type="chart" sz="quarter" idx="74" hasCustomPrompt="1"/>
          </p:nvPr>
        </p:nvSpPr>
        <p:spPr>
          <a:xfrm>
            <a:off x="3331987" y="4608696"/>
            <a:ext cx="6694663" cy="1800000"/>
          </a:xfrm>
          <a:prstGeom prst="rect">
            <a:avLst/>
          </a:prstGeom>
          <a:solidFill>
            <a:srgbClr val="E6EAE9"/>
          </a:solidFill>
          <a:ln w="12700">
            <a:noFill/>
          </a:ln>
        </p:spPr>
        <p:txBody>
          <a:bodyPr anchor="ctr"/>
          <a:lstStyle>
            <a:lvl1pPr marL="0" indent="0" algn="ctr">
              <a:buNone/>
              <a:defRPr sz="1196">
                <a:solidFill>
                  <a:schemeClr val="tx2"/>
                </a:solidFill>
                <a:latin typeface="Deutsche Bank Text" charset="0"/>
                <a:ea typeface="Deutsche Bank Text" charset="0"/>
                <a:cs typeface="Deutsche Bank Text" charset="0"/>
              </a:defRPr>
            </a:lvl1pPr>
          </a:lstStyle>
          <a:p>
            <a:r>
              <a:rPr lang="en-US" dirty="0"/>
              <a:t>Click to add chart</a:t>
            </a:r>
          </a:p>
        </p:txBody>
      </p:sp>
      <p:sp>
        <p:nvSpPr>
          <p:cNvPr id="28" name="Text Placeholder 21"/>
          <p:cNvSpPr>
            <a:spLocks noGrp="1"/>
          </p:cNvSpPr>
          <p:nvPr>
            <p:ph type="body" sz="quarter" idx="75" hasCustomPrompt="1"/>
          </p:nvPr>
        </p:nvSpPr>
        <p:spPr>
          <a:xfrm>
            <a:off x="701675" y="4608738"/>
            <a:ext cx="2268539" cy="1800000"/>
          </a:xfrm>
          <a:prstGeom prst="rect">
            <a:avLst/>
          </a:prstGeom>
          <a:solidFill>
            <a:srgbClr val="E6EAE9"/>
          </a:solidFill>
          <a:ln w="12700">
            <a:noFill/>
          </a:ln>
        </p:spPr>
        <p:txBody>
          <a:bodyPr lIns="216000" tIns="180000" rIns="216000" bIns="180000" anchor="t" anchorCtr="0"/>
          <a:lstStyle>
            <a:lvl1pPr marL="108000" indent="-108000">
              <a:lnSpc>
                <a:spcPts val="1440"/>
              </a:lnSpc>
              <a:spcBef>
                <a:spcPts val="600"/>
              </a:spcBef>
              <a:buFont typeface="Arial" charset="0"/>
              <a:buChar char="•"/>
              <a:defRPr sz="1196">
                <a:solidFill>
                  <a:schemeClr val="tx2"/>
                </a:solidFill>
                <a:latin typeface="Deutsche Bank Text" charset="0"/>
                <a:ea typeface="Deutsche Bank Text" charset="0"/>
                <a:cs typeface="Deutsche Bank Text" charset="0"/>
              </a:defRPr>
            </a:lvl1pPr>
          </a:lstStyle>
          <a:p>
            <a:pPr lvl="0"/>
            <a:r>
              <a:rPr lang="en-US" dirty="0"/>
              <a:t>Deutsche Bank Text Dark Grey 12pt</a:t>
            </a:r>
          </a:p>
        </p:txBody>
      </p:sp>
      <p:sp>
        <p:nvSpPr>
          <p:cNvPr id="29" name="Text Placeholder 21"/>
          <p:cNvSpPr>
            <a:spLocks noGrp="1"/>
          </p:cNvSpPr>
          <p:nvPr>
            <p:ph type="body" sz="quarter" idx="76" hasCustomPrompt="1"/>
          </p:nvPr>
        </p:nvSpPr>
        <p:spPr>
          <a:xfrm>
            <a:off x="3331986" y="4319743"/>
            <a:ext cx="6694663" cy="288000"/>
          </a:xfrm>
          <a:prstGeom prst="rect">
            <a:avLst/>
          </a:prstGeom>
          <a:solidFill>
            <a:schemeClr val="bg2"/>
          </a:solidFill>
          <a:ln w="12700">
            <a:noFill/>
          </a:ln>
        </p:spPr>
        <p:txBody>
          <a:bodyPr lIns="216000" tIns="72000" rIns="180000" bIns="72000" anchor="ctr" anchorCtr="0"/>
          <a:lstStyle>
            <a:lvl1pPr marL="0" indent="0">
              <a:buNone/>
              <a:defRPr sz="1196">
                <a:solidFill>
                  <a:schemeClr val="bg1"/>
                </a:solidFill>
                <a:latin typeface="Deutsche Bank Text" charset="0"/>
                <a:ea typeface="Deutsche Bank Text" charset="0"/>
                <a:cs typeface="Deutsche Bank Text" charset="0"/>
              </a:defRPr>
            </a:lvl1pPr>
          </a:lstStyle>
          <a:p>
            <a:pPr lvl="0"/>
            <a:r>
              <a:rPr lang="en-US" dirty="0"/>
              <a:t>Deutsche Bank Text White 12pt</a:t>
            </a:r>
          </a:p>
        </p:txBody>
      </p:sp>
    </p:spTree>
    <p:extLst>
      <p:ext uri="{BB962C8B-B14F-4D97-AF65-F5344CB8AC3E}">
        <p14:creationId xmlns:p14="http://schemas.microsoft.com/office/powerpoint/2010/main" val="3835971479"/>
      </p:ext>
    </p:extLst>
  </p:cSld>
  <p:clrMapOvr>
    <a:masterClrMapping/>
  </p:clrMapOvr>
</p:sldLayout>
</file>

<file path=ppt/slideLayouts/slideLayout146.xml><?xml version="1.0" encoding="utf-8"?>
<p:sldLayout xmlns:a="http://schemas.openxmlformats.org/drawingml/2006/main" xmlns:r="http://schemas.openxmlformats.org/officeDocument/2006/relationships" xmlns:p="http://schemas.openxmlformats.org/presentationml/2006/main" preserve="1" userDrawn="1">
  <p:cSld name="14_Custom Layout">
    <p:spTree>
      <p:nvGrpSpPr>
        <p:cNvPr id="1" name=""/>
        <p:cNvGrpSpPr/>
        <p:nvPr/>
      </p:nvGrpSpPr>
      <p:grpSpPr>
        <a:xfrm>
          <a:off x="0" y="0"/>
          <a:ext cx="0" cy="0"/>
          <a:chOff x="0" y="0"/>
          <a:chExt cx="0" cy="0"/>
        </a:xfrm>
      </p:grpSpPr>
      <p:sp>
        <p:nvSpPr>
          <p:cNvPr id="5" name="Chart Placeholder 14"/>
          <p:cNvSpPr>
            <a:spLocks noGrp="1"/>
          </p:cNvSpPr>
          <p:nvPr>
            <p:ph type="chart" sz="quarter" idx="22" hasCustomPrompt="1"/>
          </p:nvPr>
        </p:nvSpPr>
        <p:spPr>
          <a:xfrm>
            <a:off x="701675" y="2359469"/>
            <a:ext cx="4572000" cy="4049269"/>
          </a:xfrm>
          <a:prstGeom prst="rect">
            <a:avLst/>
          </a:prstGeom>
          <a:noFill/>
        </p:spPr>
        <p:txBody>
          <a:bodyPr anchor="ctr"/>
          <a:lstStyle>
            <a:lvl1pPr marL="0" indent="0" algn="ctr">
              <a:buNone/>
              <a:defRPr sz="1196">
                <a:solidFill>
                  <a:srgbClr val="535B61"/>
                </a:solidFill>
                <a:latin typeface="Deutsche Bank Text" charset="0"/>
                <a:ea typeface="Deutsche Bank Text" charset="0"/>
                <a:cs typeface="Deutsche Bank Text" charset="0"/>
              </a:defRPr>
            </a:lvl1pPr>
          </a:lstStyle>
          <a:p>
            <a:r>
              <a:rPr lang="en-US" dirty="0"/>
              <a:t>Click to add chart</a:t>
            </a:r>
          </a:p>
        </p:txBody>
      </p:sp>
      <p:sp>
        <p:nvSpPr>
          <p:cNvPr id="10" name="Text Placeholder 2"/>
          <p:cNvSpPr>
            <a:spLocks noGrp="1"/>
          </p:cNvSpPr>
          <p:nvPr>
            <p:ph type="body" sz="quarter" idx="62" hasCustomPrompt="1"/>
          </p:nvPr>
        </p:nvSpPr>
        <p:spPr>
          <a:xfrm>
            <a:off x="701675" y="441325"/>
            <a:ext cx="2728091" cy="155645"/>
          </a:xfrm>
          <a:prstGeom prst="rect">
            <a:avLst/>
          </a:prstGeom>
        </p:spPr>
        <p:txBody>
          <a:bodyPr lIns="0" tIns="0" rIns="0" bIns="0"/>
          <a:lstStyle>
            <a:lvl1pPr marL="0" indent="0">
              <a:buNone/>
              <a:defRPr sz="997" b="0" i="0" baseline="0">
                <a:solidFill>
                  <a:schemeClr val="accent2"/>
                </a:solidFill>
                <a:latin typeface="Deutsche Bank Text" charset="0"/>
                <a:ea typeface="Deutsche Bank Text" charset="0"/>
                <a:cs typeface="Deutsche Bank Text" charset="0"/>
              </a:defRPr>
            </a:lvl1pPr>
            <a:lvl2pPr marL="455783" indent="0">
              <a:buNone/>
              <a:defRPr/>
            </a:lvl2pPr>
            <a:lvl3pPr marL="911565" indent="0">
              <a:buNone/>
              <a:defRPr/>
            </a:lvl3pPr>
            <a:lvl4pPr marL="1367348" indent="0">
              <a:buNone/>
              <a:defRPr/>
            </a:lvl4pPr>
            <a:lvl5pPr marL="1823131" indent="0">
              <a:buNone/>
              <a:defRPr/>
            </a:lvl5pPr>
          </a:lstStyle>
          <a:p>
            <a:pPr lvl="0"/>
            <a:r>
              <a:rPr lang="en-US" dirty="0"/>
              <a:t>Deutsche Bank Text Orange 10pt</a:t>
            </a:r>
          </a:p>
        </p:txBody>
      </p:sp>
      <p:sp>
        <p:nvSpPr>
          <p:cNvPr id="11" name="Text Placeholder 5"/>
          <p:cNvSpPr>
            <a:spLocks noGrp="1"/>
          </p:cNvSpPr>
          <p:nvPr>
            <p:ph type="body" sz="quarter" idx="63" hasCustomPrompt="1"/>
          </p:nvPr>
        </p:nvSpPr>
        <p:spPr>
          <a:xfrm>
            <a:off x="701674" y="824430"/>
            <a:ext cx="8532813" cy="478908"/>
          </a:xfrm>
          <a:prstGeom prst="rect">
            <a:avLst/>
          </a:prstGeom>
        </p:spPr>
        <p:txBody>
          <a:bodyPr lIns="0" tIns="0" rIns="0" bIns="0"/>
          <a:lstStyle>
            <a:lvl1pPr marL="0" indent="0">
              <a:lnSpc>
                <a:spcPts val="4000"/>
              </a:lnSpc>
              <a:spcBef>
                <a:spcPts val="0"/>
              </a:spcBef>
              <a:buNone/>
              <a:defRPr sz="3600" baseline="0">
                <a:solidFill>
                  <a:schemeClr val="tx1"/>
                </a:solidFill>
                <a:latin typeface="Deutsche Bank Display" charset="0"/>
                <a:ea typeface="Deutsche Bank Display" charset="0"/>
                <a:cs typeface="Deutsche Bank Display" charset="0"/>
              </a:defRPr>
            </a:lvl1pPr>
            <a:lvl2pPr marL="455783" indent="0">
              <a:buNone/>
              <a:defRPr sz="3600">
                <a:latin typeface="Deutsche Bank Display Beta" charset="0"/>
                <a:ea typeface="Deutsche Bank Display Beta" charset="0"/>
                <a:cs typeface="Deutsche Bank Display Beta" charset="0"/>
              </a:defRPr>
            </a:lvl2pPr>
            <a:lvl3pPr marL="911566" indent="0">
              <a:buNone/>
              <a:defRPr sz="3600">
                <a:latin typeface="Deutsche Bank Display Beta" charset="0"/>
                <a:ea typeface="Deutsche Bank Display Beta" charset="0"/>
                <a:cs typeface="Deutsche Bank Display Beta" charset="0"/>
              </a:defRPr>
            </a:lvl3pPr>
            <a:lvl4pPr marL="1367348" indent="0">
              <a:buNone/>
              <a:defRPr sz="3600">
                <a:latin typeface="Deutsche Bank Display Beta" charset="0"/>
                <a:ea typeface="Deutsche Bank Display Beta" charset="0"/>
                <a:cs typeface="Deutsche Bank Display Beta" charset="0"/>
              </a:defRPr>
            </a:lvl4pPr>
            <a:lvl5pPr marL="1823131" indent="0">
              <a:buNone/>
              <a:defRPr sz="3600">
                <a:latin typeface="Deutsche Bank Display Beta" charset="0"/>
                <a:ea typeface="Deutsche Bank Display Beta" charset="0"/>
                <a:cs typeface="Deutsche Bank Display Beta" charset="0"/>
              </a:defRPr>
            </a:lvl5pPr>
          </a:lstStyle>
          <a:p>
            <a:pPr lvl="0"/>
            <a:r>
              <a:rPr lang="en-US" dirty="0"/>
              <a:t>Deutsche Bank Display Dark Blue 36pt</a:t>
            </a:r>
          </a:p>
        </p:txBody>
      </p:sp>
      <p:sp>
        <p:nvSpPr>
          <p:cNvPr id="14" name="Chart Placeholder 14"/>
          <p:cNvSpPr>
            <a:spLocks noGrp="1"/>
          </p:cNvSpPr>
          <p:nvPr>
            <p:ph type="chart" sz="quarter" idx="65" hasCustomPrompt="1"/>
          </p:nvPr>
        </p:nvSpPr>
        <p:spPr>
          <a:xfrm>
            <a:off x="5418138" y="2359469"/>
            <a:ext cx="4608511" cy="4049269"/>
          </a:xfrm>
          <a:prstGeom prst="rect">
            <a:avLst/>
          </a:prstGeom>
          <a:noFill/>
        </p:spPr>
        <p:txBody>
          <a:bodyPr anchor="ctr"/>
          <a:lstStyle>
            <a:lvl1pPr marL="0" indent="0" algn="ctr">
              <a:buNone/>
              <a:defRPr sz="1196">
                <a:solidFill>
                  <a:srgbClr val="535B61"/>
                </a:solidFill>
                <a:latin typeface="Deutsche Bank Text" charset="0"/>
                <a:ea typeface="Deutsche Bank Text" charset="0"/>
                <a:cs typeface="Deutsche Bank Text" charset="0"/>
              </a:defRPr>
            </a:lvl1pPr>
          </a:lstStyle>
          <a:p>
            <a:r>
              <a:rPr lang="en-US" dirty="0"/>
              <a:t>Click to add chart</a:t>
            </a:r>
          </a:p>
        </p:txBody>
      </p:sp>
      <p:cxnSp>
        <p:nvCxnSpPr>
          <p:cNvPr id="17" name="Straight Connector 16"/>
          <p:cNvCxnSpPr/>
          <p:nvPr userDrawn="1"/>
        </p:nvCxnSpPr>
        <p:spPr>
          <a:xfrm>
            <a:off x="701675" y="2359469"/>
            <a:ext cx="4572000" cy="0"/>
          </a:xfrm>
          <a:prstGeom prst="line">
            <a:avLst/>
          </a:prstGeom>
          <a:ln w="6350">
            <a:solidFill>
              <a:srgbClr val="A7A8AA"/>
            </a:solidFill>
          </a:ln>
        </p:spPr>
        <p:style>
          <a:lnRef idx="1">
            <a:schemeClr val="accent1"/>
          </a:lnRef>
          <a:fillRef idx="0">
            <a:schemeClr val="accent1"/>
          </a:fillRef>
          <a:effectRef idx="0">
            <a:schemeClr val="accent1"/>
          </a:effectRef>
          <a:fontRef idx="minor">
            <a:schemeClr val="tx1"/>
          </a:fontRef>
        </p:style>
      </p:cxnSp>
      <p:sp>
        <p:nvSpPr>
          <p:cNvPr id="18" name="Text Placeholder 3"/>
          <p:cNvSpPr>
            <a:spLocks noGrp="1"/>
          </p:cNvSpPr>
          <p:nvPr>
            <p:ph type="body" sz="quarter" idx="73" hasCustomPrompt="1"/>
          </p:nvPr>
        </p:nvSpPr>
        <p:spPr>
          <a:xfrm>
            <a:off x="701676" y="2087563"/>
            <a:ext cx="4572000" cy="202388"/>
          </a:xfrm>
          <a:prstGeom prst="rect">
            <a:avLst/>
          </a:prstGeom>
        </p:spPr>
        <p:txBody>
          <a:bodyPr lIns="0" tIns="0" rIns="0" bIns="0"/>
          <a:lstStyle>
            <a:lvl1pPr marL="0" indent="0">
              <a:buNone/>
              <a:defRPr sz="1400" b="0" i="0" baseline="0">
                <a:solidFill>
                  <a:schemeClr val="tx1"/>
                </a:solidFill>
                <a:latin typeface="Deutsche Bank Text" charset="0"/>
                <a:ea typeface="Deutsche Bank Text" charset="0"/>
                <a:cs typeface="Deutsche Bank Text" charset="0"/>
              </a:defRPr>
            </a:lvl1pPr>
          </a:lstStyle>
          <a:p>
            <a:pPr lvl="0"/>
            <a:r>
              <a:rPr lang="en-US" dirty="0"/>
              <a:t>Deutsche Bank Text Dark Blue 14pt</a:t>
            </a:r>
          </a:p>
        </p:txBody>
      </p:sp>
      <p:cxnSp>
        <p:nvCxnSpPr>
          <p:cNvPr id="19" name="Straight Connector 18"/>
          <p:cNvCxnSpPr/>
          <p:nvPr userDrawn="1"/>
        </p:nvCxnSpPr>
        <p:spPr>
          <a:xfrm>
            <a:off x="5418137" y="2359469"/>
            <a:ext cx="4608513" cy="0"/>
          </a:xfrm>
          <a:prstGeom prst="line">
            <a:avLst/>
          </a:prstGeom>
          <a:ln w="6350">
            <a:solidFill>
              <a:srgbClr val="A7A8AA"/>
            </a:solidFill>
          </a:ln>
        </p:spPr>
        <p:style>
          <a:lnRef idx="1">
            <a:schemeClr val="accent1"/>
          </a:lnRef>
          <a:fillRef idx="0">
            <a:schemeClr val="accent1"/>
          </a:fillRef>
          <a:effectRef idx="0">
            <a:schemeClr val="accent1"/>
          </a:effectRef>
          <a:fontRef idx="minor">
            <a:schemeClr val="tx1"/>
          </a:fontRef>
        </p:style>
      </p:cxnSp>
      <p:sp>
        <p:nvSpPr>
          <p:cNvPr id="20" name="Text Placeholder 3"/>
          <p:cNvSpPr>
            <a:spLocks noGrp="1"/>
          </p:cNvSpPr>
          <p:nvPr>
            <p:ph type="body" sz="quarter" idx="74" hasCustomPrompt="1"/>
          </p:nvPr>
        </p:nvSpPr>
        <p:spPr>
          <a:xfrm>
            <a:off x="5418138" y="2087563"/>
            <a:ext cx="4608512" cy="202388"/>
          </a:xfrm>
          <a:prstGeom prst="rect">
            <a:avLst/>
          </a:prstGeom>
        </p:spPr>
        <p:txBody>
          <a:bodyPr lIns="0" tIns="0" rIns="0" bIns="0"/>
          <a:lstStyle>
            <a:lvl1pPr marL="0" indent="0">
              <a:buNone/>
              <a:defRPr sz="1400" b="0" i="0" baseline="0">
                <a:solidFill>
                  <a:schemeClr val="tx1"/>
                </a:solidFill>
                <a:latin typeface="Deutsche Bank Text" charset="0"/>
                <a:ea typeface="Deutsche Bank Text" charset="0"/>
                <a:cs typeface="Deutsche Bank Text" charset="0"/>
              </a:defRPr>
            </a:lvl1pPr>
          </a:lstStyle>
          <a:p>
            <a:pPr lvl="0"/>
            <a:r>
              <a:rPr lang="en-US" dirty="0"/>
              <a:t>Deutsche Bank Text Dark Blue 14pt</a:t>
            </a:r>
          </a:p>
        </p:txBody>
      </p:sp>
      <p:sp>
        <p:nvSpPr>
          <p:cNvPr id="13" name="Text Placeholder 6"/>
          <p:cNvSpPr>
            <a:spLocks noGrp="1"/>
          </p:cNvSpPr>
          <p:nvPr>
            <p:ph type="body" sz="quarter" idx="72" hasCustomPrompt="1"/>
          </p:nvPr>
        </p:nvSpPr>
        <p:spPr>
          <a:xfrm>
            <a:off x="702650" y="6764338"/>
            <a:ext cx="9324000" cy="268287"/>
          </a:xfrm>
          <a:prstGeom prst="rect">
            <a:avLst/>
          </a:prstGeom>
        </p:spPr>
        <p:txBody>
          <a:bodyPr lIns="0" tIns="0" rIns="0" bIns="0" anchor="b"/>
          <a:lstStyle>
            <a:lvl1pPr marL="0" indent="0">
              <a:lnSpc>
                <a:spcPts val="800"/>
              </a:lnSpc>
              <a:spcBef>
                <a:spcPts val="0"/>
              </a:spcBef>
              <a:buNone/>
              <a:defRPr sz="800">
                <a:solidFill>
                  <a:schemeClr val="tx2"/>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8pt</a:t>
            </a:r>
          </a:p>
        </p:txBody>
      </p:sp>
    </p:spTree>
    <p:extLst>
      <p:ext uri="{BB962C8B-B14F-4D97-AF65-F5344CB8AC3E}">
        <p14:creationId xmlns:p14="http://schemas.microsoft.com/office/powerpoint/2010/main" val="164109030"/>
      </p:ext>
    </p:extLst>
  </p:cSld>
  <p:clrMapOvr>
    <a:masterClrMapping/>
  </p:clrMapOvr>
</p:sldLayout>
</file>

<file path=ppt/slideLayouts/slideLayout147.xml><?xml version="1.0" encoding="utf-8"?>
<p:sldLayout xmlns:a="http://schemas.openxmlformats.org/drawingml/2006/main" xmlns:r="http://schemas.openxmlformats.org/officeDocument/2006/relationships" xmlns:p="http://schemas.openxmlformats.org/presentationml/2006/main" preserve="1" userDrawn="1">
  <p:cSld name="52_Custom Layout">
    <p:spTree>
      <p:nvGrpSpPr>
        <p:cNvPr id="1" name=""/>
        <p:cNvGrpSpPr/>
        <p:nvPr/>
      </p:nvGrpSpPr>
      <p:grpSpPr>
        <a:xfrm>
          <a:off x="0" y="0"/>
          <a:ext cx="0" cy="0"/>
          <a:chOff x="0" y="0"/>
          <a:chExt cx="0" cy="0"/>
        </a:xfrm>
      </p:grpSpPr>
      <p:sp>
        <p:nvSpPr>
          <p:cNvPr id="3" name="Rectangle 2"/>
          <p:cNvSpPr/>
          <p:nvPr userDrawn="1"/>
        </p:nvSpPr>
        <p:spPr>
          <a:xfrm>
            <a:off x="711011" y="2636153"/>
            <a:ext cx="2978340" cy="3772585"/>
          </a:xfrm>
          <a:prstGeom prst="rect">
            <a:avLst/>
          </a:prstGeom>
          <a:solidFill>
            <a:srgbClr val="E6EAE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994" dirty="0">
              <a:solidFill>
                <a:srgbClr val="FFFFFF"/>
              </a:solidFill>
            </a:endParaRPr>
          </a:p>
        </p:txBody>
      </p:sp>
      <p:sp>
        <p:nvSpPr>
          <p:cNvPr id="5" name="Chart Placeholder 14"/>
          <p:cNvSpPr>
            <a:spLocks noGrp="1"/>
          </p:cNvSpPr>
          <p:nvPr>
            <p:ph type="chart" sz="quarter" idx="22" hasCustomPrompt="1"/>
          </p:nvPr>
        </p:nvSpPr>
        <p:spPr>
          <a:xfrm>
            <a:off x="702218" y="2636153"/>
            <a:ext cx="2987132" cy="3772585"/>
          </a:xfrm>
          <a:prstGeom prst="rect">
            <a:avLst/>
          </a:prstGeom>
          <a:solidFill>
            <a:srgbClr val="E6EAE9"/>
          </a:solidFill>
        </p:spPr>
        <p:txBody>
          <a:bodyPr anchor="ctr"/>
          <a:lstStyle>
            <a:lvl1pPr marL="0" indent="0" algn="ctr">
              <a:buNone/>
              <a:defRPr sz="1196">
                <a:solidFill>
                  <a:schemeClr val="tx2"/>
                </a:solidFill>
                <a:latin typeface="Deutsche Bank Text" charset="0"/>
                <a:ea typeface="Deutsche Bank Text" charset="0"/>
                <a:cs typeface="Deutsche Bank Text" charset="0"/>
              </a:defRPr>
            </a:lvl1pPr>
          </a:lstStyle>
          <a:p>
            <a:r>
              <a:rPr lang="en-US" dirty="0"/>
              <a:t>Click to add chart</a:t>
            </a:r>
          </a:p>
        </p:txBody>
      </p:sp>
      <p:sp>
        <p:nvSpPr>
          <p:cNvPr id="10" name="Text Placeholder 2"/>
          <p:cNvSpPr>
            <a:spLocks noGrp="1"/>
          </p:cNvSpPr>
          <p:nvPr>
            <p:ph type="body" sz="quarter" idx="62" hasCustomPrompt="1"/>
          </p:nvPr>
        </p:nvSpPr>
        <p:spPr>
          <a:xfrm>
            <a:off x="701675" y="441325"/>
            <a:ext cx="2728091" cy="155645"/>
          </a:xfrm>
          <a:prstGeom prst="rect">
            <a:avLst/>
          </a:prstGeom>
        </p:spPr>
        <p:txBody>
          <a:bodyPr lIns="0" tIns="0" rIns="0" bIns="0"/>
          <a:lstStyle>
            <a:lvl1pPr marL="0" indent="0">
              <a:buNone/>
              <a:defRPr sz="997" b="0" i="0" baseline="0">
                <a:solidFill>
                  <a:schemeClr val="accent2"/>
                </a:solidFill>
                <a:latin typeface="Deutsche Bank Text" charset="0"/>
                <a:ea typeface="Deutsche Bank Text" charset="0"/>
                <a:cs typeface="Deutsche Bank Text" charset="0"/>
              </a:defRPr>
            </a:lvl1pPr>
            <a:lvl2pPr marL="455783" indent="0">
              <a:buNone/>
              <a:defRPr/>
            </a:lvl2pPr>
            <a:lvl3pPr marL="911565" indent="0">
              <a:buNone/>
              <a:defRPr/>
            </a:lvl3pPr>
            <a:lvl4pPr marL="1367348" indent="0">
              <a:buNone/>
              <a:defRPr/>
            </a:lvl4pPr>
            <a:lvl5pPr marL="1823131" indent="0">
              <a:buNone/>
              <a:defRPr/>
            </a:lvl5pPr>
          </a:lstStyle>
          <a:p>
            <a:pPr lvl="0"/>
            <a:r>
              <a:rPr lang="en-US" dirty="0"/>
              <a:t>Deutsche Bank Text Orange 10pt</a:t>
            </a:r>
          </a:p>
        </p:txBody>
      </p:sp>
      <p:sp>
        <p:nvSpPr>
          <p:cNvPr id="11" name="Text Placeholder 5"/>
          <p:cNvSpPr>
            <a:spLocks noGrp="1"/>
          </p:cNvSpPr>
          <p:nvPr>
            <p:ph type="body" sz="quarter" idx="63" hasCustomPrompt="1"/>
          </p:nvPr>
        </p:nvSpPr>
        <p:spPr>
          <a:xfrm>
            <a:off x="701674" y="824430"/>
            <a:ext cx="8532813" cy="478908"/>
          </a:xfrm>
          <a:prstGeom prst="rect">
            <a:avLst/>
          </a:prstGeom>
        </p:spPr>
        <p:txBody>
          <a:bodyPr lIns="0" tIns="0" rIns="0" bIns="0"/>
          <a:lstStyle>
            <a:lvl1pPr marL="0" indent="0">
              <a:lnSpc>
                <a:spcPts val="4000"/>
              </a:lnSpc>
              <a:spcBef>
                <a:spcPts val="0"/>
              </a:spcBef>
              <a:buNone/>
              <a:defRPr sz="3600" baseline="0">
                <a:solidFill>
                  <a:schemeClr val="tx1"/>
                </a:solidFill>
                <a:latin typeface="Deutsche Bank Display" charset="0"/>
                <a:ea typeface="Deutsche Bank Display" charset="0"/>
                <a:cs typeface="Deutsche Bank Display" charset="0"/>
              </a:defRPr>
            </a:lvl1pPr>
            <a:lvl2pPr marL="455783" indent="0">
              <a:buNone/>
              <a:defRPr sz="3600">
                <a:latin typeface="Deutsche Bank Display Beta" charset="0"/>
                <a:ea typeface="Deutsche Bank Display Beta" charset="0"/>
                <a:cs typeface="Deutsche Bank Display Beta" charset="0"/>
              </a:defRPr>
            </a:lvl2pPr>
            <a:lvl3pPr marL="911566" indent="0">
              <a:buNone/>
              <a:defRPr sz="3600">
                <a:latin typeface="Deutsche Bank Display Beta" charset="0"/>
                <a:ea typeface="Deutsche Bank Display Beta" charset="0"/>
                <a:cs typeface="Deutsche Bank Display Beta" charset="0"/>
              </a:defRPr>
            </a:lvl3pPr>
            <a:lvl4pPr marL="1367348" indent="0">
              <a:buNone/>
              <a:defRPr sz="3600">
                <a:latin typeface="Deutsche Bank Display Beta" charset="0"/>
                <a:ea typeface="Deutsche Bank Display Beta" charset="0"/>
                <a:cs typeface="Deutsche Bank Display Beta" charset="0"/>
              </a:defRPr>
            </a:lvl4pPr>
            <a:lvl5pPr marL="1823131" indent="0">
              <a:buNone/>
              <a:defRPr sz="3600">
                <a:latin typeface="Deutsche Bank Display Beta" charset="0"/>
                <a:ea typeface="Deutsche Bank Display Beta" charset="0"/>
                <a:cs typeface="Deutsche Bank Display Beta" charset="0"/>
              </a:defRPr>
            </a:lvl5pPr>
          </a:lstStyle>
          <a:p>
            <a:pPr lvl="0"/>
            <a:r>
              <a:rPr lang="en-US" dirty="0"/>
              <a:t>Deutsche Bank Display Dark Blue 36pt</a:t>
            </a:r>
          </a:p>
        </p:txBody>
      </p:sp>
      <p:sp>
        <p:nvSpPr>
          <p:cNvPr id="12" name="Text Placeholder 21"/>
          <p:cNvSpPr>
            <a:spLocks noGrp="1"/>
          </p:cNvSpPr>
          <p:nvPr>
            <p:ph type="body" sz="quarter" idx="64" hasCustomPrompt="1"/>
          </p:nvPr>
        </p:nvSpPr>
        <p:spPr>
          <a:xfrm>
            <a:off x="702266" y="2092436"/>
            <a:ext cx="2987084" cy="543717"/>
          </a:xfrm>
          <a:prstGeom prst="rect">
            <a:avLst/>
          </a:prstGeom>
          <a:solidFill>
            <a:schemeClr val="bg2"/>
          </a:solidFill>
          <a:ln w="12700">
            <a:noFill/>
          </a:ln>
        </p:spPr>
        <p:txBody>
          <a:bodyPr lIns="216000" tIns="72000" rIns="180000" bIns="72000" anchor="ctr" anchorCtr="0"/>
          <a:lstStyle>
            <a:lvl1pPr marL="0" indent="0">
              <a:buNone/>
              <a:defRPr sz="1196">
                <a:solidFill>
                  <a:schemeClr val="bg1"/>
                </a:solidFill>
                <a:latin typeface="Deutsche Bank Text" charset="0"/>
                <a:ea typeface="Deutsche Bank Text" charset="0"/>
                <a:cs typeface="Deutsche Bank Text" charset="0"/>
              </a:defRPr>
            </a:lvl1pPr>
          </a:lstStyle>
          <a:p>
            <a:pPr lvl="0"/>
            <a:r>
              <a:rPr lang="en-US" dirty="0"/>
              <a:t>Deutsche Bank Text White 12pt</a:t>
            </a:r>
          </a:p>
        </p:txBody>
      </p:sp>
      <p:sp>
        <p:nvSpPr>
          <p:cNvPr id="16" name="Rectangle 15"/>
          <p:cNvSpPr/>
          <p:nvPr userDrawn="1"/>
        </p:nvSpPr>
        <p:spPr>
          <a:xfrm>
            <a:off x="3842605" y="2636153"/>
            <a:ext cx="3015287" cy="3772585"/>
          </a:xfrm>
          <a:prstGeom prst="rect">
            <a:avLst/>
          </a:prstGeom>
          <a:solidFill>
            <a:srgbClr val="E6EAE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994" dirty="0">
              <a:solidFill>
                <a:srgbClr val="FFFFFF"/>
              </a:solidFill>
            </a:endParaRPr>
          </a:p>
        </p:txBody>
      </p:sp>
      <p:sp>
        <p:nvSpPr>
          <p:cNvPr id="17" name="Chart Placeholder 14"/>
          <p:cNvSpPr>
            <a:spLocks noGrp="1"/>
          </p:cNvSpPr>
          <p:nvPr>
            <p:ph type="chart" sz="quarter" idx="65" hasCustomPrompt="1"/>
          </p:nvPr>
        </p:nvSpPr>
        <p:spPr>
          <a:xfrm>
            <a:off x="3833812" y="2636153"/>
            <a:ext cx="3024188" cy="3772585"/>
          </a:xfrm>
          <a:prstGeom prst="rect">
            <a:avLst/>
          </a:prstGeom>
          <a:solidFill>
            <a:srgbClr val="E6EAE9"/>
          </a:solidFill>
        </p:spPr>
        <p:txBody>
          <a:bodyPr anchor="ctr"/>
          <a:lstStyle>
            <a:lvl1pPr marL="0" indent="0" algn="ctr">
              <a:buNone/>
              <a:defRPr sz="1196">
                <a:solidFill>
                  <a:schemeClr val="tx2"/>
                </a:solidFill>
                <a:latin typeface="Deutsche Bank Text" charset="0"/>
                <a:ea typeface="Deutsche Bank Text" charset="0"/>
                <a:cs typeface="Deutsche Bank Text" charset="0"/>
              </a:defRPr>
            </a:lvl1pPr>
          </a:lstStyle>
          <a:p>
            <a:r>
              <a:rPr lang="en-US" dirty="0"/>
              <a:t>Click to add chart</a:t>
            </a:r>
          </a:p>
        </p:txBody>
      </p:sp>
      <p:sp>
        <p:nvSpPr>
          <p:cNvPr id="18" name="Text Placeholder 21"/>
          <p:cNvSpPr>
            <a:spLocks noGrp="1"/>
          </p:cNvSpPr>
          <p:nvPr>
            <p:ph type="body" sz="quarter" idx="66" hasCustomPrompt="1"/>
          </p:nvPr>
        </p:nvSpPr>
        <p:spPr>
          <a:xfrm>
            <a:off x="3833860" y="2087563"/>
            <a:ext cx="3024139" cy="543717"/>
          </a:xfrm>
          <a:prstGeom prst="rect">
            <a:avLst/>
          </a:prstGeom>
          <a:solidFill>
            <a:schemeClr val="bg2"/>
          </a:solidFill>
          <a:ln w="12700">
            <a:noFill/>
          </a:ln>
        </p:spPr>
        <p:txBody>
          <a:bodyPr lIns="216000" tIns="72000" rIns="180000" bIns="72000" anchor="ctr" anchorCtr="0"/>
          <a:lstStyle>
            <a:lvl1pPr marL="0" indent="0">
              <a:buNone/>
              <a:defRPr sz="1196">
                <a:solidFill>
                  <a:schemeClr val="bg1"/>
                </a:solidFill>
                <a:latin typeface="Deutsche Bank Text" charset="0"/>
                <a:ea typeface="Deutsche Bank Text" charset="0"/>
                <a:cs typeface="Deutsche Bank Text" charset="0"/>
              </a:defRPr>
            </a:lvl1pPr>
          </a:lstStyle>
          <a:p>
            <a:pPr lvl="0"/>
            <a:r>
              <a:rPr lang="en-US" dirty="0"/>
              <a:t>Deutsche Bank Text White 12pt</a:t>
            </a:r>
          </a:p>
        </p:txBody>
      </p:sp>
      <p:sp>
        <p:nvSpPr>
          <p:cNvPr id="19" name="Rectangle 18"/>
          <p:cNvSpPr/>
          <p:nvPr userDrawn="1"/>
        </p:nvSpPr>
        <p:spPr>
          <a:xfrm>
            <a:off x="7002462" y="2631280"/>
            <a:ext cx="3024081" cy="3777458"/>
          </a:xfrm>
          <a:prstGeom prst="rect">
            <a:avLst/>
          </a:prstGeom>
          <a:solidFill>
            <a:srgbClr val="E6EAE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994" dirty="0">
              <a:solidFill>
                <a:srgbClr val="FFFFFF"/>
              </a:solidFill>
            </a:endParaRPr>
          </a:p>
        </p:txBody>
      </p:sp>
      <p:sp>
        <p:nvSpPr>
          <p:cNvPr id="20" name="Chart Placeholder 14"/>
          <p:cNvSpPr>
            <a:spLocks noGrp="1"/>
          </p:cNvSpPr>
          <p:nvPr>
            <p:ph type="chart" sz="quarter" idx="67" hasCustomPrompt="1"/>
          </p:nvPr>
        </p:nvSpPr>
        <p:spPr>
          <a:xfrm>
            <a:off x="7002463" y="2631280"/>
            <a:ext cx="3024188" cy="3777458"/>
          </a:xfrm>
          <a:prstGeom prst="rect">
            <a:avLst/>
          </a:prstGeom>
          <a:solidFill>
            <a:srgbClr val="E6EAE9"/>
          </a:solidFill>
        </p:spPr>
        <p:txBody>
          <a:bodyPr anchor="ctr"/>
          <a:lstStyle>
            <a:lvl1pPr marL="0" indent="0" algn="ctr">
              <a:buNone/>
              <a:defRPr sz="1196">
                <a:solidFill>
                  <a:schemeClr val="tx2"/>
                </a:solidFill>
                <a:latin typeface="Deutsche Bank Text" charset="0"/>
                <a:ea typeface="Deutsche Bank Text" charset="0"/>
                <a:cs typeface="Deutsche Bank Text" charset="0"/>
              </a:defRPr>
            </a:lvl1pPr>
          </a:lstStyle>
          <a:p>
            <a:r>
              <a:rPr lang="en-US" dirty="0"/>
              <a:t>Click to add chart</a:t>
            </a:r>
          </a:p>
        </p:txBody>
      </p:sp>
      <p:sp>
        <p:nvSpPr>
          <p:cNvPr id="21" name="Text Placeholder 21"/>
          <p:cNvSpPr>
            <a:spLocks noGrp="1"/>
          </p:cNvSpPr>
          <p:nvPr>
            <p:ph type="body" sz="quarter" idx="68" hasCustomPrompt="1"/>
          </p:nvPr>
        </p:nvSpPr>
        <p:spPr>
          <a:xfrm>
            <a:off x="7002511" y="2087563"/>
            <a:ext cx="3024139" cy="543717"/>
          </a:xfrm>
          <a:prstGeom prst="rect">
            <a:avLst/>
          </a:prstGeom>
          <a:solidFill>
            <a:schemeClr val="bg2"/>
          </a:solidFill>
          <a:ln w="12700">
            <a:noFill/>
          </a:ln>
        </p:spPr>
        <p:txBody>
          <a:bodyPr lIns="216000" tIns="72000" rIns="180000" bIns="72000" anchor="ctr" anchorCtr="0"/>
          <a:lstStyle>
            <a:lvl1pPr marL="0" indent="0">
              <a:buNone/>
              <a:defRPr sz="1196">
                <a:solidFill>
                  <a:schemeClr val="bg1"/>
                </a:solidFill>
                <a:latin typeface="Deutsche Bank Text" charset="0"/>
                <a:ea typeface="Deutsche Bank Text" charset="0"/>
                <a:cs typeface="Deutsche Bank Text" charset="0"/>
              </a:defRPr>
            </a:lvl1pPr>
          </a:lstStyle>
          <a:p>
            <a:pPr lvl="0"/>
            <a:r>
              <a:rPr lang="en-US" dirty="0"/>
              <a:t>Deutsche Bank Text White 12pt</a:t>
            </a:r>
          </a:p>
        </p:txBody>
      </p:sp>
      <p:sp>
        <p:nvSpPr>
          <p:cNvPr id="15" name="Text Placeholder 6"/>
          <p:cNvSpPr>
            <a:spLocks noGrp="1"/>
          </p:cNvSpPr>
          <p:nvPr>
            <p:ph type="body" sz="quarter" idx="72" hasCustomPrompt="1"/>
          </p:nvPr>
        </p:nvSpPr>
        <p:spPr>
          <a:xfrm>
            <a:off x="702650" y="6764338"/>
            <a:ext cx="9324000" cy="268287"/>
          </a:xfrm>
          <a:prstGeom prst="rect">
            <a:avLst/>
          </a:prstGeom>
        </p:spPr>
        <p:txBody>
          <a:bodyPr lIns="0" tIns="0" rIns="0" bIns="0" anchor="b"/>
          <a:lstStyle>
            <a:lvl1pPr marL="0" indent="0">
              <a:lnSpc>
                <a:spcPts val="800"/>
              </a:lnSpc>
              <a:spcBef>
                <a:spcPts val="0"/>
              </a:spcBef>
              <a:buNone/>
              <a:defRPr sz="800">
                <a:solidFill>
                  <a:schemeClr val="tx2"/>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8pt</a:t>
            </a:r>
          </a:p>
        </p:txBody>
      </p:sp>
    </p:spTree>
    <p:extLst>
      <p:ext uri="{BB962C8B-B14F-4D97-AF65-F5344CB8AC3E}">
        <p14:creationId xmlns:p14="http://schemas.microsoft.com/office/powerpoint/2010/main" val="1609076499"/>
      </p:ext>
    </p:extLst>
  </p:cSld>
  <p:clrMapOvr>
    <a:masterClrMapping/>
  </p:clrMapOvr>
</p:sldLayout>
</file>

<file path=ppt/slideLayouts/slideLayout148.xml><?xml version="1.0" encoding="utf-8"?>
<p:sldLayout xmlns:a="http://schemas.openxmlformats.org/drawingml/2006/main" xmlns:r="http://schemas.openxmlformats.org/officeDocument/2006/relationships" xmlns:p="http://schemas.openxmlformats.org/presentationml/2006/main" preserve="1" userDrawn="1">
  <p:cSld name="57_Custom Layout">
    <p:spTree>
      <p:nvGrpSpPr>
        <p:cNvPr id="1" name=""/>
        <p:cNvGrpSpPr/>
        <p:nvPr/>
      </p:nvGrpSpPr>
      <p:grpSpPr>
        <a:xfrm>
          <a:off x="0" y="0"/>
          <a:ext cx="0" cy="0"/>
          <a:chOff x="0" y="0"/>
          <a:chExt cx="0" cy="0"/>
        </a:xfrm>
      </p:grpSpPr>
      <p:sp>
        <p:nvSpPr>
          <p:cNvPr id="10" name="Text Placeholder 2"/>
          <p:cNvSpPr>
            <a:spLocks noGrp="1"/>
          </p:cNvSpPr>
          <p:nvPr>
            <p:ph type="body" sz="quarter" idx="62" hasCustomPrompt="1"/>
          </p:nvPr>
        </p:nvSpPr>
        <p:spPr>
          <a:xfrm>
            <a:off x="701675" y="441325"/>
            <a:ext cx="2728091" cy="155645"/>
          </a:xfrm>
          <a:prstGeom prst="rect">
            <a:avLst/>
          </a:prstGeom>
        </p:spPr>
        <p:txBody>
          <a:bodyPr lIns="0" tIns="0" rIns="0" bIns="0"/>
          <a:lstStyle>
            <a:lvl1pPr marL="0" indent="0">
              <a:buNone/>
              <a:defRPr sz="997" b="0" i="0" baseline="0">
                <a:solidFill>
                  <a:schemeClr val="accent2"/>
                </a:solidFill>
                <a:latin typeface="Deutsche Bank Text" charset="0"/>
                <a:ea typeface="Deutsche Bank Text" charset="0"/>
                <a:cs typeface="Deutsche Bank Text" charset="0"/>
              </a:defRPr>
            </a:lvl1pPr>
            <a:lvl2pPr marL="455783" indent="0">
              <a:buNone/>
              <a:defRPr/>
            </a:lvl2pPr>
            <a:lvl3pPr marL="911565" indent="0">
              <a:buNone/>
              <a:defRPr/>
            </a:lvl3pPr>
            <a:lvl4pPr marL="1367348" indent="0">
              <a:buNone/>
              <a:defRPr/>
            </a:lvl4pPr>
            <a:lvl5pPr marL="1823131" indent="0">
              <a:buNone/>
              <a:defRPr/>
            </a:lvl5pPr>
          </a:lstStyle>
          <a:p>
            <a:pPr lvl="0"/>
            <a:r>
              <a:rPr lang="en-US" dirty="0"/>
              <a:t>Deutsche Bank Text Orange 10pt</a:t>
            </a:r>
          </a:p>
        </p:txBody>
      </p:sp>
      <p:sp>
        <p:nvSpPr>
          <p:cNvPr id="11" name="Text Placeholder 5"/>
          <p:cNvSpPr>
            <a:spLocks noGrp="1"/>
          </p:cNvSpPr>
          <p:nvPr>
            <p:ph type="body" sz="quarter" idx="63" hasCustomPrompt="1"/>
          </p:nvPr>
        </p:nvSpPr>
        <p:spPr>
          <a:xfrm>
            <a:off x="701674" y="824430"/>
            <a:ext cx="8532813" cy="478908"/>
          </a:xfrm>
          <a:prstGeom prst="rect">
            <a:avLst/>
          </a:prstGeom>
        </p:spPr>
        <p:txBody>
          <a:bodyPr lIns="0" tIns="0" rIns="0" bIns="0"/>
          <a:lstStyle>
            <a:lvl1pPr marL="0" indent="0">
              <a:lnSpc>
                <a:spcPts val="4000"/>
              </a:lnSpc>
              <a:spcBef>
                <a:spcPts val="0"/>
              </a:spcBef>
              <a:buNone/>
              <a:defRPr sz="3600" baseline="0">
                <a:solidFill>
                  <a:schemeClr val="tx1"/>
                </a:solidFill>
                <a:latin typeface="Deutsche Bank Display" charset="0"/>
                <a:ea typeface="Deutsche Bank Display" charset="0"/>
                <a:cs typeface="Deutsche Bank Display" charset="0"/>
              </a:defRPr>
            </a:lvl1pPr>
            <a:lvl2pPr marL="455783" indent="0">
              <a:buNone/>
              <a:defRPr sz="3600">
                <a:latin typeface="Deutsche Bank Display Beta" charset="0"/>
                <a:ea typeface="Deutsche Bank Display Beta" charset="0"/>
                <a:cs typeface="Deutsche Bank Display Beta" charset="0"/>
              </a:defRPr>
            </a:lvl2pPr>
            <a:lvl3pPr marL="911566" indent="0">
              <a:buNone/>
              <a:defRPr sz="3600">
                <a:latin typeface="Deutsche Bank Display Beta" charset="0"/>
                <a:ea typeface="Deutsche Bank Display Beta" charset="0"/>
                <a:cs typeface="Deutsche Bank Display Beta" charset="0"/>
              </a:defRPr>
            </a:lvl3pPr>
            <a:lvl4pPr marL="1367348" indent="0">
              <a:buNone/>
              <a:defRPr sz="3600">
                <a:latin typeface="Deutsche Bank Display Beta" charset="0"/>
                <a:ea typeface="Deutsche Bank Display Beta" charset="0"/>
                <a:cs typeface="Deutsche Bank Display Beta" charset="0"/>
              </a:defRPr>
            </a:lvl4pPr>
            <a:lvl5pPr marL="1823131" indent="0">
              <a:buNone/>
              <a:defRPr sz="3600">
                <a:latin typeface="Deutsche Bank Display Beta" charset="0"/>
                <a:ea typeface="Deutsche Bank Display Beta" charset="0"/>
                <a:cs typeface="Deutsche Bank Display Beta" charset="0"/>
              </a:defRPr>
            </a:lvl5pPr>
          </a:lstStyle>
          <a:p>
            <a:pPr lvl="0"/>
            <a:r>
              <a:rPr lang="en-US" dirty="0"/>
              <a:t>Deutsche Bank Display Dark Blue 36pt</a:t>
            </a:r>
          </a:p>
        </p:txBody>
      </p:sp>
      <p:sp>
        <p:nvSpPr>
          <p:cNvPr id="20" name="Chart Placeholder 14"/>
          <p:cNvSpPr>
            <a:spLocks noGrp="1"/>
          </p:cNvSpPr>
          <p:nvPr>
            <p:ph type="chart" sz="quarter" idx="67" hasCustomPrompt="1"/>
          </p:nvPr>
        </p:nvSpPr>
        <p:spPr>
          <a:xfrm>
            <a:off x="7002463" y="2359469"/>
            <a:ext cx="3024187" cy="4049269"/>
          </a:xfrm>
          <a:prstGeom prst="rect">
            <a:avLst/>
          </a:prstGeom>
          <a:noFill/>
        </p:spPr>
        <p:txBody>
          <a:bodyPr anchor="ctr"/>
          <a:lstStyle>
            <a:lvl1pPr marL="0" indent="0" algn="ctr">
              <a:buNone/>
              <a:defRPr sz="1196">
                <a:solidFill>
                  <a:schemeClr val="tx2"/>
                </a:solidFill>
                <a:latin typeface="Deutsche Bank Text" charset="0"/>
                <a:ea typeface="Deutsche Bank Text" charset="0"/>
                <a:cs typeface="Deutsche Bank Text" charset="0"/>
              </a:defRPr>
            </a:lvl1pPr>
          </a:lstStyle>
          <a:p>
            <a:r>
              <a:rPr lang="en-US" dirty="0"/>
              <a:t>Click to add chart</a:t>
            </a:r>
          </a:p>
        </p:txBody>
      </p:sp>
      <p:sp>
        <p:nvSpPr>
          <p:cNvPr id="4" name="Text Placeholder 3"/>
          <p:cNvSpPr>
            <a:spLocks noGrp="1"/>
          </p:cNvSpPr>
          <p:nvPr>
            <p:ph type="body" sz="quarter" idx="69" hasCustomPrompt="1"/>
          </p:nvPr>
        </p:nvSpPr>
        <p:spPr>
          <a:xfrm>
            <a:off x="701675" y="2087562"/>
            <a:ext cx="6156325" cy="4321175"/>
          </a:xfrm>
          <a:prstGeom prst="rect">
            <a:avLst/>
          </a:prstGeom>
        </p:spPr>
        <p:txBody>
          <a:bodyPr lIns="0" tIns="0" rIns="0" bIns="0" numCol="2" spcCol="144000"/>
          <a:lstStyle>
            <a:lvl1pPr marL="0" indent="0">
              <a:lnSpc>
                <a:spcPts val="1200"/>
              </a:lnSpc>
              <a:spcBef>
                <a:spcPts val="800"/>
              </a:spcBef>
              <a:buNone/>
              <a:defRPr sz="1000" baseline="0">
                <a:solidFill>
                  <a:schemeClr val="tx2"/>
                </a:solidFill>
                <a:latin typeface="Deutsche Bank Text" charset="0"/>
                <a:ea typeface="Deutsche Bank Text" charset="0"/>
                <a:cs typeface="Deutsche Bank Text" charset="0"/>
              </a:defRPr>
            </a:lvl1pPr>
            <a:lvl2pPr marL="455783" indent="0">
              <a:buNone/>
              <a:defRPr sz="1000">
                <a:solidFill>
                  <a:srgbClr val="535B61"/>
                </a:solidFill>
                <a:latin typeface="Deutsche Bank Text Beta" charset="0"/>
                <a:ea typeface="Deutsche Bank Text Beta" charset="0"/>
                <a:cs typeface="Deutsche Bank Text Beta" charset="0"/>
              </a:defRPr>
            </a:lvl2pPr>
            <a:lvl3pPr marL="911566" indent="0">
              <a:buNone/>
              <a:defRPr sz="1000">
                <a:solidFill>
                  <a:srgbClr val="535B61"/>
                </a:solidFill>
                <a:latin typeface="Deutsche Bank Text Beta" charset="0"/>
                <a:ea typeface="Deutsche Bank Text Beta" charset="0"/>
                <a:cs typeface="Deutsche Bank Text Beta" charset="0"/>
              </a:defRPr>
            </a:lvl3pPr>
            <a:lvl4pPr marL="1367348" indent="0">
              <a:buNone/>
              <a:defRPr sz="1000">
                <a:solidFill>
                  <a:srgbClr val="535B61"/>
                </a:solidFill>
                <a:latin typeface="Deutsche Bank Text Beta" charset="0"/>
                <a:ea typeface="Deutsche Bank Text Beta" charset="0"/>
                <a:cs typeface="Deutsche Bank Text Beta" charset="0"/>
              </a:defRPr>
            </a:lvl4pPr>
            <a:lvl5pPr marL="1823131" indent="0">
              <a:buNone/>
              <a:defRPr sz="1000">
                <a:solidFill>
                  <a:srgbClr val="535B61"/>
                </a:solidFill>
                <a:latin typeface="Deutsche Bank Text Beta" charset="0"/>
                <a:ea typeface="Deutsche Bank Text Beta" charset="0"/>
                <a:cs typeface="Deutsche Bank Text Beta" charset="0"/>
              </a:defRPr>
            </a:lvl5pPr>
          </a:lstStyle>
          <a:p>
            <a:pPr lvl="0"/>
            <a:r>
              <a:rPr lang="en-US" dirty="0"/>
              <a:t>Deutsche Bank Text Dark Grey 10pt</a:t>
            </a:r>
          </a:p>
        </p:txBody>
      </p:sp>
      <p:cxnSp>
        <p:nvCxnSpPr>
          <p:cNvPr id="9" name="Straight Connector 8"/>
          <p:cNvCxnSpPr/>
          <p:nvPr userDrawn="1"/>
        </p:nvCxnSpPr>
        <p:spPr>
          <a:xfrm>
            <a:off x="7002463" y="2359469"/>
            <a:ext cx="3024187" cy="0"/>
          </a:xfrm>
          <a:prstGeom prst="line">
            <a:avLst/>
          </a:prstGeom>
          <a:ln w="6350">
            <a:solidFill>
              <a:srgbClr val="A7A8AA"/>
            </a:solidFill>
          </a:ln>
        </p:spPr>
        <p:style>
          <a:lnRef idx="1">
            <a:schemeClr val="accent1"/>
          </a:lnRef>
          <a:fillRef idx="0">
            <a:schemeClr val="accent1"/>
          </a:fillRef>
          <a:effectRef idx="0">
            <a:schemeClr val="accent1"/>
          </a:effectRef>
          <a:fontRef idx="minor">
            <a:schemeClr val="tx1"/>
          </a:fontRef>
        </p:style>
      </p:cxnSp>
      <p:sp>
        <p:nvSpPr>
          <p:cNvPr id="12" name="Text Placeholder 3"/>
          <p:cNvSpPr>
            <a:spLocks noGrp="1"/>
          </p:cNvSpPr>
          <p:nvPr>
            <p:ph type="body" sz="quarter" idx="73" hasCustomPrompt="1"/>
          </p:nvPr>
        </p:nvSpPr>
        <p:spPr>
          <a:xfrm>
            <a:off x="7002463" y="2087563"/>
            <a:ext cx="3024187" cy="202388"/>
          </a:xfrm>
          <a:prstGeom prst="rect">
            <a:avLst/>
          </a:prstGeom>
        </p:spPr>
        <p:txBody>
          <a:bodyPr lIns="0" tIns="0" rIns="0" bIns="0"/>
          <a:lstStyle>
            <a:lvl1pPr marL="0" indent="0">
              <a:buNone/>
              <a:defRPr sz="1400" b="0" i="0" baseline="0">
                <a:solidFill>
                  <a:schemeClr val="tx1"/>
                </a:solidFill>
                <a:latin typeface="Deutsche Bank Text" charset="0"/>
                <a:ea typeface="Deutsche Bank Text" charset="0"/>
                <a:cs typeface="Deutsche Bank Text" charset="0"/>
              </a:defRPr>
            </a:lvl1pPr>
          </a:lstStyle>
          <a:p>
            <a:pPr lvl="0"/>
            <a:r>
              <a:rPr lang="en-US" dirty="0"/>
              <a:t>Deutsche Bank Text Dark Blue 14pt</a:t>
            </a:r>
          </a:p>
        </p:txBody>
      </p:sp>
      <p:sp>
        <p:nvSpPr>
          <p:cNvPr id="14" name="Text Placeholder 6"/>
          <p:cNvSpPr>
            <a:spLocks noGrp="1"/>
          </p:cNvSpPr>
          <p:nvPr>
            <p:ph type="body" sz="quarter" idx="72" hasCustomPrompt="1"/>
          </p:nvPr>
        </p:nvSpPr>
        <p:spPr>
          <a:xfrm>
            <a:off x="702650" y="6764338"/>
            <a:ext cx="9324000" cy="268287"/>
          </a:xfrm>
          <a:prstGeom prst="rect">
            <a:avLst/>
          </a:prstGeom>
        </p:spPr>
        <p:txBody>
          <a:bodyPr lIns="0" tIns="0" rIns="0" bIns="0" anchor="b"/>
          <a:lstStyle>
            <a:lvl1pPr marL="0" indent="0">
              <a:lnSpc>
                <a:spcPts val="800"/>
              </a:lnSpc>
              <a:spcBef>
                <a:spcPts val="0"/>
              </a:spcBef>
              <a:buNone/>
              <a:defRPr sz="800">
                <a:solidFill>
                  <a:schemeClr val="tx2"/>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8pt</a:t>
            </a:r>
          </a:p>
        </p:txBody>
      </p:sp>
    </p:spTree>
    <p:extLst>
      <p:ext uri="{BB962C8B-B14F-4D97-AF65-F5344CB8AC3E}">
        <p14:creationId xmlns:p14="http://schemas.microsoft.com/office/powerpoint/2010/main" val="2403753534"/>
      </p:ext>
    </p:extLst>
  </p:cSld>
  <p:clrMapOvr>
    <a:masterClrMapping/>
  </p:clrMapOvr>
</p:sldLayout>
</file>

<file path=ppt/slideLayouts/slideLayout149.xml><?xml version="1.0" encoding="utf-8"?>
<p:sldLayout xmlns:a="http://schemas.openxmlformats.org/drawingml/2006/main" xmlns:r="http://schemas.openxmlformats.org/officeDocument/2006/relationships" xmlns:p="http://schemas.openxmlformats.org/presentationml/2006/main" preserve="1" userDrawn="1">
  <p:cSld name="58_Custom Layout">
    <p:spTree>
      <p:nvGrpSpPr>
        <p:cNvPr id="1" name=""/>
        <p:cNvGrpSpPr/>
        <p:nvPr/>
      </p:nvGrpSpPr>
      <p:grpSpPr>
        <a:xfrm>
          <a:off x="0" y="0"/>
          <a:ext cx="0" cy="0"/>
          <a:chOff x="0" y="0"/>
          <a:chExt cx="0" cy="0"/>
        </a:xfrm>
      </p:grpSpPr>
      <p:sp>
        <p:nvSpPr>
          <p:cNvPr id="10" name="Text Placeholder 2"/>
          <p:cNvSpPr>
            <a:spLocks noGrp="1"/>
          </p:cNvSpPr>
          <p:nvPr>
            <p:ph type="body" sz="quarter" idx="62" hasCustomPrompt="1"/>
          </p:nvPr>
        </p:nvSpPr>
        <p:spPr>
          <a:xfrm>
            <a:off x="701675" y="441325"/>
            <a:ext cx="2728091" cy="155645"/>
          </a:xfrm>
          <a:prstGeom prst="rect">
            <a:avLst/>
          </a:prstGeom>
        </p:spPr>
        <p:txBody>
          <a:bodyPr lIns="0" tIns="0" rIns="0" bIns="0"/>
          <a:lstStyle>
            <a:lvl1pPr marL="0" indent="0">
              <a:buNone/>
              <a:defRPr sz="997" b="0" i="0" baseline="0">
                <a:solidFill>
                  <a:schemeClr val="accent2"/>
                </a:solidFill>
                <a:latin typeface="Deutsche Bank Text" charset="0"/>
                <a:ea typeface="Deutsche Bank Text" charset="0"/>
                <a:cs typeface="Deutsche Bank Text" charset="0"/>
              </a:defRPr>
            </a:lvl1pPr>
            <a:lvl2pPr marL="455783" indent="0">
              <a:buNone/>
              <a:defRPr/>
            </a:lvl2pPr>
            <a:lvl3pPr marL="911565" indent="0">
              <a:buNone/>
              <a:defRPr/>
            </a:lvl3pPr>
            <a:lvl4pPr marL="1367348" indent="0">
              <a:buNone/>
              <a:defRPr/>
            </a:lvl4pPr>
            <a:lvl5pPr marL="1823131" indent="0">
              <a:buNone/>
              <a:defRPr/>
            </a:lvl5pPr>
          </a:lstStyle>
          <a:p>
            <a:pPr lvl="0"/>
            <a:r>
              <a:rPr lang="en-US" dirty="0"/>
              <a:t>Deutsche Bank Text Orange 10pt</a:t>
            </a:r>
          </a:p>
        </p:txBody>
      </p:sp>
      <p:sp>
        <p:nvSpPr>
          <p:cNvPr id="11" name="Text Placeholder 5"/>
          <p:cNvSpPr>
            <a:spLocks noGrp="1"/>
          </p:cNvSpPr>
          <p:nvPr>
            <p:ph type="body" sz="quarter" idx="63" hasCustomPrompt="1"/>
          </p:nvPr>
        </p:nvSpPr>
        <p:spPr>
          <a:xfrm>
            <a:off x="701674" y="824430"/>
            <a:ext cx="8532813" cy="478908"/>
          </a:xfrm>
          <a:prstGeom prst="rect">
            <a:avLst/>
          </a:prstGeom>
        </p:spPr>
        <p:txBody>
          <a:bodyPr lIns="0" tIns="0" rIns="0" bIns="0"/>
          <a:lstStyle>
            <a:lvl1pPr marL="0" indent="0">
              <a:lnSpc>
                <a:spcPts val="4000"/>
              </a:lnSpc>
              <a:spcBef>
                <a:spcPts val="0"/>
              </a:spcBef>
              <a:buNone/>
              <a:defRPr sz="3600" baseline="0">
                <a:solidFill>
                  <a:schemeClr val="tx1"/>
                </a:solidFill>
                <a:latin typeface="Deutsche Bank Display" charset="0"/>
                <a:ea typeface="Deutsche Bank Display" charset="0"/>
                <a:cs typeface="Deutsche Bank Display" charset="0"/>
              </a:defRPr>
            </a:lvl1pPr>
            <a:lvl2pPr marL="455783" indent="0">
              <a:buNone/>
              <a:defRPr sz="3600">
                <a:latin typeface="Deutsche Bank Display Beta" charset="0"/>
                <a:ea typeface="Deutsche Bank Display Beta" charset="0"/>
                <a:cs typeface="Deutsche Bank Display Beta" charset="0"/>
              </a:defRPr>
            </a:lvl2pPr>
            <a:lvl3pPr marL="911566" indent="0">
              <a:buNone/>
              <a:defRPr sz="3600">
                <a:latin typeface="Deutsche Bank Display Beta" charset="0"/>
                <a:ea typeface="Deutsche Bank Display Beta" charset="0"/>
                <a:cs typeface="Deutsche Bank Display Beta" charset="0"/>
              </a:defRPr>
            </a:lvl3pPr>
            <a:lvl4pPr marL="1367348" indent="0">
              <a:buNone/>
              <a:defRPr sz="3600">
                <a:latin typeface="Deutsche Bank Display Beta" charset="0"/>
                <a:ea typeface="Deutsche Bank Display Beta" charset="0"/>
                <a:cs typeface="Deutsche Bank Display Beta" charset="0"/>
              </a:defRPr>
            </a:lvl4pPr>
            <a:lvl5pPr marL="1823131" indent="0">
              <a:buNone/>
              <a:defRPr sz="3600">
                <a:latin typeface="Deutsche Bank Display Beta" charset="0"/>
                <a:ea typeface="Deutsche Bank Display Beta" charset="0"/>
                <a:cs typeface="Deutsche Bank Display Beta" charset="0"/>
              </a:defRPr>
            </a:lvl5pPr>
          </a:lstStyle>
          <a:p>
            <a:pPr lvl="0"/>
            <a:r>
              <a:rPr lang="en-US" dirty="0"/>
              <a:t>Deutsche Bank Display Dark Blue 36pt</a:t>
            </a:r>
          </a:p>
        </p:txBody>
      </p:sp>
      <p:sp>
        <p:nvSpPr>
          <p:cNvPr id="20" name="Chart Placeholder 14"/>
          <p:cNvSpPr>
            <a:spLocks noGrp="1"/>
          </p:cNvSpPr>
          <p:nvPr>
            <p:ph type="chart" sz="quarter" idx="67" hasCustomPrompt="1"/>
          </p:nvPr>
        </p:nvSpPr>
        <p:spPr>
          <a:xfrm>
            <a:off x="3833707" y="2359469"/>
            <a:ext cx="6192943" cy="4049269"/>
          </a:xfrm>
          <a:prstGeom prst="rect">
            <a:avLst/>
          </a:prstGeom>
          <a:noFill/>
        </p:spPr>
        <p:txBody>
          <a:bodyPr anchor="ctr"/>
          <a:lstStyle>
            <a:lvl1pPr marL="0" indent="0" algn="ctr">
              <a:buNone/>
              <a:defRPr sz="1196">
                <a:solidFill>
                  <a:schemeClr val="tx2"/>
                </a:solidFill>
                <a:latin typeface="Deutsche Bank Text" charset="0"/>
                <a:ea typeface="Deutsche Bank Text" charset="0"/>
                <a:cs typeface="Deutsche Bank Text" charset="0"/>
              </a:defRPr>
            </a:lvl1pPr>
          </a:lstStyle>
          <a:p>
            <a:r>
              <a:rPr lang="en-US" dirty="0"/>
              <a:t>Click to add chart</a:t>
            </a:r>
          </a:p>
        </p:txBody>
      </p:sp>
      <p:sp>
        <p:nvSpPr>
          <p:cNvPr id="3" name="Text Placeholder 2"/>
          <p:cNvSpPr>
            <a:spLocks noGrp="1"/>
          </p:cNvSpPr>
          <p:nvPr>
            <p:ph type="body" sz="quarter" idx="69" hasCustomPrompt="1"/>
          </p:nvPr>
        </p:nvSpPr>
        <p:spPr>
          <a:xfrm>
            <a:off x="701675" y="2087562"/>
            <a:ext cx="2987675" cy="4321175"/>
          </a:xfrm>
          <a:prstGeom prst="rect">
            <a:avLst/>
          </a:prstGeom>
        </p:spPr>
        <p:txBody>
          <a:bodyPr lIns="0" tIns="0" rIns="0" bIns="0"/>
          <a:lstStyle>
            <a:lvl1pPr marL="0" indent="0">
              <a:lnSpc>
                <a:spcPts val="1200"/>
              </a:lnSpc>
              <a:spcBef>
                <a:spcPts val="800"/>
              </a:spcBef>
              <a:buNone/>
              <a:defRPr sz="1000" baseline="0">
                <a:solidFill>
                  <a:schemeClr val="tx2"/>
                </a:solidFill>
                <a:latin typeface="Deutsche Bank Text" charset="0"/>
                <a:ea typeface="Deutsche Bank Text" charset="0"/>
                <a:cs typeface="Deutsche Bank Text" charset="0"/>
              </a:defRPr>
            </a:lvl1pPr>
            <a:lvl2pPr marL="455783" indent="0">
              <a:buNone/>
              <a:defRPr sz="1000">
                <a:solidFill>
                  <a:srgbClr val="535B61"/>
                </a:solidFill>
                <a:latin typeface="Deutsche Bank Display Beta" charset="0"/>
                <a:ea typeface="Deutsche Bank Display Beta" charset="0"/>
                <a:cs typeface="Deutsche Bank Display Beta" charset="0"/>
              </a:defRPr>
            </a:lvl2pPr>
            <a:lvl3pPr marL="911566" indent="0">
              <a:buNone/>
              <a:defRPr sz="1000">
                <a:solidFill>
                  <a:srgbClr val="535B61"/>
                </a:solidFill>
                <a:latin typeface="Deutsche Bank Display Beta" charset="0"/>
                <a:ea typeface="Deutsche Bank Display Beta" charset="0"/>
                <a:cs typeface="Deutsche Bank Display Beta" charset="0"/>
              </a:defRPr>
            </a:lvl3pPr>
            <a:lvl4pPr marL="1367348" indent="0">
              <a:buNone/>
              <a:defRPr sz="1000">
                <a:solidFill>
                  <a:srgbClr val="535B61"/>
                </a:solidFill>
                <a:latin typeface="Deutsche Bank Display Beta" charset="0"/>
                <a:ea typeface="Deutsche Bank Display Beta" charset="0"/>
                <a:cs typeface="Deutsche Bank Display Beta" charset="0"/>
              </a:defRPr>
            </a:lvl4pPr>
            <a:lvl5pPr marL="1823131" indent="0">
              <a:buNone/>
              <a:defRPr sz="1000">
                <a:solidFill>
                  <a:srgbClr val="535B61"/>
                </a:solidFill>
                <a:latin typeface="Deutsche Bank Display Beta" charset="0"/>
                <a:ea typeface="Deutsche Bank Display Beta" charset="0"/>
                <a:cs typeface="Deutsche Bank Display Beta" charset="0"/>
              </a:defRPr>
            </a:lvl5pPr>
          </a:lstStyle>
          <a:p>
            <a:pPr lvl="0"/>
            <a:r>
              <a:rPr lang="en-US" dirty="0">
                <a:latin typeface="Deutsche Bank Text Beta" charset="0"/>
                <a:ea typeface="Deutsche Bank Text Beta" charset="0"/>
                <a:cs typeface="Deutsche Bank Text Beta" charset="0"/>
              </a:rPr>
              <a:t>Deutsche Bank Text Dark Grey 10pt</a:t>
            </a:r>
            <a:endParaRPr lang="en-US" dirty="0"/>
          </a:p>
        </p:txBody>
      </p:sp>
      <p:cxnSp>
        <p:nvCxnSpPr>
          <p:cNvPr id="9" name="Straight Connector 8"/>
          <p:cNvCxnSpPr/>
          <p:nvPr userDrawn="1"/>
        </p:nvCxnSpPr>
        <p:spPr>
          <a:xfrm>
            <a:off x="3833813" y="2359469"/>
            <a:ext cx="6192837" cy="0"/>
          </a:xfrm>
          <a:prstGeom prst="line">
            <a:avLst/>
          </a:prstGeom>
          <a:ln w="6350">
            <a:solidFill>
              <a:srgbClr val="A7A8AA"/>
            </a:solidFill>
          </a:ln>
        </p:spPr>
        <p:style>
          <a:lnRef idx="1">
            <a:schemeClr val="accent1"/>
          </a:lnRef>
          <a:fillRef idx="0">
            <a:schemeClr val="accent1"/>
          </a:fillRef>
          <a:effectRef idx="0">
            <a:schemeClr val="accent1"/>
          </a:effectRef>
          <a:fontRef idx="minor">
            <a:schemeClr val="tx1"/>
          </a:fontRef>
        </p:style>
      </p:cxnSp>
      <p:sp>
        <p:nvSpPr>
          <p:cNvPr id="13" name="Text Placeholder 3"/>
          <p:cNvSpPr>
            <a:spLocks noGrp="1"/>
          </p:cNvSpPr>
          <p:nvPr>
            <p:ph type="body" sz="quarter" idx="73" hasCustomPrompt="1"/>
          </p:nvPr>
        </p:nvSpPr>
        <p:spPr>
          <a:xfrm>
            <a:off x="3833707" y="2087563"/>
            <a:ext cx="6192943" cy="202388"/>
          </a:xfrm>
          <a:prstGeom prst="rect">
            <a:avLst/>
          </a:prstGeom>
        </p:spPr>
        <p:txBody>
          <a:bodyPr lIns="0" tIns="0" rIns="0" bIns="0"/>
          <a:lstStyle>
            <a:lvl1pPr marL="0" indent="0">
              <a:buNone/>
              <a:defRPr sz="1400" b="0" i="0" baseline="0">
                <a:solidFill>
                  <a:schemeClr val="tx1"/>
                </a:solidFill>
                <a:latin typeface="Deutsche Bank Text" charset="0"/>
                <a:ea typeface="Deutsche Bank Text" charset="0"/>
                <a:cs typeface="Deutsche Bank Text" charset="0"/>
              </a:defRPr>
            </a:lvl1pPr>
          </a:lstStyle>
          <a:p>
            <a:pPr lvl="0"/>
            <a:r>
              <a:rPr lang="en-US" dirty="0"/>
              <a:t>Deutsche Bank Text Dark Blue 14pt</a:t>
            </a:r>
          </a:p>
        </p:txBody>
      </p:sp>
      <p:sp>
        <p:nvSpPr>
          <p:cNvPr id="12" name="Text Placeholder 6"/>
          <p:cNvSpPr>
            <a:spLocks noGrp="1"/>
          </p:cNvSpPr>
          <p:nvPr>
            <p:ph type="body" sz="quarter" idx="72" hasCustomPrompt="1"/>
          </p:nvPr>
        </p:nvSpPr>
        <p:spPr>
          <a:xfrm>
            <a:off x="702650" y="6764338"/>
            <a:ext cx="9324000" cy="268287"/>
          </a:xfrm>
          <a:prstGeom prst="rect">
            <a:avLst/>
          </a:prstGeom>
        </p:spPr>
        <p:txBody>
          <a:bodyPr lIns="0" tIns="0" rIns="0" bIns="0" anchor="b"/>
          <a:lstStyle>
            <a:lvl1pPr marL="0" indent="0">
              <a:lnSpc>
                <a:spcPts val="800"/>
              </a:lnSpc>
              <a:spcBef>
                <a:spcPts val="0"/>
              </a:spcBef>
              <a:buNone/>
              <a:defRPr sz="800">
                <a:solidFill>
                  <a:schemeClr val="tx2"/>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8pt</a:t>
            </a:r>
          </a:p>
        </p:txBody>
      </p:sp>
    </p:spTree>
    <p:extLst>
      <p:ext uri="{BB962C8B-B14F-4D97-AF65-F5344CB8AC3E}">
        <p14:creationId xmlns:p14="http://schemas.microsoft.com/office/powerpoint/2010/main" val="199916615"/>
      </p:ext>
    </p:extLst>
  </p:cSld>
  <p:clrMapOvr>
    <a:masterClrMapping/>
  </p:clrMapOvr>
</p:sldLayout>
</file>

<file path=ppt/slideLayouts/slideLayout15.xml><?xml version="1.0" encoding="utf-8"?>
<p:sldLayout xmlns:a="http://schemas.openxmlformats.org/drawingml/2006/main" xmlns:r="http://schemas.openxmlformats.org/officeDocument/2006/relationships" xmlns:p="http://schemas.openxmlformats.org/presentationml/2006/main" preserve="1" userDrawn="1">
  <p:cSld name="47_Custom Layout">
    <p:spTree>
      <p:nvGrpSpPr>
        <p:cNvPr id="1" name=""/>
        <p:cNvGrpSpPr/>
        <p:nvPr/>
      </p:nvGrpSpPr>
      <p:grpSpPr>
        <a:xfrm>
          <a:off x="0" y="0"/>
          <a:ext cx="0" cy="0"/>
          <a:chOff x="0" y="0"/>
          <a:chExt cx="0" cy="0"/>
        </a:xfrm>
      </p:grpSpPr>
      <p:sp>
        <p:nvSpPr>
          <p:cNvPr id="3" name="Text Placeholder 2"/>
          <p:cNvSpPr>
            <a:spLocks noGrp="1"/>
          </p:cNvSpPr>
          <p:nvPr>
            <p:ph type="body" sz="quarter" idx="62" hasCustomPrompt="1"/>
          </p:nvPr>
        </p:nvSpPr>
        <p:spPr>
          <a:xfrm>
            <a:off x="701675" y="441325"/>
            <a:ext cx="3060700" cy="173038"/>
          </a:xfrm>
          <a:prstGeom prst="rect">
            <a:avLst/>
          </a:prstGeom>
        </p:spPr>
        <p:txBody>
          <a:bodyPr lIns="0" tIns="0" rIns="0" bIns="0"/>
          <a:lstStyle>
            <a:lvl1pPr marL="0" indent="0">
              <a:buNone/>
              <a:defRPr sz="997" b="0" i="0" baseline="0">
                <a:solidFill>
                  <a:schemeClr val="accent2"/>
                </a:solidFill>
                <a:latin typeface="Deutsche Bank Text" charset="0"/>
                <a:ea typeface="Deutsche Bank Text" charset="0"/>
                <a:cs typeface="Deutsche Bank Text" charset="0"/>
              </a:defRPr>
            </a:lvl1pPr>
            <a:lvl2pPr marL="455783" indent="0">
              <a:buNone/>
              <a:defRPr/>
            </a:lvl2pPr>
            <a:lvl3pPr marL="911565" indent="0">
              <a:buNone/>
              <a:defRPr/>
            </a:lvl3pPr>
            <a:lvl4pPr marL="1367348" indent="0">
              <a:buNone/>
              <a:defRPr/>
            </a:lvl4pPr>
            <a:lvl5pPr marL="1823131" indent="0">
              <a:buNone/>
              <a:defRPr/>
            </a:lvl5pPr>
          </a:lstStyle>
          <a:p>
            <a:pPr lvl="0"/>
            <a:r>
              <a:rPr lang="en-US" dirty="0"/>
              <a:t>Deutsche Bank Text Orange 10pt</a:t>
            </a:r>
          </a:p>
        </p:txBody>
      </p:sp>
      <p:sp>
        <p:nvSpPr>
          <p:cNvPr id="4" name="Text Placeholder 5"/>
          <p:cNvSpPr>
            <a:spLocks noGrp="1"/>
          </p:cNvSpPr>
          <p:nvPr>
            <p:ph type="body" sz="quarter" idx="63" hasCustomPrompt="1"/>
          </p:nvPr>
        </p:nvSpPr>
        <p:spPr>
          <a:xfrm>
            <a:off x="701674" y="824430"/>
            <a:ext cx="8532813" cy="478908"/>
          </a:xfrm>
          <a:prstGeom prst="rect">
            <a:avLst/>
          </a:prstGeom>
        </p:spPr>
        <p:txBody>
          <a:bodyPr lIns="0" tIns="0" rIns="0" bIns="0"/>
          <a:lstStyle>
            <a:lvl1pPr marL="0" indent="0">
              <a:lnSpc>
                <a:spcPts val="4000"/>
              </a:lnSpc>
              <a:spcBef>
                <a:spcPts val="0"/>
              </a:spcBef>
              <a:buNone/>
              <a:defRPr sz="3600" b="0" i="0" baseline="0">
                <a:solidFill>
                  <a:schemeClr val="tx1"/>
                </a:solidFill>
                <a:latin typeface="Deutsche Bank Display" charset="0"/>
                <a:ea typeface="Deutsche Bank Display" charset="0"/>
                <a:cs typeface="Deutsche Bank Display" charset="0"/>
              </a:defRPr>
            </a:lvl1pPr>
            <a:lvl2pPr marL="455783" indent="0">
              <a:buNone/>
              <a:defRPr sz="3600">
                <a:latin typeface="Deutsche Bank Display Beta" charset="0"/>
                <a:ea typeface="Deutsche Bank Display Beta" charset="0"/>
                <a:cs typeface="Deutsche Bank Display Beta" charset="0"/>
              </a:defRPr>
            </a:lvl2pPr>
            <a:lvl3pPr marL="911566" indent="0">
              <a:buNone/>
              <a:defRPr sz="3600">
                <a:latin typeface="Deutsche Bank Display Beta" charset="0"/>
                <a:ea typeface="Deutsche Bank Display Beta" charset="0"/>
                <a:cs typeface="Deutsche Bank Display Beta" charset="0"/>
              </a:defRPr>
            </a:lvl3pPr>
            <a:lvl4pPr marL="1367348" indent="0">
              <a:buNone/>
              <a:defRPr sz="3600">
                <a:latin typeface="Deutsche Bank Display Beta" charset="0"/>
                <a:ea typeface="Deutsche Bank Display Beta" charset="0"/>
                <a:cs typeface="Deutsche Bank Display Beta" charset="0"/>
              </a:defRPr>
            </a:lvl4pPr>
            <a:lvl5pPr marL="1823131" indent="0">
              <a:buNone/>
              <a:defRPr sz="3600">
                <a:latin typeface="Deutsche Bank Display Beta" charset="0"/>
                <a:ea typeface="Deutsche Bank Display Beta" charset="0"/>
                <a:cs typeface="Deutsche Bank Display Beta" charset="0"/>
              </a:defRPr>
            </a:lvl5pPr>
          </a:lstStyle>
          <a:p>
            <a:pPr lvl="0"/>
            <a:r>
              <a:rPr lang="en-US" dirty="0"/>
              <a:t>Deutsche Bank Display Dark Blue 36pt</a:t>
            </a:r>
          </a:p>
        </p:txBody>
      </p:sp>
      <p:sp>
        <p:nvSpPr>
          <p:cNvPr id="5" name="Text Placeholder 6"/>
          <p:cNvSpPr>
            <a:spLocks noGrp="1"/>
          </p:cNvSpPr>
          <p:nvPr>
            <p:ph type="body" sz="quarter" idx="72" hasCustomPrompt="1"/>
          </p:nvPr>
        </p:nvSpPr>
        <p:spPr>
          <a:xfrm>
            <a:off x="702650" y="6764338"/>
            <a:ext cx="9324000" cy="268287"/>
          </a:xfrm>
          <a:prstGeom prst="rect">
            <a:avLst/>
          </a:prstGeom>
        </p:spPr>
        <p:txBody>
          <a:bodyPr lIns="0" tIns="0" rIns="0" bIns="0" anchor="b"/>
          <a:lstStyle>
            <a:lvl1pPr marL="0" indent="0">
              <a:lnSpc>
                <a:spcPts val="800"/>
              </a:lnSpc>
              <a:spcBef>
                <a:spcPts val="0"/>
              </a:spcBef>
              <a:buNone/>
              <a:defRPr sz="800">
                <a:solidFill>
                  <a:schemeClr val="tx2"/>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8pt</a:t>
            </a:r>
          </a:p>
        </p:txBody>
      </p:sp>
    </p:spTree>
  </p:cSld>
  <p:clrMapOvr>
    <a:masterClrMapping/>
  </p:clrMapOvr>
</p:sldLayout>
</file>

<file path=ppt/slideLayouts/slideLayout150.xml><?xml version="1.0" encoding="utf-8"?>
<p:sldLayout xmlns:a="http://schemas.openxmlformats.org/drawingml/2006/main" xmlns:r="http://schemas.openxmlformats.org/officeDocument/2006/relationships" xmlns:p="http://schemas.openxmlformats.org/presentationml/2006/main" preserve="1" userDrawn="1">
  <p:cSld name="16_Custom Layout">
    <p:spTree>
      <p:nvGrpSpPr>
        <p:cNvPr id="1" name=""/>
        <p:cNvGrpSpPr/>
        <p:nvPr/>
      </p:nvGrpSpPr>
      <p:grpSpPr>
        <a:xfrm>
          <a:off x="0" y="0"/>
          <a:ext cx="0" cy="0"/>
          <a:chOff x="0" y="0"/>
          <a:chExt cx="0" cy="0"/>
        </a:xfrm>
      </p:grpSpPr>
      <p:sp>
        <p:nvSpPr>
          <p:cNvPr id="3" name="Freeform 2"/>
          <p:cNvSpPr/>
          <p:nvPr userDrawn="1"/>
        </p:nvSpPr>
        <p:spPr>
          <a:xfrm>
            <a:off x="1489075" y="2364137"/>
            <a:ext cx="6756400" cy="444662"/>
          </a:xfrm>
          <a:custGeom>
            <a:avLst/>
            <a:gdLst>
              <a:gd name="connsiteX0" fmla="*/ 0 w 7135318"/>
              <a:gd name="connsiteY0" fmla="*/ 127417 h 134912"/>
              <a:gd name="connsiteX1" fmla="*/ 0 w 7135318"/>
              <a:gd name="connsiteY1" fmla="*/ 0 h 134912"/>
              <a:gd name="connsiteX2" fmla="*/ 7135318 w 7135318"/>
              <a:gd name="connsiteY2" fmla="*/ 0 h 134912"/>
              <a:gd name="connsiteX3" fmla="*/ 7135318 w 7135318"/>
              <a:gd name="connsiteY3" fmla="*/ 134912 h 134912"/>
              <a:gd name="connsiteX0" fmla="*/ 0 w 7135318"/>
              <a:gd name="connsiteY0" fmla="*/ 127417 h 359219"/>
              <a:gd name="connsiteX1" fmla="*/ 0 w 7135318"/>
              <a:gd name="connsiteY1" fmla="*/ 0 h 359219"/>
              <a:gd name="connsiteX2" fmla="*/ 7135318 w 7135318"/>
              <a:gd name="connsiteY2" fmla="*/ 0 h 359219"/>
              <a:gd name="connsiteX3" fmla="*/ 7135318 w 7135318"/>
              <a:gd name="connsiteY3" fmla="*/ 359219 h 359219"/>
              <a:gd name="connsiteX0" fmla="*/ 0 w 7135318"/>
              <a:gd name="connsiteY0" fmla="*/ 158196 h 359219"/>
              <a:gd name="connsiteX1" fmla="*/ 0 w 7135318"/>
              <a:gd name="connsiteY1" fmla="*/ 0 h 359219"/>
              <a:gd name="connsiteX2" fmla="*/ 7135318 w 7135318"/>
              <a:gd name="connsiteY2" fmla="*/ 0 h 359219"/>
              <a:gd name="connsiteX3" fmla="*/ 7135318 w 7135318"/>
              <a:gd name="connsiteY3" fmla="*/ 359219 h 359219"/>
            </a:gdLst>
            <a:ahLst/>
            <a:cxnLst>
              <a:cxn ang="0">
                <a:pos x="connsiteX0" y="connsiteY0"/>
              </a:cxn>
              <a:cxn ang="0">
                <a:pos x="connsiteX1" y="connsiteY1"/>
              </a:cxn>
              <a:cxn ang="0">
                <a:pos x="connsiteX2" y="connsiteY2"/>
              </a:cxn>
              <a:cxn ang="0">
                <a:pos x="connsiteX3" y="connsiteY3"/>
              </a:cxn>
            </a:cxnLst>
            <a:rect l="l" t="t" r="r" b="b"/>
            <a:pathLst>
              <a:path w="7135318" h="359219">
                <a:moveTo>
                  <a:pt x="0" y="158196"/>
                </a:moveTo>
                <a:lnTo>
                  <a:pt x="0" y="0"/>
                </a:lnTo>
                <a:lnTo>
                  <a:pt x="7135318" y="0"/>
                </a:lnTo>
                <a:lnTo>
                  <a:pt x="7135318" y="359219"/>
                </a:lnTo>
              </a:path>
            </a:pathLst>
          </a:custGeom>
          <a:noFill/>
          <a:ln>
            <a:solidFill>
              <a:schemeClr val="bg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994" dirty="0">
              <a:solidFill>
                <a:srgbClr val="FFFFFF"/>
              </a:solidFill>
            </a:endParaRPr>
          </a:p>
        </p:txBody>
      </p:sp>
      <p:cxnSp>
        <p:nvCxnSpPr>
          <p:cNvPr id="4" name="Straight Connector 3"/>
          <p:cNvCxnSpPr/>
          <p:nvPr userDrawn="1"/>
        </p:nvCxnSpPr>
        <p:spPr>
          <a:xfrm>
            <a:off x="5348408" y="2200788"/>
            <a:ext cx="0" cy="160814"/>
          </a:xfrm>
          <a:prstGeom prst="line">
            <a:avLst/>
          </a:prstGeom>
          <a:ln w="12700">
            <a:solidFill>
              <a:schemeClr val="bg2"/>
            </a:solidFill>
          </a:ln>
        </p:spPr>
        <p:style>
          <a:lnRef idx="1">
            <a:schemeClr val="accent1"/>
          </a:lnRef>
          <a:fillRef idx="0">
            <a:schemeClr val="accent1"/>
          </a:fillRef>
          <a:effectRef idx="0">
            <a:schemeClr val="accent1"/>
          </a:effectRef>
          <a:fontRef idx="minor">
            <a:schemeClr val="tx1"/>
          </a:fontRef>
        </p:style>
      </p:cxnSp>
      <p:sp>
        <p:nvSpPr>
          <p:cNvPr id="5" name="Freeform 4"/>
          <p:cNvSpPr/>
          <p:nvPr userDrawn="1"/>
        </p:nvSpPr>
        <p:spPr>
          <a:xfrm>
            <a:off x="7352302" y="2808798"/>
            <a:ext cx="1782174" cy="479587"/>
          </a:xfrm>
          <a:custGeom>
            <a:avLst/>
            <a:gdLst>
              <a:gd name="connsiteX0" fmla="*/ 0 w 7135318"/>
              <a:gd name="connsiteY0" fmla="*/ 127417 h 134912"/>
              <a:gd name="connsiteX1" fmla="*/ 0 w 7135318"/>
              <a:gd name="connsiteY1" fmla="*/ 0 h 134912"/>
              <a:gd name="connsiteX2" fmla="*/ 7135318 w 7135318"/>
              <a:gd name="connsiteY2" fmla="*/ 0 h 134912"/>
              <a:gd name="connsiteX3" fmla="*/ 7135318 w 7135318"/>
              <a:gd name="connsiteY3" fmla="*/ 134912 h 134912"/>
            </a:gdLst>
            <a:ahLst/>
            <a:cxnLst>
              <a:cxn ang="0">
                <a:pos x="connsiteX0" y="connsiteY0"/>
              </a:cxn>
              <a:cxn ang="0">
                <a:pos x="connsiteX1" y="connsiteY1"/>
              </a:cxn>
              <a:cxn ang="0">
                <a:pos x="connsiteX2" y="connsiteY2"/>
              </a:cxn>
              <a:cxn ang="0">
                <a:pos x="connsiteX3" y="connsiteY3"/>
              </a:cxn>
            </a:cxnLst>
            <a:rect l="l" t="t" r="r" b="b"/>
            <a:pathLst>
              <a:path w="7135318" h="134912">
                <a:moveTo>
                  <a:pt x="0" y="127417"/>
                </a:moveTo>
                <a:lnTo>
                  <a:pt x="0" y="0"/>
                </a:lnTo>
                <a:lnTo>
                  <a:pt x="7135318" y="0"/>
                </a:lnTo>
                <a:lnTo>
                  <a:pt x="7135318" y="134912"/>
                </a:lnTo>
              </a:path>
            </a:pathLst>
          </a:custGeom>
          <a:noFill/>
          <a:ln>
            <a:solidFill>
              <a:schemeClr val="bg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994" dirty="0">
              <a:solidFill>
                <a:srgbClr val="FFFFFF"/>
              </a:solidFill>
            </a:endParaRPr>
          </a:p>
        </p:txBody>
      </p:sp>
      <p:sp>
        <p:nvSpPr>
          <p:cNvPr id="6" name="Freeform 5"/>
          <p:cNvSpPr/>
          <p:nvPr userDrawn="1"/>
        </p:nvSpPr>
        <p:spPr>
          <a:xfrm flipV="1">
            <a:off x="1489075" y="5934973"/>
            <a:ext cx="6756400" cy="452885"/>
          </a:xfrm>
          <a:custGeom>
            <a:avLst/>
            <a:gdLst>
              <a:gd name="connsiteX0" fmla="*/ 0 w 7135318"/>
              <a:gd name="connsiteY0" fmla="*/ 127417 h 134912"/>
              <a:gd name="connsiteX1" fmla="*/ 0 w 7135318"/>
              <a:gd name="connsiteY1" fmla="*/ 0 h 134912"/>
              <a:gd name="connsiteX2" fmla="*/ 7135318 w 7135318"/>
              <a:gd name="connsiteY2" fmla="*/ 0 h 134912"/>
              <a:gd name="connsiteX3" fmla="*/ 7135318 w 7135318"/>
              <a:gd name="connsiteY3" fmla="*/ 134912 h 134912"/>
              <a:gd name="connsiteX0" fmla="*/ 0 w 7135318"/>
              <a:gd name="connsiteY0" fmla="*/ 127417 h 359219"/>
              <a:gd name="connsiteX1" fmla="*/ 0 w 7135318"/>
              <a:gd name="connsiteY1" fmla="*/ 0 h 359219"/>
              <a:gd name="connsiteX2" fmla="*/ 7135318 w 7135318"/>
              <a:gd name="connsiteY2" fmla="*/ 0 h 359219"/>
              <a:gd name="connsiteX3" fmla="*/ 7135318 w 7135318"/>
              <a:gd name="connsiteY3" fmla="*/ 359219 h 359219"/>
            </a:gdLst>
            <a:ahLst/>
            <a:cxnLst>
              <a:cxn ang="0">
                <a:pos x="connsiteX0" y="connsiteY0"/>
              </a:cxn>
              <a:cxn ang="0">
                <a:pos x="connsiteX1" y="connsiteY1"/>
              </a:cxn>
              <a:cxn ang="0">
                <a:pos x="connsiteX2" y="connsiteY2"/>
              </a:cxn>
              <a:cxn ang="0">
                <a:pos x="connsiteX3" y="connsiteY3"/>
              </a:cxn>
            </a:cxnLst>
            <a:rect l="l" t="t" r="r" b="b"/>
            <a:pathLst>
              <a:path w="7135318" h="359219">
                <a:moveTo>
                  <a:pt x="0" y="127417"/>
                </a:moveTo>
                <a:lnTo>
                  <a:pt x="0" y="0"/>
                </a:lnTo>
                <a:lnTo>
                  <a:pt x="7135318" y="0"/>
                </a:lnTo>
                <a:lnTo>
                  <a:pt x="7135318" y="359219"/>
                </a:lnTo>
              </a:path>
            </a:pathLst>
          </a:custGeom>
          <a:noFill/>
          <a:ln>
            <a:solidFill>
              <a:schemeClr val="bg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994" dirty="0">
              <a:solidFill>
                <a:srgbClr val="FFFFFF"/>
              </a:solidFill>
            </a:endParaRPr>
          </a:p>
        </p:txBody>
      </p:sp>
      <p:sp>
        <p:nvSpPr>
          <p:cNvPr id="7" name="Freeform 6"/>
          <p:cNvSpPr/>
          <p:nvPr userDrawn="1"/>
        </p:nvSpPr>
        <p:spPr>
          <a:xfrm rot="10800000">
            <a:off x="7352302" y="5493393"/>
            <a:ext cx="1782174" cy="440708"/>
          </a:xfrm>
          <a:custGeom>
            <a:avLst/>
            <a:gdLst>
              <a:gd name="connsiteX0" fmla="*/ 0 w 7135318"/>
              <a:gd name="connsiteY0" fmla="*/ 127417 h 134912"/>
              <a:gd name="connsiteX1" fmla="*/ 0 w 7135318"/>
              <a:gd name="connsiteY1" fmla="*/ 0 h 134912"/>
              <a:gd name="connsiteX2" fmla="*/ 7135318 w 7135318"/>
              <a:gd name="connsiteY2" fmla="*/ 0 h 134912"/>
              <a:gd name="connsiteX3" fmla="*/ 7135318 w 7135318"/>
              <a:gd name="connsiteY3" fmla="*/ 134912 h 134912"/>
            </a:gdLst>
            <a:ahLst/>
            <a:cxnLst>
              <a:cxn ang="0">
                <a:pos x="connsiteX0" y="connsiteY0"/>
              </a:cxn>
              <a:cxn ang="0">
                <a:pos x="connsiteX1" y="connsiteY1"/>
              </a:cxn>
              <a:cxn ang="0">
                <a:pos x="connsiteX2" y="connsiteY2"/>
              </a:cxn>
              <a:cxn ang="0">
                <a:pos x="connsiteX3" y="connsiteY3"/>
              </a:cxn>
            </a:cxnLst>
            <a:rect l="l" t="t" r="r" b="b"/>
            <a:pathLst>
              <a:path w="7135318" h="134912">
                <a:moveTo>
                  <a:pt x="0" y="127417"/>
                </a:moveTo>
                <a:lnTo>
                  <a:pt x="0" y="0"/>
                </a:lnTo>
                <a:lnTo>
                  <a:pt x="7135318" y="0"/>
                </a:lnTo>
                <a:lnTo>
                  <a:pt x="7135318" y="134912"/>
                </a:lnTo>
              </a:path>
            </a:pathLst>
          </a:custGeom>
          <a:noFill/>
          <a:ln>
            <a:solidFill>
              <a:schemeClr val="bg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994" dirty="0">
              <a:solidFill>
                <a:srgbClr val="FFFFFF"/>
              </a:solidFill>
            </a:endParaRPr>
          </a:p>
        </p:txBody>
      </p:sp>
      <p:sp>
        <p:nvSpPr>
          <p:cNvPr id="8" name="Freeform 7"/>
          <p:cNvSpPr/>
          <p:nvPr userDrawn="1"/>
        </p:nvSpPr>
        <p:spPr>
          <a:xfrm>
            <a:off x="1489075" y="4428520"/>
            <a:ext cx="5144639" cy="104446"/>
          </a:xfrm>
          <a:custGeom>
            <a:avLst/>
            <a:gdLst>
              <a:gd name="connsiteX0" fmla="*/ 0 w 5129213"/>
              <a:gd name="connsiteY0" fmla="*/ 104775 h 104775"/>
              <a:gd name="connsiteX1" fmla="*/ 0 w 5129213"/>
              <a:gd name="connsiteY1" fmla="*/ 0 h 104775"/>
              <a:gd name="connsiteX2" fmla="*/ 5129213 w 5129213"/>
              <a:gd name="connsiteY2" fmla="*/ 0 h 104775"/>
            </a:gdLst>
            <a:ahLst/>
            <a:cxnLst>
              <a:cxn ang="0">
                <a:pos x="connsiteX0" y="connsiteY0"/>
              </a:cxn>
              <a:cxn ang="0">
                <a:pos x="connsiteX1" y="connsiteY1"/>
              </a:cxn>
              <a:cxn ang="0">
                <a:pos x="connsiteX2" y="connsiteY2"/>
              </a:cxn>
            </a:cxnLst>
            <a:rect l="l" t="t" r="r" b="b"/>
            <a:pathLst>
              <a:path w="5129213" h="104775">
                <a:moveTo>
                  <a:pt x="0" y="104775"/>
                </a:moveTo>
                <a:lnTo>
                  <a:pt x="0" y="0"/>
                </a:lnTo>
                <a:lnTo>
                  <a:pt x="5129213" y="0"/>
                </a:lnTo>
              </a:path>
            </a:pathLst>
          </a:custGeom>
          <a:noFill/>
          <a:ln>
            <a:solidFill>
              <a:schemeClr val="bg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994" dirty="0">
              <a:solidFill>
                <a:srgbClr val="FFFFFF"/>
              </a:solidFill>
            </a:endParaRPr>
          </a:p>
        </p:txBody>
      </p:sp>
      <p:sp>
        <p:nvSpPr>
          <p:cNvPr id="9" name="Freeform 8"/>
          <p:cNvSpPr/>
          <p:nvPr userDrawn="1"/>
        </p:nvSpPr>
        <p:spPr>
          <a:xfrm flipV="1">
            <a:off x="1489076" y="4212542"/>
            <a:ext cx="5144638" cy="104446"/>
          </a:xfrm>
          <a:custGeom>
            <a:avLst/>
            <a:gdLst>
              <a:gd name="connsiteX0" fmla="*/ 0 w 5129213"/>
              <a:gd name="connsiteY0" fmla="*/ 104775 h 104775"/>
              <a:gd name="connsiteX1" fmla="*/ 0 w 5129213"/>
              <a:gd name="connsiteY1" fmla="*/ 0 h 104775"/>
              <a:gd name="connsiteX2" fmla="*/ 5129213 w 5129213"/>
              <a:gd name="connsiteY2" fmla="*/ 0 h 104775"/>
            </a:gdLst>
            <a:ahLst/>
            <a:cxnLst>
              <a:cxn ang="0">
                <a:pos x="connsiteX0" y="connsiteY0"/>
              </a:cxn>
              <a:cxn ang="0">
                <a:pos x="connsiteX1" y="connsiteY1"/>
              </a:cxn>
              <a:cxn ang="0">
                <a:pos x="connsiteX2" y="connsiteY2"/>
              </a:cxn>
            </a:cxnLst>
            <a:rect l="l" t="t" r="r" b="b"/>
            <a:pathLst>
              <a:path w="5129213" h="104775">
                <a:moveTo>
                  <a:pt x="0" y="104775"/>
                </a:moveTo>
                <a:lnTo>
                  <a:pt x="0" y="0"/>
                </a:lnTo>
                <a:lnTo>
                  <a:pt x="5129213" y="0"/>
                </a:lnTo>
              </a:path>
            </a:pathLst>
          </a:custGeom>
          <a:noFill/>
          <a:ln>
            <a:solidFill>
              <a:schemeClr val="bg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994" dirty="0">
              <a:solidFill>
                <a:srgbClr val="FFFFFF"/>
              </a:solidFill>
            </a:endParaRPr>
          </a:p>
        </p:txBody>
      </p:sp>
      <p:sp>
        <p:nvSpPr>
          <p:cNvPr id="10" name="Text Placeholder 17"/>
          <p:cNvSpPr>
            <a:spLocks noGrp="1"/>
          </p:cNvSpPr>
          <p:nvPr>
            <p:ph type="body" sz="quarter" idx="25" hasCustomPrompt="1"/>
          </p:nvPr>
        </p:nvSpPr>
        <p:spPr>
          <a:xfrm>
            <a:off x="2574925" y="1663033"/>
            <a:ext cx="5549900" cy="565669"/>
          </a:xfrm>
          <a:prstGeom prst="rect">
            <a:avLst/>
          </a:prstGeom>
          <a:solidFill>
            <a:schemeClr val="tx2"/>
          </a:solidFill>
        </p:spPr>
        <p:txBody>
          <a:bodyPr lIns="144000" tIns="108000" rIns="144000" bIns="108000" anchor="ctr"/>
          <a:lstStyle>
            <a:lvl1pPr marL="0" indent="0" algn="ctr">
              <a:lnSpc>
                <a:spcPts val="1436"/>
              </a:lnSpc>
              <a:spcBef>
                <a:spcPts val="0"/>
              </a:spcBef>
              <a:buNone/>
              <a:defRPr sz="1196">
                <a:solidFill>
                  <a:schemeClr val="bg1"/>
                </a:solidFill>
                <a:latin typeface="Deutsche Bank Text" charset="0"/>
                <a:ea typeface="Deutsche Bank Text" charset="0"/>
                <a:cs typeface="Deutsche Bank Text" charset="0"/>
              </a:defRPr>
            </a:lvl1pPr>
            <a:lvl2pPr marL="455783" indent="0">
              <a:buNone/>
              <a:defRPr sz="1196">
                <a:solidFill>
                  <a:srgbClr val="616D72"/>
                </a:solidFill>
                <a:latin typeface="Arial" charset="0"/>
                <a:ea typeface="Arial" charset="0"/>
                <a:cs typeface="Arial" charset="0"/>
              </a:defRPr>
            </a:lvl2pPr>
            <a:lvl3pPr marL="911565" indent="0">
              <a:buNone/>
              <a:defRPr sz="1196">
                <a:solidFill>
                  <a:srgbClr val="616D72"/>
                </a:solidFill>
                <a:latin typeface="Arial" charset="0"/>
                <a:ea typeface="Arial" charset="0"/>
                <a:cs typeface="Arial" charset="0"/>
              </a:defRPr>
            </a:lvl3pPr>
            <a:lvl4pPr marL="1367348" indent="0">
              <a:buNone/>
              <a:defRPr sz="1196">
                <a:solidFill>
                  <a:srgbClr val="616D72"/>
                </a:solidFill>
                <a:latin typeface="Arial" charset="0"/>
                <a:ea typeface="Arial" charset="0"/>
                <a:cs typeface="Arial" charset="0"/>
              </a:defRPr>
            </a:lvl4pPr>
            <a:lvl5pPr marL="1823131" indent="0">
              <a:buNone/>
              <a:defRPr sz="1196">
                <a:solidFill>
                  <a:srgbClr val="616D72"/>
                </a:solidFill>
                <a:latin typeface="Arial" charset="0"/>
                <a:ea typeface="Arial" charset="0"/>
                <a:cs typeface="Arial" charset="0"/>
              </a:defRPr>
            </a:lvl5pPr>
          </a:lstStyle>
          <a:p>
            <a:pPr lvl="0"/>
            <a:r>
              <a:rPr lang="en-US" dirty="0"/>
              <a:t>Deutsche Bank Text White 12pt</a:t>
            </a:r>
          </a:p>
        </p:txBody>
      </p:sp>
      <p:sp>
        <p:nvSpPr>
          <p:cNvPr id="11" name="Text Placeholder 17"/>
          <p:cNvSpPr>
            <a:spLocks noGrp="1"/>
          </p:cNvSpPr>
          <p:nvPr>
            <p:ph type="body" sz="quarter" idx="23" hasCustomPrompt="1"/>
          </p:nvPr>
        </p:nvSpPr>
        <p:spPr>
          <a:xfrm>
            <a:off x="725078" y="2536964"/>
            <a:ext cx="1532347" cy="1684800"/>
          </a:xfrm>
          <a:prstGeom prst="rect">
            <a:avLst/>
          </a:prstGeom>
          <a:solidFill>
            <a:schemeClr val="accent1"/>
          </a:solidFill>
        </p:spPr>
        <p:txBody>
          <a:bodyPr lIns="144000" tIns="108000" rIns="144000" bIns="108000" anchor="ctr"/>
          <a:lstStyle>
            <a:lvl1pPr marL="0" indent="0" algn="ctr">
              <a:buNone/>
              <a:defRPr sz="1196">
                <a:solidFill>
                  <a:schemeClr val="bg1"/>
                </a:solidFill>
                <a:latin typeface="Deutsche Bank Text" charset="0"/>
                <a:ea typeface="Deutsche Bank Text" charset="0"/>
                <a:cs typeface="Deutsche Bank Text" charset="0"/>
              </a:defRPr>
            </a:lvl1pPr>
            <a:lvl2pPr marL="455783" indent="0">
              <a:buNone/>
              <a:defRPr sz="1196">
                <a:solidFill>
                  <a:srgbClr val="616D72"/>
                </a:solidFill>
                <a:latin typeface="Arial" charset="0"/>
                <a:ea typeface="Arial" charset="0"/>
                <a:cs typeface="Arial" charset="0"/>
              </a:defRPr>
            </a:lvl2pPr>
            <a:lvl3pPr marL="911565" indent="0">
              <a:buNone/>
              <a:defRPr sz="1196">
                <a:solidFill>
                  <a:srgbClr val="616D72"/>
                </a:solidFill>
                <a:latin typeface="Arial" charset="0"/>
                <a:ea typeface="Arial" charset="0"/>
                <a:cs typeface="Arial" charset="0"/>
              </a:defRPr>
            </a:lvl3pPr>
            <a:lvl4pPr marL="1367348" indent="0">
              <a:buNone/>
              <a:defRPr sz="1196">
                <a:solidFill>
                  <a:srgbClr val="616D72"/>
                </a:solidFill>
                <a:latin typeface="Arial" charset="0"/>
                <a:ea typeface="Arial" charset="0"/>
                <a:cs typeface="Arial" charset="0"/>
              </a:defRPr>
            </a:lvl4pPr>
            <a:lvl5pPr marL="1823131" indent="0">
              <a:buNone/>
              <a:defRPr sz="1196">
                <a:solidFill>
                  <a:srgbClr val="616D72"/>
                </a:solidFill>
                <a:latin typeface="Arial" charset="0"/>
                <a:ea typeface="Arial" charset="0"/>
                <a:cs typeface="Arial" charset="0"/>
              </a:defRPr>
            </a:lvl5pPr>
          </a:lstStyle>
          <a:p>
            <a:pPr lvl="0"/>
            <a:r>
              <a:rPr lang="en-US" dirty="0"/>
              <a:t>Deutsche Bank Text White 12pt</a:t>
            </a:r>
          </a:p>
        </p:txBody>
      </p:sp>
      <p:sp>
        <p:nvSpPr>
          <p:cNvPr id="12" name="Text Placeholder 4"/>
          <p:cNvSpPr>
            <a:spLocks noGrp="1"/>
          </p:cNvSpPr>
          <p:nvPr>
            <p:ph type="body" sz="quarter" idx="26" hasCustomPrompt="1"/>
          </p:nvPr>
        </p:nvSpPr>
        <p:spPr>
          <a:xfrm>
            <a:off x="2574925" y="2537697"/>
            <a:ext cx="1798455" cy="552297"/>
          </a:xfrm>
          <a:prstGeom prst="rect">
            <a:avLst/>
          </a:prstGeom>
          <a:solidFill>
            <a:schemeClr val="accent1"/>
          </a:solidFill>
        </p:spPr>
        <p:txBody>
          <a:bodyPr anchor="ctr"/>
          <a:lstStyle>
            <a:lvl1pPr marL="0" indent="0" algn="ctr">
              <a:lnSpc>
                <a:spcPts val="1436"/>
              </a:lnSpc>
              <a:buNone/>
              <a:defRPr sz="1196">
                <a:solidFill>
                  <a:schemeClr val="bg1"/>
                </a:solidFill>
                <a:latin typeface="Deutsche Bank Text" charset="0"/>
                <a:ea typeface="Deutsche Bank Text" charset="0"/>
                <a:cs typeface="Deutsche Bank Text" charset="0"/>
              </a:defRPr>
            </a:lvl1pPr>
            <a:lvl2pPr marL="0" indent="0" algn="ctr">
              <a:lnSpc>
                <a:spcPts val="1436"/>
              </a:lnSpc>
              <a:spcBef>
                <a:spcPts val="0"/>
              </a:spcBef>
              <a:buNone/>
              <a:tabLst/>
              <a:defRPr sz="897">
                <a:solidFill>
                  <a:schemeClr val="bg1"/>
                </a:solidFill>
                <a:latin typeface="Deutsche Bank Text Beta" charset="0"/>
                <a:ea typeface="Deutsche Bank Text Beta" charset="0"/>
                <a:cs typeface="Deutsche Bank Text Beta" charset="0"/>
              </a:defRPr>
            </a:lvl2pPr>
            <a:lvl3pPr marL="911565" indent="0" algn="ctr">
              <a:buNone/>
              <a:defRPr>
                <a:solidFill>
                  <a:schemeClr val="bg1"/>
                </a:solidFill>
                <a:latin typeface="Arial" charset="0"/>
                <a:ea typeface="Arial" charset="0"/>
                <a:cs typeface="Arial" charset="0"/>
              </a:defRPr>
            </a:lvl3pPr>
            <a:lvl4pPr marL="1367348" indent="0" algn="ctr">
              <a:buNone/>
              <a:defRPr>
                <a:solidFill>
                  <a:schemeClr val="bg1"/>
                </a:solidFill>
                <a:latin typeface="Arial" charset="0"/>
                <a:ea typeface="Arial" charset="0"/>
                <a:cs typeface="Arial" charset="0"/>
              </a:defRPr>
            </a:lvl4pPr>
            <a:lvl5pPr marL="1823131" indent="0" algn="ctr">
              <a:buNone/>
              <a:defRPr>
                <a:solidFill>
                  <a:schemeClr val="bg1"/>
                </a:solidFill>
                <a:latin typeface="Arial" charset="0"/>
                <a:ea typeface="Arial" charset="0"/>
                <a:cs typeface="Arial" charset="0"/>
              </a:defRPr>
            </a:lvl5pPr>
          </a:lstStyle>
          <a:p>
            <a:pPr lvl="0"/>
            <a:r>
              <a:rPr lang="en-US" dirty="0"/>
              <a:t>Deutsche Bank Text White 12pt</a:t>
            </a:r>
          </a:p>
        </p:txBody>
      </p:sp>
      <p:sp>
        <p:nvSpPr>
          <p:cNvPr id="31" name="Text Placeholder 2"/>
          <p:cNvSpPr>
            <a:spLocks noGrp="1"/>
          </p:cNvSpPr>
          <p:nvPr>
            <p:ph type="body" sz="quarter" idx="62" hasCustomPrompt="1"/>
          </p:nvPr>
        </p:nvSpPr>
        <p:spPr>
          <a:xfrm>
            <a:off x="701675" y="441325"/>
            <a:ext cx="2728091" cy="155645"/>
          </a:xfrm>
          <a:prstGeom prst="rect">
            <a:avLst/>
          </a:prstGeom>
        </p:spPr>
        <p:txBody>
          <a:bodyPr lIns="0" tIns="0" rIns="0" bIns="0"/>
          <a:lstStyle>
            <a:lvl1pPr marL="0" indent="0">
              <a:buNone/>
              <a:defRPr sz="997" b="0" i="0" baseline="0">
                <a:solidFill>
                  <a:schemeClr val="accent2"/>
                </a:solidFill>
                <a:latin typeface="Deutsche Bank Text" charset="0"/>
                <a:ea typeface="Deutsche Bank Text" charset="0"/>
                <a:cs typeface="Deutsche Bank Text" charset="0"/>
              </a:defRPr>
            </a:lvl1pPr>
            <a:lvl2pPr marL="455783" indent="0">
              <a:buNone/>
              <a:defRPr/>
            </a:lvl2pPr>
            <a:lvl3pPr marL="911565" indent="0">
              <a:buNone/>
              <a:defRPr/>
            </a:lvl3pPr>
            <a:lvl4pPr marL="1367348" indent="0">
              <a:buNone/>
              <a:defRPr/>
            </a:lvl4pPr>
            <a:lvl5pPr marL="1823131" indent="0">
              <a:buNone/>
              <a:defRPr/>
            </a:lvl5pPr>
          </a:lstStyle>
          <a:p>
            <a:pPr lvl="0"/>
            <a:r>
              <a:rPr lang="en-US" dirty="0"/>
              <a:t>Deutsche Bank Text Orange 10pt</a:t>
            </a:r>
          </a:p>
        </p:txBody>
      </p:sp>
      <p:sp>
        <p:nvSpPr>
          <p:cNvPr id="32" name="Text Placeholder 5"/>
          <p:cNvSpPr>
            <a:spLocks noGrp="1"/>
          </p:cNvSpPr>
          <p:nvPr>
            <p:ph type="body" sz="quarter" idx="63" hasCustomPrompt="1"/>
          </p:nvPr>
        </p:nvSpPr>
        <p:spPr>
          <a:xfrm>
            <a:off x="701674" y="824430"/>
            <a:ext cx="8532813" cy="478908"/>
          </a:xfrm>
          <a:prstGeom prst="rect">
            <a:avLst/>
          </a:prstGeom>
        </p:spPr>
        <p:txBody>
          <a:bodyPr lIns="0" tIns="0" rIns="0" bIns="0"/>
          <a:lstStyle>
            <a:lvl1pPr marL="0" indent="0">
              <a:lnSpc>
                <a:spcPts val="4000"/>
              </a:lnSpc>
              <a:spcBef>
                <a:spcPts val="0"/>
              </a:spcBef>
              <a:buNone/>
              <a:defRPr sz="3600" baseline="0">
                <a:solidFill>
                  <a:schemeClr val="tx1"/>
                </a:solidFill>
                <a:latin typeface="Deutsche Bank Display" charset="0"/>
                <a:ea typeface="Deutsche Bank Display" charset="0"/>
                <a:cs typeface="Deutsche Bank Display" charset="0"/>
              </a:defRPr>
            </a:lvl1pPr>
            <a:lvl2pPr marL="455783" indent="0">
              <a:buNone/>
              <a:defRPr sz="3600">
                <a:latin typeface="Deutsche Bank Display Beta" charset="0"/>
                <a:ea typeface="Deutsche Bank Display Beta" charset="0"/>
                <a:cs typeface="Deutsche Bank Display Beta" charset="0"/>
              </a:defRPr>
            </a:lvl2pPr>
            <a:lvl3pPr marL="911566" indent="0">
              <a:buNone/>
              <a:defRPr sz="3600">
                <a:latin typeface="Deutsche Bank Display Beta" charset="0"/>
                <a:ea typeface="Deutsche Bank Display Beta" charset="0"/>
                <a:cs typeface="Deutsche Bank Display Beta" charset="0"/>
              </a:defRPr>
            </a:lvl3pPr>
            <a:lvl4pPr marL="1367348" indent="0">
              <a:buNone/>
              <a:defRPr sz="3600">
                <a:latin typeface="Deutsche Bank Display Beta" charset="0"/>
                <a:ea typeface="Deutsche Bank Display Beta" charset="0"/>
                <a:cs typeface="Deutsche Bank Display Beta" charset="0"/>
              </a:defRPr>
            </a:lvl4pPr>
            <a:lvl5pPr marL="1823131" indent="0">
              <a:buNone/>
              <a:defRPr sz="3600">
                <a:latin typeface="Deutsche Bank Display Beta" charset="0"/>
                <a:ea typeface="Deutsche Bank Display Beta" charset="0"/>
                <a:cs typeface="Deutsche Bank Display Beta" charset="0"/>
              </a:defRPr>
            </a:lvl5pPr>
          </a:lstStyle>
          <a:p>
            <a:pPr lvl="0"/>
            <a:r>
              <a:rPr lang="en-US" dirty="0"/>
              <a:t>Deutsche Bank Display Dark Blue 36pt</a:t>
            </a:r>
          </a:p>
        </p:txBody>
      </p:sp>
      <p:sp>
        <p:nvSpPr>
          <p:cNvPr id="33" name="Text Placeholder 4"/>
          <p:cNvSpPr>
            <a:spLocks noGrp="1"/>
          </p:cNvSpPr>
          <p:nvPr>
            <p:ph type="body" sz="quarter" idx="64" hasCustomPrompt="1"/>
          </p:nvPr>
        </p:nvSpPr>
        <p:spPr>
          <a:xfrm>
            <a:off x="2574925" y="3667969"/>
            <a:ext cx="1798455" cy="552297"/>
          </a:xfrm>
          <a:prstGeom prst="rect">
            <a:avLst/>
          </a:prstGeom>
          <a:solidFill>
            <a:schemeClr val="accent1"/>
          </a:solidFill>
        </p:spPr>
        <p:txBody>
          <a:bodyPr anchor="ctr"/>
          <a:lstStyle>
            <a:lvl1pPr marL="0" indent="0" algn="ctr">
              <a:lnSpc>
                <a:spcPts val="1436"/>
              </a:lnSpc>
              <a:buNone/>
              <a:defRPr sz="1196">
                <a:solidFill>
                  <a:schemeClr val="bg1"/>
                </a:solidFill>
                <a:latin typeface="Deutsche Bank Text" charset="0"/>
                <a:ea typeface="Deutsche Bank Text" charset="0"/>
                <a:cs typeface="Deutsche Bank Text" charset="0"/>
              </a:defRPr>
            </a:lvl1pPr>
            <a:lvl2pPr marL="0" indent="0" algn="ctr">
              <a:lnSpc>
                <a:spcPts val="1436"/>
              </a:lnSpc>
              <a:spcBef>
                <a:spcPts val="0"/>
              </a:spcBef>
              <a:buNone/>
              <a:tabLst/>
              <a:defRPr sz="897">
                <a:solidFill>
                  <a:schemeClr val="bg1"/>
                </a:solidFill>
                <a:latin typeface="Deutsche Bank Text Beta" charset="0"/>
                <a:ea typeface="Deutsche Bank Text Beta" charset="0"/>
                <a:cs typeface="Deutsche Bank Text Beta" charset="0"/>
              </a:defRPr>
            </a:lvl2pPr>
            <a:lvl3pPr marL="911565" indent="0" algn="ctr">
              <a:buNone/>
              <a:defRPr>
                <a:solidFill>
                  <a:schemeClr val="bg1"/>
                </a:solidFill>
                <a:latin typeface="Arial" charset="0"/>
                <a:ea typeface="Arial" charset="0"/>
                <a:cs typeface="Arial" charset="0"/>
              </a:defRPr>
            </a:lvl3pPr>
            <a:lvl4pPr marL="1367348" indent="0" algn="ctr">
              <a:buNone/>
              <a:defRPr>
                <a:solidFill>
                  <a:schemeClr val="bg1"/>
                </a:solidFill>
                <a:latin typeface="Arial" charset="0"/>
                <a:ea typeface="Arial" charset="0"/>
                <a:cs typeface="Arial" charset="0"/>
              </a:defRPr>
            </a:lvl4pPr>
            <a:lvl5pPr marL="1823131" indent="0" algn="ctr">
              <a:buNone/>
              <a:defRPr>
                <a:solidFill>
                  <a:schemeClr val="bg1"/>
                </a:solidFill>
                <a:latin typeface="Arial" charset="0"/>
                <a:ea typeface="Arial" charset="0"/>
                <a:cs typeface="Arial" charset="0"/>
              </a:defRPr>
            </a:lvl5pPr>
          </a:lstStyle>
          <a:p>
            <a:pPr lvl="0"/>
            <a:r>
              <a:rPr lang="en-US" dirty="0"/>
              <a:t>Deutsche Bank Text White 12pt</a:t>
            </a:r>
          </a:p>
        </p:txBody>
      </p:sp>
      <p:sp>
        <p:nvSpPr>
          <p:cNvPr id="34" name="Text Placeholder 4"/>
          <p:cNvSpPr>
            <a:spLocks noGrp="1"/>
          </p:cNvSpPr>
          <p:nvPr>
            <p:ph type="body" sz="quarter" idx="65" hasCustomPrompt="1"/>
          </p:nvPr>
        </p:nvSpPr>
        <p:spPr>
          <a:xfrm>
            <a:off x="2574925" y="3102061"/>
            <a:ext cx="1798455" cy="552297"/>
          </a:xfrm>
          <a:prstGeom prst="rect">
            <a:avLst/>
          </a:prstGeom>
          <a:solidFill>
            <a:schemeClr val="accent1"/>
          </a:solidFill>
        </p:spPr>
        <p:txBody>
          <a:bodyPr anchor="ctr"/>
          <a:lstStyle>
            <a:lvl1pPr marL="0" indent="0" algn="ctr">
              <a:lnSpc>
                <a:spcPts val="1436"/>
              </a:lnSpc>
              <a:buNone/>
              <a:defRPr sz="1196">
                <a:solidFill>
                  <a:schemeClr val="bg1"/>
                </a:solidFill>
                <a:latin typeface="Deutsche Bank Text" charset="0"/>
                <a:ea typeface="Deutsche Bank Text" charset="0"/>
                <a:cs typeface="Deutsche Bank Text" charset="0"/>
              </a:defRPr>
            </a:lvl1pPr>
            <a:lvl2pPr marL="0" indent="0" algn="ctr">
              <a:lnSpc>
                <a:spcPts val="1436"/>
              </a:lnSpc>
              <a:spcBef>
                <a:spcPts val="0"/>
              </a:spcBef>
              <a:buNone/>
              <a:tabLst/>
              <a:defRPr sz="897">
                <a:solidFill>
                  <a:schemeClr val="bg1"/>
                </a:solidFill>
                <a:latin typeface="Deutsche Bank Text Beta" charset="0"/>
                <a:ea typeface="Deutsche Bank Text Beta" charset="0"/>
                <a:cs typeface="Deutsche Bank Text Beta" charset="0"/>
              </a:defRPr>
            </a:lvl2pPr>
            <a:lvl3pPr marL="911565" indent="0" algn="ctr">
              <a:buNone/>
              <a:defRPr>
                <a:solidFill>
                  <a:schemeClr val="bg1"/>
                </a:solidFill>
                <a:latin typeface="Arial" charset="0"/>
                <a:ea typeface="Arial" charset="0"/>
                <a:cs typeface="Arial" charset="0"/>
              </a:defRPr>
            </a:lvl3pPr>
            <a:lvl4pPr marL="1367348" indent="0" algn="ctr">
              <a:buNone/>
              <a:defRPr>
                <a:solidFill>
                  <a:schemeClr val="bg1"/>
                </a:solidFill>
                <a:latin typeface="Arial" charset="0"/>
                <a:ea typeface="Arial" charset="0"/>
                <a:cs typeface="Arial" charset="0"/>
              </a:defRPr>
            </a:lvl4pPr>
            <a:lvl5pPr marL="1823131" indent="0" algn="ctr">
              <a:buNone/>
              <a:defRPr>
                <a:solidFill>
                  <a:schemeClr val="bg1"/>
                </a:solidFill>
                <a:latin typeface="Arial" charset="0"/>
                <a:ea typeface="Arial" charset="0"/>
                <a:cs typeface="Arial" charset="0"/>
              </a:defRPr>
            </a:lvl5pPr>
          </a:lstStyle>
          <a:p>
            <a:pPr lvl="0"/>
            <a:r>
              <a:rPr lang="en-US" dirty="0"/>
              <a:t>Deutsche Bank Text White 12pt</a:t>
            </a:r>
          </a:p>
        </p:txBody>
      </p:sp>
      <p:sp>
        <p:nvSpPr>
          <p:cNvPr id="35" name="Text Placeholder 4"/>
          <p:cNvSpPr>
            <a:spLocks noGrp="1"/>
          </p:cNvSpPr>
          <p:nvPr>
            <p:ph type="body" sz="quarter" idx="66" hasCustomPrompt="1"/>
          </p:nvPr>
        </p:nvSpPr>
        <p:spPr>
          <a:xfrm>
            <a:off x="4394969" y="2537697"/>
            <a:ext cx="1798455" cy="552297"/>
          </a:xfrm>
          <a:prstGeom prst="rect">
            <a:avLst/>
          </a:prstGeom>
          <a:solidFill>
            <a:schemeClr val="accent1"/>
          </a:solidFill>
        </p:spPr>
        <p:txBody>
          <a:bodyPr anchor="ctr"/>
          <a:lstStyle>
            <a:lvl1pPr marL="0" indent="0" algn="ctr">
              <a:lnSpc>
                <a:spcPts val="1436"/>
              </a:lnSpc>
              <a:buNone/>
              <a:defRPr sz="1196">
                <a:solidFill>
                  <a:schemeClr val="bg1"/>
                </a:solidFill>
                <a:latin typeface="Deutsche Bank Text" charset="0"/>
                <a:ea typeface="Deutsche Bank Text" charset="0"/>
                <a:cs typeface="Deutsche Bank Text" charset="0"/>
              </a:defRPr>
            </a:lvl1pPr>
            <a:lvl2pPr marL="0" indent="0" algn="ctr">
              <a:lnSpc>
                <a:spcPts val="1436"/>
              </a:lnSpc>
              <a:spcBef>
                <a:spcPts val="0"/>
              </a:spcBef>
              <a:buNone/>
              <a:tabLst/>
              <a:defRPr sz="897">
                <a:solidFill>
                  <a:schemeClr val="bg1"/>
                </a:solidFill>
                <a:latin typeface="Deutsche Bank Text Beta" charset="0"/>
                <a:ea typeface="Deutsche Bank Text Beta" charset="0"/>
                <a:cs typeface="Deutsche Bank Text Beta" charset="0"/>
              </a:defRPr>
            </a:lvl2pPr>
            <a:lvl3pPr marL="911565" indent="0" algn="ctr">
              <a:buNone/>
              <a:defRPr>
                <a:solidFill>
                  <a:schemeClr val="bg1"/>
                </a:solidFill>
                <a:latin typeface="Arial" charset="0"/>
                <a:ea typeface="Arial" charset="0"/>
                <a:cs typeface="Arial" charset="0"/>
              </a:defRPr>
            </a:lvl3pPr>
            <a:lvl4pPr marL="1367348" indent="0" algn="ctr">
              <a:buNone/>
              <a:defRPr>
                <a:solidFill>
                  <a:schemeClr val="bg1"/>
                </a:solidFill>
                <a:latin typeface="Arial" charset="0"/>
                <a:ea typeface="Arial" charset="0"/>
                <a:cs typeface="Arial" charset="0"/>
              </a:defRPr>
            </a:lvl4pPr>
            <a:lvl5pPr marL="1823131" indent="0" algn="ctr">
              <a:buNone/>
              <a:defRPr>
                <a:solidFill>
                  <a:schemeClr val="bg1"/>
                </a:solidFill>
                <a:latin typeface="Arial" charset="0"/>
                <a:ea typeface="Arial" charset="0"/>
                <a:cs typeface="Arial" charset="0"/>
              </a:defRPr>
            </a:lvl5pPr>
          </a:lstStyle>
          <a:p>
            <a:pPr lvl="0"/>
            <a:r>
              <a:rPr lang="en-US" dirty="0"/>
              <a:t>Deutsche Bank Text White 12pt</a:t>
            </a:r>
          </a:p>
        </p:txBody>
      </p:sp>
      <p:sp>
        <p:nvSpPr>
          <p:cNvPr id="36" name="Text Placeholder 4"/>
          <p:cNvSpPr>
            <a:spLocks noGrp="1"/>
          </p:cNvSpPr>
          <p:nvPr>
            <p:ph type="body" sz="quarter" idx="67" hasCustomPrompt="1"/>
          </p:nvPr>
        </p:nvSpPr>
        <p:spPr>
          <a:xfrm>
            <a:off x="4394969" y="3667969"/>
            <a:ext cx="1798455" cy="552297"/>
          </a:xfrm>
          <a:prstGeom prst="rect">
            <a:avLst/>
          </a:prstGeom>
          <a:solidFill>
            <a:schemeClr val="accent1"/>
          </a:solidFill>
        </p:spPr>
        <p:txBody>
          <a:bodyPr anchor="ctr"/>
          <a:lstStyle>
            <a:lvl1pPr marL="0" indent="0" algn="ctr">
              <a:lnSpc>
                <a:spcPts val="1436"/>
              </a:lnSpc>
              <a:buNone/>
              <a:defRPr sz="1196">
                <a:solidFill>
                  <a:schemeClr val="bg1"/>
                </a:solidFill>
                <a:latin typeface="Deutsche Bank Text" charset="0"/>
                <a:ea typeface="Deutsche Bank Text" charset="0"/>
                <a:cs typeface="Deutsche Bank Text" charset="0"/>
              </a:defRPr>
            </a:lvl1pPr>
            <a:lvl2pPr marL="0" indent="0" algn="ctr">
              <a:lnSpc>
                <a:spcPts val="1436"/>
              </a:lnSpc>
              <a:spcBef>
                <a:spcPts val="0"/>
              </a:spcBef>
              <a:buNone/>
              <a:tabLst/>
              <a:defRPr sz="897">
                <a:solidFill>
                  <a:schemeClr val="bg1"/>
                </a:solidFill>
                <a:latin typeface="Deutsche Bank Text Beta" charset="0"/>
                <a:ea typeface="Deutsche Bank Text Beta" charset="0"/>
                <a:cs typeface="Deutsche Bank Text Beta" charset="0"/>
              </a:defRPr>
            </a:lvl2pPr>
            <a:lvl3pPr marL="911565" indent="0" algn="ctr">
              <a:buNone/>
              <a:defRPr>
                <a:solidFill>
                  <a:schemeClr val="bg1"/>
                </a:solidFill>
                <a:latin typeface="Arial" charset="0"/>
                <a:ea typeface="Arial" charset="0"/>
                <a:cs typeface="Arial" charset="0"/>
              </a:defRPr>
            </a:lvl3pPr>
            <a:lvl4pPr marL="1367348" indent="0" algn="ctr">
              <a:buNone/>
              <a:defRPr>
                <a:solidFill>
                  <a:schemeClr val="bg1"/>
                </a:solidFill>
                <a:latin typeface="Arial" charset="0"/>
                <a:ea typeface="Arial" charset="0"/>
                <a:cs typeface="Arial" charset="0"/>
              </a:defRPr>
            </a:lvl4pPr>
            <a:lvl5pPr marL="1823131" indent="0" algn="ctr">
              <a:buNone/>
              <a:defRPr>
                <a:solidFill>
                  <a:schemeClr val="bg1"/>
                </a:solidFill>
                <a:latin typeface="Arial" charset="0"/>
                <a:ea typeface="Arial" charset="0"/>
                <a:cs typeface="Arial" charset="0"/>
              </a:defRPr>
            </a:lvl5pPr>
          </a:lstStyle>
          <a:p>
            <a:pPr lvl="0"/>
            <a:r>
              <a:rPr lang="en-US" dirty="0"/>
              <a:t>Deutsche Bank Text White 12pt</a:t>
            </a:r>
          </a:p>
        </p:txBody>
      </p:sp>
      <p:sp>
        <p:nvSpPr>
          <p:cNvPr id="37" name="Text Placeholder 4"/>
          <p:cNvSpPr>
            <a:spLocks noGrp="1"/>
          </p:cNvSpPr>
          <p:nvPr>
            <p:ph type="body" sz="quarter" idx="68" hasCustomPrompt="1"/>
          </p:nvPr>
        </p:nvSpPr>
        <p:spPr>
          <a:xfrm>
            <a:off x="4394969" y="3102061"/>
            <a:ext cx="1798455" cy="552297"/>
          </a:xfrm>
          <a:prstGeom prst="rect">
            <a:avLst/>
          </a:prstGeom>
          <a:solidFill>
            <a:schemeClr val="accent1"/>
          </a:solidFill>
        </p:spPr>
        <p:txBody>
          <a:bodyPr anchor="ctr"/>
          <a:lstStyle>
            <a:lvl1pPr marL="0" indent="0" algn="ctr">
              <a:lnSpc>
                <a:spcPts val="1436"/>
              </a:lnSpc>
              <a:buNone/>
              <a:defRPr sz="1196">
                <a:solidFill>
                  <a:schemeClr val="bg1"/>
                </a:solidFill>
                <a:latin typeface="Deutsche Bank Text" charset="0"/>
                <a:ea typeface="Deutsche Bank Text" charset="0"/>
                <a:cs typeface="Deutsche Bank Text" charset="0"/>
              </a:defRPr>
            </a:lvl1pPr>
            <a:lvl2pPr marL="0" indent="0" algn="ctr">
              <a:lnSpc>
                <a:spcPts val="1436"/>
              </a:lnSpc>
              <a:spcBef>
                <a:spcPts val="0"/>
              </a:spcBef>
              <a:buNone/>
              <a:tabLst/>
              <a:defRPr sz="897">
                <a:solidFill>
                  <a:schemeClr val="bg1"/>
                </a:solidFill>
                <a:latin typeface="Deutsche Bank Text Beta" charset="0"/>
                <a:ea typeface="Deutsche Bank Text Beta" charset="0"/>
                <a:cs typeface="Deutsche Bank Text Beta" charset="0"/>
              </a:defRPr>
            </a:lvl2pPr>
            <a:lvl3pPr marL="911565" indent="0" algn="ctr">
              <a:buNone/>
              <a:defRPr>
                <a:solidFill>
                  <a:schemeClr val="bg1"/>
                </a:solidFill>
                <a:latin typeface="Arial" charset="0"/>
                <a:ea typeface="Arial" charset="0"/>
                <a:cs typeface="Arial" charset="0"/>
              </a:defRPr>
            </a:lvl3pPr>
            <a:lvl4pPr marL="1367348" indent="0" algn="ctr">
              <a:buNone/>
              <a:defRPr>
                <a:solidFill>
                  <a:schemeClr val="bg1"/>
                </a:solidFill>
                <a:latin typeface="Arial" charset="0"/>
                <a:ea typeface="Arial" charset="0"/>
                <a:cs typeface="Arial" charset="0"/>
              </a:defRPr>
            </a:lvl4pPr>
            <a:lvl5pPr marL="1823131" indent="0" algn="ctr">
              <a:buNone/>
              <a:defRPr>
                <a:solidFill>
                  <a:schemeClr val="bg1"/>
                </a:solidFill>
                <a:latin typeface="Arial" charset="0"/>
                <a:ea typeface="Arial" charset="0"/>
                <a:cs typeface="Arial" charset="0"/>
              </a:defRPr>
            </a:lvl5pPr>
          </a:lstStyle>
          <a:p>
            <a:pPr lvl="0"/>
            <a:r>
              <a:rPr lang="en-US" dirty="0"/>
              <a:t>Deutsche Bank Text White 12pt</a:t>
            </a:r>
          </a:p>
        </p:txBody>
      </p:sp>
      <p:sp>
        <p:nvSpPr>
          <p:cNvPr id="38" name="Text Placeholder 17"/>
          <p:cNvSpPr>
            <a:spLocks noGrp="1"/>
          </p:cNvSpPr>
          <p:nvPr>
            <p:ph type="body" sz="quarter" idx="69" hasCustomPrompt="1"/>
          </p:nvPr>
        </p:nvSpPr>
        <p:spPr>
          <a:xfrm>
            <a:off x="725078" y="4538105"/>
            <a:ext cx="1532347" cy="1684800"/>
          </a:xfrm>
          <a:prstGeom prst="rect">
            <a:avLst/>
          </a:prstGeom>
          <a:solidFill>
            <a:schemeClr val="accent4"/>
          </a:solidFill>
        </p:spPr>
        <p:txBody>
          <a:bodyPr lIns="144000" tIns="108000" rIns="144000" bIns="108000" anchor="ctr"/>
          <a:lstStyle>
            <a:lvl1pPr marL="0" indent="0" algn="ctr">
              <a:buNone/>
              <a:defRPr sz="1196">
                <a:solidFill>
                  <a:schemeClr val="bg1"/>
                </a:solidFill>
                <a:latin typeface="Deutsche Bank Text" charset="0"/>
                <a:ea typeface="Deutsche Bank Text" charset="0"/>
                <a:cs typeface="Deutsche Bank Text" charset="0"/>
              </a:defRPr>
            </a:lvl1pPr>
            <a:lvl2pPr marL="455783" indent="0">
              <a:buNone/>
              <a:defRPr sz="1196">
                <a:solidFill>
                  <a:srgbClr val="616D72"/>
                </a:solidFill>
                <a:latin typeface="Arial" charset="0"/>
                <a:ea typeface="Arial" charset="0"/>
                <a:cs typeface="Arial" charset="0"/>
              </a:defRPr>
            </a:lvl2pPr>
            <a:lvl3pPr marL="911565" indent="0">
              <a:buNone/>
              <a:defRPr sz="1196">
                <a:solidFill>
                  <a:srgbClr val="616D72"/>
                </a:solidFill>
                <a:latin typeface="Arial" charset="0"/>
                <a:ea typeface="Arial" charset="0"/>
                <a:cs typeface="Arial" charset="0"/>
              </a:defRPr>
            </a:lvl3pPr>
            <a:lvl4pPr marL="1367348" indent="0">
              <a:buNone/>
              <a:defRPr sz="1196">
                <a:solidFill>
                  <a:srgbClr val="616D72"/>
                </a:solidFill>
                <a:latin typeface="Arial" charset="0"/>
                <a:ea typeface="Arial" charset="0"/>
                <a:cs typeface="Arial" charset="0"/>
              </a:defRPr>
            </a:lvl4pPr>
            <a:lvl5pPr marL="1823131" indent="0">
              <a:buNone/>
              <a:defRPr sz="1196">
                <a:solidFill>
                  <a:srgbClr val="616D72"/>
                </a:solidFill>
                <a:latin typeface="Arial" charset="0"/>
                <a:ea typeface="Arial" charset="0"/>
                <a:cs typeface="Arial" charset="0"/>
              </a:defRPr>
            </a:lvl5pPr>
          </a:lstStyle>
          <a:p>
            <a:pPr lvl="0"/>
            <a:r>
              <a:rPr lang="en-US" dirty="0"/>
              <a:t>Deutsche Bank Text White 12pt</a:t>
            </a:r>
          </a:p>
        </p:txBody>
      </p:sp>
      <p:sp>
        <p:nvSpPr>
          <p:cNvPr id="39" name="Text Placeholder 4"/>
          <p:cNvSpPr>
            <a:spLocks noGrp="1"/>
          </p:cNvSpPr>
          <p:nvPr>
            <p:ph type="body" sz="quarter" idx="70" hasCustomPrompt="1"/>
          </p:nvPr>
        </p:nvSpPr>
        <p:spPr>
          <a:xfrm>
            <a:off x="2574925" y="4538838"/>
            <a:ext cx="1798455" cy="552297"/>
          </a:xfrm>
          <a:prstGeom prst="rect">
            <a:avLst/>
          </a:prstGeom>
          <a:solidFill>
            <a:schemeClr val="accent4"/>
          </a:solidFill>
        </p:spPr>
        <p:txBody>
          <a:bodyPr anchor="ctr"/>
          <a:lstStyle>
            <a:lvl1pPr marL="0" indent="0" algn="ctr">
              <a:lnSpc>
                <a:spcPts val="1436"/>
              </a:lnSpc>
              <a:buNone/>
              <a:defRPr sz="1196">
                <a:solidFill>
                  <a:schemeClr val="bg1"/>
                </a:solidFill>
                <a:latin typeface="Deutsche Bank Text" charset="0"/>
                <a:ea typeface="Deutsche Bank Text" charset="0"/>
                <a:cs typeface="Deutsche Bank Text" charset="0"/>
              </a:defRPr>
            </a:lvl1pPr>
            <a:lvl2pPr marL="0" indent="0" algn="ctr">
              <a:lnSpc>
                <a:spcPts val="1436"/>
              </a:lnSpc>
              <a:spcBef>
                <a:spcPts val="0"/>
              </a:spcBef>
              <a:buNone/>
              <a:tabLst/>
              <a:defRPr sz="897">
                <a:solidFill>
                  <a:schemeClr val="bg1"/>
                </a:solidFill>
                <a:latin typeface="Deutsche Bank Text Beta" charset="0"/>
                <a:ea typeface="Deutsche Bank Text Beta" charset="0"/>
                <a:cs typeface="Deutsche Bank Text Beta" charset="0"/>
              </a:defRPr>
            </a:lvl2pPr>
            <a:lvl3pPr marL="911565" indent="0" algn="ctr">
              <a:buNone/>
              <a:defRPr>
                <a:solidFill>
                  <a:schemeClr val="bg1"/>
                </a:solidFill>
                <a:latin typeface="Arial" charset="0"/>
                <a:ea typeface="Arial" charset="0"/>
                <a:cs typeface="Arial" charset="0"/>
              </a:defRPr>
            </a:lvl3pPr>
            <a:lvl4pPr marL="1367348" indent="0" algn="ctr">
              <a:buNone/>
              <a:defRPr>
                <a:solidFill>
                  <a:schemeClr val="bg1"/>
                </a:solidFill>
                <a:latin typeface="Arial" charset="0"/>
                <a:ea typeface="Arial" charset="0"/>
                <a:cs typeface="Arial" charset="0"/>
              </a:defRPr>
            </a:lvl4pPr>
            <a:lvl5pPr marL="1823131" indent="0" algn="ctr">
              <a:buNone/>
              <a:defRPr>
                <a:solidFill>
                  <a:schemeClr val="bg1"/>
                </a:solidFill>
                <a:latin typeface="Arial" charset="0"/>
                <a:ea typeface="Arial" charset="0"/>
                <a:cs typeface="Arial" charset="0"/>
              </a:defRPr>
            </a:lvl5pPr>
          </a:lstStyle>
          <a:p>
            <a:pPr lvl="0"/>
            <a:r>
              <a:rPr lang="en-US" dirty="0"/>
              <a:t>Deutsche Bank Text White 12pt</a:t>
            </a:r>
          </a:p>
        </p:txBody>
      </p:sp>
      <p:sp>
        <p:nvSpPr>
          <p:cNvPr id="40" name="Text Placeholder 4"/>
          <p:cNvSpPr>
            <a:spLocks noGrp="1"/>
          </p:cNvSpPr>
          <p:nvPr>
            <p:ph type="body" sz="quarter" idx="71" hasCustomPrompt="1"/>
          </p:nvPr>
        </p:nvSpPr>
        <p:spPr>
          <a:xfrm>
            <a:off x="2574925" y="5669110"/>
            <a:ext cx="1798455" cy="552297"/>
          </a:xfrm>
          <a:prstGeom prst="rect">
            <a:avLst/>
          </a:prstGeom>
          <a:solidFill>
            <a:schemeClr val="accent4"/>
          </a:solidFill>
        </p:spPr>
        <p:txBody>
          <a:bodyPr anchor="ctr"/>
          <a:lstStyle>
            <a:lvl1pPr marL="0" indent="0" algn="ctr">
              <a:lnSpc>
                <a:spcPts val="1436"/>
              </a:lnSpc>
              <a:buNone/>
              <a:defRPr sz="1196">
                <a:solidFill>
                  <a:schemeClr val="bg1"/>
                </a:solidFill>
                <a:latin typeface="Deutsche Bank Text" charset="0"/>
                <a:ea typeface="Deutsche Bank Text" charset="0"/>
                <a:cs typeface="Deutsche Bank Text" charset="0"/>
              </a:defRPr>
            </a:lvl1pPr>
            <a:lvl2pPr marL="0" indent="0" algn="ctr">
              <a:lnSpc>
                <a:spcPts val="1436"/>
              </a:lnSpc>
              <a:spcBef>
                <a:spcPts val="0"/>
              </a:spcBef>
              <a:buNone/>
              <a:tabLst/>
              <a:defRPr sz="897">
                <a:solidFill>
                  <a:schemeClr val="bg1"/>
                </a:solidFill>
                <a:latin typeface="Deutsche Bank Text Beta" charset="0"/>
                <a:ea typeface="Deutsche Bank Text Beta" charset="0"/>
                <a:cs typeface="Deutsche Bank Text Beta" charset="0"/>
              </a:defRPr>
            </a:lvl2pPr>
            <a:lvl3pPr marL="911565" indent="0" algn="ctr">
              <a:buNone/>
              <a:defRPr>
                <a:solidFill>
                  <a:schemeClr val="bg1"/>
                </a:solidFill>
                <a:latin typeface="Arial" charset="0"/>
                <a:ea typeface="Arial" charset="0"/>
                <a:cs typeface="Arial" charset="0"/>
              </a:defRPr>
            </a:lvl3pPr>
            <a:lvl4pPr marL="1367348" indent="0" algn="ctr">
              <a:buNone/>
              <a:defRPr>
                <a:solidFill>
                  <a:schemeClr val="bg1"/>
                </a:solidFill>
                <a:latin typeface="Arial" charset="0"/>
                <a:ea typeface="Arial" charset="0"/>
                <a:cs typeface="Arial" charset="0"/>
              </a:defRPr>
            </a:lvl4pPr>
            <a:lvl5pPr marL="1823131" indent="0" algn="ctr">
              <a:buNone/>
              <a:defRPr>
                <a:solidFill>
                  <a:schemeClr val="bg1"/>
                </a:solidFill>
                <a:latin typeface="Arial" charset="0"/>
                <a:ea typeface="Arial" charset="0"/>
                <a:cs typeface="Arial" charset="0"/>
              </a:defRPr>
            </a:lvl5pPr>
          </a:lstStyle>
          <a:p>
            <a:pPr lvl="0"/>
            <a:r>
              <a:rPr lang="en-US" dirty="0"/>
              <a:t>Deutsche Bank Text White 12pt</a:t>
            </a:r>
          </a:p>
        </p:txBody>
      </p:sp>
      <p:sp>
        <p:nvSpPr>
          <p:cNvPr id="41" name="Text Placeholder 4"/>
          <p:cNvSpPr>
            <a:spLocks noGrp="1"/>
          </p:cNvSpPr>
          <p:nvPr>
            <p:ph type="body" sz="quarter" idx="72" hasCustomPrompt="1"/>
          </p:nvPr>
        </p:nvSpPr>
        <p:spPr>
          <a:xfrm>
            <a:off x="2574925" y="5103202"/>
            <a:ext cx="1798455" cy="552297"/>
          </a:xfrm>
          <a:prstGeom prst="rect">
            <a:avLst/>
          </a:prstGeom>
          <a:solidFill>
            <a:schemeClr val="accent4"/>
          </a:solidFill>
        </p:spPr>
        <p:txBody>
          <a:bodyPr anchor="ctr"/>
          <a:lstStyle>
            <a:lvl1pPr marL="0" indent="0" algn="ctr">
              <a:lnSpc>
                <a:spcPts val="1436"/>
              </a:lnSpc>
              <a:buNone/>
              <a:defRPr sz="1196">
                <a:solidFill>
                  <a:schemeClr val="bg1"/>
                </a:solidFill>
                <a:latin typeface="Deutsche Bank Text" charset="0"/>
                <a:ea typeface="Deutsche Bank Text" charset="0"/>
                <a:cs typeface="Deutsche Bank Text" charset="0"/>
              </a:defRPr>
            </a:lvl1pPr>
            <a:lvl2pPr marL="0" indent="0" algn="ctr">
              <a:lnSpc>
                <a:spcPts val="1436"/>
              </a:lnSpc>
              <a:spcBef>
                <a:spcPts val="0"/>
              </a:spcBef>
              <a:buNone/>
              <a:tabLst/>
              <a:defRPr sz="897">
                <a:solidFill>
                  <a:schemeClr val="bg1"/>
                </a:solidFill>
                <a:latin typeface="Deutsche Bank Text Beta" charset="0"/>
                <a:ea typeface="Deutsche Bank Text Beta" charset="0"/>
                <a:cs typeface="Deutsche Bank Text Beta" charset="0"/>
              </a:defRPr>
            </a:lvl2pPr>
            <a:lvl3pPr marL="911565" indent="0" algn="ctr">
              <a:buNone/>
              <a:defRPr>
                <a:solidFill>
                  <a:schemeClr val="bg1"/>
                </a:solidFill>
                <a:latin typeface="Arial" charset="0"/>
                <a:ea typeface="Arial" charset="0"/>
                <a:cs typeface="Arial" charset="0"/>
              </a:defRPr>
            </a:lvl3pPr>
            <a:lvl4pPr marL="1367348" indent="0" algn="ctr">
              <a:buNone/>
              <a:defRPr>
                <a:solidFill>
                  <a:schemeClr val="bg1"/>
                </a:solidFill>
                <a:latin typeface="Arial" charset="0"/>
                <a:ea typeface="Arial" charset="0"/>
                <a:cs typeface="Arial" charset="0"/>
              </a:defRPr>
            </a:lvl4pPr>
            <a:lvl5pPr marL="1823131" indent="0" algn="ctr">
              <a:buNone/>
              <a:defRPr>
                <a:solidFill>
                  <a:schemeClr val="bg1"/>
                </a:solidFill>
                <a:latin typeface="Arial" charset="0"/>
                <a:ea typeface="Arial" charset="0"/>
                <a:cs typeface="Arial" charset="0"/>
              </a:defRPr>
            </a:lvl5pPr>
          </a:lstStyle>
          <a:p>
            <a:pPr lvl="0"/>
            <a:r>
              <a:rPr lang="en-US" dirty="0"/>
              <a:t>Deutsche Bank Text White 12pt</a:t>
            </a:r>
          </a:p>
        </p:txBody>
      </p:sp>
      <p:sp>
        <p:nvSpPr>
          <p:cNvPr id="42" name="Text Placeholder 4"/>
          <p:cNvSpPr>
            <a:spLocks noGrp="1"/>
          </p:cNvSpPr>
          <p:nvPr>
            <p:ph type="body" sz="quarter" idx="73" hasCustomPrompt="1"/>
          </p:nvPr>
        </p:nvSpPr>
        <p:spPr>
          <a:xfrm>
            <a:off x="4394969" y="4538838"/>
            <a:ext cx="1798455" cy="552297"/>
          </a:xfrm>
          <a:prstGeom prst="rect">
            <a:avLst/>
          </a:prstGeom>
          <a:solidFill>
            <a:schemeClr val="accent4"/>
          </a:solidFill>
        </p:spPr>
        <p:txBody>
          <a:bodyPr anchor="ctr"/>
          <a:lstStyle>
            <a:lvl1pPr marL="0" indent="0" algn="ctr">
              <a:lnSpc>
                <a:spcPts val="1436"/>
              </a:lnSpc>
              <a:buNone/>
              <a:defRPr sz="1196">
                <a:solidFill>
                  <a:schemeClr val="bg1"/>
                </a:solidFill>
                <a:latin typeface="Deutsche Bank Text" charset="0"/>
                <a:ea typeface="Deutsche Bank Text" charset="0"/>
                <a:cs typeface="Deutsche Bank Text" charset="0"/>
              </a:defRPr>
            </a:lvl1pPr>
            <a:lvl2pPr marL="0" indent="0" algn="ctr">
              <a:lnSpc>
                <a:spcPts val="1436"/>
              </a:lnSpc>
              <a:spcBef>
                <a:spcPts val="0"/>
              </a:spcBef>
              <a:buNone/>
              <a:tabLst/>
              <a:defRPr sz="897">
                <a:solidFill>
                  <a:schemeClr val="bg1"/>
                </a:solidFill>
                <a:latin typeface="Deutsche Bank Text Beta" charset="0"/>
                <a:ea typeface="Deutsche Bank Text Beta" charset="0"/>
                <a:cs typeface="Deutsche Bank Text Beta" charset="0"/>
              </a:defRPr>
            </a:lvl2pPr>
            <a:lvl3pPr marL="911565" indent="0" algn="ctr">
              <a:buNone/>
              <a:defRPr>
                <a:solidFill>
                  <a:schemeClr val="bg1"/>
                </a:solidFill>
                <a:latin typeface="Arial" charset="0"/>
                <a:ea typeface="Arial" charset="0"/>
                <a:cs typeface="Arial" charset="0"/>
              </a:defRPr>
            </a:lvl3pPr>
            <a:lvl4pPr marL="1367348" indent="0" algn="ctr">
              <a:buNone/>
              <a:defRPr>
                <a:solidFill>
                  <a:schemeClr val="bg1"/>
                </a:solidFill>
                <a:latin typeface="Arial" charset="0"/>
                <a:ea typeface="Arial" charset="0"/>
                <a:cs typeface="Arial" charset="0"/>
              </a:defRPr>
            </a:lvl4pPr>
            <a:lvl5pPr marL="1823131" indent="0" algn="ctr">
              <a:buNone/>
              <a:defRPr>
                <a:solidFill>
                  <a:schemeClr val="bg1"/>
                </a:solidFill>
                <a:latin typeface="Arial" charset="0"/>
                <a:ea typeface="Arial" charset="0"/>
                <a:cs typeface="Arial" charset="0"/>
              </a:defRPr>
            </a:lvl5pPr>
          </a:lstStyle>
          <a:p>
            <a:pPr lvl="0"/>
            <a:r>
              <a:rPr lang="en-US" dirty="0"/>
              <a:t>Deutsche Bank Text White 12pt</a:t>
            </a:r>
          </a:p>
        </p:txBody>
      </p:sp>
      <p:sp>
        <p:nvSpPr>
          <p:cNvPr id="43" name="Text Placeholder 4"/>
          <p:cNvSpPr>
            <a:spLocks noGrp="1"/>
          </p:cNvSpPr>
          <p:nvPr>
            <p:ph type="body" sz="quarter" idx="74" hasCustomPrompt="1"/>
          </p:nvPr>
        </p:nvSpPr>
        <p:spPr>
          <a:xfrm>
            <a:off x="4394969" y="5669110"/>
            <a:ext cx="1798455" cy="552297"/>
          </a:xfrm>
          <a:prstGeom prst="rect">
            <a:avLst/>
          </a:prstGeom>
          <a:solidFill>
            <a:schemeClr val="accent4"/>
          </a:solidFill>
        </p:spPr>
        <p:txBody>
          <a:bodyPr anchor="ctr"/>
          <a:lstStyle>
            <a:lvl1pPr marL="0" indent="0" algn="ctr">
              <a:lnSpc>
                <a:spcPts val="1436"/>
              </a:lnSpc>
              <a:buNone/>
              <a:defRPr sz="1196">
                <a:solidFill>
                  <a:schemeClr val="bg1"/>
                </a:solidFill>
                <a:latin typeface="Deutsche Bank Text" charset="0"/>
                <a:ea typeface="Deutsche Bank Text" charset="0"/>
                <a:cs typeface="Deutsche Bank Text" charset="0"/>
              </a:defRPr>
            </a:lvl1pPr>
            <a:lvl2pPr marL="0" indent="0" algn="ctr">
              <a:lnSpc>
                <a:spcPts val="1436"/>
              </a:lnSpc>
              <a:spcBef>
                <a:spcPts val="0"/>
              </a:spcBef>
              <a:buNone/>
              <a:tabLst/>
              <a:defRPr sz="897">
                <a:solidFill>
                  <a:schemeClr val="bg1"/>
                </a:solidFill>
                <a:latin typeface="Deutsche Bank Text Beta" charset="0"/>
                <a:ea typeface="Deutsche Bank Text Beta" charset="0"/>
                <a:cs typeface="Deutsche Bank Text Beta" charset="0"/>
              </a:defRPr>
            </a:lvl2pPr>
            <a:lvl3pPr marL="911565" indent="0" algn="ctr">
              <a:buNone/>
              <a:defRPr>
                <a:solidFill>
                  <a:schemeClr val="bg1"/>
                </a:solidFill>
                <a:latin typeface="Arial" charset="0"/>
                <a:ea typeface="Arial" charset="0"/>
                <a:cs typeface="Arial" charset="0"/>
              </a:defRPr>
            </a:lvl3pPr>
            <a:lvl4pPr marL="1367348" indent="0" algn="ctr">
              <a:buNone/>
              <a:defRPr>
                <a:solidFill>
                  <a:schemeClr val="bg1"/>
                </a:solidFill>
                <a:latin typeface="Arial" charset="0"/>
                <a:ea typeface="Arial" charset="0"/>
                <a:cs typeface="Arial" charset="0"/>
              </a:defRPr>
            </a:lvl4pPr>
            <a:lvl5pPr marL="1823131" indent="0" algn="ctr">
              <a:buNone/>
              <a:defRPr>
                <a:solidFill>
                  <a:schemeClr val="bg1"/>
                </a:solidFill>
                <a:latin typeface="Arial" charset="0"/>
                <a:ea typeface="Arial" charset="0"/>
                <a:cs typeface="Arial" charset="0"/>
              </a:defRPr>
            </a:lvl5pPr>
          </a:lstStyle>
          <a:p>
            <a:pPr lvl="0"/>
            <a:r>
              <a:rPr lang="en-US" dirty="0"/>
              <a:t>Deutsche Bank Text White 12pt</a:t>
            </a:r>
          </a:p>
        </p:txBody>
      </p:sp>
      <p:sp>
        <p:nvSpPr>
          <p:cNvPr id="44" name="Text Placeholder 4"/>
          <p:cNvSpPr>
            <a:spLocks noGrp="1"/>
          </p:cNvSpPr>
          <p:nvPr>
            <p:ph type="body" sz="quarter" idx="75" hasCustomPrompt="1"/>
          </p:nvPr>
        </p:nvSpPr>
        <p:spPr>
          <a:xfrm>
            <a:off x="4394969" y="5103202"/>
            <a:ext cx="1798455" cy="552297"/>
          </a:xfrm>
          <a:prstGeom prst="rect">
            <a:avLst/>
          </a:prstGeom>
          <a:solidFill>
            <a:schemeClr val="accent4"/>
          </a:solidFill>
        </p:spPr>
        <p:txBody>
          <a:bodyPr anchor="ctr"/>
          <a:lstStyle>
            <a:lvl1pPr marL="0" indent="0" algn="ctr">
              <a:lnSpc>
                <a:spcPts val="1436"/>
              </a:lnSpc>
              <a:buNone/>
              <a:defRPr sz="1196">
                <a:solidFill>
                  <a:schemeClr val="bg1"/>
                </a:solidFill>
                <a:latin typeface="Deutsche Bank Text" charset="0"/>
                <a:ea typeface="Deutsche Bank Text" charset="0"/>
                <a:cs typeface="Deutsche Bank Text" charset="0"/>
              </a:defRPr>
            </a:lvl1pPr>
            <a:lvl2pPr marL="0" indent="0" algn="ctr">
              <a:lnSpc>
                <a:spcPts val="1436"/>
              </a:lnSpc>
              <a:spcBef>
                <a:spcPts val="0"/>
              </a:spcBef>
              <a:buNone/>
              <a:tabLst/>
              <a:defRPr sz="897">
                <a:solidFill>
                  <a:schemeClr val="bg1"/>
                </a:solidFill>
                <a:latin typeface="Deutsche Bank Text Beta" charset="0"/>
                <a:ea typeface="Deutsche Bank Text Beta" charset="0"/>
                <a:cs typeface="Deutsche Bank Text Beta" charset="0"/>
              </a:defRPr>
            </a:lvl2pPr>
            <a:lvl3pPr marL="911565" indent="0" algn="ctr">
              <a:buNone/>
              <a:defRPr>
                <a:solidFill>
                  <a:schemeClr val="bg1"/>
                </a:solidFill>
                <a:latin typeface="Arial" charset="0"/>
                <a:ea typeface="Arial" charset="0"/>
                <a:cs typeface="Arial" charset="0"/>
              </a:defRPr>
            </a:lvl3pPr>
            <a:lvl4pPr marL="1367348" indent="0" algn="ctr">
              <a:buNone/>
              <a:defRPr>
                <a:solidFill>
                  <a:schemeClr val="bg1"/>
                </a:solidFill>
                <a:latin typeface="Arial" charset="0"/>
                <a:ea typeface="Arial" charset="0"/>
                <a:cs typeface="Arial" charset="0"/>
              </a:defRPr>
            </a:lvl4pPr>
            <a:lvl5pPr marL="1823131" indent="0" algn="ctr">
              <a:buNone/>
              <a:defRPr>
                <a:solidFill>
                  <a:schemeClr val="bg1"/>
                </a:solidFill>
                <a:latin typeface="Arial" charset="0"/>
                <a:ea typeface="Arial" charset="0"/>
                <a:cs typeface="Arial" charset="0"/>
              </a:defRPr>
            </a:lvl5pPr>
          </a:lstStyle>
          <a:p>
            <a:pPr lvl="0"/>
            <a:r>
              <a:rPr lang="en-US" dirty="0"/>
              <a:t>Deutsche Bank Text White 12pt</a:t>
            </a:r>
          </a:p>
        </p:txBody>
      </p:sp>
      <p:sp>
        <p:nvSpPr>
          <p:cNvPr id="45" name="Text Placeholder 4"/>
          <p:cNvSpPr>
            <a:spLocks noGrp="1"/>
          </p:cNvSpPr>
          <p:nvPr>
            <p:ph type="body" sz="quarter" idx="76" hasCustomPrompt="1"/>
          </p:nvPr>
        </p:nvSpPr>
        <p:spPr>
          <a:xfrm>
            <a:off x="8289172" y="3261297"/>
            <a:ext cx="1683168" cy="552297"/>
          </a:xfrm>
          <a:prstGeom prst="rect">
            <a:avLst/>
          </a:prstGeom>
          <a:solidFill>
            <a:schemeClr val="accent5"/>
          </a:solidFill>
        </p:spPr>
        <p:txBody>
          <a:bodyPr anchor="ctr"/>
          <a:lstStyle>
            <a:lvl1pPr marL="0" indent="0" algn="ctr">
              <a:lnSpc>
                <a:spcPts val="1436"/>
              </a:lnSpc>
              <a:buNone/>
              <a:defRPr sz="1196">
                <a:solidFill>
                  <a:schemeClr val="bg1"/>
                </a:solidFill>
                <a:latin typeface="Deutsche Bank Text" charset="0"/>
                <a:ea typeface="Deutsche Bank Text" charset="0"/>
                <a:cs typeface="Deutsche Bank Text" charset="0"/>
              </a:defRPr>
            </a:lvl1pPr>
            <a:lvl2pPr marL="0" indent="0" algn="ctr">
              <a:lnSpc>
                <a:spcPts val="1436"/>
              </a:lnSpc>
              <a:spcBef>
                <a:spcPts val="0"/>
              </a:spcBef>
              <a:buNone/>
              <a:tabLst/>
              <a:defRPr sz="897">
                <a:solidFill>
                  <a:schemeClr val="bg1"/>
                </a:solidFill>
                <a:latin typeface="Deutsche Bank Text Beta" charset="0"/>
                <a:ea typeface="Deutsche Bank Text Beta" charset="0"/>
                <a:cs typeface="Deutsche Bank Text Beta" charset="0"/>
              </a:defRPr>
            </a:lvl2pPr>
            <a:lvl3pPr marL="911565" indent="0" algn="ctr">
              <a:buNone/>
              <a:defRPr>
                <a:solidFill>
                  <a:schemeClr val="bg1"/>
                </a:solidFill>
                <a:latin typeface="Arial" charset="0"/>
                <a:ea typeface="Arial" charset="0"/>
                <a:cs typeface="Arial" charset="0"/>
              </a:defRPr>
            </a:lvl3pPr>
            <a:lvl4pPr marL="1367348" indent="0" algn="ctr">
              <a:buNone/>
              <a:defRPr>
                <a:solidFill>
                  <a:schemeClr val="bg1"/>
                </a:solidFill>
                <a:latin typeface="Arial" charset="0"/>
                <a:ea typeface="Arial" charset="0"/>
                <a:cs typeface="Arial" charset="0"/>
              </a:defRPr>
            </a:lvl4pPr>
            <a:lvl5pPr marL="1823131" indent="0" algn="ctr">
              <a:buNone/>
              <a:defRPr>
                <a:solidFill>
                  <a:schemeClr val="bg1"/>
                </a:solidFill>
                <a:latin typeface="Arial" charset="0"/>
                <a:ea typeface="Arial" charset="0"/>
                <a:cs typeface="Arial" charset="0"/>
              </a:defRPr>
            </a:lvl5pPr>
          </a:lstStyle>
          <a:p>
            <a:pPr lvl="0"/>
            <a:r>
              <a:rPr lang="en-US" dirty="0"/>
              <a:t>Deutsche Bank Text White 12pt</a:t>
            </a:r>
          </a:p>
        </p:txBody>
      </p:sp>
      <p:sp>
        <p:nvSpPr>
          <p:cNvPr id="46" name="Text Placeholder 4"/>
          <p:cNvSpPr>
            <a:spLocks noGrp="1"/>
          </p:cNvSpPr>
          <p:nvPr>
            <p:ph type="body" sz="quarter" idx="77" hasCustomPrompt="1"/>
          </p:nvPr>
        </p:nvSpPr>
        <p:spPr>
          <a:xfrm>
            <a:off x="8289172" y="4391569"/>
            <a:ext cx="1683168" cy="552297"/>
          </a:xfrm>
          <a:prstGeom prst="rect">
            <a:avLst/>
          </a:prstGeom>
          <a:solidFill>
            <a:schemeClr val="accent5"/>
          </a:solidFill>
        </p:spPr>
        <p:txBody>
          <a:bodyPr anchor="ctr"/>
          <a:lstStyle>
            <a:lvl1pPr marL="0" indent="0" algn="ctr">
              <a:lnSpc>
                <a:spcPts val="1436"/>
              </a:lnSpc>
              <a:buNone/>
              <a:defRPr sz="1196">
                <a:solidFill>
                  <a:schemeClr val="bg1"/>
                </a:solidFill>
                <a:latin typeface="Deutsche Bank Text" charset="0"/>
                <a:ea typeface="Deutsche Bank Text" charset="0"/>
                <a:cs typeface="Deutsche Bank Text" charset="0"/>
              </a:defRPr>
            </a:lvl1pPr>
            <a:lvl2pPr marL="0" indent="0" algn="ctr">
              <a:lnSpc>
                <a:spcPts val="1436"/>
              </a:lnSpc>
              <a:spcBef>
                <a:spcPts val="0"/>
              </a:spcBef>
              <a:buNone/>
              <a:tabLst/>
              <a:defRPr sz="897">
                <a:solidFill>
                  <a:schemeClr val="bg1"/>
                </a:solidFill>
                <a:latin typeface="Deutsche Bank Text Beta" charset="0"/>
                <a:ea typeface="Deutsche Bank Text Beta" charset="0"/>
                <a:cs typeface="Deutsche Bank Text Beta" charset="0"/>
              </a:defRPr>
            </a:lvl2pPr>
            <a:lvl3pPr marL="911565" indent="0" algn="ctr">
              <a:buNone/>
              <a:defRPr>
                <a:solidFill>
                  <a:schemeClr val="bg1"/>
                </a:solidFill>
                <a:latin typeface="Arial" charset="0"/>
                <a:ea typeface="Arial" charset="0"/>
                <a:cs typeface="Arial" charset="0"/>
              </a:defRPr>
            </a:lvl3pPr>
            <a:lvl4pPr marL="1367348" indent="0" algn="ctr">
              <a:buNone/>
              <a:defRPr>
                <a:solidFill>
                  <a:schemeClr val="bg1"/>
                </a:solidFill>
                <a:latin typeface="Arial" charset="0"/>
                <a:ea typeface="Arial" charset="0"/>
                <a:cs typeface="Arial" charset="0"/>
              </a:defRPr>
            </a:lvl4pPr>
            <a:lvl5pPr marL="1823131" indent="0" algn="ctr">
              <a:buNone/>
              <a:defRPr>
                <a:solidFill>
                  <a:schemeClr val="bg1"/>
                </a:solidFill>
                <a:latin typeface="Arial" charset="0"/>
                <a:ea typeface="Arial" charset="0"/>
                <a:cs typeface="Arial" charset="0"/>
              </a:defRPr>
            </a:lvl5pPr>
          </a:lstStyle>
          <a:p>
            <a:pPr lvl="0"/>
            <a:r>
              <a:rPr lang="en-US" dirty="0"/>
              <a:t>Deutsche Bank Text White 12pt</a:t>
            </a:r>
          </a:p>
        </p:txBody>
      </p:sp>
      <p:sp>
        <p:nvSpPr>
          <p:cNvPr id="47" name="Text Placeholder 4"/>
          <p:cNvSpPr>
            <a:spLocks noGrp="1"/>
          </p:cNvSpPr>
          <p:nvPr>
            <p:ph type="body" sz="quarter" idx="78" hasCustomPrompt="1"/>
          </p:nvPr>
        </p:nvSpPr>
        <p:spPr>
          <a:xfrm>
            <a:off x="8289172" y="3825661"/>
            <a:ext cx="1683168" cy="552297"/>
          </a:xfrm>
          <a:prstGeom prst="rect">
            <a:avLst/>
          </a:prstGeom>
          <a:solidFill>
            <a:schemeClr val="accent5"/>
          </a:solidFill>
        </p:spPr>
        <p:txBody>
          <a:bodyPr anchor="ctr"/>
          <a:lstStyle>
            <a:lvl1pPr marL="0" indent="0" algn="ctr">
              <a:lnSpc>
                <a:spcPts val="1436"/>
              </a:lnSpc>
              <a:buNone/>
              <a:defRPr sz="1196">
                <a:solidFill>
                  <a:schemeClr val="bg1"/>
                </a:solidFill>
                <a:latin typeface="Deutsche Bank Text" charset="0"/>
                <a:ea typeface="Deutsche Bank Text" charset="0"/>
                <a:cs typeface="Deutsche Bank Text" charset="0"/>
              </a:defRPr>
            </a:lvl1pPr>
            <a:lvl2pPr marL="0" indent="0" algn="ctr">
              <a:lnSpc>
                <a:spcPts val="1436"/>
              </a:lnSpc>
              <a:spcBef>
                <a:spcPts val="0"/>
              </a:spcBef>
              <a:buNone/>
              <a:tabLst/>
              <a:defRPr sz="897">
                <a:solidFill>
                  <a:schemeClr val="bg1"/>
                </a:solidFill>
                <a:latin typeface="Deutsche Bank Text Beta" charset="0"/>
                <a:ea typeface="Deutsche Bank Text Beta" charset="0"/>
                <a:cs typeface="Deutsche Bank Text Beta" charset="0"/>
              </a:defRPr>
            </a:lvl2pPr>
            <a:lvl3pPr marL="911565" indent="0" algn="ctr">
              <a:buNone/>
              <a:defRPr>
                <a:solidFill>
                  <a:schemeClr val="bg1"/>
                </a:solidFill>
                <a:latin typeface="Arial" charset="0"/>
                <a:ea typeface="Arial" charset="0"/>
                <a:cs typeface="Arial" charset="0"/>
              </a:defRPr>
            </a:lvl3pPr>
            <a:lvl4pPr marL="1367348" indent="0" algn="ctr">
              <a:buNone/>
              <a:defRPr>
                <a:solidFill>
                  <a:schemeClr val="bg1"/>
                </a:solidFill>
                <a:latin typeface="Arial" charset="0"/>
                <a:ea typeface="Arial" charset="0"/>
                <a:cs typeface="Arial" charset="0"/>
              </a:defRPr>
            </a:lvl4pPr>
            <a:lvl5pPr marL="1823131" indent="0" algn="ctr">
              <a:buNone/>
              <a:defRPr>
                <a:solidFill>
                  <a:schemeClr val="bg1"/>
                </a:solidFill>
                <a:latin typeface="Arial" charset="0"/>
                <a:ea typeface="Arial" charset="0"/>
                <a:cs typeface="Arial" charset="0"/>
              </a:defRPr>
            </a:lvl5pPr>
          </a:lstStyle>
          <a:p>
            <a:pPr lvl="0"/>
            <a:r>
              <a:rPr lang="en-US" dirty="0"/>
              <a:t>Deutsche Bank Text White 12pt</a:t>
            </a:r>
          </a:p>
        </p:txBody>
      </p:sp>
      <p:sp>
        <p:nvSpPr>
          <p:cNvPr id="48" name="Text Placeholder 4"/>
          <p:cNvSpPr>
            <a:spLocks noGrp="1"/>
          </p:cNvSpPr>
          <p:nvPr>
            <p:ph type="body" sz="quarter" idx="79" hasCustomPrompt="1"/>
          </p:nvPr>
        </p:nvSpPr>
        <p:spPr>
          <a:xfrm>
            <a:off x="8289172" y="4957477"/>
            <a:ext cx="1683168" cy="552297"/>
          </a:xfrm>
          <a:prstGeom prst="rect">
            <a:avLst/>
          </a:prstGeom>
          <a:solidFill>
            <a:schemeClr val="accent5"/>
          </a:solidFill>
        </p:spPr>
        <p:txBody>
          <a:bodyPr anchor="ctr"/>
          <a:lstStyle>
            <a:lvl1pPr marL="0" indent="0" algn="ctr">
              <a:lnSpc>
                <a:spcPts val="1436"/>
              </a:lnSpc>
              <a:buNone/>
              <a:defRPr sz="1196">
                <a:solidFill>
                  <a:schemeClr val="bg1"/>
                </a:solidFill>
                <a:latin typeface="Deutsche Bank Text" charset="0"/>
                <a:ea typeface="Deutsche Bank Text" charset="0"/>
                <a:cs typeface="Deutsche Bank Text" charset="0"/>
              </a:defRPr>
            </a:lvl1pPr>
            <a:lvl2pPr marL="0" indent="0" algn="ctr">
              <a:lnSpc>
                <a:spcPts val="1436"/>
              </a:lnSpc>
              <a:spcBef>
                <a:spcPts val="0"/>
              </a:spcBef>
              <a:buNone/>
              <a:tabLst/>
              <a:defRPr sz="897">
                <a:solidFill>
                  <a:schemeClr val="bg1"/>
                </a:solidFill>
                <a:latin typeface="Deutsche Bank Text Beta" charset="0"/>
                <a:ea typeface="Deutsche Bank Text Beta" charset="0"/>
                <a:cs typeface="Deutsche Bank Text Beta" charset="0"/>
              </a:defRPr>
            </a:lvl2pPr>
            <a:lvl3pPr marL="911565" indent="0" algn="ctr">
              <a:buNone/>
              <a:defRPr>
                <a:solidFill>
                  <a:schemeClr val="bg1"/>
                </a:solidFill>
                <a:latin typeface="Arial" charset="0"/>
                <a:ea typeface="Arial" charset="0"/>
                <a:cs typeface="Arial" charset="0"/>
              </a:defRPr>
            </a:lvl3pPr>
            <a:lvl4pPr marL="1367348" indent="0" algn="ctr">
              <a:buNone/>
              <a:defRPr>
                <a:solidFill>
                  <a:schemeClr val="bg1"/>
                </a:solidFill>
                <a:latin typeface="Arial" charset="0"/>
                <a:ea typeface="Arial" charset="0"/>
                <a:cs typeface="Arial" charset="0"/>
              </a:defRPr>
            </a:lvl4pPr>
            <a:lvl5pPr marL="1823131" indent="0" algn="ctr">
              <a:buNone/>
              <a:defRPr>
                <a:solidFill>
                  <a:schemeClr val="bg1"/>
                </a:solidFill>
                <a:latin typeface="Arial" charset="0"/>
                <a:ea typeface="Arial" charset="0"/>
                <a:cs typeface="Arial" charset="0"/>
              </a:defRPr>
            </a:lvl5pPr>
          </a:lstStyle>
          <a:p>
            <a:pPr lvl="0"/>
            <a:r>
              <a:rPr lang="en-US" dirty="0"/>
              <a:t>Deutsche Bank Text White 12pt</a:t>
            </a:r>
          </a:p>
        </p:txBody>
      </p:sp>
      <p:sp>
        <p:nvSpPr>
          <p:cNvPr id="49" name="Text Placeholder 17"/>
          <p:cNvSpPr>
            <a:spLocks noGrp="1"/>
          </p:cNvSpPr>
          <p:nvPr>
            <p:ph type="body" sz="quarter" idx="80" hasCustomPrompt="1"/>
          </p:nvPr>
        </p:nvSpPr>
        <p:spPr>
          <a:xfrm>
            <a:off x="6592478" y="3264416"/>
            <a:ext cx="1532347" cy="2245357"/>
          </a:xfrm>
          <a:prstGeom prst="rect">
            <a:avLst/>
          </a:prstGeom>
          <a:solidFill>
            <a:schemeClr val="accent5"/>
          </a:solidFill>
        </p:spPr>
        <p:txBody>
          <a:bodyPr lIns="144000" tIns="108000" rIns="144000" bIns="108000" anchor="ctr"/>
          <a:lstStyle>
            <a:lvl1pPr marL="0" indent="0" algn="ctr">
              <a:buNone/>
              <a:defRPr sz="1196">
                <a:solidFill>
                  <a:schemeClr val="bg1"/>
                </a:solidFill>
                <a:latin typeface="Deutsche Bank Text" charset="0"/>
                <a:ea typeface="Deutsche Bank Text" charset="0"/>
                <a:cs typeface="Deutsche Bank Text" charset="0"/>
              </a:defRPr>
            </a:lvl1pPr>
            <a:lvl2pPr marL="455783" indent="0">
              <a:buNone/>
              <a:defRPr sz="1196">
                <a:solidFill>
                  <a:srgbClr val="616D72"/>
                </a:solidFill>
                <a:latin typeface="Arial" charset="0"/>
                <a:ea typeface="Arial" charset="0"/>
                <a:cs typeface="Arial" charset="0"/>
              </a:defRPr>
            </a:lvl2pPr>
            <a:lvl3pPr marL="911565" indent="0">
              <a:buNone/>
              <a:defRPr sz="1196">
                <a:solidFill>
                  <a:srgbClr val="616D72"/>
                </a:solidFill>
                <a:latin typeface="Arial" charset="0"/>
                <a:ea typeface="Arial" charset="0"/>
                <a:cs typeface="Arial" charset="0"/>
              </a:defRPr>
            </a:lvl3pPr>
            <a:lvl4pPr marL="1367348" indent="0">
              <a:buNone/>
              <a:defRPr sz="1196">
                <a:solidFill>
                  <a:srgbClr val="616D72"/>
                </a:solidFill>
                <a:latin typeface="Arial" charset="0"/>
                <a:ea typeface="Arial" charset="0"/>
                <a:cs typeface="Arial" charset="0"/>
              </a:defRPr>
            </a:lvl4pPr>
            <a:lvl5pPr marL="1823131" indent="0">
              <a:buNone/>
              <a:defRPr sz="1196">
                <a:solidFill>
                  <a:srgbClr val="616D72"/>
                </a:solidFill>
                <a:latin typeface="Arial" charset="0"/>
                <a:ea typeface="Arial" charset="0"/>
                <a:cs typeface="Arial" charset="0"/>
              </a:defRPr>
            </a:lvl5pPr>
          </a:lstStyle>
          <a:p>
            <a:pPr lvl="0"/>
            <a:r>
              <a:rPr lang="en-US" dirty="0"/>
              <a:t>Deutsche Bank Text White 12pt</a:t>
            </a:r>
          </a:p>
        </p:txBody>
      </p:sp>
      <p:sp>
        <p:nvSpPr>
          <p:cNvPr id="50" name="Text Placeholder 6"/>
          <p:cNvSpPr>
            <a:spLocks noGrp="1"/>
          </p:cNvSpPr>
          <p:nvPr>
            <p:ph type="body" sz="quarter" idx="81" hasCustomPrompt="1"/>
          </p:nvPr>
        </p:nvSpPr>
        <p:spPr>
          <a:xfrm>
            <a:off x="702650" y="6764338"/>
            <a:ext cx="9324000" cy="268287"/>
          </a:xfrm>
          <a:prstGeom prst="rect">
            <a:avLst/>
          </a:prstGeom>
        </p:spPr>
        <p:txBody>
          <a:bodyPr lIns="0" tIns="0" rIns="0" bIns="0" anchor="b"/>
          <a:lstStyle>
            <a:lvl1pPr marL="0" indent="0">
              <a:lnSpc>
                <a:spcPts val="800"/>
              </a:lnSpc>
              <a:spcBef>
                <a:spcPts val="0"/>
              </a:spcBef>
              <a:buNone/>
              <a:defRPr sz="800">
                <a:solidFill>
                  <a:schemeClr val="tx2"/>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8pt</a:t>
            </a:r>
          </a:p>
        </p:txBody>
      </p:sp>
    </p:spTree>
    <p:extLst>
      <p:ext uri="{BB962C8B-B14F-4D97-AF65-F5344CB8AC3E}">
        <p14:creationId xmlns:p14="http://schemas.microsoft.com/office/powerpoint/2010/main" val="2799653959"/>
      </p:ext>
    </p:extLst>
  </p:cSld>
  <p:clrMapOvr>
    <a:masterClrMapping/>
  </p:clrMapOvr>
</p:sldLayout>
</file>

<file path=ppt/slideLayouts/slideLayout151.xml><?xml version="1.0" encoding="utf-8"?>
<p:sldLayout xmlns:a="http://schemas.openxmlformats.org/drawingml/2006/main" xmlns:r="http://schemas.openxmlformats.org/officeDocument/2006/relationships" xmlns:p="http://schemas.openxmlformats.org/presentationml/2006/main" preserve="1" userDrawn="1">
  <p:cSld name="18_Custom Layout">
    <p:spTree>
      <p:nvGrpSpPr>
        <p:cNvPr id="1" name=""/>
        <p:cNvGrpSpPr/>
        <p:nvPr/>
      </p:nvGrpSpPr>
      <p:grpSpPr>
        <a:xfrm>
          <a:off x="0" y="0"/>
          <a:ext cx="0" cy="0"/>
          <a:chOff x="0" y="0"/>
          <a:chExt cx="0" cy="0"/>
        </a:xfrm>
      </p:grpSpPr>
      <p:cxnSp>
        <p:nvCxnSpPr>
          <p:cNvPr id="50" name="Straight Connector 49"/>
          <p:cNvCxnSpPr/>
          <p:nvPr userDrawn="1"/>
        </p:nvCxnSpPr>
        <p:spPr>
          <a:xfrm flipV="1">
            <a:off x="5343525" y="4400742"/>
            <a:ext cx="1" cy="217119"/>
          </a:xfrm>
          <a:prstGeom prst="line">
            <a:avLst/>
          </a:prstGeom>
          <a:ln w="12700">
            <a:solidFill>
              <a:srgbClr val="9DA09E"/>
            </a:solidFill>
          </a:ln>
        </p:spPr>
        <p:style>
          <a:lnRef idx="1">
            <a:schemeClr val="accent1"/>
          </a:lnRef>
          <a:fillRef idx="0">
            <a:schemeClr val="accent1"/>
          </a:fillRef>
          <a:effectRef idx="0">
            <a:schemeClr val="accent1"/>
          </a:effectRef>
          <a:fontRef idx="minor">
            <a:schemeClr val="tx1"/>
          </a:fontRef>
        </p:style>
      </p:cxnSp>
      <p:cxnSp>
        <p:nvCxnSpPr>
          <p:cNvPr id="40" name="Straight Connector 39"/>
          <p:cNvCxnSpPr>
            <a:stCxn id="38" idx="0"/>
          </p:cNvCxnSpPr>
          <p:nvPr userDrawn="1"/>
        </p:nvCxnSpPr>
        <p:spPr>
          <a:xfrm flipH="1" flipV="1">
            <a:off x="5343527" y="3134231"/>
            <a:ext cx="2380" cy="270904"/>
          </a:xfrm>
          <a:prstGeom prst="line">
            <a:avLst/>
          </a:prstGeom>
          <a:ln w="12700">
            <a:solidFill>
              <a:srgbClr val="A7A8AA"/>
            </a:solidFill>
          </a:ln>
        </p:spPr>
        <p:style>
          <a:lnRef idx="1">
            <a:schemeClr val="accent1"/>
          </a:lnRef>
          <a:fillRef idx="0">
            <a:schemeClr val="accent1"/>
          </a:fillRef>
          <a:effectRef idx="0">
            <a:schemeClr val="accent1"/>
          </a:effectRef>
          <a:fontRef idx="minor">
            <a:schemeClr val="tx1"/>
          </a:fontRef>
        </p:style>
      </p:cxnSp>
      <p:cxnSp>
        <p:nvCxnSpPr>
          <p:cNvPr id="36" name="Straight Connector 35"/>
          <p:cNvCxnSpPr/>
          <p:nvPr userDrawn="1"/>
        </p:nvCxnSpPr>
        <p:spPr>
          <a:xfrm rot="16200000">
            <a:off x="5213241" y="1915202"/>
            <a:ext cx="260567" cy="0"/>
          </a:xfrm>
          <a:prstGeom prst="line">
            <a:avLst/>
          </a:prstGeom>
          <a:ln w="12700">
            <a:solidFill>
              <a:srgbClr val="A7A8AA"/>
            </a:solidFill>
          </a:ln>
        </p:spPr>
        <p:style>
          <a:lnRef idx="1">
            <a:schemeClr val="accent1"/>
          </a:lnRef>
          <a:fillRef idx="0">
            <a:schemeClr val="accent1"/>
          </a:fillRef>
          <a:effectRef idx="0">
            <a:schemeClr val="accent1"/>
          </a:effectRef>
          <a:fontRef idx="minor">
            <a:schemeClr val="tx1"/>
          </a:fontRef>
        </p:style>
      </p:cxnSp>
      <p:sp>
        <p:nvSpPr>
          <p:cNvPr id="3" name="Text Placeholder 17"/>
          <p:cNvSpPr>
            <a:spLocks noGrp="1"/>
          </p:cNvSpPr>
          <p:nvPr>
            <p:ph type="body" sz="quarter" idx="25" hasCustomPrompt="1"/>
          </p:nvPr>
        </p:nvSpPr>
        <p:spPr>
          <a:xfrm>
            <a:off x="3833813" y="1504264"/>
            <a:ext cx="3024187" cy="284400"/>
          </a:xfrm>
          <a:prstGeom prst="rect">
            <a:avLst/>
          </a:prstGeom>
          <a:solidFill>
            <a:schemeClr val="bg2"/>
          </a:solidFill>
        </p:spPr>
        <p:txBody>
          <a:bodyPr lIns="144000" tIns="108000" rIns="144000" bIns="108000" anchor="ctr"/>
          <a:lstStyle>
            <a:lvl1pPr marL="0" indent="0" algn="ctr">
              <a:buNone/>
              <a:defRPr sz="1196" baseline="0">
                <a:solidFill>
                  <a:schemeClr val="tx2"/>
                </a:solidFill>
                <a:latin typeface="Deutsche Bank Text" charset="0"/>
                <a:ea typeface="Deutsche Bank Text" charset="0"/>
                <a:cs typeface="Deutsche Bank Text" charset="0"/>
              </a:defRPr>
            </a:lvl1pPr>
            <a:lvl2pPr marL="455783" indent="0">
              <a:buNone/>
              <a:defRPr sz="1196">
                <a:solidFill>
                  <a:srgbClr val="616D72"/>
                </a:solidFill>
                <a:latin typeface="Arial" charset="0"/>
                <a:ea typeface="Arial" charset="0"/>
                <a:cs typeface="Arial" charset="0"/>
              </a:defRPr>
            </a:lvl2pPr>
            <a:lvl3pPr marL="911565" indent="0">
              <a:buNone/>
              <a:defRPr sz="1196">
                <a:solidFill>
                  <a:srgbClr val="616D72"/>
                </a:solidFill>
                <a:latin typeface="Arial" charset="0"/>
                <a:ea typeface="Arial" charset="0"/>
                <a:cs typeface="Arial" charset="0"/>
              </a:defRPr>
            </a:lvl3pPr>
            <a:lvl4pPr marL="1367348" indent="0">
              <a:buNone/>
              <a:defRPr sz="1196">
                <a:solidFill>
                  <a:srgbClr val="616D72"/>
                </a:solidFill>
                <a:latin typeface="Arial" charset="0"/>
                <a:ea typeface="Arial" charset="0"/>
                <a:cs typeface="Arial" charset="0"/>
              </a:defRPr>
            </a:lvl4pPr>
            <a:lvl5pPr marL="1823131" indent="0">
              <a:buNone/>
              <a:defRPr sz="1196">
                <a:solidFill>
                  <a:srgbClr val="616D72"/>
                </a:solidFill>
                <a:latin typeface="Arial" charset="0"/>
                <a:ea typeface="Arial" charset="0"/>
                <a:cs typeface="Arial" charset="0"/>
              </a:defRPr>
            </a:lvl5pPr>
          </a:lstStyle>
          <a:p>
            <a:pPr lvl="0"/>
            <a:r>
              <a:rPr lang="en-US" dirty="0"/>
              <a:t>Deutsche Bank Text Dark Grey 12pt</a:t>
            </a:r>
          </a:p>
        </p:txBody>
      </p:sp>
      <p:sp>
        <p:nvSpPr>
          <p:cNvPr id="4" name="Text Placeholder 17"/>
          <p:cNvSpPr>
            <a:spLocks noGrp="1"/>
          </p:cNvSpPr>
          <p:nvPr>
            <p:ph type="body" sz="quarter" idx="24" hasCustomPrompt="1"/>
          </p:nvPr>
        </p:nvSpPr>
        <p:spPr>
          <a:xfrm>
            <a:off x="720000" y="2044479"/>
            <a:ext cx="2969350" cy="284400"/>
          </a:xfrm>
          <a:prstGeom prst="rect">
            <a:avLst/>
          </a:prstGeom>
          <a:solidFill>
            <a:schemeClr val="bg2"/>
          </a:solidFill>
        </p:spPr>
        <p:txBody>
          <a:bodyPr lIns="144000" tIns="108000" rIns="144000" bIns="108000" anchor="ctr"/>
          <a:lstStyle>
            <a:lvl1pPr marL="0" indent="0" algn="ctr">
              <a:buNone/>
              <a:defRPr sz="1196">
                <a:solidFill>
                  <a:schemeClr val="tx2"/>
                </a:solidFill>
                <a:latin typeface="Deutsche Bank Text" charset="0"/>
                <a:ea typeface="Deutsche Bank Text" charset="0"/>
                <a:cs typeface="Deutsche Bank Text" charset="0"/>
              </a:defRPr>
            </a:lvl1pPr>
            <a:lvl2pPr marL="455783" indent="0">
              <a:buNone/>
              <a:defRPr sz="1196">
                <a:solidFill>
                  <a:srgbClr val="616D72"/>
                </a:solidFill>
                <a:latin typeface="Arial" charset="0"/>
                <a:ea typeface="Arial" charset="0"/>
                <a:cs typeface="Arial" charset="0"/>
              </a:defRPr>
            </a:lvl2pPr>
            <a:lvl3pPr marL="911565" indent="0">
              <a:buNone/>
              <a:defRPr sz="1196">
                <a:solidFill>
                  <a:srgbClr val="616D72"/>
                </a:solidFill>
                <a:latin typeface="Arial" charset="0"/>
                <a:ea typeface="Arial" charset="0"/>
                <a:cs typeface="Arial" charset="0"/>
              </a:defRPr>
            </a:lvl3pPr>
            <a:lvl4pPr marL="1367348" indent="0">
              <a:buNone/>
              <a:defRPr sz="1196">
                <a:solidFill>
                  <a:srgbClr val="616D72"/>
                </a:solidFill>
                <a:latin typeface="Arial" charset="0"/>
                <a:ea typeface="Arial" charset="0"/>
                <a:cs typeface="Arial" charset="0"/>
              </a:defRPr>
            </a:lvl4pPr>
            <a:lvl5pPr marL="1823131" indent="0">
              <a:buNone/>
              <a:defRPr sz="1196">
                <a:solidFill>
                  <a:srgbClr val="616D72"/>
                </a:solidFill>
                <a:latin typeface="Arial" charset="0"/>
                <a:ea typeface="Arial" charset="0"/>
                <a:cs typeface="Arial" charset="0"/>
              </a:defRPr>
            </a:lvl5pPr>
          </a:lstStyle>
          <a:p>
            <a:pPr lvl="0"/>
            <a:r>
              <a:rPr lang="en-US" dirty="0"/>
              <a:t>Deutsche Bank Text Dark Grey 12pt</a:t>
            </a:r>
          </a:p>
        </p:txBody>
      </p:sp>
      <p:sp>
        <p:nvSpPr>
          <p:cNvPr id="9" name="Text Placeholder 17"/>
          <p:cNvSpPr>
            <a:spLocks noGrp="1"/>
          </p:cNvSpPr>
          <p:nvPr>
            <p:ph type="body" sz="quarter" idx="12" hasCustomPrompt="1"/>
          </p:nvPr>
        </p:nvSpPr>
        <p:spPr>
          <a:xfrm>
            <a:off x="720000" y="2327641"/>
            <a:ext cx="2969350" cy="807818"/>
          </a:xfrm>
          <a:prstGeom prst="rect">
            <a:avLst/>
          </a:prstGeom>
          <a:solidFill>
            <a:srgbClr val="E6EAE9"/>
          </a:solidFill>
        </p:spPr>
        <p:txBody>
          <a:bodyPr lIns="144000" tIns="125999" rIns="144000" bIns="144000"/>
          <a:lstStyle>
            <a:lvl1pPr marL="0" indent="0">
              <a:lnSpc>
                <a:spcPts val="1440"/>
              </a:lnSpc>
              <a:spcBef>
                <a:spcPts val="0"/>
              </a:spcBef>
              <a:buNone/>
              <a:defRPr sz="1196">
                <a:solidFill>
                  <a:schemeClr val="tx2"/>
                </a:solidFill>
                <a:latin typeface="Deutsche Bank Text" charset="0"/>
                <a:ea typeface="Deutsche Bank Text" charset="0"/>
                <a:cs typeface="Deutsche Bank Text" charset="0"/>
              </a:defRPr>
            </a:lvl1pPr>
            <a:lvl2pPr marL="455783" indent="0">
              <a:buNone/>
              <a:defRPr sz="1196">
                <a:solidFill>
                  <a:srgbClr val="616D72"/>
                </a:solidFill>
                <a:latin typeface="Arial" charset="0"/>
                <a:ea typeface="Arial" charset="0"/>
                <a:cs typeface="Arial" charset="0"/>
              </a:defRPr>
            </a:lvl2pPr>
            <a:lvl3pPr marL="911565" indent="0">
              <a:buNone/>
              <a:defRPr sz="1196">
                <a:solidFill>
                  <a:srgbClr val="616D72"/>
                </a:solidFill>
                <a:latin typeface="Arial" charset="0"/>
                <a:ea typeface="Arial" charset="0"/>
                <a:cs typeface="Arial" charset="0"/>
              </a:defRPr>
            </a:lvl3pPr>
            <a:lvl4pPr marL="1367348" indent="0">
              <a:buNone/>
              <a:defRPr sz="1196">
                <a:solidFill>
                  <a:srgbClr val="616D72"/>
                </a:solidFill>
                <a:latin typeface="Arial" charset="0"/>
                <a:ea typeface="Arial" charset="0"/>
                <a:cs typeface="Arial" charset="0"/>
              </a:defRPr>
            </a:lvl4pPr>
            <a:lvl5pPr marL="1823131" indent="0">
              <a:buNone/>
              <a:defRPr sz="1196">
                <a:solidFill>
                  <a:srgbClr val="616D72"/>
                </a:solidFill>
                <a:latin typeface="Arial" charset="0"/>
                <a:ea typeface="Arial" charset="0"/>
                <a:cs typeface="Arial" charset="0"/>
              </a:defRPr>
            </a:lvl5pPr>
          </a:lstStyle>
          <a:p>
            <a:pPr lvl="0"/>
            <a:r>
              <a:rPr lang="en-US" dirty="0"/>
              <a:t>Deutsche Bank Text Dark Grey 12pt</a:t>
            </a:r>
          </a:p>
        </p:txBody>
      </p:sp>
      <p:cxnSp>
        <p:nvCxnSpPr>
          <p:cNvPr id="10" name="Straight Connector 9"/>
          <p:cNvCxnSpPr/>
          <p:nvPr userDrawn="1"/>
        </p:nvCxnSpPr>
        <p:spPr>
          <a:xfrm>
            <a:off x="3591560" y="2185767"/>
            <a:ext cx="260567" cy="0"/>
          </a:xfrm>
          <a:prstGeom prst="line">
            <a:avLst/>
          </a:prstGeom>
          <a:ln w="12700">
            <a:solidFill>
              <a:srgbClr val="A7A8AA"/>
            </a:solidFill>
          </a:ln>
        </p:spPr>
        <p:style>
          <a:lnRef idx="1">
            <a:schemeClr val="accent1"/>
          </a:lnRef>
          <a:fillRef idx="0">
            <a:schemeClr val="accent1"/>
          </a:fillRef>
          <a:effectRef idx="0">
            <a:schemeClr val="accent1"/>
          </a:effectRef>
          <a:fontRef idx="minor">
            <a:schemeClr val="tx1"/>
          </a:fontRef>
        </p:style>
      </p:cxnSp>
      <p:sp>
        <p:nvSpPr>
          <p:cNvPr id="15" name="Text Placeholder 17"/>
          <p:cNvSpPr>
            <a:spLocks noGrp="1"/>
          </p:cNvSpPr>
          <p:nvPr>
            <p:ph type="body" sz="quarter" idx="15" hasCustomPrompt="1"/>
          </p:nvPr>
        </p:nvSpPr>
        <p:spPr>
          <a:xfrm>
            <a:off x="715406" y="5026018"/>
            <a:ext cx="2181782" cy="806739"/>
          </a:xfrm>
          <a:prstGeom prst="rect">
            <a:avLst/>
          </a:prstGeom>
          <a:solidFill>
            <a:srgbClr val="E6EAE9"/>
          </a:solidFill>
        </p:spPr>
        <p:txBody>
          <a:bodyPr lIns="144000" tIns="108000" rIns="144000" bIns="72000"/>
          <a:lstStyle>
            <a:lvl1pPr marL="0" indent="0">
              <a:lnSpc>
                <a:spcPts val="1440"/>
              </a:lnSpc>
              <a:spcBef>
                <a:spcPts val="0"/>
              </a:spcBef>
              <a:buNone/>
              <a:defRPr sz="1196">
                <a:solidFill>
                  <a:schemeClr val="tx2"/>
                </a:solidFill>
                <a:latin typeface="Deutsche Bank Text" charset="0"/>
                <a:ea typeface="Deutsche Bank Text" charset="0"/>
                <a:cs typeface="Deutsche Bank Text" charset="0"/>
              </a:defRPr>
            </a:lvl1pPr>
            <a:lvl2pPr marL="455783" indent="0">
              <a:buNone/>
              <a:defRPr sz="1196">
                <a:solidFill>
                  <a:srgbClr val="616D72"/>
                </a:solidFill>
                <a:latin typeface="Arial" charset="0"/>
                <a:ea typeface="Arial" charset="0"/>
                <a:cs typeface="Arial" charset="0"/>
              </a:defRPr>
            </a:lvl2pPr>
            <a:lvl3pPr marL="911565" indent="0">
              <a:buNone/>
              <a:defRPr sz="1196">
                <a:solidFill>
                  <a:srgbClr val="616D72"/>
                </a:solidFill>
                <a:latin typeface="Arial" charset="0"/>
                <a:ea typeface="Arial" charset="0"/>
                <a:cs typeface="Arial" charset="0"/>
              </a:defRPr>
            </a:lvl3pPr>
            <a:lvl4pPr marL="1367348" indent="0">
              <a:buNone/>
              <a:defRPr sz="1196">
                <a:solidFill>
                  <a:srgbClr val="616D72"/>
                </a:solidFill>
                <a:latin typeface="Arial" charset="0"/>
                <a:ea typeface="Arial" charset="0"/>
                <a:cs typeface="Arial" charset="0"/>
              </a:defRPr>
            </a:lvl4pPr>
            <a:lvl5pPr marL="1823131" indent="0">
              <a:buNone/>
              <a:defRPr sz="1196">
                <a:solidFill>
                  <a:srgbClr val="616D72"/>
                </a:solidFill>
                <a:latin typeface="Arial" charset="0"/>
                <a:ea typeface="Arial" charset="0"/>
                <a:cs typeface="Arial" charset="0"/>
              </a:defRPr>
            </a:lvl5pPr>
          </a:lstStyle>
          <a:p>
            <a:pPr lvl="0"/>
            <a:r>
              <a:rPr lang="en-US" dirty="0"/>
              <a:t>Deutsche Bank Text Dark Grey 12pt</a:t>
            </a:r>
          </a:p>
        </p:txBody>
      </p:sp>
      <p:sp>
        <p:nvSpPr>
          <p:cNvPr id="16" name="Text Placeholder 17"/>
          <p:cNvSpPr>
            <a:spLocks noGrp="1"/>
          </p:cNvSpPr>
          <p:nvPr>
            <p:ph type="body" sz="quarter" idx="16" hasCustomPrompt="1"/>
          </p:nvPr>
        </p:nvSpPr>
        <p:spPr>
          <a:xfrm>
            <a:off x="715406" y="4741504"/>
            <a:ext cx="2181782" cy="282380"/>
          </a:xfrm>
          <a:prstGeom prst="rect">
            <a:avLst/>
          </a:prstGeom>
          <a:solidFill>
            <a:schemeClr val="bg2"/>
          </a:solidFill>
        </p:spPr>
        <p:txBody>
          <a:bodyPr lIns="144000" tIns="108000" rIns="144000" bIns="108000" anchor="ctr"/>
          <a:lstStyle>
            <a:lvl1pPr marL="0" indent="0" algn="ctr">
              <a:buNone/>
              <a:defRPr sz="1196">
                <a:solidFill>
                  <a:schemeClr val="tx2"/>
                </a:solidFill>
                <a:latin typeface="Deutsche Bank Text" charset="0"/>
                <a:ea typeface="Deutsche Bank Text" charset="0"/>
                <a:cs typeface="Deutsche Bank Text" charset="0"/>
              </a:defRPr>
            </a:lvl1pPr>
            <a:lvl2pPr marL="455783" indent="0">
              <a:buNone/>
              <a:defRPr sz="1196">
                <a:solidFill>
                  <a:srgbClr val="616D72"/>
                </a:solidFill>
                <a:latin typeface="Arial" charset="0"/>
                <a:ea typeface="Arial" charset="0"/>
                <a:cs typeface="Arial" charset="0"/>
              </a:defRPr>
            </a:lvl2pPr>
            <a:lvl3pPr marL="911565" indent="0">
              <a:buNone/>
              <a:defRPr sz="1196">
                <a:solidFill>
                  <a:srgbClr val="616D72"/>
                </a:solidFill>
                <a:latin typeface="Arial" charset="0"/>
                <a:ea typeface="Arial" charset="0"/>
                <a:cs typeface="Arial" charset="0"/>
              </a:defRPr>
            </a:lvl3pPr>
            <a:lvl4pPr marL="1367348" indent="0">
              <a:buNone/>
              <a:defRPr sz="1196">
                <a:solidFill>
                  <a:srgbClr val="616D72"/>
                </a:solidFill>
                <a:latin typeface="Arial" charset="0"/>
                <a:ea typeface="Arial" charset="0"/>
                <a:cs typeface="Arial" charset="0"/>
              </a:defRPr>
            </a:lvl4pPr>
            <a:lvl5pPr marL="1823131" indent="0">
              <a:buNone/>
              <a:defRPr sz="1196">
                <a:solidFill>
                  <a:srgbClr val="616D72"/>
                </a:solidFill>
                <a:latin typeface="Arial" charset="0"/>
                <a:ea typeface="Arial" charset="0"/>
                <a:cs typeface="Arial" charset="0"/>
              </a:defRPr>
            </a:lvl5pPr>
          </a:lstStyle>
          <a:p>
            <a:pPr lvl="0"/>
            <a:r>
              <a:rPr lang="en-US" dirty="0"/>
              <a:t>Deutsche Bank Text Dark Grey 12pt</a:t>
            </a:r>
          </a:p>
        </p:txBody>
      </p:sp>
      <p:sp>
        <p:nvSpPr>
          <p:cNvPr id="21" name="Freeform 20"/>
          <p:cNvSpPr/>
          <p:nvPr userDrawn="1"/>
        </p:nvSpPr>
        <p:spPr>
          <a:xfrm>
            <a:off x="1802218" y="4617861"/>
            <a:ext cx="7092731" cy="134488"/>
          </a:xfrm>
          <a:custGeom>
            <a:avLst/>
            <a:gdLst>
              <a:gd name="connsiteX0" fmla="*/ 0 w 7135318"/>
              <a:gd name="connsiteY0" fmla="*/ 127417 h 134912"/>
              <a:gd name="connsiteX1" fmla="*/ 0 w 7135318"/>
              <a:gd name="connsiteY1" fmla="*/ 0 h 134912"/>
              <a:gd name="connsiteX2" fmla="*/ 7135318 w 7135318"/>
              <a:gd name="connsiteY2" fmla="*/ 0 h 134912"/>
              <a:gd name="connsiteX3" fmla="*/ 7135318 w 7135318"/>
              <a:gd name="connsiteY3" fmla="*/ 134912 h 134912"/>
            </a:gdLst>
            <a:ahLst/>
            <a:cxnLst>
              <a:cxn ang="0">
                <a:pos x="connsiteX0" y="connsiteY0"/>
              </a:cxn>
              <a:cxn ang="0">
                <a:pos x="connsiteX1" y="connsiteY1"/>
              </a:cxn>
              <a:cxn ang="0">
                <a:pos x="connsiteX2" y="connsiteY2"/>
              </a:cxn>
              <a:cxn ang="0">
                <a:pos x="connsiteX3" y="connsiteY3"/>
              </a:cxn>
            </a:cxnLst>
            <a:rect l="l" t="t" r="r" b="b"/>
            <a:pathLst>
              <a:path w="7135318" h="134912">
                <a:moveTo>
                  <a:pt x="0" y="127417"/>
                </a:moveTo>
                <a:lnTo>
                  <a:pt x="0" y="0"/>
                </a:lnTo>
                <a:lnTo>
                  <a:pt x="7135318" y="0"/>
                </a:lnTo>
                <a:lnTo>
                  <a:pt x="7135318" y="134912"/>
                </a:lnTo>
              </a:path>
            </a:pathLst>
          </a:custGeom>
          <a:noFill/>
          <a:ln>
            <a:solidFill>
              <a:srgbClr val="A7A8A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994" dirty="0">
              <a:solidFill>
                <a:srgbClr val="FFFFFF"/>
              </a:solidFill>
            </a:endParaRPr>
          </a:p>
        </p:txBody>
      </p:sp>
      <p:cxnSp>
        <p:nvCxnSpPr>
          <p:cNvPr id="22" name="Straight Connector 21"/>
          <p:cNvCxnSpPr/>
          <p:nvPr userDrawn="1"/>
        </p:nvCxnSpPr>
        <p:spPr>
          <a:xfrm flipH="1">
            <a:off x="5354221" y="4281197"/>
            <a:ext cx="628" cy="119544"/>
          </a:xfrm>
          <a:prstGeom prst="line">
            <a:avLst/>
          </a:prstGeom>
          <a:ln w="12700">
            <a:solidFill>
              <a:srgbClr val="E3E9ED"/>
            </a:solidFill>
          </a:ln>
        </p:spPr>
        <p:style>
          <a:lnRef idx="1">
            <a:schemeClr val="accent1"/>
          </a:lnRef>
          <a:fillRef idx="0">
            <a:schemeClr val="accent1"/>
          </a:fillRef>
          <a:effectRef idx="0">
            <a:schemeClr val="accent1"/>
          </a:effectRef>
          <a:fontRef idx="minor">
            <a:schemeClr val="tx1"/>
          </a:fontRef>
        </p:style>
      </p:cxnSp>
      <p:cxnSp>
        <p:nvCxnSpPr>
          <p:cNvPr id="23" name="Straight Connector 22"/>
          <p:cNvCxnSpPr/>
          <p:nvPr userDrawn="1"/>
        </p:nvCxnSpPr>
        <p:spPr>
          <a:xfrm flipV="1">
            <a:off x="4160592" y="4617861"/>
            <a:ext cx="0" cy="126539"/>
          </a:xfrm>
          <a:prstGeom prst="line">
            <a:avLst/>
          </a:prstGeom>
          <a:ln w="12700">
            <a:solidFill>
              <a:srgbClr val="A7A8AA"/>
            </a:solidFill>
          </a:ln>
        </p:spPr>
        <p:style>
          <a:lnRef idx="1">
            <a:schemeClr val="accent1"/>
          </a:lnRef>
          <a:fillRef idx="0">
            <a:schemeClr val="accent1"/>
          </a:fillRef>
          <a:effectRef idx="0">
            <a:schemeClr val="accent1"/>
          </a:effectRef>
          <a:fontRef idx="minor">
            <a:schemeClr val="tx1"/>
          </a:fontRef>
        </p:style>
      </p:cxnSp>
      <p:cxnSp>
        <p:nvCxnSpPr>
          <p:cNvPr id="24" name="Straight Connector 23"/>
          <p:cNvCxnSpPr/>
          <p:nvPr userDrawn="1"/>
        </p:nvCxnSpPr>
        <p:spPr>
          <a:xfrm flipV="1">
            <a:off x="6526514" y="4621836"/>
            <a:ext cx="0" cy="126539"/>
          </a:xfrm>
          <a:prstGeom prst="line">
            <a:avLst/>
          </a:prstGeom>
          <a:ln w="12700">
            <a:solidFill>
              <a:srgbClr val="A7A8AA"/>
            </a:solidFill>
          </a:ln>
        </p:spPr>
        <p:style>
          <a:lnRef idx="1">
            <a:schemeClr val="accent1"/>
          </a:lnRef>
          <a:fillRef idx="0">
            <a:schemeClr val="accent1"/>
          </a:fillRef>
          <a:effectRef idx="0">
            <a:schemeClr val="accent1"/>
          </a:effectRef>
          <a:fontRef idx="minor">
            <a:schemeClr val="tx1"/>
          </a:fontRef>
        </p:style>
      </p:cxnSp>
      <p:grpSp>
        <p:nvGrpSpPr>
          <p:cNvPr id="47" name="Group 46"/>
          <p:cNvGrpSpPr/>
          <p:nvPr userDrawn="1"/>
        </p:nvGrpSpPr>
        <p:grpSpPr>
          <a:xfrm>
            <a:off x="724394" y="6099120"/>
            <a:ext cx="283240" cy="281646"/>
            <a:chOff x="548175" y="6407506"/>
            <a:chExt cx="299757" cy="281646"/>
          </a:xfrm>
        </p:grpSpPr>
        <p:sp>
          <p:nvSpPr>
            <p:cNvPr id="25" name="Rectangle 24"/>
            <p:cNvSpPr/>
            <p:nvPr userDrawn="1"/>
          </p:nvSpPr>
          <p:spPr>
            <a:xfrm>
              <a:off x="548175" y="6407506"/>
              <a:ext cx="299757" cy="281646"/>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994" dirty="0">
                <a:solidFill>
                  <a:srgbClr val="FFFFFF"/>
                </a:solidFill>
              </a:endParaRPr>
            </a:p>
          </p:txBody>
        </p:sp>
        <p:grpSp>
          <p:nvGrpSpPr>
            <p:cNvPr id="26" name="Group 25"/>
            <p:cNvGrpSpPr/>
            <p:nvPr userDrawn="1"/>
          </p:nvGrpSpPr>
          <p:grpSpPr>
            <a:xfrm>
              <a:off x="638261" y="6487542"/>
              <a:ext cx="100803" cy="110174"/>
              <a:chOff x="695325" y="1403350"/>
              <a:chExt cx="155575" cy="180975"/>
            </a:xfrm>
          </p:grpSpPr>
          <p:sp>
            <p:nvSpPr>
              <p:cNvPr id="27" name="Freeform 26"/>
              <p:cNvSpPr/>
              <p:nvPr userDrawn="1"/>
            </p:nvSpPr>
            <p:spPr>
              <a:xfrm>
                <a:off x="695325" y="1403350"/>
                <a:ext cx="73025" cy="180975"/>
              </a:xfrm>
              <a:custGeom>
                <a:avLst/>
                <a:gdLst>
                  <a:gd name="connsiteX0" fmla="*/ 0 w 73025"/>
                  <a:gd name="connsiteY0" fmla="*/ 180975 h 180975"/>
                  <a:gd name="connsiteX1" fmla="*/ 73025 w 73025"/>
                  <a:gd name="connsiteY1" fmla="*/ 92075 h 180975"/>
                  <a:gd name="connsiteX2" fmla="*/ 3175 w 73025"/>
                  <a:gd name="connsiteY2" fmla="*/ 0 h 180975"/>
                </a:gdLst>
                <a:ahLst/>
                <a:cxnLst>
                  <a:cxn ang="0">
                    <a:pos x="connsiteX0" y="connsiteY0"/>
                  </a:cxn>
                  <a:cxn ang="0">
                    <a:pos x="connsiteX1" y="connsiteY1"/>
                  </a:cxn>
                  <a:cxn ang="0">
                    <a:pos x="connsiteX2" y="connsiteY2"/>
                  </a:cxn>
                </a:cxnLst>
                <a:rect l="l" t="t" r="r" b="b"/>
                <a:pathLst>
                  <a:path w="73025" h="180975">
                    <a:moveTo>
                      <a:pt x="0" y="180975"/>
                    </a:moveTo>
                    <a:lnTo>
                      <a:pt x="73025" y="92075"/>
                    </a:lnTo>
                    <a:lnTo>
                      <a:pt x="3175" y="0"/>
                    </a:lnTo>
                  </a:path>
                </a:pathLst>
              </a:custGeom>
              <a:noFill/>
              <a:ln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994" dirty="0">
                  <a:solidFill>
                    <a:srgbClr val="FFFFFF"/>
                  </a:solidFill>
                </a:endParaRPr>
              </a:p>
            </p:txBody>
          </p:sp>
          <p:sp>
            <p:nvSpPr>
              <p:cNvPr id="28" name="Freeform 27"/>
              <p:cNvSpPr/>
              <p:nvPr userDrawn="1"/>
            </p:nvSpPr>
            <p:spPr>
              <a:xfrm>
                <a:off x="777875" y="1403350"/>
                <a:ext cx="73025" cy="180975"/>
              </a:xfrm>
              <a:custGeom>
                <a:avLst/>
                <a:gdLst>
                  <a:gd name="connsiteX0" fmla="*/ 0 w 73025"/>
                  <a:gd name="connsiteY0" fmla="*/ 180975 h 180975"/>
                  <a:gd name="connsiteX1" fmla="*/ 73025 w 73025"/>
                  <a:gd name="connsiteY1" fmla="*/ 92075 h 180975"/>
                  <a:gd name="connsiteX2" fmla="*/ 3175 w 73025"/>
                  <a:gd name="connsiteY2" fmla="*/ 0 h 180975"/>
                </a:gdLst>
                <a:ahLst/>
                <a:cxnLst>
                  <a:cxn ang="0">
                    <a:pos x="connsiteX0" y="connsiteY0"/>
                  </a:cxn>
                  <a:cxn ang="0">
                    <a:pos x="connsiteX1" y="connsiteY1"/>
                  </a:cxn>
                  <a:cxn ang="0">
                    <a:pos x="connsiteX2" y="connsiteY2"/>
                  </a:cxn>
                </a:cxnLst>
                <a:rect l="l" t="t" r="r" b="b"/>
                <a:pathLst>
                  <a:path w="73025" h="180975">
                    <a:moveTo>
                      <a:pt x="0" y="180975"/>
                    </a:moveTo>
                    <a:lnTo>
                      <a:pt x="73025" y="92075"/>
                    </a:lnTo>
                    <a:lnTo>
                      <a:pt x="3175" y="0"/>
                    </a:lnTo>
                  </a:path>
                </a:pathLst>
              </a:custGeom>
              <a:noFill/>
              <a:ln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994" dirty="0">
                  <a:solidFill>
                    <a:srgbClr val="FFFFFF"/>
                  </a:solidFill>
                </a:endParaRPr>
              </a:p>
            </p:txBody>
          </p:sp>
        </p:grpSp>
      </p:grpSp>
      <p:sp>
        <p:nvSpPr>
          <p:cNvPr id="29" name="Text Placeholder 47"/>
          <p:cNvSpPr>
            <a:spLocks noGrp="1"/>
          </p:cNvSpPr>
          <p:nvPr>
            <p:ph type="body" sz="quarter" idx="21" hasCustomPrompt="1"/>
          </p:nvPr>
        </p:nvSpPr>
        <p:spPr>
          <a:xfrm>
            <a:off x="1007634" y="6099120"/>
            <a:ext cx="9019016" cy="279918"/>
          </a:xfrm>
          <a:prstGeom prst="rect">
            <a:avLst/>
          </a:prstGeom>
          <a:solidFill>
            <a:schemeClr val="accent5"/>
          </a:solidFill>
        </p:spPr>
        <p:txBody>
          <a:bodyPr lIns="180000" tIns="72000" rIns="180000" bIns="72000" anchor="ctr"/>
          <a:lstStyle>
            <a:lvl1pPr marL="0" indent="0">
              <a:buNone/>
              <a:defRPr sz="1196" baseline="0">
                <a:solidFill>
                  <a:schemeClr val="bg1"/>
                </a:solidFill>
                <a:latin typeface="Deutsche Bank Text" charset="0"/>
                <a:ea typeface="Deutsche Bank Text" charset="0"/>
                <a:cs typeface="Deutsche Bank Text" charset="0"/>
              </a:defRPr>
            </a:lvl1pPr>
          </a:lstStyle>
          <a:p>
            <a:pPr lvl="0"/>
            <a:r>
              <a:rPr lang="en-US" dirty="0"/>
              <a:t>Deutsche Bank Text White 12pt</a:t>
            </a:r>
          </a:p>
        </p:txBody>
      </p:sp>
      <p:sp>
        <p:nvSpPr>
          <p:cNvPr id="31" name="Text Placeholder 2"/>
          <p:cNvSpPr>
            <a:spLocks noGrp="1"/>
          </p:cNvSpPr>
          <p:nvPr>
            <p:ph type="body" sz="quarter" idx="62" hasCustomPrompt="1"/>
          </p:nvPr>
        </p:nvSpPr>
        <p:spPr>
          <a:xfrm>
            <a:off x="701675" y="441325"/>
            <a:ext cx="2728091" cy="155645"/>
          </a:xfrm>
          <a:prstGeom prst="rect">
            <a:avLst/>
          </a:prstGeom>
        </p:spPr>
        <p:txBody>
          <a:bodyPr lIns="0" tIns="0" rIns="0" bIns="0"/>
          <a:lstStyle>
            <a:lvl1pPr marL="0" indent="0">
              <a:buNone/>
              <a:defRPr sz="997" b="0" i="0" baseline="0">
                <a:solidFill>
                  <a:schemeClr val="accent2"/>
                </a:solidFill>
                <a:latin typeface="Deutsche Bank Text" charset="0"/>
                <a:ea typeface="Deutsche Bank Text" charset="0"/>
                <a:cs typeface="Deutsche Bank Text" charset="0"/>
              </a:defRPr>
            </a:lvl1pPr>
            <a:lvl2pPr marL="455783" indent="0">
              <a:buNone/>
              <a:defRPr/>
            </a:lvl2pPr>
            <a:lvl3pPr marL="911565" indent="0">
              <a:buNone/>
              <a:defRPr/>
            </a:lvl3pPr>
            <a:lvl4pPr marL="1367348" indent="0">
              <a:buNone/>
              <a:defRPr/>
            </a:lvl4pPr>
            <a:lvl5pPr marL="1823131" indent="0">
              <a:buNone/>
              <a:defRPr/>
            </a:lvl5pPr>
          </a:lstStyle>
          <a:p>
            <a:pPr lvl="0"/>
            <a:r>
              <a:rPr lang="en-US" dirty="0"/>
              <a:t>Deutsche Bank Text Orange 10pt</a:t>
            </a:r>
          </a:p>
        </p:txBody>
      </p:sp>
      <p:sp>
        <p:nvSpPr>
          <p:cNvPr id="32" name="Text Placeholder 5"/>
          <p:cNvSpPr>
            <a:spLocks noGrp="1"/>
          </p:cNvSpPr>
          <p:nvPr>
            <p:ph type="body" sz="quarter" idx="63" hasCustomPrompt="1"/>
          </p:nvPr>
        </p:nvSpPr>
        <p:spPr>
          <a:xfrm>
            <a:off x="701674" y="824430"/>
            <a:ext cx="8532813" cy="478908"/>
          </a:xfrm>
          <a:prstGeom prst="rect">
            <a:avLst/>
          </a:prstGeom>
        </p:spPr>
        <p:txBody>
          <a:bodyPr lIns="0" tIns="0" rIns="0" bIns="0"/>
          <a:lstStyle>
            <a:lvl1pPr marL="0" indent="0">
              <a:lnSpc>
                <a:spcPts val="4000"/>
              </a:lnSpc>
              <a:spcBef>
                <a:spcPts val="0"/>
              </a:spcBef>
              <a:buNone/>
              <a:defRPr sz="3600" baseline="0">
                <a:solidFill>
                  <a:schemeClr val="tx1"/>
                </a:solidFill>
                <a:latin typeface="Deutsche Bank Display" charset="0"/>
                <a:ea typeface="Deutsche Bank Display" charset="0"/>
                <a:cs typeface="Deutsche Bank Display" charset="0"/>
              </a:defRPr>
            </a:lvl1pPr>
            <a:lvl2pPr marL="455783" indent="0">
              <a:buNone/>
              <a:defRPr sz="3600">
                <a:latin typeface="Deutsche Bank Display Beta" charset="0"/>
                <a:ea typeface="Deutsche Bank Display Beta" charset="0"/>
                <a:cs typeface="Deutsche Bank Display Beta" charset="0"/>
              </a:defRPr>
            </a:lvl2pPr>
            <a:lvl3pPr marL="911566" indent="0">
              <a:buNone/>
              <a:defRPr sz="3600">
                <a:latin typeface="Deutsche Bank Display Beta" charset="0"/>
                <a:ea typeface="Deutsche Bank Display Beta" charset="0"/>
                <a:cs typeface="Deutsche Bank Display Beta" charset="0"/>
              </a:defRPr>
            </a:lvl3pPr>
            <a:lvl4pPr marL="1367348" indent="0">
              <a:buNone/>
              <a:defRPr sz="3600">
                <a:latin typeface="Deutsche Bank Display Beta" charset="0"/>
                <a:ea typeface="Deutsche Bank Display Beta" charset="0"/>
                <a:cs typeface="Deutsche Bank Display Beta" charset="0"/>
              </a:defRPr>
            </a:lvl4pPr>
            <a:lvl5pPr marL="1823131" indent="0">
              <a:buNone/>
              <a:defRPr sz="3600">
                <a:latin typeface="Deutsche Bank Display Beta" charset="0"/>
                <a:ea typeface="Deutsche Bank Display Beta" charset="0"/>
                <a:cs typeface="Deutsche Bank Display Beta" charset="0"/>
              </a:defRPr>
            </a:lvl5pPr>
          </a:lstStyle>
          <a:p>
            <a:pPr lvl="0"/>
            <a:r>
              <a:rPr lang="en-US" dirty="0"/>
              <a:t>Deutsche Bank Display Dark Blue 36pt</a:t>
            </a:r>
          </a:p>
        </p:txBody>
      </p:sp>
      <p:sp>
        <p:nvSpPr>
          <p:cNvPr id="34" name="Text Placeholder 17"/>
          <p:cNvSpPr>
            <a:spLocks noGrp="1"/>
          </p:cNvSpPr>
          <p:nvPr>
            <p:ph type="body" sz="quarter" idx="64" hasCustomPrompt="1"/>
          </p:nvPr>
        </p:nvSpPr>
        <p:spPr>
          <a:xfrm>
            <a:off x="3833813" y="2044479"/>
            <a:ext cx="3024188" cy="284400"/>
          </a:xfrm>
          <a:prstGeom prst="rect">
            <a:avLst/>
          </a:prstGeom>
          <a:solidFill>
            <a:schemeClr val="bg2"/>
          </a:solidFill>
        </p:spPr>
        <p:txBody>
          <a:bodyPr lIns="144000" tIns="108000" rIns="144000" bIns="108000" anchor="ctr"/>
          <a:lstStyle>
            <a:lvl1pPr marL="0" indent="0" algn="ctr">
              <a:buNone/>
              <a:defRPr sz="1196">
                <a:solidFill>
                  <a:schemeClr val="tx2"/>
                </a:solidFill>
                <a:latin typeface="Deutsche Bank Text" charset="0"/>
                <a:ea typeface="Deutsche Bank Text" charset="0"/>
                <a:cs typeface="Deutsche Bank Text" charset="0"/>
              </a:defRPr>
            </a:lvl1pPr>
            <a:lvl2pPr marL="455783" indent="0">
              <a:buNone/>
              <a:defRPr sz="1196">
                <a:solidFill>
                  <a:srgbClr val="616D72"/>
                </a:solidFill>
                <a:latin typeface="Arial" charset="0"/>
                <a:ea typeface="Arial" charset="0"/>
                <a:cs typeface="Arial" charset="0"/>
              </a:defRPr>
            </a:lvl2pPr>
            <a:lvl3pPr marL="911565" indent="0">
              <a:buNone/>
              <a:defRPr sz="1196">
                <a:solidFill>
                  <a:srgbClr val="616D72"/>
                </a:solidFill>
                <a:latin typeface="Arial" charset="0"/>
                <a:ea typeface="Arial" charset="0"/>
                <a:cs typeface="Arial" charset="0"/>
              </a:defRPr>
            </a:lvl3pPr>
            <a:lvl4pPr marL="1367348" indent="0">
              <a:buNone/>
              <a:defRPr sz="1196">
                <a:solidFill>
                  <a:srgbClr val="616D72"/>
                </a:solidFill>
                <a:latin typeface="Arial" charset="0"/>
                <a:ea typeface="Arial" charset="0"/>
                <a:cs typeface="Arial" charset="0"/>
              </a:defRPr>
            </a:lvl4pPr>
            <a:lvl5pPr marL="1823131" indent="0">
              <a:buNone/>
              <a:defRPr sz="1196">
                <a:solidFill>
                  <a:srgbClr val="616D72"/>
                </a:solidFill>
                <a:latin typeface="Arial" charset="0"/>
                <a:ea typeface="Arial" charset="0"/>
                <a:cs typeface="Arial" charset="0"/>
              </a:defRPr>
            </a:lvl5pPr>
          </a:lstStyle>
          <a:p>
            <a:pPr lvl="0"/>
            <a:r>
              <a:rPr lang="en-US" dirty="0"/>
              <a:t>Deutsche Bank Text Dark Grey 12pt</a:t>
            </a:r>
          </a:p>
        </p:txBody>
      </p:sp>
      <p:sp>
        <p:nvSpPr>
          <p:cNvPr id="35" name="Text Placeholder 17"/>
          <p:cNvSpPr>
            <a:spLocks noGrp="1"/>
          </p:cNvSpPr>
          <p:nvPr>
            <p:ph type="body" sz="quarter" idx="65" hasCustomPrompt="1"/>
          </p:nvPr>
        </p:nvSpPr>
        <p:spPr>
          <a:xfrm>
            <a:off x="3833813" y="2327641"/>
            <a:ext cx="3024188" cy="807818"/>
          </a:xfrm>
          <a:prstGeom prst="rect">
            <a:avLst/>
          </a:prstGeom>
          <a:solidFill>
            <a:srgbClr val="E6EAE9"/>
          </a:solidFill>
        </p:spPr>
        <p:txBody>
          <a:bodyPr lIns="144000" tIns="125999" rIns="144000" bIns="144000"/>
          <a:lstStyle>
            <a:lvl1pPr marL="0" indent="0">
              <a:lnSpc>
                <a:spcPts val="1440"/>
              </a:lnSpc>
              <a:spcBef>
                <a:spcPts val="0"/>
              </a:spcBef>
              <a:buNone/>
              <a:defRPr sz="1196">
                <a:solidFill>
                  <a:schemeClr val="tx2"/>
                </a:solidFill>
                <a:latin typeface="Deutsche Bank Text" charset="0"/>
                <a:ea typeface="Deutsche Bank Text" charset="0"/>
                <a:cs typeface="Deutsche Bank Text" charset="0"/>
              </a:defRPr>
            </a:lvl1pPr>
            <a:lvl2pPr marL="455783" indent="0">
              <a:buNone/>
              <a:defRPr sz="1196">
                <a:solidFill>
                  <a:srgbClr val="616D72"/>
                </a:solidFill>
                <a:latin typeface="Arial" charset="0"/>
                <a:ea typeface="Arial" charset="0"/>
                <a:cs typeface="Arial" charset="0"/>
              </a:defRPr>
            </a:lvl2pPr>
            <a:lvl3pPr marL="911565" indent="0">
              <a:buNone/>
              <a:defRPr sz="1196">
                <a:solidFill>
                  <a:srgbClr val="616D72"/>
                </a:solidFill>
                <a:latin typeface="Arial" charset="0"/>
                <a:ea typeface="Arial" charset="0"/>
                <a:cs typeface="Arial" charset="0"/>
              </a:defRPr>
            </a:lvl3pPr>
            <a:lvl4pPr marL="1367348" indent="0">
              <a:buNone/>
              <a:defRPr sz="1196">
                <a:solidFill>
                  <a:srgbClr val="616D72"/>
                </a:solidFill>
                <a:latin typeface="Arial" charset="0"/>
                <a:ea typeface="Arial" charset="0"/>
                <a:cs typeface="Arial" charset="0"/>
              </a:defRPr>
            </a:lvl4pPr>
            <a:lvl5pPr marL="1823131" indent="0">
              <a:buNone/>
              <a:defRPr sz="1196">
                <a:solidFill>
                  <a:srgbClr val="616D72"/>
                </a:solidFill>
                <a:latin typeface="Arial" charset="0"/>
                <a:ea typeface="Arial" charset="0"/>
                <a:cs typeface="Arial" charset="0"/>
              </a:defRPr>
            </a:lvl5pPr>
          </a:lstStyle>
          <a:p>
            <a:pPr lvl="0"/>
            <a:r>
              <a:rPr lang="en-US" dirty="0"/>
              <a:t>Deutsche Bank Text Dark Grey 12pt</a:t>
            </a:r>
          </a:p>
        </p:txBody>
      </p:sp>
      <p:sp>
        <p:nvSpPr>
          <p:cNvPr id="38" name="Text Placeholder 17"/>
          <p:cNvSpPr>
            <a:spLocks noGrp="1"/>
          </p:cNvSpPr>
          <p:nvPr>
            <p:ph type="body" sz="quarter" idx="66" hasCustomPrompt="1"/>
          </p:nvPr>
        </p:nvSpPr>
        <p:spPr>
          <a:xfrm>
            <a:off x="3833813" y="3405135"/>
            <a:ext cx="3024187" cy="284400"/>
          </a:xfrm>
          <a:prstGeom prst="rect">
            <a:avLst/>
          </a:prstGeom>
          <a:solidFill>
            <a:schemeClr val="bg2"/>
          </a:solidFill>
        </p:spPr>
        <p:txBody>
          <a:bodyPr lIns="144000" tIns="108000" rIns="144000" bIns="108000" anchor="ctr"/>
          <a:lstStyle>
            <a:lvl1pPr marL="0" indent="0" algn="ctr">
              <a:buNone/>
              <a:defRPr sz="1196">
                <a:solidFill>
                  <a:schemeClr val="tx2"/>
                </a:solidFill>
                <a:latin typeface="Deutsche Bank Text" charset="0"/>
                <a:ea typeface="Deutsche Bank Text" charset="0"/>
                <a:cs typeface="Deutsche Bank Text" charset="0"/>
              </a:defRPr>
            </a:lvl1pPr>
            <a:lvl2pPr marL="455783" indent="0">
              <a:buNone/>
              <a:defRPr sz="1196">
                <a:solidFill>
                  <a:srgbClr val="616D72"/>
                </a:solidFill>
                <a:latin typeface="Arial" charset="0"/>
                <a:ea typeface="Arial" charset="0"/>
                <a:cs typeface="Arial" charset="0"/>
              </a:defRPr>
            </a:lvl2pPr>
            <a:lvl3pPr marL="911565" indent="0">
              <a:buNone/>
              <a:defRPr sz="1196">
                <a:solidFill>
                  <a:srgbClr val="616D72"/>
                </a:solidFill>
                <a:latin typeface="Arial" charset="0"/>
                <a:ea typeface="Arial" charset="0"/>
                <a:cs typeface="Arial" charset="0"/>
              </a:defRPr>
            </a:lvl3pPr>
            <a:lvl4pPr marL="1367348" indent="0">
              <a:buNone/>
              <a:defRPr sz="1196">
                <a:solidFill>
                  <a:srgbClr val="616D72"/>
                </a:solidFill>
                <a:latin typeface="Arial" charset="0"/>
                <a:ea typeface="Arial" charset="0"/>
                <a:cs typeface="Arial" charset="0"/>
              </a:defRPr>
            </a:lvl4pPr>
            <a:lvl5pPr marL="1823131" indent="0">
              <a:buNone/>
              <a:defRPr sz="1196">
                <a:solidFill>
                  <a:srgbClr val="616D72"/>
                </a:solidFill>
                <a:latin typeface="Arial" charset="0"/>
                <a:ea typeface="Arial" charset="0"/>
                <a:cs typeface="Arial" charset="0"/>
              </a:defRPr>
            </a:lvl5pPr>
          </a:lstStyle>
          <a:p>
            <a:pPr lvl="0"/>
            <a:r>
              <a:rPr lang="en-US" dirty="0"/>
              <a:t>Deutsche Bank Text Dark Grey 12pt</a:t>
            </a:r>
          </a:p>
        </p:txBody>
      </p:sp>
      <p:sp>
        <p:nvSpPr>
          <p:cNvPr id="39" name="Text Placeholder 17"/>
          <p:cNvSpPr>
            <a:spLocks noGrp="1"/>
          </p:cNvSpPr>
          <p:nvPr>
            <p:ph type="body" sz="quarter" idx="67" hasCustomPrompt="1"/>
          </p:nvPr>
        </p:nvSpPr>
        <p:spPr>
          <a:xfrm>
            <a:off x="3833813" y="3688297"/>
            <a:ext cx="3024187" cy="807818"/>
          </a:xfrm>
          <a:prstGeom prst="rect">
            <a:avLst/>
          </a:prstGeom>
          <a:solidFill>
            <a:srgbClr val="E6EAE9"/>
          </a:solidFill>
        </p:spPr>
        <p:txBody>
          <a:bodyPr lIns="144000" tIns="125999" rIns="144000" bIns="144000"/>
          <a:lstStyle>
            <a:lvl1pPr marL="0" indent="0">
              <a:lnSpc>
                <a:spcPts val="1440"/>
              </a:lnSpc>
              <a:spcBef>
                <a:spcPts val="0"/>
              </a:spcBef>
              <a:buNone/>
              <a:defRPr sz="1196">
                <a:solidFill>
                  <a:schemeClr val="tx2"/>
                </a:solidFill>
                <a:latin typeface="Deutsche Bank Text" charset="0"/>
                <a:ea typeface="Deutsche Bank Text" charset="0"/>
                <a:cs typeface="Deutsche Bank Text" charset="0"/>
              </a:defRPr>
            </a:lvl1pPr>
            <a:lvl2pPr marL="455783" indent="0">
              <a:buNone/>
              <a:defRPr sz="1196">
                <a:solidFill>
                  <a:srgbClr val="616D72"/>
                </a:solidFill>
                <a:latin typeface="Arial" charset="0"/>
                <a:ea typeface="Arial" charset="0"/>
                <a:cs typeface="Arial" charset="0"/>
              </a:defRPr>
            </a:lvl2pPr>
            <a:lvl3pPr marL="911565" indent="0">
              <a:buNone/>
              <a:defRPr sz="1196">
                <a:solidFill>
                  <a:srgbClr val="616D72"/>
                </a:solidFill>
                <a:latin typeface="Arial" charset="0"/>
                <a:ea typeface="Arial" charset="0"/>
                <a:cs typeface="Arial" charset="0"/>
              </a:defRPr>
            </a:lvl3pPr>
            <a:lvl4pPr marL="1367348" indent="0">
              <a:buNone/>
              <a:defRPr sz="1196">
                <a:solidFill>
                  <a:srgbClr val="616D72"/>
                </a:solidFill>
                <a:latin typeface="Arial" charset="0"/>
                <a:ea typeface="Arial" charset="0"/>
                <a:cs typeface="Arial" charset="0"/>
              </a:defRPr>
            </a:lvl4pPr>
            <a:lvl5pPr marL="1823131" indent="0">
              <a:buNone/>
              <a:defRPr sz="1196">
                <a:solidFill>
                  <a:srgbClr val="616D72"/>
                </a:solidFill>
                <a:latin typeface="Arial" charset="0"/>
                <a:ea typeface="Arial" charset="0"/>
                <a:cs typeface="Arial" charset="0"/>
              </a:defRPr>
            </a:lvl5pPr>
          </a:lstStyle>
          <a:p>
            <a:pPr lvl="0"/>
            <a:r>
              <a:rPr lang="en-US" dirty="0"/>
              <a:t>Deutsche Bank Text Dark Grey 12pt</a:t>
            </a:r>
          </a:p>
        </p:txBody>
      </p:sp>
      <p:sp>
        <p:nvSpPr>
          <p:cNvPr id="41" name="Text Placeholder 17"/>
          <p:cNvSpPr>
            <a:spLocks noGrp="1"/>
          </p:cNvSpPr>
          <p:nvPr>
            <p:ph type="body" sz="quarter" idx="68" hasCustomPrompt="1"/>
          </p:nvPr>
        </p:nvSpPr>
        <p:spPr>
          <a:xfrm>
            <a:off x="3041650" y="5026018"/>
            <a:ext cx="2232025" cy="806739"/>
          </a:xfrm>
          <a:prstGeom prst="rect">
            <a:avLst/>
          </a:prstGeom>
          <a:solidFill>
            <a:srgbClr val="E6EAE9"/>
          </a:solidFill>
        </p:spPr>
        <p:txBody>
          <a:bodyPr lIns="144000" tIns="108000" rIns="144000" bIns="72000"/>
          <a:lstStyle>
            <a:lvl1pPr marL="0" indent="0">
              <a:lnSpc>
                <a:spcPts val="1440"/>
              </a:lnSpc>
              <a:spcBef>
                <a:spcPts val="0"/>
              </a:spcBef>
              <a:buNone/>
              <a:defRPr sz="1196">
                <a:solidFill>
                  <a:schemeClr val="tx2"/>
                </a:solidFill>
                <a:latin typeface="Deutsche Bank Text" charset="0"/>
                <a:ea typeface="Deutsche Bank Text" charset="0"/>
                <a:cs typeface="Deutsche Bank Text" charset="0"/>
              </a:defRPr>
            </a:lvl1pPr>
            <a:lvl2pPr marL="455783" indent="0">
              <a:buNone/>
              <a:defRPr sz="1196">
                <a:solidFill>
                  <a:srgbClr val="616D72"/>
                </a:solidFill>
                <a:latin typeface="Arial" charset="0"/>
                <a:ea typeface="Arial" charset="0"/>
                <a:cs typeface="Arial" charset="0"/>
              </a:defRPr>
            </a:lvl2pPr>
            <a:lvl3pPr marL="911565" indent="0">
              <a:buNone/>
              <a:defRPr sz="1196">
                <a:solidFill>
                  <a:srgbClr val="616D72"/>
                </a:solidFill>
                <a:latin typeface="Arial" charset="0"/>
                <a:ea typeface="Arial" charset="0"/>
                <a:cs typeface="Arial" charset="0"/>
              </a:defRPr>
            </a:lvl3pPr>
            <a:lvl4pPr marL="1367348" indent="0">
              <a:buNone/>
              <a:defRPr sz="1196">
                <a:solidFill>
                  <a:srgbClr val="616D72"/>
                </a:solidFill>
                <a:latin typeface="Arial" charset="0"/>
                <a:ea typeface="Arial" charset="0"/>
                <a:cs typeface="Arial" charset="0"/>
              </a:defRPr>
            </a:lvl4pPr>
            <a:lvl5pPr marL="1823131" indent="0">
              <a:buNone/>
              <a:defRPr sz="1196">
                <a:solidFill>
                  <a:srgbClr val="616D72"/>
                </a:solidFill>
                <a:latin typeface="Arial" charset="0"/>
                <a:ea typeface="Arial" charset="0"/>
                <a:cs typeface="Arial" charset="0"/>
              </a:defRPr>
            </a:lvl5pPr>
          </a:lstStyle>
          <a:p>
            <a:pPr lvl="0"/>
            <a:r>
              <a:rPr lang="en-US" dirty="0"/>
              <a:t>Deutsche Bank Text Dark Grey 12pt</a:t>
            </a:r>
          </a:p>
        </p:txBody>
      </p:sp>
      <p:sp>
        <p:nvSpPr>
          <p:cNvPr id="42" name="Text Placeholder 17"/>
          <p:cNvSpPr>
            <a:spLocks noGrp="1"/>
          </p:cNvSpPr>
          <p:nvPr>
            <p:ph type="body" sz="quarter" idx="69" hasCustomPrompt="1"/>
          </p:nvPr>
        </p:nvSpPr>
        <p:spPr>
          <a:xfrm>
            <a:off x="3041650" y="4741504"/>
            <a:ext cx="2232025" cy="282380"/>
          </a:xfrm>
          <a:prstGeom prst="rect">
            <a:avLst/>
          </a:prstGeom>
          <a:solidFill>
            <a:schemeClr val="bg2"/>
          </a:solidFill>
        </p:spPr>
        <p:txBody>
          <a:bodyPr lIns="144000" tIns="108000" rIns="144000" bIns="108000" anchor="ctr"/>
          <a:lstStyle>
            <a:lvl1pPr marL="0" indent="0" algn="ctr">
              <a:buNone/>
              <a:defRPr sz="1196">
                <a:solidFill>
                  <a:schemeClr val="tx2"/>
                </a:solidFill>
                <a:latin typeface="Deutsche Bank Text" charset="0"/>
                <a:ea typeface="Deutsche Bank Text" charset="0"/>
                <a:cs typeface="Deutsche Bank Text" charset="0"/>
              </a:defRPr>
            </a:lvl1pPr>
            <a:lvl2pPr marL="455783" indent="0">
              <a:buNone/>
              <a:defRPr sz="1196">
                <a:solidFill>
                  <a:srgbClr val="616D72"/>
                </a:solidFill>
                <a:latin typeface="Arial" charset="0"/>
                <a:ea typeface="Arial" charset="0"/>
                <a:cs typeface="Arial" charset="0"/>
              </a:defRPr>
            </a:lvl2pPr>
            <a:lvl3pPr marL="911565" indent="0">
              <a:buNone/>
              <a:defRPr sz="1196">
                <a:solidFill>
                  <a:srgbClr val="616D72"/>
                </a:solidFill>
                <a:latin typeface="Arial" charset="0"/>
                <a:ea typeface="Arial" charset="0"/>
                <a:cs typeface="Arial" charset="0"/>
              </a:defRPr>
            </a:lvl3pPr>
            <a:lvl4pPr marL="1367348" indent="0">
              <a:buNone/>
              <a:defRPr sz="1196">
                <a:solidFill>
                  <a:srgbClr val="616D72"/>
                </a:solidFill>
                <a:latin typeface="Arial" charset="0"/>
                <a:ea typeface="Arial" charset="0"/>
                <a:cs typeface="Arial" charset="0"/>
              </a:defRPr>
            </a:lvl4pPr>
            <a:lvl5pPr marL="1823131" indent="0">
              <a:buNone/>
              <a:defRPr sz="1196">
                <a:solidFill>
                  <a:srgbClr val="616D72"/>
                </a:solidFill>
                <a:latin typeface="Arial" charset="0"/>
                <a:ea typeface="Arial" charset="0"/>
                <a:cs typeface="Arial" charset="0"/>
              </a:defRPr>
            </a:lvl5pPr>
          </a:lstStyle>
          <a:p>
            <a:pPr lvl="0"/>
            <a:r>
              <a:rPr lang="en-US" dirty="0"/>
              <a:t>Deutsche Bank Text Dark Grey 12pt</a:t>
            </a:r>
          </a:p>
        </p:txBody>
      </p:sp>
      <p:sp>
        <p:nvSpPr>
          <p:cNvPr id="43" name="Text Placeholder 17"/>
          <p:cNvSpPr>
            <a:spLocks noGrp="1"/>
          </p:cNvSpPr>
          <p:nvPr>
            <p:ph type="body" sz="quarter" idx="70" hasCustomPrompt="1"/>
          </p:nvPr>
        </p:nvSpPr>
        <p:spPr>
          <a:xfrm>
            <a:off x="5418138" y="5026018"/>
            <a:ext cx="2232025" cy="806739"/>
          </a:xfrm>
          <a:prstGeom prst="rect">
            <a:avLst/>
          </a:prstGeom>
          <a:solidFill>
            <a:srgbClr val="E6EAE9"/>
          </a:solidFill>
        </p:spPr>
        <p:txBody>
          <a:bodyPr lIns="144000" tIns="108000" rIns="144000" bIns="72000"/>
          <a:lstStyle>
            <a:lvl1pPr marL="0" indent="0">
              <a:lnSpc>
                <a:spcPts val="1440"/>
              </a:lnSpc>
              <a:spcBef>
                <a:spcPts val="0"/>
              </a:spcBef>
              <a:buNone/>
              <a:defRPr sz="1196">
                <a:solidFill>
                  <a:schemeClr val="tx2"/>
                </a:solidFill>
                <a:latin typeface="Deutsche Bank Text" charset="0"/>
                <a:ea typeface="Deutsche Bank Text" charset="0"/>
                <a:cs typeface="Deutsche Bank Text" charset="0"/>
              </a:defRPr>
            </a:lvl1pPr>
            <a:lvl2pPr marL="455783" indent="0">
              <a:buNone/>
              <a:defRPr sz="1196">
                <a:solidFill>
                  <a:srgbClr val="616D72"/>
                </a:solidFill>
                <a:latin typeface="Arial" charset="0"/>
                <a:ea typeface="Arial" charset="0"/>
                <a:cs typeface="Arial" charset="0"/>
              </a:defRPr>
            </a:lvl2pPr>
            <a:lvl3pPr marL="911565" indent="0">
              <a:buNone/>
              <a:defRPr sz="1196">
                <a:solidFill>
                  <a:srgbClr val="616D72"/>
                </a:solidFill>
                <a:latin typeface="Arial" charset="0"/>
                <a:ea typeface="Arial" charset="0"/>
                <a:cs typeface="Arial" charset="0"/>
              </a:defRPr>
            </a:lvl3pPr>
            <a:lvl4pPr marL="1367348" indent="0">
              <a:buNone/>
              <a:defRPr sz="1196">
                <a:solidFill>
                  <a:srgbClr val="616D72"/>
                </a:solidFill>
                <a:latin typeface="Arial" charset="0"/>
                <a:ea typeface="Arial" charset="0"/>
                <a:cs typeface="Arial" charset="0"/>
              </a:defRPr>
            </a:lvl4pPr>
            <a:lvl5pPr marL="1823131" indent="0">
              <a:buNone/>
              <a:defRPr sz="1196">
                <a:solidFill>
                  <a:srgbClr val="616D72"/>
                </a:solidFill>
                <a:latin typeface="Arial" charset="0"/>
                <a:ea typeface="Arial" charset="0"/>
                <a:cs typeface="Arial" charset="0"/>
              </a:defRPr>
            </a:lvl5pPr>
          </a:lstStyle>
          <a:p>
            <a:pPr lvl="0"/>
            <a:r>
              <a:rPr lang="en-US" dirty="0"/>
              <a:t>Deutsche Bank Text Dark Grey 12pt</a:t>
            </a:r>
          </a:p>
        </p:txBody>
      </p:sp>
      <p:sp>
        <p:nvSpPr>
          <p:cNvPr id="44" name="Text Placeholder 17"/>
          <p:cNvSpPr>
            <a:spLocks noGrp="1"/>
          </p:cNvSpPr>
          <p:nvPr>
            <p:ph type="body" sz="quarter" idx="71" hasCustomPrompt="1"/>
          </p:nvPr>
        </p:nvSpPr>
        <p:spPr>
          <a:xfrm>
            <a:off x="5418138" y="4741504"/>
            <a:ext cx="2232025" cy="282380"/>
          </a:xfrm>
          <a:prstGeom prst="rect">
            <a:avLst/>
          </a:prstGeom>
          <a:solidFill>
            <a:schemeClr val="bg2"/>
          </a:solidFill>
        </p:spPr>
        <p:txBody>
          <a:bodyPr lIns="144000" tIns="108000" rIns="144000" bIns="108000" anchor="ctr"/>
          <a:lstStyle>
            <a:lvl1pPr marL="0" indent="0" algn="ctr">
              <a:buNone/>
              <a:defRPr sz="1196">
                <a:solidFill>
                  <a:schemeClr val="tx2"/>
                </a:solidFill>
                <a:latin typeface="Deutsche Bank Text" charset="0"/>
                <a:ea typeface="Deutsche Bank Text" charset="0"/>
                <a:cs typeface="Deutsche Bank Text" charset="0"/>
              </a:defRPr>
            </a:lvl1pPr>
            <a:lvl2pPr marL="455783" indent="0">
              <a:buNone/>
              <a:defRPr sz="1196">
                <a:solidFill>
                  <a:srgbClr val="616D72"/>
                </a:solidFill>
                <a:latin typeface="Arial" charset="0"/>
                <a:ea typeface="Arial" charset="0"/>
                <a:cs typeface="Arial" charset="0"/>
              </a:defRPr>
            </a:lvl2pPr>
            <a:lvl3pPr marL="911565" indent="0">
              <a:buNone/>
              <a:defRPr sz="1196">
                <a:solidFill>
                  <a:srgbClr val="616D72"/>
                </a:solidFill>
                <a:latin typeface="Arial" charset="0"/>
                <a:ea typeface="Arial" charset="0"/>
                <a:cs typeface="Arial" charset="0"/>
              </a:defRPr>
            </a:lvl3pPr>
            <a:lvl4pPr marL="1367348" indent="0">
              <a:buNone/>
              <a:defRPr sz="1196">
                <a:solidFill>
                  <a:srgbClr val="616D72"/>
                </a:solidFill>
                <a:latin typeface="Arial" charset="0"/>
                <a:ea typeface="Arial" charset="0"/>
                <a:cs typeface="Arial" charset="0"/>
              </a:defRPr>
            </a:lvl4pPr>
            <a:lvl5pPr marL="1823131" indent="0">
              <a:buNone/>
              <a:defRPr sz="1196">
                <a:solidFill>
                  <a:srgbClr val="616D72"/>
                </a:solidFill>
                <a:latin typeface="Arial" charset="0"/>
                <a:ea typeface="Arial" charset="0"/>
                <a:cs typeface="Arial" charset="0"/>
              </a:defRPr>
            </a:lvl5pPr>
          </a:lstStyle>
          <a:p>
            <a:pPr lvl="0"/>
            <a:r>
              <a:rPr lang="en-US" dirty="0"/>
              <a:t>Deutsche Bank Text Dark Grey 12pt</a:t>
            </a:r>
          </a:p>
        </p:txBody>
      </p:sp>
      <p:sp>
        <p:nvSpPr>
          <p:cNvPr id="45" name="Text Placeholder 17"/>
          <p:cNvSpPr>
            <a:spLocks noGrp="1"/>
          </p:cNvSpPr>
          <p:nvPr>
            <p:ph type="body" sz="quarter" idx="72" hasCustomPrompt="1"/>
          </p:nvPr>
        </p:nvSpPr>
        <p:spPr>
          <a:xfrm>
            <a:off x="7794625" y="5026018"/>
            <a:ext cx="2232025" cy="806739"/>
          </a:xfrm>
          <a:prstGeom prst="rect">
            <a:avLst/>
          </a:prstGeom>
          <a:solidFill>
            <a:srgbClr val="E6EAE9"/>
          </a:solidFill>
        </p:spPr>
        <p:txBody>
          <a:bodyPr lIns="144000" tIns="108000" rIns="144000" bIns="72000"/>
          <a:lstStyle>
            <a:lvl1pPr marL="0" indent="0">
              <a:lnSpc>
                <a:spcPts val="1440"/>
              </a:lnSpc>
              <a:spcBef>
                <a:spcPts val="0"/>
              </a:spcBef>
              <a:buNone/>
              <a:defRPr sz="1196">
                <a:solidFill>
                  <a:schemeClr val="tx2"/>
                </a:solidFill>
                <a:latin typeface="Deutsche Bank Text" charset="0"/>
                <a:ea typeface="Deutsche Bank Text" charset="0"/>
                <a:cs typeface="Deutsche Bank Text" charset="0"/>
              </a:defRPr>
            </a:lvl1pPr>
            <a:lvl2pPr marL="455783" indent="0">
              <a:buNone/>
              <a:defRPr sz="1196">
                <a:solidFill>
                  <a:srgbClr val="616D72"/>
                </a:solidFill>
                <a:latin typeface="Arial" charset="0"/>
                <a:ea typeface="Arial" charset="0"/>
                <a:cs typeface="Arial" charset="0"/>
              </a:defRPr>
            </a:lvl2pPr>
            <a:lvl3pPr marL="911565" indent="0">
              <a:buNone/>
              <a:defRPr sz="1196">
                <a:solidFill>
                  <a:srgbClr val="616D72"/>
                </a:solidFill>
                <a:latin typeface="Arial" charset="0"/>
                <a:ea typeface="Arial" charset="0"/>
                <a:cs typeface="Arial" charset="0"/>
              </a:defRPr>
            </a:lvl3pPr>
            <a:lvl4pPr marL="1367348" indent="0">
              <a:buNone/>
              <a:defRPr sz="1196">
                <a:solidFill>
                  <a:srgbClr val="616D72"/>
                </a:solidFill>
                <a:latin typeface="Arial" charset="0"/>
                <a:ea typeface="Arial" charset="0"/>
                <a:cs typeface="Arial" charset="0"/>
              </a:defRPr>
            </a:lvl4pPr>
            <a:lvl5pPr marL="1823131" indent="0">
              <a:buNone/>
              <a:defRPr sz="1196">
                <a:solidFill>
                  <a:srgbClr val="616D72"/>
                </a:solidFill>
                <a:latin typeface="Arial" charset="0"/>
                <a:ea typeface="Arial" charset="0"/>
                <a:cs typeface="Arial" charset="0"/>
              </a:defRPr>
            </a:lvl5pPr>
          </a:lstStyle>
          <a:p>
            <a:pPr lvl="0"/>
            <a:r>
              <a:rPr lang="en-US" dirty="0"/>
              <a:t>Deutsche Bank Text Dark Grey 12pt</a:t>
            </a:r>
          </a:p>
        </p:txBody>
      </p:sp>
      <p:sp>
        <p:nvSpPr>
          <p:cNvPr id="46" name="Text Placeholder 17"/>
          <p:cNvSpPr>
            <a:spLocks noGrp="1"/>
          </p:cNvSpPr>
          <p:nvPr>
            <p:ph type="body" sz="quarter" idx="73" hasCustomPrompt="1"/>
          </p:nvPr>
        </p:nvSpPr>
        <p:spPr>
          <a:xfrm>
            <a:off x="7794625" y="4741504"/>
            <a:ext cx="2232025" cy="282380"/>
          </a:xfrm>
          <a:prstGeom prst="rect">
            <a:avLst/>
          </a:prstGeom>
          <a:solidFill>
            <a:schemeClr val="bg2"/>
          </a:solidFill>
        </p:spPr>
        <p:txBody>
          <a:bodyPr lIns="144000" tIns="108000" rIns="144000" bIns="108000" anchor="ctr"/>
          <a:lstStyle>
            <a:lvl1pPr marL="0" indent="0" algn="ctr">
              <a:buNone/>
              <a:defRPr sz="1196">
                <a:solidFill>
                  <a:schemeClr val="tx2"/>
                </a:solidFill>
                <a:latin typeface="Deutsche Bank Text" charset="0"/>
                <a:ea typeface="Deutsche Bank Text" charset="0"/>
                <a:cs typeface="Deutsche Bank Text" charset="0"/>
              </a:defRPr>
            </a:lvl1pPr>
            <a:lvl2pPr marL="455783" indent="0">
              <a:buNone/>
              <a:defRPr sz="1196">
                <a:solidFill>
                  <a:srgbClr val="616D72"/>
                </a:solidFill>
                <a:latin typeface="Arial" charset="0"/>
                <a:ea typeface="Arial" charset="0"/>
                <a:cs typeface="Arial" charset="0"/>
              </a:defRPr>
            </a:lvl2pPr>
            <a:lvl3pPr marL="911565" indent="0">
              <a:buNone/>
              <a:defRPr sz="1196">
                <a:solidFill>
                  <a:srgbClr val="616D72"/>
                </a:solidFill>
                <a:latin typeface="Arial" charset="0"/>
                <a:ea typeface="Arial" charset="0"/>
                <a:cs typeface="Arial" charset="0"/>
              </a:defRPr>
            </a:lvl3pPr>
            <a:lvl4pPr marL="1367348" indent="0">
              <a:buNone/>
              <a:defRPr sz="1196">
                <a:solidFill>
                  <a:srgbClr val="616D72"/>
                </a:solidFill>
                <a:latin typeface="Arial" charset="0"/>
                <a:ea typeface="Arial" charset="0"/>
                <a:cs typeface="Arial" charset="0"/>
              </a:defRPr>
            </a:lvl4pPr>
            <a:lvl5pPr marL="1823131" indent="0">
              <a:buNone/>
              <a:defRPr sz="1196">
                <a:solidFill>
                  <a:srgbClr val="616D72"/>
                </a:solidFill>
                <a:latin typeface="Arial" charset="0"/>
                <a:ea typeface="Arial" charset="0"/>
                <a:cs typeface="Arial" charset="0"/>
              </a:defRPr>
            </a:lvl5pPr>
          </a:lstStyle>
          <a:p>
            <a:pPr lvl="0"/>
            <a:r>
              <a:rPr lang="en-US" dirty="0"/>
              <a:t>Deutsche Bank Text Dark Grey 12pt</a:t>
            </a:r>
          </a:p>
        </p:txBody>
      </p:sp>
      <p:sp>
        <p:nvSpPr>
          <p:cNvPr id="48" name="Text Placeholder 6"/>
          <p:cNvSpPr>
            <a:spLocks noGrp="1"/>
          </p:cNvSpPr>
          <p:nvPr>
            <p:ph type="body" sz="quarter" idx="74" hasCustomPrompt="1"/>
          </p:nvPr>
        </p:nvSpPr>
        <p:spPr>
          <a:xfrm>
            <a:off x="702650" y="6764338"/>
            <a:ext cx="9324000" cy="268287"/>
          </a:xfrm>
          <a:prstGeom prst="rect">
            <a:avLst/>
          </a:prstGeom>
        </p:spPr>
        <p:txBody>
          <a:bodyPr lIns="0" tIns="0" rIns="0" bIns="0" anchor="b"/>
          <a:lstStyle>
            <a:lvl1pPr marL="0" indent="0">
              <a:lnSpc>
                <a:spcPts val="800"/>
              </a:lnSpc>
              <a:spcBef>
                <a:spcPts val="0"/>
              </a:spcBef>
              <a:buNone/>
              <a:defRPr sz="800">
                <a:solidFill>
                  <a:schemeClr val="tx2"/>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8pt</a:t>
            </a:r>
          </a:p>
        </p:txBody>
      </p:sp>
    </p:spTree>
    <p:extLst>
      <p:ext uri="{BB962C8B-B14F-4D97-AF65-F5344CB8AC3E}">
        <p14:creationId xmlns:p14="http://schemas.microsoft.com/office/powerpoint/2010/main" val="476900306"/>
      </p:ext>
    </p:extLst>
  </p:cSld>
  <p:clrMapOvr>
    <a:masterClrMapping/>
  </p:clrMapOvr>
</p:sldLayout>
</file>

<file path=ppt/slideLayouts/slideLayout152.xml><?xml version="1.0" encoding="utf-8"?>
<p:sldLayout xmlns:a="http://schemas.openxmlformats.org/drawingml/2006/main" xmlns:r="http://schemas.openxmlformats.org/officeDocument/2006/relationships" xmlns:p="http://schemas.openxmlformats.org/presentationml/2006/main" preserve="1" userDrawn="1">
  <p:cSld name="19_Custom Layout">
    <p:spTree>
      <p:nvGrpSpPr>
        <p:cNvPr id="1" name=""/>
        <p:cNvGrpSpPr/>
        <p:nvPr/>
      </p:nvGrpSpPr>
      <p:grpSpPr>
        <a:xfrm>
          <a:off x="0" y="0"/>
          <a:ext cx="0" cy="0"/>
          <a:chOff x="0" y="0"/>
          <a:chExt cx="0" cy="0"/>
        </a:xfrm>
      </p:grpSpPr>
      <p:pic>
        <p:nvPicPr>
          <p:cNvPr id="3" name="Picture 2"/>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9187544" y="2303419"/>
            <a:ext cx="814922" cy="765684"/>
          </a:xfrm>
          <a:prstGeom prst="rect">
            <a:avLst/>
          </a:prstGeom>
        </p:spPr>
      </p:pic>
      <p:pic>
        <p:nvPicPr>
          <p:cNvPr id="4" name="Picture 3"/>
          <p:cNvPicPr>
            <a:picLocks noChangeAspect="1"/>
          </p:cNvPicPr>
          <p:nvPr userDrawn="1"/>
        </p:nvPicPr>
        <p:blipFill>
          <a:blip r:embed="rId3">
            <a:extLst>
              <a:ext uri="{28A0092B-C50C-407E-A947-70E740481C1C}">
                <a14:useLocalDpi xmlns:a14="http://schemas.microsoft.com/office/drawing/2010/main" val="0"/>
              </a:ext>
            </a:extLst>
          </a:blip>
          <a:stretch>
            <a:fillRect/>
          </a:stretch>
        </p:blipFill>
        <p:spPr>
          <a:xfrm>
            <a:off x="2080676" y="4051620"/>
            <a:ext cx="814922" cy="765684"/>
          </a:xfrm>
          <a:prstGeom prst="rect">
            <a:avLst/>
          </a:prstGeom>
        </p:spPr>
      </p:pic>
      <p:pic>
        <p:nvPicPr>
          <p:cNvPr id="5" name="Picture 4"/>
          <p:cNvPicPr>
            <a:picLocks noChangeAspect="1"/>
          </p:cNvPicPr>
          <p:nvPr userDrawn="1"/>
        </p:nvPicPr>
        <p:blipFill>
          <a:blip r:embed="rId4">
            <a:extLst>
              <a:ext uri="{28A0092B-C50C-407E-A947-70E740481C1C}">
                <a14:useLocalDpi xmlns:a14="http://schemas.microsoft.com/office/drawing/2010/main" val="0"/>
              </a:ext>
            </a:extLst>
          </a:blip>
          <a:stretch>
            <a:fillRect/>
          </a:stretch>
        </p:blipFill>
        <p:spPr>
          <a:xfrm>
            <a:off x="7784249" y="2303419"/>
            <a:ext cx="814922" cy="765684"/>
          </a:xfrm>
          <a:prstGeom prst="rect">
            <a:avLst/>
          </a:prstGeom>
        </p:spPr>
      </p:pic>
      <p:pic>
        <p:nvPicPr>
          <p:cNvPr id="6" name="Picture 5"/>
          <p:cNvPicPr>
            <a:picLocks noChangeAspect="1"/>
          </p:cNvPicPr>
          <p:nvPr userDrawn="1"/>
        </p:nvPicPr>
        <p:blipFill>
          <a:blip r:embed="rId5">
            <a:extLst>
              <a:ext uri="{28A0092B-C50C-407E-A947-70E740481C1C}">
                <a14:useLocalDpi xmlns:a14="http://schemas.microsoft.com/office/drawing/2010/main" val="0"/>
              </a:ext>
            </a:extLst>
          </a:blip>
          <a:stretch>
            <a:fillRect/>
          </a:stretch>
        </p:blipFill>
        <p:spPr>
          <a:xfrm>
            <a:off x="3528381" y="2303419"/>
            <a:ext cx="814922" cy="765684"/>
          </a:xfrm>
          <a:prstGeom prst="rect">
            <a:avLst/>
          </a:prstGeom>
        </p:spPr>
      </p:pic>
      <p:pic>
        <p:nvPicPr>
          <p:cNvPr id="7" name="Picture 6"/>
          <p:cNvPicPr>
            <a:picLocks noChangeAspect="1"/>
          </p:cNvPicPr>
          <p:nvPr userDrawn="1"/>
        </p:nvPicPr>
        <p:blipFill>
          <a:blip r:embed="rId6">
            <a:extLst>
              <a:ext uri="{28A0092B-C50C-407E-A947-70E740481C1C}">
                <a14:useLocalDpi xmlns:a14="http://schemas.microsoft.com/office/drawing/2010/main" val="0"/>
              </a:ext>
            </a:extLst>
          </a:blip>
          <a:stretch>
            <a:fillRect/>
          </a:stretch>
        </p:blipFill>
        <p:spPr>
          <a:xfrm>
            <a:off x="3528381" y="4051620"/>
            <a:ext cx="814922" cy="765684"/>
          </a:xfrm>
          <a:prstGeom prst="rect">
            <a:avLst/>
          </a:prstGeom>
        </p:spPr>
      </p:pic>
      <p:pic>
        <p:nvPicPr>
          <p:cNvPr id="8" name="Picture 7"/>
          <p:cNvPicPr>
            <a:picLocks noChangeAspect="1"/>
          </p:cNvPicPr>
          <p:nvPr userDrawn="1"/>
        </p:nvPicPr>
        <p:blipFill>
          <a:blip r:embed="rId7">
            <a:extLst>
              <a:ext uri="{28A0092B-C50C-407E-A947-70E740481C1C}">
                <a14:useLocalDpi xmlns:a14="http://schemas.microsoft.com/office/drawing/2010/main" val="0"/>
              </a:ext>
            </a:extLst>
          </a:blip>
          <a:stretch>
            <a:fillRect/>
          </a:stretch>
        </p:blipFill>
        <p:spPr>
          <a:xfrm>
            <a:off x="691812" y="4051620"/>
            <a:ext cx="814922" cy="765684"/>
          </a:xfrm>
          <a:prstGeom prst="rect">
            <a:avLst/>
          </a:prstGeom>
        </p:spPr>
      </p:pic>
      <p:pic>
        <p:nvPicPr>
          <p:cNvPr id="9" name="Picture 8"/>
          <p:cNvPicPr>
            <a:picLocks noChangeAspect="1"/>
          </p:cNvPicPr>
          <p:nvPr userDrawn="1"/>
        </p:nvPicPr>
        <p:blipFill>
          <a:blip r:embed="rId8">
            <a:extLst>
              <a:ext uri="{28A0092B-C50C-407E-A947-70E740481C1C}">
                <a14:useLocalDpi xmlns:a14="http://schemas.microsoft.com/office/drawing/2010/main" val="0"/>
              </a:ext>
            </a:extLst>
          </a:blip>
          <a:stretch>
            <a:fillRect/>
          </a:stretch>
        </p:blipFill>
        <p:spPr>
          <a:xfrm>
            <a:off x="2080676" y="2303419"/>
            <a:ext cx="814922" cy="765684"/>
          </a:xfrm>
          <a:prstGeom prst="rect">
            <a:avLst/>
          </a:prstGeom>
        </p:spPr>
      </p:pic>
      <p:pic>
        <p:nvPicPr>
          <p:cNvPr id="10" name="Picture 9"/>
          <p:cNvPicPr>
            <a:picLocks noChangeAspect="1"/>
          </p:cNvPicPr>
          <p:nvPr userDrawn="1"/>
        </p:nvPicPr>
        <p:blipFill>
          <a:blip r:embed="rId9">
            <a:extLst>
              <a:ext uri="{28A0092B-C50C-407E-A947-70E740481C1C}">
                <a14:useLocalDpi xmlns:a14="http://schemas.microsoft.com/office/drawing/2010/main" val="0"/>
              </a:ext>
            </a:extLst>
          </a:blip>
          <a:stretch>
            <a:fillRect/>
          </a:stretch>
        </p:blipFill>
        <p:spPr>
          <a:xfrm>
            <a:off x="6378997" y="4051620"/>
            <a:ext cx="814922" cy="765684"/>
          </a:xfrm>
          <a:prstGeom prst="rect">
            <a:avLst/>
          </a:prstGeom>
        </p:spPr>
      </p:pic>
      <p:pic>
        <p:nvPicPr>
          <p:cNvPr id="11" name="Picture 10"/>
          <p:cNvPicPr>
            <a:picLocks noChangeAspect="1"/>
          </p:cNvPicPr>
          <p:nvPr userDrawn="1"/>
        </p:nvPicPr>
        <p:blipFill>
          <a:blip r:embed="rId10">
            <a:extLst>
              <a:ext uri="{28A0092B-C50C-407E-A947-70E740481C1C}">
                <a14:useLocalDpi xmlns:a14="http://schemas.microsoft.com/office/drawing/2010/main" val="0"/>
              </a:ext>
            </a:extLst>
          </a:blip>
          <a:stretch>
            <a:fillRect/>
          </a:stretch>
        </p:blipFill>
        <p:spPr>
          <a:xfrm>
            <a:off x="6378997" y="2303419"/>
            <a:ext cx="814922" cy="765684"/>
          </a:xfrm>
          <a:prstGeom prst="rect">
            <a:avLst/>
          </a:prstGeom>
        </p:spPr>
      </p:pic>
      <p:pic>
        <p:nvPicPr>
          <p:cNvPr id="12" name="Picture 11"/>
          <p:cNvPicPr>
            <a:picLocks noChangeAspect="1"/>
          </p:cNvPicPr>
          <p:nvPr userDrawn="1"/>
        </p:nvPicPr>
        <p:blipFill>
          <a:blip r:embed="rId11">
            <a:extLst>
              <a:ext uri="{28A0092B-C50C-407E-A947-70E740481C1C}">
                <a14:useLocalDpi xmlns:a14="http://schemas.microsoft.com/office/drawing/2010/main" val="0"/>
              </a:ext>
            </a:extLst>
          </a:blip>
          <a:stretch>
            <a:fillRect/>
          </a:stretch>
        </p:blipFill>
        <p:spPr>
          <a:xfrm>
            <a:off x="7769670" y="4051620"/>
            <a:ext cx="814922" cy="765684"/>
          </a:xfrm>
          <a:prstGeom prst="rect">
            <a:avLst/>
          </a:prstGeom>
        </p:spPr>
      </p:pic>
      <p:pic>
        <p:nvPicPr>
          <p:cNvPr id="13" name="Picture 12"/>
          <p:cNvPicPr>
            <a:picLocks noChangeAspect="1"/>
          </p:cNvPicPr>
          <p:nvPr userDrawn="1"/>
        </p:nvPicPr>
        <p:blipFill>
          <a:blip r:embed="rId12">
            <a:extLst>
              <a:ext uri="{28A0092B-C50C-407E-A947-70E740481C1C}">
                <a14:useLocalDpi xmlns:a14="http://schemas.microsoft.com/office/drawing/2010/main" val="0"/>
              </a:ext>
            </a:extLst>
          </a:blip>
          <a:stretch>
            <a:fillRect/>
          </a:stretch>
        </p:blipFill>
        <p:spPr>
          <a:xfrm>
            <a:off x="4976950" y="4051620"/>
            <a:ext cx="814922" cy="765684"/>
          </a:xfrm>
          <a:prstGeom prst="rect">
            <a:avLst/>
          </a:prstGeom>
        </p:spPr>
      </p:pic>
      <p:pic>
        <p:nvPicPr>
          <p:cNvPr id="14" name="Picture 13"/>
          <p:cNvPicPr>
            <a:picLocks noChangeAspect="1"/>
          </p:cNvPicPr>
          <p:nvPr userDrawn="1"/>
        </p:nvPicPr>
        <p:blipFill>
          <a:blip r:embed="rId13">
            <a:extLst>
              <a:ext uri="{28A0092B-C50C-407E-A947-70E740481C1C}">
                <a14:useLocalDpi xmlns:a14="http://schemas.microsoft.com/office/drawing/2010/main" val="0"/>
              </a:ext>
            </a:extLst>
          </a:blip>
          <a:stretch>
            <a:fillRect/>
          </a:stretch>
        </p:blipFill>
        <p:spPr>
          <a:xfrm>
            <a:off x="4976950" y="2301900"/>
            <a:ext cx="814922" cy="768723"/>
          </a:xfrm>
          <a:prstGeom prst="rect">
            <a:avLst/>
          </a:prstGeom>
        </p:spPr>
      </p:pic>
      <p:pic>
        <p:nvPicPr>
          <p:cNvPr id="15" name="Picture 14"/>
          <p:cNvPicPr>
            <a:picLocks noChangeAspect="1"/>
          </p:cNvPicPr>
          <p:nvPr userDrawn="1"/>
        </p:nvPicPr>
        <p:blipFill>
          <a:blip r:embed="rId14">
            <a:extLst>
              <a:ext uri="{28A0092B-C50C-407E-A947-70E740481C1C}">
                <a14:useLocalDpi xmlns:a14="http://schemas.microsoft.com/office/drawing/2010/main" val="0"/>
              </a:ext>
            </a:extLst>
          </a:blip>
          <a:stretch>
            <a:fillRect/>
          </a:stretch>
        </p:blipFill>
        <p:spPr>
          <a:xfrm>
            <a:off x="691812" y="2298862"/>
            <a:ext cx="814922" cy="774799"/>
          </a:xfrm>
          <a:prstGeom prst="rect">
            <a:avLst/>
          </a:prstGeom>
        </p:spPr>
      </p:pic>
      <p:pic>
        <p:nvPicPr>
          <p:cNvPr id="16" name="Picture 15"/>
          <p:cNvPicPr>
            <a:picLocks noChangeAspect="1"/>
          </p:cNvPicPr>
          <p:nvPr userDrawn="1"/>
        </p:nvPicPr>
        <p:blipFill>
          <a:blip r:embed="rId15">
            <a:extLst>
              <a:ext uri="{28A0092B-C50C-407E-A947-70E740481C1C}">
                <a14:useLocalDpi xmlns:a14="http://schemas.microsoft.com/office/drawing/2010/main" val="0"/>
              </a:ext>
            </a:extLst>
          </a:blip>
          <a:stretch>
            <a:fillRect/>
          </a:stretch>
        </p:blipFill>
        <p:spPr>
          <a:xfrm>
            <a:off x="9187544" y="4051620"/>
            <a:ext cx="814922" cy="765684"/>
          </a:xfrm>
          <a:prstGeom prst="rect">
            <a:avLst/>
          </a:prstGeom>
        </p:spPr>
      </p:pic>
      <p:sp>
        <p:nvSpPr>
          <p:cNvPr id="17" name="TextBox 16"/>
          <p:cNvSpPr txBox="1"/>
          <p:nvPr userDrawn="1"/>
        </p:nvSpPr>
        <p:spPr>
          <a:xfrm>
            <a:off x="580316" y="3167979"/>
            <a:ext cx="1037914" cy="276129"/>
          </a:xfrm>
          <a:prstGeom prst="rect">
            <a:avLst/>
          </a:prstGeom>
          <a:noFill/>
        </p:spPr>
        <p:txBody>
          <a:bodyPr wrap="square" rtlCol="0">
            <a:spAutoFit/>
          </a:bodyPr>
          <a:lstStyle/>
          <a:p>
            <a:pPr algn="ctr"/>
            <a:r>
              <a:rPr lang="en-US" sz="1196" dirty="0">
                <a:solidFill>
                  <a:srgbClr val="535B61"/>
                </a:solidFill>
                <a:latin typeface="Deutsche Bank Text" charset="0"/>
                <a:ea typeface="Deutsche Bank Text" charset="0"/>
                <a:cs typeface="Deutsche Bank Text" charset="0"/>
              </a:rPr>
              <a:t>US</a:t>
            </a:r>
          </a:p>
        </p:txBody>
      </p:sp>
      <p:sp>
        <p:nvSpPr>
          <p:cNvPr id="18" name="TextBox 17"/>
          <p:cNvSpPr txBox="1"/>
          <p:nvPr userDrawn="1"/>
        </p:nvSpPr>
        <p:spPr>
          <a:xfrm>
            <a:off x="1770379" y="3167979"/>
            <a:ext cx="1435738" cy="276129"/>
          </a:xfrm>
          <a:prstGeom prst="rect">
            <a:avLst/>
          </a:prstGeom>
          <a:noFill/>
        </p:spPr>
        <p:txBody>
          <a:bodyPr wrap="square" rtlCol="0">
            <a:spAutoFit/>
          </a:bodyPr>
          <a:lstStyle/>
          <a:p>
            <a:pPr algn="ctr"/>
            <a:r>
              <a:rPr lang="en-US" sz="1196" dirty="0">
                <a:solidFill>
                  <a:srgbClr val="535B61"/>
                </a:solidFill>
                <a:latin typeface="Deutsche Bank Text" charset="0"/>
                <a:ea typeface="Deutsche Bank Text" charset="0"/>
                <a:cs typeface="Deutsche Bank Text" charset="0"/>
              </a:rPr>
              <a:t>Latin America</a:t>
            </a:r>
          </a:p>
        </p:txBody>
      </p:sp>
      <p:sp>
        <p:nvSpPr>
          <p:cNvPr id="19" name="TextBox 18"/>
          <p:cNvSpPr txBox="1"/>
          <p:nvPr userDrawn="1"/>
        </p:nvSpPr>
        <p:spPr>
          <a:xfrm>
            <a:off x="3217973" y="3167979"/>
            <a:ext cx="1435738" cy="276129"/>
          </a:xfrm>
          <a:prstGeom prst="rect">
            <a:avLst/>
          </a:prstGeom>
          <a:noFill/>
        </p:spPr>
        <p:txBody>
          <a:bodyPr wrap="square" rtlCol="0">
            <a:spAutoFit/>
          </a:bodyPr>
          <a:lstStyle/>
          <a:p>
            <a:pPr algn="ctr"/>
            <a:r>
              <a:rPr lang="en-US" sz="1196" dirty="0">
                <a:solidFill>
                  <a:srgbClr val="535B61"/>
                </a:solidFill>
                <a:latin typeface="Deutsche Bank Text" charset="0"/>
                <a:ea typeface="Deutsche Bank Text" charset="0"/>
                <a:cs typeface="Deutsche Bank Text" charset="0"/>
              </a:rPr>
              <a:t>Germany</a:t>
            </a:r>
          </a:p>
        </p:txBody>
      </p:sp>
      <p:sp>
        <p:nvSpPr>
          <p:cNvPr id="20" name="TextBox 19"/>
          <p:cNvSpPr txBox="1"/>
          <p:nvPr userDrawn="1"/>
        </p:nvSpPr>
        <p:spPr>
          <a:xfrm>
            <a:off x="4666542" y="3167979"/>
            <a:ext cx="1435738" cy="276129"/>
          </a:xfrm>
          <a:prstGeom prst="rect">
            <a:avLst/>
          </a:prstGeom>
          <a:noFill/>
        </p:spPr>
        <p:txBody>
          <a:bodyPr wrap="square" rtlCol="0">
            <a:spAutoFit/>
          </a:bodyPr>
          <a:lstStyle/>
          <a:p>
            <a:pPr algn="ctr"/>
            <a:r>
              <a:rPr lang="en-US" sz="1196" dirty="0">
                <a:solidFill>
                  <a:srgbClr val="535B61"/>
                </a:solidFill>
                <a:latin typeface="Deutsche Bank Text" charset="0"/>
                <a:ea typeface="Deutsche Bank Text" charset="0"/>
                <a:cs typeface="Deutsche Bank Text" charset="0"/>
              </a:rPr>
              <a:t>UK</a:t>
            </a:r>
          </a:p>
        </p:txBody>
      </p:sp>
      <p:sp>
        <p:nvSpPr>
          <p:cNvPr id="21" name="TextBox 20"/>
          <p:cNvSpPr txBox="1"/>
          <p:nvPr userDrawn="1"/>
        </p:nvSpPr>
        <p:spPr>
          <a:xfrm>
            <a:off x="6068589" y="3167979"/>
            <a:ext cx="1435738" cy="276129"/>
          </a:xfrm>
          <a:prstGeom prst="rect">
            <a:avLst/>
          </a:prstGeom>
          <a:noFill/>
        </p:spPr>
        <p:txBody>
          <a:bodyPr wrap="square" rtlCol="0">
            <a:spAutoFit/>
          </a:bodyPr>
          <a:lstStyle/>
          <a:p>
            <a:pPr algn="ctr"/>
            <a:r>
              <a:rPr lang="en-US" sz="1196" dirty="0">
                <a:solidFill>
                  <a:srgbClr val="535B61"/>
                </a:solidFill>
                <a:latin typeface="Deutsche Bank Text" charset="0"/>
                <a:ea typeface="Deutsche Bank Text" charset="0"/>
                <a:cs typeface="Deutsche Bank Text" charset="0"/>
              </a:rPr>
              <a:t>ME</a:t>
            </a:r>
          </a:p>
        </p:txBody>
      </p:sp>
      <p:sp>
        <p:nvSpPr>
          <p:cNvPr id="22" name="TextBox 21"/>
          <p:cNvSpPr txBox="1"/>
          <p:nvPr userDrawn="1"/>
        </p:nvSpPr>
        <p:spPr>
          <a:xfrm>
            <a:off x="7473841" y="3167979"/>
            <a:ext cx="1435738" cy="276129"/>
          </a:xfrm>
          <a:prstGeom prst="rect">
            <a:avLst/>
          </a:prstGeom>
          <a:noFill/>
        </p:spPr>
        <p:txBody>
          <a:bodyPr wrap="square" rtlCol="0">
            <a:spAutoFit/>
          </a:bodyPr>
          <a:lstStyle/>
          <a:p>
            <a:pPr algn="ctr"/>
            <a:r>
              <a:rPr lang="en-US" sz="1196" dirty="0">
                <a:solidFill>
                  <a:srgbClr val="535B61"/>
                </a:solidFill>
                <a:latin typeface="Deutsche Bank Text" charset="0"/>
                <a:ea typeface="Deutsche Bank Text" charset="0"/>
                <a:cs typeface="Deutsche Bank Text" charset="0"/>
              </a:rPr>
              <a:t>EMEA</a:t>
            </a:r>
          </a:p>
        </p:txBody>
      </p:sp>
      <p:sp>
        <p:nvSpPr>
          <p:cNvPr id="23" name="TextBox 22"/>
          <p:cNvSpPr txBox="1"/>
          <p:nvPr userDrawn="1"/>
        </p:nvSpPr>
        <p:spPr>
          <a:xfrm>
            <a:off x="8877136" y="3167979"/>
            <a:ext cx="1435738" cy="276129"/>
          </a:xfrm>
          <a:prstGeom prst="rect">
            <a:avLst/>
          </a:prstGeom>
          <a:noFill/>
        </p:spPr>
        <p:txBody>
          <a:bodyPr wrap="square" rtlCol="0">
            <a:spAutoFit/>
          </a:bodyPr>
          <a:lstStyle/>
          <a:p>
            <a:pPr algn="ctr"/>
            <a:r>
              <a:rPr lang="en-US" sz="1196" dirty="0">
                <a:solidFill>
                  <a:srgbClr val="535B61"/>
                </a:solidFill>
                <a:latin typeface="Deutsche Bank Text" charset="0"/>
                <a:ea typeface="Deutsche Bank Text" charset="0"/>
                <a:cs typeface="Deutsche Bank Text" charset="0"/>
              </a:rPr>
              <a:t>APAC</a:t>
            </a:r>
          </a:p>
        </p:txBody>
      </p:sp>
      <p:sp>
        <p:nvSpPr>
          <p:cNvPr id="24" name="TextBox 23"/>
          <p:cNvSpPr txBox="1"/>
          <p:nvPr userDrawn="1"/>
        </p:nvSpPr>
        <p:spPr>
          <a:xfrm>
            <a:off x="580316" y="4946145"/>
            <a:ext cx="1037914" cy="276129"/>
          </a:xfrm>
          <a:prstGeom prst="rect">
            <a:avLst/>
          </a:prstGeom>
          <a:noFill/>
        </p:spPr>
        <p:txBody>
          <a:bodyPr wrap="square" rtlCol="0">
            <a:spAutoFit/>
          </a:bodyPr>
          <a:lstStyle/>
          <a:p>
            <a:pPr algn="ctr"/>
            <a:r>
              <a:rPr lang="en-US" sz="1196" dirty="0">
                <a:solidFill>
                  <a:srgbClr val="535B61"/>
                </a:solidFill>
                <a:latin typeface="Deutsche Bank Text" charset="0"/>
                <a:ea typeface="Deutsche Bank Text" charset="0"/>
                <a:cs typeface="Deutsche Bank Text" charset="0"/>
              </a:rPr>
              <a:t>Japan</a:t>
            </a:r>
          </a:p>
        </p:txBody>
      </p:sp>
      <p:sp>
        <p:nvSpPr>
          <p:cNvPr id="25" name="TextBox 24"/>
          <p:cNvSpPr txBox="1"/>
          <p:nvPr userDrawn="1"/>
        </p:nvSpPr>
        <p:spPr>
          <a:xfrm>
            <a:off x="1770379" y="4946145"/>
            <a:ext cx="1435738" cy="276129"/>
          </a:xfrm>
          <a:prstGeom prst="rect">
            <a:avLst/>
          </a:prstGeom>
          <a:noFill/>
        </p:spPr>
        <p:txBody>
          <a:bodyPr wrap="square" rtlCol="0">
            <a:spAutoFit/>
          </a:bodyPr>
          <a:lstStyle/>
          <a:p>
            <a:pPr algn="ctr"/>
            <a:r>
              <a:rPr lang="en-US" sz="1196" dirty="0">
                <a:solidFill>
                  <a:srgbClr val="535B61"/>
                </a:solidFill>
                <a:latin typeface="Deutsche Bank Text" charset="0"/>
                <a:ea typeface="Deutsche Bank Text" charset="0"/>
                <a:cs typeface="Deutsche Bank Text" charset="0"/>
              </a:rPr>
              <a:t>China</a:t>
            </a:r>
          </a:p>
        </p:txBody>
      </p:sp>
      <p:sp>
        <p:nvSpPr>
          <p:cNvPr id="26" name="TextBox 25"/>
          <p:cNvSpPr txBox="1"/>
          <p:nvPr userDrawn="1"/>
        </p:nvSpPr>
        <p:spPr>
          <a:xfrm>
            <a:off x="3217973" y="4946145"/>
            <a:ext cx="1435738" cy="276129"/>
          </a:xfrm>
          <a:prstGeom prst="rect">
            <a:avLst/>
          </a:prstGeom>
          <a:noFill/>
        </p:spPr>
        <p:txBody>
          <a:bodyPr wrap="square" rtlCol="0">
            <a:spAutoFit/>
          </a:bodyPr>
          <a:lstStyle/>
          <a:p>
            <a:pPr algn="ctr"/>
            <a:r>
              <a:rPr lang="en-US" sz="1196" dirty="0">
                <a:solidFill>
                  <a:srgbClr val="535B61"/>
                </a:solidFill>
                <a:latin typeface="Deutsche Bank Text" charset="0"/>
                <a:ea typeface="Deutsche Bank Text" charset="0"/>
                <a:cs typeface="Deutsche Bank Text" charset="0"/>
              </a:rPr>
              <a:t>India</a:t>
            </a:r>
          </a:p>
        </p:txBody>
      </p:sp>
      <p:sp>
        <p:nvSpPr>
          <p:cNvPr id="27" name="TextBox 26"/>
          <p:cNvSpPr txBox="1"/>
          <p:nvPr userDrawn="1"/>
        </p:nvSpPr>
        <p:spPr>
          <a:xfrm>
            <a:off x="4666542" y="4946145"/>
            <a:ext cx="1435738" cy="276129"/>
          </a:xfrm>
          <a:prstGeom prst="rect">
            <a:avLst/>
          </a:prstGeom>
          <a:noFill/>
        </p:spPr>
        <p:txBody>
          <a:bodyPr wrap="square" rtlCol="0">
            <a:spAutoFit/>
          </a:bodyPr>
          <a:lstStyle/>
          <a:p>
            <a:pPr algn="ctr"/>
            <a:r>
              <a:rPr lang="en-US" sz="1196" dirty="0">
                <a:solidFill>
                  <a:srgbClr val="535B61"/>
                </a:solidFill>
                <a:latin typeface="Deutsche Bank Text" charset="0"/>
                <a:ea typeface="Deutsche Bank Text" charset="0"/>
                <a:cs typeface="Deutsche Bank Text" charset="0"/>
              </a:rPr>
              <a:t>Taiwan</a:t>
            </a:r>
          </a:p>
        </p:txBody>
      </p:sp>
      <p:sp>
        <p:nvSpPr>
          <p:cNvPr id="28" name="TextBox 27"/>
          <p:cNvSpPr txBox="1"/>
          <p:nvPr userDrawn="1"/>
        </p:nvSpPr>
        <p:spPr>
          <a:xfrm>
            <a:off x="6068589" y="4946145"/>
            <a:ext cx="1435738" cy="276129"/>
          </a:xfrm>
          <a:prstGeom prst="rect">
            <a:avLst/>
          </a:prstGeom>
          <a:noFill/>
        </p:spPr>
        <p:txBody>
          <a:bodyPr wrap="square" rtlCol="0">
            <a:spAutoFit/>
          </a:bodyPr>
          <a:lstStyle/>
          <a:p>
            <a:pPr algn="ctr"/>
            <a:r>
              <a:rPr lang="en-US" sz="1196" dirty="0">
                <a:solidFill>
                  <a:srgbClr val="535B61"/>
                </a:solidFill>
                <a:latin typeface="Deutsche Bank Text" charset="0"/>
                <a:ea typeface="Deutsche Bank Text" charset="0"/>
                <a:cs typeface="Deutsche Bank Text" charset="0"/>
              </a:rPr>
              <a:t>Luxembourg</a:t>
            </a:r>
          </a:p>
        </p:txBody>
      </p:sp>
      <p:sp>
        <p:nvSpPr>
          <p:cNvPr id="29" name="TextBox 28"/>
          <p:cNvSpPr txBox="1"/>
          <p:nvPr userDrawn="1"/>
        </p:nvSpPr>
        <p:spPr>
          <a:xfrm>
            <a:off x="7473841" y="4946145"/>
            <a:ext cx="1435738" cy="460215"/>
          </a:xfrm>
          <a:prstGeom prst="rect">
            <a:avLst/>
          </a:prstGeom>
          <a:noFill/>
        </p:spPr>
        <p:txBody>
          <a:bodyPr wrap="square" rtlCol="0">
            <a:spAutoFit/>
          </a:bodyPr>
          <a:lstStyle/>
          <a:p>
            <a:pPr algn="ctr"/>
            <a:r>
              <a:rPr lang="en-US" sz="1196" dirty="0">
                <a:solidFill>
                  <a:srgbClr val="535B61"/>
                </a:solidFill>
                <a:latin typeface="Deutsche Bank Text" charset="0"/>
                <a:ea typeface="Deutsche Bank Text" charset="0"/>
                <a:cs typeface="Deutsche Bank Text" charset="0"/>
              </a:rPr>
              <a:t>Southern </a:t>
            </a:r>
            <a:br>
              <a:rPr lang="en-US" sz="1196" dirty="0">
                <a:solidFill>
                  <a:srgbClr val="535B61"/>
                </a:solidFill>
                <a:latin typeface="Deutsche Bank Text" charset="0"/>
                <a:ea typeface="Deutsche Bank Text" charset="0"/>
                <a:cs typeface="Deutsche Bank Text" charset="0"/>
              </a:rPr>
            </a:br>
            <a:r>
              <a:rPr lang="en-US" sz="1196" dirty="0">
                <a:solidFill>
                  <a:srgbClr val="535B61"/>
                </a:solidFill>
                <a:latin typeface="Deutsche Bank Text" charset="0"/>
                <a:ea typeface="Deutsche Bank Text" charset="0"/>
                <a:cs typeface="Deutsche Bank Text" charset="0"/>
              </a:rPr>
              <a:t>Europe</a:t>
            </a:r>
          </a:p>
        </p:txBody>
      </p:sp>
      <p:sp>
        <p:nvSpPr>
          <p:cNvPr id="30" name="TextBox 29"/>
          <p:cNvSpPr txBox="1"/>
          <p:nvPr userDrawn="1"/>
        </p:nvSpPr>
        <p:spPr>
          <a:xfrm>
            <a:off x="8877136" y="4946145"/>
            <a:ext cx="1435738" cy="276129"/>
          </a:xfrm>
          <a:prstGeom prst="rect">
            <a:avLst/>
          </a:prstGeom>
          <a:noFill/>
        </p:spPr>
        <p:txBody>
          <a:bodyPr wrap="square" rtlCol="0">
            <a:spAutoFit/>
          </a:bodyPr>
          <a:lstStyle/>
          <a:p>
            <a:pPr algn="ctr"/>
            <a:r>
              <a:rPr lang="en-US" sz="1196" dirty="0">
                <a:solidFill>
                  <a:srgbClr val="535B61"/>
                </a:solidFill>
                <a:latin typeface="Deutsche Bank Text" charset="0"/>
                <a:ea typeface="Deutsche Bank Text" charset="0"/>
                <a:cs typeface="Deutsche Bank Text" charset="0"/>
              </a:rPr>
              <a:t>Hong Kong</a:t>
            </a:r>
          </a:p>
        </p:txBody>
      </p:sp>
      <p:sp>
        <p:nvSpPr>
          <p:cNvPr id="32" name="Text Placeholder 2"/>
          <p:cNvSpPr>
            <a:spLocks noGrp="1"/>
          </p:cNvSpPr>
          <p:nvPr>
            <p:ph type="body" sz="quarter" idx="62" hasCustomPrompt="1"/>
          </p:nvPr>
        </p:nvSpPr>
        <p:spPr>
          <a:xfrm>
            <a:off x="701675" y="441325"/>
            <a:ext cx="2728091" cy="155645"/>
          </a:xfrm>
          <a:prstGeom prst="rect">
            <a:avLst/>
          </a:prstGeom>
        </p:spPr>
        <p:txBody>
          <a:bodyPr lIns="0" tIns="0" rIns="0" bIns="0"/>
          <a:lstStyle>
            <a:lvl1pPr marL="0" indent="0">
              <a:buNone/>
              <a:defRPr sz="997" b="0" i="0" baseline="0">
                <a:solidFill>
                  <a:schemeClr val="accent2"/>
                </a:solidFill>
                <a:latin typeface="Deutsche Bank Text" charset="0"/>
                <a:ea typeface="Deutsche Bank Text" charset="0"/>
                <a:cs typeface="Deutsche Bank Text" charset="0"/>
              </a:defRPr>
            </a:lvl1pPr>
            <a:lvl2pPr marL="455783" indent="0">
              <a:buNone/>
              <a:defRPr/>
            </a:lvl2pPr>
            <a:lvl3pPr marL="911565" indent="0">
              <a:buNone/>
              <a:defRPr/>
            </a:lvl3pPr>
            <a:lvl4pPr marL="1367348" indent="0">
              <a:buNone/>
              <a:defRPr/>
            </a:lvl4pPr>
            <a:lvl5pPr marL="1823131" indent="0">
              <a:buNone/>
              <a:defRPr/>
            </a:lvl5pPr>
          </a:lstStyle>
          <a:p>
            <a:pPr lvl="0"/>
            <a:r>
              <a:rPr lang="en-US" dirty="0"/>
              <a:t>Deutsche Bank Text Orange 10pt</a:t>
            </a:r>
          </a:p>
        </p:txBody>
      </p:sp>
      <p:sp>
        <p:nvSpPr>
          <p:cNvPr id="33" name="Text Placeholder 5"/>
          <p:cNvSpPr>
            <a:spLocks noGrp="1"/>
          </p:cNvSpPr>
          <p:nvPr>
            <p:ph type="body" sz="quarter" idx="63" hasCustomPrompt="1"/>
          </p:nvPr>
        </p:nvSpPr>
        <p:spPr>
          <a:xfrm>
            <a:off x="710758" y="824430"/>
            <a:ext cx="8537575" cy="478908"/>
          </a:xfrm>
          <a:prstGeom prst="rect">
            <a:avLst/>
          </a:prstGeom>
        </p:spPr>
        <p:txBody>
          <a:bodyPr lIns="0" tIns="0" rIns="0" bIns="0"/>
          <a:lstStyle>
            <a:lvl1pPr marL="0" indent="0">
              <a:lnSpc>
                <a:spcPts val="4000"/>
              </a:lnSpc>
              <a:spcBef>
                <a:spcPts val="0"/>
              </a:spcBef>
              <a:buNone/>
              <a:defRPr sz="3600" baseline="0">
                <a:solidFill>
                  <a:schemeClr val="tx1"/>
                </a:solidFill>
                <a:latin typeface="Deutsche Bank Display" charset="0"/>
                <a:ea typeface="Deutsche Bank Display" charset="0"/>
                <a:cs typeface="Deutsche Bank Display" charset="0"/>
              </a:defRPr>
            </a:lvl1pPr>
            <a:lvl2pPr marL="455783" indent="0">
              <a:buNone/>
              <a:defRPr sz="3600">
                <a:latin typeface="Deutsche Bank Display Beta" charset="0"/>
                <a:ea typeface="Deutsche Bank Display Beta" charset="0"/>
                <a:cs typeface="Deutsche Bank Display Beta" charset="0"/>
              </a:defRPr>
            </a:lvl2pPr>
            <a:lvl3pPr marL="911566" indent="0">
              <a:buNone/>
              <a:defRPr sz="3600">
                <a:latin typeface="Deutsche Bank Display Beta" charset="0"/>
                <a:ea typeface="Deutsche Bank Display Beta" charset="0"/>
                <a:cs typeface="Deutsche Bank Display Beta" charset="0"/>
              </a:defRPr>
            </a:lvl3pPr>
            <a:lvl4pPr marL="1367348" indent="0">
              <a:buNone/>
              <a:defRPr sz="3600">
                <a:latin typeface="Deutsche Bank Display Beta" charset="0"/>
                <a:ea typeface="Deutsche Bank Display Beta" charset="0"/>
                <a:cs typeface="Deutsche Bank Display Beta" charset="0"/>
              </a:defRPr>
            </a:lvl4pPr>
            <a:lvl5pPr marL="1823131" indent="0">
              <a:buNone/>
              <a:defRPr sz="3600">
                <a:latin typeface="Deutsche Bank Display Beta" charset="0"/>
                <a:ea typeface="Deutsche Bank Display Beta" charset="0"/>
                <a:cs typeface="Deutsche Bank Display Beta" charset="0"/>
              </a:defRPr>
            </a:lvl5pPr>
          </a:lstStyle>
          <a:p>
            <a:pPr lvl="0"/>
            <a:r>
              <a:rPr lang="en-US" dirty="0"/>
              <a:t>Deutsche Bank Display Dark Blue 36pt</a:t>
            </a:r>
          </a:p>
        </p:txBody>
      </p:sp>
      <p:sp>
        <p:nvSpPr>
          <p:cNvPr id="34" name="Text Placeholder 6"/>
          <p:cNvSpPr>
            <a:spLocks noGrp="1"/>
          </p:cNvSpPr>
          <p:nvPr>
            <p:ph type="body" sz="quarter" idx="72" hasCustomPrompt="1"/>
          </p:nvPr>
        </p:nvSpPr>
        <p:spPr>
          <a:xfrm>
            <a:off x="702650" y="6764338"/>
            <a:ext cx="9324000" cy="268287"/>
          </a:xfrm>
          <a:prstGeom prst="rect">
            <a:avLst/>
          </a:prstGeom>
        </p:spPr>
        <p:txBody>
          <a:bodyPr lIns="0" tIns="0" rIns="0" bIns="0" anchor="b"/>
          <a:lstStyle>
            <a:lvl1pPr marL="0" indent="0">
              <a:lnSpc>
                <a:spcPts val="800"/>
              </a:lnSpc>
              <a:spcBef>
                <a:spcPts val="0"/>
              </a:spcBef>
              <a:buNone/>
              <a:defRPr sz="800">
                <a:solidFill>
                  <a:schemeClr val="tx2"/>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8pt</a:t>
            </a:r>
          </a:p>
        </p:txBody>
      </p:sp>
    </p:spTree>
    <p:extLst>
      <p:ext uri="{BB962C8B-B14F-4D97-AF65-F5344CB8AC3E}">
        <p14:creationId xmlns:p14="http://schemas.microsoft.com/office/powerpoint/2010/main" val="4109856627"/>
      </p:ext>
    </p:extLst>
  </p:cSld>
  <p:clrMapOvr>
    <a:masterClrMapping/>
  </p:clrMapOvr>
</p:sldLayout>
</file>

<file path=ppt/slideLayouts/slideLayout153.xml><?xml version="1.0" encoding="utf-8"?>
<p:sldLayout xmlns:a="http://schemas.openxmlformats.org/drawingml/2006/main" xmlns:r="http://schemas.openxmlformats.org/officeDocument/2006/relationships" xmlns:p="http://schemas.openxmlformats.org/presentationml/2006/main" preserve="1" userDrawn="1">
  <p:cSld name="20_Custom Layout">
    <p:spTree>
      <p:nvGrpSpPr>
        <p:cNvPr id="1" name=""/>
        <p:cNvGrpSpPr/>
        <p:nvPr/>
      </p:nvGrpSpPr>
      <p:grpSpPr>
        <a:xfrm>
          <a:off x="0" y="0"/>
          <a:ext cx="0" cy="0"/>
          <a:chOff x="0" y="0"/>
          <a:chExt cx="0" cy="0"/>
        </a:xfrm>
      </p:grpSpPr>
      <p:grpSp>
        <p:nvGrpSpPr>
          <p:cNvPr id="3" name="Group 2"/>
          <p:cNvGrpSpPr/>
          <p:nvPr userDrawn="1"/>
        </p:nvGrpSpPr>
        <p:grpSpPr>
          <a:xfrm>
            <a:off x="1007347" y="1619074"/>
            <a:ext cx="165059" cy="180407"/>
            <a:chOff x="695325" y="1403350"/>
            <a:chExt cx="155575" cy="180975"/>
          </a:xfrm>
        </p:grpSpPr>
        <p:sp>
          <p:nvSpPr>
            <p:cNvPr id="4" name="Freeform 3"/>
            <p:cNvSpPr/>
            <p:nvPr userDrawn="1"/>
          </p:nvSpPr>
          <p:spPr>
            <a:xfrm>
              <a:off x="695325" y="1403350"/>
              <a:ext cx="73025" cy="180975"/>
            </a:xfrm>
            <a:custGeom>
              <a:avLst/>
              <a:gdLst>
                <a:gd name="connsiteX0" fmla="*/ 0 w 73025"/>
                <a:gd name="connsiteY0" fmla="*/ 180975 h 180975"/>
                <a:gd name="connsiteX1" fmla="*/ 73025 w 73025"/>
                <a:gd name="connsiteY1" fmla="*/ 92075 h 180975"/>
                <a:gd name="connsiteX2" fmla="*/ 3175 w 73025"/>
                <a:gd name="connsiteY2" fmla="*/ 0 h 180975"/>
              </a:gdLst>
              <a:ahLst/>
              <a:cxnLst>
                <a:cxn ang="0">
                  <a:pos x="connsiteX0" y="connsiteY0"/>
                </a:cxn>
                <a:cxn ang="0">
                  <a:pos x="connsiteX1" y="connsiteY1"/>
                </a:cxn>
                <a:cxn ang="0">
                  <a:pos x="connsiteX2" y="connsiteY2"/>
                </a:cxn>
              </a:cxnLst>
              <a:rect l="l" t="t" r="r" b="b"/>
              <a:pathLst>
                <a:path w="73025" h="180975">
                  <a:moveTo>
                    <a:pt x="0" y="180975"/>
                  </a:moveTo>
                  <a:lnTo>
                    <a:pt x="73025" y="92075"/>
                  </a:lnTo>
                  <a:lnTo>
                    <a:pt x="3175" y="0"/>
                  </a:lnTo>
                </a:path>
              </a:pathLst>
            </a:custGeom>
            <a:noFill/>
            <a:ln cap="rnd">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994" dirty="0">
                <a:solidFill>
                  <a:srgbClr val="FFFFFF"/>
                </a:solidFill>
              </a:endParaRPr>
            </a:p>
          </p:txBody>
        </p:sp>
        <p:sp>
          <p:nvSpPr>
            <p:cNvPr id="5" name="Freeform 4"/>
            <p:cNvSpPr/>
            <p:nvPr userDrawn="1"/>
          </p:nvSpPr>
          <p:spPr>
            <a:xfrm>
              <a:off x="777875" y="1403350"/>
              <a:ext cx="73025" cy="180975"/>
            </a:xfrm>
            <a:custGeom>
              <a:avLst/>
              <a:gdLst>
                <a:gd name="connsiteX0" fmla="*/ 0 w 73025"/>
                <a:gd name="connsiteY0" fmla="*/ 180975 h 180975"/>
                <a:gd name="connsiteX1" fmla="*/ 73025 w 73025"/>
                <a:gd name="connsiteY1" fmla="*/ 92075 h 180975"/>
                <a:gd name="connsiteX2" fmla="*/ 3175 w 73025"/>
                <a:gd name="connsiteY2" fmla="*/ 0 h 180975"/>
              </a:gdLst>
              <a:ahLst/>
              <a:cxnLst>
                <a:cxn ang="0">
                  <a:pos x="connsiteX0" y="connsiteY0"/>
                </a:cxn>
                <a:cxn ang="0">
                  <a:pos x="connsiteX1" y="connsiteY1"/>
                </a:cxn>
                <a:cxn ang="0">
                  <a:pos x="connsiteX2" y="connsiteY2"/>
                </a:cxn>
              </a:cxnLst>
              <a:rect l="l" t="t" r="r" b="b"/>
              <a:pathLst>
                <a:path w="73025" h="180975">
                  <a:moveTo>
                    <a:pt x="0" y="180975"/>
                  </a:moveTo>
                  <a:lnTo>
                    <a:pt x="73025" y="92075"/>
                  </a:lnTo>
                  <a:lnTo>
                    <a:pt x="3175" y="0"/>
                  </a:lnTo>
                </a:path>
              </a:pathLst>
            </a:custGeom>
            <a:noFill/>
            <a:ln cap="rnd">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994" dirty="0">
                <a:solidFill>
                  <a:srgbClr val="FFFFFF"/>
                </a:solidFill>
              </a:endParaRPr>
            </a:p>
          </p:txBody>
        </p:sp>
      </p:grpSp>
      <p:sp>
        <p:nvSpPr>
          <p:cNvPr id="6" name="Text Placeholder 17"/>
          <p:cNvSpPr>
            <a:spLocks noGrp="1"/>
          </p:cNvSpPr>
          <p:nvPr>
            <p:ph type="body" sz="quarter" idx="10" hasCustomPrompt="1"/>
          </p:nvPr>
        </p:nvSpPr>
        <p:spPr>
          <a:xfrm>
            <a:off x="1596504" y="1595626"/>
            <a:ext cx="4118496" cy="515929"/>
          </a:xfrm>
          <a:prstGeom prst="rect">
            <a:avLst/>
          </a:prstGeom>
        </p:spPr>
        <p:txBody>
          <a:bodyPr lIns="0" tIns="0" rIns="0" bIns="0"/>
          <a:lstStyle>
            <a:lvl1pPr marL="0" indent="0">
              <a:buNone/>
              <a:defRPr sz="1800" baseline="0">
                <a:solidFill>
                  <a:schemeClr val="tx1"/>
                </a:solidFill>
                <a:latin typeface="Deutsche Bank Display" charset="0"/>
                <a:ea typeface="Deutsche Bank Display" charset="0"/>
                <a:cs typeface="Deutsche Bank Display" charset="0"/>
              </a:defRPr>
            </a:lvl1pPr>
          </a:lstStyle>
          <a:p>
            <a:pPr lvl="0"/>
            <a:r>
              <a:rPr lang="en-US" dirty="0"/>
              <a:t>Deutsche Bank Display Dark Blue 18pt</a:t>
            </a:r>
          </a:p>
        </p:txBody>
      </p:sp>
      <p:grpSp>
        <p:nvGrpSpPr>
          <p:cNvPr id="30" name="Group 29"/>
          <p:cNvGrpSpPr/>
          <p:nvPr userDrawn="1"/>
        </p:nvGrpSpPr>
        <p:grpSpPr>
          <a:xfrm>
            <a:off x="701675" y="2780790"/>
            <a:ext cx="755650" cy="744288"/>
            <a:chOff x="712855" y="2562092"/>
            <a:chExt cx="753995" cy="744288"/>
          </a:xfrm>
        </p:grpSpPr>
        <p:sp>
          <p:nvSpPr>
            <p:cNvPr id="7" name="Rectangle 6"/>
            <p:cNvSpPr/>
            <p:nvPr userDrawn="1"/>
          </p:nvSpPr>
          <p:spPr>
            <a:xfrm>
              <a:off x="712855" y="2562092"/>
              <a:ext cx="753995" cy="744288"/>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994" dirty="0">
                <a:solidFill>
                  <a:srgbClr val="FFFFFF"/>
                </a:solidFill>
              </a:endParaRPr>
            </a:p>
          </p:txBody>
        </p:sp>
        <p:grpSp>
          <p:nvGrpSpPr>
            <p:cNvPr id="8" name="Group 7"/>
            <p:cNvGrpSpPr/>
            <p:nvPr userDrawn="1"/>
          </p:nvGrpSpPr>
          <p:grpSpPr>
            <a:xfrm>
              <a:off x="1026672" y="2842196"/>
              <a:ext cx="165059" cy="180407"/>
              <a:chOff x="695325" y="1403350"/>
              <a:chExt cx="155575" cy="180975"/>
            </a:xfrm>
          </p:grpSpPr>
          <p:sp>
            <p:nvSpPr>
              <p:cNvPr id="9" name="Freeform 8"/>
              <p:cNvSpPr/>
              <p:nvPr userDrawn="1"/>
            </p:nvSpPr>
            <p:spPr>
              <a:xfrm>
                <a:off x="695325" y="1403350"/>
                <a:ext cx="73025" cy="180975"/>
              </a:xfrm>
              <a:custGeom>
                <a:avLst/>
                <a:gdLst>
                  <a:gd name="connsiteX0" fmla="*/ 0 w 73025"/>
                  <a:gd name="connsiteY0" fmla="*/ 180975 h 180975"/>
                  <a:gd name="connsiteX1" fmla="*/ 73025 w 73025"/>
                  <a:gd name="connsiteY1" fmla="*/ 92075 h 180975"/>
                  <a:gd name="connsiteX2" fmla="*/ 3175 w 73025"/>
                  <a:gd name="connsiteY2" fmla="*/ 0 h 180975"/>
                </a:gdLst>
                <a:ahLst/>
                <a:cxnLst>
                  <a:cxn ang="0">
                    <a:pos x="connsiteX0" y="connsiteY0"/>
                  </a:cxn>
                  <a:cxn ang="0">
                    <a:pos x="connsiteX1" y="connsiteY1"/>
                  </a:cxn>
                  <a:cxn ang="0">
                    <a:pos x="connsiteX2" y="connsiteY2"/>
                  </a:cxn>
                </a:cxnLst>
                <a:rect l="l" t="t" r="r" b="b"/>
                <a:pathLst>
                  <a:path w="73025" h="180975">
                    <a:moveTo>
                      <a:pt x="0" y="180975"/>
                    </a:moveTo>
                    <a:lnTo>
                      <a:pt x="73025" y="92075"/>
                    </a:lnTo>
                    <a:lnTo>
                      <a:pt x="3175" y="0"/>
                    </a:lnTo>
                  </a:path>
                </a:pathLst>
              </a:custGeom>
              <a:noFill/>
              <a:ln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994" dirty="0">
                  <a:solidFill>
                    <a:srgbClr val="FFFFFF"/>
                  </a:solidFill>
                </a:endParaRPr>
              </a:p>
            </p:txBody>
          </p:sp>
          <p:sp>
            <p:nvSpPr>
              <p:cNvPr id="10" name="Freeform 9"/>
              <p:cNvSpPr/>
              <p:nvPr userDrawn="1"/>
            </p:nvSpPr>
            <p:spPr>
              <a:xfrm>
                <a:off x="777875" y="1403350"/>
                <a:ext cx="73025" cy="180975"/>
              </a:xfrm>
              <a:custGeom>
                <a:avLst/>
                <a:gdLst>
                  <a:gd name="connsiteX0" fmla="*/ 0 w 73025"/>
                  <a:gd name="connsiteY0" fmla="*/ 180975 h 180975"/>
                  <a:gd name="connsiteX1" fmla="*/ 73025 w 73025"/>
                  <a:gd name="connsiteY1" fmla="*/ 92075 h 180975"/>
                  <a:gd name="connsiteX2" fmla="*/ 3175 w 73025"/>
                  <a:gd name="connsiteY2" fmla="*/ 0 h 180975"/>
                </a:gdLst>
                <a:ahLst/>
                <a:cxnLst>
                  <a:cxn ang="0">
                    <a:pos x="connsiteX0" y="connsiteY0"/>
                  </a:cxn>
                  <a:cxn ang="0">
                    <a:pos x="connsiteX1" y="connsiteY1"/>
                  </a:cxn>
                  <a:cxn ang="0">
                    <a:pos x="connsiteX2" y="connsiteY2"/>
                  </a:cxn>
                </a:cxnLst>
                <a:rect l="l" t="t" r="r" b="b"/>
                <a:pathLst>
                  <a:path w="73025" h="180975">
                    <a:moveTo>
                      <a:pt x="0" y="180975"/>
                    </a:moveTo>
                    <a:lnTo>
                      <a:pt x="73025" y="92075"/>
                    </a:lnTo>
                    <a:lnTo>
                      <a:pt x="3175" y="0"/>
                    </a:lnTo>
                  </a:path>
                </a:pathLst>
              </a:custGeom>
              <a:noFill/>
              <a:ln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994" dirty="0">
                  <a:solidFill>
                    <a:srgbClr val="FFFFFF"/>
                  </a:solidFill>
                </a:endParaRPr>
              </a:p>
            </p:txBody>
          </p:sp>
        </p:grpSp>
      </p:grpSp>
      <p:sp>
        <p:nvSpPr>
          <p:cNvPr id="11" name="Text Placeholder 21"/>
          <p:cNvSpPr>
            <a:spLocks noGrp="1"/>
          </p:cNvSpPr>
          <p:nvPr>
            <p:ph type="body" sz="quarter" idx="11" hasCustomPrompt="1"/>
          </p:nvPr>
        </p:nvSpPr>
        <p:spPr>
          <a:xfrm>
            <a:off x="1457324" y="2780790"/>
            <a:ext cx="8569325" cy="742860"/>
          </a:xfrm>
          <a:prstGeom prst="rect">
            <a:avLst/>
          </a:prstGeom>
          <a:solidFill>
            <a:srgbClr val="E6EAE9"/>
          </a:solidFill>
        </p:spPr>
        <p:txBody>
          <a:bodyPr lIns="144000" tIns="72000" rIns="144000" bIns="72000" anchor="ctr"/>
          <a:lstStyle>
            <a:lvl1pPr marL="0" indent="0">
              <a:buNone/>
              <a:defRPr sz="1196" baseline="0">
                <a:solidFill>
                  <a:schemeClr val="tx2"/>
                </a:solidFill>
                <a:latin typeface="Deutsche Bank Text" charset="0"/>
                <a:ea typeface="Deutsche Bank Text" charset="0"/>
                <a:cs typeface="Deutsche Bank Text" charset="0"/>
              </a:defRPr>
            </a:lvl1pPr>
            <a:lvl2pPr marL="455783" indent="0">
              <a:buNone/>
              <a:defRPr sz="1196">
                <a:latin typeface="Arial" charset="0"/>
                <a:ea typeface="Arial" charset="0"/>
                <a:cs typeface="Arial" charset="0"/>
              </a:defRPr>
            </a:lvl2pPr>
            <a:lvl3pPr marL="911565" indent="0">
              <a:buNone/>
              <a:defRPr sz="1196">
                <a:latin typeface="Arial" charset="0"/>
                <a:ea typeface="Arial" charset="0"/>
                <a:cs typeface="Arial" charset="0"/>
              </a:defRPr>
            </a:lvl3pPr>
            <a:lvl4pPr marL="1367348" indent="0">
              <a:buNone/>
              <a:defRPr sz="1196">
                <a:latin typeface="Arial" charset="0"/>
                <a:ea typeface="Arial" charset="0"/>
                <a:cs typeface="Arial" charset="0"/>
              </a:defRPr>
            </a:lvl4pPr>
            <a:lvl5pPr marL="1823131" indent="0">
              <a:buNone/>
              <a:defRPr sz="1196">
                <a:latin typeface="Arial" charset="0"/>
                <a:ea typeface="Arial" charset="0"/>
                <a:cs typeface="Arial" charset="0"/>
              </a:defRPr>
            </a:lvl5pPr>
          </a:lstStyle>
          <a:p>
            <a:pPr lvl="0"/>
            <a:r>
              <a:rPr lang="en-US" dirty="0"/>
              <a:t>Deutsche Bank Text Dark Grey 12pt</a:t>
            </a:r>
          </a:p>
        </p:txBody>
      </p:sp>
      <p:sp>
        <p:nvSpPr>
          <p:cNvPr id="12" name="Rectangle 11"/>
          <p:cNvSpPr/>
          <p:nvPr userDrawn="1"/>
        </p:nvSpPr>
        <p:spPr>
          <a:xfrm>
            <a:off x="701674" y="3730672"/>
            <a:ext cx="755651" cy="744288"/>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994" dirty="0">
              <a:solidFill>
                <a:srgbClr val="FFFFFF"/>
              </a:solidFill>
            </a:endParaRPr>
          </a:p>
        </p:txBody>
      </p:sp>
      <p:grpSp>
        <p:nvGrpSpPr>
          <p:cNvPr id="13" name="Group 12"/>
          <p:cNvGrpSpPr/>
          <p:nvPr userDrawn="1"/>
        </p:nvGrpSpPr>
        <p:grpSpPr>
          <a:xfrm>
            <a:off x="1033817" y="4010776"/>
            <a:ext cx="165059" cy="180407"/>
            <a:chOff x="695325" y="1403350"/>
            <a:chExt cx="155575" cy="180975"/>
          </a:xfrm>
        </p:grpSpPr>
        <p:sp>
          <p:nvSpPr>
            <p:cNvPr id="14" name="Freeform 13"/>
            <p:cNvSpPr/>
            <p:nvPr userDrawn="1"/>
          </p:nvSpPr>
          <p:spPr>
            <a:xfrm>
              <a:off x="695325" y="1403350"/>
              <a:ext cx="73025" cy="180975"/>
            </a:xfrm>
            <a:custGeom>
              <a:avLst/>
              <a:gdLst>
                <a:gd name="connsiteX0" fmla="*/ 0 w 73025"/>
                <a:gd name="connsiteY0" fmla="*/ 180975 h 180975"/>
                <a:gd name="connsiteX1" fmla="*/ 73025 w 73025"/>
                <a:gd name="connsiteY1" fmla="*/ 92075 h 180975"/>
                <a:gd name="connsiteX2" fmla="*/ 3175 w 73025"/>
                <a:gd name="connsiteY2" fmla="*/ 0 h 180975"/>
              </a:gdLst>
              <a:ahLst/>
              <a:cxnLst>
                <a:cxn ang="0">
                  <a:pos x="connsiteX0" y="connsiteY0"/>
                </a:cxn>
                <a:cxn ang="0">
                  <a:pos x="connsiteX1" y="connsiteY1"/>
                </a:cxn>
                <a:cxn ang="0">
                  <a:pos x="connsiteX2" y="connsiteY2"/>
                </a:cxn>
              </a:cxnLst>
              <a:rect l="l" t="t" r="r" b="b"/>
              <a:pathLst>
                <a:path w="73025" h="180975">
                  <a:moveTo>
                    <a:pt x="0" y="180975"/>
                  </a:moveTo>
                  <a:lnTo>
                    <a:pt x="73025" y="92075"/>
                  </a:lnTo>
                  <a:lnTo>
                    <a:pt x="3175" y="0"/>
                  </a:lnTo>
                </a:path>
              </a:pathLst>
            </a:custGeom>
            <a:noFill/>
            <a:ln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994" dirty="0">
                <a:solidFill>
                  <a:srgbClr val="FFFFFF"/>
                </a:solidFill>
              </a:endParaRPr>
            </a:p>
          </p:txBody>
        </p:sp>
        <p:sp>
          <p:nvSpPr>
            <p:cNvPr id="15" name="Freeform 14"/>
            <p:cNvSpPr/>
            <p:nvPr userDrawn="1"/>
          </p:nvSpPr>
          <p:spPr>
            <a:xfrm>
              <a:off x="777875" y="1403350"/>
              <a:ext cx="73025" cy="180975"/>
            </a:xfrm>
            <a:custGeom>
              <a:avLst/>
              <a:gdLst>
                <a:gd name="connsiteX0" fmla="*/ 0 w 73025"/>
                <a:gd name="connsiteY0" fmla="*/ 180975 h 180975"/>
                <a:gd name="connsiteX1" fmla="*/ 73025 w 73025"/>
                <a:gd name="connsiteY1" fmla="*/ 92075 h 180975"/>
                <a:gd name="connsiteX2" fmla="*/ 3175 w 73025"/>
                <a:gd name="connsiteY2" fmla="*/ 0 h 180975"/>
              </a:gdLst>
              <a:ahLst/>
              <a:cxnLst>
                <a:cxn ang="0">
                  <a:pos x="connsiteX0" y="connsiteY0"/>
                </a:cxn>
                <a:cxn ang="0">
                  <a:pos x="connsiteX1" y="connsiteY1"/>
                </a:cxn>
                <a:cxn ang="0">
                  <a:pos x="connsiteX2" y="connsiteY2"/>
                </a:cxn>
              </a:cxnLst>
              <a:rect l="l" t="t" r="r" b="b"/>
              <a:pathLst>
                <a:path w="73025" h="180975">
                  <a:moveTo>
                    <a:pt x="0" y="180975"/>
                  </a:moveTo>
                  <a:lnTo>
                    <a:pt x="73025" y="92075"/>
                  </a:lnTo>
                  <a:lnTo>
                    <a:pt x="3175" y="0"/>
                  </a:lnTo>
                </a:path>
              </a:pathLst>
            </a:custGeom>
            <a:noFill/>
            <a:ln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994" dirty="0">
                <a:solidFill>
                  <a:srgbClr val="FFFFFF"/>
                </a:solidFill>
              </a:endParaRPr>
            </a:p>
          </p:txBody>
        </p:sp>
      </p:grpSp>
      <p:sp>
        <p:nvSpPr>
          <p:cNvPr id="16" name="Text Placeholder 21"/>
          <p:cNvSpPr>
            <a:spLocks noGrp="1"/>
          </p:cNvSpPr>
          <p:nvPr>
            <p:ph type="body" sz="quarter" idx="12" hasCustomPrompt="1"/>
          </p:nvPr>
        </p:nvSpPr>
        <p:spPr>
          <a:xfrm>
            <a:off x="1457324" y="3729549"/>
            <a:ext cx="8569325" cy="742860"/>
          </a:xfrm>
          <a:prstGeom prst="rect">
            <a:avLst/>
          </a:prstGeom>
          <a:solidFill>
            <a:srgbClr val="E6EAE9"/>
          </a:solidFill>
        </p:spPr>
        <p:txBody>
          <a:bodyPr lIns="144000" tIns="72000" rIns="144000" bIns="72000" anchor="ctr"/>
          <a:lstStyle>
            <a:lvl1pPr marL="0" indent="0">
              <a:buNone/>
              <a:defRPr sz="1196" baseline="0">
                <a:solidFill>
                  <a:schemeClr val="tx2"/>
                </a:solidFill>
                <a:latin typeface="Deutsche Bank Text" charset="0"/>
                <a:ea typeface="Deutsche Bank Text" charset="0"/>
                <a:cs typeface="Deutsche Bank Text" charset="0"/>
              </a:defRPr>
            </a:lvl1pPr>
            <a:lvl2pPr marL="455783" indent="0">
              <a:buNone/>
              <a:defRPr sz="1196">
                <a:latin typeface="Arial" charset="0"/>
                <a:ea typeface="Arial" charset="0"/>
                <a:cs typeface="Arial" charset="0"/>
              </a:defRPr>
            </a:lvl2pPr>
            <a:lvl3pPr marL="911565" indent="0">
              <a:buNone/>
              <a:defRPr sz="1196">
                <a:latin typeface="Arial" charset="0"/>
                <a:ea typeface="Arial" charset="0"/>
                <a:cs typeface="Arial" charset="0"/>
              </a:defRPr>
            </a:lvl3pPr>
            <a:lvl4pPr marL="1367348" indent="0">
              <a:buNone/>
              <a:defRPr sz="1196">
                <a:latin typeface="Arial" charset="0"/>
                <a:ea typeface="Arial" charset="0"/>
                <a:cs typeface="Arial" charset="0"/>
              </a:defRPr>
            </a:lvl4pPr>
            <a:lvl5pPr marL="1823131" indent="0">
              <a:buNone/>
              <a:defRPr sz="1196">
                <a:latin typeface="Arial" charset="0"/>
                <a:ea typeface="Arial" charset="0"/>
                <a:cs typeface="Arial" charset="0"/>
              </a:defRPr>
            </a:lvl5pPr>
          </a:lstStyle>
          <a:p>
            <a:pPr lvl="0"/>
            <a:r>
              <a:rPr lang="en-US" dirty="0"/>
              <a:t>Deutsche Bank Text Dark Grey 12pt</a:t>
            </a:r>
          </a:p>
        </p:txBody>
      </p:sp>
      <p:sp>
        <p:nvSpPr>
          <p:cNvPr id="17" name="Rectangle 16"/>
          <p:cNvSpPr/>
          <p:nvPr userDrawn="1"/>
        </p:nvSpPr>
        <p:spPr>
          <a:xfrm>
            <a:off x="701675" y="4680554"/>
            <a:ext cx="755650" cy="744288"/>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994" dirty="0">
              <a:solidFill>
                <a:srgbClr val="FFFFFF"/>
              </a:solidFill>
            </a:endParaRPr>
          </a:p>
        </p:txBody>
      </p:sp>
      <p:grpSp>
        <p:nvGrpSpPr>
          <p:cNvPr id="18" name="Group 17"/>
          <p:cNvGrpSpPr/>
          <p:nvPr userDrawn="1"/>
        </p:nvGrpSpPr>
        <p:grpSpPr>
          <a:xfrm>
            <a:off x="1039140" y="4960658"/>
            <a:ext cx="165059" cy="180407"/>
            <a:chOff x="695325" y="1403350"/>
            <a:chExt cx="155575" cy="180975"/>
          </a:xfrm>
        </p:grpSpPr>
        <p:sp>
          <p:nvSpPr>
            <p:cNvPr id="19" name="Freeform 18"/>
            <p:cNvSpPr/>
            <p:nvPr userDrawn="1"/>
          </p:nvSpPr>
          <p:spPr>
            <a:xfrm>
              <a:off x="695325" y="1403350"/>
              <a:ext cx="73025" cy="180975"/>
            </a:xfrm>
            <a:custGeom>
              <a:avLst/>
              <a:gdLst>
                <a:gd name="connsiteX0" fmla="*/ 0 w 73025"/>
                <a:gd name="connsiteY0" fmla="*/ 180975 h 180975"/>
                <a:gd name="connsiteX1" fmla="*/ 73025 w 73025"/>
                <a:gd name="connsiteY1" fmla="*/ 92075 h 180975"/>
                <a:gd name="connsiteX2" fmla="*/ 3175 w 73025"/>
                <a:gd name="connsiteY2" fmla="*/ 0 h 180975"/>
              </a:gdLst>
              <a:ahLst/>
              <a:cxnLst>
                <a:cxn ang="0">
                  <a:pos x="connsiteX0" y="connsiteY0"/>
                </a:cxn>
                <a:cxn ang="0">
                  <a:pos x="connsiteX1" y="connsiteY1"/>
                </a:cxn>
                <a:cxn ang="0">
                  <a:pos x="connsiteX2" y="connsiteY2"/>
                </a:cxn>
              </a:cxnLst>
              <a:rect l="l" t="t" r="r" b="b"/>
              <a:pathLst>
                <a:path w="73025" h="180975">
                  <a:moveTo>
                    <a:pt x="0" y="180975"/>
                  </a:moveTo>
                  <a:lnTo>
                    <a:pt x="73025" y="92075"/>
                  </a:lnTo>
                  <a:lnTo>
                    <a:pt x="3175" y="0"/>
                  </a:lnTo>
                </a:path>
              </a:pathLst>
            </a:custGeom>
            <a:noFill/>
            <a:ln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994" dirty="0">
                <a:solidFill>
                  <a:srgbClr val="FFFFFF"/>
                </a:solidFill>
              </a:endParaRPr>
            </a:p>
          </p:txBody>
        </p:sp>
        <p:sp>
          <p:nvSpPr>
            <p:cNvPr id="20" name="Freeform 19"/>
            <p:cNvSpPr/>
            <p:nvPr userDrawn="1"/>
          </p:nvSpPr>
          <p:spPr>
            <a:xfrm>
              <a:off x="777875" y="1403350"/>
              <a:ext cx="73025" cy="180975"/>
            </a:xfrm>
            <a:custGeom>
              <a:avLst/>
              <a:gdLst>
                <a:gd name="connsiteX0" fmla="*/ 0 w 73025"/>
                <a:gd name="connsiteY0" fmla="*/ 180975 h 180975"/>
                <a:gd name="connsiteX1" fmla="*/ 73025 w 73025"/>
                <a:gd name="connsiteY1" fmla="*/ 92075 h 180975"/>
                <a:gd name="connsiteX2" fmla="*/ 3175 w 73025"/>
                <a:gd name="connsiteY2" fmla="*/ 0 h 180975"/>
              </a:gdLst>
              <a:ahLst/>
              <a:cxnLst>
                <a:cxn ang="0">
                  <a:pos x="connsiteX0" y="connsiteY0"/>
                </a:cxn>
                <a:cxn ang="0">
                  <a:pos x="connsiteX1" y="connsiteY1"/>
                </a:cxn>
                <a:cxn ang="0">
                  <a:pos x="connsiteX2" y="connsiteY2"/>
                </a:cxn>
              </a:cxnLst>
              <a:rect l="l" t="t" r="r" b="b"/>
              <a:pathLst>
                <a:path w="73025" h="180975">
                  <a:moveTo>
                    <a:pt x="0" y="180975"/>
                  </a:moveTo>
                  <a:lnTo>
                    <a:pt x="73025" y="92075"/>
                  </a:lnTo>
                  <a:lnTo>
                    <a:pt x="3175" y="0"/>
                  </a:lnTo>
                </a:path>
              </a:pathLst>
            </a:custGeom>
            <a:noFill/>
            <a:ln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994" dirty="0">
                <a:solidFill>
                  <a:srgbClr val="FFFFFF"/>
                </a:solidFill>
              </a:endParaRPr>
            </a:p>
          </p:txBody>
        </p:sp>
      </p:grpSp>
      <p:sp>
        <p:nvSpPr>
          <p:cNvPr id="21" name="Text Placeholder 21"/>
          <p:cNvSpPr>
            <a:spLocks noGrp="1"/>
          </p:cNvSpPr>
          <p:nvPr>
            <p:ph type="body" sz="quarter" idx="13" hasCustomPrompt="1"/>
          </p:nvPr>
        </p:nvSpPr>
        <p:spPr>
          <a:xfrm>
            <a:off x="1457324" y="4679431"/>
            <a:ext cx="8569325" cy="742860"/>
          </a:xfrm>
          <a:prstGeom prst="rect">
            <a:avLst/>
          </a:prstGeom>
          <a:solidFill>
            <a:srgbClr val="E6EAE9"/>
          </a:solidFill>
        </p:spPr>
        <p:txBody>
          <a:bodyPr lIns="144000" tIns="72000" rIns="144000" bIns="72000" anchor="ctr"/>
          <a:lstStyle>
            <a:lvl1pPr marL="0" indent="0">
              <a:buNone/>
              <a:defRPr sz="1196" baseline="0">
                <a:solidFill>
                  <a:schemeClr val="tx2"/>
                </a:solidFill>
                <a:latin typeface="Deutsche Bank Text" charset="0"/>
                <a:ea typeface="Deutsche Bank Text" charset="0"/>
                <a:cs typeface="Deutsche Bank Text" charset="0"/>
              </a:defRPr>
            </a:lvl1pPr>
            <a:lvl2pPr marL="455783" indent="0">
              <a:buNone/>
              <a:defRPr sz="1196">
                <a:latin typeface="Arial" charset="0"/>
                <a:ea typeface="Arial" charset="0"/>
                <a:cs typeface="Arial" charset="0"/>
              </a:defRPr>
            </a:lvl2pPr>
            <a:lvl3pPr marL="911565" indent="0">
              <a:buNone/>
              <a:defRPr sz="1196">
                <a:latin typeface="Arial" charset="0"/>
                <a:ea typeface="Arial" charset="0"/>
                <a:cs typeface="Arial" charset="0"/>
              </a:defRPr>
            </a:lvl3pPr>
            <a:lvl4pPr marL="1367348" indent="0">
              <a:buNone/>
              <a:defRPr sz="1196">
                <a:latin typeface="Arial" charset="0"/>
                <a:ea typeface="Arial" charset="0"/>
                <a:cs typeface="Arial" charset="0"/>
              </a:defRPr>
            </a:lvl4pPr>
            <a:lvl5pPr marL="1823131" indent="0">
              <a:buNone/>
              <a:defRPr sz="1196">
                <a:latin typeface="Arial" charset="0"/>
                <a:ea typeface="Arial" charset="0"/>
                <a:cs typeface="Arial" charset="0"/>
              </a:defRPr>
            </a:lvl5pPr>
          </a:lstStyle>
          <a:p>
            <a:pPr lvl="0"/>
            <a:r>
              <a:rPr lang="en-US" dirty="0"/>
              <a:t>Deutsche Bank Text Dark Grey 12pt</a:t>
            </a:r>
          </a:p>
        </p:txBody>
      </p:sp>
      <p:sp>
        <p:nvSpPr>
          <p:cNvPr id="22" name="Rectangle 21"/>
          <p:cNvSpPr/>
          <p:nvPr userDrawn="1"/>
        </p:nvSpPr>
        <p:spPr>
          <a:xfrm>
            <a:off x="701674" y="5635813"/>
            <a:ext cx="755651" cy="744288"/>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994" dirty="0">
              <a:solidFill>
                <a:srgbClr val="FFFFFF"/>
              </a:solidFill>
            </a:endParaRPr>
          </a:p>
        </p:txBody>
      </p:sp>
      <p:grpSp>
        <p:nvGrpSpPr>
          <p:cNvPr id="23" name="Group 22"/>
          <p:cNvGrpSpPr/>
          <p:nvPr userDrawn="1"/>
        </p:nvGrpSpPr>
        <p:grpSpPr>
          <a:xfrm>
            <a:off x="1039140" y="5915917"/>
            <a:ext cx="165059" cy="180407"/>
            <a:chOff x="695325" y="1403350"/>
            <a:chExt cx="155575" cy="180975"/>
          </a:xfrm>
        </p:grpSpPr>
        <p:sp>
          <p:nvSpPr>
            <p:cNvPr id="24" name="Freeform 23"/>
            <p:cNvSpPr/>
            <p:nvPr userDrawn="1"/>
          </p:nvSpPr>
          <p:spPr>
            <a:xfrm>
              <a:off x="695325" y="1403350"/>
              <a:ext cx="73025" cy="180975"/>
            </a:xfrm>
            <a:custGeom>
              <a:avLst/>
              <a:gdLst>
                <a:gd name="connsiteX0" fmla="*/ 0 w 73025"/>
                <a:gd name="connsiteY0" fmla="*/ 180975 h 180975"/>
                <a:gd name="connsiteX1" fmla="*/ 73025 w 73025"/>
                <a:gd name="connsiteY1" fmla="*/ 92075 h 180975"/>
                <a:gd name="connsiteX2" fmla="*/ 3175 w 73025"/>
                <a:gd name="connsiteY2" fmla="*/ 0 h 180975"/>
              </a:gdLst>
              <a:ahLst/>
              <a:cxnLst>
                <a:cxn ang="0">
                  <a:pos x="connsiteX0" y="connsiteY0"/>
                </a:cxn>
                <a:cxn ang="0">
                  <a:pos x="connsiteX1" y="connsiteY1"/>
                </a:cxn>
                <a:cxn ang="0">
                  <a:pos x="connsiteX2" y="connsiteY2"/>
                </a:cxn>
              </a:cxnLst>
              <a:rect l="l" t="t" r="r" b="b"/>
              <a:pathLst>
                <a:path w="73025" h="180975">
                  <a:moveTo>
                    <a:pt x="0" y="180975"/>
                  </a:moveTo>
                  <a:lnTo>
                    <a:pt x="73025" y="92075"/>
                  </a:lnTo>
                  <a:lnTo>
                    <a:pt x="3175" y="0"/>
                  </a:lnTo>
                </a:path>
              </a:pathLst>
            </a:custGeom>
            <a:noFill/>
            <a:ln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994" dirty="0">
                <a:solidFill>
                  <a:srgbClr val="FFFFFF"/>
                </a:solidFill>
              </a:endParaRPr>
            </a:p>
          </p:txBody>
        </p:sp>
        <p:sp>
          <p:nvSpPr>
            <p:cNvPr id="25" name="Freeform 24"/>
            <p:cNvSpPr/>
            <p:nvPr userDrawn="1"/>
          </p:nvSpPr>
          <p:spPr>
            <a:xfrm>
              <a:off x="777875" y="1403350"/>
              <a:ext cx="73025" cy="180975"/>
            </a:xfrm>
            <a:custGeom>
              <a:avLst/>
              <a:gdLst>
                <a:gd name="connsiteX0" fmla="*/ 0 w 73025"/>
                <a:gd name="connsiteY0" fmla="*/ 180975 h 180975"/>
                <a:gd name="connsiteX1" fmla="*/ 73025 w 73025"/>
                <a:gd name="connsiteY1" fmla="*/ 92075 h 180975"/>
                <a:gd name="connsiteX2" fmla="*/ 3175 w 73025"/>
                <a:gd name="connsiteY2" fmla="*/ 0 h 180975"/>
              </a:gdLst>
              <a:ahLst/>
              <a:cxnLst>
                <a:cxn ang="0">
                  <a:pos x="connsiteX0" y="connsiteY0"/>
                </a:cxn>
                <a:cxn ang="0">
                  <a:pos x="connsiteX1" y="connsiteY1"/>
                </a:cxn>
                <a:cxn ang="0">
                  <a:pos x="connsiteX2" y="connsiteY2"/>
                </a:cxn>
              </a:cxnLst>
              <a:rect l="l" t="t" r="r" b="b"/>
              <a:pathLst>
                <a:path w="73025" h="180975">
                  <a:moveTo>
                    <a:pt x="0" y="180975"/>
                  </a:moveTo>
                  <a:lnTo>
                    <a:pt x="73025" y="92075"/>
                  </a:lnTo>
                  <a:lnTo>
                    <a:pt x="3175" y="0"/>
                  </a:lnTo>
                </a:path>
              </a:pathLst>
            </a:custGeom>
            <a:noFill/>
            <a:ln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994" dirty="0">
                <a:solidFill>
                  <a:srgbClr val="FFFFFF"/>
                </a:solidFill>
              </a:endParaRPr>
            </a:p>
          </p:txBody>
        </p:sp>
      </p:grpSp>
      <p:sp>
        <p:nvSpPr>
          <p:cNvPr id="26" name="Text Placeholder 21"/>
          <p:cNvSpPr>
            <a:spLocks noGrp="1"/>
          </p:cNvSpPr>
          <p:nvPr>
            <p:ph type="body" sz="quarter" idx="14" hasCustomPrompt="1"/>
          </p:nvPr>
        </p:nvSpPr>
        <p:spPr>
          <a:xfrm>
            <a:off x="1457325" y="5633520"/>
            <a:ext cx="8569323" cy="745200"/>
          </a:xfrm>
          <a:prstGeom prst="rect">
            <a:avLst/>
          </a:prstGeom>
          <a:solidFill>
            <a:srgbClr val="E6EAE9"/>
          </a:solidFill>
        </p:spPr>
        <p:txBody>
          <a:bodyPr lIns="144000" tIns="72000" rIns="144000" bIns="72000" anchor="ctr"/>
          <a:lstStyle>
            <a:lvl1pPr marL="0" indent="0">
              <a:buNone/>
              <a:defRPr sz="1196" baseline="0">
                <a:solidFill>
                  <a:schemeClr val="tx2"/>
                </a:solidFill>
                <a:latin typeface="Deutsche Bank Text" charset="0"/>
                <a:ea typeface="Deutsche Bank Text" charset="0"/>
                <a:cs typeface="Deutsche Bank Text" charset="0"/>
              </a:defRPr>
            </a:lvl1pPr>
            <a:lvl2pPr marL="455783" indent="0">
              <a:buNone/>
              <a:defRPr sz="1196">
                <a:latin typeface="Arial" charset="0"/>
                <a:ea typeface="Arial" charset="0"/>
                <a:cs typeface="Arial" charset="0"/>
              </a:defRPr>
            </a:lvl2pPr>
            <a:lvl3pPr marL="911565" indent="0">
              <a:buNone/>
              <a:defRPr sz="1196">
                <a:latin typeface="Arial" charset="0"/>
                <a:ea typeface="Arial" charset="0"/>
                <a:cs typeface="Arial" charset="0"/>
              </a:defRPr>
            </a:lvl3pPr>
            <a:lvl4pPr marL="1367348" indent="0">
              <a:buNone/>
              <a:defRPr sz="1196">
                <a:latin typeface="Arial" charset="0"/>
                <a:ea typeface="Arial" charset="0"/>
                <a:cs typeface="Arial" charset="0"/>
              </a:defRPr>
            </a:lvl4pPr>
            <a:lvl5pPr marL="1823131" indent="0">
              <a:buNone/>
              <a:defRPr sz="1196">
                <a:latin typeface="Arial" charset="0"/>
                <a:ea typeface="Arial" charset="0"/>
                <a:cs typeface="Arial" charset="0"/>
              </a:defRPr>
            </a:lvl5pPr>
          </a:lstStyle>
          <a:p>
            <a:pPr lvl="0"/>
            <a:r>
              <a:rPr lang="en-US" dirty="0"/>
              <a:t>Deutsche Bank Text Dark Grey 12pt</a:t>
            </a:r>
          </a:p>
        </p:txBody>
      </p:sp>
      <p:sp>
        <p:nvSpPr>
          <p:cNvPr id="28" name="Text Placeholder 2"/>
          <p:cNvSpPr>
            <a:spLocks noGrp="1"/>
          </p:cNvSpPr>
          <p:nvPr>
            <p:ph type="body" sz="quarter" idx="62" hasCustomPrompt="1"/>
          </p:nvPr>
        </p:nvSpPr>
        <p:spPr>
          <a:xfrm>
            <a:off x="701675" y="441325"/>
            <a:ext cx="2728091" cy="155645"/>
          </a:xfrm>
          <a:prstGeom prst="rect">
            <a:avLst/>
          </a:prstGeom>
        </p:spPr>
        <p:txBody>
          <a:bodyPr lIns="0" tIns="0" rIns="0" bIns="0"/>
          <a:lstStyle>
            <a:lvl1pPr marL="0" indent="0">
              <a:buNone/>
              <a:defRPr sz="997" b="0" i="0" baseline="0">
                <a:solidFill>
                  <a:schemeClr val="accent2"/>
                </a:solidFill>
                <a:latin typeface="Deutsche Bank Text" charset="0"/>
                <a:ea typeface="Deutsche Bank Text" charset="0"/>
                <a:cs typeface="Deutsche Bank Text" charset="0"/>
              </a:defRPr>
            </a:lvl1pPr>
            <a:lvl2pPr marL="455783" indent="0">
              <a:buNone/>
              <a:defRPr/>
            </a:lvl2pPr>
            <a:lvl3pPr marL="911565" indent="0">
              <a:buNone/>
              <a:defRPr/>
            </a:lvl3pPr>
            <a:lvl4pPr marL="1367348" indent="0">
              <a:buNone/>
              <a:defRPr/>
            </a:lvl4pPr>
            <a:lvl5pPr marL="1823131" indent="0">
              <a:buNone/>
              <a:defRPr/>
            </a:lvl5pPr>
          </a:lstStyle>
          <a:p>
            <a:pPr lvl="0"/>
            <a:r>
              <a:rPr lang="en-US" dirty="0"/>
              <a:t>Deutsche Bank Text Orange 10pt</a:t>
            </a:r>
          </a:p>
        </p:txBody>
      </p:sp>
      <p:sp>
        <p:nvSpPr>
          <p:cNvPr id="29" name="Text Placeholder 6"/>
          <p:cNvSpPr>
            <a:spLocks noGrp="1"/>
          </p:cNvSpPr>
          <p:nvPr>
            <p:ph type="body" sz="quarter" idx="72" hasCustomPrompt="1"/>
          </p:nvPr>
        </p:nvSpPr>
        <p:spPr>
          <a:xfrm>
            <a:off x="702650" y="6764338"/>
            <a:ext cx="9324000" cy="268287"/>
          </a:xfrm>
          <a:prstGeom prst="rect">
            <a:avLst/>
          </a:prstGeom>
        </p:spPr>
        <p:txBody>
          <a:bodyPr lIns="0" tIns="0" rIns="0" bIns="0" anchor="b"/>
          <a:lstStyle>
            <a:lvl1pPr marL="0" indent="0">
              <a:lnSpc>
                <a:spcPts val="800"/>
              </a:lnSpc>
              <a:spcBef>
                <a:spcPts val="0"/>
              </a:spcBef>
              <a:buNone/>
              <a:defRPr sz="800">
                <a:solidFill>
                  <a:schemeClr val="tx2"/>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8pt</a:t>
            </a:r>
          </a:p>
        </p:txBody>
      </p:sp>
    </p:spTree>
    <p:extLst>
      <p:ext uri="{BB962C8B-B14F-4D97-AF65-F5344CB8AC3E}">
        <p14:creationId xmlns:p14="http://schemas.microsoft.com/office/powerpoint/2010/main" val="377468950"/>
      </p:ext>
    </p:extLst>
  </p:cSld>
  <p:clrMapOvr>
    <a:masterClrMapping/>
  </p:clrMapOvr>
</p:sldLayout>
</file>

<file path=ppt/slideLayouts/slideLayout154.xml><?xml version="1.0" encoding="utf-8"?>
<p:sldLayout xmlns:a="http://schemas.openxmlformats.org/drawingml/2006/main" xmlns:r="http://schemas.openxmlformats.org/officeDocument/2006/relationships" xmlns:p="http://schemas.openxmlformats.org/presentationml/2006/main" preserve="1" userDrawn="1">
  <p:cSld name="12_Custom Layout">
    <p:spTree>
      <p:nvGrpSpPr>
        <p:cNvPr id="1" name=""/>
        <p:cNvGrpSpPr/>
        <p:nvPr/>
      </p:nvGrpSpPr>
      <p:grpSpPr>
        <a:xfrm>
          <a:off x="0" y="0"/>
          <a:ext cx="0" cy="0"/>
          <a:chOff x="0" y="0"/>
          <a:chExt cx="0" cy="0"/>
        </a:xfrm>
      </p:grpSpPr>
      <p:sp>
        <p:nvSpPr>
          <p:cNvPr id="3" name="Text Placeholder 2"/>
          <p:cNvSpPr>
            <a:spLocks noGrp="1"/>
          </p:cNvSpPr>
          <p:nvPr>
            <p:ph type="body" sz="quarter" idx="62" hasCustomPrompt="1"/>
          </p:nvPr>
        </p:nvSpPr>
        <p:spPr>
          <a:xfrm>
            <a:off x="701675" y="441325"/>
            <a:ext cx="2728091" cy="155645"/>
          </a:xfrm>
          <a:prstGeom prst="rect">
            <a:avLst/>
          </a:prstGeom>
        </p:spPr>
        <p:txBody>
          <a:bodyPr lIns="0" tIns="0" rIns="0" bIns="0"/>
          <a:lstStyle>
            <a:lvl1pPr marL="0" indent="0">
              <a:buNone/>
              <a:defRPr sz="997" b="0" i="0" baseline="0">
                <a:solidFill>
                  <a:schemeClr val="accent2"/>
                </a:solidFill>
                <a:latin typeface="Deutsche Bank Text" charset="0"/>
                <a:ea typeface="Deutsche Bank Text" charset="0"/>
                <a:cs typeface="Deutsche Bank Text" charset="0"/>
              </a:defRPr>
            </a:lvl1pPr>
            <a:lvl2pPr marL="455783" indent="0">
              <a:buNone/>
              <a:defRPr/>
            </a:lvl2pPr>
            <a:lvl3pPr marL="911565" indent="0">
              <a:buNone/>
              <a:defRPr/>
            </a:lvl3pPr>
            <a:lvl4pPr marL="1367348" indent="0">
              <a:buNone/>
              <a:defRPr/>
            </a:lvl4pPr>
            <a:lvl5pPr marL="1823131" indent="0">
              <a:buNone/>
              <a:defRPr/>
            </a:lvl5pPr>
          </a:lstStyle>
          <a:p>
            <a:pPr lvl="0"/>
            <a:r>
              <a:rPr lang="en-US" dirty="0"/>
              <a:t>Deutsche Bank Text Orange 10pt</a:t>
            </a:r>
          </a:p>
        </p:txBody>
      </p:sp>
      <p:sp>
        <p:nvSpPr>
          <p:cNvPr id="4" name="Text Placeholder 5"/>
          <p:cNvSpPr>
            <a:spLocks noGrp="1"/>
          </p:cNvSpPr>
          <p:nvPr>
            <p:ph type="body" sz="quarter" idx="63" hasCustomPrompt="1"/>
          </p:nvPr>
        </p:nvSpPr>
        <p:spPr>
          <a:xfrm>
            <a:off x="701674" y="824430"/>
            <a:ext cx="8532813" cy="478908"/>
          </a:xfrm>
          <a:prstGeom prst="rect">
            <a:avLst/>
          </a:prstGeom>
        </p:spPr>
        <p:txBody>
          <a:bodyPr lIns="0" tIns="0" rIns="0" bIns="0"/>
          <a:lstStyle>
            <a:lvl1pPr marL="0" indent="0">
              <a:lnSpc>
                <a:spcPts val="4000"/>
              </a:lnSpc>
              <a:spcBef>
                <a:spcPts val="0"/>
              </a:spcBef>
              <a:buNone/>
              <a:defRPr sz="3600" baseline="0">
                <a:solidFill>
                  <a:schemeClr val="tx1"/>
                </a:solidFill>
                <a:latin typeface="Deutsche Bank Display" charset="0"/>
                <a:ea typeface="Deutsche Bank Display" charset="0"/>
                <a:cs typeface="Deutsche Bank Display" charset="0"/>
              </a:defRPr>
            </a:lvl1pPr>
            <a:lvl2pPr marL="455783" indent="0">
              <a:buNone/>
              <a:defRPr sz="3600">
                <a:latin typeface="Deutsche Bank Display Beta" charset="0"/>
                <a:ea typeface="Deutsche Bank Display Beta" charset="0"/>
                <a:cs typeface="Deutsche Bank Display Beta" charset="0"/>
              </a:defRPr>
            </a:lvl2pPr>
            <a:lvl3pPr marL="911566" indent="0">
              <a:buNone/>
              <a:defRPr sz="3600">
                <a:latin typeface="Deutsche Bank Display Beta" charset="0"/>
                <a:ea typeface="Deutsche Bank Display Beta" charset="0"/>
                <a:cs typeface="Deutsche Bank Display Beta" charset="0"/>
              </a:defRPr>
            </a:lvl3pPr>
            <a:lvl4pPr marL="1367348" indent="0">
              <a:buNone/>
              <a:defRPr sz="3600">
                <a:latin typeface="Deutsche Bank Display Beta" charset="0"/>
                <a:ea typeface="Deutsche Bank Display Beta" charset="0"/>
                <a:cs typeface="Deutsche Bank Display Beta" charset="0"/>
              </a:defRPr>
            </a:lvl4pPr>
            <a:lvl5pPr marL="1823131" indent="0">
              <a:buNone/>
              <a:defRPr sz="3600">
                <a:latin typeface="Deutsche Bank Display Beta" charset="0"/>
                <a:ea typeface="Deutsche Bank Display Beta" charset="0"/>
                <a:cs typeface="Deutsche Bank Display Beta" charset="0"/>
              </a:defRPr>
            </a:lvl5pPr>
          </a:lstStyle>
          <a:p>
            <a:pPr lvl="0"/>
            <a:r>
              <a:rPr lang="en-US" dirty="0"/>
              <a:t>Deutsche Bank Display Dark Blue 36pt</a:t>
            </a:r>
          </a:p>
        </p:txBody>
      </p:sp>
      <p:sp>
        <p:nvSpPr>
          <p:cNvPr id="9" name="Table Placeholder 8"/>
          <p:cNvSpPr>
            <a:spLocks noGrp="1"/>
          </p:cNvSpPr>
          <p:nvPr>
            <p:ph type="tbl" sz="quarter" idx="65" hasCustomPrompt="1"/>
          </p:nvPr>
        </p:nvSpPr>
        <p:spPr>
          <a:xfrm>
            <a:off x="701674" y="2087562"/>
            <a:ext cx="9324976" cy="4072037"/>
          </a:xfrm>
          <a:prstGeom prst="rect">
            <a:avLst/>
          </a:prstGeom>
        </p:spPr>
        <p:txBody>
          <a:bodyPr anchor="ctr"/>
          <a:lstStyle>
            <a:lvl1pPr marL="0" indent="0" algn="ctr">
              <a:buNone/>
              <a:defRPr sz="1200">
                <a:solidFill>
                  <a:schemeClr val="tx2"/>
                </a:solidFill>
                <a:latin typeface="Deutsche Bank Text" charset="0"/>
                <a:ea typeface="Deutsche Bank Text" charset="0"/>
                <a:cs typeface="Deutsche Bank Text" charset="0"/>
              </a:defRPr>
            </a:lvl1pPr>
          </a:lstStyle>
          <a:p>
            <a:r>
              <a:rPr lang="en-US" dirty="0"/>
              <a:t>Click to add table</a:t>
            </a:r>
          </a:p>
        </p:txBody>
      </p:sp>
      <p:sp>
        <p:nvSpPr>
          <p:cNvPr id="7" name="Text Placeholder 6"/>
          <p:cNvSpPr>
            <a:spLocks noGrp="1"/>
          </p:cNvSpPr>
          <p:nvPr>
            <p:ph type="body" sz="quarter" idx="72" hasCustomPrompt="1"/>
          </p:nvPr>
        </p:nvSpPr>
        <p:spPr>
          <a:xfrm>
            <a:off x="702650" y="6764338"/>
            <a:ext cx="9324000" cy="268287"/>
          </a:xfrm>
          <a:prstGeom prst="rect">
            <a:avLst/>
          </a:prstGeom>
        </p:spPr>
        <p:txBody>
          <a:bodyPr lIns="0" tIns="0" rIns="0" bIns="0" anchor="b"/>
          <a:lstStyle>
            <a:lvl1pPr marL="0" indent="0">
              <a:lnSpc>
                <a:spcPts val="800"/>
              </a:lnSpc>
              <a:spcBef>
                <a:spcPts val="0"/>
              </a:spcBef>
              <a:buNone/>
              <a:defRPr sz="800">
                <a:solidFill>
                  <a:schemeClr val="tx2"/>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8pt</a:t>
            </a:r>
          </a:p>
        </p:txBody>
      </p:sp>
    </p:spTree>
    <p:extLst>
      <p:ext uri="{BB962C8B-B14F-4D97-AF65-F5344CB8AC3E}">
        <p14:creationId xmlns:p14="http://schemas.microsoft.com/office/powerpoint/2010/main" val="630982986"/>
      </p:ext>
    </p:extLst>
  </p:cSld>
  <p:clrMapOvr>
    <a:masterClrMapping/>
  </p:clrMapOvr>
</p:sldLayout>
</file>

<file path=ppt/slideLayouts/slideLayout155.xml><?xml version="1.0" encoding="utf-8"?>
<p:sldLayout xmlns:a="http://schemas.openxmlformats.org/drawingml/2006/main" xmlns:r="http://schemas.openxmlformats.org/officeDocument/2006/relationships" xmlns:p="http://schemas.openxmlformats.org/presentationml/2006/main" preserve="1" userDrawn="1">
  <p:cSld name="21_Custom Layout">
    <p:spTree>
      <p:nvGrpSpPr>
        <p:cNvPr id="1" name=""/>
        <p:cNvGrpSpPr/>
        <p:nvPr/>
      </p:nvGrpSpPr>
      <p:grpSpPr>
        <a:xfrm>
          <a:off x="0" y="0"/>
          <a:ext cx="0" cy="0"/>
          <a:chOff x="0" y="0"/>
          <a:chExt cx="0" cy="0"/>
        </a:xfrm>
      </p:grpSpPr>
      <p:sp>
        <p:nvSpPr>
          <p:cNvPr id="3" name="Text Placeholder 2"/>
          <p:cNvSpPr>
            <a:spLocks noGrp="1"/>
          </p:cNvSpPr>
          <p:nvPr>
            <p:ph type="body" sz="quarter" idx="62" hasCustomPrompt="1"/>
          </p:nvPr>
        </p:nvSpPr>
        <p:spPr>
          <a:xfrm>
            <a:off x="701675" y="441325"/>
            <a:ext cx="2728091" cy="155645"/>
          </a:xfrm>
          <a:prstGeom prst="rect">
            <a:avLst/>
          </a:prstGeom>
        </p:spPr>
        <p:txBody>
          <a:bodyPr lIns="0" tIns="0" rIns="0" bIns="0"/>
          <a:lstStyle>
            <a:lvl1pPr marL="0" indent="0">
              <a:buNone/>
              <a:defRPr sz="997" b="0" i="0" baseline="0">
                <a:solidFill>
                  <a:schemeClr val="accent2"/>
                </a:solidFill>
                <a:latin typeface="Deutsche Bank Text" charset="0"/>
                <a:ea typeface="Deutsche Bank Text" charset="0"/>
                <a:cs typeface="Deutsche Bank Text" charset="0"/>
              </a:defRPr>
            </a:lvl1pPr>
            <a:lvl2pPr marL="455783" indent="0">
              <a:buNone/>
              <a:defRPr/>
            </a:lvl2pPr>
            <a:lvl3pPr marL="911565" indent="0">
              <a:buNone/>
              <a:defRPr/>
            </a:lvl3pPr>
            <a:lvl4pPr marL="1367348" indent="0">
              <a:buNone/>
              <a:defRPr/>
            </a:lvl4pPr>
            <a:lvl5pPr marL="1823131" indent="0">
              <a:buNone/>
              <a:defRPr/>
            </a:lvl5pPr>
          </a:lstStyle>
          <a:p>
            <a:pPr lvl="0"/>
            <a:r>
              <a:rPr lang="en-US" dirty="0"/>
              <a:t>Deutsche Bank Text Orange 10pt</a:t>
            </a:r>
          </a:p>
        </p:txBody>
      </p:sp>
      <p:sp>
        <p:nvSpPr>
          <p:cNvPr id="4" name="Text Placeholder 5"/>
          <p:cNvSpPr>
            <a:spLocks noGrp="1"/>
          </p:cNvSpPr>
          <p:nvPr>
            <p:ph type="body" sz="quarter" idx="63" hasCustomPrompt="1"/>
          </p:nvPr>
        </p:nvSpPr>
        <p:spPr>
          <a:xfrm>
            <a:off x="701674" y="824430"/>
            <a:ext cx="8532813" cy="478908"/>
          </a:xfrm>
          <a:prstGeom prst="rect">
            <a:avLst/>
          </a:prstGeom>
        </p:spPr>
        <p:txBody>
          <a:bodyPr lIns="0" tIns="0" rIns="0" bIns="0"/>
          <a:lstStyle>
            <a:lvl1pPr marL="0" indent="0">
              <a:lnSpc>
                <a:spcPts val="4000"/>
              </a:lnSpc>
              <a:spcBef>
                <a:spcPts val="0"/>
              </a:spcBef>
              <a:buNone/>
              <a:defRPr sz="3600" baseline="0">
                <a:solidFill>
                  <a:schemeClr val="tx1"/>
                </a:solidFill>
                <a:latin typeface="Deutsche Bank Display" charset="0"/>
                <a:ea typeface="Deutsche Bank Display" charset="0"/>
                <a:cs typeface="Deutsche Bank Display" charset="0"/>
              </a:defRPr>
            </a:lvl1pPr>
            <a:lvl2pPr marL="455783" indent="0">
              <a:buNone/>
              <a:defRPr sz="3600">
                <a:latin typeface="Deutsche Bank Display Beta" charset="0"/>
                <a:ea typeface="Deutsche Bank Display Beta" charset="0"/>
                <a:cs typeface="Deutsche Bank Display Beta" charset="0"/>
              </a:defRPr>
            </a:lvl2pPr>
            <a:lvl3pPr marL="911566" indent="0">
              <a:buNone/>
              <a:defRPr sz="3600">
                <a:latin typeface="Deutsche Bank Display Beta" charset="0"/>
                <a:ea typeface="Deutsche Bank Display Beta" charset="0"/>
                <a:cs typeface="Deutsche Bank Display Beta" charset="0"/>
              </a:defRPr>
            </a:lvl3pPr>
            <a:lvl4pPr marL="1367348" indent="0">
              <a:buNone/>
              <a:defRPr sz="3600">
                <a:latin typeface="Deutsche Bank Display Beta" charset="0"/>
                <a:ea typeface="Deutsche Bank Display Beta" charset="0"/>
                <a:cs typeface="Deutsche Bank Display Beta" charset="0"/>
              </a:defRPr>
            </a:lvl4pPr>
            <a:lvl5pPr marL="1823131" indent="0">
              <a:buNone/>
              <a:defRPr sz="3600">
                <a:latin typeface="Deutsche Bank Display Beta" charset="0"/>
                <a:ea typeface="Deutsche Bank Display Beta" charset="0"/>
                <a:cs typeface="Deutsche Bank Display Beta" charset="0"/>
              </a:defRPr>
            </a:lvl5pPr>
          </a:lstStyle>
          <a:p>
            <a:pPr lvl="0"/>
            <a:r>
              <a:rPr lang="en-US" dirty="0"/>
              <a:t>Deutsche Bank Display Dark Blue 36pt</a:t>
            </a:r>
          </a:p>
        </p:txBody>
      </p:sp>
      <p:sp>
        <p:nvSpPr>
          <p:cNvPr id="7" name="Text Placeholder 6"/>
          <p:cNvSpPr>
            <a:spLocks noGrp="1"/>
          </p:cNvSpPr>
          <p:nvPr>
            <p:ph type="body" sz="quarter" idx="14" hasCustomPrompt="1"/>
          </p:nvPr>
        </p:nvSpPr>
        <p:spPr>
          <a:xfrm>
            <a:off x="720000" y="2750403"/>
            <a:ext cx="3175714" cy="124317"/>
          </a:xfrm>
          <a:prstGeom prst="rect">
            <a:avLst/>
          </a:prstGeom>
        </p:spPr>
        <p:txBody>
          <a:bodyPr lIns="0" tIns="0" rIns="0" bIns="0"/>
          <a:lstStyle>
            <a:lvl1pPr marL="0" indent="0">
              <a:buNone/>
              <a:defRPr sz="798" i="0" spc="30" baseline="0">
                <a:solidFill>
                  <a:schemeClr val="tx2"/>
                </a:solidFill>
                <a:latin typeface="Deutsche Bank Text" charset="0"/>
                <a:ea typeface="Deutsche Bank Text" charset="0"/>
                <a:cs typeface="Deutsche Bank Text" charset="0"/>
              </a:defRPr>
            </a:lvl1pPr>
          </a:lstStyle>
          <a:p>
            <a:pPr lvl="0"/>
            <a:r>
              <a:rPr lang="en-US" dirty="0"/>
              <a:t>Deutsche Bank Text Dark Grey 8pt</a:t>
            </a:r>
          </a:p>
        </p:txBody>
      </p:sp>
      <p:cxnSp>
        <p:nvCxnSpPr>
          <p:cNvPr id="9" name="Straight Connector 8"/>
          <p:cNvCxnSpPr/>
          <p:nvPr userDrawn="1"/>
        </p:nvCxnSpPr>
        <p:spPr>
          <a:xfrm>
            <a:off x="7818494" y="2978617"/>
            <a:ext cx="2157459" cy="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sp>
        <p:nvSpPr>
          <p:cNvPr id="10" name="Text Placeholder 20"/>
          <p:cNvSpPr>
            <a:spLocks noGrp="1"/>
          </p:cNvSpPr>
          <p:nvPr>
            <p:ph type="body" sz="quarter" idx="16" hasCustomPrompt="1"/>
          </p:nvPr>
        </p:nvSpPr>
        <p:spPr>
          <a:xfrm>
            <a:off x="719405" y="2986754"/>
            <a:ext cx="6656085" cy="407321"/>
          </a:xfrm>
          <a:prstGeom prst="rect">
            <a:avLst/>
          </a:prstGeom>
          <a:solidFill>
            <a:schemeClr val="bg2"/>
          </a:solidFill>
          <a:ln w="25400">
            <a:solidFill>
              <a:schemeClr val="bg1"/>
            </a:solidFill>
          </a:ln>
        </p:spPr>
        <p:txBody>
          <a:bodyPr anchor="ctr" anchorCtr="0"/>
          <a:lstStyle>
            <a:lvl1pPr marL="0" indent="0" algn="ctr">
              <a:buNone/>
              <a:defRPr sz="1396" baseline="0">
                <a:solidFill>
                  <a:schemeClr val="bg1"/>
                </a:solidFill>
                <a:latin typeface="Deutsche Bank Text" charset="0"/>
                <a:ea typeface="Deutsche Bank Text" charset="0"/>
                <a:cs typeface="Deutsche Bank Text" charset="0"/>
              </a:defRPr>
            </a:lvl1pPr>
            <a:lvl2pPr marL="455783" indent="0">
              <a:buNone/>
              <a:defRPr sz="1196">
                <a:latin typeface="Arial" charset="0"/>
                <a:ea typeface="Arial" charset="0"/>
                <a:cs typeface="Arial" charset="0"/>
              </a:defRPr>
            </a:lvl2pPr>
            <a:lvl3pPr marL="911565" indent="0">
              <a:buNone/>
              <a:defRPr sz="1196">
                <a:latin typeface="Arial" charset="0"/>
                <a:ea typeface="Arial" charset="0"/>
                <a:cs typeface="Arial" charset="0"/>
              </a:defRPr>
            </a:lvl3pPr>
            <a:lvl4pPr marL="1367348" indent="0">
              <a:buNone/>
              <a:defRPr sz="1196">
                <a:latin typeface="Arial" charset="0"/>
                <a:ea typeface="Arial" charset="0"/>
                <a:cs typeface="Arial" charset="0"/>
              </a:defRPr>
            </a:lvl4pPr>
            <a:lvl5pPr marL="1823131" indent="0">
              <a:buNone/>
              <a:defRPr sz="1196">
                <a:latin typeface="Arial" charset="0"/>
                <a:ea typeface="Arial" charset="0"/>
                <a:cs typeface="Arial" charset="0"/>
              </a:defRPr>
            </a:lvl5pPr>
          </a:lstStyle>
          <a:p>
            <a:pPr lvl="0"/>
            <a:r>
              <a:rPr lang="en-US" dirty="0"/>
              <a:t>Deutsche Bank Text White 14pt</a:t>
            </a:r>
          </a:p>
        </p:txBody>
      </p:sp>
      <p:sp>
        <p:nvSpPr>
          <p:cNvPr id="12" name="Text Placeholder 20"/>
          <p:cNvSpPr>
            <a:spLocks noGrp="1"/>
          </p:cNvSpPr>
          <p:nvPr>
            <p:ph type="body" sz="quarter" idx="18" hasCustomPrompt="1"/>
          </p:nvPr>
        </p:nvSpPr>
        <p:spPr>
          <a:xfrm>
            <a:off x="719405" y="3801396"/>
            <a:ext cx="2329877" cy="2036266"/>
          </a:xfrm>
          <a:prstGeom prst="rect">
            <a:avLst/>
          </a:prstGeom>
          <a:solidFill>
            <a:srgbClr val="E6EAE9"/>
          </a:solidFill>
          <a:ln w="25400">
            <a:solidFill>
              <a:schemeClr val="bg1"/>
            </a:solidFill>
          </a:ln>
        </p:spPr>
        <p:txBody>
          <a:bodyPr anchor="ctr" anchorCtr="0"/>
          <a:lstStyle>
            <a:lvl1pPr marL="0" indent="0" algn="ctr">
              <a:lnSpc>
                <a:spcPts val="1440"/>
              </a:lnSpc>
              <a:spcBef>
                <a:spcPts val="0"/>
              </a:spcBef>
              <a:buNone/>
              <a:defRPr sz="1196">
                <a:solidFill>
                  <a:schemeClr val="tx1"/>
                </a:solidFill>
                <a:latin typeface="Deutsche Bank Text" charset="0"/>
                <a:ea typeface="Deutsche Bank Text" charset="0"/>
                <a:cs typeface="Deutsche Bank Text" charset="0"/>
              </a:defRPr>
            </a:lvl1pPr>
            <a:lvl2pPr marL="455783" indent="0">
              <a:buNone/>
              <a:defRPr sz="1196">
                <a:latin typeface="Arial" charset="0"/>
                <a:ea typeface="Arial" charset="0"/>
                <a:cs typeface="Arial" charset="0"/>
              </a:defRPr>
            </a:lvl2pPr>
            <a:lvl3pPr marL="911565" indent="0">
              <a:buNone/>
              <a:defRPr sz="1196">
                <a:latin typeface="Arial" charset="0"/>
                <a:ea typeface="Arial" charset="0"/>
                <a:cs typeface="Arial" charset="0"/>
              </a:defRPr>
            </a:lvl3pPr>
            <a:lvl4pPr marL="1367348" indent="0">
              <a:buNone/>
              <a:defRPr sz="1196">
                <a:latin typeface="Arial" charset="0"/>
                <a:ea typeface="Arial" charset="0"/>
                <a:cs typeface="Arial" charset="0"/>
              </a:defRPr>
            </a:lvl4pPr>
            <a:lvl5pPr marL="1823131" indent="0">
              <a:buNone/>
              <a:defRPr sz="1196">
                <a:latin typeface="Arial" charset="0"/>
                <a:ea typeface="Arial" charset="0"/>
                <a:cs typeface="Arial" charset="0"/>
              </a:defRPr>
            </a:lvl5pPr>
          </a:lstStyle>
          <a:p>
            <a:pPr lvl="0"/>
            <a:r>
              <a:rPr lang="en-US" dirty="0"/>
              <a:t>Deutsche Bank Text Dark Blue 12pt</a:t>
            </a:r>
          </a:p>
        </p:txBody>
      </p:sp>
      <p:sp>
        <p:nvSpPr>
          <p:cNvPr id="14" name="Text Placeholder 20"/>
          <p:cNvSpPr>
            <a:spLocks noGrp="1"/>
          </p:cNvSpPr>
          <p:nvPr>
            <p:ph type="body" sz="quarter" idx="20" hasCustomPrompt="1"/>
          </p:nvPr>
        </p:nvSpPr>
        <p:spPr>
          <a:xfrm>
            <a:off x="3052310" y="3801383"/>
            <a:ext cx="1993303" cy="2036279"/>
          </a:xfrm>
          <a:prstGeom prst="rect">
            <a:avLst/>
          </a:prstGeom>
          <a:solidFill>
            <a:schemeClr val="accent1"/>
          </a:solidFill>
          <a:ln w="25400">
            <a:solidFill>
              <a:schemeClr val="bg1"/>
            </a:solidFill>
          </a:ln>
        </p:spPr>
        <p:txBody>
          <a:bodyPr anchor="ctr" anchorCtr="0"/>
          <a:lstStyle>
            <a:lvl1pPr marL="0" indent="0" algn="ctr">
              <a:lnSpc>
                <a:spcPts val="1440"/>
              </a:lnSpc>
              <a:spcBef>
                <a:spcPts val="0"/>
              </a:spcBef>
              <a:buNone/>
              <a:defRPr sz="1196">
                <a:solidFill>
                  <a:schemeClr val="bg1"/>
                </a:solidFill>
                <a:latin typeface="Deutsche Bank Text" charset="0"/>
                <a:ea typeface="Deutsche Bank Text" charset="0"/>
                <a:cs typeface="Deutsche Bank Text" charset="0"/>
              </a:defRPr>
            </a:lvl1pPr>
            <a:lvl2pPr marL="455783" indent="0">
              <a:buNone/>
              <a:defRPr sz="1196">
                <a:latin typeface="Arial" charset="0"/>
                <a:ea typeface="Arial" charset="0"/>
                <a:cs typeface="Arial" charset="0"/>
              </a:defRPr>
            </a:lvl2pPr>
            <a:lvl3pPr marL="911565" indent="0">
              <a:buNone/>
              <a:defRPr sz="1196">
                <a:latin typeface="Arial" charset="0"/>
                <a:ea typeface="Arial" charset="0"/>
                <a:cs typeface="Arial" charset="0"/>
              </a:defRPr>
            </a:lvl3pPr>
            <a:lvl4pPr marL="1367348" indent="0">
              <a:buNone/>
              <a:defRPr sz="1196">
                <a:latin typeface="Arial" charset="0"/>
                <a:ea typeface="Arial" charset="0"/>
                <a:cs typeface="Arial" charset="0"/>
              </a:defRPr>
            </a:lvl4pPr>
            <a:lvl5pPr marL="1823131" indent="0">
              <a:buNone/>
              <a:defRPr sz="1196">
                <a:latin typeface="Arial" charset="0"/>
                <a:ea typeface="Arial" charset="0"/>
                <a:cs typeface="Arial" charset="0"/>
              </a:defRPr>
            </a:lvl5pPr>
          </a:lstStyle>
          <a:p>
            <a:pPr lvl="0"/>
            <a:r>
              <a:rPr lang="en-US" dirty="0"/>
              <a:t>Deutsche Bank Text White 12pt</a:t>
            </a:r>
          </a:p>
        </p:txBody>
      </p:sp>
      <p:sp>
        <p:nvSpPr>
          <p:cNvPr id="16" name="Text Placeholder 6"/>
          <p:cNvSpPr>
            <a:spLocks noGrp="1"/>
          </p:cNvSpPr>
          <p:nvPr>
            <p:ph type="body" sz="quarter" idx="22" hasCustomPrompt="1"/>
          </p:nvPr>
        </p:nvSpPr>
        <p:spPr>
          <a:xfrm>
            <a:off x="7794625" y="3039046"/>
            <a:ext cx="2232025" cy="193289"/>
          </a:xfrm>
          <a:prstGeom prst="rect">
            <a:avLst/>
          </a:prstGeom>
        </p:spPr>
        <p:txBody>
          <a:bodyPr lIns="0" tIns="0" rIns="0" bIns="0"/>
          <a:lstStyle>
            <a:lvl1pPr marL="0" indent="0">
              <a:buNone/>
              <a:defRPr sz="1196" i="0" spc="0" baseline="0">
                <a:solidFill>
                  <a:schemeClr val="accent2"/>
                </a:solidFill>
                <a:latin typeface="Deutsche Bank Text" charset="0"/>
                <a:ea typeface="Deutsche Bank Text" charset="0"/>
                <a:cs typeface="Deutsche Bank Text" charset="0"/>
              </a:defRPr>
            </a:lvl1pPr>
          </a:lstStyle>
          <a:p>
            <a:pPr lvl="0"/>
            <a:r>
              <a:rPr lang="en-US" dirty="0"/>
              <a:t>Deutsche Bank Text Orange 12pt</a:t>
            </a:r>
          </a:p>
        </p:txBody>
      </p:sp>
      <p:sp>
        <p:nvSpPr>
          <p:cNvPr id="17" name="Text Placeholder 6"/>
          <p:cNvSpPr>
            <a:spLocks noGrp="1"/>
          </p:cNvSpPr>
          <p:nvPr>
            <p:ph type="body" sz="quarter" idx="23" hasCustomPrompt="1"/>
          </p:nvPr>
        </p:nvSpPr>
        <p:spPr>
          <a:xfrm>
            <a:off x="7794625" y="3294704"/>
            <a:ext cx="2232025" cy="574267"/>
          </a:xfrm>
          <a:prstGeom prst="rect">
            <a:avLst/>
          </a:prstGeom>
        </p:spPr>
        <p:txBody>
          <a:bodyPr lIns="0" tIns="0" rIns="0" bIns="0"/>
          <a:lstStyle>
            <a:lvl1pPr marL="0" indent="0">
              <a:buNone/>
              <a:defRPr sz="4600" i="0" spc="0" baseline="0">
                <a:solidFill>
                  <a:schemeClr val="tx1"/>
                </a:solidFill>
                <a:latin typeface="Deutsche Bank Display" charset="0"/>
                <a:ea typeface="Deutsche Bank Display" charset="0"/>
                <a:cs typeface="Deutsche Bank Display" charset="0"/>
              </a:defRPr>
            </a:lvl1pPr>
          </a:lstStyle>
          <a:p>
            <a:pPr lvl="0"/>
            <a:r>
              <a:rPr lang="en-US" dirty="0"/>
              <a:t>XXX</a:t>
            </a:r>
          </a:p>
        </p:txBody>
      </p:sp>
      <p:sp>
        <p:nvSpPr>
          <p:cNvPr id="24" name="Text Placeholder 6"/>
          <p:cNvSpPr>
            <a:spLocks noGrp="1"/>
          </p:cNvSpPr>
          <p:nvPr>
            <p:ph type="body" sz="quarter" idx="65" hasCustomPrompt="1"/>
          </p:nvPr>
        </p:nvSpPr>
        <p:spPr>
          <a:xfrm>
            <a:off x="7794625" y="2753994"/>
            <a:ext cx="2232025" cy="124317"/>
          </a:xfrm>
          <a:prstGeom prst="rect">
            <a:avLst/>
          </a:prstGeom>
        </p:spPr>
        <p:txBody>
          <a:bodyPr lIns="0" tIns="0" rIns="0" bIns="0"/>
          <a:lstStyle>
            <a:lvl1pPr marL="0" indent="0">
              <a:buNone/>
              <a:defRPr sz="798" i="0" spc="30" baseline="0">
                <a:solidFill>
                  <a:schemeClr val="tx2"/>
                </a:solidFill>
                <a:latin typeface="Deutsche Bank Text" charset="0"/>
                <a:ea typeface="Deutsche Bank Text" charset="0"/>
                <a:cs typeface="Deutsche Bank Text" charset="0"/>
              </a:defRPr>
            </a:lvl1pPr>
          </a:lstStyle>
          <a:p>
            <a:pPr lvl="0"/>
            <a:r>
              <a:rPr lang="en-US" dirty="0"/>
              <a:t>Deutsche Bank Text Dark Grey 8pt</a:t>
            </a:r>
          </a:p>
        </p:txBody>
      </p:sp>
      <p:sp>
        <p:nvSpPr>
          <p:cNvPr id="25" name="Text Placeholder 20"/>
          <p:cNvSpPr>
            <a:spLocks noGrp="1"/>
          </p:cNvSpPr>
          <p:nvPr>
            <p:ph type="body" sz="quarter" idx="66" hasCustomPrompt="1"/>
          </p:nvPr>
        </p:nvSpPr>
        <p:spPr>
          <a:xfrm>
            <a:off x="719405" y="3394075"/>
            <a:ext cx="6656085" cy="407321"/>
          </a:xfrm>
          <a:prstGeom prst="rect">
            <a:avLst/>
          </a:prstGeom>
          <a:solidFill>
            <a:schemeClr val="bg2"/>
          </a:solidFill>
          <a:ln w="25400">
            <a:solidFill>
              <a:schemeClr val="bg1"/>
            </a:solidFill>
          </a:ln>
        </p:spPr>
        <p:txBody>
          <a:bodyPr anchor="ctr" anchorCtr="0"/>
          <a:lstStyle>
            <a:lvl1pPr marL="0" indent="0" algn="ctr">
              <a:buNone/>
              <a:defRPr sz="1396" baseline="0">
                <a:solidFill>
                  <a:schemeClr val="tx2"/>
                </a:solidFill>
                <a:latin typeface="Deutsche Bank Text" charset="0"/>
                <a:ea typeface="Deutsche Bank Text" charset="0"/>
                <a:cs typeface="Deutsche Bank Text" charset="0"/>
              </a:defRPr>
            </a:lvl1pPr>
            <a:lvl2pPr marL="455783" indent="0">
              <a:buNone/>
              <a:defRPr sz="1196">
                <a:latin typeface="Arial" charset="0"/>
                <a:ea typeface="Arial" charset="0"/>
                <a:cs typeface="Arial" charset="0"/>
              </a:defRPr>
            </a:lvl2pPr>
            <a:lvl3pPr marL="911565" indent="0">
              <a:buNone/>
              <a:defRPr sz="1196">
                <a:latin typeface="Arial" charset="0"/>
                <a:ea typeface="Arial" charset="0"/>
                <a:cs typeface="Arial" charset="0"/>
              </a:defRPr>
            </a:lvl3pPr>
            <a:lvl4pPr marL="1367348" indent="0">
              <a:buNone/>
              <a:defRPr sz="1196">
                <a:latin typeface="Arial" charset="0"/>
                <a:ea typeface="Arial" charset="0"/>
                <a:cs typeface="Arial" charset="0"/>
              </a:defRPr>
            </a:lvl4pPr>
            <a:lvl5pPr marL="1823131" indent="0">
              <a:buNone/>
              <a:defRPr sz="1196">
                <a:latin typeface="Arial" charset="0"/>
                <a:ea typeface="Arial" charset="0"/>
                <a:cs typeface="Arial" charset="0"/>
              </a:defRPr>
            </a:lvl5pPr>
          </a:lstStyle>
          <a:p>
            <a:pPr lvl="0"/>
            <a:r>
              <a:rPr lang="en-US" dirty="0"/>
              <a:t>Deutsche Bank Text Dark Grey 14pt</a:t>
            </a:r>
          </a:p>
        </p:txBody>
      </p:sp>
      <p:sp>
        <p:nvSpPr>
          <p:cNvPr id="26" name="Text Placeholder 20"/>
          <p:cNvSpPr>
            <a:spLocks noGrp="1"/>
          </p:cNvSpPr>
          <p:nvPr>
            <p:ph type="body" sz="quarter" idx="67" hasCustomPrompt="1"/>
          </p:nvPr>
        </p:nvSpPr>
        <p:spPr>
          <a:xfrm>
            <a:off x="5045613" y="3801396"/>
            <a:ext cx="2329877" cy="2036266"/>
          </a:xfrm>
          <a:prstGeom prst="rect">
            <a:avLst/>
          </a:prstGeom>
          <a:solidFill>
            <a:srgbClr val="E6EAE9"/>
          </a:solidFill>
          <a:ln w="25400">
            <a:solidFill>
              <a:schemeClr val="bg1"/>
            </a:solidFill>
          </a:ln>
        </p:spPr>
        <p:txBody>
          <a:bodyPr anchor="ctr" anchorCtr="0"/>
          <a:lstStyle>
            <a:lvl1pPr marL="0" indent="0" algn="ctr">
              <a:lnSpc>
                <a:spcPts val="1440"/>
              </a:lnSpc>
              <a:spcBef>
                <a:spcPts val="0"/>
              </a:spcBef>
              <a:buNone/>
              <a:defRPr sz="1196">
                <a:solidFill>
                  <a:schemeClr val="tx1"/>
                </a:solidFill>
                <a:latin typeface="Deutsche Bank Text" charset="0"/>
                <a:ea typeface="Deutsche Bank Text" charset="0"/>
                <a:cs typeface="Deutsche Bank Text" charset="0"/>
              </a:defRPr>
            </a:lvl1pPr>
            <a:lvl2pPr marL="455783" indent="0">
              <a:buNone/>
              <a:defRPr sz="1196">
                <a:latin typeface="Arial" charset="0"/>
                <a:ea typeface="Arial" charset="0"/>
                <a:cs typeface="Arial" charset="0"/>
              </a:defRPr>
            </a:lvl2pPr>
            <a:lvl3pPr marL="911565" indent="0">
              <a:buNone/>
              <a:defRPr sz="1196">
                <a:latin typeface="Arial" charset="0"/>
                <a:ea typeface="Arial" charset="0"/>
                <a:cs typeface="Arial" charset="0"/>
              </a:defRPr>
            </a:lvl3pPr>
            <a:lvl4pPr marL="1367348" indent="0">
              <a:buNone/>
              <a:defRPr sz="1196">
                <a:latin typeface="Arial" charset="0"/>
                <a:ea typeface="Arial" charset="0"/>
                <a:cs typeface="Arial" charset="0"/>
              </a:defRPr>
            </a:lvl4pPr>
            <a:lvl5pPr marL="1823131" indent="0">
              <a:buNone/>
              <a:defRPr sz="1196">
                <a:latin typeface="Arial" charset="0"/>
                <a:ea typeface="Arial" charset="0"/>
                <a:cs typeface="Arial" charset="0"/>
              </a:defRPr>
            </a:lvl5pPr>
          </a:lstStyle>
          <a:p>
            <a:pPr lvl="0"/>
            <a:r>
              <a:rPr lang="en-US" dirty="0"/>
              <a:t>Deutsche Bank Text Dark Blue 12pt</a:t>
            </a:r>
          </a:p>
        </p:txBody>
      </p:sp>
      <p:sp>
        <p:nvSpPr>
          <p:cNvPr id="27" name="Text Placeholder 20"/>
          <p:cNvSpPr>
            <a:spLocks noGrp="1"/>
          </p:cNvSpPr>
          <p:nvPr>
            <p:ph type="body" sz="quarter" idx="68" hasCustomPrompt="1"/>
          </p:nvPr>
        </p:nvSpPr>
        <p:spPr>
          <a:xfrm>
            <a:off x="719405" y="5838283"/>
            <a:ext cx="6656085" cy="407321"/>
          </a:xfrm>
          <a:prstGeom prst="rect">
            <a:avLst/>
          </a:prstGeom>
          <a:solidFill>
            <a:schemeClr val="bg2"/>
          </a:solidFill>
          <a:ln w="25400">
            <a:solidFill>
              <a:schemeClr val="bg1"/>
            </a:solidFill>
          </a:ln>
        </p:spPr>
        <p:txBody>
          <a:bodyPr anchor="ctr" anchorCtr="0"/>
          <a:lstStyle>
            <a:lvl1pPr marL="0" indent="0" algn="ctr">
              <a:buNone/>
              <a:defRPr sz="1396" baseline="0">
                <a:solidFill>
                  <a:schemeClr val="tx2"/>
                </a:solidFill>
                <a:latin typeface="Deutsche Bank Text" charset="0"/>
                <a:ea typeface="Deutsche Bank Text" charset="0"/>
                <a:cs typeface="Deutsche Bank Text" charset="0"/>
              </a:defRPr>
            </a:lvl1pPr>
            <a:lvl2pPr marL="455783" indent="0">
              <a:buNone/>
              <a:defRPr sz="1196">
                <a:latin typeface="Arial" charset="0"/>
                <a:ea typeface="Arial" charset="0"/>
                <a:cs typeface="Arial" charset="0"/>
              </a:defRPr>
            </a:lvl2pPr>
            <a:lvl3pPr marL="911565" indent="0">
              <a:buNone/>
              <a:defRPr sz="1196">
                <a:latin typeface="Arial" charset="0"/>
                <a:ea typeface="Arial" charset="0"/>
                <a:cs typeface="Arial" charset="0"/>
              </a:defRPr>
            </a:lvl3pPr>
            <a:lvl4pPr marL="1367348" indent="0">
              <a:buNone/>
              <a:defRPr sz="1196">
                <a:latin typeface="Arial" charset="0"/>
                <a:ea typeface="Arial" charset="0"/>
                <a:cs typeface="Arial" charset="0"/>
              </a:defRPr>
            </a:lvl4pPr>
            <a:lvl5pPr marL="1823131" indent="0">
              <a:buNone/>
              <a:defRPr sz="1196">
                <a:latin typeface="Arial" charset="0"/>
                <a:ea typeface="Arial" charset="0"/>
                <a:cs typeface="Arial" charset="0"/>
              </a:defRPr>
            </a:lvl5pPr>
          </a:lstStyle>
          <a:p>
            <a:pPr lvl="0"/>
            <a:r>
              <a:rPr lang="en-US" dirty="0"/>
              <a:t>Deutsche Bank Text Dark Grey 14pt</a:t>
            </a:r>
          </a:p>
        </p:txBody>
      </p:sp>
      <p:cxnSp>
        <p:nvCxnSpPr>
          <p:cNvPr id="30" name="Straight Connector 29"/>
          <p:cNvCxnSpPr/>
          <p:nvPr userDrawn="1"/>
        </p:nvCxnSpPr>
        <p:spPr>
          <a:xfrm>
            <a:off x="7818494" y="4223999"/>
            <a:ext cx="2157459" cy="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sp>
        <p:nvSpPr>
          <p:cNvPr id="31" name="Text Placeholder 6"/>
          <p:cNvSpPr>
            <a:spLocks noGrp="1"/>
          </p:cNvSpPr>
          <p:nvPr>
            <p:ph type="body" sz="quarter" idx="69" hasCustomPrompt="1"/>
          </p:nvPr>
        </p:nvSpPr>
        <p:spPr>
          <a:xfrm>
            <a:off x="7794625" y="4284428"/>
            <a:ext cx="2232024" cy="193289"/>
          </a:xfrm>
          <a:prstGeom prst="rect">
            <a:avLst/>
          </a:prstGeom>
        </p:spPr>
        <p:txBody>
          <a:bodyPr lIns="0" tIns="0" rIns="0" bIns="0"/>
          <a:lstStyle>
            <a:lvl1pPr marL="0" indent="0">
              <a:buNone/>
              <a:defRPr sz="1196" i="0" spc="0" baseline="0">
                <a:solidFill>
                  <a:schemeClr val="accent2"/>
                </a:solidFill>
                <a:latin typeface="Deutsche Bank Text" charset="0"/>
                <a:ea typeface="Deutsche Bank Text" charset="0"/>
                <a:cs typeface="Deutsche Bank Text" charset="0"/>
              </a:defRPr>
            </a:lvl1pPr>
          </a:lstStyle>
          <a:p>
            <a:pPr lvl="0"/>
            <a:r>
              <a:rPr lang="en-US" dirty="0"/>
              <a:t>Deutsche Bank Text Orange 12pt</a:t>
            </a:r>
          </a:p>
        </p:txBody>
      </p:sp>
      <p:sp>
        <p:nvSpPr>
          <p:cNvPr id="32" name="Text Placeholder 6"/>
          <p:cNvSpPr>
            <a:spLocks noGrp="1"/>
          </p:cNvSpPr>
          <p:nvPr>
            <p:ph type="body" sz="quarter" idx="70" hasCustomPrompt="1"/>
          </p:nvPr>
        </p:nvSpPr>
        <p:spPr>
          <a:xfrm>
            <a:off x="7794625" y="4540086"/>
            <a:ext cx="2232024" cy="602449"/>
          </a:xfrm>
          <a:prstGeom prst="rect">
            <a:avLst/>
          </a:prstGeom>
        </p:spPr>
        <p:txBody>
          <a:bodyPr lIns="0" tIns="0" rIns="0" bIns="0"/>
          <a:lstStyle>
            <a:lvl1pPr marL="0" indent="0">
              <a:buNone/>
              <a:defRPr sz="4600" i="0" spc="0" baseline="0">
                <a:solidFill>
                  <a:schemeClr val="tx1"/>
                </a:solidFill>
                <a:latin typeface="Deutsche Bank Display" charset="0"/>
                <a:ea typeface="Deutsche Bank Display" charset="0"/>
                <a:cs typeface="Deutsche Bank Display" charset="0"/>
              </a:defRPr>
            </a:lvl1pPr>
          </a:lstStyle>
          <a:p>
            <a:pPr lvl="0"/>
            <a:r>
              <a:rPr lang="en-US" dirty="0"/>
              <a:t>XXX</a:t>
            </a:r>
          </a:p>
        </p:txBody>
      </p:sp>
      <p:cxnSp>
        <p:nvCxnSpPr>
          <p:cNvPr id="33" name="Straight Connector 32"/>
          <p:cNvCxnSpPr/>
          <p:nvPr userDrawn="1"/>
        </p:nvCxnSpPr>
        <p:spPr>
          <a:xfrm>
            <a:off x="7818494" y="5465439"/>
            <a:ext cx="2157459" cy="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sp>
        <p:nvSpPr>
          <p:cNvPr id="34" name="Text Placeholder 6"/>
          <p:cNvSpPr>
            <a:spLocks noGrp="1"/>
          </p:cNvSpPr>
          <p:nvPr>
            <p:ph type="body" sz="quarter" idx="71" hasCustomPrompt="1"/>
          </p:nvPr>
        </p:nvSpPr>
        <p:spPr>
          <a:xfrm>
            <a:off x="7794624" y="5525868"/>
            <a:ext cx="2232025" cy="193289"/>
          </a:xfrm>
          <a:prstGeom prst="rect">
            <a:avLst/>
          </a:prstGeom>
        </p:spPr>
        <p:txBody>
          <a:bodyPr lIns="0" tIns="0" rIns="0" bIns="0"/>
          <a:lstStyle>
            <a:lvl1pPr marL="0" indent="0">
              <a:buNone/>
              <a:defRPr sz="1196" i="0" spc="0" baseline="0">
                <a:solidFill>
                  <a:schemeClr val="accent2"/>
                </a:solidFill>
                <a:latin typeface="Deutsche Bank Text" charset="0"/>
                <a:ea typeface="Deutsche Bank Text" charset="0"/>
                <a:cs typeface="Deutsche Bank Text" charset="0"/>
              </a:defRPr>
            </a:lvl1pPr>
          </a:lstStyle>
          <a:p>
            <a:pPr lvl="0"/>
            <a:r>
              <a:rPr lang="en-US" dirty="0"/>
              <a:t>Deutsche Bank Text Orange 12pt</a:t>
            </a:r>
          </a:p>
        </p:txBody>
      </p:sp>
      <p:sp>
        <p:nvSpPr>
          <p:cNvPr id="35" name="Text Placeholder 6"/>
          <p:cNvSpPr>
            <a:spLocks noGrp="1"/>
          </p:cNvSpPr>
          <p:nvPr>
            <p:ph type="body" sz="quarter" idx="72" hasCustomPrompt="1"/>
          </p:nvPr>
        </p:nvSpPr>
        <p:spPr>
          <a:xfrm>
            <a:off x="7794624" y="5781526"/>
            <a:ext cx="2232025" cy="567355"/>
          </a:xfrm>
          <a:prstGeom prst="rect">
            <a:avLst/>
          </a:prstGeom>
        </p:spPr>
        <p:txBody>
          <a:bodyPr lIns="0" tIns="0" rIns="0" bIns="0"/>
          <a:lstStyle>
            <a:lvl1pPr marL="0" indent="0">
              <a:buNone/>
              <a:defRPr sz="4600" i="0" spc="0" baseline="0">
                <a:solidFill>
                  <a:schemeClr val="tx1"/>
                </a:solidFill>
                <a:latin typeface="Deutsche Bank Display" charset="0"/>
                <a:ea typeface="Deutsche Bank Display" charset="0"/>
                <a:cs typeface="Deutsche Bank Display" charset="0"/>
              </a:defRPr>
            </a:lvl1pPr>
          </a:lstStyle>
          <a:p>
            <a:pPr lvl="0"/>
            <a:r>
              <a:rPr lang="en-US" dirty="0"/>
              <a:t>XXX</a:t>
            </a:r>
          </a:p>
        </p:txBody>
      </p:sp>
      <p:sp>
        <p:nvSpPr>
          <p:cNvPr id="23" name="Text Placeholder 6"/>
          <p:cNvSpPr>
            <a:spLocks noGrp="1"/>
          </p:cNvSpPr>
          <p:nvPr>
            <p:ph type="body" sz="quarter" idx="73" hasCustomPrompt="1"/>
          </p:nvPr>
        </p:nvSpPr>
        <p:spPr>
          <a:xfrm>
            <a:off x="702650" y="6764338"/>
            <a:ext cx="9324000" cy="268287"/>
          </a:xfrm>
          <a:prstGeom prst="rect">
            <a:avLst/>
          </a:prstGeom>
        </p:spPr>
        <p:txBody>
          <a:bodyPr lIns="0" tIns="0" rIns="0" bIns="0" anchor="b"/>
          <a:lstStyle>
            <a:lvl1pPr marL="0" indent="0">
              <a:lnSpc>
                <a:spcPts val="800"/>
              </a:lnSpc>
              <a:spcBef>
                <a:spcPts val="0"/>
              </a:spcBef>
              <a:buNone/>
              <a:defRPr sz="800">
                <a:solidFill>
                  <a:schemeClr val="tx2"/>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8pt</a:t>
            </a:r>
          </a:p>
        </p:txBody>
      </p:sp>
    </p:spTree>
    <p:extLst>
      <p:ext uri="{BB962C8B-B14F-4D97-AF65-F5344CB8AC3E}">
        <p14:creationId xmlns:p14="http://schemas.microsoft.com/office/powerpoint/2010/main" val="273393052"/>
      </p:ext>
    </p:extLst>
  </p:cSld>
  <p:clrMapOvr>
    <a:masterClrMapping/>
  </p:clrMapOvr>
</p:sldLayout>
</file>

<file path=ppt/slideLayouts/slideLayout156.xml><?xml version="1.0" encoding="utf-8"?>
<p:sldLayout xmlns:a="http://schemas.openxmlformats.org/drawingml/2006/main" xmlns:r="http://schemas.openxmlformats.org/officeDocument/2006/relationships" xmlns:p="http://schemas.openxmlformats.org/presentationml/2006/main" preserve="1" userDrawn="1">
  <p:cSld name="22_Custom Layout">
    <p:spTree>
      <p:nvGrpSpPr>
        <p:cNvPr id="1" name=""/>
        <p:cNvGrpSpPr/>
        <p:nvPr/>
      </p:nvGrpSpPr>
      <p:grpSpPr>
        <a:xfrm>
          <a:off x="0" y="0"/>
          <a:ext cx="0" cy="0"/>
          <a:chOff x="0" y="0"/>
          <a:chExt cx="0" cy="0"/>
        </a:xfrm>
      </p:grpSpPr>
      <p:sp>
        <p:nvSpPr>
          <p:cNvPr id="4" name="Text Placeholder 2"/>
          <p:cNvSpPr>
            <a:spLocks noGrp="1"/>
          </p:cNvSpPr>
          <p:nvPr>
            <p:ph type="body" sz="quarter" idx="62" hasCustomPrompt="1"/>
          </p:nvPr>
        </p:nvSpPr>
        <p:spPr>
          <a:xfrm>
            <a:off x="701675" y="441325"/>
            <a:ext cx="2728091" cy="155645"/>
          </a:xfrm>
          <a:prstGeom prst="rect">
            <a:avLst/>
          </a:prstGeom>
        </p:spPr>
        <p:txBody>
          <a:bodyPr lIns="0" tIns="0" rIns="0" bIns="0"/>
          <a:lstStyle>
            <a:lvl1pPr marL="0" indent="0">
              <a:buNone/>
              <a:defRPr sz="997" b="0" i="0" baseline="0">
                <a:solidFill>
                  <a:schemeClr val="accent2"/>
                </a:solidFill>
                <a:latin typeface="Deutsche Bank Text" charset="0"/>
                <a:ea typeface="Deutsche Bank Text" charset="0"/>
                <a:cs typeface="Deutsche Bank Text" charset="0"/>
              </a:defRPr>
            </a:lvl1pPr>
            <a:lvl2pPr marL="455783" indent="0">
              <a:buNone/>
              <a:defRPr/>
            </a:lvl2pPr>
            <a:lvl3pPr marL="911565" indent="0">
              <a:buNone/>
              <a:defRPr/>
            </a:lvl3pPr>
            <a:lvl4pPr marL="1367348" indent="0">
              <a:buNone/>
              <a:defRPr/>
            </a:lvl4pPr>
            <a:lvl5pPr marL="1823131" indent="0">
              <a:buNone/>
              <a:defRPr/>
            </a:lvl5pPr>
          </a:lstStyle>
          <a:p>
            <a:pPr lvl="0"/>
            <a:r>
              <a:rPr lang="en-US" dirty="0"/>
              <a:t>Deutsche Bank Text Orange 10pt</a:t>
            </a:r>
          </a:p>
        </p:txBody>
      </p:sp>
      <p:sp>
        <p:nvSpPr>
          <p:cNvPr id="5" name="Text Placeholder 5"/>
          <p:cNvSpPr>
            <a:spLocks noGrp="1"/>
          </p:cNvSpPr>
          <p:nvPr>
            <p:ph type="body" sz="quarter" idx="63" hasCustomPrompt="1"/>
          </p:nvPr>
        </p:nvSpPr>
        <p:spPr>
          <a:xfrm>
            <a:off x="701674" y="824430"/>
            <a:ext cx="8532813" cy="478908"/>
          </a:xfrm>
          <a:prstGeom prst="rect">
            <a:avLst/>
          </a:prstGeom>
        </p:spPr>
        <p:txBody>
          <a:bodyPr lIns="0" tIns="0" rIns="0" bIns="0"/>
          <a:lstStyle>
            <a:lvl1pPr marL="0" indent="0">
              <a:lnSpc>
                <a:spcPts val="4000"/>
              </a:lnSpc>
              <a:spcBef>
                <a:spcPts val="0"/>
              </a:spcBef>
              <a:buNone/>
              <a:defRPr sz="3600" baseline="0">
                <a:solidFill>
                  <a:schemeClr val="tx1"/>
                </a:solidFill>
                <a:latin typeface="Deutsche Bank Display" charset="0"/>
                <a:ea typeface="Deutsche Bank Display" charset="0"/>
                <a:cs typeface="Deutsche Bank Display" charset="0"/>
              </a:defRPr>
            </a:lvl1pPr>
            <a:lvl2pPr marL="455783" indent="0">
              <a:buNone/>
              <a:defRPr sz="3600">
                <a:latin typeface="Deutsche Bank Display Beta" charset="0"/>
                <a:ea typeface="Deutsche Bank Display Beta" charset="0"/>
                <a:cs typeface="Deutsche Bank Display Beta" charset="0"/>
              </a:defRPr>
            </a:lvl2pPr>
            <a:lvl3pPr marL="911566" indent="0">
              <a:buNone/>
              <a:defRPr sz="3600">
                <a:latin typeface="Deutsche Bank Display Beta" charset="0"/>
                <a:ea typeface="Deutsche Bank Display Beta" charset="0"/>
                <a:cs typeface="Deutsche Bank Display Beta" charset="0"/>
              </a:defRPr>
            </a:lvl3pPr>
            <a:lvl4pPr marL="1367348" indent="0">
              <a:buNone/>
              <a:defRPr sz="3600">
                <a:latin typeface="Deutsche Bank Display Beta" charset="0"/>
                <a:ea typeface="Deutsche Bank Display Beta" charset="0"/>
                <a:cs typeface="Deutsche Bank Display Beta" charset="0"/>
              </a:defRPr>
            </a:lvl4pPr>
            <a:lvl5pPr marL="1823131" indent="0">
              <a:buNone/>
              <a:defRPr sz="3600">
                <a:latin typeface="Deutsche Bank Display Beta" charset="0"/>
                <a:ea typeface="Deutsche Bank Display Beta" charset="0"/>
                <a:cs typeface="Deutsche Bank Display Beta" charset="0"/>
              </a:defRPr>
            </a:lvl5pPr>
          </a:lstStyle>
          <a:p>
            <a:pPr lvl="0"/>
            <a:r>
              <a:rPr lang="en-US" dirty="0"/>
              <a:t>Deutsche Bank Display Dark Blue 36pt</a:t>
            </a:r>
          </a:p>
        </p:txBody>
      </p:sp>
      <p:sp>
        <p:nvSpPr>
          <p:cNvPr id="7" name="Text Placeholder 6"/>
          <p:cNvSpPr>
            <a:spLocks noGrp="1"/>
          </p:cNvSpPr>
          <p:nvPr>
            <p:ph type="body" sz="quarter" idx="64" hasCustomPrompt="1"/>
          </p:nvPr>
        </p:nvSpPr>
        <p:spPr>
          <a:xfrm>
            <a:off x="702400" y="4016375"/>
            <a:ext cx="1860550" cy="1157288"/>
          </a:xfrm>
          <a:prstGeom prst="rect">
            <a:avLst/>
          </a:prstGeom>
        </p:spPr>
        <p:txBody>
          <a:bodyPr lIns="0" tIns="0" rIns="0" bIns="0"/>
          <a:lstStyle>
            <a:lvl1pPr marL="0" indent="0">
              <a:lnSpc>
                <a:spcPts val="1400"/>
              </a:lnSpc>
              <a:spcBef>
                <a:spcPts val="0"/>
              </a:spcBef>
              <a:buNone/>
              <a:defRPr sz="1200" baseline="0">
                <a:solidFill>
                  <a:schemeClr val="tx1"/>
                </a:solidFill>
                <a:latin typeface="Deutsche Bank Text" charset="0"/>
                <a:ea typeface="Deutsche Bank Text" charset="0"/>
                <a:cs typeface="Deutsche Bank Text" charset="0"/>
              </a:defRPr>
            </a:lvl1pPr>
          </a:lstStyle>
          <a:p>
            <a:pPr lvl="0"/>
            <a:r>
              <a:rPr lang="en-US" dirty="0"/>
              <a:t>Deutsche Bank Text Dark Blue 12pt</a:t>
            </a:r>
          </a:p>
        </p:txBody>
      </p:sp>
      <p:sp>
        <p:nvSpPr>
          <p:cNvPr id="9" name="Picture Placeholder 8"/>
          <p:cNvSpPr>
            <a:spLocks noGrp="1"/>
          </p:cNvSpPr>
          <p:nvPr>
            <p:ph type="pic" sz="quarter" idx="65" hasCustomPrompt="1"/>
          </p:nvPr>
        </p:nvSpPr>
        <p:spPr>
          <a:xfrm>
            <a:off x="701675" y="2985257"/>
            <a:ext cx="715261" cy="715262"/>
          </a:xfrm>
          <a:prstGeom prst="rect">
            <a:avLst/>
          </a:prstGeom>
        </p:spPr>
        <p:txBody>
          <a:bodyPr lIns="0" tIns="0" rIns="0" bIns="0" anchor="ctr"/>
          <a:lstStyle>
            <a:lvl1pPr marL="0" indent="0" algn="ctr">
              <a:buNone/>
              <a:defRPr sz="1200">
                <a:solidFill>
                  <a:schemeClr val="tx2"/>
                </a:solidFill>
                <a:latin typeface="Deutsche Bank Text" charset="0"/>
                <a:ea typeface="Deutsche Bank Text" charset="0"/>
                <a:cs typeface="Deutsche Bank Text" charset="0"/>
              </a:defRPr>
            </a:lvl1pPr>
          </a:lstStyle>
          <a:p>
            <a:r>
              <a:rPr lang="en-US" dirty="0"/>
              <a:t>[Icon]</a:t>
            </a:r>
          </a:p>
        </p:txBody>
      </p:sp>
      <p:sp>
        <p:nvSpPr>
          <p:cNvPr id="10" name="Text Placeholder 6"/>
          <p:cNvSpPr>
            <a:spLocks noGrp="1"/>
          </p:cNvSpPr>
          <p:nvPr>
            <p:ph type="body" sz="quarter" idx="66" hasCustomPrompt="1"/>
          </p:nvPr>
        </p:nvSpPr>
        <p:spPr>
          <a:xfrm>
            <a:off x="3042375" y="4016375"/>
            <a:ext cx="1860550" cy="1157288"/>
          </a:xfrm>
          <a:prstGeom prst="rect">
            <a:avLst/>
          </a:prstGeom>
        </p:spPr>
        <p:txBody>
          <a:bodyPr lIns="0" tIns="0" rIns="0" bIns="0"/>
          <a:lstStyle>
            <a:lvl1pPr marL="0" indent="0">
              <a:lnSpc>
                <a:spcPts val="1400"/>
              </a:lnSpc>
              <a:spcBef>
                <a:spcPts val="0"/>
              </a:spcBef>
              <a:buNone/>
              <a:defRPr sz="1200" baseline="0">
                <a:solidFill>
                  <a:schemeClr val="tx1"/>
                </a:solidFill>
                <a:latin typeface="Deutsche Bank Text" charset="0"/>
                <a:ea typeface="Deutsche Bank Text" charset="0"/>
                <a:cs typeface="Deutsche Bank Text" charset="0"/>
              </a:defRPr>
            </a:lvl1pPr>
          </a:lstStyle>
          <a:p>
            <a:pPr lvl="0"/>
            <a:r>
              <a:rPr lang="en-US" dirty="0"/>
              <a:t>Deutsche Bank Text Dark Blue 12pt</a:t>
            </a:r>
          </a:p>
        </p:txBody>
      </p:sp>
      <p:sp>
        <p:nvSpPr>
          <p:cNvPr id="11" name="Picture Placeholder 8"/>
          <p:cNvSpPr>
            <a:spLocks noGrp="1"/>
          </p:cNvSpPr>
          <p:nvPr>
            <p:ph type="pic" sz="quarter" idx="67" hasCustomPrompt="1"/>
          </p:nvPr>
        </p:nvSpPr>
        <p:spPr>
          <a:xfrm>
            <a:off x="3041650" y="2985257"/>
            <a:ext cx="715261" cy="715262"/>
          </a:xfrm>
          <a:prstGeom prst="rect">
            <a:avLst/>
          </a:prstGeom>
        </p:spPr>
        <p:txBody>
          <a:bodyPr lIns="0" tIns="0" rIns="0" bIns="0" anchor="ctr"/>
          <a:lstStyle>
            <a:lvl1pPr marL="0" indent="0" algn="ctr">
              <a:buNone/>
              <a:defRPr sz="1200">
                <a:solidFill>
                  <a:schemeClr val="tx2"/>
                </a:solidFill>
                <a:latin typeface="Deutsche Bank Text" charset="0"/>
                <a:ea typeface="Deutsche Bank Text" charset="0"/>
                <a:cs typeface="Deutsche Bank Text" charset="0"/>
              </a:defRPr>
            </a:lvl1pPr>
          </a:lstStyle>
          <a:p>
            <a:r>
              <a:rPr lang="en-US" dirty="0"/>
              <a:t>[Icon]</a:t>
            </a:r>
          </a:p>
        </p:txBody>
      </p:sp>
      <p:sp>
        <p:nvSpPr>
          <p:cNvPr id="12" name="Text Placeholder 6"/>
          <p:cNvSpPr>
            <a:spLocks noGrp="1"/>
          </p:cNvSpPr>
          <p:nvPr>
            <p:ph type="body" sz="quarter" idx="68" hasCustomPrompt="1"/>
          </p:nvPr>
        </p:nvSpPr>
        <p:spPr>
          <a:xfrm>
            <a:off x="5418863" y="4016375"/>
            <a:ext cx="1860550" cy="1157288"/>
          </a:xfrm>
          <a:prstGeom prst="rect">
            <a:avLst/>
          </a:prstGeom>
        </p:spPr>
        <p:txBody>
          <a:bodyPr lIns="0" tIns="0" rIns="0" bIns="0"/>
          <a:lstStyle>
            <a:lvl1pPr marL="0" indent="0">
              <a:lnSpc>
                <a:spcPts val="1400"/>
              </a:lnSpc>
              <a:spcBef>
                <a:spcPts val="0"/>
              </a:spcBef>
              <a:buNone/>
              <a:defRPr sz="1200" baseline="0">
                <a:solidFill>
                  <a:schemeClr val="tx1"/>
                </a:solidFill>
                <a:latin typeface="Deutsche Bank Text" charset="0"/>
                <a:ea typeface="Deutsche Bank Text" charset="0"/>
                <a:cs typeface="Deutsche Bank Text" charset="0"/>
              </a:defRPr>
            </a:lvl1pPr>
          </a:lstStyle>
          <a:p>
            <a:pPr lvl="0"/>
            <a:r>
              <a:rPr lang="en-US" dirty="0"/>
              <a:t>Deutsche Bank Text Dark Blue 12pt</a:t>
            </a:r>
          </a:p>
        </p:txBody>
      </p:sp>
      <p:sp>
        <p:nvSpPr>
          <p:cNvPr id="13" name="Picture Placeholder 8"/>
          <p:cNvSpPr>
            <a:spLocks noGrp="1"/>
          </p:cNvSpPr>
          <p:nvPr>
            <p:ph type="pic" sz="quarter" idx="69" hasCustomPrompt="1"/>
          </p:nvPr>
        </p:nvSpPr>
        <p:spPr>
          <a:xfrm>
            <a:off x="5418138" y="2985257"/>
            <a:ext cx="715261" cy="715262"/>
          </a:xfrm>
          <a:prstGeom prst="rect">
            <a:avLst/>
          </a:prstGeom>
        </p:spPr>
        <p:txBody>
          <a:bodyPr lIns="0" tIns="0" rIns="0" bIns="0" anchor="ctr"/>
          <a:lstStyle>
            <a:lvl1pPr marL="0" indent="0" algn="ctr">
              <a:buNone/>
              <a:defRPr sz="1200">
                <a:solidFill>
                  <a:schemeClr val="tx2"/>
                </a:solidFill>
                <a:latin typeface="Deutsche Bank Text" charset="0"/>
                <a:ea typeface="Deutsche Bank Text" charset="0"/>
                <a:cs typeface="Deutsche Bank Text" charset="0"/>
              </a:defRPr>
            </a:lvl1pPr>
          </a:lstStyle>
          <a:p>
            <a:r>
              <a:rPr lang="en-US" dirty="0"/>
              <a:t>[Icon]</a:t>
            </a:r>
          </a:p>
        </p:txBody>
      </p:sp>
      <p:sp>
        <p:nvSpPr>
          <p:cNvPr id="14" name="Text Placeholder 6"/>
          <p:cNvSpPr>
            <a:spLocks noGrp="1"/>
          </p:cNvSpPr>
          <p:nvPr>
            <p:ph type="body" sz="quarter" idx="70" hasCustomPrompt="1"/>
          </p:nvPr>
        </p:nvSpPr>
        <p:spPr>
          <a:xfrm>
            <a:off x="7794625" y="4016375"/>
            <a:ext cx="1860550" cy="1157288"/>
          </a:xfrm>
          <a:prstGeom prst="rect">
            <a:avLst/>
          </a:prstGeom>
        </p:spPr>
        <p:txBody>
          <a:bodyPr lIns="0" tIns="0" rIns="0" bIns="0"/>
          <a:lstStyle>
            <a:lvl1pPr marL="0" indent="0">
              <a:lnSpc>
                <a:spcPts val="1400"/>
              </a:lnSpc>
              <a:spcBef>
                <a:spcPts val="0"/>
              </a:spcBef>
              <a:buNone/>
              <a:defRPr sz="1200" baseline="0">
                <a:solidFill>
                  <a:schemeClr val="tx1"/>
                </a:solidFill>
                <a:latin typeface="Deutsche Bank Text" charset="0"/>
                <a:ea typeface="Deutsche Bank Text" charset="0"/>
                <a:cs typeface="Deutsche Bank Text" charset="0"/>
              </a:defRPr>
            </a:lvl1pPr>
          </a:lstStyle>
          <a:p>
            <a:pPr lvl="0"/>
            <a:r>
              <a:rPr lang="en-US" dirty="0"/>
              <a:t>Deutsche Bank Text Dark Blue 12pt</a:t>
            </a:r>
          </a:p>
        </p:txBody>
      </p:sp>
      <p:sp>
        <p:nvSpPr>
          <p:cNvPr id="15" name="Picture Placeholder 8"/>
          <p:cNvSpPr>
            <a:spLocks noGrp="1"/>
          </p:cNvSpPr>
          <p:nvPr>
            <p:ph type="pic" sz="quarter" idx="71" hasCustomPrompt="1"/>
          </p:nvPr>
        </p:nvSpPr>
        <p:spPr>
          <a:xfrm>
            <a:off x="7793900" y="2985257"/>
            <a:ext cx="715261" cy="715262"/>
          </a:xfrm>
          <a:prstGeom prst="rect">
            <a:avLst/>
          </a:prstGeom>
        </p:spPr>
        <p:txBody>
          <a:bodyPr lIns="0" tIns="0" rIns="0" bIns="0" anchor="ctr"/>
          <a:lstStyle>
            <a:lvl1pPr marL="0" indent="0" algn="ctr">
              <a:buNone/>
              <a:defRPr sz="1200">
                <a:solidFill>
                  <a:schemeClr val="tx2"/>
                </a:solidFill>
                <a:latin typeface="Deutsche Bank Text" charset="0"/>
                <a:ea typeface="Deutsche Bank Text" charset="0"/>
                <a:cs typeface="Deutsche Bank Text" charset="0"/>
              </a:defRPr>
            </a:lvl1pPr>
          </a:lstStyle>
          <a:p>
            <a:r>
              <a:rPr lang="en-US" dirty="0"/>
              <a:t>[Icon]</a:t>
            </a:r>
          </a:p>
        </p:txBody>
      </p:sp>
      <p:sp>
        <p:nvSpPr>
          <p:cNvPr id="16" name="Text Placeholder 6"/>
          <p:cNvSpPr>
            <a:spLocks noGrp="1"/>
          </p:cNvSpPr>
          <p:nvPr>
            <p:ph type="body" sz="quarter" idx="72" hasCustomPrompt="1"/>
          </p:nvPr>
        </p:nvSpPr>
        <p:spPr>
          <a:xfrm>
            <a:off x="702650" y="6764338"/>
            <a:ext cx="9324000" cy="268287"/>
          </a:xfrm>
          <a:prstGeom prst="rect">
            <a:avLst/>
          </a:prstGeom>
        </p:spPr>
        <p:txBody>
          <a:bodyPr lIns="0" tIns="0" rIns="0" bIns="0" anchor="b"/>
          <a:lstStyle>
            <a:lvl1pPr marL="0" indent="0">
              <a:lnSpc>
                <a:spcPts val="800"/>
              </a:lnSpc>
              <a:spcBef>
                <a:spcPts val="0"/>
              </a:spcBef>
              <a:buNone/>
              <a:defRPr sz="800">
                <a:solidFill>
                  <a:schemeClr val="tx2"/>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8pt</a:t>
            </a:r>
          </a:p>
        </p:txBody>
      </p:sp>
    </p:spTree>
    <p:extLst>
      <p:ext uri="{BB962C8B-B14F-4D97-AF65-F5344CB8AC3E}">
        <p14:creationId xmlns:p14="http://schemas.microsoft.com/office/powerpoint/2010/main" val="1783408194"/>
      </p:ext>
    </p:extLst>
  </p:cSld>
  <p:clrMapOvr>
    <a:masterClrMapping/>
  </p:clrMapOvr>
</p:sldLayout>
</file>

<file path=ppt/slideLayouts/slideLayout157.xml><?xml version="1.0" encoding="utf-8"?>
<p:sldLayout xmlns:a="http://schemas.openxmlformats.org/drawingml/2006/main" xmlns:r="http://schemas.openxmlformats.org/officeDocument/2006/relationships" xmlns:p="http://schemas.openxmlformats.org/presentationml/2006/main" preserve="1" userDrawn="1">
  <p:cSld name="23_Custom Layout">
    <p:spTree>
      <p:nvGrpSpPr>
        <p:cNvPr id="1" name=""/>
        <p:cNvGrpSpPr/>
        <p:nvPr/>
      </p:nvGrpSpPr>
      <p:grpSpPr>
        <a:xfrm>
          <a:off x="0" y="0"/>
          <a:ext cx="0" cy="0"/>
          <a:chOff x="0" y="0"/>
          <a:chExt cx="0" cy="0"/>
        </a:xfrm>
      </p:grpSpPr>
      <p:sp>
        <p:nvSpPr>
          <p:cNvPr id="3" name="Text Placeholder 2"/>
          <p:cNvSpPr>
            <a:spLocks noGrp="1"/>
          </p:cNvSpPr>
          <p:nvPr>
            <p:ph type="body" sz="quarter" idx="62" hasCustomPrompt="1"/>
          </p:nvPr>
        </p:nvSpPr>
        <p:spPr>
          <a:xfrm>
            <a:off x="701675" y="441325"/>
            <a:ext cx="2728091" cy="155645"/>
          </a:xfrm>
          <a:prstGeom prst="rect">
            <a:avLst/>
          </a:prstGeom>
        </p:spPr>
        <p:txBody>
          <a:bodyPr lIns="0" tIns="0" rIns="0" bIns="0"/>
          <a:lstStyle>
            <a:lvl1pPr marL="0" indent="0">
              <a:buNone/>
              <a:defRPr sz="997" b="0" i="0" baseline="0">
                <a:solidFill>
                  <a:schemeClr val="accent2"/>
                </a:solidFill>
                <a:latin typeface="Deutsche Bank Text" charset="0"/>
                <a:ea typeface="Deutsche Bank Text" charset="0"/>
                <a:cs typeface="Deutsche Bank Text" charset="0"/>
              </a:defRPr>
            </a:lvl1pPr>
            <a:lvl2pPr marL="455783" indent="0">
              <a:buNone/>
              <a:defRPr/>
            </a:lvl2pPr>
            <a:lvl3pPr marL="911565" indent="0">
              <a:buNone/>
              <a:defRPr/>
            </a:lvl3pPr>
            <a:lvl4pPr marL="1367348" indent="0">
              <a:buNone/>
              <a:defRPr/>
            </a:lvl4pPr>
            <a:lvl5pPr marL="1823131" indent="0">
              <a:buNone/>
              <a:defRPr/>
            </a:lvl5pPr>
          </a:lstStyle>
          <a:p>
            <a:pPr lvl="0"/>
            <a:r>
              <a:rPr lang="en-US" dirty="0"/>
              <a:t>Deutsche Bank Text Orange 10pt</a:t>
            </a:r>
          </a:p>
        </p:txBody>
      </p:sp>
      <p:sp>
        <p:nvSpPr>
          <p:cNvPr id="4" name="Text Placeholder 5"/>
          <p:cNvSpPr>
            <a:spLocks noGrp="1"/>
          </p:cNvSpPr>
          <p:nvPr>
            <p:ph type="body" sz="quarter" idx="63" hasCustomPrompt="1"/>
          </p:nvPr>
        </p:nvSpPr>
        <p:spPr>
          <a:xfrm>
            <a:off x="701674" y="824430"/>
            <a:ext cx="8532813" cy="478908"/>
          </a:xfrm>
          <a:prstGeom prst="rect">
            <a:avLst/>
          </a:prstGeom>
        </p:spPr>
        <p:txBody>
          <a:bodyPr lIns="0" tIns="0" rIns="0" bIns="0"/>
          <a:lstStyle>
            <a:lvl1pPr marL="0" indent="0">
              <a:lnSpc>
                <a:spcPts val="4000"/>
              </a:lnSpc>
              <a:spcBef>
                <a:spcPts val="0"/>
              </a:spcBef>
              <a:buNone/>
              <a:defRPr sz="3600" baseline="0">
                <a:solidFill>
                  <a:schemeClr val="tx1"/>
                </a:solidFill>
                <a:latin typeface="Deutsche Bank Display" charset="0"/>
                <a:ea typeface="Deutsche Bank Display" charset="0"/>
                <a:cs typeface="Deutsche Bank Display" charset="0"/>
              </a:defRPr>
            </a:lvl1pPr>
            <a:lvl2pPr marL="455783" indent="0">
              <a:buNone/>
              <a:defRPr sz="3600">
                <a:latin typeface="Deutsche Bank Display Beta" charset="0"/>
                <a:ea typeface="Deutsche Bank Display Beta" charset="0"/>
                <a:cs typeface="Deutsche Bank Display Beta" charset="0"/>
              </a:defRPr>
            </a:lvl2pPr>
            <a:lvl3pPr marL="911566" indent="0">
              <a:buNone/>
              <a:defRPr sz="3600">
                <a:latin typeface="Deutsche Bank Display Beta" charset="0"/>
                <a:ea typeface="Deutsche Bank Display Beta" charset="0"/>
                <a:cs typeface="Deutsche Bank Display Beta" charset="0"/>
              </a:defRPr>
            </a:lvl3pPr>
            <a:lvl4pPr marL="1367348" indent="0">
              <a:buNone/>
              <a:defRPr sz="3600">
                <a:latin typeface="Deutsche Bank Display Beta" charset="0"/>
                <a:ea typeface="Deutsche Bank Display Beta" charset="0"/>
                <a:cs typeface="Deutsche Bank Display Beta" charset="0"/>
              </a:defRPr>
            </a:lvl4pPr>
            <a:lvl5pPr marL="1823131" indent="0">
              <a:buNone/>
              <a:defRPr sz="3600">
                <a:latin typeface="Deutsche Bank Display Beta" charset="0"/>
                <a:ea typeface="Deutsche Bank Display Beta" charset="0"/>
                <a:cs typeface="Deutsche Bank Display Beta" charset="0"/>
              </a:defRPr>
            </a:lvl5pPr>
          </a:lstStyle>
          <a:p>
            <a:pPr lvl="0"/>
            <a:r>
              <a:rPr lang="en-US" dirty="0"/>
              <a:t>Deutsche Bank Display Dark Blue 36pt</a:t>
            </a:r>
          </a:p>
        </p:txBody>
      </p:sp>
      <p:sp>
        <p:nvSpPr>
          <p:cNvPr id="7" name="Picture Placeholder 8"/>
          <p:cNvSpPr>
            <a:spLocks noGrp="1"/>
          </p:cNvSpPr>
          <p:nvPr>
            <p:ph type="pic" sz="quarter" idx="65" hasCustomPrompt="1"/>
          </p:nvPr>
        </p:nvSpPr>
        <p:spPr>
          <a:xfrm>
            <a:off x="707300" y="2985257"/>
            <a:ext cx="715261" cy="715262"/>
          </a:xfrm>
          <a:prstGeom prst="rect">
            <a:avLst/>
          </a:prstGeom>
        </p:spPr>
        <p:txBody>
          <a:bodyPr lIns="0" tIns="0" rIns="0" bIns="0" anchor="ctr"/>
          <a:lstStyle>
            <a:lvl1pPr marL="0" indent="0" algn="ctr">
              <a:buNone/>
              <a:defRPr sz="1200">
                <a:solidFill>
                  <a:schemeClr val="tx2"/>
                </a:solidFill>
                <a:latin typeface="Deutsche Bank Text" charset="0"/>
                <a:ea typeface="Deutsche Bank Text" charset="0"/>
                <a:cs typeface="Deutsche Bank Text" charset="0"/>
              </a:defRPr>
            </a:lvl1pPr>
          </a:lstStyle>
          <a:p>
            <a:r>
              <a:rPr lang="en-US" dirty="0"/>
              <a:t>[Icon]</a:t>
            </a:r>
          </a:p>
        </p:txBody>
      </p:sp>
      <p:sp>
        <p:nvSpPr>
          <p:cNvPr id="9" name="Text Placeholder 8"/>
          <p:cNvSpPr>
            <a:spLocks noGrp="1"/>
          </p:cNvSpPr>
          <p:nvPr>
            <p:ph type="body" sz="quarter" idx="73" hasCustomPrompt="1"/>
          </p:nvPr>
        </p:nvSpPr>
        <p:spPr>
          <a:xfrm>
            <a:off x="1457325" y="2940313"/>
            <a:ext cx="3024188" cy="346897"/>
          </a:xfrm>
          <a:prstGeom prst="rect">
            <a:avLst/>
          </a:prstGeom>
        </p:spPr>
        <p:txBody>
          <a:bodyPr lIns="0" tIns="0" rIns="0" bIns="0"/>
          <a:lstStyle>
            <a:lvl1pPr marL="0" indent="0">
              <a:buNone/>
              <a:defRPr lang="en-US" sz="2600" baseline="0" dirty="0">
                <a:solidFill>
                  <a:schemeClr val="tx1"/>
                </a:solidFill>
                <a:latin typeface="Deutsche Bank Display" charset="0"/>
                <a:ea typeface="Deutsche Bank Display" charset="0"/>
                <a:cs typeface="Deutsche Bank Display" charset="0"/>
              </a:defRPr>
            </a:lvl1pPr>
            <a:lvl2pPr marL="455783" indent="0">
              <a:buNone/>
              <a:defRPr sz="2600">
                <a:latin typeface="Deutsche Bank Display Beta" charset="0"/>
                <a:ea typeface="Deutsche Bank Display Beta" charset="0"/>
                <a:cs typeface="Deutsche Bank Display Beta" charset="0"/>
              </a:defRPr>
            </a:lvl2pPr>
            <a:lvl3pPr marL="911566" indent="0">
              <a:buNone/>
              <a:defRPr sz="2600">
                <a:latin typeface="Deutsche Bank Display Beta" charset="0"/>
                <a:ea typeface="Deutsche Bank Display Beta" charset="0"/>
                <a:cs typeface="Deutsche Bank Display Beta" charset="0"/>
              </a:defRPr>
            </a:lvl3pPr>
            <a:lvl4pPr marL="1367348" indent="0">
              <a:buNone/>
              <a:defRPr sz="2600">
                <a:latin typeface="Deutsche Bank Display Beta" charset="0"/>
                <a:ea typeface="Deutsche Bank Display Beta" charset="0"/>
                <a:cs typeface="Deutsche Bank Display Beta" charset="0"/>
              </a:defRPr>
            </a:lvl4pPr>
            <a:lvl5pPr marL="1823131" indent="0">
              <a:buNone/>
              <a:defRPr sz="2600">
                <a:latin typeface="Deutsche Bank Display Beta" charset="0"/>
                <a:ea typeface="Deutsche Bank Display Beta" charset="0"/>
                <a:cs typeface="Deutsche Bank Display Beta" charset="0"/>
              </a:defRPr>
            </a:lvl5pPr>
          </a:lstStyle>
          <a:p>
            <a:pPr lvl="0"/>
            <a:r>
              <a:rPr lang="en-US" dirty="0"/>
              <a:t>Deutsche Bank Display Dark Blue 26pt</a:t>
            </a:r>
          </a:p>
        </p:txBody>
      </p:sp>
      <p:sp>
        <p:nvSpPr>
          <p:cNvPr id="10" name="Text Placeholder 8"/>
          <p:cNvSpPr>
            <a:spLocks noGrp="1"/>
          </p:cNvSpPr>
          <p:nvPr>
            <p:ph type="body" sz="quarter" idx="74" hasCustomPrompt="1"/>
          </p:nvPr>
        </p:nvSpPr>
        <p:spPr>
          <a:xfrm>
            <a:off x="1457325" y="3376772"/>
            <a:ext cx="3024188" cy="701915"/>
          </a:xfrm>
          <a:prstGeom prst="rect">
            <a:avLst/>
          </a:prstGeom>
        </p:spPr>
        <p:txBody>
          <a:bodyPr lIns="0" tIns="0" rIns="0" bIns="0"/>
          <a:lstStyle>
            <a:lvl1pPr marL="0" indent="0">
              <a:lnSpc>
                <a:spcPts val="1400"/>
              </a:lnSpc>
              <a:spcBef>
                <a:spcPts val="0"/>
              </a:spcBef>
              <a:buNone/>
              <a:defRPr lang="en-US" sz="1200" dirty="0">
                <a:solidFill>
                  <a:schemeClr val="tx2"/>
                </a:solidFill>
                <a:latin typeface="Deutsche Bank Text" charset="0"/>
                <a:ea typeface="Deutsche Bank Text" charset="0"/>
                <a:cs typeface="Deutsche Bank Text" charset="0"/>
              </a:defRPr>
            </a:lvl1pPr>
            <a:lvl2pPr marL="455783" indent="0">
              <a:buNone/>
              <a:defRPr sz="2600">
                <a:latin typeface="Deutsche Bank Display Beta" charset="0"/>
                <a:ea typeface="Deutsche Bank Display Beta" charset="0"/>
                <a:cs typeface="Deutsche Bank Display Beta" charset="0"/>
              </a:defRPr>
            </a:lvl2pPr>
            <a:lvl3pPr marL="911566" indent="0">
              <a:buNone/>
              <a:defRPr sz="2600">
                <a:latin typeface="Deutsche Bank Display Beta" charset="0"/>
                <a:ea typeface="Deutsche Bank Display Beta" charset="0"/>
                <a:cs typeface="Deutsche Bank Display Beta" charset="0"/>
              </a:defRPr>
            </a:lvl3pPr>
            <a:lvl4pPr marL="1367348" indent="0">
              <a:buNone/>
              <a:defRPr sz="2600">
                <a:latin typeface="Deutsche Bank Display Beta" charset="0"/>
                <a:ea typeface="Deutsche Bank Display Beta" charset="0"/>
                <a:cs typeface="Deutsche Bank Display Beta" charset="0"/>
              </a:defRPr>
            </a:lvl4pPr>
            <a:lvl5pPr marL="1823131" indent="0">
              <a:buNone/>
              <a:defRPr sz="2600">
                <a:latin typeface="Deutsche Bank Display Beta" charset="0"/>
                <a:ea typeface="Deutsche Bank Display Beta" charset="0"/>
                <a:cs typeface="Deutsche Bank Display Beta" charset="0"/>
              </a:defRPr>
            </a:lvl5pPr>
          </a:lstStyle>
          <a:p>
            <a:pPr lvl="0"/>
            <a:r>
              <a:rPr lang="en-US" dirty="0"/>
              <a:t>Deutsche Bank Text Dark Grey 12pt</a:t>
            </a:r>
          </a:p>
        </p:txBody>
      </p:sp>
      <p:sp>
        <p:nvSpPr>
          <p:cNvPr id="14" name="Picture Placeholder 8"/>
          <p:cNvSpPr>
            <a:spLocks noGrp="1"/>
          </p:cNvSpPr>
          <p:nvPr>
            <p:ph type="pic" sz="quarter" idx="75" hasCustomPrompt="1"/>
          </p:nvPr>
        </p:nvSpPr>
        <p:spPr>
          <a:xfrm>
            <a:off x="5350577" y="2985257"/>
            <a:ext cx="715261" cy="715262"/>
          </a:xfrm>
          <a:prstGeom prst="rect">
            <a:avLst/>
          </a:prstGeom>
        </p:spPr>
        <p:txBody>
          <a:bodyPr lIns="0" tIns="0" rIns="0" bIns="0" anchor="ctr"/>
          <a:lstStyle>
            <a:lvl1pPr marL="0" indent="0" algn="ctr">
              <a:buNone/>
              <a:defRPr sz="1200">
                <a:solidFill>
                  <a:schemeClr val="tx2"/>
                </a:solidFill>
                <a:latin typeface="Deutsche Bank Text" charset="0"/>
                <a:ea typeface="Deutsche Bank Text" charset="0"/>
                <a:cs typeface="Deutsche Bank Text" charset="0"/>
              </a:defRPr>
            </a:lvl1pPr>
          </a:lstStyle>
          <a:p>
            <a:r>
              <a:rPr lang="en-US" dirty="0"/>
              <a:t>[Icon]</a:t>
            </a:r>
          </a:p>
        </p:txBody>
      </p:sp>
      <p:sp>
        <p:nvSpPr>
          <p:cNvPr id="15" name="Text Placeholder 8"/>
          <p:cNvSpPr>
            <a:spLocks noGrp="1"/>
          </p:cNvSpPr>
          <p:nvPr>
            <p:ph type="body" sz="quarter" idx="76" hasCustomPrompt="1"/>
          </p:nvPr>
        </p:nvSpPr>
        <p:spPr>
          <a:xfrm>
            <a:off x="6210300" y="2940313"/>
            <a:ext cx="3024188" cy="346897"/>
          </a:xfrm>
          <a:prstGeom prst="rect">
            <a:avLst/>
          </a:prstGeom>
        </p:spPr>
        <p:txBody>
          <a:bodyPr lIns="0" tIns="0" rIns="0" bIns="0"/>
          <a:lstStyle>
            <a:lvl1pPr marL="0" indent="0">
              <a:buNone/>
              <a:defRPr lang="en-US" sz="2600" dirty="0">
                <a:solidFill>
                  <a:schemeClr val="tx1"/>
                </a:solidFill>
                <a:latin typeface="Deutsche Bank Display" charset="0"/>
                <a:ea typeface="Deutsche Bank Display" charset="0"/>
                <a:cs typeface="Deutsche Bank Display" charset="0"/>
              </a:defRPr>
            </a:lvl1pPr>
            <a:lvl2pPr marL="455783" indent="0">
              <a:buNone/>
              <a:defRPr sz="2600">
                <a:latin typeface="Deutsche Bank Display Beta" charset="0"/>
                <a:ea typeface="Deutsche Bank Display Beta" charset="0"/>
                <a:cs typeface="Deutsche Bank Display Beta" charset="0"/>
              </a:defRPr>
            </a:lvl2pPr>
            <a:lvl3pPr marL="911566" indent="0">
              <a:buNone/>
              <a:defRPr sz="2600">
                <a:latin typeface="Deutsche Bank Display Beta" charset="0"/>
                <a:ea typeface="Deutsche Bank Display Beta" charset="0"/>
                <a:cs typeface="Deutsche Bank Display Beta" charset="0"/>
              </a:defRPr>
            </a:lvl3pPr>
            <a:lvl4pPr marL="1367348" indent="0">
              <a:buNone/>
              <a:defRPr sz="2600">
                <a:latin typeface="Deutsche Bank Display Beta" charset="0"/>
                <a:ea typeface="Deutsche Bank Display Beta" charset="0"/>
                <a:cs typeface="Deutsche Bank Display Beta" charset="0"/>
              </a:defRPr>
            </a:lvl4pPr>
            <a:lvl5pPr marL="1823131" indent="0">
              <a:buNone/>
              <a:defRPr sz="2600">
                <a:latin typeface="Deutsche Bank Display Beta" charset="0"/>
                <a:ea typeface="Deutsche Bank Display Beta" charset="0"/>
                <a:cs typeface="Deutsche Bank Display Beta" charset="0"/>
              </a:defRPr>
            </a:lvl5pPr>
          </a:lstStyle>
          <a:p>
            <a:pPr lvl="0"/>
            <a:r>
              <a:rPr lang="en-US" dirty="0"/>
              <a:t>Deutsche Bank Display Dark Blue 26pt</a:t>
            </a:r>
          </a:p>
        </p:txBody>
      </p:sp>
      <p:sp>
        <p:nvSpPr>
          <p:cNvPr id="16" name="Text Placeholder 8"/>
          <p:cNvSpPr>
            <a:spLocks noGrp="1"/>
          </p:cNvSpPr>
          <p:nvPr>
            <p:ph type="body" sz="quarter" idx="77" hasCustomPrompt="1"/>
          </p:nvPr>
        </p:nvSpPr>
        <p:spPr>
          <a:xfrm>
            <a:off x="6210299" y="3376772"/>
            <a:ext cx="3024187" cy="701915"/>
          </a:xfrm>
          <a:prstGeom prst="rect">
            <a:avLst/>
          </a:prstGeom>
        </p:spPr>
        <p:txBody>
          <a:bodyPr lIns="0" tIns="0" rIns="0" bIns="0"/>
          <a:lstStyle>
            <a:lvl1pPr marL="0" indent="0">
              <a:lnSpc>
                <a:spcPts val="1400"/>
              </a:lnSpc>
              <a:spcBef>
                <a:spcPts val="0"/>
              </a:spcBef>
              <a:buNone/>
              <a:defRPr lang="en-US" sz="1200" dirty="0">
                <a:solidFill>
                  <a:schemeClr val="tx2"/>
                </a:solidFill>
                <a:latin typeface="Deutsche Bank Text" charset="0"/>
                <a:ea typeface="Deutsche Bank Text" charset="0"/>
                <a:cs typeface="Deutsche Bank Text" charset="0"/>
              </a:defRPr>
            </a:lvl1pPr>
            <a:lvl2pPr marL="455783" indent="0">
              <a:buNone/>
              <a:defRPr sz="2600">
                <a:latin typeface="Deutsche Bank Display Beta" charset="0"/>
                <a:ea typeface="Deutsche Bank Display Beta" charset="0"/>
                <a:cs typeface="Deutsche Bank Display Beta" charset="0"/>
              </a:defRPr>
            </a:lvl2pPr>
            <a:lvl3pPr marL="911566" indent="0">
              <a:buNone/>
              <a:defRPr sz="2600">
                <a:latin typeface="Deutsche Bank Display Beta" charset="0"/>
                <a:ea typeface="Deutsche Bank Display Beta" charset="0"/>
                <a:cs typeface="Deutsche Bank Display Beta" charset="0"/>
              </a:defRPr>
            </a:lvl3pPr>
            <a:lvl4pPr marL="1367348" indent="0">
              <a:buNone/>
              <a:defRPr sz="2600">
                <a:latin typeface="Deutsche Bank Display Beta" charset="0"/>
                <a:ea typeface="Deutsche Bank Display Beta" charset="0"/>
                <a:cs typeface="Deutsche Bank Display Beta" charset="0"/>
              </a:defRPr>
            </a:lvl4pPr>
            <a:lvl5pPr marL="1823131" indent="0">
              <a:buNone/>
              <a:defRPr sz="2600">
                <a:latin typeface="Deutsche Bank Display Beta" charset="0"/>
                <a:ea typeface="Deutsche Bank Display Beta" charset="0"/>
                <a:cs typeface="Deutsche Bank Display Beta" charset="0"/>
              </a:defRPr>
            </a:lvl5pPr>
          </a:lstStyle>
          <a:p>
            <a:pPr lvl="0"/>
            <a:r>
              <a:rPr lang="en-US" dirty="0"/>
              <a:t>Deutsche Bank Text Dark Grey 12pt</a:t>
            </a:r>
          </a:p>
        </p:txBody>
      </p:sp>
      <p:sp>
        <p:nvSpPr>
          <p:cNvPr id="17" name="Picture Placeholder 8"/>
          <p:cNvSpPr>
            <a:spLocks noGrp="1"/>
          </p:cNvSpPr>
          <p:nvPr>
            <p:ph type="pic" sz="quarter" idx="78" hasCustomPrompt="1"/>
          </p:nvPr>
        </p:nvSpPr>
        <p:spPr>
          <a:xfrm>
            <a:off x="707300" y="4686736"/>
            <a:ext cx="715261" cy="715262"/>
          </a:xfrm>
          <a:prstGeom prst="rect">
            <a:avLst/>
          </a:prstGeom>
        </p:spPr>
        <p:txBody>
          <a:bodyPr lIns="0" tIns="0" rIns="0" bIns="0" anchor="ctr"/>
          <a:lstStyle>
            <a:lvl1pPr marL="0" indent="0" algn="ctr">
              <a:buNone/>
              <a:defRPr sz="1200">
                <a:solidFill>
                  <a:schemeClr val="tx2"/>
                </a:solidFill>
                <a:latin typeface="Deutsche Bank Text" charset="0"/>
                <a:ea typeface="Deutsche Bank Text" charset="0"/>
                <a:cs typeface="Deutsche Bank Text" charset="0"/>
              </a:defRPr>
            </a:lvl1pPr>
          </a:lstStyle>
          <a:p>
            <a:r>
              <a:rPr lang="en-US" dirty="0"/>
              <a:t>[Icon]</a:t>
            </a:r>
          </a:p>
        </p:txBody>
      </p:sp>
      <p:sp>
        <p:nvSpPr>
          <p:cNvPr id="18" name="Text Placeholder 8"/>
          <p:cNvSpPr>
            <a:spLocks noGrp="1"/>
          </p:cNvSpPr>
          <p:nvPr>
            <p:ph type="body" sz="quarter" idx="79" hasCustomPrompt="1"/>
          </p:nvPr>
        </p:nvSpPr>
        <p:spPr>
          <a:xfrm>
            <a:off x="1457325" y="4641792"/>
            <a:ext cx="3024188" cy="346897"/>
          </a:xfrm>
          <a:prstGeom prst="rect">
            <a:avLst/>
          </a:prstGeom>
        </p:spPr>
        <p:txBody>
          <a:bodyPr lIns="0" tIns="0" rIns="0" bIns="0"/>
          <a:lstStyle>
            <a:lvl1pPr marL="0" indent="0">
              <a:buNone/>
              <a:defRPr lang="en-US" sz="2600" dirty="0">
                <a:solidFill>
                  <a:schemeClr val="tx1"/>
                </a:solidFill>
                <a:latin typeface="Deutsche Bank Display" charset="0"/>
                <a:ea typeface="Deutsche Bank Display" charset="0"/>
                <a:cs typeface="Deutsche Bank Display" charset="0"/>
              </a:defRPr>
            </a:lvl1pPr>
            <a:lvl2pPr marL="455783" indent="0">
              <a:buNone/>
              <a:defRPr sz="2600">
                <a:latin typeface="Deutsche Bank Display Beta" charset="0"/>
                <a:ea typeface="Deutsche Bank Display Beta" charset="0"/>
                <a:cs typeface="Deutsche Bank Display Beta" charset="0"/>
              </a:defRPr>
            </a:lvl2pPr>
            <a:lvl3pPr marL="911566" indent="0">
              <a:buNone/>
              <a:defRPr sz="2600">
                <a:latin typeface="Deutsche Bank Display Beta" charset="0"/>
                <a:ea typeface="Deutsche Bank Display Beta" charset="0"/>
                <a:cs typeface="Deutsche Bank Display Beta" charset="0"/>
              </a:defRPr>
            </a:lvl3pPr>
            <a:lvl4pPr marL="1367348" indent="0">
              <a:buNone/>
              <a:defRPr sz="2600">
                <a:latin typeface="Deutsche Bank Display Beta" charset="0"/>
                <a:ea typeface="Deutsche Bank Display Beta" charset="0"/>
                <a:cs typeface="Deutsche Bank Display Beta" charset="0"/>
              </a:defRPr>
            </a:lvl4pPr>
            <a:lvl5pPr marL="1823131" indent="0">
              <a:buNone/>
              <a:defRPr sz="2600">
                <a:latin typeface="Deutsche Bank Display Beta" charset="0"/>
                <a:ea typeface="Deutsche Bank Display Beta" charset="0"/>
                <a:cs typeface="Deutsche Bank Display Beta" charset="0"/>
              </a:defRPr>
            </a:lvl5pPr>
          </a:lstStyle>
          <a:p>
            <a:pPr lvl="0"/>
            <a:r>
              <a:rPr lang="en-US" dirty="0"/>
              <a:t>Deutsche Bank Display Dark Blue 26pt</a:t>
            </a:r>
          </a:p>
        </p:txBody>
      </p:sp>
      <p:sp>
        <p:nvSpPr>
          <p:cNvPr id="19" name="Text Placeholder 8"/>
          <p:cNvSpPr>
            <a:spLocks noGrp="1"/>
          </p:cNvSpPr>
          <p:nvPr>
            <p:ph type="body" sz="quarter" idx="80" hasCustomPrompt="1"/>
          </p:nvPr>
        </p:nvSpPr>
        <p:spPr>
          <a:xfrm>
            <a:off x="1457325" y="5078251"/>
            <a:ext cx="3024188" cy="701915"/>
          </a:xfrm>
          <a:prstGeom prst="rect">
            <a:avLst/>
          </a:prstGeom>
        </p:spPr>
        <p:txBody>
          <a:bodyPr lIns="0" tIns="0" rIns="0" bIns="0"/>
          <a:lstStyle>
            <a:lvl1pPr marL="0" indent="0">
              <a:lnSpc>
                <a:spcPts val="1400"/>
              </a:lnSpc>
              <a:spcBef>
                <a:spcPts val="0"/>
              </a:spcBef>
              <a:buNone/>
              <a:defRPr lang="en-US" sz="1200" dirty="0">
                <a:solidFill>
                  <a:schemeClr val="tx2"/>
                </a:solidFill>
                <a:latin typeface="Deutsche Bank Text" charset="0"/>
                <a:ea typeface="Deutsche Bank Text" charset="0"/>
                <a:cs typeface="Deutsche Bank Text" charset="0"/>
              </a:defRPr>
            </a:lvl1pPr>
            <a:lvl2pPr marL="455783" indent="0">
              <a:buNone/>
              <a:defRPr sz="2600">
                <a:latin typeface="Deutsche Bank Display Beta" charset="0"/>
                <a:ea typeface="Deutsche Bank Display Beta" charset="0"/>
                <a:cs typeface="Deutsche Bank Display Beta" charset="0"/>
              </a:defRPr>
            </a:lvl2pPr>
            <a:lvl3pPr marL="911566" indent="0">
              <a:buNone/>
              <a:defRPr sz="2600">
                <a:latin typeface="Deutsche Bank Display Beta" charset="0"/>
                <a:ea typeface="Deutsche Bank Display Beta" charset="0"/>
                <a:cs typeface="Deutsche Bank Display Beta" charset="0"/>
              </a:defRPr>
            </a:lvl3pPr>
            <a:lvl4pPr marL="1367348" indent="0">
              <a:buNone/>
              <a:defRPr sz="2600">
                <a:latin typeface="Deutsche Bank Display Beta" charset="0"/>
                <a:ea typeface="Deutsche Bank Display Beta" charset="0"/>
                <a:cs typeface="Deutsche Bank Display Beta" charset="0"/>
              </a:defRPr>
            </a:lvl4pPr>
            <a:lvl5pPr marL="1823131" indent="0">
              <a:buNone/>
              <a:defRPr sz="2600">
                <a:latin typeface="Deutsche Bank Display Beta" charset="0"/>
                <a:ea typeface="Deutsche Bank Display Beta" charset="0"/>
                <a:cs typeface="Deutsche Bank Display Beta" charset="0"/>
              </a:defRPr>
            </a:lvl5pPr>
          </a:lstStyle>
          <a:p>
            <a:pPr lvl="0"/>
            <a:r>
              <a:rPr lang="en-US" dirty="0"/>
              <a:t>Deutsche Bank Text Dark Grey 12pt</a:t>
            </a:r>
          </a:p>
        </p:txBody>
      </p:sp>
      <p:sp>
        <p:nvSpPr>
          <p:cNvPr id="20" name="Picture Placeholder 8"/>
          <p:cNvSpPr>
            <a:spLocks noGrp="1"/>
          </p:cNvSpPr>
          <p:nvPr>
            <p:ph type="pic" sz="quarter" idx="81" hasCustomPrompt="1"/>
          </p:nvPr>
        </p:nvSpPr>
        <p:spPr>
          <a:xfrm>
            <a:off x="5346700" y="4686736"/>
            <a:ext cx="715261" cy="715262"/>
          </a:xfrm>
          <a:prstGeom prst="rect">
            <a:avLst/>
          </a:prstGeom>
        </p:spPr>
        <p:txBody>
          <a:bodyPr lIns="0" tIns="0" rIns="0" bIns="0" anchor="ctr"/>
          <a:lstStyle>
            <a:lvl1pPr marL="0" indent="0" algn="ctr">
              <a:buNone/>
              <a:defRPr sz="1200">
                <a:solidFill>
                  <a:schemeClr val="tx2"/>
                </a:solidFill>
                <a:latin typeface="Deutsche Bank Text" charset="0"/>
                <a:ea typeface="Deutsche Bank Text" charset="0"/>
                <a:cs typeface="Deutsche Bank Text" charset="0"/>
              </a:defRPr>
            </a:lvl1pPr>
          </a:lstStyle>
          <a:p>
            <a:r>
              <a:rPr lang="en-US" dirty="0"/>
              <a:t>[Icon]</a:t>
            </a:r>
          </a:p>
        </p:txBody>
      </p:sp>
      <p:sp>
        <p:nvSpPr>
          <p:cNvPr id="21" name="Text Placeholder 8"/>
          <p:cNvSpPr>
            <a:spLocks noGrp="1"/>
          </p:cNvSpPr>
          <p:nvPr>
            <p:ph type="body" sz="quarter" idx="82" hasCustomPrompt="1"/>
          </p:nvPr>
        </p:nvSpPr>
        <p:spPr>
          <a:xfrm>
            <a:off x="6210298" y="4641792"/>
            <a:ext cx="3024192" cy="346897"/>
          </a:xfrm>
          <a:prstGeom prst="rect">
            <a:avLst/>
          </a:prstGeom>
        </p:spPr>
        <p:txBody>
          <a:bodyPr lIns="0" tIns="0" rIns="0" bIns="0"/>
          <a:lstStyle>
            <a:lvl1pPr marL="0" indent="0">
              <a:buNone/>
              <a:defRPr lang="en-US" sz="2600" dirty="0">
                <a:solidFill>
                  <a:schemeClr val="tx1"/>
                </a:solidFill>
                <a:latin typeface="Deutsche Bank Display" charset="0"/>
                <a:ea typeface="Deutsche Bank Display" charset="0"/>
                <a:cs typeface="Deutsche Bank Display" charset="0"/>
              </a:defRPr>
            </a:lvl1pPr>
            <a:lvl2pPr marL="455783" indent="0">
              <a:buNone/>
              <a:defRPr sz="2600">
                <a:latin typeface="Deutsche Bank Display Beta" charset="0"/>
                <a:ea typeface="Deutsche Bank Display Beta" charset="0"/>
                <a:cs typeface="Deutsche Bank Display Beta" charset="0"/>
              </a:defRPr>
            </a:lvl2pPr>
            <a:lvl3pPr marL="911566" indent="0">
              <a:buNone/>
              <a:defRPr sz="2600">
                <a:latin typeface="Deutsche Bank Display Beta" charset="0"/>
                <a:ea typeface="Deutsche Bank Display Beta" charset="0"/>
                <a:cs typeface="Deutsche Bank Display Beta" charset="0"/>
              </a:defRPr>
            </a:lvl3pPr>
            <a:lvl4pPr marL="1367348" indent="0">
              <a:buNone/>
              <a:defRPr sz="2600">
                <a:latin typeface="Deutsche Bank Display Beta" charset="0"/>
                <a:ea typeface="Deutsche Bank Display Beta" charset="0"/>
                <a:cs typeface="Deutsche Bank Display Beta" charset="0"/>
              </a:defRPr>
            </a:lvl4pPr>
            <a:lvl5pPr marL="1823131" indent="0">
              <a:buNone/>
              <a:defRPr sz="2600">
                <a:latin typeface="Deutsche Bank Display Beta" charset="0"/>
                <a:ea typeface="Deutsche Bank Display Beta" charset="0"/>
                <a:cs typeface="Deutsche Bank Display Beta" charset="0"/>
              </a:defRPr>
            </a:lvl5pPr>
          </a:lstStyle>
          <a:p>
            <a:pPr lvl="0"/>
            <a:r>
              <a:rPr lang="en-US" dirty="0"/>
              <a:t>Deutsche Bank Display Dark Blue 26pt</a:t>
            </a:r>
          </a:p>
        </p:txBody>
      </p:sp>
      <p:sp>
        <p:nvSpPr>
          <p:cNvPr id="22" name="Text Placeholder 8"/>
          <p:cNvSpPr>
            <a:spLocks noGrp="1"/>
          </p:cNvSpPr>
          <p:nvPr>
            <p:ph type="body" sz="quarter" idx="83" hasCustomPrompt="1"/>
          </p:nvPr>
        </p:nvSpPr>
        <p:spPr>
          <a:xfrm>
            <a:off x="6210298" y="5078251"/>
            <a:ext cx="3024190" cy="701915"/>
          </a:xfrm>
          <a:prstGeom prst="rect">
            <a:avLst/>
          </a:prstGeom>
        </p:spPr>
        <p:txBody>
          <a:bodyPr lIns="0" tIns="0" rIns="0" bIns="0"/>
          <a:lstStyle>
            <a:lvl1pPr marL="0" indent="0">
              <a:lnSpc>
                <a:spcPts val="1400"/>
              </a:lnSpc>
              <a:spcBef>
                <a:spcPts val="0"/>
              </a:spcBef>
              <a:buNone/>
              <a:defRPr lang="en-US" sz="1200" dirty="0">
                <a:solidFill>
                  <a:schemeClr val="tx2"/>
                </a:solidFill>
                <a:latin typeface="Deutsche Bank Text" charset="0"/>
                <a:ea typeface="Deutsche Bank Text" charset="0"/>
                <a:cs typeface="Deutsche Bank Text" charset="0"/>
              </a:defRPr>
            </a:lvl1pPr>
            <a:lvl2pPr marL="455783" indent="0">
              <a:buNone/>
              <a:defRPr sz="2600">
                <a:latin typeface="Deutsche Bank Display Beta" charset="0"/>
                <a:ea typeface="Deutsche Bank Display Beta" charset="0"/>
                <a:cs typeface="Deutsche Bank Display Beta" charset="0"/>
              </a:defRPr>
            </a:lvl2pPr>
            <a:lvl3pPr marL="911566" indent="0">
              <a:buNone/>
              <a:defRPr sz="2600">
                <a:latin typeface="Deutsche Bank Display Beta" charset="0"/>
                <a:ea typeface="Deutsche Bank Display Beta" charset="0"/>
                <a:cs typeface="Deutsche Bank Display Beta" charset="0"/>
              </a:defRPr>
            </a:lvl3pPr>
            <a:lvl4pPr marL="1367348" indent="0">
              <a:buNone/>
              <a:defRPr sz="2600">
                <a:latin typeface="Deutsche Bank Display Beta" charset="0"/>
                <a:ea typeface="Deutsche Bank Display Beta" charset="0"/>
                <a:cs typeface="Deutsche Bank Display Beta" charset="0"/>
              </a:defRPr>
            </a:lvl4pPr>
            <a:lvl5pPr marL="1823131" indent="0">
              <a:buNone/>
              <a:defRPr sz="2600">
                <a:latin typeface="Deutsche Bank Display Beta" charset="0"/>
                <a:ea typeface="Deutsche Bank Display Beta" charset="0"/>
                <a:cs typeface="Deutsche Bank Display Beta" charset="0"/>
              </a:defRPr>
            </a:lvl5pPr>
          </a:lstStyle>
          <a:p>
            <a:pPr lvl="0"/>
            <a:r>
              <a:rPr lang="en-US" dirty="0"/>
              <a:t>Deutsche Bank Text Dark Grey 12pt</a:t>
            </a:r>
          </a:p>
        </p:txBody>
      </p:sp>
      <p:cxnSp>
        <p:nvCxnSpPr>
          <p:cNvPr id="24" name="Straight Connector 23"/>
          <p:cNvCxnSpPr/>
          <p:nvPr userDrawn="1"/>
        </p:nvCxnSpPr>
        <p:spPr>
          <a:xfrm>
            <a:off x="720000" y="4282633"/>
            <a:ext cx="9255953" cy="0"/>
          </a:xfrm>
          <a:prstGeom prst="line">
            <a:avLst/>
          </a:prstGeom>
          <a:ln>
            <a:solidFill>
              <a:srgbClr val="9DA09E"/>
            </a:solidFill>
          </a:ln>
        </p:spPr>
        <p:style>
          <a:lnRef idx="1">
            <a:schemeClr val="accent1"/>
          </a:lnRef>
          <a:fillRef idx="0">
            <a:schemeClr val="accent1"/>
          </a:fillRef>
          <a:effectRef idx="0">
            <a:schemeClr val="accent1"/>
          </a:effectRef>
          <a:fontRef idx="minor">
            <a:schemeClr val="tx1"/>
          </a:fontRef>
        </p:style>
      </p:cxnSp>
      <p:sp>
        <p:nvSpPr>
          <p:cNvPr id="25" name="Text Placeholder 6"/>
          <p:cNvSpPr>
            <a:spLocks noGrp="1"/>
          </p:cNvSpPr>
          <p:nvPr>
            <p:ph type="body" sz="quarter" idx="72" hasCustomPrompt="1"/>
          </p:nvPr>
        </p:nvSpPr>
        <p:spPr>
          <a:xfrm>
            <a:off x="702650" y="6764338"/>
            <a:ext cx="9324000" cy="268287"/>
          </a:xfrm>
          <a:prstGeom prst="rect">
            <a:avLst/>
          </a:prstGeom>
        </p:spPr>
        <p:txBody>
          <a:bodyPr lIns="0" tIns="0" rIns="0" bIns="0" anchor="b"/>
          <a:lstStyle>
            <a:lvl1pPr marL="0" indent="0">
              <a:lnSpc>
                <a:spcPts val="800"/>
              </a:lnSpc>
              <a:spcBef>
                <a:spcPts val="0"/>
              </a:spcBef>
              <a:buNone/>
              <a:defRPr sz="800">
                <a:solidFill>
                  <a:schemeClr val="tx2"/>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8pt</a:t>
            </a:r>
          </a:p>
        </p:txBody>
      </p:sp>
    </p:spTree>
    <p:extLst>
      <p:ext uri="{BB962C8B-B14F-4D97-AF65-F5344CB8AC3E}">
        <p14:creationId xmlns:p14="http://schemas.microsoft.com/office/powerpoint/2010/main" val="3214643390"/>
      </p:ext>
    </p:extLst>
  </p:cSld>
  <p:clrMapOvr>
    <a:masterClrMapping/>
  </p:clrMapOvr>
</p:sldLayout>
</file>

<file path=ppt/slideLayouts/slideLayout158.xml><?xml version="1.0" encoding="utf-8"?>
<p:sldLayout xmlns:a="http://schemas.openxmlformats.org/drawingml/2006/main" xmlns:r="http://schemas.openxmlformats.org/officeDocument/2006/relationships" xmlns:p="http://schemas.openxmlformats.org/presentationml/2006/main" preserve="1" userDrawn="1">
  <p:cSld name="26_Custom Layout">
    <p:spTree>
      <p:nvGrpSpPr>
        <p:cNvPr id="1" name=""/>
        <p:cNvGrpSpPr/>
        <p:nvPr/>
      </p:nvGrpSpPr>
      <p:grpSpPr>
        <a:xfrm>
          <a:off x="0" y="0"/>
          <a:ext cx="0" cy="0"/>
          <a:chOff x="0" y="0"/>
          <a:chExt cx="0" cy="0"/>
        </a:xfrm>
      </p:grpSpPr>
      <p:sp>
        <p:nvSpPr>
          <p:cNvPr id="3" name="Text Placeholder 2"/>
          <p:cNvSpPr>
            <a:spLocks noGrp="1"/>
          </p:cNvSpPr>
          <p:nvPr>
            <p:ph type="body" sz="quarter" idx="62" hasCustomPrompt="1"/>
          </p:nvPr>
        </p:nvSpPr>
        <p:spPr>
          <a:xfrm>
            <a:off x="701675" y="441325"/>
            <a:ext cx="2728091" cy="155645"/>
          </a:xfrm>
          <a:prstGeom prst="rect">
            <a:avLst/>
          </a:prstGeom>
        </p:spPr>
        <p:txBody>
          <a:bodyPr lIns="0" tIns="0" rIns="0" bIns="0"/>
          <a:lstStyle>
            <a:lvl1pPr marL="0" indent="0">
              <a:buNone/>
              <a:defRPr sz="997" b="0" i="0" baseline="0">
                <a:solidFill>
                  <a:schemeClr val="accent2"/>
                </a:solidFill>
                <a:latin typeface="Deutsche Bank Text" charset="0"/>
                <a:ea typeface="Deutsche Bank Text" charset="0"/>
                <a:cs typeface="Deutsche Bank Text" charset="0"/>
              </a:defRPr>
            </a:lvl1pPr>
            <a:lvl2pPr marL="455783" indent="0">
              <a:buNone/>
              <a:defRPr/>
            </a:lvl2pPr>
            <a:lvl3pPr marL="911565" indent="0">
              <a:buNone/>
              <a:defRPr/>
            </a:lvl3pPr>
            <a:lvl4pPr marL="1367348" indent="0">
              <a:buNone/>
              <a:defRPr/>
            </a:lvl4pPr>
            <a:lvl5pPr marL="1823131" indent="0">
              <a:buNone/>
              <a:defRPr/>
            </a:lvl5pPr>
          </a:lstStyle>
          <a:p>
            <a:pPr lvl="0"/>
            <a:r>
              <a:rPr lang="en-US" dirty="0"/>
              <a:t>Deutsche Bank Text Orange 10pt</a:t>
            </a:r>
          </a:p>
        </p:txBody>
      </p:sp>
      <p:sp>
        <p:nvSpPr>
          <p:cNvPr id="4" name="Text Placeholder 5"/>
          <p:cNvSpPr>
            <a:spLocks noGrp="1"/>
          </p:cNvSpPr>
          <p:nvPr>
            <p:ph type="body" sz="quarter" idx="63" hasCustomPrompt="1"/>
          </p:nvPr>
        </p:nvSpPr>
        <p:spPr>
          <a:xfrm>
            <a:off x="701674" y="824430"/>
            <a:ext cx="8532813" cy="478908"/>
          </a:xfrm>
          <a:prstGeom prst="rect">
            <a:avLst/>
          </a:prstGeom>
        </p:spPr>
        <p:txBody>
          <a:bodyPr lIns="0" tIns="0" rIns="0" bIns="0"/>
          <a:lstStyle>
            <a:lvl1pPr marL="0" indent="0">
              <a:lnSpc>
                <a:spcPts val="4000"/>
              </a:lnSpc>
              <a:spcBef>
                <a:spcPts val="0"/>
              </a:spcBef>
              <a:buNone/>
              <a:defRPr sz="3600" baseline="0">
                <a:solidFill>
                  <a:schemeClr val="tx1"/>
                </a:solidFill>
                <a:latin typeface="Deutsche Bank Display" charset="0"/>
                <a:ea typeface="Deutsche Bank Display" charset="0"/>
                <a:cs typeface="Deutsche Bank Display" charset="0"/>
              </a:defRPr>
            </a:lvl1pPr>
            <a:lvl2pPr marL="455783" indent="0">
              <a:buNone/>
              <a:defRPr sz="3600">
                <a:latin typeface="Deutsche Bank Display Beta" charset="0"/>
                <a:ea typeface="Deutsche Bank Display Beta" charset="0"/>
                <a:cs typeface="Deutsche Bank Display Beta" charset="0"/>
              </a:defRPr>
            </a:lvl2pPr>
            <a:lvl3pPr marL="911566" indent="0">
              <a:buNone/>
              <a:defRPr sz="3600">
                <a:latin typeface="Deutsche Bank Display Beta" charset="0"/>
                <a:ea typeface="Deutsche Bank Display Beta" charset="0"/>
                <a:cs typeface="Deutsche Bank Display Beta" charset="0"/>
              </a:defRPr>
            </a:lvl3pPr>
            <a:lvl4pPr marL="1367348" indent="0">
              <a:buNone/>
              <a:defRPr sz="3600">
                <a:latin typeface="Deutsche Bank Display Beta" charset="0"/>
                <a:ea typeface="Deutsche Bank Display Beta" charset="0"/>
                <a:cs typeface="Deutsche Bank Display Beta" charset="0"/>
              </a:defRPr>
            </a:lvl4pPr>
            <a:lvl5pPr marL="1823131" indent="0">
              <a:buNone/>
              <a:defRPr sz="3600">
                <a:latin typeface="Deutsche Bank Display Beta" charset="0"/>
                <a:ea typeface="Deutsche Bank Display Beta" charset="0"/>
                <a:cs typeface="Deutsche Bank Display Beta" charset="0"/>
              </a:defRPr>
            </a:lvl5pPr>
          </a:lstStyle>
          <a:p>
            <a:pPr lvl="0"/>
            <a:r>
              <a:rPr lang="en-US" dirty="0"/>
              <a:t>Deutsche Bank Display Dark Blue 36pt</a:t>
            </a:r>
          </a:p>
        </p:txBody>
      </p:sp>
      <p:sp>
        <p:nvSpPr>
          <p:cNvPr id="7" name="Text Placeholder 6"/>
          <p:cNvSpPr>
            <a:spLocks noGrp="1"/>
          </p:cNvSpPr>
          <p:nvPr>
            <p:ph type="body" sz="quarter" idx="73" hasCustomPrompt="1"/>
          </p:nvPr>
        </p:nvSpPr>
        <p:spPr>
          <a:xfrm>
            <a:off x="701674" y="2087563"/>
            <a:ext cx="4672271" cy="498288"/>
          </a:xfrm>
          <a:prstGeom prst="rect">
            <a:avLst/>
          </a:prstGeom>
        </p:spPr>
        <p:txBody>
          <a:bodyPr lIns="0" tIns="0" rIns="0" bIns="0"/>
          <a:lstStyle>
            <a:lvl1pPr marL="0" indent="0">
              <a:lnSpc>
                <a:spcPts val="1200"/>
              </a:lnSpc>
              <a:spcBef>
                <a:spcPts val="0"/>
              </a:spcBef>
              <a:buNone/>
              <a:defRPr sz="1000" baseline="0">
                <a:solidFill>
                  <a:schemeClr val="tx2"/>
                </a:solidFill>
                <a:latin typeface="Deutsche Bank Text" charset="0"/>
                <a:ea typeface="Deutsche Bank Text" charset="0"/>
                <a:cs typeface="Deutsche Bank Text" charset="0"/>
              </a:defRPr>
            </a:lvl1pPr>
            <a:lvl2pPr marL="455783" indent="0">
              <a:buNone/>
              <a:defRPr sz="1000">
                <a:latin typeface="Deutsche Bank Text Beta" charset="0"/>
                <a:ea typeface="Deutsche Bank Text Beta" charset="0"/>
                <a:cs typeface="Deutsche Bank Text Beta" charset="0"/>
              </a:defRPr>
            </a:lvl2pPr>
            <a:lvl3pPr marL="911566" indent="0">
              <a:buNone/>
              <a:defRPr sz="1000">
                <a:latin typeface="Deutsche Bank Text Beta" charset="0"/>
                <a:ea typeface="Deutsche Bank Text Beta" charset="0"/>
                <a:cs typeface="Deutsche Bank Text Beta" charset="0"/>
              </a:defRPr>
            </a:lvl3pPr>
            <a:lvl4pPr marL="1367348" indent="0">
              <a:buNone/>
              <a:defRPr sz="1000">
                <a:latin typeface="Deutsche Bank Text Beta" charset="0"/>
                <a:ea typeface="Deutsche Bank Text Beta" charset="0"/>
                <a:cs typeface="Deutsche Bank Text Beta" charset="0"/>
              </a:defRPr>
            </a:lvl4pPr>
            <a:lvl5pPr marL="1823131" indent="0">
              <a:buNone/>
              <a:defRPr sz="1000">
                <a:latin typeface="Deutsche Bank Text Beta" charset="0"/>
                <a:ea typeface="Deutsche Bank Text Beta" charset="0"/>
                <a:cs typeface="Deutsche Bank Text Beta" charset="0"/>
              </a:defRPr>
            </a:lvl5pPr>
          </a:lstStyle>
          <a:p>
            <a:pPr lvl="0"/>
            <a:r>
              <a:rPr lang="en-US" dirty="0"/>
              <a:t>Deutsche Bank Text Dark Grey 10pt</a:t>
            </a:r>
          </a:p>
        </p:txBody>
      </p:sp>
      <p:cxnSp>
        <p:nvCxnSpPr>
          <p:cNvPr id="9" name="Straight Connector 8"/>
          <p:cNvCxnSpPr/>
          <p:nvPr userDrawn="1"/>
        </p:nvCxnSpPr>
        <p:spPr>
          <a:xfrm>
            <a:off x="701675" y="3248526"/>
            <a:ext cx="0" cy="481263"/>
          </a:xfrm>
          <a:prstGeom prst="line">
            <a:avLst/>
          </a:prstGeom>
          <a:ln>
            <a:solidFill>
              <a:schemeClr val="accent2"/>
            </a:solidFill>
          </a:ln>
        </p:spPr>
        <p:style>
          <a:lnRef idx="1">
            <a:schemeClr val="accent1"/>
          </a:lnRef>
          <a:fillRef idx="0">
            <a:schemeClr val="accent1"/>
          </a:fillRef>
          <a:effectRef idx="0">
            <a:schemeClr val="accent1"/>
          </a:effectRef>
          <a:fontRef idx="minor">
            <a:schemeClr val="tx1"/>
          </a:fontRef>
        </p:style>
      </p:cxnSp>
      <p:sp>
        <p:nvSpPr>
          <p:cNvPr id="11" name="Text Placeholder 6"/>
          <p:cNvSpPr>
            <a:spLocks noGrp="1"/>
          </p:cNvSpPr>
          <p:nvPr>
            <p:ph type="body" sz="quarter" idx="74" hasCustomPrompt="1"/>
          </p:nvPr>
        </p:nvSpPr>
        <p:spPr>
          <a:xfrm>
            <a:off x="811161" y="3217061"/>
            <a:ext cx="2726124" cy="556041"/>
          </a:xfrm>
          <a:prstGeom prst="rect">
            <a:avLst/>
          </a:prstGeom>
        </p:spPr>
        <p:txBody>
          <a:bodyPr lIns="0" tIns="0" rIns="0" bIns="0"/>
          <a:lstStyle>
            <a:lvl1pPr marL="0" indent="0">
              <a:lnSpc>
                <a:spcPts val="1400"/>
              </a:lnSpc>
              <a:spcBef>
                <a:spcPts val="0"/>
              </a:spcBef>
              <a:buNone/>
              <a:defRPr sz="1200" baseline="0">
                <a:solidFill>
                  <a:schemeClr val="tx1"/>
                </a:solidFill>
                <a:latin typeface="Deutsche Bank Text" charset="0"/>
                <a:ea typeface="Deutsche Bank Text" charset="0"/>
                <a:cs typeface="Deutsche Bank Text" charset="0"/>
              </a:defRPr>
            </a:lvl1pPr>
            <a:lvl2pPr marL="455783" indent="0">
              <a:buNone/>
              <a:defRPr sz="1000">
                <a:latin typeface="Deutsche Bank Text Beta" charset="0"/>
                <a:ea typeface="Deutsche Bank Text Beta" charset="0"/>
                <a:cs typeface="Deutsche Bank Text Beta" charset="0"/>
              </a:defRPr>
            </a:lvl2pPr>
            <a:lvl3pPr marL="911566" indent="0">
              <a:buNone/>
              <a:defRPr sz="1000">
                <a:latin typeface="Deutsche Bank Text Beta" charset="0"/>
                <a:ea typeface="Deutsche Bank Text Beta" charset="0"/>
                <a:cs typeface="Deutsche Bank Text Beta" charset="0"/>
              </a:defRPr>
            </a:lvl3pPr>
            <a:lvl4pPr marL="1367348" indent="0">
              <a:buNone/>
              <a:defRPr sz="1000">
                <a:latin typeface="Deutsche Bank Text Beta" charset="0"/>
                <a:ea typeface="Deutsche Bank Text Beta" charset="0"/>
                <a:cs typeface="Deutsche Bank Text Beta" charset="0"/>
              </a:defRPr>
            </a:lvl4pPr>
            <a:lvl5pPr marL="1823131" indent="0">
              <a:buNone/>
              <a:defRPr sz="1000">
                <a:latin typeface="Deutsche Bank Text Beta" charset="0"/>
                <a:ea typeface="Deutsche Bank Text Beta" charset="0"/>
                <a:cs typeface="Deutsche Bank Text Beta" charset="0"/>
              </a:defRPr>
            </a:lvl5pPr>
          </a:lstStyle>
          <a:p>
            <a:pPr lvl="0"/>
            <a:r>
              <a:rPr lang="en-US" dirty="0"/>
              <a:t>Deutsche Bank Text Dark Blue 12pt</a:t>
            </a:r>
          </a:p>
        </p:txBody>
      </p:sp>
      <p:cxnSp>
        <p:nvCxnSpPr>
          <p:cNvPr id="13" name="Straight Connector 12"/>
          <p:cNvCxnSpPr/>
          <p:nvPr userDrawn="1"/>
        </p:nvCxnSpPr>
        <p:spPr>
          <a:xfrm>
            <a:off x="3762375" y="3248526"/>
            <a:ext cx="0" cy="481263"/>
          </a:xfrm>
          <a:prstGeom prst="line">
            <a:avLst/>
          </a:prstGeom>
          <a:ln>
            <a:solidFill>
              <a:schemeClr val="accent2"/>
            </a:solidFill>
          </a:ln>
        </p:spPr>
        <p:style>
          <a:lnRef idx="1">
            <a:schemeClr val="accent1"/>
          </a:lnRef>
          <a:fillRef idx="0">
            <a:schemeClr val="accent1"/>
          </a:fillRef>
          <a:effectRef idx="0">
            <a:schemeClr val="accent1"/>
          </a:effectRef>
          <a:fontRef idx="minor">
            <a:schemeClr val="tx1"/>
          </a:fontRef>
        </p:style>
      </p:cxnSp>
      <p:sp>
        <p:nvSpPr>
          <p:cNvPr id="14" name="Text Placeholder 6"/>
          <p:cNvSpPr>
            <a:spLocks noGrp="1"/>
          </p:cNvSpPr>
          <p:nvPr>
            <p:ph type="body" sz="quarter" idx="75" hasCustomPrompt="1"/>
          </p:nvPr>
        </p:nvSpPr>
        <p:spPr>
          <a:xfrm>
            <a:off x="3833813" y="3217061"/>
            <a:ext cx="3024187" cy="556041"/>
          </a:xfrm>
          <a:prstGeom prst="rect">
            <a:avLst/>
          </a:prstGeom>
        </p:spPr>
        <p:txBody>
          <a:bodyPr lIns="0" tIns="0" rIns="0" bIns="0"/>
          <a:lstStyle>
            <a:lvl1pPr marL="0" indent="0">
              <a:lnSpc>
                <a:spcPts val="1400"/>
              </a:lnSpc>
              <a:spcBef>
                <a:spcPts val="0"/>
              </a:spcBef>
              <a:buNone/>
              <a:defRPr sz="1200" baseline="0">
                <a:solidFill>
                  <a:schemeClr val="tx1"/>
                </a:solidFill>
                <a:latin typeface="Deutsche Bank Text" charset="0"/>
                <a:ea typeface="Deutsche Bank Text" charset="0"/>
                <a:cs typeface="Deutsche Bank Text" charset="0"/>
              </a:defRPr>
            </a:lvl1pPr>
            <a:lvl2pPr marL="455783" indent="0">
              <a:buNone/>
              <a:defRPr sz="1000">
                <a:latin typeface="Deutsche Bank Text Beta" charset="0"/>
                <a:ea typeface="Deutsche Bank Text Beta" charset="0"/>
                <a:cs typeface="Deutsche Bank Text Beta" charset="0"/>
              </a:defRPr>
            </a:lvl2pPr>
            <a:lvl3pPr marL="911566" indent="0">
              <a:buNone/>
              <a:defRPr sz="1000">
                <a:latin typeface="Deutsche Bank Text Beta" charset="0"/>
                <a:ea typeface="Deutsche Bank Text Beta" charset="0"/>
                <a:cs typeface="Deutsche Bank Text Beta" charset="0"/>
              </a:defRPr>
            </a:lvl3pPr>
            <a:lvl4pPr marL="1367348" indent="0">
              <a:buNone/>
              <a:defRPr sz="1000">
                <a:latin typeface="Deutsche Bank Text Beta" charset="0"/>
                <a:ea typeface="Deutsche Bank Text Beta" charset="0"/>
                <a:cs typeface="Deutsche Bank Text Beta" charset="0"/>
              </a:defRPr>
            </a:lvl4pPr>
            <a:lvl5pPr marL="1823131" indent="0">
              <a:buNone/>
              <a:defRPr sz="1000">
                <a:latin typeface="Deutsche Bank Text Beta" charset="0"/>
                <a:ea typeface="Deutsche Bank Text Beta" charset="0"/>
                <a:cs typeface="Deutsche Bank Text Beta" charset="0"/>
              </a:defRPr>
            </a:lvl5pPr>
          </a:lstStyle>
          <a:p>
            <a:pPr lvl="0"/>
            <a:r>
              <a:rPr lang="en-US" dirty="0"/>
              <a:t>Deutsche Bank Text Dark Blue 12pt</a:t>
            </a:r>
          </a:p>
        </p:txBody>
      </p:sp>
      <p:cxnSp>
        <p:nvCxnSpPr>
          <p:cNvPr id="15" name="Straight Connector 14"/>
          <p:cNvCxnSpPr/>
          <p:nvPr userDrawn="1"/>
        </p:nvCxnSpPr>
        <p:spPr>
          <a:xfrm>
            <a:off x="6929438" y="3248526"/>
            <a:ext cx="0" cy="481263"/>
          </a:xfrm>
          <a:prstGeom prst="line">
            <a:avLst/>
          </a:prstGeom>
          <a:ln>
            <a:solidFill>
              <a:schemeClr val="accent2"/>
            </a:solidFill>
          </a:ln>
        </p:spPr>
        <p:style>
          <a:lnRef idx="1">
            <a:schemeClr val="accent1"/>
          </a:lnRef>
          <a:fillRef idx="0">
            <a:schemeClr val="accent1"/>
          </a:fillRef>
          <a:effectRef idx="0">
            <a:schemeClr val="accent1"/>
          </a:effectRef>
          <a:fontRef idx="minor">
            <a:schemeClr val="tx1"/>
          </a:fontRef>
        </p:style>
      </p:cxnSp>
      <p:sp>
        <p:nvSpPr>
          <p:cNvPr id="16" name="Text Placeholder 6"/>
          <p:cNvSpPr>
            <a:spLocks noGrp="1"/>
          </p:cNvSpPr>
          <p:nvPr>
            <p:ph type="body" sz="quarter" idx="76" hasCustomPrompt="1"/>
          </p:nvPr>
        </p:nvSpPr>
        <p:spPr>
          <a:xfrm>
            <a:off x="7002463" y="3217061"/>
            <a:ext cx="3024187" cy="556041"/>
          </a:xfrm>
          <a:prstGeom prst="rect">
            <a:avLst/>
          </a:prstGeom>
        </p:spPr>
        <p:txBody>
          <a:bodyPr lIns="0" tIns="0" rIns="0" bIns="0"/>
          <a:lstStyle>
            <a:lvl1pPr marL="0" indent="0">
              <a:lnSpc>
                <a:spcPts val="1400"/>
              </a:lnSpc>
              <a:spcBef>
                <a:spcPts val="0"/>
              </a:spcBef>
              <a:buNone/>
              <a:defRPr sz="1200" baseline="0">
                <a:solidFill>
                  <a:schemeClr val="tx1"/>
                </a:solidFill>
                <a:latin typeface="Deutsche Bank Text" charset="0"/>
                <a:ea typeface="Deutsche Bank Text" charset="0"/>
                <a:cs typeface="Deutsche Bank Text" charset="0"/>
              </a:defRPr>
            </a:lvl1pPr>
            <a:lvl2pPr marL="455783" indent="0">
              <a:buNone/>
              <a:defRPr sz="1000">
                <a:latin typeface="Deutsche Bank Text Beta" charset="0"/>
                <a:ea typeface="Deutsche Bank Text Beta" charset="0"/>
                <a:cs typeface="Deutsche Bank Text Beta" charset="0"/>
              </a:defRPr>
            </a:lvl2pPr>
            <a:lvl3pPr marL="911566" indent="0">
              <a:buNone/>
              <a:defRPr sz="1000">
                <a:latin typeface="Deutsche Bank Text Beta" charset="0"/>
                <a:ea typeface="Deutsche Bank Text Beta" charset="0"/>
                <a:cs typeface="Deutsche Bank Text Beta" charset="0"/>
              </a:defRPr>
            </a:lvl3pPr>
            <a:lvl4pPr marL="1367348" indent="0">
              <a:buNone/>
              <a:defRPr sz="1000">
                <a:latin typeface="Deutsche Bank Text Beta" charset="0"/>
                <a:ea typeface="Deutsche Bank Text Beta" charset="0"/>
                <a:cs typeface="Deutsche Bank Text Beta" charset="0"/>
              </a:defRPr>
            </a:lvl4pPr>
            <a:lvl5pPr marL="1823131" indent="0">
              <a:buNone/>
              <a:defRPr sz="1000">
                <a:latin typeface="Deutsche Bank Text Beta" charset="0"/>
                <a:ea typeface="Deutsche Bank Text Beta" charset="0"/>
                <a:cs typeface="Deutsche Bank Text Beta" charset="0"/>
              </a:defRPr>
            </a:lvl5pPr>
          </a:lstStyle>
          <a:p>
            <a:pPr lvl="0"/>
            <a:r>
              <a:rPr lang="en-US" dirty="0"/>
              <a:t>Deutsche Bank Text Dark Blue 12pt</a:t>
            </a:r>
          </a:p>
        </p:txBody>
      </p:sp>
      <p:sp>
        <p:nvSpPr>
          <p:cNvPr id="17" name="Text Placeholder 6"/>
          <p:cNvSpPr>
            <a:spLocks noGrp="1"/>
          </p:cNvSpPr>
          <p:nvPr>
            <p:ph type="body" sz="quarter" idx="72" hasCustomPrompt="1"/>
          </p:nvPr>
        </p:nvSpPr>
        <p:spPr>
          <a:xfrm>
            <a:off x="702650" y="6764338"/>
            <a:ext cx="9324000" cy="268287"/>
          </a:xfrm>
          <a:prstGeom prst="rect">
            <a:avLst/>
          </a:prstGeom>
        </p:spPr>
        <p:txBody>
          <a:bodyPr lIns="0" tIns="0" rIns="0" bIns="0" anchor="b"/>
          <a:lstStyle>
            <a:lvl1pPr marL="0" indent="0">
              <a:lnSpc>
                <a:spcPts val="800"/>
              </a:lnSpc>
              <a:spcBef>
                <a:spcPts val="0"/>
              </a:spcBef>
              <a:buNone/>
              <a:defRPr sz="800">
                <a:solidFill>
                  <a:schemeClr val="tx2"/>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8pt</a:t>
            </a:r>
          </a:p>
        </p:txBody>
      </p:sp>
    </p:spTree>
    <p:extLst>
      <p:ext uri="{BB962C8B-B14F-4D97-AF65-F5344CB8AC3E}">
        <p14:creationId xmlns:p14="http://schemas.microsoft.com/office/powerpoint/2010/main" val="2234840850"/>
      </p:ext>
    </p:extLst>
  </p:cSld>
  <p:clrMapOvr>
    <a:masterClrMapping/>
  </p:clrMapOvr>
</p:sldLayout>
</file>

<file path=ppt/slideLayouts/slideLayout159.xml><?xml version="1.0" encoding="utf-8"?>
<p:sldLayout xmlns:a="http://schemas.openxmlformats.org/drawingml/2006/main" xmlns:r="http://schemas.openxmlformats.org/officeDocument/2006/relationships" xmlns:p="http://schemas.openxmlformats.org/presentationml/2006/main" preserve="1" userDrawn="1">
  <p:cSld name="27_Custom Layout">
    <p:spTree>
      <p:nvGrpSpPr>
        <p:cNvPr id="1" name=""/>
        <p:cNvGrpSpPr/>
        <p:nvPr/>
      </p:nvGrpSpPr>
      <p:grpSpPr>
        <a:xfrm>
          <a:off x="0" y="0"/>
          <a:ext cx="0" cy="0"/>
          <a:chOff x="0" y="0"/>
          <a:chExt cx="0" cy="0"/>
        </a:xfrm>
      </p:grpSpPr>
      <p:sp>
        <p:nvSpPr>
          <p:cNvPr id="3" name="Text Placeholder 2"/>
          <p:cNvSpPr>
            <a:spLocks noGrp="1"/>
          </p:cNvSpPr>
          <p:nvPr>
            <p:ph type="body" sz="quarter" idx="62" hasCustomPrompt="1"/>
          </p:nvPr>
        </p:nvSpPr>
        <p:spPr>
          <a:xfrm>
            <a:off x="701675" y="441325"/>
            <a:ext cx="2728091" cy="155645"/>
          </a:xfrm>
          <a:prstGeom prst="rect">
            <a:avLst/>
          </a:prstGeom>
        </p:spPr>
        <p:txBody>
          <a:bodyPr lIns="0" tIns="0" rIns="0" bIns="0"/>
          <a:lstStyle>
            <a:lvl1pPr marL="0" indent="0">
              <a:buNone/>
              <a:defRPr sz="997" b="0" i="0" baseline="0">
                <a:solidFill>
                  <a:schemeClr val="accent2"/>
                </a:solidFill>
                <a:latin typeface="Deutsche Bank Text" charset="0"/>
                <a:ea typeface="Deutsche Bank Text" charset="0"/>
                <a:cs typeface="Deutsche Bank Text" charset="0"/>
              </a:defRPr>
            </a:lvl1pPr>
            <a:lvl2pPr marL="455783" indent="0">
              <a:buNone/>
              <a:defRPr/>
            </a:lvl2pPr>
            <a:lvl3pPr marL="911565" indent="0">
              <a:buNone/>
              <a:defRPr/>
            </a:lvl3pPr>
            <a:lvl4pPr marL="1367348" indent="0">
              <a:buNone/>
              <a:defRPr/>
            </a:lvl4pPr>
            <a:lvl5pPr marL="1823131" indent="0">
              <a:buNone/>
              <a:defRPr/>
            </a:lvl5pPr>
          </a:lstStyle>
          <a:p>
            <a:pPr lvl="0"/>
            <a:r>
              <a:rPr lang="en-US" dirty="0"/>
              <a:t>Deutsche Bank Text Orange 10pt</a:t>
            </a:r>
          </a:p>
        </p:txBody>
      </p:sp>
      <p:sp>
        <p:nvSpPr>
          <p:cNvPr id="4" name="Text Placeholder 5"/>
          <p:cNvSpPr>
            <a:spLocks noGrp="1"/>
          </p:cNvSpPr>
          <p:nvPr>
            <p:ph type="body" sz="quarter" idx="63" hasCustomPrompt="1"/>
          </p:nvPr>
        </p:nvSpPr>
        <p:spPr>
          <a:xfrm>
            <a:off x="701674" y="824430"/>
            <a:ext cx="8532813" cy="478908"/>
          </a:xfrm>
          <a:prstGeom prst="rect">
            <a:avLst/>
          </a:prstGeom>
        </p:spPr>
        <p:txBody>
          <a:bodyPr lIns="0" tIns="0" rIns="0" bIns="0"/>
          <a:lstStyle>
            <a:lvl1pPr marL="0" indent="0">
              <a:lnSpc>
                <a:spcPts val="4000"/>
              </a:lnSpc>
              <a:spcBef>
                <a:spcPts val="0"/>
              </a:spcBef>
              <a:buNone/>
              <a:defRPr sz="3600" baseline="0">
                <a:solidFill>
                  <a:schemeClr val="tx1"/>
                </a:solidFill>
                <a:latin typeface="Deutsche Bank Display" charset="0"/>
                <a:ea typeface="Deutsche Bank Display" charset="0"/>
                <a:cs typeface="Deutsche Bank Display" charset="0"/>
              </a:defRPr>
            </a:lvl1pPr>
            <a:lvl2pPr marL="455783" indent="0">
              <a:buNone/>
              <a:defRPr sz="3600">
                <a:latin typeface="Deutsche Bank Display Beta" charset="0"/>
                <a:ea typeface="Deutsche Bank Display Beta" charset="0"/>
                <a:cs typeface="Deutsche Bank Display Beta" charset="0"/>
              </a:defRPr>
            </a:lvl2pPr>
            <a:lvl3pPr marL="911566" indent="0">
              <a:buNone/>
              <a:defRPr sz="3600">
                <a:latin typeface="Deutsche Bank Display Beta" charset="0"/>
                <a:ea typeface="Deutsche Bank Display Beta" charset="0"/>
                <a:cs typeface="Deutsche Bank Display Beta" charset="0"/>
              </a:defRPr>
            </a:lvl3pPr>
            <a:lvl4pPr marL="1367348" indent="0">
              <a:buNone/>
              <a:defRPr sz="3600">
                <a:latin typeface="Deutsche Bank Display Beta" charset="0"/>
                <a:ea typeface="Deutsche Bank Display Beta" charset="0"/>
                <a:cs typeface="Deutsche Bank Display Beta" charset="0"/>
              </a:defRPr>
            </a:lvl4pPr>
            <a:lvl5pPr marL="1823131" indent="0">
              <a:buNone/>
              <a:defRPr sz="3600">
                <a:latin typeface="Deutsche Bank Display Beta" charset="0"/>
                <a:ea typeface="Deutsche Bank Display Beta" charset="0"/>
                <a:cs typeface="Deutsche Bank Display Beta" charset="0"/>
              </a:defRPr>
            </a:lvl5pPr>
          </a:lstStyle>
          <a:p>
            <a:pPr lvl="0"/>
            <a:r>
              <a:rPr lang="en-US" dirty="0"/>
              <a:t>Deutsche Bank Display Dark Blue 36pt</a:t>
            </a:r>
          </a:p>
        </p:txBody>
      </p:sp>
      <p:sp>
        <p:nvSpPr>
          <p:cNvPr id="6" name="Text Placeholder 6"/>
          <p:cNvSpPr>
            <a:spLocks noGrp="1"/>
          </p:cNvSpPr>
          <p:nvPr>
            <p:ph type="body" sz="quarter" idx="73" hasCustomPrompt="1"/>
          </p:nvPr>
        </p:nvSpPr>
        <p:spPr>
          <a:xfrm>
            <a:off x="701675" y="2087563"/>
            <a:ext cx="4645026" cy="449723"/>
          </a:xfrm>
          <a:prstGeom prst="rect">
            <a:avLst/>
          </a:prstGeom>
        </p:spPr>
        <p:txBody>
          <a:bodyPr lIns="0" tIns="0" rIns="0" bIns="0"/>
          <a:lstStyle>
            <a:lvl1pPr marL="0" indent="0">
              <a:lnSpc>
                <a:spcPts val="1200"/>
              </a:lnSpc>
              <a:spcBef>
                <a:spcPts val="0"/>
              </a:spcBef>
              <a:buNone/>
              <a:defRPr sz="1000" baseline="0">
                <a:solidFill>
                  <a:schemeClr val="tx2"/>
                </a:solidFill>
                <a:latin typeface="Deutsche Bank Text" charset="0"/>
                <a:ea typeface="Deutsche Bank Text" charset="0"/>
                <a:cs typeface="Deutsche Bank Text" charset="0"/>
              </a:defRPr>
            </a:lvl1pPr>
            <a:lvl2pPr marL="455783" indent="0">
              <a:buNone/>
              <a:defRPr sz="1000">
                <a:latin typeface="Deutsche Bank Text Beta" charset="0"/>
                <a:ea typeface="Deutsche Bank Text Beta" charset="0"/>
                <a:cs typeface="Deutsche Bank Text Beta" charset="0"/>
              </a:defRPr>
            </a:lvl2pPr>
            <a:lvl3pPr marL="911566" indent="0">
              <a:buNone/>
              <a:defRPr sz="1000">
                <a:latin typeface="Deutsche Bank Text Beta" charset="0"/>
                <a:ea typeface="Deutsche Bank Text Beta" charset="0"/>
                <a:cs typeface="Deutsche Bank Text Beta" charset="0"/>
              </a:defRPr>
            </a:lvl3pPr>
            <a:lvl4pPr marL="1367348" indent="0">
              <a:buNone/>
              <a:defRPr sz="1000">
                <a:latin typeface="Deutsche Bank Text Beta" charset="0"/>
                <a:ea typeface="Deutsche Bank Text Beta" charset="0"/>
                <a:cs typeface="Deutsche Bank Text Beta" charset="0"/>
              </a:defRPr>
            </a:lvl4pPr>
            <a:lvl5pPr marL="1823131" indent="0">
              <a:buNone/>
              <a:defRPr sz="1000">
                <a:latin typeface="Deutsche Bank Text Beta" charset="0"/>
                <a:ea typeface="Deutsche Bank Text Beta" charset="0"/>
                <a:cs typeface="Deutsche Bank Text Beta" charset="0"/>
              </a:defRPr>
            </a:lvl5pPr>
          </a:lstStyle>
          <a:p>
            <a:pPr lvl="0"/>
            <a:r>
              <a:rPr lang="en-US" dirty="0"/>
              <a:t>Deutsche Bank Text Dark Grey 10pt</a:t>
            </a:r>
          </a:p>
        </p:txBody>
      </p:sp>
      <p:sp>
        <p:nvSpPr>
          <p:cNvPr id="8" name="Picture Placeholder 8"/>
          <p:cNvSpPr>
            <a:spLocks noGrp="1" noChangeAspect="1"/>
          </p:cNvSpPr>
          <p:nvPr>
            <p:ph type="pic" sz="quarter" idx="65" hasCustomPrompt="1"/>
          </p:nvPr>
        </p:nvSpPr>
        <p:spPr>
          <a:xfrm>
            <a:off x="701675" y="2979494"/>
            <a:ext cx="719999" cy="720000"/>
          </a:xfrm>
          <a:prstGeom prst="rect">
            <a:avLst/>
          </a:prstGeom>
        </p:spPr>
        <p:txBody>
          <a:bodyPr lIns="0" tIns="0" rIns="0" bIns="0" anchor="ctr"/>
          <a:lstStyle>
            <a:lvl1pPr marL="0" indent="0" algn="ctr">
              <a:buNone/>
              <a:defRPr sz="1200">
                <a:solidFill>
                  <a:schemeClr val="tx2"/>
                </a:solidFill>
                <a:latin typeface="Deutsche Bank Text" charset="0"/>
                <a:ea typeface="Deutsche Bank Text" charset="0"/>
                <a:cs typeface="Deutsche Bank Text" charset="0"/>
              </a:defRPr>
            </a:lvl1pPr>
          </a:lstStyle>
          <a:p>
            <a:r>
              <a:rPr lang="en-US" dirty="0"/>
              <a:t>[Icon]</a:t>
            </a:r>
          </a:p>
        </p:txBody>
      </p:sp>
      <p:sp>
        <p:nvSpPr>
          <p:cNvPr id="10" name="Text Placeholder 9"/>
          <p:cNvSpPr>
            <a:spLocks noGrp="1"/>
          </p:cNvSpPr>
          <p:nvPr>
            <p:ph type="body" sz="quarter" idx="74" hasCustomPrompt="1"/>
          </p:nvPr>
        </p:nvSpPr>
        <p:spPr>
          <a:xfrm>
            <a:off x="701675" y="3784982"/>
            <a:ext cx="1403349" cy="658812"/>
          </a:xfrm>
          <a:prstGeom prst="rect">
            <a:avLst/>
          </a:prstGeom>
        </p:spPr>
        <p:txBody>
          <a:bodyPr lIns="0" tIns="0" rIns="0" bIns="0"/>
          <a:lstStyle>
            <a:lvl1pPr marL="0" indent="0">
              <a:lnSpc>
                <a:spcPts val="1680"/>
              </a:lnSpc>
              <a:spcBef>
                <a:spcPts val="0"/>
              </a:spcBef>
              <a:buNone/>
              <a:defRPr sz="1400" baseline="0">
                <a:solidFill>
                  <a:schemeClr val="tx1"/>
                </a:solidFill>
                <a:latin typeface="Deutsche Bank Text" charset="0"/>
                <a:ea typeface="Deutsche Bank Text" charset="0"/>
                <a:cs typeface="Deutsche Bank Text" charset="0"/>
              </a:defRPr>
            </a:lvl1pPr>
            <a:lvl2pPr marL="455783" indent="0">
              <a:buNone/>
              <a:defRPr/>
            </a:lvl2pPr>
            <a:lvl3pPr marL="911566" indent="0">
              <a:buNone/>
              <a:defRPr/>
            </a:lvl3pPr>
            <a:lvl4pPr marL="1367348" indent="0">
              <a:buNone/>
              <a:defRPr/>
            </a:lvl4pPr>
            <a:lvl5pPr marL="1823131" indent="0">
              <a:buNone/>
              <a:defRPr/>
            </a:lvl5pPr>
          </a:lstStyle>
          <a:p>
            <a:pPr lvl="0"/>
            <a:r>
              <a:rPr lang="en-US" dirty="0"/>
              <a:t>Deutsche Bank Text Dark Blue 14pt</a:t>
            </a:r>
          </a:p>
        </p:txBody>
      </p:sp>
      <p:sp>
        <p:nvSpPr>
          <p:cNvPr id="12" name="Picture Placeholder 8"/>
          <p:cNvSpPr>
            <a:spLocks noGrp="1" noChangeAspect="1"/>
          </p:cNvSpPr>
          <p:nvPr>
            <p:ph type="pic" sz="quarter" idx="75" hasCustomPrompt="1"/>
          </p:nvPr>
        </p:nvSpPr>
        <p:spPr>
          <a:xfrm>
            <a:off x="701675" y="4680278"/>
            <a:ext cx="719999" cy="720000"/>
          </a:xfrm>
          <a:prstGeom prst="rect">
            <a:avLst/>
          </a:prstGeom>
        </p:spPr>
        <p:txBody>
          <a:bodyPr lIns="0" tIns="0" rIns="0" bIns="0" anchor="ctr"/>
          <a:lstStyle>
            <a:lvl1pPr marL="0" indent="0" algn="ctr">
              <a:buNone/>
              <a:defRPr sz="1200">
                <a:solidFill>
                  <a:schemeClr val="tx2"/>
                </a:solidFill>
                <a:latin typeface="Deutsche Bank Text" charset="0"/>
                <a:ea typeface="Deutsche Bank Text" charset="0"/>
                <a:cs typeface="Deutsche Bank Text" charset="0"/>
              </a:defRPr>
            </a:lvl1pPr>
          </a:lstStyle>
          <a:p>
            <a:r>
              <a:rPr lang="en-US" dirty="0"/>
              <a:t>[Icon]</a:t>
            </a:r>
          </a:p>
        </p:txBody>
      </p:sp>
      <p:sp>
        <p:nvSpPr>
          <p:cNvPr id="13" name="Text Placeholder 9"/>
          <p:cNvSpPr>
            <a:spLocks noGrp="1"/>
          </p:cNvSpPr>
          <p:nvPr>
            <p:ph type="body" sz="quarter" idx="76" hasCustomPrompt="1"/>
          </p:nvPr>
        </p:nvSpPr>
        <p:spPr>
          <a:xfrm>
            <a:off x="701675" y="5485766"/>
            <a:ext cx="1403349" cy="658812"/>
          </a:xfrm>
          <a:prstGeom prst="rect">
            <a:avLst/>
          </a:prstGeom>
        </p:spPr>
        <p:txBody>
          <a:bodyPr lIns="0" tIns="0" rIns="0" bIns="0"/>
          <a:lstStyle>
            <a:lvl1pPr marL="0" indent="0">
              <a:lnSpc>
                <a:spcPts val="1680"/>
              </a:lnSpc>
              <a:spcBef>
                <a:spcPts val="0"/>
              </a:spcBef>
              <a:buNone/>
              <a:defRPr sz="1400" baseline="0">
                <a:solidFill>
                  <a:schemeClr val="tx1"/>
                </a:solidFill>
                <a:latin typeface="Deutsche Bank Text" charset="0"/>
                <a:ea typeface="Deutsche Bank Text" charset="0"/>
                <a:cs typeface="Deutsche Bank Text" charset="0"/>
              </a:defRPr>
            </a:lvl1pPr>
            <a:lvl2pPr marL="455783" indent="0">
              <a:buNone/>
              <a:defRPr/>
            </a:lvl2pPr>
            <a:lvl3pPr marL="911566" indent="0">
              <a:buNone/>
              <a:defRPr/>
            </a:lvl3pPr>
            <a:lvl4pPr marL="1367348" indent="0">
              <a:buNone/>
              <a:defRPr/>
            </a:lvl4pPr>
            <a:lvl5pPr marL="1823131" indent="0">
              <a:buNone/>
              <a:defRPr/>
            </a:lvl5pPr>
          </a:lstStyle>
          <a:p>
            <a:pPr lvl="0"/>
            <a:r>
              <a:rPr lang="en-US" dirty="0"/>
              <a:t>Deutsche Bank Text Dark Blue 14pt</a:t>
            </a:r>
          </a:p>
        </p:txBody>
      </p:sp>
      <p:sp>
        <p:nvSpPr>
          <p:cNvPr id="14" name="Picture Placeholder 8"/>
          <p:cNvSpPr>
            <a:spLocks noGrp="1" noChangeAspect="1"/>
          </p:cNvSpPr>
          <p:nvPr>
            <p:ph type="pic" sz="quarter" idx="77" hasCustomPrompt="1"/>
          </p:nvPr>
        </p:nvSpPr>
        <p:spPr>
          <a:xfrm>
            <a:off x="3041286" y="2979494"/>
            <a:ext cx="719999" cy="720000"/>
          </a:xfrm>
          <a:prstGeom prst="rect">
            <a:avLst/>
          </a:prstGeom>
        </p:spPr>
        <p:txBody>
          <a:bodyPr lIns="0" tIns="0" rIns="0" bIns="0" anchor="ctr"/>
          <a:lstStyle>
            <a:lvl1pPr marL="0" indent="0" algn="ctr">
              <a:buNone/>
              <a:defRPr sz="1200">
                <a:solidFill>
                  <a:schemeClr val="tx2"/>
                </a:solidFill>
                <a:latin typeface="Deutsche Bank Text" charset="0"/>
                <a:ea typeface="Deutsche Bank Text" charset="0"/>
                <a:cs typeface="Deutsche Bank Text" charset="0"/>
              </a:defRPr>
            </a:lvl1pPr>
          </a:lstStyle>
          <a:p>
            <a:r>
              <a:rPr lang="en-US" dirty="0"/>
              <a:t>[Icon]</a:t>
            </a:r>
          </a:p>
        </p:txBody>
      </p:sp>
      <p:sp>
        <p:nvSpPr>
          <p:cNvPr id="15" name="Text Placeholder 9"/>
          <p:cNvSpPr>
            <a:spLocks noGrp="1"/>
          </p:cNvSpPr>
          <p:nvPr>
            <p:ph type="body" sz="quarter" idx="78" hasCustomPrompt="1"/>
          </p:nvPr>
        </p:nvSpPr>
        <p:spPr>
          <a:xfrm>
            <a:off x="3041287" y="3784982"/>
            <a:ext cx="1440226" cy="658812"/>
          </a:xfrm>
          <a:prstGeom prst="rect">
            <a:avLst/>
          </a:prstGeom>
        </p:spPr>
        <p:txBody>
          <a:bodyPr lIns="0" tIns="0" rIns="0" bIns="0"/>
          <a:lstStyle>
            <a:lvl1pPr marL="0" indent="0">
              <a:lnSpc>
                <a:spcPts val="1680"/>
              </a:lnSpc>
              <a:spcBef>
                <a:spcPts val="0"/>
              </a:spcBef>
              <a:buNone/>
              <a:defRPr sz="1400" baseline="0">
                <a:solidFill>
                  <a:schemeClr val="tx1"/>
                </a:solidFill>
                <a:latin typeface="Deutsche Bank Text" charset="0"/>
                <a:ea typeface="Deutsche Bank Text" charset="0"/>
                <a:cs typeface="Deutsche Bank Text" charset="0"/>
              </a:defRPr>
            </a:lvl1pPr>
            <a:lvl2pPr marL="455783" indent="0">
              <a:buNone/>
              <a:defRPr/>
            </a:lvl2pPr>
            <a:lvl3pPr marL="911566" indent="0">
              <a:buNone/>
              <a:defRPr/>
            </a:lvl3pPr>
            <a:lvl4pPr marL="1367348" indent="0">
              <a:buNone/>
              <a:defRPr/>
            </a:lvl4pPr>
            <a:lvl5pPr marL="1823131" indent="0">
              <a:buNone/>
              <a:defRPr/>
            </a:lvl5pPr>
          </a:lstStyle>
          <a:p>
            <a:pPr lvl="0"/>
            <a:r>
              <a:rPr lang="en-US" dirty="0"/>
              <a:t>Deutsche Bank Text Dark Blue 14pt</a:t>
            </a:r>
          </a:p>
        </p:txBody>
      </p:sp>
      <p:sp>
        <p:nvSpPr>
          <p:cNvPr id="16" name="Picture Placeholder 8"/>
          <p:cNvSpPr>
            <a:spLocks noGrp="1" noChangeAspect="1"/>
          </p:cNvSpPr>
          <p:nvPr>
            <p:ph type="pic" sz="quarter" idx="79" hasCustomPrompt="1"/>
          </p:nvPr>
        </p:nvSpPr>
        <p:spPr>
          <a:xfrm>
            <a:off x="3041286" y="4680278"/>
            <a:ext cx="719999" cy="720000"/>
          </a:xfrm>
          <a:prstGeom prst="rect">
            <a:avLst/>
          </a:prstGeom>
        </p:spPr>
        <p:txBody>
          <a:bodyPr lIns="0" tIns="0" rIns="0" bIns="0" anchor="ctr"/>
          <a:lstStyle>
            <a:lvl1pPr marL="0" indent="0" algn="ctr">
              <a:buNone/>
              <a:defRPr sz="1200">
                <a:solidFill>
                  <a:schemeClr val="tx2"/>
                </a:solidFill>
                <a:latin typeface="Deutsche Bank Text" charset="0"/>
                <a:ea typeface="Deutsche Bank Text" charset="0"/>
                <a:cs typeface="Deutsche Bank Text" charset="0"/>
              </a:defRPr>
            </a:lvl1pPr>
          </a:lstStyle>
          <a:p>
            <a:r>
              <a:rPr lang="en-US" dirty="0"/>
              <a:t>[Icon]</a:t>
            </a:r>
          </a:p>
        </p:txBody>
      </p:sp>
      <p:sp>
        <p:nvSpPr>
          <p:cNvPr id="17" name="Text Placeholder 9"/>
          <p:cNvSpPr>
            <a:spLocks noGrp="1"/>
          </p:cNvSpPr>
          <p:nvPr>
            <p:ph type="body" sz="quarter" idx="80" hasCustomPrompt="1"/>
          </p:nvPr>
        </p:nvSpPr>
        <p:spPr>
          <a:xfrm>
            <a:off x="3041287" y="5485766"/>
            <a:ext cx="1440226" cy="658812"/>
          </a:xfrm>
          <a:prstGeom prst="rect">
            <a:avLst/>
          </a:prstGeom>
        </p:spPr>
        <p:txBody>
          <a:bodyPr lIns="0" tIns="0" rIns="0" bIns="0"/>
          <a:lstStyle>
            <a:lvl1pPr marL="0" indent="0">
              <a:lnSpc>
                <a:spcPts val="1680"/>
              </a:lnSpc>
              <a:spcBef>
                <a:spcPts val="0"/>
              </a:spcBef>
              <a:buNone/>
              <a:defRPr sz="1400" baseline="0">
                <a:solidFill>
                  <a:schemeClr val="tx1"/>
                </a:solidFill>
                <a:latin typeface="Deutsche Bank Text" charset="0"/>
                <a:ea typeface="Deutsche Bank Text" charset="0"/>
                <a:cs typeface="Deutsche Bank Text" charset="0"/>
              </a:defRPr>
            </a:lvl1pPr>
            <a:lvl2pPr marL="455783" indent="0">
              <a:buNone/>
              <a:defRPr/>
            </a:lvl2pPr>
            <a:lvl3pPr marL="911566" indent="0">
              <a:buNone/>
              <a:defRPr/>
            </a:lvl3pPr>
            <a:lvl4pPr marL="1367348" indent="0">
              <a:buNone/>
              <a:defRPr/>
            </a:lvl4pPr>
            <a:lvl5pPr marL="1823131" indent="0">
              <a:buNone/>
              <a:defRPr/>
            </a:lvl5pPr>
          </a:lstStyle>
          <a:p>
            <a:pPr lvl="0"/>
            <a:r>
              <a:rPr lang="en-US" dirty="0"/>
              <a:t>Deutsche Bank Text Dark Blue 14pt</a:t>
            </a:r>
          </a:p>
        </p:txBody>
      </p:sp>
      <p:sp>
        <p:nvSpPr>
          <p:cNvPr id="18" name="Picture Placeholder 8"/>
          <p:cNvSpPr>
            <a:spLocks noGrp="1" noChangeAspect="1"/>
          </p:cNvSpPr>
          <p:nvPr>
            <p:ph type="pic" sz="quarter" idx="81" hasCustomPrompt="1"/>
          </p:nvPr>
        </p:nvSpPr>
        <p:spPr>
          <a:xfrm>
            <a:off x="5418138" y="2979494"/>
            <a:ext cx="719999" cy="720000"/>
          </a:xfrm>
          <a:prstGeom prst="rect">
            <a:avLst/>
          </a:prstGeom>
        </p:spPr>
        <p:txBody>
          <a:bodyPr lIns="0" tIns="0" rIns="0" bIns="0" anchor="ctr"/>
          <a:lstStyle>
            <a:lvl1pPr marL="0" indent="0" algn="ctr">
              <a:buNone/>
              <a:defRPr sz="1200">
                <a:solidFill>
                  <a:schemeClr val="tx2"/>
                </a:solidFill>
                <a:latin typeface="Deutsche Bank Text" charset="0"/>
                <a:ea typeface="Deutsche Bank Text" charset="0"/>
                <a:cs typeface="Deutsche Bank Text" charset="0"/>
              </a:defRPr>
            </a:lvl1pPr>
          </a:lstStyle>
          <a:p>
            <a:r>
              <a:rPr lang="en-US" dirty="0"/>
              <a:t>[Icon]</a:t>
            </a:r>
          </a:p>
        </p:txBody>
      </p:sp>
      <p:sp>
        <p:nvSpPr>
          <p:cNvPr id="19" name="Text Placeholder 9"/>
          <p:cNvSpPr>
            <a:spLocks noGrp="1"/>
          </p:cNvSpPr>
          <p:nvPr>
            <p:ph type="body" sz="quarter" idx="82" hasCustomPrompt="1"/>
          </p:nvPr>
        </p:nvSpPr>
        <p:spPr>
          <a:xfrm>
            <a:off x="5418138" y="3784982"/>
            <a:ext cx="1439861" cy="658812"/>
          </a:xfrm>
          <a:prstGeom prst="rect">
            <a:avLst/>
          </a:prstGeom>
        </p:spPr>
        <p:txBody>
          <a:bodyPr lIns="0" tIns="0" rIns="0" bIns="0"/>
          <a:lstStyle>
            <a:lvl1pPr marL="0" indent="0">
              <a:lnSpc>
                <a:spcPts val="1680"/>
              </a:lnSpc>
              <a:spcBef>
                <a:spcPts val="0"/>
              </a:spcBef>
              <a:buNone/>
              <a:defRPr sz="1400" baseline="0">
                <a:solidFill>
                  <a:schemeClr val="tx1"/>
                </a:solidFill>
                <a:latin typeface="Deutsche Bank Text" charset="0"/>
                <a:ea typeface="Deutsche Bank Text" charset="0"/>
                <a:cs typeface="Deutsche Bank Text" charset="0"/>
              </a:defRPr>
            </a:lvl1pPr>
            <a:lvl2pPr marL="455783" indent="0">
              <a:buNone/>
              <a:defRPr/>
            </a:lvl2pPr>
            <a:lvl3pPr marL="911566" indent="0">
              <a:buNone/>
              <a:defRPr/>
            </a:lvl3pPr>
            <a:lvl4pPr marL="1367348" indent="0">
              <a:buNone/>
              <a:defRPr/>
            </a:lvl4pPr>
            <a:lvl5pPr marL="1823131" indent="0">
              <a:buNone/>
              <a:defRPr/>
            </a:lvl5pPr>
          </a:lstStyle>
          <a:p>
            <a:pPr lvl="0"/>
            <a:r>
              <a:rPr lang="en-US" dirty="0"/>
              <a:t>Deutsche Bank Text Dark Blue 14pt</a:t>
            </a:r>
          </a:p>
        </p:txBody>
      </p:sp>
      <p:sp>
        <p:nvSpPr>
          <p:cNvPr id="20" name="Picture Placeholder 8"/>
          <p:cNvSpPr>
            <a:spLocks noGrp="1" noChangeAspect="1"/>
          </p:cNvSpPr>
          <p:nvPr>
            <p:ph type="pic" sz="quarter" idx="83" hasCustomPrompt="1"/>
          </p:nvPr>
        </p:nvSpPr>
        <p:spPr>
          <a:xfrm>
            <a:off x="5418138" y="4680278"/>
            <a:ext cx="719999" cy="720000"/>
          </a:xfrm>
          <a:prstGeom prst="rect">
            <a:avLst/>
          </a:prstGeom>
        </p:spPr>
        <p:txBody>
          <a:bodyPr lIns="0" tIns="0" rIns="0" bIns="0" anchor="ctr"/>
          <a:lstStyle>
            <a:lvl1pPr marL="0" indent="0" algn="ctr">
              <a:buNone/>
              <a:defRPr sz="1200">
                <a:solidFill>
                  <a:schemeClr val="tx2"/>
                </a:solidFill>
                <a:latin typeface="Deutsche Bank Text" charset="0"/>
                <a:ea typeface="Deutsche Bank Text" charset="0"/>
                <a:cs typeface="Deutsche Bank Text" charset="0"/>
              </a:defRPr>
            </a:lvl1pPr>
          </a:lstStyle>
          <a:p>
            <a:r>
              <a:rPr lang="en-US" dirty="0"/>
              <a:t>[Icon]</a:t>
            </a:r>
          </a:p>
        </p:txBody>
      </p:sp>
      <p:sp>
        <p:nvSpPr>
          <p:cNvPr id="21" name="Text Placeholder 9"/>
          <p:cNvSpPr>
            <a:spLocks noGrp="1"/>
          </p:cNvSpPr>
          <p:nvPr>
            <p:ph type="body" sz="quarter" idx="84" hasCustomPrompt="1"/>
          </p:nvPr>
        </p:nvSpPr>
        <p:spPr>
          <a:xfrm>
            <a:off x="5418138" y="5485766"/>
            <a:ext cx="1439861" cy="658812"/>
          </a:xfrm>
          <a:prstGeom prst="rect">
            <a:avLst/>
          </a:prstGeom>
        </p:spPr>
        <p:txBody>
          <a:bodyPr lIns="0" tIns="0" rIns="0" bIns="0"/>
          <a:lstStyle>
            <a:lvl1pPr marL="0" indent="0">
              <a:lnSpc>
                <a:spcPts val="1680"/>
              </a:lnSpc>
              <a:spcBef>
                <a:spcPts val="0"/>
              </a:spcBef>
              <a:buNone/>
              <a:defRPr sz="1400" baseline="0">
                <a:solidFill>
                  <a:schemeClr val="tx1"/>
                </a:solidFill>
                <a:latin typeface="Deutsche Bank Text" charset="0"/>
                <a:ea typeface="Deutsche Bank Text" charset="0"/>
                <a:cs typeface="Deutsche Bank Text" charset="0"/>
              </a:defRPr>
            </a:lvl1pPr>
            <a:lvl2pPr marL="455783" indent="0">
              <a:buNone/>
              <a:defRPr/>
            </a:lvl2pPr>
            <a:lvl3pPr marL="911566" indent="0">
              <a:buNone/>
              <a:defRPr/>
            </a:lvl3pPr>
            <a:lvl4pPr marL="1367348" indent="0">
              <a:buNone/>
              <a:defRPr/>
            </a:lvl4pPr>
            <a:lvl5pPr marL="1823131" indent="0">
              <a:buNone/>
              <a:defRPr/>
            </a:lvl5pPr>
          </a:lstStyle>
          <a:p>
            <a:pPr lvl="0"/>
            <a:r>
              <a:rPr lang="en-US" dirty="0"/>
              <a:t>Deutsche Bank Text Dark Blue 14pt</a:t>
            </a:r>
          </a:p>
        </p:txBody>
      </p:sp>
      <p:sp>
        <p:nvSpPr>
          <p:cNvPr id="22" name="Picture Placeholder 8"/>
          <p:cNvSpPr>
            <a:spLocks noGrp="1" noChangeAspect="1"/>
          </p:cNvSpPr>
          <p:nvPr>
            <p:ph type="pic" sz="quarter" idx="85" hasCustomPrompt="1"/>
          </p:nvPr>
        </p:nvSpPr>
        <p:spPr>
          <a:xfrm>
            <a:off x="7794625" y="2979494"/>
            <a:ext cx="719999" cy="720000"/>
          </a:xfrm>
          <a:prstGeom prst="rect">
            <a:avLst/>
          </a:prstGeom>
        </p:spPr>
        <p:txBody>
          <a:bodyPr lIns="0" tIns="0" rIns="0" bIns="0" anchor="ctr"/>
          <a:lstStyle>
            <a:lvl1pPr marL="0" indent="0" algn="ctr">
              <a:buNone/>
              <a:defRPr sz="1200">
                <a:solidFill>
                  <a:schemeClr val="tx2"/>
                </a:solidFill>
                <a:latin typeface="Deutsche Bank Text" charset="0"/>
                <a:ea typeface="Deutsche Bank Text" charset="0"/>
                <a:cs typeface="Deutsche Bank Text" charset="0"/>
              </a:defRPr>
            </a:lvl1pPr>
          </a:lstStyle>
          <a:p>
            <a:r>
              <a:rPr lang="en-US" dirty="0"/>
              <a:t>[Icon]</a:t>
            </a:r>
          </a:p>
        </p:txBody>
      </p:sp>
      <p:sp>
        <p:nvSpPr>
          <p:cNvPr id="23" name="Text Placeholder 9"/>
          <p:cNvSpPr>
            <a:spLocks noGrp="1"/>
          </p:cNvSpPr>
          <p:nvPr>
            <p:ph type="body" sz="quarter" idx="86" hasCustomPrompt="1"/>
          </p:nvPr>
        </p:nvSpPr>
        <p:spPr>
          <a:xfrm>
            <a:off x="7794626" y="3784982"/>
            <a:ext cx="1439862" cy="658812"/>
          </a:xfrm>
          <a:prstGeom prst="rect">
            <a:avLst/>
          </a:prstGeom>
        </p:spPr>
        <p:txBody>
          <a:bodyPr lIns="0" tIns="0" rIns="0" bIns="0"/>
          <a:lstStyle>
            <a:lvl1pPr marL="0" indent="0">
              <a:lnSpc>
                <a:spcPts val="1680"/>
              </a:lnSpc>
              <a:spcBef>
                <a:spcPts val="0"/>
              </a:spcBef>
              <a:buNone/>
              <a:defRPr sz="1400" baseline="0">
                <a:solidFill>
                  <a:schemeClr val="tx1"/>
                </a:solidFill>
                <a:latin typeface="Deutsche Bank Text" charset="0"/>
                <a:ea typeface="Deutsche Bank Text" charset="0"/>
                <a:cs typeface="Deutsche Bank Text" charset="0"/>
              </a:defRPr>
            </a:lvl1pPr>
            <a:lvl2pPr marL="455783" indent="0">
              <a:buNone/>
              <a:defRPr/>
            </a:lvl2pPr>
            <a:lvl3pPr marL="911566" indent="0">
              <a:buNone/>
              <a:defRPr/>
            </a:lvl3pPr>
            <a:lvl4pPr marL="1367348" indent="0">
              <a:buNone/>
              <a:defRPr/>
            </a:lvl4pPr>
            <a:lvl5pPr marL="1823131" indent="0">
              <a:buNone/>
              <a:defRPr/>
            </a:lvl5pPr>
          </a:lstStyle>
          <a:p>
            <a:pPr lvl="0"/>
            <a:r>
              <a:rPr lang="en-US" dirty="0"/>
              <a:t>Deutsche Bank Text Dark Blue 14pt</a:t>
            </a:r>
          </a:p>
        </p:txBody>
      </p:sp>
      <p:sp>
        <p:nvSpPr>
          <p:cNvPr id="24" name="Picture Placeholder 8"/>
          <p:cNvSpPr>
            <a:spLocks noGrp="1"/>
          </p:cNvSpPr>
          <p:nvPr>
            <p:ph type="pic" sz="quarter" idx="87" hasCustomPrompt="1"/>
          </p:nvPr>
        </p:nvSpPr>
        <p:spPr>
          <a:xfrm>
            <a:off x="7794625" y="4680278"/>
            <a:ext cx="715261" cy="720000"/>
          </a:xfrm>
          <a:prstGeom prst="rect">
            <a:avLst/>
          </a:prstGeom>
        </p:spPr>
        <p:txBody>
          <a:bodyPr lIns="0" tIns="0" rIns="0" bIns="0" anchor="ctr"/>
          <a:lstStyle>
            <a:lvl1pPr marL="0" indent="0" algn="ctr">
              <a:buNone/>
              <a:defRPr sz="1200">
                <a:solidFill>
                  <a:schemeClr val="tx2"/>
                </a:solidFill>
                <a:latin typeface="Deutsche Bank Text" charset="0"/>
                <a:ea typeface="Deutsche Bank Text" charset="0"/>
                <a:cs typeface="Deutsche Bank Text" charset="0"/>
              </a:defRPr>
            </a:lvl1pPr>
          </a:lstStyle>
          <a:p>
            <a:r>
              <a:rPr lang="en-US" dirty="0"/>
              <a:t>[Icon]</a:t>
            </a:r>
          </a:p>
        </p:txBody>
      </p:sp>
      <p:sp>
        <p:nvSpPr>
          <p:cNvPr id="25" name="Text Placeholder 9"/>
          <p:cNvSpPr>
            <a:spLocks noGrp="1"/>
          </p:cNvSpPr>
          <p:nvPr>
            <p:ph type="body" sz="quarter" idx="88" hasCustomPrompt="1"/>
          </p:nvPr>
        </p:nvSpPr>
        <p:spPr>
          <a:xfrm>
            <a:off x="7794626" y="5485766"/>
            <a:ext cx="1439862" cy="658812"/>
          </a:xfrm>
          <a:prstGeom prst="rect">
            <a:avLst/>
          </a:prstGeom>
        </p:spPr>
        <p:txBody>
          <a:bodyPr lIns="0" tIns="0" rIns="0" bIns="0"/>
          <a:lstStyle>
            <a:lvl1pPr marL="0" indent="0">
              <a:lnSpc>
                <a:spcPts val="1680"/>
              </a:lnSpc>
              <a:spcBef>
                <a:spcPts val="0"/>
              </a:spcBef>
              <a:buNone/>
              <a:defRPr sz="1400" baseline="0">
                <a:solidFill>
                  <a:schemeClr val="tx1"/>
                </a:solidFill>
                <a:latin typeface="Deutsche Bank Text" charset="0"/>
                <a:ea typeface="Deutsche Bank Text" charset="0"/>
                <a:cs typeface="Deutsche Bank Text" charset="0"/>
              </a:defRPr>
            </a:lvl1pPr>
            <a:lvl2pPr marL="455783" indent="0">
              <a:buNone/>
              <a:defRPr/>
            </a:lvl2pPr>
            <a:lvl3pPr marL="911566" indent="0">
              <a:buNone/>
              <a:defRPr/>
            </a:lvl3pPr>
            <a:lvl4pPr marL="1367348" indent="0">
              <a:buNone/>
              <a:defRPr/>
            </a:lvl4pPr>
            <a:lvl5pPr marL="1823131" indent="0">
              <a:buNone/>
              <a:defRPr/>
            </a:lvl5pPr>
          </a:lstStyle>
          <a:p>
            <a:pPr lvl="0"/>
            <a:r>
              <a:rPr lang="en-US" dirty="0"/>
              <a:t>Deutsche Bank Text Dark Blue 14pt</a:t>
            </a:r>
          </a:p>
        </p:txBody>
      </p:sp>
      <p:sp>
        <p:nvSpPr>
          <p:cNvPr id="27" name="Text Placeholder 6"/>
          <p:cNvSpPr>
            <a:spLocks noGrp="1"/>
          </p:cNvSpPr>
          <p:nvPr>
            <p:ph type="body" sz="quarter" idx="72" hasCustomPrompt="1"/>
          </p:nvPr>
        </p:nvSpPr>
        <p:spPr>
          <a:xfrm>
            <a:off x="702650" y="6764338"/>
            <a:ext cx="9324000" cy="268287"/>
          </a:xfrm>
          <a:prstGeom prst="rect">
            <a:avLst/>
          </a:prstGeom>
        </p:spPr>
        <p:txBody>
          <a:bodyPr lIns="0" tIns="0" rIns="0" bIns="0" anchor="b"/>
          <a:lstStyle>
            <a:lvl1pPr marL="0" indent="0">
              <a:lnSpc>
                <a:spcPts val="800"/>
              </a:lnSpc>
              <a:spcBef>
                <a:spcPts val="0"/>
              </a:spcBef>
              <a:buNone/>
              <a:defRPr sz="800">
                <a:solidFill>
                  <a:schemeClr val="tx2"/>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8pt</a:t>
            </a:r>
          </a:p>
        </p:txBody>
      </p:sp>
    </p:spTree>
    <p:extLst>
      <p:ext uri="{BB962C8B-B14F-4D97-AF65-F5344CB8AC3E}">
        <p14:creationId xmlns:p14="http://schemas.microsoft.com/office/powerpoint/2010/main" val="3623282782"/>
      </p:ext>
    </p:extLst>
  </p:cSld>
  <p:clrMapOvr>
    <a:masterClrMapping/>
  </p:clrMapOvr>
</p:sldLayout>
</file>

<file path=ppt/slideLayouts/slideLayout16.xml><?xml version="1.0" encoding="utf-8"?>
<p:sldLayout xmlns:a="http://schemas.openxmlformats.org/drawingml/2006/main" xmlns:r="http://schemas.openxmlformats.org/officeDocument/2006/relationships" xmlns:p="http://schemas.openxmlformats.org/presentationml/2006/main" preserve="1" userDrawn="1">
  <p:cSld name="54_Custom Layout">
    <p:spTree>
      <p:nvGrpSpPr>
        <p:cNvPr id="1" name=""/>
        <p:cNvGrpSpPr/>
        <p:nvPr/>
      </p:nvGrpSpPr>
      <p:grpSpPr>
        <a:xfrm>
          <a:off x="0" y="0"/>
          <a:ext cx="0" cy="0"/>
          <a:chOff x="0" y="0"/>
          <a:chExt cx="0" cy="0"/>
        </a:xfrm>
      </p:grpSpPr>
      <p:sp>
        <p:nvSpPr>
          <p:cNvPr id="3" name="Text Placeholder 2"/>
          <p:cNvSpPr>
            <a:spLocks noGrp="1"/>
          </p:cNvSpPr>
          <p:nvPr>
            <p:ph type="body" sz="quarter" idx="62" hasCustomPrompt="1"/>
          </p:nvPr>
        </p:nvSpPr>
        <p:spPr>
          <a:xfrm>
            <a:off x="701675" y="441325"/>
            <a:ext cx="3060700" cy="173038"/>
          </a:xfrm>
          <a:prstGeom prst="rect">
            <a:avLst/>
          </a:prstGeom>
        </p:spPr>
        <p:txBody>
          <a:bodyPr lIns="0" tIns="0" rIns="0" bIns="0"/>
          <a:lstStyle>
            <a:lvl1pPr marL="0" indent="0">
              <a:buNone/>
              <a:defRPr sz="997" b="0" i="0" baseline="0">
                <a:solidFill>
                  <a:schemeClr val="accent2"/>
                </a:solidFill>
                <a:latin typeface="Deutsche Bank Text" charset="0"/>
                <a:ea typeface="Deutsche Bank Text" charset="0"/>
                <a:cs typeface="Deutsche Bank Text" charset="0"/>
              </a:defRPr>
            </a:lvl1pPr>
            <a:lvl2pPr marL="455783" indent="0">
              <a:buNone/>
              <a:defRPr/>
            </a:lvl2pPr>
            <a:lvl3pPr marL="911565" indent="0">
              <a:buNone/>
              <a:defRPr/>
            </a:lvl3pPr>
            <a:lvl4pPr marL="1367348" indent="0">
              <a:buNone/>
              <a:defRPr/>
            </a:lvl4pPr>
            <a:lvl5pPr marL="1823131" indent="0">
              <a:buNone/>
              <a:defRPr/>
            </a:lvl5pPr>
          </a:lstStyle>
          <a:p>
            <a:pPr lvl="0"/>
            <a:r>
              <a:rPr lang="en-US" dirty="0"/>
              <a:t>Deutsche Bank Text Orange 10pt</a:t>
            </a:r>
          </a:p>
        </p:txBody>
      </p:sp>
      <p:sp>
        <p:nvSpPr>
          <p:cNvPr id="4" name="Text Placeholder 5"/>
          <p:cNvSpPr>
            <a:spLocks noGrp="1"/>
          </p:cNvSpPr>
          <p:nvPr>
            <p:ph type="body" sz="quarter" idx="63" hasCustomPrompt="1"/>
          </p:nvPr>
        </p:nvSpPr>
        <p:spPr>
          <a:xfrm>
            <a:off x="701675" y="1511300"/>
            <a:ext cx="3779838" cy="1455184"/>
          </a:xfrm>
          <a:prstGeom prst="rect">
            <a:avLst/>
          </a:prstGeom>
        </p:spPr>
        <p:txBody>
          <a:bodyPr lIns="0" tIns="0" rIns="0" bIns="0"/>
          <a:lstStyle>
            <a:lvl1pPr marL="0" indent="0">
              <a:lnSpc>
                <a:spcPts val="5000"/>
              </a:lnSpc>
              <a:spcBef>
                <a:spcPts val="0"/>
              </a:spcBef>
              <a:buNone/>
              <a:defRPr sz="5000" baseline="0">
                <a:solidFill>
                  <a:schemeClr val="tx1"/>
                </a:solidFill>
                <a:latin typeface="Deutsche Bank Display" charset="0"/>
                <a:ea typeface="Deutsche Bank Display" charset="0"/>
                <a:cs typeface="Deutsche Bank Display" charset="0"/>
              </a:defRPr>
            </a:lvl1pPr>
            <a:lvl2pPr marL="455783" indent="0">
              <a:buNone/>
              <a:defRPr sz="3600">
                <a:latin typeface="Deutsche Bank Display Beta" charset="0"/>
                <a:ea typeface="Deutsche Bank Display Beta" charset="0"/>
                <a:cs typeface="Deutsche Bank Display Beta" charset="0"/>
              </a:defRPr>
            </a:lvl2pPr>
            <a:lvl3pPr marL="911566" indent="0">
              <a:buNone/>
              <a:defRPr sz="3600">
                <a:latin typeface="Deutsche Bank Display Beta" charset="0"/>
                <a:ea typeface="Deutsche Bank Display Beta" charset="0"/>
                <a:cs typeface="Deutsche Bank Display Beta" charset="0"/>
              </a:defRPr>
            </a:lvl3pPr>
            <a:lvl4pPr marL="1367348" indent="0">
              <a:buNone/>
              <a:defRPr sz="3600">
                <a:latin typeface="Deutsche Bank Display Beta" charset="0"/>
                <a:ea typeface="Deutsche Bank Display Beta" charset="0"/>
                <a:cs typeface="Deutsche Bank Display Beta" charset="0"/>
              </a:defRPr>
            </a:lvl4pPr>
            <a:lvl5pPr marL="1823131" indent="0">
              <a:buNone/>
              <a:defRPr sz="3600">
                <a:latin typeface="Deutsche Bank Display Beta" charset="0"/>
                <a:ea typeface="Deutsche Bank Display Beta" charset="0"/>
                <a:cs typeface="Deutsche Bank Display Beta" charset="0"/>
              </a:defRPr>
            </a:lvl5pPr>
          </a:lstStyle>
          <a:p>
            <a:pPr lvl="0"/>
            <a:r>
              <a:rPr lang="en-US" dirty="0"/>
              <a:t>DB Display Dark Blue 50pt</a:t>
            </a:r>
          </a:p>
        </p:txBody>
      </p:sp>
      <p:sp>
        <p:nvSpPr>
          <p:cNvPr id="7" name="Text Placeholder 6"/>
          <p:cNvSpPr>
            <a:spLocks noGrp="1"/>
          </p:cNvSpPr>
          <p:nvPr>
            <p:ph type="body" sz="quarter" idx="73" hasCustomPrompt="1"/>
          </p:nvPr>
        </p:nvSpPr>
        <p:spPr>
          <a:xfrm>
            <a:off x="701675" y="3256352"/>
            <a:ext cx="3370263" cy="2338756"/>
          </a:xfrm>
          <a:prstGeom prst="rect">
            <a:avLst/>
          </a:prstGeom>
        </p:spPr>
        <p:txBody>
          <a:bodyPr lIns="0" tIns="0" rIns="0" bIns="0"/>
          <a:lstStyle>
            <a:lvl1pPr marL="0" indent="0">
              <a:buNone/>
              <a:defRPr sz="20000">
                <a:solidFill>
                  <a:srgbClr val="EDF1F7"/>
                </a:solidFill>
                <a:latin typeface="Deutsche Bank Display" charset="0"/>
                <a:ea typeface="Deutsche Bank Display" charset="0"/>
                <a:cs typeface="Deutsche Bank Display" charset="0"/>
              </a:defRPr>
            </a:lvl1pPr>
            <a:lvl2pPr marL="455783" indent="0">
              <a:buNone/>
              <a:defRPr>
                <a:latin typeface="Deutsche Bank Display Beta" charset="0"/>
                <a:ea typeface="Deutsche Bank Display Beta" charset="0"/>
                <a:cs typeface="Deutsche Bank Display Beta" charset="0"/>
              </a:defRPr>
            </a:lvl2pPr>
            <a:lvl3pPr marL="911566" indent="0">
              <a:buNone/>
              <a:defRPr>
                <a:latin typeface="Deutsche Bank Display Beta" charset="0"/>
                <a:ea typeface="Deutsche Bank Display Beta" charset="0"/>
                <a:cs typeface="Deutsche Bank Display Beta" charset="0"/>
              </a:defRPr>
            </a:lvl3pPr>
            <a:lvl4pPr marL="1367348" indent="0">
              <a:buNone/>
              <a:defRPr>
                <a:latin typeface="Deutsche Bank Display Beta" charset="0"/>
                <a:ea typeface="Deutsche Bank Display Beta" charset="0"/>
                <a:cs typeface="Deutsche Bank Display Beta" charset="0"/>
              </a:defRPr>
            </a:lvl4pPr>
            <a:lvl5pPr marL="1823131" indent="0">
              <a:buNone/>
              <a:defRPr>
                <a:latin typeface="Deutsche Bank Display Beta" charset="0"/>
                <a:ea typeface="Deutsche Bank Display Beta" charset="0"/>
                <a:cs typeface="Deutsche Bank Display Beta" charset="0"/>
              </a:defRPr>
            </a:lvl5pPr>
          </a:lstStyle>
          <a:p>
            <a:pPr lvl="0"/>
            <a:r>
              <a:rPr lang="en-US" dirty="0"/>
              <a:t>01</a:t>
            </a:r>
          </a:p>
        </p:txBody>
      </p:sp>
      <p:cxnSp>
        <p:nvCxnSpPr>
          <p:cNvPr id="9" name="Straight Connector 8"/>
          <p:cNvCxnSpPr/>
          <p:nvPr userDrawn="1"/>
        </p:nvCxnSpPr>
        <p:spPr>
          <a:xfrm>
            <a:off x="5273675" y="1511300"/>
            <a:ext cx="0" cy="4897438"/>
          </a:xfrm>
          <a:prstGeom prst="line">
            <a:avLst/>
          </a:prstGeom>
          <a:ln>
            <a:solidFill>
              <a:srgbClr val="A7A8AA"/>
            </a:solidFill>
          </a:ln>
        </p:spPr>
        <p:style>
          <a:lnRef idx="1">
            <a:schemeClr val="accent1"/>
          </a:lnRef>
          <a:fillRef idx="0">
            <a:schemeClr val="accent1"/>
          </a:fillRef>
          <a:effectRef idx="0">
            <a:schemeClr val="accent1"/>
          </a:effectRef>
          <a:fontRef idx="minor">
            <a:schemeClr val="tx1"/>
          </a:fontRef>
        </p:style>
      </p:cxnSp>
      <p:sp>
        <p:nvSpPr>
          <p:cNvPr id="11" name="Text Placeholder 10"/>
          <p:cNvSpPr>
            <a:spLocks noGrp="1"/>
          </p:cNvSpPr>
          <p:nvPr>
            <p:ph type="body" sz="quarter" idx="74" hasCustomPrompt="1"/>
          </p:nvPr>
        </p:nvSpPr>
        <p:spPr>
          <a:xfrm>
            <a:off x="5418138" y="1511301"/>
            <a:ext cx="4608512" cy="1114942"/>
          </a:xfrm>
          <a:prstGeom prst="rect">
            <a:avLst/>
          </a:prstGeom>
        </p:spPr>
        <p:txBody>
          <a:bodyPr lIns="0" tIns="0" rIns="0" bIns="0"/>
          <a:lstStyle>
            <a:lvl1pPr marL="0" indent="0">
              <a:lnSpc>
                <a:spcPts val="2200"/>
              </a:lnSpc>
              <a:spcBef>
                <a:spcPts val="0"/>
              </a:spcBef>
              <a:buNone/>
              <a:defRPr sz="1800" b="0" i="0" baseline="0">
                <a:solidFill>
                  <a:schemeClr val="accent2"/>
                </a:solidFill>
                <a:latin typeface="Deutsche Bank Display" charset="0"/>
                <a:ea typeface="Deutsche Bank Display" charset="0"/>
                <a:cs typeface="Deutsche Bank Display" charset="0"/>
              </a:defRPr>
            </a:lvl1pPr>
            <a:lvl2pPr marL="455783" indent="0">
              <a:buNone/>
              <a:defRPr>
                <a:solidFill>
                  <a:srgbClr val="EC6B10"/>
                </a:solidFill>
                <a:latin typeface="Deutsche Bank Display Beta" charset="0"/>
                <a:ea typeface="Deutsche Bank Display Beta" charset="0"/>
                <a:cs typeface="Deutsche Bank Display Beta" charset="0"/>
              </a:defRPr>
            </a:lvl2pPr>
            <a:lvl3pPr marL="911566" indent="0">
              <a:buNone/>
              <a:defRPr>
                <a:solidFill>
                  <a:srgbClr val="EC6B10"/>
                </a:solidFill>
                <a:latin typeface="Deutsche Bank Display Beta" charset="0"/>
                <a:ea typeface="Deutsche Bank Display Beta" charset="0"/>
                <a:cs typeface="Deutsche Bank Display Beta" charset="0"/>
              </a:defRPr>
            </a:lvl3pPr>
            <a:lvl4pPr marL="1367348" indent="0">
              <a:buNone/>
              <a:defRPr>
                <a:solidFill>
                  <a:srgbClr val="EC6B10"/>
                </a:solidFill>
                <a:latin typeface="Deutsche Bank Display Beta" charset="0"/>
                <a:ea typeface="Deutsche Bank Display Beta" charset="0"/>
                <a:cs typeface="Deutsche Bank Display Beta" charset="0"/>
              </a:defRPr>
            </a:lvl4pPr>
            <a:lvl5pPr marL="1823131" indent="0">
              <a:buNone/>
              <a:defRPr>
                <a:solidFill>
                  <a:srgbClr val="EC6B10"/>
                </a:solidFill>
                <a:latin typeface="Deutsche Bank Display Beta" charset="0"/>
                <a:ea typeface="Deutsche Bank Display Beta" charset="0"/>
                <a:cs typeface="Deutsche Bank Display Beta" charset="0"/>
              </a:defRPr>
            </a:lvl5pPr>
          </a:lstStyle>
          <a:p>
            <a:pPr lvl="0"/>
            <a:r>
              <a:rPr lang="en-US" dirty="0"/>
              <a:t>Deutsche Bank Display Orange 18pt</a:t>
            </a:r>
          </a:p>
        </p:txBody>
      </p:sp>
      <p:sp>
        <p:nvSpPr>
          <p:cNvPr id="10" name="Text Placeholder 6"/>
          <p:cNvSpPr>
            <a:spLocks noGrp="1"/>
          </p:cNvSpPr>
          <p:nvPr>
            <p:ph type="body" sz="quarter" idx="72" hasCustomPrompt="1"/>
          </p:nvPr>
        </p:nvSpPr>
        <p:spPr>
          <a:xfrm>
            <a:off x="702650" y="6764338"/>
            <a:ext cx="9324000" cy="268287"/>
          </a:xfrm>
          <a:prstGeom prst="rect">
            <a:avLst/>
          </a:prstGeom>
        </p:spPr>
        <p:txBody>
          <a:bodyPr lIns="0" tIns="0" rIns="0" bIns="0" anchor="b"/>
          <a:lstStyle>
            <a:lvl1pPr marL="0" indent="0">
              <a:lnSpc>
                <a:spcPts val="800"/>
              </a:lnSpc>
              <a:spcBef>
                <a:spcPts val="0"/>
              </a:spcBef>
              <a:buNone/>
              <a:defRPr sz="800">
                <a:solidFill>
                  <a:schemeClr val="tx2"/>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8pt</a:t>
            </a:r>
          </a:p>
        </p:txBody>
      </p:sp>
    </p:spTree>
    <p:extLst>
      <p:ext uri="{BB962C8B-B14F-4D97-AF65-F5344CB8AC3E}">
        <p14:creationId xmlns:p14="http://schemas.microsoft.com/office/powerpoint/2010/main" val="439212581"/>
      </p:ext>
    </p:extLst>
  </p:cSld>
  <p:clrMapOvr>
    <a:masterClrMapping/>
  </p:clrMapOvr>
</p:sldLayout>
</file>

<file path=ppt/slideLayouts/slideLayout160.xml><?xml version="1.0" encoding="utf-8"?>
<p:sldLayout xmlns:a="http://schemas.openxmlformats.org/drawingml/2006/main" xmlns:r="http://schemas.openxmlformats.org/officeDocument/2006/relationships" xmlns:p="http://schemas.openxmlformats.org/presentationml/2006/main" preserve="1" userDrawn="1">
  <p:cSld name="28_Custom Layout">
    <p:spTree>
      <p:nvGrpSpPr>
        <p:cNvPr id="1" name=""/>
        <p:cNvGrpSpPr/>
        <p:nvPr/>
      </p:nvGrpSpPr>
      <p:grpSpPr>
        <a:xfrm>
          <a:off x="0" y="0"/>
          <a:ext cx="0" cy="0"/>
          <a:chOff x="0" y="0"/>
          <a:chExt cx="0" cy="0"/>
        </a:xfrm>
      </p:grpSpPr>
      <p:sp>
        <p:nvSpPr>
          <p:cNvPr id="4" name="Text Placeholder 2"/>
          <p:cNvSpPr>
            <a:spLocks noGrp="1"/>
          </p:cNvSpPr>
          <p:nvPr>
            <p:ph type="body" sz="quarter" idx="62" hasCustomPrompt="1"/>
          </p:nvPr>
        </p:nvSpPr>
        <p:spPr>
          <a:xfrm>
            <a:off x="701675" y="441325"/>
            <a:ext cx="2728091" cy="155645"/>
          </a:xfrm>
          <a:prstGeom prst="rect">
            <a:avLst/>
          </a:prstGeom>
        </p:spPr>
        <p:txBody>
          <a:bodyPr lIns="0" tIns="0" rIns="0" bIns="0"/>
          <a:lstStyle>
            <a:lvl1pPr marL="0" indent="0">
              <a:buNone/>
              <a:defRPr sz="997" b="0" i="0" baseline="0">
                <a:solidFill>
                  <a:schemeClr val="accent2"/>
                </a:solidFill>
                <a:latin typeface="Deutsche Bank Text" charset="0"/>
                <a:ea typeface="Deutsche Bank Text" charset="0"/>
                <a:cs typeface="Deutsche Bank Text" charset="0"/>
              </a:defRPr>
            </a:lvl1pPr>
            <a:lvl2pPr marL="455783" indent="0">
              <a:buNone/>
              <a:defRPr/>
            </a:lvl2pPr>
            <a:lvl3pPr marL="911565" indent="0">
              <a:buNone/>
              <a:defRPr/>
            </a:lvl3pPr>
            <a:lvl4pPr marL="1367348" indent="0">
              <a:buNone/>
              <a:defRPr/>
            </a:lvl4pPr>
            <a:lvl5pPr marL="1823131" indent="0">
              <a:buNone/>
              <a:defRPr/>
            </a:lvl5pPr>
          </a:lstStyle>
          <a:p>
            <a:pPr lvl="0"/>
            <a:r>
              <a:rPr lang="en-US" dirty="0"/>
              <a:t>Deutsche Bank Text Orange 10pt</a:t>
            </a:r>
          </a:p>
        </p:txBody>
      </p:sp>
      <p:sp>
        <p:nvSpPr>
          <p:cNvPr id="5" name="Text Placeholder 5"/>
          <p:cNvSpPr>
            <a:spLocks noGrp="1"/>
          </p:cNvSpPr>
          <p:nvPr>
            <p:ph type="body" sz="quarter" idx="63" hasCustomPrompt="1"/>
          </p:nvPr>
        </p:nvSpPr>
        <p:spPr>
          <a:xfrm>
            <a:off x="701674" y="824430"/>
            <a:ext cx="8532813" cy="478908"/>
          </a:xfrm>
          <a:prstGeom prst="rect">
            <a:avLst/>
          </a:prstGeom>
        </p:spPr>
        <p:txBody>
          <a:bodyPr lIns="0" tIns="0" rIns="0" bIns="0"/>
          <a:lstStyle>
            <a:lvl1pPr marL="0" indent="0">
              <a:lnSpc>
                <a:spcPts val="4000"/>
              </a:lnSpc>
              <a:spcBef>
                <a:spcPts val="0"/>
              </a:spcBef>
              <a:buNone/>
              <a:defRPr sz="3600" baseline="0">
                <a:solidFill>
                  <a:schemeClr val="tx1"/>
                </a:solidFill>
                <a:latin typeface="Deutsche Bank Display" charset="0"/>
                <a:ea typeface="Deutsche Bank Display" charset="0"/>
                <a:cs typeface="Deutsche Bank Display" charset="0"/>
              </a:defRPr>
            </a:lvl1pPr>
            <a:lvl2pPr marL="455783" indent="0">
              <a:buNone/>
              <a:defRPr sz="3600">
                <a:latin typeface="Deutsche Bank Display Beta" charset="0"/>
                <a:ea typeface="Deutsche Bank Display Beta" charset="0"/>
                <a:cs typeface="Deutsche Bank Display Beta" charset="0"/>
              </a:defRPr>
            </a:lvl2pPr>
            <a:lvl3pPr marL="911566" indent="0">
              <a:buNone/>
              <a:defRPr sz="3600">
                <a:latin typeface="Deutsche Bank Display Beta" charset="0"/>
                <a:ea typeface="Deutsche Bank Display Beta" charset="0"/>
                <a:cs typeface="Deutsche Bank Display Beta" charset="0"/>
              </a:defRPr>
            </a:lvl3pPr>
            <a:lvl4pPr marL="1367348" indent="0">
              <a:buNone/>
              <a:defRPr sz="3600">
                <a:latin typeface="Deutsche Bank Display Beta" charset="0"/>
                <a:ea typeface="Deutsche Bank Display Beta" charset="0"/>
                <a:cs typeface="Deutsche Bank Display Beta" charset="0"/>
              </a:defRPr>
            </a:lvl4pPr>
            <a:lvl5pPr marL="1823131" indent="0">
              <a:buNone/>
              <a:defRPr sz="3600">
                <a:latin typeface="Deutsche Bank Display Beta" charset="0"/>
                <a:ea typeface="Deutsche Bank Display Beta" charset="0"/>
                <a:cs typeface="Deutsche Bank Display Beta" charset="0"/>
              </a:defRPr>
            </a:lvl5pPr>
          </a:lstStyle>
          <a:p>
            <a:pPr lvl="0"/>
            <a:r>
              <a:rPr lang="en-US" dirty="0"/>
              <a:t>Deutsche Bank Display Dark Blue 36pt</a:t>
            </a:r>
          </a:p>
        </p:txBody>
      </p:sp>
      <p:sp>
        <p:nvSpPr>
          <p:cNvPr id="6" name="Text Placeholder 6"/>
          <p:cNvSpPr>
            <a:spLocks noGrp="1"/>
          </p:cNvSpPr>
          <p:nvPr>
            <p:ph type="body" sz="quarter" idx="73" hasCustomPrompt="1"/>
          </p:nvPr>
        </p:nvSpPr>
        <p:spPr>
          <a:xfrm>
            <a:off x="701673" y="2087563"/>
            <a:ext cx="3852865" cy="1333222"/>
          </a:xfrm>
          <a:prstGeom prst="rect">
            <a:avLst/>
          </a:prstGeom>
        </p:spPr>
        <p:txBody>
          <a:bodyPr lIns="0" tIns="0" rIns="0" bIns="0"/>
          <a:lstStyle>
            <a:lvl1pPr marL="0" indent="0">
              <a:lnSpc>
                <a:spcPts val="1680"/>
              </a:lnSpc>
              <a:spcBef>
                <a:spcPts val="0"/>
              </a:spcBef>
              <a:buNone/>
              <a:defRPr sz="1400" baseline="0">
                <a:solidFill>
                  <a:schemeClr val="tx2"/>
                </a:solidFill>
                <a:latin typeface="Deutsche Bank Text" charset="0"/>
                <a:ea typeface="Deutsche Bank Text" charset="0"/>
                <a:cs typeface="Deutsche Bank Text" charset="0"/>
              </a:defRPr>
            </a:lvl1pPr>
            <a:lvl2pPr marL="455783" indent="0">
              <a:buNone/>
              <a:defRPr sz="1000">
                <a:latin typeface="Deutsche Bank Text Beta" charset="0"/>
                <a:ea typeface="Deutsche Bank Text Beta" charset="0"/>
                <a:cs typeface="Deutsche Bank Text Beta" charset="0"/>
              </a:defRPr>
            </a:lvl2pPr>
            <a:lvl3pPr marL="911566" indent="0">
              <a:buNone/>
              <a:defRPr sz="1000">
                <a:latin typeface="Deutsche Bank Text Beta" charset="0"/>
                <a:ea typeface="Deutsche Bank Text Beta" charset="0"/>
                <a:cs typeface="Deutsche Bank Text Beta" charset="0"/>
              </a:defRPr>
            </a:lvl3pPr>
            <a:lvl4pPr marL="1367348" indent="0">
              <a:buNone/>
              <a:defRPr sz="1000">
                <a:latin typeface="Deutsche Bank Text Beta" charset="0"/>
                <a:ea typeface="Deutsche Bank Text Beta" charset="0"/>
                <a:cs typeface="Deutsche Bank Text Beta" charset="0"/>
              </a:defRPr>
            </a:lvl4pPr>
            <a:lvl5pPr marL="1823131" indent="0">
              <a:buNone/>
              <a:defRPr sz="1000">
                <a:latin typeface="Deutsche Bank Text Beta" charset="0"/>
                <a:ea typeface="Deutsche Bank Text Beta" charset="0"/>
                <a:cs typeface="Deutsche Bank Text Beta" charset="0"/>
              </a:defRPr>
            </a:lvl5pPr>
          </a:lstStyle>
          <a:p>
            <a:pPr lvl="0"/>
            <a:r>
              <a:rPr lang="en-US" dirty="0"/>
              <a:t>Deutsche Bank Text Dark Grey 14pt</a:t>
            </a:r>
          </a:p>
        </p:txBody>
      </p:sp>
      <p:sp>
        <p:nvSpPr>
          <p:cNvPr id="9" name="Table Placeholder 8"/>
          <p:cNvSpPr>
            <a:spLocks noGrp="1"/>
          </p:cNvSpPr>
          <p:nvPr>
            <p:ph type="tbl" sz="quarter" idx="74" hasCustomPrompt="1"/>
          </p:nvPr>
        </p:nvSpPr>
        <p:spPr>
          <a:xfrm>
            <a:off x="701672" y="3631097"/>
            <a:ext cx="3852866" cy="1380744"/>
          </a:xfrm>
          <a:prstGeom prst="rect">
            <a:avLst/>
          </a:prstGeom>
        </p:spPr>
        <p:txBody>
          <a:bodyPr anchor="ctr"/>
          <a:lstStyle>
            <a:lvl1pPr marL="0" indent="0" algn="ctr">
              <a:buNone/>
              <a:defRPr sz="1200">
                <a:solidFill>
                  <a:schemeClr val="tx2"/>
                </a:solidFill>
                <a:latin typeface="Deutsche Bank Text" charset="0"/>
                <a:ea typeface="Deutsche Bank Text" charset="0"/>
                <a:cs typeface="Deutsche Bank Text" charset="0"/>
              </a:defRPr>
            </a:lvl1pPr>
          </a:lstStyle>
          <a:p>
            <a:r>
              <a:rPr lang="en-US" dirty="0"/>
              <a:t>Click to add table</a:t>
            </a:r>
          </a:p>
        </p:txBody>
      </p:sp>
      <p:sp>
        <p:nvSpPr>
          <p:cNvPr id="10" name="Text Placeholder 6"/>
          <p:cNvSpPr>
            <a:spLocks noGrp="1"/>
          </p:cNvSpPr>
          <p:nvPr>
            <p:ph type="body" sz="quarter" idx="75" hasCustomPrompt="1"/>
          </p:nvPr>
        </p:nvSpPr>
        <p:spPr>
          <a:xfrm>
            <a:off x="5346700" y="2087563"/>
            <a:ext cx="4679950" cy="921742"/>
          </a:xfrm>
          <a:prstGeom prst="rect">
            <a:avLst/>
          </a:prstGeom>
        </p:spPr>
        <p:txBody>
          <a:bodyPr lIns="0" tIns="0" rIns="0" bIns="0"/>
          <a:lstStyle>
            <a:lvl1pPr marL="0" indent="0">
              <a:lnSpc>
                <a:spcPts val="1680"/>
              </a:lnSpc>
              <a:spcBef>
                <a:spcPts val="0"/>
              </a:spcBef>
              <a:buNone/>
              <a:defRPr sz="1400" baseline="0">
                <a:solidFill>
                  <a:schemeClr val="tx2"/>
                </a:solidFill>
                <a:latin typeface="Deutsche Bank Text" charset="0"/>
                <a:ea typeface="Deutsche Bank Text" charset="0"/>
                <a:cs typeface="Deutsche Bank Text" charset="0"/>
              </a:defRPr>
            </a:lvl1pPr>
            <a:lvl2pPr marL="455783" indent="0">
              <a:buNone/>
              <a:defRPr sz="1000">
                <a:latin typeface="Deutsche Bank Text Beta" charset="0"/>
                <a:ea typeface="Deutsche Bank Text Beta" charset="0"/>
                <a:cs typeface="Deutsche Bank Text Beta" charset="0"/>
              </a:defRPr>
            </a:lvl2pPr>
            <a:lvl3pPr marL="911566" indent="0">
              <a:buNone/>
              <a:defRPr sz="1000">
                <a:latin typeface="Deutsche Bank Text Beta" charset="0"/>
                <a:ea typeface="Deutsche Bank Text Beta" charset="0"/>
                <a:cs typeface="Deutsche Bank Text Beta" charset="0"/>
              </a:defRPr>
            </a:lvl3pPr>
            <a:lvl4pPr marL="1367348" indent="0">
              <a:buNone/>
              <a:defRPr sz="1000">
                <a:latin typeface="Deutsche Bank Text Beta" charset="0"/>
                <a:ea typeface="Deutsche Bank Text Beta" charset="0"/>
                <a:cs typeface="Deutsche Bank Text Beta" charset="0"/>
              </a:defRPr>
            </a:lvl4pPr>
            <a:lvl5pPr marL="1823131" indent="0">
              <a:buNone/>
              <a:defRPr sz="1000">
                <a:latin typeface="Deutsche Bank Text Beta" charset="0"/>
                <a:ea typeface="Deutsche Bank Text Beta" charset="0"/>
                <a:cs typeface="Deutsche Bank Text Beta" charset="0"/>
              </a:defRPr>
            </a:lvl5pPr>
          </a:lstStyle>
          <a:p>
            <a:pPr lvl="0"/>
            <a:r>
              <a:rPr lang="en-US" dirty="0"/>
              <a:t>Deutsche Bank Text Dark Grey 14pt</a:t>
            </a:r>
          </a:p>
        </p:txBody>
      </p:sp>
      <p:sp>
        <p:nvSpPr>
          <p:cNvPr id="12" name="Text Placeholder 6"/>
          <p:cNvSpPr>
            <a:spLocks noGrp="1"/>
          </p:cNvSpPr>
          <p:nvPr>
            <p:ph type="body" sz="quarter" idx="76" hasCustomPrompt="1"/>
          </p:nvPr>
        </p:nvSpPr>
        <p:spPr>
          <a:xfrm>
            <a:off x="5346700" y="6000266"/>
            <a:ext cx="4679950" cy="592558"/>
          </a:xfrm>
          <a:prstGeom prst="rect">
            <a:avLst/>
          </a:prstGeom>
        </p:spPr>
        <p:txBody>
          <a:bodyPr lIns="0" tIns="0" rIns="0" bIns="0"/>
          <a:lstStyle>
            <a:lvl1pPr marL="0" indent="0">
              <a:lnSpc>
                <a:spcPts val="1100"/>
              </a:lnSpc>
              <a:spcBef>
                <a:spcPts val="0"/>
              </a:spcBef>
              <a:buNone/>
              <a:defRPr sz="900" baseline="0">
                <a:solidFill>
                  <a:schemeClr val="tx2"/>
                </a:solidFill>
                <a:latin typeface="Deutsche Bank Text" charset="0"/>
                <a:ea typeface="Deutsche Bank Text" charset="0"/>
                <a:cs typeface="Deutsche Bank Text" charset="0"/>
              </a:defRPr>
            </a:lvl1pPr>
            <a:lvl2pPr marL="455783" indent="0">
              <a:buNone/>
              <a:defRPr sz="1000">
                <a:latin typeface="Deutsche Bank Text Beta" charset="0"/>
                <a:ea typeface="Deutsche Bank Text Beta" charset="0"/>
                <a:cs typeface="Deutsche Bank Text Beta" charset="0"/>
              </a:defRPr>
            </a:lvl2pPr>
            <a:lvl3pPr marL="911566" indent="0">
              <a:buNone/>
              <a:defRPr sz="1000">
                <a:latin typeface="Deutsche Bank Text Beta" charset="0"/>
                <a:ea typeface="Deutsche Bank Text Beta" charset="0"/>
                <a:cs typeface="Deutsche Bank Text Beta" charset="0"/>
              </a:defRPr>
            </a:lvl3pPr>
            <a:lvl4pPr marL="1367348" indent="0">
              <a:buNone/>
              <a:defRPr sz="1000">
                <a:latin typeface="Deutsche Bank Text Beta" charset="0"/>
                <a:ea typeface="Deutsche Bank Text Beta" charset="0"/>
                <a:cs typeface="Deutsche Bank Text Beta" charset="0"/>
              </a:defRPr>
            </a:lvl4pPr>
            <a:lvl5pPr marL="1823131" indent="0">
              <a:buNone/>
              <a:defRPr sz="1000">
                <a:latin typeface="Deutsche Bank Text Beta" charset="0"/>
                <a:ea typeface="Deutsche Bank Text Beta" charset="0"/>
                <a:cs typeface="Deutsche Bank Text Beta" charset="0"/>
              </a:defRPr>
            </a:lvl5pPr>
          </a:lstStyle>
          <a:p>
            <a:pPr lvl="0"/>
            <a:r>
              <a:rPr lang="en-US" dirty="0"/>
              <a:t>Deutsche Bank Text Dark Grey 9pt</a:t>
            </a:r>
          </a:p>
        </p:txBody>
      </p:sp>
      <p:sp>
        <p:nvSpPr>
          <p:cNvPr id="14" name="Chart Placeholder 13"/>
          <p:cNvSpPr>
            <a:spLocks noGrp="1"/>
          </p:cNvSpPr>
          <p:nvPr>
            <p:ph type="chart" sz="quarter" idx="77" hasCustomPrompt="1"/>
          </p:nvPr>
        </p:nvSpPr>
        <p:spPr>
          <a:xfrm>
            <a:off x="5346700" y="3108325"/>
            <a:ext cx="4679950" cy="2743200"/>
          </a:xfrm>
          <a:prstGeom prst="rect">
            <a:avLst/>
          </a:prstGeom>
        </p:spPr>
        <p:txBody>
          <a:bodyPr anchor="ctr"/>
          <a:lstStyle>
            <a:lvl1pPr marL="0" indent="0" algn="ctr">
              <a:buNone/>
              <a:defRPr sz="1200">
                <a:solidFill>
                  <a:schemeClr val="tx2"/>
                </a:solidFill>
                <a:latin typeface="Deutsche Bank Text" charset="0"/>
                <a:ea typeface="Deutsche Bank Text" charset="0"/>
                <a:cs typeface="Deutsche Bank Text" charset="0"/>
              </a:defRPr>
            </a:lvl1pPr>
          </a:lstStyle>
          <a:p>
            <a:r>
              <a:rPr lang="en-US" dirty="0"/>
              <a:t>Click to add chart</a:t>
            </a:r>
          </a:p>
        </p:txBody>
      </p:sp>
      <p:sp>
        <p:nvSpPr>
          <p:cNvPr id="13" name="Text Placeholder 6"/>
          <p:cNvSpPr>
            <a:spLocks noGrp="1"/>
          </p:cNvSpPr>
          <p:nvPr>
            <p:ph type="body" sz="quarter" idx="72" hasCustomPrompt="1"/>
          </p:nvPr>
        </p:nvSpPr>
        <p:spPr>
          <a:xfrm>
            <a:off x="702650" y="6764338"/>
            <a:ext cx="9324000" cy="268287"/>
          </a:xfrm>
          <a:prstGeom prst="rect">
            <a:avLst/>
          </a:prstGeom>
        </p:spPr>
        <p:txBody>
          <a:bodyPr lIns="0" tIns="0" rIns="0" bIns="0" anchor="b"/>
          <a:lstStyle>
            <a:lvl1pPr marL="0" indent="0">
              <a:lnSpc>
                <a:spcPts val="800"/>
              </a:lnSpc>
              <a:spcBef>
                <a:spcPts val="0"/>
              </a:spcBef>
              <a:buNone/>
              <a:defRPr sz="800">
                <a:solidFill>
                  <a:schemeClr val="tx2"/>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8pt</a:t>
            </a:r>
          </a:p>
        </p:txBody>
      </p:sp>
    </p:spTree>
    <p:extLst>
      <p:ext uri="{BB962C8B-B14F-4D97-AF65-F5344CB8AC3E}">
        <p14:creationId xmlns:p14="http://schemas.microsoft.com/office/powerpoint/2010/main" val="3808256947"/>
      </p:ext>
    </p:extLst>
  </p:cSld>
  <p:clrMapOvr>
    <a:masterClrMapping/>
  </p:clrMapOvr>
</p:sldLayout>
</file>

<file path=ppt/slideLayouts/slideLayout161.xml><?xml version="1.0" encoding="utf-8"?>
<p:sldLayout xmlns:a="http://schemas.openxmlformats.org/drawingml/2006/main" xmlns:r="http://schemas.openxmlformats.org/officeDocument/2006/relationships" xmlns:p="http://schemas.openxmlformats.org/presentationml/2006/main" preserve="1" userDrawn="1">
  <p:cSld name="29_Custom Layout">
    <p:spTree>
      <p:nvGrpSpPr>
        <p:cNvPr id="1" name=""/>
        <p:cNvGrpSpPr/>
        <p:nvPr/>
      </p:nvGrpSpPr>
      <p:grpSpPr>
        <a:xfrm>
          <a:off x="0" y="0"/>
          <a:ext cx="0" cy="0"/>
          <a:chOff x="0" y="0"/>
          <a:chExt cx="0" cy="0"/>
        </a:xfrm>
      </p:grpSpPr>
      <p:sp>
        <p:nvSpPr>
          <p:cNvPr id="3" name="Text Placeholder 2"/>
          <p:cNvSpPr>
            <a:spLocks noGrp="1"/>
          </p:cNvSpPr>
          <p:nvPr>
            <p:ph type="body" sz="quarter" idx="62" hasCustomPrompt="1"/>
          </p:nvPr>
        </p:nvSpPr>
        <p:spPr>
          <a:xfrm>
            <a:off x="701675" y="441325"/>
            <a:ext cx="2728091" cy="155645"/>
          </a:xfrm>
          <a:prstGeom prst="rect">
            <a:avLst/>
          </a:prstGeom>
        </p:spPr>
        <p:txBody>
          <a:bodyPr lIns="0" tIns="0" rIns="0" bIns="0"/>
          <a:lstStyle>
            <a:lvl1pPr marL="0" indent="0">
              <a:buNone/>
              <a:defRPr sz="997" b="0" i="0" baseline="0">
                <a:solidFill>
                  <a:schemeClr val="accent2"/>
                </a:solidFill>
                <a:latin typeface="Deutsche Bank Text" charset="0"/>
                <a:ea typeface="Deutsche Bank Text" charset="0"/>
                <a:cs typeface="Deutsche Bank Text" charset="0"/>
              </a:defRPr>
            </a:lvl1pPr>
            <a:lvl2pPr marL="455783" indent="0">
              <a:buNone/>
              <a:defRPr/>
            </a:lvl2pPr>
            <a:lvl3pPr marL="911565" indent="0">
              <a:buNone/>
              <a:defRPr/>
            </a:lvl3pPr>
            <a:lvl4pPr marL="1367348" indent="0">
              <a:buNone/>
              <a:defRPr/>
            </a:lvl4pPr>
            <a:lvl5pPr marL="1823131" indent="0">
              <a:buNone/>
              <a:defRPr/>
            </a:lvl5pPr>
          </a:lstStyle>
          <a:p>
            <a:pPr lvl="0"/>
            <a:r>
              <a:rPr lang="en-US" dirty="0"/>
              <a:t>Deutsche Bank Text Orange 10pt</a:t>
            </a:r>
          </a:p>
        </p:txBody>
      </p:sp>
      <p:sp>
        <p:nvSpPr>
          <p:cNvPr id="4" name="Text Placeholder 5"/>
          <p:cNvSpPr>
            <a:spLocks noGrp="1"/>
          </p:cNvSpPr>
          <p:nvPr>
            <p:ph type="body" sz="quarter" idx="63" hasCustomPrompt="1"/>
          </p:nvPr>
        </p:nvSpPr>
        <p:spPr>
          <a:xfrm>
            <a:off x="701674" y="824430"/>
            <a:ext cx="8532813" cy="478908"/>
          </a:xfrm>
          <a:prstGeom prst="rect">
            <a:avLst/>
          </a:prstGeom>
        </p:spPr>
        <p:txBody>
          <a:bodyPr lIns="0" tIns="0" rIns="0" bIns="0"/>
          <a:lstStyle>
            <a:lvl1pPr marL="0" indent="0">
              <a:lnSpc>
                <a:spcPts val="4000"/>
              </a:lnSpc>
              <a:spcBef>
                <a:spcPts val="0"/>
              </a:spcBef>
              <a:buNone/>
              <a:defRPr sz="3600" baseline="0">
                <a:solidFill>
                  <a:schemeClr val="tx1"/>
                </a:solidFill>
                <a:latin typeface="Deutsche Bank Display" charset="0"/>
                <a:ea typeface="Deutsche Bank Display" charset="0"/>
                <a:cs typeface="Deutsche Bank Display" charset="0"/>
              </a:defRPr>
            </a:lvl1pPr>
            <a:lvl2pPr marL="455783" indent="0">
              <a:buNone/>
              <a:defRPr sz="3600">
                <a:latin typeface="Deutsche Bank Display Beta" charset="0"/>
                <a:ea typeface="Deutsche Bank Display Beta" charset="0"/>
                <a:cs typeface="Deutsche Bank Display Beta" charset="0"/>
              </a:defRPr>
            </a:lvl2pPr>
            <a:lvl3pPr marL="911566" indent="0">
              <a:buNone/>
              <a:defRPr sz="3600">
                <a:latin typeface="Deutsche Bank Display Beta" charset="0"/>
                <a:ea typeface="Deutsche Bank Display Beta" charset="0"/>
                <a:cs typeface="Deutsche Bank Display Beta" charset="0"/>
              </a:defRPr>
            </a:lvl3pPr>
            <a:lvl4pPr marL="1367348" indent="0">
              <a:buNone/>
              <a:defRPr sz="3600">
                <a:latin typeface="Deutsche Bank Display Beta" charset="0"/>
                <a:ea typeface="Deutsche Bank Display Beta" charset="0"/>
                <a:cs typeface="Deutsche Bank Display Beta" charset="0"/>
              </a:defRPr>
            </a:lvl4pPr>
            <a:lvl5pPr marL="1823131" indent="0">
              <a:buNone/>
              <a:defRPr sz="3600">
                <a:latin typeface="Deutsche Bank Display Beta" charset="0"/>
                <a:ea typeface="Deutsche Bank Display Beta" charset="0"/>
                <a:cs typeface="Deutsche Bank Display Beta" charset="0"/>
              </a:defRPr>
            </a:lvl5pPr>
          </a:lstStyle>
          <a:p>
            <a:pPr lvl="0"/>
            <a:r>
              <a:rPr lang="en-US" dirty="0"/>
              <a:t>Deutsche Bank Display Dark Blue 36pt</a:t>
            </a:r>
          </a:p>
        </p:txBody>
      </p:sp>
      <p:sp>
        <p:nvSpPr>
          <p:cNvPr id="8" name="Text Placeholder 7"/>
          <p:cNvSpPr>
            <a:spLocks noGrp="1"/>
          </p:cNvSpPr>
          <p:nvPr>
            <p:ph type="body" sz="quarter" idx="73" hasCustomPrompt="1"/>
          </p:nvPr>
        </p:nvSpPr>
        <p:spPr>
          <a:xfrm>
            <a:off x="701675" y="2087563"/>
            <a:ext cx="2987675" cy="110172"/>
          </a:xfrm>
          <a:prstGeom prst="rect">
            <a:avLst/>
          </a:prstGeom>
        </p:spPr>
        <p:txBody>
          <a:bodyPr lIns="0" tIns="0" rIns="0" bIns="0"/>
          <a:lstStyle>
            <a:lvl1pPr marL="0" indent="0">
              <a:buNone/>
              <a:defRPr sz="1000" baseline="0">
                <a:solidFill>
                  <a:schemeClr val="tx1"/>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Blue 10pt</a:t>
            </a:r>
          </a:p>
        </p:txBody>
      </p:sp>
      <p:cxnSp>
        <p:nvCxnSpPr>
          <p:cNvPr id="10" name="Straight Connector 9"/>
          <p:cNvCxnSpPr/>
          <p:nvPr userDrawn="1"/>
        </p:nvCxnSpPr>
        <p:spPr>
          <a:xfrm>
            <a:off x="701674" y="2258150"/>
            <a:ext cx="2987676" cy="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sp>
        <p:nvSpPr>
          <p:cNvPr id="11" name="Text Placeholder 7"/>
          <p:cNvSpPr>
            <a:spLocks noGrp="1"/>
          </p:cNvSpPr>
          <p:nvPr>
            <p:ph type="body" sz="quarter" idx="74" hasCustomPrompt="1"/>
          </p:nvPr>
        </p:nvSpPr>
        <p:spPr>
          <a:xfrm>
            <a:off x="701675" y="2325932"/>
            <a:ext cx="2987675" cy="110172"/>
          </a:xfrm>
          <a:prstGeom prst="rect">
            <a:avLst/>
          </a:prstGeom>
        </p:spPr>
        <p:txBody>
          <a:bodyPr lIns="0" tIns="0" rIns="0" bIns="0"/>
          <a:lstStyle>
            <a:lvl1pPr marL="0" indent="0">
              <a:buNone/>
              <a:defRPr sz="1000" baseline="0">
                <a:solidFill>
                  <a:schemeClr val="tx2"/>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10pt</a:t>
            </a:r>
          </a:p>
        </p:txBody>
      </p:sp>
      <p:sp>
        <p:nvSpPr>
          <p:cNvPr id="12" name="Text Placeholder 7"/>
          <p:cNvSpPr>
            <a:spLocks noGrp="1"/>
          </p:cNvSpPr>
          <p:nvPr>
            <p:ph type="body" sz="quarter" idx="75" hasCustomPrompt="1"/>
          </p:nvPr>
        </p:nvSpPr>
        <p:spPr>
          <a:xfrm>
            <a:off x="3833813" y="2087563"/>
            <a:ext cx="3024187" cy="110172"/>
          </a:xfrm>
          <a:prstGeom prst="rect">
            <a:avLst/>
          </a:prstGeom>
        </p:spPr>
        <p:txBody>
          <a:bodyPr lIns="0" tIns="0" rIns="0" bIns="0"/>
          <a:lstStyle>
            <a:lvl1pPr marL="0" indent="0">
              <a:buNone/>
              <a:defRPr sz="1000" baseline="0">
                <a:solidFill>
                  <a:schemeClr val="tx1"/>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Blue 10pt</a:t>
            </a:r>
          </a:p>
        </p:txBody>
      </p:sp>
      <p:cxnSp>
        <p:nvCxnSpPr>
          <p:cNvPr id="13" name="Straight Connector 12"/>
          <p:cNvCxnSpPr/>
          <p:nvPr userDrawn="1"/>
        </p:nvCxnSpPr>
        <p:spPr>
          <a:xfrm>
            <a:off x="3833813" y="2258150"/>
            <a:ext cx="3024187" cy="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sp>
        <p:nvSpPr>
          <p:cNvPr id="14" name="Text Placeholder 7"/>
          <p:cNvSpPr>
            <a:spLocks noGrp="1"/>
          </p:cNvSpPr>
          <p:nvPr>
            <p:ph type="body" sz="quarter" idx="76" hasCustomPrompt="1"/>
          </p:nvPr>
        </p:nvSpPr>
        <p:spPr>
          <a:xfrm>
            <a:off x="3833813" y="2325932"/>
            <a:ext cx="3024187" cy="110172"/>
          </a:xfrm>
          <a:prstGeom prst="rect">
            <a:avLst/>
          </a:prstGeom>
        </p:spPr>
        <p:txBody>
          <a:bodyPr lIns="0" tIns="0" rIns="0" bIns="0"/>
          <a:lstStyle>
            <a:lvl1pPr marL="0" indent="0">
              <a:buNone/>
              <a:defRPr sz="1000" baseline="0">
                <a:solidFill>
                  <a:schemeClr val="tx2"/>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10pt</a:t>
            </a:r>
          </a:p>
        </p:txBody>
      </p:sp>
      <p:sp>
        <p:nvSpPr>
          <p:cNvPr id="16" name="Text Placeholder 7"/>
          <p:cNvSpPr>
            <a:spLocks noGrp="1"/>
          </p:cNvSpPr>
          <p:nvPr>
            <p:ph type="body" sz="quarter" idx="77" hasCustomPrompt="1"/>
          </p:nvPr>
        </p:nvSpPr>
        <p:spPr>
          <a:xfrm>
            <a:off x="7002462" y="2087563"/>
            <a:ext cx="3024187" cy="110172"/>
          </a:xfrm>
          <a:prstGeom prst="rect">
            <a:avLst/>
          </a:prstGeom>
        </p:spPr>
        <p:txBody>
          <a:bodyPr lIns="0" tIns="0" rIns="0" bIns="0"/>
          <a:lstStyle>
            <a:lvl1pPr marL="0" indent="0">
              <a:buNone/>
              <a:defRPr sz="1000" baseline="0">
                <a:solidFill>
                  <a:schemeClr val="tx1"/>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Blue 10pt</a:t>
            </a:r>
          </a:p>
        </p:txBody>
      </p:sp>
      <p:cxnSp>
        <p:nvCxnSpPr>
          <p:cNvPr id="17" name="Straight Connector 16"/>
          <p:cNvCxnSpPr/>
          <p:nvPr userDrawn="1"/>
        </p:nvCxnSpPr>
        <p:spPr>
          <a:xfrm>
            <a:off x="7002463" y="2258150"/>
            <a:ext cx="3024187" cy="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sp>
        <p:nvSpPr>
          <p:cNvPr id="18" name="Text Placeholder 7"/>
          <p:cNvSpPr>
            <a:spLocks noGrp="1"/>
          </p:cNvSpPr>
          <p:nvPr>
            <p:ph type="body" sz="quarter" idx="78" hasCustomPrompt="1"/>
          </p:nvPr>
        </p:nvSpPr>
        <p:spPr>
          <a:xfrm>
            <a:off x="7002462" y="2325932"/>
            <a:ext cx="3024187" cy="110172"/>
          </a:xfrm>
          <a:prstGeom prst="rect">
            <a:avLst/>
          </a:prstGeom>
        </p:spPr>
        <p:txBody>
          <a:bodyPr lIns="0" tIns="0" rIns="0" bIns="0"/>
          <a:lstStyle>
            <a:lvl1pPr marL="0" indent="0">
              <a:buNone/>
              <a:defRPr sz="1000" baseline="0">
                <a:solidFill>
                  <a:schemeClr val="tx2"/>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10pt</a:t>
            </a:r>
          </a:p>
        </p:txBody>
      </p:sp>
      <p:sp>
        <p:nvSpPr>
          <p:cNvPr id="19" name="Text Placeholder 6"/>
          <p:cNvSpPr>
            <a:spLocks noGrp="1"/>
          </p:cNvSpPr>
          <p:nvPr>
            <p:ph type="body" sz="quarter" idx="72" hasCustomPrompt="1"/>
          </p:nvPr>
        </p:nvSpPr>
        <p:spPr>
          <a:xfrm>
            <a:off x="702650" y="6764338"/>
            <a:ext cx="9324000" cy="268287"/>
          </a:xfrm>
          <a:prstGeom prst="rect">
            <a:avLst/>
          </a:prstGeom>
        </p:spPr>
        <p:txBody>
          <a:bodyPr lIns="0" tIns="0" rIns="0" bIns="0" anchor="b"/>
          <a:lstStyle>
            <a:lvl1pPr marL="0" indent="0">
              <a:lnSpc>
                <a:spcPts val="800"/>
              </a:lnSpc>
              <a:spcBef>
                <a:spcPts val="0"/>
              </a:spcBef>
              <a:buNone/>
              <a:defRPr sz="800">
                <a:solidFill>
                  <a:schemeClr val="tx2"/>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8pt</a:t>
            </a:r>
          </a:p>
        </p:txBody>
      </p:sp>
    </p:spTree>
    <p:extLst>
      <p:ext uri="{BB962C8B-B14F-4D97-AF65-F5344CB8AC3E}">
        <p14:creationId xmlns:p14="http://schemas.microsoft.com/office/powerpoint/2010/main" val="2418238191"/>
      </p:ext>
    </p:extLst>
  </p:cSld>
  <p:clrMapOvr>
    <a:masterClrMapping/>
  </p:clrMapOvr>
</p:sldLayout>
</file>

<file path=ppt/slideLayouts/slideLayout162.xml><?xml version="1.0" encoding="utf-8"?>
<p:sldLayout xmlns:a="http://schemas.openxmlformats.org/drawingml/2006/main" xmlns:r="http://schemas.openxmlformats.org/officeDocument/2006/relationships" xmlns:p="http://schemas.openxmlformats.org/presentationml/2006/main" preserve="1" userDrawn="1">
  <p:cSld name="30_Custom Layout">
    <p:spTree>
      <p:nvGrpSpPr>
        <p:cNvPr id="1" name=""/>
        <p:cNvGrpSpPr/>
        <p:nvPr/>
      </p:nvGrpSpPr>
      <p:grpSpPr>
        <a:xfrm>
          <a:off x="0" y="0"/>
          <a:ext cx="0" cy="0"/>
          <a:chOff x="0" y="0"/>
          <a:chExt cx="0" cy="0"/>
        </a:xfrm>
      </p:grpSpPr>
      <p:sp>
        <p:nvSpPr>
          <p:cNvPr id="4" name="Text Placeholder 2"/>
          <p:cNvSpPr>
            <a:spLocks noGrp="1"/>
          </p:cNvSpPr>
          <p:nvPr>
            <p:ph type="body" sz="quarter" idx="62" hasCustomPrompt="1"/>
          </p:nvPr>
        </p:nvSpPr>
        <p:spPr>
          <a:xfrm>
            <a:off x="701675" y="441325"/>
            <a:ext cx="2728091" cy="155645"/>
          </a:xfrm>
          <a:prstGeom prst="rect">
            <a:avLst/>
          </a:prstGeom>
        </p:spPr>
        <p:txBody>
          <a:bodyPr lIns="0" tIns="0" rIns="0" bIns="0"/>
          <a:lstStyle>
            <a:lvl1pPr marL="0" indent="0">
              <a:buNone/>
              <a:defRPr sz="997" b="0" i="0" baseline="0">
                <a:solidFill>
                  <a:schemeClr val="accent2"/>
                </a:solidFill>
                <a:latin typeface="Deutsche Bank Text" charset="0"/>
                <a:ea typeface="Deutsche Bank Text" charset="0"/>
                <a:cs typeface="Deutsche Bank Text" charset="0"/>
              </a:defRPr>
            </a:lvl1pPr>
            <a:lvl2pPr marL="455783" indent="0">
              <a:buNone/>
              <a:defRPr/>
            </a:lvl2pPr>
            <a:lvl3pPr marL="911565" indent="0">
              <a:buNone/>
              <a:defRPr/>
            </a:lvl3pPr>
            <a:lvl4pPr marL="1367348" indent="0">
              <a:buNone/>
              <a:defRPr/>
            </a:lvl4pPr>
            <a:lvl5pPr marL="1823131" indent="0">
              <a:buNone/>
              <a:defRPr/>
            </a:lvl5pPr>
          </a:lstStyle>
          <a:p>
            <a:pPr lvl="0"/>
            <a:r>
              <a:rPr lang="en-US" dirty="0"/>
              <a:t>Deutsche Bank Text Orange 10pt</a:t>
            </a:r>
          </a:p>
        </p:txBody>
      </p:sp>
      <p:sp>
        <p:nvSpPr>
          <p:cNvPr id="5" name="Text Placeholder 5"/>
          <p:cNvSpPr>
            <a:spLocks noGrp="1"/>
          </p:cNvSpPr>
          <p:nvPr>
            <p:ph type="body" sz="quarter" idx="63" hasCustomPrompt="1"/>
          </p:nvPr>
        </p:nvSpPr>
        <p:spPr>
          <a:xfrm>
            <a:off x="701674" y="824430"/>
            <a:ext cx="8532813" cy="478908"/>
          </a:xfrm>
          <a:prstGeom prst="rect">
            <a:avLst/>
          </a:prstGeom>
        </p:spPr>
        <p:txBody>
          <a:bodyPr lIns="0" tIns="0" rIns="0" bIns="0"/>
          <a:lstStyle>
            <a:lvl1pPr marL="0" indent="0">
              <a:lnSpc>
                <a:spcPts val="4000"/>
              </a:lnSpc>
              <a:spcBef>
                <a:spcPts val="0"/>
              </a:spcBef>
              <a:buNone/>
              <a:defRPr sz="3600" baseline="0">
                <a:solidFill>
                  <a:schemeClr val="tx1"/>
                </a:solidFill>
                <a:latin typeface="Deutsche Bank Display" charset="0"/>
                <a:ea typeface="Deutsche Bank Display" charset="0"/>
                <a:cs typeface="Deutsche Bank Display" charset="0"/>
              </a:defRPr>
            </a:lvl1pPr>
            <a:lvl2pPr marL="455783" indent="0">
              <a:buNone/>
              <a:defRPr sz="3600">
                <a:latin typeface="Deutsche Bank Display Beta" charset="0"/>
                <a:ea typeface="Deutsche Bank Display Beta" charset="0"/>
                <a:cs typeface="Deutsche Bank Display Beta" charset="0"/>
              </a:defRPr>
            </a:lvl2pPr>
            <a:lvl3pPr marL="911566" indent="0">
              <a:buNone/>
              <a:defRPr sz="3600">
                <a:latin typeface="Deutsche Bank Display Beta" charset="0"/>
                <a:ea typeface="Deutsche Bank Display Beta" charset="0"/>
                <a:cs typeface="Deutsche Bank Display Beta" charset="0"/>
              </a:defRPr>
            </a:lvl3pPr>
            <a:lvl4pPr marL="1367348" indent="0">
              <a:buNone/>
              <a:defRPr sz="3600">
                <a:latin typeface="Deutsche Bank Display Beta" charset="0"/>
                <a:ea typeface="Deutsche Bank Display Beta" charset="0"/>
                <a:cs typeface="Deutsche Bank Display Beta" charset="0"/>
              </a:defRPr>
            </a:lvl4pPr>
            <a:lvl5pPr marL="1823131" indent="0">
              <a:buNone/>
              <a:defRPr sz="3600">
                <a:latin typeface="Deutsche Bank Display Beta" charset="0"/>
                <a:ea typeface="Deutsche Bank Display Beta" charset="0"/>
                <a:cs typeface="Deutsche Bank Display Beta" charset="0"/>
              </a:defRPr>
            </a:lvl5pPr>
          </a:lstStyle>
          <a:p>
            <a:pPr lvl="0"/>
            <a:r>
              <a:rPr lang="en-US" dirty="0"/>
              <a:t>Deutsche Bank Display Dark Blue 36pt</a:t>
            </a:r>
          </a:p>
        </p:txBody>
      </p:sp>
      <p:sp>
        <p:nvSpPr>
          <p:cNvPr id="7" name="Picture Placeholder 8"/>
          <p:cNvSpPr>
            <a:spLocks noGrp="1"/>
          </p:cNvSpPr>
          <p:nvPr>
            <p:ph type="pic" sz="quarter" idx="65" hasCustomPrompt="1"/>
          </p:nvPr>
        </p:nvSpPr>
        <p:spPr>
          <a:xfrm>
            <a:off x="720000" y="2274551"/>
            <a:ext cx="715261" cy="715262"/>
          </a:xfrm>
          <a:prstGeom prst="rect">
            <a:avLst/>
          </a:prstGeom>
        </p:spPr>
        <p:txBody>
          <a:bodyPr lIns="0" tIns="0" rIns="0" bIns="0" anchor="ctr"/>
          <a:lstStyle>
            <a:lvl1pPr marL="0" indent="0" algn="ctr">
              <a:buNone/>
              <a:defRPr sz="1200">
                <a:solidFill>
                  <a:schemeClr val="tx2"/>
                </a:solidFill>
                <a:latin typeface="Deutsche Bank Text" charset="0"/>
                <a:ea typeface="Deutsche Bank Text" charset="0"/>
                <a:cs typeface="Deutsche Bank Text" charset="0"/>
              </a:defRPr>
            </a:lvl1pPr>
          </a:lstStyle>
          <a:p>
            <a:r>
              <a:rPr lang="en-US" dirty="0"/>
              <a:t>[Icon]</a:t>
            </a:r>
          </a:p>
        </p:txBody>
      </p:sp>
      <p:sp>
        <p:nvSpPr>
          <p:cNvPr id="9" name="Text Placeholder 8"/>
          <p:cNvSpPr>
            <a:spLocks noGrp="1"/>
          </p:cNvSpPr>
          <p:nvPr>
            <p:ph type="body" sz="quarter" idx="73" hasCustomPrompt="1"/>
          </p:nvPr>
        </p:nvSpPr>
        <p:spPr>
          <a:xfrm>
            <a:off x="720724" y="3276337"/>
            <a:ext cx="2968626" cy="914400"/>
          </a:xfrm>
          <a:prstGeom prst="rect">
            <a:avLst/>
          </a:prstGeom>
        </p:spPr>
        <p:txBody>
          <a:bodyPr lIns="0" tIns="0" rIns="0" bIns="0"/>
          <a:lstStyle>
            <a:lvl1pPr marL="0" indent="0">
              <a:lnSpc>
                <a:spcPts val="1680"/>
              </a:lnSpc>
              <a:spcBef>
                <a:spcPts val="0"/>
              </a:spcBef>
              <a:buNone/>
              <a:defRPr sz="1400">
                <a:solidFill>
                  <a:schemeClr val="tx2"/>
                </a:solidFill>
                <a:latin typeface="Deutsche Bank Text" charset="0"/>
                <a:ea typeface="Deutsche Bank Text" charset="0"/>
                <a:cs typeface="Deutsche Bank Text" charset="0"/>
              </a:defRPr>
            </a:lvl1pPr>
            <a:lvl2pPr marL="455783" indent="0">
              <a:buNone/>
              <a:defRPr sz="1400">
                <a:latin typeface="Deutsche Bank Text Beta" charset="0"/>
                <a:ea typeface="Deutsche Bank Text Beta" charset="0"/>
                <a:cs typeface="Deutsche Bank Text Beta" charset="0"/>
              </a:defRPr>
            </a:lvl2pPr>
            <a:lvl3pPr marL="911566" indent="0">
              <a:buNone/>
              <a:defRPr sz="1400">
                <a:latin typeface="Deutsche Bank Text Beta" charset="0"/>
                <a:ea typeface="Deutsche Bank Text Beta" charset="0"/>
                <a:cs typeface="Deutsche Bank Text Beta" charset="0"/>
              </a:defRPr>
            </a:lvl3pPr>
            <a:lvl4pPr marL="1367348" indent="0">
              <a:buNone/>
              <a:defRPr sz="1400">
                <a:latin typeface="Deutsche Bank Text Beta" charset="0"/>
                <a:ea typeface="Deutsche Bank Text Beta" charset="0"/>
                <a:cs typeface="Deutsche Bank Text Beta" charset="0"/>
              </a:defRPr>
            </a:lvl4pPr>
            <a:lvl5pPr marL="1823131" indent="0">
              <a:buNone/>
              <a:defRPr sz="1400">
                <a:latin typeface="Deutsche Bank Text Beta" charset="0"/>
                <a:ea typeface="Deutsche Bank Text Beta" charset="0"/>
                <a:cs typeface="Deutsche Bank Text Beta" charset="0"/>
              </a:defRPr>
            </a:lvl5pPr>
          </a:lstStyle>
          <a:p>
            <a:pPr lvl="0"/>
            <a:r>
              <a:rPr lang="en-US" dirty="0"/>
              <a:t>Deutsche Bank Text Dark Grey 14pt</a:t>
            </a:r>
          </a:p>
        </p:txBody>
      </p:sp>
      <p:sp>
        <p:nvSpPr>
          <p:cNvPr id="10" name="Picture Placeholder 8"/>
          <p:cNvSpPr>
            <a:spLocks noGrp="1"/>
          </p:cNvSpPr>
          <p:nvPr>
            <p:ph type="pic" sz="quarter" idx="74" hasCustomPrompt="1"/>
          </p:nvPr>
        </p:nvSpPr>
        <p:spPr>
          <a:xfrm>
            <a:off x="3845165" y="2274551"/>
            <a:ext cx="715261" cy="715262"/>
          </a:xfrm>
          <a:prstGeom prst="rect">
            <a:avLst/>
          </a:prstGeom>
        </p:spPr>
        <p:txBody>
          <a:bodyPr lIns="0" tIns="0" rIns="0" bIns="0" anchor="ctr"/>
          <a:lstStyle>
            <a:lvl1pPr marL="0" indent="0" algn="ctr">
              <a:buNone/>
              <a:defRPr sz="1200">
                <a:solidFill>
                  <a:schemeClr val="tx2"/>
                </a:solidFill>
                <a:latin typeface="Deutsche Bank Text" charset="0"/>
                <a:ea typeface="Deutsche Bank Text" charset="0"/>
                <a:cs typeface="Deutsche Bank Text" charset="0"/>
              </a:defRPr>
            </a:lvl1pPr>
          </a:lstStyle>
          <a:p>
            <a:r>
              <a:rPr lang="en-US" dirty="0"/>
              <a:t>[Icon]</a:t>
            </a:r>
          </a:p>
        </p:txBody>
      </p:sp>
      <p:sp>
        <p:nvSpPr>
          <p:cNvPr id="11" name="Text Placeholder 8"/>
          <p:cNvSpPr>
            <a:spLocks noGrp="1"/>
          </p:cNvSpPr>
          <p:nvPr>
            <p:ph type="body" sz="quarter" idx="75" hasCustomPrompt="1"/>
          </p:nvPr>
        </p:nvSpPr>
        <p:spPr>
          <a:xfrm>
            <a:off x="3845889" y="3276337"/>
            <a:ext cx="3012111" cy="914400"/>
          </a:xfrm>
          <a:prstGeom prst="rect">
            <a:avLst/>
          </a:prstGeom>
        </p:spPr>
        <p:txBody>
          <a:bodyPr lIns="0" tIns="0" rIns="0" bIns="0"/>
          <a:lstStyle>
            <a:lvl1pPr marL="0" indent="0">
              <a:lnSpc>
                <a:spcPts val="1680"/>
              </a:lnSpc>
              <a:spcBef>
                <a:spcPts val="0"/>
              </a:spcBef>
              <a:buNone/>
              <a:defRPr sz="1400">
                <a:solidFill>
                  <a:schemeClr val="tx2"/>
                </a:solidFill>
                <a:latin typeface="Deutsche Bank Text" charset="0"/>
                <a:ea typeface="Deutsche Bank Text" charset="0"/>
                <a:cs typeface="Deutsche Bank Text" charset="0"/>
              </a:defRPr>
            </a:lvl1pPr>
            <a:lvl2pPr marL="455783" indent="0">
              <a:buNone/>
              <a:defRPr sz="1400">
                <a:latin typeface="Deutsche Bank Text Beta" charset="0"/>
                <a:ea typeface="Deutsche Bank Text Beta" charset="0"/>
                <a:cs typeface="Deutsche Bank Text Beta" charset="0"/>
              </a:defRPr>
            </a:lvl2pPr>
            <a:lvl3pPr marL="911566" indent="0">
              <a:buNone/>
              <a:defRPr sz="1400">
                <a:latin typeface="Deutsche Bank Text Beta" charset="0"/>
                <a:ea typeface="Deutsche Bank Text Beta" charset="0"/>
                <a:cs typeface="Deutsche Bank Text Beta" charset="0"/>
              </a:defRPr>
            </a:lvl3pPr>
            <a:lvl4pPr marL="1367348" indent="0">
              <a:buNone/>
              <a:defRPr sz="1400">
                <a:latin typeface="Deutsche Bank Text Beta" charset="0"/>
                <a:ea typeface="Deutsche Bank Text Beta" charset="0"/>
                <a:cs typeface="Deutsche Bank Text Beta" charset="0"/>
              </a:defRPr>
            </a:lvl4pPr>
            <a:lvl5pPr marL="1823131" indent="0">
              <a:buNone/>
              <a:defRPr sz="1400">
                <a:latin typeface="Deutsche Bank Text Beta" charset="0"/>
                <a:ea typeface="Deutsche Bank Text Beta" charset="0"/>
                <a:cs typeface="Deutsche Bank Text Beta" charset="0"/>
              </a:defRPr>
            </a:lvl5pPr>
          </a:lstStyle>
          <a:p>
            <a:pPr lvl="0"/>
            <a:r>
              <a:rPr lang="en-US" dirty="0"/>
              <a:t>Deutsche Bank Text Dark Grey 14pt</a:t>
            </a:r>
          </a:p>
        </p:txBody>
      </p:sp>
      <p:sp>
        <p:nvSpPr>
          <p:cNvPr id="12" name="Picture Placeholder 8"/>
          <p:cNvSpPr>
            <a:spLocks noGrp="1"/>
          </p:cNvSpPr>
          <p:nvPr>
            <p:ph type="pic" sz="quarter" idx="76" hasCustomPrompt="1"/>
          </p:nvPr>
        </p:nvSpPr>
        <p:spPr>
          <a:xfrm>
            <a:off x="7002463" y="2274551"/>
            <a:ext cx="715261" cy="715262"/>
          </a:xfrm>
          <a:prstGeom prst="rect">
            <a:avLst/>
          </a:prstGeom>
        </p:spPr>
        <p:txBody>
          <a:bodyPr lIns="0" tIns="0" rIns="0" bIns="0" anchor="ctr"/>
          <a:lstStyle>
            <a:lvl1pPr marL="0" indent="0" algn="ctr">
              <a:buNone/>
              <a:defRPr sz="1200">
                <a:solidFill>
                  <a:schemeClr val="tx2"/>
                </a:solidFill>
                <a:latin typeface="Deutsche Bank Text" charset="0"/>
                <a:ea typeface="Deutsche Bank Text" charset="0"/>
                <a:cs typeface="Deutsche Bank Text" charset="0"/>
              </a:defRPr>
            </a:lvl1pPr>
          </a:lstStyle>
          <a:p>
            <a:r>
              <a:rPr lang="en-US" dirty="0"/>
              <a:t>[Icon]</a:t>
            </a:r>
          </a:p>
        </p:txBody>
      </p:sp>
      <p:sp>
        <p:nvSpPr>
          <p:cNvPr id="13" name="Text Placeholder 8"/>
          <p:cNvSpPr>
            <a:spLocks noGrp="1"/>
          </p:cNvSpPr>
          <p:nvPr>
            <p:ph type="body" sz="quarter" idx="77" hasCustomPrompt="1"/>
          </p:nvPr>
        </p:nvSpPr>
        <p:spPr>
          <a:xfrm>
            <a:off x="7002463" y="3276337"/>
            <a:ext cx="3024187" cy="914400"/>
          </a:xfrm>
          <a:prstGeom prst="rect">
            <a:avLst/>
          </a:prstGeom>
        </p:spPr>
        <p:txBody>
          <a:bodyPr lIns="0" tIns="0" rIns="0" bIns="0"/>
          <a:lstStyle>
            <a:lvl1pPr marL="0" indent="0">
              <a:lnSpc>
                <a:spcPts val="1680"/>
              </a:lnSpc>
              <a:spcBef>
                <a:spcPts val="0"/>
              </a:spcBef>
              <a:buNone/>
              <a:defRPr sz="1400">
                <a:solidFill>
                  <a:schemeClr val="tx2"/>
                </a:solidFill>
                <a:latin typeface="Deutsche Bank Text" charset="0"/>
                <a:ea typeface="Deutsche Bank Text" charset="0"/>
                <a:cs typeface="Deutsche Bank Text" charset="0"/>
              </a:defRPr>
            </a:lvl1pPr>
            <a:lvl2pPr marL="455783" indent="0">
              <a:buNone/>
              <a:defRPr sz="1400">
                <a:latin typeface="Deutsche Bank Text Beta" charset="0"/>
                <a:ea typeface="Deutsche Bank Text Beta" charset="0"/>
                <a:cs typeface="Deutsche Bank Text Beta" charset="0"/>
              </a:defRPr>
            </a:lvl2pPr>
            <a:lvl3pPr marL="911566" indent="0">
              <a:buNone/>
              <a:defRPr sz="1400">
                <a:latin typeface="Deutsche Bank Text Beta" charset="0"/>
                <a:ea typeface="Deutsche Bank Text Beta" charset="0"/>
                <a:cs typeface="Deutsche Bank Text Beta" charset="0"/>
              </a:defRPr>
            </a:lvl3pPr>
            <a:lvl4pPr marL="1367348" indent="0">
              <a:buNone/>
              <a:defRPr sz="1400">
                <a:latin typeface="Deutsche Bank Text Beta" charset="0"/>
                <a:ea typeface="Deutsche Bank Text Beta" charset="0"/>
                <a:cs typeface="Deutsche Bank Text Beta" charset="0"/>
              </a:defRPr>
            </a:lvl4pPr>
            <a:lvl5pPr marL="1823131" indent="0">
              <a:buNone/>
              <a:defRPr sz="1400">
                <a:latin typeface="Deutsche Bank Text Beta" charset="0"/>
                <a:ea typeface="Deutsche Bank Text Beta" charset="0"/>
                <a:cs typeface="Deutsche Bank Text Beta" charset="0"/>
              </a:defRPr>
            </a:lvl5pPr>
          </a:lstStyle>
          <a:p>
            <a:pPr lvl="0"/>
            <a:r>
              <a:rPr lang="en-US" dirty="0"/>
              <a:t>Deutsche Bank Text Dark Grey 14pt</a:t>
            </a:r>
          </a:p>
        </p:txBody>
      </p:sp>
      <p:cxnSp>
        <p:nvCxnSpPr>
          <p:cNvPr id="15" name="Straight Connector 14"/>
          <p:cNvCxnSpPr/>
          <p:nvPr userDrawn="1"/>
        </p:nvCxnSpPr>
        <p:spPr>
          <a:xfrm>
            <a:off x="720000" y="4502552"/>
            <a:ext cx="9255953" cy="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sp>
        <p:nvSpPr>
          <p:cNvPr id="17" name="Text Placeholder 16"/>
          <p:cNvSpPr>
            <a:spLocks noGrp="1"/>
          </p:cNvSpPr>
          <p:nvPr>
            <p:ph type="body" sz="quarter" idx="78" hasCustomPrompt="1"/>
          </p:nvPr>
        </p:nvSpPr>
        <p:spPr>
          <a:xfrm>
            <a:off x="720725" y="4850013"/>
            <a:ext cx="8585200" cy="231775"/>
          </a:xfrm>
          <a:prstGeom prst="rect">
            <a:avLst/>
          </a:prstGeom>
        </p:spPr>
        <p:txBody>
          <a:bodyPr lIns="0" tIns="0" rIns="0" bIns="0"/>
          <a:lstStyle>
            <a:lvl1pPr marL="0" indent="0">
              <a:buNone/>
              <a:defRPr sz="1400">
                <a:solidFill>
                  <a:schemeClr val="tx1"/>
                </a:solidFill>
                <a:latin typeface="Deutsche Bank Text" charset="0"/>
                <a:ea typeface="Deutsche Bank Text" charset="0"/>
                <a:cs typeface="Deutsche Bank Text" charset="0"/>
              </a:defRPr>
            </a:lvl1pPr>
            <a:lvl2pPr marL="455783" indent="0">
              <a:buNone/>
              <a:defRPr sz="1400">
                <a:solidFill>
                  <a:srgbClr val="001635"/>
                </a:solidFill>
                <a:latin typeface="Deutsche Bank Text Beta" charset="0"/>
                <a:ea typeface="Deutsche Bank Text Beta" charset="0"/>
                <a:cs typeface="Deutsche Bank Text Beta" charset="0"/>
              </a:defRPr>
            </a:lvl2pPr>
            <a:lvl3pPr marL="911566" indent="0">
              <a:buNone/>
              <a:defRPr sz="1400">
                <a:solidFill>
                  <a:srgbClr val="001635"/>
                </a:solidFill>
                <a:latin typeface="Deutsche Bank Text Beta" charset="0"/>
                <a:ea typeface="Deutsche Bank Text Beta" charset="0"/>
                <a:cs typeface="Deutsche Bank Text Beta" charset="0"/>
              </a:defRPr>
            </a:lvl3pPr>
            <a:lvl4pPr marL="1367348" indent="0">
              <a:buNone/>
              <a:defRPr sz="1400">
                <a:solidFill>
                  <a:srgbClr val="001635"/>
                </a:solidFill>
                <a:latin typeface="Deutsche Bank Text Beta" charset="0"/>
                <a:ea typeface="Deutsche Bank Text Beta" charset="0"/>
                <a:cs typeface="Deutsche Bank Text Beta" charset="0"/>
              </a:defRPr>
            </a:lvl4pPr>
            <a:lvl5pPr marL="1823131" indent="0">
              <a:buNone/>
              <a:defRPr sz="1400">
                <a:solidFill>
                  <a:srgbClr val="001635"/>
                </a:solidFill>
                <a:latin typeface="Deutsche Bank Text Beta" charset="0"/>
                <a:ea typeface="Deutsche Bank Text Beta" charset="0"/>
                <a:cs typeface="Deutsche Bank Text Beta" charset="0"/>
              </a:defRPr>
            </a:lvl5pPr>
          </a:lstStyle>
          <a:p>
            <a:pPr lvl="0"/>
            <a:r>
              <a:rPr lang="en-US" dirty="0"/>
              <a:t>Deutsche Bank Text Dark Blue 14pt</a:t>
            </a:r>
          </a:p>
        </p:txBody>
      </p:sp>
      <p:sp>
        <p:nvSpPr>
          <p:cNvPr id="19" name="Text Placeholder 18"/>
          <p:cNvSpPr>
            <a:spLocks noGrp="1"/>
          </p:cNvSpPr>
          <p:nvPr>
            <p:ph type="body" sz="quarter" idx="79" hasCustomPrompt="1"/>
          </p:nvPr>
        </p:nvSpPr>
        <p:spPr>
          <a:xfrm>
            <a:off x="720000" y="5238850"/>
            <a:ext cx="2177188" cy="886941"/>
          </a:xfrm>
          <a:prstGeom prst="rect">
            <a:avLst/>
          </a:prstGeom>
          <a:solidFill>
            <a:srgbClr val="E6EAE9"/>
          </a:solidFill>
        </p:spPr>
        <p:txBody>
          <a:bodyPr lIns="396000" tIns="144000" rIns="396000" bIns="144000" anchor="ctr"/>
          <a:lstStyle>
            <a:lvl1pPr marL="0" indent="0">
              <a:lnSpc>
                <a:spcPts val="1680"/>
              </a:lnSpc>
              <a:spcBef>
                <a:spcPts val="0"/>
              </a:spcBef>
              <a:buNone/>
              <a:defRPr sz="1400">
                <a:solidFill>
                  <a:schemeClr val="tx2"/>
                </a:solidFill>
                <a:latin typeface="Deutsche Bank Text" charset="0"/>
                <a:ea typeface="Deutsche Bank Text" charset="0"/>
                <a:cs typeface="Deutsche Bank Text" charset="0"/>
              </a:defRPr>
            </a:lvl1pPr>
          </a:lstStyle>
          <a:p>
            <a:pPr lvl="0"/>
            <a:r>
              <a:rPr lang="en-US" dirty="0"/>
              <a:t>Deutsche Bank Text Dark Grey 14pt</a:t>
            </a:r>
          </a:p>
        </p:txBody>
      </p:sp>
      <p:sp>
        <p:nvSpPr>
          <p:cNvPr id="20" name="Text Placeholder 18"/>
          <p:cNvSpPr>
            <a:spLocks noGrp="1"/>
          </p:cNvSpPr>
          <p:nvPr>
            <p:ph type="body" sz="quarter" idx="80" hasCustomPrompt="1"/>
          </p:nvPr>
        </p:nvSpPr>
        <p:spPr>
          <a:xfrm>
            <a:off x="3041651" y="5238850"/>
            <a:ext cx="2232024" cy="886941"/>
          </a:xfrm>
          <a:prstGeom prst="rect">
            <a:avLst/>
          </a:prstGeom>
          <a:solidFill>
            <a:srgbClr val="E6EAE9"/>
          </a:solidFill>
        </p:spPr>
        <p:txBody>
          <a:bodyPr lIns="396000" tIns="144000" rIns="396000" bIns="144000" anchor="ctr"/>
          <a:lstStyle>
            <a:lvl1pPr marL="0" indent="0">
              <a:lnSpc>
                <a:spcPts val="1680"/>
              </a:lnSpc>
              <a:spcBef>
                <a:spcPts val="0"/>
              </a:spcBef>
              <a:buNone/>
              <a:defRPr sz="1400">
                <a:solidFill>
                  <a:schemeClr val="tx2"/>
                </a:solidFill>
                <a:latin typeface="Deutsche Bank Text" charset="0"/>
                <a:ea typeface="Deutsche Bank Text" charset="0"/>
                <a:cs typeface="Deutsche Bank Text" charset="0"/>
              </a:defRPr>
            </a:lvl1pPr>
          </a:lstStyle>
          <a:p>
            <a:pPr lvl="0"/>
            <a:r>
              <a:rPr lang="en-US" dirty="0"/>
              <a:t>Deutsche Bank Text Dark Grey 14pt</a:t>
            </a:r>
          </a:p>
        </p:txBody>
      </p:sp>
      <p:sp>
        <p:nvSpPr>
          <p:cNvPr id="21" name="Text Placeholder 18"/>
          <p:cNvSpPr>
            <a:spLocks noGrp="1"/>
          </p:cNvSpPr>
          <p:nvPr>
            <p:ph type="body" sz="quarter" idx="81" hasCustomPrompt="1"/>
          </p:nvPr>
        </p:nvSpPr>
        <p:spPr>
          <a:xfrm>
            <a:off x="5418139" y="5238850"/>
            <a:ext cx="2232024" cy="886941"/>
          </a:xfrm>
          <a:prstGeom prst="rect">
            <a:avLst/>
          </a:prstGeom>
          <a:solidFill>
            <a:srgbClr val="E6EAE9"/>
          </a:solidFill>
        </p:spPr>
        <p:txBody>
          <a:bodyPr lIns="396000" tIns="144000" rIns="396000" bIns="144000" anchor="ctr"/>
          <a:lstStyle>
            <a:lvl1pPr marL="0" indent="0">
              <a:lnSpc>
                <a:spcPts val="1680"/>
              </a:lnSpc>
              <a:spcBef>
                <a:spcPts val="0"/>
              </a:spcBef>
              <a:buNone/>
              <a:defRPr sz="1400">
                <a:solidFill>
                  <a:schemeClr val="tx2"/>
                </a:solidFill>
                <a:latin typeface="Deutsche Bank Text" charset="0"/>
                <a:ea typeface="Deutsche Bank Text" charset="0"/>
                <a:cs typeface="Deutsche Bank Text" charset="0"/>
              </a:defRPr>
            </a:lvl1pPr>
          </a:lstStyle>
          <a:p>
            <a:pPr lvl="0"/>
            <a:r>
              <a:rPr lang="en-US" dirty="0"/>
              <a:t>Deutsche Bank Text Dark Grey 14pt</a:t>
            </a:r>
          </a:p>
        </p:txBody>
      </p:sp>
      <p:sp>
        <p:nvSpPr>
          <p:cNvPr id="22" name="Text Placeholder 18"/>
          <p:cNvSpPr>
            <a:spLocks noGrp="1"/>
          </p:cNvSpPr>
          <p:nvPr>
            <p:ph type="body" sz="quarter" idx="82" hasCustomPrompt="1"/>
          </p:nvPr>
        </p:nvSpPr>
        <p:spPr>
          <a:xfrm>
            <a:off x="7794625" y="5238850"/>
            <a:ext cx="2232025" cy="886941"/>
          </a:xfrm>
          <a:prstGeom prst="rect">
            <a:avLst/>
          </a:prstGeom>
          <a:solidFill>
            <a:srgbClr val="E6EAE9"/>
          </a:solidFill>
        </p:spPr>
        <p:txBody>
          <a:bodyPr lIns="396000" tIns="144000" rIns="396000" bIns="144000" anchor="ctr"/>
          <a:lstStyle>
            <a:lvl1pPr marL="0" indent="0">
              <a:lnSpc>
                <a:spcPts val="1680"/>
              </a:lnSpc>
              <a:spcBef>
                <a:spcPts val="0"/>
              </a:spcBef>
              <a:buNone/>
              <a:defRPr sz="1400">
                <a:solidFill>
                  <a:schemeClr val="tx2"/>
                </a:solidFill>
                <a:latin typeface="Deutsche Bank Text" charset="0"/>
                <a:ea typeface="Deutsche Bank Text" charset="0"/>
                <a:cs typeface="Deutsche Bank Text" charset="0"/>
              </a:defRPr>
            </a:lvl1pPr>
          </a:lstStyle>
          <a:p>
            <a:pPr lvl="0"/>
            <a:r>
              <a:rPr lang="en-US" dirty="0"/>
              <a:t>Deutsche Bank Text Dark Grey 14pt</a:t>
            </a:r>
          </a:p>
        </p:txBody>
      </p:sp>
      <p:sp>
        <p:nvSpPr>
          <p:cNvPr id="23" name="Text Placeholder 6"/>
          <p:cNvSpPr>
            <a:spLocks noGrp="1"/>
          </p:cNvSpPr>
          <p:nvPr>
            <p:ph type="body" sz="quarter" idx="72" hasCustomPrompt="1"/>
          </p:nvPr>
        </p:nvSpPr>
        <p:spPr>
          <a:xfrm>
            <a:off x="702650" y="6764338"/>
            <a:ext cx="9324000" cy="268287"/>
          </a:xfrm>
          <a:prstGeom prst="rect">
            <a:avLst/>
          </a:prstGeom>
        </p:spPr>
        <p:txBody>
          <a:bodyPr lIns="0" tIns="0" rIns="0" bIns="0" anchor="b"/>
          <a:lstStyle>
            <a:lvl1pPr marL="0" indent="0">
              <a:lnSpc>
                <a:spcPts val="800"/>
              </a:lnSpc>
              <a:spcBef>
                <a:spcPts val="0"/>
              </a:spcBef>
              <a:buNone/>
              <a:defRPr sz="800">
                <a:solidFill>
                  <a:schemeClr val="tx2"/>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8pt</a:t>
            </a:r>
          </a:p>
        </p:txBody>
      </p:sp>
    </p:spTree>
    <p:extLst>
      <p:ext uri="{BB962C8B-B14F-4D97-AF65-F5344CB8AC3E}">
        <p14:creationId xmlns:p14="http://schemas.microsoft.com/office/powerpoint/2010/main" val="1841953837"/>
      </p:ext>
    </p:extLst>
  </p:cSld>
  <p:clrMapOvr>
    <a:masterClrMapping/>
  </p:clrMapOvr>
</p:sldLayout>
</file>

<file path=ppt/slideLayouts/slideLayout163.xml><?xml version="1.0" encoding="utf-8"?>
<p:sldLayout xmlns:a="http://schemas.openxmlformats.org/drawingml/2006/main" xmlns:r="http://schemas.openxmlformats.org/officeDocument/2006/relationships" xmlns:p="http://schemas.openxmlformats.org/presentationml/2006/main" preserve="1" userDrawn="1">
  <p:cSld name="31_Custom Layout">
    <p:spTree>
      <p:nvGrpSpPr>
        <p:cNvPr id="1" name=""/>
        <p:cNvGrpSpPr/>
        <p:nvPr/>
      </p:nvGrpSpPr>
      <p:grpSpPr>
        <a:xfrm>
          <a:off x="0" y="0"/>
          <a:ext cx="0" cy="0"/>
          <a:chOff x="0" y="0"/>
          <a:chExt cx="0" cy="0"/>
        </a:xfrm>
      </p:grpSpPr>
      <p:sp>
        <p:nvSpPr>
          <p:cNvPr id="4" name="Text Placeholder 2"/>
          <p:cNvSpPr>
            <a:spLocks noGrp="1"/>
          </p:cNvSpPr>
          <p:nvPr>
            <p:ph type="body" sz="quarter" idx="62" hasCustomPrompt="1"/>
          </p:nvPr>
        </p:nvSpPr>
        <p:spPr>
          <a:xfrm>
            <a:off x="701675" y="441325"/>
            <a:ext cx="2728091" cy="155645"/>
          </a:xfrm>
          <a:prstGeom prst="rect">
            <a:avLst/>
          </a:prstGeom>
        </p:spPr>
        <p:txBody>
          <a:bodyPr lIns="0" tIns="0" rIns="0" bIns="0"/>
          <a:lstStyle>
            <a:lvl1pPr marL="0" indent="0">
              <a:buNone/>
              <a:defRPr sz="997" b="0" i="0" baseline="0">
                <a:solidFill>
                  <a:schemeClr val="accent2"/>
                </a:solidFill>
                <a:latin typeface="Deutsche Bank Text" charset="0"/>
                <a:ea typeface="Deutsche Bank Text" charset="0"/>
                <a:cs typeface="Deutsche Bank Text" charset="0"/>
              </a:defRPr>
            </a:lvl1pPr>
            <a:lvl2pPr marL="455783" indent="0">
              <a:buNone/>
              <a:defRPr/>
            </a:lvl2pPr>
            <a:lvl3pPr marL="911565" indent="0">
              <a:buNone/>
              <a:defRPr/>
            </a:lvl3pPr>
            <a:lvl4pPr marL="1367348" indent="0">
              <a:buNone/>
              <a:defRPr/>
            </a:lvl4pPr>
            <a:lvl5pPr marL="1823131" indent="0">
              <a:buNone/>
              <a:defRPr/>
            </a:lvl5pPr>
          </a:lstStyle>
          <a:p>
            <a:pPr lvl="0"/>
            <a:r>
              <a:rPr lang="en-US" dirty="0"/>
              <a:t>Deutsche Bank Text Orange 10pt</a:t>
            </a:r>
          </a:p>
        </p:txBody>
      </p:sp>
      <p:sp>
        <p:nvSpPr>
          <p:cNvPr id="5" name="Text Placeholder 5"/>
          <p:cNvSpPr>
            <a:spLocks noGrp="1"/>
          </p:cNvSpPr>
          <p:nvPr>
            <p:ph type="body" sz="quarter" idx="63" hasCustomPrompt="1"/>
          </p:nvPr>
        </p:nvSpPr>
        <p:spPr>
          <a:xfrm>
            <a:off x="701674" y="824430"/>
            <a:ext cx="8532813" cy="478908"/>
          </a:xfrm>
          <a:prstGeom prst="rect">
            <a:avLst/>
          </a:prstGeom>
        </p:spPr>
        <p:txBody>
          <a:bodyPr lIns="0" tIns="0" rIns="0" bIns="0"/>
          <a:lstStyle>
            <a:lvl1pPr marL="0" indent="0">
              <a:lnSpc>
                <a:spcPts val="4000"/>
              </a:lnSpc>
              <a:spcBef>
                <a:spcPts val="0"/>
              </a:spcBef>
              <a:buNone/>
              <a:defRPr sz="3600" baseline="0">
                <a:solidFill>
                  <a:schemeClr val="tx1"/>
                </a:solidFill>
                <a:latin typeface="Deutsche Bank Display" charset="0"/>
                <a:ea typeface="Deutsche Bank Display" charset="0"/>
                <a:cs typeface="Deutsche Bank Display" charset="0"/>
              </a:defRPr>
            </a:lvl1pPr>
            <a:lvl2pPr marL="455783" indent="0">
              <a:buNone/>
              <a:defRPr sz="3600">
                <a:latin typeface="Deutsche Bank Display Beta" charset="0"/>
                <a:ea typeface="Deutsche Bank Display Beta" charset="0"/>
                <a:cs typeface="Deutsche Bank Display Beta" charset="0"/>
              </a:defRPr>
            </a:lvl2pPr>
            <a:lvl3pPr marL="911566" indent="0">
              <a:buNone/>
              <a:defRPr sz="3600">
                <a:latin typeface="Deutsche Bank Display Beta" charset="0"/>
                <a:ea typeface="Deutsche Bank Display Beta" charset="0"/>
                <a:cs typeface="Deutsche Bank Display Beta" charset="0"/>
              </a:defRPr>
            </a:lvl3pPr>
            <a:lvl4pPr marL="1367348" indent="0">
              <a:buNone/>
              <a:defRPr sz="3600">
                <a:latin typeface="Deutsche Bank Display Beta" charset="0"/>
                <a:ea typeface="Deutsche Bank Display Beta" charset="0"/>
                <a:cs typeface="Deutsche Bank Display Beta" charset="0"/>
              </a:defRPr>
            </a:lvl4pPr>
            <a:lvl5pPr marL="1823131" indent="0">
              <a:buNone/>
              <a:defRPr sz="3600">
                <a:latin typeface="Deutsche Bank Display Beta" charset="0"/>
                <a:ea typeface="Deutsche Bank Display Beta" charset="0"/>
                <a:cs typeface="Deutsche Bank Display Beta" charset="0"/>
              </a:defRPr>
            </a:lvl5pPr>
          </a:lstStyle>
          <a:p>
            <a:pPr lvl="0"/>
            <a:r>
              <a:rPr lang="en-US" dirty="0"/>
              <a:t>Deutsche Bank Display Dark Blue 36pt</a:t>
            </a:r>
          </a:p>
        </p:txBody>
      </p:sp>
      <p:sp>
        <p:nvSpPr>
          <p:cNvPr id="7" name="Picture Placeholder 8"/>
          <p:cNvSpPr>
            <a:spLocks noGrp="1"/>
          </p:cNvSpPr>
          <p:nvPr>
            <p:ph type="pic" sz="quarter" idx="65" hasCustomPrompt="1"/>
          </p:nvPr>
        </p:nvSpPr>
        <p:spPr>
          <a:xfrm>
            <a:off x="701674" y="2740895"/>
            <a:ext cx="715261" cy="715262"/>
          </a:xfrm>
          <a:prstGeom prst="rect">
            <a:avLst/>
          </a:prstGeom>
        </p:spPr>
        <p:txBody>
          <a:bodyPr lIns="0" tIns="0" rIns="0" bIns="0" anchor="ctr"/>
          <a:lstStyle>
            <a:lvl1pPr marL="0" indent="0" algn="ctr">
              <a:buNone/>
              <a:defRPr sz="1200">
                <a:solidFill>
                  <a:schemeClr val="tx2"/>
                </a:solidFill>
                <a:latin typeface="Deutsche Bank Text" charset="0"/>
                <a:ea typeface="Deutsche Bank Text" charset="0"/>
                <a:cs typeface="Deutsche Bank Text" charset="0"/>
              </a:defRPr>
            </a:lvl1pPr>
          </a:lstStyle>
          <a:p>
            <a:r>
              <a:rPr lang="en-US" dirty="0"/>
              <a:t>[Icon]</a:t>
            </a:r>
          </a:p>
        </p:txBody>
      </p:sp>
      <p:sp>
        <p:nvSpPr>
          <p:cNvPr id="8" name="Picture Placeholder 8"/>
          <p:cNvSpPr>
            <a:spLocks noGrp="1"/>
          </p:cNvSpPr>
          <p:nvPr>
            <p:ph type="pic" sz="quarter" idx="74" hasCustomPrompt="1"/>
          </p:nvPr>
        </p:nvSpPr>
        <p:spPr>
          <a:xfrm>
            <a:off x="3831722" y="2740895"/>
            <a:ext cx="715261" cy="715262"/>
          </a:xfrm>
          <a:prstGeom prst="rect">
            <a:avLst/>
          </a:prstGeom>
        </p:spPr>
        <p:txBody>
          <a:bodyPr lIns="0" tIns="0" rIns="0" bIns="0" anchor="ctr"/>
          <a:lstStyle>
            <a:lvl1pPr marL="0" indent="0" algn="ctr">
              <a:buNone/>
              <a:defRPr sz="1200">
                <a:solidFill>
                  <a:schemeClr val="tx2"/>
                </a:solidFill>
                <a:latin typeface="Deutsche Bank Text" charset="0"/>
                <a:ea typeface="Deutsche Bank Text" charset="0"/>
                <a:cs typeface="Deutsche Bank Text" charset="0"/>
              </a:defRPr>
            </a:lvl1pPr>
          </a:lstStyle>
          <a:p>
            <a:r>
              <a:rPr lang="en-US" dirty="0"/>
              <a:t>[Icon]</a:t>
            </a:r>
          </a:p>
        </p:txBody>
      </p:sp>
      <p:sp>
        <p:nvSpPr>
          <p:cNvPr id="9" name="Picture Placeholder 8"/>
          <p:cNvSpPr>
            <a:spLocks noGrp="1"/>
          </p:cNvSpPr>
          <p:nvPr>
            <p:ph type="pic" sz="quarter" idx="76" hasCustomPrompt="1"/>
          </p:nvPr>
        </p:nvSpPr>
        <p:spPr>
          <a:xfrm>
            <a:off x="7794625" y="2740895"/>
            <a:ext cx="715261" cy="715262"/>
          </a:xfrm>
          <a:prstGeom prst="rect">
            <a:avLst/>
          </a:prstGeom>
        </p:spPr>
        <p:txBody>
          <a:bodyPr lIns="0" tIns="0" rIns="0" bIns="0" anchor="ctr"/>
          <a:lstStyle>
            <a:lvl1pPr marL="0" indent="0" algn="ctr">
              <a:buNone/>
              <a:defRPr sz="1200">
                <a:solidFill>
                  <a:schemeClr val="tx2"/>
                </a:solidFill>
                <a:latin typeface="Deutsche Bank Text" charset="0"/>
                <a:ea typeface="Deutsche Bank Text" charset="0"/>
                <a:cs typeface="Deutsche Bank Text" charset="0"/>
              </a:defRPr>
            </a:lvl1pPr>
          </a:lstStyle>
          <a:p>
            <a:r>
              <a:rPr lang="en-US" dirty="0"/>
              <a:t>[Icon]</a:t>
            </a:r>
          </a:p>
        </p:txBody>
      </p:sp>
      <p:sp>
        <p:nvSpPr>
          <p:cNvPr id="11" name="Text Placeholder 10"/>
          <p:cNvSpPr>
            <a:spLocks noGrp="1"/>
          </p:cNvSpPr>
          <p:nvPr>
            <p:ph type="body" sz="quarter" idx="77" hasCustomPrompt="1"/>
          </p:nvPr>
        </p:nvSpPr>
        <p:spPr>
          <a:xfrm>
            <a:off x="701674" y="3689414"/>
            <a:ext cx="2987676" cy="690562"/>
          </a:xfrm>
          <a:prstGeom prst="rect">
            <a:avLst/>
          </a:prstGeom>
        </p:spPr>
        <p:txBody>
          <a:bodyPr lIns="0" tIns="0" rIns="0" bIns="0"/>
          <a:lstStyle>
            <a:lvl1pPr marL="0" indent="0">
              <a:lnSpc>
                <a:spcPts val="1680"/>
              </a:lnSpc>
              <a:spcBef>
                <a:spcPts val="0"/>
              </a:spcBef>
              <a:buNone/>
              <a:defRPr sz="1400">
                <a:solidFill>
                  <a:schemeClr val="tx1"/>
                </a:solidFill>
                <a:latin typeface="Deutsche Bank Text" charset="0"/>
                <a:ea typeface="Deutsche Bank Text" charset="0"/>
                <a:cs typeface="Deutsche Bank Text" charset="0"/>
              </a:defRPr>
            </a:lvl1pPr>
            <a:lvl2pPr marL="455783" indent="0">
              <a:buNone/>
              <a:defRPr sz="1400">
                <a:latin typeface="Deutsche Bank Text Beta" charset="0"/>
                <a:ea typeface="Deutsche Bank Text Beta" charset="0"/>
                <a:cs typeface="Deutsche Bank Text Beta" charset="0"/>
              </a:defRPr>
            </a:lvl2pPr>
            <a:lvl3pPr marL="911566" indent="0">
              <a:buNone/>
              <a:defRPr sz="1400">
                <a:latin typeface="Deutsche Bank Text Beta" charset="0"/>
                <a:ea typeface="Deutsche Bank Text Beta" charset="0"/>
                <a:cs typeface="Deutsche Bank Text Beta" charset="0"/>
              </a:defRPr>
            </a:lvl3pPr>
            <a:lvl4pPr marL="1367348" indent="0">
              <a:buNone/>
              <a:defRPr sz="1400">
                <a:latin typeface="Deutsche Bank Text Beta" charset="0"/>
                <a:ea typeface="Deutsche Bank Text Beta" charset="0"/>
                <a:cs typeface="Deutsche Bank Text Beta" charset="0"/>
              </a:defRPr>
            </a:lvl4pPr>
            <a:lvl5pPr marL="1823131" indent="0">
              <a:buNone/>
              <a:defRPr sz="1400">
                <a:latin typeface="Deutsche Bank Text Beta" charset="0"/>
                <a:ea typeface="Deutsche Bank Text Beta" charset="0"/>
                <a:cs typeface="Deutsche Bank Text Beta" charset="0"/>
              </a:defRPr>
            </a:lvl5pPr>
          </a:lstStyle>
          <a:p>
            <a:pPr lvl="0"/>
            <a:r>
              <a:rPr lang="en-US" dirty="0"/>
              <a:t>Deutsche Bank Text Dark Blue 14pt</a:t>
            </a:r>
          </a:p>
        </p:txBody>
      </p:sp>
      <p:sp>
        <p:nvSpPr>
          <p:cNvPr id="12" name="Text Placeholder 10"/>
          <p:cNvSpPr>
            <a:spLocks noGrp="1"/>
          </p:cNvSpPr>
          <p:nvPr>
            <p:ph type="body" sz="quarter" idx="78" hasCustomPrompt="1"/>
          </p:nvPr>
        </p:nvSpPr>
        <p:spPr>
          <a:xfrm>
            <a:off x="3831721" y="3689414"/>
            <a:ext cx="3012835" cy="690562"/>
          </a:xfrm>
          <a:prstGeom prst="rect">
            <a:avLst/>
          </a:prstGeom>
        </p:spPr>
        <p:txBody>
          <a:bodyPr lIns="0" tIns="0" rIns="0" bIns="0"/>
          <a:lstStyle>
            <a:lvl1pPr marL="0" indent="0">
              <a:lnSpc>
                <a:spcPts val="1680"/>
              </a:lnSpc>
              <a:spcBef>
                <a:spcPts val="0"/>
              </a:spcBef>
              <a:buNone/>
              <a:defRPr sz="1400">
                <a:solidFill>
                  <a:schemeClr val="tx1"/>
                </a:solidFill>
                <a:latin typeface="Deutsche Bank Text" charset="0"/>
                <a:ea typeface="Deutsche Bank Text" charset="0"/>
                <a:cs typeface="Deutsche Bank Text" charset="0"/>
              </a:defRPr>
            </a:lvl1pPr>
            <a:lvl2pPr marL="455783" indent="0">
              <a:buNone/>
              <a:defRPr sz="1400">
                <a:latin typeface="Deutsche Bank Text Beta" charset="0"/>
                <a:ea typeface="Deutsche Bank Text Beta" charset="0"/>
                <a:cs typeface="Deutsche Bank Text Beta" charset="0"/>
              </a:defRPr>
            </a:lvl2pPr>
            <a:lvl3pPr marL="911566" indent="0">
              <a:buNone/>
              <a:defRPr sz="1400">
                <a:latin typeface="Deutsche Bank Text Beta" charset="0"/>
                <a:ea typeface="Deutsche Bank Text Beta" charset="0"/>
                <a:cs typeface="Deutsche Bank Text Beta" charset="0"/>
              </a:defRPr>
            </a:lvl3pPr>
            <a:lvl4pPr marL="1367348" indent="0">
              <a:buNone/>
              <a:defRPr sz="1400">
                <a:latin typeface="Deutsche Bank Text Beta" charset="0"/>
                <a:ea typeface="Deutsche Bank Text Beta" charset="0"/>
                <a:cs typeface="Deutsche Bank Text Beta" charset="0"/>
              </a:defRPr>
            </a:lvl4pPr>
            <a:lvl5pPr marL="1823131" indent="0">
              <a:buNone/>
              <a:defRPr sz="1400">
                <a:latin typeface="Deutsche Bank Text Beta" charset="0"/>
                <a:ea typeface="Deutsche Bank Text Beta" charset="0"/>
                <a:cs typeface="Deutsche Bank Text Beta" charset="0"/>
              </a:defRPr>
            </a:lvl5pPr>
          </a:lstStyle>
          <a:p>
            <a:pPr lvl="0"/>
            <a:r>
              <a:rPr lang="en-US" dirty="0"/>
              <a:t>Deutsche Bank Text Dark Blue 14pt</a:t>
            </a:r>
          </a:p>
        </p:txBody>
      </p:sp>
      <p:sp>
        <p:nvSpPr>
          <p:cNvPr id="13" name="Text Placeholder 10"/>
          <p:cNvSpPr>
            <a:spLocks noGrp="1"/>
          </p:cNvSpPr>
          <p:nvPr>
            <p:ph type="body" sz="quarter" idx="79" hasCustomPrompt="1"/>
          </p:nvPr>
        </p:nvSpPr>
        <p:spPr>
          <a:xfrm>
            <a:off x="7794625" y="3689414"/>
            <a:ext cx="1433025" cy="690562"/>
          </a:xfrm>
          <a:prstGeom prst="rect">
            <a:avLst/>
          </a:prstGeom>
        </p:spPr>
        <p:txBody>
          <a:bodyPr lIns="0" tIns="0" rIns="0" bIns="0"/>
          <a:lstStyle>
            <a:lvl1pPr marL="0" indent="0">
              <a:lnSpc>
                <a:spcPts val="1680"/>
              </a:lnSpc>
              <a:spcBef>
                <a:spcPts val="0"/>
              </a:spcBef>
              <a:buNone/>
              <a:defRPr sz="1400">
                <a:solidFill>
                  <a:schemeClr val="tx1"/>
                </a:solidFill>
                <a:latin typeface="Deutsche Bank Text" charset="0"/>
                <a:ea typeface="Deutsche Bank Text" charset="0"/>
                <a:cs typeface="Deutsche Bank Text" charset="0"/>
              </a:defRPr>
            </a:lvl1pPr>
            <a:lvl2pPr marL="455783" indent="0">
              <a:buNone/>
              <a:defRPr sz="1400">
                <a:latin typeface="Deutsche Bank Text Beta" charset="0"/>
                <a:ea typeface="Deutsche Bank Text Beta" charset="0"/>
                <a:cs typeface="Deutsche Bank Text Beta" charset="0"/>
              </a:defRPr>
            </a:lvl2pPr>
            <a:lvl3pPr marL="911566" indent="0">
              <a:buNone/>
              <a:defRPr sz="1400">
                <a:latin typeface="Deutsche Bank Text Beta" charset="0"/>
                <a:ea typeface="Deutsche Bank Text Beta" charset="0"/>
                <a:cs typeface="Deutsche Bank Text Beta" charset="0"/>
              </a:defRPr>
            </a:lvl3pPr>
            <a:lvl4pPr marL="1367348" indent="0">
              <a:buNone/>
              <a:defRPr sz="1400">
                <a:latin typeface="Deutsche Bank Text Beta" charset="0"/>
                <a:ea typeface="Deutsche Bank Text Beta" charset="0"/>
                <a:cs typeface="Deutsche Bank Text Beta" charset="0"/>
              </a:defRPr>
            </a:lvl4pPr>
            <a:lvl5pPr marL="1823131" indent="0">
              <a:buNone/>
              <a:defRPr sz="1400">
                <a:latin typeface="Deutsche Bank Text Beta" charset="0"/>
                <a:ea typeface="Deutsche Bank Text Beta" charset="0"/>
                <a:cs typeface="Deutsche Bank Text Beta" charset="0"/>
              </a:defRPr>
            </a:lvl5pPr>
          </a:lstStyle>
          <a:p>
            <a:pPr lvl="0"/>
            <a:r>
              <a:rPr lang="en-US" dirty="0"/>
              <a:t>Deutsche Bank Text Dark Blue 14pt</a:t>
            </a:r>
          </a:p>
        </p:txBody>
      </p:sp>
      <p:cxnSp>
        <p:nvCxnSpPr>
          <p:cNvPr id="15" name="Straight Connector 14"/>
          <p:cNvCxnSpPr/>
          <p:nvPr userDrawn="1"/>
        </p:nvCxnSpPr>
        <p:spPr>
          <a:xfrm>
            <a:off x="705712" y="4498848"/>
            <a:ext cx="2983638" cy="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cxnSp>
        <p:nvCxnSpPr>
          <p:cNvPr id="16" name="Straight Connector 15"/>
          <p:cNvCxnSpPr/>
          <p:nvPr userDrawn="1"/>
        </p:nvCxnSpPr>
        <p:spPr>
          <a:xfrm>
            <a:off x="3831721" y="4498848"/>
            <a:ext cx="5547229" cy="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sp>
        <p:nvSpPr>
          <p:cNvPr id="18" name="Text Placeholder 10"/>
          <p:cNvSpPr>
            <a:spLocks noGrp="1"/>
          </p:cNvSpPr>
          <p:nvPr>
            <p:ph type="body" sz="quarter" idx="80" hasCustomPrompt="1"/>
          </p:nvPr>
        </p:nvSpPr>
        <p:spPr>
          <a:xfrm>
            <a:off x="701674" y="4667821"/>
            <a:ext cx="2987676" cy="1596899"/>
          </a:xfrm>
          <a:prstGeom prst="rect">
            <a:avLst/>
          </a:prstGeom>
        </p:spPr>
        <p:txBody>
          <a:bodyPr lIns="0" tIns="0" rIns="0" bIns="0"/>
          <a:lstStyle>
            <a:lvl1pPr marL="0" indent="0">
              <a:lnSpc>
                <a:spcPts val="1200"/>
              </a:lnSpc>
              <a:spcBef>
                <a:spcPts val="0"/>
              </a:spcBef>
              <a:buNone/>
              <a:defRPr sz="1000">
                <a:solidFill>
                  <a:schemeClr val="tx2"/>
                </a:solidFill>
                <a:latin typeface="Deutsche Bank Text" charset="0"/>
                <a:ea typeface="Deutsche Bank Text" charset="0"/>
                <a:cs typeface="Deutsche Bank Text" charset="0"/>
              </a:defRPr>
            </a:lvl1pPr>
            <a:lvl2pPr marL="455783" indent="0">
              <a:buNone/>
              <a:defRPr sz="1400">
                <a:latin typeface="Deutsche Bank Text Beta" charset="0"/>
                <a:ea typeface="Deutsche Bank Text Beta" charset="0"/>
                <a:cs typeface="Deutsche Bank Text Beta" charset="0"/>
              </a:defRPr>
            </a:lvl2pPr>
            <a:lvl3pPr marL="911566" indent="0">
              <a:buNone/>
              <a:defRPr sz="1400">
                <a:latin typeface="Deutsche Bank Text Beta" charset="0"/>
                <a:ea typeface="Deutsche Bank Text Beta" charset="0"/>
                <a:cs typeface="Deutsche Bank Text Beta" charset="0"/>
              </a:defRPr>
            </a:lvl3pPr>
            <a:lvl4pPr marL="1367348" indent="0">
              <a:buNone/>
              <a:defRPr sz="1400">
                <a:latin typeface="Deutsche Bank Text Beta" charset="0"/>
                <a:ea typeface="Deutsche Bank Text Beta" charset="0"/>
                <a:cs typeface="Deutsche Bank Text Beta" charset="0"/>
              </a:defRPr>
            </a:lvl4pPr>
            <a:lvl5pPr marL="1823131" indent="0">
              <a:buNone/>
              <a:defRPr sz="1400">
                <a:latin typeface="Deutsche Bank Text Beta" charset="0"/>
                <a:ea typeface="Deutsche Bank Text Beta" charset="0"/>
                <a:cs typeface="Deutsche Bank Text Beta" charset="0"/>
              </a:defRPr>
            </a:lvl5pPr>
          </a:lstStyle>
          <a:p>
            <a:pPr lvl="0"/>
            <a:r>
              <a:rPr lang="en-US" dirty="0"/>
              <a:t>Deutsche Bank Text Dark Grey 10pt</a:t>
            </a:r>
          </a:p>
        </p:txBody>
      </p:sp>
      <p:sp>
        <p:nvSpPr>
          <p:cNvPr id="20" name="Text Placeholder 10"/>
          <p:cNvSpPr>
            <a:spLocks noGrp="1"/>
          </p:cNvSpPr>
          <p:nvPr>
            <p:ph type="body" sz="quarter" idx="81" hasCustomPrompt="1"/>
          </p:nvPr>
        </p:nvSpPr>
        <p:spPr>
          <a:xfrm>
            <a:off x="3831721" y="4667821"/>
            <a:ext cx="4610604" cy="1596899"/>
          </a:xfrm>
          <a:prstGeom prst="rect">
            <a:avLst/>
          </a:prstGeom>
        </p:spPr>
        <p:txBody>
          <a:bodyPr lIns="0" tIns="0" rIns="0" bIns="0"/>
          <a:lstStyle>
            <a:lvl1pPr marL="0" indent="0">
              <a:lnSpc>
                <a:spcPts val="1200"/>
              </a:lnSpc>
              <a:spcBef>
                <a:spcPts val="0"/>
              </a:spcBef>
              <a:buNone/>
              <a:defRPr sz="1000">
                <a:solidFill>
                  <a:schemeClr val="tx2"/>
                </a:solidFill>
                <a:latin typeface="Deutsche Bank Text" charset="0"/>
                <a:ea typeface="Deutsche Bank Text" charset="0"/>
                <a:cs typeface="Deutsche Bank Text" charset="0"/>
              </a:defRPr>
            </a:lvl1pPr>
            <a:lvl2pPr marL="455783" indent="0">
              <a:buNone/>
              <a:defRPr sz="1400">
                <a:latin typeface="Deutsche Bank Text Beta" charset="0"/>
                <a:ea typeface="Deutsche Bank Text Beta" charset="0"/>
                <a:cs typeface="Deutsche Bank Text Beta" charset="0"/>
              </a:defRPr>
            </a:lvl2pPr>
            <a:lvl3pPr marL="911566" indent="0">
              <a:buNone/>
              <a:defRPr sz="1400">
                <a:latin typeface="Deutsche Bank Text Beta" charset="0"/>
                <a:ea typeface="Deutsche Bank Text Beta" charset="0"/>
                <a:cs typeface="Deutsche Bank Text Beta" charset="0"/>
              </a:defRPr>
            </a:lvl3pPr>
            <a:lvl4pPr marL="1367348" indent="0">
              <a:buNone/>
              <a:defRPr sz="1400">
                <a:latin typeface="Deutsche Bank Text Beta" charset="0"/>
                <a:ea typeface="Deutsche Bank Text Beta" charset="0"/>
                <a:cs typeface="Deutsche Bank Text Beta" charset="0"/>
              </a:defRPr>
            </a:lvl4pPr>
            <a:lvl5pPr marL="1823131" indent="0">
              <a:buNone/>
              <a:defRPr sz="1400">
                <a:latin typeface="Deutsche Bank Text Beta" charset="0"/>
                <a:ea typeface="Deutsche Bank Text Beta" charset="0"/>
                <a:cs typeface="Deutsche Bank Text Beta" charset="0"/>
              </a:defRPr>
            </a:lvl5pPr>
          </a:lstStyle>
          <a:p>
            <a:pPr lvl="0"/>
            <a:r>
              <a:rPr lang="en-US" dirty="0"/>
              <a:t>Deutsche Bank Text Dark Grey 10pt</a:t>
            </a:r>
          </a:p>
        </p:txBody>
      </p:sp>
      <p:cxnSp>
        <p:nvCxnSpPr>
          <p:cNvPr id="22" name="Straight Connector 21"/>
          <p:cNvCxnSpPr/>
          <p:nvPr userDrawn="1"/>
        </p:nvCxnSpPr>
        <p:spPr>
          <a:xfrm>
            <a:off x="2404872" y="3108960"/>
            <a:ext cx="438912" cy="0"/>
          </a:xfrm>
          <a:prstGeom prst="line">
            <a:avLst/>
          </a:prstGeom>
          <a:ln w="22860" cap="rnd">
            <a:solidFill>
              <a:schemeClr val="accent2"/>
            </a:solidFill>
            <a:tailEnd type="arrow"/>
          </a:ln>
        </p:spPr>
        <p:style>
          <a:lnRef idx="1">
            <a:schemeClr val="accent1"/>
          </a:lnRef>
          <a:fillRef idx="0">
            <a:schemeClr val="accent1"/>
          </a:fillRef>
          <a:effectRef idx="0">
            <a:schemeClr val="accent1"/>
          </a:effectRef>
          <a:fontRef idx="minor">
            <a:schemeClr val="tx1"/>
          </a:fontRef>
        </p:style>
      </p:cxnSp>
      <p:cxnSp>
        <p:nvCxnSpPr>
          <p:cNvPr id="23" name="Straight Connector 22"/>
          <p:cNvCxnSpPr/>
          <p:nvPr userDrawn="1"/>
        </p:nvCxnSpPr>
        <p:spPr>
          <a:xfrm>
            <a:off x="5925312" y="3108960"/>
            <a:ext cx="438912" cy="0"/>
          </a:xfrm>
          <a:prstGeom prst="line">
            <a:avLst/>
          </a:prstGeom>
          <a:ln w="22860" cap="rnd">
            <a:solidFill>
              <a:schemeClr val="accent2"/>
            </a:solidFill>
            <a:tailEnd type="arrow"/>
          </a:ln>
        </p:spPr>
        <p:style>
          <a:lnRef idx="1">
            <a:schemeClr val="accent1"/>
          </a:lnRef>
          <a:fillRef idx="0">
            <a:schemeClr val="accent1"/>
          </a:fillRef>
          <a:effectRef idx="0">
            <a:schemeClr val="accent1"/>
          </a:effectRef>
          <a:fontRef idx="minor">
            <a:schemeClr val="tx1"/>
          </a:fontRef>
        </p:style>
      </p:cxnSp>
      <p:sp>
        <p:nvSpPr>
          <p:cNvPr id="19" name="Text Placeholder 6"/>
          <p:cNvSpPr>
            <a:spLocks noGrp="1"/>
          </p:cNvSpPr>
          <p:nvPr>
            <p:ph type="body" sz="quarter" idx="72" hasCustomPrompt="1"/>
          </p:nvPr>
        </p:nvSpPr>
        <p:spPr>
          <a:xfrm>
            <a:off x="702650" y="6764338"/>
            <a:ext cx="9324000" cy="268287"/>
          </a:xfrm>
          <a:prstGeom prst="rect">
            <a:avLst/>
          </a:prstGeom>
        </p:spPr>
        <p:txBody>
          <a:bodyPr lIns="0" tIns="0" rIns="0" bIns="0" anchor="b"/>
          <a:lstStyle>
            <a:lvl1pPr marL="0" indent="0">
              <a:lnSpc>
                <a:spcPts val="800"/>
              </a:lnSpc>
              <a:spcBef>
                <a:spcPts val="0"/>
              </a:spcBef>
              <a:buNone/>
              <a:defRPr sz="800">
                <a:solidFill>
                  <a:schemeClr val="tx2"/>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8pt</a:t>
            </a:r>
          </a:p>
        </p:txBody>
      </p:sp>
    </p:spTree>
    <p:extLst>
      <p:ext uri="{BB962C8B-B14F-4D97-AF65-F5344CB8AC3E}">
        <p14:creationId xmlns:p14="http://schemas.microsoft.com/office/powerpoint/2010/main" val="1077619095"/>
      </p:ext>
    </p:extLst>
  </p:cSld>
  <p:clrMapOvr>
    <a:masterClrMapping/>
  </p:clrMapOvr>
</p:sldLayout>
</file>

<file path=ppt/slideLayouts/slideLayout164.xml><?xml version="1.0" encoding="utf-8"?>
<p:sldLayout xmlns:a="http://schemas.openxmlformats.org/drawingml/2006/main" xmlns:r="http://schemas.openxmlformats.org/officeDocument/2006/relationships" xmlns:p="http://schemas.openxmlformats.org/presentationml/2006/main" preserve="1" userDrawn="1">
  <p:cSld name="32_Custom Layout">
    <p:spTree>
      <p:nvGrpSpPr>
        <p:cNvPr id="1" name=""/>
        <p:cNvGrpSpPr/>
        <p:nvPr/>
      </p:nvGrpSpPr>
      <p:grpSpPr>
        <a:xfrm>
          <a:off x="0" y="0"/>
          <a:ext cx="0" cy="0"/>
          <a:chOff x="0" y="0"/>
          <a:chExt cx="0" cy="0"/>
        </a:xfrm>
      </p:grpSpPr>
      <p:sp>
        <p:nvSpPr>
          <p:cNvPr id="4" name="Text Placeholder 2"/>
          <p:cNvSpPr>
            <a:spLocks noGrp="1"/>
          </p:cNvSpPr>
          <p:nvPr>
            <p:ph type="body" sz="quarter" idx="62" hasCustomPrompt="1"/>
          </p:nvPr>
        </p:nvSpPr>
        <p:spPr>
          <a:xfrm>
            <a:off x="701675" y="441325"/>
            <a:ext cx="2728091" cy="155645"/>
          </a:xfrm>
          <a:prstGeom prst="rect">
            <a:avLst/>
          </a:prstGeom>
        </p:spPr>
        <p:txBody>
          <a:bodyPr lIns="0" tIns="0" rIns="0" bIns="0"/>
          <a:lstStyle>
            <a:lvl1pPr marL="0" indent="0">
              <a:buNone/>
              <a:defRPr sz="997" b="0" i="0" baseline="0">
                <a:solidFill>
                  <a:schemeClr val="accent2"/>
                </a:solidFill>
                <a:latin typeface="Deutsche Bank Text" charset="0"/>
                <a:ea typeface="Deutsche Bank Text" charset="0"/>
                <a:cs typeface="Deutsche Bank Text" charset="0"/>
              </a:defRPr>
            </a:lvl1pPr>
            <a:lvl2pPr marL="455783" indent="0">
              <a:buNone/>
              <a:defRPr/>
            </a:lvl2pPr>
            <a:lvl3pPr marL="911565" indent="0">
              <a:buNone/>
              <a:defRPr/>
            </a:lvl3pPr>
            <a:lvl4pPr marL="1367348" indent="0">
              <a:buNone/>
              <a:defRPr/>
            </a:lvl4pPr>
            <a:lvl5pPr marL="1823131" indent="0">
              <a:buNone/>
              <a:defRPr/>
            </a:lvl5pPr>
          </a:lstStyle>
          <a:p>
            <a:pPr lvl="0"/>
            <a:r>
              <a:rPr lang="en-US" dirty="0"/>
              <a:t>Deutsche Bank Text Orange 10pt</a:t>
            </a:r>
          </a:p>
        </p:txBody>
      </p:sp>
      <p:sp>
        <p:nvSpPr>
          <p:cNvPr id="5" name="Text Placeholder 5"/>
          <p:cNvSpPr>
            <a:spLocks noGrp="1"/>
          </p:cNvSpPr>
          <p:nvPr>
            <p:ph type="body" sz="quarter" idx="63" hasCustomPrompt="1"/>
          </p:nvPr>
        </p:nvSpPr>
        <p:spPr>
          <a:xfrm>
            <a:off x="1603352" y="1295400"/>
            <a:ext cx="4362264" cy="792163"/>
          </a:xfrm>
          <a:prstGeom prst="rect">
            <a:avLst/>
          </a:prstGeom>
        </p:spPr>
        <p:txBody>
          <a:bodyPr lIns="0" tIns="0" rIns="0" bIns="0"/>
          <a:lstStyle>
            <a:lvl1pPr marL="0" indent="0">
              <a:lnSpc>
                <a:spcPts val="2900"/>
              </a:lnSpc>
              <a:spcBef>
                <a:spcPts val="0"/>
              </a:spcBef>
              <a:buNone/>
              <a:defRPr sz="2600" baseline="0">
                <a:solidFill>
                  <a:schemeClr val="tx1"/>
                </a:solidFill>
                <a:latin typeface="Deutsche Bank Display" charset="0"/>
                <a:ea typeface="Deutsche Bank Display" charset="0"/>
                <a:cs typeface="Deutsche Bank Display" charset="0"/>
              </a:defRPr>
            </a:lvl1pPr>
            <a:lvl2pPr marL="455783" indent="0">
              <a:buNone/>
              <a:defRPr sz="3600">
                <a:latin typeface="Deutsche Bank Display Beta" charset="0"/>
                <a:ea typeface="Deutsche Bank Display Beta" charset="0"/>
                <a:cs typeface="Deutsche Bank Display Beta" charset="0"/>
              </a:defRPr>
            </a:lvl2pPr>
            <a:lvl3pPr marL="911566" indent="0">
              <a:buNone/>
              <a:defRPr sz="3600">
                <a:latin typeface="Deutsche Bank Display Beta" charset="0"/>
                <a:ea typeface="Deutsche Bank Display Beta" charset="0"/>
                <a:cs typeface="Deutsche Bank Display Beta" charset="0"/>
              </a:defRPr>
            </a:lvl3pPr>
            <a:lvl4pPr marL="1367348" indent="0">
              <a:buNone/>
              <a:defRPr sz="3600">
                <a:latin typeface="Deutsche Bank Display Beta" charset="0"/>
                <a:ea typeface="Deutsche Bank Display Beta" charset="0"/>
                <a:cs typeface="Deutsche Bank Display Beta" charset="0"/>
              </a:defRPr>
            </a:lvl4pPr>
            <a:lvl5pPr marL="1823131" indent="0">
              <a:buNone/>
              <a:defRPr sz="3600">
                <a:latin typeface="Deutsche Bank Display Beta" charset="0"/>
                <a:ea typeface="Deutsche Bank Display Beta" charset="0"/>
                <a:cs typeface="Deutsche Bank Display Beta" charset="0"/>
              </a:defRPr>
            </a:lvl5pPr>
          </a:lstStyle>
          <a:p>
            <a:pPr lvl="0"/>
            <a:r>
              <a:rPr lang="en-US" dirty="0"/>
              <a:t>Deutsche Bank Display Dark Blue 26pt</a:t>
            </a:r>
          </a:p>
        </p:txBody>
      </p:sp>
      <p:sp>
        <p:nvSpPr>
          <p:cNvPr id="6" name="Picture Placeholder 8"/>
          <p:cNvSpPr>
            <a:spLocks noGrp="1"/>
          </p:cNvSpPr>
          <p:nvPr>
            <p:ph type="pic" sz="quarter" idx="65" hasCustomPrompt="1"/>
          </p:nvPr>
        </p:nvSpPr>
        <p:spPr>
          <a:xfrm>
            <a:off x="701675" y="1295400"/>
            <a:ext cx="715261" cy="715262"/>
          </a:xfrm>
          <a:prstGeom prst="rect">
            <a:avLst/>
          </a:prstGeom>
        </p:spPr>
        <p:txBody>
          <a:bodyPr lIns="0" tIns="0" rIns="0" bIns="0" anchor="ctr"/>
          <a:lstStyle>
            <a:lvl1pPr marL="0" indent="0" algn="ctr">
              <a:buNone/>
              <a:defRPr sz="1200">
                <a:solidFill>
                  <a:schemeClr val="tx2"/>
                </a:solidFill>
                <a:latin typeface="Deutsche Bank Text" charset="0"/>
                <a:ea typeface="Deutsche Bank Text" charset="0"/>
                <a:cs typeface="Deutsche Bank Text" charset="0"/>
              </a:defRPr>
            </a:lvl1pPr>
          </a:lstStyle>
          <a:p>
            <a:r>
              <a:rPr lang="en-US" dirty="0"/>
              <a:t>[Icon]</a:t>
            </a:r>
          </a:p>
        </p:txBody>
      </p:sp>
      <p:cxnSp>
        <p:nvCxnSpPr>
          <p:cNvPr id="8" name="Straight Connector 7"/>
          <p:cNvCxnSpPr/>
          <p:nvPr userDrawn="1"/>
        </p:nvCxnSpPr>
        <p:spPr>
          <a:xfrm>
            <a:off x="700946" y="2447365"/>
            <a:ext cx="9325704" cy="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sp>
        <p:nvSpPr>
          <p:cNvPr id="11" name="Text Placeholder 10"/>
          <p:cNvSpPr>
            <a:spLocks noGrp="1"/>
          </p:cNvSpPr>
          <p:nvPr>
            <p:ph type="body" sz="quarter" idx="66" hasCustomPrompt="1"/>
          </p:nvPr>
        </p:nvSpPr>
        <p:spPr>
          <a:xfrm>
            <a:off x="701675" y="2810435"/>
            <a:ext cx="3779838" cy="171916"/>
          </a:xfrm>
          <a:prstGeom prst="rect">
            <a:avLst/>
          </a:prstGeom>
        </p:spPr>
        <p:txBody>
          <a:bodyPr lIns="0" tIns="0" rIns="0" bIns="0"/>
          <a:lstStyle>
            <a:lvl1pPr marL="0" indent="0">
              <a:buNone/>
              <a:defRPr sz="1600" baseline="0">
                <a:solidFill>
                  <a:schemeClr val="accent2"/>
                </a:solidFill>
                <a:latin typeface="Deutsche Bank Text" charset="0"/>
                <a:ea typeface="Deutsche Bank Text" charset="0"/>
                <a:cs typeface="Deutsche Bank Text" charset="0"/>
              </a:defRPr>
            </a:lvl1pPr>
            <a:lvl2pPr marL="455783" indent="0">
              <a:buNone/>
              <a:defRPr sz="1600">
                <a:solidFill>
                  <a:srgbClr val="F68B1E"/>
                </a:solidFill>
                <a:latin typeface="Deutsche Bank Text Beta" charset="0"/>
                <a:ea typeface="Deutsche Bank Text Beta" charset="0"/>
                <a:cs typeface="Deutsche Bank Text Beta" charset="0"/>
              </a:defRPr>
            </a:lvl2pPr>
            <a:lvl3pPr marL="911566" indent="0">
              <a:buNone/>
              <a:defRPr sz="1600">
                <a:solidFill>
                  <a:srgbClr val="F68B1E"/>
                </a:solidFill>
                <a:latin typeface="Deutsche Bank Text Beta" charset="0"/>
                <a:ea typeface="Deutsche Bank Text Beta" charset="0"/>
                <a:cs typeface="Deutsche Bank Text Beta" charset="0"/>
              </a:defRPr>
            </a:lvl3pPr>
            <a:lvl4pPr marL="1367348" indent="0">
              <a:buNone/>
              <a:defRPr sz="1600">
                <a:solidFill>
                  <a:srgbClr val="F68B1E"/>
                </a:solidFill>
                <a:latin typeface="Deutsche Bank Text Beta" charset="0"/>
                <a:ea typeface="Deutsche Bank Text Beta" charset="0"/>
                <a:cs typeface="Deutsche Bank Text Beta" charset="0"/>
              </a:defRPr>
            </a:lvl4pPr>
            <a:lvl5pPr marL="1823131" indent="0">
              <a:buNone/>
              <a:defRPr sz="1600">
                <a:solidFill>
                  <a:srgbClr val="F68B1E"/>
                </a:solidFill>
                <a:latin typeface="Deutsche Bank Text Beta" charset="0"/>
                <a:ea typeface="Deutsche Bank Text Beta" charset="0"/>
                <a:cs typeface="Deutsche Bank Text Beta" charset="0"/>
              </a:defRPr>
            </a:lvl5pPr>
          </a:lstStyle>
          <a:p>
            <a:pPr lvl="0"/>
            <a:r>
              <a:rPr lang="en-US" dirty="0"/>
              <a:t>Deutsche Bank Text Orange 16pt</a:t>
            </a:r>
          </a:p>
        </p:txBody>
      </p:sp>
      <p:sp>
        <p:nvSpPr>
          <p:cNvPr id="12" name="Text Placeholder 10"/>
          <p:cNvSpPr>
            <a:spLocks noGrp="1"/>
          </p:cNvSpPr>
          <p:nvPr>
            <p:ph type="body" sz="quarter" idx="67" hasCustomPrompt="1"/>
          </p:nvPr>
        </p:nvSpPr>
        <p:spPr>
          <a:xfrm>
            <a:off x="5418138" y="2810435"/>
            <a:ext cx="4608511" cy="185983"/>
          </a:xfrm>
          <a:prstGeom prst="rect">
            <a:avLst/>
          </a:prstGeom>
        </p:spPr>
        <p:txBody>
          <a:bodyPr lIns="0" tIns="0" rIns="0" bIns="0"/>
          <a:lstStyle>
            <a:lvl1pPr marL="0" indent="0">
              <a:buNone/>
              <a:defRPr sz="1600">
                <a:solidFill>
                  <a:schemeClr val="accent2"/>
                </a:solidFill>
                <a:latin typeface="Deutsche Bank Text" charset="0"/>
                <a:ea typeface="Deutsche Bank Text" charset="0"/>
                <a:cs typeface="Deutsche Bank Text" charset="0"/>
              </a:defRPr>
            </a:lvl1pPr>
            <a:lvl2pPr marL="455783" indent="0">
              <a:buNone/>
              <a:defRPr sz="1600">
                <a:solidFill>
                  <a:srgbClr val="F68B1E"/>
                </a:solidFill>
                <a:latin typeface="Deutsche Bank Text Beta" charset="0"/>
                <a:ea typeface="Deutsche Bank Text Beta" charset="0"/>
                <a:cs typeface="Deutsche Bank Text Beta" charset="0"/>
              </a:defRPr>
            </a:lvl2pPr>
            <a:lvl3pPr marL="911566" indent="0">
              <a:buNone/>
              <a:defRPr sz="1600">
                <a:solidFill>
                  <a:srgbClr val="F68B1E"/>
                </a:solidFill>
                <a:latin typeface="Deutsche Bank Text Beta" charset="0"/>
                <a:ea typeface="Deutsche Bank Text Beta" charset="0"/>
                <a:cs typeface="Deutsche Bank Text Beta" charset="0"/>
              </a:defRPr>
            </a:lvl3pPr>
            <a:lvl4pPr marL="1367348" indent="0">
              <a:buNone/>
              <a:defRPr sz="1600">
                <a:solidFill>
                  <a:srgbClr val="F68B1E"/>
                </a:solidFill>
                <a:latin typeface="Deutsche Bank Text Beta" charset="0"/>
                <a:ea typeface="Deutsche Bank Text Beta" charset="0"/>
                <a:cs typeface="Deutsche Bank Text Beta" charset="0"/>
              </a:defRPr>
            </a:lvl4pPr>
            <a:lvl5pPr marL="1823131" indent="0">
              <a:buNone/>
              <a:defRPr sz="1600">
                <a:solidFill>
                  <a:srgbClr val="F68B1E"/>
                </a:solidFill>
                <a:latin typeface="Deutsche Bank Text Beta" charset="0"/>
                <a:ea typeface="Deutsche Bank Text Beta" charset="0"/>
                <a:cs typeface="Deutsche Bank Text Beta" charset="0"/>
              </a:defRPr>
            </a:lvl5pPr>
          </a:lstStyle>
          <a:p>
            <a:pPr lvl="0"/>
            <a:r>
              <a:rPr lang="en-US" dirty="0"/>
              <a:t>Deutsche Bank Text Orange 16pt</a:t>
            </a:r>
          </a:p>
        </p:txBody>
      </p:sp>
      <p:sp>
        <p:nvSpPr>
          <p:cNvPr id="14" name="Text Placeholder 13"/>
          <p:cNvSpPr>
            <a:spLocks noGrp="1"/>
          </p:cNvSpPr>
          <p:nvPr>
            <p:ph type="body" sz="quarter" idx="68" hasCustomPrompt="1"/>
          </p:nvPr>
        </p:nvSpPr>
        <p:spPr>
          <a:xfrm>
            <a:off x="700946" y="3265675"/>
            <a:ext cx="3780567" cy="2287587"/>
          </a:xfrm>
          <a:prstGeom prst="rect">
            <a:avLst/>
          </a:prstGeom>
        </p:spPr>
        <p:txBody>
          <a:bodyPr lIns="0" tIns="0" rIns="0" bIns="0"/>
          <a:lstStyle>
            <a:lvl1pPr marL="180000" indent="-180000">
              <a:buFont typeface="+mj-lt"/>
              <a:buAutoNum type="arabicPeriod"/>
              <a:defRPr sz="1400">
                <a:solidFill>
                  <a:schemeClr val="tx2"/>
                </a:solidFill>
                <a:latin typeface="Deutsche Bank Text" charset="0"/>
                <a:ea typeface="Deutsche Bank Text" charset="0"/>
                <a:cs typeface="Deutsche Bank Text" charset="0"/>
              </a:defRPr>
            </a:lvl1pPr>
            <a:lvl2pPr marL="912983" indent="-457200">
              <a:buFont typeface="+mj-lt"/>
              <a:buAutoNum type="arabicPeriod"/>
              <a:defRPr sz="1400">
                <a:latin typeface="Deutsche Bank Text Beta" charset="0"/>
                <a:ea typeface="Deutsche Bank Text Beta" charset="0"/>
                <a:cs typeface="Deutsche Bank Text Beta" charset="0"/>
              </a:defRPr>
            </a:lvl2pPr>
            <a:lvl3pPr marL="1368766" indent="-457200">
              <a:buFont typeface="+mj-lt"/>
              <a:buAutoNum type="arabicPeriod"/>
              <a:defRPr sz="1400">
                <a:latin typeface="Deutsche Bank Text Beta" charset="0"/>
                <a:ea typeface="Deutsche Bank Text Beta" charset="0"/>
                <a:cs typeface="Deutsche Bank Text Beta" charset="0"/>
              </a:defRPr>
            </a:lvl3pPr>
            <a:lvl4pPr marL="1710248" indent="-342900">
              <a:buFont typeface="+mj-lt"/>
              <a:buAutoNum type="arabicPeriod"/>
              <a:defRPr sz="1400">
                <a:latin typeface="Deutsche Bank Text Beta" charset="0"/>
                <a:ea typeface="Deutsche Bank Text Beta" charset="0"/>
                <a:cs typeface="Deutsche Bank Text Beta" charset="0"/>
              </a:defRPr>
            </a:lvl4pPr>
            <a:lvl5pPr marL="2166031" indent="-342900">
              <a:buFont typeface="+mj-lt"/>
              <a:buAutoNum type="arabicPeriod"/>
              <a:defRPr sz="1400">
                <a:latin typeface="Deutsche Bank Text Beta" charset="0"/>
                <a:ea typeface="Deutsche Bank Text Beta" charset="0"/>
                <a:cs typeface="Deutsche Bank Text Beta" charset="0"/>
              </a:defRPr>
            </a:lvl5pPr>
          </a:lstStyle>
          <a:p>
            <a:pPr lvl="0"/>
            <a:r>
              <a:rPr lang="en-US" dirty="0"/>
              <a:t>Deutsche Bank Text Dark Grey 14pt</a:t>
            </a:r>
          </a:p>
        </p:txBody>
      </p:sp>
      <p:sp>
        <p:nvSpPr>
          <p:cNvPr id="15" name="Text Placeholder 13"/>
          <p:cNvSpPr>
            <a:spLocks noGrp="1"/>
          </p:cNvSpPr>
          <p:nvPr>
            <p:ph type="body" sz="quarter" idx="69" hasCustomPrompt="1"/>
          </p:nvPr>
        </p:nvSpPr>
        <p:spPr>
          <a:xfrm>
            <a:off x="5418138" y="3265675"/>
            <a:ext cx="4608511" cy="2287587"/>
          </a:xfrm>
          <a:prstGeom prst="rect">
            <a:avLst/>
          </a:prstGeom>
        </p:spPr>
        <p:txBody>
          <a:bodyPr lIns="0" tIns="0" rIns="0" bIns="0"/>
          <a:lstStyle>
            <a:lvl1pPr marL="108000" indent="-108000">
              <a:buFont typeface="Arial" charset="0"/>
              <a:buChar char="•"/>
              <a:defRPr sz="1400">
                <a:solidFill>
                  <a:schemeClr val="tx2"/>
                </a:solidFill>
                <a:latin typeface="Deutsche Bank Text" charset="0"/>
                <a:ea typeface="Deutsche Bank Text" charset="0"/>
                <a:cs typeface="Deutsche Bank Text" charset="0"/>
              </a:defRPr>
            </a:lvl1pPr>
            <a:lvl2pPr marL="912983" indent="-457200">
              <a:buFont typeface="+mj-lt"/>
              <a:buAutoNum type="arabicPeriod"/>
              <a:defRPr sz="1400">
                <a:latin typeface="Deutsche Bank Text Beta" charset="0"/>
                <a:ea typeface="Deutsche Bank Text Beta" charset="0"/>
                <a:cs typeface="Deutsche Bank Text Beta" charset="0"/>
              </a:defRPr>
            </a:lvl2pPr>
            <a:lvl3pPr marL="1368766" indent="-457200">
              <a:buFont typeface="+mj-lt"/>
              <a:buAutoNum type="arabicPeriod"/>
              <a:defRPr sz="1400">
                <a:latin typeface="Deutsche Bank Text Beta" charset="0"/>
                <a:ea typeface="Deutsche Bank Text Beta" charset="0"/>
                <a:cs typeface="Deutsche Bank Text Beta" charset="0"/>
              </a:defRPr>
            </a:lvl3pPr>
            <a:lvl4pPr marL="1710248" indent="-342900">
              <a:buFont typeface="+mj-lt"/>
              <a:buAutoNum type="arabicPeriod"/>
              <a:defRPr sz="1400">
                <a:latin typeface="Deutsche Bank Text Beta" charset="0"/>
                <a:ea typeface="Deutsche Bank Text Beta" charset="0"/>
                <a:cs typeface="Deutsche Bank Text Beta" charset="0"/>
              </a:defRPr>
            </a:lvl4pPr>
            <a:lvl5pPr marL="2166031" indent="-342900">
              <a:buFont typeface="+mj-lt"/>
              <a:buAutoNum type="arabicPeriod"/>
              <a:defRPr sz="1400">
                <a:latin typeface="Deutsche Bank Text Beta" charset="0"/>
                <a:ea typeface="Deutsche Bank Text Beta" charset="0"/>
                <a:cs typeface="Deutsche Bank Text Beta" charset="0"/>
              </a:defRPr>
            </a:lvl5pPr>
          </a:lstStyle>
          <a:p>
            <a:pPr lvl="0"/>
            <a:r>
              <a:rPr lang="en-US" dirty="0"/>
              <a:t>Deutsche Bank Text Dark Grey 14pt</a:t>
            </a:r>
          </a:p>
        </p:txBody>
      </p:sp>
      <p:sp>
        <p:nvSpPr>
          <p:cNvPr id="16" name="Text Placeholder 6"/>
          <p:cNvSpPr>
            <a:spLocks noGrp="1"/>
          </p:cNvSpPr>
          <p:nvPr>
            <p:ph type="body" sz="quarter" idx="72" hasCustomPrompt="1"/>
          </p:nvPr>
        </p:nvSpPr>
        <p:spPr>
          <a:xfrm>
            <a:off x="702650" y="6764338"/>
            <a:ext cx="9324000" cy="268287"/>
          </a:xfrm>
          <a:prstGeom prst="rect">
            <a:avLst/>
          </a:prstGeom>
        </p:spPr>
        <p:txBody>
          <a:bodyPr lIns="0" tIns="0" rIns="0" bIns="0" anchor="b"/>
          <a:lstStyle>
            <a:lvl1pPr marL="0" indent="0">
              <a:lnSpc>
                <a:spcPts val="800"/>
              </a:lnSpc>
              <a:spcBef>
                <a:spcPts val="0"/>
              </a:spcBef>
              <a:buNone/>
              <a:defRPr sz="800">
                <a:solidFill>
                  <a:schemeClr val="tx2"/>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8pt</a:t>
            </a:r>
          </a:p>
        </p:txBody>
      </p:sp>
    </p:spTree>
    <p:extLst>
      <p:ext uri="{BB962C8B-B14F-4D97-AF65-F5344CB8AC3E}">
        <p14:creationId xmlns:p14="http://schemas.microsoft.com/office/powerpoint/2010/main" val="1672403141"/>
      </p:ext>
    </p:extLst>
  </p:cSld>
  <p:clrMapOvr>
    <a:masterClrMapping/>
  </p:clrMapOvr>
</p:sldLayout>
</file>

<file path=ppt/slideLayouts/slideLayout165.xml><?xml version="1.0" encoding="utf-8"?>
<p:sldLayout xmlns:a="http://schemas.openxmlformats.org/drawingml/2006/main" xmlns:r="http://schemas.openxmlformats.org/officeDocument/2006/relationships" xmlns:p="http://schemas.openxmlformats.org/presentationml/2006/main" preserve="1" userDrawn="1">
  <p:cSld name="33_Custom Layout">
    <p:spTree>
      <p:nvGrpSpPr>
        <p:cNvPr id="1" name=""/>
        <p:cNvGrpSpPr/>
        <p:nvPr/>
      </p:nvGrpSpPr>
      <p:grpSpPr>
        <a:xfrm>
          <a:off x="0" y="0"/>
          <a:ext cx="0" cy="0"/>
          <a:chOff x="0" y="0"/>
          <a:chExt cx="0" cy="0"/>
        </a:xfrm>
      </p:grpSpPr>
      <p:sp>
        <p:nvSpPr>
          <p:cNvPr id="7" name="Oval 6"/>
          <p:cNvSpPr/>
          <p:nvPr userDrawn="1"/>
        </p:nvSpPr>
        <p:spPr>
          <a:xfrm>
            <a:off x="1086958" y="1188447"/>
            <a:ext cx="2381756" cy="2237849"/>
          </a:xfrm>
          <a:prstGeom prst="ellipse">
            <a:avLst/>
          </a:prstGeom>
          <a:solidFill>
            <a:srgbClr val="E6EAE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994" dirty="0">
              <a:solidFill>
                <a:srgbClr val="FFFFFF"/>
              </a:solidFill>
            </a:endParaRPr>
          </a:p>
        </p:txBody>
      </p:sp>
      <p:sp>
        <p:nvSpPr>
          <p:cNvPr id="10" name="Oval 9"/>
          <p:cNvSpPr/>
          <p:nvPr userDrawn="1"/>
        </p:nvSpPr>
        <p:spPr>
          <a:xfrm>
            <a:off x="4146538" y="1188447"/>
            <a:ext cx="2381756" cy="2237849"/>
          </a:xfrm>
          <a:prstGeom prst="ellipse">
            <a:avLst/>
          </a:prstGeom>
          <a:solidFill>
            <a:srgbClr val="E6EAE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994" dirty="0">
              <a:solidFill>
                <a:srgbClr val="FFFFFF"/>
              </a:solidFill>
            </a:endParaRPr>
          </a:p>
        </p:txBody>
      </p:sp>
      <p:sp>
        <p:nvSpPr>
          <p:cNvPr id="13" name="Oval 12"/>
          <p:cNvSpPr/>
          <p:nvPr userDrawn="1"/>
        </p:nvSpPr>
        <p:spPr>
          <a:xfrm>
            <a:off x="7234981" y="1188447"/>
            <a:ext cx="2381756" cy="2237849"/>
          </a:xfrm>
          <a:prstGeom prst="ellipse">
            <a:avLst/>
          </a:prstGeom>
          <a:solidFill>
            <a:srgbClr val="E6EAE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994" dirty="0">
              <a:solidFill>
                <a:srgbClr val="535B61"/>
              </a:solidFill>
            </a:endParaRPr>
          </a:p>
        </p:txBody>
      </p:sp>
      <p:sp>
        <p:nvSpPr>
          <p:cNvPr id="4" name="Text Placeholder 2"/>
          <p:cNvSpPr>
            <a:spLocks noGrp="1"/>
          </p:cNvSpPr>
          <p:nvPr>
            <p:ph type="body" sz="quarter" idx="62" hasCustomPrompt="1"/>
          </p:nvPr>
        </p:nvSpPr>
        <p:spPr>
          <a:xfrm>
            <a:off x="701675" y="441325"/>
            <a:ext cx="2728091" cy="155645"/>
          </a:xfrm>
          <a:prstGeom prst="rect">
            <a:avLst/>
          </a:prstGeom>
        </p:spPr>
        <p:txBody>
          <a:bodyPr lIns="0" tIns="0" rIns="0" bIns="0"/>
          <a:lstStyle>
            <a:lvl1pPr marL="0" indent="0">
              <a:buNone/>
              <a:defRPr sz="997" b="0" i="0" baseline="0">
                <a:solidFill>
                  <a:schemeClr val="accent2"/>
                </a:solidFill>
                <a:latin typeface="Deutsche Bank Text" charset="0"/>
                <a:ea typeface="Deutsche Bank Text" charset="0"/>
                <a:cs typeface="Deutsche Bank Text" charset="0"/>
              </a:defRPr>
            </a:lvl1pPr>
            <a:lvl2pPr marL="455783" indent="0">
              <a:buNone/>
              <a:defRPr/>
            </a:lvl2pPr>
            <a:lvl3pPr marL="911565" indent="0">
              <a:buNone/>
              <a:defRPr/>
            </a:lvl3pPr>
            <a:lvl4pPr marL="1367348" indent="0">
              <a:buNone/>
              <a:defRPr/>
            </a:lvl4pPr>
            <a:lvl5pPr marL="1823131" indent="0">
              <a:buNone/>
              <a:defRPr/>
            </a:lvl5pPr>
          </a:lstStyle>
          <a:p>
            <a:pPr lvl="0"/>
            <a:r>
              <a:rPr lang="en-US" dirty="0"/>
              <a:t>Deutsche Bank Text Orange 10pt</a:t>
            </a:r>
          </a:p>
        </p:txBody>
      </p:sp>
      <p:sp>
        <p:nvSpPr>
          <p:cNvPr id="9" name="Text Placeholder 9"/>
          <p:cNvSpPr>
            <a:spLocks noGrp="1"/>
          </p:cNvSpPr>
          <p:nvPr>
            <p:ph type="body" sz="quarter" idx="15" hasCustomPrompt="1"/>
          </p:nvPr>
        </p:nvSpPr>
        <p:spPr>
          <a:xfrm>
            <a:off x="1534973" y="2592581"/>
            <a:ext cx="1479258" cy="476618"/>
          </a:xfrm>
          <a:prstGeom prst="rect">
            <a:avLst/>
          </a:prstGeom>
        </p:spPr>
        <p:txBody>
          <a:bodyPr/>
          <a:lstStyle>
            <a:lvl1pPr marL="0" indent="0" algn="ctr">
              <a:lnSpc>
                <a:spcPts val="1200"/>
              </a:lnSpc>
              <a:spcBef>
                <a:spcPts val="0"/>
              </a:spcBef>
              <a:buNone/>
              <a:defRPr sz="997" baseline="0">
                <a:solidFill>
                  <a:schemeClr val="tx2"/>
                </a:solidFill>
                <a:latin typeface="Deutsche Bank Text" charset="0"/>
                <a:ea typeface="Deutsche Bank Text" charset="0"/>
                <a:cs typeface="Deutsche Bank Text" charset="0"/>
              </a:defRPr>
            </a:lvl1pPr>
          </a:lstStyle>
          <a:p>
            <a:pPr lvl="0"/>
            <a:r>
              <a:rPr lang="en-US" sz="997" dirty="0"/>
              <a:t>Deutsche Bank Text Dark Grey 10pt</a:t>
            </a:r>
            <a:endParaRPr lang="en-US" dirty="0"/>
          </a:p>
        </p:txBody>
      </p:sp>
      <p:sp>
        <p:nvSpPr>
          <p:cNvPr id="12" name="Text Placeholder 9"/>
          <p:cNvSpPr>
            <a:spLocks noGrp="1"/>
          </p:cNvSpPr>
          <p:nvPr>
            <p:ph type="body" sz="quarter" idx="17" hasCustomPrompt="1"/>
          </p:nvPr>
        </p:nvSpPr>
        <p:spPr>
          <a:xfrm>
            <a:off x="4597787" y="2600009"/>
            <a:ext cx="1479258" cy="476618"/>
          </a:xfrm>
          <a:prstGeom prst="rect">
            <a:avLst/>
          </a:prstGeom>
        </p:spPr>
        <p:txBody>
          <a:bodyPr/>
          <a:lstStyle>
            <a:lvl1pPr marL="0" indent="0" algn="ctr">
              <a:lnSpc>
                <a:spcPts val="1200"/>
              </a:lnSpc>
              <a:spcBef>
                <a:spcPts val="0"/>
              </a:spcBef>
              <a:buNone/>
              <a:defRPr sz="997" baseline="0">
                <a:solidFill>
                  <a:schemeClr val="tx2"/>
                </a:solidFill>
                <a:latin typeface="Deutsche Bank Text" charset="0"/>
                <a:ea typeface="Deutsche Bank Text" charset="0"/>
                <a:cs typeface="Deutsche Bank Text" charset="0"/>
              </a:defRPr>
            </a:lvl1pPr>
          </a:lstStyle>
          <a:p>
            <a:pPr lvl="0"/>
            <a:r>
              <a:rPr lang="en-US" sz="997" dirty="0"/>
              <a:t>Deutsche Bank Text Dark Grey 10pt</a:t>
            </a:r>
            <a:endParaRPr lang="en-US" dirty="0"/>
          </a:p>
        </p:txBody>
      </p:sp>
      <p:sp>
        <p:nvSpPr>
          <p:cNvPr id="15" name="Text Placeholder 9"/>
          <p:cNvSpPr>
            <a:spLocks noGrp="1"/>
          </p:cNvSpPr>
          <p:nvPr>
            <p:ph type="body" sz="quarter" idx="19" hasCustomPrompt="1"/>
          </p:nvPr>
        </p:nvSpPr>
        <p:spPr>
          <a:xfrm>
            <a:off x="7686230" y="2592581"/>
            <a:ext cx="1479258" cy="476618"/>
          </a:xfrm>
          <a:prstGeom prst="rect">
            <a:avLst/>
          </a:prstGeom>
        </p:spPr>
        <p:txBody>
          <a:bodyPr/>
          <a:lstStyle>
            <a:lvl1pPr marL="0" indent="0" algn="ctr">
              <a:lnSpc>
                <a:spcPts val="1200"/>
              </a:lnSpc>
              <a:spcBef>
                <a:spcPts val="0"/>
              </a:spcBef>
              <a:buNone/>
              <a:defRPr sz="997" baseline="0">
                <a:solidFill>
                  <a:schemeClr val="tx2"/>
                </a:solidFill>
                <a:latin typeface="Deutsche Bank Text" charset="0"/>
                <a:ea typeface="Deutsche Bank Text" charset="0"/>
                <a:cs typeface="Deutsche Bank Text" charset="0"/>
              </a:defRPr>
            </a:lvl1pPr>
          </a:lstStyle>
          <a:p>
            <a:pPr lvl="0"/>
            <a:r>
              <a:rPr lang="en-US" sz="997" dirty="0"/>
              <a:t>Deutsche Bank Text Dark Grey 10pt</a:t>
            </a:r>
            <a:endParaRPr lang="en-US" dirty="0"/>
          </a:p>
        </p:txBody>
      </p:sp>
      <p:sp>
        <p:nvSpPr>
          <p:cNvPr id="16" name="TextBox 15"/>
          <p:cNvSpPr txBox="1"/>
          <p:nvPr userDrawn="1"/>
        </p:nvSpPr>
        <p:spPr>
          <a:xfrm>
            <a:off x="3583620" y="1801675"/>
            <a:ext cx="527709" cy="798039"/>
          </a:xfrm>
          <a:prstGeom prst="rect">
            <a:avLst/>
          </a:prstGeom>
          <a:noFill/>
        </p:spPr>
        <p:txBody>
          <a:bodyPr wrap="none" rtlCol="0">
            <a:spAutoFit/>
          </a:bodyPr>
          <a:lstStyle/>
          <a:p>
            <a:r>
              <a:rPr lang="en-US" sz="4586" dirty="0">
                <a:solidFill>
                  <a:srgbClr val="A7A8AA"/>
                </a:solidFill>
                <a:latin typeface="Deutsche Bank Text" charset="0"/>
                <a:ea typeface="Deutsche Bank Text" charset="0"/>
                <a:cs typeface="Deutsche Bank Text" charset="0"/>
              </a:rPr>
              <a:t>+</a:t>
            </a:r>
          </a:p>
        </p:txBody>
      </p:sp>
      <p:sp>
        <p:nvSpPr>
          <p:cNvPr id="17" name="TextBox 16"/>
          <p:cNvSpPr txBox="1"/>
          <p:nvPr userDrawn="1"/>
        </p:nvSpPr>
        <p:spPr>
          <a:xfrm>
            <a:off x="6626494" y="1801675"/>
            <a:ext cx="527709" cy="798039"/>
          </a:xfrm>
          <a:prstGeom prst="rect">
            <a:avLst/>
          </a:prstGeom>
          <a:noFill/>
        </p:spPr>
        <p:txBody>
          <a:bodyPr wrap="none" rtlCol="0">
            <a:spAutoFit/>
          </a:bodyPr>
          <a:lstStyle/>
          <a:p>
            <a:r>
              <a:rPr lang="en-US" sz="4586" dirty="0">
                <a:solidFill>
                  <a:srgbClr val="A7A8AA"/>
                </a:solidFill>
                <a:latin typeface="Deutsche Bank Text" charset="0"/>
                <a:ea typeface="Deutsche Bank Text" charset="0"/>
                <a:cs typeface="Deutsche Bank Text" charset="0"/>
              </a:rPr>
              <a:t>+</a:t>
            </a:r>
          </a:p>
        </p:txBody>
      </p:sp>
      <p:sp>
        <p:nvSpPr>
          <p:cNvPr id="18" name="Text Placeholder 13"/>
          <p:cNvSpPr>
            <a:spLocks noGrp="1"/>
          </p:cNvSpPr>
          <p:nvPr>
            <p:ph type="body" sz="quarter" idx="20" hasCustomPrompt="1"/>
          </p:nvPr>
        </p:nvSpPr>
        <p:spPr>
          <a:xfrm>
            <a:off x="3341796" y="4248913"/>
            <a:ext cx="4028799" cy="621929"/>
          </a:xfrm>
          <a:prstGeom prst="rect">
            <a:avLst/>
          </a:prstGeom>
        </p:spPr>
        <p:txBody>
          <a:bodyPr/>
          <a:lstStyle>
            <a:lvl1pPr marL="0" indent="0" algn="ctr">
              <a:buNone/>
              <a:defRPr sz="2600" baseline="0">
                <a:solidFill>
                  <a:schemeClr val="tx1"/>
                </a:solidFill>
                <a:latin typeface="Deutsche Bank Display" charset="0"/>
                <a:ea typeface="Deutsche Bank Display" charset="0"/>
                <a:cs typeface="Deutsche Bank Display" charset="0"/>
              </a:defRPr>
            </a:lvl1pPr>
            <a:lvl2pPr marL="455783" indent="0" algn="ctr">
              <a:buNone/>
              <a:defRPr sz="2592">
                <a:solidFill>
                  <a:srgbClr val="011F4A"/>
                </a:solidFill>
                <a:latin typeface="Arial" charset="0"/>
                <a:ea typeface="Arial" charset="0"/>
                <a:cs typeface="Arial" charset="0"/>
              </a:defRPr>
            </a:lvl2pPr>
            <a:lvl3pPr marL="911565" indent="0" algn="ctr">
              <a:buNone/>
              <a:defRPr sz="2592">
                <a:solidFill>
                  <a:srgbClr val="011F4A"/>
                </a:solidFill>
                <a:latin typeface="Arial" charset="0"/>
                <a:ea typeface="Arial" charset="0"/>
                <a:cs typeface="Arial" charset="0"/>
              </a:defRPr>
            </a:lvl3pPr>
            <a:lvl4pPr marL="1367348" indent="0" algn="ctr">
              <a:buNone/>
              <a:defRPr sz="2592">
                <a:solidFill>
                  <a:srgbClr val="011F4A"/>
                </a:solidFill>
                <a:latin typeface="Arial" charset="0"/>
                <a:ea typeface="Arial" charset="0"/>
                <a:cs typeface="Arial" charset="0"/>
              </a:defRPr>
            </a:lvl4pPr>
            <a:lvl5pPr marL="1823131" indent="0" algn="ctr">
              <a:buNone/>
              <a:defRPr sz="2592">
                <a:solidFill>
                  <a:srgbClr val="011F4A"/>
                </a:solidFill>
                <a:latin typeface="Arial" charset="0"/>
                <a:ea typeface="Arial" charset="0"/>
                <a:cs typeface="Arial" charset="0"/>
              </a:defRPr>
            </a:lvl5pPr>
          </a:lstStyle>
          <a:p>
            <a:pPr lvl="0"/>
            <a:r>
              <a:rPr lang="en-US" dirty="0"/>
              <a:t>Deutsche Bank Display Dark Blue 26pt</a:t>
            </a:r>
          </a:p>
        </p:txBody>
      </p:sp>
      <p:sp>
        <p:nvSpPr>
          <p:cNvPr id="19" name="Oval 18"/>
          <p:cNvSpPr/>
          <p:nvPr userDrawn="1"/>
        </p:nvSpPr>
        <p:spPr>
          <a:xfrm>
            <a:off x="1948602" y="4991021"/>
            <a:ext cx="270885" cy="254518"/>
          </a:xfrm>
          <a:prstGeom prst="ellipse">
            <a:avLst/>
          </a:prstGeom>
          <a:no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196" dirty="0">
                <a:solidFill>
                  <a:srgbClr val="EC6B10"/>
                </a:solidFill>
                <a:latin typeface="Deutsche Bank Text" charset="0"/>
                <a:ea typeface="Deutsche Bank Text" charset="0"/>
                <a:cs typeface="Deutsche Bank Text" charset="0"/>
              </a:rPr>
              <a:t>A</a:t>
            </a:r>
          </a:p>
        </p:txBody>
      </p:sp>
      <p:sp>
        <p:nvSpPr>
          <p:cNvPr id="21" name="Oval 20"/>
          <p:cNvSpPr/>
          <p:nvPr userDrawn="1"/>
        </p:nvSpPr>
        <p:spPr>
          <a:xfrm>
            <a:off x="5223064" y="4991021"/>
            <a:ext cx="270885" cy="254518"/>
          </a:xfrm>
          <a:prstGeom prst="ellipse">
            <a:avLst/>
          </a:prstGeom>
          <a:no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196" dirty="0">
                <a:solidFill>
                  <a:srgbClr val="EC6B10"/>
                </a:solidFill>
                <a:latin typeface="Deutsche Bank Text" charset="0"/>
                <a:ea typeface="Deutsche Bank Text" charset="0"/>
                <a:cs typeface="Deutsche Bank Text" charset="0"/>
              </a:rPr>
              <a:t>B</a:t>
            </a:r>
          </a:p>
        </p:txBody>
      </p:sp>
      <p:sp>
        <p:nvSpPr>
          <p:cNvPr id="23" name="Oval 22"/>
          <p:cNvSpPr/>
          <p:nvPr userDrawn="1"/>
        </p:nvSpPr>
        <p:spPr>
          <a:xfrm>
            <a:off x="8444463" y="4991021"/>
            <a:ext cx="270885" cy="254518"/>
          </a:xfrm>
          <a:prstGeom prst="ellipse">
            <a:avLst/>
          </a:prstGeom>
          <a:no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196" dirty="0">
                <a:solidFill>
                  <a:srgbClr val="EC6B10"/>
                </a:solidFill>
                <a:latin typeface="Deutsche Bank Text" charset="0"/>
                <a:ea typeface="Deutsche Bank Text" charset="0"/>
                <a:cs typeface="Deutsche Bank Text" charset="0"/>
              </a:rPr>
              <a:t>C</a:t>
            </a:r>
          </a:p>
        </p:txBody>
      </p:sp>
      <p:sp>
        <p:nvSpPr>
          <p:cNvPr id="26" name="Text Placeholder 25"/>
          <p:cNvSpPr>
            <a:spLocks noGrp="1"/>
          </p:cNvSpPr>
          <p:nvPr>
            <p:ph type="body" sz="quarter" idx="73" hasCustomPrompt="1"/>
          </p:nvPr>
        </p:nvSpPr>
        <p:spPr>
          <a:xfrm>
            <a:off x="1318927" y="1836228"/>
            <a:ext cx="1911350" cy="798512"/>
          </a:xfrm>
          <a:prstGeom prst="rect">
            <a:avLst/>
          </a:prstGeom>
        </p:spPr>
        <p:txBody>
          <a:bodyPr/>
          <a:lstStyle>
            <a:lvl1pPr marL="0" indent="0" algn="ctr">
              <a:buNone/>
              <a:defRPr sz="4600">
                <a:solidFill>
                  <a:schemeClr val="tx1"/>
                </a:solidFill>
                <a:latin typeface="Deutsche Bank Display" charset="0"/>
                <a:ea typeface="Deutsche Bank Display" charset="0"/>
                <a:cs typeface="Deutsche Bank Display" charset="0"/>
              </a:defRPr>
            </a:lvl1pPr>
          </a:lstStyle>
          <a:p>
            <a:pPr lvl="0"/>
            <a:r>
              <a:rPr lang="en-US" dirty="0"/>
              <a:t>Text</a:t>
            </a:r>
          </a:p>
        </p:txBody>
      </p:sp>
      <p:sp>
        <p:nvSpPr>
          <p:cNvPr id="27" name="Text Placeholder 25"/>
          <p:cNvSpPr>
            <a:spLocks noGrp="1"/>
          </p:cNvSpPr>
          <p:nvPr>
            <p:ph type="body" sz="quarter" idx="74" hasCustomPrompt="1"/>
          </p:nvPr>
        </p:nvSpPr>
        <p:spPr>
          <a:xfrm>
            <a:off x="4366918" y="1843656"/>
            <a:ext cx="1911350" cy="798512"/>
          </a:xfrm>
          <a:prstGeom prst="rect">
            <a:avLst/>
          </a:prstGeom>
        </p:spPr>
        <p:txBody>
          <a:bodyPr/>
          <a:lstStyle>
            <a:lvl1pPr marL="0" indent="0" algn="ctr">
              <a:buNone/>
              <a:defRPr sz="4600">
                <a:solidFill>
                  <a:schemeClr val="tx1"/>
                </a:solidFill>
                <a:latin typeface="Deutsche Bank Display" charset="0"/>
                <a:ea typeface="Deutsche Bank Display" charset="0"/>
                <a:cs typeface="Deutsche Bank Display" charset="0"/>
              </a:defRPr>
            </a:lvl1pPr>
          </a:lstStyle>
          <a:p>
            <a:pPr lvl="0"/>
            <a:r>
              <a:rPr lang="en-US" dirty="0"/>
              <a:t>Text</a:t>
            </a:r>
          </a:p>
        </p:txBody>
      </p:sp>
      <p:sp>
        <p:nvSpPr>
          <p:cNvPr id="28" name="Text Placeholder 25"/>
          <p:cNvSpPr>
            <a:spLocks noGrp="1"/>
          </p:cNvSpPr>
          <p:nvPr>
            <p:ph type="body" sz="quarter" idx="75" hasCustomPrompt="1"/>
          </p:nvPr>
        </p:nvSpPr>
        <p:spPr>
          <a:xfrm>
            <a:off x="7470184" y="1836228"/>
            <a:ext cx="1911350" cy="798512"/>
          </a:xfrm>
          <a:prstGeom prst="rect">
            <a:avLst/>
          </a:prstGeom>
        </p:spPr>
        <p:txBody>
          <a:bodyPr/>
          <a:lstStyle>
            <a:lvl1pPr marL="0" indent="0" algn="ctr">
              <a:buNone/>
              <a:defRPr sz="4600">
                <a:solidFill>
                  <a:schemeClr val="tx1"/>
                </a:solidFill>
                <a:latin typeface="Deutsche Bank Display" charset="0"/>
                <a:ea typeface="Deutsche Bank Display" charset="0"/>
                <a:cs typeface="Deutsche Bank Display" charset="0"/>
              </a:defRPr>
            </a:lvl1pPr>
          </a:lstStyle>
          <a:p>
            <a:pPr lvl="0"/>
            <a:r>
              <a:rPr lang="en-US" dirty="0"/>
              <a:t>Text</a:t>
            </a:r>
          </a:p>
        </p:txBody>
      </p:sp>
      <p:sp>
        <p:nvSpPr>
          <p:cNvPr id="30" name="Text Placeholder 29"/>
          <p:cNvSpPr>
            <a:spLocks noGrp="1"/>
          </p:cNvSpPr>
          <p:nvPr>
            <p:ph type="body" sz="quarter" idx="76" hasCustomPrompt="1"/>
          </p:nvPr>
        </p:nvSpPr>
        <p:spPr>
          <a:xfrm>
            <a:off x="701674" y="5404498"/>
            <a:ext cx="2987675" cy="665163"/>
          </a:xfrm>
          <a:prstGeom prst="rect">
            <a:avLst/>
          </a:prstGeom>
        </p:spPr>
        <p:txBody>
          <a:bodyPr lIns="0" tIns="0" rIns="0" bIns="0"/>
          <a:lstStyle>
            <a:lvl1pPr marL="0" indent="0" algn="ctr">
              <a:lnSpc>
                <a:spcPts val="1680"/>
              </a:lnSpc>
              <a:spcBef>
                <a:spcPts val="0"/>
              </a:spcBef>
              <a:buNone/>
              <a:defRPr sz="1400">
                <a:solidFill>
                  <a:schemeClr val="tx2"/>
                </a:solidFill>
                <a:latin typeface="Deutsche Bank Text" charset="0"/>
                <a:ea typeface="Deutsche Bank Text" charset="0"/>
                <a:cs typeface="Deutsche Bank Text" charset="0"/>
              </a:defRPr>
            </a:lvl1pPr>
            <a:lvl2pPr marL="455783" indent="0" algn="ctr">
              <a:buNone/>
              <a:defRPr>
                <a:latin typeface="Deutsche Bank Text Beta" charset="0"/>
                <a:ea typeface="Deutsche Bank Text Beta" charset="0"/>
                <a:cs typeface="Deutsche Bank Text Beta" charset="0"/>
              </a:defRPr>
            </a:lvl2pPr>
            <a:lvl3pPr marL="911566" indent="0" algn="ctr">
              <a:buNone/>
              <a:defRPr>
                <a:latin typeface="Deutsche Bank Text Beta" charset="0"/>
                <a:ea typeface="Deutsche Bank Text Beta" charset="0"/>
                <a:cs typeface="Deutsche Bank Text Beta" charset="0"/>
              </a:defRPr>
            </a:lvl3pPr>
            <a:lvl4pPr marL="1367348" indent="0" algn="ctr">
              <a:buNone/>
              <a:defRPr>
                <a:latin typeface="Deutsche Bank Text Beta" charset="0"/>
                <a:ea typeface="Deutsche Bank Text Beta" charset="0"/>
                <a:cs typeface="Deutsche Bank Text Beta" charset="0"/>
              </a:defRPr>
            </a:lvl4pPr>
            <a:lvl5pPr marL="1823131" indent="0" algn="ctr">
              <a:buNone/>
              <a:defRPr>
                <a:latin typeface="Deutsche Bank Text Beta" charset="0"/>
                <a:ea typeface="Deutsche Bank Text Beta" charset="0"/>
                <a:cs typeface="Deutsche Bank Text Beta" charset="0"/>
              </a:defRPr>
            </a:lvl5pPr>
          </a:lstStyle>
          <a:p>
            <a:pPr lvl="0"/>
            <a:r>
              <a:rPr lang="en-US" dirty="0"/>
              <a:t>Deutsche Bank Text Dark Grey 14pt</a:t>
            </a:r>
          </a:p>
        </p:txBody>
      </p:sp>
      <p:sp>
        <p:nvSpPr>
          <p:cNvPr id="31" name="Text Placeholder 29"/>
          <p:cNvSpPr>
            <a:spLocks noGrp="1"/>
          </p:cNvSpPr>
          <p:nvPr>
            <p:ph type="body" sz="quarter" idx="77" hasCustomPrompt="1"/>
          </p:nvPr>
        </p:nvSpPr>
        <p:spPr>
          <a:xfrm>
            <a:off x="3833813" y="5404498"/>
            <a:ext cx="3024187" cy="665163"/>
          </a:xfrm>
          <a:prstGeom prst="rect">
            <a:avLst/>
          </a:prstGeom>
        </p:spPr>
        <p:txBody>
          <a:bodyPr lIns="0" tIns="0" rIns="0" bIns="0"/>
          <a:lstStyle>
            <a:lvl1pPr marL="0" indent="0" algn="ctr">
              <a:lnSpc>
                <a:spcPts val="1680"/>
              </a:lnSpc>
              <a:spcBef>
                <a:spcPts val="0"/>
              </a:spcBef>
              <a:buNone/>
              <a:defRPr sz="1400">
                <a:solidFill>
                  <a:schemeClr val="tx2"/>
                </a:solidFill>
                <a:latin typeface="Deutsche Bank Text" charset="0"/>
                <a:ea typeface="Deutsche Bank Text" charset="0"/>
                <a:cs typeface="Deutsche Bank Text" charset="0"/>
              </a:defRPr>
            </a:lvl1pPr>
            <a:lvl2pPr marL="455783" indent="0" algn="ctr">
              <a:buNone/>
              <a:defRPr>
                <a:latin typeface="Deutsche Bank Text Beta" charset="0"/>
                <a:ea typeface="Deutsche Bank Text Beta" charset="0"/>
                <a:cs typeface="Deutsche Bank Text Beta" charset="0"/>
              </a:defRPr>
            </a:lvl2pPr>
            <a:lvl3pPr marL="911566" indent="0" algn="ctr">
              <a:buNone/>
              <a:defRPr>
                <a:latin typeface="Deutsche Bank Text Beta" charset="0"/>
                <a:ea typeface="Deutsche Bank Text Beta" charset="0"/>
                <a:cs typeface="Deutsche Bank Text Beta" charset="0"/>
              </a:defRPr>
            </a:lvl3pPr>
            <a:lvl4pPr marL="1367348" indent="0" algn="ctr">
              <a:buNone/>
              <a:defRPr>
                <a:latin typeface="Deutsche Bank Text Beta" charset="0"/>
                <a:ea typeface="Deutsche Bank Text Beta" charset="0"/>
                <a:cs typeface="Deutsche Bank Text Beta" charset="0"/>
              </a:defRPr>
            </a:lvl4pPr>
            <a:lvl5pPr marL="1823131" indent="0" algn="ctr">
              <a:buNone/>
              <a:defRPr>
                <a:latin typeface="Deutsche Bank Text Beta" charset="0"/>
                <a:ea typeface="Deutsche Bank Text Beta" charset="0"/>
                <a:cs typeface="Deutsche Bank Text Beta" charset="0"/>
              </a:defRPr>
            </a:lvl5pPr>
          </a:lstStyle>
          <a:p>
            <a:pPr lvl="0"/>
            <a:r>
              <a:rPr lang="en-US" dirty="0"/>
              <a:t>Deutsche Bank Text Dark Grey 14pt</a:t>
            </a:r>
          </a:p>
        </p:txBody>
      </p:sp>
      <p:sp>
        <p:nvSpPr>
          <p:cNvPr id="32" name="Text Placeholder 29"/>
          <p:cNvSpPr>
            <a:spLocks noGrp="1"/>
          </p:cNvSpPr>
          <p:nvPr>
            <p:ph type="body" sz="quarter" idx="78" hasCustomPrompt="1"/>
          </p:nvPr>
        </p:nvSpPr>
        <p:spPr>
          <a:xfrm>
            <a:off x="7002464" y="5404498"/>
            <a:ext cx="3024186" cy="665163"/>
          </a:xfrm>
          <a:prstGeom prst="rect">
            <a:avLst/>
          </a:prstGeom>
        </p:spPr>
        <p:txBody>
          <a:bodyPr lIns="0" tIns="0" rIns="0" bIns="0"/>
          <a:lstStyle>
            <a:lvl1pPr marL="0" indent="0" algn="ctr">
              <a:lnSpc>
                <a:spcPts val="1680"/>
              </a:lnSpc>
              <a:spcBef>
                <a:spcPts val="0"/>
              </a:spcBef>
              <a:buNone/>
              <a:defRPr sz="1400">
                <a:solidFill>
                  <a:schemeClr val="tx2"/>
                </a:solidFill>
                <a:latin typeface="Deutsche Bank Text" charset="0"/>
                <a:ea typeface="Deutsche Bank Text" charset="0"/>
                <a:cs typeface="Deutsche Bank Text" charset="0"/>
              </a:defRPr>
            </a:lvl1pPr>
            <a:lvl2pPr marL="455783" indent="0" algn="ctr">
              <a:buNone/>
              <a:defRPr>
                <a:latin typeface="Deutsche Bank Text Beta" charset="0"/>
                <a:ea typeface="Deutsche Bank Text Beta" charset="0"/>
                <a:cs typeface="Deutsche Bank Text Beta" charset="0"/>
              </a:defRPr>
            </a:lvl2pPr>
            <a:lvl3pPr marL="911566" indent="0" algn="ctr">
              <a:buNone/>
              <a:defRPr>
                <a:latin typeface="Deutsche Bank Text Beta" charset="0"/>
                <a:ea typeface="Deutsche Bank Text Beta" charset="0"/>
                <a:cs typeface="Deutsche Bank Text Beta" charset="0"/>
              </a:defRPr>
            </a:lvl3pPr>
            <a:lvl4pPr marL="1367348" indent="0" algn="ctr">
              <a:buNone/>
              <a:defRPr>
                <a:latin typeface="Deutsche Bank Text Beta" charset="0"/>
                <a:ea typeface="Deutsche Bank Text Beta" charset="0"/>
                <a:cs typeface="Deutsche Bank Text Beta" charset="0"/>
              </a:defRPr>
            </a:lvl4pPr>
            <a:lvl5pPr marL="1823131" indent="0" algn="ctr">
              <a:buNone/>
              <a:defRPr>
                <a:latin typeface="Deutsche Bank Text Beta" charset="0"/>
                <a:ea typeface="Deutsche Bank Text Beta" charset="0"/>
                <a:cs typeface="Deutsche Bank Text Beta" charset="0"/>
              </a:defRPr>
            </a:lvl5pPr>
          </a:lstStyle>
          <a:p>
            <a:pPr lvl="0"/>
            <a:r>
              <a:rPr lang="en-US" dirty="0"/>
              <a:t>Deutsche Bank Text Dark Grey 14pt</a:t>
            </a:r>
          </a:p>
        </p:txBody>
      </p:sp>
      <p:sp>
        <p:nvSpPr>
          <p:cNvPr id="24" name="Text Placeholder 6"/>
          <p:cNvSpPr>
            <a:spLocks noGrp="1"/>
          </p:cNvSpPr>
          <p:nvPr>
            <p:ph type="body" sz="quarter" idx="72" hasCustomPrompt="1"/>
          </p:nvPr>
        </p:nvSpPr>
        <p:spPr>
          <a:xfrm>
            <a:off x="702650" y="6764338"/>
            <a:ext cx="9324000" cy="268287"/>
          </a:xfrm>
          <a:prstGeom prst="rect">
            <a:avLst/>
          </a:prstGeom>
        </p:spPr>
        <p:txBody>
          <a:bodyPr lIns="0" tIns="0" rIns="0" bIns="0" anchor="b"/>
          <a:lstStyle>
            <a:lvl1pPr marL="0" indent="0">
              <a:lnSpc>
                <a:spcPts val="800"/>
              </a:lnSpc>
              <a:spcBef>
                <a:spcPts val="0"/>
              </a:spcBef>
              <a:buNone/>
              <a:defRPr sz="800">
                <a:solidFill>
                  <a:schemeClr val="tx2"/>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8pt</a:t>
            </a:r>
          </a:p>
        </p:txBody>
      </p:sp>
    </p:spTree>
    <p:extLst>
      <p:ext uri="{BB962C8B-B14F-4D97-AF65-F5344CB8AC3E}">
        <p14:creationId xmlns:p14="http://schemas.microsoft.com/office/powerpoint/2010/main" val="910837940"/>
      </p:ext>
    </p:extLst>
  </p:cSld>
  <p:clrMapOvr>
    <a:masterClrMapping/>
  </p:clrMapOvr>
</p:sldLayout>
</file>

<file path=ppt/slideLayouts/slideLayout166.xml><?xml version="1.0" encoding="utf-8"?>
<p:sldLayout xmlns:a="http://schemas.openxmlformats.org/drawingml/2006/main" xmlns:r="http://schemas.openxmlformats.org/officeDocument/2006/relationships" xmlns:p="http://schemas.openxmlformats.org/presentationml/2006/main" preserve="1" userDrawn="1">
  <p:cSld name="34_Custom Layout">
    <p:spTree>
      <p:nvGrpSpPr>
        <p:cNvPr id="1" name=""/>
        <p:cNvGrpSpPr/>
        <p:nvPr/>
      </p:nvGrpSpPr>
      <p:grpSpPr>
        <a:xfrm>
          <a:off x="0" y="0"/>
          <a:ext cx="0" cy="0"/>
          <a:chOff x="0" y="0"/>
          <a:chExt cx="0" cy="0"/>
        </a:xfrm>
      </p:grpSpPr>
      <p:sp>
        <p:nvSpPr>
          <p:cNvPr id="4" name="Text Placeholder 2"/>
          <p:cNvSpPr>
            <a:spLocks noGrp="1"/>
          </p:cNvSpPr>
          <p:nvPr>
            <p:ph type="body" sz="quarter" idx="62" hasCustomPrompt="1"/>
          </p:nvPr>
        </p:nvSpPr>
        <p:spPr>
          <a:xfrm>
            <a:off x="701675" y="441325"/>
            <a:ext cx="2728091" cy="155645"/>
          </a:xfrm>
          <a:prstGeom prst="rect">
            <a:avLst/>
          </a:prstGeom>
        </p:spPr>
        <p:txBody>
          <a:bodyPr lIns="0" tIns="0" rIns="0" bIns="0"/>
          <a:lstStyle>
            <a:lvl1pPr marL="0" indent="0">
              <a:buNone/>
              <a:defRPr sz="997" b="0" i="0" baseline="0">
                <a:solidFill>
                  <a:schemeClr val="accent2"/>
                </a:solidFill>
                <a:latin typeface="Deutsche Bank Text" charset="0"/>
                <a:ea typeface="Deutsche Bank Text" charset="0"/>
                <a:cs typeface="Deutsche Bank Text" charset="0"/>
              </a:defRPr>
            </a:lvl1pPr>
            <a:lvl2pPr marL="455783" indent="0">
              <a:buNone/>
              <a:defRPr/>
            </a:lvl2pPr>
            <a:lvl3pPr marL="911565" indent="0">
              <a:buNone/>
              <a:defRPr/>
            </a:lvl3pPr>
            <a:lvl4pPr marL="1367348" indent="0">
              <a:buNone/>
              <a:defRPr/>
            </a:lvl4pPr>
            <a:lvl5pPr marL="1823131" indent="0">
              <a:buNone/>
              <a:defRPr/>
            </a:lvl5pPr>
          </a:lstStyle>
          <a:p>
            <a:pPr lvl="0"/>
            <a:r>
              <a:rPr lang="en-US" dirty="0"/>
              <a:t>Deutsche Bank Text Orange 10pt</a:t>
            </a:r>
          </a:p>
        </p:txBody>
      </p:sp>
      <p:sp>
        <p:nvSpPr>
          <p:cNvPr id="24" name="Text Placeholder 7"/>
          <p:cNvSpPr>
            <a:spLocks noGrp="1"/>
          </p:cNvSpPr>
          <p:nvPr>
            <p:ph type="body" sz="quarter" idx="14" hasCustomPrompt="1"/>
          </p:nvPr>
        </p:nvSpPr>
        <p:spPr>
          <a:xfrm>
            <a:off x="3224463" y="1172644"/>
            <a:ext cx="4251158" cy="784927"/>
          </a:xfrm>
          <a:prstGeom prst="rect">
            <a:avLst/>
          </a:prstGeom>
          <a:solidFill>
            <a:srgbClr val="E6EAE9"/>
          </a:solidFill>
        </p:spPr>
        <p:txBody>
          <a:bodyPr lIns="144000" tIns="144000" rIns="144000" bIns="144000"/>
          <a:lstStyle>
            <a:lvl1pPr marL="0" indent="0">
              <a:buNone/>
              <a:defRPr sz="1396" b="0" i="0">
                <a:solidFill>
                  <a:schemeClr val="tx1"/>
                </a:solidFill>
                <a:latin typeface="Deutsche Bank Text" charset="0"/>
                <a:ea typeface="Deutsche Bank Text" charset="0"/>
                <a:cs typeface="Deutsche Bank Text" charset="0"/>
              </a:defRPr>
            </a:lvl1pPr>
            <a:lvl2pPr marL="44312" indent="88624">
              <a:buFont typeface="Arial" charset="0"/>
              <a:buChar char="•"/>
              <a:tabLst/>
              <a:defRPr sz="997" b="0" i="0">
                <a:solidFill>
                  <a:schemeClr val="tx2"/>
                </a:solidFill>
                <a:latin typeface="Deutsche Bank Text" charset="0"/>
                <a:ea typeface="Deutsche Bank Text" charset="0"/>
                <a:cs typeface="Deutsche Bank Text" charset="0"/>
              </a:defRPr>
            </a:lvl2pPr>
            <a:lvl3pPr marL="911565" indent="0">
              <a:buNone/>
              <a:defRPr sz="1396" b="0" i="0">
                <a:latin typeface="Univers Deutsche Bank" charset="0"/>
                <a:ea typeface="Univers Deutsche Bank" charset="0"/>
                <a:cs typeface="Univers Deutsche Bank" charset="0"/>
              </a:defRPr>
            </a:lvl3pPr>
            <a:lvl4pPr marL="1367348" indent="0">
              <a:buNone/>
              <a:defRPr sz="1396" b="0" i="0">
                <a:latin typeface="Univers Deutsche Bank" charset="0"/>
                <a:ea typeface="Univers Deutsche Bank" charset="0"/>
                <a:cs typeface="Univers Deutsche Bank" charset="0"/>
              </a:defRPr>
            </a:lvl4pPr>
            <a:lvl5pPr marL="1823131" indent="0">
              <a:buNone/>
              <a:defRPr sz="1396" b="0" i="0">
                <a:latin typeface="Univers Deutsche Bank" charset="0"/>
                <a:ea typeface="Univers Deutsche Bank" charset="0"/>
                <a:cs typeface="Univers Deutsche Bank" charset="0"/>
              </a:defRPr>
            </a:lvl5pPr>
          </a:lstStyle>
          <a:p>
            <a:pPr lvl="0"/>
            <a:r>
              <a:rPr lang="en-US" dirty="0"/>
              <a:t>Deutsche Bank Text Dark Blue 14pt</a:t>
            </a:r>
          </a:p>
          <a:p>
            <a:pPr lvl="1"/>
            <a:r>
              <a:rPr lang="en-US" dirty="0"/>
              <a:t>Deutsche Bank Text Dark Grey 10pt</a:t>
            </a:r>
          </a:p>
        </p:txBody>
      </p:sp>
      <p:sp>
        <p:nvSpPr>
          <p:cNvPr id="25" name="Text Placeholder 7"/>
          <p:cNvSpPr>
            <a:spLocks noGrp="1"/>
          </p:cNvSpPr>
          <p:nvPr>
            <p:ph type="body" sz="quarter" idx="15" hasCustomPrompt="1"/>
          </p:nvPr>
        </p:nvSpPr>
        <p:spPr>
          <a:xfrm>
            <a:off x="701675" y="2592238"/>
            <a:ext cx="2987675" cy="1987819"/>
          </a:xfrm>
          <a:prstGeom prst="rect">
            <a:avLst/>
          </a:prstGeom>
          <a:solidFill>
            <a:srgbClr val="E6EAE9"/>
          </a:solidFill>
        </p:spPr>
        <p:txBody>
          <a:bodyPr lIns="144000" tIns="144000" rIns="144000" bIns="144000"/>
          <a:lstStyle>
            <a:lvl1pPr marL="0" indent="0">
              <a:buNone/>
              <a:defRPr sz="1396" b="0" i="0">
                <a:solidFill>
                  <a:schemeClr val="tx1"/>
                </a:solidFill>
                <a:latin typeface="Deutsche Bank Text" charset="0"/>
                <a:ea typeface="Deutsche Bank Text" charset="0"/>
                <a:cs typeface="Deutsche Bank Text" charset="0"/>
              </a:defRPr>
            </a:lvl1pPr>
            <a:lvl2pPr marL="44312" indent="88624">
              <a:buFont typeface="Arial" charset="0"/>
              <a:buChar char="•"/>
              <a:tabLst/>
              <a:defRPr sz="997" b="0" i="0">
                <a:solidFill>
                  <a:schemeClr val="tx2"/>
                </a:solidFill>
                <a:latin typeface="Deutsche Bank Text" charset="0"/>
                <a:ea typeface="Deutsche Bank Text" charset="0"/>
                <a:cs typeface="Deutsche Bank Text" charset="0"/>
              </a:defRPr>
            </a:lvl2pPr>
            <a:lvl3pPr marL="911565" indent="0">
              <a:buNone/>
              <a:defRPr sz="1396" b="0" i="0">
                <a:latin typeface="Univers Deutsche Bank" charset="0"/>
                <a:ea typeface="Univers Deutsche Bank" charset="0"/>
                <a:cs typeface="Univers Deutsche Bank" charset="0"/>
              </a:defRPr>
            </a:lvl3pPr>
            <a:lvl4pPr marL="1367348" indent="0">
              <a:buNone/>
              <a:defRPr sz="1396" b="0" i="0">
                <a:latin typeface="Univers Deutsche Bank" charset="0"/>
                <a:ea typeface="Univers Deutsche Bank" charset="0"/>
                <a:cs typeface="Univers Deutsche Bank" charset="0"/>
              </a:defRPr>
            </a:lvl4pPr>
            <a:lvl5pPr marL="1823131" indent="0">
              <a:buNone/>
              <a:defRPr sz="1396" b="0" i="0">
                <a:latin typeface="Univers Deutsche Bank" charset="0"/>
                <a:ea typeface="Univers Deutsche Bank" charset="0"/>
                <a:cs typeface="Univers Deutsche Bank" charset="0"/>
              </a:defRPr>
            </a:lvl5pPr>
          </a:lstStyle>
          <a:p>
            <a:pPr lvl="0"/>
            <a:r>
              <a:rPr lang="en-US" dirty="0"/>
              <a:t>Deutsche Bank Text Dark Blue 14pt</a:t>
            </a:r>
          </a:p>
          <a:p>
            <a:pPr lvl="1"/>
            <a:r>
              <a:rPr lang="en-US" dirty="0"/>
              <a:t>Deutsche Bank Text Dark Grey 10pt</a:t>
            </a:r>
          </a:p>
        </p:txBody>
      </p:sp>
      <p:sp>
        <p:nvSpPr>
          <p:cNvPr id="34" name="Text Placeholder 11"/>
          <p:cNvSpPr>
            <a:spLocks noGrp="1"/>
          </p:cNvSpPr>
          <p:nvPr>
            <p:ph type="body" sz="quarter" idx="18" hasCustomPrompt="1"/>
          </p:nvPr>
        </p:nvSpPr>
        <p:spPr>
          <a:xfrm>
            <a:off x="2457034" y="5334401"/>
            <a:ext cx="5797294" cy="627894"/>
          </a:xfrm>
          <a:prstGeom prst="rect">
            <a:avLst/>
          </a:prstGeom>
        </p:spPr>
        <p:txBody>
          <a:bodyPr/>
          <a:lstStyle>
            <a:lvl1pPr marL="0" indent="0" algn="ctr">
              <a:lnSpc>
                <a:spcPts val="1675"/>
              </a:lnSpc>
              <a:spcBef>
                <a:spcPts val="0"/>
              </a:spcBef>
              <a:buNone/>
              <a:defRPr sz="1396">
                <a:solidFill>
                  <a:schemeClr val="accent2"/>
                </a:solidFill>
                <a:latin typeface="Deutsche Bank Text" charset="0"/>
                <a:ea typeface="Deutsche Bank Text" charset="0"/>
                <a:cs typeface="Deutsche Bank Text" charset="0"/>
              </a:defRPr>
            </a:lvl1pPr>
            <a:lvl2pPr marL="455783" indent="0">
              <a:buNone/>
              <a:defRPr>
                <a:latin typeface="Univers Deutsche Bank" charset="0"/>
                <a:ea typeface="Univers Deutsche Bank" charset="0"/>
                <a:cs typeface="Univers Deutsche Bank" charset="0"/>
              </a:defRPr>
            </a:lvl2pPr>
            <a:lvl3pPr marL="911565" indent="0">
              <a:buNone/>
              <a:defRPr>
                <a:latin typeface="Univers Deutsche Bank" charset="0"/>
                <a:ea typeface="Univers Deutsche Bank" charset="0"/>
                <a:cs typeface="Univers Deutsche Bank" charset="0"/>
              </a:defRPr>
            </a:lvl3pPr>
            <a:lvl4pPr marL="1367348" indent="0">
              <a:buNone/>
              <a:defRPr>
                <a:latin typeface="Univers Deutsche Bank" charset="0"/>
                <a:ea typeface="Univers Deutsche Bank" charset="0"/>
                <a:cs typeface="Univers Deutsche Bank" charset="0"/>
              </a:defRPr>
            </a:lvl4pPr>
            <a:lvl5pPr marL="1823131" indent="0">
              <a:buNone/>
              <a:defRPr>
                <a:latin typeface="Univers Deutsche Bank" charset="0"/>
                <a:ea typeface="Univers Deutsche Bank" charset="0"/>
                <a:cs typeface="Univers Deutsche Bank" charset="0"/>
              </a:defRPr>
            </a:lvl5pPr>
          </a:lstStyle>
          <a:p>
            <a:pPr lvl="0"/>
            <a:r>
              <a:rPr lang="en-US" dirty="0"/>
              <a:t>Deutsche Bank Text Orange 14pt</a:t>
            </a:r>
          </a:p>
        </p:txBody>
      </p:sp>
      <p:sp>
        <p:nvSpPr>
          <p:cNvPr id="35" name="Freeform 34"/>
          <p:cNvSpPr/>
          <p:nvPr userDrawn="1"/>
        </p:nvSpPr>
        <p:spPr>
          <a:xfrm>
            <a:off x="2157761" y="2364685"/>
            <a:ext cx="6384074" cy="138282"/>
          </a:xfrm>
          <a:custGeom>
            <a:avLst/>
            <a:gdLst>
              <a:gd name="connsiteX0" fmla="*/ 0 w 7135318"/>
              <a:gd name="connsiteY0" fmla="*/ 127417 h 134912"/>
              <a:gd name="connsiteX1" fmla="*/ 0 w 7135318"/>
              <a:gd name="connsiteY1" fmla="*/ 0 h 134912"/>
              <a:gd name="connsiteX2" fmla="*/ 7135318 w 7135318"/>
              <a:gd name="connsiteY2" fmla="*/ 0 h 134912"/>
              <a:gd name="connsiteX3" fmla="*/ 7135318 w 7135318"/>
              <a:gd name="connsiteY3" fmla="*/ 134912 h 134912"/>
            </a:gdLst>
            <a:ahLst/>
            <a:cxnLst>
              <a:cxn ang="0">
                <a:pos x="connsiteX0" y="connsiteY0"/>
              </a:cxn>
              <a:cxn ang="0">
                <a:pos x="connsiteX1" y="connsiteY1"/>
              </a:cxn>
              <a:cxn ang="0">
                <a:pos x="connsiteX2" y="connsiteY2"/>
              </a:cxn>
              <a:cxn ang="0">
                <a:pos x="connsiteX3" y="connsiteY3"/>
              </a:cxn>
            </a:cxnLst>
            <a:rect l="l" t="t" r="r" b="b"/>
            <a:pathLst>
              <a:path w="7135318" h="134912">
                <a:moveTo>
                  <a:pt x="0" y="127417"/>
                </a:moveTo>
                <a:lnTo>
                  <a:pt x="0" y="0"/>
                </a:lnTo>
                <a:lnTo>
                  <a:pt x="7135318" y="0"/>
                </a:lnTo>
                <a:lnTo>
                  <a:pt x="7135318" y="134912"/>
                </a:lnTo>
              </a:path>
            </a:pathLst>
          </a:custGeom>
          <a:noFill/>
          <a:ln>
            <a:solidFill>
              <a:schemeClr val="bg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994" dirty="0">
              <a:solidFill>
                <a:srgbClr val="FFFFFF"/>
              </a:solidFill>
            </a:endParaRPr>
          </a:p>
        </p:txBody>
      </p:sp>
      <p:cxnSp>
        <p:nvCxnSpPr>
          <p:cNvPr id="36" name="Straight Connector 35"/>
          <p:cNvCxnSpPr/>
          <p:nvPr userDrawn="1"/>
        </p:nvCxnSpPr>
        <p:spPr>
          <a:xfrm flipV="1">
            <a:off x="5346928" y="2032261"/>
            <a:ext cx="0" cy="321277"/>
          </a:xfrm>
          <a:prstGeom prst="line">
            <a:avLst/>
          </a:prstGeom>
          <a:ln w="12700">
            <a:solidFill>
              <a:schemeClr val="bg2"/>
            </a:solidFill>
          </a:ln>
        </p:spPr>
        <p:style>
          <a:lnRef idx="1">
            <a:schemeClr val="accent1"/>
          </a:lnRef>
          <a:fillRef idx="0">
            <a:schemeClr val="accent1"/>
          </a:fillRef>
          <a:effectRef idx="0">
            <a:schemeClr val="accent1"/>
          </a:effectRef>
          <a:fontRef idx="minor">
            <a:schemeClr val="tx1"/>
          </a:fontRef>
        </p:style>
      </p:cxnSp>
      <p:sp>
        <p:nvSpPr>
          <p:cNvPr id="37" name="Freeform 36"/>
          <p:cNvSpPr/>
          <p:nvPr userDrawn="1"/>
        </p:nvSpPr>
        <p:spPr>
          <a:xfrm flipV="1">
            <a:off x="2157761" y="4772297"/>
            <a:ext cx="6384074" cy="138282"/>
          </a:xfrm>
          <a:custGeom>
            <a:avLst/>
            <a:gdLst>
              <a:gd name="connsiteX0" fmla="*/ 0 w 7135318"/>
              <a:gd name="connsiteY0" fmla="*/ 127417 h 134912"/>
              <a:gd name="connsiteX1" fmla="*/ 0 w 7135318"/>
              <a:gd name="connsiteY1" fmla="*/ 0 h 134912"/>
              <a:gd name="connsiteX2" fmla="*/ 7135318 w 7135318"/>
              <a:gd name="connsiteY2" fmla="*/ 0 h 134912"/>
              <a:gd name="connsiteX3" fmla="*/ 7135318 w 7135318"/>
              <a:gd name="connsiteY3" fmla="*/ 134912 h 134912"/>
            </a:gdLst>
            <a:ahLst/>
            <a:cxnLst>
              <a:cxn ang="0">
                <a:pos x="connsiteX0" y="connsiteY0"/>
              </a:cxn>
              <a:cxn ang="0">
                <a:pos x="connsiteX1" y="connsiteY1"/>
              </a:cxn>
              <a:cxn ang="0">
                <a:pos x="connsiteX2" y="connsiteY2"/>
              </a:cxn>
              <a:cxn ang="0">
                <a:pos x="connsiteX3" y="connsiteY3"/>
              </a:cxn>
            </a:cxnLst>
            <a:rect l="l" t="t" r="r" b="b"/>
            <a:pathLst>
              <a:path w="7135318" h="134912">
                <a:moveTo>
                  <a:pt x="0" y="127417"/>
                </a:moveTo>
                <a:lnTo>
                  <a:pt x="0" y="0"/>
                </a:lnTo>
                <a:lnTo>
                  <a:pt x="7135318" y="0"/>
                </a:lnTo>
                <a:lnTo>
                  <a:pt x="7135318" y="134912"/>
                </a:lnTo>
              </a:path>
            </a:pathLst>
          </a:custGeom>
          <a:noFill/>
          <a:ln>
            <a:solidFill>
              <a:schemeClr val="bg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994" dirty="0">
              <a:solidFill>
                <a:srgbClr val="FFFFFF"/>
              </a:solidFill>
            </a:endParaRPr>
          </a:p>
        </p:txBody>
      </p:sp>
      <p:cxnSp>
        <p:nvCxnSpPr>
          <p:cNvPr id="38" name="Straight Connector 37"/>
          <p:cNvCxnSpPr/>
          <p:nvPr userDrawn="1"/>
        </p:nvCxnSpPr>
        <p:spPr>
          <a:xfrm>
            <a:off x="5346928" y="4910580"/>
            <a:ext cx="0" cy="321277"/>
          </a:xfrm>
          <a:prstGeom prst="line">
            <a:avLst/>
          </a:prstGeom>
          <a:ln w="12700">
            <a:solidFill>
              <a:schemeClr val="bg2"/>
            </a:solidFill>
            <a:tailEnd type="arrow"/>
          </a:ln>
        </p:spPr>
        <p:style>
          <a:lnRef idx="1">
            <a:schemeClr val="accent1"/>
          </a:lnRef>
          <a:fillRef idx="0">
            <a:schemeClr val="accent1"/>
          </a:fillRef>
          <a:effectRef idx="0">
            <a:schemeClr val="accent1"/>
          </a:effectRef>
          <a:fontRef idx="minor">
            <a:schemeClr val="tx1"/>
          </a:fontRef>
        </p:style>
      </p:cxnSp>
      <p:sp>
        <p:nvSpPr>
          <p:cNvPr id="39" name="Text Placeholder 7"/>
          <p:cNvSpPr>
            <a:spLocks noGrp="1"/>
          </p:cNvSpPr>
          <p:nvPr>
            <p:ph type="body" sz="quarter" idx="73" hasCustomPrompt="1"/>
          </p:nvPr>
        </p:nvSpPr>
        <p:spPr>
          <a:xfrm>
            <a:off x="3833813" y="2592238"/>
            <a:ext cx="3024187" cy="1987819"/>
          </a:xfrm>
          <a:prstGeom prst="rect">
            <a:avLst/>
          </a:prstGeom>
          <a:solidFill>
            <a:srgbClr val="E6EAE9"/>
          </a:solidFill>
        </p:spPr>
        <p:txBody>
          <a:bodyPr lIns="144000" tIns="144000" rIns="144000" bIns="144000"/>
          <a:lstStyle>
            <a:lvl1pPr marL="0" indent="0">
              <a:buNone/>
              <a:defRPr sz="1396" b="0" i="0">
                <a:solidFill>
                  <a:schemeClr val="tx1"/>
                </a:solidFill>
                <a:latin typeface="Deutsche Bank Text" charset="0"/>
                <a:ea typeface="Deutsche Bank Text" charset="0"/>
                <a:cs typeface="Deutsche Bank Text" charset="0"/>
              </a:defRPr>
            </a:lvl1pPr>
            <a:lvl2pPr marL="44312" indent="88624">
              <a:buFont typeface="Arial" charset="0"/>
              <a:buChar char="•"/>
              <a:tabLst/>
              <a:defRPr sz="997" b="0" i="0">
                <a:solidFill>
                  <a:schemeClr val="tx2"/>
                </a:solidFill>
                <a:latin typeface="Deutsche Bank Text" charset="0"/>
                <a:ea typeface="Deutsche Bank Text" charset="0"/>
                <a:cs typeface="Deutsche Bank Text" charset="0"/>
              </a:defRPr>
            </a:lvl2pPr>
            <a:lvl3pPr marL="911565" indent="0">
              <a:buNone/>
              <a:defRPr sz="1396" b="0" i="0">
                <a:latin typeface="Univers Deutsche Bank" charset="0"/>
                <a:ea typeface="Univers Deutsche Bank" charset="0"/>
                <a:cs typeface="Univers Deutsche Bank" charset="0"/>
              </a:defRPr>
            </a:lvl3pPr>
            <a:lvl4pPr marL="1367348" indent="0">
              <a:buNone/>
              <a:defRPr sz="1396" b="0" i="0">
                <a:latin typeface="Univers Deutsche Bank" charset="0"/>
                <a:ea typeface="Univers Deutsche Bank" charset="0"/>
                <a:cs typeface="Univers Deutsche Bank" charset="0"/>
              </a:defRPr>
            </a:lvl4pPr>
            <a:lvl5pPr marL="1823131" indent="0">
              <a:buNone/>
              <a:defRPr sz="1396" b="0" i="0">
                <a:latin typeface="Univers Deutsche Bank" charset="0"/>
                <a:ea typeface="Univers Deutsche Bank" charset="0"/>
                <a:cs typeface="Univers Deutsche Bank" charset="0"/>
              </a:defRPr>
            </a:lvl5pPr>
          </a:lstStyle>
          <a:p>
            <a:pPr lvl="0"/>
            <a:r>
              <a:rPr lang="en-US" dirty="0"/>
              <a:t>Deutsche Bank Text Dark Blue 14pt</a:t>
            </a:r>
          </a:p>
          <a:p>
            <a:pPr lvl="1"/>
            <a:r>
              <a:rPr lang="en-US" dirty="0"/>
              <a:t>Deutsche Bank Text Dark Grey 10pt</a:t>
            </a:r>
          </a:p>
        </p:txBody>
      </p:sp>
      <p:sp>
        <p:nvSpPr>
          <p:cNvPr id="40" name="Text Placeholder 7"/>
          <p:cNvSpPr>
            <a:spLocks noGrp="1"/>
          </p:cNvSpPr>
          <p:nvPr>
            <p:ph type="body" sz="quarter" idx="74" hasCustomPrompt="1"/>
          </p:nvPr>
        </p:nvSpPr>
        <p:spPr>
          <a:xfrm>
            <a:off x="7002462" y="2592238"/>
            <a:ext cx="3024187" cy="1987819"/>
          </a:xfrm>
          <a:prstGeom prst="rect">
            <a:avLst/>
          </a:prstGeom>
          <a:solidFill>
            <a:srgbClr val="E6EAE9"/>
          </a:solidFill>
        </p:spPr>
        <p:txBody>
          <a:bodyPr lIns="144000" tIns="144000" rIns="144000" bIns="144000"/>
          <a:lstStyle>
            <a:lvl1pPr marL="0" indent="0">
              <a:buNone/>
              <a:defRPr sz="1396" b="0" i="0">
                <a:solidFill>
                  <a:schemeClr val="tx1"/>
                </a:solidFill>
                <a:latin typeface="Deutsche Bank Text" charset="0"/>
                <a:ea typeface="Deutsche Bank Text" charset="0"/>
                <a:cs typeface="Deutsche Bank Text" charset="0"/>
              </a:defRPr>
            </a:lvl1pPr>
            <a:lvl2pPr marL="44312" indent="88624">
              <a:buFont typeface="Arial" charset="0"/>
              <a:buChar char="•"/>
              <a:tabLst/>
              <a:defRPr sz="997" b="0" i="0">
                <a:solidFill>
                  <a:schemeClr val="tx2"/>
                </a:solidFill>
                <a:latin typeface="Deutsche Bank Text" charset="0"/>
                <a:ea typeface="Deutsche Bank Text" charset="0"/>
                <a:cs typeface="Deutsche Bank Text" charset="0"/>
              </a:defRPr>
            </a:lvl2pPr>
            <a:lvl3pPr marL="911565" indent="0">
              <a:buNone/>
              <a:defRPr sz="1396" b="0" i="0">
                <a:latin typeface="Univers Deutsche Bank" charset="0"/>
                <a:ea typeface="Univers Deutsche Bank" charset="0"/>
                <a:cs typeface="Univers Deutsche Bank" charset="0"/>
              </a:defRPr>
            </a:lvl3pPr>
            <a:lvl4pPr marL="1367348" indent="0">
              <a:buNone/>
              <a:defRPr sz="1396" b="0" i="0">
                <a:latin typeface="Univers Deutsche Bank" charset="0"/>
                <a:ea typeface="Univers Deutsche Bank" charset="0"/>
                <a:cs typeface="Univers Deutsche Bank" charset="0"/>
              </a:defRPr>
            </a:lvl4pPr>
            <a:lvl5pPr marL="1823131" indent="0">
              <a:buNone/>
              <a:defRPr sz="1396" b="0" i="0">
                <a:latin typeface="Univers Deutsche Bank" charset="0"/>
                <a:ea typeface="Univers Deutsche Bank" charset="0"/>
                <a:cs typeface="Univers Deutsche Bank" charset="0"/>
              </a:defRPr>
            </a:lvl5pPr>
          </a:lstStyle>
          <a:p>
            <a:pPr lvl="0"/>
            <a:r>
              <a:rPr lang="en-US" dirty="0"/>
              <a:t>Deutsche Bank Text Dark Blue 14pt</a:t>
            </a:r>
          </a:p>
          <a:p>
            <a:pPr lvl="1"/>
            <a:r>
              <a:rPr lang="en-US" dirty="0"/>
              <a:t>Deutsche Bank Text Dark Grey 10pt</a:t>
            </a:r>
          </a:p>
        </p:txBody>
      </p:sp>
      <p:sp>
        <p:nvSpPr>
          <p:cNvPr id="14" name="Text Placeholder 6"/>
          <p:cNvSpPr>
            <a:spLocks noGrp="1"/>
          </p:cNvSpPr>
          <p:nvPr>
            <p:ph type="body" sz="quarter" idx="72" hasCustomPrompt="1"/>
          </p:nvPr>
        </p:nvSpPr>
        <p:spPr>
          <a:xfrm>
            <a:off x="702650" y="6764338"/>
            <a:ext cx="9324000" cy="268287"/>
          </a:xfrm>
          <a:prstGeom prst="rect">
            <a:avLst/>
          </a:prstGeom>
        </p:spPr>
        <p:txBody>
          <a:bodyPr lIns="0" tIns="0" rIns="0" bIns="0" anchor="b"/>
          <a:lstStyle>
            <a:lvl1pPr marL="0" indent="0">
              <a:lnSpc>
                <a:spcPts val="800"/>
              </a:lnSpc>
              <a:spcBef>
                <a:spcPts val="0"/>
              </a:spcBef>
              <a:buNone/>
              <a:defRPr sz="800">
                <a:solidFill>
                  <a:schemeClr val="tx2"/>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8pt</a:t>
            </a:r>
          </a:p>
        </p:txBody>
      </p:sp>
    </p:spTree>
    <p:extLst>
      <p:ext uri="{BB962C8B-B14F-4D97-AF65-F5344CB8AC3E}">
        <p14:creationId xmlns:p14="http://schemas.microsoft.com/office/powerpoint/2010/main" val="3828789755"/>
      </p:ext>
    </p:extLst>
  </p:cSld>
  <p:clrMapOvr>
    <a:masterClrMapping/>
  </p:clrMapOvr>
</p:sldLayout>
</file>

<file path=ppt/slideLayouts/slideLayout167.xml><?xml version="1.0" encoding="utf-8"?>
<p:sldLayout xmlns:a="http://schemas.openxmlformats.org/drawingml/2006/main" xmlns:r="http://schemas.openxmlformats.org/officeDocument/2006/relationships" xmlns:p="http://schemas.openxmlformats.org/presentationml/2006/main" preserve="1" userDrawn="1">
  <p:cSld name="35_Custom Layout">
    <p:spTree>
      <p:nvGrpSpPr>
        <p:cNvPr id="1" name=""/>
        <p:cNvGrpSpPr/>
        <p:nvPr/>
      </p:nvGrpSpPr>
      <p:grpSpPr>
        <a:xfrm>
          <a:off x="0" y="0"/>
          <a:ext cx="0" cy="0"/>
          <a:chOff x="0" y="0"/>
          <a:chExt cx="0" cy="0"/>
        </a:xfrm>
      </p:grpSpPr>
      <p:sp>
        <p:nvSpPr>
          <p:cNvPr id="4" name="Text Placeholder 2"/>
          <p:cNvSpPr>
            <a:spLocks noGrp="1"/>
          </p:cNvSpPr>
          <p:nvPr>
            <p:ph type="body" sz="quarter" idx="62" hasCustomPrompt="1"/>
          </p:nvPr>
        </p:nvSpPr>
        <p:spPr>
          <a:xfrm>
            <a:off x="701675" y="441325"/>
            <a:ext cx="2728091" cy="155645"/>
          </a:xfrm>
          <a:prstGeom prst="rect">
            <a:avLst/>
          </a:prstGeom>
        </p:spPr>
        <p:txBody>
          <a:bodyPr lIns="0" tIns="0" rIns="0" bIns="0"/>
          <a:lstStyle>
            <a:lvl1pPr marL="0" indent="0">
              <a:buNone/>
              <a:defRPr sz="997" b="0" i="0" baseline="0">
                <a:solidFill>
                  <a:schemeClr val="accent2"/>
                </a:solidFill>
                <a:latin typeface="Deutsche Bank Text" charset="0"/>
                <a:ea typeface="Deutsche Bank Text" charset="0"/>
                <a:cs typeface="Deutsche Bank Text" charset="0"/>
              </a:defRPr>
            </a:lvl1pPr>
            <a:lvl2pPr marL="455783" indent="0">
              <a:buNone/>
              <a:defRPr/>
            </a:lvl2pPr>
            <a:lvl3pPr marL="911565" indent="0">
              <a:buNone/>
              <a:defRPr/>
            </a:lvl3pPr>
            <a:lvl4pPr marL="1367348" indent="0">
              <a:buNone/>
              <a:defRPr/>
            </a:lvl4pPr>
            <a:lvl5pPr marL="1823131" indent="0">
              <a:buNone/>
              <a:defRPr/>
            </a:lvl5pPr>
          </a:lstStyle>
          <a:p>
            <a:pPr lvl="0"/>
            <a:r>
              <a:rPr lang="en-US" dirty="0"/>
              <a:t>Deutsche Bank Text Orange 10pt</a:t>
            </a:r>
          </a:p>
        </p:txBody>
      </p:sp>
      <p:sp>
        <p:nvSpPr>
          <p:cNvPr id="7" name="Text Placeholder 6"/>
          <p:cNvSpPr>
            <a:spLocks noGrp="1"/>
          </p:cNvSpPr>
          <p:nvPr>
            <p:ph type="body" sz="quarter" idx="73" hasCustomPrompt="1"/>
          </p:nvPr>
        </p:nvSpPr>
        <p:spPr>
          <a:xfrm>
            <a:off x="701675" y="1295400"/>
            <a:ext cx="3779838" cy="768350"/>
          </a:xfrm>
          <a:prstGeom prst="rect">
            <a:avLst/>
          </a:prstGeom>
        </p:spPr>
        <p:txBody>
          <a:bodyPr lIns="0" tIns="0" rIns="0" bIns="0"/>
          <a:lstStyle>
            <a:lvl1pPr marL="0" indent="0">
              <a:buNone/>
              <a:defRPr sz="2600" baseline="0">
                <a:solidFill>
                  <a:schemeClr val="tx1"/>
                </a:solidFill>
                <a:latin typeface="Deutsche Bank Display" charset="0"/>
                <a:ea typeface="Deutsche Bank Display" charset="0"/>
                <a:cs typeface="Deutsche Bank Display" charset="0"/>
              </a:defRPr>
            </a:lvl1pPr>
            <a:lvl2pPr marL="455783" indent="0">
              <a:buNone/>
              <a:defRPr>
                <a:solidFill>
                  <a:srgbClr val="001635"/>
                </a:solidFill>
                <a:latin typeface="Deutsche Bank Display Beta" charset="0"/>
                <a:ea typeface="Deutsche Bank Display Beta" charset="0"/>
                <a:cs typeface="Deutsche Bank Display Beta" charset="0"/>
              </a:defRPr>
            </a:lvl2pPr>
            <a:lvl3pPr marL="911566" indent="0">
              <a:buNone/>
              <a:defRPr>
                <a:solidFill>
                  <a:srgbClr val="001635"/>
                </a:solidFill>
                <a:latin typeface="Deutsche Bank Display Beta" charset="0"/>
                <a:ea typeface="Deutsche Bank Display Beta" charset="0"/>
                <a:cs typeface="Deutsche Bank Display Beta" charset="0"/>
              </a:defRPr>
            </a:lvl3pPr>
            <a:lvl4pPr marL="1367348" indent="0">
              <a:buNone/>
              <a:defRPr>
                <a:solidFill>
                  <a:srgbClr val="001635"/>
                </a:solidFill>
                <a:latin typeface="Deutsche Bank Display Beta" charset="0"/>
                <a:ea typeface="Deutsche Bank Display Beta" charset="0"/>
                <a:cs typeface="Deutsche Bank Display Beta" charset="0"/>
              </a:defRPr>
            </a:lvl4pPr>
            <a:lvl5pPr marL="1823131" indent="0">
              <a:buNone/>
              <a:defRPr>
                <a:solidFill>
                  <a:srgbClr val="001635"/>
                </a:solidFill>
                <a:latin typeface="Deutsche Bank Display Beta" charset="0"/>
                <a:ea typeface="Deutsche Bank Display Beta" charset="0"/>
                <a:cs typeface="Deutsche Bank Display Beta" charset="0"/>
              </a:defRPr>
            </a:lvl5pPr>
          </a:lstStyle>
          <a:p>
            <a:pPr lvl="0"/>
            <a:r>
              <a:rPr lang="en-US" dirty="0"/>
              <a:t>Deutsche Bank Display Dark Blue 26pt</a:t>
            </a:r>
          </a:p>
        </p:txBody>
      </p:sp>
      <p:cxnSp>
        <p:nvCxnSpPr>
          <p:cNvPr id="9" name="Straight Connector 8"/>
          <p:cNvCxnSpPr/>
          <p:nvPr userDrawn="1"/>
        </p:nvCxnSpPr>
        <p:spPr>
          <a:xfrm>
            <a:off x="720000" y="2197608"/>
            <a:ext cx="3766157" cy="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cxnSp>
        <p:nvCxnSpPr>
          <p:cNvPr id="10" name="Straight Connector 9"/>
          <p:cNvCxnSpPr/>
          <p:nvPr userDrawn="1"/>
        </p:nvCxnSpPr>
        <p:spPr>
          <a:xfrm>
            <a:off x="701675" y="3051048"/>
            <a:ext cx="3779838" cy="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sp>
        <p:nvSpPr>
          <p:cNvPr id="12" name="Text Placeholder 11"/>
          <p:cNvSpPr>
            <a:spLocks noGrp="1"/>
          </p:cNvSpPr>
          <p:nvPr>
            <p:ph type="body" sz="quarter" idx="74" hasCustomPrompt="1"/>
          </p:nvPr>
        </p:nvSpPr>
        <p:spPr>
          <a:xfrm>
            <a:off x="701675" y="2427307"/>
            <a:ext cx="3779838" cy="392093"/>
          </a:xfrm>
          <a:prstGeom prst="rect">
            <a:avLst/>
          </a:prstGeom>
        </p:spPr>
        <p:txBody>
          <a:bodyPr lIns="0" tIns="0" rIns="0" bIns="0"/>
          <a:lstStyle>
            <a:lvl1pPr marL="0" indent="0">
              <a:buNone/>
              <a:defRPr sz="1400" baseline="0">
                <a:solidFill>
                  <a:schemeClr val="accent2"/>
                </a:solidFill>
                <a:latin typeface="Deutsche Bank Text" charset="0"/>
                <a:ea typeface="Deutsche Bank Text" charset="0"/>
                <a:cs typeface="Deutsche Bank Text" charset="0"/>
              </a:defRPr>
            </a:lvl1pPr>
            <a:lvl2pPr marL="455783" indent="0">
              <a:buNone/>
              <a:defRPr sz="1400">
                <a:latin typeface="Deutsche Bank Text Beta" charset="0"/>
                <a:ea typeface="Deutsche Bank Text Beta" charset="0"/>
                <a:cs typeface="Deutsche Bank Text Beta" charset="0"/>
              </a:defRPr>
            </a:lvl2pPr>
            <a:lvl3pPr marL="911566" indent="0">
              <a:buNone/>
              <a:defRPr sz="1400">
                <a:latin typeface="Deutsche Bank Text Beta" charset="0"/>
                <a:ea typeface="Deutsche Bank Text Beta" charset="0"/>
                <a:cs typeface="Deutsche Bank Text Beta" charset="0"/>
              </a:defRPr>
            </a:lvl3pPr>
            <a:lvl4pPr marL="1367348" indent="0">
              <a:buNone/>
              <a:defRPr sz="1400">
                <a:latin typeface="Deutsche Bank Text Beta" charset="0"/>
                <a:ea typeface="Deutsche Bank Text Beta" charset="0"/>
                <a:cs typeface="Deutsche Bank Text Beta" charset="0"/>
              </a:defRPr>
            </a:lvl4pPr>
            <a:lvl5pPr marL="1823131" indent="0">
              <a:buNone/>
              <a:defRPr sz="1400">
                <a:latin typeface="Deutsche Bank Text Beta" charset="0"/>
                <a:ea typeface="Deutsche Bank Text Beta" charset="0"/>
                <a:cs typeface="Deutsche Bank Text Beta" charset="0"/>
              </a:defRPr>
            </a:lvl5pPr>
          </a:lstStyle>
          <a:p>
            <a:pPr lvl="0"/>
            <a:r>
              <a:rPr lang="en-US" dirty="0"/>
              <a:t>Deutsche Bank Text Orange 14pt</a:t>
            </a:r>
          </a:p>
        </p:txBody>
      </p:sp>
      <p:sp>
        <p:nvSpPr>
          <p:cNvPr id="13" name="Text Placeholder 11"/>
          <p:cNvSpPr>
            <a:spLocks noGrp="1"/>
          </p:cNvSpPr>
          <p:nvPr>
            <p:ph type="body" sz="quarter" idx="75" hasCustomPrompt="1"/>
          </p:nvPr>
        </p:nvSpPr>
        <p:spPr>
          <a:xfrm>
            <a:off x="701675" y="3258566"/>
            <a:ext cx="3779838" cy="2014588"/>
          </a:xfrm>
          <a:prstGeom prst="rect">
            <a:avLst/>
          </a:prstGeom>
        </p:spPr>
        <p:txBody>
          <a:bodyPr lIns="0" tIns="0" rIns="0" bIns="0"/>
          <a:lstStyle>
            <a:lvl1pPr marL="108000" indent="-108000">
              <a:lnSpc>
                <a:spcPts val="1200"/>
              </a:lnSpc>
              <a:spcBef>
                <a:spcPts val="0"/>
              </a:spcBef>
              <a:buFont typeface="Arial" charset="0"/>
              <a:buChar char="•"/>
              <a:defRPr sz="1000">
                <a:solidFill>
                  <a:schemeClr val="tx2"/>
                </a:solidFill>
                <a:latin typeface="Deutsche Bank Text" charset="0"/>
                <a:ea typeface="Deutsche Bank Text" charset="0"/>
                <a:cs typeface="Deutsche Bank Text" charset="0"/>
              </a:defRPr>
            </a:lvl1pPr>
            <a:lvl2pPr marL="455783" indent="0">
              <a:buNone/>
              <a:defRPr sz="1400">
                <a:latin typeface="Deutsche Bank Text Beta" charset="0"/>
                <a:ea typeface="Deutsche Bank Text Beta" charset="0"/>
                <a:cs typeface="Deutsche Bank Text Beta" charset="0"/>
              </a:defRPr>
            </a:lvl2pPr>
            <a:lvl3pPr marL="911566" indent="0">
              <a:buNone/>
              <a:defRPr sz="1400">
                <a:latin typeface="Deutsche Bank Text Beta" charset="0"/>
                <a:ea typeface="Deutsche Bank Text Beta" charset="0"/>
                <a:cs typeface="Deutsche Bank Text Beta" charset="0"/>
              </a:defRPr>
            </a:lvl3pPr>
            <a:lvl4pPr marL="1367348" indent="0">
              <a:buNone/>
              <a:defRPr sz="1400">
                <a:latin typeface="Deutsche Bank Text Beta" charset="0"/>
                <a:ea typeface="Deutsche Bank Text Beta" charset="0"/>
                <a:cs typeface="Deutsche Bank Text Beta" charset="0"/>
              </a:defRPr>
            </a:lvl4pPr>
            <a:lvl5pPr marL="1823131" indent="0">
              <a:buNone/>
              <a:defRPr sz="1400">
                <a:latin typeface="Deutsche Bank Text Beta" charset="0"/>
                <a:ea typeface="Deutsche Bank Text Beta" charset="0"/>
                <a:cs typeface="Deutsche Bank Text Beta" charset="0"/>
              </a:defRPr>
            </a:lvl5pPr>
          </a:lstStyle>
          <a:p>
            <a:pPr lvl="0"/>
            <a:r>
              <a:rPr lang="en-US" dirty="0"/>
              <a:t>Deutsche Bank Text Dark Grey 10pt</a:t>
            </a:r>
          </a:p>
        </p:txBody>
      </p:sp>
      <p:sp>
        <p:nvSpPr>
          <p:cNvPr id="20" name="Text Placeholder 6"/>
          <p:cNvSpPr>
            <a:spLocks noGrp="1"/>
          </p:cNvSpPr>
          <p:nvPr>
            <p:ph type="body" sz="quarter" idx="72" hasCustomPrompt="1"/>
          </p:nvPr>
        </p:nvSpPr>
        <p:spPr>
          <a:xfrm>
            <a:off x="702650" y="6764338"/>
            <a:ext cx="9324000" cy="268287"/>
          </a:xfrm>
          <a:prstGeom prst="rect">
            <a:avLst/>
          </a:prstGeom>
        </p:spPr>
        <p:txBody>
          <a:bodyPr lIns="0" tIns="0" rIns="0" bIns="0" anchor="b"/>
          <a:lstStyle>
            <a:lvl1pPr marL="0" indent="0">
              <a:lnSpc>
                <a:spcPts val="800"/>
              </a:lnSpc>
              <a:spcBef>
                <a:spcPts val="0"/>
              </a:spcBef>
              <a:buNone/>
              <a:defRPr sz="800">
                <a:solidFill>
                  <a:schemeClr val="tx2"/>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8pt</a:t>
            </a:r>
          </a:p>
        </p:txBody>
      </p:sp>
      <p:sp>
        <p:nvSpPr>
          <p:cNvPr id="19" name="Text Placeholder 6"/>
          <p:cNvSpPr>
            <a:spLocks noGrp="1"/>
          </p:cNvSpPr>
          <p:nvPr>
            <p:ph type="body" sz="quarter" idx="76" hasCustomPrompt="1"/>
          </p:nvPr>
        </p:nvSpPr>
        <p:spPr>
          <a:xfrm>
            <a:off x="5418138" y="1295400"/>
            <a:ext cx="3816350" cy="768350"/>
          </a:xfrm>
          <a:prstGeom prst="rect">
            <a:avLst/>
          </a:prstGeom>
        </p:spPr>
        <p:txBody>
          <a:bodyPr lIns="0" tIns="0" rIns="0" bIns="0"/>
          <a:lstStyle>
            <a:lvl1pPr marL="0" indent="0">
              <a:buNone/>
              <a:defRPr sz="2600" baseline="0">
                <a:solidFill>
                  <a:schemeClr val="tx1"/>
                </a:solidFill>
                <a:latin typeface="Deutsche Bank Display" charset="0"/>
                <a:ea typeface="Deutsche Bank Display" charset="0"/>
                <a:cs typeface="Deutsche Bank Display" charset="0"/>
              </a:defRPr>
            </a:lvl1pPr>
            <a:lvl2pPr marL="455783" indent="0">
              <a:buNone/>
              <a:defRPr>
                <a:solidFill>
                  <a:srgbClr val="001635"/>
                </a:solidFill>
                <a:latin typeface="Deutsche Bank Display Beta" charset="0"/>
                <a:ea typeface="Deutsche Bank Display Beta" charset="0"/>
                <a:cs typeface="Deutsche Bank Display Beta" charset="0"/>
              </a:defRPr>
            </a:lvl2pPr>
            <a:lvl3pPr marL="911566" indent="0">
              <a:buNone/>
              <a:defRPr>
                <a:solidFill>
                  <a:srgbClr val="001635"/>
                </a:solidFill>
                <a:latin typeface="Deutsche Bank Display Beta" charset="0"/>
                <a:ea typeface="Deutsche Bank Display Beta" charset="0"/>
                <a:cs typeface="Deutsche Bank Display Beta" charset="0"/>
              </a:defRPr>
            </a:lvl3pPr>
            <a:lvl4pPr marL="1367348" indent="0">
              <a:buNone/>
              <a:defRPr>
                <a:solidFill>
                  <a:srgbClr val="001635"/>
                </a:solidFill>
                <a:latin typeface="Deutsche Bank Display Beta" charset="0"/>
                <a:ea typeface="Deutsche Bank Display Beta" charset="0"/>
                <a:cs typeface="Deutsche Bank Display Beta" charset="0"/>
              </a:defRPr>
            </a:lvl4pPr>
            <a:lvl5pPr marL="1823131" indent="0">
              <a:buNone/>
              <a:defRPr>
                <a:solidFill>
                  <a:srgbClr val="001635"/>
                </a:solidFill>
                <a:latin typeface="Deutsche Bank Display Beta" charset="0"/>
                <a:ea typeface="Deutsche Bank Display Beta" charset="0"/>
                <a:cs typeface="Deutsche Bank Display Beta" charset="0"/>
              </a:defRPr>
            </a:lvl5pPr>
          </a:lstStyle>
          <a:p>
            <a:pPr lvl="0"/>
            <a:r>
              <a:rPr lang="en-US" dirty="0"/>
              <a:t>Deutsche Bank Display Dark Blue 26pt</a:t>
            </a:r>
          </a:p>
        </p:txBody>
      </p:sp>
      <p:cxnSp>
        <p:nvCxnSpPr>
          <p:cNvPr id="21" name="Straight Connector 20"/>
          <p:cNvCxnSpPr/>
          <p:nvPr userDrawn="1"/>
        </p:nvCxnSpPr>
        <p:spPr>
          <a:xfrm>
            <a:off x="5436463" y="2197608"/>
            <a:ext cx="3802537" cy="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cxnSp>
        <p:nvCxnSpPr>
          <p:cNvPr id="22" name="Straight Connector 21"/>
          <p:cNvCxnSpPr/>
          <p:nvPr userDrawn="1"/>
        </p:nvCxnSpPr>
        <p:spPr>
          <a:xfrm>
            <a:off x="5418138" y="3051048"/>
            <a:ext cx="3816350" cy="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sp>
        <p:nvSpPr>
          <p:cNvPr id="23" name="Text Placeholder 11"/>
          <p:cNvSpPr>
            <a:spLocks noGrp="1"/>
          </p:cNvSpPr>
          <p:nvPr>
            <p:ph type="body" sz="quarter" idx="77" hasCustomPrompt="1"/>
          </p:nvPr>
        </p:nvSpPr>
        <p:spPr>
          <a:xfrm>
            <a:off x="5418138" y="2427307"/>
            <a:ext cx="3816350" cy="392093"/>
          </a:xfrm>
          <a:prstGeom prst="rect">
            <a:avLst/>
          </a:prstGeom>
        </p:spPr>
        <p:txBody>
          <a:bodyPr lIns="0" tIns="0" rIns="0" bIns="0"/>
          <a:lstStyle>
            <a:lvl1pPr marL="0" indent="0">
              <a:buNone/>
              <a:defRPr sz="1400" baseline="0">
                <a:solidFill>
                  <a:schemeClr val="accent2"/>
                </a:solidFill>
                <a:latin typeface="Deutsche Bank Text" charset="0"/>
                <a:ea typeface="Deutsche Bank Text" charset="0"/>
                <a:cs typeface="Deutsche Bank Text" charset="0"/>
              </a:defRPr>
            </a:lvl1pPr>
            <a:lvl2pPr marL="455783" indent="0">
              <a:buNone/>
              <a:defRPr sz="1400">
                <a:latin typeface="Deutsche Bank Text Beta" charset="0"/>
                <a:ea typeface="Deutsche Bank Text Beta" charset="0"/>
                <a:cs typeface="Deutsche Bank Text Beta" charset="0"/>
              </a:defRPr>
            </a:lvl2pPr>
            <a:lvl3pPr marL="911566" indent="0">
              <a:buNone/>
              <a:defRPr sz="1400">
                <a:latin typeface="Deutsche Bank Text Beta" charset="0"/>
                <a:ea typeface="Deutsche Bank Text Beta" charset="0"/>
                <a:cs typeface="Deutsche Bank Text Beta" charset="0"/>
              </a:defRPr>
            </a:lvl3pPr>
            <a:lvl4pPr marL="1367348" indent="0">
              <a:buNone/>
              <a:defRPr sz="1400">
                <a:latin typeface="Deutsche Bank Text Beta" charset="0"/>
                <a:ea typeface="Deutsche Bank Text Beta" charset="0"/>
                <a:cs typeface="Deutsche Bank Text Beta" charset="0"/>
              </a:defRPr>
            </a:lvl4pPr>
            <a:lvl5pPr marL="1823131" indent="0">
              <a:buNone/>
              <a:defRPr sz="1400">
                <a:latin typeface="Deutsche Bank Text Beta" charset="0"/>
                <a:ea typeface="Deutsche Bank Text Beta" charset="0"/>
                <a:cs typeface="Deutsche Bank Text Beta" charset="0"/>
              </a:defRPr>
            </a:lvl5pPr>
          </a:lstStyle>
          <a:p>
            <a:pPr lvl="0"/>
            <a:r>
              <a:rPr lang="en-US" dirty="0"/>
              <a:t>Deutsche Bank Text Orange 14pt</a:t>
            </a:r>
          </a:p>
        </p:txBody>
      </p:sp>
      <p:sp>
        <p:nvSpPr>
          <p:cNvPr id="24" name="Text Placeholder 11"/>
          <p:cNvSpPr>
            <a:spLocks noGrp="1"/>
          </p:cNvSpPr>
          <p:nvPr>
            <p:ph type="body" sz="quarter" idx="78" hasCustomPrompt="1"/>
          </p:nvPr>
        </p:nvSpPr>
        <p:spPr>
          <a:xfrm>
            <a:off x="5418138" y="3258566"/>
            <a:ext cx="3816350" cy="2014588"/>
          </a:xfrm>
          <a:prstGeom prst="rect">
            <a:avLst/>
          </a:prstGeom>
        </p:spPr>
        <p:txBody>
          <a:bodyPr lIns="0" tIns="0" rIns="0" bIns="0"/>
          <a:lstStyle>
            <a:lvl1pPr marL="108000" indent="-108000">
              <a:lnSpc>
                <a:spcPts val="1200"/>
              </a:lnSpc>
              <a:spcBef>
                <a:spcPts val="0"/>
              </a:spcBef>
              <a:buFont typeface="Arial" charset="0"/>
              <a:buChar char="•"/>
              <a:defRPr sz="1000">
                <a:solidFill>
                  <a:schemeClr val="tx2"/>
                </a:solidFill>
                <a:latin typeface="Deutsche Bank Text" charset="0"/>
                <a:ea typeface="Deutsche Bank Text" charset="0"/>
                <a:cs typeface="Deutsche Bank Text" charset="0"/>
              </a:defRPr>
            </a:lvl1pPr>
            <a:lvl2pPr marL="455783" indent="0">
              <a:buNone/>
              <a:defRPr sz="1400">
                <a:latin typeface="Deutsche Bank Text Beta" charset="0"/>
                <a:ea typeface="Deutsche Bank Text Beta" charset="0"/>
                <a:cs typeface="Deutsche Bank Text Beta" charset="0"/>
              </a:defRPr>
            </a:lvl2pPr>
            <a:lvl3pPr marL="911566" indent="0">
              <a:buNone/>
              <a:defRPr sz="1400">
                <a:latin typeface="Deutsche Bank Text Beta" charset="0"/>
                <a:ea typeface="Deutsche Bank Text Beta" charset="0"/>
                <a:cs typeface="Deutsche Bank Text Beta" charset="0"/>
              </a:defRPr>
            </a:lvl3pPr>
            <a:lvl4pPr marL="1367348" indent="0">
              <a:buNone/>
              <a:defRPr sz="1400">
                <a:latin typeface="Deutsche Bank Text Beta" charset="0"/>
                <a:ea typeface="Deutsche Bank Text Beta" charset="0"/>
                <a:cs typeface="Deutsche Bank Text Beta" charset="0"/>
              </a:defRPr>
            </a:lvl4pPr>
            <a:lvl5pPr marL="1823131" indent="0">
              <a:buNone/>
              <a:defRPr sz="1400">
                <a:latin typeface="Deutsche Bank Text Beta" charset="0"/>
                <a:ea typeface="Deutsche Bank Text Beta" charset="0"/>
                <a:cs typeface="Deutsche Bank Text Beta" charset="0"/>
              </a:defRPr>
            </a:lvl5pPr>
          </a:lstStyle>
          <a:p>
            <a:pPr lvl="0"/>
            <a:r>
              <a:rPr lang="en-US" dirty="0"/>
              <a:t>Deutsche Bank Text Dark Grey 10pt</a:t>
            </a:r>
          </a:p>
        </p:txBody>
      </p:sp>
    </p:spTree>
    <p:extLst>
      <p:ext uri="{BB962C8B-B14F-4D97-AF65-F5344CB8AC3E}">
        <p14:creationId xmlns:p14="http://schemas.microsoft.com/office/powerpoint/2010/main" val="1693630170"/>
      </p:ext>
    </p:extLst>
  </p:cSld>
  <p:clrMapOvr>
    <a:masterClrMapping/>
  </p:clrMapOvr>
</p:sldLayout>
</file>

<file path=ppt/slideLayouts/slideLayout168.xml><?xml version="1.0" encoding="utf-8"?>
<p:sldLayout xmlns:a="http://schemas.openxmlformats.org/drawingml/2006/main" xmlns:r="http://schemas.openxmlformats.org/officeDocument/2006/relationships" xmlns:p="http://schemas.openxmlformats.org/presentationml/2006/main" preserve="1" userDrawn="1">
  <p:cSld name="36_Custom Layout">
    <p:spTree>
      <p:nvGrpSpPr>
        <p:cNvPr id="1" name=""/>
        <p:cNvGrpSpPr/>
        <p:nvPr/>
      </p:nvGrpSpPr>
      <p:grpSpPr>
        <a:xfrm>
          <a:off x="0" y="0"/>
          <a:ext cx="0" cy="0"/>
          <a:chOff x="0" y="0"/>
          <a:chExt cx="0" cy="0"/>
        </a:xfrm>
      </p:grpSpPr>
      <p:sp>
        <p:nvSpPr>
          <p:cNvPr id="4" name="Text Placeholder 2"/>
          <p:cNvSpPr>
            <a:spLocks noGrp="1"/>
          </p:cNvSpPr>
          <p:nvPr>
            <p:ph type="body" sz="quarter" idx="62" hasCustomPrompt="1"/>
          </p:nvPr>
        </p:nvSpPr>
        <p:spPr>
          <a:xfrm>
            <a:off x="701675" y="441325"/>
            <a:ext cx="2728091" cy="155645"/>
          </a:xfrm>
          <a:prstGeom prst="rect">
            <a:avLst/>
          </a:prstGeom>
        </p:spPr>
        <p:txBody>
          <a:bodyPr lIns="0" tIns="0" rIns="0" bIns="0"/>
          <a:lstStyle>
            <a:lvl1pPr marL="0" indent="0">
              <a:buNone/>
              <a:defRPr sz="997" b="0" i="0" baseline="0">
                <a:solidFill>
                  <a:schemeClr val="accent2"/>
                </a:solidFill>
                <a:latin typeface="Deutsche Bank Text" charset="0"/>
                <a:ea typeface="Deutsche Bank Text" charset="0"/>
                <a:cs typeface="Deutsche Bank Text" charset="0"/>
              </a:defRPr>
            </a:lvl1pPr>
            <a:lvl2pPr marL="455783" indent="0">
              <a:buNone/>
              <a:defRPr/>
            </a:lvl2pPr>
            <a:lvl3pPr marL="911565" indent="0">
              <a:buNone/>
              <a:defRPr/>
            </a:lvl3pPr>
            <a:lvl4pPr marL="1367348" indent="0">
              <a:buNone/>
              <a:defRPr/>
            </a:lvl4pPr>
            <a:lvl5pPr marL="1823131" indent="0">
              <a:buNone/>
              <a:defRPr/>
            </a:lvl5pPr>
          </a:lstStyle>
          <a:p>
            <a:pPr lvl="0"/>
            <a:r>
              <a:rPr lang="en-US" dirty="0"/>
              <a:t>Deutsche Bank Text Orange 10pt</a:t>
            </a:r>
          </a:p>
        </p:txBody>
      </p:sp>
      <p:sp>
        <p:nvSpPr>
          <p:cNvPr id="5" name="Text Placeholder 5"/>
          <p:cNvSpPr>
            <a:spLocks noGrp="1"/>
          </p:cNvSpPr>
          <p:nvPr>
            <p:ph type="body" sz="quarter" idx="63" hasCustomPrompt="1"/>
          </p:nvPr>
        </p:nvSpPr>
        <p:spPr>
          <a:xfrm>
            <a:off x="701674" y="824430"/>
            <a:ext cx="8532813" cy="478908"/>
          </a:xfrm>
          <a:prstGeom prst="rect">
            <a:avLst/>
          </a:prstGeom>
        </p:spPr>
        <p:txBody>
          <a:bodyPr lIns="0" tIns="0" rIns="0" bIns="0"/>
          <a:lstStyle>
            <a:lvl1pPr marL="0" indent="0">
              <a:lnSpc>
                <a:spcPts val="4000"/>
              </a:lnSpc>
              <a:spcBef>
                <a:spcPts val="0"/>
              </a:spcBef>
              <a:buNone/>
              <a:defRPr sz="3600" baseline="0">
                <a:solidFill>
                  <a:schemeClr val="tx1"/>
                </a:solidFill>
                <a:latin typeface="Deutsche Bank Display" charset="0"/>
                <a:ea typeface="Deutsche Bank Display" charset="0"/>
                <a:cs typeface="Deutsche Bank Display" charset="0"/>
              </a:defRPr>
            </a:lvl1pPr>
            <a:lvl2pPr marL="455783" indent="0">
              <a:buNone/>
              <a:defRPr sz="3600">
                <a:latin typeface="Deutsche Bank Display Beta" charset="0"/>
                <a:ea typeface="Deutsche Bank Display Beta" charset="0"/>
                <a:cs typeface="Deutsche Bank Display Beta" charset="0"/>
              </a:defRPr>
            </a:lvl2pPr>
            <a:lvl3pPr marL="911566" indent="0">
              <a:buNone/>
              <a:defRPr sz="3600">
                <a:latin typeface="Deutsche Bank Display Beta" charset="0"/>
                <a:ea typeface="Deutsche Bank Display Beta" charset="0"/>
                <a:cs typeface="Deutsche Bank Display Beta" charset="0"/>
              </a:defRPr>
            </a:lvl3pPr>
            <a:lvl4pPr marL="1367348" indent="0">
              <a:buNone/>
              <a:defRPr sz="3600">
                <a:latin typeface="Deutsche Bank Display Beta" charset="0"/>
                <a:ea typeface="Deutsche Bank Display Beta" charset="0"/>
                <a:cs typeface="Deutsche Bank Display Beta" charset="0"/>
              </a:defRPr>
            </a:lvl4pPr>
            <a:lvl5pPr marL="1823131" indent="0">
              <a:buNone/>
              <a:defRPr sz="3600">
                <a:latin typeface="Deutsche Bank Display Beta" charset="0"/>
                <a:ea typeface="Deutsche Bank Display Beta" charset="0"/>
                <a:cs typeface="Deutsche Bank Display Beta" charset="0"/>
              </a:defRPr>
            </a:lvl5pPr>
          </a:lstStyle>
          <a:p>
            <a:pPr lvl="0"/>
            <a:r>
              <a:rPr lang="en-US" dirty="0"/>
              <a:t>Deutsche Bank Display Dark Blue 36pt</a:t>
            </a:r>
          </a:p>
        </p:txBody>
      </p:sp>
      <p:sp>
        <p:nvSpPr>
          <p:cNvPr id="8" name="Text Placeholder 7"/>
          <p:cNvSpPr>
            <a:spLocks noGrp="1"/>
          </p:cNvSpPr>
          <p:nvPr>
            <p:ph type="body" sz="quarter" idx="73" hasCustomPrompt="1"/>
          </p:nvPr>
        </p:nvSpPr>
        <p:spPr>
          <a:xfrm>
            <a:off x="701676" y="2087563"/>
            <a:ext cx="3779838" cy="399605"/>
          </a:xfrm>
          <a:prstGeom prst="rect">
            <a:avLst/>
          </a:prstGeom>
        </p:spPr>
        <p:txBody>
          <a:bodyPr lIns="0" tIns="0" rIns="0" bIns="0"/>
          <a:lstStyle>
            <a:lvl1pPr marL="0" indent="0">
              <a:buNone/>
              <a:defRPr sz="2600" baseline="0">
                <a:solidFill>
                  <a:schemeClr val="accent2"/>
                </a:solidFill>
                <a:latin typeface="Deutsche Bank Display" charset="0"/>
                <a:ea typeface="Deutsche Bank Display" charset="0"/>
                <a:cs typeface="Deutsche Bank Display" charset="0"/>
              </a:defRPr>
            </a:lvl1pPr>
            <a:lvl2pPr marL="455783" indent="0">
              <a:buNone/>
              <a:defRPr sz="2600">
                <a:solidFill>
                  <a:srgbClr val="F68B1E"/>
                </a:solidFill>
                <a:latin typeface="Deutsche Bank Display Beta" charset="0"/>
                <a:ea typeface="Deutsche Bank Display Beta" charset="0"/>
                <a:cs typeface="Deutsche Bank Display Beta" charset="0"/>
              </a:defRPr>
            </a:lvl2pPr>
            <a:lvl3pPr marL="911566" indent="0">
              <a:buNone/>
              <a:defRPr sz="2600">
                <a:solidFill>
                  <a:srgbClr val="F68B1E"/>
                </a:solidFill>
                <a:latin typeface="Deutsche Bank Display Beta" charset="0"/>
                <a:ea typeface="Deutsche Bank Display Beta" charset="0"/>
                <a:cs typeface="Deutsche Bank Display Beta" charset="0"/>
              </a:defRPr>
            </a:lvl3pPr>
            <a:lvl4pPr marL="1367348" indent="0">
              <a:buNone/>
              <a:defRPr sz="2600">
                <a:solidFill>
                  <a:srgbClr val="F68B1E"/>
                </a:solidFill>
                <a:latin typeface="Deutsche Bank Display Beta" charset="0"/>
                <a:ea typeface="Deutsche Bank Display Beta" charset="0"/>
                <a:cs typeface="Deutsche Bank Display Beta" charset="0"/>
              </a:defRPr>
            </a:lvl4pPr>
            <a:lvl5pPr marL="1823131" indent="0">
              <a:buNone/>
              <a:defRPr sz="2600">
                <a:solidFill>
                  <a:srgbClr val="F68B1E"/>
                </a:solidFill>
                <a:latin typeface="Deutsche Bank Display Beta" charset="0"/>
                <a:ea typeface="Deutsche Bank Display Beta" charset="0"/>
                <a:cs typeface="Deutsche Bank Display Beta" charset="0"/>
              </a:defRPr>
            </a:lvl5pPr>
          </a:lstStyle>
          <a:p>
            <a:pPr lvl="0"/>
            <a:r>
              <a:rPr lang="en-US" dirty="0"/>
              <a:t>Deutsche Bank Display Orange 26pt</a:t>
            </a:r>
          </a:p>
        </p:txBody>
      </p:sp>
      <p:sp>
        <p:nvSpPr>
          <p:cNvPr id="10" name="Text Placeholder 9"/>
          <p:cNvSpPr>
            <a:spLocks noGrp="1"/>
          </p:cNvSpPr>
          <p:nvPr>
            <p:ph type="body" sz="quarter" idx="74" hasCustomPrompt="1"/>
          </p:nvPr>
        </p:nvSpPr>
        <p:spPr>
          <a:xfrm>
            <a:off x="701674" y="2757708"/>
            <a:ext cx="3779839" cy="3606515"/>
          </a:xfrm>
          <a:prstGeom prst="rect">
            <a:avLst/>
          </a:prstGeom>
        </p:spPr>
        <p:txBody>
          <a:bodyPr lIns="0" tIns="0" rIns="0" bIns="0"/>
          <a:lstStyle>
            <a:lvl1pPr marL="108000" indent="-108000">
              <a:lnSpc>
                <a:spcPts val="1680"/>
              </a:lnSpc>
              <a:spcBef>
                <a:spcPts val="0"/>
              </a:spcBef>
              <a:buFont typeface="Arial" charset="0"/>
              <a:buChar char="•"/>
              <a:defRPr sz="1400" baseline="0">
                <a:solidFill>
                  <a:schemeClr val="tx2"/>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14pt</a:t>
            </a:r>
          </a:p>
        </p:txBody>
      </p:sp>
      <p:sp>
        <p:nvSpPr>
          <p:cNvPr id="11" name="Text Placeholder 7"/>
          <p:cNvSpPr>
            <a:spLocks noGrp="1"/>
          </p:cNvSpPr>
          <p:nvPr>
            <p:ph type="body" sz="quarter" idx="75" hasCustomPrompt="1"/>
          </p:nvPr>
        </p:nvSpPr>
        <p:spPr>
          <a:xfrm>
            <a:off x="5418137" y="2087563"/>
            <a:ext cx="3816351" cy="399605"/>
          </a:xfrm>
          <a:prstGeom prst="rect">
            <a:avLst/>
          </a:prstGeom>
        </p:spPr>
        <p:txBody>
          <a:bodyPr lIns="0" tIns="0" rIns="0" bIns="0"/>
          <a:lstStyle>
            <a:lvl1pPr marL="0" indent="0">
              <a:buNone/>
              <a:defRPr sz="2600">
                <a:solidFill>
                  <a:schemeClr val="accent2"/>
                </a:solidFill>
                <a:latin typeface="Deutsche Bank Display" charset="0"/>
                <a:ea typeface="Deutsche Bank Display" charset="0"/>
                <a:cs typeface="Deutsche Bank Display" charset="0"/>
              </a:defRPr>
            </a:lvl1pPr>
            <a:lvl2pPr marL="455783" indent="0">
              <a:buNone/>
              <a:defRPr sz="2600">
                <a:solidFill>
                  <a:srgbClr val="F68B1E"/>
                </a:solidFill>
                <a:latin typeface="Deutsche Bank Display Beta" charset="0"/>
                <a:ea typeface="Deutsche Bank Display Beta" charset="0"/>
                <a:cs typeface="Deutsche Bank Display Beta" charset="0"/>
              </a:defRPr>
            </a:lvl2pPr>
            <a:lvl3pPr marL="911566" indent="0">
              <a:buNone/>
              <a:defRPr sz="2600">
                <a:solidFill>
                  <a:srgbClr val="F68B1E"/>
                </a:solidFill>
                <a:latin typeface="Deutsche Bank Display Beta" charset="0"/>
                <a:ea typeface="Deutsche Bank Display Beta" charset="0"/>
                <a:cs typeface="Deutsche Bank Display Beta" charset="0"/>
              </a:defRPr>
            </a:lvl3pPr>
            <a:lvl4pPr marL="1367348" indent="0">
              <a:buNone/>
              <a:defRPr sz="2600">
                <a:solidFill>
                  <a:srgbClr val="F68B1E"/>
                </a:solidFill>
                <a:latin typeface="Deutsche Bank Display Beta" charset="0"/>
                <a:ea typeface="Deutsche Bank Display Beta" charset="0"/>
                <a:cs typeface="Deutsche Bank Display Beta" charset="0"/>
              </a:defRPr>
            </a:lvl4pPr>
            <a:lvl5pPr marL="1823131" indent="0">
              <a:buNone/>
              <a:defRPr sz="2600">
                <a:solidFill>
                  <a:srgbClr val="F68B1E"/>
                </a:solidFill>
                <a:latin typeface="Deutsche Bank Display Beta" charset="0"/>
                <a:ea typeface="Deutsche Bank Display Beta" charset="0"/>
                <a:cs typeface="Deutsche Bank Display Beta" charset="0"/>
              </a:defRPr>
            </a:lvl5pPr>
          </a:lstStyle>
          <a:p>
            <a:pPr lvl="0"/>
            <a:r>
              <a:rPr lang="en-US" dirty="0"/>
              <a:t>Deutsche Bank Display Orange 26pt</a:t>
            </a:r>
          </a:p>
        </p:txBody>
      </p:sp>
      <p:sp>
        <p:nvSpPr>
          <p:cNvPr id="12" name="Text Placeholder 9"/>
          <p:cNvSpPr>
            <a:spLocks noGrp="1"/>
          </p:cNvSpPr>
          <p:nvPr>
            <p:ph type="body" sz="quarter" idx="76" hasCustomPrompt="1"/>
          </p:nvPr>
        </p:nvSpPr>
        <p:spPr>
          <a:xfrm>
            <a:off x="5418137" y="2757708"/>
            <a:ext cx="3816351" cy="3606515"/>
          </a:xfrm>
          <a:prstGeom prst="rect">
            <a:avLst/>
          </a:prstGeom>
        </p:spPr>
        <p:txBody>
          <a:bodyPr lIns="0" tIns="0" rIns="0" bIns="0"/>
          <a:lstStyle>
            <a:lvl1pPr marL="108000" indent="-108000">
              <a:lnSpc>
                <a:spcPts val="1680"/>
              </a:lnSpc>
              <a:spcBef>
                <a:spcPts val="0"/>
              </a:spcBef>
              <a:buFont typeface="Arial" charset="0"/>
              <a:buChar char="•"/>
              <a:defRPr sz="1400">
                <a:solidFill>
                  <a:schemeClr val="tx2"/>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14pt</a:t>
            </a:r>
          </a:p>
        </p:txBody>
      </p:sp>
      <p:cxnSp>
        <p:nvCxnSpPr>
          <p:cNvPr id="14" name="Straight Connector 13"/>
          <p:cNvCxnSpPr/>
          <p:nvPr userDrawn="1"/>
        </p:nvCxnSpPr>
        <p:spPr>
          <a:xfrm>
            <a:off x="4998720" y="2096643"/>
            <a:ext cx="0" cy="426758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sp>
        <p:nvSpPr>
          <p:cNvPr id="15" name="Text Placeholder 6"/>
          <p:cNvSpPr>
            <a:spLocks noGrp="1"/>
          </p:cNvSpPr>
          <p:nvPr>
            <p:ph type="body" sz="quarter" idx="72" hasCustomPrompt="1"/>
          </p:nvPr>
        </p:nvSpPr>
        <p:spPr>
          <a:xfrm>
            <a:off x="702650" y="6764338"/>
            <a:ext cx="9324000" cy="268287"/>
          </a:xfrm>
          <a:prstGeom prst="rect">
            <a:avLst/>
          </a:prstGeom>
        </p:spPr>
        <p:txBody>
          <a:bodyPr lIns="0" tIns="0" rIns="0" bIns="0" anchor="b"/>
          <a:lstStyle>
            <a:lvl1pPr marL="0" indent="0">
              <a:lnSpc>
                <a:spcPts val="800"/>
              </a:lnSpc>
              <a:spcBef>
                <a:spcPts val="0"/>
              </a:spcBef>
              <a:buNone/>
              <a:defRPr sz="800">
                <a:solidFill>
                  <a:schemeClr val="tx2"/>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8pt</a:t>
            </a:r>
          </a:p>
        </p:txBody>
      </p:sp>
    </p:spTree>
    <p:extLst>
      <p:ext uri="{BB962C8B-B14F-4D97-AF65-F5344CB8AC3E}">
        <p14:creationId xmlns:p14="http://schemas.microsoft.com/office/powerpoint/2010/main" val="609148449"/>
      </p:ext>
    </p:extLst>
  </p:cSld>
  <p:clrMapOvr>
    <a:masterClrMapping/>
  </p:clrMapOvr>
</p:sldLayout>
</file>

<file path=ppt/slideLayouts/slideLayout169.xml><?xml version="1.0" encoding="utf-8"?>
<p:sldLayout xmlns:a="http://schemas.openxmlformats.org/drawingml/2006/main" xmlns:r="http://schemas.openxmlformats.org/officeDocument/2006/relationships" xmlns:p="http://schemas.openxmlformats.org/presentationml/2006/main" preserve="1" userDrawn="1">
  <p:cSld name="37_Custom Layout">
    <p:spTree>
      <p:nvGrpSpPr>
        <p:cNvPr id="1" name=""/>
        <p:cNvGrpSpPr/>
        <p:nvPr/>
      </p:nvGrpSpPr>
      <p:grpSpPr>
        <a:xfrm>
          <a:off x="0" y="0"/>
          <a:ext cx="0" cy="0"/>
          <a:chOff x="0" y="0"/>
          <a:chExt cx="0" cy="0"/>
        </a:xfrm>
      </p:grpSpPr>
      <p:sp>
        <p:nvSpPr>
          <p:cNvPr id="4" name="Text Placeholder 2"/>
          <p:cNvSpPr>
            <a:spLocks noGrp="1"/>
          </p:cNvSpPr>
          <p:nvPr>
            <p:ph type="body" sz="quarter" idx="62" hasCustomPrompt="1"/>
          </p:nvPr>
        </p:nvSpPr>
        <p:spPr>
          <a:xfrm>
            <a:off x="701675" y="441325"/>
            <a:ext cx="2728091" cy="155645"/>
          </a:xfrm>
          <a:prstGeom prst="rect">
            <a:avLst/>
          </a:prstGeom>
        </p:spPr>
        <p:txBody>
          <a:bodyPr lIns="0" tIns="0" rIns="0" bIns="0"/>
          <a:lstStyle>
            <a:lvl1pPr marL="0" indent="0">
              <a:buNone/>
              <a:defRPr sz="997" b="0" i="0" baseline="0">
                <a:solidFill>
                  <a:schemeClr val="accent2"/>
                </a:solidFill>
                <a:latin typeface="Deutsche Bank Text" charset="0"/>
                <a:ea typeface="Deutsche Bank Text" charset="0"/>
                <a:cs typeface="Deutsche Bank Text" charset="0"/>
              </a:defRPr>
            </a:lvl1pPr>
            <a:lvl2pPr marL="455783" indent="0">
              <a:buNone/>
              <a:defRPr/>
            </a:lvl2pPr>
            <a:lvl3pPr marL="911565" indent="0">
              <a:buNone/>
              <a:defRPr/>
            </a:lvl3pPr>
            <a:lvl4pPr marL="1367348" indent="0">
              <a:buNone/>
              <a:defRPr/>
            </a:lvl4pPr>
            <a:lvl5pPr marL="1823131" indent="0">
              <a:buNone/>
              <a:defRPr/>
            </a:lvl5pPr>
          </a:lstStyle>
          <a:p>
            <a:pPr lvl="0"/>
            <a:r>
              <a:rPr lang="en-US" dirty="0"/>
              <a:t>Deutsche Bank Text Orange 10pt</a:t>
            </a:r>
          </a:p>
        </p:txBody>
      </p:sp>
      <p:sp>
        <p:nvSpPr>
          <p:cNvPr id="5" name="Text Placeholder 5"/>
          <p:cNvSpPr>
            <a:spLocks noGrp="1"/>
          </p:cNvSpPr>
          <p:nvPr>
            <p:ph type="body" sz="quarter" idx="63" hasCustomPrompt="1"/>
          </p:nvPr>
        </p:nvSpPr>
        <p:spPr>
          <a:xfrm>
            <a:off x="701674" y="824430"/>
            <a:ext cx="8532813" cy="478908"/>
          </a:xfrm>
          <a:prstGeom prst="rect">
            <a:avLst/>
          </a:prstGeom>
        </p:spPr>
        <p:txBody>
          <a:bodyPr lIns="0" tIns="0" rIns="0" bIns="0"/>
          <a:lstStyle>
            <a:lvl1pPr marL="0" indent="0">
              <a:lnSpc>
                <a:spcPts val="4000"/>
              </a:lnSpc>
              <a:spcBef>
                <a:spcPts val="0"/>
              </a:spcBef>
              <a:buNone/>
              <a:defRPr sz="3600" baseline="0">
                <a:solidFill>
                  <a:schemeClr val="tx1"/>
                </a:solidFill>
                <a:latin typeface="Deutsche Bank Display" charset="0"/>
                <a:ea typeface="Deutsche Bank Display" charset="0"/>
                <a:cs typeface="Deutsche Bank Display" charset="0"/>
              </a:defRPr>
            </a:lvl1pPr>
            <a:lvl2pPr marL="455783" indent="0">
              <a:buNone/>
              <a:defRPr sz="3600">
                <a:latin typeface="Deutsche Bank Display Beta" charset="0"/>
                <a:ea typeface="Deutsche Bank Display Beta" charset="0"/>
                <a:cs typeface="Deutsche Bank Display Beta" charset="0"/>
              </a:defRPr>
            </a:lvl2pPr>
            <a:lvl3pPr marL="911566" indent="0">
              <a:buNone/>
              <a:defRPr sz="3600">
                <a:latin typeface="Deutsche Bank Display Beta" charset="0"/>
                <a:ea typeface="Deutsche Bank Display Beta" charset="0"/>
                <a:cs typeface="Deutsche Bank Display Beta" charset="0"/>
              </a:defRPr>
            </a:lvl3pPr>
            <a:lvl4pPr marL="1367348" indent="0">
              <a:buNone/>
              <a:defRPr sz="3600">
                <a:latin typeface="Deutsche Bank Display Beta" charset="0"/>
                <a:ea typeface="Deutsche Bank Display Beta" charset="0"/>
                <a:cs typeface="Deutsche Bank Display Beta" charset="0"/>
              </a:defRPr>
            </a:lvl4pPr>
            <a:lvl5pPr marL="1823131" indent="0">
              <a:buNone/>
              <a:defRPr sz="3600">
                <a:latin typeface="Deutsche Bank Display Beta" charset="0"/>
                <a:ea typeface="Deutsche Bank Display Beta" charset="0"/>
                <a:cs typeface="Deutsche Bank Display Beta" charset="0"/>
              </a:defRPr>
            </a:lvl5pPr>
          </a:lstStyle>
          <a:p>
            <a:pPr lvl="0"/>
            <a:r>
              <a:rPr lang="en-US" dirty="0"/>
              <a:t>Deutsche Bank Display Dark Blue 36pt</a:t>
            </a:r>
          </a:p>
        </p:txBody>
      </p:sp>
      <p:sp>
        <p:nvSpPr>
          <p:cNvPr id="8" name="Text Placeholder 7"/>
          <p:cNvSpPr>
            <a:spLocks noGrp="1"/>
          </p:cNvSpPr>
          <p:nvPr>
            <p:ph type="body" sz="quarter" idx="73" hasCustomPrompt="1"/>
          </p:nvPr>
        </p:nvSpPr>
        <p:spPr>
          <a:xfrm>
            <a:off x="720000" y="2084959"/>
            <a:ext cx="2828063" cy="268097"/>
          </a:xfrm>
          <a:prstGeom prst="rect">
            <a:avLst/>
          </a:prstGeom>
        </p:spPr>
        <p:txBody>
          <a:bodyPr lIns="0" tIns="0" rIns="0" bIns="0"/>
          <a:lstStyle>
            <a:lvl1pPr marL="0" indent="0">
              <a:lnSpc>
                <a:spcPts val="1920"/>
              </a:lnSpc>
              <a:spcBef>
                <a:spcPts val="0"/>
              </a:spcBef>
              <a:buNone/>
              <a:defRPr sz="1600" baseline="0">
                <a:solidFill>
                  <a:schemeClr val="tx1"/>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Blue 16pt</a:t>
            </a:r>
          </a:p>
        </p:txBody>
      </p:sp>
      <p:sp>
        <p:nvSpPr>
          <p:cNvPr id="9" name="Text Placeholder 7"/>
          <p:cNvSpPr>
            <a:spLocks noGrp="1"/>
          </p:cNvSpPr>
          <p:nvPr>
            <p:ph type="body" sz="quarter" idx="74" hasCustomPrompt="1"/>
          </p:nvPr>
        </p:nvSpPr>
        <p:spPr>
          <a:xfrm>
            <a:off x="720000" y="2425465"/>
            <a:ext cx="2828063" cy="756042"/>
          </a:xfrm>
          <a:prstGeom prst="rect">
            <a:avLst/>
          </a:prstGeom>
        </p:spPr>
        <p:txBody>
          <a:bodyPr lIns="0" tIns="0" rIns="0" bIns="0"/>
          <a:lstStyle>
            <a:lvl1pPr marL="0" indent="0">
              <a:lnSpc>
                <a:spcPts val="1400"/>
              </a:lnSpc>
              <a:spcBef>
                <a:spcPts val="0"/>
              </a:spcBef>
              <a:buNone/>
              <a:defRPr sz="1200" baseline="0">
                <a:solidFill>
                  <a:schemeClr val="tx2"/>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12pt</a:t>
            </a:r>
          </a:p>
        </p:txBody>
      </p:sp>
      <p:sp>
        <p:nvSpPr>
          <p:cNvPr id="10" name="Picture Placeholder 8"/>
          <p:cNvSpPr>
            <a:spLocks noGrp="1"/>
          </p:cNvSpPr>
          <p:nvPr>
            <p:ph type="pic" sz="quarter" idx="65" hasCustomPrompt="1"/>
          </p:nvPr>
        </p:nvSpPr>
        <p:spPr>
          <a:xfrm>
            <a:off x="720000" y="3273509"/>
            <a:ext cx="364217" cy="364218"/>
          </a:xfrm>
          <a:prstGeom prst="rect">
            <a:avLst/>
          </a:prstGeom>
        </p:spPr>
        <p:txBody>
          <a:bodyPr lIns="0" tIns="0" rIns="0" bIns="0" anchor="ctr"/>
          <a:lstStyle>
            <a:lvl1pPr marL="0" indent="0" algn="ctr">
              <a:buNone/>
              <a:defRPr sz="1000">
                <a:solidFill>
                  <a:schemeClr val="tx2"/>
                </a:solidFill>
                <a:latin typeface="Deutsche Bank Text" charset="0"/>
                <a:ea typeface="Deutsche Bank Text" charset="0"/>
                <a:cs typeface="Deutsche Bank Text" charset="0"/>
              </a:defRPr>
            </a:lvl1pPr>
          </a:lstStyle>
          <a:p>
            <a:r>
              <a:rPr lang="en-US" dirty="0"/>
              <a:t>[Icon]</a:t>
            </a:r>
          </a:p>
        </p:txBody>
      </p:sp>
      <p:sp>
        <p:nvSpPr>
          <p:cNvPr id="11" name="Picture Placeholder 8"/>
          <p:cNvSpPr>
            <a:spLocks noGrp="1"/>
          </p:cNvSpPr>
          <p:nvPr>
            <p:ph type="pic" sz="quarter" idx="75" hasCustomPrompt="1"/>
          </p:nvPr>
        </p:nvSpPr>
        <p:spPr>
          <a:xfrm>
            <a:off x="720000" y="3690559"/>
            <a:ext cx="364217" cy="364218"/>
          </a:xfrm>
          <a:prstGeom prst="rect">
            <a:avLst/>
          </a:prstGeom>
        </p:spPr>
        <p:txBody>
          <a:bodyPr lIns="0" tIns="0" rIns="0" bIns="0" anchor="ctr"/>
          <a:lstStyle>
            <a:lvl1pPr marL="0" indent="0" algn="ctr">
              <a:buNone/>
              <a:defRPr sz="1000">
                <a:solidFill>
                  <a:schemeClr val="tx2"/>
                </a:solidFill>
                <a:latin typeface="Deutsche Bank Text" charset="0"/>
                <a:ea typeface="Deutsche Bank Text" charset="0"/>
                <a:cs typeface="Deutsche Bank Text" charset="0"/>
              </a:defRPr>
            </a:lvl1pPr>
          </a:lstStyle>
          <a:p>
            <a:r>
              <a:rPr lang="en-US" dirty="0"/>
              <a:t>[Icon]</a:t>
            </a:r>
          </a:p>
        </p:txBody>
      </p:sp>
      <p:sp>
        <p:nvSpPr>
          <p:cNvPr id="12" name="Picture Placeholder 8"/>
          <p:cNvSpPr>
            <a:spLocks noGrp="1"/>
          </p:cNvSpPr>
          <p:nvPr>
            <p:ph type="pic" sz="quarter" idx="76" hasCustomPrompt="1"/>
          </p:nvPr>
        </p:nvSpPr>
        <p:spPr>
          <a:xfrm>
            <a:off x="720000" y="4213248"/>
            <a:ext cx="364217" cy="364218"/>
          </a:xfrm>
          <a:prstGeom prst="rect">
            <a:avLst/>
          </a:prstGeom>
        </p:spPr>
        <p:txBody>
          <a:bodyPr lIns="0" tIns="0" rIns="0" bIns="0" anchor="ctr"/>
          <a:lstStyle>
            <a:lvl1pPr marL="0" indent="0" algn="ctr">
              <a:buNone/>
              <a:defRPr sz="1000">
                <a:solidFill>
                  <a:schemeClr val="tx2"/>
                </a:solidFill>
                <a:latin typeface="Deutsche Bank Text" charset="0"/>
                <a:ea typeface="Deutsche Bank Text" charset="0"/>
                <a:cs typeface="Deutsche Bank Text" charset="0"/>
              </a:defRPr>
            </a:lvl1pPr>
          </a:lstStyle>
          <a:p>
            <a:r>
              <a:rPr lang="en-US" dirty="0"/>
              <a:t>[Icon]</a:t>
            </a:r>
          </a:p>
        </p:txBody>
      </p:sp>
      <p:sp>
        <p:nvSpPr>
          <p:cNvPr id="13" name="Picture Placeholder 8"/>
          <p:cNvSpPr>
            <a:spLocks noGrp="1"/>
          </p:cNvSpPr>
          <p:nvPr>
            <p:ph type="pic" sz="quarter" idx="77" hasCustomPrompt="1"/>
          </p:nvPr>
        </p:nvSpPr>
        <p:spPr>
          <a:xfrm>
            <a:off x="720000" y="4765398"/>
            <a:ext cx="364217" cy="364218"/>
          </a:xfrm>
          <a:prstGeom prst="rect">
            <a:avLst/>
          </a:prstGeom>
        </p:spPr>
        <p:txBody>
          <a:bodyPr lIns="0" tIns="0" rIns="0" bIns="0" anchor="ctr"/>
          <a:lstStyle>
            <a:lvl1pPr marL="0" indent="0" algn="ctr">
              <a:buNone/>
              <a:defRPr sz="1000">
                <a:solidFill>
                  <a:schemeClr val="tx2"/>
                </a:solidFill>
                <a:latin typeface="Deutsche Bank Text" charset="0"/>
                <a:ea typeface="Deutsche Bank Text" charset="0"/>
                <a:cs typeface="Deutsche Bank Text" charset="0"/>
              </a:defRPr>
            </a:lvl1pPr>
          </a:lstStyle>
          <a:p>
            <a:r>
              <a:rPr lang="en-US" dirty="0"/>
              <a:t>[Icon]</a:t>
            </a:r>
          </a:p>
        </p:txBody>
      </p:sp>
      <p:sp>
        <p:nvSpPr>
          <p:cNvPr id="14" name="Picture Placeholder 8"/>
          <p:cNvSpPr>
            <a:spLocks noGrp="1"/>
          </p:cNvSpPr>
          <p:nvPr>
            <p:ph type="pic" sz="quarter" idx="78" hasCustomPrompt="1"/>
          </p:nvPr>
        </p:nvSpPr>
        <p:spPr>
          <a:xfrm>
            <a:off x="720000" y="5642490"/>
            <a:ext cx="364217" cy="364218"/>
          </a:xfrm>
          <a:prstGeom prst="rect">
            <a:avLst/>
          </a:prstGeom>
        </p:spPr>
        <p:txBody>
          <a:bodyPr lIns="0" tIns="0" rIns="0" bIns="0" anchor="ctr"/>
          <a:lstStyle>
            <a:lvl1pPr marL="0" indent="0" algn="ctr">
              <a:buNone/>
              <a:defRPr sz="1000">
                <a:solidFill>
                  <a:schemeClr val="tx2"/>
                </a:solidFill>
                <a:latin typeface="Deutsche Bank Text" charset="0"/>
                <a:ea typeface="Deutsche Bank Text" charset="0"/>
                <a:cs typeface="Deutsche Bank Text" charset="0"/>
              </a:defRPr>
            </a:lvl1pPr>
          </a:lstStyle>
          <a:p>
            <a:r>
              <a:rPr lang="en-US" dirty="0"/>
              <a:t>[Icon]</a:t>
            </a:r>
          </a:p>
        </p:txBody>
      </p:sp>
      <p:sp>
        <p:nvSpPr>
          <p:cNvPr id="17" name="Text Placeholder 16"/>
          <p:cNvSpPr>
            <a:spLocks noGrp="1"/>
          </p:cNvSpPr>
          <p:nvPr>
            <p:ph type="body" sz="quarter" idx="79" hasCustomPrompt="1"/>
          </p:nvPr>
        </p:nvSpPr>
        <p:spPr>
          <a:xfrm>
            <a:off x="1188720" y="3274189"/>
            <a:ext cx="2359343" cy="363538"/>
          </a:xfrm>
          <a:prstGeom prst="rect">
            <a:avLst/>
          </a:prstGeom>
        </p:spPr>
        <p:txBody>
          <a:bodyPr lIns="0" tIns="0" rIns="0" bIns="0"/>
          <a:lstStyle>
            <a:lvl1pPr marL="0" indent="0">
              <a:buNone/>
              <a:defRPr sz="1200">
                <a:solidFill>
                  <a:schemeClr val="tx2"/>
                </a:solidFill>
                <a:latin typeface="Deutsche Bank Text" charset="0"/>
                <a:ea typeface="Deutsche Bank Text" charset="0"/>
                <a:cs typeface="Deutsche Bank Text" charset="0"/>
              </a:defRPr>
            </a:lvl1pPr>
            <a:lvl2pPr marL="455783" indent="0">
              <a:buNone/>
              <a:defRPr sz="1200">
                <a:solidFill>
                  <a:srgbClr val="4F5F64"/>
                </a:solidFill>
                <a:latin typeface="Deutsche Bank Text Beta" charset="0"/>
                <a:ea typeface="Deutsche Bank Text Beta" charset="0"/>
                <a:cs typeface="Deutsche Bank Text Beta" charset="0"/>
              </a:defRPr>
            </a:lvl2pPr>
            <a:lvl3pPr marL="911566" indent="0">
              <a:buNone/>
              <a:defRPr sz="1200">
                <a:solidFill>
                  <a:srgbClr val="4F5F64"/>
                </a:solidFill>
                <a:latin typeface="Deutsche Bank Text Beta" charset="0"/>
                <a:ea typeface="Deutsche Bank Text Beta" charset="0"/>
                <a:cs typeface="Deutsche Bank Text Beta" charset="0"/>
              </a:defRPr>
            </a:lvl3pPr>
            <a:lvl4pPr marL="1367348" indent="0">
              <a:buNone/>
              <a:defRPr sz="1200">
                <a:solidFill>
                  <a:srgbClr val="4F5F64"/>
                </a:solidFill>
                <a:latin typeface="Deutsche Bank Text Beta" charset="0"/>
                <a:ea typeface="Deutsche Bank Text Beta" charset="0"/>
                <a:cs typeface="Deutsche Bank Text Beta" charset="0"/>
              </a:defRPr>
            </a:lvl4pPr>
            <a:lvl5pPr marL="1823131" indent="0">
              <a:buNone/>
              <a:defRPr sz="1200">
                <a:solidFill>
                  <a:srgbClr val="4F5F64"/>
                </a:solidFill>
                <a:latin typeface="Deutsche Bank Text Beta" charset="0"/>
                <a:ea typeface="Deutsche Bank Text Beta" charset="0"/>
                <a:cs typeface="Deutsche Bank Text Beta" charset="0"/>
              </a:defRPr>
            </a:lvl5pPr>
          </a:lstStyle>
          <a:p>
            <a:pPr lvl="0"/>
            <a:r>
              <a:rPr lang="en-US" dirty="0"/>
              <a:t>Deutsche Bank Text Dark Grey 12pt</a:t>
            </a:r>
          </a:p>
        </p:txBody>
      </p:sp>
      <p:sp>
        <p:nvSpPr>
          <p:cNvPr id="18" name="Text Placeholder 16"/>
          <p:cNvSpPr>
            <a:spLocks noGrp="1"/>
          </p:cNvSpPr>
          <p:nvPr>
            <p:ph type="body" sz="quarter" idx="80" hasCustomPrompt="1"/>
          </p:nvPr>
        </p:nvSpPr>
        <p:spPr>
          <a:xfrm>
            <a:off x="1188720" y="3690559"/>
            <a:ext cx="2359343" cy="363538"/>
          </a:xfrm>
          <a:prstGeom prst="rect">
            <a:avLst/>
          </a:prstGeom>
        </p:spPr>
        <p:txBody>
          <a:bodyPr lIns="0" tIns="0" rIns="0" bIns="0"/>
          <a:lstStyle>
            <a:lvl1pPr marL="0" indent="0">
              <a:buNone/>
              <a:defRPr sz="1200">
                <a:solidFill>
                  <a:schemeClr val="tx2"/>
                </a:solidFill>
                <a:latin typeface="Deutsche Bank Text" charset="0"/>
                <a:ea typeface="Deutsche Bank Text" charset="0"/>
                <a:cs typeface="Deutsche Bank Text" charset="0"/>
              </a:defRPr>
            </a:lvl1pPr>
            <a:lvl2pPr marL="455783" indent="0">
              <a:buNone/>
              <a:defRPr sz="1200">
                <a:solidFill>
                  <a:srgbClr val="4F5F64"/>
                </a:solidFill>
                <a:latin typeface="Deutsche Bank Text Beta" charset="0"/>
                <a:ea typeface="Deutsche Bank Text Beta" charset="0"/>
                <a:cs typeface="Deutsche Bank Text Beta" charset="0"/>
              </a:defRPr>
            </a:lvl2pPr>
            <a:lvl3pPr marL="911566" indent="0">
              <a:buNone/>
              <a:defRPr sz="1200">
                <a:solidFill>
                  <a:srgbClr val="4F5F64"/>
                </a:solidFill>
                <a:latin typeface="Deutsche Bank Text Beta" charset="0"/>
                <a:ea typeface="Deutsche Bank Text Beta" charset="0"/>
                <a:cs typeface="Deutsche Bank Text Beta" charset="0"/>
              </a:defRPr>
            </a:lvl3pPr>
            <a:lvl4pPr marL="1367348" indent="0">
              <a:buNone/>
              <a:defRPr sz="1200">
                <a:solidFill>
                  <a:srgbClr val="4F5F64"/>
                </a:solidFill>
                <a:latin typeface="Deutsche Bank Text Beta" charset="0"/>
                <a:ea typeface="Deutsche Bank Text Beta" charset="0"/>
                <a:cs typeface="Deutsche Bank Text Beta" charset="0"/>
              </a:defRPr>
            </a:lvl4pPr>
            <a:lvl5pPr marL="1823131" indent="0">
              <a:buNone/>
              <a:defRPr sz="1200">
                <a:solidFill>
                  <a:srgbClr val="4F5F64"/>
                </a:solidFill>
                <a:latin typeface="Deutsche Bank Text Beta" charset="0"/>
                <a:ea typeface="Deutsche Bank Text Beta" charset="0"/>
                <a:cs typeface="Deutsche Bank Text Beta" charset="0"/>
              </a:defRPr>
            </a:lvl5pPr>
          </a:lstStyle>
          <a:p>
            <a:pPr lvl="0"/>
            <a:r>
              <a:rPr lang="en-US" dirty="0"/>
              <a:t>Deutsche Bank Text Dark Grey 12pt</a:t>
            </a:r>
          </a:p>
        </p:txBody>
      </p:sp>
      <p:sp>
        <p:nvSpPr>
          <p:cNvPr id="19" name="Text Placeholder 16"/>
          <p:cNvSpPr>
            <a:spLocks noGrp="1"/>
          </p:cNvSpPr>
          <p:nvPr>
            <p:ph type="body" sz="quarter" idx="81" hasCustomPrompt="1"/>
          </p:nvPr>
        </p:nvSpPr>
        <p:spPr>
          <a:xfrm>
            <a:off x="1188720" y="4213928"/>
            <a:ext cx="2359343" cy="363538"/>
          </a:xfrm>
          <a:prstGeom prst="rect">
            <a:avLst/>
          </a:prstGeom>
        </p:spPr>
        <p:txBody>
          <a:bodyPr lIns="0" tIns="0" rIns="0" bIns="0"/>
          <a:lstStyle>
            <a:lvl1pPr marL="0" indent="0">
              <a:buNone/>
              <a:defRPr sz="1200">
                <a:solidFill>
                  <a:schemeClr val="tx2"/>
                </a:solidFill>
                <a:latin typeface="Deutsche Bank Text" charset="0"/>
                <a:ea typeface="Deutsche Bank Text" charset="0"/>
                <a:cs typeface="Deutsche Bank Text" charset="0"/>
              </a:defRPr>
            </a:lvl1pPr>
            <a:lvl2pPr marL="455783" indent="0">
              <a:buNone/>
              <a:defRPr sz="1200">
                <a:solidFill>
                  <a:srgbClr val="4F5F64"/>
                </a:solidFill>
                <a:latin typeface="Deutsche Bank Text Beta" charset="0"/>
                <a:ea typeface="Deutsche Bank Text Beta" charset="0"/>
                <a:cs typeface="Deutsche Bank Text Beta" charset="0"/>
              </a:defRPr>
            </a:lvl2pPr>
            <a:lvl3pPr marL="911566" indent="0">
              <a:buNone/>
              <a:defRPr sz="1200">
                <a:solidFill>
                  <a:srgbClr val="4F5F64"/>
                </a:solidFill>
                <a:latin typeface="Deutsche Bank Text Beta" charset="0"/>
                <a:ea typeface="Deutsche Bank Text Beta" charset="0"/>
                <a:cs typeface="Deutsche Bank Text Beta" charset="0"/>
              </a:defRPr>
            </a:lvl3pPr>
            <a:lvl4pPr marL="1367348" indent="0">
              <a:buNone/>
              <a:defRPr sz="1200">
                <a:solidFill>
                  <a:srgbClr val="4F5F64"/>
                </a:solidFill>
                <a:latin typeface="Deutsche Bank Text Beta" charset="0"/>
                <a:ea typeface="Deutsche Bank Text Beta" charset="0"/>
                <a:cs typeface="Deutsche Bank Text Beta" charset="0"/>
              </a:defRPr>
            </a:lvl4pPr>
            <a:lvl5pPr marL="1823131" indent="0">
              <a:buNone/>
              <a:defRPr sz="1200">
                <a:solidFill>
                  <a:srgbClr val="4F5F64"/>
                </a:solidFill>
                <a:latin typeface="Deutsche Bank Text Beta" charset="0"/>
                <a:ea typeface="Deutsche Bank Text Beta" charset="0"/>
                <a:cs typeface="Deutsche Bank Text Beta" charset="0"/>
              </a:defRPr>
            </a:lvl5pPr>
          </a:lstStyle>
          <a:p>
            <a:pPr lvl="0"/>
            <a:r>
              <a:rPr lang="en-US" dirty="0"/>
              <a:t>Deutsche Bank Text Dark Grey 12pt</a:t>
            </a:r>
          </a:p>
        </p:txBody>
      </p:sp>
      <p:sp>
        <p:nvSpPr>
          <p:cNvPr id="20" name="Text Placeholder 16"/>
          <p:cNvSpPr>
            <a:spLocks noGrp="1"/>
          </p:cNvSpPr>
          <p:nvPr>
            <p:ph type="body" sz="quarter" idx="82" hasCustomPrompt="1"/>
          </p:nvPr>
        </p:nvSpPr>
        <p:spPr>
          <a:xfrm>
            <a:off x="1188720" y="4766078"/>
            <a:ext cx="2359343" cy="363538"/>
          </a:xfrm>
          <a:prstGeom prst="rect">
            <a:avLst/>
          </a:prstGeom>
        </p:spPr>
        <p:txBody>
          <a:bodyPr lIns="0" tIns="0" rIns="0" bIns="0"/>
          <a:lstStyle>
            <a:lvl1pPr marL="0" indent="0">
              <a:buNone/>
              <a:defRPr sz="1200">
                <a:solidFill>
                  <a:schemeClr val="tx2"/>
                </a:solidFill>
                <a:latin typeface="Deutsche Bank Text" charset="0"/>
                <a:ea typeface="Deutsche Bank Text" charset="0"/>
                <a:cs typeface="Deutsche Bank Text" charset="0"/>
              </a:defRPr>
            </a:lvl1pPr>
            <a:lvl2pPr marL="455783" indent="0">
              <a:buNone/>
              <a:defRPr sz="1200">
                <a:solidFill>
                  <a:srgbClr val="4F5F64"/>
                </a:solidFill>
                <a:latin typeface="Deutsche Bank Text Beta" charset="0"/>
                <a:ea typeface="Deutsche Bank Text Beta" charset="0"/>
                <a:cs typeface="Deutsche Bank Text Beta" charset="0"/>
              </a:defRPr>
            </a:lvl2pPr>
            <a:lvl3pPr marL="911566" indent="0">
              <a:buNone/>
              <a:defRPr sz="1200">
                <a:solidFill>
                  <a:srgbClr val="4F5F64"/>
                </a:solidFill>
                <a:latin typeface="Deutsche Bank Text Beta" charset="0"/>
                <a:ea typeface="Deutsche Bank Text Beta" charset="0"/>
                <a:cs typeface="Deutsche Bank Text Beta" charset="0"/>
              </a:defRPr>
            </a:lvl3pPr>
            <a:lvl4pPr marL="1367348" indent="0">
              <a:buNone/>
              <a:defRPr sz="1200">
                <a:solidFill>
                  <a:srgbClr val="4F5F64"/>
                </a:solidFill>
                <a:latin typeface="Deutsche Bank Text Beta" charset="0"/>
                <a:ea typeface="Deutsche Bank Text Beta" charset="0"/>
                <a:cs typeface="Deutsche Bank Text Beta" charset="0"/>
              </a:defRPr>
            </a:lvl4pPr>
            <a:lvl5pPr marL="1823131" indent="0">
              <a:buNone/>
              <a:defRPr sz="1200">
                <a:solidFill>
                  <a:srgbClr val="4F5F64"/>
                </a:solidFill>
                <a:latin typeface="Deutsche Bank Text Beta" charset="0"/>
                <a:ea typeface="Deutsche Bank Text Beta" charset="0"/>
                <a:cs typeface="Deutsche Bank Text Beta" charset="0"/>
              </a:defRPr>
            </a:lvl5pPr>
          </a:lstStyle>
          <a:p>
            <a:pPr lvl="0"/>
            <a:r>
              <a:rPr lang="en-US" dirty="0"/>
              <a:t>Deutsche Bank Text Dark Grey 12pt</a:t>
            </a:r>
          </a:p>
        </p:txBody>
      </p:sp>
      <p:sp>
        <p:nvSpPr>
          <p:cNvPr id="21" name="Text Placeholder 16"/>
          <p:cNvSpPr>
            <a:spLocks noGrp="1"/>
          </p:cNvSpPr>
          <p:nvPr>
            <p:ph type="body" sz="quarter" idx="83" hasCustomPrompt="1"/>
          </p:nvPr>
        </p:nvSpPr>
        <p:spPr>
          <a:xfrm>
            <a:off x="1188720" y="5656738"/>
            <a:ext cx="2359343" cy="363538"/>
          </a:xfrm>
          <a:prstGeom prst="rect">
            <a:avLst/>
          </a:prstGeom>
        </p:spPr>
        <p:txBody>
          <a:bodyPr lIns="0" tIns="0" rIns="0" bIns="0"/>
          <a:lstStyle>
            <a:lvl1pPr marL="0" indent="0">
              <a:buNone/>
              <a:defRPr sz="1200">
                <a:solidFill>
                  <a:schemeClr val="tx2"/>
                </a:solidFill>
                <a:latin typeface="Deutsche Bank Text" charset="0"/>
                <a:ea typeface="Deutsche Bank Text" charset="0"/>
                <a:cs typeface="Deutsche Bank Text" charset="0"/>
              </a:defRPr>
            </a:lvl1pPr>
            <a:lvl2pPr marL="455783" indent="0">
              <a:buNone/>
              <a:defRPr sz="1200">
                <a:solidFill>
                  <a:srgbClr val="4F5F64"/>
                </a:solidFill>
                <a:latin typeface="Deutsche Bank Text Beta" charset="0"/>
                <a:ea typeface="Deutsche Bank Text Beta" charset="0"/>
                <a:cs typeface="Deutsche Bank Text Beta" charset="0"/>
              </a:defRPr>
            </a:lvl2pPr>
            <a:lvl3pPr marL="911566" indent="0">
              <a:buNone/>
              <a:defRPr sz="1200">
                <a:solidFill>
                  <a:srgbClr val="4F5F64"/>
                </a:solidFill>
                <a:latin typeface="Deutsche Bank Text Beta" charset="0"/>
                <a:ea typeface="Deutsche Bank Text Beta" charset="0"/>
                <a:cs typeface="Deutsche Bank Text Beta" charset="0"/>
              </a:defRPr>
            </a:lvl3pPr>
            <a:lvl4pPr marL="1367348" indent="0">
              <a:buNone/>
              <a:defRPr sz="1200">
                <a:solidFill>
                  <a:srgbClr val="4F5F64"/>
                </a:solidFill>
                <a:latin typeface="Deutsche Bank Text Beta" charset="0"/>
                <a:ea typeface="Deutsche Bank Text Beta" charset="0"/>
                <a:cs typeface="Deutsche Bank Text Beta" charset="0"/>
              </a:defRPr>
            </a:lvl4pPr>
            <a:lvl5pPr marL="1823131" indent="0">
              <a:buNone/>
              <a:defRPr sz="1200">
                <a:solidFill>
                  <a:srgbClr val="4F5F64"/>
                </a:solidFill>
                <a:latin typeface="Deutsche Bank Text Beta" charset="0"/>
                <a:ea typeface="Deutsche Bank Text Beta" charset="0"/>
                <a:cs typeface="Deutsche Bank Text Beta" charset="0"/>
              </a:defRPr>
            </a:lvl5pPr>
          </a:lstStyle>
          <a:p>
            <a:pPr lvl="0"/>
            <a:r>
              <a:rPr lang="en-US" dirty="0"/>
              <a:t>Deutsche Bank Text Dark Grey 12pt</a:t>
            </a:r>
          </a:p>
        </p:txBody>
      </p:sp>
      <p:sp>
        <p:nvSpPr>
          <p:cNvPr id="22" name="Text Placeholder 7"/>
          <p:cNvSpPr>
            <a:spLocks noGrp="1"/>
          </p:cNvSpPr>
          <p:nvPr>
            <p:ph type="body" sz="quarter" idx="84" hasCustomPrompt="1"/>
          </p:nvPr>
        </p:nvSpPr>
        <p:spPr>
          <a:xfrm>
            <a:off x="3935622" y="2084959"/>
            <a:ext cx="2828063" cy="268097"/>
          </a:xfrm>
          <a:prstGeom prst="rect">
            <a:avLst/>
          </a:prstGeom>
        </p:spPr>
        <p:txBody>
          <a:bodyPr lIns="0" tIns="0" rIns="0" bIns="0"/>
          <a:lstStyle>
            <a:lvl1pPr marL="0" indent="0">
              <a:lnSpc>
                <a:spcPts val="1920"/>
              </a:lnSpc>
              <a:spcBef>
                <a:spcPts val="0"/>
              </a:spcBef>
              <a:buNone/>
              <a:defRPr sz="1600" baseline="0">
                <a:solidFill>
                  <a:schemeClr val="tx1"/>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Blue 16pt</a:t>
            </a:r>
          </a:p>
        </p:txBody>
      </p:sp>
      <p:sp>
        <p:nvSpPr>
          <p:cNvPr id="23" name="Text Placeholder 7"/>
          <p:cNvSpPr>
            <a:spLocks noGrp="1"/>
          </p:cNvSpPr>
          <p:nvPr>
            <p:ph type="body" sz="quarter" idx="85" hasCustomPrompt="1"/>
          </p:nvPr>
        </p:nvSpPr>
        <p:spPr>
          <a:xfrm>
            <a:off x="3935622" y="2425465"/>
            <a:ext cx="2828063" cy="756042"/>
          </a:xfrm>
          <a:prstGeom prst="rect">
            <a:avLst/>
          </a:prstGeom>
        </p:spPr>
        <p:txBody>
          <a:bodyPr lIns="0" tIns="0" rIns="0" bIns="0"/>
          <a:lstStyle>
            <a:lvl1pPr marL="0" indent="0">
              <a:lnSpc>
                <a:spcPts val="1400"/>
              </a:lnSpc>
              <a:spcBef>
                <a:spcPts val="0"/>
              </a:spcBef>
              <a:buNone/>
              <a:defRPr sz="1200" baseline="0">
                <a:solidFill>
                  <a:schemeClr val="tx2"/>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12pt</a:t>
            </a:r>
          </a:p>
        </p:txBody>
      </p:sp>
      <p:sp>
        <p:nvSpPr>
          <p:cNvPr id="24" name="Picture Placeholder 8"/>
          <p:cNvSpPr>
            <a:spLocks noGrp="1"/>
          </p:cNvSpPr>
          <p:nvPr>
            <p:ph type="pic" sz="quarter" idx="86" hasCustomPrompt="1"/>
          </p:nvPr>
        </p:nvSpPr>
        <p:spPr>
          <a:xfrm>
            <a:off x="3935622" y="3485526"/>
            <a:ext cx="364217" cy="364218"/>
          </a:xfrm>
          <a:prstGeom prst="rect">
            <a:avLst/>
          </a:prstGeom>
        </p:spPr>
        <p:txBody>
          <a:bodyPr lIns="0" tIns="0" rIns="0" bIns="0" anchor="ctr"/>
          <a:lstStyle>
            <a:lvl1pPr marL="0" indent="0" algn="ctr">
              <a:buNone/>
              <a:defRPr sz="1000">
                <a:solidFill>
                  <a:schemeClr val="tx2"/>
                </a:solidFill>
                <a:latin typeface="Deutsche Bank Text" charset="0"/>
                <a:ea typeface="Deutsche Bank Text" charset="0"/>
                <a:cs typeface="Deutsche Bank Text" charset="0"/>
              </a:defRPr>
            </a:lvl1pPr>
          </a:lstStyle>
          <a:p>
            <a:r>
              <a:rPr lang="en-US" dirty="0"/>
              <a:t>[Icon]</a:t>
            </a:r>
          </a:p>
        </p:txBody>
      </p:sp>
      <p:sp>
        <p:nvSpPr>
          <p:cNvPr id="25" name="Text Placeholder 16"/>
          <p:cNvSpPr>
            <a:spLocks noGrp="1"/>
          </p:cNvSpPr>
          <p:nvPr>
            <p:ph type="body" sz="quarter" idx="87" hasCustomPrompt="1"/>
          </p:nvPr>
        </p:nvSpPr>
        <p:spPr>
          <a:xfrm>
            <a:off x="4404342" y="3486206"/>
            <a:ext cx="2359343" cy="363538"/>
          </a:xfrm>
          <a:prstGeom prst="rect">
            <a:avLst/>
          </a:prstGeom>
        </p:spPr>
        <p:txBody>
          <a:bodyPr lIns="0" tIns="0" rIns="0" bIns="0"/>
          <a:lstStyle>
            <a:lvl1pPr marL="0" indent="0">
              <a:buNone/>
              <a:defRPr sz="1200">
                <a:solidFill>
                  <a:schemeClr val="tx2"/>
                </a:solidFill>
                <a:latin typeface="Deutsche Bank Text" charset="0"/>
                <a:ea typeface="Deutsche Bank Text" charset="0"/>
                <a:cs typeface="Deutsche Bank Text" charset="0"/>
              </a:defRPr>
            </a:lvl1pPr>
            <a:lvl2pPr marL="455783" indent="0">
              <a:buNone/>
              <a:defRPr sz="1200">
                <a:solidFill>
                  <a:srgbClr val="4F5F64"/>
                </a:solidFill>
                <a:latin typeface="Deutsche Bank Text Beta" charset="0"/>
                <a:ea typeface="Deutsche Bank Text Beta" charset="0"/>
                <a:cs typeface="Deutsche Bank Text Beta" charset="0"/>
              </a:defRPr>
            </a:lvl2pPr>
            <a:lvl3pPr marL="911566" indent="0">
              <a:buNone/>
              <a:defRPr sz="1200">
                <a:solidFill>
                  <a:srgbClr val="4F5F64"/>
                </a:solidFill>
                <a:latin typeface="Deutsche Bank Text Beta" charset="0"/>
                <a:ea typeface="Deutsche Bank Text Beta" charset="0"/>
                <a:cs typeface="Deutsche Bank Text Beta" charset="0"/>
              </a:defRPr>
            </a:lvl3pPr>
            <a:lvl4pPr marL="1367348" indent="0">
              <a:buNone/>
              <a:defRPr sz="1200">
                <a:solidFill>
                  <a:srgbClr val="4F5F64"/>
                </a:solidFill>
                <a:latin typeface="Deutsche Bank Text Beta" charset="0"/>
                <a:ea typeface="Deutsche Bank Text Beta" charset="0"/>
                <a:cs typeface="Deutsche Bank Text Beta" charset="0"/>
              </a:defRPr>
            </a:lvl4pPr>
            <a:lvl5pPr marL="1823131" indent="0">
              <a:buNone/>
              <a:defRPr sz="1200">
                <a:solidFill>
                  <a:srgbClr val="4F5F64"/>
                </a:solidFill>
                <a:latin typeface="Deutsche Bank Text Beta" charset="0"/>
                <a:ea typeface="Deutsche Bank Text Beta" charset="0"/>
                <a:cs typeface="Deutsche Bank Text Beta" charset="0"/>
              </a:defRPr>
            </a:lvl5pPr>
          </a:lstStyle>
          <a:p>
            <a:pPr lvl="0"/>
            <a:r>
              <a:rPr lang="en-US" dirty="0"/>
              <a:t>Deutsche Bank Text Dark Grey 12pt</a:t>
            </a:r>
          </a:p>
        </p:txBody>
      </p:sp>
      <p:sp>
        <p:nvSpPr>
          <p:cNvPr id="26" name="Picture Placeholder 8"/>
          <p:cNvSpPr>
            <a:spLocks noGrp="1"/>
          </p:cNvSpPr>
          <p:nvPr>
            <p:ph type="pic" sz="quarter" idx="88" hasCustomPrompt="1"/>
          </p:nvPr>
        </p:nvSpPr>
        <p:spPr>
          <a:xfrm>
            <a:off x="3935622" y="4200670"/>
            <a:ext cx="364217" cy="364218"/>
          </a:xfrm>
          <a:prstGeom prst="rect">
            <a:avLst/>
          </a:prstGeom>
        </p:spPr>
        <p:txBody>
          <a:bodyPr lIns="0" tIns="0" rIns="0" bIns="0" anchor="ctr"/>
          <a:lstStyle>
            <a:lvl1pPr marL="0" indent="0" algn="ctr">
              <a:buNone/>
              <a:defRPr sz="1000">
                <a:solidFill>
                  <a:schemeClr val="tx2"/>
                </a:solidFill>
                <a:latin typeface="Deutsche Bank Text" charset="0"/>
                <a:ea typeface="Deutsche Bank Text" charset="0"/>
                <a:cs typeface="Deutsche Bank Text" charset="0"/>
              </a:defRPr>
            </a:lvl1pPr>
          </a:lstStyle>
          <a:p>
            <a:r>
              <a:rPr lang="en-US" dirty="0"/>
              <a:t>[Icon]</a:t>
            </a:r>
          </a:p>
        </p:txBody>
      </p:sp>
      <p:sp>
        <p:nvSpPr>
          <p:cNvPr id="27" name="Text Placeholder 16"/>
          <p:cNvSpPr>
            <a:spLocks noGrp="1"/>
          </p:cNvSpPr>
          <p:nvPr>
            <p:ph type="body" sz="quarter" idx="89" hasCustomPrompt="1"/>
          </p:nvPr>
        </p:nvSpPr>
        <p:spPr>
          <a:xfrm>
            <a:off x="4404342" y="4201350"/>
            <a:ext cx="2359343" cy="363538"/>
          </a:xfrm>
          <a:prstGeom prst="rect">
            <a:avLst/>
          </a:prstGeom>
        </p:spPr>
        <p:txBody>
          <a:bodyPr lIns="0" tIns="0" rIns="0" bIns="0"/>
          <a:lstStyle>
            <a:lvl1pPr marL="0" indent="0">
              <a:buNone/>
              <a:defRPr sz="1200">
                <a:solidFill>
                  <a:schemeClr val="tx2"/>
                </a:solidFill>
                <a:latin typeface="Deutsche Bank Text" charset="0"/>
                <a:ea typeface="Deutsche Bank Text" charset="0"/>
                <a:cs typeface="Deutsche Bank Text" charset="0"/>
              </a:defRPr>
            </a:lvl1pPr>
            <a:lvl2pPr marL="455783" indent="0">
              <a:buNone/>
              <a:defRPr sz="1200">
                <a:solidFill>
                  <a:srgbClr val="4F5F64"/>
                </a:solidFill>
                <a:latin typeface="Deutsche Bank Text Beta" charset="0"/>
                <a:ea typeface="Deutsche Bank Text Beta" charset="0"/>
                <a:cs typeface="Deutsche Bank Text Beta" charset="0"/>
              </a:defRPr>
            </a:lvl2pPr>
            <a:lvl3pPr marL="911566" indent="0">
              <a:buNone/>
              <a:defRPr sz="1200">
                <a:solidFill>
                  <a:srgbClr val="4F5F64"/>
                </a:solidFill>
                <a:latin typeface="Deutsche Bank Text Beta" charset="0"/>
                <a:ea typeface="Deutsche Bank Text Beta" charset="0"/>
                <a:cs typeface="Deutsche Bank Text Beta" charset="0"/>
              </a:defRPr>
            </a:lvl3pPr>
            <a:lvl4pPr marL="1367348" indent="0">
              <a:buNone/>
              <a:defRPr sz="1200">
                <a:solidFill>
                  <a:srgbClr val="4F5F64"/>
                </a:solidFill>
                <a:latin typeface="Deutsche Bank Text Beta" charset="0"/>
                <a:ea typeface="Deutsche Bank Text Beta" charset="0"/>
                <a:cs typeface="Deutsche Bank Text Beta" charset="0"/>
              </a:defRPr>
            </a:lvl4pPr>
            <a:lvl5pPr marL="1823131" indent="0">
              <a:buNone/>
              <a:defRPr sz="1200">
                <a:solidFill>
                  <a:srgbClr val="4F5F64"/>
                </a:solidFill>
                <a:latin typeface="Deutsche Bank Text Beta" charset="0"/>
                <a:ea typeface="Deutsche Bank Text Beta" charset="0"/>
                <a:cs typeface="Deutsche Bank Text Beta" charset="0"/>
              </a:defRPr>
            </a:lvl5pPr>
          </a:lstStyle>
          <a:p>
            <a:pPr lvl="0"/>
            <a:r>
              <a:rPr lang="en-US" dirty="0"/>
              <a:t>Deutsche Bank Text Dark Grey 12pt</a:t>
            </a:r>
          </a:p>
        </p:txBody>
      </p:sp>
      <p:sp>
        <p:nvSpPr>
          <p:cNvPr id="28" name="Picture Placeholder 8"/>
          <p:cNvSpPr>
            <a:spLocks noGrp="1"/>
          </p:cNvSpPr>
          <p:nvPr>
            <p:ph type="pic" sz="quarter" idx="90" hasCustomPrompt="1"/>
          </p:nvPr>
        </p:nvSpPr>
        <p:spPr>
          <a:xfrm>
            <a:off x="3935622" y="5072570"/>
            <a:ext cx="364217" cy="364218"/>
          </a:xfrm>
          <a:prstGeom prst="rect">
            <a:avLst/>
          </a:prstGeom>
        </p:spPr>
        <p:txBody>
          <a:bodyPr lIns="0" tIns="0" rIns="0" bIns="0" anchor="ctr"/>
          <a:lstStyle>
            <a:lvl1pPr marL="0" indent="0" algn="ctr">
              <a:buNone/>
              <a:defRPr sz="1000">
                <a:solidFill>
                  <a:schemeClr val="tx2"/>
                </a:solidFill>
                <a:latin typeface="Deutsche Bank Text" charset="0"/>
                <a:ea typeface="Deutsche Bank Text" charset="0"/>
                <a:cs typeface="Deutsche Bank Text" charset="0"/>
              </a:defRPr>
            </a:lvl1pPr>
          </a:lstStyle>
          <a:p>
            <a:r>
              <a:rPr lang="en-US" dirty="0"/>
              <a:t>[Icon]</a:t>
            </a:r>
          </a:p>
        </p:txBody>
      </p:sp>
      <p:sp>
        <p:nvSpPr>
          <p:cNvPr id="29" name="Text Placeholder 16"/>
          <p:cNvSpPr>
            <a:spLocks noGrp="1"/>
          </p:cNvSpPr>
          <p:nvPr>
            <p:ph type="body" sz="quarter" idx="91" hasCustomPrompt="1"/>
          </p:nvPr>
        </p:nvSpPr>
        <p:spPr>
          <a:xfrm>
            <a:off x="4404342" y="5073250"/>
            <a:ext cx="2359343" cy="363538"/>
          </a:xfrm>
          <a:prstGeom prst="rect">
            <a:avLst/>
          </a:prstGeom>
        </p:spPr>
        <p:txBody>
          <a:bodyPr lIns="0" tIns="0" rIns="0" bIns="0"/>
          <a:lstStyle>
            <a:lvl1pPr marL="0" indent="0">
              <a:buNone/>
              <a:defRPr sz="1200">
                <a:solidFill>
                  <a:schemeClr val="tx2"/>
                </a:solidFill>
                <a:latin typeface="Deutsche Bank Text" charset="0"/>
                <a:ea typeface="Deutsche Bank Text" charset="0"/>
                <a:cs typeface="Deutsche Bank Text" charset="0"/>
              </a:defRPr>
            </a:lvl1pPr>
            <a:lvl2pPr marL="455783" indent="0">
              <a:buNone/>
              <a:defRPr sz="1200">
                <a:solidFill>
                  <a:srgbClr val="4F5F64"/>
                </a:solidFill>
                <a:latin typeface="Deutsche Bank Text Beta" charset="0"/>
                <a:ea typeface="Deutsche Bank Text Beta" charset="0"/>
                <a:cs typeface="Deutsche Bank Text Beta" charset="0"/>
              </a:defRPr>
            </a:lvl2pPr>
            <a:lvl3pPr marL="911566" indent="0">
              <a:buNone/>
              <a:defRPr sz="1200">
                <a:solidFill>
                  <a:srgbClr val="4F5F64"/>
                </a:solidFill>
                <a:latin typeface="Deutsche Bank Text Beta" charset="0"/>
                <a:ea typeface="Deutsche Bank Text Beta" charset="0"/>
                <a:cs typeface="Deutsche Bank Text Beta" charset="0"/>
              </a:defRPr>
            </a:lvl3pPr>
            <a:lvl4pPr marL="1367348" indent="0">
              <a:buNone/>
              <a:defRPr sz="1200">
                <a:solidFill>
                  <a:srgbClr val="4F5F64"/>
                </a:solidFill>
                <a:latin typeface="Deutsche Bank Text Beta" charset="0"/>
                <a:ea typeface="Deutsche Bank Text Beta" charset="0"/>
                <a:cs typeface="Deutsche Bank Text Beta" charset="0"/>
              </a:defRPr>
            </a:lvl4pPr>
            <a:lvl5pPr marL="1823131" indent="0">
              <a:buNone/>
              <a:defRPr sz="1200">
                <a:solidFill>
                  <a:srgbClr val="4F5F64"/>
                </a:solidFill>
                <a:latin typeface="Deutsche Bank Text Beta" charset="0"/>
                <a:ea typeface="Deutsche Bank Text Beta" charset="0"/>
                <a:cs typeface="Deutsche Bank Text Beta" charset="0"/>
              </a:defRPr>
            </a:lvl5pPr>
          </a:lstStyle>
          <a:p>
            <a:pPr lvl="0"/>
            <a:r>
              <a:rPr lang="en-US" dirty="0"/>
              <a:t>Deutsche Bank Text Dark Grey 12pt</a:t>
            </a:r>
          </a:p>
        </p:txBody>
      </p:sp>
      <p:sp>
        <p:nvSpPr>
          <p:cNvPr id="30" name="Text Placeholder 7"/>
          <p:cNvSpPr>
            <a:spLocks noGrp="1"/>
          </p:cNvSpPr>
          <p:nvPr>
            <p:ph type="body" sz="quarter" idx="92" hasCustomPrompt="1"/>
          </p:nvPr>
        </p:nvSpPr>
        <p:spPr>
          <a:xfrm>
            <a:off x="7147890" y="2084959"/>
            <a:ext cx="2828063" cy="268097"/>
          </a:xfrm>
          <a:prstGeom prst="rect">
            <a:avLst/>
          </a:prstGeom>
        </p:spPr>
        <p:txBody>
          <a:bodyPr lIns="0" tIns="0" rIns="0" bIns="0"/>
          <a:lstStyle>
            <a:lvl1pPr marL="0" indent="0">
              <a:lnSpc>
                <a:spcPts val="1920"/>
              </a:lnSpc>
              <a:spcBef>
                <a:spcPts val="0"/>
              </a:spcBef>
              <a:buNone/>
              <a:defRPr sz="1600" baseline="0">
                <a:solidFill>
                  <a:schemeClr val="tx1"/>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Blue 16pt</a:t>
            </a:r>
          </a:p>
        </p:txBody>
      </p:sp>
      <p:sp>
        <p:nvSpPr>
          <p:cNvPr id="31" name="Text Placeholder 7"/>
          <p:cNvSpPr>
            <a:spLocks noGrp="1"/>
          </p:cNvSpPr>
          <p:nvPr>
            <p:ph type="body" sz="quarter" idx="93" hasCustomPrompt="1"/>
          </p:nvPr>
        </p:nvSpPr>
        <p:spPr>
          <a:xfrm>
            <a:off x="7147890" y="2425465"/>
            <a:ext cx="2828063" cy="756042"/>
          </a:xfrm>
          <a:prstGeom prst="rect">
            <a:avLst/>
          </a:prstGeom>
        </p:spPr>
        <p:txBody>
          <a:bodyPr lIns="0" tIns="0" rIns="0" bIns="0"/>
          <a:lstStyle>
            <a:lvl1pPr marL="0" indent="0">
              <a:lnSpc>
                <a:spcPts val="1400"/>
              </a:lnSpc>
              <a:spcBef>
                <a:spcPts val="0"/>
              </a:spcBef>
              <a:buNone/>
              <a:defRPr sz="1200" baseline="0">
                <a:solidFill>
                  <a:schemeClr val="tx2"/>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12pt</a:t>
            </a:r>
          </a:p>
        </p:txBody>
      </p:sp>
      <p:sp>
        <p:nvSpPr>
          <p:cNvPr id="32" name="Picture Placeholder 8"/>
          <p:cNvSpPr>
            <a:spLocks noGrp="1"/>
          </p:cNvSpPr>
          <p:nvPr>
            <p:ph type="pic" sz="quarter" idx="94" hasCustomPrompt="1"/>
          </p:nvPr>
        </p:nvSpPr>
        <p:spPr>
          <a:xfrm>
            <a:off x="7147890" y="3485526"/>
            <a:ext cx="364217" cy="364218"/>
          </a:xfrm>
          <a:prstGeom prst="rect">
            <a:avLst/>
          </a:prstGeom>
        </p:spPr>
        <p:txBody>
          <a:bodyPr lIns="0" tIns="0" rIns="0" bIns="0" anchor="ctr"/>
          <a:lstStyle>
            <a:lvl1pPr marL="0" indent="0" algn="ctr">
              <a:buNone/>
              <a:defRPr sz="1000">
                <a:solidFill>
                  <a:schemeClr val="tx2"/>
                </a:solidFill>
                <a:latin typeface="Deutsche Bank Text" charset="0"/>
                <a:ea typeface="Deutsche Bank Text" charset="0"/>
                <a:cs typeface="Deutsche Bank Text" charset="0"/>
              </a:defRPr>
            </a:lvl1pPr>
          </a:lstStyle>
          <a:p>
            <a:r>
              <a:rPr lang="en-US" dirty="0"/>
              <a:t>[Icon]</a:t>
            </a:r>
          </a:p>
        </p:txBody>
      </p:sp>
      <p:sp>
        <p:nvSpPr>
          <p:cNvPr id="33" name="Text Placeholder 16"/>
          <p:cNvSpPr>
            <a:spLocks noGrp="1"/>
          </p:cNvSpPr>
          <p:nvPr>
            <p:ph type="body" sz="quarter" idx="95" hasCustomPrompt="1"/>
          </p:nvPr>
        </p:nvSpPr>
        <p:spPr>
          <a:xfrm>
            <a:off x="7616610" y="3486206"/>
            <a:ext cx="2359343" cy="363538"/>
          </a:xfrm>
          <a:prstGeom prst="rect">
            <a:avLst/>
          </a:prstGeom>
        </p:spPr>
        <p:txBody>
          <a:bodyPr lIns="0" tIns="0" rIns="0" bIns="0"/>
          <a:lstStyle>
            <a:lvl1pPr marL="0" indent="0">
              <a:buNone/>
              <a:defRPr sz="1200">
                <a:solidFill>
                  <a:schemeClr val="tx2"/>
                </a:solidFill>
                <a:latin typeface="Deutsche Bank Text" charset="0"/>
                <a:ea typeface="Deutsche Bank Text" charset="0"/>
                <a:cs typeface="Deutsche Bank Text" charset="0"/>
              </a:defRPr>
            </a:lvl1pPr>
            <a:lvl2pPr marL="455783" indent="0">
              <a:buNone/>
              <a:defRPr sz="1200">
                <a:solidFill>
                  <a:srgbClr val="4F5F64"/>
                </a:solidFill>
                <a:latin typeface="Deutsche Bank Text Beta" charset="0"/>
                <a:ea typeface="Deutsche Bank Text Beta" charset="0"/>
                <a:cs typeface="Deutsche Bank Text Beta" charset="0"/>
              </a:defRPr>
            </a:lvl2pPr>
            <a:lvl3pPr marL="911566" indent="0">
              <a:buNone/>
              <a:defRPr sz="1200">
                <a:solidFill>
                  <a:srgbClr val="4F5F64"/>
                </a:solidFill>
                <a:latin typeface="Deutsche Bank Text Beta" charset="0"/>
                <a:ea typeface="Deutsche Bank Text Beta" charset="0"/>
                <a:cs typeface="Deutsche Bank Text Beta" charset="0"/>
              </a:defRPr>
            </a:lvl3pPr>
            <a:lvl4pPr marL="1367348" indent="0">
              <a:buNone/>
              <a:defRPr sz="1200">
                <a:solidFill>
                  <a:srgbClr val="4F5F64"/>
                </a:solidFill>
                <a:latin typeface="Deutsche Bank Text Beta" charset="0"/>
                <a:ea typeface="Deutsche Bank Text Beta" charset="0"/>
                <a:cs typeface="Deutsche Bank Text Beta" charset="0"/>
              </a:defRPr>
            </a:lvl4pPr>
            <a:lvl5pPr marL="1823131" indent="0">
              <a:buNone/>
              <a:defRPr sz="1200">
                <a:solidFill>
                  <a:srgbClr val="4F5F64"/>
                </a:solidFill>
                <a:latin typeface="Deutsche Bank Text Beta" charset="0"/>
                <a:ea typeface="Deutsche Bank Text Beta" charset="0"/>
                <a:cs typeface="Deutsche Bank Text Beta" charset="0"/>
              </a:defRPr>
            </a:lvl5pPr>
          </a:lstStyle>
          <a:p>
            <a:pPr lvl="0"/>
            <a:r>
              <a:rPr lang="en-US" dirty="0"/>
              <a:t>Deutsche Bank Text Dark Grey 12pt</a:t>
            </a:r>
          </a:p>
        </p:txBody>
      </p:sp>
      <p:sp>
        <p:nvSpPr>
          <p:cNvPr id="34" name="Picture Placeholder 8"/>
          <p:cNvSpPr>
            <a:spLocks noGrp="1"/>
          </p:cNvSpPr>
          <p:nvPr>
            <p:ph type="pic" sz="quarter" idx="96" hasCustomPrompt="1"/>
          </p:nvPr>
        </p:nvSpPr>
        <p:spPr>
          <a:xfrm>
            <a:off x="7147890" y="4549438"/>
            <a:ext cx="364217" cy="364218"/>
          </a:xfrm>
          <a:prstGeom prst="rect">
            <a:avLst/>
          </a:prstGeom>
        </p:spPr>
        <p:txBody>
          <a:bodyPr lIns="0" tIns="0" rIns="0" bIns="0" anchor="ctr"/>
          <a:lstStyle>
            <a:lvl1pPr marL="0" indent="0" algn="ctr">
              <a:buNone/>
              <a:defRPr sz="1000">
                <a:solidFill>
                  <a:schemeClr val="tx2"/>
                </a:solidFill>
                <a:latin typeface="Deutsche Bank Text" charset="0"/>
                <a:ea typeface="Deutsche Bank Text" charset="0"/>
                <a:cs typeface="Deutsche Bank Text" charset="0"/>
              </a:defRPr>
            </a:lvl1pPr>
          </a:lstStyle>
          <a:p>
            <a:r>
              <a:rPr lang="en-US" dirty="0"/>
              <a:t>[Icon]</a:t>
            </a:r>
          </a:p>
        </p:txBody>
      </p:sp>
      <p:sp>
        <p:nvSpPr>
          <p:cNvPr id="35" name="Text Placeholder 16"/>
          <p:cNvSpPr>
            <a:spLocks noGrp="1"/>
          </p:cNvSpPr>
          <p:nvPr>
            <p:ph type="body" sz="quarter" idx="97" hasCustomPrompt="1"/>
          </p:nvPr>
        </p:nvSpPr>
        <p:spPr>
          <a:xfrm>
            <a:off x="7616610" y="4550118"/>
            <a:ext cx="2359343" cy="363538"/>
          </a:xfrm>
          <a:prstGeom prst="rect">
            <a:avLst/>
          </a:prstGeom>
        </p:spPr>
        <p:txBody>
          <a:bodyPr lIns="0" tIns="0" rIns="0" bIns="0"/>
          <a:lstStyle>
            <a:lvl1pPr marL="0" indent="0">
              <a:buNone/>
              <a:defRPr sz="1200">
                <a:solidFill>
                  <a:schemeClr val="tx2"/>
                </a:solidFill>
                <a:latin typeface="Deutsche Bank Text" charset="0"/>
                <a:ea typeface="Deutsche Bank Text" charset="0"/>
                <a:cs typeface="Deutsche Bank Text" charset="0"/>
              </a:defRPr>
            </a:lvl1pPr>
            <a:lvl2pPr marL="455783" indent="0">
              <a:buNone/>
              <a:defRPr sz="1200">
                <a:solidFill>
                  <a:srgbClr val="4F5F64"/>
                </a:solidFill>
                <a:latin typeface="Deutsche Bank Text Beta" charset="0"/>
                <a:ea typeface="Deutsche Bank Text Beta" charset="0"/>
                <a:cs typeface="Deutsche Bank Text Beta" charset="0"/>
              </a:defRPr>
            </a:lvl2pPr>
            <a:lvl3pPr marL="911566" indent="0">
              <a:buNone/>
              <a:defRPr sz="1200">
                <a:solidFill>
                  <a:srgbClr val="4F5F64"/>
                </a:solidFill>
                <a:latin typeface="Deutsche Bank Text Beta" charset="0"/>
                <a:ea typeface="Deutsche Bank Text Beta" charset="0"/>
                <a:cs typeface="Deutsche Bank Text Beta" charset="0"/>
              </a:defRPr>
            </a:lvl3pPr>
            <a:lvl4pPr marL="1367348" indent="0">
              <a:buNone/>
              <a:defRPr sz="1200">
                <a:solidFill>
                  <a:srgbClr val="4F5F64"/>
                </a:solidFill>
                <a:latin typeface="Deutsche Bank Text Beta" charset="0"/>
                <a:ea typeface="Deutsche Bank Text Beta" charset="0"/>
                <a:cs typeface="Deutsche Bank Text Beta" charset="0"/>
              </a:defRPr>
            </a:lvl4pPr>
            <a:lvl5pPr marL="1823131" indent="0">
              <a:buNone/>
              <a:defRPr sz="1200">
                <a:solidFill>
                  <a:srgbClr val="4F5F64"/>
                </a:solidFill>
                <a:latin typeface="Deutsche Bank Text Beta" charset="0"/>
                <a:ea typeface="Deutsche Bank Text Beta" charset="0"/>
                <a:cs typeface="Deutsche Bank Text Beta" charset="0"/>
              </a:defRPr>
            </a:lvl5pPr>
          </a:lstStyle>
          <a:p>
            <a:pPr lvl="0"/>
            <a:r>
              <a:rPr lang="en-US" dirty="0"/>
              <a:t>Deutsche Bank Text Dark Grey 12pt</a:t>
            </a:r>
          </a:p>
        </p:txBody>
      </p:sp>
      <p:cxnSp>
        <p:nvCxnSpPr>
          <p:cNvPr id="36" name="Straight Connector 35"/>
          <p:cNvCxnSpPr/>
          <p:nvPr userDrawn="1"/>
        </p:nvCxnSpPr>
        <p:spPr>
          <a:xfrm>
            <a:off x="3761255" y="2096643"/>
            <a:ext cx="0" cy="426758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cxnSp>
        <p:nvCxnSpPr>
          <p:cNvPr id="37" name="Straight Connector 36"/>
          <p:cNvCxnSpPr/>
          <p:nvPr userDrawn="1"/>
        </p:nvCxnSpPr>
        <p:spPr>
          <a:xfrm>
            <a:off x="6930084" y="2096643"/>
            <a:ext cx="0" cy="426758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sp>
        <p:nvSpPr>
          <p:cNvPr id="39" name="Text Placeholder 6"/>
          <p:cNvSpPr>
            <a:spLocks noGrp="1"/>
          </p:cNvSpPr>
          <p:nvPr>
            <p:ph type="body" sz="quarter" idx="72" hasCustomPrompt="1"/>
          </p:nvPr>
        </p:nvSpPr>
        <p:spPr>
          <a:xfrm>
            <a:off x="702650" y="6764338"/>
            <a:ext cx="9324000" cy="268287"/>
          </a:xfrm>
          <a:prstGeom prst="rect">
            <a:avLst/>
          </a:prstGeom>
        </p:spPr>
        <p:txBody>
          <a:bodyPr lIns="0" tIns="0" rIns="0" bIns="0" anchor="b"/>
          <a:lstStyle>
            <a:lvl1pPr marL="0" indent="0">
              <a:lnSpc>
                <a:spcPts val="800"/>
              </a:lnSpc>
              <a:spcBef>
                <a:spcPts val="0"/>
              </a:spcBef>
              <a:buNone/>
              <a:defRPr sz="800">
                <a:solidFill>
                  <a:schemeClr val="tx2"/>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8pt</a:t>
            </a:r>
          </a:p>
        </p:txBody>
      </p:sp>
    </p:spTree>
    <p:extLst>
      <p:ext uri="{BB962C8B-B14F-4D97-AF65-F5344CB8AC3E}">
        <p14:creationId xmlns:p14="http://schemas.microsoft.com/office/powerpoint/2010/main" val="18103600"/>
      </p:ext>
    </p:extLst>
  </p:cSld>
  <p:clrMapOvr>
    <a:masterClrMapping/>
  </p:clrMapOvr>
</p:sldLayout>
</file>

<file path=ppt/slideLayouts/slideLayout17.xml><?xml version="1.0" encoding="utf-8"?>
<p:sldLayout xmlns:a="http://schemas.openxmlformats.org/drawingml/2006/main" xmlns:r="http://schemas.openxmlformats.org/officeDocument/2006/relationships" xmlns:p="http://schemas.openxmlformats.org/presentationml/2006/main" preserve="1" userDrawn="1">
  <p:cSld name="SmallAmountofText">
    <p:spTree>
      <p:nvGrpSpPr>
        <p:cNvPr id="1" name=""/>
        <p:cNvGrpSpPr/>
        <p:nvPr/>
      </p:nvGrpSpPr>
      <p:grpSpPr>
        <a:xfrm>
          <a:off x="0" y="0"/>
          <a:ext cx="0" cy="0"/>
          <a:chOff x="0" y="0"/>
          <a:chExt cx="0" cy="0"/>
        </a:xfrm>
      </p:grpSpPr>
      <p:sp>
        <p:nvSpPr>
          <p:cNvPr id="3" name="Text Placeholder 2"/>
          <p:cNvSpPr>
            <a:spLocks noGrp="1"/>
          </p:cNvSpPr>
          <p:nvPr>
            <p:ph type="body" sz="quarter" idx="62" hasCustomPrompt="1"/>
          </p:nvPr>
        </p:nvSpPr>
        <p:spPr>
          <a:xfrm>
            <a:off x="701675" y="441325"/>
            <a:ext cx="3060700" cy="173038"/>
          </a:xfrm>
          <a:prstGeom prst="rect">
            <a:avLst/>
          </a:prstGeom>
        </p:spPr>
        <p:txBody>
          <a:bodyPr lIns="0" tIns="0" rIns="0" bIns="0"/>
          <a:lstStyle>
            <a:lvl1pPr marL="0" marR="0" indent="0" algn="l" defTabSz="911565" rtl="0" eaLnBrk="1" fontAlgn="auto" latinLnBrk="0" hangingPunct="1">
              <a:lnSpc>
                <a:spcPct val="90000"/>
              </a:lnSpc>
              <a:spcBef>
                <a:spcPts val="997"/>
              </a:spcBef>
              <a:spcAft>
                <a:spcPts val="0"/>
              </a:spcAft>
              <a:buClrTx/>
              <a:buSzTx/>
              <a:buFont typeface="Arial"/>
              <a:buNone/>
              <a:tabLst/>
              <a:defRPr sz="997" b="0" i="0" baseline="0">
                <a:solidFill>
                  <a:schemeClr val="accent2"/>
                </a:solidFill>
                <a:latin typeface="Deutsche Bank Text" charset="0"/>
                <a:ea typeface="Deutsche Bank Text" charset="0"/>
                <a:cs typeface="Deutsche Bank Text" charset="0"/>
              </a:defRPr>
            </a:lvl1pPr>
            <a:lvl2pPr marL="455783" indent="0">
              <a:buNone/>
              <a:defRPr/>
            </a:lvl2pPr>
            <a:lvl3pPr marL="911565" indent="0">
              <a:buNone/>
              <a:defRPr/>
            </a:lvl3pPr>
            <a:lvl4pPr marL="1367348" indent="0">
              <a:buNone/>
              <a:defRPr/>
            </a:lvl4pPr>
            <a:lvl5pPr marL="1823131" indent="0">
              <a:buNone/>
              <a:defRPr/>
            </a:lvl5pPr>
          </a:lstStyle>
          <a:p>
            <a:pPr lvl="0"/>
            <a:r>
              <a:rPr lang="en-US" dirty="0"/>
              <a:t>Deutsche Bank Text Orange 10pt</a:t>
            </a:r>
          </a:p>
        </p:txBody>
      </p:sp>
      <p:sp>
        <p:nvSpPr>
          <p:cNvPr id="4" name="Text Placeholder 5"/>
          <p:cNvSpPr>
            <a:spLocks noGrp="1"/>
          </p:cNvSpPr>
          <p:nvPr>
            <p:ph type="body" sz="quarter" idx="63" hasCustomPrompt="1"/>
          </p:nvPr>
        </p:nvSpPr>
        <p:spPr>
          <a:xfrm>
            <a:off x="701674" y="824430"/>
            <a:ext cx="8532813" cy="478908"/>
          </a:xfrm>
          <a:prstGeom prst="rect">
            <a:avLst/>
          </a:prstGeom>
        </p:spPr>
        <p:txBody>
          <a:bodyPr lIns="0" tIns="0" rIns="0" bIns="0"/>
          <a:lstStyle>
            <a:lvl1pPr marL="0" indent="0">
              <a:lnSpc>
                <a:spcPts val="4000"/>
              </a:lnSpc>
              <a:spcBef>
                <a:spcPts val="0"/>
              </a:spcBef>
              <a:buNone/>
              <a:defRPr sz="3600" baseline="0">
                <a:solidFill>
                  <a:schemeClr val="tx1"/>
                </a:solidFill>
                <a:latin typeface="Deutsche Bank Display" charset="0"/>
                <a:ea typeface="Deutsche Bank Display" charset="0"/>
                <a:cs typeface="Deutsche Bank Display" charset="0"/>
              </a:defRPr>
            </a:lvl1pPr>
            <a:lvl2pPr marL="455783" indent="0">
              <a:buNone/>
              <a:defRPr sz="3600">
                <a:latin typeface="Deutsche Bank Display Beta" charset="0"/>
                <a:ea typeface="Deutsche Bank Display Beta" charset="0"/>
                <a:cs typeface="Deutsche Bank Display Beta" charset="0"/>
              </a:defRPr>
            </a:lvl2pPr>
            <a:lvl3pPr marL="911566" indent="0">
              <a:buNone/>
              <a:defRPr sz="3600">
                <a:latin typeface="Deutsche Bank Display Beta" charset="0"/>
                <a:ea typeface="Deutsche Bank Display Beta" charset="0"/>
                <a:cs typeface="Deutsche Bank Display Beta" charset="0"/>
              </a:defRPr>
            </a:lvl3pPr>
            <a:lvl4pPr marL="1367348" indent="0">
              <a:buNone/>
              <a:defRPr sz="3600">
                <a:latin typeface="Deutsche Bank Display Beta" charset="0"/>
                <a:ea typeface="Deutsche Bank Display Beta" charset="0"/>
                <a:cs typeface="Deutsche Bank Display Beta" charset="0"/>
              </a:defRPr>
            </a:lvl4pPr>
            <a:lvl5pPr marL="1823131" indent="0">
              <a:buNone/>
              <a:defRPr sz="3600">
                <a:latin typeface="Deutsche Bank Display Beta" charset="0"/>
                <a:ea typeface="Deutsche Bank Display Beta" charset="0"/>
                <a:cs typeface="Deutsche Bank Display Beta" charset="0"/>
              </a:defRPr>
            </a:lvl5pPr>
          </a:lstStyle>
          <a:p>
            <a:pPr lvl="0"/>
            <a:r>
              <a:rPr lang="en-US" dirty="0"/>
              <a:t>Deutsche Bank Display Dark Blue 36pt</a:t>
            </a:r>
          </a:p>
        </p:txBody>
      </p:sp>
      <p:sp>
        <p:nvSpPr>
          <p:cNvPr id="7" name="Text Placeholder 6"/>
          <p:cNvSpPr>
            <a:spLocks noGrp="1"/>
          </p:cNvSpPr>
          <p:nvPr>
            <p:ph type="body" sz="quarter" idx="73" hasCustomPrompt="1"/>
          </p:nvPr>
        </p:nvSpPr>
        <p:spPr>
          <a:xfrm>
            <a:off x="772795" y="2087563"/>
            <a:ext cx="3853180" cy="215625"/>
          </a:xfrm>
          <a:prstGeom prst="rect">
            <a:avLst/>
          </a:prstGeom>
        </p:spPr>
        <p:txBody>
          <a:bodyPr lIns="0" tIns="0" rIns="0" bIns="0"/>
          <a:lstStyle>
            <a:lvl1pPr marL="0" indent="0">
              <a:buNone/>
              <a:defRPr sz="1400" baseline="0">
                <a:solidFill>
                  <a:schemeClr val="tx1"/>
                </a:solidFill>
                <a:latin typeface="Deutsche Bank Text" charset="0"/>
                <a:ea typeface="Deutsche Bank Text" charset="0"/>
                <a:cs typeface="Deutsche Bank Text" charset="0"/>
              </a:defRPr>
            </a:lvl1pPr>
            <a:lvl2pPr marL="455783" indent="0">
              <a:buNone/>
              <a:defRPr>
                <a:solidFill>
                  <a:srgbClr val="00205B"/>
                </a:solidFill>
                <a:latin typeface="Deutsche Bank Text Beta" charset="0"/>
                <a:ea typeface="Deutsche Bank Text Beta" charset="0"/>
                <a:cs typeface="Deutsche Bank Text Beta" charset="0"/>
              </a:defRPr>
            </a:lvl2pPr>
            <a:lvl3pPr marL="911566" indent="0">
              <a:buNone/>
              <a:defRPr>
                <a:solidFill>
                  <a:srgbClr val="00205B"/>
                </a:solidFill>
                <a:latin typeface="Deutsche Bank Text Beta" charset="0"/>
                <a:ea typeface="Deutsche Bank Text Beta" charset="0"/>
                <a:cs typeface="Deutsche Bank Text Beta" charset="0"/>
              </a:defRPr>
            </a:lvl3pPr>
            <a:lvl4pPr marL="1367348" indent="0">
              <a:buNone/>
              <a:defRPr>
                <a:solidFill>
                  <a:srgbClr val="00205B"/>
                </a:solidFill>
                <a:latin typeface="Deutsche Bank Text Beta" charset="0"/>
                <a:ea typeface="Deutsche Bank Text Beta" charset="0"/>
                <a:cs typeface="Deutsche Bank Text Beta" charset="0"/>
              </a:defRPr>
            </a:lvl4pPr>
            <a:lvl5pPr marL="1823131" indent="0">
              <a:buNone/>
              <a:defRPr>
                <a:solidFill>
                  <a:srgbClr val="00205B"/>
                </a:solidFill>
                <a:latin typeface="Deutsche Bank Text Beta" charset="0"/>
                <a:ea typeface="Deutsche Bank Text Beta" charset="0"/>
                <a:cs typeface="Deutsche Bank Text Beta" charset="0"/>
              </a:defRPr>
            </a:lvl5pPr>
          </a:lstStyle>
          <a:p>
            <a:pPr lvl="0"/>
            <a:r>
              <a:rPr lang="en-US" dirty="0"/>
              <a:t>Deutsche Bank Text Dark Blue 14pt</a:t>
            </a:r>
          </a:p>
        </p:txBody>
      </p:sp>
      <p:sp>
        <p:nvSpPr>
          <p:cNvPr id="8" name="Text Placeholder 6"/>
          <p:cNvSpPr>
            <a:spLocks noGrp="1"/>
          </p:cNvSpPr>
          <p:nvPr>
            <p:ph type="body" sz="quarter" idx="74" hasCustomPrompt="1"/>
          </p:nvPr>
        </p:nvSpPr>
        <p:spPr>
          <a:xfrm>
            <a:off x="772795" y="2479449"/>
            <a:ext cx="3853180" cy="772515"/>
          </a:xfrm>
          <a:prstGeom prst="rect">
            <a:avLst/>
          </a:prstGeom>
        </p:spPr>
        <p:txBody>
          <a:bodyPr lIns="0" tIns="0" rIns="0" bIns="0"/>
          <a:lstStyle>
            <a:lvl1pPr marL="0" indent="0">
              <a:lnSpc>
                <a:spcPts val="1600"/>
              </a:lnSpc>
              <a:spcBef>
                <a:spcPts val="0"/>
              </a:spcBef>
              <a:buNone/>
              <a:defRPr sz="1400" baseline="0">
                <a:solidFill>
                  <a:schemeClr val="tx2"/>
                </a:solidFill>
                <a:latin typeface="Deutsche Bank Text" charset="0"/>
                <a:ea typeface="Deutsche Bank Text" charset="0"/>
                <a:cs typeface="Deutsche Bank Text" charset="0"/>
              </a:defRPr>
            </a:lvl1pPr>
            <a:lvl2pPr marL="455783" indent="0">
              <a:buNone/>
              <a:defRPr>
                <a:solidFill>
                  <a:srgbClr val="00205B"/>
                </a:solidFill>
                <a:latin typeface="Deutsche Bank Text Beta" charset="0"/>
                <a:ea typeface="Deutsche Bank Text Beta" charset="0"/>
                <a:cs typeface="Deutsche Bank Text Beta" charset="0"/>
              </a:defRPr>
            </a:lvl2pPr>
            <a:lvl3pPr marL="911566" indent="0">
              <a:buNone/>
              <a:defRPr>
                <a:solidFill>
                  <a:srgbClr val="00205B"/>
                </a:solidFill>
                <a:latin typeface="Deutsche Bank Text Beta" charset="0"/>
                <a:ea typeface="Deutsche Bank Text Beta" charset="0"/>
                <a:cs typeface="Deutsche Bank Text Beta" charset="0"/>
              </a:defRPr>
            </a:lvl3pPr>
            <a:lvl4pPr marL="1367348" indent="0">
              <a:buNone/>
              <a:defRPr>
                <a:solidFill>
                  <a:srgbClr val="00205B"/>
                </a:solidFill>
                <a:latin typeface="Deutsche Bank Text Beta" charset="0"/>
                <a:ea typeface="Deutsche Bank Text Beta" charset="0"/>
                <a:cs typeface="Deutsche Bank Text Beta" charset="0"/>
              </a:defRPr>
            </a:lvl4pPr>
            <a:lvl5pPr marL="1823131" indent="0">
              <a:buNone/>
              <a:defRPr>
                <a:solidFill>
                  <a:srgbClr val="00205B"/>
                </a:solidFill>
                <a:latin typeface="Deutsche Bank Text Beta" charset="0"/>
                <a:ea typeface="Deutsche Bank Text Beta" charset="0"/>
                <a:cs typeface="Deutsche Bank Text Beta" charset="0"/>
              </a:defRPr>
            </a:lvl5pPr>
          </a:lstStyle>
          <a:p>
            <a:pPr lvl="0"/>
            <a:r>
              <a:rPr lang="en-US" dirty="0"/>
              <a:t>Deutsche Bank Text Dark Grey 14pt</a:t>
            </a:r>
          </a:p>
        </p:txBody>
      </p:sp>
      <p:cxnSp>
        <p:nvCxnSpPr>
          <p:cNvPr id="10" name="Straight Connector 9"/>
          <p:cNvCxnSpPr/>
          <p:nvPr userDrawn="1"/>
        </p:nvCxnSpPr>
        <p:spPr>
          <a:xfrm>
            <a:off x="701675" y="2087563"/>
            <a:ext cx="0" cy="1164401"/>
          </a:xfrm>
          <a:prstGeom prst="line">
            <a:avLst/>
          </a:prstGeom>
          <a:ln w="6350">
            <a:solidFill>
              <a:schemeClr val="accent2"/>
            </a:solidFill>
          </a:ln>
        </p:spPr>
        <p:style>
          <a:lnRef idx="1">
            <a:schemeClr val="accent1"/>
          </a:lnRef>
          <a:fillRef idx="0">
            <a:schemeClr val="accent1"/>
          </a:fillRef>
          <a:effectRef idx="0">
            <a:schemeClr val="accent1"/>
          </a:effectRef>
          <a:fontRef idx="minor">
            <a:schemeClr val="tx1"/>
          </a:fontRef>
        </p:style>
      </p:cxnSp>
      <p:sp>
        <p:nvSpPr>
          <p:cNvPr id="11" name="Text Placeholder 6"/>
          <p:cNvSpPr>
            <a:spLocks noGrp="1"/>
          </p:cNvSpPr>
          <p:nvPr>
            <p:ph type="body" sz="quarter" idx="72" hasCustomPrompt="1"/>
          </p:nvPr>
        </p:nvSpPr>
        <p:spPr>
          <a:xfrm>
            <a:off x="702650" y="6764338"/>
            <a:ext cx="9324000" cy="268287"/>
          </a:xfrm>
          <a:prstGeom prst="rect">
            <a:avLst/>
          </a:prstGeom>
        </p:spPr>
        <p:txBody>
          <a:bodyPr lIns="0" tIns="0" rIns="0" bIns="0" anchor="b"/>
          <a:lstStyle>
            <a:lvl1pPr marL="0" indent="0">
              <a:lnSpc>
                <a:spcPts val="800"/>
              </a:lnSpc>
              <a:spcBef>
                <a:spcPts val="0"/>
              </a:spcBef>
              <a:buNone/>
              <a:defRPr sz="800">
                <a:solidFill>
                  <a:schemeClr val="tx2"/>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8pt</a:t>
            </a:r>
          </a:p>
        </p:txBody>
      </p:sp>
    </p:spTree>
    <p:extLst>
      <p:ext uri="{BB962C8B-B14F-4D97-AF65-F5344CB8AC3E}">
        <p14:creationId xmlns:p14="http://schemas.microsoft.com/office/powerpoint/2010/main" val="63906384"/>
      </p:ext>
    </p:extLst>
  </p:cSld>
  <p:clrMapOvr>
    <a:masterClrMapping/>
  </p:clrMapOvr>
</p:sldLayout>
</file>

<file path=ppt/slideLayouts/slideLayout170.xml><?xml version="1.0" encoding="utf-8"?>
<p:sldLayout xmlns:a="http://schemas.openxmlformats.org/drawingml/2006/main" xmlns:r="http://schemas.openxmlformats.org/officeDocument/2006/relationships" xmlns:p="http://schemas.openxmlformats.org/presentationml/2006/main" preserve="1" userDrawn="1">
  <p:cSld name="38_Custom Layout">
    <p:spTree>
      <p:nvGrpSpPr>
        <p:cNvPr id="1" name=""/>
        <p:cNvGrpSpPr/>
        <p:nvPr/>
      </p:nvGrpSpPr>
      <p:grpSpPr>
        <a:xfrm>
          <a:off x="0" y="0"/>
          <a:ext cx="0" cy="0"/>
          <a:chOff x="0" y="0"/>
          <a:chExt cx="0" cy="0"/>
        </a:xfrm>
      </p:grpSpPr>
      <p:sp>
        <p:nvSpPr>
          <p:cNvPr id="4" name="Text Placeholder 2"/>
          <p:cNvSpPr>
            <a:spLocks noGrp="1"/>
          </p:cNvSpPr>
          <p:nvPr>
            <p:ph type="body" sz="quarter" idx="62" hasCustomPrompt="1"/>
          </p:nvPr>
        </p:nvSpPr>
        <p:spPr>
          <a:xfrm>
            <a:off x="701675" y="441325"/>
            <a:ext cx="2728091" cy="155645"/>
          </a:xfrm>
          <a:prstGeom prst="rect">
            <a:avLst/>
          </a:prstGeom>
        </p:spPr>
        <p:txBody>
          <a:bodyPr lIns="0" tIns="0" rIns="0" bIns="0"/>
          <a:lstStyle>
            <a:lvl1pPr marL="0" indent="0">
              <a:buNone/>
              <a:defRPr sz="997" b="0" i="0" baseline="0">
                <a:solidFill>
                  <a:schemeClr val="accent2"/>
                </a:solidFill>
                <a:latin typeface="Deutsche Bank Text" charset="0"/>
                <a:ea typeface="Deutsche Bank Text" charset="0"/>
                <a:cs typeface="Deutsche Bank Text" charset="0"/>
              </a:defRPr>
            </a:lvl1pPr>
            <a:lvl2pPr marL="455783" indent="0">
              <a:buNone/>
              <a:defRPr/>
            </a:lvl2pPr>
            <a:lvl3pPr marL="911565" indent="0">
              <a:buNone/>
              <a:defRPr/>
            </a:lvl3pPr>
            <a:lvl4pPr marL="1367348" indent="0">
              <a:buNone/>
              <a:defRPr/>
            </a:lvl4pPr>
            <a:lvl5pPr marL="1823131" indent="0">
              <a:buNone/>
              <a:defRPr/>
            </a:lvl5pPr>
          </a:lstStyle>
          <a:p>
            <a:pPr lvl="0"/>
            <a:r>
              <a:rPr lang="en-US" dirty="0"/>
              <a:t>Deutsche Bank Text Orange 10pt</a:t>
            </a:r>
          </a:p>
        </p:txBody>
      </p:sp>
      <p:sp>
        <p:nvSpPr>
          <p:cNvPr id="5" name="Text Placeholder 5"/>
          <p:cNvSpPr>
            <a:spLocks noGrp="1"/>
          </p:cNvSpPr>
          <p:nvPr>
            <p:ph type="body" sz="quarter" idx="63" hasCustomPrompt="1"/>
          </p:nvPr>
        </p:nvSpPr>
        <p:spPr>
          <a:xfrm>
            <a:off x="701674" y="824430"/>
            <a:ext cx="8532813" cy="478908"/>
          </a:xfrm>
          <a:prstGeom prst="rect">
            <a:avLst/>
          </a:prstGeom>
        </p:spPr>
        <p:txBody>
          <a:bodyPr lIns="0" tIns="0" rIns="0" bIns="0"/>
          <a:lstStyle>
            <a:lvl1pPr marL="0" indent="0">
              <a:lnSpc>
                <a:spcPts val="4000"/>
              </a:lnSpc>
              <a:spcBef>
                <a:spcPts val="0"/>
              </a:spcBef>
              <a:buNone/>
              <a:defRPr sz="3600" baseline="0">
                <a:solidFill>
                  <a:schemeClr val="tx1"/>
                </a:solidFill>
                <a:latin typeface="Deutsche Bank Display" charset="0"/>
                <a:ea typeface="Deutsche Bank Display" charset="0"/>
                <a:cs typeface="Deutsche Bank Display" charset="0"/>
              </a:defRPr>
            </a:lvl1pPr>
            <a:lvl2pPr marL="455783" indent="0">
              <a:buNone/>
              <a:defRPr sz="3600">
                <a:latin typeface="Deutsche Bank Display Beta" charset="0"/>
                <a:ea typeface="Deutsche Bank Display Beta" charset="0"/>
                <a:cs typeface="Deutsche Bank Display Beta" charset="0"/>
              </a:defRPr>
            </a:lvl2pPr>
            <a:lvl3pPr marL="911566" indent="0">
              <a:buNone/>
              <a:defRPr sz="3600">
                <a:latin typeface="Deutsche Bank Display Beta" charset="0"/>
                <a:ea typeface="Deutsche Bank Display Beta" charset="0"/>
                <a:cs typeface="Deutsche Bank Display Beta" charset="0"/>
              </a:defRPr>
            </a:lvl3pPr>
            <a:lvl4pPr marL="1367348" indent="0">
              <a:buNone/>
              <a:defRPr sz="3600">
                <a:latin typeface="Deutsche Bank Display Beta" charset="0"/>
                <a:ea typeface="Deutsche Bank Display Beta" charset="0"/>
                <a:cs typeface="Deutsche Bank Display Beta" charset="0"/>
              </a:defRPr>
            </a:lvl4pPr>
            <a:lvl5pPr marL="1823131" indent="0">
              <a:buNone/>
              <a:defRPr sz="3600">
                <a:latin typeface="Deutsche Bank Display Beta" charset="0"/>
                <a:ea typeface="Deutsche Bank Display Beta" charset="0"/>
                <a:cs typeface="Deutsche Bank Display Beta" charset="0"/>
              </a:defRPr>
            </a:lvl5pPr>
          </a:lstStyle>
          <a:p>
            <a:pPr lvl="0"/>
            <a:r>
              <a:rPr lang="en-US" dirty="0"/>
              <a:t>Deutsche Bank Display Dark Blue 36pt</a:t>
            </a:r>
          </a:p>
        </p:txBody>
      </p:sp>
      <p:sp>
        <p:nvSpPr>
          <p:cNvPr id="8" name="Table Placeholder 7"/>
          <p:cNvSpPr>
            <a:spLocks noGrp="1"/>
          </p:cNvSpPr>
          <p:nvPr>
            <p:ph type="tbl" sz="quarter" idx="73" hasCustomPrompt="1"/>
          </p:nvPr>
        </p:nvSpPr>
        <p:spPr>
          <a:xfrm>
            <a:off x="719138" y="2865438"/>
            <a:ext cx="9307512" cy="3743325"/>
          </a:xfrm>
          <a:prstGeom prst="rect">
            <a:avLst/>
          </a:prstGeom>
        </p:spPr>
        <p:txBody>
          <a:bodyPr anchor="ctr"/>
          <a:lstStyle>
            <a:lvl1pPr marL="0" indent="0" algn="ctr">
              <a:buNone/>
              <a:defRPr sz="1200">
                <a:solidFill>
                  <a:schemeClr val="tx2"/>
                </a:solidFill>
                <a:latin typeface="Deutsche Bank Text" charset="0"/>
                <a:ea typeface="Deutsche Bank Text" charset="0"/>
                <a:cs typeface="Deutsche Bank Text" charset="0"/>
              </a:defRPr>
            </a:lvl1pPr>
          </a:lstStyle>
          <a:p>
            <a:r>
              <a:rPr lang="en-US" dirty="0"/>
              <a:t>Click to add table</a:t>
            </a:r>
          </a:p>
        </p:txBody>
      </p:sp>
      <p:sp>
        <p:nvSpPr>
          <p:cNvPr id="6" name="Text Placeholder 6"/>
          <p:cNvSpPr>
            <a:spLocks noGrp="1"/>
          </p:cNvSpPr>
          <p:nvPr>
            <p:ph type="body" sz="quarter" idx="72" hasCustomPrompt="1"/>
          </p:nvPr>
        </p:nvSpPr>
        <p:spPr>
          <a:xfrm>
            <a:off x="702650" y="6764338"/>
            <a:ext cx="9324000" cy="268287"/>
          </a:xfrm>
          <a:prstGeom prst="rect">
            <a:avLst/>
          </a:prstGeom>
        </p:spPr>
        <p:txBody>
          <a:bodyPr lIns="0" tIns="0" rIns="0" bIns="0" anchor="b"/>
          <a:lstStyle>
            <a:lvl1pPr marL="0" indent="0">
              <a:lnSpc>
                <a:spcPts val="800"/>
              </a:lnSpc>
              <a:spcBef>
                <a:spcPts val="0"/>
              </a:spcBef>
              <a:buNone/>
              <a:defRPr sz="800">
                <a:solidFill>
                  <a:schemeClr val="tx2"/>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8pt</a:t>
            </a:r>
          </a:p>
        </p:txBody>
      </p:sp>
    </p:spTree>
    <p:extLst>
      <p:ext uri="{BB962C8B-B14F-4D97-AF65-F5344CB8AC3E}">
        <p14:creationId xmlns:p14="http://schemas.microsoft.com/office/powerpoint/2010/main" val="3899816350"/>
      </p:ext>
    </p:extLst>
  </p:cSld>
  <p:clrMapOvr>
    <a:masterClrMapping/>
  </p:clrMapOvr>
</p:sldLayout>
</file>

<file path=ppt/slideLayouts/slideLayout171.xml><?xml version="1.0" encoding="utf-8"?>
<p:sldLayout xmlns:a="http://schemas.openxmlformats.org/drawingml/2006/main" xmlns:r="http://schemas.openxmlformats.org/officeDocument/2006/relationships" xmlns:p="http://schemas.openxmlformats.org/presentationml/2006/main" preserve="1" userDrawn="1">
  <p:cSld name="39_Custom Layout">
    <p:spTree>
      <p:nvGrpSpPr>
        <p:cNvPr id="1" name=""/>
        <p:cNvGrpSpPr/>
        <p:nvPr/>
      </p:nvGrpSpPr>
      <p:grpSpPr>
        <a:xfrm>
          <a:off x="0" y="0"/>
          <a:ext cx="0" cy="0"/>
          <a:chOff x="0" y="0"/>
          <a:chExt cx="0" cy="0"/>
        </a:xfrm>
      </p:grpSpPr>
      <p:sp>
        <p:nvSpPr>
          <p:cNvPr id="4" name="Text Placeholder 2"/>
          <p:cNvSpPr>
            <a:spLocks noGrp="1"/>
          </p:cNvSpPr>
          <p:nvPr>
            <p:ph type="body" sz="quarter" idx="62" hasCustomPrompt="1"/>
          </p:nvPr>
        </p:nvSpPr>
        <p:spPr>
          <a:xfrm>
            <a:off x="701675" y="441325"/>
            <a:ext cx="2728091" cy="155645"/>
          </a:xfrm>
          <a:prstGeom prst="rect">
            <a:avLst/>
          </a:prstGeom>
        </p:spPr>
        <p:txBody>
          <a:bodyPr lIns="0" tIns="0" rIns="0" bIns="0"/>
          <a:lstStyle>
            <a:lvl1pPr marL="0" indent="0">
              <a:buNone/>
              <a:defRPr sz="997" b="0" i="0" baseline="0">
                <a:solidFill>
                  <a:schemeClr val="accent2"/>
                </a:solidFill>
                <a:latin typeface="Deutsche Bank Text" charset="0"/>
                <a:ea typeface="Deutsche Bank Text" charset="0"/>
                <a:cs typeface="Deutsche Bank Text" charset="0"/>
              </a:defRPr>
            </a:lvl1pPr>
            <a:lvl2pPr marL="455783" indent="0">
              <a:buNone/>
              <a:defRPr/>
            </a:lvl2pPr>
            <a:lvl3pPr marL="911565" indent="0">
              <a:buNone/>
              <a:defRPr/>
            </a:lvl3pPr>
            <a:lvl4pPr marL="1367348" indent="0">
              <a:buNone/>
              <a:defRPr/>
            </a:lvl4pPr>
            <a:lvl5pPr marL="1823131" indent="0">
              <a:buNone/>
              <a:defRPr/>
            </a:lvl5pPr>
          </a:lstStyle>
          <a:p>
            <a:pPr lvl="0"/>
            <a:r>
              <a:rPr lang="en-US" dirty="0"/>
              <a:t>Deutsche Bank Text Orange 10pt</a:t>
            </a:r>
          </a:p>
        </p:txBody>
      </p:sp>
      <p:sp>
        <p:nvSpPr>
          <p:cNvPr id="7" name="Picture Placeholder 6"/>
          <p:cNvSpPr>
            <a:spLocks noGrp="1"/>
          </p:cNvSpPr>
          <p:nvPr>
            <p:ph type="pic" sz="quarter" idx="73" hasCustomPrompt="1"/>
          </p:nvPr>
        </p:nvSpPr>
        <p:spPr>
          <a:xfrm>
            <a:off x="701675" y="1667762"/>
            <a:ext cx="2195513" cy="3157869"/>
          </a:xfrm>
          <a:prstGeom prst="rect">
            <a:avLst/>
          </a:prstGeom>
        </p:spPr>
        <p:txBody>
          <a:bodyPr anchor="ctr"/>
          <a:lstStyle>
            <a:lvl1pPr marL="0" indent="0" algn="ctr">
              <a:buNone/>
              <a:defRPr sz="1200">
                <a:solidFill>
                  <a:schemeClr val="tx2"/>
                </a:solidFill>
                <a:latin typeface="Deutsche Bank Text" charset="0"/>
                <a:ea typeface="Deutsche Bank Text" charset="0"/>
                <a:cs typeface="Deutsche Bank Text" charset="0"/>
              </a:defRPr>
            </a:lvl1pPr>
          </a:lstStyle>
          <a:p>
            <a:r>
              <a:rPr lang="en-US" dirty="0"/>
              <a:t>Click to add picture</a:t>
            </a:r>
          </a:p>
        </p:txBody>
      </p:sp>
      <p:sp>
        <p:nvSpPr>
          <p:cNvPr id="10" name="Text Placeholder 9"/>
          <p:cNvSpPr>
            <a:spLocks noGrp="1"/>
          </p:cNvSpPr>
          <p:nvPr>
            <p:ph type="body" sz="quarter" idx="74" hasCustomPrompt="1"/>
          </p:nvPr>
        </p:nvSpPr>
        <p:spPr>
          <a:xfrm>
            <a:off x="701675" y="1295400"/>
            <a:ext cx="2195513" cy="149078"/>
          </a:xfrm>
          <a:prstGeom prst="rect">
            <a:avLst/>
          </a:prstGeom>
        </p:spPr>
        <p:txBody>
          <a:bodyPr lIns="0" tIns="0" rIns="0" bIns="0"/>
          <a:lstStyle>
            <a:lvl1pPr marL="0" indent="0">
              <a:buNone/>
              <a:defRPr sz="800">
                <a:solidFill>
                  <a:schemeClr val="tx2"/>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8pt</a:t>
            </a:r>
          </a:p>
        </p:txBody>
      </p:sp>
      <p:cxnSp>
        <p:nvCxnSpPr>
          <p:cNvPr id="12" name="Straight Connector 11"/>
          <p:cNvCxnSpPr/>
          <p:nvPr userDrawn="1"/>
        </p:nvCxnSpPr>
        <p:spPr>
          <a:xfrm>
            <a:off x="701675" y="1508274"/>
            <a:ext cx="2195513" cy="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sp>
        <p:nvSpPr>
          <p:cNvPr id="14" name="Text Placeholder 9"/>
          <p:cNvSpPr>
            <a:spLocks noGrp="1"/>
          </p:cNvSpPr>
          <p:nvPr>
            <p:ph type="body" sz="quarter" idx="75" hasCustomPrompt="1"/>
          </p:nvPr>
        </p:nvSpPr>
        <p:spPr>
          <a:xfrm>
            <a:off x="701675" y="5038062"/>
            <a:ext cx="2195514" cy="158565"/>
          </a:xfrm>
          <a:prstGeom prst="rect">
            <a:avLst/>
          </a:prstGeom>
        </p:spPr>
        <p:txBody>
          <a:bodyPr lIns="0" tIns="0" rIns="0" bIns="0"/>
          <a:lstStyle>
            <a:lvl1pPr marL="0" indent="0">
              <a:buNone/>
              <a:defRPr sz="1400" baseline="0">
                <a:solidFill>
                  <a:schemeClr val="tx1"/>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Blue 14pt</a:t>
            </a:r>
          </a:p>
        </p:txBody>
      </p:sp>
      <p:sp>
        <p:nvSpPr>
          <p:cNvPr id="15" name="Text Placeholder 9"/>
          <p:cNvSpPr>
            <a:spLocks noGrp="1"/>
          </p:cNvSpPr>
          <p:nvPr>
            <p:ph type="body" sz="quarter" idx="76" hasCustomPrompt="1"/>
          </p:nvPr>
        </p:nvSpPr>
        <p:spPr>
          <a:xfrm>
            <a:off x="701675" y="5341091"/>
            <a:ext cx="2195514" cy="1067647"/>
          </a:xfrm>
          <a:prstGeom prst="rect">
            <a:avLst/>
          </a:prstGeom>
        </p:spPr>
        <p:txBody>
          <a:bodyPr lIns="0" tIns="0" rIns="0" bIns="0"/>
          <a:lstStyle>
            <a:lvl1pPr marL="108000" indent="-108000">
              <a:lnSpc>
                <a:spcPts val="1200"/>
              </a:lnSpc>
              <a:spcBef>
                <a:spcPts val="600"/>
              </a:spcBef>
              <a:buFont typeface="Arial" charset="0"/>
              <a:buChar char="•"/>
              <a:defRPr sz="1000">
                <a:solidFill>
                  <a:schemeClr val="tx2"/>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10pt</a:t>
            </a:r>
          </a:p>
        </p:txBody>
      </p:sp>
      <p:sp>
        <p:nvSpPr>
          <p:cNvPr id="16" name="Picture Placeholder 6"/>
          <p:cNvSpPr>
            <a:spLocks noGrp="1"/>
          </p:cNvSpPr>
          <p:nvPr>
            <p:ph type="pic" sz="quarter" idx="77" hasCustomPrompt="1"/>
          </p:nvPr>
        </p:nvSpPr>
        <p:spPr>
          <a:xfrm>
            <a:off x="3041651" y="1667762"/>
            <a:ext cx="2232024" cy="3157869"/>
          </a:xfrm>
          <a:prstGeom prst="rect">
            <a:avLst/>
          </a:prstGeom>
        </p:spPr>
        <p:txBody>
          <a:bodyPr anchor="ctr"/>
          <a:lstStyle>
            <a:lvl1pPr marL="0" indent="0" algn="ctr">
              <a:buNone/>
              <a:defRPr sz="1200">
                <a:solidFill>
                  <a:schemeClr val="tx2"/>
                </a:solidFill>
                <a:latin typeface="Deutsche Bank Text" charset="0"/>
                <a:ea typeface="Deutsche Bank Text" charset="0"/>
                <a:cs typeface="Deutsche Bank Text" charset="0"/>
              </a:defRPr>
            </a:lvl1pPr>
          </a:lstStyle>
          <a:p>
            <a:r>
              <a:rPr lang="en-US" dirty="0"/>
              <a:t>Click to add picture</a:t>
            </a:r>
          </a:p>
        </p:txBody>
      </p:sp>
      <p:sp>
        <p:nvSpPr>
          <p:cNvPr id="17" name="Text Placeholder 9"/>
          <p:cNvSpPr>
            <a:spLocks noGrp="1"/>
          </p:cNvSpPr>
          <p:nvPr>
            <p:ph type="body" sz="quarter" idx="78" hasCustomPrompt="1"/>
          </p:nvPr>
        </p:nvSpPr>
        <p:spPr>
          <a:xfrm>
            <a:off x="3042080" y="1295400"/>
            <a:ext cx="2231163" cy="149078"/>
          </a:xfrm>
          <a:prstGeom prst="rect">
            <a:avLst/>
          </a:prstGeom>
        </p:spPr>
        <p:txBody>
          <a:bodyPr lIns="0" tIns="0" rIns="0" bIns="0"/>
          <a:lstStyle>
            <a:lvl1pPr marL="0" indent="0">
              <a:buNone/>
              <a:defRPr sz="800">
                <a:solidFill>
                  <a:schemeClr val="tx2"/>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8pt</a:t>
            </a:r>
          </a:p>
        </p:txBody>
      </p:sp>
      <p:cxnSp>
        <p:nvCxnSpPr>
          <p:cNvPr id="18" name="Straight Connector 17"/>
          <p:cNvCxnSpPr/>
          <p:nvPr userDrawn="1"/>
        </p:nvCxnSpPr>
        <p:spPr>
          <a:xfrm>
            <a:off x="3041650" y="1508274"/>
            <a:ext cx="2232025" cy="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sp>
        <p:nvSpPr>
          <p:cNvPr id="19" name="Text Placeholder 9"/>
          <p:cNvSpPr>
            <a:spLocks noGrp="1"/>
          </p:cNvSpPr>
          <p:nvPr>
            <p:ph type="body" sz="quarter" idx="79" hasCustomPrompt="1"/>
          </p:nvPr>
        </p:nvSpPr>
        <p:spPr>
          <a:xfrm>
            <a:off x="3041650" y="5038062"/>
            <a:ext cx="2232025" cy="186292"/>
          </a:xfrm>
          <a:prstGeom prst="rect">
            <a:avLst/>
          </a:prstGeom>
        </p:spPr>
        <p:txBody>
          <a:bodyPr lIns="0" tIns="0" rIns="0" bIns="0"/>
          <a:lstStyle>
            <a:lvl1pPr marL="0" indent="0">
              <a:buNone/>
              <a:defRPr sz="1400">
                <a:solidFill>
                  <a:schemeClr val="tx1"/>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Blue 14pt</a:t>
            </a:r>
          </a:p>
        </p:txBody>
      </p:sp>
      <p:sp>
        <p:nvSpPr>
          <p:cNvPr id="20" name="Text Placeholder 9"/>
          <p:cNvSpPr>
            <a:spLocks noGrp="1"/>
          </p:cNvSpPr>
          <p:nvPr>
            <p:ph type="body" sz="quarter" idx="80" hasCustomPrompt="1"/>
          </p:nvPr>
        </p:nvSpPr>
        <p:spPr>
          <a:xfrm>
            <a:off x="3041650" y="5341091"/>
            <a:ext cx="2232025" cy="1067647"/>
          </a:xfrm>
          <a:prstGeom prst="rect">
            <a:avLst/>
          </a:prstGeom>
        </p:spPr>
        <p:txBody>
          <a:bodyPr lIns="0" tIns="0" rIns="0" bIns="0"/>
          <a:lstStyle>
            <a:lvl1pPr marL="108000" indent="-108000">
              <a:lnSpc>
                <a:spcPts val="1200"/>
              </a:lnSpc>
              <a:spcBef>
                <a:spcPts val="600"/>
              </a:spcBef>
              <a:buFont typeface="Arial" charset="0"/>
              <a:buChar char="•"/>
              <a:defRPr sz="1000">
                <a:solidFill>
                  <a:schemeClr val="tx2"/>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10pt</a:t>
            </a:r>
          </a:p>
        </p:txBody>
      </p:sp>
      <p:sp>
        <p:nvSpPr>
          <p:cNvPr id="21" name="Picture Placeholder 6"/>
          <p:cNvSpPr>
            <a:spLocks noGrp="1"/>
          </p:cNvSpPr>
          <p:nvPr>
            <p:ph type="pic" sz="quarter" idx="81" hasCustomPrompt="1"/>
          </p:nvPr>
        </p:nvSpPr>
        <p:spPr>
          <a:xfrm>
            <a:off x="5418139" y="1667762"/>
            <a:ext cx="2232024" cy="3157869"/>
          </a:xfrm>
          <a:prstGeom prst="rect">
            <a:avLst/>
          </a:prstGeom>
        </p:spPr>
        <p:txBody>
          <a:bodyPr anchor="ctr"/>
          <a:lstStyle>
            <a:lvl1pPr marL="0" indent="0" algn="ctr">
              <a:buNone/>
              <a:defRPr sz="1200">
                <a:solidFill>
                  <a:schemeClr val="tx2"/>
                </a:solidFill>
                <a:latin typeface="Deutsche Bank Text" charset="0"/>
                <a:ea typeface="Deutsche Bank Text" charset="0"/>
                <a:cs typeface="Deutsche Bank Text" charset="0"/>
              </a:defRPr>
            </a:lvl1pPr>
          </a:lstStyle>
          <a:p>
            <a:r>
              <a:rPr lang="en-US" dirty="0"/>
              <a:t>Click to add picture</a:t>
            </a:r>
          </a:p>
        </p:txBody>
      </p:sp>
      <p:sp>
        <p:nvSpPr>
          <p:cNvPr id="22" name="Text Placeholder 9"/>
          <p:cNvSpPr>
            <a:spLocks noGrp="1"/>
          </p:cNvSpPr>
          <p:nvPr>
            <p:ph type="body" sz="quarter" idx="82" hasCustomPrompt="1"/>
          </p:nvPr>
        </p:nvSpPr>
        <p:spPr>
          <a:xfrm>
            <a:off x="5419312" y="1295400"/>
            <a:ext cx="2231163" cy="149078"/>
          </a:xfrm>
          <a:prstGeom prst="rect">
            <a:avLst/>
          </a:prstGeom>
        </p:spPr>
        <p:txBody>
          <a:bodyPr lIns="0" tIns="0" rIns="0" bIns="0"/>
          <a:lstStyle>
            <a:lvl1pPr marL="0" indent="0">
              <a:buNone/>
              <a:defRPr sz="800">
                <a:solidFill>
                  <a:schemeClr val="tx2"/>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8pt</a:t>
            </a:r>
          </a:p>
        </p:txBody>
      </p:sp>
      <p:cxnSp>
        <p:nvCxnSpPr>
          <p:cNvPr id="23" name="Straight Connector 22"/>
          <p:cNvCxnSpPr/>
          <p:nvPr userDrawn="1"/>
        </p:nvCxnSpPr>
        <p:spPr>
          <a:xfrm>
            <a:off x="5418138" y="1508274"/>
            <a:ext cx="4608512" cy="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sp>
        <p:nvSpPr>
          <p:cNvPr id="24" name="Text Placeholder 9"/>
          <p:cNvSpPr>
            <a:spLocks noGrp="1"/>
          </p:cNvSpPr>
          <p:nvPr>
            <p:ph type="body" sz="quarter" idx="83" hasCustomPrompt="1"/>
          </p:nvPr>
        </p:nvSpPr>
        <p:spPr>
          <a:xfrm>
            <a:off x="5418138" y="5038062"/>
            <a:ext cx="2235613" cy="186292"/>
          </a:xfrm>
          <a:prstGeom prst="rect">
            <a:avLst/>
          </a:prstGeom>
        </p:spPr>
        <p:txBody>
          <a:bodyPr lIns="0" tIns="0" rIns="0" bIns="0"/>
          <a:lstStyle>
            <a:lvl1pPr marL="0" indent="0">
              <a:buNone/>
              <a:defRPr sz="1400">
                <a:solidFill>
                  <a:schemeClr val="tx1"/>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Blue 14pt</a:t>
            </a:r>
          </a:p>
        </p:txBody>
      </p:sp>
      <p:sp>
        <p:nvSpPr>
          <p:cNvPr id="25" name="Text Placeholder 9"/>
          <p:cNvSpPr>
            <a:spLocks noGrp="1"/>
          </p:cNvSpPr>
          <p:nvPr>
            <p:ph type="body" sz="quarter" idx="84" hasCustomPrompt="1"/>
          </p:nvPr>
        </p:nvSpPr>
        <p:spPr>
          <a:xfrm>
            <a:off x="5418138" y="5341091"/>
            <a:ext cx="2232025" cy="1044239"/>
          </a:xfrm>
          <a:prstGeom prst="rect">
            <a:avLst/>
          </a:prstGeom>
        </p:spPr>
        <p:txBody>
          <a:bodyPr lIns="0" tIns="0" rIns="0" bIns="0"/>
          <a:lstStyle>
            <a:lvl1pPr marL="108000" indent="-108000">
              <a:lnSpc>
                <a:spcPts val="1200"/>
              </a:lnSpc>
              <a:spcBef>
                <a:spcPts val="600"/>
              </a:spcBef>
              <a:buFont typeface="Arial" charset="0"/>
              <a:buChar char="•"/>
              <a:defRPr sz="1000">
                <a:solidFill>
                  <a:schemeClr val="tx2"/>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10pt</a:t>
            </a:r>
          </a:p>
        </p:txBody>
      </p:sp>
      <p:sp>
        <p:nvSpPr>
          <p:cNvPr id="29" name="Picture Placeholder 6"/>
          <p:cNvSpPr>
            <a:spLocks noGrp="1"/>
          </p:cNvSpPr>
          <p:nvPr>
            <p:ph type="pic" sz="quarter" idx="85" hasCustomPrompt="1"/>
          </p:nvPr>
        </p:nvSpPr>
        <p:spPr>
          <a:xfrm>
            <a:off x="7794625" y="1667762"/>
            <a:ext cx="2232025" cy="3157869"/>
          </a:xfrm>
          <a:prstGeom prst="rect">
            <a:avLst/>
          </a:prstGeom>
        </p:spPr>
        <p:txBody>
          <a:bodyPr anchor="ctr"/>
          <a:lstStyle>
            <a:lvl1pPr marL="0" indent="0" algn="ctr">
              <a:buNone/>
              <a:defRPr sz="1200">
                <a:solidFill>
                  <a:schemeClr val="tx2"/>
                </a:solidFill>
                <a:latin typeface="Deutsche Bank Text" charset="0"/>
                <a:ea typeface="Deutsche Bank Text" charset="0"/>
                <a:cs typeface="Deutsche Bank Text" charset="0"/>
              </a:defRPr>
            </a:lvl1pPr>
          </a:lstStyle>
          <a:p>
            <a:r>
              <a:rPr lang="en-US" dirty="0"/>
              <a:t>Click to add picture</a:t>
            </a:r>
          </a:p>
        </p:txBody>
      </p:sp>
      <p:sp>
        <p:nvSpPr>
          <p:cNvPr id="30" name="Text Placeholder 9"/>
          <p:cNvSpPr>
            <a:spLocks noGrp="1"/>
          </p:cNvSpPr>
          <p:nvPr>
            <p:ph type="body" sz="quarter" idx="86" hasCustomPrompt="1"/>
          </p:nvPr>
        </p:nvSpPr>
        <p:spPr>
          <a:xfrm>
            <a:off x="7794625" y="5038062"/>
            <a:ext cx="2232026" cy="186292"/>
          </a:xfrm>
          <a:prstGeom prst="rect">
            <a:avLst/>
          </a:prstGeom>
        </p:spPr>
        <p:txBody>
          <a:bodyPr lIns="0" tIns="0" rIns="0" bIns="0"/>
          <a:lstStyle>
            <a:lvl1pPr marL="0" indent="0">
              <a:buNone/>
              <a:defRPr sz="1400">
                <a:solidFill>
                  <a:schemeClr val="tx1"/>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Blue 14pt</a:t>
            </a:r>
          </a:p>
        </p:txBody>
      </p:sp>
      <p:sp>
        <p:nvSpPr>
          <p:cNvPr id="31" name="Text Placeholder 9"/>
          <p:cNvSpPr>
            <a:spLocks noGrp="1"/>
          </p:cNvSpPr>
          <p:nvPr>
            <p:ph type="body" sz="quarter" idx="87" hasCustomPrompt="1"/>
          </p:nvPr>
        </p:nvSpPr>
        <p:spPr>
          <a:xfrm>
            <a:off x="7794624" y="5341091"/>
            <a:ext cx="2232025" cy="1044239"/>
          </a:xfrm>
          <a:prstGeom prst="rect">
            <a:avLst/>
          </a:prstGeom>
        </p:spPr>
        <p:txBody>
          <a:bodyPr lIns="0" tIns="0" rIns="0" bIns="0"/>
          <a:lstStyle>
            <a:lvl1pPr marL="108000" indent="-108000">
              <a:lnSpc>
                <a:spcPts val="1200"/>
              </a:lnSpc>
              <a:spcBef>
                <a:spcPts val="600"/>
              </a:spcBef>
              <a:buFont typeface="Arial" charset="0"/>
              <a:buChar char="•"/>
              <a:defRPr sz="1000">
                <a:solidFill>
                  <a:schemeClr val="tx2"/>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10pt</a:t>
            </a:r>
          </a:p>
        </p:txBody>
      </p:sp>
      <p:sp>
        <p:nvSpPr>
          <p:cNvPr id="27" name="Text Placeholder 6"/>
          <p:cNvSpPr>
            <a:spLocks noGrp="1"/>
          </p:cNvSpPr>
          <p:nvPr>
            <p:ph type="body" sz="quarter" idx="72" hasCustomPrompt="1"/>
          </p:nvPr>
        </p:nvSpPr>
        <p:spPr>
          <a:xfrm>
            <a:off x="702650" y="6764338"/>
            <a:ext cx="9324000" cy="268287"/>
          </a:xfrm>
          <a:prstGeom prst="rect">
            <a:avLst/>
          </a:prstGeom>
        </p:spPr>
        <p:txBody>
          <a:bodyPr lIns="0" tIns="0" rIns="0" bIns="0" anchor="b"/>
          <a:lstStyle>
            <a:lvl1pPr marL="0" indent="0">
              <a:lnSpc>
                <a:spcPts val="800"/>
              </a:lnSpc>
              <a:spcBef>
                <a:spcPts val="0"/>
              </a:spcBef>
              <a:buNone/>
              <a:defRPr sz="800">
                <a:solidFill>
                  <a:schemeClr val="tx2"/>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8pt</a:t>
            </a:r>
          </a:p>
        </p:txBody>
      </p:sp>
    </p:spTree>
    <p:extLst>
      <p:ext uri="{BB962C8B-B14F-4D97-AF65-F5344CB8AC3E}">
        <p14:creationId xmlns:p14="http://schemas.microsoft.com/office/powerpoint/2010/main" val="1065249287"/>
      </p:ext>
    </p:extLst>
  </p:cSld>
  <p:clrMapOvr>
    <a:masterClrMapping/>
  </p:clrMapOvr>
</p:sldLayout>
</file>

<file path=ppt/slideLayouts/slideLayout172.xml><?xml version="1.0" encoding="utf-8"?>
<p:sldLayout xmlns:a="http://schemas.openxmlformats.org/drawingml/2006/main" xmlns:r="http://schemas.openxmlformats.org/officeDocument/2006/relationships" xmlns:p="http://schemas.openxmlformats.org/presentationml/2006/main" preserve="1" userDrawn="1">
  <p:cSld name="40_Custom Layout">
    <p:spTree>
      <p:nvGrpSpPr>
        <p:cNvPr id="1" name=""/>
        <p:cNvGrpSpPr/>
        <p:nvPr/>
      </p:nvGrpSpPr>
      <p:grpSpPr>
        <a:xfrm>
          <a:off x="0" y="0"/>
          <a:ext cx="0" cy="0"/>
          <a:chOff x="0" y="0"/>
          <a:chExt cx="0" cy="0"/>
        </a:xfrm>
      </p:grpSpPr>
      <p:sp>
        <p:nvSpPr>
          <p:cNvPr id="3" name="Text Placeholder 2"/>
          <p:cNvSpPr>
            <a:spLocks noGrp="1"/>
          </p:cNvSpPr>
          <p:nvPr>
            <p:ph type="body" sz="quarter" idx="62" hasCustomPrompt="1"/>
          </p:nvPr>
        </p:nvSpPr>
        <p:spPr>
          <a:xfrm>
            <a:off x="701675" y="441325"/>
            <a:ext cx="2728091" cy="155645"/>
          </a:xfrm>
          <a:prstGeom prst="rect">
            <a:avLst/>
          </a:prstGeom>
        </p:spPr>
        <p:txBody>
          <a:bodyPr lIns="0" tIns="0" rIns="0" bIns="0"/>
          <a:lstStyle>
            <a:lvl1pPr marL="0" indent="0">
              <a:buNone/>
              <a:defRPr sz="997" b="0" i="0" baseline="0">
                <a:solidFill>
                  <a:schemeClr val="accent2"/>
                </a:solidFill>
                <a:latin typeface="Deutsche Bank Text" charset="0"/>
                <a:ea typeface="Deutsche Bank Text" charset="0"/>
                <a:cs typeface="Deutsche Bank Text" charset="0"/>
              </a:defRPr>
            </a:lvl1pPr>
            <a:lvl2pPr marL="455783" indent="0">
              <a:buNone/>
              <a:defRPr/>
            </a:lvl2pPr>
            <a:lvl3pPr marL="911565" indent="0">
              <a:buNone/>
              <a:defRPr/>
            </a:lvl3pPr>
            <a:lvl4pPr marL="1367348" indent="0">
              <a:buNone/>
              <a:defRPr/>
            </a:lvl4pPr>
            <a:lvl5pPr marL="1823131" indent="0">
              <a:buNone/>
              <a:defRPr/>
            </a:lvl5pPr>
          </a:lstStyle>
          <a:p>
            <a:pPr lvl="0"/>
            <a:r>
              <a:rPr lang="en-US" dirty="0"/>
              <a:t>Deutsche Bank Text Orange 10pt</a:t>
            </a:r>
          </a:p>
        </p:txBody>
      </p:sp>
      <p:sp>
        <p:nvSpPr>
          <p:cNvPr id="4" name="Text Placeholder 5"/>
          <p:cNvSpPr>
            <a:spLocks noGrp="1"/>
          </p:cNvSpPr>
          <p:nvPr>
            <p:ph type="body" sz="quarter" idx="63" hasCustomPrompt="1"/>
          </p:nvPr>
        </p:nvSpPr>
        <p:spPr>
          <a:xfrm>
            <a:off x="701674" y="824430"/>
            <a:ext cx="8532813" cy="478908"/>
          </a:xfrm>
          <a:prstGeom prst="rect">
            <a:avLst/>
          </a:prstGeom>
        </p:spPr>
        <p:txBody>
          <a:bodyPr lIns="0" tIns="0" rIns="0" bIns="0"/>
          <a:lstStyle>
            <a:lvl1pPr marL="0" indent="0">
              <a:lnSpc>
                <a:spcPts val="4000"/>
              </a:lnSpc>
              <a:spcBef>
                <a:spcPts val="0"/>
              </a:spcBef>
              <a:buNone/>
              <a:defRPr sz="3600" baseline="0">
                <a:solidFill>
                  <a:schemeClr val="tx1"/>
                </a:solidFill>
                <a:latin typeface="Deutsche Bank Display" charset="0"/>
                <a:ea typeface="Deutsche Bank Display" charset="0"/>
                <a:cs typeface="Deutsche Bank Display" charset="0"/>
              </a:defRPr>
            </a:lvl1pPr>
            <a:lvl2pPr marL="455783" indent="0">
              <a:buNone/>
              <a:defRPr sz="3600">
                <a:latin typeface="Deutsche Bank Display Beta" charset="0"/>
                <a:ea typeface="Deutsche Bank Display Beta" charset="0"/>
                <a:cs typeface="Deutsche Bank Display Beta" charset="0"/>
              </a:defRPr>
            </a:lvl2pPr>
            <a:lvl3pPr marL="911566" indent="0">
              <a:buNone/>
              <a:defRPr sz="3600">
                <a:latin typeface="Deutsche Bank Display Beta" charset="0"/>
                <a:ea typeface="Deutsche Bank Display Beta" charset="0"/>
                <a:cs typeface="Deutsche Bank Display Beta" charset="0"/>
              </a:defRPr>
            </a:lvl3pPr>
            <a:lvl4pPr marL="1367348" indent="0">
              <a:buNone/>
              <a:defRPr sz="3600">
                <a:latin typeface="Deutsche Bank Display Beta" charset="0"/>
                <a:ea typeface="Deutsche Bank Display Beta" charset="0"/>
                <a:cs typeface="Deutsche Bank Display Beta" charset="0"/>
              </a:defRPr>
            </a:lvl4pPr>
            <a:lvl5pPr marL="1823131" indent="0">
              <a:buNone/>
              <a:defRPr sz="3600">
                <a:latin typeface="Deutsche Bank Display Beta" charset="0"/>
                <a:ea typeface="Deutsche Bank Display Beta" charset="0"/>
                <a:cs typeface="Deutsche Bank Display Beta" charset="0"/>
              </a:defRPr>
            </a:lvl5pPr>
          </a:lstStyle>
          <a:p>
            <a:pPr lvl="0"/>
            <a:r>
              <a:rPr lang="en-US" dirty="0"/>
              <a:t>Deutsche Bank Display Dark Blue 36pt</a:t>
            </a:r>
          </a:p>
        </p:txBody>
      </p:sp>
      <p:sp>
        <p:nvSpPr>
          <p:cNvPr id="8" name="Picture Placeholder 8"/>
          <p:cNvSpPr>
            <a:spLocks noGrp="1"/>
          </p:cNvSpPr>
          <p:nvPr>
            <p:ph type="pic" sz="quarter" idx="65" hasCustomPrompt="1"/>
          </p:nvPr>
        </p:nvSpPr>
        <p:spPr>
          <a:xfrm>
            <a:off x="720000" y="2867108"/>
            <a:ext cx="364217" cy="364218"/>
          </a:xfrm>
          <a:prstGeom prst="rect">
            <a:avLst/>
          </a:prstGeom>
        </p:spPr>
        <p:txBody>
          <a:bodyPr lIns="0" tIns="0" rIns="0" bIns="0" anchor="ctr"/>
          <a:lstStyle>
            <a:lvl1pPr marL="0" indent="0" algn="ctr">
              <a:buNone/>
              <a:defRPr sz="1000">
                <a:solidFill>
                  <a:schemeClr val="tx2"/>
                </a:solidFill>
                <a:latin typeface="Deutsche Bank Text" charset="0"/>
                <a:ea typeface="Deutsche Bank Text" charset="0"/>
                <a:cs typeface="Deutsche Bank Text" charset="0"/>
              </a:defRPr>
            </a:lvl1pPr>
          </a:lstStyle>
          <a:p>
            <a:r>
              <a:rPr lang="en-US" dirty="0"/>
              <a:t>[Icon]</a:t>
            </a:r>
          </a:p>
        </p:txBody>
      </p:sp>
      <p:sp>
        <p:nvSpPr>
          <p:cNvPr id="10" name="Text Placeholder 9"/>
          <p:cNvSpPr>
            <a:spLocks noGrp="1"/>
          </p:cNvSpPr>
          <p:nvPr>
            <p:ph type="body" sz="quarter" idx="73" hasCustomPrompt="1"/>
          </p:nvPr>
        </p:nvSpPr>
        <p:spPr>
          <a:xfrm>
            <a:off x="1457324" y="2852738"/>
            <a:ext cx="2657475" cy="787400"/>
          </a:xfrm>
          <a:prstGeom prst="rect">
            <a:avLst/>
          </a:prstGeom>
        </p:spPr>
        <p:txBody>
          <a:bodyPr lIns="0" tIns="0" rIns="0" bIns="0"/>
          <a:lstStyle>
            <a:lvl1pPr marL="0" indent="0">
              <a:lnSpc>
                <a:spcPts val="1200"/>
              </a:lnSpc>
              <a:spcBef>
                <a:spcPts val="0"/>
              </a:spcBef>
              <a:buNone/>
              <a:defRPr sz="1000">
                <a:solidFill>
                  <a:schemeClr val="tx2"/>
                </a:solidFill>
                <a:latin typeface="Deutsche Bank Text" charset="0"/>
                <a:ea typeface="Deutsche Bank Text" charset="0"/>
                <a:cs typeface="Deutsche Bank Text" charset="0"/>
              </a:defRPr>
            </a:lvl1pPr>
            <a:lvl2pPr marL="455783" indent="0">
              <a:buNone/>
              <a:defRPr sz="1000">
                <a:latin typeface="Deutsche Bank Text Beta" charset="0"/>
                <a:ea typeface="Deutsche Bank Text Beta" charset="0"/>
                <a:cs typeface="Deutsche Bank Text Beta" charset="0"/>
              </a:defRPr>
            </a:lvl2pPr>
            <a:lvl3pPr marL="911566" indent="0">
              <a:buNone/>
              <a:defRPr sz="1000">
                <a:latin typeface="Deutsche Bank Text Beta" charset="0"/>
                <a:ea typeface="Deutsche Bank Text Beta" charset="0"/>
                <a:cs typeface="Deutsche Bank Text Beta" charset="0"/>
              </a:defRPr>
            </a:lvl3pPr>
            <a:lvl4pPr marL="1367348" indent="0">
              <a:buNone/>
              <a:defRPr sz="1000">
                <a:latin typeface="Deutsche Bank Text Beta" charset="0"/>
                <a:ea typeface="Deutsche Bank Text Beta" charset="0"/>
                <a:cs typeface="Deutsche Bank Text Beta" charset="0"/>
              </a:defRPr>
            </a:lvl4pPr>
            <a:lvl5pPr marL="1823131" indent="0">
              <a:buNone/>
              <a:defRPr sz="1000">
                <a:latin typeface="Deutsche Bank Text Beta" charset="0"/>
                <a:ea typeface="Deutsche Bank Text Beta" charset="0"/>
                <a:cs typeface="Deutsche Bank Text Beta" charset="0"/>
              </a:defRPr>
            </a:lvl5pPr>
          </a:lstStyle>
          <a:p>
            <a:pPr lvl="0"/>
            <a:r>
              <a:rPr lang="en-US" dirty="0"/>
              <a:t>Deutsche Bank Text Dark Grey 10pt</a:t>
            </a:r>
          </a:p>
        </p:txBody>
      </p:sp>
      <p:sp>
        <p:nvSpPr>
          <p:cNvPr id="11" name="Picture Placeholder 8"/>
          <p:cNvSpPr>
            <a:spLocks noGrp="1"/>
          </p:cNvSpPr>
          <p:nvPr>
            <p:ph type="pic" sz="quarter" idx="74" hasCustomPrompt="1"/>
          </p:nvPr>
        </p:nvSpPr>
        <p:spPr>
          <a:xfrm>
            <a:off x="720000" y="3959308"/>
            <a:ext cx="364217" cy="364218"/>
          </a:xfrm>
          <a:prstGeom prst="rect">
            <a:avLst/>
          </a:prstGeom>
        </p:spPr>
        <p:txBody>
          <a:bodyPr lIns="0" tIns="0" rIns="0" bIns="0" anchor="ctr"/>
          <a:lstStyle>
            <a:lvl1pPr marL="0" indent="0" algn="ctr">
              <a:buNone/>
              <a:defRPr sz="1000">
                <a:solidFill>
                  <a:schemeClr val="tx2"/>
                </a:solidFill>
                <a:latin typeface="Deutsche Bank Text" charset="0"/>
                <a:ea typeface="Deutsche Bank Text" charset="0"/>
                <a:cs typeface="Deutsche Bank Text" charset="0"/>
              </a:defRPr>
            </a:lvl1pPr>
          </a:lstStyle>
          <a:p>
            <a:r>
              <a:rPr lang="en-US" dirty="0"/>
              <a:t>[Icon]</a:t>
            </a:r>
          </a:p>
        </p:txBody>
      </p:sp>
      <p:sp>
        <p:nvSpPr>
          <p:cNvPr id="12" name="Text Placeholder 9"/>
          <p:cNvSpPr>
            <a:spLocks noGrp="1"/>
          </p:cNvSpPr>
          <p:nvPr>
            <p:ph type="body" sz="quarter" idx="75" hasCustomPrompt="1"/>
          </p:nvPr>
        </p:nvSpPr>
        <p:spPr>
          <a:xfrm>
            <a:off x="1457324" y="3944938"/>
            <a:ext cx="2657475" cy="787400"/>
          </a:xfrm>
          <a:prstGeom prst="rect">
            <a:avLst/>
          </a:prstGeom>
        </p:spPr>
        <p:txBody>
          <a:bodyPr lIns="0" tIns="0" rIns="0" bIns="0"/>
          <a:lstStyle>
            <a:lvl1pPr marL="0" indent="0">
              <a:lnSpc>
                <a:spcPts val="1200"/>
              </a:lnSpc>
              <a:spcBef>
                <a:spcPts val="0"/>
              </a:spcBef>
              <a:buNone/>
              <a:defRPr sz="1000">
                <a:solidFill>
                  <a:schemeClr val="tx2"/>
                </a:solidFill>
                <a:latin typeface="Deutsche Bank Text" charset="0"/>
                <a:ea typeface="Deutsche Bank Text" charset="0"/>
                <a:cs typeface="Deutsche Bank Text" charset="0"/>
              </a:defRPr>
            </a:lvl1pPr>
            <a:lvl2pPr marL="455783" indent="0">
              <a:buNone/>
              <a:defRPr sz="1000">
                <a:latin typeface="Deutsche Bank Text Beta" charset="0"/>
                <a:ea typeface="Deutsche Bank Text Beta" charset="0"/>
                <a:cs typeface="Deutsche Bank Text Beta" charset="0"/>
              </a:defRPr>
            </a:lvl2pPr>
            <a:lvl3pPr marL="911566" indent="0">
              <a:buNone/>
              <a:defRPr sz="1000">
                <a:latin typeface="Deutsche Bank Text Beta" charset="0"/>
                <a:ea typeface="Deutsche Bank Text Beta" charset="0"/>
                <a:cs typeface="Deutsche Bank Text Beta" charset="0"/>
              </a:defRPr>
            </a:lvl3pPr>
            <a:lvl4pPr marL="1367348" indent="0">
              <a:buNone/>
              <a:defRPr sz="1000">
                <a:latin typeface="Deutsche Bank Text Beta" charset="0"/>
                <a:ea typeface="Deutsche Bank Text Beta" charset="0"/>
                <a:cs typeface="Deutsche Bank Text Beta" charset="0"/>
              </a:defRPr>
            </a:lvl4pPr>
            <a:lvl5pPr marL="1823131" indent="0">
              <a:buNone/>
              <a:defRPr sz="1000">
                <a:latin typeface="Deutsche Bank Text Beta" charset="0"/>
                <a:ea typeface="Deutsche Bank Text Beta" charset="0"/>
                <a:cs typeface="Deutsche Bank Text Beta" charset="0"/>
              </a:defRPr>
            </a:lvl5pPr>
          </a:lstStyle>
          <a:p>
            <a:pPr lvl="0"/>
            <a:r>
              <a:rPr lang="en-US" dirty="0"/>
              <a:t>Deutsche Bank Text Dark Grey 10pt</a:t>
            </a:r>
          </a:p>
        </p:txBody>
      </p:sp>
      <p:sp>
        <p:nvSpPr>
          <p:cNvPr id="13" name="Picture Placeholder 8"/>
          <p:cNvSpPr>
            <a:spLocks noGrp="1"/>
          </p:cNvSpPr>
          <p:nvPr>
            <p:ph type="pic" sz="quarter" idx="76" hasCustomPrompt="1"/>
          </p:nvPr>
        </p:nvSpPr>
        <p:spPr>
          <a:xfrm>
            <a:off x="720000" y="5027314"/>
            <a:ext cx="364217" cy="364218"/>
          </a:xfrm>
          <a:prstGeom prst="rect">
            <a:avLst/>
          </a:prstGeom>
        </p:spPr>
        <p:txBody>
          <a:bodyPr lIns="0" tIns="0" rIns="0" bIns="0" anchor="ctr"/>
          <a:lstStyle>
            <a:lvl1pPr marL="0" indent="0" algn="ctr">
              <a:buNone/>
              <a:defRPr sz="1000">
                <a:solidFill>
                  <a:schemeClr val="tx2"/>
                </a:solidFill>
                <a:latin typeface="Deutsche Bank Text" charset="0"/>
                <a:ea typeface="Deutsche Bank Text" charset="0"/>
                <a:cs typeface="Deutsche Bank Text" charset="0"/>
              </a:defRPr>
            </a:lvl1pPr>
          </a:lstStyle>
          <a:p>
            <a:r>
              <a:rPr lang="en-US" dirty="0"/>
              <a:t>[Icon]</a:t>
            </a:r>
          </a:p>
        </p:txBody>
      </p:sp>
      <p:sp>
        <p:nvSpPr>
          <p:cNvPr id="14" name="Text Placeholder 9"/>
          <p:cNvSpPr>
            <a:spLocks noGrp="1"/>
          </p:cNvSpPr>
          <p:nvPr>
            <p:ph type="body" sz="quarter" idx="77" hasCustomPrompt="1"/>
          </p:nvPr>
        </p:nvSpPr>
        <p:spPr>
          <a:xfrm>
            <a:off x="1457324" y="5012944"/>
            <a:ext cx="2657475" cy="787400"/>
          </a:xfrm>
          <a:prstGeom prst="rect">
            <a:avLst/>
          </a:prstGeom>
        </p:spPr>
        <p:txBody>
          <a:bodyPr lIns="0" tIns="0" rIns="0" bIns="0"/>
          <a:lstStyle>
            <a:lvl1pPr marL="0" indent="0">
              <a:lnSpc>
                <a:spcPts val="1200"/>
              </a:lnSpc>
              <a:spcBef>
                <a:spcPts val="0"/>
              </a:spcBef>
              <a:buNone/>
              <a:defRPr sz="1000">
                <a:solidFill>
                  <a:schemeClr val="tx2"/>
                </a:solidFill>
                <a:latin typeface="Deutsche Bank Text" charset="0"/>
                <a:ea typeface="Deutsche Bank Text" charset="0"/>
                <a:cs typeface="Deutsche Bank Text" charset="0"/>
              </a:defRPr>
            </a:lvl1pPr>
            <a:lvl2pPr marL="455783" indent="0">
              <a:buNone/>
              <a:defRPr sz="1000">
                <a:latin typeface="Deutsche Bank Text Beta" charset="0"/>
                <a:ea typeface="Deutsche Bank Text Beta" charset="0"/>
                <a:cs typeface="Deutsche Bank Text Beta" charset="0"/>
              </a:defRPr>
            </a:lvl2pPr>
            <a:lvl3pPr marL="911566" indent="0">
              <a:buNone/>
              <a:defRPr sz="1000">
                <a:latin typeface="Deutsche Bank Text Beta" charset="0"/>
                <a:ea typeface="Deutsche Bank Text Beta" charset="0"/>
                <a:cs typeface="Deutsche Bank Text Beta" charset="0"/>
              </a:defRPr>
            </a:lvl3pPr>
            <a:lvl4pPr marL="1367348" indent="0">
              <a:buNone/>
              <a:defRPr sz="1000">
                <a:latin typeface="Deutsche Bank Text Beta" charset="0"/>
                <a:ea typeface="Deutsche Bank Text Beta" charset="0"/>
                <a:cs typeface="Deutsche Bank Text Beta" charset="0"/>
              </a:defRPr>
            </a:lvl4pPr>
            <a:lvl5pPr marL="1823131" indent="0">
              <a:buNone/>
              <a:defRPr sz="1000">
                <a:latin typeface="Deutsche Bank Text Beta" charset="0"/>
                <a:ea typeface="Deutsche Bank Text Beta" charset="0"/>
                <a:cs typeface="Deutsche Bank Text Beta" charset="0"/>
              </a:defRPr>
            </a:lvl5pPr>
          </a:lstStyle>
          <a:p>
            <a:pPr lvl="0"/>
            <a:r>
              <a:rPr lang="en-US" dirty="0"/>
              <a:t>Deutsche Bank Text Dark Grey 10pt</a:t>
            </a:r>
          </a:p>
        </p:txBody>
      </p:sp>
      <p:sp>
        <p:nvSpPr>
          <p:cNvPr id="15" name="Picture Placeholder 8"/>
          <p:cNvSpPr>
            <a:spLocks noGrp="1"/>
          </p:cNvSpPr>
          <p:nvPr>
            <p:ph type="pic" sz="quarter" idx="78" hasCustomPrompt="1"/>
          </p:nvPr>
        </p:nvSpPr>
        <p:spPr>
          <a:xfrm>
            <a:off x="5402067" y="2867108"/>
            <a:ext cx="364217" cy="364218"/>
          </a:xfrm>
          <a:prstGeom prst="rect">
            <a:avLst/>
          </a:prstGeom>
        </p:spPr>
        <p:txBody>
          <a:bodyPr lIns="0" tIns="0" rIns="0" bIns="0" anchor="ctr"/>
          <a:lstStyle>
            <a:lvl1pPr marL="0" indent="0" algn="ctr">
              <a:buNone/>
              <a:defRPr sz="1000">
                <a:solidFill>
                  <a:schemeClr val="tx2"/>
                </a:solidFill>
                <a:latin typeface="Deutsche Bank Text" charset="0"/>
                <a:ea typeface="Deutsche Bank Text" charset="0"/>
                <a:cs typeface="Deutsche Bank Text" charset="0"/>
              </a:defRPr>
            </a:lvl1pPr>
          </a:lstStyle>
          <a:p>
            <a:r>
              <a:rPr lang="en-US" dirty="0"/>
              <a:t>[Icon]</a:t>
            </a:r>
          </a:p>
        </p:txBody>
      </p:sp>
      <p:sp>
        <p:nvSpPr>
          <p:cNvPr id="16" name="Text Placeholder 9"/>
          <p:cNvSpPr>
            <a:spLocks noGrp="1"/>
          </p:cNvSpPr>
          <p:nvPr>
            <p:ph type="body" sz="quarter" idx="79" hasCustomPrompt="1"/>
          </p:nvPr>
        </p:nvSpPr>
        <p:spPr>
          <a:xfrm>
            <a:off x="6210299" y="2852738"/>
            <a:ext cx="2586567" cy="787400"/>
          </a:xfrm>
          <a:prstGeom prst="rect">
            <a:avLst/>
          </a:prstGeom>
        </p:spPr>
        <p:txBody>
          <a:bodyPr lIns="0" tIns="0" rIns="0" bIns="0"/>
          <a:lstStyle>
            <a:lvl1pPr marL="0" indent="0">
              <a:lnSpc>
                <a:spcPts val="1200"/>
              </a:lnSpc>
              <a:spcBef>
                <a:spcPts val="0"/>
              </a:spcBef>
              <a:buNone/>
              <a:defRPr sz="1000">
                <a:solidFill>
                  <a:schemeClr val="tx2"/>
                </a:solidFill>
                <a:latin typeface="Deutsche Bank Text" charset="0"/>
                <a:ea typeface="Deutsche Bank Text" charset="0"/>
                <a:cs typeface="Deutsche Bank Text" charset="0"/>
              </a:defRPr>
            </a:lvl1pPr>
            <a:lvl2pPr marL="455783" indent="0">
              <a:buNone/>
              <a:defRPr sz="1000">
                <a:latin typeface="Deutsche Bank Text Beta" charset="0"/>
                <a:ea typeface="Deutsche Bank Text Beta" charset="0"/>
                <a:cs typeface="Deutsche Bank Text Beta" charset="0"/>
              </a:defRPr>
            </a:lvl2pPr>
            <a:lvl3pPr marL="911566" indent="0">
              <a:buNone/>
              <a:defRPr sz="1000">
                <a:latin typeface="Deutsche Bank Text Beta" charset="0"/>
                <a:ea typeface="Deutsche Bank Text Beta" charset="0"/>
                <a:cs typeface="Deutsche Bank Text Beta" charset="0"/>
              </a:defRPr>
            </a:lvl3pPr>
            <a:lvl4pPr marL="1367348" indent="0">
              <a:buNone/>
              <a:defRPr sz="1000">
                <a:latin typeface="Deutsche Bank Text Beta" charset="0"/>
                <a:ea typeface="Deutsche Bank Text Beta" charset="0"/>
                <a:cs typeface="Deutsche Bank Text Beta" charset="0"/>
              </a:defRPr>
            </a:lvl4pPr>
            <a:lvl5pPr marL="1823131" indent="0">
              <a:buNone/>
              <a:defRPr sz="1000">
                <a:latin typeface="Deutsche Bank Text Beta" charset="0"/>
                <a:ea typeface="Deutsche Bank Text Beta" charset="0"/>
                <a:cs typeface="Deutsche Bank Text Beta" charset="0"/>
              </a:defRPr>
            </a:lvl5pPr>
          </a:lstStyle>
          <a:p>
            <a:pPr lvl="0"/>
            <a:r>
              <a:rPr lang="en-US" dirty="0"/>
              <a:t>Deutsche Bank Text Dark Grey 10pt</a:t>
            </a:r>
          </a:p>
        </p:txBody>
      </p:sp>
      <p:sp>
        <p:nvSpPr>
          <p:cNvPr id="17" name="Picture Placeholder 8"/>
          <p:cNvSpPr>
            <a:spLocks noGrp="1"/>
          </p:cNvSpPr>
          <p:nvPr>
            <p:ph type="pic" sz="quarter" idx="80" hasCustomPrompt="1"/>
          </p:nvPr>
        </p:nvSpPr>
        <p:spPr>
          <a:xfrm>
            <a:off x="5402067" y="3959308"/>
            <a:ext cx="364217" cy="364218"/>
          </a:xfrm>
          <a:prstGeom prst="rect">
            <a:avLst/>
          </a:prstGeom>
        </p:spPr>
        <p:txBody>
          <a:bodyPr lIns="0" tIns="0" rIns="0" bIns="0" anchor="ctr"/>
          <a:lstStyle>
            <a:lvl1pPr marL="0" indent="0" algn="ctr">
              <a:buNone/>
              <a:defRPr sz="1000">
                <a:solidFill>
                  <a:schemeClr val="tx2"/>
                </a:solidFill>
                <a:latin typeface="Deutsche Bank Text" charset="0"/>
                <a:ea typeface="Deutsche Bank Text" charset="0"/>
                <a:cs typeface="Deutsche Bank Text" charset="0"/>
              </a:defRPr>
            </a:lvl1pPr>
          </a:lstStyle>
          <a:p>
            <a:r>
              <a:rPr lang="en-US" dirty="0"/>
              <a:t>[Icon]</a:t>
            </a:r>
          </a:p>
        </p:txBody>
      </p:sp>
      <p:sp>
        <p:nvSpPr>
          <p:cNvPr id="18" name="Text Placeholder 9"/>
          <p:cNvSpPr>
            <a:spLocks noGrp="1"/>
          </p:cNvSpPr>
          <p:nvPr>
            <p:ph type="body" sz="quarter" idx="81" hasCustomPrompt="1"/>
          </p:nvPr>
        </p:nvSpPr>
        <p:spPr>
          <a:xfrm>
            <a:off x="6210299" y="3944938"/>
            <a:ext cx="2586567" cy="787400"/>
          </a:xfrm>
          <a:prstGeom prst="rect">
            <a:avLst/>
          </a:prstGeom>
        </p:spPr>
        <p:txBody>
          <a:bodyPr lIns="0" tIns="0" rIns="0" bIns="0"/>
          <a:lstStyle>
            <a:lvl1pPr marL="0" indent="0">
              <a:lnSpc>
                <a:spcPts val="1200"/>
              </a:lnSpc>
              <a:spcBef>
                <a:spcPts val="0"/>
              </a:spcBef>
              <a:buNone/>
              <a:defRPr sz="1000">
                <a:solidFill>
                  <a:schemeClr val="tx2"/>
                </a:solidFill>
                <a:latin typeface="Deutsche Bank Text" charset="0"/>
                <a:ea typeface="Deutsche Bank Text" charset="0"/>
                <a:cs typeface="Deutsche Bank Text" charset="0"/>
              </a:defRPr>
            </a:lvl1pPr>
            <a:lvl2pPr marL="455783" indent="0">
              <a:buNone/>
              <a:defRPr sz="1000">
                <a:latin typeface="Deutsche Bank Text Beta" charset="0"/>
                <a:ea typeface="Deutsche Bank Text Beta" charset="0"/>
                <a:cs typeface="Deutsche Bank Text Beta" charset="0"/>
              </a:defRPr>
            </a:lvl2pPr>
            <a:lvl3pPr marL="911566" indent="0">
              <a:buNone/>
              <a:defRPr sz="1000">
                <a:latin typeface="Deutsche Bank Text Beta" charset="0"/>
                <a:ea typeface="Deutsche Bank Text Beta" charset="0"/>
                <a:cs typeface="Deutsche Bank Text Beta" charset="0"/>
              </a:defRPr>
            </a:lvl3pPr>
            <a:lvl4pPr marL="1367348" indent="0">
              <a:buNone/>
              <a:defRPr sz="1000">
                <a:latin typeface="Deutsche Bank Text Beta" charset="0"/>
                <a:ea typeface="Deutsche Bank Text Beta" charset="0"/>
                <a:cs typeface="Deutsche Bank Text Beta" charset="0"/>
              </a:defRPr>
            </a:lvl4pPr>
            <a:lvl5pPr marL="1823131" indent="0">
              <a:buNone/>
              <a:defRPr sz="1000">
                <a:latin typeface="Deutsche Bank Text Beta" charset="0"/>
                <a:ea typeface="Deutsche Bank Text Beta" charset="0"/>
                <a:cs typeface="Deutsche Bank Text Beta" charset="0"/>
              </a:defRPr>
            </a:lvl5pPr>
          </a:lstStyle>
          <a:p>
            <a:pPr lvl="0"/>
            <a:r>
              <a:rPr lang="en-US" dirty="0"/>
              <a:t>Deutsche Bank Text Dark Grey 10pt</a:t>
            </a:r>
          </a:p>
        </p:txBody>
      </p:sp>
      <p:sp>
        <p:nvSpPr>
          <p:cNvPr id="19" name="Picture Placeholder 8"/>
          <p:cNvSpPr>
            <a:spLocks noGrp="1"/>
          </p:cNvSpPr>
          <p:nvPr>
            <p:ph type="pic" sz="quarter" idx="82" hasCustomPrompt="1"/>
          </p:nvPr>
        </p:nvSpPr>
        <p:spPr>
          <a:xfrm>
            <a:off x="5402067" y="5027314"/>
            <a:ext cx="364217" cy="364218"/>
          </a:xfrm>
          <a:prstGeom prst="rect">
            <a:avLst/>
          </a:prstGeom>
        </p:spPr>
        <p:txBody>
          <a:bodyPr lIns="0" tIns="0" rIns="0" bIns="0" anchor="ctr"/>
          <a:lstStyle>
            <a:lvl1pPr marL="0" indent="0" algn="ctr">
              <a:buNone/>
              <a:defRPr sz="1000">
                <a:solidFill>
                  <a:schemeClr val="tx2"/>
                </a:solidFill>
                <a:latin typeface="Deutsche Bank Text" charset="0"/>
                <a:ea typeface="Deutsche Bank Text" charset="0"/>
                <a:cs typeface="Deutsche Bank Text" charset="0"/>
              </a:defRPr>
            </a:lvl1pPr>
          </a:lstStyle>
          <a:p>
            <a:r>
              <a:rPr lang="en-US" dirty="0"/>
              <a:t>[Icon]</a:t>
            </a:r>
          </a:p>
        </p:txBody>
      </p:sp>
      <p:sp>
        <p:nvSpPr>
          <p:cNvPr id="20" name="Text Placeholder 9"/>
          <p:cNvSpPr>
            <a:spLocks noGrp="1"/>
          </p:cNvSpPr>
          <p:nvPr>
            <p:ph type="body" sz="quarter" idx="83" hasCustomPrompt="1"/>
          </p:nvPr>
        </p:nvSpPr>
        <p:spPr>
          <a:xfrm>
            <a:off x="6210299" y="5012944"/>
            <a:ext cx="2586567" cy="787400"/>
          </a:xfrm>
          <a:prstGeom prst="rect">
            <a:avLst/>
          </a:prstGeom>
        </p:spPr>
        <p:txBody>
          <a:bodyPr lIns="0" tIns="0" rIns="0" bIns="0"/>
          <a:lstStyle>
            <a:lvl1pPr marL="0" indent="0">
              <a:lnSpc>
                <a:spcPts val="1200"/>
              </a:lnSpc>
              <a:spcBef>
                <a:spcPts val="0"/>
              </a:spcBef>
              <a:buNone/>
              <a:defRPr sz="1000">
                <a:solidFill>
                  <a:schemeClr val="tx2"/>
                </a:solidFill>
                <a:latin typeface="Deutsche Bank Text" charset="0"/>
                <a:ea typeface="Deutsche Bank Text" charset="0"/>
                <a:cs typeface="Deutsche Bank Text" charset="0"/>
              </a:defRPr>
            </a:lvl1pPr>
            <a:lvl2pPr marL="455783" indent="0">
              <a:buNone/>
              <a:defRPr sz="1000">
                <a:latin typeface="Deutsche Bank Text Beta" charset="0"/>
                <a:ea typeface="Deutsche Bank Text Beta" charset="0"/>
                <a:cs typeface="Deutsche Bank Text Beta" charset="0"/>
              </a:defRPr>
            </a:lvl2pPr>
            <a:lvl3pPr marL="911566" indent="0">
              <a:buNone/>
              <a:defRPr sz="1000">
                <a:latin typeface="Deutsche Bank Text Beta" charset="0"/>
                <a:ea typeface="Deutsche Bank Text Beta" charset="0"/>
                <a:cs typeface="Deutsche Bank Text Beta" charset="0"/>
              </a:defRPr>
            </a:lvl3pPr>
            <a:lvl4pPr marL="1367348" indent="0">
              <a:buNone/>
              <a:defRPr sz="1000">
                <a:latin typeface="Deutsche Bank Text Beta" charset="0"/>
                <a:ea typeface="Deutsche Bank Text Beta" charset="0"/>
                <a:cs typeface="Deutsche Bank Text Beta" charset="0"/>
              </a:defRPr>
            </a:lvl4pPr>
            <a:lvl5pPr marL="1823131" indent="0">
              <a:buNone/>
              <a:defRPr sz="1000">
                <a:latin typeface="Deutsche Bank Text Beta" charset="0"/>
                <a:ea typeface="Deutsche Bank Text Beta" charset="0"/>
                <a:cs typeface="Deutsche Bank Text Beta" charset="0"/>
              </a:defRPr>
            </a:lvl5pPr>
          </a:lstStyle>
          <a:p>
            <a:pPr lvl="0"/>
            <a:r>
              <a:rPr lang="en-US" dirty="0"/>
              <a:t>Deutsche Bank Text Dark Grey 10pt</a:t>
            </a:r>
          </a:p>
        </p:txBody>
      </p:sp>
      <p:sp>
        <p:nvSpPr>
          <p:cNvPr id="22" name="Text Placeholder 6"/>
          <p:cNvSpPr>
            <a:spLocks noGrp="1"/>
          </p:cNvSpPr>
          <p:nvPr>
            <p:ph type="body" sz="quarter" idx="72" hasCustomPrompt="1"/>
          </p:nvPr>
        </p:nvSpPr>
        <p:spPr>
          <a:xfrm>
            <a:off x="702650" y="6764338"/>
            <a:ext cx="9324000" cy="268287"/>
          </a:xfrm>
          <a:prstGeom prst="rect">
            <a:avLst/>
          </a:prstGeom>
        </p:spPr>
        <p:txBody>
          <a:bodyPr lIns="0" tIns="0" rIns="0" bIns="0" anchor="b"/>
          <a:lstStyle>
            <a:lvl1pPr marL="0" indent="0">
              <a:lnSpc>
                <a:spcPts val="800"/>
              </a:lnSpc>
              <a:spcBef>
                <a:spcPts val="0"/>
              </a:spcBef>
              <a:buNone/>
              <a:defRPr sz="800">
                <a:solidFill>
                  <a:schemeClr val="tx2"/>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8pt</a:t>
            </a:r>
          </a:p>
        </p:txBody>
      </p:sp>
    </p:spTree>
    <p:extLst>
      <p:ext uri="{BB962C8B-B14F-4D97-AF65-F5344CB8AC3E}">
        <p14:creationId xmlns:p14="http://schemas.microsoft.com/office/powerpoint/2010/main" val="96032472"/>
      </p:ext>
    </p:extLst>
  </p:cSld>
  <p:clrMapOvr>
    <a:masterClrMapping/>
  </p:clrMapOvr>
</p:sldLayout>
</file>

<file path=ppt/slideLayouts/slideLayout173.xml><?xml version="1.0" encoding="utf-8"?>
<p:sldLayout xmlns:a="http://schemas.openxmlformats.org/drawingml/2006/main" xmlns:r="http://schemas.openxmlformats.org/officeDocument/2006/relationships" xmlns:p="http://schemas.openxmlformats.org/presentationml/2006/main" preserve="1" userDrawn="1">
  <p:cSld name="41_Custom Layout">
    <p:spTree>
      <p:nvGrpSpPr>
        <p:cNvPr id="1" name=""/>
        <p:cNvGrpSpPr/>
        <p:nvPr/>
      </p:nvGrpSpPr>
      <p:grpSpPr>
        <a:xfrm>
          <a:off x="0" y="0"/>
          <a:ext cx="0" cy="0"/>
          <a:chOff x="0" y="0"/>
          <a:chExt cx="0" cy="0"/>
        </a:xfrm>
      </p:grpSpPr>
      <p:sp>
        <p:nvSpPr>
          <p:cNvPr id="4" name="Text Placeholder 2"/>
          <p:cNvSpPr>
            <a:spLocks noGrp="1"/>
          </p:cNvSpPr>
          <p:nvPr>
            <p:ph type="body" sz="quarter" idx="62" hasCustomPrompt="1"/>
          </p:nvPr>
        </p:nvSpPr>
        <p:spPr>
          <a:xfrm>
            <a:off x="701675" y="441325"/>
            <a:ext cx="2728091" cy="155645"/>
          </a:xfrm>
          <a:prstGeom prst="rect">
            <a:avLst/>
          </a:prstGeom>
        </p:spPr>
        <p:txBody>
          <a:bodyPr lIns="0" tIns="0" rIns="0" bIns="0"/>
          <a:lstStyle>
            <a:lvl1pPr marL="0" indent="0">
              <a:buNone/>
              <a:defRPr sz="997" b="0" i="0" baseline="0">
                <a:solidFill>
                  <a:schemeClr val="accent2"/>
                </a:solidFill>
                <a:latin typeface="Deutsche Bank Text" charset="0"/>
                <a:ea typeface="Deutsche Bank Text" charset="0"/>
                <a:cs typeface="Deutsche Bank Text" charset="0"/>
              </a:defRPr>
            </a:lvl1pPr>
            <a:lvl2pPr marL="455783" indent="0">
              <a:buNone/>
              <a:defRPr/>
            </a:lvl2pPr>
            <a:lvl3pPr marL="911565" indent="0">
              <a:buNone/>
              <a:defRPr/>
            </a:lvl3pPr>
            <a:lvl4pPr marL="1367348" indent="0">
              <a:buNone/>
              <a:defRPr/>
            </a:lvl4pPr>
            <a:lvl5pPr marL="1823131" indent="0">
              <a:buNone/>
              <a:defRPr/>
            </a:lvl5pPr>
          </a:lstStyle>
          <a:p>
            <a:pPr lvl="0"/>
            <a:r>
              <a:rPr lang="en-US" dirty="0"/>
              <a:t>Deutsche Bank Text Orange 10pt</a:t>
            </a:r>
          </a:p>
        </p:txBody>
      </p:sp>
      <p:sp>
        <p:nvSpPr>
          <p:cNvPr id="5" name="TextBox 4"/>
          <p:cNvSpPr txBox="1"/>
          <p:nvPr userDrawn="1"/>
        </p:nvSpPr>
        <p:spPr>
          <a:xfrm>
            <a:off x="720000" y="6937248"/>
            <a:ext cx="1620636" cy="123111"/>
          </a:xfrm>
          <a:prstGeom prst="rect">
            <a:avLst/>
          </a:prstGeom>
          <a:noFill/>
        </p:spPr>
        <p:txBody>
          <a:bodyPr wrap="none" lIns="0" tIns="0" rIns="0" bIns="0" rtlCol="0">
            <a:spAutoFit/>
          </a:bodyPr>
          <a:lstStyle/>
          <a:p>
            <a:r>
              <a:rPr lang="en-GB" sz="800" dirty="0">
                <a:solidFill>
                  <a:srgbClr val="535B61"/>
                </a:solidFill>
                <a:latin typeface="Deutsche Bank Text" charset="0"/>
                <a:ea typeface="Deutsche Bank Text" charset="0"/>
                <a:cs typeface="Deutsche Bank Text" charset="0"/>
              </a:rPr>
              <a:t>Deutsche Bank Text Dark Grey 8pt</a:t>
            </a:r>
          </a:p>
        </p:txBody>
      </p:sp>
      <p:sp>
        <p:nvSpPr>
          <p:cNvPr id="7" name="Text Placeholder 6"/>
          <p:cNvSpPr>
            <a:spLocks noGrp="1"/>
          </p:cNvSpPr>
          <p:nvPr>
            <p:ph type="body" sz="quarter" idx="63" hasCustomPrompt="1"/>
          </p:nvPr>
        </p:nvSpPr>
        <p:spPr>
          <a:xfrm>
            <a:off x="720000" y="1295400"/>
            <a:ext cx="9306650" cy="5111754"/>
          </a:xfrm>
          <a:prstGeom prst="rect">
            <a:avLst/>
          </a:prstGeom>
        </p:spPr>
        <p:txBody>
          <a:bodyPr lIns="0" tIns="0" rIns="0" bIns="0" numCol="3" spcCol="180000"/>
          <a:lstStyle>
            <a:lvl1pPr marL="0" indent="0">
              <a:lnSpc>
                <a:spcPts val="1200"/>
              </a:lnSpc>
              <a:spcBef>
                <a:spcPts val="400"/>
              </a:spcBef>
              <a:buNone/>
              <a:defRPr sz="1000" baseline="0">
                <a:solidFill>
                  <a:schemeClr val="tx2"/>
                </a:solidFill>
                <a:latin typeface="Deutsche Bank Text" charset="0"/>
                <a:ea typeface="Deutsche Bank Text" charset="0"/>
                <a:cs typeface="Deutsche Bank Text" charset="0"/>
              </a:defRPr>
            </a:lvl1pPr>
          </a:lstStyle>
          <a:p>
            <a:pPr lvl="0"/>
            <a:r>
              <a:rPr lang="en-US" dirty="0"/>
              <a:t>Deutsche Bank Text Dark Grey 10pt</a:t>
            </a:r>
          </a:p>
        </p:txBody>
      </p:sp>
    </p:spTree>
    <p:extLst>
      <p:ext uri="{BB962C8B-B14F-4D97-AF65-F5344CB8AC3E}">
        <p14:creationId xmlns:p14="http://schemas.microsoft.com/office/powerpoint/2010/main" val="1550216788"/>
      </p:ext>
    </p:extLst>
  </p:cSld>
  <p:clrMapOvr>
    <a:masterClrMapping/>
  </p:clrMapOvr>
</p:sldLayout>
</file>

<file path=ppt/slideLayouts/slideLayout174.xml><?xml version="1.0" encoding="utf-8"?>
<p:sldLayout xmlns:a="http://schemas.openxmlformats.org/drawingml/2006/main" xmlns:r="http://schemas.openxmlformats.org/officeDocument/2006/relationships" xmlns:p="http://schemas.openxmlformats.org/presentationml/2006/main" preserve="1" userDrawn="1">
  <p:cSld name="42_Custom Layout">
    <p:spTree>
      <p:nvGrpSpPr>
        <p:cNvPr id="1" name=""/>
        <p:cNvGrpSpPr/>
        <p:nvPr/>
      </p:nvGrpSpPr>
      <p:grpSpPr>
        <a:xfrm>
          <a:off x="0" y="0"/>
          <a:ext cx="0" cy="0"/>
          <a:chOff x="0" y="0"/>
          <a:chExt cx="0" cy="0"/>
        </a:xfrm>
      </p:grpSpPr>
      <p:sp>
        <p:nvSpPr>
          <p:cNvPr id="4" name="Text Placeholder 2"/>
          <p:cNvSpPr>
            <a:spLocks noGrp="1"/>
          </p:cNvSpPr>
          <p:nvPr>
            <p:ph type="body" sz="quarter" idx="62" hasCustomPrompt="1"/>
          </p:nvPr>
        </p:nvSpPr>
        <p:spPr>
          <a:xfrm>
            <a:off x="701675" y="441325"/>
            <a:ext cx="2728091" cy="155645"/>
          </a:xfrm>
          <a:prstGeom prst="rect">
            <a:avLst/>
          </a:prstGeom>
        </p:spPr>
        <p:txBody>
          <a:bodyPr lIns="0" tIns="0" rIns="0" bIns="0"/>
          <a:lstStyle>
            <a:lvl1pPr marL="0" indent="0">
              <a:buNone/>
              <a:defRPr sz="997" b="0" i="0" baseline="0">
                <a:solidFill>
                  <a:schemeClr val="accent2"/>
                </a:solidFill>
                <a:latin typeface="Deutsche Bank Text" charset="0"/>
                <a:ea typeface="Deutsche Bank Text" charset="0"/>
                <a:cs typeface="Deutsche Bank Text" charset="0"/>
              </a:defRPr>
            </a:lvl1pPr>
            <a:lvl2pPr marL="455783" indent="0">
              <a:buNone/>
              <a:defRPr/>
            </a:lvl2pPr>
            <a:lvl3pPr marL="911565" indent="0">
              <a:buNone/>
              <a:defRPr/>
            </a:lvl3pPr>
            <a:lvl4pPr marL="1367348" indent="0">
              <a:buNone/>
              <a:defRPr/>
            </a:lvl4pPr>
            <a:lvl5pPr marL="1823131" indent="0">
              <a:buNone/>
              <a:defRPr/>
            </a:lvl5pPr>
          </a:lstStyle>
          <a:p>
            <a:pPr lvl="0"/>
            <a:r>
              <a:rPr lang="en-US" dirty="0"/>
              <a:t>Deutsche Bank Text Orange 10pt</a:t>
            </a:r>
          </a:p>
        </p:txBody>
      </p:sp>
      <p:sp>
        <p:nvSpPr>
          <p:cNvPr id="5" name="TextBox 4"/>
          <p:cNvSpPr txBox="1"/>
          <p:nvPr userDrawn="1"/>
        </p:nvSpPr>
        <p:spPr>
          <a:xfrm>
            <a:off x="720000" y="6937248"/>
            <a:ext cx="1620636" cy="123111"/>
          </a:xfrm>
          <a:prstGeom prst="rect">
            <a:avLst/>
          </a:prstGeom>
          <a:noFill/>
        </p:spPr>
        <p:txBody>
          <a:bodyPr wrap="none" lIns="0" tIns="0" rIns="0" bIns="0" rtlCol="0">
            <a:spAutoFit/>
          </a:bodyPr>
          <a:lstStyle/>
          <a:p>
            <a:r>
              <a:rPr lang="en-GB" sz="800" dirty="0">
                <a:solidFill>
                  <a:srgbClr val="535B61"/>
                </a:solidFill>
                <a:latin typeface="Deutsche Bank Text" charset="0"/>
                <a:ea typeface="Deutsche Bank Text" charset="0"/>
                <a:cs typeface="Deutsche Bank Text" charset="0"/>
              </a:rPr>
              <a:t>Deutsche Bank Text Dark Grey 8pt</a:t>
            </a:r>
          </a:p>
        </p:txBody>
      </p:sp>
      <p:sp>
        <p:nvSpPr>
          <p:cNvPr id="7" name="Text Placeholder 6"/>
          <p:cNvSpPr>
            <a:spLocks noGrp="1"/>
          </p:cNvSpPr>
          <p:nvPr>
            <p:ph type="body" sz="quarter" idx="63" hasCustomPrompt="1"/>
          </p:nvPr>
        </p:nvSpPr>
        <p:spPr>
          <a:xfrm>
            <a:off x="720000" y="1295400"/>
            <a:ext cx="9306650" cy="2008632"/>
          </a:xfrm>
          <a:prstGeom prst="rect">
            <a:avLst/>
          </a:prstGeom>
        </p:spPr>
        <p:txBody>
          <a:bodyPr lIns="0" tIns="0" rIns="0" bIns="0" numCol="3" spcCol="180000"/>
          <a:lstStyle>
            <a:lvl1pPr marL="0" indent="0">
              <a:lnSpc>
                <a:spcPts val="1200"/>
              </a:lnSpc>
              <a:spcBef>
                <a:spcPts val="400"/>
              </a:spcBef>
              <a:buNone/>
              <a:defRPr sz="1000" baseline="0">
                <a:solidFill>
                  <a:schemeClr val="tx2"/>
                </a:solidFill>
                <a:latin typeface="Deutsche Bank Text" charset="0"/>
                <a:ea typeface="Deutsche Bank Text" charset="0"/>
                <a:cs typeface="Deutsche Bank Text" charset="0"/>
              </a:defRPr>
            </a:lvl1pPr>
          </a:lstStyle>
          <a:p>
            <a:pPr lvl="0"/>
            <a:r>
              <a:rPr lang="en-US" dirty="0"/>
              <a:t>Deutsche Bank Text Dark Grey 10pt</a:t>
            </a:r>
          </a:p>
        </p:txBody>
      </p:sp>
      <p:sp>
        <p:nvSpPr>
          <p:cNvPr id="6" name="Text Placeholder 2"/>
          <p:cNvSpPr>
            <a:spLocks noGrp="1"/>
          </p:cNvSpPr>
          <p:nvPr>
            <p:ph type="body" sz="quarter" idx="64" hasCustomPrompt="1"/>
          </p:nvPr>
        </p:nvSpPr>
        <p:spPr>
          <a:xfrm>
            <a:off x="720000" y="3604876"/>
            <a:ext cx="2969350" cy="167024"/>
          </a:xfrm>
          <a:prstGeom prst="rect">
            <a:avLst/>
          </a:prstGeom>
        </p:spPr>
        <p:txBody>
          <a:bodyPr lIns="0" tIns="0" rIns="0" bIns="0"/>
          <a:lstStyle>
            <a:lvl1pPr marL="0" indent="0">
              <a:buNone/>
              <a:defRPr sz="997" b="0" i="0" baseline="0">
                <a:solidFill>
                  <a:schemeClr val="accent2"/>
                </a:solidFill>
                <a:latin typeface="Deutsche Bank Text" charset="0"/>
                <a:ea typeface="Deutsche Bank Text" charset="0"/>
                <a:cs typeface="Deutsche Bank Text" charset="0"/>
              </a:defRPr>
            </a:lvl1pPr>
            <a:lvl2pPr marL="455783" indent="0">
              <a:buNone/>
              <a:defRPr/>
            </a:lvl2pPr>
            <a:lvl3pPr marL="911565" indent="0">
              <a:buNone/>
              <a:defRPr/>
            </a:lvl3pPr>
            <a:lvl4pPr marL="1367348" indent="0">
              <a:buNone/>
              <a:defRPr/>
            </a:lvl4pPr>
            <a:lvl5pPr marL="1823131" indent="0">
              <a:buNone/>
              <a:defRPr/>
            </a:lvl5pPr>
          </a:lstStyle>
          <a:p>
            <a:pPr lvl="0"/>
            <a:r>
              <a:rPr lang="en-US" dirty="0"/>
              <a:t>Deutsche Bank Text Orange 10pt</a:t>
            </a:r>
          </a:p>
        </p:txBody>
      </p:sp>
      <p:sp>
        <p:nvSpPr>
          <p:cNvPr id="8" name="Text Placeholder 6"/>
          <p:cNvSpPr>
            <a:spLocks noGrp="1"/>
          </p:cNvSpPr>
          <p:nvPr>
            <p:ph type="body" sz="quarter" idx="65" hasCustomPrompt="1"/>
          </p:nvPr>
        </p:nvSpPr>
        <p:spPr>
          <a:xfrm>
            <a:off x="720000" y="4061365"/>
            <a:ext cx="2969350" cy="2424779"/>
          </a:xfrm>
          <a:prstGeom prst="rect">
            <a:avLst/>
          </a:prstGeom>
        </p:spPr>
        <p:txBody>
          <a:bodyPr lIns="0" tIns="0" rIns="0" bIns="0" numCol="1" spcCol="180000"/>
          <a:lstStyle>
            <a:lvl1pPr marL="0" indent="0">
              <a:lnSpc>
                <a:spcPts val="1200"/>
              </a:lnSpc>
              <a:spcBef>
                <a:spcPts val="0"/>
              </a:spcBef>
              <a:buNone/>
              <a:defRPr sz="1000" baseline="0">
                <a:solidFill>
                  <a:schemeClr val="tx2"/>
                </a:solidFill>
                <a:latin typeface="Deutsche Bank Text" charset="0"/>
                <a:ea typeface="Deutsche Bank Text" charset="0"/>
                <a:cs typeface="Deutsche Bank Text" charset="0"/>
              </a:defRPr>
            </a:lvl1pPr>
          </a:lstStyle>
          <a:p>
            <a:pPr lvl="0"/>
            <a:r>
              <a:rPr lang="en-US" dirty="0"/>
              <a:t>Deutsche Bank Text Dark Grey 10pt</a:t>
            </a:r>
          </a:p>
        </p:txBody>
      </p:sp>
      <p:cxnSp>
        <p:nvCxnSpPr>
          <p:cNvPr id="9" name="Straight Connector 8"/>
          <p:cNvCxnSpPr/>
          <p:nvPr userDrawn="1"/>
        </p:nvCxnSpPr>
        <p:spPr>
          <a:xfrm>
            <a:off x="720000" y="3944318"/>
            <a:ext cx="2968597" cy="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sp>
        <p:nvSpPr>
          <p:cNvPr id="10" name="Text Placeholder 6"/>
          <p:cNvSpPr>
            <a:spLocks noGrp="1"/>
          </p:cNvSpPr>
          <p:nvPr>
            <p:ph type="body" sz="quarter" idx="66" hasCustomPrompt="1"/>
          </p:nvPr>
        </p:nvSpPr>
        <p:spPr>
          <a:xfrm>
            <a:off x="3833814" y="4061365"/>
            <a:ext cx="3024186" cy="2424779"/>
          </a:xfrm>
          <a:prstGeom prst="rect">
            <a:avLst/>
          </a:prstGeom>
        </p:spPr>
        <p:txBody>
          <a:bodyPr lIns="0" tIns="0" rIns="0" bIns="0" numCol="1" spcCol="180000"/>
          <a:lstStyle>
            <a:lvl1pPr marL="0" indent="0">
              <a:lnSpc>
                <a:spcPts val="1200"/>
              </a:lnSpc>
              <a:spcBef>
                <a:spcPts val="0"/>
              </a:spcBef>
              <a:buNone/>
              <a:defRPr sz="1000" baseline="0">
                <a:solidFill>
                  <a:schemeClr val="tx2"/>
                </a:solidFill>
                <a:latin typeface="Deutsche Bank Text" charset="0"/>
                <a:ea typeface="Deutsche Bank Text" charset="0"/>
                <a:cs typeface="Deutsche Bank Text" charset="0"/>
              </a:defRPr>
            </a:lvl1pPr>
          </a:lstStyle>
          <a:p>
            <a:pPr lvl="0"/>
            <a:r>
              <a:rPr lang="en-US" dirty="0"/>
              <a:t>Deutsche Bank Text Dark Grey 10pt</a:t>
            </a:r>
          </a:p>
        </p:txBody>
      </p:sp>
      <p:cxnSp>
        <p:nvCxnSpPr>
          <p:cNvPr id="11" name="Straight Connector 10"/>
          <p:cNvCxnSpPr/>
          <p:nvPr userDrawn="1"/>
        </p:nvCxnSpPr>
        <p:spPr>
          <a:xfrm>
            <a:off x="3833813" y="3944318"/>
            <a:ext cx="3024187" cy="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531928037"/>
      </p:ext>
    </p:extLst>
  </p:cSld>
  <p:clrMapOvr>
    <a:masterClrMapping/>
  </p:clrMapOvr>
</p:sldLayout>
</file>

<file path=ppt/slideLayouts/slideLayout175.xml><?xml version="1.0" encoding="utf-8"?>
<p:sldLayout xmlns:a="http://schemas.openxmlformats.org/drawingml/2006/main" xmlns:r="http://schemas.openxmlformats.org/officeDocument/2006/relationships" xmlns:p="http://schemas.openxmlformats.org/presentationml/2006/main" preserve="1" userDrawn="1">
  <p:cSld name="43_Custom Layout">
    <p:spTree>
      <p:nvGrpSpPr>
        <p:cNvPr id="1" name=""/>
        <p:cNvGrpSpPr/>
        <p:nvPr/>
      </p:nvGrpSpPr>
      <p:grpSpPr>
        <a:xfrm>
          <a:off x="0" y="0"/>
          <a:ext cx="0" cy="0"/>
          <a:chOff x="0" y="0"/>
          <a:chExt cx="0" cy="0"/>
        </a:xfrm>
      </p:grpSpPr>
      <p:sp>
        <p:nvSpPr>
          <p:cNvPr id="4" name="Text Placeholder 2"/>
          <p:cNvSpPr>
            <a:spLocks noGrp="1"/>
          </p:cNvSpPr>
          <p:nvPr>
            <p:ph type="body" sz="quarter" idx="62" hasCustomPrompt="1"/>
          </p:nvPr>
        </p:nvSpPr>
        <p:spPr>
          <a:xfrm>
            <a:off x="701675" y="441325"/>
            <a:ext cx="2728091" cy="155645"/>
          </a:xfrm>
          <a:prstGeom prst="rect">
            <a:avLst/>
          </a:prstGeom>
        </p:spPr>
        <p:txBody>
          <a:bodyPr lIns="0" tIns="0" rIns="0" bIns="0"/>
          <a:lstStyle>
            <a:lvl1pPr marL="0" indent="0">
              <a:buNone/>
              <a:defRPr sz="997" b="0" i="0" baseline="0">
                <a:solidFill>
                  <a:schemeClr val="accent2"/>
                </a:solidFill>
                <a:latin typeface="Deutsche Bank Text" charset="0"/>
                <a:ea typeface="Deutsche Bank Text" charset="0"/>
                <a:cs typeface="Deutsche Bank Text" charset="0"/>
              </a:defRPr>
            </a:lvl1pPr>
            <a:lvl2pPr marL="455783" indent="0">
              <a:buNone/>
              <a:defRPr/>
            </a:lvl2pPr>
            <a:lvl3pPr marL="911565" indent="0">
              <a:buNone/>
              <a:defRPr/>
            </a:lvl3pPr>
            <a:lvl4pPr marL="1367348" indent="0">
              <a:buNone/>
              <a:defRPr/>
            </a:lvl4pPr>
            <a:lvl5pPr marL="1823131" indent="0">
              <a:buNone/>
              <a:defRPr/>
            </a:lvl5pPr>
          </a:lstStyle>
          <a:p>
            <a:pPr lvl="0"/>
            <a:r>
              <a:rPr lang="en-US" dirty="0"/>
              <a:t>Deutsche Bank Text Orange 10pt</a:t>
            </a:r>
          </a:p>
        </p:txBody>
      </p:sp>
      <p:sp>
        <p:nvSpPr>
          <p:cNvPr id="12" name="Picture Placeholder 11"/>
          <p:cNvSpPr>
            <a:spLocks noGrp="1"/>
          </p:cNvSpPr>
          <p:nvPr>
            <p:ph type="pic" sz="quarter" idx="63" hasCustomPrompt="1"/>
          </p:nvPr>
        </p:nvSpPr>
        <p:spPr>
          <a:xfrm>
            <a:off x="705486" y="2125663"/>
            <a:ext cx="669600" cy="741600"/>
          </a:xfrm>
          <a:prstGeom prst="rect">
            <a:avLst/>
          </a:prstGeom>
          <a:solidFill>
            <a:srgbClr val="E6EAE9"/>
          </a:solidFill>
        </p:spPr>
        <p:txBody>
          <a:bodyPr lIns="72000" rIns="72000" anchor="ctr"/>
          <a:lstStyle>
            <a:lvl1pPr marL="0" indent="0" algn="ctr">
              <a:buNone/>
              <a:defRPr sz="1000" b="0" i="0">
                <a:solidFill>
                  <a:schemeClr val="tx2"/>
                </a:solidFill>
                <a:latin typeface="Deutsche Bank Text" charset="0"/>
                <a:ea typeface="Deutsche Bank Text" charset="0"/>
                <a:cs typeface="Deutsche Bank Text" charset="0"/>
              </a:defRPr>
            </a:lvl1pPr>
          </a:lstStyle>
          <a:p>
            <a:r>
              <a:rPr lang="en-US" dirty="0"/>
              <a:t>[Picture]</a:t>
            </a:r>
          </a:p>
        </p:txBody>
      </p:sp>
      <p:cxnSp>
        <p:nvCxnSpPr>
          <p:cNvPr id="16" name="Straight Connector 15"/>
          <p:cNvCxnSpPr/>
          <p:nvPr userDrawn="1"/>
        </p:nvCxnSpPr>
        <p:spPr>
          <a:xfrm>
            <a:off x="1425888" y="2125663"/>
            <a:ext cx="0" cy="741600"/>
          </a:xfrm>
          <a:prstGeom prst="line">
            <a:avLst/>
          </a:prstGeom>
          <a:ln>
            <a:solidFill>
              <a:schemeClr val="accent2"/>
            </a:solidFill>
          </a:ln>
        </p:spPr>
        <p:style>
          <a:lnRef idx="1">
            <a:schemeClr val="accent1"/>
          </a:lnRef>
          <a:fillRef idx="0">
            <a:schemeClr val="accent1"/>
          </a:fillRef>
          <a:effectRef idx="0">
            <a:schemeClr val="accent1"/>
          </a:effectRef>
          <a:fontRef idx="minor">
            <a:schemeClr val="tx1"/>
          </a:fontRef>
        </p:style>
      </p:cxnSp>
      <p:sp>
        <p:nvSpPr>
          <p:cNvPr id="18" name="Text Placeholder 17"/>
          <p:cNvSpPr>
            <a:spLocks noGrp="1"/>
          </p:cNvSpPr>
          <p:nvPr>
            <p:ph type="body" sz="quarter" idx="64" hasCustomPrompt="1"/>
          </p:nvPr>
        </p:nvSpPr>
        <p:spPr>
          <a:xfrm>
            <a:off x="1487315" y="2092033"/>
            <a:ext cx="1482898" cy="775230"/>
          </a:xfrm>
          <a:prstGeom prst="rect">
            <a:avLst/>
          </a:prstGeom>
        </p:spPr>
        <p:txBody>
          <a:bodyPr lIns="0" tIns="0" rIns="0" bIns="0"/>
          <a:lstStyle>
            <a:lvl1pPr marL="0" indent="0">
              <a:lnSpc>
                <a:spcPts val="1600"/>
              </a:lnSpc>
              <a:spcBef>
                <a:spcPts val="0"/>
              </a:spcBef>
              <a:buNone/>
              <a:defRPr sz="1200" b="0" i="0" baseline="0">
                <a:solidFill>
                  <a:schemeClr val="tx1"/>
                </a:solidFill>
                <a:latin typeface="Deutsche Bank Text" charset="0"/>
                <a:ea typeface="Deutsche Bank Text" charset="0"/>
                <a:cs typeface="Deutsche Bank Text" charset="0"/>
              </a:defRPr>
            </a:lvl1pPr>
          </a:lstStyle>
          <a:p>
            <a:pPr lvl="0"/>
            <a:r>
              <a:rPr lang="en-US" sz="1200" dirty="0">
                <a:latin typeface="Deutsche Bank Text Beta" charset="0"/>
                <a:ea typeface="Deutsche Bank Text Beta" charset="0"/>
                <a:cs typeface="Deutsche Bank Text Beta" charset="0"/>
              </a:rPr>
              <a:t>Deutsche Bank Text Dark Blue 12pt</a:t>
            </a:r>
            <a:endParaRPr lang="en-US" dirty="0"/>
          </a:p>
        </p:txBody>
      </p:sp>
      <p:sp>
        <p:nvSpPr>
          <p:cNvPr id="19" name="Picture Placeholder 11"/>
          <p:cNvSpPr>
            <a:spLocks noGrp="1"/>
          </p:cNvSpPr>
          <p:nvPr>
            <p:ph type="pic" sz="quarter" idx="65" hasCustomPrompt="1"/>
          </p:nvPr>
        </p:nvSpPr>
        <p:spPr>
          <a:xfrm>
            <a:off x="705486" y="3827463"/>
            <a:ext cx="669600" cy="741600"/>
          </a:xfrm>
          <a:prstGeom prst="rect">
            <a:avLst/>
          </a:prstGeom>
          <a:solidFill>
            <a:srgbClr val="E6EAE9"/>
          </a:solidFill>
        </p:spPr>
        <p:txBody>
          <a:bodyPr lIns="72000" rIns="72000" anchor="ctr"/>
          <a:lstStyle>
            <a:lvl1pPr marL="0" indent="0" algn="ctr">
              <a:buNone/>
              <a:defRPr sz="1000" b="0" i="0">
                <a:solidFill>
                  <a:schemeClr val="tx2"/>
                </a:solidFill>
                <a:latin typeface="Deutsche Bank Text" charset="0"/>
                <a:ea typeface="Deutsche Bank Text" charset="0"/>
                <a:cs typeface="Deutsche Bank Text" charset="0"/>
              </a:defRPr>
            </a:lvl1pPr>
          </a:lstStyle>
          <a:p>
            <a:r>
              <a:rPr lang="en-US" dirty="0"/>
              <a:t>[Picture]</a:t>
            </a:r>
          </a:p>
        </p:txBody>
      </p:sp>
      <p:cxnSp>
        <p:nvCxnSpPr>
          <p:cNvPr id="20" name="Straight Connector 19"/>
          <p:cNvCxnSpPr/>
          <p:nvPr userDrawn="1"/>
        </p:nvCxnSpPr>
        <p:spPr>
          <a:xfrm>
            <a:off x="1425888" y="3827463"/>
            <a:ext cx="0" cy="741600"/>
          </a:xfrm>
          <a:prstGeom prst="line">
            <a:avLst/>
          </a:prstGeom>
          <a:ln>
            <a:solidFill>
              <a:schemeClr val="accent2"/>
            </a:solidFill>
          </a:ln>
        </p:spPr>
        <p:style>
          <a:lnRef idx="1">
            <a:schemeClr val="accent1"/>
          </a:lnRef>
          <a:fillRef idx="0">
            <a:schemeClr val="accent1"/>
          </a:fillRef>
          <a:effectRef idx="0">
            <a:schemeClr val="accent1"/>
          </a:effectRef>
          <a:fontRef idx="minor">
            <a:schemeClr val="tx1"/>
          </a:fontRef>
        </p:style>
      </p:cxnSp>
      <p:sp>
        <p:nvSpPr>
          <p:cNvPr id="21" name="Text Placeholder 17"/>
          <p:cNvSpPr>
            <a:spLocks noGrp="1"/>
          </p:cNvSpPr>
          <p:nvPr>
            <p:ph type="body" sz="quarter" idx="66" hasCustomPrompt="1"/>
          </p:nvPr>
        </p:nvSpPr>
        <p:spPr>
          <a:xfrm>
            <a:off x="1487315" y="3793833"/>
            <a:ext cx="1482898" cy="775230"/>
          </a:xfrm>
          <a:prstGeom prst="rect">
            <a:avLst/>
          </a:prstGeom>
        </p:spPr>
        <p:txBody>
          <a:bodyPr lIns="0" tIns="0" rIns="0" bIns="0"/>
          <a:lstStyle>
            <a:lvl1pPr marL="0" indent="0">
              <a:lnSpc>
                <a:spcPts val="1600"/>
              </a:lnSpc>
              <a:spcBef>
                <a:spcPts val="0"/>
              </a:spcBef>
              <a:buNone/>
              <a:defRPr sz="1200" b="0" i="0" baseline="0">
                <a:solidFill>
                  <a:schemeClr val="tx1"/>
                </a:solidFill>
                <a:latin typeface="Deutsche Bank Text" charset="0"/>
                <a:ea typeface="Deutsche Bank Text" charset="0"/>
                <a:cs typeface="Deutsche Bank Text" charset="0"/>
              </a:defRPr>
            </a:lvl1pPr>
          </a:lstStyle>
          <a:p>
            <a:pPr lvl="0"/>
            <a:r>
              <a:rPr lang="en-US" sz="1200" dirty="0">
                <a:latin typeface="Deutsche Bank Text Beta" charset="0"/>
                <a:ea typeface="Deutsche Bank Text Beta" charset="0"/>
                <a:cs typeface="Deutsche Bank Text Beta" charset="0"/>
              </a:rPr>
              <a:t>Deutsche Bank Text Dark Blue 12pt</a:t>
            </a:r>
            <a:endParaRPr lang="en-US" dirty="0"/>
          </a:p>
        </p:txBody>
      </p:sp>
      <p:sp>
        <p:nvSpPr>
          <p:cNvPr id="22" name="Picture Placeholder 11"/>
          <p:cNvSpPr>
            <a:spLocks noGrp="1"/>
          </p:cNvSpPr>
          <p:nvPr>
            <p:ph type="pic" sz="quarter" idx="67" hasCustomPrompt="1"/>
          </p:nvPr>
        </p:nvSpPr>
        <p:spPr>
          <a:xfrm>
            <a:off x="705486" y="5529264"/>
            <a:ext cx="669600" cy="741600"/>
          </a:xfrm>
          <a:prstGeom prst="rect">
            <a:avLst/>
          </a:prstGeom>
          <a:solidFill>
            <a:srgbClr val="E6EAE9"/>
          </a:solidFill>
        </p:spPr>
        <p:txBody>
          <a:bodyPr lIns="72000" rIns="72000" anchor="ctr"/>
          <a:lstStyle>
            <a:lvl1pPr marL="0" indent="0" algn="ctr">
              <a:buNone/>
              <a:defRPr sz="1000" b="0" i="0">
                <a:solidFill>
                  <a:schemeClr val="tx2"/>
                </a:solidFill>
                <a:latin typeface="Deutsche Bank Text" charset="0"/>
                <a:ea typeface="Deutsche Bank Text" charset="0"/>
                <a:cs typeface="Deutsche Bank Text" charset="0"/>
              </a:defRPr>
            </a:lvl1pPr>
          </a:lstStyle>
          <a:p>
            <a:r>
              <a:rPr lang="en-US" dirty="0"/>
              <a:t>[Picture]</a:t>
            </a:r>
          </a:p>
        </p:txBody>
      </p:sp>
      <p:cxnSp>
        <p:nvCxnSpPr>
          <p:cNvPr id="23" name="Straight Connector 22"/>
          <p:cNvCxnSpPr/>
          <p:nvPr userDrawn="1"/>
        </p:nvCxnSpPr>
        <p:spPr>
          <a:xfrm>
            <a:off x="1425888" y="5529264"/>
            <a:ext cx="0" cy="741600"/>
          </a:xfrm>
          <a:prstGeom prst="line">
            <a:avLst/>
          </a:prstGeom>
          <a:ln>
            <a:solidFill>
              <a:schemeClr val="accent2"/>
            </a:solidFill>
          </a:ln>
        </p:spPr>
        <p:style>
          <a:lnRef idx="1">
            <a:schemeClr val="accent1"/>
          </a:lnRef>
          <a:fillRef idx="0">
            <a:schemeClr val="accent1"/>
          </a:fillRef>
          <a:effectRef idx="0">
            <a:schemeClr val="accent1"/>
          </a:effectRef>
          <a:fontRef idx="minor">
            <a:schemeClr val="tx1"/>
          </a:fontRef>
        </p:style>
      </p:cxnSp>
      <p:sp>
        <p:nvSpPr>
          <p:cNvPr id="24" name="Text Placeholder 17"/>
          <p:cNvSpPr>
            <a:spLocks noGrp="1"/>
          </p:cNvSpPr>
          <p:nvPr>
            <p:ph type="body" sz="quarter" idx="68" hasCustomPrompt="1"/>
          </p:nvPr>
        </p:nvSpPr>
        <p:spPr>
          <a:xfrm>
            <a:off x="1487315" y="5495634"/>
            <a:ext cx="1482898" cy="775230"/>
          </a:xfrm>
          <a:prstGeom prst="rect">
            <a:avLst/>
          </a:prstGeom>
        </p:spPr>
        <p:txBody>
          <a:bodyPr lIns="0" tIns="0" rIns="0" bIns="0"/>
          <a:lstStyle>
            <a:lvl1pPr marL="0" marR="0" indent="0" algn="l" defTabSz="911565" rtl="0" eaLnBrk="1" fontAlgn="auto" latinLnBrk="0" hangingPunct="1">
              <a:lnSpc>
                <a:spcPts val="1600"/>
              </a:lnSpc>
              <a:spcBef>
                <a:spcPts val="0"/>
              </a:spcBef>
              <a:spcAft>
                <a:spcPts val="0"/>
              </a:spcAft>
              <a:buClrTx/>
              <a:buSzTx/>
              <a:buFont typeface="Arial"/>
              <a:buNone/>
              <a:tabLst/>
              <a:defRPr sz="1200" b="0" i="0" baseline="0">
                <a:solidFill>
                  <a:schemeClr val="tx1"/>
                </a:solidFill>
                <a:latin typeface="Deutsche Bank Text" charset="0"/>
                <a:ea typeface="Deutsche Bank Text" charset="0"/>
                <a:cs typeface="Deutsche Bank Text" charset="0"/>
              </a:defRPr>
            </a:lvl1pPr>
          </a:lstStyle>
          <a:p>
            <a:pPr lvl="0"/>
            <a:r>
              <a:rPr lang="en-US" sz="1200" dirty="0">
                <a:latin typeface="Deutsche Bank Text Beta" charset="0"/>
                <a:ea typeface="Deutsche Bank Text Beta" charset="0"/>
                <a:cs typeface="Deutsche Bank Text Beta" charset="0"/>
              </a:rPr>
              <a:t>Deutsche Bank Text Dark Blue 12pt</a:t>
            </a:r>
            <a:endParaRPr lang="en-US" dirty="0"/>
          </a:p>
        </p:txBody>
      </p:sp>
      <p:sp>
        <p:nvSpPr>
          <p:cNvPr id="25" name="Picture Placeholder 11"/>
          <p:cNvSpPr>
            <a:spLocks noGrp="1"/>
          </p:cNvSpPr>
          <p:nvPr>
            <p:ph type="pic" sz="quarter" idx="69" hasCustomPrompt="1"/>
          </p:nvPr>
        </p:nvSpPr>
        <p:spPr>
          <a:xfrm>
            <a:off x="3830972" y="2125663"/>
            <a:ext cx="669600" cy="741600"/>
          </a:xfrm>
          <a:prstGeom prst="rect">
            <a:avLst/>
          </a:prstGeom>
          <a:solidFill>
            <a:srgbClr val="E6EAE9"/>
          </a:solidFill>
        </p:spPr>
        <p:txBody>
          <a:bodyPr lIns="72000" rIns="72000" anchor="ctr"/>
          <a:lstStyle>
            <a:lvl1pPr marL="0" indent="0" algn="ctr">
              <a:buNone/>
              <a:defRPr sz="1000" b="0" i="0">
                <a:solidFill>
                  <a:schemeClr val="tx2"/>
                </a:solidFill>
                <a:latin typeface="Deutsche Bank Text" charset="0"/>
                <a:ea typeface="Deutsche Bank Text" charset="0"/>
                <a:cs typeface="Deutsche Bank Text" charset="0"/>
              </a:defRPr>
            </a:lvl1pPr>
          </a:lstStyle>
          <a:p>
            <a:r>
              <a:rPr lang="en-US" dirty="0"/>
              <a:t>[Picture]</a:t>
            </a:r>
          </a:p>
        </p:txBody>
      </p:sp>
      <p:cxnSp>
        <p:nvCxnSpPr>
          <p:cNvPr id="26" name="Straight Connector 25"/>
          <p:cNvCxnSpPr/>
          <p:nvPr userDrawn="1"/>
        </p:nvCxnSpPr>
        <p:spPr>
          <a:xfrm>
            <a:off x="4551374" y="2125663"/>
            <a:ext cx="0" cy="741600"/>
          </a:xfrm>
          <a:prstGeom prst="line">
            <a:avLst/>
          </a:prstGeom>
          <a:ln>
            <a:solidFill>
              <a:schemeClr val="accent2"/>
            </a:solidFill>
          </a:ln>
        </p:spPr>
        <p:style>
          <a:lnRef idx="1">
            <a:schemeClr val="accent1"/>
          </a:lnRef>
          <a:fillRef idx="0">
            <a:schemeClr val="accent1"/>
          </a:fillRef>
          <a:effectRef idx="0">
            <a:schemeClr val="accent1"/>
          </a:effectRef>
          <a:fontRef idx="minor">
            <a:schemeClr val="tx1"/>
          </a:fontRef>
        </p:style>
      </p:cxnSp>
      <p:sp>
        <p:nvSpPr>
          <p:cNvPr id="27" name="Text Placeholder 17"/>
          <p:cNvSpPr>
            <a:spLocks noGrp="1"/>
          </p:cNvSpPr>
          <p:nvPr>
            <p:ph type="body" sz="quarter" idx="70" hasCustomPrompt="1"/>
          </p:nvPr>
        </p:nvSpPr>
        <p:spPr>
          <a:xfrm>
            <a:off x="4612801" y="2092033"/>
            <a:ext cx="1453037" cy="775230"/>
          </a:xfrm>
          <a:prstGeom prst="rect">
            <a:avLst/>
          </a:prstGeom>
        </p:spPr>
        <p:txBody>
          <a:bodyPr lIns="0" tIns="0" rIns="0" bIns="0"/>
          <a:lstStyle>
            <a:lvl1pPr marL="0" indent="0">
              <a:lnSpc>
                <a:spcPts val="1600"/>
              </a:lnSpc>
              <a:spcBef>
                <a:spcPts val="0"/>
              </a:spcBef>
              <a:buNone/>
              <a:defRPr sz="1200" b="0" i="0" baseline="0">
                <a:solidFill>
                  <a:schemeClr val="tx1"/>
                </a:solidFill>
                <a:latin typeface="Deutsche Bank Text" charset="0"/>
                <a:ea typeface="Deutsche Bank Text" charset="0"/>
                <a:cs typeface="Deutsche Bank Text" charset="0"/>
              </a:defRPr>
            </a:lvl1pPr>
          </a:lstStyle>
          <a:p>
            <a:pPr lvl="0"/>
            <a:r>
              <a:rPr lang="en-US" sz="1200" dirty="0">
                <a:latin typeface="Deutsche Bank Text Beta" charset="0"/>
                <a:ea typeface="Deutsche Bank Text Beta" charset="0"/>
                <a:cs typeface="Deutsche Bank Text Beta" charset="0"/>
              </a:rPr>
              <a:t>Deutsche Bank Text Dark Blue 12pt</a:t>
            </a:r>
            <a:endParaRPr lang="en-US" dirty="0"/>
          </a:p>
        </p:txBody>
      </p:sp>
      <p:sp>
        <p:nvSpPr>
          <p:cNvPr id="28" name="Picture Placeholder 11"/>
          <p:cNvSpPr>
            <a:spLocks noGrp="1"/>
          </p:cNvSpPr>
          <p:nvPr>
            <p:ph type="pic" sz="quarter" idx="71" hasCustomPrompt="1"/>
          </p:nvPr>
        </p:nvSpPr>
        <p:spPr>
          <a:xfrm>
            <a:off x="3830972" y="3827463"/>
            <a:ext cx="669600" cy="741600"/>
          </a:xfrm>
          <a:prstGeom prst="rect">
            <a:avLst/>
          </a:prstGeom>
          <a:solidFill>
            <a:srgbClr val="E6EAE9"/>
          </a:solidFill>
        </p:spPr>
        <p:txBody>
          <a:bodyPr lIns="72000" rIns="72000" anchor="ctr"/>
          <a:lstStyle>
            <a:lvl1pPr marL="0" indent="0" algn="ctr">
              <a:buNone/>
              <a:defRPr sz="1000" b="0" i="0">
                <a:solidFill>
                  <a:schemeClr val="tx2"/>
                </a:solidFill>
                <a:latin typeface="Deutsche Bank Text" charset="0"/>
                <a:ea typeface="Deutsche Bank Text" charset="0"/>
                <a:cs typeface="Deutsche Bank Text" charset="0"/>
              </a:defRPr>
            </a:lvl1pPr>
          </a:lstStyle>
          <a:p>
            <a:r>
              <a:rPr lang="en-US" dirty="0"/>
              <a:t>[Picture]</a:t>
            </a:r>
          </a:p>
        </p:txBody>
      </p:sp>
      <p:cxnSp>
        <p:nvCxnSpPr>
          <p:cNvPr id="29" name="Straight Connector 28"/>
          <p:cNvCxnSpPr/>
          <p:nvPr userDrawn="1"/>
        </p:nvCxnSpPr>
        <p:spPr>
          <a:xfrm>
            <a:off x="4551374" y="3827463"/>
            <a:ext cx="0" cy="741600"/>
          </a:xfrm>
          <a:prstGeom prst="line">
            <a:avLst/>
          </a:prstGeom>
          <a:ln>
            <a:solidFill>
              <a:schemeClr val="accent2"/>
            </a:solidFill>
          </a:ln>
        </p:spPr>
        <p:style>
          <a:lnRef idx="1">
            <a:schemeClr val="accent1"/>
          </a:lnRef>
          <a:fillRef idx="0">
            <a:schemeClr val="accent1"/>
          </a:fillRef>
          <a:effectRef idx="0">
            <a:schemeClr val="accent1"/>
          </a:effectRef>
          <a:fontRef idx="minor">
            <a:schemeClr val="tx1"/>
          </a:fontRef>
        </p:style>
      </p:cxnSp>
      <p:sp>
        <p:nvSpPr>
          <p:cNvPr id="30" name="Text Placeholder 17"/>
          <p:cNvSpPr>
            <a:spLocks noGrp="1"/>
          </p:cNvSpPr>
          <p:nvPr>
            <p:ph type="body" sz="quarter" idx="72" hasCustomPrompt="1"/>
          </p:nvPr>
        </p:nvSpPr>
        <p:spPr>
          <a:xfrm>
            <a:off x="4612801" y="3793833"/>
            <a:ext cx="1453037" cy="775230"/>
          </a:xfrm>
          <a:prstGeom prst="rect">
            <a:avLst/>
          </a:prstGeom>
        </p:spPr>
        <p:txBody>
          <a:bodyPr lIns="0" tIns="0" rIns="0" bIns="0"/>
          <a:lstStyle>
            <a:lvl1pPr marL="0" indent="0">
              <a:lnSpc>
                <a:spcPts val="1600"/>
              </a:lnSpc>
              <a:spcBef>
                <a:spcPts val="0"/>
              </a:spcBef>
              <a:buNone/>
              <a:defRPr sz="1200" b="0" i="0" baseline="0">
                <a:solidFill>
                  <a:schemeClr val="tx1"/>
                </a:solidFill>
                <a:latin typeface="Deutsche Bank Text" charset="0"/>
                <a:ea typeface="Deutsche Bank Text" charset="0"/>
                <a:cs typeface="Deutsche Bank Text" charset="0"/>
              </a:defRPr>
            </a:lvl1pPr>
          </a:lstStyle>
          <a:p>
            <a:pPr lvl="0"/>
            <a:r>
              <a:rPr lang="en-US" sz="1200" dirty="0">
                <a:latin typeface="Deutsche Bank Text Beta" charset="0"/>
                <a:ea typeface="Deutsche Bank Text Beta" charset="0"/>
                <a:cs typeface="Deutsche Bank Text Beta" charset="0"/>
              </a:rPr>
              <a:t>Deutsche Bank Text Dark Blue 12pt</a:t>
            </a:r>
            <a:endParaRPr lang="en-US" dirty="0"/>
          </a:p>
        </p:txBody>
      </p:sp>
      <p:sp>
        <p:nvSpPr>
          <p:cNvPr id="31" name="Picture Placeholder 11"/>
          <p:cNvSpPr>
            <a:spLocks noGrp="1"/>
          </p:cNvSpPr>
          <p:nvPr>
            <p:ph type="pic" sz="quarter" idx="73" hasCustomPrompt="1"/>
          </p:nvPr>
        </p:nvSpPr>
        <p:spPr>
          <a:xfrm>
            <a:off x="3830972" y="5529264"/>
            <a:ext cx="669600" cy="741600"/>
          </a:xfrm>
          <a:prstGeom prst="rect">
            <a:avLst/>
          </a:prstGeom>
          <a:solidFill>
            <a:srgbClr val="E6EAE9"/>
          </a:solidFill>
        </p:spPr>
        <p:txBody>
          <a:bodyPr lIns="72000" rIns="72000" anchor="ctr"/>
          <a:lstStyle>
            <a:lvl1pPr marL="0" indent="0" algn="ctr">
              <a:buNone/>
              <a:defRPr sz="1000" b="0" i="0">
                <a:solidFill>
                  <a:schemeClr val="tx2"/>
                </a:solidFill>
                <a:latin typeface="Deutsche Bank Text" charset="0"/>
                <a:ea typeface="Deutsche Bank Text" charset="0"/>
                <a:cs typeface="Deutsche Bank Text" charset="0"/>
              </a:defRPr>
            </a:lvl1pPr>
          </a:lstStyle>
          <a:p>
            <a:r>
              <a:rPr lang="en-US" dirty="0"/>
              <a:t>[Picture]</a:t>
            </a:r>
          </a:p>
        </p:txBody>
      </p:sp>
      <p:cxnSp>
        <p:nvCxnSpPr>
          <p:cNvPr id="32" name="Straight Connector 31"/>
          <p:cNvCxnSpPr/>
          <p:nvPr userDrawn="1"/>
        </p:nvCxnSpPr>
        <p:spPr>
          <a:xfrm>
            <a:off x="4551374" y="5529264"/>
            <a:ext cx="0" cy="741600"/>
          </a:xfrm>
          <a:prstGeom prst="line">
            <a:avLst/>
          </a:prstGeom>
          <a:ln>
            <a:solidFill>
              <a:schemeClr val="accent2"/>
            </a:solidFill>
          </a:ln>
        </p:spPr>
        <p:style>
          <a:lnRef idx="1">
            <a:schemeClr val="accent1"/>
          </a:lnRef>
          <a:fillRef idx="0">
            <a:schemeClr val="accent1"/>
          </a:fillRef>
          <a:effectRef idx="0">
            <a:schemeClr val="accent1"/>
          </a:effectRef>
          <a:fontRef idx="minor">
            <a:schemeClr val="tx1"/>
          </a:fontRef>
        </p:style>
      </p:cxnSp>
      <p:sp>
        <p:nvSpPr>
          <p:cNvPr id="33" name="Text Placeholder 17"/>
          <p:cNvSpPr>
            <a:spLocks noGrp="1"/>
          </p:cNvSpPr>
          <p:nvPr>
            <p:ph type="body" sz="quarter" idx="74" hasCustomPrompt="1"/>
          </p:nvPr>
        </p:nvSpPr>
        <p:spPr>
          <a:xfrm>
            <a:off x="4612801" y="5495634"/>
            <a:ext cx="1453037" cy="775230"/>
          </a:xfrm>
          <a:prstGeom prst="rect">
            <a:avLst/>
          </a:prstGeom>
        </p:spPr>
        <p:txBody>
          <a:bodyPr lIns="0" tIns="0" rIns="0" bIns="0"/>
          <a:lstStyle>
            <a:lvl1pPr marL="0" indent="0">
              <a:lnSpc>
                <a:spcPts val="1600"/>
              </a:lnSpc>
              <a:spcBef>
                <a:spcPts val="0"/>
              </a:spcBef>
              <a:buNone/>
              <a:defRPr sz="1200" b="0" i="0" baseline="0">
                <a:solidFill>
                  <a:schemeClr val="tx1"/>
                </a:solidFill>
                <a:latin typeface="Deutsche Bank Text" charset="0"/>
                <a:ea typeface="Deutsche Bank Text" charset="0"/>
                <a:cs typeface="Deutsche Bank Text" charset="0"/>
              </a:defRPr>
            </a:lvl1pPr>
          </a:lstStyle>
          <a:p>
            <a:pPr lvl="0"/>
            <a:r>
              <a:rPr lang="en-US" sz="1200" dirty="0">
                <a:latin typeface="Deutsche Bank Text Beta" charset="0"/>
                <a:ea typeface="Deutsche Bank Text Beta" charset="0"/>
                <a:cs typeface="Deutsche Bank Text Beta" charset="0"/>
              </a:rPr>
              <a:t>Deutsche Bank Text Dark Blue 12pt</a:t>
            </a:r>
            <a:endParaRPr lang="en-US" dirty="0"/>
          </a:p>
        </p:txBody>
      </p:sp>
      <p:sp>
        <p:nvSpPr>
          <p:cNvPr id="34" name="Picture Placeholder 11"/>
          <p:cNvSpPr>
            <a:spLocks noGrp="1"/>
          </p:cNvSpPr>
          <p:nvPr>
            <p:ph type="pic" sz="quarter" idx="75" hasCustomPrompt="1"/>
          </p:nvPr>
        </p:nvSpPr>
        <p:spPr>
          <a:xfrm>
            <a:off x="7002463" y="2125663"/>
            <a:ext cx="669600" cy="741600"/>
          </a:xfrm>
          <a:prstGeom prst="rect">
            <a:avLst/>
          </a:prstGeom>
          <a:solidFill>
            <a:srgbClr val="E6EAE9"/>
          </a:solidFill>
        </p:spPr>
        <p:txBody>
          <a:bodyPr lIns="72000" rIns="72000" anchor="ctr"/>
          <a:lstStyle>
            <a:lvl1pPr marL="0" indent="0" algn="ctr">
              <a:buNone/>
              <a:defRPr sz="1000" b="0" i="0">
                <a:solidFill>
                  <a:schemeClr val="tx2"/>
                </a:solidFill>
                <a:latin typeface="Deutsche Bank Text" charset="0"/>
                <a:ea typeface="Deutsche Bank Text" charset="0"/>
                <a:cs typeface="Deutsche Bank Text" charset="0"/>
              </a:defRPr>
            </a:lvl1pPr>
          </a:lstStyle>
          <a:p>
            <a:r>
              <a:rPr lang="en-US" dirty="0"/>
              <a:t>[Picture]</a:t>
            </a:r>
          </a:p>
        </p:txBody>
      </p:sp>
      <p:cxnSp>
        <p:nvCxnSpPr>
          <p:cNvPr id="35" name="Straight Connector 34"/>
          <p:cNvCxnSpPr/>
          <p:nvPr userDrawn="1"/>
        </p:nvCxnSpPr>
        <p:spPr>
          <a:xfrm>
            <a:off x="7722865" y="2125663"/>
            <a:ext cx="0" cy="741600"/>
          </a:xfrm>
          <a:prstGeom prst="line">
            <a:avLst/>
          </a:prstGeom>
          <a:ln>
            <a:solidFill>
              <a:schemeClr val="accent2"/>
            </a:solidFill>
          </a:ln>
        </p:spPr>
        <p:style>
          <a:lnRef idx="1">
            <a:schemeClr val="accent1"/>
          </a:lnRef>
          <a:fillRef idx="0">
            <a:schemeClr val="accent1"/>
          </a:fillRef>
          <a:effectRef idx="0">
            <a:schemeClr val="accent1"/>
          </a:effectRef>
          <a:fontRef idx="minor">
            <a:schemeClr val="tx1"/>
          </a:fontRef>
        </p:style>
      </p:cxnSp>
      <p:sp>
        <p:nvSpPr>
          <p:cNvPr id="36" name="Text Placeholder 17"/>
          <p:cNvSpPr>
            <a:spLocks noGrp="1"/>
          </p:cNvSpPr>
          <p:nvPr>
            <p:ph type="body" sz="quarter" idx="76" hasCustomPrompt="1"/>
          </p:nvPr>
        </p:nvSpPr>
        <p:spPr>
          <a:xfrm>
            <a:off x="7784292" y="2092033"/>
            <a:ext cx="1453037" cy="775230"/>
          </a:xfrm>
          <a:prstGeom prst="rect">
            <a:avLst/>
          </a:prstGeom>
        </p:spPr>
        <p:txBody>
          <a:bodyPr lIns="0" tIns="0" rIns="0" bIns="0"/>
          <a:lstStyle>
            <a:lvl1pPr marL="0" indent="0">
              <a:lnSpc>
                <a:spcPts val="1600"/>
              </a:lnSpc>
              <a:spcBef>
                <a:spcPts val="0"/>
              </a:spcBef>
              <a:buNone/>
              <a:defRPr sz="1200" b="0" i="0" baseline="0">
                <a:solidFill>
                  <a:schemeClr val="tx1"/>
                </a:solidFill>
                <a:latin typeface="Deutsche Bank Text" charset="0"/>
                <a:ea typeface="Deutsche Bank Text" charset="0"/>
                <a:cs typeface="Deutsche Bank Text" charset="0"/>
              </a:defRPr>
            </a:lvl1pPr>
          </a:lstStyle>
          <a:p>
            <a:pPr lvl="0"/>
            <a:r>
              <a:rPr lang="en-US" sz="1200" dirty="0">
                <a:latin typeface="Deutsche Bank Text Beta" charset="0"/>
                <a:ea typeface="Deutsche Bank Text Beta" charset="0"/>
                <a:cs typeface="Deutsche Bank Text Beta" charset="0"/>
              </a:rPr>
              <a:t>Deutsche Bank Text Dark Blue 12pt</a:t>
            </a:r>
            <a:endParaRPr lang="en-US" dirty="0"/>
          </a:p>
        </p:txBody>
      </p:sp>
      <p:sp>
        <p:nvSpPr>
          <p:cNvPr id="37" name="Picture Placeholder 11"/>
          <p:cNvSpPr>
            <a:spLocks noGrp="1"/>
          </p:cNvSpPr>
          <p:nvPr>
            <p:ph type="pic" sz="quarter" idx="77" hasCustomPrompt="1"/>
          </p:nvPr>
        </p:nvSpPr>
        <p:spPr>
          <a:xfrm>
            <a:off x="7002463" y="3827463"/>
            <a:ext cx="669600" cy="741600"/>
          </a:xfrm>
          <a:prstGeom prst="rect">
            <a:avLst/>
          </a:prstGeom>
          <a:solidFill>
            <a:srgbClr val="E6EAE9"/>
          </a:solidFill>
        </p:spPr>
        <p:txBody>
          <a:bodyPr lIns="72000" rIns="72000" anchor="ctr"/>
          <a:lstStyle>
            <a:lvl1pPr marL="0" indent="0" algn="ctr">
              <a:buNone/>
              <a:defRPr sz="1000" b="0" i="0">
                <a:solidFill>
                  <a:schemeClr val="tx2"/>
                </a:solidFill>
                <a:latin typeface="Deutsche Bank Text" charset="0"/>
                <a:ea typeface="Deutsche Bank Text" charset="0"/>
                <a:cs typeface="Deutsche Bank Text" charset="0"/>
              </a:defRPr>
            </a:lvl1pPr>
          </a:lstStyle>
          <a:p>
            <a:r>
              <a:rPr lang="en-US" dirty="0"/>
              <a:t>[Picture]</a:t>
            </a:r>
          </a:p>
        </p:txBody>
      </p:sp>
      <p:cxnSp>
        <p:nvCxnSpPr>
          <p:cNvPr id="38" name="Straight Connector 37"/>
          <p:cNvCxnSpPr/>
          <p:nvPr userDrawn="1"/>
        </p:nvCxnSpPr>
        <p:spPr>
          <a:xfrm>
            <a:off x="7722865" y="3827463"/>
            <a:ext cx="0" cy="741600"/>
          </a:xfrm>
          <a:prstGeom prst="line">
            <a:avLst/>
          </a:prstGeom>
          <a:ln>
            <a:solidFill>
              <a:schemeClr val="accent2"/>
            </a:solidFill>
          </a:ln>
        </p:spPr>
        <p:style>
          <a:lnRef idx="1">
            <a:schemeClr val="accent1"/>
          </a:lnRef>
          <a:fillRef idx="0">
            <a:schemeClr val="accent1"/>
          </a:fillRef>
          <a:effectRef idx="0">
            <a:schemeClr val="accent1"/>
          </a:effectRef>
          <a:fontRef idx="minor">
            <a:schemeClr val="tx1"/>
          </a:fontRef>
        </p:style>
      </p:cxnSp>
      <p:sp>
        <p:nvSpPr>
          <p:cNvPr id="39" name="Text Placeholder 17"/>
          <p:cNvSpPr>
            <a:spLocks noGrp="1"/>
          </p:cNvSpPr>
          <p:nvPr>
            <p:ph type="body" sz="quarter" idx="78" hasCustomPrompt="1"/>
          </p:nvPr>
        </p:nvSpPr>
        <p:spPr>
          <a:xfrm>
            <a:off x="7784292" y="3793833"/>
            <a:ext cx="1453037" cy="775230"/>
          </a:xfrm>
          <a:prstGeom prst="rect">
            <a:avLst/>
          </a:prstGeom>
        </p:spPr>
        <p:txBody>
          <a:bodyPr lIns="0" tIns="0" rIns="0" bIns="0"/>
          <a:lstStyle>
            <a:lvl1pPr marL="0" indent="0">
              <a:lnSpc>
                <a:spcPts val="1600"/>
              </a:lnSpc>
              <a:spcBef>
                <a:spcPts val="0"/>
              </a:spcBef>
              <a:buNone/>
              <a:defRPr sz="1200" b="0" i="0" baseline="0">
                <a:solidFill>
                  <a:schemeClr val="tx1"/>
                </a:solidFill>
                <a:latin typeface="Deutsche Bank Text" charset="0"/>
                <a:ea typeface="Deutsche Bank Text" charset="0"/>
                <a:cs typeface="Deutsche Bank Text" charset="0"/>
              </a:defRPr>
            </a:lvl1pPr>
          </a:lstStyle>
          <a:p>
            <a:pPr lvl="0"/>
            <a:r>
              <a:rPr lang="en-US" sz="1200" dirty="0">
                <a:latin typeface="Deutsche Bank Text Beta" charset="0"/>
                <a:ea typeface="Deutsche Bank Text Beta" charset="0"/>
                <a:cs typeface="Deutsche Bank Text Beta" charset="0"/>
              </a:rPr>
              <a:t>Deutsche Bank Text Dark Blue 12pt</a:t>
            </a:r>
            <a:endParaRPr lang="en-US" dirty="0"/>
          </a:p>
        </p:txBody>
      </p:sp>
      <p:sp>
        <p:nvSpPr>
          <p:cNvPr id="40" name="Picture Placeholder 11"/>
          <p:cNvSpPr>
            <a:spLocks noGrp="1"/>
          </p:cNvSpPr>
          <p:nvPr>
            <p:ph type="pic" sz="quarter" idx="79" hasCustomPrompt="1"/>
          </p:nvPr>
        </p:nvSpPr>
        <p:spPr>
          <a:xfrm>
            <a:off x="7002463" y="5529264"/>
            <a:ext cx="669600" cy="741600"/>
          </a:xfrm>
          <a:prstGeom prst="rect">
            <a:avLst/>
          </a:prstGeom>
          <a:solidFill>
            <a:srgbClr val="E6EAE9"/>
          </a:solidFill>
        </p:spPr>
        <p:txBody>
          <a:bodyPr lIns="72000" rIns="72000" anchor="ctr"/>
          <a:lstStyle>
            <a:lvl1pPr marL="0" indent="0" algn="ctr">
              <a:buNone/>
              <a:defRPr sz="1000" b="0" i="0">
                <a:solidFill>
                  <a:schemeClr val="tx2"/>
                </a:solidFill>
                <a:latin typeface="Deutsche Bank Text" charset="0"/>
                <a:ea typeface="Deutsche Bank Text" charset="0"/>
                <a:cs typeface="Deutsche Bank Text" charset="0"/>
              </a:defRPr>
            </a:lvl1pPr>
          </a:lstStyle>
          <a:p>
            <a:r>
              <a:rPr lang="en-US" dirty="0"/>
              <a:t>[Picture]</a:t>
            </a:r>
          </a:p>
        </p:txBody>
      </p:sp>
      <p:cxnSp>
        <p:nvCxnSpPr>
          <p:cNvPr id="41" name="Straight Connector 40"/>
          <p:cNvCxnSpPr/>
          <p:nvPr userDrawn="1"/>
        </p:nvCxnSpPr>
        <p:spPr>
          <a:xfrm>
            <a:off x="7722865" y="5529264"/>
            <a:ext cx="0" cy="741600"/>
          </a:xfrm>
          <a:prstGeom prst="line">
            <a:avLst/>
          </a:prstGeom>
          <a:ln>
            <a:solidFill>
              <a:schemeClr val="accent2"/>
            </a:solidFill>
          </a:ln>
        </p:spPr>
        <p:style>
          <a:lnRef idx="1">
            <a:schemeClr val="accent1"/>
          </a:lnRef>
          <a:fillRef idx="0">
            <a:schemeClr val="accent1"/>
          </a:fillRef>
          <a:effectRef idx="0">
            <a:schemeClr val="accent1"/>
          </a:effectRef>
          <a:fontRef idx="minor">
            <a:schemeClr val="tx1"/>
          </a:fontRef>
        </p:style>
      </p:cxnSp>
      <p:sp>
        <p:nvSpPr>
          <p:cNvPr id="42" name="Text Placeholder 17"/>
          <p:cNvSpPr>
            <a:spLocks noGrp="1"/>
          </p:cNvSpPr>
          <p:nvPr>
            <p:ph type="body" sz="quarter" idx="80" hasCustomPrompt="1"/>
          </p:nvPr>
        </p:nvSpPr>
        <p:spPr>
          <a:xfrm>
            <a:off x="7784292" y="5495634"/>
            <a:ext cx="1453037" cy="775230"/>
          </a:xfrm>
          <a:prstGeom prst="rect">
            <a:avLst/>
          </a:prstGeom>
        </p:spPr>
        <p:txBody>
          <a:bodyPr lIns="0" tIns="0" rIns="0" bIns="0"/>
          <a:lstStyle>
            <a:lvl1pPr marL="0" indent="0">
              <a:lnSpc>
                <a:spcPts val="1600"/>
              </a:lnSpc>
              <a:spcBef>
                <a:spcPts val="0"/>
              </a:spcBef>
              <a:buNone/>
              <a:defRPr sz="1200" b="0" i="0" baseline="0">
                <a:solidFill>
                  <a:schemeClr val="tx1"/>
                </a:solidFill>
                <a:latin typeface="Deutsche Bank Text" charset="0"/>
                <a:ea typeface="Deutsche Bank Text" charset="0"/>
                <a:cs typeface="Deutsche Bank Text" charset="0"/>
              </a:defRPr>
            </a:lvl1pPr>
          </a:lstStyle>
          <a:p>
            <a:pPr lvl="0"/>
            <a:r>
              <a:rPr lang="en-US" sz="1200" dirty="0">
                <a:latin typeface="Deutsche Bank Text Beta" charset="0"/>
                <a:ea typeface="Deutsche Bank Text Beta" charset="0"/>
                <a:cs typeface="Deutsche Bank Text Beta" charset="0"/>
              </a:rPr>
              <a:t>Deutsche Bank Text Dark Blue 12pt</a:t>
            </a:r>
            <a:endParaRPr lang="en-US" dirty="0"/>
          </a:p>
        </p:txBody>
      </p:sp>
    </p:spTree>
    <p:extLst>
      <p:ext uri="{BB962C8B-B14F-4D97-AF65-F5344CB8AC3E}">
        <p14:creationId xmlns:p14="http://schemas.microsoft.com/office/powerpoint/2010/main" val="3748294900"/>
      </p:ext>
    </p:extLst>
  </p:cSld>
  <p:clrMapOvr>
    <a:masterClrMapping/>
  </p:clrMapOvr>
</p:sldLayout>
</file>

<file path=ppt/slideLayouts/slideLayout176.xml><?xml version="1.0" encoding="utf-8"?>
<p:sldLayout xmlns:a="http://schemas.openxmlformats.org/drawingml/2006/main" xmlns:r="http://schemas.openxmlformats.org/officeDocument/2006/relationships" xmlns:p="http://schemas.openxmlformats.org/presentationml/2006/main" preserve="1" userDrawn="1">
  <p:cSld name="44_Custom Layout">
    <p:spTree>
      <p:nvGrpSpPr>
        <p:cNvPr id="1" name=""/>
        <p:cNvGrpSpPr/>
        <p:nvPr/>
      </p:nvGrpSpPr>
      <p:grpSpPr>
        <a:xfrm>
          <a:off x="0" y="0"/>
          <a:ext cx="0" cy="0"/>
          <a:chOff x="0" y="0"/>
          <a:chExt cx="0" cy="0"/>
        </a:xfrm>
      </p:grpSpPr>
      <p:sp>
        <p:nvSpPr>
          <p:cNvPr id="4" name="Text Placeholder 2"/>
          <p:cNvSpPr>
            <a:spLocks noGrp="1"/>
          </p:cNvSpPr>
          <p:nvPr>
            <p:ph type="body" sz="quarter" idx="62" hasCustomPrompt="1"/>
          </p:nvPr>
        </p:nvSpPr>
        <p:spPr>
          <a:xfrm>
            <a:off x="701675" y="441325"/>
            <a:ext cx="2728091" cy="155645"/>
          </a:xfrm>
          <a:prstGeom prst="rect">
            <a:avLst/>
          </a:prstGeom>
        </p:spPr>
        <p:txBody>
          <a:bodyPr lIns="0" tIns="0" rIns="0" bIns="0"/>
          <a:lstStyle>
            <a:lvl1pPr marL="0" indent="0">
              <a:buNone/>
              <a:defRPr sz="997" b="0" i="0" baseline="0">
                <a:solidFill>
                  <a:schemeClr val="accent2"/>
                </a:solidFill>
                <a:latin typeface="Deutsche Bank Text" charset="0"/>
                <a:ea typeface="Deutsche Bank Text" charset="0"/>
                <a:cs typeface="Deutsche Bank Text" charset="0"/>
              </a:defRPr>
            </a:lvl1pPr>
            <a:lvl2pPr marL="455783" indent="0">
              <a:buNone/>
              <a:defRPr/>
            </a:lvl2pPr>
            <a:lvl3pPr marL="911565" indent="0">
              <a:buNone/>
              <a:defRPr/>
            </a:lvl3pPr>
            <a:lvl4pPr marL="1367348" indent="0">
              <a:buNone/>
              <a:defRPr/>
            </a:lvl4pPr>
            <a:lvl5pPr marL="1823131" indent="0">
              <a:buNone/>
              <a:defRPr/>
            </a:lvl5pPr>
          </a:lstStyle>
          <a:p>
            <a:pPr lvl="0"/>
            <a:r>
              <a:rPr lang="en-US" dirty="0"/>
              <a:t>Deutsche Bank Text Orange 10pt</a:t>
            </a:r>
          </a:p>
        </p:txBody>
      </p:sp>
      <p:sp>
        <p:nvSpPr>
          <p:cNvPr id="12" name="Picture Placeholder 11"/>
          <p:cNvSpPr>
            <a:spLocks noGrp="1"/>
          </p:cNvSpPr>
          <p:nvPr>
            <p:ph type="pic" sz="quarter" idx="63" hasCustomPrompt="1"/>
          </p:nvPr>
        </p:nvSpPr>
        <p:spPr>
          <a:xfrm>
            <a:off x="701675" y="2123657"/>
            <a:ext cx="669600" cy="741600"/>
          </a:xfrm>
          <a:prstGeom prst="rect">
            <a:avLst/>
          </a:prstGeom>
          <a:solidFill>
            <a:srgbClr val="E6EAE9"/>
          </a:solidFill>
        </p:spPr>
        <p:txBody>
          <a:bodyPr lIns="72000" rIns="72000" anchor="ctr"/>
          <a:lstStyle>
            <a:lvl1pPr marL="0" indent="0" algn="ctr">
              <a:buNone/>
              <a:defRPr sz="1000">
                <a:solidFill>
                  <a:schemeClr val="tx2"/>
                </a:solidFill>
                <a:latin typeface="Deutsche Bank Text" charset="0"/>
                <a:ea typeface="Deutsche Bank Text" charset="0"/>
                <a:cs typeface="Deutsche Bank Text" charset="0"/>
              </a:defRPr>
            </a:lvl1pPr>
          </a:lstStyle>
          <a:p>
            <a:r>
              <a:rPr lang="en-US" dirty="0"/>
              <a:t>[Picture]</a:t>
            </a:r>
          </a:p>
        </p:txBody>
      </p:sp>
      <p:cxnSp>
        <p:nvCxnSpPr>
          <p:cNvPr id="16" name="Straight Connector 15"/>
          <p:cNvCxnSpPr/>
          <p:nvPr userDrawn="1"/>
        </p:nvCxnSpPr>
        <p:spPr>
          <a:xfrm>
            <a:off x="1422077" y="2123657"/>
            <a:ext cx="0" cy="741600"/>
          </a:xfrm>
          <a:prstGeom prst="line">
            <a:avLst/>
          </a:prstGeom>
          <a:ln>
            <a:solidFill>
              <a:schemeClr val="accent2"/>
            </a:solidFill>
          </a:ln>
        </p:spPr>
        <p:style>
          <a:lnRef idx="1">
            <a:schemeClr val="accent1"/>
          </a:lnRef>
          <a:fillRef idx="0">
            <a:schemeClr val="accent1"/>
          </a:fillRef>
          <a:effectRef idx="0">
            <a:schemeClr val="accent1"/>
          </a:effectRef>
          <a:fontRef idx="minor">
            <a:schemeClr val="tx1"/>
          </a:fontRef>
        </p:style>
      </p:cxnSp>
      <p:sp>
        <p:nvSpPr>
          <p:cNvPr id="18" name="Text Placeholder 17"/>
          <p:cNvSpPr>
            <a:spLocks noGrp="1"/>
          </p:cNvSpPr>
          <p:nvPr>
            <p:ph type="body" sz="quarter" idx="64" hasCustomPrompt="1"/>
          </p:nvPr>
        </p:nvSpPr>
        <p:spPr>
          <a:xfrm>
            <a:off x="1483504" y="2090027"/>
            <a:ext cx="2205846" cy="2336034"/>
          </a:xfrm>
          <a:prstGeom prst="rect">
            <a:avLst/>
          </a:prstGeom>
        </p:spPr>
        <p:txBody>
          <a:bodyPr lIns="0" tIns="0" rIns="0" bIns="0"/>
          <a:lstStyle>
            <a:lvl1pPr marL="0" indent="0">
              <a:lnSpc>
                <a:spcPts val="1600"/>
              </a:lnSpc>
              <a:spcBef>
                <a:spcPts val="0"/>
              </a:spcBef>
              <a:buNone/>
              <a:defRPr sz="1200" baseline="0">
                <a:solidFill>
                  <a:schemeClr val="tx1"/>
                </a:solidFill>
                <a:latin typeface="Deutsche Bank Text" charset="0"/>
                <a:ea typeface="Deutsche Bank Text" charset="0"/>
                <a:cs typeface="Deutsche Bank Text" charset="0"/>
              </a:defRPr>
            </a:lvl1pPr>
          </a:lstStyle>
          <a:p>
            <a:pPr lvl="0"/>
            <a:r>
              <a:rPr lang="en-US" sz="1200" dirty="0">
                <a:latin typeface="Deutsche Bank Text Beta" charset="0"/>
                <a:ea typeface="Deutsche Bank Text Beta" charset="0"/>
                <a:cs typeface="Deutsche Bank Text Beta" charset="0"/>
              </a:rPr>
              <a:t>Deutsche Bank Text Dark Blue 12pt</a:t>
            </a:r>
            <a:endParaRPr lang="en-US" dirty="0"/>
          </a:p>
        </p:txBody>
      </p:sp>
      <p:sp>
        <p:nvSpPr>
          <p:cNvPr id="25" name="Picture Placeholder 11"/>
          <p:cNvSpPr>
            <a:spLocks noGrp="1"/>
          </p:cNvSpPr>
          <p:nvPr>
            <p:ph type="pic" sz="quarter" idx="69" hasCustomPrompt="1"/>
          </p:nvPr>
        </p:nvSpPr>
        <p:spPr>
          <a:xfrm>
            <a:off x="3835966" y="2121193"/>
            <a:ext cx="669600" cy="741600"/>
          </a:xfrm>
          <a:prstGeom prst="rect">
            <a:avLst/>
          </a:prstGeom>
          <a:solidFill>
            <a:srgbClr val="E6EAE9"/>
          </a:solidFill>
        </p:spPr>
        <p:txBody>
          <a:bodyPr lIns="72000" rIns="72000" anchor="ctr"/>
          <a:lstStyle>
            <a:lvl1pPr marL="0" indent="0" algn="ctr">
              <a:buNone/>
              <a:defRPr sz="1000">
                <a:solidFill>
                  <a:srgbClr val="4F5F64"/>
                </a:solidFill>
                <a:latin typeface="Deutsche Bank Text" charset="0"/>
                <a:ea typeface="Deutsche Bank Text" charset="0"/>
                <a:cs typeface="Deutsche Bank Text" charset="0"/>
              </a:defRPr>
            </a:lvl1pPr>
          </a:lstStyle>
          <a:p>
            <a:r>
              <a:rPr lang="en-US" dirty="0"/>
              <a:t>[Picture]</a:t>
            </a:r>
          </a:p>
        </p:txBody>
      </p:sp>
      <p:cxnSp>
        <p:nvCxnSpPr>
          <p:cNvPr id="26" name="Straight Connector 25"/>
          <p:cNvCxnSpPr/>
          <p:nvPr userDrawn="1"/>
        </p:nvCxnSpPr>
        <p:spPr>
          <a:xfrm>
            <a:off x="4552716" y="2121193"/>
            <a:ext cx="0" cy="741600"/>
          </a:xfrm>
          <a:prstGeom prst="line">
            <a:avLst/>
          </a:prstGeom>
          <a:ln>
            <a:solidFill>
              <a:schemeClr val="accent2"/>
            </a:solidFill>
          </a:ln>
        </p:spPr>
        <p:style>
          <a:lnRef idx="1">
            <a:schemeClr val="accent1"/>
          </a:lnRef>
          <a:fillRef idx="0">
            <a:schemeClr val="accent1"/>
          </a:fillRef>
          <a:effectRef idx="0">
            <a:schemeClr val="accent1"/>
          </a:effectRef>
          <a:fontRef idx="minor">
            <a:schemeClr val="tx1"/>
          </a:fontRef>
        </p:style>
      </p:cxnSp>
      <p:sp>
        <p:nvSpPr>
          <p:cNvPr id="27" name="Text Placeholder 17"/>
          <p:cNvSpPr>
            <a:spLocks noGrp="1"/>
          </p:cNvSpPr>
          <p:nvPr>
            <p:ph type="body" sz="quarter" idx="70" hasCustomPrompt="1"/>
          </p:nvPr>
        </p:nvSpPr>
        <p:spPr>
          <a:xfrm>
            <a:off x="4626028" y="2087563"/>
            <a:ext cx="2232000" cy="2336034"/>
          </a:xfrm>
          <a:prstGeom prst="rect">
            <a:avLst/>
          </a:prstGeom>
        </p:spPr>
        <p:txBody>
          <a:bodyPr lIns="0" tIns="0" rIns="0" bIns="0"/>
          <a:lstStyle>
            <a:lvl1pPr marL="0" indent="0">
              <a:lnSpc>
                <a:spcPts val="1600"/>
              </a:lnSpc>
              <a:spcBef>
                <a:spcPts val="0"/>
              </a:spcBef>
              <a:buNone/>
              <a:defRPr sz="1200" baseline="0">
                <a:solidFill>
                  <a:schemeClr val="tx1"/>
                </a:solidFill>
                <a:latin typeface="Deutsche Bank Text" charset="0"/>
                <a:ea typeface="Deutsche Bank Text" charset="0"/>
                <a:cs typeface="Deutsche Bank Text" charset="0"/>
              </a:defRPr>
            </a:lvl1pPr>
          </a:lstStyle>
          <a:p>
            <a:pPr lvl="0"/>
            <a:r>
              <a:rPr lang="en-US" sz="1200" dirty="0">
                <a:latin typeface="Deutsche Bank Text Beta" charset="0"/>
                <a:ea typeface="Deutsche Bank Text Beta" charset="0"/>
                <a:cs typeface="Deutsche Bank Text Beta" charset="0"/>
              </a:rPr>
              <a:t>Deutsche Bank Text Dark Blue 12pt</a:t>
            </a:r>
            <a:endParaRPr lang="en-US" dirty="0"/>
          </a:p>
        </p:txBody>
      </p:sp>
      <p:sp>
        <p:nvSpPr>
          <p:cNvPr id="34" name="Picture Placeholder 11"/>
          <p:cNvSpPr>
            <a:spLocks noGrp="1"/>
          </p:cNvSpPr>
          <p:nvPr>
            <p:ph type="pic" sz="quarter" idx="75" hasCustomPrompt="1"/>
          </p:nvPr>
        </p:nvSpPr>
        <p:spPr>
          <a:xfrm>
            <a:off x="7002463" y="2121193"/>
            <a:ext cx="669600" cy="741600"/>
          </a:xfrm>
          <a:prstGeom prst="rect">
            <a:avLst/>
          </a:prstGeom>
          <a:solidFill>
            <a:srgbClr val="E6EAE9"/>
          </a:solidFill>
        </p:spPr>
        <p:txBody>
          <a:bodyPr lIns="72000" rIns="72000" anchor="ctr"/>
          <a:lstStyle>
            <a:lvl1pPr marL="0" indent="0" algn="ctr">
              <a:buNone/>
              <a:defRPr sz="1000">
                <a:solidFill>
                  <a:schemeClr val="tx2"/>
                </a:solidFill>
                <a:latin typeface="Deutsche Bank Text" charset="0"/>
                <a:ea typeface="Deutsche Bank Text" charset="0"/>
                <a:cs typeface="Deutsche Bank Text" charset="0"/>
              </a:defRPr>
            </a:lvl1pPr>
          </a:lstStyle>
          <a:p>
            <a:r>
              <a:rPr lang="en-US" dirty="0"/>
              <a:t>[Picture]</a:t>
            </a:r>
          </a:p>
        </p:txBody>
      </p:sp>
      <p:cxnSp>
        <p:nvCxnSpPr>
          <p:cNvPr id="35" name="Straight Connector 34"/>
          <p:cNvCxnSpPr/>
          <p:nvPr userDrawn="1"/>
        </p:nvCxnSpPr>
        <p:spPr>
          <a:xfrm>
            <a:off x="7722865" y="2121193"/>
            <a:ext cx="0" cy="741600"/>
          </a:xfrm>
          <a:prstGeom prst="line">
            <a:avLst/>
          </a:prstGeom>
          <a:ln>
            <a:solidFill>
              <a:schemeClr val="accent2"/>
            </a:solidFill>
          </a:ln>
        </p:spPr>
        <p:style>
          <a:lnRef idx="1">
            <a:schemeClr val="accent1"/>
          </a:lnRef>
          <a:fillRef idx="0">
            <a:schemeClr val="accent1"/>
          </a:fillRef>
          <a:effectRef idx="0">
            <a:schemeClr val="accent1"/>
          </a:effectRef>
          <a:fontRef idx="minor">
            <a:schemeClr val="tx1"/>
          </a:fontRef>
        </p:style>
      </p:cxnSp>
      <p:sp>
        <p:nvSpPr>
          <p:cNvPr id="36" name="Text Placeholder 17"/>
          <p:cNvSpPr>
            <a:spLocks noGrp="1"/>
          </p:cNvSpPr>
          <p:nvPr>
            <p:ph type="body" sz="quarter" idx="76" hasCustomPrompt="1"/>
          </p:nvPr>
        </p:nvSpPr>
        <p:spPr>
          <a:xfrm>
            <a:off x="7796779" y="2087563"/>
            <a:ext cx="2229871" cy="2336034"/>
          </a:xfrm>
          <a:prstGeom prst="rect">
            <a:avLst/>
          </a:prstGeom>
        </p:spPr>
        <p:txBody>
          <a:bodyPr lIns="0" tIns="0" rIns="0" bIns="0"/>
          <a:lstStyle>
            <a:lvl1pPr marL="0" indent="0">
              <a:lnSpc>
                <a:spcPts val="1600"/>
              </a:lnSpc>
              <a:spcBef>
                <a:spcPts val="0"/>
              </a:spcBef>
              <a:buNone/>
              <a:defRPr sz="1200" baseline="0">
                <a:solidFill>
                  <a:schemeClr val="tx1"/>
                </a:solidFill>
                <a:latin typeface="Deutsche Bank Text" charset="0"/>
                <a:ea typeface="Deutsche Bank Text" charset="0"/>
                <a:cs typeface="Deutsche Bank Text" charset="0"/>
              </a:defRPr>
            </a:lvl1pPr>
          </a:lstStyle>
          <a:p>
            <a:pPr lvl="0"/>
            <a:r>
              <a:rPr lang="en-US" sz="1200" dirty="0">
                <a:latin typeface="Deutsche Bank Text Beta" charset="0"/>
                <a:ea typeface="Deutsche Bank Text Beta" charset="0"/>
                <a:cs typeface="Deutsche Bank Text Beta" charset="0"/>
              </a:rPr>
              <a:t>Deutsche Bank Text Dark Blue 12pt</a:t>
            </a:r>
            <a:endParaRPr lang="en-US" dirty="0"/>
          </a:p>
        </p:txBody>
      </p:sp>
      <p:sp>
        <p:nvSpPr>
          <p:cNvPr id="43" name="Picture Placeholder 11"/>
          <p:cNvSpPr>
            <a:spLocks noGrp="1"/>
          </p:cNvSpPr>
          <p:nvPr>
            <p:ph type="pic" sz="quarter" idx="77" hasCustomPrompt="1"/>
          </p:nvPr>
        </p:nvSpPr>
        <p:spPr>
          <a:xfrm>
            <a:off x="701675" y="4674129"/>
            <a:ext cx="669600" cy="741600"/>
          </a:xfrm>
          <a:prstGeom prst="rect">
            <a:avLst/>
          </a:prstGeom>
          <a:solidFill>
            <a:srgbClr val="E6EAE9"/>
          </a:solidFill>
        </p:spPr>
        <p:txBody>
          <a:bodyPr lIns="72000" rIns="72000" anchor="ctr"/>
          <a:lstStyle>
            <a:lvl1pPr marL="0" indent="0" algn="ctr">
              <a:buNone/>
              <a:defRPr sz="1000">
                <a:solidFill>
                  <a:schemeClr val="tx2"/>
                </a:solidFill>
                <a:latin typeface="Deutsche Bank Text" charset="0"/>
                <a:ea typeface="Deutsche Bank Text" charset="0"/>
                <a:cs typeface="Deutsche Bank Text" charset="0"/>
              </a:defRPr>
            </a:lvl1pPr>
          </a:lstStyle>
          <a:p>
            <a:r>
              <a:rPr lang="en-US" dirty="0"/>
              <a:t>[Picture]</a:t>
            </a:r>
          </a:p>
        </p:txBody>
      </p:sp>
      <p:cxnSp>
        <p:nvCxnSpPr>
          <p:cNvPr id="44" name="Straight Connector 43"/>
          <p:cNvCxnSpPr/>
          <p:nvPr userDrawn="1"/>
        </p:nvCxnSpPr>
        <p:spPr>
          <a:xfrm>
            <a:off x="1422077" y="4674129"/>
            <a:ext cx="0" cy="741600"/>
          </a:xfrm>
          <a:prstGeom prst="line">
            <a:avLst/>
          </a:prstGeom>
          <a:ln>
            <a:solidFill>
              <a:schemeClr val="accent2"/>
            </a:solidFill>
          </a:ln>
        </p:spPr>
        <p:style>
          <a:lnRef idx="1">
            <a:schemeClr val="accent1"/>
          </a:lnRef>
          <a:fillRef idx="0">
            <a:schemeClr val="accent1"/>
          </a:fillRef>
          <a:effectRef idx="0">
            <a:schemeClr val="accent1"/>
          </a:effectRef>
          <a:fontRef idx="minor">
            <a:schemeClr val="tx1"/>
          </a:fontRef>
        </p:style>
      </p:cxnSp>
      <p:sp>
        <p:nvSpPr>
          <p:cNvPr id="45" name="Text Placeholder 17"/>
          <p:cNvSpPr>
            <a:spLocks noGrp="1"/>
          </p:cNvSpPr>
          <p:nvPr>
            <p:ph type="body" sz="quarter" idx="78" hasCustomPrompt="1"/>
          </p:nvPr>
        </p:nvSpPr>
        <p:spPr>
          <a:xfrm>
            <a:off x="1483504" y="4640499"/>
            <a:ext cx="2205846" cy="2336034"/>
          </a:xfrm>
          <a:prstGeom prst="rect">
            <a:avLst/>
          </a:prstGeom>
        </p:spPr>
        <p:txBody>
          <a:bodyPr lIns="0" tIns="0" rIns="0" bIns="0"/>
          <a:lstStyle>
            <a:lvl1pPr marL="0" indent="0">
              <a:lnSpc>
                <a:spcPts val="1600"/>
              </a:lnSpc>
              <a:spcBef>
                <a:spcPts val="0"/>
              </a:spcBef>
              <a:buNone/>
              <a:defRPr sz="1200" baseline="0">
                <a:solidFill>
                  <a:schemeClr val="tx1"/>
                </a:solidFill>
                <a:latin typeface="Deutsche Bank Text" charset="0"/>
                <a:ea typeface="Deutsche Bank Text" charset="0"/>
                <a:cs typeface="Deutsche Bank Text" charset="0"/>
              </a:defRPr>
            </a:lvl1pPr>
          </a:lstStyle>
          <a:p>
            <a:pPr lvl="0"/>
            <a:r>
              <a:rPr lang="en-US" sz="1200" dirty="0">
                <a:latin typeface="Deutsche Bank Text Beta" charset="0"/>
                <a:ea typeface="Deutsche Bank Text Beta" charset="0"/>
                <a:cs typeface="Deutsche Bank Text Beta" charset="0"/>
              </a:rPr>
              <a:t>Deutsche Bank Text Dark Blue 12pt</a:t>
            </a:r>
            <a:endParaRPr lang="en-US" dirty="0"/>
          </a:p>
        </p:txBody>
      </p:sp>
      <p:sp>
        <p:nvSpPr>
          <p:cNvPr id="46" name="Picture Placeholder 11"/>
          <p:cNvSpPr>
            <a:spLocks noGrp="1"/>
          </p:cNvSpPr>
          <p:nvPr>
            <p:ph type="pic" sz="quarter" idx="79" hasCustomPrompt="1"/>
          </p:nvPr>
        </p:nvSpPr>
        <p:spPr>
          <a:xfrm>
            <a:off x="3835966" y="4674129"/>
            <a:ext cx="669600" cy="741600"/>
          </a:xfrm>
          <a:prstGeom prst="rect">
            <a:avLst/>
          </a:prstGeom>
          <a:solidFill>
            <a:srgbClr val="E6EAE9"/>
          </a:solidFill>
        </p:spPr>
        <p:txBody>
          <a:bodyPr lIns="72000" rIns="72000" anchor="ctr"/>
          <a:lstStyle>
            <a:lvl1pPr marL="0" indent="0" algn="ctr">
              <a:buNone/>
              <a:defRPr sz="1000">
                <a:solidFill>
                  <a:schemeClr val="tx2"/>
                </a:solidFill>
                <a:latin typeface="Deutsche Bank Text" charset="0"/>
                <a:ea typeface="Deutsche Bank Text" charset="0"/>
                <a:cs typeface="Deutsche Bank Text" charset="0"/>
              </a:defRPr>
            </a:lvl1pPr>
          </a:lstStyle>
          <a:p>
            <a:r>
              <a:rPr lang="en-US" dirty="0"/>
              <a:t>[Picture]</a:t>
            </a:r>
          </a:p>
        </p:txBody>
      </p:sp>
      <p:cxnSp>
        <p:nvCxnSpPr>
          <p:cNvPr id="47" name="Straight Connector 46"/>
          <p:cNvCxnSpPr/>
          <p:nvPr userDrawn="1"/>
        </p:nvCxnSpPr>
        <p:spPr>
          <a:xfrm>
            <a:off x="4554538" y="4674129"/>
            <a:ext cx="0" cy="741600"/>
          </a:xfrm>
          <a:prstGeom prst="line">
            <a:avLst/>
          </a:prstGeom>
          <a:ln>
            <a:solidFill>
              <a:schemeClr val="accent2"/>
            </a:solidFill>
          </a:ln>
        </p:spPr>
        <p:style>
          <a:lnRef idx="1">
            <a:schemeClr val="accent1"/>
          </a:lnRef>
          <a:fillRef idx="0">
            <a:schemeClr val="accent1"/>
          </a:fillRef>
          <a:effectRef idx="0">
            <a:schemeClr val="accent1"/>
          </a:effectRef>
          <a:fontRef idx="minor">
            <a:schemeClr val="tx1"/>
          </a:fontRef>
        </p:style>
      </p:cxnSp>
      <p:sp>
        <p:nvSpPr>
          <p:cNvPr id="48" name="Text Placeholder 17"/>
          <p:cNvSpPr>
            <a:spLocks noGrp="1"/>
          </p:cNvSpPr>
          <p:nvPr>
            <p:ph type="body" sz="quarter" idx="80" hasCustomPrompt="1"/>
          </p:nvPr>
        </p:nvSpPr>
        <p:spPr>
          <a:xfrm>
            <a:off x="4626028" y="4640499"/>
            <a:ext cx="2232000" cy="2336034"/>
          </a:xfrm>
          <a:prstGeom prst="rect">
            <a:avLst/>
          </a:prstGeom>
        </p:spPr>
        <p:txBody>
          <a:bodyPr lIns="0" tIns="0" rIns="0" bIns="0"/>
          <a:lstStyle>
            <a:lvl1pPr marL="0" indent="0">
              <a:lnSpc>
                <a:spcPts val="1600"/>
              </a:lnSpc>
              <a:spcBef>
                <a:spcPts val="0"/>
              </a:spcBef>
              <a:buNone/>
              <a:defRPr sz="1200" baseline="0">
                <a:solidFill>
                  <a:schemeClr val="tx1"/>
                </a:solidFill>
                <a:latin typeface="Deutsche Bank Text" charset="0"/>
                <a:ea typeface="Deutsche Bank Text" charset="0"/>
                <a:cs typeface="Deutsche Bank Text" charset="0"/>
              </a:defRPr>
            </a:lvl1pPr>
          </a:lstStyle>
          <a:p>
            <a:pPr lvl="0"/>
            <a:r>
              <a:rPr lang="en-US" sz="1200" dirty="0">
                <a:latin typeface="Deutsche Bank Text Beta" charset="0"/>
                <a:ea typeface="Deutsche Bank Text Beta" charset="0"/>
                <a:cs typeface="Deutsche Bank Text Beta" charset="0"/>
              </a:rPr>
              <a:t>Deutsche Bank Text Dark Blue 12pt</a:t>
            </a:r>
            <a:endParaRPr lang="en-US" dirty="0"/>
          </a:p>
        </p:txBody>
      </p:sp>
      <p:sp>
        <p:nvSpPr>
          <p:cNvPr id="49" name="Picture Placeholder 11"/>
          <p:cNvSpPr>
            <a:spLocks noGrp="1"/>
          </p:cNvSpPr>
          <p:nvPr>
            <p:ph type="pic" sz="quarter" idx="81" hasCustomPrompt="1"/>
          </p:nvPr>
        </p:nvSpPr>
        <p:spPr>
          <a:xfrm>
            <a:off x="7002463" y="4674129"/>
            <a:ext cx="669600" cy="741600"/>
          </a:xfrm>
          <a:prstGeom prst="rect">
            <a:avLst/>
          </a:prstGeom>
          <a:solidFill>
            <a:srgbClr val="E6EAE9"/>
          </a:solidFill>
        </p:spPr>
        <p:txBody>
          <a:bodyPr lIns="72000" rIns="72000" anchor="ctr"/>
          <a:lstStyle>
            <a:lvl1pPr marL="0" indent="0" algn="ctr">
              <a:buNone/>
              <a:defRPr sz="1000">
                <a:solidFill>
                  <a:schemeClr val="tx2"/>
                </a:solidFill>
                <a:latin typeface="Deutsche Bank Text" charset="0"/>
                <a:ea typeface="Deutsche Bank Text" charset="0"/>
                <a:cs typeface="Deutsche Bank Text" charset="0"/>
              </a:defRPr>
            </a:lvl1pPr>
          </a:lstStyle>
          <a:p>
            <a:r>
              <a:rPr lang="en-US" dirty="0"/>
              <a:t>[Picture]</a:t>
            </a:r>
          </a:p>
        </p:txBody>
      </p:sp>
      <p:cxnSp>
        <p:nvCxnSpPr>
          <p:cNvPr id="50" name="Straight Connector 49"/>
          <p:cNvCxnSpPr/>
          <p:nvPr userDrawn="1"/>
        </p:nvCxnSpPr>
        <p:spPr>
          <a:xfrm>
            <a:off x="7721600" y="4674129"/>
            <a:ext cx="0" cy="741600"/>
          </a:xfrm>
          <a:prstGeom prst="line">
            <a:avLst/>
          </a:prstGeom>
          <a:ln>
            <a:solidFill>
              <a:schemeClr val="accent2"/>
            </a:solidFill>
          </a:ln>
        </p:spPr>
        <p:style>
          <a:lnRef idx="1">
            <a:schemeClr val="accent1"/>
          </a:lnRef>
          <a:fillRef idx="0">
            <a:schemeClr val="accent1"/>
          </a:fillRef>
          <a:effectRef idx="0">
            <a:schemeClr val="accent1"/>
          </a:effectRef>
          <a:fontRef idx="minor">
            <a:schemeClr val="tx1"/>
          </a:fontRef>
        </p:style>
      </p:cxnSp>
      <p:sp>
        <p:nvSpPr>
          <p:cNvPr id="51" name="Text Placeholder 17"/>
          <p:cNvSpPr>
            <a:spLocks noGrp="1"/>
          </p:cNvSpPr>
          <p:nvPr>
            <p:ph type="body" sz="quarter" idx="82" hasCustomPrompt="1"/>
          </p:nvPr>
        </p:nvSpPr>
        <p:spPr>
          <a:xfrm>
            <a:off x="7794650" y="4640499"/>
            <a:ext cx="2232000" cy="2336034"/>
          </a:xfrm>
          <a:prstGeom prst="rect">
            <a:avLst/>
          </a:prstGeom>
        </p:spPr>
        <p:txBody>
          <a:bodyPr lIns="0" tIns="0" rIns="0" bIns="0"/>
          <a:lstStyle>
            <a:lvl1pPr marL="0" indent="0">
              <a:lnSpc>
                <a:spcPts val="1600"/>
              </a:lnSpc>
              <a:spcBef>
                <a:spcPts val="0"/>
              </a:spcBef>
              <a:buNone/>
              <a:defRPr sz="1200" baseline="0">
                <a:solidFill>
                  <a:schemeClr val="tx1"/>
                </a:solidFill>
                <a:latin typeface="Deutsche Bank Text" charset="0"/>
                <a:ea typeface="Deutsche Bank Text" charset="0"/>
                <a:cs typeface="Deutsche Bank Text" charset="0"/>
              </a:defRPr>
            </a:lvl1pPr>
          </a:lstStyle>
          <a:p>
            <a:pPr lvl="0"/>
            <a:r>
              <a:rPr lang="en-US" sz="1200" dirty="0">
                <a:latin typeface="Deutsche Bank Text Beta" charset="0"/>
                <a:ea typeface="Deutsche Bank Text Beta" charset="0"/>
                <a:cs typeface="Deutsche Bank Text Beta" charset="0"/>
              </a:rPr>
              <a:t>Deutsche Bank Text Dark Blue 12pt</a:t>
            </a:r>
            <a:endParaRPr lang="en-US" dirty="0"/>
          </a:p>
        </p:txBody>
      </p:sp>
    </p:spTree>
    <p:extLst>
      <p:ext uri="{BB962C8B-B14F-4D97-AF65-F5344CB8AC3E}">
        <p14:creationId xmlns:p14="http://schemas.microsoft.com/office/powerpoint/2010/main" val="1514760511"/>
      </p:ext>
    </p:extLst>
  </p:cSld>
  <p:clrMapOvr>
    <a:masterClrMapping/>
  </p:clrMapOvr>
</p:sldLayout>
</file>

<file path=ppt/slideLayouts/slideLayout177.xml><?xml version="1.0" encoding="utf-8"?>
<p:sldLayout xmlns:a="http://schemas.openxmlformats.org/drawingml/2006/main" xmlns:r="http://schemas.openxmlformats.org/officeDocument/2006/relationships" xmlns:p="http://schemas.openxmlformats.org/presentationml/2006/main" preserve="1" userDrawn="1">
  <p:cSld name="45_Custom Layout">
    <p:spTree>
      <p:nvGrpSpPr>
        <p:cNvPr id="1" name=""/>
        <p:cNvGrpSpPr/>
        <p:nvPr/>
      </p:nvGrpSpPr>
      <p:grpSpPr>
        <a:xfrm>
          <a:off x="0" y="0"/>
          <a:ext cx="0" cy="0"/>
          <a:chOff x="0" y="0"/>
          <a:chExt cx="0" cy="0"/>
        </a:xfrm>
      </p:grpSpPr>
      <p:sp>
        <p:nvSpPr>
          <p:cNvPr id="4" name="Text Placeholder 2"/>
          <p:cNvSpPr>
            <a:spLocks noGrp="1"/>
          </p:cNvSpPr>
          <p:nvPr>
            <p:ph type="body" sz="quarter" idx="62" hasCustomPrompt="1"/>
          </p:nvPr>
        </p:nvSpPr>
        <p:spPr>
          <a:xfrm>
            <a:off x="701675" y="441325"/>
            <a:ext cx="2728091" cy="155645"/>
          </a:xfrm>
          <a:prstGeom prst="rect">
            <a:avLst/>
          </a:prstGeom>
        </p:spPr>
        <p:txBody>
          <a:bodyPr lIns="0" tIns="0" rIns="0" bIns="0"/>
          <a:lstStyle>
            <a:lvl1pPr marL="0" indent="0">
              <a:buNone/>
              <a:defRPr sz="997" b="0" i="0" baseline="0">
                <a:solidFill>
                  <a:schemeClr val="accent2"/>
                </a:solidFill>
                <a:latin typeface="Deutsche Bank Text" charset="0"/>
                <a:ea typeface="Deutsche Bank Text" charset="0"/>
                <a:cs typeface="Deutsche Bank Text" charset="0"/>
              </a:defRPr>
            </a:lvl1pPr>
            <a:lvl2pPr marL="455783" indent="0">
              <a:buNone/>
              <a:defRPr/>
            </a:lvl2pPr>
            <a:lvl3pPr marL="911565" indent="0">
              <a:buNone/>
              <a:defRPr/>
            </a:lvl3pPr>
            <a:lvl4pPr marL="1367348" indent="0">
              <a:buNone/>
              <a:defRPr/>
            </a:lvl4pPr>
            <a:lvl5pPr marL="1823131" indent="0">
              <a:buNone/>
              <a:defRPr/>
            </a:lvl5pPr>
          </a:lstStyle>
          <a:p>
            <a:pPr lvl="0"/>
            <a:r>
              <a:rPr lang="en-US" dirty="0"/>
              <a:t>Deutsche Bank Text Orange 10pt</a:t>
            </a:r>
          </a:p>
        </p:txBody>
      </p:sp>
      <p:sp>
        <p:nvSpPr>
          <p:cNvPr id="12" name="Picture Placeholder 11"/>
          <p:cNvSpPr>
            <a:spLocks noGrp="1"/>
          </p:cNvSpPr>
          <p:nvPr>
            <p:ph type="pic" sz="quarter" idx="63" hasCustomPrompt="1"/>
          </p:nvPr>
        </p:nvSpPr>
        <p:spPr>
          <a:xfrm>
            <a:off x="700670" y="2125663"/>
            <a:ext cx="669600" cy="741600"/>
          </a:xfrm>
          <a:prstGeom prst="rect">
            <a:avLst/>
          </a:prstGeom>
          <a:solidFill>
            <a:srgbClr val="E6EAE9"/>
          </a:solidFill>
        </p:spPr>
        <p:txBody>
          <a:bodyPr lIns="72000" rIns="72000" anchor="ctr"/>
          <a:lstStyle>
            <a:lvl1pPr marL="0" indent="0" algn="ctr">
              <a:buNone/>
              <a:defRPr sz="1000">
                <a:solidFill>
                  <a:schemeClr val="tx2"/>
                </a:solidFill>
                <a:latin typeface="Deutsche Bank Text" charset="0"/>
                <a:ea typeface="Deutsche Bank Text" charset="0"/>
                <a:cs typeface="Deutsche Bank Text" charset="0"/>
              </a:defRPr>
            </a:lvl1pPr>
          </a:lstStyle>
          <a:p>
            <a:r>
              <a:rPr lang="en-US" dirty="0"/>
              <a:t>[Picture]</a:t>
            </a:r>
          </a:p>
        </p:txBody>
      </p:sp>
      <p:cxnSp>
        <p:nvCxnSpPr>
          <p:cNvPr id="16" name="Straight Connector 15"/>
          <p:cNvCxnSpPr/>
          <p:nvPr userDrawn="1"/>
        </p:nvCxnSpPr>
        <p:spPr>
          <a:xfrm>
            <a:off x="1421072" y="2125663"/>
            <a:ext cx="0" cy="741600"/>
          </a:xfrm>
          <a:prstGeom prst="line">
            <a:avLst/>
          </a:prstGeom>
          <a:ln>
            <a:solidFill>
              <a:schemeClr val="accent2"/>
            </a:solidFill>
          </a:ln>
        </p:spPr>
        <p:style>
          <a:lnRef idx="1">
            <a:schemeClr val="accent1"/>
          </a:lnRef>
          <a:fillRef idx="0">
            <a:schemeClr val="accent1"/>
          </a:fillRef>
          <a:effectRef idx="0">
            <a:schemeClr val="accent1"/>
          </a:effectRef>
          <a:fontRef idx="minor">
            <a:schemeClr val="tx1"/>
          </a:fontRef>
        </p:style>
      </p:cxnSp>
      <p:sp>
        <p:nvSpPr>
          <p:cNvPr id="18" name="Text Placeholder 17"/>
          <p:cNvSpPr>
            <a:spLocks noGrp="1"/>
          </p:cNvSpPr>
          <p:nvPr>
            <p:ph type="body" sz="quarter" idx="64" hasCustomPrompt="1"/>
          </p:nvPr>
        </p:nvSpPr>
        <p:spPr>
          <a:xfrm>
            <a:off x="1482499" y="2092033"/>
            <a:ext cx="1418009" cy="775230"/>
          </a:xfrm>
          <a:prstGeom prst="rect">
            <a:avLst/>
          </a:prstGeom>
        </p:spPr>
        <p:txBody>
          <a:bodyPr lIns="0" tIns="0" rIns="0" bIns="0"/>
          <a:lstStyle>
            <a:lvl1pPr marL="0" indent="0">
              <a:lnSpc>
                <a:spcPts val="1600"/>
              </a:lnSpc>
              <a:spcBef>
                <a:spcPts val="0"/>
              </a:spcBef>
              <a:buNone/>
              <a:defRPr sz="1200" baseline="0">
                <a:solidFill>
                  <a:schemeClr val="tx1"/>
                </a:solidFill>
                <a:latin typeface="Deutsche Bank Text" charset="0"/>
                <a:ea typeface="Deutsche Bank Text" charset="0"/>
                <a:cs typeface="Deutsche Bank Text" charset="0"/>
              </a:defRPr>
            </a:lvl1pPr>
          </a:lstStyle>
          <a:p>
            <a:pPr lvl="0"/>
            <a:r>
              <a:rPr lang="en-US" sz="1200" dirty="0">
                <a:latin typeface="Deutsche Bank Text Beta" charset="0"/>
                <a:ea typeface="Deutsche Bank Text Beta" charset="0"/>
                <a:cs typeface="Deutsche Bank Text Beta" charset="0"/>
              </a:rPr>
              <a:t>Deutsche Bank Text Dark Blue 12pt</a:t>
            </a:r>
            <a:endParaRPr lang="en-US" dirty="0"/>
          </a:p>
        </p:txBody>
      </p:sp>
      <p:sp>
        <p:nvSpPr>
          <p:cNvPr id="19" name="Picture Placeholder 11"/>
          <p:cNvSpPr>
            <a:spLocks noGrp="1"/>
          </p:cNvSpPr>
          <p:nvPr>
            <p:ph type="pic" sz="quarter" idx="65" hasCustomPrompt="1"/>
          </p:nvPr>
        </p:nvSpPr>
        <p:spPr>
          <a:xfrm>
            <a:off x="700670" y="3827463"/>
            <a:ext cx="669600" cy="741600"/>
          </a:xfrm>
          <a:prstGeom prst="rect">
            <a:avLst/>
          </a:prstGeom>
          <a:solidFill>
            <a:srgbClr val="E6EAE9"/>
          </a:solidFill>
        </p:spPr>
        <p:txBody>
          <a:bodyPr lIns="72000" rIns="72000" anchor="ctr"/>
          <a:lstStyle>
            <a:lvl1pPr marL="0" indent="0" algn="ctr">
              <a:buNone/>
              <a:defRPr sz="1000">
                <a:solidFill>
                  <a:schemeClr val="tx2"/>
                </a:solidFill>
                <a:latin typeface="Deutsche Bank Text" charset="0"/>
                <a:ea typeface="Deutsche Bank Text" charset="0"/>
                <a:cs typeface="Deutsche Bank Text" charset="0"/>
              </a:defRPr>
            </a:lvl1pPr>
          </a:lstStyle>
          <a:p>
            <a:r>
              <a:rPr lang="en-US" dirty="0"/>
              <a:t>[Picture]</a:t>
            </a:r>
          </a:p>
        </p:txBody>
      </p:sp>
      <p:cxnSp>
        <p:nvCxnSpPr>
          <p:cNvPr id="20" name="Straight Connector 19"/>
          <p:cNvCxnSpPr/>
          <p:nvPr userDrawn="1"/>
        </p:nvCxnSpPr>
        <p:spPr>
          <a:xfrm>
            <a:off x="1421072" y="3827463"/>
            <a:ext cx="0" cy="741600"/>
          </a:xfrm>
          <a:prstGeom prst="line">
            <a:avLst/>
          </a:prstGeom>
          <a:ln>
            <a:solidFill>
              <a:schemeClr val="accent2"/>
            </a:solidFill>
          </a:ln>
        </p:spPr>
        <p:style>
          <a:lnRef idx="1">
            <a:schemeClr val="accent1"/>
          </a:lnRef>
          <a:fillRef idx="0">
            <a:schemeClr val="accent1"/>
          </a:fillRef>
          <a:effectRef idx="0">
            <a:schemeClr val="accent1"/>
          </a:effectRef>
          <a:fontRef idx="minor">
            <a:schemeClr val="tx1"/>
          </a:fontRef>
        </p:style>
      </p:cxnSp>
      <p:sp>
        <p:nvSpPr>
          <p:cNvPr id="21" name="Text Placeholder 17"/>
          <p:cNvSpPr>
            <a:spLocks noGrp="1"/>
          </p:cNvSpPr>
          <p:nvPr>
            <p:ph type="body" sz="quarter" idx="66" hasCustomPrompt="1"/>
          </p:nvPr>
        </p:nvSpPr>
        <p:spPr>
          <a:xfrm>
            <a:off x="1482499" y="3793833"/>
            <a:ext cx="1418009" cy="775230"/>
          </a:xfrm>
          <a:prstGeom prst="rect">
            <a:avLst/>
          </a:prstGeom>
        </p:spPr>
        <p:txBody>
          <a:bodyPr lIns="0" tIns="0" rIns="0" bIns="0"/>
          <a:lstStyle>
            <a:lvl1pPr marL="0" indent="0">
              <a:lnSpc>
                <a:spcPts val="1600"/>
              </a:lnSpc>
              <a:spcBef>
                <a:spcPts val="0"/>
              </a:spcBef>
              <a:buNone/>
              <a:defRPr sz="1200" baseline="0">
                <a:solidFill>
                  <a:schemeClr val="tx1"/>
                </a:solidFill>
                <a:latin typeface="Deutsche Bank Text" charset="0"/>
                <a:ea typeface="Deutsche Bank Text" charset="0"/>
                <a:cs typeface="Deutsche Bank Text" charset="0"/>
              </a:defRPr>
            </a:lvl1pPr>
          </a:lstStyle>
          <a:p>
            <a:pPr lvl="0"/>
            <a:r>
              <a:rPr lang="en-US" sz="1200" dirty="0">
                <a:latin typeface="Deutsche Bank Text Beta" charset="0"/>
                <a:ea typeface="Deutsche Bank Text Beta" charset="0"/>
                <a:cs typeface="Deutsche Bank Text Beta" charset="0"/>
              </a:rPr>
              <a:t>Deutsche Bank Text Dark Blue 12pt</a:t>
            </a:r>
            <a:endParaRPr lang="en-US" dirty="0"/>
          </a:p>
        </p:txBody>
      </p:sp>
      <p:sp>
        <p:nvSpPr>
          <p:cNvPr id="22" name="Picture Placeholder 11"/>
          <p:cNvSpPr>
            <a:spLocks noGrp="1"/>
          </p:cNvSpPr>
          <p:nvPr>
            <p:ph type="pic" sz="quarter" idx="67" hasCustomPrompt="1"/>
          </p:nvPr>
        </p:nvSpPr>
        <p:spPr>
          <a:xfrm>
            <a:off x="700670" y="5529264"/>
            <a:ext cx="669600" cy="741600"/>
          </a:xfrm>
          <a:prstGeom prst="rect">
            <a:avLst/>
          </a:prstGeom>
          <a:solidFill>
            <a:srgbClr val="E6EAE9"/>
          </a:solidFill>
        </p:spPr>
        <p:txBody>
          <a:bodyPr lIns="72000" rIns="72000" anchor="ctr"/>
          <a:lstStyle>
            <a:lvl1pPr marL="0" indent="0" algn="ctr">
              <a:buNone/>
              <a:defRPr sz="1000">
                <a:solidFill>
                  <a:schemeClr val="tx2"/>
                </a:solidFill>
                <a:latin typeface="Deutsche Bank Text" charset="0"/>
                <a:ea typeface="Deutsche Bank Text" charset="0"/>
                <a:cs typeface="Deutsche Bank Text" charset="0"/>
              </a:defRPr>
            </a:lvl1pPr>
          </a:lstStyle>
          <a:p>
            <a:r>
              <a:rPr lang="en-US" dirty="0"/>
              <a:t>[Picture]</a:t>
            </a:r>
          </a:p>
        </p:txBody>
      </p:sp>
      <p:cxnSp>
        <p:nvCxnSpPr>
          <p:cNvPr id="23" name="Straight Connector 22"/>
          <p:cNvCxnSpPr/>
          <p:nvPr userDrawn="1"/>
        </p:nvCxnSpPr>
        <p:spPr>
          <a:xfrm>
            <a:off x="1421072" y="5529264"/>
            <a:ext cx="0" cy="741600"/>
          </a:xfrm>
          <a:prstGeom prst="line">
            <a:avLst/>
          </a:prstGeom>
          <a:ln>
            <a:solidFill>
              <a:schemeClr val="accent2"/>
            </a:solidFill>
          </a:ln>
        </p:spPr>
        <p:style>
          <a:lnRef idx="1">
            <a:schemeClr val="accent1"/>
          </a:lnRef>
          <a:fillRef idx="0">
            <a:schemeClr val="accent1"/>
          </a:fillRef>
          <a:effectRef idx="0">
            <a:schemeClr val="accent1"/>
          </a:effectRef>
          <a:fontRef idx="minor">
            <a:schemeClr val="tx1"/>
          </a:fontRef>
        </p:style>
      </p:cxnSp>
      <p:sp>
        <p:nvSpPr>
          <p:cNvPr id="24" name="Text Placeholder 17"/>
          <p:cNvSpPr>
            <a:spLocks noGrp="1"/>
          </p:cNvSpPr>
          <p:nvPr>
            <p:ph type="body" sz="quarter" idx="68" hasCustomPrompt="1"/>
          </p:nvPr>
        </p:nvSpPr>
        <p:spPr>
          <a:xfrm>
            <a:off x="1482499" y="5495634"/>
            <a:ext cx="1418009" cy="775230"/>
          </a:xfrm>
          <a:prstGeom prst="rect">
            <a:avLst/>
          </a:prstGeom>
        </p:spPr>
        <p:txBody>
          <a:bodyPr lIns="0" tIns="0" rIns="0" bIns="0"/>
          <a:lstStyle>
            <a:lvl1pPr marL="0" indent="0">
              <a:lnSpc>
                <a:spcPts val="1600"/>
              </a:lnSpc>
              <a:spcBef>
                <a:spcPts val="0"/>
              </a:spcBef>
              <a:buNone/>
              <a:defRPr sz="1200" baseline="0">
                <a:solidFill>
                  <a:schemeClr val="tx1"/>
                </a:solidFill>
                <a:latin typeface="Deutsche Bank Text" charset="0"/>
                <a:ea typeface="Deutsche Bank Text" charset="0"/>
                <a:cs typeface="Deutsche Bank Text" charset="0"/>
              </a:defRPr>
            </a:lvl1pPr>
          </a:lstStyle>
          <a:p>
            <a:pPr lvl="0"/>
            <a:r>
              <a:rPr lang="en-US" sz="1200" dirty="0">
                <a:latin typeface="Deutsche Bank Text Beta" charset="0"/>
                <a:ea typeface="Deutsche Bank Text Beta" charset="0"/>
                <a:cs typeface="Deutsche Bank Text Beta" charset="0"/>
              </a:rPr>
              <a:t>Deutsche Bank Text Dark Blue 12pt</a:t>
            </a:r>
            <a:endParaRPr lang="en-US" dirty="0"/>
          </a:p>
        </p:txBody>
      </p:sp>
      <p:sp>
        <p:nvSpPr>
          <p:cNvPr id="25" name="Picture Placeholder 11"/>
          <p:cNvSpPr>
            <a:spLocks noGrp="1"/>
          </p:cNvSpPr>
          <p:nvPr>
            <p:ph type="pic" sz="quarter" idx="69" hasCustomPrompt="1"/>
          </p:nvPr>
        </p:nvSpPr>
        <p:spPr>
          <a:xfrm>
            <a:off x="3038809" y="2125663"/>
            <a:ext cx="669600" cy="741600"/>
          </a:xfrm>
          <a:prstGeom prst="rect">
            <a:avLst/>
          </a:prstGeom>
          <a:solidFill>
            <a:srgbClr val="E6EAE9"/>
          </a:solidFill>
        </p:spPr>
        <p:txBody>
          <a:bodyPr lIns="72000" rIns="72000" anchor="ctr"/>
          <a:lstStyle>
            <a:lvl1pPr marL="0" indent="0" algn="ctr">
              <a:buNone/>
              <a:defRPr sz="1000">
                <a:solidFill>
                  <a:schemeClr val="tx2"/>
                </a:solidFill>
                <a:latin typeface="Deutsche Bank Text" charset="0"/>
                <a:ea typeface="Deutsche Bank Text" charset="0"/>
                <a:cs typeface="Deutsche Bank Text" charset="0"/>
              </a:defRPr>
            </a:lvl1pPr>
          </a:lstStyle>
          <a:p>
            <a:r>
              <a:rPr lang="en-US" dirty="0"/>
              <a:t>[Picture]</a:t>
            </a:r>
          </a:p>
        </p:txBody>
      </p:sp>
      <p:cxnSp>
        <p:nvCxnSpPr>
          <p:cNvPr id="26" name="Straight Connector 25"/>
          <p:cNvCxnSpPr/>
          <p:nvPr userDrawn="1"/>
        </p:nvCxnSpPr>
        <p:spPr>
          <a:xfrm>
            <a:off x="3759211" y="2125663"/>
            <a:ext cx="0" cy="741600"/>
          </a:xfrm>
          <a:prstGeom prst="line">
            <a:avLst/>
          </a:prstGeom>
          <a:ln>
            <a:solidFill>
              <a:schemeClr val="accent2"/>
            </a:solidFill>
          </a:ln>
        </p:spPr>
        <p:style>
          <a:lnRef idx="1">
            <a:schemeClr val="accent1"/>
          </a:lnRef>
          <a:fillRef idx="0">
            <a:schemeClr val="accent1"/>
          </a:fillRef>
          <a:effectRef idx="0">
            <a:schemeClr val="accent1"/>
          </a:effectRef>
          <a:fontRef idx="minor">
            <a:schemeClr val="tx1"/>
          </a:fontRef>
        </p:style>
      </p:cxnSp>
      <p:sp>
        <p:nvSpPr>
          <p:cNvPr id="27" name="Text Placeholder 17"/>
          <p:cNvSpPr>
            <a:spLocks noGrp="1"/>
          </p:cNvSpPr>
          <p:nvPr>
            <p:ph type="body" sz="quarter" idx="70" hasCustomPrompt="1"/>
          </p:nvPr>
        </p:nvSpPr>
        <p:spPr>
          <a:xfrm>
            <a:off x="3820638" y="2092033"/>
            <a:ext cx="1453037" cy="775230"/>
          </a:xfrm>
          <a:prstGeom prst="rect">
            <a:avLst/>
          </a:prstGeom>
        </p:spPr>
        <p:txBody>
          <a:bodyPr lIns="0" tIns="0" rIns="0" bIns="0"/>
          <a:lstStyle>
            <a:lvl1pPr marL="0" indent="0">
              <a:lnSpc>
                <a:spcPts val="1600"/>
              </a:lnSpc>
              <a:spcBef>
                <a:spcPts val="0"/>
              </a:spcBef>
              <a:buNone/>
              <a:defRPr sz="1200" baseline="0">
                <a:solidFill>
                  <a:schemeClr val="tx1"/>
                </a:solidFill>
                <a:latin typeface="Deutsche Bank Text" charset="0"/>
                <a:ea typeface="Deutsche Bank Text" charset="0"/>
                <a:cs typeface="Deutsche Bank Text" charset="0"/>
              </a:defRPr>
            </a:lvl1pPr>
          </a:lstStyle>
          <a:p>
            <a:pPr lvl="0"/>
            <a:r>
              <a:rPr lang="en-US" sz="1200" dirty="0">
                <a:latin typeface="Deutsche Bank Text Beta" charset="0"/>
                <a:ea typeface="Deutsche Bank Text Beta" charset="0"/>
                <a:cs typeface="Deutsche Bank Text Beta" charset="0"/>
              </a:rPr>
              <a:t>Deutsche Bank Text Dark Blue 12pt</a:t>
            </a:r>
            <a:endParaRPr lang="en-US" dirty="0"/>
          </a:p>
        </p:txBody>
      </p:sp>
      <p:sp>
        <p:nvSpPr>
          <p:cNvPr id="28" name="Picture Placeholder 11"/>
          <p:cNvSpPr>
            <a:spLocks noGrp="1"/>
          </p:cNvSpPr>
          <p:nvPr>
            <p:ph type="pic" sz="quarter" idx="71" hasCustomPrompt="1"/>
          </p:nvPr>
        </p:nvSpPr>
        <p:spPr>
          <a:xfrm>
            <a:off x="3038809" y="3827463"/>
            <a:ext cx="669600" cy="741600"/>
          </a:xfrm>
          <a:prstGeom prst="rect">
            <a:avLst/>
          </a:prstGeom>
          <a:solidFill>
            <a:srgbClr val="E6EAE9"/>
          </a:solidFill>
        </p:spPr>
        <p:txBody>
          <a:bodyPr lIns="72000" rIns="72000" anchor="ctr"/>
          <a:lstStyle>
            <a:lvl1pPr marL="0" indent="0" algn="ctr">
              <a:buNone/>
              <a:defRPr sz="1000">
                <a:solidFill>
                  <a:schemeClr val="tx2"/>
                </a:solidFill>
                <a:latin typeface="Deutsche Bank Text" charset="0"/>
                <a:ea typeface="Deutsche Bank Text" charset="0"/>
                <a:cs typeface="Deutsche Bank Text" charset="0"/>
              </a:defRPr>
            </a:lvl1pPr>
          </a:lstStyle>
          <a:p>
            <a:r>
              <a:rPr lang="en-US" dirty="0"/>
              <a:t>[Picture]</a:t>
            </a:r>
          </a:p>
        </p:txBody>
      </p:sp>
      <p:cxnSp>
        <p:nvCxnSpPr>
          <p:cNvPr id="29" name="Straight Connector 28"/>
          <p:cNvCxnSpPr/>
          <p:nvPr userDrawn="1"/>
        </p:nvCxnSpPr>
        <p:spPr>
          <a:xfrm>
            <a:off x="3759211" y="3827463"/>
            <a:ext cx="0" cy="741600"/>
          </a:xfrm>
          <a:prstGeom prst="line">
            <a:avLst/>
          </a:prstGeom>
          <a:ln>
            <a:solidFill>
              <a:schemeClr val="accent2"/>
            </a:solidFill>
          </a:ln>
        </p:spPr>
        <p:style>
          <a:lnRef idx="1">
            <a:schemeClr val="accent1"/>
          </a:lnRef>
          <a:fillRef idx="0">
            <a:schemeClr val="accent1"/>
          </a:fillRef>
          <a:effectRef idx="0">
            <a:schemeClr val="accent1"/>
          </a:effectRef>
          <a:fontRef idx="minor">
            <a:schemeClr val="tx1"/>
          </a:fontRef>
        </p:style>
      </p:cxnSp>
      <p:sp>
        <p:nvSpPr>
          <p:cNvPr id="30" name="Text Placeholder 17"/>
          <p:cNvSpPr>
            <a:spLocks noGrp="1"/>
          </p:cNvSpPr>
          <p:nvPr>
            <p:ph type="body" sz="quarter" idx="72" hasCustomPrompt="1"/>
          </p:nvPr>
        </p:nvSpPr>
        <p:spPr>
          <a:xfrm>
            <a:off x="3820638" y="3793833"/>
            <a:ext cx="1453037" cy="775230"/>
          </a:xfrm>
          <a:prstGeom prst="rect">
            <a:avLst/>
          </a:prstGeom>
        </p:spPr>
        <p:txBody>
          <a:bodyPr lIns="0" tIns="0" rIns="0" bIns="0"/>
          <a:lstStyle>
            <a:lvl1pPr marL="0" indent="0">
              <a:lnSpc>
                <a:spcPts val="1600"/>
              </a:lnSpc>
              <a:spcBef>
                <a:spcPts val="0"/>
              </a:spcBef>
              <a:buNone/>
              <a:defRPr sz="1200" baseline="0">
                <a:solidFill>
                  <a:schemeClr val="tx1"/>
                </a:solidFill>
                <a:latin typeface="Deutsche Bank Text" charset="0"/>
                <a:ea typeface="Deutsche Bank Text" charset="0"/>
                <a:cs typeface="Deutsche Bank Text" charset="0"/>
              </a:defRPr>
            </a:lvl1pPr>
          </a:lstStyle>
          <a:p>
            <a:pPr lvl="0"/>
            <a:r>
              <a:rPr lang="en-US" sz="1200" dirty="0">
                <a:latin typeface="Deutsche Bank Text Beta" charset="0"/>
                <a:ea typeface="Deutsche Bank Text Beta" charset="0"/>
                <a:cs typeface="Deutsche Bank Text Beta" charset="0"/>
              </a:rPr>
              <a:t>Deutsche Bank Text Dark Blue 12pt</a:t>
            </a:r>
            <a:endParaRPr lang="en-US" dirty="0"/>
          </a:p>
        </p:txBody>
      </p:sp>
      <p:sp>
        <p:nvSpPr>
          <p:cNvPr id="31" name="Picture Placeholder 11"/>
          <p:cNvSpPr>
            <a:spLocks noGrp="1"/>
          </p:cNvSpPr>
          <p:nvPr>
            <p:ph type="pic" sz="quarter" idx="73" hasCustomPrompt="1"/>
          </p:nvPr>
        </p:nvSpPr>
        <p:spPr>
          <a:xfrm>
            <a:off x="3038809" y="5529264"/>
            <a:ext cx="669600" cy="741600"/>
          </a:xfrm>
          <a:prstGeom prst="rect">
            <a:avLst/>
          </a:prstGeom>
          <a:solidFill>
            <a:srgbClr val="E6EAE9"/>
          </a:solidFill>
        </p:spPr>
        <p:txBody>
          <a:bodyPr lIns="72000" rIns="72000" anchor="ctr"/>
          <a:lstStyle>
            <a:lvl1pPr marL="0" indent="0" algn="ctr">
              <a:buNone/>
              <a:defRPr sz="1000">
                <a:solidFill>
                  <a:schemeClr val="tx2"/>
                </a:solidFill>
                <a:latin typeface="Deutsche Bank Text" charset="0"/>
                <a:ea typeface="Deutsche Bank Text" charset="0"/>
                <a:cs typeface="Deutsche Bank Text" charset="0"/>
              </a:defRPr>
            </a:lvl1pPr>
          </a:lstStyle>
          <a:p>
            <a:r>
              <a:rPr lang="en-US" dirty="0"/>
              <a:t>[Picture]</a:t>
            </a:r>
          </a:p>
        </p:txBody>
      </p:sp>
      <p:cxnSp>
        <p:nvCxnSpPr>
          <p:cNvPr id="32" name="Straight Connector 31"/>
          <p:cNvCxnSpPr/>
          <p:nvPr userDrawn="1"/>
        </p:nvCxnSpPr>
        <p:spPr>
          <a:xfrm>
            <a:off x="3759211" y="5529264"/>
            <a:ext cx="0" cy="741600"/>
          </a:xfrm>
          <a:prstGeom prst="line">
            <a:avLst/>
          </a:prstGeom>
          <a:ln>
            <a:solidFill>
              <a:schemeClr val="accent2"/>
            </a:solidFill>
          </a:ln>
        </p:spPr>
        <p:style>
          <a:lnRef idx="1">
            <a:schemeClr val="accent1"/>
          </a:lnRef>
          <a:fillRef idx="0">
            <a:schemeClr val="accent1"/>
          </a:fillRef>
          <a:effectRef idx="0">
            <a:schemeClr val="accent1"/>
          </a:effectRef>
          <a:fontRef idx="minor">
            <a:schemeClr val="tx1"/>
          </a:fontRef>
        </p:style>
      </p:cxnSp>
      <p:sp>
        <p:nvSpPr>
          <p:cNvPr id="33" name="Text Placeholder 17"/>
          <p:cNvSpPr>
            <a:spLocks noGrp="1"/>
          </p:cNvSpPr>
          <p:nvPr>
            <p:ph type="body" sz="quarter" idx="74" hasCustomPrompt="1"/>
          </p:nvPr>
        </p:nvSpPr>
        <p:spPr>
          <a:xfrm>
            <a:off x="3820638" y="5495634"/>
            <a:ext cx="1453037" cy="775230"/>
          </a:xfrm>
          <a:prstGeom prst="rect">
            <a:avLst/>
          </a:prstGeom>
        </p:spPr>
        <p:txBody>
          <a:bodyPr lIns="0" tIns="0" rIns="0" bIns="0"/>
          <a:lstStyle>
            <a:lvl1pPr marL="0" indent="0">
              <a:lnSpc>
                <a:spcPts val="1600"/>
              </a:lnSpc>
              <a:spcBef>
                <a:spcPts val="0"/>
              </a:spcBef>
              <a:buNone/>
              <a:defRPr sz="1200" baseline="0">
                <a:solidFill>
                  <a:schemeClr val="tx1"/>
                </a:solidFill>
                <a:latin typeface="Deutsche Bank Text" charset="0"/>
                <a:ea typeface="Deutsche Bank Text" charset="0"/>
                <a:cs typeface="Deutsche Bank Text" charset="0"/>
              </a:defRPr>
            </a:lvl1pPr>
          </a:lstStyle>
          <a:p>
            <a:pPr lvl="0"/>
            <a:r>
              <a:rPr lang="en-US" sz="1200" dirty="0">
                <a:latin typeface="Deutsche Bank Text Beta" charset="0"/>
                <a:ea typeface="Deutsche Bank Text Beta" charset="0"/>
                <a:cs typeface="Deutsche Bank Text Beta" charset="0"/>
              </a:rPr>
              <a:t>Deutsche Bank Text Dark Blue 12pt</a:t>
            </a:r>
            <a:endParaRPr lang="en-US" dirty="0"/>
          </a:p>
        </p:txBody>
      </p:sp>
      <p:sp>
        <p:nvSpPr>
          <p:cNvPr id="34" name="Picture Placeholder 11"/>
          <p:cNvSpPr>
            <a:spLocks noGrp="1"/>
          </p:cNvSpPr>
          <p:nvPr>
            <p:ph type="pic" sz="quarter" idx="75" hasCustomPrompt="1"/>
          </p:nvPr>
        </p:nvSpPr>
        <p:spPr>
          <a:xfrm>
            <a:off x="5418617" y="2125663"/>
            <a:ext cx="669600" cy="741600"/>
          </a:xfrm>
          <a:prstGeom prst="rect">
            <a:avLst/>
          </a:prstGeom>
          <a:solidFill>
            <a:srgbClr val="E6EAE9"/>
          </a:solidFill>
        </p:spPr>
        <p:txBody>
          <a:bodyPr lIns="72000" rIns="72000" anchor="ctr"/>
          <a:lstStyle>
            <a:lvl1pPr marL="0" indent="0" algn="ctr">
              <a:buNone/>
              <a:defRPr sz="1000">
                <a:solidFill>
                  <a:schemeClr val="tx2"/>
                </a:solidFill>
                <a:latin typeface="Deutsche Bank Text" charset="0"/>
                <a:ea typeface="Deutsche Bank Text" charset="0"/>
                <a:cs typeface="Deutsche Bank Text" charset="0"/>
              </a:defRPr>
            </a:lvl1pPr>
          </a:lstStyle>
          <a:p>
            <a:r>
              <a:rPr lang="en-US" dirty="0"/>
              <a:t>[Picture]</a:t>
            </a:r>
          </a:p>
        </p:txBody>
      </p:sp>
      <p:cxnSp>
        <p:nvCxnSpPr>
          <p:cNvPr id="35" name="Straight Connector 34"/>
          <p:cNvCxnSpPr/>
          <p:nvPr userDrawn="1"/>
        </p:nvCxnSpPr>
        <p:spPr>
          <a:xfrm>
            <a:off x="6139019" y="2125663"/>
            <a:ext cx="0" cy="741600"/>
          </a:xfrm>
          <a:prstGeom prst="line">
            <a:avLst/>
          </a:prstGeom>
          <a:ln>
            <a:solidFill>
              <a:schemeClr val="accent2"/>
            </a:solidFill>
          </a:ln>
        </p:spPr>
        <p:style>
          <a:lnRef idx="1">
            <a:schemeClr val="accent1"/>
          </a:lnRef>
          <a:fillRef idx="0">
            <a:schemeClr val="accent1"/>
          </a:fillRef>
          <a:effectRef idx="0">
            <a:schemeClr val="accent1"/>
          </a:effectRef>
          <a:fontRef idx="minor">
            <a:schemeClr val="tx1"/>
          </a:fontRef>
        </p:style>
      </p:cxnSp>
      <p:sp>
        <p:nvSpPr>
          <p:cNvPr id="36" name="Text Placeholder 17"/>
          <p:cNvSpPr>
            <a:spLocks noGrp="1"/>
          </p:cNvSpPr>
          <p:nvPr>
            <p:ph type="body" sz="quarter" idx="76" hasCustomPrompt="1"/>
          </p:nvPr>
        </p:nvSpPr>
        <p:spPr>
          <a:xfrm>
            <a:off x="6200446" y="2092033"/>
            <a:ext cx="1449717" cy="775230"/>
          </a:xfrm>
          <a:prstGeom prst="rect">
            <a:avLst/>
          </a:prstGeom>
        </p:spPr>
        <p:txBody>
          <a:bodyPr lIns="0" tIns="0" rIns="0" bIns="0"/>
          <a:lstStyle>
            <a:lvl1pPr marL="0" indent="0">
              <a:lnSpc>
                <a:spcPts val="1600"/>
              </a:lnSpc>
              <a:spcBef>
                <a:spcPts val="0"/>
              </a:spcBef>
              <a:buNone/>
              <a:defRPr sz="1200" baseline="0">
                <a:solidFill>
                  <a:schemeClr val="tx1"/>
                </a:solidFill>
                <a:latin typeface="Deutsche Bank Text" charset="0"/>
                <a:ea typeface="Deutsche Bank Text" charset="0"/>
                <a:cs typeface="Deutsche Bank Text" charset="0"/>
              </a:defRPr>
            </a:lvl1pPr>
          </a:lstStyle>
          <a:p>
            <a:pPr lvl="0"/>
            <a:r>
              <a:rPr lang="en-US" sz="1200" dirty="0">
                <a:latin typeface="Deutsche Bank Text Beta" charset="0"/>
                <a:ea typeface="Deutsche Bank Text Beta" charset="0"/>
                <a:cs typeface="Deutsche Bank Text Beta" charset="0"/>
              </a:rPr>
              <a:t>Deutsche Bank Text Dark Blue 12pt</a:t>
            </a:r>
            <a:endParaRPr lang="en-US" dirty="0"/>
          </a:p>
        </p:txBody>
      </p:sp>
      <p:sp>
        <p:nvSpPr>
          <p:cNvPr id="37" name="Picture Placeholder 11"/>
          <p:cNvSpPr>
            <a:spLocks noGrp="1"/>
          </p:cNvSpPr>
          <p:nvPr>
            <p:ph type="pic" sz="quarter" idx="77" hasCustomPrompt="1"/>
          </p:nvPr>
        </p:nvSpPr>
        <p:spPr>
          <a:xfrm>
            <a:off x="5418617" y="3827463"/>
            <a:ext cx="669600" cy="741600"/>
          </a:xfrm>
          <a:prstGeom prst="rect">
            <a:avLst/>
          </a:prstGeom>
          <a:solidFill>
            <a:srgbClr val="E6EAE9"/>
          </a:solidFill>
        </p:spPr>
        <p:txBody>
          <a:bodyPr lIns="72000" rIns="72000" anchor="ctr"/>
          <a:lstStyle>
            <a:lvl1pPr marL="0" indent="0" algn="ctr">
              <a:buNone/>
              <a:defRPr sz="1000">
                <a:solidFill>
                  <a:schemeClr val="tx2"/>
                </a:solidFill>
                <a:latin typeface="Deutsche Bank Text" charset="0"/>
                <a:ea typeface="Deutsche Bank Text" charset="0"/>
                <a:cs typeface="Deutsche Bank Text" charset="0"/>
              </a:defRPr>
            </a:lvl1pPr>
          </a:lstStyle>
          <a:p>
            <a:r>
              <a:rPr lang="en-US" dirty="0"/>
              <a:t>[Picture]</a:t>
            </a:r>
          </a:p>
        </p:txBody>
      </p:sp>
      <p:cxnSp>
        <p:nvCxnSpPr>
          <p:cNvPr id="38" name="Straight Connector 37"/>
          <p:cNvCxnSpPr/>
          <p:nvPr userDrawn="1"/>
        </p:nvCxnSpPr>
        <p:spPr>
          <a:xfrm>
            <a:off x="6139019" y="3827463"/>
            <a:ext cx="0" cy="741600"/>
          </a:xfrm>
          <a:prstGeom prst="line">
            <a:avLst/>
          </a:prstGeom>
          <a:ln>
            <a:solidFill>
              <a:schemeClr val="accent2"/>
            </a:solidFill>
          </a:ln>
        </p:spPr>
        <p:style>
          <a:lnRef idx="1">
            <a:schemeClr val="accent1"/>
          </a:lnRef>
          <a:fillRef idx="0">
            <a:schemeClr val="accent1"/>
          </a:fillRef>
          <a:effectRef idx="0">
            <a:schemeClr val="accent1"/>
          </a:effectRef>
          <a:fontRef idx="minor">
            <a:schemeClr val="tx1"/>
          </a:fontRef>
        </p:style>
      </p:cxnSp>
      <p:sp>
        <p:nvSpPr>
          <p:cNvPr id="39" name="Text Placeholder 17"/>
          <p:cNvSpPr>
            <a:spLocks noGrp="1"/>
          </p:cNvSpPr>
          <p:nvPr>
            <p:ph type="body" sz="quarter" idx="78" hasCustomPrompt="1"/>
          </p:nvPr>
        </p:nvSpPr>
        <p:spPr>
          <a:xfrm>
            <a:off x="6200446" y="3793833"/>
            <a:ext cx="1449717" cy="775230"/>
          </a:xfrm>
          <a:prstGeom prst="rect">
            <a:avLst/>
          </a:prstGeom>
        </p:spPr>
        <p:txBody>
          <a:bodyPr lIns="0" tIns="0" rIns="0" bIns="0"/>
          <a:lstStyle>
            <a:lvl1pPr marL="0" indent="0">
              <a:lnSpc>
                <a:spcPts val="1600"/>
              </a:lnSpc>
              <a:spcBef>
                <a:spcPts val="0"/>
              </a:spcBef>
              <a:buNone/>
              <a:defRPr sz="1200" baseline="0">
                <a:solidFill>
                  <a:schemeClr val="tx1"/>
                </a:solidFill>
                <a:latin typeface="Deutsche Bank Text" charset="0"/>
                <a:ea typeface="Deutsche Bank Text" charset="0"/>
                <a:cs typeface="Deutsche Bank Text" charset="0"/>
              </a:defRPr>
            </a:lvl1pPr>
          </a:lstStyle>
          <a:p>
            <a:pPr lvl="0"/>
            <a:r>
              <a:rPr lang="en-US" sz="1200" dirty="0">
                <a:latin typeface="Deutsche Bank Text Beta" charset="0"/>
                <a:ea typeface="Deutsche Bank Text Beta" charset="0"/>
                <a:cs typeface="Deutsche Bank Text Beta" charset="0"/>
              </a:rPr>
              <a:t>Deutsche Bank Text Dark Blue 12pt</a:t>
            </a:r>
            <a:endParaRPr lang="en-US" dirty="0"/>
          </a:p>
        </p:txBody>
      </p:sp>
      <p:sp>
        <p:nvSpPr>
          <p:cNvPr id="40" name="Picture Placeholder 11"/>
          <p:cNvSpPr>
            <a:spLocks noGrp="1"/>
          </p:cNvSpPr>
          <p:nvPr>
            <p:ph type="pic" sz="quarter" idx="79" hasCustomPrompt="1"/>
          </p:nvPr>
        </p:nvSpPr>
        <p:spPr>
          <a:xfrm>
            <a:off x="5418617" y="5529264"/>
            <a:ext cx="669600" cy="741600"/>
          </a:xfrm>
          <a:prstGeom prst="rect">
            <a:avLst/>
          </a:prstGeom>
          <a:solidFill>
            <a:srgbClr val="E6EAE9"/>
          </a:solidFill>
        </p:spPr>
        <p:txBody>
          <a:bodyPr lIns="72000" rIns="72000" anchor="ctr"/>
          <a:lstStyle>
            <a:lvl1pPr marL="0" indent="0" algn="ctr">
              <a:buNone/>
              <a:defRPr sz="1000">
                <a:solidFill>
                  <a:schemeClr val="tx2"/>
                </a:solidFill>
                <a:latin typeface="Deutsche Bank Text" charset="0"/>
                <a:ea typeface="Deutsche Bank Text" charset="0"/>
                <a:cs typeface="Deutsche Bank Text" charset="0"/>
              </a:defRPr>
            </a:lvl1pPr>
          </a:lstStyle>
          <a:p>
            <a:r>
              <a:rPr lang="en-US" dirty="0"/>
              <a:t>[Picture]</a:t>
            </a:r>
          </a:p>
        </p:txBody>
      </p:sp>
      <p:cxnSp>
        <p:nvCxnSpPr>
          <p:cNvPr id="41" name="Straight Connector 40"/>
          <p:cNvCxnSpPr/>
          <p:nvPr userDrawn="1"/>
        </p:nvCxnSpPr>
        <p:spPr>
          <a:xfrm>
            <a:off x="6139019" y="5529264"/>
            <a:ext cx="0" cy="741600"/>
          </a:xfrm>
          <a:prstGeom prst="line">
            <a:avLst/>
          </a:prstGeom>
          <a:ln>
            <a:solidFill>
              <a:schemeClr val="accent2"/>
            </a:solidFill>
          </a:ln>
        </p:spPr>
        <p:style>
          <a:lnRef idx="1">
            <a:schemeClr val="accent1"/>
          </a:lnRef>
          <a:fillRef idx="0">
            <a:schemeClr val="accent1"/>
          </a:fillRef>
          <a:effectRef idx="0">
            <a:schemeClr val="accent1"/>
          </a:effectRef>
          <a:fontRef idx="minor">
            <a:schemeClr val="tx1"/>
          </a:fontRef>
        </p:style>
      </p:cxnSp>
      <p:sp>
        <p:nvSpPr>
          <p:cNvPr id="42" name="Text Placeholder 17"/>
          <p:cNvSpPr>
            <a:spLocks noGrp="1"/>
          </p:cNvSpPr>
          <p:nvPr>
            <p:ph type="body" sz="quarter" idx="80" hasCustomPrompt="1"/>
          </p:nvPr>
        </p:nvSpPr>
        <p:spPr>
          <a:xfrm>
            <a:off x="6200446" y="5495634"/>
            <a:ext cx="1449717" cy="775230"/>
          </a:xfrm>
          <a:prstGeom prst="rect">
            <a:avLst/>
          </a:prstGeom>
        </p:spPr>
        <p:txBody>
          <a:bodyPr lIns="0" tIns="0" rIns="0" bIns="0"/>
          <a:lstStyle>
            <a:lvl1pPr marL="0" indent="0">
              <a:lnSpc>
                <a:spcPts val="1600"/>
              </a:lnSpc>
              <a:spcBef>
                <a:spcPts val="0"/>
              </a:spcBef>
              <a:buNone/>
              <a:defRPr sz="1200" baseline="0">
                <a:solidFill>
                  <a:schemeClr val="tx1"/>
                </a:solidFill>
                <a:latin typeface="Deutsche Bank Text" charset="0"/>
                <a:ea typeface="Deutsche Bank Text" charset="0"/>
                <a:cs typeface="Deutsche Bank Text" charset="0"/>
              </a:defRPr>
            </a:lvl1pPr>
          </a:lstStyle>
          <a:p>
            <a:pPr lvl="0"/>
            <a:r>
              <a:rPr lang="en-US" sz="1200" dirty="0">
                <a:latin typeface="Deutsche Bank Text Beta" charset="0"/>
                <a:ea typeface="Deutsche Bank Text Beta" charset="0"/>
                <a:cs typeface="Deutsche Bank Text Beta" charset="0"/>
              </a:rPr>
              <a:t>Deutsche Bank Text Dark Blue 12pt</a:t>
            </a:r>
            <a:endParaRPr lang="en-US" dirty="0"/>
          </a:p>
        </p:txBody>
      </p:sp>
      <p:sp>
        <p:nvSpPr>
          <p:cNvPr id="43" name="Picture Placeholder 11"/>
          <p:cNvSpPr>
            <a:spLocks noGrp="1"/>
          </p:cNvSpPr>
          <p:nvPr>
            <p:ph type="pic" sz="quarter" idx="81" hasCustomPrompt="1"/>
          </p:nvPr>
        </p:nvSpPr>
        <p:spPr>
          <a:xfrm>
            <a:off x="7791784" y="2125663"/>
            <a:ext cx="669600" cy="741600"/>
          </a:xfrm>
          <a:prstGeom prst="rect">
            <a:avLst/>
          </a:prstGeom>
          <a:solidFill>
            <a:srgbClr val="E6EAE9"/>
          </a:solidFill>
        </p:spPr>
        <p:txBody>
          <a:bodyPr lIns="72000" rIns="72000" anchor="ctr"/>
          <a:lstStyle>
            <a:lvl1pPr marL="0" indent="0" algn="ctr">
              <a:buNone/>
              <a:defRPr sz="1000">
                <a:solidFill>
                  <a:schemeClr val="tx2"/>
                </a:solidFill>
                <a:latin typeface="Deutsche Bank Text" charset="0"/>
                <a:ea typeface="Deutsche Bank Text" charset="0"/>
                <a:cs typeface="Deutsche Bank Text" charset="0"/>
              </a:defRPr>
            </a:lvl1pPr>
          </a:lstStyle>
          <a:p>
            <a:r>
              <a:rPr lang="en-US" dirty="0"/>
              <a:t>[Picture]</a:t>
            </a:r>
          </a:p>
        </p:txBody>
      </p:sp>
      <p:cxnSp>
        <p:nvCxnSpPr>
          <p:cNvPr id="44" name="Straight Connector 43"/>
          <p:cNvCxnSpPr/>
          <p:nvPr userDrawn="1"/>
        </p:nvCxnSpPr>
        <p:spPr>
          <a:xfrm>
            <a:off x="8512186" y="2125663"/>
            <a:ext cx="0" cy="741600"/>
          </a:xfrm>
          <a:prstGeom prst="line">
            <a:avLst/>
          </a:prstGeom>
          <a:ln>
            <a:solidFill>
              <a:schemeClr val="accent2"/>
            </a:solidFill>
          </a:ln>
        </p:spPr>
        <p:style>
          <a:lnRef idx="1">
            <a:schemeClr val="accent1"/>
          </a:lnRef>
          <a:fillRef idx="0">
            <a:schemeClr val="accent1"/>
          </a:fillRef>
          <a:effectRef idx="0">
            <a:schemeClr val="accent1"/>
          </a:effectRef>
          <a:fontRef idx="minor">
            <a:schemeClr val="tx1"/>
          </a:fontRef>
        </p:style>
      </p:cxnSp>
      <p:sp>
        <p:nvSpPr>
          <p:cNvPr id="45" name="Text Placeholder 17"/>
          <p:cNvSpPr>
            <a:spLocks noGrp="1"/>
          </p:cNvSpPr>
          <p:nvPr>
            <p:ph type="body" sz="quarter" idx="82" hasCustomPrompt="1"/>
          </p:nvPr>
        </p:nvSpPr>
        <p:spPr>
          <a:xfrm>
            <a:off x="8573613" y="2092033"/>
            <a:ext cx="1453037" cy="775230"/>
          </a:xfrm>
          <a:prstGeom prst="rect">
            <a:avLst/>
          </a:prstGeom>
        </p:spPr>
        <p:txBody>
          <a:bodyPr lIns="0" tIns="0" rIns="0" bIns="0"/>
          <a:lstStyle>
            <a:lvl1pPr marL="0" indent="0">
              <a:lnSpc>
                <a:spcPts val="1600"/>
              </a:lnSpc>
              <a:spcBef>
                <a:spcPts val="0"/>
              </a:spcBef>
              <a:buNone/>
              <a:defRPr sz="1200" baseline="0">
                <a:solidFill>
                  <a:schemeClr val="tx1"/>
                </a:solidFill>
                <a:latin typeface="Deutsche Bank Text" charset="0"/>
                <a:ea typeface="Deutsche Bank Text" charset="0"/>
                <a:cs typeface="Deutsche Bank Text" charset="0"/>
              </a:defRPr>
            </a:lvl1pPr>
          </a:lstStyle>
          <a:p>
            <a:pPr lvl="0"/>
            <a:r>
              <a:rPr lang="en-US" sz="1200" dirty="0">
                <a:latin typeface="Deutsche Bank Text Beta" charset="0"/>
                <a:ea typeface="Deutsche Bank Text Beta" charset="0"/>
                <a:cs typeface="Deutsche Bank Text Beta" charset="0"/>
              </a:rPr>
              <a:t>Deutsche Bank Text Dark Blue 12pt</a:t>
            </a:r>
            <a:endParaRPr lang="en-US" dirty="0"/>
          </a:p>
        </p:txBody>
      </p:sp>
      <p:sp>
        <p:nvSpPr>
          <p:cNvPr id="46" name="Picture Placeholder 11"/>
          <p:cNvSpPr>
            <a:spLocks noGrp="1"/>
          </p:cNvSpPr>
          <p:nvPr>
            <p:ph type="pic" sz="quarter" idx="83" hasCustomPrompt="1"/>
          </p:nvPr>
        </p:nvSpPr>
        <p:spPr>
          <a:xfrm>
            <a:off x="7791784" y="3827463"/>
            <a:ext cx="669600" cy="741600"/>
          </a:xfrm>
          <a:prstGeom prst="rect">
            <a:avLst/>
          </a:prstGeom>
          <a:solidFill>
            <a:srgbClr val="E6EAE9"/>
          </a:solidFill>
        </p:spPr>
        <p:txBody>
          <a:bodyPr lIns="72000" rIns="72000" anchor="ctr"/>
          <a:lstStyle>
            <a:lvl1pPr marL="0" indent="0" algn="ctr">
              <a:buNone/>
              <a:defRPr sz="1000">
                <a:solidFill>
                  <a:schemeClr val="tx2"/>
                </a:solidFill>
                <a:latin typeface="Deutsche Bank Text" charset="0"/>
                <a:ea typeface="Deutsche Bank Text" charset="0"/>
                <a:cs typeface="Deutsche Bank Text" charset="0"/>
              </a:defRPr>
            </a:lvl1pPr>
          </a:lstStyle>
          <a:p>
            <a:r>
              <a:rPr lang="en-US" dirty="0"/>
              <a:t>[Picture]</a:t>
            </a:r>
          </a:p>
        </p:txBody>
      </p:sp>
      <p:cxnSp>
        <p:nvCxnSpPr>
          <p:cNvPr id="47" name="Straight Connector 46"/>
          <p:cNvCxnSpPr/>
          <p:nvPr userDrawn="1"/>
        </p:nvCxnSpPr>
        <p:spPr>
          <a:xfrm>
            <a:off x="8512186" y="3827463"/>
            <a:ext cx="0" cy="741600"/>
          </a:xfrm>
          <a:prstGeom prst="line">
            <a:avLst/>
          </a:prstGeom>
          <a:ln>
            <a:solidFill>
              <a:schemeClr val="accent2"/>
            </a:solidFill>
          </a:ln>
        </p:spPr>
        <p:style>
          <a:lnRef idx="1">
            <a:schemeClr val="accent1"/>
          </a:lnRef>
          <a:fillRef idx="0">
            <a:schemeClr val="accent1"/>
          </a:fillRef>
          <a:effectRef idx="0">
            <a:schemeClr val="accent1"/>
          </a:effectRef>
          <a:fontRef idx="minor">
            <a:schemeClr val="tx1"/>
          </a:fontRef>
        </p:style>
      </p:cxnSp>
      <p:sp>
        <p:nvSpPr>
          <p:cNvPr id="48" name="Text Placeholder 17"/>
          <p:cNvSpPr>
            <a:spLocks noGrp="1"/>
          </p:cNvSpPr>
          <p:nvPr>
            <p:ph type="body" sz="quarter" idx="84" hasCustomPrompt="1"/>
          </p:nvPr>
        </p:nvSpPr>
        <p:spPr>
          <a:xfrm>
            <a:off x="8573613" y="3793833"/>
            <a:ext cx="1453037" cy="775230"/>
          </a:xfrm>
          <a:prstGeom prst="rect">
            <a:avLst/>
          </a:prstGeom>
        </p:spPr>
        <p:txBody>
          <a:bodyPr lIns="0" tIns="0" rIns="0" bIns="0"/>
          <a:lstStyle>
            <a:lvl1pPr marL="0" indent="0">
              <a:lnSpc>
                <a:spcPts val="1600"/>
              </a:lnSpc>
              <a:spcBef>
                <a:spcPts val="0"/>
              </a:spcBef>
              <a:buNone/>
              <a:defRPr sz="1200" baseline="0">
                <a:solidFill>
                  <a:schemeClr val="tx1"/>
                </a:solidFill>
                <a:latin typeface="Deutsche Bank Text" charset="0"/>
                <a:ea typeface="Deutsche Bank Text" charset="0"/>
                <a:cs typeface="Deutsche Bank Text" charset="0"/>
              </a:defRPr>
            </a:lvl1pPr>
          </a:lstStyle>
          <a:p>
            <a:pPr lvl="0"/>
            <a:r>
              <a:rPr lang="en-US" sz="1200" dirty="0">
                <a:latin typeface="Deutsche Bank Text Beta" charset="0"/>
                <a:ea typeface="Deutsche Bank Text Beta" charset="0"/>
                <a:cs typeface="Deutsche Bank Text Beta" charset="0"/>
              </a:rPr>
              <a:t>Deutsche Bank Text Dark Blue 12pt</a:t>
            </a:r>
            <a:endParaRPr lang="en-US" dirty="0"/>
          </a:p>
        </p:txBody>
      </p:sp>
      <p:sp>
        <p:nvSpPr>
          <p:cNvPr id="49" name="Picture Placeholder 11"/>
          <p:cNvSpPr>
            <a:spLocks noGrp="1"/>
          </p:cNvSpPr>
          <p:nvPr>
            <p:ph type="pic" sz="quarter" idx="85" hasCustomPrompt="1"/>
          </p:nvPr>
        </p:nvSpPr>
        <p:spPr>
          <a:xfrm>
            <a:off x="7791784" y="5529264"/>
            <a:ext cx="669600" cy="741600"/>
          </a:xfrm>
          <a:prstGeom prst="rect">
            <a:avLst/>
          </a:prstGeom>
          <a:solidFill>
            <a:srgbClr val="E6EAE9"/>
          </a:solidFill>
        </p:spPr>
        <p:txBody>
          <a:bodyPr lIns="72000" rIns="72000" anchor="ctr"/>
          <a:lstStyle>
            <a:lvl1pPr marL="0" indent="0" algn="ctr">
              <a:buNone/>
              <a:defRPr sz="1000">
                <a:solidFill>
                  <a:schemeClr val="tx2"/>
                </a:solidFill>
                <a:latin typeface="Deutsche Bank Text" charset="0"/>
                <a:ea typeface="Deutsche Bank Text" charset="0"/>
                <a:cs typeface="Deutsche Bank Text" charset="0"/>
              </a:defRPr>
            </a:lvl1pPr>
          </a:lstStyle>
          <a:p>
            <a:r>
              <a:rPr lang="en-US" dirty="0"/>
              <a:t>[Picture]</a:t>
            </a:r>
          </a:p>
        </p:txBody>
      </p:sp>
      <p:cxnSp>
        <p:nvCxnSpPr>
          <p:cNvPr id="50" name="Straight Connector 49"/>
          <p:cNvCxnSpPr/>
          <p:nvPr userDrawn="1"/>
        </p:nvCxnSpPr>
        <p:spPr>
          <a:xfrm>
            <a:off x="8512186" y="5529264"/>
            <a:ext cx="0" cy="741600"/>
          </a:xfrm>
          <a:prstGeom prst="line">
            <a:avLst/>
          </a:prstGeom>
          <a:ln>
            <a:solidFill>
              <a:schemeClr val="accent2"/>
            </a:solidFill>
          </a:ln>
        </p:spPr>
        <p:style>
          <a:lnRef idx="1">
            <a:schemeClr val="accent1"/>
          </a:lnRef>
          <a:fillRef idx="0">
            <a:schemeClr val="accent1"/>
          </a:fillRef>
          <a:effectRef idx="0">
            <a:schemeClr val="accent1"/>
          </a:effectRef>
          <a:fontRef idx="minor">
            <a:schemeClr val="tx1"/>
          </a:fontRef>
        </p:style>
      </p:cxnSp>
      <p:sp>
        <p:nvSpPr>
          <p:cNvPr id="51" name="Text Placeholder 17"/>
          <p:cNvSpPr>
            <a:spLocks noGrp="1"/>
          </p:cNvSpPr>
          <p:nvPr>
            <p:ph type="body" sz="quarter" idx="86" hasCustomPrompt="1"/>
          </p:nvPr>
        </p:nvSpPr>
        <p:spPr>
          <a:xfrm>
            <a:off x="8573613" y="5495634"/>
            <a:ext cx="1453037" cy="775230"/>
          </a:xfrm>
          <a:prstGeom prst="rect">
            <a:avLst/>
          </a:prstGeom>
        </p:spPr>
        <p:txBody>
          <a:bodyPr lIns="0" tIns="0" rIns="0" bIns="0"/>
          <a:lstStyle>
            <a:lvl1pPr marL="0" indent="0">
              <a:lnSpc>
                <a:spcPts val="1600"/>
              </a:lnSpc>
              <a:spcBef>
                <a:spcPts val="0"/>
              </a:spcBef>
              <a:buNone/>
              <a:defRPr sz="1200" baseline="0">
                <a:solidFill>
                  <a:schemeClr val="tx1"/>
                </a:solidFill>
                <a:latin typeface="Deutsche Bank Text" charset="0"/>
                <a:ea typeface="Deutsche Bank Text" charset="0"/>
                <a:cs typeface="Deutsche Bank Text" charset="0"/>
              </a:defRPr>
            </a:lvl1pPr>
          </a:lstStyle>
          <a:p>
            <a:pPr lvl="0"/>
            <a:r>
              <a:rPr lang="en-US" sz="1200" dirty="0">
                <a:latin typeface="Deutsche Bank Text Beta" charset="0"/>
                <a:ea typeface="Deutsche Bank Text Beta" charset="0"/>
                <a:cs typeface="Deutsche Bank Text Beta" charset="0"/>
              </a:rPr>
              <a:t>Deutsche Bank Text Dark Blue 12pt</a:t>
            </a:r>
            <a:endParaRPr lang="en-US" dirty="0"/>
          </a:p>
        </p:txBody>
      </p:sp>
      <p:sp>
        <p:nvSpPr>
          <p:cNvPr id="53" name="Picture Placeholder 11"/>
          <p:cNvSpPr>
            <a:spLocks noGrp="1"/>
          </p:cNvSpPr>
          <p:nvPr>
            <p:ph type="pic" sz="quarter" idx="87" hasCustomPrompt="1"/>
          </p:nvPr>
        </p:nvSpPr>
        <p:spPr>
          <a:xfrm>
            <a:off x="700670" y="2976563"/>
            <a:ext cx="669600" cy="741600"/>
          </a:xfrm>
          <a:prstGeom prst="rect">
            <a:avLst/>
          </a:prstGeom>
          <a:solidFill>
            <a:srgbClr val="E6EAE9"/>
          </a:solidFill>
        </p:spPr>
        <p:txBody>
          <a:bodyPr lIns="72000" rIns="72000" anchor="ctr"/>
          <a:lstStyle>
            <a:lvl1pPr marL="0" indent="0" algn="ctr">
              <a:buNone/>
              <a:defRPr sz="1000">
                <a:solidFill>
                  <a:schemeClr val="tx2"/>
                </a:solidFill>
                <a:latin typeface="Deutsche Bank Text" charset="0"/>
                <a:ea typeface="Deutsche Bank Text" charset="0"/>
                <a:cs typeface="Deutsche Bank Text" charset="0"/>
              </a:defRPr>
            </a:lvl1pPr>
          </a:lstStyle>
          <a:p>
            <a:r>
              <a:rPr lang="en-US" dirty="0"/>
              <a:t>[Picture]</a:t>
            </a:r>
          </a:p>
        </p:txBody>
      </p:sp>
      <p:cxnSp>
        <p:nvCxnSpPr>
          <p:cNvPr id="54" name="Straight Connector 53"/>
          <p:cNvCxnSpPr/>
          <p:nvPr userDrawn="1"/>
        </p:nvCxnSpPr>
        <p:spPr>
          <a:xfrm>
            <a:off x="1421072" y="2976563"/>
            <a:ext cx="0" cy="741600"/>
          </a:xfrm>
          <a:prstGeom prst="line">
            <a:avLst/>
          </a:prstGeom>
          <a:ln>
            <a:solidFill>
              <a:schemeClr val="accent2"/>
            </a:solidFill>
          </a:ln>
        </p:spPr>
        <p:style>
          <a:lnRef idx="1">
            <a:schemeClr val="accent1"/>
          </a:lnRef>
          <a:fillRef idx="0">
            <a:schemeClr val="accent1"/>
          </a:fillRef>
          <a:effectRef idx="0">
            <a:schemeClr val="accent1"/>
          </a:effectRef>
          <a:fontRef idx="minor">
            <a:schemeClr val="tx1"/>
          </a:fontRef>
        </p:style>
      </p:cxnSp>
      <p:sp>
        <p:nvSpPr>
          <p:cNvPr id="55" name="Text Placeholder 17"/>
          <p:cNvSpPr>
            <a:spLocks noGrp="1"/>
          </p:cNvSpPr>
          <p:nvPr>
            <p:ph type="body" sz="quarter" idx="88" hasCustomPrompt="1"/>
          </p:nvPr>
        </p:nvSpPr>
        <p:spPr>
          <a:xfrm>
            <a:off x="1482499" y="2942933"/>
            <a:ext cx="1418009" cy="775230"/>
          </a:xfrm>
          <a:prstGeom prst="rect">
            <a:avLst/>
          </a:prstGeom>
        </p:spPr>
        <p:txBody>
          <a:bodyPr lIns="0" tIns="0" rIns="0" bIns="0"/>
          <a:lstStyle>
            <a:lvl1pPr marL="0" indent="0">
              <a:lnSpc>
                <a:spcPts val="1600"/>
              </a:lnSpc>
              <a:spcBef>
                <a:spcPts val="0"/>
              </a:spcBef>
              <a:buNone/>
              <a:defRPr sz="1200" baseline="0">
                <a:solidFill>
                  <a:schemeClr val="tx1"/>
                </a:solidFill>
                <a:latin typeface="Deutsche Bank Text" charset="0"/>
                <a:ea typeface="Deutsche Bank Text" charset="0"/>
                <a:cs typeface="Deutsche Bank Text" charset="0"/>
              </a:defRPr>
            </a:lvl1pPr>
          </a:lstStyle>
          <a:p>
            <a:pPr lvl="0"/>
            <a:r>
              <a:rPr lang="en-US" sz="1200" dirty="0">
                <a:latin typeface="Deutsche Bank Text Beta" charset="0"/>
                <a:ea typeface="Deutsche Bank Text Beta" charset="0"/>
                <a:cs typeface="Deutsche Bank Text Beta" charset="0"/>
              </a:rPr>
              <a:t>Deutsche Bank Text Dark Blue 12pt</a:t>
            </a:r>
            <a:endParaRPr lang="en-US" dirty="0"/>
          </a:p>
        </p:txBody>
      </p:sp>
      <p:sp>
        <p:nvSpPr>
          <p:cNvPr id="56" name="Picture Placeholder 11"/>
          <p:cNvSpPr>
            <a:spLocks noGrp="1"/>
          </p:cNvSpPr>
          <p:nvPr>
            <p:ph type="pic" sz="quarter" idx="89" hasCustomPrompt="1"/>
          </p:nvPr>
        </p:nvSpPr>
        <p:spPr>
          <a:xfrm>
            <a:off x="3038809" y="2976563"/>
            <a:ext cx="669600" cy="741600"/>
          </a:xfrm>
          <a:prstGeom prst="rect">
            <a:avLst/>
          </a:prstGeom>
          <a:solidFill>
            <a:srgbClr val="E6EAE9"/>
          </a:solidFill>
        </p:spPr>
        <p:txBody>
          <a:bodyPr lIns="72000" rIns="72000" anchor="ctr"/>
          <a:lstStyle>
            <a:lvl1pPr marL="0" indent="0" algn="ctr">
              <a:buNone/>
              <a:defRPr sz="1000">
                <a:solidFill>
                  <a:schemeClr val="tx2"/>
                </a:solidFill>
                <a:latin typeface="Deutsche Bank Text" charset="0"/>
                <a:ea typeface="Deutsche Bank Text" charset="0"/>
                <a:cs typeface="Deutsche Bank Text" charset="0"/>
              </a:defRPr>
            </a:lvl1pPr>
          </a:lstStyle>
          <a:p>
            <a:r>
              <a:rPr lang="en-US" dirty="0"/>
              <a:t>[Picture]</a:t>
            </a:r>
          </a:p>
        </p:txBody>
      </p:sp>
      <p:cxnSp>
        <p:nvCxnSpPr>
          <p:cNvPr id="57" name="Straight Connector 56"/>
          <p:cNvCxnSpPr/>
          <p:nvPr userDrawn="1"/>
        </p:nvCxnSpPr>
        <p:spPr>
          <a:xfrm>
            <a:off x="3759211" y="2976563"/>
            <a:ext cx="0" cy="741600"/>
          </a:xfrm>
          <a:prstGeom prst="line">
            <a:avLst/>
          </a:prstGeom>
          <a:ln>
            <a:solidFill>
              <a:schemeClr val="accent2"/>
            </a:solidFill>
          </a:ln>
        </p:spPr>
        <p:style>
          <a:lnRef idx="1">
            <a:schemeClr val="accent1"/>
          </a:lnRef>
          <a:fillRef idx="0">
            <a:schemeClr val="accent1"/>
          </a:fillRef>
          <a:effectRef idx="0">
            <a:schemeClr val="accent1"/>
          </a:effectRef>
          <a:fontRef idx="minor">
            <a:schemeClr val="tx1"/>
          </a:fontRef>
        </p:style>
      </p:cxnSp>
      <p:sp>
        <p:nvSpPr>
          <p:cNvPr id="58" name="Text Placeholder 17"/>
          <p:cNvSpPr>
            <a:spLocks noGrp="1"/>
          </p:cNvSpPr>
          <p:nvPr>
            <p:ph type="body" sz="quarter" idx="90" hasCustomPrompt="1"/>
          </p:nvPr>
        </p:nvSpPr>
        <p:spPr>
          <a:xfrm>
            <a:off x="3820638" y="2942933"/>
            <a:ext cx="1453037" cy="775230"/>
          </a:xfrm>
          <a:prstGeom prst="rect">
            <a:avLst/>
          </a:prstGeom>
        </p:spPr>
        <p:txBody>
          <a:bodyPr lIns="0" tIns="0" rIns="0" bIns="0"/>
          <a:lstStyle>
            <a:lvl1pPr marL="0" indent="0">
              <a:lnSpc>
                <a:spcPts val="1600"/>
              </a:lnSpc>
              <a:spcBef>
                <a:spcPts val="0"/>
              </a:spcBef>
              <a:buNone/>
              <a:defRPr sz="1200" baseline="0">
                <a:solidFill>
                  <a:schemeClr val="tx1"/>
                </a:solidFill>
                <a:latin typeface="Deutsche Bank Text" charset="0"/>
                <a:ea typeface="Deutsche Bank Text" charset="0"/>
                <a:cs typeface="Deutsche Bank Text" charset="0"/>
              </a:defRPr>
            </a:lvl1pPr>
          </a:lstStyle>
          <a:p>
            <a:pPr lvl="0"/>
            <a:r>
              <a:rPr lang="en-US" sz="1200" dirty="0">
                <a:latin typeface="Deutsche Bank Text Beta" charset="0"/>
                <a:ea typeface="Deutsche Bank Text Beta" charset="0"/>
                <a:cs typeface="Deutsche Bank Text Beta" charset="0"/>
              </a:rPr>
              <a:t>Deutsche Bank Text Dark Blue 12pt</a:t>
            </a:r>
            <a:endParaRPr lang="en-US" dirty="0"/>
          </a:p>
        </p:txBody>
      </p:sp>
      <p:sp>
        <p:nvSpPr>
          <p:cNvPr id="59" name="Picture Placeholder 11"/>
          <p:cNvSpPr>
            <a:spLocks noGrp="1"/>
          </p:cNvSpPr>
          <p:nvPr>
            <p:ph type="pic" sz="quarter" idx="91" hasCustomPrompt="1"/>
          </p:nvPr>
        </p:nvSpPr>
        <p:spPr>
          <a:xfrm>
            <a:off x="5418617" y="2976563"/>
            <a:ext cx="669600" cy="741600"/>
          </a:xfrm>
          <a:prstGeom prst="rect">
            <a:avLst/>
          </a:prstGeom>
          <a:solidFill>
            <a:srgbClr val="E6EAE9"/>
          </a:solidFill>
        </p:spPr>
        <p:txBody>
          <a:bodyPr lIns="72000" rIns="72000" anchor="ctr"/>
          <a:lstStyle>
            <a:lvl1pPr marL="0" indent="0" algn="ctr">
              <a:buNone/>
              <a:defRPr sz="1000">
                <a:solidFill>
                  <a:schemeClr val="tx2"/>
                </a:solidFill>
                <a:latin typeface="Deutsche Bank Text" charset="0"/>
                <a:ea typeface="Deutsche Bank Text" charset="0"/>
                <a:cs typeface="Deutsche Bank Text" charset="0"/>
              </a:defRPr>
            </a:lvl1pPr>
          </a:lstStyle>
          <a:p>
            <a:r>
              <a:rPr lang="en-US" dirty="0"/>
              <a:t>[Picture]</a:t>
            </a:r>
          </a:p>
        </p:txBody>
      </p:sp>
      <p:cxnSp>
        <p:nvCxnSpPr>
          <p:cNvPr id="60" name="Straight Connector 59"/>
          <p:cNvCxnSpPr/>
          <p:nvPr userDrawn="1"/>
        </p:nvCxnSpPr>
        <p:spPr>
          <a:xfrm>
            <a:off x="6139019" y="2976563"/>
            <a:ext cx="0" cy="741600"/>
          </a:xfrm>
          <a:prstGeom prst="line">
            <a:avLst/>
          </a:prstGeom>
          <a:ln>
            <a:solidFill>
              <a:schemeClr val="accent2"/>
            </a:solidFill>
          </a:ln>
        </p:spPr>
        <p:style>
          <a:lnRef idx="1">
            <a:schemeClr val="accent1"/>
          </a:lnRef>
          <a:fillRef idx="0">
            <a:schemeClr val="accent1"/>
          </a:fillRef>
          <a:effectRef idx="0">
            <a:schemeClr val="accent1"/>
          </a:effectRef>
          <a:fontRef idx="minor">
            <a:schemeClr val="tx1"/>
          </a:fontRef>
        </p:style>
      </p:cxnSp>
      <p:sp>
        <p:nvSpPr>
          <p:cNvPr id="61" name="Text Placeholder 17"/>
          <p:cNvSpPr>
            <a:spLocks noGrp="1"/>
          </p:cNvSpPr>
          <p:nvPr>
            <p:ph type="body" sz="quarter" idx="92" hasCustomPrompt="1"/>
          </p:nvPr>
        </p:nvSpPr>
        <p:spPr>
          <a:xfrm>
            <a:off x="6200446" y="2942933"/>
            <a:ext cx="1449717" cy="775230"/>
          </a:xfrm>
          <a:prstGeom prst="rect">
            <a:avLst/>
          </a:prstGeom>
        </p:spPr>
        <p:txBody>
          <a:bodyPr lIns="0" tIns="0" rIns="0" bIns="0"/>
          <a:lstStyle>
            <a:lvl1pPr marL="0" indent="0">
              <a:lnSpc>
                <a:spcPts val="1600"/>
              </a:lnSpc>
              <a:spcBef>
                <a:spcPts val="0"/>
              </a:spcBef>
              <a:buNone/>
              <a:defRPr sz="1200" baseline="0">
                <a:solidFill>
                  <a:schemeClr val="tx1"/>
                </a:solidFill>
                <a:latin typeface="Deutsche Bank Text" charset="0"/>
                <a:ea typeface="Deutsche Bank Text" charset="0"/>
                <a:cs typeface="Deutsche Bank Text" charset="0"/>
              </a:defRPr>
            </a:lvl1pPr>
          </a:lstStyle>
          <a:p>
            <a:pPr lvl="0"/>
            <a:r>
              <a:rPr lang="en-US" sz="1200" dirty="0">
                <a:latin typeface="Deutsche Bank Text Beta" charset="0"/>
                <a:ea typeface="Deutsche Bank Text Beta" charset="0"/>
                <a:cs typeface="Deutsche Bank Text Beta" charset="0"/>
              </a:rPr>
              <a:t>Deutsche Bank Text Dark Blue 12pt</a:t>
            </a:r>
            <a:endParaRPr lang="en-US" dirty="0"/>
          </a:p>
        </p:txBody>
      </p:sp>
      <p:sp>
        <p:nvSpPr>
          <p:cNvPr id="62" name="Picture Placeholder 11"/>
          <p:cNvSpPr>
            <a:spLocks noGrp="1"/>
          </p:cNvSpPr>
          <p:nvPr>
            <p:ph type="pic" sz="quarter" idx="93" hasCustomPrompt="1"/>
          </p:nvPr>
        </p:nvSpPr>
        <p:spPr>
          <a:xfrm>
            <a:off x="7791784" y="2976563"/>
            <a:ext cx="669600" cy="741600"/>
          </a:xfrm>
          <a:prstGeom prst="rect">
            <a:avLst/>
          </a:prstGeom>
          <a:solidFill>
            <a:srgbClr val="E6EAE9"/>
          </a:solidFill>
        </p:spPr>
        <p:txBody>
          <a:bodyPr lIns="72000" rIns="72000" anchor="ctr"/>
          <a:lstStyle>
            <a:lvl1pPr marL="0" indent="0" algn="ctr">
              <a:buNone/>
              <a:defRPr sz="1000">
                <a:solidFill>
                  <a:schemeClr val="tx2"/>
                </a:solidFill>
                <a:latin typeface="Deutsche Bank Text" charset="0"/>
                <a:ea typeface="Deutsche Bank Text" charset="0"/>
                <a:cs typeface="Deutsche Bank Text" charset="0"/>
              </a:defRPr>
            </a:lvl1pPr>
          </a:lstStyle>
          <a:p>
            <a:r>
              <a:rPr lang="en-US" dirty="0"/>
              <a:t>[Picture]</a:t>
            </a:r>
          </a:p>
        </p:txBody>
      </p:sp>
      <p:cxnSp>
        <p:nvCxnSpPr>
          <p:cNvPr id="63" name="Straight Connector 62"/>
          <p:cNvCxnSpPr/>
          <p:nvPr userDrawn="1"/>
        </p:nvCxnSpPr>
        <p:spPr>
          <a:xfrm>
            <a:off x="8512186" y="2976563"/>
            <a:ext cx="0" cy="741600"/>
          </a:xfrm>
          <a:prstGeom prst="line">
            <a:avLst/>
          </a:prstGeom>
          <a:ln>
            <a:solidFill>
              <a:schemeClr val="accent2"/>
            </a:solidFill>
          </a:ln>
        </p:spPr>
        <p:style>
          <a:lnRef idx="1">
            <a:schemeClr val="accent1"/>
          </a:lnRef>
          <a:fillRef idx="0">
            <a:schemeClr val="accent1"/>
          </a:fillRef>
          <a:effectRef idx="0">
            <a:schemeClr val="accent1"/>
          </a:effectRef>
          <a:fontRef idx="minor">
            <a:schemeClr val="tx1"/>
          </a:fontRef>
        </p:style>
      </p:cxnSp>
      <p:sp>
        <p:nvSpPr>
          <p:cNvPr id="64" name="Text Placeholder 17"/>
          <p:cNvSpPr>
            <a:spLocks noGrp="1"/>
          </p:cNvSpPr>
          <p:nvPr>
            <p:ph type="body" sz="quarter" idx="94" hasCustomPrompt="1"/>
          </p:nvPr>
        </p:nvSpPr>
        <p:spPr>
          <a:xfrm>
            <a:off x="8573613" y="2942933"/>
            <a:ext cx="1453037" cy="775230"/>
          </a:xfrm>
          <a:prstGeom prst="rect">
            <a:avLst/>
          </a:prstGeom>
        </p:spPr>
        <p:txBody>
          <a:bodyPr lIns="0" tIns="0" rIns="0" bIns="0"/>
          <a:lstStyle>
            <a:lvl1pPr marL="0" indent="0">
              <a:lnSpc>
                <a:spcPts val="1600"/>
              </a:lnSpc>
              <a:spcBef>
                <a:spcPts val="0"/>
              </a:spcBef>
              <a:buNone/>
              <a:defRPr sz="1200" baseline="0">
                <a:solidFill>
                  <a:schemeClr val="tx1"/>
                </a:solidFill>
                <a:latin typeface="Deutsche Bank Text" charset="0"/>
                <a:ea typeface="Deutsche Bank Text" charset="0"/>
                <a:cs typeface="Deutsche Bank Text" charset="0"/>
              </a:defRPr>
            </a:lvl1pPr>
          </a:lstStyle>
          <a:p>
            <a:pPr lvl="0"/>
            <a:r>
              <a:rPr lang="en-US" sz="1200" dirty="0">
                <a:latin typeface="Deutsche Bank Text Beta" charset="0"/>
                <a:ea typeface="Deutsche Bank Text Beta" charset="0"/>
                <a:cs typeface="Deutsche Bank Text Beta" charset="0"/>
              </a:rPr>
              <a:t>Deutsche Bank Text Dark Blue 12pt</a:t>
            </a:r>
            <a:endParaRPr lang="en-US" dirty="0"/>
          </a:p>
        </p:txBody>
      </p:sp>
      <p:sp>
        <p:nvSpPr>
          <p:cNvPr id="65" name="Picture Placeholder 11"/>
          <p:cNvSpPr>
            <a:spLocks noGrp="1"/>
          </p:cNvSpPr>
          <p:nvPr>
            <p:ph type="pic" sz="quarter" idx="95" hasCustomPrompt="1"/>
          </p:nvPr>
        </p:nvSpPr>
        <p:spPr>
          <a:xfrm>
            <a:off x="700670" y="4677830"/>
            <a:ext cx="669600" cy="741600"/>
          </a:xfrm>
          <a:prstGeom prst="rect">
            <a:avLst/>
          </a:prstGeom>
          <a:solidFill>
            <a:srgbClr val="E6EAE9"/>
          </a:solidFill>
        </p:spPr>
        <p:txBody>
          <a:bodyPr lIns="72000" rIns="72000" anchor="ctr"/>
          <a:lstStyle>
            <a:lvl1pPr marL="0" indent="0" algn="ctr">
              <a:buNone/>
              <a:defRPr sz="1000">
                <a:solidFill>
                  <a:schemeClr val="tx2"/>
                </a:solidFill>
                <a:latin typeface="Deutsche Bank Text" charset="0"/>
                <a:ea typeface="Deutsche Bank Text" charset="0"/>
                <a:cs typeface="Deutsche Bank Text" charset="0"/>
              </a:defRPr>
            </a:lvl1pPr>
          </a:lstStyle>
          <a:p>
            <a:r>
              <a:rPr lang="en-US" dirty="0"/>
              <a:t>[Picture]</a:t>
            </a:r>
          </a:p>
        </p:txBody>
      </p:sp>
      <p:cxnSp>
        <p:nvCxnSpPr>
          <p:cNvPr id="66" name="Straight Connector 65"/>
          <p:cNvCxnSpPr/>
          <p:nvPr userDrawn="1"/>
        </p:nvCxnSpPr>
        <p:spPr>
          <a:xfrm>
            <a:off x="1421072" y="4677830"/>
            <a:ext cx="0" cy="741600"/>
          </a:xfrm>
          <a:prstGeom prst="line">
            <a:avLst/>
          </a:prstGeom>
          <a:ln>
            <a:solidFill>
              <a:schemeClr val="accent2"/>
            </a:solidFill>
          </a:ln>
        </p:spPr>
        <p:style>
          <a:lnRef idx="1">
            <a:schemeClr val="accent1"/>
          </a:lnRef>
          <a:fillRef idx="0">
            <a:schemeClr val="accent1"/>
          </a:fillRef>
          <a:effectRef idx="0">
            <a:schemeClr val="accent1"/>
          </a:effectRef>
          <a:fontRef idx="minor">
            <a:schemeClr val="tx1"/>
          </a:fontRef>
        </p:style>
      </p:cxnSp>
      <p:sp>
        <p:nvSpPr>
          <p:cNvPr id="67" name="Text Placeholder 17"/>
          <p:cNvSpPr>
            <a:spLocks noGrp="1"/>
          </p:cNvSpPr>
          <p:nvPr>
            <p:ph type="body" sz="quarter" idx="96" hasCustomPrompt="1"/>
          </p:nvPr>
        </p:nvSpPr>
        <p:spPr>
          <a:xfrm>
            <a:off x="1482499" y="4644200"/>
            <a:ext cx="1418009" cy="775230"/>
          </a:xfrm>
          <a:prstGeom prst="rect">
            <a:avLst/>
          </a:prstGeom>
        </p:spPr>
        <p:txBody>
          <a:bodyPr lIns="0" tIns="0" rIns="0" bIns="0"/>
          <a:lstStyle>
            <a:lvl1pPr marL="0" indent="0">
              <a:lnSpc>
                <a:spcPts val="1600"/>
              </a:lnSpc>
              <a:spcBef>
                <a:spcPts val="0"/>
              </a:spcBef>
              <a:buNone/>
              <a:defRPr sz="1200" baseline="0">
                <a:solidFill>
                  <a:schemeClr val="tx1"/>
                </a:solidFill>
                <a:latin typeface="Deutsche Bank Text" charset="0"/>
                <a:ea typeface="Deutsche Bank Text" charset="0"/>
                <a:cs typeface="Deutsche Bank Text" charset="0"/>
              </a:defRPr>
            </a:lvl1pPr>
          </a:lstStyle>
          <a:p>
            <a:pPr lvl="0"/>
            <a:r>
              <a:rPr lang="en-US" sz="1200" dirty="0">
                <a:latin typeface="Deutsche Bank Text Beta" charset="0"/>
                <a:ea typeface="Deutsche Bank Text Beta" charset="0"/>
                <a:cs typeface="Deutsche Bank Text Beta" charset="0"/>
              </a:rPr>
              <a:t>Deutsche Bank Text Dark Blue 12pt</a:t>
            </a:r>
            <a:endParaRPr lang="en-US" dirty="0"/>
          </a:p>
        </p:txBody>
      </p:sp>
      <p:sp>
        <p:nvSpPr>
          <p:cNvPr id="68" name="Picture Placeholder 11"/>
          <p:cNvSpPr>
            <a:spLocks noGrp="1"/>
          </p:cNvSpPr>
          <p:nvPr>
            <p:ph type="pic" sz="quarter" idx="97" hasCustomPrompt="1"/>
          </p:nvPr>
        </p:nvSpPr>
        <p:spPr>
          <a:xfrm>
            <a:off x="3038809" y="4677830"/>
            <a:ext cx="669600" cy="741600"/>
          </a:xfrm>
          <a:prstGeom prst="rect">
            <a:avLst/>
          </a:prstGeom>
          <a:solidFill>
            <a:srgbClr val="E6EAE9"/>
          </a:solidFill>
        </p:spPr>
        <p:txBody>
          <a:bodyPr lIns="72000" rIns="72000" anchor="ctr"/>
          <a:lstStyle>
            <a:lvl1pPr marL="0" indent="0" algn="ctr">
              <a:buNone/>
              <a:defRPr sz="1000">
                <a:solidFill>
                  <a:schemeClr val="tx2"/>
                </a:solidFill>
                <a:latin typeface="Deutsche Bank Text" charset="0"/>
                <a:ea typeface="Deutsche Bank Text" charset="0"/>
                <a:cs typeface="Deutsche Bank Text" charset="0"/>
              </a:defRPr>
            </a:lvl1pPr>
          </a:lstStyle>
          <a:p>
            <a:r>
              <a:rPr lang="en-US" dirty="0"/>
              <a:t>[Picture]</a:t>
            </a:r>
          </a:p>
        </p:txBody>
      </p:sp>
      <p:cxnSp>
        <p:nvCxnSpPr>
          <p:cNvPr id="69" name="Straight Connector 68"/>
          <p:cNvCxnSpPr/>
          <p:nvPr userDrawn="1"/>
        </p:nvCxnSpPr>
        <p:spPr>
          <a:xfrm>
            <a:off x="3759211" y="4677830"/>
            <a:ext cx="0" cy="741600"/>
          </a:xfrm>
          <a:prstGeom prst="line">
            <a:avLst/>
          </a:prstGeom>
          <a:ln>
            <a:solidFill>
              <a:schemeClr val="accent2"/>
            </a:solidFill>
          </a:ln>
        </p:spPr>
        <p:style>
          <a:lnRef idx="1">
            <a:schemeClr val="accent1"/>
          </a:lnRef>
          <a:fillRef idx="0">
            <a:schemeClr val="accent1"/>
          </a:fillRef>
          <a:effectRef idx="0">
            <a:schemeClr val="accent1"/>
          </a:effectRef>
          <a:fontRef idx="minor">
            <a:schemeClr val="tx1"/>
          </a:fontRef>
        </p:style>
      </p:cxnSp>
      <p:sp>
        <p:nvSpPr>
          <p:cNvPr id="70" name="Text Placeholder 17"/>
          <p:cNvSpPr>
            <a:spLocks noGrp="1"/>
          </p:cNvSpPr>
          <p:nvPr>
            <p:ph type="body" sz="quarter" idx="98" hasCustomPrompt="1"/>
          </p:nvPr>
        </p:nvSpPr>
        <p:spPr>
          <a:xfrm>
            <a:off x="3820638" y="4644200"/>
            <a:ext cx="1453037" cy="775230"/>
          </a:xfrm>
          <a:prstGeom prst="rect">
            <a:avLst/>
          </a:prstGeom>
        </p:spPr>
        <p:txBody>
          <a:bodyPr lIns="0" tIns="0" rIns="0" bIns="0"/>
          <a:lstStyle>
            <a:lvl1pPr marL="0" indent="0">
              <a:lnSpc>
                <a:spcPts val="1600"/>
              </a:lnSpc>
              <a:spcBef>
                <a:spcPts val="0"/>
              </a:spcBef>
              <a:buNone/>
              <a:defRPr sz="1200" baseline="0">
                <a:solidFill>
                  <a:schemeClr val="tx1"/>
                </a:solidFill>
                <a:latin typeface="Deutsche Bank Text" charset="0"/>
                <a:ea typeface="Deutsche Bank Text" charset="0"/>
                <a:cs typeface="Deutsche Bank Text" charset="0"/>
              </a:defRPr>
            </a:lvl1pPr>
          </a:lstStyle>
          <a:p>
            <a:pPr lvl="0"/>
            <a:r>
              <a:rPr lang="en-US" sz="1200" dirty="0">
                <a:latin typeface="Deutsche Bank Text Beta" charset="0"/>
                <a:ea typeface="Deutsche Bank Text Beta" charset="0"/>
                <a:cs typeface="Deutsche Bank Text Beta" charset="0"/>
              </a:rPr>
              <a:t>Deutsche Bank Text Dark Blue 12pt</a:t>
            </a:r>
            <a:endParaRPr lang="en-US" dirty="0"/>
          </a:p>
        </p:txBody>
      </p:sp>
      <p:sp>
        <p:nvSpPr>
          <p:cNvPr id="71" name="Picture Placeholder 11"/>
          <p:cNvSpPr>
            <a:spLocks noGrp="1"/>
          </p:cNvSpPr>
          <p:nvPr>
            <p:ph type="pic" sz="quarter" idx="99" hasCustomPrompt="1"/>
          </p:nvPr>
        </p:nvSpPr>
        <p:spPr>
          <a:xfrm>
            <a:off x="5418617" y="4677830"/>
            <a:ext cx="669600" cy="741600"/>
          </a:xfrm>
          <a:prstGeom prst="rect">
            <a:avLst/>
          </a:prstGeom>
          <a:solidFill>
            <a:srgbClr val="E6EAE9"/>
          </a:solidFill>
        </p:spPr>
        <p:txBody>
          <a:bodyPr lIns="72000" rIns="72000" anchor="ctr"/>
          <a:lstStyle>
            <a:lvl1pPr marL="0" indent="0" algn="ctr">
              <a:buNone/>
              <a:defRPr sz="1000">
                <a:solidFill>
                  <a:schemeClr val="tx2"/>
                </a:solidFill>
                <a:latin typeface="Deutsche Bank Text" charset="0"/>
                <a:ea typeface="Deutsche Bank Text" charset="0"/>
                <a:cs typeface="Deutsche Bank Text" charset="0"/>
              </a:defRPr>
            </a:lvl1pPr>
          </a:lstStyle>
          <a:p>
            <a:r>
              <a:rPr lang="en-US" dirty="0"/>
              <a:t>[Picture]</a:t>
            </a:r>
          </a:p>
        </p:txBody>
      </p:sp>
      <p:cxnSp>
        <p:nvCxnSpPr>
          <p:cNvPr id="72" name="Straight Connector 71"/>
          <p:cNvCxnSpPr/>
          <p:nvPr userDrawn="1"/>
        </p:nvCxnSpPr>
        <p:spPr>
          <a:xfrm>
            <a:off x="6139019" y="4677830"/>
            <a:ext cx="0" cy="741600"/>
          </a:xfrm>
          <a:prstGeom prst="line">
            <a:avLst/>
          </a:prstGeom>
          <a:ln>
            <a:solidFill>
              <a:schemeClr val="accent2"/>
            </a:solidFill>
          </a:ln>
        </p:spPr>
        <p:style>
          <a:lnRef idx="1">
            <a:schemeClr val="accent1"/>
          </a:lnRef>
          <a:fillRef idx="0">
            <a:schemeClr val="accent1"/>
          </a:fillRef>
          <a:effectRef idx="0">
            <a:schemeClr val="accent1"/>
          </a:effectRef>
          <a:fontRef idx="minor">
            <a:schemeClr val="tx1"/>
          </a:fontRef>
        </p:style>
      </p:cxnSp>
      <p:sp>
        <p:nvSpPr>
          <p:cNvPr id="73" name="Text Placeholder 17"/>
          <p:cNvSpPr>
            <a:spLocks noGrp="1"/>
          </p:cNvSpPr>
          <p:nvPr>
            <p:ph type="body" sz="quarter" idx="100" hasCustomPrompt="1"/>
          </p:nvPr>
        </p:nvSpPr>
        <p:spPr>
          <a:xfrm>
            <a:off x="6200446" y="4644200"/>
            <a:ext cx="1449717" cy="775230"/>
          </a:xfrm>
          <a:prstGeom prst="rect">
            <a:avLst/>
          </a:prstGeom>
        </p:spPr>
        <p:txBody>
          <a:bodyPr lIns="0" tIns="0" rIns="0" bIns="0"/>
          <a:lstStyle>
            <a:lvl1pPr marL="0" marR="0" indent="0" algn="l" defTabSz="911565" rtl="0" eaLnBrk="1" fontAlgn="auto" latinLnBrk="0" hangingPunct="1">
              <a:lnSpc>
                <a:spcPts val="1600"/>
              </a:lnSpc>
              <a:spcBef>
                <a:spcPts val="0"/>
              </a:spcBef>
              <a:spcAft>
                <a:spcPts val="0"/>
              </a:spcAft>
              <a:buClrTx/>
              <a:buSzTx/>
              <a:buFont typeface="Arial"/>
              <a:buNone/>
              <a:tabLst/>
              <a:defRPr sz="1200" baseline="0">
                <a:solidFill>
                  <a:schemeClr val="tx1"/>
                </a:solidFill>
                <a:latin typeface="Deutsche Bank Text" charset="0"/>
                <a:ea typeface="Deutsche Bank Text" charset="0"/>
                <a:cs typeface="Deutsche Bank Text" charset="0"/>
              </a:defRPr>
            </a:lvl1pPr>
          </a:lstStyle>
          <a:p>
            <a:pPr lvl="0"/>
            <a:r>
              <a:rPr lang="en-US" sz="1200" dirty="0">
                <a:latin typeface="Deutsche Bank Text Beta" charset="0"/>
                <a:ea typeface="Deutsche Bank Text Beta" charset="0"/>
                <a:cs typeface="Deutsche Bank Text Beta" charset="0"/>
              </a:rPr>
              <a:t>Deutsche Bank Text Dark Blue 12pt</a:t>
            </a:r>
            <a:endParaRPr lang="en-US" dirty="0"/>
          </a:p>
        </p:txBody>
      </p:sp>
      <p:sp>
        <p:nvSpPr>
          <p:cNvPr id="74" name="Picture Placeholder 11"/>
          <p:cNvSpPr>
            <a:spLocks noGrp="1"/>
          </p:cNvSpPr>
          <p:nvPr>
            <p:ph type="pic" sz="quarter" idx="101" hasCustomPrompt="1"/>
          </p:nvPr>
        </p:nvSpPr>
        <p:spPr>
          <a:xfrm>
            <a:off x="7791784" y="4677830"/>
            <a:ext cx="669600" cy="741600"/>
          </a:xfrm>
          <a:prstGeom prst="rect">
            <a:avLst/>
          </a:prstGeom>
          <a:solidFill>
            <a:srgbClr val="E6EAE9"/>
          </a:solidFill>
        </p:spPr>
        <p:txBody>
          <a:bodyPr lIns="72000" rIns="72000" anchor="ctr"/>
          <a:lstStyle>
            <a:lvl1pPr marL="0" indent="0" algn="ctr">
              <a:buNone/>
              <a:defRPr sz="1000">
                <a:solidFill>
                  <a:schemeClr val="tx2"/>
                </a:solidFill>
                <a:latin typeface="Deutsche Bank Text" charset="0"/>
                <a:ea typeface="Deutsche Bank Text" charset="0"/>
                <a:cs typeface="Deutsche Bank Text" charset="0"/>
              </a:defRPr>
            </a:lvl1pPr>
          </a:lstStyle>
          <a:p>
            <a:r>
              <a:rPr lang="en-US" dirty="0"/>
              <a:t>[Picture]</a:t>
            </a:r>
          </a:p>
        </p:txBody>
      </p:sp>
      <p:cxnSp>
        <p:nvCxnSpPr>
          <p:cNvPr id="75" name="Straight Connector 74"/>
          <p:cNvCxnSpPr/>
          <p:nvPr userDrawn="1"/>
        </p:nvCxnSpPr>
        <p:spPr>
          <a:xfrm>
            <a:off x="8512186" y="4677830"/>
            <a:ext cx="0" cy="741600"/>
          </a:xfrm>
          <a:prstGeom prst="line">
            <a:avLst/>
          </a:prstGeom>
          <a:ln>
            <a:solidFill>
              <a:schemeClr val="accent2"/>
            </a:solidFill>
          </a:ln>
        </p:spPr>
        <p:style>
          <a:lnRef idx="1">
            <a:schemeClr val="accent1"/>
          </a:lnRef>
          <a:fillRef idx="0">
            <a:schemeClr val="accent1"/>
          </a:fillRef>
          <a:effectRef idx="0">
            <a:schemeClr val="accent1"/>
          </a:effectRef>
          <a:fontRef idx="minor">
            <a:schemeClr val="tx1"/>
          </a:fontRef>
        </p:style>
      </p:cxnSp>
      <p:sp>
        <p:nvSpPr>
          <p:cNvPr id="76" name="Text Placeholder 17"/>
          <p:cNvSpPr>
            <a:spLocks noGrp="1"/>
          </p:cNvSpPr>
          <p:nvPr>
            <p:ph type="body" sz="quarter" idx="102" hasCustomPrompt="1"/>
          </p:nvPr>
        </p:nvSpPr>
        <p:spPr>
          <a:xfrm>
            <a:off x="8573613" y="4644200"/>
            <a:ext cx="1453037" cy="775230"/>
          </a:xfrm>
          <a:prstGeom prst="rect">
            <a:avLst/>
          </a:prstGeom>
        </p:spPr>
        <p:txBody>
          <a:bodyPr lIns="0" tIns="0" rIns="0" bIns="0"/>
          <a:lstStyle>
            <a:lvl1pPr marL="0" indent="0">
              <a:lnSpc>
                <a:spcPts val="1600"/>
              </a:lnSpc>
              <a:spcBef>
                <a:spcPts val="0"/>
              </a:spcBef>
              <a:buNone/>
              <a:defRPr sz="1200" baseline="0">
                <a:solidFill>
                  <a:schemeClr val="tx1"/>
                </a:solidFill>
                <a:latin typeface="Deutsche Bank Text" charset="0"/>
                <a:ea typeface="Deutsche Bank Text" charset="0"/>
                <a:cs typeface="Deutsche Bank Text" charset="0"/>
              </a:defRPr>
            </a:lvl1pPr>
          </a:lstStyle>
          <a:p>
            <a:pPr lvl="0"/>
            <a:r>
              <a:rPr lang="en-US" sz="1200" dirty="0">
                <a:latin typeface="Deutsche Bank Text Beta" charset="0"/>
                <a:ea typeface="Deutsche Bank Text Beta" charset="0"/>
                <a:cs typeface="Deutsche Bank Text Beta" charset="0"/>
              </a:rPr>
              <a:t>Deutsche Bank Text Dark Blue 12pt</a:t>
            </a:r>
            <a:endParaRPr lang="en-US" dirty="0"/>
          </a:p>
        </p:txBody>
      </p:sp>
    </p:spTree>
    <p:extLst>
      <p:ext uri="{BB962C8B-B14F-4D97-AF65-F5344CB8AC3E}">
        <p14:creationId xmlns:p14="http://schemas.microsoft.com/office/powerpoint/2010/main" val="2110794332"/>
      </p:ext>
    </p:extLst>
  </p:cSld>
  <p:clrMapOvr>
    <a:masterClrMapping/>
  </p:clrMapOvr>
</p:sldLayout>
</file>

<file path=ppt/slideLayouts/slideLayout178.xml><?xml version="1.0" encoding="utf-8"?>
<p:sldLayout xmlns:a="http://schemas.openxmlformats.org/drawingml/2006/main" xmlns:r="http://schemas.openxmlformats.org/officeDocument/2006/relationships" xmlns:p="http://schemas.openxmlformats.org/presentationml/2006/main" preserve="1" userDrawn="1">
  <p:cSld name="46_Custom Layout">
    <p:spTree>
      <p:nvGrpSpPr>
        <p:cNvPr id="1" name=""/>
        <p:cNvGrpSpPr/>
        <p:nvPr/>
      </p:nvGrpSpPr>
      <p:grpSpPr>
        <a:xfrm>
          <a:off x="0" y="0"/>
          <a:ext cx="0" cy="0"/>
          <a:chOff x="0" y="0"/>
          <a:chExt cx="0" cy="0"/>
        </a:xfrm>
      </p:grpSpPr>
      <p:sp>
        <p:nvSpPr>
          <p:cNvPr id="4" name="Text Placeholder 2"/>
          <p:cNvSpPr>
            <a:spLocks noGrp="1"/>
          </p:cNvSpPr>
          <p:nvPr>
            <p:ph type="body" sz="quarter" idx="62" hasCustomPrompt="1"/>
          </p:nvPr>
        </p:nvSpPr>
        <p:spPr>
          <a:xfrm>
            <a:off x="701675" y="441325"/>
            <a:ext cx="2728091" cy="155645"/>
          </a:xfrm>
          <a:prstGeom prst="rect">
            <a:avLst/>
          </a:prstGeom>
        </p:spPr>
        <p:txBody>
          <a:bodyPr lIns="0" tIns="0" rIns="0" bIns="0"/>
          <a:lstStyle>
            <a:lvl1pPr marL="0" indent="0">
              <a:buNone/>
              <a:defRPr sz="997" b="0" i="0" baseline="0">
                <a:solidFill>
                  <a:schemeClr val="accent2"/>
                </a:solidFill>
                <a:latin typeface="Deutsche Bank Text" charset="0"/>
                <a:ea typeface="Deutsche Bank Text" charset="0"/>
                <a:cs typeface="Deutsche Bank Text" charset="0"/>
              </a:defRPr>
            </a:lvl1pPr>
            <a:lvl2pPr marL="455783" indent="0">
              <a:buNone/>
              <a:defRPr/>
            </a:lvl2pPr>
            <a:lvl3pPr marL="911565" indent="0">
              <a:buNone/>
              <a:defRPr/>
            </a:lvl3pPr>
            <a:lvl4pPr marL="1367348" indent="0">
              <a:buNone/>
              <a:defRPr/>
            </a:lvl4pPr>
            <a:lvl5pPr marL="1823131" indent="0">
              <a:buNone/>
              <a:defRPr/>
            </a:lvl5pPr>
          </a:lstStyle>
          <a:p>
            <a:pPr lvl="0"/>
            <a:r>
              <a:rPr lang="en-US" dirty="0"/>
              <a:t>Deutsche Bank Text Orange 10pt</a:t>
            </a:r>
          </a:p>
        </p:txBody>
      </p:sp>
      <p:sp>
        <p:nvSpPr>
          <p:cNvPr id="12" name="Picture Placeholder 11"/>
          <p:cNvSpPr>
            <a:spLocks noGrp="1"/>
          </p:cNvSpPr>
          <p:nvPr>
            <p:ph type="pic" sz="quarter" idx="63" hasCustomPrompt="1"/>
          </p:nvPr>
        </p:nvSpPr>
        <p:spPr>
          <a:xfrm>
            <a:off x="699360" y="2125663"/>
            <a:ext cx="669600" cy="741600"/>
          </a:xfrm>
          <a:prstGeom prst="rect">
            <a:avLst/>
          </a:prstGeom>
          <a:solidFill>
            <a:srgbClr val="E6EAE9"/>
          </a:solidFill>
        </p:spPr>
        <p:txBody>
          <a:bodyPr lIns="72000" rIns="72000" anchor="ctr"/>
          <a:lstStyle>
            <a:lvl1pPr marL="0" indent="0" algn="ctr">
              <a:buNone/>
              <a:defRPr sz="1000">
                <a:solidFill>
                  <a:schemeClr val="tx2"/>
                </a:solidFill>
                <a:latin typeface="Deutsche Bank Text" charset="0"/>
                <a:ea typeface="Deutsche Bank Text" charset="0"/>
                <a:cs typeface="Deutsche Bank Text" charset="0"/>
              </a:defRPr>
            </a:lvl1pPr>
          </a:lstStyle>
          <a:p>
            <a:r>
              <a:rPr lang="en-US" dirty="0"/>
              <a:t>[Picture]</a:t>
            </a:r>
          </a:p>
        </p:txBody>
      </p:sp>
      <p:cxnSp>
        <p:nvCxnSpPr>
          <p:cNvPr id="16" name="Straight Connector 15"/>
          <p:cNvCxnSpPr/>
          <p:nvPr userDrawn="1"/>
        </p:nvCxnSpPr>
        <p:spPr>
          <a:xfrm>
            <a:off x="1419762" y="2125663"/>
            <a:ext cx="0" cy="741600"/>
          </a:xfrm>
          <a:prstGeom prst="line">
            <a:avLst/>
          </a:prstGeom>
          <a:ln>
            <a:solidFill>
              <a:schemeClr val="accent2"/>
            </a:solidFill>
          </a:ln>
        </p:spPr>
        <p:style>
          <a:lnRef idx="1">
            <a:schemeClr val="accent1"/>
          </a:lnRef>
          <a:fillRef idx="0">
            <a:schemeClr val="accent1"/>
          </a:fillRef>
          <a:effectRef idx="0">
            <a:schemeClr val="accent1"/>
          </a:effectRef>
          <a:fontRef idx="minor">
            <a:schemeClr val="tx1"/>
          </a:fontRef>
        </p:style>
      </p:cxnSp>
      <p:sp>
        <p:nvSpPr>
          <p:cNvPr id="18" name="Text Placeholder 17"/>
          <p:cNvSpPr>
            <a:spLocks noGrp="1"/>
          </p:cNvSpPr>
          <p:nvPr>
            <p:ph type="body" sz="quarter" idx="64" hasCustomPrompt="1"/>
          </p:nvPr>
        </p:nvSpPr>
        <p:spPr>
          <a:xfrm>
            <a:off x="1481189" y="2092033"/>
            <a:ext cx="2208161" cy="4884500"/>
          </a:xfrm>
          <a:prstGeom prst="rect">
            <a:avLst/>
          </a:prstGeom>
        </p:spPr>
        <p:txBody>
          <a:bodyPr lIns="0" tIns="0" rIns="0" bIns="0"/>
          <a:lstStyle>
            <a:lvl1pPr marL="0" indent="0">
              <a:lnSpc>
                <a:spcPts val="1600"/>
              </a:lnSpc>
              <a:spcBef>
                <a:spcPts val="0"/>
              </a:spcBef>
              <a:buNone/>
              <a:defRPr sz="1200" baseline="0">
                <a:solidFill>
                  <a:schemeClr val="tx1"/>
                </a:solidFill>
                <a:latin typeface="Deutsche Bank Text" charset="0"/>
                <a:ea typeface="Deutsche Bank Text" charset="0"/>
                <a:cs typeface="Deutsche Bank Text" charset="0"/>
              </a:defRPr>
            </a:lvl1pPr>
          </a:lstStyle>
          <a:p>
            <a:pPr lvl="0"/>
            <a:r>
              <a:rPr lang="en-US" sz="1200" dirty="0">
                <a:latin typeface="Deutsche Bank Text Beta" charset="0"/>
                <a:ea typeface="Deutsche Bank Text Beta" charset="0"/>
                <a:cs typeface="Deutsche Bank Text Beta" charset="0"/>
              </a:rPr>
              <a:t>Deutsche Bank Text Dark Blue 12pt</a:t>
            </a:r>
            <a:endParaRPr lang="en-US" dirty="0"/>
          </a:p>
        </p:txBody>
      </p:sp>
      <p:sp>
        <p:nvSpPr>
          <p:cNvPr id="25" name="Picture Placeholder 11"/>
          <p:cNvSpPr>
            <a:spLocks noGrp="1"/>
          </p:cNvSpPr>
          <p:nvPr>
            <p:ph type="pic" sz="quarter" idx="69" hasCustomPrompt="1"/>
          </p:nvPr>
        </p:nvSpPr>
        <p:spPr>
          <a:xfrm>
            <a:off x="3833813" y="2125663"/>
            <a:ext cx="669600" cy="741600"/>
          </a:xfrm>
          <a:prstGeom prst="rect">
            <a:avLst/>
          </a:prstGeom>
          <a:solidFill>
            <a:srgbClr val="E6EAE9"/>
          </a:solidFill>
        </p:spPr>
        <p:txBody>
          <a:bodyPr lIns="72000" rIns="72000" anchor="ctr"/>
          <a:lstStyle>
            <a:lvl1pPr marL="0" indent="0" algn="ctr">
              <a:buNone/>
              <a:defRPr sz="1000">
                <a:solidFill>
                  <a:schemeClr val="tx2"/>
                </a:solidFill>
                <a:latin typeface="Deutsche Bank Text" charset="0"/>
                <a:ea typeface="Deutsche Bank Text" charset="0"/>
                <a:cs typeface="Deutsche Bank Text" charset="0"/>
              </a:defRPr>
            </a:lvl1pPr>
          </a:lstStyle>
          <a:p>
            <a:r>
              <a:rPr lang="en-US" dirty="0"/>
              <a:t>[Picture]</a:t>
            </a:r>
          </a:p>
        </p:txBody>
      </p:sp>
      <p:cxnSp>
        <p:nvCxnSpPr>
          <p:cNvPr id="26" name="Straight Connector 25"/>
          <p:cNvCxnSpPr/>
          <p:nvPr userDrawn="1"/>
        </p:nvCxnSpPr>
        <p:spPr>
          <a:xfrm>
            <a:off x="4564602" y="2125663"/>
            <a:ext cx="0" cy="741600"/>
          </a:xfrm>
          <a:prstGeom prst="line">
            <a:avLst/>
          </a:prstGeom>
          <a:ln>
            <a:solidFill>
              <a:schemeClr val="accent2"/>
            </a:solidFill>
          </a:ln>
        </p:spPr>
        <p:style>
          <a:lnRef idx="1">
            <a:schemeClr val="accent1"/>
          </a:lnRef>
          <a:fillRef idx="0">
            <a:schemeClr val="accent1"/>
          </a:fillRef>
          <a:effectRef idx="0">
            <a:schemeClr val="accent1"/>
          </a:effectRef>
          <a:fontRef idx="minor">
            <a:schemeClr val="tx1"/>
          </a:fontRef>
        </p:style>
      </p:cxnSp>
      <p:sp>
        <p:nvSpPr>
          <p:cNvPr id="27" name="Text Placeholder 17"/>
          <p:cNvSpPr>
            <a:spLocks noGrp="1"/>
          </p:cNvSpPr>
          <p:nvPr>
            <p:ph type="body" sz="quarter" idx="70" hasCustomPrompt="1"/>
          </p:nvPr>
        </p:nvSpPr>
        <p:spPr>
          <a:xfrm>
            <a:off x="4626028" y="2092033"/>
            <a:ext cx="2232000" cy="4884500"/>
          </a:xfrm>
          <a:prstGeom prst="rect">
            <a:avLst/>
          </a:prstGeom>
        </p:spPr>
        <p:txBody>
          <a:bodyPr lIns="0" tIns="0" rIns="0" bIns="0"/>
          <a:lstStyle>
            <a:lvl1pPr marL="0" indent="0">
              <a:lnSpc>
                <a:spcPts val="1600"/>
              </a:lnSpc>
              <a:spcBef>
                <a:spcPts val="0"/>
              </a:spcBef>
              <a:buNone/>
              <a:defRPr sz="1200" baseline="0">
                <a:solidFill>
                  <a:schemeClr val="tx1"/>
                </a:solidFill>
                <a:latin typeface="Deutsche Bank Text" charset="0"/>
                <a:ea typeface="Deutsche Bank Text" charset="0"/>
                <a:cs typeface="Deutsche Bank Text" charset="0"/>
              </a:defRPr>
            </a:lvl1pPr>
          </a:lstStyle>
          <a:p>
            <a:pPr lvl="0"/>
            <a:r>
              <a:rPr lang="en-US" sz="1200" dirty="0">
                <a:latin typeface="Deutsche Bank Text Beta" charset="0"/>
                <a:ea typeface="Deutsche Bank Text Beta" charset="0"/>
                <a:cs typeface="Deutsche Bank Text Beta" charset="0"/>
              </a:rPr>
              <a:t>Deutsche Bank Text Dark Blue 12pt</a:t>
            </a:r>
            <a:endParaRPr lang="en-US" dirty="0"/>
          </a:p>
        </p:txBody>
      </p:sp>
      <p:sp>
        <p:nvSpPr>
          <p:cNvPr id="34" name="Picture Placeholder 11"/>
          <p:cNvSpPr>
            <a:spLocks noGrp="1"/>
          </p:cNvSpPr>
          <p:nvPr>
            <p:ph type="pic" sz="quarter" idx="75" hasCustomPrompt="1"/>
          </p:nvPr>
        </p:nvSpPr>
        <p:spPr>
          <a:xfrm>
            <a:off x="7002463" y="2125663"/>
            <a:ext cx="669600" cy="741600"/>
          </a:xfrm>
          <a:prstGeom prst="rect">
            <a:avLst/>
          </a:prstGeom>
          <a:solidFill>
            <a:srgbClr val="E6EAE9"/>
          </a:solidFill>
        </p:spPr>
        <p:txBody>
          <a:bodyPr lIns="72000" rIns="72000" anchor="ctr"/>
          <a:lstStyle>
            <a:lvl1pPr marL="0" indent="0" algn="ctr">
              <a:buNone/>
              <a:defRPr sz="1000">
                <a:solidFill>
                  <a:schemeClr val="tx2"/>
                </a:solidFill>
                <a:latin typeface="Deutsche Bank Text" charset="0"/>
                <a:ea typeface="Deutsche Bank Text" charset="0"/>
                <a:cs typeface="Deutsche Bank Text" charset="0"/>
              </a:defRPr>
            </a:lvl1pPr>
          </a:lstStyle>
          <a:p>
            <a:r>
              <a:rPr lang="en-US" dirty="0"/>
              <a:t>[Picture]</a:t>
            </a:r>
          </a:p>
        </p:txBody>
      </p:sp>
      <p:cxnSp>
        <p:nvCxnSpPr>
          <p:cNvPr id="35" name="Straight Connector 34"/>
          <p:cNvCxnSpPr/>
          <p:nvPr userDrawn="1"/>
        </p:nvCxnSpPr>
        <p:spPr>
          <a:xfrm>
            <a:off x="7722865" y="2125663"/>
            <a:ext cx="0" cy="741600"/>
          </a:xfrm>
          <a:prstGeom prst="line">
            <a:avLst/>
          </a:prstGeom>
          <a:ln>
            <a:solidFill>
              <a:schemeClr val="accent2"/>
            </a:solidFill>
          </a:ln>
        </p:spPr>
        <p:style>
          <a:lnRef idx="1">
            <a:schemeClr val="accent1"/>
          </a:lnRef>
          <a:fillRef idx="0">
            <a:schemeClr val="accent1"/>
          </a:fillRef>
          <a:effectRef idx="0">
            <a:schemeClr val="accent1"/>
          </a:effectRef>
          <a:fontRef idx="minor">
            <a:schemeClr val="tx1"/>
          </a:fontRef>
        </p:style>
      </p:cxnSp>
      <p:sp>
        <p:nvSpPr>
          <p:cNvPr id="36" name="Text Placeholder 17"/>
          <p:cNvSpPr>
            <a:spLocks noGrp="1"/>
          </p:cNvSpPr>
          <p:nvPr>
            <p:ph type="body" sz="quarter" idx="76" hasCustomPrompt="1"/>
          </p:nvPr>
        </p:nvSpPr>
        <p:spPr>
          <a:xfrm>
            <a:off x="7784291" y="2092033"/>
            <a:ext cx="2242359" cy="4884500"/>
          </a:xfrm>
          <a:prstGeom prst="rect">
            <a:avLst/>
          </a:prstGeom>
        </p:spPr>
        <p:txBody>
          <a:bodyPr lIns="0" tIns="0" rIns="0" bIns="0"/>
          <a:lstStyle>
            <a:lvl1pPr marL="0" indent="0">
              <a:lnSpc>
                <a:spcPts val="1600"/>
              </a:lnSpc>
              <a:spcBef>
                <a:spcPts val="0"/>
              </a:spcBef>
              <a:buNone/>
              <a:defRPr sz="1200" baseline="0">
                <a:solidFill>
                  <a:schemeClr val="tx1"/>
                </a:solidFill>
                <a:latin typeface="Deutsche Bank Text" charset="0"/>
                <a:ea typeface="Deutsche Bank Text" charset="0"/>
                <a:cs typeface="Deutsche Bank Text" charset="0"/>
              </a:defRPr>
            </a:lvl1pPr>
          </a:lstStyle>
          <a:p>
            <a:pPr lvl="0"/>
            <a:r>
              <a:rPr lang="en-US" sz="1200" dirty="0">
                <a:latin typeface="Deutsche Bank Text Beta" charset="0"/>
                <a:ea typeface="Deutsche Bank Text Beta" charset="0"/>
                <a:cs typeface="Deutsche Bank Text Beta" charset="0"/>
              </a:rPr>
              <a:t>Deutsche Bank Text Dark Blue 12pt</a:t>
            </a:r>
            <a:endParaRPr lang="en-US" dirty="0"/>
          </a:p>
        </p:txBody>
      </p:sp>
    </p:spTree>
    <p:extLst>
      <p:ext uri="{BB962C8B-B14F-4D97-AF65-F5344CB8AC3E}">
        <p14:creationId xmlns:p14="http://schemas.microsoft.com/office/powerpoint/2010/main" val="3484080034"/>
      </p:ext>
    </p:extLst>
  </p:cSld>
  <p:clrMapOvr>
    <a:masterClrMapping/>
  </p:clrMapOvr>
</p:sldLayout>
</file>

<file path=ppt/slideLayouts/slideLayout179.xml><?xml version="1.0" encoding="utf-8"?>
<p:sldLayout xmlns:a="http://schemas.openxmlformats.org/drawingml/2006/main" xmlns:r="http://schemas.openxmlformats.org/officeDocument/2006/relationships" xmlns:p="http://schemas.openxmlformats.org/presentationml/2006/main" preserve="1" userDrawn="1">
  <p:cSld name="49_Custom Layout">
    <p:spTree>
      <p:nvGrpSpPr>
        <p:cNvPr id="1" name=""/>
        <p:cNvGrpSpPr/>
        <p:nvPr/>
      </p:nvGrpSpPr>
      <p:grpSpPr>
        <a:xfrm>
          <a:off x="0" y="0"/>
          <a:ext cx="0" cy="0"/>
          <a:chOff x="0" y="0"/>
          <a:chExt cx="0" cy="0"/>
        </a:xfrm>
      </p:grpSpPr>
      <p:sp>
        <p:nvSpPr>
          <p:cNvPr id="4" name="Text Placeholder 2"/>
          <p:cNvSpPr>
            <a:spLocks noGrp="1"/>
          </p:cNvSpPr>
          <p:nvPr>
            <p:ph type="body" sz="quarter" idx="62" hasCustomPrompt="1"/>
          </p:nvPr>
        </p:nvSpPr>
        <p:spPr>
          <a:xfrm>
            <a:off x="701675" y="441325"/>
            <a:ext cx="2728091" cy="155645"/>
          </a:xfrm>
          <a:prstGeom prst="rect">
            <a:avLst/>
          </a:prstGeom>
        </p:spPr>
        <p:txBody>
          <a:bodyPr lIns="0" tIns="0" rIns="0" bIns="0"/>
          <a:lstStyle>
            <a:lvl1pPr marL="0" indent="0">
              <a:buNone/>
              <a:defRPr sz="997" b="0" i="0" baseline="0">
                <a:solidFill>
                  <a:schemeClr val="accent2"/>
                </a:solidFill>
                <a:latin typeface="Deutsche Bank Text" charset="0"/>
                <a:ea typeface="Deutsche Bank Text" charset="0"/>
                <a:cs typeface="Deutsche Bank Text" charset="0"/>
              </a:defRPr>
            </a:lvl1pPr>
            <a:lvl2pPr marL="455783" indent="0">
              <a:buNone/>
              <a:defRPr/>
            </a:lvl2pPr>
            <a:lvl3pPr marL="911565" indent="0">
              <a:buNone/>
              <a:defRPr/>
            </a:lvl3pPr>
            <a:lvl4pPr marL="1367348" indent="0">
              <a:buNone/>
              <a:defRPr/>
            </a:lvl4pPr>
            <a:lvl5pPr marL="1823131" indent="0">
              <a:buNone/>
              <a:defRPr/>
            </a:lvl5pPr>
          </a:lstStyle>
          <a:p>
            <a:pPr lvl="0"/>
            <a:r>
              <a:rPr lang="en-US" dirty="0"/>
              <a:t>Deutsche Bank Text Orange 10pt</a:t>
            </a:r>
          </a:p>
        </p:txBody>
      </p:sp>
      <p:sp>
        <p:nvSpPr>
          <p:cNvPr id="43" name="Picture Placeholder 11"/>
          <p:cNvSpPr>
            <a:spLocks noGrp="1"/>
          </p:cNvSpPr>
          <p:nvPr>
            <p:ph type="pic" sz="quarter" idx="63" hasCustomPrompt="1"/>
          </p:nvPr>
        </p:nvSpPr>
        <p:spPr>
          <a:xfrm>
            <a:off x="806784" y="2125662"/>
            <a:ext cx="914924" cy="905861"/>
          </a:xfrm>
          <a:prstGeom prst="rect">
            <a:avLst/>
          </a:prstGeom>
          <a:solidFill>
            <a:schemeClr val="bg1"/>
          </a:solidFill>
        </p:spPr>
        <p:txBody>
          <a:bodyPr lIns="72000" rIns="72000" anchor="ctr"/>
          <a:lstStyle>
            <a:lvl1pPr marL="0" indent="0" algn="ctr">
              <a:buNone/>
              <a:defRPr sz="1000">
                <a:solidFill>
                  <a:schemeClr val="tx2"/>
                </a:solidFill>
                <a:latin typeface="Deutsche Bank Text" charset="0"/>
                <a:ea typeface="Deutsche Bank Text" charset="0"/>
                <a:cs typeface="Deutsche Bank Text" charset="0"/>
              </a:defRPr>
            </a:lvl1pPr>
          </a:lstStyle>
          <a:p>
            <a:r>
              <a:rPr lang="en-US" dirty="0"/>
              <a:t>[Picture]</a:t>
            </a:r>
          </a:p>
        </p:txBody>
      </p:sp>
      <p:cxnSp>
        <p:nvCxnSpPr>
          <p:cNvPr id="44" name="Straight Connector 43"/>
          <p:cNvCxnSpPr/>
          <p:nvPr userDrawn="1"/>
        </p:nvCxnSpPr>
        <p:spPr>
          <a:xfrm>
            <a:off x="701675" y="2125663"/>
            <a:ext cx="0" cy="905861"/>
          </a:xfrm>
          <a:prstGeom prst="line">
            <a:avLst/>
          </a:prstGeom>
          <a:ln>
            <a:solidFill>
              <a:schemeClr val="accent2"/>
            </a:solidFill>
          </a:ln>
        </p:spPr>
        <p:style>
          <a:lnRef idx="1">
            <a:schemeClr val="accent1"/>
          </a:lnRef>
          <a:fillRef idx="0">
            <a:schemeClr val="accent1"/>
          </a:fillRef>
          <a:effectRef idx="0">
            <a:schemeClr val="accent1"/>
          </a:effectRef>
          <a:fontRef idx="minor">
            <a:schemeClr val="tx1"/>
          </a:fontRef>
        </p:style>
      </p:cxnSp>
      <p:sp>
        <p:nvSpPr>
          <p:cNvPr id="46" name="Picture Placeholder 11"/>
          <p:cNvSpPr>
            <a:spLocks noGrp="1"/>
          </p:cNvSpPr>
          <p:nvPr>
            <p:ph type="pic" sz="quarter" idx="65" hasCustomPrompt="1"/>
          </p:nvPr>
        </p:nvSpPr>
        <p:spPr>
          <a:xfrm>
            <a:off x="3937163" y="2125662"/>
            <a:ext cx="914924" cy="905861"/>
          </a:xfrm>
          <a:prstGeom prst="rect">
            <a:avLst/>
          </a:prstGeom>
          <a:solidFill>
            <a:schemeClr val="bg1"/>
          </a:solidFill>
        </p:spPr>
        <p:txBody>
          <a:bodyPr lIns="72000" rIns="72000" anchor="ctr"/>
          <a:lstStyle>
            <a:lvl1pPr marL="0" indent="0" algn="ctr">
              <a:buNone/>
              <a:defRPr sz="1000">
                <a:solidFill>
                  <a:schemeClr val="tx2"/>
                </a:solidFill>
                <a:latin typeface="Deutsche Bank Text" charset="0"/>
                <a:ea typeface="Deutsche Bank Text" charset="0"/>
                <a:cs typeface="Deutsche Bank Text" charset="0"/>
              </a:defRPr>
            </a:lvl1pPr>
          </a:lstStyle>
          <a:p>
            <a:r>
              <a:rPr lang="en-US" dirty="0"/>
              <a:t>[Picture]</a:t>
            </a:r>
          </a:p>
        </p:txBody>
      </p:sp>
      <p:cxnSp>
        <p:nvCxnSpPr>
          <p:cNvPr id="47" name="Straight Connector 46"/>
          <p:cNvCxnSpPr/>
          <p:nvPr userDrawn="1"/>
        </p:nvCxnSpPr>
        <p:spPr>
          <a:xfrm>
            <a:off x="3832054" y="2125663"/>
            <a:ext cx="0" cy="905861"/>
          </a:xfrm>
          <a:prstGeom prst="line">
            <a:avLst/>
          </a:prstGeom>
          <a:ln>
            <a:solidFill>
              <a:schemeClr val="accent2"/>
            </a:solidFill>
          </a:ln>
        </p:spPr>
        <p:style>
          <a:lnRef idx="1">
            <a:schemeClr val="accent1"/>
          </a:lnRef>
          <a:fillRef idx="0">
            <a:schemeClr val="accent1"/>
          </a:fillRef>
          <a:effectRef idx="0">
            <a:schemeClr val="accent1"/>
          </a:effectRef>
          <a:fontRef idx="minor">
            <a:schemeClr val="tx1"/>
          </a:fontRef>
        </p:style>
      </p:cxnSp>
      <p:sp>
        <p:nvSpPr>
          <p:cNvPr id="49" name="Picture Placeholder 11"/>
          <p:cNvSpPr>
            <a:spLocks noGrp="1"/>
          </p:cNvSpPr>
          <p:nvPr>
            <p:ph type="pic" sz="quarter" idx="67" hasCustomPrompt="1"/>
          </p:nvPr>
        </p:nvSpPr>
        <p:spPr>
          <a:xfrm>
            <a:off x="7105813" y="2125662"/>
            <a:ext cx="914924" cy="905861"/>
          </a:xfrm>
          <a:prstGeom prst="rect">
            <a:avLst/>
          </a:prstGeom>
          <a:solidFill>
            <a:schemeClr val="bg1"/>
          </a:solidFill>
        </p:spPr>
        <p:txBody>
          <a:bodyPr lIns="72000" rIns="72000" anchor="ctr"/>
          <a:lstStyle>
            <a:lvl1pPr marL="0" indent="0" algn="ctr">
              <a:buNone/>
              <a:defRPr sz="1000">
                <a:solidFill>
                  <a:schemeClr val="tx2"/>
                </a:solidFill>
                <a:latin typeface="Deutsche Bank Text" charset="0"/>
                <a:ea typeface="Deutsche Bank Text" charset="0"/>
                <a:cs typeface="Deutsche Bank Text" charset="0"/>
              </a:defRPr>
            </a:lvl1pPr>
          </a:lstStyle>
          <a:p>
            <a:r>
              <a:rPr lang="en-US" dirty="0"/>
              <a:t>[Picture]</a:t>
            </a:r>
          </a:p>
        </p:txBody>
      </p:sp>
      <p:cxnSp>
        <p:nvCxnSpPr>
          <p:cNvPr id="50" name="Straight Connector 49"/>
          <p:cNvCxnSpPr/>
          <p:nvPr userDrawn="1"/>
        </p:nvCxnSpPr>
        <p:spPr>
          <a:xfrm>
            <a:off x="7000704" y="2125663"/>
            <a:ext cx="0" cy="905861"/>
          </a:xfrm>
          <a:prstGeom prst="line">
            <a:avLst/>
          </a:prstGeom>
          <a:ln>
            <a:solidFill>
              <a:schemeClr val="accent2"/>
            </a:solidFill>
          </a:ln>
        </p:spPr>
        <p:style>
          <a:lnRef idx="1">
            <a:schemeClr val="accent1"/>
          </a:lnRef>
          <a:fillRef idx="0">
            <a:schemeClr val="accent1"/>
          </a:fillRef>
          <a:effectRef idx="0">
            <a:schemeClr val="accent1"/>
          </a:effectRef>
          <a:fontRef idx="minor">
            <a:schemeClr val="tx1"/>
          </a:fontRef>
        </p:style>
      </p:cxnSp>
      <p:sp>
        <p:nvSpPr>
          <p:cNvPr id="52" name="Picture Placeholder 11"/>
          <p:cNvSpPr>
            <a:spLocks noGrp="1"/>
          </p:cNvSpPr>
          <p:nvPr>
            <p:ph type="pic" sz="quarter" idx="69" hasCustomPrompt="1"/>
          </p:nvPr>
        </p:nvSpPr>
        <p:spPr>
          <a:xfrm>
            <a:off x="806784" y="3620725"/>
            <a:ext cx="914924" cy="905861"/>
          </a:xfrm>
          <a:prstGeom prst="rect">
            <a:avLst/>
          </a:prstGeom>
          <a:solidFill>
            <a:schemeClr val="bg1"/>
          </a:solidFill>
        </p:spPr>
        <p:txBody>
          <a:bodyPr lIns="72000" rIns="72000" anchor="ctr"/>
          <a:lstStyle>
            <a:lvl1pPr marL="0" indent="0" algn="ctr">
              <a:buNone/>
              <a:defRPr sz="1000">
                <a:solidFill>
                  <a:schemeClr val="tx2"/>
                </a:solidFill>
                <a:latin typeface="Deutsche Bank Text" charset="0"/>
                <a:ea typeface="Deutsche Bank Text" charset="0"/>
                <a:cs typeface="Deutsche Bank Text" charset="0"/>
              </a:defRPr>
            </a:lvl1pPr>
          </a:lstStyle>
          <a:p>
            <a:r>
              <a:rPr lang="en-US" dirty="0"/>
              <a:t>[Picture]</a:t>
            </a:r>
          </a:p>
        </p:txBody>
      </p:sp>
      <p:cxnSp>
        <p:nvCxnSpPr>
          <p:cNvPr id="53" name="Straight Connector 52"/>
          <p:cNvCxnSpPr/>
          <p:nvPr userDrawn="1"/>
        </p:nvCxnSpPr>
        <p:spPr>
          <a:xfrm>
            <a:off x="701675" y="3620726"/>
            <a:ext cx="0" cy="905861"/>
          </a:xfrm>
          <a:prstGeom prst="line">
            <a:avLst/>
          </a:prstGeom>
          <a:ln>
            <a:solidFill>
              <a:schemeClr val="accent2"/>
            </a:solidFill>
          </a:ln>
        </p:spPr>
        <p:style>
          <a:lnRef idx="1">
            <a:schemeClr val="accent1"/>
          </a:lnRef>
          <a:fillRef idx="0">
            <a:schemeClr val="accent1"/>
          </a:fillRef>
          <a:effectRef idx="0">
            <a:schemeClr val="accent1"/>
          </a:effectRef>
          <a:fontRef idx="minor">
            <a:schemeClr val="tx1"/>
          </a:fontRef>
        </p:style>
      </p:cxnSp>
      <p:sp>
        <p:nvSpPr>
          <p:cNvPr id="55" name="Picture Placeholder 11"/>
          <p:cNvSpPr>
            <a:spLocks noGrp="1"/>
          </p:cNvSpPr>
          <p:nvPr>
            <p:ph type="pic" sz="quarter" idx="71" hasCustomPrompt="1"/>
          </p:nvPr>
        </p:nvSpPr>
        <p:spPr>
          <a:xfrm>
            <a:off x="3937163" y="3620725"/>
            <a:ext cx="914924" cy="905861"/>
          </a:xfrm>
          <a:prstGeom prst="rect">
            <a:avLst/>
          </a:prstGeom>
          <a:solidFill>
            <a:schemeClr val="bg1"/>
          </a:solidFill>
        </p:spPr>
        <p:txBody>
          <a:bodyPr lIns="72000" rIns="72000" anchor="ctr"/>
          <a:lstStyle>
            <a:lvl1pPr marL="0" indent="0" algn="ctr">
              <a:buNone/>
              <a:defRPr sz="1000">
                <a:solidFill>
                  <a:schemeClr val="tx2"/>
                </a:solidFill>
                <a:latin typeface="Deutsche Bank Text" charset="0"/>
                <a:ea typeface="Deutsche Bank Text" charset="0"/>
                <a:cs typeface="Deutsche Bank Text" charset="0"/>
              </a:defRPr>
            </a:lvl1pPr>
          </a:lstStyle>
          <a:p>
            <a:r>
              <a:rPr lang="en-US" dirty="0"/>
              <a:t>[Picture]</a:t>
            </a:r>
          </a:p>
        </p:txBody>
      </p:sp>
      <p:cxnSp>
        <p:nvCxnSpPr>
          <p:cNvPr id="56" name="Straight Connector 55"/>
          <p:cNvCxnSpPr/>
          <p:nvPr userDrawn="1"/>
        </p:nvCxnSpPr>
        <p:spPr>
          <a:xfrm>
            <a:off x="3832054" y="3620726"/>
            <a:ext cx="0" cy="905861"/>
          </a:xfrm>
          <a:prstGeom prst="line">
            <a:avLst/>
          </a:prstGeom>
          <a:ln>
            <a:solidFill>
              <a:schemeClr val="accent2"/>
            </a:solidFill>
          </a:ln>
        </p:spPr>
        <p:style>
          <a:lnRef idx="1">
            <a:schemeClr val="accent1"/>
          </a:lnRef>
          <a:fillRef idx="0">
            <a:schemeClr val="accent1"/>
          </a:fillRef>
          <a:effectRef idx="0">
            <a:schemeClr val="accent1"/>
          </a:effectRef>
          <a:fontRef idx="minor">
            <a:schemeClr val="tx1"/>
          </a:fontRef>
        </p:style>
      </p:cxnSp>
      <p:sp>
        <p:nvSpPr>
          <p:cNvPr id="58" name="Picture Placeholder 11"/>
          <p:cNvSpPr>
            <a:spLocks noGrp="1"/>
          </p:cNvSpPr>
          <p:nvPr>
            <p:ph type="pic" sz="quarter" idx="73" hasCustomPrompt="1"/>
          </p:nvPr>
        </p:nvSpPr>
        <p:spPr>
          <a:xfrm>
            <a:off x="7105813" y="3620725"/>
            <a:ext cx="914924" cy="905861"/>
          </a:xfrm>
          <a:prstGeom prst="rect">
            <a:avLst/>
          </a:prstGeom>
          <a:solidFill>
            <a:schemeClr val="bg1"/>
          </a:solidFill>
        </p:spPr>
        <p:txBody>
          <a:bodyPr lIns="72000" rIns="72000" anchor="ctr"/>
          <a:lstStyle>
            <a:lvl1pPr marL="0" indent="0" algn="ctr">
              <a:buNone/>
              <a:defRPr sz="1000">
                <a:solidFill>
                  <a:schemeClr val="tx2"/>
                </a:solidFill>
                <a:latin typeface="Deutsche Bank Text" charset="0"/>
                <a:ea typeface="Deutsche Bank Text" charset="0"/>
                <a:cs typeface="Deutsche Bank Text" charset="0"/>
              </a:defRPr>
            </a:lvl1pPr>
          </a:lstStyle>
          <a:p>
            <a:r>
              <a:rPr lang="en-US" dirty="0"/>
              <a:t>[Picture]</a:t>
            </a:r>
          </a:p>
        </p:txBody>
      </p:sp>
      <p:cxnSp>
        <p:nvCxnSpPr>
          <p:cNvPr id="59" name="Straight Connector 58"/>
          <p:cNvCxnSpPr/>
          <p:nvPr userDrawn="1"/>
        </p:nvCxnSpPr>
        <p:spPr>
          <a:xfrm>
            <a:off x="7000704" y="3620726"/>
            <a:ext cx="0" cy="905861"/>
          </a:xfrm>
          <a:prstGeom prst="line">
            <a:avLst/>
          </a:prstGeom>
          <a:ln>
            <a:solidFill>
              <a:schemeClr val="accent2"/>
            </a:solidFill>
          </a:ln>
        </p:spPr>
        <p:style>
          <a:lnRef idx="1">
            <a:schemeClr val="accent1"/>
          </a:lnRef>
          <a:fillRef idx="0">
            <a:schemeClr val="accent1"/>
          </a:fillRef>
          <a:effectRef idx="0">
            <a:schemeClr val="accent1"/>
          </a:effectRef>
          <a:fontRef idx="minor">
            <a:schemeClr val="tx1"/>
          </a:fontRef>
        </p:style>
      </p:cxnSp>
      <p:sp>
        <p:nvSpPr>
          <p:cNvPr id="70" name="Text Placeholder 5"/>
          <p:cNvSpPr>
            <a:spLocks noGrp="1"/>
          </p:cNvSpPr>
          <p:nvPr>
            <p:ph type="body" sz="quarter" idx="81" hasCustomPrompt="1"/>
          </p:nvPr>
        </p:nvSpPr>
        <p:spPr>
          <a:xfrm>
            <a:off x="701674" y="824430"/>
            <a:ext cx="8532813" cy="478908"/>
          </a:xfrm>
          <a:prstGeom prst="rect">
            <a:avLst/>
          </a:prstGeom>
        </p:spPr>
        <p:txBody>
          <a:bodyPr lIns="0" tIns="0" rIns="0" bIns="0"/>
          <a:lstStyle>
            <a:lvl1pPr marL="0" indent="0">
              <a:lnSpc>
                <a:spcPts val="4000"/>
              </a:lnSpc>
              <a:spcBef>
                <a:spcPts val="0"/>
              </a:spcBef>
              <a:buNone/>
              <a:defRPr sz="3600" baseline="0">
                <a:solidFill>
                  <a:schemeClr val="tx1"/>
                </a:solidFill>
                <a:latin typeface="Deutsche Bank Display" charset="0"/>
                <a:ea typeface="Deutsche Bank Display" charset="0"/>
                <a:cs typeface="Deutsche Bank Display" charset="0"/>
              </a:defRPr>
            </a:lvl1pPr>
            <a:lvl2pPr marL="455783" indent="0">
              <a:buNone/>
              <a:defRPr sz="3600">
                <a:latin typeface="Deutsche Bank Display Beta" charset="0"/>
                <a:ea typeface="Deutsche Bank Display Beta" charset="0"/>
                <a:cs typeface="Deutsche Bank Display Beta" charset="0"/>
              </a:defRPr>
            </a:lvl2pPr>
            <a:lvl3pPr marL="911566" indent="0">
              <a:buNone/>
              <a:defRPr sz="3600">
                <a:latin typeface="Deutsche Bank Display Beta" charset="0"/>
                <a:ea typeface="Deutsche Bank Display Beta" charset="0"/>
                <a:cs typeface="Deutsche Bank Display Beta" charset="0"/>
              </a:defRPr>
            </a:lvl3pPr>
            <a:lvl4pPr marL="1367348" indent="0">
              <a:buNone/>
              <a:defRPr sz="3600">
                <a:latin typeface="Deutsche Bank Display Beta" charset="0"/>
                <a:ea typeface="Deutsche Bank Display Beta" charset="0"/>
                <a:cs typeface="Deutsche Bank Display Beta" charset="0"/>
              </a:defRPr>
            </a:lvl4pPr>
            <a:lvl5pPr marL="1823131" indent="0">
              <a:buNone/>
              <a:defRPr sz="3600">
                <a:latin typeface="Deutsche Bank Display Beta" charset="0"/>
                <a:ea typeface="Deutsche Bank Display Beta" charset="0"/>
                <a:cs typeface="Deutsche Bank Display Beta" charset="0"/>
              </a:defRPr>
            </a:lvl5pPr>
          </a:lstStyle>
          <a:p>
            <a:pPr lvl="0"/>
            <a:r>
              <a:rPr lang="en-US" dirty="0"/>
              <a:t>Deutsche Bank Display Dark Blue 36pt</a:t>
            </a:r>
          </a:p>
        </p:txBody>
      </p:sp>
      <p:sp>
        <p:nvSpPr>
          <p:cNvPr id="3" name="Text Placeholder 2"/>
          <p:cNvSpPr>
            <a:spLocks noGrp="1"/>
          </p:cNvSpPr>
          <p:nvPr>
            <p:ph type="body" sz="quarter" idx="82" hasCustomPrompt="1"/>
          </p:nvPr>
        </p:nvSpPr>
        <p:spPr>
          <a:xfrm>
            <a:off x="1843071" y="2092033"/>
            <a:ext cx="1846800" cy="939925"/>
          </a:xfrm>
          <a:prstGeom prst="rect">
            <a:avLst/>
          </a:prstGeom>
        </p:spPr>
        <p:txBody>
          <a:bodyPr wrap="square" lIns="0" tIns="0" rIns="0" bIns="0"/>
          <a:lstStyle>
            <a:lvl1pPr marL="0" indent="0">
              <a:lnSpc>
                <a:spcPct val="100000"/>
              </a:lnSpc>
              <a:buFontTx/>
              <a:buNone/>
              <a:defRPr sz="1200">
                <a:solidFill>
                  <a:schemeClr val="accent2"/>
                </a:solidFill>
                <a:latin typeface="Deutsche Bank Text" charset="0"/>
                <a:ea typeface="Deutsche Bank Text" charset="0"/>
                <a:cs typeface="Deutsche Bank Text" charset="0"/>
              </a:defRPr>
            </a:lvl1pPr>
            <a:lvl2pPr marL="455783" indent="0">
              <a:buFontTx/>
              <a:buNone/>
              <a:defRPr sz="1200">
                <a:solidFill>
                  <a:srgbClr val="4F5F64"/>
                </a:solidFill>
                <a:latin typeface="Deutsche Bank Text Beta" charset="0"/>
                <a:ea typeface="Deutsche Bank Text Beta" charset="0"/>
                <a:cs typeface="Deutsche Bank Text Beta" charset="0"/>
              </a:defRPr>
            </a:lvl2pPr>
            <a:lvl3pPr marL="911566" indent="0">
              <a:buNone/>
              <a:defRPr sz="1200">
                <a:solidFill>
                  <a:srgbClr val="4F5F64"/>
                </a:solidFill>
                <a:latin typeface="Deutsche Bank Text Beta" charset="0"/>
                <a:ea typeface="Deutsche Bank Text Beta" charset="0"/>
                <a:cs typeface="Deutsche Bank Text Beta" charset="0"/>
              </a:defRPr>
            </a:lvl3pPr>
            <a:lvl4pPr marL="1367348" indent="0">
              <a:buNone/>
              <a:defRPr sz="1200">
                <a:solidFill>
                  <a:srgbClr val="4F5F64"/>
                </a:solidFill>
                <a:latin typeface="Deutsche Bank Text Beta" charset="0"/>
                <a:ea typeface="Deutsche Bank Text Beta" charset="0"/>
                <a:cs typeface="Deutsche Bank Text Beta" charset="0"/>
              </a:defRPr>
            </a:lvl4pPr>
            <a:lvl5pPr marL="1823131" indent="0">
              <a:buNone/>
              <a:defRPr sz="1200">
                <a:solidFill>
                  <a:srgbClr val="4F5F64"/>
                </a:solidFill>
                <a:latin typeface="Deutsche Bank Text Beta" charset="0"/>
                <a:ea typeface="Deutsche Bank Text Beta" charset="0"/>
                <a:cs typeface="Deutsche Bank Text Beta" charset="0"/>
              </a:defRPr>
            </a:lvl5pPr>
          </a:lstStyle>
          <a:p>
            <a:pPr lvl="0"/>
            <a:r>
              <a:rPr lang="en-US" dirty="0"/>
              <a:t>Deutsche Bank Text Orange 12pt</a:t>
            </a:r>
          </a:p>
        </p:txBody>
      </p:sp>
      <p:sp>
        <p:nvSpPr>
          <p:cNvPr id="34" name="Text Placeholder 2"/>
          <p:cNvSpPr>
            <a:spLocks noGrp="1"/>
          </p:cNvSpPr>
          <p:nvPr>
            <p:ph type="body" sz="quarter" idx="83" hasCustomPrompt="1"/>
          </p:nvPr>
        </p:nvSpPr>
        <p:spPr>
          <a:xfrm>
            <a:off x="4971281" y="2092033"/>
            <a:ext cx="1894739" cy="939925"/>
          </a:xfrm>
          <a:prstGeom prst="rect">
            <a:avLst/>
          </a:prstGeom>
        </p:spPr>
        <p:txBody>
          <a:bodyPr wrap="square" lIns="0" tIns="0" rIns="0" bIns="0"/>
          <a:lstStyle>
            <a:lvl1pPr marL="0" indent="0">
              <a:lnSpc>
                <a:spcPct val="100000"/>
              </a:lnSpc>
              <a:buFontTx/>
              <a:buNone/>
              <a:defRPr sz="1200">
                <a:solidFill>
                  <a:schemeClr val="accent2"/>
                </a:solidFill>
                <a:latin typeface="Deutsche Bank Text" charset="0"/>
                <a:ea typeface="Deutsche Bank Text" charset="0"/>
                <a:cs typeface="Deutsche Bank Text" charset="0"/>
              </a:defRPr>
            </a:lvl1pPr>
            <a:lvl2pPr marL="455783" indent="0">
              <a:buFontTx/>
              <a:buNone/>
              <a:defRPr sz="1200">
                <a:solidFill>
                  <a:srgbClr val="4F5F64"/>
                </a:solidFill>
                <a:latin typeface="Deutsche Bank Text Beta" charset="0"/>
                <a:ea typeface="Deutsche Bank Text Beta" charset="0"/>
                <a:cs typeface="Deutsche Bank Text Beta" charset="0"/>
              </a:defRPr>
            </a:lvl2pPr>
            <a:lvl3pPr marL="911566" indent="0">
              <a:buNone/>
              <a:defRPr sz="1200">
                <a:solidFill>
                  <a:srgbClr val="4F5F64"/>
                </a:solidFill>
                <a:latin typeface="Deutsche Bank Text Beta" charset="0"/>
                <a:ea typeface="Deutsche Bank Text Beta" charset="0"/>
                <a:cs typeface="Deutsche Bank Text Beta" charset="0"/>
              </a:defRPr>
            </a:lvl3pPr>
            <a:lvl4pPr marL="1367348" indent="0">
              <a:buNone/>
              <a:defRPr sz="1200">
                <a:solidFill>
                  <a:srgbClr val="4F5F64"/>
                </a:solidFill>
                <a:latin typeface="Deutsche Bank Text Beta" charset="0"/>
                <a:ea typeface="Deutsche Bank Text Beta" charset="0"/>
                <a:cs typeface="Deutsche Bank Text Beta" charset="0"/>
              </a:defRPr>
            </a:lvl4pPr>
            <a:lvl5pPr marL="1823131" indent="0">
              <a:buNone/>
              <a:defRPr sz="1200">
                <a:solidFill>
                  <a:srgbClr val="4F5F64"/>
                </a:solidFill>
                <a:latin typeface="Deutsche Bank Text Beta" charset="0"/>
                <a:ea typeface="Deutsche Bank Text Beta" charset="0"/>
                <a:cs typeface="Deutsche Bank Text Beta" charset="0"/>
              </a:defRPr>
            </a:lvl5pPr>
          </a:lstStyle>
          <a:p>
            <a:pPr lvl="0"/>
            <a:r>
              <a:rPr lang="en-US" dirty="0"/>
              <a:t>Deutsche Bank Text Orange 12pt</a:t>
            </a:r>
          </a:p>
        </p:txBody>
      </p:sp>
      <p:sp>
        <p:nvSpPr>
          <p:cNvPr id="36" name="Text Placeholder 2"/>
          <p:cNvSpPr>
            <a:spLocks noGrp="1"/>
          </p:cNvSpPr>
          <p:nvPr>
            <p:ph type="body" sz="quarter" idx="84" hasCustomPrompt="1"/>
          </p:nvPr>
        </p:nvSpPr>
        <p:spPr>
          <a:xfrm>
            <a:off x="8147618" y="2092033"/>
            <a:ext cx="1878698" cy="939925"/>
          </a:xfrm>
          <a:prstGeom prst="rect">
            <a:avLst/>
          </a:prstGeom>
        </p:spPr>
        <p:txBody>
          <a:bodyPr wrap="square" lIns="0" tIns="0" rIns="0" bIns="0"/>
          <a:lstStyle>
            <a:lvl1pPr marL="0" indent="0">
              <a:lnSpc>
                <a:spcPct val="100000"/>
              </a:lnSpc>
              <a:buFontTx/>
              <a:buNone/>
              <a:defRPr sz="1200">
                <a:solidFill>
                  <a:schemeClr val="accent2"/>
                </a:solidFill>
                <a:latin typeface="Deutsche Bank Text" charset="0"/>
                <a:ea typeface="Deutsche Bank Text" charset="0"/>
                <a:cs typeface="Deutsche Bank Text" charset="0"/>
              </a:defRPr>
            </a:lvl1pPr>
            <a:lvl2pPr marL="455783" indent="0">
              <a:buFontTx/>
              <a:buNone/>
              <a:defRPr sz="1200">
                <a:solidFill>
                  <a:srgbClr val="4F5F64"/>
                </a:solidFill>
                <a:latin typeface="Deutsche Bank Text Beta" charset="0"/>
                <a:ea typeface="Deutsche Bank Text Beta" charset="0"/>
                <a:cs typeface="Deutsche Bank Text Beta" charset="0"/>
              </a:defRPr>
            </a:lvl2pPr>
            <a:lvl3pPr marL="911566" indent="0">
              <a:buNone/>
              <a:defRPr sz="1200">
                <a:solidFill>
                  <a:srgbClr val="4F5F64"/>
                </a:solidFill>
                <a:latin typeface="Deutsche Bank Text Beta" charset="0"/>
                <a:ea typeface="Deutsche Bank Text Beta" charset="0"/>
                <a:cs typeface="Deutsche Bank Text Beta" charset="0"/>
              </a:defRPr>
            </a:lvl3pPr>
            <a:lvl4pPr marL="1367348" indent="0">
              <a:buNone/>
              <a:defRPr sz="1200">
                <a:solidFill>
                  <a:srgbClr val="4F5F64"/>
                </a:solidFill>
                <a:latin typeface="Deutsche Bank Text Beta" charset="0"/>
                <a:ea typeface="Deutsche Bank Text Beta" charset="0"/>
                <a:cs typeface="Deutsche Bank Text Beta" charset="0"/>
              </a:defRPr>
            </a:lvl4pPr>
            <a:lvl5pPr marL="1823131" indent="0">
              <a:buNone/>
              <a:defRPr sz="1200">
                <a:solidFill>
                  <a:srgbClr val="4F5F64"/>
                </a:solidFill>
                <a:latin typeface="Deutsche Bank Text Beta" charset="0"/>
                <a:ea typeface="Deutsche Bank Text Beta" charset="0"/>
                <a:cs typeface="Deutsche Bank Text Beta" charset="0"/>
              </a:defRPr>
            </a:lvl5pPr>
          </a:lstStyle>
          <a:p>
            <a:pPr lvl="0"/>
            <a:r>
              <a:rPr lang="en-US" dirty="0"/>
              <a:t>Deutsche Bank Text Orange 12pt</a:t>
            </a:r>
          </a:p>
        </p:txBody>
      </p:sp>
      <p:sp>
        <p:nvSpPr>
          <p:cNvPr id="40" name="Text Placeholder 2"/>
          <p:cNvSpPr>
            <a:spLocks noGrp="1"/>
          </p:cNvSpPr>
          <p:nvPr>
            <p:ph type="body" sz="quarter" idx="85" hasCustomPrompt="1"/>
          </p:nvPr>
        </p:nvSpPr>
        <p:spPr>
          <a:xfrm>
            <a:off x="1843071" y="3599991"/>
            <a:ext cx="1846800" cy="939925"/>
          </a:xfrm>
          <a:prstGeom prst="rect">
            <a:avLst/>
          </a:prstGeom>
        </p:spPr>
        <p:txBody>
          <a:bodyPr wrap="square" lIns="0" tIns="0" rIns="0" bIns="0"/>
          <a:lstStyle>
            <a:lvl1pPr marL="0" indent="0">
              <a:lnSpc>
                <a:spcPct val="100000"/>
              </a:lnSpc>
              <a:buFontTx/>
              <a:buNone/>
              <a:defRPr sz="1200">
                <a:solidFill>
                  <a:schemeClr val="accent2"/>
                </a:solidFill>
                <a:latin typeface="Deutsche Bank Text" charset="0"/>
                <a:ea typeface="Deutsche Bank Text" charset="0"/>
                <a:cs typeface="Deutsche Bank Text" charset="0"/>
              </a:defRPr>
            </a:lvl1pPr>
            <a:lvl2pPr marL="455783" indent="0">
              <a:buFontTx/>
              <a:buNone/>
              <a:defRPr sz="1200">
                <a:solidFill>
                  <a:srgbClr val="4F5F64"/>
                </a:solidFill>
                <a:latin typeface="Deutsche Bank Text Beta" charset="0"/>
                <a:ea typeface="Deutsche Bank Text Beta" charset="0"/>
                <a:cs typeface="Deutsche Bank Text Beta" charset="0"/>
              </a:defRPr>
            </a:lvl2pPr>
            <a:lvl3pPr marL="911566" indent="0">
              <a:buNone/>
              <a:defRPr sz="1200">
                <a:solidFill>
                  <a:srgbClr val="4F5F64"/>
                </a:solidFill>
                <a:latin typeface="Deutsche Bank Text Beta" charset="0"/>
                <a:ea typeface="Deutsche Bank Text Beta" charset="0"/>
                <a:cs typeface="Deutsche Bank Text Beta" charset="0"/>
              </a:defRPr>
            </a:lvl3pPr>
            <a:lvl4pPr marL="1367348" indent="0">
              <a:buNone/>
              <a:defRPr sz="1200">
                <a:solidFill>
                  <a:srgbClr val="4F5F64"/>
                </a:solidFill>
                <a:latin typeface="Deutsche Bank Text Beta" charset="0"/>
                <a:ea typeface="Deutsche Bank Text Beta" charset="0"/>
                <a:cs typeface="Deutsche Bank Text Beta" charset="0"/>
              </a:defRPr>
            </a:lvl4pPr>
            <a:lvl5pPr marL="1823131" indent="0">
              <a:buNone/>
              <a:defRPr sz="1200">
                <a:solidFill>
                  <a:srgbClr val="4F5F64"/>
                </a:solidFill>
                <a:latin typeface="Deutsche Bank Text Beta" charset="0"/>
                <a:ea typeface="Deutsche Bank Text Beta" charset="0"/>
                <a:cs typeface="Deutsche Bank Text Beta" charset="0"/>
              </a:defRPr>
            </a:lvl5pPr>
          </a:lstStyle>
          <a:p>
            <a:pPr lvl="0"/>
            <a:r>
              <a:rPr lang="en-US" dirty="0"/>
              <a:t>Deutsche Bank Text Orange 12pt</a:t>
            </a:r>
          </a:p>
        </p:txBody>
      </p:sp>
      <p:sp>
        <p:nvSpPr>
          <p:cNvPr id="41" name="Text Placeholder 2"/>
          <p:cNvSpPr>
            <a:spLocks noGrp="1"/>
          </p:cNvSpPr>
          <p:nvPr>
            <p:ph type="body" sz="quarter" idx="86" hasCustomPrompt="1"/>
          </p:nvPr>
        </p:nvSpPr>
        <p:spPr>
          <a:xfrm>
            <a:off x="4971281" y="3599991"/>
            <a:ext cx="1894739" cy="939925"/>
          </a:xfrm>
          <a:prstGeom prst="rect">
            <a:avLst/>
          </a:prstGeom>
        </p:spPr>
        <p:txBody>
          <a:bodyPr wrap="square" lIns="0" tIns="0" rIns="0" bIns="0"/>
          <a:lstStyle>
            <a:lvl1pPr marL="0" indent="0">
              <a:lnSpc>
                <a:spcPct val="100000"/>
              </a:lnSpc>
              <a:buFontTx/>
              <a:buNone/>
              <a:defRPr sz="1200">
                <a:solidFill>
                  <a:schemeClr val="accent2"/>
                </a:solidFill>
                <a:latin typeface="Deutsche Bank Text" charset="0"/>
                <a:ea typeface="Deutsche Bank Text" charset="0"/>
                <a:cs typeface="Deutsche Bank Text" charset="0"/>
              </a:defRPr>
            </a:lvl1pPr>
            <a:lvl2pPr marL="455783" indent="0">
              <a:buFontTx/>
              <a:buNone/>
              <a:defRPr sz="1200">
                <a:solidFill>
                  <a:srgbClr val="4F5F64"/>
                </a:solidFill>
                <a:latin typeface="Deutsche Bank Text Beta" charset="0"/>
                <a:ea typeface="Deutsche Bank Text Beta" charset="0"/>
                <a:cs typeface="Deutsche Bank Text Beta" charset="0"/>
              </a:defRPr>
            </a:lvl2pPr>
            <a:lvl3pPr marL="911566" indent="0">
              <a:buNone/>
              <a:defRPr sz="1200">
                <a:solidFill>
                  <a:srgbClr val="4F5F64"/>
                </a:solidFill>
                <a:latin typeface="Deutsche Bank Text Beta" charset="0"/>
                <a:ea typeface="Deutsche Bank Text Beta" charset="0"/>
                <a:cs typeface="Deutsche Bank Text Beta" charset="0"/>
              </a:defRPr>
            </a:lvl3pPr>
            <a:lvl4pPr marL="1367348" indent="0">
              <a:buNone/>
              <a:defRPr sz="1200">
                <a:solidFill>
                  <a:srgbClr val="4F5F64"/>
                </a:solidFill>
                <a:latin typeface="Deutsche Bank Text Beta" charset="0"/>
                <a:ea typeface="Deutsche Bank Text Beta" charset="0"/>
                <a:cs typeface="Deutsche Bank Text Beta" charset="0"/>
              </a:defRPr>
            </a:lvl4pPr>
            <a:lvl5pPr marL="1823131" indent="0">
              <a:buNone/>
              <a:defRPr sz="1200">
                <a:solidFill>
                  <a:srgbClr val="4F5F64"/>
                </a:solidFill>
                <a:latin typeface="Deutsche Bank Text Beta" charset="0"/>
                <a:ea typeface="Deutsche Bank Text Beta" charset="0"/>
                <a:cs typeface="Deutsche Bank Text Beta" charset="0"/>
              </a:defRPr>
            </a:lvl5pPr>
          </a:lstStyle>
          <a:p>
            <a:pPr lvl="0"/>
            <a:r>
              <a:rPr lang="en-US" dirty="0"/>
              <a:t>Deutsche Bank Text Orange 12pt</a:t>
            </a:r>
          </a:p>
        </p:txBody>
      </p:sp>
      <p:sp>
        <p:nvSpPr>
          <p:cNvPr id="42" name="Text Placeholder 2"/>
          <p:cNvSpPr>
            <a:spLocks noGrp="1"/>
          </p:cNvSpPr>
          <p:nvPr>
            <p:ph type="body" sz="quarter" idx="87" hasCustomPrompt="1"/>
          </p:nvPr>
        </p:nvSpPr>
        <p:spPr>
          <a:xfrm>
            <a:off x="8147618" y="3599991"/>
            <a:ext cx="1878698" cy="939925"/>
          </a:xfrm>
          <a:prstGeom prst="rect">
            <a:avLst/>
          </a:prstGeom>
        </p:spPr>
        <p:txBody>
          <a:bodyPr wrap="square" lIns="0" tIns="0" rIns="0" bIns="0"/>
          <a:lstStyle>
            <a:lvl1pPr marL="0" indent="0">
              <a:lnSpc>
                <a:spcPct val="100000"/>
              </a:lnSpc>
              <a:buFontTx/>
              <a:buNone/>
              <a:defRPr sz="1200">
                <a:solidFill>
                  <a:schemeClr val="accent2"/>
                </a:solidFill>
                <a:latin typeface="Deutsche Bank Text" charset="0"/>
                <a:ea typeface="Deutsche Bank Text" charset="0"/>
                <a:cs typeface="Deutsche Bank Text" charset="0"/>
              </a:defRPr>
            </a:lvl1pPr>
            <a:lvl2pPr marL="455783" indent="0">
              <a:buFontTx/>
              <a:buNone/>
              <a:defRPr sz="1200">
                <a:solidFill>
                  <a:srgbClr val="4F5F64"/>
                </a:solidFill>
                <a:latin typeface="Deutsche Bank Text Beta" charset="0"/>
                <a:ea typeface="Deutsche Bank Text Beta" charset="0"/>
                <a:cs typeface="Deutsche Bank Text Beta" charset="0"/>
              </a:defRPr>
            </a:lvl2pPr>
            <a:lvl3pPr marL="911566" indent="0">
              <a:buNone/>
              <a:defRPr sz="1200">
                <a:solidFill>
                  <a:srgbClr val="4F5F64"/>
                </a:solidFill>
                <a:latin typeface="Deutsche Bank Text Beta" charset="0"/>
                <a:ea typeface="Deutsche Bank Text Beta" charset="0"/>
                <a:cs typeface="Deutsche Bank Text Beta" charset="0"/>
              </a:defRPr>
            </a:lvl3pPr>
            <a:lvl4pPr marL="1367348" indent="0">
              <a:buNone/>
              <a:defRPr sz="1200">
                <a:solidFill>
                  <a:srgbClr val="4F5F64"/>
                </a:solidFill>
                <a:latin typeface="Deutsche Bank Text Beta" charset="0"/>
                <a:ea typeface="Deutsche Bank Text Beta" charset="0"/>
                <a:cs typeface="Deutsche Bank Text Beta" charset="0"/>
              </a:defRPr>
            </a:lvl4pPr>
            <a:lvl5pPr marL="1823131" indent="0">
              <a:buNone/>
              <a:defRPr sz="1200">
                <a:solidFill>
                  <a:srgbClr val="4F5F64"/>
                </a:solidFill>
                <a:latin typeface="Deutsche Bank Text Beta" charset="0"/>
                <a:ea typeface="Deutsche Bank Text Beta" charset="0"/>
                <a:cs typeface="Deutsche Bank Text Beta" charset="0"/>
              </a:defRPr>
            </a:lvl5pPr>
          </a:lstStyle>
          <a:p>
            <a:pPr lvl="0"/>
            <a:r>
              <a:rPr lang="en-US" dirty="0"/>
              <a:t>Deutsche Bank Text Orange 12pt</a:t>
            </a:r>
          </a:p>
        </p:txBody>
      </p:sp>
    </p:spTree>
    <p:extLst>
      <p:ext uri="{BB962C8B-B14F-4D97-AF65-F5344CB8AC3E}">
        <p14:creationId xmlns:p14="http://schemas.microsoft.com/office/powerpoint/2010/main" val="154193719"/>
      </p:ext>
    </p:extLst>
  </p:cSld>
  <p:clrMapOvr>
    <a:masterClrMapping/>
  </p:clrMapOvr>
</p:sldLayout>
</file>

<file path=ppt/slideLayouts/slideLayout18.xml><?xml version="1.0" encoding="utf-8"?>
<p:sldLayout xmlns:a="http://schemas.openxmlformats.org/drawingml/2006/main" xmlns:r="http://schemas.openxmlformats.org/officeDocument/2006/relationships" xmlns:p="http://schemas.openxmlformats.org/presentationml/2006/main" preserve="1" userDrawn="1">
  <p:cSld name="2 Column Width Text">
    <p:spTree>
      <p:nvGrpSpPr>
        <p:cNvPr id="1" name=""/>
        <p:cNvGrpSpPr/>
        <p:nvPr/>
      </p:nvGrpSpPr>
      <p:grpSpPr>
        <a:xfrm>
          <a:off x="0" y="0"/>
          <a:ext cx="0" cy="0"/>
          <a:chOff x="0" y="0"/>
          <a:chExt cx="0" cy="0"/>
        </a:xfrm>
      </p:grpSpPr>
      <p:sp>
        <p:nvSpPr>
          <p:cNvPr id="3" name="Text Placeholder 2"/>
          <p:cNvSpPr>
            <a:spLocks noGrp="1"/>
          </p:cNvSpPr>
          <p:nvPr>
            <p:ph type="body" sz="quarter" idx="62" hasCustomPrompt="1"/>
          </p:nvPr>
        </p:nvSpPr>
        <p:spPr>
          <a:xfrm>
            <a:off x="701675" y="441325"/>
            <a:ext cx="3060700" cy="173038"/>
          </a:xfrm>
          <a:prstGeom prst="rect">
            <a:avLst/>
          </a:prstGeom>
        </p:spPr>
        <p:txBody>
          <a:bodyPr lIns="0" tIns="0" rIns="0" bIns="0"/>
          <a:lstStyle>
            <a:lvl1pPr marL="0" indent="0">
              <a:buNone/>
              <a:defRPr sz="997" b="0" i="0" baseline="0">
                <a:solidFill>
                  <a:schemeClr val="accent2"/>
                </a:solidFill>
                <a:latin typeface="Deutsche Bank Text" charset="0"/>
                <a:ea typeface="Deutsche Bank Text" charset="0"/>
                <a:cs typeface="Deutsche Bank Text" charset="0"/>
              </a:defRPr>
            </a:lvl1pPr>
            <a:lvl2pPr marL="455783" indent="0">
              <a:buNone/>
              <a:defRPr/>
            </a:lvl2pPr>
            <a:lvl3pPr marL="911565" indent="0">
              <a:buNone/>
              <a:defRPr/>
            </a:lvl3pPr>
            <a:lvl4pPr marL="1367348" indent="0">
              <a:buNone/>
              <a:defRPr/>
            </a:lvl4pPr>
            <a:lvl5pPr marL="1823131" indent="0">
              <a:buNone/>
              <a:defRPr/>
            </a:lvl5pPr>
          </a:lstStyle>
          <a:p>
            <a:pPr lvl="0"/>
            <a:r>
              <a:rPr lang="en-US" dirty="0"/>
              <a:t>Deutsche Bank Text Orange 10pt</a:t>
            </a:r>
          </a:p>
        </p:txBody>
      </p:sp>
      <p:sp>
        <p:nvSpPr>
          <p:cNvPr id="4" name="Text Placeholder 5"/>
          <p:cNvSpPr>
            <a:spLocks noGrp="1"/>
          </p:cNvSpPr>
          <p:nvPr>
            <p:ph type="body" sz="quarter" idx="63" hasCustomPrompt="1"/>
          </p:nvPr>
        </p:nvSpPr>
        <p:spPr>
          <a:xfrm>
            <a:off x="701674" y="824430"/>
            <a:ext cx="8532813" cy="478908"/>
          </a:xfrm>
          <a:prstGeom prst="rect">
            <a:avLst/>
          </a:prstGeom>
        </p:spPr>
        <p:txBody>
          <a:bodyPr lIns="0" tIns="0" rIns="0" bIns="0"/>
          <a:lstStyle>
            <a:lvl1pPr marL="0" indent="0">
              <a:lnSpc>
                <a:spcPts val="4000"/>
              </a:lnSpc>
              <a:spcBef>
                <a:spcPts val="0"/>
              </a:spcBef>
              <a:buNone/>
              <a:defRPr sz="3600" baseline="0">
                <a:solidFill>
                  <a:schemeClr val="tx1"/>
                </a:solidFill>
                <a:latin typeface="Deutsche Bank Display" charset="0"/>
                <a:ea typeface="Deutsche Bank Display" charset="0"/>
                <a:cs typeface="Deutsche Bank Display" charset="0"/>
              </a:defRPr>
            </a:lvl1pPr>
            <a:lvl2pPr marL="455783" indent="0">
              <a:buNone/>
              <a:defRPr sz="3600">
                <a:latin typeface="Deutsche Bank Display Beta" charset="0"/>
                <a:ea typeface="Deutsche Bank Display Beta" charset="0"/>
                <a:cs typeface="Deutsche Bank Display Beta" charset="0"/>
              </a:defRPr>
            </a:lvl2pPr>
            <a:lvl3pPr marL="911566" indent="0">
              <a:buNone/>
              <a:defRPr sz="3600">
                <a:latin typeface="Deutsche Bank Display Beta" charset="0"/>
                <a:ea typeface="Deutsche Bank Display Beta" charset="0"/>
                <a:cs typeface="Deutsche Bank Display Beta" charset="0"/>
              </a:defRPr>
            </a:lvl3pPr>
            <a:lvl4pPr marL="1367348" indent="0">
              <a:buNone/>
              <a:defRPr sz="3600">
                <a:latin typeface="Deutsche Bank Display Beta" charset="0"/>
                <a:ea typeface="Deutsche Bank Display Beta" charset="0"/>
                <a:cs typeface="Deutsche Bank Display Beta" charset="0"/>
              </a:defRPr>
            </a:lvl4pPr>
            <a:lvl5pPr marL="1823131" indent="0">
              <a:buNone/>
              <a:defRPr sz="3600">
                <a:latin typeface="Deutsche Bank Display Beta" charset="0"/>
                <a:ea typeface="Deutsche Bank Display Beta" charset="0"/>
                <a:cs typeface="Deutsche Bank Display Beta" charset="0"/>
              </a:defRPr>
            </a:lvl5pPr>
          </a:lstStyle>
          <a:p>
            <a:pPr lvl="0"/>
            <a:r>
              <a:rPr lang="en-US" dirty="0"/>
              <a:t>Deutsche Bank Display Dark Blue 36pt</a:t>
            </a:r>
          </a:p>
        </p:txBody>
      </p:sp>
      <p:sp>
        <p:nvSpPr>
          <p:cNvPr id="9" name="Text Placeholder 8"/>
          <p:cNvSpPr>
            <a:spLocks noGrp="1"/>
          </p:cNvSpPr>
          <p:nvPr>
            <p:ph type="body" sz="quarter" idx="73" hasCustomPrompt="1"/>
          </p:nvPr>
        </p:nvSpPr>
        <p:spPr>
          <a:xfrm>
            <a:off x="701675" y="2087563"/>
            <a:ext cx="6948488" cy="4321175"/>
          </a:xfrm>
          <a:prstGeom prst="rect">
            <a:avLst/>
          </a:prstGeom>
        </p:spPr>
        <p:txBody>
          <a:bodyPr lIns="0" tIns="0" rIns="0" bIns="0"/>
          <a:lstStyle>
            <a:lvl1pPr marL="108000" indent="-108000">
              <a:lnSpc>
                <a:spcPts val="1400"/>
              </a:lnSpc>
              <a:spcBef>
                <a:spcPts val="1400"/>
              </a:spcBef>
              <a:defRPr sz="1200" baseline="0">
                <a:solidFill>
                  <a:schemeClr val="tx2"/>
                </a:solidFill>
                <a:latin typeface="Deutsche Bank Text" charset="0"/>
                <a:ea typeface="Deutsche Bank Text" charset="0"/>
                <a:cs typeface="Deutsche Bank Text" charset="0"/>
              </a:defRPr>
            </a:lvl1pPr>
            <a:lvl2pPr>
              <a:defRPr sz="1400">
                <a:solidFill>
                  <a:srgbClr val="535B61"/>
                </a:solidFill>
                <a:latin typeface="Deutsche Bank Text Beta" charset="0"/>
                <a:ea typeface="Deutsche Bank Text Beta" charset="0"/>
                <a:cs typeface="Deutsche Bank Text Beta" charset="0"/>
              </a:defRPr>
            </a:lvl2pPr>
            <a:lvl3pPr>
              <a:defRPr sz="1400">
                <a:solidFill>
                  <a:srgbClr val="535B61"/>
                </a:solidFill>
                <a:latin typeface="Deutsche Bank Text Beta" charset="0"/>
                <a:ea typeface="Deutsche Bank Text Beta" charset="0"/>
                <a:cs typeface="Deutsche Bank Text Beta" charset="0"/>
              </a:defRPr>
            </a:lvl3pPr>
            <a:lvl4pPr>
              <a:defRPr sz="1400">
                <a:solidFill>
                  <a:srgbClr val="535B61"/>
                </a:solidFill>
                <a:latin typeface="Deutsche Bank Text Beta" charset="0"/>
                <a:ea typeface="Deutsche Bank Text Beta" charset="0"/>
                <a:cs typeface="Deutsche Bank Text Beta" charset="0"/>
              </a:defRPr>
            </a:lvl4pPr>
            <a:lvl5pPr>
              <a:defRPr sz="1400">
                <a:solidFill>
                  <a:srgbClr val="535B61"/>
                </a:solidFill>
                <a:latin typeface="Deutsche Bank Text Beta" charset="0"/>
                <a:ea typeface="Deutsche Bank Text Beta" charset="0"/>
                <a:cs typeface="Deutsche Bank Text Beta" charset="0"/>
              </a:defRPr>
            </a:lvl5pPr>
          </a:lstStyle>
          <a:p>
            <a:pPr lvl="0"/>
            <a:r>
              <a:rPr lang="en-US" dirty="0"/>
              <a:t>Deutsche Bank Text Dark Grey 12pt</a:t>
            </a:r>
          </a:p>
        </p:txBody>
      </p:sp>
      <p:sp>
        <p:nvSpPr>
          <p:cNvPr id="7" name="Text Placeholder 6"/>
          <p:cNvSpPr>
            <a:spLocks noGrp="1"/>
          </p:cNvSpPr>
          <p:nvPr>
            <p:ph type="body" sz="quarter" idx="72" hasCustomPrompt="1"/>
          </p:nvPr>
        </p:nvSpPr>
        <p:spPr>
          <a:xfrm>
            <a:off x="702650" y="6764338"/>
            <a:ext cx="9324000" cy="268287"/>
          </a:xfrm>
          <a:prstGeom prst="rect">
            <a:avLst/>
          </a:prstGeom>
        </p:spPr>
        <p:txBody>
          <a:bodyPr lIns="0" tIns="0" rIns="0" bIns="0" anchor="b"/>
          <a:lstStyle>
            <a:lvl1pPr marL="0" indent="0">
              <a:lnSpc>
                <a:spcPts val="800"/>
              </a:lnSpc>
              <a:spcBef>
                <a:spcPts val="0"/>
              </a:spcBef>
              <a:buNone/>
              <a:defRPr sz="800" b="0" i="0">
                <a:solidFill>
                  <a:schemeClr val="tx2"/>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8pt</a:t>
            </a:r>
          </a:p>
        </p:txBody>
      </p:sp>
    </p:spTree>
    <p:extLst>
      <p:ext uri="{BB962C8B-B14F-4D97-AF65-F5344CB8AC3E}">
        <p14:creationId xmlns:p14="http://schemas.microsoft.com/office/powerpoint/2010/main" val="1226338562"/>
      </p:ext>
    </p:extLst>
  </p:cSld>
  <p:clrMapOvr>
    <a:masterClrMapping/>
  </p:clrMapOvr>
</p:sldLayout>
</file>

<file path=ppt/slideLayouts/slideLayout180.xml><?xml version="1.0" encoding="utf-8"?>
<p:sldLayout xmlns:a="http://schemas.openxmlformats.org/drawingml/2006/main" xmlns:r="http://schemas.openxmlformats.org/officeDocument/2006/relationships" xmlns:p="http://schemas.openxmlformats.org/presentationml/2006/main" preserve="1" userDrawn="1">
  <p:cSld name="51_Custom Layout">
    <p:spTree>
      <p:nvGrpSpPr>
        <p:cNvPr id="1" name=""/>
        <p:cNvGrpSpPr/>
        <p:nvPr/>
      </p:nvGrpSpPr>
      <p:grpSpPr>
        <a:xfrm>
          <a:off x="0" y="0"/>
          <a:ext cx="0" cy="0"/>
          <a:chOff x="0" y="0"/>
          <a:chExt cx="0" cy="0"/>
        </a:xfrm>
      </p:grpSpPr>
      <p:sp>
        <p:nvSpPr>
          <p:cNvPr id="4" name="Text Placeholder 2"/>
          <p:cNvSpPr>
            <a:spLocks noGrp="1"/>
          </p:cNvSpPr>
          <p:nvPr>
            <p:ph type="body" sz="quarter" idx="62" hasCustomPrompt="1"/>
          </p:nvPr>
        </p:nvSpPr>
        <p:spPr>
          <a:xfrm>
            <a:off x="701675" y="441325"/>
            <a:ext cx="2728091" cy="155645"/>
          </a:xfrm>
          <a:prstGeom prst="rect">
            <a:avLst/>
          </a:prstGeom>
        </p:spPr>
        <p:txBody>
          <a:bodyPr lIns="0" tIns="0" rIns="0" bIns="0"/>
          <a:lstStyle>
            <a:lvl1pPr marL="0" indent="0">
              <a:buNone/>
              <a:defRPr sz="997" b="0" i="0" baseline="0">
                <a:solidFill>
                  <a:schemeClr val="accent2"/>
                </a:solidFill>
                <a:latin typeface="Deutsche Bank Text" charset="0"/>
                <a:ea typeface="Deutsche Bank Text" charset="0"/>
                <a:cs typeface="Deutsche Bank Text" charset="0"/>
              </a:defRPr>
            </a:lvl1pPr>
            <a:lvl2pPr marL="455783" indent="0">
              <a:buNone/>
              <a:defRPr/>
            </a:lvl2pPr>
            <a:lvl3pPr marL="911565" indent="0">
              <a:buNone/>
              <a:defRPr/>
            </a:lvl3pPr>
            <a:lvl4pPr marL="1367348" indent="0">
              <a:buNone/>
              <a:defRPr/>
            </a:lvl4pPr>
            <a:lvl5pPr marL="1823131" indent="0">
              <a:buNone/>
              <a:defRPr/>
            </a:lvl5pPr>
          </a:lstStyle>
          <a:p>
            <a:pPr lvl="0"/>
            <a:r>
              <a:rPr lang="en-US" dirty="0"/>
              <a:t>Deutsche Bank Text Orange 10pt</a:t>
            </a:r>
          </a:p>
        </p:txBody>
      </p:sp>
      <p:cxnSp>
        <p:nvCxnSpPr>
          <p:cNvPr id="44" name="Straight Connector 43"/>
          <p:cNvCxnSpPr/>
          <p:nvPr userDrawn="1"/>
        </p:nvCxnSpPr>
        <p:spPr>
          <a:xfrm>
            <a:off x="701675" y="2125663"/>
            <a:ext cx="0" cy="905861"/>
          </a:xfrm>
          <a:prstGeom prst="line">
            <a:avLst/>
          </a:prstGeom>
          <a:ln>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47" name="Straight Connector 46"/>
          <p:cNvCxnSpPr/>
          <p:nvPr userDrawn="1"/>
        </p:nvCxnSpPr>
        <p:spPr>
          <a:xfrm>
            <a:off x="3832054" y="2125663"/>
            <a:ext cx="0" cy="905861"/>
          </a:xfrm>
          <a:prstGeom prst="line">
            <a:avLst/>
          </a:prstGeom>
          <a:ln>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50" name="Straight Connector 49"/>
          <p:cNvCxnSpPr/>
          <p:nvPr userDrawn="1"/>
        </p:nvCxnSpPr>
        <p:spPr>
          <a:xfrm>
            <a:off x="7000704" y="2125663"/>
            <a:ext cx="0" cy="905861"/>
          </a:xfrm>
          <a:prstGeom prst="line">
            <a:avLst/>
          </a:prstGeom>
          <a:ln>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53" name="Straight Connector 52"/>
          <p:cNvCxnSpPr/>
          <p:nvPr userDrawn="1"/>
        </p:nvCxnSpPr>
        <p:spPr>
          <a:xfrm>
            <a:off x="701675" y="3620726"/>
            <a:ext cx="0" cy="905861"/>
          </a:xfrm>
          <a:prstGeom prst="line">
            <a:avLst/>
          </a:prstGeom>
          <a:ln>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56" name="Straight Connector 55"/>
          <p:cNvCxnSpPr/>
          <p:nvPr userDrawn="1"/>
        </p:nvCxnSpPr>
        <p:spPr>
          <a:xfrm>
            <a:off x="3832054" y="3620726"/>
            <a:ext cx="0" cy="905861"/>
          </a:xfrm>
          <a:prstGeom prst="line">
            <a:avLst/>
          </a:prstGeom>
          <a:ln>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59" name="Straight Connector 58"/>
          <p:cNvCxnSpPr/>
          <p:nvPr userDrawn="1"/>
        </p:nvCxnSpPr>
        <p:spPr>
          <a:xfrm>
            <a:off x="7000704" y="3620726"/>
            <a:ext cx="0" cy="905861"/>
          </a:xfrm>
          <a:prstGeom prst="line">
            <a:avLst/>
          </a:prstGeom>
          <a:ln>
            <a:solidFill>
              <a:schemeClr val="accent2"/>
            </a:solidFill>
          </a:ln>
        </p:spPr>
        <p:style>
          <a:lnRef idx="1">
            <a:schemeClr val="accent1"/>
          </a:lnRef>
          <a:fillRef idx="0">
            <a:schemeClr val="accent1"/>
          </a:fillRef>
          <a:effectRef idx="0">
            <a:schemeClr val="accent1"/>
          </a:effectRef>
          <a:fontRef idx="minor">
            <a:schemeClr val="tx1"/>
          </a:fontRef>
        </p:style>
      </p:cxnSp>
      <p:sp>
        <p:nvSpPr>
          <p:cNvPr id="70" name="Text Placeholder 5"/>
          <p:cNvSpPr>
            <a:spLocks noGrp="1"/>
          </p:cNvSpPr>
          <p:nvPr>
            <p:ph type="body" sz="quarter" idx="81" hasCustomPrompt="1"/>
          </p:nvPr>
        </p:nvSpPr>
        <p:spPr>
          <a:xfrm>
            <a:off x="701674" y="824430"/>
            <a:ext cx="8532813" cy="478908"/>
          </a:xfrm>
          <a:prstGeom prst="rect">
            <a:avLst/>
          </a:prstGeom>
        </p:spPr>
        <p:txBody>
          <a:bodyPr lIns="0" tIns="0" rIns="0" bIns="0"/>
          <a:lstStyle>
            <a:lvl1pPr marL="0" indent="0">
              <a:lnSpc>
                <a:spcPts val="4000"/>
              </a:lnSpc>
              <a:spcBef>
                <a:spcPts val="0"/>
              </a:spcBef>
              <a:buNone/>
              <a:defRPr sz="3600" baseline="0">
                <a:solidFill>
                  <a:schemeClr val="tx1"/>
                </a:solidFill>
                <a:latin typeface="Deutsche Bank Display" charset="0"/>
                <a:ea typeface="Deutsche Bank Display" charset="0"/>
                <a:cs typeface="Deutsche Bank Display" charset="0"/>
              </a:defRPr>
            </a:lvl1pPr>
            <a:lvl2pPr marL="455783" indent="0">
              <a:buNone/>
              <a:defRPr sz="3600">
                <a:latin typeface="Deutsche Bank Display Beta" charset="0"/>
                <a:ea typeface="Deutsche Bank Display Beta" charset="0"/>
                <a:cs typeface="Deutsche Bank Display Beta" charset="0"/>
              </a:defRPr>
            </a:lvl2pPr>
            <a:lvl3pPr marL="911566" indent="0">
              <a:buNone/>
              <a:defRPr sz="3600">
                <a:latin typeface="Deutsche Bank Display Beta" charset="0"/>
                <a:ea typeface="Deutsche Bank Display Beta" charset="0"/>
                <a:cs typeface="Deutsche Bank Display Beta" charset="0"/>
              </a:defRPr>
            </a:lvl3pPr>
            <a:lvl4pPr marL="1367348" indent="0">
              <a:buNone/>
              <a:defRPr sz="3600">
                <a:latin typeface="Deutsche Bank Display Beta" charset="0"/>
                <a:ea typeface="Deutsche Bank Display Beta" charset="0"/>
                <a:cs typeface="Deutsche Bank Display Beta" charset="0"/>
              </a:defRPr>
            </a:lvl4pPr>
            <a:lvl5pPr marL="1823131" indent="0">
              <a:buNone/>
              <a:defRPr sz="3600">
                <a:latin typeface="Deutsche Bank Display Beta" charset="0"/>
                <a:ea typeface="Deutsche Bank Display Beta" charset="0"/>
                <a:cs typeface="Deutsche Bank Display Beta" charset="0"/>
              </a:defRPr>
            </a:lvl5pPr>
          </a:lstStyle>
          <a:p>
            <a:pPr lvl="0"/>
            <a:r>
              <a:rPr lang="en-US" dirty="0"/>
              <a:t>Deutsche Bank Display Dark Blue 36pt</a:t>
            </a:r>
          </a:p>
        </p:txBody>
      </p:sp>
      <p:cxnSp>
        <p:nvCxnSpPr>
          <p:cNvPr id="63" name="Straight Connector 62"/>
          <p:cNvCxnSpPr/>
          <p:nvPr userDrawn="1"/>
        </p:nvCxnSpPr>
        <p:spPr>
          <a:xfrm>
            <a:off x="701675" y="5081726"/>
            <a:ext cx="0" cy="905861"/>
          </a:xfrm>
          <a:prstGeom prst="line">
            <a:avLst/>
          </a:prstGeom>
          <a:ln>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64" name="Straight Connector 63"/>
          <p:cNvCxnSpPr/>
          <p:nvPr userDrawn="1"/>
        </p:nvCxnSpPr>
        <p:spPr>
          <a:xfrm>
            <a:off x="3832054" y="5081726"/>
            <a:ext cx="0" cy="905861"/>
          </a:xfrm>
          <a:prstGeom prst="line">
            <a:avLst/>
          </a:prstGeom>
          <a:ln>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65" name="Straight Connector 64"/>
          <p:cNvCxnSpPr/>
          <p:nvPr userDrawn="1"/>
        </p:nvCxnSpPr>
        <p:spPr>
          <a:xfrm>
            <a:off x="7000704" y="5081726"/>
            <a:ext cx="0" cy="905861"/>
          </a:xfrm>
          <a:prstGeom prst="line">
            <a:avLst/>
          </a:prstGeom>
          <a:ln>
            <a:solidFill>
              <a:schemeClr val="accent2"/>
            </a:solidFill>
          </a:ln>
        </p:spPr>
        <p:style>
          <a:lnRef idx="1">
            <a:schemeClr val="accent1"/>
          </a:lnRef>
          <a:fillRef idx="0">
            <a:schemeClr val="accent1"/>
          </a:fillRef>
          <a:effectRef idx="0">
            <a:schemeClr val="accent1"/>
          </a:effectRef>
          <a:fontRef idx="minor">
            <a:schemeClr val="tx1"/>
          </a:fontRef>
        </p:style>
      </p:cxnSp>
      <p:sp>
        <p:nvSpPr>
          <p:cNvPr id="89" name="Text Placeholder 2"/>
          <p:cNvSpPr>
            <a:spLocks noGrp="1"/>
          </p:cNvSpPr>
          <p:nvPr>
            <p:ph type="body" sz="quarter" idx="88" hasCustomPrompt="1"/>
          </p:nvPr>
        </p:nvSpPr>
        <p:spPr>
          <a:xfrm>
            <a:off x="806784" y="2125662"/>
            <a:ext cx="2883087" cy="939925"/>
          </a:xfrm>
          <a:prstGeom prst="rect">
            <a:avLst/>
          </a:prstGeom>
        </p:spPr>
        <p:txBody>
          <a:bodyPr wrap="square" lIns="0" tIns="0" rIns="0" bIns="0"/>
          <a:lstStyle>
            <a:lvl1pPr marL="0" indent="0">
              <a:lnSpc>
                <a:spcPts val="1000"/>
              </a:lnSpc>
              <a:buFontTx/>
              <a:buNone/>
              <a:defRPr sz="1200" baseline="0">
                <a:solidFill>
                  <a:schemeClr val="tx2"/>
                </a:solidFill>
                <a:latin typeface="Deutsche Bank Text" charset="0"/>
                <a:ea typeface="Deutsche Bank Text" charset="0"/>
                <a:cs typeface="Deutsche Bank Text" charset="0"/>
              </a:defRPr>
            </a:lvl1pPr>
            <a:lvl2pPr marL="455783" indent="0">
              <a:buFontTx/>
              <a:buNone/>
              <a:defRPr sz="1200">
                <a:solidFill>
                  <a:srgbClr val="4F5F64"/>
                </a:solidFill>
                <a:latin typeface="Deutsche Bank Text Beta" charset="0"/>
                <a:ea typeface="Deutsche Bank Text Beta" charset="0"/>
                <a:cs typeface="Deutsche Bank Text Beta" charset="0"/>
              </a:defRPr>
            </a:lvl2pPr>
            <a:lvl3pPr marL="911566" indent="0">
              <a:buNone/>
              <a:defRPr sz="1200">
                <a:solidFill>
                  <a:srgbClr val="4F5F64"/>
                </a:solidFill>
                <a:latin typeface="Deutsche Bank Text Beta" charset="0"/>
                <a:ea typeface="Deutsche Bank Text Beta" charset="0"/>
                <a:cs typeface="Deutsche Bank Text Beta" charset="0"/>
              </a:defRPr>
            </a:lvl3pPr>
            <a:lvl4pPr marL="1367348" indent="0">
              <a:buNone/>
              <a:defRPr sz="1200">
                <a:solidFill>
                  <a:srgbClr val="4F5F64"/>
                </a:solidFill>
                <a:latin typeface="Deutsche Bank Text Beta" charset="0"/>
                <a:ea typeface="Deutsche Bank Text Beta" charset="0"/>
                <a:cs typeface="Deutsche Bank Text Beta" charset="0"/>
              </a:defRPr>
            </a:lvl4pPr>
            <a:lvl5pPr marL="1823131" indent="0">
              <a:buNone/>
              <a:defRPr sz="1200">
                <a:solidFill>
                  <a:srgbClr val="4F5F64"/>
                </a:solidFill>
                <a:latin typeface="Deutsche Bank Text Beta" charset="0"/>
                <a:ea typeface="Deutsche Bank Text Beta" charset="0"/>
                <a:cs typeface="Deutsche Bank Text Beta" charset="0"/>
              </a:defRPr>
            </a:lvl5pPr>
          </a:lstStyle>
          <a:p>
            <a:pPr lvl="0"/>
            <a:r>
              <a:rPr lang="en-US" dirty="0"/>
              <a:t>Deutsche Bank Text Dark Grey 12pt</a:t>
            </a:r>
          </a:p>
        </p:txBody>
      </p:sp>
      <p:sp>
        <p:nvSpPr>
          <p:cNvPr id="91" name="Text Placeholder 2"/>
          <p:cNvSpPr>
            <a:spLocks noGrp="1"/>
          </p:cNvSpPr>
          <p:nvPr>
            <p:ph type="body" sz="quarter" idx="97" hasCustomPrompt="1"/>
          </p:nvPr>
        </p:nvSpPr>
        <p:spPr>
          <a:xfrm>
            <a:off x="806784" y="3599991"/>
            <a:ext cx="2883087" cy="939925"/>
          </a:xfrm>
          <a:prstGeom prst="rect">
            <a:avLst/>
          </a:prstGeom>
        </p:spPr>
        <p:txBody>
          <a:bodyPr wrap="square" lIns="0" tIns="0" rIns="0" bIns="0"/>
          <a:lstStyle>
            <a:lvl1pPr marL="0" indent="0">
              <a:lnSpc>
                <a:spcPts val="1000"/>
              </a:lnSpc>
              <a:buFontTx/>
              <a:buNone/>
              <a:defRPr sz="1200">
                <a:solidFill>
                  <a:schemeClr val="tx2"/>
                </a:solidFill>
                <a:latin typeface="Deutsche Bank Text" charset="0"/>
                <a:ea typeface="Deutsche Bank Text" charset="0"/>
                <a:cs typeface="Deutsche Bank Text" charset="0"/>
              </a:defRPr>
            </a:lvl1pPr>
            <a:lvl2pPr marL="455783" indent="0">
              <a:buFontTx/>
              <a:buNone/>
              <a:defRPr sz="1200">
                <a:solidFill>
                  <a:srgbClr val="4F5F64"/>
                </a:solidFill>
                <a:latin typeface="Deutsche Bank Text Beta" charset="0"/>
                <a:ea typeface="Deutsche Bank Text Beta" charset="0"/>
                <a:cs typeface="Deutsche Bank Text Beta" charset="0"/>
              </a:defRPr>
            </a:lvl2pPr>
            <a:lvl3pPr marL="911566" indent="0">
              <a:buNone/>
              <a:defRPr sz="1200">
                <a:solidFill>
                  <a:srgbClr val="4F5F64"/>
                </a:solidFill>
                <a:latin typeface="Deutsche Bank Text Beta" charset="0"/>
                <a:ea typeface="Deutsche Bank Text Beta" charset="0"/>
                <a:cs typeface="Deutsche Bank Text Beta" charset="0"/>
              </a:defRPr>
            </a:lvl3pPr>
            <a:lvl4pPr marL="1367348" indent="0">
              <a:buNone/>
              <a:defRPr sz="1200">
                <a:solidFill>
                  <a:srgbClr val="4F5F64"/>
                </a:solidFill>
                <a:latin typeface="Deutsche Bank Text Beta" charset="0"/>
                <a:ea typeface="Deutsche Bank Text Beta" charset="0"/>
                <a:cs typeface="Deutsche Bank Text Beta" charset="0"/>
              </a:defRPr>
            </a:lvl4pPr>
            <a:lvl5pPr marL="1823131" indent="0">
              <a:buNone/>
              <a:defRPr sz="1200">
                <a:solidFill>
                  <a:srgbClr val="4F5F64"/>
                </a:solidFill>
                <a:latin typeface="Deutsche Bank Text Beta" charset="0"/>
                <a:ea typeface="Deutsche Bank Text Beta" charset="0"/>
                <a:cs typeface="Deutsche Bank Text Beta" charset="0"/>
              </a:defRPr>
            </a:lvl5pPr>
          </a:lstStyle>
          <a:p>
            <a:pPr lvl="0"/>
            <a:r>
              <a:rPr lang="en-US" dirty="0"/>
              <a:t>Deutsche Bank Text Dark Grey 12pt</a:t>
            </a:r>
          </a:p>
        </p:txBody>
      </p:sp>
      <p:sp>
        <p:nvSpPr>
          <p:cNvPr id="92" name="Text Placeholder 2"/>
          <p:cNvSpPr>
            <a:spLocks noGrp="1"/>
          </p:cNvSpPr>
          <p:nvPr>
            <p:ph type="body" sz="quarter" idx="98" hasCustomPrompt="1"/>
          </p:nvPr>
        </p:nvSpPr>
        <p:spPr>
          <a:xfrm>
            <a:off x="806784" y="5060991"/>
            <a:ext cx="2883087" cy="939925"/>
          </a:xfrm>
          <a:prstGeom prst="rect">
            <a:avLst/>
          </a:prstGeom>
        </p:spPr>
        <p:txBody>
          <a:bodyPr wrap="square" lIns="0" tIns="0" rIns="0" bIns="0"/>
          <a:lstStyle>
            <a:lvl1pPr marL="0" indent="0">
              <a:lnSpc>
                <a:spcPts val="1000"/>
              </a:lnSpc>
              <a:buFontTx/>
              <a:buNone/>
              <a:defRPr sz="1200">
                <a:solidFill>
                  <a:schemeClr val="tx2"/>
                </a:solidFill>
                <a:latin typeface="Deutsche Bank Text" charset="0"/>
                <a:ea typeface="Deutsche Bank Text" charset="0"/>
                <a:cs typeface="Deutsche Bank Text" charset="0"/>
              </a:defRPr>
            </a:lvl1pPr>
            <a:lvl2pPr marL="455783" indent="0">
              <a:buFontTx/>
              <a:buNone/>
              <a:defRPr sz="1200">
                <a:solidFill>
                  <a:srgbClr val="4F5F64"/>
                </a:solidFill>
                <a:latin typeface="Deutsche Bank Text Beta" charset="0"/>
                <a:ea typeface="Deutsche Bank Text Beta" charset="0"/>
                <a:cs typeface="Deutsche Bank Text Beta" charset="0"/>
              </a:defRPr>
            </a:lvl2pPr>
            <a:lvl3pPr marL="911566" indent="0">
              <a:buNone/>
              <a:defRPr sz="1200">
                <a:solidFill>
                  <a:srgbClr val="4F5F64"/>
                </a:solidFill>
                <a:latin typeface="Deutsche Bank Text Beta" charset="0"/>
                <a:ea typeface="Deutsche Bank Text Beta" charset="0"/>
                <a:cs typeface="Deutsche Bank Text Beta" charset="0"/>
              </a:defRPr>
            </a:lvl3pPr>
            <a:lvl4pPr marL="1367348" indent="0">
              <a:buNone/>
              <a:defRPr sz="1200">
                <a:solidFill>
                  <a:srgbClr val="4F5F64"/>
                </a:solidFill>
                <a:latin typeface="Deutsche Bank Text Beta" charset="0"/>
                <a:ea typeface="Deutsche Bank Text Beta" charset="0"/>
                <a:cs typeface="Deutsche Bank Text Beta" charset="0"/>
              </a:defRPr>
            </a:lvl4pPr>
            <a:lvl5pPr marL="1823131" indent="0">
              <a:buNone/>
              <a:defRPr sz="1200">
                <a:solidFill>
                  <a:srgbClr val="4F5F64"/>
                </a:solidFill>
                <a:latin typeface="Deutsche Bank Text Beta" charset="0"/>
                <a:ea typeface="Deutsche Bank Text Beta" charset="0"/>
                <a:cs typeface="Deutsche Bank Text Beta" charset="0"/>
              </a:defRPr>
            </a:lvl5pPr>
          </a:lstStyle>
          <a:p>
            <a:pPr lvl="0"/>
            <a:r>
              <a:rPr lang="en-US" dirty="0"/>
              <a:t>Deutsche Bank Text Dark Grey 12pt</a:t>
            </a:r>
          </a:p>
        </p:txBody>
      </p:sp>
      <p:sp>
        <p:nvSpPr>
          <p:cNvPr id="93" name="Text Placeholder 2"/>
          <p:cNvSpPr>
            <a:spLocks noGrp="1"/>
          </p:cNvSpPr>
          <p:nvPr>
            <p:ph type="body" sz="quarter" idx="100" hasCustomPrompt="1"/>
          </p:nvPr>
        </p:nvSpPr>
        <p:spPr>
          <a:xfrm>
            <a:off x="3953205" y="3599991"/>
            <a:ext cx="2918850" cy="939925"/>
          </a:xfrm>
          <a:prstGeom prst="rect">
            <a:avLst/>
          </a:prstGeom>
        </p:spPr>
        <p:txBody>
          <a:bodyPr wrap="square" lIns="0" tIns="0" rIns="0" bIns="0"/>
          <a:lstStyle>
            <a:lvl1pPr marL="0" indent="0">
              <a:lnSpc>
                <a:spcPts val="1000"/>
              </a:lnSpc>
              <a:buFontTx/>
              <a:buNone/>
              <a:defRPr sz="1200">
                <a:solidFill>
                  <a:schemeClr val="tx2"/>
                </a:solidFill>
                <a:latin typeface="Deutsche Bank Text" charset="0"/>
                <a:ea typeface="Deutsche Bank Text" charset="0"/>
                <a:cs typeface="Deutsche Bank Text" charset="0"/>
              </a:defRPr>
            </a:lvl1pPr>
            <a:lvl2pPr marL="455783" indent="0">
              <a:buFontTx/>
              <a:buNone/>
              <a:defRPr sz="1200">
                <a:solidFill>
                  <a:srgbClr val="4F5F64"/>
                </a:solidFill>
                <a:latin typeface="Deutsche Bank Text Beta" charset="0"/>
                <a:ea typeface="Deutsche Bank Text Beta" charset="0"/>
                <a:cs typeface="Deutsche Bank Text Beta" charset="0"/>
              </a:defRPr>
            </a:lvl2pPr>
            <a:lvl3pPr marL="911566" indent="0">
              <a:buNone/>
              <a:defRPr sz="1200">
                <a:solidFill>
                  <a:srgbClr val="4F5F64"/>
                </a:solidFill>
                <a:latin typeface="Deutsche Bank Text Beta" charset="0"/>
                <a:ea typeface="Deutsche Bank Text Beta" charset="0"/>
                <a:cs typeface="Deutsche Bank Text Beta" charset="0"/>
              </a:defRPr>
            </a:lvl3pPr>
            <a:lvl4pPr marL="1367348" indent="0">
              <a:buNone/>
              <a:defRPr sz="1200">
                <a:solidFill>
                  <a:srgbClr val="4F5F64"/>
                </a:solidFill>
                <a:latin typeface="Deutsche Bank Text Beta" charset="0"/>
                <a:ea typeface="Deutsche Bank Text Beta" charset="0"/>
                <a:cs typeface="Deutsche Bank Text Beta" charset="0"/>
              </a:defRPr>
            </a:lvl4pPr>
            <a:lvl5pPr marL="1823131" indent="0">
              <a:buNone/>
              <a:defRPr sz="1200">
                <a:solidFill>
                  <a:srgbClr val="4F5F64"/>
                </a:solidFill>
                <a:latin typeface="Deutsche Bank Text Beta" charset="0"/>
                <a:ea typeface="Deutsche Bank Text Beta" charset="0"/>
                <a:cs typeface="Deutsche Bank Text Beta" charset="0"/>
              </a:defRPr>
            </a:lvl5pPr>
          </a:lstStyle>
          <a:p>
            <a:pPr lvl="0"/>
            <a:r>
              <a:rPr lang="en-US" dirty="0"/>
              <a:t>Deutsche Bank Text Dark Grey 12pt</a:t>
            </a:r>
          </a:p>
        </p:txBody>
      </p:sp>
      <p:sp>
        <p:nvSpPr>
          <p:cNvPr id="94" name="Text Placeholder 2"/>
          <p:cNvSpPr>
            <a:spLocks noGrp="1"/>
          </p:cNvSpPr>
          <p:nvPr>
            <p:ph type="body" sz="quarter" idx="101" hasCustomPrompt="1"/>
          </p:nvPr>
        </p:nvSpPr>
        <p:spPr>
          <a:xfrm>
            <a:off x="3953205" y="5060991"/>
            <a:ext cx="2918850" cy="939925"/>
          </a:xfrm>
          <a:prstGeom prst="rect">
            <a:avLst/>
          </a:prstGeom>
        </p:spPr>
        <p:txBody>
          <a:bodyPr wrap="square" lIns="0" tIns="0" rIns="0" bIns="0"/>
          <a:lstStyle>
            <a:lvl1pPr marL="0" indent="0">
              <a:lnSpc>
                <a:spcPts val="1000"/>
              </a:lnSpc>
              <a:buFontTx/>
              <a:buNone/>
              <a:defRPr sz="1200">
                <a:solidFill>
                  <a:schemeClr val="tx2"/>
                </a:solidFill>
                <a:latin typeface="Deutsche Bank Text" charset="0"/>
                <a:ea typeface="Deutsche Bank Text" charset="0"/>
                <a:cs typeface="Deutsche Bank Text" charset="0"/>
              </a:defRPr>
            </a:lvl1pPr>
            <a:lvl2pPr marL="455783" indent="0">
              <a:buFontTx/>
              <a:buNone/>
              <a:defRPr sz="1200">
                <a:solidFill>
                  <a:srgbClr val="4F5F64"/>
                </a:solidFill>
                <a:latin typeface="Deutsche Bank Text Beta" charset="0"/>
                <a:ea typeface="Deutsche Bank Text Beta" charset="0"/>
                <a:cs typeface="Deutsche Bank Text Beta" charset="0"/>
              </a:defRPr>
            </a:lvl2pPr>
            <a:lvl3pPr marL="911566" indent="0">
              <a:buNone/>
              <a:defRPr sz="1200">
                <a:solidFill>
                  <a:srgbClr val="4F5F64"/>
                </a:solidFill>
                <a:latin typeface="Deutsche Bank Text Beta" charset="0"/>
                <a:ea typeface="Deutsche Bank Text Beta" charset="0"/>
                <a:cs typeface="Deutsche Bank Text Beta" charset="0"/>
              </a:defRPr>
            </a:lvl3pPr>
            <a:lvl4pPr marL="1367348" indent="0">
              <a:buNone/>
              <a:defRPr sz="1200">
                <a:solidFill>
                  <a:srgbClr val="4F5F64"/>
                </a:solidFill>
                <a:latin typeface="Deutsche Bank Text Beta" charset="0"/>
                <a:ea typeface="Deutsche Bank Text Beta" charset="0"/>
                <a:cs typeface="Deutsche Bank Text Beta" charset="0"/>
              </a:defRPr>
            </a:lvl4pPr>
            <a:lvl5pPr marL="1823131" indent="0">
              <a:buNone/>
              <a:defRPr sz="1200">
                <a:solidFill>
                  <a:srgbClr val="4F5F64"/>
                </a:solidFill>
                <a:latin typeface="Deutsche Bank Text Beta" charset="0"/>
                <a:ea typeface="Deutsche Bank Text Beta" charset="0"/>
                <a:cs typeface="Deutsche Bank Text Beta" charset="0"/>
              </a:defRPr>
            </a:lvl5pPr>
          </a:lstStyle>
          <a:p>
            <a:pPr lvl="0"/>
            <a:r>
              <a:rPr lang="en-US" dirty="0"/>
              <a:t>Deutsche Bank Text Dark Grey 12pt</a:t>
            </a:r>
          </a:p>
        </p:txBody>
      </p:sp>
      <p:sp>
        <p:nvSpPr>
          <p:cNvPr id="95" name="Text Placeholder 2"/>
          <p:cNvSpPr>
            <a:spLocks noGrp="1"/>
          </p:cNvSpPr>
          <p:nvPr>
            <p:ph type="body" sz="quarter" idx="102" hasCustomPrompt="1"/>
          </p:nvPr>
        </p:nvSpPr>
        <p:spPr>
          <a:xfrm>
            <a:off x="7129354" y="2125662"/>
            <a:ext cx="2883087" cy="939925"/>
          </a:xfrm>
          <a:prstGeom prst="rect">
            <a:avLst/>
          </a:prstGeom>
        </p:spPr>
        <p:txBody>
          <a:bodyPr wrap="square" lIns="0" tIns="0" rIns="0" bIns="0"/>
          <a:lstStyle>
            <a:lvl1pPr marL="0" indent="0">
              <a:lnSpc>
                <a:spcPts val="1000"/>
              </a:lnSpc>
              <a:buFontTx/>
              <a:buNone/>
              <a:defRPr sz="1200">
                <a:solidFill>
                  <a:schemeClr val="tx2"/>
                </a:solidFill>
                <a:latin typeface="Deutsche Bank Text" charset="0"/>
                <a:ea typeface="Deutsche Bank Text" charset="0"/>
                <a:cs typeface="Deutsche Bank Text" charset="0"/>
              </a:defRPr>
            </a:lvl1pPr>
            <a:lvl2pPr marL="455783" indent="0">
              <a:buFontTx/>
              <a:buNone/>
              <a:defRPr sz="1200">
                <a:solidFill>
                  <a:srgbClr val="4F5F64"/>
                </a:solidFill>
                <a:latin typeface="Deutsche Bank Text Beta" charset="0"/>
                <a:ea typeface="Deutsche Bank Text Beta" charset="0"/>
                <a:cs typeface="Deutsche Bank Text Beta" charset="0"/>
              </a:defRPr>
            </a:lvl2pPr>
            <a:lvl3pPr marL="911566" indent="0">
              <a:buNone/>
              <a:defRPr sz="1200">
                <a:solidFill>
                  <a:srgbClr val="4F5F64"/>
                </a:solidFill>
                <a:latin typeface="Deutsche Bank Text Beta" charset="0"/>
                <a:ea typeface="Deutsche Bank Text Beta" charset="0"/>
                <a:cs typeface="Deutsche Bank Text Beta" charset="0"/>
              </a:defRPr>
            </a:lvl3pPr>
            <a:lvl4pPr marL="1367348" indent="0">
              <a:buNone/>
              <a:defRPr sz="1200">
                <a:solidFill>
                  <a:srgbClr val="4F5F64"/>
                </a:solidFill>
                <a:latin typeface="Deutsche Bank Text Beta" charset="0"/>
                <a:ea typeface="Deutsche Bank Text Beta" charset="0"/>
                <a:cs typeface="Deutsche Bank Text Beta" charset="0"/>
              </a:defRPr>
            </a:lvl4pPr>
            <a:lvl5pPr marL="1823131" indent="0">
              <a:buNone/>
              <a:defRPr sz="1200">
                <a:solidFill>
                  <a:srgbClr val="4F5F64"/>
                </a:solidFill>
                <a:latin typeface="Deutsche Bank Text Beta" charset="0"/>
                <a:ea typeface="Deutsche Bank Text Beta" charset="0"/>
                <a:cs typeface="Deutsche Bank Text Beta" charset="0"/>
              </a:defRPr>
            </a:lvl5pPr>
          </a:lstStyle>
          <a:p>
            <a:pPr lvl="0"/>
            <a:r>
              <a:rPr lang="en-US" dirty="0"/>
              <a:t>Deutsche Bank Text Dark Grey 12pt</a:t>
            </a:r>
          </a:p>
        </p:txBody>
      </p:sp>
      <p:sp>
        <p:nvSpPr>
          <p:cNvPr id="96" name="Text Placeholder 2"/>
          <p:cNvSpPr>
            <a:spLocks noGrp="1"/>
          </p:cNvSpPr>
          <p:nvPr>
            <p:ph type="body" sz="quarter" idx="103" hasCustomPrompt="1"/>
          </p:nvPr>
        </p:nvSpPr>
        <p:spPr>
          <a:xfrm>
            <a:off x="7129354" y="3599991"/>
            <a:ext cx="2883087" cy="939925"/>
          </a:xfrm>
          <a:prstGeom prst="rect">
            <a:avLst/>
          </a:prstGeom>
        </p:spPr>
        <p:txBody>
          <a:bodyPr wrap="square" lIns="0" tIns="0" rIns="0" bIns="0"/>
          <a:lstStyle>
            <a:lvl1pPr marL="0" indent="0">
              <a:lnSpc>
                <a:spcPts val="1000"/>
              </a:lnSpc>
              <a:buFontTx/>
              <a:buNone/>
              <a:defRPr sz="1200">
                <a:solidFill>
                  <a:schemeClr val="tx2"/>
                </a:solidFill>
                <a:latin typeface="Deutsche Bank Text" charset="0"/>
                <a:ea typeface="Deutsche Bank Text" charset="0"/>
                <a:cs typeface="Deutsche Bank Text" charset="0"/>
              </a:defRPr>
            </a:lvl1pPr>
            <a:lvl2pPr marL="455783" indent="0">
              <a:buFontTx/>
              <a:buNone/>
              <a:defRPr sz="1200">
                <a:solidFill>
                  <a:srgbClr val="4F5F64"/>
                </a:solidFill>
                <a:latin typeface="Deutsche Bank Text Beta" charset="0"/>
                <a:ea typeface="Deutsche Bank Text Beta" charset="0"/>
                <a:cs typeface="Deutsche Bank Text Beta" charset="0"/>
              </a:defRPr>
            </a:lvl2pPr>
            <a:lvl3pPr marL="911566" indent="0">
              <a:buNone/>
              <a:defRPr sz="1200">
                <a:solidFill>
                  <a:srgbClr val="4F5F64"/>
                </a:solidFill>
                <a:latin typeface="Deutsche Bank Text Beta" charset="0"/>
                <a:ea typeface="Deutsche Bank Text Beta" charset="0"/>
                <a:cs typeface="Deutsche Bank Text Beta" charset="0"/>
              </a:defRPr>
            </a:lvl3pPr>
            <a:lvl4pPr marL="1367348" indent="0">
              <a:buNone/>
              <a:defRPr sz="1200">
                <a:solidFill>
                  <a:srgbClr val="4F5F64"/>
                </a:solidFill>
                <a:latin typeface="Deutsche Bank Text Beta" charset="0"/>
                <a:ea typeface="Deutsche Bank Text Beta" charset="0"/>
                <a:cs typeface="Deutsche Bank Text Beta" charset="0"/>
              </a:defRPr>
            </a:lvl4pPr>
            <a:lvl5pPr marL="1823131" indent="0">
              <a:buNone/>
              <a:defRPr sz="1200">
                <a:solidFill>
                  <a:srgbClr val="4F5F64"/>
                </a:solidFill>
                <a:latin typeface="Deutsche Bank Text Beta" charset="0"/>
                <a:ea typeface="Deutsche Bank Text Beta" charset="0"/>
                <a:cs typeface="Deutsche Bank Text Beta" charset="0"/>
              </a:defRPr>
            </a:lvl5pPr>
          </a:lstStyle>
          <a:p>
            <a:pPr lvl="0"/>
            <a:r>
              <a:rPr lang="en-US" dirty="0"/>
              <a:t>Deutsche Bank Text Dark Grey 12pt</a:t>
            </a:r>
          </a:p>
        </p:txBody>
      </p:sp>
      <p:sp>
        <p:nvSpPr>
          <p:cNvPr id="97" name="Text Placeholder 2"/>
          <p:cNvSpPr>
            <a:spLocks noGrp="1"/>
          </p:cNvSpPr>
          <p:nvPr>
            <p:ph type="body" sz="quarter" idx="104" hasCustomPrompt="1"/>
          </p:nvPr>
        </p:nvSpPr>
        <p:spPr>
          <a:xfrm>
            <a:off x="7129354" y="5060991"/>
            <a:ext cx="2883087" cy="939925"/>
          </a:xfrm>
          <a:prstGeom prst="rect">
            <a:avLst/>
          </a:prstGeom>
        </p:spPr>
        <p:txBody>
          <a:bodyPr wrap="square" lIns="0" tIns="0" rIns="0" bIns="0"/>
          <a:lstStyle>
            <a:lvl1pPr marL="0" indent="0">
              <a:lnSpc>
                <a:spcPts val="1000"/>
              </a:lnSpc>
              <a:buFontTx/>
              <a:buNone/>
              <a:defRPr sz="1200">
                <a:solidFill>
                  <a:schemeClr val="tx2"/>
                </a:solidFill>
                <a:latin typeface="Deutsche Bank Text" charset="0"/>
                <a:ea typeface="Deutsche Bank Text" charset="0"/>
                <a:cs typeface="Deutsche Bank Text" charset="0"/>
              </a:defRPr>
            </a:lvl1pPr>
            <a:lvl2pPr marL="455783" indent="0">
              <a:buFontTx/>
              <a:buNone/>
              <a:defRPr sz="1200">
                <a:solidFill>
                  <a:srgbClr val="4F5F64"/>
                </a:solidFill>
                <a:latin typeface="Deutsche Bank Text Beta" charset="0"/>
                <a:ea typeface="Deutsche Bank Text Beta" charset="0"/>
                <a:cs typeface="Deutsche Bank Text Beta" charset="0"/>
              </a:defRPr>
            </a:lvl2pPr>
            <a:lvl3pPr marL="911566" indent="0">
              <a:buNone/>
              <a:defRPr sz="1200">
                <a:solidFill>
                  <a:srgbClr val="4F5F64"/>
                </a:solidFill>
                <a:latin typeface="Deutsche Bank Text Beta" charset="0"/>
                <a:ea typeface="Deutsche Bank Text Beta" charset="0"/>
                <a:cs typeface="Deutsche Bank Text Beta" charset="0"/>
              </a:defRPr>
            </a:lvl3pPr>
            <a:lvl4pPr marL="1367348" indent="0">
              <a:buNone/>
              <a:defRPr sz="1200">
                <a:solidFill>
                  <a:srgbClr val="4F5F64"/>
                </a:solidFill>
                <a:latin typeface="Deutsche Bank Text Beta" charset="0"/>
                <a:ea typeface="Deutsche Bank Text Beta" charset="0"/>
                <a:cs typeface="Deutsche Bank Text Beta" charset="0"/>
              </a:defRPr>
            </a:lvl4pPr>
            <a:lvl5pPr marL="1823131" indent="0">
              <a:buNone/>
              <a:defRPr sz="1200">
                <a:solidFill>
                  <a:srgbClr val="4F5F64"/>
                </a:solidFill>
                <a:latin typeface="Deutsche Bank Text Beta" charset="0"/>
                <a:ea typeface="Deutsche Bank Text Beta" charset="0"/>
                <a:cs typeface="Deutsche Bank Text Beta" charset="0"/>
              </a:defRPr>
            </a:lvl5pPr>
          </a:lstStyle>
          <a:p>
            <a:pPr lvl="0"/>
            <a:r>
              <a:rPr lang="en-US" dirty="0"/>
              <a:t>Deutsche Bank Text Dark Grey 12pt</a:t>
            </a:r>
          </a:p>
        </p:txBody>
      </p:sp>
      <p:sp>
        <p:nvSpPr>
          <p:cNvPr id="99" name="Text Placeholder 2"/>
          <p:cNvSpPr>
            <a:spLocks noGrp="1"/>
          </p:cNvSpPr>
          <p:nvPr>
            <p:ph type="body" sz="quarter" idx="105" hasCustomPrompt="1"/>
          </p:nvPr>
        </p:nvSpPr>
        <p:spPr>
          <a:xfrm>
            <a:off x="3953205" y="2141599"/>
            <a:ext cx="2918850" cy="939925"/>
          </a:xfrm>
          <a:prstGeom prst="rect">
            <a:avLst/>
          </a:prstGeom>
        </p:spPr>
        <p:txBody>
          <a:bodyPr wrap="square" lIns="0" tIns="0" rIns="0" bIns="0"/>
          <a:lstStyle>
            <a:lvl1pPr marL="0" indent="0">
              <a:lnSpc>
                <a:spcPts val="1000"/>
              </a:lnSpc>
              <a:buFontTx/>
              <a:buNone/>
              <a:defRPr sz="1200">
                <a:solidFill>
                  <a:schemeClr val="tx2"/>
                </a:solidFill>
                <a:latin typeface="Deutsche Bank Text" charset="0"/>
                <a:ea typeface="Deutsche Bank Text" charset="0"/>
                <a:cs typeface="Deutsche Bank Text" charset="0"/>
              </a:defRPr>
            </a:lvl1pPr>
            <a:lvl2pPr marL="455783" indent="0">
              <a:buFontTx/>
              <a:buNone/>
              <a:defRPr sz="1200">
                <a:solidFill>
                  <a:srgbClr val="4F5F64"/>
                </a:solidFill>
                <a:latin typeface="Deutsche Bank Text Beta" charset="0"/>
                <a:ea typeface="Deutsche Bank Text Beta" charset="0"/>
                <a:cs typeface="Deutsche Bank Text Beta" charset="0"/>
              </a:defRPr>
            </a:lvl2pPr>
            <a:lvl3pPr marL="911566" indent="0">
              <a:buNone/>
              <a:defRPr sz="1200">
                <a:solidFill>
                  <a:srgbClr val="4F5F64"/>
                </a:solidFill>
                <a:latin typeface="Deutsche Bank Text Beta" charset="0"/>
                <a:ea typeface="Deutsche Bank Text Beta" charset="0"/>
                <a:cs typeface="Deutsche Bank Text Beta" charset="0"/>
              </a:defRPr>
            </a:lvl3pPr>
            <a:lvl4pPr marL="1367348" indent="0">
              <a:buNone/>
              <a:defRPr sz="1200">
                <a:solidFill>
                  <a:srgbClr val="4F5F64"/>
                </a:solidFill>
                <a:latin typeface="Deutsche Bank Text Beta" charset="0"/>
                <a:ea typeface="Deutsche Bank Text Beta" charset="0"/>
                <a:cs typeface="Deutsche Bank Text Beta" charset="0"/>
              </a:defRPr>
            </a:lvl4pPr>
            <a:lvl5pPr marL="1823131" indent="0">
              <a:buNone/>
              <a:defRPr sz="1200">
                <a:solidFill>
                  <a:srgbClr val="4F5F64"/>
                </a:solidFill>
                <a:latin typeface="Deutsche Bank Text Beta" charset="0"/>
                <a:ea typeface="Deutsche Bank Text Beta" charset="0"/>
                <a:cs typeface="Deutsche Bank Text Beta" charset="0"/>
              </a:defRPr>
            </a:lvl5pPr>
          </a:lstStyle>
          <a:p>
            <a:pPr lvl="0"/>
            <a:r>
              <a:rPr lang="en-US" dirty="0"/>
              <a:t>Deutsche Bank Text Dark Grey 12pt</a:t>
            </a:r>
          </a:p>
        </p:txBody>
      </p:sp>
    </p:spTree>
    <p:extLst>
      <p:ext uri="{BB962C8B-B14F-4D97-AF65-F5344CB8AC3E}">
        <p14:creationId xmlns:p14="http://schemas.microsoft.com/office/powerpoint/2010/main" val="800845125"/>
      </p:ext>
    </p:extLst>
  </p:cSld>
  <p:clrMapOvr>
    <a:masterClrMapping/>
  </p:clrMapOvr>
</p:sldLayout>
</file>

<file path=ppt/slideLayouts/slideLayout181.xml><?xml version="1.0" encoding="utf-8"?>
<p:sldLayout xmlns:a="http://schemas.openxmlformats.org/drawingml/2006/main" xmlns:r="http://schemas.openxmlformats.org/officeDocument/2006/relationships" xmlns:p="http://schemas.openxmlformats.org/presentationml/2006/main" preserve="1" userDrawn="1">
  <p:cSld name="53_Custom Layout">
    <p:spTree>
      <p:nvGrpSpPr>
        <p:cNvPr id="1" name=""/>
        <p:cNvGrpSpPr/>
        <p:nvPr/>
      </p:nvGrpSpPr>
      <p:grpSpPr>
        <a:xfrm>
          <a:off x="0" y="0"/>
          <a:ext cx="0" cy="0"/>
          <a:chOff x="0" y="0"/>
          <a:chExt cx="0" cy="0"/>
        </a:xfrm>
      </p:grpSpPr>
      <p:sp>
        <p:nvSpPr>
          <p:cNvPr id="17" name="Text Placeholder 2"/>
          <p:cNvSpPr>
            <a:spLocks noGrp="1"/>
          </p:cNvSpPr>
          <p:nvPr>
            <p:ph type="body" sz="quarter" idx="62" hasCustomPrompt="1"/>
          </p:nvPr>
        </p:nvSpPr>
        <p:spPr>
          <a:xfrm>
            <a:off x="701675" y="441325"/>
            <a:ext cx="2728091" cy="155645"/>
          </a:xfrm>
          <a:prstGeom prst="rect">
            <a:avLst/>
          </a:prstGeom>
        </p:spPr>
        <p:txBody>
          <a:bodyPr lIns="0" tIns="0" rIns="0" bIns="0"/>
          <a:lstStyle>
            <a:lvl1pPr marL="0" indent="0">
              <a:buNone/>
              <a:defRPr sz="997" b="0" i="0" baseline="0">
                <a:solidFill>
                  <a:schemeClr val="accent2"/>
                </a:solidFill>
                <a:latin typeface="Deutsche Bank Text" charset="0"/>
                <a:ea typeface="Deutsche Bank Text" charset="0"/>
                <a:cs typeface="Deutsche Bank Text" charset="0"/>
              </a:defRPr>
            </a:lvl1pPr>
            <a:lvl2pPr marL="455783" indent="0">
              <a:buNone/>
              <a:defRPr/>
            </a:lvl2pPr>
            <a:lvl3pPr marL="911565" indent="0">
              <a:buNone/>
              <a:defRPr/>
            </a:lvl3pPr>
            <a:lvl4pPr marL="1367348" indent="0">
              <a:buNone/>
              <a:defRPr/>
            </a:lvl4pPr>
            <a:lvl5pPr marL="1823131" indent="0">
              <a:buNone/>
              <a:defRPr/>
            </a:lvl5pPr>
          </a:lstStyle>
          <a:p>
            <a:pPr lvl="0"/>
            <a:r>
              <a:rPr lang="en-US" dirty="0"/>
              <a:t>Deutsche Bank Text Orange 10pt</a:t>
            </a:r>
          </a:p>
        </p:txBody>
      </p:sp>
      <p:cxnSp>
        <p:nvCxnSpPr>
          <p:cNvPr id="18" name="Straight Connector 17"/>
          <p:cNvCxnSpPr/>
          <p:nvPr userDrawn="1"/>
        </p:nvCxnSpPr>
        <p:spPr>
          <a:xfrm>
            <a:off x="701675" y="2125663"/>
            <a:ext cx="0" cy="1806258"/>
          </a:xfrm>
          <a:prstGeom prst="line">
            <a:avLst/>
          </a:prstGeom>
          <a:ln>
            <a:solidFill>
              <a:schemeClr val="accent2"/>
            </a:solidFill>
          </a:ln>
        </p:spPr>
        <p:style>
          <a:lnRef idx="1">
            <a:schemeClr val="accent1"/>
          </a:lnRef>
          <a:fillRef idx="0">
            <a:schemeClr val="accent1"/>
          </a:fillRef>
          <a:effectRef idx="0">
            <a:schemeClr val="accent1"/>
          </a:effectRef>
          <a:fontRef idx="minor">
            <a:schemeClr val="tx1"/>
          </a:fontRef>
        </p:style>
      </p:cxnSp>
      <p:sp>
        <p:nvSpPr>
          <p:cNvPr id="19" name="Text Placeholder 5"/>
          <p:cNvSpPr>
            <a:spLocks noGrp="1"/>
          </p:cNvSpPr>
          <p:nvPr>
            <p:ph type="body" sz="quarter" idx="81" hasCustomPrompt="1"/>
          </p:nvPr>
        </p:nvSpPr>
        <p:spPr>
          <a:xfrm>
            <a:off x="701674" y="824430"/>
            <a:ext cx="8532813" cy="478908"/>
          </a:xfrm>
          <a:prstGeom prst="rect">
            <a:avLst/>
          </a:prstGeom>
        </p:spPr>
        <p:txBody>
          <a:bodyPr lIns="0" tIns="0" rIns="0" bIns="0"/>
          <a:lstStyle>
            <a:lvl1pPr marL="0" indent="0">
              <a:lnSpc>
                <a:spcPts val="4000"/>
              </a:lnSpc>
              <a:spcBef>
                <a:spcPts val="0"/>
              </a:spcBef>
              <a:buNone/>
              <a:defRPr sz="3600" baseline="0">
                <a:solidFill>
                  <a:schemeClr val="tx1"/>
                </a:solidFill>
                <a:latin typeface="Deutsche Bank Display" charset="0"/>
                <a:ea typeface="Deutsche Bank Display" charset="0"/>
                <a:cs typeface="Deutsche Bank Display" charset="0"/>
              </a:defRPr>
            </a:lvl1pPr>
            <a:lvl2pPr marL="455783" indent="0">
              <a:buNone/>
              <a:defRPr sz="3600">
                <a:latin typeface="Deutsche Bank Display Beta" charset="0"/>
                <a:ea typeface="Deutsche Bank Display Beta" charset="0"/>
                <a:cs typeface="Deutsche Bank Display Beta" charset="0"/>
              </a:defRPr>
            </a:lvl2pPr>
            <a:lvl3pPr marL="911566" indent="0">
              <a:buNone/>
              <a:defRPr sz="3600">
                <a:latin typeface="Deutsche Bank Display Beta" charset="0"/>
                <a:ea typeface="Deutsche Bank Display Beta" charset="0"/>
                <a:cs typeface="Deutsche Bank Display Beta" charset="0"/>
              </a:defRPr>
            </a:lvl3pPr>
            <a:lvl4pPr marL="1367348" indent="0">
              <a:buNone/>
              <a:defRPr sz="3600">
                <a:latin typeface="Deutsche Bank Display Beta" charset="0"/>
                <a:ea typeface="Deutsche Bank Display Beta" charset="0"/>
                <a:cs typeface="Deutsche Bank Display Beta" charset="0"/>
              </a:defRPr>
            </a:lvl4pPr>
            <a:lvl5pPr marL="1823131" indent="0">
              <a:buNone/>
              <a:defRPr sz="3600">
                <a:latin typeface="Deutsche Bank Display Beta" charset="0"/>
                <a:ea typeface="Deutsche Bank Display Beta" charset="0"/>
                <a:cs typeface="Deutsche Bank Display Beta" charset="0"/>
              </a:defRPr>
            </a:lvl5pPr>
          </a:lstStyle>
          <a:p>
            <a:pPr lvl="0"/>
            <a:r>
              <a:rPr lang="en-US" dirty="0"/>
              <a:t>Deutsche Bank Display Dark Blue 36pt</a:t>
            </a:r>
          </a:p>
        </p:txBody>
      </p:sp>
      <p:sp>
        <p:nvSpPr>
          <p:cNvPr id="20" name="Text Placeholder 2"/>
          <p:cNvSpPr>
            <a:spLocks noGrp="1"/>
          </p:cNvSpPr>
          <p:nvPr>
            <p:ph type="body" sz="quarter" idx="88" hasCustomPrompt="1"/>
          </p:nvPr>
        </p:nvSpPr>
        <p:spPr>
          <a:xfrm>
            <a:off x="806784" y="2125663"/>
            <a:ext cx="3674729" cy="498666"/>
          </a:xfrm>
          <a:prstGeom prst="rect">
            <a:avLst/>
          </a:prstGeom>
        </p:spPr>
        <p:txBody>
          <a:bodyPr wrap="square" lIns="0" tIns="0" rIns="0" bIns="0"/>
          <a:lstStyle>
            <a:lvl1pPr marL="0" indent="0">
              <a:lnSpc>
                <a:spcPts val="1400"/>
              </a:lnSpc>
              <a:spcBef>
                <a:spcPts val="0"/>
              </a:spcBef>
              <a:buFontTx/>
              <a:buNone/>
              <a:defRPr sz="1200">
                <a:solidFill>
                  <a:schemeClr val="tx1"/>
                </a:solidFill>
                <a:latin typeface="Deutsche Bank Text" charset="0"/>
                <a:ea typeface="Deutsche Bank Text" charset="0"/>
                <a:cs typeface="Deutsche Bank Text" charset="0"/>
              </a:defRPr>
            </a:lvl1pPr>
            <a:lvl2pPr marL="455783" indent="0">
              <a:buFontTx/>
              <a:buNone/>
              <a:defRPr sz="1200">
                <a:solidFill>
                  <a:srgbClr val="4F5F64"/>
                </a:solidFill>
                <a:latin typeface="Deutsche Bank Text Beta" charset="0"/>
                <a:ea typeface="Deutsche Bank Text Beta" charset="0"/>
                <a:cs typeface="Deutsche Bank Text Beta" charset="0"/>
              </a:defRPr>
            </a:lvl2pPr>
            <a:lvl3pPr marL="911566" indent="0">
              <a:buNone/>
              <a:defRPr sz="1200">
                <a:solidFill>
                  <a:srgbClr val="4F5F64"/>
                </a:solidFill>
                <a:latin typeface="Deutsche Bank Text Beta" charset="0"/>
                <a:ea typeface="Deutsche Bank Text Beta" charset="0"/>
                <a:cs typeface="Deutsche Bank Text Beta" charset="0"/>
              </a:defRPr>
            </a:lvl3pPr>
            <a:lvl4pPr marL="1367348" indent="0">
              <a:buNone/>
              <a:defRPr sz="1200">
                <a:solidFill>
                  <a:srgbClr val="4F5F64"/>
                </a:solidFill>
                <a:latin typeface="Deutsche Bank Text Beta" charset="0"/>
                <a:ea typeface="Deutsche Bank Text Beta" charset="0"/>
                <a:cs typeface="Deutsche Bank Text Beta" charset="0"/>
              </a:defRPr>
            </a:lvl4pPr>
            <a:lvl5pPr marL="1823131" indent="0">
              <a:buNone/>
              <a:defRPr sz="1200">
                <a:solidFill>
                  <a:srgbClr val="4F5F64"/>
                </a:solidFill>
                <a:latin typeface="Deutsche Bank Text Beta" charset="0"/>
                <a:ea typeface="Deutsche Bank Text Beta" charset="0"/>
                <a:cs typeface="Deutsche Bank Text Beta" charset="0"/>
              </a:defRPr>
            </a:lvl5pPr>
          </a:lstStyle>
          <a:p>
            <a:pPr lvl="0"/>
            <a:r>
              <a:rPr lang="en-US" dirty="0"/>
              <a:t>Deutsche Bank Text Dark Blue 12pt</a:t>
            </a:r>
          </a:p>
        </p:txBody>
      </p:sp>
      <p:sp>
        <p:nvSpPr>
          <p:cNvPr id="21" name="Text Placeholder 2"/>
          <p:cNvSpPr>
            <a:spLocks noGrp="1"/>
          </p:cNvSpPr>
          <p:nvPr>
            <p:ph type="body" sz="quarter" idx="106" hasCustomPrompt="1"/>
          </p:nvPr>
        </p:nvSpPr>
        <p:spPr>
          <a:xfrm>
            <a:off x="806784" y="2704174"/>
            <a:ext cx="3674729" cy="651673"/>
          </a:xfrm>
          <a:prstGeom prst="rect">
            <a:avLst/>
          </a:prstGeom>
        </p:spPr>
        <p:txBody>
          <a:bodyPr wrap="square" lIns="0" tIns="0" rIns="0" bIns="0"/>
          <a:lstStyle>
            <a:lvl1pPr marL="0" indent="0">
              <a:lnSpc>
                <a:spcPts val="1200"/>
              </a:lnSpc>
              <a:spcBef>
                <a:spcPts val="0"/>
              </a:spcBef>
              <a:buFontTx/>
              <a:buNone/>
              <a:defRPr sz="1000" baseline="0">
                <a:solidFill>
                  <a:schemeClr val="tx2"/>
                </a:solidFill>
                <a:latin typeface="Deutsche Bank Text" charset="0"/>
                <a:ea typeface="Deutsche Bank Text" charset="0"/>
                <a:cs typeface="Deutsche Bank Text" charset="0"/>
              </a:defRPr>
            </a:lvl1pPr>
            <a:lvl2pPr marL="455783" indent="0">
              <a:buFontTx/>
              <a:buNone/>
              <a:defRPr sz="1200">
                <a:solidFill>
                  <a:srgbClr val="4F5F64"/>
                </a:solidFill>
                <a:latin typeface="Deutsche Bank Text Beta" charset="0"/>
                <a:ea typeface="Deutsche Bank Text Beta" charset="0"/>
                <a:cs typeface="Deutsche Bank Text Beta" charset="0"/>
              </a:defRPr>
            </a:lvl2pPr>
            <a:lvl3pPr marL="911566" indent="0">
              <a:buNone/>
              <a:defRPr sz="1200">
                <a:solidFill>
                  <a:srgbClr val="4F5F64"/>
                </a:solidFill>
                <a:latin typeface="Deutsche Bank Text Beta" charset="0"/>
                <a:ea typeface="Deutsche Bank Text Beta" charset="0"/>
                <a:cs typeface="Deutsche Bank Text Beta" charset="0"/>
              </a:defRPr>
            </a:lvl3pPr>
            <a:lvl4pPr marL="1367348" indent="0">
              <a:buNone/>
              <a:defRPr sz="1200">
                <a:solidFill>
                  <a:srgbClr val="4F5F64"/>
                </a:solidFill>
                <a:latin typeface="Deutsche Bank Text Beta" charset="0"/>
                <a:ea typeface="Deutsche Bank Text Beta" charset="0"/>
                <a:cs typeface="Deutsche Bank Text Beta" charset="0"/>
              </a:defRPr>
            </a:lvl4pPr>
            <a:lvl5pPr marL="1823131" indent="0">
              <a:buNone/>
              <a:defRPr sz="1200">
                <a:solidFill>
                  <a:srgbClr val="4F5F64"/>
                </a:solidFill>
                <a:latin typeface="Deutsche Bank Text Beta" charset="0"/>
                <a:ea typeface="Deutsche Bank Text Beta" charset="0"/>
                <a:cs typeface="Deutsche Bank Text Beta" charset="0"/>
              </a:defRPr>
            </a:lvl5pPr>
          </a:lstStyle>
          <a:p>
            <a:pPr lvl="0"/>
            <a:r>
              <a:rPr lang="en-US" dirty="0"/>
              <a:t>Deutsche Bank Text Dark Grey 10pt</a:t>
            </a:r>
          </a:p>
        </p:txBody>
      </p:sp>
      <p:sp>
        <p:nvSpPr>
          <p:cNvPr id="22" name="Text Placeholder 2"/>
          <p:cNvSpPr>
            <a:spLocks noGrp="1"/>
          </p:cNvSpPr>
          <p:nvPr>
            <p:ph type="body" sz="quarter" idx="107" hasCustomPrompt="1"/>
          </p:nvPr>
        </p:nvSpPr>
        <p:spPr>
          <a:xfrm>
            <a:off x="806784" y="3446655"/>
            <a:ext cx="3674729" cy="485266"/>
          </a:xfrm>
          <a:prstGeom prst="rect">
            <a:avLst/>
          </a:prstGeom>
        </p:spPr>
        <p:txBody>
          <a:bodyPr wrap="square" lIns="0" tIns="0" rIns="0" bIns="0"/>
          <a:lstStyle>
            <a:lvl1pPr marL="0" indent="0">
              <a:lnSpc>
                <a:spcPts val="1200"/>
              </a:lnSpc>
              <a:spcBef>
                <a:spcPts val="0"/>
              </a:spcBef>
              <a:buFontTx/>
              <a:buNone/>
              <a:defRPr sz="1000" baseline="0">
                <a:solidFill>
                  <a:schemeClr val="tx2"/>
                </a:solidFill>
                <a:latin typeface="Deutsche Bank Text" charset="0"/>
                <a:ea typeface="Deutsche Bank Text" charset="0"/>
                <a:cs typeface="Deutsche Bank Text" charset="0"/>
              </a:defRPr>
            </a:lvl1pPr>
            <a:lvl2pPr marL="455783" indent="0">
              <a:buFontTx/>
              <a:buNone/>
              <a:defRPr sz="1200">
                <a:solidFill>
                  <a:srgbClr val="4F5F64"/>
                </a:solidFill>
                <a:latin typeface="Deutsche Bank Text Beta" charset="0"/>
                <a:ea typeface="Deutsche Bank Text Beta" charset="0"/>
                <a:cs typeface="Deutsche Bank Text Beta" charset="0"/>
              </a:defRPr>
            </a:lvl2pPr>
            <a:lvl3pPr marL="911566" indent="0">
              <a:buNone/>
              <a:defRPr sz="1200">
                <a:solidFill>
                  <a:srgbClr val="4F5F64"/>
                </a:solidFill>
                <a:latin typeface="Deutsche Bank Text Beta" charset="0"/>
                <a:ea typeface="Deutsche Bank Text Beta" charset="0"/>
                <a:cs typeface="Deutsche Bank Text Beta" charset="0"/>
              </a:defRPr>
            </a:lvl3pPr>
            <a:lvl4pPr marL="1367348" indent="0">
              <a:buNone/>
              <a:defRPr sz="1200">
                <a:solidFill>
                  <a:srgbClr val="4F5F64"/>
                </a:solidFill>
                <a:latin typeface="Deutsche Bank Text Beta" charset="0"/>
                <a:ea typeface="Deutsche Bank Text Beta" charset="0"/>
                <a:cs typeface="Deutsche Bank Text Beta" charset="0"/>
              </a:defRPr>
            </a:lvl4pPr>
            <a:lvl5pPr marL="1823131" indent="0">
              <a:buNone/>
              <a:defRPr sz="1200">
                <a:solidFill>
                  <a:srgbClr val="4F5F64"/>
                </a:solidFill>
                <a:latin typeface="Deutsche Bank Text Beta" charset="0"/>
                <a:ea typeface="Deutsche Bank Text Beta" charset="0"/>
                <a:cs typeface="Deutsche Bank Text Beta" charset="0"/>
              </a:defRPr>
            </a:lvl5pPr>
          </a:lstStyle>
          <a:p>
            <a:pPr lvl="0"/>
            <a:r>
              <a:rPr lang="en-US" dirty="0"/>
              <a:t>Deutsche Bank Text Dark Grey 10pt</a:t>
            </a:r>
          </a:p>
        </p:txBody>
      </p:sp>
      <p:cxnSp>
        <p:nvCxnSpPr>
          <p:cNvPr id="23" name="Straight Connector 22"/>
          <p:cNvCxnSpPr/>
          <p:nvPr userDrawn="1"/>
        </p:nvCxnSpPr>
        <p:spPr>
          <a:xfrm>
            <a:off x="5418138" y="2125663"/>
            <a:ext cx="0" cy="1806258"/>
          </a:xfrm>
          <a:prstGeom prst="line">
            <a:avLst/>
          </a:prstGeom>
          <a:ln>
            <a:solidFill>
              <a:schemeClr val="accent2"/>
            </a:solidFill>
          </a:ln>
        </p:spPr>
        <p:style>
          <a:lnRef idx="1">
            <a:schemeClr val="accent1"/>
          </a:lnRef>
          <a:fillRef idx="0">
            <a:schemeClr val="accent1"/>
          </a:fillRef>
          <a:effectRef idx="0">
            <a:schemeClr val="accent1"/>
          </a:effectRef>
          <a:fontRef idx="minor">
            <a:schemeClr val="tx1"/>
          </a:fontRef>
        </p:style>
      </p:cxnSp>
      <p:sp>
        <p:nvSpPr>
          <p:cNvPr id="24" name="Text Placeholder 2"/>
          <p:cNvSpPr>
            <a:spLocks noGrp="1"/>
          </p:cNvSpPr>
          <p:nvPr>
            <p:ph type="body" sz="quarter" idx="108" hasCustomPrompt="1"/>
          </p:nvPr>
        </p:nvSpPr>
        <p:spPr>
          <a:xfrm>
            <a:off x="5523247" y="2125663"/>
            <a:ext cx="3711241" cy="498666"/>
          </a:xfrm>
          <a:prstGeom prst="rect">
            <a:avLst/>
          </a:prstGeom>
        </p:spPr>
        <p:txBody>
          <a:bodyPr wrap="square" lIns="0" tIns="0" rIns="0" bIns="0"/>
          <a:lstStyle>
            <a:lvl1pPr marL="0" indent="0">
              <a:lnSpc>
                <a:spcPts val="1400"/>
              </a:lnSpc>
              <a:spcBef>
                <a:spcPts val="0"/>
              </a:spcBef>
              <a:buFontTx/>
              <a:buNone/>
              <a:defRPr sz="1200">
                <a:solidFill>
                  <a:schemeClr val="tx1"/>
                </a:solidFill>
                <a:latin typeface="Deutsche Bank Text" charset="0"/>
                <a:ea typeface="Deutsche Bank Text" charset="0"/>
                <a:cs typeface="Deutsche Bank Text" charset="0"/>
              </a:defRPr>
            </a:lvl1pPr>
            <a:lvl2pPr marL="455783" indent="0">
              <a:buFontTx/>
              <a:buNone/>
              <a:defRPr sz="1200">
                <a:solidFill>
                  <a:srgbClr val="4F5F64"/>
                </a:solidFill>
                <a:latin typeface="Deutsche Bank Text Beta" charset="0"/>
                <a:ea typeface="Deutsche Bank Text Beta" charset="0"/>
                <a:cs typeface="Deutsche Bank Text Beta" charset="0"/>
              </a:defRPr>
            </a:lvl2pPr>
            <a:lvl3pPr marL="911566" indent="0">
              <a:buNone/>
              <a:defRPr sz="1200">
                <a:solidFill>
                  <a:srgbClr val="4F5F64"/>
                </a:solidFill>
                <a:latin typeface="Deutsche Bank Text Beta" charset="0"/>
                <a:ea typeface="Deutsche Bank Text Beta" charset="0"/>
                <a:cs typeface="Deutsche Bank Text Beta" charset="0"/>
              </a:defRPr>
            </a:lvl3pPr>
            <a:lvl4pPr marL="1367348" indent="0">
              <a:buNone/>
              <a:defRPr sz="1200">
                <a:solidFill>
                  <a:srgbClr val="4F5F64"/>
                </a:solidFill>
                <a:latin typeface="Deutsche Bank Text Beta" charset="0"/>
                <a:ea typeface="Deutsche Bank Text Beta" charset="0"/>
                <a:cs typeface="Deutsche Bank Text Beta" charset="0"/>
              </a:defRPr>
            </a:lvl4pPr>
            <a:lvl5pPr marL="1823131" indent="0">
              <a:buNone/>
              <a:defRPr sz="1200">
                <a:solidFill>
                  <a:srgbClr val="4F5F64"/>
                </a:solidFill>
                <a:latin typeface="Deutsche Bank Text Beta" charset="0"/>
                <a:ea typeface="Deutsche Bank Text Beta" charset="0"/>
                <a:cs typeface="Deutsche Bank Text Beta" charset="0"/>
              </a:defRPr>
            </a:lvl5pPr>
          </a:lstStyle>
          <a:p>
            <a:pPr lvl="0"/>
            <a:r>
              <a:rPr lang="en-US" dirty="0"/>
              <a:t>Deutsche Bank Text Dark Blue 12pt</a:t>
            </a:r>
          </a:p>
        </p:txBody>
      </p:sp>
      <p:sp>
        <p:nvSpPr>
          <p:cNvPr id="25" name="Text Placeholder 2"/>
          <p:cNvSpPr>
            <a:spLocks noGrp="1"/>
          </p:cNvSpPr>
          <p:nvPr>
            <p:ph type="body" sz="quarter" idx="109" hasCustomPrompt="1"/>
          </p:nvPr>
        </p:nvSpPr>
        <p:spPr>
          <a:xfrm>
            <a:off x="5523247" y="2704174"/>
            <a:ext cx="3711241" cy="651673"/>
          </a:xfrm>
          <a:prstGeom prst="rect">
            <a:avLst/>
          </a:prstGeom>
        </p:spPr>
        <p:txBody>
          <a:bodyPr wrap="square" lIns="0" tIns="0" rIns="0" bIns="0"/>
          <a:lstStyle>
            <a:lvl1pPr marL="0" indent="0">
              <a:lnSpc>
                <a:spcPts val="1200"/>
              </a:lnSpc>
              <a:spcBef>
                <a:spcPts val="0"/>
              </a:spcBef>
              <a:buFontTx/>
              <a:buNone/>
              <a:defRPr sz="1000" baseline="0">
                <a:solidFill>
                  <a:schemeClr val="tx2"/>
                </a:solidFill>
                <a:latin typeface="Deutsche Bank Text" charset="0"/>
                <a:ea typeface="Deutsche Bank Text" charset="0"/>
                <a:cs typeface="Deutsche Bank Text" charset="0"/>
              </a:defRPr>
            </a:lvl1pPr>
            <a:lvl2pPr marL="455783" indent="0">
              <a:buFontTx/>
              <a:buNone/>
              <a:defRPr sz="1200">
                <a:solidFill>
                  <a:srgbClr val="4F5F64"/>
                </a:solidFill>
                <a:latin typeface="Deutsche Bank Text Beta" charset="0"/>
                <a:ea typeface="Deutsche Bank Text Beta" charset="0"/>
                <a:cs typeface="Deutsche Bank Text Beta" charset="0"/>
              </a:defRPr>
            </a:lvl2pPr>
            <a:lvl3pPr marL="911566" indent="0">
              <a:buNone/>
              <a:defRPr sz="1200">
                <a:solidFill>
                  <a:srgbClr val="4F5F64"/>
                </a:solidFill>
                <a:latin typeface="Deutsche Bank Text Beta" charset="0"/>
                <a:ea typeface="Deutsche Bank Text Beta" charset="0"/>
                <a:cs typeface="Deutsche Bank Text Beta" charset="0"/>
              </a:defRPr>
            </a:lvl3pPr>
            <a:lvl4pPr marL="1367348" indent="0">
              <a:buNone/>
              <a:defRPr sz="1200">
                <a:solidFill>
                  <a:srgbClr val="4F5F64"/>
                </a:solidFill>
                <a:latin typeface="Deutsche Bank Text Beta" charset="0"/>
                <a:ea typeface="Deutsche Bank Text Beta" charset="0"/>
                <a:cs typeface="Deutsche Bank Text Beta" charset="0"/>
              </a:defRPr>
            </a:lvl4pPr>
            <a:lvl5pPr marL="1823131" indent="0">
              <a:buNone/>
              <a:defRPr sz="1200">
                <a:solidFill>
                  <a:srgbClr val="4F5F64"/>
                </a:solidFill>
                <a:latin typeface="Deutsche Bank Text Beta" charset="0"/>
                <a:ea typeface="Deutsche Bank Text Beta" charset="0"/>
                <a:cs typeface="Deutsche Bank Text Beta" charset="0"/>
              </a:defRPr>
            </a:lvl5pPr>
          </a:lstStyle>
          <a:p>
            <a:pPr lvl="0"/>
            <a:r>
              <a:rPr lang="en-US" dirty="0"/>
              <a:t>Deutsche Bank Text Dark Grey 10pt</a:t>
            </a:r>
          </a:p>
        </p:txBody>
      </p:sp>
      <p:sp>
        <p:nvSpPr>
          <p:cNvPr id="26" name="Text Placeholder 2"/>
          <p:cNvSpPr>
            <a:spLocks noGrp="1"/>
          </p:cNvSpPr>
          <p:nvPr>
            <p:ph type="body" sz="quarter" idx="110" hasCustomPrompt="1"/>
          </p:nvPr>
        </p:nvSpPr>
        <p:spPr>
          <a:xfrm>
            <a:off x="5523247" y="3446655"/>
            <a:ext cx="3711241" cy="485266"/>
          </a:xfrm>
          <a:prstGeom prst="rect">
            <a:avLst/>
          </a:prstGeom>
        </p:spPr>
        <p:txBody>
          <a:bodyPr wrap="square" lIns="0" tIns="0" rIns="0" bIns="0"/>
          <a:lstStyle>
            <a:lvl1pPr marL="0" indent="0">
              <a:lnSpc>
                <a:spcPts val="1200"/>
              </a:lnSpc>
              <a:spcBef>
                <a:spcPts val="0"/>
              </a:spcBef>
              <a:buFontTx/>
              <a:buNone/>
              <a:defRPr sz="1000" baseline="0">
                <a:solidFill>
                  <a:schemeClr val="tx2"/>
                </a:solidFill>
                <a:latin typeface="Deutsche Bank Text" charset="0"/>
                <a:ea typeface="Deutsche Bank Text" charset="0"/>
                <a:cs typeface="Deutsche Bank Text" charset="0"/>
              </a:defRPr>
            </a:lvl1pPr>
            <a:lvl2pPr marL="455783" indent="0">
              <a:buFontTx/>
              <a:buNone/>
              <a:defRPr sz="1200">
                <a:solidFill>
                  <a:srgbClr val="4F5F64"/>
                </a:solidFill>
                <a:latin typeface="Deutsche Bank Text Beta" charset="0"/>
                <a:ea typeface="Deutsche Bank Text Beta" charset="0"/>
                <a:cs typeface="Deutsche Bank Text Beta" charset="0"/>
              </a:defRPr>
            </a:lvl2pPr>
            <a:lvl3pPr marL="911566" indent="0">
              <a:buNone/>
              <a:defRPr sz="1200">
                <a:solidFill>
                  <a:srgbClr val="4F5F64"/>
                </a:solidFill>
                <a:latin typeface="Deutsche Bank Text Beta" charset="0"/>
                <a:ea typeface="Deutsche Bank Text Beta" charset="0"/>
                <a:cs typeface="Deutsche Bank Text Beta" charset="0"/>
              </a:defRPr>
            </a:lvl3pPr>
            <a:lvl4pPr marL="1367348" indent="0">
              <a:buNone/>
              <a:defRPr sz="1200">
                <a:solidFill>
                  <a:srgbClr val="4F5F64"/>
                </a:solidFill>
                <a:latin typeface="Deutsche Bank Text Beta" charset="0"/>
                <a:ea typeface="Deutsche Bank Text Beta" charset="0"/>
                <a:cs typeface="Deutsche Bank Text Beta" charset="0"/>
              </a:defRPr>
            </a:lvl4pPr>
            <a:lvl5pPr marL="1823131" indent="0">
              <a:buNone/>
              <a:defRPr sz="1200">
                <a:solidFill>
                  <a:srgbClr val="4F5F64"/>
                </a:solidFill>
                <a:latin typeface="Deutsche Bank Text Beta" charset="0"/>
                <a:ea typeface="Deutsche Bank Text Beta" charset="0"/>
                <a:cs typeface="Deutsche Bank Text Beta" charset="0"/>
              </a:defRPr>
            </a:lvl5pPr>
          </a:lstStyle>
          <a:p>
            <a:pPr lvl="0"/>
            <a:r>
              <a:rPr lang="en-US" dirty="0"/>
              <a:t>Deutsche Bank Text Dark Grey 10pt</a:t>
            </a:r>
          </a:p>
        </p:txBody>
      </p:sp>
      <p:cxnSp>
        <p:nvCxnSpPr>
          <p:cNvPr id="27" name="Straight Connector 26"/>
          <p:cNvCxnSpPr/>
          <p:nvPr userDrawn="1"/>
        </p:nvCxnSpPr>
        <p:spPr>
          <a:xfrm>
            <a:off x="701675" y="4398216"/>
            <a:ext cx="0" cy="1806258"/>
          </a:xfrm>
          <a:prstGeom prst="line">
            <a:avLst/>
          </a:prstGeom>
          <a:ln>
            <a:solidFill>
              <a:schemeClr val="accent2"/>
            </a:solidFill>
          </a:ln>
        </p:spPr>
        <p:style>
          <a:lnRef idx="1">
            <a:schemeClr val="accent1"/>
          </a:lnRef>
          <a:fillRef idx="0">
            <a:schemeClr val="accent1"/>
          </a:fillRef>
          <a:effectRef idx="0">
            <a:schemeClr val="accent1"/>
          </a:effectRef>
          <a:fontRef idx="minor">
            <a:schemeClr val="tx1"/>
          </a:fontRef>
        </p:style>
      </p:cxnSp>
      <p:sp>
        <p:nvSpPr>
          <p:cNvPr id="28" name="Text Placeholder 2"/>
          <p:cNvSpPr>
            <a:spLocks noGrp="1"/>
          </p:cNvSpPr>
          <p:nvPr>
            <p:ph type="body" sz="quarter" idx="111" hasCustomPrompt="1"/>
          </p:nvPr>
        </p:nvSpPr>
        <p:spPr>
          <a:xfrm>
            <a:off x="806784" y="4398216"/>
            <a:ext cx="3674729" cy="498666"/>
          </a:xfrm>
          <a:prstGeom prst="rect">
            <a:avLst/>
          </a:prstGeom>
        </p:spPr>
        <p:txBody>
          <a:bodyPr wrap="square" lIns="0" tIns="0" rIns="0" bIns="0"/>
          <a:lstStyle>
            <a:lvl1pPr marL="0" marR="0" indent="0" algn="l" defTabSz="911565" rtl="0" eaLnBrk="1" fontAlgn="auto" latinLnBrk="0" hangingPunct="1">
              <a:lnSpc>
                <a:spcPts val="1400"/>
              </a:lnSpc>
              <a:spcBef>
                <a:spcPts val="0"/>
              </a:spcBef>
              <a:spcAft>
                <a:spcPts val="0"/>
              </a:spcAft>
              <a:buClrTx/>
              <a:buSzTx/>
              <a:buFontTx/>
              <a:buNone/>
              <a:tabLst/>
              <a:defRPr sz="1200">
                <a:solidFill>
                  <a:schemeClr val="tx1"/>
                </a:solidFill>
                <a:latin typeface="Deutsche Bank Text" charset="0"/>
                <a:ea typeface="Deutsche Bank Text" charset="0"/>
                <a:cs typeface="Deutsche Bank Text" charset="0"/>
              </a:defRPr>
            </a:lvl1pPr>
            <a:lvl2pPr marL="455783" indent="0">
              <a:buFontTx/>
              <a:buNone/>
              <a:defRPr sz="1200">
                <a:solidFill>
                  <a:srgbClr val="4F5F64"/>
                </a:solidFill>
                <a:latin typeface="Deutsche Bank Text Beta" charset="0"/>
                <a:ea typeface="Deutsche Bank Text Beta" charset="0"/>
                <a:cs typeface="Deutsche Bank Text Beta" charset="0"/>
              </a:defRPr>
            </a:lvl2pPr>
            <a:lvl3pPr marL="911566" indent="0">
              <a:buNone/>
              <a:defRPr sz="1200">
                <a:solidFill>
                  <a:srgbClr val="4F5F64"/>
                </a:solidFill>
                <a:latin typeface="Deutsche Bank Text Beta" charset="0"/>
                <a:ea typeface="Deutsche Bank Text Beta" charset="0"/>
                <a:cs typeface="Deutsche Bank Text Beta" charset="0"/>
              </a:defRPr>
            </a:lvl3pPr>
            <a:lvl4pPr marL="1367348" indent="0">
              <a:buNone/>
              <a:defRPr sz="1200">
                <a:solidFill>
                  <a:srgbClr val="4F5F64"/>
                </a:solidFill>
                <a:latin typeface="Deutsche Bank Text Beta" charset="0"/>
                <a:ea typeface="Deutsche Bank Text Beta" charset="0"/>
                <a:cs typeface="Deutsche Bank Text Beta" charset="0"/>
              </a:defRPr>
            </a:lvl4pPr>
            <a:lvl5pPr marL="1823131" indent="0">
              <a:buNone/>
              <a:defRPr sz="1200">
                <a:solidFill>
                  <a:srgbClr val="4F5F64"/>
                </a:solidFill>
                <a:latin typeface="Deutsche Bank Text Beta" charset="0"/>
                <a:ea typeface="Deutsche Bank Text Beta" charset="0"/>
                <a:cs typeface="Deutsche Bank Text Beta" charset="0"/>
              </a:defRPr>
            </a:lvl5pPr>
          </a:lstStyle>
          <a:p>
            <a:pPr lvl="0"/>
            <a:r>
              <a:rPr lang="en-US" dirty="0"/>
              <a:t>Deutsche Bank Text Dark Blue 12pt</a:t>
            </a:r>
          </a:p>
        </p:txBody>
      </p:sp>
      <p:sp>
        <p:nvSpPr>
          <p:cNvPr id="29" name="Text Placeholder 2"/>
          <p:cNvSpPr>
            <a:spLocks noGrp="1"/>
          </p:cNvSpPr>
          <p:nvPr>
            <p:ph type="body" sz="quarter" idx="112" hasCustomPrompt="1"/>
          </p:nvPr>
        </p:nvSpPr>
        <p:spPr>
          <a:xfrm>
            <a:off x="806784" y="4976727"/>
            <a:ext cx="3674729" cy="651673"/>
          </a:xfrm>
          <a:prstGeom prst="rect">
            <a:avLst/>
          </a:prstGeom>
        </p:spPr>
        <p:txBody>
          <a:bodyPr wrap="square" lIns="0" tIns="0" rIns="0" bIns="0"/>
          <a:lstStyle>
            <a:lvl1pPr marL="0" indent="0">
              <a:lnSpc>
                <a:spcPts val="1200"/>
              </a:lnSpc>
              <a:spcBef>
                <a:spcPts val="0"/>
              </a:spcBef>
              <a:buFontTx/>
              <a:buNone/>
              <a:defRPr sz="1000" baseline="0">
                <a:solidFill>
                  <a:schemeClr val="tx2"/>
                </a:solidFill>
                <a:latin typeface="Deutsche Bank Text" charset="0"/>
                <a:ea typeface="Deutsche Bank Text" charset="0"/>
                <a:cs typeface="Deutsche Bank Text" charset="0"/>
              </a:defRPr>
            </a:lvl1pPr>
            <a:lvl2pPr marL="455783" indent="0">
              <a:buFontTx/>
              <a:buNone/>
              <a:defRPr sz="1200">
                <a:solidFill>
                  <a:srgbClr val="4F5F64"/>
                </a:solidFill>
                <a:latin typeface="Deutsche Bank Text Beta" charset="0"/>
                <a:ea typeface="Deutsche Bank Text Beta" charset="0"/>
                <a:cs typeface="Deutsche Bank Text Beta" charset="0"/>
              </a:defRPr>
            </a:lvl2pPr>
            <a:lvl3pPr marL="911566" indent="0">
              <a:buNone/>
              <a:defRPr sz="1200">
                <a:solidFill>
                  <a:srgbClr val="4F5F64"/>
                </a:solidFill>
                <a:latin typeface="Deutsche Bank Text Beta" charset="0"/>
                <a:ea typeface="Deutsche Bank Text Beta" charset="0"/>
                <a:cs typeface="Deutsche Bank Text Beta" charset="0"/>
              </a:defRPr>
            </a:lvl3pPr>
            <a:lvl4pPr marL="1367348" indent="0">
              <a:buNone/>
              <a:defRPr sz="1200">
                <a:solidFill>
                  <a:srgbClr val="4F5F64"/>
                </a:solidFill>
                <a:latin typeface="Deutsche Bank Text Beta" charset="0"/>
                <a:ea typeface="Deutsche Bank Text Beta" charset="0"/>
                <a:cs typeface="Deutsche Bank Text Beta" charset="0"/>
              </a:defRPr>
            </a:lvl4pPr>
            <a:lvl5pPr marL="1823131" indent="0">
              <a:buNone/>
              <a:defRPr sz="1200">
                <a:solidFill>
                  <a:srgbClr val="4F5F64"/>
                </a:solidFill>
                <a:latin typeface="Deutsche Bank Text Beta" charset="0"/>
                <a:ea typeface="Deutsche Bank Text Beta" charset="0"/>
                <a:cs typeface="Deutsche Bank Text Beta" charset="0"/>
              </a:defRPr>
            </a:lvl5pPr>
          </a:lstStyle>
          <a:p>
            <a:pPr lvl="0"/>
            <a:r>
              <a:rPr lang="en-US" dirty="0"/>
              <a:t>Deutsche Bank Text Dark Grey 10pt</a:t>
            </a:r>
          </a:p>
        </p:txBody>
      </p:sp>
      <p:sp>
        <p:nvSpPr>
          <p:cNvPr id="30" name="Text Placeholder 2"/>
          <p:cNvSpPr>
            <a:spLocks noGrp="1"/>
          </p:cNvSpPr>
          <p:nvPr>
            <p:ph type="body" sz="quarter" idx="113" hasCustomPrompt="1"/>
          </p:nvPr>
        </p:nvSpPr>
        <p:spPr>
          <a:xfrm>
            <a:off x="806784" y="5719208"/>
            <a:ext cx="3674729" cy="485266"/>
          </a:xfrm>
          <a:prstGeom prst="rect">
            <a:avLst/>
          </a:prstGeom>
        </p:spPr>
        <p:txBody>
          <a:bodyPr wrap="square" lIns="0" tIns="0" rIns="0" bIns="0"/>
          <a:lstStyle>
            <a:lvl1pPr marL="0" indent="0">
              <a:lnSpc>
                <a:spcPts val="1200"/>
              </a:lnSpc>
              <a:spcBef>
                <a:spcPts val="0"/>
              </a:spcBef>
              <a:buFontTx/>
              <a:buNone/>
              <a:defRPr sz="1000" baseline="0">
                <a:solidFill>
                  <a:schemeClr val="tx2"/>
                </a:solidFill>
                <a:latin typeface="Deutsche Bank Text" charset="0"/>
                <a:ea typeface="Deutsche Bank Text" charset="0"/>
                <a:cs typeface="Deutsche Bank Text" charset="0"/>
              </a:defRPr>
            </a:lvl1pPr>
            <a:lvl2pPr marL="455783" indent="0">
              <a:buFontTx/>
              <a:buNone/>
              <a:defRPr sz="1200">
                <a:solidFill>
                  <a:srgbClr val="4F5F64"/>
                </a:solidFill>
                <a:latin typeface="Deutsche Bank Text Beta" charset="0"/>
                <a:ea typeface="Deutsche Bank Text Beta" charset="0"/>
                <a:cs typeface="Deutsche Bank Text Beta" charset="0"/>
              </a:defRPr>
            </a:lvl2pPr>
            <a:lvl3pPr marL="911566" indent="0">
              <a:buNone/>
              <a:defRPr sz="1200">
                <a:solidFill>
                  <a:srgbClr val="4F5F64"/>
                </a:solidFill>
                <a:latin typeface="Deutsche Bank Text Beta" charset="0"/>
                <a:ea typeface="Deutsche Bank Text Beta" charset="0"/>
                <a:cs typeface="Deutsche Bank Text Beta" charset="0"/>
              </a:defRPr>
            </a:lvl3pPr>
            <a:lvl4pPr marL="1367348" indent="0">
              <a:buNone/>
              <a:defRPr sz="1200">
                <a:solidFill>
                  <a:srgbClr val="4F5F64"/>
                </a:solidFill>
                <a:latin typeface="Deutsche Bank Text Beta" charset="0"/>
                <a:ea typeface="Deutsche Bank Text Beta" charset="0"/>
                <a:cs typeface="Deutsche Bank Text Beta" charset="0"/>
              </a:defRPr>
            </a:lvl4pPr>
            <a:lvl5pPr marL="1823131" indent="0">
              <a:buNone/>
              <a:defRPr sz="1200">
                <a:solidFill>
                  <a:srgbClr val="4F5F64"/>
                </a:solidFill>
                <a:latin typeface="Deutsche Bank Text Beta" charset="0"/>
                <a:ea typeface="Deutsche Bank Text Beta" charset="0"/>
                <a:cs typeface="Deutsche Bank Text Beta" charset="0"/>
              </a:defRPr>
            </a:lvl5pPr>
          </a:lstStyle>
          <a:p>
            <a:pPr lvl="0"/>
            <a:r>
              <a:rPr lang="en-US" dirty="0"/>
              <a:t>Deutsche Bank Text Dark Grey 10pt</a:t>
            </a:r>
          </a:p>
        </p:txBody>
      </p:sp>
      <p:cxnSp>
        <p:nvCxnSpPr>
          <p:cNvPr id="31" name="Straight Connector 30"/>
          <p:cNvCxnSpPr/>
          <p:nvPr userDrawn="1"/>
        </p:nvCxnSpPr>
        <p:spPr>
          <a:xfrm>
            <a:off x="5418138" y="4398216"/>
            <a:ext cx="0" cy="1806258"/>
          </a:xfrm>
          <a:prstGeom prst="line">
            <a:avLst/>
          </a:prstGeom>
          <a:ln>
            <a:solidFill>
              <a:schemeClr val="accent2"/>
            </a:solidFill>
          </a:ln>
        </p:spPr>
        <p:style>
          <a:lnRef idx="1">
            <a:schemeClr val="accent1"/>
          </a:lnRef>
          <a:fillRef idx="0">
            <a:schemeClr val="accent1"/>
          </a:fillRef>
          <a:effectRef idx="0">
            <a:schemeClr val="accent1"/>
          </a:effectRef>
          <a:fontRef idx="minor">
            <a:schemeClr val="tx1"/>
          </a:fontRef>
        </p:style>
      </p:cxnSp>
      <p:sp>
        <p:nvSpPr>
          <p:cNvPr id="32" name="Text Placeholder 2"/>
          <p:cNvSpPr>
            <a:spLocks noGrp="1"/>
          </p:cNvSpPr>
          <p:nvPr>
            <p:ph type="body" sz="quarter" idx="114" hasCustomPrompt="1"/>
          </p:nvPr>
        </p:nvSpPr>
        <p:spPr>
          <a:xfrm>
            <a:off x="5523247" y="4398216"/>
            <a:ext cx="3711241" cy="498666"/>
          </a:xfrm>
          <a:prstGeom prst="rect">
            <a:avLst/>
          </a:prstGeom>
        </p:spPr>
        <p:txBody>
          <a:bodyPr wrap="square" lIns="0" tIns="0" rIns="0" bIns="0"/>
          <a:lstStyle>
            <a:lvl1pPr marL="0" indent="0">
              <a:lnSpc>
                <a:spcPts val="1400"/>
              </a:lnSpc>
              <a:spcBef>
                <a:spcPts val="0"/>
              </a:spcBef>
              <a:buFontTx/>
              <a:buNone/>
              <a:defRPr sz="1200">
                <a:solidFill>
                  <a:schemeClr val="tx1"/>
                </a:solidFill>
                <a:latin typeface="Deutsche Bank Text" charset="0"/>
                <a:ea typeface="Deutsche Bank Text" charset="0"/>
                <a:cs typeface="Deutsche Bank Text" charset="0"/>
              </a:defRPr>
            </a:lvl1pPr>
            <a:lvl2pPr marL="455783" indent="0">
              <a:buFontTx/>
              <a:buNone/>
              <a:defRPr sz="1200">
                <a:solidFill>
                  <a:srgbClr val="4F5F64"/>
                </a:solidFill>
                <a:latin typeface="Deutsche Bank Text Beta" charset="0"/>
                <a:ea typeface="Deutsche Bank Text Beta" charset="0"/>
                <a:cs typeface="Deutsche Bank Text Beta" charset="0"/>
              </a:defRPr>
            </a:lvl2pPr>
            <a:lvl3pPr marL="911566" indent="0">
              <a:buNone/>
              <a:defRPr sz="1200">
                <a:solidFill>
                  <a:srgbClr val="4F5F64"/>
                </a:solidFill>
                <a:latin typeface="Deutsche Bank Text Beta" charset="0"/>
                <a:ea typeface="Deutsche Bank Text Beta" charset="0"/>
                <a:cs typeface="Deutsche Bank Text Beta" charset="0"/>
              </a:defRPr>
            </a:lvl3pPr>
            <a:lvl4pPr marL="1367348" indent="0">
              <a:buNone/>
              <a:defRPr sz="1200">
                <a:solidFill>
                  <a:srgbClr val="4F5F64"/>
                </a:solidFill>
                <a:latin typeface="Deutsche Bank Text Beta" charset="0"/>
                <a:ea typeface="Deutsche Bank Text Beta" charset="0"/>
                <a:cs typeface="Deutsche Bank Text Beta" charset="0"/>
              </a:defRPr>
            </a:lvl4pPr>
            <a:lvl5pPr marL="1823131" indent="0">
              <a:buNone/>
              <a:defRPr sz="1200">
                <a:solidFill>
                  <a:srgbClr val="4F5F64"/>
                </a:solidFill>
                <a:latin typeface="Deutsche Bank Text Beta" charset="0"/>
                <a:ea typeface="Deutsche Bank Text Beta" charset="0"/>
                <a:cs typeface="Deutsche Bank Text Beta" charset="0"/>
              </a:defRPr>
            </a:lvl5pPr>
          </a:lstStyle>
          <a:p>
            <a:pPr lvl="0"/>
            <a:r>
              <a:rPr lang="en-US" dirty="0"/>
              <a:t>Deutsche Bank Text Dark Blue 12pt</a:t>
            </a:r>
          </a:p>
        </p:txBody>
      </p:sp>
      <p:sp>
        <p:nvSpPr>
          <p:cNvPr id="33" name="Text Placeholder 2"/>
          <p:cNvSpPr>
            <a:spLocks noGrp="1"/>
          </p:cNvSpPr>
          <p:nvPr>
            <p:ph type="body" sz="quarter" idx="115" hasCustomPrompt="1"/>
          </p:nvPr>
        </p:nvSpPr>
        <p:spPr>
          <a:xfrm>
            <a:off x="5523247" y="4976727"/>
            <a:ext cx="3711241" cy="651673"/>
          </a:xfrm>
          <a:prstGeom prst="rect">
            <a:avLst/>
          </a:prstGeom>
        </p:spPr>
        <p:txBody>
          <a:bodyPr wrap="square" lIns="0" tIns="0" rIns="0" bIns="0"/>
          <a:lstStyle>
            <a:lvl1pPr marL="0" indent="0">
              <a:lnSpc>
                <a:spcPts val="1200"/>
              </a:lnSpc>
              <a:spcBef>
                <a:spcPts val="0"/>
              </a:spcBef>
              <a:buFontTx/>
              <a:buNone/>
              <a:defRPr sz="1000" baseline="0">
                <a:solidFill>
                  <a:schemeClr val="tx2"/>
                </a:solidFill>
                <a:latin typeface="Deutsche Bank Text" charset="0"/>
                <a:ea typeface="Deutsche Bank Text" charset="0"/>
                <a:cs typeface="Deutsche Bank Text" charset="0"/>
              </a:defRPr>
            </a:lvl1pPr>
            <a:lvl2pPr marL="455783" indent="0">
              <a:buFontTx/>
              <a:buNone/>
              <a:defRPr sz="1200">
                <a:solidFill>
                  <a:srgbClr val="4F5F64"/>
                </a:solidFill>
                <a:latin typeface="Deutsche Bank Text Beta" charset="0"/>
                <a:ea typeface="Deutsche Bank Text Beta" charset="0"/>
                <a:cs typeface="Deutsche Bank Text Beta" charset="0"/>
              </a:defRPr>
            </a:lvl2pPr>
            <a:lvl3pPr marL="911566" indent="0">
              <a:buNone/>
              <a:defRPr sz="1200">
                <a:solidFill>
                  <a:srgbClr val="4F5F64"/>
                </a:solidFill>
                <a:latin typeface="Deutsche Bank Text Beta" charset="0"/>
                <a:ea typeface="Deutsche Bank Text Beta" charset="0"/>
                <a:cs typeface="Deutsche Bank Text Beta" charset="0"/>
              </a:defRPr>
            </a:lvl3pPr>
            <a:lvl4pPr marL="1367348" indent="0">
              <a:buNone/>
              <a:defRPr sz="1200">
                <a:solidFill>
                  <a:srgbClr val="4F5F64"/>
                </a:solidFill>
                <a:latin typeface="Deutsche Bank Text Beta" charset="0"/>
                <a:ea typeface="Deutsche Bank Text Beta" charset="0"/>
                <a:cs typeface="Deutsche Bank Text Beta" charset="0"/>
              </a:defRPr>
            </a:lvl4pPr>
            <a:lvl5pPr marL="1823131" indent="0">
              <a:buNone/>
              <a:defRPr sz="1200">
                <a:solidFill>
                  <a:srgbClr val="4F5F64"/>
                </a:solidFill>
                <a:latin typeface="Deutsche Bank Text Beta" charset="0"/>
                <a:ea typeface="Deutsche Bank Text Beta" charset="0"/>
                <a:cs typeface="Deutsche Bank Text Beta" charset="0"/>
              </a:defRPr>
            </a:lvl5pPr>
          </a:lstStyle>
          <a:p>
            <a:pPr lvl="0"/>
            <a:r>
              <a:rPr lang="en-US" dirty="0"/>
              <a:t>Deutsche Bank Text Dark Grey 10pt</a:t>
            </a:r>
          </a:p>
        </p:txBody>
      </p:sp>
      <p:sp>
        <p:nvSpPr>
          <p:cNvPr id="34" name="Text Placeholder 2"/>
          <p:cNvSpPr>
            <a:spLocks noGrp="1"/>
          </p:cNvSpPr>
          <p:nvPr>
            <p:ph type="body" sz="quarter" idx="116" hasCustomPrompt="1"/>
          </p:nvPr>
        </p:nvSpPr>
        <p:spPr>
          <a:xfrm>
            <a:off x="5523247" y="5719208"/>
            <a:ext cx="3711241" cy="485266"/>
          </a:xfrm>
          <a:prstGeom prst="rect">
            <a:avLst/>
          </a:prstGeom>
        </p:spPr>
        <p:txBody>
          <a:bodyPr wrap="square" lIns="0" tIns="0" rIns="0" bIns="0"/>
          <a:lstStyle>
            <a:lvl1pPr marL="0" indent="0">
              <a:lnSpc>
                <a:spcPts val="1200"/>
              </a:lnSpc>
              <a:spcBef>
                <a:spcPts val="0"/>
              </a:spcBef>
              <a:buFontTx/>
              <a:buNone/>
              <a:defRPr sz="1000" baseline="0">
                <a:solidFill>
                  <a:schemeClr val="tx2"/>
                </a:solidFill>
                <a:latin typeface="Deutsche Bank Text" charset="0"/>
                <a:ea typeface="Deutsche Bank Text" charset="0"/>
                <a:cs typeface="Deutsche Bank Text" charset="0"/>
              </a:defRPr>
            </a:lvl1pPr>
            <a:lvl2pPr marL="455783" indent="0">
              <a:buFontTx/>
              <a:buNone/>
              <a:defRPr sz="1200">
                <a:solidFill>
                  <a:srgbClr val="4F5F64"/>
                </a:solidFill>
                <a:latin typeface="Deutsche Bank Text Beta" charset="0"/>
                <a:ea typeface="Deutsche Bank Text Beta" charset="0"/>
                <a:cs typeface="Deutsche Bank Text Beta" charset="0"/>
              </a:defRPr>
            </a:lvl2pPr>
            <a:lvl3pPr marL="911566" indent="0">
              <a:buNone/>
              <a:defRPr sz="1200">
                <a:solidFill>
                  <a:srgbClr val="4F5F64"/>
                </a:solidFill>
                <a:latin typeface="Deutsche Bank Text Beta" charset="0"/>
                <a:ea typeface="Deutsche Bank Text Beta" charset="0"/>
                <a:cs typeface="Deutsche Bank Text Beta" charset="0"/>
              </a:defRPr>
            </a:lvl3pPr>
            <a:lvl4pPr marL="1367348" indent="0">
              <a:buNone/>
              <a:defRPr sz="1200">
                <a:solidFill>
                  <a:srgbClr val="4F5F64"/>
                </a:solidFill>
                <a:latin typeface="Deutsche Bank Text Beta" charset="0"/>
                <a:ea typeface="Deutsche Bank Text Beta" charset="0"/>
                <a:cs typeface="Deutsche Bank Text Beta" charset="0"/>
              </a:defRPr>
            </a:lvl4pPr>
            <a:lvl5pPr marL="1823131" indent="0">
              <a:buNone/>
              <a:defRPr sz="1200">
                <a:solidFill>
                  <a:srgbClr val="4F5F64"/>
                </a:solidFill>
                <a:latin typeface="Deutsche Bank Text Beta" charset="0"/>
                <a:ea typeface="Deutsche Bank Text Beta" charset="0"/>
                <a:cs typeface="Deutsche Bank Text Beta" charset="0"/>
              </a:defRPr>
            </a:lvl5pPr>
          </a:lstStyle>
          <a:p>
            <a:pPr lvl="0"/>
            <a:r>
              <a:rPr lang="en-US" dirty="0"/>
              <a:t>Deutsche Bank Text Dark Grey 10pt</a:t>
            </a:r>
          </a:p>
        </p:txBody>
      </p:sp>
    </p:spTree>
    <p:extLst>
      <p:ext uri="{BB962C8B-B14F-4D97-AF65-F5344CB8AC3E}">
        <p14:creationId xmlns:p14="http://schemas.microsoft.com/office/powerpoint/2010/main" val="3581549652"/>
      </p:ext>
    </p:extLst>
  </p:cSld>
  <p:clrMapOvr>
    <a:masterClrMapping/>
  </p:clrMapOvr>
</p:sldLayout>
</file>

<file path=ppt/slideLayouts/slideLayout182.xml><?xml version="1.0" encoding="utf-8"?>
<p:sldLayout xmlns:a="http://schemas.openxmlformats.org/drawingml/2006/main" xmlns:r="http://schemas.openxmlformats.org/officeDocument/2006/relationships" xmlns:p="http://schemas.openxmlformats.org/presentationml/2006/main" preserve="1" userDrawn="1">
  <p:cSld name="50_Custom Layout">
    <p:spTree>
      <p:nvGrpSpPr>
        <p:cNvPr id="1" name=""/>
        <p:cNvGrpSpPr/>
        <p:nvPr/>
      </p:nvGrpSpPr>
      <p:grpSpPr>
        <a:xfrm>
          <a:off x="0" y="0"/>
          <a:ext cx="0" cy="0"/>
          <a:chOff x="0" y="0"/>
          <a:chExt cx="0" cy="0"/>
        </a:xfrm>
      </p:grpSpPr>
      <p:sp>
        <p:nvSpPr>
          <p:cNvPr id="3" name="Text Placeholder 2"/>
          <p:cNvSpPr>
            <a:spLocks noGrp="1"/>
          </p:cNvSpPr>
          <p:nvPr>
            <p:ph type="body" sz="quarter" idx="62" hasCustomPrompt="1"/>
          </p:nvPr>
        </p:nvSpPr>
        <p:spPr>
          <a:xfrm>
            <a:off x="701675" y="441325"/>
            <a:ext cx="2728091" cy="155645"/>
          </a:xfrm>
          <a:prstGeom prst="rect">
            <a:avLst/>
          </a:prstGeom>
        </p:spPr>
        <p:txBody>
          <a:bodyPr lIns="0" tIns="0" rIns="0" bIns="0"/>
          <a:lstStyle>
            <a:lvl1pPr marL="0" indent="0">
              <a:buNone/>
              <a:defRPr sz="997" b="0" i="0" baseline="0">
                <a:solidFill>
                  <a:schemeClr val="accent2"/>
                </a:solidFill>
                <a:latin typeface="Deutsche Bank Text" charset="0"/>
                <a:ea typeface="Deutsche Bank Text" charset="0"/>
                <a:cs typeface="Deutsche Bank Text" charset="0"/>
              </a:defRPr>
            </a:lvl1pPr>
            <a:lvl2pPr marL="455783" indent="0">
              <a:buNone/>
              <a:defRPr/>
            </a:lvl2pPr>
            <a:lvl3pPr marL="911565" indent="0">
              <a:buNone/>
              <a:defRPr/>
            </a:lvl3pPr>
            <a:lvl4pPr marL="1367348" indent="0">
              <a:buNone/>
              <a:defRPr/>
            </a:lvl4pPr>
            <a:lvl5pPr marL="1823131" indent="0">
              <a:buNone/>
              <a:defRPr/>
            </a:lvl5pPr>
          </a:lstStyle>
          <a:p>
            <a:pPr lvl="0"/>
            <a:r>
              <a:rPr lang="en-US" dirty="0"/>
              <a:t>Deutsche Bank Text Orange 10pt</a:t>
            </a:r>
          </a:p>
        </p:txBody>
      </p:sp>
      <p:sp>
        <p:nvSpPr>
          <p:cNvPr id="4" name="Text Placeholder 5"/>
          <p:cNvSpPr>
            <a:spLocks noGrp="1"/>
          </p:cNvSpPr>
          <p:nvPr>
            <p:ph type="body" sz="quarter" idx="63" hasCustomPrompt="1"/>
          </p:nvPr>
        </p:nvSpPr>
        <p:spPr>
          <a:xfrm>
            <a:off x="701674" y="824430"/>
            <a:ext cx="8532813" cy="478908"/>
          </a:xfrm>
          <a:prstGeom prst="rect">
            <a:avLst/>
          </a:prstGeom>
        </p:spPr>
        <p:txBody>
          <a:bodyPr lIns="0" tIns="0" rIns="0" bIns="0"/>
          <a:lstStyle>
            <a:lvl1pPr marL="0" indent="0">
              <a:lnSpc>
                <a:spcPts val="4000"/>
              </a:lnSpc>
              <a:spcBef>
                <a:spcPts val="0"/>
              </a:spcBef>
              <a:buNone/>
              <a:defRPr sz="3600" baseline="0">
                <a:solidFill>
                  <a:schemeClr val="tx1"/>
                </a:solidFill>
                <a:latin typeface="Deutsche Bank Display" charset="0"/>
                <a:ea typeface="Deutsche Bank Display" charset="0"/>
                <a:cs typeface="Deutsche Bank Display" charset="0"/>
              </a:defRPr>
            </a:lvl1pPr>
            <a:lvl2pPr marL="455783" indent="0">
              <a:buNone/>
              <a:defRPr sz="3600">
                <a:latin typeface="Deutsche Bank Display Beta" charset="0"/>
                <a:ea typeface="Deutsche Bank Display Beta" charset="0"/>
                <a:cs typeface="Deutsche Bank Display Beta" charset="0"/>
              </a:defRPr>
            </a:lvl2pPr>
            <a:lvl3pPr marL="911566" indent="0">
              <a:buNone/>
              <a:defRPr sz="3600">
                <a:latin typeface="Deutsche Bank Display Beta" charset="0"/>
                <a:ea typeface="Deutsche Bank Display Beta" charset="0"/>
                <a:cs typeface="Deutsche Bank Display Beta" charset="0"/>
              </a:defRPr>
            </a:lvl3pPr>
            <a:lvl4pPr marL="1367348" indent="0">
              <a:buNone/>
              <a:defRPr sz="3600">
                <a:latin typeface="Deutsche Bank Display Beta" charset="0"/>
                <a:ea typeface="Deutsche Bank Display Beta" charset="0"/>
                <a:cs typeface="Deutsche Bank Display Beta" charset="0"/>
              </a:defRPr>
            </a:lvl4pPr>
            <a:lvl5pPr marL="1823131" indent="0">
              <a:buNone/>
              <a:defRPr sz="3600">
                <a:latin typeface="Deutsche Bank Display Beta" charset="0"/>
                <a:ea typeface="Deutsche Bank Display Beta" charset="0"/>
                <a:cs typeface="Deutsche Bank Display Beta" charset="0"/>
              </a:defRPr>
            </a:lvl5pPr>
          </a:lstStyle>
          <a:p>
            <a:pPr lvl="0"/>
            <a:r>
              <a:rPr lang="en-US" dirty="0"/>
              <a:t>Deutsche Bank Display Dark Blue 36pt</a:t>
            </a:r>
          </a:p>
        </p:txBody>
      </p:sp>
      <p:sp>
        <p:nvSpPr>
          <p:cNvPr id="6" name="Picture Placeholder 5"/>
          <p:cNvSpPr>
            <a:spLocks noGrp="1"/>
          </p:cNvSpPr>
          <p:nvPr>
            <p:ph type="pic" sz="quarter" idx="73"/>
          </p:nvPr>
        </p:nvSpPr>
        <p:spPr>
          <a:xfrm>
            <a:off x="701675" y="2087563"/>
            <a:ext cx="2195513" cy="2559939"/>
          </a:xfrm>
          <a:prstGeom prst="rect">
            <a:avLst/>
          </a:prstGeom>
          <a:solidFill>
            <a:srgbClr val="E6EAE9"/>
          </a:solidFill>
        </p:spPr>
        <p:txBody>
          <a:bodyPr/>
          <a:lstStyle>
            <a:lvl1pPr>
              <a:defRPr sz="1200">
                <a:solidFill>
                  <a:schemeClr val="tx2"/>
                </a:solidFill>
                <a:latin typeface="Deutsche Bank Text" charset="0"/>
                <a:ea typeface="Deutsche Bank Text" charset="0"/>
                <a:cs typeface="Deutsche Bank Text" charset="0"/>
              </a:defRPr>
            </a:lvl1pPr>
          </a:lstStyle>
          <a:p>
            <a:endParaRPr dirty="0"/>
          </a:p>
        </p:txBody>
      </p:sp>
      <p:sp>
        <p:nvSpPr>
          <p:cNvPr id="8" name="Text Placeholder 6"/>
          <p:cNvSpPr>
            <a:spLocks noGrp="1"/>
          </p:cNvSpPr>
          <p:nvPr>
            <p:ph type="body" sz="quarter" idx="72" hasCustomPrompt="1"/>
          </p:nvPr>
        </p:nvSpPr>
        <p:spPr>
          <a:xfrm>
            <a:off x="702650" y="6764338"/>
            <a:ext cx="9324000" cy="268287"/>
          </a:xfrm>
          <a:prstGeom prst="rect">
            <a:avLst/>
          </a:prstGeom>
        </p:spPr>
        <p:txBody>
          <a:bodyPr lIns="0" tIns="0" rIns="0" bIns="0" anchor="b"/>
          <a:lstStyle>
            <a:lvl1pPr marL="0" indent="0">
              <a:lnSpc>
                <a:spcPts val="800"/>
              </a:lnSpc>
              <a:spcBef>
                <a:spcPts val="0"/>
              </a:spcBef>
              <a:buNone/>
              <a:defRPr sz="800">
                <a:solidFill>
                  <a:schemeClr val="tx2"/>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8pt</a:t>
            </a:r>
          </a:p>
        </p:txBody>
      </p:sp>
    </p:spTree>
    <p:extLst>
      <p:ext uri="{BB962C8B-B14F-4D97-AF65-F5344CB8AC3E}">
        <p14:creationId xmlns:p14="http://schemas.microsoft.com/office/powerpoint/2010/main" val="774377607"/>
      </p:ext>
    </p:extLst>
  </p:cSld>
  <p:clrMapOvr>
    <a:masterClrMapping/>
  </p:clrMapOvr>
</p:sldLayout>
</file>

<file path=ppt/slideLayouts/slideLayout183.xml><?xml version="1.0" encoding="utf-8"?>
<p:sldLayout xmlns:a="http://schemas.openxmlformats.org/drawingml/2006/main" xmlns:r="http://schemas.openxmlformats.org/officeDocument/2006/relationships" xmlns:p="http://schemas.openxmlformats.org/presentationml/2006/main" preserve="1" userDrawn="1">
  <p:cSld name="64_Custom Layout">
    <p:spTree>
      <p:nvGrpSpPr>
        <p:cNvPr id="1" name=""/>
        <p:cNvGrpSpPr/>
        <p:nvPr/>
      </p:nvGrpSpPr>
      <p:grpSpPr>
        <a:xfrm>
          <a:off x="0" y="0"/>
          <a:ext cx="0" cy="0"/>
          <a:chOff x="0" y="0"/>
          <a:chExt cx="0" cy="0"/>
        </a:xfrm>
      </p:grpSpPr>
      <p:sp>
        <p:nvSpPr>
          <p:cNvPr id="5" name="Text Placeholder 4"/>
          <p:cNvSpPr>
            <a:spLocks noGrp="1"/>
          </p:cNvSpPr>
          <p:nvPr>
            <p:ph type="body" sz="quarter" idx="75" hasCustomPrompt="1"/>
          </p:nvPr>
        </p:nvSpPr>
        <p:spPr>
          <a:xfrm>
            <a:off x="701675" y="2087563"/>
            <a:ext cx="2339975" cy="304800"/>
          </a:xfrm>
          <a:prstGeom prst="rect">
            <a:avLst/>
          </a:prstGeom>
        </p:spPr>
        <p:txBody>
          <a:bodyPr lIns="0" tIns="0" rIns="0" bIns="0"/>
          <a:lstStyle>
            <a:lvl1pPr marL="0" indent="0">
              <a:buNone/>
              <a:defRPr sz="2600">
                <a:solidFill>
                  <a:schemeClr val="tx1"/>
                </a:solidFill>
                <a:latin typeface="Deutsche Bank Display" charset="0"/>
                <a:ea typeface="Deutsche Bank Display" charset="0"/>
                <a:cs typeface="Deutsche Bank Display" charset="0"/>
              </a:defRPr>
            </a:lvl1pPr>
          </a:lstStyle>
          <a:p>
            <a:pPr lvl="0"/>
            <a:r>
              <a:rPr lang="en-US" dirty="0"/>
              <a:t>DB Display</a:t>
            </a:r>
          </a:p>
        </p:txBody>
      </p:sp>
      <p:sp>
        <p:nvSpPr>
          <p:cNvPr id="3" name="Text Placeholder 2"/>
          <p:cNvSpPr>
            <a:spLocks noGrp="1"/>
          </p:cNvSpPr>
          <p:nvPr>
            <p:ph type="body" sz="quarter" idx="62" hasCustomPrompt="1"/>
          </p:nvPr>
        </p:nvSpPr>
        <p:spPr>
          <a:xfrm>
            <a:off x="701675" y="441325"/>
            <a:ext cx="2728091" cy="155645"/>
          </a:xfrm>
          <a:prstGeom prst="rect">
            <a:avLst/>
          </a:prstGeom>
        </p:spPr>
        <p:txBody>
          <a:bodyPr lIns="0" tIns="0" rIns="0" bIns="0"/>
          <a:lstStyle>
            <a:lvl1pPr marL="0" indent="0">
              <a:buNone/>
              <a:defRPr sz="997" b="0" i="0" baseline="0">
                <a:solidFill>
                  <a:schemeClr val="accent2"/>
                </a:solidFill>
                <a:latin typeface="Deutsche Bank Text" charset="0"/>
                <a:ea typeface="Deutsche Bank Text" charset="0"/>
                <a:cs typeface="Deutsche Bank Text" charset="0"/>
              </a:defRPr>
            </a:lvl1pPr>
            <a:lvl2pPr marL="455783" indent="0">
              <a:buNone/>
              <a:defRPr/>
            </a:lvl2pPr>
            <a:lvl3pPr marL="911565" indent="0">
              <a:buNone/>
              <a:defRPr/>
            </a:lvl3pPr>
            <a:lvl4pPr marL="1367348" indent="0">
              <a:buNone/>
              <a:defRPr/>
            </a:lvl4pPr>
            <a:lvl5pPr marL="1823131" indent="0">
              <a:buNone/>
              <a:defRPr/>
            </a:lvl5pPr>
          </a:lstStyle>
          <a:p>
            <a:pPr lvl="0"/>
            <a:r>
              <a:rPr lang="en-US" dirty="0"/>
              <a:t>Deutsche Bank Text Orange 10pt</a:t>
            </a:r>
          </a:p>
        </p:txBody>
      </p:sp>
      <p:sp>
        <p:nvSpPr>
          <p:cNvPr id="4" name="Text Placeholder 5"/>
          <p:cNvSpPr>
            <a:spLocks noGrp="1"/>
          </p:cNvSpPr>
          <p:nvPr>
            <p:ph type="body" sz="quarter" idx="63" hasCustomPrompt="1"/>
          </p:nvPr>
        </p:nvSpPr>
        <p:spPr>
          <a:xfrm>
            <a:off x="701674" y="824430"/>
            <a:ext cx="8532813" cy="478908"/>
          </a:xfrm>
          <a:prstGeom prst="rect">
            <a:avLst/>
          </a:prstGeom>
        </p:spPr>
        <p:txBody>
          <a:bodyPr lIns="0" tIns="0" rIns="0" bIns="0"/>
          <a:lstStyle>
            <a:lvl1pPr marL="0" indent="0">
              <a:lnSpc>
                <a:spcPts val="4000"/>
              </a:lnSpc>
              <a:spcBef>
                <a:spcPts val="0"/>
              </a:spcBef>
              <a:buNone/>
              <a:defRPr sz="3600" baseline="0">
                <a:solidFill>
                  <a:schemeClr val="tx1"/>
                </a:solidFill>
                <a:latin typeface="Deutsche Bank Display" charset="0"/>
                <a:ea typeface="Deutsche Bank Display" charset="0"/>
                <a:cs typeface="Deutsche Bank Display" charset="0"/>
              </a:defRPr>
            </a:lvl1pPr>
            <a:lvl2pPr marL="455783" indent="0">
              <a:buNone/>
              <a:defRPr sz="3600">
                <a:latin typeface="Deutsche Bank Display Beta" charset="0"/>
                <a:ea typeface="Deutsche Bank Display Beta" charset="0"/>
                <a:cs typeface="Deutsche Bank Display Beta" charset="0"/>
              </a:defRPr>
            </a:lvl2pPr>
            <a:lvl3pPr marL="911566" indent="0">
              <a:buNone/>
              <a:defRPr sz="3600">
                <a:latin typeface="Deutsche Bank Display Beta" charset="0"/>
                <a:ea typeface="Deutsche Bank Display Beta" charset="0"/>
                <a:cs typeface="Deutsche Bank Display Beta" charset="0"/>
              </a:defRPr>
            </a:lvl3pPr>
            <a:lvl4pPr marL="1367348" indent="0">
              <a:buNone/>
              <a:defRPr sz="3600">
                <a:latin typeface="Deutsche Bank Display Beta" charset="0"/>
                <a:ea typeface="Deutsche Bank Display Beta" charset="0"/>
                <a:cs typeface="Deutsche Bank Display Beta" charset="0"/>
              </a:defRPr>
            </a:lvl4pPr>
            <a:lvl5pPr marL="1823131" indent="0">
              <a:buNone/>
              <a:defRPr sz="3600">
                <a:latin typeface="Deutsche Bank Display Beta" charset="0"/>
                <a:ea typeface="Deutsche Bank Display Beta" charset="0"/>
                <a:cs typeface="Deutsche Bank Display Beta" charset="0"/>
              </a:defRPr>
            </a:lvl5pPr>
          </a:lstStyle>
          <a:p>
            <a:pPr lvl="0"/>
            <a:r>
              <a:rPr lang="en-US" dirty="0"/>
              <a:t>Deutsche Bank Display Dark Blue 36pt</a:t>
            </a:r>
          </a:p>
        </p:txBody>
      </p:sp>
      <p:sp>
        <p:nvSpPr>
          <p:cNvPr id="7" name="Text Placeholder 7"/>
          <p:cNvSpPr>
            <a:spLocks noGrp="1"/>
          </p:cNvSpPr>
          <p:nvPr>
            <p:ph type="body" sz="quarter" idx="74" hasCustomPrompt="1"/>
          </p:nvPr>
        </p:nvSpPr>
        <p:spPr>
          <a:xfrm>
            <a:off x="3833813" y="2087563"/>
            <a:ext cx="4608512" cy="4321175"/>
          </a:xfrm>
          <a:prstGeom prst="rect">
            <a:avLst/>
          </a:prstGeom>
        </p:spPr>
        <p:txBody>
          <a:bodyPr lIns="0" tIns="0" rIns="0" bIns="0"/>
          <a:lstStyle>
            <a:lvl1pPr marL="0" indent="0">
              <a:lnSpc>
                <a:spcPct val="100000"/>
              </a:lnSpc>
              <a:spcBef>
                <a:spcPts val="0"/>
              </a:spcBef>
              <a:spcAft>
                <a:spcPts val="1200"/>
              </a:spcAft>
              <a:buNone/>
              <a:defRPr sz="1000" baseline="0">
                <a:solidFill>
                  <a:schemeClr val="tx2"/>
                </a:solidFill>
                <a:latin typeface="Deutsche Bank Text" charset="0"/>
                <a:ea typeface="Deutsche Bank Text" charset="0"/>
                <a:cs typeface="Deutsche Bank Text" charset="0"/>
              </a:defRPr>
            </a:lvl1pPr>
            <a:lvl2pPr marL="455783" indent="0">
              <a:buNone/>
              <a:defRPr sz="1000">
                <a:solidFill>
                  <a:srgbClr val="A7A8AA"/>
                </a:solidFill>
                <a:latin typeface="Deutsche Bank Text Beta" charset="0"/>
                <a:ea typeface="Deutsche Bank Text Beta" charset="0"/>
                <a:cs typeface="Deutsche Bank Text Beta" charset="0"/>
              </a:defRPr>
            </a:lvl2pPr>
            <a:lvl3pPr marL="911566" indent="0">
              <a:buNone/>
              <a:defRPr sz="1000">
                <a:solidFill>
                  <a:srgbClr val="A7A8AA"/>
                </a:solidFill>
                <a:latin typeface="Deutsche Bank Text Beta" charset="0"/>
                <a:ea typeface="Deutsche Bank Text Beta" charset="0"/>
                <a:cs typeface="Deutsche Bank Text Beta" charset="0"/>
              </a:defRPr>
            </a:lvl3pPr>
            <a:lvl4pPr marL="1367348" indent="0">
              <a:buNone/>
              <a:defRPr sz="1000">
                <a:solidFill>
                  <a:srgbClr val="A7A8AA"/>
                </a:solidFill>
                <a:latin typeface="Deutsche Bank Text Beta" charset="0"/>
                <a:ea typeface="Deutsche Bank Text Beta" charset="0"/>
                <a:cs typeface="Deutsche Bank Text Beta" charset="0"/>
              </a:defRPr>
            </a:lvl4pPr>
            <a:lvl5pPr marL="1823131" indent="0">
              <a:buNone/>
              <a:defRPr sz="1000">
                <a:solidFill>
                  <a:srgbClr val="A7A8AA"/>
                </a:solidFill>
                <a:latin typeface="Deutsche Bank Text Beta" charset="0"/>
                <a:ea typeface="Deutsche Bank Text Beta" charset="0"/>
                <a:cs typeface="Deutsche Bank Text Beta" charset="0"/>
              </a:defRPr>
            </a:lvl5pPr>
          </a:lstStyle>
          <a:p>
            <a:pPr lvl="0"/>
            <a:r>
              <a:rPr lang="en-US" dirty="0"/>
              <a:t>Deutsche Bank Text Dark Grey 10pt</a:t>
            </a:r>
          </a:p>
        </p:txBody>
      </p:sp>
      <p:sp>
        <p:nvSpPr>
          <p:cNvPr id="11" name="Text Placeholder 6"/>
          <p:cNvSpPr>
            <a:spLocks noGrp="1"/>
          </p:cNvSpPr>
          <p:nvPr>
            <p:ph type="body" sz="quarter" idx="72" hasCustomPrompt="1"/>
          </p:nvPr>
        </p:nvSpPr>
        <p:spPr>
          <a:xfrm>
            <a:off x="702650" y="6764338"/>
            <a:ext cx="9324000" cy="268287"/>
          </a:xfrm>
          <a:prstGeom prst="rect">
            <a:avLst/>
          </a:prstGeom>
        </p:spPr>
        <p:txBody>
          <a:bodyPr lIns="0" tIns="0" rIns="0" bIns="0" anchor="b"/>
          <a:lstStyle>
            <a:lvl1pPr marL="0" indent="0">
              <a:lnSpc>
                <a:spcPts val="800"/>
              </a:lnSpc>
              <a:spcBef>
                <a:spcPts val="0"/>
              </a:spcBef>
              <a:buNone/>
              <a:defRPr sz="800">
                <a:solidFill>
                  <a:schemeClr val="tx2"/>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8pt</a:t>
            </a:r>
          </a:p>
        </p:txBody>
      </p:sp>
      <p:sp>
        <p:nvSpPr>
          <p:cNvPr id="10" name="Text Placeholder 4"/>
          <p:cNvSpPr>
            <a:spLocks noGrp="1"/>
          </p:cNvSpPr>
          <p:nvPr>
            <p:ph type="body" sz="quarter" idx="76" hasCustomPrompt="1"/>
          </p:nvPr>
        </p:nvSpPr>
        <p:spPr>
          <a:xfrm>
            <a:off x="701675" y="2514711"/>
            <a:ext cx="2195513" cy="430887"/>
          </a:xfrm>
          <a:prstGeom prst="rect">
            <a:avLst/>
          </a:prstGeom>
        </p:spPr>
        <p:txBody>
          <a:bodyPr lIns="0" tIns="0" rIns="0" bIns="0">
            <a:spAutoFit/>
          </a:bodyPr>
          <a:lstStyle>
            <a:lvl1pPr marL="0" indent="0">
              <a:lnSpc>
                <a:spcPct val="100000"/>
              </a:lnSpc>
              <a:spcBef>
                <a:spcPts val="0"/>
              </a:spcBef>
              <a:buNone/>
              <a:defRPr sz="1400" baseline="0">
                <a:solidFill>
                  <a:schemeClr val="tx1"/>
                </a:solidFill>
                <a:latin typeface="Deutsche Bank Text" charset="0"/>
                <a:ea typeface="Deutsche Bank Text" charset="0"/>
                <a:cs typeface="Deutsche Bank Text" charset="0"/>
              </a:defRPr>
            </a:lvl1pPr>
          </a:lstStyle>
          <a:p>
            <a:pPr lvl="0"/>
            <a:r>
              <a:rPr lang="en-US" dirty="0"/>
              <a:t>Deutsche Bank Text Dark Grey 14pt</a:t>
            </a:r>
          </a:p>
        </p:txBody>
      </p:sp>
      <p:sp>
        <p:nvSpPr>
          <p:cNvPr id="12" name="Text Placeholder 6"/>
          <p:cNvSpPr txBox="1">
            <a:spLocks/>
          </p:cNvSpPr>
          <p:nvPr userDrawn="1"/>
        </p:nvSpPr>
        <p:spPr>
          <a:xfrm>
            <a:off x="701674" y="3067946"/>
            <a:ext cx="2195514" cy="403225"/>
          </a:xfrm>
          <a:prstGeom prst="rect">
            <a:avLst/>
          </a:prstGeom>
        </p:spPr>
        <p:txBody>
          <a:bodyPr lIns="0" tIns="0" rIns="0" bIns="0"/>
          <a:lstStyle>
            <a:lvl1pPr marL="0" indent="0" algn="l" defTabSz="911565" rtl="0" eaLnBrk="1" latinLnBrk="0" hangingPunct="1">
              <a:lnSpc>
                <a:spcPts val="1400"/>
              </a:lnSpc>
              <a:spcBef>
                <a:spcPts val="0"/>
              </a:spcBef>
              <a:buFont typeface="Arial"/>
              <a:buNone/>
              <a:defRPr sz="1200" kern="1200" baseline="0">
                <a:solidFill>
                  <a:srgbClr val="001433"/>
                </a:solidFill>
                <a:latin typeface="Deutsche Bank Text Beta" charset="0"/>
                <a:ea typeface="Deutsche Bank Text Beta" charset="0"/>
                <a:cs typeface="Deutsche Bank Text Beta" charset="0"/>
              </a:defRPr>
            </a:lvl1pPr>
            <a:lvl2pPr marL="455783" indent="0" algn="l" defTabSz="911565" rtl="0" eaLnBrk="1" latinLnBrk="0" hangingPunct="1">
              <a:lnSpc>
                <a:spcPct val="90000"/>
              </a:lnSpc>
              <a:spcBef>
                <a:spcPts val="498"/>
              </a:spcBef>
              <a:buFont typeface="Arial"/>
              <a:buNone/>
              <a:defRPr sz="1000" kern="1200">
                <a:solidFill>
                  <a:schemeClr val="tx1"/>
                </a:solidFill>
                <a:latin typeface="Deutsche Bank Text Beta" charset="0"/>
                <a:ea typeface="Deutsche Bank Text Beta" charset="0"/>
                <a:cs typeface="Deutsche Bank Text Beta" charset="0"/>
              </a:defRPr>
            </a:lvl2pPr>
            <a:lvl3pPr marL="911566" indent="0" algn="l" defTabSz="911565" rtl="0" eaLnBrk="1" latinLnBrk="0" hangingPunct="1">
              <a:lnSpc>
                <a:spcPct val="90000"/>
              </a:lnSpc>
              <a:spcBef>
                <a:spcPts val="498"/>
              </a:spcBef>
              <a:buFont typeface="Arial"/>
              <a:buNone/>
              <a:defRPr sz="1000" kern="1200">
                <a:solidFill>
                  <a:schemeClr val="tx1"/>
                </a:solidFill>
                <a:latin typeface="Deutsche Bank Text Beta" charset="0"/>
                <a:ea typeface="Deutsche Bank Text Beta" charset="0"/>
                <a:cs typeface="Deutsche Bank Text Beta" charset="0"/>
              </a:defRPr>
            </a:lvl3pPr>
            <a:lvl4pPr marL="1367348" indent="0" algn="l" defTabSz="911565" rtl="0" eaLnBrk="1" latinLnBrk="0" hangingPunct="1">
              <a:lnSpc>
                <a:spcPct val="90000"/>
              </a:lnSpc>
              <a:spcBef>
                <a:spcPts val="498"/>
              </a:spcBef>
              <a:buFont typeface="Arial"/>
              <a:buNone/>
              <a:defRPr sz="1000" kern="1200">
                <a:solidFill>
                  <a:schemeClr val="tx1"/>
                </a:solidFill>
                <a:latin typeface="Deutsche Bank Text Beta" charset="0"/>
                <a:ea typeface="Deutsche Bank Text Beta" charset="0"/>
                <a:cs typeface="Deutsche Bank Text Beta" charset="0"/>
              </a:defRPr>
            </a:lvl4pPr>
            <a:lvl5pPr marL="1823131" indent="0" algn="l" defTabSz="911565" rtl="0" eaLnBrk="1" latinLnBrk="0" hangingPunct="1">
              <a:lnSpc>
                <a:spcPct val="90000"/>
              </a:lnSpc>
              <a:spcBef>
                <a:spcPts val="498"/>
              </a:spcBef>
              <a:buFont typeface="Arial"/>
              <a:buNone/>
              <a:defRPr sz="1000" kern="1200">
                <a:solidFill>
                  <a:schemeClr val="tx1"/>
                </a:solidFill>
                <a:latin typeface="Deutsche Bank Text Beta" charset="0"/>
                <a:ea typeface="Deutsche Bank Text Beta" charset="0"/>
                <a:cs typeface="Deutsche Bank Text Beta" charset="0"/>
              </a:defRPr>
            </a:lvl5pPr>
            <a:lvl6pPr marL="2506805" indent="-227891" algn="l" defTabSz="911565" rtl="0" eaLnBrk="1" latinLnBrk="0" hangingPunct="1">
              <a:lnSpc>
                <a:spcPct val="90000"/>
              </a:lnSpc>
              <a:spcBef>
                <a:spcPts val="498"/>
              </a:spcBef>
              <a:buFont typeface="Arial"/>
              <a:buChar char="•"/>
              <a:defRPr sz="1794" kern="1200">
                <a:solidFill>
                  <a:schemeClr val="tx1"/>
                </a:solidFill>
                <a:latin typeface="+mn-lt"/>
                <a:ea typeface="+mn-ea"/>
                <a:cs typeface="+mn-cs"/>
              </a:defRPr>
            </a:lvl6pPr>
            <a:lvl7pPr marL="2962587" indent="-227891" algn="l" defTabSz="911565" rtl="0" eaLnBrk="1" latinLnBrk="0" hangingPunct="1">
              <a:lnSpc>
                <a:spcPct val="90000"/>
              </a:lnSpc>
              <a:spcBef>
                <a:spcPts val="498"/>
              </a:spcBef>
              <a:buFont typeface="Arial"/>
              <a:buChar char="•"/>
              <a:defRPr sz="1794" kern="1200">
                <a:solidFill>
                  <a:schemeClr val="tx1"/>
                </a:solidFill>
                <a:latin typeface="+mn-lt"/>
                <a:ea typeface="+mn-ea"/>
                <a:cs typeface="+mn-cs"/>
              </a:defRPr>
            </a:lvl7pPr>
            <a:lvl8pPr marL="3418370" indent="-227891" algn="l" defTabSz="911565" rtl="0" eaLnBrk="1" latinLnBrk="0" hangingPunct="1">
              <a:lnSpc>
                <a:spcPct val="90000"/>
              </a:lnSpc>
              <a:spcBef>
                <a:spcPts val="498"/>
              </a:spcBef>
              <a:buFont typeface="Arial"/>
              <a:buChar char="•"/>
              <a:defRPr sz="1794" kern="1200">
                <a:solidFill>
                  <a:schemeClr val="tx1"/>
                </a:solidFill>
                <a:latin typeface="+mn-lt"/>
                <a:ea typeface="+mn-ea"/>
                <a:cs typeface="+mn-cs"/>
              </a:defRPr>
            </a:lvl8pPr>
            <a:lvl9pPr marL="3874153" indent="-227891" algn="l" defTabSz="911565" rtl="0" eaLnBrk="1" latinLnBrk="0" hangingPunct="1">
              <a:lnSpc>
                <a:spcPct val="90000"/>
              </a:lnSpc>
              <a:spcBef>
                <a:spcPts val="498"/>
              </a:spcBef>
              <a:buFont typeface="Arial"/>
              <a:buChar char="•"/>
              <a:defRPr sz="1794" kern="1200">
                <a:solidFill>
                  <a:schemeClr val="tx1"/>
                </a:solidFill>
                <a:latin typeface="+mn-lt"/>
                <a:ea typeface="+mn-ea"/>
                <a:cs typeface="+mn-cs"/>
              </a:defRPr>
            </a:lvl9pPr>
          </a:lstStyle>
          <a:p>
            <a:pPr>
              <a:lnSpc>
                <a:spcPct val="100000"/>
              </a:lnSpc>
              <a:spcBef>
                <a:spcPts val="400"/>
              </a:spcBef>
            </a:pPr>
            <a:r>
              <a:rPr lang="en-US" dirty="0">
                <a:solidFill>
                  <a:srgbClr val="535B61"/>
                </a:solidFill>
                <a:latin typeface="Deutsche Bank Text" charset="0"/>
                <a:ea typeface="Deutsche Bank Text" charset="0"/>
                <a:cs typeface="Deutsche Bank Text" charset="0"/>
              </a:rPr>
              <a:t>Deutsche Bank </a:t>
            </a:r>
            <a:br>
              <a:rPr lang="en-US" dirty="0">
                <a:solidFill>
                  <a:srgbClr val="535B61"/>
                </a:solidFill>
                <a:latin typeface="Deutsche Bank Text" charset="0"/>
                <a:ea typeface="Deutsche Bank Text" charset="0"/>
                <a:cs typeface="Deutsche Bank Text" charset="0"/>
              </a:rPr>
            </a:br>
            <a:r>
              <a:rPr lang="en-US" dirty="0">
                <a:solidFill>
                  <a:srgbClr val="535B61"/>
                </a:solidFill>
                <a:latin typeface="Deutsche Bank Text" charset="0"/>
                <a:ea typeface="Deutsche Bank Text" charset="0"/>
                <a:cs typeface="Deutsche Bank Text" charset="0"/>
              </a:rPr>
              <a:t>Wealth Management</a:t>
            </a:r>
          </a:p>
        </p:txBody>
      </p:sp>
    </p:spTree>
    <p:extLst>
      <p:ext uri="{BB962C8B-B14F-4D97-AF65-F5344CB8AC3E}">
        <p14:creationId xmlns:p14="http://schemas.microsoft.com/office/powerpoint/2010/main" val="1936604498"/>
      </p:ext>
    </p:extLst>
  </p:cSld>
  <p:clrMapOvr>
    <a:masterClrMapping/>
  </p:clrMapOvr>
</p:sldLayout>
</file>

<file path=ppt/slideLayouts/slideLayout184.xml><?xml version="1.0" encoding="utf-8"?>
<p:sldLayout xmlns:a="http://schemas.openxmlformats.org/drawingml/2006/main" xmlns:r="http://schemas.openxmlformats.org/officeDocument/2006/relationships" xmlns:p="http://schemas.openxmlformats.org/presentationml/2006/main" preserve="1" userDrawn="1">
  <p:cSld name="3_Title/Divider">
    <p:spTree>
      <p:nvGrpSpPr>
        <p:cNvPr id="1" name=""/>
        <p:cNvGrpSpPr/>
        <p:nvPr/>
      </p:nvGrpSpPr>
      <p:grpSpPr>
        <a:xfrm>
          <a:off x="0" y="0"/>
          <a:ext cx="0" cy="0"/>
          <a:chOff x="0" y="0"/>
          <a:chExt cx="0" cy="0"/>
        </a:xfrm>
      </p:grpSpPr>
      <p:pic>
        <p:nvPicPr>
          <p:cNvPr id="8" name="Picture 7"/>
          <p:cNvPicPr>
            <a:picLocks noChangeAspect="1"/>
          </p:cNvPicPr>
          <p:nvPr userDrawn="1"/>
        </p:nvPicPr>
        <p:blipFill rotWithShape="1">
          <a:blip r:embed="rId2">
            <a:extLst>
              <a:ext uri="{28A0092B-C50C-407E-A947-70E740481C1C}">
                <a14:useLocalDpi xmlns:a14="http://schemas.microsoft.com/office/drawing/2010/main" val="0"/>
              </a:ext>
            </a:extLst>
          </a:blip>
          <a:srcRect l="7048"/>
          <a:stretch/>
        </p:blipFill>
        <p:spPr>
          <a:xfrm>
            <a:off x="0" y="1727291"/>
            <a:ext cx="6065838" cy="5815584"/>
          </a:xfrm>
          <a:prstGeom prst="rect">
            <a:avLst/>
          </a:prstGeom>
        </p:spPr>
      </p:pic>
    </p:spTree>
    <p:extLst>
      <p:ext uri="{BB962C8B-B14F-4D97-AF65-F5344CB8AC3E}">
        <p14:creationId xmlns:p14="http://schemas.microsoft.com/office/powerpoint/2010/main" val="1632741939"/>
      </p:ext>
    </p:extLst>
  </p:cSld>
  <p:clrMapOvr>
    <a:masterClrMapping/>
  </p:clrMapOvr>
</p:sldLayout>
</file>

<file path=ppt/slideLayouts/slideLayout185.xml><?xml version="1.0" encoding="utf-8"?>
<p:sldLayout xmlns:a="http://schemas.openxmlformats.org/drawingml/2006/main" xmlns:r="http://schemas.openxmlformats.org/officeDocument/2006/relationships" xmlns:p="http://schemas.openxmlformats.org/presentationml/2006/main" userDrawn="1">
  <p:cSld name="2_Title/Divider">
    <p:spTree>
      <p:nvGrpSpPr>
        <p:cNvPr id="1" name=""/>
        <p:cNvGrpSpPr/>
        <p:nvPr/>
      </p:nvGrpSpPr>
      <p:grpSpPr>
        <a:xfrm>
          <a:off x="0" y="0"/>
          <a:ext cx="0" cy="0"/>
          <a:chOff x="0" y="0"/>
          <a:chExt cx="0" cy="0"/>
        </a:xfrm>
      </p:grpSpPr>
      <p:pic>
        <p:nvPicPr>
          <p:cNvPr id="9" name="Picture 8"/>
          <p:cNvPicPr>
            <a:picLocks noChangeAspect="1"/>
          </p:cNvPicPr>
          <p:nvPr userDrawn="1"/>
        </p:nvPicPr>
        <p:blipFill rotWithShape="1">
          <a:blip r:embed="rId2">
            <a:extLst>
              <a:ext uri="{28A0092B-C50C-407E-A947-70E740481C1C}">
                <a14:useLocalDpi xmlns:a14="http://schemas.microsoft.com/office/drawing/2010/main" val="0"/>
              </a:ext>
            </a:extLst>
          </a:blip>
          <a:srcRect l="7048"/>
          <a:stretch/>
        </p:blipFill>
        <p:spPr>
          <a:xfrm>
            <a:off x="0" y="1728971"/>
            <a:ext cx="6065838" cy="5815584"/>
          </a:xfrm>
          <a:prstGeom prst="rect">
            <a:avLst/>
          </a:prstGeom>
        </p:spPr>
      </p:pic>
      <p:sp>
        <p:nvSpPr>
          <p:cNvPr id="6" name="Text Placeholder 9"/>
          <p:cNvSpPr>
            <a:spLocks noGrp="1"/>
          </p:cNvSpPr>
          <p:nvPr>
            <p:ph type="body" sz="quarter" idx="10" hasCustomPrompt="1"/>
          </p:nvPr>
        </p:nvSpPr>
        <p:spPr>
          <a:xfrm>
            <a:off x="6470248" y="1970088"/>
            <a:ext cx="3556403" cy="893656"/>
          </a:xfrm>
          <a:prstGeom prst="rect">
            <a:avLst/>
          </a:prstGeom>
        </p:spPr>
        <p:txBody>
          <a:bodyPr lIns="0" tIns="0" rIns="0" bIns="0"/>
          <a:lstStyle>
            <a:lvl1pPr marL="0" indent="0">
              <a:buNone/>
              <a:defRPr sz="2600" baseline="0">
                <a:solidFill>
                  <a:schemeClr val="tx1"/>
                </a:solidFill>
                <a:latin typeface="Deutsche Bank Display" charset="0"/>
                <a:ea typeface="Deutsche Bank Display" charset="0"/>
                <a:cs typeface="Deutsche Bank Display" charset="0"/>
              </a:defRPr>
            </a:lvl1pPr>
            <a:lvl2pPr marL="503971" indent="0">
              <a:buNone/>
              <a:defRPr sz="2600">
                <a:solidFill>
                  <a:srgbClr val="00205B"/>
                </a:solidFill>
                <a:latin typeface="Deutsche Bank Display Beta" charset="0"/>
                <a:ea typeface="Deutsche Bank Display Beta" charset="0"/>
                <a:cs typeface="Deutsche Bank Display Beta" charset="0"/>
              </a:defRPr>
            </a:lvl2pPr>
            <a:lvl3pPr marL="1007943" indent="0">
              <a:buNone/>
              <a:defRPr sz="2600">
                <a:solidFill>
                  <a:srgbClr val="00205B"/>
                </a:solidFill>
                <a:latin typeface="Deutsche Bank Display Beta" charset="0"/>
                <a:ea typeface="Deutsche Bank Display Beta" charset="0"/>
                <a:cs typeface="Deutsche Bank Display Beta" charset="0"/>
              </a:defRPr>
            </a:lvl3pPr>
            <a:lvl4pPr marL="1511914" indent="0">
              <a:buNone/>
              <a:defRPr sz="2600">
                <a:solidFill>
                  <a:srgbClr val="00205B"/>
                </a:solidFill>
                <a:latin typeface="Deutsche Bank Display Beta" charset="0"/>
                <a:ea typeface="Deutsche Bank Display Beta" charset="0"/>
                <a:cs typeface="Deutsche Bank Display Beta" charset="0"/>
              </a:defRPr>
            </a:lvl4pPr>
            <a:lvl5pPr marL="2015886" indent="0">
              <a:buNone/>
              <a:defRPr sz="2600">
                <a:solidFill>
                  <a:srgbClr val="00205B"/>
                </a:solidFill>
                <a:latin typeface="Deutsche Bank Display Beta" charset="0"/>
                <a:ea typeface="Deutsche Bank Display Beta" charset="0"/>
                <a:cs typeface="Deutsche Bank Display Beta" charset="0"/>
              </a:defRPr>
            </a:lvl5pPr>
          </a:lstStyle>
          <a:p>
            <a:pPr lvl="0"/>
            <a:r>
              <a:rPr lang="en-US" dirty="0"/>
              <a:t>Deutsche Bank Display Dark Blue 26pt</a:t>
            </a:r>
          </a:p>
        </p:txBody>
      </p:sp>
      <p:sp>
        <p:nvSpPr>
          <p:cNvPr id="7" name="Text Placeholder 9"/>
          <p:cNvSpPr>
            <a:spLocks noGrp="1"/>
          </p:cNvSpPr>
          <p:nvPr>
            <p:ph type="body" sz="quarter" idx="11" hasCustomPrompt="1"/>
          </p:nvPr>
        </p:nvSpPr>
        <p:spPr>
          <a:xfrm>
            <a:off x="6470248" y="2874377"/>
            <a:ext cx="3556403" cy="893656"/>
          </a:xfrm>
          <a:prstGeom prst="rect">
            <a:avLst/>
          </a:prstGeom>
        </p:spPr>
        <p:txBody>
          <a:bodyPr lIns="0" tIns="0" rIns="0" bIns="0"/>
          <a:lstStyle>
            <a:lvl1pPr marL="0" indent="0">
              <a:buNone/>
              <a:defRPr sz="1600" b="0" i="0">
                <a:solidFill>
                  <a:schemeClr val="accent2"/>
                </a:solidFill>
                <a:latin typeface="Deutsche Bank Text" charset="0"/>
                <a:ea typeface="Deutsche Bank Text" charset="0"/>
                <a:cs typeface="Deutsche Bank Text" charset="0"/>
              </a:defRPr>
            </a:lvl1pPr>
            <a:lvl2pPr marL="503971" indent="0">
              <a:buNone/>
              <a:defRPr sz="2600">
                <a:solidFill>
                  <a:srgbClr val="00205B"/>
                </a:solidFill>
                <a:latin typeface="Deutsche Bank Display Beta" charset="0"/>
                <a:ea typeface="Deutsche Bank Display Beta" charset="0"/>
                <a:cs typeface="Deutsche Bank Display Beta" charset="0"/>
              </a:defRPr>
            </a:lvl2pPr>
            <a:lvl3pPr marL="1007943" indent="0">
              <a:buNone/>
              <a:defRPr sz="2600">
                <a:solidFill>
                  <a:srgbClr val="00205B"/>
                </a:solidFill>
                <a:latin typeface="Deutsche Bank Display Beta" charset="0"/>
                <a:ea typeface="Deutsche Bank Display Beta" charset="0"/>
                <a:cs typeface="Deutsche Bank Display Beta" charset="0"/>
              </a:defRPr>
            </a:lvl3pPr>
            <a:lvl4pPr marL="1511914" indent="0">
              <a:buNone/>
              <a:defRPr sz="2600">
                <a:solidFill>
                  <a:srgbClr val="00205B"/>
                </a:solidFill>
                <a:latin typeface="Deutsche Bank Display Beta" charset="0"/>
                <a:ea typeface="Deutsche Bank Display Beta" charset="0"/>
                <a:cs typeface="Deutsche Bank Display Beta" charset="0"/>
              </a:defRPr>
            </a:lvl4pPr>
            <a:lvl5pPr marL="2015886" indent="0">
              <a:buNone/>
              <a:defRPr sz="2600">
                <a:solidFill>
                  <a:srgbClr val="00205B"/>
                </a:solidFill>
                <a:latin typeface="Deutsche Bank Display Beta" charset="0"/>
                <a:ea typeface="Deutsche Bank Display Beta" charset="0"/>
                <a:cs typeface="Deutsche Bank Display Beta" charset="0"/>
              </a:defRPr>
            </a:lvl5pPr>
          </a:lstStyle>
          <a:p>
            <a:pPr lvl="0"/>
            <a:r>
              <a:rPr lang="en-US" dirty="0"/>
              <a:t>Deutsche Bank Text Orange 16pt</a:t>
            </a:r>
          </a:p>
        </p:txBody>
      </p:sp>
      <p:sp>
        <p:nvSpPr>
          <p:cNvPr id="5" name="Text Placeholder 9"/>
          <p:cNvSpPr>
            <a:spLocks noGrp="1"/>
          </p:cNvSpPr>
          <p:nvPr>
            <p:ph type="body" sz="quarter" idx="12" hasCustomPrompt="1"/>
          </p:nvPr>
        </p:nvSpPr>
        <p:spPr>
          <a:xfrm>
            <a:off x="6611974" y="5079048"/>
            <a:ext cx="3435793" cy="893656"/>
          </a:xfrm>
          <a:prstGeom prst="rect">
            <a:avLst/>
          </a:prstGeom>
        </p:spPr>
        <p:txBody>
          <a:bodyPr lIns="0" tIns="0" rIns="0" bIns="0" anchor="b"/>
          <a:lstStyle>
            <a:lvl1pPr marL="0" indent="0">
              <a:buNone/>
              <a:defRPr sz="1000" baseline="0">
                <a:solidFill>
                  <a:schemeClr val="tx2"/>
                </a:solidFill>
                <a:latin typeface="Deutsche Bank Text" charset="0"/>
                <a:ea typeface="Deutsche Bank Text" charset="0"/>
                <a:cs typeface="Deutsche Bank Text" charset="0"/>
              </a:defRPr>
            </a:lvl1pPr>
            <a:lvl2pPr marL="503971" indent="0">
              <a:buNone/>
              <a:defRPr sz="2600">
                <a:solidFill>
                  <a:srgbClr val="00205B"/>
                </a:solidFill>
                <a:latin typeface="Deutsche Bank Display Beta" charset="0"/>
                <a:ea typeface="Deutsche Bank Display Beta" charset="0"/>
                <a:cs typeface="Deutsche Bank Display Beta" charset="0"/>
              </a:defRPr>
            </a:lvl2pPr>
            <a:lvl3pPr marL="1007943" indent="0">
              <a:buNone/>
              <a:defRPr sz="2600">
                <a:solidFill>
                  <a:srgbClr val="00205B"/>
                </a:solidFill>
                <a:latin typeface="Deutsche Bank Display Beta" charset="0"/>
                <a:ea typeface="Deutsche Bank Display Beta" charset="0"/>
                <a:cs typeface="Deutsche Bank Display Beta" charset="0"/>
              </a:defRPr>
            </a:lvl3pPr>
            <a:lvl4pPr marL="1511914" indent="0">
              <a:buNone/>
              <a:defRPr sz="2600">
                <a:solidFill>
                  <a:srgbClr val="00205B"/>
                </a:solidFill>
                <a:latin typeface="Deutsche Bank Display Beta" charset="0"/>
                <a:ea typeface="Deutsche Bank Display Beta" charset="0"/>
                <a:cs typeface="Deutsche Bank Display Beta" charset="0"/>
              </a:defRPr>
            </a:lvl4pPr>
            <a:lvl5pPr marL="2015886" indent="0">
              <a:buNone/>
              <a:defRPr sz="2600">
                <a:solidFill>
                  <a:srgbClr val="00205B"/>
                </a:solidFill>
                <a:latin typeface="Deutsche Bank Display Beta" charset="0"/>
                <a:ea typeface="Deutsche Bank Display Beta" charset="0"/>
                <a:cs typeface="Deutsche Bank Display Beta" charset="0"/>
              </a:defRPr>
            </a:lvl5pPr>
          </a:lstStyle>
          <a:p>
            <a:pPr lvl="0"/>
            <a:r>
              <a:rPr lang="en-US" dirty="0"/>
              <a:t>Deutsche Bank Text Dark Grey 10pt</a:t>
            </a:r>
          </a:p>
        </p:txBody>
      </p:sp>
    </p:spTree>
    <p:extLst>
      <p:ext uri="{BB962C8B-B14F-4D97-AF65-F5344CB8AC3E}">
        <p14:creationId xmlns:p14="http://schemas.microsoft.com/office/powerpoint/2010/main" val="1221327856"/>
      </p:ext>
    </p:extLst>
  </p:cSld>
  <p:clrMapOvr>
    <a:masterClrMapping/>
  </p:clrMapOvr>
</p:sldLayout>
</file>

<file path=ppt/slideLayouts/slideLayout186.xml><?xml version="1.0" encoding="utf-8"?>
<p:sldLayout xmlns:a="http://schemas.openxmlformats.org/drawingml/2006/main" xmlns:r="http://schemas.openxmlformats.org/officeDocument/2006/relationships" xmlns:p="http://schemas.openxmlformats.org/presentationml/2006/main" preserve="1" userDrawn="1">
  <p:cSld name="Custom Layout">
    <p:spTree>
      <p:nvGrpSpPr>
        <p:cNvPr id="1" name=""/>
        <p:cNvGrpSpPr/>
        <p:nvPr/>
      </p:nvGrpSpPr>
      <p:grpSpPr>
        <a:xfrm>
          <a:off x="0" y="0"/>
          <a:ext cx="0" cy="0"/>
          <a:chOff x="0" y="0"/>
          <a:chExt cx="0" cy="0"/>
        </a:xfrm>
      </p:grpSpPr>
      <p:pic>
        <p:nvPicPr>
          <p:cNvPr id="3" name="Picture 2"/>
          <p:cNvPicPr>
            <a:picLocks noChangeAspect="1"/>
          </p:cNvPicPr>
          <p:nvPr userDrawn="1"/>
        </p:nvPicPr>
        <p:blipFill rotWithShape="1">
          <a:blip r:embed="rId2">
            <a:extLst>
              <a:ext uri="{28A0092B-C50C-407E-A947-70E740481C1C}">
                <a14:useLocalDpi xmlns:a14="http://schemas.microsoft.com/office/drawing/2010/main" val="0"/>
              </a:ext>
            </a:extLst>
          </a:blip>
          <a:srcRect l="7048"/>
          <a:stretch/>
        </p:blipFill>
        <p:spPr>
          <a:xfrm>
            <a:off x="0" y="1727291"/>
            <a:ext cx="6065838" cy="5815584"/>
          </a:xfrm>
          <a:prstGeom prst="rect">
            <a:avLst/>
          </a:prstGeom>
        </p:spPr>
      </p:pic>
    </p:spTree>
    <p:extLst>
      <p:ext uri="{BB962C8B-B14F-4D97-AF65-F5344CB8AC3E}">
        <p14:creationId xmlns:p14="http://schemas.microsoft.com/office/powerpoint/2010/main" val="270648820"/>
      </p:ext>
    </p:extLst>
  </p:cSld>
  <p:clrMapOvr>
    <a:masterClrMapping/>
  </p:clrMapOvr>
</p:sldLayout>
</file>

<file path=ppt/slideLayouts/slideLayout187.xml><?xml version="1.0" encoding="utf-8"?>
<p:sldLayout xmlns:a="http://schemas.openxmlformats.org/drawingml/2006/main" xmlns:r="http://schemas.openxmlformats.org/officeDocument/2006/relationships" xmlns:p="http://schemas.openxmlformats.org/presentationml/2006/main" preserve="1" userDrawn="1">
  <p:cSld name="1_Custom Layout">
    <p:spTree>
      <p:nvGrpSpPr>
        <p:cNvPr id="1" name=""/>
        <p:cNvGrpSpPr/>
        <p:nvPr/>
      </p:nvGrpSpPr>
      <p:grpSpPr>
        <a:xfrm>
          <a:off x="0" y="0"/>
          <a:ext cx="0" cy="0"/>
          <a:chOff x="0" y="0"/>
          <a:chExt cx="0" cy="0"/>
        </a:xfrm>
      </p:grpSpPr>
      <p:pic>
        <p:nvPicPr>
          <p:cNvPr id="9" name="Picture 8"/>
          <p:cNvPicPr>
            <a:picLocks noChangeAspect="1"/>
          </p:cNvPicPr>
          <p:nvPr userDrawn="1"/>
        </p:nvPicPr>
        <p:blipFill rotWithShape="1">
          <a:blip r:embed="rId2">
            <a:extLst>
              <a:ext uri="{28A0092B-C50C-407E-A947-70E740481C1C}">
                <a14:useLocalDpi xmlns:a14="http://schemas.microsoft.com/office/drawing/2010/main" val="0"/>
              </a:ext>
            </a:extLst>
          </a:blip>
          <a:srcRect l="7048"/>
          <a:stretch/>
        </p:blipFill>
        <p:spPr>
          <a:xfrm>
            <a:off x="0" y="1728971"/>
            <a:ext cx="6065838" cy="5815584"/>
          </a:xfrm>
          <a:prstGeom prst="rect">
            <a:avLst/>
          </a:prstGeom>
        </p:spPr>
      </p:pic>
      <p:sp>
        <p:nvSpPr>
          <p:cNvPr id="10" name="Text Placeholder 9"/>
          <p:cNvSpPr>
            <a:spLocks noGrp="1"/>
          </p:cNvSpPr>
          <p:nvPr>
            <p:ph type="body" sz="quarter" idx="10" hasCustomPrompt="1"/>
          </p:nvPr>
        </p:nvSpPr>
        <p:spPr>
          <a:xfrm>
            <a:off x="6470248" y="1970088"/>
            <a:ext cx="3556403" cy="893656"/>
          </a:xfrm>
          <a:prstGeom prst="rect">
            <a:avLst/>
          </a:prstGeom>
        </p:spPr>
        <p:txBody>
          <a:bodyPr lIns="0" tIns="0" rIns="0" bIns="0"/>
          <a:lstStyle>
            <a:lvl1pPr marL="0" indent="0">
              <a:buNone/>
              <a:defRPr sz="2600" baseline="0">
                <a:solidFill>
                  <a:schemeClr val="tx1"/>
                </a:solidFill>
                <a:latin typeface="Deutsche Bank Display" charset="0"/>
                <a:ea typeface="Deutsche Bank Display" charset="0"/>
                <a:cs typeface="Deutsche Bank Display" charset="0"/>
              </a:defRPr>
            </a:lvl1pPr>
            <a:lvl2pPr marL="503971" indent="0">
              <a:buNone/>
              <a:defRPr sz="2600">
                <a:solidFill>
                  <a:srgbClr val="00205B"/>
                </a:solidFill>
                <a:latin typeface="Deutsche Bank Display Beta" charset="0"/>
                <a:ea typeface="Deutsche Bank Display Beta" charset="0"/>
                <a:cs typeface="Deutsche Bank Display Beta" charset="0"/>
              </a:defRPr>
            </a:lvl2pPr>
            <a:lvl3pPr marL="1007943" indent="0">
              <a:buNone/>
              <a:defRPr sz="2600">
                <a:solidFill>
                  <a:srgbClr val="00205B"/>
                </a:solidFill>
                <a:latin typeface="Deutsche Bank Display Beta" charset="0"/>
                <a:ea typeface="Deutsche Bank Display Beta" charset="0"/>
                <a:cs typeface="Deutsche Bank Display Beta" charset="0"/>
              </a:defRPr>
            </a:lvl3pPr>
            <a:lvl4pPr marL="1511914" indent="0">
              <a:buNone/>
              <a:defRPr sz="2600">
                <a:solidFill>
                  <a:srgbClr val="00205B"/>
                </a:solidFill>
                <a:latin typeface="Deutsche Bank Display Beta" charset="0"/>
                <a:ea typeface="Deutsche Bank Display Beta" charset="0"/>
                <a:cs typeface="Deutsche Bank Display Beta" charset="0"/>
              </a:defRPr>
            </a:lvl4pPr>
            <a:lvl5pPr marL="2015886" indent="0">
              <a:buNone/>
              <a:defRPr sz="2600">
                <a:solidFill>
                  <a:srgbClr val="00205B"/>
                </a:solidFill>
                <a:latin typeface="Deutsche Bank Display Beta" charset="0"/>
                <a:ea typeface="Deutsche Bank Display Beta" charset="0"/>
                <a:cs typeface="Deutsche Bank Display Beta" charset="0"/>
              </a:defRPr>
            </a:lvl5pPr>
          </a:lstStyle>
          <a:p>
            <a:pPr lvl="0"/>
            <a:r>
              <a:rPr lang="en-US" dirty="0"/>
              <a:t>Deutsche Bank Display Dark Blue 26pt</a:t>
            </a:r>
          </a:p>
        </p:txBody>
      </p:sp>
      <p:sp>
        <p:nvSpPr>
          <p:cNvPr id="11" name="Text Placeholder 9"/>
          <p:cNvSpPr>
            <a:spLocks noGrp="1"/>
          </p:cNvSpPr>
          <p:nvPr>
            <p:ph type="body" sz="quarter" idx="11" hasCustomPrompt="1"/>
          </p:nvPr>
        </p:nvSpPr>
        <p:spPr>
          <a:xfrm>
            <a:off x="6470248" y="2874377"/>
            <a:ext cx="3556403" cy="893656"/>
          </a:xfrm>
          <a:prstGeom prst="rect">
            <a:avLst/>
          </a:prstGeom>
        </p:spPr>
        <p:txBody>
          <a:bodyPr lIns="0" tIns="0" rIns="0" bIns="0"/>
          <a:lstStyle>
            <a:lvl1pPr marL="0" indent="0">
              <a:buNone/>
              <a:defRPr sz="1600" b="0" i="0">
                <a:solidFill>
                  <a:schemeClr val="accent2"/>
                </a:solidFill>
                <a:latin typeface="Deutsche Bank Text" charset="0"/>
                <a:ea typeface="Deutsche Bank Text" charset="0"/>
                <a:cs typeface="Deutsche Bank Text" charset="0"/>
              </a:defRPr>
            </a:lvl1pPr>
            <a:lvl2pPr marL="503971" indent="0">
              <a:buNone/>
              <a:defRPr sz="2600">
                <a:solidFill>
                  <a:srgbClr val="00205B"/>
                </a:solidFill>
                <a:latin typeface="Deutsche Bank Display Beta" charset="0"/>
                <a:ea typeface="Deutsche Bank Display Beta" charset="0"/>
                <a:cs typeface="Deutsche Bank Display Beta" charset="0"/>
              </a:defRPr>
            </a:lvl2pPr>
            <a:lvl3pPr marL="1007943" indent="0">
              <a:buNone/>
              <a:defRPr sz="2600">
                <a:solidFill>
                  <a:srgbClr val="00205B"/>
                </a:solidFill>
                <a:latin typeface="Deutsche Bank Display Beta" charset="0"/>
                <a:ea typeface="Deutsche Bank Display Beta" charset="0"/>
                <a:cs typeface="Deutsche Bank Display Beta" charset="0"/>
              </a:defRPr>
            </a:lvl3pPr>
            <a:lvl4pPr marL="1511914" indent="0">
              <a:buNone/>
              <a:defRPr sz="2600">
                <a:solidFill>
                  <a:srgbClr val="00205B"/>
                </a:solidFill>
                <a:latin typeface="Deutsche Bank Display Beta" charset="0"/>
                <a:ea typeface="Deutsche Bank Display Beta" charset="0"/>
                <a:cs typeface="Deutsche Bank Display Beta" charset="0"/>
              </a:defRPr>
            </a:lvl4pPr>
            <a:lvl5pPr marL="2015886" indent="0">
              <a:buNone/>
              <a:defRPr sz="2600">
                <a:solidFill>
                  <a:srgbClr val="00205B"/>
                </a:solidFill>
                <a:latin typeface="Deutsche Bank Display Beta" charset="0"/>
                <a:ea typeface="Deutsche Bank Display Beta" charset="0"/>
                <a:cs typeface="Deutsche Bank Display Beta" charset="0"/>
              </a:defRPr>
            </a:lvl5pPr>
          </a:lstStyle>
          <a:p>
            <a:pPr lvl="0"/>
            <a:r>
              <a:rPr lang="en-US" dirty="0"/>
              <a:t>Deutsche Bank Text Orange 16pt</a:t>
            </a:r>
          </a:p>
        </p:txBody>
      </p:sp>
      <p:sp>
        <p:nvSpPr>
          <p:cNvPr id="12" name="Text Placeholder 9"/>
          <p:cNvSpPr>
            <a:spLocks noGrp="1"/>
          </p:cNvSpPr>
          <p:nvPr>
            <p:ph type="body" sz="quarter" idx="12" hasCustomPrompt="1"/>
          </p:nvPr>
        </p:nvSpPr>
        <p:spPr>
          <a:xfrm>
            <a:off x="6611974" y="5079048"/>
            <a:ext cx="3435793" cy="893656"/>
          </a:xfrm>
          <a:prstGeom prst="rect">
            <a:avLst/>
          </a:prstGeom>
        </p:spPr>
        <p:txBody>
          <a:bodyPr lIns="0" tIns="0" rIns="0" bIns="0" anchor="b"/>
          <a:lstStyle>
            <a:lvl1pPr marL="0" indent="0">
              <a:buNone/>
              <a:defRPr sz="1000" baseline="0">
                <a:solidFill>
                  <a:schemeClr val="tx2"/>
                </a:solidFill>
                <a:latin typeface="Deutsche Bank Text" charset="0"/>
                <a:ea typeface="Deutsche Bank Text" charset="0"/>
                <a:cs typeface="Deutsche Bank Text" charset="0"/>
              </a:defRPr>
            </a:lvl1pPr>
            <a:lvl2pPr marL="503971" indent="0">
              <a:buNone/>
              <a:defRPr sz="2600">
                <a:solidFill>
                  <a:srgbClr val="00205B"/>
                </a:solidFill>
                <a:latin typeface="Deutsche Bank Display Beta" charset="0"/>
                <a:ea typeface="Deutsche Bank Display Beta" charset="0"/>
                <a:cs typeface="Deutsche Bank Display Beta" charset="0"/>
              </a:defRPr>
            </a:lvl2pPr>
            <a:lvl3pPr marL="1007943" indent="0">
              <a:buNone/>
              <a:defRPr sz="2600">
                <a:solidFill>
                  <a:srgbClr val="00205B"/>
                </a:solidFill>
                <a:latin typeface="Deutsche Bank Display Beta" charset="0"/>
                <a:ea typeface="Deutsche Bank Display Beta" charset="0"/>
                <a:cs typeface="Deutsche Bank Display Beta" charset="0"/>
              </a:defRPr>
            </a:lvl3pPr>
            <a:lvl4pPr marL="1511914" indent="0">
              <a:buNone/>
              <a:defRPr sz="2600">
                <a:solidFill>
                  <a:srgbClr val="00205B"/>
                </a:solidFill>
                <a:latin typeface="Deutsche Bank Display Beta" charset="0"/>
                <a:ea typeface="Deutsche Bank Display Beta" charset="0"/>
                <a:cs typeface="Deutsche Bank Display Beta" charset="0"/>
              </a:defRPr>
            </a:lvl4pPr>
            <a:lvl5pPr marL="2015886" indent="0">
              <a:buNone/>
              <a:defRPr sz="2600">
                <a:solidFill>
                  <a:srgbClr val="00205B"/>
                </a:solidFill>
                <a:latin typeface="Deutsche Bank Display Beta" charset="0"/>
                <a:ea typeface="Deutsche Bank Display Beta" charset="0"/>
                <a:cs typeface="Deutsche Bank Display Beta" charset="0"/>
              </a:defRPr>
            </a:lvl5pPr>
          </a:lstStyle>
          <a:p>
            <a:pPr lvl="0"/>
            <a:r>
              <a:rPr lang="en-US" dirty="0"/>
              <a:t>Deutsche Bank Text Dark Grey 10pt</a:t>
            </a:r>
          </a:p>
        </p:txBody>
      </p:sp>
    </p:spTree>
    <p:extLst>
      <p:ext uri="{BB962C8B-B14F-4D97-AF65-F5344CB8AC3E}">
        <p14:creationId xmlns:p14="http://schemas.microsoft.com/office/powerpoint/2010/main" val="3463613376"/>
      </p:ext>
    </p:extLst>
  </p:cSld>
  <p:clrMapOvr>
    <a:masterClrMapping/>
  </p:clrMapOvr>
</p:sldLayout>
</file>

<file path=ppt/slideLayouts/slideLayout188.xml><?xml version="1.0" encoding="utf-8"?>
<p:sldLayout xmlns:a="http://schemas.openxmlformats.org/drawingml/2006/main" xmlns:r="http://schemas.openxmlformats.org/officeDocument/2006/relationships" xmlns:p="http://schemas.openxmlformats.org/presentationml/2006/main" preserve="1" userDrawn="1">
  <p:cSld name="47_Custom Layout">
    <p:spTree>
      <p:nvGrpSpPr>
        <p:cNvPr id="1" name=""/>
        <p:cNvGrpSpPr/>
        <p:nvPr/>
      </p:nvGrpSpPr>
      <p:grpSpPr>
        <a:xfrm>
          <a:off x="0" y="0"/>
          <a:ext cx="0" cy="0"/>
          <a:chOff x="0" y="0"/>
          <a:chExt cx="0" cy="0"/>
        </a:xfrm>
      </p:grpSpPr>
      <p:sp>
        <p:nvSpPr>
          <p:cNvPr id="3" name="Text Placeholder 2"/>
          <p:cNvSpPr>
            <a:spLocks noGrp="1"/>
          </p:cNvSpPr>
          <p:nvPr>
            <p:ph type="body" sz="quarter" idx="62" hasCustomPrompt="1"/>
          </p:nvPr>
        </p:nvSpPr>
        <p:spPr>
          <a:xfrm>
            <a:off x="701675" y="441325"/>
            <a:ext cx="3060700" cy="173038"/>
          </a:xfrm>
          <a:prstGeom prst="rect">
            <a:avLst/>
          </a:prstGeom>
        </p:spPr>
        <p:txBody>
          <a:bodyPr lIns="0" tIns="0" rIns="0" bIns="0"/>
          <a:lstStyle>
            <a:lvl1pPr marL="0" indent="0">
              <a:buNone/>
              <a:defRPr sz="997" b="0" i="0" baseline="0">
                <a:solidFill>
                  <a:schemeClr val="accent2"/>
                </a:solidFill>
                <a:latin typeface="Deutsche Bank Text" charset="0"/>
                <a:ea typeface="Deutsche Bank Text" charset="0"/>
                <a:cs typeface="Deutsche Bank Text" charset="0"/>
              </a:defRPr>
            </a:lvl1pPr>
            <a:lvl2pPr marL="455783" indent="0">
              <a:buNone/>
              <a:defRPr/>
            </a:lvl2pPr>
            <a:lvl3pPr marL="911565" indent="0">
              <a:buNone/>
              <a:defRPr/>
            </a:lvl3pPr>
            <a:lvl4pPr marL="1367348" indent="0">
              <a:buNone/>
              <a:defRPr/>
            </a:lvl4pPr>
            <a:lvl5pPr marL="1823131" indent="0">
              <a:buNone/>
              <a:defRPr/>
            </a:lvl5pPr>
          </a:lstStyle>
          <a:p>
            <a:pPr lvl="0"/>
            <a:r>
              <a:rPr lang="en-US" dirty="0"/>
              <a:t>Deutsche Bank Text Orange 10pt</a:t>
            </a:r>
          </a:p>
        </p:txBody>
      </p:sp>
      <p:sp>
        <p:nvSpPr>
          <p:cNvPr id="4" name="Text Placeholder 5"/>
          <p:cNvSpPr>
            <a:spLocks noGrp="1"/>
          </p:cNvSpPr>
          <p:nvPr>
            <p:ph type="body" sz="quarter" idx="63" hasCustomPrompt="1"/>
          </p:nvPr>
        </p:nvSpPr>
        <p:spPr>
          <a:xfrm>
            <a:off x="701674" y="824430"/>
            <a:ext cx="8532813" cy="478908"/>
          </a:xfrm>
          <a:prstGeom prst="rect">
            <a:avLst/>
          </a:prstGeom>
        </p:spPr>
        <p:txBody>
          <a:bodyPr lIns="0" tIns="0" rIns="0" bIns="0"/>
          <a:lstStyle>
            <a:lvl1pPr marL="0" indent="0">
              <a:lnSpc>
                <a:spcPts val="4000"/>
              </a:lnSpc>
              <a:spcBef>
                <a:spcPts val="0"/>
              </a:spcBef>
              <a:buNone/>
              <a:defRPr sz="3600" b="0" i="0" baseline="0">
                <a:solidFill>
                  <a:schemeClr val="tx1"/>
                </a:solidFill>
                <a:latin typeface="Deutsche Bank Display" charset="0"/>
                <a:ea typeface="Deutsche Bank Display" charset="0"/>
                <a:cs typeface="Deutsche Bank Display" charset="0"/>
              </a:defRPr>
            </a:lvl1pPr>
            <a:lvl2pPr marL="455783" indent="0">
              <a:buNone/>
              <a:defRPr sz="3600">
                <a:latin typeface="Deutsche Bank Display Beta" charset="0"/>
                <a:ea typeface="Deutsche Bank Display Beta" charset="0"/>
                <a:cs typeface="Deutsche Bank Display Beta" charset="0"/>
              </a:defRPr>
            </a:lvl2pPr>
            <a:lvl3pPr marL="911566" indent="0">
              <a:buNone/>
              <a:defRPr sz="3600">
                <a:latin typeface="Deutsche Bank Display Beta" charset="0"/>
                <a:ea typeface="Deutsche Bank Display Beta" charset="0"/>
                <a:cs typeface="Deutsche Bank Display Beta" charset="0"/>
              </a:defRPr>
            </a:lvl3pPr>
            <a:lvl4pPr marL="1367348" indent="0">
              <a:buNone/>
              <a:defRPr sz="3600">
                <a:latin typeface="Deutsche Bank Display Beta" charset="0"/>
                <a:ea typeface="Deutsche Bank Display Beta" charset="0"/>
                <a:cs typeface="Deutsche Bank Display Beta" charset="0"/>
              </a:defRPr>
            </a:lvl4pPr>
            <a:lvl5pPr marL="1823131" indent="0">
              <a:buNone/>
              <a:defRPr sz="3600">
                <a:latin typeface="Deutsche Bank Display Beta" charset="0"/>
                <a:ea typeface="Deutsche Bank Display Beta" charset="0"/>
                <a:cs typeface="Deutsche Bank Display Beta" charset="0"/>
              </a:defRPr>
            </a:lvl5pPr>
          </a:lstStyle>
          <a:p>
            <a:pPr lvl="0"/>
            <a:r>
              <a:rPr lang="en-US" dirty="0"/>
              <a:t>Deutsche Bank Display Dark Blue 36pt</a:t>
            </a:r>
          </a:p>
        </p:txBody>
      </p:sp>
      <p:sp>
        <p:nvSpPr>
          <p:cNvPr id="5" name="Text Placeholder 6"/>
          <p:cNvSpPr>
            <a:spLocks noGrp="1"/>
          </p:cNvSpPr>
          <p:nvPr>
            <p:ph type="body" sz="quarter" idx="72" hasCustomPrompt="1"/>
          </p:nvPr>
        </p:nvSpPr>
        <p:spPr>
          <a:xfrm>
            <a:off x="702650" y="6764338"/>
            <a:ext cx="9324000" cy="268287"/>
          </a:xfrm>
          <a:prstGeom prst="rect">
            <a:avLst/>
          </a:prstGeom>
        </p:spPr>
        <p:txBody>
          <a:bodyPr lIns="0" tIns="0" rIns="0" bIns="0" anchor="b"/>
          <a:lstStyle>
            <a:lvl1pPr marL="0" indent="0">
              <a:lnSpc>
                <a:spcPts val="800"/>
              </a:lnSpc>
              <a:spcBef>
                <a:spcPts val="0"/>
              </a:spcBef>
              <a:buNone/>
              <a:defRPr sz="800">
                <a:solidFill>
                  <a:schemeClr val="tx2"/>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8pt</a:t>
            </a:r>
          </a:p>
        </p:txBody>
      </p:sp>
    </p:spTree>
    <p:extLst>
      <p:ext uri="{BB962C8B-B14F-4D97-AF65-F5344CB8AC3E}">
        <p14:creationId xmlns:p14="http://schemas.microsoft.com/office/powerpoint/2010/main" val="3179691446"/>
      </p:ext>
    </p:extLst>
  </p:cSld>
  <p:clrMapOvr>
    <a:masterClrMapping/>
  </p:clrMapOvr>
</p:sldLayout>
</file>

<file path=ppt/slideLayouts/slideLayout189.xml><?xml version="1.0" encoding="utf-8"?>
<p:sldLayout xmlns:a="http://schemas.openxmlformats.org/drawingml/2006/main" xmlns:r="http://schemas.openxmlformats.org/officeDocument/2006/relationships" xmlns:p="http://schemas.openxmlformats.org/presentationml/2006/main" preserve="1" userDrawn="1">
  <p:cSld name="54_Custom Layout">
    <p:spTree>
      <p:nvGrpSpPr>
        <p:cNvPr id="1" name=""/>
        <p:cNvGrpSpPr/>
        <p:nvPr/>
      </p:nvGrpSpPr>
      <p:grpSpPr>
        <a:xfrm>
          <a:off x="0" y="0"/>
          <a:ext cx="0" cy="0"/>
          <a:chOff x="0" y="0"/>
          <a:chExt cx="0" cy="0"/>
        </a:xfrm>
      </p:grpSpPr>
      <p:sp>
        <p:nvSpPr>
          <p:cNvPr id="3" name="Text Placeholder 2"/>
          <p:cNvSpPr>
            <a:spLocks noGrp="1"/>
          </p:cNvSpPr>
          <p:nvPr>
            <p:ph type="body" sz="quarter" idx="62" hasCustomPrompt="1"/>
          </p:nvPr>
        </p:nvSpPr>
        <p:spPr>
          <a:xfrm>
            <a:off x="701675" y="441325"/>
            <a:ext cx="3060700" cy="173038"/>
          </a:xfrm>
          <a:prstGeom prst="rect">
            <a:avLst/>
          </a:prstGeom>
        </p:spPr>
        <p:txBody>
          <a:bodyPr lIns="0" tIns="0" rIns="0" bIns="0"/>
          <a:lstStyle>
            <a:lvl1pPr marL="0" indent="0">
              <a:buNone/>
              <a:defRPr sz="997" b="0" i="0" baseline="0">
                <a:solidFill>
                  <a:schemeClr val="accent2"/>
                </a:solidFill>
                <a:latin typeface="Deutsche Bank Text" charset="0"/>
                <a:ea typeface="Deutsche Bank Text" charset="0"/>
                <a:cs typeface="Deutsche Bank Text" charset="0"/>
              </a:defRPr>
            </a:lvl1pPr>
            <a:lvl2pPr marL="455783" indent="0">
              <a:buNone/>
              <a:defRPr/>
            </a:lvl2pPr>
            <a:lvl3pPr marL="911565" indent="0">
              <a:buNone/>
              <a:defRPr/>
            </a:lvl3pPr>
            <a:lvl4pPr marL="1367348" indent="0">
              <a:buNone/>
              <a:defRPr/>
            </a:lvl4pPr>
            <a:lvl5pPr marL="1823131" indent="0">
              <a:buNone/>
              <a:defRPr/>
            </a:lvl5pPr>
          </a:lstStyle>
          <a:p>
            <a:pPr lvl="0"/>
            <a:r>
              <a:rPr lang="en-US" dirty="0"/>
              <a:t>Deutsche Bank Text Orange 10pt</a:t>
            </a:r>
          </a:p>
        </p:txBody>
      </p:sp>
      <p:sp>
        <p:nvSpPr>
          <p:cNvPr id="4" name="Text Placeholder 5"/>
          <p:cNvSpPr>
            <a:spLocks noGrp="1"/>
          </p:cNvSpPr>
          <p:nvPr>
            <p:ph type="body" sz="quarter" idx="63" hasCustomPrompt="1"/>
          </p:nvPr>
        </p:nvSpPr>
        <p:spPr>
          <a:xfrm>
            <a:off x="701675" y="1511300"/>
            <a:ext cx="3779838" cy="1455184"/>
          </a:xfrm>
          <a:prstGeom prst="rect">
            <a:avLst/>
          </a:prstGeom>
        </p:spPr>
        <p:txBody>
          <a:bodyPr lIns="0" tIns="0" rIns="0" bIns="0"/>
          <a:lstStyle>
            <a:lvl1pPr marL="0" indent="0">
              <a:lnSpc>
                <a:spcPts val="5000"/>
              </a:lnSpc>
              <a:spcBef>
                <a:spcPts val="0"/>
              </a:spcBef>
              <a:buNone/>
              <a:defRPr sz="5000" baseline="0">
                <a:solidFill>
                  <a:schemeClr val="tx1"/>
                </a:solidFill>
                <a:latin typeface="Deutsche Bank Display" charset="0"/>
                <a:ea typeface="Deutsche Bank Display" charset="0"/>
                <a:cs typeface="Deutsche Bank Display" charset="0"/>
              </a:defRPr>
            </a:lvl1pPr>
            <a:lvl2pPr marL="455783" indent="0">
              <a:buNone/>
              <a:defRPr sz="3600">
                <a:latin typeface="Deutsche Bank Display Beta" charset="0"/>
                <a:ea typeface="Deutsche Bank Display Beta" charset="0"/>
                <a:cs typeface="Deutsche Bank Display Beta" charset="0"/>
              </a:defRPr>
            </a:lvl2pPr>
            <a:lvl3pPr marL="911566" indent="0">
              <a:buNone/>
              <a:defRPr sz="3600">
                <a:latin typeface="Deutsche Bank Display Beta" charset="0"/>
                <a:ea typeface="Deutsche Bank Display Beta" charset="0"/>
                <a:cs typeface="Deutsche Bank Display Beta" charset="0"/>
              </a:defRPr>
            </a:lvl3pPr>
            <a:lvl4pPr marL="1367348" indent="0">
              <a:buNone/>
              <a:defRPr sz="3600">
                <a:latin typeface="Deutsche Bank Display Beta" charset="0"/>
                <a:ea typeface="Deutsche Bank Display Beta" charset="0"/>
                <a:cs typeface="Deutsche Bank Display Beta" charset="0"/>
              </a:defRPr>
            </a:lvl4pPr>
            <a:lvl5pPr marL="1823131" indent="0">
              <a:buNone/>
              <a:defRPr sz="3600">
                <a:latin typeface="Deutsche Bank Display Beta" charset="0"/>
                <a:ea typeface="Deutsche Bank Display Beta" charset="0"/>
                <a:cs typeface="Deutsche Bank Display Beta" charset="0"/>
              </a:defRPr>
            </a:lvl5pPr>
          </a:lstStyle>
          <a:p>
            <a:pPr lvl="0"/>
            <a:r>
              <a:rPr lang="en-US" dirty="0"/>
              <a:t>DB Display Dark Blue 50pt</a:t>
            </a:r>
          </a:p>
        </p:txBody>
      </p:sp>
      <p:sp>
        <p:nvSpPr>
          <p:cNvPr id="7" name="Text Placeholder 6"/>
          <p:cNvSpPr>
            <a:spLocks noGrp="1"/>
          </p:cNvSpPr>
          <p:nvPr>
            <p:ph type="body" sz="quarter" idx="73" hasCustomPrompt="1"/>
          </p:nvPr>
        </p:nvSpPr>
        <p:spPr>
          <a:xfrm>
            <a:off x="701675" y="3256352"/>
            <a:ext cx="3370263" cy="2338756"/>
          </a:xfrm>
          <a:prstGeom prst="rect">
            <a:avLst/>
          </a:prstGeom>
        </p:spPr>
        <p:txBody>
          <a:bodyPr lIns="0" tIns="0" rIns="0" bIns="0"/>
          <a:lstStyle>
            <a:lvl1pPr marL="0" indent="0">
              <a:buNone/>
              <a:defRPr sz="20000">
                <a:solidFill>
                  <a:srgbClr val="EDF1F7"/>
                </a:solidFill>
                <a:latin typeface="Deutsche Bank Display" charset="0"/>
                <a:ea typeface="Deutsche Bank Display" charset="0"/>
                <a:cs typeface="Deutsche Bank Display" charset="0"/>
              </a:defRPr>
            </a:lvl1pPr>
            <a:lvl2pPr marL="455783" indent="0">
              <a:buNone/>
              <a:defRPr>
                <a:latin typeface="Deutsche Bank Display Beta" charset="0"/>
                <a:ea typeface="Deutsche Bank Display Beta" charset="0"/>
                <a:cs typeface="Deutsche Bank Display Beta" charset="0"/>
              </a:defRPr>
            </a:lvl2pPr>
            <a:lvl3pPr marL="911566" indent="0">
              <a:buNone/>
              <a:defRPr>
                <a:latin typeface="Deutsche Bank Display Beta" charset="0"/>
                <a:ea typeface="Deutsche Bank Display Beta" charset="0"/>
                <a:cs typeface="Deutsche Bank Display Beta" charset="0"/>
              </a:defRPr>
            </a:lvl3pPr>
            <a:lvl4pPr marL="1367348" indent="0">
              <a:buNone/>
              <a:defRPr>
                <a:latin typeface="Deutsche Bank Display Beta" charset="0"/>
                <a:ea typeface="Deutsche Bank Display Beta" charset="0"/>
                <a:cs typeface="Deutsche Bank Display Beta" charset="0"/>
              </a:defRPr>
            </a:lvl4pPr>
            <a:lvl5pPr marL="1823131" indent="0">
              <a:buNone/>
              <a:defRPr>
                <a:latin typeface="Deutsche Bank Display Beta" charset="0"/>
                <a:ea typeface="Deutsche Bank Display Beta" charset="0"/>
                <a:cs typeface="Deutsche Bank Display Beta" charset="0"/>
              </a:defRPr>
            </a:lvl5pPr>
          </a:lstStyle>
          <a:p>
            <a:pPr lvl="0"/>
            <a:r>
              <a:rPr lang="en-US" dirty="0"/>
              <a:t>01</a:t>
            </a:r>
          </a:p>
        </p:txBody>
      </p:sp>
      <p:cxnSp>
        <p:nvCxnSpPr>
          <p:cNvPr id="9" name="Straight Connector 8"/>
          <p:cNvCxnSpPr/>
          <p:nvPr userDrawn="1"/>
        </p:nvCxnSpPr>
        <p:spPr>
          <a:xfrm>
            <a:off x="5273675" y="1511300"/>
            <a:ext cx="0" cy="4897438"/>
          </a:xfrm>
          <a:prstGeom prst="line">
            <a:avLst/>
          </a:prstGeom>
          <a:ln>
            <a:solidFill>
              <a:srgbClr val="A7A8AA"/>
            </a:solidFill>
          </a:ln>
        </p:spPr>
        <p:style>
          <a:lnRef idx="1">
            <a:schemeClr val="accent1"/>
          </a:lnRef>
          <a:fillRef idx="0">
            <a:schemeClr val="accent1"/>
          </a:fillRef>
          <a:effectRef idx="0">
            <a:schemeClr val="accent1"/>
          </a:effectRef>
          <a:fontRef idx="minor">
            <a:schemeClr val="tx1"/>
          </a:fontRef>
        </p:style>
      </p:cxnSp>
      <p:sp>
        <p:nvSpPr>
          <p:cNvPr id="11" name="Text Placeholder 10"/>
          <p:cNvSpPr>
            <a:spLocks noGrp="1"/>
          </p:cNvSpPr>
          <p:nvPr>
            <p:ph type="body" sz="quarter" idx="74" hasCustomPrompt="1"/>
          </p:nvPr>
        </p:nvSpPr>
        <p:spPr>
          <a:xfrm>
            <a:off x="5418138" y="1511301"/>
            <a:ext cx="4608512" cy="1114942"/>
          </a:xfrm>
          <a:prstGeom prst="rect">
            <a:avLst/>
          </a:prstGeom>
        </p:spPr>
        <p:txBody>
          <a:bodyPr lIns="0" tIns="0" rIns="0" bIns="0"/>
          <a:lstStyle>
            <a:lvl1pPr marL="0" indent="0">
              <a:lnSpc>
                <a:spcPts val="2200"/>
              </a:lnSpc>
              <a:spcBef>
                <a:spcPts val="0"/>
              </a:spcBef>
              <a:buNone/>
              <a:defRPr sz="1800" b="0" i="0" baseline="0">
                <a:solidFill>
                  <a:schemeClr val="accent2"/>
                </a:solidFill>
                <a:latin typeface="Deutsche Bank Display" charset="0"/>
                <a:ea typeface="Deutsche Bank Display" charset="0"/>
                <a:cs typeface="Deutsche Bank Display" charset="0"/>
              </a:defRPr>
            </a:lvl1pPr>
            <a:lvl2pPr marL="455783" indent="0">
              <a:buNone/>
              <a:defRPr>
                <a:solidFill>
                  <a:srgbClr val="EC6B10"/>
                </a:solidFill>
                <a:latin typeface="Deutsche Bank Display Beta" charset="0"/>
                <a:ea typeface="Deutsche Bank Display Beta" charset="0"/>
                <a:cs typeface="Deutsche Bank Display Beta" charset="0"/>
              </a:defRPr>
            </a:lvl2pPr>
            <a:lvl3pPr marL="911566" indent="0">
              <a:buNone/>
              <a:defRPr>
                <a:solidFill>
                  <a:srgbClr val="EC6B10"/>
                </a:solidFill>
                <a:latin typeface="Deutsche Bank Display Beta" charset="0"/>
                <a:ea typeface="Deutsche Bank Display Beta" charset="0"/>
                <a:cs typeface="Deutsche Bank Display Beta" charset="0"/>
              </a:defRPr>
            </a:lvl3pPr>
            <a:lvl4pPr marL="1367348" indent="0">
              <a:buNone/>
              <a:defRPr>
                <a:solidFill>
                  <a:srgbClr val="EC6B10"/>
                </a:solidFill>
                <a:latin typeface="Deutsche Bank Display Beta" charset="0"/>
                <a:ea typeface="Deutsche Bank Display Beta" charset="0"/>
                <a:cs typeface="Deutsche Bank Display Beta" charset="0"/>
              </a:defRPr>
            </a:lvl4pPr>
            <a:lvl5pPr marL="1823131" indent="0">
              <a:buNone/>
              <a:defRPr>
                <a:solidFill>
                  <a:srgbClr val="EC6B10"/>
                </a:solidFill>
                <a:latin typeface="Deutsche Bank Display Beta" charset="0"/>
                <a:ea typeface="Deutsche Bank Display Beta" charset="0"/>
                <a:cs typeface="Deutsche Bank Display Beta" charset="0"/>
              </a:defRPr>
            </a:lvl5pPr>
          </a:lstStyle>
          <a:p>
            <a:pPr lvl="0"/>
            <a:r>
              <a:rPr lang="en-US" dirty="0"/>
              <a:t>Deutsche Bank Display Orange 18pt</a:t>
            </a:r>
          </a:p>
        </p:txBody>
      </p:sp>
      <p:sp>
        <p:nvSpPr>
          <p:cNvPr id="10" name="Text Placeholder 6"/>
          <p:cNvSpPr>
            <a:spLocks noGrp="1"/>
          </p:cNvSpPr>
          <p:nvPr>
            <p:ph type="body" sz="quarter" idx="72" hasCustomPrompt="1"/>
          </p:nvPr>
        </p:nvSpPr>
        <p:spPr>
          <a:xfrm>
            <a:off x="702650" y="6764338"/>
            <a:ext cx="9324000" cy="268287"/>
          </a:xfrm>
          <a:prstGeom prst="rect">
            <a:avLst/>
          </a:prstGeom>
        </p:spPr>
        <p:txBody>
          <a:bodyPr lIns="0" tIns="0" rIns="0" bIns="0" anchor="b"/>
          <a:lstStyle>
            <a:lvl1pPr marL="0" indent="0">
              <a:lnSpc>
                <a:spcPts val="800"/>
              </a:lnSpc>
              <a:spcBef>
                <a:spcPts val="0"/>
              </a:spcBef>
              <a:buNone/>
              <a:defRPr sz="800">
                <a:solidFill>
                  <a:schemeClr val="tx2"/>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8pt</a:t>
            </a:r>
          </a:p>
        </p:txBody>
      </p:sp>
    </p:spTree>
    <p:extLst>
      <p:ext uri="{BB962C8B-B14F-4D97-AF65-F5344CB8AC3E}">
        <p14:creationId xmlns:p14="http://schemas.microsoft.com/office/powerpoint/2010/main" val="2405927103"/>
      </p:ext>
    </p:extLst>
  </p:cSld>
  <p:clrMapOvr>
    <a:masterClrMapping/>
  </p:clrMapOvr>
</p:sldLayout>
</file>

<file path=ppt/slideLayouts/slideLayout19.xml><?xml version="1.0" encoding="utf-8"?>
<p:sldLayout xmlns:a="http://schemas.openxmlformats.org/drawingml/2006/main" xmlns:r="http://schemas.openxmlformats.org/officeDocument/2006/relationships" xmlns:p="http://schemas.openxmlformats.org/presentationml/2006/main" preserve="1" userDrawn="1">
  <p:cSld name="1 Column Bullet/1 Column Detail">
    <p:spTree>
      <p:nvGrpSpPr>
        <p:cNvPr id="1" name=""/>
        <p:cNvGrpSpPr/>
        <p:nvPr/>
      </p:nvGrpSpPr>
      <p:grpSpPr>
        <a:xfrm>
          <a:off x="0" y="0"/>
          <a:ext cx="0" cy="0"/>
          <a:chOff x="0" y="0"/>
          <a:chExt cx="0" cy="0"/>
        </a:xfrm>
      </p:grpSpPr>
      <p:sp>
        <p:nvSpPr>
          <p:cNvPr id="3" name="Text Placeholder 2"/>
          <p:cNvSpPr>
            <a:spLocks noGrp="1"/>
          </p:cNvSpPr>
          <p:nvPr>
            <p:ph type="body" sz="quarter" idx="62" hasCustomPrompt="1"/>
          </p:nvPr>
        </p:nvSpPr>
        <p:spPr>
          <a:xfrm>
            <a:off x="701675" y="441325"/>
            <a:ext cx="3060700" cy="173038"/>
          </a:xfrm>
          <a:prstGeom prst="rect">
            <a:avLst/>
          </a:prstGeom>
        </p:spPr>
        <p:txBody>
          <a:bodyPr lIns="0" tIns="0" rIns="0" bIns="0"/>
          <a:lstStyle>
            <a:lvl1pPr marL="0" indent="0">
              <a:buNone/>
              <a:defRPr sz="997" b="0" i="0" baseline="0">
                <a:solidFill>
                  <a:schemeClr val="accent2"/>
                </a:solidFill>
                <a:latin typeface="Deutsche Bank Text" charset="0"/>
                <a:ea typeface="Deutsche Bank Text" charset="0"/>
                <a:cs typeface="Deutsche Bank Text" charset="0"/>
              </a:defRPr>
            </a:lvl1pPr>
            <a:lvl2pPr marL="455783" indent="0">
              <a:buNone/>
              <a:defRPr/>
            </a:lvl2pPr>
            <a:lvl3pPr marL="911565" indent="0">
              <a:buNone/>
              <a:defRPr/>
            </a:lvl3pPr>
            <a:lvl4pPr marL="1367348" indent="0">
              <a:buNone/>
              <a:defRPr/>
            </a:lvl4pPr>
            <a:lvl5pPr marL="1823131" indent="0">
              <a:buNone/>
              <a:defRPr/>
            </a:lvl5pPr>
          </a:lstStyle>
          <a:p>
            <a:pPr lvl="0"/>
            <a:r>
              <a:rPr lang="en-US" dirty="0"/>
              <a:t>Deutsche Bank Text Orange 10pt</a:t>
            </a:r>
          </a:p>
        </p:txBody>
      </p:sp>
      <p:sp>
        <p:nvSpPr>
          <p:cNvPr id="4" name="Text Placeholder 5"/>
          <p:cNvSpPr>
            <a:spLocks noGrp="1"/>
          </p:cNvSpPr>
          <p:nvPr>
            <p:ph type="body" sz="quarter" idx="63" hasCustomPrompt="1"/>
          </p:nvPr>
        </p:nvSpPr>
        <p:spPr>
          <a:xfrm>
            <a:off x="701675" y="824430"/>
            <a:ext cx="8532812" cy="478908"/>
          </a:xfrm>
          <a:prstGeom prst="rect">
            <a:avLst/>
          </a:prstGeom>
        </p:spPr>
        <p:txBody>
          <a:bodyPr lIns="0" tIns="0" rIns="0" bIns="0"/>
          <a:lstStyle>
            <a:lvl1pPr marL="0" indent="0">
              <a:lnSpc>
                <a:spcPts val="4000"/>
              </a:lnSpc>
              <a:spcBef>
                <a:spcPts val="0"/>
              </a:spcBef>
              <a:buNone/>
              <a:defRPr sz="3600" baseline="0">
                <a:solidFill>
                  <a:schemeClr val="tx1"/>
                </a:solidFill>
                <a:latin typeface="Deutsche Bank Display" charset="0"/>
                <a:ea typeface="Deutsche Bank Display" charset="0"/>
                <a:cs typeface="Deutsche Bank Display" charset="0"/>
              </a:defRPr>
            </a:lvl1pPr>
            <a:lvl2pPr marL="455783" indent="0">
              <a:buNone/>
              <a:defRPr sz="3600">
                <a:latin typeface="Deutsche Bank Display Beta" charset="0"/>
                <a:ea typeface="Deutsche Bank Display Beta" charset="0"/>
                <a:cs typeface="Deutsche Bank Display Beta" charset="0"/>
              </a:defRPr>
            </a:lvl2pPr>
            <a:lvl3pPr marL="911566" indent="0">
              <a:buNone/>
              <a:defRPr sz="3600">
                <a:latin typeface="Deutsche Bank Display Beta" charset="0"/>
                <a:ea typeface="Deutsche Bank Display Beta" charset="0"/>
                <a:cs typeface="Deutsche Bank Display Beta" charset="0"/>
              </a:defRPr>
            </a:lvl3pPr>
            <a:lvl4pPr marL="1367348" indent="0">
              <a:buNone/>
              <a:defRPr sz="3600">
                <a:latin typeface="Deutsche Bank Display Beta" charset="0"/>
                <a:ea typeface="Deutsche Bank Display Beta" charset="0"/>
                <a:cs typeface="Deutsche Bank Display Beta" charset="0"/>
              </a:defRPr>
            </a:lvl4pPr>
            <a:lvl5pPr marL="1823131" indent="0">
              <a:buNone/>
              <a:defRPr sz="3600">
                <a:latin typeface="Deutsche Bank Display Beta" charset="0"/>
                <a:ea typeface="Deutsche Bank Display Beta" charset="0"/>
                <a:cs typeface="Deutsche Bank Display Beta" charset="0"/>
              </a:defRPr>
            </a:lvl5pPr>
          </a:lstStyle>
          <a:p>
            <a:pPr lvl="0"/>
            <a:r>
              <a:rPr lang="en-US" dirty="0"/>
              <a:t>Deutsche Bank Display Dark Blue 36pt</a:t>
            </a:r>
          </a:p>
        </p:txBody>
      </p:sp>
      <p:sp>
        <p:nvSpPr>
          <p:cNvPr id="9" name="Text Placeholder 8"/>
          <p:cNvSpPr>
            <a:spLocks noGrp="1"/>
          </p:cNvSpPr>
          <p:nvPr>
            <p:ph type="body" sz="quarter" idx="73" hasCustomPrompt="1"/>
          </p:nvPr>
        </p:nvSpPr>
        <p:spPr>
          <a:xfrm>
            <a:off x="701675" y="2087563"/>
            <a:ext cx="2805454" cy="4321175"/>
          </a:xfrm>
          <a:prstGeom prst="rect">
            <a:avLst/>
          </a:prstGeom>
        </p:spPr>
        <p:txBody>
          <a:bodyPr lIns="0" tIns="0" rIns="0" bIns="0"/>
          <a:lstStyle>
            <a:lvl1pPr marL="108000" indent="-108000">
              <a:lnSpc>
                <a:spcPts val="1400"/>
              </a:lnSpc>
              <a:spcBef>
                <a:spcPts val="1400"/>
              </a:spcBef>
              <a:defRPr sz="1200" baseline="0">
                <a:solidFill>
                  <a:schemeClr val="tx2"/>
                </a:solidFill>
                <a:latin typeface="Deutsche Bank Text" charset="0"/>
                <a:ea typeface="Deutsche Bank Text" charset="0"/>
                <a:cs typeface="Deutsche Bank Text" charset="0"/>
              </a:defRPr>
            </a:lvl1pPr>
            <a:lvl2pPr>
              <a:defRPr sz="1400">
                <a:solidFill>
                  <a:srgbClr val="535B61"/>
                </a:solidFill>
                <a:latin typeface="Deutsche Bank Text Beta" charset="0"/>
                <a:ea typeface="Deutsche Bank Text Beta" charset="0"/>
                <a:cs typeface="Deutsche Bank Text Beta" charset="0"/>
              </a:defRPr>
            </a:lvl2pPr>
            <a:lvl3pPr>
              <a:defRPr sz="1400">
                <a:solidFill>
                  <a:srgbClr val="535B61"/>
                </a:solidFill>
                <a:latin typeface="Deutsche Bank Text Beta" charset="0"/>
                <a:ea typeface="Deutsche Bank Text Beta" charset="0"/>
                <a:cs typeface="Deutsche Bank Text Beta" charset="0"/>
              </a:defRPr>
            </a:lvl3pPr>
            <a:lvl4pPr>
              <a:defRPr sz="1400">
                <a:solidFill>
                  <a:srgbClr val="535B61"/>
                </a:solidFill>
                <a:latin typeface="Deutsche Bank Text Beta" charset="0"/>
                <a:ea typeface="Deutsche Bank Text Beta" charset="0"/>
                <a:cs typeface="Deutsche Bank Text Beta" charset="0"/>
              </a:defRPr>
            </a:lvl4pPr>
            <a:lvl5pPr>
              <a:defRPr sz="1400">
                <a:solidFill>
                  <a:srgbClr val="535B61"/>
                </a:solidFill>
                <a:latin typeface="Deutsche Bank Text Beta" charset="0"/>
                <a:ea typeface="Deutsche Bank Text Beta" charset="0"/>
                <a:cs typeface="Deutsche Bank Text Beta" charset="0"/>
              </a:defRPr>
            </a:lvl5pPr>
          </a:lstStyle>
          <a:p>
            <a:pPr lvl="0"/>
            <a:r>
              <a:rPr lang="en-US" dirty="0"/>
              <a:t>Click to add text</a:t>
            </a:r>
          </a:p>
        </p:txBody>
      </p:sp>
      <p:cxnSp>
        <p:nvCxnSpPr>
          <p:cNvPr id="7" name="Straight Connector 6"/>
          <p:cNvCxnSpPr/>
          <p:nvPr userDrawn="1"/>
        </p:nvCxnSpPr>
        <p:spPr>
          <a:xfrm>
            <a:off x="3689350" y="2087563"/>
            <a:ext cx="0" cy="4321175"/>
          </a:xfrm>
          <a:prstGeom prst="line">
            <a:avLst/>
          </a:prstGeom>
          <a:ln w="6350">
            <a:solidFill>
              <a:srgbClr val="A7A8AA"/>
            </a:solidFill>
          </a:ln>
        </p:spPr>
        <p:style>
          <a:lnRef idx="1">
            <a:schemeClr val="accent1"/>
          </a:lnRef>
          <a:fillRef idx="0">
            <a:schemeClr val="accent1"/>
          </a:fillRef>
          <a:effectRef idx="0">
            <a:schemeClr val="accent1"/>
          </a:effectRef>
          <a:fontRef idx="minor">
            <a:schemeClr val="tx1"/>
          </a:fontRef>
        </p:style>
      </p:cxnSp>
      <p:sp>
        <p:nvSpPr>
          <p:cNvPr id="10" name="Text Placeholder 6"/>
          <p:cNvSpPr>
            <a:spLocks noGrp="1"/>
          </p:cNvSpPr>
          <p:nvPr>
            <p:ph type="body" sz="quarter" idx="74" hasCustomPrompt="1"/>
          </p:nvPr>
        </p:nvSpPr>
        <p:spPr>
          <a:xfrm>
            <a:off x="4004132" y="2087563"/>
            <a:ext cx="5230355" cy="215625"/>
          </a:xfrm>
          <a:prstGeom prst="rect">
            <a:avLst/>
          </a:prstGeom>
        </p:spPr>
        <p:txBody>
          <a:bodyPr lIns="0" tIns="0" rIns="0" bIns="0"/>
          <a:lstStyle>
            <a:lvl1pPr marL="0" indent="0">
              <a:buNone/>
              <a:defRPr sz="1400" baseline="0">
                <a:solidFill>
                  <a:schemeClr val="tx1"/>
                </a:solidFill>
                <a:latin typeface="Deutsche Bank Text" charset="0"/>
                <a:ea typeface="Deutsche Bank Text" charset="0"/>
                <a:cs typeface="Deutsche Bank Text" charset="0"/>
              </a:defRPr>
            </a:lvl1pPr>
            <a:lvl2pPr marL="455783" indent="0">
              <a:buNone/>
              <a:defRPr>
                <a:solidFill>
                  <a:srgbClr val="00205B"/>
                </a:solidFill>
                <a:latin typeface="Deutsche Bank Text Beta" charset="0"/>
                <a:ea typeface="Deutsche Bank Text Beta" charset="0"/>
                <a:cs typeface="Deutsche Bank Text Beta" charset="0"/>
              </a:defRPr>
            </a:lvl2pPr>
            <a:lvl3pPr marL="911566" indent="0">
              <a:buNone/>
              <a:defRPr>
                <a:solidFill>
                  <a:srgbClr val="00205B"/>
                </a:solidFill>
                <a:latin typeface="Deutsche Bank Text Beta" charset="0"/>
                <a:ea typeface="Deutsche Bank Text Beta" charset="0"/>
                <a:cs typeface="Deutsche Bank Text Beta" charset="0"/>
              </a:defRPr>
            </a:lvl3pPr>
            <a:lvl4pPr marL="1367348" indent="0">
              <a:buNone/>
              <a:defRPr>
                <a:solidFill>
                  <a:srgbClr val="00205B"/>
                </a:solidFill>
                <a:latin typeface="Deutsche Bank Text Beta" charset="0"/>
                <a:ea typeface="Deutsche Bank Text Beta" charset="0"/>
                <a:cs typeface="Deutsche Bank Text Beta" charset="0"/>
              </a:defRPr>
            </a:lvl4pPr>
            <a:lvl5pPr marL="1823131" indent="0">
              <a:buNone/>
              <a:defRPr>
                <a:solidFill>
                  <a:srgbClr val="00205B"/>
                </a:solidFill>
                <a:latin typeface="Deutsche Bank Text Beta" charset="0"/>
                <a:ea typeface="Deutsche Bank Text Beta" charset="0"/>
                <a:cs typeface="Deutsche Bank Text Beta" charset="0"/>
              </a:defRPr>
            </a:lvl5pPr>
          </a:lstStyle>
          <a:p>
            <a:pPr lvl="0"/>
            <a:r>
              <a:rPr lang="en-US" dirty="0"/>
              <a:t>Click to add title</a:t>
            </a:r>
          </a:p>
        </p:txBody>
      </p:sp>
      <p:sp>
        <p:nvSpPr>
          <p:cNvPr id="11" name="Text Placeholder 6"/>
          <p:cNvSpPr>
            <a:spLocks noGrp="1"/>
          </p:cNvSpPr>
          <p:nvPr>
            <p:ph type="body" sz="quarter" idx="75" hasCustomPrompt="1"/>
          </p:nvPr>
        </p:nvSpPr>
        <p:spPr>
          <a:xfrm>
            <a:off x="4004132" y="2479448"/>
            <a:ext cx="5230355" cy="3929289"/>
          </a:xfrm>
          <a:prstGeom prst="rect">
            <a:avLst/>
          </a:prstGeom>
        </p:spPr>
        <p:txBody>
          <a:bodyPr lIns="0" tIns="0" rIns="0" bIns="0"/>
          <a:lstStyle>
            <a:lvl1pPr marL="0" indent="0">
              <a:lnSpc>
                <a:spcPts val="1400"/>
              </a:lnSpc>
              <a:spcBef>
                <a:spcPts val="1400"/>
              </a:spcBef>
              <a:buNone/>
              <a:defRPr sz="1200" baseline="0">
                <a:solidFill>
                  <a:schemeClr val="tx2"/>
                </a:solidFill>
                <a:latin typeface="Deutsche Bank Text" charset="0"/>
                <a:ea typeface="Deutsche Bank Text" charset="0"/>
                <a:cs typeface="Deutsche Bank Text" charset="0"/>
              </a:defRPr>
            </a:lvl1pPr>
            <a:lvl2pPr marL="455783" indent="0">
              <a:buNone/>
              <a:defRPr>
                <a:solidFill>
                  <a:srgbClr val="00205B"/>
                </a:solidFill>
                <a:latin typeface="Deutsche Bank Text Beta" charset="0"/>
                <a:ea typeface="Deutsche Bank Text Beta" charset="0"/>
                <a:cs typeface="Deutsche Bank Text Beta" charset="0"/>
              </a:defRPr>
            </a:lvl2pPr>
            <a:lvl3pPr marL="911566" indent="0">
              <a:buNone/>
              <a:defRPr>
                <a:solidFill>
                  <a:srgbClr val="00205B"/>
                </a:solidFill>
                <a:latin typeface="Deutsche Bank Text Beta" charset="0"/>
                <a:ea typeface="Deutsche Bank Text Beta" charset="0"/>
                <a:cs typeface="Deutsche Bank Text Beta" charset="0"/>
              </a:defRPr>
            </a:lvl3pPr>
            <a:lvl4pPr marL="1367348" indent="0">
              <a:buNone/>
              <a:defRPr>
                <a:solidFill>
                  <a:srgbClr val="00205B"/>
                </a:solidFill>
                <a:latin typeface="Deutsche Bank Text Beta" charset="0"/>
                <a:ea typeface="Deutsche Bank Text Beta" charset="0"/>
                <a:cs typeface="Deutsche Bank Text Beta" charset="0"/>
              </a:defRPr>
            </a:lvl4pPr>
            <a:lvl5pPr marL="1823131" indent="0">
              <a:buNone/>
              <a:defRPr>
                <a:solidFill>
                  <a:srgbClr val="00205B"/>
                </a:solidFill>
                <a:latin typeface="Deutsche Bank Text Beta" charset="0"/>
                <a:ea typeface="Deutsche Bank Text Beta" charset="0"/>
                <a:cs typeface="Deutsche Bank Text Beta" charset="0"/>
              </a:defRPr>
            </a:lvl5pPr>
          </a:lstStyle>
          <a:p>
            <a:pPr lvl="0"/>
            <a:r>
              <a:rPr lang="en-US" dirty="0"/>
              <a:t>Click to add text</a:t>
            </a:r>
          </a:p>
        </p:txBody>
      </p:sp>
      <p:sp>
        <p:nvSpPr>
          <p:cNvPr id="13" name="Text Placeholder 6"/>
          <p:cNvSpPr>
            <a:spLocks noGrp="1"/>
          </p:cNvSpPr>
          <p:nvPr>
            <p:ph type="body" sz="quarter" idx="72" hasCustomPrompt="1"/>
          </p:nvPr>
        </p:nvSpPr>
        <p:spPr>
          <a:xfrm>
            <a:off x="702650" y="6764338"/>
            <a:ext cx="9324000" cy="268287"/>
          </a:xfrm>
          <a:prstGeom prst="rect">
            <a:avLst/>
          </a:prstGeom>
        </p:spPr>
        <p:txBody>
          <a:bodyPr lIns="0" tIns="0" rIns="0" bIns="0" anchor="b"/>
          <a:lstStyle>
            <a:lvl1pPr marL="0" indent="0">
              <a:lnSpc>
                <a:spcPts val="800"/>
              </a:lnSpc>
              <a:spcBef>
                <a:spcPts val="0"/>
              </a:spcBef>
              <a:buNone/>
              <a:defRPr sz="800">
                <a:solidFill>
                  <a:schemeClr val="tx2"/>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8pt</a:t>
            </a:r>
          </a:p>
        </p:txBody>
      </p:sp>
    </p:spTree>
    <p:extLst>
      <p:ext uri="{BB962C8B-B14F-4D97-AF65-F5344CB8AC3E}">
        <p14:creationId xmlns:p14="http://schemas.microsoft.com/office/powerpoint/2010/main" val="1911496003"/>
      </p:ext>
    </p:extLst>
  </p:cSld>
  <p:clrMapOvr>
    <a:masterClrMapping/>
  </p:clrMapOvr>
</p:sldLayout>
</file>

<file path=ppt/slideLayouts/slideLayout190.xml><?xml version="1.0" encoding="utf-8"?>
<p:sldLayout xmlns:a="http://schemas.openxmlformats.org/drawingml/2006/main" xmlns:r="http://schemas.openxmlformats.org/officeDocument/2006/relationships" xmlns:p="http://schemas.openxmlformats.org/presentationml/2006/main" preserve="1" userDrawn="1">
  <p:cSld name="SmallAmountofText">
    <p:spTree>
      <p:nvGrpSpPr>
        <p:cNvPr id="1" name=""/>
        <p:cNvGrpSpPr/>
        <p:nvPr/>
      </p:nvGrpSpPr>
      <p:grpSpPr>
        <a:xfrm>
          <a:off x="0" y="0"/>
          <a:ext cx="0" cy="0"/>
          <a:chOff x="0" y="0"/>
          <a:chExt cx="0" cy="0"/>
        </a:xfrm>
      </p:grpSpPr>
      <p:sp>
        <p:nvSpPr>
          <p:cNvPr id="3" name="Text Placeholder 2"/>
          <p:cNvSpPr>
            <a:spLocks noGrp="1"/>
          </p:cNvSpPr>
          <p:nvPr>
            <p:ph type="body" sz="quarter" idx="62" hasCustomPrompt="1"/>
          </p:nvPr>
        </p:nvSpPr>
        <p:spPr>
          <a:xfrm>
            <a:off x="701675" y="441325"/>
            <a:ext cx="3060700" cy="173038"/>
          </a:xfrm>
          <a:prstGeom prst="rect">
            <a:avLst/>
          </a:prstGeom>
        </p:spPr>
        <p:txBody>
          <a:bodyPr lIns="0" tIns="0" rIns="0" bIns="0"/>
          <a:lstStyle>
            <a:lvl1pPr marL="0" marR="0" indent="0" algn="l" defTabSz="911565" rtl="0" eaLnBrk="1" fontAlgn="auto" latinLnBrk="0" hangingPunct="1">
              <a:lnSpc>
                <a:spcPct val="90000"/>
              </a:lnSpc>
              <a:spcBef>
                <a:spcPts val="997"/>
              </a:spcBef>
              <a:spcAft>
                <a:spcPts val="0"/>
              </a:spcAft>
              <a:buClrTx/>
              <a:buSzTx/>
              <a:buFont typeface="Arial"/>
              <a:buNone/>
              <a:tabLst/>
              <a:defRPr sz="997" b="0" i="0" baseline="0">
                <a:solidFill>
                  <a:schemeClr val="accent2"/>
                </a:solidFill>
                <a:latin typeface="Deutsche Bank Text" charset="0"/>
                <a:ea typeface="Deutsche Bank Text" charset="0"/>
                <a:cs typeface="Deutsche Bank Text" charset="0"/>
              </a:defRPr>
            </a:lvl1pPr>
            <a:lvl2pPr marL="455783" indent="0">
              <a:buNone/>
              <a:defRPr/>
            </a:lvl2pPr>
            <a:lvl3pPr marL="911565" indent="0">
              <a:buNone/>
              <a:defRPr/>
            </a:lvl3pPr>
            <a:lvl4pPr marL="1367348" indent="0">
              <a:buNone/>
              <a:defRPr/>
            </a:lvl4pPr>
            <a:lvl5pPr marL="1823131" indent="0">
              <a:buNone/>
              <a:defRPr/>
            </a:lvl5pPr>
          </a:lstStyle>
          <a:p>
            <a:pPr lvl="0"/>
            <a:r>
              <a:rPr lang="en-US" dirty="0"/>
              <a:t>Deutsche Bank Text Orange 10pt</a:t>
            </a:r>
          </a:p>
        </p:txBody>
      </p:sp>
      <p:sp>
        <p:nvSpPr>
          <p:cNvPr id="4" name="Text Placeholder 5"/>
          <p:cNvSpPr>
            <a:spLocks noGrp="1"/>
          </p:cNvSpPr>
          <p:nvPr>
            <p:ph type="body" sz="quarter" idx="63" hasCustomPrompt="1"/>
          </p:nvPr>
        </p:nvSpPr>
        <p:spPr>
          <a:xfrm>
            <a:off x="701674" y="824430"/>
            <a:ext cx="8532813" cy="478908"/>
          </a:xfrm>
          <a:prstGeom prst="rect">
            <a:avLst/>
          </a:prstGeom>
        </p:spPr>
        <p:txBody>
          <a:bodyPr lIns="0" tIns="0" rIns="0" bIns="0"/>
          <a:lstStyle>
            <a:lvl1pPr marL="0" indent="0">
              <a:lnSpc>
                <a:spcPts val="4000"/>
              </a:lnSpc>
              <a:spcBef>
                <a:spcPts val="0"/>
              </a:spcBef>
              <a:buNone/>
              <a:defRPr sz="3600" baseline="0">
                <a:solidFill>
                  <a:schemeClr val="tx1"/>
                </a:solidFill>
                <a:latin typeface="Deutsche Bank Display" charset="0"/>
                <a:ea typeface="Deutsche Bank Display" charset="0"/>
                <a:cs typeface="Deutsche Bank Display" charset="0"/>
              </a:defRPr>
            </a:lvl1pPr>
            <a:lvl2pPr marL="455783" indent="0">
              <a:buNone/>
              <a:defRPr sz="3600">
                <a:latin typeface="Deutsche Bank Display Beta" charset="0"/>
                <a:ea typeface="Deutsche Bank Display Beta" charset="0"/>
                <a:cs typeface="Deutsche Bank Display Beta" charset="0"/>
              </a:defRPr>
            </a:lvl2pPr>
            <a:lvl3pPr marL="911566" indent="0">
              <a:buNone/>
              <a:defRPr sz="3600">
                <a:latin typeface="Deutsche Bank Display Beta" charset="0"/>
                <a:ea typeface="Deutsche Bank Display Beta" charset="0"/>
                <a:cs typeface="Deutsche Bank Display Beta" charset="0"/>
              </a:defRPr>
            </a:lvl3pPr>
            <a:lvl4pPr marL="1367348" indent="0">
              <a:buNone/>
              <a:defRPr sz="3600">
                <a:latin typeface="Deutsche Bank Display Beta" charset="0"/>
                <a:ea typeface="Deutsche Bank Display Beta" charset="0"/>
                <a:cs typeface="Deutsche Bank Display Beta" charset="0"/>
              </a:defRPr>
            </a:lvl4pPr>
            <a:lvl5pPr marL="1823131" indent="0">
              <a:buNone/>
              <a:defRPr sz="3600">
                <a:latin typeface="Deutsche Bank Display Beta" charset="0"/>
                <a:ea typeface="Deutsche Bank Display Beta" charset="0"/>
                <a:cs typeface="Deutsche Bank Display Beta" charset="0"/>
              </a:defRPr>
            </a:lvl5pPr>
          </a:lstStyle>
          <a:p>
            <a:pPr lvl="0"/>
            <a:r>
              <a:rPr lang="en-US" dirty="0"/>
              <a:t>Deutsche Bank Display Dark Blue 36pt</a:t>
            </a:r>
          </a:p>
        </p:txBody>
      </p:sp>
      <p:sp>
        <p:nvSpPr>
          <p:cNvPr id="7" name="Text Placeholder 6"/>
          <p:cNvSpPr>
            <a:spLocks noGrp="1"/>
          </p:cNvSpPr>
          <p:nvPr>
            <p:ph type="body" sz="quarter" idx="73" hasCustomPrompt="1"/>
          </p:nvPr>
        </p:nvSpPr>
        <p:spPr>
          <a:xfrm>
            <a:off x="772795" y="2087563"/>
            <a:ext cx="3853180" cy="215625"/>
          </a:xfrm>
          <a:prstGeom prst="rect">
            <a:avLst/>
          </a:prstGeom>
        </p:spPr>
        <p:txBody>
          <a:bodyPr lIns="0" tIns="0" rIns="0" bIns="0"/>
          <a:lstStyle>
            <a:lvl1pPr marL="0" indent="0">
              <a:buNone/>
              <a:defRPr sz="1400" baseline="0">
                <a:solidFill>
                  <a:schemeClr val="tx1"/>
                </a:solidFill>
                <a:latin typeface="Deutsche Bank Text" charset="0"/>
                <a:ea typeface="Deutsche Bank Text" charset="0"/>
                <a:cs typeface="Deutsche Bank Text" charset="0"/>
              </a:defRPr>
            </a:lvl1pPr>
            <a:lvl2pPr marL="455783" indent="0">
              <a:buNone/>
              <a:defRPr>
                <a:solidFill>
                  <a:srgbClr val="00205B"/>
                </a:solidFill>
                <a:latin typeface="Deutsche Bank Text Beta" charset="0"/>
                <a:ea typeface="Deutsche Bank Text Beta" charset="0"/>
                <a:cs typeface="Deutsche Bank Text Beta" charset="0"/>
              </a:defRPr>
            </a:lvl2pPr>
            <a:lvl3pPr marL="911566" indent="0">
              <a:buNone/>
              <a:defRPr>
                <a:solidFill>
                  <a:srgbClr val="00205B"/>
                </a:solidFill>
                <a:latin typeface="Deutsche Bank Text Beta" charset="0"/>
                <a:ea typeface="Deutsche Bank Text Beta" charset="0"/>
                <a:cs typeface="Deutsche Bank Text Beta" charset="0"/>
              </a:defRPr>
            </a:lvl3pPr>
            <a:lvl4pPr marL="1367348" indent="0">
              <a:buNone/>
              <a:defRPr>
                <a:solidFill>
                  <a:srgbClr val="00205B"/>
                </a:solidFill>
                <a:latin typeface="Deutsche Bank Text Beta" charset="0"/>
                <a:ea typeface="Deutsche Bank Text Beta" charset="0"/>
                <a:cs typeface="Deutsche Bank Text Beta" charset="0"/>
              </a:defRPr>
            </a:lvl4pPr>
            <a:lvl5pPr marL="1823131" indent="0">
              <a:buNone/>
              <a:defRPr>
                <a:solidFill>
                  <a:srgbClr val="00205B"/>
                </a:solidFill>
                <a:latin typeface="Deutsche Bank Text Beta" charset="0"/>
                <a:ea typeface="Deutsche Bank Text Beta" charset="0"/>
                <a:cs typeface="Deutsche Bank Text Beta" charset="0"/>
              </a:defRPr>
            </a:lvl5pPr>
          </a:lstStyle>
          <a:p>
            <a:pPr lvl="0"/>
            <a:r>
              <a:rPr lang="en-US" dirty="0"/>
              <a:t>Deutsche Bank Text Dark Blue 14pt</a:t>
            </a:r>
          </a:p>
        </p:txBody>
      </p:sp>
      <p:sp>
        <p:nvSpPr>
          <p:cNvPr id="8" name="Text Placeholder 6"/>
          <p:cNvSpPr>
            <a:spLocks noGrp="1"/>
          </p:cNvSpPr>
          <p:nvPr>
            <p:ph type="body" sz="quarter" idx="74" hasCustomPrompt="1"/>
          </p:nvPr>
        </p:nvSpPr>
        <p:spPr>
          <a:xfrm>
            <a:off x="772795" y="2479449"/>
            <a:ext cx="3853180" cy="772515"/>
          </a:xfrm>
          <a:prstGeom prst="rect">
            <a:avLst/>
          </a:prstGeom>
        </p:spPr>
        <p:txBody>
          <a:bodyPr lIns="0" tIns="0" rIns="0" bIns="0"/>
          <a:lstStyle>
            <a:lvl1pPr marL="0" indent="0">
              <a:lnSpc>
                <a:spcPts val="1600"/>
              </a:lnSpc>
              <a:spcBef>
                <a:spcPts val="0"/>
              </a:spcBef>
              <a:buNone/>
              <a:defRPr sz="1400" baseline="0">
                <a:solidFill>
                  <a:schemeClr val="tx2"/>
                </a:solidFill>
                <a:latin typeface="Deutsche Bank Text" charset="0"/>
                <a:ea typeface="Deutsche Bank Text" charset="0"/>
                <a:cs typeface="Deutsche Bank Text" charset="0"/>
              </a:defRPr>
            </a:lvl1pPr>
            <a:lvl2pPr marL="455783" indent="0">
              <a:buNone/>
              <a:defRPr>
                <a:solidFill>
                  <a:srgbClr val="00205B"/>
                </a:solidFill>
                <a:latin typeface="Deutsche Bank Text Beta" charset="0"/>
                <a:ea typeface="Deutsche Bank Text Beta" charset="0"/>
                <a:cs typeface="Deutsche Bank Text Beta" charset="0"/>
              </a:defRPr>
            </a:lvl2pPr>
            <a:lvl3pPr marL="911566" indent="0">
              <a:buNone/>
              <a:defRPr>
                <a:solidFill>
                  <a:srgbClr val="00205B"/>
                </a:solidFill>
                <a:latin typeface="Deutsche Bank Text Beta" charset="0"/>
                <a:ea typeface="Deutsche Bank Text Beta" charset="0"/>
                <a:cs typeface="Deutsche Bank Text Beta" charset="0"/>
              </a:defRPr>
            </a:lvl3pPr>
            <a:lvl4pPr marL="1367348" indent="0">
              <a:buNone/>
              <a:defRPr>
                <a:solidFill>
                  <a:srgbClr val="00205B"/>
                </a:solidFill>
                <a:latin typeface="Deutsche Bank Text Beta" charset="0"/>
                <a:ea typeface="Deutsche Bank Text Beta" charset="0"/>
                <a:cs typeface="Deutsche Bank Text Beta" charset="0"/>
              </a:defRPr>
            </a:lvl4pPr>
            <a:lvl5pPr marL="1823131" indent="0">
              <a:buNone/>
              <a:defRPr>
                <a:solidFill>
                  <a:srgbClr val="00205B"/>
                </a:solidFill>
                <a:latin typeface="Deutsche Bank Text Beta" charset="0"/>
                <a:ea typeface="Deutsche Bank Text Beta" charset="0"/>
                <a:cs typeface="Deutsche Bank Text Beta" charset="0"/>
              </a:defRPr>
            </a:lvl5pPr>
          </a:lstStyle>
          <a:p>
            <a:pPr lvl="0"/>
            <a:r>
              <a:rPr lang="en-US" dirty="0"/>
              <a:t>Deutsche Bank Text Dark Grey 14pt</a:t>
            </a:r>
          </a:p>
        </p:txBody>
      </p:sp>
      <p:cxnSp>
        <p:nvCxnSpPr>
          <p:cNvPr id="10" name="Straight Connector 9"/>
          <p:cNvCxnSpPr/>
          <p:nvPr userDrawn="1"/>
        </p:nvCxnSpPr>
        <p:spPr>
          <a:xfrm>
            <a:off x="701675" y="2087563"/>
            <a:ext cx="0" cy="1164401"/>
          </a:xfrm>
          <a:prstGeom prst="line">
            <a:avLst/>
          </a:prstGeom>
          <a:ln w="6350">
            <a:solidFill>
              <a:schemeClr val="accent2"/>
            </a:solidFill>
          </a:ln>
        </p:spPr>
        <p:style>
          <a:lnRef idx="1">
            <a:schemeClr val="accent1"/>
          </a:lnRef>
          <a:fillRef idx="0">
            <a:schemeClr val="accent1"/>
          </a:fillRef>
          <a:effectRef idx="0">
            <a:schemeClr val="accent1"/>
          </a:effectRef>
          <a:fontRef idx="minor">
            <a:schemeClr val="tx1"/>
          </a:fontRef>
        </p:style>
      </p:cxnSp>
      <p:sp>
        <p:nvSpPr>
          <p:cNvPr id="11" name="Text Placeholder 6"/>
          <p:cNvSpPr>
            <a:spLocks noGrp="1"/>
          </p:cNvSpPr>
          <p:nvPr>
            <p:ph type="body" sz="quarter" idx="72" hasCustomPrompt="1"/>
          </p:nvPr>
        </p:nvSpPr>
        <p:spPr>
          <a:xfrm>
            <a:off x="702650" y="6764338"/>
            <a:ext cx="9324000" cy="268287"/>
          </a:xfrm>
          <a:prstGeom prst="rect">
            <a:avLst/>
          </a:prstGeom>
        </p:spPr>
        <p:txBody>
          <a:bodyPr lIns="0" tIns="0" rIns="0" bIns="0" anchor="b"/>
          <a:lstStyle>
            <a:lvl1pPr marL="0" indent="0">
              <a:lnSpc>
                <a:spcPts val="800"/>
              </a:lnSpc>
              <a:spcBef>
                <a:spcPts val="0"/>
              </a:spcBef>
              <a:buNone/>
              <a:defRPr sz="800">
                <a:solidFill>
                  <a:schemeClr val="tx2"/>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8pt</a:t>
            </a:r>
          </a:p>
        </p:txBody>
      </p:sp>
    </p:spTree>
    <p:extLst>
      <p:ext uri="{BB962C8B-B14F-4D97-AF65-F5344CB8AC3E}">
        <p14:creationId xmlns:p14="http://schemas.microsoft.com/office/powerpoint/2010/main" val="1836004856"/>
      </p:ext>
    </p:extLst>
  </p:cSld>
  <p:clrMapOvr>
    <a:masterClrMapping/>
  </p:clrMapOvr>
</p:sldLayout>
</file>

<file path=ppt/slideLayouts/slideLayout191.xml><?xml version="1.0" encoding="utf-8"?>
<p:sldLayout xmlns:a="http://schemas.openxmlformats.org/drawingml/2006/main" xmlns:r="http://schemas.openxmlformats.org/officeDocument/2006/relationships" xmlns:p="http://schemas.openxmlformats.org/presentationml/2006/main" preserve="1" userDrawn="1">
  <p:cSld name="2 Column Width Text">
    <p:spTree>
      <p:nvGrpSpPr>
        <p:cNvPr id="1" name=""/>
        <p:cNvGrpSpPr/>
        <p:nvPr/>
      </p:nvGrpSpPr>
      <p:grpSpPr>
        <a:xfrm>
          <a:off x="0" y="0"/>
          <a:ext cx="0" cy="0"/>
          <a:chOff x="0" y="0"/>
          <a:chExt cx="0" cy="0"/>
        </a:xfrm>
      </p:grpSpPr>
      <p:sp>
        <p:nvSpPr>
          <p:cNvPr id="3" name="Text Placeholder 2"/>
          <p:cNvSpPr>
            <a:spLocks noGrp="1"/>
          </p:cNvSpPr>
          <p:nvPr>
            <p:ph type="body" sz="quarter" idx="62" hasCustomPrompt="1"/>
          </p:nvPr>
        </p:nvSpPr>
        <p:spPr>
          <a:xfrm>
            <a:off x="701675" y="441325"/>
            <a:ext cx="3060700" cy="173038"/>
          </a:xfrm>
          <a:prstGeom prst="rect">
            <a:avLst/>
          </a:prstGeom>
        </p:spPr>
        <p:txBody>
          <a:bodyPr lIns="0" tIns="0" rIns="0" bIns="0"/>
          <a:lstStyle>
            <a:lvl1pPr marL="0" indent="0">
              <a:buNone/>
              <a:defRPr sz="997" b="0" i="0" baseline="0">
                <a:solidFill>
                  <a:schemeClr val="accent2"/>
                </a:solidFill>
                <a:latin typeface="Deutsche Bank Text" charset="0"/>
                <a:ea typeface="Deutsche Bank Text" charset="0"/>
                <a:cs typeface="Deutsche Bank Text" charset="0"/>
              </a:defRPr>
            </a:lvl1pPr>
            <a:lvl2pPr marL="455783" indent="0">
              <a:buNone/>
              <a:defRPr/>
            </a:lvl2pPr>
            <a:lvl3pPr marL="911565" indent="0">
              <a:buNone/>
              <a:defRPr/>
            </a:lvl3pPr>
            <a:lvl4pPr marL="1367348" indent="0">
              <a:buNone/>
              <a:defRPr/>
            </a:lvl4pPr>
            <a:lvl5pPr marL="1823131" indent="0">
              <a:buNone/>
              <a:defRPr/>
            </a:lvl5pPr>
          </a:lstStyle>
          <a:p>
            <a:pPr lvl="0"/>
            <a:r>
              <a:rPr lang="en-US" dirty="0"/>
              <a:t>Deutsche Bank Text Orange 10pt</a:t>
            </a:r>
          </a:p>
        </p:txBody>
      </p:sp>
      <p:sp>
        <p:nvSpPr>
          <p:cNvPr id="4" name="Text Placeholder 5"/>
          <p:cNvSpPr>
            <a:spLocks noGrp="1"/>
          </p:cNvSpPr>
          <p:nvPr>
            <p:ph type="body" sz="quarter" idx="63" hasCustomPrompt="1"/>
          </p:nvPr>
        </p:nvSpPr>
        <p:spPr>
          <a:xfrm>
            <a:off x="701674" y="824430"/>
            <a:ext cx="8532813" cy="478908"/>
          </a:xfrm>
          <a:prstGeom prst="rect">
            <a:avLst/>
          </a:prstGeom>
        </p:spPr>
        <p:txBody>
          <a:bodyPr lIns="0" tIns="0" rIns="0" bIns="0"/>
          <a:lstStyle>
            <a:lvl1pPr marL="0" indent="0">
              <a:lnSpc>
                <a:spcPts val="4000"/>
              </a:lnSpc>
              <a:spcBef>
                <a:spcPts val="0"/>
              </a:spcBef>
              <a:buNone/>
              <a:defRPr sz="3600" baseline="0">
                <a:solidFill>
                  <a:schemeClr val="tx1"/>
                </a:solidFill>
                <a:latin typeface="Deutsche Bank Display" charset="0"/>
                <a:ea typeface="Deutsche Bank Display" charset="0"/>
                <a:cs typeface="Deutsche Bank Display" charset="0"/>
              </a:defRPr>
            </a:lvl1pPr>
            <a:lvl2pPr marL="455783" indent="0">
              <a:buNone/>
              <a:defRPr sz="3600">
                <a:latin typeface="Deutsche Bank Display Beta" charset="0"/>
                <a:ea typeface="Deutsche Bank Display Beta" charset="0"/>
                <a:cs typeface="Deutsche Bank Display Beta" charset="0"/>
              </a:defRPr>
            </a:lvl2pPr>
            <a:lvl3pPr marL="911566" indent="0">
              <a:buNone/>
              <a:defRPr sz="3600">
                <a:latin typeface="Deutsche Bank Display Beta" charset="0"/>
                <a:ea typeface="Deutsche Bank Display Beta" charset="0"/>
                <a:cs typeface="Deutsche Bank Display Beta" charset="0"/>
              </a:defRPr>
            </a:lvl3pPr>
            <a:lvl4pPr marL="1367348" indent="0">
              <a:buNone/>
              <a:defRPr sz="3600">
                <a:latin typeface="Deutsche Bank Display Beta" charset="0"/>
                <a:ea typeface="Deutsche Bank Display Beta" charset="0"/>
                <a:cs typeface="Deutsche Bank Display Beta" charset="0"/>
              </a:defRPr>
            </a:lvl4pPr>
            <a:lvl5pPr marL="1823131" indent="0">
              <a:buNone/>
              <a:defRPr sz="3600">
                <a:latin typeface="Deutsche Bank Display Beta" charset="0"/>
                <a:ea typeface="Deutsche Bank Display Beta" charset="0"/>
                <a:cs typeface="Deutsche Bank Display Beta" charset="0"/>
              </a:defRPr>
            </a:lvl5pPr>
          </a:lstStyle>
          <a:p>
            <a:pPr lvl="0"/>
            <a:r>
              <a:rPr lang="en-US" dirty="0"/>
              <a:t>Deutsche Bank Display Dark Blue 36pt</a:t>
            </a:r>
          </a:p>
        </p:txBody>
      </p:sp>
      <p:sp>
        <p:nvSpPr>
          <p:cNvPr id="9" name="Text Placeholder 8"/>
          <p:cNvSpPr>
            <a:spLocks noGrp="1"/>
          </p:cNvSpPr>
          <p:nvPr>
            <p:ph type="body" sz="quarter" idx="73" hasCustomPrompt="1"/>
          </p:nvPr>
        </p:nvSpPr>
        <p:spPr>
          <a:xfrm>
            <a:off x="701675" y="2087563"/>
            <a:ext cx="6948488" cy="4321175"/>
          </a:xfrm>
          <a:prstGeom prst="rect">
            <a:avLst/>
          </a:prstGeom>
        </p:spPr>
        <p:txBody>
          <a:bodyPr lIns="0" tIns="0" rIns="0" bIns="0"/>
          <a:lstStyle>
            <a:lvl1pPr marL="108000" indent="-108000">
              <a:lnSpc>
                <a:spcPts val="1400"/>
              </a:lnSpc>
              <a:spcBef>
                <a:spcPts val="1400"/>
              </a:spcBef>
              <a:defRPr sz="1200" baseline="0">
                <a:solidFill>
                  <a:schemeClr val="tx2"/>
                </a:solidFill>
                <a:latin typeface="Deutsche Bank Text" charset="0"/>
                <a:ea typeface="Deutsche Bank Text" charset="0"/>
                <a:cs typeface="Deutsche Bank Text" charset="0"/>
              </a:defRPr>
            </a:lvl1pPr>
            <a:lvl2pPr>
              <a:defRPr sz="1400">
                <a:solidFill>
                  <a:srgbClr val="535B61"/>
                </a:solidFill>
                <a:latin typeface="Deutsche Bank Text Beta" charset="0"/>
                <a:ea typeface="Deutsche Bank Text Beta" charset="0"/>
                <a:cs typeface="Deutsche Bank Text Beta" charset="0"/>
              </a:defRPr>
            </a:lvl2pPr>
            <a:lvl3pPr>
              <a:defRPr sz="1400">
                <a:solidFill>
                  <a:srgbClr val="535B61"/>
                </a:solidFill>
                <a:latin typeface="Deutsche Bank Text Beta" charset="0"/>
                <a:ea typeface="Deutsche Bank Text Beta" charset="0"/>
                <a:cs typeface="Deutsche Bank Text Beta" charset="0"/>
              </a:defRPr>
            </a:lvl3pPr>
            <a:lvl4pPr>
              <a:defRPr sz="1400">
                <a:solidFill>
                  <a:srgbClr val="535B61"/>
                </a:solidFill>
                <a:latin typeface="Deutsche Bank Text Beta" charset="0"/>
                <a:ea typeface="Deutsche Bank Text Beta" charset="0"/>
                <a:cs typeface="Deutsche Bank Text Beta" charset="0"/>
              </a:defRPr>
            </a:lvl4pPr>
            <a:lvl5pPr>
              <a:defRPr sz="1400">
                <a:solidFill>
                  <a:srgbClr val="535B61"/>
                </a:solidFill>
                <a:latin typeface="Deutsche Bank Text Beta" charset="0"/>
                <a:ea typeface="Deutsche Bank Text Beta" charset="0"/>
                <a:cs typeface="Deutsche Bank Text Beta" charset="0"/>
              </a:defRPr>
            </a:lvl5pPr>
          </a:lstStyle>
          <a:p>
            <a:pPr lvl="0"/>
            <a:r>
              <a:rPr lang="en-US" dirty="0"/>
              <a:t>Deutsche Bank Text Dark Grey 12pt</a:t>
            </a:r>
          </a:p>
        </p:txBody>
      </p:sp>
      <p:sp>
        <p:nvSpPr>
          <p:cNvPr id="7" name="Text Placeholder 6"/>
          <p:cNvSpPr>
            <a:spLocks noGrp="1"/>
          </p:cNvSpPr>
          <p:nvPr>
            <p:ph type="body" sz="quarter" idx="72" hasCustomPrompt="1"/>
          </p:nvPr>
        </p:nvSpPr>
        <p:spPr>
          <a:xfrm>
            <a:off x="702650" y="6764338"/>
            <a:ext cx="9324000" cy="268287"/>
          </a:xfrm>
          <a:prstGeom prst="rect">
            <a:avLst/>
          </a:prstGeom>
        </p:spPr>
        <p:txBody>
          <a:bodyPr lIns="0" tIns="0" rIns="0" bIns="0" anchor="b"/>
          <a:lstStyle>
            <a:lvl1pPr marL="0" indent="0">
              <a:lnSpc>
                <a:spcPts val="800"/>
              </a:lnSpc>
              <a:spcBef>
                <a:spcPts val="0"/>
              </a:spcBef>
              <a:buNone/>
              <a:defRPr sz="800" b="0" i="0">
                <a:solidFill>
                  <a:schemeClr val="tx2"/>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8pt</a:t>
            </a:r>
          </a:p>
        </p:txBody>
      </p:sp>
    </p:spTree>
    <p:extLst>
      <p:ext uri="{BB962C8B-B14F-4D97-AF65-F5344CB8AC3E}">
        <p14:creationId xmlns:p14="http://schemas.microsoft.com/office/powerpoint/2010/main" val="3755958329"/>
      </p:ext>
    </p:extLst>
  </p:cSld>
  <p:clrMapOvr>
    <a:masterClrMapping/>
  </p:clrMapOvr>
</p:sldLayout>
</file>

<file path=ppt/slideLayouts/slideLayout192.xml><?xml version="1.0" encoding="utf-8"?>
<p:sldLayout xmlns:a="http://schemas.openxmlformats.org/drawingml/2006/main" xmlns:r="http://schemas.openxmlformats.org/officeDocument/2006/relationships" xmlns:p="http://schemas.openxmlformats.org/presentationml/2006/main" preserve="1" userDrawn="1">
  <p:cSld name="1 Column Bullet/1 Column Detail">
    <p:spTree>
      <p:nvGrpSpPr>
        <p:cNvPr id="1" name=""/>
        <p:cNvGrpSpPr/>
        <p:nvPr/>
      </p:nvGrpSpPr>
      <p:grpSpPr>
        <a:xfrm>
          <a:off x="0" y="0"/>
          <a:ext cx="0" cy="0"/>
          <a:chOff x="0" y="0"/>
          <a:chExt cx="0" cy="0"/>
        </a:xfrm>
      </p:grpSpPr>
      <p:sp>
        <p:nvSpPr>
          <p:cNvPr id="3" name="Text Placeholder 2"/>
          <p:cNvSpPr>
            <a:spLocks noGrp="1"/>
          </p:cNvSpPr>
          <p:nvPr>
            <p:ph type="body" sz="quarter" idx="62" hasCustomPrompt="1"/>
          </p:nvPr>
        </p:nvSpPr>
        <p:spPr>
          <a:xfrm>
            <a:off x="701675" y="441325"/>
            <a:ext cx="3060700" cy="173038"/>
          </a:xfrm>
          <a:prstGeom prst="rect">
            <a:avLst/>
          </a:prstGeom>
        </p:spPr>
        <p:txBody>
          <a:bodyPr lIns="0" tIns="0" rIns="0" bIns="0"/>
          <a:lstStyle>
            <a:lvl1pPr marL="0" indent="0">
              <a:buNone/>
              <a:defRPr sz="997" b="0" i="0" baseline="0">
                <a:solidFill>
                  <a:schemeClr val="accent2"/>
                </a:solidFill>
                <a:latin typeface="Deutsche Bank Text" charset="0"/>
                <a:ea typeface="Deutsche Bank Text" charset="0"/>
                <a:cs typeface="Deutsche Bank Text" charset="0"/>
              </a:defRPr>
            </a:lvl1pPr>
            <a:lvl2pPr marL="455783" indent="0">
              <a:buNone/>
              <a:defRPr/>
            </a:lvl2pPr>
            <a:lvl3pPr marL="911565" indent="0">
              <a:buNone/>
              <a:defRPr/>
            </a:lvl3pPr>
            <a:lvl4pPr marL="1367348" indent="0">
              <a:buNone/>
              <a:defRPr/>
            </a:lvl4pPr>
            <a:lvl5pPr marL="1823131" indent="0">
              <a:buNone/>
              <a:defRPr/>
            </a:lvl5pPr>
          </a:lstStyle>
          <a:p>
            <a:pPr lvl="0"/>
            <a:r>
              <a:rPr lang="en-US" dirty="0"/>
              <a:t>Deutsche Bank Text Orange 10pt</a:t>
            </a:r>
          </a:p>
        </p:txBody>
      </p:sp>
      <p:sp>
        <p:nvSpPr>
          <p:cNvPr id="4" name="Text Placeholder 5"/>
          <p:cNvSpPr>
            <a:spLocks noGrp="1"/>
          </p:cNvSpPr>
          <p:nvPr>
            <p:ph type="body" sz="quarter" idx="63" hasCustomPrompt="1"/>
          </p:nvPr>
        </p:nvSpPr>
        <p:spPr>
          <a:xfrm>
            <a:off x="701675" y="824430"/>
            <a:ext cx="8532812" cy="478908"/>
          </a:xfrm>
          <a:prstGeom prst="rect">
            <a:avLst/>
          </a:prstGeom>
        </p:spPr>
        <p:txBody>
          <a:bodyPr lIns="0" tIns="0" rIns="0" bIns="0"/>
          <a:lstStyle>
            <a:lvl1pPr marL="0" indent="0">
              <a:lnSpc>
                <a:spcPts val="4000"/>
              </a:lnSpc>
              <a:spcBef>
                <a:spcPts val="0"/>
              </a:spcBef>
              <a:buNone/>
              <a:defRPr sz="3600" baseline="0">
                <a:solidFill>
                  <a:schemeClr val="tx1"/>
                </a:solidFill>
                <a:latin typeface="Deutsche Bank Display" charset="0"/>
                <a:ea typeface="Deutsche Bank Display" charset="0"/>
                <a:cs typeface="Deutsche Bank Display" charset="0"/>
              </a:defRPr>
            </a:lvl1pPr>
            <a:lvl2pPr marL="455783" indent="0">
              <a:buNone/>
              <a:defRPr sz="3600">
                <a:latin typeface="Deutsche Bank Display Beta" charset="0"/>
                <a:ea typeface="Deutsche Bank Display Beta" charset="0"/>
                <a:cs typeface="Deutsche Bank Display Beta" charset="0"/>
              </a:defRPr>
            </a:lvl2pPr>
            <a:lvl3pPr marL="911566" indent="0">
              <a:buNone/>
              <a:defRPr sz="3600">
                <a:latin typeface="Deutsche Bank Display Beta" charset="0"/>
                <a:ea typeface="Deutsche Bank Display Beta" charset="0"/>
                <a:cs typeface="Deutsche Bank Display Beta" charset="0"/>
              </a:defRPr>
            </a:lvl3pPr>
            <a:lvl4pPr marL="1367348" indent="0">
              <a:buNone/>
              <a:defRPr sz="3600">
                <a:latin typeface="Deutsche Bank Display Beta" charset="0"/>
                <a:ea typeface="Deutsche Bank Display Beta" charset="0"/>
                <a:cs typeface="Deutsche Bank Display Beta" charset="0"/>
              </a:defRPr>
            </a:lvl4pPr>
            <a:lvl5pPr marL="1823131" indent="0">
              <a:buNone/>
              <a:defRPr sz="3600">
                <a:latin typeface="Deutsche Bank Display Beta" charset="0"/>
                <a:ea typeface="Deutsche Bank Display Beta" charset="0"/>
                <a:cs typeface="Deutsche Bank Display Beta" charset="0"/>
              </a:defRPr>
            </a:lvl5pPr>
          </a:lstStyle>
          <a:p>
            <a:pPr lvl="0"/>
            <a:r>
              <a:rPr lang="en-US" dirty="0"/>
              <a:t>Deutsche Bank Display Dark Blue 36pt</a:t>
            </a:r>
          </a:p>
        </p:txBody>
      </p:sp>
      <p:sp>
        <p:nvSpPr>
          <p:cNvPr id="9" name="Text Placeholder 8"/>
          <p:cNvSpPr>
            <a:spLocks noGrp="1"/>
          </p:cNvSpPr>
          <p:nvPr>
            <p:ph type="body" sz="quarter" idx="73" hasCustomPrompt="1"/>
          </p:nvPr>
        </p:nvSpPr>
        <p:spPr>
          <a:xfrm>
            <a:off x="701675" y="2087563"/>
            <a:ext cx="2805454" cy="4321175"/>
          </a:xfrm>
          <a:prstGeom prst="rect">
            <a:avLst/>
          </a:prstGeom>
        </p:spPr>
        <p:txBody>
          <a:bodyPr lIns="0" tIns="0" rIns="0" bIns="0"/>
          <a:lstStyle>
            <a:lvl1pPr marL="108000" indent="-108000">
              <a:lnSpc>
                <a:spcPts val="1400"/>
              </a:lnSpc>
              <a:spcBef>
                <a:spcPts val="1400"/>
              </a:spcBef>
              <a:defRPr sz="1200" baseline="0">
                <a:solidFill>
                  <a:schemeClr val="tx2"/>
                </a:solidFill>
                <a:latin typeface="Deutsche Bank Text" charset="0"/>
                <a:ea typeface="Deutsche Bank Text" charset="0"/>
                <a:cs typeface="Deutsche Bank Text" charset="0"/>
              </a:defRPr>
            </a:lvl1pPr>
            <a:lvl2pPr>
              <a:defRPr sz="1400">
                <a:solidFill>
                  <a:srgbClr val="535B61"/>
                </a:solidFill>
                <a:latin typeface="Deutsche Bank Text Beta" charset="0"/>
                <a:ea typeface="Deutsche Bank Text Beta" charset="0"/>
                <a:cs typeface="Deutsche Bank Text Beta" charset="0"/>
              </a:defRPr>
            </a:lvl2pPr>
            <a:lvl3pPr>
              <a:defRPr sz="1400">
                <a:solidFill>
                  <a:srgbClr val="535B61"/>
                </a:solidFill>
                <a:latin typeface="Deutsche Bank Text Beta" charset="0"/>
                <a:ea typeface="Deutsche Bank Text Beta" charset="0"/>
                <a:cs typeface="Deutsche Bank Text Beta" charset="0"/>
              </a:defRPr>
            </a:lvl3pPr>
            <a:lvl4pPr>
              <a:defRPr sz="1400">
                <a:solidFill>
                  <a:srgbClr val="535B61"/>
                </a:solidFill>
                <a:latin typeface="Deutsche Bank Text Beta" charset="0"/>
                <a:ea typeface="Deutsche Bank Text Beta" charset="0"/>
                <a:cs typeface="Deutsche Bank Text Beta" charset="0"/>
              </a:defRPr>
            </a:lvl4pPr>
            <a:lvl5pPr>
              <a:defRPr sz="1400">
                <a:solidFill>
                  <a:srgbClr val="535B61"/>
                </a:solidFill>
                <a:latin typeface="Deutsche Bank Text Beta" charset="0"/>
                <a:ea typeface="Deutsche Bank Text Beta" charset="0"/>
                <a:cs typeface="Deutsche Bank Text Beta" charset="0"/>
              </a:defRPr>
            </a:lvl5pPr>
          </a:lstStyle>
          <a:p>
            <a:pPr lvl="0"/>
            <a:r>
              <a:rPr lang="en-US" dirty="0"/>
              <a:t>Click to add text</a:t>
            </a:r>
          </a:p>
        </p:txBody>
      </p:sp>
      <p:cxnSp>
        <p:nvCxnSpPr>
          <p:cNvPr id="7" name="Straight Connector 6"/>
          <p:cNvCxnSpPr/>
          <p:nvPr userDrawn="1"/>
        </p:nvCxnSpPr>
        <p:spPr>
          <a:xfrm>
            <a:off x="3689350" y="2087563"/>
            <a:ext cx="0" cy="4321175"/>
          </a:xfrm>
          <a:prstGeom prst="line">
            <a:avLst/>
          </a:prstGeom>
          <a:ln w="6350">
            <a:solidFill>
              <a:srgbClr val="A7A8AA"/>
            </a:solidFill>
          </a:ln>
        </p:spPr>
        <p:style>
          <a:lnRef idx="1">
            <a:schemeClr val="accent1"/>
          </a:lnRef>
          <a:fillRef idx="0">
            <a:schemeClr val="accent1"/>
          </a:fillRef>
          <a:effectRef idx="0">
            <a:schemeClr val="accent1"/>
          </a:effectRef>
          <a:fontRef idx="minor">
            <a:schemeClr val="tx1"/>
          </a:fontRef>
        </p:style>
      </p:cxnSp>
      <p:sp>
        <p:nvSpPr>
          <p:cNvPr id="10" name="Text Placeholder 6"/>
          <p:cNvSpPr>
            <a:spLocks noGrp="1"/>
          </p:cNvSpPr>
          <p:nvPr>
            <p:ph type="body" sz="quarter" idx="74" hasCustomPrompt="1"/>
          </p:nvPr>
        </p:nvSpPr>
        <p:spPr>
          <a:xfrm>
            <a:off x="4004132" y="2087563"/>
            <a:ext cx="5230355" cy="215625"/>
          </a:xfrm>
          <a:prstGeom prst="rect">
            <a:avLst/>
          </a:prstGeom>
        </p:spPr>
        <p:txBody>
          <a:bodyPr lIns="0" tIns="0" rIns="0" bIns="0"/>
          <a:lstStyle>
            <a:lvl1pPr marL="0" indent="0">
              <a:buNone/>
              <a:defRPr sz="1400" baseline="0">
                <a:solidFill>
                  <a:schemeClr val="tx1"/>
                </a:solidFill>
                <a:latin typeface="Deutsche Bank Text" charset="0"/>
                <a:ea typeface="Deutsche Bank Text" charset="0"/>
                <a:cs typeface="Deutsche Bank Text" charset="0"/>
              </a:defRPr>
            </a:lvl1pPr>
            <a:lvl2pPr marL="455783" indent="0">
              <a:buNone/>
              <a:defRPr>
                <a:solidFill>
                  <a:srgbClr val="00205B"/>
                </a:solidFill>
                <a:latin typeface="Deutsche Bank Text Beta" charset="0"/>
                <a:ea typeface="Deutsche Bank Text Beta" charset="0"/>
                <a:cs typeface="Deutsche Bank Text Beta" charset="0"/>
              </a:defRPr>
            </a:lvl2pPr>
            <a:lvl3pPr marL="911566" indent="0">
              <a:buNone/>
              <a:defRPr>
                <a:solidFill>
                  <a:srgbClr val="00205B"/>
                </a:solidFill>
                <a:latin typeface="Deutsche Bank Text Beta" charset="0"/>
                <a:ea typeface="Deutsche Bank Text Beta" charset="0"/>
                <a:cs typeface="Deutsche Bank Text Beta" charset="0"/>
              </a:defRPr>
            </a:lvl3pPr>
            <a:lvl4pPr marL="1367348" indent="0">
              <a:buNone/>
              <a:defRPr>
                <a:solidFill>
                  <a:srgbClr val="00205B"/>
                </a:solidFill>
                <a:latin typeface="Deutsche Bank Text Beta" charset="0"/>
                <a:ea typeface="Deutsche Bank Text Beta" charset="0"/>
                <a:cs typeface="Deutsche Bank Text Beta" charset="0"/>
              </a:defRPr>
            </a:lvl4pPr>
            <a:lvl5pPr marL="1823131" indent="0">
              <a:buNone/>
              <a:defRPr>
                <a:solidFill>
                  <a:srgbClr val="00205B"/>
                </a:solidFill>
                <a:latin typeface="Deutsche Bank Text Beta" charset="0"/>
                <a:ea typeface="Deutsche Bank Text Beta" charset="0"/>
                <a:cs typeface="Deutsche Bank Text Beta" charset="0"/>
              </a:defRPr>
            </a:lvl5pPr>
          </a:lstStyle>
          <a:p>
            <a:pPr lvl="0"/>
            <a:r>
              <a:rPr lang="en-US" dirty="0"/>
              <a:t>Click to add title</a:t>
            </a:r>
          </a:p>
        </p:txBody>
      </p:sp>
      <p:sp>
        <p:nvSpPr>
          <p:cNvPr id="11" name="Text Placeholder 6"/>
          <p:cNvSpPr>
            <a:spLocks noGrp="1"/>
          </p:cNvSpPr>
          <p:nvPr>
            <p:ph type="body" sz="quarter" idx="75" hasCustomPrompt="1"/>
          </p:nvPr>
        </p:nvSpPr>
        <p:spPr>
          <a:xfrm>
            <a:off x="4004132" y="2479448"/>
            <a:ext cx="5230355" cy="3929289"/>
          </a:xfrm>
          <a:prstGeom prst="rect">
            <a:avLst/>
          </a:prstGeom>
        </p:spPr>
        <p:txBody>
          <a:bodyPr lIns="0" tIns="0" rIns="0" bIns="0"/>
          <a:lstStyle>
            <a:lvl1pPr marL="0" indent="0">
              <a:lnSpc>
                <a:spcPts val="1400"/>
              </a:lnSpc>
              <a:spcBef>
                <a:spcPts val="1400"/>
              </a:spcBef>
              <a:buNone/>
              <a:defRPr sz="1200" baseline="0">
                <a:solidFill>
                  <a:schemeClr val="tx2"/>
                </a:solidFill>
                <a:latin typeface="Deutsche Bank Text" charset="0"/>
                <a:ea typeface="Deutsche Bank Text" charset="0"/>
                <a:cs typeface="Deutsche Bank Text" charset="0"/>
              </a:defRPr>
            </a:lvl1pPr>
            <a:lvl2pPr marL="455783" indent="0">
              <a:buNone/>
              <a:defRPr>
                <a:solidFill>
                  <a:srgbClr val="00205B"/>
                </a:solidFill>
                <a:latin typeface="Deutsche Bank Text Beta" charset="0"/>
                <a:ea typeface="Deutsche Bank Text Beta" charset="0"/>
                <a:cs typeface="Deutsche Bank Text Beta" charset="0"/>
              </a:defRPr>
            </a:lvl2pPr>
            <a:lvl3pPr marL="911566" indent="0">
              <a:buNone/>
              <a:defRPr>
                <a:solidFill>
                  <a:srgbClr val="00205B"/>
                </a:solidFill>
                <a:latin typeface="Deutsche Bank Text Beta" charset="0"/>
                <a:ea typeface="Deutsche Bank Text Beta" charset="0"/>
                <a:cs typeface="Deutsche Bank Text Beta" charset="0"/>
              </a:defRPr>
            </a:lvl3pPr>
            <a:lvl4pPr marL="1367348" indent="0">
              <a:buNone/>
              <a:defRPr>
                <a:solidFill>
                  <a:srgbClr val="00205B"/>
                </a:solidFill>
                <a:latin typeface="Deutsche Bank Text Beta" charset="0"/>
                <a:ea typeface="Deutsche Bank Text Beta" charset="0"/>
                <a:cs typeface="Deutsche Bank Text Beta" charset="0"/>
              </a:defRPr>
            </a:lvl4pPr>
            <a:lvl5pPr marL="1823131" indent="0">
              <a:buNone/>
              <a:defRPr>
                <a:solidFill>
                  <a:srgbClr val="00205B"/>
                </a:solidFill>
                <a:latin typeface="Deutsche Bank Text Beta" charset="0"/>
                <a:ea typeface="Deutsche Bank Text Beta" charset="0"/>
                <a:cs typeface="Deutsche Bank Text Beta" charset="0"/>
              </a:defRPr>
            </a:lvl5pPr>
          </a:lstStyle>
          <a:p>
            <a:pPr lvl="0"/>
            <a:r>
              <a:rPr lang="en-US" dirty="0"/>
              <a:t>Click to add text</a:t>
            </a:r>
          </a:p>
        </p:txBody>
      </p:sp>
      <p:sp>
        <p:nvSpPr>
          <p:cNvPr id="13" name="Text Placeholder 6"/>
          <p:cNvSpPr>
            <a:spLocks noGrp="1"/>
          </p:cNvSpPr>
          <p:nvPr>
            <p:ph type="body" sz="quarter" idx="72" hasCustomPrompt="1"/>
          </p:nvPr>
        </p:nvSpPr>
        <p:spPr>
          <a:xfrm>
            <a:off x="702650" y="6764338"/>
            <a:ext cx="9324000" cy="268287"/>
          </a:xfrm>
          <a:prstGeom prst="rect">
            <a:avLst/>
          </a:prstGeom>
        </p:spPr>
        <p:txBody>
          <a:bodyPr lIns="0" tIns="0" rIns="0" bIns="0" anchor="b"/>
          <a:lstStyle>
            <a:lvl1pPr marL="0" indent="0">
              <a:lnSpc>
                <a:spcPts val="800"/>
              </a:lnSpc>
              <a:spcBef>
                <a:spcPts val="0"/>
              </a:spcBef>
              <a:buNone/>
              <a:defRPr sz="800">
                <a:solidFill>
                  <a:schemeClr val="tx2"/>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8pt</a:t>
            </a:r>
          </a:p>
        </p:txBody>
      </p:sp>
    </p:spTree>
    <p:extLst>
      <p:ext uri="{BB962C8B-B14F-4D97-AF65-F5344CB8AC3E}">
        <p14:creationId xmlns:p14="http://schemas.microsoft.com/office/powerpoint/2010/main" val="1163167664"/>
      </p:ext>
    </p:extLst>
  </p:cSld>
  <p:clrMapOvr>
    <a:masterClrMapping/>
  </p:clrMapOvr>
</p:sldLayout>
</file>

<file path=ppt/slideLayouts/slideLayout193.xml><?xml version="1.0" encoding="utf-8"?>
<p:sldLayout xmlns:a="http://schemas.openxmlformats.org/drawingml/2006/main" xmlns:r="http://schemas.openxmlformats.org/officeDocument/2006/relationships" xmlns:p="http://schemas.openxmlformats.org/presentationml/2006/main" preserve="1" userDrawn="1">
  <p:cSld name="3 Columns">
    <p:spTree>
      <p:nvGrpSpPr>
        <p:cNvPr id="1" name=""/>
        <p:cNvGrpSpPr/>
        <p:nvPr/>
      </p:nvGrpSpPr>
      <p:grpSpPr>
        <a:xfrm>
          <a:off x="0" y="0"/>
          <a:ext cx="0" cy="0"/>
          <a:chOff x="0" y="0"/>
          <a:chExt cx="0" cy="0"/>
        </a:xfrm>
      </p:grpSpPr>
      <p:sp>
        <p:nvSpPr>
          <p:cNvPr id="4" name="Text Placeholder 2"/>
          <p:cNvSpPr>
            <a:spLocks noGrp="1"/>
          </p:cNvSpPr>
          <p:nvPr>
            <p:ph type="body" sz="quarter" idx="62" hasCustomPrompt="1"/>
          </p:nvPr>
        </p:nvSpPr>
        <p:spPr>
          <a:xfrm>
            <a:off x="701675" y="441325"/>
            <a:ext cx="2728091" cy="155645"/>
          </a:xfrm>
          <a:prstGeom prst="rect">
            <a:avLst/>
          </a:prstGeom>
        </p:spPr>
        <p:txBody>
          <a:bodyPr lIns="0" tIns="0" rIns="0" bIns="0"/>
          <a:lstStyle>
            <a:lvl1pPr marL="0" indent="0">
              <a:buNone/>
              <a:defRPr sz="997" b="0" i="0" baseline="0">
                <a:solidFill>
                  <a:schemeClr val="accent2"/>
                </a:solidFill>
                <a:latin typeface="Deutsche Bank Text" charset="0"/>
                <a:ea typeface="Deutsche Bank Text" charset="0"/>
                <a:cs typeface="Deutsche Bank Text" charset="0"/>
              </a:defRPr>
            </a:lvl1pPr>
            <a:lvl2pPr marL="455783" indent="0">
              <a:buNone/>
              <a:defRPr/>
            </a:lvl2pPr>
            <a:lvl3pPr marL="911565" indent="0">
              <a:buNone/>
              <a:defRPr/>
            </a:lvl3pPr>
            <a:lvl4pPr marL="1367348" indent="0">
              <a:buNone/>
              <a:defRPr/>
            </a:lvl4pPr>
            <a:lvl5pPr marL="1823131" indent="0">
              <a:buNone/>
              <a:defRPr/>
            </a:lvl5pPr>
          </a:lstStyle>
          <a:p>
            <a:pPr lvl="0"/>
            <a:r>
              <a:rPr lang="en-US" dirty="0"/>
              <a:t>Deutsche Bank Text Orange 10pt</a:t>
            </a:r>
          </a:p>
        </p:txBody>
      </p:sp>
      <p:sp>
        <p:nvSpPr>
          <p:cNvPr id="5" name="Text Placeholder 5"/>
          <p:cNvSpPr>
            <a:spLocks noGrp="1"/>
          </p:cNvSpPr>
          <p:nvPr>
            <p:ph type="body" sz="quarter" idx="63" hasCustomPrompt="1"/>
          </p:nvPr>
        </p:nvSpPr>
        <p:spPr>
          <a:xfrm>
            <a:off x="701674" y="824430"/>
            <a:ext cx="8532813" cy="478908"/>
          </a:xfrm>
          <a:prstGeom prst="rect">
            <a:avLst/>
          </a:prstGeom>
        </p:spPr>
        <p:txBody>
          <a:bodyPr lIns="0" tIns="0" rIns="0" bIns="0"/>
          <a:lstStyle>
            <a:lvl1pPr marL="0" indent="0">
              <a:lnSpc>
                <a:spcPts val="4000"/>
              </a:lnSpc>
              <a:spcBef>
                <a:spcPts val="0"/>
              </a:spcBef>
              <a:buNone/>
              <a:defRPr sz="3600" baseline="0">
                <a:solidFill>
                  <a:schemeClr val="tx1"/>
                </a:solidFill>
                <a:latin typeface="Deutsche Bank Display" charset="0"/>
                <a:ea typeface="Deutsche Bank Display" charset="0"/>
                <a:cs typeface="Deutsche Bank Display" charset="0"/>
              </a:defRPr>
            </a:lvl1pPr>
            <a:lvl2pPr marL="455783" indent="0">
              <a:buNone/>
              <a:defRPr sz="3600">
                <a:latin typeface="Deutsche Bank Display Beta" charset="0"/>
                <a:ea typeface="Deutsche Bank Display Beta" charset="0"/>
                <a:cs typeface="Deutsche Bank Display Beta" charset="0"/>
              </a:defRPr>
            </a:lvl2pPr>
            <a:lvl3pPr marL="911566" indent="0">
              <a:buNone/>
              <a:defRPr sz="3600">
                <a:latin typeface="Deutsche Bank Display Beta" charset="0"/>
                <a:ea typeface="Deutsche Bank Display Beta" charset="0"/>
                <a:cs typeface="Deutsche Bank Display Beta" charset="0"/>
              </a:defRPr>
            </a:lvl3pPr>
            <a:lvl4pPr marL="1367348" indent="0">
              <a:buNone/>
              <a:defRPr sz="3600">
                <a:latin typeface="Deutsche Bank Display Beta" charset="0"/>
                <a:ea typeface="Deutsche Bank Display Beta" charset="0"/>
                <a:cs typeface="Deutsche Bank Display Beta" charset="0"/>
              </a:defRPr>
            </a:lvl4pPr>
            <a:lvl5pPr marL="1823131" indent="0">
              <a:buNone/>
              <a:defRPr sz="3600">
                <a:latin typeface="Deutsche Bank Display Beta" charset="0"/>
                <a:ea typeface="Deutsche Bank Display Beta" charset="0"/>
                <a:cs typeface="Deutsche Bank Display Beta" charset="0"/>
              </a:defRPr>
            </a:lvl5pPr>
          </a:lstStyle>
          <a:p>
            <a:pPr lvl="0"/>
            <a:r>
              <a:rPr lang="en-US" dirty="0"/>
              <a:t>Deutsche Bank Display Dark Blue 36pt</a:t>
            </a:r>
          </a:p>
        </p:txBody>
      </p:sp>
      <p:sp>
        <p:nvSpPr>
          <p:cNvPr id="8" name="Text Placeholder 7"/>
          <p:cNvSpPr>
            <a:spLocks noGrp="1"/>
          </p:cNvSpPr>
          <p:nvPr>
            <p:ph type="body" sz="quarter" idx="73" hasCustomPrompt="1"/>
          </p:nvPr>
        </p:nvSpPr>
        <p:spPr>
          <a:xfrm>
            <a:off x="701676" y="2084959"/>
            <a:ext cx="2846388" cy="268097"/>
          </a:xfrm>
          <a:prstGeom prst="rect">
            <a:avLst/>
          </a:prstGeom>
        </p:spPr>
        <p:txBody>
          <a:bodyPr lIns="0" tIns="0" rIns="0" bIns="0"/>
          <a:lstStyle>
            <a:lvl1pPr marL="0" indent="0">
              <a:lnSpc>
                <a:spcPts val="1920"/>
              </a:lnSpc>
              <a:spcBef>
                <a:spcPts val="0"/>
              </a:spcBef>
              <a:buNone/>
              <a:defRPr sz="1600" baseline="0">
                <a:solidFill>
                  <a:schemeClr val="tx1"/>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Blue 16pt</a:t>
            </a:r>
          </a:p>
        </p:txBody>
      </p:sp>
      <p:sp>
        <p:nvSpPr>
          <p:cNvPr id="9" name="Text Placeholder 7"/>
          <p:cNvSpPr>
            <a:spLocks noGrp="1"/>
          </p:cNvSpPr>
          <p:nvPr>
            <p:ph type="body" sz="quarter" idx="74" hasCustomPrompt="1"/>
          </p:nvPr>
        </p:nvSpPr>
        <p:spPr>
          <a:xfrm>
            <a:off x="701676" y="2425465"/>
            <a:ext cx="2846388" cy="756042"/>
          </a:xfrm>
          <a:prstGeom prst="rect">
            <a:avLst/>
          </a:prstGeom>
        </p:spPr>
        <p:txBody>
          <a:bodyPr lIns="0" tIns="0" rIns="0" bIns="0"/>
          <a:lstStyle>
            <a:lvl1pPr marL="0" indent="0">
              <a:lnSpc>
                <a:spcPts val="1400"/>
              </a:lnSpc>
              <a:spcBef>
                <a:spcPts val="0"/>
              </a:spcBef>
              <a:buNone/>
              <a:defRPr sz="1200" baseline="0">
                <a:solidFill>
                  <a:schemeClr val="tx2"/>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12pt</a:t>
            </a:r>
          </a:p>
        </p:txBody>
      </p:sp>
      <p:sp>
        <p:nvSpPr>
          <p:cNvPr id="22" name="Text Placeholder 7"/>
          <p:cNvSpPr>
            <a:spLocks noGrp="1"/>
          </p:cNvSpPr>
          <p:nvPr>
            <p:ph type="body" sz="quarter" idx="84" hasCustomPrompt="1"/>
          </p:nvPr>
        </p:nvSpPr>
        <p:spPr>
          <a:xfrm>
            <a:off x="3935622" y="2084959"/>
            <a:ext cx="2828063" cy="268097"/>
          </a:xfrm>
          <a:prstGeom prst="rect">
            <a:avLst/>
          </a:prstGeom>
        </p:spPr>
        <p:txBody>
          <a:bodyPr lIns="0" tIns="0" rIns="0" bIns="0"/>
          <a:lstStyle>
            <a:lvl1pPr marL="0" indent="0">
              <a:lnSpc>
                <a:spcPts val="1920"/>
              </a:lnSpc>
              <a:spcBef>
                <a:spcPts val="0"/>
              </a:spcBef>
              <a:buNone/>
              <a:defRPr sz="1600" baseline="0">
                <a:solidFill>
                  <a:schemeClr val="tx1"/>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Blue 16pt</a:t>
            </a:r>
          </a:p>
        </p:txBody>
      </p:sp>
      <p:sp>
        <p:nvSpPr>
          <p:cNvPr id="23" name="Text Placeholder 7"/>
          <p:cNvSpPr>
            <a:spLocks noGrp="1"/>
          </p:cNvSpPr>
          <p:nvPr>
            <p:ph type="body" sz="quarter" idx="85" hasCustomPrompt="1"/>
          </p:nvPr>
        </p:nvSpPr>
        <p:spPr>
          <a:xfrm>
            <a:off x="3935622" y="2425465"/>
            <a:ext cx="2828063" cy="756042"/>
          </a:xfrm>
          <a:prstGeom prst="rect">
            <a:avLst/>
          </a:prstGeom>
        </p:spPr>
        <p:txBody>
          <a:bodyPr lIns="0" tIns="0" rIns="0" bIns="0"/>
          <a:lstStyle>
            <a:lvl1pPr marL="0" indent="0">
              <a:lnSpc>
                <a:spcPts val="1400"/>
              </a:lnSpc>
              <a:spcBef>
                <a:spcPts val="0"/>
              </a:spcBef>
              <a:buNone/>
              <a:defRPr sz="1200" baseline="0">
                <a:solidFill>
                  <a:schemeClr val="tx2"/>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12pt</a:t>
            </a:r>
          </a:p>
        </p:txBody>
      </p:sp>
      <p:sp>
        <p:nvSpPr>
          <p:cNvPr id="30" name="Text Placeholder 7"/>
          <p:cNvSpPr>
            <a:spLocks noGrp="1"/>
          </p:cNvSpPr>
          <p:nvPr>
            <p:ph type="body" sz="quarter" idx="92" hasCustomPrompt="1"/>
          </p:nvPr>
        </p:nvSpPr>
        <p:spPr>
          <a:xfrm>
            <a:off x="7147890" y="2084959"/>
            <a:ext cx="2878760" cy="268097"/>
          </a:xfrm>
          <a:prstGeom prst="rect">
            <a:avLst/>
          </a:prstGeom>
        </p:spPr>
        <p:txBody>
          <a:bodyPr lIns="0" tIns="0" rIns="0" bIns="0"/>
          <a:lstStyle>
            <a:lvl1pPr marL="0" indent="0">
              <a:lnSpc>
                <a:spcPts val="1920"/>
              </a:lnSpc>
              <a:spcBef>
                <a:spcPts val="0"/>
              </a:spcBef>
              <a:buNone/>
              <a:defRPr sz="1600" baseline="0">
                <a:solidFill>
                  <a:schemeClr val="tx1"/>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Blue 16pt</a:t>
            </a:r>
          </a:p>
        </p:txBody>
      </p:sp>
      <p:sp>
        <p:nvSpPr>
          <p:cNvPr id="31" name="Text Placeholder 7"/>
          <p:cNvSpPr>
            <a:spLocks noGrp="1"/>
          </p:cNvSpPr>
          <p:nvPr>
            <p:ph type="body" sz="quarter" idx="93" hasCustomPrompt="1"/>
          </p:nvPr>
        </p:nvSpPr>
        <p:spPr>
          <a:xfrm>
            <a:off x="7147890" y="2425465"/>
            <a:ext cx="2878760" cy="756042"/>
          </a:xfrm>
          <a:prstGeom prst="rect">
            <a:avLst/>
          </a:prstGeom>
        </p:spPr>
        <p:txBody>
          <a:bodyPr lIns="0" tIns="0" rIns="0" bIns="0"/>
          <a:lstStyle>
            <a:lvl1pPr marL="0" indent="0">
              <a:lnSpc>
                <a:spcPts val="1400"/>
              </a:lnSpc>
              <a:spcBef>
                <a:spcPts val="0"/>
              </a:spcBef>
              <a:buNone/>
              <a:defRPr sz="1200" baseline="0">
                <a:solidFill>
                  <a:schemeClr val="tx2"/>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12pt</a:t>
            </a:r>
          </a:p>
        </p:txBody>
      </p:sp>
      <p:cxnSp>
        <p:nvCxnSpPr>
          <p:cNvPr id="36" name="Straight Connector 35"/>
          <p:cNvCxnSpPr/>
          <p:nvPr userDrawn="1"/>
        </p:nvCxnSpPr>
        <p:spPr>
          <a:xfrm>
            <a:off x="3761255" y="2096643"/>
            <a:ext cx="0" cy="4267580"/>
          </a:xfrm>
          <a:prstGeom prst="line">
            <a:avLst/>
          </a:prstGeom>
          <a:ln>
            <a:solidFill>
              <a:srgbClr val="A7A8AA"/>
            </a:solidFill>
          </a:ln>
        </p:spPr>
        <p:style>
          <a:lnRef idx="1">
            <a:schemeClr val="accent1"/>
          </a:lnRef>
          <a:fillRef idx="0">
            <a:schemeClr val="accent1"/>
          </a:fillRef>
          <a:effectRef idx="0">
            <a:schemeClr val="accent1"/>
          </a:effectRef>
          <a:fontRef idx="minor">
            <a:schemeClr val="tx1"/>
          </a:fontRef>
        </p:style>
      </p:cxnSp>
      <p:cxnSp>
        <p:nvCxnSpPr>
          <p:cNvPr id="37" name="Straight Connector 36"/>
          <p:cNvCxnSpPr/>
          <p:nvPr userDrawn="1"/>
        </p:nvCxnSpPr>
        <p:spPr>
          <a:xfrm>
            <a:off x="6930084" y="2096643"/>
            <a:ext cx="0" cy="4267580"/>
          </a:xfrm>
          <a:prstGeom prst="line">
            <a:avLst/>
          </a:prstGeom>
          <a:ln>
            <a:solidFill>
              <a:srgbClr val="A7A8AA"/>
            </a:solidFill>
          </a:ln>
        </p:spPr>
        <p:style>
          <a:lnRef idx="1">
            <a:schemeClr val="accent1"/>
          </a:lnRef>
          <a:fillRef idx="0">
            <a:schemeClr val="accent1"/>
          </a:fillRef>
          <a:effectRef idx="0">
            <a:schemeClr val="accent1"/>
          </a:effectRef>
          <a:fontRef idx="minor">
            <a:schemeClr val="tx1"/>
          </a:fontRef>
        </p:style>
      </p:cxnSp>
      <p:sp>
        <p:nvSpPr>
          <p:cNvPr id="38" name="Text Placeholder 7"/>
          <p:cNvSpPr>
            <a:spLocks noGrp="1"/>
          </p:cNvSpPr>
          <p:nvPr>
            <p:ph type="body" sz="quarter" idx="94" hasCustomPrompt="1"/>
          </p:nvPr>
        </p:nvSpPr>
        <p:spPr>
          <a:xfrm>
            <a:off x="701676" y="3467880"/>
            <a:ext cx="2846388" cy="2940857"/>
          </a:xfrm>
          <a:prstGeom prst="rect">
            <a:avLst/>
          </a:prstGeom>
        </p:spPr>
        <p:txBody>
          <a:bodyPr lIns="0" tIns="0" rIns="0" bIns="0"/>
          <a:lstStyle>
            <a:lvl1pPr marL="252000" indent="-252000">
              <a:lnSpc>
                <a:spcPts val="1400"/>
              </a:lnSpc>
              <a:spcBef>
                <a:spcPts val="1400"/>
              </a:spcBef>
              <a:buFont typeface="Arial" charset="0"/>
              <a:buChar char="•"/>
              <a:defRPr sz="1200" baseline="0">
                <a:solidFill>
                  <a:schemeClr val="tx2"/>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12pt</a:t>
            </a:r>
          </a:p>
        </p:txBody>
      </p:sp>
      <p:sp>
        <p:nvSpPr>
          <p:cNvPr id="39" name="Text Placeholder 7"/>
          <p:cNvSpPr>
            <a:spLocks noGrp="1"/>
          </p:cNvSpPr>
          <p:nvPr>
            <p:ph type="body" sz="quarter" idx="95" hasCustomPrompt="1"/>
          </p:nvPr>
        </p:nvSpPr>
        <p:spPr>
          <a:xfrm>
            <a:off x="3935622" y="3467880"/>
            <a:ext cx="2828063" cy="2940857"/>
          </a:xfrm>
          <a:prstGeom prst="rect">
            <a:avLst/>
          </a:prstGeom>
        </p:spPr>
        <p:txBody>
          <a:bodyPr lIns="0" tIns="0" rIns="0" bIns="0"/>
          <a:lstStyle>
            <a:lvl1pPr marL="252000" indent="-252000">
              <a:lnSpc>
                <a:spcPts val="1400"/>
              </a:lnSpc>
              <a:spcBef>
                <a:spcPts val="1400"/>
              </a:spcBef>
              <a:buFont typeface="Arial" charset="0"/>
              <a:buChar char="•"/>
              <a:defRPr sz="1200" baseline="0">
                <a:solidFill>
                  <a:schemeClr val="tx2"/>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12pt</a:t>
            </a:r>
          </a:p>
        </p:txBody>
      </p:sp>
      <p:sp>
        <p:nvSpPr>
          <p:cNvPr id="40" name="Text Placeholder 7"/>
          <p:cNvSpPr>
            <a:spLocks noGrp="1"/>
          </p:cNvSpPr>
          <p:nvPr>
            <p:ph type="body" sz="quarter" idx="96" hasCustomPrompt="1"/>
          </p:nvPr>
        </p:nvSpPr>
        <p:spPr>
          <a:xfrm>
            <a:off x="7147890" y="3467880"/>
            <a:ext cx="2878760" cy="2940857"/>
          </a:xfrm>
          <a:prstGeom prst="rect">
            <a:avLst/>
          </a:prstGeom>
        </p:spPr>
        <p:txBody>
          <a:bodyPr lIns="0" tIns="0" rIns="0" bIns="0"/>
          <a:lstStyle>
            <a:lvl1pPr marL="252000" indent="-252000">
              <a:lnSpc>
                <a:spcPts val="1400"/>
              </a:lnSpc>
              <a:spcBef>
                <a:spcPts val="1400"/>
              </a:spcBef>
              <a:buFont typeface="Arial" charset="0"/>
              <a:buChar char="•"/>
              <a:defRPr sz="1200" baseline="0">
                <a:solidFill>
                  <a:schemeClr val="tx2"/>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12pt</a:t>
            </a:r>
          </a:p>
        </p:txBody>
      </p:sp>
      <p:sp>
        <p:nvSpPr>
          <p:cNvPr id="17" name="Text Placeholder 6"/>
          <p:cNvSpPr>
            <a:spLocks noGrp="1"/>
          </p:cNvSpPr>
          <p:nvPr>
            <p:ph type="body" sz="quarter" idx="72" hasCustomPrompt="1"/>
          </p:nvPr>
        </p:nvSpPr>
        <p:spPr>
          <a:xfrm>
            <a:off x="702650" y="6764338"/>
            <a:ext cx="9324000" cy="268287"/>
          </a:xfrm>
          <a:prstGeom prst="rect">
            <a:avLst/>
          </a:prstGeom>
        </p:spPr>
        <p:txBody>
          <a:bodyPr lIns="0" tIns="0" rIns="0" bIns="0" anchor="b"/>
          <a:lstStyle>
            <a:lvl1pPr marL="0" indent="0">
              <a:lnSpc>
                <a:spcPts val="800"/>
              </a:lnSpc>
              <a:spcBef>
                <a:spcPts val="0"/>
              </a:spcBef>
              <a:buNone/>
              <a:defRPr sz="800" b="0" i="0">
                <a:solidFill>
                  <a:schemeClr val="tx2"/>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8pt</a:t>
            </a:r>
          </a:p>
        </p:txBody>
      </p:sp>
    </p:spTree>
    <p:extLst>
      <p:ext uri="{BB962C8B-B14F-4D97-AF65-F5344CB8AC3E}">
        <p14:creationId xmlns:p14="http://schemas.microsoft.com/office/powerpoint/2010/main" val="2918831886"/>
      </p:ext>
    </p:extLst>
  </p:cSld>
  <p:clrMapOvr>
    <a:masterClrMapping/>
  </p:clrMapOvr>
</p:sldLayout>
</file>

<file path=ppt/slideLayouts/slideLayout194.xml><?xml version="1.0" encoding="utf-8"?>
<p:sldLayout xmlns:a="http://schemas.openxmlformats.org/drawingml/2006/main" xmlns:r="http://schemas.openxmlformats.org/officeDocument/2006/relationships" xmlns:p="http://schemas.openxmlformats.org/presentationml/2006/main" preserve="1" userDrawn="1">
  <p:cSld name="9_Numbering">
    <p:spTree>
      <p:nvGrpSpPr>
        <p:cNvPr id="1" name=""/>
        <p:cNvGrpSpPr/>
        <p:nvPr/>
      </p:nvGrpSpPr>
      <p:grpSpPr>
        <a:xfrm>
          <a:off x="0" y="0"/>
          <a:ext cx="0" cy="0"/>
          <a:chOff x="0" y="0"/>
          <a:chExt cx="0" cy="0"/>
        </a:xfrm>
      </p:grpSpPr>
      <p:sp>
        <p:nvSpPr>
          <p:cNvPr id="4" name="Text Placeholder 2"/>
          <p:cNvSpPr>
            <a:spLocks noGrp="1"/>
          </p:cNvSpPr>
          <p:nvPr>
            <p:ph type="body" sz="quarter" idx="62" hasCustomPrompt="1"/>
          </p:nvPr>
        </p:nvSpPr>
        <p:spPr>
          <a:xfrm>
            <a:off x="701675" y="441325"/>
            <a:ext cx="2728091" cy="155645"/>
          </a:xfrm>
          <a:prstGeom prst="rect">
            <a:avLst/>
          </a:prstGeom>
        </p:spPr>
        <p:txBody>
          <a:bodyPr lIns="0" tIns="0" rIns="0" bIns="0"/>
          <a:lstStyle>
            <a:lvl1pPr marL="0" indent="0">
              <a:buNone/>
              <a:defRPr sz="997" b="0" i="0" baseline="0">
                <a:solidFill>
                  <a:schemeClr val="accent2"/>
                </a:solidFill>
                <a:latin typeface="Deutsche Bank Text" charset="0"/>
                <a:ea typeface="Deutsche Bank Text" charset="0"/>
                <a:cs typeface="Deutsche Bank Text" charset="0"/>
              </a:defRPr>
            </a:lvl1pPr>
            <a:lvl2pPr marL="455783" indent="0">
              <a:buNone/>
              <a:defRPr/>
            </a:lvl2pPr>
            <a:lvl3pPr marL="911565" indent="0">
              <a:buNone/>
              <a:defRPr/>
            </a:lvl3pPr>
            <a:lvl4pPr marL="1367348" indent="0">
              <a:buNone/>
              <a:defRPr/>
            </a:lvl4pPr>
            <a:lvl5pPr marL="1823131" indent="0">
              <a:buNone/>
              <a:defRPr/>
            </a:lvl5pPr>
          </a:lstStyle>
          <a:p>
            <a:pPr lvl="0"/>
            <a:r>
              <a:rPr lang="en-US" dirty="0"/>
              <a:t>Deutsche Bank Text Orange 10pt</a:t>
            </a:r>
          </a:p>
        </p:txBody>
      </p:sp>
      <p:sp>
        <p:nvSpPr>
          <p:cNvPr id="5" name="Text Placeholder 5"/>
          <p:cNvSpPr>
            <a:spLocks noGrp="1"/>
          </p:cNvSpPr>
          <p:nvPr>
            <p:ph type="body" sz="quarter" idx="63" hasCustomPrompt="1"/>
          </p:nvPr>
        </p:nvSpPr>
        <p:spPr>
          <a:xfrm>
            <a:off x="701674" y="824430"/>
            <a:ext cx="8532813" cy="478908"/>
          </a:xfrm>
          <a:prstGeom prst="rect">
            <a:avLst/>
          </a:prstGeom>
        </p:spPr>
        <p:txBody>
          <a:bodyPr lIns="0" tIns="0" rIns="0" bIns="0"/>
          <a:lstStyle>
            <a:lvl1pPr marL="0" indent="0">
              <a:lnSpc>
                <a:spcPts val="4000"/>
              </a:lnSpc>
              <a:spcBef>
                <a:spcPts val="0"/>
              </a:spcBef>
              <a:buNone/>
              <a:defRPr sz="3600" baseline="0">
                <a:solidFill>
                  <a:schemeClr val="tx1"/>
                </a:solidFill>
                <a:latin typeface="Deutsche Bank Display" charset="0"/>
                <a:ea typeface="Deutsche Bank Display" charset="0"/>
                <a:cs typeface="Deutsche Bank Display" charset="0"/>
              </a:defRPr>
            </a:lvl1pPr>
            <a:lvl2pPr marL="455783" indent="0">
              <a:buNone/>
              <a:defRPr sz="3600">
                <a:latin typeface="Deutsche Bank Display Beta" charset="0"/>
                <a:ea typeface="Deutsche Bank Display Beta" charset="0"/>
                <a:cs typeface="Deutsche Bank Display Beta" charset="0"/>
              </a:defRPr>
            </a:lvl2pPr>
            <a:lvl3pPr marL="911566" indent="0">
              <a:buNone/>
              <a:defRPr sz="3600">
                <a:latin typeface="Deutsche Bank Display Beta" charset="0"/>
                <a:ea typeface="Deutsche Bank Display Beta" charset="0"/>
                <a:cs typeface="Deutsche Bank Display Beta" charset="0"/>
              </a:defRPr>
            </a:lvl3pPr>
            <a:lvl4pPr marL="1367348" indent="0">
              <a:buNone/>
              <a:defRPr sz="3600">
                <a:latin typeface="Deutsche Bank Display Beta" charset="0"/>
                <a:ea typeface="Deutsche Bank Display Beta" charset="0"/>
                <a:cs typeface="Deutsche Bank Display Beta" charset="0"/>
              </a:defRPr>
            </a:lvl4pPr>
            <a:lvl5pPr marL="1823131" indent="0">
              <a:buNone/>
              <a:defRPr sz="3600">
                <a:latin typeface="Deutsche Bank Display Beta" charset="0"/>
                <a:ea typeface="Deutsche Bank Display Beta" charset="0"/>
                <a:cs typeface="Deutsche Bank Display Beta" charset="0"/>
              </a:defRPr>
            </a:lvl5pPr>
          </a:lstStyle>
          <a:p>
            <a:pPr lvl="0"/>
            <a:r>
              <a:rPr lang="en-US" dirty="0"/>
              <a:t>Deutsche Bank Display Dark Blue 36pt</a:t>
            </a:r>
          </a:p>
        </p:txBody>
      </p:sp>
      <p:sp>
        <p:nvSpPr>
          <p:cNvPr id="9" name="Text Placeholder 7"/>
          <p:cNvSpPr>
            <a:spLocks noGrp="1"/>
          </p:cNvSpPr>
          <p:nvPr>
            <p:ph type="body" sz="quarter" idx="74" hasCustomPrompt="1"/>
          </p:nvPr>
        </p:nvSpPr>
        <p:spPr>
          <a:xfrm>
            <a:off x="1312864" y="2098521"/>
            <a:ext cx="5545136" cy="339481"/>
          </a:xfrm>
          <a:prstGeom prst="rect">
            <a:avLst/>
          </a:prstGeom>
        </p:spPr>
        <p:txBody>
          <a:bodyPr lIns="0" tIns="0" rIns="0" bIns="0"/>
          <a:lstStyle>
            <a:lvl1pPr marL="0" indent="0">
              <a:lnSpc>
                <a:spcPts val="1400"/>
              </a:lnSpc>
              <a:spcBef>
                <a:spcPts val="0"/>
              </a:spcBef>
              <a:buNone/>
              <a:defRPr sz="1200" baseline="0">
                <a:solidFill>
                  <a:schemeClr val="tx2"/>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12pt</a:t>
            </a:r>
          </a:p>
        </p:txBody>
      </p:sp>
      <p:sp>
        <p:nvSpPr>
          <p:cNvPr id="2" name="Oval 1"/>
          <p:cNvSpPr/>
          <p:nvPr userDrawn="1"/>
        </p:nvSpPr>
        <p:spPr>
          <a:xfrm>
            <a:off x="701675" y="2098521"/>
            <a:ext cx="215103" cy="215103"/>
          </a:xfrm>
          <a:prstGeom prst="ellipse">
            <a:avLst/>
          </a:prstGeom>
          <a:noFill/>
          <a:ln w="952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dirty="0">
                <a:solidFill>
                  <a:srgbClr val="EC6B10"/>
                </a:solidFill>
                <a:latin typeface="Deutsche Bank Display" charset="0"/>
                <a:ea typeface="Deutsche Bank Display" charset="0"/>
                <a:cs typeface="Deutsche Bank Display" charset="0"/>
              </a:rPr>
              <a:t>1</a:t>
            </a:r>
            <a:endParaRPr lang="en-US" sz="1800" dirty="0">
              <a:solidFill>
                <a:srgbClr val="EC6B10"/>
              </a:solidFill>
              <a:latin typeface="Deutsche Bank Display" charset="0"/>
              <a:ea typeface="Deutsche Bank Display" charset="0"/>
              <a:cs typeface="Deutsche Bank Display" charset="0"/>
            </a:endParaRPr>
          </a:p>
        </p:txBody>
      </p:sp>
      <p:sp>
        <p:nvSpPr>
          <p:cNvPr id="8" name="Text Placeholder 6"/>
          <p:cNvSpPr>
            <a:spLocks noGrp="1"/>
          </p:cNvSpPr>
          <p:nvPr>
            <p:ph type="body" sz="quarter" idx="72" hasCustomPrompt="1"/>
          </p:nvPr>
        </p:nvSpPr>
        <p:spPr>
          <a:xfrm>
            <a:off x="702650" y="6764338"/>
            <a:ext cx="9324000" cy="268287"/>
          </a:xfrm>
          <a:prstGeom prst="rect">
            <a:avLst/>
          </a:prstGeom>
        </p:spPr>
        <p:txBody>
          <a:bodyPr lIns="0" tIns="0" rIns="0" bIns="0" anchor="b"/>
          <a:lstStyle>
            <a:lvl1pPr marL="0" indent="0">
              <a:lnSpc>
                <a:spcPts val="800"/>
              </a:lnSpc>
              <a:spcBef>
                <a:spcPts val="0"/>
              </a:spcBef>
              <a:buNone/>
              <a:defRPr sz="800">
                <a:solidFill>
                  <a:schemeClr val="tx2"/>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8pt</a:t>
            </a:r>
          </a:p>
        </p:txBody>
      </p:sp>
    </p:spTree>
    <p:extLst>
      <p:ext uri="{BB962C8B-B14F-4D97-AF65-F5344CB8AC3E}">
        <p14:creationId xmlns:p14="http://schemas.microsoft.com/office/powerpoint/2010/main" val="2672322584"/>
      </p:ext>
    </p:extLst>
  </p:cSld>
  <p:clrMapOvr>
    <a:masterClrMapping/>
  </p:clrMapOvr>
</p:sldLayout>
</file>

<file path=ppt/slideLayouts/slideLayout195.xml><?xml version="1.0" encoding="utf-8"?>
<p:sldLayout xmlns:a="http://schemas.openxmlformats.org/drawingml/2006/main" xmlns:r="http://schemas.openxmlformats.org/officeDocument/2006/relationships" xmlns:p="http://schemas.openxmlformats.org/presentationml/2006/main" preserve="1" userDrawn="1">
  <p:cSld name="8_Numbering">
    <p:spTree>
      <p:nvGrpSpPr>
        <p:cNvPr id="1" name=""/>
        <p:cNvGrpSpPr/>
        <p:nvPr/>
      </p:nvGrpSpPr>
      <p:grpSpPr>
        <a:xfrm>
          <a:off x="0" y="0"/>
          <a:ext cx="0" cy="0"/>
          <a:chOff x="0" y="0"/>
          <a:chExt cx="0" cy="0"/>
        </a:xfrm>
      </p:grpSpPr>
      <p:sp>
        <p:nvSpPr>
          <p:cNvPr id="4" name="Text Placeholder 2"/>
          <p:cNvSpPr>
            <a:spLocks noGrp="1"/>
          </p:cNvSpPr>
          <p:nvPr>
            <p:ph type="body" sz="quarter" idx="62" hasCustomPrompt="1"/>
          </p:nvPr>
        </p:nvSpPr>
        <p:spPr>
          <a:xfrm>
            <a:off x="701675" y="441325"/>
            <a:ext cx="2728091" cy="155645"/>
          </a:xfrm>
          <a:prstGeom prst="rect">
            <a:avLst/>
          </a:prstGeom>
        </p:spPr>
        <p:txBody>
          <a:bodyPr lIns="0" tIns="0" rIns="0" bIns="0"/>
          <a:lstStyle>
            <a:lvl1pPr marL="0" indent="0">
              <a:buNone/>
              <a:defRPr sz="997" b="0" i="0" baseline="0">
                <a:solidFill>
                  <a:schemeClr val="accent2"/>
                </a:solidFill>
                <a:latin typeface="Deutsche Bank Text" charset="0"/>
                <a:ea typeface="Deutsche Bank Text" charset="0"/>
                <a:cs typeface="Deutsche Bank Text" charset="0"/>
              </a:defRPr>
            </a:lvl1pPr>
            <a:lvl2pPr marL="455783" indent="0">
              <a:buNone/>
              <a:defRPr/>
            </a:lvl2pPr>
            <a:lvl3pPr marL="911565" indent="0">
              <a:buNone/>
              <a:defRPr/>
            </a:lvl3pPr>
            <a:lvl4pPr marL="1367348" indent="0">
              <a:buNone/>
              <a:defRPr/>
            </a:lvl4pPr>
            <a:lvl5pPr marL="1823131" indent="0">
              <a:buNone/>
              <a:defRPr/>
            </a:lvl5pPr>
          </a:lstStyle>
          <a:p>
            <a:pPr lvl="0"/>
            <a:r>
              <a:rPr lang="en-US" dirty="0"/>
              <a:t>Deutsche Bank Text Orange 10pt</a:t>
            </a:r>
          </a:p>
        </p:txBody>
      </p:sp>
      <p:sp>
        <p:nvSpPr>
          <p:cNvPr id="5" name="Text Placeholder 5"/>
          <p:cNvSpPr>
            <a:spLocks noGrp="1"/>
          </p:cNvSpPr>
          <p:nvPr>
            <p:ph type="body" sz="quarter" idx="63" hasCustomPrompt="1"/>
          </p:nvPr>
        </p:nvSpPr>
        <p:spPr>
          <a:xfrm>
            <a:off x="701676" y="824430"/>
            <a:ext cx="8532812" cy="478908"/>
          </a:xfrm>
          <a:prstGeom prst="rect">
            <a:avLst/>
          </a:prstGeom>
        </p:spPr>
        <p:txBody>
          <a:bodyPr lIns="0" tIns="0" rIns="0" bIns="0"/>
          <a:lstStyle>
            <a:lvl1pPr marL="0" indent="0">
              <a:lnSpc>
                <a:spcPts val="4000"/>
              </a:lnSpc>
              <a:spcBef>
                <a:spcPts val="0"/>
              </a:spcBef>
              <a:buNone/>
              <a:defRPr sz="3600" baseline="0">
                <a:solidFill>
                  <a:schemeClr val="tx1"/>
                </a:solidFill>
                <a:latin typeface="Deutsche Bank Display" charset="0"/>
                <a:ea typeface="Deutsche Bank Display" charset="0"/>
                <a:cs typeface="Deutsche Bank Display" charset="0"/>
              </a:defRPr>
            </a:lvl1pPr>
            <a:lvl2pPr marL="455783" indent="0">
              <a:buNone/>
              <a:defRPr sz="3600">
                <a:latin typeface="Deutsche Bank Display Beta" charset="0"/>
                <a:ea typeface="Deutsche Bank Display Beta" charset="0"/>
                <a:cs typeface="Deutsche Bank Display Beta" charset="0"/>
              </a:defRPr>
            </a:lvl2pPr>
            <a:lvl3pPr marL="911566" indent="0">
              <a:buNone/>
              <a:defRPr sz="3600">
                <a:latin typeface="Deutsche Bank Display Beta" charset="0"/>
                <a:ea typeface="Deutsche Bank Display Beta" charset="0"/>
                <a:cs typeface="Deutsche Bank Display Beta" charset="0"/>
              </a:defRPr>
            </a:lvl3pPr>
            <a:lvl4pPr marL="1367348" indent="0">
              <a:buNone/>
              <a:defRPr sz="3600">
                <a:latin typeface="Deutsche Bank Display Beta" charset="0"/>
                <a:ea typeface="Deutsche Bank Display Beta" charset="0"/>
                <a:cs typeface="Deutsche Bank Display Beta" charset="0"/>
              </a:defRPr>
            </a:lvl4pPr>
            <a:lvl5pPr marL="1823131" indent="0">
              <a:buNone/>
              <a:defRPr sz="3600">
                <a:latin typeface="Deutsche Bank Display Beta" charset="0"/>
                <a:ea typeface="Deutsche Bank Display Beta" charset="0"/>
                <a:cs typeface="Deutsche Bank Display Beta" charset="0"/>
              </a:defRPr>
            </a:lvl5pPr>
          </a:lstStyle>
          <a:p>
            <a:pPr lvl="0"/>
            <a:r>
              <a:rPr lang="en-US" dirty="0"/>
              <a:t>Deutsche Bank Display Dark Blue 36pt</a:t>
            </a:r>
          </a:p>
        </p:txBody>
      </p:sp>
      <p:sp>
        <p:nvSpPr>
          <p:cNvPr id="9" name="Text Placeholder 7"/>
          <p:cNvSpPr>
            <a:spLocks noGrp="1"/>
          </p:cNvSpPr>
          <p:nvPr>
            <p:ph type="body" sz="quarter" idx="74" hasCustomPrompt="1"/>
          </p:nvPr>
        </p:nvSpPr>
        <p:spPr>
          <a:xfrm>
            <a:off x="1312864" y="2098521"/>
            <a:ext cx="5545136" cy="339481"/>
          </a:xfrm>
          <a:prstGeom prst="rect">
            <a:avLst/>
          </a:prstGeom>
        </p:spPr>
        <p:txBody>
          <a:bodyPr lIns="0" tIns="0" rIns="0" bIns="0"/>
          <a:lstStyle>
            <a:lvl1pPr marL="0" indent="0">
              <a:lnSpc>
                <a:spcPts val="1400"/>
              </a:lnSpc>
              <a:spcBef>
                <a:spcPts val="0"/>
              </a:spcBef>
              <a:buNone/>
              <a:defRPr sz="1200" baseline="0">
                <a:solidFill>
                  <a:schemeClr val="tx2"/>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12pt</a:t>
            </a:r>
          </a:p>
        </p:txBody>
      </p:sp>
      <p:sp>
        <p:nvSpPr>
          <p:cNvPr id="20" name="Text Placeholder 7"/>
          <p:cNvSpPr>
            <a:spLocks noGrp="1"/>
          </p:cNvSpPr>
          <p:nvPr>
            <p:ph type="body" sz="quarter" idx="76" hasCustomPrompt="1"/>
          </p:nvPr>
        </p:nvSpPr>
        <p:spPr>
          <a:xfrm>
            <a:off x="1312864" y="2798145"/>
            <a:ext cx="5545136" cy="339481"/>
          </a:xfrm>
          <a:prstGeom prst="rect">
            <a:avLst/>
          </a:prstGeom>
        </p:spPr>
        <p:txBody>
          <a:bodyPr lIns="0" tIns="0" rIns="0" bIns="0"/>
          <a:lstStyle>
            <a:lvl1pPr marL="0" indent="0">
              <a:lnSpc>
                <a:spcPts val="1400"/>
              </a:lnSpc>
              <a:spcBef>
                <a:spcPts val="0"/>
              </a:spcBef>
              <a:buNone/>
              <a:defRPr sz="1200" baseline="0">
                <a:solidFill>
                  <a:schemeClr val="tx2"/>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12pt</a:t>
            </a:r>
          </a:p>
        </p:txBody>
      </p:sp>
      <p:sp>
        <p:nvSpPr>
          <p:cNvPr id="2" name="Oval 1"/>
          <p:cNvSpPr/>
          <p:nvPr userDrawn="1"/>
        </p:nvSpPr>
        <p:spPr>
          <a:xfrm>
            <a:off x="701675" y="2098521"/>
            <a:ext cx="215103" cy="215103"/>
          </a:xfrm>
          <a:prstGeom prst="ellipse">
            <a:avLst/>
          </a:prstGeom>
          <a:noFill/>
          <a:ln w="952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dirty="0">
                <a:solidFill>
                  <a:srgbClr val="EC6B10"/>
                </a:solidFill>
                <a:latin typeface="Deutsche Bank Display" charset="0"/>
                <a:ea typeface="Deutsche Bank Display" charset="0"/>
                <a:cs typeface="Deutsche Bank Display" charset="0"/>
              </a:rPr>
              <a:t>1</a:t>
            </a:r>
            <a:endParaRPr lang="en-US" sz="1800" dirty="0">
              <a:solidFill>
                <a:srgbClr val="EC6B10"/>
              </a:solidFill>
              <a:latin typeface="Deutsche Bank Display" charset="0"/>
              <a:ea typeface="Deutsche Bank Display" charset="0"/>
              <a:cs typeface="Deutsche Bank Display" charset="0"/>
            </a:endParaRPr>
          </a:p>
        </p:txBody>
      </p:sp>
      <p:sp>
        <p:nvSpPr>
          <p:cNvPr id="16" name="Oval 15"/>
          <p:cNvSpPr/>
          <p:nvPr userDrawn="1"/>
        </p:nvSpPr>
        <p:spPr>
          <a:xfrm>
            <a:off x="701675" y="2798145"/>
            <a:ext cx="215103" cy="215103"/>
          </a:xfrm>
          <a:prstGeom prst="ellipse">
            <a:avLst/>
          </a:prstGeom>
          <a:noFill/>
          <a:ln w="952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dirty="0">
                <a:solidFill>
                  <a:srgbClr val="EC6B10"/>
                </a:solidFill>
                <a:latin typeface="Deutsche Bank Display" charset="0"/>
                <a:ea typeface="Deutsche Bank Display" charset="0"/>
                <a:cs typeface="Deutsche Bank Display" charset="0"/>
              </a:rPr>
              <a:t>2</a:t>
            </a:r>
            <a:endParaRPr lang="en-US" sz="1800" dirty="0">
              <a:solidFill>
                <a:srgbClr val="EC6B10"/>
              </a:solidFill>
              <a:latin typeface="Deutsche Bank Display" charset="0"/>
              <a:ea typeface="Deutsche Bank Display" charset="0"/>
              <a:cs typeface="Deutsche Bank Display" charset="0"/>
            </a:endParaRPr>
          </a:p>
        </p:txBody>
      </p:sp>
      <p:sp>
        <p:nvSpPr>
          <p:cNvPr id="11" name="Text Placeholder 6"/>
          <p:cNvSpPr>
            <a:spLocks noGrp="1"/>
          </p:cNvSpPr>
          <p:nvPr>
            <p:ph type="body" sz="quarter" idx="72" hasCustomPrompt="1"/>
          </p:nvPr>
        </p:nvSpPr>
        <p:spPr>
          <a:xfrm>
            <a:off x="702650" y="6764338"/>
            <a:ext cx="9324000" cy="268287"/>
          </a:xfrm>
          <a:prstGeom prst="rect">
            <a:avLst/>
          </a:prstGeom>
        </p:spPr>
        <p:txBody>
          <a:bodyPr lIns="0" tIns="0" rIns="0" bIns="0" anchor="b"/>
          <a:lstStyle>
            <a:lvl1pPr marL="0" indent="0">
              <a:lnSpc>
                <a:spcPts val="800"/>
              </a:lnSpc>
              <a:spcBef>
                <a:spcPts val="0"/>
              </a:spcBef>
              <a:buNone/>
              <a:defRPr sz="800">
                <a:solidFill>
                  <a:schemeClr val="tx2"/>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8pt</a:t>
            </a:r>
          </a:p>
        </p:txBody>
      </p:sp>
    </p:spTree>
    <p:extLst>
      <p:ext uri="{BB962C8B-B14F-4D97-AF65-F5344CB8AC3E}">
        <p14:creationId xmlns:p14="http://schemas.microsoft.com/office/powerpoint/2010/main" val="2723909331"/>
      </p:ext>
    </p:extLst>
  </p:cSld>
  <p:clrMapOvr>
    <a:masterClrMapping/>
  </p:clrMapOvr>
</p:sldLayout>
</file>

<file path=ppt/slideLayouts/slideLayout196.xml><?xml version="1.0" encoding="utf-8"?>
<p:sldLayout xmlns:a="http://schemas.openxmlformats.org/drawingml/2006/main" xmlns:r="http://schemas.openxmlformats.org/officeDocument/2006/relationships" xmlns:p="http://schemas.openxmlformats.org/presentationml/2006/main" preserve="1" userDrawn="1">
  <p:cSld name="7_Numbering">
    <p:spTree>
      <p:nvGrpSpPr>
        <p:cNvPr id="1" name=""/>
        <p:cNvGrpSpPr/>
        <p:nvPr/>
      </p:nvGrpSpPr>
      <p:grpSpPr>
        <a:xfrm>
          <a:off x="0" y="0"/>
          <a:ext cx="0" cy="0"/>
          <a:chOff x="0" y="0"/>
          <a:chExt cx="0" cy="0"/>
        </a:xfrm>
      </p:grpSpPr>
      <p:sp>
        <p:nvSpPr>
          <p:cNvPr id="4" name="Text Placeholder 2"/>
          <p:cNvSpPr>
            <a:spLocks noGrp="1"/>
          </p:cNvSpPr>
          <p:nvPr>
            <p:ph type="body" sz="quarter" idx="62" hasCustomPrompt="1"/>
          </p:nvPr>
        </p:nvSpPr>
        <p:spPr>
          <a:xfrm>
            <a:off x="701674" y="441325"/>
            <a:ext cx="2728091" cy="155645"/>
          </a:xfrm>
          <a:prstGeom prst="rect">
            <a:avLst/>
          </a:prstGeom>
        </p:spPr>
        <p:txBody>
          <a:bodyPr lIns="0" tIns="0" rIns="0" bIns="0"/>
          <a:lstStyle>
            <a:lvl1pPr marL="0" indent="0">
              <a:buNone/>
              <a:defRPr sz="997" b="0" i="0" baseline="0">
                <a:solidFill>
                  <a:schemeClr val="accent2"/>
                </a:solidFill>
                <a:latin typeface="Deutsche Bank Text" charset="0"/>
                <a:ea typeface="Deutsche Bank Text" charset="0"/>
                <a:cs typeface="Deutsche Bank Text" charset="0"/>
              </a:defRPr>
            </a:lvl1pPr>
            <a:lvl2pPr marL="455783" indent="0">
              <a:buNone/>
              <a:defRPr/>
            </a:lvl2pPr>
            <a:lvl3pPr marL="911565" indent="0">
              <a:buNone/>
              <a:defRPr/>
            </a:lvl3pPr>
            <a:lvl4pPr marL="1367348" indent="0">
              <a:buNone/>
              <a:defRPr/>
            </a:lvl4pPr>
            <a:lvl5pPr marL="1823131" indent="0">
              <a:buNone/>
              <a:defRPr/>
            </a:lvl5pPr>
          </a:lstStyle>
          <a:p>
            <a:pPr lvl="0"/>
            <a:r>
              <a:rPr lang="en-US" dirty="0"/>
              <a:t>Deutsche Bank Text Orange 10pt</a:t>
            </a:r>
          </a:p>
        </p:txBody>
      </p:sp>
      <p:sp>
        <p:nvSpPr>
          <p:cNvPr id="5" name="Text Placeholder 5"/>
          <p:cNvSpPr>
            <a:spLocks noGrp="1"/>
          </p:cNvSpPr>
          <p:nvPr>
            <p:ph type="body" sz="quarter" idx="63" hasCustomPrompt="1"/>
          </p:nvPr>
        </p:nvSpPr>
        <p:spPr>
          <a:xfrm>
            <a:off x="701674" y="824430"/>
            <a:ext cx="8532813" cy="478908"/>
          </a:xfrm>
          <a:prstGeom prst="rect">
            <a:avLst/>
          </a:prstGeom>
        </p:spPr>
        <p:txBody>
          <a:bodyPr lIns="0" tIns="0" rIns="0" bIns="0"/>
          <a:lstStyle>
            <a:lvl1pPr marL="0" indent="0">
              <a:lnSpc>
                <a:spcPts val="4000"/>
              </a:lnSpc>
              <a:spcBef>
                <a:spcPts val="0"/>
              </a:spcBef>
              <a:buNone/>
              <a:defRPr sz="3600" baseline="0">
                <a:solidFill>
                  <a:schemeClr val="tx1"/>
                </a:solidFill>
                <a:latin typeface="Deutsche Bank Display" charset="0"/>
                <a:ea typeface="Deutsche Bank Display" charset="0"/>
                <a:cs typeface="Deutsche Bank Display" charset="0"/>
              </a:defRPr>
            </a:lvl1pPr>
            <a:lvl2pPr marL="455783" indent="0">
              <a:buNone/>
              <a:defRPr sz="3600">
                <a:latin typeface="Deutsche Bank Display Beta" charset="0"/>
                <a:ea typeface="Deutsche Bank Display Beta" charset="0"/>
                <a:cs typeface="Deutsche Bank Display Beta" charset="0"/>
              </a:defRPr>
            </a:lvl2pPr>
            <a:lvl3pPr marL="911566" indent="0">
              <a:buNone/>
              <a:defRPr sz="3600">
                <a:latin typeface="Deutsche Bank Display Beta" charset="0"/>
                <a:ea typeface="Deutsche Bank Display Beta" charset="0"/>
                <a:cs typeface="Deutsche Bank Display Beta" charset="0"/>
              </a:defRPr>
            </a:lvl3pPr>
            <a:lvl4pPr marL="1367348" indent="0">
              <a:buNone/>
              <a:defRPr sz="3600">
                <a:latin typeface="Deutsche Bank Display Beta" charset="0"/>
                <a:ea typeface="Deutsche Bank Display Beta" charset="0"/>
                <a:cs typeface="Deutsche Bank Display Beta" charset="0"/>
              </a:defRPr>
            </a:lvl4pPr>
            <a:lvl5pPr marL="1823131" indent="0">
              <a:buNone/>
              <a:defRPr sz="3600">
                <a:latin typeface="Deutsche Bank Display Beta" charset="0"/>
                <a:ea typeface="Deutsche Bank Display Beta" charset="0"/>
                <a:cs typeface="Deutsche Bank Display Beta" charset="0"/>
              </a:defRPr>
            </a:lvl5pPr>
          </a:lstStyle>
          <a:p>
            <a:pPr lvl="0"/>
            <a:r>
              <a:rPr lang="en-US" dirty="0"/>
              <a:t>Deutsche Bank Display Dark Blue 36pt</a:t>
            </a:r>
          </a:p>
        </p:txBody>
      </p:sp>
      <p:sp>
        <p:nvSpPr>
          <p:cNvPr id="9" name="Text Placeholder 7"/>
          <p:cNvSpPr>
            <a:spLocks noGrp="1"/>
          </p:cNvSpPr>
          <p:nvPr>
            <p:ph type="body" sz="quarter" idx="74" hasCustomPrompt="1"/>
          </p:nvPr>
        </p:nvSpPr>
        <p:spPr>
          <a:xfrm>
            <a:off x="1312864" y="2098521"/>
            <a:ext cx="5545136" cy="339481"/>
          </a:xfrm>
          <a:prstGeom prst="rect">
            <a:avLst/>
          </a:prstGeom>
        </p:spPr>
        <p:txBody>
          <a:bodyPr lIns="0" tIns="0" rIns="0" bIns="0"/>
          <a:lstStyle>
            <a:lvl1pPr marL="0" indent="0">
              <a:lnSpc>
                <a:spcPts val="1400"/>
              </a:lnSpc>
              <a:spcBef>
                <a:spcPts val="0"/>
              </a:spcBef>
              <a:buNone/>
              <a:defRPr sz="1200" baseline="0">
                <a:solidFill>
                  <a:schemeClr val="tx2"/>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12pt</a:t>
            </a:r>
          </a:p>
        </p:txBody>
      </p:sp>
      <p:sp>
        <p:nvSpPr>
          <p:cNvPr id="20" name="Text Placeholder 7"/>
          <p:cNvSpPr>
            <a:spLocks noGrp="1"/>
          </p:cNvSpPr>
          <p:nvPr>
            <p:ph type="body" sz="quarter" idx="76" hasCustomPrompt="1"/>
          </p:nvPr>
        </p:nvSpPr>
        <p:spPr>
          <a:xfrm>
            <a:off x="1312864" y="2798145"/>
            <a:ext cx="5545136" cy="339481"/>
          </a:xfrm>
          <a:prstGeom prst="rect">
            <a:avLst/>
          </a:prstGeom>
        </p:spPr>
        <p:txBody>
          <a:bodyPr lIns="0" tIns="0" rIns="0" bIns="0"/>
          <a:lstStyle>
            <a:lvl1pPr marL="0" indent="0">
              <a:lnSpc>
                <a:spcPts val="1400"/>
              </a:lnSpc>
              <a:spcBef>
                <a:spcPts val="0"/>
              </a:spcBef>
              <a:buNone/>
              <a:defRPr sz="1200" baseline="0">
                <a:solidFill>
                  <a:schemeClr val="tx2"/>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12pt</a:t>
            </a:r>
          </a:p>
        </p:txBody>
      </p:sp>
      <p:sp>
        <p:nvSpPr>
          <p:cNvPr id="24" name="Text Placeholder 7"/>
          <p:cNvSpPr>
            <a:spLocks noGrp="1"/>
          </p:cNvSpPr>
          <p:nvPr>
            <p:ph type="body" sz="quarter" idx="78" hasCustomPrompt="1"/>
          </p:nvPr>
        </p:nvSpPr>
        <p:spPr>
          <a:xfrm>
            <a:off x="1312864" y="3537975"/>
            <a:ext cx="5545136" cy="339481"/>
          </a:xfrm>
          <a:prstGeom prst="rect">
            <a:avLst/>
          </a:prstGeom>
        </p:spPr>
        <p:txBody>
          <a:bodyPr lIns="0" tIns="0" rIns="0" bIns="0"/>
          <a:lstStyle>
            <a:lvl1pPr marL="0" indent="0">
              <a:lnSpc>
                <a:spcPts val="1400"/>
              </a:lnSpc>
              <a:spcBef>
                <a:spcPts val="0"/>
              </a:spcBef>
              <a:buNone/>
              <a:defRPr sz="1200" baseline="0">
                <a:solidFill>
                  <a:schemeClr val="tx2"/>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12pt</a:t>
            </a:r>
          </a:p>
        </p:txBody>
      </p:sp>
      <p:sp>
        <p:nvSpPr>
          <p:cNvPr id="2" name="Oval 1"/>
          <p:cNvSpPr/>
          <p:nvPr userDrawn="1"/>
        </p:nvSpPr>
        <p:spPr>
          <a:xfrm>
            <a:off x="701674" y="2098521"/>
            <a:ext cx="215103" cy="215103"/>
          </a:xfrm>
          <a:prstGeom prst="ellipse">
            <a:avLst/>
          </a:prstGeom>
          <a:noFill/>
          <a:ln w="952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dirty="0">
                <a:solidFill>
                  <a:srgbClr val="EC6B10"/>
                </a:solidFill>
                <a:latin typeface="Deutsche Bank Display" charset="0"/>
                <a:ea typeface="Deutsche Bank Display" charset="0"/>
                <a:cs typeface="Deutsche Bank Display" charset="0"/>
              </a:rPr>
              <a:t>1</a:t>
            </a:r>
            <a:endParaRPr lang="en-US" sz="1800" dirty="0">
              <a:solidFill>
                <a:srgbClr val="EC6B10"/>
              </a:solidFill>
              <a:latin typeface="Deutsche Bank Display" charset="0"/>
              <a:ea typeface="Deutsche Bank Display" charset="0"/>
              <a:cs typeface="Deutsche Bank Display" charset="0"/>
            </a:endParaRPr>
          </a:p>
        </p:txBody>
      </p:sp>
      <p:sp>
        <p:nvSpPr>
          <p:cNvPr id="16" name="Oval 15"/>
          <p:cNvSpPr/>
          <p:nvPr userDrawn="1"/>
        </p:nvSpPr>
        <p:spPr>
          <a:xfrm>
            <a:off x="701674" y="2798145"/>
            <a:ext cx="215103" cy="215103"/>
          </a:xfrm>
          <a:prstGeom prst="ellipse">
            <a:avLst/>
          </a:prstGeom>
          <a:noFill/>
          <a:ln w="952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dirty="0">
                <a:solidFill>
                  <a:srgbClr val="EC6B10"/>
                </a:solidFill>
                <a:latin typeface="Deutsche Bank Display" charset="0"/>
                <a:ea typeface="Deutsche Bank Display" charset="0"/>
                <a:cs typeface="Deutsche Bank Display" charset="0"/>
              </a:rPr>
              <a:t>2</a:t>
            </a:r>
            <a:endParaRPr lang="en-US" sz="1800" dirty="0">
              <a:solidFill>
                <a:srgbClr val="EC6B10"/>
              </a:solidFill>
              <a:latin typeface="Deutsche Bank Display" charset="0"/>
              <a:ea typeface="Deutsche Bank Display" charset="0"/>
              <a:cs typeface="Deutsche Bank Display" charset="0"/>
            </a:endParaRPr>
          </a:p>
        </p:txBody>
      </p:sp>
      <p:sp>
        <p:nvSpPr>
          <p:cNvPr id="17" name="Oval 16"/>
          <p:cNvSpPr/>
          <p:nvPr userDrawn="1"/>
        </p:nvSpPr>
        <p:spPr>
          <a:xfrm>
            <a:off x="701675" y="3537975"/>
            <a:ext cx="215103" cy="215103"/>
          </a:xfrm>
          <a:prstGeom prst="ellipse">
            <a:avLst/>
          </a:prstGeom>
          <a:noFill/>
          <a:ln w="952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dirty="0">
                <a:solidFill>
                  <a:srgbClr val="EC6B10"/>
                </a:solidFill>
                <a:latin typeface="Deutsche Bank Display" charset="0"/>
                <a:ea typeface="Deutsche Bank Display" charset="0"/>
                <a:cs typeface="Deutsche Bank Display" charset="0"/>
              </a:rPr>
              <a:t>3</a:t>
            </a:r>
            <a:endParaRPr lang="en-US" sz="1800" dirty="0">
              <a:solidFill>
                <a:srgbClr val="EC6B10"/>
              </a:solidFill>
              <a:latin typeface="Deutsche Bank Display" charset="0"/>
              <a:ea typeface="Deutsche Bank Display" charset="0"/>
              <a:cs typeface="Deutsche Bank Display" charset="0"/>
            </a:endParaRPr>
          </a:p>
        </p:txBody>
      </p:sp>
      <p:sp>
        <p:nvSpPr>
          <p:cNvPr id="12" name="Text Placeholder 6"/>
          <p:cNvSpPr>
            <a:spLocks noGrp="1"/>
          </p:cNvSpPr>
          <p:nvPr>
            <p:ph type="body" sz="quarter" idx="72" hasCustomPrompt="1"/>
          </p:nvPr>
        </p:nvSpPr>
        <p:spPr>
          <a:xfrm>
            <a:off x="702650" y="6764338"/>
            <a:ext cx="9324000" cy="268287"/>
          </a:xfrm>
          <a:prstGeom prst="rect">
            <a:avLst/>
          </a:prstGeom>
        </p:spPr>
        <p:txBody>
          <a:bodyPr lIns="0" tIns="0" rIns="0" bIns="0" anchor="b"/>
          <a:lstStyle>
            <a:lvl1pPr marL="0" indent="0">
              <a:lnSpc>
                <a:spcPts val="800"/>
              </a:lnSpc>
              <a:spcBef>
                <a:spcPts val="0"/>
              </a:spcBef>
              <a:buNone/>
              <a:defRPr sz="800">
                <a:solidFill>
                  <a:schemeClr val="tx2"/>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8pt</a:t>
            </a:r>
          </a:p>
        </p:txBody>
      </p:sp>
    </p:spTree>
    <p:extLst>
      <p:ext uri="{BB962C8B-B14F-4D97-AF65-F5344CB8AC3E}">
        <p14:creationId xmlns:p14="http://schemas.microsoft.com/office/powerpoint/2010/main" val="3964514016"/>
      </p:ext>
    </p:extLst>
  </p:cSld>
  <p:clrMapOvr>
    <a:masterClrMapping/>
  </p:clrMapOvr>
</p:sldLayout>
</file>

<file path=ppt/slideLayouts/slideLayout197.xml><?xml version="1.0" encoding="utf-8"?>
<p:sldLayout xmlns:a="http://schemas.openxmlformats.org/drawingml/2006/main" xmlns:r="http://schemas.openxmlformats.org/officeDocument/2006/relationships" xmlns:p="http://schemas.openxmlformats.org/presentationml/2006/main" preserve="1" userDrawn="1">
  <p:cSld name="6_Numbering">
    <p:spTree>
      <p:nvGrpSpPr>
        <p:cNvPr id="1" name=""/>
        <p:cNvGrpSpPr/>
        <p:nvPr/>
      </p:nvGrpSpPr>
      <p:grpSpPr>
        <a:xfrm>
          <a:off x="0" y="0"/>
          <a:ext cx="0" cy="0"/>
          <a:chOff x="0" y="0"/>
          <a:chExt cx="0" cy="0"/>
        </a:xfrm>
      </p:grpSpPr>
      <p:sp>
        <p:nvSpPr>
          <p:cNvPr id="4" name="Text Placeholder 2"/>
          <p:cNvSpPr>
            <a:spLocks noGrp="1"/>
          </p:cNvSpPr>
          <p:nvPr>
            <p:ph type="body" sz="quarter" idx="62" hasCustomPrompt="1"/>
          </p:nvPr>
        </p:nvSpPr>
        <p:spPr>
          <a:xfrm>
            <a:off x="701675" y="441325"/>
            <a:ext cx="2728091" cy="155645"/>
          </a:xfrm>
          <a:prstGeom prst="rect">
            <a:avLst/>
          </a:prstGeom>
        </p:spPr>
        <p:txBody>
          <a:bodyPr lIns="0" tIns="0" rIns="0" bIns="0"/>
          <a:lstStyle>
            <a:lvl1pPr marL="0" indent="0">
              <a:buNone/>
              <a:defRPr sz="997" b="0" i="0" baseline="0">
                <a:solidFill>
                  <a:schemeClr val="accent2"/>
                </a:solidFill>
                <a:latin typeface="Deutsche Bank Text" charset="0"/>
                <a:ea typeface="Deutsche Bank Text" charset="0"/>
                <a:cs typeface="Deutsche Bank Text" charset="0"/>
              </a:defRPr>
            </a:lvl1pPr>
            <a:lvl2pPr marL="455783" indent="0">
              <a:buNone/>
              <a:defRPr/>
            </a:lvl2pPr>
            <a:lvl3pPr marL="911565" indent="0">
              <a:buNone/>
              <a:defRPr/>
            </a:lvl3pPr>
            <a:lvl4pPr marL="1367348" indent="0">
              <a:buNone/>
              <a:defRPr/>
            </a:lvl4pPr>
            <a:lvl5pPr marL="1823131" indent="0">
              <a:buNone/>
              <a:defRPr/>
            </a:lvl5pPr>
          </a:lstStyle>
          <a:p>
            <a:pPr lvl="0"/>
            <a:r>
              <a:rPr lang="en-US" dirty="0"/>
              <a:t>Deutsche Bank Text Orange 10pt</a:t>
            </a:r>
          </a:p>
        </p:txBody>
      </p:sp>
      <p:sp>
        <p:nvSpPr>
          <p:cNvPr id="5" name="Text Placeholder 5"/>
          <p:cNvSpPr>
            <a:spLocks noGrp="1"/>
          </p:cNvSpPr>
          <p:nvPr>
            <p:ph type="body" sz="quarter" idx="63" hasCustomPrompt="1"/>
          </p:nvPr>
        </p:nvSpPr>
        <p:spPr>
          <a:xfrm>
            <a:off x="701674" y="824430"/>
            <a:ext cx="8532813" cy="478908"/>
          </a:xfrm>
          <a:prstGeom prst="rect">
            <a:avLst/>
          </a:prstGeom>
        </p:spPr>
        <p:txBody>
          <a:bodyPr lIns="0" tIns="0" rIns="0" bIns="0"/>
          <a:lstStyle>
            <a:lvl1pPr marL="0" indent="0">
              <a:lnSpc>
                <a:spcPts val="4000"/>
              </a:lnSpc>
              <a:spcBef>
                <a:spcPts val="0"/>
              </a:spcBef>
              <a:buNone/>
              <a:defRPr sz="3600" baseline="0">
                <a:solidFill>
                  <a:schemeClr val="tx1"/>
                </a:solidFill>
                <a:latin typeface="Deutsche Bank Display" charset="0"/>
                <a:ea typeface="Deutsche Bank Display" charset="0"/>
                <a:cs typeface="Deutsche Bank Display" charset="0"/>
              </a:defRPr>
            </a:lvl1pPr>
            <a:lvl2pPr marL="455783" indent="0">
              <a:buNone/>
              <a:defRPr sz="3600">
                <a:latin typeface="Deutsche Bank Display Beta" charset="0"/>
                <a:ea typeface="Deutsche Bank Display Beta" charset="0"/>
                <a:cs typeface="Deutsche Bank Display Beta" charset="0"/>
              </a:defRPr>
            </a:lvl2pPr>
            <a:lvl3pPr marL="911566" indent="0">
              <a:buNone/>
              <a:defRPr sz="3600">
                <a:latin typeface="Deutsche Bank Display Beta" charset="0"/>
                <a:ea typeface="Deutsche Bank Display Beta" charset="0"/>
                <a:cs typeface="Deutsche Bank Display Beta" charset="0"/>
              </a:defRPr>
            </a:lvl3pPr>
            <a:lvl4pPr marL="1367348" indent="0">
              <a:buNone/>
              <a:defRPr sz="3600">
                <a:latin typeface="Deutsche Bank Display Beta" charset="0"/>
                <a:ea typeface="Deutsche Bank Display Beta" charset="0"/>
                <a:cs typeface="Deutsche Bank Display Beta" charset="0"/>
              </a:defRPr>
            </a:lvl4pPr>
            <a:lvl5pPr marL="1823131" indent="0">
              <a:buNone/>
              <a:defRPr sz="3600">
                <a:latin typeface="Deutsche Bank Display Beta" charset="0"/>
                <a:ea typeface="Deutsche Bank Display Beta" charset="0"/>
                <a:cs typeface="Deutsche Bank Display Beta" charset="0"/>
              </a:defRPr>
            </a:lvl5pPr>
          </a:lstStyle>
          <a:p>
            <a:pPr lvl="0"/>
            <a:r>
              <a:rPr lang="en-US" dirty="0"/>
              <a:t>Deutsche Bank Display Dark Blue 36pt</a:t>
            </a:r>
          </a:p>
        </p:txBody>
      </p:sp>
      <p:sp>
        <p:nvSpPr>
          <p:cNvPr id="9" name="Text Placeholder 7"/>
          <p:cNvSpPr>
            <a:spLocks noGrp="1"/>
          </p:cNvSpPr>
          <p:nvPr>
            <p:ph type="body" sz="quarter" idx="74" hasCustomPrompt="1"/>
          </p:nvPr>
        </p:nvSpPr>
        <p:spPr>
          <a:xfrm>
            <a:off x="1312864" y="2098521"/>
            <a:ext cx="5545136" cy="339481"/>
          </a:xfrm>
          <a:prstGeom prst="rect">
            <a:avLst/>
          </a:prstGeom>
        </p:spPr>
        <p:txBody>
          <a:bodyPr lIns="0" tIns="0" rIns="0" bIns="0"/>
          <a:lstStyle>
            <a:lvl1pPr marL="0" indent="0">
              <a:lnSpc>
                <a:spcPts val="1400"/>
              </a:lnSpc>
              <a:spcBef>
                <a:spcPts val="0"/>
              </a:spcBef>
              <a:buNone/>
              <a:defRPr sz="1200" baseline="0">
                <a:solidFill>
                  <a:schemeClr val="tx2"/>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12pt</a:t>
            </a:r>
          </a:p>
        </p:txBody>
      </p:sp>
      <p:sp>
        <p:nvSpPr>
          <p:cNvPr id="20" name="Text Placeholder 7"/>
          <p:cNvSpPr>
            <a:spLocks noGrp="1"/>
          </p:cNvSpPr>
          <p:nvPr>
            <p:ph type="body" sz="quarter" idx="76" hasCustomPrompt="1"/>
          </p:nvPr>
        </p:nvSpPr>
        <p:spPr>
          <a:xfrm>
            <a:off x="1312864" y="2798145"/>
            <a:ext cx="5545136" cy="339481"/>
          </a:xfrm>
          <a:prstGeom prst="rect">
            <a:avLst/>
          </a:prstGeom>
        </p:spPr>
        <p:txBody>
          <a:bodyPr lIns="0" tIns="0" rIns="0" bIns="0"/>
          <a:lstStyle>
            <a:lvl1pPr marL="0" indent="0">
              <a:lnSpc>
                <a:spcPts val="1400"/>
              </a:lnSpc>
              <a:spcBef>
                <a:spcPts val="0"/>
              </a:spcBef>
              <a:buNone/>
              <a:defRPr sz="1200" baseline="0">
                <a:solidFill>
                  <a:schemeClr val="tx2"/>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12pt</a:t>
            </a:r>
          </a:p>
        </p:txBody>
      </p:sp>
      <p:sp>
        <p:nvSpPr>
          <p:cNvPr id="24" name="Text Placeholder 7"/>
          <p:cNvSpPr>
            <a:spLocks noGrp="1"/>
          </p:cNvSpPr>
          <p:nvPr>
            <p:ph type="body" sz="quarter" idx="78" hasCustomPrompt="1"/>
          </p:nvPr>
        </p:nvSpPr>
        <p:spPr>
          <a:xfrm>
            <a:off x="1312864" y="3537975"/>
            <a:ext cx="5545136" cy="339481"/>
          </a:xfrm>
          <a:prstGeom prst="rect">
            <a:avLst/>
          </a:prstGeom>
        </p:spPr>
        <p:txBody>
          <a:bodyPr lIns="0" tIns="0" rIns="0" bIns="0"/>
          <a:lstStyle>
            <a:lvl1pPr marL="0" indent="0">
              <a:lnSpc>
                <a:spcPts val="1400"/>
              </a:lnSpc>
              <a:spcBef>
                <a:spcPts val="0"/>
              </a:spcBef>
              <a:buNone/>
              <a:defRPr sz="1200" baseline="0">
                <a:solidFill>
                  <a:schemeClr val="tx2"/>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12pt</a:t>
            </a:r>
          </a:p>
        </p:txBody>
      </p:sp>
      <p:sp>
        <p:nvSpPr>
          <p:cNvPr id="26" name="Text Placeholder 7"/>
          <p:cNvSpPr>
            <a:spLocks noGrp="1"/>
          </p:cNvSpPr>
          <p:nvPr>
            <p:ph type="body" sz="quarter" idx="80" hasCustomPrompt="1"/>
          </p:nvPr>
        </p:nvSpPr>
        <p:spPr>
          <a:xfrm>
            <a:off x="1312864" y="4250730"/>
            <a:ext cx="5545136" cy="339481"/>
          </a:xfrm>
          <a:prstGeom prst="rect">
            <a:avLst/>
          </a:prstGeom>
        </p:spPr>
        <p:txBody>
          <a:bodyPr lIns="0" tIns="0" rIns="0" bIns="0"/>
          <a:lstStyle>
            <a:lvl1pPr marL="0" indent="0">
              <a:lnSpc>
                <a:spcPts val="1400"/>
              </a:lnSpc>
              <a:spcBef>
                <a:spcPts val="0"/>
              </a:spcBef>
              <a:buNone/>
              <a:defRPr sz="1200" baseline="0">
                <a:solidFill>
                  <a:schemeClr val="tx2"/>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12pt</a:t>
            </a:r>
          </a:p>
        </p:txBody>
      </p:sp>
      <p:sp>
        <p:nvSpPr>
          <p:cNvPr id="2" name="Oval 1"/>
          <p:cNvSpPr/>
          <p:nvPr userDrawn="1"/>
        </p:nvSpPr>
        <p:spPr>
          <a:xfrm>
            <a:off x="701675" y="2098521"/>
            <a:ext cx="215103" cy="215103"/>
          </a:xfrm>
          <a:prstGeom prst="ellipse">
            <a:avLst/>
          </a:prstGeom>
          <a:noFill/>
          <a:ln w="952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dirty="0">
                <a:solidFill>
                  <a:srgbClr val="EC6B10"/>
                </a:solidFill>
                <a:latin typeface="Deutsche Bank Display" charset="0"/>
                <a:ea typeface="Deutsche Bank Display" charset="0"/>
                <a:cs typeface="Deutsche Bank Display" charset="0"/>
              </a:rPr>
              <a:t>1</a:t>
            </a:r>
            <a:endParaRPr lang="en-US" sz="1800" dirty="0">
              <a:solidFill>
                <a:srgbClr val="EC6B10"/>
              </a:solidFill>
              <a:latin typeface="Deutsche Bank Display" charset="0"/>
              <a:ea typeface="Deutsche Bank Display" charset="0"/>
              <a:cs typeface="Deutsche Bank Display" charset="0"/>
            </a:endParaRPr>
          </a:p>
        </p:txBody>
      </p:sp>
      <p:sp>
        <p:nvSpPr>
          <p:cNvPr id="16" name="Oval 15"/>
          <p:cNvSpPr/>
          <p:nvPr userDrawn="1"/>
        </p:nvSpPr>
        <p:spPr>
          <a:xfrm>
            <a:off x="701675" y="2798145"/>
            <a:ext cx="215103" cy="215103"/>
          </a:xfrm>
          <a:prstGeom prst="ellipse">
            <a:avLst/>
          </a:prstGeom>
          <a:noFill/>
          <a:ln w="952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dirty="0">
                <a:solidFill>
                  <a:srgbClr val="EC6B10"/>
                </a:solidFill>
                <a:latin typeface="Deutsche Bank Display" charset="0"/>
                <a:ea typeface="Deutsche Bank Display" charset="0"/>
                <a:cs typeface="Deutsche Bank Display" charset="0"/>
              </a:rPr>
              <a:t>2</a:t>
            </a:r>
            <a:endParaRPr lang="en-US" sz="1800" dirty="0">
              <a:solidFill>
                <a:srgbClr val="EC6B10"/>
              </a:solidFill>
              <a:latin typeface="Deutsche Bank Display" charset="0"/>
              <a:ea typeface="Deutsche Bank Display" charset="0"/>
              <a:cs typeface="Deutsche Bank Display" charset="0"/>
            </a:endParaRPr>
          </a:p>
        </p:txBody>
      </p:sp>
      <p:sp>
        <p:nvSpPr>
          <p:cNvPr id="17" name="Oval 16"/>
          <p:cNvSpPr/>
          <p:nvPr userDrawn="1"/>
        </p:nvSpPr>
        <p:spPr>
          <a:xfrm>
            <a:off x="701675" y="3537975"/>
            <a:ext cx="215103" cy="215103"/>
          </a:xfrm>
          <a:prstGeom prst="ellipse">
            <a:avLst/>
          </a:prstGeom>
          <a:noFill/>
          <a:ln w="952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dirty="0">
                <a:solidFill>
                  <a:srgbClr val="EC6B10"/>
                </a:solidFill>
                <a:latin typeface="Deutsche Bank Display" charset="0"/>
                <a:ea typeface="Deutsche Bank Display" charset="0"/>
                <a:cs typeface="Deutsche Bank Display" charset="0"/>
              </a:rPr>
              <a:t>3</a:t>
            </a:r>
            <a:endParaRPr lang="en-US" sz="1800" dirty="0">
              <a:solidFill>
                <a:srgbClr val="EC6B10"/>
              </a:solidFill>
              <a:latin typeface="Deutsche Bank Display" charset="0"/>
              <a:ea typeface="Deutsche Bank Display" charset="0"/>
              <a:cs typeface="Deutsche Bank Display" charset="0"/>
            </a:endParaRPr>
          </a:p>
        </p:txBody>
      </p:sp>
      <p:sp>
        <p:nvSpPr>
          <p:cNvPr id="18" name="Oval 17"/>
          <p:cNvSpPr/>
          <p:nvPr userDrawn="1"/>
        </p:nvSpPr>
        <p:spPr>
          <a:xfrm>
            <a:off x="701675" y="4250730"/>
            <a:ext cx="215103" cy="215103"/>
          </a:xfrm>
          <a:prstGeom prst="ellipse">
            <a:avLst/>
          </a:prstGeom>
          <a:noFill/>
          <a:ln w="952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dirty="0">
                <a:solidFill>
                  <a:srgbClr val="EC6B10"/>
                </a:solidFill>
                <a:latin typeface="Deutsche Bank Display" charset="0"/>
                <a:ea typeface="Deutsche Bank Display" charset="0"/>
                <a:cs typeface="Deutsche Bank Display" charset="0"/>
              </a:rPr>
              <a:t>4</a:t>
            </a:r>
            <a:endParaRPr lang="en-US" sz="1800" dirty="0">
              <a:solidFill>
                <a:srgbClr val="EC6B10"/>
              </a:solidFill>
              <a:latin typeface="Deutsche Bank Display" charset="0"/>
              <a:ea typeface="Deutsche Bank Display" charset="0"/>
              <a:cs typeface="Deutsche Bank Display" charset="0"/>
            </a:endParaRPr>
          </a:p>
        </p:txBody>
      </p:sp>
      <p:sp>
        <p:nvSpPr>
          <p:cNvPr id="14" name="Text Placeholder 6"/>
          <p:cNvSpPr>
            <a:spLocks noGrp="1"/>
          </p:cNvSpPr>
          <p:nvPr>
            <p:ph type="body" sz="quarter" idx="72" hasCustomPrompt="1"/>
          </p:nvPr>
        </p:nvSpPr>
        <p:spPr>
          <a:xfrm>
            <a:off x="702650" y="6764338"/>
            <a:ext cx="9324000" cy="268287"/>
          </a:xfrm>
          <a:prstGeom prst="rect">
            <a:avLst/>
          </a:prstGeom>
        </p:spPr>
        <p:txBody>
          <a:bodyPr lIns="0" tIns="0" rIns="0" bIns="0" anchor="b"/>
          <a:lstStyle>
            <a:lvl1pPr marL="0" indent="0">
              <a:lnSpc>
                <a:spcPts val="800"/>
              </a:lnSpc>
              <a:spcBef>
                <a:spcPts val="0"/>
              </a:spcBef>
              <a:buNone/>
              <a:defRPr sz="800">
                <a:solidFill>
                  <a:schemeClr val="tx2"/>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8pt</a:t>
            </a:r>
          </a:p>
        </p:txBody>
      </p:sp>
    </p:spTree>
    <p:extLst>
      <p:ext uri="{BB962C8B-B14F-4D97-AF65-F5344CB8AC3E}">
        <p14:creationId xmlns:p14="http://schemas.microsoft.com/office/powerpoint/2010/main" val="1217906159"/>
      </p:ext>
    </p:extLst>
  </p:cSld>
  <p:clrMapOvr>
    <a:masterClrMapping/>
  </p:clrMapOvr>
</p:sldLayout>
</file>

<file path=ppt/slideLayouts/slideLayout198.xml><?xml version="1.0" encoding="utf-8"?>
<p:sldLayout xmlns:a="http://schemas.openxmlformats.org/drawingml/2006/main" xmlns:r="http://schemas.openxmlformats.org/officeDocument/2006/relationships" xmlns:p="http://schemas.openxmlformats.org/presentationml/2006/main" preserve="1" userDrawn="1">
  <p:cSld name="Numbering">
    <p:spTree>
      <p:nvGrpSpPr>
        <p:cNvPr id="1" name=""/>
        <p:cNvGrpSpPr/>
        <p:nvPr/>
      </p:nvGrpSpPr>
      <p:grpSpPr>
        <a:xfrm>
          <a:off x="0" y="0"/>
          <a:ext cx="0" cy="0"/>
          <a:chOff x="0" y="0"/>
          <a:chExt cx="0" cy="0"/>
        </a:xfrm>
      </p:grpSpPr>
      <p:sp>
        <p:nvSpPr>
          <p:cNvPr id="4" name="Text Placeholder 2"/>
          <p:cNvSpPr>
            <a:spLocks noGrp="1"/>
          </p:cNvSpPr>
          <p:nvPr>
            <p:ph type="body" sz="quarter" idx="62" hasCustomPrompt="1"/>
          </p:nvPr>
        </p:nvSpPr>
        <p:spPr>
          <a:xfrm>
            <a:off x="701675" y="441325"/>
            <a:ext cx="2728091" cy="155645"/>
          </a:xfrm>
          <a:prstGeom prst="rect">
            <a:avLst/>
          </a:prstGeom>
        </p:spPr>
        <p:txBody>
          <a:bodyPr lIns="0" tIns="0" rIns="0" bIns="0"/>
          <a:lstStyle>
            <a:lvl1pPr marL="0" indent="0">
              <a:buNone/>
              <a:defRPr sz="997" b="0" i="0" baseline="0">
                <a:solidFill>
                  <a:schemeClr val="accent2"/>
                </a:solidFill>
                <a:latin typeface="Deutsche Bank Text" charset="0"/>
                <a:ea typeface="Deutsche Bank Text" charset="0"/>
                <a:cs typeface="Deutsche Bank Text" charset="0"/>
              </a:defRPr>
            </a:lvl1pPr>
            <a:lvl2pPr marL="455783" indent="0">
              <a:buNone/>
              <a:defRPr/>
            </a:lvl2pPr>
            <a:lvl3pPr marL="911565" indent="0">
              <a:buNone/>
              <a:defRPr/>
            </a:lvl3pPr>
            <a:lvl4pPr marL="1367348" indent="0">
              <a:buNone/>
              <a:defRPr/>
            </a:lvl4pPr>
            <a:lvl5pPr marL="1823131" indent="0">
              <a:buNone/>
              <a:defRPr/>
            </a:lvl5pPr>
          </a:lstStyle>
          <a:p>
            <a:pPr lvl="0"/>
            <a:r>
              <a:rPr lang="en-US" dirty="0"/>
              <a:t>Deutsche Bank Text Orange 10pt</a:t>
            </a:r>
          </a:p>
        </p:txBody>
      </p:sp>
      <p:sp>
        <p:nvSpPr>
          <p:cNvPr id="5" name="Text Placeholder 5"/>
          <p:cNvSpPr>
            <a:spLocks noGrp="1"/>
          </p:cNvSpPr>
          <p:nvPr>
            <p:ph type="body" sz="quarter" idx="63" hasCustomPrompt="1"/>
          </p:nvPr>
        </p:nvSpPr>
        <p:spPr>
          <a:xfrm>
            <a:off x="701674" y="824430"/>
            <a:ext cx="8532813" cy="478908"/>
          </a:xfrm>
          <a:prstGeom prst="rect">
            <a:avLst/>
          </a:prstGeom>
        </p:spPr>
        <p:txBody>
          <a:bodyPr lIns="0" tIns="0" rIns="0" bIns="0"/>
          <a:lstStyle>
            <a:lvl1pPr marL="0" indent="0">
              <a:lnSpc>
                <a:spcPts val="4000"/>
              </a:lnSpc>
              <a:spcBef>
                <a:spcPts val="0"/>
              </a:spcBef>
              <a:buNone/>
              <a:defRPr sz="3600" baseline="0">
                <a:solidFill>
                  <a:schemeClr val="tx1"/>
                </a:solidFill>
                <a:latin typeface="Deutsche Bank Display" charset="0"/>
                <a:ea typeface="Deutsche Bank Display" charset="0"/>
                <a:cs typeface="Deutsche Bank Display" charset="0"/>
              </a:defRPr>
            </a:lvl1pPr>
            <a:lvl2pPr marL="455783" indent="0">
              <a:buNone/>
              <a:defRPr sz="3600">
                <a:latin typeface="Deutsche Bank Display Beta" charset="0"/>
                <a:ea typeface="Deutsche Bank Display Beta" charset="0"/>
                <a:cs typeface="Deutsche Bank Display Beta" charset="0"/>
              </a:defRPr>
            </a:lvl2pPr>
            <a:lvl3pPr marL="911566" indent="0">
              <a:buNone/>
              <a:defRPr sz="3600">
                <a:latin typeface="Deutsche Bank Display Beta" charset="0"/>
                <a:ea typeface="Deutsche Bank Display Beta" charset="0"/>
                <a:cs typeface="Deutsche Bank Display Beta" charset="0"/>
              </a:defRPr>
            </a:lvl3pPr>
            <a:lvl4pPr marL="1367348" indent="0">
              <a:buNone/>
              <a:defRPr sz="3600">
                <a:latin typeface="Deutsche Bank Display Beta" charset="0"/>
                <a:ea typeface="Deutsche Bank Display Beta" charset="0"/>
                <a:cs typeface="Deutsche Bank Display Beta" charset="0"/>
              </a:defRPr>
            </a:lvl4pPr>
            <a:lvl5pPr marL="1823131" indent="0">
              <a:buNone/>
              <a:defRPr sz="3600">
                <a:latin typeface="Deutsche Bank Display Beta" charset="0"/>
                <a:ea typeface="Deutsche Bank Display Beta" charset="0"/>
                <a:cs typeface="Deutsche Bank Display Beta" charset="0"/>
              </a:defRPr>
            </a:lvl5pPr>
          </a:lstStyle>
          <a:p>
            <a:pPr lvl="0"/>
            <a:r>
              <a:rPr lang="en-US" dirty="0"/>
              <a:t>Deutsche Bank Display Dark Blue 36pt</a:t>
            </a:r>
          </a:p>
        </p:txBody>
      </p:sp>
      <p:sp>
        <p:nvSpPr>
          <p:cNvPr id="9" name="Text Placeholder 7"/>
          <p:cNvSpPr>
            <a:spLocks noGrp="1"/>
          </p:cNvSpPr>
          <p:nvPr>
            <p:ph type="body" sz="quarter" idx="74" hasCustomPrompt="1"/>
          </p:nvPr>
        </p:nvSpPr>
        <p:spPr>
          <a:xfrm>
            <a:off x="1312864" y="2098521"/>
            <a:ext cx="5545136" cy="339481"/>
          </a:xfrm>
          <a:prstGeom prst="rect">
            <a:avLst/>
          </a:prstGeom>
        </p:spPr>
        <p:txBody>
          <a:bodyPr lIns="0" tIns="0" rIns="0" bIns="0"/>
          <a:lstStyle>
            <a:lvl1pPr marL="0" indent="0">
              <a:lnSpc>
                <a:spcPts val="1400"/>
              </a:lnSpc>
              <a:spcBef>
                <a:spcPts val="0"/>
              </a:spcBef>
              <a:buNone/>
              <a:defRPr sz="1200" baseline="0">
                <a:solidFill>
                  <a:schemeClr val="tx2"/>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12pt</a:t>
            </a:r>
          </a:p>
        </p:txBody>
      </p:sp>
      <p:sp>
        <p:nvSpPr>
          <p:cNvPr id="20" name="Text Placeholder 7"/>
          <p:cNvSpPr>
            <a:spLocks noGrp="1"/>
          </p:cNvSpPr>
          <p:nvPr>
            <p:ph type="body" sz="quarter" idx="76" hasCustomPrompt="1"/>
          </p:nvPr>
        </p:nvSpPr>
        <p:spPr>
          <a:xfrm>
            <a:off x="1312864" y="2798145"/>
            <a:ext cx="5545136" cy="339481"/>
          </a:xfrm>
          <a:prstGeom prst="rect">
            <a:avLst/>
          </a:prstGeom>
        </p:spPr>
        <p:txBody>
          <a:bodyPr lIns="0" tIns="0" rIns="0" bIns="0"/>
          <a:lstStyle>
            <a:lvl1pPr marL="0" indent="0">
              <a:lnSpc>
                <a:spcPts val="1400"/>
              </a:lnSpc>
              <a:spcBef>
                <a:spcPts val="0"/>
              </a:spcBef>
              <a:buNone/>
              <a:defRPr sz="1200" baseline="0">
                <a:solidFill>
                  <a:schemeClr val="tx2"/>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12pt</a:t>
            </a:r>
          </a:p>
        </p:txBody>
      </p:sp>
      <p:sp>
        <p:nvSpPr>
          <p:cNvPr id="24" name="Text Placeholder 7"/>
          <p:cNvSpPr>
            <a:spLocks noGrp="1"/>
          </p:cNvSpPr>
          <p:nvPr>
            <p:ph type="body" sz="quarter" idx="78" hasCustomPrompt="1"/>
          </p:nvPr>
        </p:nvSpPr>
        <p:spPr>
          <a:xfrm>
            <a:off x="1312864" y="3537975"/>
            <a:ext cx="5545136" cy="339481"/>
          </a:xfrm>
          <a:prstGeom prst="rect">
            <a:avLst/>
          </a:prstGeom>
        </p:spPr>
        <p:txBody>
          <a:bodyPr lIns="0" tIns="0" rIns="0" bIns="0"/>
          <a:lstStyle>
            <a:lvl1pPr marL="0" indent="0">
              <a:lnSpc>
                <a:spcPts val="1400"/>
              </a:lnSpc>
              <a:spcBef>
                <a:spcPts val="0"/>
              </a:spcBef>
              <a:buNone/>
              <a:defRPr sz="1200" baseline="0">
                <a:solidFill>
                  <a:schemeClr val="tx2"/>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12pt</a:t>
            </a:r>
          </a:p>
        </p:txBody>
      </p:sp>
      <p:sp>
        <p:nvSpPr>
          <p:cNvPr id="26" name="Text Placeholder 7"/>
          <p:cNvSpPr>
            <a:spLocks noGrp="1"/>
          </p:cNvSpPr>
          <p:nvPr>
            <p:ph type="body" sz="quarter" idx="80" hasCustomPrompt="1"/>
          </p:nvPr>
        </p:nvSpPr>
        <p:spPr>
          <a:xfrm>
            <a:off x="1312864" y="4250730"/>
            <a:ext cx="5545136" cy="339481"/>
          </a:xfrm>
          <a:prstGeom prst="rect">
            <a:avLst/>
          </a:prstGeom>
        </p:spPr>
        <p:txBody>
          <a:bodyPr lIns="0" tIns="0" rIns="0" bIns="0"/>
          <a:lstStyle>
            <a:lvl1pPr marL="0" indent="0">
              <a:lnSpc>
                <a:spcPts val="1400"/>
              </a:lnSpc>
              <a:spcBef>
                <a:spcPts val="0"/>
              </a:spcBef>
              <a:buNone/>
              <a:defRPr sz="1200" baseline="0">
                <a:solidFill>
                  <a:schemeClr val="tx2"/>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12pt</a:t>
            </a:r>
          </a:p>
        </p:txBody>
      </p:sp>
      <p:sp>
        <p:nvSpPr>
          <p:cNvPr id="28" name="Text Placeholder 7"/>
          <p:cNvSpPr>
            <a:spLocks noGrp="1"/>
          </p:cNvSpPr>
          <p:nvPr>
            <p:ph type="body" sz="quarter" idx="82" hasCustomPrompt="1"/>
          </p:nvPr>
        </p:nvSpPr>
        <p:spPr>
          <a:xfrm>
            <a:off x="1312864" y="4975937"/>
            <a:ext cx="5545136" cy="339481"/>
          </a:xfrm>
          <a:prstGeom prst="rect">
            <a:avLst/>
          </a:prstGeom>
        </p:spPr>
        <p:txBody>
          <a:bodyPr lIns="0" tIns="0" rIns="0" bIns="0"/>
          <a:lstStyle>
            <a:lvl1pPr marL="0" indent="0">
              <a:lnSpc>
                <a:spcPts val="1400"/>
              </a:lnSpc>
              <a:spcBef>
                <a:spcPts val="0"/>
              </a:spcBef>
              <a:buNone/>
              <a:defRPr sz="1200" baseline="0">
                <a:solidFill>
                  <a:schemeClr val="tx2"/>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12pt</a:t>
            </a:r>
          </a:p>
        </p:txBody>
      </p:sp>
      <p:sp>
        <p:nvSpPr>
          <p:cNvPr id="2" name="Oval 1"/>
          <p:cNvSpPr/>
          <p:nvPr userDrawn="1"/>
        </p:nvSpPr>
        <p:spPr>
          <a:xfrm>
            <a:off x="701675" y="2098521"/>
            <a:ext cx="215103" cy="215103"/>
          </a:xfrm>
          <a:prstGeom prst="ellipse">
            <a:avLst/>
          </a:prstGeom>
          <a:noFill/>
          <a:ln w="952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dirty="0">
                <a:solidFill>
                  <a:srgbClr val="EC6B10"/>
                </a:solidFill>
                <a:latin typeface="Deutsche Bank Display" charset="0"/>
                <a:ea typeface="Deutsche Bank Display" charset="0"/>
                <a:cs typeface="Deutsche Bank Display" charset="0"/>
              </a:rPr>
              <a:t>1</a:t>
            </a:r>
            <a:endParaRPr lang="en-US" sz="1800" dirty="0">
              <a:solidFill>
                <a:srgbClr val="EC6B10"/>
              </a:solidFill>
              <a:latin typeface="Deutsche Bank Display" charset="0"/>
              <a:ea typeface="Deutsche Bank Display" charset="0"/>
              <a:cs typeface="Deutsche Bank Display" charset="0"/>
            </a:endParaRPr>
          </a:p>
        </p:txBody>
      </p:sp>
      <p:sp>
        <p:nvSpPr>
          <p:cNvPr id="16" name="Oval 15"/>
          <p:cNvSpPr/>
          <p:nvPr userDrawn="1"/>
        </p:nvSpPr>
        <p:spPr>
          <a:xfrm>
            <a:off x="701675" y="2798145"/>
            <a:ext cx="215103" cy="215103"/>
          </a:xfrm>
          <a:prstGeom prst="ellipse">
            <a:avLst/>
          </a:prstGeom>
          <a:noFill/>
          <a:ln w="952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dirty="0">
                <a:solidFill>
                  <a:srgbClr val="EC6B10"/>
                </a:solidFill>
                <a:latin typeface="Deutsche Bank Display" charset="0"/>
                <a:ea typeface="Deutsche Bank Display" charset="0"/>
                <a:cs typeface="Deutsche Bank Display" charset="0"/>
              </a:rPr>
              <a:t>2</a:t>
            </a:r>
            <a:endParaRPr lang="en-US" sz="1800" dirty="0">
              <a:solidFill>
                <a:srgbClr val="EC6B10"/>
              </a:solidFill>
              <a:latin typeface="Deutsche Bank Display" charset="0"/>
              <a:ea typeface="Deutsche Bank Display" charset="0"/>
              <a:cs typeface="Deutsche Bank Display" charset="0"/>
            </a:endParaRPr>
          </a:p>
        </p:txBody>
      </p:sp>
      <p:sp>
        <p:nvSpPr>
          <p:cNvPr id="17" name="Oval 16"/>
          <p:cNvSpPr/>
          <p:nvPr userDrawn="1"/>
        </p:nvSpPr>
        <p:spPr>
          <a:xfrm>
            <a:off x="701675" y="3537975"/>
            <a:ext cx="215103" cy="215103"/>
          </a:xfrm>
          <a:prstGeom prst="ellipse">
            <a:avLst/>
          </a:prstGeom>
          <a:noFill/>
          <a:ln w="952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dirty="0">
                <a:solidFill>
                  <a:srgbClr val="EC6B10"/>
                </a:solidFill>
                <a:latin typeface="Deutsche Bank Display" charset="0"/>
                <a:ea typeface="Deutsche Bank Display" charset="0"/>
                <a:cs typeface="Deutsche Bank Display" charset="0"/>
              </a:rPr>
              <a:t>3</a:t>
            </a:r>
            <a:endParaRPr lang="en-US" sz="1800" dirty="0">
              <a:solidFill>
                <a:srgbClr val="EC6B10"/>
              </a:solidFill>
              <a:latin typeface="Deutsche Bank Display" charset="0"/>
              <a:ea typeface="Deutsche Bank Display" charset="0"/>
              <a:cs typeface="Deutsche Bank Display" charset="0"/>
            </a:endParaRPr>
          </a:p>
        </p:txBody>
      </p:sp>
      <p:sp>
        <p:nvSpPr>
          <p:cNvPr id="18" name="Oval 17"/>
          <p:cNvSpPr/>
          <p:nvPr userDrawn="1"/>
        </p:nvSpPr>
        <p:spPr>
          <a:xfrm>
            <a:off x="701675" y="4250730"/>
            <a:ext cx="215103" cy="215103"/>
          </a:xfrm>
          <a:prstGeom prst="ellipse">
            <a:avLst/>
          </a:prstGeom>
          <a:noFill/>
          <a:ln w="952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dirty="0">
                <a:solidFill>
                  <a:srgbClr val="EC6B10"/>
                </a:solidFill>
                <a:latin typeface="Deutsche Bank Display" charset="0"/>
                <a:ea typeface="Deutsche Bank Display" charset="0"/>
                <a:cs typeface="Deutsche Bank Display" charset="0"/>
              </a:rPr>
              <a:t>4</a:t>
            </a:r>
            <a:endParaRPr lang="en-US" sz="1800" dirty="0">
              <a:solidFill>
                <a:srgbClr val="EC6B10"/>
              </a:solidFill>
              <a:latin typeface="Deutsche Bank Display" charset="0"/>
              <a:ea typeface="Deutsche Bank Display" charset="0"/>
              <a:cs typeface="Deutsche Bank Display" charset="0"/>
            </a:endParaRPr>
          </a:p>
        </p:txBody>
      </p:sp>
      <p:sp>
        <p:nvSpPr>
          <p:cNvPr id="22" name="Oval 21"/>
          <p:cNvSpPr/>
          <p:nvPr userDrawn="1"/>
        </p:nvSpPr>
        <p:spPr>
          <a:xfrm>
            <a:off x="701675" y="4974414"/>
            <a:ext cx="215103" cy="215103"/>
          </a:xfrm>
          <a:prstGeom prst="ellipse">
            <a:avLst/>
          </a:prstGeom>
          <a:noFill/>
          <a:ln w="952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dirty="0">
                <a:solidFill>
                  <a:srgbClr val="EC6B10"/>
                </a:solidFill>
                <a:latin typeface="Deutsche Bank Display" charset="0"/>
                <a:ea typeface="Deutsche Bank Display" charset="0"/>
                <a:cs typeface="Deutsche Bank Display" charset="0"/>
              </a:rPr>
              <a:t>5</a:t>
            </a:r>
            <a:endParaRPr lang="en-US" sz="1800" dirty="0">
              <a:solidFill>
                <a:srgbClr val="EC6B10"/>
              </a:solidFill>
              <a:latin typeface="Deutsche Bank Display" charset="0"/>
              <a:ea typeface="Deutsche Bank Display" charset="0"/>
              <a:cs typeface="Deutsche Bank Display" charset="0"/>
            </a:endParaRPr>
          </a:p>
        </p:txBody>
      </p:sp>
      <p:sp>
        <p:nvSpPr>
          <p:cNvPr id="19" name="Text Placeholder 6"/>
          <p:cNvSpPr>
            <a:spLocks noGrp="1"/>
          </p:cNvSpPr>
          <p:nvPr>
            <p:ph type="body" sz="quarter" idx="72" hasCustomPrompt="1"/>
          </p:nvPr>
        </p:nvSpPr>
        <p:spPr>
          <a:xfrm>
            <a:off x="702650" y="6764338"/>
            <a:ext cx="9324000" cy="268287"/>
          </a:xfrm>
          <a:prstGeom prst="rect">
            <a:avLst/>
          </a:prstGeom>
        </p:spPr>
        <p:txBody>
          <a:bodyPr lIns="0" tIns="0" rIns="0" bIns="0" anchor="b"/>
          <a:lstStyle>
            <a:lvl1pPr marL="0" indent="0">
              <a:lnSpc>
                <a:spcPts val="800"/>
              </a:lnSpc>
              <a:spcBef>
                <a:spcPts val="0"/>
              </a:spcBef>
              <a:buNone/>
              <a:defRPr sz="800">
                <a:solidFill>
                  <a:schemeClr val="tx2"/>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8pt</a:t>
            </a:r>
          </a:p>
        </p:txBody>
      </p:sp>
    </p:spTree>
    <p:extLst>
      <p:ext uri="{BB962C8B-B14F-4D97-AF65-F5344CB8AC3E}">
        <p14:creationId xmlns:p14="http://schemas.microsoft.com/office/powerpoint/2010/main" val="1629877902"/>
      </p:ext>
    </p:extLst>
  </p:cSld>
  <p:clrMapOvr>
    <a:masterClrMapping/>
  </p:clrMapOvr>
</p:sldLayout>
</file>

<file path=ppt/slideLayouts/slideLayout199.xml><?xml version="1.0" encoding="utf-8"?>
<p:sldLayout xmlns:a="http://schemas.openxmlformats.org/drawingml/2006/main" xmlns:r="http://schemas.openxmlformats.org/officeDocument/2006/relationships" xmlns:p="http://schemas.openxmlformats.org/presentationml/2006/main" preserve="1" userDrawn="1">
  <p:cSld name="1_Numbering">
    <p:spTree>
      <p:nvGrpSpPr>
        <p:cNvPr id="1" name=""/>
        <p:cNvGrpSpPr/>
        <p:nvPr/>
      </p:nvGrpSpPr>
      <p:grpSpPr>
        <a:xfrm>
          <a:off x="0" y="0"/>
          <a:ext cx="0" cy="0"/>
          <a:chOff x="0" y="0"/>
          <a:chExt cx="0" cy="0"/>
        </a:xfrm>
      </p:grpSpPr>
      <p:sp>
        <p:nvSpPr>
          <p:cNvPr id="4" name="Text Placeholder 2"/>
          <p:cNvSpPr>
            <a:spLocks noGrp="1"/>
          </p:cNvSpPr>
          <p:nvPr>
            <p:ph type="body" sz="quarter" idx="62" hasCustomPrompt="1"/>
          </p:nvPr>
        </p:nvSpPr>
        <p:spPr>
          <a:xfrm>
            <a:off x="701675" y="441325"/>
            <a:ext cx="2728091" cy="155645"/>
          </a:xfrm>
          <a:prstGeom prst="rect">
            <a:avLst/>
          </a:prstGeom>
        </p:spPr>
        <p:txBody>
          <a:bodyPr lIns="0" tIns="0" rIns="0" bIns="0"/>
          <a:lstStyle>
            <a:lvl1pPr marL="0" indent="0">
              <a:buNone/>
              <a:defRPr sz="997" b="0" i="0" baseline="0">
                <a:solidFill>
                  <a:schemeClr val="accent2"/>
                </a:solidFill>
                <a:latin typeface="Deutsche Bank Text" charset="0"/>
                <a:ea typeface="Deutsche Bank Text" charset="0"/>
                <a:cs typeface="Deutsche Bank Text" charset="0"/>
              </a:defRPr>
            </a:lvl1pPr>
            <a:lvl2pPr marL="455783" indent="0">
              <a:buNone/>
              <a:defRPr/>
            </a:lvl2pPr>
            <a:lvl3pPr marL="911565" indent="0">
              <a:buNone/>
              <a:defRPr/>
            </a:lvl3pPr>
            <a:lvl4pPr marL="1367348" indent="0">
              <a:buNone/>
              <a:defRPr/>
            </a:lvl4pPr>
            <a:lvl5pPr marL="1823131" indent="0">
              <a:buNone/>
              <a:defRPr/>
            </a:lvl5pPr>
          </a:lstStyle>
          <a:p>
            <a:pPr lvl="0"/>
            <a:r>
              <a:rPr lang="en-US" dirty="0"/>
              <a:t>Deutsche Bank Text Orange 10pt</a:t>
            </a:r>
          </a:p>
        </p:txBody>
      </p:sp>
      <p:sp>
        <p:nvSpPr>
          <p:cNvPr id="5" name="Text Placeholder 5"/>
          <p:cNvSpPr>
            <a:spLocks noGrp="1"/>
          </p:cNvSpPr>
          <p:nvPr>
            <p:ph type="body" sz="quarter" idx="63" hasCustomPrompt="1"/>
          </p:nvPr>
        </p:nvSpPr>
        <p:spPr>
          <a:xfrm>
            <a:off x="701674" y="824430"/>
            <a:ext cx="8532813" cy="478908"/>
          </a:xfrm>
          <a:prstGeom prst="rect">
            <a:avLst/>
          </a:prstGeom>
        </p:spPr>
        <p:txBody>
          <a:bodyPr lIns="0" tIns="0" rIns="0" bIns="0"/>
          <a:lstStyle>
            <a:lvl1pPr marL="0" indent="0">
              <a:lnSpc>
                <a:spcPts val="4000"/>
              </a:lnSpc>
              <a:spcBef>
                <a:spcPts val="0"/>
              </a:spcBef>
              <a:buNone/>
              <a:defRPr sz="3600" baseline="0">
                <a:solidFill>
                  <a:schemeClr val="tx1"/>
                </a:solidFill>
                <a:latin typeface="Deutsche Bank Display" charset="0"/>
                <a:ea typeface="Deutsche Bank Display" charset="0"/>
                <a:cs typeface="Deutsche Bank Display" charset="0"/>
              </a:defRPr>
            </a:lvl1pPr>
            <a:lvl2pPr marL="455783" indent="0">
              <a:buNone/>
              <a:defRPr sz="3600">
                <a:latin typeface="Deutsche Bank Display Beta" charset="0"/>
                <a:ea typeface="Deutsche Bank Display Beta" charset="0"/>
                <a:cs typeface="Deutsche Bank Display Beta" charset="0"/>
              </a:defRPr>
            </a:lvl2pPr>
            <a:lvl3pPr marL="911566" indent="0">
              <a:buNone/>
              <a:defRPr sz="3600">
                <a:latin typeface="Deutsche Bank Display Beta" charset="0"/>
                <a:ea typeface="Deutsche Bank Display Beta" charset="0"/>
                <a:cs typeface="Deutsche Bank Display Beta" charset="0"/>
              </a:defRPr>
            </a:lvl3pPr>
            <a:lvl4pPr marL="1367348" indent="0">
              <a:buNone/>
              <a:defRPr sz="3600">
                <a:latin typeface="Deutsche Bank Display Beta" charset="0"/>
                <a:ea typeface="Deutsche Bank Display Beta" charset="0"/>
                <a:cs typeface="Deutsche Bank Display Beta" charset="0"/>
              </a:defRPr>
            </a:lvl4pPr>
            <a:lvl5pPr marL="1823131" indent="0">
              <a:buNone/>
              <a:defRPr sz="3600">
                <a:latin typeface="Deutsche Bank Display Beta" charset="0"/>
                <a:ea typeface="Deutsche Bank Display Beta" charset="0"/>
                <a:cs typeface="Deutsche Bank Display Beta" charset="0"/>
              </a:defRPr>
            </a:lvl5pPr>
          </a:lstStyle>
          <a:p>
            <a:pPr lvl="0"/>
            <a:r>
              <a:rPr lang="en-US" dirty="0"/>
              <a:t>Deutsche Bank Display Dark Blue 36pt</a:t>
            </a:r>
          </a:p>
        </p:txBody>
      </p:sp>
      <p:sp>
        <p:nvSpPr>
          <p:cNvPr id="9" name="Text Placeholder 7"/>
          <p:cNvSpPr>
            <a:spLocks noGrp="1"/>
          </p:cNvSpPr>
          <p:nvPr>
            <p:ph type="body" sz="quarter" idx="74" hasCustomPrompt="1"/>
          </p:nvPr>
        </p:nvSpPr>
        <p:spPr>
          <a:xfrm>
            <a:off x="1312864" y="2098521"/>
            <a:ext cx="5545136" cy="339481"/>
          </a:xfrm>
          <a:prstGeom prst="rect">
            <a:avLst/>
          </a:prstGeom>
        </p:spPr>
        <p:txBody>
          <a:bodyPr lIns="0" tIns="0" rIns="0" bIns="0"/>
          <a:lstStyle>
            <a:lvl1pPr marL="0" indent="0">
              <a:lnSpc>
                <a:spcPts val="1400"/>
              </a:lnSpc>
              <a:spcBef>
                <a:spcPts val="0"/>
              </a:spcBef>
              <a:buNone/>
              <a:defRPr sz="1200" baseline="0">
                <a:solidFill>
                  <a:schemeClr val="tx2"/>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12pt</a:t>
            </a:r>
          </a:p>
        </p:txBody>
      </p:sp>
      <p:sp>
        <p:nvSpPr>
          <p:cNvPr id="20" name="Text Placeholder 7"/>
          <p:cNvSpPr>
            <a:spLocks noGrp="1"/>
          </p:cNvSpPr>
          <p:nvPr>
            <p:ph type="body" sz="quarter" idx="76" hasCustomPrompt="1"/>
          </p:nvPr>
        </p:nvSpPr>
        <p:spPr>
          <a:xfrm>
            <a:off x="1312864" y="2798145"/>
            <a:ext cx="5545136" cy="339481"/>
          </a:xfrm>
          <a:prstGeom prst="rect">
            <a:avLst/>
          </a:prstGeom>
        </p:spPr>
        <p:txBody>
          <a:bodyPr lIns="0" tIns="0" rIns="0" bIns="0"/>
          <a:lstStyle>
            <a:lvl1pPr marL="0" indent="0">
              <a:lnSpc>
                <a:spcPts val="1400"/>
              </a:lnSpc>
              <a:spcBef>
                <a:spcPts val="0"/>
              </a:spcBef>
              <a:buNone/>
              <a:defRPr sz="1200" baseline="0">
                <a:solidFill>
                  <a:schemeClr val="tx2"/>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12pt</a:t>
            </a:r>
          </a:p>
        </p:txBody>
      </p:sp>
      <p:sp>
        <p:nvSpPr>
          <p:cNvPr id="24" name="Text Placeholder 7"/>
          <p:cNvSpPr>
            <a:spLocks noGrp="1"/>
          </p:cNvSpPr>
          <p:nvPr>
            <p:ph type="body" sz="quarter" idx="78" hasCustomPrompt="1"/>
          </p:nvPr>
        </p:nvSpPr>
        <p:spPr>
          <a:xfrm>
            <a:off x="1312864" y="3537975"/>
            <a:ext cx="5545136" cy="339481"/>
          </a:xfrm>
          <a:prstGeom prst="rect">
            <a:avLst/>
          </a:prstGeom>
        </p:spPr>
        <p:txBody>
          <a:bodyPr lIns="0" tIns="0" rIns="0" bIns="0"/>
          <a:lstStyle>
            <a:lvl1pPr marL="0" indent="0">
              <a:lnSpc>
                <a:spcPts val="1400"/>
              </a:lnSpc>
              <a:spcBef>
                <a:spcPts val="0"/>
              </a:spcBef>
              <a:buNone/>
              <a:defRPr sz="1200" baseline="0">
                <a:solidFill>
                  <a:schemeClr val="tx2"/>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12pt</a:t>
            </a:r>
          </a:p>
        </p:txBody>
      </p:sp>
      <p:sp>
        <p:nvSpPr>
          <p:cNvPr id="26" name="Text Placeholder 7"/>
          <p:cNvSpPr>
            <a:spLocks noGrp="1"/>
          </p:cNvSpPr>
          <p:nvPr>
            <p:ph type="body" sz="quarter" idx="80" hasCustomPrompt="1"/>
          </p:nvPr>
        </p:nvSpPr>
        <p:spPr>
          <a:xfrm>
            <a:off x="1312864" y="4250730"/>
            <a:ext cx="5545136" cy="339481"/>
          </a:xfrm>
          <a:prstGeom prst="rect">
            <a:avLst/>
          </a:prstGeom>
        </p:spPr>
        <p:txBody>
          <a:bodyPr lIns="0" tIns="0" rIns="0" bIns="0"/>
          <a:lstStyle>
            <a:lvl1pPr marL="0" indent="0">
              <a:lnSpc>
                <a:spcPts val="1400"/>
              </a:lnSpc>
              <a:spcBef>
                <a:spcPts val="0"/>
              </a:spcBef>
              <a:buNone/>
              <a:defRPr sz="1200" baseline="0">
                <a:solidFill>
                  <a:schemeClr val="tx2"/>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12pt</a:t>
            </a:r>
          </a:p>
        </p:txBody>
      </p:sp>
      <p:sp>
        <p:nvSpPr>
          <p:cNvPr id="28" name="Text Placeholder 7"/>
          <p:cNvSpPr>
            <a:spLocks noGrp="1"/>
          </p:cNvSpPr>
          <p:nvPr>
            <p:ph type="body" sz="quarter" idx="82" hasCustomPrompt="1"/>
          </p:nvPr>
        </p:nvSpPr>
        <p:spPr>
          <a:xfrm>
            <a:off x="1312864" y="4975937"/>
            <a:ext cx="5545136" cy="339481"/>
          </a:xfrm>
          <a:prstGeom prst="rect">
            <a:avLst/>
          </a:prstGeom>
        </p:spPr>
        <p:txBody>
          <a:bodyPr lIns="0" tIns="0" rIns="0" bIns="0"/>
          <a:lstStyle>
            <a:lvl1pPr marL="0" indent="0">
              <a:lnSpc>
                <a:spcPts val="1400"/>
              </a:lnSpc>
              <a:spcBef>
                <a:spcPts val="0"/>
              </a:spcBef>
              <a:buNone/>
              <a:defRPr sz="1200" baseline="0">
                <a:solidFill>
                  <a:schemeClr val="tx2"/>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12pt</a:t>
            </a:r>
          </a:p>
        </p:txBody>
      </p:sp>
      <p:sp>
        <p:nvSpPr>
          <p:cNvPr id="2" name="Oval 1"/>
          <p:cNvSpPr/>
          <p:nvPr userDrawn="1"/>
        </p:nvSpPr>
        <p:spPr>
          <a:xfrm>
            <a:off x="701675" y="2098521"/>
            <a:ext cx="215103" cy="215103"/>
          </a:xfrm>
          <a:prstGeom prst="ellipse">
            <a:avLst/>
          </a:prstGeom>
          <a:noFill/>
          <a:ln w="952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dirty="0">
                <a:solidFill>
                  <a:srgbClr val="EC6B10"/>
                </a:solidFill>
                <a:latin typeface="Deutsche Bank Display" charset="0"/>
                <a:ea typeface="Deutsche Bank Display" charset="0"/>
                <a:cs typeface="Deutsche Bank Display" charset="0"/>
              </a:rPr>
              <a:t>1</a:t>
            </a:r>
            <a:endParaRPr lang="en-US" sz="1800" dirty="0">
              <a:solidFill>
                <a:srgbClr val="EC6B10"/>
              </a:solidFill>
              <a:latin typeface="Deutsche Bank Display" charset="0"/>
              <a:ea typeface="Deutsche Bank Display" charset="0"/>
              <a:cs typeface="Deutsche Bank Display" charset="0"/>
            </a:endParaRPr>
          </a:p>
        </p:txBody>
      </p:sp>
      <p:sp>
        <p:nvSpPr>
          <p:cNvPr id="16" name="Oval 15"/>
          <p:cNvSpPr/>
          <p:nvPr userDrawn="1"/>
        </p:nvSpPr>
        <p:spPr>
          <a:xfrm>
            <a:off x="701675" y="2798145"/>
            <a:ext cx="215103" cy="215103"/>
          </a:xfrm>
          <a:prstGeom prst="ellipse">
            <a:avLst/>
          </a:prstGeom>
          <a:noFill/>
          <a:ln w="952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dirty="0">
                <a:solidFill>
                  <a:srgbClr val="EC6B10"/>
                </a:solidFill>
                <a:latin typeface="Deutsche Bank Display" charset="0"/>
                <a:ea typeface="Deutsche Bank Display" charset="0"/>
                <a:cs typeface="Deutsche Bank Display" charset="0"/>
              </a:rPr>
              <a:t>2</a:t>
            </a:r>
            <a:endParaRPr lang="en-US" sz="1800" dirty="0">
              <a:solidFill>
                <a:srgbClr val="EC6B10"/>
              </a:solidFill>
              <a:latin typeface="Deutsche Bank Display" charset="0"/>
              <a:ea typeface="Deutsche Bank Display" charset="0"/>
              <a:cs typeface="Deutsche Bank Display" charset="0"/>
            </a:endParaRPr>
          </a:p>
        </p:txBody>
      </p:sp>
      <p:sp>
        <p:nvSpPr>
          <p:cNvPr id="17" name="Oval 16"/>
          <p:cNvSpPr/>
          <p:nvPr userDrawn="1"/>
        </p:nvSpPr>
        <p:spPr>
          <a:xfrm>
            <a:off x="701675" y="3537975"/>
            <a:ext cx="215103" cy="215103"/>
          </a:xfrm>
          <a:prstGeom prst="ellipse">
            <a:avLst/>
          </a:prstGeom>
          <a:noFill/>
          <a:ln w="952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dirty="0">
                <a:solidFill>
                  <a:srgbClr val="EC6B10"/>
                </a:solidFill>
                <a:latin typeface="Deutsche Bank Display" charset="0"/>
                <a:ea typeface="Deutsche Bank Display" charset="0"/>
                <a:cs typeface="Deutsche Bank Display" charset="0"/>
              </a:rPr>
              <a:t>3</a:t>
            </a:r>
            <a:endParaRPr lang="en-US" sz="1800" dirty="0">
              <a:solidFill>
                <a:srgbClr val="EC6B10"/>
              </a:solidFill>
              <a:latin typeface="Deutsche Bank Display" charset="0"/>
              <a:ea typeface="Deutsche Bank Display" charset="0"/>
              <a:cs typeface="Deutsche Bank Display" charset="0"/>
            </a:endParaRPr>
          </a:p>
        </p:txBody>
      </p:sp>
      <p:sp>
        <p:nvSpPr>
          <p:cNvPr id="18" name="Oval 17"/>
          <p:cNvSpPr/>
          <p:nvPr userDrawn="1"/>
        </p:nvSpPr>
        <p:spPr>
          <a:xfrm>
            <a:off x="701675" y="4250730"/>
            <a:ext cx="215103" cy="215103"/>
          </a:xfrm>
          <a:prstGeom prst="ellipse">
            <a:avLst/>
          </a:prstGeom>
          <a:noFill/>
          <a:ln w="952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dirty="0">
                <a:solidFill>
                  <a:srgbClr val="EC6B10"/>
                </a:solidFill>
                <a:latin typeface="Deutsche Bank Display" charset="0"/>
                <a:ea typeface="Deutsche Bank Display" charset="0"/>
                <a:cs typeface="Deutsche Bank Display" charset="0"/>
              </a:rPr>
              <a:t>4</a:t>
            </a:r>
            <a:endParaRPr lang="en-US" sz="1800" dirty="0">
              <a:solidFill>
                <a:srgbClr val="EC6B10"/>
              </a:solidFill>
              <a:latin typeface="Deutsche Bank Display" charset="0"/>
              <a:ea typeface="Deutsche Bank Display" charset="0"/>
              <a:cs typeface="Deutsche Bank Display" charset="0"/>
            </a:endParaRPr>
          </a:p>
        </p:txBody>
      </p:sp>
      <p:sp>
        <p:nvSpPr>
          <p:cNvPr id="22" name="Oval 21"/>
          <p:cNvSpPr/>
          <p:nvPr userDrawn="1"/>
        </p:nvSpPr>
        <p:spPr>
          <a:xfrm>
            <a:off x="701675" y="4974414"/>
            <a:ext cx="215103" cy="215103"/>
          </a:xfrm>
          <a:prstGeom prst="ellipse">
            <a:avLst/>
          </a:prstGeom>
          <a:noFill/>
          <a:ln w="952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dirty="0">
                <a:solidFill>
                  <a:srgbClr val="EC6B10"/>
                </a:solidFill>
                <a:latin typeface="Deutsche Bank Display" charset="0"/>
                <a:ea typeface="Deutsche Bank Display" charset="0"/>
                <a:cs typeface="Deutsche Bank Display" charset="0"/>
              </a:rPr>
              <a:t>5</a:t>
            </a:r>
            <a:endParaRPr lang="en-US" sz="1800" dirty="0">
              <a:solidFill>
                <a:srgbClr val="EC6B10"/>
              </a:solidFill>
              <a:latin typeface="Deutsche Bank Display" charset="0"/>
              <a:ea typeface="Deutsche Bank Display" charset="0"/>
              <a:cs typeface="Deutsche Bank Display" charset="0"/>
            </a:endParaRPr>
          </a:p>
        </p:txBody>
      </p:sp>
      <p:sp>
        <p:nvSpPr>
          <p:cNvPr id="19" name="Text Placeholder 7"/>
          <p:cNvSpPr>
            <a:spLocks noGrp="1"/>
          </p:cNvSpPr>
          <p:nvPr>
            <p:ph type="body" sz="quarter" idx="84" hasCustomPrompt="1"/>
          </p:nvPr>
        </p:nvSpPr>
        <p:spPr>
          <a:xfrm>
            <a:off x="1312864" y="5713874"/>
            <a:ext cx="5545136" cy="339481"/>
          </a:xfrm>
          <a:prstGeom prst="rect">
            <a:avLst/>
          </a:prstGeom>
        </p:spPr>
        <p:txBody>
          <a:bodyPr lIns="0" tIns="0" rIns="0" bIns="0"/>
          <a:lstStyle>
            <a:lvl1pPr marL="0" indent="0">
              <a:lnSpc>
                <a:spcPts val="1400"/>
              </a:lnSpc>
              <a:spcBef>
                <a:spcPts val="0"/>
              </a:spcBef>
              <a:buNone/>
              <a:defRPr sz="1200" baseline="0">
                <a:solidFill>
                  <a:schemeClr val="tx2"/>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12pt</a:t>
            </a:r>
          </a:p>
        </p:txBody>
      </p:sp>
      <p:sp>
        <p:nvSpPr>
          <p:cNvPr id="23" name="Oval 22"/>
          <p:cNvSpPr/>
          <p:nvPr userDrawn="1"/>
        </p:nvSpPr>
        <p:spPr>
          <a:xfrm>
            <a:off x="701675" y="5712351"/>
            <a:ext cx="215103" cy="215103"/>
          </a:xfrm>
          <a:prstGeom prst="ellipse">
            <a:avLst/>
          </a:prstGeom>
          <a:noFill/>
          <a:ln w="952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dirty="0">
                <a:solidFill>
                  <a:srgbClr val="EC6B10"/>
                </a:solidFill>
                <a:latin typeface="Deutsche Bank Display" charset="0"/>
                <a:ea typeface="Deutsche Bank Display" charset="0"/>
                <a:cs typeface="Deutsche Bank Display" charset="0"/>
              </a:rPr>
              <a:t>6</a:t>
            </a:r>
            <a:endParaRPr lang="en-US" sz="1800" dirty="0">
              <a:solidFill>
                <a:srgbClr val="EC6B10"/>
              </a:solidFill>
              <a:latin typeface="Deutsche Bank Display" charset="0"/>
              <a:ea typeface="Deutsche Bank Display" charset="0"/>
              <a:cs typeface="Deutsche Bank Display" charset="0"/>
            </a:endParaRPr>
          </a:p>
        </p:txBody>
      </p:sp>
      <p:sp>
        <p:nvSpPr>
          <p:cNvPr id="25" name="Text Placeholder 6"/>
          <p:cNvSpPr>
            <a:spLocks noGrp="1"/>
          </p:cNvSpPr>
          <p:nvPr>
            <p:ph type="body" sz="quarter" idx="72" hasCustomPrompt="1"/>
          </p:nvPr>
        </p:nvSpPr>
        <p:spPr>
          <a:xfrm>
            <a:off x="702650" y="6764338"/>
            <a:ext cx="9324000" cy="268287"/>
          </a:xfrm>
          <a:prstGeom prst="rect">
            <a:avLst/>
          </a:prstGeom>
        </p:spPr>
        <p:txBody>
          <a:bodyPr lIns="0" tIns="0" rIns="0" bIns="0" anchor="b"/>
          <a:lstStyle>
            <a:lvl1pPr marL="0" indent="0">
              <a:lnSpc>
                <a:spcPts val="800"/>
              </a:lnSpc>
              <a:spcBef>
                <a:spcPts val="0"/>
              </a:spcBef>
              <a:buNone/>
              <a:defRPr sz="800">
                <a:solidFill>
                  <a:schemeClr val="tx2"/>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8pt</a:t>
            </a:r>
          </a:p>
        </p:txBody>
      </p:sp>
    </p:spTree>
    <p:extLst>
      <p:ext uri="{BB962C8B-B14F-4D97-AF65-F5344CB8AC3E}">
        <p14:creationId xmlns:p14="http://schemas.microsoft.com/office/powerpoint/2010/main" val="1486547204"/>
      </p:ext>
    </p:extLst>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preserve="1" userDrawn="1">
  <p:cSld name="Custom Layout">
    <p:spTree>
      <p:nvGrpSpPr>
        <p:cNvPr id="1" name=""/>
        <p:cNvGrpSpPr/>
        <p:nvPr/>
      </p:nvGrpSpPr>
      <p:grpSpPr>
        <a:xfrm>
          <a:off x="0" y="0"/>
          <a:ext cx="0" cy="0"/>
          <a:chOff x="0" y="0"/>
          <a:chExt cx="0" cy="0"/>
        </a:xfrm>
      </p:grpSpPr>
      <p:pic>
        <p:nvPicPr>
          <p:cNvPr id="5" name="Picture 4"/>
          <p:cNvPicPr>
            <a:picLocks noChangeAspect="1"/>
          </p:cNvPicPr>
          <p:nvPr userDrawn="1"/>
        </p:nvPicPr>
        <p:blipFill rotWithShape="1">
          <a:blip r:embed="rId2">
            <a:extLst>
              <a:ext uri="{28A0092B-C50C-407E-A947-70E740481C1C}">
                <a14:useLocalDpi xmlns:a14="http://schemas.microsoft.com/office/drawing/2010/main" val="0"/>
              </a:ext>
            </a:extLst>
          </a:blip>
          <a:srcRect l="7048"/>
          <a:stretch/>
        </p:blipFill>
        <p:spPr>
          <a:xfrm>
            <a:off x="0" y="1728971"/>
            <a:ext cx="6065838" cy="5815584"/>
          </a:xfrm>
          <a:prstGeom prst="rect">
            <a:avLst/>
          </a:prstGeom>
        </p:spPr>
      </p:pic>
    </p:spTree>
    <p:extLst>
      <p:ext uri="{BB962C8B-B14F-4D97-AF65-F5344CB8AC3E}">
        <p14:creationId xmlns:p14="http://schemas.microsoft.com/office/powerpoint/2010/main" val="1746864959"/>
      </p:ext>
    </p:extLst>
  </p:cSld>
  <p:clrMapOvr>
    <a:masterClrMapping/>
  </p:clrMapOvr>
</p:sldLayout>
</file>

<file path=ppt/slideLayouts/slideLayout20.xml><?xml version="1.0" encoding="utf-8"?>
<p:sldLayout xmlns:a="http://schemas.openxmlformats.org/drawingml/2006/main" xmlns:r="http://schemas.openxmlformats.org/officeDocument/2006/relationships" xmlns:p="http://schemas.openxmlformats.org/presentationml/2006/main" preserve="1" userDrawn="1">
  <p:cSld name="3 Columns">
    <p:spTree>
      <p:nvGrpSpPr>
        <p:cNvPr id="1" name=""/>
        <p:cNvGrpSpPr/>
        <p:nvPr/>
      </p:nvGrpSpPr>
      <p:grpSpPr>
        <a:xfrm>
          <a:off x="0" y="0"/>
          <a:ext cx="0" cy="0"/>
          <a:chOff x="0" y="0"/>
          <a:chExt cx="0" cy="0"/>
        </a:xfrm>
      </p:grpSpPr>
      <p:sp>
        <p:nvSpPr>
          <p:cNvPr id="4" name="Text Placeholder 2"/>
          <p:cNvSpPr>
            <a:spLocks noGrp="1"/>
          </p:cNvSpPr>
          <p:nvPr>
            <p:ph type="body" sz="quarter" idx="62" hasCustomPrompt="1"/>
          </p:nvPr>
        </p:nvSpPr>
        <p:spPr>
          <a:xfrm>
            <a:off x="701675" y="441325"/>
            <a:ext cx="2728091" cy="155645"/>
          </a:xfrm>
          <a:prstGeom prst="rect">
            <a:avLst/>
          </a:prstGeom>
        </p:spPr>
        <p:txBody>
          <a:bodyPr lIns="0" tIns="0" rIns="0" bIns="0"/>
          <a:lstStyle>
            <a:lvl1pPr marL="0" indent="0">
              <a:buNone/>
              <a:defRPr sz="997" b="0" i="0" baseline="0">
                <a:solidFill>
                  <a:schemeClr val="accent2"/>
                </a:solidFill>
                <a:latin typeface="Deutsche Bank Text" charset="0"/>
                <a:ea typeface="Deutsche Bank Text" charset="0"/>
                <a:cs typeface="Deutsche Bank Text" charset="0"/>
              </a:defRPr>
            </a:lvl1pPr>
            <a:lvl2pPr marL="455783" indent="0">
              <a:buNone/>
              <a:defRPr/>
            </a:lvl2pPr>
            <a:lvl3pPr marL="911565" indent="0">
              <a:buNone/>
              <a:defRPr/>
            </a:lvl3pPr>
            <a:lvl4pPr marL="1367348" indent="0">
              <a:buNone/>
              <a:defRPr/>
            </a:lvl4pPr>
            <a:lvl5pPr marL="1823131" indent="0">
              <a:buNone/>
              <a:defRPr/>
            </a:lvl5pPr>
          </a:lstStyle>
          <a:p>
            <a:pPr lvl="0"/>
            <a:r>
              <a:rPr lang="en-US" dirty="0"/>
              <a:t>Deutsche Bank Text Orange 10pt</a:t>
            </a:r>
          </a:p>
        </p:txBody>
      </p:sp>
      <p:sp>
        <p:nvSpPr>
          <p:cNvPr id="5" name="Text Placeholder 5"/>
          <p:cNvSpPr>
            <a:spLocks noGrp="1"/>
          </p:cNvSpPr>
          <p:nvPr>
            <p:ph type="body" sz="quarter" idx="63" hasCustomPrompt="1"/>
          </p:nvPr>
        </p:nvSpPr>
        <p:spPr>
          <a:xfrm>
            <a:off x="701674" y="824430"/>
            <a:ext cx="8532813" cy="478908"/>
          </a:xfrm>
          <a:prstGeom prst="rect">
            <a:avLst/>
          </a:prstGeom>
        </p:spPr>
        <p:txBody>
          <a:bodyPr lIns="0" tIns="0" rIns="0" bIns="0"/>
          <a:lstStyle>
            <a:lvl1pPr marL="0" indent="0">
              <a:lnSpc>
                <a:spcPts val="4000"/>
              </a:lnSpc>
              <a:spcBef>
                <a:spcPts val="0"/>
              </a:spcBef>
              <a:buNone/>
              <a:defRPr sz="3600" baseline="0">
                <a:solidFill>
                  <a:schemeClr val="tx1"/>
                </a:solidFill>
                <a:latin typeface="Deutsche Bank Display" charset="0"/>
                <a:ea typeface="Deutsche Bank Display" charset="0"/>
                <a:cs typeface="Deutsche Bank Display" charset="0"/>
              </a:defRPr>
            </a:lvl1pPr>
            <a:lvl2pPr marL="455783" indent="0">
              <a:buNone/>
              <a:defRPr sz="3600">
                <a:latin typeface="Deutsche Bank Display Beta" charset="0"/>
                <a:ea typeface="Deutsche Bank Display Beta" charset="0"/>
                <a:cs typeface="Deutsche Bank Display Beta" charset="0"/>
              </a:defRPr>
            </a:lvl2pPr>
            <a:lvl3pPr marL="911566" indent="0">
              <a:buNone/>
              <a:defRPr sz="3600">
                <a:latin typeface="Deutsche Bank Display Beta" charset="0"/>
                <a:ea typeface="Deutsche Bank Display Beta" charset="0"/>
                <a:cs typeface="Deutsche Bank Display Beta" charset="0"/>
              </a:defRPr>
            </a:lvl3pPr>
            <a:lvl4pPr marL="1367348" indent="0">
              <a:buNone/>
              <a:defRPr sz="3600">
                <a:latin typeface="Deutsche Bank Display Beta" charset="0"/>
                <a:ea typeface="Deutsche Bank Display Beta" charset="0"/>
                <a:cs typeface="Deutsche Bank Display Beta" charset="0"/>
              </a:defRPr>
            </a:lvl4pPr>
            <a:lvl5pPr marL="1823131" indent="0">
              <a:buNone/>
              <a:defRPr sz="3600">
                <a:latin typeface="Deutsche Bank Display Beta" charset="0"/>
                <a:ea typeface="Deutsche Bank Display Beta" charset="0"/>
                <a:cs typeface="Deutsche Bank Display Beta" charset="0"/>
              </a:defRPr>
            </a:lvl5pPr>
          </a:lstStyle>
          <a:p>
            <a:pPr lvl="0"/>
            <a:r>
              <a:rPr lang="en-US" dirty="0"/>
              <a:t>Deutsche Bank Display Dark Blue 36pt</a:t>
            </a:r>
          </a:p>
        </p:txBody>
      </p:sp>
      <p:sp>
        <p:nvSpPr>
          <p:cNvPr id="8" name="Text Placeholder 7"/>
          <p:cNvSpPr>
            <a:spLocks noGrp="1"/>
          </p:cNvSpPr>
          <p:nvPr>
            <p:ph type="body" sz="quarter" idx="73" hasCustomPrompt="1"/>
          </p:nvPr>
        </p:nvSpPr>
        <p:spPr>
          <a:xfrm>
            <a:off x="701676" y="2084959"/>
            <a:ext cx="2846388" cy="268097"/>
          </a:xfrm>
          <a:prstGeom prst="rect">
            <a:avLst/>
          </a:prstGeom>
        </p:spPr>
        <p:txBody>
          <a:bodyPr lIns="0" tIns="0" rIns="0" bIns="0"/>
          <a:lstStyle>
            <a:lvl1pPr marL="0" indent="0">
              <a:lnSpc>
                <a:spcPts val="1920"/>
              </a:lnSpc>
              <a:spcBef>
                <a:spcPts val="0"/>
              </a:spcBef>
              <a:buNone/>
              <a:defRPr sz="1600" baseline="0">
                <a:solidFill>
                  <a:schemeClr val="tx1"/>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Blue 16pt</a:t>
            </a:r>
          </a:p>
        </p:txBody>
      </p:sp>
      <p:sp>
        <p:nvSpPr>
          <p:cNvPr id="9" name="Text Placeholder 7"/>
          <p:cNvSpPr>
            <a:spLocks noGrp="1"/>
          </p:cNvSpPr>
          <p:nvPr>
            <p:ph type="body" sz="quarter" idx="74" hasCustomPrompt="1"/>
          </p:nvPr>
        </p:nvSpPr>
        <p:spPr>
          <a:xfrm>
            <a:off x="701676" y="2425465"/>
            <a:ext cx="2846388" cy="756042"/>
          </a:xfrm>
          <a:prstGeom prst="rect">
            <a:avLst/>
          </a:prstGeom>
        </p:spPr>
        <p:txBody>
          <a:bodyPr lIns="0" tIns="0" rIns="0" bIns="0"/>
          <a:lstStyle>
            <a:lvl1pPr marL="0" indent="0">
              <a:lnSpc>
                <a:spcPts val="1400"/>
              </a:lnSpc>
              <a:spcBef>
                <a:spcPts val="0"/>
              </a:spcBef>
              <a:buNone/>
              <a:defRPr sz="1200" baseline="0">
                <a:solidFill>
                  <a:schemeClr val="tx2"/>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12pt</a:t>
            </a:r>
          </a:p>
        </p:txBody>
      </p:sp>
      <p:sp>
        <p:nvSpPr>
          <p:cNvPr id="22" name="Text Placeholder 7"/>
          <p:cNvSpPr>
            <a:spLocks noGrp="1"/>
          </p:cNvSpPr>
          <p:nvPr>
            <p:ph type="body" sz="quarter" idx="84" hasCustomPrompt="1"/>
          </p:nvPr>
        </p:nvSpPr>
        <p:spPr>
          <a:xfrm>
            <a:off x="3935622" y="2084959"/>
            <a:ext cx="2828063" cy="268097"/>
          </a:xfrm>
          <a:prstGeom prst="rect">
            <a:avLst/>
          </a:prstGeom>
        </p:spPr>
        <p:txBody>
          <a:bodyPr lIns="0" tIns="0" rIns="0" bIns="0"/>
          <a:lstStyle>
            <a:lvl1pPr marL="0" indent="0">
              <a:lnSpc>
                <a:spcPts val="1920"/>
              </a:lnSpc>
              <a:spcBef>
                <a:spcPts val="0"/>
              </a:spcBef>
              <a:buNone/>
              <a:defRPr sz="1600" baseline="0">
                <a:solidFill>
                  <a:schemeClr val="tx1"/>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Blue 16pt</a:t>
            </a:r>
          </a:p>
        </p:txBody>
      </p:sp>
      <p:sp>
        <p:nvSpPr>
          <p:cNvPr id="23" name="Text Placeholder 7"/>
          <p:cNvSpPr>
            <a:spLocks noGrp="1"/>
          </p:cNvSpPr>
          <p:nvPr>
            <p:ph type="body" sz="quarter" idx="85" hasCustomPrompt="1"/>
          </p:nvPr>
        </p:nvSpPr>
        <p:spPr>
          <a:xfrm>
            <a:off x="3935622" y="2425465"/>
            <a:ext cx="2828063" cy="756042"/>
          </a:xfrm>
          <a:prstGeom prst="rect">
            <a:avLst/>
          </a:prstGeom>
        </p:spPr>
        <p:txBody>
          <a:bodyPr lIns="0" tIns="0" rIns="0" bIns="0"/>
          <a:lstStyle>
            <a:lvl1pPr marL="0" indent="0">
              <a:lnSpc>
                <a:spcPts val="1400"/>
              </a:lnSpc>
              <a:spcBef>
                <a:spcPts val="0"/>
              </a:spcBef>
              <a:buNone/>
              <a:defRPr sz="1200" baseline="0">
                <a:solidFill>
                  <a:schemeClr val="tx2"/>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12pt</a:t>
            </a:r>
          </a:p>
        </p:txBody>
      </p:sp>
      <p:sp>
        <p:nvSpPr>
          <p:cNvPr id="30" name="Text Placeholder 7"/>
          <p:cNvSpPr>
            <a:spLocks noGrp="1"/>
          </p:cNvSpPr>
          <p:nvPr>
            <p:ph type="body" sz="quarter" idx="92" hasCustomPrompt="1"/>
          </p:nvPr>
        </p:nvSpPr>
        <p:spPr>
          <a:xfrm>
            <a:off x="7147890" y="2084959"/>
            <a:ext cx="2878760" cy="268097"/>
          </a:xfrm>
          <a:prstGeom prst="rect">
            <a:avLst/>
          </a:prstGeom>
        </p:spPr>
        <p:txBody>
          <a:bodyPr lIns="0" tIns="0" rIns="0" bIns="0"/>
          <a:lstStyle>
            <a:lvl1pPr marL="0" indent="0">
              <a:lnSpc>
                <a:spcPts val="1920"/>
              </a:lnSpc>
              <a:spcBef>
                <a:spcPts val="0"/>
              </a:spcBef>
              <a:buNone/>
              <a:defRPr sz="1600" baseline="0">
                <a:solidFill>
                  <a:schemeClr val="tx1"/>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Blue 16pt</a:t>
            </a:r>
          </a:p>
        </p:txBody>
      </p:sp>
      <p:sp>
        <p:nvSpPr>
          <p:cNvPr id="31" name="Text Placeholder 7"/>
          <p:cNvSpPr>
            <a:spLocks noGrp="1"/>
          </p:cNvSpPr>
          <p:nvPr>
            <p:ph type="body" sz="quarter" idx="93" hasCustomPrompt="1"/>
          </p:nvPr>
        </p:nvSpPr>
        <p:spPr>
          <a:xfrm>
            <a:off x="7147890" y="2425465"/>
            <a:ext cx="2878760" cy="756042"/>
          </a:xfrm>
          <a:prstGeom prst="rect">
            <a:avLst/>
          </a:prstGeom>
        </p:spPr>
        <p:txBody>
          <a:bodyPr lIns="0" tIns="0" rIns="0" bIns="0"/>
          <a:lstStyle>
            <a:lvl1pPr marL="0" indent="0">
              <a:lnSpc>
                <a:spcPts val="1400"/>
              </a:lnSpc>
              <a:spcBef>
                <a:spcPts val="0"/>
              </a:spcBef>
              <a:buNone/>
              <a:defRPr sz="1200" baseline="0">
                <a:solidFill>
                  <a:schemeClr val="tx2"/>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12pt</a:t>
            </a:r>
          </a:p>
        </p:txBody>
      </p:sp>
      <p:cxnSp>
        <p:nvCxnSpPr>
          <p:cNvPr id="36" name="Straight Connector 35"/>
          <p:cNvCxnSpPr/>
          <p:nvPr userDrawn="1"/>
        </p:nvCxnSpPr>
        <p:spPr>
          <a:xfrm>
            <a:off x="3761255" y="2096643"/>
            <a:ext cx="0" cy="4267580"/>
          </a:xfrm>
          <a:prstGeom prst="line">
            <a:avLst/>
          </a:prstGeom>
          <a:ln>
            <a:solidFill>
              <a:srgbClr val="A7A8AA"/>
            </a:solidFill>
          </a:ln>
        </p:spPr>
        <p:style>
          <a:lnRef idx="1">
            <a:schemeClr val="accent1"/>
          </a:lnRef>
          <a:fillRef idx="0">
            <a:schemeClr val="accent1"/>
          </a:fillRef>
          <a:effectRef idx="0">
            <a:schemeClr val="accent1"/>
          </a:effectRef>
          <a:fontRef idx="minor">
            <a:schemeClr val="tx1"/>
          </a:fontRef>
        </p:style>
      </p:cxnSp>
      <p:cxnSp>
        <p:nvCxnSpPr>
          <p:cNvPr id="37" name="Straight Connector 36"/>
          <p:cNvCxnSpPr/>
          <p:nvPr userDrawn="1"/>
        </p:nvCxnSpPr>
        <p:spPr>
          <a:xfrm>
            <a:off x="6930084" y="2096643"/>
            <a:ext cx="0" cy="4267580"/>
          </a:xfrm>
          <a:prstGeom prst="line">
            <a:avLst/>
          </a:prstGeom>
          <a:ln>
            <a:solidFill>
              <a:srgbClr val="A7A8AA"/>
            </a:solidFill>
          </a:ln>
        </p:spPr>
        <p:style>
          <a:lnRef idx="1">
            <a:schemeClr val="accent1"/>
          </a:lnRef>
          <a:fillRef idx="0">
            <a:schemeClr val="accent1"/>
          </a:fillRef>
          <a:effectRef idx="0">
            <a:schemeClr val="accent1"/>
          </a:effectRef>
          <a:fontRef idx="minor">
            <a:schemeClr val="tx1"/>
          </a:fontRef>
        </p:style>
      </p:cxnSp>
      <p:sp>
        <p:nvSpPr>
          <p:cNvPr id="38" name="Text Placeholder 7"/>
          <p:cNvSpPr>
            <a:spLocks noGrp="1"/>
          </p:cNvSpPr>
          <p:nvPr>
            <p:ph type="body" sz="quarter" idx="94" hasCustomPrompt="1"/>
          </p:nvPr>
        </p:nvSpPr>
        <p:spPr>
          <a:xfrm>
            <a:off x="701676" y="3467880"/>
            <a:ext cx="2846388" cy="2940857"/>
          </a:xfrm>
          <a:prstGeom prst="rect">
            <a:avLst/>
          </a:prstGeom>
        </p:spPr>
        <p:txBody>
          <a:bodyPr lIns="0" tIns="0" rIns="0" bIns="0"/>
          <a:lstStyle>
            <a:lvl1pPr marL="128016" indent="-128016">
              <a:lnSpc>
                <a:spcPts val="1400"/>
              </a:lnSpc>
              <a:spcBef>
                <a:spcPts val="1400"/>
              </a:spcBef>
              <a:buFont typeface="Arial" charset="0"/>
              <a:buChar char="•"/>
              <a:defRPr sz="1200" baseline="0">
                <a:solidFill>
                  <a:schemeClr val="tx2"/>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12pt</a:t>
            </a:r>
          </a:p>
        </p:txBody>
      </p:sp>
      <p:sp>
        <p:nvSpPr>
          <p:cNvPr id="39" name="Text Placeholder 7"/>
          <p:cNvSpPr>
            <a:spLocks noGrp="1"/>
          </p:cNvSpPr>
          <p:nvPr>
            <p:ph type="body" sz="quarter" idx="95" hasCustomPrompt="1"/>
          </p:nvPr>
        </p:nvSpPr>
        <p:spPr>
          <a:xfrm>
            <a:off x="3935622" y="3467880"/>
            <a:ext cx="2828063" cy="2940857"/>
          </a:xfrm>
          <a:prstGeom prst="rect">
            <a:avLst/>
          </a:prstGeom>
        </p:spPr>
        <p:txBody>
          <a:bodyPr lIns="0" tIns="0" rIns="0" bIns="0"/>
          <a:lstStyle>
            <a:lvl1pPr marL="128016" indent="-128016">
              <a:lnSpc>
                <a:spcPts val="1400"/>
              </a:lnSpc>
              <a:spcBef>
                <a:spcPts val="1400"/>
              </a:spcBef>
              <a:buFont typeface="Arial" charset="0"/>
              <a:buChar char="•"/>
              <a:defRPr sz="1200" baseline="0">
                <a:solidFill>
                  <a:schemeClr val="tx2"/>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12pt</a:t>
            </a:r>
          </a:p>
        </p:txBody>
      </p:sp>
      <p:sp>
        <p:nvSpPr>
          <p:cNvPr id="40" name="Text Placeholder 7"/>
          <p:cNvSpPr>
            <a:spLocks noGrp="1"/>
          </p:cNvSpPr>
          <p:nvPr>
            <p:ph type="body" sz="quarter" idx="96" hasCustomPrompt="1"/>
          </p:nvPr>
        </p:nvSpPr>
        <p:spPr>
          <a:xfrm>
            <a:off x="7147890" y="3467880"/>
            <a:ext cx="2878760" cy="2940857"/>
          </a:xfrm>
          <a:prstGeom prst="rect">
            <a:avLst/>
          </a:prstGeom>
        </p:spPr>
        <p:txBody>
          <a:bodyPr lIns="0" tIns="0" rIns="0" bIns="0"/>
          <a:lstStyle>
            <a:lvl1pPr marL="128016" indent="-128016">
              <a:lnSpc>
                <a:spcPts val="1400"/>
              </a:lnSpc>
              <a:spcBef>
                <a:spcPts val="1400"/>
              </a:spcBef>
              <a:buFont typeface="Arial" charset="0"/>
              <a:buChar char="•"/>
              <a:defRPr sz="1200" baseline="0">
                <a:solidFill>
                  <a:schemeClr val="tx2"/>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12pt</a:t>
            </a:r>
          </a:p>
        </p:txBody>
      </p:sp>
      <p:sp>
        <p:nvSpPr>
          <p:cNvPr id="17" name="Text Placeholder 6"/>
          <p:cNvSpPr>
            <a:spLocks noGrp="1"/>
          </p:cNvSpPr>
          <p:nvPr>
            <p:ph type="body" sz="quarter" idx="72" hasCustomPrompt="1"/>
          </p:nvPr>
        </p:nvSpPr>
        <p:spPr>
          <a:xfrm>
            <a:off x="702650" y="6764338"/>
            <a:ext cx="9324000" cy="268287"/>
          </a:xfrm>
          <a:prstGeom prst="rect">
            <a:avLst/>
          </a:prstGeom>
        </p:spPr>
        <p:txBody>
          <a:bodyPr lIns="0" tIns="0" rIns="0" bIns="0" anchor="b"/>
          <a:lstStyle>
            <a:lvl1pPr marL="0" indent="0">
              <a:lnSpc>
                <a:spcPts val="800"/>
              </a:lnSpc>
              <a:spcBef>
                <a:spcPts val="0"/>
              </a:spcBef>
              <a:buNone/>
              <a:defRPr sz="800" b="0" i="0">
                <a:solidFill>
                  <a:schemeClr val="tx2"/>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8pt</a:t>
            </a:r>
          </a:p>
        </p:txBody>
      </p:sp>
    </p:spTree>
    <p:extLst>
      <p:ext uri="{BB962C8B-B14F-4D97-AF65-F5344CB8AC3E}">
        <p14:creationId xmlns:p14="http://schemas.microsoft.com/office/powerpoint/2010/main" val="882126127"/>
      </p:ext>
    </p:extLst>
  </p:cSld>
  <p:clrMapOvr>
    <a:masterClrMapping/>
  </p:clrMapOvr>
</p:sldLayout>
</file>

<file path=ppt/slideLayouts/slideLayout200.xml><?xml version="1.0" encoding="utf-8"?>
<p:sldLayout xmlns:a="http://schemas.openxmlformats.org/drawingml/2006/main" xmlns:r="http://schemas.openxmlformats.org/officeDocument/2006/relationships" xmlns:p="http://schemas.openxmlformats.org/presentationml/2006/main" preserve="1" userDrawn="1">
  <p:cSld name="5_Numbering">
    <p:spTree>
      <p:nvGrpSpPr>
        <p:cNvPr id="1" name=""/>
        <p:cNvGrpSpPr/>
        <p:nvPr/>
      </p:nvGrpSpPr>
      <p:grpSpPr>
        <a:xfrm>
          <a:off x="0" y="0"/>
          <a:ext cx="0" cy="0"/>
          <a:chOff x="0" y="0"/>
          <a:chExt cx="0" cy="0"/>
        </a:xfrm>
      </p:grpSpPr>
      <p:sp>
        <p:nvSpPr>
          <p:cNvPr id="4" name="Text Placeholder 2"/>
          <p:cNvSpPr>
            <a:spLocks noGrp="1"/>
          </p:cNvSpPr>
          <p:nvPr>
            <p:ph type="body" sz="quarter" idx="62" hasCustomPrompt="1"/>
          </p:nvPr>
        </p:nvSpPr>
        <p:spPr>
          <a:xfrm>
            <a:off x="701675" y="441325"/>
            <a:ext cx="2728091" cy="155645"/>
          </a:xfrm>
          <a:prstGeom prst="rect">
            <a:avLst/>
          </a:prstGeom>
        </p:spPr>
        <p:txBody>
          <a:bodyPr lIns="0" tIns="0" rIns="0" bIns="0"/>
          <a:lstStyle>
            <a:lvl1pPr marL="0" indent="0">
              <a:buNone/>
              <a:defRPr sz="997" b="0" i="0" baseline="0">
                <a:solidFill>
                  <a:schemeClr val="accent2"/>
                </a:solidFill>
                <a:latin typeface="Deutsche Bank Text" charset="0"/>
                <a:ea typeface="Deutsche Bank Text" charset="0"/>
                <a:cs typeface="Deutsche Bank Text" charset="0"/>
              </a:defRPr>
            </a:lvl1pPr>
            <a:lvl2pPr marL="455783" indent="0">
              <a:buNone/>
              <a:defRPr/>
            </a:lvl2pPr>
            <a:lvl3pPr marL="911565" indent="0">
              <a:buNone/>
              <a:defRPr/>
            </a:lvl3pPr>
            <a:lvl4pPr marL="1367348" indent="0">
              <a:buNone/>
              <a:defRPr/>
            </a:lvl4pPr>
            <a:lvl5pPr marL="1823131" indent="0">
              <a:buNone/>
              <a:defRPr/>
            </a:lvl5pPr>
          </a:lstStyle>
          <a:p>
            <a:pPr lvl="0"/>
            <a:r>
              <a:rPr lang="en-US" dirty="0"/>
              <a:t>Deutsche Bank Text Orange 10pt</a:t>
            </a:r>
          </a:p>
        </p:txBody>
      </p:sp>
      <p:sp>
        <p:nvSpPr>
          <p:cNvPr id="5" name="Text Placeholder 5"/>
          <p:cNvSpPr>
            <a:spLocks noGrp="1"/>
          </p:cNvSpPr>
          <p:nvPr>
            <p:ph type="body" sz="quarter" idx="63" hasCustomPrompt="1"/>
          </p:nvPr>
        </p:nvSpPr>
        <p:spPr>
          <a:xfrm>
            <a:off x="701674" y="824430"/>
            <a:ext cx="8532813" cy="478908"/>
          </a:xfrm>
          <a:prstGeom prst="rect">
            <a:avLst/>
          </a:prstGeom>
        </p:spPr>
        <p:txBody>
          <a:bodyPr lIns="0" tIns="0" rIns="0" bIns="0"/>
          <a:lstStyle>
            <a:lvl1pPr marL="0" indent="0">
              <a:lnSpc>
                <a:spcPts val="4000"/>
              </a:lnSpc>
              <a:spcBef>
                <a:spcPts val="0"/>
              </a:spcBef>
              <a:buNone/>
              <a:defRPr sz="3600" baseline="0">
                <a:solidFill>
                  <a:schemeClr val="tx1"/>
                </a:solidFill>
                <a:latin typeface="Deutsche Bank Display" charset="0"/>
                <a:ea typeface="Deutsche Bank Display" charset="0"/>
                <a:cs typeface="Deutsche Bank Display" charset="0"/>
              </a:defRPr>
            </a:lvl1pPr>
            <a:lvl2pPr marL="455783" indent="0">
              <a:buNone/>
              <a:defRPr sz="3600">
                <a:latin typeface="Deutsche Bank Display Beta" charset="0"/>
                <a:ea typeface="Deutsche Bank Display Beta" charset="0"/>
                <a:cs typeface="Deutsche Bank Display Beta" charset="0"/>
              </a:defRPr>
            </a:lvl2pPr>
            <a:lvl3pPr marL="911566" indent="0">
              <a:buNone/>
              <a:defRPr sz="3600">
                <a:latin typeface="Deutsche Bank Display Beta" charset="0"/>
                <a:ea typeface="Deutsche Bank Display Beta" charset="0"/>
                <a:cs typeface="Deutsche Bank Display Beta" charset="0"/>
              </a:defRPr>
            </a:lvl3pPr>
            <a:lvl4pPr marL="1367348" indent="0">
              <a:buNone/>
              <a:defRPr sz="3600">
                <a:latin typeface="Deutsche Bank Display Beta" charset="0"/>
                <a:ea typeface="Deutsche Bank Display Beta" charset="0"/>
                <a:cs typeface="Deutsche Bank Display Beta" charset="0"/>
              </a:defRPr>
            </a:lvl4pPr>
            <a:lvl5pPr marL="1823131" indent="0">
              <a:buNone/>
              <a:defRPr sz="3600">
                <a:latin typeface="Deutsche Bank Display Beta" charset="0"/>
                <a:ea typeface="Deutsche Bank Display Beta" charset="0"/>
                <a:cs typeface="Deutsche Bank Display Beta" charset="0"/>
              </a:defRPr>
            </a:lvl5pPr>
          </a:lstStyle>
          <a:p>
            <a:pPr lvl="0"/>
            <a:r>
              <a:rPr lang="en-US" dirty="0"/>
              <a:t>Deutsche Bank Display Dark Blue 36pt</a:t>
            </a:r>
          </a:p>
        </p:txBody>
      </p:sp>
      <p:sp>
        <p:nvSpPr>
          <p:cNvPr id="9" name="Text Placeholder 7"/>
          <p:cNvSpPr>
            <a:spLocks noGrp="1"/>
          </p:cNvSpPr>
          <p:nvPr>
            <p:ph type="body" sz="quarter" idx="74" hasCustomPrompt="1"/>
          </p:nvPr>
        </p:nvSpPr>
        <p:spPr>
          <a:xfrm>
            <a:off x="1312864" y="2098521"/>
            <a:ext cx="3960811" cy="339481"/>
          </a:xfrm>
          <a:prstGeom prst="rect">
            <a:avLst/>
          </a:prstGeom>
        </p:spPr>
        <p:txBody>
          <a:bodyPr lIns="0" tIns="0" rIns="0" bIns="0"/>
          <a:lstStyle>
            <a:lvl1pPr marL="0" indent="0">
              <a:lnSpc>
                <a:spcPts val="1400"/>
              </a:lnSpc>
              <a:spcBef>
                <a:spcPts val="0"/>
              </a:spcBef>
              <a:buNone/>
              <a:defRPr sz="1200" baseline="0">
                <a:solidFill>
                  <a:schemeClr val="tx2"/>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12pt</a:t>
            </a:r>
          </a:p>
        </p:txBody>
      </p:sp>
      <p:sp>
        <p:nvSpPr>
          <p:cNvPr id="20" name="Text Placeholder 7"/>
          <p:cNvSpPr>
            <a:spLocks noGrp="1"/>
          </p:cNvSpPr>
          <p:nvPr>
            <p:ph type="body" sz="quarter" idx="76" hasCustomPrompt="1"/>
          </p:nvPr>
        </p:nvSpPr>
        <p:spPr>
          <a:xfrm>
            <a:off x="1312864" y="2798145"/>
            <a:ext cx="3960811" cy="339481"/>
          </a:xfrm>
          <a:prstGeom prst="rect">
            <a:avLst/>
          </a:prstGeom>
        </p:spPr>
        <p:txBody>
          <a:bodyPr lIns="0" tIns="0" rIns="0" bIns="0"/>
          <a:lstStyle>
            <a:lvl1pPr marL="0" indent="0">
              <a:lnSpc>
                <a:spcPts val="1400"/>
              </a:lnSpc>
              <a:spcBef>
                <a:spcPts val="0"/>
              </a:spcBef>
              <a:buNone/>
              <a:defRPr sz="1200" baseline="0">
                <a:solidFill>
                  <a:schemeClr val="tx2"/>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12pt</a:t>
            </a:r>
          </a:p>
        </p:txBody>
      </p:sp>
      <p:sp>
        <p:nvSpPr>
          <p:cNvPr id="24" name="Text Placeholder 7"/>
          <p:cNvSpPr>
            <a:spLocks noGrp="1"/>
          </p:cNvSpPr>
          <p:nvPr>
            <p:ph type="body" sz="quarter" idx="78" hasCustomPrompt="1"/>
          </p:nvPr>
        </p:nvSpPr>
        <p:spPr>
          <a:xfrm>
            <a:off x="1312864" y="3537975"/>
            <a:ext cx="3960811" cy="339481"/>
          </a:xfrm>
          <a:prstGeom prst="rect">
            <a:avLst/>
          </a:prstGeom>
        </p:spPr>
        <p:txBody>
          <a:bodyPr lIns="0" tIns="0" rIns="0" bIns="0"/>
          <a:lstStyle>
            <a:lvl1pPr marL="0" indent="0">
              <a:lnSpc>
                <a:spcPts val="1400"/>
              </a:lnSpc>
              <a:spcBef>
                <a:spcPts val="0"/>
              </a:spcBef>
              <a:buNone/>
              <a:defRPr sz="1200" baseline="0">
                <a:solidFill>
                  <a:schemeClr val="tx2"/>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12pt</a:t>
            </a:r>
          </a:p>
        </p:txBody>
      </p:sp>
      <p:sp>
        <p:nvSpPr>
          <p:cNvPr id="26" name="Text Placeholder 7"/>
          <p:cNvSpPr>
            <a:spLocks noGrp="1"/>
          </p:cNvSpPr>
          <p:nvPr>
            <p:ph type="body" sz="quarter" idx="80" hasCustomPrompt="1"/>
          </p:nvPr>
        </p:nvSpPr>
        <p:spPr>
          <a:xfrm>
            <a:off x="1312864" y="4250730"/>
            <a:ext cx="3960811" cy="339481"/>
          </a:xfrm>
          <a:prstGeom prst="rect">
            <a:avLst/>
          </a:prstGeom>
        </p:spPr>
        <p:txBody>
          <a:bodyPr lIns="0" tIns="0" rIns="0" bIns="0"/>
          <a:lstStyle>
            <a:lvl1pPr marL="0" indent="0">
              <a:lnSpc>
                <a:spcPts val="1400"/>
              </a:lnSpc>
              <a:spcBef>
                <a:spcPts val="0"/>
              </a:spcBef>
              <a:buNone/>
              <a:defRPr sz="1200" baseline="0">
                <a:solidFill>
                  <a:schemeClr val="tx2"/>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12pt</a:t>
            </a:r>
          </a:p>
        </p:txBody>
      </p:sp>
      <p:sp>
        <p:nvSpPr>
          <p:cNvPr id="28" name="Text Placeholder 7"/>
          <p:cNvSpPr>
            <a:spLocks noGrp="1"/>
          </p:cNvSpPr>
          <p:nvPr>
            <p:ph type="body" sz="quarter" idx="82" hasCustomPrompt="1"/>
          </p:nvPr>
        </p:nvSpPr>
        <p:spPr>
          <a:xfrm>
            <a:off x="1312864" y="4975937"/>
            <a:ext cx="3960811" cy="339481"/>
          </a:xfrm>
          <a:prstGeom prst="rect">
            <a:avLst/>
          </a:prstGeom>
        </p:spPr>
        <p:txBody>
          <a:bodyPr lIns="0" tIns="0" rIns="0" bIns="0"/>
          <a:lstStyle>
            <a:lvl1pPr marL="0" indent="0">
              <a:lnSpc>
                <a:spcPts val="1400"/>
              </a:lnSpc>
              <a:spcBef>
                <a:spcPts val="0"/>
              </a:spcBef>
              <a:buNone/>
              <a:defRPr sz="1200" baseline="0">
                <a:solidFill>
                  <a:schemeClr val="tx2"/>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12pt</a:t>
            </a:r>
          </a:p>
        </p:txBody>
      </p:sp>
      <p:sp>
        <p:nvSpPr>
          <p:cNvPr id="2" name="Oval 1"/>
          <p:cNvSpPr/>
          <p:nvPr userDrawn="1"/>
        </p:nvSpPr>
        <p:spPr>
          <a:xfrm>
            <a:off x="701675" y="2098521"/>
            <a:ext cx="215103" cy="215103"/>
          </a:xfrm>
          <a:prstGeom prst="ellipse">
            <a:avLst/>
          </a:prstGeom>
          <a:noFill/>
          <a:ln w="952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dirty="0">
                <a:solidFill>
                  <a:srgbClr val="EC6B10"/>
                </a:solidFill>
                <a:latin typeface="Deutsche Bank Display" charset="0"/>
                <a:ea typeface="Deutsche Bank Display" charset="0"/>
                <a:cs typeface="Deutsche Bank Display" charset="0"/>
              </a:rPr>
              <a:t>1</a:t>
            </a:r>
            <a:endParaRPr lang="en-US" sz="1800" dirty="0">
              <a:solidFill>
                <a:srgbClr val="EC6B10"/>
              </a:solidFill>
              <a:latin typeface="Deutsche Bank Display" charset="0"/>
              <a:ea typeface="Deutsche Bank Display" charset="0"/>
              <a:cs typeface="Deutsche Bank Display" charset="0"/>
            </a:endParaRPr>
          </a:p>
        </p:txBody>
      </p:sp>
      <p:sp>
        <p:nvSpPr>
          <p:cNvPr id="16" name="Oval 15"/>
          <p:cNvSpPr/>
          <p:nvPr userDrawn="1"/>
        </p:nvSpPr>
        <p:spPr>
          <a:xfrm>
            <a:off x="701675" y="2798145"/>
            <a:ext cx="215103" cy="215103"/>
          </a:xfrm>
          <a:prstGeom prst="ellipse">
            <a:avLst/>
          </a:prstGeom>
          <a:noFill/>
          <a:ln w="952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dirty="0">
                <a:solidFill>
                  <a:srgbClr val="EC6B10"/>
                </a:solidFill>
                <a:latin typeface="Deutsche Bank Display" charset="0"/>
                <a:ea typeface="Deutsche Bank Display" charset="0"/>
                <a:cs typeface="Deutsche Bank Display" charset="0"/>
              </a:rPr>
              <a:t>2</a:t>
            </a:r>
            <a:endParaRPr lang="en-US" sz="1800" dirty="0">
              <a:solidFill>
                <a:srgbClr val="EC6B10"/>
              </a:solidFill>
              <a:latin typeface="Deutsche Bank Display" charset="0"/>
              <a:ea typeface="Deutsche Bank Display" charset="0"/>
              <a:cs typeface="Deutsche Bank Display" charset="0"/>
            </a:endParaRPr>
          </a:p>
        </p:txBody>
      </p:sp>
      <p:sp>
        <p:nvSpPr>
          <p:cNvPr id="17" name="Oval 16"/>
          <p:cNvSpPr/>
          <p:nvPr userDrawn="1"/>
        </p:nvSpPr>
        <p:spPr>
          <a:xfrm>
            <a:off x="701675" y="3537975"/>
            <a:ext cx="215103" cy="215103"/>
          </a:xfrm>
          <a:prstGeom prst="ellipse">
            <a:avLst/>
          </a:prstGeom>
          <a:noFill/>
          <a:ln w="952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dirty="0">
                <a:solidFill>
                  <a:srgbClr val="EC6B10"/>
                </a:solidFill>
                <a:latin typeface="Deutsche Bank Display" charset="0"/>
                <a:ea typeface="Deutsche Bank Display" charset="0"/>
                <a:cs typeface="Deutsche Bank Display" charset="0"/>
              </a:rPr>
              <a:t>3</a:t>
            </a:r>
            <a:endParaRPr lang="en-US" sz="1800" dirty="0">
              <a:solidFill>
                <a:srgbClr val="EC6B10"/>
              </a:solidFill>
              <a:latin typeface="Deutsche Bank Display" charset="0"/>
              <a:ea typeface="Deutsche Bank Display" charset="0"/>
              <a:cs typeface="Deutsche Bank Display" charset="0"/>
            </a:endParaRPr>
          </a:p>
        </p:txBody>
      </p:sp>
      <p:sp>
        <p:nvSpPr>
          <p:cNvPr id="18" name="Oval 17"/>
          <p:cNvSpPr/>
          <p:nvPr userDrawn="1"/>
        </p:nvSpPr>
        <p:spPr>
          <a:xfrm>
            <a:off x="701675" y="4250730"/>
            <a:ext cx="215103" cy="215103"/>
          </a:xfrm>
          <a:prstGeom prst="ellipse">
            <a:avLst/>
          </a:prstGeom>
          <a:noFill/>
          <a:ln w="952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dirty="0">
                <a:solidFill>
                  <a:srgbClr val="EC6B10"/>
                </a:solidFill>
                <a:latin typeface="Deutsche Bank Display" charset="0"/>
                <a:ea typeface="Deutsche Bank Display" charset="0"/>
                <a:cs typeface="Deutsche Bank Display" charset="0"/>
              </a:rPr>
              <a:t>4</a:t>
            </a:r>
            <a:endParaRPr lang="en-US" sz="1800" dirty="0">
              <a:solidFill>
                <a:srgbClr val="EC6B10"/>
              </a:solidFill>
              <a:latin typeface="Deutsche Bank Display" charset="0"/>
              <a:ea typeface="Deutsche Bank Display" charset="0"/>
              <a:cs typeface="Deutsche Bank Display" charset="0"/>
            </a:endParaRPr>
          </a:p>
        </p:txBody>
      </p:sp>
      <p:sp>
        <p:nvSpPr>
          <p:cNvPr id="22" name="Oval 21"/>
          <p:cNvSpPr/>
          <p:nvPr userDrawn="1"/>
        </p:nvSpPr>
        <p:spPr>
          <a:xfrm>
            <a:off x="701675" y="4974414"/>
            <a:ext cx="215103" cy="215103"/>
          </a:xfrm>
          <a:prstGeom prst="ellipse">
            <a:avLst/>
          </a:prstGeom>
          <a:noFill/>
          <a:ln w="952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dirty="0">
                <a:solidFill>
                  <a:srgbClr val="EC6B10"/>
                </a:solidFill>
                <a:latin typeface="Deutsche Bank Display" charset="0"/>
                <a:ea typeface="Deutsche Bank Display" charset="0"/>
                <a:cs typeface="Deutsche Bank Display" charset="0"/>
              </a:rPr>
              <a:t>5</a:t>
            </a:r>
            <a:endParaRPr lang="en-US" sz="1800" dirty="0">
              <a:solidFill>
                <a:srgbClr val="EC6B10"/>
              </a:solidFill>
              <a:latin typeface="Deutsche Bank Display" charset="0"/>
              <a:ea typeface="Deutsche Bank Display" charset="0"/>
              <a:cs typeface="Deutsche Bank Display" charset="0"/>
            </a:endParaRPr>
          </a:p>
        </p:txBody>
      </p:sp>
      <p:sp>
        <p:nvSpPr>
          <p:cNvPr id="21" name="Text Placeholder 7"/>
          <p:cNvSpPr>
            <a:spLocks noGrp="1"/>
          </p:cNvSpPr>
          <p:nvPr>
            <p:ph type="body" sz="quarter" idx="85" hasCustomPrompt="1"/>
          </p:nvPr>
        </p:nvSpPr>
        <p:spPr>
          <a:xfrm>
            <a:off x="6065839" y="2098521"/>
            <a:ext cx="3960811" cy="339481"/>
          </a:xfrm>
          <a:prstGeom prst="rect">
            <a:avLst/>
          </a:prstGeom>
        </p:spPr>
        <p:txBody>
          <a:bodyPr lIns="0" tIns="0" rIns="0" bIns="0"/>
          <a:lstStyle>
            <a:lvl1pPr marL="0" indent="0">
              <a:lnSpc>
                <a:spcPts val="1400"/>
              </a:lnSpc>
              <a:spcBef>
                <a:spcPts val="0"/>
              </a:spcBef>
              <a:buNone/>
              <a:defRPr sz="1200" baseline="0">
                <a:solidFill>
                  <a:schemeClr val="tx2"/>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12pt</a:t>
            </a:r>
          </a:p>
        </p:txBody>
      </p:sp>
      <p:sp>
        <p:nvSpPr>
          <p:cNvPr id="25" name="Text Placeholder 7"/>
          <p:cNvSpPr>
            <a:spLocks noGrp="1"/>
          </p:cNvSpPr>
          <p:nvPr>
            <p:ph type="body" sz="quarter" idx="86" hasCustomPrompt="1"/>
          </p:nvPr>
        </p:nvSpPr>
        <p:spPr>
          <a:xfrm>
            <a:off x="6065839" y="2798145"/>
            <a:ext cx="3960811" cy="339481"/>
          </a:xfrm>
          <a:prstGeom prst="rect">
            <a:avLst/>
          </a:prstGeom>
        </p:spPr>
        <p:txBody>
          <a:bodyPr lIns="0" tIns="0" rIns="0" bIns="0"/>
          <a:lstStyle>
            <a:lvl1pPr marL="0" indent="0">
              <a:lnSpc>
                <a:spcPts val="1400"/>
              </a:lnSpc>
              <a:spcBef>
                <a:spcPts val="0"/>
              </a:spcBef>
              <a:buNone/>
              <a:defRPr sz="1200" baseline="0">
                <a:solidFill>
                  <a:schemeClr val="tx2"/>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12pt</a:t>
            </a:r>
          </a:p>
        </p:txBody>
      </p:sp>
      <p:sp>
        <p:nvSpPr>
          <p:cNvPr id="31" name="Oval 30"/>
          <p:cNvSpPr/>
          <p:nvPr userDrawn="1"/>
        </p:nvSpPr>
        <p:spPr>
          <a:xfrm>
            <a:off x="5454650" y="2098521"/>
            <a:ext cx="215103" cy="215103"/>
          </a:xfrm>
          <a:prstGeom prst="ellipse">
            <a:avLst/>
          </a:prstGeom>
          <a:noFill/>
          <a:ln w="952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dirty="0">
                <a:solidFill>
                  <a:srgbClr val="EC6B10"/>
                </a:solidFill>
                <a:latin typeface="Deutsche Bank Display" charset="0"/>
                <a:ea typeface="Deutsche Bank Display" charset="0"/>
                <a:cs typeface="Deutsche Bank Display" charset="0"/>
              </a:rPr>
              <a:t>6</a:t>
            </a:r>
            <a:endParaRPr lang="en-US" sz="1800" dirty="0">
              <a:solidFill>
                <a:srgbClr val="EC6B10"/>
              </a:solidFill>
              <a:latin typeface="Deutsche Bank Display" charset="0"/>
              <a:ea typeface="Deutsche Bank Display" charset="0"/>
              <a:cs typeface="Deutsche Bank Display" charset="0"/>
            </a:endParaRPr>
          </a:p>
        </p:txBody>
      </p:sp>
      <p:sp>
        <p:nvSpPr>
          <p:cNvPr id="32" name="Oval 31"/>
          <p:cNvSpPr/>
          <p:nvPr userDrawn="1"/>
        </p:nvSpPr>
        <p:spPr>
          <a:xfrm>
            <a:off x="5454650" y="2798145"/>
            <a:ext cx="215103" cy="215103"/>
          </a:xfrm>
          <a:prstGeom prst="ellipse">
            <a:avLst/>
          </a:prstGeom>
          <a:noFill/>
          <a:ln w="952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dirty="0">
                <a:solidFill>
                  <a:srgbClr val="EC6B10"/>
                </a:solidFill>
                <a:latin typeface="Deutsche Bank Display" charset="0"/>
                <a:ea typeface="Deutsche Bank Display" charset="0"/>
                <a:cs typeface="Deutsche Bank Display" charset="0"/>
              </a:rPr>
              <a:t>7</a:t>
            </a:r>
            <a:endParaRPr lang="en-US" sz="1800" dirty="0">
              <a:solidFill>
                <a:srgbClr val="EC6B10"/>
              </a:solidFill>
              <a:latin typeface="Deutsche Bank Display" charset="0"/>
              <a:ea typeface="Deutsche Bank Display" charset="0"/>
              <a:cs typeface="Deutsche Bank Display" charset="0"/>
            </a:endParaRPr>
          </a:p>
        </p:txBody>
      </p:sp>
      <p:sp>
        <p:nvSpPr>
          <p:cNvPr id="23" name="Text Placeholder 6"/>
          <p:cNvSpPr>
            <a:spLocks noGrp="1"/>
          </p:cNvSpPr>
          <p:nvPr>
            <p:ph type="body" sz="quarter" idx="72" hasCustomPrompt="1"/>
          </p:nvPr>
        </p:nvSpPr>
        <p:spPr>
          <a:xfrm>
            <a:off x="702650" y="6764338"/>
            <a:ext cx="9324000" cy="268287"/>
          </a:xfrm>
          <a:prstGeom prst="rect">
            <a:avLst/>
          </a:prstGeom>
        </p:spPr>
        <p:txBody>
          <a:bodyPr lIns="0" tIns="0" rIns="0" bIns="0" anchor="b"/>
          <a:lstStyle>
            <a:lvl1pPr marL="0" indent="0">
              <a:lnSpc>
                <a:spcPts val="800"/>
              </a:lnSpc>
              <a:spcBef>
                <a:spcPts val="0"/>
              </a:spcBef>
              <a:buNone/>
              <a:defRPr sz="800">
                <a:solidFill>
                  <a:schemeClr val="tx2"/>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8pt</a:t>
            </a:r>
          </a:p>
        </p:txBody>
      </p:sp>
    </p:spTree>
    <p:extLst>
      <p:ext uri="{BB962C8B-B14F-4D97-AF65-F5344CB8AC3E}">
        <p14:creationId xmlns:p14="http://schemas.microsoft.com/office/powerpoint/2010/main" val="1635440522"/>
      </p:ext>
    </p:extLst>
  </p:cSld>
  <p:clrMapOvr>
    <a:masterClrMapping/>
  </p:clrMapOvr>
</p:sldLayout>
</file>

<file path=ppt/slideLayouts/slideLayout201.xml><?xml version="1.0" encoding="utf-8"?>
<p:sldLayout xmlns:a="http://schemas.openxmlformats.org/drawingml/2006/main" xmlns:r="http://schemas.openxmlformats.org/officeDocument/2006/relationships" xmlns:p="http://schemas.openxmlformats.org/presentationml/2006/main" preserve="1" userDrawn="1">
  <p:cSld name="4_Numbering">
    <p:spTree>
      <p:nvGrpSpPr>
        <p:cNvPr id="1" name=""/>
        <p:cNvGrpSpPr/>
        <p:nvPr/>
      </p:nvGrpSpPr>
      <p:grpSpPr>
        <a:xfrm>
          <a:off x="0" y="0"/>
          <a:ext cx="0" cy="0"/>
          <a:chOff x="0" y="0"/>
          <a:chExt cx="0" cy="0"/>
        </a:xfrm>
      </p:grpSpPr>
      <p:sp>
        <p:nvSpPr>
          <p:cNvPr id="4" name="Text Placeholder 2"/>
          <p:cNvSpPr>
            <a:spLocks noGrp="1"/>
          </p:cNvSpPr>
          <p:nvPr>
            <p:ph type="body" sz="quarter" idx="62" hasCustomPrompt="1"/>
          </p:nvPr>
        </p:nvSpPr>
        <p:spPr>
          <a:xfrm>
            <a:off x="701675" y="441325"/>
            <a:ext cx="2728091" cy="155645"/>
          </a:xfrm>
          <a:prstGeom prst="rect">
            <a:avLst/>
          </a:prstGeom>
        </p:spPr>
        <p:txBody>
          <a:bodyPr lIns="0" tIns="0" rIns="0" bIns="0"/>
          <a:lstStyle>
            <a:lvl1pPr marL="0" indent="0">
              <a:buNone/>
              <a:defRPr sz="997" b="0" i="0" baseline="0">
                <a:solidFill>
                  <a:schemeClr val="accent2"/>
                </a:solidFill>
                <a:latin typeface="Deutsche Bank Text" charset="0"/>
                <a:ea typeface="Deutsche Bank Text" charset="0"/>
                <a:cs typeface="Deutsche Bank Text" charset="0"/>
              </a:defRPr>
            </a:lvl1pPr>
            <a:lvl2pPr marL="455783" indent="0">
              <a:buNone/>
              <a:defRPr/>
            </a:lvl2pPr>
            <a:lvl3pPr marL="911565" indent="0">
              <a:buNone/>
              <a:defRPr/>
            </a:lvl3pPr>
            <a:lvl4pPr marL="1367348" indent="0">
              <a:buNone/>
              <a:defRPr/>
            </a:lvl4pPr>
            <a:lvl5pPr marL="1823131" indent="0">
              <a:buNone/>
              <a:defRPr/>
            </a:lvl5pPr>
          </a:lstStyle>
          <a:p>
            <a:pPr lvl="0"/>
            <a:r>
              <a:rPr lang="en-US" dirty="0"/>
              <a:t>Deutsche Bank Text Orange 10pt</a:t>
            </a:r>
          </a:p>
        </p:txBody>
      </p:sp>
      <p:sp>
        <p:nvSpPr>
          <p:cNvPr id="5" name="Text Placeholder 5"/>
          <p:cNvSpPr>
            <a:spLocks noGrp="1"/>
          </p:cNvSpPr>
          <p:nvPr>
            <p:ph type="body" sz="quarter" idx="63" hasCustomPrompt="1"/>
          </p:nvPr>
        </p:nvSpPr>
        <p:spPr>
          <a:xfrm>
            <a:off x="701674" y="824430"/>
            <a:ext cx="8532813" cy="478908"/>
          </a:xfrm>
          <a:prstGeom prst="rect">
            <a:avLst/>
          </a:prstGeom>
        </p:spPr>
        <p:txBody>
          <a:bodyPr lIns="0" tIns="0" rIns="0" bIns="0"/>
          <a:lstStyle>
            <a:lvl1pPr marL="0" indent="0">
              <a:lnSpc>
                <a:spcPts val="4000"/>
              </a:lnSpc>
              <a:spcBef>
                <a:spcPts val="0"/>
              </a:spcBef>
              <a:buNone/>
              <a:defRPr sz="3600" baseline="0">
                <a:solidFill>
                  <a:schemeClr val="tx1"/>
                </a:solidFill>
                <a:latin typeface="Deutsche Bank Display" charset="0"/>
                <a:ea typeface="Deutsche Bank Display" charset="0"/>
                <a:cs typeface="Deutsche Bank Display" charset="0"/>
              </a:defRPr>
            </a:lvl1pPr>
            <a:lvl2pPr marL="455783" indent="0">
              <a:buNone/>
              <a:defRPr sz="3600">
                <a:latin typeface="Deutsche Bank Display Beta" charset="0"/>
                <a:ea typeface="Deutsche Bank Display Beta" charset="0"/>
                <a:cs typeface="Deutsche Bank Display Beta" charset="0"/>
              </a:defRPr>
            </a:lvl2pPr>
            <a:lvl3pPr marL="911566" indent="0">
              <a:buNone/>
              <a:defRPr sz="3600">
                <a:latin typeface="Deutsche Bank Display Beta" charset="0"/>
                <a:ea typeface="Deutsche Bank Display Beta" charset="0"/>
                <a:cs typeface="Deutsche Bank Display Beta" charset="0"/>
              </a:defRPr>
            </a:lvl3pPr>
            <a:lvl4pPr marL="1367348" indent="0">
              <a:buNone/>
              <a:defRPr sz="3600">
                <a:latin typeface="Deutsche Bank Display Beta" charset="0"/>
                <a:ea typeface="Deutsche Bank Display Beta" charset="0"/>
                <a:cs typeface="Deutsche Bank Display Beta" charset="0"/>
              </a:defRPr>
            </a:lvl4pPr>
            <a:lvl5pPr marL="1823131" indent="0">
              <a:buNone/>
              <a:defRPr sz="3600">
                <a:latin typeface="Deutsche Bank Display Beta" charset="0"/>
                <a:ea typeface="Deutsche Bank Display Beta" charset="0"/>
                <a:cs typeface="Deutsche Bank Display Beta" charset="0"/>
              </a:defRPr>
            </a:lvl5pPr>
          </a:lstStyle>
          <a:p>
            <a:pPr lvl="0"/>
            <a:r>
              <a:rPr lang="en-US" dirty="0"/>
              <a:t>Deutsche Bank Display Dark Blue 36pt</a:t>
            </a:r>
          </a:p>
        </p:txBody>
      </p:sp>
      <p:sp>
        <p:nvSpPr>
          <p:cNvPr id="9" name="Text Placeholder 7"/>
          <p:cNvSpPr>
            <a:spLocks noGrp="1"/>
          </p:cNvSpPr>
          <p:nvPr>
            <p:ph type="body" sz="quarter" idx="74" hasCustomPrompt="1"/>
          </p:nvPr>
        </p:nvSpPr>
        <p:spPr>
          <a:xfrm>
            <a:off x="1312864" y="2098521"/>
            <a:ext cx="3960811" cy="339481"/>
          </a:xfrm>
          <a:prstGeom prst="rect">
            <a:avLst/>
          </a:prstGeom>
        </p:spPr>
        <p:txBody>
          <a:bodyPr lIns="0" tIns="0" rIns="0" bIns="0"/>
          <a:lstStyle>
            <a:lvl1pPr marL="0" indent="0">
              <a:lnSpc>
                <a:spcPts val="1400"/>
              </a:lnSpc>
              <a:spcBef>
                <a:spcPts val="0"/>
              </a:spcBef>
              <a:buNone/>
              <a:defRPr sz="1200" baseline="0">
                <a:solidFill>
                  <a:schemeClr val="tx2"/>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12pt</a:t>
            </a:r>
          </a:p>
        </p:txBody>
      </p:sp>
      <p:sp>
        <p:nvSpPr>
          <p:cNvPr id="20" name="Text Placeholder 7"/>
          <p:cNvSpPr>
            <a:spLocks noGrp="1"/>
          </p:cNvSpPr>
          <p:nvPr>
            <p:ph type="body" sz="quarter" idx="76" hasCustomPrompt="1"/>
          </p:nvPr>
        </p:nvSpPr>
        <p:spPr>
          <a:xfrm>
            <a:off x="1312864" y="2798145"/>
            <a:ext cx="3960811" cy="339481"/>
          </a:xfrm>
          <a:prstGeom prst="rect">
            <a:avLst/>
          </a:prstGeom>
        </p:spPr>
        <p:txBody>
          <a:bodyPr lIns="0" tIns="0" rIns="0" bIns="0"/>
          <a:lstStyle>
            <a:lvl1pPr marL="0" indent="0">
              <a:lnSpc>
                <a:spcPts val="1400"/>
              </a:lnSpc>
              <a:spcBef>
                <a:spcPts val="0"/>
              </a:spcBef>
              <a:buNone/>
              <a:defRPr sz="1200" baseline="0">
                <a:solidFill>
                  <a:schemeClr val="tx2"/>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12pt</a:t>
            </a:r>
          </a:p>
        </p:txBody>
      </p:sp>
      <p:sp>
        <p:nvSpPr>
          <p:cNvPr id="24" name="Text Placeholder 7"/>
          <p:cNvSpPr>
            <a:spLocks noGrp="1"/>
          </p:cNvSpPr>
          <p:nvPr>
            <p:ph type="body" sz="quarter" idx="78" hasCustomPrompt="1"/>
          </p:nvPr>
        </p:nvSpPr>
        <p:spPr>
          <a:xfrm>
            <a:off x="1312864" y="3537975"/>
            <a:ext cx="3960811" cy="339481"/>
          </a:xfrm>
          <a:prstGeom prst="rect">
            <a:avLst/>
          </a:prstGeom>
        </p:spPr>
        <p:txBody>
          <a:bodyPr lIns="0" tIns="0" rIns="0" bIns="0"/>
          <a:lstStyle>
            <a:lvl1pPr marL="0" indent="0">
              <a:lnSpc>
                <a:spcPts val="1400"/>
              </a:lnSpc>
              <a:spcBef>
                <a:spcPts val="0"/>
              </a:spcBef>
              <a:buNone/>
              <a:defRPr sz="1200" baseline="0">
                <a:solidFill>
                  <a:schemeClr val="tx2"/>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12pt</a:t>
            </a:r>
          </a:p>
        </p:txBody>
      </p:sp>
      <p:sp>
        <p:nvSpPr>
          <p:cNvPr id="26" name="Text Placeholder 7"/>
          <p:cNvSpPr>
            <a:spLocks noGrp="1"/>
          </p:cNvSpPr>
          <p:nvPr>
            <p:ph type="body" sz="quarter" idx="80" hasCustomPrompt="1"/>
          </p:nvPr>
        </p:nvSpPr>
        <p:spPr>
          <a:xfrm>
            <a:off x="1312864" y="4250730"/>
            <a:ext cx="3960811" cy="339481"/>
          </a:xfrm>
          <a:prstGeom prst="rect">
            <a:avLst/>
          </a:prstGeom>
        </p:spPr>
        <p:txBody>
          <a:bodyPr lIns="0" tIns="0" rIns="0" bIns="0"/>
          <a:lstStyle>
            <a:lvl1pPr marL="0" indent="0">
              <a:lnSpc>
                <a:spcPts val="1400"/>
              </a:lnSpc>
              <a:spcBef>
                <a:spcPts val="0"/>
              </a:spcBef>
              <a:buNone/>
              <a:defRPr sz="1200" baseline="0">
                <a:solidFill>
                  <a:schemeClr val="tx2"/>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12pt</a:t>
            </a:r>
          </a:p>
        </p:txBody>
      </p:sp>
      <p:sp>
        <p:nvSpPr>
          <p:cNvPr id="28" name="Text Placeholder 7"/>
          <p:cNvSpPr>
            <a:spLocks noGrp="1"/>
          </p:cNvSpPr>
          <p:nvPr>
            <p:ph type="body" sz="quarter" idx="82" hasCustomPrompt="1"/>
          </p:nvPr>
        </p:nvSpPr>
        <p:spPr>
          <a:xfrm>
            <a:off x="1312864" y="4975937"/>
            <a:ext cx="3960811" cy="339481"/>
          </a:xfrm>
          <a:prstGeom prst="rect">
            <a:avLst/>
          </a:prstGeom>
        </p:spPr>
        <p:txBody>
          <a:bodyPr lIns="0" tIns="0" rIns="0" bIns="0"/>
          <a:lstStyle>
            <a:lvl1pPr marL="0" indent="0">
              <a:lnSpc>
                <a:spcPts val="1400"/>
              </a:lnSpc>
              <a:spcBef>
                <a:spcPts val="0"/>
              </a:spcBef>
              <a:buNone/>
              <a:defRPr sz="1200" baseline="0">
                <a:solidFill>
                  <a:schemeClr val="tx2"/>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12pt</a:t>
            </a:r>
          </a:p>
        </p:txBody>
      </p:sp>
      <p:sp>
        <p:nvSpPr>
          <p:cNvPr id="2" name="Oval 1"/>
          <p:cNvSpPr/>
          <p:nvPr userDrawn="1"/>
        </p:nvSpPr>
        <p:spPr>
          <a:xfrm>
            <a:off x="701675" y="2098521"/>
            <a:ext cx="215103" cy="215103"/>
          </a:xfrm>
          <a:prstGeom prst="ellipse">
            <a:avLst/>
          </a:prstGeom>
          <a:noFill/>
          <a:ln w="952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dirty="0">
                <a:solidFill>
                  <a:srgbClr val="EC6B10"/>
                </a:solidFill>
                <a:latin typeface="Deutsche Bank Display" charset="0"/>
                <a:ea typeface="Deutsche Bank Display" charset="0"/>
                <a:cs typeface="Deutsche Bank Display" charset="0"/>
              </a:rPr>
              <a:t>1</a:t>
            </a:r>
            <a:endParaRPr lang="en-US" sz="1800" dirty="0">
              <a:solidFill>
                <a:srgbClr val="EC6B10"/>
              </a:solidFill>
              <a:latin typeface="Deutsche Bank Display" charset="0"/>
              <a:ea typeface="Deutsche Bank Display" charset="0"/>
              <a:cs typeface="Deutsche Bank Display" charset="0"/>
            </a:endParaRPr>
          </a:p>
        </p:txBody>
      </p:sp>
      <p:sp>
        <p:nvSpPr>
          <p:cNvPr id="16" name="Oval 15"/>
          <p:cNvSpPr/>
          <p:nvPr userDrawn="1"/>
        </p:nvSpPr>
        <p:spPr>
          <a:xfrm>
            <a:off x="701675" y="2798145"/>
            <a:ext cx="215103" cy="215103"/>
          </a:xfrm>
          <a:prstGeom prst="ellipse">
            <a:avLst/>
          </a:prstGeom>
          <a:noFill/>
          <a:ln w="952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dirty="0">
                <a:solidFill>
                  <a:srgbClr val="EC6B10"/>
                </a:solidFill>
                <a:latin typeface="Deutsche Bank Display" charset="0"/>
                <a:ea typeface="Deutsche Bank Display" charset="0"/>
                <a:cs typeface="Deutsche Bank Display" charset="0"/>
              </a:rPr>
              <a:t>2</a:t>
            </a:r>
            <a:endParaRPr lang="en-US" sz="1800" dirty="0">
              <a:solidFill>
                <a:srgbClr val="EC6B10"/>
              </a:solidFill>
              <a:latin typeface="Deutsche Bank Display" charset="0"/>
              <a:ea typeface="Deutsche Bank Display" charset="0"/>
              <a:cs typeface="Deutsche Bank Display" charset="0"/>
            </a:endParaRPr>
          </a:p>
        </p:txBody>
      </p:sp>
      <p:sp>
        <p:nvSpPr>
          <p:cNvPr id="17" name="Oval 16"/>
          <p:cNvSpPr/>
          <p:nvPr userDrawn="1"/>
        </p:nvSpPr>
        <p:spPr>
          <a:xfrm>
            <a:off x="701675" y="3537975"/>
            <a:ext cx="215103" cy="215103"/>
          </a:xfrm>
          <a:prstGeom prst="ellipse">
            <a:avLst/>
          </a:prstGeom>
          <a:noFill/>
          <a:ln w="952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dirty="0">
                <a:solidFill>
                  <a:srgbClr val="EC6B10"/>
                </a:solidFill>
                <a:latin typeface="Deutsche Bank Display" charset="0"/>
                <a:ea typeface="Deutsche Bank Display" charset="0"/>
                <a:cs typeface="Deutsche Bank Display" charset="0"/>
              </a:rPr>
              <a:t>3</a:t>
            </a:r>
            <a:endParaRPr lang="en-US" sz="1800" dirty="0">
              <a:solidFill>
                <a:srgbClr val="EC6B10"/>
              </a:solidFill>
              <a:latin typeface="Deutsche Bank Display" charset="0"/>
              <a:ea typeface="Deutsche Bank Display" charset="0"/>
              <a:cs typeface="Deutsche Bank Display" charset="0"/>
            </a:endParaRPr>
          </a:p>
        </p:txBody>
      </p:sp>
      <p:sp>
        <p:nvSpPr>
          <p:cNvPr id="18" name="Oval 17"/>
          <p:cNvSpPr/>
          <p:nvPr userDrawn="1"/>
        </p:nvSpPr>
        <p:spPr>
          <a:xfrm>
            <a:off x="701675" y="4250730"/>
            <a:ext cx="215103" cy="215103"/>
          </a:xfrm>
          <a:prstGeom prst="ellipse">
            <a:avLst/>
          </a:prstGeom>
          <a:noFill/>
          <a:ln w="952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dirty="0">
                <a:solidFill>
                  <a:srgbClr val="EC6B10"/>
                </a:solidFill>
                <a:latin typeface="Deutsche Bank Display" charset="0"/>
                <a:ea typeface="Deutsche Bank Display" charset="0"/>
                <a:cs typeface="Deutsche Bank Display" charset="0"/>
              </a:rPr>
              <a:t>4</a:t>
            </a:r>
            <a:endParaRPr lang="en-US" sz="1800" dirty="0">
              <a:solidFill>
                <a:srgbClr val="EC6B10"/>
              </a:solidFill>
              <a:latin typeface="Deutsche Bank Display" charset="0"/>
              <a:ea typeface="Deutsche Bank Display" charset="0"/>
              <a:cs typeface="Deutsche Bank Display" charset="0"/>
            </a:endParaRPr>
          </a:p>
        </p:txBody>
      </p:sp>
      <p:sp>
        <p:nvSpPr>
          <p:cNvPr id="22" name="Oval 21"/>
          <p:cNvSpPr/>
          <p:nvPr userDrawn="1"/>
        </p:nvSpPr>
        <p:spPr>
          <a:xfrm>
            <a:off x="701675" y="4974414"/>
            <a:ext cx="215103" cy="215103"/>
          </a:xfrm>
          <a:prstGeom prst="ellipse">
            <a:avLst/>
          </a:prstGeom>
          <a:noFill/>
          <a:ln w="952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dirty="0">
                <a:solidFill>
                  <a:srgbClr val="EC6B10"/>
                </a:solidFill>
                <a:latin typeface="Deutsche Bank Display" charset="0"/>
                <a:ea typeface="Deutsche Bank Display" charset="0"/>
                <a:cs typeface="Deutsche Bank Display" charset="0"/>
              </a:rPr>
              <a:t>5</a:t>
            </a:r>
            <a:endParaRPr lang="en-US" sz="1800" dirty="0">
              <a:solidFill>
                <a:srgbClr val="EC6B10"/>
              </a:solidFill>
              <a:latin typeface="Deutsche Bank Display" charset="0"/>
              <a:ea typeface="Deutsche Bank Display" charset="0"/>
              <a:cs typeface="Deutsche Bank Display" charset="0"/>
            </a:endParaRPr>
          </a:p>
        </p:txBody>
      </p:sp>
      <p:sp>
        <p:nvSpPr>
          <p:cNvPr id="21" name="Text Placeholder 7"/>
          <p:cNvSpPr>
            <a:spLocks noGrp="1"/>
          </p:cNvSpPr>
          <p:nvPr>
            <p:ph type="body" sz="quarter" idx="85" hasCustomPrompt="1"/>
          </p:nvPr>
        </p:nvSpPr>
        <p:spPr>
          <a:xfrm>
            <a:off x="6065839" y="2098521"/>
            <a:ext cx="3960811" cy="339481"/>
          </a:xfrm>
          <a:prstGeom prst="rect">
            <a:avLst/>
          </a:prstGeom>
        </p:spPr>
        <p:txBody>
          <a:bodyPr lIns="0" tIns="0" rIns="0" bIns="0"/>
          <a:lstStyle>
            <a:lvl1pPr marL="0" indent="0">
              <a:lnSpc>
                <a:spcPts val="1400"/>
              </a:lnSpc>
              <a:spcBef>
                <a:spcPts val="0"/>
              </a:spcBef>
              <a:buNone/>
              <a:defRPr sz="1200" baseline="0">
                <a:solidFill>
                  <a:schemeClr val="tx2"/>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12pt</a:t>
            </a:r>
          </a:p>
        </p:txBody>
      </p:sp>
      <p:sp>
        <p:nvSpPr>
          <p:cNvPr id="25" name="Text Placeholder 7"/>
          <p:cNvSpPr>
            <a:spLocks noGrp="1"/>
          </p:cNvSpPr>
          <p:nvPr>
            <p:ph type="body" sz="quarter" idx="86" hasCustomPrompt="1"/>
          </p:nvPr>
        </p:nvSpPr>
        <p:spPr>
          <a:xfrm>
            <a:off x="6065839" y="2798145"/>
            <a:ext cx="3960811" cy="339481"/>
          </a:xfrm>
          <a:prstGeom prst="rect">
            <a:avLst/>
          </a:prstGeom>
        </p:spPr>
        <p:txBody>
          <a:bodyPr lIns="0" tIns="0" rIns="0" bIns="0"/>
          <a:lstStyle>
            <a:lvl1pPr marL="0" indent="0">
              <a:lnSpc>
                <a:spcPts val="1400"/>
              </a:lnSpc>
              <a:spcBef>
                <a:spcPts val="0"/>
              </a:spcBef>
              <a:buNone/>
              <a:defRPr sz="1200" baseline="0">
                <a:solidFill>
                  <a:schemeClr val="tx2"/>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12pt</a:t>
            </a:r>
          </a:p>
        </p:txBody>
      </p:sp>
      <p:sp>
        <p:nvSpPr>
          <p:cNvPr id="27" name="Text Placeholder 7"/>
          <p:cNvSpPr>
            <a:spLocks noGrp="1"/>
          </p:cNvSpPr>
          <p:nvPr>
            <p:ph type="body" sz="quarter" idx="87" hasCustomPrompt="1"/>
          </p:nvPr>
        </p:nvSpPr>
        <p:spPr>
          <a:xfrm>
            <a:off x="6065839" y="3537975"/>
            <a:ext cx="3960811" cy="339481"/>
          </a:xfrm>
          <a:prstGeom prst="rect">
            <a:avLst/>
          </a:prstGeom>
        </p:spPr>
        <p:txBody>
          <a:bodyPr lIns="0" tIns="0" rIns="0" bIns="0"/>
          <a:lstStyle>
            <a:lvl1pPr marL="0" indent="0">
              <a:lnSpc>
                <a:spcPts val="1400"/>
              </a:lnSpc>
              <a:spcBef>
                <a:spcPts val="0"/>
              </a:spcBef>
              <a:buNone/>
              <a:defRPr sz="1200" baseline="0">
                <a:solidFill>
                  <a:schemeClr val="tx2"/>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12pt</a:t>
            </a:r>
          </a:p>
        </p:txBody>
      </p:sp>
      <p:sp>
        <p:nvSpPr>
          <p:cNvPr id="31" name="Oval 30"/>
          <p:cNvSpPr/>
          <p:nvPr userDrawn="1"/>
        </p:nvSpPr>
        <p:spPr>
          <a:xfrm>
            <a:off x="5454650" y="2098521"/>
            <a:ext cx="215103" cy="215103"/>
          </a:xfrm>
          <a:prstGeom prst="ellipse">
            <a:avLst/>
          </a:prstGeom>
          <a:noFill/>
          <a:ln w="952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dirty="0">
                <a:solidFill>
                  <a:srgbClr val="EC6B10"/>
                </a:solidFill>
                <a:latin typeface="Deutsche Bank Display" charset="0"/>
                <a:ea typeface="Deutsche Bank Display" charset="0"/>
                <a:cs typeface="Deutsche Bank Display" charset="0"/>
              </a:rPr>
              <a:t>6</a:t>
            </a:r>
            <a:endParaRPr lang="en-US" sz="1800" dirty="0">
              <a:solidFill>
                <a:srgbClr val="EC6B10"/>
              </a:solidFill>
              <a:latin typeface="Deutsche Bank Display" charset="0"/>
              <a:ea typeface="Deutsche Bank Display" charset="0"/>
              <a:cs typeface="Deutsche Bank Display" charset="0"/>
            </a:endParaRPr>
          </a:p>
        </p:txBody>
      </p:sp>
      <p:sp>
        <p:nvSpPr>
          <p:cNvPr id="32" name="Oval 31"/>
          <p:cNvSpPr/>
          <p:nvPr userDrawn="1"/>
        </p:nvSpPr>
        <p:spPr>
          <a:xfrm>
            <a:off x="5454650" y="2798145"/>
            <a:ext cx="215103" cy="215103"/>
          </a:xfrm>
          <a:prstGeom prst="ellipse">
            <a:avLst/>
          </a:prstGeom>
          <a:noFill/>
          <a:ln w="952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dirty="0">
                <a:solidFill>
                  <a:srgbClr val="EC6B10"/>
                </a:solidFill>
                <a:latin typeface="Deutsche Bank Display" charset="0"/>
                <a:ea typeface="Deutsche Bank Display" charset="0"/>
                <a:cs typeface="Deutsche Bank Display" charset="0"/>
              </a:rPr>
              <a:t>7</a:t>
            </a:r>
            <a:endParaRPr lang="en-US" sz="1800" dirty="0">
              <a:solidFill>
                <a:srgbClr val="EC6B10"/>
              </a:solidFill>
              <a:latin typeface="Deutsche Bank Display" charset="0"/>
              <a:ea typeface="Deutsche Bank Display" charset="0"/>
              <a:cs typeface="Deutsche Bank Display" charset="0"/>
            </a:endParaRPr>
          </a:p>
        </p:txBody>
      </p:sp>
      <p:sp>
        <p:nvSpPr>
          <p:cNvPr id="33" name="Oval 32"/>
          <p:cNvSpPr/>
          <p:nvPr userDrawn="1"/>
        </p:nvSpPr>
        <p:spPr>
          <a:xfrm>
            <a:off x="5454650" y="3537975"/>
            <a:ext cx="215103" cy="215103"/>
          </a:xfrm>
          <a:prstGeom prst="ellipse">
            <a:avLst/>
          </a:prstGeom>
          <a:noFill/>
          <a:ln w="952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dirty="0">
                <a:solidFill>
                  <a:srgbClr val="EC6B10"/>
                </a:solidFill>
                <a:latin typeface="Deutsche Bank Display" charset="0"/>
                <a:ea typeface="Deutsche Bank Display" charset="0"/>
                <a:cs typeface="Deutsche Bank Display" charset="0"/>
              </a:rPr>
              <a:t>8</a:t>
            </a:r>
            <a:endParaRPr lang="en-US" sz="1800" dirty="0">
              <a:solidFill>
                <a:srgbClr val="EC6B10"/>
              </a:solidFill>
              <a:latin typeface="Deutsche Bank Display" charset="0"/>
              <a:ea typeface="Deutsche Bank Display" charset="0"/>
              <a:cs typeface="Deutsche Bank Display" charset="0"/>
            </a:endParaRPr>
          </a:p>
        </p:txBody>
      </p:sp>
      <p:sp>
        <p:nvSpPr>
          <p:cNvPr id="29" name="Text Placeholder 6"/>
          <p:cNvSpPr>
            <a:spLocks noGrp="1"/>
          </p:cNvSpPr>
          <p:nvPr>
            <p:ph type="body" sz="quarter" idx="72" hasCustomPrompt="1"/>
          </p:nvPr>
        </p:nvSpPr>
        <p:spPr>
          <a:xfrm>
            <a:off x="702650" y="6764338"/>
            <a:ext cx="9324000" cy="268287"/>
          </a:xfrm>
          <a:prstGeom prst="rect">
            <a:avLst/>
          </a:prstGeom>
        </p:spPr>
        <p:txBody>
          <a:bodyPr lIns="0" tIns="0" rIns="0" bIns="0" anchor="b"/>
          <a:lstStyle>
            <a:lvl1pPr marL="0" indent="0">
              <a:lnSpc>
                <a:spcPts val="800"/>
              </a:lnSpc>
              <a:spcBef>
                <a:spcPts val="0"/>
              </a:spcBef>
              <a:buNone/>
              <a:defRPr sz="800" b="0" i="0">
                <a:solidFill>
                  <a:schemeClr val="tx2"/>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8pt</a:t>
            </a:r>
          </a:p>
        </p:txBody>
      </p:sp>
    </p:spTree>
    <p:extLst>
      <p:ext uri="{BB962C8B-B14F-4D97-AF65-F5344CB8AC3E}">
        <p14:creationId xmlns:p14="http://schemas.microsoft.com/office/powerpoint/2010/main" val="1842335137"/>
      </p:ext>
    </p:extLst>
  </p:cSld>
  <p:clrMapOvr>
    <a:masterClrMapping/>
  </p:clrMapOvr>
</p:sldLayout>
</file>

<file path=ppt/slideLayouts/slideLayout202.xml><?xml version="1.0" encoding="utf-8"?>
<p:sldLayout xmlns:a="http://schemas.openxmlformats.org/drawingml/2006/main" xmlns:r="http://schemas.openxmlformats.org/officeDocument/2006/relationships" xmlns:p="http://schemas.openxmlformats.org/presentationml/2006/main" preserve="1" userDrawn="1">
  <p:cSld name="3_Numbering">
    <p:spTree>
      <p:nvGrpSpPr>
        <p:cNvPr id="1" name=""/>
        <p:cNvGrpSpPr/>
        <p:nvPr/>
      </p:nvGrpSpPr>
      <p:grpSpPr>
        <a:xfrm>
          <a:off x="0" y="0"/>
          <a:ext cx="0" cy="0"/>
          <a:chOff x="0" y="0"/>
          <a:chExt cx="0" cy="0"/>
        </a:xfrm>
      </p:grpSpPr>
      <p:sp>
        <p:nvSpPr>
          <p:cNvPr id="4" name="Text Placeholder 2"/>
          <p:cNvSpPr>
            <a:spLocks noGrp="1"/>
          </p:cNvSpPr>
          <p:nvPr>
            <p:ph type="body" sz="quarter" idx="62" hasCustomPrompt="1"/>
          </p:nvPr>
        </p:nvSpPr>
        <p:spPr>
          <a:xfrm>
            <a:off x="701675" y="441325"/>
            <a:ext cx="2728091" cy="155645"/>
          </a:xfrm>
          <a:prstGeom prst="rect">
            <a:avLst/>
          </a:prstGeom>
        </p:spPr>
        <p:txBody>
          <a:bodyPr lIns="0" tIns="0" rIns="0" bIns="0"/>
          <a:lstStyle>
            <a:lvl1pPr marL="0" indent="0">
              <a:buNone/>
              <a:defRPr sz="997" b="0" i="0" baseline="0">
                <a:solidFill>
                  <a:schemeClr val="accent2"/>
                </a:solidFill>
                <a:latin typeface="Deutsche Bank Text" charset="0"/>
                <a:ea typeface="Deutsche Bank Text" charset="0"/>
                <a:cs typeface="Deutsche Bank Text" charset="0"/>
              </a:defRPr>
            </a:lvl1pPr>
            <a:lvl2pPr marL="455783" indent="0">
              <a:buNone/>
              <a:defRPr/>
            </a:lvl2pPr>
            <a:lvl3pPr marL="911565" indent="0">
              <a:buNone/>
              <a:defRPr/>
            </a:lvl3pPr>
            <a:lvl4pPr marL="1367348" indent="0">
              <a:buNone/>
              <a:defRPr/>
            </a:lvl4pPr>
            <a:lvl5pPr marL="1823131" indent="0">
              <a:buNone/>
              <a:defRPr/>
            </a:lvl5pPr>
          </a:lstStyle>
          <a:p>
            <a:pPr lvl="0"/>
            <a:r>
              <a:rPr lang="en-US" dirty="0"/>
              <a:t>Deutsche Bank Text Orange 10pt</a:t>
            </a:r>
          </a:p>
        </p:txBody>
      </p:sp>
      <p:sp>
        <p:nvSpPr>
          <p:cNvPr id="5" name="Text Placeholder 5"/>
          <p:cNvSpPr>
            <a:spLocks noGrp="1"/>
          </p:cNvSpPr>
          <p:nvPr>
            <p:ph type="body" sz="quarter" idx="63" hasCustomPrompt="1"/>
          </p:nvPr>
        </p:nvSpPr>
        <p:spPr>
          <a:xfrm>
            <a:off x="701674" y="824430"/>
            <a:ext cx="8532813" cy="478908"/>
          </a:xfrm>
          <a:prstGeom prst="rect">
            <a:avLst/>
          </a:prstGeom>
        </p:spPr>
        <p:txBody>
          <a:bodyPr lIns="0" tIns="0" rIns="0" bIns="0"/>
          <a:lstStyle>
            <a:lvl1pPr marL="0" indent="0">
              <a:lnSpc>
                <a:spcPts val="4000"/>
              </a:lnSpc>
              <a:spcBef>
                <a:spcPts val="0"/>
              </a:spcBef>
              <a:buNone/>
              <a:defRPr sz="3600" baseline="0">
                <a:solidFill>
                  <a:schemeClr val="tx1"/>
                </a:solidFill>
                <a:latin typeface="Deutsche Bank Display" charset="0"/>
                <a:ea typeface="Deutsche Bank Display" charset="0"/>
                <a:cs typeface="Deutsche Bank Display" charset="0"/>
              </a:defRPr>
            </a:lvl1pPr>
            <a:lvl2pPr marL="455783" indent="0">
              <a:buNone/>
              <a:defRPr sz="3600">
                <a:latin typeface="Deutsche Bank Display Beta" charset="0"/>
                <a:ea typeface="Deutsche Bank Display Beta" charset="0"/>
                <a:cs typeface="Deutsche Bank Display Beta" charset="0"/>
              </a:defRPr>
            </a:lvl2pPr>
            <a:lvl3pPr marL="911566" indent="0">
              <a:buNone/>
              <a:defRPr sz="3600">
                <a:latin typeface="Deutsche Bank Display Beta" charset="0"/>
                <a:ea typeface="Deutsche Bank Display Beta" charset="0"/>
                <a:cs typeface="Deutsche Bank Display Beta" charset="0"/>
              </a:defRPr>
            </a:lvl3pPr>
            <a:lvl4pPr marL="1367348" indent="0">
              <a:buNone/>
              <a:defRPr sz="3600">
                <a:latin typeface="Deutsche Bank Display Beta" charset="0"/>
                <a:ea typeface="Deutsche Bank Display Beta" charset="0"/>
                <a:cs typeface="Deutsche Bank Display Beta" charset="0"/>
              </a:defRPr>
            </a:lvl4pPr>
            <a:lvl5pPr marL="1823131" indent="0">
              <a:buNone/>
              <a:defRPr sz="3600">
                <a:latin typeface="Deutsche Bank Display Beta" charset="0"/>
                <a:ea typeface="Deutsche Bank Display Beta" charset="0"/>
                <a:cs typeface="Deutsche Bank Display Beta" charset="0"/>
              </a:defRPr>
            </a:lvl5pPr>
          </a:lstStyle>
          <a:p>
            <a:pPr lvl="0"/>
            <a:r>
              <a:rPr lang="en-US" dirty="0"/>
              <a:t>Deutsche Bank Display Dark Blue 36pt</a:t>
            </a:r>
          </a:p>
        </p:txBody>
      </p:sp>
      <p:sp>
        <p:nvSpPr>
          <p:cNvPr id="9" name="Text Placeholder 7"/>
          <p:cNvSpPr>
            <a:spLocks noGrp="1"/>
          </p:cNvSpPr>
          <p:nvPr>
            <p:ph type="body" sz="quarter" idx="74" hasCustomPrompt="1"/>
          </p:nvPr>
        </p:nvSpPr>
        <p:spPr>
          <a:xfrm>
            <a:off x="1312864" y="2098521"/>
            <a:ext cx="3960811" cy="339481"/>
          </a:xfrm>
          <a:prstGeom prst="rect">
            <a:avLst/>
          </a:prstGeom>
        </p:spPr>
        <p:txBody>
          <a:bodyPr lIns="0" tIns="0" rIns="0" bIns="0"/>
          <a:lstStyle>
            <a:lvl1pPr marL="0" indent="0">
              <a:lnSpc>
                <a:spcPts val="1400"/>
              </a:lnSpc>
              <a:spcBef>
                <a:spcPts val="0"/>
              </a:spcBef>
              <a:buNone/>
              <a:defRPr sz="1200" baseline="0">
                <a:solidFill>
                  <a:schemeClr val="tx2"/>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12pt</a:t>
            </a:r>
          </a:p>
        </p:txBody>
      </p:sp>
      <p:sp>
        <p:nvSpPr>
          <p:cNvPr id="20" name="Text Placeholder 7"/>
          <p:cNvSpPr>
            <a:spLocks noGrp="1"/>
          </p:cNvSpPr>
          <p:nvPr>
            <p:ph type="body" sz="quarter" idx="76" hasCustomPrompt="1"/>
          </p:nvPr>
        </p:nvSpPr>
        <p:spPr>
          <a:xfrm>
            <a:off x="1312864" y="2798145"/>
            <a:ext cx="3960811" cy="339481"/>
          </a:xfrm>
          <a:prstGeom prst="rect">
            <a:avLst/>
          </a:prstGeom>
        </p:spPr>
        <p:txBody>
          <a:bodyPr lIns="0" tIns="0" rIns="0" bIns="0"/>
          <a:lstStyle>
            <a:lvl1pPr marL="0" indent="0">
              <a:lnSpc>
                <a:spcPts val="1400"/>
              </a:lnSpc>
              <a:spcBef>
                <a:spcPts val="0"/>
              </a:spcBef>
              <a:buNone/>
              <a:defRPr sz="1200" baseline="0">
                <a:solidFill>
                  <a:schemeClr val="tx2"/>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12pt</a:t>
            </a:r>
          </a:p>
        </p:txBody>
      </p:sp>
      <p:sp>
        <p:nvSpPr>
          <p:cNvPr id="24" name="Text Placeholder 7"/>
          <p:cNvSpPr>
            <a:spLocks noGrp="1"/>
          </p:cNvSpPr>
          <p:nvPr>
            <p:ph type="body" sz="quarter" idx="78" hasCustomPrompt="1"/>
          </p:nvPr>
        </p:nvSpPr>
        <p:spPr>
          <a:xfrm>
            <a:off x="1312864" y="3537975"/>
            <a:ext cx="3960811" cy="339481"/>
          </a:xfrm>
          <a:prstGeom prst="rect">
            <a:avLst/>
          </a:prstGeom>
        </p:spPr>
        <p:txBody>
          <a:bodyPr lIns="0" tIns="0" rIns="0" bIns="0"/>
          <a:lstStyle>
            <a:lvl1pPr marL="0" indent="0">
              <a:lnSpc>
                <a:spcPts val="1400"/>
              </a:lnSpc>
              <a:spcBef>
                <a:spcPts val="0"/>
              </a:spcBef>
              <a:buNone/>
              <a:defRPr sz="1200" baseline="0">
                <a:solidFill>
                  <a:schemeClr val="tx2"/>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12pt</a:t>
            </a:r>
          </a:p>
        </p:txBody>
      </p:sp>
      <p:sp>
        <p:nvSpPr>
          <p:cNvPr id="26" name="Text Placeholder 7"/>
          <p:cNvSpPr>
            <a:spLocks noGrp="1"/>
          </p:cNvSpPr>
          <p:nvPr>
            <p:ph type="body" sz="quarter" idx="80" hasCustomPrompt="1"/>
          </p:nvPr>
        </p:nvSpPr>
        <p:spPr>
          <a:xfrm>
            <a:off x="1312864" y="4250730"/>
            <a:ext cx="3960811" cy="339481"/>
          </a:xfrm>
          <a:prstGeom prst="rect">
            <a:avLst/>
          </a:prstGeom>
        </p:spPr>
        <p:txBody>
          <a:bodyPr lIns="0" tIns="0" rIns="0" bIns="0"/>
          <a:lstStyle>
            <a:lvl1pPr marL="0" indent="0">
              <a:lnSpc>
                <a:spcPts val="1400"/>
              </a:lnSpc>
              <a:spcBef>
                <a:spcPts val="0"/>
              </a:spcBef>
              <a:buNone/>
              <a:defRPr sz="1200" baseline="0">
                <a:solidFill>
                  <a:schemeClr val="tx2"/>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12pt</a:t>
            </a:r>
          </a:p>
        </p:txBody>
      </p:sp>
      <p:sp>
        <p:nvSpPr>
          <p:cNvPr id="28" name="Text Placeholder 7"/>
          <p:cNvSpPr>
            <a:spLocks noGrp="1"/>
          </p:cNvSpPr>
          <p:nvPr>
            <p:ph type="body" sz="quarter" idx="82" hasCustomPrompt="1"/>
          </p:nvPr>
        </p:nvSpPr>
        <p:spPr>
          <a:xfrm>
            <a:off x="1312864" y="4975937"/>
            <a:ext cx="3960811" cy="339481"/>
          </a:xfrm>
          <a:prstGeom prst="rect">
            <a:avLst/>
          </a:prstGeom>
        </p:spPr>
        <p:txBody>
          <a:bodyPr lIns="0" tIns="0" rIns="0" bIns="0"/>
          <a:lstStyle>
            <a:lvl1pPr marL="0" indent="0">
              <a:lnSpc>
                <a:spcPts val="1400"/>
              </a:lnSpc>
              <a:spcBef>
                <a:spcPts val="0"/>
              </a:spcBef>
              <a:buNone/>
              <a:defRPr sz="1200" baseline="0">
                <a:solidFill>
                  <a:schemeClr val="tx2"/>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12pt</a:t>
            </a:r>
          </a:p>
        </p:txBody>
      </p:sp>
      <p:sp>
        <p:nvSpPr>
          <p:cNvPr id="2" name="Oval 1"/>
          <p:cNvSpPr/>
          <p:nvPr userDrawn="1"/>
        </p:nvSpPr>
        <p:spPr>
          <a:xfrm>
            <a:off x="701675" y="2098521"/>
            <a:ext cx="215103" cy="215103"/>
          </a:xfrm>
          <a:prstGeom prst="ellipse">
            <a:avLst/>
          </a:prstGeom>
          <a:noFill/>
          <a:ln w="952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dirty="0">
                <a:solidFill>
                  <a:srgbClr val="EC6B10"/>
                </a:solidFill>
                <a:latin typeface="Deutsche Bank Display" charset="0"/>
                <a:ea typeface="Deutsche Bank Display" charset="0"/>
                <a:cs typeface="Deutsche Bank Display" charset="0"/>
              </a:rPr>
              <a:t>1</a:t>
            </a:r>
            <a:endParaRPr lang="en-US" sz="1800" dirty="0">
              <a:solidFill>
                <a:srgbClr val="EC6B10"/>
              </a:solidFill>
              <a:latin typeface="Deutsche Bank Display" charset="0"/>
              <a:ea typeface="Deutsche Bank Display" charset="0"/>
              <a:cs typeface="Deutsche Bank Display" charset="0"/>
            </a:endParaRPr>
          </a:p>
        </p:txBody>
      </p:sp>
      <p:sp>
        <p:nvSpPr>
          <p:cNvPr id="16" name="Oval 15"/>
          <p:cNvSpPr/>
          <p:nvPr userDrawn="1"/>
        </p:nvSpPr>
        <p:spPr>
          <a:xfrm>
            <a:off x="701675" y="2798145"/>
            <a:ext cx="215103" cy="215103"/>
          </a:xfrm>
          <a:prstGeom prst="ellipse">
            <a:avLst/>
          </a:prstGeom>
          <a:noFill/>
          <a:ln w="952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dirty="0">
                <a:solidFill>
                  <a:srgbClr val="EC6B10"/>
                </a:solidFill>
                <a:latin typeface="Deutsche Bank Display" charset="0"/>
                <a:ea typeface="Deutsche Bank Display" charset="0"/>
                <a:cs typeface="Deutsche Bank Display" charset="0"/>
              </a:rPr>
              <a:t>2</a:t>
            </a:r>
            <a:endParaRPr lang="en-US" sz="1800" dirty="0">
              <a:solidFill>
                <a:srgbClr val="EC6B10"/>
              </a:solidFill>
              <a:latin typeface="Deutsche Bank Display" charset="0"/>
              <a:ea typeface="Deutsche Bank Display" charset="0"/>
              <a:cs typeface="Deutsche Bank Display" charset="0"/>
            </a:endParaRPr>
          </a:p>
        </p:txBody>
      </p:sp>
      <p:sp>
        <p:nvSpPr>
          <p:cNvPr id="17" name="Oval 16"/>
          <p:cNvSpPr/>
          <p:nvPr userDrawn="1"/>
        </p:nvSpPr>
        <p:spPr>
          <a:xfrm>
            <a:off x="701675" y="3537975"/>
            <a:ext cx="215103" cy="215103"/>
          </a:xfrm>
          <a:prstGeom prst="ellipse">
            <a:avLst/>
          </a:prstGeom>
          <a:noFill/>
          <a:ln w="952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dirty="0">
                <a:solidFill>
                  <a:srgbClr val="EC6B10"/>
                </a:solidFill>
                <a:latin typeface="Deutsche Bank Display" charset="0"/>
                <a:ea typeface="Deutsche Bank Display" charset="0"/>
                <a:cs typeface="Deutsche Bank Display" charset="0"/>
              </a:rPr>
              <a:t>3</a:t>
            </a:r>
            <a:endParaRPr lang="en-US" sz="1800" dirty="0">
              <a:solidFill>
                <a:srgbClr val="EC6B10"/>
              </a:solidFill>
              <a:latin typeface="Deutsche Bank Display" charset="0"/>
              <a:ea typeface="Deutsche Bank Display" charset="0"/>
              <a:cs typeface="Deutsche Bank Display" charset="0"/>
            </a:endParaRPr>
          </a:p>
        </p:txBody>
      </p:sp>
      <p:sp>
        <p:nvSpPr>
          <p:cNvPr id="18" name="Oval 17"/>
          <p:cNvSpPr/>
          <p:nvPr userDrawn="1"/>
        </p:nvSpPr>
        <p:spPr>
          <a:xfrm>
            <a:off x="701675" y="4250730"/>
            <a:ext cx="215103" cy="215103"/>
          </a:xfrm>
          <a:prstGeom prst="ellipse">
            <a:avLst/>
          </a:prstGeom>
          <a:noFill/>
          <a:ln w="952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dirty="0">
                <a:solidFill>
                  <a:srgbClr val="EC6B10"/>
                </a:solidFill>
                <a:latin typeface="Deutsche Bank Display" charset="0"/>
                <a:ea typeface="Deutsche Bank Display" charset="0"/>
                <a:cs typeface="Deutsche Bank Display" charset="0"/>
              </a:rPr>
              <a:t>4</a:t>
            </a:r>
            <a:endParaRPr lang="en-US" sz="1800" dirty="0">
              <a:solidFill>
                <a:srgbClr val="EC6B10"/>
              </a:solidFill>
              <a:latin typeface="Deutsche Bank Display" charset="0"/>
              <a:ea typeface="Deutsche Bank Display" charset="0"/>
              <a:cs typeface="Deutsche Bank Display" charset="0"/>
            </a:endParaRPr>
          </a:p>
        </p:txBody>
      </p:sp>
      <p:sp>
        <p:nvSpPr>
          <p:cNvPr id="22" name="Oval 21"/>
          <p:cNvSpPr/>
          <p:nvPr userDrawn="1"/>
        </p:nvSpPr>
        <p:spPr>
          <a:xfrm>
            <a:off x="701675" y="4974414"/>
            <a:ext cx="215103" cy="215103"/>
          </a:xfrm>
          <a:prstGeom prst="ellipse">
            <a:avLst/>
          </a:prstGeom>
          <a:noFill/>
          <a:ln w="952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dirty="0">
                <a:solidFill>
                  <a:srgbClr val="EC6B10"/>
                </a:solidFill>
                <a:latin typeface="Deutsche Bank Display" charset="0"/>
                <a:ea typeface="Deutsche Bank Display" charset="0"/>
                <a:cs typeface="Deutsche Bank Display" charset="0"/>
              </a:rPr>
              <a:t>5</a:t>
            </a:r>
            <a:endParaRPr lang="en-US" sz="1800" dirty="0">
              <a:solidFill>
                <a:srgbClr val="EC6B10"/>
              </a:solidFill>
              <a:latin typeface="Deutsche Bank Display" charset="0"/>
              <a:ea typeface="Deutsche Bank Display" charset="0"/>
              <a:cs typeface="Deutsche Bank Display" charset="0"/>
            </a:endParaRPr>
          </a:p>
        </p:txBody>
      </p:sp>
      <p:sp>
        <p:nvSpPr>
          <p:cNvPr id="21" name="Text Placeholder 7"/>
          <p:cNvSpPr>
            <a:spLocks noGrp="1"/>
          </p:cNvSpPr>
          <p:nvPr>
            <p:ph type="body" sz="quarter" idx="85" hasCustomPrompt="1"/>
          </p:nvPr>
        </p:nvSpPr>
        <p:spPr>
          <a:xfrm>
            <a:off x="6065839" y="2098521"/>
            <a:ext cx="3960811" cy="339481"/>
          </a:xfrm>
          <a:prstGeom prst="rect">
            <a:avLst/>
          </a:prstGeom>
        </p:spPr>
        <p:txBody>
          <a:bodyPr lIns="0" tIns="0" rIns="0" bIns="0"/>
          <a:lstStyle>
            <a:lvl1pPr marL="0" indent="0">
              <a:lnSpc>
                <a:spcPts val="1400"/>
              </a:lnSpc>
              <a:spcBef>
                <a:spcPts val="0"/>
              </a:spcBef>
              <a:buNone/>
              <a:defRPr sz="1200" baseline="0">
                <a:solidFill>
                  <a:schemeClr val="tx2"/>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12pt</a:t>
            </a:r>
          </a:p>
        </p:txBody>
      </p:sp>
      <p:sp>
        <p:nvSpPr>
          <p:cNvPr id="25" name="Text Placeholder 7"/>
          <p:cNvSpPr>
            <a:spLocks noGrp="1"/>
          </p:cNvSpPr>
          <p:nvPr>
            <p:ph type="body" sz="quarter" idx="86" hasCustomPrompt="1"/>
          </p:nvPr>
        </p:nvSpPr>
        <p:spPr>
          <a:xfrm>
            <a:off x="6065839" y="2798145"/>
            <a:ext cx="3960811" cy="339481"/>
          </a:xfrm>
          <a:prstGeom prst="rect">
            <a:avLst/>
          </a:prstGeom>
        </p:spPr>
        <p:txBody>
          <a:bodyPr lIns="0" tIns="0" rIns="0" bIns="0"/>
          <a:lstStyle>
            <a:lvl1pPr marL="0" indent="0">
              <a:lnSpc>
                <a:spcPts val="1400"/>
              </a:lnSpc>
              <a:spcBef>
                <a:spcPts val="0"/>
              </a:spcBef>
              <a:buNone/>
              <a:defRPr sz="1200" baseline="0">
                <a:solidFill>
                  <a:schemeClr val="tx2"/>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12pt</a:t>
            </a:r>
          </a:p>
        </p:txBody>
      </p:sp>
      <p:sp>
        <p:nvSpPr>
          <p:cNvPr id="27" name="Text Placeholder 7"/>
          <p:cNvSpPr>
            <a:spLocks noGrp="1"/>
          </p:cNvSpPr>
          <p:nvPr>
            <p:ph type="body" sz="quarter" idx="87" hasCustomPrompt="1"/>
          </p:nvPr>
        </p:nvSpPr>
        <p:spPr>
          <a:xfrm>
            <a:off x="6065839" y="3537975"/>
            <a:ext cx="3960811" cy="339481"/>
          </a:xfrm>
          <a:prstGeom prst="rect">
            <a:avLst/>
          </a:prstGeom>
        </p:spPr>
        <p:txBody>
          <a:bodyPr lIns="0" tIns="0" rIns="0" bIns="0"/>
          <a:lstStyle>
            <a:lvl1pPr marL="0" indent="0">
              <a:lnSpc>
                <a:spcPts val="1400"/>
              </a:lnSpc>
              <a:spcBef>
                <a:spcPts val="0"/>
              </a:spcBef>
              <a:buNone/>
              <a:defRPr sz="1200" baseline="0">
                <a:solidFill>
                  <a:schemeClr val="tx2"/>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12pt</a:t>
            </a:r>
          </a:p>
        </p:txBody>
      </p:sp>
      <p:sp>
        <p:nvSpPr>
          <p:cNvPr id="29" name="Text Placeholder 7"/>
          <p:cNvSpPr>
            <a:spLocks noGrp="1"/>
          </p:cNvSpPr>
          <p:nvPr>
            <p:ph type="body" sz="quarter" idx="88" hasCustomPrompt="1"/>
          </p:nvPr>
        </p:nvSpPr>
        <p:spPr>
          <a:xfrm>
            <a:off x="6065839" y="4250730"/>
            <a:ext cx="3960811" cy="339481"/>
          </a:xfrm>
          <a:prstGeom prst="rect">
            <a:avLst/>
          </a:prstGeom>
        </p:spPr>
        <p:txBody>
          <a:bodyPr lIns="0" tIns="0" rIns="0" bIns="0"/>
          <a:lstStyle>
            <a:lvl1pPr marL="0" indent="0">
              <a:lnSpc>
                <a:spcPts val="1400"/>
              </a:lnSpc>
              <a:spcBef>
                <a:spcPts val="0"/>
              </a:spcBef>
              <a:buNone/>
              <a:defRPr sz="1200" baseline="0">
                <a:solidFill>
                  <a:schemeClr val="tx2"/>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12pt</a:t>
            </a:r>
          </a:p>
        </p:txBody>
      </p:sp>
      <p:sp>
        <p:nvSpPr>
          <p:cNvPr id="31" name="Oval 30"/>
          <p:cNvSpPr/>
          <p:nvPr userDrawn="1"/>
        </p:nvSpPr>
        <p:spPr>
          <a:xfrm>
            <a:off x="5454650" y="2098521"/>
            <a:ext cx="215103" cy="215103"/>
          </a:xfrm>
          <a:prstGeom prst="ellipse">
            <a:avLst/>
          </a:prstGeom>
          <a:noFill/>
          <a:ln w="952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dirty="0">
                <a:solidFill>
                  <a:srgbClr val="EC6B10"/>
                </a:solidFill>
                <a:latin typeface="Deutsche Bank Display" charset="0"/>
                <a:ea typeface="Deutsche Bank Display" charset="0"/>
                <a:cs typeface="Deutsche Bank Display" charset="0"/>
              </a:rPr>
              <a:t>6</a:t>
            </a:r>
            <a:endParaRPr lang="en-US" sz="1800" dirty="0">
              <a:solidFill>
                <a:srgbClr val="EC6B10"/>
              </a:solidFill>
              <a:latin typeface="Deutsche Bank Display" charset="0"/>
              <a:ea typeface="Deutsche Bank Display" charset="0"/>
              <a:cs typeface="Deutsche Bank Display" charset="0"/>
            </a:endParaRPr>
          </a:p>
        </p:txBody>
      </p:sp>
      <p:sp>
        <p:nvSpPr>
          <p:cNvPr id="32" name="Oval 31"/>
          <p:cNvSpPr/>
          <p:nvPr userDrawn="1"/>
        </p:nvSpPr>
        <p:spPr>
          <a:xfrm>
            <a:off x="5454650" y="2798145"/>
            <a:ext cx="215103" cy="215103"/>
          </a:xfrm>
          <a:prstGeom prst="ellipse">
            <a:avLst/>
          </a:prstGeom>
          <a:noFill/>
          <a:ln w="952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dirty="0">
                <a:solidFill>
                  <a:srgbClr val="EC6B10"/>
                </a:solidFill>
                <a:latin typeface="Deutsche Bank Display" charset="0"/>
                <a:ea typeface="Deutsche Bank Display" charset="0"/>
                <a:cs typeface="Deutsche Bank Display" charset="0"/>
              </a:rPr>
              <a:t>7</a:t>
            </a:r>
            <a:endParaRPr lang="en-US" sz="1800" dirty="0">
              <a:solidFill>
                <a:srgbClr val="EC6B10"/>
              </a:solidFill>
              <a:latin typeface="Deutsche Bank Display" charset="0"/>
              <a:ea typeface="Deutsche Bank Display" charset="0"/>
              <a:cs typeface="Deutsche Bank Display" charset="0"/>
            </a:endParaRPr>
          </a:p>
        </p:txBody>
      </p:sp>
      <p:sp>
        <p:nvSpPr>
          <p:cNvPr id="33" name="Oval 32"/>
          <p:cNvSpPr/>
          <p:nvPr userDrawn="1"/>
        </p:nvSpPr>
        <p:spPr>
          <a:xfrm>
            <a:off x="5454650" y="3537975"/>
            <a:ext cx="215103" cy="215103"/>
          </a:xfrm>
          <a:prstGeom prst="ellipse">
            <a:avLst/>
          </a:prstGeom>
          <a:noFill/>
          <a:ln w="952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dirty="0">
                <a:solidFill>
                  <a:srgbClr val="EC6B10"/>
                </a:solidFill>
                <a:latin typeface="Deutsche Bank Display" charset="0"/>
                <a:ea typeface="Deutsche Bank Display" charset="0"/>
                <a:cs typeface="Deutsche Bank Display" charset="0"/>
              </a:rPr>
              <a:t>8</a:t>
            </a:r>
            <a:endParaRPr lang="en-US" sz="1800" dirty="0">
              <a:solidFill>
                <a:srgbClr val="EC6B10"/>
              </a:solidFill>
              <a:latin typeface="Deutsche Bank Display" charset="0"/>
              <a:ea typeface="Deutsche Bank Display" charset="0"/>
              <a:cs typeface="Deutsche Bank Display" charset="0"/>
            </a:endParaRPr>
          </a:p>
        </p:txBody>
      </p:sp>
      <p:sp>
        <p:nvSpPr>
          <p:cNvPr id="34" name="Oval 33"/>
          <p:cNvSpPr/>
          <p:nvPr userDrawn="1"/>
        </p:nvSpPr>
        <p:spPr>
          <a:xfrm>
            <a:off x="5454650" y="4250730"/>
            <a:ext cx="215103" cy="215103"/>
          </a:xfrm>
          <a:prstGeom prst="ellipse">
            <a:avLst/>
          </a:prstGeom>
          <a:noFill/>
          <a:ln w="952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dirty="0">
                <a:solidFill>
                  <a:srgbClr val="EC6B10"/>
                </a:solidFill>
                <a:latin typeface="Deutsche Bank Display" charset="0"/>
                <a:ea typeface="Deutsche Bank Display" charset="0"/>
                <a:cs typeface="Deutsche Bank Display" charset="0"/>
              </a:rPr>
              <a:t>9</a:t>
            </a:r>
            <a:endParaRPr lang="en-US" sz="1800" dirty="0">
              <a:solidFill>
                <a:srgbClr val="EC6B10"/>
              </a:solidFill>
              <a:latin typeface="Deutsche Bank Display" charset="0"/>
              <a:ea typeface="Deutsche Bank Display" charset="0"/>
              <a:cs typeface="Deutsche Bank Display" charset="0"/>
            </a:endParaRPr>
          </a:p>
        </p:txBody>
      </p:sp>
      <p:sp>
        <p:nvSpPr>
          <p:cNvPr id="30" name="Text Placeholder 6"/>
          <p:cNvSpPr>
            <a:spLocks noGrp="1"/>
          </p:cNvSpPr>
          <p:nvPr>
            <p:ph type="body" sz="quarter" idx="72" hasCustomPrompt="1"/>
          </p:nvPr>
        </p:nvSpPr>
        <p:spPr>
          <a:xfrm>
            <a:off x="702650" y="6764338"/>
            <a:ext cx="9324000" cy="268287"/>
          </a:xfrm>
          <a:prstGeom prst="rect">
            <a:avLst/>
          </a:prstGeom>
        </p:spPr>
        <p:txBody>
          <a:bodyPr lIns="0" tIns="0" rIns="0" bIns="0" anchor="b"/>
          <a:lstStyle>
            <a:lvl1pPr marL="0" indent="0">
              <a:lnSpc>
                <a:spcPts val="800"/>
              </a:lnSpc>
              <a:spcBef>
                <a:spcPts val="0"/>
              </a:spcBef>
              <a:buNone/>
              <a:defRPr sz="800">
                <a:solidFill>
                  <a:schemeClr val="tx2"/>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8pt</a:t>
            </a:r>
          </a:p>
        </p:txBody>
      </p:sp>
    </p:spTree>
    <p:extLst>
      <p:ext uri="{BB962C8B-B14F-4D97-AF65-F5344CB8AC3E}">
        <p14:creationId xmlns:p14="http://schemas.microsoft.com/office/powerpoint/2010/main" val="4071434967"/>
      </p:ext>
    </p:extLst>
  </p:cSld>
  <p:clrMapOvr>
    <a:masterClrMapping/>
  </p:clrMapOvr>
</p:sldLayout>
</file>

<file path=ppt/slideLayouts/slideLayout203.xml><?xml version="1.0" encoding="utf-8"?>
<p:sldLayout xmlns:a="http://schemas.openxmlformats.org/drawingml/2006/main" xmlns:r="http://schemas.openxmlformats.org/officeDocument/2006/relationships" xmlns:p="http://schemas.openxmlformats.org/presentationml/2006/main" preserve="1" userDrawn="1">
  <p:cSld name="2_Numbering">
    <p:spTree>
      <p:nvGrpSpPr>
        <p:cNvPr id="1" name=""/>
        <p:cNvGrpSpPr/>
        <p:nvPr/>
      </p:nvGrpSpPr>
      <p:grpSpPr>
        <a:xfrm>
          <a:off x="0" y="0"/>
          <a:ext cx="0" cy="0"/>
          <a:chOff x="0" y="0"/>
          <a:chExt cx="0" cy="0"/>
        </a:xfrm>
      </p:grpSpPr>
      <p:sp>
        <p:nvSpPr>
          <p:cNvPr id="4" name="Text Placeholder 2"/>
          <p:cNvSpPr>
            <a:spLocks noGrp="1"/>
          </p:cNvSpPr>
          <p:nvPr>
            <p:ph type="body" sz="quarter" idx="62" hasCustomPrompt="1"/>
          </p:nvPr>
        </p:nvSpPr>
        <p:spPr>
          <a:xfrm>
            <a:off x="701675" y="441325"/>
            <a:ext cx="2728091" cy="155645"/>
          </a:xfrm>
          <a:prstGeom prst="rect">
            <a:avLst/>
          </a:prstGeom>
        </p:spPr>
        <p:txBody>
          <a:bodyPr lIns="0" tIns="0" rIns="0" bIns="0"/>
          <a:lstStyle>
            <a:lvl1pPr marL="0" indent="0">
              <a:buNone/>
              <a:defRPr sz="997" b="0" i="0" baseline="0">
                <a:solidFill>
                  <a:schemeClr val="accent2"/>
                </a:solidFill>
                <a:latin typeface="Deutsche Bank Text" charset="0"/>
                <a:ea typeface="Deutsche Bank Text" charset="0"/>
                <a:cs typeface="Deutsche Bank Text" charset="0"/>
              </a:defRPr>
            </a:lvl1pPr>
            <a:lvl2pPr marL="455783" indent="0">
              <a:buNone/>
              <a:defRPr/>
            </a:lvl2pPr>
            <a:lvl3pPr marL="911565" indent="0">
              <a:buNone/>
              <a:defRPr/>
            </a:lvl3pPr>
            <a:lvl4pPr marL="1367348" indent="0">
              <a:buNone/>
              <a:defRPr/>
            </a:lvl4pPr>
            <a:lvl5pPr marL="1823131" indent="0">
              <a:buNone/>
              <a:defRPr/>
            </a:lvl5pPr>
          </a:lstStyle>
          <a:p>
            <a:pPr lvl="0"/>
            <a:r>
              <a:rPr lang="en-US" dirty="0"/>
              <a:t>Deutsche Bank Text Orange 10pt</a:t>
            </a:r>
          </a:p>
        </p:txBody>
      </p:sp>
      <p:sp>
        <p:nvSpPr>
          <p:cNvPr id="5" name="Text Placeholder 5"/>
          <p:cNvSpPr>
            <a:spLocks noGrp="1"/>
          </p:cNvSpPr>
          <p:nvPr>
            <p:ph type="body" sz="quarter" idx="63" hasCustomPrompt="1"/>
          </p:nvPr>
        </p:nvSpPr>
        <p:spPr>
          <a:xfrm>
            <a:off x="701674" y="824430"/>
            <a:ext cx="8532813" cy="478908"/>
          </a:xfrm>
          <a:prstGeom prst="rect">
            <a:avLst/>
          </a:prstGeom>
        </p:spPr>
        <p:txBody>
          <a:bodyPr lIns="0" tIns="0" rIns="0" bIns="0"/>
          <a:lstStyle>
            <a:lvl1pPr marL="0" indent="0">
              <a:lnSpc>
                <a:spcPts val="4000"/>
              </a:lnSpc>
              <a:spcBef>
                <a:spcPts val="0"/>
              </a:spcBef>
              <a:buNone/>
              <a:defRPr sz="3600" baseline="0">
                <a:solidFill>
                  <a:schemeClr val="tx1"/>
                </a:solidFill>
                <a:latin typeface="Deutsche Bank Display" charset="0"/>
                <a:ea typeface="Deutsche Bank Display" charset="0"/>
                <a:cs typeface="Deutsche Bank Display" charset="0"/>
              </a:defRPr>
            </a:lvl1pPr>
            <a:lvl2pPr marL="455783" indent="0">
              <a:buNone/>
              <a:defRPr sz="3600">
                <a:latin typeface="Deutsche Bank Display Beta" charset="0"/>
                <a:ea typeface="Deutsche Bank Display Beta" charset="0"/>
                <a:cs typeface="Deutsche Bank Display Beta" charset="0"/>
              </a:defRPr>
            </a:lvl2pPr>
            <a:lvl3pPr marL="911566" indent="0">
              <a:buNone/>
              <a:defRPr sz="3600">
                <a:latin typeface="Deutsche Bank Display Beta" charset="0"/>
                <a:ea typeface="Deutsche Bank Display Beta" charset="0"/>
                <a:cs typeface="Deutsche Bank Display Beta" charset="0"/>
              </a:defRPr>
            </a:lvl3pPr>
            <a:lvl4pPr marL="1367348" indent="0">
              <a:buNone/>
              <a:defRPr sz="3600">
                <a:latin typeface="Deutsche Bank Display Beta" charset="0"/>
                <a:ea typeface="Deutsche Bank Display Beta" charset="0"/>
                <a:cs typeface="Deutsche Bank Display Beta" charset="0"/>
              </a:defRPr>
            </a:lvl4pPr>
            <a:lvl5pPr marL="1823131" indent="0">
              <a:buNone/>
              <a:defRPr sz="3600">
                <a:latin typeface="Deutsche Bank Display Beta" charset="0"/>
                <a:ea typeface="Deutsche Bank Display Beta" charset="0"/>
                <a:cs typeface="Deutsche Bank Display Beta" charset="0"/>
              </a:defRPr>
            </a:lvl5pPr>
          </a:lstStyle>
          <a:p>
            <a:pPr lvl="0"/>
            <a:r>
              <a:rPr lang="en-US" dirty="0"/>
              <a:t>Deutsche Bank Display Dark Blue 36pt</a:t>
            </a:r>
          </a:p>
        </p:txBody>
      </p:sp>
      <p:sp>
        <p:nvSpPr>
          <p:cNvPr id="9" name="Text Placeholder 7"/>
          <p:cNvSpPr>
            <a:spLocks noGrp="1"/>
          </p:cNvSpPr>
          <p:nvPr>
            <p:ph type="body" sz="quarter" idx="74" hasCustomPrompt="1"/>
          </p:nvPr>
        </p:nvSpPr>
        <p:spPr>
          <a:xfrm>
            <a:off x="1312864" y="2098521"/>
            <a:ext cx="3960811" cy="339481"/>
          </a:xfrm>
          <a:prstGeom prst="rect">
            <a:avLst/>
          </a:prstGeom>
        </p:spPr>
        <p:txBody>
          <a:bodyPr lIns="0" tIns="0" rIns="0" bIns="0"/>
          <a:lstStyle>
            <a:lvl1pPr marL="0" indent="0">
              <a:lnSpc>
                <a:spcPts val="1400"/>
              </a:lnSpc>
              <a:spcBef>
                <a:spcPts val="0"/>
              </a:spcBef>
              <a:buNone/>
              <a:defRPr sz="1200" baseline="0">
                <a:solidFill>
                  <a:schemeClr val="tx2"/>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12pt</a:t>
            </a:r>
          </a:p>
        </p:txBody>
      </p:sp>
      <p:sp>
        <p:nvSpPr>
          <p:cNvPr id="20" name="Text Placeholder 7"/>
          <p:cNvSpPr>
            <a:spLocks noGrp="1"/>
          </p:cNvSpPr>
          <p:nvPr>
            <p:ph type="body" sz="quarter" idx="76" hasCustomPrompt="1"/>
          </p:nvPr>
        </p:nvSpPr>
        <p:spPr>
          <a:xfrm>
            <a:off x="1312864" y="2798145"/>
            <a:ext cx="3960811" cy="339481"/>
          </a:xfrm>
          <a:prstGeom prst="rect">
            <a:avLst/>
          </a:prstGeom>
        </p:spPr>
        <p:txBody>
          <a:bodyPr lIns="0" tIns="0" rIns="0" bIns="0"/>
          <a:lstStyle>
            <a:lvl1pPr marL="0" indent="0">
              <a:lnSpc>
                <a:spcPts val="1400"/>
              </a:lnSpc>
              <a:spcBef>
                <a:spcPts val="0"/>
              </a:spcBef>
              <a:buNone/>
              <a:defRPr sz="1200" baseline="0">
                <a:solidFill>
                  <a:schemeClr val="tx2"/>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12pt</a:t>
            </a:r>
          </a:p>
        </p:txBody>
      </p:sp>
      <p:sp>
        <p:nvSpPr>
          <p:cNvPr id="24" name="Text Placeholder 7"/>
          <p:cNvSpPr>
            <a:spLocks noGrp="1"/>
          </p:cNvSpPr>
          <p:nvPr>
            <p:ph type="body" sz="quarter" idx="78" hasCustomPrompt="1"/>
          </p:nvPr>
        </p:nvSpPr>
        <p:spPr>
          <a:xfrm>
            <a:off x="1312864" y="3537975"/>
            <a:ext cx="3960811" cy="339481"/>
          </a:xfrm>
          <a:prstGeom prst="rect">
            <a:avLst/>
          </a:prstGeom>
        </p:spPr>
        <p:txBody>
          <a:bodyPr lIns="0" tIns="0" rIns="0" bIns="0"/>
          <a:lstStyle>
            <a:lvl1pPr marL="0" indent="0">
              <a:lnSpc>
                <a:spcPts val="1400"/>
              </a:lnSpc>
              <a:spcBef>
                <a:spcPts val="0"/>
              </a:spcBef>
              <a:buNone/>
              <a:defRPr sz="1200" baseline="0">
                <a:solidFill>
                  <a:schemeClr val="tx2"/>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12pt</a:t>
            </a:r>
          </a:p>
        </p:txBody>
      </p:sp>
      <p:sp>
        <p:nvSpPr>
          <p:cNvPr id="26" name="Text Placeholder 7"/>
          <p:cNvSpPr>
            <a:spLocks noGrp="1"/>
          </p:cNvSpPr>
          <p:nvPr>
            <p:ph type="body" sz="quarter" idx="80" hasCustomPrompt="1"/>
          </p:nvPr>
        </p:nvSpPr>
        <p:spPr>
          <a:xfrm>
            <a:off x="1312864" y="4250730"/>
            <a:ext cx="3960811" cy="339481"/>
          </a:xfrm>
          <a:prstGeom prst="rect">
            <a:avLst/>
          </a:prstGeom>
        </p:spPr>
        <p:txBody>
          <a:bodyPr lIns="0" tIns="0" rIns="0" bIns="0"/>
          <a:lstStyle>
            <a:lvl1pPr marL="0" indent="0">
              <a:lnSpc>
                <a:spcPts val="1400"/>
              </a:lnSpc>
              <a:spcBef>
                <a:spcPts val="0"/>
              </a:spcBef>
              <a:buNone/>
              <a:defRPr sz="1200" baseline="0">
                <a:solidFill>
                  <a:schemeClr val="tx2"/>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12pt</a:t>
            </a:r>
          </a:p>
        </p:txBody>
      </p:sp>
      <p:sp>
        <p:nvSpPr>
          <p:cNvPr id="28" name="Text Placeholder 7"/>
          <p:cNvSpPr>
            <a:spLocks noGrp="1"/>
          </p:cNvSpPr>
          <p:nvPr>
            <p:ph type="body" sz="quarter" idx="82" hasCustomPrompt="1"/>
          </p:nvPr>
        </p:nvSpPr>
        <p:spPr>
          <a:xfrm>
            <a:off x="1312864" y="4975937"/>
            <a:ext cx="3960811" cy="339481"/>
          </a:xfrm>
          <a:prstGeom prst="rect">
            <a:avLst/>
          </a:prstGeom>
        </p:spPr>
        <p:txBody>
          <a:bodyPr lIns="0" tIns="0" rIns="0" bIns="0"/>
          <a:lstStyle>
            <a:lvl1pPr marL="0" indent="0">
              <a:lnSpc>
                <a:spcPts val="1400"/>
              </a:lnSpc>
              <a:spcBef>
                <a:spcPts val="0"/>
              </a:spcBef>
              <a:buNone/>
              <a:defRPr sz="1200" baseline="0">
                <a:solidFill>
                  <a:schemeClr val="tx2"/>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12pt</a:t>
            </a:r>
          </a:p>
        </p:txBody>
      </p:sp>
      <p:sp>
        <p:nvSpPr>
          <p:cNvPr id="2" name="Oval 1"/>
          <p:cNvSpPr/>
          <p:nvPr userDrawn="1"/>
        </p:nvSpPr>
        <p:spPr>
          <a:xfrm>
            <a:off x="701675" y="2098521"/>
            <a:ext cx="215103" cy="215103"/>
          </a:xfrm>
          <a:prstGeom prst="ellipse">
            <a:avLst/>
          </a:prstGeom>
          <a:noFill/>
          <a:ln w="952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dirty="0">
                <a:solidFill>
                  <a:srgbClr val="EC6B10"/>
                </a:solidFill>
                <a:latin typeface="Deutsche Bank Display" charset="0"/>
                <a:ea typeface="Deutsche Bank Display" charset="0"/>
                <a:cs typeface="Deutsche Bank Display" charset="0"/>
              </a:rPr>
              <a:t>1</a:t>
            </a:r>
            <a:endParaRPr lang="en-US" sz="1800" dirty="0">
              <a:solidFill>
                <a:srgbClr val="EC6B10"/>
              </a:solidFill>
              <a:latin typeface="Deutsche Bank Display" charset="0"/>
              <a:ea typeface="Deutsche Bank Display" charset="0"/>
              <a:cs typeface="Deutsche Bank Display" charset="0"/>
            </a:endParaRPr>
          </a:p>
        </p:txBody>
      </p:sp>
      <p:sp>
        <p:nvSpPr>
          <p:cNvPr id="16" name="Oval 15"/>
          <p:cNvSpPr/>
          <p:nvPr userDrawn="1"/>
        </p:nvSpPr>
        <p:spPr>
          <a:xfrm>
            <a:off x="701675" y="2798145"/>
            <a:ext cx="215103" cy="215103"/>
          </a:xfrm>
          <a:prstGeom prst="ellipse">
            <a:avLst/>
          </a:prstGeom>
          <a:noFill/>
          <a:ln w="952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dirty="0">
                <a:solidFill>
                  <a:srgbClr val="EC6B10"/>
                </a:solidFill>
                <a:latin typeface="Deutsche Bank Display" charset="0"/>
                <a:ea typeface="Deutsche Bank Display" charset="0"/>
                <a:cs typeface="Deutsche Bank Display" charset="0"/>
              </a:rPr>
              <a:t>2</a:t>
            </a:r>
            <a:endParaRPr lang="en-US" sz="1800" dirty="0">
              <a:solidFill>
                <a:srgbClr val="EC6B10"/>
              </a:solidFill>
              <a:latin typeface="Deutsche Bank Display" charset="0"/>
              <a:ea typeface="Deutsche Bank Display" charset="0"/>
              <a:cs typeface="Deutsche Bank Display" charset="0"/>
            </a:endParaRPr>
          </a:p>
        </p:txBody>
      </p:sp>
      <p:sp>
        <p:nvSpPr>
          <p:cNvPr id="17" name="Oval 16"/>
          <p:cNvSpPr/>
          <p:nvPr userDrawn="1"/>
        </p:nvSpPr>
        <p:spPr>
          <a:xfrm>
            <a:off x="701675" y="3537975"/>
            <a:ext cx="215103" cy="215103"/>
          </a:xfrm>
          <a:prstGeom prst="ellipse">
            <a:avLst/>
          </a:prstGeom>
          <a:noFill/>
          <a:ln w="952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dirty="0">
                <a:solidFill>
                  <a:srgbClr val="EC6B10"/>
                </a:solidFill>
                <a:latin typeface="Deutsche Bank Display" charset="0"/>
                <a:ea typeface="Deutsche Bank Display" charset="0"/>
                <a:cs typeface="Deutsche Bank Display" charset="0"/>
              </a:rPr>
              <a:t>3</a:t>
            </a:r>
            <a:endParaRPr lang="en-US" sz="1800" dirty="0">
              <a:solidFill>
                <a:srgbClr val="EC6B10"/>
              </a:solidFill>
              <a:latin typeface="Deutsche Bank Display" charset="0"/>
              <a:ea typeface="Deutsche Bank Display" charset="0"/>
              <a:cs typeface="Deutsche Bank Display" charset="0"/>
            </a:endParaRPr>
          </a:p>
        </p:txBody>
      </p:sp>
      <p:sp>
        <p:nvSpPr>
          <p:cNvPr id="18" name="Oval 17"/>
          <p:cNvSpPr/>
          <p:nvPr userDrawn="1"/>
        </p:nvSpPr>
        <p:spPr>
          <a:xfrm>
            <a:off x="701675" y="4250730"/>
            <a:ext cx="215103" cy="215103"/>
          </a:xfrm>
          <a:prstGeom prst="ellipse">
            <a:avLst/>
          </a:prstGeom>
          <a:noFill/>
          <a:ln w="952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dirty="0">
                <a:solidFill>
                  <a:srgbClr val="EC6B10"/>
                </a:solidFill>
                <a:latin typeface="Deutsche Bank Display" charset="0"/>
                <a:ea typeface="Deutsche Bank Display" charset="0"/>
                <a:cs typeface="Deutsche Bank Display" charset="0"/>
              </a:rPr>
              <a:t>4</a:t>
            </a:r>
            <a:endParaRPr lang="en-US" sz="1800" dirty="0">
              <a:solidFill>
                <a:srgbClr val="EC6B10"/>
              </a:solidFill>
              <a:latin typeface="Deutsche Bank Display" charset="0"/>
              <a:ea typeface="Deutsche Bank Display" charset="0"/>
              <a:cs typeface="Deutsche Bank Display" charset="0"/>
            </a:endParaRPr>
          </a:p>
        </p:txBody>
      </p:sp>
      <p:sp>
        <p:nvSpPr>
          <p:cNvPr id="22" name="Oval 21"/>
          <p:cNvSpPr/>
          <p:nvPr userDrawn="1"/>
        </p:nvSpPr>
        <p:spPr>
          <a:xfrm>
            <a:off x="701675" y="4974414"/>
            <a:ext cx="215103" cy="215103"/>
          </a:xfrm>
          <a:prstGeom prst="ellipse">
            <a:avLst/>
          </a:prstGeom>
          <a:noFill/>
          <a:ln w="952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dirty="0">
                <a:solidFill>
                  <a:srgbClr val="EC6B10"/>
                </a:solidFill>
                <a:latin typeface="Deutsche Bank Display" charset="0"/>
                <a:ea typeface="Deutsche Bank Display" charset="0"/>
                <a:cs typeface="Deutsche Bank Display" charset="0"/>
              </a:rPr>
              <a:t>5</a:t>
            </a:r>
            <a:endParaRPr lang="en-US" sz="1800" dirty="0">
              <a:solidFill>
                <a:srgbClr val="EC6B10"/>
              </a:solidFill>
              <a:latin typeface="Deutsche Bank Display" charset="0"/>
              <a:ea typeface="Deutsche Bank Display" charset="0"/>
              <a:cs typeface="Deutsche Bank Display" charset="0"/>
            </a:endParaRPr>
          </a:p>
        </p:txBody>
      </p:sp>
      <p:sp>
        <p:nvSpPr>
          <p:cNvPr id="21" name="Text Placeholder 7"/>
          <p:cNvSpPr>
            <a:spLocks noGrp="1"/>
          </p:cNvSpPr>
          <p:nvPr>
            <p:ph type="body" sz="quarter" idx="85" hasCustomPrompt="1"/>
          </p:nvPr>
        </p:nvSpPr>
        <p:spPr>
          <a:xfrm>
            <a:off x="6065839" y="2098521"/>
            <a:ext cx="3960811" cy="339481"/>
          </a:xfrm>
          <a:prstGeom prst="rect">
            <a:avLst/>
          </a:prstGeom>
        </p:spPr>
        <p:txBody>
          <a:bodyPr lIns="0" tIns="0" rIns="0" bIns="0"/>
          <a:lstStyle>
            <a:lvl1pPr marL="0" indent="0">
              <a:lnSpc>
                <a:spcPts val="1400"/>
              </a:lnSpc>
              <a:spcBef>
                <a:spcPts val="0"/>
              </a:spcBef>
              <a:buNone/>
              <a:defRPr sz="1200" baseline="0">
                <a:solidFill>
                  <a:schemeClr val="tx2"/>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12pt</a:t>
            </a:r>
          </a:p>
        </p:txBody>
      </p:sp>
      <p:sp>
        <p:nvSpPr>
          <p:cNvPr id="25" name="Text Placeholder 7"/>
          <p:cNvSpPr>
            <a:spLocks noGrp="1"/>
          </p:cNvSpPr>
          <p:nvPr>
            <p:ph type="body" sz="quarter" idx="86" hasCustomPrompt="1"/>
          </p:nvPr>
        </p:nvSpPr>
        <p:spPr>
          <a:xfrm>
            <a:off x="6065839" y="2798145"/>
            <a:ext cx="3960811" cy="339481"/>
          </a:xfrm>
          <a:prstGeom prst="rect">
            <a:avLst/>
          </a:prstGeom>
        </p:spPr>
        <p:txBody>
          <a:bodyPr lIns="0" tIns="0" rIns="0" bIns="0"/>
          <a:lstStyle>
            <a:lvl1pPr marL="0" indent="0">
              <a:lnSpc>
                <a:spcPts val="1400"/>
              </a:lnSpc>
              <a:spcBef>
                <a:spcPts val="0"/>
              </a:spcBef>
              <a:buNone/>
              <a:defRPr sz="1200" baseline="0">
                <a:solidFill>
                  <a:schemeClr val="tx2"/>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12pt</a:t>
            </a:r>
          </a:p>
        </p:txBody>
      </p:sp>
      <p:sp>
        <p:nvSpPr>
          <p:cNvPr id="27" name="Text Placeholder 7"/>
          <p:cNvSpPr>
            <a:spLocks noGrp="1"/>
          </p:cNvSpPr>
          <p:nvPr>
            <p:ph type="body" sz="quarter" idx="87" hasCustomPrompt="1"/>
          </p:nvPr>
        </p:nvSpPr>
        <p:spPr>
          <a:xfrm>
            <a:off x="6065839" y="3537975"/>
            <a:ext cx="3960811" cy="339481"/>
          </a:xfrm>
          <a:prstGeom prst="rect">
            <a:avLst/>
          </a:prstGeom>
        </p:spPr>
        <p:txBody>
          <a:bodyPr lIns="0" tIns="0" rIns="0" bIns="0"/>
          <a:lstStyle>
            <a:lvl1pPr marL="0" indent="0">
              <a:lnSpc>
                <a:spcPts val="1400"/>
              </a:lnSpc>
              <a:spcBef>
                <a:spcPts val="0"/>
              </a:spcBef>
              <a:buNone/>
              <a:defRPr sz="1200" baseline="0">
                <a:solidFill>
                  <a:schemeClr val="tx2"/>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12pt</a:t>
            </a:r>
          </a:p>
        </p:txBody>
      </p:sp>
      <p:sp>
        <p:nvSpPr>
          <p:cNvPr id="29" name="Text Placeholder 7"/>
          <p:cNvSpPr>
            <a:spLocks noGrp="1"/>
          </p:cNvSpPr>
          <p:nvPr>
            <p:ph type="body" sz="quarter" idx="88" hasCustomPrompt="1"/>
          </p:nvPr>
        </p:nvSpPr>
        <p:spPr>
          <a:xfrm>
            <a:off x="6065839" y="4250730"/>
            <a:ext cx="3960811" cy="339481"/>
          </a:xfrm>
          <a:prstGeom prst="rect">
            <a:avLst/>
          </a:prstGeom>
        </p:spPr>
        <p:txBody>
          <a:bodyPr lIns="0" tIns="0" rIns="0" bIns="0"/>
          <a:lstStyle>
            <a:lvl1pPr marL="0" indent="0">
              <a:lnSpc>
                <a:spcPts val="1400"/>
              </a:lnSpc>
              <a:spcBef>
                <a:spcPts val="0"/>
              </a:spcBef>
              <a:buNone/>
              <a:defRPr sz="1200" baseline="0">
                <a:solidFill>
                  <a:schemeClr val="tx2"/>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12pt</a:t>
            </a:r>
          </a:p>
        </p:txBody>
      </p:sp>
      <p:sp>
        <p:nvSpPr>
          <p:cNvPr id="30" name="Text Placeholder 7"/>
          <p:cNvSpPr>
            <a:spLocks noGrp="1"/>
          </p:cNvSpPr>
          <p:nvPr>
            <p:ph type="body" sz="quarter" idx="89" hasCustomPrompt="1"/>
          </p:nvPr>
        </p:nvSpPr>
        <p:spPr>
          <a:xfrm>
            <a:off x="6065839" y="4975937"/>
            <a:ext cx="3960811" cy="339481"/>
          </a:xfrm>
          <a:prstGeom prst="rect">
            <a:avLst/>
          </a:prstGeom>
        </p:spPr>
        <p:txBody>
          <a:bodyPr lIns="0" tIns="0" rIns="0" bIns="0"/>
          <a:lstStyle>
            <a:lvl1pPr marL="0" indent="0">
              <a:lnSpc>
                <a:spcPts val="1400"/>
              </a:lnSpc>
              <a:spcBef>
                <a:spcPts val="0"/>
              </a:spcBef>
              <a:buNone/>
              <a:defRPr sz="1200" baseline="0">
                <a:solidFill>
                  <a:schemeClr val="tx2"/>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12pt</a:t>
            </a:r>
          </a:p>
        </p:txBody>
      </p:sp>
      <p:sp>
        <p:nvSpPr>
          <p:cNvPr id="31" name="Oval 30"/>
          <p:cNvSpPr/>
          <p:nvPr userDrawn="1"/>
        </p:nvSpPr>
        <p:spPr>
          <a:xfrm>
            <a:off x="5454650" y="2098521"/>
            <a:ext cx="215103" cy="215103"/>
          </a:xfrm>
          <a:prstGeom prst="ellipse">
            <a:avLst/>
          </a:prstGeom>
          <a:noFill/>
          <a:ln w="952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dirty="0">
                <a:solidFill>
                  <a:srgbClr val="EC6B10"/>
                </a:solidFill>
                <a:latin typeface="Deutsche Bank Display" charset="0"/>
                <a:ea typeface="Deutsche Bank Display" charset="0"/>
                <a:cs typeface="Deutsche Bank Display" charset="0"/>
              </a:rPr>
              <a:t>6</a:t>
            </a:r>
            <a:endParaRPr lang="en-US" sz="1800" dirty="0">
              <a:solidFill>
                <a:srgbClr val="EC6B10"/>
              </a:solidFill>
              <a:latin typeface="Deutsche Bank Display" charset="0"/>
              <a:ea typeface="Deutsche Bank Display" charset="0"/>
              <a:cs typeface="Deutsche Bank Display" charset="0"/>
            </a:endParaRPr>
          </a:p>
        </p:txBody>
      </p:sp>
      <p:sp>
        <p:nvSpPr>
          <p:cNvPr id="32" name="Oval 31"/>
          <p:cNvSpPr/>
          <p:nvPr userDrawn="1"/>
        </p:nvSpPr>
        <p:spPr>
          <a:xfrm>
            <a:off x="5454650" y="2798145"/>
            <a:ext cx="215103" cy="215103"/>
          </a:xfrm>
          <a:prstGeom prst="ellipse">
            <a:avLst/>
          </a:prstGeom>
          <a:noFill/>
          <a:ln w="952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dirty="0">
                <a:solidFill>
                  <a:srgbClr val="EC6B10"/>
                </a:solidFill>
                <a:latin typeface="Deutsche Bank Display" charset="0"/>
                <a:ea typeface="Deutsche Bank Display" charset="0"/>
                <a:cs typeface="Deutsche Bank Display" charset="0"/>
              </a:rPr>
              <a:t>7</a:t>
            </a:r>
            <a:endParaRPr lang="en-US" sz="1800" dirty="0">
              <a:solidFill>
                <a:srgbClr val="EC6B10"/>
              </a:solidFill>
              <a:latin typeface="Deutsche Bank Display" charset="0"/>
              <a:ea typeface="Deutsche Bank Display" charset="0"/>
              <a:cs typeface="Deutsche Bank Display" charset="0"/>
            </a:endParaRPr>
          </a:p>
        </p:txBody>
      </p:sp>
      <p:sp>
        <p:nvSpPr>
          <p:cNvPr id="33" name="Oval 32"/>
          <p:cNvSpPr/>
          <p:nvPr userDrawn="1"/>
        </p:nvSpPr>
        <p:spPr>
          <a:xfrm>
            <a:off x="5454650" y="3537975"/>
            <a:ext cx="215103" cy="215103"/>
          </a:xfrm>
          <a:prstGeom prst="ellipse">
            <a:avLst/>
          </a:prstGeom>
          <a:noFill/>
          <a:ln w="952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dirty="0">
                <a:solidFill>
                  <a:srgbClr val="EC6B10"/>
                </a:solidFill>
                <a:latin typeface="Deutsche Bank Display" charset="0"/>
                <a:ea typeface="Deutsche Bank Display" charset="0"/>
                <a:cs typeface="Deutsche Bank Display" charset="0"/>
              </a:rPr>
              <a:t>8</a:t>
            </a:r>
            <a:endParaRPr lang="en-US" sz="1800" dirty="0">
              <a:solidFill>
                <a:srgbClr val="EC6B10"/>
              </a:solidFill>
              <a:latin typeface="Deutsche Bank Display" charset="0"/>
              <a:ea typeface="Deutsche Bank Display" charset="0"/>
              <a:cs typeface="Deutsche Bank Display" charset="0"/>
            </a:endParaRPr>
          </a:p>
        </p:txBody>
      </p:sp>
      <p:sp>
        <p:nvSpPr>
          <p:cNvPr id="34" name="Oval 33"/>
          <p:cNvSpPr/>
          <p:nvPr userDrawn="1"/>
        </p:nvSpPr>
        <p:spPr>
          <a:xfrm>
            <a:off x="5454650" y="4250730"/>
            <a:ext cx="215103" cy="215103"/>
          </a:xfrm>
          <a:prstGeom prst="ellipse">
            <a:avLst/>
          </a:prstGeom>
          <a:noFill/>
          <a:ln w="952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dirty="0">
                <a:solidFill>
                  <a:srgbClr val="EC6B10"/>
                </a:solidFill>
                <a:latin typeface="Deutsche Bank Display" charset="0"/>
                <a:ea typeface="Deutsche Bank Display" charset="0"/>
                <a:cs typeface="Deutsche Bank Display" charset="0"/>
              </a:rPr>
              <a:t>9</a:t>
            </a:r>
            <a:endParaRPr lang="en-US" sz="1800" dirty="0">
              <a:solidFill>
                <a:srgbClr val="EC6B10"/>
              </a:solidFill>
              <a:latin typeface="Deutsche Bank Display" charset="0"/>
              <a:ea typeface="Deutsche Bank Display" charset="0"/>
              <a:cs typeface="Deutsche Bank Display" charset="0"/>
            </a:endParaRPr>
          </a:p>
        </p:txBody>
      </p:sp>
      <p:sp>
        <p:nvSpPr>
          <p:cNvPr id="39" name="TextBox 38"/>
          <p:cNvSpPr txBox="1"/>
          <p:nvPr userDrawn="1"/>
        </p:nvSpPr>
        <p:spPr>
          <a:xfrm>
            <a:off x="5389507" y="4945627"/>
            <a:ext cx="367408" cy="276999"/>
          </a:xfrm>
          <a:prstGeom prst="rect">
            <a:avLst/>
          </a:prstGeom>
          <a:noFill/>
          <a:ln>
            <a:noFill/>
          </a:ln>
        </p:spPr>
        <p:txBody>
          <a:bodyPr wrap="none" rtlCol="0">
            <a:spAutoFit/>
          </a:bodyPr>
          <a:lstStyle/>
          <a:p>
            <a:pPr>
              <a:defRPr/>
            </a:pPr>
            <a:r>
              <a:rPr lang="en-US" sz="1200" dirty="0">
                <a:solidFill>
                  <a:srgbClr val="EC6B10"/>
                </a:solidFill>
                <a:latin typeface="Deutsche Bank Display" charset="0"/>
                <a:ea typeface="Deutsche Bank Display" charset="0"/>
                <a:cs typeface="Deutsche Bank Display" charset="0"/>
              </a:rPr>
              <a:t>10</a:t>
            </a:r>
          </a:p>
        </p:txBody>
      </p:sp>
      <p:sp>
        <p:nvSpPr>
          <p:cNvPr id="40" name="Oval 39"/>
          <p:cNvSpPr/>
          <p:nvPr userDrawn="1"/>
        </p:nvSpPr>
        <p:spPr>
          <a:xfrm>
            <a:off x="5456903" y="4975123"/>
            <a:ext cx="216000" cy="216000"/>
          </a:xfrm>
          <a:prstGeom prst="ellipse">
            <a:avLst/>
          </a:prstGeom>
          <a:noFill/>
          <a:ln w="952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dirty="0">
              <a:solidFill>
                <a:srgbClr val="EC6B10"/>
              </a:solidFill>
              <a:latin typeface="Deutsche Bank Display" charset="0"/>
              <a:ea typeface="Deutsche Bank Display" charset="0"/>
              <a:cs typeface="Deutsche Bank Display" charset="0"/>
            </a:endParaRPr>
          </a:p>
        </p:txBody>
      </p:sp>
      <p:sp>
        <p:nvSpPr>
          <p:cNvPr id="36" name="Text Placeholder 6"/>
          <p:cNvSpPr>
            <a:spLocks noGrp="1"/>
          </p:cNvSpPr>
          <p:nvPr userDrawn="1">
            <p:ph type="body" sz="quarter" idx="72" hasCustomPrompt="1"/>
          </p:nvPr>
        </p:nvSpPr>
        <p:spPr>
          <a:xfrm>
            <a:off x="702650" y="6764338"/>
            <a:ext cx="9324000" cy="268287"/>
          </a:xfrm>
          <a:prstGeom prst="rect">
            <a:avLst/>
          </a:prstGeom>
        </p:spPr>
        <p:txBody>
          <a:bodyPr lIns="0" tIns="0" rIns="0" bIns="0" anchor="b"/>
          <a:lstStyle>
            <a:lvl1pPr marL="0" indent="0">
              <a:lnSpc>
                <a:spcPts val="800"/>
              </a:lnSpc>
              <a:spcBef>
                <a:spcPts val="0"/>
              </a:spcBef>
              <a:buNone/>
              <a:defRPr sz="800">
                <a:solidFill>
                  <a:schemeClr val="tx2"/>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8pt</a:t>
            </a:r>
          </a:p>
        </p:txBody>
      </p:sp>
    </p:spTree>
    <p:extLst>
      <p:ext uri="{BB962C8B-B14F-4D97-AF65-F5344CB8AC3E}">
        <p14:creationId xmlns:p14="http://schemas.microsoft.com/office/powerpoint/2010/main" val="1803454188"/>
      </p:ext>
    </p:extLst>
  </p:cSld>
  <p:clrMapOvr>
    <a:masterClrMapping/>
  </p:clrMapOvr>
</p:sldLayout>
</file>

<file path=ppt/slideLayouts/slideLayout204.xml><?xml version="1.0" encoding="utf-8"?>
<p:sldLayout xmlns:a="http://schemas.openxmlformats.org/drawingml/2006/main" xmlns:r="http://schemas.openxmlformats.org/officeDocument/2006/relationships" xmlns:p="http://schemas.openxmlformats.org/presentationml/2006/main" preserve="1" userDrawn="1">
  <p:cSld name="2 Column Width Text/1 Column Images">
    <p:spTree>
      <p:nvGrpSpPr>
        <p:cNvPr id="1" name=""/>
        <p:cNvGrpSpPr/>
        <p:nvPr/>
      </p:nvGrpSpPr>
      <p:grpSpPr>
        <a:xfrm>
          <a:off x="0" y="0"/>
          <a:ext cx="0" cy="0"/>
          <a:chOff x="0" y="0"/>
          <a:chExt cx="0" cy="0"/>
        </a:xfrm>
      </p:grpSpPr>
      <p:sp>
        <p:nvSpPr>
          <p:cNvPr id="3" name="Text Placeholder 2"/>
          <p:cNvSpPr>
            <a:spLocks noGrp="1"/>
          </p:cNvSpPr>
          <p:nvPr>
            <p:ph type="body" sz="quarter" idx="62" hasCustomPrompt="1"/>
          </p:nvPr>
        </p:nvSpPr>
        <p:spPr>
          <a:xfrm>
            <a:off x="701675" y="441325"/>
            <a:ext cx="3060700" cy="173038"/>
          </a:xfrm>
          <a:prstGeom prst="rect">
            <a:avLst/>
          </a:prstGeom>
        </p:spPr>
        <p:txBody>
          <a:bodyPr lIns="0" tIns="0" rIns="0" bIns="0"/>
          <a:lstStyle>
            <a:lvl1pPr marL="0" indent="0">
              <a:buNone/>
              <a:defRPr sz="997" b="0" i="0" baseline="0">
                <a:solidFill>
                  <a:schemeClr val="accent2"/>
                </a:solidFill>
                <a:latin typeface="Deutsche Bank Text" charset="0"/>
                <a:ea typeface="Deutsche Bank Text" charset="0"/>
                <a:cs typeface="Deutsche Bank Text" charset="0"/>
              </a:defRPr>
            </a:lvl1pPr>
            <a:lvl2pPr marL="455783" indent="0">
              <a:buNone/>
              <a:defRPr/>
            </a:lvl2pPr>
            <a:lvl3pPr marL="911565" indent="0">
              <a:buNone/>
              <a:defRPr/>
            </a:lvl3pPr>
            <a:lvl4pPr marL="1367348" indent="0">
              <a:buNone/>
              <a:defRPr/>
            </a:lvl4pPr>
            <a:lvl5pPr marL="1823131" indent="0">
              <a:buNone/>
              <a:defRPr/>
            </a:lvl5pPr>
          </a:lstStyle>
          <a:p>
            <a:pPr lvl="0"/>
            <a:r>
              <a:rPr lang="en-US" dirty="0"/>
              <a:t>Deutsche Bank Text Orange 10pt</a:t>
            </a:r>
          </a:p>
        </p:txBody>
      </p:sp>
      <p:sp>
        <p:nvSpPr>
          <p:cNvPr id="4" name="Text Placeholder 5"/>
          <p:cNvSpPr>
            <a:spLocks noGrp="1"/>
          </p:cNvSpPr>
          <p:nvPr>
            <p:ph type="body" sz="quarter" idx="63" hasCustomPrompt="1"/>
          </p:nvPr>
        </p:nvSpPr>
        <p:spPr>
          <a:xfrm>
            <a:off x="701674" y="824430"/>
            <a:ext cx="8532813" cy="478908"/>
          </a:xfrm>
          <a:prstGeom prst="rect">
            <a:avLst/>
          </a:prstGeom>
        </p:spPr>
        <p:txBody>
          <a:bodyPr lIns="0" tIns="0" rIns="0" bIns="0"/>
          <a:lstStyle>
            <a:lvl1pPr marL="0" indent="0">
              <a:lnSpc>
                <a:spcPts val="4000"/>
              </a:lnSpc>
              <a:spcBef>
                <a:spcPts val="0"/>
              </a:spcBef>
              <a:buNone/>
              <a:defRPr sz="3600" baseline="0">
                <a:solidFill>
                  <a:schemeClr val="tx1"/>
                </a:solidFill>
                <a:latin typeface="Deutsche Bank Display" charset="0"/>
                <a:ea typeface="Deutsche Bank Display" charset="0"/>
                <a:cs typeface="Deutsche Bank Display" charset="0"/>
              </a:defRPr>
            </a:lvl1pPr>
            <a:lvl2pPr marL="455783" indent="0">
              <a:buNone/>
              <a:defRPr sz="3600">
                <a:latin typeface="Deutsche Bank Display Beta" charset="0"/>
                <a:ea typeface="Deutsche Bank Display Beta" charset="0"/>
                <a:cs typeface="Deutsche Bank Display Beta" charset="0"/>
              </a:defRPr>
            </a:lvl2pPr>
            <a:lvl3pPr marL="911566" indent="0">
              <a:buNone/>
              <a:defRPr sz="3600">
                <a:latin typeface="Deutsche Bank Display Beta" charset="0"/>
                <a:ea typeface="Deutsche Bank Display Beta" charset="0"/>
                <a:cs typeface="Deutsche Bank Display Beta" charset="0"/>
              </a:defRPr>
            </a:lvl3pPr>
            <a:lvl4pPr marL="1367348" indent="0">
              <a:buNone/>
              <a:defRPr sz="3600">
                <a:latin typeface="Deutsche Bank Display Beta" charset="0"/>
                <a:ea typeface="Deutsche Bank Display Beta" charset="0"/>
                <a:cs typeface="Deutsche Bank Display Beta" charset="0"/>
              </a:defRPr>
            </a:lvl4pPr>
            <a:lvl5pPr marL="1823131" indent="0">
              <a:buNone/>
              <a:defRPr sz="3600">
                <a:latin typeface="Deutsche Bank Display Beta" charset="0"/>
                <a:ea typeface="Deutsche Bank Display Beta" charset="0"/>
                <a:cs typeface="Deutsche Bank Display Beta" charset="0"/>
              </a:defRPr>
            </a:lvl5pPr>
          </a:lstStyle>
          <a:p>
            <a:pPr lvl="0"/>
            <a:r>
              <a:rPr lang="en-US" dirty="0"/>
              <a:t>Deutsche Bank Display Dark Blue 36pt</a:t>
            </a:r>
          </a:p>
        </p:txBody>
      </p:sp>
      <p:sp>
        <p:nvSpPr>
          <p:cNvPr id="9" name="Text Placeholder 8"/>
          <p:cNvSpPr>
            <a:spLocks noGrp="1"/>
          </p:cNvSpPr>
          <p:nvPr>
            <p:ph type="body" sz="quarter" idx="73" hasCustomPrompt="1"/>
          </p:nvPr>
        </p:nvSpPr>
        <p:spPr>
          <a:xfrm>
            <a:off x="701675" y="2087563"/>
            <a:ext cx="6300788" cy="4321175"/>
          </a:xfrm>
          <a:prstGeom prst="rect">
            <a:avLst/>
          </a:prstGeom>
        </p:spPr>
        <p:txBody>
          <a:bodyPr lIns="0" tIns="0" rIns="0" bIns="0"/>
          <a:lstStyle>
            <a:lvl1pPr marL="108000" indent="-108000">
              <a:lnSpc>
                <a:spcPts val="1400"/>
              </a:lnSpc>
              <a:spcBef>
                <a:spcPts val="1400"/>
              </a:spcBef>
              <a:defRPr sz="1200" baseline="0">
                <a:solidFill>
                  <a:schemeClr val="tx2"/>
                </a:solidFill>
                <a:latin typeface="Deutsche Bank Text" charset="0"/>
                <a:ea typeface="Deutsche Bank Text" charset="0"/>
                <a:cs typeface="Deutsche Bank Text" charset="0"/>
              </a:defRPr>
            </a:lvl1pPr>
            <a:lvl2pPr>
              <a:defRPr sz="1400">
                <a:solidFill>
                  <a:srgbClr val="535B61"/>
                </a:solidFill>
                <a:latin typeface="Deutsche Bank Text Beta" charset="0"/>
                <a:ea typeface="Deutsche Bank Text Beta" charset="0"/>
                <a:cs typeface="Deutsche Bank Text Beta" charset="0"/>
              </a:defRPr>
            </a:lvl2pPr>
            <a:lvl3pPr>
              <a:defRPr sz="1400">
                <a:solidFill>
                  <a:srgbClr val="535B61"/>
                </a:solidFill>
                <a:latin typeface="Deutsche Bank Text Beta" charset="0"/>
                <a:ea typeface="Deutsche Bank Text Beta" charset="0"/>
                <a:cs typeface="Deutsche Bank Text Beta" charset="0"/>
              </a:defRPr>
            </a:lvl3pPr>
            <a:lvl4pPr>
              <a:defRPr sz="1400">
                <a:solidFill>
                  <a:srgbClr val="535B61"/>
                </a:solidFill>
                <a:latin typeface="Deutsche Bank Text Beta" charset="0"/>
                <a:ea typeface="Deutsche Bank Text Beta" charset="0"/>
                <a:cs typeface="Deutsche Bank Text Beta" charset="0"/>
              </a:defRPr>
            </a:lvl4pPr>
            <a:lvl5pPr>
              <a:defRPr sz="1400">
                <a:solidFill>
                  <a:srgbClr val="535B61"/>
                </a:solidFill>
                <a:latin typeface="Deutsche Bank Text Beta" charset="0"/>
                <a:ea typeface="Deutsche Bank Text Beta" charset="0"/>
                <a:cs typeface="Deutsche Bank Text Beta" charset="0"/>
              </a:defRPr>
            </a:lvl5pPr>
          </a:lstStyle>
          <a:p>
            <a:pPr lvl="0"/>
            <a:r>
              <a:rPr lang="en-US" dirty="0"/>
              <a:t>Deutsche Bank Text Dark Grey 12pt</a:t>
            </a:r>
          </a:p>
        </p:txBody>
      </p:sp>
      <p:sp>
        <p:nvSpPr>
          <p:cNvPr id="7" name="Picture Placeholder 6"/>
          <p:cNvSpPr>
            <a:spLocks noGrp="1"/>
          </p:cNvSpPr>
          <p:nvPr>
            <p:ph type="pic" sz="quarter" idx="74" hasCustomPrompt="1"/>
          </p:nvPr>
        </p:nvSpPr>
        <p:spPr>
          <a:xfrm>
            <a:off x="7334250" y="2087563"/>
            <a:ext cx="2692400" cy="1825625"/>
          </a:xfrm>
          <a:prstGeom prst="rect">
            <a:avLst/>
          </a:prstGeom>
          <a:solidFill>
            <a:srgbClr val="E6EAE9"/>
          </a:solidFill>
        </p:spPr>
        <p:txBody>
          <a:bodyPr anchor="ctr"/>
          <a:lstStyle>
            <a:lvl1pPr marL="0" indent="0" algn="ctr">
              <a:buNone/>
              <a:defRPr sz="1200">
                <a:solidFill>
                  <a:schemeClr val="tx2"/>
                </a:solidFill>
                <a:latin typeface="Deutsche Bank Text" charset="0"/>
                <a:ea typeface="Deutsche Bank Text" charset="0"/>
                <a:cs typeface="Deutsche Bank Text" charset="0"/>
              </a:defRPr>
            </a:lvl1pPr>
          </a:lstStyle>
          <a:p>
            <a:r>
              <a:rPr lang="en-US" sz="1200" dirty="0">
                <a:latin typeface="Deutsche Bank Text Beta" charset="0"/>
                <a:ea typeface="Deutsche Bank Text Beta" charset="0"/>
                <a:cs typeface="Deutsche Bank Text Beta" charset="0"/>
              </a:rPr>
              <a:t>Click to add picture</a:t>
            </a:r>
            <a:endParaRPr lang="en-US" dirty="0"/>
          </a:p>
        </p:txBody>
      </p:sp>
      <p:sp>
        <p:nvSpPr>
          <p:cNvPr id="10" name="Picture Placeholder 6"/>
          <p:cNvSpPr>
            <a:spLocks noGrp="1"/>
          </p:cNvSpPr>
          <p:nvPr>
            <p:ph type="pic" sz="quarter" idx="75" hasCustomPrompt="1"/>
          </p:nvPr>
        </p:nvSpPr>
        <p:spPr>
          <a:xfrm>
            <a:off x="7334250" y="4245547"/>
            <a:ext cx="2692400" cy="1825625"/>
          </a:xfrm>
          <a:prstGeom prst="rect">
            <a:avLst/>
          </a:prstGeom>
          <a:solidFill>
            <a:srgbClr val="E6EAE9"/>
          </a:solidFill>
        </p:spPr>
        <p:txBody>
          <a:bodyPr anchor="ctr"/>
          <a:lstStyle>
            <a:lvl1pPr marL="0" indent="0" algn="ctr">
              <a:buNone/>
              <a:defRPr sz="1200">
                <a:solidFill>
                  <a:schemeClr val="tx2"/>
                </a:solidFill>
                <a:latin typeface="Deutsche Bank Text" charset="0"/>
                <a:ea typeface="Deutsche Bank Text" charset="0"/>
                <a:cs typeface="Deutsche Bank Text" charset="0"/>
              </a:defRPr>
            </a:lvl1pPr>
          </a:lstStyle>
          <a:p>
            <a:r>
              <a:rPr lang="en-US" sz="1200" dirty="0">
                <a:latin typeface="Deutsche Bank Text Beta" charset="0"/>
                <a:ea typeface="Deutsche Bank Text Beta" charset="0"/>
                <a:cs typeface="Deutsche Bank Text Beta" charset="0"/>
              </a:rPr>
              <a:t>Click to add picture</a:t>
            </a:r>
            <a:endParaRPr lang="en-US" dirty="0"/>
          </a:p>
        </p:txBody>
      </p:sp>
      <p:sp>
        <p:nvSpPr>
          <p:cNvPr id="11" name="Text Placeholder 6"/>
          <p:cNvSpPr>
            <a:spLocks noGrp="1"/>
          </p:cNvSpPr>
          <p:nvPr>
            <p:ph type="body" sz="quarter" idx="72" hasCustomPrompt="1"/>
          </p:nvPr>
        </p:nvSpPr>
        <p:spPr>
          <a:xfrm>
            <a:off x="702650" y="6764338"/>
            <a:ext cx="9324000" cy="268287"/>
          </a:xfrm>
          <a:prstGeom prst="rect">
            <a:avLst/>
          </a:prstGeom>
        </p:spPr>
        <p:txBody>
          <a:bodyPr lIns="0" tIns="0" rIns="0" bIns="0" anchor="b"/>
          <a:lstStyle>
            <a:lvl1pPr marL="0" indent="0">
              <a:lnSpc>
                <a:spcPts val="800"/>
              </a:lnSpc>
              <a:spcBef>
                <a:spcPts val="0"/>
              </a:spcBef>
              <a:buNone/>
              <a:defRPr sz="800">
                <a:solidFill>
                  <a:schemeClr val="tx2"/>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8pt</a:t>
            </a:r>
          </a:p>
        </p:txBody>
      </p:sp>
    </p:spTree>
    <p:extLst>
      <p:ext uri="{BB962C8B-B14F-4D97-AF65-F5344CB8AC3E}">
        <p14:creationId xmlns:p14="http://schemas.microsoft.com/office/powerpoint/2010/main" val="1520771682"/>
      </p:ext>
    </p:extLst>
  </p:cSld>
  <p:clrMapOvr>
    <a:masterClrMapping/>
  </p:clrMapOvr>
</p:sldLayout>
</file>

<file path=ppt/slideLayouts/slideLayout205.xml><?xml version="1.0" encoding="utf-8"?>
<p:sldLayout xmlns:a="http://schemas.openxmlformats.org/drawingml/2006/main" xmlns:r="http://schemas.openxmlformats.org/officeDocument/2006/relationships" xmlns:p="http://schemas.openxmlformats.org/presentationml/2006/main" preserve="1" userDrawn="1">
  <p:cSld name="3 Columns with Numbers">
    <p:spTree>
      <p:nvGrpSpPr>
        <p:cNvPr id="1" name=""/>
        <p:cNvGrpSpPr/>
        <p:nvPr/>
      </p:nvGrpSpPr>
      <p:grpSpPr>
        <a:xfrm>
          <a:off x="0" y="0"/>
          <a:ext cx="0" cy="0"/>
          <a:chOff x="0" y="0"/>
          <a:chExt cx="0" cy="0"/>
        </a:xfrm>
      </p:grpSpPr>
      <p:sp>
        <p:nvSpPr>
          <p:cNvPr id="4" name="Text Placeholder 2"/>
          <p:cNvSpPr>
            <a:spLocks noGrp="1"/>
          </p:cNvSpPr>
          <p:nvPr>
            <p:ph type="body" sz="quarter" idx="62" hasCustomPrompt="1"/>
          </p:nvPr>
        </p:nvSpPr>
        <p:spPr>
          <a:xfrm>
            <a:off x="701675" y="441325"/>
            <a:ext cx="2728091" cy="155645"/>
          </a:xfrm>
          <a:prstGeom prst="rect">
            <a:avLst/>
          </a:prstGeom>
        </p:spPr>
        <p:txBody>
          <a:bodyPr lIns="0" tIns="0" rIns="0" bIns="0"/>
          <a:lstStyle>
            <a:lvl1pPr marL="0" indent="0">
              <a:buNone/>
              <a:defRPr sz="997" b="0" i="0" baseline="0">
                <a:solidFill>
                  <a:schemeClr val="accent2"/>
                </a:solidFill>
                <a:latin typeface="Deutsche Bank Text" charset="0"/>
                <a:ea typeface="Deutsche Bank Text" charset="0"/>
                <a:cs typeface="Deutsche Bank Text" charset="0"/>
              </a:defRPr>
            </a:lvl1pPr>
            <a:lvl2pPr marL="455783" indent="0">
              <a:buNone/>
              <a:defRPr/>
            </a:lvl2pPr>
            <a:lvl3pPr marL="911565" indent="0">
              <a:buNone/>
              <a:defRPr/>
            </a:lvl3pPr>
            <a:lvl4pPr marL="1367348" indent="0">
              <a:buNone/>
              <a:defRPr/>
            </a:lvl4pPr>
            <a:lvl5pPr marL="1823131" indent="0">
              <a:buNone/>
              <a:defRPr/>
            </a:lvl5pPr>
          </a:lstStyle>
          <a:p>
            <a:pPr lvl="0"/>
            <a:r>
              <a:rPr lang="en-US" dirty="0"/>
              <a:t>Deutsche Bank Text Orange 10pt</a:t>
            </a:r>
          </a:p>
        </p:txBody>
      </p:sp>
      <p:sp>
        <p:nvSpPr>
          <p:cNvPr id="5" name="Text Placeholder 5"/>
          <p:cNvSpPr>
            <a:spLocks noGrp="1"/>
          </p:cNvSpPr>
          <p:nvPr>
            <p:ph type="body" sz="quarter" idx="63" hasCustomPrompt="1"/>
          </p:nvPr>
        </p:nvSpPr>
        <p:spPr>
          <a:xfrm>
            <a:off x="701674" y="824430"/>
            <a:ext cx="8532813" cy="478908"/>
          </a:xfrm>
          <a:prstGeom prst="rect">
            <a:avLst/>
          </a:prstGeom>
        </p:spPr>
        <p:txBody>
          <a:bodyPr lIns="0" tIns="0" rIns="0" bIns="0"/>
          <a:lstStyle>
            <a:lvl1pPr marL="0" indent="0">
              <a:lnSpc>
                <a:spcPts val="4000"/>
              </a:lnSpc>
              <a:spcBef>
                <a:spcPts val="0"/>
              </a:spcBef>
              <a:buNone/>
              <a:defRPr sz="3600" baseline="0">
                <a:solidFill>
                  <a:schemeClr val="tx1"/>
                </a:solidFill>
                <a:latin typeface="Deutsche Bank Display" charset="0"/>
                <a:ea typeface="Deutsche Bank Display" charset="0"/>
                <a:cs typeface="Deutsche Bank Display" charset="0"/>
              </a:defRPr>
            </a:lvl1pPr>
            <a:lvl2pPr marL="455783" indent="0">
              <a:buNone/>
              <a:defRPr sz="3600">
                <a:latin typeface="Deutsche Bank Display Beta" charset="0"/>
                <a:ea typeface="Deutsche Bank Display Beta" charset="0"/>
                <a:cs typeface="Deutsche Bank Display Beta" charset="0"/>
              </a:defRPr>
            </a:lvl2pPr>
            <a:lvl3pPr marL="911566" indent="0">
              <a:buNone/>
              <a:defRPr sz="3600">
                <a:latin typeface="Deutsche Bank Display Beta" charset="0"/>
                <a:ea typeface="Deutsche Bank Display Beta" charset="0"/>
                <a:cs typeface="Deutsche Bank Display Beta" charset="0"/>
              </a:defRPr>
            </a:lvl3pPr>
            <a:lvl4pPr marL="1367348" indent="0">
              <a:buNone/>
              <a:defRPr sz="3600">
                <a:latin typeface="Deutsche Bank Display Beta" charset="0"/>
                <a:ea typeface="Deutsche Bank Display Beta" charset="0"/>
                <a:cs typeface="Deutsche Bank Display Beta" charset="0"/>
              </a:defRPr>
            </a:lvl4pPr>
            <a:lvl5pPr marL="1823131" indent="0">
              <a:buNone/>
              <a:defRPr sz="3600">
                <a:latin typeface="Deutsche Bank Display Beta" charset="0"/>
                <a:ea typeface="Deutsche Bank Display Beta" charset="0"/>
                <a:cs typeface="Deutsche Bank Display Beta" charset="0"/>
              </a:defRPr>
            </a:lvl5pPr>
          </a:lstStyle>
          <a:p>
            <a:pPr lvl="0"/>
            <a:r>
              <a:rPr lang="en-US" dirty="0"/>
              <a:t>Deutsche Bank Display Dark Blue 36pt</a:t>
            </a:r>
          </a:p>
        </p:txBody>
      </p:sp>
      <p:sp>
        <p:nvSpPr>
          <p:cNvPr id="8" name="Text Placeholder 7"/>
          <p:cNvSpPr>
            <a:spLocks noGrp="1"/>
          </p:cNvSpPr>
          <p:nvPr>
            <p:ph type="body" sz="quarter" idx="73" hasCustomPrompt="1"/>
          </p:nvPr>
        </p:nvSpPr>
        <p:spPr>
          <a:xfrm>
            <a:off x="1051168" y="2084959"/>
            <a:ext cx="2496895" cy="268097"/>
          </a:xfrm>
          <a:prstGeom prst="rect">
            <a:avLst/>
          </a:prstGeom>
        </p:spPr>
        <p:txBody>
          <a:bodyPr lIns="0" tIns="0" rIns="0" bIns="0"/>
          <a:lstStyle>
            <a:lvl1pPr marL="0" indent="0">
              <a:lnSpc>
                <a:spcPts val="1920"/>
              </a:lnSpc>
              <a:spcBef>
                <a:spcPts val="0"/>
              </a:spcBef>
              <a:buFont typeface="+mj-lt"/>
              <a:buNone/>
              <a:defRPr sz="1600" baseline="0">
                <a:solidFill>
                  <a:schemeClr val="tx1"/>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Blue 16pt</a:t>
            </a:r>
          </a:p>
        </p:txBody>
      </p:sp>
      <p:sp>
        <p:nvSpPr>
          <p:cNvPr id="9" name="Text Placeholder 7"/>
          <p:cNvSpPr>
            <a:spLocks noGrp="1"/>
          </p:cNvSpPr>
          <p:nvPr>
            <p:ph type="body" sz="quarter" idx="74" hasCustomPrompt="1"/>
          </p:nvPr>
        </p:nvSpPr>
        <p:spPr>
          <a:xfrm>
            <a:off x="701676" y="2609524"/>
            <a:ext cx="2846388" cy="3799213"/>
          </a:xfrm>
          <a:prstGeom prst="rect">
            <a:avLst/>
          </a:prstGeom>
        </p:spPr>
        <p:txBody>
          <a:bodyPr lIns="0" tIns="0" rIns="0" bIns="0"/>
          <a:lstStyle>
            <a:lvl1pPr marL="0" indent="0">
              <a:lnSpc>
                <a:spcPts val="1400"/>
              </a:lnSpc>
              <a:spcBef>
                <a:spcPts val="1400"/>
              </a:spcBef>
              <a:buNone/>
              <a:defRPr sz="1200" baseline="0">
                <a:solidFill>
                  <a:schemeClr val="tx2"/>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12pt</a:t>
            </a:r>
          </a:p>
        </p:txBody>
      </p:sp>
      <p:sp>
        <p:nvSpPr>
          <p:cNvPr id="23" name="Text Placeholder 7"/>
          <p:cNvSpPr>
            <a:spLocks noGrp="1"/>
          </p:cNvSpPr>
          <p:nvPr>
            <p:ph type="body" sz="quarter" idx="85" hasCustomPrompt="1"/>
          </p:nvPr>
        </p:nvSpPr>
        <p:spPr>
          <a:xfrm>
            <a:off x="3935622" y="2609524"/>
            <a:ext cx="2828063" cy="3799213"/>
          </a:xfrm>
          <a:prstGeom prst="rect">
            <a:avLst/>
          </a:prstGeom>
        </p:spPr>
        <p:txBody>
          <a:bodyPr lIns="0" tIns="0" rIns="0" bIns="0"/>
          <a:lstStyle>
            <a:lvl1pPr marL="0" indent="0">
              <a:lnSpc>
                <a:spcPts val="1400"/>
              </a:lnSpc>
              <a:spcBef>
                <a:spcPts val="1400"/>
              </a:spcBef>
              <a:buNone/>
              <a:defRPr sz="1200" baseline="0">
                <a:solidFill>
                  <a:schemeClr val="tx2"/>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12pt</a:t>
            </a:r>
          </a:p>
        </p:txBody>
      </p:sp>
      <p:sp>
        <p:nvSpPr>
          <p:cNvPr id="31" name="Text Placeholder 7"/>
          <p:cNvSpPr>
            <a:spLocks noGrp="1"/>
          </p:cNvSpPr>
          <p:nvPr>
            <p:ph type="body" sz="quarter" idx="93" hasCustomPrompt="1"/>
          </p:nvPr>
        </p:nvSpPr>
        <p:spPr>
          <a:xfrm>
            <a:off x="7147890" y="2609524"/>
            <a:ext cx="2878760" cy="3799213"/>
          </a:xfrm>
          <a:prstGeom prst="rect">
            <a:avLst/>
          </a:prstGeom>
        </p:spPr>
        <p:txBody>
          <a:bodyPr lIns="0" tIns="0" rIns="0" bIns="0"/>
          <a:lstStyle>
            <a:lvl1pPr marL="0" indent="0">
              <a:lnSpc>
                <a:spcPts val="1400"/>
              </a:lnSpc>
              <a:spcBef>
                <a:spcPts val="1400"/>
              </a:spcBef>
              <a:buNone/>
              <a:defRPr sz="1200" baseline="0">
                <a:solidFill>
                  <a:schemeClr val="tx2"/>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12pt</a:t>
            </a:r>
          </a:p>
        </p:txBody>
      </p:sp>
      <p:cxnSp>
        <p:nvCxnSpPr>
          <p:cNvPr id="36" name="Straight Connector 35"/>
          <p:cNvCxnSpPr/>
          <p:nvPr userDrawn="1"/>
        </p:nvCxnSpPr>
        <p:spPr>
          <a:xfrm>
            <a:off x="3761255" y="2096643"/>
            <a:ext cx="0" cy="4267580"/>
          </a:xfrm>
          <a:prstGeom prst="line">
            <a:avLst/>
          </a:prstGeom>
          <a:ln>
            <a:solidFill>
              <a:srgbClr val="A7A8AA"/>
            </a:solidFill>
          </a:ln>
        </p:spPr>
        <p:style>
          <a:lnRef idx="1">
            <a:schemeClr val="accent1"/>
          </a:lnRef>
          <a:fillRef idx="0">
            <a:schemeClr val="accent1"/>
          </a:fillRef>
          <a:effectRef idx="0">
            <a:schemeClr val="accent1"/>
          </a:effectRef>
          <a:fontRef idx="minor">
            <a:schemeClr val="tx1"/>
          </a:fontRef>
        </p:style>
      </p:cxnSp>
      <p:cxnSp>
        <p:nvCxnSpPr>
          <p:cNvPr id="37" name="Straight Connector 36"/>
          <p:cNvCxnSpPr/>
          <p:nvPr userDrawn="1"/>
        </p:nvCxnSpPr>
        <p:spPr>
          <a:xfrm>
            <a:off x="6929438" y="2096643"/>
            <a:ext cx="0" cy="4267580"/>
          </a:xfrm>
          <a:prstGeom prst="line">
            <a:avLst/>
          </a:prstGeom>
          <a:ln>
            <a:solidFill>
              <a:srgbClr val="A7A8AA"/>
            </a:solidFill>
          </a:ln>
        </p:spPr>
        <p:style>
          <a:lnRef idx="1">
            <a:schemeClr val="accent1"/>
          </a:lnRef>
          <a:fillRef idx="0">
            <a:schemeClr val="accent1"/>
          </a:fillRef>
          <a:effectRef idx="0">
            <a:schemeClr val="accent1"/>
          </a:effectRef>
          <a:fontRef idx="minor">
            <a:schemeClr val="tx1"/>
          </a:fontRef>
        </p:style>
      </p:cxnSp>
      <p:sp>
        <p:nvSpPr>
          <p:cNvPr id="13" name="Oval 12"/>
          <p:cNvSpPr/>
          <p:nvPr userDrawn="1"/>
        </p:nvSpPr>
        <p:spPr>
          <a:xfrm>
            <a:off x="701675" y="2098521"/>
            <a:ext cx="215103" cy="215103"/>
          </a:xfrm>
          <a:prstGeom prst="ellipse">
            <a:avLst/>
          </a:prstGeom>
          <a:noFill/>
          <a:ln w="952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dirty="0">
                <a:solidFill>
                  <a:srgbClr val="EC6B10"/>
                </a:solidFill>
                <a:latin typeface="Deutsche Bank Display" charset="0"/>
                <a:ea typeface="Deutsche Bank Display" charset="0"/>
                <a:cs typeface="Deutsche Bank Display" charset="0"/>
              </a:rPr>
              <a:t>1</a:t>
            </a:r>
            <a:endParaRPr lang="en-US" sz="1800" dirty="0">
              <a:solidFill>
                <a:srgbClr val="EC6B10"/>
              </a:solidFill>
              <a:latin typeface="Deutsche Bank Display" charset="0"/>
              <a:ea typeface="Deutsche Bank Display" charset="0"/>
              <a:cs typeface="Deutsche Bank Display" charset="0"/>
            </a:endParaRPr>
          </a:p>
        </p:txBody>
      </p:sp>
      <p:sp>
        <p:nvSpPr>
          <p:cNvPr id="14" name="Text Placeholder 7"/>
          <p:cNvSpPr>
            <a:spLocks noGrp="1"/>
          </p:cNvSpPr>
          <p:nvPr>
            <p:ph type="body" sz="quarter" idx="94" hasCustomPrompt="1"/>
          </p:nvPr>
        </p:nvSpPr>
        <p:spPr>
          <a:xfrm>
            <a:off x="4285116" y="2084959"/>
            <a:ext cx="2473306" cy="268097"/>
          </a:xfrm>
          <a:prstGeom prst="rect">
            <a:avLst/>
          </a:prstGeom>
        </p:spPr>
        <p:txBody>
          <a:bodyPr lIns="0" tIns="0" rIns="0" bIns="0"/>
          <a:lstStyle>
            <a:lvl1pPr marL="0" indent="0">
              <a:lnSpc>
                <a:spcPts val="1920"/>
              </a:lnSpc>
              <a:spcBef>
                <a:spcPts val="0"/>
              </a:spcBef>
              <a:buFont typeface="+mj-lt"/>
              <a:buNone/>
              <a:defRPr sz="1600" baseline="0">
                <a:solidFill>
                  <a:schemeClr val="tx1"/>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Blue 16pt</a:t>
            </a:r>
          </a:p>
        </p:txBody>
      </p:sp>
      <p:sp>
        <p:nvSpPr>
          <p:cNvPr id="15" name="Oval 14"/>
          <p:cNvSpPr/>
          <p:nvPr userDrawn="1"/>
        </p:nvSpPr>
        <p:spPr>
          <a:xfrm>
            <a:off x="3935622" y="2098521"/>
            <a:ext cx="215103" cy="215103"/>
          </a:xfrm>
          <a:prstGeom prst="ellipse">
            <a:avLst/>
          </a:prstGeom>
          <a:noFill/>
          <a:ln w="952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dirty="0">
                <a:solidFill>
                  <a:srgbClr val="EC6B10"/>
                </a:solidFill>
                <a:latin typeface="Deutsche Bank Display" charset="0"/>
                <a:ea typeface="Deutsche Bank Display" charset="0"/>
                <a:cs typeface="Deutsche Bank Display" charset="0"/>
              </a:rPr>
              <a:t>2</a:t>
            </a:r>
            <a:endParaRPr lang="en-US" sz="1800" dirty="0">
              <a:solidFill>
                <a:srgbClr val="EC6B10"/>
              </a:solidFill>
              <a:latin typeface="Deutsche Bank Display" charset="0"/>
              <a:ea typeface="Deutsche Bank Display" charset="0"/>
              <a:cs typeface="Deutsche Bank Display" charset="0"/>
            </a:endParaRPr>
          </a:p>
        </p:txBody>
      </p:sp>
      <p:sp>
        <p:nvSpPr>
          <p:cNvPr id="16" name="Text Placeholder 7"/>
          <p:cNvSpPr>
            <a:spLocks noGrp="1"/>
          </p:cNvSpPr>
          <p:nvPr>
            <p:ph type="body" sz="quarter" idx="95" hasCustomPrompt="1"/>
          </p:nvPr>
        </p:nvSpPr>
        <p:spPr>
          <a:xfrm>
            <a:off x="7497384" y="2084959"/>
            <a:ext cx="2529266" cy="268097"/>
          </a:xfrm>
          <a:prstGeom prst="rect">
            <a:avLst/>
          </a:prstGeom>
        </p:spPr>
        <p:txBody>
          <a:bodyPr lIns="0" tIns="0" rIns="0" bIns="0"/>
          <a:lstStyle>
            <a:lvl1pPr marL="0" indent="0">
              <a:lnSpc>
                <a:spcPts val="1920"/>
              </a:lnSpc>
              <a:spcBef>
                <a:spcPts val="0"/>
              </a:spcBef>
              <a:buFont typeface="+mj-lt"/>
              <a:buNone/>
              <a:defRPr sz="1600" baseline="0">
                <a:solidFill>
                  <a:schemeClr val="tx1"/>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Blue 16pt</a:t>
            </a:r>
          </a:p>
        </p:txBody>
      </p:sp>
      <p:sp>
        <p:nvSpPr>
          <p:cNvPr id="17" name="Oval 16"/>
          <p:cNvSpPr/>
          <p:nvPr userDrawn="1"/>
        </p:nvSpPr>
        <p:spPr>
          <a:xfrm>
            <a:off x="7147890" y="2098521"/>
            <a:ext cx="215103" cy="215103"/>
          </a:xfrm>
          <a:prstGeom prst="ellipse">
            <a:avLst/>
          </a:prstGeom>
          <a:noFill/>
          <a:ln w="952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dirty="0">
                <a:solidFill>
                  <a:srgbClr val="EC6B10"/>
                </a:solidFill>
                <a:latin typeface="Deutsche Bank Display" charset="0"/>
                <a:ea typeface="Deutsche Bank Display" charset="0"/>
                <a:cs typeface="Deutsche Bank Display" charset="0"/>
              </a:rPr>
              <a:t>3</a:t>
            </a:r>
            <a:endParaRPr lang="en-US" sz="1800" dirty="0">
              <a:solidFill>
                <a:srgbClr val="EC6B10"/>
              </a:solidFill>
              <a:latin typeface="Deutsche Bank Display" charset="0"/>
              <a:ea typeface="Deutsche Bank Display" charset="0"/>
              <a:cs typeface="Deutsche Bank Display" charset="0"/>
            </a:endParaRPr>
          </a:p>
        </p:txBody>
      </p:sp>
      <p:sp>
        <p:nvSpPr>
          <p:cNvPr id="19" name="Text Placeholder 6"/>
          <p:cNvSpPr>
            <a:spLocks noGrp="1"/>
          </p:cNvSpPr>
          <p:nvPr>
            <p:ph type="body" sz="quarter" idx="72" hasCustomPrompt="1"/>
          </p:nvPr>
        </p:nvSpPr>
        <p:spPr>
          <a:xfrm>
            <a:off x="702650" y="6764338"/>
            <a:ext cx="9324000" cy="268287"/>
          </a:xfrm>
          <a:prstGeom prst="rect">
            <a:avLst/>
          </a:prstGeom>
        </p:spPr>
        <p:txBody>
          <a:bodyPr lIns="0" tIns="0" rIns="0" bIns="0" anchor="b"/>
          <a:lstStyle>
            <a:lvl1pPr marL="0" indent="0">
              <a:lnSpc>
                <a:spcPts val="800"/>
              </a:lnSpc>
              <a:spcBef>
                <a:spcPts val="0"/>
              </a:spcBef>
              <a:buNone/>
              <a:defRPr sz="800">
                <a:solidFill>
                  <a:schemeClr val="tx2"/>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8pt</a:t>
            </a:r>
          </a:p>
        </p:txBody>
      </p:sp>
    </p:spTree>
    <p:extLst>
      <p:ext uri="{BB962C8B-B14F-4D97-AF65-F5344CB8AC3E}">
        <p14:creationId xmlns:p14="http://schemas.microsoft.com/office/powerpoint/2010/main" val="3523403492"/>
      </p:ext>
    </p:extLst>
  </p:cSld>
  <p:clrMapOvr>
    <a:masterClrMapping/>
  </p:clrMapOvr>
</p:sldLayout>
</file>

<file path=ppt/slideLayouts/slideLayout206.xml><?xml version="1.0" encoding="utf-8"?>
<p:sldLayout xmlns:a="http://schemas.openxmlformats.org/drawingml/2006/main" xmlns:r="http://schemas.openxmlformats.org/officeDocument/2006/relationships" xmlns:p="http://schemas.openxmlformats.org/presentationml/2006/main" preserve="1" userDrawn="1">
  <p:cSld name="Numbering Under Text">
    <p:spTree>
      <p:nvGrpSpPr>
        <p:cNvPr id="1" name=""/>
        <p:cNvGrpSpPr/>
        <p:nvPr/>
      </p:nvGrpSpPr>
      <p:grpSpPr>
        <a:xfrm>
          <a:off x="0" y="0"/>
          <a:ext cx="0" cy="0"/>
          <a:chOff x="0" y="0"/>
          <a:chExt cx="0" cy="0"/>
        </a:xfrm>
      </p:grpSpPr>
      <p:sp>
        <p:nvSpPr>
          <p:cNvPr id="3" name="Text Placeholder 2"/>
          <p:cNvSpPr>
            <a:spLocks noGrp="1"/>
          </p:cNvSpPr>
          <p:nvPr>
            <p:ph type="body" sz="quarter" idx="62" hasCustomPrompt="1"/>
          </p:nvPr>
        </p:nvSpPr>
        <p:spPr>
          <a:xfrm>
            <a:off x="701675" y="441325"/>
            <a:ext cx="3060700" cy="173038"/>
          </a:xfrm>
          <a:prstGeom prst="rect">
            <a:avLst/>
          </a:prstGeom>
        </p:spPr>
        <p:txBody>
          <a:bodyPr lIns="0" tIns="0" rIns="0" bIns="0"/>
          <a:lstStyle>
            <a:lvl1pPr marL="0" indent="0">
              <a:buNone/>
              <a:defRPr sz="997" b="0" i="0" baseline="0">
                <a:solidFill>
                  <a:schemeClr val="accent2"/>
                </a:solidFill>
                <a:latin typeface="Deutsche Bank Text" charset="0"/>
                <a:ea typeface="Deutsche Bank Text" charset="0"/>
                <a:cs typeface="Deutsche Bank Text" charset="0"/>
              </a:defRPr>
            </a:lvl1pPr>
            <a:lvl2pPr marL="455783" indent="0">
              <a:buNone/>
              <a:defRPr/>
            </a:lvl2pPr>
            <a:lvl3pPr marL="911565" indent="0">
              <a:buNone/>
              <a:defRPr/>
            </a:lvl3pPr>
            <a:lvl4pPr marL="1367348" indent="0">
              <a:buNone/>
              <a:defRPr/>
            </a:lvl4pPr>
            <a:lvl5pPr marL="1823131" indent="0">
              <a:buNone/>
              <a:defRPr/>
            </a:lvl5pPr>
          </a:lstStyle>
          <a:p>
            <a:pPr lvl="0"/>
            <a:r>
              <a:rPr lang="en-US" dirty="0"/>
              <a:t>Deutsche Bank Text Orange 10pt</a:t>
            </a:r>
          </a:p>
        </p:txBody>
      </p:sp>
      <p:sp>
        <p:nvSpPr>
          <p:cNvPr id="4" name="Text Placeholder 5"/>
          <p:cNvSpPr>
            <a:spLocks noGrp="1"/>
          </p:cNvSpPr>
          <p:nvPr>
            <p:ph type="body" sz="quarter" idx="63" hasCustomPrompt="1"/>
          </p:nvPr>
        </p:nvSpPr>
        <p:spPr>
          <a:xfrm>
            <a:off x="701674" y="824430"/>
            <a:ext cx="8532813" cy="478908"/>
          </a:xfrm>
          <a:prstGeom prst="rect">
            <a:avLst/>
          </a:prstGeom>
        </p:spPr>
        <p:txBody>
          <a:bodyPr lIns="0" tIns="0" rIns="0" bIns="0"/>
          <a:lstStyle>
            <a:lvl1pPr marL="0" indent="0">
              <a:lnSpc>
                <a:spcPts val="4000"/>
              </a:lnSpc>
              <a:spcBef>
                <a:spcPts val="0"/>
              </a:spcBef>
              <a:buNone/>
              <a:defRPr sz="3600" baseline="0">
                <a:solidFill>
                  <a:schemeClr val="tx1"/>
                </a:solidFill>
                <a:latin typeface="Deutsche Bank Display" charset="0"/>
                <a:ea typeface="Deutsche Bank Display" charset="0"/>
                <a:cs typeface="Deutsche Bank Display" charset="0"/>
              </a:defRPr>
            </a:lvl1pPr>
            <a:lvl2pPr marL="455783" indent="0">
              <a:buNone/>
              <a:defRPr sz="3600">
                <a:latin typeface="Deutsche Bank Display Beta" charset="0"/>
                <a:ea typeface="Deutsche Bank Display Beta" charset="0"/>
                <a:cs typeface="Deutsche Bank Display Beta" charset="0"/>
              </a:defRPr>
            </a:lvl2pPr>
            <a:lvl3pPr marL="911566" indent="0">
              <a:buNone/>
              <a:defRPr sz="3600">
                <a:latin typeface="Deutsche Bank Display Beta" charset="0"/>
                <a:ea typeface="Deutsche Bank Display Beta" charset="0"/>
                <a:cs typeface="Deutsche Bank Display Beta" charset="0"/>
              </a:defRPr>
            </a:lvl3pPr>
            <a:lvl4pPr marL="1367348" indent="0">
              <a:buNone/>
              <a:defRPr sz="3600">
                <a:latin typeface="Deutsche Bank Display Beta" charset="0"/>
                <a:ea typeface="Deutsche Bank Display Beta" charset="0"/>
                <a:cs typeface="Deutsche Bank Display Beta" charset="0"/>
              </a:defRPr>
            </a:lvl4pPr>
            <a:lvl5pPr marL="1823131" indent="0">
              <a:buNone/>
              <a:defRPr sz="3600">
                <a:latin typeface="Deutsche Bank Display Beta" charset="0"/>
                <a:ea typeface="Deutsche Bank Display Beta" charset="0"/>
                <a:cs typeface="Deutsche Bank Display Beta" charset="0"/>
              </a:defRPr>
            </a:lvl5pPr>
          </a:lstStyle>
          <a:p>
            <a:pPr lvl="0"/>
            <a:r>
              <a:rPr lang="en-US" dirty="0"/>
              <a:t>Deutsche Bank Display Dark Blue 36pt</a:t>
            </a:r>
          </a:p>
        </p:txBody>
      </p:sp>
      <p:sp>
        <p:nvSpPr>
          <p:cNvPr id="9" name="Text Placeholder 8"/>
          <p:cNvSpPr>
            <a:spLocks noGrp="1"/>
          </p:cNvSpPr>
          <p:nvPr>
            <p:ph type="body" sz="quarter" idx="73" hasCustomPrompt="1"/>
          </p:nvPr>
        </p:nvSpPr>
        <p:spPr>
          <a:xfrm>
            <a:off x="701675" y="2087563"/>
            <a:ext cx="6948488" cy="454469"/>
          </a:xfrm>
          <a:prstGeom prst="rect">
            <a:avLst/>
          </a:prstGeom>
        </p:spPr>
        <p:txBody>
          <a:bodyPr lIns="0" tIns="0" rIns="0" bIns="0"/>
          <a:lstStyle>
            <a:lvl1pPr marL="0" indent="0">
              <a:lnSpc>
                <a:spcPts val="1600"/>
              </a:lnSpc>
              <a:spcBef>
                <a:spcPts val="1400"/>
              </a:spcBef>
              <a:buNone/>
              <a:defRPr sz="1400" baseline="0">
                <a:solidFill>
                  <a:schemeClr val="tx2"/>
                </a:solidFill>
                <a:latin typeface="Deutsche Bank Text" charset="0"/>
                <a:ea typeface="Deutsche Bank Text" charset="0"/>
                <a:cs typeface="Deutsche Bank Text" charset="0"/>
              </a:defRPr>
            </a:lvl1pPr>
            <a:lvl2pPr>
              <a:defRPr sz="1400">
                <a:solidFill>
                  <a:srgbClr val="535B61"/>
                </a:solidFill>
                <a:latin typeface="Deutsche Bank Text Beta" charset="0"/>
                <a:ea typeface="Deutsche Bank Text Beta" charset="0"/>
                <a:cs typeface="Deutsche Bank Text Beta" charset="0"/>
              </a:defRPr>
            </a:lvl2pPr>
            <a:lvl3pPr>
              <a:defRPr sz="1400">
                <a:solidFill>
                  <a:srgbClr val="535B61"/>
                </a:solidFill>
                <a:latin typeface="Deutsche Bank Text Beta" charset="0"/>
                <a:ea typeface="Deutsche Bank Text Beta" charset="0"/>
                <a:cs typeface="Deutsche Bank Text Beta" charset="0"/>
              </a:defRPr>
            </a:lvl3pPr>
            <a:lvl4pPr>
              <a:defRPr sz="1400">
                <a:solidFill>
                  <a:srgbClr val="535B61"/>
                </a:solidFill>
                <a:latin typeface="Deutsche Bank Text Beta" charset="0"/>
                <a:ea typeface="Deutsche Bank Text Beta" charset="0"/>
                <a:cs typeface="Deutsche Bank Text Beta" charset="0"/>
              </a:defRPr>
            </a:lvl4pPr>
            <a:lvl5pPr>
              <a:defRPr sz="1400">
                <a:solidFill>
                  <a:srgbClr val="535B61"/>
                </a:solidFill>
                <a:latin typeface="Deutsche Bank Text Beta" charset="0"/>
                <a:ea typeface="Deutsche Bank Text Beta" charset="0"/>
                <a:cs typeface="Deutsche Bank Text Beta" charset="0"/>
              </a:defRPr>
            </a:lvl5pPr>
          </a:lstStyle>
          <a:p>
            <a:pPr lvl="0"/>
            <a:r>
              <a:rPr lang="en-US" dirty="0"/>
              <a:t>Deutsche Bank Text Dark Grey 14pt</a:t>
            </a:r>
          </a:p>
        </p:txBody>
      </p:sp>
      <p:sp>
        <p:nvSpPr>
          <p:cNvPr id="8" name="Text Placeholder 7"/>
          <p:cNvSpPr>
            <a:spLocks noGrp="1"/>
          </p:cNvSpPr>
          <p:nvPr>
            <p:ph type="body" sz="quarter" idx="75" hasCustomPrompt="1"/>
          </p:nvPr>
        </p:nvSpPr>
        <p:spPr>
          <a:xfrm>
            <a:off x="1216152" y="3062236"/>
            <a:ext cx="6434011" cy="339481"/>
          </a:xfrm>
          <a:prstGeom prst="rect">
            <a:avLst/>
          </a:prstGeom>
        </p:spPr>
        <p:txBody>
          <a:bodyPr lIns="0" tIns="0" rIns="0" bIns="0"/>
          <a:lstStyle>
            <a:lvl1pPr marL="0" indent="0">
              <a:lnSpc>
                <a:spcPts val="1400"/>
              </a:lnSpc>
              <a:spcBef>
                <a:spcPts val="0"/>
              </a:spcBef>
              <a:buNone/>
              <a:defRPr sz="1200" baseline="0">
                <a:solidFill>
                  <a:schemeClr val="tx2"/>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12pt</a:t>
            </a:r>
          </a:p>
        </p:txBody>
      </p:sp>
      <p:sp>
        <p:nvSpPr>
          <p:cNvPr id="11" name="Text Placeholder 7"/>
          <p:cNvSpPr>
            <a:spLocks noGrp="1"/>
          </p:cNvSpPr>
          <p:nvPr>
            <p:ph type="body" sz="quarter" idx="77" hasCustomPrompt="1"/>
          </p:nvPr>
        </p:nvSpPr>
        <p:spPr>
          <a:xfrm>
            <a:off x="1216152" y="3750396"/>
            <a:ext cx="6434011" cy="339481"/>
          </a:xfrm>
          <a:prstGeom prst="rect">
            <a:avLst/>
          </a:prstGeom>
        </p:spPr>
        <p:txBody>
          <a:bodyPr lIns="0" tIns="0" rIns="0" bIns="0"/>
          <a:lstStyle>
            <a:lvl1pPr marL="0" indent="0">
              <a:lnSpc>
                <a:spcPts val="1400"/>
              </a:lnSpc>
              <a:spcBef>
                <a:spcPts val="0"/>
              </a:spcBef>
              <a:buNone/>
              <a:defRPr sz="1200" baseline="0">
                <a:solidFill>
                  <a:schemeClr val="tx2"/>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12pt</a:t>
            </a:r>
          </a:p>
        </p:txBody>
      </p:sp>
      <p:sp>
        <p:nvSpPr>
          <p:cNvPr id="13" name="Text Placeholder 7"/>
          <p:cNvSpPr>
            <a:spLocks noGrp="1"/>
          </p:cNvSpPr>
          <p:nvPr>
            <p:ph type="body" sz="quarter" idx="79" hasCustomPrompt="1"/>
          </p:nvPr>
        </p:nvSpPr>
        <p:spPr>
          <a:xfrm>
            <a:off x="1216152" y="4438556"/>
            <a:ext cx="6434011" cy="339481"/>
          </a:xfrm>
          <a:prstGeom prst="rect">
            <a:avLst/>
          </a:prstGeom>
        </p:spPr>
        <p:txBody>
          <a:bodyPr lIns="0" tIns="0" rIns="0" bIns="0"/>
          <a:lstStyle>
            <a:lvl1pPr marL="0" indent="0">
              <a:lnSpc>
                <a:spcPts val="1400"/>
              </a:lnSpc>
              <a:spcBef>
                <a:spcPts val="0"/>
              </a:spcBef>
              <a:buNone/>
              <a:defRPr sz="1200" baseline="0">
                <a:solidFill>
                  <a:schemeClr val="tx2"/>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12pt</a:t>
            </a:r>
          </a:p>
        </p:txBody>
      </p:sp>
      <p:sp>
        <p:nvSpPr>
          <p:cNvPr id="14" name="Text Placeholder 8"/>
          <p:cNvSpPr>
            <a:spLocks noGrp="1"/>
          </p:cNvSpPr>
          <p:nvPr>
            <p:ph type="body" sz="quarter" idx="80" hasCustomPrompt="1"/>
          </p:nvPr>
        </p:nvSpPr>
        <p:spPr>
          <a:xfrm>
            <a:off x="701675" y="5224791"/>
            <a:ext cx="6948488" cy="454469"/>
          </a:xfrm>
          <a:prstGeom prst="rect">
            <a:avLst/>
          </a:prstGeom>
        </p:spPr>
        <p:txBody>
          <a:bodyPr lIns="0" tIns="0" rIns="0" bIns="0"/>
          <a:lstStyle>
            <a:lvl1pPr marL="0" indent="0">
              <a:lnSpc>
                <a:spcPts val="1600"/>
              </a:lnSpc>
              <a:spcBef>
                <a:spcPts val="1400"/>
              </a:spcBef>
              <a:buNone/>
              <a:defRPr sz="1400" baseline="0">
                <a:solidFill>
                  <a:schemeClr val="tx2"/>
                </a:solidFill>
                <a:latin typeface="Deutsche Bank Text" charset="0"/>
                <a:ea typeface="Deutsche Bank Text" charset="0"/>
                <a:cs typeface="Deutsche Bank Text" charset="0"/>
              </a:defRPr>
            </a:lvl1pPr>
            <a:lvl2pPr>
              <a:defRPr sz="1400">
                <a:solidFill>
                  <a:srgbClr val="535B61"/>
                </a:solidFill>
                <a:latin typeface="Deutsche Bank Text Beta" charset="0"/>
                <a:ea typeface="Deutsche Bank Text Beta" charset="0"/>
                <a:cs typeface="Deutsche Bank Text Beta" charset="0"/>
              </a:defRPr>
            </a:lvl2pPr>
            <a:lvl3pPr>
              <a:defRPr sz="1400">
                <a:solidFill>
                  <a:srgbClr val="535B61"/>
                </a:solidFill>
                <a:latin typeface="Deutsche Bank Text Beta" charset="0"/>
                <a:ea typeface="Deutsche Bank Text Beta" charset="0"/>
                <a:cs typeface="Deutsche Bank Text Beta" charset="0"/>
              </a:defRPr>
            </a:lvl3pPr>
            <a:lvl4pPr>
              <a:defRPr sz="1400">
                <a:solidFill>
                  <a:srgbClr val="535B61"/>
                </a:solidFill>
                <a:latin typeface="Deutsche Bank Text Beta" charset="0"/>
                <a:ea typeface="Deutsche Bank Text Beta" charset="0"/>
                <a:cs typeface="Deutsche Bank Text Beta" charset="0"/>
              </a:defRPr>
            </a:lvl4pPr>
            <a:lvl5pPr>
              <a:defRPr sz="1400">
                <a:solidFill>
                  <a:srgbClr val="535B61"/>
                </a:solidFill>
                <a:latin typeface="Deutsche Bank Text Beta" charset="0"/>
                <a:ea typeface="Deutsche Bank Text Beta" charset="0"/>
                <a:cs typeface="Deutsche Bank Text Beta" charset="0"/>
              </a:defRPr>
            </a:lvl5pPr>
          </a:lstStyle>
          <a:p>
            <a:pPr lvl="0"/>
            <a:r>
              <a:rPr lang="en-US" dirty="0"/>
              <a:t>Deutsche Bank Text Dark Grey 14pt</a:t>
            </a:r>
          </a:p>
        </p:txBody>
      </p:sp>
      <p:sp>
        <p:nvSpPr>
          <p:cNvPr id="15" name="Oval 14"/>
          <p:cNvSpPr/>
          <p:nvPr userDrawn="1"/>
        </p:nvSpPr>
        <p:spPr>
          <a:xfrm>
            <a:off x="701675" y="3061084"/>
            <a:ext cx="215103" cy="215103"/>
          </a:xfrm>
          <a:prstGeom prst="ellipse">
            <a:avLst/>
          </a:prstGeom>
          <a:noFill/>
          <a:ln w="952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dirty="0">
                <a:solidFill>
                  <a:srgbClr val="EC6B10"/>
                </a:solidFill>
                <a:latin typeface="Deutsche Bank Display" charset="0"/>
                <a:ea typeface="Deutsche Bank Display" charset="0"/>
                <a:cs typeface="Deutsche Bank Display" charset="0"/>
              </a:rPr>
              <a:t>1</a:t>
            </a:r>
            <a:endParaRPr lang="en-US" sz="1800" dirty="0">
              <a:solidFill>
                <a:srgbClr val="EC6B10"/>
              </a:solidFill>
              <a:latin typeface="Deutsche Bank Display" charset="0"/>
              <a:ea typeface="Deutsche Bank Display" charset="0"/>
              <a:cs typeface="Deutsche Bank Display" charset="0"/>
            </a:endParaRPr>
          </a:p>
        </p:txBody>
      </p:sp>
      <p:sp>
        <p:nvSpPr>
          <p:cNvPr id="16" name="Oval 15"/>
          <p:cNvSpPr/>
          <p:nvPr userDrawn="1"/>
        </p:nvSpPr>
        <p:spPr>
          <a:xfrm>
            <a:off x="701675" y="3747024"/>
            <a:ext cx="215103" cy="215103"/>
          </a:xfrm>
          <a:prstGeom prst="ellipse">
            <a:avLst/>
          </a:prstGeom>
          <a:noFill/>
          <a:ln w="952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dirty="0">
                <a:solidFill>
                  <a:srgbClr val="EC6B10"/>
                </a:solidFill>
                <a:latin typeface="Deutsche Bank Display" charset="0"/>
                <a:ea typeface="Deutsche Bank Display" charset="0"/>
                <a:cs typeface="Deutsche Bank Display" charset="0"/>
              </a:rPr>
              <a:t>2</a:t>
            </a:r>
            <a:endParaRPr lang="en-US" sz="1800" dirty="0">
              <a:solidFill>
                <a:srgbClr val="EC6B10"/>
              </a:solidFill>
              <a:latin typeface="Deutsche Bank Display" charset="0"/>
              <a:ea typeface="Deutsche Bank Display" charset="0"/>
              <a:cs typeface="Deutsche Bank Display" charset="0"/>
            </a:endParaRPr>
          </a:p>
        </p:txBody>
      </p:sp>
      <p:sp>
        <p:nvSpPr>
          <p:cNvPr id="17" name="Oval 16"/>
          <p:cNvSpPr/>
          <p:nvPr userDrawn="1"/>
        </p:nvSpPr>
        <p:spPr>
          <a:xfrm>
            <a:off x="701675" y="4438556"/>
            <a:ext cx="215103" cy="215103"/>
          </a:xfrm>
          <a:prstGeom prst="ellipse">
            <a:avLst/>
          </a:prstGeom>
          <a:noFill/>
          <a:ln w="952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dirty="0">
                <a:solidFill>
                  <a:srgbClr val="EC6B10"/>
                </a:solidFill>
                <a:latin typeface="Deutsche Bank Display" charset="0"/>
                <a:ea typeface="Deutsche Bank Display" charset="0"/>
                <a:cs typeface="Deutsche Bank Display" charset="0"/>
              </a:rPr>
              <a:t>3</a:t>
            </a:r>
            <a:endParaRPr lang="en-US" sz="1800" dirty="0">
              <a:solidFill>
                <a:srgbClr val="EC6B10"/>
              </a:solidFill>
              <a:latin typeface="Deutsche Bank Display" charset="0"/>
              <a:ea typeface="Deutsche Bank Display" charset="0"/>
              <a:cs typeface="Deutsche Bank Display" charset="0"/>
            </a:endParaRPr>
          </a:p>
        </p:txBody>
      </p:sp>
      <p:sp>
        <p:nvSpPr>
          <p:cNvPr id="19" name="Text Placeholder 6"/>
          <p:cNvSpPr>
            <a:spLocks noGrp="1"/>
          </p:cNvSpPr>
          <p:nvPr>
            <p:ph type="body" sz="quarter" idx="72" hasCustomPrompt="1"/>
          </p:nvPr>
        </p:nvSpPr>
        <p:spPr>
          <a:xfrm>
            <a:off x="702650" y="6764338"/>
            <a:ext cx="9324000" cy="268287"/>
          </a:xfrm>
          <a:prstGeom prst="rect">
            <a:avLst/>
          </a:prstGeom>
        </p:spPr>
        <p:txBody>
          <a:bodyPr lIns="0" tIns="0" rIns="0" bIns="0" anchor="b"/>
          <a:lstStyle>
            <a:lvl1pPr marL="0" indent="0">
              <a:lnSpc>
                <a:spcPts val="800"/>
              </a:lnSpc>
              <a:spcBef>
                <a:spcPts val="0"/>
              </a:spcBef>
              <a:buNone/>
              <a:defRPr sz="800">
                <a:solidFill>
                  <a:schemeClr val="tx2"/>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8pt</a:t>
            </a:r>
          </a:p>
        </p:txBody>
      </p:sp>
    </p:spTree>
    <p:extLst>
      <p:ext uri="{BB962C8B-B14F-4D97-AF65-F5344CB8AC3E}">
        <p14:creationId xmlns:p14="http://schemas.microsoft.com/office/powerpoint/2010/main" val="3578670969"/>
      </p:ext>
    </p:extLst>
  </p:cSld>
  <p:clrMapOvr>
    <a:masterClrMapping/>
  </p:clrMapOvr>
</p:sldLayout>
</file>

<file path=ppt/slideLayouts/slideLayout207.xml><?xml version="1.0" encoding="utf-8"?>
<p:sldLayout xmlns:a="http://schemas.openxmlformats.org/drawingml/2006/main" xmlns:r="http://schemas.openxmlformats.org/officeDocument/2006/relationships" xmlns:p="http://schemas.openxmlformats.org/presentationml/2006/main" preserve="1" userDrawn="1">
  <p:cSld name="Timeline with overview">
    <p:spTree>
      <p:nvGrpSpPr>
        <p:cNvPr id="1" name=""/>
        <p:cNvGrpSpPr/>
        <p:nvPr/>
      </p:nvGrpSpPr>
      <p:grpSpPr>
        <a:xfrm>
          <a:off x="0" y="0"/>
          <a:ext cx="0" cy="0"/>
          <a:chOff x="0" y="0"/>
          <a:chExt cx="0" cy="0"/>
        </a:xfrm>
      </p:grpSpPr>
      <p:sp>
        <p:nvSpPr>
          <p:cNvPr id="3" name="Text Placeholder 2"/>
          <p:cNvSpPr>
            <a:spLocks noGrp="1"/>
          </p:cNvSpPr>
          <p:nvPr>
            <p:ph type="body" sz="quarter" idx="62" hasCustomPrompt="1"/>
          </p:nvPr>
        </p:nvSpPr>
        <p:spPr>
          <a:xfrm>
            <a:off x="701675" y="441325"/>
            <a:ext cx="3060700" cy="173038"/>
          </a:xfrm>
          <a:prstGeom prst="rect">
            <a:avLst/>
          </a:prstGeom>
        </p:spPr>
        <p:txBody>
          <a:bodyPr lIns="0" tIns="0" rIns="0" bIns="0"/>
          <a:lstStyle>
            <a:lvl1pPr marL="0" indent="0">
              <a:buNone/>
              <a:defRPr sz="997" b="0" i="0" baseline="0">
                <a:solidFill>
                  <a:schemeClr val="accent2"/>
                </a:solidFill>
                <a:latin typeface="Deutsche Bank Text" charset="0"/>
                <a:ea typeface="Deutsche Bank Text" charset="0"/>
                <a:cs typeface="Deutsche Bank Text" charset="0"/>
              </a:defRPr>
            </a:lvl1pPr>
            <a:lvl2pPr marL="455783" indent="0">
              <a:buNone/>
              <a:defRPr/>
            </a:lvl2pPr>
            <a:lvl3pPr marL="911565" indent="0">
              <a:buNone/>
              <a:defRPr/>
            </a:lvl3pPr>
            <a:lvl4pPr marL="1367348" indent="0">
              <a:buNone/>
              <a:defRPr/>
            </a:lvl4pPr>
            <a:lvl5pPr marL="1823131" indent="0">
              <a:buNone/>
              <a:defRPr/>
            </a:lvl5pPr>
          </a:lstStyle>
          <a:p>
            <a:pPr lvl="0"/>
            <a:r>
              <a:rPr lang="en-US" dirty="0"/>
              <a:t>Deutsche Bank Text Orange 10pt</a:t>
            </a:r>
          </a:p>
        </p:txBody>
      </p:sp>
      <p:sp>
        <p:nvSpPr>
          <p:cNvPr id="4" name="Text Placeholder 5"/>
          <p:cNvSpPr>
            <a:spLocks noGrp="1"/>
          </p:cNvSpPr>
          <p:nvPr>
            <p:ph type="body" sz="quarter" idx="63" hasCustomPrompt="1"/>
          </p:nvPr>
        </p:nvSpPr>
        <p:spPr>
          <a:xfrm>
            <a:off x="701674" y="824430"/>
            <a:ext cx="8532813" cy="478908"/>
          </a:xfrm>
          <a:prstGeom prst="rect">
            <a:avLst/>
          </a:prstGeom>
        </p:spPr>
        <p:txBody>
          <a:bodyPr lIns="0" tIns="0" rIns="0" bIns="0"/>
          <a:lstStyle>
            <a:lvl1pPr marL="0" indent="0">
              <a:lnSpc>
                <a:spcPts val="4000"/>
              </a:lnSpc>
              <a:spcBef>
                <a:spcPts val="0"/>
              </a:spcBef>
              <a:buNone/>
              <a:defRPr sz="3600" baseline="0">
                <a:solidFill>
                  <a:schemeClr val="tx1"/>
                </a:solidFill>
                <a:latin typeface="Deutsche Bank Display" charset="0"/>
                <a:ea typeface="Deutsche Bank Display" charset="0"/>
                <a:cs typeface="Deutsche Bank Display" charset="0"/>
              </a:defRPr>
            </a:lvl1pPr>
            <a:lvl2pPr marL="455783" indent="0">
              <a:buNone/>
              <a:defRPr sz="3600">
                <a:latin typeface="Deutsche Bank Display Beta" charset="0"/>
                <a:ea typeface="Deutsche Bank Display Beta" charset="0"/>
                <a:cs typeface="Deutsche Bank Display Beta" charset="0"/>
              </a:defRPr>
            </a:lvl2pPr>
            <a:lvl3pPr marL="911566" indent="0">
              <a:buNone/>
              <a:defRPr sz="3600">
                <a:latin typeface="Deutsche Bank Display Beta" charset="0"/>
                <a:ea typeface="Deutsche Bank Display Beta" charset="0"/>
                <a:cs typeface="Deutsche Bank Display Beta" charset="0"/>
              </a:defRPr>
            </a:lvl3pPr>
            <a:lvl4pPr marL="1367348" indent="0">
              <a:buNone/>
              <a:defRPr sz="3600">
                <a:latin typeface="Deutsche Bank Display Beta" charset="0"/>
                <a:ea typeface="Deutsche Bank Display Beta" charset="0"/>
                <a:cs typeface="Deutsche Bank Display Beta" charset="0"/>
              </a:defRPr>
            </a:lvl4pPr>
            <a:lvl5pPr marL="1823131" indent="0">
              <a:buNone/>
              <a:defRPr sz="3600">
                <a:latin typeface="Deutsche Bank Display Beta" charset="0"/>
                <a:ea typeface="Deutsche Bank Display Beta" charset="0"/>
                <a:cs typeface="Deutsche Bank Display Beta" charset="0"/>
              </a:defRPr>
            </a:lvl5pPr>
          </a:lstStyle>
          <a:p>
            <a:pPr lvl="0"/>
            <a:r>
              <a:rPr lang="en-US" dirty="0"/>
              <a:t>Deutsche Bank Display Dark Blue 36pt</a:t>
            </a:r>
          </a:p>
        </p:txBody>
      </p:sp>
      <p:sp>
        <p:nvSpPr>
          <p:cNvPr id="6" name="Text Placeholder 8"/>
          <p:cNvSpPr>
            <a:spLocks noGrp="1"/>
          </p:cNvSpPr>
          <p:nvPr>
            <p:ph type="body" sz="quarter" idx="73" hasCustomPrompt="1"/>
          </p:nvPr>
        </p:nvSpPr>
        <p:spPr>
          <a:xfrm>
            <a:off x="701675" y="2087563"/>
            <a:ext cx="3779838" cy="957389"/>
          </a:xfrm>
          <a:prstGeom prst="rect">
            <a:avLst/>
          </a:prstGeom>
        </p:spPr>
        <p:txBody>
          <a:bodyPr lIns="0" tIns="0" rIns="0" bIns="0"/>
          <a:lstStyle>
            <a:lvl1pPr marL="0" indent="0">
              <a:lnSpc>
                <a:spcPts val="1400"/>
              </a:lnSpc>
              <a:spcBef>
                <a:spcPts val="1400"/>
              </a:spcBef>
              <a:buNone/>
              <a:defRPr sz="1200" baseline="0">
                <a:solidFill>
                  <a:schemeClr val="tx2"/>
                </a:solidFill>
                <a:latin typeface="Deutsche Bank Text" charset="0"/>
                <a:ea typeface="Deutsche Bank Text" charset="0"/>
                <a:cs typeface="Deutsche Bank Text" charset="0"/>
              </a:defRPr>
            </a:lvl1pPr>
            <a:lvl2pPr>
              <a:defRPr sz="1400">
                <a:solidFill>
                  <a:srgbClr val="535B61"/>
                </a:solidFill>
                <a:latin typeface="Deutsche Bank Text Beta" charset="0"/>
                <a:ea typeface="Deutsche Bank Text Beta" charset="0"/>
                <a:cs typeface="Deutsche Bank Text Beta" charset="0"/>
              </a:defRPr>
            </a:lvl2pPr>
            <a:lvl3pPr>
              <a:defRPr sz="1400">
                <a:solidFill>
                  <a:srgbClr val="535B61"/>
                </a:solidFill>
                <a:latin typeface="Deutsche Bank Text Beta" charset="0"/>
                <a:ea typeface="Deutsche Bank Text Beta" charset="0"/>
                <a:cs typeface="Deutsche Bank Text Beta" charset="0"/>
              </a:defRPr>
            </a:lvl3pPr>
            <a:lvl4pPr>
              <a:defRPr sz="1400">
                <a:solidFill>
                  <a:srgbClr val="535B61"/>
                </a:solidFill>
                <a:latin typeface="Deutsche Bank Text Beta" charset="0"/>
                <a:ea typeface="Deutsche Bank Text Beta" charset="0"/>
                <a:cs typeface="Deutsche Bank Text Beta" charset="0"/>
              </a:defRPr>
            </a:lvl4pPr>
            <a:lvl5pPr>
              <a:defRPr sz="1400">
                <a:solidFill>
                  <a:srgbClr val="535B61"/>
                </a:solidFill>
                <a:latin typeface="Deutsche Bank Text Beta" charset="0"/>
                <a:ea typeface="Deutsche Bank Text Beta" charset="0"/>
                <a:cs typeface="Deutsche Bank Text Beta" charset="0"/>
              </a:defRPr>
            </a:lvl5pPr>
          </a:lstStyle>
          <a:p>
            <a:pPr lvl="0"/>
            <a:r>
              <a:rPr lang="en-US" dirty="0"/>
              <a:t>Deutsche Bank Text Dark Grey 12pt</a:t>
            </a:r>
          </a:p>
        </p:txBody>
      </p:sp>
      <p:sp>
        <p:nvSpPr>
          <p:cNvPr id="8" name="Text Placeholder 6"/>
          <p:cNvSpPr>
            <a:spLocks noGrp="1"/>
          </p:cNvSpPr>
          <p:nvPr>
            <p:ph type="body" sz="quarter" idx="72" hasCustomPrompt="1"/>
          </p:nvPr>
        </p:nvSpPr>
        <p:spPr>
          <a:xfrm>
            <a:off x="702650" y="6764338"/>
            <a:ext cx="9324000" cy="268287"/>
          </a:xfrm>
          <a:prstGeom prst="rect">
            <a:avLst/>
          </a:prstGeom>
        </p:spPr>
        <p:txBody>
          <a:bodyPr lIns="0" tIns="0" rIns="0" bIns="0" anchor="b"/>
          <a:lstStyle>
            <a:lvl1pPr marL="0" indent="0">
              <a:lnSpc>
                <a:spcPts val="800"/>
              </a:lnSpc>
              <a:spcBef>
                <a:spcPts val="0"/>
              </a:spcBef>
              <a:buNone/>
              <a:defRPr sz="800">
                <a:solidFill>
                  <a:schemeClr val="tx2"/>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8pt</a:t>
            </a:r>
          </a:p>
        </p:txBody>
      </p:sp>
    </p:spTree>
    <p:extLst>
      <p:ext uri="{BB962C8B-B14F-4D97-AF65-F5344CB8AC3E}">
        <p14:creationId xmlns:p14="http://schemas.microsoft.com/office/powerpoint/2010/main" val="833964852"/>
      </p:ext>
    </p:extLst>
  </p:cSld>
  <p:clrMapOvr>
    <a:masterClrMapping/>
  </p:clrMapOvr>
</p:sldLayout>
</file>

<file path=ppt/slideLayouts/slideLayout208.xml><?xml version="1.0" encoding="utf-8"?>
<p:sldLayout xmlns:a="http://schemas.openxmlformats.org/drawingml/2006/main" xmlns:r="http://schemas.openxmlformats.org/officeDocument/2006/relationships" xmlns:p="http://schemas.openxmlformats.org/presentationml/2006/main" preserve="1" userDrawn="1">
  <p:cSld name="Timeline with key dates">
    <p:spTree>
      <p:nvGrpSpPr>
        <p:cNvPr id="1" name=""/>
        <p:cNvGrpSpPr/>
        <p:nvPr/>
      </p:nvGrpSpPr>
      <p:grpSpPr>
        <a:xfrm>
          <a:off x="0" y="0"/>
          <a:ext cx="0" cy="0"/>
          <a:chOff x="0" y="0"/>
          <a:chExt cx="0" cy="0"/>
        </a:xfrm>
      </p:grpSpPr>
      <p:sp>
        <p:nvSpPr>
          <p:cNvPr id="3" name="Text Placeholder 2"/>
          <p:cNvSpPr>
            <a:spLocks noGrp="1"/>
          </p:cNvSpPr>
          <p:nvPr>
            <p:ph type="body" sz="quarter" idx="62" hasCustomPrompt="1"/>
          </p:nvPr>
        </p:nvSpPr>
        <p:spPr>
          <a:xfrm>
            <a:off x="701675" y="441325"/>
            <a:ext cx="3060700" cy="173038"/>
          </a:xfrm>
          <a:prstGeom prst="rect">
            <a:avLst/>
          </a:prstGeom>
        </p:spPr>
        <p:txBody>
          <a:bodyPr lIns="0" tIns="0" rIns="0" bIns="0"/>
          <a:lstStyle>
            <a:lvl1pPr marL="0" indent="0">
              <a:buNone/>
              <a:defRPr sz="997" b="0" i="0" baseline="0">
                <a:solidFill>
                  <a:schemeClr val="accent2"/>
                </a:solidFill>
                <a:latin typeface="Deutsche Bank Text" charset="0"/>
                <a:ea typeface="Deutsche Bank Text" charset="0"/>
                <a:cs typeface="Deutsche Bank Text" charset="0"/>
              </a:defRPr>
            </a:lvl1pPr>
            <a:lvl2pPr marL="455783" indent="0">
              <a:buNone/>
              <a:defRPr/>
            </a:lvl2pPr>
            <a:lvl3pPr marL="911565" indent="0">
              <a:buNone/>
              <a:defRPr/>
            </a:lvl3pPr>
            <a:lvl4pPr marL="1367348" indent="0">
              <a:buNone/>
              <a:defRPr/>
            </a:lvl4pPr>
            <a:lvl5pPr marL="1823131" indent="0">
              <a:buNone/>
              <a:defRPr/>
            </a:lvl5pPr>
          </a:lstStyle>
          <a:p>
            <a:pPr lvl="0"/>
            <a:r>
              <a:rPr lang="en-US" dirty="0"/>
              <a:t>Deutsche Bank Text Orange 10pt</a:t>
            </a:r>
          </a:p>
        </p:txBody>
      </p:sp>
      <p:sp>
        <p:nvSpPr>
          <p:cNvPr id="4" name="Text Placeholder 5"/>
          <p:cNvSpPr>
            <a:spLocks noGrp="1"/>
          </p:cNvSpPr>
          <p:nvPr>
            <p:ph type="body" sz="quarter" idx="63" hasCustomPrompt="1"/>
          </p:nvPr>
        </p:nvSpPr>
        <p:spPr>
          <a:xfrm>
            <a:off x="701674" y="824430"/>
            <a:ext cx="8532813" cy="478908"/>
          </a:xfrm>
          <a:prstGeom prst="rect">
            <a:avLst/>
          </a:prstGeom>
        </p:spPr>
        <p:txBody>
          <a:bodyPr lIns="0" tIns="0" rIns="0" bIns="0"/>
          <a:lstStyle>
            <a:lvl1pPr marL="0" indent="0">
              <a:lnSpc>
                <a:spcPts val="4000"/>
              </a:lnSpc>
              <a:spcBef>
                <a:spcPts val="0"/>
              </a:spcBef>
              <a:buNone/>
              <a:defRPr sz="3600" baseline="0">
                <a:solidFill>
                  <a:schemeClr val="tx1"/>
                </a:solidFill>
                <a:latin typeface="Deutsche Bank Display" charset="0"/>
                <a:ea typeface="Deutsche Bank Display" charset="0"/>
                <a:cs typeface="Deutsche Bank Display" charset="0"/>
              </a:defRPr>
            </a:lvl1pPr>
            <a:lvl2pPr marL="455783" indent="0">
              <a:buNone/>
              <a:defRPr sz="3600">
                <a:latin typeface="Deutsche Bank Display Beta" charset="0"/>
                <a:ea typeface="Deutsche Bank Display Beta" charset="0"/>
                <a:cs typeface="Deutsche Bank Display Beta" charset="0"/>
              </a:defRPr>
            </a:lvl2pPr>
            <a:lvl3pPr marL="911566" indent="0">
              <a:buNone/>
              <a:defRPr sz="3600">
                <a:latin typeface="Deutsche Bank Display Beta" charset="0"/>
                <a:ea typeface="Deutsche Bank Display Beta" charset="0"/>
                <a:cs typeface="Deutsche Bank Display Beta" charset="0"/>
              </a:defRPr>
            </a:lvl3pPr>
            <a:lvl4pPr marL="1367348" indent="0">
              <a:buNone/>
              <a:defRPr sz="3600">
                <a:latin typeface="Deutsche Bank Display Beta" charset="0"/>
                <a:ea typeface="Deutsche Bank Display Beta" charset="0"/>
                <a:cs typeface="Deutsche Bank Display Beta" charset="0"/>
              </a:defRPr>
            </a:lvl4pPr>
            <a:lvl5pPr marL="1823131" indent="0">
              <a:buNone/>
              <a:defRPr sz="3600">
                <a:latin typeface="Deutsche Bank Display Beta" charset="0"/>
                <a:ea typeface="Deutsche Bank Display Beta" charset="0"/>
                <a:cs typeface="Deutsche Bank Display Beta" charset="0"/>
              </a:defRPr>
            </a:lvl5pPr>
          </a:lstStyle>
          <a:p>
            <a:pPr lvl="0"/>
            <a:r>
              <a:rPr lang="en-US" dirty="0"/>
              <a:t>Deutsche Bank Display Dark Blue 36pt</a:t>
            </a:r>
          </a:p>
        </p:txBody>
      </p:sp>
      <p:sp>
        <p:nvSpPr>
          <p:cNvPr id="8" name="Text Placeholder 7"/>
          <p:cNvSpPr>
            <a:spLocks noGrp="1"/>
          </p:cNvSpPr>
          <p:nvPr>
            <p:ph type="body" sz="quarter" idx="73" hasCustomPrompt="1"/>
          </p:nvPr>
        </p:nvSpPr>
        <p:spPr>
          <a:xfrm>
            <a:off x="813334" y="2860786"/>
            <a:ext cx="2752826" cy="180797"/>
          </a:xfrm>
          <a:prstGeom prst="rect">
            <a:avLst/>
          </a:prstGeom>
        </p:spPr>
        <p:txBody>
          <a:bodyPr lIns="0" tIns="0" rIns="0" bIns="0"/>
          <a:lstStyle>
            <a:lvl1pPr marL="0" indent="0">
              <a:buNone/>
              <a:defRPr sz="1400">
                <a:solidFill>
                  <a:schemeClr val="accent2"/>
                </a:solidFill>
                <a:latin typeface="Deutsche Bank Text" charset="0"/>
                <a:ea typeface="Deutsche Bank Text" charset="0"/>
                <a:cs typeface="Deutsche Bank Text" charset="0"/>
              </a:defRPr>
            </a:lvl1pPr>
          </a:lstStyle>
          <a:p>
            <a:pPr lvl="0"/>
            <a:r>
              <a:rPr lang="en-US" dirty="0"/>
              <a:t>Deutsche Bank Text Orange 14pt</a:t>
            </a:r>
          </a:p>
        </p:txBody>
      </p:sp>
      <p:sp>
        <p:nvSpPr>
          <p:cNvPr id="9" name="Text Placeholder 7"/>
          <p:cNvSpPr>
            <a:spLocks noGrp="1"/>
          </p:cNvSpPr>
          <p:nvPr>
            <p:ph type="body" sz="quarter" idx="74" hasCustomPrompt="1"/>
          </p:nvPr>
        </p:nvSpPr>
        <p:spPr>
          <a:xfrm>
            <a:off x="813334" y="3216922"/>
            <a:ext cx="2752826" cy="493617"/>
          </a:xfrm>
          <a:prstGeom prst="rect">
            <a:avLst/>
          </a:prstGeom>
        </p:spPr>
        <p:txBody>
          <a:bodyPr lIns="0" tIns="0" rIns="0" bIns="0"/>
          <a:lstStyle>
            <a:lvl1pPr marL="0" indent="0">
              <a:lnSpc>
                <a:spcPts val="1400"/>
              </a:lnSpc>
              <a:spcBef>
                <a:spcPts val="0"/>
              </a:spcBef>
              <a:buNone/>
              <a:defRPr sz="1200">
                <a:solidFill>
                  <a:schemeClr val="tx1"/>
                </a:solidFill>
                <a:latin typeface="Deutsche Bank Text" charset="0"/>
                <a:ea typeface="Deutsche Bank Text" charset="0"/>
                <a:cs typeface="Deutsche Bank Text" charset="0"/>
              </a:defRPr>
            </a:lvl1pPr>
          </a:lstStyle>
          <a:p>
            <a:pPr lvl="0"/>
            <a:r>
              <a:rPr lang="en-US" dirty="0"/>
              <a:t>Deutsche Bank Text Dark Blue 12pt</a:t>
            </a:r>
          </a:p>
        </p:txBody>
      </p:sp>
      <p:cxnSp>
        <p:nvCxnSpPr>
          <p:cNvPr id="11" name="Straight Connector 10"/>
          <p:cNvCxnSpPr/>
          <p:nvPr userDrawn="1"/>
        </p:nvCxnSpPr>
        <p:spPr>
          <a:xfrm>
            <a:off x="701675" y="2860786"/>
            <a:ext cx="0" cy="854566"/>
          </a:xfrm>
          <a:prstGeom prst="line">
            <a:avLst/>
          </a:prstGeom>
          <a:ln>
            <a:solidFill>
              <a:schemeClr val="accent2"/>
            </a:solidFill>
          </a:ln>
        </p:spPr>
        <p:style>
          <a:lnRef idx="1">
            <a:schemeClr val="accent1"/>
          </a:lnRef>
          <a:fillRef idx="0">
            <a:schemeClr val="accent1"/>
          </a:fillRef>
          <a:effectRef idx="0">
            <a:schemeClr val="accent1"/>
          </a:effectRef>
          <a:fontRef idx="minor">
            <a:schemeClr val="tx1"/>
          </a:fontRef>
        </p:style>
      </p:cxnSp>
      <p:sp>
        <p:nvSpPr>
          <p:cNvPr id="12" name="Text Placeholder 7"/>
          <p:cNvSpPr>
            <a:spLocks noGrp="1"/>
          </p:cNvSpPr>
          <p:nvPr>
            <p:ph type="body" sz="quarter" idx="75" hasCustomPrompt="1"/>
          </p:nvPr>
        </p:nvSpPr>
        <p:spPr>
          <a:xfrm>
            <a:off x="3873196" y="2860786"/>
            <a:ext cx="2984803" cy="180797"/>
          </a:xfrm>
          <a:prstGeom prst="rect">
            <a:avLst/>
          </a:prstGeom>
        </p:spPr>
        <p:txBody>
          <a:bodyPr lIns="0" tIns="0" rIns="0" bIns="0"/>
          <a:lstStyle>
            <a:lvl1pPr marL="0" indent="0">
              <a:buNone/>
              <a:defRPr sz="1400">
                <a:solidFill>
                  <a:schemeClr val="accent2"/>
                </a:solidFill>
                <a:latin typeface="Deutsche Bank Text" charset="0"/>
                <a:ea typeface="Deutsche Bank Text" charset="0"/>
                <a:cs typeface="Deutsche Bank Text" charset="0"/>
              </a:defRPr>
            </a:lvl1pPr>
          </a:lstStyle>
          <a:p>
            <a:pPr lvl="0"/>
            <a:r>
              <a:rPr lang="en-US" dirty="0"/>
              <a:t>Deutsche Bank Text Orange 14pt</a:t>
            </a:r>
          </a:p>
        </p:txBody>
      </p:sp>
      <p:sp>
        <p:nvSpPr>
          <p:cNvPr id="13" name="Text Placeholder 7"/>
          <p:cNvSpPr>
            <a:spLocks noGrp="1"/>
          </p:cNvSpPr>
          <p:nvPr>
            <p:ph type="body" sz="quarter" idx="76" hasCustomPrompt="1"/>
          </p:nvPr>
        </p:nvSpPr>
        <p:spPr>
          <a:xfrm>
            <a:off x="3873196" y="3216922"/>
            <a:ext cx="2984803" cy="493617"/>
          </a:xfrm>
          <a:prstGeom prst="rect">
            <a:avLst/>
          </a:prstGeom>
        </p:spPr>
        <p:txBody>
          <a:bodyPr lIns="0" tIns="0" rIns="0" bIns="0"/>
          <a:lstStyle>
            <a:lvl1pPr marL="0" indent="0">
              <a:lnSpc>
                <a:spcPts val="1400"/>
              </a:lnSpc>
              <a:spcBef>
                <a:spcPts val="0"/>
              </a:spcBef>
              <a:buNone/>
              <a:defRPr sz="1200">
                <a:solidFill>
                  <a:schemeClr val="tx1"/>
                </a:solidFill>
                <a:latin typeface="Deutsche Bank Text" charset="0"/>
                <a:ea typeface="Deutsche Bank Text" charset="0"/>
                <a:cs typeface="Deutsche Bank Text" charset="0"/>
              </a:defRPr>
            </a:lvl1pPr>
          </a:lstStyle>
          <a:p>
            <a:pPr lvl="0"/>
            <a:r>
              <a:rPr lang="en-US" dirty="0"/>
              <a:t>Deutsche Bank Text Dark Blue 12pt</a:t>
            </a:r>
          </a:p>
        </p:txBody>
      </p:sp>
      <p:cxnSp>
        <p:nvCxnSpPr>
          <p:cNvPr id="14" name="Straight Connector 13"/>
          <p:cNvCxnSpPr/>
          <p:nvPr userDrawn="1"/>
        </p:nvCxnSpPr>
        <p:spPr>
          <a:xfrm>
            <a:off x="3761538" y="2860786"/>
            <a:ext cx="0" cy="854566"/>
          </a:xfrm>
          <a:prstGeom prst="line">
            <a:avLst/>
          </a:prstGeom>
          <a:ln>
            <a:solidFill>
              <a:schemeClr val="accent2"/>
            </a:solidFill>
          </a:ln>
        </p:spPr>
        <p:style>
          <a:lnRef idx="1">
            <a:schemeClr val="accent1"/>
          </a:lnRef>
          <a:fillRef idx="0">
            <a:schemeClr val="accent1"/>
          </a:fillRef>
          <a:effectRef idx="0">
            <a:schemeClr val="accent1"/>
          </a:effectRef>
          <a:fontRef idx="minor">
            <a:schemeClr val="tx1"/>
          </a:fontRef>
        </p:style>
      </p:cxnSp>
      <p:sp>
        <p:nvSpPr>
          <p:cNvPr id="15" name="Text Placeholder 7"/>
          <p:cNvSpPr>
            <a:spLocks noGrp="1"/>
          </p:cNvSpPr>
          <p:nvPr>
            <p:ph type="body" sz="quarter" idx="77" hasCustomPrompt="1"/>
          </p:nvPr>
        </p:nvSpPr>
        <p:spPr>
          <a:xfrm>
            <a:off x="7272773" y="2860786"/>
            <a:ext cx="2753878" cy="180797"/>
          </a:xfrm>
          <a:prstGeom prst="rect">
            <a:avLst/>
          </a:prstGeom>
        </p:spPr>
        <p:txBody>
          <a:bodyPr lIns="0" tIns="0" rIns="0" bIns="0"/>
          <a:lstStyle>
            <a:lvl1pPr marL="0" indent="0">
              <a:buNone/>
              <a:defRPr sz="1400">
                <a:solidFill>
                  <a:schemeClr val="accent2"/>
                </a:solidFill>
                <a:latin typeface="Deutsche Bank Text" charset="0"/>
                <a:ea typeface="Deutsche Bank Text" charset="0"/>
                <a:cs typeface="Deutsche Bank Text" charset="0"/>
              </a:defRPr>
            </a:lvl1pPr>
          </a:lstStyle>
          <a:p>
            <a:pPr lvl="0"/>
            <a:r>
              <a:rPr lang="en-US" dirty="0"/>
              <a:t>Deutsche Bank Text Orange 14pt</a:t>
            </a:r>
          </a:p>
        </p:txBody>
      </p:sp>
      <p:sp>
        <p:nvSpPr>
          <p:cNvPr id="16" name="Text Placeholder 7"/>
          <p:cNvSpPr>
            <a:spLocks noGrp="1"/>
          </p:cNvSpPr>
          <p:nvPr>
            <p:ph type="body" sz="quarter" idx="78" hasCustomPrompt="1"/>
          </p:nvPr>
        </p:nvSpPr>
        <p:spPr>
          <a:xfrm>
            <a:off x="7272773" y="3216922"/>
            <a:ext cx="2753878" cy="493617"/>
          </a:xfrm>
          <a:prstGeom prst="rect">
            <a:avLst/>
          </a:prstGeom>
        </p:spPr>
        <p:txBody>
          <a:bodyPr lIns="0" tIns="0" rIns="0" bIns="0"/>
          <a:lstStyle>
            <a:lvl1pPr marL="0" indent="0">
              <a:lnSpc>
                <a:spcPts val="1400"/>
              </a:lnSpc>
              <a:spcBef>
                <a:spcPts val="0"/>
              </a:spcBef>
              <a:buNone/>
              <a:defRPr sz="1200">
                <a:solidFill>
                  <a:schemeClr val="tx1"/>
                </a:solidFill>
                <a:latin typeface="Deutsche Bank Text" charset="0"/>
                <a:ea typeface="Deutsche Bank Text" charset="0"/>
                <a:cs typeface="Deutsche Bank Text" charset="0"/>
              </a:defRPr>
            </a:lvl1pPr>
          </a:lstStyle>
          <a:p>
            <a:pPr lvl="0"/>
            <a:r>
              <a:rPr lang="en-US" dirty="0"/>
              <a:t>Deutsche Bank Text Dark Blue 12pt</a:t>
            </a:r>
          </a:p>
        </p:txBody>
      </p:sp>
      <p:cxnSp>
        <p:nvCxnSpPr>
          <p:cNvPr id="17" name="Straight Connector 16"/>
          <p:cNvCxnSpPr/>
          <p:nvPr userDrawn="1"/>
        </p:nvCxnSpPr>
        <p:spPr>
          <a:xfrm>
            <a:off x="7161114" y="2860786"/>
            <a:ext cx="0" cy="854566"/>
          </a:xfrm>
          <a:prstGeom prst="line">
            <a:avLst/>
          </a:prstGeom>
          <a:ln>
            <a:solidFill>
              <a:schemeClr val="accent2"/>
            </a:solidFill>
          </a:ln>
        </p:spPr>
        <p:style>
          <a:lnRef idx="1">
            <a:schemeClr val="accent1"/>
          </a:lnRef>
          <a:fillRef idx="0">
            <a:schemeClr val="accent1"/>
          </a:fillRef>
          <a:effectRef idx="0">
            <a:schemeClr val="accent1"/>
          </a:effectRef>
          <a:fontRef idx="minor">
            <a:schemeClr val="tx1"/>
          </a:fontRef>
        </p:style>
      </p:cxnSp>
      <p:sp>
        <p:nvSpPr>
          <p:cNvPr id="19" name="Text Placeholder 6"/>
          <p:cNvSpPr>
            <a:spLocks noGrp="1"/>
          </p:cNvSpPr>
          <p:nvPr>
            <p:ph type="body" sz="quarter" idx="72" hasCustomPrompt="1"/>
          </p:nvPr>
        </p:nvSpPr>
        <p:spPr>
          <a:xfrm>
            <a:off x="702650" y="6764338"/>
            <a:ext cx="9324000" cy="268287"/>
          </a:xfrm>
          <a:prstGeom prst="rect">
            <a:avLst/>
          </a:prstGeom>
        </p:spPr>
        <p:txBody>
          <a:bodyPr lIns="0" tIns="0" rIns="0" bIns="0" anchor="b"/>
          <a:lstStyle>
            <a:lvl1pPr marL="0" indent="0">
              <a:lnSpc>
                <a:spcPts val="800"/>
              </a:lnSpc>
              <a:spcBef>
                <a:spcPts val="0"/>
              </a:spcBef>
              <a:buNone/>
              <a:defRPr sz="800">
                <a:solidFill>
                  <a:schemeClr val="tx2"/>
                </a:solidFill>
                <a:latin typeface="Deutsche Bank Text Beta" charset="0"/>
                <a:ea typeface="Deutsche Bank Text Beta" charset="0"/>
                <a:cs typeface="Deutsche Bank Text Beta"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8pt</a:t>
            </a:r>
          </a:p>
        </p:txBody>
      </p:sp>
    </p:spTree>
    <p:extLst>
      <p:ext uri="{BB962C8B-B14F-4D97-AF65-F5344CB8AC3E}">
        <p14:creationId xmlns:p14="http://schemas.microsoft.com/office/powerpoint/2010/main" val="1343933083"/>
      </p:ext>
    </p:extLst>
  </p:cSld>
  <p:clrMapOvr>
    <a:masterClrMapping/>
  </p:clrMapOvr>
</p:sldLayout>
</file>

<file path=ppt/slideLayouts/slideLayout209.xml><?xml version="1.0" encoding="utf-8"?>
<p:sldLayout xmlns:a="http://schemas.openxmlformats.org/drawingml/2006/main" xmlns:r="http://schemas.openxmlformats.org/officeDocument/2006/relationships" xmlns:p="http://schemas.openxmlformats.org/presentationml/2006/main" preserve="1" userDrawn="1">
  <p:cSld name="1_Timeline with overview">
    <p:spTree>
      <p:nvGrpSpPr>
        <p:cNvPr id="1" name=""/>
        <p:cNvGrpSpPr/>
        <p:nvPr/>
      </p:nvGrpSpPr>
      <p:grpSpPr>
        <a:xfrm>
          <a:off x="0" y="0"/>
          <a:ext cx="0" cy="0"/>
          <a:chOff x="0" y="0"/>
          <a:chExt cx="0" cy="0"/>
        </a:xfrm>
      </p:grpSpPr>
      <p:cxnSp>
        <p:nvCxnSpPr>
          <p:cNvPr id="19" name="Straight Connector 18"/>
          <p:cNvCxnSpPr/>
          <p:nvPr userDrawn="1"/>
        </p:nvCxnSpPr>
        <p:spPr>
          <a:xfrm>
            <a:off x="751537" y="4900212"/>
            <a:ext cx="0" cy="454260"/>
          </a:xfrm>
          <a:prstGeom prst="line">
            <a:avLst/>
          </a:prstGeom>
          <a:ln>
            <a:solidFill>
              <a:schemeClr val="accent2"/>
            </a:solidFill>
            <a:tailEnd type="oval" w="sm" len="sm"/>
          </a:ln>
        </p:spPr>
        <p:style>
          <a:lnRef idx="1">
            <a:schemeClr val="accent1"/>
          </a:lnRef>
          <a:fillRef idx="0">
            <a:schemeClr val="accent1"/>
          </a:fillRef>
          <a:effectRef idx="0">
            <a:schemeClr val="accent1"/>
          </a:effectRef>
          <a:fontRef idx="minor">
            <a:schemeClr val="tx1"/>
          </a:fontRef>
        </p:style>
      </p:cxnSp>
      <p:cxnSp>
        <p:nvCxnSpPr>
          <p:cNvPr id="23" name="Straight Connector 22"/>
          <p:cNvCxnSpPr/>
          <p:nvPr userDrawn="1"/>
        </p:nvCxnSpPr>
        <p:spPr>
          <a:xfrm>
            <a:off x="2580338" y="4900212"/>
            <a:ext cx="0" cy="454260"/>
          </a:xfrm>
          <a:prstGeom prst="line">
            <a:avLst/>
          </a:prstGeom>
          <a:ln>
            <a:solidFill>
              <a:schemeClr val="accent2"/>
            </a:solidFill>
            <a:tailEnd type="oval" w="sm" len="sm"/>
          </a:ln>
        </p:spPr>
        <p:style>
          <a:lnRef idx="1">
            <a:schemeClr val="accent1"/>
          </a:lnRef>
          <a:fillRef idx="0">
            <a:schemeClr val="accent1"/>
          </a:fillRef>
          <a:effectRef idx="0">
            <a:schemeClr val="accent1"/>
          </a:effectRef>
          <a:fontRef idx="minor">
            <a:schemeClr val="tx1"/>
          </a:fontRef>
        </p:style>
      </p:cxnSp>
      <p:cxnSp>
        <p:nvCxnSpPr>
          <p:cNvPr id="25" name="Straight Connector 24"/>
          <p:cNvCxnSpPr/>
          <p:nvPr userDrawn="1"/>
        </p:nvCxnSpPr>
        <p:spPr>
          <a:xfrm>
            <a:off x="4916223" y="4900212"/>
            <a:ext cx="0" cy="454260"/>
          </a:xfrm>
          <a:prstGeom prst="line">
            <a:avLst/>
          </a:prstGeom>
          <a:ln>
            <a:solidFill>
              <a:schemeClr val="accent2"/>
            </a:solidFill>
            <a:tailEnd type="oval" w="sm" len="sm"/>
          </a:ln>
        </p:spPr>
        <p:style>
          <a:lnRef idx="1">
            <a:schemeClr val="accent1"/>
          </a:lnRef>
          <a:fillRef idx="0">
            <a:schemeClr val="accent1"/>
          </a:fillRef>
          <a:effectRef idx="0">
            <a:schemeClr val="accent1"/>
          </a:effectRef>
          <a:fontRef idx="minor">
            <a:schemeClr val="tx1"/>
          </a:fontRef>
        </p:style>
      </p:cxnSp>
      <p:cxnSp>
        <p:nvCxnSpPr>
          <p:cNvPr id="27" name="Straight Connector 26"/>
          <p:cNvCxnSpPr/>
          <p:nvPr userDrawn="1"/>
        </p:nvCxnSpPr>
        <p:spPr>
          <a:xfrm>
            <a:off x="7277287" y="4900212"/>
            <a:ext cx="0" cy="454260"/>
          </a:xfrm>
          <a:prstGeom prst="line">
            <a:avLst/>
          </a:prstGeom>
          <a:ln>
            <a:solidFill>
              <a:schemeClr val="accent2"/>
            </a:solidFill>
            <a:tailEnd type="oval" w="sm" len="sm"/>
          </a:ln>
        </p:spPr>
        <p:style>
          <a:lnRef idx="1">
            <a:schemeClr val="accent1"/>
          </a:lnRef>
          <a:fillRef idx="0">
            <a:schemeClr val="accent1"/>
          </a:fillRef>
          <a:effectRef idx="0">
            <a:schemeClr val="accent1"/>
          </a:effectRef>
          <a:fontRef idx="minor">
            <a:schemeClr val="tx1"/>
          </a:fontRef>
        </p:style>
      </p:cxnSp>
      <p:sp>
        <p:nvSpPr>
          <p:cNvPr id="7" name="Chevron 6"/>
          <p:cNvSpPr/>
          <p:nvPr userDrawn="1"/>
        </p:nvSpPr>
        <p:spPr>
          <a:xfrm>
            <a:off x="7238198" y="3333509"/>
            <a:ext cx="2733615" cy="1594626"/>
          </a:xfrm>
          <a:prstGeom prst="chevron">
            <a:avLst>
              <a:gd name="adj" fmla="val 27738"/>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rgbClr val="00205B"/>
              </a:solidFill>
            </a:endParaRPr>
          </a:p>
        </p:txBody>
      </p:sp>
      <p:sp>
        <p:nvSpPr>
          <p:cNvPr id="8" name="Chevron 7"/>
          <p:cNvSpPr/>
          <p:nvPr userDrawn="1"/>
        </p:nvSpPr>
        <p:spPr>
          <a:xfrm>
            <a:off x="4880008" y="3333509"/>
            <a:ext cx="2733615" cy="1594626"/>
          </a:xfrm>
          <a:prstGeom prst="chevron">
            <a:avLst>
              <a:gd name="adj" fmla="val 27738"/>
            </a:avLst>
          </a:prstGeom>
          <a:solidFill>
            <a:srgbClr val="E6EAE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rgbClr val="00205B"/>
              </a:solidFill>
            </a:endParaRPr>
          </a:p>
        </p:txBody>
      </p:sp>
      <p:sp>
        <p:nvSpPr>
          <p:cNvPr id="9" name="Chevron 8"/>
          <p:cNvSpPr/>
          <p:nvPr userDrawn="1"/>
        </p:nvSpPr>
        <p:spPr>
          <a:xfrm>
            <a:off x="2521818" y="3333509"/>
            <a:ext cx="2733615" cy="1594626"/>
          </a:xfrm>
          <a:prstGeom prst="chevron">
            <a:avLst>
              <a:gd name="adj" fmla="val 27738"/>
            </a:avLst>
          </a:prstGeom>
          <a:solidFill>
            <a:srgbClr val="E6EAE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rgbClr val="00205B"/>
              </a:solidFill>
            </a:endParaRPr>
          </a:p>
        </p:txBody>
      </p:sp>
      <p:sp>
        <p:nvSpPr>
          <p:cNvPr id="10" name="Pentagon 9"/>
          <p:cNvSpPr/>
          <p:nvPr userDrawn="1"/>
        </p:nvSpPr>
        <p:spPr>
          <a:xfrm>
            <a:off x="701674" y="3333509"/>
            <a:ext cx="2195514" cy="1594626"/>
          </a:xfrm>
          <a:prstGeom prst="homePlate">
            <a:avLst>
              <a:gd name="adj" fmla="val 28572"/>
            </a:avLst>
          </a:prstGeom>
          <a:solidFill>
            <a:srgbClr val="E6EAE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rgbClr val="FFFFFF"/>
              </a:solidFill>
            </a:endParaRPr>
          </a:p>
        </p:txBody>
      </p:sp>
      <p:sp>
        <p:nvSpPr>
          <p:cNvPr id="3" name="Text Placeholder 2"/>
          <p:cNvSpPr>
            <a:spLocks noGrp="1"/>
          </p:cNvSpPr>
          <p:nvPr>
            <p:ph type="body" sz="quarter" idx="62" hasCustomPrompt="1"/>
          </p:nvPr>
        </p:nvSpPr>
        <p:spPr>
          <a:xfrm>
            <a:off x="701675" y="441325"/>
            <a:ext cx="3060700" cy="173038"/>
          </a:xfrm>
          <a:prstGeom prst="rect">
            <a:avLst/>
          </a:prstGeom>
        </p:spPr>
        <p:txBody>
          <a:bodyPr lIns="0" tIns="0" rIns="0" bIns="0"/>
          <a:lstStyle>
            <a:lvl1pPr marL="0" indent="0">
              <a:buNone/>
              <a:defRPr sz="997" b="0" i="0" baseline="0">
                <a:solidFill>
                  <a:schemeClr val="accent2"/>
                </a:solidFill>
                <a:latin typeface="Deutsche Bank Text" charset="0"/>
                <a:ea typeface="Deutsche Bank Text" charset="0"/>
                <a:cs typeface="Deutsche Bank Text" charset="0"/>
              </a:defRPr>
            </a:lvl1pPr>
            <a:lvl2pPr marL="455783" indent="0">
              <a:buNone/>
              <a:defRPr/>
            </a:lvl2pPr>
            <a:lvl3pPr marL="911565" indent="0">
              <a:buNone/>
              <a:defRPr/>
            </a:lvl3pPr>
            <a:lvl4pPr marL="1367348" indent="0">
              <a:buNone/>
              <a:defRPr/>
            </a:lvl4pPr>
            <a:lvl5pPr marL="1823131" indent="0">
              <a:buNone/>
              <a:defRPr/>
            </a:lvl5pPr>
          </a:lstStyle>
          <a:p>
            <a:pPr lvl="0"/>
            <a:r>
              <a:rPr lang="en-US" dirty="0"/>
              <a:t>Deutsche Bank Text Orange 10pt</a:t>
            </a:r>
          </a:p>
        </p:txBody>
      </p:sp>
      <p:sp>
        <p:nvSpPr>
          <p:cNvPr id="4" name="Text Placeholder 5"/>
          <p:cNvSpPr>
            <a:spLocks noGrp="1"/>
          </p:cNvSpPr>
          <p:nvPr>
            <p:ph type="body" sz="quarter" idx="63" hasCustomPrompt="1"/>
          </p:nvPr>
        </p:nvSpPr>
        <p:spPr>
          <a:xfrm>
            <a:off x="701674" y="824430"/>
            <a:ext cx="8532813" cy="478908"/>
          </a:xfrm>
          <a:prstGeom prst="rect">
            <a:avLst/>
          </a:prstGeom>
        </p:spPr>
        <p:txBody>
          <a:bodyPr lIns="0" tIns="0" rIns="0" bIns="0"/>
          <a:lstStyle>
            <a:lvl1pPr marL="0" indent="0">
              <a:lnSpc>
                <a:spcPts val="4000"/>
              </a:lnSpc>
              <a:spcBef>
                <a:spcPts val="0"/>
              </a:spcBef>
              <a:buNone/>
              <a:defRPr sz="3600" baseline="0">
                <a:solidFill>
                  <a:schemeClr val="accent1"/>
                </a:solidFill>
                <a:latin typeface="Deutsche Bank Display" charset="0"/>
                <a:ea typeface="Deutsche Bank Display" charset="0"/>
                <a:cs typeface="Deutsche Bank Display" charset="0"/>
              </a:defRPr>
            </a:lvl1pPr>
            <a:lvl2pPr marL="455783" indent="0">
              <a:buNone/>
              <a:defRPr sz="3600">
                <a:latin typeface="Deutsche Bank Display Beta" charset="0"/>
                <a:ea typeface="Deutsche Bank Display Beta" charset="0"/>
                <a:cs typeface="Deutsche Bank Display Beta" charset="0"/>
              </a:defRPr>
            </a:lvl2pPr>
            <a:lvl3pPr marL="911566" indent="0">
              <a:buNone/>
              <a:defRPr sz="3600">
                <a:latin typeface="Deutsche Bank Display Beta" charset="0"/>
                <a:ea typeface="Deutsche Bank Display Beta" charset="0"/>
                <a:cs typeface="Deutsche Bank Display Beta" charset="0"/>
              </a:defRPr>
            </a:lvl3pPr>
            <a:lvl4pPr marL="1367348" indent="0">
              <a:buNone/>
              <a:defRPr sz="3600">
                <a:latin typeface="Deutsche Bank Display Beta" charset="0"/>
                <a:ea typeface="Deutsche Bank Display Beta" charset="0"/>
                <a:cs typeface="Deutsche Bank Display Beta" charset="0"/>
              </a:defRPr>
            </a:lvl4pPr>
            <a:lvl5pPr marL="1823131" indent="0">
              <a:buNone/>
              <a:defRPr sz="3600">
                <a:latin typeface="Deutsche Bank Display Beta" charset="0"/>
                <a:ea typeface="Deutsche Bank Display Beta" charset="0"/>
                <a:cs typeface="Deutsche Bank Display Beta" charset="0"/>
              </a:defRPr>
            </a:lvl5pPr>
          </a:lstStyle>
          <a:p>
            <a:pPr lvl="0"/>
            <a:r>
              <a:rPr lang="en-US" dirty="0"/>
              <a:t>Deutsche Bank Display Dark Blue 36pt</a:t>
            </a:r>
          </a:p>
        </p:txBody>
      </p:sp>
      <p:sp>
        <p:nvSpPr>
          <p:cNvPr id="6" name="Text Placeholder 8"/>
          <p:cNvSpPr>
            <a:spLocks noGrp="1"/>
          </p:cNvSpPr>
          <p:nvPr>
            <p:ph type="body" sz="quarter" idx="73" hasCustomPrompt="1"/>
          </p:nvPr>
        </p:nvSpPr>
        <p:spPr>
          <a:xfrm>
            <a:off x="701674" y="2087563"/>
            <a:ext cx="4716463" cy="725085"/>
          </a:xfrm>
          <a:prstGeom prst="rect">
            <a:avLst/>
          </a:prstGeom>
        </p:spPr>
        <p:txBody>
          <a:bodyPr lIns="0" tIns="0" rIns="0" bIns="0"/>
          <a:lstStyle>
            <a:lvl1pPr marL="0" indent="0">
              <a:lnSpc>
                <a:spcPts val="1400"/>
              </a:lnSpc>
              <a:spcBef>
                <a:spcPts val="1400"/>
              </a:spcBef>
              <a:buNone/>
              <a:defRPr sz="1200" baseline="0">
                <a:solidFill>
                  <a:schemeClr val="tx2"/>
                </a:solidFill>
                <a:latin typeface="Deutsche Bank Text" charset="0"/>
                <a:ea typeface="Deutsche Bank Text" charset="0"/>
                <a:cs typeface="Deutsche Bank Text" charset="0"/>
              </a:defRPr>
            </a:lvl1pPr>
            <a:lvl2pPr>
              <a:defRPr sz="1400">
                <a:solidFill>
                  <a:srgbClr val="535B61"/>
                </a:solidFill>
                <a:latin typeface="Deutsche Bank Text Beta" charset="0"/>
                <a:ea typeface="Deutsche Bank Text Beta" charset="0"/>
                <a:cs typeface="Deutsche Bank Text Beta" charset="0"/>
              </a:defRPr>
            </a:lvl2pPr>
            <a:lvl3pPr>
              <a:defRPr sz="1400">
                <a:solidFill>
                  <a:srgbClr val="535B61"/>
                </a:solidFill>
                <a:latin typeface="Deutsche Bank Text Beta" charset="0"/>
                <a:ea typeface="Deutsche Bank Text Beta" charset="0"/>
                <a:cs typeface="Deutsche Bank Text Beta" charset="0"/>
              </a:defRPr>
            </a:lvl3pPr>
            <a:lvl4pPr>
              <a:defRPr sz="1400">
                <a:solidFill>
                  <a:srgbClr val="535B61"/>
                </a:solidFill>
                <a:latin typeface="Deutsche Bank Text Beta" charset="0"/>
                <a:ea typeface="Deutsche Bank Text Beta" charset="0"/>
                <a:cs typeface="Deutsche Bank Text Beta" charset="0"/>
              </a:defRPr>
            </a:lvl4pPr>
            <a:lvl5pPr>
              <a:defRPr sz="1400">
                <a:solidFill>
                  <a:srgbClr val="535B61"/>
                </a:solidFill>
                <a:latin typeface="Deutsche Bank Text Beta" charset="0"/>
                <a:ea typeface="Deutsche Bank Text Beta" charset="0"/>
                <a:cs typeface="Deutsche Bank Text Beta" charset="0"/>
              </a:defRPr>
            </a:lvl5pPr>
          </a:lstStyle>
          <a:p>
            <a:pPr lvl="0"/>
            <a:r>
              <a:rPr lang="en-US" dirty="0"/>
              <a:t>Deutsche Bank Text Dark Grey 12pt</a:t>
            </a:r>
          </a:p>
        </p:txBody>
      </p:sp>
      <p:sp>
        <p:nvSpPr>
          <p:cNvPr id="14" name="Text Placeholder 13"/>
          <p:cNvSpPr>
            <a:spLocks noGrp="1"/>
          </p:cNvSpPr>
          <p:nvPr>
            <p:ph type="body" sz="quarter" idx="74" hasCustomPrompt="1"/>
          </p:nvPr>
        </p:nvSpPr>
        <p:spPr>
          <a:xfrm>
            <a:off x="893763" y="3757581"/>
            <a:ext cx="1493837" cy="681038"/>
          </a:xfrm>
          <a:prstGeom prst="rect">
            <a:avLst/>
          </a:prstGeom>
        </p:spPr>
        <p:txBody>
          <a:bodyPr lIns="0" tIns="0" rIns="0" bIns="0" anchor="ctr"/>
          <a:lstStyle>
            <a:lvl1pPr marL="0" indent="0">
              <a:lnSpc>
                <a:spcPts val="1680"/>
              </a:lnSpc>
              <a:spcBef>
                <a:spcPts val="1000"/>
              </a:spcBef>
              <a:buNone/>
              <a:defRPr sz="1400" baseline="0">
                <a:solidFill>
                  <a:schemeClr val="accent1"/>
                </a:solidFill>
                <a:latin typeface="Deutsche Bank Text" charset="0"/>
                <a:ea typeface="Deutsche Bank Text" charset="0"/>
                <a:cs typeface="Deutsche Bank Text" charset="0"/>
              </a:defRPr>
            </a:lvl1pPr>
          </a:lstStyle>
          <a:p>
            <a:pPr lvl="0"/>
            <a:r>
              <a:rPr lang="en-US" dirty="0"/>
              <a:t>Deutsche Bank Text Dark Blue 14pt</a:t>
            </a:r>
          </a:p>
        </p:txBody>
      </p:sp>
      <p:sp>
        <p:nvSpPr>
          <p:cNvPr id="15" name="Text Placeholder 13"/>
          <p:cNvSpPr>
            <a:spLocks noGrp="1"/>
          </p:cNvSpPr>
          <p:nvPr>
            <p:ph type="body" sz="quarter" idx="75" hasCustomPrompt="1"/>
          </p:nvPr>
        </p:nvSpPr>
        <p:spPr>
          <a:xfrm>
            <a:off x="3144203" y="3757581"/>
            <a:ext cx="1651317" cy="681038"/>
          </a:xfrm>
          <a:prstGeom prst="rect">
            <a:avLst/>
          </a:prstGeom>
        </p:spPr>
        <p:txBody>
          <a:bodyPr lIns="0" tIns="0" rIns="0" bIns="0" anchor="ctr"/>
          <a:lstStyle>
            <a:lvl1pPr marL="0" indent="0">
              <a:lnSpc>
                <a:spcPts val="1680"/>
              </a:lnSpc>
              <a:spcBef>
                <a:spcPts val="1000"/>
              </a:spcBef>
              <a:buNone/>
              <a:defRPr sz="1400">
                <a:solidFill>
                  <a:schemeClr val="accent1"/>
                </a:solidFill>
                <a:latin typeface="Deutsche Bank Text" charset="0"/>
                <a:ea typeface="Deutsche Bank Text" charset="0"/>
                <a:cs typeface="Deutsche Bank Text" charset="0"/>
              </a:defRPr>
            </a:lvl1pPr>
          </a:lstStyle>
          <a:p>
            <a:pPr lvl="0"/>
            <a:r>
              <a:rPr lang="en-US" dirty="0"/>
              <a:t>Deutsche Bank Text Dark Blue 14pt</a:t>
            </a:r>
          </a:p>
        </p:txBody>
      </p:sp>
      <p:sp>
        <p:nvSpPr>
          <p:cNvPr id="16" name="Text Placeholder 13"/>
          <p:cNvSpPr>
            <a:spLocks noGrp="1"/>
          </p:cNvSpPr>
          <p:nvPr>
            <p:ph type="body" sz="quarter" idx="76" hasCustomPrompt="1"/>
          </p:nvPr>
        </p:nvSpPr>
        <p:spPr>
          <a:xfrm>
            <a:off x="5527425" y="3757581"/>
            <a:ext cx="1651317" cy="681038"/>
          </a:xfrm>
          <a:prstGeom prst="rect">
            <a:avLst/>
          </a:prstGeom>
        </p:spPr>
        <p:txBody>
          <a:bodyPr lIns="0" tIns="0" rIns="0" bIns="0" anchor="ctr"/>
          <a:lstStyle>
            <a:lvl1pPr marL="0" indent="0">
              <a:lnSpc>
                <a:spcPts val="1680"/>
              </a:lnSpc>
              <a:spcBef>
                <a:spcPts val="1000"/>
              </a:spcBef>
              <a:buNone/>
              <a:defRPr sz="1400">
                <a:solidFill>
                  <a:schemeClr val="accent1"/>
                </a:solidFill>
                <a:latin typeface="Deutsche Bank Text" charset="0"/>
                <a:ea typeface="Deutsche Bank Text" charset="0"/>
                <a:cs typeface="Deutsche Bank Text" charset="0"/>
              </a:defRPr>
            </a:lvl1pPr>
          </a:lstStyle>
          <a:p>
            <a:pPr lvl="0"/>
            <a:r>
              <a:rPr lang="en-US" dirty="0"/>
              <a:t>Deutsche Bank Text Dark Blue 14pt</a:t>
            </a:r>
          </a:p>
        </p:txBody>
      </p:sp>
      <p:sp>
        <p:nvSpPr>
          <p:cNvPr id="17" name="Text Placeholder 13"/>
          <p:cNvSpPr>
            <a:spLocks noGrp="1"/>
          </p:cNvSpPr>
          <p:nvPr>
            <p:ph type="body" sz="quarter" idx="77" hasCustomPrompt="1"/>
          </p:nvPr>
        </p:nvSpPr>
        <p:spPr>
          <a:xfrm>
            <a:off x="7945071" y="3757581"/>
            <a:ext cx="1564689" cy="681038"/>
          </a:xfrm>
          <a:prstGeom prst="rect">
            <a:avLst/>
          </a:prstGeom>
        </p:spPr>
        <p:txBody>
          <a:bodyPr lIns="0" tIns="0" rIns="0" bIns="0" anchor="ctr"/>
          <a:lstStyle>
            <a:lvl1pPr marL="0" indent="0">
              <a:lnSpc>
                <a:spcPts val="1680"/>
              </a:lnSpc>
              <a:spcBef>
                <a:spcPts val="1000"/>
              </a:spcBef>
              <a:buNone/>
              <a:defRPr sz="1400">
                <a:solidFill>
                  <a:schemeClr val="bg1"/>
                </a:solidFill>
                <a:latin typeface="Deutsche Bank Text" charset="0"/>
                <a:ea typeface="Deutsche Bank Text" charset="0"/>
                <a:cs typeface="Deutsche Bank Text" charset="0"/>
              </a:defRPr>
            </a:lvl1pPr>
          </a:lstStyle>
          <a:p>
            <a:pPr lvl="0"/>
            <a:r>
              <a:rPr lang="en-US" dirty="0"/>
              <a:t>Deutsche Bank Text White 14pt</a:t>
            </a:r>
          </a:p>
        </p:txBody>
      </p:sp>
      <p:sp>
        <p:nvSpPr>
          <p:cNvPr id="22" name="Text Placeholder 21"/>
          <p:cNvSpPr>
            <a:spLocks noGrp="1"/>
          </p:cNvSpPr>
          <p:nvPr>
            <p:ph type="body" sz="quarter" idx="78" hasCustomPrompt="1"/>
          </p:nvPr>
        </p:nvSpPr>
        <p:spPr>
          <a:xfrm>
            <a:off x="701675" y="5413375"/>
            <a:ext cx="1403350" cy="995363"/>
          </a:xfrm>
          <a:prstGeom prst="rect">
            <a:avLst/>
          </a:prstGeom>
        </p:spPr>
        <p:txBody>
          <a:bodyPr lIns="0" tIns="0" rIns="0" bIns="0"/>
          <a:lstStyle>
            <a:lvl1pPr marL="0" indent="0">
              <a:buNone/>
              <a:defRPr sz="1000">
                <a:solidFill>
                  <a:schemeClr val="tx2"/>
                </a:solidFill>
                <a:latin typeface="Deutsche Bank Text" charset="0"/>
                <a:ea typeface="Deutsche Bank Text" charset="0"/>
                <a:cs typeface="Deutsche Bank Text" charset="0"/>
              </a:defRPr>
            </a:lvl1pPr>
          </a:lstStyle>
          <a:p>
            <a:pPr lvl="0"/>
            <a:r>
              <a:rPr lang="en-US" dirty="0"/>
              <a:t>Deutsche Bank Text Dark Grey 10pt</a:t>
            </a:r>
          </a:p>
        </p:txBody>
      </p:sp>
      <p:sp>
        <p:nvSpPr>
          <p:cNvPr id="24" name="Text Placeholder 21"/>
          <p:cNvSpPr>
            <a:spLocks noGrp="1"/>
          </p:cNvSpPr>
          <p:nvPr>
            <p:ph type="body" sz="quarter" idx="79" hasCustomPrompt="1"/>
          </p:nvPr>
        </p:nvSpPr>
        <p:spPr>
          <a:xfrm>
            <a:off x="2530476" y="5413375"/>
            <a:ext cx="1403350" cy="995363"/>
          </a:xfrm>
          <a:prstGeom prst="rect">
            <a:avLst/>
          </a:prstGeom>
        </p:spPr>
        <p:txBody>
          <a:bodyPr lIns="0" tIns="0" rIns="0" bIns="0"/>
          <a:lstStyle>
            <a:lvl1pPr marL="0" indent="0">
              <a:buNone/>
              <a:defRPr sz="1000">
                <a:solidFill>
                  <a:schemeClr val="tx2"/>
                </a:solidFill>
                <a:latin typeface="Deutsche Bank Text" charset="0"/>
                <a:ea typeface="Deutsche Bank Text" charset="0"/>
                <a:cs typeface="Deutsche Bank Text" charset="0"/>
              </a:defRPr>
            </a:lvl1pPr>
          </a:lstStyle>
          <a:p>
            <a:pPr lvl="0"/>
            <a:r>
              <a:rPr lang="en-US" dirty="0"/>
              <a:t>Deutsche Bank Text Dark Grey 10pt</a:t>
            </a:r>
          </a:p>
        </p:txBody>
      </p:sp>
      <p:sp>
        <p:nvSpPr>
          <p:cNvPr id="26" name="Text Placeholder 21"/>
          <p:cNvSpPr>
            <a:spLocks noGrp="1"/>
          </p:cNvSpPr>
          <p:nvPr>
            <p:ph type="body" sz="quarter" idx="80" hasCustomPrompt="1"/>
          </p:nvPr>
        </p:nvSpPr>
        <p:spPr>
          <a:xfrm>
            <a:off x="4866361" y="5413375"/>
            <a:ext cx="1403350" cy="995363"/>
          </a:xfrm>
          <a:prstGeom prst="rect">
            <a:avLst/>
          </a:prstGeom>
        </p:spPr>
        <p:txBody>
          <a:bodyPr lIns="0" tIns="0" rIns="0" bIns="0"/>
          <a:lstStyle>
            <a:lvl1pPr marL="0" indent="0">
              <a:buNone/>
              <a:defRPr sz="1000">
                <a:solidFill>
                  <a:schemeClr val="tx2"/>
                </a:solidFill>
                <a:latin typeface="Deutsche Bank Text" charset="0"/>
                <a:ea typeface="Deutsche Bank Text" charset="0"/>
                <a:cs typeface="Deutsche Bank Text" charset="0"/>
              </a:defRPr>
            </a:lvl1pPr>
          </a:lstStyle>
          <a:p>
            <a:pPr lvl="0"/>
            <a:r>
              <a:rPr lang="en-US" dirty="0"/>
              <a:t>Deutsche Bank Text Dark Grey 10pt</a:t>
            </a:r>
          </a:p>
        </p:txBody>
      </p:sp>
      <p:sp>
        <p:nvSpPr>
          <p:cNvPr id="28" name="Text Placeholder 21"/>
          <p:cNvSpPr>
            <a:spLocks noGrp="1"/>
          </p:cNvSpPr>
          <p:nvPr>
            <p:ph type="body" sz="quarter" idx="81" hasCustomPrompt="1"/>
          </p:nvPr>
        </p:nvSpPr>
        <p:spPr>
          <a:xfrm>
            <a:off x="7227425" y="5413375"/>
            <a:ext cx="1403350" cy="995363"/>
          </a:xfrm>
          <a:prstGeom prst="rect">
            <a:avLst/>
          </a:prstGeom>
        </p:spPr>
        <p:txBody>
          <a:bodyPr lIns="0" tIns="0" rIns="0" bIns="0"/>
          <a:lstStyle>
            <a:lvl1pPr marL="0" indent="0">
              <a:buNone/>
              <a:defRPr sz="1000">
                <a:solidFill>
                  <a:schemeClr val="tx2"/>
                </a:solidFill>
                <a:latin typeface="Deutsche Bank Text" charset="0"/>
                <a:ea typeface="Deutsche Bank Text" charset="0"/>
                <a:cs typeface="Deutsche Bank Text" charset="0"/>
              </a:defRPr>
            </a:lvl1pPr>
          </a:lstStyle>
          <a:p>
            <a:pPr lvl="0"/>
            <a:r>
              <a:rPr lang="en-US" dirty="0"/>
              <a:t>Deutsche Bank Text Dark Grey 10pt</a:t>
            </a:r>
          </a:p>
        </p:txBody>
      </p:sp>
      <p:sp>
        <p:nvSpPr>
          <p:cNvPr id="30" name="Text Placeholder 6"/>
          <p:cNvSpPr>
            <a:spLocks noGrp="1"/>
          </p:cNvSpPr>
          <p:nvPr>
            <p:ph type="body" sz="quarter" idx="72" hasCustomPrompt="1"/>
          </p:nvPr>
        </p:nvSpPr>
        <p:spPr>
          <a:xfrm>
            <a:off x="702650" y="6764338"/>
            <a:ext cx="9324000" cy="268287"/>
          </a:xfrm>
          <a:prstGeom prst="rect">
            <a:avLst/>
          </a:prstGeom>
        </p:spPr>
        <p:txBody>
          <a:bodyPr lIns="0" tIns="0" rIns="0" bIns="0" anchor="b"/>
          <a:lstStyle>
            <a:lvl1pPr marL="0" indent="0">
              <a:lnSpc>
                <a:spcPts val="800"/>
              </a:lnSpc>
              <a:spcBef>
                <a:spcPts val="0"/>
              </a:spcBef>
              <a:buNone/>
              <a:defRPr sz="800">
                <a:solidFill>
                  <a:srgbClr val="535B61"/>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8pt</a:t>
            </a:r>
          </a:p>
        </p:txBody>
      </p:sp>
    </p:spTree>
    <p:extLst>
      <p:ext uri="{BB962C8B-B14F-4D97-AF65-F5344CB8AC3E}">
        <p14:creationId xmlns:p14="http://schemas.microsoft.com/office/powerpoint/2010/main" val="2239786347"/>
      </p:ext>
    </p:extLst>
  </p:cSld>
  <p:clrMapOvr>
    <a:masterClrMapping/>
  </p:clrMapOvr>
</p:sldLayout>
</file>

<file path=ppt/slideLayouts/slideLayout21.xml><?xml version="1.0" encoding="utf-8"?>
<p:sldLayout xmlns:a="http://schemas.openxmlformats.org/drawingml/2006/main" xmlns:r="http://schemas.openxmlformats.org/officeDocument/2006/relationships" xmlns:p="http://schemas.openxmlformats.org/presentationml/2006/main" preserve="1" userDrawn="1">
  <p:cSld name="9_Numbering">
    <p:spTree>
      <p:nvGrpSpPr>
        <p:cNvPr id="1" name=""/>
        <p:cNvGrpSpPr/>
        <p:nvPr/>
      </p:nvGrpSpPr>
      <p:grpSpPr>
        <a:xfrm>
          <a:off x="0" y="0"/>
          <a:ext cx="0" cy="0"/>
          <a:chOff x="0" y="0"/>
          <a:chExt cx="0" cy="0"/>
        </a:xfrm>
      </p:grpSpPr>
      <p:sp>
        <p:nvSpPr>
          <p:cNvPr id="4" name="Text Placeholder 2"/>
          <p:cNvSpPr>
            <a:spLocks noGrp="1"/>
          </p:cNvSpPr>
          <p:nvPr>
            <p:ph type="body" sz="quarter" idx="62" hasCustomPrompt="1"/>
          </p:nvPr>
        </p:nvSpPr>
        <p:spPr>
          <a:xfrm>
            <a:off x="701675" y="441325"/>
            <a:ext cx="2728091" cy="155645"/>
          </a:xfrm>
          <a:prstGeom prst="rect">
            <a:avLst/>
          </a:prstGeom>
        </p:spPr>
        <p:txBody>
          <a:bodyPr lIns="0" tIns="0" rIns="0" bIns="0"/>
          <a:lstStyle>
            <a:lvl1pPr marL="0" indent="0">
              <a:buNone/>
              <a:defRPr sz="997" b="0" i="0" baseline="0">
                <a:solidFill>
                  <a:schemeClr val="accent2"/>
                </a:solidFill>
                <a:latin typeface="Deutsche Bank Text" charset="0"/>
                <a:ea typeface="Deutsche Bank Text" charset="0"/>
                <a:cs typeface="Deutsche Bank Text" charset="0"/>
              </a:defRPr>
            </a:lvl1pPr>
            <a:lvl2pPr marL="455783" indent="0">
              <a:buNone/>
              <a:defRPr/>
            </a:lvl2pPr>
            <a:lvl3pPr marL="911565" indent="0">
              <a:buNone/>
              <a:defRPr/>
            </a:lvl3pPr>
            <a:lvl4pPr marL="1367348" indent="0">
              <a:buNone/>
              <a:defRPr/>
            </a:lvl4pPr>
            <a:lvl5pPr marL="1823131" indent="0">
              <a:buNone/>
              <a:defRPr/>
            </a:lvl5pPr>
          </a:lstStyle>
          <a:p>
            <a:pPr lvl="0"/>
            <a:r>
              <a:rPr lang="en-US" dirty="0"/>
              <a:t>Deutsche Bank Text Orange 10pt</a:t>
            </a:r>
          </a:p>
        </p:txBody>
      </p:sp>
      <p:sp>
        <p:nvSpPr>
          <p:cNvPr id="5" name="Text Placeholder 5"/>
          <p:cNvSpPr>
            <a:spLocks noGrp="1"/>
          </p:cNvSpPr>
          <p:nvPr>
            <p:ph type="body" sz="quarter" idx="63" hasCustomPrompt="1"/>
          </p:nvPr>
        </p:nvSpPr>
        <p:spPr>
          <a:xfrm>
            <a:off x="701674" y="824430"/>
            <a:ext cx="8532813" cy="478908"/>
          </a:xfrm>
          <a:prstGeom prst="rect">
            <a:avLst/>
          </a:prstGeom>
        </p:spPr>
        <p:txBody>
          <a:bodyPr lIns="0" tIns="0" rIns="0" bIns="0"/>
          <a:lstStyle>
            <a:lvl1pPr marL="0" indent="0">
              <a:lnSpc>
                <a:spcPts val="4000"/>
              </a:lnSpc>
              <a:spcBef>
                <a:spcPts val="0"/>
              </a:spcBef>
              <a:buNone/>
              <a:defRPr sz="3600" baseline="0">
                <a:solidFill>
                  <a:schemeClr val="tx1"/>
                </a:solidFill>
                <a:latin typeface="Deutsche Bank Display" charset="0"/>
                <a:ea typeface="Deutsche Bank Display" charset="0"/>
                <a:cs typeface="Deutsche Bank Display" charset="0"/>
              </a:defRPr>
            </a:lvl1pPr>
            <a:lvl2pPr marL="455783" indent="0">
              <a:buNone/>
              <a:defRPr sz="3600">
                <a:latin typeface="Deutsche Bank Display Beta" charset="0"/>
                <a:ea typeface="Deutsche Bank Display Beta" charset="0"/>
                <a:cs typeface="Deutsche Bank Display Beta" charset="0"/>
              </a:defRPr>
            </a:lvl2pPr>
            <a:lvl3pPr marL="911566" indent="0">
              <a:buNone/>
              <a:defRPr sz="3600">
                <a:latin typeface="Deutsche Bank Display Beta" charset="0"/>
                <a:ea typeface="Deutsche Bank Display Beta" charset="0"/>
                <a:cs typeface="Deutsche Bank Display Beta" charset="0"/>
              </a:defRPr>
            </a:lvl3pPr>
            <a:lvl4pPr marL="1367348" indent="0">
              <a:buNone/>
              <a:defRPr sz="3600">
                <a:latin typeface="Deutsche Bank Display Beta" charset="0"/>
                <a:ea typeface="Deutsche Bank Display Beta" charset="0"/>
                <a:cs typeface="Deutsche Bank Display Beta" charset="0"/>
              </a:defRPr>
            </a:lvl4pPr>
            <a:lvl5pPr marL="1823131" indent="0">
              <a:buNone/>
              <a:defRPr sz="3600">
                <a:latin typeface="Deutsche Bank Display Beta" charset="0"/>
                <a:ea typeface="Deutsche Bank Display Beta" charset="0"/>
                <a:cs typeface="Deutsche Bank Display Beta" charset="0"/>
              </a:defRPr>
            </a:lvl5pPr>
          </a:lstStyle>
          <a:p>
            <a:pPr lvl="0"/>
            <a:r>
              <a:rPr lang="en-US" dirty="0"/>
              <a:t>Deutsche Bank Display Dark Blue 36pt</a:t>
            </a:r>
          </a:p>
        </p:txBody>
      </p:sp>
      <p:sp>
        <p:nvSpPr>
          <p:cNvPr id="9" name="Text Placeholder 7"/>
          <p:cNvSpPr>
            <a:spLocks noGrp="1"/>
          </p:cNvSpPr>
          <p:nvPr>
            <p:ph type="body" sz="quarter" idx="74" hasCustomPrompt="1"/>
          </p:nvPr>
        </p:nvSpPr>
        <p:spPr>
          <a:xfrm>
            <a:off x="1312864" y="2098521"/>
            <a:ext cx="5545136" cy="339481"/>
          </a:xfrm>
          <a:prstGeom prst="rect">
            <a:avLst/>
          </a:prstGeom>
        </p:spPr>
        <p:txBody>
          <a:bodyPr lIns="0" tIns="0" rIns="0" bIns="0"/>
          <a:lstStyle>
            <a:lvl1pPr marL="0" indent="0">
              <a:lnSpc>
                <a:spcPts val="1400"/>
              </a:lnSpc>
              <a:spcBef>
                <a:spcPts val="0"/>
              </a:spcBef>
              <a:buNone/>
              <a:defRPr sz="1200" baseline="0">
                <a:solidFill>
                  <a:schemeClr val="tx2"/>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12pt</a:t>
            </a:r>
          </a:p>
        </p:txBody>
      </p:sp>
      <p:sp>
        <p:nvSpPr>
          <p:cNvPr id="2" name="Oval 1"/>
          <p:cNvSpPr/>
          <p:nvPr userDrawn="1"/>
        </p:nvSpPr>
        <p:spPr>
          <a:xfrm>
            <a:off x="701675" y="2098521"/>
            <a:ext cx="215103" cy="215103"/>
          </a:xfrm>
          <a:prstGeom prst="ellipse">
            <a:avLst/>
          </a:prstGeom>
          <a:noFill/>
          <a:ln w="952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dirty="0">
                <a:solidFill>
                  <a:schemeClr val="accent2"/>
                </a:solidFill>
                <a:latin typeface="Deutsche Bank Display" charset="0"/>
                <a:ea typeface="Deutsche Bank Display" charset="0"/>
                <a:cs typeface="Deutsche Bank Display" charset="0"/>
              </a:rPr>
              <a:t>1</a:t>
            </a:r>
            <a:endParaRPr lang="en-US" sz="1800" dirty="0">
              <a:solidFill>
                <a:schemeClr val="accent2"/>
              </a:solidFill>
              <a:latin typeface="Deutsche Bank Display" charset="0"/>
              <a:ea typeface="Deutsche Bank Display" charset="0"/>
              <a:cs typeface="Deutsche Bank Display" charset="0"/>
            </a:endParaRPr>
          </a:p>
        </p:txBody>
      </p:sp>
      <p:sp>
        <p:nvSpPr>
          <p:cNvPr id="8" name="Text Placeholder 6"/>
          <p:cNvSpPr>
            <a:spLocks noGrp="1"/>
          </p:cNvSpPr>
          <p:nvPr>
            <p:ph type="body" sz="quarter" idx="72" hasCustomPrompt="1"/>
          </p:nvPr>
        </p:nvSpPr>
        <p:spPr>
          <a:xfrm>
            <a:off x="702650" y="6764338"/>
            <a:ext cx="9324000" cy="268287"/>
          </a:xfrm>
          <a:prstGeom prst="rect">
            <a:avLst/>
          </a:prstGeom>
        </p:spPr>
        <p:txBody>
          <a:bodyPr lIns="0" tIns="0" rIns="0" bIns="0" anchor="b"/>
          <a:lstStyle>
            <a:lvl1pPr marL="0" indent="0">
              <a:lnSpc>
                <a:spcPts val="800"/>
              </a:lnSpc>
              <a:spcBef>
                <a:spcPts val="0"/>
              </a:spcBef>
              <a:buNone/>
              <a:defRPr sz="800">
                <a:solidFill>
                  <a:schemeClr val="tx2"/>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8pt</a:t>
            </a:r>
          </a:p>
        </p:txBody>
      </p:sp>
    </p:spTree>
  </p:cSld>
  <p:clrMapOvr>
    <a:masterClrMapping/>
  </p:clrMapOvr>
</p:sldLayout>
</file>

<file path=ppt/slideLayouts/slideLayout210.xml><?xml version="1.0" encoding="utf-8"?>
<p:sldLayout xmlns:a="http://schemas.openxmlformats.org/drawingml/2006/main" xmlns:r="http://schemas.openxmlformats.org/officeDocument/2006/relationships" xmlns:p="http://schemas.openxmlformats.org/presentationml/2006/main" preserve="1" userDrawn="1">
  <p:cSld name="2_Timeline with overview">
    <p:spTree>
      <p:nvGrpSpPr>
        <p:cNvPr id="1" name=""/>
        <p:cNvGrpSpPr/>
        <p:nvPr/>
      </p:nvGrpSpPr>
      <p:grpSpPr>
        <a:xfrm>
          <a:off x="0" y="0"/>
          <a:ext cx="0" cy="0"/>
          <a:chOff x="0" y="0"/>
          <a:chExt cx="0" cy="0"/>
        </a:xfrm>
      </p:grpSpPr>
      <p:cxnSp>
        <p:nvCxnSpPr>
          <p:cNvPr id="19" name="Straight Connector 18"/>
          <p:cNvCxnSpPr/>
          <p:nvPr userDrawn="1"/>
        </p:nvCxnSpPr>
        <p:spPr>
          <a:xfrm>
            <a:off x="751537" y="4900212"/>
            <a:ext cx="0" cy="454260"/>
          </a:xfrm>
          <a:prstGeom prst="line">
            <a:avLst/>
          </a:prstGeom>
          <a:ln>
            <a:solidFill>
              <a:schemeClr val="accent2"/>
            </a:solidFill>
            <a:tailEnd type="oval" w="sm" len="sm"/>
          </a:ln>
        </p:spPr>
        <p:style>
          <a:lnRef idx="1">
            <a:schemeClr val="accent1"/>
          </a:lnRef>
          <a:fillRef idx="0">
            <a:schemeClr val="accent1"/>
          </a:fillRef>
          <a:effectRef idx="0">
            <a:schemeClr val="accent1"/>
          </a:effectRef>
          <a:fontRef idx="minor">
            <a:schemeClr val="tx1"/>
          </a:fontRef>
        </p:style>
      </p:cxnSp>
      <p:cxnSp>
        <p:nvCxnSpPr>
          <p:cNvPr id="23" name="Straight Connector 22"/>
          <p:cNvCxnSpPr/>
          <p:nvPr userDrawn="1"/>
        </p:nvCxnSpPr>
        <p:spPr>
          <a:xfrm>
            <a:off x="3615241" y="4900212"/>
            <a:ext cx="0" cy="454260"/>
          </a:xfrm>
          <a:prstGeom prst="line">
            <a:avLst/>
          </a:prstGeom>
          <a:ln>
            <a:solidFill>
              <a:schemeClr val="accent2"/>
            </a:solidFill>
            <a:tailEnd type="oval" w="sm" len="sm"/>
          </a:ln>
        </p:spPr>
        <p:style>
          <a:lnRef idx="1">
            <a:schemeClr val="accent1"/>
          </a:lnRef>
          <a:fillRef idx="0">
            <a:schemeClr val="accent1"/>
          </a:fillRef>
          <a:effectRef idx="0">
            <a:schemeClr val="accent1"/>
          </a:effectRef>
          <a:fontRef idx="minor">
            <a:schemeClr val="tx1"/>
          </a:fontRef>
        </p:style>
      </p:cxnSp>
      <p:cxnSp>
        <p:nvCxnSpPr>
          <p:cNvPr id="27" name="Straight Connector 26"/>
          <p:cNvCxnSpPr/>
          <p:nvPr userDrawn="1"/>
        </p:nvCxnSpPr>
        <p:spPr>
          <a:xfrm>
            <a:off x="6764117" y="4900212"/>
            <a:ext cx="0" cy="454260"/>
          </a:xfrm>
          <a:prstGeom prst="line">
            <a:avLst/>
          </a:prstGeom>
          <a:ln>
            <a:solidFill>
              <a:schemeClr val="accent2"/>
            </a:solidFill>
            <a:tailEnd type="oval" w="sm" len="sm"/>
          </a:ln>
        </p:spPr>
        <p:style>
          <a:lnRef idx="1">
            <a:schemeClr val="accent1"/>
          </a:lnRef>
          <a:fillRef idx="0">
            <a:schemeClr val="accent1"/>
          </a:fillRef>
          <a:effectRef idx="0">
            <a:schemeClr val="accent1"/>
          </a:effectRef>
          <a:fontRef idx="minor">
            <a:schemeClr val="tx1"/>
          </a:fontRef>
        </p:style>
      </p:cxnSp>
      <p:sp>
        <p:nvSpPr>
          <p:cNvPr id="7" name="Chevron 6"/>
          <p:cNvSpPr/>
          <p:nvPr userDrawn="1"/>
        </p:nvSpPr>
        <p:spPr>
          <a:xfrm>
            <a:off x="6713316" y="3333509"/>
            <a:ext cx="3313334" cy="1594626"/>
          </a:xfrm>
          <a:prstGeom prst="chevron">
            <a:avLst>
              <a:gd name="adj" fmla="val 27738"/>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rgbClr val="00205B"/>
              </a:solidFill>
            </a:endParaRPr>
          </a:p>
        </p:txBody>
      </p:sp>
      <p:sp>
        <p:nvSpPr>
          <p:cNvPr id="9" name="Chevron 8"/>
          <p:cNvSpPr/>
          <p:nvPr userDrawn="1"/>
        </p:nvSpPr>
        <p:spPr>
          <a:xfrm>
            <a:off x="3572906" y="3333509"/>
            <a:ext cx="3546000" cy="1594626"/>
          </a:xfrm>
          <a:prstGeom prst="chevron">
            <a:avLst>
              <a:gd name="adj" fmla="val 27738"/>
            </a:avLst>
          </a:prstGeom>
          <a:solidFill>
            <a:srgbClr val="E6EAE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rgbClr val="00205B"/>
              </a:solidFill>
            </a:endParaRPr>
          </a:p>
        </p:txBody>
      </p:sp>
      <p:sp>
        <p:nvSpPr>
          <p:cNvPr id="10" name="Pentagon 9"/>
          <p:cNvSpPr/>
          <p:nvPr userDrawn="1"/>
        </p:nvSpPr>
        <p:spPr>
          <a:xfrm>
            <a:off x="701673" y="3333509"/>
            <a:ext cx="3280017" cy="1594626"/>
          </a:xfrm>
          <a:prstGeom prst="homePlate">
            <a:avLst>
              <a:gd name="adj" fmla="val 28572"/>
            </a:avLst>
          </a:prstGeom>
          <a:solidFill>
            <a:srgbClr val="E6EAE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rgbClr val="FFFFFF"/>
              </a:solidFill>
            </a:endParaRPr>
          </a:p>
        </p:txBody>
      </p:sp>
      <p:sp>
        <p:nvSpPr>
          <p:cNvPr id="3" name="Text Placeholder 2"/>
          <p:cNvSpPr>
            <a:spLocks noGrp="1"/>
          </p:cNvSpPr>
          <p:nvPr>
            <p:ph type="body" sz="quarter" idx="62" hasCustomPrompt="1"/>
          </p:nvPr>
        </p:nvSpPr>
        <p:spPr>
          <a:xfrm>
            <a:off x="701675" y="441325"/>
            <a:ext cx="3060700" cy="173038"/>
          </a:xfrm>
          <a:prstGeom prst="rect">
            <a:avLst/>
          </a:prstGeom>
        </p:spPr>
        <p:txBody>
          <a:bodyPr lIns="0" tIns="0" rIns="0" bIns="0"/>
          <a:lstStyle>
            <a:lvl1pPr marL="0" indent="0">
              <a:buNone/>
              <a:defRPr sz="997" b="0" i="0" baseline="0">
                <a:solidFill>
                  <a:schemeClr val="accent2"/>
                </a:solidFill>
                <a:latin typeface="Deutsche Bank Text" charset="0"/>
                <a:ea typeface="Deutsche Bank Text" charset="0"/>
                <a:cs typeface="Deutsche Bank Text" charset="0"/>
              </a:defRPr>
            </a:lvl1pPr>
            <a:lvl2pPr marL="455783" indent="0">
              <a:buNone/>
              <a:defRPr/>
            </a:lvl2pPr>
            <a:lvl3pPr marL="911565" indent="0">
              <a:buNone/>
              <a:defRPr/>
            </a:lvl3pPr>
            <a:lvl4pPr marL="1367348" indent="0">
              <a:buNone/>
              <a:defRPr/>
            </a:lvl4pPr>
            <a:lvl5pPr marL="1823131" indent="0">
              <a:buNone/>
              <a:defRPr/>
            </a:lvl5pPr>
          </a:lstStyle>
          <a:p>
            <a:pPr lvl="0"/>
            <a:r>
              <a:rPr lang="en-US" dirty="0"/>
              <a:t>Deutsche Bank Text Orange 10pt</a:t>
            </a:r>
          </a:p>
        </p:txBody>
      </p:sp>
      <p:sp>
        <p:nvSpPr>
          <p:cNvPr id="4" name="Text Placeholder 5"/>
          <p:cNvSpPr>
            <a:spLocks noGrp="1"/>
          </p:cNvSpPr>
          <p:nvPr>
            <p:ph type="body" sz="quarter" idx="63" hasCustomPrompt="1"/>
          </p:nvPr>
        </p:nvSpPr>
        <p:spPr>
          <a:xfrm>
            <a:off x="701674" y="824430"/>
            <a:ext cx="8532813" cy="478908"/>
          </a:xfrm>
          <a:prstGeom prst="rect">
            <a:avLst/>
          </a:prstGeom>
        </p:spPr>
        <p:txBody>
          <a:bodyPr lIns="0" tIns="0" rIns="0" bIns="0"/>
          <a:lstStyle>
            <a:lvl1pPr marL="0" indent="0">
              <a:lnSpc>
                <a:spcPts val="4000"/>
              </a:lnSpc>
              <a:spcBef>
                <a:spcPts val="0"/>
              </a:spcBef>
              <a:buNone/>
              <a:defRPr sz="3600" baseline="0">
                <a:solidFill>
                  <a:schemeClr val="tx1"/>
                </a:solidFill>
                <a:latin typeface="Deutsche Bank Display" charset="0"/>
                <a:ea typeface="Deutsche Bank Display" charset="0"/>
                <a:cs typeface="Deutsche Bank Display" charset="0"/>
              </a:defRPr>
            </a:lvl1pPr>
            <a:lvl2pPr marL="455783" indent="0">
              <a:buNone/>
              <a:defRPr sz="3600">
                <a:latin typeface="Deutsche Bank Display Beta" charset="0"/>
                <a:ea typeface="Deutsche Bank Display Beta" charset="0"/>
                <a:cs typeface="Deutsche Bank Display Beta" charset="0"/>
              </a:defRPr>
            </a:lvl2pPr>
            <a:lvl3pPr marL="911566" indent="0">
              <a:buNone/>
              <a:defRPr sz="3600">
                <a:latin typeface="Deutsche Bank Display Beta" charset="0"/>
                <a:ea typeface="Deutsche Bank Display Beta" charset="0"/>
                <a:cs typeface="Deutsche Bank Display Beta" charset="0"/>
              </a:defRPr>
            </a:lvl3pPr>
            <a:lvl4pPr marL="1367348" indent="0">
              <a:buNone/>
              <a:defRPr sz="3600">
                <a:latin typeface="Deutsche Bank Display Beta" charset="0"/>
                <a:ea typeface="Deutsche Bank Display Beta" charset="0"/>
                <a:cs typeface="Deutsche Bank Display Beta" charset="0"/>
              </a:defRPr>
            </a:lvl4pPr>
            <a:lvl5pPr marL="1823131" indent="0">
              <a:buNone/>
              <a:defRPr sz="3600">
                <a:latin typeface="Deutsche Bank Display Beta" charset="0"/>
                <a:ea typeface="Deutsche Bank Display Beta" charset="0"/>
                <a:cs typeface="Deutsche Bank Display Beta" charset="0"/>
              </a:defRPr>
            </a:lvl5pPr>
          </a:lstStyle>
          <a:p>
            <a:pPr lvl="0"/>
            <a:r>
              <a:rPr lang="en-US" dirty="0"/>
              <a:t>Deutsche Bank Display Dark Blue 36pt</a:t>
            </a:r>
          </a:p>
        </p:txBody>
      </p:sp>
      <p:sp>
        <p:nvSpPr>
          <p:cNvPr id="6" name="Text Placeholder 8"/>
          <p:cNvSpPr>
            <a:spLocks noGrp="1"/>
          </p:cNvSpPr>
          <p:nvPr>
            <p:ph type="body" sz="quarter" idx="73" hasCustomPrompt="1"/>
          </p:nvPr>
        </p:nvSpPr>
        <p:spPr>
          <a:xfrm>
            <a:off x="701674" y="2087563"/>
            <a:ext cx="4716463" cy="725085"/>
          </a:xfrm>
          <a:prstGeom prst="rect">
            <a:avLst/>
          </a:prstGeom>
        </p:spPr>
        <p:txBody>
          <a:bodyPr lIns="0" tIns="0" rIns="0" bIns="0"/>
          <a:lstStyle>
            <a:lvl1pPr marL="0" indent="0">
              <a:lnSpc>
                <a:spcPts val="1400"/>
              </a:lnSpc>
              <a:spcBef>
                <a:spcPts val="1400"/>
              </a:spcBef>
              <a:buNone/>
              <a:defRPr sz="1200" baseline="0">
                <a:solidFill>
                  <a:schemeClr val="tx2"/>
                </a:solidFill>
                <a:latin typeface="Deutsche Bank Text" charset="0"/>
                <a:ea typeface="Deutsche Bank Text" charset="0"/>
                <a:cs typeface="Deutsche Bank Text" charset="0"/>
              </a:defRPr>
            </a:lvl1pPr>
            <a:lvl2pPr>
              <a:defRPr sz="1400">
                <a:solidFill>
                  <a:srgbClr val="535B61"/>
                </a:solidFill>
                <a:latin typeface="Deutsche Bank Text Beta" charset="0"/>
                <a:ea typeface="Deutsche Bank Text Beta" charset="0"/>
                <a:cs typeface="Deutsche Bank Text Beta" charset="0"/>
              </a:defRPr>
            </a:lvl2pPr>
            <a:lvl3pPr>
              <a:defRPr sz="1400">
                <a:solidFill>
                  <a:srgbClr val="535B61"/>
                </a:solidFill>
                <a:latin typeface="Deutsche Bank Text Beta" charset="0"/>
                <a:ea typeface="Deutsche Bank Text Beta" charset="0"/>
                <a:cs typeface="Deutsche Bank Text Beta" charset="0"/>
              </a:defRPr>
            </a:lvl3pPr>
            <a:lvl4pPr>
              <a:defRPr sz="1400">
                <a:solidFill>
                  <a:srgbClr val="535B61"/>
                </a:solidFill>
                <a:latin typeface="Deutsche Bank Text Beta" charset="0"/>
                <a:ea typeface="Deutsche Bank Text Beta" charset="0"/>
                <a:cs typeface="Deutsche Bank Text Beta" charset="0"/>
              </a:defRPr>
            </a:lvl4pPr>
            <a:lvl5pPr>
              <a:defRPr sz="1400">
                <a:solidFill>
                  <a:srgbClr val="535B61"/>
                </a:solidFill>
                <a:latin typeface="Deutsche Bank Text Beta" charset="0"/>
                <a:ea typeface="Deutsche Bank Text Beta" charset="0"/>
                <a:cs typeface="Deutsche Bank Text Beta" charset="0"/>
              </a:defRPr>
            </a:lvl5pPr>
          </a:lstStyle>
          <a:p>
            <a:pPr lvl="0"/>
            <a:r>
              <a:rPr lang="en-US" dirty="0"/>
              <a:t>Deutsche Bank Text Dark Grey 12pt</a:t>
            </a:r>
          </a:p>
        </p:txBody>
      </p:sp>
      <p:sp>
        <p:nvSpPr>
          <p:cNvPr id="14" name="Text Placeholder 13"/>
          <p:cNvSpPr>
            <a:spLocks noGrp="1"/>
          </p:cNvSpPr>
          <p:nvPr>
            <p:ph type="body" sz="quarter" idx="74" hasCustomPrompt="1"/>
          </p:nvPr>
        </p:nvSpPr>
        <p:spPr>
          <a:xfrm>
            <a:off x="1594763" y="3757581"/>
            <a:ext cx="1493837" cy="681038"/>
          </a:xfrm>
          <a:prstGeom prst="rect">
            <a:avLst/>
          </a:prstGeom>
        </p:spPr>
        <p:txBody>
          <a:bodyPr lIns="0" tIns="0" rIns="0" bIns="0" anchor="ctr"/>
          <a:lstStyle>
            <a:lvl1pPr marL="0" indent="0">
              <a:lnSpc>
                <a:spcPts val="1680"/>
              </a:lnSpc>
              <a:spcBef>
                <a:spcPts val="1000"/>
              </a:spcBef>
              <a:buNone/>
              <a:defRPr sz="1400">
                <a:solidFill>
                  <a:schemeClr val="tx1"/>
                </a:solidFill>
                <a:latin typeface="Deutsche Bank Text" charset="0"/>
                <a:ea typeface="Deutsche Bank Text" charset="0"/>
                <a:cs typeface="Deutsche Bank Text" charset="0"/>
              </a:defRPr>
            </a:lvl1pPr>
          </a:lstStyle>
          <a:p>
            <a:pPr lvl="0"/>
            <a:r>
              <a:rPr lang="en-US" dirty="0"/>
              <a:t>Deutsche Bank Text Dark Blue 14pt</a:t>
            </a:r>
          </a:p>
        </p:txBody>
      </p:sp>
      <p:sp>
        <p:nvSpPr>
          <p:cNvPr id="15" name="Text Placeholder 13"/>
          <p:cNvSpPr>
            <a:spLocks noGrp="1"/>
          </p:cNvSpPr>
          <p:nvPr>
            <p:ph type="body" sz="quarter" idx="75" hasCustomPrompt="1"/>
          </p:nvPr>
        </p:nvSpPr>
        <p:spPr>
          <a:xfrm>
            <a:off x="4520248" y="3757581"/>
            <a:ext cx="1651317" cy="681038"/>
          </a:xfrm>
          <a:prstGeom prst="rect">
            <a:avLst/>
          </a:prstGeom>
        </p:spPr>
        <p:txBody>
          <a:bodyPr lIns="0" tIns="0" rIns="0" bIns="0" anchor="ctr"/>
          <a:lstStyle>
            <a:lvl1pPr marL="0" indent="0">
              <a:lnSpc>
                <a:spcPts val="1680"/>
              </a:lnSpc>
              <a:spcBef>
                <a:spcPts val="1000"/>
              </a:spcBef>
              <a:buNone/>
              <a:defRPr sz="1400">
                <a:solidFill>
                  <a:schemeClr val="tx1"/>
                </a:solidFill>
                <a:latin typeface="Deutsche Bank Text" charset="0"/>
                <a:ea typeface="Deutsche Bank Text" charset="0"/>
                <a:cs typeface="Deutsche Bank Text" charset="0"/>
              </a:defRPr>
            </a:lvl1pPr>
          </a:lstStyle>
          <a:p>
            <a:pPr lvl="0"/>
            <a:r>
              <a:rPr lang="en-US" dirty="0"/>
              <a:t>Deutsche Bank Text Dark Blue 14pt</a:t>
            </a:r>
          </a:p>
        </p:txBody>
      </p:sp>
      <p:sp>
        <p:nvSpPr>
          <p:cNvPr id="17" name="Text Placeholder 13"/>
          <p:cNvSpPr>
            <a:spLocks noGrp="1"/>
          </p:cNvSpPr>
          <p:nvPr>
            <p:ph type="body" sz="quarter" idx="77" hasCustomPrompt="1"/>
          </p:nvPr>
        </p:nvSpPr>
        <p:spPr>
          <a:xfrm>
            <a:off x="7587639" y="3757581"/>
            <a:ext cx="1564689" cy="681038"/>
          </a:xfrm>
          <a:prstGeom prst="rect">
            <a:avLst/>
          </a:prstGeom>
        </p:spPr>
        <p:txBody>
          <a:bodyPr lIns="0" tIns="0" rIns="0" bIns="0" anchor="ctr"/>
          <a:lstStyle>
            <a:lvl1pPr marL="0" indent="0">
              <a:lnSpc>
                <a:spcPts val="1680"/>
              </a:lnSpc>
              <a:spcBef>
                <a:spcPts val="1000"/>
              </a:spcBef>
              <a:buNone/>
              <a:defRPr sz="1400">
                <a:solidFill>
                  <a:schemeClr val="bg1"/>
                </a:solidFill>
                <a:latin typeface="Deutsche Bank Text" charset="0"/>
                <a:ea typeface="Deutsche Bank Text" charset="0"/>
                <a:cs typeface="Deutsche Bank Text" charset="0"/>
              </a:defRPr>
            </a:lvl1pPr>
          </a:lstStyle>
          <a:p>
            <a:pPr lvl="0"/>
            <a:r>
              <a:rPr lang="en-US" dirty="0"/>
              <a:t>Deutsche Bank Text White 14pt</a:t>
            </a:r>
          </a:p>
        </p:txBody>
      </p:sp>
      <p:sp>
        <p:nvSpPr>
          <p:cNvPr id="22" name="Text Placeholder 21"/>
          <p:cNvSpPr>
            <a:spLocks noGrp="1"/>
          </p:cNvSpPr>
          <p:nvPr>
            <p:ph type="body" sz="quarter" idx="78" hasCustomPrompt="1"/>
          </p:nvPr>
        </p:nvSpPr>
        <p:spPr>
          <a:xfrm>
            <a:off x="701675" y="5413375"/>
            <a:ext cx="1403350" cy="995363"/>
          </a:xfrm>
          <a:prstGeom prst="rect">
            <a:avLst/>
          </a:prstGeom>
        </p:spPr>
        <p:txBody>
          <a:bodyPr lIns="0" tIns="0" rIns="0" bIns="0"/>
          <a:lstStyle>
            <a:lvl1pPr marL="0" indent="0">
              <a:buNone/>
              <a:defRPr sz="1000">
                <a:solidFill>
                  <a:schemeClr val="tx2"/>
                </a:solidFill>
                <a:latin typeface="Deutsche Bank Text" charset="0"/>
                <a:ea typeface="Deutsche Bank Text" charset="0"/>
                <a:cs typeface="Deutsche Bank Text" charset="0"/>
              </a:defRPr>
            </a:lvl1pPr>
          </a:lstStyle>
          <a:p>
            <a:pPr lvl="0"/>
            <a:r>
              <a:rPr lang="en-US" dirty="0"/>
              <a:t>Deutsche Bank Text Dark Grey 10pt</a:t>
            </a:r>
          </a:p>
        </p:txBody>
      </p:sp>
      <p:sp>
        <p:nvSpPr>
          <p:cNvPr id="24" name="Text Placeholder 21"/>
          <p:cNvSpPr>
            <a:spLocks noGrp="1"/>
          </p:cNvSpPr>
          <p:nvPr>
            <p:ph type="body" sz="quarter" idx="79" hasCustomPrompt="1"/>
          </p:nvPr>
        </p:nvSpPr>
        <p:spPr>
          <a:xfrm>
            <a:off x="3615241" y="5413375"/>
            <a:ext cx="1403350" cy="995363"/>
          </a:xfrm>
          <a:prstGeom prst="rect">
            <a:avLst/>
          </a:prstGeom>
        </p:spPr>
        <p:txBody>
          <a:bodyPr lIns="0" tIns="0" rIns="0" bIns="0"/>
          <a:lstStyle>
            <a:lvl1pPr marL="0" indent="0">
              <a:buNone/>
              <a:defRPr sz="1000">
                <a:solidFill>
                  <a:schemeClr val="tx2"/>
                </a:solidFill>
                <a:latin typeface="Deutsche Bank Text" charset="0"/>
                <a:ea typeface="Deutsche Bank Text" charset="0"/>
                <a:cs typeface="Deutsche Bank Text" charset="0"/>
              </a:defRPr>
            </a:lvl1pPr>
          </a:lstStyle>
          <a:p>
            <a:pPr lvl="0"/>
            <a:r>
              <a:rPr lang="en-US" dirty="0"/>
              <a:t>Deutsche Bank Text Dark Grey 10pt</a:t>
            </a:r>
          </a:p>
        </p:txBody>
      </p:sp>
      <p:sp>
        <p:nvSpPr>
          <p:cNvPr id="28" name="Text Placeholder 21"/>
          <p:cNvSpPr>
            <a:spLocks noGrp="1"/>
          </p:cNvSpPr>
          <p:nvPr>
            <p:ph type="body" sz="quarter" idx="81" hasCustomPrompt="1"/>
          </p:nvPr>
        </p:nvSpPr>
        <p:spPr>
          <a:xfrm>
            <a:off x="6764117" y="5413375"/>
            <a:ext cx="1403350" cy="995363"/>
          </a:xfrm>
          <a:prstGeom prst="rect">
            <a:avLst/>
          </a:prstGeom>
        </p:spPr>
        <p:txBody>
          <a:bodyPr lIns="0" tIns="0" rIns="0" bIns="0"/>
          <a:lstStyle>
            <a:lvl1pPr marL="0" indent="0">
              <a:buNone/>
              <a:defRPr sz="1000">
                <a:solidFill>
                  <a:schemeClr val="tx2"/>
                </a:solidFill>
                <a:latin typeface="Deutsche Bank Text" charset="0"/>
                <a:ea typeface="Deutsche Bank Text" charset="0"/>
                <a:cs typeface="Deutsche Bank Text" charset="0"/>
              </a:defRPr>
            </a:lvl1pPr>
          </a:lstStyle>
          <a:p>
            <a:pPr lvl="0"/>
            <a:r>
              <a:rPr lang="en-US" dirty="0"/>
              <a:t>Deutsche Bank Text Dark Grey 10pt</a:t>
            </a:r>
          </a:p>
        </p:txBody>
      </p:sp>
      <p:sp>
        <p:nvSpPr>
          <p:cNvPr id="20" name="Text Placeholder 6"/>
          <p:cNvSpPr>
            <a:spLocks noGrp="1"/>
          </p:cNvSpPr>
          <p:nvPr>
            <p:ph type="body" sz="quarter" idx="72" hasCustomPrompt="1"/>
          </p:nvPr>
        </p:nvSpPr>
        <p:spPr>
          <a:xfrm>
            <a:off x="702650" y="6764338"/>
            <a:ext cx="9324000" cy="268287"/>
          </a:xfrm>
          <a:prstGeom prst="rect">
            <a:avLst/>
          </a:prstGeom>
        </p:spPr>
        <p:txBody>
          <a:bodyPr lIns="0" tIns="0" rIns="0" bIns="0" anchor="b"/>
          <a:lstStyle>
            <a:lvl1pPr marL="0" indent="0">
              <a:lnSpc>
                <a:spcPts val="800"/>
              </a:lnSpc>
              <a:spcBef>
                <a:spcPts val="0"/>
              </a:spcBef>
              <a:buNone/>
              <a:defRPr sz="800">
                <a:solidFill>
                  <a:schemeClr val="tx2"/>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8pt</a:t>
            </a:r>
          </a:p>
        </p:txBody>
      </p:sp>
    </p:spTree>
    <p:extLst>
      <p:ext uri="{BB962C8B-B14F-4D97-AF65-F5344CB8AC3E}">
        <p14:creationId xmlns:p14="http://schemas.microsoft.com/office/powerpoint/2010/main" val="448950992"/>
      </p:ext>
    </p:extLst>
  </p:cSld>
  <p:clrMapOvr>
    <a:masterClrMapping/>
  </p:clrMapOvr>
</p:sldLayout>
</file>

<file path=ppt/slideLayouts/slideLayout211.xml><?xml version="1.0" encoding="utf-8"?>
<p:sldLayout xmlns:a="http://schemas.openxmlformats.org/drawingml/2006/main" xmlns:r="http://schemas.openxmlformats.org/officeDocument/2006/relationships" xmlns:p="http://schemas.openxmlformats.org/presentationml/2006/main" preserve="1" userDrawn="1">
  <p:cSld name="3_Timeline with overview">
    <p:spTree>
      <p:nvGrpSpPr>
        <p:cNvPr id="1" name=""/>
        <p:cNvGrpSpPr/>
        <p:nvPr/>
      </p:nvGrpSpPr>
      <p:grpSpPr>
        <a:xfrm>
          <a:off x="0" y="0"/>
          <a:ext cx="0" cy="0"/>
          <a:chOff x="0" y="0"/>
          <a:chExt cx="0" cy="0"/>
        </a:xfrm>
      </p:grpSpPr>
      <p:cxnSp>
        <p:nvCxnSpPr>
          <p:cNvPr id="19" name="Straight Connector 18"/>
          <p:cNvCxnSpPr/>
          <p:nvPr userDrawn="1"/>
        </p:nvCxnSpPr>
        <p:spPr>
          <a:xfrm>
            <a:off x="751537" y="4900212"/>
            <a:ext cx="0" cy="454260"/>
          </a:xfrm>
          <a:prstGeom prst="line">
            <a:avLst/>
          </a:prstGeom>
          <a:ln>
            <a:solidFill>
              <a:schemeClr val="accent2"/>
            </a:solidFill>
            <a:tailEnd type="oval" w="sm" len="sm"/>
          </a:ln>
        </p:spPr>
        <p:style>
          <a:lnRef idx="1">
            <a:schemeClr val="accent1"/>
          </a:lnRef>
          <a:fillRef idx="0">
            <a:schemeClr val="accent1"/>
          </a:fillRef>
          <a:effectRef idx="0">
            <a:schemeClr val="accent1"/>
          </a:effectRef>
          <a:fontRef idx="minor">
            <a:schemeClr val="tx1"/>
          </a:fontRef>
        </p:style>
      </p:cxnSp>
      <p:cxnSp>
        <p:nvCxnSpPr>
          <p:cNvPr id="23" name="Straight Connector 22"/>
          <p:cNvCxnSpPr/>
          <p:nvPr userDrawn="1"/>
        </p:nvCxnSpPr>
        <p:spPr>
          <a:xfrm>
            <a:off x="2511426" y="4900212"/>
            <a:ext cx="0" cy="454260"/>
          </a:xfrm>
          <a:prstGeom prst="line">
            <a:avLst/>
          </a:prstGeom>
          <a:ln>
            <a:solidFill>
              <a:schemeClr val="accent2"/>
            </a:solidFill>
            <a:tailEnd type="oval" w="sm" len="sm"/>
          </a:ln>
        </p:spPr>
        <p:style>
          <a:lnRef idx="1">
            <a:schemeClr val="accent1"/>
          </a:lnRef>
          <a:fillRef idx="0">
            <a:schemeClr val="accent1"/>
          </a:fillRef>
          <a:effectRef idx="0">
            <a:schemeClr val="accent1"/>
          </a:effectRef>
          <a:fontRef idx="minor">
            <a:schemeClr val="tx1"/>
          </a:fontRef>
        </p:style>
      </p:cxnSp>
      <p:cxnSp>
        <p:nvCxnSpPr>
          <p:cNvPr id="25" name="Straight Connector 24"/>
          <p:cNvCxnSpPr/>
          <p:nvPr userDrawn="1"/>
        </p:nvCxnSpPr>
        <p:spPr>
          <a:xfrm>
            <a:off x="4325940" y="4900212"/>
            <a:ext cx="0" cy="454260"/>
          </a:xfrm>
          <a:prstGeom prst="line">
            <a:avLst/>
          </a:prstGeom>
          <a:ln>
            <a:solidFill>
              <a:schemeClr val="accent2"/>
            </a:solidFill>
            <a:tailEnd type="oval" w="sm" len="sm"/>
          </a:ln>
        </p:spPr>
        <p:style>
          <a:lnRef idx="1">
            <a:schemeClr val="accent1"/>
          </a:lnRef>
          <a:fillRef idx="0">
            <a:schemeClr val="accent1"/>
          </a:fillRef>
          <a:effectRef idx="0">
            <a:schemeClr val="accent1"/>
          </a:effectRef>
          <a:fontRef idx="minor">
            <a:schemeClr val="tx1"/>
          </a:fontRef>
        </p:style>
      </p:cxnSp>
      <p:cxnSp>
        <p:nvCxnSpPr>
          <p:cNvPr id="27" name="Straight Connector 26"/>
          <p:cNvCxnSpPr/>
          <p:nvPr userDrawn="1"/>
        </p:nvCxnSpPr>
        <p:spPr>
          <a:xfrm>
            <a:off x="6179331" y="4900212"/>
            <a:ext cx="0" cy="454260"/>
          </a:xfrm>
          <a:prstGeom prst="line">
            <a:avLst/>
          </a:prstGeom>
          <a:ln>
            <a:solidFill>
              <a:schemeClr val="accent2"/>
            </a:solidFill>
            <a:tailEnd type="oval" w="sm" len="sm"/>
          </a:ln>
        </p:spPr>
        <p:style>
          <a:lnRef idx="1">
            <a:schemeClr val="accent1"/>
          </a:lnRef>
          <a:fillRef idx="0">
            <a:schemeClr val="accent1"/>
          </a:fillRef>
          <a:effectRef idx="0">
            <a:schemeClr val="accent1"/>
          </a:effectRef>
          <a:fontRef idx="minor">
            <a:schemeClr val="tx1"/>
          </a:fontRef>
        </p:style>
      </p:cxnSp>
      <p:sp>
        <p:nvSpPr>
          <p:cNvPr id="7" name="Chevron 6"/>
          <p:cNvSpPr/>
          <p:nvPr userDrawn="1"/>
        </p:nvSpPr>
        <p:spPr>
          <a:xfrm>
            <a:off x="7786689" y="3333509"/>
            <a:ext cx="2239962" cy="1594626"/>
          </a:xfrm>
          <a:prstGeom prst="chevron">
            <a:avLst>
              <a:gd name="adj" fmla="val 27738"/>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rgbClr val="00205B"/>
              </a:solidFill>
            </a:endParaRPr>
          </a:p>
        </p:txBody>
      </p:sp>
      <p:sp>
        <p:nvSpPr>
          <p:cNvPr id="9" name="Chevron 8"/>
          <p:cNvSpPr/>
          <p:nvPr userDrawn="1"/>
        </p:nvSpPr>
        <p:spPr>
          <a:xfrm>
            <a:off x="2486025" y="3333509"/>
            <a:ext cx="2200275" cy="1594626"/>
          </a:xfrm>
          <a:prstGeom prst="chevron">
            <a:avLst>
              <a:gd name="adj" fmla="val 27738"/>
            </a:avLst>
          </a:prstGeom>
          <a:solidFill>
            <a:srgbClr val="E6EAE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rgbClr val="00205B"/>
              </a:solidFill>
            </a:endParaRPr>
          </a:p>
        </p:txBody>
      </p:sp>
      <p:sp>
        <p:nvSpPr>
          <p:cNvPr id="10" name="Pentagon 9"/>
          <p:cNvSpPr/>
          <p:nvPr userDrawn="1"/>
        </p:nvSpPr>
        <p:spPr>
          <a:xfrm>
            <a:off x="701673" y="3333509"/>
            <a:ext cx="2170115" cy="1594626"/>
          </a:xfrm>
          <a:prstGeom prst="homePlate">
            <a:avLst>
              <a:gd name="adj" fmla="val 28572"/>
            </a:avLst>
          </a:prstGeom>
          <a:solidFill>
            <a:srgbClr val="E6EAE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rgbClr val="FFFFFF"/>
              </a:solidFill>
            </a:endParaRPr>
          </a:p>
        </p:txBody>
      </p:sp>
      <p:sp>
        <p:nvSpPr>
          <p:cNvPr id="3" name="Text Placeholder 2"/>
          <p:cNvSpPr>
            <a:spLocks noGrp="1"/>
          </p:cNvSpPr>
          <p:nvPr>
            <p:ph type="body" sz="quarter" idx="62" hasCustomPrompt="1"/>
          </p:nvPr>
        </p:nvSpPr>
        <p:spPr>
          <a:xfrm>
            <a:off x="701675" y="441325"/>
            <a:ext cx="3060700" cy="173038"/>
          </a:xfrm>
          <a:prstGeom prst="rect">
            <a:avLst/>
          </a:prstGeom>
        </p:spPr>
        <p:txBody>
          <a:bodyPr lIns="0" tIns="0" rIns="0" bIns="0"/>
          <a:lstStyle>
            <a:lvl1pPr marL="0" indent="0">
              <a:buNone/>
              <a:defRPr sz="997" b="0" i="0" baseline="0">
                <a:solidFill>
                  <a:schemeClr val="accent2"/>
                </a:solidFill>
                <a:latin typeface="Deutsche Bank Text" charset="0"/>
                <a:ea typeface="Deutsche Bank Text" charset="0"/>
                <a:cs typeface="Deutsche Bank Text" charset="0"/>
              </a:defRPr>
            </a:lvl1pPr>
            <a:lvl2pPr marL="455783" indent="0">
              <a:buNone/>
              <a:defRPr/>
            </a:lvl2pPr>
            <a:lvl3pPr marL="911565" indent="0">
              <a:buNone/>
              <a:defRPr/>
            </a:lvl3pPr>
            <a:lvl4pPr marL="1367348" indent="0">
              <a:buNone/>
              <a:defRPr/>
            </a:lvl4pPr>
            <a:lvl5pPr marL="1823131" indent="0">
              <a:buNone/>
              <a:defRPr/>
            </a:lvl5pPr>
          </a:lstStyle>
          <a:p>
            <a:pPr lvl="0"/>
            <a:r>
              <a:rPr lang="en-US" dirty="0"/>
              <a:t>Deutsche Bank Text Orange 10pt</a:t>
            </a:r>
          </a:p>
        </p:txBody>
      </p:sp>
      <p:sp>
        <p:nvSpPr>
          <p:cNvPr id="4" name="Text Placeholder 5"/>
          <p:cNvSpPr>
            <a:spLocks noGrp="1"/>
          </p:cNvSpPr>
          <p:nvPr>
            <p:ph type="body" sz="quarter" idx="63" hasCustomPrompt="1"/>
          </p:nvPr>
        </p:nvSpPr>
        <p:spPr>
          <a:xfrm>
            <a:off x="701674" y="824430"/>
            <a:ext cx="8532813" cy="478908"/>
          </a:xfrm>
          <a:prstGeom prst="rect">
            <a:avLst/>
          </a:prstGeom>
        </p:spPr>
        <p:txBody>
          <a:bodyPr lIns="0" tIns="0" rIns="0" bIns="0"/>
          <a:lstStyle>
            <a:lvl1pPr marL="0" indent="0">
              <a:lnSpc>
                <a:spcPts val="4000"/>
              </a:lnSpc>
              <a:spcBef>
                <a:spcPts val="0"/>
              </a:spcBef>
              <a:buNone/>
              <a:defRPr sz="3600" baseline="0">
                <a:solidFill>
                  <a:schemeClr val="tx1"/>
                </a:solidFill>
                <a:latin typeface="Deutsche Bank Display" charset="0"/>
                <a:ea typeface="Deutsche Bank Display" charset="0"/>
                <a:cs typeface="Deutsche Bank Display" charset="0"/>
              </a:defRPr>
            </a:lvl1pPr>
            <a:lvl2pPr marL="455783" indent="0">
              <a:buNone/>
              <a:defRPr sz="3600">
                <a:latin typeface="Deutsche Bank Display Beta" charset="0"/>
                <a:ea typeface="Deutsche Bank Display Beta" charset="0"/>
                <a:cs typeface="Deutsche Bank Display Beta" charset="0"/>
              </a:defRPr>
            </a:lvl2pPr>
            <a:lvl3pPr marL="911566" indent="0">
              <a:buNone/>
              <a:defRPr sz="3600">
                <a:latin typeface="Deutsche Bank Display Beta" charset="0"/>
                <a:ea typeface="Deutsche Bank Display Beta" charset="0"/>
                <a:cs typeface="Deutsche Bank Display Beta" charset="0"/>
              </a:defRPr>
            </a:lvl3pPr>
            <a:lvl4pPr marL="1367348" indent="0">
              <a:buNone/>
              <a:defRPr sz="3600">
                <a:latin typeface="Deutsche Bank Display Beta" charset="0"/>
                <a:ea typeface="Deutsche Bank Display Beta" charset="0"/>
                <a:cs typeface="Deutsche Bank Display Beta" charset="0"/>
              </a:defRPr>
            </a:lvl4pPr>
            <a:lvl5pPr marL="1823131" indent="0">
              <a:buNone/>
              <a:defRPr sz="3600">
                <a:latin typeface="Deutsche Bank Display Beta" charset="0"/>
                <a:ea typeface="Deutsche Bank Display Beta" charset="0"/>
                <a:cs typeface="Deutsche Bank Display Beta" charset="0"/>
              </a:defRPr>
            </a:lvl5pPr>
          </a:lstStyle>
          <a:p>
            <a:pPr lvl="0"/>
            <a:r>
              <a:rPr lang="en-US" dirty="0"/>
              <a:t>Deutsche Bank Display Dark Blue 36pt</a:t>
            </a:r>
          </a:p>
        </p:txBody>
      </p:sp>
      <p:sp>
        <p:nvSpPr>
          <p:cNvPr id="6" name="Text Placeholder 8"/>
          <p:cNvSpPr>
            <a:spLocks noGrp="1"/>
          </p:cNvSpPr>
          <p:nvPr>
            <p:ph type="body" sz="quarter" idx="73" hasCustomPrompt="1"/>
          </p:nvPr>
        </p:nvSpPr>
        <p:spPr>
          <a:xfrm>
            <a:off x="701674" y="2087563"/>
            <a:ext cx="4716463" cy="725085"/>
          </a:xfrm>
          <a:prstGeom prst="rect">
            <a:avLst/>
          </a:prstGeom>
        </p:spPr>
        <p:txBody>
          <a:bodyPr lIns="0" tIns="0" rIns="0" bIns="0"/>
          <a:lstStyle>
            <a:lvl1pPr marL="0" indent="0">
              <a:lnSpc>
                <a:spcPts val="1400"/>
              </a:lnSpc>
              <a:spcBef>
                <a:spcPts val="1400"/>
              </a:spcBef>
              <a:buNone/>
              <a:defRPr sz="1200" baseline="0">
                <a:solidFill>
                  <a:schemeClr val="tx2"/>
                </a:solidFill>
                <a:latin typeface="Deutsche Bank Text" charset="0"/>
                <a:ea typeface="Deutsche Bank Text" charset="0"/>
                <a:cs typeface="Deutsche Bank Text" charset="0"/>
              </a:defRPr>
            </a:lvl1pPr>
            <a:lvl2pPr>
              <a:defRPr sz="1400">
                <a:solidFill>
                  <a:srgbClr val="535B61"/>
                </a:solidFill>
                <a:latin typeface="Deutsche Bank Text Beta" charset="0"/>
                <a:ea typeface="Deutsche Bank Text Beta" charset="0"/>
                <a:cs typeface="Deutsche Bank Text Beta" charset="0"/>
              </a:defRPr>
            </a:lvl2pPr>
            <a:lvl3pPr>
              <a:defRPr sz="1400">
                <a:solidFill>
                  <a:srgbClr val="535B61"/>
                </a:solidFill>
                <a:latin typeface="Deutsche Bank Text Beta" charset="0"/>
                <a:ea typeface="Deutsche Bank Text Beta" charset="0"/>
                <a:cs typeface="Deutsche Bank Text Beta" charset="0"/>
              </a:defRPr>
            </a:lvl3pPr>
            <a:lvl4pPr>
              <a:defRPr sz="1400">
                <a:solidFill>
                  <a:srgbClr val="535B61"/>
                </a:solidFill>
                <a:latin typeface="Deutsche Bank Text Beta" charset="0"/>
                <a:ea typeface="Deutsche Bank Text Beta" charset="0"/>
                <a:cs typeface="Deutsche Bank Text Beta" charset="0"/>
              </a:defRPr>
            </a:lvl4pPr>
            <a:lvl5pPr>
              <a:defRPr sz="1400">
                <a:solidFill>
                  <a:srgbClr val="535B61"/>
                </a:solidFill>
                <a:latin typeface="Deutsche Bank Text Beta" charset="0"/>
                <a:ea typeface="Deutsche Bank Text Beta" charset="0"/>
                <a:cs typeface="Deutsche Bank Text Beta" charset="0"/>
              </a:defRPr>
            </a:lvl5pPr>
          </a:lstStyle>
          <a:p>
            <a:pPr lvl="0"/>
            <a:r>
              <a:rPr lang="en-US" dirty="0"/>
              <a:t>Deutsche Bank Text Dark Grey 12pt</a:t>
            </a:r>
          </a:p>
        </p:txBody>
      </p:sp>
      <p:sp>
        <p:nvSpPr>
          <p:cNvPr id="14" name="Text Placeholder 13"/>
          <p:cNvSpPr>
            <a:spLocks noGrp="1"/>
          </p:cNvSpPr>
          <p:nvPr>
            <p:ph type="body" sz="quarter" idx="74" hasCustomPrompt="1"/>
          </p:nvPr>
        </p:nvSpPr>
        <p:spPr>
          <a:xfrm>
            <a:off x="1426730" y="3790303"/>
            <a:ext cx="720000" cy="681038"/>
          </a:xfrm>
          <a:prstGeom prst="rect">
            <a:avLst/>
          </a:prstGeom>
        </p:spPr>
        <p:txBody>
          <a:bodyPr lIns="0" tIns="0" rIns="0" bIns="0" anchor="ctr"/>
          <a:lstStyle>
            <a:lvl1pPr marL="0" indent="0">
              <a:lnSpc>
                <a:spcPts val="1680"/>
              </a:lnSpc>
              <a:spcBef>
                <a:spcPts val="1000"/>
              </a:spcBef>
              <a:buNone/>
              <a:defRPr sz="1400">
                <a:solidFill>
                  <a:schemeClr val="tx1"/>
                </a:solidFill>
                <a:latin typeface="Deutsche Bank Text" charset="0"/>
                <a:ea typeface="Deutsche Bank Text" charset="0"/>
                <a:cs typeface="Deutsche Bank Text" charset="0"/>
              </a:defRPr>
            </a:lvl1pPr>
          </a:lstStyle>
          <a:p>
            <a:pPr lvl="0"/>
            <a:r>
              <a:rPr lang="en-US" dirty="0"/>
              <a:t>Deutsche Bank Text Dark Blue 14pt</a:t>
            </a:r>
          </a:p>
        </p:txBody>
      </p:sp>
      <p:sp>
        <p:nvSpPr>
          <p:cNvPr id="15" name="Text Placeholder 13"/>
          <p:cNvSpPr>
            <a:spLocks noGrp="1"/>
          </p:cNvSpPr>
          <p:nvPr>
            <p:ph type="body" sz="quarter" idx="75" hasCustomPrompt="1"/>
          </p:nvPr>
        </p:nvSpPr>
        <p:spPr>
          <a:xfrm>
            <a:off x="3226162" y="3790303"/>
            <a:ext cx="720000" cy="681038"/>
          </a:xfrm>
          <a:prstGeom prst="rect">
            <a:avLst/>
          </a:prstGeom>
        </p:spPr>
        <p:txBody>
          <a:bodyPr lIns="0" tIns="0" rIns="0" bIns="0" anchor="ctr"/>
          <a:lstStyle>
            <a:lvl1pPr marL="0" indent="0">
              <a:lnSpc>
                <a:spcPts val="1680"/>
              </a:lnSpc>
              <a:spcBef>
                <a:spcPts val="1000"/>
              </a:spcBef>
              <a:buNone/>
              <a:defRPr sz="1400">
                <a:solidFill>
                  <a:schemeClr val="tx1"/>
                </a:solidFill>
                <a:latin typeface="Deutsche Bank Text" charset="0"/>
                <a:ea typeface="Deutsche Bank Text" charset="0"/>
                <a:cs typeface="Deutsche Bank Text" charset="0"/>
              </a:defRPr>
            </a:lvl1pPr>
          </a:lstStyle>
          <a:p>
            <a:pPr lvl="0"/>
            <a:r>
              <a:rPr lang="en-US" dirty="0"/>
              <a:t>Deutsche Bank Text Dark Blue 14pt</a:t>
            </a:r>
          </a:p>
        </p:txBody>
      </p:sp>
      <p:sp>
        <p:nvSpPr>
          <p:cNvPr id="17" name="Text Placeholder 13"/>
          <p:cNvSpPr>
            <a:spLocks noGrp="1"/>
          </p:cNvSpPr>
          <p:nvPr>
            <p:ph type="body" sz="quarter" idx="77" hasCustomPrompt="1"/>
          </p:nvPr>
        </p:nvSpPr>
        <p:spPr>
          <a:xfrm>
            <a:off x="8625860" y="3790303"/>
            <a:ext cx="720000" cy="681038"/>
          </a:xfrm>
          <a:prstGeom prst="rect">
            <a:avLst/>
          </a:prstGeom>
        </p:spPr>
        <p:txBody>
          <a:bodyPr lIns="0" tIns="0" rIns="0" bIns="0" anchor="ctr"/>
          <a:lstStyle>
            <a:lvl1pPr marL="0" indent="0">
              <a:lnSpc>
                <a:spcPts val="1680"/>
              </a:lnSpc>
              <a:spcBef>
                <a:spcPts val="1000"/>
              </a:spcBef>
              <a:buNone/>
              <a:defRPr sz="1400">
                <a:solidFill>
                  <a:schemeClr val="bg1"/>
                </a:solidFill>
                <a:latin typeface="Deutsche Bank Text" charset="0"/>
                <a:ea typeface="Deutsche Bank Text" charset="0"/>
                <a:cs typeface="Deutsche Bank Text" charset="0"/>
              </a:defRPr>
            </a:lvl1pPr>
          </a:lstStyle>
          <a:p>
            <a:pPr lvl="0"/>
            <a:r>
              <a:rPr lang="en-US" dirty="0"/>
              <a:t>Deutsche Bank Text White 14pt</a:t>
            </a:r>
          </a:p>
        </p:txBody>
      </p:sp>
      <p:sp>
        <p:nvSpPr>
          <p:cNvPr id="22" name="Text Placeholder 21"/>
          <p:cNvSpPr>
            <a:spLocks noGrp="1"/>
          </p:cNvSpPr>
          <p:nvPr>
            <p:ph type="body" sz="quarter" idx="78" hasCustomPrompt="1"/>
          </p:nvPr>
        </p:nvSpPr>
        <p:spPr>
          <a:xfrm>
            <a:off x="701675" y="5413375"/>
            <a:ext cx="1403350" cy="995363"/>
          </a:xfrm>
          <a:prstGeom prst="rect">
            <a:avLst/>
          </a:prstGeom>
        </p:spPr>
        <p:txBody>
          <a:bodyPr lIns="0" tIns="0" rIns="0" bIns="0"/>
          <a:lstStyle>
            <a:lvl1pPr marL="0" indent="0">
              <a:buNone/>
              <a:defRPr sz="1000">
                <a:solidFill>
                  <a:schemeClr val="tx2"/>
                </a:solidFill>
                <a:latin typeface="Deutsche Bank Text" charset="0"/>
                <a:ea typeface="Deutsche Bank Text" charset="0"/>
                <a:cs typeface="Deutsche Bank Text" charset="0"/>
              </a:defRPr>
            </a:lvl1pPr>
          </a:lstStyle>
          <a:p>
            <a:pPr lvl="0"/>
            <a:r>
              <a:rPr lang="en-US" dirty="0"/>
              <a:t>Deutsche Bank Text Dark Grey 10pt</a:t>
            </a:r>
          </a:p>
        </p:txBody>
      </p:sp>
      <p:sp>
        <p:nvSpPr>
          <p:cNvPr id="24" name="Text Placeholder 21"/>
          <p:cNvSpPr>
            <a:spLocks noGrp="1"/>
          </p:cNvSpPr>
          <p:nvPr>
            <p:ph type="body" sz="quarter" idx="79" hasCustomPrompt="1"/>
          </p:nvPr>
        </p:nvSpPr>
        <p:spPr>
          <a:xfrm>
            <a:off x="2511426" y="5413375"/>
            <a:ext cx="1403350" cy="995363"/>
          </a:xfrm>
          <a:prstGeom prst="rect">
            <a:avLst/>
          </a:prstGeom>
        </p:spPr>
        <p:txBody>
          <a:bodyPr lIns="0" tIns="0" rIns="0" bIns="0"/>
          <a:lstStyle>
            <a:lvl1pPr marL="0" indent="0">
              <a:buNone/>
              <a:defRPr sz="1000">
                <a:solidFill>
                  <a:schemeClr val="tx2"/>
                </a:solidFill>
                <a:latin typeface="Deutsche Bank Text" charset="0"/>
                <a:ea typeface="Deutsche Bank Text" charset="0"/>
                <a:cs typeface="Deutsche Bank Text" charset="0"/>
              </a:defRPr>
            </a:lvl1pPr>
          </a:lstStyle>
          <a:p>
            <a:pPr lvl="0"/>
            <a:r>
              <a:rPr lang="en-US" dirty="0"/>
              <a:t>Deutsche Bank Text Dark Grey 10pt</a:t>
            </a:r>
          </a:p>
        </p:txBody>
      </p:sp>
      <p:sp>
        <p:nvSpPr>
          <p:cNvPr id="26" name="Text Placeholder 21"/>
          <p:cNvSpPr>
            <a:spLocks noGrp="1"/>
          </p:cNvSpPr>
          <p:nvPr>
            <p:ph type="body" sz="quarter" idx="80" hasCustomPrompt="1"/>
          </p:nvPr>
        </p:nvSpPr>
        <p:spPr>
          <a:xfrm>
            <a:off x="4325940" y="5413375"/>
            <a:ext cx="1403350" cy="995363"/>
          </a:xfrm>
          <a:prstGeom prst="rect">
            <a:avLst/>
          </a:prstGeom>
        </p:spPr>
        <p:txBody>
          <a:bodyPr lIns="0" tIns="0" rIns="0" bIns="0"/>
          <a:lstStyle>
            <a:lvl1pPr marL="0" indent="0">
              <a:buNone/>
              <a:defRPr sz="1000">
                <a:solidFill>
                  <a:schemeClr val="tx2"/>
                </a:solidFill>
                <a:latin typeface="Deutsche Bank Text" charset="0"/>
                <a:ea typeface="Deutsche Bank Text" charset="0"/>
                <a:cs typeface="Deutsche Bank Text" charset="0"/>
              </a:defRPr>
            </a:lvl1pPr>
          </a:lstStyle>
          <a:p>
            <a:pPr lvl="0"/>
            <a:r>
              <a:rPr lang="en-US" dirty="0"/>
              <a:t>Deutsche Bank Text Dark Grey 10pt</a:t>
            </a:r>
          </a:p>
        </p:txBody>
      </p:sp>
      <p:sp>
        <p:nvSpPr>
          <p:cNvPr id="28" name="Text Placeholder 21"/>
          <p:cNvSpPr>
            <a:spLocks noGrp="1"/>
          </p:cNvSpPr>
          <p:nvPr>
            <p:ph type="body" sz="quarter" idx="81" hasCustomPrompt="1"/>
          </p:nvPr>
        </p:nvSpPr>
        <p:spPr>
          <a:xfrm>
            <a:off x="6179331" y="5413375"/>
            <a:ext cx="1403350" cy="995363"/>
          </a:xfrm>
          <a:prstGeom prst="rect">
            <a:avLst/>
          </a:prstGeom>
        </p:spPr>
        <p:txBody>
          <a:bodyPr lIns="0" tIns="0" rIns="0" bIns="0"/>
          <a:lstStyle>
            <a:lvl1pPr marL="0" indent="0">
              <a:buNone/>
              <a:defRPr sz="1000">
                <a:solidFill>
                  <a:schemeClr val="tx2"/>
                </a:solidFill>
                <a:latin typeface="Deutsche Bank Text" charset="0"/>
                <a:ea typeface="Deutsche Bank Text" charset="0"/>
                <a:cs typeface="Deutsche Bank Text" charset="0"/>
              </a:defRPr>
            </a:lvl1pPr>
          </a:lstStyle>
          <a:p>
            <a:pPr lvl="0"/>
            <a:r>
              <a:rPr lang="en-US" dirty="0"/>
              <a:t>Deutsche Bank Text Dark Grey 10pt</a:t>
            </a:r>
          </a:p>
        </p:txBody>
      </p:sp>
      <p:sp>
        <p:nvSpPr>
          <p:cNvPr id="31" name="Chevron 30"/>
          <p:cNvSpPr/>
          <p:nvPr userDrawn="1"/>
        </p:nvSpPr>
        <p:spPr>
          <a:xfrm>
            <a:off x="4300539" y="3333509"/>
            <a:ext cx="2257424" cy="1594626"/>
          </a:xfrm>
          <a:prstGeom prst="chevron">
            <a:avLst>
              <a:gd name="adj" fmla="val 27738"/>
            </a:avLst>
          </a:prstGeom>
          <a:solidFill>
            <a:srgbClr val="E6EAE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rgbClr val="00205B"/>
              </a:solidFill>
            </a:endParaRPr>
          </a:p>
        </p:txBody>
      </p:sp>
      <p:sp>
        <p:nvSpPr>
          <p:cNvPr id="32" name="Text Placeholder 13"/>
          <p:cNvSpPr>
            <a:spLocks noGrp="1"/>
          </p:cNvSpPr>
          <p:nvPr>
            <p:ph type="body" sz="quarter" idx="82" hasCustomPrompt="1"/>
          </p:nvPr>
        </p:nvSpPr>
        <p:spPr>
          <a:xfrm>
            <a:off x="5069251" y="3790303"/>
            <a:ext cx="720000" cy="681038"/>
          </a:xfrm>
          <a:prstGeom prst="rect">
            <a:avLst/>
          </a:prstGeom>
        </p:spPr>
        <p:txBody>
          <a:bodyPr lIns="0" tIns="0" rIns="0" bIns="0" anchor="ctr"/>
          <a:lstStyle>
            <a:lvl1pPr marL="0" indent="0">
              <a:lnSpc>
                <a:spcPts val="1680"/>
              </a:lnSpc>
              <a:spcBef>
                <a:spcPts val="1000"/>
              </a:spcBef>
              <a:buNone/>
              <a:defRPr sz="1400">
                <a:solidFill>
                  <a:schemeClr val="tx1"/>
                </a:solidFill>
                <a:latin typeface="Deutsche Bank Text" charset="0"/>
                <a:ea typeface="Deutsche Bank Text" charset="0"/>
                <a:cs typeface="Deutsche Bank Text" charset="0"/>
              </a:defRPr>
            </a:lvl1pPr>
          </a:lstStyle>
          <a:p>
            <a:pPr lvl="0"/>
            <a:r>
              <a:rPr lang="en-US" dirty="0"/>
              <a:t>Deutsche Bank Text Dark Blue 14pt</a:t>
            </a:r>
          </a:p>
        </p:txBody>
      </p:sp>
      <p:sp>
        <p:nvSpPr>
          <p:cNvPr id="33" name="Chevron 32"/>
          <p:cNvSpPr/>
          <p:nvPr userDrawn="1"/>
        </p:nvSpPr>
        <p:spPr>
          <a:xfrm>
            <a:off x="6153930" y="3333509"/>
            <a:ext cx="2018519" cy="1594626"/>
          </a:xfrm>
          <a:prstGeom prst="chevron">
            <a:avLst>
              <a:gd name="adj" fmla="val 27738"/>
            </a:avLst>
          </a:prstGeom>
          <a:solidFill>
            <a:srgbClr val="E6EAE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rgbClr val="00205B"/>
              </a:solidFill>
            </a:endParaRPr>
          </a:p>
        </p:txBody>
      </p:sp>
      <p:sp>
        <p:nvSpPr>
          <p:cNvPr id="34" name="Text Placeholder 13"/>
          <p:cNvSpPr>
            <a:spLocks noGrp="1"/>
          </p:cNvSpPr>
          <p:nvPr>
            <p:ph type="body" sz="quarter" idx="83" hasCustomPrompt="1"/>
          </p:nvPr>
        </p:nvSpPr>
        <p:spPr>
          <a:xfrm>
            <a:off x="6803189" y="3790303"/>
            <a:ext cx="720000" cy="681038"/>
          </a:xfrm>
          <a:prstGeom prst="rect">
            <a:avLst/>
          </a:prstGeom>
        </p:spPr>
        <p:txBody>
          <a:bodyPr lIns="0" tIns="0" rIns="0" bIns="0" anchor="ctr"/>
          <a:lstStyle>
            <a:lvl1pPr marL="0" indent="0">
              <a:lnSpc>
                <a:spcPts val="1680"/>
              </a:lnSpc>
              <a:spcBef>
                <a:spcPts val="1000"/>
              </a:spcBef>
              <a:buNone/>
              <a:defRPr sz="1400">
                <a:solidFill>
                  <a:schemeClr val="tx1"/>
                </a:solidFill>
                <a:latin typeface="Deutsche Bank Text" charset="0"/>
                <a:ea typeface="Deutsche Bank Text" charset="0"/>
                <a:cs typeface="Deutsche Bank Text" charset="0"/>
              </a:defRPr>
            </a:lvl1pPr>
          </a:lstStyle>
          <a:p>
            <a:pPr lvl="0"/>
            <a:r>
              <a:rPr lang="en-US" dirty="0"/>
              <a:t>Deutsche Bank Text Dark Blue 14pt</a:t>
            </a:r>
          </a:p>
        </p:txBody>
      </p:sp>
      <p:cxnSp>
        <p:nvCxnSpPr>
          <p:cNvPr id="35" name="Straight Connector 34"/>
          <p:cNvCxnSpPr/>
          <p:nvPr userDrawn="1"/>
        </p:nvCxnSpPr>
        <p:spPr>
          <a:xfrm>
            <a:off x="7820557" y="4900212"/>
            <a:ext cx="0" cy="454260"/>
          </a:xfrm>
          <a:prstGeom prst="line">
            <a:avLst/>
          </a:prstGeom>
          <a:ln>
            <a:solidFill>
              <a:schemeClr val="accent2"/>
            </a:solidFill>
            <a:tailEnd type="oval" w="sm" len="sm"/>
          </a:ln>
        </p:spPr>
        <p:style>
          <a:lnRef idx="1">
            <a:schemeClr val="accent1"/>
          </a:lnRef>
          <a:fillRef idx="0">
            <a:schemeClr val="accent1"/>
          </a:fillRef>
          <a:effectRef idx="0">
            <a:schemeClr val="accent1"/>
          </a:effectRef>
          <a:fontRef idx="minor">
            <a:schemeClr val="tx1"/>
          </a:fontRef>
        </p:style>
      </p:cxnSp>
      <p:sp>
        <p:nvSpPr>
          <p:cNvPr id="36" name="Text Placeholder 21"/>
          <p:cNvSpPr>
            <a:spLocks noGrp="1"/>
          </p:cNvSpPr>
          <p:nvPr>
            <p:ph type="body" sz="quarter" idx="84" hasCustomPrompt="1"/>
          </p:nvPr>
        </p:nvSpPr>
        <p:spPr>
          <a:xfrm>
            <a:off x="7820557" y="5413375"/>
            <a:ext cx="1403350" cy="995363"/>
          </a:xfrm>
          <a:prstGeom prst="rect">
            <a:avLst/>
          </a:prstGeom>
        </p:spPr>
        <p:txBody>
          <a:bodyPr lIns="0" tIns="0" rIns="0" bIns="0"/>
          <a:lstStyle>
            <a:lvl1pPr marL="0" indent="0">
              <a:buNone/>
              <a:defRPr sz="1000">
                <a:solidFill>
                  <a:schemeClr val="tx2"/>
                </a:solidFill>
                <a:latin typeface="Deutsche Bank Text" charset="0"/>
                <a:ea typeface="Deutsche Bank Text" charset="0"/>
                <a:cs typeface="Deutsche Bank Text" charset="0"/>
              </a:defRPr>
            </a:lvl1pPr>
          </a:lstStyle>
          <a:p>
            <a:pPr lvl="0"/>
            <a:r>
              <a:rPr lang="en-US" dirty="0"/>
              <a:t>Deutsche Bank Text Dark Grey 10pt</a:t>
            </a:r>
          </a:p>
        </p:txBody>
      </p:sp>
      <p:sp>
        <p:nvSpPr>
          <p:cNvPr id="30" name="Text Placeholder 6"/>
          <p:cNvSpPr>
            <a:spLocks noGrp="1"/>
          </p:cNvSpPr>
          <p:nvPr>
            <p:ph type="body" sz="quarter" idx="72" hasCustomPrompt="1"/>
          </p:nvPr>
        </p:nvSpPr>
        <p:spPr>
          <a:xfrm>
            <a:off x="702650" y="6764338"/>
            <a:ext cx="9324000" cy="268287"/>
          </a:xfrm>
          <a:prstGeom prst="rect">
            <a:avLst/>
          </a:prstGeom>
        </p:spPr>
        <p:txBody>
          <a:bodyPr lIns="0" tIns="0" rIns="0" bIns="0" anchor="b"/>
          <a:lstStyle>
            <a:lvl1pPr marL="0" indent="0">
              <a:lnSpc>
                <a:spcPts val="800"/>
              </a:lnSpc>
              <a:spcBef>
                <a:spcPts val="0"/>
              </a:spcBef>
              <a:buNone/>
              <a:defRPr sz="800">
                <a:solidFill>
                  <a:schemeClr val="tx2"/>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8pt</a:t>
            </a:r>
          </a:p>
        </p:txBody>
      </p:sp>
    </p:spTree>
    <p:extLst>
      <p:ext uri="{BB962C8B-B14F-4D97-AF65-F5344CB8AC3E}">
        <p14:creationId xmlns:p14="http://schemas.microsoft.com/office/powerpoint/2010/main" val="1195706079"/>
      </p:ext>
    </p:extLst>
  </p:cSld>
  <p:clrMapOvr>
    <a:masterClrMapping/>
  </p:clrMapOvr>
</p:sldLayout>
</file>

<file path=ppt/slideLayouts/slideLayout212.xml><?xml version="1.0" encoding="utf-8"?>
<p:sldLayout xmlns:a="http://schemas.openxmlformats.org/drawingml/2006/main" xmlns:r="http://schemas.openxmlformats.org/officeDocument/2006/relationships" xmlns:p="http://schemas.openxmlformats.org/presentationml/2006/main" preserve="1" userDrawn="1">
  <p:cSld name="25_Custom Layout">
    <p:spTree>
      <p:nvGrpSpPr>
        <p:cNvPr id="1" name=""/>
        <p:cNvGrpSpPr/>
        <p:nvPr/>
      </p:nvGrpSpPr>
      <p:grpSpPr>
        <a:xfrm>
          <a:off x="0" y="0"/>
          <a:ext cx="0" cy="0"/>
          <a:chOff x="0" y="0"/>
          <a:chExt cx="0" cy="0"/>
        </a:xfrm>
      </p:grpSpPr>
      <p:sp>
        <p:nvSpPr>
          <p:cNvPr id="226" name="Oval 225"/>
          <p:cNvSpPr/>
          <p:nvPr/>
        </p:nvSpPr>
        <p:spPr>
          <a:xfrm>
            <a:off x="735388" y="2977921"/>
            <a:ext cx="1089467" cy="1089467"/>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94" dirty="0">
              <a:solidFill>
                <a:srgbClr val="FFFFFF"/>
              </a:solidFill>
              <a:latin typeface="Deutsche Bank Text Beta" charset="0"/>
              <a:ea typeface="Deutsche Bank Text Beta" charset="0"/>
              <a:cs typeface="Deutsche Bank Text Beta" charset="0"/>
            </a:endParaRPr>
          </a:p>
        </p:txBody>
      </p:sp>
      <p:sp>
        <p:nvSpPr>
          <p:cNvPr id="3" name="Text Placeholder 2"/>
          <p:cNvSpPr>
            <a:spLocks noGrp="1"/>
          </p:cNvSpPr>
          <p:nvPr>
            <p:ph type="body" sz="quarter" idx="62" hasCustomPrompt="1"/>
          </p:nvPr>
        </p:nvSpPr>
        <p:spPr>
          <a:xfrm>
            <a:off x="701675" y="441325"/>
            <a:ext cx="2728091" cy="155645"/>
          </a:xfrm>
          <a:prstGeom prst="rect">
            <a:avLst/>
          </a:prstGeom>
        </p:spPr>
        <p:txBody>
          <a:bodyPr lIns="0" tIns="0" rIns="0" bIns="0"/>
          <a:lstStyle>
            <a:lvl1pPr marL="0" indent="0">
              <a:buNone/>
              <a:defRPr sz="997" b="0" i="0" baseline="0">
                <a:solidFill>
                  <a:schemeClr val="accent2"/>
                </a:solidFill>
                <a:latin typeface="Deutsche Bank Text" charset="0"/>
                <a:ea typeface="Deutsche Bank Text" charset="0"/>
                <a:cs typeface="Deutsche Bank Text" charset="0"/>
              </a:defRPr>
            </a:lvl1pPr>
            <a:lvl2pPr marL="455783" indent="0">
              <a:buNone/>
              <a:defRPr/>
            </a:lvl2pPr>
            <a:lvl3pPr marL="911565" indent="0">
              <a:buNone/>
              <a:defRPr/>
            </a:lvl3pPr>
            <a:lvl4pPr marL="1367348" indent="0">
              <a:buNone/>
              <a:defRPr/>
            </a:lvl4pPr>
            <a:lvl5pPr marL="1823131" indent="0">
              <a:buNone/>
              <a:defRPr/>
            </a:lvl5pPr>
          </a:lstStyle>
          <a:p>
            <a:pPr lvl="0"/>
            <a:r>
              <a:rPr lang="en-US" dirty="0"/>
              <a:t>Deutsche Bank Text Orange 10pt</a:t>
            </a:r>
          </a:p>
        </p:txBody>
      </p:sp>
      <p:sp>
        <p:nvSpPr>
          <p:cNvPr id="207" name="Freeform 207"/>
          <p:cNvSpPr>
            <a:spLocks/>
          </p:cNvSpPr>
          <p:nvPr/>
        </p:nvSpPr>
        <p:spPr bwMode="auto">
          <a:xfrm>
            <a:off x="865476" y="2322860"/>
            <a:ext cx="46288" cy="18638"/>
          </a:xfrm>
          <a:custGeom>
            <a:avLst/>
            <a:gdLst>
              <a:gd name="T0" fmla="*/ 21 w 28"/>
              <a:gd name="T1" fmla="*/ 9 h 12"/>
              <a:gd name="T2" fmla="*/ 8 w 28"/>
              <a:gd name="T3" fmla="*/ 12 h 12"/>
              <a:gd name="T4" fmla="*/ 3 w 28"/>
              <a:gd name="T5" fmla="*/ 8 h 12"/>
              <a:gd name="T6" fmla="*/ 0 w 28"/>
              <a:gd name="T7" fmla="*/ 3 h 12"/>
              <a:gd name="T8" fmla="*/ 19 w 28"/>
              <a:gd name="T9" fmla="*/ 0 h 12"/>
              <a:gd name="T10" fmla="*/ 28 w 28"/>
              <a:gd name="T11" fmla="*/ 1 h 12"/>
              <a:gd name="T12" fmla="*/ 21 w 28"/>
              <a:gd name="T13" fmla="*/ 9 h 12"/>
            </a:gdLst>
            <a:ahLst/>
            <a:cxnLst>
              <a:cxn ang="0">
                <a:pos x="T0" y="T1"/>
              </a:cxn>
              <a:cxn ang="0">
                <a:pos x="T2" y="T3"/>
              </a:cxn>
              <a:cxn ang="0">
                <a:pos x="T4" y="T5"/>
              </a:cxn>
              <a:cxn ang="0">
                <a:pos x="T6" y="T7"/>
              </a:cxn>
              <a:cxn ang="0">
                <a:pos x="T8" y="T9"/>
              </a:cxn>
              <a:cxn ang="0">
                <a:pos x="T10" y="T11"/>
              </a:cxn>
              <a:cxn ang="0">
                <a:pos x="T12" y="T13"/>
              </a:cxn>
            </a:cxnLst>
            <a:rect l="0" t="0" r="r" b="b"/>
            <a:pathLst>
              <a:path w="28" h="12">
                <a:moveTo>
                  <a:pt x="21" y="9"/>
                </a:moveTo>
                <a:lnTo>
                  <a:pt x="8" y="12"/>
                </a:lnTo>
                <a:lnTo>
                  <a:pt x="3" y="8"/>
                </a:lnTo>
                <a:lnTo>
                  <a:pt x="0" y="3"/>
                </a:lnTo>
                <a:lnTo>
                  <a:pt x="19" y="0"/>
                </a:lnTo>
                <a:lnTo>
                  <a:pt x="28" y="1"/>
                </a:lnTo>
                <a:lnTo>
                  <a:pt x="21" y="9"/>
                </a:lnTo>
                <a:close/>
              </a:path>
            </a:pathLst>
          </a:custGeom>
          <a:solidFill>
            <a:srgbClr val="6CABCD"/>
          </a:solid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208" name="Freeform 208"/>
          <p:cNvSpPr>
            <a:spLocks/>
          </p:cNvSpPr>
          <p:nvPr/>
        </p:nvSpPr>
        <p:spPr bwMode="auto">
          <a:xfrm>
            <a:off x="893581" y="2221898"/>
            <a:ext cx="67779" cy="23300"/>
          </a:xfrm>
          <a:custGeom>
            <a:avLst/>
            <a:gdLst>
              <a:gd name="T0" fmla="*/ 10 w 41"/>
              <a:gd name="T1" fmla="*/ 0 h 15"/>
              <a:gd name="T2" fmla="*/ 14 w 41"/>
              <a:gd name="T3" fmla="*/ 4 h 15"/>
              <a:gd name="T4" fmla="*/ 26 w 41"/>
              <a:gd name="T5" fmla="*/ 2 h 15"/>
              <a:gd name="T6" fmla="*/ 30 w 41"/>
              <a:gd name="T7" fmla="*/ 7 h 15"/>
              <a:gd name="T8" fmla="*/ 41 w 41"/>
              <a:gd name="T9" fmla="*/ 9 h 15"/>
              <a:gd name="T10" fmla="*/ 37 w 41"/>
              <a:gd name="T11" fmla="*/ 11 h 15"/>
              <a:gd name="T12" fmla="*/ 21 w 41"/>
              <a:gd name="T13" fmla="*/ 15 h 15"/>
              <a:gd name="T14" fmla="*/ 16 w 41"/>
              <a:gd name="T15" fmla="*/ 11 h 15"/>
              <a:gd name="T16" fmla="*/ 15 w 41"/>
              <a:gd name="T17" fmla="*/ 8 h 15"/>
              <a:gd name="T18" fmla="*/ 1 w 41"/>
              <a:gd name="T19" fmla="*/ 9 h 15"/>
              <a:gd name="T20" fmla="*/ 0 w 41"/>
              <a:gd name="T21" fmla="*/ 7 h 15"/>
              <a:gd name="T22" fmla="*/ 10 w 41"/>
              <a:gd name="T23"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1" h="15">
                <a:moveTo>
                  <a:pt x="10" y="0"/>
                </a:moveTo>
                <a:lnTo>
                  <a:pt x="14" y="4"/>
                </a:lnTo>
                <a:lnTo>
                  <a:pt x="26" y="2"/>
                </a:lnTo>
                <a:lnTo>
                  <a:pt x="30" y="7"/>
                </a:lnTo>
                <a:lnTo>
                  <a:pt x="41" y="9"/>
                </a:lnTo>
                <a:lnTo>
                  <a:pt x="37" y="11"/>
                </a:lnTo>
                <a:lnTo>
                  <a:pt x="21" y="15"/>
                </a:lnTo>
                <a:lnTo>
                  <a:pt x="16" y="11"/>
                </a:lnTo>
                <a:lnTo>
                  <a:pt x="15" y="8"/>
                </a:lnTo>
                <a:lnTo>
                  <a:pt x="1" y="9"/>
                </a:lnTo>
                <a:lnTo>
                  <a:pt x="0" y="7"/>
                </a:lnTo>
                <a:lnTo>
                  <a:pt x="10" y="0"/>
                </a:lnTo>
                <a:close/>
              </a:path>
            </a:pathLst>
          </a:custGeom>
          <a:solidFill>
            <a:srgbClr val="6CABCD"/>
          </a:solid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grpSp>
        <p:nvGrpSpPr>
          <p:cNvPr id="2" name="Group 1"/>
          <p:cNvGrpSpPr/>
          <p:nvPr userDrawn="1"/>
        </p:nvGrpSpPr>
        <p:grpSpPr>
          <a:xfrm>
            <a:off x="1295298" y="2185946"/>
            <a:ext cx="3489039" cy="3762884"/>
            <a:chOff x="720000" y="1735728"/>
            <a:chExt cx="3980771" cy="4293210"/>
          </a:xfrm>
          <a:solidFill>
            <a:schemeClr val="accent4"/>
          </a:solidFill>
        </p:grpSpPr>
        <p:sp>
          <p:nvSpPr>
            <p:cNvPr id="12" name="Freeform 11"/>
            <p:cNvSpPr>
              <a:spLocks noEditPoints="1"/>
            </p:cNvSpPr>
            <p:nvPr/>
          </p:nvSpPr>
          <p:spPr bwMode="auto">
            <a:xfrm>
              <a:off x="2883965" y="4952529"/>
              <a:ext cx="467840" cy="1065536"/>
            </a:xfrm>
            <a:custGeom>
              <a:avLst/>
              <a:gdLst>
                <a:gd name="T0" fmla="*/ 331 w 1160"/>
                <a:gd name="T1" fmla="*/ 82 h 2811"/>
                <a:gd name="T2" fmla="*/ 436 w 1160"/>
                <a:gd name="T3" fmla="*/ 17 h 2811"/>
                <a:gd name="T4" fmla="*/ 602 w 1160"/>
                <a:gd name="T5" fmla="*/ 174 h 2811"/>
                <a:gd name="T6" fmla="*/ 761 w 1160"/>
                <a:gd name="T7" fmla="*/ 250 h 2811"/>
                <a:gd name="T8" fmla="*/ 855 w 1160"/>
                <a:gd name="T9" fmla="*/ 321 h 2811"/>
                <a:gd name="T10" fmla="*/ 877 w 1160"/>
                <a:gd name="T11" fmla="*/ 473 h 2811"/>
                <a:gd name="T12" fmla="*/ 1016 w 1160"/>
                <a:gd name="T13" fmla="*/ 472 h 2811"/>
                <a:gd name="T14" fmla="*/ 1076 w 1160"/>
                <a:gd name="T15" fmla="*/ 332 h 2811"/>
                <a:gd name="T16" fmla="*/ 1153 w 1160"/>
                <a:gd name="T17" fmla="*/ 365 h 2811"/>
                <a:gd name="T18" fmla="*/ 1105 w 1160"/>
                <a:gd name="T19" fmla="*/ 480 h 2811"/>
                <a:gd name="T20" fmla="*/ 990 w 1160"/>
                <a:gd name="T21" fmla="*/ 597 h 2811"/>
                <a:gd name="T22" fmla="*/ 904 w 1160"/>
                <a:gd name="T23" fmla="*/ 781 h 2811"/>
                <a:gd name="T24" fmla="*/ 914 w 1160"/>
                <a:gd name="T25" fmla="*/ 953 h 2811"/>
                <a:gd name="T26" fmla="*/ 907 w 1160"/>
                <a:gd name="T27" fmla="*/ 1027 h 2811"/>
                <a:gd name="T28" fmla="*/ 1014 w 1160"/>
                <a:gd name="T29" fmla="*/ 1144 h 2811"/>
                <a:gd name="T30" fmla="*/ 1067 w 1160"/>
                <a:gd name="T31" fmla="*/ 1239 h 2811"/>
                <a:gd name="T32" fmla="*/ 1027 w 1160"/>
                <a:gd name="T33" fmla="*/ 1389 h 2811"/>
                <a:gd name="T34" fmla="*/ 797 w 1160"/>
                <a:gd name="T35" fmla="*/ 1452 h 2811"/>
                <a:gd name="T36" fmla="*/ 745 w 1160"/>
                <a:gd name="T37" fmla="*/ 1494 h 2811"/>
                <a:gd name="T38" fmla="*/ 770 w 1160"/>
                <a:gd name="T39" fmla="*/ 1600 h 2811"/>
                <a:gd name="T40" fmla="*/ 668 w 1160"/>
                <a:gd name="T41" fmla="*/ 1641 h 2811"/>
                <a:gd name="T42" fmla="*/ 573 w 1160"/>
                <a:gd name="T43" fmla="*/ 1632 h 2811"/>
                <a:gd name="T44" fmla="*/ 659 w 1160"/>
                <a:gd name="T45" fmla="*/ 1741 h 2811"/>
                <a:gd name="T46" fmla="*/ 722 w 1160"/>
                <a:gd name="T47" fmla="*/ 1759 h 2811"/>
                <a:gd name="T48" fmla="*/ 626 w 1160"/>
                <a:gd name="T49" fmla="*/ 1837 h 2811"/>
                <a:gd name="T50" fmla="*/ 639 w 1160"/>
                <a:gd name="T51" fmla="*/ 1966 h 2811"/>
                <a:gd name="T52" fmla="*/ 536 w 1160"/>
                <a:gd name="T53" fmla="*/ 2010 h 2811"/>
                <a:gd name="T54" fmla="*/ 623 w 1160"/>
                <a:gd name="T55" fmla="*/ 2134 h 2811"/>
                <a:gd name="T56" fmla="*/ 695 w 1160"/>
                <a:gd name="T57" fmla="*/ 2225 h 2811"/>
                <a:gd name="T58" fmla="*/ 626 w 1160"/>
                <a:gd name="T59" fmla="*/ 2369 h 2811"/>
                <a:gd name="T60" fmla="*/ 567 w 1160"/>
                <a:gd name="T61" fmla="*/ 2441 h 2811"/>
                <a:gd name="T62" fmla="*/ 683 w 1160"/>
                <a:gd name="T63" fmla="*/ 2574 h 2811"/>
                <a:gd name="T64" fmla="*/ 590 w 1160"/>
                <a:gd name="T65" fmla="*/ 2557 h 2811"/>
                <a:gd name="T66" fmla="*/ 383 w 1160"/>
                <a:gd name="T67" fmla="*/ 2498 h 2811"/>
                <a:gd name="T68" fmla="*/ 317 w 1160"/>
                <a:gd name="T69" fmla="*/ 2442 h 2811"/>
                <a:gd name="T70" fmla="*/ 241 w 1160"/>
                <a:gd name="T71" fmla="*/ 2324 h 2811"/>
                <a:gd name="T72" fmla="*/ 278 w 1160"/>
                <a:gd name="T73" fmla="*/ 2234 h 2811"/>
                <a:gd name="T74" fmla="*/ 264 w 1160"/>
                <a:gd name="T75" fmla="*/ 2121 h 2811"/>
                <a:gd name="T76" fmla="*/ 226 w 1160"/>
                <a:gd name="T77" fmla="*/ 1961 h 2811"/>
                <a:gd name="T78" fmla="*/ 232 w 1160"/>
                <a:gd name="T79" fmla="*/ 1914 h 2811"/>
                <a:gd name="T80" fmla="*/ 206 w 1160"/>
                <a:gd name="T81" fmla="*/ 1862 h 2811"/>
                <a:gd name="T82" fmla="*/ 119 w 1160"/>
                <a:gd name="T83" fmla="*/ 1733 h 2811"/>
                <a:gd name="T84" fmla="*/ 99 w 1160"/>
                <a:gd name="T85" fmla="*/ 1613 h 2811"/>
                <a:gd name="T86" fmla="*/ 88 w 1160"/>
                <a:gd name="T87" fmla="*/ 1451 h 2811"/>
                <a:gd name="T88" fmla="*/ 78 w 1160"/>
                <a:gd name="T89" fmla="*/ 1338 h 2811"/>
                <a:gd name="T90" fmla="*/ 98 w 1160"/>
                <a:gd name="T91" fmla="*/ 1204 h 2811"/>
                <a:gd name="T92" fmla="*/ 102 w 1160"/>
                <a:gd name="T93" fmla="*/ 1051 h 2811"/>
                <a:gd name="T94" fmla="*/ 63 w 1160"/>
                <a:gd name="T95" fmla="*/ 957 h 2811"/>
                <a:gd name="T96" fmla="*/ 27 w 1160"/>
                <a:gd name="T97" fmla="*/ 723 h 2811"/>
                <a:gd name="T98" fmla="*/ 17 w 1160"/>
                <a:gd name="T99" fmla="*/ 564 h 2811"/>
                <a:gd name="T100" fmla="*/ 94 w 1160"/>
                <a:gd name="T101" fmla="*/ 431 h 2811"/>
                <a:gd name="T102" fmla="*/ 77 w 1160"/>
                <a:gd name="T103" fmla="*/ 370 h 2811"/>
                <a:gd name="T104" fmla="*/ 128 w 1160"/>
                <a:gd name="T105" fmla="*/ 186 h 2811"/>
                <a:gd name="T106" fmla="*/ 130 w 1160"/>
                <a:gd name="T107" fmla="*/ 77 h 2811"/>
                <a:gd name="T108" fmla="*/ 281 w 1160"/>
                <a:gd name="T109" fmla="*/ 20 h 2811"/>
                <a:gd name="T110" fmla="*/ 889 w 1160"/>
                <a:gd name="T111" fmla="*/ 2811 h 2811"/>
                <a:gd name="T112" fmla="*/ 806 w 1160"/>
                <a:gd name="T113" fmla="*/ 2780 h 2811"/>
                <a:gd name="T114" fmla="*/ 662 w 1160"/>
                <a:gd name="T115" fmla="*/ 2598 h 2811"/>
                <a:gd name="T116" fmla="*/ 759 w 1160"/>
                <a:gd name="T117" fmla="*/ 2697 h 2811"/>
                <a:gd name="T118" fmla="*/ 959 w 1160"/>
                <a:gd name="T119" fmla="*/ 2766 h 28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160" h="2811">
                  <a:moveTo>
                    <a:pt x="281" y="20"/>
                  </a:moveTo>
                  <a:lnTo>
                    <a:pt x="331" y="82"/>
                  </a:lnTo>
                  <a:lnTo>
                    <a:pt x="352" y="13"/>
                  </a:lnTo>
                  <a:lnTo>
                    <a:pt x="436" y="17"/>
                  </a:lnTo>
                  <a:lnTo>
                    <a:pt x="450" y="35"/>
                  </a:lnTo>
                  <a:lnTo>
                    <a:pt x="602" y="174"/>
                  </a:lnTo>
                  <a:lnTo>
                    <a:pt x="663" y="187"/>
                  </a:lnTo>
                  <a:lnTo>
                    <a:pt x="761" y="250"/>
                  </a:lnTo>
                  <a:lnTo>
                    <a:pt x="840" y="283"/>
                  </a:lnTo>
                  <a:lnTo>
                    <a:pt x="855" y="321"/>
                  </a:lnTo>
                  <a:lnTo>
                    <a:pt x="801" y="450"/>
                  </a:lnTo>
                  <a:lnTo>
                    <a:pt x="877" y="473"/>
                  </a:lnTo>
                  <a:lnTo>
                    <a:pt x="960" y="486"/>
                  </a:lnTo>
                  <a:lnTo>
                    <a:pt x="1016" y="472"/>
                  </a:lnTo>
                  <a:lnTo>
                    <a:pt x="1074" y="407"/>
                  </a:lnTo>
                  <a:lnTo>
                    <a:pt x="1076" y="332"/>
                  </a:lnTo>
                  <a:lnTo>
                    <a:pt x="1111" y="316"/>
                  </a:lnTo>
                  <a:lnTo>
                    <a:pt x="1153" y="365"/>
                  </a:lnTo>
                  <a:lnTo>
                    <a:pt x="1160" y="433"/>
                  </a:lnTo>
                  <a:lnTo>
                    <a:pt x="1105" y="480"/>
                  </a:lnTo>
                  <a:lnTo>
                    <a:pt x="1060" y="514"/>
                  </a:lnTo>
                  <a:lnTo>
                    <a:pt x="990" y="597"/>
                  </a:lnTo>
                  <a:lnTo>
                    <a:pt x="911" y="713"/>
                  </a:lnTo>
                  <a:lnTo>
                    <a:pt x="904" y="781"/>
                  </a:lnTo>
                  <a:lnTo>
                    <a:pt x="899" y="868"/>
                  </a:lnTo>
                  <a:lnTo>
                    <a:pt x="914" y="953"/>
                  </a:lnTo>
                  <a:lnTo>
                    <a:pt x="902" y="972"/>
                  </a:lnTo>
                  <a:lnTo>
                    <a:pt x="907" y="1027"/>
                  </a:lnTo>
                  <a:lnTo>
                    <a:pt x="910" y="1071"/>
                  </a:lnTo>
                  <a:lnTo>
                    <a:pt x="1014" y="1144"/>
                  </a:lnTo>
                  <a:lnTo>
                    <a:pt x="1015" y="1202"/>
                  </a:lnTo>
                  <a:lnTo>
                    <a:pt x="1067" y="1239"/>
                  </a:lnTo>
                  <a:lnTo>
                    <a:pt x="1071" y="1280"/>
                  </a:lnTo>
                  <a:lnTo>
                    <a:pt x="1027" y="1389"/>
                  </a:lnTo>
                  <a:lnTo>
                    <a:pt x="933" y="1434"/>
                  </a:lnTo>
                  <a:lnTo>
                    <a:pt x="797" y="1452"/>
                  </a:lnTo>
                  <a:lnTo>
                    <a:pt x="719" y="1443"/>
                  </a:lnTo>
                  <a:lnTo>
                    <a:pt x="745" y="1494"/>
                  </a:lnTo>
                  <a:lnTo>
                    <a:pt x="747" y="1557"/>
                  </a:lnTo>
                  <a:lnTo>
                    <a:pt x="770" y="1600"/>
                  </a:lnTo>
                  <a:lnTo>
                    <a:pt x="736" y="1629"/>
                  </a:lnTo>
                  <a:lnTo>
                    <a:pt x="668" y="1641"/>
                  </a:lnTo>
                  <a:lnTo>
                    <a:pt x="594" y="1610"/>
                  </a:lnTo>
                  <a:lnTo>
                    <a:pt x="573" y="1632"/>
                  </a:lnTo>
                  <a:lnTo>
                    <a:pt x="606" y="1716"/>
                  </a:lnTo>
                  <a:lnTo>
                    <a:pt x="659" y="1741"/>
                  </a:lnTo>
                  <a:lnTo>
                    <a:pt x="689" y="1715"/>
                  </a:lnTo>
                  <a:lnTo>
                    <a:pt x="722" y="1759"/>
                  </a:lnTo>
                  <a:lnTo>
                    <a:pt x="666" y="1785"/>
                  </a:lnTo>
                  <a:lnTo>
                    <a:pt x="626" y="1837"/>
                  </a:lnTo>
                  <a:lnTo>
                    <a:pt x="641" y="1922"/>
                  </a:lnTo>
                  <a:lnTo>
                    <a:pt x="639" y="1966"/>
                  </a:lnTo>
                  <a:lnTo>
                    <a:pt x="575" y="1967"/>
                  </a:lnTo>
                  <a:lnTo>
                    <a:pt x="536" y="2010"/>
                  </a:lnTo>
                  <a:lnTo>
                    <a:pt x="537" y="2072"/>
                  </a:lnTo>
                  <a:lnTo>
                    <a:pt x="623" y="2134"/>
                  </a:lnTo>
                  <a:lnTo>
                    <a:pt x="693" y="2150"/>
                  </a:lnTo>
                  <a:lnTo>
                    <a:pt x="695" y="2225"/>
                  </a:lnTo>
                  <a:lnTo>
                    <a:pt x="633" y="2272"/>
                  </a:lnTo>
                  <a:lnTo>
                    <a:pt x="626" y="2369"/>
                  </a:lnTo>
                  <a:lnTo>
                    <a:pt x="578" y="2402"/>
                  </a:lnTo>
                  <a:lnTo>
                    <a:pt x="567" y="2441"/>
                  </a:lnTo>
                  <a:lnTo>
                    <a:pt x="621" y="2527"/>
                  </a:lnTo>
                  <a:lnTo>
                    <a:pt x="683" y="2574"/>
                  </a:lnTo>
                  <a:lnTo>
                    <a:pt x="654" y="2570"/>
                  </a:lnTo>
                  <a:lnTo>
                    <a:pt x="590" y="2557"/>
                  </a:lnTo>
                  <a:lnTo>
                    <a:pt x="429" y="2546"/>
                  </a:lnTo>
                  <a:lnTo>
                    <a:pt x="383" y="2498"/>
                  </a:lnTo>
                  <a:lnTo>
                    <a:pt x="359" y="2436"/>
                  </a:lnTo>
                  <a:lnTo>
                    <a:pt x="317" y="2442"/>
                  </a:lnTo>
                  <a:lnTo>
                    <a:pt x="282" y="2412"/>
                  </a:lnTo>
                  <a:lnTo>
                    <a:pt x="241" y="2324"/>
                  </a:lnTo>
                  <a:lnTo>
                    <a:pt x="277" y="2287"/>
                  </a:lnTo>
                  <a:lnTo>
                    <a:pt x="278" y="2234"/>
                  </a:lnTo>
                  <a:lnTo>
                    <a:pt x="255" y="2192"/>
                  </a:lnTo>
                  <a:lnTo>
                    <a:pt x="264" y="2121"/>
                  </a:lnTo>
                  <a:lnTo>
                    <a:pt x="250" y="2010"/>
                  </a:lnTo>
                  <a:lnTo>
                    <a:pt x="226" y="1961"/>
                  </a:lnTo>
                  <a:lnTo>
                    <a:pt x="250" y="1945"/>
                  </a:lnTo>
                  <a:lnTo>
                    <a:pt x="232" y="1914"/>
                  </a:lnTo>
                  <a:lnTo>
                    <a:pt x="195" y="1897"/>
                  </a:lnTo>
                  <a:lnTo>
                    <a:pt x="206" y="1862"/>
                  </a:lnTo>
                  <a:lnTo>
                    <a:pt x="165" y="1830"/>
                  </a:lnTo>
                  <a:lnTo>
                    <a:pt x="119" y="1733"/>
                  </a:lnTo>
                  <a:lnTo>
                    <a:pt x="141" y="1716"/>
                  </a:lnTo>
                  <a:lnTo>
                    <a:pt x="99" y="1613"/>
                  </a:lnTo>
                  <a:lnTo>
                    <a:pt x="90" y="1526"/>
                  </a:lnTo>
                  <a:lnTo>
                    <a:pt x="88" y="1451"/>
                  </a:lnTo>
                  <a:lnTo>
                    <a:pt x="121" y="1420"/>
                  </a:lnTo>
                  <a:lnTo>
                    <a:pt x="78" y="1338"/>
                  </a:lnTo>
                  <a:lnTo>
                    <a:pt x="58" y="1260"/>
                  </a:lnTo>
                  <a:lnTo>
                    <a:pt x="98" y="1204"/>
                  </a:lnTo>
                  <a:lnTo>
                    <a:pt x="80" y="1134"/>
                  </a:lnTo>
                  <a:lnTo>
                    <a:pt x="102" y="1051"/>
                  </a:lnTo>
                  <a:lnTo>
                    <a:pt x="85" y="973"/>
                  </a:lnTo>
                  <a:lnTo>
                    <a:pt x="63" y="957"/>
                  </a:lnTo>
                  <a:lnTo>
                    <a:pt x="0" y="811"/>
                  </a:lnTo>
                  <a:lnTo>
                    <a:pt x="27" y="723"/>
                  </a:lnTo>
                  <a:lnTo>
                    <a:pt x="5" y="641"/>
                  </a:lnTo>
                  <a:lnTo>
                    <a:pt x="17" y="564"/>
                  </a:lnTo>
                  <a:lnTo>
                    <a:pt x="51" y="484"/>
                  </a:lnTo>
                  <a:lnTo>
                    <a:pt x="94" y="431"/>
                  </a:lnTo>
                  <a:lnTo>
                    <a:pt x="67" y="397"/>
                  </a:lnTo>
                  <a:lnTo>
                    <a:pt x="77" y="370"/>
                  </a:lnTo>
                  <a:lnTo>
                    <a:pt x="54" y="228"/>
                  </a:lnTo>
                  <a:lnTo>
                    <a:pt x="128" y="186"/>
                  </a:lnTo>
                  <a:lnTo>
                    <a:pt x="142" y="98"/>
                  </a:lnTo>
                  <a:lnTo>
                    <a:pt x="130" y="77"/>
                  </a:lnTo>
                  <a:lnTo>
                    <a:pt x="182" y="0"/>
                  </a:lnTo>
                  <a:lnTo>
                    <a:pt x="281" y="20"/>
                  </a:lnTo>
                  <a:moveTo>
                    <a:pt x="947" y="2807"/>
                  </a:moveTo>
                  <a:lnTo>
                    <a:pt x="889" y="2811"/>
                  </a:lnTo>
                  <a:lnTo>
                    <a:pt x="845" y="2782"/>
                  </a:lnTo>
                  <a:lnTo>
                    <a:pt x="806" y="2780"/>
                  </a:lnTo>
                  <a:lnTo>
                    <a:pt x="739" y="2780"/>
                  </a:lnTo>
                  <a:lnTo>
                    <a:pt x="662" y="2598"/>
                  </a:lnTo>
                  <a:lnTo>
                    <a:pt x="702" y="2636"/>
                  </a:lnTo>
                  <a:lnTo>
                    <a:pt x="759" y="2697"/>
                  </a:lnTo>
                  <a:lnTo>
                    <a:pt x="862" y="2746"/>
                  </a:lnTo>
                  <a:lnTo>
                    <a:pt x="959" y="2766"/>
                  </a:lnTo>
                  <a:lnTo>
                    <a:pt x="947" y="2807"/>
                  </a:lnTo>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24" name="Freeform 23"/>
            <p:cNvSpPr>
              <a:spLocks/>
            </p:cNvSpPr>
            <p:nvPr/>
          </p:nvSpPr>
          <p:spPr bwMode="auto">
            <a:xfrm>
              <a:off x="2611196" y="3434993"/>
              <a:ext cx="24798" cy="48152"/>
            </a:xfrm>
            <a:custGeom>
              <a:avLst/>
              <a:gdLst>
                <a:gd name="T0" fmla="*/ 13 w 15"/>
                <a:gd name="T1" fmla="*/ 30 h 31"/>
                <a:gd name="T2" fmla="*/ 8 w 15"/>
                <a:gd name="T3" fmla="*/ 31 h 31"/>
                <a:gd name="T4" fmla="*/ 5 w 15"/>
                <a:gd name="T5" fmla="*/ 19 h 31"/>
                <a:gd name="T6" fmla="*/ 0 w 15"/>
                <a:gd name="T7" fmla="*/ 13 h 31"/>
                <a:gd name="T8" fmla="*/ 6 w 15"/>
                <a:gd name="T9" fmla="*/ 0 h 31"/>
                <a:gd name="T10" fmla="*/ 11 w 15"/>
                <a:gd name="T11" fmla="*/ 0 h 31"/>
                <a:gd name="T12" fmla="*/ 15 w 15"/>
                <a:gd name="T13" fmla="*/ 18 h 31"/>
                <a:gd name="T14" fmla="*/ 13 w 15"/>
                <a:gd name="T15" fmla="*/ 30 h 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 h="31">
                  <a:moveTo>
                    <a:pt x="13" y="30"/>
                  </a:moveTo>
                  <a:lnTo>
                    <a:pt x="8" y="31"/>
                  </a:lnTo>
                  <a:lnTo>
                    <a:pt x="5" y="19"/>
                  </a:lnTo>
                  <a:lnTo>
                    <a:pt x="0" y="13"/>
                  </a:lnTo>
                  <a:lnTo>
                    <a:pt x="6" y="0"/>
                  </a:lnTo>
                  <a:lnTo>
                    <a:pt x="11" y="0"/>
                  </a:lnTo>
                  <a:lnTo>
                    <a:pt x="15" y="18"/>
                  </a:lnTo>
                  <a:lnTo>
                    <a:pt x="13" y="3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25" name="Freeform 24"/>
            <p:cNvSpPr>
              <a:spLocks/>
            </p:cNvSpPr>
            <p:nvPr/>
          </p:nvSpPr>
          <p:spPr bwMode="auto">
            <a:xfrm>
              <a:off x="2606237" y="3380629"/>
              <a:ext cx="34717" cy="15533"/>
            </a:xfrm>
            <a:custGeom>
              <a:avLst/>
              <a:gdLst>
                <a:gd name="T0" fmla="*/ 20 w 21"/>
                <a:gd name="T1" fmla="*/ 6 h 10"/>
                <a:gd name="T2" fmla="*/ 0 w 21"/>
                <a:gd name="T3" fmla="*/ 10 h 10"/>
                <a:gd name="T4" fmla="*/ 0 w 21"/>
                <a:gd name="T5" fmla="*/ 2 h 10"/>
                <a:gd name="T6" fmla="*/ 9 w 21"/>
                <a:gd name="T7" fmla="*/ 0 h 10"/>
                <a:gd name="T8" fmla="*/ 21 w 21"/>
                <a:gd name="T9" fmla="*/ 1 h 10"/>
                <a:gd name="T10" fmla="*/ 20 w 21"/>
                <a:gd name="T11" fmla="*/ 6 h 10"/>
              </a:gdLst>
              <a:ahLst/>
              <a:cxnLst>
                <a:cxn ang="0">
                  <a:pos x="T0" y="T1"/>
                </a:cxn>
                <a:cxn ang="0">
                  <a:pos x="T2" y="T3"/>
                </a:cxn>
                <a:cxn ang="0">
                  <a:pos x="T4" y="T5"/>
                </a:cxn>
                <a:cxn ang="0">
                  <a:pos x="T6" y="T7"/>
                </a:cxn>
                <a:cxn ang="0">
                  <a:pos x="T8" y="T9"/>
                </a:cxn>
                <a:cxn ang="0">
                  <a:pos x="T10" y="T11"/>
                </a:cxn>
              </a:cxnLst>
              <a:rect l="0" t="0" r="r" b="b"/>
              <a:pathLst>
                <a:path w="21" h="10">
                  <a:moveTo>
                    <a:pt x="20" y="6"/>
                  </a:moveTo>
                  <a:lnTo>
                    <a:pt x="0" y="10"/>
                  </a:lnTo>
                  <a:lnTo>
                    <a:pt x="0" y="2"/>
                  </a:lnTo>
                  <a:lnTo>
                    <a:pt x="9" y="0"/>
                  </a:lnTo>
                  <a:lnTo>
                    <a:pt x="21" y="1"/>
                  </a:lnTo>
                  <a:lnTo>
                    <a:pt x="20" y="6"/>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26" name="Freeform 25"/>
            <p:cNvSpPr>
              <a:spLocks/>
            </p:cNvSpPr>
            <p:nvPr/>
          </p:nvSpPr>
          <p:spPr bwMode="auto">
            <a:xfrm>
              <a:off x="2642606" y="3375970"/>
              <a:ext cx="21492" cy="37278"/>
            </a:xfrm>
            <a:custGeom>
              <a:avLst/>
              <a:gdLst>
                <a:gd name="T0" fmla="*/ 13 w 13"/>
                <a:gd name="T1" fmla="*/ 9 h 24"/>
                <a:gd name="T2" fmla="*/ 7 w 13"/>
                <a:gd name="T3" fmla="*/ 24 h 24"/>
                <a:gd name="T4" fmla="*/ 5 w 13"/>
                <a:gd name="T5" fmla="*/ 21 h 24"/>
                <a:gd name="T6" fmla="*/ 7 w 13"/>
                <a:gd name="T7" fmla="*/ 10 h 24"/>
                <a:gd name="T8" fmla="*/ 0 w 13"/>
                <a:gd name="T9" fmla="*/ 2 h 24"/>
                <a:gd name="T10" fmla="*/ 1 w 13"/>
                <a:gd name="T11" fmla="*/ 0 h 24"/>
                <a:gd name="T12" fmla="*/ 13 w 13"/>
                <a:gd name="T13" fmla="*/ 9 h 24"/>
              </a:gdLst>
              <a:ahLst/>
              <a:cxnLst>
                <a:cxn ang="0">
                  <a:pos x="T0" y="T1"/>
                </a:cxn>
                <a:cxn ang="0">
                  <a:pos x="T2" y="T3"/>
                </a:cxn>
                <a:cxn ang="0">
                  <a:pos x="T4" y="T5"/>
                </a:cxn>
                <a:cxn ang="0">
                  <a:pos x="T6" y="T7"/>
                </a:cxn>
                <a:cxn ang="0">
                  <a:pos x="T8" y="T9"/>
                </a:cxn>
                <a:cxn ang="0">
                  <a:pos x="T10" y="T11"/>
                </a:cxn>
                <a:cxn ang="0">
                  <a:pos x="T12" y="T13"/>
                </a:cxn>
              </a:cxnLst>
              <a:rect l="0" t="0" r="r" b="b"/>
              <a:pathLst>
                <a:path w="13" h="24">
                  <a:moveTo>
                    <a:pt x="13" y="9"/>
                  </a:moveTo>
                  <a:lnTo>
                    <a:pt x="7" y="24"/>
                  </a:lnTo>
                  <a:lnTo>
                    <a:pt x="5" y="21"/>
                  </a:lnTo>
                  <a:lnTo>
                    <a:pt x="7" y="10"/>
                  </a:lnTo>
                  <a:lnTo>
                    <a:pt x="0" y="2"/>
                  </a:lnTo>
                  <a:lnTo>
                    <a:pt x="1" y="0"/>
                  </a:lnTo>
                  <a:lnTo>
                    <a:pt x="13" y="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29" name="Freeform 28"/>
            <p:cNvSpPr>
              <a:spLocks/>
            </p:cNvSpPr>
            <p:nvPr/>
          </p:nvSpPr>
          <p:spPr bwMode="auto">
            <a:xfrm>
              <a:off x="2247506" y="3650897"/>
              <a:ext cx="42982" cy="83876"/>
            </a:xfrm>
            <a:custGeom>
              <a:avLst/>
              <a:gdLst>
                <a:gd name="T0" fmla="*/ 6 w 26"/>
                <a:gd name="T1" fmla="*/ 14 h 54"/>
                <a:gd name="T2" fmla="*/ 6 w 26"/>
                <a:gd name="T3" fmla="*/ 11 h 54"/>
                <a:gd name="T4" fmla="*/ 9 w 26"/>
                <a:gd name="T5" fmla="*/ 11 h 54"/>
                <a:gd name="T6" fmla="*/ 12 w 26"/>
                <a:gd name="T7" fmla="*/ 13 h 54"/>
                <a:gd name="T8" fmla="*/ 20 w 26"/>
                <a:gd name="T9" fmla="*/ 0 h 54"/>
                <a:gd name="T10" fmla="*/ 23 w 26"/>
                <a:gd name="T11" fmla="*/ 0 h 54"/>
                <a:gd name="T12" fmla="*/ 23 w 26"/>
                <a:gd name="T13" fmla="*/ 3 h 54"/>
                <a:gd name="T14" fmla="*/ 26 w 26"/>
                <a:gd name="T15" fmla="*/ 3 h 54"/>
                <a:gd name="T16" fmla="*/ 25 w 26"/>
                <a:gd name="T17" fmla="*/ 9 h 54"/>
                <a:gd name="T18" fmla="*/ 21 w 26"/>
                <a:gd name="T19" fmla="*/ 18 h 54"/>
                <a:gd name="T20" fmla="*/ 22 w 26"/>
                <a:gd name="T21" fmla="*/ 21 h 54"/>
                <a:gd name="T22" fmla="*/ 19 w 26"/>
                <a:gd name="T23" fmla="*/ 29 h 54"/>
                <a:gd name="T24" fmla="*/ 20 w 26"/>
                <a:gd name="T25" fmla="*/ 31 h 54"/>
                <a:gd name="T26" fmla="*/ 17 w 26"/>
                <a:gd name="T27" fmla="*/ 41 h 54"/>
                <a:gd name="T28" fmla="*/ 13 w 26"/>
                <a:gd name="T29" fmla="*/ 46 h 54"/>
                <a:gd name="T30" fmla="*/ 10 w 26"/>
                <a:gd name="T31" fmla="*/ 47 h 54"/>
                <a:gd name="T32" fmla="*/ 5 w 26"/>
                <a:gd name="T33" fmla="*/ 54 h 54"/>
                <a:gd name="T34" fmla="*/ 0 w 26"/>
                <a:gd name="T35" fmla="*/ 54 h 54"/>
                <a:gd name="T36" fmla="*/ 4 w 26"/>
                <a:gd name="T37" fmla="*/ 31 h 54"/>
                <a:gd name="T38" fmla="*/ 6 w 26"/>
                <a:gd name="T39" fmla="*/ 14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6" h="54">
                  <a:moveTo>
                    <a:pt x="6" y="14"/>
                  </a:moveTo>
                  <a:lnTo>
                    <a:pt x="6" y="11"/>
                  </a:lnTo>
                  <a:lnTo>
                    <a:pt x="9" y="11"/>
                  </a:lnTo>
                  <a:lnTo>
                    <a:pt x="12" y="13"/>
                  </a:lnTo>
                  <a:lnTo>
                    <a:pt x="20" y="0"/>
                  </a:lnTo>
                  <a:lnTo>
                    <a:pt x="23" y="0"/>
                  </a:lnTo>
                  <a:lnTo>
                    <a:pt x="23" y="3"/>
                  </a:lnTo>
                  <a:lnTo>
                    <a:pt x="26" y="3"/>
                  </a:lnTo>
                  <a:lnTo>
                    <a:pt x="25" y="9"/>
                  </a:lnTo>
                  <a:lnTo>
                    <a:pt x="21" y="18"/>
                  </a:lnTo>
                  <a:lnTo>
                    <a:pt x="22" y="21"/>
                  </a:lnTo>
                  <a:lnTo>
                    <a:pt x="19" y="29"/>
                  </a:lnTo>
                  <a:lnTo>
                    <a:pt x="20" y="31"/>
                  </a:lnTo>
                  <a:lnTo>
                    <a:pt x="17" y="41"/>
                  </a:lnTo>
                  <a:lnTo>
                    <a:pt x="13" y="46"/>
                  </a:lnTo>
                  <a:lnTo>
                    <a:pt x="10" y="47"/>
                  </a:lnTo>
                  <a:lnTo>
                    <a:pt x="5" y="54"/>
                  </a:lnTo>
                  <a:lnTo>
                    <a:pt x="0" y="54"/>
                  </a:lnTo>
                  <a:lnTo>
                    <a:pt x="4" y="31"/>
                  </a:lnTo>
                  <a:lnTo>
                    <a:pt x="6" y="14"/>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30" name="Freeform 29"/>
            <p:cNvSpPr>
              <a:spLocks/>
            </p:cNvSpPr>
            <p:nvPr/>
          </p:nvSpPr>
          <p:spPr bwMode="auto">
            <a:xfrm>
              <a:off x="2826105" y="4562661"/>
              <a:ext cx="380223" cy="424040"/>
            </a:xfrm>
            <a:custGeom>
              <a:avLst/>
              <a:gdLst>
                <a:gd name="T0" fmla="*/ 141 w 230"/>
                <a:gd name="T1" fmla="*/ 255 h 273"/>
                <a:gd name="T2" fmla="*/ 121 w 230"/>
                <a:gd name="T3" fmla="*/ 254 h 273"/>
                <a:gd name="T4" fmla="*/ 116 w 230"/>
                <a:gd name="T5" fmla="*/ 271 h 273"/>
                <a:gd name="T6" fmla="*/ 104 w 230"/>
                <a:gd name="T7" fmla="*/ 256 h 273"/>
                <a:gd name="T8" fmla="*/ 79 w 230"/>
                <a:gd name="T9" fmla="*/ 251 h 273"/>
                <a:gd name="T10" fmla="*/ 67 w 230"/>
                <a:gd name="T11" fmla="*/ 270 h 273"/>
                <a:gd name="T12" fmla="*/ 54 w 230"/>
                <a:gd name="T13" fmla="*/ 273 h 273"/>
                <a:gd name="T14" fmla="*/ 43 w 230"/>
                <a:gd name="T15" fmla="*/ 244 h 273"/>
                <a:gd name="T16" fmla="*/ 31 w 230"/>
                <a:gd name="T17" fmla="*/ 221 h 273"/>
                <a:gd name="T18" fmla="*/ 34 w 230"/>
                <a:gd name="T19" fmla="*/ 201 h 273"/>
                <a:gd name="T20" fmla="*/ 24 w 230"/>
                <a:gd name="T21" fmla="*/ 192 h 273"/>
                <a:gd name="T22" fmla="*/ 20 w 230"/>
                <a:gd name="T23" fmla="*/ 177 h 273"/>
                <a:gd name="T24" fmla="*/ 10 w 230"/>
                <a:gd name="T25" fmla="*/ 163 h 273"/>
                <a:gd name="T26" fmla="*/ 19 w 230"/>
                <a:gd name="T27" fmla="*/ 140 h 273"/>
                <a:gd name="T28" fmla="*/ 10 w 230"/>
                <a:gd name="T29" fmla="*/ 123 h 273"/>
                <a:gd name="T30" fmla="*/ 13 w 230"/>
                <a:gd name="T31" fmla="*/ 116 h 273"/>
                <a:gd name="T32" fmla="*/ 10 w 230"/>
                <a:gd name="T33" fmla="*/ 108 h 273"/>
                <a:gd name="T34" fmla="*/ 16 w 230"/>
                <a:gd name="T35" fmla="*/ 98 h 273"/>
                <a:gd name="T36" fmla="*/ 15 w 230"/>
                <a:gd name="T37" fmla="*/ 80 h 273"/>
                <a:gd name="T38" fmla="*/ 15 w 230"/>
                <a:gd name="T39" fmla="*/ 65 h 273"/>
                <a:gd name="T40" fmla="*/ 18 w 230"/>
                <a:gd name="T41" fmla="*/ 58 h 273"/>
                <a:gd name="T42" fmla="*/ 0 w 230"/>
                <a:gd name="T43" fmla="*/ 25 h 273"/>
                <a:gd name="T44" fmla="*/ 14 w 230"/>
                <a:gd name="T45" fmla="*/ 27 h 273"/>
                <a:gd name="T46" fmla="*/ 23 w 230"/>
                <a:gd name="T47" fmla="*/ 26 h 273"/>
                <a:gd name="T48" fmla="*/ 27 w 230"/>
                <a:gd name="T49" fmla="*/ 20 h 273"/>
                <a:gd name="T50" fmla="*/ 43 w 230"/>
                <a:gd name="T51" fmla="*/ 12 h 273"/>
                <a:gd name="T52" fmla="*/ 52 w 230"/>
                <a:gd name="T53" fmla="*/ 4 h 273"/>
                <a:gd name="T54" fmla="*/ 76 w 230"/>
                <a:gd name="T55" fmla="*/ 0 h 273"/>
                <a:gd name="T56" fmla="*/ 74 w 230"/>
                <a:gd name="T57" fmla="*/ 16 h 273"/>
                <a:gd name="T58" fmla="*/ 77 w 230"/>
                <a:gd name="T59" fmla="*/ 24 h 273"/>
                <a:gd name="T60" fmla="*/ 76 w 230"/>
                <a:gd name="T61" fmla="*/ 38 h 273"/>
                <a:gd name="T62" fmla="*/ 97 w 230"/>
                <a:gd name="T63" fmla="*/ 56 h 273"/>
                <a:gd name="T64" fmla="*/ 118 w 230"/>
                <a:gd name="T65" fmla="*/ 60 h 273"/>
                <a:gd name="T66" fmla="*/ 126 w 230"/>
                <a:gd name="T67" fmla="*/ 68 h 273"/>
                <a:gd name="T68" fmla="*/ 138 w 230"/>
                <a:gd name="T69" fmla="*/ 72 h 273"/>
                <a:gd name="T70" fmla="*/ 146 w 230"/>
                <a:gd name="T71" fmla="*/ 78 h 273"/>
                <a:gd name="T72" fmla="*/ 158 w 230"/>
                <a:gd name="T73" fmla="*/ 77 h 273"/>
                <a:gd name="T74" fmla="*/ 169 w 230"/>
                <a:gd name="T75" fmla="*/ 84 h 273"/>
                <a:gd name="T76" fmla="*/ 170 w 230"/>
                <a:gd name="T77" fmla="*/ 96 h 273"/>
                <a:gd name="T78" fmla="*/ 174 w 230"/>
                <a:gd name="T79" fmla="*/ 102 h 273"/>
                <a:gd name="T80" fmla="*/ 175 w 230"/>
                <a:gd name="T81" fmla="*/ 111 h 273"/>
                <a:gd name="T82" fmla="*/ 170 w 230"/>
                <a:gd name="T83" fmla="*/ 111 h 273"/>
                <a:gd name="T84" fmla="*/ 179 w 230"/>
                <a:gd name="T85" fmla="*/ 135 h 273"/>
                <a:gd name="T86" fmla="*/ 213 w 230"/>
                <a:gd name="T87" fmla="*/ 136 h 273"/>
                <a:gd name="T88" fmla="*/ 212 w 230"/>
                <a:gd name="T89" fmla="*/ 148 h 273"/>
                <a:gd name="T90" fmla="*/ 214 w 230"/>
                <a:gd name="T91" fmla="*/ 156 h 273"/>
                <a:gd name="T92" fmla="*/ 225 w 230"/>
                <a:gd name="T93" fmla="*/ 162 h 273"/>
                <a:gd name="T94" fmla="*/ 230 w 230"/>
                <a:gd name="T95" fmla="*/ 175 h 273"/>
                <a:gd name="T96" fmla="*/ 228 w 230"/>
                <a:gd name="T97" fmla="*/ 191 h 273"/>
                <a:gd name="T98" fmla="*/ 224 w 230"/>
                <a:gd name="T99" fmla="*/ 201 h 273"/>
                <a:gd name="T100" fmla="*/ 227 w 230"/>
                <a:gd name="T101" fmla="*/ 212 h 273"/>
                <a:gd name="T102" fmla="*/ 222 w 230"/>
                <a:gd name="T103" fmla="*/ 217 h 273"/>
                <a:gd name="T104" fmla="*/ 221 w 230"/>
                <a:gd name="T105" fmla="*/ 210 h 273"/>
                <a:gd name="T106" fmla="*/ 203 w 230"/>
                <a:gd name="T107" fmla="*/ 200 h 273"/>
                <a:gd name="T108" fmla="*/ 186 w 230"/>
                <a:gd name="T109" fmla="*/ 199 h 273"/>
                <a:gd name="T110" fmla="*/ 155 w 230"/>
                <a:gd name="T111" fmla="*/ 205 h 273"/>
                <a:gd name="T112" fmla="*/ 148 w 230"/>
                <a:gd name="T113" fmla="*/ 224 h 273"/>
                <a:gd name="T114" fmla="*/ 149 w 230"/>
                <a:gd name="T115" fmla="*/ 235 h 273"/>
                <a:gd name="T116" fmla="*/ 145 w 230"/>
                <a:gd name="T117" fmla="*/ 260 h 273"/>
                <a:gd name="T118" fmla="*/ 141 w 230"/>
                <a:gd name="T119" fmla="*/ 255 h 2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30" h="273">
                  <a:moveTo>
                    <a:pt x="141" y="255"/>
                  </a:moveTo>
                  <a:lnTo>
                    <a:pt x="121" y="254"/>
                  </a:lnTo>
                  <a:lnTo>
                    <a:pt x="116" y="271"/>
                  </a:lnTo>
                  <a:lnTo>
                    <a:pt x="104" y="256"/>
                  </a:lnTo>
                  <a:lnTo>
                    <a:pt x="79" y="251"/>
                  </a:lnTo>
                  <a:lnTo>
                    <a:pt x="67" y="270"/>
                  </a:lnTo>
                  <a:lnTo>
                    <a:pt x="54" y="273"/>
                  </a:lnTo>
                  <a:lnTo>
                    <a:pt x="43" y="244"/>
                  </a:lnTo>
                  <a:lnTo>
                    <a:pt x="31" y="221"/>
                  </a:lnTo>
                  <a:lnTo>
                    <a:pt x="34" y="201"/>
                  </a:lnTo>
                  <a:lnTo>
                    <a:pt x="24" y="192"/>
                  </a:lnTo>
                  <a:lnTo>
                    <a:pt x="20" y="177"/>
                  </a:lnTo>
                  <a:lnTo>
                    <a:pt x="10" y="163"/>
                  </a:lnTo>
                  <a:lnTo>
                    <a:pt x="19" y="140"/>
                  </a:lnTo>
                  <a:lnTo>
                    <a:pt x="10" y="123"/>
                  </a:lnTo>
                  <a:lnTo>
                    <a:pt x="13" y="116"/>
                  </a:lnTo>
                  <a:lnTo>
                    <a:pt x="10" y="108"/>
                  </a:lnTo>
                  <a:lnTo>
                    <a:pt x="16" y="98"/>
                  </a:lnTo>
                  <a:lnTo>
                    <a:pt x="15" y="80"/>
                  </a:lnTo>
                  <a:lnTo>
                    <a:pt x="15" y="65"/>
                  </a:lnTo>
                  <a:lnTo>
                    <a:pt x="18" y="58"/>
                  </a:lnTo>
                  <a:lnTo>
                    <a:pt x="0" y="25"/>
                  </a:lnTo>
                  <a:lnTo>
                    <a:pt x="14" y="27"/>
                  </a:lnTo>
                  <a:lnTo>
                    <a:pt x="23" y="26"/>
                  </a:lnTo>
                  <a:lnTo>
                    <a:pt x="27" y="20"/>
                  </a:lnTo>
                  <a:lnTo>
                    <a:pt x="43" y="12"/>
                  </a:lnTo>
                  <a:lnTo>
                    <a:pt x="52" y="4"/>
                  </a:lnTo>
                  <a:lnTo>
                    <a:pt x="76" y="0"/>
                  </a:lnTo>
                  <a:lnTo>
                    <a:pt x="74" y="16"/>
                  </a:lnTo>
                  <a:lnTo>
                    <a:pt x="77" y="24"/>
                  </a:lnTo>
                  <a:lnTo>
                    <a:pt x="76" y="38"/>
                  </a:lnTo>
                  <a:lnTo>
                    <a:pt x="97" y="56"/>
                  </a:lnTo>
                  <a:lnTo>
                    <a:pt x="118" y="60"/>
                  </a:lnTo>
                  <a:lnTo>
                    <a:pt x="126" y="68"/>
                  </a:lnTo>
                  <a:lnTo>
                    <a:pt x="138" y="72"/>
                  </a:lnTo>
                  <a:lnTo>
                    <a:pt x="146" y="78"/>
                  </a:lnTo>
                  <a:lnTo>
                    <a:pt x="158" y="77"/>
                  </a:lnTo>
                  <a:lnTo>
                    <a:pt x="169" y="84"/>
                  </a:lnTo>
                  <a:lnTo>
                    <a:pt x="170" y="96"/>
                  </a:lnTo>
                  <a:lnTo>
                    <a:pt x="174" y="102"/>
                  </a:lnTo>
                  <a:lnTo>
                    <a:pt x="175" y="111"/>
                  </a:lnTo>
                  <a:lnTo>
                    <a:pt x="170" y="111"/>
                  </a:lnTo>
                  <a:lnTo>
                    <a:pt x="179" y="135"/>
                  </a:lnTo>
                  <a:lnTo>
                    <a:pt x="213" y="136"/>
                  </a:lnTo>
                  <a:lnTo>
                    <a:pt x="212" y="148"/>
                  </a:lnTo>
                  <a:lnTo>
                    <a:pt x="214" y="156"/>
                  </a:lnTo>
                  <a:lnTo>
                    <a:pt x="225" y="162"/>
                  </a:lnTo>
                  <a:lnTo>
                    <a:pt x="230" y="175"/>
                  </a:lnTo>
                  <a:lnTo>
                    <a:pt x="228" y="191"/>
                  </a:lnTo>
                  <a:lnTo>
                    <a:pt x="224" y="201"/>
                  </a:lnTo>
                  <a:lnTo>
                    <a:pt x="227" y="212"/>
                  </a:lnTo>
                  <a:lnTo>
                    <a:pt x="222" y="217"/>
                  </a:lnTo>
                  <a:lnTo>
                    <a:pt x="221" y="210"/>
                  </a:lnTo>
                  <a:lnTo>
                    <a:pt x="203" y="200"/>
                  </a:lnTo>
                  <a:lnTo>
                    <a:pt x="186" y="199"/>
                  </a:lnTo>
                  <a:lnTo>
                    <a:pt x="155" y="205"/>
                  </a:lnTo>
                  <a:lnTo>
                    <a:pt x="148" y="224"/>
                  </a:lnTo>
                  <a:lnTo>
                    <a:pt x="149" y="235"/>
                  </a:lnTo>
                  <a:lnTo>
                    <a:pt x="145" y="260"/>
                  </a:lnTo>
                  <a:lnTo>
                    <a:pt x="141" y="25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31" name="Freeform 30"/>
            <p:cNvSpPr>
              <a:spLocks/>
            </p:cNvSpPr>
            <p:nvPr/>
          </p:nvSpPr>
          <p:spPr bwMode="auto">
            <a:xfrm>
              <a:off x="2685589" y="4078043"/>
              <a:ext cx="1190264" cy="1259693"/>
            </a:xfrm>
            <a:custGeom>
              <a:avLst/>
              <a:gdLst>
                <a:gd name="T0" fmla="*/ 390 w 720"/>
                <a:gd name="T1" fmla="*/ 680 h 811"/>
                <a:gd name="T2" fmla="*/ 383 w 720"/>
                <a:gd name="T3" fmla="*/ 644 h 811"/>
                <a:gd name="T4" fmla="*/ 378 w 720"/>
                <a:gd name="T5" fmla="*/ 605 h 811"/>
                <a:gd name="T6" fmla="*/ 358 w 720"/>
                <a:gd name="T7" fmla="*/ 580 h 811"/>
                <a:gd name="T8" fmla="*/ 315 w 720"/>
                <a:gd name="T9" fmla="*/ 568 h 811"/>
                <a:gd name="T10" fmla="*/ 309 w 720"/>
                <a:gd name="T11" fmla="*/ 513 h 811"/>
                <a:gd name="T12" fmla="*/ 299 w 720"/>
                <a:gd name="T13" fmla="*/ 468 h 811"/>
                <a:gd name="T14" fmla="*/ 255 w 720"/>
                <a:gd name="T15" fmla="*/ 423 h 811"/>
                <a:gd name="T16" fmla="*/ 254 w 720"/>
                <a:gd name="T17" fmla="*/ 396 h 811"/>
                <a:gd name="T18" fmla="*/ 211 w 720"/>
                <a:gd name="T19" fmla="*/ 380 h 811"/>
                <a:gd name="T20" fmla="*/ 162 w 720"/>
                <a:gd name="T21" fmla="*/ 336 h 811"/>
                <a:gd name="T22" fmla="*/ 128 w 720"/>
                <a:gd name="T23" fmla="*/ 324 h 811"/>
                <a:gd name="T24" fmla="*/ 85 w 720"/>
                <a:gd name="T25" fmla="*/ 337 h 811"/>
                <a:gd name="T26" fmla="*/ 52 w 720"/>
                <a:gd name="T27" fmla="*/ 319 h 811"/>
                <a:gd name="T28" fmla="*/ 19 w 720"/>
                <a:gd name="T29" fmla="*/ 297 h 811"/>
                <a:gd name="T30" fmla="*/ 4 w 720"/>
                <a:gd name="T31" fmla="*/ 253 h 811"/>
                <a:gd name="T32" fmla="*/ 19 w 720"/>
                <a:gd name="T33" fmla="*/ 219 h 811"/>
                <a:gd name="T34" fmla="*/ 73 w 720"/>
                <a:gd name="T35" fmla="*/ 199 h 811"/>
                <a:gd name="T36" fmla="*/ 70 w 720"/>
                <a:gd name="T37" fmla="*/ 113 h 811"/>
                <a:gd name="T38" fmla="*/ 85 w 720"/>
                <a:gd name="T39" fmla="*/ 89 h 811"/>
                <a:gd name="T40" fmla="*/ 116 w 720"/>
                <a:gd name="T41" fmla="*/ 67 h 811"/>
                <a:gd name="T42" fmla="*/ 138 w 720"/>
                <a:gd name="T43" fmla="*/ 94 h 811"/>
                <a:gd name="T44" fmla="*/ 177 w 720"/>
                <a:gd name="T45" fmla="*/ 78 h 811"/>
                <a:gd name="T46" fmla="*/ 176 w 720"/>
                <a:gd name="T47" fmla="*/ 58 h 811"/>
                <a:gd name="T48" fmla="*/ 170 w 720"/>
                <a:gd name="T49" fmla="*/ 23 h 811"/>
                <a:gd name="T50" fmla="*/ 216 w 720"/>
                <a:gd name="T51" fmla="*/ 23 h 811"/>
                <a:gd name="T52" fmla="*/ 251 w 720"/>
                <a:gd name="T53" fmla="*/ 0 h 811"/>
                <a:gd name="T54" fmla="*/ 263 w 720"/>
                <a:gd name="T55" fmla="*/ 27 h 811"/>
                <a:gd name="T56" fmla="*/ 261 w 720"/>
                <a:gd name="T57" fmla="*/ 72 h 811"/>
                <a:gd name="T58" fmla="*/ 289 w 720"/>
                <a:gd name="T59" fmla="*/ 78 h 811"/>
                <a:gd name="T60" fmla="*/ 318 w 720"/>
                <a:gd name="T61" fmla="*/ 70 h 811"/>
                <a:gd name="T62" fmla="*/ 328 w 720"/>
                <a:gd name="T63" fmla="*/ 57 h 811"/>
                <a:gd name="T64" fmla="*/ 363 w 720"/>
                <a:gd name="T65" fmla="*/ 66 h 811"/>
                <a:gd name="T66" fmla="*/ 384 w 720"/>
                <a:gd name="T67" fmla="*/ 65 h 811"/>
                <a:gd name="T68" fmla="*/ 414 w 720"/>
                <a:gd name="T69" fmla="*/ 22 h 811"/>
                <a:gd name="T70" fmla="*/ 439 w 720"/>
                <a:gd name="T71" fmla="*/ 88 h 811"/>
                <a:gd name="T72" fmla="*/ 464 w 720"/>
                <a:gd name="T73" fmla="*/ 135 h 811"/>
                <a:gd name="T74" fmla="*/ 540 w 720"/>
                <a:gd name="T75" fmla="*/ 154 h 811"/>
                <a:gd name="T76" fmla="*/ 622 w 720"/>
                <a:gd name="T77" fmla="*/ 169 h 811"/>
                <a:gd name="T78" fmla="*/ 703 w 720"/>
                <a:gd name="T79" fmla="*/ 216 h 811"/>
                <a:gd name="T80" fmla="*/ 713 w 720"/>
                <a:gd name="T81" fmla="*/ 296 h 811"/>
                <a:gd name="T82" fmla="*/ 656 w 720"/>
                <a:gd name="T83" fmla="*/ 380 h 811"/>
                <a:gd name="T84" fmla="*/ 646 w 720"/>
                <a:gd name="T85" fmla="*/ 467 h 811"/>
                <a:gd name="T86" fmla="*/ 622 w 720"/>
                <a:gd name="T87" fmla="*/ 544 h 811"/>
                <a:gd name="T88" fmla="*/ 584 w 720"/>
                <a:gd name="T89" fmla="*/ 587 h 811"/>
                <a:gd name="T90" fmla="*/ 505 w 720"/>
                <a:gd name="T91" fmla="*/ 626 h 811"/>
                <a:gd name="T92" fmla="*/ 495 w 720"/>
                <a:gd name="T93" fmla="*/ 695 h 811"/>
                <a:gd name="T94" fmla="*/ 453 w 720"/>
                <a:gd name="T95" fmla="*/ 770 h 811"/>
                <a:gd name="T96" fmla="*/ 422 w 720"/>
                <a:gd name="T97" fmla="*/ 799 h 811"/>
                <a:gd name="T98" fmla="*/ 380 w 720"/>
                <a:gd name="T99" fmla="*/ 750 h 8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720" h="811">
                  <a:moveTo>
                    <a:pt x="342" y="737"/>
                  </a:moveTo>
                  <a:lnTo>
                    <a:pt x="362" y="709"/>
                  </a:lnTo>
                  <a:lnTo>
                    <a:pt x="379" y="689"/>
                  </a:lnTo>
                  <a:lnTo>
                    <a:pt x="390" y="680"/>
                  </a:lnTo>
                  <a:lnTo>
                    <a:pt x="403" y="669"/>
                  </a:lnTo>
                  <a:lnTo>
                    <a:pt x="401" y="652"/>
                  </a:lnTo>
                  <a:lnTo>
                    <a:pt x="391" y="640"/>
                  </a:lnTo>
                  <a:lnTo>
                    <a:pt x="383" y="644"/>
                  </a:lnTo>
                  <a:lnTo>
                    <a:pt x="385" y="632"/>
                  </a:lnTo>
                  <a:lnTo>
                    <a:pt x="386" y="620"/>
                  </a:lnTo>
                  <a:lnTo>
                    <a:pt x="385" y="608"/>
                  </a:lnTo>
                  <a:lnTo>
                    <a:pt x="378" y="605"/>
                  </a:lnTo>
                  <a:lnTo>
                    <a:pt x="371" y="608"/>
                  </a:lnTo>
                  <a:lnTo>
                    <a:pt x="365" y="607"/>
                  </a:lnTo>
                  <a:lnTo>
                    <a:pt x="362" y="599"/>
                  </a:lnTo>
                  <a:lnTo>
                    <a:pt x="358" y="580"/>
                  </a:lnTo>
                  <a:lnTo>
                    <a:pt x="354" y="574"/>
                  </a:lnTo>
                  <a:lnTo>
                    <a:pt x="341" y="568"/>
                  </a:lnTo>
                  <a:lnTo>
                    <a:pt x="334" y="572"/>
                  </a:lnTo>
                  <a:lnTo>
                    <a:pt x="315" y="568"/>
                  </a:lnTo>
                  <a:lnTo>
                    <a:pt x="313" y="540"/>
                  </a:lnTo>
                  <a:lnTo>
                    <a:pt x="307" y="529"/>
                  </a:lnTo>
                  <a:lnTo>
                    <a:pt x="312" y="524"/>
                  </a:lnTo>
                  <a:lnTo>
                    <a:pt x="309" y="513"/>
                  </a:lnTo>
                  <a:lnTo>
                    <a:pt x="313" y="503"/>
                  </a:lnTo>
                  <a:lnTo>
                    <a:pt x="315" y="487"/>
                  </a:lnTo>
                  <a:lnTo>
                    <a:pt x="310" y="474"/>
                  </a:lnTo>
                  <a:lnTo>
                    <a:pt x="299" y="468"/>
                  </a:lnTo>
                  <a:lnTo>
                    <a:pt x="297" y="460"/>
                  </a:lnTo>
                  <a:lnTo>
                    <a:pt x="298" y="448"/>
                  </a:lnTo>
                  <a:lnTo>
                    <a:pt x="264" y="447"/>
                  </a:lnTo>
                  <a:lnTo>
                    <a:pt x="255" y="423"/>
                  </a:lnTo>
                  <a:lnTo>
                    <a:pt x="260" y="423"/>
                  </a:lnTo>
                  <a:lnTo>
                    <a:pt x="259" y="414"/>
                  </a:lnTo>
                  <a:lnTo>
                    <a:pt x="255" y="408"/>
                  </a:lnTo>
                  <a:lnTo>
                    <a:pt x="254" y="396"/>
                  </a:lnTo>
                  <a:lnTo>
                    <a:pt x="243" y="389"/>
                  </a:lnTo>
                  <a:lnTo>
                    <a:pt x="231" y="390"/>
                  </a:lnTo>
                  <a:lnTo>
                    <a:pt x="223" y="384"/>
                  </a:lnTo>
                  <a:lnTo>
                    <a:pt x="211" y="380"/>
                  </a:lnTo>
                  <a:lnTo>
                    <a:pt x="203" y="372"/>
                  </a:lnTo>
                  <a:lnTo>
                    <a:pt x="182" y="368"/>
                  </a:lnTo>
                  <a:lnTo>
                    <a:pt x="161" y="350"/>
                  </a:lnTo>
                  <a:lnTo>
                    <a:pt x="162" y="336"/>
                  </a:lnTo>
                  <a:lnTo>
                    <a:pt x="159" y="328"/>
                  </a:lnTo>
                  <a:lnTo>
                    <a:pt x="161" y="312"/>
                  </a:lnTo>
                  <a:lnTo>
                    <a:pt x="137" y="316"/>
                  </a:lnTo>
                  <a:lnTo>
                    <a:pt x="128" y="324"/>
                  </a:lnTo>
                  <a:lnTo>
                    <a:pt x="112" y="332"/>
                  </a:lnTo>
                  <a:lnTo>
                    <a:pt x="108" y="338"/>
                  </a:lnTo>
                  <a:lnTo>
                    <a:pt x="99" y="339"/>
                  </a:lnTo>
                  <a:lnTo>
                    <a:pt x="85" y="337"/>
                  </a:lnTo>
                  <a:lnTo>
                    <a:pt x="75" y="341"/>
                  </a:lnTo>
                  <a:lnTo>
                    <a:pt x="67" y="338"/>
                  </a:lnTo>
                  <a:lnTo>
                    <a:pt x="66" y="307"/>
                  </a:lnTo>
                  <a:lnTo>
                    <a:pt x="52" y="319"/>
                  </a:lnTo>
                  <a:lnTo>
                    <a:pt x="36" y="318"/>
                  </a:lnTo>
                  <a:lnTo>
                    <a:pt x="28" y="307"/>
                  </a:lnTo>
                  <a:lnTo>
                    <a:pt x="16" y="306"/>
                  </a:lnTo>
                  <a:lnTo>
                    <a:pt x="19" y="297"/>
                  </a:lnTo>
                  <a:lnTo>
                    <a:pt x="9" y="284"/>
                  </a:lnTo>
                  <a:lnTo>
                    <a:pt x="0" y="266"/>
                  </a:lnTo>
                  <a:lnTo>
                    <a:pt x="5" y="262"/>
                  </a:lnTo>
                  <a:lnTo>
                    <a:pt x="4" y="253"/>
                  </a:lnTo>
                  <a:lnTo>
                    <a:pt x="15" y="247"/>
                  </a:lnTo>
                  <a:lnTo>
                    <a:pt x="13" y="236"/>
                  </a:lnTo>
                  <a:lnTo>
                    <a:pt x="18" y="229"/>
                  </a:lnTo>
                  <a:lnTo>
                    <a:pt x="19" y="219"/>
                  </a:lnTo>
                  <a:lnTo>
                    <a:pt x="39" y="205"/>
                  </a:lnTo>
                  <a:lnTo>
                    <a:pt x="54" y="201"/>
                  </a:lnTo>
                  <a:lnTo>
                    <a:pt x="56" y="198"/>
                  </a:lnTo>
                  <a:lnTo>
                    <a:pt x="73" y="199"/>
                  </a:lnTo>
                  <a:lnTo>
                    <a:pt x="80" y="142"/>
                  </a:lnTo>
                  <a:lnTo>
                    <a:pt x="81" y="133"/>
                  </a:lnTo>
                  <a:lnTo>
                    <a:pt x="78" y="121"/>
                  </a:lnTo>
                  <a:lnTo>
                    <a:pt x="70" y="113"/>
                  </a:lnTo>
                  <a:lnTo>
                    <a:pt x="70" y="98"/>
                  </a:lnTo>
                  <a:lnTo>
                    <a:pt x="80" y="95"/>
                  </a:lnTo>
                  <a:lnTo>
                    <a:pt x="84" y="97"/>
                  </a:lnTo>
                  <a:lnTo>
                    <a:pt x="85" y="89"/>
                  </a:lnTo>
                  <a:lnTo>
                    <a:pt x="74" y="87"/>
                  </a:lnTo>
                  <a:lnTo>
                    <a:pt x="74" y="74"/>
                  </a:lnTo>
                  <a:lnTo>
                    <a:pt x="109" y="74"/>
                  </a:lnTo>
                  <a:lnTo>
                    <a:pt x="116" y="67"/>
                  </a:lnTo>
                  <a:lnTo>
                    <a:pt x="121" y="74"/>
                  </a:lnTo>
                  <a:lnTo>
                    <a:pt x="124" y="86"/>
                  </a:lnTo>
                  <a:lnTo>
                    <a:pt x="128" y="83"/>
                  </a:lnTo>
                  <a:lnTo>
                    <a:pt x="138" y="94"/>
                  </a:lnTo>
                  <a:lnTo>
                    <a:pt x="152" y="93"/>
                  </a:lnTo>
                  <a:lnTo>
                    <a:pt x="156" y="87"/>
                  </a:lnTo>
                  <a:lnTo>
                    <a:pt x="169" y="82"/>
                  </a:lnTo>
                  <a:lnTo>
                    <a:pt x="177" y="78"/>
                  </a:lnTo>
                  <a:lnTo>
                    <a:pt x="179" y="70"/>
                  </a:lnTo>
                  <a:lnTo>
                    <a:pt x="192" y="64"/>
                  </a:lnTo>
                  <a:lnTo>
                    <a:pt x="191" y="59"/>
                  </a:lnTo>
                  <a:lnTo>
                    <a:pt x="176" y="58"/>
                  </a:lnTo>
                  <a:lnTo>
                    <a:pt x="173" y="44"/>
                  </a:lnTo>
                  <a:lnTo>
                    <a:pt x="174" y="30"/>
                  </a:lnTo>
                  <a:lnTo>
                    <a:pt x="166" y="25"/>
                  </a:lnTo>
                  <a:lnTo>
                    <a:pt x="170" y="23"/>
                  </a:lnTo>
                  <a:lnTo>
                    <a:pt x="183" y="26"/>
                  </a:lnTo>
                  <a:lnTo>
                    <a:pt x="198" y="31"/>
                  </a:lnTo>
                  <a:lnTo>
                    <a:pt x="203" y="26"/>
                  </a:lnTo>
                  <a:lnTo>
                    <a:pt x="216" y="23"/>
                  </a:lnTo>
                  <a:lnTo>
                    <a:pt x="237" y="15"/>
                  </a:lnTo>
                  <a:lnTo>
                    <a:pt x="244" y="7"/>
                  </a:lnTo>
                  <a:lnTo>
                    <a:pt x="242" y="1"/>
                  </a:lnTo>
                  <a:lnTo>
                    <a:pt x="251" y="0"/>
                  </a:lnTo>
                  <a:lnTo>
                    <a:pt x="255" y="5"/>
                  </a:lnTo>
                  <a:lnTo>
                    <a:pt x="253" y="14"/>
                  </a:lnTo>
                  <a:lnTo>
                    <a:pt x="259" y="18"/>
                  </a:lnTo>
                  <a:lnTo>
                    <a:pt x="263" y="27"/>
                  </a:lnTo>
                  <a:lnTo>
                    <a:pt x="258" y="34"/>
                  </a:lnTo>
                  <a:lnTo>
                    <a:pt x="255" y="52"/>
                  </a:lnTo>
                  <a:lnTo>
                    <a:pt x="259" y="63"/>
                  </a:lnTo>
                  <a:lnTo>
                    <a:pt x="261" y="72"/>
                  </a:lnTo>
                  <a:lnTo>
                    <a:pt x="272" y="82"/>
                  </a:lnTo>
                  <a:lnTo>
                    <a:pt x="281" y="83"/>
                  </a:lnTo>
                  <a:lnTo>
                    <a:pt x="283" y="79"/>
                  </a:lnTo>
                  <a:lnTo>
                    <a:pt x="289" y="78"/>
                  </a:lnTo>
                  <a:lnTo>
                    <a:pt x="297" y="74"/>
                  </a:lnTo>
                  <a:lnTo>
                    <a:pt x="303" y="69"/>
                  </a:lnTo>
                  <a:lnTo>
                    <a:pt x="313" y="71"/>
                  </a:lnTo>
                  <a:lnTo>
                    <a:pt x="318" y="70"/>
                  </a:lnTo>
                  <a:lnTo>
                    <a:pt x="328" y="72"/>
                  </a:lnTo>
                  <a:lnTo>
                    <a:pt x="329" y="67"/>
                  </a:lnTo>
                  <a:lnTo>
                    <a:pt x="326" y="63"/>
                  </a:lnTo>
                  <a:lnTo>
                    <a:pt x="328" y="57"/>
                  </a:lnTo>
                  <a:lnTo>
                    <a:pt x="336" y="59"/>
                  </a:lnTo>
                  <a:lnTo>
                    <a:pt x="344" y="57"/>
                  </a:lnTo>
                  <a:lnTo>
                    <a:pt x="355" y="61"/>
                  </a:lnTo>
                  <a:lnTo>
                    <a:pt x="363" y="66"/>
                  </a:lnTo>
                  <a:lnTo>
                    <a:pt x="368" y="60"/>
                  </a:lnTo>
                  <a:lnTo>
                    <a:pt x="373" y="61"/>
                  </a:lnTo>
                  <a:lnTo>
                    <a:pt x="375" y="67"/>
                  </a:lnTo>
                  <a:lnTo>
                    <a:pt x="384" y="65"/>
                  </a:lnTo>
                  <a:lnTo>
                    <a:pt x="391" y="57"/>
                  </a:lnTo>
                  <a:lnTo>
                    <a:pt x="397" y="42"/>
                  </a:lnTo>
                  <a:lnTo>
                    <a:pt x="408" y="23"/>
                  </a:lnTo>
                  <a:lnTo>
                    <a:pt x="414" y="22"/>
                  </a:lnTo>
                  <a:lnTo>
                    <a:pt x="419" y="34"/>
                  </a:lnTo>
                  <a:lnTo>
                    <a:pt x="429" y="70"/>
                  </a:lnTo>
                  <a:lnTo>
                    <a:pt x="438" y="73"/>
                  </a:lnTo>
                  <a:lnTo>
                    <a:pt x="439" y="88"/>
                  </a:lnTo>
                  <a:lnTo>
                    <a:pt x="425" y="105"/>
                  </a:lnTo>
                  <a:lnTo>
                    <a:pt x="430" y="111"/>
                  </a:lnTo>
                  <a:lnTo>
                    <a:pt x="463" y="114"/>
                  </a:lnTo>
                  <a:lnTo>
                    <a:pt x="464" y="135"/>
                  </a:lnTo>
                  <a:lnTo>
                    <a:pt x="478" y="121"/>
                  </a:lnTo>
                  <a:lnTo>
                    <a:pt x="501" y="129"/>
                  </a:lnTo>
                  <a:lnTo>
                    <a:pt x="531" y="142"/>
                  </a:lnTo>
                  <a:lnTo>
                    <a:pt x="540" y="154"/>
                  </a:lnTo>
                  <a:lnTo>
                    <a:pt x="537" y="165"/>
                  </a:lnTo>
                  <a:lnTo>
                    <a:pt x="559" y="159"/>
                  </a:lnTo>
                  <a:lnTo>
                    <a:pt x="595" y="170"/>
                  </a:lnTo>
                  <a:lnTo>
                    <a:pt x="622" y="169"/>
                  </a:lnTo>
                  <a:lnTo>
                    <a:pt x="649" y="186"/>
                  </a:lnTo>
                  <a:lnTo>
                    <a:pt x="673" y="210"/>
                  </a:lnTo>
                  <a:lnTo>
                    <a:pt x="687" y="216"/>
                  </a:lnTo>
                  <a:lnTo>
                    <a:pt x="703" y="216"/>
                  </a:lnTo>
                  <a:lnTo>
                    <a:pt x="710" y="223"/>
                  </a:lnTo>
                  <a:lnTo>
                    <a:pt x="716" y="249"/>
                  </a:lnTo>
                  <a:lnTo>
                    <a:pt x="720" y="262"/>
                  </a:lnTo>
                  <a:lnTo>
                    <a:pt x="713" y="296"/>
                  </a:lnTo>
                  <a:lnTo>
                    <a:pt x="704" y="310"/>
                  </a:lnTo>
                  <a:lnTo>
                    <a:pt x="679" y="339"/>
                  </a:lnTo>
                  <a:lnTo>
                    <a:pt x="668" y="362"/>
                  </a:lnTo>
                  <a:lnTo>
                    <a:pt x="656" y="380"/>
                  </a:lnTo>
                  <a:lnTo>
                    <a:pt x="651" y="381"/>
                  </a:lnTo>
                  <a:lnTo>
                    <a:pt x="647" y="396"/>
                  </a:lnTo>
                  <a:lnTo>
                    <a:pt x="649" y="435"/>
                  </a:lnTo>
                  <a:lnTo>
                    <a:pt x="646" y="467"/>
                  </a:lnTo>
                  <a:lnTo>
                    <a:pt x="645" y="481"/>
                  </a:lnTo>
                  <a:lnTo>
                    <a:pt x="640" y="489"/>
                  </a:lnTo>
                  <a:lnTo>
                    <a:pt x="638" y="516"/>
                  </a:lnTo>
                  <a:lnTo>
                    <a:pt x="622" y="544"/>
                  </a:lnTo>
                  <a:lnTo>
                    <a:pt x="620" y="565"/>
                  </a:lnTo>
                  <a:lnTo>
                    <a:pt x="606" y="574"/>
                  </a:lnTo>
                  <a:lnTo>
                    <a:pt x="603" y="587"/>
                  </a:lnTo>
                  <a:lnTo>
                    <a:pt x="584" y="587"/>
                  </a:lnTo>
                  <a:lnTo>
                    <a:pt x="556" y="595"/>
                  </a:lnTo>
                  <a:lnTo>
                    <a:pt x="544" y="604"/>
                  </a:lnTo>
                  <a:lnTo>
                    <a:pt x="525" y="610"/>
                  </a:lnTo>
                  <a:lnTo>
                    <a:pt x="505" y="626"/>
                  </a:lnTo>
                  <a:lnTo>
                    <a:pt x="492" y="647"/>
                  </a:lnTo>
                  <a:lnTo>
                    <a:pt x="491" y="662"/>
                  </a:lnTo>
                  <a:lnTo>
                    <a:pt x="496" y="674"/>
                  </a:lnTo>
                  <a:lnTo>
                    <a:pt x="495" y="695"/>
                  </a:lnTo>
                  <a:lnTo>
                    <a:pt x="492" y="705"/>
                  </a:lnTo>
                  <a:lnTo>
                    <a:pt x="481" y="717"/>
                  </a:lnTo>
                  <a:lnTo>
                    <a:pt x="466" y="753"/>
                  </a:lnTo>
                  <a:lnTo>
                    <a:pt x="453" y="770"/>
                  </a:lnTo>
                  <a:lnTo>
                    <a:pt x="443" y="779"/>
                  </a:lnTo>
                  <a:lnTo>
                    <a:pt x="438" y="799"/>
                  </a:lnTo>
                  <a:lnTo>
                    <a:pt x="429" y="811"/>
                  </a:lnTo>
                  <a:lnTo>
                    <a:pt x="422" y="799"/>
                  </a:lnTo>
                  <a:lnTo>
                    <a:pt x="428" y="789"/>
                  </a:lnTo>
                  <a:lnTo>
                    <a:pt x="416" y="775"/>
                  </a:lnTo>
                  <a:lnTo>
                    <a:pt x="400" y="764"/>
                  </a:lnTo>
                  <a:lnTo>
                    <a:pt x="380" y="750"/>
                  </a:lnTo>
                  <a:lnTo>
                    <a:pt x="374" y="751"/>
                  </a:lnTo>
                  <a:lnTo>
                    <a:pt x="353" y="735"/>
                  </a:lnTo>
                  <a:lnTo>
                    <a:pt x="342" y="737"/>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36" name="Freeform 35"/>
            <p:cNvSpPr>
              <a:spLocks/>
            </p:cNvSpPr>
            <p:nvPr/>
          </p:nvSpPr>
          <p:spPr bwMode="auto">
            <a:xfrm>
              <a:off x="3191451" y="2734474"/>
              <a:ext cx="61167" cy="34171"/>
            </a:xfrm>
            <a:custGeom>
              <a:avLst/>
              <a:gdLst>
                <a:gd name="T0" fmla="*/ 11 w 37"/>
                <a:gd name="T1" fmla="*/ 10 h 22"/>
                <a:gd name="T2" fmla="*/ 22 w 37"/>
                <a:gd name="T3" fmla="*/ 13 h 22"/>
                <a:gd name="T4" fmla="*/ 37 w 37"/>
                <a:gd name="T5" fmla="*/ 12 h 22"/>
                <a:gd name="T6" fmla="*/ 26 w 37"/>
                <a:gd name="T7" fmla="*/ 21 h 22"/>
                <a:gd name="T8" fmla="*/ 20 w 37"/>
                <a:gd name="T9" fmla="*/ 22 h 22"/>
                <a:gd name="T10" fmla="*/ 2 w 37"/>
                <a:gd name="T11" fmla="*/ 13 h 22"/>
                <a:gd name="T12" fmla="*/ 0 w 37"/>
                <a:gd name="T13" fmla="*/ 6 h 22"/>
                <a:gd name="T14" fmla="*/ 8 w 37"/>
                <a:gd name="T15" fmla="*/ 0 h 22"/>
                <a:gd name="T16" fmla="*/ 11 w 37"/>
                <a:gd name="T17" fmla="*/ 1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7" h="22">
                  <a:moveTo>
                    <a:pt x="11" y="10"/>
                  </a:moveTo>
                  <a:lnTo>
                    <a:pt x="22" y="13"/>
                  </a:lnTo>
                  <a:lnTo>
                    <a:pt x="37" y="12"/>
                  </a:lnTo>
                  <a:lnTo>
                    <a:pt x="26" y="21"/>
                  </a:lnTo>
                  <a:lnTo>
                    <a:pt x="20" y="22"/>
                  </a:lnTo>
                  <a:lnTo>
                    <a:pt x="2" y="13"/>
                  </a:lnTo>
                  <a:lnTo>
                    <a:pt x="0" y="6"/>
                  </a:lnTo>
                  <a:lnTo>
                    <a:pt x="8" y="0"/>
                  </a:lnTo>
                  <a:lnTo>
                    <a:pt x="11" y="1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37" name="Freeform 36"/>
            <p:cNvSpPr>
              <a:spLocks noEditPoints="1"/>
            </p:cNvSpPr>
            <p:nvPr/>
          </p:nvSpPr>
          <p:spPr bwMode="auto">
            <a:xfrm>
              <a:off x="1503591" y="1741940"/>
              <a:ext cx="2299523" cy="1163391"/>
            </a:xfrm>
            <a:custGeom>
              <a:avLst/>
              <a:gdLst>
                <a:gd name="T0" fmla="*/ 5030 w 5699"/>
                <a:gd name="T1" fmla="*/ 189 h 3068"/>
                <a:gd name="T2" fmla="*/ 4486 w 5699"/>
                <a:gd name="T3" fmla="*/ 395 h 3068"/>
                <a:gd name="T4" fmla="*/ 4419 w 5699"/>
                <a:gd name="T5" fmla="*/ 225 h 3068"/>
                <a:gd name="T6" fmla="*/ 4392 w 5699"/>
                <a:gd name="T7" fmla="*/ 58 h 3068"/>
                <a:gd name="T8" fmla="*/ 5423 w 5699"/>
                <a:gd name="T9" fmla="*/ 7 h 3068"/>
                <a:gd name="T10" fmla="*/ 4022 w 5699"/>
                <a:gd name="T11" fmla="*/ 136 h 3068"/>
                <a:gd name="T12" fmla="*/ 3430 w 5699"/>
                <a:gd name="T13" fmla="*/ 261 h 3068"/>
                <a:gd name="T14" fmla="*/ 3861 w 5699"/>
                <a:gd name="T15" fmla="*/ 239 h 3068"/>
                <a:gd name="T16" fmla="*/ 3040 w 5699"/>
                <a:gd name="T17" fmla="*/ 281 h 3068"/>
                <a:gd name="T18" fmla="*/ 2702 w 5699"/>
                <a:gd name="T19" fmla="*/ 373 h 3068"/>
                <a:gd name="T20" fmla="*/ 3998 w 5699"/>
                <a:gd name="T21" fmla="*/ 378 h 3068"/>
                <a:gd name="T22" fmla="*/ 4259 w 5699"/>
                <a:gd name="T23" fmla="*/ 497 h 3068"/>
                <a:gd name="T24" fmla="*/ 3108 w 5699"/>
                <a:gd name="T25" fmla="*/ 415 h 3068"/>
                <a:gd name="T26" fmla="*/ 2781 w 5699"/>
                <a:gd name="T27" fmla="*/ 376 h 3068"/>
                <a:gd name="T28" fmla="*/ 3397 w 5699"/>
                <a:gd name="T29" fmla="*/ 466 h 3068"/>
                <a:gd name="T30" fmla="*/ 3741 w 5699"/>
                <a:gd name="T31" fmla="*/ 428 h 3068"/>
                <a:gd name="T32" fmla="*/ 2485 w 5699"/>
                <a:gd name="T33" fmla="*/ 522 h 3068"/>
                <a:gd name="T34" fmla="*/ 3658 w 5699"/>
                <a:gd name="T35" fmla="*/ 525 h 3068"/>
                <a:gd name="T36" fmla="*/ 3220 w 5699"/>
                <a:gd name="T37" fmla="*/ 713 h 3068"/>
                <a:gd name="T38" fmla="*/ 4363 w 5699"/>
                <a:gd name="T39" fmla="*/ 644 h 3068"/>
                <a:gd name="T40" fmla="*/ 4935 w 5699"/>
                <a:gd name="T41" fmla="*/ 1030 h 3068"/>
                <a:gd name="T42" fmla="*/ 4609 w 5699"/>
                <a:gd name="T43" fmla="*/ 1331 h 3068"/>
                <a:gd name="T44" fmla="*/ 3970 w 5699"/>
                <a:gd name="T45" fmla="*/ 1206 h 3068"/>
                <a:gd name="T46" fmla="*/ 4260 w 5699"/>
                <a:gd name="T47" fmla="*/ 820 h 3068"/>
                <a:gd name="T48" fmla="*/ 4081 w 5699"/>
                <a:gd name="T49" fmla="*/ 547 h 3068"/>
                <a:gd name="T50" fmla="*/ 3095 w 5699"/>
                <a:gd name="T51" fmla="*/ 573 h 3068"/>
                <a:gd name="T52" fmla="*/ 2829 w 5699"/>
                <a:gd name="T53" fmla="*/ 664 h 3068"/>
                <a:gd name="T54" fmla="*/ 2787 w 5699"/>
                <a:gd name="T55" fmla="*/ 885 h 3068"/>
                <a:gd name="T56" fmla="*/ 2450 w 5699"/>
                <a:gd name="T57" fmla="*/ 782 h 3068"/>
                <a:gd name="T58" fmla="*/ 3509 w 5699"/>
                <a:gd name="T59" fmla="*/ 917 h 3068"/>
                <a:gd name="T60" fmla="*/ 3972 w 5699"/>
                <a:gd name="T61" fmla="*/ 981 h 3068"/>
                <a:gd name="T62" fmla="*/ 2985 w 5699"/>
                <a:gd name="T63" fmla="*/ 1402 h 3068"/>
                <a:gd name="T64" fmla="*/ 3247 w 5699"/>
                <a:gd name="T65" fmla="*/ 1941 h 3068"/>
                <a:gd name="T66" fmla="*/ 3750 w 5699"/>
                <a:gd name="T67" fmla="*/ 1783 h 3068"/>
                <a:gd name="T68" fmla="*/ 4337 w 5699"/>
                <a:gd name="T69" fmla="*/ 1477 h 3068"/>
                <a:gd name="T70" fmla="*/ 4740 w 5699"/>
                <a:gd name="T71" fmla="*/ 1945 h 3068"/>
                <a:gd name="T72" fmla="*/ 4219 w 5699"/>
                <a:gd name="T73" fmla="*/ 2347 h 3068"/>
                <a:gd name="T74" fmla="*/ 4164 w 5699"/>
                <a:gd name="T75" fmla="*/ 2685 h 3068"/>
                <a:gd name="T76" fmla="*/ 4034 w 5699"/>
                <a:gd name="T77" fmla="*/ 2767 h 3068"/>
                <a:gd name="T78" fmla="*/ 3533 w 5699"/>
                <a:gd name="T79" fmla="*/ 2788 h 3068"/>
                <a:gd name="T80" fmla="*/ 2912 w 5699"/>
                <a:gd name="T81" fmla="*/ 3023 h 3068"/>
                <a:gd name="T82" fmla="*/ 2877 w 5699"/>
                <a:gd name="T83" fmla="*/ 2695 h 3068"/>
                <a:gd name="T84" fmla="*/ 2569 w 5699"/>
                <a:gd name="T85" fmla="*/ 2536 h 3068"/>
                <a:gd name="T86" fmla="*/ 1634 w 5699"/>
                <a:gd name="T87" fmla="*/ 2455 h 3068"/>
                <a:gd name="T88" fmla="*/ 264 w 5699"/>
                <a:gd name="T89" fmla="*/ 2180 h 3068"/>
                <a:gd name="T90" fmla="*/ 224 w 5699"/>
                <a:gd name="T91" fmla="*/ 1603 h 3068"/>
                <a:gd name="T92" fmla="*/ 1272 w 5699"/>
                <a:gd name="T93" fmla="*/ 843 h 3068"/>
                <a:gd name="T94" fmla="*/ 1966 w 5699"/>
                <a:gd name="T95" fmla="*/ 852 h 3068"/>
                <a:gd name="T96" fmla="*/ 2624 w 5699"/>
                <a:gd name="T97" fmla="*/ 901 h 3068"/>
                <a:gd name="T98" fmla="*/ 3256 w 5699"/>
                <a:gd name="T99" fmla="*/ 947 h 3068"/>
                <a:gd name="T100" fmla="*/ 3159 w 5699"/>
                <a:gd name="T101" fmla="*/ 875 h 3068"/>
                <a:gd name="T102" fmla="*/ 4305 w 5699"/>
                <a:gd name="T103" fmla="*/ 930 h 3068"/>
                <a:gd name="T104" fmla="*/ 3839 w 5699"/>
                <a:gd name="T105" fmla="*/ 1271 h 3068"/>
                <a:gd name="T106" fmla="*/ 3588 w 5699"/>
                <a:gd name="T107" fmla="*/ 1392 h 3068"/>
                <a:gd name="T108" fmla="*/ 3812 w 5699"/>
                <a:gd name="T109" fmla="*/ 1392 h 3068"/>
                <a:gd name="T110" fmla="*/ 4766 w 5699"/>
                <a:gd name="T111" fmla="*/ 2387 h 3068"/>
                <a:gd name="T112" fmla="*/ 4866 w 5699"/>
                <a:gd name="T113" fmla="*/ 2637 h 3068"/>
                <a:gd name="T114" fmla="*/ 4753 w 5699"/>
                <a:gd name="T115" fmla="*/ 2312 h 3068"/>
                <a:gd name="T116" fmla="*/ 117 w 5699"/>
                <a:gd name="T117" fmla="*/ 2327 h 3068"/>
                <a:gd name="T118" fmla="*/ 4287 w 5699"/>
                <a:gd name="T119" fmla="*/ 2375 h 30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5699" h="3068">
                  <a:moveTo>
                    <a:pt x="5423" y="7"/>
                  </a:moveTo>
                  <a:lnTo>
                    <a:pt x="5539" y="10"/>
                  </a:lnTo>
                  <a:lnTo>
                    <a:pt x="5629" y="17"/>
                  </a:lnTo>
                  <a:lnTo>
                    <a:pt x="5699" y="30"/>
                  </a:lnTo>
                  <a:lnTo>
                    <a:pt x="5686" y="44"/>
                  </a:lnTo>
                  <a:lnTo>
                    <a:pt x="5555" y="66"/>
                  </a:lnTo>
                  <a:lnTo>
                    <a:pt x="5436" y="76"/>
                  </a:lnTo>
                  <a:lnTo>
                    <a:pt x="5383" y="88"/>
                  </a:lnTo>
                  <a:lnTo>
                    <a:pt x="5484" y="87"/>
                  </a:lnTo>
                  <a:lnTo>
                    <a:pt x="5346" y="120"/>
                  </a:lnTo>
                  <a:lnTo>
                    <a:pt x="5257" y="135"/>
                  </a:lnTo>
                  <a:lnTo>
                    <a:pt x="5136" y="180"/>
                  </a:lnTo>
                  <a:lnTo>
                    <a:pt x="5030" y="189"/>
                  </a:lnTo>
                  <a:lnTo>
                    <a:pt x="4989" y="201"/>
                  </a:lnTo>
                  <a:lnTo>
                    <a:pt x="4840" y="207"/>
                  </a:lnTo>
                  <a:lnTo>
                    <a:pt x="4898" y="214"/>
                  </a:lnTo>
                  <a:lnTo>
                    <a:pt x="4856" y="224"/>
                  </a:lnTo>
                  <a:lnTo>
                    <a:pt x="4869" y="253"/>
                  </a:lnTo>
                  <a:lnTo>
                    <a:pt x="4804" y="273"/>
                  </a:lnTo>
                  <a:lnTo>
                    <a:pt x="4714" y="290"/>
                  </a:lnTo>
                  <a:lnTo>
                    <a:pt x="4669" y="313"/>
                  </a:lnTo>
                  <a:lnTo>
                    <a:pt x="4584" y="331"/>
                  </a:lnTo>
                  <a:lnTo>
                    <a:pt x="4578" y="345"/>
                  </a:lnTo>
                  <a:lnTo>
                    <a:pt x="4664" y="343"/>
                  </a:lnTo>
                  <a:lnTo>
                    <a:pt x="4652" y="357"/>
                  </a:lnTo>
                  <a:lnTo>
                    <a:pt x="4486" y="395"/>
                  </a:lnTo>
                  <a:lnTo>
                    <a:pt x="4373" y="377"/>
                  </a:lnTo>
                  <a:lnTo>
                    <a:pt x="4218" y="387"/>
                  </a:lnTo>
                  <a:lnTo>
                    <a:pt x="4152" y="380"/>
                  </a:lnTo>
                  <a:lnTo>
                    <a:pt x="4062" y="376"/>
                  </a:lnTo>
                  <a:lnTo>
                    <a:pt x="4086" y="347"/>
                  </a:lnTo>
                  <a:lnTo>
                    <a:pt x="4191" y="333"/>
                  </a:lnTo>
                  <a:lnTo>
                    <a:pt x="4212" y="290"/>
                  </a:lnTo>
                  <a:lnTo>
                    <a:pt x="4246" y="285"/>
                  </a:lnTo>
                  <a:lnTo>
                    <a:pt x="4349" y="311"/>
                  </a:lnTo>
                  <a:lnTo>
                    <a:pt x="4322" y="273"/>
                  </a:lnTo>
                  <a:lnTo>
                    <a:pt x="4256" y="262"/>
                  </a:lnTo>
                  <a:lnTo>
                    <a:pt x="4319" y="239"/>
                  </a:lnTo>
                  <a:lnTo>
                    <a:pt x="4419" y="225"/>
                  </a:lnTo>
                  <a:lnTo>
                    <a:pt x="4453" y="206"/>
                  </a:lnTo>
                  <a:lnTo>
                    <a:pt x="4411" y="184"/>
                  </a:lnTo>
                  <a:lnTo>
                    <a:pt x="4423" y="155"/>
                  </a:lnTo>
                  <a:lnTo>
                    <a:pt x="4548" y="157"/>
                  </a:lnTo>
                  <a:lnTo>
                    <a:pt x="4578" y="163"/>
                  </a:lnTo>
                  <a:lnTo>
                    <a:pt x="4673" y="143"/>
                  </a:lnTo>
                  <a:lnTo>
                    <a:pt x="4575" y="137"/>
                  </a:lnTo>
                  <a:lnTo>
                    <a:pt x="4408" y="140"/>
                  </a:lnTo>
                  <a:lnTo>
                    <a:pt x="4347" y="122"/>
                  </a:lnTo>
                  <a:lnTo>
                    <a:pt x="4335" y="100"/>
                  </a:lnTo>
                  <a:lnTo>
                    <a:pt x="4300" y="85"/>
                  </a:lnTo>
                  <a:lnTo>
                    <a:pt x="4312" y="67"/>
                  </a:lnTo>
                  <a:lnTo>
                    <a:pt x="4392" y="58"/>
                  </a:lnTo>
                  <a:lnTo>
                    <a:pt x="4447" y="56"/>
                  </a:lnTo>
                  <a:lnTo>
                    <a:pt x="4547" y="48"/>
                  </a:lnTo>
                  <a:lnTo>
                    <a:pt x="4636" y="29"/>
                  </a:lnTo>
                  <a:lnTo>
                    <a:pt x="4688" y="32"/>
                  </a:lnTo>
                  <a:lnTo>
                    <a:pt x="4721" y="46"/>
                  </a:lnTo>
                  <a:lnTo>
                    <a:pt x="4787" y="19"/>
                  </a:lnTo>
                  <a:lnTo>
                    <a:pt x="4855" y="11"/>
                  </a:lnTo>
                  <a:lnTo>
                    <a:pt x="4941" y="5"/>
                  </a:lnTo>
                  <a:lnTo>
                    <a:pt x="5080" y="3"/>
                  </a:lnTo>
                  <a:lnTo>
                    <a:pt x="5098" y="9"/>
                  </a:lnTo>
                  <a:lnTo>
                    <a:pt x="5236" y="0"/>
                  </a:lnTo>
                  <a:lnTo>
                    <a:pt x="5329" y="3"/>
                  </a:lnTo>
                  <a:lnTo>
                    <a:pt x="5423" y="7"/>
                  </a:lnTo>
                  <a:moveTo>
                    <a:pt x="4382" y="188"/>
                  </a:moveTo>
                  <a:lnTo>
                    <a:pt x="4419" y="206"/>
                  </a:lnTo>
                  <a:lnTo>
                    <a:pt x="4335" y="223"/>
                  </a:lnTo>
                  <a:lnTo>
                    <a:pt x="4199" y="267"/>
                  </a:lnTo>
                  <a:lnTo>
                    <a:pt x="4110" y="271"/>
                  </a:lnTo>
                  <a:lnTo>
                    <a:pt x="4018" y="263"/>
                  </a:lnTo>
                  <a:lnTo>
                    <a:pt x="3994" y="240"/>
                  </a:lnTo>
                  <a:lnTo>
                    <a:pt x="4019" y="219"/>
                  </a:lnTo>
                  <a:lnTo>
                    <a:pt x="4074" y="204"/>
                  </a:lnTo>
                  <a:lnTo>
                    <a:pt x="3987" y="204"/>
                  </a:lnTo>
                  <a:lnTo>
                    <a:pt x="3958" y="185"/>
                  </a:lnTo>
                  <a:lnTo>
                    <a:pt x="3959" y="160"/>
                  </a:lnTo>
                  <a:lnTo>
                    <a:pt x="4022" y="136"/>
                  </a:lnTo>
                  <a:lnTo>
                    <a:pt x="4075" y="119"/>
                  </a:lnTo>
                  <a:lnTo>
                    <a:pt x="4127" y="116"/>
                  </a:lnTo>
                  <a:lnTo>
                    <a:pt x="4123" y="103"/>
                  </a:lnTo>
                  <a:lnTo>
                    <a:pt x="4233" y="101"/>
                  </a:lnTo>
                  <a:lnTo>
                    <a:pt x="4257" y="129"/>
                  </a:lnTo>
                  <a:lnTo>
                    <a:pt x="4321" y="141"/>
                  </a:lnTo>
                  <a:lnTo>
                    <a:pt x="4386" y="151"/>
                  </a:lnTo>
                  <a:lnTo>
                    <a:pt x="4382" y="188"/>
                  </a:lnTo>
                  <a:moveTo>
                    <a:pt x="3671" y="265"/>
                  </a:moveTo>
                  <a:lnTo>
                    <a:pt x="3660" y="289"/>
                  </a:lnTo>
                  <a:lnTo>
                    <a:pt x="3589" y="283"/>
                  </a:lnTo>
                  <a:lnTo>
                    <a:pt x="3534" y="263"/>
                  </a:lnTo>
                  <a:lnTo>
                    <a:pt x="3430" y="261"/>
                  </a:lnTo>
                  <a:lnTo>
                    <a:pt x="3498" y="244"/>
                  </a:lnTo>
                  <a:lnTo>
                    <a:pt x="3458" y="230"/>
                  </a:lnTo>
                  <a:lnTo>
                    <a:pt x="3484" y="208"/>
                  </a:lnTo>
                  <a:lnTo>
                    <a:pt x="3567" y="216"/>
                  </a:lnTo>
                  <a:lnTo>
                    <a:pt x="3669" y="237"/>
                  </a:lnTo>
                  <a:lnTo>
                    <a:pt x="3671" y="265"/>
                  </a:lnTo>
                  <a:moveTo>
                    <a:pt x="3857" y="280"/>
                  </a:moveTo>
                  <a:lnTo>
                    <a:pt x="3771" y="293"/>
                  </a:lnTo>
                  <a:lnTo>
                    <a:pt x="3748" y="279"/>
                  </a:lnTo>
                  <a:lnTo>
                    <a:pt x="3753" y="257"/>
                  </a:lnTo>
                  <a:lnTo>
                    <a:pt x="3779" y="233"/>
                  </a:lnTo>
                  <a:lnTo>
                    <a:pt x="3838" y="235"/>
                  </a:lnTo>
                  <a:lnTo>
                    <a:pt x="3861" y="239"/>
                  </a:lnTo>
                  <a:lnTo>
                    <a:pt x="3894" y="259"/>
                  </a:lnTo>
                  <a:lnTo>
                    <a:pt x="3857" y="280"/>
                  </a:lnTo>
                  <a:moveTo>
                    <a:pt x="3231" y="248"/>
                  </a:moveTo>
                  <a:lnTo>
                    <a:pt x="3157" y="260"/>
                  </a:lnTo>
                  <a:lnTo>
                    <a:pt x="3078" y="260"/>
                  </a:lnTo>
                  <a:lnTo>
                    <a:pt x="3090" y="251"/>
                  </a:lnTo>
                  <a:lnTo>
                    <a:pt x="3163" y="234"/>
                  </a:lnTo>
                  <a:lnTo>
                    <a:pt x="3185" y="237"/>
                  </a:lnTo>
                  <a:lnTo>
                    <a:pt x="3231" y="248"/>
                  </a:lnTo>
                  <a:moveTo>
                    <a:pt x="3135" y="302"/>
                  </a:moveTo>
                  <a:lnTo>
                    <a:pt x="3021" y="319"/>
                  </a:lnTo>
                  <a:lnTo>
                    <a:pt x="2975" y="300"/>
                  </a:lnTo>
                  <a:lnTo>
                    <a:pt x="3040" y="281"/>
                  </a:lnTo>
                  <a:lnTo>
                    <a:pt x="3119" y="275"/>
                  </a:lnTo>
                  <a:lnTo>
                    <a:pt x="3175" y="284"/>
                  </a:lnTo>
                  <a:lnTo>
                    <a:pt x="3135" y="302"/>
                  </a:lnTo>
                  <a:moveTo>
                    <a:pt x="3917" y="312"/>
                  </a:moveTo>
                  <a:lnTo>
                    <a:pt x="3893" y="314"/>
                  </a:lnTo>
                  <a:lnTo>
                    <a:pt x="3806" y="310"/>
                  </a:lnTo>
                  <a:lnTo>
                    <a:pt x="3812" y="294"/>
                  </a:lnTo>
                  <a:lnTo>
                    <a:pt x="3909" y="294"/>
                  </a:lnTo>
                  <a:lnTo>
                    <a:pt x="3930" y="305"/>
                  </a:lnTo>
                  <a:lnTo>
                    <a:pt x="3917" y="312"/>
                  </a:lnTo>
                  <a:moveTo>
                    <a:pt x="2839" y="305"/>
                  </a:moveTo>
                  <a:lnTo>
                    <a:pt x="2768" y="351"/>
                  </a:lnTo>
                  <a:lnTo>
                    <a:pt x="2702" y="373"/>
                  </a:lnTo>
                  <a:lnTo>
                    <a:pt x="2651" y="376"/>
                  </a:lnTo>
                  <a:lnTo>
                    <a:pt x="2523" y="402"/>
                  </a:lnTo>
                  <a:lnTo>
                    <a:pt x="2430" y="412"/>
                  </a:lnTo>
                  <a:lnTo>
                    <a:pt x="2382" y="398"/>
                  </a:lnTo>
                  <a:lnTo>
                    <a:pt x="2382" y="398"/>
                  </a:lnTo>
                  <a:lnTo>
                    <a:pt x="2530" y="352"/>
                  </a:lnTo>
                  <a:lnTo>
                    <a:pt x="2686" y="313"/>
                  </a:lnTo>
                  <a:lnTo>
                    <a:pt x="2760" y="314"/>
                  </a:lnTo>
                  <a:lnTo>
                    <a:pt x="2839" y="305"/>
                  </a:lnTo>
                  <a:moveTo>
                    <a:pt x="3847" y="338"/>
                  </a:moveTo>
                  <a:lnTo>
                    <a:pt x="3880" y="358"/>
                  </a:lnTo>
                  <a:lnTo>
                    <a:pt x="3977" y="357"/>
                  </a:lnTo>
                  <a:lnTo>
                    <a:pt x="3998" y="378"/>
                  </a:lnTo>
                  <a:lnTo>
                    <a:pt x="3963" y="401"/>
                  </a:lnTo>
                  <a:lnTo>
                    <a:pt x="4005" y="415"/>
                  </a:lnTo>
                  <a:lnTo>
                    <a:pt x="4022" y="430"/>
                  </a:lnTo>
                  <a:lnTo>
                    <a:pt x="4087" y="433"/>
                  </a:lnTo>
                  <a:lnTo>
                    <a:pt x="4155" y="438"/>
                  </a:lnTo>
                  <a:lnTo>
                    <a:pt x="4247" y="425"/>
                  </a:lnTo>
                  <a:lnTo>
                    <a:pt x="4354" y="419"/>
                  </a:lnTo>
                  <a:lnTo>
                    <a:pt x="4431" y="424"/>
                  </a:lnTo>
                  <a:lnTo>
                    <a:pt x="4463" y="448"/>
                  </a:lnTo>
                  <a:lnTo>
                    <a:pt x="4451" y="474"/>
                  </a:lnTo>
                  <a:lnTo>
                    <a:pt x="4405" y="491"/>
                  </a:lnTo>
                  <a:lnTo>
                    <a:pt x="4317" y="505"/>
                  </a:lnTo>
                  <a:lnTo>
                    <a:pt x="4259" y="497"/>
                  </a:lnTo>
                  <a:lnTo>
                    <a:pt x="4104" y="507"/>
                  </a:lnTo>
                  <a:lnTo>
                    <a:pt x="3998" y="509"/>
                  </a:lnTo>
                  <a:lnTo>
                    <a:pt x="3924" y="501"/>
                  </a:lnTo>
                  <a:lnTo>
                    <a:pt x="3810" y="480"/>
                  </a:lnTo>
                  <a:lnTo>
                    <a:pt x="3828" y="444"/>
                  </a:lnTo>
                  <a:lnTo>
                    <a:pt x="3855" y="413"/>
                  </a:lnTo>
                  <a:lnTo>
                    <a:pt x="3834" y="386"/>
                  </a:lnTo>
                  <a:lnTo>
                    <a:pt x="3740" y="378"/>
                  </a:lnTo>
                  <a:lnTo>
                    <a:pt x="3704" y="359"/>
                  </a:lnTo>
                  <a:lnTo>
                    <a:pt x="3751" y="334"/>
                  </a:lnTo>
                  <a:lnTo>
                    <a:pt x="3847" y="338"/>
                  </a:lnTo>
                  <a:moveTo>
                    <a:pt x="3116" y="393"/>
                  </a:moveTo>
                  <a:lnTo>
                    <a:pt x="3108" y="415"/>
                  </a:lnTo>
                  <a:lnTo>
                    <a:pt x="3165" y="405"/>
                  </a:lnTo>
                  <a:lnTo>
                    <a:pt x="3214" y="408"/>
                  </a:lnTo>
                  <a:lnTo>
                    <a:pt x="3186" y="439"/>
                  </a:lnTo>
                  <a:lnTo>
                    <a:pt x="3120" y="469"/>
                  </a:lnTo>
                  <a:lnTo>
                    <a:pt x="2937" y="479"/>
                  </a:lnTo>
                  <a:lnTo>
                    <a:pt x="2775" y="507"/>
                  </a:lnTo>
                  <a:lnTo>
                    <a:pt x="2696" y="508"/>
                  </a:lnTo>
                  <a:lnTo>
                    <a:pt x="2716" y="487"/>
                  </a:lnTo>
                  <a:lnTo>
                    <a:pt x="2856" y="459"/>
                  </a:lnTo>
                  <a:lnTo>
                    <a:pt x="2618" y="466"/>
                  </a:lnTo>
                  <a:lnTo>
                    <a:pt x="2563" y="455"/>
                  </a:lnTo>
                  <a:lnTo>
                    <a:pt x="2712" y="393"/>
                  </a:lnTo>
                  <a:lnTo>
                    <a:pt x="2781" y="376"/>
                  </a:lnTo>
                  <a:lnTo>
                    <a:pt x="2894" y="397"/>
                  </a:lnTo>
                  <a:lnTo>
                    <a:pt x="2935" y="434"/>
                  </a:lnTo>
                  <a:lnTo>
                    <a:pt x="3017" y="439"/>
                  </a:lnTo>
                  <a:lnTo>
                    <a:pt x="3020" y="379"/>
                  </a:lnTo>
                  <a:lnTo>
                    <a:pt x="3094" y="356"/>
                  </a:lnTo>
                  <a:lnTo>
                    <a:pt x="3136" y="364"/>
                  </a:lnTo>
                  <a:lnTo>
                    <a:pt x="3116" y="393"/>
                  </a:lnTo>
                  <a:moveTo>
                    <a:pt x="3634" y="361"/>
                  </a:moveTo>
                  <a:lnTo>
                    <a:pt x="3639" y="390"/>
                  </a:lnTo>
                  <a:lnTo>
                    <a:pt x="3605" y="422"/>
                  </a:lnTo>
                  <a:lnTo>
                    <a:pt x="3531" y="469"/>
                  </a:lnTo>
                  <a:lnTo>
                    <a:pt x="3440" y="476"/>
                  </a:lnTo>
                  <a:lnTo>
                    <a:pt x="3397" y="466"/>
                  </a:lnTo>
                  <a:lnTo>
                    <a:pt x="3440" y="428"/>
                  </a:lnTo>
                  <a:lnTo>
                    <a:pt x="3353" y="433"/>
                  </a:lnTo>
                  <a:lnTo>
                    <a:pt x="3406" y="385"/>
                  </a:lnTo>
                  <a:lnTo>
                    <a:pt x="3457" y="387"/>
                  </a:lnTo>
                  <a:lnTo>
                    <a:pt x="3555" y="366"/>
                  </a:lnTo>
                  <a:lnTo>
                    <a:pt x="3621" y="369"/>
                  </a:lnTo>
                  <a:lnTo>
                    <a:pt x="3634" y="361"/>
                  </a:lnTo>
                  <a:moveTo>
                    <a:pt x="3759" y="471"/>
                  </a:moveTo>
                  <a:lnTo>
                    <a:pt x="3706" y="496"/>
                  </a:lnTo>
                  <a:lnTo>
                    <a:pt x="3637" y="491"/>
                  </a:lnTo>
                  <a:lnTo>
                    <a:pt x="3593" y="474"/>
                  </a:lnTo>
                  <a:lnTo>
                    <a:pt x="3651" y="445"/>
                  </a:lnTo>
                  <a:lnTo>
                    <a:pt x="3741" y="428"/>
                  </a:lnTo>
                  <a:lnTo>
                    <a:pt x="3762" y="450"/>
                  </a:lnTo>
                  <a:lnTo>
                    <a:pt x="3759" y="471"/>
                  </a:lnTo>
                  <a:moveTo>
                    <a:pt x="2102" y="711"/>
                  </a:moveTo>
                  <a:lnTo>
                    <a:pt x="1922" y="744"/>
                  </a:lnTo>
                  <a:lnTo>
                    <a:pt x="1931" y="714"/>
                  </a:lnTo>
                  <a:lnTo>
                    <a:pt x="1854" y="677"/>
                  </a:lnTo>
                  <a:lnTo>
                    <a:pt x="1914" y="648"/>
                  </a:lnTo>
                  <a:lnTo>
                    <a:pt x="2013" y="599"/>
                  </a:lnTo>
                  <a:lnTo>
                    <a:pt x="2115" y="555"/>
                  </a:lnTo>
                  <a:lnTo>
                    <a:pt x="2118" y="515"/>
                  </a:lnTo>
                  <a:lnTo>
                    <a:pt x="2304" y="505"/>
                  </a:lnTo>
                  <a:lnTo>
                    <a:pt x="2359" y="518"/>
                  </a:lnTo>
                  <a:lnTo>
                    <a:pt x="2485" y="522"/>
                  </a:lnTo>
                  <a:lnTo>
                    <a:pt x="2511" y="541"/>
                  </a:lnTo>
                  <a:lnTo>
                    <a:pt x="2532" y="569"/>
                  </a:lnTo>
                  <a:lnTo>
                    <a:pt x="2446" y="586"/>
                  </a:lnTo>
                  <a:lnTo>
                    <a:pt x="2261" y="633"/>
                  </a:lnTo>
                  <a:lnTo>
                    <a:pt x="2138" y="681"/>
                  </a:lnTo>
                  <a:lnTo>
                    <a:pt x="2102" y="711"/>
                  </a:lnTo>
                  <a:moveTo>
                    <a:pt x="3636" y="616"/>
                  </a:moveTo>
                  <a:lnTo>
                    <a:pt x="3531" y="667"/>
                  </a:lnTo>
                  <a:lnTo>
                    <a:pt x="3474" y="664"/>
                  </a:lnTo>
                  <a:lnTo>
                    <a:pt x="3499" y="605"/>
                  </a:lnTo>
                  <a:lnTo>
                    <a:pt x="3534" y="571"/>
                  </a:lnTo>
                  <a:lnTo>
                    <a:pt x="3589" y="543"/>
                  </a:lnTo>
                  <a:lnTo>
                    <a:pt x="3658" y="525"/>
                  </a:lnTo>
                  <a:lnTo>
                    <a:pt x="3762" y="528"/>
                  </a:lnTo>
                  <a:lnTo>
                    <a:pt x="3844" y="544"/>
                  </a:lnTo>
                  <a:lnTo>
                    <a:pt x="3710" y="603"/>
                  </a:lnTo>
                  <a:lnTo>
                    <a:pt x="3636" y="616"/>
                  </a:lnTo>
                  <a:moveTo>
                    <a:pt x="3338" y="545"/>
                  </a:moveTo>
                  <a:lnTo>
                    <a:pt x="3385" y="558"/>
                  </a:lnTo>
                  <a:lnTo>
                    <a:pt x="3485" y="550"/>
                  </a:lnTo>
                  <a:lnTo>
                    <a:pt x="3479" y="569"/>
                  </a:lnTo>
                  <a:lnTo>
                    <a:pt x="3398" y="601"/>
                  </a:lnTo>
                  <a:lnTo>
                    <a:pt x="3448" y="630"/>
                  </a:lnTo>
                  <a:lnTo>
                    <a:pt x="3378" y="692"/>
                  </a:lnTo>
                  <a:lnTo>
                    <a:pt x="3265" y="718"/>
                  </a:lnTo>
                  <a:lnTo>
                    <a:pt x="3220" y="713"/>
                  </a:lnTo>
                  <a:lnTo>
                    <a:pt x="3210" y="686"/>
                  </a:lnTo>
                  <a:lnTo>
                    <a:pt x="3133" y="634"/>
                  </a:lnTo>
                  <a:lnTo>
                    <a:pt x="3157" y="612"/>
                  </a:lnTo>
                  <a:lnTo>
                    <a:pt x="3254" y="620"/>
                  </a:lnTo>
                  <a:lnTo>
                    <a:pt x="3243" y="577"/>
                  </a:lnTo>
                  <a:lnTo>
                    <a:pt x="3338" y="545"/>
                  </a:lnTo>
                  <a:moveTo>
                    <a:pt x="4004" y="590"/>
                  </a:moveTo>
                  <a:lnTo>
                    <a:pt x="4008" y="632"/>
                  </a:lnTo>
                  <a:lnTo>
                    <a:pt x="4104" y="578"/>
                  </a:lnTo>
                  <a:lnTo>
                    <a:pt x="4258" y="551"/>
                  </a:lnTo>
                  <a:lnTo>
                    <a:pt x="4288" y="620"/>
                  </a:lnTo>
                  <a:lnTo>
                    <a:pt x="4244" y="664"/>
                  </a:lnTo>
                  <a:lnTo>
                    <a:pt x="4363" y="644"/>
                  </a:lnTo>
                  <a:lnTo>
                    <a:pt x="4434" y="618"/>
                  </a:lnTo>
                  <a:lnTo>
                    <a:pt x="4523" y="652"/>
                  </a:lnTo>
                  <a:lnTo>
                    <a:pt x="4571" y="684"/>
                  </a:lnTo>
                  <a:lnTo>
                    <a:pt x="4556" y="714"/>
                  </a:lnTo>
                  <a:lnTo>
                    <a:pt x="4665" y="699"/>
                  </a:lnTo>
                  <a:lnTo>
                    <a:pt x="4689" y="743"/>
                  </a:lnTo>
                  <a:lnTo>
                    <a:pt x="4799" y="771"/>
                  </a:lnTo>
                  <a:lnTo>
                    <a:pt x="4828" y="799"/>
                  </a:lnTo>
                  <a:lnTo>
                    <a:pt x="4836" y="866"/>
                  </a:lnTo>
                  <a:lnTo>
                    <a:pt x="4715" y="899"/>
                  </a:lnTo>
                  <a:lnTo>
                    <a:pt x="4815" y="946"/>
                  </a:lnTo>
                  <a:lnTo>
                    <a:pt x="4893" y="962"/>
                  </a:lnTo>
                  <a:lnTo>
                    <a:pt x="4935" y="1030"/>
                  </a:lnTo>
                  <a:lnTo>
                    <a:pt x="5020" y="1035"/>
                  </a:lnTo>
                  <a:lnTo>
                    <a:pt x="4975" y="1087"/>
                  </a:lnTo>
                  <a:lnTo>
                    <a:pt x="4828" y="1174"/>
                  </a:lnTo>
                  <a:lnTo>
                    <a:pt x="4776" y="1142"/>
                  </a:lnTo>
                  <a:lnTo>
                    <a:pt x="4727" y="1070"/>
                  </a:lnTo>
                  <a:lnTo>
                    <a:pt x="4649" y="1079"/>
                  </a:lnTo>
                  <a:lnTo>
                    <a:pt x="4617" y="1122"/>
                  </a:lnTo>
                  <a:lnTo>
                    <a:pt x="4652" y="1166"/>
                  </a:lnTo>
                  <a:lnTo>
                    <a:pt x="4710" y="1201"/>
                  </a:lnTo>
                  <a:lnTo>
                    <a:pt x="4723" y="1221"/>
                  </a:lnTo>
                  <a:lnTo>
                    <a:pt x="4721" y="1296"/>
                  </a:lnTo>
                  <a:lnTo>
                    <a:pt x="4672" y="1352"/>
                  </a:lnTo>
                  <a:lnTo>
                    <a:pt x="4609" y="1331"/>
                  </a:lnTo>
                  <a:lnTo>
                    <a:pt x="4496" y="1269"/>
                  </a:lnTo>
                  <a:lnTo>
                    <a:pt x="4542" y="1335"/>
                  </a:lnTo>
                  <a:lnTo>
                    <a:pt x="4579" y="1382"/>
                  </a:lnTo>
                  <a:lnTo>
                    <a:pt x="4575" y="1409"/>
                  </a:lnTo>
                  <a:lnTo>
                    <a:pt x="4431" y="1378"/>
                  </a:lnTo>
                  <a:lnTo>
                    <a:pt x="4330" y="1333"/>
                  </a:lnTo>
                  <a:lnTo>
                    <a:pt x="4281" y="1296"/>
                  </a:lnTo>
                  <a:lnTo>
                    <a:pt x="4313" y="1274"/>
                  </a:lnTo>
                  <a:lnTo>
                    <a:pt x="4250" y="1235"/>
                  </a:lnTo>
                  <a:lnTo>
                    <a:pt x="4189" y="1198"/>
                  </a:lnTo>
                  <a:lnTo>
                    <a:pt x="4176" y="1220"/>
                  </a:lnTo>
                  <a:lnTo>
                    <a:pt x="4002" y="1232"/>
                  </a:lnTo>
                  <a:lnTo>
                    <a:pt x="3970" y="1206"/>
                  </a:lnTo>
                  <a:lnTo>
                    <a:pt x="4044" y="1151"/>
                  </a:lnTo>
                  <a:lnTo>
                    <a:pt x="4152" y="1149"/>
                  </a:lnTo>
                  <a:lnTo>
                    <a:pt x="4275" y="1140"/>
                  </a:lnTo>
                  <a:lnTo>
                    <a:pt x="4273" y="1113"/>
                  </a:lnTo>
                  <a:lnTo>
                    <a:pt x="4317" y="1076"/>
                  </a:lnTo>
                  <a:lnTo>
                    <a:pt x="4435" y="1004"/>
                  </a:lnTo>
                  <a:lnTo>
                    <a:pt x="4441" y="971"/>
                  </a:lnTo>
                  <a:lnTo>
                    <a:pt x="4436" y="946"/>
                  </a:lnTo>
                  <a:lnTo>
                    <a:pt x="4376" y="911"/>
                  </a:lnTo>
                  <a:lnTo>
                    <a:pt x="4282" y="887"/>
                  </a:lnTo>
                  <a:lnTo>
                    <a:pt x="4330" y="868"/>
                  </a:lnTo>
                  <a:lnTo>
                    <a:pt x="4305" y="824"/>
                  </a:lnTo>
                  <a:lnTo>
                    <a:pt x="4260" y="820"/>
                  </a:lnTo>
                  <a:lnTo>
                    <a:pt x="4235" y="796"/>
                  </a:lnTo>
                  <a:lnTo>
                    <a:pt x="4191" y="817"/>
                  </a:lnTo>
                  <a:lnTo>
                    <a:pt x="4086" y="826"/>
                  </a:lnTo>
                  <a:lnTo>
                    <a:pt x="3902" y="810"/>
                  </a:lnTo>
                  <a:lnTo>
                    <a:pt x="3805" y="789"/>
                  </a:lnTo>
                  <a:lnTo>
                    <a:pt x="3727" y="779"/>
                  </a:lnTo>
                  <a:lnTo>
                    <a:pt x="3704" y="754"/>
                  </a:lnTo>
                  <a:lnTo>
                    <a:pt x="3787" y="722"/>
                  </a:lnTo>
                  <a:lnTo>
                    <a:pt x="3712" y="722"/>
                  </a:lnTo>
                  <a:lnTo>
                    <a:pt x="3758" y="652"/>
                  </a:lnTo>
                  <a:lnTo>
                    <a:pt x="3854" y="592"/>
                  </a:lnTo>
                  <a:lnTo>
                    <a:pt x="3932" y="565"/>
                  </a:lnTo>
                  <a:lnTo>
                    <a:pt x="4081" y="547"/>
                  </a:lnTo>
                  <a:lnTo>
                    <a:pt x="4004" y="590"/>
                  </a:lnTo>
                  <a:moveTo>
                    <a:pt x="4530" y="594"/>
                  </a:moveTo>
                  <a:lnTo>
                    <a:pt x="4520" y="612"/>
                  </a:lnTo>
                  <a:lnTo>
                    <a:pt x="4467" y="610"/>
                  </a:lnTo>
                  <a:lnTo>
                    <a:pt x="4412" y="609"/>
                  </a:lnTo>
                  <a:lnTo>
                    <a:pt x="4347" y="618"/>
                  </a:lnTo>
                  <a:lnTo>
                    <a:pt x="4336" y="614"/>
                  </a:lnTo>
                  <a:lnTo>
                    <a:pt x="4308" y="578"/>
                  </a:lnTo>
                  <a:lnTo>
                    <a:pt x="4331" y="554"/>
                  </a:lnTo>
                  <a:lnTo>
                    <a:pt x="4359" y="550"/>
                  </a:lnTo>
                  <a:lnTo>
                    <a:pt x="4471" y="557"/>
                  </a:lnTo>
                  <a:lnTo>
                    <a:pt x="4530" y="594"/>
                  </a:lnTo>
                  <a:moveTo>
                    <a:pt x="3095" y="573"/>
                  </a:moveTo>
                  <a:lnTo>
                    <a:pt x="3001" y="617"/>
                  </a:lnTo>
                  <a:lnTo>
                    <a:pt x="2972" y="570"/>
                  </a:lnTo>
                  <a:lnTo>
                    <a:pt x="3000" y="561"/>
                  </a:lnTo>
                  <a:lnTo>
                    <a:pt x="3072" y="558"/>
                  </a:lnTo>
                  <a:lnTo>
                    <a:pt x="3095" y="573"/>
                  </a:lnTo>
                  <a:moveTo>
                    <a:pt x="2573" y="593"/>
                  </a:moveTo>
                  <a:lnTo>
                    <a:pt x="2509" y="624"/>
                  </a:lnTo>
                  <a:lnTo>
                    <a:pt x="2649" y="604"/>
                  </a:lnTo>
                  <a:lnTo>
                    <a:pt x="2682" y="638"/>
                  </a:lnTo>
                  <a:lnTo>
                    <a:pt x="2780" y="603"/>
                  </a:lnTo>
                  <a:lnTo>
                    <a:pt x="2803" y="625"/>
                  </a:lnTo>
                  <a:lnTo>
                    <a:pt x="2772" y="692"/>
                  </a:lnTo>
                  <a:lnTo>
                    <a:pt x="2829" y="664"/>
                  </a:lnTo>
                  <a:lnTo>
                    <a:pt x="2869" y="595"/>
                  </a:lnTo>
                  <a:lnTo>
                    <a:pt x="2926" y="585"/>
                  </a:lnTo>
                  <a:lnTo>
                    <a:pt x="2965" y="596"/>
                  </a:lnTo>
                  <a:lnTo>
                    <a:pt x="2994" y="623"/>
                  </a:lnTo>
                  <a:lnTo>
                    <a:pt x="2956" y="689"/>
                  </a:lnTo>
                  <a:lnTo>
                    <a:pt x="2922" y="738"/>
                  </a:lnTo>
                  <a:lnTo>
                    <a:pt x="2976" y="773"/>
                  </a:lnTo>
                  <a:lnTo>
                    <a:pt x="3041" y="806"/>
                  </a:lnTo>
                  <a:lnTo>
                    <a:pt x="3005" y="837"/>
                  </a:lnTo>
                  <a:lnTo>
                    <a:pt x="2910" y="843"/>
                  </a:lnTo>
                  <a:lnTo>
                    <a:pt x="2919" y="870"/>
                  </a:lnTo>
                  <a:lnTo>
                    <a:pt x="2875" y="897"/>
                  </a:lnTo>
                  <a:lnTo>
                    <a:pt x="2787" y="885"/>
                  </a:lnTo>
                  <a:lnTo>
                    <a:pt x="2712" y="866"/>
                  </a:lnTo>
                  <a:lnTo>
                    <a:pt x="2644" y="870"/>
                  </a:lnTo>
                  <a:lnTo>
                    <a:pt x="2517" y="895"/>
                  </a:lnTo>
                  <a:lnTo>
                    <a:pt x="2367" y="906"/>
                  </a:lnTo>
                  <a:lnTo>
                    <a:pt x="2263" y="912"/>
                  </a:lnTo>
                  <a:lnTo>
                    <a:pt x="2269" y="878"/>
                  </a:lnTo>
                  <a:lnTo>
                    <a:pt x="2215" y="859"/>
                  </a:lnTo>
                  <a:lnTo>
                    <a:pt x="2158" y="867"/>
                  </a:lnTo>
                  <a:lnTo>
                    <a:pt x="2154" y="810"/>
                  </a:lnTo>
                  <a:lnTo>
                    <a:pt x="2198" y="803"/>
                  </a:lnTo>
                  <a:lnTo>
                    <a:pt x="2294" y="791"/>
                  </a:lnTo>
                  <a:lnTo>
                    <a:pt x="2367" y="794"/>
                  </a:lnTo>
                  <a:lnTo>
                    <a:pt x="2450" y="782"/>
                  </a:lnTo>
                  <a:lnTo>
                    <a:pt x="2365" y="765"/>
                  </a:lnTo>
                  <a:lnTo>
                    <a:pt x="2244" y="771"/>
                  </a:lnTo>
                  <a:lnTo>
                    <a:pt x="2170" y="770"/>
                  </a:lnTo>
                  <a:lnTo>
                    <a:pt x="2171" y="744"/>
                  </a:lnTo>
                  <a:lnTo>
                    <a:pt x="2326" y="716"/>
                  </a:lnTo>
                  <a:lnTo>
                    <a:pt x="2244" y="717"/>
                  </a:lnTo>
                  <a:lnTo>
                    <a:pt x="2172" y="699"/>
                  </a:lnTo>
                  <a:lnTo>
                    <a:pt x="2278" y="647"/>
                  </a:lnTo>
                  <a:lnTo>
                    <a:pt x="2347" y="620"/>
                  </a:lnTo>
                  <a:lnTo>
                    <a:pt x="2535" y="580"/>
                  </a:lnTo>
                  <a:lnTo>
                    <a:pt x="2573" y="593"/>
                  </a:lnTo>
                  <a:moveTo>
                    <a:pt x="3571" y="843"/>
                  </a:moveTo>
                  <a:lnTo>
                    <a:pt x="3509" y="917"/>
                  </a:lnTo>
                  <a:lnTo>
                    <a:pt x="3629" y="860"/>
                  </a:lnTo>
                  <a:lnTo>
                    <a:pt x="3656" y="907"/>
                  </a:lnTo>
                  <a:lnTo>
                    <a:pt x="3596" y="961"/>
                  </a:lnTo>
                  <a:lnTo>
                    <a:pt x="3611" y="1010"/>
                  </a:lnTo>
                  <a:lnTo>
                    <a:pt x="3711" y="957"/>
                  </a:lnTo>
                  <a:lnTo>
                    <a:pt x="3800" y="894"/>
                  </a:lnTo>
                  <a:lnTo>
                    <a:pt x="3866" y="816"/>
                  </a:lnTo>
                  <a:lnTo>
                    <a:pt x="3938" y="821"/>
                  </a:lnTo>
                  <a:lnTo>
                    <a:pt x="4010" y="832"/>
                  </a:lnTo>
                  <a:lnTo>
                    <a:pt x="4055" y="867"/>
                  </a:lnTo>
                  <a:lnTo>
                    <a:pt x="4032" y="903"/>
                  </a:lnTo>
                  <a:lnTo>
                    <a:pt x="3962" y="942"/>
                  </a:lnTo>
                  <a:lnTo>
                    <a:pt x="3972" y="981"/>
                  </a:lnTo>
                  <a:lnTo>
                    <a:pt x="3939" y="1016"/>
                  </a:lnTo>
                  <a:lnTo>
                    <a:pt x="3792" y="1068"/>
                  </a:lnTo>
                  <a:lnTo>
                    <a:pt x="3706" y="1080"/>
                  </a:lnTo>
                  <a:lnTo>
                    <a:pt x="3664" y="1057"/>
                  </a:lnTo>
                  <a:lnTo>
                    <a:pt x="3619" y="1095"/>
                  </a:lnTo>
                  <a:lnTo>
                    <a:pt x="3518" y="1158"/>
                  </a:lnTo>
                  <a:lnTo>
                    <a:pt x="3477" y="1191"/>
                  </a:lnTo>
                  <a:lnTo>
                    <a:pt x="3373" y="1242"/>
                  </a:lnTo>
                  <a:lnTo>
                    <a:pt x="3287" y="1247"/>
                  </a:lnTo>
                  <a:lnTo>
                    <a:pt x="3218" y="1280"/>
                  </a:lnTo>
                  <a:lnTo>
                    <a:pt x="3178" y="1330"/>
                  </a:lnTo>
                  <a:lnTo>
                    <a:pt x="3103" y="1339"/>
                  </a:lnTo>
                  <a:lnTo>
                    <a:pt x="2985" y="1402"/>
                  </a:lnTo>
                  <a:lnTo>
                    <a:pt x="2858" y="1490"/>
                  </a:lnTo>
                  <a:lnTo>
                    <a:pt x="2792" y="1552"/>
                  </a:lnTo>
                  <a:lnTo>
                    <a:pt x="2726" y="1644"/>
                  </a:lnTo>
                  <a:lnTo>
                    <a:pt x="2806" y="1657"/>
                  </a:lnTo>
                  <a:lnTo>
                    <a:pt x="2785" y="1732"/>
                  </a:lnTo>
                  <a:lnTo>
                    <a:pt x="2776" y="1793"/>
                  </a:lnTo>
                  <a:lnTo>
                    <a:pt x="2872" y="1777"/>
                  </a:lnTo>
                  <a:lnTo>
                    <a:pt x="2966" y="1812"/>
                  </a:lnTo>
                  <a:lnTo>
                    <a:pt x="3010" y="1842"/>
                  </a:lnTo>
                  <a:lnTo>
                    <a:pt x="3032" y="1880"/>
                  </a:lnTo>
                  <a:lnTo>
                    <a:pt x="3098" y="1903"/>
                  </a:lnTo>
                  <a:lnTo>
                    <a:pt x="3146" y="1937"/>
                  </a:lnTo>
                  <a:lnTo>
                    <a:pt x="3247" y="1941"/>
                  </a:lnTo>
                  <a:lnTo>
                    <a:pt x="3311" y="1949"/>
                  </a:lnTo>
                  <a:lnTo>
                    <a:pt x="3264" y="2020"/>
                  </a:lnTo>
                  <a:lnTo>
                    <a:pt x="3242" y="2102"/>
                  </a:lnTo>
                  <a:lnTo>
                    <a:pt x="3244" y="2194"/>
                  </a:lnTo>
                  <a:lnTo>
                    <a:pt x="3304" y="2272"/>
                  </a:lnTo>
                  <a:lnTo>
                    <a:pt x="3366" y="2245"/>
                  </a:lnTo>
                  <a:lnTo>
                    <a:pt x="3439" y="2160"/>
                  </a:lnTo>
                  <a:lnTo>
                    <a:pt x="3468" y="2031"/>
                  </a:lnTo>
                  <a:lnTo>
                    <a:pt x="3445" y="1988"/>
                  </a:lnTo>
                  <a:lnTo>
                    <a:pt x="3565" y="1950"/>
                  </a:lnTo>
                  <a:lnTo>
                    <a:pt x="3664" y="1893"/>
                  </a:lnTo>
                  <a:lnTo>
                    <a:pt x="3727" y="1837"/>
                  </a:lnTo>
                  <a:lnTo>
                    <a:pt x="3750" y="1783"/>
                  </a:lnTo>
                  <a:lnTo>
                    <a:pt x="3744" y="1715"/>
                  </a:lnTo>
                  <a:lnTo>
                    <a:pt x="3702" y="1655"/>
                  </a:lnTo>
                  <a:lnTo>
                    <a:pt x="3820" y="1572"/>
                  </a:lnTo>
                  <a:lnTo>
                    <a:pt x="3835" y="1501"/>
                  </a:lnTo>
                  <a:lnTo>
                    <a:pt x="3888" y="1379"/>
                  </a:lnTo>
                  <a:lnTo>
                    <a:pt x="3939" y="1361"/>
                  </a:lnTo>
                  <a:lnTo>
                    <a:pt x="4028" y="1382"/>
                  </a:lnTo>
                  <a:lnTo>
                    <a:pt x="4084" y="1390"/>
                  </a:lnTo>
                  <a:lnTo>
                    <a:pt x="4144" y="1370"/>
                  </a:lnTo>
                  <a:lnTo>
                    <a:pt x="4184" y="1396"/>
                  </a:lnTo>
                  <a:lnTo>
                    <a:pt x="4232" y="1441"/>
                  </a:lnTo>
                  <a:lnTo>
                    <a:pt x="4233" y="1471"/>
                  </a:lnTo>
                  <a:lnTo>
                    <a:pt x="4337" y="1477"/>
                  </a:lnTo>
                  <a:lnTo>
                    <a:pt x="4301" y="1543"/>
                  </a:lnTo>
                  <a:lnTo>
                    <a:pt x="4270" y="1643"/>
                  </a:lnTo>
                  <a:lnTo>
                    <a:pt x="4320" y="1656"/>
                  </a:lnTo>
                  <a:lnTo>
                    <a:pt x="4342" y="1702"/>
                  </a:lnTo>
                  <a:lnTo>
                    <a:pt x="4451" y="1658"/>
                  </a:lnTo>
                  <a:lnTo>
                    <a:pt x="4550" y="1571"/>
                  </a:lnTo>
                  <a:lnTo>
                    <a:pt x="4608" y="1534"/>
                  </a:lnTo>
                  <a:lnTo>
                    <a:pt x="4621" y="1605"/>
                  </a:lnTo>
                  <a:lnTo>
                    <a:pt x="4655" y="1706"/>
                  </a:lnTo>
                  <a:lnTo>
                    <a:pt x="4683" y="1802"/>
                  </a:lnTo>
                  <a:lnTo>
                    <a:pt x="4637" y="1853"/>
                  </a:lnTo>
                  <a:lnTo>
                    <a:pt x="4702" y="1898"/>
                  </a:lnTo>
                  <a:lnTo>
                    <a:pt x="4740" y="1945"/>
                  </a:lnTo>
                  <a:lnTo>
                    <a:pt x="4833" y="1966"/>
                  </a:lnTo>
                  <a:lnTo>
                    <a:pt x="4864" y="1992"/>
                  </a:lnTo>
                  <a:lnTo>
                    <a:pt x="4864" y="2061"/>
                  </a:lnTo>
                  <a:lnTo>
                    <a:pt x="4910" y="2072"/>
                  </a:lnTo>
                  <a:lnTo>
                    <a:pt x="4925" y="2102"/>
                  </a:lnTo>
                  <a:lnTo>
                    <a:pt x="4899" y="2195"/>
                  </a:lnTo>
                  <a:lnTo>
                    <a:pt x="4842" y="2226"/>
                  </a:lnTo>
                  <a:lnTo>
                    <a:pt x="4786" y="2254"/>
                  </a:lnTo>
                  <a:lnTo>
                    <a:pt x="4670" y="2284"/>
                  </a:lnTo>
                  <a:lnTo>
                    <a:pt x="4565" y="2352"/>
                  </a:lnTo>
                  <a:lnTo>
                    <a:pt x="4450" y="2365"/>
                  </a:lnTo>
                  <a:lnTo>
                    <a:pt x="4317" y="2348"/>
                  </a:lnTo>
                  <a:lnTo>
                    <a:pt x="4219" y="2347"/>
                  </a:lnTo>
                  <a:lnTo>
                    <a:pt x="4149" y="2353"/>
                  </a:lnTo>
                  <a:lnTo>
                    <a:pt x="4073" y="2412"/>
                  </a:lnTo>
                  <a:lnTo>
                    <a:pt x="3976" y="2449"/>
                  </a:lnTo>
                  <a:lnTo>
                    <a:pt x="3840" y="2559"/>
                  </a:lnTo>
                  <a:lnTo>
                    <a:pt x="3736" y="2636"/>
                  </a:lnTo>
                  <a:lnTo>
                    <a:pt x="3798" y="2622"/>
                  </a:lnTo>
                  <a:lnTo>
                    <a:pt x="3943" y="2513"/>
                  </a:lnTo>
                  <a:lnTo>
                    <a:pt x="4107" y="2444"/>
                  </a:lnTo>
                  <a:lnTo>
                    <a:pt x="4208" y="2435"/>
                  </a:lnTo>
                  <a:lnTo>
                    <a:pt x="4252" y="2476"/>
                  </a:lnTo>
                  <a:lnTo>
                    <a:pt x="4171" y="2532"/>
                  </a:lnTo>
                  <a:lnTo>
                    <a:pt x="4162" y="2622"/>
                  </a:lnTo>
                  <a:lnTo>
                    <a:pt x="4164" y="2685"/>
                  </a:lnTo>
                  <a:lnTo>
                    <a:pt x="4238" y="2727"/>
                  </a:lnTo>
                  <a:lnTo>
                    <a:pt x="4353" y="2715"/>
                  </a:lnTo>
                  <a:lnTo>
                    <a:pt x="4448" y="2621"/>
                  </a:lnTo>
                  <a:lnTo>
                    <a:pt x="4434" y="2681"/>
                  </a:lnTo>
                  <a:lnTo>
                    <a:pt x="4469" y="2712"/>
                  </a:lnTo>
                  <a:lnTo>
                    <a:pt x="4370" y="2766"/>
                  </a:lnTo>
                  <a:lnTo>
                    <a:pt x="4206" y="2816"/>
                  </a:lnTo>
                  <a:lnTo>
                    <a:pt x="4129" y="2850"/>
                  </a:lnTo>
                  <a:lnTo>
                    <a:pt x="4035" y="2911"/>
                  </a:lnTo>
                  <a:lnTo>
                    <a:pt x="3985" y="2905"/>
                  </a:lnTo>
                  <a:lnTo>
                    <a:pt x="4004" y="2834"/>
                  </a:lnTo>
                  <a:lnTo>
                    <a:pt x="4142" y="2764"/>
                  </a:lnTo>
                  <a:lnTo>
                    <a:pt x="4034" y="2767"/>
                  </a:lnTo>
                  <a:lnTo>
                    <a:pt x="3955" y="2777"/>
                  </a:lnTo>
                  <a:lnTo>
                    <a:pt x="3927" y="2730"/>
                  </a:lnTo>
                  <a:lnTo>
                    <a:pt x="3965" y="2616"/>
                  </a:lnTo>
                  <a:lnTo>
                    <a:pt x="3943" y="2592"/>
                  </a:lnTo>
                  <a:lnTo>
                    <a:pt x="3894" y="2606"/>
                  </a:lnTo>
                  <a:lnTo>
                    <a:pt x="3879" y="2584"/>
                  </a:lnTo>
                  <a:lnTo>
                    <a:pt x="3806" y="2647"/>
                  </a:lnTo>
                  <a:lnTo>
                    <a:pt x="3764" y="2712"/>
                  </a:lnTo>
                  <a:lnTo>
                    <a:pt x="3727" y="2750"/>
                  </a:lnTo>
                  <a:lnTo>
                    <a:pt x="3694" y="2763"/>
                  </a:lnTo>
                  <a:lnTo>
                    <a:pt x="3671" y="2767"/>
                  </a:lnTo>
                  <a:lnTo>
                    <a:pt x="3657" y="2788"/>
                  </a:lnTo>
                  <a:lnTo>
                    <a:pt x="3533" y="2788"/>
                  </a:lnTo>
                  <a:lnTo>
                    <a:pt x="3430" y="2789"/>
                  </a:lnTo>
                  <a:lnTo>
                    <a:pt x="3394" y="2804"/>
                  </a:lnTo>
                  <a:lnTo>
                    <a:pt x="3301" y="2864"/>
                  </a:lnTo>
                  <a:lnTo>
                    <a:pt x="3291" y="2871"/>
                  </a:lnTo>
                  <a:lnTo>
                    <a:pt x="3258" y="2904"/>
                  </a:lnTo>
                  <a:lnTo>
                    <a:pt x="3195" y="2904"/>
                  </a:lnTo>
                  <a:lnTo>
                    <a:pt x="3128" y="2904"/>
                  </a:lnTo>
                  <a:lnTo>
                    <a:pt x="3093" y="2917"/>
                  </a:lnTo>
                  <a:lnTo>
                    <a:pt x="3098" y="2934"/>
                  </a:lnTo>
                  <a:lnTo>
                    <a:pt x="3095" y="2960"/>
                  </a:lnTo>
                  <a:lnTo>
                    <a:pt x="3091" y="2968"/>
                  </a:lnTo>
                  <a:lnTo>
                    <a:pt x="2987" y="3010"/>
                  </a:lnTo>
                  <a:lnTo>
                    <a:pt x="2912" y="3023"/>
                  </a:lnTo>
                  <a:lnTo>
                    <a:pt x="2816" y="3068"/>
                  </a:lnTo>
                  <a:lnTo>
                    <a:pt x="2799" y="3068"/>
                  </a:lnTo>
                  <a:lnTo>
                    <a:pt x="2780" y="3055"/>
                  </a:lnTo>
                  <a:lnTo>
                    <a:pt x="2777" y="3043"/>
                  </a:lnTo>
                  <a:lnTo>
                    <a:pt x="2782" y="3034"/>
                  </a:lnTo>
                  <a:lnTo>
                    <a:pt x="2807" y="3005"/>
                  </a:lnTo>
                  <a:lnTo>
                    <a:pt x="2856" y="2958"/>
                  </a:lnTo>
                  <a:lnTo>
                    <a:pt x="2894" y="2909"/>
                  </a:lnTo>
                  <a:lnTo>
                    <a:pt x="2908" y="2836"/>
                  </a:lnTo>
                  <a:lnTo>
                    <a:pt x="2923" y="2760"/>
                  </a:lnTo>
                  <a:lnTo>
                    <a:pt x="2868" y="2720"/>
                  </a:lnTo>
                  <a:lnTo>
                    <a:pt x="2882" y="2705"/>
                  </a:lnTo>
                  <a:lnTo>
                    <a:pt x="2877" y="2695"/>
                  </a:lnTo>
                  <a:lnTo>
                    <a:pt x="2858" y="2695"/>
                  </a:lnTo>
                  <a:lnTo>
                    <a:pt x="2850" y="2682"/>
                  </a:lnTo>
                  <a:lnTo>
                    <a:pt x="2855" y="2662"/>
                  </a:lnTo>
                  <a:lnTo>
                    <a:pt x="2838" y="2671"/>
                  </a:lnTo>
                  <a:lnTo>
                    <a:pt x="2822" y="2668"/>
                  </a:lnTo>
                  <a:lnTo>
                    <a:pt x="2829" y="2660"/>
                  </a:lnTo>
                  <a:lnTo>
                    <a:pt x="2817" y="2652"/>
                  </a:lnTo>
                  <a:lnTo>
                    <a:pt x="2820" y="2630"/>
                  </a:lnTo>
                  <a:lnTo>
                    <a:pt x="2779" y="2603"/>
                  </a:lnTo>
                  <a:lnTo>
                    <a:pt x="2738" y="2575"/>
                  </a:lnTo>
                  <a:lnTo>
                    <a:pt x="2687" y="2543"/>
                  </a:lnTo>
                  <a:lnTo>
                    <a:pt x="2639" y="2513"/>
                  </a:lnTo>
                  <a:lnTo>
                    <a:pt x="2569" y="2536"/>
                  </a:lnTo>
                  <a:lnTo>
                    <a:pt x="2547" y="2537"/>
                  </a:lnTo>
                  <a:lnTo>
                    <a:pt x="2475" y="2515"/>
                  </a:lnTo>
                  <a:lnTo>
                    <a:pt x="2416" y="2526"/>
                  </a:lnTo>
                  <a:lnTo>
                    <a:pt x="2365" y="2500"/>
                  </a:lnTo>
                  <a:lnTo>
                    <a:pt x="2304" y="2487"/>
                  </a:lnTo>
                  <a:lnTo>
                    <a:pt x="2260" y="2482"/>
                  </a:lnTo>
                  <a:lnTo>
                    <a:pt x="2247" y="2468"/>
                  </a:lnTo>
                  <a:lnTo>
                    <a:pt x="2258" y="2422"/>
                  </a:lnTo>
                  <a:lnTo>
                    <a:pt x="2236" y="2423"/>
                  </a:lnTo>
                  <a:lnTo>
                    <a:pt x="2219" y="2455"/>
                  </a:lnTo>
                  <a:lnTo>
                    <a:pt x="2083" y="2455"/>
                  </a:lnTo>
                  <a:lnTo>
                    <a:pt x="1858" y="2455"/>
                  </a:lnTo>
                  <a:lnTo>
                    <a:pt x="1634" y="2455"/>
                  </a:lnTo>
                  <a:lnTo>
                    <a:pt x="1436" y="2455"/>
                  </a:lnTo>
                  <a:lnTo>
                    <a:pt x="1239" y="2455"/>
                  </a:lnTo>
                  <a:lnTo>
                    <a:pt x="1045" y="2455"/>
                  </a:lnTo>
                  <a:lnTo>
                    <a:pt x="844" y="2455"/>
                  </a:lnTo>
                  <a:lnTo>
                    <a:pt x="779" y="2455"/>
                  </a:lnTo>
                  <a:lnTo>
                    <a:pt x="584" y="2455"/>
                  </a:lnTo>
                  <a:lnTo>
                    <a:pt x="397" y="2455"/>
                  </a:lnTo>
                  <a:lnTo>
                    <a:pt x="388" y="2455"/>
                  </a:lnTo>
                  <a:lnTo>
                    <a:pt x="316" y="2373"/>
                  </a:lnTo>
                  <a:lnTo>
                    <a:pt x="294" y="2337"/>
                  </a:lnTo>
                  <a:lnTo>
                    <a:pt x="200" y="2303"/>
                  </a:lnTo>
                  <a:lnTo>
                    <a:pt x="217" y="2230"/>
                  </a:lnTo>
                  <a:lnTo>
                    <a:pt x="264" y="2180"/>
                  </a:lnTo>
                  <a:lnTo>
                    <a:pt x="209" y="2145"/>
                  </a:lnTo>
                  <a:lnTo>
                    <a:pt x="249" y="2079"/>
                  </a:lnTo>
                  <a:lnTo>
                    <a:pt x="220" y="2019"/>
                  </a:lnTo>
                  <a:lnTo>
                    <a:pt x="253" y="1977"/>
                  </a:lnTo>
                  <a:lnTo>
                    <a:pt x="320" y="1938"/>
                  </a:lnTo>
                  <a:lnTo>
                    <a:pt x="362" y="1887"/>
                  </a:lnTo>
                  <a:lnTo>
                    <a:pt x="300" y="1836"/>
                  </a:lnTo>
                  <a:lnTo>
                    <a:pt x="319" y="1744"/>
                  </a:lnTo>
                  <a:lnTo>
                    <a:pt x="333" y="1687"/>
                  </a:lnTo>
                  <a:lnTo>
                    <a:pt x="311" y="1651"/>
                  </a:lnTo>
                  <a:lnTo>
                    <a:pt x="302" y="1618"/>
                  </a:lnTo>
                  <a:lnTo>
                    <a:pt x="309" y="1577"/>
                  </a:lnTo>
                  <a:lnTo>
                    <a:pt x="224" y="1603"/>
                  </a:lnTo>
                  <a:lnTo>
                    <a:pt x="121" y="1647"/>
                  </a:lnTo>
                  <a:lnTo>
                    <a:pt x="119" y="1595"/>
                  </a:lnTo>
                  <a:lnTo>
                    <a:pt x="111" y="1561"/>
                  </a:lnTo>
                  <a:lnTo>
                    <a:pt x="75" y="1539"/>
                  </a:lnTo>
                  <a:lnTo>
                    <a:pt x="18" y="1536"/>
                  </a:lnTo>
                  <a:lnTo>
                    <a:pt x="510" y="1099"/>
                  </a:lnTo>
                  <a:lnTo>
                    <a:pt x="854" y="828"/>
                  </a:lnTo>
                  <a:lnTo>
                    <a:pt x="933" y="845"/>
                  </a:lnTo>
                  <a:lnTo>
                    <a:pt x="974" y="880"/>
                  </a:lnTo>
                  <a:lnTo>
                    <a:pt x="1022" y="886"/>
                  </a:lnTo>
                  <a:lnTo>
                    <a:pt x="1108" y="856"/>
                  </a:lnTo>
                  <a:lnTo>
                    <a:pt x="1202" y="834"/>
                  </a:lnTo>
                  <a:lnTo>
                    <a:pt x="1272" y="843"/>
                  </a:lnTo>
                  <a:lnTo>
                    <a:pt x="1392" y="812"/>
                  </a:lnTo>
                  <a:lnTo>
                    <a:pt x="1502" y="794"/>
                  </a:lnTo>
                  <a:lnTo>
                    <a:pt x="1503" y="823"/>
                  </a:lnTo>
                  <a:lnTo>
                    <a:pt x="1564" y="807"/>
                  </a:lnTo>
                  <a:lnTo>
                    <a:pt x="1617" y="774"/>
                  </a:lnTo>
                  <a:lnTo>
                    <a:pt x="1644" y="781"/>
                  </a:lnTo>
                  <a:lnTo>
                    <a:pt x="1659" y="845"/>
                  </a:lnTo>
                  <a:lnTo>
                    <a:pt x="1788" y="796"/>
                  </a:lnTo>
                  <a:lnTo>
                    <a:pt x="1732" y="850"/>
                  </a:lnTo>
                  <a:lnTo>
                    <a:pt x="1812" y="839"/>
                  </a:lnTo>
                  <a:lnTo>
                    <a:pt x="1857" y="818"/>
                  </a:lnTo>
                  <a:lnTo>
                    <a:pt x="1917" y="822"/>
                  </a:lnTo>
                  <a:lnTo>
                    <a:pt x="1966" y="852"/>
                  </a:lnTo>
                  <a:lnTo>
                    <a:pt x="2065" y="878"/>
                  </a:lnTo>
                  <a:lnTo>
                    <a:pt x="2127" y="890"/>
                  </a:lnTo>
                  <a:lnTo>
                    <a:pt x="2185" y="886"/>
                  </a:lnTo>
                  <a:lnTo>
                    <a:pt x="2220" y="922"/>
                  </a:lnTo>
                  <a:lnTo>
                    <a:pt x="2105" y="958"/>
                  </a:lnTo>
                  <a:lnTo>
                    <a:pt x="2189" y="974"/>
                  </a:lnTo>
                  <a:lnTo>
                    <a:pt x="2347" y="965"/>
                  </a:lnTo>
                  <a:lnTo>
                    <a:pt x="2407" y="953"/>
                  </a:lnTo>
                  <a:lnTo>
                    <a:pt x="2423" y="997"/>
                  </a:lnTo>
                  <a:lnTo>
                    <a:pt x="2520" y="960"/>
                  </a:lnTo>
                  <a:lnTo>
                    <a:pt x="2494" y="929"/>
                  </a:lnTo>
                  <a:lnTo>
                    <a:pt x="2554" y="904"/>
                  </a:lnTo>
                  <a:lnTo>
                    <a:pt x="2624" y="901"/>
                  </a:lnTo>
                  <a:lnTo>
                    <a:pt x="2675" y="893"/>
                  </a:lnTo>
                  <a:lnTo>
                    <a:pt x="2702" y="911"/>
                  </a:lnTo>
                  <a:lnTo>
                    <a:pt x="2720" y="950"/>
                  </a:lnTo>
                  <a:lnTo>
                    <a:pt x="2787" y="944"/>
                  </a:lnTo>
                  <a:lnTo>
                    <a:pt x="2854" y="977"/>
                  </a:lnTo>
                  <a:lnTo>
                    <a:pt x="2951" y="965"/>
                  </a:lnTo>
                  <a:lnTo>
                    <a:pt x="3030" y="967"/>
                  </a:lnTo>
                  <a:lnTo>
                    <a:pt x="3064" y="922"/>
                  </a:lnTo>
                  <a:lnTo>
                    <a:pt x="3124" y="909"/>
                  </a:lnTo>
                  <a:lnTo>
                    <a:pt x="3188" y="934"/>
                  </a:lnTo>
                  <a:lnTo>
                    <a:pt x="3128" y="1003"/>
                  </a:lnTo>
                  <a:lnTo>
                    <a:pt x="3213" y="945"/>
                  </a:lnTo>
                  <a:lnTo>
                    <a:pt x="3256" y="947"/>
                  </a:lnTo>
                  <a:lnTo>
                    <a:pt x="3344" y="874"/>
                  </a:lnTo>
                  <a:lnTo>
                    <a:pt x="3325" y="830"/>
                  </a:lnTo>
                  <a:lnTo>
                    <a:pt x="3288" y="801"/>
                  </a:lnTo>
                  <a:lnTo>
                    <a:pt x="3365" y="724"/>
                  </a:lnTo>
                  <a:lnTo>
                    <a:pt x="3475" y="674"/>
                  </a:lnTo>
                  <a:lnTo>
                    <a:pt x="3534" y="685"/>
                  </a:lnTo>
                  <a:lnTo>
                    <a:pt x="3559" y="715"/>
                  </a:lnTo>
                  <a:lnTo>
                    <a:pt x="3561" y="794"/>
                  </a:lnTo>
                  <a:lnTo>
                    <a:pt x="3483" y="829"/>
                  </a:lnTo>
                  <a:lnTo>
                    <a:pt x="3571" y="843"/>
                  </a:lnTo>
                  <a:moveTo>
                    <a:pt x="3269" y="871"/>
                  </a:moveTo>
                  <a:lnTo>
                    <a:pt x="3213" y="896"/>
                  </a:lnTo>
                  <a:lnTo>
                    <a:pt x="3159" y="875"/>
                  </a:lnTo>
                  <a:lnTo>
                    <a:pt x="3107" y="882"/>
                  </a:lnTo>
                  <a:lnTo>
                    <a:pt x="3062" y="850"/>
                  </a:lnTo>
                  <a:lnTo>
                    <a:pt x="3131" y="828"/>
                  </a:lnTo>
                  <a:lnTo>
                    <a:pt x="3197" y="797"/>
                  </a:lnTo>
                  <a:lnTo>
                    <a:pt x="3236" y="818"/>
                  </a:lnTo>
                  <a:lnTo>
                    <a:pt x="3257" y="830"/>
                  </a:lnTo>
                  <a:lnTo>
                    <a:pt x="3261" y="844"/>
                  </a:lnTo>
                  <a:lnTo>
                    <a:pt x="3269" y="871"/>
                  </a:lnTo>
                  <a:moveTo>
                    <a:pt x="4250" y="1014"/>
                  </a:moveTo>
                  <a:lnTo>
                    <a:pt x="4184" y="1017"/>
                  </a:lnTo>
                  <a:lnTo>
                    <a:pt x="4195" y="981"/>
                  </a:lnTo>
                  <a:lnTo>
                    <a:pt x="4247" y="940"/>
                  </a:lnTo>
                  <a:lnTo>
                    <a:pt x="4305" y="930"/>
                  </a:lnTo>
                  <a:lnTo>
                    <a:pt x="4334" y="951"/>
                  </a:lnTo>
                  <a:lnTo>
                    <a:pt x="4313" y="982"/>
                  </a:lnTo>
                  <a:lnTo>
                    <a:pt x="4300" y="992"/>
                  </a:lnTo>
                  <a:lnTo>
                    <a:pt x="4250" y="1014"/>
                  </a:lnTo>
                  <a:moveTo>
                    <a:pt x="3649" y="1125"/>
                  </a:moveTo>
                  <a:lnTo>
                    <a:pt x="3636" y="1158"/>
                  </a:lnTo>
                  <a:lnTo>
                    <a:pt x="3673" y="1146"/>
                  </a:lnTo>
                  <a:lnTo>
                    <a:pt x="3692" y="1166"/>
                  </a:lnTo>
                  <a:lnTo>
                    <a:pt x="3737" y="1192"/>
                  </a:lnTo>
                  <a:lnTo>
                    <a:pt x="3787" y="1215"/>
                  </a:lnTo>
                  <a:lnTo>
                    <a:pt x="3768" y="1251"/>
                  </a:lnTo>
                  <a:lnTo>
                    <a:pt x="3814" y="1246"/>
                  </a:lnTo>
                  <a:lnTo>
                    <a:pt x="3839" y="1271"/>
                  </a:lnTo>
                  <a:lnTo>
                    <a:pt x="3772" y="1295"/>
                  </a:lnTo>
                  <a:lnTo>
                    <a:pt x="3693" y="1277"/>
                  </a:lnTo>
                  <a:lnTo>
                    <a:pt x="3684" y="1242"/>
                  </a:lnTo>
                  <a:lnTo>
                    <a:pt x="3599" y="1283"/>
                  </a:lnTo>
                  <a:lnTo>
                    <a:pt x="3489" y="1323"/>
                  </a:lnTo>
                  <a:lnTo>
                    <a:pt x="3500" y="1278"/>
                  </a:lnTo>
                  <a:lnTo>
                    <a:pt x="3416" y="1285"/>
                  </a:lnTo>
                  <a:lnTo>
                    <a:pt x="3493" y="1247"/>
                  </a:lnTo>
                  <a:lnTo>
                    <a:pt x="3543" y="1187"/>
                  </a:lnTo>
                  <a:lnTo>
                    <a:pt x="3612" y="1118"/>
                  </a:lnTo>
                  <a:lnTo>
                    <a:pt x="3649" y="1125"/>
                  </a:lnTo>
                  <a:moveTo>
                    <a:pt x="3684" y="1349"/>
                  </a:moveTo>
                  <a:lnTo>
                    <a:pt x="3588" y="1392"/>
                  </a:lnTo>
                  <a:lnTo>
                    <a:pt x="3547" y="1390"/>
                  </a:lnTo>
                  <a:lnTo>
                    <a:pt x="3548" y="1369"/>
                  </a:lnTo>
                  <a:lnTo>
                    <a:pt x="3615" y="1333"/>
                  </a:lnTo>
                  <a:lnTo>
                    <a:pt x="3695" y="1334"/>
                  </a:lnTo>
                  <a:lnTo>
                    <a:pt x="3684" y="1349"/>
                  </a:lnTo>
                  <a:moveTo>
                    <a:pt x="3812" y="1392"/>
                  </a:moveTo>
                  <a:lnTo>
                    <a:pt x="3764" y="1432"/>
                  </a:lnTo>
                  <a:lnTo>
                    <a:pt x="3741" y="1426"/>
                  </a:lnTo>
                  <a:lnTo>
                    <a:pt x="3740" y="1403"/>
                  </a:lnTo>
                  <a:lnTo>
                    <a:pt x="3746" y="1397"/>
                  </a:lnTo>
                  <a:lnTo>
                    <a:pt x="3783" y="1374"/>
                  </a:lnTo>
                  <a:lnTo>
                    <a:pt x="3807" y="1376"/>
                  </a:lnTo>
                  <a:lnTo>
                    <a:pt x="3812" y="1392"/>
                  </a:lnTo>
                  <a:moveTo>
                    <a:pt x="43" y="2029"/>
                  </a:moveTo>
                  <a:lnTo>
                    <a:pt x="64" y="2040"/>
                  </a:lnTo>
                  <a:lnTo>
                    <a:pt x="130" y="2033"/>
                  </a:lnTo>
                  <a:lnTo>
                    <a:pt x="37" y="2126"/>
                  </a:lnTo>
                  <a:lnTo>
                    <a:pt x="41" y="2192"/>
                  </a:lnTo>
                  <a:lnTo>
                    <a:pt x="15" y="2192"/>
                  </a:lnTo>
                  <a:lnTo>
                    <a:pt x="6" y="2154"/>
                  </a:lnTo>
                  <a:lnTo>
                    <a:pt x="12" y="2116"/>
                  </a:lnTo>
                  <a:lnTo>
                    <a:pt x="0" y="2091"/>
                  </a:lnTo>
                  <a:lnTo>
                    <a:pt x="18" y="2055"/>
                  </a:lnTo>
                  <a:lnTo>
                    <a:pt x="43" y="2029"/>
                  </a:lnTo>
                  <a:moveTo>
                    <a:pt x="4831" y="2315"/>
                  </a:moveTo>
                  <a:lnTo>
                    <a:pt x="4766" y="2387"/>
                  </a:lnTo>
                  <a:lnTo>
                    <a:pt x="4817" y="2359"/>
                  </a:lnTo>
                  <a:lnTo>
                    <a:pt x="4855" y="2377"/>
                  </a:lnTo>
                  <a:lnTo>
                    <a:pt x="4824" y="2406"/>
                  </a:lnTo>
                  <a:lnTo>
                    <a:pt x="4875" y="2429"/>
                  </a:lnTo>
                  <a:lnTo>
                    <a:pt x="4911" y="2409"/>
                  </a:lnTo>
                  <a:lnTo>
                    <a:pt x="4969" y="2434"/>
                  </a:lnTo>
                  <a:lnTo>
                    <a:pt x="4932" y="2495"/>
                  </a:lnTo>
                  <a:lnTo>
                    <a:pt x="4982" y="2481"/>
                  </a:lnTo>
                  <a:lnTo>
                    <a:pt x="4978" y="2525"/>
                  </a:lnTo>
                  <a:lnTo>
                    <a:pt x="4985" y="2577"/>
                  </a:lnTo>
                  <a:lnTo>
                    <a:pt x="4937" y="2650"/>
                  </a:lnTo>
                  <a:lnTo>
                    <a:pt x="4906" y="2653"/>
                  </a:lnTo>
                  <a:lnTo>
                    <a:pt x="4866" y="2637"/>
                  </a:lnTo>
                  <a:lnTo>
                    <a:pt x="4899" y="2569"/>
                  </a:lnTo>
                  <a:lnTo>
                    <a:pt x="4884" y="2559"/>
                  </a:lnTo>
                  <a:lnTo>
                    <a:pt x="4786" y="2631"/>
                  </a:lnTo>
                  <a:lnTo>
                    <a:pt x="4747" y="2628"/>
                  </a:lnTo>
                  <a:lnTo>
                    <a:pt x="4805" y="2589"/>
                  </a:lnTo>
                  <a:lnTo>
                    <a:pt x="4747" y="2569"/>
                  </a:lnTo>
                  <a:lnTo>
                    <a:pt x="4675" y="2574"/>
                  </a:lnTo>
                  <a:lnTo>
                    <a:pt x="4546" y="2571"/>
                  </a:lnTo>
                  <a:lnTo>
                    <a:pt x="4544" y="2546"/>
                  </a:lnTo>
                  <a:lnTo>
                    <a:pt x="4594" y="2517"/>
                  </a:lnTo>
                  <a:lnTo>
                    <a:pt x="4572" y="2494"/>
                  </a:lnTo>
                  <a:lnTo>
                    <a:pt x="4643" y="2444"/>
                  </a:lnTo>
                  <a:lnTo>
                    <a:pt x="4753" y="2312"/>
                  </a:lnTo>
                  <a:lnTo>
                    <a:pt x="4808" y="2265"/>
                  </a:lnTo>
                  <a:lnTo>
                    <a:pt x="4873" y="2237"/>
                  </a:lnTo>
                  <a:lnTo>
                    <a:pt x="4902" y="2241"/>
                  </a:lnTo>
                  <a:lnTo>
                    <a:pt x="4883" y="2263"/>
                  </a:lnTo>
                  <a:lnTo>
                    <a:pt x="4831" y="2315"/>
                  </a:lnTo>
                  <a:moveTo>
                    <a:pt x="326" y="2496"/>
                  </a:moveTo>
                  <a:lnTo>
                    <a:pt x="285" y="2507"/>
                  </a:lnTo>
                  <a:lnTo>
                    <a:pt x="202" y="2469"/>
                  </a:lnTo>
                  <a:lnTo>
                    <a:pt x="202" y="2440"/>
                  </a:lnTo>
                  <a:lnTo>
                    <a:pt x="163" y="2411"/>
                  </a:lnTo>
                  <a:lnTo>
                    <a:pt x="167" y="2387"/>
                  </a:lnTo>
                  <a:lnTo>
                    <a:pt x="110" y="2372"/>
                  </a:lnTo>
                  <a:lnTo>
                    <a:pt x="117" y="2327"/>
                  </a:lnTo>
                  <a:lnTo>
                    <a:pt x="137" y="2308"/>
                  </a:lnTo>
                  <a:lnTo>
                    <a:pt x="192" y="2326"/>
                  </a:lnTo>
                  <a:lnTo>
                    <a:pt x="223" y="2339"/>
                  </a:lnTo>
                  <a:lnTo>
                    <a:pt x="278" y="2347"/>
                  </a:lnTo>
                  <a:lnTo>
                    <a:pt x="281" y="2376"/>
                  </a:lnTo>
                  <a:lnTo>
                    <a:pt x="286" y="2415"/>
                  </a:lnTo>
                  <a:lnTo>
                    <a:pt x="329" y="2450"/>
                  </a:lnTo>
                  <a:lnTo>
                    <a:pt x="326" y="2496"/>
                  </a:lnTo>
                  <a:moveTo>
                    <a:pt x="4418" y="2446"/>
                  </a:moveTo>
                  <a:lnTo>
                    <a:pt x="4385" y="2448"/>
                  </a:lnTo>
                  <a:lnTo>
                    <a:pt x="4309" y="2422"/>
                  </a:lnTo>
                  <a:lnTo>
                    <a:pt x="4262" y="2382"/>
                  </a:lnTo>
                  <a:lnTo>
                    <a:pt x="4287" y="2375"/>
                  </a:lnTo>
                  <a:lnTo>
                    <a:pt x="4366" y="2396"/>
                  </a:lnTo>
                  <a:lnTo>
                    <a:pt x="4421" y="2431"/>
                  </a:lnTo>
                  <a:lnTo>
                    <a:pt x="4418" y="2446"/>
                  </a:lnTo>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39" name="Freeform 38"/>
            <p:cNvSpPr>
              <a:spLocks noEditPoints="1"/>
            </p:cNvSpPr>
            <p:nvPr/>
          </p:nvSpPr>
          <p:spPr bwMode="auto">
            <a:xfrm>
              <a:off x="2821146" y="4815842"/>
              <a:ext cx="403367" cy="1213096"/>
            </a:xfrm>
            <a:custGeom>
              <a:avLst/>
              <a:gdLst>
                <a:gd name="T0" fmla="*/ 233 w 999"/>
                <a:gd name="T1" fmla="*/ 450 h 3202"/>
                <a:gd name="T2" fmla="*/ 296 w 999"/>
                <a:gd name="T3" fmla="*/ 460 h 3202"/>
                <a:gd name="T4" fmla="*/ 208 w 999"/>
                <a:gd name="T5" fmla="*/ 590 h 3202"/>
                <a:gd name="T6" fmla="*/ 221 w 999"/>
                <a:gd name="T7" fmla="*/ 759 h 3202"/>
                <a:gd name="T8" fmla="*/ 205 w 999"/>
                <a:gd name="T9" fmla="*/ 846 h 3202"/>
                <a:gd name="T10" fmla="*/ 159 w 999"/>
                <a:gd name="T11" fmla="*/ 1003 h 3202"/>
                <a:gd name="T12" fmla="*/ 154 w 999"/>
                <a:gd name="T13" fmla="*/ 1173 h 3202"/>
                <a:gd name="T14" fmla="*/ 239 w 999"/>
                <a:gd name="T15" fmla="*/ 1335 h 3202"/>
                <a:gd name="T16" fmla="*/ 234 w 999"/>
                <a:gd name="T17" fmla="*/ 1496 h 3202"/>
                <a:gd name="T18" fmla="*/ 212 w 999"/>
                <a:gd name="T19" fmla="*/ 1622 h 3202"/>
                <a:gd name="T20" fmla="*/ 275 w 999"/>
                <a:gd name="T21" fmla="*/ 1782 h 3202"/>
                <a:gd name="T22" fmla="*/ 244 w 999"/>
                <a:gd name="T23" fmla="*/ 1888 h 3202"/>
                <a:gd name="T24" fmla="*/ 295 w 999"/>
                <a:gd name="T25" fmla="*/ 2078 h 3202"/>
                <a:gd name="T26" fmla="*/ 319 w 999"/>
                <a:gd name="T27" fmla="*/ 2192 h 3202"/>
                <a:gd name="T28" fmla="*/ 349 w 999"/>
                <a:gd name="T29" fmla="*/ 2259 h 3202"/>
                <a:gd name="T30" fmla="*/ 404 w 999"/>
                <a:gd name="T31" fmla="*/ 2307 h 3202"/>
                <a:gd name="T32" fmla="*/ 404 w 999"/>
                <a:gd name="T33" fmla="*/ 2372 h 3202"/>
                <a:gd name="T34" fmla="*/ 409 w 999"/>
                <a:gd name="T35" fmla="*/ 2554 h 3202"/>
                <a:gd name="T36" fmla="*/ 431 w 999"/>
                <a:gd name="T37" fmla="*/ 2649 h 3202"/>
                <a:gd name="T38" fmla="*/ 436 w 999"/>
                <a:gd name="T39" fmla="*/ 2774 h 3202"/>
                <a:gd name="T40" fmla="*/ 513 w 999"/>
                <a:gd name="T41" fmla="*/ 2798 h 3202"/>
                <a:gd name="T42" fmla="*/ 583 w 999"/>
                <a:gd name="T43" fmla="*/ 2908 h 3202"/>
                <a:gd name="T44" fmla="*/ 808 w 999"/>
                <a:gd name="T45" fmla="*/ 2932 h 3202"/>
                <a:gd name="T46" fmla="*/ 728 w 999"/>
                <a:gd name="T47" fmla="*/ 2952 h 3202"/>
                <a:gd name="T48" fmla="*/ 706 w 999"/>
                <a:gd name="T49" fmla="*/ 3058 h 3202"/>
                <a:gd name="T50" fmla="*/ 596 w 999"/>
                <a:gd name="T51" fmla="*/ 3033 h 3202"/>
                <a:gd name="T52" fmla="*/ 498 w 999"/>
                <a:gd name="T53" fmla="*/ 2976 h 3202"/>
                <a:gd name="T54" fmla="*/ 354 w 999"/>
                <a:gd name="T55" fmla="*/ 2877 h 3202"/>
                <a:gd name="T56" fmla="*/ 296 w 999"/>
                <a:gd name="T57" fmla="*/ 2774 h 3202"/>
                <a:gd name="T58" fmla="*/ 226 w 999"/>
                <a:gd name="T59" fmla="*/ 2552 h 3202"/>
                <a:gd name="T60" fmla="*/ 162 w 999"/>
                <a:gd name="T61" fmla="*/ 2463 h 3202"/>
                <a:gd name="T62" fmla="*/ 173 w 999"/>
                <a:gd name="T63" fmla="*/ 2250 h 3202"/>
                <a:gd name="T64" fmla="*/ 237 w 999"/>
                <a:gd name="T65" fmla="*/ 2105 h 3202"/>
                <a:gd name="T66" fmla="*/ 196 w 999"/>
                <a:gd name="T67" fmla="*/ 2188 h 3202"/>
                <a:gd name="T68" fmla="*/ 132 w 999"/>
                <a:gd name="T69" fmla="*/ 2056 h 3202"/>
                <a:gd name="T70" fmla="*/ 124 w 999"/>
                <a:gd name="T71" fmla="*/ 1842 h 3202"/>
                <a:gd name="T72" fmla="*/ 50 w 999"/>
                <a:gd name="T73" fmla="*/ 1664 h 3202"/>
                <a:gd name="T74" fmla="*/ 88 w 999"/>
                <a:gd name="T75" fmla="*/ 1524 h 3202"/>
                <a:gd name="T76" fmla="*/ 107 w 999"/>
                <a:gd name="T77" fmla="*/ 1262 h 3202"/>
                <a:gd name="T78" fmla="*/ 72 w 999"/>
                <a:gd name="T79" fmla="*/ 1065 h 3202"/>
                <a:gd name="T80" fmla="*/ 68 w 999"/>
                <a:gd name="T81" fmla="*/ 856 h 3202"/>
                <a:gd name="T82" fmla="*/ 52 w 999"/>
                <a:gd name="T83" fmla="*/ 515 h 3202"/>
                <a:gd name="T84" fmla="*/ 28 w 999"/>
                <a:gd name="T85" fmla="*/ 185 h 3202"/>
                <a:gd name="T86" fmla="*/ 36 w 999"/>
                <a:gd name="T87" fmla="*/ 43 h 3202"/>
                <a:gd name="T88" fmla="*/ 93 w 999"/>
                <a:gd name="T89" fmla="*/ 57 h 3202"/>
                <a:gd name="T90" fmla="*/ 152 w 999"/>
                <a:gd name="T91" fmla="*/ 155 h 3202"/>
                <a:gd name="T92" fmla="*/ 189 w 999"/>
                <a:gd name="T93" fmla="*/ 333 h 3202"/>
                <a:gd name="T94" fmla="*/ 893 w 999"/>
                <a:gd name="T95" fmla="*/ 3142 h 3202"/>
                <a:gd name="T96" fmla="*/ 999 w 999"/>
                <a:gd name="T97" fmla="*/ 3144 h 3202"/>
                <a:gd name="T98" fmla="*/ 950 w 999"/>
                <a:gd name="T99" fmla="*/ 3202 h 3202"/>
                <a:gd name="T100" fmla="*/ 878 w 999"/>
                <a:gd name="T101" fmla="*/ 3193 h 3202"/>
                <a:gd name="T102" fmla="*/ 750 w 999"/>
                <a:gd name="T103" fmla="*/ 3157 h 3202"/>
                <a:gd name="T104" fmla="*/ 565 w 999"/>
                <a:gd name="T105" fmla="*/ 3068 h 3202"/>
                <a:gd name="T106" fmla="*/ 497 w 999"/>
                <a:gd name="T107" fmla="*/ 2993 h 3202"/>
                <a:gd name="T108" fmla="*/ 708 w 999"/>
                <a:gd name="T109" fmla="*/ 3077 h 3202"/>
                <a:gd name="T110" fmla="*/ 721 w 999"/>
                <a:gd name="T111" fmla="*/ 2984 h 3202"/>
                <a:gd name="T112" fmla="*/ 816 w 999"/>
                <a:gd name="T113" fmla="*/ 2960 h 32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999" h="3202">
                  <a:moveTo>
                    <a:pt x="189" y="333"/>
                  </a:moveTo>
                  <a:lnTo>
                    <a:pt x="233" y="450"/>
                  </a:lnTo>
                  <a:lnTo>
                    <a:pt x="284" y="439"/>
                  </a:lnTo>
                  <a:lnTo>
                    <a:pt x="296" y="460"/>
                  </a:lnTo>
                  <a:lnTo>
                    <a:pt x="282" y="548"/>
                  </a:lnTo>
                  <a:lnTo>
                    <a:pt x="208" y="590"/>
                  </a:lnTo>
                  <a:lnTo>
                    <a:pt x="231" y="732"/>
                  </a:lnTo>
                  <a:lnTo>
                    <a:pt x="221" y="759"/>
                  </a:lnTo>
                  <a:lnTo>
                    <a:pt x="248" y="793"/>
                  </a:lnTo>
                  <a:lnTo>
                    <a:pt x="205" y="846"/>
                  </a:lnTo>
                  <a:lnTo>
                    <a:pt x="171" y="926"/>
                  </a:lnTo>
                  <a:lnTo>
                    <a:pt x="159" y="1003"/>
                  </a:lnTo>
                  <a:lnTo>
                    <a:pt x="181" y="1085"/>
                  </a:lnTo>
                  <a:lnTo>
                    <a:pt x="154" y="1173"/>
                  </a:lnTo>
                  <a:lnTo>
                    <a:pt x="217" y="1319"/>
                  </a:lnTo>
                  <a:lnTo>
                    <a:pt x="239" y="1335"/>
                  </a:lnTo>
                  <a:lnTo>
                    <a:pt x="256" y="1413"/>
                  </a:lnTo>
                  <a:lnTo>
                    <a:pt x="234" y="1496"/>
                  </a:lnTo>
                  <a:lnTo>
                    <a:pt x="252" y="1566"/>
                  </a:lnTo>
                  <a:lnTo>
                    <a:pt x="212" y="1622"/>
                  </a:lnTo>
                  <a:lnTo>
                    <a:pt x="232" y="1700"/>
                  </a:lnTo>
                  <a:lnTo>
                    <a:pt x="275" y="1782"/>
                  </a:lnTo>
                  <a:lnTo>
                    <a:pt x="242" y="1813"/>
                  </a:lnTo>
                  <a:lnTo>
                    <a:pt x="244" y="1888"/>
                  </a:lnTo>
                  <a:lnTo>
                    <a:pt x="253" y="1975"/>
                  </a:lnTo>
                  <a:lnTo>
                    <a:pt x="295" y="2078"/>
                  </a:lnTo>
                  <a:lnTo>
                    <a:pt x="273" y="2095"/>
                  </a:lnTo>
                  <a:lnTo>
                    <a:pt x="319" y="2192"/>
                  </a:lnTo>
                  <a:lnTo>
                    <a:pt x="360" y="2224"/>
                  </a:lnTo>
                  <a:lnTo>
                    <a:pt x="349" y="2259"/>
                  </a:lnTo>
                  <a:lnTo>
                    <a:pt x="386" y="2276"/>
                  </a:lnTo>
                  <a:lnTo>
                    <a:pt x="404" y="2307"/>
                  </a:lnTo>
                  <a:lnTo>
                    <a:pt x="380" y="2323"/>
                  </a:lnTo>
                  <a:lnTo>
                    <a:pt x="404" y="2372"/>
                  </a:lnTo>
                  <a:lnTo>
                    <a:pt x="418" y="2483"/>
                  </a:lnTo>
                  <a:lnTo>
                    <a:pt x="409" y="2554"/>
                  </a:lnTo>
                  <a:lnTo>
                    <a:pt x="432" y="2596"/>
                  </a:lnTo>
                  <a:lnTo>
                    <a:pt x="431" y="2649"/>
                  </a:lnTo>
                  <a:lnTo>
                    <a:pt x="395" y="2686"/>
                  </a:lnTo>
                  <a:lnTo>
                    <a:pt x="436" y="2774"/>
                  </a:lnTo>
                  <a:lnTo>
                    <a:pt x="471" y="2804"/>
                  </a:lnTo>
                  <a:lnTo>
                    <a:pt x="513" y="2798"/>
                  </a:lnTo>
                  <a:lnTo>
                    <a:pt x="537" y="2860"/>
                  </a:lnTo>
                  <a:lnTo>
                    <a:pt x="583" y="2908"/>
                  </a:lnTo>
                  <a:lnTo>
                    <a:pt x="744" y="2919"/>
                  </a:lnTo>
                  <a:lnTo>
                    <a:pt x="808" y="2932"/>
                  </a:lnTo>
                  <a:lnTo>
                    <a:pt x="751" y="2931"/>
                  </a:lnTo>
                  <a:lnTo>
                    <a:pt x="728" y="2952"/>
                  </a:lnTo>
                  <a:lnTo>
                    <a:pt x="683" y="2981"/>
                  </a:lnTo>
                  <a:lnTo>
                    <a:pt x="706" y="3058"/>
                  </a:lnTo>
                  <a:lnTo>
                    <a:pt x="680" y="3060"/>
                  </a:lnTo>
                  <a:lnTo>
                    <a:pt x="596" y="3033"/>
                  </a:lnTo>
                  <a:lnTo>
                    <a:pt x="498" y="2976"/>
                  </a:lnTo>
                  <a:lnTo>
                    <a:pt x="498" y="2976"/>
                  </a:lnTo>
                  <a:lnTo>
                    <a:pt x="397" y="2929"/>
                  </a:lnTo>
                  <a:lnTo>
                    <a:pt x="354" y="2877"/>
                  </a:lnTo>
                  <a:lnTo>
                    <a:pt x="352" y="2829"/>
                  </a:lnTo>
                  <a:lnTo>
                    <a:pt x="296" y="2774"/>
                  </a:lnTo>
                  <a:lnTo>
                    <a:pt x="230" y="2632"/>
                  </a:lnTo>
                  <a:lnTo>
                    <a:pt x="226" y="2552"/>
                  </a:lnTo>
                  <a:lnTo>
                    <a:pt x="272" y="2488"/>
                  </a:lnTo>
                  <a:lnTo>
                    <a:pt x="162" y="2463"/>
                  </a:lnTo>
                  <a:lnTo>
                    <a:pt x="199" y="2389"/>
                  </a:lnTo>
                  <a:lnTo>
                    <a:pt x="173" y="2250"/>
                  </a:lnTo>
                  <a:lnTo>
                    <a:pt x="258" y="2280"/>
                  </a:lnTo>
                  <a:lnTo>
                    <a:pt x="237" y="2105"/>
                  </a:lnTo>
                  <a:lnTo>
                    <a:pt x="184" y="2083"/>
                  </a:lnTo>
                  <a:lnTo>
                    <a:pt x="196" y="2188"/>
                  </a:lnTo>
                  <a:lnTo>
                    <a:pt x="150" y="2176"/>
                  </a:lnTo>
                  <a:lnTo>
                    <a:pt x="132" y="2056"/>
                  </a:lnTo>
                  <a:lnTo>
                    <a:pt x="109" y="1900"/>
                  </a:lnTo>
                  <a:lnTo>
                    <a:pt x="124" y="1842"/>
                  </a:lnTo>
                  <a:lnTo>
                    <a:pt x="81" y="1759"/>
                  </a:lnTo>
                  <a:lnTo>
                    <a:pt x="50" y="1664"/>
                  </a:lnTo>
                  <a:lnTo>
                    <a:pt x="79" y="1661"/>
                  </a:lnTo>
                  <a:lnTo>
                    <a:pt x="88" y="1524"/>
                  </a:lnTo>
                  <a:lnTo>
                    <a:pt x="105" y="1389"/>
                  </a:lnTo>
                  <a:lnTo>
                    <a:pt x="107" y="1262"/>
                  </a:lnTo>
                  <a:lnTo>
                    <a:pt x="65" y="1135"/>
                  </a:lnTo>
                  <a:lnTo>
                    <a:pt x="72" y="1065"/>
                  </a:lnTo>
                  <a:lnTo>
                    <a:pt x="44" y="960"/>
                  </a:lnTo>
                  <a:lnTo>
                    <a:pt x="68" y="856"/>
                  </a:lnTo>
                  <a:lnTo>
                    <a:pt x="55" y="691"/>
                  </a:lnTo>
                  <a:lnTo>
                    <a:pt x="52" y="515"/>
                  </a:lnTo>
                  <a:lnTo>
                    <a:pt x="50" y="324"/>
                  </a:lnTo>
                  <a:lnTo>
                    <a:pt x="28" y="185"/>
                  </a:lnTo>
                  <a:lnTo>
                    <a:pt x="0" y="65"/>
                  </a:lnTo>
                  <a:lnTo>
                    <a:pt x="36" y="43"/>
                  </a:lnTo>
                  <a:lnTo>
                    <a:pt x="51" y="0"/>
                  </a:lnTo>
                  <a:lnTo>
                    <a:pt x="93" y="57"/>
                  </a:lnTo>
                  <a:lnTo>
                    <a:pt x="110" y="119"/>
                  </a:lnTo>
                  <a:lnTo>
                    <a:pt x="152" y="155"/>
                  </a:lnTo>
                  <a:lnTo>
                    <a:pt x="138" y="237"/>
                  </a:lnTo>
                  <a:lnTo>
                    <a:pt x="189" y="333"/>
                  </a:lnTo>
                  <a:moveTo>
                    <a:pt x="816" y="2960"/>
                  </a:moveTo>
                  <a:lnTo>
                    <a:pt x="893" y="3142"/>
                  </a:lnTo>
                  <a:lnTo>
                    <a:pt x="960" y="3142"/>
                  </a:lnTo>
                  <a:lnTo>
                    <a:pt x="999" y="3144"/>
                  </a:lnTo>
                  <a:lnTo>
                    <a:pt x="992" y="3177"/>
                  </a:lnTo>
                  <a:lnTo>
                    <a:pt x="950" y="3202"/>
                  </a:lnTo>
                  <a:lnTo>
                    <a:pt x="918" y="3200"/>
                  </a:lnTo>
                  <a:lnTo>
                    <a:pt x="878" y="3193"/>
                  </a:lnTo>
                  <a:lnTo>
                    <a:pt x="821" y="3169"/>
                  </a:lnTo>
                  <a:lnTo>
                    <a:pt x="750" y="3157"/>
                  </a:lnTo>
                  <a:lnTo>
                    <a:pt x="650" y="3112"/>
                  </a:lnTo>
                  <a:lnTo>
                    <a:pt x="565" y="3068"/>
                  </a:lnTo>
                  <a:lnTo>
                    <a:pt x="436" y="2976"/>
                  </a:lnTo>
                  <a:lnTo>
                    <a:pt x="497" y="2993"/>
                  </a:lnTo>
                  <a:lnTo>
                    <a:pt x="611" y="3048"/>
                  </a:lnTo>
                  <a:lnTo>
                    <a:pt x="708" y="3077"/>
                  </a:lnTo>
                  <a:lnTo>
                    <a:pt x="724" y="3040"/>
                  </a:lnTo>
                  <a:lnTo>
                    <a:pt x="721" y="2984"/>
                  </a:lnTo>
                  <a:lnTo>
                    <a:pt x="766" y="2950"/>
                  </a:lnTo>
                  <a:lnTo>
                    <a:pt x="816" y="2960"/>
                  </a:lnTo>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46" name="Freeform 45"/>
            <p:cNvSpPr>
              <a:spLocks/>
            </p:cNvSpPr>
            <p:nvPr/>
          </p:nvSpPr>
          <p:spPr bwMode="auto">
            <a:xfrm>
              <a:off x="2528539" y="3846608"/>
              <a:ext cx="368651" cy="540534"/>
            </a:xfrm>
            <a:custGeom>
              <a:avLst/>
              <a:gdLst>
                <a:gd name="T0" fmla="*/ 59 w 223"/>
                <a:gd name="T1" fmla="*/ 257 h 348"/>
                <a:gd name="T2" fmla="*/ 44 w 223"/>
                <a:gd name="T3" fmla="*/ 253 h 348"/>
                <a:gd name="T4" fmla="*/ 24 w 223"/>
                <a:gd name="T5" fmla="*/ 241 h 348"/>
                <a:gd name="T6" fmla="*/ 3 w 223"/>
                <a:gd name="T7" fmla="*/ 230 h 348"/>
                <a:gd name="T8" fmla="*/ 7 w 223"/>
                <a:gd name="T9" fmla="*/ 222 h 348"/>
                <a:gd name="T10" fmla="*/ 11 w 223"/>
                <a:gd name="T11" fmla="*/ 204 h 348"/>
                <a:gd name="T12" fmla="*/ 28 w 223"/>
                <a:gd name="T13" fmla="*/ 189 h 348"/>
                <a:gd name="T14" fmla="*/ 28 w 223"/>
                <a:gd name="T15" fmla="*/ 173 h 348"/>
                <a:gd name="T16" fmla="*/ 29 w 223"/>
                <a:gd name="T17" fmla="*/ 142 h 348"/>
                <a:gd name="T18" fmla="*/ 30 w 223"/>
                <a:gd name="T19" fmla="*/ 119 h 348"/>
                <a:gd name="T20" fmla="*/ 26 w 223"/>
                <a:gd name="T21" fmla="*/ 98 h 348"/>
                <a:gd name="T22" fmla="*/ 36 w 223"/>
                <a:gd name="T23" fmla="*/ 94 h 348"/>
                <a:gd name="T24" fmla="*/ 34 w 223"/>
                <a:gd name="T25" fmla="*/ 78 h 348"/>
                <a:gd name="T26" fmla="*/ 58 w 223"/>
                <a:gd name="T27" fmla="*/ 64 h 348"/>
                <a:gd name="T28" fmla="*/ 67 w 223"/>
                <a:gd name="T29" fmla="*/ 55 h 348"/>
                <a:gd name="T30" fmla="*/ 82 w 223"/>
                <a:gd name="T31" fmla="*/ 28 h 348"/>
                <a:gd name="T32" fmla="*/ 96 w 223"/>
                <a:gd name="T33" fmla="*/ 23 h 348"/>
                <a:gd name="T34" fmla="*/ 125 w 223"/>
                <a:gd name="T35" fmla="*/ 15 h 348"/>
                <a:gd name="T36" fmla="*/ 142 w 223"/>
                <a:gd name="T37" fmla="*/ 0 h 348"/>
                <a:gd name="T38" fmla="*/ 152 w 223"/>
                <a:gd name="T39" fmla="*/ 7 h 348"/>
                <a:gd name="T40" fmla="*/ 137 w 223"/>
                <a:gd name="T41" fmla="*/ 17 h 348"/>
                <a:gd name="T42" fmla="*/ 124 w 223"/>
                <a:gd name="T43" fmla="*/ 34 h 348"/>
                <a:gd name="T44" fmla="*/ 115 w 223"/>
                <a:gd name="T45" fmla="*/ 56 h 348"/>
                <a:gd name="T46" fmla="*/ 118 w 223"/>
                <a:gd name="T47" fmla="*/ 70 h 348"/>
                <a:gd name="T48" fmla="*/ 124 w 223"/>
                <a:gd name="T49" fmla="*/ 84 h 348"/>
                <a:gd name="T50" fmla="*/ 123 w 223"/>
                <a:gd name="T51" fmla="*/ 100 h 348"/>
                <a:gd name="T52" fmla="*/ 128 w 223"/>
                <a:gd name="T53" fmla="*/ 106 h 348"/>
                <a:gd name="T54" fmla="*/ 156 w 223"/>
                <a:gd name="T55" fmla="*/ 111 h 348"/>
                <a:gd name="T56" fmla="*/ 178 w 223"/>
                <a:gd name="T57" fmla="*/ 132 h 348"/>
                <a:gd name="T58" fmla="*/ 199 w 223"/>
                <a:gd name="T59" fmla="*/ 131 h 348"/>
                <a:gd name="T60" fmla="*/ 216 w 223"/>
                <a:gd name="T61" fmla="*/ 132 h 348"/>
                <a:gd name="T62" fmla="*/ 208 w 223"/>
                <a:gd name="T63" fmla="*/ 150 h 348"/>
                <a:gd name="T64" fmla="*/ 210 w 223"/>
                <a:gd name="T65" fmla="*/ 179 h 348"/>
                <a:gd name="T66" fmla="*/ 215 w 223"/>
                <a:gd name="T67" fmla="*/ 189 h 348"/>
                <a:gd name="T68" fmla="*/ 212 w 223"/>
                <a:gd name="T69" fmla="*/ 204 h 348"/>
                <a:gd name="T70" fmla="*/ 223 w 223"/>
                <a:gd name="T71" fmla="*/ 232 h 348"/>
                <a:gd name="T72" fmla="*/ 216 w 223"/>
                <a:gd name="T73" fmla="*/ 223 h 348"/>
                <a:gd name="T74" fmla="*/ 204 w 223"/>
                <a:gd name="T75" fmla="*/ 223 h 348"/>
                <a:gd name="T76" fmla="*/ 169 w 223"/>
                <a:gd name="T77" fmla="*/ 236 h 348"/>
                <a:gd name="T78" fmla="*/ 179 w 223"/>
                <a:gd name="T79" fmla="*/ 246 h 348"/>
                <a:gd name="T80" fmla="*/ 165 w 223"/>
                <a:gd name="T81" fmla="*/ 247 h 348"/>
                <a:gd name="T82" fmla="*/ 173 w 223"/>
                <a:gd name="T83" fmla="*/ 270 h 348"/>
                <a:gd name="T84" fmla="*/ 175 w 223"/>
                <a:gd name="T85" fmla="*/ 291 h 348"/>
                <a:gd name="T86" fmla="*/ 159 w 223"/>
                <a:gd name="T87" fmla="*/ 337 h 348"/>
                <a:gd name="T88" fmla="*/ 165 w 223"/>
                <a:gd name="T89" fmla="*/ 315 h 348"/>
                <a:gd name="T90" fmla="*/ 139 w 223"/>
                <a:gd name="T91" fmla="*/ 307 h 348"/>
                <a:gd name="T92" fmla="*/ 123 w 223"/>
                <a:gd name="T93" fmla="*/ 309 h 348"/>
                <a:gd name="T94" fmla="*/ 98 w 223"/>
                <a:gd name="T95" fmla="*/ 285 h 348"/>
                <a:gd name="T96" fmla="*/ 84 w 223"/>
                <a:gd name="T97" fmla="*/ 270 h 348"/>
                <a:gd name="T98" fmla="*/ 66 w 223"/>
                <a:gd name="T99" fmla="*/ 261 h 3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23" h="348">
                  <a:moveTo>
                    <a:pt x="66" y="261"/>
                  </a:moveTo>
                  <a:lnTo>
                    <a:pt x="59" y="257"/>
                  </a:lnTo>
                  <a:lnTo>
                    <a:pt x="50" y="250"/>
                  </a:lnTo>
                  <a:lnTo>
                    <a:pt x="44" y="253"/>
                  </a:lnTo>
                  <a:lnTo>
                    <a:pt x="29" y="250"/>
                  </a:lnTo>
                  <a:lnTo>
                    <a:pt x="24" y="241"/>
                  </a:lnTo>
                  <a:lnTo>
                    <a:pt x="21" y="242"/>
                  </a:lnTo>
                  <a:lnTo>
                    <a:pt x="3" y="230"/>
                  </a:lnTo>
                  <a:lnTo>
                    <a:pt x="0" y="223"/>
                  </a:lnTo>
                  <a:lnTo>
                    <a:pt x="7" y="222"/>
                  </a:lnTo>
                  <a:lnTo>
                    <a:pt x="6" y="211"/>
                  </a:lnTo>
                  <a:lnTo>
                    <a:pt x="11" y="204"/>
                  </a:lnTo>
                  <a:lnTo>
                    <a:pt x="20" y="202"/>
                  </a:lnTo>
                  <a:lnTo>
                    <a:pt x="28" y="189"/>
                  </a:lnTo>
                  <a:lnTo>
                    <a:pt x="35" y="179"/>
                  </a:lnTo>
                  <a:lnTo>
                    <a:pt x="28" y="173"/>
                  </a:lnTo>
                  <a:lnTo>
                    <a:pt x="32" y="161"/>
                  </a:lnTo>
                  <a:lnTo>
                    <a:pt x="29" y="142"/>
                  </a:lnTo>
                  <a:lnTo>
                    <a:pt x="33" y="137"/>
                  </a:lnTo>
                  <a:lnTo>
                    <a:pt x="30" y="119"/>
                  </a:lnTo>
                  <a:lnTo>
                    <a:pt x="23" y="108"/>
                  </a:lnTo>
                  <a:lnTo>
                    <a:pt x="26" y="98"/>
                  </a:lnTo>
                  <a:lnTo>
                    <a:pt x="32" y="100"/>
                  </a:lnTo>
                  <a:lnTo>
                    <a:pt x="36" y="94"/>
                  </a:lnTo>
                  <a:lnTo>
                    <a:pt x="32" y="81"/>
                  </a:lnTo>
                  <a:lnTo>
                    <a:pt x="34" y="78"/>
                  </a:lnTo>
                  <a:lnTo>
                    <a:pt x="44" y="79"/>
                  </a:lnTo>
                  <a:lnTo>
                    <a:pt x="58" y="64"/>
                  </a:lnTo>
                  <a:lnTo>
                    <a:pt x="66" y="62"/>
                  </a:lnTo>
                  <a:lnTo>
                    <a:pt x="67" y="55"/>
                  </a:lnTo>
                  <a:lnTo>
                    <a:pt x="71" y="38"/>
                  </a:lnTo>
                  <a:lnTo>
                    <a:pt x="82" y="28"/>
                  </a:lnTo>
                  <a:lnTo>
                    <a:pt x="94" y="28"/>
                  </a:lnTo>
                  <a:lnTo>
                    <a:pt x="96" y="23"/>
                  </a:lnTo>
                  <a:lnTo>
                    <a:pt x="110" y="25"/>
                  </a:lnTo>
                  <a:lnTo>
                    <a:pt x="125" y="15"/>
                  </a:lnTo>
                  <a:lnTo>
                    <a:pt x="132" y="10"/>
                  </a:lnTo>
                  <a:lnTo>
                    <a:pt x="142" y="0"/>
                  </a:lnTo>
                  <a:lnTo>
                    <a:pt x="148" y="1"/>
                  </a:lnTo>
                  <a:lnTo>
                    <a:pt x="152" y="7"/>
                  </a:lnTo>
                  <a:lnTo>
                    <a:pt x="149" y="14"/>
                  </a:lnTo>
                  <a:lnTo>
                    <a:pt x="137" y="17"/>
                  </a:lnTo>
                  <a:lnTo>
                    <a:pt x="131" y="28"/>
                  </a:lnTo>
                  <a:lnTo>
                    <a:pt x="124" y="34"/>
                  </a:lnTo>
                  <a:lnTo>
                    <a:pt x="118" y="41"/>
                  </a:lnTo>
                  <a:lnTo>
                    <a:pt x="115" y="56"/>
                  </a:lnTo>
                  <a:lnTo>
                    <a:pt x="109" y="68"/>
                  </a:lnTo>
                  <a:lnTo>
                    <a:pt x="118" y="70"/>
                  </a:lnTo>
                  <a:lnTo>
                    <a:pt x="120" y="79"/>
                  </a:lnTo>
                  <a:lnTo>
                    <a:pt x="124" y="84"/>
                  </a:lnTo>
                  <a:lnTo>
                    <a:pt x="125" y="92"/>
                  </a:lnTo>
                  <a:lnTo>
                    <a:pt x="123" y="100"/>
                  </a:lnTo>
                  <a:lnTo>
                    <a:pt x="123" y="104"/>
                  </a:lnTo>
                  <a:lnTo>
                    <a:pt x="128" y="106"/>
                  </a:lnTo>
                  <a:lnTo>
                    <a:pt x="132" y="113"/>
                  </a:lnTo>
                  <a:lnTo>
                    <a:pt x="156" y="111"/>
                  </a:lnTo>
                  <a:lnTo>
                    <a:pt x="166" y="114"/>
                  </a:lnTo>
                  <a:lnTo>
                    <a:pt x="178" y="132"/>
                  </a:lnTo>
                  <a:lnTo>
                    <a:pt x="186" y="129"/>
                  </a:lnTo>
                  <a:lnTo>
                    <a:pt x="199" y="131"/>
                  </a:lnTo>
                  <a:lnTo>
                    <a:pt x="210" y="128"/>
                  </a:lnTo>
                  <a:lnTo>
                    <a:pt x="216" y="132"/>
                  </a:lnTo>
                  <a:lnTo>
                    <a:pt x="212" y="143"/>
                  </a:lnTo>
                  <a:lnTo>
                    <a:pt x="208" y="150"/>
                  </a:lnTo>
                  <a:lnTo>
                    <a:pt x="206" y="165"/>
                  </a:lnTo>
                  <a:lnTo>
                    <a:pt x="210" y="179"/>
                  </a:lnTo>
                  <a:lnTo>
                    <a:pt x="215" y="185"/>
                  </a:lnTo>
                  <a:lnTo>
                    <a:pt x="215" y="189"/>
                  </a:lnTo>
                  <a:lnTo>
                    <a:pt x="206" y="200"/>
                  </a:lnTo>
                  <a:lnTo>
                    <a:pt x="212" y="204"/>
                  </a:lnTo>
                  <a:lnTo>
                    <a:pt x="217" y="212"/>
                  </a:lnTo>
                  <a:lnTo>
                    <a:pt x="223" y="232"/>
                  </a:lnTo>
                  <a:lnTo>
                    <a:pt x="219" y="235"/>
                  </a:lnTo>
                  <a:lnTo>
                    <a:pt x="216" y="223"/>
                  </a:lnTo>
                  <a:lnTo>
                    <a:pt x="211" y="216"/>
                  </a:lnTo>
                  <a:lnTo>
                    <a:pt x="204" y="223"/>
                  </a:lnTo>
                  <a:lnTo>
                    <a:pt x="169" y="223"/>
                  </a:lnTo>
                  <a:lnTo>
                    <a:pt x="169" y="236"/>
                  </a:lnTo>
                  <a:lnTo>
                    <a:pt x="180" y="238"/>
                  </a:lnTo>
                  <a:lnTo>
                    <a:pt x="179" y="246"/>
                  </a:lnTo>
                  <a:lnTo>
                    <a:pt x="175" y="244"/>
                  </a:lnTo>
                  <a:lnTo>
                    <a:pt x="165" y="247"/>
                  </a:lnTo>
                  <a:lnTo>
                    <a:pt x="165" y="262"/>
                  </a:lnTo>
                  <a:lnTo>
                    <a:pt x="173" y="270"/>
                  </a:lnTo>
                  <a:lnTo>
                    <a:pt x="176" y="282"/>
                  </a:lnTo>
                  <a:lnTo>
                    <a:pt x="175" y="291"/>
                  </a:lnTo>
                  <a:lnTo>
                    <a:pt x="168" y="348"/>
                  </a:lnTo>
                  <a:lnTo>
                    <a:pt x="159" y="337"/>
                  </a:lnTo>
                  <a:lnTo>
                    <a:pt x="153" y="336"/>
                  </a:lnTo>
                  <a:lnTo>
                    <a:pt x="165" y="315"/>
                  </a:lnTo>
                  <a:lnTo>
                    <a:pt x="150" y="305"/>
                  </a:lnTo>
                  <a:lnTo>
                    <a:pt x="139" y="307"/>
                  </a:lnTo>
                  <a:lnTo>
                    <a:pt x="133" y="303"/>
                  </a:lnTo>
                  <a:lnTo>
                    <a:pt x="123" y="309"/>
                  </a:lnTo>
                  <a:lnTo>
                    <a:pt x="109" y="306"/>
                  </a:lnTo>
                  <a:lnTo>
                    <a:pt x="98" y="285"/>
                  </a:lnTo>
                  <a:lnTo>
                    <a:pt x="89" y="279"/>
                  </a:lnTo>
                  <a:lnTo>
                    <a:pt x="84" y="270"/>
                  </a:lnTo>
                  <a:lnTo>
                    <a:pt x="71" y="260"/>
                  </a:lnTo>
                  <a:lnTo>
                    <a:pt x="66" y="261"/>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47" name="Freeform 46"/>
            <p:cNvSpPr>
              <a:spLocks/>
            </p:cNvSpPr>
            <p:nvPr/>
          </p:nvSpPr>
          <p:spPr bwMode="auto">
            <a:xfrm>
              <a:off x="2330162" y="3885440"/>
              <a:ext cx="99189" cy="97856"/>
            </a:xfrm>
            <a:custGeom>
              <a:avLst/>
              <a:gdLst>
                <a:gd name="T0" fmla="*/ 51 w 60"/>
                <a:gd name="T1" fmla="*/ 63 h 63"/>
                <a:gd name="T2" fmla="*/ 41 w 60"/>
                <a:gd name="T3" fmla="*/ 58 h 63"/>
                <a:gd name="T4" fmla="*/ 38 w 60"/>
                <a:gd name="T5" fmla="*/ 53 h 63"/>
                <a:gd name="T6" fmla="*/ 40 w 60"/>
                <a:gd name="T7" fmla="*/ 50 h 63"/>
                <a:gd name="T8" fmla="*/ 40 w 60"/>
                <a:gd name="T9" fmla="*/ 45 h 63"/>
                <a:gd name="T10" fmla="*/ 35 w 60"/>
                <a:gd name="T11" fmla="*/ 40 h 63"/>
                <a:gd name="T12" fmla="*/ 28 w 60"/>
                <a:gd name="T13" fmla="*/ 36 h 63"/>
                <a:gd name="T14" fmla="*/ 22 w 60"/>
                <a:gd name="T15" fmla="*/ 34 h 63"/>
                <a:gd name="T16" fmla="*/ 21 w 60"/>
                <a:gd name="T17" fmla="*/ 28 h 63"/>
                <a:gd name="T18" fmla="*/ 17 w 60"/>
                <a:gd name="T19" fmla="*/ 24 h 63"/>
                <a:gd name="T20" fmla="*/ 18 w 60"/>
                <a:gd name="T21" fmla="*/ 30 h 63"/>
                <a:gd name="T22" fmla="*/ 14 w 60"/>
                <a:gd name="T23" fmla="*/ 35 h 63"/>
                <a:gd name="T24" fmla="*/ 10 w 60"/>
                <a:gd name="T25" fmla="*/ 29 h 63"/>
                <a:gd name="T26" fmla="*/ 4 w 60"/>
                <a:gd name="T27" fmla="*/ 27 h 63"/>
                <a:gd name="T28" fmla="*/ 2 w 60"/>
                <a:gd name="T29" fmla="*/ 23 h 63"/>
                <a:gd name="T30" fmla="*/ 2 w 60"/>
                <a:gd name="T31" fmla="*/ 17 h 63"/>
                <a:gd name="T32" fmla="*/ 5 w 60"/>
                <a:gd name="T33" fmla="*/ 10 h 63"/>
                <a:gd name="T34" fmla="*/ 0 w 60"/>
                <a:gd name="T35" fmla="*/ 7 h 63"/>
                <a:gd name="T36" fmla="*/ 5 w 60"/>
                <a:gd name="T37" fmla="*/ 3 h 63"/>
                <a:gd name="T38" fmla="*/ 8 w 60"/>
                <a:gd name="T39" fmla="*/ 0 h 63"/>
                <a:gd name="T40" fmla="*/ 19 w 60"/>
                <a:gd name="T41" fmla="*/ 6 h 63"/>
                <a:gd name="T42" fmla="*/ 24 w 60"/>
                <a:gd name="T43" fmla="*/ 3 h 63"/>
                <a:gd name="T44" fmla="*/ 29 w 60"/>
                <a:gd name="T45" fmla="*/ 5 h 63"/>
                <a:gd name="T46" fmla="*/ 32 w 60"/>
                <a:gd name="T47" fmla="*/ 9 h 63"/>
                <a:gd name="T48" fmla="*/ 37 w 60"/>
                <a:gd name="T49" fmla="*/ 11 h 63"/>
                <a:gd name="T50" fmla="*/ 42 w 60"/>
                <a:gd name="T51" fmla="*/ 6 h 63"/>
                <a:gd name="T52" fmla="*/ 46 w 60"/>
                <a:gd name="T53" fmla="*/ 17 h 63"/>
                <a:gd name="T54" fmla="*/ 52 w 60"/>
                <a:gd name="T55" fmla="*/ 26 h 63"/>
                <a:gd name="T56" fmla="*/ 60 w 60"/>
                <a:gd name="T57" fmla="*/ 35 h 63"/>
                <a:gd name="T58" fmla="*/ 53 w 60"/>
                <a:gd name="T59" fmla="*/ 36 h 63"/>
                <a:gd name="T60" fmla="*/ 53 w 60"/>
                <a:gd name="T61" fmla="*/ 45 h 63"/>
                <a:gd name="T62" fmla="*/ 57 w 60"/>
                <a:gd name="T63" fmla="*/ 48 h 63"/>
                <a:gd name="T64" fmla="*/ 54 w 60"/>
                <a:gd name="T65" fmla="*/ 51 h 63"/>
                <a:gd name="T66" fmla="*/ 54 w 60"/>
                <a:gd name="T67" fmla="*/ 54 h 63"/>
                <a:gd name="T68" fmla="*/ 52 w 60"/>
                <a:gd name="T69" fmla="*/ 58 h 63"/>
                <a:gd name="T70" fmla="*/ 51 w 60"/>
                <a:gd name="T71" fmla="*/ 63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60" h="63">
                  <a:moveTo>
                    <a:pt x="51" y="63"/>
                  </a:moveTo>
                  <a:lnTo>
                    <a:pt x="41" y="58"/>
                  </a:lnTo>
                  <a:lnTo>
                    <a:pt x="38" y="53"/>
                  </a:lnTo>
                  <a:lnTo>
                    <a:pt x="40" y="50"/>
                  </a:lnTo>
                  <a:lnTo>
                    <a:pt x="40" y="45"/>
                  </a:lnTo>
                  <a:lnTo>
                    <a:pt x="35" y="40"/>
                  </a:lnTo>
                  <a:lnTo>
                    <a:pt x="28" y="36"/>
                  </a:lnTo>
                  <a:lnTo>
                    <a:pt x="22" y="34"/>
                  </a:lnTo>
                  <a:lnTo>
                    <a:pt x="21" y="28"/>
                  </a:lnTo>
                  <a:lnTo>
                    <a:pt x="17" y="24"/>
                  </a:lnTo>
                  <a:lnTo>
                    <a:pt x="18" y="30"/>
                  </a:lnTo>
                  <a:lnTo>
                    <a:pt x="14" y="35"/>
                  </a:lnTo>
                  <a:lnTo>
                    <a:pt x="10" y="29"/>
                  </a:lnTo>
                  <a:lnTo>
                    <a:pt x="4" y="27"/>
                  </a:lnTo>
                  <a:lnTo>
                    <a:pt x="2" y="23"/>
                  </a:lnTo>
                  <a:lnTo>
                    <a:pt x="2" y="17"/>
                  </a:lnTo>
                  <a:lnTo>
                    <a:pt x="5" y="10"/>
                  </a:lnTo>
                  <a:lnTo>
                    <a:pt x="0" y="7"/>
                  </a:lnTo>
                  <a:lnTo>
                    <a:pt x="5" y="3"/>
                  </a:lnTo>
                  <a:lnTo>
                    <a:pt x="8" y="0"/>
                  </a:lnTo>
                  <a:lnTo>
                    <a:pt x="19" y="6"/>
                  </a:lnTo>
                  <a:lnTo>
                    <a:pt x="24" y="3"/>
                  </a:lnTo>
                  <a:lnTo>
                    <a:pt x="29" y="5"/>
                  </a:lnTo>
                  <a:lnTo>
                    <a:pt x="32" y="9"/>
                  </a:lnTo>
                  <a:lnTo>
                    <a:pt x="37" y="11"/>
                  </a:lnTo>
                  <a:lnTo>
                    <a:pt x="42" y="6"/>
                  </a:lnTo>
                  <a:lnTo>
                    <a:pt x="46" y="17"/>
                  </a:lnTo>
                  <a:lnTo>
                    <a:pt x="52" y="26"/>
                  </a:lnTo>
                  <a:lnTo>
                    <a:pt x="60" y="35"/>
                  </a:lnTo>
                  <a:lnTo>
                    <a:pt x="53" y="36"/>
                  </a:lnTo>
                  <a:lnTo>
                    <a:pt x="53" y="45"/>
                  </a:lnTo>
                  <a:lnTo>
                    <a:pt x="57" y="48"/>
                  </a:lnTo>
                  <a:lnTo>
                    <a:pt x="54" y="51"/>
                  </a:lnTo>
                  <a:lnTo>
                    <a:pt x="54" y="54"/>
                  </a:lnTo>
                  <a:lnTo>
                    <a:pt x="52" y="58"/>
                  </a:lnTo>
                  <a:lnTo>
                    <a:pt x="51" y="63"/>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48" name="Freeform 47"/>
            <p:cNvSpPr>
              <a:spLocks/>
            </p:cNvSpPr>
            <p:nvPr/>
          </p:nvSpPr>
          <p:spPr bwMode="auto">
            <a:xfrm>
              <a:off x="2401248" y="3500231"/>
              <a:ext cx="314097" cy="107175"/>
            </a:xfrm>
            <a:custGeom>
              <a:avLst/>
              <a:gdLst>
                <a:gd name="T0" fmla="*/ 53 w 190"/>
                <a:gd name="T1" fmla="*/ 0 h 69"/>
                <a:gd name="T2" fmla="*/ 68 w 190"/>
                <a:gd name="T3" fmla="*/ 1 h 69"/>
                <a:gd name="T4" fmla="*/ 82 w 190"/>
                <a:gd name="T5" fmla="*/ 1 h 69"/>
                <a:gd name="T6" fmla="*/ 98 w 190"/>
                <a:gd name="T7" fmla="*/ 8 h 69"/>
                <a:gd name="T8" fmla="*/ 104 w 190"/>
                <a:gd name="T9" fmla="*/ 16 h 69"/>
                <a:gd name="T10" fmla="*/ 121 w 190"/>
                <a:gd name="T11" fmla="*/ 14 h 69"/>
                <a:gd name="T12" fmla="*/ 127 w 190"/>
                <a:gd name="T13" fmla="*/ 19 h 69"/>
                <a:gd name="T14" fmla="*/ 140 w 190"/>
                <a:gd name="T15" fmla="*/ 31 h 69"/>
                <a:gd name="T16" fmla="*/ 150 w 190"/>
                <a:gd name="T17" fmla="*/ 41 h 69"/>
                <a:gd name="T18" fmla="*/ 156 w 190"/>
                <a:gd name="T19" fmla="*/ 40 h 69"/>
                <a:gd name="T20" fmla="*/ 166 w 190"/>
                <a:gd name="T21" fmla="*/ 45 h 69"/>
                <a:gd name="T22" fmla="*/ 164 w 190"/>
                <a:gd name="T23" fmla="*/ 51 h 69"/>
                <a:gd name="T24" fmla="*/ 177 w 190"/>
                <a:gd name="T25" fmla="*/ 51 h 69"/>
                <a:gd name="T26" fmla="*/ 190 w 190"/>
                <a:gd name="T27" fmla="*/ 60 h 69"/>
                <a:gd name="T28" fmla="*/ 187 w 190"/>
                <a:gd name="T29" fmla="*/ 65 h 69"/>
                <a:gd name="T30" fmla="*/ 175 w 190"/>
                <a:gd name="T31" fmla="*/ 67 h 69"/>
                <a:gd name="T32" fmla="*/ 163 w 190"/>
                <a:gd name="T33" fmla="*/ 68 h 69"/>
                <a:gd name="T34" fmla="*/ 151 w 190"/>
                <a:gd name="T35" fmla="*/ 67 h 69"/>
                <a:gd name="T36" fmla="*/ 124 w 190"/>
                <a:gd name="T37" fmla="*/ 69 h 69"/>
                <a:gd name="T38" fmla="*/ 138 w 190"/>
                <a:gd name="T39" fmla="*/ 57 h 69"/>
                <a:gd name="T40" fmla="*/ 131 w 190"/>
                <a:gd name="T41" fmla="*/ 52 h 69"/>
                <a:gd name="T42" fmla="*/ 120 w 190"/>
                <a:gd name="T43" fmla="*/ 50 h 69"/>
                <a:gd name="T44" fmla="*/ 114 w 190"/>
                <a:gd name="T45" fmla="*/ 45 h 69"/>
                <a:gd name="T46" fmla="*/ 112 w 190"/>
                <a:gd name="T47" fmla="*/ 33 h 69"/>
                <a:gd name="T48" fmla="*/ 101 w 190"/>
                <a:gd name="T49" fmla="*/ 34 h 69"/>
                <a:gd name="T50" fmla="*/ 86 w 190"/>
                <a:gd name="T51" fmla="*/ 28 h 69"/>
                <a:gd name="T52" fmla="*/ 81 w 190"/>
                <a:gd name="T53" fmla="*/ 24 h 69"/>
                <a:gd name="T54" fmla="*/ 58 w 190"/>
                <a:gd name="T55" fmla="*/ 20 h 69"/>
                <a:gd name="T56" fmla="*/ 52 w 190"/>
                <a:gd name="T57" fmla="*/ 16 h 69"/>
                <a:gd name="T58" fmla="*/ 60 w 190"/>
                <a:gd name="T59" fmla="*/ 11 h 69"/>
                <a:gd name="T60" fmla="*/ 42 w 190"/>
                <a:gd name="T61" fmla="*/ 10 h 69"/>
                <a:gd name="T62" fmla="*/ 28 w 190"/>
                <a:gd name="T63" fmla="*/ 21 h 69"/>
                <a:gd name="T64" fmla="*/ 20 w 190"/>
                <a:gd name="T65" fmla="*/ 21 h 69"/>
                <a:gd name="T66" fmla="*/ 17 w 190"/>
                <a:gd name="T67" fmla="*/ 26 h 69"/>
                <a:gd name="T68" fmla="*/ 7 w 190"/>
                <a:gd name="T69" fmla="*/ 28 h 69"/>
                <a:gd name="T70" fmla="*/ 0 w 190"/>
                <a:gd name="T71" fmla="*/ 27 h 69"/>
                <a:gd name="T72" fmla="*/ 11 w 190"/>
                <a:gd name="T73" fmla="*/ 20 h 69"/>
                <a:gd name="T74" fmla="*/ 16 w 190"/>
                <a:gd name="T75" fmla="*/ 13 h 69"/>
                <a:gd name="T76" fmla="*/ 25 w 190"/>
                <a:gd name="T77" fmla="*/ 8 h 69"/>
                <a:gd name="T78" fmla="*/ 34 w 190"/>
                <a:gd name="T79" fmla="*/ 4 h 69"/>
                <a:gd name="T80" fmla="*/ 48 w 190"/>
                <a:gd name="T81" fmla="*/ 2 h 69"/>
                <a:gd name="T82" fmla="*/ 53 w 190"/>
                <a:gd name="T83" fmla="*/ 0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90" h="69">
                  <a:moveTo>
                    <a:pt x="53" y="0"/>
                  </a:moveTo>
                  <a:lnTo>
                    <a:pt x="68" y="1"/>
                  </a:lnTo>
                  <a:lnTo>
                    <a:pt x="82" y="1"/>
                  </a:lnTo>
                  <a:lnTo>
                    <a:pt x="98" y="8"/>
                  </a:lnTo>
                  <a:lnTo>
                    <a:pt x="104" y="16"/>
                  </a:lnTo>
                  <a:lnTo>
                    <a:pt x="121" y="14"/>
                  </a:lnTo>
                  <a:lnTo>
                    <a:pt x="127" y="19"/>
                  </a:lnTo>
                  <a:lnTo>
                    <a:pt x="140" y="31"/>
                  </a:lnTo>
                  <a:lnTo>
                    <a:pt x="150" y="41"/>
                  </a:lnTo>
                  <a:lnTo>
                    <a:pt x="156" y="40"/>
                  </a:lnTo>
                  <a:lnTo>
                    <a:pt x="166" y="45"/>
                  </a:lnTo>
                  <a:lnTo>
                    <a:pt x="164" y="51"/>
                  </a:lnTo>
                  <a:lnTo>
                    <a:pt x="177" y="51"/>
                  </a:lnTo>
                  <a:lnTo>
                    <a:pt x="190" y="60"/>
                  </a:lnTo>
                  <a:lnTo>
                    <a:pt x="187" y="65"/>
                  </a:lnTo>
                  <a:lnTo>
                    <a:pt x="175" y="67"/>
                  </a:lnTo>
                  <a:lnTo>
                    <a:pt x="163" y="68"/>
                  </a:lnTo>
                  <a:lnTo>
                    <a:pt x="151" y="67"/>
                  </a:lnTo>
                  <a:lnTo>
                    <a:pt x="124" y="69"/>
                  </a:lnTo>
                  <a:lnTo>
                    <a:pt x="138" y="57"/>
                  </a:lnTo>
                  <a:lnTo>
                    <a:pt x="131" y="52"/>
                  </a:lnTo>
                  <a:lnTo>
                    <a:pt x="120" y="50"/>
                  </a:lnTo>
                  <a:lnTo>
                    <a:pt x="114" y="45"/>
                  </a:lnTo>
                  <a:lnTo>
                    <a:pt x="112" y="33"/>
                  </a:lnTo>
                  <a:lnTo>
                    <a:pt x="101" y="34"/>
                  </a:lnTo>
                  <a:lnTo>
                    <a:pt x="86" y="28"/>
                  </a:lnTo>
                  <a:lnTo>
                    <a:pt x="81" y="24"/>
                  </a:lnTo>
                  <a:lnTo>
                    <a:pt x="58" y="20"/>
                  </a:lnTo>
                  <a:lnTo>
                    <a:pt x="52" y="16"/>
                  </a:lnTo>
                  <a:lnTo>
                    <a:pt x="60" y="11"/>
                  </a:lnTo>
                  <a:lnTo>
                    <a:pt x="42" y="10"/>
                  </a:lnTo>
                  <a:lnTo>
                    <a:pt x="28" y="21"/>
                  </a:lnTo>
                  <a:lnTo>
                    <a:pt x="20" y="21"/>
                  </a:lnTo>
                  <a:lnTo>
                    <a:pt x="17" y="26"/>
                  </a:lnTo>
                  <a:lnTo>
                    <a:pt x="7" y="28"/>
                  </a:lnTo>
                  <a:lnTo>
                    <a:pt x="0" y="27"/>
                  </a:lnTo>
                  <a:lnTo>
                    <a:pt x="11" y="20"/>
                  </a:lnTo>
                  <a:lnTo>
                    <a:pt x="16" y="13"/>
                  </a:lnTo>
                  <a:lnTo>
                    <a:pt x="25" y="8"/>
                  </a:lnTo>
                  <a:lnTo>
                    <a:pt x="34" y="4"/>
                  </a:lnTo>
                  <a:lnTo>
                    <a:pt x="48" y="2"/>
                  </a:lnTo>
                  <a:lnTo>
                    <a:pt x="53"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56" name="Freeform 55"/>
            <p:cNvSpPr>
              <a:spLocks/>
            </p:cNvSpPr>
            <p:nvPr/>
          </p:nvSpPr>
          <p:spPr bwMode="auto">
            <a:xfrm>
              <a:off x="2774859" y="3605853"/>
              <a:ext cx="109108" cy="74557"/>
            </a:xfrm>
            <a:custGeom>
              <a:avLst/>
              <a:gdLst>
                <a:gd name="T0" fmla="*/ 7 w 66"/>
                <a:gd name="T1" fmla="*/ 4 h 48"/>
                <a:gd name="T2" fmla="*/ 10 w 66"/>
                <a:gd name="T3" fmla="*/ 0 h 48"/>
                <a:gd name="T4" fmla="*/ 24 w 66"/>
                <a:gd name="T5" fmla="*/ 0 h 48"/>
                <a:gd name="T6" fmla="*/ 34 w 66"/>
                <a:gd name="T7" fmla="*/ 6 h 48"/>
                <a:gd name="T8" fmla="*/ 39 w 66"/>
                <a:gd name="T9" fmla="*/ 5 h 48"/>
                <a:gd name="T10" fmla="*/ 41 w 66"/>
                <a:gd name="T11" fmla="*/ 13 h 48"/>
                <a:gd name="T12" fmla="*/ 51 w 66"/>
                <a:gd name="T13" fmla="*/ 12 h 48"/>
                <a:gd name="T14" fmla="*/ 50 w 66"/>
                <a:gd name="T15" fmla="*/ 18 h 48"/>
                <a:gd name="T16" fmla="*/ 58 w 66"/>
                <a:gd name="T17" fmla="*/ 19 h 48"/>
                <a:gd name="T18" fmla="*/ 66 w 66"/>
                <a:gd name="T19" fmla="*/ 27 h 48"/>
                <a:gd name="T20" fmla="*/ 58 w 66"/>
                <a:gd name="T21" fmla="*/ 35 h 48"/>
                <a:gd name="T22" fmla="*/ 50 w 66"/>
                <a:gd name="T23" fmla="*/ 31 h 48"/>
                <a:gd name="T24" fmla="*/ 42 w 66"/>
                <a:gd name="T25" fmla="*/ 31 h 48"/>
                <a:gd name="T26" fmla="*/ 36 w 66"/>
                <a:gd name="T27" fmla="*/ 30 h 48"/>
                <a:gd name="T28" fmla="*/ 32 w 66"/>
                <a:gd name="T29" fmla="*/ 34 h 48"/>
                <a:gd name="T30" fmla="*/ 25 w 66"/>
                <a:gd name="T31" fmla="*/ 36 h 48"/>
                <a:gd name="T32" fmla="*/ 23 w 66"/>
                <a:gd name="T33" fmla="*/ 30 h 48"/>
                <a:gd name="T34" fmla="*/ 17 w 66"/>
                <a:gd name="T35" fmla="*/ 34 h 48"/>
                <a:gd name="T36" fmla="*/ 8 w 66"/>
                <a:gd name="T37" fmla="*/ 48 h 48"/>
                <a:gd name="T38" fmla="*/ 4 w 66"/>
                <a:gd name="T39" fmla="*/ 44 h 48"/>
                <a:gd name="T40" fmla="*/ 3 w 66"/>
                <a:gd name="T41" fmla="*/ 39 h 48"/>
                <a:gd name="T42" fmla="*/ 4 w 66"/>
                <a:gd name="T43" fmla="*/ 33 h 48"/>
                <a:gd name="T44" fmla="*/ 0 w 66"/>
                <a:gd name="T45" fmla="*/ 27 h 48"/>
                <a:gd name="T46" fmla="*/ 5 w 66"/>
                <a:gd name="T47" fmla="*/ 23 h 48"/>
                <a:gd name="T48" fmla="*/ 8 w 66"/>
                <a:gd name="T49" fmla="*/ 15 h 48"/>
                <a:gd name="T50" fmla="*/ 7 w 66"/>
                <a:gd name="T51" fmla="*/ 4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66" h="48">
                  <a:moveTo>
                    <a:pt x="7" y="4"/>
                  </a:moveTo>
                  <a:lnTo>
                    <a:pt x="10" y="0"/>
                  </a:lnTo>
                  <a:lnTo>
                    <a:pt x="24" y="0"/>
                  </a:lnTo>
                  <a:lnTo>
                    <a:pt x="34" y="6"/>
                  </a:lnTo>
                  <a:lnTo>
                    <a:pt x="39" y="5"/>
                  </a:lnTo>
                  <a:lnTo>
                    <a:pt x="41" y="13"/>
                  </a:lnTo>
                  <a:lnTo>
                    <a:pt x="51" y="12"/>
                  </a:lnTo>
                  <a:lnTo>
                    <a:pt x="50" y="18"/>
                  </a:lnTo>
                  <a:lnTo>
                    <a:pt x="58" y="19"/>
                  </a:lnTo>
                  <a:lnTo>
                    <a:pt x="66" y="27"/>
                  </a:lnTo>
                  <a:lnTo>
                    <a:pt x="58" y="35"/>
                  </a:lnTo>
                  <a:lnTo>
                    <a:pt x="50" y="31"/>
                  </a:lnTo>
                  <a:lnTo>
                    <a:pt x="42" y="31"/>
                  </a:lnTo>
                  <a:lnTo>
                    <a:pt x="36" y="30"/>
                  </a:lnTo>
                  <a:lnTo>
                    <a:pt x="32" y="34"/>
                  </a:lnTo>
                  <a:lnTo>
                    <a:pt x="25" y="36"/>
                  </a:lnTo>
                  <a:lnTo>
                    <a:pt x="23" y="30"/>
                  </a:lnTo>
                  <a:lnTo>
                    <a:pt x="17" y="34"/>
                  </a:lnTo>
                  <a:lnTo>
                    <a:pt x="8" y="48"/>
                  </a:lnTo>
                  <a:lnTo>
                    <a:pt x="4" y="44"/>
                  </a:lnTo>
                  <a:lnTo>
                    <a:pt x="3" y="39"/>
                  </a:lnTo>
                  <a:lnTo>
                    <a:pt x="4" y="33"/>
                  </a:lnTo>
                  <a:lnTo>
                    <a:pt x="0" y="27"/>
                  </a:lnTo>
                  <a:lnTo>
                    <a:pt x="5" y="23"/>
                  </a:lnTo>
                  <a:lnTo>
                    <a:pt x="8" y="15"/>
                  </a:lnTo>
                  <a:lnTo>
                    <a:pt x="7" y="4"/>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58" name="Freeform 57"/>
            <p:cNvSpPr>
              <a:spLocks/>
            </p:cNvSpPr>
            <p:nvPr/>
          </p:nvSpPr>
          <p:spPr bwMode="auto">
            <a:xfrm>
              <a:off x="2469026" y="4203857"/>
              <a:ext cx="173581" cy="203478"/>
            </a:xfrm>
            <a:custGeom>
              <a:avLst/>
              <a:gdLst>
                <a:gd name="T0" fmla="*/ 13 w 105"/>
                <a:gd name="T1" fmla="*/ 99 h 131"/>
                <a:gd name="T2" fmla="*/ 22 w 105"/>
                <a:gd name="T3" fmla="*/ 84 h 131"/>
                <a:gd name="T4" fmla="*/ 18 w 105"/>
                <a:gd name="T5" fmla="*/ 75 h 131"/>
                <a:gd name="T6" fmla="*/ 11 w 105"/>
                <a:gd name="T7" fmla="*/ 84 h 131"/>
                <a:gd name="T8" fmla="*/ 0 w 105"/>
                <a:gd name="T9" fmla="*/ 75 h 131"/>
                <a:gd name="T10" fmla="*/ 4 w 105"/>
                <a:gd name="T11" fmla="*/ 69 h 131"/>
                <a:gd name="T12" fmla="*/ 0 w 105"/>
                <a:gd name="T13" fmla="*/ 50 h 131"/>
                <a:gd name="T14" fmla="*/ 7 w 105"/>
                <a:gd name="T15" fmla="*/ 47 h 131"/>
                <a:gd name="T16" fmla="*/ 10 w 105"/>
                <a:gd name="T17" fmla="*/ 34 h 131"/>
                <a:gd name="T18" fmla="*/ 17 w 105"/>
                <a:gd name="T19" fmla="*/ 21 h 131"/>
                <a:gd name="T20" fmla="*/ 16 w 105"/>
                <a:gd name="T21" fmla="*/ 12 h 131"/>
                <a:gd name="T22" fmla="*/ 26 w 105"/>
                <a:gd name="T23" fmla="*/ 8 h 131"/>
                <a:gd name="T24" fmla="*/ 39 w 105"/>
                <a:gd name="T25" fmla="*/ 0 h 131"/>
                <a:gd name="T26" fmla="*/ 57 w 105"/>
                <a:gd name="T27" fmla="*/ 12 h 131"/>
                <a:gd name="T28" fmla="*/ 60 w 105"/>
                <a:gd name="T29" fmla="*/ 11 h 131"/>
                <a:gd name="T30" fmla="*/ 65 w 105"/>
                <a:gd name="T31" fmla="*/ 20 h 131"/>
                <a:gd name="T32" fmla="*/ 80 w 105"/>
                <a:gd name="T33" fmla="*/ 23 h 131"/>
                <a:gd name="T34" fmla="*/ 86 w 105"/>
                <a:gd name="T35" fmla="*/ 20 h 131"/>
                <a:gd name="T36" fmla="*/ 95 w 105"/>
                <a:gd name="T37" fmla="*/ 27 h 131"/>
                <a:gd name="T38" fmla="*/ 102 w 105"/>
                <a:gd name="T39" fmla="*/ 31 h 131"/>
                <a:gd name="T40" fmla="*/ 105 w 105"/>
                <a:gd name="T41" fmla="*/ 47 h 131"/>
                <a:gd name="T42" fmla="*/ 99 w 105"/>
                <a:gd name="T43" fmla="*/ 61 h 131"/>
                <a:gd name="T44" fmla="*/ 80 w 105"/>
                <a:gd name="T45" fmla="*/ 83 h 131"/>
                <a:gd name="T46" fmla="*/ 58 w 105"/>
                <a:gd name="T47" fmla="*/ 91 h 131"/>
                <a:gd name="T48" fmla="*/ 47 w 105"/>
                <a:gd name="T49" fmla="*/ 109 h 131"/>
                <a:gd name="T50" fmla="*/ 44 w 105"/>
                <a:gd name="T51" fmla="*/ 123 h 131"/>
                <a:gd name="T52" fmla="*/ 34 w 105"/>
                <a:gd name="T53" fmla="*/ 131 h 131"/>
                <a:gd name="T54" fmla="*/ 26 w 105"/>
                <a:gd name="T55" fmla="*/ 121 h 131"/>
                <a:gd name="T56" fmla="*/ 18 w 105"/>
                <a:gd name="T57" fmla="*/ 119 h 131"/>
                <a:gd name="T58" fmla="*/ 10 w 105"/>
                <a:gd name="T59" fmla="*/ 120 h 131"/>
                <a:gd name="T60" fmla="*/ 10 w 105"/>
                <a:gd name="T61" fmla="*/ 113 h 131"/>
                <a:gd name="T62" fmla="*/ 15 w 105"/>
                <a:gd name="T63" fmla="*/ 108 h 131"/>
                <a:gd name="T64" fmla="*/ 13 w 105"/>
                <a:gd name="T65" fmla="*/ 99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05" h="131">
                  <a:moveTo>
                    <a:pt x="13" y="99"/>
                  </a:moveTo>
                  <a:lnTo>
                    <a:pt x="22" y="84"/>
                  </a:lnTo>
                  <a:lnTo>
                    <a:pt x="18" y="75"/>
                  </a:lnTo>
                  <a:lnTo>
                    <a:pt x="11" y="84"/>
                  </a:lnTo>
                  <a:lnTo>
                    <a:pt x="0" y="75"/>
                  </a:lnTo>
                  <a:lnTo>
                    <a:pt x="4" y="69"/>
                  </a:lnTo>
                  <a:lnTo>
                    <a:pt x="0" y="50"/>
                  </a:lnTo>
                  <a:lnTo>
                    <a:pt x="7" y="47"/>
                  </a:lnTo>
                  <a:lnTo>
                    <a:pt x="10" y="34"/>
                  </a:lnTo>
                  <a:lnTo>
                    <a:pt x="17" y="21"/>
                  </a:lnTo>
                  <a:lnTo>
                    <a:pt x="16" y="12"/>
                  </a:lnTo>
                  <a:lnTo>
                    <a:pt x="26" y="8"/>
                  </a:lnTo>
                  <a:lnTo>
                    <a:pt x="39" y="0"/>
                  </a:lnTo>
                  <a:lnTo>
                    <a:pt x="57" y="12"/>
                  </a:lnTo>
                  <a:lnTo>
                    <a:pt x="60" y="11"/>
                  </a:lnTo>
                  <a:lnTo>
                    <a:pt x="65" y="20"/>
                  </a:lnTo>
                  <a:lnTo>
                    <a:pt x="80" y="23"/>
                  </a:lnTo>
                  <a:lnTo>
                    <a:pt x="86" y="20"/>
                  </a:lnTo>
                  <a:lnTo>
                    <a:pt x="95" y="27"/>
                  </a:lnTo>
                  <a:lnTo>
                    <a:pt x="102" y="31"/>
                  </a:lnTo>
                  <a:lnTo>
                    <a:pt x="105" y="47"/>
                  </a:lnTo>
                  <a:lnTo>
                    <a:pt x="99" y="61"/>
                  </a:lnTo>
                  <a:lnTo>
                    <a:pt x="80" y="83"/>
                  </a:lnTo>
                  <a:lnTo>
                    <a:pt x="58" y="91"/>
                  </a:lnTo>
                  <a:lnTo>
                    <a:pt x="47" y="109"/>
                  </a:lnTo>
                  <a:lnTo>
                    <a:pt x="44" y="123"/>
                  </a:lnTo>
                  <a:lnTo>
                    <a:pt x="34" y="131"/>
                  </a:lnTo>
                  <a:lnTo>
                    <a:pt x="26" y="121"/>
                  </a:lnTo>
                  <a:lnTo>
                    <a:pt x="18" y="119"/>
                  </a:lnTo>
                  <a:lnTo>
                    <a:pt x="10" y="120"/>
                  </a:lnTo>
                  <a:lnTo>
                    <a:pt x="10" y="113"/>
                  </a:lnTo>
                  <a:lnTo>
                    <a:pt x="15" y="108"/>
                  </a:lnTo>
                  <a:lnTo>
                    <a:pt x="13" y="9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65" name="Freeform 64"/>
            <p:cNvSpPr>
              <a:spLocks/>
            </p:cNvSpPr>
            <p:nvPr/>
          </p:nvSpPr>
          <p:spPr bwMode="auto">
            <a:xfrm>
              <a:off x="3333621" y="5889145"/>
              <a:ext cx="87618" cy="37278"/>
            </a:xfrm>
            <a:custGeom>
              <a:avLst/>
              <a:gdLst>
                <a:gd name="T0" fmla="*/ 0 w 53"/>
                <a:gd name="T1" fmla="*/ 15 h 24"/>
                <a:gd name="T2" fmla="*/ 15 w 53"/>
                <a:gd name="T3" fmla="*/ 3 h 24"/>
                <a:gd name="T4" fmla="*/ 30 w 53"/>
                <a:gd name="T5" fmla="*/ 8 h 24"/>
                <a:gd name="T6" fmla="*/ 37 w 53"/>
                <a:gd name="T7" fmla="*/ 0 h 24"/>
                <a:gd name="T8" fmla="*/ 53 w 53"/>
                <a:gd name="T9" fmla="*/ 9 h 24"/>
                <a:gd name="T10" fmla="*/ 50 w 53"/>
                <a:gd name="T11" fmla="*/ 16 h 24"/>
                <a:gd name="T12" fmla="*/ 31 w 53"/>
                <a:gd name="T13" fmla="*/ 22 h 24"/>
                <a:gd name="T14" fmla="*/ 21 w 53"/>
                <a:gd name="T15" fmla="*/ 15 h 24"/>
                <a:gd name="T16" fmla="*/ 11 w 53"/>
                <a:gd name="T17" fmla="*/ 24 h 24"/>
                <a:gd name="T18" fmla="*/ 0 w 53"/>
                <a:gd name="T19" fmla="*/ 15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3" h="24">
                  <a:moveTo>
                    <a:pt x="0" y="15"/>
                  </a:moveTo>
                  <a:lnTo>
                    <a:pt x="15" y="3"/>
                  </a:lnTo>
                  <a:lnTo>
                    <a:pt x="30" y="8"/>
                  </a:lnTo>
                  <a:lnTo>
                    <a:pt x="37" y="0"/>
                  </a:lnTo>
                  <a:lnTo>
                    <a:pt x="53" y="9"/>
                  </a:lnTo>
                  <a:lnTo>
                    <a:pt x="50" y="16"/>
                  </a:lnTo>
                  <a:lnTo>
                    <a:pt x="31" y="22"/>
                  </a:lnTo>
                  <a:lnTo>
                    <a:pt x="21" y="15"/>
                  </a:lnTo>
                  <a:lnTo>
                    <a:pt x="11" y="24"/>
                  </a:lnTo>
                  <a:lnTo>
                    <a:pt x="0" y="1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66" name="Freeform 65"/>
            <p:cNvSpPr>
              <a:spLocks/>
            </p:cNvSpPr>
            <p:nvPr/>
          </p:nvSpPr>
          <p:spPr bwMode="auto">
            <a:xfrm>
              <a:off x="3272455" y="4062512"/>
              <a:ext cx="87618" cy="119601"/>
            </a:xfrm>
            <a:custGeom>
              <a:avLst/>
              <a:gdLst>
                <a:gd name="T0" fmla="*/ 36 w 53"/>
                <a:gd name="T1" fmla="*/ 67 h 77"/>
                <a:gd name="T2" fmla="*/ 29 w 53"/>
                <a:gd name="T3" fmla="*/ 75 h 77"/>
                <a:gd name="T4" fmla="*/ 20 w 53"/>
                <a:gd name="T5" fmla="*/ 77 h 77"/>
                <a:gd name="T6" fmla="*/ 18 w 53"/>
                <a:gd name="T7" fmla="*/ 71 h 77"/>
                <a:gd name="T8" fmla="*/ 13 w 53"/>
                <a:gd name="T9" fmla="*/ 70 h 77"/>
                <a:gd name="T10" fmla="*/ 8 w 53"/>
                <a:gd name="T11" fmla="*/ 76 h 77"/>
                <a:gd name="T12" fmla="*/ 0 w 53"/>
                <a:gd name="T13" fmla="*/ 71 h 77"/>
                <a:gd name="T14" fmla="*/ 4 w 53"/>
                <a:gd name="T15" fmla="*/ 62 h 77"/>
                <a:gd name="T16" fmla="*/ 6 w 53"/>
                <a:gd name="T17" fmla="*/ 53 h 77"/>
                <a:gd name="T18" fmla="*/ 10 w 53"/>
                <a:gd name="T19" fmla="*/ 44 h 77"/>
                <a:gd name="T20" fmla="*/ 2 w 53"/>
                <a:gd name="T21" fmla="*/ 32 h 77"/>
                <a:gd name="T22" fmla="*/ 1 w 53"/>
                <a:gd name="T23" fmla="*/ 18 h 77"/>
                <a:gd name="T24" fmla="*/ 11 w 53"/>
                <a:gd name="T25" fmla="*/ 0 h 77"/>
                <a:gd name="T26" fmla="*/ 17 w 53"/>
                <a:gd name="T27" fmla="*/ 2 h 77"/>
                <a:gd name="T28" fmla="*/ 31 w 53"/>
                <a:gd name="T29" fmla="*/ 7 h 77"/>
                <a:gd name="T30" fmla="*/ 50 w 53"/>
                <a:gd name="T31" fmla="*/ 25 h 77"/>
                <a:gd name="T32" fmla="*/ 53 w 53"/>
                <a:gd name="T33" fmla="*/ 33 h 77"/>
                <a:gd name="T34" fmla="*/ 42 w 53"/>
                <a:gd name="T35" fmla="*/ 52 h 77"/>
                <a:gd name="T36" fmla="*/ 36 w 53"/>
                <a:gd name="T37" fmla="*/ 6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3" h="77">
                  <a:moveTo>
                    <a:pt x="36" y="67"/>
                  </a:moveTo>
                  <a:lnTo>
                    <a:pt x="29" y="75"/>
                  </a:lnTo>
                  <a:lnTo>
                    <a:pt x="20" y="77"/>
                  </a:lnTo>
                  <a:lnTo>
                    <a:pt x="18" y="71"/>
                  </a:lnTo>
                  <a:lnTo>
                    <a:pt x="13" y="70"/>
                  </a:lnTo>
                  <a:lnTo>
                    <a:pt x="8" y="76"/>
                  </a:lnTo>
                  <a:lnTo>
                    <a:pt x="0" y="71"/>
                  </a:lnTo>
                  <a:lnTo>
                    <a:pt x="4" y="62"/>
                  </a:lnTo>
                  <a:lnTo>
                    <a:pt x="6" y="53"/>
                  </a:lnTo>
                  <a:lnTo>
                    <a:pt x="10" y="44"/>
                  </a:lnTo>
                  <a:lnTo>
                    <a:pt x="2" y="32"/>
                  </a:lnTo>
                  <a:lnTo>
                    <a:pt x="1" y="18"/>
                  </a:lnTo>
                  <a:lnTo>
                    <a:pt x="11" y="0"/>
                  </a:lnTo>
                  <a:lnTo>
                    <a:pt x="17" y="2"/>
                  </a:lnTo>
                  <a:lnTo>
                    <a:pt x="31" y="7"/>
                  </a:lnTo>
                  <a:lnTo>
                    <a:pt x="50" y="25"/>
                  </a:lnTo>
                  <a:lnTo>
                    <a:pt x="53" y="33"/>
                  </a:lnTo>
                  <a:lnTo>
                    <a:pt x="42" y="52"/>
                  </a:lnTo>
                  <a:lnTo>
                    <a:pt x="36" y="67"/>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80" name="Freeform 79"/>
            <p:cNvSpPr>
              <a:spLocks/>
            </p:cNvSpPr>
            <p:nvPr/>
          </p:nvSpPr>
          <p:spPr bwMode="auto">
            <a:xfrm>
              <a:off x="3498935" y="1735728"/>
              <a:ext cx="1201836" cy="596452"/>
            </a:xfrm>
            <a:custGeom>
              <a:avLst/>
              <a:gdLst>
                <a:gd name="T0" fmla="*/ 429 w 727"/>
                <a:gd name="T1" fmla="*/ 5 h 384"/>
                <a:gd name="T2" fmla="*/ 571 w 727"/>
                <a:gd name="T3" fmla="*/ 1 h 384"/>
                <a:gd name="T4" fmla="*/ 571 w 727"/>
                <a:gd name="T5" fmla="*/ 16 h 384"/>
                <a:gd name="T6" fmla="*/ 556 w 727"/>
                <a:gd name="T7" fmla="*/ 18 h 384"/>
                <a:gd name="T8" fmla="*/ 618 w 727"/>
                <a:gd name="T9" fmla="*/ 23 h 384"/>
                <a:gd name="T10" fmla="*/ 689 w 727"/>
                <a:gd name="T11" fmla="*/ 20 h 384"/>
                <a:gd name="T12" fmla="*/ 679 w 727"/>
                <a:gd name="T13" fmla="*/ 38 h 384"/>
                <a:gd name="T14" fmla="*/ 662 w 727"/>
                <a:gd name="T15" fmla="*/ 44 h 384"/>
                <a:gd name="T16" fmla="*/ 631 w 727"/>
                <a:gd name="T17" fmla="*/ 79 h 384"/>
                <a:gd name="T18" fmla="*/ 603 w 727"/>
                <a:gd name="T19" fmla="*/ 94 h 384"/>
                <a:gd name="T20" fmla="*/ 610 w 727"/>
                <a:gd name="T21" fmla="*/ 116 h 384"/>
                <a:gd name="T22" fmla="*/ 608 w 727"/>
                <a:gd name="T23" fmla="*/ 138 h 384"/>
                <a:gd name="T24" fmla="*/ 567 w 727"/>
                <a:gd name="T25" fmla="*/ 146 h 384"/>
                <a:gd name="T26" fmla="*/ 555 w 727"/>
                <a:gd name="T27" fmla="*/ 158 h 384"/>
                <a:gd name="T28" fmla="*/ 578 w 727"/>
                <a:gd name="T29" fmla="*/ 176 h 384"/>
                <a:gd name="T30" fmla="*/ 548 w 727"/>
                <a:gd name="T31" fmla="*/ 187 h 384"/>
                <a:gd name="T32" fmla="*/ 518 w 727"/>
                <a:gd name="T33" fmla="*/ 198 h 384"/>
                <a:gd name="T34" fmla="*/ 532 w 727"/>
                <a:gd name="T35" fmla="*/ 214 h 384"/>
                <a:gd name="T36" fmla="*/ 436 w 727"/>
                <a:gd name="T37" fmla="*/ 234 h 384"/>
                <a:gd name="T38" fmla="*/ 362 w 727"/>
                <a:gd name="T39" fmla="*/ 273 h 384"/>
                <a:gd name="T40" fmla="*/ 311 w 727"/>
                <a:gd name="T41" fmla="*/ 282 h 384"/>
                <a:gd name="T42" fmla="*/ 280 w 727"/>
                <a:gd name="T43" fmla="*/ 319 h 384"/>
                <a:gd name="T44" fmla="*/ 241 w 727"/>
                <a:gd name="T45" fmla="*/ 364 h 384"/>
                <a:gd name="T46" fmla="*/ 190 w 727"/>
                <a:gd name="T47" fmla="*/ 369 h 384"/>
                <a:gd name="T48" fmla="*/ 148 w 727"/>
                <a:gd name="T49" fmla="*/ 340 h 384"/>
                <a:gd name="T50" fmla="*/ 136 w 727"/>
                <a:gd name="T51" fmla="*/ 288 h 384"/>
                <a:gd name="T52" fmla="*/ 129 w 727"/>
                <a:gd name="T53" fmla="*/ 251 h 384"/>
                <a:gd name="T54" fmla="*/ 185 w 727"/>
                <a:gd name="T55" fmla="*/ 216 h 384"/>
                <a:gd name="T56" fmla="*/ 167 w 727"/>
                <a:gd name="T57" fmla="*/ 211 h 384"/>
                <a:gd name="T58" fmla="*/ 146 w 727"/>
                <a:gd name="T59" fmla="*/ 196 h 384"/>
                <a:gd name="T60" fmla="*/ 193 w 727"/>
                <a:gd name="T61" fmla="*/ 191 h 384"/>
                <a:gd name="T62" fmla="*/ 153 w 727"/>
                <a:gd name="T63" fmla="*/ 177 h 384"/>
                <a:gd name="T64" fmla="*/ 163 w 727"/>
                <a:gd name="T65" fmla="*/ 151 h 384"/>
                <a:gd name="T66" fmla="*/ 143 w 727"/>
                <a:gd name="T67" fmla="*/ 117 h 384"/>
                <a:gd name="T68" fmla="*/ 96 w 727"/>
                <a:gd name="T69" fmla="*/ 101 h 384"/>
                <a:gd name="T70" fmla="*/ 23 w 727"/>
                <a:gd name="T71" fmla="*/ 98 h 384"/>
                <a:gd name="T72" fmla="*/ 69 w 727"/>
                <a:gd name="T73" fmla="*/ 83 h 384"/>
                <a:gd name="T74" fmla="*/ 7 w 727"/>
                <a:gd name="T75" fmla="*/ 67 h 384"/>
                <a:gd name="T76" fmla="*/ 114 w 727"/>
                <a:gd name="T77" fmla="*/ 49 h 384"/>
                <a:gd name="T78" fmla="*/ 148 w 727"/>
                <a:gd name="T79" fmla="*/ 29 h 384"/>
                <a:gd name="T80" fmla="*/ 195 w 727"/>
                <a:gd name="T81" fmla="*/ 19 h 384"/>
                <a:gd name="T82" fmla="*/ 274 w 727"/>
                <a:gd name="T83" fmla="*/ 21 h 384"/>
                <a:gd name="T84" fmla="*/ 347 w 727"/>
                <a:gd name="T85" fmla="*/ 20 h 384"/>
                <a:gd name="T86" fmla="*/ 350 w 727"/>
                <a:gd name="T87" fmla="*/ 12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727" h="384">
                  <a:moveTo>
                    <a:pt x="350" y="12"/>
                  </a:moveTo>
                  <a:lnTo>
                    <a:pt x="392" y="5"/>
                  </a:lnTo>
                  <a:lnTo>
                    <a:pt x="429" y="5"/>
                  </a:lnTo>
                  <a:lnTo>
                    <a:pt x="446" y="1"/>
                  </a:lnTo>
                  <a:lnTo>
                    <a:pt x="485" y="0"/>
                  </a:lnTo>
                  <a:lnTo>
                    <a:pt x="571" y="1"/>
                  </a:lnTo>
                  <a:lnTo>
                    <a:pt x="636" y="10"/>
                  </a:lnTo>
                  <a:lnTo>
                    <a:pt x="614" y="15"/>
                  </a:lnTo>
                  <a:lnTo>
                    <a:pt x="571" y="16"/>
                  </a:lnTo>
                  <a:lnTo>
                    <a:pt x="511" y="17"/>
                  </a:lnTo>
                  <a:lnTo>
                    <a:pt x="516" y="19"/>
                  </a:lnTo>
                  <a:lnTo>
                    <a:pt x="556" y="18"/>
                  </a:lnTo>
                  <a:lnTo>
                    <a:pt x="588" y="22"/>
                  </a:lnTo>
                  <a:lnTo>
                    <a:pt x="610" y="18"/>
                  </a:lnTo>
                  <a:lnTo>
                    <a:pt x="618" y="23"/>
                  </a:lnTo>
                  <a:lnTo>
                    <a:pt x="604" y="30"/>
                  </a:lnTo>
                  <a:lnTo>
                    <a:pt x="634" y="26"/>
                  </a:lnTo>
                  <a:lnTo>
                    <a:pt x="689" y="20"/>
                  </a:lnTo>
                  <a:lnTo>
                    <a:pt x="722" y="23"/>
                  </a:lnTo>
                  <a:lnTo>
                    <a:pt x="727" y="28"/>
                  </a:lnTo>
                  <a:lnTo>
                    <a:pt x="679" y="38"/>
                  </a:lnTo>
                  <a:lnTo>
                    <a:pt x="672" y="41"/>
                  </a:lnTo>
                  <a:lnTo>
                    <a:pt x="636" y="43"/>
                  </a:lnTo>
                  <a:lnTo>
                    <a:pt x="662" y="44"/>
                  </a:lnTo>
                  <a:lnTo>
                    <a:pt x="646" y="54"/>
                  </a:lnTo>
                  <a:lnTo>
                    <a:pt x="634" y="63"/>
                  </a:lnTo>
                  <a:lnTo>
                    <a:pt x="631" y="79"/>
                  </a:lnTo>
                  <a:lnTo>
                    <a:pt x="643" y="88"/>
                  </a:lnTo>
                  <a:lnTo>
                    <a:pt x="624" y="89"/>
                  </a:lnTo>
                  <a:lnTo>
                    <a:pt x="603" y="94"/>
                  </a:lnTo>
                  <a:lnTo>
                    <a:pt x="624" y="102"/>
                  </a:lnTo>
                  <a:lnTo>
                    <a:pt x="624" y="115"/>
                  </a:lnTo>
                  <a:lnTo>
                    <a:pt x="610" y="116"/>
                  </a:lnTo>
                  <a:lnTo>
                    <a:pt x="623" y="130"/>
                  </a:lnTo>
                  <a:lnTo>
                    <a:pt x="595" y="131"/>
                  </a:lnTo>
                  <a:lnTo>
                    <a:pt x="608" y="138"/>
                  </a:lnTo>
                  <a:lnTo>
                    <a:pt x="603" y="143"/>
                  </a:lnTo>
                  <a:lnTo>
                    <a:pt x="585" y="146"/>
                  </a:lnTo>
                  <a:lnTo>
                    <a:pt x="567" y="146"/>
                  </a:lnTo>
                  <a:lnTo>
                    <a:pt x="580" y="157"/>
                  </a:lnTo>
                  <a:lnTo>
                    <a:pt x="579" y="164"/>
                  </a:lnTo>
                  <a:lnTo>
                    <a:pt x="555" y="158"/>
                  </a:lnTo>
                  <a:lnTo>
                    <a:pt x="548" y="162"/>
                  </a:lnTo>
                  <a:lnTo>
                    <a:pt x="564" y="166"/>
                  </a:lnTo>
                  <a:lnTo>
                    <a:pt x="578" y="176"/>
                  </a:lnTo>
                  <a:lnTo>
                    <a:pt x="580" y="190"/>
                  </a:lnTo>
                  <a:lnTo>
                    <a:pt x="556" y="193"/>
                  </a:lnTo>
                  <a:lnTo>
                    <a:pt x="548" y="187"/>
                  </a:lnTo>
                  <a:lnTo>
                    <a:pt x="534" y="177"/>
                  </a:lnTo>
                  <a:lnTo>
                    <a:pt x="536" y="189"/>
                  </a:lnTo>
                  <a:lnTo>
                    <a:pt x="518" y="198"/>
                  </a:lnTo>
                  <a:lnTo>
                    <a:pt x="553" y="198"/>
                  </a:lnTo>
                  <a:lnTo>
                    <a:pt x="571" y="199"/>
                  </a:lnTo>
                  <a:lnTo>
                    <a:pt x="532" y="214"/>
                  </a:lnTo>
                  <a:lnTo>
                    <a:pt x="492" y="228"/>
                  </a:lnTo>
                  <a:lnTo>
                    <a:pt x="451" y="234"/>
                  </a:lnTo>
                  <a:lnTo>
                    <a:pt x="436" y="234"/>
                  </a:lnTo>
                  <a:lnTo>
                    <a:pt x="420" y="241"/>
                  </a:lnTo>
                  <a:lnTo>
                    <a:pt x="396" y="260"/>
                  </a:lnTo>
                  <a:lnTo>
                    <a:pt x="362" y="273"/>
                  </a:lnTo>
                  <a:lnTo>
                    <a:pt x="353" y="274"/>
                  </a:lnTo>
                  <a:lnTo>
                    <a:pt x="333" y="278"/>
                  </a:lnTo>
                  <a:lnTo>
                    <a:pt x="311" y="282"/>
                  </a:lnTo>
                  <a:lnTo>
                    <a:pt x="295" y="294"/>
                  </a:lnTo>
                  <a:lnTo>
                    <a:pt x="291" y="307"/>
                  </a:lnTo>
                  <a:lnTo>
                    <a:pt x="280" y="319"/>
                  </a:lnTo>
                  <a:lnTo>
                    <a:pt x="251" y="334"/>
                  </a:lnTo>
                  <a:lnTo>
                    <a:pt x="252" y="349"/>
                  </a:lnTo>
                  <a:lnTo>
                    <a:pt x="241" y="364"/>
                  </a:lnTo>
                  <a:lnTo>
                    <a:pt x="227" y="383"/>
                  </a:lnTo>
                  <a:lnTo>
                    <a:pt x="206" y="384"/>
                  </a:lnTo>
                  <a:lnTo>
                    <a:pt x="190" y="369"/>
                  </a:lnTo>
                  <a:lnTo>
                    <a:pt x="161" y="369"/>
                  </a:lnTo>
                  <a:lnTo>
                    <a:pt x="150" y="358"/>
                  </a:lnTo>
                  <a:lnTo>
                    <a:pt x="148" y="340"/>
                  </a:lnTo>
                  <a:lnTo>
                    <a:pt x="133" y="316"/>
                  </a:lnTo>
                  <a:lnTo>
                    <a:pt x="130" y="304"/>
                  </a:lnTo>
                  <a:lnTo>
                    <a:pt x="136" y="288"/>
                  </a:lnTo>
                  <a:lnTo>
                    <a:pt x="124" y="271"/>
                  </a:lnTo>
                  <a:lnTo>
                    <a:pt x="135" y="257"/>
                  </a:lnTo>
                  <a:lnTo>
                    <a:pt x="129" y="251"/>
                  </a:lnTo>
                  <a:lnTo>
                    <a:pt x="153" y="230"/>
                  </a:lnTo>
                  <a:lnTo>
                    <a:pt x="176" y="223"/>
                  </a:lnTo>
                  <a:lnTo>
                    <a:pt x="185" y="216"/>
                  </a:lnTo>
                  <a:lnTo>
                    <a:pt x="194" y="203"/>
                  </a:lnTo>
                  <a:lnTo>
                    <a:pt x="176" y="209"/>
                  </a:lnTo>
                  <a:lnTo>
                    <a:pt x="167" y="211"/>
                  </a:lnTo>
                  <a:lnTo>
                    <a:pt x="154" y="214"/>
                  </a:lnTo>
                  <a:lnTo>
                    <a:pt x="141" y="208"/>
                  </a:lnTo>
                  <a:lnTo>
                    <a:pt x="146" y="196"/>
                  </a:lnTo>
                  <a:lnTo>
                    <a:pt x="156" y="187"/>
                  </a:lnTo>
                  <a:lnTo>
                    <a:pt x="168" y="187"/>
                  </a:lnTo>
                  <a:lnTo>
                    <a:pt x="193" y="191"/>
                  </a:lnTo>
                  <a:lnTo>
                    <a:pt x="176" y="181"/>
                  </a:lnTo>
                  <a:lnTo>
                    <a:pt x="167" y="175"/>
                  </a:lnTo>
                  <a:lnTo>
                    <a:pt x="153" y="177"/>
                  </a:lnTo>
                  <a:lnTo>
                    <a:pt x="145" y="173"/>
                  </a:lnTo>
                  <a:lnTo>
                    <a:pt x="168" y="158"/>
                  </a:lnTo>
                  <a:lnTo>
                    <a:pt x="163" y="151"/>
                  </a:lnTo>
                  <a:lnTo>
                    <a:pt x="160" y="140"/>
                  </a:lnTo>
                  <a:lnTo>
                    <a:pt x="155" y="123"/>
                  </a:lnTo>
                  <a:lnTo>
                    <a:pt x="143" y="117"/>
                  </a:lnTo>
                  <a:lnTo>
                    <a:pt x="148" y="111"/>
                  </a:lnTo>
                  <a:lnTo>
                    <a:pt x="121" y="102"/>
                  </a:lnTo>
                  <a:lnTo>
                    <a:pt x="96" y="101"/>
                  </a:lnTo>
                  <a:lnTo>
                    <a:pt x="63" y="101"/>
                  </a:lnTo>
                  <a:lnTo>
                    <a:pt x="33" y="102"/>
                  </a:lnTo>
                  <a:lnTo>
                    <a:pt x="23" y="98"/>
                  </a:lnTo>
                  <a:lnTo>
                    <a:pt x="10" y="88"/>
                  </a:lnTo>
                  <a:lnTo>
                    <a:pt x="45" y="83"/>
                  </a:lnTo>
                  <a:lnTo>
                    <a:pt x="69" y="83"/>
                  </a:lnTo>
                  <a:lnTo>
                    <a:pt x="21" y="79"/>
                  </a:lnTo>
                  <a:lnTo>
                    <a:pt x="0" y="73"/>
                  </a:lnTo>
                  <a:lnTo>
                    <a:pt x="7" y="67"/>
                  </a:lnTo>
                  <a:lnTo>
                    <a:pt x="57" y="60"/>
                  </a:lnTo>
                  <a:lnTo>
                    <a:pt x="105" y="54"/>
                  </a:lnTo>
                  <a:lnTo>
                    <a:pt x="114" y="49"/>
                  </a:lnTo>
                  <a:lnTo>
                    <a:pt x="87" y="44"/>
                  </a:lnTo>
                  <a:lnTo>
                    <a:pt x="101" y="38"/>
                  </a:lnTo>
                  <a:lnTo>
                    <a:pt x="148" y="29"/>
                  </a:lnTo>
                  <a:lnTo>
                    <a:pt x="166" y="28"/>
                  </a:lnTo>
                  <a:lnTo>
                    <a:pt x="166" y="22"/>
                  </a:lnTo>
                  <a:lnTo>
                    <a:pt x="195" y="19"/>
                  </a:lnTo>
                  <a:lnTo>
                    <a:pt x="231" y="17"/>
                  </a:lnTo>
                  <a:lnTo>
                    <a:pt x="265" y="17"/>
                  </a:lnTo>
                  <a:lnTo>
                    <a:pt x="274" y="21"/>
                  </a:lnTo>
                  <a:lnTo>
                    <a:pt x="309" y="14"/>
                  </a:lnTo>
                  <a:lnTo>
                    <a:pt x="332" y="19"/>
                  </a:lnTo>
                  <a:lnTo>
                    <a:pt x="347" y="20"/>
                  </a:lnTo>
                  <a:lnTo>
                    <a:pt x="367" y="24"/>
                  </a:lnTo>
                  <a:lnTo>
                    <a:pt x="345" y="17"/>
                  </a:lnTo>
                  <a:lnTo>
                    <a:pt x="350" y="12"/>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81" name="Freeform 80"/>
            <p:cNvSpPr>
              <a:spLocks/>
            </p:cNvSpPr>
            <p:nvPr/>
          </p:nvSpPr>
          <p:spPr bwMode="auto">
            <a:xfrm>
              <a:off x="2151622" y="3672642"/>
              <a:ext cx="123987" cy="132027"/>
            </a:xfrm>
            <a:custGeom>
              <a:avLst/>
              <a:gdLst>
                <a:gd name="T0" fmla="*/ 37 w 75"/>
                <a:gd name="T1" fmla="*/ 85 h 85"/>
                <a:gd name="T2" fmla="*/ 28 w 75"/>
                <a:gd name="T3" fmla="*/ 81 h 85"/>
                <a:gd name="T4" fmla="*/ 17 w 75"/>
                <a:gd name="T5" fmla="*/ 81 h 85"/>
                <a:gd name="T6" fmla="*/ 9 w 75"/>
                <a:gd name="T7" fmla="*/ 77 h 85"/>
                <a:gd name="T8" fmla="*/ 0 w 75"/>
                <a:gd name="T9" fmla="*/ 68 h 85"/>
                <a:gd name="T10" fmla="*/ 1 w 75"/>
                <a:gd name="T11" fmla="*/ 62 h 85"/>
                <a:gd name="T12" fmla="*/ 4 w 75"/>
                <a:gd name="T13" fmla="*/ 58 h 85"/>
                <a:gd name="T14" fmla="*/ 2 w 75"/>
                <a:gd name="T15" fmla="*/ 54 h 85"/>
                <a:gd name="T16" fmla="*/ 12 w 75"/>
                <a:gd name="T17" fmla="*/ 37 h 85"/>
                <a:gd name="T18" fmla="*/ 36 w 75"/>
                <a:gd name="T19" fmla="*/ 37 h 85"/>
                <a:gd name="T20" fmla="*/ 37 w 75"/>
                <a:gd name="T21" fmla="*/ 29 h 85"/>
                <a:gd name="T22" fmla="*/ 34 w 75"/>
                <a:gd name="T23" fmla="*/ 28 h 85"/>
                <a:gd name="T24" fmla="*/ 33 w 75"/>
                <a:gd name="T25" fmla="*/ 24 h 85"/>
                <a:gd name="T26" fmla="*/ 27 w 75"/>
                <a:gd name="T27" fmla="*/ 19 h 85"/>
                <a:gd name="T28" fmla="*/ 21 w 75"/>
                <a:gd name="T29" fmla="*/ 12 h 85"/>
                <a:gd name="T30" fmla="*/ 29 w 75"/>
                <a:gd name="T31" fmla="*/ 12 h 85"/>
                <a:gd name="T32" fmla="*/ 30 w 75"/>
                <a:gd name="T33" fmla="*/ 0 h 85"/>
                <a:gd name="T34" fmla="*/ 47 w 75"/>
                <a:gd name="T35" fmla="*/ 0 h 85"/>
                <a:gd name="T36" fmla="*/ 64 w 75"/>
                <a:gd name="T37" fmla="*/ 0 h 85"/>
                <a:gd name="T38" fmla="*/ 62 w 75"/>
                <a:gd name="T39" fmla="*/ 17 h 85"/>
                <a:gd name="T40" fmla="*/ 58 w 75"/>
                <a:gd name="T41" fmla="*/ 40 h 85"/>
                <a:gd name="T42" fmla="*/ 63 w 75"/>
                <a:gd name="T43" fmla="*/ 40 h 85"/>
                <a:gd name="T44" fmla="*/ 69 w 75"/>
                <a:gd name="T45" fmla="*/ 44 h 85"/>
                <a:gd name="T46" fmla="*/ 71 w 75"/>
                <a:gd name="T47" fmla="*/ 41 h 85"/>
                <a:gd name="T48" fmla="*/ 75 w 75"/>
                <a:gd name="T49" fmla="*/ 44 h 85"/>
                <a:gd name="T50" fmla="*/ 66 w 75"/>
                <a:gd name="T51" fmla="*/ 52 h 85"/>
                <a:gd name="T52" fmla="*/ 57 w 75"/>
                <a:gd name="T53" fmla="*/ 58 h 85"/>
                <a:gd name="T54" fmla="*/ 55 w 75"/>
                <a:gd name="T55" fmla="*/ 61 h 85"/>
                <a:gd name="T56" fmla="*/ 56 w 75"/>
                <a:gd name="T57" fmla="*/ 66 h 85"/>
                <a:gd name="T58" fmla="*/ 52 w 75"/>
                <a:gd name="T59" fmla="*/ 71 h 85"/>
                <a:gd name="T60" fmla="*/ 48 w 75"/>
                <a:gd name="T61" fmla="*/ 72 h 85"/>
                <a:gd name="T62" fmla="*/ 49 w 75"/>
                <a:gd name="T63" fmla="*/ 74 h 85"/>
                <a:gd name="T64" fmla="*/ 45 w 75"/>
                <a:gd name="T65" fmla="*/ 77 h 85"/>
                <a:gd name="T66" fmla="*/ 38 w 75"/>
                <a:gd name="T67" fmla="*/ 82 h 85"/>
                <a:gd name="T68" fmla="*/ 37 w 75"/>
                <a:gd name="T69" fmla="*/ 85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75" h="85">
                  <a:moveTo>
                    <a:pt x="37" y="85"/>
                  </a:moveTo>
                  <a:lnTo>
                    <a:pt x="28" y="81"/>
                  </a:lnTo>
                  <a:lnTo>
                    <a:pt x="17" y="81"/>
                  </a:lnTo>
                  <a:lnTo>
                    <a:pt x="9" y="77"/>
                  </a:lnTo>
                  <a:lnTo>
                    <a:pt x="0" y="68"/>
                  </a:lnTo>
                  <a:lnTo>
                    <a:pt x="1" y="62"/>
                  </a:lnTo>
                  <a:lnTo>
                    <a:pt x="4" y="58"/>
                  </a:lnTo>
                  <a:lnTo>
                    <a:pt x="2" y="54"/>
                  </a:lnTo>
                  <a:lnTo>
                    <a:pt x="12" y="37"/>
                  </a:lnTo>
                  <a:lnTo>
                    <a:pt x="36" y="37"/>
                  </a:lnTo>
                  <a:lnTo>
                    <a:pt x="37" y="29"/>
                  </a:lnTo>
                  <a:lnTo>
                    <a:pt x="34" y="28"/>
                  </a:lnTo>
                  <a:lnTo>
                    <a:pt x="33" y="24"/>
                  </a:lnTo>
                  <a:lnTo>
                    <a:pt x="27" y="19"/>
                  </a:lnTo>
                  <a:lnTo>
                    <a:pt x="21" y="12"/>
                  </a:lnTo>
                  <a:lnTo>
                    <a:pt x="29" y="12"/>
                  </a:lnTo>
                  <a:lnTo>
                    <a:pt x="30" y="0"/>
                  </a:lnTo>
                  <a:lnTo>
                    <a:pt x="47" y="0"/>
                  </a:lnTo>
                  <a:lnTo>
                    <a:pt x="64" y="0"/>
                  </a:lnTo>
                  <a:lnTo>
                    <a:pt x="62" y="17"/>
                  </a:lnTo>
                  <a:lnTo>
                    <a:pt x="58" y="40"/>
                  </a:lnTo>
                  <a:lnTo>
                    <a:pt x="63" y="40"/>
                  </a:lnTo>
                  <a:lnTo>
                    <a:pt x="69" y="44"/>
                  </a:lnTo>
                  <a:lnTo>
                    <a:pt x="71" y="41"/>
                  </a:lnTo>
                  <a:lnTo>
                    <a:pt x="75" y="44"/>
                  </a:lnTo>
                  <a:lnTo>
                    <a:pt x="66" y="52"/>
                  </a:lnTo>
                  <a:lnTo>
                    <a:pt x="57" y="58"/>
                  </a:lnTo>
                  <a:lnTo>
                    <a:pt x="55" y="61"/>
                  </a:lnTo>
                  <a:lnTo>
                    <a:pt x="56" y="66"/>
                  </a:lnTo>
                  <a:lnTo>
                    <a:pt x="52" y="71"/>
                  </a:lnTo>
                  <a:lnTo>
                    <a:pt x="48" y="72"/>
                  </a:lnTo>
                  <a:lnTo>
                    <a:pt x="49" y="74"/>
                  </a:lnTo>
                  <a:lnTo>
                    <a:pt x="45" y="77"/>
                  </a:lnTo>
                  <a:lnTo>
                    <a:pt x="38" y="82"/>
                  </a:lnTo>
                  <a:lnTo>
                    <a:pt x="37" y="8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82" name="Freeform 81"/>
            <p:cNvSpPr>
              <a:spLocks/>
            </p:cNvSpPr>
            <p:nvPr/>
          </p:nvSpPr>
          <p:spPr bwMode="auto">
            <a:xfrm>
              <a:off x="3065811" y="3978636"/>
              <a:ext cx="145477" cy="228329"/>
            </a:xfrm>
            <a:custGeom>
              <a:avLst/>
              <a:gdLst>
                <a:gd name="T0" fmla="*/ 32 w 88"/>
                <a:gd name="T1" fmla="*/ 0 h 147"/>
                <a:gd name="T2" fmla="*/ 43 w 88"/>
                <a:gd name="T3" fmla="*/ 7 h 147"/>
                <a:gd name="T4" fmla="*/ 54 w 88"/>
                <a:gd name="T5" fmla="*/ 21 h 147"/>
                <a:gd name="T6" fmla="*/ 54 w 88"/>
                <a:gd name="T7" fmla="*/ 32 h 147"/>
                <a:gd name="T8" fmla="*/ 61 w 88"/>
                <a:gd name="T9" fmla="*/ 32 h 147"/>
                <a:gd name="T10" fmla="*/ 71 w 88"/>
                <a:gd name="T11" fmla="*/ 42 h 147"/>
                <a:gd name="T12" fmla="*/ 78 w 88"/>
                <a:gd name="T13" fmla="*/ 49 h 147"/>
                <a:gd name="T14" fmla="*/ 74 w 88"/>
                <a:gd name="T15" fmla="*/ 68 h 147"/>
                <a:gd name="T16" fmla="*/ 63 w 88"/>
                <a:gd name="T17" fmla="*/ 73 h 147"/>
                <a:gd name="T18" fmla="*/ 64 w 88"/>
                <a:gd name="T19" fmla="*/ 78 h 147"/>
                <a:gd name="T20" fmla="*/ 61 w 88"/>
                <a:gd name="T21" fmla="*/ 89 h 147"/>
                <a:gd name="T22" fmla="*/ 68 w 88"/>
                <a:gd name="T23" fmla="*/ 104 h 147"/>
                <a:gd name="T24" fmla="*/ 74 w 88"/>
                <a:gd name="T25" fmla="*/ 104 h 147"/>
                <a:gd name="T26" fmla="*/ 77 w 88"/>
                <a:gd name="T27" fmla="*/ 116 h 147"/>
                <a:gd name="T28" fmla="*/ 88 w 88"/>
                <a:gd name="T29" fmla="*/ 134 h 147"/>
                <a:gd name="T30" fmla="*/ 83 w 88"/>
                <a:gd name="T31" fmla="*/ 135 h 147"/>
                <a:gd name="T32" fmla="*/ 73 w 88"/>
                <a:gd name="T33" fmla="*/ 133 h 147"/>
                <a:gd name="T34" fmla="*/ 67 w 88"/>
                <a:gd name="T35" fmla="*/ 138 h 147"/>
                <a:gd name="T36" fmla="*/ 59 w 88"/>
                <a:gd name="T37" fmla="*/ 142 h 147"/>
                <a:gd name="T38" fmla="*/ 53 w 88"/>
                <a:gd name="T39" fmla="*/ 143 h 147"/>
                <a:gd name="T40" fmla="*/ 51 w 88"/>
                <a:gd name="T41" fmla="*/ 147 h 147"/>
                <a:gd name="T42" fmla="*/ 42 w 88"/>
                <a:gd name="T43" fmla="*/ 146 h 147"/>
                <a:gd name="T44" fmla="*/ 31 w 88"/>
                <a:gd name="T45" fmla="*/ 136 h 147"/>
                <a:gd name="T46" fmla="*/ 29 w 88"/>
                <a:gd name="T47" fmla="*/ 127 h 147"/>
                <a:gd name="T48" fmla="*/ 25 w 88"/>
                <a:gd name="T49" fmla="*/ 116 h 147"/>
                <a:gd name="T50" fmla="*/ 28 w 88"/>
                <a:gd name="T51" fmla="*/ 98 h 147"/>
                <a:gd name="T52" fmla="*/ 33 w 88"/>
                <a:gd name="T53" fmla="*/ 91 h 147"/>
                <a:gd name="T54" fmla="*/ 29 w 88"/>
                <a:gd name="T55" fmla="*/ 82 h 147"/>
                <a:gd name="T56" fmla="*/ 23 w 88"/>
                <a:gd name="T57" fmla="*/ 78 h 147"/>
                <a:gd name="T58" fmla="*/ 25 w 88"/>
                <a:gd name="T59" fmla="*/ 69 h 147"/>
                <a:gd name="T60" fmla="*/ 21 w 88"/>
                <a:gd name="T61" fmla="*/ 64 h 147"/>
                <a:gd name="T62" fmla="*/ 12 w 88"/>
                <a:gd name="T63" fmla="*/ 65 h 147"/>
                <a:gd name="T64" fmla="*/ 0 w 88"/>
                <a:gd name="T65" fmla="*/ 50 h 147"/>
                <a:gd name="T66" fmla="*/ 5 w 88"/>
                <a:gd name="T67" fmla="*/ 44 h 147"/>
                <a:gd name="T68" fmla="*/ 5 w 88"/>
                <a:gd name="T69" fmla="*/ 34 h 147"/>
                <a:gd name="T70" fmla="*/ 16 w 88"/>
                <a:gd name="T71" fmla="*/ 31 h 147"/>
                <a:gd name="T72" fmla="*/ 21 w 88"/>
                <a:gd name="T73" fmla="*/ 27 h 147"/>
                <a:gd name="T74" fmla="*/ 15 w 88"/>
                <a:gd name="T75" fmla="*/ 19 h 147"/>
                <a:gd name="T76" fmla="*/ 17 w 88"/>
                <a:gd name="T77" fmla="*/ 12 h 147"/>
                <a:gd name="T78" fmla="*/ 32 w 88"/>
                <a:gd name="T79" fmla="*/ 0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88" h="147">
                  <a:moveTo>
                    <a:pt x="32" y="0"/>
                  </a:moveTo>
                  <a:lnTo>
                    <a:pt x="43" y="7"/>
                  </a:lnTo>
                  <a:lnTo>
                    <a:pt x="54" y="21"/>
                  </a:lnTo>
                  <a:lnTo>
                    <a:pt x="54" y="32"/>
                  </a:lnTo>
                  <a:lnTo>
                    <a:pt x="61" y="32"/>
                  </a:lnTo>
                  <a:lnTo>
                    <a:pt x="71" y="42"/>
                  </a:lnTo>
                  <a:lnTo>
                    <a:pt x="78" y="49"/>
                  </a:lnTo>
                  <a:lnTo>
                    <a:pt x="74" y="68"/>
                  </a:lnTo>
                  <a:lnTo>
                    <a:pt x="63" y="73"/>
                  </a:lnTo>
                  <a:lnTo>
                    <a:pt x="64" y="78"/>
                  </a:lnTo>
                  <a:lnTo>
                    <a:pt x="61" y="89"/>
                  </a:lnTo>
                  <a:lnTo>
                    <a:pt x="68" y="104"/>
                  </a:lnTo>
                  <a:lnTo>
                    <a:pt x="74" y="104"/>
                  </a:lnTo>
                  <a:lnTo>
                    <a:pt x="77" y="116"/>
                  </a:lnTo>
                  <a:lnTo>
                    <a:pt x="88" y="134"/>
                  </a:lnTo>
                  <a:lnTo>
                    <a:pt x="83" y="135"/>
                  </a:lnTo>
                  <a:lnTo>
                    <a:pt x="73" y="133"/>
                  </a:lnTo>
                  <a:lnTo>
                    <a:pt x="67" y="138"/>
                  </a:lnTo>
                  <a:lnTo>
                    <a:pt x="59" y="142"/>
                  </a:lnTo>
                  <a:lnTo>
                    <a:pt x="53" y="143"/>
                  </a:lnTo>
                  <a:lnTo>
                    <a:pt x="51" y="147"/>
                  </a:lnTo>
                  <a:lnTo>
                    <a:pt x="42" y="146"/>
                  </a:lnTo>
                  <a:lnTo>
                    <a:pt x="31" y="136"/>
                  </a:lnTo>
                  <a:lnTo>
                    <a:pt x="29" y="127"/>
                  </a:lnTo>
                  <a:lnTo>
                    <a:pt x="25" y="116"/>
                  </a:lnTo>
                  <a:lnTo>
                    <a:pt x="28" y="98"/>
                  </a:lnTo>
                  <a:lnTo>
                    <a:pt x="33" y="91"/>
                  </a:lnTo>
                  <a:lnTo>
                    <a:pt x="29" y="82"/>
                  </a:lnTo>
                  <a:lnTo>
                    <a:pt x="23" y="78"/>
                  </a:lnTo>
                  <a:lnTo>
                    <a:pt x="25" y="69"/>
                  </a:lnTo>
                  <a:lnTo>
                    <a:pt x="21" y="64"/>
                  </a:lnTo>
                  <a:lnTo>
                    <a:pt x="12" y="65"/>
                  </a:lnTo>
                  <a:lnTo>
                    <a:pt x="0" y="50"/>
                  </a:lnTo>
                  <a:lnTo>
                    <a:pt x="5" y="44"/>
                  </a:lnTo>
                  <a:lnTo>
                    <a:pt x="5" y="34"/>
                  </a:lnTo>
                  <a:lnTo>
                    <a:pt x="16" y="31"/>
                  </a:lnTo>
                  <a:lnTo>
                    <a:pt x="21" y="27"/>
                  </a:lnTo>
                  <a:lnTo>
                    <a:pt x="15" y="19"/>
                  </a:lnTo>
                  <a:lnTo>
                    <a:pt x="17" y="12"/>
                  </a:lnTo>
                  <a:lnTo>
                    <a:pt x="32"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83" name="Freeform 82"/>
            <p:cNvSpPr>
              <a:spLocks/>
            </p:cNvSpPr>
            <p:nvPr/>
          </p:nvSpPr>
          <p:spPr bwMode="auto">
            <a:xfrm>
              <a:off x="2237586" y="3731666"/>
              <a:ext cx="188458" cy="97856"/>
            </a:xfrm>
            <a:custGeom>
              <a:avLst/>
              <a:gdLst>
                <a:gd name="T0" fmla="*/ 34 w 114"/>
                <a:gd name="T1" fmla="*/ 63 h 63"/>
                <a:gd name="T2" fmla="*/ 32 w 114"/>
                <a:gd name="T3" fmla="*/ 56 h 63"/>
                <a:gd name="T4" fmla="*/ 27 w 114"/>
                <a:gd name="T5" fmla="*/ 54 h 63"/>
                <a:gd name="T6" fmla="*/ 29 w 114"/>
                <a:gd name="T7" fmla="*/ 46 h 63"/>
                <a:gd name="T8" fmla="*/ 26 w 114"/>
                <a:gd name="T9" fmla="*/ 44 h 63"/>
                <a:gd name="T10" fmla="*/ 23 w 114"/>
                <a:gd name="T11" fmla="*/ 42 h 63"/>
                <a:gd name="T12" fmla="*/ 14 w 114"/>
                <a:gd name="T13" fmla="*/ 45 h 63"/>
                <a:gd name="T14" fmla="*/ 14 w 114"/>
                <a:gd name="T15" fmla="*/ 42 h 63"/>
                <a:gd name="T16" fmla="*/ 9 w 114"/>
                <a:gd name="T17" fmla="*/ 39 h 63"/>
                <a:gd name="T18" fmla="*/ 5 w 114"/>
                <a:gd name="T19" fmla="*/ 34 h 63"/>
                <a:gd name="T20" fmla="*/ 0 w 114"/>
                <a:gd name="T21" fmla="*/ 33 h 63"/>
                <a:gd name="T22" fmla="*/ 4 w 114"/>
                <a:gd name="T23" fmla="*/ 28 h 63"/>
                <a:gd name="T24" fmla="*/ 3 w 114"/>
                <a:gd name="T25" fmla="*/ 23 h 63"/>
                <a:gd name="T26" fmla="*/ 5 w 114"/>
                <a:gd name="T27" fmla="*/ 19 h 63"/>
                <a:gd name="T28" fmla="*/ 14 w 114"/>
                <a:gd name="T29" fmla="*/ 14 h 63"/>
                <a:gd name="T30" fmla="*/ 23 w 114"/>
                <a:gd name="T31" fmla="*/ 6 h 63"/>
                <a:gd name="T32" fmla="*/ 25 w 114"/>
                <a:gd name="T33" fmla="*/ 7 h 63"/>
                <a:gd name="T34" fmla="*/ 30 w 114"/>
                <a:gd name="T35" fmla="*/ 3 h 63"/>
                <a:gd name="T36" fmla="*/ 35 w 114"/>
                <a:gd name="T37" fmla="*/ 2 h 63"/>
                <a:gd name="T38" fmla="*/ 36 w 114"/>
                <a:gd name="T39" fmla="*/ 4 h 63"/>
                <a:gd name="T40" fmla="*/ 39 w 114"/>
                <a:gd name="T41" fmla="*/ 3 h 63"/>
                <a:gd name="T42" fmla="*/ 48 w 114"/>
                <a:gd name="T43" fmla="*/ 5 h 63"/>
                <a:gd name="T44" fmla="*/ 56 w 114"/>
                <a:gd name="T45" fmla="*/ 4 h 63"/>
                <a:gd name="T46" fmla="*/ 62 w 114"/>
                <a:gd name="T47" fmla="*/ 2 h 63"/>
                <a:gd name="T48" fmla="*/ 65 w 114"/>
                <a:gd name="T49" fmla="*/ 0 h 63"/>
                <a:gd name="T50" fmla="*/ 70 w 114"/>
                <a:gd name="T51" fmla="*/ 1 h 63"/>
                <a:gd name="T52" fmla="*/ 74 w 114"/>
                <a:gd name="T53" fmla="*/ 2 h 63"/>
                <a:gd name="T54" fmla="*/ 79 w 114"/>
                <a:gd name="T55" fmla="*/ 2 h 63"/>
                <a:gd name="T56" fmla="*/ 83 w 114"/>
                <a:gd name="T57" fmla="*/ 0 h 63"/>
                <a:gd name="T58" fmla="*/ 91 w 114"/>
                <a:gd name="T59" fmla="*/ 3 h 63"/>
                <a:gd name="T60" fmla="*/ 94 w 114"/>
                <a:gd name="T61" fmla="*/ 3 h 63"/>
                <a:gd name="T62" fmla="*/ 99 w 114"/>
                <a:gd name="T63" fmla="*/ 7 h 63"/>
                <a:gd name="T64" fmla="*/ 104 w 114"/>
                <a:gd name="T65" fmla="*/ 12 h 63"/>
                <a:gd name="T66" fmla="*/ 110 w 114"/>
                <a:gd name="T67" fmla="*/ 15 h 63"/>
                <a:gd name="T68" fmla="*/ 114 w 114"/>
                <a:gd name="T69" fmla="*/ 21 h 63"/>
                <a:gd name="T70" fmla="*/ 108 w 114"/>
                <a:gd name="T71" fmla="*/ 20 h 63"/>
                <a:gd name="T72" fmla="*/ 105 w 114"/>
                <a:gd name="T73" fmla="*/ 23 h 63"/>
                <a:gd name="T74" fmla="*/ 99 w 114"/>
                <a:gd name="T75" fmla="*/ 26 h 63"/>
                <a:gd name="T76" fmla="*/ 94 w 114"/>
                <a:gd name="T77" fmla="*/ 26 h 63"/>
                <a:gd name="T78" fmla="*/ 90 w 114"/>
                <a:gd name="T79" fmla="*/ 29 h 63"/>
                <a:gd name="T80" fmla="*/ 86 w 114"/>
                <a:gd name="T81" fmla="*/ 28 h 63"/>
                <a:gd name="T82" fmla="*/ 84 w 114"/>
                <a:gd name="T83" fmla="*/ 25 h 63"/>
                <a:gd name="T84" fmla="*/ 82 w 114"/>
                <a:gd name="T85" fmla="*/ 25 h 63"/>
                <a:gd name="T86" fmla="*/ 79 w 114"/>
                <a:gd name="T87" fmla="*/ 30 h 63"/>
                <a:gd name="T88" fmla="*/ 77 w 114"/>
                <a:gd name="T89" fmla="*/ 30 h 63"/>
                <a:gd name="T90" fmla="*/ 76 w 114"/>
                <a:gd name="T91" fmla="*/ 34 h 63"/>
                <a:gd name="T92" fmla="*/ 69 w 114"/>
                <a:gd name="T93" fmla="*/ 40 h 63"/>
                <a:gd name="T94" fmla="*/ 66 w 114"/>
                <a:gd name="T95" fmla="*/ 42 h 63"/>
                <a:gd name="T96" fmla="*/ 64 w 114"/>
                <a:gd name="T97" fmla="*/ 45 h 63"/>
                <a:gd name="T98" fmla="*/ 59 w 114"/>
                <a:gd name="T99" fmla="*/ 41 h 63"/>
                <a:gd name="T100" fmla="*/ 54 w 114"/>
                <a:gd name="T101" fmla="*/ 46 h 63"/>
                <a:gd name="T102" fmla="*/ 51 w 114"/>
                <a:gd name="T103" fmla="*/ 46 h 63"/>
                <a:gd name="T104" fmla="*/ 46 w 114"/>
                <a:gd name="T105" fmla="*/ 47 h 63"/>
                <a:gd name="T106" fmla="*/ 46 w 114"/>
                <a:gd name="T107" fmla="*/ 57 h 63"/>
                <a:gd name="T108" fmla="*/ 43 w 114"/>
                <a:gd name="T109" fmla="*/ 57 h 63"/>
                <a:gd name="T110" fmla="*/ 40 w 114"/>
                <a:gd name="T111" fmla="*/ 62 h 63"/>
                <a:gd name="T112" fmla="*/ 34 w 114"/>
                <a:gd name="T113" fmla="*/ 63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14" h="63">
                  <a:moveTo>
                    <a:pt x="34" y="63"/>
                  </a:moveTo>
                  <a:lnTo>
                    <a:pt x="32" y="56"/>
                  </a:lnTo>
                  <a:lnTo>
                    <a:pt x="27" y="54"/>
                  </a:lnTo>
                  <a:lnTo>
                    <a:pt x="29" y="46"/>
                  </a:lnTo>
                  <a:lnTo>
                    <a:pt x="26" y="44"/>
                  </a:lnTo>
                  <a:lnTo>
                    <a:pt x="23" y="42"/>
                  </a:lnTo>
                  <a:lnTo>
                    <a:pt x="14" y="45"/>
                  </a:lnTo>
                  <a:lnTo>
                    <a:pt x="14" y="42"/>
                  </a:lnTo>
                  <a:lnTo>
                    <a:pt x="9" y="39"/>
                  </a:lnTo>
                  <a:lnTo>
                    <a:pt x="5" y="34"/>
                  </a:lnTo>
                  <a:lnTo>
                    <a:pt x="0" y="33"/>
                  </a:lnTo>
                  <a:lnTo>
                    <a:pt x="4" y="28"/>
                  </a:lnTo>
                  <a:lnTo>
                    <a:pt x="3" y="23"/>
                  </a:lnTo>
                  <a:lnTo>
                    <a:pt x="5" y="19"/>
                  </a:lnTo>
                  <a:lnTo>
                    <a:pt x="14" y="14"/>
                  </a:lnTo>
                  <a:lnTo>
                    <a:pt x="23" y="6"/>
                  </a:lnTo>
                  <a:lnTo>
                    <a:pt x="25" y="7"/>
                  </a:lnTo>
                  <a:lnTo>
                    <a:pt x="30" y="3"/>
                  </a:lnTo>
                  <a:lnTo>
                    <a:pt x="35" y="2"/>
                  </a:lnTo>
                  <a:lnTo>
                    <a:pt x="36" y="4"/>
                  </a:lnTo>
                  <a:lnTo>
                    <a:pt x="39" y="3"/>
                  </a:lnTo>
                  <a:lnTo>
                    <a:pt x="48" y="5"/>
                  </a:lnTo>
                  <a:lnTo>
                    <a:pt x="56" y="4"/>
                  </a:lnTo>
                  <a:lnTo>
                    <a:pt x="62" y="2"/>
                  </a:lnTo>
                  <a:lnTo>
                    <a:pt x="65" y="0"/>
                  </a:lnTo>
                  <a:lnTo>
                    <a:pt x="70" y="1"/>
                  </a:lnTo>
                  <a:lnTo>
                    <a:pt x="74" y="2"/>
                  </a:lnTo>
                  <a:lnTo>
                    <a:pt x="79" y="2"/>
                  </a:lnTo>
                  <a:lnTo>
                    <a:pt x="83" y="0"/>
                  </a:lnTo>
                  <a:lnTo>
                    <a:pt x="91" y="3"/>
                  </a:lnTo>
                  <a:lnTo>
                    <a:pt x="94" y="3"/>
                  </a:lnTo>
                  <a:lnTo>
                    <a:pt x="99" y="7"/>
                  </a:lnTo>
                  <a:lnTo>
                    <a:pt x="104" y="12"/>
                  </a:lnTo>
                  <a:lnTo>
                    <a:pt x="110" y="15"/>
                  </a:lnTo>
                  <a:lnTo>
                    <a:pt x="114" y="21"/>
                  </a:lnTo>
                  <a:lnTo>
                    <a:pt x="108" y="20"/>
                  </a:lnTo>
                  <a:lnTo>
                    <a:pt x="105" y="23"/>
                  </a:lnTo>
                  <a:lnTo>
                    <a:pt x="99" y="26"/>
                  </a:lnTo>
                  <a:lnTo>
                    <a:pt x="94" y="26"/>
                  </a:lnTo>
                  <a:lnTo>
                    <a:pt x="90" y="29"/>
                  </a:lnTo>
                  <a:lnTo>
                    <a:pt x="86" y="28"/>
                  </a:lnTo>
                  <a:lnTo>
                    <a:pt x="84" y="25"/>
                  </a:lnTo>
                  <a:lnTo>
                    <a:pt x="82" y="25"/>
                  </a:lnTo>
                  <a:lnTo>
                    <a:pt x="79" y="30"/>
                  </a:lnTo>
                  <a:lnTo>
                    <a:pt x="77" y="30"/>
                  </a:lnTo>
                  <a:lnTo>
                    <a:pt x="76" y="34"/>
                  </a:lnTo>
                  <a:lnTo>
                    <a:pt x="69" y="40"/>
                  </a:lnTo>
                  <a:lnTo>
                    <a:pt x="66" y="42"/>
                  </a:lnTo>
                  <a:lnTo>
                    <a:pt x="64" y="45"/>
                  </a:lnTo>
                  <a:lnTo>
                    <a:pt x="59" y="41"/>
                  </a:lnTo>
                  <a:lnTo>
                    <a:pt x="54" y="46"/>
                  </a:lnTo>
                  <a:lnTo>
                    <a:pt x="51" y="46"/>
                  </a:lnTo>
                  <a:lnTo>
                    <a:pt x="46" y="47"/>
                  </a:lnTo>
                  <a:lnTo>
                    <a:pt x="46" y="57"/>
                  </a:lnTo>
                  <a:lnTo>
                    <a:pt x="43" y="57"/>
                  </a:lnTo>
                  <a:lnTo>
                    <a:pt x="40" y="62"/>
                  </a:lnTo>
                  <a:lnTo>
                    <a:pt x="34" y="63"/>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85" name="Freeform 84"/>
            <p:cNvSpPr>
              <a:spLocks/>
            </p:cNvSpPr>
            <p:nvPr/>
          </p:nvSpPr>
          <p:spPr bwMode="auto">
            <a:xfrm>
              <a:off x="2698814" y="3605853"/>
              <a:ext cx="89270" cy="60577"/>
            </a:xfrm>
            <a:custGeom>
              <a:avLst/>
              <a:gdLst>
                <a:gd name="T0" fmla="*/ 27 w 54"/>
                <a:gd name="T1" fmla="*/ 0 h 39"/>
                <a:gd name="T2" fmla="*/ 38 w 54"/>
                <a:gd name="T3" fmla="*/ 0 h 39"/>
                <a:gd name="T4" fmla="*/ 53 w 54"/>
                <a:gd name="T5" fmla="*/ 4 h 39"/>
                <a:gd name="T6" fmla="*/ 54 w 54"/>
                <a:gd name="T7" fmla="*/ 15 h 39"/>
                <a:gd name="T8" fmla="*/ 51 w 54"/>
                <a:gd name="T9" fmla="*/ 23 h 39"/>
                <a:gd name="T10" fmla="*/ 46 w 54"/>
                <a:gd name="T11" fmla="*/ 27 h 39"/>
                <a:gd name="T12" fmla="*/ 50 w 54"/>
                <a:gd name="T13" fmla="*/ 33 h 39"/>
                <a:gd name="T14" fmla="*/ 49 w 54"/>
                <a:gd name="T15" fmla="*/ 39 h 39"/>
                <a:gd name="T16" fmla="*/ 38 w 54"/>
                <a:gd name="T17" fmla="*/ 35 h 39"/>
                <a:gd name="T18" fmla="*/ 29 w 54"/>
                <a:gd name="T19" fmla="*/ 36 h 39"/>
                <a:gd name="T20" fmla="*/ 18 w 54"/>
                <a:gd name="T21" fmla="*/ 35 h 39"/>
                <a:gd name="T22" fmla="*/ 9 w 54"/>
                <a:gd name="T23" fmla="*/ 39 h 39"/>
                <a:gd name="T24" fmla="*/ 0 w 54"/>
                <a:gd name="T25" fmla="*/ 32 h 39"/>
                <a:gd name="T26" fmla="*/ 3 w 54"/>
                <a:gd name="T27" fmla="*/ 26 h 39"/>
                <a:gd name="T28" fmla="*/ 19 w 54"/>
                <a:gd name="T29" fmla="*/ 29 h 39"/>
                <a:gd name="T30" fmla="*/ 33 w 54"/>
                <a:gd name="T31" fmla="*/ 30 h 39"/>
                <a:gd name="T32" fmla="*/ 39 w 54"/>
                <a:gd name="T33" fmla="*/ 26 h 39"/>
                <a:gd name="T34" fmla="*/ 32 w 54"/>
                <a:gd name="T35" fmla="*/ 17 h 39"/>
                <a:gd name="T36" fmla="*/ 33 w 54"/>
                <a:gd name="T37" fmla="*/ 9 h 39"/>
                <a:gd name="T38" fmla="*/ 22 w 54"/>
                <a:gd name="T39" fmla="*/ 5 h 39"/>
                <a:gd name="T40" fmla="*/ 27 w 54"/>
                <a:gd name="T41" fmla="*/ 0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4" h="39">
                  <a:moveTo>
                    <a:pt x="27" y="0"/>
                  </a:moveTo>
                  <a:lnTo>
                    <a:pt x="38" y="0"/>
                  </a:lnTo>
                  <a:lnTo>
                    <a:pt x="53" y="4"/>
                  </a:lnTo>
                  <a:lnTo>
                    <a:pt x="54" y="15"/>
                  </a:lnTo>
                  <a:lnTo>
                    <a:pt x="51" y="23"/>
                  </a:lnTo>
                  <a:lnTo>
                    <a:pt x="46" y="27"/>
                  </a:lnTo>
                  <a:lnTo>
                    <a:pt x="50" y="33"/>
                  </a:lnTo>
                  <a:lnTo>
                    <a:pt x="49" y="39"/>
                  </a:lnTo>
                  <a:lnTo>
                    <a:pt x="38" y="35"/>
                  </a:lnTo>
                  <a:lnTo>
                    <a:pt x="29" y="36"/>
                  </a:lnTo>
                  <a:lnTo>
                    <a:pt x="18" y="35"/>
                  </a:lnTo>
                  <a:lnTo>
                    <a:pt x="9" y="39"/>
                  </a:lnTo>
                  <a:lnTo>
                    <a:pt x="0" y="32"/>
                  </a:lnTo>
                  <a:lnTo>
                    <a:pt x="3" y="26"/>
                  </a:lnTo>
                  <a:lnTo>
                    <a:pt x="19" y="29"/>
                  </a:lnTo>
                  <a:lnTo>
                    <a:pt x="33" y="30"/>
                  </a:lnTo>
                  <a:lnTo>
                    <a:pt x="39" y="26"/>
                  </a:lnTo>
                  <a:lnTo>
                    <a:pt x="32" y="17"/>
                  </a:lnTo>
                  <a:lnTo>
                    <a:pt x="33" y="9"/>
                  </a:lnTo>
                  <a:lnTo>
                    <a:pt x="22" y="5"/>
                  </a:lnTo>
                  <a:lnTo>
                    <a:pt x="27"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92" name="Freeform 91"/>
            <p:cNvSpPr>
              <a:spLocks/>
            </p:cNvSpPr>
            <p:nvPr/>
          </p:nvSpPr>
          <p:spPr bwMode="auto">
            <a:xfrm>
              <a:off x="4370141" y="2144236"/>
              <a:ext cx="244664" cy="86983"/>
            </a:xfrm>
            <a:custGeom>
              <a:avLst/>
              <a:gdLst>
                <a:gd name="T0" fmla="*/ 138 w 148"/>
                <a:gd name="T1" fmla="*/ 1 h 56"/>
                <a:gd name="T2" fmla="*/ 133 w 148"/>
                <a:gd name="T3" fmla="*/ 13 h 56"/>
                <a:gd name="T4" fmla="*/ 148 w 148"/>
                <a:gd name="T5" fmla="*/ 25 h 56"/>
                <a:gd name="T6" fmla="*/ 128 w 148"/>
                <a:gd name="T7" fmla="*/ 39 h 56"/>
                <a:gd name="T8" fmla="*/ 85 w 148"/>
                <a:gd name="T9" fmla="*/ 52 h 56"/>
                <a:gd name="T10" fmla="*/ 73 w 148"/>
                <a:gd name="T11" fmla="*/ 56 h 56"/>
                <a:gd name="T12" fmla="*/ 54 w 148"/>
                <a:gd name="T13" fmla="*/ 53 h 56"/>
                <a:gd name="T14" fmla="*/ 16 w 148"/>
                <a:gd name="T15" fmla="*/ 47 h 56"/>
                <a:gd name="T16" fmla="*/ 31 w 148"/>
                <a:gd name="T17" fmla="*/ 39 h 56"/>
                <a:gd name="T18" fmla="*/ 2 w 148"/>
                <a:gd name="T19" fmla="*/ 30 h 56"/>
                <a:gd name="T20" fmla="*/ 28 w 148"/>
                <a:gd name="T21" fmla="*/ 26 h 56"/>
                <a:gd name="T22" fmla="*/ 28 w 148"/>
                <a:gd name="T23" fmla="*/ 21 h 56"/>
                <a:gd name="T24" fmla="*/ 0 w 148"/>
                <a:gd name="T25" fmla="*/ 17 h 56"/>
                <a:gd name="T26" fmla="*/ 12 w 148"/>
                <a:gd name="T27" fmla="*/ 5 h 56"/>
                <a:gd name="T28" fmla="*/ 33 w 148"/>
                <a:gd name="T29" fmla="*/ 2 h 56"/>
                <a:gd name="T30" fmla="*/ 52 w 148"/>
                <a:gd name="T31" fmla="*/ 14 h 56"/>
                <a:gd name="T32" fmla="*/ 75 w 148"/>
                <a:gd name="T33" fmla="*/ 4 h 56"/>
                <a:gd name="T34" fmla="*/ 91 w 148"/>
                <a:gd name="T35" fmla="*/ 9 h 56"/>
                <a:gd name="T36" fmla="*/ 115 w 148"/>
                <a:gd name="T37" fmla="*/ 0 h 56"/>
                <a:gd name="T38" fmla="*/ 138 w 148"/>
                <a:gd name="T39" fmla="*/ 1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48" h="56">
                  <a:moveTo>
                    <a:pt x="138" y="1"/>
                  </a:moveTo>
                  <a:lnTo>
                    <a:pt x="133" y="13"/>
                  </a:lnTo>
                  <a:lnTo>
                    <a:pt x="148" y="25"/>
                  </a:lnTo>
                  <a:lnTo>
                    <a:pt x="128" y="39"/>
                  </a:lnTo>
                  <a:lnTo>
                    <a:pt x="85" y="52"/>
                  </a:lnTo>
                  <a:lnTo>
                    <a:pt x="73" y="56"/>
                  </a:lnTo>
                  <a:lnTo>
                    <a:pt x="54" y="53"/>
                  </a:lnTo>
                  <a:lnTo>
                    <a:pt x="16" y="47"/>
                  </a:lnTo>
                  <a:lnTo>
                    <a:pt x="31" y="39"/>
                  </a:lnTo>
                  <a:lnTo>
                    <a:pt x="2" y="30"/>
                  </a:lnTo>
                  <a:lnTo>
                    <a:pt x="28" y="26"/>
                  </a:lnTo>
                  <a:lnTo>
                    <a:pt x="28" y="21"/>
                  </a:lnTo>
                  <a:lnTo>
                    <a:pt x="0" y="17"/>
                  </a:lnTo>
                  <a:lnTo>
                    <a:pt x="12" y="5"/>
                  </a:lnTo>
                  <a:lnTo>
                    <a:pt x="33" y="2"/>
                  </a:lnTo>
                  <a:lnTo>
                    <a:pt x="52" y="14"/>
                  </a:lnTo>
                  <a:lnTo>
                    <a:pt x="75" y="4"/>
                  </a:lnTo>
                  <a:lnTo>
                    <a:pt x="91" y="9"/>
                  </a:lnTo>
                  <a:lnTo>
                    <a:pt x="115" y="0"/>
                  </a:lnTo>
                  <a:lnTo>
                    <a:pt x="138" y="1"/>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97" name="Freeform 96"/>
            <p:cNvSpPr>
              <a:spLocks/>
            </p:cNvSpPr>
            <p:nvPr/>
          </p:nvSpPr>
          <p:spPr bwMode="auto">
            <a:xfrm>
              <a:off x="2583094" y="3650897"/>
              <a:ext cx="62819" cy="26405"/>
            </a:xfrm>
            <a:custGeom>
              <a:avLst/>
              <a:gdLst>
                <a:gd name="T0" fmla="*/ 14 w 38"/>
                <a:gd name="T1" fmla="*/ 0 h 17"/>
                <a:gd name="T2" fmla="*/ 26 w 38"/>
                <a:gd name="T3" fmla="*/ 2 h 17"/>
                <a:gd name="T4" fmla="*/ 35 w 38"/>
                <a:gd name="T5" fmla="*/ 7 h 17"/>
                <a:gd name="T6" fmla="*/ 38 w 38"/>
                <a:gd name="T7" fmla="*/ 13 h 17"/>
                <a:gd name="T8" fmla="*/ 25 w 38"/>
                <a:gd name="T9" fmla="*/ 13 h 17"/>
                <a:gd name="T10" fmla="*/ 19 w 38"/>
                <a:gd name="T11" fmla="*/ 17 h 17"/>
                <a:gd name="T12" fmla="*/ 9 w 38"/>
                <a:gd name="T13" fmla="*/ 13 h 17"/>
                <a:gd name="T14" fmla="*/ 0 w 38"/>
                <a:gd name="T15" fmla="*/ 6 h 17"/>
                <a:gd name="T16" fmla="*/ 2 w 38"/>
                <a:gd name="T17" fmla="*/ 1 h 17"/>
                <a:gd name="T18" fmla="*/ 10 w 38"/>
                <a:gd name="T19" fmla="*/ 0 h 17"/>
                <a:gd name="T20" fmla="*/ 14 w 38"/>
                <a:gd name="T21"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8" h="17">
                  <a:moveTo>
                    <a:pt x="14" y="0"/>
                  </a:moveTo>
                  <a:lnTo>
                    <a:pt x="26" y="2"/>
                  </a:lnTo>
                  <a:lnTo>
                    <a:pt x="35" y="7"/>
                  </a:lnTo>
                  <a:lnTo>
                    <a:pt x="38" y="13"/>
                  </a:lnTo>
                  <a:lnTo>
                    <a:pt x="25" y="13"/>
                  </a:lnTo>
                  <a:lnTo>
                    <a:pt x="19" y="17"/>
                  </a:lnTo>
                  <a:lnTo>
                    <a:pt x="9" y="13"/>
                  </a:lnTo>
                  <a:lnTo>
                    <a:pt x="0" y="6"/>
                  </a:lnTo>
                  <a:lnTo>
                    <a:pt x="2" y="1"/>
                  </a:lnTo>
                  <a:lnTo>
                    <a:pt x="10" y="0"/>
                  </a:lnTo>
                  <a:lnTo>
                    <a:pt x="14"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21" name="Freeform 120"/>
            <p:cNvSpPr>
              <a:spLocks/>
            </p:cNvSpPr>
            <p:nvPr/>
          </p:nvSpPr>
          <p:spPr bwMode="auto">
            <a:xfrm>
              <a:off x="1546572" y="3192685"/>
              <a:ext cx="796815" cy="585580"/>
            </a:xfrm>
            <a:custGeom>
              <a:avLst/>
              <a:gdLst>
                <a:gd name="T0" fmla="*/ 298 w 482"/>
                <a:gd name="T1" fmla="*/ 175 h 377"/>
                <a:gd name="T2" fmla="*/ 288 w 482"/>
                <a:gd name="T3" fmla="*/ 225 h 377"/>
                <a:gd name="T4" fmla="*/ 303 w 482"/>
                <a:gd name="T5" fmla="*/ 266 h 377"/>
                <a:gd name="T6" fmla="*/ 329 w 482"/>
                <a:gd name="T7" fmla="*/ 294 h 377"/>
                <a:gd name="T8" fmla="*/ 366 w 482"/>
                <a:gd name="T9" fmla="*/ 295 h 377"/>
                <a:gd name="T10" fmla="*/ 405 w 482"/>
                <a:gd name="T11" fmla="*/ 279 h 377"/>
                <a:gd name="T12" fmla="*/ 419 w 482"/>
                <a:gd name="T13" fmla="*/ 243 h 377"/>
                <a:gd name="T14" fmla="*/ 468 w 482"/>
                <a:gd name="T15" fmla="*/ 234 h 377"/>
                <a:gd name="T16" fmla="*/ 480 w 482"/>
                <a:gd name="T17" fmla="*/ 246 h 377"/>
                <a:gd name="T18" fmla="*/ 465 w 482"/>
                <a:gd name="T19" fmla="*/ 275 h 377"/>
                <a:gd name="T20" fmla="*/ 451 w 482"/>
                <a:gd name="T21" fmla="*/ 295 h 377"/>
                <a:gd name="T22" fmla="*/ 436 w 482"/>
                <a:gd name="T23" fmla="*/ 308 h 377"/>
                <a:gd name="T24" fmla="*/ 430 w 482"/>
                <a:gd name="T25" fmla="*/ 309 h 377"/>
                <a:gd name="T26" fmla="*/ 395 w 482"/>
                <a:gd name="T27" fmla="*/ 321 h 377"/>
                <a:gd name="T28" fmla="*/ 399 w 482"/>
                <a:gd name="T29" fmla="*/ 333 h 377"/>
                <a:gd name="T30" fmla="*/ 402 w 482"/>
                <a:gd name="T31" fmla="*/ 346 h 377"/>
                <a:gd name="T32" fmla="*/ 370 w 482"/>
                <a:gd name="T33" fmla="*/ 367 h 377"/>
                <a:gd name="T34" fmla="*/ 348 w 482"/>
                <a:gd name="T35" fmla="*/ 355 h 377"/>
                <a:gd name="T36" fmla="*/ 315 w 482"/>
                <a:gd name="T37" fmla="*/ 344 h 377"/>
                <a:gd name="T38" fmla="*/ 278 w 482"/>
                <a:gd name="T39" fmla="*/ 349 h 377"/>
                <a:gd name="T40" fmla="*/ 236 w 482"/>
                <a:gd name="T41" fmla="*/ 332 h 377"/>
                <a:gd name="T42" fmla="*/ 199 w 482"/>
                <a:gd name="T43" fmla="*/ 307 h 377"/>
                <a:gd name="T44" fmla="*/ 165 w 482"/>
                <a:gd name="T45" fmla="*/ 290 h 377"/>
                <a:gd name="T46" fmla="*/ 138 w 482"/>
                <a:gd name="T47" fmla="*/ 255 h 377"/>
                <a:gd name="T48" fmla="*/ 149 w 482"/>
                <a:gd name="T49" fmla="*/ 242 h 377"/>
                <a:gd name="T50" fmla="*/ 146 w 482"/>
                <a:gd name="T51" fmla="*/ 217 h 377"/>
                <a:gd name="T52" fmla="*/ 116 w 482"/>
                <a:gd name="T53" fmla="*/ 169 h 377"/>
                <a:gd name="T54" fmla="*/ 95 w 482"/>
                <a:gd name="T55" fmla="*/ 143 h 377"/>
                <a:gd name="T56" fmla="*/ 85 w 482"/>
                <a:gd name="T57" fmla="*/ 115 h 377"/>
                <a:gd name="T58" fmla="*/ 68 w 482"/>
                <a:gd name="T59" fmla="*/ 88 h 377"/>
                <a:gd name="T60" fmla="*/ 59 w 482"/>
                <a:gd name="T61" fmla="*/ 56 h 377"/>
                <a:gd name="T62" fmla="*/ 50 w 482"/>
                <a:gd name="T63" fmla="*/ 24 h 377"/>
                <a:gd name="T64" fmla="*/ 31 w 482"/>
                <a:gd name="T65" fmla="*/ 27 h 377"/>
                <a:gd name="T66" fmla="*/ 31 w 482"/>
                <a:gd name="T67" fmla="*/ 62 h 377"/>
                <a:gd name="T68" fmla="*/ 43 w 482"/>
                <a:gd name="T69" fmla="*/ 82 h 377"/>
                <a:gd name="T70" fmla="*/ 46 w 482"/>
                <a:gd name="T71" fmla="*/ 102 h 377"/>
                <a:gd name="T72" fmla="*/ 61 w 482"/>
                <a:gd name="T73" fmla="*/ 125 h 377"/>
                <a:gd name="T74" fmla="*/ 67 w 482"/>
                <a:gd name="T75" fmla="*/ 164 h 377"/>
                <a:gd name="T76" fmla="*/ 80 w 482"/>
                <a:gd name="T77" fmla="*/ 185 h 377"/>
                <a:gd name="T78" fmla="*/ 74 w 482"/>
                <a:gd name="T79" fmla="*/ 205 h 377"/>
                <a:gd name="T80" fmla="*/ 59 w 482"/>
                <a:gd name="T81" fmla="*/ 181 h 377"/>
                <a:gd name="T82" fmla="*/ 45 w 482"/>
                <a:gd name="T83" fmla="*/ 150 h 377"/>
                <a:gd name="T84" fmla="*/ 28 w 482"/>
                <a:gd name="T85" fmla="*/ 123 h 377"/>
                <a:gd name="T86" fmla="*/ 13 w 482"/>
                <a:gd name="T87" fmla="*/ 115 h 377"/>
                <a:gd name="T88" fmla="*/ 14 w 482"/>
                <a:gd name="T89" fmla="*/ 103 h 377"/>
                <a:gd name="T90" fmla="*/ 17 w 482"/>
                <a:gd name="T91" fmla="*/ 71 h 377"/>
                <a:gd name="T92" fmla="*/ 4 w 482"/>
                <a:gd name="T93" fmla="*/ 39 h 377"/>
                <a:gd name="T94" fmla="*/ 21 w 482"/>
                <a:gd name="T95" fmla="*/ 2 h 377"/>
                <a:gd name="T96" fmla="*/ 64 w 482"/>
                <a:gd name="T97" fmla="*/ 14 h 377"/>
                <a:gd name="T98" fmla="*/ 148 w 482"/>
                <a:gd name="T99" fmla="*/ 28 h 377"/>
                <a:gd name="T100" fmla="*/ 185 w 482"/>
                <a:gd name="T101" fmla="*/ 27 h 377"/>
                <a:gd name="T102" fmla="*/ 202 w 482"/>
                <a:gd name="T103" fmla="*/ 54 h 377"/>
                <a:gd name="T104" fmla="*/ 224 w 482"/>
                <a:gd name="T105" fmla="*/ 78 h 377"/>
                <a:gd name="T106" fmla="*/ 264 w 482"/>
                <a:gd name="T107" fmla="*/ 69 h 377"/>
                <a:gd name="T108" fmla="*/ 280 w 482"/>
                <a:gd name="T109" fmla="*/ 107 h 377"/>
                <a:gd name="T110" fmla="*/ 296 w 482"/>
                <a:gd name="T111" fmla="*/ 138 h 3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482" h="377">
                  <a:moveTo>
                    <a:pt x="315" y="142"/>
                  </a:moveTo>
                  <a:lnTo>
                    <a:pt x="304" y="160"/>
                  </a:lnTo>
                  <a:lnTo>
                    <a:pt x="298" y="175"/>
                  </a:lnTo>
                  <a:lnTo>
                    <a:pt x="291" y="203"/>
                  </a:lnTo>
                  <a:lnTo>
                    <a:pt x="287" y="213"/>
                  </a:lnTo>
                  <a:lnTo>
                    <a:pt x="288" y="225"/>
                  </a:lnTo>
                  <a:lnTo>
                    <a:pt x="292" y="235"/>
                  </a:lnTo>
                  <a:lnTo>
                    <a:pt x="293" y="251"/>
                  </a:lnTo>
                  <a:lnTo>
                    <a:pt x="303" y="266"/>
                  </a:lnTo>
                  <a:lnTo>
                    <a:pt x="305" y="278"/>
                  </a:lnTo>
                  <a:lnTo>
                    <a:pt x="311" y="288"/>
                  </a:lnTo>
                  <a:lnTo>
                    <a:pt x="329" y="294"/>
                  </a:lnTo>
                  <a:lnTo>
                    <a:pt x="335" y="302"/>
                  </a:lnTo>
                  <a:lnTo>
                    <a:pt x="352" y="297"/>
                  </a:lnTo>
                  <a:lnTo>
                    <a:pt x="366" y="295"/>
                  </a:lnTo>
                  <a:lnTo>
                    <a:pt x="380" y="291"/>
                  </a:lnTo>
                  <a:lnTo>
                    <a:pt x="392" y="287"/>
                  </a:lnTo>
                  <a:lnTo>
                    <a:pt x="405" y="279"/>
                  </a:lnTo>
                  <a:lnTo>
                    <a:pt x="411" y="267"/>
                  </a:lnTo>
                  <a:lnTo>
                    <a:pt x="415" y="249"/>
                  </a:lnTo>
                  <a:lnTo>
                    <a:pt x="419" y="243"/>
                  </a:lnTo>
                  <a:lnTo>
                    <a:pt x="432" y="238"/>
                  </a:lnTo>
                  <a:lnTo>
                    <a:pt x="452" y="233"/>
                  </a:lnTo>
                  <a:lnTo>
                    <a:pt x="468" y="234"/>
                  </a:lnTo>
                  <a:lnTo>
                    <a:pt x="479" y="232"/>
                  </a:lnTo>
                  <a:lnTo>
                    <a:pt x="482" y="236"/>
                  </a:lnTo>
                  <a:lnTo>
                    <a:pt x="480" y="246"/>
                  </a:lnTo>
                  <a:lnTo>
                    <a:pt x="469" y="259"/>
                  </a:lnTo>
                  <a:lnTo>
                    <a:pt x="463" y="271"/>
                  </a:lnTo>
                  <a:lnTo>
                    <a:pt x="465" y="275"/>
                  </a:lnTo>
                  <a:lnTo>
                    <a:pt x="461" y="284"/>
                  </a:lnTo>
                  <a:lnTo>
                    <a:pt x="455" y="300"/>
                  </a:lnTo>
                  <a:lnTo>
                    <a:pt x="451" y="295"/>
                  </a:lnTo>
                  <a:lnTo>
                    <a:pt x="447" y="295"/>
                  </a:lnTo>
                  <a:lnTo>
                    <a:pt x="444" y="295"/>
                  </a:lnTo>
                  <a:lnTo>
                    <a:pt x="436" y="308"/>
                  </a:lnTo>
                  <a:lnTo>
                    <a:pt x="433" y="306"/>
                  </a:lnTo>
                  <a:lnTo>
                    <a:pt x="430" y="306"/>
                  </a:lnTo>
                  <a:lnTo>
                    <a:pt x="430" y="309"/>
                  </a:lnTo>
                  <a:lnTo>
                    <a:pt x="413" y="309"/>
                  </a:lnTo>
                  <a:lnTo>
                    <a:pt x="396" y="309"/>
                  </a:lnTo>
                  <a:lnTo>
                    <a:pt x="395" y="321"/>
                  </a:lnTo>
                  <a:lnTo>
                    <a:pt x="387" y="321"/>
                  </a:lnTo>
                  <a:lnTo>
                    <a:pt x="393" y="328"/>
                  </a:lnTo>
                  <a:lnTo>
                    <a:pt x="399" y="333"/>
                  </a:lnTo>
                  <a:lnTo>
                    <a:pt x="400" y="337"/>
                  </a:lnTo>
                  <a:lnTo>
                    <a:pt x="403" y="338"/>
                  </a:lnTo>
                  <a:lnTo>
                    <a:pt x="402" y="346"/>
                  </a:lnTo>
                  <a:lnTo>
                    <a:pt x="378" y="346"/>
                  </a:lnTo>
                  <a:lnTo>
                    <a:pt x="368" y="363"/>
                  </a:lnTo>
                  <a:lnTo>
                    <a:pt x="370" y="367"/>
                  </a:lnTo>
                  <a:lnTo>
                    <a:pt x="367" y="371"/>
                  </a:lnTo>
                  <a:lnTo>
                    <a:pt x="366" y="377"/>
                  </a:lnTo>
                  <a:lnTo>
                    <a:pt x="348" y="355"/>
                  </a:lnTo>
                  <a:lnTo>
                    <a:pt x="339" y="348"/>
                  </a:lnTo>
                  <a:lnTo>
                    <a:pt x="325" y="343"/>
                  </a:lnTo>
                  <a:lnTo>
                    <a:pt x="315" y="344"/>
                  </a:lnTo>
                  <a:lnTo>
                    <a:pt x="299" y="352"/>
                  </a:lnTo>
                  <a:lnTo>
                    <a:pt x="290" y="354"/>
                  </a:lnTo>
                  <a:lnTo>
                    <a:pt x="278" y="349"/>
                  </a:lnTo>
                  <a:lnTo>
                    <a:pt x="265" y="345"/>
                  </a:lnTo>
                  <a:lnTo>
                    <a:pt x="249" y="335"/>
                  </a:lnTo>
                  <a:lnTo>
                    <a:pt x="236" y="332"/>
                  </a:lnTo>
                  <a:lnTo>
                    <a:pt x="216" y="323"/>
                  </a:lnTo>
                  <a:lnTo>
                    <a:pt x="203" y="313"/>
                  </a:lnTo>
                  <a:lnTo>
                    <a:pt x="199" y="307"/>
                  </a:lnTo>
                  <a:lnTo>
                    <a:pt x="189" y="306"/>
                  </a:lnTo>
                  <a:lnTo>
                    <a:pt x="171" y="299"/>
                  </a:lnTo>
                  <a:lnTo>
                    <a:pt x="165" y="290"/>
                  </a:lnTo>
                  <a:lnTo>
                    <a:pt x="148" y="278"/>
                  </a:lnTo>
                  <a:lnTo>
                    <a:pt x="141" y="265"/>
                  </a:lnTo>
                  <a:lnTo>
                    <a:pt x="138" y="255"/>
                  </a:lnTo>
                  <a:lnTo>
                    <a:pt x="145" y="253"/>
                  </a:lnTo>
                  <a:lnTo>
                    <a:pt x="144" y="247"/>
                  </a:lnTo>
                  <a:lnTo>
                    <a:pt x="149" y="242"/>
                  </a:lnTo>
                  <a:lnTo>
                    <a:pt x="150" y="234"/>
                  </a:lnTo>
                  <a:lnTo>
                    <a:pt x="146" y="225"/>
                  </a:lnTo>
                  <a:lnTo>
                    <a:pt x="146" y="217"/>
                  </a:lnTo>
                  <a:lnTo>
                    <a:pt x="142" y="206"/>
                  </a:lnTo>
                  <a:lnTo>
                    <a:pt x="131" y="186"/>
                  </a:lnTo>
                  <a:lnTo>
                    <a:pt x="116" y="169"/>
                  </a:lnTo>
                  <a:lnTo>
                    <a:pt x="110" y="156"/>
                  </a:lnTo>
                  <a:lnTo>
                    <a:pt x="97" y="148"/>
                  </a:lnTo>
                  <a:lnTo>
                    <a:pt x="95" y="143"/>
                  </a:lnTo>
                  <a:lnTo>
                    <a:pt x="101" y="130"/>
                  </a:lnTo>
                  <a:lnTo>
                    <a:pt x="93" y="125"/>
                  </a:lnTo>
                  <a:lnTo>
                    <a:pt x="85" y="115"/>
                  </a:lnTo>
                  <a:lnTo>
                    <a:pt x="85" y="101"/>
                  </a:lnTo>
                  <a:lnTo>
                    <a:pt x="75" y="99"/>
                  </a:lnTo>
                  <a:lnTo>
                    <a:pt x="68" y="88"/>
                  </a:lnTo>
                  <a:lnTo>
                    <a:pt x="63" y="78"/>
                  </a:lnTo>
                  <a:lnTo>
                    <a:pt x="64" y="72"/>
                  </a:lnTo>
                  <a:lnTo>
                    <a:pt x="59" y="56"/>
                  </a:lnTo>
                  <a:lnTo>
                    <a:pt x="58" y="40"/>
                  </a:lnTo>
                  <a:lnTo>
                    <a:pt x="61" y="32"/>
                  </a:lnTo>
                  <a:lnTo>
                    <a:pt x="50" y="24"/>
                  </a:lnTo>
                  <a:lnTo>
                    <a:pt x="44" y="25"/>
                  </a:lnTo>
                  <a:lnTo>
                    <a:pt x="36" y="19"/>
                  </a:lnTo>
                  <a:lnTo>
                    <a:pt x="31" y="27"/>
                  </a:lnTo>
                  <a:lnTo>
                    <a:pt x="30" y="37"/>
                  </a:lnTo>
                  <a:lnTo>
                    <a:pt x="27" y="53"/>
                  </a:lnTo>
                  <a:lnTo>
                    <a:pt x="31" y="62"/>
                  </a:lnTo>
                  <a:lnTo>
                    <a:pt x="39" y="76"/>
                  </a:lnTo>
                  <a:lnTo>
                    <a:pt x="41" y="81"/>
                  </a:lnTo>
                  <a:lnTo>
                    <a:pt x="43" y="82"/>
                  </a:lnTo>
                  <a:lnTo>
                    <a:pt x="43" y="89"/>
                  </a:lnTo>
                  <a:lnTo>
                    <a:pt x="47" y="89"/>
                  </a:lnTo>
                  <a:lnTo>
                    <a:pt x="46" y="102"/>
                  </a:lnTo>
                  <a:lnTo>
                    <a:pt x="51" y="108"/>
                  </a:lnTo>
                  <a:lnTo>
                    <a:pt x="52" y="115"/>
                  </a:lnTo>
                  <a:lnTo>
                    <a:pt x="61" y="125"/>
                  </a:lnTo>
                  <a:lnTo>
                    <a:pt x="62" y="145"/>
                  </a:lnTo>
                  <a:lnTo>
                    <a:pt x="65" y="154"/>
                  </a:lnTo>
                  <a:lnTo>
                    <a:pt x="67" y="164"/>
                  </a:lnTo>
                  <a:lnTo>
                    <a:pt x="66" y="174"/>
                  </a:lnTo>
                  <a:lnTo>
                    <a:pt x="74" y="175"/>
                  </a:lnTo>
                  <a:lnTo>
                    <a:pt x="80" y="185"/>
                  </a:lnTo>
                  <a:lnTo>
                    <a:pt x="84" y="194"/>
                  </a:lnTo>
                  <a:lnTo>
                    <a:pt x="83" y="198"/>
                  </a:lnTo>
                  <a:lnTo>
                    <a:pt x="74" y="205"/>
                  </a:lnTo>
                  <a:lnTo>
                    <a:pt x="71" y="205"/>
                  </a:lnTo>
                  <a:lnTo>
                    <a:pt x="68" y="193"/>
                  </a:lnTo>
                  <a:lnTo>
                    <a:pt x="59" y="181"/>
                  </a:lnTo>
                  <a:lnTo>
                    <a:pt x="49" y="171"/>
                  </a:lnTo>
                  <a:lnTo>
                    <a:pt x="41" y="165"/>
                  </a:lnTo>
                  <a:lnTo>
                    <a:pt x="45" y="150"/>
                  </a:lnTo>
                  <a:lnTo>
                    <a:pt x="45" y="139"/>
                  </a:lnTo>
                  <a:lnTo>
                    <a:pt x="38" y="133"/>
                  </a:lnTo>
                  <a:lnTo>
                    <a:pt x="28" y="123"/>
                  </a:lnTo>
                  <a:lnTo>
                    <a:pt x="25" y="126"/>
                  </a:lnTo>
                  <a:lnTo>
                    <a:pt x="22" y="121"/>
                  </a:lnTo>
                  <a:lnTo>
                    <a:pt x="13" y="115"/>
                  </a:lnTo>
                  <a:lnTo>
                    <a:pt x="6" y="103"/>
                  </a:lnTo>
                  <a:lnTo>
                    <a:pt x="7" y="102"/>
                  </a:lnTo>
                  <a:lnTo>
                    <a:pt x="14" y="103"/>
                  </a:lnTo>
                  <a:lnTo>
                    <a:pt x="23" y="95"/>
                  </a:lnTo>
                  <a:lnTo>
                    <a:pt x="26" y="86"/>
                  </a:lnTo>
                  <a:lnTo>
                    <a:pt x="17" y="71"/>
                  </a:lnTo>
                  <a:lnTo>
                    <a:pt x="8" y="65"/>
                  </a:lnTo>
                  <a:lnTo>
                    <a:pt x="6" y="52"/>
                  </a:lnTo>
                  <a:lnTo>
                    <a:pt x="4" y="39"/>
                  </a:lnTo>
                  <a:lnTo>
                    <a:pt x="1" y="22"/>
                  </a:lnTo>
                  <a:lnTo>
                    <a:pt x="0" y="4"/>
                  </a:lnTo>
                  <a:lnTo>
                    <a:pt x="21" y="2"/>
                  </a:lnTo>
                  <a:lnTo>
                    <a:pt x="43" y="0"/>
                  </a:lnTo>
                  <a:lnTo>
                    <a:pt x="41" y="4"/>
                  </a:lnTo>
                  <a:lnTo>
                    <a:pt x="64" y="14"/>
                  </a:lnTo>
                  <a:lnTo>
                    <a:pt x="99" y="29"/>
                  </a:lnTo>
                  <a:lnTo>
                    <a:pt x="134" y="28"/>
                  </a:lnTo>
                  <a:lnTo>
                    <a:pt x="148" y="28"/>
                  </a:lnTo>
                  <a:lnTo>
                    <a:pt x="150" y="20"/>
                  </a:lnTo>
                  <a:lnTo>
                    <a:pt x="181" y="20"/>
                  </a:lnTo>
                  <a:lnTo>
                    <a:pt x="185" y="27"/>
                  </a:lnTo>
                  <a:lnTo>
                    <a:pt x="192" y="34"/>
                  </a:lnTo>
                  <a:lnTo>
                    <a:pt x="200" y="43"/>
                  </a:lnTo>
                  <a:lnTo>
                    <a:pt x="202" y="54"/>
                  </a:lnTo>
                  <a:lnTo>
                    <a:pt x="203" y="65"/>
                  </a:lnTo>
                  <a:lnTo>
                    <a:pt x="211" y="71"/>
                  </a:lnTo>
                  <a:lnTo>
                    <a:pt x="224" y="78"/>
                  </a:lnTo>
                  <a:lnTo>
                    <a:pt x="240" y="61"/>
                  </a:lnTo>
                  <a:lnTo>
                    <a:pt x="254" y="61"/>
                  </a:lnTo>
                  <a:lnTo>
                    <a:pt x="264" y="69"/>
                  </a:lnTo>
                  <a:lnTo>
                    <a:pt x="269" y="83"/>
                  </a:lnTo>
                  <a:lnTo>
                    <a:pt x="273" y="95"/>
                  </a:lnTo>
                  <a:lnTo>
                    <a:pt x="280" y="107"/>
                  </a:lnTo>
                  <a:lnTo>
                    <a:pt x="281" y="122"/>
                  </a:lnTo>
                  <a:lnTo>
                    <a:pt x="283" y="132"/>
                  </a:lnTo>
                  <a:lnTo>
                    <a:pt x="296" y="138"/>
                  </a:lnTo>
                  <a:lnTo>
                    <a:pt x="307" y="143"/>
                  </a:lnTo>
                  <a:lnTo>
                    <a:pt x="315" y="142"/>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35" name="Freeform 134"/>
            <p:cNvSpPr>
              <a:spLocks/>
            </p:cNvSpPr>
            <p:nvPr/>
          </p:nvSpPr>
          <p:spPr bwMode="auto">
            <a:xfrm>
              <a:off x="2283875" y="3762732"/>
              <a:ext cx="142170" cy="139793"/>
            </a:xfrm>
            <a:custGeom>
              <a:avLst/>
              <a:gdLst>
                <a:gd name="T0" fmla="*/ 33 w 86"/>
                <a:gd name="T1" fmla="*/ 82 h 90"/>
                <a:gd name="T2" fmla="*/ 27 w 86"/>
                <a:gd name="T3" fmla="*/ 75 h 90"/>
                <a:gd name="T4" fmla="*/ 19 w 86"/>
                <a:gd name="T5" fmla="*/ 67 h 90"/>
                <a:gd name="T6" fmla="*/ 15 w 86"/>
                <a:gd name="T7" fmla="*/ 60 h 90"/>
                <a:gd name="T8" fmla="*/ 8 w 86"/>
                <a:gd name="T9" fmla="*/ 54 h 90"/>
                <a:gd name="T10" fmla="*/ 0 w 86"/>
                <a:gd name="T11" fmla="*/ 44 h 90"/>
                <a:gd name="T12" fmla="*/ 2 w 86"/>
                <a:gd name="T13" fmla="*/ 41 h 90"/>
                <a:gd name="T14" fmla="*/ 5 w 86"/>
                <a:gd name="T15" fmla="*/ 44 h 90"/>
                <a:gd name="T16" fmla="*/ 6 w 86"/>
                <a:gd name="T17" fmla="*/ 43 h 90"/>
                <a:gd name="T18" fmla="*/ 12 w 86"/>
                <a:gd name="T19" fmla="*/ 42 h 90"/>
                <a:gd name="T20" fmla="*/ 15 w 86"/>
                <a:gd name="T21" fmla="*/ 37 h 90"/>
                <a:gd name="T22" fmla="*/ 18 w 86"/>
                <a:gd name="T23" fmla="*/ 37 h 90"/>
                <a:gd name="T24" fmla="*/ 18 w 86"/>
                <a:gd name="T25" fmla="*/ 27 h 90"/>
                <a:gd name="T26" fmla="*/ 23 w 86"/>
                <a:gd name="T27" fmla="*/ 26 h 90"/>
                <a:gd name="T28" fmla="*/ 26 w 86"/>
                <a:gd name="T29" fmla="*/ 26 h 90"/>
                <a:gd name="T30" fmla="*/ 31 w 86"/>
                <a:gd name="T31" fmla="*/ 21 h 90"/>
                <a:gd name="T32" fmla="*/ 36 w 86"/>
                <a:gd name="T33" fmla="*/ 25 h 90"/>
                <a:gd name="T34" fmla="*/ 38 w 86"/>
                <a:gd name="T35" fmla="*/ 22 h 90"/>
                <a:gd name="T36" fmla="*/ 41 w 86"/>
                <a:gd name="T37" fmla="*/ 20 h 90"/>
                <a:gd name="T38" fmla="*/ 48 w 86"/>
                <a:gd name="T39" fmla="*/ 14 h 90"/>
                <a:gd name="T40" fmla="*/ 49 w 86"/>
                <a:gd name="T41" fmla="*/ 10 h 90"/>
                <a:gd name="T42" fmla="*/ 51 w 86"/>
                <a:gd name="T43" fmla="*/ 10 h 90"/>
                <a:gd name="T44" fmla="*/ 54 w 86"/>
                <a:gd name="T45" fmla="*/ 5 h 90"/>
                <a:gd name="T46" fmla="*/ 56 w 86"/>
                <a:gd name="T47" fmla="*/ 5 h 90"/>
                <a:gd name="T48" fmla="*/ 58 w 86"/>
                <a:gd name="T49" fmla="*/ 8 h 90"/>
                <a:gd name="T50" fmla="*/ 62 w 86"/>
                <a:gd name="T51" fmla="*/ 9 h 90"/>
                <a:gd name="T52" fmla="*/ 66 w 86"/>
                <a:gd name="T53" fmla="*/ 6 h 90"/>
                <a:gd name="T54" fmla="*/ 71 w 86"/>
                <a:gd name="T55" fmla="*/ 6 h 90"/>
                <a:gd name="T56" fmla="*/ 77 w 86"/>
                <a:gd name="T57" fmla="*/ 3 h 90"/>
                <a:gd name="T58" fmla="*/ 80 w 86"/>
                <a:gd name="T59" fmla="*/ 0 h 90"/>
                <a:gd name="T60" fmla="*/ 86 w 86"/>
                <a:gd name="T61" fmla="*/ 1 h 90"/>
                <a:gd name="T62" fmla="*/ 85 w 86"/>
                <a:gd name="T63" fmla="*/ 3 h 90"/>
                <a:gd name="T64" fmla="*/ 83 w 86"/>
                <a:gd name="T65" fmla="*/ 8 h 90"/>
                <a:gd name="T66" fmla="*/ 84 w 86"/>
                <a:gd name="T67" fmla="*/ 15 h 90"/>
                <a:gd name="T68" fmla="*/ 79 w 86"/>
                <a:gd name="T69" fmla="*/ 22 h 90"/>
                <a:gd name="T70" fmla="*/ 77 w 86"/>
                <a:gd name="T71" fmla="*/ 30 h 90"/>
                <a:gd name="T72" fmla="*/ 76 w 86"/>
                <a:gd name="T73" fmla="*/ 40 h 90"/>
                <a:gd name="T74" fmla="*/ 76 w 86"/>
                <a:gd name="T75" fmla="*/ 45 h 90"/>
                <a:gd name="T76" fmla="*/ 76 w 86"/>
                <a:gd name="T77" fmla="*/ 54 h 90"/>
                <a:gd name="T78" fmla="*/ 73 w 86"/>
                <a:gd name="T79" fmla="*/ 56 h 90"/>
                <a:gd name="T80" fmla="*/ 70 w 86"/>
                <a:gd name="T81" fmla="*/ 65 h 90"/>
                <a:gd name="T82" fmla="*/ 71 w 86"/>
                <a:gd name="T83" fmla="*/ 71 h 90"/>
                <a:gd name="T84" fmla="*/ 67 w 86"/>
                <a:gd name="T85" fmla="*/ 76 h 90"/>
                <a:gd name="T86" fmla="*/ 67 w 86"/>
                <a:gd name="T87" fmla="*/ 82 h 90"/>
                <a:gd name="T88" fmla="*/ 70 w 86"/>
                <a:gd name="T89" fmla="*/ 85 h 90"/>
                <a:gd name="T90" fmla="*/ 65 w 86"/>
                <a:gd name="T91" fmla="*/ 90 h 90"/>
                <a:gd name="T92" fmla="*/ 60 w 86"/>
                <a:gd name="T93" fmla="*/ 88 h 90"/>
                <a:gd name="T94" fmla="*/ 57 w 86"/>
                <a:gd name="T95" fmla="*/ 84 h 90"/>
                <a:gd name="T96" fmla="*/ 52 w 86"/>
                <a:gd name="T97" fmla="*/ 82 h 90"/>
                <a:gd name="T98" fmla="*/ 47 w 86"/>
                <a:gd name="T99" fmla="*/ 85 h 90"/>
                <a:gd name="T100" fmla="*/ 36 w 86"/>
                <a:gd name="T101" fmla="*/ 79 h 90"/>
                <a:gd name="T102" fmla="*/ 33 w 86"/>
                <a:gd name="T103" fmla="*/ 82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86" h="90">
                  <a:moveTo>
                    <a:pt x="33" y="82"/>
                  </a:moveTo>
                  <a:lnTo>
                    <a:pt x="27" y="75"/>
                  </a:lnTo>
                  <a:lnTo>
                    <a:pt x="19" y="67"/>
                  </a:lnTo>
                  <a:lnTo>
                    <a:pt x="15" y="60"/>
                  </a:lnTo>
                  <a:lnTo>
                    <a:pt x="8" y="54"/>
                  </a:lnTo>
                  <a:lnTo>
                    <a:pt x="0" y="44"/>
                  </a:lnTo>
                  <a:lnTo>
                    <a:pt x="2" y="41"/>
                  </a:lnTo>
                  <a:lnTo>
                    <a:pt x="5" y="44"/>
                  </a:lnTo>
                  <a:lnTo>
                    <a:pt x="6" y="43"/>
                  </a:lnTo>
                  <a:lnTo>
                    <a:pt x="12" y="42"/>
                  </a:lnTo>
                  <a:lnTo>
                    <a:pt x="15" y="37"/>
                  </a:lnTo>
                  <a:lnTo>
                    <a:pt x="18" y="37"/>
                  </a:lnTo>
                  <a:lnTo>
                    <a:pt x="18" y="27"/>
                  </a:lnTo>
                  <a:lnTo>
                    <a:pt x="23" y="26"/>
                  </a:lnTo>
                  <a:lnTo>
                    <a:pt x="26" y="26"/>
                  </a:lnTo>
                  <a:lnTo>
                    <a:pt x="31" y="21"/>
                  </a:lnTo>
                  <a:lnTo>
                    <a:pt x="36" y="25"/>
                  </a:lnTo>
                  <a:lnTo>
                    <a:pt x="38" y="22"/>
                  </a:lnTo>
                  <a:lnTo>
                    <a:pt x="41" y="20"/>
                  </a:lnTo>
                  <a:lnTo>
                    <a:pt x="48" y="14"/>
                  </a:lnTo>
                  <a:lnTo>
                    <a:pt x="49" y="10"/>
                  </a:lnTo>
                  <a:lnTo>
                    <a:pt x="51" y="10"/>
                  </a:lnTo>
                  <a:lnTo>
                    <a:pt x="54" y="5"/>
                  </a:lnTo>
                  <a:lnTo>
                    <a:pt x="56" y="5"/>
                  </a:lnTo>
                  <a:lnTo>
                    <a:pt x="58" y="8"/>
                  </a:lnTo>
                  <a:lnTo>
                    <a:pt x="62" y="9"/>
                  </a:lnTo>
                  <a:lnTo>
                    <a:pt x="66" y="6"/>
                  </a:lnTo>
                  <a:lnTo>
                    <a:pt x="71" y="6"/>
                  </a:lnTo>
                  <a:lnTo>
                    <a:pt x="77" y="3"/>
                  </a:lnTo>
                  <a:lnTo>
                    <a:pt x="80" y="0"/>
                  </a:lnTo>
                  <a:lnTo>
                    <a:pt x="86" y="1"/>
                  </a:lnTo>
                  <a:lnTo>
                    <a:pt x="85" y="3"/>
                  </a:lnTo>
                  <a:lnTo>
                    <a:pt x="83" y="8"/>
                  </a:lnTo>
                  <a:lnTo>
                    <a:pt x="84" y="15"/>
                  </a:lnTo>
                  <a:lnTo>
                    <a:pt x="79" y="22"/>
                  </a:lnTo>
                  <a:lnTo>
                    <a:pt x="77" y="30"/>
                  </a:lnTo>
                  <a:lnTo>
                    <a:pt x="76" y="40"/>
                  </a:lnTo>
                  <a:lnTo>
                    <a:pt x="76" y="45"/>
                  </a:lnTo>
                  <a:lnTo>
                    <a:pt x="76" y="54"/>
                  </a:lnTo>
                  <a:lnTo>
                    <a:pt x="73" y="56"/>
                  </a:lnTo>
                  <a:lnTo>
                    <a:pt x="70" y="65"/>
                  </a:lnTo>
                  <a:lnTo>
                    <a:pt x="71" y="71"/>
                  </a:lnTo>
                  <a:lnTo>
                    <a:pt x="67" y="76"/>
                  </a:lnTo>
                  <a:lnTo>
                    <a:pt x="67" y="82"/>
                  </a:lnTo>
                  <a:lnTo>
                    <a:pt x="70" y="85"/>
                  </a:lnTo>
                  <a:lnTo>
                    <a:pt x="65" y="90"/>
                  </a:lnTo>
                  <a:lnTo>
                    <a:pt x="60" y="88"/>
                  </a:lnTo>
                  <a:lnTo>
                    <a:pt x="57" y="84"/>
                  </a:lnTo>
                  <a:lnTo>
                    <a:pt x="52" y="82"/>
                  </a:lnTo>
                  <a:lnTo>
                    <a:pt x="47" y="85"/>
                  </a:lnTo>
                  <a:lnTo>
                    <a:pt x="36" y="79"/>
                  </a:lnTo>
                  <a:lnTo>
                    <a:pt x="33" y="82"/>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45" name="Freeform 144"/>
            <p:cNvSpPr>
              <a:spLocks/>
            </p:cNvSpPr>
            <p:nvPr/>
          </p:nvSpPr>
          <p:spPr bwMode="auto">
            <a:xfrm>
              <a:off x="2414473" y="3938250"/>
              <a:ext cx="173581" cy="76110"/>
            </a:xfrm>
            <a:custGeom>
              <a:avLst/>
              <a:gdLst>
                <a:gd name="T0" fmla="*/ 92 w 105"/>
                <a:gd name="T1" fmla="*/ 49 h 49"/>
                <a:gd name="T2" fmla="*/ 87 w 105"/>
                <a:gd name="T3" fmla="*/ 43 h 49"/>
                <a:gd name="T4" fmla="*/ 83 w 105"/>
                <a:gd name="T5" fmla="*/ 32 h 49"/>
                <a:gd name="T6" fmla="*/ 88 w 105"/>
                <a:gd name="T7" fmla="*/ 27 h 49"/>
                <a:gd name="T8" fmla="*/ 83 w 105"/>
                <a:gd name="T9" fmla="*/ 25 h 49"/>
                <a:gd name="T10" fmla="*/ 80 w 105"/>
                <a:gd name="T11" fmla="*/ 18 h 49"/>
                <a:gd name="T12" fmla="*/ 72 w 105"/>
                <a:gd name="T13" fmla="*/ 12 h 49"/>
                <a:gd name="T14" fmla="*/ 63 w 105"/>
                <a:gd name="T15" fmla="*/ 14 h 49"/>
                <a:gd name="T16" fmla="*/ 59 w 105"/>
                <a:gd name="T17" fmla="*/ 21 h 49"/>
                <a:gd name="T18" fmla="*/ 52 w 105"/>
                <a:gd name="T19" fmla="*/ 26 h 49"/>
                <a:gd name="T20" fmla="*/ 48 w 105"/>
                <a:gd name="T21" fmla="*/ 27 h 49"/>
                <a:gd name="T22" fmla="*/ 46 w 105"/>
                <a:gd name="T23" fmla="*/ 31 h 49"/>
                <a:gd name="T24" fmla="*/ 54 w 105"/>
                <a:gd name="T25" fmla="*/ 43 h 49"/>
                <a:gd name="T26" fmla="*/ 49 w 105"/>
                <a:gd name="T27" fmla="*/ 45 h 49"/>
                <a:gd name="T28" fmla="*/ 46 w 105"/>
                <a:gd name="T29" fmla="*/ 48 h 49"/>
                <a:gd name="T30" fmla="*/ 37 w 105"/>
                <a:gd name="T31" fmla="*/ 49 h 49"/>
                <a:gd name="T32" fmla="*/ 35 w 105"/>
                <a:gd name="T33" fmla="*/ 37 h 49"/>
                <a:gd name="T34" fmla="*/ 32 w 105"/>
                <a:gd name="T35" fmla="*/ 40 h 49"/>
                <a:gd name="T36" fmla="*/ 26 w 105"/>
                <a:gd name="T37" fmla="*/ 39 h 49"/>
                <a:gd name="T38" fmla="*/ 23 w 105"/>
                <a:gd name="T39" fmla="*/ 31 h 49"/>
                <a:gd name="T40" fmla="*/ 16 w 105"/>
                <a:gd name="T41" fmla="*/ 29 h 49"/>
                <a:gd name="T42" fmla="*/ 11 w 105"/>
                <a:gd name="T43" fmla="*/ 27 h 49"/>
                <a:gd name="T44" fmla="*/ 3 w 105"/>
                <a:gd name="T45" fmla="*/ 27 h 49"/>
                <a:gd name="T46" fmla="*/ 2 w 105"/>
                <a:gd name="T47" fmla="*/ 32 h 49"/>
                <a:gd name="T48" fmla="*/ 0 w 105"/>
                <a:gd name="T49" fmla="*/ 29 h 49"/>
                <a:gd name="T50" fmla="*/ 1 w 105"/>
                <a:gd name="T51" fmla="*/ 24 h 49"/>
                <a:gd name="T52" fmla="*/ 3 w 105"/>
                <a:gd name="T53" fmla="*/ 20 h 49"/>
                <a:gd name="T54" fmla="*/ 3 w 105"/>
                <a:gd name="T55" fmla="*/ 16 h 49"/>
                <a:gd name="T56" fmla="*/ 6 w 105"/>
                <a:gd name="T57" fmla="*/ 14 h 49"/>
                <a:gd name="T58" fmla="*/ 2 w 105"/>
                <a:gd name="T59" fmla="*/ 11 h 49"/>
                <a:gd name="T60" fmla="*/ 2 w 105"/>
                <a:gd name="T61" fmla="*/ 2 h 49"/>
                <a:gd name="T62" fmla="*/ 9 w 105"/>
                <a:gd name="T63" fmla="*/ 1 h 49"/>
                <a:gd name="T64" fmla="*/ 16 w 105"/>
                <a:gd name="T65" fmla="*/ 8 h 49"/>
                <a:gd name="T66" fmla="*/ 15 w 105"/>
                <a:gd name="T67" fmla="*/ 12 h 49"/>
                <a:gd name="T68" fmla="*/ 22 w 105"/>
                <a:gd name="T69" fmla="*/ 13 h 49"/>
                <a:gd name="T70" fmla="*/ 24 w 105"/>
                <a:gd name="T71" fmla="*/ 12 h 49"/>
                <a:gd name="T72" fmla="*/ 29 w 105"/>
                <a:gd name="T73" fmla="*/ 17 h 49"/>
                <a:gd name="T74" fmla="*/ 38 w 105"/>
                <a:gd name="T75" fmla="*/ 15 h 49"/>
                <a:gd name="T76" fmla="*/ 46 w 105"/>
                <a:gd name="T77" fmla="*/ 10 h 49"/>
                <a:gd name="T78" fmla="*/ 57 w 105"/>
                <a:gd name="T79" fmla="*/ 6 h 49"/>
                <a:gd name="T80" fmla="*/ 64 w 105"/>
                <a:gd name="T81" fmla="*/ 0 h 49"/>
                <a:gd name="T82" fmla="*/ 74 w 105"/>
                <a:gd name="T83" fmla="*/ 1 h 49"/>
                <a:gd name="T84" fmla="*/ 73 w 105"/>
                <a:gd name="T85" fmla="*/ 3 h 49"/>
                <a:gd name="T86" fmla="*/ 83 w 105"/>
                <a:gd name="T87" fmla="*/ 4 h 49"/>
                <a:gd name="T88" fmla="*/ 91 w 105"/>
                <a:gd name="T89" fmla="*/ 7 h 49"/>
                <a:gd name="T90" fmla="*/ 97 w 105"/>
                <a:gd name="T91" fmla="*/ 14 h 49"/>
                <a:gd name="T92" fmla="*/ 103 w 105"/>
                <a:gd name="T93" fmla="*/ 19 h 49"/>
                <a:gd name="T94" fmla="*/ 101 w 105"/>
                <a:gd name="T95" fmla="*/ 22 h 49"/>
                <a:gd name="T96" fmla="*/ 105 w 105"/>
                <a:gd name="T97" fmla="*/ 35 h 49"/>
                <a:gd name="T98" fmla="*/ 101 w 105"/>
                <a:gd name="T99" fmla="*/ 41 h 49"/>
                <a:gd name="T100" fmla="*/ 95 w 105"/>
                <a:gd name="T101" fmla="*/ 39 h 49"/>
                <a:gd name="T102" fmla="*/ 92 w 105"/>
                <a:gd name="T103" fmla="*/ 49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05" h="49">
                  <a:moveTo>
                    <a:pt x="92" y="49"/>
                  </a:moveTo>
                  <a:lnTo>
                    <a:pt x="87" y="43"/>
                  </a:lnTo>
                  <a:lnTo>
                    <a:pt x="83" y="32"/>
                  </a:lnTo>
                  <a:lnTo>
                    <a:pt x="88" y="27"/>
                  </a:lnTo>
                  <a:lnTo>
                    <a:pt x="83" y="25"/>
                  </a:lnTo>
                  <a:lnTo>
                    <a:pt x="80" y="18"/>
                  </a:lnTo>
                  <a:lnTo>
                    <a:pt x="72" y="12"/>
                  </a:lnTo>
                  <a:lnTo>
                    <a:pt x="63" y="14"/>
                  </a:lnTo>
                  <a:lnTo>
                    <a:pt x="59" y="21"/>
                  </a:lnTo>
                  <a:lnTo>
                    <a:pt x="52" y="26"/>
                  </a:lnTo>
                  <a:lnTo>
                    <a:pt x="48" y="27"/>
                  </a:lnTo>
                  <a:lnTo>
                    <a:pt x="46" y="31"/>
                  </a:lnTo>
                  <a:lnTo>
                    <a:pt x="54" y="43"/>
                  </a:lnTo>
                  <a:lnTo>
                    <a:pt x="49" y="45"/>
                  </a:lnTo>
                  <a:lnTo>
                    <a:pt x="46" y="48"/>
                  </a:lnTo>
                  <a:lnTo>
                    <a:pt x="37" y="49"/>
                  </a:lnTo>
                  <a:lnTo>
                    <a:pt x="35" y="37"/>
                  </a:lnTo>
                  <a:lnTo>
                    <a:pt x="32" y="40"/>
                  </a:lnTo>
                  <a:lnTo>
                    <a:pt x="26" y="39"/>
                  </a:lnTo>
                  <a:lnTo>
                    <a:pt x="23" y="31"/>
                  </a:lnTo>
                  <a:lnTo>
                    <a:pt x="16" y="29"/>
                  </a:lnTo>
                  <a:lnTo>
                    <a:pt x="11" y="27"/>
                  </a:lnTo>
                  <a:lnTo>
                    <a:pt x="3" y="27"/>
                  </a:lnTo>
                  <a:lnTo>
                    <a:pt x="2" y="32"/>
                  </a:lnTo>
                  <a:lnTo>
                    <a:pt x="0" y="29"/>
                  </a:lnTo>
                  <a:lnTo>
                    <a:pt x="1" y="24"/>
                  </a:lnTo>
                  <a:lnTo>
                    <a:pt x="3" y="20"/>
                  </a:lnTo>
                  <a:lnTo>
                    <a:pt x="3" y="16"/>
                  </a:lnTo>
                  <a:lnTo>
                    <a:pt x="6" y="14"/>
                  </a:lnTo>
                  <a:lnTo>
                    <a:pt x="2" y="11"/>
                  </a:lnTo>
                  <a:lnTo>
                    <a:pt x="2" y="2"/>
                  </a:lnTo>
                  <a:lnTo>
                    <a:pt x="9" y="1"/>
                  </a:lnTo>
                  <a:lnTo>
                    <a:pt x="16" y="8"/>
                  </a:lnTo>
                  <a:lnTo>
                    <a:pt x="15" y="12"/>
                  </a:lnTo>
                  <a:lnTo>
                    <a:pt x="22" y="13"/>
                  </a:lnTo>
                  <a:lnTo>
                    <a:pt x="24" y="12"/>
                  </a:lnTo>
                  <a:lnTo>
                    <a:pt x="29" y="17"/>
                  </a:lnTo>
                  <a:lnTo>
                    <a:pt x="38" y="15"/>
                  </a:lnTo>
                  <a:lnTo>
                    <a:pt x="46" y="10"/>
                  </a:lnTo>
                  <a:lnTo>
                    <a:pt x="57" y="6"/>
                  </a:lnTo>
                  <a:lnTo>
                    <a:pt x="64" y="0"/>
                  </a:lnTo>
                  <a:lnTo>
                    <a:pt x="74" y="1"/>
                  </a:lnTo>
                  <a:lnTo>
                    <a:pt x="73" y="3"/>
                  </a:lnTo>
                  <a:lnTo>
                    <a:pt x="83" y="4"/>
                  </a:lnTo>
                  <a:lnTo>
                    <a:pt x="91" y="7"/>
                  </a:lnTo>
                  <a:lnTo>
                    <a:pt x="97" y="14"/>
                  </a:lnTo>
                  <a:lnTo>
                    <a:pt x="103" y="19"/>
                  </a:lnTo>
                  <a:lnTo>
                    <a:pt x="101" y="22"/>
                  </a:lnTo>
                  <a:lnTo>
                    <a:pt x="105" y="35"/>
                  </a:lnTo>
                  <a:lnTo>
                    <a:pt x="101" y="41"/>
                  </a:lnTo>
                  <a:lnTo>
                    <a:pt x="95" y="39"/>
                  </a:lnTo>
                  <a:lnTo>
                    <a:pt x="92" y="4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46" name="Freeform 145"/>
            <p:cNvSpPr>
              <a:spLocks/>
            </p:cNvSpPr>
            <p:nvPr/>
          </p:nvSpPr>
          <p:spPr bwMode="auto">
            <a:xfrm>
              <a:off x="2457454" y="4250455"/>
              <a:ext cx="400061" cy="590239"/>
            </a:xfrm>
            <a:custGeom>
              <a:avLst/>
              <a:gdLst>
                <a:gd name="T0" fmla="*/ 229 w 242"/>
                <a:gd name="T1" fmla="*/ 374 h 380"/>
                <a:gd name="T2" fmla="*/ 201 w 242"/>
                <a:gd name="T3" fmla="*/ 368 h 380"/>
                <a:gd name="T4" fmla="*/ 160 w 242"/>
                <a:gd name="T5" fmla="*/ 338 h 380"/>
                <a:gd name="T6" fmla="*/ 111 w 242"/>
                <a:gd name="T7" fmla="*/ 303 h 380"/>
                <a:gd name="T8" fmla="*/ 104 w 242"/>
                <a:gd name="T9" fmla="*/ 280 h 380"/>
                <a:gd name="T10" fmla="*/ 66 w 242"/>
                <a:gd name="T11" fmla="*/ 214 h 380"/>
                <a:gd name="T12" fmla="*/ 38 w 242"/>
                <a:gd name="T13" fmla="*/ 163 h 380"/>
                <a:gd name="T14" fmla="*/ 17 w 242"/>
                <a:gd name="T15" fmla="*/ 134 h 380"/>
                <a:gd name="T16" fmla="*/ 9 w 242"/>
                <a:gd name="T17" fmla="*/ 117 h 380"/>
                <a:gd name="T18" fmla="*/ 5 w 242"/>
                <a:gd name="T19" fmla="*/ 82 h 380"/>
                <a:gd name="T20" fmla="*/ 22 w 242"/>
                <a:gd name="T21" fmla="*/ 78 h 380"/>
                <a:gd name="T22" fmla="*/ 17 w 242"/>
                <a:gd name="T23" fmla="*/ 90 h 380"/>
                <a:gd name="T24" fmla="*/ 33 w 242"/>
                <a:gd name="T25" fmla="*/ 91 h 380"/>
                <a:gd name="T26" fmla="*/ 51 w 242"/>
                <a:gd name="T27" fmla="*/ 93 h 380"/>
                <a:gd name="T28" fmla="*/ 65 w 242"/>
                <a:gd name="T29" fmla="*/ 61 h 380"/>
                <a:gd name="T30" fmla="*/ 106 w 242"/>
                <a:gd name="T31" fmla="*/ 31 h 380"/>
                <a:gd name="T32" fmla="*/ 109 w 242"/>
                <a:gd name="T33" fmla="*/ 1 h 380"/>
                <a:gd name="T34" fmla="*/ 127 w 242"/>
                <a:gd name="T35" fmla="*/ 10 h 380"/>
                <a:gd name="T36" fmla="*/ 141 w 242"/>
                <a:gd name="T37" fmla="*/ 25 h 380"/>
                <a:gd name="T38" fmla="*/ 166 w 242"/>
                <a:gd name="T39" fmla="*/ 49 h 380"/>
                <a:gd name="T40" fmla="*/ 182 w 242"/>
                <a:gd name="T41" fmla="*/ 47 h 380"/>
                <a:gd name="T42" fmla="*/ 208 w 242"/>
                <a:gd name="T43" fmla="*/ 55 h 380"/>
                <a:gd name="T44" fmla="*/ 202 w 242"/>
                <a:gd name="T45" fmla="*/ 77 h 380"/>
                <a:gd name="T46" fmla="*/ 194 w 242"/>
                <a:gd name="T47" fmla="*/ 87 h 380"/>
                <a:gd name="T48" fmla="*/ 177 w 242"/>
                <a:gd name="T49" fmla="*/ 94 h 380"/>
                <a:gd name="T50" fmla="*/ 156 w 242"/>
                <a:gd name="T51" fmla="*/ 118 h 380"/>
                <a:gd name="T52" fmla="*/ 153 w 242"/>
                <a:gd name="T53" fmla="*/ 136 h 380"/>
                <a:gd name="T54" fmla="*/ 143 w 242"/>
                <a:gd name="T55" fmla="*/ 151 h 380"/>
                <a:gd name="T56" fmla="*/ 147 w 242"/>
                <a:gd name="T57" fmla="*/ 173 h 380"/>
                <a:gd name="T58" fmla="*/ 154 w 242"/>
                <a:gd name="T59" fmla="*/ 195 h 380"/>
                <a:gd name="T60" fmla="*/ 174 w 242"/>
                <a:gd name="T61" fmla="*/ 207 h 380"/>
                <a:gd name="T62" fmla="*/ 204 w 242"/>
                <a:gd name="T63" fmla="*/ 196 h 380"/>
                <a:gd name="T64" fmla="*/ 213 w 242"/>
                <a:gd name="T65" fmla="*/ 230 h 380"/>
                <a:gd name="T66" fmla="*/ 241 w 242"/>
                <a:gd name="T67" fmla="*/ 259 h 380"/>
                <a:gd name="T68" fmla="*/ 238 w 242"/>
                <a:gd name="T69" fmla="*/ 281 h 380"/>
                <a:gd name="T70" fmla="*/ 233 w 242"/>
                <a:gd name="T71" fmla="*/ 309 h 380"/>
                <a:gd name="T72" fmla="*/ 233 w 242"/>
                <a:gd name="T73" fmla="*/ 324 h 380"/>
                <a:gd name="T74" fmla="*/ 233 w 242"/>
                <a:gd name="T75" fmla="*/ 364 h 3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242" h="380">
                  <a:moveTo>
                    <a:pt x="233" y="364"/>
                  </a:moveTo>
                  <a:lnTo>
                    <a:pt x="229" y="374"/>
                  </a:lnTo>
                  <a:lnTo>
                    <a:pt x="220" y="380"/>
                  </a:lnTo>
                  <a:lnTo>
                    <a:pt x="201" y="368"/>
                  </a:lnTo>
                  <a:lnTo>
                    <a:pt x="199" y="359"/>
                  </a:lnTo>
                  <a:lnTo>
                    <a:pt x="160" y="338"/>
                  </a:lnTo>
                  <a:lnTo>
                    <a:pt x="126" y="315"/>
                  </a:lnTo>
                  <a:lnTo>
                    <a:pt x="111" y="303"/>
                  </a:lnTo>
                  <a:lnTo>
                    <a:pt x="102" y="286"/>
                  </a:lnTo>
                  <a:lnTo>
                    <a:pt x="104" y="280"/>
                  </a:lnTo>
                  <a:lnTo>
                    <a:pt x="87" y="252"/>
                  </a:lnTo>
                  <a:lnTo>
                    <a:pt x="66" y="214"/>
                  </a:lnTo>
                  <a:lnTo>
                    <a:pt x="46" y="173"/>
                  </a:lnTo>
                  <a:lnTo>
                    <a:pt x="38" y="163"/>
                  </a:lnTo>
                  <a:lnTo>
                    <a:pt x="32" y="148"/>
                  </a:lnTo>
                  <a:lnTo>
                    <a:pt x="17" y="134"/>
                  </a:lnTo>
                  <a:lnTo>
                    <a:pt x="4" y="126"/>
                  </a:lnTo>
                  <a:lnTo>
                    <a:pt x="9" y="117"/>
                  </a:lnTo>
                  <a:lnTo>
                    <a:pt x="0" y="97"/>
                  </a:lnTo>
                  <a:lnTo>
                    <a:pt x="5" y="82"/>
                  </a:lnTo>
                  <a:lnTo>
                    <a:pt x="20" y="69"/>
                  </a:lnTo>
                  <a:lnTo>
                    <a:pt x="22" y="78"/>
                  </a:lnTo>
                  <a:lnTo>
                    <a:pt x="17" y="83"/>
                  </a:lnTo>
                  <a:lnTo>
                    <a:pt x="17" y="90"/>
                  </a:lnTo>
                  <a:lnTo>
                    <a:pt x="25" y="89"/>
                  </a:lnTo>
                  <a:lnTo>
                    <a:pt x="33" y="91"/>
                  </a:lnTo>
                  <a:lnTo>
                    <a:pt x="41" y="101"/>
                  </a:lnTo>
                  <a:lnTo>
                    <a:pt x="51" y="93"/>
                  </a:lnTo>
                  <a:lnTo>
                    <a:pt x="54" y="79"/>
                  </a:lnTo>
                  <a:lnTo>
                    <a:pt x="65" y="61"/>
                  </a:lnTo>
                  <a:lnTo>
                    <a:pt x="87" y="53"/>
                  </a:lnTo>
                  <a:lnTo>
                    <a:pt x="106" y="31"/>
                  </a:lnTo>
                  <a:lnTo>
                    <a:pt x="112" y="17"/>
                  </a:lnTo>
                  <a:lnTo>
                    <a:pt x="109" y="1"/>
                  </a:lnTo>
                  <a:lnTo>
                    <a:pt x="114" y="0"/>
                  </a:lnTo>
                  <a:lnTo>
                    <a:pt x="127" y="10"/>
                  </a:lnTo>
                  <a:lnTo>
                    <a:pt x="132" y="19"/>
                  </a:lnTo>
                  <a:lnTo>
                    <a:pt x="141" y="25"/>
                  </a:lnTo>
                  <a:lnTo>
                    <a:pt x="152" y="46"/>
                  </a:lnTo>
                  <a:lnTo>
                    <a:pt x="166" y="49"/>
                  </a:lnTo>
                  <a:lnTo>
                    <a:pt x="176" y="43"/>
                  </a:lnTo>
                  <a:lnTo>
                    <a:pt x="182" y="47"/>
                  </a:lnTo>
                  <a:lnTo>
                    <a:pt x="193" y="45"/>
                  </a:lnTo>
                  <a:lnTo>
                    <a:pt x="208" y="55"/>
                  </a:lnTo>
                  <a:lnTo>
                    <a:pt x="196" y="76"/>
                  </a:lnTo>
                  <a:lnTo>
                    <a:pt x="202" y="77"/>
                  </a:lnTo>
                  <a:lnTo>
                    <a:pt x="211" y="88"/>
                  </a:lnTo>
                  <a:lnTo>
                    <a:pt x="194" y="87"/>
                  </a:lnTo>
                  <a:lnTo>
                    <a:pt x="192" y="90"/>
                  </a:lnTo>
                  <a:lnTo>
                    <a:pt x="177" y="94"/>
                  </a:lnTo>
                  <a:lnTo>
                    <a:pt x="157" y="108"/>
                  </a:lnTo>
                  <a:lnTo>
                    <a:pt x="156" y="118"/>
                  </a:lnTo>
                  <a:lnTo>
                    <a:pt x="151" y="125"/>
                  </a:lnTo>
                  <a:lnTo>
                    <a:pt x="153" y="136"/>
                  </a:lnTo>
                  <a:lnTo>
                    <a:pt x="142" y="142"/>
                  </a:lnTo>
                  <a:lnTo>
                    <a:pt x="143" y="151"/>
                  </a:lnTo>
                  <a:lnTo>
                    <a:pt x="138" y="155"/>
                  </a:lnTo>
                  <a:lnTo>
                    <a:pt x="147" y="173"/>
                  </a:lnTo>
                  <a:lnTo>
                    <a:pt x="157" y="186"/>
                  </a:lnTo>
                  <a:lnTo>
                    <a:pt x="154" y="195"/>
                  </a:lnTo>
                  <a:lnTo>
                    <a:pt x="166" y="196"/>
                  </a:lnTo>
                  <a:lnTo>
                    <a:pt x="174" y="207"/>
                  </a:lnTo>
                  <a:lnTo>
                    <a:pt x="190" y="208"/>
                  </a:lnTo>
                  <a:lnTo>
                    <a:pt x="204" y="196"/>
                  </a:lnTo>
                  <a:lnTo>
                    <a:pt x="205" y="227"/>
                  </a:lnTo>
                  <a:lnTo>
                    <a:pt x="213" y="230"/>
                  </a:lnTo>
                  <a:lnTo>
                    <a:pt x="223" y="226"/>
                  </a:lnTo>
                  <a:lnTo>
                    <a:pt x="241" y="259"/>
                  </a:lnTo>
                  <a:lnTo>
                    <a:pt x="238" y="266"/>
                  </a:lnTo>
                  <a:lnTo>
                    <a:pt x="238" y="281"/>
                  </a:lnTo>
                  <a:lnTo>
                    <a:pt x="239" y="299"/>
                  </a:lnTo>
                  <a:lnTo>
                    <a:pt x="233" y="309"/>
                  </a:lnTo>
                  <a:lnTo>
                    <a:pt x="236" y="317"/>
                  </a:lnTo>
                  <a:lnTo>
                    <a:pt x="233" y="324"/>
                  </a:lnTo>
                  <a:lnTo>
                    <a:pt x="242" y="341"/>
                  </a:lnTo>
                  <a:lnTo>
                    <a:pt x="233" y="364"/>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53" name="Freeform 152"/>
            <p:cNvSpPr>
              <a:spLocks/>
            </p:cNvSpPr>
            <p:nvPr/>
          </p:nvSpPr>
          <p:spPr bwMode="auto">
            <a:xfrm>
              <a:off x="2915375" y="3650896"/>
              <a:ext cx="49594" cy="17087"/>
            </a:xfrm>
            <a:custGeom>
              <a:avLst/>
              <a:gdLst>
                <a:gd name="T0" fmla="*/ 18 w 30"/>
                <a:gd name="T1" fmla="*/ 0 h 11"/>
                <a:gd name="T2" fmla="*/ 27 w 30"/>
                <a:gd name="T3" fmla="*/ 1 h 11"/>
                <a:gd name="T4" fmla="*/ 30 w 30"/>
                <a:gd name="T5" fmla="*/ 6 h 11"/>
                <a:gd name="T6" fmla="*/ 24 w 30"/>
                <a:gd name="T7" fmla="*/ 11 h 11"/>
                <a:gd name="T8" fmla="*/ 11 w 30"/>
                <a:gd name="T9" fmla="*/ 11 h 11"/>
                <a:gd name="T10" fmla="*/ 0 w 30"/>
                <a:gd name="T11" fmla="*/ 11 h 11"/>
                <a:gd name="T12" fmla="*/ 0 w 30"/>
                <a:gd name="T13" fmla="*/ 3 h 11"/>
                <a:gd name="T14" fmla="*/ 3 w 30"/>
                <a:gd name="T15" fmla="*/ 0 h 11"/>
                <a:gd name="T16" fmla="*/ 18 w 30"/>
                <a:gd name="T17"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11">
                  <a:moveTo>
                    <a:pt x="18" y="0"/>
                  </a:moveTo>
                  <a:lnTo>
                    <a:pt x="27" y="1"/>
                  </a:lnTo>
                  <a:lnTo>
                    <a:pt x="30" y="6"/>
                  </a:lnTo>
                  <a:lnTo>
                    <a:pt x="24" y="11"/>
                  </a:lnTo>
                  <a:lnTo>
                    <a:pt x="11" y="11"/>
                  </a:lnTo>
                  <a:lnTo>
                    <a:pt x="0" y="11"/>
                  </a:lnTo>
                  <a:lnTo>
                    <a:pt x="0" y="3"/>
                  </a:lnTo>
                  <a:lnTo>
                    <a:pt x="3" y="0"/>
                  </a:lnTo>
                  <a:lnTo>
                    <a:pt x="18"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56" name="Freeform 155"/>
            <p:cNvSpPr>
              <a:spLocks/>
            </p:cNvSpPr>
            <p:nvPr/>
          </p:nvSpPr>
          <p:spPr bwMode="auto">
            <a:xfrm>
              <a:off x="3065812" y="4871759"/>
              <a:ext cx="257890" cy="265608"/>
            </a:xfrm>
            <a:custGeom>
              <a:avLst/>
              <a:gdLst>
                <a:gd name="T0" fmla="*/ 0 w 156"/>
                <a:gd name="T1" fmla="*/ 61 h 171"/>
                <a:gd name="T2" fmla="*/ 4 w 156"/>
                <a:gd name="T3" fmla="*/ 36 h 171"/>
                <a:gd name="T4" fmla="*/ 3 w 156"/>
                <a:gd name="T5" fmla="*/ 25 h 171"/>
                <a:gd name="T6" fmla="*/ 10 w 156"/>
                <a:gd name="T7" fmla="*/ 6 h 171"/>
                <a:gd name="T8" fmla="*/ 41 w 156"/>
                <a:gd name="T9" fmla="*/ 0 h 171"/>
                <a:gd name="T10" fmla="*/ 58 w 156"/>
                <a:gd name="T11" fmla="*/ 1 h 171"/>
                <a:gd name="T12" fmla="*/ 76 w 156"/>
                <a:gd name="T13" fmla="*/ 11 h 171"/>
                <a:gd name="T14" fmla="*/ 77 w 156"/>
                <a:gd name="T15" fmla="*/ 18 h 171"/>
                <a:gd name="T16" fmla="*/ 83 w 156"/>
                <a:gd name="T17" fmla="*/ 29 h 171"/>
                <a:gd name="T18" fmla="*/ 85 w 156"/>
                <a:gd name="T19" fmla="*/ 57 h 171"/>
                <a:gd name="T20" fmla="*/ 104 w 156"/>
                <a:gd name="T21" fmla="*/ 61 h 171"/>
                <a:gd name="T22" fmla="*/ 111 w 156"/>
                <a:gd name="T23" fmla="*/ 57 h 171"/>
                <a:gd name="T24" fmla="*/ 124 w 156"/>
                <a:gd name="T25" fmla="*/ 63 h 171"/>
                <a:gd name="T26" fmla="*/ 128 w 156"/>
                <a:gd name="T27" fmla="*/ 69 h 171"/>
                <a:gd name="T28" fmla="*/ 132 w 156"/>
                <a:gd name="T29" fmla="*/ 88 h 171"/>
                <a:gd name="T30" fmla="*/ 135 w 156"/>
                <a:gd name="T31" fmla="*/ 96 h 171"/>
                <a:gd name="T32" fmla="*/ 141 w 156"/>
                <a:gd name="T33" fmla="*/ 97 h 171"/>
                <a:gd name="T34" fmla="*/ 148 w 156"/>
                <a:gd name="T35" fmla="*/ 94 h 171"/>
                <a:gd name="T36" fmla="*/ 155 w 156"/>
                <a:gd name="T37" fmla="*/ 97 h 171"/>
                <a:gd name="T38" fmla="*/ 156 w 156"/>
                <a:gd name="T39" fmla="*/ 109 h 171"/>
                <a:gd name="T40" fmla="*/ 155 w 156"/>
                <a:gd name="T41" fmla="*/ 121 h 171"/>
                <a:gd name="T42" fmla="*/ 153 w 156"/>
                <a:gd name="T43" fmla="*/ 133 h 171"/>
                <a:gd name="T44" fmla="*/ 152 w 156"/>
                <a:gd name="T45" fmla="*/ 151 h 171"/>
                <a:gd name="T46" fmla="*/ 138 w 156"/>
                <a:gd name="T47" fmla="*/ 167 h 171"/>
                <a:gd name="T48" fmla="*/ 124 w 156"/>
                <a:gd name="T49" fmla="*/ 171 h 171"/>
                <a:gd name="T50" fmla="*/ 104 w 156"/>
                <a:gd name="T51" fmla="*/ 167 h 171"/>
                <a:gd name="T52" fmla="*/ 85 w 156"/>
                <a:gd name="T53" fmla="*/ 162 h 171"/>
                <a:gd name="T54" fmla="*/ 99 w 156"/>
                <a:gd name="T55" fmla="*/ 130 h 171"/>
                <a:gd name="T56" fmla="*/ 95 w 156"/>
                <a:gd name="T57" fmla="*/ 121 h 171"/>
                <a:gd name="T58" fmla="*/ 76 w 156"/>
                <a:gd name="T59" fmla="*/ 113 h 171"/>
                <a:gd name="T60" fmla="*/ 52 w 156"/>
                <a:gd name="T61" fmla="*/ 98 h 171"/>
                <a:gd name="T62" fmla="*/ 37 w 156"/>
                <a:gd name="T63" fmla="*/ 95 h 171"/>
                <a:gd name="T64" fmla="*/ 0 w 156"/>
                <a:gd name="T65" fmla="*/ 61 h 1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56" h="171">
                  <a:moveTo>
                    <a:pt x="0" y="61"/>
                  </a:moveTo>
                  <a:lnTo>
                    <a:pt x="4" y="36"/>
                  </a:lnTo>
                  <a:lnTo>
                    <a:pt x="3" y="25"/>
                  </a:lnTo>
                  <a:lnTo>
                    <a:pt x="10" y="6"/>
                  </a:lnTo>
                  <a:lnTo>
                    <a:pt x="41" y="0"/>
                  </a:lnTo>
                  <a:lnTo>
                    <a:pt x="58" y="1"/>
                  </a:lnTo>
                  <a:lnTo>
                    <a:pt x="76" y="11"/>
                  </a:lnTo>
                  <a:lnTo>
                    <a:pt x="77" y="18"/>
                  </a:lnTo>
                  <a:lnTo>
                    <a:pt x="83" y="29"/>
                  </a:lnTo>
                  <a:lnTo>
                    <a:pt x="85" y="57"/>
                  </a:lnTo>
                  <a:lnTo>
                    <a:pt x="104" y="61"/>
                  </a:lnTo>
                  <a:lnTo>
                    <a:pt x="111" y="57"/>
                  </a:lnTo>
                  <a:lnTo>
                    <a:pt x="124" y="63"/>
                  </a:lnTo>
                  <a:lnTo>
                    <a:pt x="128" y="69"/>
                  </a:lnTo>
                  <a:lnTo>
                    <a:pt x="132" y="88"/>
                  </a:lnTo>
                  <a:lnTo>
                    <a:pt x="135" y="96"/>
                  </a:lnTo>
                  <a:lnTo>
                    <a:pt x="141" y="97"/>
                  </a:lnTo>
                  <a:lnTo>
                    <a:pt x="148" y="94"/>
                  </a:lnTo>
                  <a:lnTo>
                    <a:pt x="155" y="97"/>
                  </a:lnTo>
                  <a:lnTo>
                    <a:pt x="156" y="109"/>
                  </a:lnTo>
                  <a:lnTo>
                    <a:pt x="155" y="121"/>
                  </a:lnTo>
                  <a:lnTo>
                    <a:pt x="153" y="133"/>
                  </a:lnTo>
                  <a:lnTo>
                    <a:pt x="152" y="151"/>
                  </a:lnTo>
                  <a:lnTo>
                    <a:pt x="138" y="167"/>
                  </a:lnTo>
                  <a:lnTo>
                    <a:pt x="124" y="171"/>
                  </a:lnTo>
                  <a:lnTo>
                    <a:pt x="104" y="167"/>
                  </a:lnTo>
                  <a:lnTo>
                    <a:pt x="85" y="162"/>
                  </a:lnTo>
                  <a:lnTo>
                    <a:pt x="99" y="130"/>
                  </a:lnTo>
                  <a:lnTo>
                    <a:pt x="95" y="121"/>
                  </a:lnTo>
                  <a:lnTo>
                    <a:pt x="76" y="113"/>
                  </a:lnTo>
                  <a:lnTo>
                    <a:pt x="52" y="98"/>
                  </a:lnTo>
                  <a:lnTo>
                    <a:pt x="37" y="95"/>
                  </a:lnTo>
                  <a:lnTo>
                    <a:pt x="0" y="61"/>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81" name="Freeform 180"/>
            <p:cNvSpPr>
              <a:spLocks/>
            </p:cNvSpPr>
            <p:nvPr/>
          </p:nvSpPr>
          <p:spPr bwMode="auto">
            <a:xfrm>
              <a:off x="2212790" y="3782923"/>
              <a:ext cx="72738" cy="40386"/>
            </a:xfrm>
            <a:custGeom>
              <a:avLst/>
              <a:gdLst>
                <a:gd name="T0" fmla="*/ 42 w 44"/>
                <a:gd name="T1" fmla="*/ 21 h 26"/>
                <a:gd name="T2" fmla="*/ 39 w 44"/>
                <a:gd name="T3" fmla="*/ 26 h 26"/>
                <a:gd name="T4" fmla="*/ 29 w 44"/>
                <a:gd name="T5" fmla="*/ 26 h 26"/>
                <a:gd name="T6" fmla="*/ 22 w 44"/>
                <a:gd name="T7" fmla="*/ 24 h 26"/>
                <a:gd name="T8" fmla="*/ 15 w 44"/>
                <a:gd name="T9" fmla="*/ 20 h 26"/>
                <a:gd name="T10" fmla="*/ 5 w 44"/>
                <a:gd name="T11" fmla="*/ 18 h 26"/>
                <a:gd name="T12" fmla="*/ 0 w 44"/>
                <a:gd name="T13" fmla="*/ 14 h 26"/>
                <a:gd name="T14" fmla="*/ 1 w 44"/>
                <a:gd name="T15" fmla="*/ 11 h 26"/>
                <a:gd name="T16" fmla="*/ 8 w 44"/>
                <a:gd name="T17" fmla="*/ 6 h 26"/>
                <a:gd name="T18" fmla="*/ 12 w 44"/>
                <a:gd name="T19" fmla="*/ 3 h 26"/>
                <a:gd name="T20" fmla="*/ 11 w 44"/>
                <a:gd name="T21" fmla="*/ 1 h 26"/>
                <a:gd name="T22" fmla="*/ 15 w 44"/>
                <a:gd name="T23" fmla="*/ 0 h 26"/>
                <a:gd name="T24" fmla="*/ 20 w 44"/>
                <a:gd name="T25" fmla="*/ 1 h 26"/>
                <a:gd name="T26" fmla="*/ 24 w 44"/>
                <a:gd name="T27" fmla="*/ 6 h 26"/>
                <a:gd name="T28" fmla="*/ 29 w 44"/>
                <a:gd name="T29" fmla="*/ 9 h 26"/>
                <a:gd name="T30" fmla="*/ 29 w 44"/>
                <a:gd name="T31" fmla="*/ 12 h 26"/>
                <a:gd name="T32" fmla="*/ 38 w 44"/>
                <a:gd name="T33" fmla="*/ 9 h 26"/>
                <a:gd name="T34" fmla="*/ 41 w 44"/>
                <a:gd name="T35" fmla="*/ 11 h 26"/>
                <a:gd name="T36" fmla="*/ 44 w 44"/>
                <a:gd name="T37" fmla="*/ 13 h 26"/>
                <a:gd name="T38" fmla="*/ 42 w 44"/>
                <a:gd name="T39" fmla="*/ 21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4" h="26">
                  <a:moveTo>
                    <a:pt x="42" y="21"/>
                  </a:moveTo>
                  <a:lnTo>
                    <a:pt x="39" y="26"/>
                  </a:lnTo>
                  <a:lnTo>
                    <a:pt x="29" y="26"/>
                  </a:lnTo>
                  <a:lnTo>
                    <a:pt x="22" y="24"/>
                  </a:lnTo>
                  <a:lnTo>
                    <a:pt x="15" y="20"/>
                  </a:lnTo>
                  <a:lnTo>
                    <a:pt x="5" y="18"/>
                  </a:lnTo>
                  <a:lnTo>
                    <a:pt x="0" y="14"/>
                  </a:lnTo>
                  <a:lnTo>
                    <a:pt x="1" y="11"/>
                  </a:lnTo>
                  <a:lnTo>
                    <a:pt x="8" y="6"/>
                  </a:lnTo>
                  <a:lnTo>
                    <a:pt x="12" y="3"/>
                  </a:lnTo>
                  <a:lnTo>
                    <a:pt x="11" y="1"/>
                  </a:lnTo>
                  <a:lnTo>
                    <a:pt x="15" y="0"/>
                  </a:lnTo>
                  <a:lnTo>
                    <a:pt x="20" y="1"/>
                  </a:lnTo>
                  <a:lnTo>
                    <a:pt x="24" y="6"/>
                  </a:lnTo>
                  <a:lnTo>
                    <a:pt x="29" y="9"/>
                  </a:lnTo>
                  <a:lnTo>
                    <a:pt x="29" y="12"/>
                  </a:lnTo>
                  <a:lnTo>
                    <a:pt x="38" y="9"/>
                  </a:lnTo>
                  <a:lnTo>
                    <a:pt x="41" y="11"/>
                  </a:lnTo>
                  <a:lnTo>
                    <a:pt x="44" y="13"/>
                  </a:lnTo>
                  <a:lnTo>
                    <a:pt x="42" y="21"/>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85" name="Freeform 184"/>
            <p:cNvSpPr>
              <a:spLocks/>
            </p:cNvSpPr>
            <p:nvPr/>
          </p:nvSpPr>
          <p:spPr bwMode="auto">
            <a:xfrm>
              <a:off x="3166653" y="4053191"/>
              <a:ext cx="123987" cy="136687"/>
            </a:xfrm>
            <a:custGeom>
              <a:avLst/>
              <a:gdLst>
                <a:gd name="T0" fmla="*/ 17 w 75"/>
                <a:gd name="T1" fmla="*/ 1 h 88"/>
                <a:gd name="T2" fmla="*/ 39 w 75"/>
                <a:gd name="T3" fmla="*/ 5 h 88"/>
                <a:gd name="T4" fmla="*/ 41 w 75"/>
                <a:gd name="T5" fmla="*/ 2 h 88"/>
                <a:gd name="T6" fmla="*/ 56 w 75"/>
                <a:gd name="T7" fmla="*/ 0 h 88"/>
                <a:gd name="T8" fmla="*/ 75 w 75"/>
                <a:gd name="T9" fmla="*/ 6 h 88"/>
                <a:gd name="T10" fmla="*/ 65 w 75"/>
                <a:gd name="T11" fmla="*/ 24 h 88"/>
                <a:gd name="T12" fmla="*/ 66 w 75"/>
                <a:gd name="T13" fmla="*/ 38 h 88"/>
                <a:gd name="T14" fmla="*/ 74 w 75"/>
                <a:gd name="T15" fmla="*/ 50 h 88"/>
                <a:gd name="T16" fmla="*/ 70 w 75"/>
                <a:gd name="T17" fmla="*/ 59 h 88"/>
                <a:gd name="T18" fmla="*/ 68 w 75"/>
                <a:gd name="T19" fmla="*/ 69 h 88"/>
                <a:gd name="T20" fmla="*/ 64 w 75"/>
                <a:gd name="T21" fmla="*/ 77 h 88"/>
                <a:gd name="T22" fmla="*/ 53 w 75"/>
                <a:gd name="T23" fmla="*/ 73 h 88"/>
                <a:gd name="T24" fmla="*/ 45 w 75"/>
                <a:gd name="T25" fmla="*/ 75 h 88"/>
                <a:gd name="T26" fmla="*/ 37 w 75"/>
                <a:gd name="T27" fmla="*/ 73 h 88"/>
                <a:gd name="T28" fmla="*/ 35 w 75"/>
                <a:gd name="T29" fmla="*/ 79 h 88"/>
                <a:gd name="T30" fmla="*/ 38 w 75"/>
                <a:gd name="T31" fmla="*/ 83 h 88"/>
                <a:gd name="T32" fmla="*/ 37 w 75"/>
                <a:gd name="T33" fmla="*/ 88 h 88"/>
                <a:gd name="T34" fmla="*/ 27 w 75"/>
                <a:gd name="T35" fmla="*/ 86 h 88"/>
                <a:gd name="T36" fmla="*/ 16 w 75"/>
                <a:gd name="T37" fmla="*/ 68 h 88"/>
                <a:gd name="T38" fmla="*/ 13 w 75"/>
                <a:gd name="T39" fmla="*/ 56 h 88"/>
                <a:gd name="T40" fmla="*/ 7 w 75"/>
                <a:gd name="T41" fmla="*/ 56 h 88"/>
                <a:gd name="T42" fmla="*/ 0 w 75"/>
                <a:gd name="T43" fmla="*/ 41 h 88"/>
                <a:gd name="T44" fmla="*/ 3 w 75"/>
                <a:gd name="T45" fmla="*/ 30 h 88"/>
                <a:gd name="T46" fmla="*/ 2 w 75"/>
                <a:gd name="T47" fmla="*/ 25 h 88"/>
                <a:gd name="T48" fmla="*/ 13 w 75"/>
                <a:gd name="T49" fmla="*/ 20 h 88"/>
                <a:gd name="T50" fmla="*/ 17 w 75"/>
                <a:gd name="T51" fmla="*/ 1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5" h="88">
                  <a:moveTo>
                    <a:pt x="17" y="1"/>
                  </a:moveTo>
                  <a:lnTo>
                    <a:pt x="39" y="5"/>
                  </a:lnTo>
                  <a:lnTo>
                    <a:pt x="41" y="2"/>
                  </a:lnTo>
                  <a:lnTo>
                    <a:pt x="56" y="0"/>
                  </a:lnTo>
                  <a:lnTo>
                    <a:pt x="75" y="6"/>
                  </a:lnTo>
                  <a:lnTo>
                    <a:pt x="65" y="24"/>
                  </a:lnTo>
                  <a:lnTo>
                    <a:pt x="66" y="38"/>
                  </a:lnTo>
                  <a:lnTo>
                    <a:pt x="74" y="50"/>
                  </a:lnTo>
                  <a:lnTo>
                    <a:pt x="70" y="59"/>
                  </a:lnTo>
                  <a:lnTo>
                    <a:pt x="68" y="69"/>
                  </a:lnTo>
                  <a:lnTo>
                    <a:pt x="64" y="77"/>
                  </a:lnTo>
                  <a:lnTo>
                    <a:pt x="53" y="73"/>
                  </a:lnTo>
                  <a:lnTo>
                    <a:pt x="45" y="75"/>
                  </a:lnTo>
                  <a:lnTo>
                    <a:pt x="37" y="73"/>
                  </a:lnTo>
                  <a:lnTo>
                    <a:pt x="35" y="79"/>
                  </a:lnTo>
                  <a:lnTo>
                    <a:pt x="38" y="83"/>
                  </a:lnTo>
                  <a:lnTo>
                    <a:pt x="37" y="88"/>
                  </a:lnTo>
                  <a:lnTo>
                    <a:pt x="27" y="86"/>
                  </a:lnTo>
                  <a:lnTo>
                    <a:pt x="16" y="68"/>
                  </a:lnTo>
                  <a:lnTo>
                    <a:pt x="13" y="56"/>
                  </a:lnTo>
                  <a:lnTo>
                    <a:pt x="7" y="56"/>
                  </a:lnTo>
                  <a:lnTo>
                    <a:pt x="0" y="41"/>
                  </a:lnTo>
                  <a:lnTo>
                    <a:pt x="3" y="30"/>
                  </a:lnTo>
                  <a:lnTo>
                    <a:pt x="2" y="25"/>
                  </a:lnTo>
                  <a:lnTo>
                    <a:pt x="13" y="20"/>
                  </a:lnTo>
                  <a:lnTo>
                    <a:pt x="17" y="1"/>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97" name="Freeform 196"/>
            <p:cNvSpPr>
              <a:spLocks/>
            </p:cNvSpPr>
            <p:nvPr/>
          </p:nvSpPr>
          <p:spPr bwMode="auto">
            <a:xfrm>
              <a:off x="3054239" y="3896312"/>
              <a:ext cx="33063" cy="29512"/>
            </a:xfrm>
            <a:custGeom>
              <a:avLst/>
              <a:gdLst>
                <a:gd name="T0" fmla="*/ 6 w 20"/>
                <a:gd name="T1" fmla="*/ 3 h 19"/>
                <a:gd name="T2" fmla="*/ 16 w 20"/>
                <a:gd name="T3" fmla="*/ 0 h 19"/>
                <a:gd name="T4" fmla="*/ 20 w 20"/>
                <a:gd name="T5" fmla="*/ 1 h 19"/>
                <a:gd name="T6" fmla="*/ 19 w 20"/>
                <a:gd name="T7" fmla="*/ 16 h 19"/>
                <a:gd name="T8" fmla="*/ 3 w 20"/>
                <a:gd name="T9" fmla="*/ 19 h 19"/>
                <a:gd name="T10" fmla="*/ 0 w 20"/>
                <a:gd name="T11" fmla="*/ 17 h 19"/>
                <a:gd name="T12" fmla="*/ 6 w 20"/>
                <a:gd name="T13" fmla="*/ 11 h 19"/>
                <a:gd name="T14" fmla="*/ 6 w 20"/>
                <a:gd name="T15" fmla="*/ 3 h 1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0" h="19">
                  <a:moveTo>
                    <a:pt x="6" y="3"/>
                  </a:moveTo>
                  <a:lnTo>
                    <a:pt x="16" y="0"/>
                  </a:lnTo>
                  <a:lnTo>
                    <a:pt x="20" y="1"/>
                  </a:lnTo>
                  <a:lnTo>
                    <a:pt x="19" y="16"/>
                  </a:lnTo>
                  <a:lnTo>
                    <a:pt x="3" y="19"/>
                  </a:lnTo>
                  <a:lnTo>
                    <a:pt x="0" y="17"/>
                  </a:lnTo>
                  <a:lnTo>
                    <a:pt x="6" y="11"/>
                  </a:lnTo>
                  <a:lnTo>
                    <a:pt x="6" y="3"/>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205" name="Freeform 204"/>
            <p:cNvSpPr>
              <a:spLocks/>
            </p:cNvSpPr>
            <p:nvPr/>
          </p:nvSpPr>
          <p:spPr bwMode="auto">
            <a:xfrm>
              <a:off x="3246004" y="5219689"/>
              <a:ext cx="148783" cy="155326"/>
            </a:xfrm>
            <a:custGeom>
              <a:avLst/>
              <a:gdLst>
                <a:gd name="T0" fmla="*/ 3 w 90"/>
                <a:gd name="T1" fmla="*/ 2 h 100"/>
                <a:gd name="T2" fmla="*/ 14 w 90"/>
                <a:gd name="T3" fmla="*/ 0 h 100"/>
                <a:gd name="T4" fmla="*/ 35 w 90"/>
                <a:gd name="T5" fmla="*/ 16 h 100"/>
                <a:gd name="T6" fmla="*/ 41 w 90"/>
                <a:gd name="T7" fmla="*/ 15 h 100"/>
                <a:gd name="T8" fmla="*/ 61 w 90"/>
                <a:gd name="T9" fmla="*/ 29 h 100"/>
                <a:gd name="T10" fmla="*/ 77 w 90"/>
                <a:gd name="T11" fmla="*/ 40 h 100"/>
                <a:gd name="T12" fmla="*/ 89 w 90"/>
                <a:gd name="T13" fmla="*/ 54 h 100"/>
                <a:gd name="T14" fmla="*/ 83 w 90"/>
                <a:gd name="T15" fmla="*/ 64 h 100"/>
                <a:gd name="T16" fmla="*/ 90 w 90"/>
                <a:gd name="T17" fmla="*/ 76 h 100"/>
                <a:gd name="T18" fmla="*/ 84 w 90"/>
                <a:gd name="T19" fmla="*/ 89 h 100"/>
                <a:gd name="T20" fmla="*/ 67 w 90"/>
                <a:gd name="T21" fmla="*/ 100 h 100"/>
                <a:gd name="T22" fmla="*/ 53 w 90"/>
                <a:gd name="T23" fmla="*/ 96 h 100"/>
                <a:gd name="T24" fmla="*/ 44 w 90"/>
                <a:gd name="T25" fmla="*/ 98 h 100"/>
                <a:gd name="T26" fmla="*/ 27 w 90"/>
                <a:gd name="T27" fmla="*/ 89 h 100"/>
                <a:gd name="T28" fmla="*/ 15 w 90"/>
                <a:gd name="T29" fmla="*/ 90 h 100"/>
                <a:gd name="T30" fmla="*/ 2 w 90"/>
                <a:gd name="T31" fmla="*/ 79 h 100"/>
                <a:gd name="T32" fmla="*/ 1 w 90"/>
                <a:gd name="T33" fmla="*/ 65 h 100"/>
                <a:gd name="T34" fmla="*/ 4 w 90"/>
                <a:gd name="T35" fmla="*/ 61 h 100"/>
                <a:gd name="T36" fmla="*/ 0 w 90"/>
                <a:gd name="T37" fmla="*/ 40 h 100"/>
                <a:gd name="T38" fmla="*/ 2 w 90"/>
                <a:gd name="T39" fmla="*/ 19 h 100"/>
                <a:gd name="T40" fmla="*/ 3 w 90"/>
                <a:gd name="T41" fmla="*/ 2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90" h="100">
                  <a:moveTo>
                    <a:pt x="3" y="2"/>
                  </a:moveTo>
                  <a:lnTo>
                    <a:pt x="14" y="0"/>
                  </a:lnTo>
                  <a:lnTo>
                    <a:pt x="35" y="16"/>
                  </a:lnTo>
                  <a:lnTo>
                    <a:pt x="41" y="15"/>
                  </a:lnTo>
                  <a:lnTo>
                    <a:pt x="61" y="29"/>
                  </a:lnTo>
                  <a:lnTo>
                    <a:pt x="77" y="40"/>
                  </a:lnTo>
                  <a:lnTo>
                    <a:pt x="89" y="54"/>
                  </a:lnTo>
                  <a:lnTo>
                    <a:pt x="83" y="64"/>
                  </a:lnTo>
                  <a:lnTo>
                    <a:pt x="90" y="76"/>
                  </a:lnTo>
                  <a:lnTo>
                    <a:pt x="84" y="89"/>
                  </a:lnTo>
                  <a:lnTo>
                    <a:pt x="67" y="100"/>
                  </a:lnTo>
                  <a:lnTo>
                    <a:pt x="53" y="96"/>
                  </a:lnTo>
                  <a:lnTo>
                    <a:pt x="44" y="98"/>
                  </a:lnTo>
                  <a:lnTo>
                    <a:pt x="27" y="89"/>
                  </a:lnTo>
                  <a:lnTo>
                    <a:pt x="15" y="90"/>
                  </a:lnTo>
                  <a:lnTo>
                    <a:pt x="2" y="79"/>
                  </a:lnTo>
                  <a:lnTo>
                    <a:pt x="1" y="65"/>
                  </a:lnTo>
                  <a:lnTo>
                    <a:pt x="4" y="61"/>
                  </a:lnTo>
                  <a:lnTo>
                    <a:pt x="0" y="40"/>
                  </a:lnTo>
                  <a:lnTo>
                    <a:pt x="2" y="19"/>
                  </a:lnTo>
                  <a:lnTo>
                    <a:pt x="3" y="2"/>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206" name="Freeform 205"/>
            <p:cNvSpPr>
              <a:spLocks/>
            </p:cNvSpPr>
            <p:nvPr/>
          </p:nvSpPr>
          <p:spPr bwMode="auto">
            <a:xfrm>
              <a:off x="1067160" y="2394310"/>
              <a:ext cx="79351" cy="38832"/>
            </a:xfrm>
            <a:custGeom>
              <a:avLst/>
              <a:gdLst>
                <a:gd name="T0" fmla="*/ 25 w 48"/>
                <a:gd name="T1" fmla="*/ 17 h 25"/>
                <a:gd name="T2" fmla="*/ 3 w 48"/>
                <a:gd name="T3" fmla="*/ 25 h 25"/>
                <a:gd name="T4" fmla="*/ 0 w 48"/>
                <a:gd name="T5" fmla="*/ 19 h 25"/>
                <a:gd name="T6" fmla="*/ 7 w 48"/>
                <a:gd name="T7" fmla="*/ 10 h 25"/>
                <a:gd name="T8" fmla="*/ 28 w 48"/>
                <a:gd name="T9" fmla="*/ 3 h 25"/>
                <a:gd name="T10" fmla="*/ 40 w 48"/>
                <a:gd name="T11" fmla="*/ 0 h 25"/>
                <a:gd name="T12" fmla="*/ 48 w 48"/>
                <a:gd name="T13" fmla="*/ 2 h 25"/>
                <a:gd name="T14" fmla="*/ 48 w 48"/>
                <a:gd name="T15" fmla="*/ 8 h 25"/>
                <a:gd name="T16" fmla="*/ 25 w 48"/>
                <a:gd name="T17" fmla="*/ 17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8" h="25">
                  <a:moveTo>
                    <a:pt x="25" y="17"/>
                  </a:moveTo>
                  <a:lnTo>
                    <a:pt x="3" y="25"/>
                  </a:lnTo>
                  <a:lnTo>
                    <a:pt x="0" y="19"/>
                  </a:lnTo>
                  <a:lnTo>
                    <a:pt x="7" y="10"/>
                  </a:lnTo>
                  <a:lnTo>
                    <a:pt x="28" y="3"/>
                  </a:lnTo>
                  <a:lnTo>
                    <a:pt x="40" y="0"/>
                  </a:lnTo>
                  <a:lnTo>
                    <a:pt x="48" y="2"/>
                  </a:lnTo>
                  <a:lnTo>
                    <a:pt x="48" y="8"/>
                  </a:lnTo>
                  <a:lnTo>
                    <a:pt x="25" y="17"/>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209" name="Freeform 209"/>
            <p:cNvSpPr>
              <a:spLocks/>
            </p:cNvSpPr>
            <p:nvPr/>
          </p:nvSpPr>
          <p:spPr bwMode="auto">
            <a:xfrm>
              <a:off x="720000" y="2012207"/>
              <a:ext cx="1127445" cy="492384"/>
            </a:xfrm>
            <a:custGeom>
              <a:avLst/>
              <a:gdLst>
                <a:gd name="T0" fmla="*/ 542 w 682"/>
                <a:gd name="T1" fmla="*/ 8 h 317"/>
                <a:gd name="T2" fmla="*/ 572 w 682"/>
                <a:gd name="T3" fmla="*/ 16 h 317"/>
                <a:gd name="T4" fmla="*/ 630 w 682"/>
                <a:gd name="T5" fmla="*/ 21 h 317"/>
                <a:gd name="T6" fmla="*/ 671 w 682"/>
                <a:gd name="T7" fmla="*/ 26 h 317"/>
                <a:gd name="T8" fmla="*/ 598 w 682"/>
                <a:gd name="T9" fmla="*/ 94 h 317"/>
                <a:gd name="T10" fmla="*/ 501 w 682"/>
                <a:gd name="T11" fmla="*/ 207 h 317"/>
                <a:gd name="T12" fmla="*/ 529 w 682"/>
                <a:gd name="T13" fmla="*/ 217 h 317"/>
                <a:gd name="T14" fmla="*/ 550 w 682"/>
                <a:gd name="T15" fmla="*/ 229 h 317"/>
                <a:gd name="T16" fmla="*/ 547 w 682"/>
                <a:gd name="T17" fmla="*/ 274 h 317"/>
                <a:gd name="T18" fmla="*/ 536 w 682"/>
                <a:gd name="T19" fmla="*/ 309 h 317"/>
                <a:gd name="T20" fmla="*/ 536 w 682"/>
                <a:gd name="T21" fmla="*/ 278 h 317"/>
                <a:gd name="T22" fmla="*/ 526 w 682"/>
                <a:gd name="T23" fmla="*/ 242 h 317"/>
                <a:gd name="T24" fmla="*/ 480 w 682"/>
                <a:gd name="T25" fmla="*/ 216 h 317"/>
                <a:gd name="T26" fmla="*/ 429 w 682"/>
                <a:gd name="T27" fmla="*/ 207 h 317"/>
                <a:gd name="T28" fmla="*/ 380 w 682"/>
                <a:gd name="T29" fmla="*/ 194 h 317"/>
                <a:gd name="T30" fmla="*/ 338 w 682"/>
                <a:gd name="T31" fmla="*/ 213 h 317"/>
                <a:gd name="T32" fmla="*/ 307 w 682"/>
                <a:gd name="T33" fmla="*/ 212 h 317"/>
                <a:gd name="T34" fmla="*/ 358 w 682"/>
                <a:gd name="T35" fmla="*/ 183 h 317"/>
                <a:gd name="T36" fmla="*/ 267 w 682"/>
                <a:gd name="T37" fmla="*/ 220 h 317"/>
                <a:gd name="T38" fmla="*/ 213 w 682"/>
                <a:gd name="T39" fmla="*/ 251 h 317"/>
                <a:gd name="T40" fmla="*/ 145 w 682"/>
                <a:gd name="T41" fmla="*/ 276 h 317"/>
                <a:gd name="T42" fmla="*/ 95 w 682"/>
                <a:gd name="T43" fmla="*/ 292 h 317"/>
                <a:gd name="T44" fmla="*/ 32 w 682"/>
                <a:gd name="T45" fmla="*/ 311 h 317"/>
                <a:gd name="T46" fmla="*/ 28 w 682"/>
                <a:gd name="T47" fmla="*/ 304 h 317"/>
                <a:gd name="T48" fmla="*/ 98 w 682"/>
                <a:gd name="T49" fmla="*/ 285 h 317"/>
                <a:gd name="T50" fmla="*/ 155 w 682"/>
                <a:gd name="T51" fmla="*/ 261 h 317"/>
                <a:gd name="T52" fmla="*/ 213 w 682"/>
                <a:gd name="T53" fmla="*/ 228 h 317"/>
                <a:gd name="T54" fmla="*/ 172 w 682"/>
                <a:gd name="T55" fmla="*/ 238 h 317"/>
                <a:gd name="T56" fmla="*/ 167 w 682"/>
                <a:gd name="T57" fmla="*/ 225 h 317"/>
                <a:gd name="T58" fmla="*/ 146 w 682"/>
                <a:gd name="T59" fmla="*/ 221 h 317"/>
                <a:gd name="T60" fmla="*/ 132 w 682"/>
                <a:gd name="T61" fmla="*/ 211 h 317"/>
                <a:gd name="T62" fmla="*/ 139 w 682"/>
                <a:gd name="T63" fmla="*/ 186 h 317"/>
                <a:gd name="T64" fmla="*/ 183 w 682"/>
                <a:gd name="T65" fmla="*/ 157 h 317"/>
                <a:gd name="T66" fmla="*/ 220 w 682"/>
                <a:gd name="T67" fmla="*/ 149 h 317"/>
                <a:gd name="T68" fmla="*/ 270 w 682"/>
                <a:gd name="T69" fmla="*/ 136 h 317"/>
                <a:gd name="T70" fmla="*/ 295 w 682"/>
                <a:gd name="T71" fmla="*/ 117 h 317"/>
                <a:gd name="T72" fmla="*/ 256 w 682"/>
                <a:gd name="T73" fmla="*/ 125 h 317"/>
                <a:gd name="T74" fmla="*/ 213 w 682"/>
                <a:gd name="T75" fmla="*/ 119 h 317"/>
                <a:gd name="T76" fmla="*/ 246 w 682"/>
                <a:gd name="T77" fmla="*/ 93 h 317"/>
                <a:gd name="T78" fmla="*/ 286 w 682"/>
                <a:gd name="T79" fmla="*/ 93 h 317"/>
                <a:gd name="T80" fmla="*/ 313 w 682"/>
                <a:gd name="T81" fmla="*/ 74 h 317"/>
                <a:gd name="T82" fmla="*/ 305 w 682"/>
                <a:gd name="T83" fmla="*/ 52 h 317"/>
                <a:gd name="T84" fmla="*/ 380 w 682"/>
                <a:gd name="T85" fmla="*/ 34 h 317"/>
                <a:gd name="T86" fmla="*/ 439 w 682"/>
                <a:gd name="T87" fmla="*/ 16 h 317"/>
                <a:gd name="T88" fmla="*/ 519 w 682"/>
                <a:gd name="T89" fmla="*/ 0 h 3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682" h="317">
                  <a:moveTo>
                    <a:pt x="533" y="4"/>
                  </a:moveTo>
                  <a:lnTo>
                    <a:pt x="531" y="12"/>
                  </a:lnTo>
                  <a:lnTo>
                    <a:pt x="542" y="8"/>
                  </a:lnTo>
                  <a:lnTo>
                    <a:pt x="562" y="9"/>
                  </a:lnTo>
                  <a:lnTo>
                    <a:pt x="556" y="13"/>
                  </a:lnTo>
                  <a:lnTo>
                    <a:pt x="572" y="16"/>
                  </a:lnTo>
                  <a:lnTo>
                    <a:pt x="587" y="14"/>
                  </a:lnTo>
                  <a:lnTo>
                    <a:pt x="607" y="20"/>
                  </a:lnTo>
                  <a:lnTo>
                    <a:pt x="630" y="21"/>
                  </a:lnTo>
                  <a:lnTo>
                    <a:pt x="637" y="23"/>
                  </a:lnTo>
                  <a:lnTo>
                    <a:pt x="658" y="21"/>
                  </a:lnTo>
                  <a:lnTo>
                    <a:pt x="671" y="26"/>
                  </a:lnTo>
                  <a:lnTo>
                    <a:pt x="682" y="28"/>
                  </a:lnTo>
                  <a:lnTo>
                    <a:pt x="682" y="28"/>
                  </a:lnTo>
                  <a:lnTo>
                    <a:pt x="598" y="94"/>
                  </a:lnTo>
                  <a:lnTo>
                    <a:pt x="478" y="201"/>
                  </a:lnTo>
                  <a:lnTo>
                    <a:pt x="492" y="202"/>
                  </a:lnTo>
                  <a:lnTo>
                    <a:pt x="501" y="207"/>
                  </a:lnTo>
                  <a:lnTo>
                    <a:pt x="503" y="215"/>
                  </a:lnTo>
                  <a:lnTo>
                    <a:pt x="503" y="228"/>
                  </a:lnTo>
                  <a:lnTo>
                    <a:pt x="529" y="217"/>
                  </a:lnTo>
                  <a:lnTo>
                    <a:pt x="549" y="211"/>
                  </a:lnTo>
                  <a:lnTo>
                    <a:pt x="548" y="221"/>
                  </a:lnTo>
                  <a:lnTo>
                    <a:pt x="550" y="229"/>
                  </a:lnTo>
                  <a:lnTo>
                    <a:pt x="555" y="238"/>
                  </a:lnTo>
                  <a:lnTo>
                    <a:pt x="552" y="252"/>
                  </a:lnTo>
                  <a:lnTo>
                    <a:pt x="547" y="274"/>
                  </a:lnTo>
                  <a:lnTo>
                    <a:pt x="562" y="287"/>
                  </a:lnTo>
                  <a:lnTo>
                    <a:pt x="552" y="299"/>
                  </a:lnTo>
                  <a:lnTo>
                    <a:pt x="536" y="309"/>
                  </a:lnTo>
                  <a:lnTo>
                    <a:pt x="533" y="301"/>
                  </a:lnTo>
                  <a:lnTo>
                    <a:pt x="525" y="295"/>
                  </a:lnTo>
                  <a:lnTo>
                    <a:pt x="536" y="278"/>
                  </a:lnTo>
                  <a:lnTo>
                    <a:pt x="530" y="262"/>
                  </a:lnTo>
                  <a:lnTo>
                    <a:pt x="539" y="244"/>
                  </a:lnTo>
                  <a:lnTo>
                    <a:pt x="526" y="242"/>
                  </a:lnTo>
                  <a:lnTo>
                    <a:pt x="503" y="242"/>
                  </a:lnTo>
                  <a:lnTo>
                    <a:pt x="491" y="236"/>
                  </a:lnTo>
                  <a:lnTo>
                    <a:pt x="480" y="216"/>
                  </a:lnTo>
                  <a:lnTo>
                    <a:pt x="470" y="212"/>
                  </a:lnTo>
                  <a:lnTo>
                    <a:pt x="451" y="205"/>
                  </a:lnTo>
                  <a:lnTo>
                    <a:pt x="429" y="207"/>
                  </a:lnTo>
                  <a:lnTo>
                    <a:pt x="409" y="198"/>
                  </a:lnTo>
                  <a:lnTo>
                    <a:pt x="401" y="190"/>
                  </a:lnTo>
                  <a:lnTo>
                    <a:pt x="380" y="194"/>
                  </a:lnTo>
                  <a:lnTo>
                    <a:pt x="369" y="207"/>
                  </a:lnTo>
                  <a:lnTo>
                    <a:pt x="359" y="209"/>
                  </a:lnTo>
                  <a:lnTo>
                    <a:pt x="338" y="213"/>
                  </a:lnTo>
                  <a:lnTo>
                    <a:pt x="318" y="219"/>
                  </a:lnTo>
                  <a:lnTo>
                    <a:pt x="297" y="223"/>
                  </a:lnTo>
                  <a:lnTo>
                    <a:pt x="307" y="212"/>
                  </a:lnTo>
                  <a:lnTo>
                    <a:pt x="335" y="193"/>
                  </a:lnTo>
                  <a:lnTo>
                    <a:pt x="357" y="187"/>
                  </a:lnTo>
                  <a:lnTo>
                    <a:pt x="358" y="183"/>
                  </a:lnTo>
                  <a:lnTo>
                    <a:pt x="328" y="193"/>
                  </a:lnTo>
                  <a:lnTo>
                    <a:pt x="303" y="206"/>
                  </a:lnTo>
                  <a:lnTo>
                    <a:pt x="267" y="220"/>
                  </a:lnTo>
                  <a:lnTo>
                    <a:pt x="267" y="229"/>
                  </a:lnTo>
                  <a:lnTo>
                    <a:pt x="238" y="243"/>
                  </a:lnTo>
                  <a:lnTo>
                    <a:pt x="213" y="251"/>
                  </a:lnTo>
                  <a:lnTo>
                    <a:pt x="192" y="257"/>
                  </a:lnTo>
                  <a:lnTo>
                    <a:pt x="179" y="266"/>
                  </a:lnTo>
                  <a:lnTo>
                    <a:pt x="145" y="276"/>
                  </a:lnTo>
                  <a:lnTo>
                    <a:pt x="130" y="285"/>
                  </a:lnTo>
                  <a:lnTo>
                    <a:pt x="104" y="294"/>
                  </a:lnTo>
                  <a:lnTo>
                    <a:pt x="95" y="292"/>
                  </a:lnTo>
                  <a:lnTo>
                    <a:pt x="75" y="298"/>
                  </a:lnTo>
                  <a:lnTo>
                    <a:pt x="52" y="304"/>
                  </a:lnTo>
                  <a:lnTo>
                    <a:pt x="32" y="311"/>
                  </a:lnTo>
                  <a:lnTo>
                    <a:pt x="0" y="317"/>
                  </a:lnTo>
                  <a:lnTo>
                    <a:pt x="1" y="313"/>
                  </a:lnTo>
                  <a:lnTo>
                    <a:pt x="28" y="304"/>
                  </a:lnTo>
                  <a:lnTo>
                    <a:pt x="49" y="298"/>
                  </a:lnTo>
                  <a:lnTo>
                    <a:pt x="77" y="287"/>
                  </a:lnTo>
                  <a:lnTo>
                    <a:pt x="98" y="285"/>
                  </a:lnTo>
                  <a:lnTo>
                    <a:pt x="114" y="277"/>
                  </a:lnTo>
                  <a:lnTo>
                    <a:pt x="148" y="265"/>
                  </a:lnTo>
                  <a:lnTo>
                    <a:pt x="155" y="261"/>
                  </a:lnTo>
                  <a:lnTo>
                    <a:pt x="174" y="254"/>
                  </a:lnTo>
                  <a:lnTo>
                    <a:pt x="192" y="239"/>
                  </a:lnTo>
                  <a:lnTo>
                    <a:pt x="213" y="228"/>
                  </a:lnTo>
                  <a:lnTo>
                    <a:pt x="189" y="234"/>
                  </a:lnTo>
                  <a:lnTo>
                    <a:pt x="188" y="231"/>
                  </a:lnTo>
                  <a:lnTo>
                    <a:pt x="172" y="238"/>
                  </a:lnTo>
                  <a:lnTo>
                    <a:pt x="173" y="228"/>
                  </a:lnTo>
                  <a:lnTo>
                    <a:pt x="161" y="235"/>
                  </a:lnTo>
                  <a:lnTo>
                    <a:pt x="167" y="225"/>
                  </a:lnTo>
                  <a:lnTo>
                    <a:pt x="143" y="233"/>
                  </a:lnTo>
                  <a:lnTo>
                    <a:pt x="134" y="233"/>
                  </a:lnTo>
                  <a:lnTo>
                    <a:pt x="146" y="221"/>
                  </a:lnTo>
                  <a:lnTo>
                    <a:pt x="157" y="214"/>
                  </a:lnTo>
                  <a:lnTo>
                    <a:pt x="156" y="207"/>
                  </a:lnTo>
                  <a:lnTo>
                    <a:pt x="132" y="211"/>
                  </a:lnTo>
                  <a:lnTo>
                    <a:pt x="131" y="202"/>
                  </a:lnTo>
                  <a:lnTo>
                    <a:pt x="126" y="197"/>
                  </a:lnTo>
                  <a:lnTo>
                    <a:pt x="139" y="186"/>
                  </a:lnTo>
                  <a:lnTo>
                    <a:pt x="138" y="178"/>
                  </a:lnTo>
                  <a:lnTo>
                    <a:pt x="158" y="167"/>
                  </a:lnTo>
                  <a:lnTo>
                    <a:pt x="183" y="157"/>
                  </a:lnTo>
                  <a:lnTo>
                    <a:pt x="201" y="147"/>
                  </a:lnTo>
                  <a:lnTo>
                    <a:pt x="214" y="146"/>
                  </a:lnTo>
                  <a:lnTo>
                    <a:pt x="220" y="149"/>
                  </a:lnTo>
                  <a:lnTo>
                    <a:pt x="243" y="140"/>
                  </a:lnTo>
                  <a:lnTo>
                    <a:pt x="252" y="142"/>
                  </a:lnTo>
                  <a:lnTo>
                    <a:pt x="270" y="136"/>
                  </a:lnTo>
                  <a:lnTo>
                    <a:pt x="279" y="127"/>
                  </a:lnTo>
                  <a:lnTo>
                    <a:pt x="275" y="124"/>
                  </a:lnTo>
                  <a:lnTo>
                    <a:pt x="295" y="117"/>
                  </a:lnTo>
                  <a:lnTo>
                    <a:pt x="286" y="117"/>
                  </a:lnTo>
                  <a:lnTo>
                    <a:pt x="266" y="121"/>
                  </a:lnTo>
                  <a:lnTo>
                    <a:pt x="256" y="125"/>
                  </a:lnTo>
                  <a:lnTo>
                    <a:pt x="251" y="121"/>
                  </a:lnTo>
                  <a:lnTo>
                    <a:pt x="228" y="123"/>
                  </a:lnTo>
                  <a:lnTo>
                    <a:pt x="213" y="119"/>
                  </a:lnTo>
                  <a:lnTo>
                    <a:pt x="218" y="111"/>
                  </a:lnTo>
                  <a:lnTo>
                    <a:pt x="215" y="101"/>
                  </a:lnTo>
                  <a:lnTo>
                    <a:pt x="246" y="93"/>
                  </a:lnTo>
                  <a:lnTo>
                    <a:pt x="289" y="84"/>
                  </a:lnTo>
                  <a:lnTo>
                    <a:pt x="300" y="84"/>
                  </a:lnTo>
                  <a:lnTo>
                    <a:pt x="286" y="93"/>
                  </a:lnTo>
                  <a:lnTo>
                    <a:pt x="316" y="92"/>
                  </a:lnTo>
                  <a:lnTo>
                    <a:pt x="320" y="81"/>
                  </a:lnTo>
                  <a:lnTo>
                    <a:pt x="313" y="74"/>
                  </a:lnTo>
                  <a:lnTo>
                    <a:pt x="317" y="65"/>
                  </a:lnTo>
                  <a:lnTo>
                    <a:pt x="315" y="58"/>
                  </a:lnTo>
                  <a:lnTo>
                    <a:pt x="305" y="52"/>
                  </a:lnTo>
                  <a:lnTo>
                    <a:pt x="327" y="43"/>
                  </a:lnTo>
                  <a:lnTo>
                    <a:pt x="351" y="42"/>
                  </a:lnTo>
                  <a:lnTo>
                    <a:pt x="380" y="34"/>
                  </a:lnTo>
                  <a:lnTo>
                    <a:pt x="397" y="26"/>
                  </a:lnTo>
                  <a:lnTo>
                    <a:pt x="423" y="18"/>
                  </a:lnTo>
                  <a:lnTo>
                    <a:pt x="439" y="16"/>
                  </a:lnTo>
                  <a:lnTo>
                    <a:pt x="475" y="8"/>
                  </a:lnTo>
                  <a:lnTo>
                    <a:pt x="485" y="9"/>
                  </a:lnTo>
                  <a:lnTo>
                    <a:pt x="519" y="0"/>
                  </a:lnTo>
                  <a:lnTo>
                    <a:pt x="533" y="4"/>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210" name="Freeform 210"/>
            <p:cNvSpPr>
              <a:spLocks/>
            </p:cNvSpPr>
            <p:nvPr/>
          </p:nvSpPr>
          <p:spPr bwMode="auto">
            <a:xfrm>
              <a:off x="1449037" y="2659918"/>
              <a:ext cx="1654798" cy="778183"/>
            </a:xfrm>
            <a:custGeom>
              <a:avLst/>
              <a:gdLst>
                <a:gd name="T0" fmla="*/ 595 w 1001"/>
                <a:gd name="T1" fmla="*/ 16 h 501"/>
                <a:gd name="T2" fmla="*/ 655 w 1001"/>
                <a:gd name="T3" fmla="*/ 28 h 501"/>
                <a:gd name="T4" fmla="*/ 701 w 1001"/>
                <a:gd name="T5" fmla="*/ 38 h 501"/>
                <a:gd name="T6" fmla="*/ 724 w 1001"/>
                <a:gd name="T7" fmla="*/ 58 h 501"/>
                <a:gd name="T8" fmla="*/ 729 w 1001"/>
                <a:gd name="T9" fmla="*/ 64 h 501"/>
                <a:gd name="T10" fmla="*/ 733 w 1001"/>
                <a:gd name="T11" fmla="*/ 73 h 501"/>
                <a:gd name="T12" fmla="*/ 730 w 1001"/>
                <a:gd name="T13" fmla="*/ 131 h 501"/>
                <a:gd name="T14" fmla="*/ 712 w 1001"/>
                <a:gd name="T15" fmla="*/ 155 h 501"/>
                <a:gd name="T16" fmla="*/ 762 w 1001"/>
                <a:gd name="T17" fmla="*/ 144 h 501"/>
                <a:gd name="T18" fmla="*/ 788 w 1001"/>
                <a:gd name="T19" fmla="*/ 121 h 501"/>
                <a:gd name="T20" fmla="*/ 836 w 1001"/>
                <a:gd name="T21" fmla="*/ 110 h 501"/>
                <a:gd name="T22" fmla="*/ 896 w 1001"/>
                <a:gd name="T23" fmla="*/ 90 h 501"/>
                <a:gd name="T24" fmla="*/ 943 w 1001"/>
                <a:gd name="T25" fmla="*/ 80 h 501"/>
                <a:gd name="T26" fmla="*/ 984 w 1001"/>
                <a:gd name="T27" fmla="*/ 45 h 501"/>
                <a:gd name="T28" fmla="*/ 999 w 1001"/>
                <a:gd name="T29" fmla="*/ 87 h 501"/>
                <a:gd name="T30" fmla="*/ 940 w 1001"/>
                <a:gd name="T31" fmla="*/ 117 h 501"/>
                <a:gd name="T32" fmla="*/ 922 w 1001"/>
                <a:gd name="T33" fmla="*/ 155 h 501"/>
                <a:gd name="T34" fmla="*/ 930 w 1001"/>
                <a:gd name="T35" fmla="*/ 159 h 501"/>
                <a:gd name="T36" fmla="*/ 888 w 1001"/>
                <a:gd name="T37" fmla="*/ 166 h 501"/>
                <a:gd name="T38" fmla="*/ 892 w 1001"/>
                <a:gd name="T39" fmla="*/ 173 h 501"/>
                <a:gd name="T40" fmla="*/ 850 w 1001"/>
                <a:gd name="T41" fmla="*/ 183 h 501"/>
                <a:gd name="T42" fmla="*/ 830 w 1001"/>
                <a:gd name="T43" fmla="*/ 209 h 501"/>
                <a:gd name="T44" fmla="*/ 826 w 1001"/>
                <a:gd name="T45" fmla="*/ 217 h 501"/>
                <a:gd name="T46" fmla="*/ 801 w 1001"/>
                <a:gd name="T47" fmla="*/ 249 h 501"/>
                <a:gd name="T48" fmla="*/ 801 w 1001"/>
                <a:gd name="T49" fmla="*/ 219 h 501"/>
                <a:gd name="T50" fmla="*/ 796 w 1001"/>
                <a:gd name="T51" fmla="*/ 255 h 501"/>
                <a:gd name="T52" fmla="*/ 782 w 1001"/>
                <a:gd name="T53" fmla="*/ 300 h 501"/>
                <a:gd name="T54" fmla="*/ 729 w 1001"/>
                <a:gd name="T55" fmla="*/ 327 h 501"/>
                <a:gd name="T56" fmla="*/ 679 w 1001"/>
                <a:gd name="T57" fmla="*/ 369 h 501"/>
                <a:gd name="T58" fmla="*/ 680 w 1001"/>
                <a:gd name="T59" fmla="*/ 431 h 501"/>
                <a:gd name="T60" fmla="*/ 676 w 1001"/>
                <a:gd name="T61" fmla="*/ 486 h 501"/>
                <a:gd name="T62" fmla="*/ 654 w 1001"/>
                <a:gd name="T63" fmla="*/ 490 h 501"/>
                <a:gd name="T64" fmla="*/ 636 w 1001"/>
                <a:gd name="T65" fmla="*/ 443 h 501"/>
                <a:gd name="T66" fmla="*/ 624 w 1001"/>
                <a:gd name="T67" fmla="*/ 397 h 501"/>
                <a:gd name="T68" fmla="*/ 585 w 1001"/>
                <a:gd name="T69" fmla="*/ 391 h 501"/>
                <a:gd name="T70" fmla="*/ 528 w 1001"/>
                <a:gd name="T71" fmla="*/ 396 h 501"/>
                <a:gd name="T72" fmla="*/ 526 w 1001"/>
                <a:gd name="T73" fmla="*/ 417 h 501"/>
                <a:gd name="T74" fmla="*/ 489 w 1001"/>
                <a:gd name="T75" fmla="*/ 406 h 501"/>
                <a:gd name="T76" fmla="*/ 434 w 1001"/>
                <a:gd name="T77" fmla="*/ 410 h 501"/>
                <a:gd name="T78" fmla="*/ 376 w 1001"/>
                <a:gd name="T79" fmla="*/ 454 h 501"/>
                <a:gd name="T80" fmla="*/ 366 w 1001"/>
                <a:gd name="T81" fmla="*/ 486 h 501"/>
                <a:gd name="T82" fmla="*/ 339 w 1001"/>
                <a:gd name="T83" fmla="*/ 450 h 501"/>
                <a:gd name="T84" fmla="*/ 313 w 1001"/>
                <a:gd name="T85" fmla="*/ 404 h 501"/>
                <a:gd name="T86" fmla="*/ 262 w 1001"/>
                <a:gd name="T87" fmla="*/ 408 h 501"/>
                <a:gd name="T88" fmla="*/ 244 w 1001"/>
                <a:gd name="T89" fmla="*/ 370 h 501"/>
                <a:gd name="T90" fmla="*/ 193 w 1001"/>
                <a:gd name="T91" fmla="*/ 371 h 501"/>
                <a:gd name="T92" fmla="*/ 102 w 1001"/>
                <a:gd name="T93" fmla="*/ 343 h 501"/>
                <a:gd name="T94" fmla="*/ 53 w 1001"/>
                <a:gd name="T95" fmla="*/ 324 h 501"/>
                <a:gd name="T96" fmla="*/ 33 w 1001"/>
                <a:gd name="T97" fmla="*/ 309 h 501"/>
                <a:gd name="T98" fmla="*/ 8 w 1001"/>
                <a:gd name="T99" fmla="*/ 272 h 501"/>
                <a:gd name="T100" fmla="*/ 0 w 1001"/>
                <a:gd name="T101" fmla="*/ 214 h 501"/>
                <a:gd name="T102" fmla="*/ 23 w 1001"/>
                <a:gd name="T103" fmla="*/ 151 h 501"/>
                <a:gd name="T104" fmla="*/ 69 w 1001"/>
                <a:gd name="T105" fmla="*/ 79 h 501"/>
                <a:gd name="T106" fmla="*/ 94 w 1001"/>
                <a:gd name="T107" fmla="*/ 21 h 501"/>
                <a:gd name="T108" fmla="*/ 124 w 1001"/>
                <a:gd name="T109" fmla="*/ 25 h 501"/>
                <a:gd name="T110" fmla="*/ 239 w 1001"/>
                <a:gd name="T111" fmla="*/ 8 h 501"/>
                <a:gd name="T112" fmla="*/ 432 w 1001"/>
                <a:gd name="T113" fmla="*/ 8 h 501"/>
                <a:gd name="T114" fmla="*/ 579 w 1001"/>
                <a:gd name="T115" fmla="*/ 0 h 5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001" h="501">
                  <a:moveTo>
                    <a:pt x="584" y="0"/>
                  </a:moveTo>
                  <a:lnTo>
                    <a:pt x="582" y="11"/>
                  </a:lnTo>
                  <a:lnTo>
                    <a:pt x="585" y="15"/>
                  </a:lnTo>
                  <a:lnTo>
                    <a:pt x="595" y="16"/>
                  </a:lnTo>
                  <a:lnTo>
                    <a:pt x="610" y="19"/>
                  </a:lnTo>
                  <a:lnTo>
                    <a:pt x="623" y="26"/>
                  </a:lnTo>
                  <a:lnTo>
                    <a:pt x="637" y="23"/>
                  </a:lnTo>
                  <a:lnTo>
                    <a:pt x="655" y="28"/>
                  </a:lnTo>
                  <a:lnTo>
                    <a:pt x="660" y="28"/>
                  </a:lnTo>
                  <a:lnTo>
                    <a:pt x="677" y="22"/>
                  </a:lnTo>
                  <a:lnTo>
                    <a:pt x="689" y="30"/>
                  </a:lnTo>
                  <a:lnTo>
                    <a:pt x="701" y="38"/>
                  </a:lnTo>
                  <a:lnTo>
                    <a:pt x="711" y="44"/>
                  </a:lnTo>
                  <a:lnTo>
                    <a:pt x="721" y="51"/>
                  </a:lnTo>
                  <a:lnTo>
                    <a:pt x="721" y="56"/>
                  </a:lnTo>
                  <a:lnTo>
                    <a:pt x="724" y="58"/>
                  </a:lnTo>
                  <a:lnTo>
                    <a:pt x="722" y="60"/>
                  </a:lnTo>
                  <a:lnTo>
                    <a:pt x="726" y="61"/>
                  </a:lnTo>
                  <a:lnTo>
                    <a:pt x="730" y="59"/>
                  </a:lnTo>
                  <a:lnTo>
                    <a:pt x="729" y="64"/>
                  </a:lnTo>
                  <a:lnTo>
                    <a:pt x="731" y="67"/>
                  </a:lnTo>
                  <a:lnTo>
                    <a:pt x="735" y="67"/>
                  </a:lnTo>
                  <a:lnTo>
                    <a:pt x="737" y="69"/>
                  </a:lnTo>
                  <a:lnTo>
                    <a:pt x="733" y="73"/>
                  </a:lnTo>
                  <a:lnTo>
                    <a:pt x="747" y="83"/>
                  </a:lnTo>
                  <a:lnTo>
                    <a:pt x="743" y="101"/>
                  </a:lnTo>
                  <a:lnTo>
                    <a:pt x="739" y="119"/>
                  </a:lnTo>
                  <a:lnTo>
                    <a:pt x="730" y="131"/>
                  </a:lnTo>
                  <a:lnTo>
                    <a:pt x="718" y="142"/>
                  </a:lnTo>
                  <a:lnTo>
                    <a:pt x="712" y="150"/>
                  </a:lnTo>
                  <a:lnTo>
                    <a:pt x="711" y="152"/>
                  </a:lnTo>
                  <a:lnTo>
                    <a:pt x="712" y="155"/>
                  </a:lnTo>
                  <a:lnTo>
                    <a:pt x="716" y="158"/>
                  </a:lnTo>
                  <a:lnTo>
                    <a:pt x="720" y="158"/>
                  </a:lnTo>
                  <a:lnTo>
                    <a:pt x="744" y="147"/>
                  </a:lnTo>
                  <a:lnTo>
                    <a:pt x="762" y="144"/>
                  </a:lnTo>
                  <a:lnTo>
                    <a:pt x="788" y="133"/>
                  </a:lnTo>
                  <a:lnTo>
                    <a:pt x="789" y="132"/>
                  </a:lnTo>
                  <a:lnTo>
                    <a:pt x="789" y="125"/>
                  </a:lnTo>
                  <a:lnTo>
                    <a:pt x="788" y="121"/>
                  </a:lnTo>
                  <a:lnTo>
                    <a:pt x="797" y="118"/>
                  </a:lnTo>
                  <a:lnTo>
                    <a:pt x="813" y="118"/>
                  </a:lnTo>
                  <a:lnTo>
                    <a:pt x="828" y="118"/>
                  </a:lnTo>
                  <a:lnTo>
                    <a:pt x="836" y="110"/>
                  </a:lnTo>
                  <a:lnTo>
                    <a:pt x="839" y="108"/>
                  </a:lnTo>
                  <a:lnTo>
                    <a:pt x="862" y="93"/>
                  </a:lnTo>
                  <a:lnTo>
                    <a:pt x="870" y="90"/>
                  </a:lnTo>
                  <a:lnTo>
                    <a:pt x="896" y="90"/>
                  </a:lnTo>
                  <a:lnTo>
                    <a:pt x="926" y="90"/>
                  </a:lnTo>
                  <a:lnTo>
                    <a:pt x="929" y="84"/>
                  </a:lnTo>
                  <a:lnTo>
                    <a:pt x="935" y="83"/>
                  </a:lnTo>
                  <a:lnTo>
                    <a:pt x="943" y="80"/>
                  </a:lnTo>
                  <a:lnTo>
                    <a:pt x="952" y="71"/>
                  </a:lnTo>
                  <a:lnTo>
                    <a:pt x="962" y="55"/>
                  </a:lnTo>
                  <a:lnTo>
                    <a:pt x="980" y="40"/>
                  </a:lnTo>
                  <a:lnTo>
                    <a:pt x="984" y="45"/>
                  </a:lnTo>
                  <a:lnTo>
                    <a:pt x="996" y="42"/>
                  </a:lnTo>
                  <a:lnTo>
                    <a:pt x="1001" y="48"/>
                  </a:lnTo>
                  <a:lnTo>
                    <a:pt x="992" y="75"/>
                  </a:lnTo>
                  <a:lnTo>
                    <a:pt x="999" y="87"/>
                  </a:lnTo>
                  <a:lnTo>
                    <a:pt x="999" y="94"/>
                  </a:lnTo>
                  <a:lnTo>
                    <a:pt x="979" y="103"/>
                  </a:lnTo>
                  <a:lnTo>
                    <a:pt x="959" y="111"/>
                  </a:lnTo>
                  <a:lnTo>
                    <a:pt x="940" y="117"/>
                  </a:lnTo>
                  <a:lnTo>
                    <a:pt x="927" y="129"/>
                  </a:lnTo>
                  <a:lnTo>
                    <a:pt x="923" y="133"/>
                  </a:lnTo>
                  <a:lnTo>
                    <a:pt x="920" y="144"/>
                  </a:lnTo>
                  <a:lnTo>
                    <a:pt x="922" y="155"/>
                  </a:lnTo>
                  <a:lnTo>
                    <a:pt x="929" y="156"/>
                  </a:lnTo>
                  <a:lnTo>
                    <a:pt x="929" y="148"/>
                  </a:lnTo>
                  <a:lnTo>
                    <a:pt x="933" y="153"/>
                  </a:lnTo>
                  <a:lnTo>
                    <a:pt x="930" y="159"/>
                  </a:lnTo>
                  <a:lnTo>
                    <a:pt x="917" y="162"/>
                  </a:lnTo>
                  <a:lnTo>
                    <a:pt x="909" y="162"/>
                  </a:lnTo>
                  <a:lnTo>
                    <a:pt x="896" y="165"/>
                  </a:lnTo>
                  <a:lnTo>
                    <a:pt x="888" y="166"/>
                  </a:lnTo>
                  <a:lnTo>
                    <a:pt x="878" y="167"/>
                  </a:lnTo>
                  <a:lnTo>
                    <a:pt x="862" y="173"/>
                  </a:lnTo>
                  <a:lnTo>
                    <a:pt x="888" y="169"/>
                  </a:lnTo>
                  <a:lnTo>
                    <a:pt x="892" y="173"/>
                  </a:lnTo>
                  <a:lnTo>
                    <a:pt x="867" y="179"/>
                  </a:lnTo>
                  <a:lnTo>
                    <a:pt x="856" y="179"/>
                  </a:lnTo>
                  <a:lnTo>
                    <a:pt x="857" y="177"/>
                  </a:lnTo>
                  <a:lnTo>
                    <a:pt x="850" y="183"/>
                  </a:lnTo>
                  <a:lnTo>
                    <a:pt x="855" y="183"/>
                  </a:lnTo>
                  <a:lnTo>
                    <a:pt x="847" y="198"/>
                  </a:lnTo>
                  <a:lnTo>
                    <a:pt x="830" y="214"/>
                  </a:lnTo>
                  <a:lnTo>
                    <a:pt x="830" y="209"/>
                  </a:lnTo>
                  <a:lnTo>
                    <a:pt x="827" y="208"/>
                  </a:lnTo>
                  <a:lnTo>
                    <a:pt x="823" y="203"/>
                  </a:lnTo>
                  <a:lnTo>
                    <a:pt x="823" y="214"/>
                  </a:lnTo>
                  <a:lnTo>
                    <a:pt x="826" y="217"/>
                  </a:lnTo>
                  <a:lnTo>
                    <a:pt x="824" y="225"/>
                  </a:lnTo>
                  <a:lnTo>
                    <a:pt x="817" y="233"/>
                  </a:lnTo>
                  <a:lnTo>
                    <a:pt x="802" y="250"/>
                  </a:lnTo>
                  <a:lnTo>
                    <a:pt x="801" y="249"/>
                  </a:lnTo>
                  <a:lnTo>
                    <a:pt x="810" y="235"/>
                  </a:lnTo>
                  <a:lnTo>
                    <a:pt x="804" y="227"/>
                  </a:lnTo>
                  <a:lnTo>
                    <a:pt x="807" y="210"/>
                  </a:lnTo>
                  <a:lnTo>
                    <a:pt x="801" y="219"/>
                  </a:lnTo>
                  <a:lnTo>
                    <a:pt x="801" y="232"/>
                  </a:lnTo>
                  <a:lnTo>
                    <a:pt x="791" y="229"/>
                  </a:lnTo>
                  <a:lnTo>
                    <a:pt x="800" y="235"/>
                  </a:lnTo>
                  <a:lnTo>
                    <a:pt x="796" y="255"/>
                  </a:lnTo>
                  <a:lnTo>
                    <a:pt x="800" y="256"/>
                  </a:lnTo>
                  <a:lnTo>
                    <a:pt x="800" y="264"/>
                  </a:lnTo>
                  <a:lnTo>
                    <a:pt x="797" y="284"/>
                  </a:lnTo>
                  <a:lnTo>
                    <a:pt x="782" y="300"/>
                  </a:lnTo>
                  <a:lnTo>
                    <a:pt x="763" y="306"/>
                  </a:lnTo>
                  <a:lnTo>
                    <a:pt x="748" y="318"/>
                  </a:lnTo>
                  <a:lnTo>
                    <a:pt x="739" y="319"/>
                  </a:lnTo>
                  <a:lnTo>
                    <a:pt x="729" y="327"/>
                  </a:lnTo>
                  <a:lnTo>
                    <a:pt x="725" y="334"/>
                  </a:lnTo>
                  <a:lnTo>
                    <a:pt x="702" y="347"/>
                  </a:lnTo>
                  <a:lnTo>
                    <a:pt x="690" y="357"/>
                  </a:lnTo>
                  <a:lnTo>
                    <a:pt x="679" y="369"/>
                  </a:lnTo>
                  <a:lnTo>
                    <a:pt x="673" y="384"/>
                  </a:lnTo>
                  <a:lnTo>
                    <a:pt x="673" y="398"/>
                  </a:lnTo>
                  <a:lnTo>
                    <a:pt x="675" y="416"/>
                  </a:lnTo>
                  <a:lnTo>
                    <a:pt x="680" y="431"/>
                  </a:lnTo>
                  <a:lnTo>
                    <a:pt x="678" y="440"/>
                  </a:lnTo>
                  <a:lnTo>
                    <a:pt x="682" y="464"/>
                  </a:lnTo>
                  <a:lnTo>
                    <a:pt x="679" y="478"/>
                  </a:lnTo>
                  <a:lnTo>
                    <a:pt x="676" y="486"/>
                  </a:lnTo>
                  <a:lnTo>
                    <a:pt x="670" y="499"/>
                  </a:lnTo>
                  <a:lnTo>
                    <a:pt x="664" y="501"/>
                  </a:lnTo>
                  <a:lnTo>
                    <a:pt x="656" y="499"/>
                  </a:lnTo>
                  <a:lnTo>
                    <a:pt x="654" y="490"/>
                  </a:lnTo>
                  <a:lnTo>
                    <a:pt x="648" y="485"/>
                  </a:lnTo>
                  <a:lnTo>
                    <a:pt x="642" y="467"/>
                  </a:lnTo>
                  <a:lnTo>
                    <a:pt x="637" y="451"/>
                  </a:lnTo>
                  <a:lnTo>
                    <a:pt x="636" y="443"/>
                  </a:lnTo>
                  <a:lnTo>
                    <a:pt x="643" y="429"/>
                  </a:lnTo>
                  <a:lnTo>
                    <a:pt x="640" y="418"/>
                  </a:lnTo>
                  <a:lnTo>
                    <a:pt x="630" y="401"/>
                  </a:lnTo>
                  <a:lnTo>
                    <a:pt x="624" y="397"/>
                  </a:lnTo>
                  <a:lnTo>
                    <a:pt x="604" y="407"/>
                  </a:lnTo>
                  <a:lnTo>
                    <a:pt x="601" y="406"/>
                  </a:lnTo>
                  <a:lnTo>
                    <a:pt x="595" y="396"/>
                  </a:lnTo>
                  <a:lnTo>
                    <a:pt x="585" y="391"/>
                  </a:lnTo>
                  <a:lnTo>
                    <a:pt x="564" y="394"/>
                  </a:lnTo>
                  <a:lnTo>
                    <a:pt x="549" y="391"/>
                  </a:lnTo>
                  <a:lnTo>
                    <a:pt x="536" y="393"/>
                  </a:lnTo>
                  <a:lnTo>
                    <a:pt x="528" y="396"/>
                  </a:lnTo>
                  <a:lnTo>
                    <a:pt x="529" y="401"/>
                  </a:lnTo>
                  <a:lnTo>
                    <a:pt x="527" y="410"/>
                  </a:lnTo>
                  <a:lnTo>
                    <a:pt x="530" y="414"/>
                  </a:lnTo>
                  <a:lnTo>
                    <a:pt x="526" y="417"/>
                  </a:lnTo>
                  <a:lnTo>
                    <a:pt x="520" y="414"/>
                  </a:lnTo>
                  <a:lnTo>
                    <a:pt x="512" y="417"/>
                  </a:lnTo>
                  <a:lnTo>
                    <a:pt x="500" y="417"/>
                  </a:lnTo>
                  <a:lnTo>
                    <a:pt x="489" y="406"/>
                  </a:lnTo>
                  <a:lnTo>
                    <a:pt x="473" y="408"/>
                  </a:lnTo>
                  <a:lnTo>
                    <a:pt x="462" y="404"/>
                  </a:lnTo>
                  <a:lnTo>
                    <a:pt x="450" y="405"/>
                  </a:lnTo>
                  <a:lnTo>
                    <a:pt x="434" y="410"/>
                  </a:lnTo>
                  <a:lnTo>
                    <a:pt x="415" y="426"/>
                  </a:lnTo>
                  <a:lnTo>
                    <a:pt x="395" y="434"/>
                  </a:lnTo>
                  <a:lnTo>
                    <a:pt x="383" y="444"/>
                  </a:lnTo>
                  <a:lnTo>
                    <a:pt x="376" y="454"/>
                  </a:lnTo>
                  <a:lnTo>
                    <a:pt x="373" y="468"/>
                  </a:lnTo>
                  <a:lnTo>
                    <a:pt x="372" y="478"/>
                  </a:lnTo>
                  <a:lnTo>
                    <a:pt x="374" y="485"/>
                  </a:lnTo>
                  <a:lnTo>
                    <a:pt x="366" y="486"/>
                  </a:lnTo>
                  <a:lnTo>
                    <a:pt x="355" y="481"/>
                  </a:lnTo>
                  <a:lnTo>
                    <a:pt x="342" y="475"/>
                  </a:lnTo>
                  <a:lnTo>
                    <a:pt x="340" y="465"/>
                  </a:lnTo>
                  <a:lnTo>
                    <a:pt x="339" y="450"/>
                  </a:lnTo>
                  <a:lnTo>
                    <a:pt x="332" y="438"/>
                  </a:lnTo>
                  <a:lnTo>
                    <a:pt x="328" y="426"/>
                  </a:lnTo>
                  <a:lnTo>
                    <a:pt x="323" y="412"/>
                  </a:lnTo>
                  <a:lnTo>
                    <a:pt x="313" y="404"/>
                  </a:lnTo>
                  <a:lnTo>
                    <a:pt x="299" y="404"/>
                  </a:lnTo>
                  <a:lnTo>
                    <a:pt x="283" y="421"/>
                  </a:lnTo>
                  <a:lnTo>
                    <a:pt x="270" y="414"/>
                  </a:lnTo>
                  <a:lnTo>
                    <a:pt x="262" y="408"/>
                  </a:lnTo>
                  <a:lnTo>
                    <a:pt x="261" y="397"/>
                  </a:lnTo>
                  <a:lnTo>
                    <a:pt x="259" y="386"/>
                  </a:lnTo>
                  <a:lnTo>
                    <a:pt x="251" y="377"/>
                  </a:lnTo>
                  <a:lnTo>
                    <a:pt x="244" y="370"/>
                  </a:lnTo>
                  <a:lnTo>
                    <a:pt x="240" y="363"/>
                  </a:lnTo>
                  <a:lnTo>
                    <a:pt x="209" y="363"/>
                  </a:lnTo>
                  <a:lnTo>
                    <a:pt x="207" y="371"/>
                  </a:lnTo>
                  <a:lnTo>
                    <a:pt x="193" y="371"/>
                  </a:lnTo>
                  <a:lnTo>
                    <a:pt x="158" y="372"/>
                  </a:lnTo>
                  <a:lnTo>
                    <a:pt x="123" y="357"/>
                  </a:lnTo>
                  <a:lnTo>
                    <a:pt x="100" y="347"/>
                  </a:lnTo>
                  <a:lnTo>
                    <a:pt x="102" y="343"/>
                  </a:lnTo>
                  <a:lnTo>
                    <a:pt x="80" y="345"/>
                  </a:lnTo>
                  <a:lnTo>
                    <a:pt x="59" y="347"/>
                  </a:lnTo>
                  <a:lnTo>
                    <a:pt x="60" y="336"/>
                  </a:lnTo>
                  <a:lnTo>
                    <a:pt x="53" y="324"/>
                  </a:lnTo>
                  <a:lnTo>
                    <a:pt x="46" y="322"/>
                  </a:lnTo>
                  <a:lnTo>
                    <a:pt x="46" y="316"/>
                  </a:lnTo>
                  <a:lnTo>
                    <a:pt x="37" y="315"/>
                  </a:lnTo>
                  <a:lnTo>
                    <a:pt x="33" y="309"/>
                  </a:lnTo>
                  <a:lnTo>
                    <a:pt x="18" y="307"/>
                  </a:lnTo>
                  <a:lnTo>
                    <a:pt x="14" y="304"/>
                  </a:lnTo>
                  <a:lnTo>
                    <a:pt x="17" y="292"/>
                  </a:lnTo>
                  <a:lnTo>
                    <a:pt x="8" y="272"/>
                  </a:lnTo>
                  <a:lnTo>
                    <a:pt x="7" y="243"/>
                  </a:lnTo>
                  <a:lnTo>
                    <a:pt x="9" y="238"/>
                  </a:lnTo>
                  <a:lnTo>
                    <a:pt x="5" y="231"/>
                  </a:lnTo>
                  <a:lnTo>
                    <a:pt x="0" y="214"/>
                  </a:lnTo>
                  <a:lnTo>
                    <a:pt x="5" y="197"/>
                  </a:lnTo>
                  <a:lnTo>
                    <a:pt x="2" y="186"/>
                  </a:lnTo>
                  <a:lnTo>
                    <a:pt x="14" y="169"/>
                  </a:lnTo>
                  <a:lnTo>
                    <a:pt x="23" y="151"/>
                  </a:lnTo>
                  <a:lnTo>
                    <a:pt x="26" y="135"/>
                  </a:lnTo>
                  <a:lnTo>
                    <a:pt x="43" y="116"/>
                  </a:lnTo>
                  <a:lnTo>
                    <a:pt x="56" y="98"/>
                  </a:lnTo>
                  <a:lnTo>
                    <a:pt x="69" y="79"/>
                  </a:lnTo>
                  <a:lnTo>
                    <a:pt x="82" y="52"/>
                  </a:lnTo>
                  <a:lnTo>
                    <a:pt x="88" y="34"/>
                  </a:lnTo>
                  <a:lnTo>
                    <a:pt x="89" y="25"/>
                  </a:lnTo>
                  <a:lnTo>
                    <a:pt x="94" y="21"/>
                  </a:lnTo>
                  <a:lnTo>
                    <a:pt x="113" y="28"/>
                  </a:lnTo>
                  <a:lnTo>
                    <a:pt x="109" y="47"/>
                  </a:lnTo>
                  <a:lnTo>
                    <a:pt x="117" y="41"/>
                  </a:lnTo>
                  <a:lnTo>
                    <a:pt x="124" y="25"/>
                  </a:lnTo>
                  <a:lnTo>
                    <a:pt x="130" y="8"/>
                  </a:lnTo>
                  <a:lnTo>
                    <a:pt x="175" y="8"/>
                  </a:lnTo>
                  <a:lnTo>
                    <a:pt x="223" y="8"/>
                  </a:lnTo>
                  <a:lnTo>
                    <a:pt x="239" y="8"/>
                  </a:lnTo>
                  <a:lnTo>
                    <a:pt x="288" y="8"/>
                  </a:lnTo>
                  <a:lnTo>
                    <a:pt x="335" y="8"/>
                  </a:lnTo>
                  <a:lnTo>
                    <a:pt x="384" y="8"/>
                  </a:lnTo>
                  <a:lnTo>
                    <a:pt x="432" y="8"/>
                  </a:lnTo>
                  <a:lnTo>
                    <a:pt x="487" y="8"/>
                  </a:lnTo>
                  <a:lnTo>
                    <a:pt x="541" y="8"/>
                  </a:lnTo>
                  <a:lnTo>
                    <a:pt x="575" y="8"/>
                  </a:lnTo>
                  <a:lnTo>
                    <a:pt x="579" y="0"/>
                  </a:lnTo>
                  <a:lnTo>
                    <a:pt x="584"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212" name="Freeform 212"/>
            <p:cNvSpPr>
              <a:spLocks/>
            </p:cNvSpPr>
            <p:nvPr/>
          </p:nvSpPr>
          <p:spPr bwMode="auto">
            <a:xfrm>
              <a:off x="2708733" y="3855927"/>
              <a:ext cx="409980" cy="368122"/>
            </a:xfrm>
            <a:custGeom>
              <a:avLst/>
              <a:gdLst>
                <a:gd name="T0" fmla="*/ 39 w 248"/>
                <a:gd name="T1" fmla="*/ 13 h 237"/>
                <a:gd name="T2" fmla="*/ 33 w 248"/>
                <a:gd name="T3" fmla="*/ 24 h 237"/>
                <a:gd name="T4" fmla="*/ 23 w 248"/>
                <a:gd name="T5" fmla="*/ 47 h 237"/>
                <a:gd name="T6" fmla="*/ 38 w 248"/>
                <a:gd name="T7" fmla="*/ 62 h 237"/>
                <a:gd name="T8" fmla="*/ 37 w 248"/>
                <a:gd name="T9" fmla="*/ 40 h 237"/>
                <a:gd name="T10" fmla="*/ 61 w 248"/>
                <a:gd name="T11" fmla="*/ 16 h 237"/>
                <a:gd name="T12" fmla="*/ 65 w 248"/>
                <a:gd name="T13" fmla="*/ 0 h 237"/>
                <a:gd name="T14" fmla="*/ 84 w 248"/>
                <a:gd name="T15" fmla="*/ 15 h 237"/>
                <a:gd name="T16" fmla="*/ 95 w 248"/>
                <a:gd name="T17" fmla="*/ 33 h 237"/>
                <a:gd name="T18" fmla="*/ 131 w 248"/>
                <a:gd name="T19" fmla="*/ 31 h 237"/>
                <a:gd name="T20" fmla="*/ 155 w 248"/>
                <a:gd name="T21" fmla="*/ 43 h 237"/>
                <a:gd name="T22" fmla="*/ 166 w 248"/>
                <a:gd name="T23" fmla="*/ 31 h 237"/>
                <a:gd name="T24" fmla="*/ 211 w 248"/>
                <a:gd name="T25" fmla="*/ 30 h 237"/>
                <a:gd name="T26" fmla="*/ 201 w 248"/>
                <a:gd name="T27" fmla="*/ 46 h 237"/>
                <a:gd name="T28" fmla="*/ 229 w 248"/>
                <a:gd name="T29" fmla="*/ 58 h 237"/>
                <a:gd name="T30" fmla="*/ 241 w 248"/>
                <a:gd name="T31" fmla="*/ 74 h 237"/>
                <a:gd name="T32" fmla="*/ 233 w 248"/>
                <a:gd name="T33" fmla="*/ 91 h 237"/>
                <a:gd name="T34" fmla="*/ 237 w 248"/>
                <a:gd name="T35" fmla="*/ 106 h 237"/>
                <a:gd name="T36" fmla="*/ 221 w 248"/>
                <a:gd name="T37" fmla="*/ 113 h 237"/>
                <a:gd name="T38" fmla="*/ 216 w 248"/>
                <a:gd name="T39" fmla="*/ 129 h 237"/>
                <a:gd name="T40" fmla="*/ 230 w 248"/>
                <a:gd name="T41" fmla="*/ 150 h 237"/>
                <a:gd name="T42" fmla="*/ 202 w 248"/>
                <a:gd name="T43" fmla="*/ 166 h 237"/>
                <a:gd name="T44" fmla="*/ 184 w 248"/>
                <a:gd name="T45" fmla="*/ 174 h 237"/>
                <a:gd name="T46" fmla="*/ 156 w 248"/>
                <a:gd name="T47" fmla="*/ 166 h 237"/>
                <a:gd name="T48" fmla="*/ 160 w 248"/>
                <a:gd name="T49" fmla="*/ 173 h 237"/>
                <a:gd name="T50" fmla="*/ 162 w 248"/>
                <a:gd name="T51" fmla="*/ 201 h 237"/>
                <a:gd name="T52" fmla="*/ 178 w 248"/>
                <a:gd name="T53" fmla="*/ 207 h 237"/>
                <a:gd name="T54" fmla="*/ 163 w 248"/>
                <a:gd name="T55" fmla="*/ 221 h 237"/>
                <a:gd name="T56" fmla="*/ 142 w 248"/>
                <a:gd name="T57" fmla="*/ 230 h 237"/>
                <a:gd name="T58" fmla="*/ 124 w 248"/>
                <a:gd name="T59" fmla="*/ 237 h 237"/>
                <a:gd name="T60" fmla="*/ 108 w 248"/>
                <a:gd name="T61" fmla="*/ 206 h 237"/>
                <a:gd name="T62" fmla="*/ 97 w 248"/>
                <a:gd name="T63" fmla="*/ 194 h 237"/>
                <a:gd name="T64" fmla="*/ 106 w 248"/>
                <a:gd name="T65" fmla="*/ 179 h 237"/>
                <a:gd name="T66" fmla="*/ 97 w 248"/>
                <a:gd name="T67" fmla="*/ 159 h 237"/>
                <a:gd name="T68" fmla="*/ 103 w 248"/>
                <a:gd name="T69" fmla="*/ 137 h 237"/>
                <a:gd name="T70" fmla="*/ 101 w 248"/>
                <a:gd name="T71" fmla="*/ 122 h 237"/>
                <a:gd name="T72" fmla="*/ 77 w 248"/>
                <a:gd name="T73" fmla="*/ 123 h 237"/>
                <a:gd name="T74" fmla="*/ 57 w 248"/>
                <a:gd name="T75" fmla="*/ 108 h 237"/>
                <a:gd name="T76" fmla="*/ 23 w 248"/>
                <a:gd name="T77" fmla="*/ 107 h 237"/>
                <a:gd name="T78" fmla="*/ 14 w 248"/>
                <a:gd name="T79" fmla="*/ 98 h 237"/>
                <a:gd name="T80" fmla="*/ 16 w 248"/>
                <a:gd name="T81" fmla="*/ 86 h 237"/>
                <a:gd name="T82" fmla="*/ 11 w 248"/>
                <a:gd name="T83" fmla="*/ 73 h 237"/>
                <a:gd name="T84" fmla="*/ 0 w 248"/>
                <a:gd name="T85" fmla="*/ 62 h 237"/>
                <a:gd name="T86" fmla="*/ 9 w 248"/>
                <a:gd name="T87" fmla="*/ 35 h 237"/>
                <a:gd name="T88" fmla="*/ 22 w 248"/>
                <a:gd name="T89" fmla="*/ 22 h 237"/>
                <a:gd name="T90" fmla="*/ 40 w 248"/>
                <a:gd name="T91" fmla="*/ 8 h 2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248" h="237">
                  <a:moveTo>
                    <a:pt x="40" y="8"/>
                  </a:moveTo>
                  <a:lnTo>
                    <a:pt x="39" y="13"/>
                  </a:lnTo>
                  <a:lnTo>
                    <a:pt x="28" y="15"/>
                  </a:lnTo>
                  <a:lnTo>
                    <a:pt x="33" y="24"/>
                  </a:lnTo>
                  <a:lnTo>
                    <a:pt x="32" y="35"/>
                  </a:lnTo>
                  <a:lnTo>
                    <a:pt x="23" y="47"/>
                  </a:lnTo>
                  <a:lnTo>
                    <a:pt x="29" y="64"/>
                  </a:lnTo>
                  <a:lnTo>
                    <a:pt x="38" y="62"/>
                  </a:lnTo>
                  <a:lnTo>
                    <a:pt x="42" y="48"/>
                  </a:lnTo>
                  <a:lnTo>
                    <a:pt x="37" y="40"/>
                  </a:lnTo>
                  <a:lnTo>
                    <a:pt x="37" y="24"/>
                  </a:lnTo>
                  <a:lnTo>
                    <a:pt x="61" y="16"/>
                  </a:lnTo>
                  <a:lnTo>
                    <a:pt x="59" y="6"/>
                  </a:lnTo>
                  <a:lnTo>
                    <a:pt x="65" y="0"/>
                  </a:lnTo>
                  <a:lnTo>
                    <a:pt x="71" y="14"/>
                  </a:lnTo>
                  <a:lnTo>
                    <a:pt x="84" y="15"/>
                  </a:lnTo>
                  <a:lnTo>
                    <a:pt x="95" y="26"/>
                  </a:lnTo>
                  <a:lnTo>
                    <a:pt x="95" y="33"/>
                  </a:lnTo>
                  <a:lnTo>
                    <a:pt x="112" y="33"/>
                  </a:lnTo>
                  <a:lnTo>
                    <a:pt x="131" y="31"/>
                  </a:lnTo>
                  <a:lnTo>
                    <a:pt x="141" y="41"/>
                  </a:lnTo>
                  <a:lnTo>
                    <a:pt x="155" y="43"/>
                  </a:lnTo>
                  <a:lnTo>
                    <a:pt x="166" y="37"/>
                  </a:lnTo>
                  <a:lnTo>
                    <a:pt x="166" y="31"/>
                  </a:lnTo>
                  <a:lnTo>
                    <a:pt x="189" y="30"/>
                  </a:lnTo>
                  <a:lnTo>
                    <a:pt x="211" y="30"/>
                  </a:lnTo>
                  <a:lnTo>
                    <a:pt x="195" y="36"/>
                  </a:lnTo>
                  <a:lnTo>
                    <a:pt x="201" y="46"/>
                  </a:lnTo>
                  <a:lnTo>
                    <a:pt x="215" y="47"/>
                  </a:lnTo>
                  <a:lnTo>
                    <a:pt x="229" y="58"/>
                  </a:lnTo>
                  <a:lnTo>
                    <a:pt x="231" y="74"/>
                  </a:lnTo>
                  <a:lnTo>
                    <a:pt x="241" y="74"/>
                  </a:lnTo>
                  <a:lnTo>
                    <a:pt x="248" y="79"/>
                  </a:lnTo>
                  <a:lnTo>
                    <a:pt x="233" y="91"/>
                  </a:lnTo>
                  <a:lnTo>
                    <a:pt x="231" y="98"/>
                  </a:lnTo>
                  <a:lnTo>
                    <a:pt x="237" y="106"/>
                  </a:lnTo>
                  <a:lnTo>
                    <a:pt x="232" y="110"/>
                  </a:lnTo>
                  <a:lnTo>
                    <a:pt x="221" y="113"/>
                  </a:lnTo>
                  <a:lnTo>
                    <a:pt x="221" y="123"/>
                  </a:lnTo>
                  <a:lnTo>
                    <a:pt x="216" y="129"/>
                  </a:lnTo>
                  <a:lnTo>
                    <a:pt x="228" y="144"/>
                  </a:lnTo>
                  <a:lnTo>
                    <a:pt x="230" y="150"/>
                  </a:lnTo>
                  <a:lnTo>
                    <a:pt x="223" y="158"/>
                  </a:lnTo>
                  <a:lnTo>
                    <a:pt x="202" y="166"/>
                  </a:lnTo>
                  <a:lnTo>
                    <a:pt x="189" y="169"/>
                  </a:lnTo>
                  <a:lnTo>
                    <a:pt x="184" y="174"/>
                  </a:lnTo>
                  <a:lnTo>
                    <a:pt x="169" y="169"/>
                  </a:lnTo>
                  <a:lnTo>
                    <a:pt x="156" y="166"/>
                  </a:lnTo>
                  <a:lnTo>
                    <a:pt x="152" y="168"/>
                  </a:lnTo>
                  <a:lnTo>
                    <a:pt x="160" y="173"/>
                  </a:lnTo>
                  <a:lnTo>
                    <a:pt x="159" y="187"/>
                  </a:lnTo>
                  <a:lnTo>
                    <a:pt x="162" y="201"/>
                  </a:lnTo>
                  <a:lnTo>
                    <a:pt x="177" y="202"/>
                  </a:lnTo>
                  <a:lnTo>
                    <a:pt x="178" y="207"/>
                  </a:lnTo>
                  <a:lnTo>
                    <a:pt x="165" y="213"/>
                  </a:lnTo>
                  <a:lnTo>
                    <a:pt x="163" y="221"/>
                  </a:lnTo>
                  <a:lnTo>
                    <a:pt x="155" y="225"/>
                  </a:lnTo>
                  <a:lnTo>
                    <a:pt x="142" y="230"/>
                  </a:lnTo>
                  <a:lnTo>
                    <a:pt x="138" y="236"/>
                  </a:lnTo>
                  <a:lnTo>
                    <a:pt x="124" y="237"/>
                  </a:lnTo>
                  <a:lnTo>
                    <a:pt x="114" y="226"/>
                  </a:lnTo>
                  <a:lnTo>
                    <a:pt x="108" y="206"/>
                  </a:lnTo>
                  <a:lnTo>
                    <a:pt x="103" y="198"/>
                  </a:lnTo>
                  <a:lnTo>
                    <a:pt x="97" y="194"/>
                  </a:lnTo>
                  <a:lnTo>
                    <a:pt x="106" y="183"/>
                  </a:lnTo>
                  <a:lnTo>
                    <a:pt x="106" y="179"/>
                  </a:lnTo>
                  <a:lnTo>
                    <a:pt x="101" y="173"/>
                  </a:lnTo>
                  <a:lnTo>
                    <a:pt x="97" y="159"/>
                  </a:lnTo>
                  <a:lnTo>
                    <a:pt x="99" y="144"/>
                  </a:lnTo>
                  <a:lnTo>
                    <a:pt x="103" y="137"/>
                  </a:lnTo>
                  <a:lnTo>
                    <a:pt x="107" y="126"/>
                  </a:lnTo>
                  <a:lnTo>
                    <a:pt x="101" y="122"/>
                  </a:lnTo>
                  <a:lnTo>
                    <a:pt x="90" y="125"/>
                  </a:lnTo>
                  <a:lnTo>
                    <a:pt x="77" y="123"/>
                  </a:lnTo>
                  <a:lnTo>
                    <a:pt x="69" y="126"/>
                  </a:lnTo>
                  <a:lnTo>
                    <a:pt x="57" y="108"/>
                  </a:lnTo>
                  <a:lnTo>
                    <a:pt x="47" y="105"/>
                  </a:lnTo>
                  <a:lnTo>
                    <a:pt x="23" y="107"/>
                  </a:lnTo>
                  <a:lnTo>
                    <a:pt x="19" y="100"/>
                  </a:lnTo>
                  <a:lnTo>
                    <a:pt x="14" y="98"/>
                  </a:lnTo>
                  <a:lnTo>
                    <a:pt x="14" y="94"/>
                  </a:lnTo>
                  <a:lnTo>
                    <a:pt x="16" y="86"/>
                  </a:lnTo>
                  <a:lnTo>
                    <a:pt x="15" y="78"/>
                  </a:lnTo>
                  <a:lnTo>
                    <a:pt x="11" y="73"/>
                  </a:lnTo>
                  <a:lnTo>
                    <a:pt x="9" y="64"/>
                  </a:lnTo>
                  <a:lnTo>
                    <a:pt x="0" y="62"/>
                  </a:lnTo>
                  <a:lnTo>
                    <a:pt x="6" y="50"/>
                  </a:lnTo>
                  <a:lnTo>
                    <a:pt x="9" y="35"/>
                  </a:lnTo>
                  <a:lnTo>
                    <a:pt x="15" y="28"/>
                  </a:lnTo>
                  <a:lnTo>
                    <a:pt x="22" y="22"/>
                  </a:lnTo>
                  <a:lnTo>
                    <a:pt x="28" y="11"/>
                  </a:lnTo>
                  <a:lnTo>
                    <a:pt x="40" y="8"/>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grpSp>
      <p:grpSp>
        <p:nvGrpSpPr>
          <p:cNvPr id="224" name="Group 223"/>
          <p:cNvGrpSpPr/>
          <p:nvPr userDrawn="1"/>
        </p:nvGrpSpPr>
        <p:grpSpPr>
          <a:xfrm>
            <a:off x="6069543" y="2832606"/>
            <a:ext cx="3338349" cy="2871173"/>
            <a:chOff x="6167109" y="2473526"/>
            <a:chExt cx="3808844" cy="3275825"/>
          </a:xfrm>
          <a:solidFill>
            <a:schemeClr val="accent1"/>
          </a:solidFill>
        </p:grpSpPr>
        <p:sp>
          <p:nvSpPr>
            <p:cNvPr id="14" name="Freeform 13"/>
            <p:cNvSpPr>
              <a:spLocks noEditPoints="1"/>
            </p:cNvSpPr>
            <p:nvPr/>
          </p:nvSpPr>
          <p:spPr bwMode="auto">
            <a:xfrm>
              <a:off x="8228579" y="4592173"/>
              <a:ext cx="1208449" cy="1060876"/>
            </a:xfrm>
            <a:custGeom>
              <a:avLst/>
              <a:gdLst>
                <a:gd name="T0" fmla="*/ 2629 w 2996"/>
                <a:gd name="T1" fmla="*/ 334 h 2800"/>
                <a:gd name="T2" fmla="*/ 2651 w 2996"/>
                <a:gd name="T3" fmla="*/ 521 h 2800"/>
                <a:gd name="T4" fmla="*/ 2668 w 2996"/>
                <a:gd name="T5" fmla="*/ 706 h 2800"/>
                <a:gd name="T6" fmla="*/ 2806 w 2996"/>
                <a:gd name="T7" fmla="*/ 849 h 2800"/>
                <a:gd name="T8" fmla="*/ 2893 w 2996"/>
                <a:gd name="T9" fmla="*/ 1012 h 2800"/>
                <a:gd name="T10" fmla="*/ 2961 w 2996"/>
                <a:gd name="T11" fmla="*/ 1174 h 2800"/>
                <a:gd name="T12" fmla="*/ 2955 w 2996"/>
                <a:gd name="T13" fmla="*/ 1413 h 2800"/>
                <a:gd name="T14" fmla="*/ 2851 w 2996"/>
                <a:gd name="T15" fmla="*/ 1675 h 2800"/>
                <a:gd name="T16" fmla="*/ 2654 w 2996"/>
                <a:gd name="T17" fmla="*/ 1904 h 2800"/>
                <a:gd name="T18" fmla="*/ 2448 w 2996"/>
                <a:gd name="T19" fmla="*/ 2127 h 2800"/>
                <a:gd name="T20" fmla="*/ 2290 w 2996"/>
                <a:gd name="T21" fmla="*/ 2305 h 2800"/>
                <a:gd name="T22" fmla="*/ 2014 w 2996"/>
                <a:gd name="T23" fmla="*/ 2412 h 2800"/>
                <a:gd name="T24" fmla="*/ 1930 w 2996"/>
                <a:gd name="T25" fmla="*/ 2332 h 2800"/>
                <a:gd name="T26" fmla="*/ 1719 w 2996"/>
                <a:gd name="T27" fmla="*/ 2350 h 2800"/>
                <a:gd name="T28" fmla="*/ 1669 w 2996"/>
                <a:gd name="T29" fmla="*/ 2167 h 2800"/>
                <a:gd name="T30" fmla="*/ 1641 w 2996"/>
                <a:gd name="T31" fmla="*/ 2018 h 2800"/>
                <a:gd name="T32" fmla="*/ 1600 w 2996"/>
                <a:gd name="T33" fmla="*/ 1996 h 2800"/>
                <a:gd name="T34" fmla="*/ 1521 w 2996"/>
                <a:gd name="T35" fmla="*/ 1993 h 2800"/>
                <a:gd name="T36" fmla="*/ 1427 w 2996"/>
                <a:gd name="T37" fmla="*/ 1919 h 2800"/>
                <a:gd name="T38" fmla="*/ 1303 w 2996"/>
                <a:gd name="T39" fmla="*/ 1814 h 2800"/>
                <a:gd name="T40" fmla="*/ 922 w 2996"/>
                <a:gd name="T41" fmla="*/ 1840 h 2800"/>
                <a:gd name="T42" fmla="*/ 664 w 2996"/>
                <a:gd name="T43" fmla="*/ 1942 h 2800"/>
                <a:gd name="T44" fmla="*/ 458 w 2996"/>
                <a:gd name="T45" fmla="*/ 1970 h 2800"/>
                <a:gd name="T46" fmla="*/ 274 w 2996"/>
                <a:gd name="T47" fmla="*/ 2025 h 2800"/>
                <a:gd name="T48" fmla="*/ 87 w 2996"/>
                <a:gd name="T49" fmla="*/ 2072 h 2800"/>
                <a:gd name="T50" fmla="*/ 59 w 2996"/>
                <a:gd name="T51" fmla="*/ 1942 h 2800"/>
                <a:gd name="T52" fmla="*/ 124 w 2996"/>
                <a:gd name="T53" fmla="*/ 1783 h 2800"/>
                <a:gd name="T54" fmla="*/ 123 w 2996"/>
                <a:gd name="T55" fmla="*/ 1544 h 2800"/>
                <a:gd name="T56" fmla="*/ 91 w 2996"/>
                <a:gd name="T57" fmla="*/ 1352 h 2800"/>
                <a:gd name="T58" fmla="*/ 138 w 2996"/>
                <a:gd name="T59" fmla="*/ 1298 h 2800"/>
                <a:gd name="T60" fmla="*/ 141 w 2996"/>
                <a:gd name="T61" fmla="*/ 1193 h 2800"/>
                <a:gd name="T62" fmla="*/ 189 w 2996"/>
                <a:gd name="T63" fmla="*/ 1055 h 2800"/>
                <a:gd name="T64" fmla="*/ 270 w 2996"/>
                <a:gd name="T65" fmla="*/ 950 h 2800"/>
                <a:gd name="T66" fmla="*/ 476 w 2996"/>
                <a:gd name="T67" fmla="*/ 848 h 2800"/>
                <a:gd name="T68" fmla="*/ 621 w 2996"/>
                <a:gd name="T69" fmla="*/ 798 h 2800"/>
                <a:gd name="T70" fmla="*/ 812 w 2996"/>
                <a:gd name="T71" fmla="*/ 730 h 2800"/>
                <a:gd name="T72" fmla="*/ 910 w 2996"/>
                <a:gd name="T73" fmla="*/ 561 h 2800"/>
                <a:gd name="T74" fmla="*/ 1008 w 2996"/>
                <a:gd name="T75" fmla="*/ 505 h 2800"/>
                <a:gd name="T76" fmla="*/ 1134 w 2996"/>
                <a:gd name="T77" fmla="*/ 375 h 2800"/>
                <a:gd name="T78" fmla="*/ 1232 w 2996"/>
                <a:gd name="T79" fmla="*/ 313 h 2800"/>
                <a:gd name="T80" fmla="*/ 1358 w 2996"/>
                <a:gd name="T81" fmla="*/ 307 h 2800"/>
                <a:gd name="T82" fmla="*/ 1476 w 2996"/>
                <a:gd name="T83" fmla="*/ 320 h 2800"/>
                <a:gd name="T84" fmla="*/ 1588 w 2996"/>
                <a:gd name="T85" fmla="*/ 159 h 2800"/>
                <a:gd name="T86" fmla="*/ 1743 w 2996"/>
                <a:gd name="T87" fmla="*/ 80 h 2800"/>
                <a:gd name="T88" fmla="*/ 1815 w 2996"/>
                <a:gd name="T89" fmla="*/ 95 h 2800"/>
                <a:gd name="T90" fmla="*/ 1988 w 2996"/>
                <a:gd name="T91" fmla="*/ 110 h 2800"/>
                <a:gd name="T92" fmla="*/ 2038 w 2996"/>
                <a:gd name="T93" fmla="*/ 189 h 2800"/>
                <a:gd name="T94" fmla="*/ 1954 w 2996"/>
                <a:gd name="T95" fmla="*/ 303 h 2800"/>
                <a:gd name="T96" fmla="*/ 2027 w 2996"/>
                <a:gd name="T97" fmla="*/ 443 h 2800"/>
                <a:gd name="T98" fmla="*/ 2161 w 2996"/>
                <a:gd name="T99" fmla="*/ 545 h 2800"/>
                <a:gd name="T100" fmla="*/ 2310 w 2996"/>
                <a:gd name="T101" fmla="*/ 525 h 2800"/>
                <a:gd name="T102" fmla="*/ 2381 w 2996"/>
                <a:gd name="T103" fmla="*/ 332 h 2800"/>
                <a:gd name="T104" fmla="*/ 2425 w 2996"/>
                <a:gd name="T105" fmla="*/ 177 h 2800"/>
                <a:gd name="T106" fmla="*/ 2466 w 2996"/>
                <a:gd name="T107" fmla="*/ 32 h 2800"/>
                <a:gd name="T108" fmla="*/ 2530 w 2996"/>
                <a:gd name="T109" fmla="*/ 105 h 2800"/>
                <a:gd name="T110" fmla="*/ 2540 w 2996"/>
                <a:gd name="T111" fmla="*/ 264 h 2800"/>
                <a:gd name="T112" fmla="*/ 2023 w 2996"/>
                <a:gd name="T113" fmla="*/ 2562 h 2800"/>
                <a:gd name="T114" fmla="*/ 1911 w 2996"/>
                <a:gd name="T115" fmla="*/ 2764 h 2800"/>
                <a:gd name="T116" fmla="*/ 1765 w 2996"/>
                <a:gd name="T117" fmla="*/ 2793 h 2800"/>
                <a:gd name="T118" fmla="*/ 1824 w 2996"/>
                <a:gd name="T119" fmla="*/ 2553 h 28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996" h="2800">
                  <a:moveTo>
                    <a:pt x="2540" y="264"/>
                  </a:moveTo>
                  <a:lnTo>
                    <a:pt x="2557" y="330"/>
                  </a:lnTo>
                  <a:lnTo>
                    <a:pt x="2610" y="298"/>
                  </a:lnTo>
                  <a:lnTo>
                    <a:pt x="2629" y="334"/>
                  </a:lnTo>
                  <a:lnTo>
                    <a:pt x="2659" y="368"/>
                  </a:lnTo>
                  <a:lnTo>
                    <a:pt x="2645" y="405"/>
                  </a:lnTo>
                  <a:lnTo>
                    <a:pt x="2647" y="478"/>
                  </a:lnTo>
                  <a:lnTo>
                    <a:pt x="2651" y="521"/>
                  </a:lnTo>
                  <a:lnTo>
                    <a:pt x="2667" y="531"/>
                  </a:lnTo>
                  <a:lnTo>
                    <a:pt x="2673" y="604"/>
                  </a:lnTo>
                  <a:lnTo>
                    <a:pt x="2656" y="648"/>
                  </a:lnTo>
                  <a:lnTo>
                    <a:pt x="2668" y="706"/>
                  </a:lnTo>
                  <a:lnTo>
                    <a:pt x="2738" y="750"/>
                  </a:lnTo>
                  <a:lnTo>
                    <a:pt x="2780" y="791"/>
                  </a:lnTo>
                  <a:lnTo>
                    <a:pt x="2821" y="828"/>
                  </a:lnTo>
                  <a:lnTo>
                    <a:pt x="2806" y="849"/>
                  </a:lnTo>
                  <a:lnTo>
                    <a:pt x="2835" y="902"/>
                  </a:lnTo>
                  <a:lnTo>
                    <a:pt x="2839" y="994"/>
                  </a:lnTo>
                  <a:lnTo>
                    <a:pt x="2873" y="975"/>
                  </a:lnTo>
                  <a:lnTo>
                    <a:pt x="2893" y="1012"/>
                  </a:lnTo>
                  <a:lnTo>
                    <a:pt x="2914" y="999"/>
                  </a:lnTo>
                  <a:lnTo>
                    <a:pt x="2901" y="1089"/>
                  </a:lnTo>
                  <a:lnTo>
                    <a:pt x="2937" y="1142"/>
                  </a:lnTo>
                  <a:lnTo>
                    <a:pt x="2961" y="1174"/>
                  </a:lnTo>
                  <a:lnTo>
                    <a:pt x="2996" y="1243"/>
                  </a:lnTo>
                  <a:lnTo>
                    <a:pt x="2994" y="1311"/>
                  </a:lnTo>
                  <a:lnTo>
                    <a:pt x="2979" y="1360"/>
                  </a:lnTo>
                  <a:lnTo>
                    <a:pt x="2955" y="1413"/>
                  </a:lnTo>
                  <a:lnTo>
                    <a:pt x="2963" y="1485"/>
                  </a:lnTo>
                  <a:lnTo>
                    <a:pt x="2930" y="1560"/>
                  </a:lnTo>
                  <a:lnTo>
                    <a:pt x="2902" y="1599"/>
                  </a:lnTo>
                  <a:lnTo>
                    <a:pt x="2851" y="1675"/>
                  </a:lnTo>
                  <a:lnTo>
                    <a:pt x="2832" y="1724"/>
                  </a:lnTo>
                  <a:lnTo>
                    <a:pt x="2792" y="1785"/>
                  </a:lnTo>
                  <a:lnTo>
                    <a:pt x="2726" y="1862"/>
                  </a:lnTo>
                  <a:lnTo>
                    <a:pt x="2654" y="1904"/>
                  </a:lnTo>
                  <a:lnTo>
                    <a:pt x="2597" y="1970"/>
                  </a:lnTo>
                  <a:lnTo>
                    <a:pt x="2553" y="2012"/>
                  </a:lnTo>
                  <a:lnTo>
                    <a:pt x="2496" y="2085"/>
                  </a:lnTo>
                  <a:lnTo>
                    <a:pt x="2448" y="2127"/>
                  </a:lnTo>
                  <a:lnTo>
                    <a:pt x="2397" y="2191"/>
                  </a:lnTo>
                  <a:lnTo>
                    <a:pt x="2357" y="2249"/>
                  </a:lnTo>
                  <a:lnTo>
                    <a:pt x="2347" y="2276"/>
                  </a:lnTo>
                  <a:lnTo>
                    <a:pt x="2290" y="2305"/>
                  </a:lnTo>
                  <a:lnTo>
                    <a:pt x="2210" y="2308"/>
                  </a:lnTo>
                  <a:lnTo>
                    <a:pt x="2127" y="2343"/>
                  </a:lnTo>
                  <a:lnTo>
                    <a:pt x="2077" y="2376"/>
                  </a:lnTo>
                  <a:lnTo>
                    <a:pt x="2014" y="2412"/>
                  </a:lnTo>
                  <a:lnTo>
                    <a:pt x="1977" y="2375"/>
                  </a:lnTo>
                  <a:lnTo>
                    <a:pt x="1943" y="2360"/>
                  </a:lnTo>
                  <a:lnTo>
                    <a:pt x="1977" y="2316"/>
                  </a:lnTo>
                  <a:lnTo>
                    <a:pt x="1930" y="2332"/>
                  </a:lnTo>
                  <a:lnTo>
                    <a:pt x="1836" y="2393"/>
                  </a:lnTo>
                  <a:lnTo>
                    <a:pt x="1788" y="2370"/>
                  </a:lnTo>
                  <a:lnTo>
                    <a:pt x="1756" y="2357"/>
                  </a:lnTo>
                  <a:lnTo>
                    <a:pt x="1719" y="2350"/>
                  </a:lnTo>
                  <a:lnTo>
                    <a:pt x="1664" y="2326"/>
                  </a:lnTo>
                  <a:lnTo>
                    <a:pt x="1646" y="2274"/>
                  </a:lnTo>
                  <a:lnTo>
                    <a:pt x="1665" y="2210"/>
                  </a:lnTo>
                  <a:lnTo>
                    <a:pt x="1669" y="2167"/>
                  </a:lnTo>
                  <a:lnTo>
                    <a:pt x="1651" y="2132"/>
                  </a:lnTo>
                  <a:lnTo>
                    <a:pt x="1587" y="2122"/>
                  </a:lnTo>
                  <a:lnTo>
                    <a:pt x="1630" y="2081"/>
                  </a:lnTo>
                  <a:lnTo>
                    <a:pt x="1641" y="2018"/>
                  </a:lnTo>
                  <a:lnTo>
                    <a:pt x="1580" y="2077"/>
                  </a:lnTo>
                  <a:lnTo>
                    <a:pt x="1510" y="2092"/>
                  </a:lnTo>
                  <a:lnTo>
                    <a:pt x="1568" y="2045"/>
                  </a:lnTo>
                  <a:lnTo>
                    <a:pt x="1600" y="1996"/>
                  </a:lnTo>
                  <a:lnTo>
                    <a:pt x="1646" y="1955"/>
                  </a:lnTo>
                  <a:lnTo>
                    <a:pt x="1667" y="1892"/>
                  </a:lnTo>
                  <a:lnTo>
                    <a:pt x="1578" y="1964"/>
                  </a:lnTo>
                  <a:lnTo>
                    <a:pt x="1521" y="1993"/>
                  </a:lnTo>
                  <a:lnTo>
                    <a:pt x="1464" y="2061"/>
                  </a:lnTo>
                  <a:lnTo>
                    <a:pt x="1424" y="2026"/>
                  </a:lnTo>
                  <a:lnTo>
                    <a:pt x="1446" y="1981"/>
                  </a:lnTo>
                  <a:lnTo>
                    <a:pt x="1427" y="1919"/>
                  </a:lnTo>
                  <a:lnTo>
                    <a:pt x="1402" y="1888"/>
                  </a:lnTo>
                  <a:lnTo>
                    <a:pt x="1424" y="1868"/>
                  </a:lnTo>
                  <a:lnTo>
                    <a:pt x="1352" y="1816"/>
                  </a:lnTo>
                  <a:lnTo>
                    <a:pt x="1303" y="1814"/>
                  </a:lnTo>
                  <a:lnTo>
                    <a:pt x="1250" y="1773"/>
                  </a:lnTo>
                  <a:lnTo>
                    <a:pt x="1118" y="1781"/>
                  </a:lnTo>
                  <a:lnTo>
                    <a:pt x="1014" y="1811"/>
                  </a:lnTo>
                  <a:lnTo>
                    <a:pt x="922" y="1840"/>
                  </a:lnTo>
                  <a:lnTo>
                    <a:pt x="856" y="1834"/>
                  </a:lnTo>
                  <a:lnTo>
                    <a:pt x="764" y="1877"/>
                  </a:lnTo>
                  <a:lnTo>
                    <a:pt x="694" y="1897"/>
                  </a:lnTo>
                  <a:lnTo>
                    <a:pt x="664" y="1942"/>
                  </a:lnTo>
                  <a:lnTo>
                    <a:pt x="624" y="1976"/>
                  </a:lnTo>
                  <a:lnTo>
                    <a:pt x="563" y="1978"/>
                  </a:lnTo>
                  <a:lnTo>
                    <a:pt x="515" y="1986"/>
                  </a:lnTo>
                  <a:lnTo>
                    <a:pt x="458" y="1970"/>
                  </a:lnTo>
                  <a:lnTo>
                    <a:pt x="404" y="1979"/>
                  </a:lnTo>
                  <a:lnTo>
                    <a:pt x="353" y="1983"/>
                  </a:lnTo>
                  <a:lnTo>
                    <a:pt x="294" y="2029"/>
                  </a:lnTo>
                  <a:lnTo>
                    <a:pt x="274" y="2025"/>
                  </a:lnTo>
                  <a:lnTo>
                    <a:pt x="230" y="2049"/>
                  </a:lnTo>
                  <a:lnTo>
                    <a:pt x="185" y="2076"/>
                  </a:lnTo>
                  <a:lnTo>
                    <a:pt x="135" y="2072"/>
                  </a:lnTo>
                  <a:lnTo>
                    <a:pt x="87" y="2072"/>
                  </a:lnTo>
                  <a:lnTo>
                    <a:pt x="32" y="2018"/>
                  </a:lnTo>
                  <a:lnTo>
                    <a:pt x="0" y="2002"/>
                  </a:lnTo>
                  <a:lnTo>
                    <a:pt x="19" y="1953"/>
                  </a:lnTo>
                  <a:lnTo>
                    <a:pt x="59" y="1942"/>
                  </a:lnTo>
                  <a:lnTo>
                    <a:pt x="78" y="1923"/>
                  </a:lnTo>
                  <a:lnTo>
                    <a:pt x="86" y="1892"/>
                  </a:lnTo>
                  <a:lnTo>
                    <a:pt x="115" y="1833"/>
                  </a:lnTo>
                  <a:lnTo>
                    <a:pt x="124" y="1783"/>
                  </a:lnTo>
                  <a:lnTo>
                    <a:pt x="114" y="1697"/>
                  </a:lnTo>
                  <a:lnTo>
                    <a:pt x="117" y="1648"/>
                  </a:lnTo>
                  <a:lnTo>
                    <a:pt x="135" y="1600"/>
                  </a:lnTo>
                  <a:lnTo>
                    <a:pt x="123" y="1544"/>
                  </a:lnTo>
                  <a:lnTo>
                    <a:pt x="128" y="1519"/>
                  </a:lnTo>
                  <a:lnTo>
                    <a:pt x="105" y="1486"/>
                  </a:lnTo>
                  <a:lnTo>
                    <a:pt x="115" y="1419"/>
                  </a:lnTo>
                  <a:lnTo>
                    <a:pt x="91" y="1352"/>
                  </a:lnTo>
                  <a:lnTo>
                    <a:pt x="90" y="1315"/>
                  </a:lnTo>
                  <a:lnTo>
                    <a:pt x="113" y="1352"/>
                  </a:lnTo>
                  <a:lnTo>
                    <a:pt x="108" y="1273"/>
                  </a:lnTo>
                  <a:lnTo>
                    <a:pt x="138" y="1298"/>
                  </a:lnTo>
                  <a:lnTo>
                    <a:pt x="151" y="1331"/>
                  </a:lnTo>
                  <a:lnTo>
                    <a:pt x="161" y="1287"/>
                  </a:lnTo>
                  <a:lnTo>
                    <a:pt x="142" y="1220"/>
                  </a:lnTo>
                  <a:lnTo>
                    <a:pt x="141" y="1193"/>
                  </a:lnTo>
                  <a:lnTo>
                    <a:pt x="130" y="1168"/>
                  </a:lnTo>
                  <a:lnTo>
                    <a:pt x="149" y="1119"/>
                  </a:lnTo>
                  <a:lnTo>
                    <a:pt x="169" y="1098"/>
                  </a:lnTo>
                  <a:lnTo>
                    <a:pt x="189" y="1055"/>
                  </a:lnTo>
                  <a:lnTo>
                    <a:pt x="191" y="1005"/>
                  </a:lnTo>
                  <a:lnTo>
                    <a:pt x="235" y="944"/>
                  </a:lnTo>
                  <a:lnTo>
                    <a:pt x="227" y="1009"/>
                  </a:lnTo>
                  <a:lnTo>
                    <a:pt x="270" y="950"/>
                  </a:lnTo>
                  <a:lnTo>
                    <a:pt x="336" y="922"/>
                  </a:lnTo>
                  <a:lnTo>
                    <a:pt x="379" y="886"/>
                  </a:lnTo>
                  <a:lnTo>
                    <a:pt x="442" y="854"/>
                  </a:lnTo>
                  <a:lnTo>
                    <a:pt x="476" y="848"/>
                  </a:lnTo>
                  <a:lnTo>
                    <a:pt x="495" y="858"/>
                  </a:lnTo>
                  <a:lnTo>
                    <a:pt x="559" y="826"/>
                  </a:lnTo>
                  <a:lnTo>
                    <a:pt x="606" y="817"/>
                  </a:lnTo>
                  <a:lnTo>
                    <a:pt x="621" y="798"/>
                  </a:lnTo>
                  <a:lnTo>
                    <a:pt x="642" y="791"/>
                  </a:lnTo>
                  <a:lnTo>
                    <a:pt x="682" y="793"/>
                  </a:lnTo>
                  <a:lnTo>
                    <a:pt x="765" y="768"/>
                  </a:lnTo>
                  <a:lnTo>
                    <a:pt x="812" y="730"/>
                  </a:lnTo>
                  <a:lnTo>
                    <a:pt x="840" y="684"/>
                  </a:lnTo>
                  <a:lnTo>
                    <a:pt x="891" y="641"/>
                  </a:lnTo>
                  <a:lnTo>
                    <a:pt x="900" y="607"/>
                  </a:lnTo>
                  <a:lnTo>
                    <a:pt x="910" y="561"/>
                  </a:lnTo>
                  <a:lnTo>
                    <a:pt x="974" y="489"/>
                  </a:lnTo>
                  <a:lnTo>
                    <a:pt x="993" y="562"/>
                  </a:lnTo>
                  <a:lnTo>
                    <a:pt x="1028" y="545"/>
                  </a:lnTo>
                  <a:lnTo>
                    <a:pt x="1008" y="505"/>
                  </a:lnTo>
                  <a:lnTo>
                    <a:pt x="1038" y="464"/>
                  </a:lnTo>
                  <a:lnTo>
                    <a:pt x="1068" y="482"/>
                  </a:lnTo>
                  <a:lnTo>
                    <a:pt x="1087" y="417"/>
                  </a:lnTo>
                  <a:lnTo>
                    <a:pt x="1134" y="375"/>
                  </a:lnTo>
                  <a:lnTo>
                    <a:pt x="1157" y="342"/>
                  </a:lnTo>
                  <a:lnTo>
                    <a:pt x="1196" y="327"/>
                  </a:lnTo>
                  <a:lnTo>
                    <a:pt x="1201" y="303"/>
                  </a:lnTo>
                  <a:lnTo>
                    <a:pt x="1232" y="313"/>
                  </a:lnTo>
                  <a:lnTo>
                    <a:pt x="1236" y="292"/>
                  </a:lnTo>
                  <a:lnTo>
                    <a:pt x="1271" y="280"/>
                  </a:lnTo>
                  <a:lnTo>
                    <a:pt x="1308" y="268"/>
                  </a:lnTo>
                  <a:lnTo>
                    <a:pt x="1358" y="307"/>
                  </a:lnTo>
                  <a:lnTo>
                    <a:pt x="1392" y="358"/>
                  </a:lnTo>
                  <a:lnTo>
                    <a:pt x="1439" y="358"/>
                  </a:lnTo>
                  <a:lnTo>
                    <a:pt x="1485" y="366"/>
                  </a:lnTo>
                  <a:lnTo>
                    <a:pt x="1476" y="320"/>
                  </a:lnTo>
                  <a:lnTo>
                    <a:pt x="1521" y="251"/>
                  </a:lnTo>
                  <a:lnTo>
                    <a:pt x="1558" y="229"/>
                  </a:lnTo>
                  <a:lnTo>
                    <a:pt x="1549" y="208"/>
                  </a:lnTo>
                  <a:lnTo>
                    <a:pt x="1588" y="159"/>
                  </a:lnTo>
                  <a:lnTo>
                    <a:pt x="1637" y="129"/>
                  </a:lnTo>
                  <a:lnTo>
                    <a:pt x="1674" y="139"/>
                  </a:lnTo>
                  <a:lnTo>
                    <a:pt x="1739" y="123"/>
                  </a:lnTo>
                  <a:lnTo>
                    <a:pt x="1743" y="80"/>
                  </a:lnTo>
                  <a:lnTo>
                    <a:pt x="1691" y="52"/>
                  </a:lnTo>
                  <a:lnTo>
                    <a:pt x="1733" y="39"/>
                  </a:lnTo>
                  <a:lnTo>
                    <a:pt x="1780" y="60"/>
                  </a:lnTo>
                  <a:lnTo>
                    <a:pt x="1815" y="95"/>
                  </a:lnTo>
                  <a:lnTo>
                    <a:pt x="1876" y="117"/>
                  </a:lnTo>
                  <a:lnTo>
                    <a:pt x="1898" y="108"/>
                  </a:lnTo>
                  <a:lnTo>
                    <a:pt x="1941" y="135"/>
                  </a:lnTo>
                  <a:lnTo>
                    <a:pt x="1988" y="110"/>
                  </a:lnTo>
                  <a:lnTo>
                    <a:pt x="2015" y="118"/>
                  </a:lnTo>
                  <a:lnTo>
                    <a:pt x="2035" y="101"/>
                  </a:lnTo>
                  <a:lnTo>
                    <a:pt x="2064" y="143"/>
                  </a:lnTo>
                  <a:lnTo>
                    <a:pt x="2038" y="189"/>
                  </a:lnTo>
                  <a:lnTo>
                    <a:pt x="2005" y="223"/>
                  </a:lnTo>
                  <a:lnTo>
                    <a:pt x="1978" y="226"/>
                  </a:lnTo>
                  <a:lnTo>
                    <a:pt x="1982" y="260"/>
                  </a:lnTo>
                  <a:lnTo>
                    <a:pt x="1954" y="303"/>
                  </a:lnTo>
                  <a:lnTo>
                    <a:pt x="1921" y="345"/>
                  </a:lnTo>
                  <a:lnTo>
                    <a:pt x="1923" y="369"/>
                  </a:lnTo>
                  <a:lnTo>
                    <a:pt x="1974" y="416"/>
                  </a:lnTo>
                  <a:lnTo>
                    <a:pt x="2027" y="443"/>
                  </a:lnTo>
                  <a:lnTo>
                    <a:pt x="2060" y="472"/>
                  </a:lnTo>
                  <a:lnTo>
                    <a:pt x="2105" y="523"/>
                  </a:lnTo>
                  <a:lnTo>
                    <a:pt x="2126" y="523"/>
                  </a:lnTo>
                  <a:lnTo>
                    <a:pt x="2161" y="545"/>
                  </a:lnTo>
                  <a:lnTo>
                    <a:pt x="2167" y="571"/>
                  </a:lnTo>
                  <a:lnTo>
                    <a:pt x="2232" y="600"/>
                  </a:lnTo>
                  <a:lnTo>
                    <a:pt x="2287" y="571"/>
                  </a:lnTo>
                  <a:lnTo>
                    <a:pt x="2310" y="525"/>
                  </a:lnTo>
                  <a:lnTo>
                    <a:pt x="2332" y="487"/>
                  </a:lnTo>
                  <a:lnTo>
                    <a:pt x="2350" y="440"/>
                  </a:lnTo>
                  <a:lnTo>
                    <a:pt x="2384" y="373"/>
                  </a:lnTo>
                  <a:lnTo>
                    <a:pt x="2381" y="332"/>
                  </a:lnTo>
                  <a:lnTo>
                    <a:pt x="2390" y="307"/>
                  </a:lnTo>
                  <a:lnTo>
                    <a:pt x="2389" y="258"/>
                  </a:lnTo>
                  <a:lnTo>
                    <a:pt x="2408" y="194"/>
                  </a:lnTo>
                  <a:lnTo>
                    <a:pt x="2425" y="177"/>
                  </a:lnTo>
                  <a:lnTo>
                    <a:pt x="2417" y="148"/>
                  </a:lnTo>
                  <a:lnTo>
                    <a:pt x="2441" y="103"/>
                  </a:lnTo>
                  <a:lnTo>
                    <a:pt x="2461" y="56"/>
                  </a:lnTo>
                  <a:lnTo>
                    <a:pt x="2466" y="32"/>
                  </a:lnTo>
                  <a:lnTo>
                    <a:pt x="2498" y="0"/>
                  </a:lnTo>
                  <a:lnTo>
                    <a:pt x="2514" y="42"/>
                  </a:lnTo>
                  <a:lnTo>
                    <a:pt x="2512" y="95"/>
                  </a:lnTo>
                  <a:lnTo>
                    <a:pt x="2530" y="105"/>
                  </a:lnTo>
                  <a:lnTo>
                    <a:pt x="2528" y="141"/>
                  </a:lnTo>
                  <a:lnTo>
                    <a:pt x="2549" y="184"/>
                  </a:lnTo>
                  <a:lnTo>
                    <a:pt x="2548" y="233"/>
                  </a:lnTo>
                  <a:lnTo>
                    <a:pt x="2540" y="264"/>
                  </a:lnTo>
                  <a:moveTo>
                    <a:pt x="1865" y="2560"/>
                  </a:moveTo>
                  <a:lnTo>
                    <a:pt x="1914" y="2590"/>
                  </a:lnTo>
                  <a:lnTo>
                    <a:pt x="1959" y="2578"/>
                  </a:lnTo>
                  <a:lnTo>
                    <a:pt x="2023" y="2562"/>
                  </a:lnTo>
                  <a:lnTo>
                    <a:pt x="2061" y="2567"/>
                  </a:lnTo>
                  <a:lnTo>
                    <a:pt x="2004" y="2667"/>
                  </a:lnTo>
                  <a:lnTo>
                    <a:pt x="1962" y="2696"/>
                  </a:lnTo>
                  <a:lnTo>
                    <a:pt x="1911" y="2764"/>
                  </a:lnTo>
                  <a:lnTo>
                    <a:pt x="1902" y="2741"/>
                  </a:lnTo>
                  <a:lnTo>
                    <a:pt x="1816" y="2800"/>
                  </a:lnTo>
                  <a:lnTo>
                    <a:pt x="1805" y="2795"/>
                  </a:lnTo>
                  <a:lnTo>
                    <a:pt x="1765" y="2793"/>
                  </a:lnTo>
                  <a:lnTo>
                    <a:pt x="1769" y="2721"/>
                  </a:lnTo>
                  <a:lnTo>
                    <a:pt x="1795" y="2665"/>
                  </a:lnTo>
                  <a:lnTo>
                    <a:pt x="1800" y="2592"/>
                  </a:lnTo>
                  <a:lnTo>
                    <a:pt x="1824" y="2553"/>
                  </a:lnTo>
                  <a:lnTo>
                    <a:pt x="1865" y="2560"/>
                  </a:lnTo>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22" name="Freeform 21"/>
            <p:cNvSpPr>
              <a:spLocks/>
            </p:cNvSpPr>
            <p:nvPr/>
          </p:nvSpPr>
          <p:spPr bwMode="auto">
            <a:xfrm>
              <a:off x="7525994" y="3394609"/>
              <a:ext cx="160356" cy="186391"/>
            </a:xfrm>
            <a:custGeom>
              <a:avLst/>
              <a:gdLst>
                <a:gd name="T0" fmla="*/ 94 w 97"/>
                <a:gd name="T1" fmla="*/ 92 h 120"/>
                <a:gd name="T2" fmla="*/ 97 w 97"/>
                <a:gd name="T3" fmla="*/ 106 h 120"/>
                <a:gd name="T4" fmla="*/ 90 w 97"/>
                <a:gd name="T5" fmla="*/ 103 h 120"/>
                <a:gd name="T6" fmla="*/ 94 w 97"/>
                <a:gd name="T7" fmla="*/ 120 h 120"/>
                <a:gd name="T8" fmla="*/ 87 w 97"/>
                <a:gd name="T9" fmla="*/ 109 h 120"/>
                <a:gd name="T10" fmla="*/ 84 w 97"/>
                <a:gd name="T11" fmla="*/ 99 h 120"/>
                <a:gd name="T12" fmla="*/ 79 w 97"/>
                <a:gd name="T13" fmla="*/ 89 h 120"/>
                <a:gd name="T14" fmla="*/ 69 w 97"/>
                <a:gd name="T15" fmla="*/ 76 h 120"/>
                <a:gd name="T16" fmla="*/ 53 w 97"/>
                <a:gd name="T17" fmla="*/ 76 h 120"/>
                <a:gd name="T18" fmla="*/ 56 w 97"/>
                <a:gd name="T19" fmla="*/ 84 h 120"/>
                <a:gd name="T20" fmla="*/ 52 w 97"/>
                <a:gd name="T21" fmla="*/ 96 h 120"/>
                <a:gd name="T22" fmla="*/ 44 w 97"/>
                <a:gd name="T23" fmla="*/ 92 h 120"/>
                <a:gd name="T24" fmla="*/ 42 w 97"/>
                <a:gd name="T25" fmla="*/ 95 h 120"/>
                <a:gd name="T26" fmla="*/ 36 w 97"/>
                <a:gd name="T27" fmla="*/ 93 h 120"/>
                <a:gd name="T28" fmla="*/ 29 w 97"/>
                <a:gd name="T29" fmla="*/ 91 h 120"/>
                <a:gd name="T30" fmla="*/ 23 w 97"/>
                <a:gd name="T31" fmla="*/ 74 h 120"/>
                <a:gd name="T32" fmla="*/ 14 w 97"/>
                <a:gd name="T33" fmla="*/ 58 h 120"/>
                <a:gd name="T34" fmla="*/ 15 w 97"/>
                <a:gd name="T35" fmla="*/ 46 h 120"/>
                <a:gd name="T36" fmla="*/ 3 w 97"/>
                <a:gd name="T37" fmla="*/ 40 h 120"/>
                <a:gd name="T38" fmla="*/ 6 w 97"/>
                <a:gd name="T39" fmla="*/ 33 h 120"/>
                <a:gd name="T40" fmla="*/ 16 w 97"/>
                <a:gd name="T41" fmla="*/ 25 h 120"/>
                <a:gd name="T42" fmla="*/ 0 w 97"/>
                <a:gd name="T43" fmla="*/ 14 h 120"/>
                <a:gd name="T44" fmla="*/ 4 w 97"/>
                <a:gd name="T45" fmla="*/ 0 h 120"/>
                <a:gd name="T46" fmla="*/ 20 w 97"/>
                <a:gd name="T47" fmla="*/ 9 h 120"/>
                <a:gd name="T48" fmla="*/ 28 w 97"/>
                <a:gd name="T49" fmla="*/ 10 h 120"/>
                <a:gd name="T50" fmla="*/ 33 w 97"/>
                <a:gd name="T51" fmla="*/ 24 h 120"/>
                <a:gd name="T52" fmla="*/ 50 w 97"/>
                <a:gd name="T53" fmla="*/ 27 h 120"/>
                <a:gd name="T54" fmla="*/ 67 w 97"/>
                <a:gd name="T55" fmla="*/ 27 h 120"/>
                <a:gd name="T56" fmla="*/ 78 w 97"/>
                <a:gd name="T57" fmla="*/ 31 h 120"/>
                <a:gd name="T58" fmla="*/ 73 w 97"/>
                <a:gd name="T59" fmla="*/ 48 h 120"/>
                <a:gd name="T60" fmla="*/ 65 w 97"/>
                <a:gd name="T61" fmla="*/ 49 h 120"/>
                <a:gd name="T62" fmla="*/ 62 w 97"/>
                <a:gd name="T63" fmla="*/ 61 h 120"/>
                <a:gd name="T64" fmla="*/ 74 w 97"/>
                <a:gd name="T65" fmla="*/ 72 h 120"/>
                <a:gd name="T66" fmla="*/ 74 w 97"/>
                <a:gd name="T67" fmla="*/ 59 h 120"/>
                <a:gd name="T68" fmla="*/ 79 w 97"/>
                <a:gd name="T69" fmla="*/ 59 h 120"/>
                <a:gd name="T70" fmla="*/ 94 w 97"/>
                <a:gd name="T71" fmla="*/ 92 h 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97" h="120">
                  <a:moveTo>
                    <a:pt x="94" y="92"/>
                  </a:moveTo>
                  <a:lnTo>
                    <a:pt x="97" y="106"/>
                  </a:lnTo>
                  <a:lnTo>
                    <a:pt x="90" y="103"/>
                  </a:lnTo>
                  <a:lnTo>
                    <a:pt x="94" y="120"/>
                  </a:lnTo>
                  <a:lnTo>
                    <a:pt x="87" y="109"/>
                  </a:lnTo>
                  <a:lnTo>
                    <a:pt x="84" y="99"/>
                  </a:lnTo>
                  <a:lnTo>
                    <a:pt x="79" y="89"/>
                  </a:lnTo>
                  <a:lnTo>
                    <a:pt x="69" y="76"/>
                  </a:lnTo>
                  <a:lnTo>
                    <a:pt x="53" y="76"/>
                  </a:lnTo>
                  <a:lnTo>
                    <a:pt x="56" y="84"/>
                  </a:lnTo>
                  <a:lnTo>
                    <a:pt x="52" y="96"/>
                  </a:lnTo>
                  <a:lnTo>
                    <a:pt x="44" y="92"/>
                  </a:lnTo>
                  <a:lnTo>
                    <a:pt x="42" y="95"/>
                  </a:lnTo>
                  <a:lnTo>
                    <a:pt x="36" y="93"/>
                  </a:lnTo>
                  <a:lnTo>
                    <a:pt x="29" y="91"/>
                  </a:lnTo>
                  <a:lnTo>
                    <a:pt x="23" y="74"/>
                  </a:lnTo>
                  <a:lnTo>
                    <a:pt x="14" y="58"/>
                  </a:lnTo>
                  <a:lnTo>
                    <a:pt x="15" y="46"/>
                  </a:lnTo>
                  <a:lnTo>
                    <a:pt x="3" y="40"/>
                  </a:lnTo>
                  <a:lnTo>
                    <a:pt x="6" y="33"/>
                  </a:lnTo>
                  <a:lnTo>
                    <a:pt x="16" y="25"/>
                  </a:lnTo>
                  <a:lnTo>
                    <a:pt x="0" y="14"/>
                  </a:lnTo>
                  <a:lnTo>
                    <a:pt x="4" y="0"/>
                  </a:lnTo>
                  <a:lnTo>
                    <a:pt x="20" y="9"/>
                  </a:lnTo>
                  <a:lnTo>
                    <a:pt x="28" y="10"/>
                  </a:lnTo>
                  <a:lnTo>
                    <a:pt x="33" y="24"/>
                  </a:lnTo>
                  <a:lnTo>
                    <a:pt x="50" y="27"/>
                  </a:lnTo>
                  <a:lnTo>
                    <a:pt x="67" y="27"/>
                  </a:lnTo>
                  <a:lnTo>
                    <a:pt x="78" y="31"/>
                  </a:lnTo>
                  <a:lnTo>
                    <a:pt x="73" y="48"/>
                  </a:lnTo>
                  <a:lnTo>
                    <a:pt x="65" y="49"/>
                  </a:lnTo>
                  <a:lnTo>
                    <a:pt x="62" y="61"/>
                  </a:lnTo>
                  <a:lnTo>
                    <a:pt x="74" y="72"/>
                  </a:lnTo>
                  <a:lnTo>
                    <a:pt x="74" y="59"/>
                  </a:lnTo>
                  <a:lnTo>
                    <a:pt x="79" y="59"/>
                  </a:lnTo>
                  <a:lnTo>
                    <a:pt x="94" y="92"/>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32" name="Freeform 31"/>
            <p:cNvSpPr>
              <a:spLocks/>
            </p:cNvSpPr>
            <p:nvPr/>
          </p:nvSpPr>
          <p:spPr bwMode="auto">
            <a:xfrm>
              <a:off x="8393894" y="4071831"/>
              <a:ext cx="36369" cy="46598"/>
            </a:xfrm>
            <a:custGeom>
              <a:avLst/>
              <a:gdLst>
                <a:gd name="T0" fmla="*/ 0 w 22"/>
                <a:gd name="T1" fmla="*/ 19 h 30"/>
                <a:gd name="T2" fmla="*/ 7 w 22"/>
                <a:gd name="T3" fmla="*/ 12 h 30"/>
                <a:gd name="T4" fmla="*/ 22 w 22"/>
                <a:gd name="T5" fmla="*/ 0 h 30"/>
                <a:gd name="T6" fmla="*/ 22 w 22"/>
                <a:gd name="T7" fmla="*/ 11 h 30"/>
                <a:gd name="T8" fmla="*/ 21 w 22"/>
                <a:gd name="T9" fmla="*/ 24 h 30"/>
                <a:gd name="T10" fmla="*/ 12 w 22"/>
                <a:gd name="T11" fmla="*/ 23 h 30"/>
                <a:gd name="T12" fmla="*/ 9 w 22"/>
                <a:gd name="T13" fmla="*/ 30 h 30"/>
                <a:gd name="T14" fmla="*/ 0 w 22"/>
                <a:gd name="T15" fmla="*/ 19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2" h="30">
                  <a:moveTo>
                    <a:pt x="0" y="19"/>
                  </a:moveTo>
                  <a:lnTo>
                    <a:pt x="7" y="12"/>
                  </a:lnTo>
                  <a:lnTo>
                    <a:pt x="22" y="0"/>
                  </a:lnTo>
                  <a:lnTo>
                    <a:pt x="22" y="11"/>
                  </a:lnTo>
                  <a:lnTo>
                    <a:pt x="21" y="24"/>
                  </a:lnTo>
                  <a:lnTo>
                    <a:pt x="12" y="23"/>
                  </a:lnTo>
                  <a:lnTo>
                    <a:pt x="9" y="30"/>
                  </a:lnTo>
                  <a:lnTo>
                    <a:pt x="0" y="1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33" name="Freeform 32"/>
            <p:cNvSpPr>
              <a:spLocks/>
            </p:cNvSpPr>
            <p:nvPr/>
          </p:nvSpPr>
          <p:spPr bwMode="auto">
            <a:xfrm>
              <a:off x="7534258" y="3335585"/>
              <a:ext cx="97536" cy="49704"/>
            </a:xfrm>
            <a:custGeom>
              <a:avLst/>
              <a:gdLst>
                <a:gd name="T0" fmla="*/ 49 w 59"/>
                <a:gd name="T1" fmla="*/ 11 h 32"/>
                <a:gd name="T2" fmla="*/ 57 w 59"/>
                <a:gd name="T3" fmla="*/ 17 h 32"/>
                <a:gd name="T4" fmla="*/ 59 w 59"/>
                <a:gd name="T5" fmla="*/ 30 h 32"/>
                <a:gd name="T6" fmla="*/ 45 w 59"/>
                <a:gd name="T7" fmla="*/ 31 h 32"/>
                <a:gd name="T8" fmla="*/ 29 w 59"/>
                <a:gd name="T9" fmla="*/ 29 h 32"/>
                <a:gd name="T10" fmla="*/ 19 w 59"/>
                <a:gd name="T11" fmla="*/ 32 h 32"/>
                <a:gd name="T12" fmla="*/ 1 w 59"/>
                <a:gd name="T13" fmla="*/ 24 h 32"/>
                <a:gd name="T14" fmla="*/ 0 w 59"/>
                <a:gd name="T15" fmla="*/ 20 h 32"/>
                <a:gd name="T16" fmla="*/ 8 w 59"/>
                <a:gd name="T17" fmla="*/ 5 h 32"/>
                <a:gd name="T18" fmla="*/ 17 w 59"/>
                <a:gd name="T19" fmla="*/ 0 h 32"/>
                <a:gd name="T20" fmla="*/ 30 w 59"/>
                <a:gd name="T21" fmla="*/ 4 h 32"/>
                <a:gd name="T22" fmla="*/ 40 w 59"/>
                <a:gd name="T23" fmla="*/ 5 h 32"/>
                <a:gd name="T24" fmla="*/ 49 w 59"/>
                <a:gd name="T25" fmla="*/ 11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9" h="32">
                  <a:moveTo>
                    <a:pt x="49" y="11"/>
                  </a:moveTo>
                  <a:lnTo>
                    <a:pt x="57" y="17"/>
                  </a:lnTo>
                  <a:lnTo>
                    <a:pt x="59" y="30"/>
                  </a:lnTo>
                  <a:lnTo>
                    <a:pt x="45" y="31"/>
                  </a:lnTo>
                  <a:lnTo>
                    <a:pt x="29" y="29"/>
                  </a:lnTo>
                  <a:lnTo>
                    <a:pt x="19" y="32"/>
                  </a:lnTo>
                  <a:lnTo>
                    <a:pt x="1" y="24"/>
                  </a:lnTo>
                  <a:lnTo>
                    <a:pt x="0" y="20"/>
                  </a:lnTo>
                  <a:lnTo>
                    <a:pt x="8" y="5"/>
                  </a:lnTo>
                  <a:lnTo>
                    <a:pt x="17" y="0"/>
                  </a:lnTo>
                  <a:lnTo>
                    <a:pt x="30" y="4"/>
                  </a:lnTo>
                  <a:lnTo>
                    <a:pt x="40" y="5"/>
                  </a:lnTo>
                  <a:lnTo>
                    <a:pt x="49" y="11"/>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40" name="Freeform 39"/>
            <p:cNvSpPr>
              <a:spLocks/>
            </p:cNvSpPr>
            <p:nvPr/>
          </p:nvSpPr>
          <p:spPr bwMode="auto">
            <a:xfrm>
              <a:off x="8174025" y="3599638"/>
              <a:ext cx="67779" cy="60577"/>
            </a:xfrm>
            <a:custGeom>
              <a:avLst/>
              <a:gdLst>
                <a:gd name="T0" fmla="*/ 33 w 41"/>
                <a:gd name="T1" fmla="*/ 29 h 39"/>
                <a:gd name="T2" fmla="*/ 19 w 41"/>
                <a:gd name="T3" fmla="*/ 39 h 39"/>
                <a:gd name="T4" fmla="*/ 3 w 41"/>
                <a:gd name="T5" fmla="*/ 33 h 39"/>
                <a:gd name="T6" fmla="*/ 0 w 41"/>
                <a:gd name="T7" fmla="*/ 15 h 39"/>
                <a:gd name="T8" fmla="*/ 7 w 41"/>
                <a:gd name="T9" fmla="*/ 6 h 39"/>
                <a:gd name="T10" fmla="*/ 25 w 41"/>
                <a:gd name="T11" fmla="*/ 0 h 39"/>
                <a:gd name="T12" fmla="*/ 36 w 41"/>
                <a:gd name="T13" fmla="*/ 0 h 39"/>
                <a:gd name="T14" fmla="*/ 41 w 41"/>
                <a:gd name="T15" fmla="*/ 8 h 39"/>
                <a:gd name="T16" fmla="*/ 35 w 41"/>
                <a:gd name="T17" fmla="*/ 17 h 39"/>
                <a:gd name="T18" fmla="*/ 33 w 41"/>
                <a:gd name="T19" fmla="*/ 29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1" h="39">
                  <a:moveTo>
                    <a:pt x="33" y="29"/>
                  </a:moveTo>
                  <a:lnTo>
                    <a:pt x="19" y="39"/>
                  </a:lnTo>
                  <a:lnTo>
                    <a:pt x="3" y="33"/>
                  </a:lnTo>
                  <a:lnTo>
                    <a:pt x="0" y="15"/>
                  </a:lnTo>
                  <a:lnTo>
                    <a:pt x="7" y="6"/>
                  </a:lnTo>
                  <a:lnTo>
                    <a:pt x="25" y="0"/>
                  </a:lnTo>
                  <a:lnTo>
                    <a:pt x="36" y="0"/>
                  </a:lnTo>
                  <a:lnTo>
                    <a:pt x="41" y="8"/>
                  </a:lnTo>
                  <a:lnTo>
                    <a:pt x="35" y="17"/>
                  </a:lnTo>
                  <a:lnTo>
                    <a:pt x="33" y="2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41" name="Freeform 40"/>
            <p:cNvSpPr>
              <a:spLocks/>
            </p:cNvSpPr>
            <p:nvPr/>
          </p:nvSpPr>
          <p:spPr bwMode="auto">
            <a:xfrm>
              <a:off x="6995333" y="2534103"/>
              <a:ext cx="1555609" cy="1059323"/>
            </a:xfrm>
            <a:custGeom>
              <a:avLst/>
              <a:gdLst>
                <a:gd name="T0" fmla="*/ 872 w 941"/>
                <a:gd name="T1" fmla="*/ 114 h 682"/>
                <a:gd name="T2" fmla="*/ 932 w 941"/>
                <a:gd name="T3" fmla="*/ 118 h 682"/>
                <a:gd name="T4" fmla="*/ 919 w 941"/>
                <a:gd name="T5" fmla="*/ 164 h 682"/>
                <a:gd name="T6" fmla="*/ 928 w 941"/>
                <a:gd name="T7" fmla="*/ 214 h 682"/>
                <a:gd name="T8" fmla="*/ 895 w 941"/>
                <a:gd name="T9" fmla="*/ 232 h 682"/>
                <a:gd name="T10" fmla="*/ 873 w 941"/>
                <a:gd name="T11" fmla="*/ 251 h 682"/>
                <a:gd name="T12" fmla="*/ 825 w 941"/>
                <a:gd name="T13" fmla="*/ 291 h 682"/>
                <a:gd name="T14" fmla="*/ 813 w 941"/>
                <a:gd name="T15" fmla="*/ 265 h 682"/>
                <a:gd name="T16" fmla="*/ 771 w 941"/>
                <a:gd name="T17" fmla="*/ 289 h 682"/>
                <a:gd name="T18" fmla="*/ 781 w 941"/>
                <a:gd name="T19" fmla="*/ 317 h 682"/>
                <a:gd name="T20" fmla="*/ 833 w 941"/>
                <a:gd name="T21" fmla="*/ 325 h 682"/>
                <a:gd name="T22" fmla="*/ 827 w 941"/>
                <a:gd name="T23" fmla="*/ 354 h 682"/>
                <a:gd name="T24" fmla="*/ 849 w 941"/>
                <a:gd name="T25" fmla="*/ 410 h 682"/>
                <a:gd name="T26" fmla="*/ 880 w 941"/>
                <a:gd name="T27" fmla="*/ 466 h 682"/>
                <a:gd name="T28" fmla="*/ 903 w 941"/>
                <a:gd name="T29" fmla="*/ 517 h 682"/>
                <a:gd name="T30" fmla="*/ 871 w 941"/>
                <a:gd name="T31" fmla="*/ 593 h 682"/>
                <a:gd name="T32" fmla="*/ 801 w 941"/>
                <a:gd name="T33" fmla="*/ 642 h 682"/>
                <a:gd name="T34" fmla="*/ 744 w 941"/>
                <a:gd name="T35" fmla="*/ 659 h 682"/>
                <a:gd name="T36" fmla="*/ 727 w 941"/>
                <a:gd name="T37" fmla="*/ 659 h 682"/>
                <a:gd name="T38" fmla="*/ 664 w 941"/>
                <a:gd name="T39" fmla="*/ 642 h 682"/>
                <a:gd name="T40" fmla="*/ 624 w 941"/>
                <a:gd name="T41" fmla="*/ 629 h 682"/>
                <a:gd name="T42" fmla="*/ 576 w 941"/>
                <a:gd name="T43" fmla="*/ 640 h 682"/>
                <a:gd name="T44" fmla="*/ 569 w 941"/>
                <a:gd name="T45" fmla="*/ 649 h 682"/>
                <a:gd name="T46" fmla="*/ 535 w 941"/>
                <a:gd name="T47" fmla="*/ 627 h 682"/>
                <a:gd name="T48" fmla="*/ 494 w 941"/>
                <a:gd name="T49" fmla="*/ 582 h 682"/>
                <a:gd name="T50" fmla="*/ 491 w 941"/>
                <a:gd name="T51" fmla="*/ 527 h 682"/>
                <a:gd name="T52" fmla="*/ 456 w 941"/>
                <a:gd name="T53" fmla="*/ 505 h 682"/>
                <a:gd name="T54" fmla="*/ 401 w 941"/>
                <a:gd name="T55" fmla="*/ 508 h 682"/>
                <a:gd name="T56" fmla="*/ 356 w 941"/>
                <a:gd name="T57" fmla="*/ 520 h 682"/>
                <a:gd name="T58" fmla="*/ 321 w 941"/>
                <a:gd name="T59" fmla="*/ 520 h 682"/>
                <a:gd name="T60" fmla="*/ 253 w 941"/>
                <a:gd name="T61" fmla="*/ 508 h 682"/>
                <a:gd name="T62" fmla="*/ 199 w 941"/>
                <a:gd name="T63" fmla="*/ 478 h 682"/>
                <a:gd name="T64" fmla="*/ 129 w 941"/>
                <a:gd name="T65" fmla="*/ 449 h 682"/>
                <a:gd name="T66" fmla="*/ 120 w 941"/>
                <a:gd name="T67" fmla="*/ 408 h 682"/>
                <a:gd name="T68" fmla="*/ 54 w 941"/>
                <a:gd name="T69" fmla="*/ 342 h 682"/>
                <a:gd name="T70" fmla="*/ 26 w 941"/>
                <a:gd name="T71" fmla="*/ 307 h 682"/>
                <a:gd name="T72" fmla="*/ 3 w 941"/>
                <a:gd name="T73" fmla="*/ 280 h 682"/>
                <a:gd name="T74" fmla="*/ 42 w 941"/>
                <a:gd name="T75" fmla="*/ 264 h 682"/>
                <a:gd name="T76" fmla="*/ 91 w 941"/>
                <a:gd name="T77" fmla="*/ 230 h 682"/>
                <a:gd name="T78" fmla="*/ 68 w 941"/>
                <a:gd name="T79" fmla="*/ 172 h 682"/>
                <a:gd name="T80" fmla="*/ 136 w 941"/>
                <a:gd name="T81" fmla="*/ 130 h 682"/>
                <a:gd name="T82" fmla="*/ 151 w 941"/>
                <a:gd name="T83" fmla="*/ 85 h 682"/>
                <a:gd name="T84" fmla="*/ 213 w 941"/>
                <a:gd name="T85" fmla="*/ 116 h 682"/>
                <a:gd name="T86" fmla="*/ 267 w 941"/>
                <a:gd name="T87" fmla="*/ 168 h 682"/>
                <a:gd name="T88" fmla="*/ 343 w 941"/>
                <a:gd name="T89" fmla="*/ 205 h 682"/>
                <a:gd name="T90" fmla="*/ 433 w 941"/>
                <a:gd name="T91" fmla="*/ 219 h 682"/>
                <a:gd name="T92" fmla="*/ 512 w 941"/>
                <a:gd name="T93" fmla="*/ 241 h 682"/>
                <a:gd name="T94" fmla="*/ 591 w 941"/>
                <a:gd name="T95" fmla="*/ 214 h 682"/>
                <a:gd name="T96" fmla="*/ 590 w 941"/>
                <a:gd name="T97" fmla="*/ 182 h 682"/>
                <a:gd name="T98" fmla="*/ 632 w 941"/>
                <a:gd name="T99" fmla="*/ 164 h 682"/>
                <a:gd name="T100" fmla="*/ 687 w 941"/>
                <a:gd name="T101" fmla="*/ 134 h 682"/>
                <a:gd name="T102" fmla="*/ 659 w 941"/>
                <a:gd name="T103" fmla="*/ 108 h 682"/>
                <a:gd name="T104" fmla="*/ 616 w 941"/>
                <a:gd name="T105" fmla="*/ 107 h 682"/>
                <a:gd name="T106" fmla="*/ 652 w 941"/>
                <a:gd name="T107" fmla="*/ 66 h 682"/>
                <a:gd name="T108" fmla="*/ 642 w 941"/>
                <a:gd name="T109" fmla="*/ 18 h 682"/>
                <a:gd name="T110" fmla="*/ 672 w 941"/>
                <a:gd name="T111" fmla="*/ 0 h 682"/>
                <a:gd name="T112" fmla="*/ 757 w 941"/>
                <a:gd name="T113" fmla="*/ 42 h 6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941" h="682">
                  <a:moveTo>
                    <a:pt x="791" y="74"/>
                  </a:moveTo>
                  <a:lnTo>
                    <a:pt x="823" y="80"/>
                  </a:lnTo>
                  <a:lnTo>
                    <a:pt x="852" y="95"/>
                  </a:lnTo>
                  <a:lnTo>
                    <a:pt x="872" y="114"/>
                  </a:lnTo>
                  <a:lnTo>
                    <a:pt x="896" y="114"/>
                  </a:lnTo>
                  <a:lnTo>
                    <a:pt x="905" y="106"/>
                  </a:lnTo>
                  <a:lnTo>
                    <a:pt x="927" y="100"/>
                  </a:lnTo>
                  <a:lnTo>
                    <a:pt x="932" y="118"/>
                  </a:lnTo>
                  <a:lnTo>
                    <a:pt x="930" y="126"/>
                  </a:lnTo>
                  <a:lnTo>
                    <a:pt x="940" y="148"/>
                  </a:lnTo>
                  <a:lnTo>
                    <a:pt x="941" y="168"/>
                  </a:lnTo>
                  <a:lnTo>
                    <a:pt x="919" y="164"/>
                  </a:lnTo>
                  <a:lnTo>
                    <a:pt x="909" y="171"/>
                  </a:lnTo>
                  <a:lnTo>
                    <a:pt x="924" y="189"/>
                  </a:lnTo>
                  <a:lnTo>
                    <a:pt x="936" y="213"/>
                  </a:lnTo>
                  <a:lnTo>
                    <a:pt x="928" y="214"/>
                  </a:lnTo>
                  <a:lnTo>
                    <a:pt x="934" y="224"/>
                  </a:lnTo>
                  <a:lnTo>
                    <a:pt x="916" y="212"/>
                  </a:lnTo>
                  <a:lnTo>
                    <a:pt x="916" y="223"/>
                  </a:lnTo>
                  <a:lnTo>
                    <a:pt x="895" y="232"/>
                  </a:lnTo>
                  <a:lnTo>
                    <a:pt x="904" y="243"/>
                  </a:lnTo>
                  <a:lnTo>
                    <a:pt x="889" y="243"/>
                  </a:lnTo>
                  <a:lnTo>
                    <a:pt x="877" y="236"/>
                  </a:lnTo>
                  <a:lnTo>
                    <a:pt x="873" y="251"/>
                  </a:lnTo>
                  <a:lnTo>
                    <a:pt x="861" y="262"/>
                  </a:lnTo>
                  <a:lnTo>
                    <a:pt x="853" y="275"/>
                  </a:lnTo>
                  <a:lnTo>
                    <a:pt x="833" y="281"/>
                  </a:lnTo>
                  <a:lnTo>
                    <a:pt x="825" y="291"/>
                  </a:lnTo>
                  <a:lnTo>
                    <a:pt x="809" y="296"/>
                  </a:lnTo>
                  <a:lnTo>
                    <a:pt x="814" y="287"/>
                  </a:lnTo>
                  <a:lnTo>
                    <a:pt x="806" y="279"/>
                  </a:lnTo>
                  <a:lnTo>
                    <a:pt x="813" y="265"/>
                  </a:lnTo>
                  <a:lnTo>
                    <a:pt x="799" y="254"/>
                  </a:lnTo>
                  <a:lnTo>
                    <a:pt x="788" y="261"/>
                  </a:lnTo>
                  <a:lnTo>
                    <a:pt x="776" y="275"/>
                  </a:lnTo>
                  <a:lnTo>
                    <a:pt x="771" y="289"/>
                  </a:lnTo>
                  <a:lnTo>
                    <a:pt x="755" y="290"/>
                  </a:lnTo>
                  <a:lnTo>
                    <a:pt x="751" y="299"/>
                  </a:lnTo>
                  <a:lnTo>
                    <a:pt x="766" y="313"/>
                  </a:lnTo>
                  <a:lnTo>
                    <a:pt x="781" y="317"/>
                  </a:lnTo>
                  <a:lnTo>
                    <a:pt x="786" y="326"/>
                  </a:lnTo>
                  <a:lnTo>
                    <a:pt x="802" y="332"/>
                  </a:lnTo>
                  <a:lnTo>
                    <a:pt x="815" y="317"/>
                  </a:lnTo>
                  <a:lnTo>
                    <a:pt x="833" y="325"/>
                  </a:lnTo>
                  <a:lnTo>
                    <a:pt x="845" y="326"/>
                  </a:lnTo>
                  <a:lnTo>
                    <a:pt x="852" y="337"/>
                  </a:lnTo>
                  <a:lnTo>
                    <a:pt x="830" y="343"/>
                  </a:lnTo>
                  <a:lnTo>
                    <a:pt x="827" y="354"/>
                  </a:lnTo>
                  <a:lnTo>
                    <a:pt x="815" y="364"/>
                  </a:lnTo>
                  <a:lnTo>
                    <a:pt x="811" y="378"/>
                  </a:lnTo>
                  <a:lnTo>
                    <a:pt x="834" y="390"/>
                  </a:lnTo>
                  <a:lnTo>
                    <a:pt x="849" y="410"/>
                  </a:lnTo>
                  <a:lnTo>
                    <a:pt x="867" y="429"/>
                  </a:lnTo>
                  <a:lnTo>
                    <a:pt x="884" y="445"/>
                  </a:lnTo>
                  <a:lnTo>
                    <a:pt x="889" y="461"/>
                  </a:lnTo>
                  <a:lnTo>
                    <a:pt x="880" y="466"/>
                  </a:lnTo>
                  <a:lnTo>
                    <a:pt x="888" y="477"/>
                  </a:lnTo>
                  <a:lnTo>
                    <a:pt x="900" y="484"/>
                  </a:lnTo>
                  <a:lnTo>
                    <a:pt x="903" y="501"/>
                  </a:lnTo>
                  <a:lnTo>
                    <a:pt x="903" y="517"/>
                  </a:lnTo>
                  <a:lnTo>
                    <a:pt x="894" y="519"/>
                  </a:lnTo>
                  <a:lnTo>
                    <a:pt x="888" y="541"/>
                  </a:lnTo>
                  <a:lnTo>
                    <a:pt x="881" y="569"/>
                  </a:lnTo>
                  <a:lnTo>
                    <a:pt x="871" y="593"/>
                  </a:lnTo>
                  <a:lnTo>
                    <a:pt x="851" y="613"/>
                  </a:lnTo>
                  <a:lnTo>
                    <a:pt x="830" y="630"/>
                  </a:lnTo>
                  <a:lnTo>
                    <a:pt x="810" y="632"/>
                  </a:lnTo>
                  <a:lnTo>
                    <a:pt x="801" y="642"/>
                  </a:lnTo>
                  <a:lnTo>
                    <a:pt x="793" y="635"/>
                  </a:lnTo>
                  <a:lnTo>
                    <a:pt x="785" y="645"/>
                  </a:lnTo>
                  <a:lnTo>
                    <a:pt x="762" y="656"/>
                  </a:lnTo>
                  <a:lnTo>
                    <a:pt x="744" y="659"/>
                  </a:lnTo>
                  <a:lnTo>
                    <a:pt x="742" y="681"/>
                  </a:lnTo>
                  <a:lnTo>
                    <a:pt x="732" y="682"/>
                  </a:lnTo>
                  <a:lnTo>
                    <a:pt x="725" y="667"/>
                  </a:lnTo>
                  <a:lnTo>
                    <a:pt x="727" y="659"/>
                  </a:lnTo>
                  <a:lnTo>
                    <a:pt x="702" y="652"/>
                  </a:lnTo>
                  <a:lnTo>
                    <a:pt x="694" y="656"/>
                  </a:lnTo>
                  <a:lnTo>
                    <a:pt x="675" y="650"/>
                  </a:lnTo>
                  <a:lnTo>
                    <a:pt x="664" y="642"/>
                  </a:lnTo>
                  <a:lnTo>
                    <a:pt x="665" y="630"/>
                  </a:lnTo>
                  <a:lnTo>
                    <a:pt x="648" y="626"/>
                  </a:lnTo>
                  <a:lnTo>
                    <a:pt x="638" y="618"/>
                  </a:lnTo>
                  <a:lnTo>
                    <a:pt x="624" y="629"/>
                  </a:lnTo>
                  <a:lnTo>
                    <a:pt x="608" y="632"/>
                  </a:lnTo>
                  <a:lnTo>
                    <a:pt x="593" y="632"/>
                  </a:lnTo>
                  <a:lnTo>
                    <a:pt x="585" y="637"/>
                  </a:lnTo>
                  <a:lnTo>
                    <a:pt x="576" y="640"/>
                  </a:lnTo>
                  <a:lnTo>
                    <a:pt x="583" y="663"/>
                  </a:lnTo>
                  <a:lnTo>
                    <a:pt x="573" y="663"/>
                  </a:lnTo>
                  <a:lnTo>
                    <a:pt x="571" y="658"/>
                  </a:lnTo>
                  <a:lnTo>
                    <a:pt x="569" y="649"/>
                  </a:lnTo>
                  <a:lnTo>
                    <a:pt x="557" y="656"/>
                  </a:lnTo>
                  <a:lnTo>
                    <a:pt x="548" y="652"/>
                  </a:lnTo>
                  <a:lnTo>
                    <a:pt x="533" y="644"/>
                  </a:lnTo>
                  <a:lnTo>
                    <a:pt x="535" y="627"/>
                  </a:lnTo>
                  <a:lnTo>
                    <a:pt x="523" y="623"/>
                  </a:lnTo>
                  <a:lnTo>
                    <a:pt x="515" y="604"/>
                  </a:lnTo>
                  <a:lnTo>
                    <a:pt x="497" y="607"/>
                  </a:lnTo>
                  <a:lnTo>
                    <a:pt x="494" y="582"/>
                  </a:lnTo>
                  <a:lnTo>
                    <a:pt x="507" y="565"/>
                  </a:lnTo>
                  <a:lnTo>
                    <a:pt x="504" y="548"/>
                  </a:lnTo>
                  <a:lnTo>
                    <a:pt x="500" y="532"/>
                  </a:lnTo>
                  <a:lnTo>
                    <a:pt x="491" y="527"/>
                  </a:lnTo>
                  <a:lnTo>
                    <a:pt x="482" y="515"/>
                  </a:lnTo>
                  <a:lnTo>
                    <a:pt x="472" y="516"/>
                  </a:lnTo>
                  <a:lnTo>
                    <a:pt x="452" y="513"/>
                  </a:lnTo>
                  <a:lnTo>
                    <a:pt x="456" y="505"/>
                  </a:lnTo>
                  <a:lnTo>
                    <a:pt x="445" y="492"/>
                  </a:lnTo>
                  <a:lnTo>
                    <a:pt x="434" y="500"/>
                  </a:lnTo>
                  <a:lnTo>
                    <a:pt x="418" y="495"/>
                  </a:lnTo>
                  <a:lnTo>
                    <a:pt x="401" y="508"/>
                  </a:lnTo>
                  <a:lnTo>
                    <a:pt x="389" y="524"/>
                  </a:lnTo>
                  <a:lnTo>
                    <a:pt x="375" y="527"/>
                  </a:lnTo>
                  <a:lnTo>
                    <a:pt x="366" y="521"/>
                  </a:lnTo>
                  <a:lnTo>
                    <a:pt x="356" y="520"/>
                  </a:lnTo>
                  <a:lnTo>
                    <a:pt x="343" y="516"/>
                  </a:lnTo>
                  <a:lnTo>
                    <a:pt x="334" y="521"/>
                  </a:lnTo>
                  <a:lnTo>
                    <a:pt x="326" y="536"/>
                  </a:lnTo>
                  <a:lnTo>
                    <a:pt x="321" y="520"/>
                  </a:lnTo>
                  <a:lnTo>
                    <a:pt x="311" y="524"/>
                  </a:lnTo>
                  <a:lnTo>
                    <a:pt x="290" y="522"/>
                  </a:lnTo>
                  <a:lnTo>
                    <a:pt x="269" y="517"/>
                  </a:lnTo>
                  <a:lnTo>
                    <a:pt x="253" y="508"/>
                  </a:lnTo>
                  <a:lnTo>
                    <a:pt x="238" y="504"/>
                  </a:lnTo>
                  <a:lnTo>
                    <a:pt x="230" y="494"/>
                  </a:lnTo>
                  <a:lnTo>
                    <a:pt x="219" y="491"/>
                  </a:lnTo>
                  <a:lnTo>
                    <a:pt x="199" y="478"/>
                  </a:lnTo>
                  <a:lnTo>
                    <a:pt x="183" y="472"/>
                  </a:lnTo>
                  <a:lnTo>
                    <a:pt x="177" y="476"/>
                  </a:lnTo>
                  <a:lnTo>
                    <a:pt x="149" y="462"/>
                  </a:lnTo>
                  <a:lnTo>
                    <a:pt x="129" y="449"/>
                  </a:lnTo>
                  <a:lnTo>
                    <a:pt x="119" y="426"/>
                  </a:lnTo>
                  <a:lnTo>
                    <a:pt x="132" y="429"/>
                  </a:lnTo>
                  <a:lnTo>
                    <a:pt x="130" y="418"/>
                  </a:lnTo>
                  <a:lnTo>
                    <a:pt x="120" y="408"/>
                  </a:lnTo>
                  <a:lnTo>
                    <a:pt x="118" y="391"/>
                  </a:lnTo>
                  <a:lnTo>
                    <a:pt x="93" y="366"/>
                  </a:lnTo>
                  <a:lnTo>
                    <a:pt x="63" y="358"/>
                  </a:lnTo>
                  <a:lnTo>
                    <a:pt x="54" y="342"/>
                  </a:lnTo>
                  <a:lnTo>
                    <a:pt x="38" y="333"/>
                  </a:lnTo>
                  <a:lnTo>
                    <a:pt x="34" y="327"/>
                  </a:lnTo>
                  <a:lnTo>
                    <a:pt x="28" y="315"/>
                  </a:lnTo>
                  <a:lnTo>
                    <a:pt x="26" y="307"/>
                  </a:lnTo>
                  <a:lnTo>
                    <a:pt x="15" y="302"/>
                  </a:lnTo>
                  <a:lnTo>
                    <a:pt x="9" y="304"/>
                  </a:lnTo>
                  <a:lnTo>
                    <a:pt x="0" y="285"/>
                  </a:lnTo>
                  <a:lnTo>
                    <a:pt x="3" y="280"/>
                  </a:lnTo>
                  <a:lnTo>
                    <a:pt x="0" y="276"/>
                  </a:lnTo>
                  <a:lnTo>
                    <a:pt x="13" y="266"/>
                  </a:lnTo>
                  <a:lnTo>
                    <a:pt x="23" y="262"/>
                  </a:lnTo>
                  <a:lnTo>
                    <a:pt x="42" y="264"/>
                  </a:lnTo>
                  <a:lnTo>
                    <a:pt x="44" y="252"/>
                  </a:lnTo>
                  <a:lnTo>
                    <a:pt x="65" y="249"/>
                  </a:lnTo>
                  <a:lnTo>
                    <a:pt x="68" y="241"/>
                  </a:lnTo>
                  <a:lnTo>
                    <a:pt x="91" y="230"/>
                  </a:lnTo>
                  <a:lnTo>
                    <a:pt x="92" y="225"/>
                  </a:lnTo>
                  <a:lnTo>
                    <a:pt x="87" y="213"/>
                  </a:lnTo>
                  <a:lnTo>
                    <a:pt x="96" y="208"/>
                  </a:lnTo>
                  <a:lnTo>
                    <a:pt x="68" y="172"/>
                  </a:lnTo>
                  <a:lnTo>
                    <a:pt x="98" y="164"/>
                  </a:lnTo>
                  <a:lnTo>
                    <a:pt x="104" y="160"/>
                  </a:lnTo>
                  <a:lnTo>
                    <a:pt x="101" y="123"/>
                  </a:lnTo>
                  <a:lnTo>
                    <a:pt x="136" y="130"/>
                  </a:lnTo>
                  <a:lnTo>
                    <a:pt x="141" y="121"/>
                  </a:lnTo>
                  <a:lnTo>
                    <a:pt x="133" y="100"/>
                  </a:lnTo>
                  <a:lnTo>
                    <a:pt x="146" y="98"/>
                  </a:lnTo>
                  <a:lnTo>
                    <a:pt x="151" y="85"/>
                  </a:lnTo>
                  <a:lnTo>
                    <a:pt x="157" y="83"/>
                  </a:lnTo>
                  <a:lnTo>
                    <a:pt x="168" y="97"/>
                  </a:lnTo>
                  <a:lnTo>
                    <a:pt x="186" y="108"/>
                  </a:lnTo>
                  <a:lnTo>
                    <a:pt x="213" y="116"/>
                  </a:lnTo>
                  <a:lnTo>
                    <a:pt x="232" y="132"/>
                  </a:lnTo>
                  <a:lnTo>
                    <a:pt x="236" y="156"/>
                  </a:lnTo>
                  <a:lnTo>
                    <a:pt x="246" y="165"/>
                  </a:lnTo>
                  <a:lnTo>
                    <a:pt x="267" y="168"/>
                  </a:lnTo>
                  <a:lnTo>
                    <a:pt x="290" y="171"/>
                  </a:lnTo>
                  <a:lnTo>
                    <a:pt x="316" y="184"/>
                  </a:lnTo>
                  <a:lnTo>
                    <a:pt x="327" y="186"/>
                  </a:lnTo>
                  <a:lnTo>
                    <a:pt x="343" y="205"/>
                  </a:lnTo>
                  <a:lnTo>
                    <a:pt x="358" y="217"/>
                  </a:lnTo>
                  <a:lnTo>
                    <a:pt x="376" y="217"/>
                  </a:lnTo>
                  <a:lnTo>
                    <a:pt x="412" y="222"/>
                  </a:lnTo>
                  <a:lnTo>
                    <a:pt x="433" y="219"/>
                  </a:lnTo>
                  <a:lnTo>
                    <a:pt x="451" y="222"/>
                  </a:lnTo>
                  <a:lnTo>
                    <a:pt x="481" y="234"/>
                  </a:lnTo>
                  <a:lnTo>
                    <a:pt x="502" y="234"/>
                  </a:lnTo>
                  <a:lnTo>
                    <a:pt x="512" y="241"/>
                  </a:lnTo>
                  <a:lnTo>
                    <a:pt x="527" y="230"/>
                  </a:lnTo>
                  <a:lnTo>
                    <a:pt x="550" y="222"/>
                  </a:lnTo>
                  <a:lnTo>
                    <a:pt x="575" y="222"/>
                  </a:lnTo>
                  <a:lnTo>
                    <a:pt x="591" y="214"/>
                  </a:lnTo>
                  <a:lnTo>
                    <a:pt x="598" y="203"/>
                  </a:lnTo>
                  <a:lnTo>
                    <a:pt x="606" y="196"/>
                  </a:lnTo>
                  <a:lnTo>
                    <a:pt x="600" y="190"/>
                  </a:lnTo>
                  <a:lnTo>
                    <a:pt x="590" y="182"/>
                  </a:lnTo>
                  <a:lnTo>
                    <a:pt x="592" y="169"/>
                  </a:lnTo>
                  <a:lnTo>
                    <a:pt x="602" y="171"/>
                  </a:lnTo>
                  <a:lnTo>
                    <a:pt x="621" y="175"/>
                  </a:lnTo>
                  <a:lnTo>
                    <a:pt x="632" y="164"/>
                  </a:lnTo>
                  <a:lnTo>
                    <a:pt x="653" y="156"/>
                  </a:lnTo>
                  <a:lnTo>
                    <a:pt x="657" y="142"/>
                  </a:lnTo>
                  <a:lnTo>
                    <a:pt x="665" y="137"/>
                  </a:lnTo>
                  <a:lnTo>
                    <a:pt x="687" y="134"/>
                  </a:lnTo>
                  <a:lnTo>
                    <a:pt x="702" y="136"/>
                  </a:lnTo>
                  <a:lnTo>
                    <a:pt x="699" y="129"/>
                  </a:lnTo>
                  <a:lnTo>
                    <a:pt x="676" y="115"/>
                  </a:lnTo>
                  <a:lnTo>
                    <a:pt x="659" y="108"/>
                  </a:lnTo>
                  <a:lnTo>
                    <a:pt x="651" y="116"/>
                  </a:lnTo>
                  <a:lnTo>
                    <a:pt x="633" y="112"/>
                  </a:lnTo>
                  <a:lnTo>
                    <a:pt x="625" y="115"/>
                  </a:lnTo>
                  <a:lnTo>
                    <a:pt x="616" y="107"/>
                  </a:lnTo>
                  <a:lnTo>
                    <a:pt x="615" y="87"/>
                  </a:lnTo>
                  <a:lnTo>
                    <a:pt x="613" y="71"/>
                  </a:lnTo>
                  <a:lnTo>
                    <a:pt x="638" y="79"/>
                  </a:lnTo>
                  <a:lnTo>
                    <a:pt x="652" y="66"/>
                  </a:lnTo>
                  <a:lnTo>
                    <a:pt x="646" y="57"/>
                  </a:lnTo>
                  <a:lnTo>
                    <a:pt x="646" y="36"/>
                  </a:lnTo>
                  <a:lnTo>
                    <a:pt x="650" y="30"/>
                  </a:lnTo>
                  <a:lnTo>
                    <a:pt x="642" y="18"/>
                  </a:lnTo>
                  <a:lnTo>
                    <a:pt x="630" y="14"/>
                  </a:lnTo>
                  <a:lnTo>
                    <a:pt x="635" y="4"/>
                  </a:lnTo>
                  <a:lnTo>
                    <a:pt x="652" y="0"/>
                  </a:lnTo>
                  <a:lnTo>
                    <a:pt x="672" y="0"/>
                  </a:lnTo>
                  <a:lnTo>
                    <a:pt x="700" y="5"/>
                  </a:lnTo>
                  <a:lnTo>
                    <a:pt x="719" y="13"/>
                  </a:lnTo>
                  <a:lnTo>
                    <a:pt x="744" y="33"/>
                  </a:lnTo>
                  <a:lnTo>
                    <a:pt x="757" y="42"/>
                  </a:lnTo>
                  <a:lnTo>
                    <a:pt x="771" y="54"/>
                  </a:lnTo>
                  <a:lnTo>
                    <a:pt x="791" y="74"/>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87" name="Freeform 86"/>
            <p:cNvSpPr>
              <a:spLocks noEditPoints="1"/>
            </p:cNvSpPr>
            <p:nvPr/>
          </p:nvSpPr>
          <p:spPr bwMode="auto">
            <a:xfrm>
              <a:off x="7818598" y="4071831"/>
              <a:ext cx="1390295" cy="511023"/>
            </a:xfrm>
            <a:custGeom>
              <a:avLst/>
              <a:gdLst>
                <a:gd name="T0" fmla="*/ 552 w 3445"/>
                <a:gd name="T1" fmla="*/ 826 h 1349"/>
                <a:gd name="T2" fmla="*/ 373 w 3445"/>
                <a:gd name="T3" fmla="*/ 522 h 1349"/>
                <a:gd name="T4" fmla="*/ 188 w 3445"/>
                <a:gd name="T5" fmla="*/ 258 h 1349"/>
                <a:gd name="T6" fmla="*/ 0 w 3445"/>
                <a:gd name="T7" fmla="*/ 0 h 1349"/>
                <a:gd name="T8" fmla="*/ 294 w 3445"/>
                <a:gd name="T9" fmla="*/ 161 h 1349"/>
                <a:gd name="T10" fmla="*/ 550 w 3445"/>
                <a:gd name="T11" fmla="*/ 347 h 1349"/>
                <a:gd name="T12" fmla="*/ 664 w 3445"/>
                <a:gd name="T13" fmla="*/ 557 h 1349"/>
                <a:gd name="T14" fmla="*/ 784 w 3445"/>
                <a:gd name="T15" fmla="*/ 673 h 1349"/>
                <a:gd name="T16" fmla="*/ 1707 w 3445"/>
                <a:gd name="T17" fmla="*/ 311 h 1349"/>
                <a:gd name="T18" fmla="*/ 1681 w 3445"/>
                <a:gd name="T19" fmla="*/ 535 h 1349"/>
                <a:gd name="T20" fmla="*/ 1562 w 3445"/>
                <a:gd name="T21" fmla="*/ 778 h 1349"/>
                <a:gd name="T22" fmla="*/ 1357 w 3445"/>
                <a:gd name="T23" fmla="*/ 732 h 1349"/>
                <a:gd name="T24" fmla="*/ 1129 w 3445"/>
                <a:gd name="T25" fmla="*/ 716 h 1349"/>
                <a:gd name="T26" fmla="*/ 1037 w 3445"/>
                <a:gd name="T27" fmla="*/ 431 h 1349"/>
                <a:gd name="T28" fmla="*/ 1154 w 3445"/>
                <a:gd name="T29" fmla="*/ 401 h 1349"/>
                <a:gd name="T30" fmla="*/ 1330 w 3445"/>
                <a:gd name="T31" fmla="*/ 339 h 1349"/>
                <a:gd name="T32" fmla="*/ 1527 w 3445"/>
                <a:gd name="T33" fmla="*/ 197 h 1349"/>
                <a:gd name="T34" fmla="*/ 1662 w 3445"/>
                <a:gd name="T35" fmla="*/ 191 h 1349"/>
                <a:gd name="T36" fmla="*/ 2518 w 3445"/>
                <a:gd name="T37" fmla="*/ 445 h 1349"/>
                <a:gd name="T38" fmla="*/ 2477 w 3445"/>
                <a:gd name="T39" fmla="*/ 543 h 1349"/>
                <a:gd name="T40" fmla="*/ 2463 w 3445"/>
                <a:gd name="T41" fmla="*/ 281 h 1349"/>
                <a:gd name="T42" fmla="*/ 2262 w 3445"/>
                <a:gd name="T43" fmla="*/ 346 h 1349"/>
                <a:gd name="T44" fmla="*/ 1948 w 3445"/>
                <a:gd name="T45" fmla="*/ 434 h 1349"/>
                <a:gd name="T46" fmla="*/ 1979 w 3445"/>
                <a:gd name="T47" fmla="*/ 548 h 1349"/>
                <a:gd name="T48" fmla="*/ 2047 w 3445"/>
                <a:gd name="T49" fmla="*/ 596 h 1349"/>
                <a:gd name="T50" fmla="*/ 2098 w 3445"/>
                <a:gd name="T51" fmla="*/ 865 h 1349"/>
                <a:gd name="T52" fmla="*/ 2065 w 3445"/>
                <a:gd name="T53" fmla="*/ 847 h 1349"/>
                <a:gd name="T54" fmla="*/ 1931 w 3445"/>
                <a:gd name="T55" fmla="*/ 773 h 1349"/>
                <a:gd name="T56" fmla="*/ 1889 w 3445"/>
                <a:gd name="T57" fmla="*/ 937 h 1349"/>
                <a:gd name="T58" fmla="*/ 1826 w 3445"/>
                <a:gd name="T59" fmla="*/ 764 h 1349"/>
                <a:gd name="T60" fmla="*/ 1816 w 3445"/>
                <a:gd name="T61" fmla="*/ 582 h 1349"/>
                <a:gd name="T62" fmla="*/ 1993 w 3445"/>
                <a:gd name="T63" fmla="*/ 380 h 1349"/>
                <a:gd name="T64" fmla="*/ 2262 w 3445"/>
                <a:gd name="T65" fmla="*/ 346 h 1349"/>
                <a:gd name="T66" fmla="*/ 3092 w 3445"/>
                <a:gd name="T67" fmla="*/ 663 h 1349"/>
                <a:gd name="T68" fmla="*/ 3365 w 3445"/>
                <a:gd name="T69" fmla="*/ 672 h 1349"/>
                <a:gd name="T70" fmla="*/ 3353 w 3445"/>
                <a:gd name="T71" fmla="*/ 1173 h 1349"/>
                <a:gd name="T72" fmla="*/ 3200 w 3445"/>
                <a:gd name="T73" fmla="*/ 1114 h 1349"/>
                <a:gd name="T74" fmla="*/ 3062 w 3445"/>
                <a:gd name="T75" fmla="*/ 854 h 1349"/>
                <a:gd name="T76" fmla="*/ 2838 w 3445"/>
                <a:gd name="T77" fmla="*/ 817 h 1349"/>
                <a:gd name="T78" fmla="*/ 2849 w 3445"/>
                <a:gd name="T79" fmla="*/ 676 h 1349"/>
                <a:gd name="T80" fmla="*/ 2758 w 3445"/>
                <a:gd name="T81" fmla="*/ 604 h 1349"/>
                <a:gd name="T82" fmla="*/ 2800 w 3445"/>
                <a:gd name="T83" fmla="*/ 498 h 1349"/>
                <a:gd name="T84" fmla="*/ 2677 w 3445"/>
                <a:gd name="T85" fmla="*/ 795 h 1349"/>
                <a:gd name="T86" fmla="*/ 2458 w 3445"/>
                <a:gd name="T87" fmla="*/ 755 h 1349"/>
                <a:gd name="T88" fmla="*/ 2409 w 3445"/>
                <a:gd name="T89" fmla="*/ 761 h 1349"/>
                <a:gd name="T90" fmla="*/ 2391 w 3445"/>
                <a:gd name="T91" fmla="*/ 733 h 1349"/>
                <a:gd name="T92" fmla="*/ 2914 w 3445"/>
                <a:gd name="T93" fmla="*/ 990 h 1349"/>
                <a:gd name="T94" fmla="*/ 2960 w 3445"/>
                <a:gd name="T95" fmla="*/ 996 h 1349"/>
                <a:gd name="T96" fmla="*/ 1295 w 3445"/>
                <a:gd name="T97" fmla="*/ 1058 h 1349"/>
                <a:gd name="T98" fmla="*/ 1431 w 3445"/>
                <a:gd name="T99" fmla="*/ 1212 h 1349"/>
                <a:gd name="T100" fmla="*/ 1136 w 3445"/>
                <a:gd name="T101" fmla="*/ 1158 h 1349"/>
                <a:gd name="T102" fmla="*/ 830 w 3445"/>
                <a:gd name="T103" fmla="*/ 1093 h 1349"/>
                <a:gd name="T104" fmla="*/ 898 w 3445"/>
                <a:gd name="T105" fmla="*/ 974 h 1349"/>
                <a:gd name="T106" fmla="*/ 2061 w 3445"/>
                <a:gd name="T107" fmla="*/ 1156 h 1349"/>
                <a:gd name="T108" fmla="*/ 1835 w 3445"/>
                <a:gd name="T109" fmla="*/ 1186 h 1349"/>
                <a:gd name="T110" fmla="*/ 2061 w 3445"/>
                <a:gd name="T111" fmla="*/ 1156 h 1349"/>
                <a:gd name="T112" fmla="*/ 1774 w 3445"/>
                <a:gd name="T113" fmla="*/ 1208 h 1349"/>
                <a:gd name="T114" fmla="*/ 1622 w 3445"/>
                <a:gd name="T115" fmla="*/ 1187 h 1349"/>
                <a:gd name="T116" fmla="*/ 2095 w 3445"/>
                <a:gd name="T117" fmla="*/ 1349 h 1349"/>
                <a:gd name="T118" fmla="*/ 2210 w 3445"/>
                <a:gd name="T119" fmla="*/ 1224 h 1349"/>
                <a:gd name="T120" fmla="*/ 1881 w 3445"/>
                <a:gd name="T121" fmla="*/ 1339 h 1349"/>
                <a:gd name="T122" fmla="*/ 1864 w 3445"/>
                <a:gd name="T123" fmla="*/ 1290 h 13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445" h="1349">
                  <a:moveTo>
                    <a:pt x="789" y="965"/>
                  </a:moveTo>
                  <a:lnTo>
                    <a:pt x="706" y="967"/>
                  </a:lnTo>
                  <a:lnTo>
                    <a:pt x="646" y="895"/>
                  </a:lnTo>
                  <a:lnTo>
                    <a:pt x="552" y="826"/>
                  </a:lnTo>
                  <a:lnTo>
                    <a:pt x="521" y="774"/>
                  </a:lnTo>
                  <a:lnTo>
                    <a:pt x="466" y="705"/>
                  </a:lnTo>
                  <a:lnTo>
                    <a:pt x="429" y="641"/>
                  </a:lnTo>
                  <a:lnTo>
                    <a:pt x="373" y="522"/>
                  </a:lnTo>
                  <a:lnTo>
                    <a:pt x="307" y="451"/>
                  </a:lnTo>
                  <a:lnTo>
                    <a:pt x="285" y="378"/>
                  </a:lnTo>
                  <a:lnTo>
                    <a:pt x="257" y="311"/>
                  </a:lnTo>
                  <a:lnTo>
                    <a:pt x="188" y="258"/>
                  </a:lnTo>
                  <a:lnTo>
                    <a:pt x="147" y="185"/>
                  </a:lnTo>
                  <a:lnTo>
                    <a:pt x="89" y="137"/>
                  </a:lnTo>
                  <a:lnTo>
                    <a:pt x="8" y="43"/>
                  </a:lnTo>
                  <a:lnTo>
                    <a:pt x="0" y="0"/>
                  </a:lnTo>
                  <a:lnTo>
                    <a:pt x="48" y="3"/>
                  </a:lnTo>
                  <a:lnTo>
                    <a:pt x="165" y="20"/>
                  </a:lnTo>
                  <a:lnTo>
                    <a:pt x="234" y="103"/>
                  </a:lnTo>
                  <a:lnTo>
                    <a:pt x="294" y="161"/>
                  </a:lnTo>
                  <a:lnTo>
                    <a:pt x="337" y="196"/>
                  </a:lnTo>
                  <a:lnTo>
                    <a:pt x="410" y="288"/>
                  </a:lnTo>
                  <a:lnTo>
                    <a:pt x="486" y="289"/>
                  </a:lnTo>
                  <a:lnTo>
                    <a:pt x="550" y="347"/>
                  </a:lnTo>
                  <a:lnTo>
                    <a:pt x="594" y="419"/>
                  </a:lnTo>
                  <a:lnTo>
                    <a:pt x="652" y="458"/>
                  </a:lnTo>
                  <a:lnTo>
                    <a:pt x="621" y="527"/>
                  </a:lnTo>
                  <a:lnTo>
                    <a:pt x="664" y="557"/>
                  </a:lnTo>
                  <a:lnTo>
                    <a:pt x="691" y="559"/>
                  </a:lnTo>
                  <a:lnTo>
                    <a:pt x="703" y="618"/>
                  </a:lnTo>
                  <a:lnTo>
                    <a:pt x="729" y="666"/>
                  </a:lnTo>
                  <a:lnTo>
                    <a:pt x="784" y="673"/>
                  </a:lnTo>
                  <a:lnTo>
                    <a:pt x="819" y="727"/>
                  </a:lnTo>
                  <a:lnTo>
                    <a:pt x="797" y="833"/>
                  </a:lnTo>
                  <a:lnTo>
                    <a:pt x="789" y="965"/>
                  </a:lnTo>
                  <a:moveTo>
                    <a:pt x="1707" y="311"/>
                  </a:moveTo>
                  <a:lnTo>
                    <a:pt x="1792" y="390"/>
                  </a:lnTo>
                  <a:lnTo>
                    <a:pt x="1703" y="400"/>
                  </a:lnTo>
                  <a:lnTo>
                    <a:pt x="1678" y="458"/>
                  </a:lnTo>
                  <a:lnTo>
                    <a:pt x="1681" y="535"/>
                  </a:lnTo>
                  <a:lnTo>
                    <a:pt x="1608" y="593"/>
                  </a:lnTo>
                  <a:lnTo>
                    <a:pt x="1605" y="678"/>
                  </a:lnTo>
                  <a:lnTo>
                    <a:pt x="1572" y="808"/>
                  </a:lnTo>
                  <a:lnTo>
                    <a:pt x="1562" y="778"/>
                  </a:lnTo>
                  <a:lnTo>
                    <a:pt x="1475" y="816"/>
                  </a:lnTo>
                  <a:lnTo>
                    <a:pt x="1447" y="764"/>
                  </a:lnTo>
                  <a:lnTo>
                    <a:pt x="1394" y="759"/>
                  </a:lnTo>
                  <a:lnTo>
                    <a:pt x="1357" y="732"/>
                  </a:lnTo>
                  <a:lnTo>
                    <a:pt x="1267" y="763"/>
                  </a:lnTo>
                  <a:lnTo>
                    <a:pt x="1240" y="722"/>
                  </a:lnTo>
                  <a:lnTo>
                    <a:pt x="1191" y="726"/>
                  </a:lnTo>
                  <a:lnTo>
                    <a:pt x="1129" y="716"/>
                  </a:lnTo>
                  <a:lnTo>
                    <a:pt x="1120" y="602"/>
                  </a:lnTo>
                  <a:lnTo>
                    <a:pt x="1083" y="578"/>
                  </a:lnTo>
                  <a:lnTo>
                    <a:pt x="1047" y="506"/>
                  </a:lnTo>
                  <a:lnTo>
                    <a:pt x="1037" y="431"/>
                  </a:lnTo>
                  <a:lnTo>
                    <a:pt x="1045" y="352"/>
                  </a:lnTo>
                  <a:lnTo>
                    <a:pt x="1089" y="296"/>
                  </a:lnTo>
                  <a:lnTo>
                    <a:pt x="1102" y="353"/>
                  </a:lnTo>
                  <a:lnTo>
                    <a:pt x="1154" y="401"/>
                  </a:lnTo>
                  <a:lnTo>
                    <a:pt x="1202" y="383"/>
                  </a:lnTo>
                  <a:lnTo>
                    <a:pt x="1250" y="389"/>
                  </a:lnTo>
                  <a:lnTo>
                    <a:pt x="1294" y="346"/>
                  </a:lnTo>
                  <a:lnTo>
                    <a:pt x="1330" y="339"/>
                  </a:lnTo>
                  <a:lnTo>
                    <a:pt x="1401" y="363"/>
                  </a:lnTo>
                  <a:lnTo>
                    <a:pt x="1463" y="345"/>
                  </a:lnTo>
                  <a:lnTo>
                    <a:pt x="1499" y="226"/>
                  </a:lnTo>
                  <a:lnTo>
                    <a:pt x="1527" y="197"/>
                  </a:lnTo>
                  <a:lnTo>
                    <a:pt x="1550" y="100"/>
                  </a:lnTo>
                  <a:lnTo>
                    <a:pt x="1637" y="100"/>
                  </a:lnTo>
                  <a:lnTo>
                    <a:pt x="1702" y="114"/>
                  </a:lnTo>
                  <a:lnTo>
                    <a:pt x="1662" y="191"/>
                  </a:lnTo>
                  <a:lnTo>
                    <a:pt x="1719" y="272"/>
                  </a:lnTo>
                  <a:lnTo>
                    <a:pt x="1707" y="311"/>
                  </a:lnTo>
                  <a:moveTo>
                    <a:pt x="2521" y="370"/>
                  </a:moveTo>
                  <a:lnTo>
                    <a:pt x="2518" y="445"/>
                  </a:lnTo>
                  <a:lnTo>
                    <a:pt x="2479" y="436"/>
                  </a:lnTo>
                  <a:lnTo>
                    <a:pt x="2468" y="488"/>
                  </a:lnTo>
                  <a:lnTo>
                    <a:pt x="2498" y="533"/>
                  </a:lnTo>
                  <a:lnTo>
                    <a:pt x="2477" y="543"/>
                  </a:lnTo>
                  <a:lnTo>
                    <a:pt x="2447" y="489"/>
                  </a:lnTo>
                  <a:lnTo>
                    <a:pt x="2424" y="380"/>
                  </a:lnTo>
                  <a:lnTo>
                    <a:pt x="2439" y="312"/>
                  </a:lnTo>
                  <a:lnTo>
                    <a:pt x="2463" y="281"/>
                  </a:lnTo>
                  <a:lnTo>
                    <a:pt x="2469" y="328"/>
                  </a:lnTo>
                  <a:lnTo>
                    <a:pt x="2514" y="335"/>
                  </a:lnTo>
                  <a:lnTo>
                    <a:pt x="2521" y="370"/>
                  </a:lnTo>
                  <a:moveTo>
                    <a:pt x="2262" y="346"/>
                  </a:moveTo>
                  <a:lnTo>
                    <a:pt x="2202" y="430"/>
                  </a:lnTo>
                  <a:lnTo>
                    <a:pt x="2145" y="446"/>
                  </a:lnTo>
                  <a:lnTo>
                    <a:pt x="2073" y="430"/>
                  </a:lnTo>
                  <a:lnTo>
                    <a:pt x="1948" y="434"/>
                  </a:lnTo>
                  <a:lnTo>
                    <a:pt x="1882" y="446"/>
                  </a:lnTo>
                  <a:lnTo>
                    <a:pt x="1871" y="511"/>
                  </a:lnTo>
                  <a:lnTo>
                    <a:pt x="1938" y="586"/>
                  </a:lnTo>
                  <a:lnTo>
                    <a:pt x="1979" y="548"/>
                  </a:lnTo>
                  <a:lnTo>
                    <a:pt x="2119" y="519"/>
                  </a:lnTo>
                  <a:lnTo>
                    <a:pt x="2113" y="558"/>
                  </a:lnTo>
                  <a:lnTo>
                    <a:pt x="2080" y="546"/>
                  </a:lnTo>
                  <a:lnTo>
                    <a:pt x="2047" y="596"/>
                  </a:lnTo>
                  <a:lnTo>
                    <a:pt x="1980" y="629"/>
                  </a:lnTo>
                  <a:lnTo>
                    <a:pt x="2049" y="738"/>
                  </a:lnTo>
                  <a:lnTo>
                    <a:pt x="2034" y="767"/>
                  </a:lnTo>
                  <a:lnTo>
                    <a:pt x="2098" y="865"/>
                  </a:lnTo>
                  <a:lnTo>
                    <a:pt x="2095" y="921"/>
                  </a:lnTo>
                  <a:lnTo>
                    <a:pt x="2054" y="946"/>
                  </a:lnTo>
                  <a:lnTo>
                    <a:pt x="2026" y="916"/>
                  </a:lnTo>
                  <a:lnTo>
                    <a:pt x="2065" y="847"/>
                  </a:lnTo>
                  <a:lnTo>
                    <a:pt x="1990" y="880"/>
                  </a:lnTo>
                  <a:lnTo>
                    <a:pt x="1972" y="856"/>
                  </a:lnTo>
                  <a:lnTo>
                    <a:pt x="1983" y="823"/>
                  </a:lnTo>
                  <a:lnTo>
                    <a:pt x="1931" y="773"/>
                  </a:lnTo>
                  <a:lnTo>
                    <a:pt x="1939" y="690"/>
                  </a:lnTo>
                  <a:lnTo>
                    <a:pt x="1888" y="716"/>
                  </a:lnTo>
                  <a:lnTo>
                    <a:pt x="1891" y="815"/>
                  </a:lnTo>
                  <a:lnTo>
                    <a:pt x="1889" y="937"/>
                  </a:lnTo>
                  <a:lnTo>
                    <a:pt x="1841" y="950"/>
                  </a:lnTo>
                  <a:lnTo>
                    <a:pt x="1809" y="925"/>
                  </a:lnTo>
                  <a:lnTo>
                    <a:pt x="1834" y="846"/>
                  </a:lnTo>
                  <a:lnTo>
                    <a:pt x="1826" y="764"/>
                  </a:lnTo>
                  <a:lnTo>
                    <a:pt x="1794" y="763"/>
                  </a:lnTo>
                  <a:lnTo>
                    <a:pt x="1772" y="705"/>
                  </a:lnTo>
                  <a:lnTo>
                    <a:pt x="1805" y="649"/>
                  </a:lnTo>
                  <a:lnTo>
                    <a:pt x="1816" y="582"/>
                  </a:lnTo>
                  <a:lnTo>
                    <a:pt x="1855" y="453"/>
                  </a:lnTo>
                  <a:lnTo>
                    <a:pt x="1871" y="418"/>
                  </a:lnTo>
                  <a:lnTo>
                    <a:pt x="1934" y="355"/>
                  </a:lnTo>
                  <a:lnTo>
                    <a:pt x="1993" y="380"/>
                  </a:lnTo>
                  <a:lnTo>
                    <a:pt x="2088" y="392"/>
                  </a:lnTo>
                  <a:lnTo>
                    <a:pt x="2175" y="388"/>
                  </a:lnTo>
                  <a:lnTo>
                    <a:pt x="2248" y="327"/>
                  </a:lnTo>
                  <a:lnTo>
                    <a:pt x="2262" y="346"/>
                  </a:lnTo>
                  <a:moveTo>
                    <a:pt x="2932" y="565"/>
                  </a:moveTo>
                  <a:lnTo>
                    <a:pt x="2950" y="702"/>
                  </a:lnTo>
                  <a:lnTo>
                    <a:pt x="3026" y="753"/>
                  </a:lnTo>
                  <a:lnTo>
                    <a:pt x="3092" y="663"/>
                  </a:lnTo>
                  <a:lnTo>
                    <a:pt x="3179" y="612"/>
                  </a:lnTo>
                  <a:lnTo>
                    <a:pt x="3246" y="612"/>
                  </a:lnTo>
                  <a:lnTo>
                    <a:pt x="3310" y="641"/>
                  </a:lnTo>
                  <a:lnTo>
                    <a:pt x="3365" y="672"/>
                  </a:lnTo>
                  <a:lnTo>
                    <a:pt x="3445" y="688"/>
                  </a:lnTo>
                  <a:lnTo>
                    <a:pt x="3434" y="965"/>
                  </a:lnTo>
                  <a:lnTo>
                    <a:pt x="3414" y="1243"/>
                  </a:lnTo>
                  <a:lnTo>
                    <a:pt x="3353" y="1173"/>
                  </a:lnTo>
                  <a:lnTo>
                    <a:pt x="3279" y="1156"/>
                  </a:lnTo>
                  <a:lnTo>
                    <a:pt x="3258" y="1180"/>
                  </a:lnTo>
                  <a:lnTo>
                    <a:pt x="3163" y="1183"/>
                  </a:lnTo>
                  <a:lnTo>
                    <a:pt x="3200" y="1114"/>
                  </a:lnTo>
                  <a:lnTo>
                    <a:pt x="3249" y="1090"/>
                  </a:lnTo>
                  <a:lnTo>
                    <a:pt x="3236" y="997"/>
                  </a:lnTo>
                  <a:lnTo>
                    <a:pt x="3205" y="926"/>
                  </a:lnTo>
                  <a:lnTo>
                    <a:pt x="3062" y="854"/>
                  </a:lnTo>
                  <a:lnTo>
                    <a:pt x="3001" y="847"/>
                  </a:lnTo>
                  <a:lnTo>
                    <a:pt x="2891" y="768"/>
                  </a:lnTo>
                  <a:lnTo>
                    <a:pt x="2867" y="809"/>
                  </a:lnTo>
                  <a:lnTo>
                    <a:pt x="2838" y="817"/>
                  </a:lnTo>
                  <a:lnTo>
                    <a:pt x="2822" y="786"/>
                  </a:lnTo>
                  <a:lnTo>
                    <a:pt x="2823" y="749"/>
                  </a:lnTo>
                  <a:lnTo>
                    <a:pt x="2767" y="707"/>
                  </a:lnTo>
                  <a:lnTo>
                    <a:pt x="2849" y="676"/>
                  </a:lnTo>
                  <a:lnTo>
                    <a:pt x="2902" y="678"/>
                  </a:lnTo>
                  <a:lnTo>
                    <a:pt x="2897" y="655"/>
                  </a:lnTo>
                  <a:lnTo>
                    <a:pt x="2787" y="655"/>
                  </a:lnTo>
                  <a:lnTo>
                    <a:pt x="2758" y="604"/>
                  </a:lnTo>
                  <a:lnTo>
                    <a:pt x="2691" y="589"/>
                  </a:lnTo>
                  <a:lnTo>
                    <a:pt x="2659" y="546"/>
                  </a:lnTo>
                  <a:lnTo>
                    <a:pt x="2761" y="526"/>
                  </a:lnTo>
                  <a:lnTo>
                    <a:pt x="2800" y="498"/>
                  </a:lnTo>
                  <a:lnTo>
                    <a:pt x="2920" y="533"/>
                  </a:lnTo>
                  <a:lnTo>
                    <a:pt x="2932" y="565"/>
                  </a:lnTo>
                  <a:moveTo>
                    <a:pt x="2652" y="730"/>
                  </a:moveTo>
                  <a:lnTo>
                    <a:pt x="2677" y="795"/>
                  </a:lnTo>
                  <a:lnTo>
                    <a:pt x="2615" y="760"/>
                  </a:lnTo>
                  <a:lnTo>
                    <a:pt x="2552" y="753"/>
                  </a:lnTo>
                  <a:lnTo>
                    <a:pt x="2510" y="758"/>
                  </a:lnTo>
                  <a:lnTo>
                    <a:pt x="2458" y="755"/>
                  </a:lnTo>
                  <a:lnTo>
                    <a:pt x="2477" y="709"/>
                  </a:lnTo>
                  <a:lnTo>
                    <a:pt x="2570" y="705"/>
                  </a:lnTo>
                  <a:lnTo>
                    <a:pt x="2652" y="730"/>
                  </a:lnTo>
                  <a:moveTo>
                    <a:pt x="2409" y="761"/>
                  </a:moveTo>
                  <a:lnTo>
                    <a:pt x="2380" y="789"/>
                  </a:lnTo>
                  <a:lnTo>
                    <a:pt x="2328" y="774"/>
                  </a:lnTo>
                  <a:lnTo>
                    <a:pt x="2315" y="737"/>
                  </a:lnTo>
                  <a:lnTo>
                    <a:pt x="2391" y="733"/>
                  </a:lnTo>
                  <a:lnTo>
                    <a:pt x="2409" y="761"/>
                  </a:lnTo>
                  <a:moveTo>
                    <a:pt x="2960" y="996"/>
                  </a:moveTo>
                  <a:lnTo>
                    <a:pt x="2917" y="1054"/>
                  </a:lnTo>
                  <a:lnTo>
                    <a:pt x="2914" y="990"/>
                  </a:lnTo>
                  <a:lnTo>
                    <a:pt x="2929" y="959"/>
                  </a:lnTo>
                  <a:lnTo>
                    <a:pt x="2947" y="930"/>
                  </a:lnTo>
                  <a:lnTo>
                    <a:pt x="2962" y="955"/>
                  </a:lnTo>
                  <a:lnTo>
                    <a:pt x="2960" y="996"/>
                  </a:lnTo>
                  <a:moveTo>
                    <a:pt x="996" y="1044"/>
                  </a:moveTo>
                  <a:lnTo>
                    <a:pt x="1139" y="1052"/>
                  </a:lnTo>
                  <a:lnTo>
                    <a:pt x="1158" y="1017"/>
                  </a:lnTo>
                  <a:lnTo>
                    <a:pt x="1295" y="1058"/>
                  </a:lnTo>
                  <a:lnTo>
                    <a:pt x="1319" y="1113"/>
                  </a:lnTo>
                  <a:lnTo>
                    <a:pt x="1431" y="1129"/>
                  </a:lnTo>
                  <a:lnTo>
                    <a:pt x="1519" y="1179"/>
                  </a:lnTo>
                  <a:lnTo>
                    <a:pt x="1431" y="1212"/>
                  </a:lnTo>
                  <a:lnTo>
                    <a:pt x="1351" y="1177"/>
                  </a:lnTo>
                  <a:lnTo>
                    <a:pt x="1283" y="1180"/>
                  </a:lnTo>
                  <a:lnTo>
                    <a:pt x="1206" y="1174"/>
                  </a:lnTo>
                  <a:lnTo>
                    <a:pt x="1136" y="1158"/>
                  </a:lnTo>
                  <a:lnTo>
                    <a:pt x="1052" y="1126"/>
                  </a:lnTo>
                  <a:lnTo>
                    <a:pt x="997" y="1117"/>
                  </a:lnTo>
                  <a:lnTo>
                    <a:pt x="965" y="1128"/>
                  </a:lnTo>
                  <a:lnTo>
                    <a:pt x="830" y="1093"/>
                  </a:lnTo>
                  <a:lnTo>
                    <a:pt x="819" y="1056"/>
                  </a:lnTo>
                  <a:lnTo>
                    <a:pt x="751" y="1050"/>
                  </a:lnTo>
                  <a:lnTo>
                    <a:pt x="807" y="969"/>
                  </a:lnTo>
                  <a:lnTo>
                    <a:pt x="898" y="974"/>
                  </a:lnTo>
                  <a:lnTo>
                    <a:pt x="957" y="1007"/>
                  </a:lnTo>
                  <a:lnTo>
                    <a:pt x="987" y="1013"/>
                  </a:lnTo>
                  <a:lnTo>
                    <a:pt x="996" y="1044"/>
                  </a:lnTo>
                  <a:moveTo>
                    <a:pt x="2061" y="1156"/>
                  </a:moveTo>
                  <a:lnTo>
                    <a:pt x="2046" y="1203"/>
                  </a:lnTo>
                  <a:lnTo>
                    <a:pt x="1932" y="1227"/>
                  </a:lnTo>
                  <a:lnTo>
                    <a:pt x="1833" y="1217"/>
                  </a:lnTo>
                  <a:lnTo>
                    <a:pt x="1835" y="1186"/>
                  </a:lnTo>
                  <a:lnTo>
                    <a:pt x="1896" y="1168"/>
                  </a:lnTo>
                  <a:lnTo>
                    <a:pt x="1941" y="1193"/>
                  </a:lnTo>
                  <a:lnTo>
                    <a:pt x="1991" y="1187"/>
                  </a:lnTo>
                  <a:lnTo>
                    <a:pt x="2061" y="1156"/>
                  </a:lnTo>
                  <a:moveTo>
                    <a:pt x="1685" y="1156"/>
                  </a:moveTo>
                  <a:lnTo>
                    <a:pt x="1711" y="1179"/>
                  </a:lnTo>
                  <a:lnTo>
                    <a:pt x="1758" y="1172"/>
                  </a:lnTo>
                  <a:lnTo>
                    <a:pt x="1774" y="1208"/>
                  </a:lnTo>
                  <a:lnTo>
                    <a:pt x="1685" y="1225"/>
                  </a:lnTo>
                  <a:lnTo>
                    <a:pt x="1633" y="1236"/>
                  </a:lnTo>
                  <a:lnTo>
                    <a:pt x="1592" y="1236"/>
                  </a:lnTo>
                  <a:lnTo>
                    <a:pt x="1622" y="1187"/>
                  </a:lnTo>
                  <a:lnTo>
                    <a:pt x="1663" y="1186"/>
                  </a:lnTo>
                  <a:lnTo>
                    <a:pt x="1685" y="1156"/>
                  </a:lnTo>
                  <a:moveTo>
                    <a:pt x="2161" y="1330"/>
                  </a:moveTo>
                  <a:lnTo>
                    <a:pt x="2095" y="1349"/>
                  </a:lnTo>
                  <a:lnTo>
                    <a:pt x="2087" y="1339"/>
                  </a:lnTo>
                  <a:lnTo>
                    <a:pt x="2097" y="1310"/>
                  </a:lnTo>
                  <a:lnTo>
                    <a:pt x="2133" y="1258"/>
                  </a:lnTo>
                  <a:lnTo>
                    <a:pt x="2210" y="1224"/>
                  </a:lnTo>
                  <a:lnTo>
                    <a:pt x="2217" y="1241"/>
                  </a:lnTo>
                  <a:lnTo>
                    <a:pt x="2216" y="1266"/>
                  </a:lnTo>
                  <a:lnTo>
                    <a:pt x="2161" y="1330"/>
                  </a:lnTo>
                  <a:moveTo>
                    <a:pt x="1881" y="1339"/>
                  </a:moveTo>
                  <a:lnTo>
                    <a:pt x="1850" y="1340"/>
                  </a:lnTo>
                  <a:lnTo>
                    <a:pt x="1756" y="1280"/>
                  </a:lnTo>
                  <a:lnTo>
                    <a:pt x="1827" y="1264"/>
                  </a:lnTo>
                  <a:lnTo>
                    <a:pt x="1864" y="1290"/>
                  </a:lnTo>
                  <a:lnTo>
                    <a:pt x="1888" y="1316"/>
                  </a:lnTo>
                  <a:lnTo>
                    <a:pt x="1881" y="1339"/>
                  </a:lnTo>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88" name="Freeform 87"/>
            <p:cNvSpPr>
              <a:spLocks/>
            </p:cNvSpPr>
            <p:nvPr/>
          </p:nvSpPr>
          <p:spPr bwMode="auto">
            <a:xfrm>
              <a:off x="6947394" y="3102596"/>
              <a:ext cx="833184" cy="888464"/>
            </a:xfrm>
            <a:custGeom>
              <a:avLst/>
              <a:gdLst>
                <a:gd name="T0" fmla="*/ 149 w 504"/>
                <a:gd name="T1" fmla="*/ 42 h 572"/>
                <a:gd name="T2" fmla="*/ 148 w 504"/>
                <a:gd name="T3" fmla="*/ 60 h 572"/>
                <a:gd name="T4" fmla="*/ 206 w 504"/>
                <a:gd name="T5" fmla="*/ 110 h 572"/>
                <a:gd name="T6" fmla="*/ 212 w 504"/>
                <a:gd name="T7" fmla="*/ 147 h 572"/>
                <a:gd name="T8" fmla="*/ 282 w 504"/>
                <a:gd name="T9" fmla="*/ 172 h 572"/>
                <a:gd name="T10" fmla="*/ 330 w 504"/>
                <a:gd name="T11" fmla="*/ 189 h 572"/>
                <a:gd name="T12" fmla="*/ 340 w 504"/>
                <a:gd name="T13" fmla="*/ 167 h 572"/>
                <a:gd name="T14" fmla="*/ 355 w 504"/>
                <a:gd name="T15" fmla="*/ 170 h 572"/>
                <a:gd name="T16" fmla="*/ 384 w 504"/>
                <a:gd name="T17" fmla="*/ 179 h 572"/>
                <a:gd name="T18" fmla="*/ 412 w 504"/>
                <a:gd name="T19" fmla="*/ 167 h 572"/>
                <a:gd name="T20" fmla="*/ 430 w 504"/>
                <a:gd name="T21" fmla="*/ 142 h 572"/>
                <a:gd name="T22" fmla="*/ 474 w 504"/>
                <a:gd name="T23" fmla="*/ 126 h 572"/>
                <a:gd name="T24" fmla="*/ 501 w 504"/>
                <a:gd name="T25" fmla="*/ 150 h 572"/>
                <a:gd name="T26" fmla="*/ 504 w 504"/>
                <a:gd name="T27" fmla="*/ 175 h 572"/>
                <a:gd name="T28" fmla="*/ 473 w 504"/>
                <a:gd name="T29" fmla="*/ 197 h 572"/>
                <a:gd name="T30" fmla="*/ 463 w 504"/>
                <a:gd name="T31" fmla="*/ 242 h 572"/>
                <a:gd name="T32" fmla="*/ 449 w 504"/>
                <a:gd name="T33" fmla="*/ 266 h 572"/>
                <a:gd name="T34" fmla="*/ 429 w 504"/>
                <a:gd name="T35" fmla="*/ 247 h 572"/>
                <a:gd name="T36" fmla="*/ 412 w 504"/>
                <a:gd name="T37" fmla="*/ 249 h 572"/>
                <a:gd name="T38" fmla="*/ 428 w 504"/>
                <a:gd name="T39" fmla="*/ 219 h 572"/>
                <a:gd name="T40" fmla="*/ 383 w 504"/>
                <a:gd name="T41" fmla="*/ 212 h 572"/>
                <a:gd name="T42" fmla="*/ 354 w 504"/>
                <a:gd name="T43" fmla="*/ 188 h 572"/>
                <a:gd name="T44" fmla="*/ 356 w 504"/>
                <a:gd name="T45" fmla="*/ 221 h 572"/>
                <a:gd name="T46" fmla="*/ 364 w 504"/>
                <a:gd name="T47" fmla="*/ 246 h 572"/>
                <a:gd name="T48" fmla="*/ 378 w 504"/>
                <a:gd name="T49" fmla="*/ 287 h 572"/>
                <a:gd name="T50" fmla="*/ 347 w 504"/>
                <a:gd name="T51" fmla="*/ 306 h 572"/>
                <a:gd name="T52" fmla="*/ 298 w 504"/>
                <a:gd name="T53" fmla="*/ 357 h 572"/>
                <a:gd name="T54" fmla="*/ 271 w 504"/>
                <a:gd name="T55" fmla="*/ 394 h 572"/>
                <a:gd name="T56" fmla="*/ 238 w 504"/>
                <a:gd name="T57" fmla="*/ 407 h 572"/>
                <a:gd name="T58" fmla="*/ 243 w 504"/>
                <a:gd name="T59" fmla="*/ 467 h 572"/>
                <a:gd name="T60" fmla="*/ 230 w 504"/>
                <a:gd name="T61" fmla="*/ 523 h 572"/>
                <a:gd name="T62" fmla="*/ 212 w 504"/>
                <a:gd name="T63" fmla="*/ 552 h 572"/>
                <a:gd name="T64" fmla="*/ 181 w 504"/>
                <a:gd name="T65" fmla="*/ 553 h 572"/>
                <a:gd name="T66" fmla="*/ 156 w 504"/>
                <a:gd name="T67" fmla="*/ 493 h 572"/>
                <a:gd name="T68" fmla="*/ 134 w 504"/>
                <a:gd name="T69" fmla="*/ 434 h 572"/>
                <a:gd name="T70" fmla="*/ 95 w 504"/>
                <a:gd name="T71" fmla="*/ 338 h 572"/>
                <a:gd name="T72" fmla="*/ 61 w 504"/>
                <a:gd name="T73" fmla="*/ 306 h 572"/>
                <a:gd name="T74" fmla="*/ 29 w 504"/>
                <a:gd name="T75" fmla="*/ 271 h 572"/>
                <a:gd name="T76" fmla="*/ 10 w 504"/>
                <a:gd name="T77" fmla="*/ 231 h 572"/>
                <a:gd name="T78" fmla="*/ 31 w 504"/>
                <a:gd name="T79" fmla="*/ 203 h 572"/>
                <a:gd name="T80" fmla="*/ 29 w 504"/>
                <a:gd name="T81" fmla="*/ 156 h 572"/>
                <a:gd name="T82" fmla="*/ 72 w 504"/>
                <a:gd name="T83" fmla="*/ 115 h 572"/>
                <a:gd name="T84" fmla="*/ 94 w 504"/>
                <a:gd name="T85" fmla="*/ 67 h 572"/>
                <a:gd name="T86" fmla="*/ 58 w 504"/>
                <a:gd name="T87" fmla="*/ 25 h 572"/>
                <a:gd name="T88" fmla="*/ 110 w 504"/>
                <a:gd name="T89" fmla="*/ 18 h 5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504" h="572">
                  <a:moveTo>
                    <a:pt x="122" y="0"/>
                  </a:moveTo>
                  <a:lnTo>
                    <a:pt x="147" y="25"/>
                  </a:lnTo>
                  <a:lnTo>
                    <a:pt x="149" y="42"/>
                  </a:lnTo>
                  <a:lnTo>
                    <a:pt x="159" y="52"/>
                  </a:lnTo>
                  <a:lnTo>
                    <a:pt x="161" y="63"/>
                  </a:lnTo>
                  <a:lnTo>
                    <a:pt x="148" y="60"/>
                  </a:lnTo>
                  <a:lnTo>
                    <a:pt x="158" y="83"/>
                  </a:lnTo>
                  <a:lnTo>
                    <a:pt x="178" y="96"/>
                  </a:lnTo>
                  <a:lnTo>
                    <a:pt x="206" y="110"/>
                  </a:lnTo>
                  <a:lnTo>
                    <a:pt x="197" y="120"/>
                  </a:lnTo>
                  <a:lnTo>
                    <a:pt x="194" y="139"/>
                  </a:lnTo>
                  <a:lnTo>
                    <a:pt x="212" y="147"/>
                  </a:lnTo>
                  <a:lnTo>
                    <a:pt x="231" y="157"/>
                  </a:lnTo>
                  <a:lnTo>
                    <a:pt x="257" y="169"/>
                  </a:lnTo>
                  <a:lnTo>
                    <a:pt x="282" y="172"/>
                  </a:lnTo>
                  <a:lnTo>
                    <a:pt x="294" y="182"/>
                  </a:lnTo>
                  <a:lnTo>
                    <a:pt x="308" y="184"/>
                  </a:lnTo>
                  <a:lnTo>
                    <a:pt x="330" y="189"/>
                  </a:lnTo>
                  <a:lnTo>
                    <a:pt x="345" y="189"/>
                  </a:lnTo>
                  <a:lnTo>
                    <a:pt x="346" y="181"/>
                  </a:lnTo>
                  <a:lnTo>
                    <a:pt x="340" y="167"/>
                  </a:lnTo>
                  <a:lnTo>
                    <a:pt x="340" y="158"/>
                  </a:lnTo>
                  <a:lnTo>
                    <a:pt x="350" y="154"/>
                  </a:lnTo>
                  <a:lnTo>
                    <a:pt x="355" y="170"/>
                  </a:lnTo>
                  <a:lnTo>
                    <a:pt x="356" y="174"/>
                  </a:lnTo>
                  <a:lnTo>
                    <a:pt x="374" y="182"/>
                  </a:lnTo>
                  <a:lnTo>
                    <a:pt x="384" y="179"/>
                  </a:lnTo>
                  <a:lnTo>
                    <a:pt x="400" y="181"/>
                  </a:lnTo>
                  <a:lnTo>
                    <a:pt x="414" y="180"/>
                  </a:lnTo>
                  <a:lnTo>
                    <a:pt x="412" y="167"/>
                  </a:lnTo>
                  <a:lnTo>
                    <a:pt x="404" y="161"/>
                  </a:lnTo>
                  <a:lnTo>
                    <a:pt x="418" y="158"/>
                  </a:lnTo>
                  <a:lnTo>
                    <a:pt x="430" y="142"/>
                  </a:lnTo>
                  <a:lnTo>
                    <a:pt x="447" y="129"/>
                  </a:lnTo>
                  <a:lnTo>
                    <a:pt x="463" y="134"/>
                  </a:lnTo>
                  <a:lnTo>
                    <a:pt x="474" y="126"/>
                  </a:lnTo>
                  <a:lnTo>
                    <a:pt x="485" y="139"/>
                  </a:lnTo>
                  <a:lnTo>
                    <a:pt x="481" y="147"/>
                  </a:lnTo>
                  <a:lnTo>
                    <a:pt x="501" y="150"/>
                  </a:lnTo>
                  <a:lnTo>
                    <a:pt x="504" y="158"/>
                  </a:lnTo>
                  <a:lnTo>
                    <a:pt x="499" y="162"/>
                  </a:lnTo>
                  <a:lnTo>
                    <a:pt x="504" y="175"/>
                  </a:lnTo>
                  <a:lnTo>
                    <a:pt x="490" y="171"/>
                  </a:lnTo>
                  <a:lnTo>
                    <a:pt x="470" y="185"/>
                  </a:lnTo>
                  <a:lnTo>
                    <a:pt x="473" y="197"/>
                  </a:lnTo>
                  <a:lnTo>
                    <a:pt x="467" y="215"/>
                  </a:lnTo>
                  <a:lnTo>
                    <a:pt x="468" y="225"/>
                  </a:lnTo>
                  <a:lnTo>
                    <a:pt x="463" y="242"/>
                  </a:lnTo>
                  <a:lnTo>
                    <a:pt x="449" y="237"/>
                  </a:lnTo>
                  <a:lnTo>
                    <a:pt x="452" y="259"/>
                  </a:lnTo>
                  <a:lnTo>
                    <a:pt x="449" y="266"/>
                  </a:lnTo>
                  <a:lnTo>
                    <a:pt x="452" y="274"/>
                  </a:lnTo>
                  <a:lnTo>
                    <a:pt x="444" y="280"/>
                  </a:lnTo>
                  <a:lnTo>
                    <a:pt x="429" y="247"/>
                  </a:lnTo>
                  <a:lnTo>
                    <a:pt x="424" y="247"/>
                  </a:lnTo>
                  <a:lnTo>
                    <a:pt x="424" y="260"/>
                  </a:lnTo>
                  <a:lnTo>
                    <a:pt x="412" y="249"/>
                  </a:lnTo>
                  <a:lnTo>
                    <a:pt x="415" y="237"/>
                  </a:lnTo>
                  <a:lnTo>
                    <a:pt x="423" y="236"/>
                  </a:lnTo>
                  <a:lnTo>
                    <a:pt x="428" y="219"/>
                  </a:lnTo>
                  <a:lnTo>
                    <a:pt x="417" y="215"/>
                  </a:lnTo>
                  <a:lnTo>
                    <a:pt x="400" y="215"/>
                  </a:lnTo>
                  <a:lnTo>
                    <a:pt x="383" y="212"/>
                  </a:lnTo>
                  <a:lnTo>
                    <a:pt x="378" y="198"/>
                  </a:lnTo>
                  <a:lnTo>
                    <a:pt x="370" y="197"/>
                  </a:lnTo>
                  <a:lnTo>
                    <a:pt x="354" y="188"/>
                  </a:lnTo>
                  <a:lnTo>
                    <a:pt x="350" y="202"/>
                  </a:lnTo>
                  <a:lnTo>
                    <a:pt x="366" y="213"/>
                  </a:lnTo>
                  <a:lnTo>
                    <a:pt x="356" y="221"/>
                  </a:lnTo>
                  <a:lnTo>
                    <a:pt x="353" y="228"/>
                  </a:lnTo>
                  <a:lnTo>
                    <a:pt x="365" y="234"/>
                  </a:lnTo>
                  <a:lnTo>
                    <a:pt x="364" y="246"/>
                  </a:lnTo>
                  <a:lnTo>
                    <a:pt x="373" y="262"/>
                  </a:lnTo>
                  <a:lnTo>
                    <a:pt x="379" y="279"/>
                  </a:lnTo>
                  <a:lnTo>
                    <a:pt x="378" y="287"/>
                  </a:lnTo>
                  <a:lnTo>
                    <a:pt x="365" y="286"/>
                  </a:lnTo>
                  <a:lnTo>
                    <a:pt x="344" y="291"/>
                  </a:lnTo>
                  <a:lnTo>
                    <a:pt x="347" y="306"/>
                  </a:lnTo>
                  <a:lnTo>
                    <a:pt x="339" y="319"/>
                  </a:lnTo>
                  <a:lnTo>
                    <a:pt x="315" y="333"/>
                  </a:lnTo>
                  <a:lnTo>
                    <a:pt x="298" y="357"/>
                  </a:lnTo>
                  <a:lnTo>
                    <a:pt x="286" y="370"/>
                  </a:lnTo>
                  <a:lnTo>
                    <a:pt x="270" y="384"/>
                  </a:lnTo>
                  <a:lnTo>
                    <a:pt x="271" y="394"/>
                  </a:lnTo>
                  <a:lnTo>
                    <a:pt x="262" y="399"/>
                  </a:lnTo>
                  <a:lnTo>
                    <a:pt x="246" y="406"/>
                  </a:lnTo>
                  <a:lnTo>
                    <a:pt x="238" y="407"/>
                  </a:lnTo>
                  <a:lnTo>
                    <a:pt x="234" y="423"/>
                  </a:lnTo>
                  <a:lnTo>
                    <a:pt x="241" y="450"/>
                  </a:lnTo>
                  <a:lnTo>
                    <a:pt x="243" y="467"/>
                  </a:lnTo>
                  <a:lnTo>
                    <a:pt x="237" y="487"/>
                  </a:lnTo>
                  <a:lnTo>
                    <a:pt x="239" y="522"/>
                  </a:lnTo>
                  <a:lnTo>
                    <a:pt x="230" y="523"/>
                  </a:lnTo>
                  <a:lnTo>
                    <a:pt x="222" y="539"/>
                  </a:lnTo>
                  <a:lnTo>
                    <a:pt x="228" y="546"/>
                  </a:lnTo>
                  <a:lnTo>
                    <a:pt x="212" y="552"/>
                  </a:lnTo>
                  <a:lnTo>
                    <a:pt x="206" y="566"/>
                  </a:lnTo>
                  <a:lnTo>
                    <a:pt x="199" y="572"/>
                  </a:lnTo>
                  <a:lnTo>
                    <a:pt x="181" y="553"/>
                  </a:lnTo>
                  <a:lnTo>
                    <a:pt x="171" y="523"/>
                  </a:lnTo>
                  <a:lnTo>
                    <a:pt x="163" y="503"/>
                  </a:lnTo>
                  <a:lnTo>
                    <a:pt x="156" y="493"/>
                  </a:lnTo>
                  <a:lnTo>
                    <a:pt x="144" y="473"/>
                  </a:lnTo>
                  <a:lnTo>
                    <a:pt x="138" y="447"/>
                  </a:lnTo>
                  <a:lnTo>
                    <a:pt x="134" y="434"/>
                  </a:lnTo>
                  <a:lnTo>
                    <a:pt x="115" y="405"/>
                  </a:lnTo>
                  <a:lnTo>
                    <a:pt x="103" y="365"/>
                  </a:lnTo>
                  <a:lnTo>
                    <a:pt x="95" y="338"/>
                  </a:lnTo>
                  <a:lnTo>
                    <a:pt x="92" y="313"/>
                  </a:lnTo>
                  <a:lnTo>
                    <a:pt x="86" y="294"/>
                  </a:lnTo>
                  <a:lnTo>
                    <a:pt x="61" y="306"/>
                  </a:lnTo>
                  <a:lnTo>
                    <a:pt x="48" y="304"/>
                  </a:lnTo>
                  <a:lnTo>
                    <a:pt x="22" y="279"/>
                  </a:lnTo>
                  <a:lnTo>
                    <a:pt x="29" y="271"/>
                  </a:lnTo>
                  <a:lnTo>
                    <a:pt x="23" y="263"/>
                  </a:lnTo>
                  <a:lnTo>
                    <a:pt x="0" y="245"/>
                  </a:lnTo>
                  <a:lnTo>
                    <a:pt x="10" y="231"/>
                  </a:lnTo>
                  <a:lnTo>
                    <a:pt x="49" y="231"/>
                  </a:lnTo>
                  <a:lnTo>
                    <a:pt x="43" y="213"/>
                  </a:lnTo>
                  <a:lnTo>
                    <a:pt x="31" y="203"/>
                  </a:lnTo>
                  <a:lnTo>
                    <a:pt x="27" y="187"/>
                  </a:lnTo>
                  <a:lnTo>
                    <a:pt x="13" y="178"/>
                  </a:lnTo>
                  <a:lnTo>
                    <a:pt x="29" y="156"/>
                  </a:lnTo>
                  <a:lnTo>
                    <a:pt x="50" y="158"/>
                  </a:lnTo>
                  <a:lnTo>
                    <a:pt x="65" y="136"/>
                  </a:lnTo>
                  <a:lnTo>
                    <a:pt x="72" y="115"/>
                  </a:lnTo>
                  <a:lnTo>
                    <a:pt x="85" y="94"/>
                  </a:lnTo>
                  <a:lnTo>
                    <a:pt x="81" y="79"/>
                  </a:lnTo>
                  <a:lnTo>
                    <a:pt x="94" y="67"/>
                  </a:lnTo>
                  <a:lnTo>
                    <a:pt x="77" y="57"/>
                  </a:lnTo>
                  <a:lnTo>
                    <a:pt x="68" y="43"/>
                  </a:lnTo>
                  <a:lnTo>
                    <a:pt x="58" y="25"/>
                  </a:lnTo>
                  <a:lnTo>
                    <a:pt x="64" y="16"/>
                  </a:lnTo>
                  <a:lnTo>
                    <a:pt x="92" y="21"/>
                  </a:lnTo>
                  <a:lnTo>
                    <a:pt x="110" y="18"/>
                  </a:lnTo>
                  <a:lnTo>
                    <a:pt x="122"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99" name="Freeform 98"/>
            <p:cNvSpPr>
              <a:spLocks/>
            </p:cNvSpPr>
            <p:nvPr/>
          </p:nvSpPr>
          <p:spPr bwMode="auto">
            <a:xfrm>
              <a:off x="8736095" y="3139874"/>
              <a:ext cx="62819" cy="52810"/>
            </a:xfrm>
            <a:custGeom>
              <a:avLst/>
              <a:gdLst>
                <a:gd name="T0" fmla="*/ 33 w 38"/>
                <a:gd name="T1" fmla="*/ 4 h 34"/>
                <a:gd name="T2" fmla="*/ 38 w 38"/>
                <a:gd name="T3" fmla="*/ 11 h 34"/>
                <a:gd name="T4" fmla="*/ 34 w 38"/>
                <a:gd name="T5" fmla="*/ 24 h 34"/>
                <a:gd name="T6" fmla="*/ 24 w 38"/>
                <a:gd name="T7" fmla="*/ 17 h 34"/>
                <a:gd name="T8" fmla="*/ 17 w 38"/>
                <a:gd name="T9" fmla="*/ 22 h 34"/>
                <a:gd name="T10" fmla="*/ 17 w 38"/>
                <a:gd name="T11" fmla="*/ 34 h 34"/>
                <a:gd name="T12" fmla="*/ 4 w 38"/>
                <a:gd name="T13" fmla="*/ 28 h 34"/>
                <a:gd name="T14" fmla="*/ 0 w 38"/>
                <a:gd name="T15" fmla="*/ 18 h 34"/>
                <a:gd name="T16" fmla="*/ 4 w 38"/>
                <a:gd name="T17" fmla="*/ 6 h 34"/>
                <a:gd name="T18" fmla="*/ 15 w 38"/>
                <a:gd name="T19" fmla="*/ 8 h 34"/>
                <a:gd name="T20" fmla="*/ 19 w 38"/>
                <a:gd name="T21" fmla="*/ 0 h 34"/>
                <a:gd name="T22" fmla="*/ 33 w 38"/>
                <a:gd name="T23" fmla="*/ 4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8" h="34">
                  <a:moveTo>
                    <a:pt x="33" y="4"/>
                  </a:moveTo>
                  <a:lnTo>
                    <a:pt x="38" y="11"/>
                  </a:lnTo>
                  <a:lnTo>
                    <a:pt x="34" y="24"/>
                  </a:lnTo>
                  <a:lnTo>
                    <a:pt x="24" y="17"/>
                  </a:lnTo>
                  <a:lnTo>
                    <a:pt x="17" y="22"/>
                  </a:lnTo>
                  <a:lnTo>
                    <a:pt x="17" y="34"/>
                  </a:lnTo>
                  <a:lnTo>
                    <a:pt x="4" y="28"/>
                  </a:lnTo>
                  <a:lnTo>
                    <a:pt x="0" y="18"/>
                  </a:lnTo>
                  <a:lnTo>
                    <a:pt x="4" y="6"/>
                  </a:lnTo>
                  <a:lnTo>
                    <a:pt x="15" y="8"/>
                  </a:lnTo>
                  <a:lnTo>
                    <a:pt x="19" y="0"/>
                  </a:lnTo>
                  <a:lnTo>
                    <a:pt x="33" y="4"/>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00" name="Freeform 99"/>
            <p:cNvSpPr>
              <a:spLocks/>
            </p:cNvSpPr>
            <p:nvPr/>
          </p:nvSpPr>
          <p:spPr bwMode="auto">
            <a:xfrm>
              <a:off x="8653437" y="2914652"/>
              <a:ext cx="287647" cy="332398"/>
            </a:xfrm>
            <a:custGeom>
              <a:avLst/>
              <a:gdLst>
                <a:gd name="T0" fmla="*/ 164 w 174"/>
                <a:gd name="T1" fmla="*/ 87 h 214"/>
                <a:gd name="T2" fmla="*/ 166 w 174"/>
                <a:gd name="T3" fmla="*/ 104 h 214"/>
                <a:gd name="T4" fmla="*/ 174 w 174"/>
                <a:gd name="T5" fmla="*/ 114 h 214"/>
                <a:gd name="T6" fmla="*/ 171 w 174"/>
                <a:gd name="T7" fmla="*/ 129 h 214"/>
                <a:gd name="T8" fmla="*/ 154 w 174"/>
                <a:gd name="T9" fmla="*/ 139 h 214"/>
                <a:gd name="T10" fmla="*/ 124 w 174"/>
                <a:gd name="T11" fmla="*/ 140 h 214"/>
                <a:gd name="T12" fmla="*/ 109 w 174"/>
                <a:gd name="T13" fmla="*/ 163 h 214"/>
                <a:gd name="T14" fmla="*/ 94 w 174"/>
                <a:gd name="T15" fmla="*/ 155 h 214"/>
                <a:gd name="T16" fmla="*/ 87 w 174"/>
                <a:gd name="T17" fmla="*/ 140 h 214"/>
                <a:gd name="T18" fmla="*/ 59 w 174"/>
                <a:gd name="T19" fmla="*/ 145 h 214"/>
                <a:gd name="T20" fmla="*/ 42 w 174"/>
                <a:gd name="T21" fmla="*/ 154 h 214"/>
                <a:gd name="T22" fmla="*/ 22 w 174"/>
                <a:gd name="T23" fmla="*/ 155 h 214"/>
                <a:gd name="T24" fmla="*/ 46 w 174"/>
                <a:gd name="T25" fmla="*/ 170 h 214"/>
                <a:gd name="T26" fmla="*/ 48 w 174"/>
                <a:gd name="T27" fmla="*/ 205 h 214"/>
                <a:gd name="T28" fmla="*/ 40 w 174"/>
                <a:gd name="T29" fmla="*/ 214 h 214"/>
                <a:gd name="T30" fmla="*/ 28 w 174"/>
                <a:gd name="T31" fmla="*/ 206 h 214"/>
                <a:gd name="T32" fmla="*/ 26 w 174"/>
                <a:gd name="T33" fmla="*/ 187 h 214"/>
                <a:gd name="T34" fmla="*/ 12 w 174"/>
                <a:gd name="T35" fmla="*/ 181 h 214"/>
                <a:gd name="T36" fmla="*/ 0 w 174"/>
                <a:gd name="T37" fmla="*/ 167 h 214"/>
                <a:gd name="T38" fmla="*/ 14 w 174"/>
                <a:gd name="T39" fmla="*/ 160 h 214"/>
                <a:gd name="T40" fmla="*/ 17 w 174"/>
                <a:gd name="T41" fmla="*/ 148 h 214"/>
                <a:gd name="T42" fmla="*/ 30 w 174"/>
                <a:gd name="T43" fmla="*/ 137 h 214"/>
                <a:gd name="T44" fmla="*/ 37 w 174"/>
                <a:gd name="T45" fmla="*/ 123 h 214"/>
                <a:gd name="T46" fmla="*/ 68 w 174"/>
                <a:gd name="T47" fmla="*/ 117 h 214"/>
                <a:gd name="T48" fmla="*/ 89 w 174"/>
                <a:gd name="T49" fmla="*/ 121 h 214"/>
                <a:gd name="T50" fmla="*/ 89 w 174"/>
                <a:gd name="T51" fmla="*/ 84 h 214"/>
                <a:gd name="T52" fmla="*/ 106 w 174"/>
                <a:gd name="T53" fmla="*/ 94 h 214"/>
                <a:gd name="T54" fmla="*/ 120 w 174"/>
                <a:gd name="T55" fmla="*/ 73 h 214"/>
                <a:gd name="T56" fmla="*/ 126 w 174"/>
                <a:gd name="T57" fmla="*/ 65 h 214"/>
                <a:gd name="T58" fmla="*/ 123 w 174"/>
                <a:gd name="T59" fmla="*/ 40 h 214"/>
                <a:gd name="T60" fmla="*/ 108 w 174"/>
                <a:gd name="T61" fmla="*/ 17 h 214"/>
                <a:gd name="T62" fmla="*/ 107 w 174"/>
                <a:gd name="T63" fmla="*/ 4 h 214"/>
                <a:gd name="T64" fmla="*/ 123 w 174"/>
                <a:gd name="T65" fmla="*/ 0 h 214"/>
                <a:gd name="T66" fmla="*/ 149 w 174"/>
                <a:gd name="T67" fmla="*/ 29 h 214"/>
                <a:gd name="T68" fmla="*/ 157 w 174"/>
                <a:gd name="T69" fmla="*/ 45 h 214"/>
                <a:gd name="T70" fmla="*/ 153 w 174"/>
                <a:gd name="T71" fmla="*/ 66 h 214"/>
                <a:gd name="T72" fmla="*/ 164 w 174"/>
                <a:gd name="T73" fmla="*/ 87 h 2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74" h="214">
                  <a:moveTo>
                    <a:pt x="164" y="87"/>
                  </a:moveTo>
                  <a:lnTo>
                    <a:pt x="166" y="104"/>
                  </a:lnTo>
                  <a:lnTo>
                    <a:pt x="174" y="114"/>
                  </a:lnTo>
                  <a:lnTo>
                    <a:pt x="171" y="129"/>
                  </a:lnTo>
                  <a:lnTo>
                    <a:pt x="154" y="139"/>
                  </a:lnTo>
                  <a:lnTo>
                    <a:pt x="124" y="140"/>
                  </a:lnTo>
                  <a:lnTo>
                    <a:pt x="109" y="163"/>
                  </a:lnTo>
                  <a:lnTo>
                    <a:pt x="94" y="155"/>
                  </a:lnTo>
                  <a:lnTo>
                    <a:pt x="87" y="140"/>
                  </a:lnTo>
                  <a:lnTo>
                    <a:pt x="59" y="145"/>
                  </a:lnTo>
                  <a:lnTo>
                    <a:pt x="42" y="154"/>
                  </a:lnTo>
                  <a:lnTo>
                    <a:pt x="22" y="155"/>
                  </a:lnTo>
                  <a:lnTo>
                    <a:pt x="46" y="170"/>
                  </a:lnTo>
                  <a:lnTo>
                    <a:pt x="48" y="205"/>
                  </a:lnTo>
                  <a:lnTo>
                    <a:pt x="40" y="214"/>
                  </a:lnTo>
                  <a:lnTo>
                    <a:pt x="28" y="206"/>
                  </a:lnTo>
                  <a:lnTo>
                    <a:pt x="26" y="187"/>
                  </a:lnTo>
                  <a:lnTo>
                    <a:pt x="12" y="181"/>
                  </a:lnTo>
                  <a:lnTo>
                    <a:pt x="0" y="167"/>
                  </a:lnTo>
                  <a:lnTo>
                    <a:pt x="14" y="160"/>
                  </a:lnTo>
                  <a:lnTo>
                    <a:pt x="17" y="148"/>
                  </a:lnTo>
                  <a:lnTo>
                    <a:pt x="30" y="137"/>
                  </a:lnTo>
                  <a:lnTo>
                    <a:pt x="37" y="123"/>
                  </a:lnTo>
                  <a:lnTo>
                    <a:pt x="68" y="117"/>
                  </a:lnTo>
                  <a:lnTo>
                    <a:pt x="89" y="121"/>
                  </a:lnTo>
                  <a:lnTo>
                    <a:pt x="89" y="84"/>
                  </a:lnTo>
                  <a:lnTo>
                    <a:pt x="106" y="94"/>
                  </a:lnTo>
                  <a:lnTo>
                    <a:pt x="120" y="73"/>
                  </a:lnTo>
                  <a:lnTo>
                    <a:pt x="126" y="65"/>
                  </a:lnTo>
                  <a:lnTo>
                    <a:pt x="123" y="40"/>
                  </a:lnTo>
                  <a:lnTo>
                    <a:pt x="108" y="17"/>
                  </a:lnTo>
                  <a:lnTo>
                    <a:pt x="107" y="4"/>
                  </a:lnTo>
                  <a:lnTo>
                    <a:pt x="123" y="0"/>
                  </a:lnTo>
                  <a:lnTo>
                    <a:pt x="149" y="29"/>
                  </a:lnTo>
                  <a:lnTo>
                    <a:pt x="157" y="45"/>
                  </a:lnTo>
                  <a:lnTo>
                    <a:pt x="153" y="66"/>
                  </a:lnTo>
                  <a:lnTo>
                    <a:pt x="164" y="87"/>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01" name="Freeform 100"/>
            <p:cNvSpPr>
              <a:spLocks/>
            </p:cNvSpPr>
            <p:nvPr/>
          </p:nvSpPr>
          <p:spPr bwMode="auto">
            <a:xfrm>
              <a:off x="8784035" y="2781071"/>
              <a:ext cx="148783" cy="127367"/>
            </a:xfrm>
            <a:custGeom>
              <a:avLst/>
              <a:gdLst>
                <a:gd name="T0" fmla="*/ 51 w 90"/>
                <a:gd name="T1" fmla="*/ 29 h 82"/>
                <a:gd name="T2" fmla="*/ 65 w 90"/>
                <a:gd name="T3" fmla="*/ 33 h 82"/>
                <a:gd name="T4" fmla="*/ 71 w 90"/>
                <a:gd name="T5" fmla="*/ 24 h 82"/>
                <a:gd name="T6" fmla="*/ 90 w 90"/>
                <a:gd name="T7" fmla="*/ 47 h 82"/>
                <a:gd name="T8" fmla="*/ 69 w 90"/>
                <a:gd name="T9" fmla="*/ 53 h 82"/>
                <a:gd name="T10" fmla="*/ 67 w 90"/>
                <a:gd name="T11" fmla="*/ 73 h 82"/>
                <a:gd name="T12" fmla="*/ 32 w 90"/>
                <a:gd name="T13" fmla="*/ 59 h 82"/>
                <a:gd name="T14" fmla="*/ 36 w 90"/>
                <a:gd name="T15" fmla="*/ 82 h 82"/>
                <a:gd name="T16" fmla="*/ 18 w 90"/>
                <a:gd name="T17" fmla="*/ 82 h 82"/>
                <a:gd name="T18" fmla="*/ 3 w 90"/>
                <a:gd name="T19" fmla="*/ 62 h 82"/>
                <a:gd name="T20" fmla="*/ 2 w 90"/>
                <a:gd name="T21" fmla="*/ 46 h 82"/>
                <a:gd name="T22" fmla="*/ 19 w 90"/>
                <a:gd name="T23" fmla="*/ 45 h 82"/>
                <a:gd name="T24" fmla="*/ 6 w 90"/>
                <a:gd name="T25" fmla="*/ 16 h 82"/>
                <a:gd name="T26" fmla="*/ 0 w 90"/>
                <a:gd name="T27" fmla="*/ 0 h 82"/>
                <a:gd name="T28" fmla="*/ 33 w 90"/>
                <a:gd name="T29" fmla="*/ 22 h 82"/>
                <a:gd name="T30" fmla="*/ 51 w 90"/>
                <a:gd name="T31" fmla="*/ 29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90" h="82">
                  <a:moveTo>
                    <a:pt x="51" y="29"/>
                  </a:moveTo>
                  <a:lnTo>
                    <a:pt x="65" y="33"/>
                  </a:lnTo>
                  <a:lnTo>
                    <a:pt x="71" y="24"/>
                  </a:lnTo>
                  <a:lnTo>
                    <a:pt x="90" y="47"/>
                  </a:lnTo>
                  <a:lnTo>
                    <a:pt x="69" y="53"/>
                  </a:lnTo>
                  <a:lnTo>
                    <a:pt x="67" y="73"/>
                  </a:lnTo>
                  <a:lnTo>
                    <a:pt x="32" y="59"/>
                  </a:lnTo>
                  <a:lnTo>
                    <a:pt x="36" y="82"/>
                  </a:lnTo>
                  <a:lnTo>
                    <a:pt x="18" y="82"/>
                  </a:lnTo>
                  <a:lnTo>
                    <a:pt x="3" y="62"/>
                  </a:lnTo>
                  <a:lnTo>
                    <a:pt x="2" y="46"/>
                  </a:lnTo>
                  <a:lnTo>
                    <a:pt x="19" y="45"/>
                  </a:lnTo>
                  <a:lnTo>
                    <a:pt x="6" y="16"/>
                  </a:lnTo>
                  <a:lnTo>
                    <a:pt x="0" y="0"/>
                  </a:lnTo>
                  <a:lnTo>
                    <a:pt x="33" y="22"/>
                  </a:lnTo>
                  <a:lnTo>
                    <a:pt x="51" y="2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02" name="Freeform 101"/>
            <p:cNvSpPr>
              <a:spLocks/>
            </p:cNvSpPr>
            <p:nvPr/>
          </p:nvSpPr>
          <p:spPr bwMode="auto">
            <a:xfrm>
              <a:off x="6167109" y="2473526"/>
              <a:ext cx="1077850" cy="464425"/>
            </a:xfrm>
            <a:custGeom>
              <a:avLst/>
              <a:gdLst>
                <a:gd name="T0" fmla="*/ 429 w 652"/>
                <a:gd name="T1" fmla="*/ 270 h 299"/>
                <a:gd name="T2" fmla="*/ 408 w 652"/>
                <a:gd name="T3" fmla="*/ 299 h 299"/>
                <a:gd name="T4" fmla="*/ 395 w 652"/>
                <a:gd name="T5" fmla="*/ 289 h 299"/>
                <a:gd name="T6" fmla="*/ 365 w 652"/>
                <a:gd name="T7" fmla="*/ 272 h 299"/>
                <a:gd name="T8" fmla="*/ 352 w 652"/>
                <a:gd name="T9" fmla="*/ 251 h 299"/>
                <a:gd name="T10" fmla="*/ 300 w 652"/>
                <a:gd name="T11" fmla="*/ 237 h 299"/>
                <a:gd name="T12" fmla="*/ 260 w 652"/>
                <a:gd name="T13" fmla="*/ 222 h 299"/>
                <a:gd name="T14" fmla="*/ 215 w 652"/>
                <a:gd name="T15" fmla="*/ 200 h 299"/>
                <a:gd name="T16" fmla="*/ 172 w 652"/>
                <a:gd name="T17" fmla="*/ 210 h 299"/>
                <a:gd name="T18" fmla="*/ 183 w 652"/>
                <a:gd name="T19" fmla="*/ 286 h 299"/>
                <a:gd name="T20" fmla="*/ 155 w 652"/>
                <a:gd name="T21" fmla="*/ 265 h 299"/>
                <a:gd name="T22" fmla="*/ 131 w 652"/>
                <a:gd name="T23" fmla="*/ 276 h 299"/>
                <a:gd name="T24" fmla="*/ 131 w 652"/>
                <a:gd name="T25" fmla="*/ 262 h 299"/>
                <a:gd name="T26" fmla="*/ 106 w 652"/>
                <a:gd name="T27" fmla="*/ 248 h 299"/>
                <a:gd name="T28" fmla="*/ 84 w 652"/>
                <a:gd name="T29" fmla="*/ 224 h 299"/>
                <a:gd name="T30" fmla="*/ 98 w 652"/>
                <a:gd name="T31" fmla="*/ 220 h 299"/>
                <a:gd name="T32" fmla="*/ 108 w 652"/>
                <a:gd name="T33" fmla="*/ 201 h 299"/>
                <a:gd name="T34" fmla="*/ 121 w 652"/>
                <a:gd name="T35" fmla="*/ 184 h 299"/>
                <a:gd name="T36" fmla="*/ 99 w 652"/>
                <a:gd name="T37" fmla="*/ 173 h 299"/>
                <a:gd name="T38" fmla="*/ 67 w 652"/>
                <a:gd name="T39" fmla="*/ 177 h 299"/>
                <a:gd name="T40" fmla="*/ 44 w 652"/>
                <a:gd name="T41" fmla="*/ 178 h 299"/>
                <a:gd name="T42" fmla="*/ 29 w 652"/>
                <a:gd name="T43" fmla="*/ 154 h 299"/>
                <a:gd name="T44" fmla="*/ 0 w 652"/>
                <a:gd name="T45" fmla="*/ 140 h 299"/>
                <a:gd name="T46" fmla="*/ 0 w 652"/>
                <a:gd name="T47" fmla="*/ 121 h 299"/>
                <a:gd name="T48" fmla="*/ 26 w 652"/>
                <a:gd name="T49" fmla="*/ 110 h 299"/>
                <a:gd name="T50" fmla="*/ 51 w 652"/>
                <a:gd name="T51" fmla="*/ 74 h 299"/>
                <a:gd name="T52" fmla="*/ 115 w 652"/>
                <a:gd name="T53" fmla="*/ 87 h 299"/>
                <a:gd name="T54" fmla="*/ 150 w 652"/>
                <a:gd name="T55" fmla="*/ 87 h 299"/>
                <a:gd name="T56" fmla="*/ 199 w 652"/>
                <a:gd name="T57" fmla="*/ 97 h 299"/>
                <a:gd name="T58" fmla="*/ 224 w 652"/>
                <a:gd name="T59" fmla="*/ 92 h 299"/>
                <a:gd name="T60" fmla="*/ 194 w 652"/>
                <a:gd name="T61" fmla="*/ 69 h 299"/>
                <a:gd name="T62" fmla="*/ 201 w 652"/>
                <a:gd name="T63" fmla="*/ 53 h 299"/>
                <a:gd name="T64" fmla="*/ 198 w 652"/>
                <a:gd name="T65" fmla="*/ 34 h 299"/>
                <a:gd name="T66" fmla="*/ 257 w 652"/>
                <a:gd name="T67" fmla="*/ 21 h 299"/>
                <a:gd name="T68" fmla="*/ 298 w 652"/>
                <a:gd name="T69" fmla="*/ 9 h 299"/>
                <a:gd name="T70" fmla="*/ 338 w 652"/>
                <a:gd name="T71" fmla="*/ 5 h 299"/>
                <a:gd name="T72" fmla="*/ 366 w 652"/>
                <a:gd name="T73" fmla="*/ 20 h 299"/>
                <a:gd name="T74" fmla="*/ 393 w 652"/>
                <a:gd name="T75" fmla="*/ 38 h 299"/>
                <a:gd name="T76" fmla="*/ 437 w 652"/>
                <a:gd name="T77" fmla="*/ 18 h 299"/>
                <a:gd name="T78" fmla="*/ 462 w 652"/>
                <a:gd name="T79" fmla="*/ 39 h 299"/>
                <a:gd name="T80" fmla="*/ 524 w 652"/>
                <a:gd name="T81" fmla="*/ 80 h 299"/>
                <a:gd name="T82" fmla="*/ 571 w 652"/>
                <a:gd name="T83" fmla="*/ 86 h 299"/>
                <a:gd name="T84" fmla="*/ 595 w 652"/>
                <a:gd name="T85" fmla="*/ 102 h 299"/>
                <a:gd name="T86" fmla="*/ 619 w 652"/>
                <a:gd name="T87" fmla="*/ 114 h 299"/>
                <a:gd name="T88" fmla="*/ 652 w 652"/>
                <a:gd name="T89" fmla="*/ 124 h 299"/>
                <a:gd name="T90" fmla="*/ 634 w 652"/>
                <a:gd name="T91" fmla="*/ 139 h 299"/>
                <a:gd name="T92" fmla="*/ 637 w 652"/>
                <a:gd name="T93" fmla="*/ 169 h 299"/>
                <a:gd name="T94" fmla="*/ 605 w 652"/>
                <a:gd name="T95" fmla="*/ 199 h 299"/>
                <a:gd name="T96" fmla="*/ 569 w 652"/>
                <a:gd name="T97" fmla="*/ 211 h 299"/>
                <a:gd name="T98" fmla="*/ 588 w 652"/>
                <a:gd name="T99" fmla="*/ 252 h 299"/>
                <a:gd name="T100" fmla="*/ 581 w 652"/>
                <a:gd name="T101" fmla="*/ 261 h 299"/>
                <a:gd name="T102" fmla="*/ 545 w 652"/>
                <a:gd name="T103" fmla="*/ 252 h 299"/>
                <a:gd name="T104" fmla="*/ 512 w 652"/>
                <a:gd name="T105" fmla="*/ 253 h 299"/>
                <a:gd name="T106" fmla="*/ 477 w 652"/>
                <a:gd name="T107" fmla="*/ 249 h 299"/>
                <a:gd name="T108" fmla="*/ 449 w 652"/>
                <a:gd name="T109" fmla="*/ 254 h 299"/>
                <a:gd name="T110" fmla="*/ 438 w 652"/>
                <a:gd name="T111" fmla="*/ 266 h 2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652" h="299">
                  <a:moveTo>
                    <a:pt x="438" y="266"/>
                  </a:moveTo>
                  <a:lnTo>
                    <a:pt x="429" y="270"/>
                  </a:lnTo>
                  <a:lnTo>
                    <a:pt x="412" y="284"/>
                  </a:lnTo>
                  <a:lnTo>
                    <a:pt x="408" y="299"/>
                  </a:lnTo>
                  <a:lnTo>
                    <a:pt x="402" y="299"/>
                  </a:lnTo>
                  <a:lnTo>
                    <a:pt x="395" y="289"/>
                  </a:lnTo>
                  <a:lnTo>
                    <a:pt x="373" y="288"/>
                  </a:lnTo>
                  <a:lnTo>
                    <a:pt x="365" y="272"/>
                  </a:lnTo>
                  <a:lnTo>
                    <a:pt x="357" y="271"/>
                  </a:lnTo>
                  <a:lnTo>
                    <a:pt x="352" y="251"/>
                  </a:lnTo>
                  <a:lnTo>
                    <a:pt x="328" y="236"/>
                  </a:lnTo>
                  <a:lnTo>
                    <a:pt x="300" y="237"/>
                  </a:lnTo>
                  <a:lnTo>
                    <a:pt x="281" y="240"/>
                  </a:lnTo>
                  <a:lnTo>
                    <a:pt x="260" y="222"/>
                  </a:lnTo>
                  <a:lnTo>
                    <a:pt x="245" y="214"/>
                  </a:lnTo>
                  <a:lnTo>
                    <a:pt x="215" y="200"/>
                  </a:lnTo>
                  <a:lnTo>
                    <a:pt x="211" y="198"/>
                  </a:lnTo>
                  <a:lnTo>
                    <a:pt x="172" y="210"/>
                  </a:lnTo>
                  <a:lnTo>
                    <a:pt x="192" y="285"/>
                  </a:lnTo>
                  <a:lnTo>
                    <a:pt x="183" y="286"/>
                  </a:lnTo>
                  <a:lnTo>
                    <a:pt x="168" y="270"/>
                  </a:lnTo>
                  <a:lnTo>
                    <a:pt x="155" y="265"/>
                  </a:lnTo>
                  <a:lnTo>
                    <a:pt x="137" y="269"/>
                  </a:lnTo>
                  <a:lnTo>
                    <a:pt x="131" y="276"/>
                  </a:lnTo>
                  <a:lnTo>
                    <a:pt x="129" y="271"/>
                  </a:lnTo>
                  <a:lnTo>
                    <a:pt x="131" y="262"/>
                  </a:lnTo>
                  <a:lnTo>
                    <a:pt x="127" y="255"/>
                  </a:lnTo>
                  <a:lnTo>
                    <a:pt x="106" y="248"/>
                  </a:lnTo>
                  <a:lnTo>
                    <a:pt x="94" y="230"/>
                  </a:lnTo>
                  <a:lnTo>
                    <a:pt x="84" y="224"/>
                  </a:lnTo>
                  <a:lnTo>
                    <a:pt x="81" y="218"/>
                  </a:lnTo>
                  <a:lnTo>
                    <a:pt x="98" y="220"/>
                  </a:lnTo>
                  <a:lnTo>
                    <a:pt x="95" y="205"/>
                  </a:lnTo>
                  <a:lnTo>
                    <a:pt x="108" y="201"/>
                  </a:lnTo>
                  <a:lnTo>
                    <a:pt x="123" y="204"/>
                  </a:lnTo>
                  <a:lnTo>
                    <a:pt x="121" y="184"/>
                  </a:lnTo>
                  <a:lnTo>
                    <a:pt x="115" y="172"/>
                  </a:lnTo>
                  <a:lnTo>
                    <a:pt x="99" y="173"/>
                  </a:lnTo>
                  <a:lnTo>
                    <a:pt x="84" y="168"/>
                  </a:lnTo>
                  <a:lnTo>
                    <a:pt x="67" y="177"/>
                  </a:lnTo>
                  <a:lnTo>
                    <a:pt x="53" y="181"/>
                  </a:lnTo>
                  <a:lnTo>
                    <a:pt x="44" y="178"/>
                  </a:lnTo>
                  <a:lnTo>
                    <a:pt x="43" y="167"/>
                  </a:lnTo>
                  <a:lnTo>
                    <a:pt x="29" y="154"/>
                  </a:lnTo>
                  <a:lnTo>
                    <a:pt x="17" y="154"/>
                  </a:lnTo>
                  <a:lnTo>
                    <a:pt x="0" y="140"/>
                  </a:lnTo>
                  <a:lnTo>
                    <a:pt x="6" y="125"/>
                  </a:lnTo>
                  <a:lnTo>
                    <a:pt x="0" y="121"/>
                  </a:lnTo>
                  <a:lnTo>
                    <a:pt x="7" y="99"/>
                  </a:lnTo>
                  <a:lnTo>
                    <a:pt x="26" y="110"/>
                  </a:lnTo>
                  <a:lnTo>
                    <a:pt x="25" y="96"/>
                  </a:lnTo>
                  <a:lnTo>
                    <a:pt x="51" y="74"/>
                  </a:lnTo>
                  <a:lnTo>
                    <a:pt x="76" y="73"/>
                  </a:lnTo>
                  <a:lnTo>
                    <a:pt x="115" y="87"/>
                  </a:lnTo>
                  <a:lnTo>
                    <a:pt x="136" y="95"/>
                  </a:lnTo>
                  <a:lnTo>
                    <a:pt x="150" y="87"/>
                  </a:lnTo>
                  <a:lnTo>
                    <a:pt x="175" y="87"/>
                  </a:lnTo>
                  <a:lnTo>
                    <a:pt x="199" y="97"/>
                  </a:lnTo>
                  <a:lnTo>
                    <a:pt x="202" y="91"/>
                  </a:lnTo>
                  <a:lnTo>
                    <a:pt x="224" y="92"/>
                  </a:lnTo>
                  <a:lnTo>
                    <a:pt x="225" y="82"/>
                  </a:lnTo>
                  <a:lnTo>
                    <a:pt x="194" y="69"/>
                  </a:lnTo>
                  <a:lnTo>
                    <a:pt x="206" y="59"/>
                  </a:lnTo>
                  <a:lnTo>
                    <a:pt x="201" y="53"/>
                  </a:lnTo>
                  <a:lnTo>
                    <a:pt x="214" y="48"/>
                  </a:lnTo>
                  <a:lnTo>
                    <a:pt x="198" y="34"/>
                  </a:lnTo>
                  <a:lnTo>
                    <a:pt x="202" y="28"/>
                  </a:lnTo>
                  <a:lnTo>
                    <a:pt x="257" y="21"/>
                  </a:lnTo>
                  <a:lnTo>
                    <a:pt x="263" y="16"/>
                  </a:lnTo>
                  <a:lnTo>
                    <a:pt x="298" y="9"/>
                  </a:lnTo>
                  <a:lnTo>
                    <a:pt x="309" y="0"/>
                  </a:lnTo>
                  <a:lnTo>
                    <a:pt x="338" y="5"/>
                  </a:lnTo>
                  <a:lnTo>
                    <a:pt x="352" y="25"/>
                  </a:lnTo>
                  <a:lnTo>
                    <a:pt x="366" y="20"/>
                  </a:lnTo>
                  <a:lnTo>
                    <a:pt x="389" y="27"/>
                  </a:lnTo>
                  <a:lnTo>
                    <a:pt x="393" y="38"/>
                  </a:lnTo>
                  <a:lnTo>
                    <a:pt x="407" y="37"/>
                  </a:lnTo>
                  <a:lnTo>
                    <a:pt x="437" y="18"/>
                  </a:lnTo>
                  <a:lnTo>
                    <a:pt x="434" y="24"/>
                  </a:lnTo>
                  <a:lnTo>
                    <a:pt x="462" y="39"/>
                  </a:lnTo>
                  <a:lnTo>
                    <a:pt x="520" y="90"/>
                  </a:lnTo>
                  <a:lnTo>
                    <a:pt x="524" y="80"/>
                  </a:lnTo>
                  <a:lnTo>
                    <a:pt x="551" y="92"/>
                  </a:lnTo>
                  <a:lnTo>
                    <a:pt x="571" y="86"/>
                  </a:lnTo>
                  <a:lnTo>
                    <a:pt x="582" y="90"/>
                  </a:lnTo>
                  <a:lnTo>
                    <a:pt x="595" y="102"/>
                  </a:lnTo>
                  <a:lnTo>
                    <a:pt x="608" y="106"/>
                  </a:lnTo>
                  <a:lnTo>
                    <a:pt x="619" y="114"/>
                  </a:lnTo>
                  <a:lnTo>
                    <a:pt x="638" y="111"/>
                  </a:lnTo>
                  <a:lnTo>
                    <a:pt x="652" y="124"/>
                  </a:lnTo>
                  <a:lnTo>
                    <a:pt x="647" y="137"/>
                  </a:lnTo>
                  <a:lnTo>
                    <a:pt x="634" y="139"/>
                  </a:lnTo>
                  <a:lnTo>
                    <a:pt x="642" y="160"/>
                  </a:lnTo>
                  <a:lnTo>
                    <a:pt x="637" y="169"/>
                  </a:lnTo>
                  <a:lnTo>
                    <a:pt x="602" y="162"/>
                  </a:lnTo>
                  <a:lnTo>
                    <a:pt x="605" y="199"/>
                  </a:lnTo>
                  <a:lnTo>
                    <a:pt x="599" y="203"/>
                  </a:lnTo>
                  <a:lnTo>
                    <a:pt x="569" y="211"/>
                  </a:lnTo>
                  <a:lnTo>
                    <a:pt x="597" y="247"/>
                  </a:lnTo>
                  <a:lnTo>
                    <a:pt x="588" y="252"/>
                  </a:lnTo>
                  <a:lnTo>
                    <a:pt x="593" y="264"/>
                  </a:lnTo>
                  <a:lnTo>
                    <a:pt x="581" y="261"/>
                  </a:lnTo>
                  <a:lnTo>
                    <a:pt x="571" y="254"/>
                  </a:lnTo>
                  <a:lnTo>
                    <a:pt x="545" y="252"/>
                  </a:lnTo>
                  <a:lnTo>
                    <a:pt x="517" y="251"/>
                  </a:lnTo>
                  <a:lnTo>
                    <a:pt x="512" y="253"/>
                  </a:lnTo>
                  <a:lnTo>
                    <a:pt x="485" y="245"/>
                  </a:lnTo>
                  <a:lnTo>
                    <a:pt x="477" y="249"/>
                  </a:lnTo>
                  <a:lnTo>
                    <a:pt x="479" y="261"/>
                  </a:lnTo>
                  <a:lnTo>
                    <a:pt x="449" y="254"/>
                  </a:lnTo>
                  <a:lnTo>
                    <a:pt x="439" y="257"/>
                  </a:lnTo>
                  <a:lnTo>
                    <a:pt x="438" y="266"/>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04" name="Freeform 103"/>
            <p:cNvSpPr>
              <a:spLocks/>
            </p:cNvSpPr>
            <p:nvPr/>
          </p:nvSpPr>
          <p:spPr bwMode="auto">
            <a:xfrm>
              <a:off x="6873001" y="2854075"/>
              <a:ext cx="274422" cy="127367"/>
            </a:xfrm>
            <a:custGeom>
              <a:avLst/>
              <a:gdLst>
                <a:gd name="T0" fmla="*/ 11 w 166"/>
                <a:gd name="T1" fmla="*/ 21 h 82"/>
                <a:gd name="T2" fmla="*/ 12 w 166"/>
                <a:gd name="T3" fmla="*/ 12 h 82"/>
                <a:gd name="T4" fmla="*/ 22 w 166"/>
                <a:gd name="T5" fmla="*/ 9 h 82"/>
                <a:gd name="T6" fmla="*/ 52 w 166"/>
                <a:gd name="T7" fmla="*/ 16 h 82"/>
                <a:gd name="T8" fmla="*/ 50 w 166"/>
                <a:gd name="T9" fmla="*/ 4 h 82"/>
                <a:gd name="T10" fmla="*/ 58 w 166"/>
                <a:gd name="T11" fmla="*/ 0 h 82"/>
                <a:gd name="T12" fmla="*/ 85 w 166"/>
                <a:gd name="T13" fmla="*/ 8 h 82"/>
                <a:gd name="T14" fmla="*/ 90 w 166"/>
                <a:gd name="T15" fmla="*/ 6 h 82"/>
                <a:gd name="T16" fmla="*/ 118 w 166"/>
                <a:gd name="T17" fmla="*/ 7 h 82"/>
                <a:gd name="T18" fmla="*/ 144 w 166"/>
                <a:gd name="T19" fmla="*/ 9 h 82"/>
                <a:gd name="T20" fmla="*/ 154 w 166"/>
                <a:gd name="T21" fmla="*/ 16 h 82"/>
                <a:gd name="T22" fmla="*/ 166 w 166"/>
                <a:gd name="T23" fmla="*/ 19 h 82"/>
                <a:gd name="T24" fmla="*/ 165 w 166"/>
                <a:gd name="T25" fmla="*/ 24 h 82"/>
                <a:gd name="T26" fmla="*/ 142 w 166"/>
                <a:gd name="T27" fmla="*/ 35 h 82"/>
                <a:gd name="T28" fmla="*/ 139 w 166"/>
                <a:gd name="T29" fmla="*/ 43 h 82"/>
                <a:gd name="T30" fmla="*/ 118 w 166"/>
                <a:gd name="T31" fmla="*/ 46 h 82"/>
                <a:gd name="T32" fmla="*/ 116 w 166"/>
                <a:gd name="T33" fmla="*/ 58 h 82"/>
                <a:gd name="T34" fmla="*/ 97 w 166"/>
                <a:gd name="T35" fmla="*/ 56 h 82"/>
                <a:gd name="T36" fmla="*/ 87 w 166"/>
                <a:gd name="T37" fmla="*/ 60 h 82"/>
                <a:gd name="T38" fmla="*/ 74 w 166"/>
                <a:gd name="T39" fmla="*/ 70 h 82"/>
                <a:gd name="T40" fmla="*/ 77 w 166"/>
                <a:gd name="T41" fmla="*/ 74 h 82"/>
                <a:gd name="T42" fmla="*/ 74 w 166"/>
                <a:gd name="T43" fmla="*/ 79 h 82"/>
                <a:gd name="T44" fmla="*/ 43 w 166"/>
                <a:gd name="T45" fmla="*/ 82 h 82"/>
                <a:gd name="T46" fmla="*/ 20 w 166"/>
                <a:gd name="T47" fmla="*/ 76 h 82"/>
                <a:gd name="T48" fmla="*/ 2 w 166"/>
                <a:gd name="T49" fmla="*/ 77 h 82"/>
                <a:gd name="T50" fmla="*/ 0 w 166"/>
                <a:gd name="T51" fmla="*/ 65 h 82"/>
                <a:gd name="T52" fmla="*/ 20 w 166"/>
                <a:gd name="T53" fmla="*/ 69 h 82"/>
                <a:gd name="T54" fmla="*/ 24 w 166"/>
                <a:gd name="T55" fmla="*/ 62 h 82"/>
                <a:gd name="T56" fmla="*/ 37 w 166"/>
                <a:gd name="T57" fmla="*/ 64 h 82"/>
                <a:gd name="T58" fmla="*/ 55 w 166"/>
                <a:gd name="T59" fmla="*/ 49 h 82"/>
                <a:gd name="T60" fmla="*/ 31 w 166"/>
                <a:gd name="T61" fmla="*/ 39 h 82"/>
                <a:gd name="T62" fmla="*/ 21 w 166"/>
                <a:gd name="T63" fmla="*/ 44 h 82"/>
                <a:gd name="T64" fmla="*/ 6 w 166"/>
                <a:gd name="T65" fmla="*/ 36 h 82"/>
                <a:gd name="T66" fmla="*/ 16 w 166"/>
                <a:gd name="T67" fmla="*/ 23 h 82"/>
                <a:gd name="T68" fmla="*/ 11 w 166"/>
                <a:gd name="T69" fmla="*/ 21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66" h="82">
                  <a:moveTo>
                    <a:pt x="11" y="21"/>
                  </a:moveTo>
                  <a:lnTo>
                    <a:pt x="12" y="12"/>
                  </a:lnTo>
                  <a:lnTo>
                    <a:pt x="22" y="9"/>
                  </a:lnTo>
                  <a:lnTo>
                    <a:pt x="52" y="16"/>
                  </a:lnTo>
                  <a:lnTo>
                    <a:pt x="50" y="4"/>
                  </a:lnTo>
                  <a:lnTo>
                    <a:pt x="58" y="0"/>
                  </a:lnTo>
                  <a:lnTo>
                    <a:pt x="85" y="8"/>
                  </a:lnTo>
                  <a:lnTo>
                    <a:pt x="90" y="6"/>
                  </a:lnTo>
                  <a:lnTo>
                    <a:pt x="118" y="7"/>
                  </a:lnTo>
                  <a:lnTo>
                    <a:pt x="144" y="9"/>
                  </a:lnTo>
                  <a:lnTo>
                    <a:pt x="154" y="16"/>
                  </a:lnTo>
                  <a:lnTo>
                    <a:pt x="166" y="19"/>
                  </a:lnTo>
                  <a:lnTo>
                    <a:pt x="165" y="24"/>
                  </a:lnTo>
                  <a:lnTo>
                    <a:pt x="142" y="35"/>
                  </a:lnTo>
                  <a:lnTo>
                    <a:pt x="139" y="43"/>
                  </a:lnTo>
                  <a:lnTo>
                    <a:pt x="118" y="46"/>
                  </a:lnTo>
                  <a:lnTo>
                    <a:pt x="116" y="58"/>
                  </a:lnTo>
                  <a:lnTo>
                    <a:pt x="97" y="56"/>
                  </a:lnTo>
                  <a:lnTo>
                    <a:pt x="87" y="60"/>
                  </a:lnTo>
                  <a:lnTo>
                    <a:pt x="74" y="70"/>
                  </a:lnTo>
                  <a:lnTo>
                    <a:pt x="77" y="74"/>
                  </a:lnTo>
                  <a:lnTo>
                    <a:pt x="74" y="79"/>
                  </a:lnTo>
                  <a:lnTo>
                    <a:pt x="43" y="82"/>
                  </a:lnTo>
                  <a:lnTo>
                    <a:pt x="20" y="76"/>
                  </a:lnTo>
                  <a:lnTo>
                    <a:pt x="2" y="77"/>
                  </a:lnTo>
                  <a:lnTo>
                    <a:pt x="0" y="65"/>
                  </a:lnTo>
                  <a:lnTo>
                    <a:pt x="20" y="69"/>
                  </a:lnTo>
                  <a:lnTo>
                    <a:pt x="24" y="62"/>
                  </a:lnTo>
                  <a:lnTo>
                    <a:pt x="37" y="64"/>
                  </a:lnTo>
                  <a:lnTo>
                    <a:pt x="55" y="49"/>
                  </a:lnTo>
                  <a:lnTo>
                    <a:pt x="31" y="39"/>
                  </a:lnTo>
                  <a:lnTo>
                    <a:pt x="21" y="44"/>
                  </a:lnTo>
                  <a:lnTo>
                    <a:pt x="6" y="36"/>
                  </a:lnTo>
                  <a:lnTo>
                    <a:pt x="16" y="23"/>
                  </a:lnTo>
                  <a:lnTo>
                    <a:pt x="11" y="21"/>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05" name="Freeform 104"/>
            <p:cNvSpPr>
              <a:spLocks/>
            </p:cNvSpPr>
            <p:nvPr/>
          </p:nvSpPr>
          <p:spPr bwMode="auto">
            <a:xfrm>
              <a:off x="8012017" y="3778264"/>
              <a:ext cx="160356" cy="132027"/>
            </a:xfrm>
            <a:custGeom>
              <a:avLst/>
              <a:gdLst>
                <a:gd name="T0" fmla="*/ 27 w 97"/>
                <a:gd name="T1" fmla="*/ 81 h 85"/>
                <a:gd name="T2" fmla="*/ 18 w 97"/>
                <a:gd name="T3" fmla="*/ 71 h 85"/>
                <a:gd name="T4" fmla="*/ 7 w 97"/>
                <a:gd name="T5" fmla="*/ 49 h 85"/>
                <a:gd name="T6" fmla="*/ 0 w 97"/>
                <a:gd name="T7" fmla="*/ 24 h 85"/>
                <a:gd name="T8" fmla="*/ 10 w 97"/>
                <a:gd name="T9" fmla="*/ 7 h 85"/>
                <a:gd name="T10" fmla="*/ 33 w 97"/>
                <a:gd name="T11" fmla="*/ 3 h 85"/>
                <a:gd name="T12" fmla="*/ 51 w 97"/>
                <a:gd name="T13" fmla="*/ 6 h 85"/>
                <a:gd name="T14" fmla="*/ 67 w 97"/>
                <a:gd name="T15" fmla="*/ 14 h 85"/>
                <a:gd name="T16" fmla="*/ 73 w 97"/>
                <a:gd name="T17" fmla="*/ 0 h 85"/>
                <a:gd name="T18" fmla="*/ 90 w 97"/>
                <a:gd name="T19" fmla="*/ 7 h 85"/>
                <a:gd name="T20" fmla="*/ 96 w 97"/>
                <a:gd name="T21" fmla="*/ 21 h 85"/>
                <a:gd name="T22" fmla="*/ 97 w 97"/>
                <a:gd name="T23" fmla="*/ 46 h 85"/>
                <a:gd name="T24" fmla="*/ 68 w 97"/>
                <a:gd name="T25" fmla="*/ 62 h 85"/>
                <a:gd name="T26" fmla="*/ 77 w 97"/>
                <a:gd name="T27" fmla="*/ 75 h 85"/>
                <a:gd name="T28" fmla="*/ 58 w 97"/>
                <a:gd name="T29" fmla="*/ 76 h 85"/>
                <a:gd name="T30" fmla="*/ 42 w 97"/>
                <a:gd name="T31" fmla="*/ 85 h 85"/>
                <a:gd name="T32" fmla="*/ 27 w 97"/>
                <a:gd name="T33" fmla="*/ 81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97" h="85">
                  <a:moveTo>
                    <a:pt x="27" y="81"/>
                  </a:moveTo>
                  <a:lnTo>
                    <a:pt x="18" y="71"/>
                  </a:lnTo>
                  <a:lnTo>
                    <a:pt x="7" y="49"/>
                  </a:lnTo>
                  <a:lnTo>
                    <a:pt x="0" y="24"/>
                  </a:lnTo>
                  <a:lnTo>
                    <a:pt x="10" y="7"/>
                  </a:lnTo>
                  <a:lnTo>
                    <a:pt x="33" y="3"/>
                  </a:lnTo>
                  <a:lnTo>
                    <a:pt x="51" y="6"/>
                  </a:lnTo>
                  <a:lnTo>
                    <a:pt x="67" y="14"/>
                  </a:lnTo>
                  <a:lnTo>
                    <a:pt x="73" y="0"/>
                  </a:lnTo>
                  <a:lnTo>
                    <a:pt x="90" y="7"/>
                  </a:lnTo>
                  <a:lnTo>
                    <a:pt x="96" y="21"/>
                  </a:lnTo>
                  <a:lnTo>
                    <a:pt x="97" y="46"/>
                  </a:lnTo>
                  <a:lnTo>
                    <a:pt x="68" y="62"/>
                  </a:lnTo>
                  <a:lnTo>
                    <a:pt x="77" y="75"/>
                  </a:lnTo>
                  <a:lnTo>
                    <a:pt x="58" y="76"/>
                  </a:lnTo>
                  <a:lnTo>
                    <a:pt x="42" y="85"/>
                  </a:lnTo>
                  <a:lnTo>
                    <a:pt x="27" y="81"/>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06" name="Freeform 105"/>
            <p:cNvSpPr>
              <a:spLocks/>
            </p:cNvSpPr>
            <p:nvPr/>
          </p:nvSpPr>
          <p:spPr bwMode="auto">
            <a:xfrm>
              <a:off x="8494736" y="3003187"/>
              <a:ext cx="127292" cy="135134"/>
            </a:xfrm>
            <a:custGeom>
              <a:avLst/>
              <a:gdLst>
                <a:gd name="T0" fmla="*/ 29 w 77"/>
                <a:gd name="T1" fmla="*/ 0 h 87"/>
                <a:gd name="T2" fmla="*/ 55 w 77"/>
                <a:gd name="T3" fmla="*/ 24 h 87"/>
                <a:gd name="T4" fmla="*/ 66 w 77"/>
                <a:gd name="T5" fmla="*/ 38 h 87"/>
                <a:gd name="T6" fmla="*/ 77 w 77"/>
                <a:gd name="T7" fmla="*/ 62 h 87"/>
                <a:gd name="T8" fmla="*/ 75 w 77"/>
                <a:gd name="T9" fmla="*/ 73 h 87"/>
                <a:gd name="T10" fmla="*/ 61 w 77"/>
                <a:gd name="T11" fmla="*/ 77 h 87"/>
                <a:gd name="T12" fmla="*/ 51 w 77"/>
                <a:gd name="T13" fmla="*/ 85 h 87"/>
                <a:gd name="T14" fmla="*/ 36 w 77"/>
                <a:gd name="T15" fmla="*/ 87 h 87"/>
                <a:gd name="T16" fmla="*/ 29 w 77"/>
                <a:gd name="T17" fmla="*/ 76 h 87"/>
                <a:gd name="T18" fmla="*/ 26 w 77"/>
                <a:gd name="T19" fmla="*/ 61 h 87"/>
                <a:gd name="T20" fmla="*/ 9 w 77"/>
                <a:gd name="T21" fmla="*/ 39 h 87"/>
                <a:gd name="T22" fmla="*/ 20 w 77"/>
                <a:gd name="T23" fmla="*/ 35 h 87"/>
                <a:gd name="T24" fmla="*/ 0 w 77"/>
                <a:gd name="T25" fmla="*/ 18 h 87"/>
                <a:gd name="T26" fmla="*/ 1 w 77"/>
                <a:gd name="T27" fmla="*/ 16 h 87"/>
                <a:gd name="T28" fmla="*/ 8 w 77"/>
                <a:gd name="T29" fmla="*/ 17 h 87"/>
                <a:gd name="T30" fmla="*/ 11 w 77"/>
                <a:gd name="T31" fmla="*/ 7 h 87"/>
                <a:gd name="T32" fmla="*/ 22 w 77"/>
                <a:gd name="T33" fmla="*/ 6 h 87"/>
                <a:gd name="T34" fmla="*/ 29 w 77"/>
                <a:gd name="T35" fmla="*/ 5 h 87"/>
                <a:gd name="T36" fmla="*/ 29 w 77"/>
                <a:gd name="T37"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77" h="87">
                  <a:moveTo>
                    <a:pt x="29" y="0"/>
                  </a:moveTo>
                  <a:lnTo>
                    <a:pt x="55" y="24"/>
                  </a:lnTo>
                  <a:lnTo>
                    <a:pt x="66" y="38"/>
                  </a:lnTo>
                  <a:lnTo>
                    <a:pt x="77" y="62"/>
                  </a:lnTo>
                  <a:lnTo>
                    <a:pt x="75" y="73"/>
                  </a:lnTo>
                  <a:lnTo>
                    <a:pt x="61" y="77"/>
                  </a:lnTo>
                  <a:lnTo>
                    <a:pt x="51" y="85"/>
                  </a:lnTo>
                  <a:lnTo>
                    <a:pt x="36" y="87"/>
                  </a:lnTo>
                  <a:lnTo>
                    <a:pt x="29" y="76"/>
                  </a:lnTo>
                  <a:lnTo>
                    <a:pt x="26" y="61"/>
                  </a:lnTo>
                  <a:lnTo>
                    <a:pt x="9" y="39"/>
                  </a:lnTo>
                  <a:lnTo>
                    <a:pt x="20" y="35"/>
                  </a:lnTo>
                  <a:lnTo>
                    <a:pt x="0" y="18"/>
                  </a:lnTo>
                  <a:lnTo>
                    <a:pt x="1" y="16"/>
                  </a:lnTo>
                  <a:lnTo>
                    <a:pt x="8" y="17"/>
                  </a:lnTo>
                  <a:lnTo>
                    <a:pt x="11" y="7"/>
                  </a:lnTo>
                  <a:lnTo>
                    <a:pt x="22" y="6"/>
                  </a:lnTo>
                  <a:lnTo>
                    <a:pt x="29" y="5"/>
                  </a:lnTo>
                  <a:lnTo>
                    <a:pt x="29"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09" name="Freeform 108"/>
            <p:cNvSpPr>
              <a:spLocks/>
            </p:cNvSpPr>
            <p:nvPr/>
          </p:nvSpPr>
          <p:spPr bwMode="auto">
            <a:xfrm>
              <a:off x="7912829" y="3523530"/>
              <a:ext cx="249626" cy="276480"/>
            </a:xfrm>
            <a:custGeom>
              <a:avLst/>
              <a:gdLst>
                <a:gd name="T0" fmla="*/ 111 w 151"/>
                <a:gd name="T1" fmla="*/ 170 h 178"/>
                <a:gd name="T2" fmla="*/ 116 w 151"/>
                <a:gd name="T3" fmla="*/ 161 h 178"/>
                <a:gd name="T4" fmla="*/ 114 w 151"/>
                <a:gd name="T5" fmla="*/ 143 h 178"/>
                <a:gd name="T6" fmla="*/ 97 w 151"/>
                <a:gd name="T7" fmla="*/ 125 h 178"/>
                <a:gd name="T8" fmla="*/ 93 w 151"/>
                <a:gd name="T9" fmla="*/ 104 h 178"/>
                <a:gd name="T10" fmla="*/ 77 w 151"/>
                <a:gd name="T11" fmla="*/ 87 h 178"/>
                <a:gd name="T12" fmla="*/ 63 w 151"/>
                <a:gd name="T13" fmla="*/ 86 h 178"/>
                <a:gd name="T14" fmla="*/ 60 w 151"/>
                <a:gd name="T15" fmla="*/ 93 h 178"/>
                <a:gd name="T16" fmla="*/ 50 w 151"/>
                <a:gd name="T17" fmla="*/ 94 h 178"/>
                <a:gd name="T18" fmla="*/ 44 w 151"/>
                <a:gd name="T19" fmla="*/ 90 h 178"/>
                <a:gd name="T20" fmla="*/ 26 w 151"/>
                <a:gd name="T21" fmla="*/ 103 h 178"/>
                <a:gd name="T22" fmla="*/ 23 w 151"/>
                <a:gd name="T23" fmla="*/ 84 h 178"/>
                <a:gd name="T24" fmla="*/ 24 w 151"/>
                <a:gd name="T25" fmla="*/ 62 h 178"/>
                <a:gd name="T26" fmla="*/ 12 w 151"/>
                <a:gd name="T27" fmla="*/ 61 h 178"/>
                <a:gd name="T28" fmla="*/ 9 w 151"/>
                <a:gd name="T29" fmla="*/ 49 h 178"/>
                <a:gd name="T30" fmla="*/ 0 w 151"/>
                <a:gd name="T31" fmla="*/ 42 h 178"/>
                <a:gd name="T32" fmla="*/ 3 w 151"/>
                <a:gd name="T33" fmla="*/ 34 h 178"/>
                <a:gd name="T34" fmla="*/ 16 w 151"/>
                <a:gd name="T35" fmla="*/ 21 h 178"/>
                <a:gd name="T36" fmla="*/ 18 w 151"/>
                <a:gd name="T37" fmla="*/ 26 h 178"/>
                <a:gd name="T38" fmla="*/ 28 w 151"/>
                <a:gd name="T39" fmla="*/ 26 h 178"/>
                <a:gd name="T40" fmla="*/ 21 w 151"/>
                <a:gd name="T41" fmla="*/ 3 h 178"/>
                <a:gd name="T42" fmla="*/ 30 w 151"/>
                <a:gd name="T43" fmla="*/ 0 h 178"/>
                <a:gd name="T44" fmla="*/ 43 w 151"/>
                <a:gd name="T45" fmla="*/ 16 h 178"/>
                <a:gd name="T46" fmla="*/ 55 w 151"/>
                <a:gd name="T47" fmla="*/ 35 h 178"/>
                <a:gd name="T48" fmla="*/ 77 w 151"/>
                <a:gd name="T49" fmla="*/ 35 h 178"/>
                <a:gd name="T50" fmla="*/ 87 w 151"/>
                <a:gd name="T51" fmla="*/ 53 h 178"/>
                <a:gd name="T52" fmla="*/ 76 w 151"/>
                <a:gd name="T53" fmla="*/ 59 h 178"/>
                <a:gd name="T54" fmla="*/ 72 w 151"/>
                <a:gd name="T55" fmla="*/ 66 h 178"/>
                <a:gd name="T56" fmla="*/ 96 w 151"/>
                <a:gd name="T57" fmla="*/ 79 h 178"/>
                <a:gd name="T58" fmla="*/ 115 w 151"/>
                <a:gd name="T59" fmla="*/ 103 h 178"/>
                <a:gd name="T60" fmla="*/ 129 w 151"/>
                <a:gd name="T61" fmla="*/ 122 h 178"/>
                <a:gd name="T62" fmla="*/ 145 w 151"/>
                <a:gd name="T63" fmla="*/ 136 h 178"/>
                <a:gd name="T64" fmla="*/ 151 w 151"/>
                <a:gd name="T65" fmla="*/ 151 h 178"/>
                <a:gd name="T66" fmla="*/ 150 w 151"/>
                <a:gd name="T67" fmla="*/ 171 h 178"/>
                <a:gd name="T68" fmla="*/ 133 w 151"/>
                <a:gd name="T69" fmla="*/ 164 h 178"/>
                <a:gd name="T70" fmla="*/ 127 w 151"/>
                <a:gd name="T71" fmla="*/ 178 h 178"/>
                <a:gd name="T72" fmla="*/ 111 w 151"/>
                <a:gd name="T73" fmla="*/ 170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51" h="178">
                  <a:moveTo>
                    <a:pt x="111" y="170"/>
                  </a:moveTo>
                  <a:lnTo>
                    <a:pt x="116" y="161"/>
                  </a:lnTo>
                  <a:lnTo>
                    <a:pt x="114" y="143"/>
                  </a:lnTo>
                  <a:lnTo>
                    <a:pt x="97" y="125"/>
                  </a:lnTo>
                  <a:lnTo>
                    <a:pt x="93" y="104"/>
                  </a:lnTo>
                  <a:lnTo>
                    <a:pt x="77" y="87"/>
                  </a:lnTo>
                  <a:lnTo>
                    <a:pt x="63" y="86"/>
                  </a:lnTo>
                  <a:lnTo>
                    <a:pt x="60" y="93"/>
                  </a:lnTo>
                  <a:lnTo>
                    <a:pt x="50" y="94"/>
                  </a:lnTo>
                  <a:lnTo>
                    <a:pt x="44" y="90"/>
                  </a:lnTo>
                  <a:lnTo>
                    <a:pt x="26" y="103"/>
                  </a:lnTo>
                  <a:lnTo>
                    <a:pt x="23" y="84"/>
                  </a:lnTo>
                  <a:lnTo>
                    <a:pt x="24" y="62"/>
                  </a:lnTo>
                  <a:lnTo>
                    <a:pt x="12" y="61"/>
                  </a:lnTo>
                  <a:lnTo>
                    <a:pt x="9" y="49"/>
                  </a:lnTo>
                  <a:lnTo>
                    <a:pt x="0" y="42"/>
                  </a:lnTo>
                  <a:lnTo>
                    <a:pt x="3" y="34"/>
                  </a:lnTo>
                  <a:lnTo>
                    <a:pt x="16" y="21"/>
                  </a:lnTo>
                  <a:lnTo>
                    <a:pt x="18" y="26"/>
                  </a:lnTo>
                  <a:lnTo>
                    <a:pt x="28" y="26"/>
                  </a:lnTo>
                  <a:lnTo>
                    <a:pt x="21" y="3"/>
                  </a:lnTo>
                  <a:lnTo>
                    <a:pt x="30" y="0"/>
                  </a:lnTo>
                  <a:lnTo>
                    <a:pt x="43" y="16"/>
                  </a:lnTo>
                  <a:lnTo>
                    <a:pt x="55" y="35"/>
                  </a:lnTo>
                  <a:lnTo>
                    <a:pt x="77" y="35"/>
                  </a:lnTo>
                  <a:lnTo>
                    <a:pt x="87" y="53"/>
                  </a:lnTo>
                  <a:lnTo>
                    <a:pt x="76" y="59"/>
                  </a:lnTo>
                  <a:lnTo>
                    <a:pt x="72" y="66"/>
                  </a:lnTo>
                  <a:lnTo>
                    <a:pt x="96" y="79"/>
                  </a:lnTo>
                  <a:lnTo>
                    <a:pt x="115" y="103"/>
                  </a:lnTo>
                  <a:lnTo>
                    <a:pt x="129" y="122"/>
                  </a:lnTo>
                  <a:lnTo>
                    <a:pt x="145" y="136"/>
                  </a:lnTo>
                  <a:lnTo>
                    <a:pt x="151" y="151"/>
                  </a:lnTo>
                  <a:lnTo>
                    <a:pt x="150" y="171"/>
                  </a:lnTo>
                  <a:lnTo>
                    <a:pt x="133" y="164"/>
                  </a:lnTo>
                  <a:lnTo>
                    <a:pt x="127" y="178"/>
                  </a:lnTo>
                  <a:lnTo>
                    <a:pt x="111" y="17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13" name="Freeform 112"/>
            <p:cNvSpPr>
              <a:spLocks/>
            </p:cNvSpPr>
            <p:nvPr/>
          </p:nvSpPr>
          <p:spPr bwMode="auto">
            <a:xfrm>
              <a:off x="7342494" y="3930484"/>
              <a:ext cx="64473" cy="124260"/>
            </a:xfrm>
            <a:custGeom>
              <a:avLst/>
              <a:gdLst>
                <a:gd name="T0" fmla="*/ 39 w 39"/>
                <a:gd name="T1" fmla="*/ 48 h 80"/>
                <a:gd name="T2" fmla="*/ 37 w 39"/>
                <a:gd name="T3" fmla="*/ 70 h 80"/>
                <a:gd name="T4" fmla="*/ 29 w 39"/>
                <a:gd name="T5" fmla="*/ 76 h 80"/>
                <a:gd name="T6" fmla="*/ 14 w 39"/>
                <a:gd name="T7" fmla="*/ 80 h 80"/>
                <a:gd name="T8" fmla="*/ 4 w 39"/>
                <a:gd name="T9" fmla="*/ 64 h 80"/>
                <a:gd name="T10" fmla="*/ 0 w 39"/>
                <a:gd name="T11" fmla="*/ 34 h 80"/>
                <a:gd name="T12" fmla="*/ 6 w 39"/>
                <a:gd name="T13" fmla="*/ 0 h 80"/>
                <a:gd name="T14" fmla="*/ 19 w 39"/>
                <a:gd name="T15" fmla="*/ 12 h 80"/>
                <a:gd name="T16" fmla="*/ 29 w 39"/>
                <a:gd name="T17" fmla="*/ 26 h 80"/>
                <a:gd name="T18" fmla="*/ 39 w 39"/>
                <a:gd name="T19" fmla="*/ 4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9" h="80">
                  <a:moveTo>
                    <a:pt x="39" y="48"/>
                  </a:moveTo>
                  <a:lnTo>
                    <a:pt x="37" y="70"/>
                  </a:lnTo>
                  <a:lnTo>
                    <a:pt x="29" y="76"/>
                  </a:lnTo>
                  <a:lnTo>
                    <a:pt x="14" y="80"/>
                  </a:lnTo>
                  <a:lnTo>
                    <a:pt x="4" y="64"/>
                  </a:lnTo>
                  <a:lnTo>
                    <a:pt x="0" y="34"/>
                  </a:lnTo>
                  <a:lnTo>
                    <a:pt x="6" y="0"/>
                  </a:lnTo>
                  <a:lnTo>
                    <a:pt x="19" y="12"/>
                  </a:lnTo>
                  <a:lnTo>
                    <a:pt x="29" y="26"/>
                  </a:lnTo>
                  <a:lnTo>
                    <a:pt x="39" y="48"/>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24" name="Freeform 123"/>
            <p:cNvSpPr>
              <a:spLocks/>
            </p:cNvSpPr>
            <p:nvPr/>
          </p:nvSpPr>
          <p:spPr bwMode="auto">
            <a:xfrm>
              <a:off x="7674777" y="3334032"/>
              <a:ext cx="264503" cy="593345"/>
            </a:xfrm>
            <a:custGeom>
              <a:avLst/>
              <a:gdLst>
                <a:gd name="T0" fmla="*/ 126 w 160"/>
                <a:gd name="T1" fmla="*/ 178 h 382"/>
                <a:gd name="T2" fmla="*/ 108 w 160"/>
                <a:gd name="T3" fmla="*/ 201 h 382"/>
                <a:gd name="T4" fmla="*/ 112 w 160"/>
                <a:gd name="T5" fmla="*/ 223 h 382"/>
                <a:gd name="T6" fmla="*/ 135 w 160"/>
                <a:gd name="T7" fmla="*/ 252 h 382"/>
                <a:gd name="T8" fmla="*/ 125 w 160"/>
                <a:gd name="T9" fmla="*/ 274 h 382"/>
                <a:gd name="T10" fmla="*/ 144 w 160"/>
                <a:gd name="T11" fmla="*/ 301 h 382"/>
                <a:gd name="T12" fmla="*/ 148 w 160"/>
                <a:gd name="T13" fmla="*/ 322 h 382"/>
                <a:gd name="T14" fmla="*/ 149 w 160"/>
                <a:gd name="T15" fmla="*/ 361 h 382"/>
                <a:gd name="T16" fmla="*/ 139 w 160"/>
                <a:gd name="T17" fmla="*/ 367 h 382"/>
                <a:gd name="T18" fmla="*/ 136 w 160"/>
                <a:gd name="T19" fmla="*/ 338 h 382"/>
                <a:gd name="T20" fmla="*/ 126 w 160"/>
                <a:gd name="T21" fmla="*/ 305 h 382"/>
                <a:gd name="T22" fmla="*/ 112 w 160"/>
                <a:gd name="T23" fmla="*/ 254 h 382"/>
                <a:gd name="T24" fmla="*/ 91 w 160"/>
                <a:gd name="T25" fmla="*/ 247 h 382"/>
                <a:gd name="T26" fmla="*/ 62 w 160"/>
                <a:gd name="T27" fmla="*/ 260 h 382"/>
                <a:gd name="T28" fmla="*/ 53 w 160"/>
                <a:gd name="T29" fmla="*/ 229 h 382"/>
                <a:gd name="T30" fmla="*/ 29 w 160"/>
                <a:gd name="T31" fmla="*/ 186 h 382"/>
                <a:gd name="T32" fmla="*/ 19 w 160"/>
                <a:gd name="T33" fmla="*/ 176 h 382"/>
                <a:gd name="T34" fmla="*/ 0 w 160"/>
                <a:gd name="T35" fmla="*/ 142 h 382"/>
                <a:gd name="T36" fmla="*/ 4 w 160"/>
                <a:gd name="T37" fmla="*/ 131 h 382"/>
                <a:gd name="T38" fmla="*/ 9 w 160"/>
                <a:gd name="T39" fmla="*/ 117 h 382"/>
                <a:gd name="T40" fmla="*/ 9 w 160"/>
                <a:gd name="T41" fmla="*/ 88 h 382"/>
                <a:gd name="T42" fmla="*/ 28 w 160"/>
                <a:gd name="T43" fmla="*/ 76 h 382"/>
                <a:gd name="T44" fmla="*/ 33 w 160"/>
                <a:gd name="T45" fmla="*/ 48 h 382"/>
                <a:gd name="T46" fmla="*/ 50 w 160"/>
                <a:gd name="T47" fmla="*/ 22 h 382"/>
                <a:gd name="T48" fmla="*/ 59 w 160"/>
                <a:gd name="T49" fmla="*/ 13 h 382"/>
                <a:gd name="T50" fmla="*/ 61 w 160"/>
                <a:gd name="T51" fmla="*/ 1 h 382"/>
                <a:gd name="T52" fmla="*/ 80 w 160"/>
                <a:gd name="T53" fmla="*/ 12 h 382"/>
                <a:gd name="T54" fmla="*/ 93 w 160"/>
                <a:gd name="T55" fmla="*/ 33 h 382"/>
                <a:gd name="T56" fmla="*/ 83 w 160"/>
                <a:gd name="T57" fmla="*/ 67 h 382"/>
                <a:gd name="T58" fmla="*/ 104 w 160"/>
                <a:gd name="T59" fmla="*/ 89 h 382"/>
                <a:gd name="T60" fmla="*/ 124 w 160"/>
                <a:gd name="T61" fmla="*/ 112 h 382"/>
                <a:gd name="T62" fmla="*/ 137 w 160"/>
                <a:gd name="T63" fmla="*/ 137 h 382"/>
                <a:gd name="T64" fmla="*/ 158 w 160"/>
                <a:gd name="T65" fmla="*/ 134 h 382"/>
                <a:gd name="T66" fmla="*/ 147 w 160"/>
                <a:gd name="T67" fmla="*/ 156 h 382"/>
                <a:gd name="T68" fmla="*/ 135 w 160"/>
                <a:gd name="T69" fmla="*/ 169 h 3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60" h="382">
                  <a:moveTo>
                    <a:pt x="135" y="169"/>
                  </a:moveTo>
                  <a:lnTo>
                    <a:pt x="126" y="178"/>
                  </a:lnTo>
                  <a:lnTo>
                    <a:pt x="113" y="179"/>
                  </a:lnTo>
                  <a:lnTo>
                    <a:pt x="108" y="201"/>
                  </a:lnTo>
                  <a:lnTo>
                    <a:pt x="101" y="205"/>
                  </a:lnTo>
                  <a:lnTo>
                    <a:pt x="112" y="223"/>
                  </a:lnTo>
                  <a:lnTo>
                    <a:pt x="126" y="239"/>
                  </a:lnTo>
                  <a:lnTo>
                    <a:pt x="135" y="252"/>
                  </a:lnTo>
                  <a:lnTo>
                    <a:pt x="131" y="270"/>
                  </a:lnTo>
                  <a:lnTo>
                    <a:pt x="125" y="274"/>
                  </a:lnTo>
                  <a:lnTo>
                    <a:pt x="130" y="285"/>
                  </a:lnTo>
                  <a:lnTo>
                    <a:pt x="144" y="301"/>
                  </a:lnTo>
                  <a:lnTo>
                    <a:pt x="147" y="313"/>
                  </a:lnTo>
                  <a:lnTo>
                    <a:pt x="148" y="322"/>
                  </a:lnTo>
                  <a:lnTo>
                    <a:pt x="157" y="341"/>
                  </a:lnTo>
                  <a:lnTo>
                    <a:pt x="149" y="361"/>
                  </a:lnTo>
                  <a:lnTo>
                    <a:pt x="142" y="382"/>
                  </a:lnTo>
                  <a:lnTo>
                    <a:pt x="139" y="367"/>
                  </a:lnTo>
                  <a:lnTo>
                    <a:pt x="143" y="351"/>
                  </a:lnTo>
                  <a:lnTo>
                    <a:pt x="136" y="338"/>
                  </a:lnTo>
                  <a:lnTo>
                    <a:pt x="135" y="316"/>
                  </a:lnTo>
                  <a:lnTo>
                    <a:pt x="126" y="305"/>
                  </a:lnTo>
                  <a:lnTo>
                    <a:pt x="118" y="280"/>
                  </a:lnTo>
                  <a:lnTo>
                    <a:pt x="112" y="254"/>
                  </a:lnTo>
                  <a:lnTo>
                    <a:pt x="102" y="237"/>
                  </a:lnTo>
                  <a:lnTo>
                    <a:pt x="91" y="247"/>
                  </a:lnTo>
                  <a:lnTo>
                    <a:pt x="72" y="262"/>
                  </a:lnTo>
                  <a:lnTo>
                    <a:pt x="62" y="260"/>
                  </a:lnTo>
                  <a:lnTo>
                    <a:pt x="50" y="255"/>
                  </a:lnTo>
                  <a:lnTo>
                    <a:pt x="53" y="229"/>
                  </a:lnTo>
                  <a:lnTo>
                    <a:pt x="46" y="210"/>
                  </a:lnTo>
                  <a:lnTo>
                    <a:pt x="29" y="186"/>
                  </a:lnTo>
                  <a:lnTo>
                    <a:pt x="30" y="179"/>
                  </a:lnTo>
                  <a:lnTo>
                    <a:pt x="19" y="176"/>
                  </a:lnTo>
                  <a:lnTo>
                    <a:pt x="4" y="159"/>
                  </a:lnTo>
                  <a:lnTo>
                    <a:pt x="0" y="142"/>
                  </a:lnTo>
                  <a:lnTo>
                    <a:pt x="7" y="145"/>
                  </a:lnTo>
                  <a:lnTo>
                    <a:pt x="4" y="131"/>
                  </a:lnTo>
                  <a:lnTo>
                    <a:pt x="12" y="125"/>
                  </a:lnTo>
                  <a:lnTo>
                    <a:pt x="9" y="117"/>
                  </a:lnTo>
                  <a:lnTo>
                    <a:pt x="12" y="110"/>
                  </a:lnTo>
                  <a:lnTo>
                    <a:pt x="9" y="88"/>
                  </a:lnTo>
                  <a:lnTo>
                    <a:pt x="23" y="93"/>
                  </a:lnTo>
                  <a:lnTo>
                    <a:pt x="28" y="76"/>
                  </a:lnTo>
                  <a:lnTo>
                    <a:pt x="27" y="66"/>
                  </a:lnTo>
                  <a:lnTo>
                    <a:pt x="33" y="48"/>
                  </a:lnTo>
                  <a:lnTo>
                    <a:pt x="30" y="36"/>
                  </a:lnTo>
                  <a:lnTo>
                    <a:pt x="50" y="22"/>
                  </a:lnTo>
                  <a:lnTo>
                    <a:pt x="64" y="26"/>
                  </a:lnTo>
                  <a:lnTo>
                    <a:pt x="59" y="13"/>
                  </a:lnTo>
                  <a:lnTo>
                    <a:pt x="64" y="9"/>
                  </a:lnTo>
                  <a:lnTo>
                    <a:pt x="61" y="1"/>
                  </a:lnTo>
                  <a:lnTo>
                    <a:pt x="71" y="0"/>
                  </a:lnTo>
                  <a:lnTo>
                    <a:pt x="80" y="12"/>
                  </a:lnTo>
                  <a:lnTo>
                    <a:pt x="89" y="17"/>
                  </a:lnTo>
                  <a:lnTo>
                    <a:pt x="93" y="33"/>
                  </a:lnTo>
                  <a:lnTo>
                    <a:pt x="96" y="50"/>
                  </a:lnTo>
                  <a:lnTo>
                    <a:pt x="83" y="67"/>
                  </a:lnTo>
                  <a:lnTo>
                    <a:pt x="86" y="92"/>
                  </a:lnTo>
                  <a:lnTo>
                    <a:pt x="104" y="89"/>
                  </a:lnTo>
                  <a:lnTo>
                    <a:pt x="112" y="108"/>
                  </a:lnTo>
                  <a:lnTo>
                    <a:pt x="124" y="112"/>
                  </a:lnTo>
                  <a:lnTo>
                    <a:pt x="122" y="129"/>
                  </a:lnTo>
                  <a:lnTo>
                    <a:pt x="137" y="137"/>
                  </a:lnTo>
                  <a:lnTo>
                    <a:pt x="146" y="141"/>
                  </a:lnTo>
                  <a:lnTo>
                    <a:pt x="158" y="134"/>
                  </a:lnTo>
                  <a:lnTo>
                    <a:pt x="160" y="143"/>
                  </a:lnTo>
                  <a:lnTo>
                    <a:pt x="147" y="156"/>
                  </a:lnTo>
                  <a:lnTo>
                    <a:pt x="144" y="164"/>
                  </a:lnTo>
                  <a:lnTo>
                    <a:pt x="135" y="16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26" name="Freeform 125"/>
            <p:cNvSpPr>
              <a:spLocks/>
            </p:cNvSpPr>
            <p:nvPr/>
          </p:nvSpPr>
          <p:spPr bwMode="auto">
            <a:xfrm>
              <a:off x="7254878" y="2577595"/>
              <a:ext cx="900964" cy="330844"/>
            </a:xfrm>
            <a:custGeom>
              <a:avLst/>
              <a:gdLst>
                <a:gd name="T0" fmla="*/ 15 w 545"/>
                <a:gd name="T1" fmla="*/ 52 h 213"/>
                <a:gd name="T2" fmla="*/ 57 w 545"/>
                <a:gd name="T3" fmla="*/ 25 h 213"/>
                <a:gd name="T4" fmla="*/ 90 w 545"/>
                <a:gd name="T5" fmla="*/ 31 h 213"/>
                <a:gd name="T6" fmla="*/ 122 w 545"/>
                <a:gd name="T7" fmla="*/ 42 h 213"/>
                <a:gd name="T8" fmla="*/ 156 w 545"/>
                <a:gd name="T9" fmla="*/ 33 h 213"/>
                <a:gd name="T10" fmla="*/ 148 w 545"/>
                <a:gd name="T11" fmla="*/ 0 h 213"/>
                <a:gd name="T12" fmla="*/ 186 w 545"/>
                <a:gd name="T13" fmla="*/ 10 h 213"/>
                <a:gd name="T14" fmla="*/ 219 w 545"/>
                <a:gd name="T15" fmla="*/ 31 h 213"/>
                <a:gd name="T16" fmla="*/ 259 w 545"/>
                <a:gd name="T17" fmla="*/ 35 h 213"/>
                <a:gd name="T18" fmla="*/ 296 w 545"/>
                <a:gd name="T19" fmla="*/ 35 h 213"/>
                <a:gd name="T20" fmla="*/ 333 w 545"/>
                <a:gd name="T21" fmla="*/ 55 h 213"/>
                <a:gd name="T22" fmla="*/ 370 w 545"/>
                <a:gd name="T23" fmla="*/ 59 h 213"/>
                <a:gd name="T24" fmla="*/ 400 w 545"/>
                <a:gd name="T25" fmla="*/ 50 h 213"/>
                <a:gd name="T26" fmla="*/ 426 w 545"/>
                <a:gd name="T27" fmla="*/ 38 h 213"/>
                <a:gd name="T28" fmla="*/ 456 w 545"/>
                <a:gd name="T29" fmla="*/ 43 h 213"/>
                <a:gd name="T30" fmla="*/ 459 w 545"/>
                <a:gd name="T31" fmla="*/ 79 h 213"/>
                <a:gd name="T32" fmla="*/ 476 w 545"/>
                <a:gd name="T33" fmla="*/ 84 h 213"/>
                <a:gd name="T34" fmla="*/ 502 w 545"/>
                <a:gd name="T35" fmla="*/ 80 h 213"/>
                <a:gd name="T36" fmla="*/ 542 w 545"/>
                <a:gd name="T37" fmla="*/ 101 h 213"/>
                <a:gd name="T38" fmla="*/ 530 w 545"/>
                <a:gd name="T39" fmla="*/ 106 h 213"/>
                <a:gd name="T40" fmla="*/ 500 w 545"/>
                <a:gd name="T41" fmla="*/ 114 h 213"/>
                <a:gd name="T42" fmla="*/ 475 w 545"/>
                <a:gd name="T43" fmla="*/ 136 h 213"/>
                <a:gd name="T44" fmla="*/ 445 w 545"/>
                <a:gd name="T45" fmla="*/ 143 h 213"/>
                <a:gd name="T46" fmla="*/ 433 w 545"/>
                <a:gd name="T47" fmla="*/ 154 h 213"/>
                <a:gd name="T48" fmla="*/ 449 w 545"/>
                <a:gd name="T49" fmla="*/ 168 h 213"/>
                <a:gd name="T50" fmla="*/ 434 w 545"/>
                <a:gd name="T51" fmla="*/ 186 h 213"/>
                <a:gd name="T52" fmla="*/ 393 w 545"/>
                <a:gd name="T53" fmla="*/ 194 h 213"/>
                <a:gd name="T54" fmla="*/ 355 w 545"/>
                <a:gd name="T55" fmla="*/ 213 h 213"/>
                <a:gd name="T56" fmla="*/ 324 w 545"/>
                <a:gd name="T57" fmla="*/ 206 h 213"/>
                <a:gd name="T58" fmla="*/ 276 w 545"/>
                <a:gd name="T59" fmla="*/ 191 h 213"/>
                <a:gd name="T60" fmla="*/ 219 w 545"/>
                <a:gd name="T61" fmla="*/ 189 h 213"/>
                <a:gd name="T62" fmla="*/ 186 w 545"/>
                <a:gd name="T63" fmla="*/ 177 h 213"/>
                <a:gd name="T64" fmla="*/ 159 w 545"/>
                <a:gd name="T65" fmla="*/ 156 h 213"/>
                <a:gd name="T66" fmla="*/ 110 w 545"/>
                <a:gd name="T67" fmla="*/ 140 h 213"/>
                <a:gd name="T68" fmla="*/ 79 w 545"/>
                <a:gd name="T69" fmla="*/ 128 h 213"/>
                <a:gd name="T70" fmla="*/ 56 w 545"/>
                <a:gd name="T71" fmla="*/ 88 h 213"/>
                <a:gd name="T72" fmla="*/ 11 w 545"/>
                <a:gd name="T73" fmla="*/ 69 h 2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545" h="213">
                  <a:moveTo>
                    <a:pt x="0" y="55"/>
                  </a:moveTo>
                  <a:lnTo>
                    <a:pt x="15" y="52"/>
                  </a:lnTo>
                  <a:lnTo>
                    <a:pt x="37" y="34"/>
                  </a:lnTo>
                  <a:lnTo>
                    <a:pt x="57" y="25"/>
                  </a:lnTo>
                  <a:lnTo>
                    <a:pt x="74" y="31"/>
                  </a:lnTo>
                  <a:lnTo>
                    <a:pt x="90" y="31"/>
                  </a:lnTo>
                  <a:lnTo>
                    <a:pt x="106" y="41"/>
                  </a:lnTo>
                  <a:lnTo>
                    <a:pt x="122" y="42"/>
                  </a:lnTo>
                  <a:lnTo>
                    <a:pt x="148" y="46"/>
                  </a:lnTo>
                  <a:lnTo>
                    <a:pt x="156" y="33"/>
                  </a:lnTo>
                  <a:lnTo>
                    <a:pt x="143" y="21"/>
                  </a:lnTo>
                  <a:lnTo>
                    <a:pt x="148" y="0"/>
                  </a:lnTo>
                  <a:lnTo>
                    <a:pt x="170" y="8"/>
                  </a:lnTo>
                  <a:lnTo>
                    <a:pt x="186" y="10"/>
                  </a:lnTo>
                  <a:lnTo>
                    <a:pt x="207" y="16"/>
                  </a:lnTo>
                  <a:lnTo>
                    <a:pt x="219" y="31"/>
                  </a:lnTo>
                  <a:lnTo>
                    <a:pt x="246" y="39"/>
                  </a:lnTo>
                  <a:lnTo>
                    <a:pt x="259" y="35"/>
                  </a:lnTo>
                  <a:lnTo>
                    <a:pt x="278" y="33"/>
                  </a:lnTo>
                  <a:lnTo>
                    <a:pt x="296" y="35"/>
                  </a:lnTo>
                  <a:lnTo>
                    <a:pt x="317" y="45"/>
                  </a:lnTo>
                  <a:lnTo>
                    <a:pt x="333" y="55"/>
                  </a:lnTo>
                  <a:lnTo>
                    <a:pt x="348" y="55"/>
                  </a:lnTo>
                  <a:lnTo>
                    <a:pt x="370" y="59"/>
                  </a:lnTo>
                  <a:lnTo>
                    <a:pt x="381" y="53"/>
                  </a:lnTo>
                  <a:lnTo>
                    <a:pt x="400" y="50"/>
                  </a:lnTo>
                  <a:lnTo>
                    <a:pt x="415" y="36"/>
                  </a:lnTo>
                  <a:lnTo>
                    <a:pt x="426" y="38"/>
                  </a:lnTo>
                  <a:lnTo>
                    <a:pt x="439" y="45"/>
                  </a:lnTo>
                  <a:lnTo>
                    <a:pt x="456" y="43"/>
                  </a:lnTo>
                  <a:lnTo>
                    <a:pt x="458" y="59"/>
                  </a:lnTo>
                  <a:lnTo>
                    <a:pt x="459" y="79"/>
                  </a:lnTo>
                  <a:lnTo>
                    <a:pt x="468" y="87"/>
                  </a:lnTo>
                  <a:lnTo>
                    <a:pt x="476" y="84"/>
                  </a:lnTo>
                  <a:lnTo>
                    <a:pt x="494" y="88"/>
                  </a:lnTo>
                  <a:lnTo>
                    <a:pt x="502" y="80"/>
                  </a:lnTo>
                  <a:lnTo>
                    <a:pt x="519" y="87"/>
                  </a:lnTo>
                  <a:lnTo>
                    <a:pt x="542" y="101"/>
                  </a:lnTo>
                  <a:lnTo>
                    <a:pt x="545" y="108"/>
                  </a:lnTo>
                  <a:lnTo>
                    <a:pt x="530" y="106"/>
                  </a:lnTo>
                  <a:lnTo>
                    <a:pt x="508" y="109"/>
                  </a:lnTo>
                  <a:lnTo>
                    <a:pt x="500" y="114"/>
                  </a:lnTo>
                  <a:lnTo>
                    <a:pt x="496" y="128"/>
                  </a:lnTo>
                  <a:lnTo>
                    <a:pt x="475" y="136"/>
                  </a:lnTo>
                  <a:lnTo>
                    <a:pt x="464" y="147"/>
                  </a:lnTo>
                  <a:lnTo>
                    <a:pt x="445" y="143"/>
                  </a:lnTo>
                  <a:lnTo>
                    <a:pt x="435" y="141"/>
                  </a:lnTo>
                  <a:lnTo>
                    <a:pt x="433" y="154"/>
                  </a:lnTo>
                  <a:lnTo>
                    <a:pt x="443" y="162"/>
                  </a:lnTo>
                  <a:lnTo>
                    <a:pt x="449" y="168"/>
                  </a:lnTo>
                  <a:lnTo>
                    <a:pt x="441" y="175"/>
                  </a:lnTo>
                  <a:lnTo>
                    <a:pt x="434" y="186"/>
                  </a:lnTo>
                  <a:lnTo>
                    <a:pt x="418" y="194"/>
                  </a:lnTo>
                  <a:lnTo>
                    <a:pt x="393" y="194"/>
                  </a:lnTo>
                  <a:lnTo>
                    <a:pt x="370" y="202"/>
                  </a:lnTo>
                  <a:lnTo>
                    <a:pt x="355" y="213"/>
                  </a:lnTo>
                  <a:lnTo>
                    <a:pt x="345" y="206"/>
                  </a:lnTo>
                  <a:lnTo>
                    <a:pt x="324" y="206"/>
                  </a:lnTo>
                  <a:lnTo>
                    <a:pt x="294" y="194"/>
                  </a:lnTo>
                  <a:lnTo>
                    <a:pt x="276" y="191"/>
                  </a:lnTo>
                  <a:lnTo>
                    <a:pt x="255" y="194"/>
                  </a:lnTo>
                  <a:lnTo>
                    <a:pt x="219" y="189"/>
                  </a:lnTo>
                  <a:lnTo>
                    <a:pt x="201" y="189"/>
                  </a:lnTo>
                  <a:lnTo>
                    <a:pt x="186" y="177"/>
                  </a:lnTo>
                  <a:lnTo>
                    <a:pt x="170" y="158"/>
                  </a:lnTo>
                  <a:lnTo>
                    <a:pt x="159" y="156"/>
                  </a:lnTo>
                  <a:lnTo>
                    <a:pt x="133" y="143"/>
                  </a:lnTo>
                  <a:lnTo>
                    <a:pt x="110" y="140"/>
                  </a:lnTo>
                  <a:lnTo>
                    <a:pt x="89" y="137"/>
                  </a:lnTo>
                  <a:lnTo>
                    <a:pt x="79" y="128"/>
                  </a:lnTo>
                  <a:lnTo>
                    <a:pt x="75" y="104"/>
                  </a:lnTo>
                  <a:lnTo>
                    <a:pt x="56" y="88"/>
                  </a:lnTo>
                  <a:lnTo>
                    <a:pt x="29" y="80"/>
                  </a:lnTo>
                  <a:lnTo>
                    <a:pt x="11" y="69"/>
                  </a:lnTo>
                  <a:lnTo>
                    <a:pt x="0" y="5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30" name="Freeform 129"/>
            <p:cNvSpPr>
              <a:spLocks noEditPoints="1"/>
            </p:cNvSpPr>
            <p:nvPr/>
          </p:nvSpPr>
          <p:spPr bwMode="auto">
            <a:xfrm>
              <a:off x="7962423" y="4025234"/>
              <a:ext cx="580254" cy="197264"/>
            </a:xfrm>
            <a:custGeom>
              <a:avLst/>
              <a:gdLst>
                <a:gd name="T0" fmla="*/ 1401 w 1439"/>
                <a:gd name="T1" fmla="*/ 208 h 524"/>
                <a:gd name="T2" fmla="*/ 1346 w 1439"/>
                <a:gd name="T3" fmla="*/ 237 h 524"/>
                <a:gd name="T4" fmla="*/ 1281 w 1439"/>
                <a:gd name="T5" fmla="*/ 223 h 524"/>
                <a:gd name="T6" fmla="*/ 1194 w 1439"/>
                <a:gd name="T7" fmla="*/ 223 h 524"/>
                <a:gd name="T8" fmla="*/ 1171 w 1439"/>
                <a:gd name="T9" fmla="*/ 320 h 524"/>
                <a:gd name="T10" fmla="*/ 1143 w 1439"/>
                <a:gd name="T11" fmla="*/ 349 h 524"/>
                <a:gd name="T12" fmla="*/ 1107 w 1439"/>
                <a:gd name="T13" fmla="*/ 468 h 524"/>
                <a:gd name="T14" fmla="*/ 1045 w 1439"/>
                <a:gd name="T15" fmla="*/ 486 h 524"/>
                <a:gd name="T16" fmla="*/ 974 w 1439"/>
                <a:gd name="T17" fmla="*/ 462 h 524"/>
                <a:gd name="T18" fmla="*/ 938 w 1439"/>
                <a:gd name="T19" fmla="*/ 469 h 524"/>
                <a:gd name="T20" fmla="*/ 894 w 1439"/>
                <a:gd name="T21" fmla="*/ 512 h 524"/>
                <a:gd name="T22" fmla="*/ 846 w 1439"/>
                <a:gd name="T23" fmla="*/ 506 h 524"/>
                <a:gd name="T24" fmla="*/ 798 w 1439"/>
                <a:gd name="T25" fmla="*/ 524 h 524"/>
                <a:gd name="T26" fmla="*/ 746 w 1439"/>
                <a:gd name="T27" fmla="*/ 476 h 524"/>
                <a:gd name="T28" fmla="*/ 733 w 1439"/>
                <a:gd name="T29" fmla="*/ 419 h 524"/>
                <a:gd name="T30" fmla="*/ 788 w 1439"/>
                <a:gd name="T31" fmla="*/ 448 h 524"/>
                <a:gd name="T32" fmla="*/ 846 w 1439"/>
                <a:gd name="T33" fmla="*/ 432 h 524"/>
                <a:gd name="T34" fmla="*/ 860 w 1439"/>
                <a:gd name="T35" fmla="*/ 360 h 524"/>
                <a:gd name="T36" fmla="*/ 892 w 1439"/>
                <a:gd name="T37" fmla="*/ 344 h 524"/>
                <a:gd name="T38" fmla="*/ 981 w 1439"/>
                <a:gd name="T39" fmla="*/ 325 h 524"/>
                <a:gd name="T40" fmla="*/ 1033 w 1439"/>
                <a:gd name="T41" fmla="*/ 258 h 524"/>
                <a:gd name="T42" fmla="*/ 1068 w 1439"/>
                <a:gd name="T43" fmla="*/ 204 h 524"/>
                <a:gd name="T44" fmla="*/ 1104 w 1439"/>
                <a:gd name="T45" fmla="*/ 248 h 524"/>
                <a:gd name="T46" fmla="*/ 1119 w 1439"/>
                <a:gd name="T47" fmla="*/ 219 h 524"/>
                <a:gd name="T48" fmla="*/ 1155 w 1439"/>
                <a:gd name="T49" fmla="*/ 222 h 524"/>
                <a:gd name="T50" fmla="*/ 1157 w 1439"/>
                <a:gd name="T51" fmla="*/ 168 h 524"/>
                <a:gd name="T52" fmla="*/ 1159 w 1439"/>
                <a:gd name="T53" fmla="*/ 126 h 524"/>
                <a:gd name="T54" fmla="*/ 1214 w 1439"/>
                <a:gd name="T55" fmla="*/ 66 h 524"/>
                <a:gd name="T56" fmla="*/ 1248 w 1439"/>
                <a:gd name="T57" fmla="*/ 0 h 524"/>
                <a:gd name="T58" fmla="*/ 1278 w 1439"/>
                <a:gd name="T59" fmla="*/ 0 h 524"/>
                <a:gd name="T60" fmla="*/ 1319 w 1439"/>
                <a:gd name="T61" fmla="*/ 43 h 524"/>
                <a:gd name="T62" fmla="*/ 1325 w 1439"/>
                <a:gd name="T63" fmla="*/ 80 h 524"/>
                <a:gd name="T64" fmla="*/ 1375 w 1439"/>
                <a:gd name="T65" fmla="*/ 103 h 524"/>
                <a:gd name="T66" fmla="*/ 1439 w 1439"/>
                <a:gd name="T67" fmla="*/ 129 h 524"/>
                <a:gd name="T68" fmla="*/ 1436 w 1439"/>
                <a:gd name="T69" fmla="*/ 162 h 524"/>
                <a:gd name="T70" fmla="*/ 1385 w 1439"/>
                <a:gd name="T71" fmla="*/ 167 h 524"/>
                <a:gd name="T72" fmla="*/ 1401 w 1439"/>
                <a:gd name="T73" fmla="*/ 208 h 524"/>
                <a:gd name="T74" fmla="*/ 75 w 1439"/>
                <a:gd name="T75" fmla="*/ 61 h 524"/>
                <a:gd name="T76" fmla="*/ 83 w 1439"/>
                <a:gd name="T77" fmla="*/ 105 h 524"/>
                <a:gd name="T78" fmla="*/ 133 w 1439"/>
                <a:gd name="T79" fmla="*/ 95 h 524"/>
                <a:gd name="T80" fmla="*/ 155 w 1439"/>
                <a:gd name="T81" fmla="*/ 60 h 524"/>
                <a:gd name="T82" fmla="*/ 173 w 1439"/>
                <a:gd name="T83" fmla="*/ 68 h 524"/>
                <a:gd name="T84" fmla="*/ 220 w 1439"/>
                <a:gd name="T85" fmla="*/ 119 h 524"/>
                <a:gd name="T86" fmla="*/ 254 w 1439"/>
                <a:gd name="T87" fmla="*/ 176 h 524"/>
                <a:gd name="T88" fmla="*/ 260 w 1439"/>
                <a:gd name="T89" fmla="*/ 233 h 524"/>
                <a:gd name="T90" fmla="*/ 253 w 1439"/>
                <a:gd name="T91" fmla="*/ 272 h 524"/>
                <a:gd name="T92" fmla="*/ 261 w 1439"/>
                <a:gd name="T93" fmla="*/ 301 h 524"/>
                <a:gd name="T94" fmla="*/ 268 w 1439"/>
                <a:gd name="T95" fmla="*/ 352 h 524"/>
                <a:gd name="T96" fmla="*/ 295 w 1439"/>
                <a:gd name="T97" fmla="*/ 375 h 524"/>
                <a:gd name="T98" fmla="*/ 326 w 1439"/>
                <a:gd name="T99" fmla="*/ 451 h 524"/>
                <a:gd name="T100" fmla="*/ 325 w 1439"/>
                <a:gd name="T101" fmla="*/ 479 h 524"/>
                <a:gd name="T102" fmla="*/ 271 w 1439"/>
                <a:gd name="T103" fmla="*/ 485 h 524"/>
                <a:gd name="T104" fmla="*/ 199 w 1439"/>
                <a:gd name="T105" fmla="*/ 422 h 524"/>
                <a:gd name="T106" fmla="*/ 109 w 1439"/>
                <a:gd name="T107" fmla="*/ 354 h 524"/>
                <a:gd name="T108" fmla="*/ 99 w 1439"/>
                <a:gd name="T109" fmla="*/ 311 h 524"/>
                <a:gd name="T110" fmla="*/ 54 w 1439"/>
                <a:gd name="T111" fmla="*/ 254 h 524"/>
                <a:gd name="T112" fmla="*/ 42 w 1439"/>
                <a:gd name="T113" fmla="*/ 184 h 524"/>
                <a:gd name="T114" fmla="*/ 13 w 1439"/>
                <a:gd name="T115" fmla="*/ 137 h 524"/>
                <a:gd name="T116" fmla="*/ 18 w 1439"/>
                <a:gd name="T117" fmla="*/ 75 h 524"/>
                <a:gd name="T118" fmla="*/ 0 w 1439"/>
                <a:gd name="T119" fmla="*/ 39 h 524"/>
                <a:gd name="T120" fmla="*/ 12 w 1439"/>
                <a:gd name="T121" fmla="*/ 24 h 524"/>
                <a:gd name="T122" fmla="*/ 75 w 1439"/>
                <a:gd name="T123" fmla="*/ 61 h 5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439" h="524">
                  <a:moveTo>
                    <a:pt x="1401" y="208"/>
                  </a:moveTo>
                  <a:lnTo>
                    <a:pt x="1346" y="237"/>
                  </a:lnTo>
                  <a:lnTo>
                    <a:pt x="1281" y="223"/>
                  </a:lnTo>
                  <a:lnTo>
                    <a:pt x="1194" y="223"/>
                  </a:lnTo>
                  <a:lnTo>
                    <a:pt x="1171" y="320"/>
                  </a:lnTo>
                  <a:lnTo>
                    <a:pt x="1143" y="349"/>
                  </a:lnTo>
                  <a:lnTo>
                    <a:pt x="1107" y="468"/>
                  </a:lnTo>
                  <a:lnTo>
                    <a:pt x="1045" y="486"/>
                  </a:lnTo>
                  <a:lnTo>
                    <a:pt x="974" y="462"/>
                  </a:lnTo>
                  <a:lnTo>
                    <a:pt x="938" y="469"/>
                  </a:lnTo>
                  <a:lnTo>
                    <a:pt x="894" y="512"/>
                  </a:lnTo>
                  <a:lnTo>
                    <a:pt x="846" y="506"/>
                  </a:lnTo>
                  <a:lnTo>
                    <a:pt x="798" y="524"/>
                  </a:lnTo>
                  <a:lnTo>
                    <a:pt x="746" y="476"/>
                  </a:lnTo>
                  <a:lnTo>
                    <a:pt x="733" y="419"/>
                  </a:lnTo>
                  <a:lnTo>
                    <a:pt x="788" y="448"/>
                  </a:lnTo>
                  <a:lnTo>
                    <a:pt x="846" y="432"/>
                  </a:lnTo>
                  <a:lnTo>
                    <a:pt x="860" y="360"/>
                  </a:lnTo>
                  <a:lnTo>
                    <a:pt x="892" y="344"/>
                  </a:lnTo>
                  <a:lnTo>
                    <a:pt x="981" y="325"/>
                  </a:lnTo>
                  <a:lnTo>
                    <a:pt x="1033" y="258"/>
                  </a:lnTo>
                  <a:lnTo>
                    <a:pt x="1068" y="204"/>
                  </a:lnTo>
                  <a:lnTo>
                    <a:pt x="1104" y="248"/>
                  </a:lnTo>
                  <a:lnTo>
                    <a:pt x="1119" y="219"/>
                  </a:lnTo>
                  <a:lnTo>
                    <a:pt x="1155" y="222"/>
                  </a:lnTo>
                  <a:lnTo>
                    <a:pt x="1157" y="168"/>
                  </a:lnTo>
                  <a:lnTo>
                    <a:pt x="1159" y="126"/>
                  </a:lnTo>
                  <a:lnTo>
                    <a:pt x="1214" y="66"/>
                  </a:lnTo>
                  <a:lnTo>
                    <a:pt x="1248" y="0"/>
                  </a:lnTo>
                  <a:lnTo>
                    <a:pt x="1278" y="0"/>
                  </a:lnTo>
                  <a:lnTo>
                    <a:pt x="1319" y="43"/>
                  </a:lnTo>
                  <a:lnTo>
                    <a:pt x="1325" y="80"/>
                  </a:lnTo>
                  <a:lnTo>
                    <a:pt x="1375" y="103"/>
                  </a:lnTo>
                  <a:lnTo>
                    <a:pt x="1439" y="129"/>
                  </a:lnTo>
                  <a:lnTo>
                    <a:pt x="1436" y="162"/>
                  </a:lnTo>
                  <a:lnTo>
                    <a:pt x="1385" y="167"/>
                  </a:lnTo>
                  <a:lnTo>
                    <a:pt x="1401" y="208"/>
                  </a:lnTo>
                  <a:moveTo>
                    <a:pt x="75" y="61"/>
                  </a:moveTo>
                  <a:lnTo>
                    <a:pt x="83" y="105"/>
                  </a:lnTo>
                  <a:lnTo>
                    <a:pt x="133" y="95"/>
                  </a:lnTo>
                  <a:lnTo>
                    <a:pt x="155" y="60"/>
                  </a:lnTo>
                  <a:lnTo>
                    <a:pt x="173" y="68"/>
                  </a:lnTo>
                  <a:lnTo>
                    <a:pt x="220" y="119"/>
                  </a:lnTo>
                  <a:lnTo>
                    <a:pt x="254" y="176"/>
                  </a:lnTo>
                  <a:lnTo>
                    <a:pt x="260" y="233"/>
                  </a:lnTo>
                  <a:lnTo>
                    <a:pt x="253" y="272"/>
                  </a:lnTo>
                  <a:lnTo>
                    <a:pt x="261" y="301"/>
                  </a:lnTo>
                  <a:lnTo>
                    <a:pt x="268" y="352"/>
                  </a:lnTo>
                  <a:lnTo>
                    <a:pt x="295" y="375"/>
                  </a:lnTo>
                  <a:lnTo>
                    <a:pt x="326" y="451"/>
                  </a:lnTo>
                  <a:lnTo>
                    <a:pt x="325" y="479"/>
                  </a:lnTo>
                  <a:lnTo>
                    <a:pt x="271" y="485"/>
                  </a:lnTo>
                  <a:lnTo>
                    <a:pt x="199" y="422"/>
                  </a:lnTo>
                  <a:lnTo>
                    <a:pt x="109" y="354"/>
                  </a:lnTo>
                  <a:lnTo>
                    <a:pt x="99" y="311"/>
                  </a:lnTo>
                  <a:lnTo>
                    <a:pt x="54" y="254"/>
                  </a:lnTo>
                  <a:lnTo>
                    <a:pt x="42" y="184"/>
                  </a:lnTo>
                  <a:lnTo>
                    <a:pt x="13" y="137"/>
                  </a:lnTo>
                  <a:lnTo>
                    <a:pt x="18" y="75"/>
                  </a:lnTo>
                  <a:lnTo>
                    <a:pt x="0" y="39"/>
                  </a:lnTo>
                  <a:lnTo>
                    <a:pt x="12" y="24"/>
                  </a:lnTo>
                  <a:lnTo>
                    <a:pt x="75" y="61"/>
                  </a:lnTo>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32" name="Freeform 131"/>
            <p:cNvSpPr>
              <a:spLocks/>
            </p:cNvSpPr>
            <p:nvPr/>
          </p:nvSpPr>
          <p:spPr bwMode="auto">
            <a:xfrm>
              <a:off x="9822210" y="4896611"/>
              <a:ext cx="71086" cy="74557"/>
            </a:xfrm>
            <a:custGeom>
              <a:avLst/>
              <a:gdLst>
                <a:gd name="T0" fmla="*/ 26 w 43"/>
                <a:gd name="T1" fmla="*/ 20 h 48"/>
                <a:gd name="T2" fmla="*/ 37 w 43"/>
                <a:gd name="T3" fmla="*/ 33 h 48"/>
                <a:gd name="T4" fmla="*/ 43 w 43"/>
                <a:gd name="T5" fmla="*/ 43 h 48"/>
                <a:gd name="T6" fmla="*/ 35 w 43"/>
                <a:gd name="T7" fmla="*/ 48 h 48"/>
                <a:gd name="T8" fmla="*/ 27 w 43"/>
                <a:gd name="T9" fmla="*/ 42 h 48"/>
                <a:gd name="T10" fmla="*/ 17 w 43"/>
                <a:gd name="T11" fmla="*/ 33 h 48"/>
                <a:gd name="T12" fmla="*/ 8 w 43"/>
                <a:gd name="T13" fmla="*/ 22 h 48"/>
                <a:gd name="T14" fmla="*/ 0 w 43"/>
                <a:gd name="T15" fmla="*/ 7 h 48"/>
                <a:gd name="T16" fmla="*/ 0 w 43"/>
                <a:gd name="T17" fmla="*/ 0 h 48"/>
                <a:gd name="T18" fmla="*/ 7 w 43"/>
                <a:gd name="T19" fmla="*/ 0 h 48"/>
                <a:gd name="T20" fmla="*/ 16 w 43"/>
                <a:gd name="T21" fmla="*/ 8 h 48"/>
                <a:gd name="T22" fmla="*/ 22 w 43"/>
                <a:gd name="T23" fmla="*/ 15 h 48"/>
                <a:gd name="T24" fmla="*/ 26 w 43"/>
                <a:gd name="T25" fmla="*/ 2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3" h="48">
                  <a:moveTo>
                    <a:pt x="26" y="20"/>
                  </a:moveTo>
                  <a:lnTo>
                    <a:pt x="37" y="33"/>
                  </a:lnTo>
                  <a:lnTo>
                    <a:pt x="43" y="43"/>
                  </a:lnTo>
                  <a:lnTo>
                    <a:pt x="35" y="48"/>
                  </a:lnTo>
                  <a:lnTo>
                    <a:pt x="27" y="42"/>
                  </a:lnTo>
                  <a:lnTo>
                    <a:pt x="17" y="33"/>
                  </a:lnTo>
                  <a:lnTo>
                    <a:pt x="8" y="22"/>
                  </a:lnTo>
                  <a:lnTo>
                    <a:pt x="0" y="7"/>
                  </a:lnTo>
                  <a:lnTo>
                    <a:pt x="0" y="0"/>
                  </a:lnTo>
                  <a:lnTo>
                    <a:pt x="7" y="0"/>
                  </a:lnTo>
                  <a:lnTo>
                    <a:pt x="16" y="8"/>
                  </a:lnTo>
                  <a:lnTo>
                    <a:pt x="22" y="15"/>
                  </a:lnTo>
                  <a:lnTo>
                    <a:pt x="26" y="2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41" name="Freeform 140"/>
            <p:cNvSpPr>
              <a:spLocks/>
            </p:cNvSpPr>
            <p:nvPr/>
          </p:nvSpPr>
          <p:spPr bwMode="auto">
            <a:xfrm>
              <a:off x="7268103" y="3267242"/>
              <a:ext cx="251278" cy="128922"/>
            </a:xfrm>
            <a:custGeom>
              <a:avLst/>
              <a:gdLst>
                <a:gd name="T0" fmla="*/ 146 w 152"/>
                <a:gd name="T1" fmla="*/ 52 h 83"/>
                <a:gd name="T2" fmla="*/ 146 w 152"/>
                <a:gd name="T3" fmla="*/ 61 h 83"/>
                <a:gd name="T4" fmla="*/ 152 w 152"/>
                <a:gd name="T5" fmla="*/ 75 h 83"/>
                <a:gd name="T6" fmla="*/ 151 w 152"/>
                <a:gd name="T7" fmla="*/ 83 h 83"/>
                <a:gd name="T8" fmla="*/ 136 w 152"/>
                <a:gd name="T9" fmla="*/ 83 h 83"/>
                <a:gd name="T10" fmla="*/ 114 w 152"/>
                <a:gd name="T11" fmla="*/ 78 h 83"/>
                <a:gd name="T12" fmla="*/ 100 w 152"/>
                <a:gd name="T13" fmla="*/ 76 h 83"/>
                <a:gd name="T14" fmla="*/ 88 w 152"/>
                <a:gd name="T15" fmla="*/ 66 h 83"/>
                <a:gd name="T16" fmla="*/ 63 w 152"/>
                <a:gd name="T17" fmla="*/ 63 h 83"/>
                <a:gd name="T18" fmla="*/ 37 w 152"/>
                <a:gd name="T19" fmla="*/ 51 h 83"/>
                <a:gd name="T20" fmla="*/ 18 w 152"/>
                <a:gd name="T21" fmla="*/ 41 h 83"/>
                <a:gd name="T22" fmla="*/ 0 w 152"/>
                <a:gd name="T23" fmla="*/ 33 h 83"/>
                <a:gd name="T24" fmla="*/ 3 w 152"/>
                <a:gd name="T25" fmla="*/ 14 h 83"/>
                <a:gd name="T26" fmla="*/ 12 w 152"/>
                <a:gd name="T27" fmla="*/ 4 h 83"/>
                <a:gd name="T28" fmla="*/ 18 w 152"/>
                <a:gd name="T29" fmla="*/ 0 h 83"/>
                <a:gd name="T30" fmla="*/ 34 w 152"/>
                <a:gd name="T31" fmla="*/ 6 h 83"/>
                <a:gd name="T32" fmla="*/ 54 w 152"/>
                <a:gd name="T33" fmla="*/ 19 h 83"/>
                <a:gd name="T34" fmla="*/ 65 w 152"/>
                <a:gd name="T35" fmla="*/ 22 h 83"/>
                <a:gd name="T36" fmla="*/ 73 w 152"/>
                <a:gd name="T37" fmla="*/ 32 h 83"/>
                <a:gd name="T38" fmla="*/ 88 w 152"/>
                <a:gd name="T39" fmla="*/ 36 h 83"/>
                <a:gd name="T40" fmla="*/ 104 w 152"/>
                <a:gd name="T41" fmla="*/ 45 h 83"/>
                <a:gd name="T42" fmla="*/ 125 w 152"/>
                <a:gd name="T43" fmla="*/ 50 h 83"/>
                <a:gd name="T44" fmla="*/ 146 w 152"/>
                <a:gd name="T45" fmla="*/ 52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52" h="83">
                  <a:moveTo>
                    <a:pt x="146" y="52"/>
                  </a:moveTo>
                  <a:lnTo>
                    <a:pt x="146" y="61"/>
                  </a:lnTo>
                  <a:lnTo>
                    <a:pt x="152" y="75"/>
                  </a:lnTo>
                  <a:lnTo>
                    <a:pt x="151" y="83"/>
                  </a:lnTo>
                  <a:lnTo>
                    <a:pt x="136" y="83"/>
                  </a:lnTo>
                  <a:lnTo>
                    <a:pt x="114" y="78"/>
                  </a:lnTo>
                  <a:lnTo>
                    <a:pt x="100" y="76"/>
                  </a:lnTo>
                  <a:lnTo>
                    <a:pt x="88" y="66"/>
                  </a:lnTo>
                  <a:lnTo>
                    <a:pt x="63" y="63"/>
                  </a:lnTo>
                  <a:lnTo>
                    <a:pt x="37" y="51"/>
                  </a:lnTo>
                  <a:lnTo>
                    <a:pt x="18" y="41"/>
                  </a:lnTo>
                  <a:lnTo>
                    <a:pt x="0" y="33"/>
                  </a:lnTo>
                  <a:lnTo>
                    <a:pt x="3" y="14"/>
                  </a:lnTo>
                  <a:lnTo>
                    <a:pt x="12" y="4"/>
                  </a:lnTo>
                  <a:lnTo>
                    <a:pt x="18" y="0"/>
                  </a:lnTo>
                  <a:lnTo>
                    <a:pt x="34" y="6"/>
                  </a:lnTo>
                  <a:lnTo>
                    <a:pt x="54" y="19"/>
                  </a:lnTo>
                  <a:lnTo>
                    <a:pt x="65" y="22"/>
                  </a:lnTo>
                  <a:lnTo>
                    <a:pt x="73" y="32"/>
                  </a:lnTo>
                  <a:lnTo>
                    <a:pt x="88" y="36"/>
                  </a:lnTo>
                  <a:lnTo>
                    <a:pt x="104" y="45"/>
                  </a:lnTo>
                  <a:lnTo>
                    <a:pt x="125" y="50"/>
                  </a:lnTo>
                  <a:lnTo>
                    <a:pt x="146" y="52"/>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42" name="Freeform 141"/>
            <p:cNvSpPr>
              <a:spLocks noEditPoints="1"/>
            </p:cNvSpPr>
            <p:nvPr/>
          </p:nvSpPr>
          <p:spPr bwMode="auto">
            <a:xfrm>
              <a:off x="9437028" y="5359482"/>
              <a:ext cx="538925" cy="389869"/>
            </a:xfrm>
            <a:custGeom>
              <a:avLst/>
              <a:gdLst>
                <a:gd name="T0" fmla="*/ 1141 w 1337"/>
                <a:gd name="T1" fmla="*/ 233 h 1028"/>
                <a:gd name="T2" fmla="*/ 1195 w 1337"/>
                <a:gd name="T3" fmla="*/ 199 h 1028"/>
                <a:gd name="T4" fmla="*/ 1204 w 1337"/>
                <a:gd name="T5" fmla="*/ 290 h 1028"/>
                <a:gd name="T6" fmla="*/ 1308 w 1337"/>
                <a:gd name="T7" fmla="*/ 265 h 1028"/>
                <a:gd name="T8" fmla="*/ 1271 w 1337"/>
                <a:gd name="T9" fmla="*/ 350 h 1028"/>
                <a:gd name="T10" fmla="*/ 1164 w 1337"/>
                <a:gd name="T11" fmla="*/ 397 h 1028"/>
                <a:gd name="T12" fmla="*/ 1109 w 1337"/>
                <a:gd name="T13" fmla="*/ 459 h 1028"/>
                <a:gd name="T14" fmla="*/ 1030 w 1337"/>
                <a:gd name="T15" fmla="*/ 521 h 1028"/>
                <a:gd name="T16" fmla="*/ 876 w 1337"/>
                <a:gd name="T17" fmla="*/ 612 h 1028"/>
                <a:gd name="T18" fmla="*/ 861 w 1337"/>
                <a:gd name="T19" fmla="*/ 578 h 1028"/>
                <a:gd name="T20" fmla="*/ 960 w 1337"/>
                <a:gd name="T21" fmla="*/ 462 h 1028"/>
                <a:gd name="T22" fmla="*/ 931 w 1337"/>
                <a:gd name="T23" fmla="*/ 397 h 1028"/>
                <a:gd name="T24" fmla="*/ 1055 w 1337"/>
                <a:gd name="T25" fmla="*/ 303 h 1028"/>
                <a:gd name="T26" fmla="*/ 1093 w 1337"/>
                <a:gd name="T27" fmla="*/ 191 h 1028"/>
                <a:gd name="T28" fmla="*/ 1092 w 1337"/>
                <a:gd name="T29" fmla="*/ 141 h 1028"/>
                <a:gd name="T30" fmla="*/ 1084 w 1337"/>
                <a:gd name="T31" fmla="*/ 6 h 1028"/>
                <a:gd name="T32" fmla="*/ 1126 w 1337"/>
                <a:gd name="T33" fmla="*/ 47 h 1028"/>
                <a:gd name="T34" fmla="*/ 1144 w 1337"/>
                <a:gd name="T35" fmla="*/ 144 h 1028"/>
                <a:gd name="T36" fmla="*/ 761 w 1337"/>
                <a:gd name="T37" fmla="*/ 582 h 1028"/>
                <a:gd name="T38" fmla="*/ 829 w 1337"/>
                <a:gd name="T39" fmla="*/ 583 h 1028"/>
                <a:gd name="T40" fmla="*/ 749 w 1337"/>
                <a:gd name="T41" fmla="*/ 658 h 1028"/>
                <a:gd name="T42" fmla="*/ 597 w 1337"/>
                <a:gd name="T43" fmla="*/ 754 h 1028"/>
                <a:gd name="T44" fmla="*/ 537 w 1337"/>
                <a:gd name="T45" fmla="*/ 795 h 1028"/>
                <a:gd name="T46" fmla="*/ 393 w 1337"/>
                <a:gd name="T47" fmla="*/ 882 h 1028"/>
                <a:gd name="T48" fmla="*/ 202 w 1337"/>
                <a:gd name="T49" fmla="*/ 1004 h 1028"/>
                <a:gd name="T50" fmla="*/ 88 w 1337"/>
                <a:gd name="T51" fmla="*/ 1026 h 1028"/>
                <a:gd name="T52" fmla="*/ 0 w 1337"/>
                <a:gd name="T53" fmla="*/ 993 h 1028"/>
                <a:gd name="T54" fmla="*/ 99 w 1337"/>
                <a:gd name="T55" fmla="*/ 900 h 1028"/>
                <a:gd name="T56" fmla="*/ 304 w 1337"/>
                <a:gd name="T57" fmla="*/ 801 h 1028"/>
                <a:gd name="T58" fmla="*/ 469 w 1337"/>
                <a:gd name="T59" fmla="*/ 725 h 1028"/>
                <a:gd name="T60" fmla="*/ 619 w 1337"/>
                <a:gd name="T61" fmla="*/ 619 h 1028"/>
                <a:gd name="T62" fmla="*/ 704 w 1337"/>
                <a:gd name="T63" fmla="*/ 550 h 1028"/>
                <a:gd name="T64" fmla="*/ 770 w 1337"/>
                <a:gd name="T65" fmla="*/ 547 h 10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7" h="1028">
                  <a:moveTo>
                    <a:pt x="1144" y="144"/>
                  </a:moveTo>
                  <a:lnTo>
                    <a:pt x="1141" y="233"/>
                  </a:lnTo>
                  <a:lnTo>
                    <a:pt x="1178" y="176"/>
                  </a:lnTo>
                  <a:lnTo>
                    <a:pt x="1195" y="199"/>
                  </a:lnTo>
                  <a:lnTo>
                    <a:pt x="1166" y="263"/>
                  </a:lnTo>
                  <a:lnTo>
                    <a:pt x="1204" y="290"/>
                  </a:lnTo>
                  <a:lnTo>
                    <a:pt x="1247" y="297"/>
                  </a:lnTo>
                  <a:lnTo>
                    <a:pt x="1308" y="265"/>
                  </a:lnTo>
                  <a:lnTo>
                    <a:pt x="1337" y="275"/>
                  </a:lnTo>
                  <a:lnTo>
                    <a:pt x="1271" y="350"/>
                  </a:lnTo>
                  <a:lnTo>
                    <a:pt x="1216" y="399"/>
                  </a:lnTo>
                  <a:lnTo>
                    <a:pt x="1164" y="397"/>
                  </a:lnTo>
                  <a:lnTo>
                    <a:pt x="1128" y="423"/>
                  </a:lnTo>
                  <a:lnTo>
                    <a:pt x="1109" y="459"/>
                  </a:lnTo>
                  <a:lnTo>
                    <a:pt x="1088" y="475"/>
                  </a:lnTo>
                  <a:lnTo>
                    <a:pt x="1030" y="521"/>
                  </a:lnTo>
                  <a:lnTo>
                    <a:pt x="954" y="578"/>
                  </a:lnTo>
                  <a:lnTo>
                    <a:pt x="876" y="612"/>
                  </a:lnTo>
                  <a:lnTo>
                    <a:pt x="881" y="590"/>
                  </a:lnTo>
                  <a:lnTo>
                    <a:pt x="861" y="578"/>
                  </a:lnTo>
                  <a:lnTo>
                    <a:pt x="950" y="508"/>
                  </a:lnTo>
                  <a:lnTo>
                    <a:pt x="960" y="462"/>
                  </a:lnTo>
                  <a:lnTo>
                    <a:pt x="908" y="428"/>
                  </a:lnTo>
                  <a:lnTo>
                    <a:pt x="931" y="397"/>
                  </a:lnTo>
                  <a:lnTo>
                    <a:pt x="1001" y="368"/>
                  </a:lnTo>
                  <a:lnTo>
                    <a:pt x="1055" y="303"/>
                  </a:lnTo>
                  <a:lnTo>
                    <a:pt x="1087" y="248"/>
                  </a:lnTo>
                  <a:lnTo>
                    <a:pt x="1093" y="191"/>
                  </a:lnTo>
                  <a:lnTo>
                    <a:pt x="1104" y="176"/>
                  </a:lnTo>
                  <a:lnTo>
                    <a:pt x="1092" y="141"/>
                  </a:lnTo>
                  <a:lnTo>
                    <a:pt x="1080" y="66"/>
                  </a:lnTo>
                  <a:lnTo>
                    <a:pt x="1084" y="6"/>
                  </a:lnTo>
                  <a:lnTo>
                    <a:pt x="1114" y="0"/>
                  </a:lnTo>
                  <a:lnTo>
                    <a:pt x="1126" y="47"/>
                  </a:lnTo>
                  <a:lnTo>
                    <a:pt x="1169" y="69"/>
                  </a:lnTo>
                  <a:lnTo>
                    <a:pt x="1144" y="144"/>
                  </a:lnTo>
                  <a:moveTo>
                    <a:pt x="770" y="547"/>
                  </a:moveTo>
                  <a:lnTo>
                    <a:pt x="761" y="582"/>
                  </a:lnTo>
                  <a:lnTo>
                    <a:pt x="834" y="548"/>
                  </a:lnTo>
                  <a:lnTo>
                    <a:pt x="829" y="583"/>
                  </a:lnTo>
                  <a:lnTo>
                    <a:pt x="803" y="619"/>
                  </a:lnTo>
                  <a:lnTo>
                    <a:pt x="749" y="658"/>
                  </a:lnTo>
                  <a:lnTo>
                    <a:pt x="657" y="720"/>
                  </a:lnTo>
                  <a:lnTo>
                    <a:pt x="597" y="754"/>
                  </a:lnTo>
                  <a:lnTo>
                    <a:pt x="590" y="794"/>
                  </a:lnTo>
                  <a:lnTo>
                    <a:pt x="537" y="795"/>
                  </a:lnTo>
                  <a:lnTo>
                    <a:pt x="454" y="827"/>
                  </a:lnTo>
                  <a:lnTo>
                    <a:pt x="393" y="882"/>
                  </a:lnTo>
                  <a:lnTo>
                    <a:pt x="285" y="966"/>
                  </a:lnTo>
                  <a:lnTo>
                    <a:pt x="202" y="1004"/>
                  </a:lnTo>
                  <a:lnTo>
                    <a:pt x="148" y="1028"/>
                  </a:lnTo>
                  <a:lnTo>
                    <a:pt x="88" y="1026"/>
                  </a:lnTo>
                  <a:lnTo>
                    <a:pt x="68" y="998"/>
                  </a:lnTo>
                  <a:lnTo>
                    <a:pt x="0" y="993"/>
                  </a:lnTo>
                  <a:lnTo>
                    <a:pt x="13" y="962"/>
                  </a:lnTo>
                  <a:lnTo>
                    <a:pt x="99" y="900"/>
                  </a:lnTo>
                  <a:lnTo>
                    <a:pt x="248" y="817"/>
                  </a:lnTo>
                  <a:lnTo>
                    <a:pt x="304" y="801"/>
                  </a:lnTo>
                  <a:lnTo>
                    <a:pt x="378" y="769"/>
                  </a:lnTo>
                  <a:lnTo>
                    <a:pt x="469" y="725"/>
                  </a:lnTo>
                  <a:lnTo>
                    <a:pt x="543" y="681"/>
                  </a:lnTo>
                  <a:lnTo>
                    <a:pt x="619" y="619"/>
                  </a:lnTo>
                  <a:lnTo>
                    <a:pt x="661" y="597"/>
                  </a:lnTo>
                  <a:lnTo>
                    <a:pt x="704" y="550"/>
                  </a:lnTo>
                  <a:lnTo>
                    <a:pt x="780" y="511"/>
                  </a:lnTo>
                  <a:lnTo>
                    <a:pt x="770" y="547"/>
                  </a:lnTo>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44" name="Freeform 143"/>
            <p:cNvSpPr>
              <a:spLocks/>
            </p:cNvSpPr>
            <p:nvPr/>
          </p:nvSpPr>
          <p:spPr bwMode="auto">
            <a:xfrm>
              <a:off x="6701073" y="3051339"/>
              <a:ext cx="448003" cy="431806"/>
            </a:xfrm>
            <a:custGeom>
              <a:avLst/>
              <a:gdLst>
                <a:gd name="T0" fmla="*/ 232 w 271"/>
                <a:gd name="T1" fmla="*/ 9 h 278"/>
                <a:gd name="T2" fmla="*/ 271 w 271"/>
                <a:gd name="T3" fmla="*/ 33 h 278"/>
                <a:gd name="T4" fmla="*/ 241 w 271"/>
                <a:gd name="T5" fmla="*/ 54 h 278"/>
                <a:gd name="T6" fmla="*/ 207 w 271"/>
                <a:gd name="T7" fmla="*/ 58 h 278"/>
                <a:gd name="T8" fmla="*/ 226 w 271"/>
                <a:gd name="T9" fmla="*/ 90 h 278"/>
                <a:gd name="T10" fmla="*/ 230 w 271"/>
                <a:gd name="T11" fmla="*/ 112 h 278"/>
                <a:gd name="T12" fmla="*/ 221 w 271"/>
                <a:gd name="T13" fmla="*/ 148 h 278"/>
                <a:gd name="T14" fmla="*/ 199 w 271"/>
                <a:gd name="T15" fmla="*/ 191 h 278"/>
                <a:gd name="T16" fmla="*/ 162 w 271"/>
                <a:gd name="T17" fmla="*/ 211 h 278"/>
                <a:gd name="T18" fmla="*/ 180 w 271"/>
                <a:gd name="T19" fmla="*/ 236 h 278"/>
                <a:gd name="T20" fmla="*/ 198 w 271"/>
                <a:gd name="T21" fmla="*/ 265 h 278"/>
                <a:gd name="T22" fmla="*/ 149 w 271"/>
                <a:gd name="T23" fmla="*/ 278 h 278"/>
                <a:gd name="T24" fmla="*/ 127 w 271"/>
                <a:gd name="T25" fmla="*/ 258 h 278"/>
                <a:gd name="T26" fmla="*/ 79 w 271"/>
                <a:gd name="T27" fmla="*/ 246 h 278"/>
                <a:gd name="T28" fmla="*/ 25 w 271"/>
                <a:gd name="T29" fmla="*/ 249 h 278"/>
                <a:gd name="T30" fmla="*/ 53 w 271"/>
                <a:gd name="T31" fmla="*/ 214 h 278"/>
                <a:gd name="T32" fmla="*/ 41 w 271"/>
                <a:gd name="T33" fmla="*/ 202 h 278"/>
                <a:gd name="T34" fmla="*/ 19 w 271"/>
                <a:gd name="T35" fmla="*/ 174 h 278"/>
                <a:gd name="T36" fmla="*/ 0 w 271"/>
                <a:gd name="T37" fmla="*/ 151 h 278"/>
                <a:gd name="T38" fmla="*/ 48 w 271"/>
                <a:gd name="T39" fmla="*/ 158 h 278"/>
                <a:gd name="T40" fmla="*/ 62 w 271"/>
                <a:gd name="T41" fmla="*/ 156 h 278"/>
                <a:gd name="T42" fmla="*/ 96 w 271"/>
                <a:gd name="T43" fmla="*/ 150 h 278"/>
                <a:gd name="T44" fmla="*/ 101 w 271"/>
                <a:gd name="T45" fmla="*/ 120 h 278"/>
                <a:gd name="T46" fmla="*/ 115 w 271"/>
                <a:gd name="T47" fmla="*/ 114 h 278"/>
                <a:gd name="T48" fmla="*/ 135 w 271"/>
                <a:gd name="T49" fmla="*/ 114 h 278"/>
                <a:gd name="T50" fmla="*/ 137 w 271"/>
                <a:gd name="T51" fmla="*/ 95 h 278"/>
                <a:gd name="T52" fmla="*/ 152 w 271"/>
                <a:gd name="T53" fmla="*/ 78 h 278"/>
                <a:gd name="T54" fmla="*/ 158 w 271"/>
                <a:gd name="T55" fmla="*/ 65 h 278"/>
                <a:gd name="T56" fmla="*/ 159 w 271"/>
                <a:gd name="T57" fmla="*/ 49 h 278"/>
                <a:gd name="T58" fmla="*/ 161 w 271"/>
                <a:gd name="T59" fmla="*/ 30 h 278"/>
                <a:gd name="T60" fmla="*/ 163 w 271"/>
                <a:gd name="T61" fmla="*/ 12 h 278"/>
                <a:gd name="T62" fmla="*/ 199 w 271"/>
                <a:gd name="T63" fmla="*/ 6 h 278"/>
                <a:gd name="T64" fmla="*/ 216 w 271"/>
                <a:gd name="T65" fmla="*/ 0 h 2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71" h="278">
                  <a:moveTo>
                    <a:pt x="216" y="0"/>
                  </a:moveTo>
                  <a:lnTo>
                    <a:pt x="232" y="9"/>
                  </a:lnTo>
                  <a:lnTo>
                    <a:pt x="241" y="25"/>
                  </a:lnTo>
                  <a:lnTo>
                    <a:pt x="271" y="33"/>
                  </a:lnTo>
                  <a:lnTo>
                    <a:pt x="259" y="51"/>
                  </a:lnTo>
                  <a:lnTo>
                    <a:pt x="241" y="54"/>
                  </a:lnTo>
                  <a:lnTo>
                    <a:pt x="213" y="49"/>
                  </a:lnTo>
                  <a:lnTo>
                    <a:pt x="207" y="58"/>
                  </a:lnTo>
                  <a:lnTo>
                    <a:pt x="217" y="76"/>
                  </a:lnTo>
                  <a:lnTo>
                    <a:pt x="226" y="90"/>
                  </a:lnTo>
                  <a:lnTo>
                    <a:pt x="243" y="100"/>
                  </a:lnTo>
                  <a:lnTo>
                    <a:pt x="230" y="112"/>
                  </a:lnTo>
                  <a:lnTo>
                    <a:pt x="234" y="127"/>
                  </a:lnTo>
                  <a:lnTo>
                    <a:pt x="221" y="148"/>
                  </a:lnTo>
                  <a:lnTo>
                    <a:pt x="214" y="169"/>
                  </a:lnTo>
                  <a:lnTo>
                    <a:pt x="199" y="191"/>
                  </a:lnTo>
                  <a:lnTo>
                    <a:pt x="178" y="189"/>
                  </a:lnTo>
                  <a:lnTo>
                    <a:pt x="162" y="211"/>
                  </a:lnTo>
                  <a:lnTo>
                    <a:pt x="176" y="220"/>
                  </a:lnTo>
                  <a:lnTo>
                    <a:pt x="180" y="236"/>
                  </a:lnTo>
                  <a:lnTo>
                    <a:pt x="192" y="246"/>
                  </a:lnTo>
                  <a:lnTo>
                    <a:pt x="198" y="265"/>
                  </a:lnTo>
                  <a:lnTo>
                    <a:pt x="159" y="264"/>
                  </a:lnTo>
                  <a:lnTo>
                    <a:pt x="149" y="278"/>
                  </a:lnTo>
                  <a:lnTo>
                    <a:pt x="135" y="273"/>
                  </a:lnTo>
                  <a:lnTo>
                    <a:pt x="127" y="258"/>
                  </a:lnTo>
                  <a:lnTo>
                    <a:pt x="111" y="242"/>
                  </a:lnTo>
                  <a:lnTo>
                    <a:pt x="79" y="246"/>
                  </a:lnTo>
                  <a:lnTo>
                    <a:pt x="50" y="246"/>
                  </a:lnTo>
                  <a:lnTo>
                    <a:pt x="25" y="249"/>
                  </a:lnTo>
                  <a:lnTo>
                    <a:pt x="29" y="225"/>
                  </a:lnTo>
                  <a:lnTo>
                    <a:pt x="53" y="214"/>
                  </a:lnTo>
                  <a:lnTo>
                    <a:pt x="50" y="205"/>
                  </a:lnTo>
                  <a:lnTo>
                    <a:pt x="41" y="202"/>
                  </a:lnTo>
                  <a:lnTo>
                    <a:pt x="38" y="183"/>
                  </a:lnTo>
                  <a:lnTo>
                    <a:pt x="19" y="174"/>
                  </a:lnTo>
                  <a:lnTo>
                    <a:pt x="10" y="162"/>
                  </a:lnTo>
                  <a:lnTo>
                    <a:pt x="0" y="151"/>
                  </a:lnTo>
                  <a:lnTo>
                    <a:pt x="31" y="161"/>
                  </a:lnTo>
                  <a:lnTo>
                    <a:pt x="48" y="158"/>
                  </a:lnTo>
                  <a:lnTo>
                    <a:pt x="59" y="161"/>
                  </a:lnTo>
                  <a:lnTo>
                    <a:pt x="62" y="156"/>
                  </a:lnTo>
                  <a:lnTo>
                    <a:pt x="75" y="158"/>
                  </a:lnTo>
                  <a:lnTo>
                    <a:pt x="96" y="150"/>
                  </a:lnTo>
                  <a:lnTo>
                    <a:pt x="93" y="132"/>
                  </a:lnTo>
                  <a:lnTo>
                    <a:pt x="101" y="120"/>
                  </a:lnTo>
                  <a:lnTo>
                    <a:pt x="114" y="120"/>
                  </a:lnTo>
                  <a:lnTo>
                    <a:pt x="115" y="114"/>
                  </a:lnTo>
                  <a:lnTo>
                    <a:pt x="128" y="112"/>
                  </a:lnTo>
                  <a:lnTo>
                    <a:pt x="135" y="114"/>
                  </a:lnTo>
                  <a:lnTo>
                    <a:pt x="140" y="108"/>
                  </a:lnTo>
                  <a:lnTo>
                    <a:pt x="137" y="95"/>
                  </a:lnTo>
                  <a:lnTo>
                    <a:pt x="142" y="83"/>
                  </a:lnTo>
                  <a:lnTo>
                    <a:pt x="152" y="78"/>
                  </a:lnTo>
                  <a:lnTo>
                    <a:pt x="142" y="64"/>
                  </a:lnTo>
                  <a:lnTo>
                    <a:pt x="158" y="65"/>
                  </a:lnTo>
                  <a:lnTo>
                    <a:pt x="162" y="57"/>
                  </a:lnTo>
                  <a:lnTo>
                    <a:pt x="159" y="49"/>
                  </a:lnTo>
                  <a:lnTo>
                    <a:pt x="165" y="41"/>
                  </a:lnTo>
                  <a:lnTo>
                    <a:pt x="161" y="30"/>
                  </a:lnTo>
                  <a:lnTo>
                    <a:pt x="155" y="22"/>
                  </a:lnTo>
                  <a:lnTo>
                    <a:pt x="163" y="12"/>
                  </a:lnTo>
                  <a:lnTo>
                    <a:pt x="180" y="8"/>
                  </a:lnTo>
                  <a:lnTo>
                    <a:pt x="199" y="6"/>
                  </a:lnTo>
                  <a:lnTo>
                    <a:pt x="207" y="2"/>
                  </a:lnTo>
                  <a:lnTo>
                    <a:pt x="216"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47" name="Freeform 146"/>
            <p:cNvSpPr>
              <a:spLocks noEditPoints="1"/>
            </p:cNvSpPr>
            <p:nvPr/>
          </p:nvSpPr>
          <p:spPr bwMode="auto">
            <a:xfrm>
              <a:off x="8476551" y="3650897"/>
              <a:ext cx="285995" cy="416274"/>
            </a:xfrm>
            <a:custGeom>
              <a:avLst/>
              <a:gdLst>
                <a:gd name="T0" fmla="*/ 252 w 710"/>
                <a:gd name="T1" fmla="*/ 24 h 1100"/>
                <a:gd name="T2" fmla="*/ 282 w 710"/>
                <a:gd name="T3" fmla="*/ 24 h 1100"/>
                <a:gd name="T4" fmla="*/ 311 w 710"/>
                <a:gd name="T5" fmla="*/ 120 h 1100"/>
                <a:gd name="T6" fmla="*/ 264 w 710"/>
                <a:gd name="T7" fmla="*/ 219 h 1100"/>
                <a:gd name="T8" fmla="*/ 288 w 710"/>
                <a:gd name="T9" fmla="*/ 355 h 1100"/>
                <a:gd name="T10" fmla="*/ 361 w 710"/>
                <a:gd name="T11" fmla="*/ 355 h 1100"/>
                <a:gd name="T12" fmla="*/ 459 w 710"/>
                <a:gd name="T13" fmla="*/ 448 h 1100"/>
                <a:gd name="T14" fmla="*/ 483 w 710"/>
                <a:gd name="T15" fmla="*/ 508 h 1100"/>
                <a:gd name="T16" fmla="*/ 387 w 710"/>
                <a:gd name="T17" fmla="*/ 421 h 1100"/>
                <a:gd name="T18" fmla="*/ 317 w 710"/>
                <a:gd name="T19" fmla="*/ 402 h 1100"/>
                <a:gd name="T20" fmla="*/ 212 w 710"/>
                <a:gd name="T21" fmla="*/ 395 h 1100"/>
                <a:gd name="T22" fmla="*/ 231 w 710"/>
                <a:gd name="T23" fmla="*/ 339 h 1100"/>
                <a:gd name="T24" fmla="*/ 201 w 710"/>
                <a:gd name="T25" fmla="*/ 350 h 1100"/>
                <a:gd name="T26" fmla="*/ 141 w 710"/>
                <a:gd name="T27" fmla="*/ 264 h 1100"/>
                <a:gd name="T28" fmla="*/ 160 w 710"/>
                <a:gd name="T29" fmla="*/ 210 h 1100"/>
                <a:gd name="T30" fmla="*/ 157 w 710"/>
                <a:gd name="T31" fmla="*/ 0 h 1100"/>
                <a:gd name="T32" fmla="*/ 287 w 710"/>
                <a:gd name="T33" fmla="*/ 463 h 1100"/>
                <a:gd name="T34" fmla="*/ 239 w 710"/>
                <a:gd name="T35" fmla="*/ 494 h 1100"/>
                <a:gd name="T36" fmla="*/ 257 w 710"/>
                <a:gd name="T37" fmla="*/ 432 h 1100"/>
                <a:gd name="T38" fmla="*/ 594 w 710"/>
                <a:gd name="T39" fmla="*/ 540 h 1100"/>
                <a:gd name="T40" fmla="*/ 565 w 710"/>
                <a:gd name="T41" fmla="*/ 612 h 1100"/>
                <a:gd name="T42" fmla="*/ 593 w 710"/>
                <a:gd name="T43" fmla="*/ 693 h 1100"/>
                <a:gd name="T44" fmla="*/ 550 w 710"/>
                <a:gd name="T45" fmla="*/ 653 h 1100"/>
                <a:gd name="T46" fmla="*/ 510 w 710"/>
                <a:gd name="T47" fmla="*/ 597 h 1100"/>
                <a:gd name="T48" fmla="*/ 550 w 710"/>
                <a:gd name="T49" fmla="*/ 571 h 1100"/>
                <a:gd name="T50" fmla="*/ 569 w 710"/>
                <a:gd name="T51" fmla="*/ 508 h 1100"/>
                <a:gd name="T52" fmla="*/ 325 w 710"/>
                <a:gd name="T53" fmla="*/ 563 h 1100"/>
                <a:gd name="T54" fmla="*/ 421 w 710"/>
                <a:gd name="T55" fmla="*/ 589 h 1100"/>
                <a:gd name="T56" fmla="*/ 392 w 710"/>
                <a:gd name="T57" fmla="*/ 661 h 1100"/>
                <a:gd name="T58" fmla="*/ 341 w 710"/>
                <a:gd name="T59" fmla="*/ 647 h 1100"/>
                <a:gd name="T60" fmla="*/ 325 w 710"/>
                <a:gd name="T61" fmla="*/ 563 h 1100"/>
                <a:gd name="T62" fmla="*/ 0 w 710"/>
                <a:gd name="T63" fmla="*/ 863 h 1100"/>
                <a:gd name="T64" fmla="*/ 82 w 710"/>
                <a:gd name="T65" fmla="*/ 751 h 1100"/>
                <a:gd name="T66" fmla="*/ 153 w 710"/>
                <a:gd name="T67" fmla="*/ 607 h 1100"/>
                <a:gd name="T68" fmla="*/ 128 w 710"/>
                <a:gd name="T69" fmla="*/ 724 h 1100"/>
                <a:gd name="T70" fmla="*/ 497 w 710"/>
                <a:gd name="T71" fmla="*/ 700 h 1100"/>
                <a:gd name="T72" fmla="*/ 454 w 710"/>
                <a:gd name="T73" fmla="*/ 782 h 1100"/>
                <a:gd name="T74" fmla="*/ 381 w 710"/>
                <a:gd name="T75" fmla="*/ 748 h 1100"/>
                <a:gd name="T76" fmla="*/ 411 w 710"/>
                <a:gd name="T77" fmla="*/ 702 h 1100"/>
                <a:gd name="T78" fmla="*/ 455 w 710"/>
                <a:gd name="T79" fmla="*/ 644 h 1100"/>
                <a:gd name="T80" fmla="*/ 496 w 710"/>
                <a:gd name="T81" fmla="*/ 619 h 1100"/>
                <a:gd name="T82" fmla="*/ 690 w 710"/>
                <a:gd name="T83" fmla="*/ 859 h 1100"/>
                <a:gd name="T84" fmla="*/ 710 w 710"/>
                <a:gd name="T85" fmla="*/ 963 h 1100"/>
                <a:gd name="T86" fmla="*/ 657 w 710"/>
                <a:gd name="T87" fmla="*/ 954 h 1100"/>
                <a:gd name="T88" fmla="*/ 652 w 710"/>
                <a:gd name="T89" fmla="*/ 1060 h 1100"/>
                <a:gd name="T90" fmla="*/ 542 w 710"/>
                <a:gd name="T91" fmla="*/ 1051 h 1100"/>
                <a:gd name="T92" fmla="*/ 537 w 710"/>
                <a:gd name="T93" fmla="*/ 949 h 1100"/>
                <a:gd name="T94" fmla="*/ 466 w 710"/>
                <a:gd name="T95" fmla="*/ 944 h 1100"/>
                <a:gd name="T96" fmla="*/ 378 w 710"/>
                <a:gd name="T97" fmla="*/ 988 h 1100"/>
                <a:gd name="T98" fmla="*/ 388 w 710"/>
                <a:gd name="T99" fmla="*/ 891 h 1100"/>
                <a:gd name="T100" fmla="*/ 472 w 710"/>
                <a:gd name="T101" fmla="*/ 835 h 1100"/>
                <a:gd name="T102" fmla="*/ 557 w 710"/>
                <a:gd name="T103" fmla="*/ 850 h 1100"/>
                <a:gd name="T104" fmla="*/ 619 w 710"/>
                <a:gd name="T105" fmla="*/ 810 h 1100"/>
                <a:gd name="T106" fmla="*/ 673 w 710"/>
                <a:gd name="T107" fmla="*/ 785 h 1100"/>
                <a:gd name="T108" fmla="*/ 690 w 710"/>
                <a:gd name="T109" fmla="*/ 859 h 1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710" h="1100">
                  <a:moveTo>
                    <a:pt x="202" y="0"/>
                  </a:moveTo>
                  <a:lnTo>
                    <a:pt x="252" y="24"/>
                  </a:lnTo>
                  <a:lnTo>
                    <a:pt x="271" y="2"/>
                  </a:lnTo>
                  <a:lnTo>
                    <a:pt x="282" y="24"/>
                  </a:lnTo>
                  <a:lnTo>
                    <a:pt x="276" y="59"/>
                  </a:lnTo>
                  <a:lnTo>
                    <a:pt x="311" y="120"/>
                  </a:lnTo>
                  <a:lnTo>
                    <a:pt x="303" y="191"/>
                  </a:lnTo>
                  <a:lnTo>
                    <a:pt x="264" y="219"/>
                  </a:lnTo>
                  <a:lnTo>
                    <a:pt x="262" y="288"/>
                  </a:lnTo>
                  <a:lnTo>
                    <a:pt x="288" y="355"/>
                  </a:lnTo>
                  <a:lnTo>
                    <a:pt x="329" y="365"/>
                  </a:lnTo>
                  <a:lnTo>
                    <a:pt x="361" y="355"/>
                  </a:lnTo>
                  <a:lnTo>
                    <a:pt x="460" y="402"/>
                  </a:lnTo>
                  <a:lnTo>
                    <a:pt x="459" y="448"/>
                  </a:lnTo>
                  <a:lnTo>
                    <a:pt x="486" y="469"/>
                  </a:lnTo>
                  <a:lnTo>
                    <a:pt x="483" y="508"/>
                  </a:lnTo>
                  <a:lnTo>
                    <a:pt x="420" y="466"/>
                  </a:lnTo>
                  <a:lnTo>
                    <a:pt x="387" y="421"/>
                  </a:lnTo>
                  <a:lnTo>
                    <a:pt x="371" y="453"/>
                  </a:lnTo>
                  <a:lnTo>
                    <a:pt x="317" y="402"/>
                  </a:lnTo>
                  <a:lnTo>
                    <a:pt x="251" y="414"/>
                  </a:lnTo>
                  <a:lnTo>
                    <a:pt x="212" y="395"/>
                  </a:lnTo>
                  <a:lnTo>
                    <a:pt x="211" y="360"/>
                  </a:lnTo>
                  <a:lnTo>
                    <a:pt x="231" y="339"/>
                  </a:lnTo>
                  <a:lnTo>
                    <a:pt x="206" y="319"/>
                  </a:lnTo>
                  <a:lnTo>
                    <a:pt x="201" y="350"/>
                  </a:lnTo>
                  <a:lnTo>
                    <a:pt x="157" y="301"/>
                  </a:lnTo>
                  <a:lnTo>
                    <a:pt x="141" y="264"/>
                  </a:lnTo>
                  <a:lnTo>
                    <a:pt x="126" y="182"/>
                  </a:lnTo>
                  <a:lnTo>
                    <a:pt x="160" y="210"/>
                  </a:lnTo>
                  <a:lnTo>
                    <a:pt x="146" y="77"/>
                  </a:lnTo>
                  <a:lnTo>
                    <a:pt x="157" y="0"/>
                  </a:lnTo>
                  <a:lnTo>
                    <a:pt x="202" y="0"/>
                  </a:lnTo>
                  <a:moveTo>
                    <a:pt x="287" y="463"/>
                  </a:moveTo>
                  <a:lnTo>
                    <a:pt x="276" y="536"/>
                  </a:lnTo>
                  <a:lnTo>
                    <a:pt x="239" y="494"/>
                  </a:lnTo>
                  <a:lnTo>
                    <a:pt x="193" y="429"/>
                  </a:lnTo>
                  <a:lnTo>
                    <a:pt x="257" y="432"/>
                  </a:lnTo>
                  <a:lnTo>
                    <a:pt x="287" y="463"/>
                  </a:lnTo>
                  <a:moveTo>
                    <a:pt x="594" y="540"/>
                  </a:moveTo>
                  <a:lnTo>
                    <a:pt x="625" y="635"/>
                  </a:lnTo>
                  <a:lnTo>
                    <a:pt x="565" y="612"/>
                  </a:lnTo>
                  <a:lnTo>
                    <a:pt x="570" y="641"/>
                  </a:lnTo>
                  <a:lnTo>
                    <a:pt x="593" y="693"/>
                  </a:lnTo>
                  <a:lnTo>
                    <a:pt x="559" y="712"/>
                  </a:lnTo>
                  <a:lnTo>
                    <a:pt x="550" y="653"/>
                  </a:lnTo>
                  <a:lnTo>
                    <a:pt x="527" y="648"/>
                  </a:lnTo>
                  <a:lnTo>
                    <a:pt x="510" y="597"/>
                  </a:lnTo>
                  <a:lnTo>
                    <a:pt x="555" y="603"/>
                  </a:lnTo>
                  <a:lnTo>
                    <a:pt x="550" y="571"/>
                  </a:lnTo>
                  <a:lnTo>
                    <a:pt x="497" y="506"/>
                  </a:lnTo>
                  <a:lnTo>
                    <a:pt x="569" y="508"/>
                  </a:lnTo>
                  <a:lnTo>
                    <a:pt x="594" y="540"/>
                  </a:lnTo>
                  <a:moveTo>
                    <a:pt x="325" y="563"/>
                  </a:moveTo>
                  <a:lnTo>
                    <a:pt x="373" y="589"/>
                  </a:lnTo>
                  <a:lnTo>
                    <a:pt x="421" y="589"/>
                  </a:lnTo>
                  <a:lnTo>
                    <a:pt x="423" y="625"/>
                  </a:lnTo>
                  <a:lnTo>
                    <a:pt x="392" y="661"/>
                  </a:lnTo>
                  <a:lnTo>
                    <a:pt x="347" y="686"/>
                  </a:lnTo>
                  <a:lnTo>
                    <a:pt x="341" y="647"/>
                  </a:lnTo>
                  <a:lnTo>
                    <a:pt x="341" y="603"/>
                  </a:lnTo>
                  <a:lnTo>
                    <a:pt x="325" y="563"/>
                  </a:lnTo>
                  <a:moveTo>
                    <a:pt x="94" y="782"/>
                  </a:moveTo>
                  <a:lnTo>
                    <a:pt x="0" y="863"/>
                  </a:lnTo>
                  <a:lnTo>
                    <a:pt x="32" y="803"/>
                  </a:lnTo>
                  <a:lnTo>
                    <a:pt x="82" y="751"/>
                  </a:lnTo>
                  <a:lnTo>
                    <a:pt x="122" y="692"/>
                  </a:lnTo>
                  <a:lnTo>
                    <a:pt x="153" y="607"/>
                  </a:lnTo>
                  <a:lnTo>
                    <a:pt x="173" y="677"/>
                  </a:lnTo>
                  <a:lnTo>
                    <a:pt x="128" y="724"/>
                  </a:lnTo>
                  <a:lnTo>
                    <a:pt x="94" y="782"/>
                  </a:lnTo>
                  <a:moveTo>
                    <a:pt x="497" y="700"/>
                  </a:moveTo>
                  <a:lnTo>
                    <a:pt x="473" y="728"/>
                  </a:lnTo>
                  <a:lnTo>
                    <a:pt x="454" y="782"/>
                  </a:lnTo>
                  <a:lnTo>
                    <a:pt x="433" y="807"/>
                  </a:lnTo>
                  <a:lnTo>
                    <a:pt x="381" y="748"/>
                  </a:lnTo>
                  <a:lnTo>
                    <a:pt x="395" y="726"/>
                  </a:lnTo>
                  <a:lnTo>
                    <a:pt x="411" y="702"/>
                  </a:lnTo>
                  <a:lnTo>
                    <a:pt x="414" y="649"/>
                  </a:lnTo>
                  <a:lnTo>
                    <a:pt x="455" y="644"/>
                  </a:lnTo>
                  <a:lnTo>
                    <a:pt x="449" y="701"/>
                  </a:lnTo>
                  <a:lnTo>
                    <a:pt x="496" y="619"/>
                  </a:lnTo>
                  <a:lnTo>
                    <a:pt x="497" y="700"/>
                  </a:lnTo>
                  <a:moveTo>
                    <a:pt x="690" y="859"/>
                  </a:moveTo>
                  <a:lnTo>
                    <a:pt x="702" y="916"/>
                  </a:lnTo>
                  <a:lnTo>
                    <a:pt x="710" y="963"/>
                  </a:lnTo>
                  <a:lnTo>
                    <a:pt x="690" y="1041"/>
                  </a:lnTo>
                  <a:lnTo>
                    <a:pt x="657" y="954"/>
                  </a:lnTo>
                  <a:lnTo>
                    <a:pt x="624" y="998"/>
                  </a:lnTo>
                  <a:lnTo>
                    <a:pt x="652" y="1060"/>
                  </a:lnTo>
                  <a:lnTo>
                    <a:pt x="633" y="1100"/>
                  </a:lnTo>
                  <a:lnTo>
                    <a:pt x="542" y="1051"/>
                  </a:lnTo>
                  <a:lnTo>
                    <a:pt x="517" y="989"/>
                  </a:lnTo>
                  <a:lnTo>
                    <a:pt x="537" y="949"/>
                  </a:lnTo>
                  <a:lnTo>
                    <a:pt x="487" y="908"/>
                  </a:lnTo>
                  <a:lnTo>
                    <a:pt x="466" y="944"/>
                  </a:lnTo>
                  <a:lnTo>
                    <a:pt x="430" y="940"/>
                  </a:lnTo>
                  <a:lnTo>
                    <a:pt x="378" y="988"/>
                  </a:lnTo>
                  <a:lnTo>
                    <a:pt x="364" y="963"/>
                  </a:lnTo>
                  <a:lnTo>
                    <a:pt x="388" y="891"/>
                  </a:lnTo>
                  <a:lnTo>
                    <a:pt x="433" y="867"/>
                  </a:lnTo>
                  <a:lnTo>
                    <a:pt x="472" y="835"/>
                  </a:lnTo>
                  <a:lnTo>
                    <a:pt x="501" y="874"/>
                  </a:lnTo>
                  <a:lnTo>
                    <a:pt x="557" y="850"/>
                  </a:lnTo>
                  <a:lnTo>
                    <a:pt x="566" y="812"/>
                  </a:lnTo>
                  <a:lnTo>
                    <a:pt x="619" y="810"/>
                  </a:lnTo>
                  <a:lnTo>
                    <a:pt x="608" y="744"/>
                  </a:lnTo>
                  <a:lnTo>
                    <a:pt x="673" y="785"/>
                  </a:lnTo>
                  <a:lnTo>
                    <a:pt x="683" y="828"/>
                  </a:lnTo>
                  <a:lnTo>
                    <a:pt x="690" y="859"/>
                  </a:lnTo>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48" name="Freeform 147"/>
            <p:cNvSpPr>
              <a:spLocks/>
            </p:cNvSpPr>
            <p:nvPr/>
          </p:nvSpPr>
          <p:spPr bwMode="auto">
            <a:xfrm>
              <a:off x="9615567" y="4410441"/>
              <a:ext cx="42982" cy="60577"/>
            </a:xfrm>
            <a:custGeom>
              <a:avLst/>
              <a:gdLst>
                <a:gd name="T0" fmla="*/ 23 w 26"/>
                <a:gd name="T1" fmla="*/ 37 h 39"/>
                <a:gd name="T2" fmla="*/ 18 w 26"/>
                <a:gd name="T3" fmla="*/ 39 h 39"/>
                <a:gd name="T4" fmla="*/ 10 w 26"/>
                <a:gd name="T5" fmla="*/ 31 h 39"/>
                <a:gd name="T6" fmla="*/ 3 w 26"/>
                <a:gd name="T7" fmla="*/ 18 h 39"/>
                <a:gd name="T8" fmla="*/ 0 w 26"/>
                <a:gd name="T9" fmla="*/ 2 h 39"/>
                <a:gd name="T10" fmla="*/ 3 w 26"/>
                <a:gd name="T11" fmla="*/ 0 h 39"/>
                <a:gd name="T12" fmla="*/ 5 w 26"/>
                <a:gd name="T13" fmla="*/ 6 h 39"/>
                <a:gd name="T14" fmla="*/ 10 w 26"/>
                <a:gd name="T15" fmla="*/ 11 h 39"/>
                <a:gd name="T16" fmla="*/ 18 w 26"/>
                <a:gd name="T17" fmla="*/ 24 h 39"/>
                <a:gd name="T18" fmla="*/ 26 w 26"/>
                <a:gd name="T19" fmla="*/ 31 h 39"/>
                <a:gd name="T20" fmla="*/ 23 w 26"/>
                <a:gd name="T21" fmla="*/ 37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6" h="39">
                  <a:moveTo>
                    <a:pt x="23" y="37"/>
                  </a:moveTo>
                  <a:lnTo>
                    <a:pt x="18" y="39"/>
                  </a:lnTo>
                  <a:lnTo>
                    <a:pt x="10" y="31"/>
                  </a:lnTo>
                  <a:lnTo>
                    <a:pt x="3" y="18"/>
                  </a:lnTo>
                  <a:lnTo>
                    <a:pt x="0" y="2"/>
                  </a:lnTo>
                  <a:lnTo>
                    <a:pt x="3" y="0"/>
                  </a:lnTo>
                  <a:lnTo>
                    <a:pt x="5" y="6"/>
                  </a:lnTo>
                  <a:lnTo>
                    <a:pt x="10" y="11"/>
                  </a:lnTo>
                  <a:lnTo>
                    <a:pt x="18" y="24"/>
                  </a:lnTo>
                  <a:lnTo>
                    <a:pt x="26" y="31"/>
                  </a:lnTo>
                  <a:lnTo>
                    <a:pt x="23" y="37"/>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49" name="Freeform 148"/>
            <p:cNvSpPr>
              <a:spLocks/>
            </p:cNvSpPr>
            <p:nvPr/>
          </p:nvSpPr>
          <p:spPr bwMode="auto">
            <a:xfrm>
              <a:off x="9427108" y="4382482"/>
              <a:ext cx="123987" cy="69898"/>
            </a:xfrm>
            <a:custGeom>
              <a:avLst/>
              <a:gdLst>
                <a:gd name="T0" fmla="*/ 68 w 75"/>
                <a:gd name="T1" fmla="*/ 27 h 45"/>
                <a:gd name="T2" fmla="*/ 58 w 75"/>
                <a:gd name="T3" fmla="*/ 29 h 45"/>
                <a:gd name="T4" fmla="*/ 54 w 75"/>
                <a:gd name="T5" fmla="*/ 35 h 45"/>
                <a:gd name="T6" fmla="*/ 44 w 75"/>
                <a:gd name="T7" fmla="*/ 40 h 45"/>
                <a:gd name="T8" fmla="*/ 34 w 75"/>
                <a:gd name="T9" fmla="*/ 45 h 45"/>
                <a:gd name="T10" fmla="*/ 25 w 75"/>
                <a:gd name="T11" fmla="*/ 45 h 45"/>
                <a:gd name="T12" fmla="*/ 10 w 75"/>
                <a:gd name="T13" fmla="*/ 39 h 45"/>
                <a:gd name="T14" fmla="*/ 0 w 75"/>
                <a:gd name="T15" fmla="*/ 33 h 45"/>
                <a:gd name="T16" fmla="*/ 2 w 75"/>
                <a:gd name="T17" fmla="*/ 26 h 45"/>
                <a:gd name="T18" fmla="*/ 18 w 75"/>
                <a:gd name="T19" fmla="*/ 29 h 45"/>
                <a:gd name="T20" fmla="*/ 28 w 75"/>
                <a:gd name="T21" fmla="*/ 28 h 45"/>
                <a:gd name="T22" fmla="*/ 31 w 75"/>
                <a:gd name="T23" fmla="*/ 18 h 45"/>
                <a:gd name="T24" fmla="*/ 34 w 75"/>
                <a:gd name="T25" fmla="*/ 17 h 45"/>
                <a:gd name="T26" fmla="*/ 35 w 75"/>
                <a:gd name="T27" fmla="*/ 28 h 45"/>
                <a:gd name="T28" fmla="*/ 46 w 75"/>
                <a:gd name="T29" fmla="*/ 27 h 45"/>
                <a:gd name="T30" fmla="*/ 51 w 75"/>
                <a:gd name="T31" fmla="*/ 20 h 45"/>
                <a:gd name="T32" fmla="*/ 62 w 75"/>
                <a:gd name="T33" fmla="*/ 12 h 45"/>
                <a:gd name="T34" fmla="*/ 61 w 75"/>
                <a:gd name="T35" fmla="*/ 0 h 45"/>
                <a:gd name="T36" fmla="*/ 72 w 75"/>
                <a:gd name="T37" fmla="*/ 0 h 45"/>
                <a:gd name="T38" fmla="*/ 75 w 75"/>
                <a:gd name="T39" fmla="*/ 3 h 45"/>
                <a:gd name="T40" fmla="*/ 74 w 75"/>
                <a:gd name="T41" fmla="*/ 15 h 45"/>
                <a:gd name="T42" fmla="*/ 68 w 75"/>
                <a:gd name="T43" fmla="*/ 27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75" h="45">
                  <a:moveTo>
                    <a:pt x="68" y="27"/>
                  </a:moveTo>
                  <a:lnTo>
                    <a:pt x="58" y="29"/>
                  </a:lnTo>
                  <a:lnTo>
                    <a:pt x="54" y="35"/>
                  </a:lnTo>
                  <a:lnTo>
                    <a:pt x="44" y="40"/>
                  </a:lnTo>
                  <a:lnTo>
                    <a:pt x="34" y="45"/>
                  </a:lnTo>
                  <a:lnTo>
                    <a:pt x="25" y="45"/>
                  </a:lnTo>
                  <a:lnTo>
                    <a:pt x="10" y="39"/>
                  </a:lnTo>
                  <a:lnTo>
                    <a:pt x="0" y="33"/>
                  </a:lnTo>
                  <a:lnTo>
                    <a:pt x="2" y="26"/>
                  </a:lnTo>
                  <a:lnTo>
                    <a:pt x="18" y="29"/>
                  </a:lnTo>
                  <a:lnTo>
                    <a:pt x="28" y="28"/>
                  </a:lnTo>
                  <a:lnTo>
                    <a:pt x="31" y="18"/>
                  </a:lnTo>
                  <a:lnTo>
                    <a:pt x="34" y="17"/>
                  </a:lnTo>
                  <a:lnTo>
                    <a:pt x="35" y="28"/>
                  </a:lnTo>
                  <a:lnTo>
                    <a:pt x="46" y="27"/>
                  </a:lnTo>
                  <a:lnTo>
                    <a:pt x="51" y="20"/>
                  </a:lnTo>
                  <a:lnTo>
                    <a:pt x="62" y="12"/>
                  </a:lnTo>
                  <a:lnTo>
                    <a:pt x="61" y="0"/>
                  </a:lnTo>
                  <a:lnTo>
                    <a:pt x="72" y="0"/>
                  </a:lnTo>
                  <a:lnTo>
                    <a:pt x="75" y="3"/>
                  </a:lnTo>
                  <a:lnTo>
                    <a:pt x="74" y="15"/>
                  </a:lnTo>
                  <a:lnTo>
                    <a:pt x="68" y="27"/>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50" name="Freeform 149"/>
            <p:cNvSpPr>
              <a:spLocks/>
            </p:cNvSpPr>
            <p:nvPr/>
          </p:nvSpPr>
          <p:spPr bwMode="auto">
            <a:xfrm>
              <a:off x="9197322" y="4331224"/>
              <a:ext cx="290953" cy="260948"/>
            </a:xfrm>
            <a:custGeom>
              <a:avLst/>
              <a:gdLst>
                <a:gd name="T0" fmla="*/ 116 w 176"/>
                <a:gd name="T1" fmla="*/ 100 h 168"/>
                <a:gd name="T2" fmla="*/ 131 w 176"/>
                <a:gd name="T3" fmla="*/ 114 h 168"/>
                <a:gd name="T4" fmla="*/ 141 w 176"/>
                <a:gd name="T5" fmla="*/ 136 h 168"/>
                <a:gd name="T6" fmla="*/ 151 w 176"/>
                <a:gd name="T7" fmla="*/ 135 h 168"/>
                <a:gd name="T8" fmla="*/ 149 w 176"/>
                <a:gd name="T9" fmla="*/ 144 h 168"/>
                <a:gd name="T10" fmla="*/ 163 w 176"/>
                <a:gd name="T11" fmla="*/ 148 h 168"/>
                <a:gd name="T12" fmla="*/ 157 w 176"/>
                <a:gd name="T13" fmla="*/ 151 h 168"/>
                <a:gd name="T14" fmla="*/ 176 w 176"/>
                <a:gd name="T15" fmla="*/ 160 h 168"/>
                <a:gd name="T16" fmla="*/ 173 w 176"/>
                <a:gd name="T17" fmla="*/ 166 h 168"/>
                <a:gd name="T18" fmla="*/ 161 w 176"/>
                <a:gd name="T19" fmla="*/ 168 h 168"/>
                <a:gd name="T20" fmla="*/ 157 w 176"/>
                <a:gd name="T21" fmla="*/ 162 h 168"/>
                <a:gd name="T22" fmla="*/ 141 w 176"/>
                <a:gd name="T23" fmla="*/ 160 h 168"/>
                <a:gd name="T24" fmla="*/ 123 w 176"/>
                <a:gd name="T25" fmla="*/ 157 h 168"/>
                <a:gd name="T26" fmla="*/ 111 w 176"/>
                <a:gd name="T27" fmla="*/ 144 h 168"/>
                <a:gd name="T28" fmla="*/ 101 w 176"/>
                <a:gd name="T29" fmla="*/ 132 h 168"/>
                <a:gd name="T30" fmla="*/ 93 w 176"/>
                <a:gd name="T31" fmla="*/ 114 h 168"/>
                <a:gd name="T32" fmla="*/ 70 w 176"/>
                <a:gd name="T33" fmla="*/ 105 h 168"/>
                <a:gd name="T34" fmla="*/ 54 w 176"/>
                <a:gd name="T35" fmla="*/ 111 h 168"/>
                <a:gd name="T36" fmla="*/ 43 w 176"/>
                <a:gd name="T37" fmla="*/ 118 h 168"/>
                <a:gd name="T38" fmla="*/ 43 w 176"/>
                <a:gd name="T39" fmla="*/ 133 h 168"/>
                <a:gd name="T40" fmla="*/ 28 w 176"/>
                <a:gd name="T41" fmla="*/ 140 h 168"/>
                <a:gd name="T42" fmla="*/ 19 w 176"/>
                <a:gd name="T43" fmla="*/ 137 h 168"/>
                <a:gd name="T44" fmla="*/ 0 w 176"/>
                <a:gd name="T45" fmla="*/ 136 h 168"/>
                <a:gd name="T46" fmla="*/ 5 w 176"/>
                <a:gd name="T47" fmla="*/ 68 h 168"/>
                <a:gd name="T48" fmla="*/ 7 w 176"/>
                <a:gd name="T49" fmla="*/ 0 h 168"/>
                <a:gd name="T50" fmla="*/ 39 w 176"/>
                <a:gd name="T51" fmla="*/ 15 h 168"/>
                <a:gd name="T52" fmla="*/ 72 w 176"/>
                <a:gd name="T53" fmla="*/ 27 h 168"/>
                <a:gd name="T54" fmla="*/ 84 w 176"/>
                <a:gd name="T55" fmla="*/ 37 h 168"/>
                <a:gd name="T56" fmla="*/ 94 w 176"/>
                <a:gd name="T57" fmla="*/ 48 h 168"/>
                <a:gd name="T58" fmla="*/ 96 w 176"/>
                <a:gd name="T59" fmla="*/ 60 h 168"/>
                <a:gd name="T60" fmla="*/ 126 w 176"/>
                <a:gd name="T61" fmla="*/ 73 h 168"/>
                <a:gd name="T62" fmla="*/ 130 w 176"/>
                <a:gd name="T63" fmla="*/ 84 h 168"/>
                <a:gd name="T64" fmla="*/ 113 w 176"/>
                <a:gd name="T65" fmla="*/ 86 h 168"/>
                <a:gd name="T66" fmla="*/ 116 w 176"/>
                <a:gd name="T67" fmla="*/ 100 h 1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76" h="168">
                  <a:moveTo>
                    <a:pt x="116" y="100"/>
                  </a:moveTo>
                  <a:lnTo>
                    <a:pt x="131" y="114"/>
                  </a:lnTo>
                  <a:lnTo>
                    <a:pt x="141" y="136"/>
                  </a:lnTo>
                  <a:lnTo>
                    <a:pt x="151" y="135"/>
                  </a:lnTo>
                  <a:lnTo>
                    <a:pt x="149" y="144"/>
                  </a:lnTo>
                  <a:lnTo>
                    <a:pt x="163" y="148"/>
                  </a:lnTo>
                  <a:lnTo>
                    <a:pt x="157" y="151"/>
                  </a:lnTo>
                  <a:lnTo>
                    <a:pt x="176" y="160"/>
                  </a:lnTo>
                  <a:lnTo>
                    <a:pt x="173" y="166"/>
                  </a:lnTo>
                  <a:lnTo>
                    <a:pt x="161" y="168"/>
                  </a:lnTo>
                  <a:lnTo>
                    <a:pt x="157" y="162"/>
                  </a:lnTo>
                  <a:lnTo>
                    <a:pt x="141" y="160"/>
                  </a:lnTo>
                  <a:lnTo>
                    <a:pt x="123" y="157"/>
                  </a:lnTo>
                  <a:lnTo>
                    <a:pt x="111" y="144"/>
                  </a:lnTo>
                  <a:lnTo>
                    <a:pt x="101" y="132"/>
                  </a:lnTo>
                  <a:lnTo>
                    <a:pt x="93" y="114"/>
                  </a:lnTo>
                  <a:lnTo>
                    <a:pt x="70" y="105"/>
                  </a:lnTo>
                  <a:lnTo>
                    <a:pt x="54" y="111"/>
                  </a:lnTo>
                  <a:lnTo>
                    <a:pt x="43" y="118"/>
                  </a:lnTo>
                  <a:lnTo>
                    <a:pt x="43" y="133"/>
                  </a:lnTo>
                  <a:lnTo>
                    <a:pt x="28" y="140"/>
                  </a:lnTo>
                  <a:lnTo>
                    <a:pt x="19" y="137"/>
                  </a:lnTo>
                  <a:lnTo>
                    <a:pt x="0" y="136"/>
                  </a:lnTo>
                  <a:lnTo>
                    <a:pt x="5" y="68"/>
                  </a:lnTo>
                  <a:lnTo>
                    <a:pt x="7" y="0"/>
                  </a:lnTo>
                  <a:lnTo>
                    <a:pt x="39" y="15"/>
                  </a:lnTo>
                  <a:lnTo>
                    <a:pt x="72" y="27"/>
                  </a:lnTo>
                  <a:lnTo>
                    <a:pt x="84" y="37"/>
                  </a:lnTo>
                  <a:lnTo>
                    <a:pt x="94" y="48"/>
                  </a:lnTo>
                  <a:lnTo>
                    <a:pt x="96" y="60"/>
                  </a:lnTo>
                  <a:lnTo>
                    <a:pt x="126" y="73"/>
                  </a:lnTo>
                  <a:lnTo>
                    <a:pt x="130" y="84"/>
                  </a:lnTo>
                  <a:lnTo>
                    <a:pt x="113" y="86"/>
                  </a:lnTo>
                  <a:lnTo>
                    <a:pt x="116" y="10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51" name="Freeform 150"/>
            <p:cNvSpPr>
              <a:spLocks/>
            </p:cNvSpPr>
            <p:nvPr/>
          </p:nvSpPr>
          <p:spPr bwMode="auto">
            <a:xfrm>
              <a:off x="9503153" y="4328118"/>
              <a:ext cx="72738" cy="73003"/>
            </a:xfrm>
            <a:custGeom>
              <a:avLst/>
              <a:gdLst>
                <a:gd name="T0" fmla="*/ 44 w 44"/>
                <a:gd name="T1" fmla="*/ 42 h 47"/>
                <a:gd name="T2" fmla="*/ 38 w 44"/>
                <a:gd name="T3" fmla="*/ 47 h 47"/>
                <a:gd name="T4" fmla="*/ 35 w 44"/>
                <a:gd name="T5" fmla="*/ 35 h 47"/>
                <a:gd name="T6" fmla="*/ 31 w 44"/>
                <a:gd name="T7" fmla="*/ 27 h 47"/>
                <a:gd name="T8" fmla="*/ 23 w 44"/>
                <a:gd name="T9" fmla="*/ 20 h 47"/>
                <a:gd name="T10" fmla="*/ 13 w 44"/>
                <a:gd name="T11" fmla="*/ 11 h 47"/>
                <a:gd name="T12" fmla="*/ 0 w 44"/>
                <a:gd name="T13" fmla="*/ 5 h 47"/>
                <a:gd name="T14" fmla="*/ 5 w 44"/>
                <a:gd name="T15" fmla="*/ 0 h 47"/>
                <a:gd name="T16" fmla="*/ 15 w 44"/>
                <a:gd name="T17" fmla="*/ 6 h 47"/>
                <a:gd name="T18" fmla="*/ 21 w 44"/>
                <a:gd name="T19" fmla="*/ 11 h 47"/>
                <a:gd name="T20" fmla="*/ 28 w 44"/>
                <a:gd name="T21" fmla="*/ 16 h 47"/>
                <a:gd name="T22" fmla="*/ 35 w 44"/>
                <a:gd name="T23" fmla="*/ 24 h 47"/>
                <a:gd name="T24" fmla="*/ 42 w 44"/>
                <a:gd name="T25" fmla="*/ 31 h 47"/>
                <a:gd name="T26" fmla="*/ 44 w 44"/>
                <a:gd name="T27" fmla="*/ 42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4" h="47">
                  <a:moveTo>
                    <a:pt x="44" y="42"/>
                  </a:moveTo>
                  <a:lnTo>
                    <a:pt x="38" y="47"/>
                  </a:lnTo>
                  <a:lnTo>
                    <a:pt x="35" y="35"/>
                  </a:lnTo>
                  <a:lnTo>
                    <a:pt x="31" y="27"/>
                  </a:lnTo>
                  <a:lnTo>
                    <a:pt x="23" y="20"/>
                  </a:lnTo>
                  <a:lnTo>
                    <a:pt x="13" y="11"/>
                  </a:lnTo>
                  <a:lnTo>
                    <a:pt x="0" y="5"/>
                  </a:lnTo>
                  <a:lnTo>
                    <a:pt x="5" y="0"/>
                  </a:lnTo>
                  <a:lnTo>
                    <a:pt x="15" y="6"/>
                  </a:lnTo>
                  <a:lnTo>
                    <a:pt x="21" y="11"/>
                  </a:lnTo>
                  <a:lnTo>
                    <a:pt x="28" y="16"/>
                  </a:lnTo>
                  <a:lnTo>
                    <a:pt x="35" y="24"/>
                  </a:lnTo>
                  <a:lnTo>
                    <a:pt x="42" y="31"/>
                  </a:lnTo>
                  <a:lnTo>
                    <a:pt x="44" y="42"/>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54" name="Freeform 153"/>
            <p:cNvSpPr>
              <a:spLocks/>
            </p:cNvSpPr>
            <p:nvPr/>
          </p:nvSpPr>
          <p:spPr bwMode="auto">
            <a:xfrm>
              <a:off x="8405466" y="2863394"/>
              <a:ext cx="140517" cy="170858"/>
            </a:xfrm>
            <a:custGeom>
              <a:avLst/>
              <a:gdLst>
                <a:gd name="T0" fmla="*/ 81 w 85"/>
                <a:gd name="T1" fmla="*/ 12 h 110"/>
                <a:gd name="T2" fmla="*/ 85 w 85"/>
                <a:gd name="T3" fmla="*/ 16 h 110"/>
                <a:gd name="T4" fmla="*/ 78 w 85"/>
                <a:gd name="T5" fmla="*/ 14 h 110"/>
                <a:gd name="T6" fmla="*/ 75 w 85"/>
                <a:gd name="T7" fmla="*/ 21 h 110"/>
                <a:gd name="T8" fmla="*/ 74 w 85"/>
                <a:gd name="T9" fmla="*/ 28 h 110"/>
                <a:gd name="T10" fmla="*/ 82 w 85"/>
                <a:gd name="T11" fmla="*/ 43 h 110"/>
                <a:gd name="T12" fmla="*/ 76 w 85"/>
                <a:gd name="T13" fmla="*/ 48 h 110"/>
                <a:gd name="T14" fmla="*/ 75 w 85"/>
                <a:gd name="T15" fmla="*/ 52 h 110"/>
                <a:gd name="T16" fmla="*/ 72 w 85"/>
                <a:gd name="T17" fmla="*/ 58 h 110"/>
                <a:gd name="T18" fmla="*/ 62 w 85"/>
                <a:gd name="T19" fmla="*/ 61 h 110"/>
                <a:gd name="T20" fmla="*/ 58 w 85"/>
                <a:gd name="T21" fmla="*/ 66 h 110"/>
                <a:gd name="T22" fmla="*/ 61 w 85"/>
                <a:gd name="T23" fmla="*/ 75 h 110"/>
                <a:gd name="T24" fmla="*/ 61 w 85"/>
                <a:gd name="T25" fmla="*/ 78 h 110"/>
                <a:gd name="T26" fmla="*/ 69 w 85"/>
                <a:gd name="T27" fmla="*/ 81 h 110"/>
                <a:gd name="T28" fmla="*/ 83 w 85"/>
                <a:gd name="T29" fmla="*/ 90 h 110"/>
                <a:gd name="T30" fmla="*/ 83 w 85"/>
                <a:gd name="T31" fmla="*/ 95 h 110"/>
                <a:gd name="T32" fmla="*/ 76 w 85"/>
                <a:gd name="T33" fmla="*/ 96 h 110"/>
                <a:gd name="T34" fmla="*/ 65 w 85"/>
                <a:gd name="T35" fmla="*/ 97 h 110"/>
                <a:gd name="T36" fmla="*/ 62 w 85"/>
                <a:gd name="T37" fmla="*/ 107 h 110"/>
                <a:gd name="T38" fmla="*/ 55 w 85"/>
                <a:gd name="T39" fmla="*/ 106 h 110"/>
                <a:gd name="T40" fmla="*/ 54 w 85"/>
                <a:gd name="T41" fmla="*/ 108 h 110"/>
                <a:gd name="T42" fmla="*/ 44 w 85"/>
                <a:gd name="T43" fmla="*/ 104 h 110"/>
                <a:gd name="T44" fmla="*/ 44 w 85"/>
                <a:gd name="T45" fmla="*/ 108 h 110"/>
                <a:gd name="T46" fmla="*/ 40 w 85"/>
                <a:gd name="T47" fmla="*/ 110 h 110"/>
                <a:gd name="T48" fmla="*/ 37 w 85"/>
                <a:gd name="T49" fmla="*/ 106 h 110"/>
                <a:gd name="T50" fmla="*/ 32 w 85"/>
                <a:gd name="T51" fmla="*/ 104 h 110"/>
                <a:gd name="T52" fmla="*/ 26 w 85"/>
                <a:gd name="T53" fmla="*/ 100 h 110"/>
                <a:gd name="T54" fmla="*/ 26 w 85"/>
                <a:gd name="T55" fmla="*/ 91 h 110"/>
                <a:gd name="T56" fmla="*/ 29 w 85"/>
                <a:gd name="T57" fmla="*/ 89 h 110"/>
                <a:gd name="T58" fmla="*/ 26 w 85"/>
                <a:gd name="T59" fmla="*/ 85 h 110"/>
                <a:gd name="T60" fmla="*/ 25 w 85"/>
                <a:gd name="T61" fmla="*/ 74 h 110"/>
                <a:gd name="T62" fmla="*/ 22 w 85"/>
                <a:gd name="T63" fmla="*/ 71 h 110"/>
                <a:gd name="T64" fmla="*/ 11 w 85"/>
                <a:gd name="T65" fmla="*/ 68 h 110"/>
                <a:gd name="T66" fmla="*/ 0 w 85"/>
                <a:gd name="T67" fmla="*/ 63 h 110"/>
                <a:gd name="T68" fmla="*/ 8 w 85"/>
                <a:gd name="T69" fmla="*/ 50 h 110"/>
                <a:gd name="T70" fmla="*/ 20 w 85"/>
                <a:gd name="T71" fmla="*/ 39 h 110"/>
                <a:gd name="T72" fmla="*/ 24 w 85"/>
                <a:gd name="T73" fmla="*/ 24 h 110"/>
                <a:gd name="T74" fmla="*/ 36 w 85"/>
                <a:gd name="T75" fmla="*/ 31 h 110"/>
                <a:gd name="T76" fmla="*/ 51 w 85"/>
                <a:gd name="T77" fmla="*/ 31 h 110"/>
                <a:gd name="T78" fmla="*/ 42 w 85"/>
                <a:gd name="T79" fmla="*/ 20 h 110"/>
                <a:gd name="T80" fmla="*/ 63 w 85"/>
                <a:gd name="T81" fmla="*/ 11 h 110"/>
                <a:gd name="T82" fmla="*/ 63 w 85"/>
                <a:gd name="T83" fmla="*/ 0 h 110"/>
                <a:gd name="T84" fmla="*/ 81 w 85"/>
                <a:gd name="T85" fmla="*/ 12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85" h="110">
                  <a:moveTo>
                    <a:pt x="81" y="12"/>
                  </a:moveTo>
                  <a:lnTo>
                    <a:pt x="85" y="16"/>
                  </a:lnTo>
                  <a:lnTo>
                    <a:pt x="78" y="14"/>
                  </a:lnTo>
                  <a:lnTo>
                    <a:pt x="75" y="21"/>
                  </a:lnTo>
                  <a:lnTo>
                    <a:pt x="74" y="28"/>
                  </a:lnTo>
                  <a:lnTo>
                    <a:pt x="82" y="43"/>
                  </a:lnTo>
                  <a:lnTo>
                    <a:pt x="76" y="48"/>
                  </a:lnTo>
                  <a:lnTo>
                    <a:pt x="75" y="52"/>
                  </a:lnTo>
                  <a:lnTo>
                    <a:pt x="72" y="58"/>
                  </a:lnTo>
                  <a:lnTo>
                    <a:pt x="62" y="61"/>
                  </a:lnTo>
                  <a:lnTo>
                    <a:pt x="58" y="66"/>
                  </a:lnTo>
                  <a:lnTo>
                    <a:pt x="61" y="75"/>
                  </a:lnTo>
                  <a:lnTo>
                    <a:pt x="61" y="78"/>
                  </a:lnTo>
                  <a:lnTo>
                    <a:pt x="69" y="81"/>
                  </a:lnTo>
                  <a:lnTo>
                    <a:pt x="83" y="90"/>
                  </a:lnTo>
                  <a:lnTo>
                    <a:pt x="83" y="95"/>
                  </a:lnTo>
                  <a:lnTo>
                    <a:pt x="76" y="96"/>
                  </a:lnTo>
                  <a:lnTo>
                    <a:pt x="65" y="97"/>
                  </a:lnTo>
                  <a:lnTo>
                    <a:pt x="62" y="107"/>
                  </a:lnTo>
                  <a:lnTo>
                    <a:pt x="55" y="106"/>
                  </a:lnTo>
                  <a:lnTo>
                    <a:pt x="54" y="108"/>
                  </a:lnTo>
                  <a:lnTo>
                    <a:pt x="44" y="104"/>
                  </a:lnTo>
                  <a:lnTo>
                    <a:pt x="44" y="108"/>
                  </a:lnTo>
                  <a:lnTo>
                    <a:pt x="40" y="110"/>
                  </a:lnTo>
                  <a:lnTo>
                    <a:pt x="37" y="106"/>
                  </a:lnTo>
                  <a:lnTo>
                    <a:pt x="32" y="104"/>
                  </a:lnTo>
                  <a:lnTo>
                    <a:pt x="26" y="100"/>
                  </a:lnTo>
                  <a:lnTo>
                    <a:pt x="26" y="91"/>
                  </a:lnTo>
                  <a:lnTo>
                    <a:pt x="29" y="89"/>
                  </a:lnTo>
                  <a:lnTo>
                    <a:pt x="26" y="85"/>
                  </a:lnTo>
                  <a:lnTo>
                    <a:pt x="25" y="74"/>
                  </a:lnTo>
                  <a:lnTo>
                    <a:pt x="22" y="71"/>
                  </a:lnTo>
                  <a:lnTo>
                    <a:pt x="11" y="68"/>
                  </a:lnTo>
                  <a:lnTo>
                    <a:pt x="0" y="63"/>
                  </a:lnTo>
                  <a:lnTo>
                    <a:pt x="8" y="50"/>
                  </a:lnTo>
                  <a:lnTo>
                    <a:pt x="20" y="39"/>
                  </a:lnTo>
                  <a:lnTo>
                    <a:pt x="24" y="24"/>
                  </a:lnTo>
                  <a:lnTo>
                    <a:pt x="36" y="31"/>
                  </a:lnTo>
                  <a:lnTo>
                    <a:pt x="51" y="31"/>
                  </a:lnTo>
                  <a:lnTo>
                    <a:pt x="42" y="20"/>
                  </a:lnTo>
                  <a:lnTo>
                    <a:pt x="63" y="11"/>
                  </a:lnTo>
                  <a:lnTo>
                    <a:pt x="63" y="0"/>
                  </a:lnTo>
                  <a:lnTo>
                    <a:pt x="81" y="12"/>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60" name="Freeform 159"/>
            <p:cNvSpPr>
              <a:spLocks/>
            </p:cNvSpPr>
            <p:nvPr/>
          </p:nvSpPr>
          <p:spPr bwMode="auto">
            <a:xfrm>
              <a:off x="8564167" y="2504592"/>
              <a:ext cx="247972" cy="264053"/>
            </a:xfrm>
            <a:custGeom>
              <a:avLst/>
              <a:gdLst>
                <a:gd name="T0" fmla="*/ 81 w 150"/>
                <a:gd name="T1" fmla="*/ 73 h 170"/>
                <a:gd name="T2" fmla="*/ 126 w 150"/>
                <a:gd name="T3" fmla="*/ 109 h 170"/>
                <a:gd name="T4" fmla="*/ 97 w 150"/>
                <a:gd name="T5" fmla="*/ 102 h 170"/>
                <a:gd name="T6" fmla="*/ 109 w 150"/>
                <a:gd name="T7" fmla="*/ 131 h 170"/>
                <a:gd name="T8" fmla="*/ 140 w 150"/>
                <a:gd name="T9" fmla="*/ 152 h 170"/>
                <a:gd name="T10" fmla="*/ 150 w 150"/>
                <a:gd name="T11" fmla="*/ 166 h 170"/>
                <a:gd name="T12" fmla="*/ 129 w 150"/>
                <a:gd name="T13" fmla="*/ 154 h 170"/>
                <a:gd name="T14" fmla="*/ 129 w 150"/>
                <a:gd name="T15" fmla="*/ 170 h 170"/>
                <a:gd name="T16" fmla="*/ 114 w 150"/>
                <a:gd name="T17" fmla="*/ 153 h 170"/>
                <a:gd name="T18" fmla="*/ 101 w 150"/>
                <a:gd name="T19" fmla="*/ 133 h 170"/>
                <a:gd name="T20" fmla="*/ 83 w 150"/>
                <a:gd name="T21" fmla="*/ 111 h 170"/>
                <a:gd name="T22" fmla="*/ 76 w 150"/>
                <a:gd name="T23" fmla="*/ 96 h 170"/>
                <a:gd name="T24" fmla="*/ 55 w 150"/>
                <a:gd name="T25" fmla="*/ 69 h 170"/>
                <a:gd name="T26" fmla="*/ 29 w 150"/>
                <a:gd name="T27" fmla="*/ 49 h 170"/>
                <a:gd name="T28" fmla="*/ 8 w 150"/>
                <a:gd name="T29" fmla="*/ 22 h 170"/>
                <a:gd name="T30" fmla="*/ 14 w 150"/>
                <a:gd name="T31" fmla="*/ 12 h 170"/>
                <a:gd name="T32" fmla="*/ 0 w 150"/>
                <a:gd name="T33" fmla="*/ 3 h 170"/>
                <a:gd name="T34" fmla="*/ 4 w 150"/>
                <a:gd name="T35" fmla="*/ 0 h 170"/>
                <a:gd name="T36" fmla="*/ 20 w 150"/>
                <a:gd name="T37" fmla="*/ 14 h 170"/>
                <a:gd name="T38" fmla="*/ 42 w 150"/>
                <a:gd name="T39" fmla="*/ 33 h 170"/>
                <a:gd name="T40" fmla="*/ 58 w 150"/>
                <a:gd name="T41" fmla="*/ 53 h 170"/>
                <a:gd name="T42" fmla="*/ 81 w 150"/>
                <a:gd name="T43" fmla="*/ 73 h 1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50" h="170">
                  <a:moveTo>
                    <a:pt x="81" y="73"/>
                  </a:moveTo>
                  <a:lnTo>
                    <a:pt x="126" y="109"/>
                  </a:lnTo>
                  <a:lnTo>
                    <a:pt x="97" y="102"/>
                  </a:lnTo>
                  <a:lnTo>
                    <a:pt x="109" y="131"/>
                  </a:lnTo>
                  <a:lnTo>
                    <a:pt x="140" y="152"/>
                  </a:lnTo>
                  <a:lnTo>
                    <a:pt x="150" y="166"/>
                  </a:lnTo>
                  <a:lnTo>
                    <a:pt x="129" y="154"/>
                  </a:lnTo>
                  <a:lnTo>
                    <a:pt x="129" y="170"/>
                  </a:lnTo>
                  <a:lnTo>
                    <a:pt x="114" y="153"/>
                  </a:lnTo>
                  <a:lnTo>
                    <a:pt x="101" y="133"/>
                  </a:lnTo>
                  <a:lnTo>
                    <a:pt x="83" y="111"/>
                  </a:lnTo>
                  <a:lnTo>
                    <a:pt x="76" y="96"/>
                  </a:lnTo>
                  <a:lnTo>
                    <a:pt x="55" y="69"/>
                  </a:lnTo>
                  <a:lnTo>
                    <a:pt x="29" y="49"/>
                  </a:lnTo>
                  <a:lnTo>
                    <a:pt x="8" y="22"/>
                  </a:lnTo>
                  <a:lnTo>
                    <a:pt x="14" y="12"/>
                  </a:lnTo>
                  <a:lnTo>
                    <a:pt x="0" y="3"/>
                  </a:lnTo>
                  <a:lnTo>
                    <a:pt x="4" y="0"/>
                  </a:lnTo>
                  <a:lnTo>
                    <a:pt x="20" y="14"/>
                  </a:lnTo>
                  <a:lnTo>
                    <a:pt x="42" y="33"/>
                  </a:lnTo>
                  <a:lnTo>
                    <a:pt x="58" y="53"/>
                  </a:lnTo>
                  <a:lnTo>
                    <a:pt x="81" y="73"/>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75" name="Freeform 174"/>
            <p:cNvSpPr>
              <a:spLocks/>
            </p:cNvSpPr>
            <p:nvPr/>
          </p:nvSpPr>
          <p:spPr bwMode="auto">
            <a:xfrm>
              <a:off x="9805678" y="4578194"/>
              <a:ext cx="29757" cy="18638"/>
            </a:xfrm>
            <a:custGeom>
              <a:avLst/>
              <a:gdLst>
                <a:gd name="T0" fmla="*/ 14 w 18"/>
                <a:gd name="T1" fmla="*/ 5 h 12"/>
                <a:gd name="T2" fmla="*/ 18 w 18"/>
                <a:gd name="T3" fmla="*/ 12 h 12"/>
                <a:gd name="T4" fmla="*/ 6 w 18"/>
                <a:gd name="T5" fmla="*/ 12 h 12"/>
                <a:gd name="T6" fmla="*/ 0 w 18"/>
                <a:gd name="T7" fmla="*/ 0 h 12"/>
                <a:gd name="T8" fmla="*/ 11 w 18"/>
                <a:gd name="T9" fmla="*/ 4 h 12"/>
                <a:gd name="T10" fmla="*/ 14 w 18"/>
                <a:gd name="T11" fmla="*/ 5 h 12"/>
              </a:gdLst>
              <a:ahLst/>
              <a:cxnLst>
                <a:cxn ang="0">
                  <a:pos x="T0" y="T1"/>
                </a:cxn>
                <a:cxn ang="0">
                  <a:pos x="T2" y="T3"/>
                </a:cxn>
                <a:cxn ang="0">
                  <a:pos x="T4" y="T5"/>
                </a:cxn>
                <a:cxn ang="0">
                  <a:pos x="T6" y="T7"/>
                </a:cxn>
                <a:cxn ang="0">
                  <a:pos x="T8" y="T9"/>
                </a:cxn>
                <a:cxn ang="0">
                  <a:pos x="T10" y="T11"/>
                </a:cxn>
              </a:cxnLst>
              <a:rect l="0" t="0" r="r" b="b"/>
              <a:pathLst>
                <a:path w="18" h="12">
                  <a:moveTo>
                    <a:pt x="14" y="5"/>
                  </a:moveTo>
                  <a:lnTo>
                    <a:pt x="18" y="12"/>
                  </a:lnTo>
                  <a:lnTo>
                    <a:pt x="6" y="12"/>
                  </a:lnTo>
                  <a:lnTo>
                    <a:pt x="0" y="0"/>
                  </a:lnTo>
                  <a:lnTo>
                    <a:pt x="11" y="4"/>
                  </a:lnTo>
                  <a:lnTo>
                    <a:pt x="14" y="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76" name="Freeform 175"/>
            <p:cNvSpPr>
              <a:spLocks/>
            </p:cNvSpPr>
            <p:nvPr/>
          </p:nvSpPr>
          <p:spPr bwMode="auto">
            <a:xfrm>
              <a:off x="9757737" y="4547128"/>
              <a:ext cx="36369" cy="20193"/>
            </a:xfrm>
            <a:custGeom>
              <a:avLst/>
              <a:gdLst>
                <a:gd name="T0" fmla="*/ 22 w 22"/>
                <a:gd name="T1" fmla="*/ 12 h 13"/>
                <a:gd name="T2" fmla="*/ 15 w 22"/>
                <a:gd name="T3" fmla="*/ 13 h 13"/>
                <a:gd name="T4" fmla="*/ 4 w 22"/>
                <a:gd name="T5" fmla="*/ 11 h 13"/>
                <a:gd name="T6" fmla="*/ 0 w 22"/>
                <a:gd name="T7" fmla="*/ 8 h 13"/>
                <a:gd name="T8" fmla="*/ 2 w 22"/>
                <a:gd name="T9" fmla="*/ 0 h 13"/>
                <a:gd name="T10" fmla="*/ 14 w 22"/>
                <a:gd name="T11" fmla="*/ 3 h 13"/>
                <a:gd name="T12" fmla="*/ 19 w 22"/>
                <a:gd name="T13" fmla="*/ 7 h 13"/>
                <a:gd name="T14" fmla="*/ 22 w 22"/>
                <a:gd name="T15" fmla="*/ 12 h 1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2" h="13">
                  <a:moveTo>
                    <a:pt x="22" y="12"/>
                  </a:moveTo>
                  <a:lnTo>
                    <a:pt x="15" y="13"/>
                  </a:lnTo>
                  <a:lnTo>
                    <a:pt x="4" y="11"/>
                  </a:lnTo>
                  <a:lnTo>
                    <a:pt x="0" y="8"/>
                  </a:lnTo>
                  <a:lnTo>
                    <a:pt x="2" y="0"/>
                  </a:lnTo>
                  <a:lnTo>
                    <a:pt x="14" y="3"/>
                  </a:lnTo>
                  <a:lnTo>
                    <a:pt x="19" y="7"/>
                  </a:lnTo>
                  <a:lnTo>
                    <a:pt x="22" y="12"/>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77" name="Freeform 176"/>
            <p:cNvSpPr>
              <a:spLocks/>
            </p:cNvSpPr>
            <p:nvPr/>
          </p:nvSpPr>
          <p:spPr bwMode="auto">
            <a:xfrm>
              <a:off x="9790801" y="4516063"/>
              <a:ext cx="28103" cy="48152"/>
            </a:xfrm>
            <a:custGeom>
              <a:avLst/>
              <a:gdLst>
                <a:gd name="T0" fmla="*/ 17 w 17"/>
                <a:gd name="T1" fmla="*/ 27 h 31"/>
                <a:gd name="T2" fmla="*/ 14 w 17"/>
                <a:gd name="T3" fmla="*/ 31 h 31"/>
                <a:gd name="T4" fmla="*/ 3 w 17"/>
                <a:gd name="T5" fmla="*/ 13 h 31"/>
                <a:gd name="T6" fmla="*/ 0 w 17"/>
                <a:gd name="T7" fmla="*/ 0 h 31"/>
                <a:gd name="T8" fmla="*/ 6 w 17"/>
                <a:gd name="T9" fmla="*/ 0 h 31"/>
                <a:gd name="T10" fmla="*/ 11 w 17"/>
                <a:gd name="T11" fmla="*/ 17 h 31"/>
                <a:gd name="T12" fmla="*/ 17 w 17"/>
                <a:gd name="T13" fmla="*/ 27 h 31"/>
              </a:gdLst>
              <a:ahLst/>
              <a:cxnLst>
                <a:cxn ang="0">
                  <a:pos x="T0" y="T1"/>
                </a:cxn>
                <a:cxn ang="0">
                  <a:pos x="T2" y="T3"/>
                </a:cxn>
                <a:cxn ang="0">
                  <a:pos x="T4" y="T5"/>
                </a:cxn>
                <a:cxn ang="0">
                  <a:pos x="T6" y="T7"/>
                </a:cxn>
                <a:cxn ang="0">
                  <a:pos x="T8" y="T9"/>
                </a:cxn>
                <a:cxn ang="0">
                  <a:pos x="T10" y="T11"/>
                </a:cxn>
                <a:cxn ang="0">
                  <a:pos x="T12" y="T13"/>
                </a:cxn>
              </a:cxnLst>
              <a:rect l="0" t="0" r="r" b="b"/>
              <a:pathLst>
                <a:path w="17" h="31">
                  <a:moveTo>
                    <a:pt x="17" y="27"/>
                  </a:moveTo>
                  <a:lnTo>
                    <a:pt x="14" y="31"/>
                  </a:lnTo>
                  <a:lnTo>
                    <a:pt x="3" y="13"/>
                  </a:lnTo>
                  <a:lnTo>
                    <a:pt x="0" y="0"/>
                  </a:lnTo>
                  <a:lnTo>
                    <a:pt x="6" y="0"/>
                  </a:lnTo>
                  <a:lnTo>
                    <a:pt x="11" y="17"/>
                  </a:lnTo>
                  <a:lnTo>
                    <a:pt x="17" y="27"/>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78" name="Freeform 177"/>
            <p:cNvSpPr>
              <a:spLocks/>
            </p:cNvSpPr>
            <p:nvPr/>
          </p:nvSpPr>
          <p:spPr bwMode="auto">
            <a:xfrm>
              <a:off x="9723021" y="4484998"/>
              <a:ext cx="47942" cy="38832"/>
            </a:xfrm>
            <a:custGeom>
              <a:avLst/>
              <a:gdLst>
                <a:gd name="T0" fmla="*/ 28 w 29"/>
                <a:gd name="T1" fmla="*/ 21 h 25"/>
                <a:gd name="T2" fmla="*/ 29 w 29"/>
                <a:gd name="T3" fmla="*/ 25 h 25"/>
                <a:gd name="T4" fmla="*/ 15 w 29"/>
                <a:gd name="T5" fmla="*/ 16 h 25"/>
                <a:gd name="T6" fmla="*/ 6 w 29"/>
                <a:gd name="T7" fmla="*/ 9 h 25"/>
                <a:gd name="T8" fmla="*/ 0 w 29"/>
                <a:gd name="T9" fmla="*/ 2 h 25"/>
                <a:gd name="T10" fmla="*/ 3 w 29"/>
                <a:gd name="T11" fmla="*/ 0 h 25"/>
                <a:gd name="T12" fmla="*/ 11 w 29"/>
                <a:gd name="T13" fmla="*/ 4 h 25"/>
                <a:gd name="T14" fmla="*/ 25 w 29"/>
                <a:gd name="T15" fmla="*/ 14 h 25"/>
                <a:gd name="T16" fmla="*/ 28 w 29"/>
                <a:gd name="T17" fmla="*/ 21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25">
                  <a:moveTo>
                    <a:pt x="28" y="21"/>
                  </a:moveTo>
                  <a:lnTo>
                    <a:pt x="29" y="25"/>
                  </a:lnTo>
                  <a:lnTo>
                    <a:pt x="15" y="16"/>
                  </a:lnTo>
                  <a:lnTo>
                    <a:pt x="6" y="9"/>
                  </a:lnTo>
                  <a:lnTo>
                    <a:pt x="0" y="2"/>
                  </a:lnTo>
                  <a:lnTo>
                    <a:pt x="3" y="0"/>
                  </a:lnTo>
                  <a:lnTo>
                    <a:pt x="11" y="4"/>
                  </a:lnTo>
                  <a:lnTo>
                    <a:pt x="25" y="14"/>
                  </a:lnTo>
                  <a:lnTo>
                    <a:pt x="28" y="21"/>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79" name="Freeform 178"/>
            <p:cNvSpPr>
              <a:spLocks/>
            </p:cNvSpPr>
            <p:nvPr/>
          </p:nvSpPr>
          <p:spPr bwMode="auto">
            <a:xfrm>
              <a:off x="9671773" y="4460146"/>
              <a:ext cx="29757" cy="26405"/>
            </a:xfrm>
            <a:custGeom>
              <a:avLst/>
              <a:gdLst>
                <a:gd name="T0" fmla="*/ 18 w 18"/>
                <a:gd name="T1" fmla="*/ 16 h 17"/>
                <a:gd name="T2" fmla="*/ 15 w 18"/>
                <a:gd name="T3" fmla="*/ 17 h 17"/>
                <a:gd name="T4" fmla="*/ 7 w 18"/>
                <a:gd name="T5" fmla="*/ 13 h 17"/>
                <a:gd name="T6" fmla="*/ 0 w 18"/>
                <a:gd name="T7" fmla="*/ 4 h 17"/>
                <a:gd name="T8" fmla="*/ 2 w 18"/>
                <a:gd name="T9" fmla="*/ 0 h 17"/>
                <a:gd name="T10" fmla="*/ 12 w 18"/>
                <a:gd name="T11" fmla="*/ 9 h 17"/>
                <a:gd name="T12" fmla="*/ 18 w 18"/>
                <a:gd name="T13" fmla="*/ 16 h 17"/>
              </a:gdLst>
              <a:ahLst/>
              <a:cxnLst>
                <a:cxn ang="0">
                  <a:pos x="T0" y="T1"/>
                </a:cxn>
                <a:cxn ang="0">
                  <a:pos x="T2" y="T3"/>
                </a:cxn>
                <a:cxn ang="0">
                  <a:pos x="T4" y="T5"/>
                </a:cxn>
                <a:cxn ang="0">
                  <a:pos x="T6" y="T7"/>
                </a:cxn>
                <a:cxn ang="0">
                  <a:pos x="T8" y="T9"/>
                </a:cxn>
                <a:cxn ang="0">
                  <a:pos x="T10" y="T11"/>
                </a:cxn>
                <a:cxn ang="0">
                  <a:pos x="T12" y="T13"/>
                </a:cxn>
              </a:cxnLst>
              <a:rect l="0" t="0" r="r" b="b"/>
              <a:pathLst>
                <a:path w="18" h="17">
                  <a:moveTo>
                    <a:pt x="18" y="16"/>
                  </a:moveTo>
                  <a:lnTo>
                    <a:pt x="15" y="17"/>
                  </a:lnTo>
                  <a:lnTo>
                    <a:pt x="7" y="13"/>
                  </a:lnTo>
                  <a:lnTo>
                    <a:pt x="0" y="4"/>
                  </a:lnTo>
                  <a:lnTo>
                    <a:pt x="2" y="0"/>
                  </a:lnTo>
                  <a:lnTo>
                    <a:pt x="12" y="9"/>
                  </a:lnTo>
                  <a:lnTo>
                    <a:pt x="18" y="16"/>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93" name="Freeform 192"/>
            <p:cNvSpPr>
              <a:spLocks/>
            </p:cNvSpPr>
            <p:nvPr/>
          </p:nvSpPr>
          <p:spPr bwMode="auto">
            <a:xfrm>
              <a:off x="7841742" y="3588768"/>
              <a:ext cx="262850" cy="475297"/>
            </a:xfrm>
            <a:custGeom>
              <a:avLst/>
              <a:gdLst>
                <a:gd name="T0" fmla="*/ 93 w 159"/>
                <a:gd name="T1" fmla="*/ 162 h 306"/>
                <a:gd name="T2" fmla="*/ 78 w 159"/>
                <a:gd name="T3" fmla="*/ 146 h 306"/>
                <a:gd name="T4" fmla="*/ 63 w 159"/>
                <a:gd name="T5" fmla="*/ 169 h 306"/>
                <a:gd name="T6" fmla="*/ 52 w 159"/>
                <a:gd name="T7" fmla="*/ 217 h 306"/>
                <a:gd name="T8" fmla="*/ 66 w 159"/>
                <a:gd name="T9" fmla="*/ 233 h 306"/>
                <a:gd name="T10" fmla="*/ 79 w 159"/>
                <a:gd name="T11" fmla="*/ 270 h 306"/>
                <a:gd name="T12" fmla="*/ 101 w 159"/>
                <a:gd name="T13" fmla="*/ 284 h 306"/>
                <a:gd name="T14" fmla="*/ 106 w 159"/>
                <a:gd name="T15" fmla="*/ 304 h 306"/>
                <a:gd name="T16" fmla="*/ 91 w 159"/>
                <a:gd name="T17" fmla="*/ 295 h 306"/>
                <a:gd name="T18" fmla="*/ 73 w 159"/>
                <a:gd name="T19" fmla="*/ 290 h 306"/>
                <a:gd name="T20" fmla="*/ 62 w 159"/>
                <a:gd name="T21" fmla="*/ 272 h 306"/>
                <a:gd name="T22" fmla="*/ 42 w 159"/>
                <a:gd name="T23" fmla="*/ 250 h 306"/>
                <a:gd name="T24" fmla="*/ 36 w 159"/>
                <a:gd name="T25" fmla="*/ 251 h 306"/>
                <a:gd name="T26" fmla="*/ 41 w 159"/>
                <a:gd name="T27" fmla="*/ 218 h 306"/>
                <a:gd name="T28" fmla="*/ 56 w 159"/>
                <a:gd name="T29" fmla="*/ 177 h 306"/>
                <a:gd name="T30" fmla="*/ 46 w 159"/>
                <a:gd name="T31" fmla="*/ 149 h 306"/>
                <a:gd name="T32" fmla="*/ 29 w 159"/>
                <a:gd name="T33" fmla="*/ 121 h 306"/>
                <a:gd name="T34" fmla="*/ 30 w 159"/>
                <a:gd name="T35" fmla="*/ 106 h 306"/>
                <a:gd name="T36" fmla="*/ 25 w 159"/>
                <a:gd name="T37" fmla="*/ 75 h 306"/>
                <a:gd name="T38" fmla="*/ 0 w 159"/>
                <a:gd name="T39" fmla="*/ 41 h 306"/>
                <a:gd name="T40" fmla="*/ 12 w 159"/>
                <a:gd name="T41" fmla="*/ 15 h 306"/>
                <a:gd name="T42" fmla="*/ 34 w 159"/>
                <a:gd name="T43" fmla="*/ 5 h 306"/>
                <a:gd name="T44" fmla="*/ 52 w 159"/>
                <a:gd name="T45" fmla="*/ 7 h 306"/>
                <a:gd name="T46" fmla="*/ 67 w 159"/>
                <a:gd name="T47" fmla="*/ 20 h 306"/>
                <a:gd name="T48" fmla="*/ 69 w 159"/>
                <a:gd name="T49" fmla="*/ 61 h 306"/>
                <a:gd name="T50" fmla="*/ 93 w 159"/>
                <a:gd name="T51" fmla="*/ 52 h 306"/>
                <a:gd name="T52" fmla="*/ 106 w 159"/>
                <a:gd name="T53" fmla="*/ 44 h 306"/>
                <a:gd name="T54" fmla="*/ 136 w 159"/>
                <a:gd name="T55" fmla="*/ 62 h 306"/>
                <a:gd name="T56" fmla="*/ 157 w 159"/>
                <a:gd name="T57" fmla="*/ 101 h 306"/>
                <a:gd name="T58" fmla="*/ 154 w 159"/>
                <a:gd name="T59" fmla="*/ 128 h 306"/>
                <a:gd name="T60" fmla="*/ 113 w 159"/>
                <a:gd name="T61" fmla="*/ 129 h 306"/>
                <a:gd name="T62" fmla="*/ 110 w 159"/>
                <a:gd name="T63" fmla="*/ 171 h 3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59" h="306">
                  <a:moveTo>
                    <a:pt x="110" y="171"/>
                  </a:moveTo>
                  <a:lnTo>
                    <a:pt x="93" y="162"/>
                  </a:lnTo>
                  <a:lnTo>
                    <a:pt x="78" y="162"/>
                  </a:lnTo>
                  <a:lnTo>
                    <a:pt x="78" y="146"/>
                  </a:lnTo>
                  <a:lnTo>
                    <a:pt x="62" y="146"/>
                  </a:lnTo>
                  <a:lnTo>
                    <a:pt x="63" y="169"/>
                  </a:lnTo>
                  <a:lnTo>
                    <a:pt x="56" y="199"/>
                  </a:lnTo>
                  <a:lnTo>
                    <a:pt x="52" y="217"/>
                  </a:lnTo>
                  <a:lnTo>
                    <a:pt x="54" y="233"/>
                  </a:lnTo>
                  <a:lnTo>
                    <a:pt x="66" y="233"/>
                  </a:lnTo>
                  <a:lnTo>
                    <a:pt x="75" y="252"/>
                  </a:lnTo>
                  <a:lnTo>
                    <a:pt x="79" y="270"/>
                  </a:lnTo>
                  <a:lnTo>
                    <a:pt x="90" y="282"/>
                  </a:lnTo>
                  <a:lnTo>
                    <a:pt x="101" y="284"/>
                  </a:lnTo>
                  <a:lnTo>
                    <a:pt x="111" y="295"/>
                  </a:lnTo>
                  <a:lnTo>
                    <a:pt x="106" y="304"/>
                  </a:lnTo>
                  <a:lnTo>
                    <a:pt x="93" y="306"/>
                  </a:lnTo>
                  <a:lnTo>
                    <a:pt x="91" y="295"/>
                  </a:lnTo>
                  <a:lnTo>
                    <a:pt x="76" y="286"/>
                  </a:lnTo>
                  <a:lnTo>
                    <a:pt x="73" y="290"/>
                  </a:lnTo>
                  <a:lnTo>
                    <a:pt x="66" y="282"/>
                  </a:lnTo>
                  <a:lnTo>
                    <a:pt x="62" y="272"/>
                  </a:lnTo>
                  <a:lnTo>
                    <a:pt x="51" y="260"/>
                  </a:lnTo>
                  <a:lnTo>
                    <a:pt x="42" y="250"/>
                  </a:lnTo>
                  <a:lnTo>
                    <a:pt x="40" y="263"/>
                  </a:lnTo>
                  <a:lnTo>
                    <a:pt x="36" y="251"/>
                  </a:lnTo>
                  <a:lnTo>
                    <a:pt x="37" y="238"/>
                  </a:lnTo>
                  <a:lnTo>
                    <a:pt x="41" y="218"/>
                  </a:lnTo>
                  <a:lnTo>
                    <a:pt x="48" y="197"/>
                  </a:lnTo>
                  <a:lnTo>
                    <a:pt x="56" y="177"/>
                  </a:lnTo>
                  <a:lnTo>
                    <a:pt x="47" y="158"/>
                  </a:lnTo>
                  <a:lnTo>
                    <a:pt x="46" y="149"/>
                  </a:lnTo>
                  <a:lnTo>
                    <a:pt x="43" y="137"/>
                  </a:lnTo>
                  <a:lnTo>
                    <a:pt x="29" y="121"/>
                  </a:lnTo>
                  <a:lnTo>
                    <a:pt x="24" y="110"/>
                  </a:lnTo>
                  <a:lnTo>
                    <a:pt x="30" y="106"/>
                  </a:lnTo>
                  <a:lnTo>
                    <a:pt x="34" y="88"/>
                  </a:lnTo>
                  <a:lnTo>
                    <a:pt x="25" y="75"/>
                  </a:lnTo>
                  <a:lnTo>
                    <a:pt x="11" y="60"/>
                  </a:lnTo>
                  <a:lnTo>
                    <a:pt x="0" y="41"/>
                  </a:lnTo>
                  <a:lnTo>
                    <a:pt x="7" y="37"/>
                  </a:lnTo>
                  <a:lnTo>
                    <a:pt x="12" y="15"/>
                  </a:lnTo>
                  <a:lnTo>
                    <a:pt x="25" y="14"/>
                  </a:lnTo>
                  <a:lnTo>
                    <a:pt x="34" y="5"/>
                  </a:lnTo>
                  <a:lnTo>
                    <a:pt x="43" y="0"/>
                  </a:lnTo>
                  <a:lnTo>
                    <a:pt x="52" y="7"/>
                  </a:lnTo>
                  <a:lnTo>
                    <a:pt x="55" y="19"/>
                  </a:lnTo>
                  <a:lnTo>
                    <a:pt x="67" y="20"/>
                  </a:lnTo>
                  <a:lnTo>
                    <a:pt x="66" y="42"/>
                  </a:lnTo>
                  <a:lnTo>
                    <a:pt x="69" y="61"/>
                  </a:lnTo>
                  <a:lnTo>
                    <a:pt x="87" y="48"/>
                  </a:lnTo>
                  <a:lnTo>
                    <a:pt x="93" y="52"/>
                  </a:lnTo>
                  <a:lnTo>
                    <a:pt x="103" y="51"/>
                  </a:lnTo>
                  <a:lnTo>
                    <a:pt x="106" y="44"/>
                  </a:lnTo>
                  <a:lnTo>
                    <a:pt x="120" y="45"/>
                  </a:lnTo>
                  <a:lnTo>
                    <a:pt x="136" y="62"/>
                  </a:lnTo>
                  <a:lnTo>
                    <a:pt x="140" y="83"/>
                  </a:lnTo>
                  <a:lnTo>
                    <a:pt x="157" y="101"/>
                  </a:lnTo>
                  <a:lnTo>
                    <a:pt x="159" y="119"/>
                  </a:lnTo>
                  <a:lnTo>
                    <a:pt x="154" y="128"/>
                  </a:lnTo>
                  <a:lnTo>
                    <a:pt x="136" y="125"/>
                  </a:lnTo>
                  <a:lnTo>
                    <a:pt x="113" y="129"/>
                  </a:lnTo>
                  <a:lnTo>
                    <a:pt x="103" y="146"/>
                  </a:lnTo>
                  <a:lnTo>
                    <a:pt x="110" y="171"/>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94" name="Freeform 193"/>
            <p:cNvSpPr>
              <a:spLocks/>
            </p:cNvSpPr>
            <p:nvPr/>
          </p:nvSpPr>
          <p:spPr bwMode="auto">
            <a:xfrm>
              <a:off x="6823406" y="2927078"/>
              <a:ext cx="228134" cy="136687"/>
            </a:xfrm>
            <a:custGeom>
              <a:avLst/>
              <a:gdLst>
                <a:gd name="T0" fmla="*/ 54 w 138"/>
                <a:gd name="T1" fmla="*/ 15 h 88"/>
                <a:gd name="T2" fmla="*/ 50 w 138"/>
                <a:gd name="T3" fmla="*/ 22 h 88"/>
                <a:gd name="T4" fmla="*/ 30 w 138"/>
                <a:gd name="T5" fmla="*/ 18 h 88"/>
                <a:gd name="T6" fmla="*/ 32 w 138"/>
                <a:gd name="T7" fmla="*/ 30 h 88"/>
                <a:gd name="T8" fmla="*/ 50 w 138"/>
                <a:gd name="T9" fmla="*/ 29 h 88"/>
                <a:gd name="T10" fmla="*/ 73 w 138"/>
                <a:gd name="T11" fmla="*/ 35 h 88"/>
                <a:gd name="T12" fmla="*/ 104 w 138"/>
                <a:gd name="T13" fmla="*/ 32 h 88"/>
                <a:gd name="T14" fmla="*/ 113 w 138"/>
                <a:gd name="T15" fmla="*/ 51 h 88"/>
                <a:gd name="T16" fmla="*/ 119 w 138"/>
                <a:gd name="T17" fmla="*/ 49 h 88"/>
                <a:gd name="T18" fmla="*/ 130 w 138"/>
                <a:gd name="T19" fmla="*/ 54 h 88"/>
                <a:gd name="T20" fmla="*/ 132 w 138"/>
                <a:gd name="T21" fmla="*/ 62 h 88"/>
                <a:gd name="T22" fmla="*/ 138 w 138"/>
                <a:gd name="T23" fmla="*/ 74 h 88"/>
                <a:gd name="T24" fmla="*/ 120 w 138"/>
                <a:gd name="T25" fmla="*/ 74 h 88"/>
                <a:gd name="T26" fmla="*/ 108 w 138"/>
                <a:gd name="T27" fmla="*/ 72 h 88"/>
                <a:gd name="T28" fmla="*/ 99 w 138"/>
                <a:gd name="T29" fmla="*/ 81 h 88"/>
                <a:gd name="T30" fmla="*/ 92 w 138"/>
                <a:gd name="T31" fmla="*/ 83 h 88"/>
                <a:gd name="T32" fmla="*/ 88 w 138"/>
                <a:gd name="T33" fmla="*/ 88 h 88"/>
                <a:gd name="T34" fmla="*/ 79 w 138"/>
                <a:gd name="T35" fmla="*/ 81 h 88"/>
                <a:gd name="T36" fmla="*/ 76 w 138"/>
                <a:gd name="T37" fmla="*/ 64 h 88"/>
                <a:gd name="T38" fmla="*/ 71 w 138"/>
                <a:gd name="T39" fmla="*/ 63 h 88"/>
                <a:gd name="T40" fmla="*/ 71 w 138"/>
                <a:gd name="T41" fmla="*/ 56 h 88"/>
                <a:gd name="T42" fmla="*/ 60 w 138"/>
                <a:gd name="T43" fmla="*/ 51 h 88"/>
                <a:gd name="T44" fmla="*/ 55 w 138"/>
                <a:gd name="T45" fmla="*/ 59 h 88"/>
                <a:gd name="T46" fmla="*/ 55 w 138"/>
                <a:gd name="T47" fmla="*/ 67 h 88"/>
                <a:gd name="T48" fmla="*/ 53 w 138"/>
                <a:gd name="T49" fmla="*/ 70 h 88"/>
                <a:gd name="T50" fmla="*/ 43 w 138"/>
                <a:gd name="T51" fmla="*/ 70 h 88"/>
                <a:gd name="T52" fmla="*/ 40 w 138"/>
                <a:gd name="T53" fmla="*/ 79 h 88"/>
                <a:gd name="T54" fmla="*/ 33 w 138"/>
                <a:gd name="T55" fmla="*/ 75 h 88"/>
                <a:gd name="T56" fmla="*/ 22 w 138"/>
                <a:gd name="T57" fmla="*/ 82 h 88"/>
                <a:gd name="T58" fmla="*/ 16 w 138"/>
                <a:gd name="T59" fmla="*/ 79 h 88"/>
                <a:gd name="T60" fmla="*/ 21 w 138"/>
                <a:gd name="T61" fmla="*/ 58 h 88"/>
                <a:gd name="T62" fmla="*/ 13 w 138"/>
                <a:gd name="T63" fmla="*/ 43 h 88"/>
                <a:gd name="T64" fmla="*/ 0 w 138"/>
                <a:gd name="T65" fmla="*/ 38 h 88"/>
                <a:gd name="T66" fmla="*/ 2 w 138"/>
                <a:gd name="T67" fmla="*/ 29 h 88"/>
                <a:gd name="T68" fmla="*/ 16 w 138"/>
                <a:gd name="T69" fmla="*/ 30 h 88"/>
                <a:gd name="T70" fmla="*/ 21 w 138"/>
                <a:gd name="T71" fmla="*/ 19 h 88"/>
                <a:gd name="T72" fmla="*/ 23 w 138"/>
                <a:gd name="T73" fmla="*/ 5 h 88"/>
                <a:gd name="T74" fmla="*/ 44 w 138"/>
                <a:gd name="T75" fmla="*/ 0 h 88"/>
                <a:gd name="T76" fmla="*/ 43 w 138"/>
                <a:gd name="T77" fmla="*/ 10 h 88"/>
                <a:gd name="T78" fmla="*/ 47 w 138"/>
                <a:gd name="T79" fmla="*/ 16 h 88"/>
                <a:gd name="T80" fmla="*/ 54 w 138"/>
                <a:gd name="T81" fmla="*/ 15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38" h="88">
                  <a:moveTo>
                    <a:pt x="54" y="15"/>
                  </a:moveTo>
                  <a:lnTo>
                    <a:pt x="50" y="22"/>
                  </a:lnTo>
                  <a:lnTo>
                    <a:pt x="30" y="18"/>
                  </a:lnTo>
                  <a:lnTo>
                    <a:pt x="32" y="30"/>
                  </a:lnTo>
                  <a:lnTo>
                    <a:pt x="50" y="29"/>
                  </a:lnTo>
                  <a:lnTo>
                    <a:pt x="73" y="35"/>
                  </a:lnTo>
                  <a:lnTo>
                    <a:pt x="104" y="32"/>
                  </a:lnTo>
                  <a:lnTo>
                    <a:pt x="113" y="51"/>
                  </a:lnTo>
                  <a:lnTo>
                    <a:pt x="119" y="49"/>
                  </a:lnTo>
                  <a:lnTo>
                    <a:pt x="130" y="54"/>
                  </a:lnTo>
                  <a:lnTo>
                    <a:pt x="132" y="62"/>
                  </a:lnTo>
                  <a:lnTo>
                    <a:pt x="138" y="74"/>
                  </a:lnTo>
                  <a:lnTo>
                    <a:pt x="120" y="74"/>
                  </a:lnTo>
                  <a:lnTo>
                    <a:pt x="108" y="72"/>
                  </a:lnTo>
                  <a:lnTo>
                    <a:pt x="99" y="81"/>
                  </a:lnTo>
                  <a:lnTo>
                    <a:pt x="92" y="83"/>
                  </a:lnTo>
                  <a:lnTo>
                    <a:pt x="88" y="88"/>
                  </a:lnTo>
                  <a:lnTo>
                    <a:pt x="79" y="81"/>
                  </a:lnTo>
                  <a:lnTo>
                    <a:pt x="76" y="64"/>
                  </a:lnTo>
                  <a:lnTo>
                    <a:pt x="71" y="63"/>
                  </a:lnTo>
                  <a:lnTo>
                    <a:pt x="71" y="56"/>
                  </a:lnTo>
                  <a:lnTo>
                    <a:pt x="60" y="51"/>
                  </a:lnTo>
                  <a:lnTo>
                    <a:pt x="55" y="59"/>
                  </a:lnTo>
                  <a:lnTo>
                    <a:pt x="55" y="67"/>
                  </a:lnTo>
                  <a:lnTo>
                    <a:pt x="53" y="70"/>
                  </a:lnTo>
                  <a:lnTo>
                    <a:pt x="43" y="70"/>
                  </a:lnTo>
                  <a:lnTo>
                    <a:pt x="40" y="79"/>
                  </a:lnTo>
                  <a:lnTo>
                    <a:pt x="33" y="75"/>
                  </a:lnTo>
                  <a:lnTo>
                    <a:pt x="22" y="82"/>
                  </a:lnTo>
                  <a:lnTo>
                    <a:pt x="16" y="79"/>
                  </a:lnTo>
                  <a:lnTo>
                    <a:pt x="21" y="58"/>
                  </a:lnTo>
                  <a:lnTo>
                    <a:pt x="13" y="43"/>
                  </a:lnTo>
                  <a:lnTo>
                    <a:pt x="0" y="38"/>
                  </a:lnTo>
                  <a:lnTo>
                    <a:pt x="2" y="29"/>
                  </a:lnTo>
                  <a:lnTo>
                    <a:pt x="16" y="30"/>
                  </a:lnTo>
                  <a:lnTo>
                    <a:pt x="21" y="19"/>
                  </a:lnTo>
                  <a:lnTo>
                    <a:pt x="23" y="5"/>
                  </a:lnTo>
                  <a:lnTo>
                    <a:pt x="44" y="0"/>
                  </a:lnTo>
                  <a:lnTo>
                    <a:pt x="43" y="10"/>
                  </a:lnTo>
                  <a:lnTo>
                    <a:pt x="47" y="16"/>
                  </a:lnTo>
                  <a:lnTo>
                    <a:pt x="54" y="1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95" name="Freeform 194"/>
            <p:cNvSpPr>
              <a:spLocks/>
            </p:cNvSpPr>
            <p:nvPr/>
          </p:nvSpPr>
          <p:spPr bwMode="auto">
            <a:xfrm>
              <a:off x="6383671" y="2871160"/>
              <a:ext cx="428164" cy="239203"/>
            </a:xfrm>
            <a:custGeom>
              <a:avLst/>
              <a:gdLst>
                <a:gd name="T0" fmla="*/ 176 w 259"/>
                <a:gd name="T1" fmla="*/ 146 h 154"/>
                <a:gd name="T2" fmla="*/ 170 w 259"/>
                <a:gd name="T3" fmla="*/ 129 h 154"/>
                <a:gd name="T4" fmla="*/ 157 w 259"/>
                <a:gd name="T5" fmla="*/ 128 h 154"/>
                <a:gd name="T6" fmla="*/ 134 w 259"/>
                <a:gd name="T7" fmla="*/ 110 h 154"/>
                <a:gd name="T8" fmla="*/ 120 w 259"/>
                <a:gd name="T9" fmla="*/ 107 h 154"/>
                <a:gd name="T10" fmla="*/ 99 w 259"/>
                <a:gd name="T11" fmla="*/ 97 h 154"/>
                <a:gd name="T12" fmla="*/ 86 w 259"/>
                <a:gd name="T13" fmla="*/ 95 h 154"/>
                <a:gd name="T14" fmla="*/ 79 w 259"/>
                <a:gd name="T15" fmla="*/ 99 h 154"/>
                <a:gd name="T16" fmla="*/ 68 w 259"/>
                <a:gd name="T17" fmla="*/ 98 h 154"/>
                <a:gd name="T18" fmla="*/ 58 w 259"/>
                <a:gd name="T19" fmla="*/ 110 h 154"/>
                <a:gd name="T20" fmla="*/ 44 w 259"/>
                <a:gd name="T21" fmla="*/ 114 h 154"/>
                <a:gd name="T22" fmla="*/ 38 w 259"/>
                <a:gd name="T23" fmla="*/ 100 h 154"/>
                <a:gd name="T24" fmla="*/ 36 w 259"/>
                <a:gd name="T25" fmla="*/ 78 h 154"/>
                <a:gd name="T26" fmla="*/ 21 w 259"/>
                <a:gd name="T27" fmla="*/ 71 h 154"/>
                <a:gd name="T28" fmla="*/ 23 w 259"/>
                <a:gd name="T29" fmla="*/ 57 h 154"/>
                <a:gd name="T30" fmla="*/ 11 w 259"/>
                <a:gd name="T31" fmla="*/ 56 h 154"/>
                <a:gd name="T32" fmla="*/ 11 w 259"/>
                <a:gd name="T33" fmla="*/ 38 h 154"/>
                <a:gd name="T34" fmla="*/ 28 w 259"/>
                <a:gd name="T35" fmla="*/ 43 h 154"/>
                <a:gd name="T36" fmla="*/ 41 w 259"/>
                <a:gd name="T37" fmla="*/ 37 h 154"/>
                <a:gd name="T38" fmla="*/ 27 w 259"/>
                <a:gd name="T39" fmla="*/ 25 h 154"/>
                <a:gd name="T40" fmla="*/ 19 w 259"/>
                <a:gd name="T41" fmla="*/ 13 h 154"/>
                <a:gd name="T42" fmla="*/ 7 w 259"/>
                <a:gd name="T43" fmla="*/ 18 h 154"/>
                <a:gd name="T44" fmla="*/ 8 w 259"/>
                <a:gd name="T45" fmla="*/ 33 h 154"/>
                <a:gd name="T46" fmla="*/ 0 w 259"/>
                <a:gd name="T47" fmla="*/ 20 h 154"/>
                <a:gd name="T48" fmla="*/ 6 w 259"/>
                <a:gd name="T49" fmla="*/ 13 h 154"/>
                <a:gd name="T50" fmla="*/ 24 w 259"/>
                <a:gd name="T51" fmla="*/ 9 h 154"/>
                <a:gd name="T52" fmla="*/ 37 w 259"/>
                <a:gd name="T53" fmla="*/ 14 h 154"/>
                <a:gd name="T54" fmla="*/ 52 w 259"/>
                <a:gd name="T55" fmla="*/ 30 h 154"/>
                <a:gd name="T56" fmla="*/ 61 w 259"/>
                <a:gd name="T57" fmla="*/ 29 h 154"/>
                <a:gd name="T58" fmla="*/ 80 w 259"/>
                <a:gd name="T59" fmla="*/ 29 h 154"/>
                <a:gd name="T60" fmla="*/ 74 w 259"/>
                <a:gd name="T61" fmla="*/ 19 h 154"/>
                <a:gd name="T62" fmla="*/ 87 w 259"/>
                <a:gd name="T63" fmla="*/ 12 h 154"/>
                <a:gd name="T64" fmla="*/ 98 w 259"/>
                <a:gd name="T65" fmla="*/ 0 h 154"/>
                <a:gd name="T66" fmla="*/ 123 w 259"/>
                <a:gd name="T67" fmla="*/ 11 h 154"/>
                <a:gd name="T68" fmla="*/ 129 w 259"/>
                <a:gd name="T69" fmla="*/ 27 h 154"/>
                <a:gd name="T70" fmla="*/ 137 w 259"/>
                <a:gd name="T71" fmla="*/ 31 h 154"/>
                <a:gd name="T72" fmla="*/ 155 w 259"/>
                <a:gd name="T73" fmla="*/ 30 h 154"/>
                <a:gd name="T74" fmla="*/ 161 w 259"/>
                <a:gd name="T75" fmla="*/ 34 h 154"/>
                <a:gd name="T76" fmla="*/ 175 w 259"/>
                <a:gd name="T77" fmla="*/ 55 h 154"/>
                <a:gd name="T78" fmla="*/ 198 w 259"/>
                <a:gd name="T79" fmla="*/ 69 h 154"/>
                <a:gd name="T80" fmla="*/ 211 w 259"/>
                <a:gd name="T81" fmla="*/ 79 h 154"/>
                <a:gd name="T82" fmla="*/ 231 w 259"/>
                <a:gd name="T83" fmla="*/ 89 h 154"/>
                <a:gd name="T84" fmla="*/ 256 w 259"/>
                <a:gd name="T85" fmla="*/ 98 h 154"/>
                <a:gd name="T86" fmla="*/ 259 w 259"/>
                <a:gd name="T87" fmla="*/ 111 h 154"/>
                <a:gd name="T88" fmla="*/ 254 w 259"/>
                <a:gd name="T89" fmla="*/ 110 h 154"/>
                <a:gd name="T90" fmla="*/ 244 w 259"/>
                <a:gd name="T91" fmla="*/ 105 h 154"/>
                <a:gd name="T92" fmla="*/ 243 w 259"/>
                <a:gd name="T93" fmla="*/ 112 h 154"/>
                <a:gd name="T94" fmla="*/ 230 w 259"/>
                <a:gd name="T95" fmla="*/ 116 h 154"/>
                <a:gd name="T96" fmla="*/ 230 w 259"/>
                <a:gd name="T97" fmla="*/ 133 h 154"/>
                <a:gd name="T98" fmla="*/ 222 w 259"/>
                <a:gd name="T99" fmla="*/ 139 h 154"/>
                <a:gd name="T100" fmla="*/ 209 w 259"/>
                <a:gd name="T101" fmla="*/ 142 h 154"/>
                <a:gd name="T102" fmla="*/ 207 w 259"/>
                <a:gd name="T103" fmla="*/ 151 h 154"/>
                <a:gd name="T104" fmla="*/ 195 w 259"/>
                <a:gd name="T105" fmla="*/ 154 h 154"/>
                <a:gd name="T106" fmla="*/ 176 w 259"/>
                <a:gd name="T107" fmla="*/ 146 h 1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59" h="154">
                  <a:moveTo>
                    <a:pt x="176" y="146"/>
                  </a:moveTo>
                  <a:lnTo>
                    <a:pt x="170" y="129"/>
                  </a:lnTo>
                  <a:lnTo>
                    <a:pt x="157" y="128"/>
                  </a:lnTo>
                  <a:lnTo>
                    <a:pt x="134" y="110"/>
                  </a:lnTo>
                  <a:lnTo>
                    <a:pt x="120" y="107"/>
                  </a:lnTo>
                  <a:lnTo>
                    <a:pt x="99" y="97"/>
                  </a:lnTo>
                  <a:lnTo>
                    <a:pt x="86" y="95"/>
                  </a:lnTo>
                  <a:lnTo>
                    <a:pt x="79" y="99"/>
                  </a:lnTo>
                  <a:lnTo>
                    <a:pt x="68" y="98"/>
                  </a:lnTo>
                  <a:lnTo>
                    <a:pt x="58" y="110"/>
                  </a:lnTo>
                  <a:lnTo>
                    <a:pt x="44" y="114"/>
                  </a:lnTo>
                  <a:lnTo>
                    <a:pt x="38" y="100"/>
                  </a:lnTo>
                  <a:lnTo>
                    <a:pt x="36" y="78"/>
                  </a:lnTo>
                  <a:lnTo>
                    <a:pt x="21" y="71"/>
                  </a:lnTo>
                  <a:lnTo>
                    <a:pt x="23" y="57"/>
                  </a:lnTo>
                  <a:lnTo>
                    <a:pt x="11" y="56"/>
                  </a:lnTo>
                  <a:lnTo>
                    <a:pt x="11" y="38"/>
                  </a:lnTo>
                  <a:lnTo>
                    <a:pt x="28" y="43"/>
                  </a:lnTo>
                  <a:lnTo>
                    <a:pt x="41" y="37"/>
                  </a:lnTo>
                  <a:lnTo>
                    <a:pt x="27" y="25"/>
                  </a:lnTo>
                  <a:lnTo>
                    <a:pt x="19" y="13"/>
                  </a:lnTo>
                  <a:lnTo>
                    <a:pt x="7" y="18"/>
                  </a:lnTo>
                  <a:lnTo>
                    <a:pt x="8" y="33"/>
                  </a:lnTo>
                  <a:lnTo>
                    <a:pt x="0" y="20"/>
                  </a:lnTo>
                  <a:lnTo>
                    <a:pt x="6" y="13"/>
                  </a:lnTo>
                  <a:lnTo>
                    <a:pt x="24" y="9"/>
                  </a:lnTo>
                  <a:lnTo>
                    <a:pt x="37" y="14"/>
                  </a:lnTo>
                  <a:lnTo>
                    <a:pt x="52" y="30"/>
                  </a:lnTo>
                  <a:lnTo>
                    <a:pt x="61" y="29"/>
                  </a:lnTo>
                  <a:lnTo>
                    <a:pt x="80" y="29"/>
                  </a:lnTo>
                  <a:lnTo>
                    <a:pt x="74" y="19"/>
                  </a:lnTo>
                  <a:lnTo>
                    <a:pt x="87" y="12"/>
                  </a:lnTo>
                  <a:lnTo>
                    <a:pt x="98" y="0"/>
                  </a:lnTo>
                  <a:lnTo>
                    <a:pt x="123" y="11"/>
                  </a:lnTo>
                  <a:lnTo>
                    <a:pt x="129" y="27"/>
                  </a:lnTo>
                  <a:lnTo>
                    <a:pt x="137" y="31"/>
                  </a:lnTo>
                  <a:lnTo>
                    <a:pt x="155" y="30"/>
                  </a:lnTo>
                  <a:lnTo>
                    <a:pt x="161" y="34"/>
                  </a:lnTo>
                  <a:lnTo>
                    <a:pt x="175" y="55"/>
                  </a:lnTo>
                  <a:lnTo>
                    <a:pt x="198" y="69"/>
                  </a:lnTo>
                  <a:lnTo>
                    <a:pt x="211" y="79"/>
                  </a:lnTo>
                  <a:lnTo>
                    <a:pt x="231" y="89"/>
                  </a:lnTo>
                  <a:lnTo>
                    <a:pt x="256" y="98"/>
                  </a:lnTo>
                  <a:lnTo>
                    <a:pt x="259" y="111"/>
                  </a:lnTo>
                  <a:lnTo>
                    <a:pt x="254" y="110"/>
                  </a:lnTo>
                  <a:lnTo>
                    <a:pt x="244" y="105"/>
                  </a:lnTo>
                  <a:lnTo>
                    <a:pt x="243" y="112"/>
                  </a:lnTo>
                  <a:lnTo>
                    <a:pt x="230" y="116"/>
                  </a:lnTo>
                  <a:lnTo>
                    <a:pt x="230" y="133"/>
                  </a:lnTo>
                  <a:lnTo>
                    <a:pt x="222" y="139"/>
                  </a:lnTo>
                  <a:lnTo>
                    <a:pt x="209" y="142"/>
                  </a:lnTo>
                  <a:lnTo>
                    <a:pt x="207" y="151"/>
                  </a:lnTo>
                  <a:lnTo>
                    <a:pt x="195" y="154"/>
                  </a:lnTo>
                  <a:lnTo>
                    <a:pt x="176" y="146"/>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96" name="Freeform 195"/>
            <p:cNvSpPr>
              <a:spLocks/>
            </p:cNvSpPr>
            <p:nvPr/>
          </p:nvSpPr>
          <p:spPr bwMode="auto">
            <a:xfrm>
              <a:off x="8711296" y="4514510"/>
              <a:ext cx="72738" cy="35725"/>
            </a:xfrm>
            <a:custGeom>
              <a:avLst/>
              <a:gdLst>
                <a:gd name="T0" fmla="*/ 0 w 44"/>
                <a:gd name="T1" fmla="*/ 13 h 23"/>
                <a:gd name="T2" fmla="*/ 2 w 44"/>
                <a:gd name="T3" fmla="*/ 8 h 23"/>
                <a:gd name="T4" fmla="*/ 19 w 44"/>
                <a:gd name="T5" fmla="*/ 4 h 23"/>
                <a:gd name="T6" fmla="*/ 32 w 44"/>
                <a:gd name="T7" fmla="*/ 3 h 23"/>
                <a:gd name="T8" fmla="*/ 37 w 44"/>
                <a:gd name="T9" fmla="*/ 0 h 23"/>
                <a:gd name="T10" fmla="*/ 44 w 44"/>
                <a:gd name="T11" fmla="*/ 3 h 23"/>
                <a:gd name="T12" fmla="*/ 37 w 44"/>
                <a:gd name="T13" fmla="*/ 9 h 23"/>
                <a:gd name="T14" fmla="*/ 17 w 44"/>
                <a:gd name="T15" fmla="*/ 18 h 23"/>
                <a:gd name="T16" fmla="*/ 1 w 44"/>
                <a:gd name="T17" fmla="*/ 23 h 23"/>
                <a:gd name="T18" fmla="*/ 1 w 44"/>
                <a:gd name="T19" fmla="*/ 17 h 23"/>
                <a:gd name="T20" fmla="*/ 0 w 44"/>
                <a:gd name="T21" fmla="*/ 13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4" h="23">
                  <a:moveTo>
                    <a:pt x="0" y="13"/>
                  </a:moveTo>
                  <a:lnTo>
                    <a:pt x="2" y="8"/>
                  </a:lnTo>
                  <a:lnTo>
                    <a:pt x="19" y="4"/>
                  </a:lnTo>
                  <a:lnTo>
                    <a:pt x="32" y="3"/>
                  </a:lnTo>
                  <a:lnTo>
                    <a:pt x="37" y="0"/>
                  </a:lnTo>
                  <a:lnTo>
                    <a:pt x="44" y="3"/>
                  </a:lnTo>
                  <a:lnTo>
                    <a:pt x="37" y="9"/>
                  </a:lnTo>
                  <a:lnTo>
                    <a:pt x="17" y="18"/>
                  </a:lnTo>
                  <a:lnTo>
                    <a:pt x="1" y="23"/>
                  </a:lnTo>
                  <a:lnTo>
                    <a:pt x="1" y="17"/>
                  </a:lnTo>
                  <a:lnTo>
                    <a:pt x="0" y="13"/>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201" name="Freeform 200"/>
            <p:cNvSpPr>
              <a:spLocks/>
            </p:cNvSpPr>
            <p:nvPr/>
          </p:nvSpPr>
          <p:spPr bwMode="auto">
            <a:xfrm>
              <a:off x="8486470" y="3431886"/>
              <a:ext cx="41329" cy="107175"/>
            </a:xfrm>
            <a:custGeom>
              <a:avLst/>
              <a:gdLst>
                <a:gd name="T0" fmla="*/ 25 w 25"/>
                <a:gd name="T1" fmla="*/ 19 h 69"/>
                <a:gd name="T2" fmla="*/ 22 w 25"/>
                <a:gd name="T3" fmla="*/ 52 h 69"/>
                <a:gd name="T4" fmla="*/ 19 w 25"/>
                <a:gd name="T5" fmla="*/ 69 h 69"/>
                <a:gd name="T6" fmla="*/ 5 w 25"/>
                <a:gd name="T7" fmla="*/ 51 h 69"/>
                <a:gd name="T8" fmla="*/ 0 w 25"/>
                <a:gd name="T9" fmla="*/ 36 h 69"/>
                <a:gd name="T10" fmla="*/ 5 w 25"/>
                <a:gd name="T11" fmla="*/ 16 h 69"/>
                <a:gd name="T12" fmla="*/ 15 w 25"/>
                <a:gd name="T13" fmla="*/ 0 h 69"/>
                <a:gd name="T14" fmla="*/ 25 w 25"/>
                <a:gd name="T15" fmla="*/ 6 h 69"/>
                <a:gd name="T16" fmla="*/ 25 w 25"/>
                <a:gd name="T17" fmla="*/ 19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 h="69">
                  <a:moveTo>
                    <a:pt x="25" y="19"/>
                  </a:moveTo>
                  <a:lnTo>
                    <a:pt x="22" y="52"/>
                  </a:lnTo>
                  <a:lnTo>
                    <a:pt x="19" y="69"/>
                  </a:lnTo>
                  <a:lnTo>
                    <a:pt x="5" y="51"/>
                  </a:lnTo>
                  <a:lnTo>
                    <a:pt x="0" y="36"/>
                  </a:lnTo>
                  <a:lnTo>
                    <a:pt x="5" y="16"/>
                  </a:lnTo>
                  <a:lnTo>
                    <a:pt x="15" y="0"/>
                  </a:lnTo>
                  <a:lnTo>
                    <a:pt x="25" y="6"/>
                  </a:lnTo>
                  <a:lnTo>
                    <a:pt x="25" y="1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211" name="Freeform 211"/>
            <p:cNvSpPr>
              <a:spLocks/>
            </p:cNvSpPr>
            <p:nvPr/>
          </p:nvSpPr>
          <p:spPr bwMode="auto">
            <a:xfrm>
              <a:off x="6451450" y="2781071"/>
              <a:ext cx="512475" cy="268715"/>
            </a:xfrm>
            <a:custGeom>
              <a:avLst/>
              <a:gdLst>
                <a:gd name="T0" fmla="*/ 218 w 310"/>
                <a:gd name="T1" fmla="*/ 169 h 173"/>
                <a:gd name="T2" fmla="*/ 215 w 310"/>
                <a:gd name="T3" fmla="*/ 156 h 173"/>
                <a:gd name="T4" fmla="*/ 190 w 310"/>
                <a:gd name="T5" fmla="*/ 147 h 173"/>
                <a:gd name="T6" fmla="*/ 170 w 310"/>
                <a:gd name="T7" fmla="*/ 137 h 173"/>
                <a:gd name="T8" fmla="*/ 157 w 310"/>
                <a:gd name="T9" fmla="*/ 127 h 173"/>
                <a:gd name="T10" fmla="*/ 134 w 310"/>
                <a:gd name="T11" fmla="*/ 113 h 173"/>
                <a:gd name="T12" fmla="*/ 120 w 310"/>
                <a:gd name="T13" fmla="*/ 92 h 173"/>
                <a:gd name="T14" fmla="*/ 114 w 310"/>
                <a:gd name="T15" fmla="*/ 88 h 173"/>
                <a:gd name="T16" fmla="*/ 96 w 310"/>
                <a:gd name="T17" fmla="*/ 89 h 173"/>
                <a:gd name="T18" fmla="*/ 88 w 310"/>
                <a:gd name="T19" fmla="*/ 85 h 173"/>
                <a:gd name="T20" fmla="*/ 82 w 310"/>
                <a:gd name="T21" fmla="*/ 69 h 173"/>
                <a:gd name="T22" fmla="*/ 57 w 310"/>
                <a:gd name="T23" fmla="*/ 58 h 173"/>
                <a:gd name="T24" fmla="*/ 46 w 310"/>
                <a:gd name="T25" fmla="*/ 70 h 173"/>
                <a:gd name="T26" fmla="*/ 33 w 310"/>
                <a:gd name="T27" fmla="*/ 77 h 173"/>
                <a:gd name="T28" fmla="*/ 39 w 310"/>
                <a:gd name="T29" fmla="*/ 87 h 173"/>
                <a:gd name="T30" fmla="*/ 20 w 310"/>
                <a:gd name="T31" fmla="*/ 87 h 173"/>
                <a:gd name="T32" fmla="*/ 0 w 310"/>
                <a:gd name="T33" fmla="*/ 12 h 173"/>
                <a:gd name="T34" fmla="*/ 39 w 310"/>
                <a:gd name="T35" fmla="*/ 0 h 173"/>
                <a:gd name="T36" fmla="*/ 43 w 310"/>
                <a:gd name="T37" fmla="*/ 2 h 173"/>
                <a:gd name="T38" fmla="*/ 73 w 310"/>
                <a:gd name="T39" fmla="*/ 16 h 173"/>
                <a:gd name="T40" fmla="*/ 88 w 310"/>
                <a:gd name="T41" fmla="*/ 24 h 173"/>
                <a:gd name="T42" fmla="*/ 109 w 310"/>
                <a:gd name="T43" fmla="*/ 42 h 173"/>
                <a:gd name="T44" fmla="*/ 128 w 310"/>
                <a:gd name="T45" fmla="*/ 39 h 173"/>
                <a:gd name="T46" fmla="*/ 156 w 310"/>
                <a:gd name="T47" fmla="*/ 38 h 173"/>
                <a:gd name="T48" fmla="*/ 180 w 310"/>
                <a:gd name="T49" fmla="*/ 53 h 173"/>
                <a:gd name="T50" fmla="*/ 185 w 310"/>
                <a:gd name="T51" fmla="*/ 73 h 173"/>
                <a:gd name="T52" fmla="*/ 193 w 310"/>
                <a:gd name="T53" fmla="*/ 74 h 173"/>
                <a:gd name="T54" fmla="*/ 201 w 310"/>
                <a:gd name="T55" fmla="*/ 90 h 173"/>
                <a:gd name="T56" fmla="*/ 223 w 310"/>
                <a:gd name="T57" fmla="*/ 91 h 173"/>
                <a:gd name="T58" fmla="*/ 230 w 310"/>
                <a:gd name="T59" fmla="*/ 101 h 173"/>
                <a:gd name="T60" fmla="*/ 236 w 310"/>
                <a:gd name="T61" fmla="*/ 101 h 173"/>
                <a:gd name="T62" fmla="*/ 240 w 310"/>
                <a:gd name="T63" fmla="*/ 86 h 173"/>
                <a:gd name="T64" fmla="*/ 257 w 310"/>
                <a:gd name="T65" fmla="*/ 72 h 173"/>
                <a:gd name="T66" fmla="*/ 266 w 310"/>
                <a:gd name="T67" fmla="*/ 68 h 173"/>
                <a:gd name="T68" fmla="*/ 271 w 310"/>
                <a:gd name="T69" fmla="*/ 70 h 173"/>
                <a:gd name="T70" fmla="*/ 261 w 310"/>
                <a:gd name="T71" fmla="*/ 83 h 173"/>
                <a:gd name="T72" fmla="*/ 276 w 310"/>
                <a:gd name="T73" fmla="*/ 91 h 173"/>
                <a:gd name="T74" fmla="*/ 286 w 310"/>
                <a:gd name="T75" fmla="*/ 86 h 173"/>
                <a:gd name="T76" fmla="*/ 310 w 310"/>
                <a:gd name="T77" fmla="*/ 96 h 173"/>
                <a:gd name="T78" fmla="*/ 292 w 310"/>
                <a:gd name="T79" fmla="*/ 111 h 173"/>
                <a:gd name="T80" fmla="*/ 279 w 310"/>
                <a:gd name="T81" fmla="*/ 109 h 173"/>
                <a:gd name="T82" fmla="*/ 272 w 310"/>
                <a:gd name="T83" fmla="*/ 110 h 173"/>
                <a:gd name="T84" fmla="*/ 268 w 310"/>
                <a:gd name="T85" fmla="*/ 104 h 173"/>
                <a:gd name="T86" fmla="*/ 269 w 310"/>
                <a:gd name="T87" fmla="*/ 94 h 173"/>
                <a:gd name="T88" fmla="*/ 248 w 310"/>
                <a:gd name="T89" fmla="*/ 99 h 173"/>
                <a:gd name="T90" fmla="*/ 246 w 310"/>
                <a:gd name="T91" fmla="*/ 113 h 173"/>
                <a:gd name="T92" fmla="*/ 241 w 310"/>
                <a:gd name="T93" fmla="*/ 124 h 173"/>
                <a:gd name="T94" fmla="*/ 227 w 310"/>
                <a:gd name="T95" fmla="*/ 123 h 173"/>
                <a:gd name="T96" fmla="*/ 225 w 310"/>
                <a:gd name="T97" fmla="*/ 132 h 173"/>
                <a:gd name="T98" fmla="*/ 238 w 310"/>
                <a:gd name="T99" fmla="*/ 137 h 173"/>
                <a:gd name="T100" fmla="*/ 246 w 310"/>
                <a:gd name="T101" fmla="*/ 152 h 173"/>
                <a:gd name="T102" fmla="*/ 241 w 310"/>
                <a:gd name="T103" fmla="*/ 173 h 173"/>
                <a:gd name="T104" fmla="*/ 228 w 310"/>
                <a:gd name="T105" fmla="*/ 169 h 173"/>
                <a:gd name="T106" fmla="*/ 218 w 310"/>
                <a:gd name="T107" fmla="*/ 169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10" h="173">
                  <a:moveTo>
                    <a:pt x="218" y="169"/>
                  </a:moveTo>
                  <a:lnTo>
                    <a:pt x="215" y="156"/>
                  </a:lnTo>
                  <a:lnTo>
                    <a:pt x="190" y="147"/>
                  </a:lnTo>
                  <a:lnTo>
                    <a:pt x="170" y="137"/>
                  </a:lnTo>
                  <a:lnTo>
                    <a:pt x="157" y="127"/>
                  </a:lnTo>
                  <a:lnTo>
                    <a:pt x="134" y="113"/>
                  </a:lnTo>
                  <a:lnTo>
                    <a:pt x="120" y="92"/>
                  </a:lnTo>
                  <a:lnTo>
                    <a:pt x="114" y="88"/>
                  </a:lnTo>
                  <a:lnTo>
                    <a:pt x="96" y="89"/>
                  </a:lnTo>
                  <a:lnTo>
                    <a:pt x="88" y="85"/>
                  </a:lnTo>
                  <a:lnTo>
                    <a:pt x="82" y="69"/>
                  </a:lnTo>
                  <a:lnTo>
                    <a:pt x="57" y="58"/>
                  </a:lnTo>
                  <a:lnTo>
                    <a:pt x="46" y="70"/>
                  </a:lnTo>
                  <a:lnTo>
                    <a:pt x="33" y="77"/>
                  </a:lnTo>
                  <a:lnTo>
                    <a:pt x="39" y="87"/>
                  </a:lnTo>
                  <a:lnTo>
                    <a:pt x="20" y="87"/>
                  </a:lnTo>
                  <a:lnTo>
                    <a:pt x="0" y="12"/>
                  </a:lnTo>
                  <a:lnTo>
                    <a:pt x="39" y="0"/>
                  </a:lnTo>
                  <a:lnTo>
                    <a:pt x="43" y="2"/>
                  </a:lnTo>
                  <a:lnTo>
                    <a:pt x="73" y="16"/>
                  </a:lnTo>
                  <a:lnTo>
                    <a:pt x="88" y="24"/>
                  </a:lnTo>
                  <a:lnTo>
                    <a:pt x="109" y="42"/>
                  </a:lnTo>
                  <a:lnTo>
                    <a:pt x="128" y="39"/>
                  </a:lnTo>
                  <a:lnTo>
                    <a:pt x="156" y="38"/>
                  </a:lnTo>
                  <a:lnTo>
                    <a:pt x="180" y="53"/>
                  </a:lnTo>
                  <a:lnTo>
                    <a:pt x="185" y="73"/>
                  </a:lnTo>
                  <a:lnTo>
                    <a:pt x="193" y="74"/>
                  </a:lnTo>
                  <a:lnTo>
                    <a:pt x="201" y="90"/>
                  </a:lnTo>
                  <a:lnTo>
                    <a:pt x="223" y="91"/>
                  </a:lnTo>
                  <a:lnTo>
                    <a:pt x="230" y="101"/>
                  </a:lnTo>
                  <a:lnTo>
                    <a:pt x="236" y="101"/>
                  </a:lnTo>
                  <a:lnTo>
                    <a:pt x="240" y="86"/>
                  </a:lnTo>
                  <a:lnTo>
                    <a:pt x="257" y="72"/>
                  </a:lnTo>
                  <a:lnTo>
                    <a:pt x="266" y="68"/>
                  </a:lnTo>
                  <a:lnTo>
                    <a:pt x="271" y="70"/>
                  </a:lnTo>
                  <a:lnTo>
                    <a:pt x="261" y="83"/>
                  </a:lnTo>
                  <a:lnTo>
                    <a:pt x="276" y="91"/>
                  </a:lnTo>
                  <a:lnTo>
                    <a:pt x="286" y="86"/>
                  </a:lnTo>
                  <a:lnTo>
                    <a:pt x="310" y="96"/>
                  </a:lnTo>
                  <a:lnTo>
                    <a:pt x="292" y="111"/>
                  </a:lnTo>
                  <a:lnTo>
                    <a:pt x="279" y="109"/>
                  </a:lnTo>
                  <a:lnTo>
                    <a:pt x="272" y="110"/>
                  </a:lnTo>
                  <a:lnTo>
                    <a:pt x="268" y="104"/>
                  </a:lnTo>
                  <a:lnTo>
                    <a:pt x="269" y="94"/>
                  </a:lnTo>
                  <a:lnTo>
                    <a:pt x="248" y="99"/>
                  </a:lnTo>
                  <a:lnTo>
                    <a:pt x="246" y="113"/>
                  </a:lnTo>
                  <a:lnTo>
                    <a:pt x="241" y="124"/>
                  </a:lnTo>
                  <a:lnTo>
                    <a:pt x="227" y="123"/>
                  </a:lnTo>
                  <a:lnTo>
                    <a:pt x="225" y="132"/>
                  </a:lnTo>
                  <a:lnTo>
                    <a:pt x="238" y="137"/>
                  </a:lnTo>
                  <a:lnTo>
                    <a:pt x="246" y="152"/>
                  </a:lnTo>
                  <a:lnTo>
                    <a:pt x="241" y="173"/>
                  </a:lnTo>
                  <a:lnTo>
                    <a:pt x="228" y="169"/>
                  </a:lnTo>
                  <a:lnTo>
                    <a:pt x="218" y="16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213" name="Freeform 213"/>
            <p:cNvSpPr>
              <a:spLocks/>
            </p:cNvSpPr>
            <p:nvPr/>
          </p:nvSpPr>
          <p:spPr bwMode="auto">
            <a:xfrm>
              <a:off x="7962423" y="3494017"/>
              <a:ext cx="262850" cy="476851"/>
            </a:xfrm>
            <a:custGeom>
              <a:avLst/>
              <a:gdLst>
                <a:gd name="T0" fmla="*/ 109 w 159"/>
                <a:gd name="T1" fmla="*/ 38 h 307"/>
                <a:gd name="T2" fmla="*/ 88 w 159"/>
                <a:gd name="T3" fmla="*/ 55 h 307"/>
                <a:gd name="T4" fmla="*/ 77 w 159"/>
                <a:gd name="T5" fmla="*/ 75 h 307"/>
                <a:gd name="T6" fmla="*/ 75 w 159"/>
                <a:gd name="T7" fmla="*/ 90 h 307"/>
                <a:gd name="T8" fmla="*/ 92 w 159"/>
                <a:gd name="T9" fmla="*/ 111 h 307"/>
                <a:gd name="T10" fmla="*/ 113 w 159"/>
                <a:gd name="T11" fmla="*/ 139 h 307"/>
                <a:gd name="T12" fmla="*/ 131 w 159"/>
                <a:gd name="T13" fmla="*/ 151 h 307"/>
                <a:gd name="T14" fmla="*/ 145 w 159"/>
                <a:gd name="T15" fmla="*/ 168 h 307"/>
                <a:gd name="T16" fmla="*/ 158 w 159"/>
                <a:gd name="T17" fmla="*/ 206 h 307"/>
                <a:gd name="T18" fmla="*/ 159 w 159"/>
                <a:gd name="T19" fmla="*/ 243 h 307"/>
                <a:gd name="T20" fmla="*/ 145 w 159"/>
                <a:gd name="T21" fmla="*/ 257 h 307"/>
                <a:gd name="T22" fmla="*/ 125 w 159"/>
                <a:gd name="T23" fmla="*/ 270 h 307"/>
                <a:gd name="T24" fmla="*/ 112 w 159"/>
                <a:gd name="T25" fmla="*/ 287 h 307"/>
                <a:gd name="T26" fmla="*/ 90 w 159"/>
                <a:gd name="T27" fmla="*/ 307 h 307"/>
                <a:gd name="T28" fmla="*/ 83 w 159"/>
                <a:gd name="T29" fmla="*/ 294 h 307"/>
                <a:gd name="T30" fmla="*/ 87 w 159"/>
                <a:gd name="T31" fmla="*/ 279 h 307"/>
                <a:gd name="T32" fmla="*/ 72 w 159"/>
                <a:gd name="T33" fmla="*/ 268 h 307"/>
                <a:gd name="T34" fmla="*/ 88 w 159"/>
                <a:gd name="T35" fmla="*/ 259 h 307"/>
                <a:gd name="T36" fmla="*/ 107 w 159"/>
                <a:gd name="T37" fmla="*/ 258 h 307"/>
                <a:gd name="T38" fmla="*/ 98 w 159"/>
                <a:gd name="T39" fmla="*/ 245 h 307"/>
                <a:gd name="T40" fmla="*/ 127 w 159"/>
                <a:gd name="T41" fmla="*/ 229 h 307"/>
                <a:gd name="T42" fmla="*/ 126 w 159"/>
                <a:gd name="T43" fmla="*/ 204 h 307"/>
                <a:gd name="T44" fmla="*/ 120 w 159"/>
                <a:gd name="T45" fmla="*/ 190 h 307"/>
                <a:gd name="T46" fmla="*/ 121 w 159"/>
                <a:gd name="T47" fmla="*/ 170 h 307"/>
                <a:gd name="T48" fmla="*/ 115 w 159"/>
                <a:gd name="T49" fmla="*/ 155 h 307"/>
                <a:gd name="T50" fmla="*/ 99 w 159"/>
                <a:gd name="T51" fmla="*/ 141 h 307"/>
                <a:gd name="T52" fmla="*/ 85 w 159"/>
                <a:gd name="T53" fmla="*/ 122 h 307"/>
                <a:gd name="T54" fmla="*/ 66 w 159"/>
                <a:gd name="T55" fmla="*/ 98 h 307"/>
                <a:gd name="T56" fmla="*/ 42 w 159"/>
                <a:gd name="T57" fmla="*/ 85 h 307"/>
                <a:gd name="T58" fmla="*/ 46 w 159"/>
                <a:gd name="T59" fmla="*/ 78 h 307"/>
                <a:gd name="T60" fmla="*/ 57 w 159"/>
                <a:gd name="T61" fmla="*/ 72 h 307"/>
                <a:gd name="T62" fmla="*/ 47 w 159"/>
                <a:gd name="T63" fmla="*/ 54 h 307"/>
                <a:gd name="T64" fmla="*/ 25 w 159"/>
                <a:gd name="T65" fmla="*/ 54 h 307"/>
                <a:gd name="T66" fmla="*/ 13 w 159"/>
                <a:gd name="T67" fmla="*/ 35 h 307"/>
                <a:gd name="T68" fmla="*/ 0 w 159"/>
                <a:gd name="T69" fmla="*/ 19 h 307"/>
                <a:gd name="T70" fmla="*/ 8 w 159"/>
                <a:gd name="T71" fmla="*/ 14 h 307"/>
                <a:gd name="T72" fmla="*/ 23 w 159"/>
                <a:gd name="T73" fmla="*/ 14 h 307"/>
                <a:gd name="T74" fmla="*/ 39 w 159"/>
                <a:gd name="T75" fmla="*/ 11 h 307"/>
                <a:gd name="T76" fmla="*/ 53 w 159"/>
                <a:gd name="T77" fmla="*/ 0 h 307"/>
                <a:gd name="T78" fmla="*/ 63 w 159"/>
                <a:gd name="T79" fmla="*/ 8 h 307"/>
                <a:gd name="T80" fmla="*/ 80 w 159"/>
                <a:gd name="T81" fmla="*/ 12 h 307"/>
                <a:gd name="T82" fmla="*/ 79 w 159"/>
                <a:gd name="T83" fmla="*/ 24 h 307"/>
                <a:gd name="T84" fmla="*/ 90 w 159"/>
                <a:gd name="T85" fmla="*/ 32 h 307"/>
                <a:gd name="T86" fmla="*/ 109 w 159"/>
                <a:gd name="T87" fmla="*/ 38 h 3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59" h="307">
                  <a:moveTo>
                    <a:pt x="109" y="38"/>
                  </a:moveTo>
                  <a:lnTo>
                    <a:pt x="88" y="55"/>
                  </a:lnTo>
                  <a:lnTo>
                    <a:pt x="77" y="75"/>
                  </a:lnTo>
                  <a:lnTo>
                    <a:pt x="75" y="90"/>
                  </a:lnTo>
                  <a:lnTo>
                    <a:pt x="92" y="111"/>
                  </a:lnTo>
                  <a:lnTo>
                    <a:pt x="113" y="139"/>
                  </a:lnTo>
                  <a:lnTo>
                    <a:pt x="131" y="151"/>
                  </a:lnTo>
                  <a:lnTo>
                    <a:pt x="145" y="168"/>
                  </a:lnTo>
                  <a:lnTo>
                    <a:pt x="158" y="206"/>
                  </a:lnTo>
                  <a:lnTo>
                    <a:pt x="159" y="243"/>
                  </a:lnTo>
                  <a:lnTo>
                    <a:pt x="145" y="257"/>
                  </a:lnTo>
                  <a:lnTo>
                    <a:pt x="125" y="270"/>
                  </a:lnTo>
                  <a:lnTo>
                    <a:pt x="112" y="287"/>
                  </a:lnTo>
                  <a:lnTo>
                    <a:pt x="90" y="307"/>
                  </a:lnTo>
                  <a:lnTo>
                    <a:pt x="83" y="294"/>
                  </a:lnTo>
                  <a:lnTo>
                    <a:pt x="87" y="279"/>
                  </a:lnTo>
                  <a:lnTo>
                    <a:pt x="72" y="268"/>
                  </a:lnTo>
                  <a:lnTo>
                    <a:pt x="88" y="259"/>
                  </a:lnTo>
                  <a:lnTo>
                    <a:pt x="107" y="258"/>
                  </a:lnTo>
                  <a:lnTo>
                    <a:pt x="98" y="245"/>
                  </a:lnTo>
                  <a:lnTo>
                    <a:pt x="127" y="229"/>
                  </a:lnTo>
                  <a:lnTo>
                    <a:pt x="126" y="204"/>
                  </a:lnTo>
                  <a:lnTo>
                    <a:pt x="120" y="190"/>
                  </a:lnTo>
                  <a:lnTo>
                    <a:pt x="121" y="170"/>
                  </a:lnTo>
                  <a:lnTo>
                    <a:pt x="115" y="155"/>
                  </a:lnTo>
                  <a:lnTo>
                    <a:pt x="99" y="141"/>
                  </a:lnTo>
                  <a:lnTo>
                    <a:pt x="85" y="122"/>
                  </a:lnTo>
                  <a:lnTo>
                    <a:pt x="66" y="98"/>
                  </a:lnTo>
                  <a:lnTo>
                    <a:pt x="42" y="85"/>
                  </a:lnTo>
                  <a:lnTo>
                    <a:pt x="46" y="78"/>
                  </a:lnTo>
                  <a:lnTo>
                    <a:pt x="57" y="72"/>
                  </a:lnTo>
                  <a:lnTo>
                    <a:pt x="47" y="54"/>
                  </a:lnTo>
                  <a:lnTo>
                    <a:pt x="25" y="54"/>
                  </a:lnTo>
                  <a:lnTo>
                    <a:pt x="13" y="35"/>
                  </a:lnTo>
                  <a:lnTo>
                    <a:pt x="0" y="19"/>
                  </a:lnTo>
                  <a:lnTo>
                    <a:pt x="8" y="14"/>
                  </a:lnTo>
                  <a:lnTo>
                    <a:pt x="23" y="14"/>
                  </a:lnTo>
                  <a:lnTo>
                    <a:pt x="39" y="11"/>
                  </a:lnTo>
                  <a:lnTo>
                    <a:pt x="53" y="0"/>
                  </a:lnTo>
                  <a:lnTo>
                    <a:pt x="63" y="8"/>
                  </a:lnTo>
                  <a:lnTo>
                    <a:pt x="80" y="12"/>
                  </a:lnTo>
                  <a:lnTo>
                    <a:pt x="79" y="24"/>
                  </a:lnTo>
                  <a:lnTo>
                    <a:pt x="90" y="32"/>
                  </a:lnTo>
                  <a:lnTo>
                    <a:pt x="109" y="38"/>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214" name="Freeform 214"/>
            <p:cNvSpPr>
              <a:spLocks/>
            </p:cNvSpPr>
            <p:nvPr/>
          </p:nvSpPr>
          <p:spPr bwMode="auto">
            <a:xfrm>
              <a:off x="9949503" y="4761478"/>
              <a:ext cx="16531" cy="21745"/>
            </a:xfrm>
            <a:custGeom>
              <a:avLst/>
              <a:gdLst>
                <a:gd name="T0" fmla="*/ 10 w 10"/>
                <a:gd name="T1" fmla="*/ 12 h 14"/>
                <a:gd name="T2" fmla="*/ 3 w 10"/>
                <a:gd name="T3" fmla="*/ 14 h 14"/>
                <a:gd name="T4" fmla="*/ 0 w 10"/>
                <a:gd name="T5" fmla="*/ 5 h 14"/>
                <a:gd name="T6" fmla="*/ 1 w 10"/>
                <a:gd name="T7" fmla="*/ 0 h 14"/>
                <a:gd name="T8" fmla="*/ 10 w 10"/>
                <a:gd name="T9" fmla="*/ 12 h 14"/>
              </a:gdLst>
              <a:ahLst/>
              <a:cxnLst>
                <a:cxn ang="0">
                  <a:pos x="T0" y="T1"/>
                </a:cxn>
                <a:cxn ang="0">
                  <a:pos x="T2" y="T3"/>
                </a:cxn>
                <a:cxn ang="0">
                  <a:pos x="T4" y="T5"/>
                </a:cxn>
                <a:cxn ang="0">
                  <a:pos x="T6" y="T7"/>
                </a:cxn>
                <a:cxn ang="0">
                  <a:pos x="T8" y="T9"/>
                </a:cxn>
              </a:cxnLst>
              <a:rect l="0" t="0" r="r" b="b"/>
              <a:pathLst>
                <a:path w="10" h="14">
                  <a:moveTo>
                    <a:pt x="10" y="12"/>
                  </a:moveTo>
                  <a:lnTo>
                    <a:pt x="3" y="14"/>
                  </a:lnTo>
                  <a:lnTo>
                    <a:pt x="0" y="5"/>
                  </a:lnTo>
                  <a:lnTo>
                    <a:pt x="1" y="0"/>
                  </a:lnTo>
                  <a:lnTo>
                    <a:pt x="10" y="12"/>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215" name="Freeform 215"/>
            <p:cNvSpPr>
              <a:spLocks/>
            </p:cNvSpPr>
            <p:nvPr/>
          </p:nvSpPr>
          <p:spPr bwMode="auto">
            <a:xfrm>
              <a:off x="9937932" y="4719539"/>
              <a:ext cx="16531" cy="35725"/>
            </a:xfrm>
            <a:custGeom>
              <a:avLst/>
              <a:gdLst>
                <a:gd name="T0" fmla="*/ 10 w 10"/>
                <a:gd name="T1" fmla="*/ 7 h 23"/>
                <a:gd name="T2" fmla="*/ 10 w 10"/>
                <a:gd name="T3" fmla="*/ 23 h 23"/>
                <a:gd name="T4" fmla="*/ 6 w 10"/>
                <a:gd name="T5" fmla="*/ 21 h 23"/>
                <a:gd name="T6" fmla="*/ 1 w 10"/>
                <a:gd name="T7" fmla="*/ 22 h 23"/>
                <a:gd name="T8" fmla="*/ 0 w 10"/>
                <a:gd name="T9" fmla="*/ 16 h 23"/>
                <a:gd name="T10" fmla="*/ 3 w 10"/>
                <a:gd name="T11" fmla="*/ 0 h 23"/>
                <a:gd name="T12" fmla="*/ 10 w 10"/>
                <a:gd name="T13" fmla="*/ 7 h 23"/>
              </a:gdLst>
              <a:ahLst/>
              <a:cxnLst>
                <a:cxn ang="0">
                  <a:pos x="T0" y="T1"/>
                </a:cxn>
                <a:cxn ang="0">
                  <a:pos x="T2" y="T3"/>
                </a:cxn>
                <a:cxn ang="0">
                  <a:pos x="T4" y="T5"/>
                </a:cxn>
                <a:cxn ang="0">
                  <a:pos x="T6" y="T7"/>
                </a:cxn>
                <a:cxn ang="0">
                  <a:pos x="T8" y="T9"/>
                </a:cxn>
                <a:cxn ang="0">
                  <a:pos x="T10" y="T11"/>
                </a:cxn>
                <a:cxn ang="0">
                  <a:pos x="T12" y="T13"/>
                </a:cxn>
              </a:cxnLst>
              <a:rect l="0" t="0" r="r" b="b"/>
              <a:pathLst>
                <a:path w="10" h="23">
                  <a:moveTo>
                    <a:pt x="10" y="7"/>
                  </a:moveTo>
                  <a:lnTo>
                    <a:pt x="10" y="23"/>
                  </a:lnTo>
                  <a:lnTo>
                    <a:pt x="6" y="21"/>
                  </a:lnTo>
                  <a:lnTo>
                    <a:pt x="1" y="22"/>
                  </a:lnTo>
                  <a:lnTo>
                    <a:pt x="0" y="16"/>
                  </a:lnTo>
                  <a:lnTo>
                    <a:pt x="3" y="0"/>
                  </a:lnTo>
                  <a:lnTo>
                    <a:pt x="10" y="7"/>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grpSp>
      <p:sp>
        <p:nvSpPr>
          <p:cNvPr id="52" name="Freeform 51"/>
          <p:cNvSpPr>
            <a:spLocks/>
          </p:cNvSpPr>
          <p:nvPr/>
        </p:nvSpPr>
        <p:spPr bwMode="auto">
          <a:xfrm>
            <a:off x="5120489" y="2843498"/>
            <a:ext cx="207199" cy="211016"/>
          </a:xfrm>
          <a:custGeom>
            <a:avLst/>
            <a:gdLst>
              <a:gd name="T0" fmla="*/ 58 w 143"/>
              <a:gd name="T1" fmla="*/ 0 h 155"/>
              <a:gd name="T2" fmla="*/ 59 w 143"/>
              <a:gd name="T3" fmla="*/ 8 h 155"/>
              <a:gd name="T4" fmla="*/ 75 w 143"/>
              <a:gd name="T5" fmla="*/ 12 h 155"/>
              <a:gd name="T6" fmla="*/ 75 w 143"/>
              <a:gd name="T7" fmla="*/ 20 h 155"/>
              <a:gd name="T8" fmla="*/ 90 w 143"/>
              <a:gd name="T9" fmla="*/ 16 h 155"/>
              <a:gd name="T10" fmla="*/ 99 w 143"/>
              <a:gd name="T11" fmla="*/ 10 h 155"/>
              <a:gd name="T12" fmla="*/ 117 w 143"/>
              <a:gd name="T13" fmla="*/ 18 h 155"/>
              <a:gd name="T14" fmla="*/ 125 w 143"/>
              <a:gd name="T15" fmla="*/ 25 h 155"/>
              <a:gd name="T16" fmla="*/ 129 w 143"/>
              <a:gd name="T17" fmla="*/ 35 h 155"/>
              <a:gd name="T18" fmla="*/ 125 w 143"/>
              <a:gd name="T19" fmla="*/ 40 h 155"/>
              <a:gd name="T20" fmla="*/ 131 w 143"/>
              <a:gd name="T21" fmla="*/ 47 h 155"/>
              <a:gd name="T22" fmla="*/ 136 w 143"/>
              <a:gd name="T23" fmla="*/ 58 h 155"/>
              <a:gd name="T24" fmla="*/ 136 w 143"/>
              <a:gd name="T25" fmla="*/ 65 h 155"/>
              <a:gd name="T26" fmla="*/ 143 w 143"/>
              <a:gd name="T27" fmla="*/ 78 h 155"/>
              <a:gd name="T28" fmla="*/ 136 w 143"/>
              <a:gd name="T29" fmla="*/ 80 h 155"/>
              <a:gd name="T30" fmla="*/ 132 w 143"/>
              <a:gd name="T31" fmla="*/ 77 h 155"/>
              <a:gd name="T32" fmla="*/ 128 w 143"/>
              <a:gd name="T33" fmla="*/ 81 h 155"/>
              <a:gd name="T34" fmla="*/ 117 w 143"/>
              <a:gd name="T35" fmla="*/ 85 h 155"/>
              <a:gd name="T36" fmla="*/ 112 w 143"/>
              <a:gd name="T37" fmla="*/ 90 h 155"/>
              <a:gd name="T38" fmla="*/ 100 w 143"/>
              <a:gd name="T39" fmla="*/ 95 h 155"/>
              <a:gd name="T40" fmla="*/ 104 w 143"/>
              <a:gd name="T41" fmla="*/ 101 h 155"/>
              <a:gd name="T42" fmla="*/ 106 w 143"/>
              <a:gd name="T43" fmla="*/ 109 h 155"/>
              <a:gd name="T44" fmla="*/ 114 w 143"/>
              <a:gd name="T45" fmla="*/ 114 h 155"/>
              <a:gd name="T46" fmla="*/ 124 w 143"/>
              <a:gd name="T47" fmla="*/ 123 h 155"/>
              <a:gd name="T48" fmla="*/ 119 w 143"/>
              <a:gd name="T49" fmla="*/ 132 h 155"/>
              <a:gd name="T50" fmla="*/ 113 w 143"/>
              <a:gd name="T51" fmla="*/ 135 h 155"/>
              <a:gd name="T52" fmla="*/ 117 w 143"/>
              <a:gd name="T53" fmla="*/ 148 h 155"/>
              <a:gd name="T54" fmla="*/ 115 w 143"/>
              <a:gd name="T55" fmla="*/ 151 h 155"/>
              <a:gd name="T56" fmla="*/ 110 w 143"/>
              <a:gd name="T57" fmla="*/ 147 h 155"/>
              <a:gd name="T58" fmla="*/ 102 w 143"/>
              <a:gd name="T59" fmla="*/ 147 h 155"/>
              <a:gd name="T60" fmla="*/ 91 w 143"/>
              <a:gd name="T61" fmla="*/ 150 h 155"/>
              <a:gd name="T62" fmla="*/ 76 w 143"/>
              <a:gd name="T63" fmla="*/ 149 h 155"/>
              <a:gd name="T64" fmla="*/ 75 w 143"/>
              <a:gd name="T65" fmla="*/ 155 h 155"/>
              <a:gd name="T66" fmla="*/ 66 w 143"/>
              <a:gd name="T67" fmla="*/ 149 h 155"/>
              <a:gd name="T68" fmla="*/ 61 w 143"/>
              <a:gd name="T69" fmla="*/ 150 h 155"/>
              <a:gd name="T70" fmla="*/ 44 w 143"/>
              <a:gd name="T71" fmla="*/ 144 h 155"/>
              <a:gd name="T72" fmla="*/ 40 w 143"/>
              <a:gd name="T73" fmla="*/ 148 h 155"/>
              <a:gd name="T74" fmla="*/ 26 w 143"/>
              <a:gd name="T75" fmla="*/ 148 h 155"/>
              <a:gd name="T76" fmla="*/ 28 w 143"/>
              <a:gd name="T77" fmla="*/ 134 h 155"/>
              <a:gd name="T78" fmla="*/ 35 w 143"/>
              <a:gd name="T79" fmla="*/ 120 h 155"/>
              <a:gd name="T80" fmla="*/ 12 w 143"/>
              <a:gd name="T81" fmla="*/ 116 h 155"/>
              <a:gd name="T82" fmla="*/ 4 w 143"/>
              <a:gd name="T83" fmla="*/ 111 h 155"/>
              <a:gd name="T84" fmla="*/ 5 w 143"/>
              <a:gd name="T85" fmla="*/ 102 h 155"/>
              <a:gd name="T86" fmla="*/ 2 w 143"/>
              <a:gd name="T87" fmla="*/ 97 h 155"/>
              <a:gd name="T88" fmla="*/ 3 w 143"/>
              <a:gd name="T89" fmla="*/ 84 h 155"/>
              <a:gd name="T90" fmla="*/ 0 w 143"/>
              <a:gd name="T91" fmla="*/ 63 h 155"/>
              <a:gd name="T92" fmla="*/ 9 w 143"/>
              <a:gd name="T93" fmla="*/ 63 h 155"/>
              <a:gd name="T94" fmla="*/ 13 w 143"/>
              <a:gd name="T95" fmla="*/ 55 h 155"/>
              <a:gd name="T96" fmla="*/ 16 w 143"/>
              <a:gd name="T97" fmla="*/ 37 h 155"/>
              <a:gd name="T98" fmla="*/ 13 w 143"/>
              <a:gd name="T99" fmla="*/ 30 h 155"/>
              <a:gd name="T100" fmla="*/ 16 w 143"/>
              <a:gd name="T101" fmla="*/ 26 h 155"/>
              <a:gd name="T102" fmla="*/ 29 w 143"/>
              <a:gd name="T103" fmla="*/ 25 h 155"/>
              <a:gd name="T104" fmla="*/ 32 w 143"/>
              <a:gd name="T105" fmla="*/ 29 h 155"/>
              <a:gd name="T106" fmla="*/ 42 w 143"/>
              <a:gd name="T107" fmla="*/ 19 h 155"/>
              <a:gd name="T108" fmla="*/ 38 w 143"/>
              <a:gd name="T109" fmla="*/ 12 h 155"/>
              <a:gd name="T110" fmla="*/ 36 w 143"/>
              <a:gd name="T111" fmla="*/ 1 h 155"/>
              <a:gd name="T112" fmla="*/ 48 w 143"/>
              <a:gd name="T113" fmla="*/ 3 h 155"/>
              <a:gd name="T114" fmla="*/ 58 w 143"/>
              <a:gd name="T115" fmla="*/ 0 h 1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43" h="155">
                <a:moveTo>
                  <a:pt x="58" y="0"/>
                </a:moveTo>
                <a:lnTo>
                  <a:pt x="59" y="8"/>
                </a:lnTo>
                <a:lnTo>
                  <a:pt x="75" y="12"/>
                </a:lnTo>
                <a:lnTo>
                  <a:pt x="75" y="20"/>
                </a:lnTo>
                <a:lnTo>
                  <a:pt x="90" y="16"/>
                </a:lnTo>
                <a:lnTo>
                  <a:pt x="99" y="10"/>
                </a:lnTo>
                <a:lnTo>
                  <a:pt x="117" y="18"/>
                </a:lnTo>
                <a:lnTo>
                  <a:pt x="125" y="25"/>
                </a:lnTo>
                <a:lnTo>
                  <a:pt x="129" y="35"/>
                </a:lnTo>
                <a:lnTo>
                  <a:pt x="125" y="40"/>
                </a:lnTo>
                <a:lnTo>
                  <a:pt x="131" y="47"/>
                </a:lnTo>
                <a:lnTo>
                  <a:pt x="136" y="58"/>
                </a:lnTo>
                <a:lnTo>
                  <a:pt x="136" y="65"/>
                </a:lnTo>
                <a:lnTo>
                  <a:pt x="143" y="78"/>
                </a:lnTo>
                <a:lnTo>
                  <a:pt x="136" y="80"/>
                </a:lnTo>
                <a:lnTo>
                  <a:pt x="132" y="77"/>
                </a:lnTo>
                <a:lnTo>
                  <a:pt x="128" y="81"/>
                </a:lnTo>
                <a:lnTo>
                  <a:pt x="117" y="85"/>
                </a:lnTo>
                <a:lnTo>
                  <a:pt x="112" y="90"/>
                </a:lnTo>
                <a:lnTo>
                  <a:pt x="100" y="95"/>
                </a:lnTo>
                <a:lnTo>
                  <a:pt x="104" y="101"/>
                </a:lnTo>
                <a:lnTo>
                  <a:pt x="106" y="109"/>
                </a:lnTo>
                <a:lnTo>
                  <a:pt x="114" y="114"/>
                </a:lnTo>
                <a:lnTo>
                  <a:pt x="124" y="123"/>
                </a:lnTo>
                <a:lnTo>
                  <a:pt x="119" y="132"/>
                </a:lnTo>
                <a:lnTo>
                  <a:pt x="113" y="135"/>
                </a:lnTo>
                <a:lnTo>
                  <a:pt x="117" y="148"/>
                </a:lnTo>
                <a:lnTo>
                  <a:pt x="115" y="151"/>
                </a:lnTo>
                <a:lnTo>
                  <a:pt x="110" y="147"/>
                </a:lnTo>
                <a:lnTo>
                  <a:pt x="102" y="147"/>
                </a:lnTo>
                <a:lnTo>
                  <a:pt x="91" y="150"/>
                </a:lnTo>
                <a:lnTo>
                  <a:pt x="76" y="149"/>
                </a:lnTo>
                <a:lnTo>
                  <a:pt x="75" y="155"/>
                </a:lnTo>
                <a:lnTo>
                  <a:pt x="66" y="149"/>
                </a:lnTo>
                <a:lnTo>
                  <a:pt x="61" y="150"/>
                </a:lnTo>
                <a:lnTo>
                  <a:pt x="44" y="144"/>
                </a:lnTo>
                <a:lnTo>
                  <a:pt x="40" y="148"/>
                </a:lnTo>
                <a:lnTo>
                  <a:pt x="26" y="148"/>
                </a:lnTo>
                <a:lnTo>
                  <a:pt x="28" y="134"/>
                </a:lnTo>
                <a:lnTo>
                  <a:pt x="35" y="120"/>
                </a:lnTo>
                <a:lnTo>
                  <a:pt x="12" y="116"/>
                </a:lnTo>
                <a:lnTo>
                  <a:pt x="4" y="111"/>
                </a:lnTo>
                <a:lnTo>
                  <a:pt x="5" y="102"/>
                </a:lnTo>
                <a:lnTo>
                  <a:pt x="2" y="97"/>
                </a:lnTo>
                <a:lnTo>
                  <a:pt x="3" y="84"/>
                </a:lnTo>
                <a:lnTo>
                  <a:pt x="0" y="63"/>
                </a:lnTo>
                <a:lnTo>
                  <a:pt x="9" y="63"/>
                </a:lnTo>
                <a:lnTo>
                  <a:pt x="13" y="55"/>
                </a:lnTo>
                <a:lnTo>
                  <a:pt x="16" y="37"/>
                </a:lnTo>
                <a:lnTo>
                  <a:pt x="13" y="30"/>
                </a:lnTo>
                <a:lnTo>
                  <a:pt x="16" y="26"/>
                </a:lnTo>
                <a:lnTo>
                  <a:pt x="29" y="25"/>
                </a:lnTo>
                <a:lnTo>
                  <a:pt x="32" y="29"/>
                </a:lnTo>
                <a:lnTo>
                  <a:pt x="42" y="19"/>
                </a:lnTo>
                <a:lnTo>
                  <a:pt x="38" y="12"/>
                </a:lnTo>
                <a:lnTo>
                  <a:pt x="36" y="1"/>
                </a:lnTo>
                <a:lnTo>
                  <a:pt x="48" y="3"/>
                </a:lnTo>
                <a:lnTo>
                  <a:pt x="58" y="0"/>
                </a:lnTo>
                <a:close/>
              </a:path>
            </a:pathLst>
          </a:custGeom>
          <a:solidFill>
            <a:schemeClr val="accent2"/>
          </a:solid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grpSp>
        <p:nvGrpSpPr>
          <p:cNvPr id="225" name="Group 224"/>
          <p:cNvGrpSpPr/>
          <p:nvPr userDrawn="1"/>
        </p:nvGrpSpPr>
        <p:grpSpPr>
          <a:xfrm>
            <a:off x="4517732" y="2225427"/>
            <a:ext cx="4197570" cy="3146175"/>
            <a:chOff x="4396592" y="1780773"/>
            <a:chExt cx="4789160" cy="3589584"/>
          </a:xfrm>
          <a:solidFill>
            <a:schemeClr val="accent5"/>
          </a:solidFill>
        </p:grpSpPr>
        <p:sp>
          <p:nvSpPr>
            <p:cNvPr id="7" name="Freeform 6"/>
            <p:cNvSpPr>
              <a:spLocks/>
            </p:cNvSpPr>
            <p:nvPr/>
          </p:nvSpPr>
          <p:spPr bwMode="auto">
            <a:xfrm>
              <a:off x="6668011" y="3007847"/>
              <a:ext cx="390142" cy="293566"/>
            </a:xfrm>
            <a:custGeom>
              <a:avLst/>
              <a:gdLst>
                <a:gd name="T0" fmla="*/ 23 w 236"/>
                <a:gd name="T1" fmla="*/ 66 h 189"/>
                <a:gd name="T2" fmla="*/ 37 w 236"/>
                <a:gd name="T3" fmla="*/ 54 h 189"/>
                <a:gd name="T4" fmla="*/ 58 w 236"/>
                <a:gd name="T5" fmla="*/ 45 h 189"/>
                <a:gd name="T6" fmla="*/ 71 w 236"/>
                <a:gd name="T7" fmla="*/ 24 h 189"/>
                <a:gd name="T8" fmla="*/ 82 w 236"/>
                <a:gd name="T9" fmla="*/ 22 h 189"/>
                <a:gd name="T10" fmla="*/ 97 w 236"/>
                <a:gd name="T11" fmla="*/ 23 h 189"/>
                <a:gd name="T12" fmla="*/ 116 w 236"/>
                <a:gd name="T13" fmla="*/ 30 h 189"/>
                <a:gd name="T14" fmla="*/ 134 w 236"/>
                <a:gd name="T15" fmla="*/ 27 h 189"/>
                <a:gd name="T16" fmla="*/ 147 w 236"/>
                <a:gd name="T17" fmla="*/ 18 h 189"/>
                <a:gd name="T18" fmla="*/ 149 w 236"/>
                <a:gd name="T19" fmla="*/ 7 h 189"/>
                <a:gd name="T20" fmla="*/ 165 w 236"/>
                <a:gd name="T21" fmla="*/ 4 h 189"/>
                <a:gd name="T22" fmla="*/ 170 w 236"/>
                <a:gd name="T23" fmla="*/ 12 h 189"/>
                <a:gd name="T24" fmla="*/ 182 w 236"/>
                <a:gd name="T25" fmla="*/ 36 h 189"/>
                <a:gd name="T26" fmla="*/ 193 w 236"/>
                <a:gd name="T27" fmla="*/ 29 h 189"/>
                <a:gd name="T28" fmla="*/ 214 w 236"/>
                <a:gd name="T29" fmla="*/ 22 h 189"/>
                <a:gd name="T30" fmla="*/ 236 w 236"/>
                <a:gd name="T31" fmla="*/ 28 h 189"/>
                <a:gd name="T32" fmla="*/ 219 w 236"/>
                <a:gd name="T33" fmla="*/ 34 h 189"/>
                <a:gd name="T34" fmla="*/ 183 w 236"/>
                <a:gd name="T35" fmla="*/ 40 h 189"/>
                <a:gd name="T36" fmla="*/ 181 w 236"/>
                <a:gd name="T37" fmla="*/ 58 h 189"/>
                <a:gd name="T38" fmla="*/ 179 w 236"/>
                <a:gd name="T39" fmla="*/ 77 h 189"/>
                <a:gd name="T40" fmla="*/ 178 w 236"/>
                <a:gd name="T41" fmla="*/ 93 h 189"/>
                <a:gd name="T42" fmla="*/ 172 w 236"/>
                <a:gd name="T43" fmla="*/ 106 h 189"/>
                <a:gd name="T44" fmla="*/ 157 w 236"/>
                <a:gd name="T45" fmla="*/ 123 h 189"/>
                <a:gd name="T46" fmla="*/ 155 w 236"/>
                <a:gd name="T47" fmla="*/ 142 h 189"/>
                <a:gd name="T48" fmla="*/ 135 w 236"/>
                <a:gd name="T49" fmla="*/ 142 h 189"/>
                <a:gd name="T50" fmla="*/ 121 w 236"/>
                <a:gd name="T51" fmla="*/ 148 h 189"/>
                <a:gd name="T52" fmla="*/ 116 w 236"/>
                <a:gd name="T53" fmla="*/ 178 h 189"/>
                <a:gd name="T54" fmla="*/ 82 w 236"/>
                <a:gd name="T55" fmla="*/ 184 h 189"/>
                <a:gd name="T56" fmla="*/ 68 w 236"/>
                <a:gd name="T57" fmla="*/ 186 h 189"/>
                <a:gd name="T58" fmla="*/ 20 w 236"/>
                <a:gd name="T59" fmla="*/ 179 h 189"/>
                <a:gd name="T60" fmla="*/ 29 w 236"/>
                <a:gd name="T61" fmla="*/ 147 h 189"/>
                <a:gd name="T62" fmla="*/ 11 w 236"/>
                <a:gd name="T63" fmla="*/ 130 h 189"/>
                <a:gd name="T64" fmla="*/ 8 w 236"/>
                <a:gd name="T65" fmla="*/ 102 h 189"/>
                <a:gd name="T66" fmla="*/ 2 w 236"/>
                <a:gd name="T67" fmla="*/ 84 h 1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36" h="189">
                  <a:moveTo>
                    <a:pt x="4" y="58"/>
                  </a:moveTo>
                  <a:lnTo>
                    <a:pt x="23" y="66"/>
                  </a:lnTo>
                  <a:lnTo>
                    <a:pt x="35" y="63"/>
                  </a:lnTo>
                  <a:lnTo>
                    <a:pt x="37" y="54"/>
                  </a:lnTo>
                  <a:lnTo>
                    <a:pt x="50" y="51"/>
                  </a:lnTo>
                  <a:lnTo>
                    <a:pt x="58" y="45"/>
                  </a:lnTo>
                  <a:lnTo>
                    <a:pt x="58" y="28"/>
                  </a:lnTo>
                  <a:lnTo>
                    <a:pt x="71" y="24"/>
                  </a:lnTo>
                  <a:lnTo>
                    <a:pt x="72" y="17"/>
                  </a:lnTo>
                  <a:lnTo>
                    <a:pt x="82" y="22"/>
                  </a:lnTo>
                  <a:lnTo>
                    <a:pt x="87" y="23"/>
                  </a:lnTo>
                  <a:lnTo>
                    <a:pt x="97" y="23"/>
                  </a:lnTo>
                  <a:lnTo>
                    <a:pt x="110" y="27"/>
                  </a:lnTo>
                  <a:lnTo>
                    <a:pt x="116" y="30"/>
                  </a:lnTo>
                  <a:lnTo>
                    <a:pt x="127" y="23"/>
                  </a:lnTo>
                  <a:lnTo>
                    <a:pt x="134" y="27"/>
                  </a:lnTo>
                  <a:lnTo>
                    <a:pt x="137" y="18"/>
                  </a:lnTo>
                  <a:lnTo>
                    <a:pt x="147" y="18"/>
                  </a:lnTo>
                  <a:lnTo>
                    <a:pt x="149" y="15"/>
                  </a:lnTo>
                  <a:lnTo>
                    <a:pt x="149" y="7"/>
                  </a:lnTo>
                  <a:lnTo>
                    <a:pt x="154" y="0"/>
                  </a:lnTo>
                  <a:lnTo>
                    <a:pt x="165" y="4"/>
                  </a:lnTo>
                  <a:lnTo>
                    <a:pt x="165" y="11"/>
                  </a:lnTo>
                  <a:lnTo>
                    <a:pt x="170" y="12"/>
                  </a:lnTo>
                  <a:lnTo>
                    <a:pt x="173" y="29"/>
                  </a:lnTo>
                  <a:lnTo>
                    <a:pt x="182" y="36"/>
                  </a:lnTo>
                  <a:lnTo>
                    <a:pt x="186" y="31"/>
                  </a:lnTo>
                  <a:lnTo>
                    <a:pt x="193" y="29"/>
                  </a:lnTo>
                  <a:lnTo>
                    <a:pt x="202" y="20"/>
                  </a:lnTo>
                  <a:lnTo>
                    <a:pt x="214" y="22"/>
                  </a:lnTo>
                  <a:lnTo>
                    <a:pt x="232" y="22"/>
                  </a:lnTo>
                  <a:lnTo>
                    <a:pt x="236" y="28"/>
                  </a:lnTo>
                  <a:lnTo>
                    <a:pt x="227" y="30"/>
                  </a:lnTo>
                  <a:lnTo>
                    <a:pt x="219" y="34"/>
                  </a:lnTo>
                  <a:lnTo>
                    <a:pt x="200" y="36"/>
                  </a:lnTo>
                  <a:lnTo>
                    <a:pt x="183" y="40"/>
                  </a:lnTo>
                  <a:lnTo>
                    <a:pt x="175" y="50"/>
                  </a:lnTo>
                  <a:lnTo>
                    <a:pt x="181" y="58"/>
                  </a:lnTo>
                  <a:lnTo>
                    <a:pt x="185" y="69"/>
                  </a:lnTo>
                  <a:lnTo>
                    <a:pt x="179" y="77"/>
                  </a:lnTo>
                  <a:lnTo>
                    <a:pt x="182" y="85"/>
                  </a:lnTo>
                  <a:lnTo>
                    <a:pt x="178" y="93"/>
                  </a:lnTo>
                  <a:lnTo>
                    <a:pt x="162" y="92"/>
                  </a:lnTo>
                  <a:lnTo>
                    <a:pt x="172" y="106"/>
                  </a:lnTo>
                  <a:lnTo>
                    <a:pt x="162" y="111"/>
                  </a:lnTo>
                  <a:lnTo>
                    <a:pt x="157" y="123"/>
                  </a:lnTo>
                  <a:lnTo>
                    <a:pt x="160" y="136"/>
                  </a:lnTo>
                  <a:lnTo>
                    <a:pt x="155" y="142"/>
                  </a:lnTo>
                  <a:lnTo>
                    <a:pt x="148" y="140"/>
                  </a:lnTo>
                  <a:lnTo>
                    <a:pt x="135" y="142"/>
                  </a:lnTo>
                  <a:lnTo>
                    <a:pt x="134" y="148"/>
                  </a:lnTo>
                  <a:lnTo>
                    <a:pt x="121" y="148"/>
                  </a:lnTo>
                  <a:lnTo>
                    <a:pt x="113" y="160"/>
                  </a:lnTo>
                  <a:lnTo>
                    <a:pt x="116" y="178"/>
                  </a:lnTo>
                  <a:lnTo>
                    <a:pt x="95" y="186"/>
                  </a:lnTo>
                  <a:lnTo>
                    <a:pt x="82" y="184"/>
                  </a:lnTo>
                  <a:lnTo>
                    <a:pt x="79" y="189"/>
                  </a:lnTo>
                  <a:lnTo>
                    <a:pt x="68" y="186"/>
                  </a:lnTo>
                  <a:lnTo>
                    <a:pt x="51" y="189"/>
                  </a:lnTo>
                  <a:lnTo>
                    <a:pt x="20" y="179"/>
                  </a:lnTo>
                  <a:lnTo>
                    <a:pt x="33" y="160"/>
                  </a:lnTo>
                  <a:lnTo>
                    <a:pt x="29" y="147"/>
                  </a:lnTo>
                  <a:lnTo>
                    <a:pt x="15" y="143"/>
                  </a:lnTo>
                  <a:lnTo>
                    <a:pt x="11" y="130"/>
                  </a:lnTo>
                  <a:lnTo>
                    <a:pt x="3" y="113"/>
                  </a:lnTo>
                  <a:lnTo>
                    <a:pt x="8" y="102"/>
                  </a:lnTo>
                  <a:lnTo>
                    <a:pt x="0" y="99"/>
                  </a:lnTo>
                  <a:lnTo>
                    <a:pt x="2" y="84"/>
                  </a:lnTo>
                  <a:lnTo>
                    <a:pt x="4" y="58"/>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8" name="Freeform 7"/>
            <p:cNvSpPr>
              <a:spLocks/>
            </p:cNvSpPr>
            <p:nvPr/>
          </p:nvSpPr>
          <p:spPr bwMode="auto">
            <a:xfrm>
              <a:off x="5277717" y="4436846"/>
              <a:ext cx="376917" cy="389869"/>
            </a:xfrm>
            <a:custGeom>
              <a:avLst/>
              <a:gdLst>
                <a:gd name="T0" fmla="*/ 92 w 228"/>
                <a:gd name="T1" fmla="*/ 16 h 251"/>
                <a:gd name="T2" fmla="*/ 102 w 228"/>
                <a:gd name="T3" fmla="*/ 35 h 251"/>
                <a:gd name="T4" fmla="*/ 121 w 228"/>
                <a:gd name="T5" fmla="*/ 44 h 251"/>
                <a:gd name="T6" fmla="*/ 137 w 228"/>
                <a:gd name="T7" fmla="*/ 44 h 251"/>
                <a:gd name="T8" fmla="*/ 144 w 228"/>
                <a:gd name="T9" fmla="*/ 27 h 251"/>
                <a:gd name="T10" fmla="*/ 157 w 228"/>
                <a:gd name="T11" fmla="*/ 23 h 251"/>
                <a:gd name="T12" fmla="*/ 165 w 228"/>
                <a:gd name="T13" fmla="*/ 30 h 251"/>
                <a:gd name="T14" fmla="*/ 187 w 228"/>
                <a:gd name="T15" fmla="*/ 43 h 251"/>
                <a:gd name="T16" fmla="*/ 188 w 228"/>
                <a:gd name="T17" fmla="*/ 63 h 251"/>
                <a:gd name="T18" fmla="*/ 195 w 228"/>
                <a:gd name="T19" fmla="*/ 84 h 251"/>
                <a:gd name="T20" fmla="*/ 198 w 228"/>
                <a:gd name="T21" fmla="*/ 107 h 251"/>
                <a:gd name="T22" fmla="*/ 217 w 228"/>
                <a:gd name="T23" fmla="*/ 104 h 251"/>
                <a:gd name="T24" fmla="*/ 227 w 228"/>
                <a:gd name="T25" fmla="*/ 112 h 251"/>
                <a:gd name="T26" fmla="*/ 228 w 228"/>
                <a:gd name="T27" fmla="*/ 132 h 251"/>
                <a:gd name="T28" fmla="*/ 227 w 228"/>
                <a:gd name="T29" fmla="*/ 147 h 251"/>
                <a:gd name="T30" fmla="*/ 186 w 228"/>
                <a:gd name="T31" fmla="*/ 213 h 251"/>
                <a:gd name="T32" fmla="*/ 209 w 228"/>
                <a:gd name="T33" fmla="*/ 243 h 251"/>
                <a:gd name="T34" fmla="*/ 132 w 228"/>
                <a:gd name="T35" fmla="*/ 248 h 251"/>
                <a:gd name="T36" fmla="*/ 46 w 228"/>
                <a:gd name="T37" fmla="*/ 239 h 251"/>
                <a:gd name="T38" fmla="*/ 33 w 228"/>
                <a:gd name="T39" fmla="*/ 231 h 251"/>
                <a:gd name="T40" fmla="*/ 10 w 228"/>
                <a:gd name="T41" fmla="*/ 234 h 251"/>
                <a:gd name="T42" fmla="*/ 0 w 228"/>
                <a:gd name="T43" fmla="*/ 225 h 251"/>
                <a:gd name="T44" fmla="*/ 9 w 228"/>
                <a:gd name="T45" fmla="*/ 188 h 251"/>
                <a:gd name="T46" fmla="*/ 16 w 228"/>
                <a:gd name="T47" fmla="*/ 160 h 251"/>
                <a:gd name="T48" fmla="*/ 31 w 228"/>
                <a:gd name="T49" fmla="*/ 138 h 251"/>
                <a:gd name="T50" fmla="*/ 39 w 228"/>
                <a:gd name="T51" fmla="*/ 113 h 251"/>
                <a:gd name="T52" fmla="*/ 33 w 228"/>
                <a:gd name="T53" fmla="*/ 94 h 251"/>
                <a:gd name="T54" fmla="*/ 24 w 228"/>
                <a:gd name="T55" fmla="*/ 69 h 251"/>
                <a:gd name="T56" fmla="*/ 31 w 228"/>
                <a:gd name="T57" fmla="*/ 56 h 251"/>
                <a:gd name="T58" fmla="*/ 22 w 228"/>
                <a:gd name="T59" fmla="*/ 22 h 251"/>
                <a:gd name="T60" fmla="*/ 14 w 228"/>
                <a:gd name="T61" fmla="*/ 5 h 251"/>
                <a:gd name="T62" fmla="*/ 27 w 228"/>
                <a:gd name="T63" fmla="*/ 3 h 251"/>
                <a:gd name="T64" fmla="*/ 88 w 228"/>
                <a:gd name="T65" fmla="*/ 1 h 2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28" h="251">
                  <a:moveTo>
                    <a:pt x="88" y="1"/>
                  </a:moveTo>
                  <a:lnTo>
                    <a:pt x="92" y="16"/>
                  </a:lnTo>
                  <a:lnTo>
                    <a:pt x="97" y="29"/>
                  </a:lnTo>
                  <a:lnTo>
                    <a:pt x="102" y="35"/>
                  </a:lnTo>
                  <a:lnTo>
                    <a:pt x="109" y="46"/>
                  </a:lnTo>
                  <a:lnTo>
                    <a:pt x="121" y="44"/>
                  </a:lnTo>
                  <a:lnTo>
                    <a:pt x="127" y="42"/>
                  </a:lnTo>
                  <a:lnTo>
                    <a:pt x="137" y="44"/>
                  </a:lnTo>
                  <a:lnTo>
                    <a:pt x="140" y="39"/>
                  </a:lnTo>
                  <a:lnTo>
                    <a:pt x="144" y="27"/>
                  </a:lnTo>
                  <a:lnTo>
                    <a:pt x="156" y="26"/>
                  </a:lnTo>
                  <a:lnTo>
                    <a:pt x="157" y="23"/>
                  </a:lnTo>
                  <a:lnTo>
                    <a:pt x="166" y="22"/>
                  </a:lnTo>
                  <a:lnTo>
                    <a:pt x="165" y="30"/>
                  </a:lnTo>
                  <a:lnTo>
                    <a:pt x="187" y="30"/>
                  </a:lnTo>
                  <a:lnTo>
                    <a:pt x="187" y="43"/>
                  </a:lnTo>
                  <a:lnTo>
                    <a:pt x="190" y="51"/>
                  </a:lnTo>
                  <a:lnTo>
                    <a:pt x="188" y="63"/>
                  </a:lnTo>
                  <a:lnTo>
                    <a:pt x="189" y="76"/>
                  </a:lnTo>
                  <a:lnTo>
                    <a:pt x="195" y="84"/>
                  </a:lnTo>
                  <a:lnTo>
                    <a:pt x="193" y="109"/>
                  </a:lnTo>
                  <a:lnTo>
                    <a:pt x="198" y="107"/>
                  </a:lnTo>
                  <a:lnTo>
                    <a:pt x="206" y="107"/>
                  </a:lnTo>
                  <a:lnTo>
                    <a:pt x="217" y="104"/>
                  </a:lnTo>
                  <a:lnTo>
                    <a:pt x="226" y="105"/>
                  </a:lnTo>
                  <a:lnTo>
                    <a:pt x="227" y="112"/>
                  </a:lnTo>
                  <a:lnTo>
                    <a:pt x="225" y="122"/>
                  </a:lnTo>
                  <a:lnTo>
                    <a:pt x="228" y="132"/>
                  </a:lnTo>
                  <a:lnTo>
                    <a:pt x="225" y="140"/>
                  </a:lnTo>
                  <a:lnTo>
                    <a:pt x="227" y="147"/>
                  </a:lnTo>
                  <a:lnTo>
                    <a:pt x="188" y="146"/>
                  </a:lnTo>
                  <a:lnTo>
                    <a:pt x="186" y="213"/>
                  </a:lnTo>
                  <a:lnTo>
                    <a:pt x="198" y="230"/>
                  </a:lnTo>
                  <a:lnTo>
                    <a:pt x="209" y="243"/>
                  </a:lnTo>
                  <a:lnTo>
                    <a:pt x="176" y="251"/>
                  </a:lnTo>
                  <a:lnTo>
                    <a:pt x="132" y="248"/>
                  </a:lnTo>
                  <a:lnTo>
                    <a:pt x="120" y="238"/>
                  </a:lnTo>
                  <a:lnTo>
                    <a:pt x="46" y="239"/>
                  </a:lnTo>
                  <a:lnTo>
                    <a:pt x="43" y="240"/>
                  </a:lnTo>
                  <a:lnTo>
                    <a:pt x="33" y="231"/>
                  </a:lnTo>
                  <a:lnTo>
                    <a:pt x="21" y="230"/>
                  </a:lnTo>
                  <a:lnTo>
                    <a:pt x="10" y="234"/>
                  </a:lnTo>
                  <a:lnTo>
                    <a:pt x="1" y="238"/>
                  </a:lnTo>
                  <a:lnTo>
                    <a:pt x="0" y="225"/>
                  </a:lnTo>
                  <a:lnTo>
                    <a:pt x="2" y="206"/>
                  </a:lnTo>
                  <a:lnTo>
                    <a:pt x="9" y="188"/>
                  </a:lnTo>
                  <a:lnTo>
                    <a:pt x="10" y="179"/>
                  </a:lnTo>
                  <a:lnTo>
                    <a:pt x="16" y="160"/>
                  </a:lnTo>
                  <a:lnTo>
                    <a:pt x="21" y="151"/>
                  </a:lnTo>
                  <a:lnTo>
                    <a:pt x="31" y="138"/>
                  </a:lnTo>
                  <a:lnTo>
                    <a:pt x="37" y="129"/>
                  </a:lnTo>
                  <a:lnTo>
                    <a:pt x="39" y="113"/>
                  </a:lnTo>
                  <a:lnTo>
                    <a:pt x="39" y="101"/>
                  </a:lnTo>
                  <a:lnTo>
                    <a:pt x="33" y="94"/>
                  </a:lnTo>
                  <a:lnTo>
                    <a:pt x="29" y="81"/>
                  </a:lnTo>
                  <a:lnTo>
                    <a:pt x="24" y="69"/>
                  </a:lnTo>
                  <a:lnTo>
                    <a:pt x="25" y="64"/>
                  </a:lnTo>
                  <a:lnTo>
                    <a:pt x="31" y="56"/>
                  </a:lnTo>
                  <a:lnTo>
                    <a:pt x="25" y="36"/>
                  </a:lnTo>
                  <a:lnTo>
                    <a:pt x="22" y="22"/>
                  </a:lnTo>
                  <a:lnTo>
                    <a:pt x="13" y="9"/>
                  </a:lnTo>
                  <a:lnTo>
                    <a:pt x="14" y="5"/>
                  </a:lnTo>
                  <a:lnTo>
                    <a:pt x="22" y="2"/>
                  </a:lnTo>
                  <a:lnTo>
                    <a:pt x="27" y="3"/>
                  </a:lnTo>
                  <a:lnTo>
                    <a:pt x="34" y="0"/>
                  </a:lnTo>
                  <a:lnTo>
                    <a:pt x="88" y="1"/>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9" name="Freeform 8"/>
            <p:cNvSpPr>
              <a:spLocks/>
            </p:cNvSpPr>
            <p:nvPr/>
          </p:nvSpPr>
          <p:spPr bwMode="auto">
            <a:xfrm>
              <a:off x="5289290" y="4391803"/>
              <a:ext cx="33063" cy="43491"/>
            </a:xfrm>
            <a:custGeom>
              <a:avLst/>
              <a:gdLst>
                <a:gd name="T0" fmla="*/ 10 w 20"/>
                <a:gd name="T1" fmla="*/ 26 h 28"/>
                <a:gd name="T2" fmla="*/ 5 w 20"/>
                <a:gd name="T3" fmla="*/ 28 h 28"/>
                <a:gd name="T4" fmla="*/ 0 w 20"/>
                <a:gd name="T5" fmla="*/ 12 h 28"/>
                <a:gd name="T6" fmla="*/ 7 w 20"/>
                <a:gd name="T7" fmla="*/ 3 h 28"/>
                <a:gd name="T8" fmla="*/ 13 w 20"/>
                <a:gd name="T9" fmla="*/ 0 h 28"/>
                <a:gd name="T10" fmla="*/ 20 w 20"/>
                <a:gd name="T11" fmla="*/ 7 h 28"/>
                <a:gd name="T12" fmla="*/ 13 w 20"/>
                <a:gd name="T13" fmla="*/ 11 h 28"/>
                <a:gd name="T14" fmla="*/ 10 w 20"/>
                <a:gd name="T15" fmla="*/ 16 h 28"/>
                <a:gd name="T16" fmla="*/ 10 w 20"/>
                <a:gd name="T17" fmla="*/ 26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 h="28">
                  <a:moveTo>
                    <a:pt x="10" y="26"/>
                  </a:moveTo>
                  <a:lnTo>
                    <a:pt x="5" y="28"/>
                  </a:lnTo>
                  <a:lnTo>
                    <a:pt x="0" y="12"/>
                  </a:lnTo>
                  <a:lnTo>
                    <a:pt x="7" y="3"/>
                  </a:lnTo>
                  <a:lnTo>
                    <a:pt x="13" y="0"/>
                  </a:lnTo>
                  <a:lnTo>
                    <a:pt x="20" y="7"/>
                  </a:lnTo>
                  <a:lnTo>
                    <a:pt x="13" y="11"/>
                  </a:lnTo>
                  <a:lnTo>
                    <a:pt x="10" y="16"/>
                  </a:lnTo>
                  <a:lnTo>
                    <a:pt x="10" y="26"/>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0" name="Freeform 9"/>
            <p:cNvSpPr>
              <a:spLocks/>
            </p:cNvSpPr>
            <p:nvPr/>
          </p:nvSpPr>
          <p:spPr bwMode="auto">
            <a:xfrm>
              <a:off x="5462871" y="2872714"/>
              <a:ext cx="51247" cy="97856"/>
            </a:xfrm>
            <a:custGeom>
              <a:avLst/>
              <a:gdLst>
                <a:gd name="T0" fmla="*/ 22 w 31"/>
                <a:gd name="T1" fmla="*/ 17 h 63"/>
                <a:gd name="T2" fmla="*/ 20 w 31"/>
                <a:gd name="T3" fmla="*/ 24 h 63"/>
                <a:gd name="T4" fmla="*/ 23 w 31"/>
                <a:gd name="T5" fmla="*/ 33 h 63"/>
                <a:gd name="T6" fmla="*/ 31 w 31"/>
                <a:gd name="T7" fmla="*/ 38 h 63"/>
                <a:gd name="T8" fmla="*/ 31 w 31"/>
                <a:gd name="T9" fmla="*/ 44 h 63"/>
                <a:gd name="T10" fmla="*/ 25 w 31"/>
                <a:gd name="T11" fmla="*/ 46 h 63"/>
                <a:gd name="T12" fmla="*/ 25 w 31"/>
                <a:gd name="T13" fmla="*/ 53 h 63"/>
                <a:gd name="T14" fmla="*/ 18 w 31"/>
                <a:gd name="T15" fmla="*/ 63 h 63"/>
                <a:gd name="T16" fmla="*/ 15 w 31"/>
                <a:gd name="T17" fmla="*/ 62 h 63"/>
                <a:gd name="T18" fmla="*/ 14 w 31"/>
                <a:gd name="T19" fmla="*/ 57 h 63"/>
                <a:gd name="T20" fmla="*/ 4 w 31"/>
                <a:gd name="T21" fmla="*/ 50 h 63"/>
                <a:gd name="T22" fmla="*/ 2 w 31"/>
                <a:gd name="T23" fmla="*/ 40 h 63"/>
                <a:gd name="T24" fmla="*/ 3 w 31"/>
                <a:gd name="T25" fmla="*/ 26 h 63"/>
                <a:gd name="T26" fmla="*/ 4 w 31"/>
                <a:gd name="T27" fmla="*/ 20 h 63"/>
                <a:gd name="T28" fmla="*/ 1 w 31"/>
                <a:gd name="T29" fmla="*/ 17 h 63"/>
                <a:gd name="T30" fmla="*/ 0 w 31"/>
                <a:gd name="T31" fmla="*/ 10 h 63"/>
                <a:gd name="T32" fmla="*/ 6 w 31"/>
                <a:gd name="T33" fmla="*/ 0 h 63"/>
                <a:gd name="T34" fmla="*/ 7 w 31"/>
                <a:gd name="T35" fmla="*/ 4 h 63"/>
                <a:gd name="T36" fmla="*/ 12 w 31"/>
                <a:gd name="T37" fmla="*/ 2 h 63"/>
                <a:gd name="T38" fmla="*/ 16 w 31"/>
                <a:gd name="T39" fmla="*/ 8 h 63"/>
                <a:gd name="T40" fmla="*/ 20 w 31"/>
                <a:gd name="T41" fmla="*/ 10 h 63"/>
                <a:gd name="T42" fmla="*/ 22 w 31"/>
                <a:gd name="T43" fmla="*/ 1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1" h="63">
                  <a:moveTo>
                    <a:pt x="22" y="17"/>
                  </a:moveTo>
                  <a:lnTo>
                    <a:pt x="20" y="24"/>
                  </a:lnTo>
                  <a:lnTo>
                    <a:pt x="23" y="33"/>
                  </a:lnTo>
                  <a:lnTo>
                    <a:pt x="31" y="38"/>
                  </a:lnTo>
                  <a:lnTo>
                    <a:pt x="31" y="44"/>
                  </a:lnTo>
                  <a:lnTo>
                    <a:pt x="25" y="46"/>
                  </a:lnTo>
                  <a:lnTo>
                    <a:pt x="25" y="53"/>
                  </a:lnTo>
                  <a:lnTo>
                    <a:pt x="18" y="63"/>
                  </a:lnTo>
                  <a:lnTo>
                    <a:pt x="15" y="62"/>
                  </a:lnTo>
                  <a:lnTo>
                    <a:pt x="14" y="57"/>
                  </a:lnTo>
                  <a:lnTo>
                    <a:pt x="4" y="50"/>
                  </a:lnTo>
                  <a:lnTo>
                    <a:pt x="2" y="40"/>
                  </a:lnTo>
                  <a:lnTo>
                    <a:pt x="3" y="26"/>
                  </a:lnTo>
                  <a:lnTo>
                    <a:pt x="4" y="20"/>
                  </a:lnTo>
                  <a:lnTo>
                    <a:pt x="1" y="17"/>
                  </a:lnTo>
                  <a:lnTo>
                    <a:pt x="0" y="10"/>
                  </a:lnTo>
                  <a:lnTo>
                    <a:pt x="6" y="0"/>
                  </a:lnTo>
                  <a:lnTo>
                    <a:pt x="7" y="4"/>
                  </a:lnTo>
                  <a:lnTo>
                    <a:pt x="12" y="2"/>
                  </a:lnTo>
                  <a:lnTo>
                    <a:pt x="16" y="8"/>
                  </a:lnTo>
                  <a:lnTo>
                    <a:pt x="20" y="10"/>
                  </a:lnTo>
                  <a:lnTo>
                    <a:pt x="22" y="17"/>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1" name="Freeform 10"/>
            <p:cNvSpPr>
              <a:spLocks/>
            </p:cNvSpPr>
            <p:nvPr/>
          </p:nvSpPr>
          <p:spPr bwMode="auto">
            <a:xfrm>
              <a:off x="6453103" y="3407035"/>
              <a:ext cx="140517" cy="114941"/>
            </a:xfrm>
            <a:custGeom>
              <a:avLst/>
              <a:gdLst>
                <a:gd name="T0" fmla="*/ 0 w 85"/>
                <a:gd name="T1" fmla="*/ 38 h 74"/>
                <a:gd name="T2" fmla="*/ 3 w 85"/>
                <a:gd name="T3" fmla="*/ 37 h 74"/>
                <a:gd name="T4" fmla="*/ 4 w 85"/>
                <a:gd name="T5" fmla="*/ 42 h 74"/>
                <a:gd name="T6" fmla="*/ 18 w 85"/>
                <a:gd name="T7" fmla="*/ 39 h 74"/>
                <a:gd name="T8" fmla="*/ 33 w 85"/>
                <a:gd name="T9" fmla="*/ 40 h 74"/>
                <a:gd name="T10" fmla="*/ 44 w 85"/>
                <a:gd name="T11" fmla="*/ 40 h 74"/>
                <a:gd name="T12" fmla="*/ 54 w 85"/>
                <a:gd name="T13" fmla="*/ 26 h 74"/>
                <a:gd name="T14" fmla="*/ 66 w 85"/>
                <a:gd name="T15" fmla="*/ 13 h 74"/>
                <a:gd name="T16" fmla="*/ 76 w 85"/>
                <a:gd name="T17" fmla="*/ 0 h 74"/>
                <a:gd name="T18" fmla="*/ 80 w 85"/>
                <a:gd name="T19" fmla="*/ 7 h 74"/>
                <a:gd name="T20" fmla="*/ 85 w 85"/>
                <a:gd name="T21" fmla="*/ 24 h 74"/>
                <a:gd name="T22" fmla="*/ 75 w 85"/>
                <a:gd name="T23" fmla="*/ 24 h 74"/>
                <a:gd name="T24" fmla="*/ 76 w 85"/>
                <a:gd name="T25" fmla="*/ 37 h 74"/>
                <a:gd name="T26" fmla="*/ 79 w 85"/>
                <a:gd name="T27" fmla="*/ 40 h 74"/>
                <a:gd name="T28" fmla="*/ 72 w 85"/>
                <a:gd name="T29" fmla="*/ 44 h 74"/>
                <a:gd name="T30" fmla="*/ 72 w 85"/>
                <a:gd name="T31" fmla="*/ 53 h 74"/>
                <a:gd name="T32" fmla="*/ 68 w 85"/>
                <a:gd name="T33" fmla="*/ 61 h 74"/>
                <a:gd name="T34" fmla="*/ 69 w 85"/>
                <a:gd name="T35" fmla="*/ 70 h 74"/>
                <a:gd name="T36" fmla="*/ 65 w 85"/>
                <a:gd name="T37" fmla="*/ 74 h 74"/>
                <a:gd name="T38" fmla="*/ 10 w 85"/>
                <a:gd name="T39" fmla="*/ 64 h 74"/>
                <a:gd name="T40" fmla="*/ 1 w 85"/>
                <a:gd name="T41" fmla="*/ 43 h 74"/>
                <a:gd name="T42" fmla="*/ 0 w 85"/>
                <a:gd name="T43" fmla="*/ 38 h 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85" h="74">
                  <a:moveTo>
                    <a:pt x="0" y="38"/>
                  </a:moveTo>
                  <a:lnTo>
                    <a:pt x="3" y="37"/>
                  </a:lnTo>
                  <a:lnTo>
                    <a:pt x="4" y="42"/>
                  </a:lnTo>
                  <a:lnTo>
                    <a:pt x="18" y="39"/>
                  </a:lnTo>
                  <a:lnTo>
                    <a:pt x="33" y="40"/>
                  </a:lnTo>
                  <a:lnTo>
                    <a:pt x="44" y="40"/>
                  </a:lnTo>
                  <a:lnTo>
                    <a:pt x="54" y="26"/>
                  </a:lnTo>
                  <a:lnTo>
                    <a:pt x="66" y="13"/>
                  </a:lnTo>
                  <a:lnTo>
                    <a:pt x="76" y="0"/>
                  </a:lnTo>
                  <a:lnTo>
                    <a:pt x="80" y="7"/>
                  </a:lnTo>
                  <a:lnTo>
                    <a:pt x="85" y="24"/>
                  </a:lnTo>
                  <a:lnTo>
                    <a:pt x="75" y="24"/>
                  </a:lnTo>
                  <a:lnTo>
                    <a:pt x="76" y="37"/>
                  </a:lnTo>
                  <a:lnTo>
                    <a:pt x="79" y="40"/>
                  </a:lnTo>
                  <a:lnTo>
                    <a:pt x="72" y="44"/>
                  </a:lnTo>
                  <a:lnTo>
                    <a:pt x="72" y="53"/>
                  </a:lnTo>
                  <a:lnTo>
                    <a:pt x="68" y="61"/>
                  </a:lnTo>
                  <a:lnTo>
                    <a:pt x="69" y="70"/>
                  </a:lnTo>
                  <a:lnTo>
                    <a:pt x="65" y="74"/>
                  </a:lnTo>
                  <a:lnTo>
                    <a:pt x="10" y="64"/>
                  </a:lnTo>
                  <a:lnTo>
                    <a:pt x="1" y="43"/>
                  </a:lnTo>
                  <a:lnTo>
                    <a:pt x="0" y="38"/>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3" name="Freeform 12"/>
            <p:cNvSpPr>
              <a:spLocks/>
            </p:cNvSpPr>
            <p:nvPr/>
          </p:nvSpPr>
          <p:spPr bwMode="auto">
            <a:xfrm>
              <a:off x="6140658" y="2919312"/>
              <a:ext cx="95882" cy="79217"/>
            </a:xfrm>
            <a:custGeom>
              <a:avLst/>
              <a:gdLst>
                <a:gd name="T0" fmla="*/ 0 w 58"/>
                <a:gd name="T1" fmla="*/ 3 h 51"/>
                <a:gd name="T2" fmla="*/ 23 w 58"/>
                <a:gd name="T3" fmla="*/ 0 h 51"/>
                <a:gd name="T4" fmla="*/ 27 w 58"/>
                <a:gd name="T5" fmla="*/ 5 h 51"/>
                <a:gd name="T6" fmla="*/ 34 w 58"/>
                <a:gd name="T7" fmla="*/ 9 h 51"/>
                <a:gd name="T8" fmla="*/ 32 w 58"/>
                <a:gd name="T9" fmla="*/ 14 h 51"/>
                <a:gd name="T10" fmla="*/ 42 w 58"/>
                <a:gd name="T11" fmla="*/ 21 h 51"/>
                <a:gd name="T12" fmla="*/ 39 w 58"/>
                <a:gd name="T13" fmla="*/ 27 h 51"/>
                <a:gd name="T14" fmla="*/ 47 w 58"/>
                <a:gd name="T15" fmla="*/ 33 h 51"/>
                <a:gd name="T16" fmla="*/ 55 w 58"/>
                <a:gd name="T17" fmla="*/ 36 h 51"/>
                <a:gd name="T18" fmla="*/ 58 w 58"/>
                <a:gd name="T19" fmla="*/ 51 h 51"/>
                <a:gd name="T20" fmla="*/ 52 w 58"/>
                <a:gd name="T21" fmla="*/ 51 h 51"/>
                <a:gd name="T22" fmla="*/ 43 w 58"/>
                <a:gd name="T23" fmla="*/ 39 h 51"/>
                <a:gd name="T24" fmla="*/ 42 w 58"/>
                <a:gd name="T25" fmla="*/ 36 h 51"/>
                <a:gd name="T26" fmla="*/ 35 w 58"/>
                <a:gd name="T27" fmla="*/ 36 h 51"/>
                <a:gd name="T28" fmla="*/ 29 w 58"/>
                <a:gd name="T29" fmla="*/ 31 h 51"/>
                <a:gd name="T30" fmla="*/ 26 w 58"/>
                <a:gd name="T31" fmla="*/ 31 h 51"/>
                <a:gd name="T32" fmla="*/ 18 w 58"/>
                <a:gd name="T33" fmla="*/ 25 h 51"/>
                <a:gd name="T34" fmla="*/ 4 w 58"/>
                <a:gd name="T35" fmla="*/ 20 h 51"/>
                <a:gd name="T36" fmla="*/ 4 w 58"/>
                <a:gd name="T37" fmla="*/ 10 h 51"/>
                <a:gd name="T38" fmla="*/ 0 w 58"/>
                <a:gd name="T39" fmla="*/ 3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58" h="51">
                  <a:moveTo>
                    <a:pt x="0" y="3"/>
                  </a:moveTo>
                  <a:lnTo>
                    <a:pt x="23" y="0"/>
                  </a:lnTo>
                  <a:lnTo>
                    <a:pt x="27" y="5"/>
                  </a:lnTo>
                  <a:lnTo>
                    <a:pt x="34" y="9"/>
                  </a:lnTo>
                  <a:lnTo>
                    <a:pt x="32" y="14"/>
                  </a:lnTo>
                  <a:lnTo>
                    <a:pt x="42" y="21"/>
                  </a:lnTo>
                  <a:lnTo>
                    <a:pt x="39" y="27"/>
                  </a:lnTo>
                  <a:lnTo>
                    <a:pt x="47" y="33"/>
                  </a:lnTo>
                  <a:lnTo>
                    <a:pt x="55" y="36"/>
                  </a:lnTo>
                  <a:lnTo>
                    <a:pt x="58" y="51"/>
                  </a:lnTo>
                  <a:lnTo>
                    <a:pt x="52" y="51"/>
                  </a:lnTo>
                  <a:lnTo>
                    <a:pt x="43" y="39"/>
                  </a:lnTo>
                  <a:lnTo>
                    <a:pt x="42" y="36"/>
                  </a:lnTo>
                  <a:lnTo>
                    <a:pt x="35" y="36"/>
                  </a:lnTo>
                  <a:lnTo>
                    <a:pt x="29" y="31"/>
                  </a:lnTo>
                  <a:lnTo>
                    <a:pt x="26" y="31"/>
                  </a:lnTo>
                  <a:lnTo>
                    <a:pt x="18" y="25"/>
                  </a:lnTo>
                  <a:lnTo>
                    <a:pt x="4" y="20"/>
                  </a:lnTo>
                  <a:lnTo>
                    <a:pt x="4" y="10"/>
                  </a:lnTo>
                  <a:lnTo>
                    <a:pt x="0" y="3"/>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5" name="Freeform 14"/>
            <p:cNvSpPr>
              <a:spLocks/>
            </p:cNvSpPr>
            <p:nvPr/>
          </p:nvSpPr>
          <p:spPr bwMode="auto">
            <a:xfrm>
              <a:off x="5183488" y="2670790"/>
              <a:ext cx="198377" cy="83876"/>
            </a:xfrm>
            <a:custGeom>
              <a:avLst/>
              <a:gdLst>
                <a:gd name="T0" fmla="*/ 120 w 120"/>
                <a:gd name="T1" fmla="*/ 19 h 54"/>
                <a:gd name="T2" fmla="*/ 119 w 120"/>
                <a:gd name="T3" fmla="*/ 27 h 54"/>
                <a:gd name="T4" fmla="*/ 110 w 120"/>
                <a:gd name="T5" fmla="*/ 27 h 54"/>
                <a:gd name="T6" fmla="*/ 114 w 120"/>
                <a:gd name="T7" fmla="*/ 32 h 54"/>
                <a:gd name="T8" fmla="*/ 109 w 120"/>
                <a:gd name="T9" fmla="*/ 45 h 54"/>
                <a:gd name="T10" fmla="*/ 107 w 120"/>
                <a:gd name="T11" fmla="*/ 48 h 54"/>
                <a:gd name="T12" fmla="*/ 92 w 120"/>
                <a:gd name="T13" fmla="*/ 49 h 54"/>
                <a:gd name="T14" fmla="*/ 85 w 120"/>
                <a:gd name="T15" fmla="*/ 54 h 54"/>
                <a:gd name="T16" fmla="*/ 71 w 120"/>
                <a:gd name="T17" fmla="*/ 52 h 54"/>
                <a:gd name="T18" fmla="*/ 47 w 120"/>
                <a:gd name="T19" fmla="*/ 47 h 54"/>
                <a:gd name="T20" fmla="*/ 43 w 120"/>
                <a:gd name="T21" fmla="*/ 40 h 54"/>
                <a:gd name="T22" fmla="*/ 27 w 120"/>
                <a:gd name="T23" fmla="*/ 43 h 54"/>
                <a:gd name="T24" fmla="*/ 25 w 120"/>
                <a:gd name="T25" fmla="*/ 47 h 54"/>
                <a:gd name="T26" fmla="*/ 15 w 120"/>
                <a:gd name="T27" fmla="*/ 44 h 54"/>
                <a:gd name="T28" fmla="*/ 7 w 120"/>
                <a:gd name="T29" fmla="*/ 44 h 54"/>
                <a:gd name="T30" fmla="*/ 0 w 120"/>
                <a:gd name="T31" fmla="*/ 40 h 54"/>
                <a:gd name="T32" fmla="*/ 2 w 120"/>
                <a:gd name="T33" fmla="*/ 35 h 54"/>
                <a:gd name="T34" fmla="*/ 1 w 120"/>
                <a:gd name="T35" fmla="*/ 31 h 54"/>
                <a:gd name="T36" fmla="*/ 6 w 120"/>
                <a:gd name="T37" fmla="*/ 30 h 54"/>
                <a:gd name="T38" fmla="*/ 15 w 120"/>
                <a:gd name="T39" fmla="*/ 36 h 54"/>
                <a:gd name="T40" fmla="*/ 16 w 120"/>
                <a:gd name="T41" fmla="*/ 30 h 54"/>
                <a:gd name="T42" fmla="*/ 31 w 120"/>
                <a:gd name="T43" fmla="*/ 31 h 54"/>
                <a:gd name="T44" fmla="*/ 42 w 120"/>
                <a:gd name="T45" fmla="*/ 28 h 54"/>
                <a:gd name="T46" fmla="*/ 50 w 120"/>
                <a:gd name="T47" fmla="*/ 28 h 54"/>
                <a:gd name="T48" fmla="*/ 55 w 120"/>
                <a:gd name="T49" fmla="*/ 32 h 54"/>
                <a:gd name="T50" fmla="*/ 57 w 120"/>
                <a:gd name="T51" fmla="*/ 29 h 54"/>
                <a:gd name="T52" fmla="*/ 53 w 120"/>
                <a:gd name="T53" fmla="*/ 16 h 54"/>
                <a:gd name="T54" fmla="*/ 59 w 120"/>
                <a:gd name="T55" fmla="*/ 13 h 54"/>
                <a:gd name="T56" fmla="*/ 64 w 120"/>
                <a:gd name="T57" fmla="*/ 4 h 54"/>
                <a:gd name="T58" fmla="*/ 77 w 120"/>
                <a:gd name="T59" fmla="*/ 10 h 54"/>
                <a:gd name="T60" fmla="*/ 85 w 120"/>
                <a:gd name="T61" fmla="*/ 2 h 54"/>
                <a:gd name="T62" fmla="*/ 90 w 120"/>
                <a:gd name="T63" fmla="*/ 0 h 54"/>
                <a:gd name="T64" fmla="*/ 103 w 120"/>
                <a:gd name="T65" fmla="*/ 7 h 54"/>
                <a:gd name="T66" fmla="*/ 111 w 120"/>
                <a:gd name="T67" fmla="*/ 6 h 54"/>
                <a:gd name="T68" fmla="*/ 119 w 120"/>
                <a:gd name="T69" fmla="*/ 9 h 54"/>
                <a:gd name="T70" fmla="*/ 118 w 120"/>
                <a:gd name="T71" fmla="*/ 12 h 54"/>
                <a:gd name="T72" fmla="*/ 120 w 120"/>
                <a:gd name="T73" fmla="*/ 19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0" h="54">
                  <a:moveTo>
                    <a:pt x="120" y="19"/>
                  </a:moveTo>
                  <a:lnTo>
                    <a:pt x="119" y="27"/>
                  </a:lnTo>
                  <a:lnTo>
                    <a:pt x="110" y="27"/>
                  </a:lnTo>
                  <a:lnTo>
                    <a:pt x="114" y="32"/>
                  </a:lnTo>
                  <a:lnTo>
                    <a:pt x="109" y="45"/>
                  </a:lnTo>
                  <a:lnTo>
                    <a:pt x="107" y="48"/>
                  </a:lnTo>
                  <a:lnTo>
                    <a:pt x="92" y="49"/>
                  </a:lnTo>
                  <a:lnTo>
                    <a:pt x="85" y="54"/>
                  </a:lnTo>
                  <a:lnTo>
                    <a:pt x="71" y="52"/>
                  </a:lnTo>
                  <a:lnTo>
                    <a:pt x="47" y="47"/>
                  </a:lnTo>
                  <a:lnTo>
                    <a:pt x="43" y="40"/>
                  </a:lnTo>
                  <a:lnTo>
                    <a:pt x="27" y="43"/>
                  </a:lnTo>
                  <a:lnTo>
                    <a:pt x="25" y="47"/>
                  </a:lnTo>
                  <a:lnTo>
                    <a:pt x="15" y="44"/>
                  </a:lnTo>
                  <a:lnTo>
                    <a:pt x="7" y="44"/>
                  </a:lnTo>
                  <a:lnTo>
                    <a:pt x="0" y="40"/>
                  </a:lnTo>
                  <a:lnTo>
                    <a:pt x="2" y="35"/>
                  </a:lnTo>
                  <a:lnTo>
                    <a:pt x="1" y="31"/>
                  </a:lnTo>
                  <a:lnTo>
                    <a:pt x="6" y="30"/>
                  </a:lnTo>
                  <a:lnTo>
                    <a:pt x="15" y="36"/>
                  </a:lnTo>
                  <a:lnTo>
                    <a:pt x="16" y="30"/>
                  </a:lnTo>
                  <a:lnTo>
                    <a:pt x="31" y="31"/>
                  </a:lnTo>
                  <a:lnTo>
                    <a:pt x="42" y="28"/>
                  </a:lnTo>
                  <a:lnTo>
                    <a:pt x="50" y="28"/>
                  </a:lnTo>
                  <a:lnTo>
                    <a:pt x="55" y="32"/>
                  </a:lnTo>
                  <a:lnTo>
                    <a:pt x="57" y="29"/>
                  </a:lnTo>
                  <a:lnTo>
                    <a:pt x="53" y="16"/>
                  </a:lnTo>
                  <a:lnTo>
                    <a:pt x="59" y="13"/>
                  </a:lnTo>
                  <a:lnTo>
                    <a:pt x="64" y="4"/>
                  </a:lnTo>
                  <a:lnTo>
                    <a:pt x="77" y="10"/>
                  </a:lnTo>
                  <a:lnTo>
                    <a:pt x="85" y="2"/>
                  </a:lnTo>
                  <a:lnTo>
                    <a:pt x="90" y="0"/>
                  </a:lnTo>
                  <a:lnTo>
                    <a:pt x="103" y="7"/>
                  </a:lnTo>
                  <a:lnTo>
                    <a:pt x="111" y="6"/>
                  </a:lnTo>
                  <a:lnTo>
                    <a:pt x="119" y="9"/>
                  </a:lnTo>
                  <a:lnTo>
                    <a:pt x="118" y="12"/>
                  </a:lnTo>
                  <a:lnTo>
                    <a:pt x="120" y="1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6" name="Freeform 15"/>
            <p:cNvSpPr>
              <a:spLocks/>
            </p:cNvSpPr>
            <p:nvPr/>
          </p:nvSpPr>
          <p:spPr bwMode="auto">
            <a:xfrm>
              <a:off x="6183641" y="2967464"/>
              <a:ext cx="42982" cy="31065"/>
            </a:xfrm>
            <a:custGeom>
              <a:avLst/>
              <a:gdLst>
                <a:gd name="T0" fmla="*/ 14 w 108"/>
                <a:gd name="T1" fmla="*/ 1 h 85"/>
                <a:gd name="T2" fmla="*/ 38 w 108"/>
                <a:gd name="T3" fmla="*/ 23 h 85"/>
                <a:gd name="T4" fmla="*/ 69 w 108"/>
                <a:gd name="T5" fmla="*/ 23 h 85"/>
                <a:gd name="T6" fmla="*/ 71 w 108"/>
                <a:gd name="T7" fmla="*/ 36 h 85"/>
                <a:gd name="T8" fmla="*/ 108 w 108"/>
                <a:gd name="T9" fmla="*/ 85 h 85"/>
                <a:gd name="T10" fmla="*/ 58 w 108"/>
                <a:gd name="T11" fmla="*/ 74 h 85"/>
                <a:gd name="T12" fmla="*/ 16 w 108"/>
                <a:gd name="T13" fmla="*/ 35 h 85"/>
                <a:gd name="T14" fmla="*/ 0 w 108"/>
                <a:gd name="T15" fmla="*/ 3 h 85"/>
                <a:gd name="T16" fmla="*/ 14 w 108"/>
                <a:gd name="T17" fmla="*/ 0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8" h="85">
                  <a:moveTo>
                    <a:pt x="14" y="1"/>
                  </a:moveTo>
                  <a:lnTo>
                    <a:pt x="38" y="23"/>
                  </a:lnTo>
                  <a:lnTo>
                    <a:pt x="69" y="23"/>
                  </a:lnTo>
                  <a:lnTo>
                    <a:pt x="71" y="36"/>
                  </a:lnTo>
                  <a:lnTo>
                    <a:pt x="108" y="85"/>
                  </a:lnTo>
                  <a:lnTo>
                    <a:pt x="58" y="74"/>
                  </a:lnTo>
                  <a:lnTo>
                    <a:pt x="16" y="35"/>
                  </a:lnTo>
                  <a:lnTo>
                    <a:pt x="0" y="3"/>
                  </a:lnTo>
                  <a:lnTo>
                    <a:pt x="14" y="0"/>
                  </a:lnTo>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7" name="Freeform 16"/>
            <p:cNvSpPr>
              <a:spLocks/>
            </p:cNvSpPr>
            <p:nvPr/>
          </p:nvSpPr>
          <p:spPr bwMode="auto">
            <a:xfrm>
              <a:off x="6178681" y="2899119"/>
              <a:ext cx="157050" cy="114941"/>
            </a:xfrm>
            <a:custGeom>
              <a:avLst/>
              <a:gdLst>
                <a:gd name="T0" fmla="*/ 40 w 95"/>
                <a:gd name="T1" fmla="*/ 13 h 74"/>
                <a:gd name="T2" fmla="*/ 48 w 95"/>
                <a:gd name="T3" fmla="*/ 15 h 74"/>
                <a:gd name="T4" fmla="*/ 50 w 95"/>
                <a:gd name="T5" fmla="*/ 9 h 74"/>
                <a:gd name="T6" fmla="*/ 58 w 95"/>
                <a:gd name="T7" fmla="*/ 1 h 74"/>
                <a:gd name="T8" fmla="*/ 69 w 95"/>
                <a:gd name="T9" fmla="*/ 12 h 74"/>
                <a:gd name="T10" fmla="*/ 81 w 95"/>
                <a:gd name="T11" fmla="*/ 27 h 74"/>
                <a:gd name="T12" fmla="*/ 89 w 95"/>
                <a:gd name="T13" fmla="*/ 28 h 74"/>
                <a:gd name="T14" fmla="*/ 95 w 95"/>
                <a:gd name="T15" fmla="*/ 33 h 74"/>
                <a:gd name="T16" fmla="*/ 82 w 95"/>
                <a:gd name="T17" fmla="*/ 35 h 74"/>
                <a:gd name="T18" fmla="*/ 82 w 95"/>
                <a:gd name="T19" fmla="*/ 51 h 74"/>
                <a:gd name="T20" fmla="*/ 80 w 95"/>
                <a:gd name="T21" fmla="*/ 58 h 74"/>
                <a:gd name="T22" fmla="*/ 75 w 95"/>
                <a:gd name="T23" fmla="*/ 63 h 74"/>
                <a:gd name="T24" fmla="*/ 77 w 95"/>
                <a:gd name="T25" fmla="*/ 73 h 74"/>
                <a:gd name="T26" fmla="*/ 73 w 95"/>
                <a:gd name="T27" fmla="*/ 74 h 74"/>
                <a:gd name="T28" fmla="*/ 61 w 95"/>
                <a:gd name="T29" fmla="*/ 63 h 74"/>
                <a:gd name="T30" fmla="*/ 65 w 95"/>
                <a:gd name="T31" fmla="*/ 53 h 74"/>
                <a:gd name="T32" fmla="*/ 59 w 95"/>
                <a:gd name="T33" fmla="*/ 47 h 74"/>
                <a:gd name="T34" fmla="*/ 52 w 95"/>
                <a:gd name="T35" fmla="*/ 49 h 74"/>
                <a:gd name="T36" fmla="*/ 35 w 95"/>
                <a:gd name="T37" fmla="*/ 64 h 74"/>
                <a:gd name="T38" fmla="*/ 32 w 95"/>
                <a:gd name="T39" fmla="*/ 49 h 74"/>
                <a:gd name="T40" fmla="*/ 24 w 95"/>
                <a:gd name="T41" fmla="*/ 46 h 74"/>
                <a:gd name="T42" fmla="*/ 16 w 95"/>
                <a:gd name="T43" fmla="*/ 40 h 74"/>
                <a:gd name="T44" fmla="*/ 19 w 95"/>
                <a:gd name="T45" fmla="*/ 34 h 74"/>
                <a:gd name="T46" fmla="*/ 9 w 95"/>
                <a:gd name="T47" fmla="*/ 27 h 74"/>
                <a:gd name="T48" fmla="*/ 11 w 95"/>
                <a:gd name="T49" fmla="*/ 22 h 74"/>
                <a:gd name="T50" fmla="*/ 4 w 95"/>
                <a:gd name="T51" fmla="*/ 18 h 74"/>
                <a:gd name="T52" fmla="*/ 0 w 95"/>
                <a:gd name="T53" fmla="*/ 13 h 74"/>
                <a:gd name="T54" fmla="*/ 3 w 95"/>
                <a:gd name="T55" fmla="*/ 9 h 74"/>
                <a:gd name="T56" fmla="*/ 17 w 95"/>
                <a:gd name="T57" fmla="*/ 15 h 74"/>
                <a:gd name="T58" fmla="*/ 26 w 95"/>
                <a:gd name="T59" fmla="*/ 17 h 74"/>
                <a:gd name="T60" fmla="*/ 28 w 95"/>
                <a:gd name="T61" fmla="*/ 14 h 74"/>
                <a:gd name="T62" fmla="*/ 18 w 95"/>
                <a:gd name="T63" fmla="*/ 3 h 74"/>
                <a:gd name="T64" fmla="*/ 21 w 95"/>
                <a:gd name="T65" fmla="*/ 0 h 74"/>
                <a:gd name="T66" fmla="*/ 26 w 95"/>
                <a:gd name="T67" fmla="*/ 1 h 74"/>
                <a:gd name="T68" fmla="*/ 40 w 95"/>
                <a:gd name="T69" fmla="*/ 13 h 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95" h="74">
                  <a:moveTo>
                    <a:pt x="40" y="13"/>
                  </a:moveTo>
                  <a:lnTo>
                    <a:pt x="48" y="15"/>
                  </a:lnTo>
                  <a:lnTo>
                    <a:pt x="50" y="9"/>
                  </a:lnTo>
                  <a:lnTo>
                    <a:pt x="58" y="1"/>
                  </a:lnTo>
                  <a:lnTo>
                    <a:pt x="69" y="12"/>
                  </a:lnTo>
                  <a:lnTo>
                    <a:pt x="81" y="27"/>
                  </a:lnTo>
                  <a:lnTo>
                    <a:pt x="89" y="28"/>
                  </a:lnTo>
                  <a:lnTo>
                    <a:pt x="95" y="33"/>
                  </a:lnTo>
                  <a:lnTo>
                    <a:pt x="82" y="35"/>
                  </a:lnTo>
                  <a:lnTo>
                    <a:pt x="82" y="51"/>
                  </a:lnTo>
                  <a:lnTo>
                    <a:pt x="80" y="58"/>
                  </a:lnTo>
                  <a:lnTo>
                    <a:pt x="75" y="63"/>
                  </a:lnTo>
                  <a:lnTo>
                    <a:pt x="77" y="73"/>
                  </a:lnTo>
                  <a:lnTo>
                    <a:pt x="73" y="74"/>
                  </a:lnTo>
                  <a:lnTo>
                    <a:pt x="61" y="63"/>
                  </a:lnTo>
                  <a:lnTo>
                    <a:pt x="65" y="53"/>
                  </a:lnTo>
                  <a:lnTo>
                    <a:pt x="59" y="47"/>
                  </a:lnTo>
                  <a:lnTo>
                    <a:pt x="52" y="49"/>
                  </a:lnTo>
                  <a:lnTo>
                    <a:pt x="35" y="64"/>
                  </a:lnTo>
                  <a:lnTo>
                    <a:pt x="32" y="49"/>
                  </a:lnTo>
                  <a:lnTo>
                    <a:pt x="24" y="46"/>
                  </a:lnTo>
                  <a:lnTo>
                    <a:pt x="16" y="40"/>
                  </a:lnTo>
                  <a:lnTo>
                    <a:pt x="19" y="34"/>
                  </a:lnTo>
                  <a:lnTo>
                    <a:pt x="9" y="27"/>
                  </a:lnTo>
                  <a:lnTo>
                    <a:pt x="11" y="22"/>
                  </a:lnTo>
                  <a:lnTo>
                    <a:pt x="4" y="18"/>
                  </a:lnTo>
                  <a:lnTo>
                    <a:pt x="0" y="13"/>
                  </a:lnTo>
                  <a:lnTo>
                    <a:pt x="3" y="9"/>
                  </a:lnTo>
                  <a:lnTo>
                    <a:pt x="17" y="15"/>
                  </a:lnTo>
                  <a:lnTo>
                    <a:pt x="26" y="17"/>
                  </a:lnTo>
                  <a:lnTo>
                    <a:pt x="28" y="14"/>
                  </a:lnTo>
                  <a:lnTo>
                    <a:pt x="18" y="3"/>
                  </a:lnTo>
                  <a:lnTo>
                    <a:pt x="21" y="0"/>
                  </a:lnTo>
                  <a:lnTo>
                    <a:pt x="26" y="1"/>
                  </a:lnTo>
                  <a:lnTo>
                    <a:pt x="40" y="13"/>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8" name="Freeform 17"/>
            <p:cNvSpPr>
              <a:spLocks/>
            </p:cNvSpPr>
            <p:nvPr/>
          </p:nvSpPr>
          <p:spPr bwMode="auto">
            <a:xfrm>
              <a:off x="5810030" y="4323458"/>
              <a:ext cx="51247" cy="69898"/>
            </a:xfrm>
            <a:custGeom>
              <a:avLst/>
              <a:gdLst>
                <a:gd name="T0" fmla="*/ 5 w 31"/>
                <a:gd name="T1" fmla="*/ 45 h 45"/>
                <a:gd name="T2" fmla="*/ 4 w 31"/>
                <a:gd name="T3" fmla="*/ 20 h 45"/>
                <a:gd name="T4" fmla="*/ 0 w 31"/>
                <a:gd name="T5" fmla="*/ 10 h 45"/>
                <a:gd name="T6" fmla="*/ 11 w 31"/>
                <a:gd name="T7" fmla="*/ 12 h 45"/>
                <a:gd name="T8" fmla="*/ 16 w 31"/>
                <a:gd name="T9" fmla="*/ 0 h 45"/>
                <a:gd name="T10" fmla="*/ 26 w 31"/>
                <a:gd name="T11" fmla="*/ 2 h 45"/>
                <a:gd name="T12" fmla="*/ 27 w 31"/>
                <a:gd name="T13" fmla="*/ 10 h 45"/>
                <a:gd name="T14" fmla="*/ 31 w 31"/>
                <a:gd name="T15" fmla="*/ 14 h 45"/>
                <a:gd name="T16" fmla="*/ 31 w 31"/>
                <a:gd name="T17" fmla="*/ 21 h 45"/>
                <a:gd name="T18" fmla="*/ 27 w 31"/>
                <a:gd name="T19" fmla="*/ 25 h 45"/>
                <a:gd name="T20" fmla="*/ 19 w 31"/>
                <a:gd name="T21" fmla="*/ 36 h 45"/>
                <a:gd name="T22" fmla="*/ 12 w 31"/>
                <a:gd name="T23" fmla="*/ 44 h 45"/>
                <a:gd name="T24" fmla="*/ 5 w 31"/>
                <a:gd name="T2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1" h="45">
                  <a:moveTo>
                    <a:pt x="5" y="45"/>
                  </a:moveTo>
                  <a:lnTo>
                    <a:pt x="4" y="20"/>
                  </a:lnTo>
                  <a:lnTo>
                    <a:pt x="0" y="10"/>
                  </a:lnTo>
                  <a:lnTo>
                    <a:pt x="11" y="12"/>
                  </a:lnTo>
                  <a:lnTo>
                    <a:pt x="16" y="0"/>
                  </a:lnTo>
                  <a:lnTo>
                    <a:pt x="26" y="2"/>
                  </a:lnTo>
                  <a:lnTo>
                    <a:pt x="27" y="10"/>
                  </a:lnTo>
                  <a:lnTo>
                    <a:pt x="31" y="14"/>
                  </a:lnTo>
                  <a:lnTo>
                    <a:pt x="31" y="21"/>
                  </a:lnTo>
                  <a:lnTo>
                    <a:pt x="27" y="25"/>
                  </a:lnTo>
                  <a:lnTo>
                    <a:pt x="19" y="36"/>
                  </a:lnTo>
                  <a:lnTo>
                    <a:pt x="12" y="44"/>
                  </a:lnTo>
                  <a:lnTo>
                    <a:pt x="5" y="4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9" name="Freeform 18"/>
            <p:cNvSpPr>
              <a:spLocks/>
            </p:cNvSpPr>
            <p:nvPr/>
          </p:nvSpPr>
          <p:spPr bwMode="auto">
            <a:xfrm>
              <a:off x="4993377" y="2594680"/>
              <a:ext cx="95882" cy="62131"/>
            </a:xfrm>
            <a:custGeom>
              <a:avLst/>
              <a:gdLst>
                <a:gd name="T0" fmla="*/ 13 w 58"/>
                <a:gd name="T1" fmla="*/ 3 h 40"/>
                <a:gd name="T2" fmla="*/ 24 w 58"/>
                <a:gd name="T3" fmla="*/ 4 h 40"/>
                <a:gd name="T4" fmla="*/ 39 w 58"/>
                <a:gd name="T5" fmla="*/ 0 h 40"/>
                <a:gd name="T6" fmla="*/ 49 w 58"/>
                <a:gd name="T7" fmla="*/ 9 h 40"/>
                <a:gd name="T8" fmla="*/ 58 w 58"/>
                <a:gd name="T9" fmla="*/ 14 h 40"/>
                <a:gd name="T10" fmla="*/ 57 w 58"/>
                <a:gd name="T11" fmla="*/ 27 h 40"/>
                <a:gd name="T12" fmla="*/ 53 w 58"/>
                <a:gd name="T13" fmla="*/ 28 h 40"/>
                <a:gd name="T14" fmla="*/ 51 w 58"/>
                <a:gd name="T15" fmla="*/ 40 h 40"/>
                <a:gd name="T16" fmla="*/ 37 w 58"/>
                <a:gd name="T17" fmla="*/ 30 h 40"/>
                <a:gd name="T18" fmla="*/ 29 w 58"/>
                <a:gd name="T19" fmla="*/ 32 h 40"/>
                <a:gd name="T20" fmla="*/ 17 w 58"/>
                <a:gd name="T21" fmla="*/ 22 h 40"/>
                <a:gd name="T22" fmla="*/ 10 w 58"/>
                <a:gd name="T23" fmla="*/ 14 h 40"/>
                <a:gd name="T24" fmla="*/ 3 w 58"/>
                <a:gd name="T25" fmla="*/ 14 h 40"/>
                <a:gd name="T26" fmla="*/ 0 w 58"/>
                <a:gd name="T27" fmla="*/ 7 h 40"/>
                <a:gd name="T28" fmla="*/ 13 w 58"/>
                <a:gd name="T29" fmla="*/ 3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58" h="40">
                  <a:moveTo>
                    <a:pt x="13" y="3"/>
                  </a:moveTo>
                  <a:lnTo>
                    <a:pt x="24" y="4"/>
                  </a:lnTo>
                  <a:lnTo>
                    <a:pt x="39" y="0"/>
                  </a:lnTo>
                  <a:lnTo>
                    <a:pt x="49" y="9"/>
                  </a:lnTo>
                  <a:lnTo>
                    <a:pt x="58" y="14"/>
                  </a:lnTo>
                  <a:lnTo>
                    <a:pt x="57" y="27"/>
                  </a:lnTo>
                  <a:lnTo>
                    <a:pt x="53" y="28"/>
                  </a:lnTo>
                  <a:lnTo>
                    <a:pt x="51" y="40"/>
                  </a:lnTo>
                  <a:lnTo>
                    <a:pt x="37" y="30"/>
                  </a:lnTo>
                  <a:lnTo>
                    <a:pt x="29" y="32"/>
                  </a:lnTo>
                  <a:lnTo>
                    <a:pt x="17" y="22"/>
                  </a:lnTo>
                  <a:lnTo>
                    <a:pt x="10" y="14"/>
                  </a:lnTo>
                  <a:lnTo>
                    <a:pt x="3" y="14"/>
                  </a:lnTo>
                  <a:lnTo>
                    <a:pt x="0" y="7"/>
                  </a:lnTo>
                  <a:lnTo>
                    <a:pt x="13" y="3"/>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20" name="Freeform 19"/>
            <p:cNvSpPr>
              <a:spLocks/>
            </p:cNvSpPr>
            <p:nvPr/>
          </p:nvSpPr>
          <p:spPr bwMode="auto">
            <a:xfrm>
              <a:off x="4950396" y="3852821"/>
              <a:ext cx="92576" cy="197264"/>
            </a:xfrm>
            <a:custGeom>
              <a:avLst/>
              <a:gdLst>
                <a:gd name="T0" fmla="*/ 36 w 56"/>
                <a:gd name="T1" fmla="*/ 124 h 127"/>
                <a:gd name="T2" fmla="*/ 20 w 56"/>
                <a:gd name="T3" fmla="*/ 127 h 127"/>
                <a:gd name="T4" fmla="*/ 16 w 56"/>
                <a:gd name="T5" fmla="*/ 113 h 127"/>
                <a:gd name="T6" fmla="*/ 17 w 56"/>
                <a:gd name="T7" fmla="*/ 65 h 127"/>
                <a:gd name="T8" fmla="*/ 13 w 56"/>
                <a:gd name="T9" fmla="*/ 61 h 127"/>
                <a:gd name="T10" fmla="*/ 12 w 56"/>
                <a:gd name="T11" fmla="*/ 50 h 127"/>
                <a:gd name="T12" fmla="*/ 6 w 56"/>
                <a:gd name="T13" fmla="*/ 43 h 127"/>
                <a:gd name="T14" fmla="*/ 0 w 56"/>
                <a:gd name="T15" fmla="*/ 37 h 127"/>
                <a:gd name="T16" fmla="*/ 3 w 56"/>
                <a:gd name="T17" fmla="*/ 26 h 127"/>
                <a:gd name="T18" fmla="*/ 9 w 56"/>
                <a:gd name="T19" fmla="*/ 23 h 127"/>
                <a:gd name="T20" fmla="*/ 13 w 56"/>
                <a:gd name="T21" fmla="*/ 14 h 127"/>
                <a:gd name="T22" fmla="*/ 22 w 56"/>
                <a:gd name="T23" fmla="*/ 13 h 127"/>
                <a:gd name="T24" fmla="*/ 26 w 56"/>
                <a:gd name="T25" fmla="*/ 6 h 127"/>
                <a:gd name="T26" fmla="*/ 32 w 56"/>
                <a:gd name="T27" fmla="*/ 0 h 127"/>
                <a:gd name="T28" fmla="*/ 38 w 56"/>
                <a:gd name="T29" fmla="*/ 0 h 127"/>
                <a:gd name="T30" fmla="*/ 52 w 56"/>
                <a:gd name="T31" fmla="*/ 12 h 127"/>
                <a:gd name="T32" fmla="*/ 52 w 56"/>
                <a:gd name="T33" fmla="*/ 19 h 127"/>
                <a:gd name="T34" fmla="*/ 56 w 56"/>
                <a:gd name="T35" fmla="*/ 31 h 127"/>
                <a:gd name="T36" fmla="*/ 52 w 56"/>
                <a:gd name="T37" fmla="*/ 40 h 127"/>
                <a:gd name="T38" fmla="*/ 54 w 56"/>
                <a:gd name="T39" fmla="*/ 45 h 127"/>
                <a:gd name="T40" fmla="*/ 45 w 56"/>
                <a:gd name="T41" fmla="*/ 58 h 127"/>
                <a:gd name="T42" fmla="*/ 40 w 56"/>
                <a:gd name="T43" fmla="*/ 64 h 127"/>
                <a:gd name="T44" fmla="*/ 36 w 56"/>
                <a:gd name="T45" fmla="*/ 78 h 127"/>
                <a:gd name="T46" fmla="*/ 37 w 56"/>
                <a:gd name="T47" fmla="*/ 91 h 127"/>
                <a:gd name="T48" fmla="*/ 36 w 56"/>
                <a:gd name="T49" fmla="*/ 124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56" h="127">
                  <a:moveTo>
                    <a:pt x="36" y="124"/>
                  </a:moveTo>
                  <a:lnTo>
                    <a:pt x="20" y="127"/>
                  </a:lnTo>
                  <a:lnTo>
                    <a:pt x="16" y="113"/>
                  </a:lnTo>
                  <a:lnTo>
                    <a:pt x="17" y="65"/>
                  </a:lnTo>
                  <a:lnTo>
                    <a:pt x="13" y="61"/>
                  </a:lnTo>
                  <a:lnTo>
                    <a:pt x="12" y="50"/>
                  </a:lnTo>
                  <a:lnTo>
                    <a:pt x="6" y="43"/>
                  </a:lnTo>
                  <a:lnTo>
                    <a:pt x="0" y="37"/>
                  </a:lnTo>
                  <a:lnTo>
                    <a:pt x="3" y="26"/>
                  </a:lnTo>
                  <a:lnTo>
                    <a:pt x="9" y="23"/>
                  </a:lnTo>
                  <a:lnTo>
                    <a:pt x="13" y="14"/>
                  </a:lnTo>
                  <a:lnTo>
                    <a:pt x="22" y="13"/>
                  </a:lnTo>
                  <a:lnTo>
                    <a:pt x="26" y="6"/>
                  </a:lnTo>
                  <a:lnTo>
                    <a:pt x="32" y="0"/>
                  </a:lnTo>
                  <a:lnTo>
                    <a:pt x="38" y="0"/>
                  </a:lnTo>
                  <a:lnTo>
                    <a:pt x="52" y="12"/>
                  </a:lnTo>
                  <a:lnTo>
                    <a:pt x="52" y="19"/>
                  </a:lnTo>
                  <a:lnTo>
                    <a:pt x="56" y="31"/>
                  </a:lnTo>
                  <a:lnTo>
                    <a:pt x="52" y="40"/>
                  </a:lnTo>
                  <a:lnTo>
                    <a:pt x="54" y="45"/>
                  </a:lnTo>
                  <a:lnTo>
                    <a:pt x="45" y="58"/>
                  </a:lnTo>
                  <a:lnTo>
                    <a:pt x="40" y="64"/>
                  </a:lnTo>
                  <a:lnTo>
                    <a:pt x="36" y="78"/>
                  </a:lnTo>
                  <a:lnTo>
                    <a:pt x="37" y="91"/>
                  </a:lnTo>
                  <a:lnTo>
                    <a:pt x="36" y="124"/>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21" name="Freeform 20"/>
            <p:cNvSpPr>
              <a:spLocks/>
            </p:cNvSpPr>
            <p:nvPr/>
          </p:nvSpPr>
          <p:spPr bwMode="auto">
            <a:xfrm>
              <a:off x="4761938" y="3759625"/>
              <a:ext cx="231439" cy="178625"/>
            </a:xfrm>
            <a:custGeom>
              <a:avLst/>
              <a:gdLst>
                <a:gd name="T0" fmla="*/ 49 w 140"/>
                <a:gd name="T1" fmla="*/ 114 h 115"/>
                <a:gd name="T2" fmla="*/ 36 w 140"/>
                <a:gd name="T3" fmla="*/ 109 h 115"/>
                <a:gd name="T4" fmla="*/ 28 w 140"/>
                <a:gd name="T5" fmla="*/ 110 h 115"/>
                <a:gd name="T6" fmla="*/ 21 w 140"/>
                <a:gd name="T7" fmla="*/ 115 h 115"/>
                <a:gd name="T8" fmla="*/ 13 w 140"/>
                <a:gd name="T9" fmla="*/ 110 h 115"/>
                <a:gd name="T10" fmla="*/ 10 w 140"/>
                <a:gd name="T11" fmla="*/ 103 h 115"/>
                <a:gd name="T12" fmla="*/ 1 w 140"/>
                <a:gd name="T13" fmla="*/ 99 h 115"/>
                <a:gd name="T14" fmla="*/ 0 w 140"/>
                <a:gd name="T15" fmla="*/ 87 h 115"/>
                <a:gd name="T16" fmla="*/ 5 w 140"/>
                <a:gd name="T17" fmla="*/ 78 h 115"/>
                <a:gd name="T18" fmla="*/ 5 w 140"/>
                <a:gd name="T19" fmla="*/ 71 h 115"/>
                <a:gd name="T20" fmla="*/ 19 w 140"/>
                <a:gd name="T21" fmla="*/ 54 h 115"/>
                <a:gd name="T22" fmla="*/ 22 w 140"/>
                <a:gd name="T23" fmla="*/ 40 h 115"/>
                <a:gd name="T24" fmla="*/ 27 w 140"/>
                <a:gd name="T25" fmla="*/ 34 h 115"/>
                <a:gd name="T26" fmla="*/ 36 w 140"/>
                <a:gd name="T27" fmla="*/ 37 h 115"/>
                <a:gd name="T28" fmla="*/ 44 w 140"/>
                <a:gd name="T29" fmla="*/ 33 h 115"/>
                <a:gd name="T30" fmla="*/ 46 w 140"/>
                <a:gd name="T31" fmla="*/ 28 h 115"/>
                <a:gd name="T32" fmla="*/ 61 w 140"/>
                <a:gd name="T33" fmla="*/ 18 h 115"/>
                <a:gd name="T34" fmla="*/ 64 w 140"/>
                <a:gd name="T35" fmla="*/ 12 h 115"/>
                <a:gd name="T36" fmla="*/ 81 w 140"/>
                <a:gd name="T37" fmla="*/ 3 h 115"/>
                <a:gd name="T38" fmla="*/ 91 w 140"/>
                <a:gd name="T39" fmla="*/ 0 h 115"/>
                <a:gd name="T40" fmla="*/ 95 w 140"/>
                <a:gd name="T41" fmla="*/ 4 h 115"/>
                <a:gd name="T42" fmla="*/ 107 w 140"/>
                <a:gd name="T43" fmla="*/ 4 h 115"/>
                <a:gd name="T44" fmla="*/ 106 w 140"/>
                <a:gd name="T45" fmla="*/ 14 h 115"/>
                <a:gd name="T46" fmla="*/ 108 w 140"/>
                <a:gd name="T47" fmla="*/ 24 h 115"/>
                <a:gd name="T48" fmla="*/ 118 w 140"/>
                <a:gd name="T49" fmla="*/ 37 h 115"/>
                <a:gd name="T50" fmla="*/ 119 w 140"/>
                <a:gd name="T51" fmla="*/ 47 h 115"/>
                <a:gd name="T52" fmla="*/ 140 w 140"/>
                <a:gd name="T53" fmla="*/ 52 h 115"/>
                <a:gd name="T54" fmla="*/ 140 w 140"/>
                <a:gd name="T55" fmla="*/ 66 h 115"/>
                <a:gd name="T56" fmla="*/ 136 w 140"/>
                <a:gd name="T57" fmla="*/ 73 h 115"/>
                <a:gd name="T58" fmla="*/ 127 w 140"/>
                <a:gd name="T59" fmla="*/ 74 h 115"/>
                <a:gd name="T60" fmla="*/ 123 w 140"/>
                <a:gd name="T61" fmla="*/ 83 h 115"/>
                <a:gd name="T62" fmla="*/ 117 w 140"/>
                <a:gd name="T63" fmla="*/ 86 h 115"/>
                <a:gd name="T64" fmla="*/ 101 w 140"/>
                <a:gd name="T65" fmla="*/ 85 h 115"/>
                <a:gd name="T66" fmla="*/ 92 w 140"/>
                <a:gd name="T67" fmla="*/ 84 h 115"/>
                <a:gd name="T68" fmla="*/ 86 w 140"/>
                <a:gd name="T69" fmla="*/ 87 h 115"/>
                <a:gd name="T70" fmla="*/ 78 w 140"/>
                <a:gd name="T71" fmla="*/ 86 h 115"/>
                <a:gd name="T72" fmla="*/ 47 w 140"/>
                <a:gd name="T73" fmla="*/ 87 h 115"/>
                <a:gd name="T74" fmla="*/ 46 w 140"/>
                <a:gd name="T75" fmla="*/ 98 h 115"/>
                <a:gd name="T76" fmla="*/ 49 w 140"/>
                <a:gd name="T77" fmla="*/ 114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40" h="115">
                  <a:moveTo>
                    <a:pt x="49" y="114"/>
                  </a:moveTo>
                  <a:lnTo>
                    <a:pt x="36" y="109"/>
                  </a:lnTo>
                  <a:lnTo>
                    <a:pt x="28" y="110"/>
                  </a:lnTo>
                  <a:lnTo>
                    <a:pt x="21" y="115"/>
                  </a:lnTo>
                  <a:lnTo>
                    <a:pt x="13" y="110"/>
                  </a:lnTo>
                  <a:lnTo>
                    <a:pt x="10" y="103"/>
                  </a:lnTo>
                  <a:lnTo>
                    <a:pt x="1" y="99"/>
                  </a:lnTo>
                  <a:lnTo>
                    <a:pt x="0" y="87"/>
                  </a:lnTo>
                  <a:lnTo>
                    <a:pt x="5" y="78"/>
                  </a:lnTo>
                  <a:lnTo>
                    <a:pt x="5" y="71"/>
                  </a:lnTo>
                  <a:lnTo>
                    <a:pt x="19" y="54"/>
                  </a:lnTo>
                  <a:lnTo>
                    <a:pt x="22" y="40"/>
                  </a:lnTo>
                  <a:lnTo>
                    <a:pt x="27" y="34"/>
                  </a:lnTo>
                  <a:lnTo>
                    <a:pt x="36" y="37"/>
                  </a:lnTo>
                  <a:lnTo>
                    <a:pt x="44" y="33"/>
                  </a:lnTo>
                  <a:lnTo>
                    <a:pt x="46" y="28"/>
                  </a:lnTo>
                  <a:lnTo>
                    <a:pt x="61" y="18"/>
                  </a:lnTo>
                  <a:lnTo>
                    <a:pt x="64" y="12"/>
                  </a:lnTo>
                  <a:lnTo>
                    <a:pt x="81" y="3"/>
                  </a:lnTo>
                  <a:lnTo>
                    <a:pt x="91" y="0"/>
                  </a:lnTo>
                  <a:lnTo>
                    <a:pt x="95" y="4"/>
                  </a:lnTo>
                  <a:lnTo>
                    <a:pt x="107" y="4"/>
                  </a:lnTo>
                  <a:lnTo>
                    <a:pt x="106" y="14"/>
                  </a:lnTo>
                  <a:lnTo>
                    <a:pt x="108" y="24"/>
                  </a:lnTo>
                  <a:lnTo>
                    <a:pt x="118" y="37"/>
                  </a:lnTo>
                  <a:lnTo>
                    <a:pt x="119" y="47"/>
                  </a:lnTo>
                  <a:lnTo>
                    <a:pt x="140" y="52"/>
                  </a:lnTo>
                  <a:lnTo>
                    <a:pt x="140" y="66"/>
                  </a:lnTo>
                  <a:lnTo>
                    <a:pt x="136" y="73"/>
                  </a:lnTo>
                  <a:lnTo>
                    <a:pt x="127" y="74"/>
                  </a:lnTo>
                  <a:lnTo>
                    <a:pt x="123" y="83"/>
                  </a:lnTo>
                  <a:lnTo>
                    <a:pt x="117" y="86"/>
                  </a:lnTo>
                  <a:lnTo>
                    <a:pt x="101" y="85"/>
                  </a:lnTo>
                  <a:lnTo>
                    <a:pt x="92" y="84"/>
                  </a:lnTo>
                  <a:lnTo>
                    <a:pt x="86" y="87"/>
                  </a:lnTo>
                  <a:lnTo>
                    <a:pt x="78" y="86"/>
                  </a:lnTo>
                  <a:lnTo>
                    <a:pt x="47" y="87"/>
                  </a:lnTo>
                  <a:lnTo>
                    <a:pt x="46" y="98"/>
                  </a:lnTo>
                  <a:lnTo>
                    <a:pt x="49" y="114"/>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23" name="Freeform 22"/>
            <p:cNvSpPr>
              <a:spLocks/>
            </p:cNvSpPr>
            <p:nvPr/>
          </p:nvSpPr>
          <p:spPr bwMode="auto">
            <a:xfrm>
              <a:off x="5542221" y="2823009"/>
              <a:ext cx="168620" cy="96302"/>
            </a:xfrm>
            <a:custGeom>
              <a:avLst/>
              <a:gdLst>
                <a:gd name="T0" fmla="*/ 3 w 102"/>
                <a:gd name="T1" fmla="*/ 0 h 62"/>
                <a:gd name="T2" fmla="*/ 9 w 102"/>
                <a:gd name="T3" fmla="*/ 9 h 62"/>
                <a:gd name="T4" fmla="*/ 15 w 102"/>
                <a:gd name="T5" fmla="*/ 7 h 62"/>
                <a:gd name="T6" fmla="*/ 28 w 102"/>
                <a:gd name="T7" fmla="*/ 10 h 62"/>
                <a:gd name="T8" fmla="*/ 53 w 102"/>
                <a:gd name="T9" fmla="*/ 12 h 62"/>
                <a:gd name="T10" fmla="*/ 60 w 102"/>
                <a:gd name="T11" fmla="*/ 6 h 62"/>
                <a:gd name="T12" fmla="*/ 80 w 102"/>
                <a:gd name="T13" fmla="*/ 2 h 62"/>
                <a:gd name="T14" fmla="*/ 92 w 102"/>
                <a:gd name="T15" fmla="*/ 9 h 62"/>
                <a:gd name="T16" fmla="*/ 102 w 102"/>
                <a:gd name="T17" fmla="*/ 11 h 62"/>
                <a:gd name="T18" fmla="*/ 95 w 102"/>
                <a:gd name="T19" fmla="*/ 20 h 62"/>
                <a:gd name="T20" fmla="*/ 91 w 102"/>
                <a:gd name="T21" fmla="*/ 34 h 62"/>
                <a:gd name="T22" fmla="*/ 98 w 102"/>
                <a:gd name="T23" fmla="*/ 46 h 62"/>
                <a:gd name="T24" fmla="*/ 83 w 102"/>
                <a:gd name="T25" fmla="*/ 43 h 62"/>
                <a:gd name="T26" fmla="*/ 66 w 102"/>
                <a:gd name="T27" fmla="*/ 50 h 62"/>
                <a:gd name="T28" fmla="*/ 67 w 102"/>
                <a:gd name="T29" fmla="*/ 60 h 62"/>
                <a:gd name="T30" fmla="*/ 52 w 102"/>
                <a:gd name="T31" fmla="*/ 62 h 62"/>
                <a:gd name="T32" fmla="*/ 40 w 102"/>
                <a:gd name="T33" fmla="*/ 55 h 62"/>
                <a:gd name="T34" fmla="*/ 27 w 102"/>
                <a:gd name="T35" fmla="*/ 60 h 62"/>
                <a:gd name="T36" fmla="*/ 14 w 102"/>
                <a:gd name="T37" fmla="*/ 60 h 62"/>
                <a:gd name="T38" fmla="*/ 12 w 102"/>
                <a:gd name="T39" fmla="*/ 46 h 62"/>
                <a:gd name="T40" fmla="*/ 3 w 102"/>
                <a:gd name="T41" fmla="*/ 40 h 62"/>
                <a:gd name="T42" fmla="*/ 5 w 102"/>
                <a:gd name="T43" fmla="*/ 37 h 62"/>
                <a:gd name="T44" fmla="*/ 3 w 102"/>
                <a:gd name="T45" fmla="*/ 34 h 62"/>
                <a:gd name="T46" fmla="*/ 5 w 102"/>
                <a:gd name="T47" fmla="*/ 28 h 62"/>
                <a:gd name="T48" fmla="*/ 11 w 102"/>
                <a:gd name="T49" fmla="*/ 21 h 62"/>
                <a:gd name="T50" fmla="*/ 2 w 102"/>
                <a:gd name="T51" fmla="*/ 13 h 62"/>
                <a:gd name="T52" fmla="*/ 0 w 102"/>
                <a:gd name="T53" fmla="*/ 5 h 62"/>
                <a:gd name="T54" fmla="*/ 3 w 102"/>
                <a:gd name="T55" fmla="*/ 0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02" h="62">
                  <a:moveTo>
                    <a:pt x="3" y="0"/>
                  </a:moveTo>
                  <a:lnTo>
                    <a:pt x="9" y="9"/>
                  </a:lnTo>
                  <a:lnTo>
                    <a:pt x="15" y="7"/>
                  </a:lnTo>
                  <a:lnTo>
                    <a:pt x="28" y="10"/>
                  </a:lnTo>
                  <a:lnTo>
                    <a:pt x="53" y="12"/>
                  </a:lnTo>
                  <a:lnTo>
                    <a:pt x="60" y="6"/>
                  </a:lnTo>
                  <a:lnTo>
                    <a:pt x="80" y="2"/>
                  </a:lnTo>
                  <a:lnTo>
                    <a:pt x="92" y="9"/>
                  </a:lnTo>
                  <a:lnTo>
                    <a:pt x="102" y="11"/>
                  </a:lnTo>
                  <a:lnTo>
                    <a:pt x="95" y="20"/>
                  </a:lnTo>
                  <a:lnTo>
                    <a:pt x="91" y="34"/>
                  </a:lnTo>
                  <a:lnTo>
                    <a:pt x="98" y="46"/>
                  </a:lnTo>
                  <a:lnTo>
                    <a:pt x="83" y="43"/>
                  </a:lnTo>
                  <a:lnTo>
                    <a:pt x="66" y="50"/>
                  </a:lnTo>
                  <a:lnTo>
                    <a:pt x="67" y="60"/>
                  </a:lnTo>
                  <a:lnTo>
                    <a:pt x="52" y="62"/>
                  </a:lnTo>
                  <a:lnTo>
                    <a:pt x="40" y="55"/>
                  </a:lnTo>
                  <a:lnTo>
                    <a:pt x="27" y="60"/>
                  </a:lnTo>
                  <a:lnTo>
                    <a:pt x="14" y="60"/>
                  </a:lnTo>
                  <a:lnTo>
                    <a:pt x="12" y="46"/>
                  </a:lnTo>
                  <a:lnTo>
                    <a:pt x="3" y="40"/>
                  </a:lnTo>
                  <a:lnTo>
                    <a:pt x="5" y="37"/>
                  </a:lnTo>
                  <a:lnTo>
                    <a:pt x="3" y="34"/>
                  </a:lnTo>
                  <a:lnTo>
                    <a:pt x="5" y="28"/>
                  </a:lnTo>
                  <a:lnTo>
                    <a:pt x="11" y="21"/>
                  </a:lnTo>
                  <a:lnTo>
                    <a:pt x="2" y="13"/>
                  </a:lnTo>
                  <a:lnTo>
                    <a:pt x="0" y="5"/>
                  </a:lnTo>
                  <a:lnTo>
                    <a:pt x="3"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27" name="Freeform 26"/>
            <p:cNvSpPr>
              <a:spLocks/>
            </p:cNvSpPr>
            <p:nvPr/>
          </p:nvSpPr>
          <p:spPr bwMode="auto">
            <a:xfrm>
              <a:off x="5357069" y="2791945"/>
              <a:ext cx="107455" cy="82324"/>
            </a:xfrm>
            <a:custGeom>
              <a:avLst/>
              <a:gdLst>
                <a:gd name="T0" fmla="*/ 54 w 65"/>
                <a:gd name="T1" fmla="*/ 7 h 53"/>
                <a:gd name="T2" fmla="*/ 60 w 65"/>
                <a:gd name="T3" fmla="*/ 7 h 53"/>
                <a:gd name="T4" fmla="*/ 56 w 65"/>
                <a:gd name="T5" fmla="*/ 16 h 53"/>
                <a:gd name="T6" fmla="*/ 65 w 65"/>
                <a:gd name="T7" fmla="*/ 24 h 53"/>
                <a:gd name="T8" fmla="*/ 64 w 65"/>
                <a:gd name="T9" fmla="*/ 34 h 53"/>
                <a:gd name="T10" fmla="*/ 60 w 65"/>
                <a:gd name="T11" fmla="*/ 35 h 53"/>
                <a:gd name="T12" fmla="*/ 57 w 65"/>
                <a:gd name="T13" fmla="*/ 37 h 53"/>
                <a:gd name="T14" fmla="*/ 52 w 65"/>
                <a:gd name="T15" fmla="*/ 42 h 53"/>
                <a:gd name="T16" fmla="*/ 50 w 65"/>
                <a:gd name="T17" fmla="*/ 53 h 53"/>
                <a:gd name="T18" fmla="*/ 35 w 65"/>
                <a:gd name="T19" fmla="*/ 45 h 53"/>
                <a:gd name="T20" fmla="*/ 28 w 65"/>
                <a:gd name="T21" fmla="*/ 37 h 53"/>
                <a:gd name="T22" fmla="*/ 21 w 65"/>
                <a:gd name="T23" fmla="*/ 32 h 53"/>
                <a:gd name="T24" fmla="*/ 13 w 65"/>
                <a:gd name="T25" fmla="*/ 24 h 53"/>
                <a:gd name="T26" fmla="*/ 9 w 65"/>
                <a:gd name="T27" fmla="*/ 18 h 53"/>
                <a:gd name="T28" fmla="*/ 0 w 65"/>
                <a:gd name="T29" fmla="*/ 8 h 53"/>
                <a:gd name="T30" fmla="*/ 3 w 65"/>
                <a:gd name="T31" fmla="*/ 0 h 53"/>
                <a:gd name="T32" fmla="*/ 9 w 65"/>
                <a:gd name="T33" fmla="*/ 5 h 53"/>
                <a:gd name="T34" fmla="*/ 13 w 65"/>
                <a:gd name="T35" fmla="*/ 0 h 53"/>
                <a:gd name="T36" fmla="*/ 20 w 65"/>
                <a:gd name="T37" fmla="*/ 0 h 53"/>
                <a:gd name="T38" fmla="*/ 35 w 65"/>
                <a:gd name="T39" fmla="*/ 3 h 53"/>
                <a:gd name="T40" fmla="*/ 46 w 65"/>
                <a:gd name="T41" fmla="*/ 3 h 53"/>
                <a:gd name="T42" fmla="*/ 54 w 65"/>
                <a:gd name="T43" fmla="*/ 7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65" h="53">
                  <a:moveTo>
                    <a:pt x="54" y="7"/>
                  </a:moveTo>
                  <a:lnTo>
                    <a:pt x="60" y="7"/>
                  </a:lnTo>
                  <a:lnTo>
                    <a:pt x="56" y="16"/>
                  </a:lnTo>
                  <a:lnTo>
                    <a:pt x="65" y="24"/>
                  </a:lnTo>
                  <a:lnTo>
                    <a:pt x="64" y="34"/>
                  </a:lnTo>
                  <a:lnTo>
                    <a:pt x="60" y="35"/>
                  </a:lnTo>
                  <a:lnTo>
                    <a:pt x="57" y="37"/>
                  </a:lnTo>
                  <a:lnTo>
                    <a:pt x="52" y="42"/>
                  </a:lnTo>
                  <a:lnTo>
                    <a:pt x="50" y="53"/>
                  </a:lnTo>
                  <a:lnTo>
                    <a:pt x="35" y="45"/>
                  </a:lnTo>
                  <a:lnTo>
                    <a:pt x="28" y="37"/>
                  </a:lnTo>
                  <a:lnTo>
                    <a:pt x="21" y="32"/>
                  </a:lnTo>
                  <a:lnTo>
                    <a:pt x="13" y="24"/>
                  </a:lnTo>
                  <a:lnTo>
                    <a:pt x="9" y="18"/>
                  </a:lnTo>
                  <a:lnTo>
                    <a:pt x="0" y="8"/>
                  </a:lnTo>
                  <a:lnTo>
                    <a:pt x="3" y="0"/>
                  </a:lnTo>
                  <a:lnTo>
                    <a:pt x="9" y="5"/>
                  </a:lnTo>
                  <a:lnTo>
                    <a:pt x="13" y="0"/>
                  </a:lnTo>
                  <a:lnTo>
                    <a:pt x="20" y="0"/>
                  </a:lnTo>
                  <a:lnTo>
                    <a:pt x="35" y="3"/>
                  </a:lnTo>
                  <a:lnTo>
                    <a:pt x="46" y="3"/>
                  </a:lnTo>
                  <a:lnTo>
                    <a:pt x="54" y="7"/>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28" name="Freeform 27"/>
            <p:cNvSpPr>
              <a:spLocks/>
            </p:cNvSpPr>
            <p:nvPr/>
          </p:nvSpPr>
          <p:spPr bwMode="auto">
            <a:xfrm>
              <a:off x="5528996" y="2450227"/>
              <a:ext cx="241359" cy="149113"/>
            </a:xfrm>
            <a:custGeom>
              <a:avLst/>
              <a:gdLst>
                <a:gd name="T0" fmla="*/ 1 w 146"/>
                <a:gd name="T1" fmla="*/ 44 h 96"/>
                <a:gd name="T2" fmla="*/ 15 w 146"/>
                <a:gd name="T3" fmla="*/ 44 h 96"/>
                <a:gd name="T4" fmla="*/ 31 w 146"/>
                <a:gd name="T5" fmla="*/ 37 h 96"/>
                <a:gd name="T6" fmla="*/ 33 w 146"/>
                <a:gd name="T7" fmla="*/ 26 h 96"/>
                <a:gd name="T8" fmla="*/ 45 w 146"/>
                <a:gd name="T9" fmla="*/ 20 h 96"/>
                <a:gd name="T10" fmla="*/ 42 w 146"/>
                <a:gd name="T11" fmla="*/ 11 h 96"/>
                <a:gd name="T12" fmla="*/ 50 w 146"/>
                <a:gd name="T13" fmla="*/ 7 h 96"/>
                <a:gd name="T14" fmla="*/ 65 w 146"/>
                <a:gd name="T15" fmla="*/ 0 h 96"/>
                <a:gd name="T16" fmla="*/ 82 w 146"/>
                <a:gd name="T17" fmla="*/ 5 h 96"/>
                <a:gd name="T18" fmla="*/ 85 w 146"/>
                <a:gd name="T19" fmla="*/ 10 h 96"/>
                <a:gd name="T20" fmla="*/ 93 w 146"/>
                <a:gd name="T21" fmla="*/ 7 h 96"/>
                <a:gd name="T22" fmla="*/ 109 w 146"/>
                <a:gd name="T23" fmla="*/ 12 h 96"/>
                <a:gd name="T24" fmla="*/ 112 w 146"/>
                <a:gd name="T25" fmla="*/ 21 h 96"/>
                <a:gd name="T26" fmla="*/ 110 w 146"/>
                <a:gd name="T27" fmla="*/ 27 h 96"/>
                <a:gd name="T28" fmla="*/ 122 w 146"/>
                <a:gd name="T29" fmla="*/ 40 h 96"/>
                <a:gd name="T30" fmla="*/ 129 w 146"/>
                <a:gd name="T31" fmla="*/ 43 h 96"/>
                <a:gd name="T32" fmla="*/ 129 w 146"/>
                <a:gd name="T33" fmla="*/ 47 h 96"/>
                <a:gd name="T34" fmla="*/ 140 w 146"/>
                <a:gd name="T35" fmla="*/ 50 h 96"/>
                <a:gd name="T36" fmla="*/ 146 w 146"/>
                <a:gd name="T37" fmla="*/ 56 h 96"/>
                <a:gd name="T38" fmla="*/ 140 w 146"/>
                <a:gd name="T39" fmla="*/ 60 h 96"/>
                <a:gd name="T40" fmla="*/ 128 w 146"/>
                <a:gd name="T41" fmla="*/ 59 h 96"/>
                <a:gd name="T42" fmla="*/ 125 w 146"/>
                <a:gd name="T43" fmla="*/ 61 h 96"/>
                <a:gd name="T44" fmla="*/ 130 w 146"/>
                <a:gd name="T45" fmla="*/ 68 h 96"/>
                <a:gd name="T46" fmla="*/ 136 w 146"/>
                <a:gd name="T47" fmla="*/ 81 h 96"/>
                <a:gd name="T48" fmla="*/ 123 w 146"/>
                <a:gd name="T49" fmla="*/ 82 h 96"/>
                <a:gd name="T50" fmla="*/ 119 w 146"/>
                <a:gd name="T51" fmla="*/ 86 h 96"/>
                <a:gd name="T52" fmla="*/ 119 w 146"/>
                <a:gd name="T53" fmla="*/ 96 h 96"/>
                <a:gd name="T54" fmla="*/ 113 w 146"/>
                <a:gd name="T55" fmla="*/ 95 h 96"/>
                <a:gd name="T56" fmla="*/ 99 w 146"/>
                <a:gd name="T57" fmla="*/ 95 h 96"/>
                <a:gd name="T58" fmla="*/ 94 w 146"/>
                <a:gd name="T59" fmla="*/ 91 h 96"/>
                <a:gd name="T60" fmla="*/ 88 w 146"/>
                <a:gd name="T61" fmla="*/ 94 h 96"/>
                <a:gd name="T62" fmla="*/ 82 w 146"/>
                <a:gd name="T63" fmla="*/ 91 h 96"/>
                <a:gd name="T64" fmla="*/ 70 w 146"/>
                <a:gd name="T65" fmla="*/ 91 h 96"/>
                <a:gd name="T66" fmla="*/ 51 w 146"/>
                <a:gd name="T67" fmla="*/ 86 h 96"/>
                <a:gd name="T68" fmla="*/ 35 w 146"/>
                <a:gd name="T69" fmla="*/ 84 h 96"/>
                <a:gd name="T70" fmla="*/ 23 w 146"/>
                <a:gd name="T71" fmla="*/ 85 h 96"/>
                <a:gd name="T72" fmla="*/ 15 w 146"/>
                <a:gd name="T73" fmla="*/ 90 h 96"/>
                <a:gd name="T74" fmla="*/ 8 w 146"/>
                <a:gd name="T75" fmla="*/ 91 h 96"/>
                <a:gd name="T76" fmla="*/ 6 w 146"/>
                <a:gd name="T77" fmla="*/ 82 h 96"/>
                <a:gd name="T78" fmla="*/ 0 w 146"/>
                <a:gd name="T79" fmla="*/ 73 h 96"/>
                <a:gd name="T80" fmla="*/ 9 w 146"/>
                <a:gd name="T81" fmla="*/ 69 h 96"/>
                <a:gd name="T82" fmla="*/ 8 w 146"/>
                <a:gd name="T83" fmla="*/ 61 h 96"/>
                <a:gd name="T84" fmla="*/ 3 w 146"/>
                <a:gd name="T85" fmla="*/ 53 h 96"/>
                <a:gd name="T86" fmla="*/ 1 w 146"/>
                <a:gd name="T87" fmla="*/ 44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46" h="96">
                  <a:moveTo>
                    <a:pt x="1" y="44"/>
                  </a:moveTo>
                  <a:lnTo>
                    <a:pt x="15" y="44"/>
                  </a:lnTo>
                  <a:lnTo>
                    <a:pt x="31" y="37"/>
                  </a:lnTo>
                  <a:lnTo>
                    <a:pt x="33" y="26"/>
                  </a:lnTo>
                  <a:lnTo>
                    <a:pt x="45" y="20"/>
                  </a:lnTo>
                  <a:lnTo>
                    <a:pt x="42" y="11"/>
                  </a:lnTo>
                  <a:lnTo>
                    <a:pt x="50" y="7"/>
                  </a:lnTo>
                  <a:lnTo>
                    <a:pt x="65" y="0"/>
                  </a:lnTo>
                  <a:lnTo>
                    <a:pt x="82" y="5"/>
                  </a:lnTo>
                  <a:lnTo>
                    <a:pt x="85" y="10"/>
                  </a:lnTo>
                  <a:lnTo>
                    <a:pt x="93" y="7"/>
                  </a:lnTo>
                  <a:lnTo>
                    <a:pt x="109" y="12"/>
                  </a:lnTo>
                  <a:lnTo>
                    <a:pt x="112" y="21"/>
                  </a:lnTo>
                  <a:lnTo>
                    <a:pt x="110" y="27"/>
                  </a:lnTo>
                  <a:lnTo>
                    <a:pt x="122" y="40"/>
                  </a:lnTo>
                  <a:lnTo>
                    <a:pt x="129" y="43"/>
                  </a:lnTo>
                  <a:lnTo>
                    <a:pt x="129" y="47"/>
                  </a:lnTo>
                  <a:lnTo>
                    <a:pt x="140" y="50"/>
                  </a:lnTo>
                  <a:lnTo>
                    <a:pt x="146" y="56"/>
                  </a:lnTo>
                  <a:lnTo>
                    <a:pt x="140" y="60"/>
                  </a:lnTo>
                  <a:lnTo>
                    <a:pt x="128" y="59"/>
                  </a:lnTo>
                  <a:lnTo>
                    <a:pt x="125" y="61"/>
                  </a:lnTo>
                  <a:lnTo>
                    <a:pt x="130" y="68"/>
                  </a:lnTo>
                  <a:lnTo>
                    <a:pt x="136" y="81"/>
                  </a:lnTo>
                  <a:lnTo>
                    <a:pt x="123" y="82"/>
                  </a:lnTo>
                  <a:lnTo>
                    <a:pt x="119" y="86"/>
                  </a:lnTo>
                  <a:lnTo>
                    <a:pt x="119" y="96"/>
                  </a:lnTo>
                  <a:lnTo>
                    <a:pt x="113" y="95"/>
                  </a:lnTo>
                  <a:lnTo>
                    <a:pt x="99" y="95"/>
                  </a:lnTo>
                  <a:lnTo>
                    <a:pt x="94" y="91"/>
                  </a:lnTo>
                  <a:lnTo>
                    <a:pt x="88" y="94"/>
                  </a:lnTo>
                  <a:lnTo>
                    <a:pt x="82" y="91"/>
                  </a:lnTo>
                  <a:lnTo>
                    <a:pt x="70" y="91"/>
                  </a:lnTo>
                  <a:lnTo>
                    <a:pt x="51" y="86"/>
                  </a:lnTo>
                  <a:lnTo>
                    <a:pt x="35" y="84"/>
                  </a:lnTo>
                  <a:lnTo>
                    <a:pt x="23" y="85"/>
                  </a:lnTo>
                  <a:lnTo>
                    <a:pt x="15" y="90"/>
                  </a:lnTo>
                  <a:lnTo>
                    <a:pt x="8" y="91"/>
                  </a:lnTo>
                  <a:lnTo>
                    <a:pt x="6" y="82"/>
                  </a:lnTo>
                  <a:lnTo>
                    <a:pt x="0" y="73"/>
                  </a:lnTo>
                  <a:lnTo>
                    <a:pt x="9" y="69"/>
                  </a:lnTo>
                  <a:lnTo>
                    <a:pt x="8" y="61"/>
                  </a:lnTo>
                  <a:lnTo>
                    <a:pt x="3" y="53"/>
                  </a:lnTo>
                  <a:lnTo>
                    <a:pt x="1" y="44"/>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34" name="Freeform 33"/>
            <p:cNvSpPr>
              <a:spLocks/>
            </p:cNvSpPr>
            <p:nvPr/>
          </p:nvSpPr>
          <p:spPr bwMode="auto">
            <a:xfrm>
              <a:off x="5515771" y="4817395"/>
              <a:ext cx="285995" cy="296673"/>
            </a:xfrm>
            <a:custGeom>
              <a:avLst/>
              <a:gdLst>
                <a:gd name="T0" fmla="*/ 108 w 173"/>
                <a:gd name="T1" fmla="*/ 19 h 191"/>
                <a:gd name="T2" fmla="*/ 112 w 173"/>
                <a:gd name="T3" fmla="*/ 22 h 191"/>
                <a:gd name="T4" fmla="*/ 117 w 173"/>
                <a:gd name="T5" fmla="*/ 34 h 191"/>
                <a:gd name="T6" fmla="*/ 137 w 173"/>
                <a:gd name="T7" fmla="*/ 57 h 191"/>
                <a:gd name="T8" fmla="*/ 144 w 173"/>
                <a:gd name="T9" fmla="*/ 59 h 191"/>
                <a:gd name="T10" fmla="*/ 144 w 173"/>
                <a:gd name="T11" fmla="*/ 67 h 191"/>
                <a:gd name="T12" fmla="*/ 149 w 173"/>
                <a:gd name="T13" fmla="*/ 80 h 191"/>
                <a:gd name="T14" fmla="*/ 162 w 173"/>
                <a:gd name="T15" fmla="*/ 83 h 191"/>
                <a:gd name="T16" fmla="*/ 173 w 173"/>
                <a:gd name="T17" fmla="*/ 92 h 191"/>
                <a:gd name="T18" fmla="*/ 147 w 173"/>
                <a:gd name="T19" fmla="*/ 108 h 191"/>
                <a:gd name="T20" fmla="*/ 130 w 173"/>
                <a:gd name="T21" fmla="*/ 123 h 191"/>
                <a:gd name="T22" fmla="*/ 124 w 173"/>
                <a:gd name="T23" fmla="*/ 137 h 191"/>
                <a:gd name="T24" fmla="*/ 118 w 173"/>
                <a:gd name="T25" fmla="*/ 145 h 191"/>
                <a:gd name="T26" fmla="*/ 108 w 173"/>
                <a:gd name="T27" fmla="*/ 146 h 191"/>
                <a:gd name="T28" fmla="*/ 104 w 173"/>
                <a:gd name="T29" fmla="*/ 156 h 191"/>
                <a:gd name="T30" fmla="*/ 102 w 173"/>
                <a:gd name="T31" fmla="*/ 163 h 191"/>
                <a:gd name="T32" fmla="*/ 90 w 173"/>
                <a:gd name="T33" fmla="*/ 168 h 191"/>
                <a:gd name="T34" fmla="*/ 76 w 173"/>
                <a:gd name="T35" fmla="*/ 167 h 191"/>
                <a:gd name="T36" fmla="*/ 68 w 173"/>
                <a:gd name="T37" fmla="*/ 161 h 191"/>
                <a:gd name="T38" fmla="*/ 60 w 173"/>
                <a:gd name="T39" fmla="*/ 158 h 191"/>
                <a:gd name="T40" fmla="*/ 51 w 173"/>
                <a:gd name="T41" fmla="*/ 163 h 191"/>
                <a:gd name="T42" fmla="*/ 47 w 173"/>
                <a:gd name="T43" fmla="*/ 173 h 191"/>
                <a:gd name="T44" fmla="*/ 38 w 173"/>
                <a:gd name="T45" fmla="*/ 179 h 191"/>
                <a:gd name="T46" fmla="*/ 28 w 173"/>
                <a:gd name="T47" fmla="*/ 189 h 191"/>
                <a:gd name="T48" fmla="*/ 16 w 173"/>
                <a:gd name="T49" fmla="*/ 191 h 191"/>
                <a:gd name="T50" fmla="*/ 12 w 173"/>
                <a:gd name="T51" fmla="*/ 183 h 191"/>
                <a:gd name="T52" fmla="*/ 14 w 173"/>
                <a:gd name="T53" fmla="*/ 171 h 191"/>
                <a:gd name="T54" fmla="*/ 4 w 173"/>
                <a:gd name="T55" fmla="*/ 151 h 191"/>
                <a:gd name="T56" fmla="*/ 0 w 173"/>
                <a:gd name="T57" fmla="*/ 148 h 191"/>
                <a:gd name="T58" fmla="*/ 2 w 173"/>
                <a:gd name="T59" fmla="*/ 87 h 191"/>
                <a:gd name="T60" fmla="*/ 20 w 173"/>
                <a:gd name="T61" fmla="*/ 87 h 191"/>
                <a:gd name="T62" fmla="*/ 23 w 173"/>
                <a:gd name="T63" fmla="*/ 13 h 191"/>
                <a:gd name="T64" fmla="*/ 36 w 173"/>
                <a:gd name="T65" fmla="*/ 12 h 191"/>
                <a:gd name="T66" fmla="*/ 65 w 173"/>
                <a:gd name="T67" fmla="*/ 5 h 191"/>
                <a:gd name="T68" fmla="*/ 71 w 173"/>
                <a:gd name="T69" fmla="*/ 13 h 191"/>
                <a:gd name="T70" fmla="*/ 83 w 173"/>
                <a:gd name="T71" fmla="*/ 5 h 191"/>
                <a:gd name="T72" fmla="*/ 89 w 173"/>
                <a:gd name="T73" fmla="*/ 5 h 191"/>
                <a:gd name="T74" fmla="*/ 99 w 173"/>
                <a:gd name="T75" fmla="*/ 0 h 191"/>
                <a:gd name="T76" fmla="*/ 102 w 173"/>
                <a:gd name="T77" fmla="*/ 2 h 191"/>
                <a:gd name="T78" fmla="*/ 108 w 173"/>
                <a:gd name="T79" fmla="*/ 19 h 1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73" h="191">
                  <a:moveTo>
                    <a:pt x="108" y="19"/>
                  </a:moveTo>
                  <a:lnTo>
                    <a:pt x="112" y="22"/>
                  </a:lnTo>
                  <a:lnTo>
                    <a:pt x="117" y="34"/>
                  </a:lnTo>
                  <a:lnTo>
                    <a:pt x="137" y="57"/>
                  </a:lnTo>
                  <a:lnTo>
                    <a:pt x="144" y="59"/>
                  </a:lnTo>
                  <a:lnTo>
                    <a:pt x="144" y="67"/>
                  </a:lnTo>
                  <a:lnTo>
                    <a:pt x="149" y="80"/>
                  </a:lnTo>
                  <a:lnTo>
                    <a:pt x="162" y="83"/>
                  </a:lnTo>
                  <a:lnTo>
                    <a:pt x="173" y="92"/>
                  </a:lnTo>
                  <a:lnTo>
                    <a:pt x="147" y="108"/>
                  </a:lnTo>
                  <a:lnTo>
                    <a:pt x="130" y="123"/>
                  </a:lnTo>
                  <a:lnTo>
                    <a:pt x="124" y="137"/>
                  </a:lnTo>
                  <a:lnTo>
                    <a:pt x="118" y="145"/>
                  </a:lnTo>
                  <a:lnTo>
                    <a:pt x="108" y="146"/>
                  </a:lnTo>
                  <a:lnTo>
                    <a:pt x="104" y="156"/>
                  </a:lnTo>
                  <a:lnTo>
                    <a:pt x="102" y="163"/>
                  </a:lnTo>
                  <a:lnTo>
                    <a:pt x="90" y="168"/>
                  </a:lnTo>
                  <a:lnTo>
                    <a:pt x="76" y="167"/>
                  </a:lnTo>
                  <a:lnTo>
                    <a:pt x="68" y="161"/>
                  </a:lnTo>
                  <a:lnTo>
                    <a:pt x="60" y="158"/>
                  </a:lnTo>
                  <a:lnTo>
                    <a:pt x="51" y="163"/>
                  </a:lnTo>
                  <a:lnTo>
                    <a:pt x="47" y="173"/>
                  </a:lnTo>
                  <a:lnTo>
                    <a:pt x="38" y="179"/>
                  </a:lnTo>
                  <a:lnTo>
                    <a:pt x="28" y="189"/>
                  </a:lnTo>
                  <a:lnTo>
                    <a:pt x="16" y="191"/>
                  </a:lnTo>
                  <a:lnTo>
                    <a:pt x="12" y="183"/>
                  </a:lnTo>
                  <a:lnTo>
                    <a:pt x="14" y="171"/>
                  </a:lnTo>
                  <a:lnTo>
                    <a:pt x="4" y="151"/>
                  </a:lnTo>
                  <a:lnTo>
                    <a:pt x="0" y="148"/>
                  </a:lnTo>
                  <a:lnTo>
                    <a:pt x="2" y="87"/>
                  </a:lnTo>
                  <a:lnTo>
                    <a:pt x="20" y="87"/>
                  </a:lnTo>
                  <a:lnTo>
                    <a:pt x="23" y="13"/>
                  </a:lnTo>
                  <a:lnTo>
                    <a:pt x="36" y="12"/>
                  </a:lnTo>
                  <a:lnTo>
                    <a:pt x="65" y="5"/>
                  </a:lnTo>
                  <a:lnTo>
                    <a:pt x="71" y="13"/>
                  </a:lnTo>
                  <a:lnTo>
                    <a:pt x="83" y="5"/>
                  </a:lnTo>
                  <a:lnTo>
                    <a:pt x="89" y="5"/>
                  </a:lnTo>
                  <a:lnTo>
                    <a:pt x="99" y="0"/>
                  </a:lnTo>
                  <a:lnTo>
                    <a:pt x="102" y="2"/>
                  </a:lnTo>
                  <a:lnTo>
                    <a:pt x="108" y="1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35" name="Freeform 34"/>
            <p:cNvSpPr>
              <a:spLocks/>
            </p:cNvSpPr>
            <p:nvPr/>
          </p:nvSpPr>
          <p:spPr bwMode="auto">
            <a:xfrm>
              <a:off x="5366988" y="3888545"/>
              <a:ext cx="391795" cy="285801"/>
            </a:xfrm>
            <a:custGeom>
              <a:avLst/>
              <a:gdLst>
                <a:gd name="T0" fmla="*/ 14 w 237"/>
                <a:gd name="T1" fmla="*/ 77 h 184"/>
                <a:gd name="T2" fmla="*/ 29 w 237"/>
                <a:gd name="T3" fmla="*/ 76 h 184"/>
                <a:gd name="T4" fmla="*/ 33 w 237"/>
                <a:gd name="T5" fmla="*/ 70 h 184"/>
                <a:gd name="T6" fmla="*/ 36 w 237"/>
                <a:gd name="T7" fmla="*/ 71 h 184"/>
                <a:gd name="T8" fmla="*/ 40 w 237"/>
                <a:gd name="T9" fmla="*/ 75 h 184"/>
                <a:gd name="T10" fmla="*/ 64 w 237"/>
                <a:gd name="T11" fmla="*/ 68 h 184"/>
                <a:gd name="T12" fmla="*/ 71 w 237"/>
                <a:gd name="T13" fmla="*/ 59 h 184"/>
                <a:gd name="T14" fmla="*/ 81 w 237"/>
                <a:gd name="T15" fmla="*/ 52 h 184"/>
                <a:gd name="T16" fmla="*/ 79 w 237"/>
                <a:gd name="T17" fmla="*/ 45 h 184"/>
                <a:gd name="T18" fmla="*/ 84 w 237"/>
                <a:gd name="T19" fmla="*/ 43 h 184"/>
                <a:gd name="T20" fmla="*/ 102 w 237"/>
                <a:gd name="T21" fmla="*/ 44 h 184"/>
                <a:gd name="T22" fmla="*/ 119 w 237"/>
                <a:gd name="T23" fmla="*/ 35 h 184"/>
                <a:gd name="T24" fmla="*/ 132 w 237"/>
                <a:gd name="T25" fmla="*/ 12 h 184"/>
                <a:gd name="T26" fmla="*/ 141 w 237"/>
                <a:gd name="T27" fmla="*/ 3 h 184"/>
                <a:gd name="T28" fmla="*/ 152 w 237"/>
                <a:gd name="T29" fmla="*/ 0 h 184"/>
                <a:gd name="T30" fmla="*/ 155 w 237"/>
                <a:gd name="T31" fmla="*/ 9 h 184"/>
                <a:gd name="T32" fmla="*/ 165 w 237"/>
                <a:gd name="T33" fmla="*/ 22 h 184"/>
                <a:gd name="T34" fmla="*/ 165 w 237"/>
                <a:gd name="T35" fmla="*/ 30 h 184"/>
                <a:gd name="T36" fmla="*/ 163 w 237"/>
                <a:gd name="T37" fmla="*/ 39 h 184"/>
                <a:gd name="T38" fmla="*/ 164 w 237"/>
                <a:gd name="T39" fmla="*/ 45 h 184"/>
                <a:gd name="T40" fmla="*/ 170 w 237"/>
                <a:gd name="T41" fmla="*/ 51 h 184"/>
                <a:gd name="T42" fmla="*/ 185 w 237"/>
                <a:gd name="T43" fmla="*/ 61 h 184"/>
                <a:gd name="T44" fmla="*/ 195 w 237"/>
                <a:gd name="T45" fmla="*/ 69 h 184"/>
                <a:gd name="T46" fmla="*/ 195 w 237"/>
                <a:gd name="T47" fmla="*/ 76 h 184"/>
                <a:gd name="T48" fmla="*/ 207 w 237"/>
                <a:gd name="T49" fmla="*/ 86 h 184"/>
                <a:gd name="T50" fmla="*/ 215 w 237"/>
                <a:gd name="T51" fmla="*/ 95 h 184"/>
                <a:gd name="T52" fmla="*/ 220 w 237"/>
                <a:gd name="T53" fmla="*/ 108 h 184"/>
                <a:gd name="T54" fmla="*/ 234 w 237"/>
                <a:gd name="T55" fmla="*/ 116 h 184"/>
                <a:gd name="T56" fmla="*/ 237 w 237"/>
                <a:gd name="T57" fmla="*/ 123 h 184"/>
                <a:gd name="T58" fmla="*/ 231 w 237"/>
                <a:gd name="T59" fmla="*/ 125 h 184"/>
                <a:gd name="T60" fmla="*/ 219 w 237"/>
                <a:gd name="T61" fmla="*/ 124 h 184"/>
                <a:gd name="T62" fmla="*/ 205 w 237"/>
                <a:gd name="T63" fmla="*/ 122 h 184"/>
                <a:gd name="T64" fmla="*/ 198 w 237"/>
                <a:gd name="T65" fmla="*/ 124 h 184"/>
                <a:gd name="T66" fmla="*/ 196 w 237"/>
                <a:gd name="T67" fmla="*/ 129 h 184"/>
                <a:gd name="T68" fmla="*/ 190 w 237"/>
                <a:gd name="T69" fmla="*/ 130 h 184"/>
                <a:gd name="T70" fmla="*/ 182 w 237"/>
                <a:gd name="T71" fmla="*/ 125 h 184"/>
                <a:gd name="T72" fmla="*/ 162 w 237"/>
                <a:gd name="T73" fmla="*/ 136 h 184"/>
                <a:gd name="T74" fmla="*/ 154 w 237"/>
                <a:gd name="T75" fmla="*/ 133 h 184"/>
                <a:gd name="T76" fmla="*/ 151 w 237"/>
                <a:gd name="T77" fmla="*/ 135 h 184"/>
                <a:gd name="T78" fmla="*/ 146 w 237"/>
                <a:gd name="T79" fmla="*/ 148 h 184"/>
                <a:gd name="T80" fmla="*/ 132 w 237"/>
                <a:gd name="T81" fmla="*/ 144 h 184"/>
                <a:gd name="T82" fmla="*/ 119 w 237"/>
                <a:gd name="T83" fmla="*/ 142 h 184"/>
                <a:gd name="T84" fmla="*/ 107 w 237"/>
                <a:gd name="T85" fmla="*/ 134 h 184"/>
                <a:gd name="T86" fmla="*/ 92 w 237"/>
                <a:gd name="T87" fmla="*/ 127 h 184"/>
                <a:gd name="T88" fmla="*/ 82 w 237"/>
                <a:gd name="T89" fmla="*/ 133 h 184"/>
                <a:gd name="T90" fmla="*/ 75 w 237"/>
                <a:gd name="T91" fmla="*/ 144 h 184"/>
                <a:gd name="T92" fmla="*/ 73 w 237"/>
                <a:gd name="T93" fmla="*/ 159 h 184"/>
                <a:gd name="T94" fmla="*/ 61 w 237"/>
                <a:gd name="T95" fmla="*/ 157 h 184"/>
                <a:gd name="T96" fmla="*/ 49 w 237"/>
                <a:gd name="T97" fmla="*/ 154 h 184"/>
                <a:gd name="T98" fmla="*/ 38 w 237"/>
                <a:gd name="T99" fmla="*/ 165 h 184"/>
                <a:gd name="T100" fmla="*/ 29 w 237"/>
                <a:gd name="T101" fmla="*/ 184 h 184"/>
                <a:gd name="T102" fmla="*/ 27 w 237"/>
                <a:gd name="T103" fmla="*/ 178 h 184"/>
                <a:gd name="T104" fmla="*/ 26 w 237"/>
                <a:gd name="T105" fmla="*/ 169 h 184"/>
                <a:gd name="T106" fmla="*/ 17 w 237"/>
                <a:gd name="T107" fmla="*/ 162 h 184"/>
                <a:gd name="T108" fmla="*/ 10 w 237"/>
                <a:gd name="T109" fmla="*/ 152 h 184"/>
                <a:gd name="T110" fmla="*/ 9 w 237"/>
                <a:gd name="T111" fmla="*/ 144 h 184"/>
                <a:gd name="T112" fmla="*/ 0 w 237"/>
                <a:gd name="T113" fmla="*/ 133 h 184"/>
                <a:gd name="T114" fmla="*/ 2 w 237"/>
                <a:gd name="T115" fmla="*/ 127 h 184"/>
                <a:gd name="T116" fmla="*/ 0 w 237"/>
                <a:gd name="T117" fmla="*/ 118 h 184"/>
                <a:gd name="T118" fmla="*/ 1 w 237"/>
                <a:gd name="T119" fmla="*/ 102 h 184"/>
                <a:gd name="T120" fmla="*/ 5 w 237"/>
                <a:gd name="T121" fmla="*/ 98 h 184"/>
                <a:gd name="T122" fmla="*/ 14 w 237"/>
                <a:gd name="T123" fmla="*/ 77 h 1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37" h="184">
                  <a:moveTo>
                    <a:pt x="14" y="77"/>
                  </a:moveTo>
                  <a:lnTo>
                    <a:pt x="29" y="76"/>
                  </a:lnTo>
                  <a:lnTo>
                    <a:pt x="33" y="70"/>
                  </a:lnTo>
                  <a:lnTo>
                    <a:pt x="36" y="71"/>
                  </a:lnTo>
                  <a:lnTo>
                    <a:pt x="40" y="75"/>
                  </a:lnTo>
                  <a:lnTo>
                    <a:pt x="64" y="68"/>
                  </a:lnTo>
                  <a:lnTo>
                    <a:pt x="71" y="59"/>
                  </a:lnTo>
                  <a:lnTo>
                    <a:pt x="81" y="52"/>
                  </a:lnTo>
                  <a:lnTo>
                    <a:pt x="79" y="45"/>
                  </a:lnTo>
                  <a:lnTo>
                    <a:pt x="84" y="43"/>
                  </a:lnTo>
                  <a:lnTo>
                    <a:pt x="102" y="44"/>
                  </a:lnTo>
                  <a:lnTo>
                    <a:pt x="119" y="35"/>
                  </a:lnTo>
                  <a:lnTo>
                    <a:pt x="132" y="12"/>
                  </a:lnTo>
                  <a:lnTo>
                    <a:pt x="141" y="3"/>
                  </a:lnTo>
                  <a:lnTo>
                    <a:pt x="152" y="0"/>
                  </a:lnTo>
                  <a:lnTo>
                    <a:pt x="155" y="9"/>
                  </a:lnTo>
                  <a:lnTo>
                    <a:pt x="165" y="22"/>
                  </a:lnTo>
                  <a:lnTo>
                    <a:pt x="165" y="30"/>
                  </a:lnTo>
                  <a:lnTo>
                    <a:pt x="163" y="39"/>
                  </a:lnTo>
                  <a:lnTo>
                    <a:pt x="164" y="45"/>
                  </a:lnTo>
                  <a:lnTo>
                    <a:pt x="170" y="51"/>
                  </a:lnTo>
                  <a:lnTo>
                    <a:pt x="185" y="61"/>
                  </a:lnTo>
                  <a:lnTo>
                    <a:pt x="195" y="69"/>
                  </a:lnTo>
                  <a:lnTo>
                    <a:pt x="195" y="76"/>
                  </a:lnTo>
                  <a:lnTo>
                    <a:pt x="207" y="86"/>
                  </a:lnTo>
                  <a:lnTo>
                    <a:pt x="215" y="95"/>
                  </a:lnTo>
                  <a:lnTo>
                    <a:pt x="220" y="108"/>
                  </a:lnTo>
                  <a:lnTo>
                    <a:pt x="234" y="116"/>
                  </a:lnTo>
                  <a:lnTo>
                    <a:pt x="237" y="123"/>
                  </a:lnTo>
                  <a:lnTo>
                    <a:pt x="231" y="125"/>
                  </a:lnTo>
                  <a:lnTo>
                    <a:pt x="219" y="124"/>
                  </a:lnTo>
                  <a:lnTo>
                    <a:pt x="205" y="122"/>
                  </a:lnTo>
                  <a:lnTo>
                    <a:pt x="198" y="124"/>
                  </a:lnTo>
                  <a:lnTo>
                    <a:pt x="196" y="129"/>
                  </a:lnTo>
                  <a:lnTo>
                    <a:pt x="190" y="130"/>
                  </a:lnTo>
                  <a:lnTo>
                    <a:pt x="182" y="125"/>
                  </a:lnTo>
                  <a:lnTo>
                    <a:pt x="162" y="136"/>
                  </a:lnTo>
                  <a:lnTo>
                    <a:pt x="154" y="133"/>
                  </a:lnTo>
                  <a:lnTo>
                    <a:pt x="151" y="135"/>
                  </a:lnTo>
                  <a:lnTo>
                    <a:pt x="146" y="148"/>
                  </a:lnTo>
                  <a:lnTo>
                    <a:pt x="132" y="144"/>
                  </a:lnTo>
                  <a:lnTo>
                    <a:pt x="119" y="142"/>
                  </a:lnTo>
                  <a:lnTo>
                    <a:pt x="107" y="134"/>
                  </a:lnTo>
                  <a:lnTo>
                    <a:pt x="92" y="127"/>
                  </a:lnTo>
                  <a:lnTo>
                    <a:pt x="82" y="133"/>
                  </a:lnTo>
                  <a:lnTo>
                    <a:pt x="75" y="144"/>
                  </a:lnTo>
                  <a:lnTo>
                    <a:pt x="73" y="159"/>
                  </a:lnTo>
                  <a:lnTo>
                    <a:pt x="61" y="157"/>
                  </a:lnTo>
                  <a:lnTo>
                    <a:pt x="49" y="154"/>
                  </a:lnTo>
                  <a:lnTo>
                    <a:pt x="38" y="165"/>
                  </a:lnTo>
                  <a:lnTo>
                    <a:pt x="29" y="184"/>
                  </a:lnTo>
                  <a:lnTo>
                    <a:pt x="27" y="178"/>
                  </a:lnTo>
                  <a:lnTo>
                    <a:pt x="26" y="169"/>
                  </a:lnTo>
                  <a:lnTo>
                    <a:pt x="17" y="162"/>
                  </a:lnTo>
                  <a:lnTo>
                    <a:pt x="10" y="152"/>
                  </a:lnTo>
                  <a:lnTo>
                    <a:pt x="9" y="144"/>
                  </a:lnTo>
                  <a:lnTo>
                    <a:pt x="0" y="133"/>
                  </a:lnTo>
                  <a:lnTo>
                    <a:pt x="2" y="127"/>
                  </a:lnTo>
                  <a:lnTo>
                    <a:pt x="0" y="118"/>
                  </a:lnTo>
                  <a:lnTo>
                    <a:pt x="1" y="102"/>
                  </a:lnTo>
                  <a:lnTo>
                    <a:pt x="5" y="98"/>
                  </a:lnTo>
                  <a:lnTo>
                    <a:pt x="14" y="77"/>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38" name="Freeform 37"/>
            <p:cNvSpPr>
              <a:spLocks/>
            </p:cNvSpPr>
            <p:nvPr/>
          </p:nvSpPr>
          <p:spPr bwMode="auto">
            <a:xfrm>
              <a:off x="5090913" y="2709621"/>
              <a:ext cx="117373" cy="65236"/>
            </a:xfrm>
            <a:custGeom>
              <a:avLst/>
              <a:gdLst>
                <a:gd name="T0" fmla="*/ 57 w 71"/>
                <a:gd name="T1" fmla="*/ 6 h 42"/>
                <a:gd name="T2" fmla="*/ 58 w 71"/>
                <a:gd name="T3" fmla="*/ 10 h 42"/>
                <a:gd name="T4" fmla="*/ 56 w 71"/>
                <a:gd name="T5" fmla="*/ 15 h 42"/>
                <a:gd name="T6" fmla="*/ 63 w 71"/>
                <a:gd name="T7" fmla="*/ 19 h 42"/>
                <a:gd name="T8" fmla="*/ 71 w 71"/>
                <a:gd name="T9" fmla="*/ 19 h 42"/>
                <a:gd name="T10" fmla="*/ 71 w 71"/>
                <a:gd name="T11" fmla="*/ 27 h 42"/>
                <a:gd name="T12" fmla="*/ 64 w 71"/>
                <a:gd name="T13" fmla="*/ 31 h 42"/>
                <a:gd name="T14" fmla="*/ 51 w 71"/>
                <a:gd name="T15" fmla="*/ 28 h 42"/>
                <a:gd name="T16" fmla="*/ 48 w 71"/>
                <a:gd name="T17" fmla="*/ 37 h 42"/>
                <a:gd name="T18" fmla="*/ 40 w 71"/>
                <a:gd name="T19" fmla="*/ 37 h 42"/>
                <a:gd name="T20" fmla="*/ 38 w 71"/>
                <a:gd name="T21" fmla="*/ 34 h 42"/>
                <a:gd name="T22" fmla="*/ 29 w 71"/>
                <a:gd name="T23" fmla="*/ 41 h 42"/>
                <a:gd name="T24" fmla="*/ 21 w 71"/>
                <a:gd name="T25" fmla="*/ 42 h 42"/>
                <a:gd name="T26" fmla="*/ 13 w 71"/>
                <a:gd name="T27" fmla="*/ 38 h 42"/>
                <a:gd name="T28" fmla="*/ 8 w 71"/>
                <a:gd name="T29" fmla="*/ 29 h 42"/>
                <a:gd name="T30" fmla="*/ 0 w 71"/>
                <a:gd name="T31" fmla="*/ 32 h 42"/>
                <a:gd name="T32" fmla="*/ 0 w 71"/>
                <a:gd name="T33" fmla="*/ 22 h 42"/>
                <a:gd name="T34" fmla="*/ 11 w 71"/>
                <a:gd name="T35" fmla="*/ 11 h 42"/>
                <a:gd name="T36" fmla="*/ 11 w 71"/>
                <a:gd name="T37" fmla="*/ 6 h 42"/>
                <a:gd name="T38" fmla="*/ 18 w 71"/>
                <a:gd name="T39" fmla="*/ 8 h 42"/>
                <a:gd name="T40" fmla="*/ 22 w 71"/>
                <a:gd name="T41" fmla="*/ 4 h 42"/>
                <a:gd name="T42" fmla="*/ 36 w 71"/>
                <a:gd name="T43" fmla="*/ 4 h 42"/>
                <a:gd name="T44" fmla="*/ 40 w 71"/>
                <a:gd name="T45" fmla="*/ 0 h 42"/>
                <a:gd name="T46" fmla="*/ 57 w 71"/>
                <a:gd name="T47" fmla="*/ 6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71" h="42">
                  <a:moveTo>
                    <a:pt x="57" y="6"/>
                  </a:moveTo>
                  <a:lnTo>
                    <a:pt x="58" y="10"/>
                  </a:lnTo>
                  <a:lnTo>
                    <a:pt x="56" y="15"/>
                  </a:lnTo>
                  <a:lnTo>
                    <a:pt x="63" y="19"/>
                  </a:lnTo>
                  <a:lnTo>
                    <a:pt x="71" y="19"/>
                  </a:lnTo>
                  <a:lnTo>
                    <a:pt x="71" y="27"/>
                  </a:lnTo>
                  <a:lnTo>
                    <a:pt x="64" y="31"/>
                  </a:lnTo>
                  <a:lnTo>
                    <a:pt x="51" y="28"/>
                  </a:lnTo>
                  <a:lnTo>
                    <a:pt x="48" y="37"/>
                  </a:lnTo>
                  <a:lnTo>
                    <a:pt x="40" y="37"/>
                  </a:lnTo>
                  <a:lnTo>
                    <a:pt x="38" y="34"/>
                  </a:lnTo>
                  <a:lnTo>
                    <a:pt x="29" y="41"/>
                  </a:lnTo>
                  <a:lnTo>
                    <a:pt x="21" y="42"/>
                  </a:lnTo>
                  <a:lnTo>
                    <a:pt x="13" y="38"/>
                  </a:lnTo>
                  <a:lnTo>
                    <a:pt x="8" y="29"/>
                  </a:lnTo>
                  <a:lnTo>
                    <a:pt x="0" y="32"/>
                  </a:lnTo>
                  <a:lnTo>
                    <a:pt x="0" y="22"/>
                  </a:lnTo>
                  <a:lnTo>
                    <a:pt x="11" y="11"/>
                  </a:lnTo>
                  <a:lnTo>
                    <a:pt x="11" y="6"/>
                  </a:lnTo>
                  <a:lnTo>
                    <a:pt x="18" y="8"/>
                  </a:lnTo>
                  <a:lnTo>
                    <a:pt x="22" y="4"/>
                  </a:lnTo>
                  <a:lnTo>
                    <a:pt x="36" y="4"/>
                  </a:lnTo>
                  <a:lnTo>
                    <a:pt x="40" y="0"/>
                  </a:lnTo>
                  <a:lnTo>
                    <a:pt x="57" y="6"/>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42" name="Freeform 41"/>
            <p:cNvSpPr>
              <a:spLocks/>
            </p:cNvSpPr>
            <p:nvPr/>
          </p:nvSpPr>
          <p:spPr bwMode="auto">
            <a:xfrm>
              <a:off x="4667708" y="3908739"/>
              <a:ext cx="181845" cy="198817"/>
            </a:xfrm>
            <a:custGeom>
              <a:avLst/>
              <a:gdLst>
                <a:gd name="T0" fmla="*/ 105 w 110"/>
                <a:gd name="T1" fmla="*/ 115 h 128"/>
                <a:gd name="T2" fmla="*/ 97 w 110"/>
                <a:gd name="T3" fmla="*/ 115 h 128"/>
                <a:gd name="T4" fmla="*/ 84 w 110"/>
                <a:gd name="T5" fmla="*/ 111 h 128"/>
                <a:gd name="T6" fmla="*/ 72 w 110"/>
                <a:gd name="T7" fmla="*/ 111 h 128"/>
                <a:gd name="T8" fmla="*/ 50 w 110"/>
                <a:gd name="T9" fmla="*/ 115 h 128"/>
                <a:gd name="T10" fmla="*/ 37 w 110"/>
                <a:gd name="T11" fmla="*/ 121 h 128"/>
                <a:gd name="T12" fmla="*/ 19 w 110"/>
                <a:gd name="T13" fmla="*/ 128 h 128"/>
                <a:gd name="T14" fmla="*/ 16 w 110"/>
                <a:gd name="T15" fmla="*/ 128 h 128"/>
                <a:gd name="T16" fmla="*/ 17 w 110"/>
                <a:gd name="T17" fmla="*/ 111 h 128"/>
                <a:gd name="T18" fmla="*/ 19 w 110"/>
                <a:gd name="T19" fmla="*/ 108 h 128"/>
                <a:gd name="T20" fmla="*/ 18 w 110"/>
                <a:gd name="T21" fmla="*/ 100 h 128"/>
                <a:gd name="T22" fmla="*/ 11 w 110"/>
                <a:gd name="T23" fmla="*/ 91 h 128"/>
                <a:gd name="T24" fmla="*/ 5 w 110"/>
                <a:gd name="T25" fmla="*/ 90 h 128"/>
                <a:gd name="T26" fmla="*/ 0 w 110"/>
                <a:gd name="T27" fmla="*/ 84 h 128"/>
                <a:gd name="T28" fmla="*/ 3 w 110"/>
                <a:gd name="T29" fmla="*/ 75 h 128"/>
                <a:gd name="T30" fmla="*/ 2 w 110"/>
                <a:gd name="T31" fmla="*/ 65 h 128"/>
                <a:gd name="T32" fmla="*/ 3 w 110"/>
                <a:gd name="T33" fmla="*/ 59 h 128"/>
                <a:gd name="T34" fmla="*/ 6 w 110"/>
                <a:gd name="T35" fmla="*/ 59 h 128"/>
                <a:gd name="T36" fmla="*/ 7 w 110"/>
                <a:gd name="T37" fmla="*/ 50 h 128"/>
                <a:gd name="T38" fmla="*/ 5 w 110"/>
                <a:gd name="T39" fmla="*/ 46 h 128"/>
                <a:gd name="T40" fmla="*/ 7 w 110"/>
                <a:gd name="T41" fmla="*/ 43 h 128"/>
                <a:gd name="T42" fmla="*/ 14 w 110"/>
                <a:gd name="T43" fmla="*/ 40 h 128"/>
                <a:gd name="T44" fmla="*/ 9 w 110"/>
                <a:gd name="T45" fmla="*/ 24 h 128"/>
                <a:gd name="T46" fmla="*/ 5 w 110"/>
                <a:gd name="T47" fmla="*/ 15 h 128"/>
                <a:gd name="T48" fmla="*/ 7 w 110"/>
                <a:gd name="T49" fmla="*/ 8 h 128"/>
                <a:gd name="T50" fmla="*/ 11 w 110"/>
                <a:gd name="T51" fmla="*/ 6 h 128"/>
                <a:gd name="T52" fmla="*/ 13 w 110"/>
                <a:gd name="T53" fmla="*/ 5 h 128"/>
                <a:gd name="T54" fmla="*/ 18 w 110"/>
                <a:gd name="T55" fmla="*/ 7 h 128"/>
                <a:gd name="T56" fmla="*/ 32 w 110"/>
                <a:gd name="T57" fmla="*/ 8 h 128"/>
                <a:gd name="T58" fmla="*/ 35 w 110"/>
                <a:gd name="T59" fmla="*/ 2 h 128"/>
                <a:gd name="T60" fmla="*/ 39 w 110"/>
                <a:gd name="T61" fmla="*/ 2 h 128"/>
                <a:gd name="T62" fmla="*/ 44 w 110"/>
                <a:gd name="T63" fmla="*/ 0 h 128"/>
                <a:gd name="T64" fmla="*/ 47 w 110"/>
                <a:gd name="T65" fmla="*/ 9 h 128"/>
                <a:gd name="T66" fmla="*/ 51 w 110"/>
                <a:gd name="T67" fmla="*/ 6 h 128"/>
                <a:gd name="T68" fmla="*/ 58 w 110"/>
                <a:gd name="T69" fmla="*/ 3 h 128"/>
                <a:gd name="T70" fmla="*/ 67 w 110"/>
                <a:gd name="T71" fmla="*/ 7 h 128"/>
                <a:gd name="T72" fmla="*/ 70 w 110"/>
                <a:gd name="T73" fmla="*/ 14 h 128"/>
                <a:gd name="T74" fmla="*/ 78 w 110"/>
                <a:gd name="T75" fmla="*/ 19 h 128"/>
                <a:gd name="T76" fmla="*/ 85 w 110"/>
                <a:gd name="T77" fmla="*/ 14 h 128"/>
                <a:gd name="T78" fmla="*/ 93 w 110"/>
                <a:gd name="T79" fmla="*/ 13 h 128"/>
                <a:gd name="T80" fmla="*/ 106 w 110"/>
                <a:gd name="T81" fmla="*/ 18 h 128"/>
                <a:gd name="T82" fmla="*/ 110 w 110"/>
                <a:gd name="T83" fmla="*/ 48 h 128"/>
                <a:gd name="T84" fmla="*/ 103 w 110"/>
                <a:gd name="T85" fmla="*/ 65 h 128"/>
                <a:gd name="T86" fmla="*/ 98 w 110"/>
                <a:gd name="T87" fmla="*/ 88 h 128"/>
                <a:gd name="T88" fmla="*/ 106 w 110"/>
                <a:gd name="T89" fmla="*/ 107 h 128"/>
                <a:gd name="T90" fmla="*/ 105 w 110"/>
                <a:gd name="T91" fmla="*/ 115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10" h="128">
                  <a:moveTo>
                    <a:pt x="105" y="115"/>
                  </a:moveTo>
                  <a:lnTo>
                    <a:pt x="97" y="115"/>
                  </a:lnTo>
                  <a:lnTo>
                    <a:pt x="84" y="111"/>
                  </a:lnTo>
                  <a:lnTo>
                    <a:pt x="72" y="111"/>
                  </a:lnTo>
                  <a:lnTo>
                    <a:pt x="50" y="115"/>
                  </a:lnTo>
                  <a:lnTo>
                    <a:pt x="37" y="121"/>
                  </a:lnTo>
                  <a:lnTo>
                    <a:pt x="19" y="128"/>
                  </a:lnTo>
                  <a:lnTo>
                    <a:pt x="16" y="128"/>
                  </a:lnTo>
                  <a:lnTo>
                    <a:pt x="17" y="111"/>
                  </a:lnTo>
                  <a:lnTo>
                    <a:pt x="19" y="108"/>
                  </a:lnTo>
                  <a:lnTo>
                    <a:pt x="18" y="100"/>
                  </a:lnTo>
                  <a:lnTo>
                    <a:pt x="11" y="91"/>
                  </a:lnTo>
                  <a:lnTo>
                    <a:pt x="5" y="90"/>
                  </a:lnTo>
                  <a:lnTo>
                    <a:pt x="0" y="84"/>
                  </a:lnTo>
                  <a:lnTo>
                    <a:pt x="3" y="75"/>
                  </a:lnTo>
                  <a:lnTo>
                    <a:pt x="2" y="65"/>
                  </a:lnTo>
                  <a:lnTo>
                    <a:pt x="3" y="59"/>
                  </a:lnTo>
                  <a:lnTo>
                    <a:pt x="6" y="59"/>
                  </a:lnTo>
                  <a:lnTo>
                    <a:pt x="7" y="50"/>
                  </a:lnTo>
                  <a:lnTo>
                    <a:pt x="5" y="46"/>
                  </a:lnTo>
                  <a:lnTo>
                    <a:pt x="7" y="43"/>
                  </a:lnTo>
                  <a:lnTo>
                    <a:pt x="14" y="40"/>
                  </a:lnTo>
                  <a:lnTo>
                    <a:pt x="9" y="24"/>
                  </a:lnTo>
                  <a:lnTo>
                    <a:pt x="5" y="15"/>
                  </a:lnTo>
                  <a:lnTo>
                    <a:pt x="7" y="8"/>
                  </a:lnTo>
                  <a:lnTo>
                    <a:pt x="11" y="6"/>
                  </a:lnTo>
                  <a:lnTo>
                    <a:pt x="13" y="5"/>
                  </a:lnTo>
                  <a:lnTo>
                    <a:pt x="18" y="7"/>
                  </a:lnTo>
                  <a:lnTo>
                    <a:pt x="32" y="8"/>
                  </a:lnTo>
                  <a:lnTo>
                    <a:pt x="35" y="2"/>
                  </a:lnTo>
                  <a:lnTo>
                    <a:pt x="39" y="2"/>
                  </a:lnTo>
                  <a:lnTo>
                    <a:pt x="44" y="0"/>
                  </a:lnTo>
                  <a:lnTo>
                    <a:pt x="47" y="9"/>
                  </a:lnTo>
                  <a:lnTo>
                    <a:pt x="51" y="6"/>
                  </a:lnTo>
                  <a:lnTo>
                    <a:pt x="58" y="3"/>
                  </a:lnTo>
                  <a:lnTo>
                    <a:pt x="67" y="7"/>
                  </a:lnTo>
                  <a:lnTo>
                    <a:pt x="70" y="14"/>
                  </a:lnTo>
                  <a:lnTo>
                    <a:pt x="78" y="19"/>
                  </a:lnTo>
                  <a:lnTo>
                    <a:pt x="85" y="14"/>
                  </a:lnTo>
                  <a:lnTo>
                    <a:pt x="93" y="13"/>
                  </a:lnTo>
                  <a:lnTo>
                    <a:pt x="106" y="18"/>
                  </a:lnTo>
                  <a:lnTo>
                    <a:pt x="110" y="48"/>
                  </a:lnTo>
                  <a:lnTo>
                    <a:pt x="103" y="65"/>
                  </a:lnTo>
                  <a:lnTo>
                    <a:pt x="98" y="88"/>
                  </a:lnTo>
                  <a:lnTo>
                    <a:pt x="106" y="107"/>
                  </a:lnTo>
                  <a:lnTo>
                    <a:pt x="105" y="11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43" name="Freeform 42"/>
            <p:cNvSpPr>
              <a:spLocks/>
            </p:cNvSpPr>
            <p:nvPr/>
          </p:nvSpPr>
          <p:spPr bwMode="auto">
            <a:xfrm>
              <a:off x="5185143" y="3832628"/>
              <a:ext cx="229787" cy="358804"/>
            </a:xfrm>
            <a:custGeom>
              <a:avLst/>
              <a:gdLst>
                <a:gd name="T0" fmla="*/ 85 w 139"/>
                <a:gd name="T1" fmla="*/ 220 h 231"/>
                <a:gd name="T2" fmla="*/ 82 w 139"/>
                <a:gd name="T3" fmla="*/ 219 h 231"/>
                <a:gd name="T4" fmla="*/ 71 w 139"/>
                <a:gd name="T5" fmla="*/ 222 h 231"/>
                <a:gd name="T6" fmla="*/ 60 w 139"/>
                <a:gd name="T7" fmla="*/ 219 h 231"/>
                <a:gd name="T8" fmla="*/ 52 w 139"/>
                <a:gd name="T9" fmla="*/ 220 h 231"/>
                <a:gd name="T10" fmla="*/ 22 w 139"/>
                <a:gd name="T11" fmla="*/ 220 h 231"/>
                <a:gd name="T12" fmla="*/ 24 w 139"/>
                <a:gd name="T13" fmla="*/ 204 h 231"/>
                <a:gd name="T14" fmla="*/ 17 w 139"/>
                <a:gd name="T15" fmla="*/ 190 h 231"/>
                <a:gd name="T16" fmla="*/ 9 w 139"/>
                <a:gd name="T17" fmla="*/ 186 h 231"/>
                <a:gd name="T18" fmla="*/ 5 w 139"/>
                <a:gd name="T19" fmla="*/ 177 h 231"/>
                <a:gd name="T20" fmla="*/ 0 w 139"/>
                <a:gd name="T21" fmla="*/ 174 h 231"/>
                <a:gd name="T22" fmla="*/ 0 w 139"/>
                <a:gd name="T23" fmla="*/ 168 h 231"/>
                <a:gd name="T24" fmla="*/ 5 w 139"/>
                <a:gd name="T25" fmla="*/ 154 h 231"/>
                <a:gd name="T26" fmla="*/ 14 w 139"/>
                <a:gd name="T27" fmla="*/ 134 h 231"/>
                <a:gd name="T28" fmla="*/ 19 w 139"/>
                <a:gd name="T29" fmla="*/ 133 h 231"/>
                <a:gd name="T30" fmla="*/ 30 w 139"/>
                <a:gd name="T31" fmla="*/ 121 h 231"/>
                <a:gd name="T32" fmla="*/ 37 w 139"/>
                <a:gd name="T33" fmla="*/ 121 h 231"/>
                <a:gd name="T34" fmla="*/ 47 w 139"/>
                <a:gd name="T35" fmla="*/ 129 h 231"/>
                <a:gd name="T36" fmla="*/ 60 w 139"/>
                <a:gd name="T37" fmla="*/ 122 h 231"/>
                <a:gd name="T38" fmla="*/ 61 w 139"/>
                <a:gd name="T39" fmla="*/ 114 h 231"/>
                <a:gd name="T40" fmla="*/ 66 w 139"/>
                <a:gd name="T41" fmla="*/ 105 h 231"/>
                <a:gd name="T42" fmla="*/ 68 w 139"/>
                <a:gd name="T43" fmla="*/ 95 h 231"/>
                <a:gd name="T44" fmla="*/ 78 w 139"/>
                <a:gd name="T45" fmla="*/ 86 h 231"/>
                <a:gd name="T46" fmla="*/ 81 w 139"/>
                <a:gd name="T47" fmla="*/ 72 h 231"/>
                <a:gd name="T48" fmla="*/ 85 w 139"/>
                <a:gd name="T49" fmla="*/ 67 h 231"/>
                <a:gd name="T50" fmla="*/ 88 w 139"/>
                <a:gd name="T51" fmla="*/ 56 h 231"/>
                <a:gd name="T52" fmla="*/ 93 w 139"/>
                <a:gd name="T53" fmla="*/ 43 h 231"/>
                <a:gd name="T54" fmla="*/ 108 w 139"/>
                <a:gd name="T55" fmla="*/ 27 h 231"/>
                <a:gd name="T56" fmla="*/ 108 w 139"/>
                <a:gd name="T57" fmla="*/ 20 h 231"/>
                <a:gd name="T58" fmla="*/ 110 w 139"/>
                <a:gd name="T59" fmla="*/ 16 h 231"/>
                <a:gd name="T60" fmla="*/ 103 w 139"/>
                <a:gd name="T61" fmla="*/ 8 h 231"/>
                <a:gd name="T62" fmla="*/ 104 w 139"/>
                <a:gd name="T63" fmla="*/ 1 h 231"/>
                <a:gd name="T64" fmla="*/ 109 w 139"/>
                <a:gd name="T65" fmla="*/ 0 h 231"/>
                <a:gd name="T66" fmla="*/ 116 w 139"/>
                <a:gd name="T67" fmla="*/ 14 h 231"/>
                <a:gd name="T68" fmla="*/ 118 w 139"/>
                <a:gd name="T69" fmla="*/ 27 h 231"/>
                <a:gd name="T70" fmla="*/ 117 w 139"/>
                <a:gd name="T71" fmla="*/ 41 h 231"/>
                <a:gd name="T72" fmla="*/ 127 w 139"/>
                <a:gd name="T73" fmla="*/ 60 h 231"/>
                <a:gd name="T74" fmla="*/ 117 w 139"/>
                <a:gd name="T75" fmla="*/ 60 h 231"/>
                <a:gd name="T76" fmla="*/ 112 w 139"/>
                <a:gd name="T77" fmla="*/ 61 h 231"/>
                <a:gd name="T78" fmla="*/ 104 w 139"/>
                <a:gd name="T79" fmla="*/ 59 h 231"/>
                <a:gd name="T80" fmla="*/ 100 w 139"/>
                <a:gd name="T81" fmla="*/ 69 h 231"/>
                <a:gd name="T82" fmla="*/ 111 w 139"/>
                <a:gd name="T83" fmla="*/ 81 h 231"/>
                <a:gd name="T84" fmla="*/ 119 w 139"/>
                <a:gd name="T85" fmla="*/ 85 h 231"/>
                <a:gd name="T86" fmla="*/ 121 w 139"/>
                <a:gd name="T87" fmla="*/ 93 h 231"/>
                <a:gd name="T88" fmla="*/ 127 w 139"/>
                <a:gd name="T89" fmla="*/ 107 h 231"/>
                <a:gd name="T90" fmla="*/ 124 w 139"/>
                <a:gd name="T91" fmla="*/ 113 h 231"/>
                <a:gd name="T92" fmla="*/ 115 w 139"/>
                <a:gd name="T93" fmla="*/ 134 h 231"/>
                <a:gd name="T94" fmla="*/ 111 w 139"/>
                <a:gd name="T95" fmla="*/ 138 h 231"/>
                <a:gd name="T96" fmla="*/ 110 w 139"/>
                <a:gd name="T97" fmla="*/ 154 h 231"/>
                <a:gd name="T98" fmla="*/ 112 w 139"/>
                <a:gd name="T99" fmla="*/ 163 h 231"/>
                <a:gd name="T100" fmla="*/ 110 w 139"/>
                <a:gd name="T101" fmla="*/ 169 h 231"/>
                <a:gd name="T102" fmla="*/ 119 w 139"/>
                <a:gd name="T103" fmla="*/ 180 h 231"/>
                <a:gd name="T104" fmla="*/ 120 w 139"/>
                <a:gd name="T105" fmla="*/ 188 h 231"/>
                <a:gd name="T106" fmla="*/ 127 w 139"/>
                <a:gd name="T107" fmla="*/ 198 h 231"/>
                <a:gd name="T108" fmla="*/ 136 w 139"/>
                <a:gd name="T109" fmla="*/ 205 h 231"/>
                <a:gd name="T110" fmla="*/ 137 w 139"/>
                <a:gd name="T111" fmla="*/ 214 h 231"/>
                <a:gd name="T112" fmla="*/ 139 w 139"/>
                <a:gd name="T113" fmla="*/ 220 h 231"/>
                <a:gd name="T114" fmla="*/ 137 w 139"/>
                <a:gd name="T115" fmla="*/ 231 h 231"/>
                <a:gd name="T116" fmla="*/ 123 w 139"/>
                <a:gd name="T117" fmla="*/ 227 h 231"/>
                <a:gd name="T118" fmla="*/ 108 w 139"/>
                <a:gd name="T119" fmla="*/ 221 h 231"/>
                <a:gd name="T120" fmla="*/ 85 w 139"/>
                <a:gd name="T121" fmla="*/ 220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39" h="231">
                  <a:moveTo>
                    <a:pt x="85" y="220"/>
                  </a:moveTo>
                  <a:lnTo>
                    <a:pt x="82" y="219"/>
                  </a:lnTo>
                  <a:lnTo>
                    <a:pt x="71" y="222"/>
                  </a:lnTo>
                  <a:lnTo>
                    <a:pt x="60" y="219"/>
                  </a:lnTo>
                  <a:lnTo>
                    <a:pt x="52" y="220"/>
                  </a:lnTo>
                  <a:lnTo>
                    <a:pt x="22" y="220"/>
                  </a:lnTo>
                  <a:lnTo>
                    <a:pt x="24" y="204"/>
                  </a:lnTo>
                  <a:lnTo>
                    <a:pt x="17" y="190"/>
                  </a:lnTo>
                  <a:lnTo>
                    <a:pt x="9" y="186"/>
                  </a:lnTo>
                  <a:lnTo>
                    <a:pt x="5" y="177"/>
                  </a:lnTo>
                  <a:lnTo>
                    <a:pt x="0" y="174"/>
                  </a:lnTo>
                  <a:lnTo>
                    <a:pt x="0" y="168"/>
                  </a:lnTo>
                  <a:lnTo>
                    <a:pt x="5" y="154"/>
                  </a:lnTo>
                  <a:lnTo>
                    <a:pt x="14" y="134"/>
                  </a:lnTo>
                  <a:lnTo>
                    <a:pt x="19" y="133"/>
                  </a:lnTo>
                  <a:lnTo>
                    <a:pt x="30" y="121"/>
                  </a:lnTo>
                  <a:lnTo>
                    <a:pt x="37" y="121"/>
                  </a:lnTo>
                  <a:lnTo>
                    <a:pt x="47" y="129"/>
                  </a:lnTo>
                  <a:lnTo>
                    <a:pt x="60" y="122"/>
                  </a:lnTo>
                  <a:lnTo>
                    <a:pt x="61" y="114"/>
                  </a:lnTo>
                  <a:lnTo>
                    <a:pt x="66" y="105"/>
                  </a:lnTo>
                  <a:lnTo>
                    <a:pt x="68" y="95"/>
                  </a:lnTo>
                  <a:lnTo>
                    <a:pt x="78" y="86"/>
                  </a:lnTo>
                  <a:lnTo>
                    <a:pt x="81" y="72"/>
                  </a:lnTo>
                  <a:lnTo>
                    <a:pt x="85" y="67"/>
                  </a:lnTo>
                  <a:lnTo>
                    <a:pt x="88" y="56"/>
                  </a:lnTo>
                  <a:lnTo>
                    <a:pt x="93" y="43"/>
                  </a:lnTo>
                  <a:lnTo>
                    <a:pt x="108" y="27"/>
                  </a:lnTo>
                  <a:lnTo>
                    <a:pt x="108" y="20"/>
                  </a:lnTo>
                  <a:lnTo>
                    <a:pt x="110" y="16"/>
                  </a:lnTo>
                  <a:lnTo>
                    <a:pt x="103" y="8"/>
                  </a:lnTo>
                  <a:lnTo>
                    <a:pt x="104" y="1"/>
                  </a:lnTo>
                  <a:lnTo>
                    <a:pt x="109" y="0"/>
                  </a:lnTo>
                  <a:lnTo>
                    <a:pt x="116" y="14"/>
                  </a:lnTo>
                  <a:lnTo>
                    <a:pt x="118" y="27"/>
                  </a:lnTo>
                  <a:lnTo>
                    <a:pt x="117" y="41"/>
                  </a:lnTo>
                  <a:lnTo>
                    <a:pt x="127" y="60"/>
                  </a:lnTo>
                  <a:lnTo>
                    <a:pt x="117" y="60"/>
                  </a:lnTo>
                  <a:lnTo>
                    <a:pt x="112" y="61"/>
                  </a:lnTo>
                  <a:lnTo>
                    <a:pt x="104" y="59"/>
                  </a:lnTo>
                  <a:lnTo>
                    <a:pt x="100" y="69"/>
                  </a:lnTo>
                  <a:lnTo>
                    <a:pt x="111" y="81"/>
                  </a:lnTo>
                  <a:lnTo>
                    <a:pt x="119" y="85"/>
                  </a:lnTo>
                  <a:lnTo>
                    <a:pt x="121" y="93"/>
                  </a:lnTo>
                  <a:lnTo>
                    <a:pt x="127" y="107"/>
                  </a:lnTo>
                  <a:lnTo>
                    <a:pt x="124" y="113"/>
                  </a:lnTo>
                  <a:lnTo>
                    <a:pt x="115" y="134"/>
                  </a:lnTo>
                  <a:lnTo>
                    <a:pt x="111" y="138"/>
                  </a:lnTo>
                  <a:lnTo>
                    <a:pt x="110" y="154"/>
                  </a:lnTo>
                  <a:lnTo>
                    <a:pt x="112" y="163"/>
                  </a:lnTo>
                  <a:lnTo>
                    <a:pt x="110" y="169"/>
                  </a:lnTo>
                  <a:lnTo>
                    <a:pt x="119" y="180"/>
                  </a:lnTo>
                  <a:lnTo>
                    <a:pt x="120" y="188"/>
                  </a:lnTo>
                  <a:lnTo>
                    <a:pt x="127" y="198"/>
                  </a:lnTo>
                  <a:lnTo>
                    <a:pt x="136" y="205"/>
                  </a:lnTo>
                  <a:lnTo>
                    <a:pt x="137" y="214"/>
                  </a:lnTo>
                  <a:lnTo>
                    <a:pt x="139" y="220"/>
                  </a:lnTo>
                  <a:lnTo>
                    <a:pt x="137" y="231"/>
                  </a:lnTo>
                  <a:lnTo>
                    <a:pt x="123" y="227"/>
                  </a:lnTo>
                  <a:lnTo>
                    <a:pt x="108" y="221"/>
                  </a:lnTo>
                  <a:lnTo>
                    <a:pt x="85" y="22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44" name="Freeform 43"/>
            <p:cNvSpPr>
              <a:spLocks/>
            </p:cNvSpPr>
            <p:nvPr/>
          </p:nvSpPr>
          <p:spPr bwMode="auto">
            <a:xfrm>
              <a:off x="5297556" y="4078043"/>
              <a:ext cx="576947" cy="598006"/>
            </a:xfrm>
            <a:custGeom>
              <a:avLst/>
              <a:gdLst>
                <a:gd name="T0" fmla="*/ 342 w 349"/>
                <a:gd name="T1" fmla="*/ 61 h 385"/>
                <a:gd name="T2" fmla="*/ 343 w 349"/>
                <a:gd name="T3" fmla="*/ 71 h 385"/>
                <a:gd name="T4" fmla="*/ 329 w 349"/>
                <a:gd name="T5" fmla="*/ 87 h 385"/>
                <a:gd name="T6" fmla="*/ 324 w 349"/>
                <a:gd name="T7" fmla="*/ 114 h 385"/>
                <a:gd name="T8" fmla="*/ 320 w 349"/>
                <a:gd name="T9" fmla="*/ 137 h 385"/>
                <a:gd name="T10" fmla="*/ 314 w 349"/>
                <a:gd name="T11" fmla="*/ 155 h 385"/>
                <a:gd name="T12" fmla="*/ 310 w 349"/>
                <a:gd name="T13" fmla="*/ 168 h 385"/>
                <a:gd name="T14" fmla="*/ 315 w 349"/>
                <a:gd name="T15" fmla="*/ 203 h 385"/>
                <a:gd name="T16" fmla="*/ 316 w 349"/>
                <a:gd name="T17" fmla="*/ 233 h 385"/>
                <a:gd name="T18" fmla="*/ 330 w 349"/>
                <a:gd name="T19" fmla="*/ 256 h 385"/>
                <a:gd name="T20" fmla="*/ 332 w 349"/>
                <a:gd name="T21" fmla="*/ 281 h 385"/>
                <a:gd name="T22" fmla="*/ 303 w 349"/>
                <a:gd name="T23" fmla="*/ 287 h 385"/>
                <a:gd name="T24" fmla="*/ 301 w 349"/>
                <a:gd name="T25" fmla="*/ 309 h 385"/>
                <a:gd name="T26" fmla="*/ 295 w 349"/>
                <a:gd name="T27" fmla="*/ 354 h 385"/>
                <a:gd name="T28" fmla="*/ 312 w 349"/>
                <a:gd name="T29" fmla="*/ 366 h 385"/>
                <a:gd name="T30" fmla="*/ 318 w 349"/>
                <a:gd name="T31" fmla="*/ 385 h 385"/>
                <a:gd name="T32" fmla="*/ 297 w 349"/>
                <a:gd name="T33" fmla="*/ 373 h 385"/>
                <a:gd name="T34" fmla="*/ 276 w 349"/>
                <a:gd name="T35" fmla="*/ 362 h 385"/>
                <a:gd name="T36" fmla="*/ 261 w 349"/>
                <a:gd name="T37" fmla="*/ 357 h 385"/>
                <a:gd name="T38" fmla="*/ 241 w 349"/>
                <a:gd name="T39" fmla="*/ 345 h 385"/>
                <a:gd name="T40" fmla="*/ 221 w 349"/>
                <a:gd name="T41" fmla="*/ 344 h 385"/>
                <a:gd name="T42" fmla="*/ 214 w 349"/>
                <a:gd name="T43" fmla="*/ 336 h 385"/>
                <a:gd name="T44" fmla="*/ 194 w 349"/>
                <a:gd name="T45" fmla="*/ 338 h 385"/>
                <a:gd name="T46" fmla="*/ 181 w 349"/>
                <a:gd name="T47" fmla="*/ 340 h 385"/>
                <a:gd name="T48" fmla="*/ 177 w 349"/>
                <a:gd name="T49" fmla="*/ 307 h 385"/>
                <a:gd name="T50" fmla="*/ 178 w 349"/>
                <a:gd name="T51" fmla="*/ 282 h 385"/>
                <a:gd name="T52" fmla="*/ 175 w 349"/>
                <a:gd name="T53" fmla="*/ 261 h 385"/>
                <a:gd name="T54" fmla="*/ 154 w 349"/>
                <a:gd name="T55" fmla="*/ 253 h 385"/>
                <a:gd name="T56" fmla="*/ 144 w 349"/>
                <a:gd name="T57" fmla="*/ 257 h 385"/>
                <a:gd name="T58" fmla="*/ 128 w 349"/>
                <a:gd name="T59" fmla="*/ 270 h 385"/>
                <a:gd name="T60" fmla="*/ 115 w 349"/>
                <a:gd name="T61" fmla="*/ 273 h 385"/>
                <a:gd name="T62" fmla="*/ 97 w 349"/>
                <a:gd name="T63" fmla="*/ 277 h 385"/>
                <a:gd name="T64" fmla="*/ 85 w 349"/>
                <a:gd name="T65" fmla="*/ 260 h 385"/>
                <a:gd name="T66" fmla="*/ 76 w 349"/>
                <a:gd name="T67" fmla="*/ 232 h 385"/>
                <a:gd name="T68" fmla="*/ 15 w 349"/>
                <a:gd name="T69" fmla="*/ 234 h 385"/>
                <a:gd name="T70" fmla="*/ 2 w 349"/>
                <a:gd name="T71" fmla="*/ 236 h 385"/>
                <a:gd name="T72" fmla="*/ 5 w 349"/>
                <a:gd name="T73" fmla="*/ 228 h 385"/>
                <a:gd name="T74" fmla="*/ 8 w 349"/>
                <a:gd name="T75" fmla="*/ 213 h 385"/>
                <a:gd name="T76" fmla="*/ 20 w 349"/>
                <a:gd name="T77" fmla="*/ 211 h 385"/>
                <a:gd name="T78" fmla="*/ 36 w 349"/>
                <a:gd name="T79" fmla="*/ 203 h 385"/>
                <a:gd name="T80" fmla="*/ 44 w 349"/>
                <a:gd name="T81" fmla="*/ 213 h 385"/>
                <a:gd name="T82" fmla="*/ 66 w 349"/>
                <a:gd name="T83" fmla="*/ 190 h 385"/>
                <a:gd name="T84" fmla="*/ 70 w 349"/>
                <a:gd name="T85" fmla="*/ 166 h 385"/>
                <a:gd name="T86" fmla="*/ 86 w 349"/>
                <a:gd name="T87" fmla="*/ 135 h 385"/>
                <a:gd name="T88" fmla="*/ 101 w 349"/>
                <a:gd name="T89" fmla="*/ 118 h 385"/>
                <a:gd name="T90" fmla="*/ 104 w 349"/>
                <a:gd name="T91" fmla="*/ 103 h 385"/>
                <a:gd name="T92" fmla="*/ 105 w 349"/>
                <a:gd name="T93" fmla="*/ 73 h 385"/>
                <a:gd name="T94" fmla="*/ 114 w 349"/>
                <a:gd name="T95" fmla="*/ 49 h 385"/>
                <a:gd name="T96" fmla="*/ 117 w 349"/>
                <a:gd name="T97" fmla="*/ 22 h 385"/>
                <a:gd name="T98" fmla="*/ 134 w 349"/>
                <a:gd name="T99" fmla="*/ 5 h 385"/>
                <a:gd name="T100" fmla="*/ 161 w 349"/>
                <a:gd name="T101" fmla="*/ 20 h 385"/>
                <a:gd name="T102" fmla="*/ 188 w 349"/>
                <a:gd name="T103" fmla="*/ 26 h 385"/>
                <a:gd name="T104" fmla="*/ 196 w 349"/>
                <a:gd name="T105" fmla="*/ 11 h 385"/>
                <a:gd name="T106" fmla="*/ 224 w 349"/>
                <a:gd name="T107" fmla="*/ 3 h 385"/>
                <a:gd name="T108" fmla="*/ 238 w 349"/>
                <a:gd name="T109" fmla="*/ 7 h 385"/>
                <a:gd name="T110" fmla="*/ 247 w 349"/>
                <a:gd name="T111" fmla="*/ 0 h 385"/>
                <a:gd name="T112" fmla="*/ 273 w 349"/>
                <a:gd name="T113" fmla="*/ 3 h 385"/>
                <a:gd name="T114" fmla="*/ 290 w 349"/>
                <a:gd name="T115" fmla="*/ 18 h 385"/>
                <a:gd name="T116" fmla="*/ 303 w 349"/>
                <a:gd name="T117" fmla="*/ 17 h 385"/>
                <a:gd name="T118" fmla="*/ 322 w 349"/>
                <a:gd name="T119" fmla="*/ 14 h 385"/>
                <a:gd name="T120" fmla="*/ 343 w 349"/>
                <a:gd name="T121" fmla="*/ 37 h 3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349" h="385">
                  <a:moveTo>
                    <a:pt x="343" y="37"/>
                  </a:moveTo>
                  <a:lnTo>
                    <a:pt x="342" y="61"/>
                  </a:lnTo>
                  <a:lnTo>
                    <a:pt x="349" y="64"/>
                  </a:lnTo>
                  <a:lnTo>
                    <a:pt x="343" y="71"/>
                  </a:lnTo>
                  <a:lnTo>
                    <a:pt x="336" y="77"/>
                  </a:lnTo>
                  <a:lnTo>
                    <a:pt x="329" y="87"/>
                  </a:lnTo>
                  <a:lnTo>
                    <a:pt x="325" y="97"/>
                  </a:lnTo>
                  <a:lnTo>
                    <a:pt x="324" y="114"/>
                  </a:lnTo>
                  <a:lnTo>
                    <a:pt x="320" y="122"/>
                  </a:lnTo>
                  <a:lnTo>
                    <a:pt x="320" y="137"/>
                  </a:lnTo>
                  <a:lnTo>
                    <a:pt x="314" y="143"/>
                  </a:lnTo>
                  <a:lnTo>
                    <a:pt x="314" y="155"/>
                  </a:lnTo>
                  <a:lnTo>
                    <a:pt x="311" y="157"/>
                  </a:lnTo>
                  <a:lnTo>
                    <a:pt x="310" y="168"/>
                  </a:lnTo>
                  <a:lnTo>
                    <a:pt x="314" y="178"/>
                  </a:lnTo>
                  <a:lnTo>
                    <a:pt x="315" y="203"/>
                  </a:lnTo>
                  <a:lnTo>
                    <a:pt x="318" y="222"/>
                  </a:lnTo>
                  <a:lnTo>
                    <a:pt x="316" y="233"/>
                  </a:lnTo>
                  <a:lnTo>
                    <a:pt x="320" y="245"/>
                  </a:lnTo>
                  <a:lnTo>
                    <a:pt x="330" y="256"/>
                  </a:lnTo>
                  <a:lnTo>
                    <a:pt x="340" y="283"/>
                  </a:lnTo>
                  <a:lnTo>
                    <a:pt x="332" y="281"/>
                  </a:lnTo>
                  <a:lnTo>
                    <a:pt x="308" y="284"/>
                  </a:lnTo>
                  <a:lnTo>
                    <a:pt x="303" y="287"/>
                  </a:lnTo>
                  <a:lnTo>
                    <a:pt x="297" y="300"/>
                  </a:lnTo>
                  <a:lnTo>
                    <a:pt x="301" y="309"/>
                  </a:lnTo>
                  <a:lnTo>
                    <a:pt x="297" y="334"/>
                  </a:lnTo>
                  <a:lnTo>
                    <a:pt x="295" y="354"/>
                  </a:lnTo>
                  <a:lnTo>
                    <a:pt x="300" y="358"/>
                  </a:lnTo>
                  <a:lnTo>
                    <a:pt x="312" y="366"/>
                  </a:lnTo>
                  <a:lnTo>
                    <a:pt x="317" y="363"/>
                  </a:lnTo>
                  <a:lnTo>
                    <a:pt x="318" y="385"/>
                  </a:lnTo>
                  <a:lnTo>
                    <a:pt x="304" y="385"/>
                  </a:lnTo>
                  <a:lnTo>
                    <a:pt x="297" y="373"/>
                  </a:lnTo>
                  <a:lnTo>
                    <a:pt x="290" y="364"/>
                  </a:lnTo>
                  <a:lnTo>
                    <a:pt x="276" y="362"/>
                  </a:lnTo>
                  <a:lnTo>
                    <a:pt x="273" y="351"/>
                  </a:lnTo>
                  <a:lnTo>
                    <a:pt x="261" y="357"/>
                  </a:lnTo>
                  <a:lnTo>
                    <a:pt x="247" y="354"/>
                  </a:lnTo>
                  <a:lnTo>
                    <a:pt x="241" y="345"/>
                  </a:lnTo>
                  <a:lnTo>
                    <a:pt x="229" y="343"/>
                  </a:lnTo>
                  <a:lnTo>
                    <a:pt x="221" y="344"/>
                  </a:lnTo>
                  <a:lnTo>
                    <a:pt x="220" y="337"/>
                  </a:lnTo>
                  <a:lnTo>
                    <a:pt x="214" y="336"/>
                  </a:lnTo>
                  <a:lnTo>
                    <a:pt x="205" y="335"/>
                  </a:lnTo>
                  <a:lnTo>
                    <a:pt x="194" y="338"/>
                  </a:lnTo>
                  <a:lnTo>
                    <a:pt x="186" y="338"/>
                  </a:lnTo>
                  <a:lnTo>
                    <a:pt x="181" y="340"/>
                  </a:lnTo>
                  <a:lnTo>
                    <a:pt x="183" y="315"/>
                  </a:lnTo>
                  <a:lnTo>
                    <a:pt x="177" y="307"/>
                  </a:lnTo>
                  <a:lnTo>
                    <a:pt x="176" y="294"/>
                  </a:lnTo>
                  <a:lnTo>
                    <a:pt x="178" y="282"/>
                  </a:lnTo>
                  <a:lnTo>
                    <a:pt x="175" y="274"/>
                  </a:lnTo>
                  <a:lnTo>
                    <a:pt x="175" y="261"/>
                  </a:lnTo>
                  <a:lnTo>
                    <a:pt x="153" y="261"/>
                  </a:lnTo>
                  <a:lnTo>
                    <a:pt x="154" y="253"/>
                  </a:lnTo>
                  <a:lnTo>
                    <a:pt x="145" y="254"/>
                  </a:lnTo>
                  <a:lnTo>
                    <a:pt x="144" y="257"/>
                  </a:lnTo>
                  <a:lnTo>
                    <a:pt x="132" y="258"/>
                  </a:lnTo>
                  <a:lnTo>
                    <a:pt x="128" y="270"/>
                  </a:lnTo>
                  <a:lnTo>
                    <a:pt x="125" y="275"/>
                  </a:lnTo>
                  <a:lnTo>
                    <a:pt x="115" y="273"/>
                  </a:lnTo>
                  <a:lnTo>
                    <a:pt x="109" y="275"/>
                  </a:lnTo>
                  <a:lnTo>
                    <a:pt x="97" y="277"/>
                  </a:lnTo>
                  <a:lnTo>
                    <a:pt x="90" y="266"/>
                  </a:lnTo>
                  <a:lnTo>
                    <a:pt x="85" y="260"/>
                  </a:lnTo>
                  <a:lnTo>
                    <a:pt x="80" y="247"/>
                  </a:lnTo>
                  <a:lnTo>
                    <a:pt x="76" y="232"/>
                  </a:lnTo>
                  <a:lnTo>
                    <a:pt x="22" y="231"/>
                  </a:lnTo>
                  <a:lnTo>
                    <a:pt x="15" y="234"/>
                  </a:lnTo>
                  <a:lnTo>
                    <a:pt x="10" y="233"/>
                  </a:lnTo>
                  <a:lnTo>
                    <a:pt x="2" y="236"/>
                  </a:lnTo>
                  <a:lnTo>
                    <a:pt x="0" y="230"/>
                  </a:lnTo>
                  <a:lnTo>
                    <a:pt x="5" y="228"/>
                  </a:lnTo>
                  <a:lnTo>
                    <a:pt x="5" y="218"/>
                  </a:lnTo>
                  <a:lnTo>
                    <a:pt x="8" y="213"/>
                  </a:lnTo>
                  <a:lnTo>
                    <a:pt x="15" y="209"/>
                  </a:lnTo>
                  <a:lnTo>
                    <a:pt x="20" y="211"/>
                  </a:lnTo>
                  <a:lnTo>
                    <a:pt x="26" y="203"/>
                  </a:lnTo>
                  <a:lnTo>
                    <a:pt x="36" y="203"/>
                  </a:lnTo>
                  <a:lnTo>
                    <a:pt x="37" y="209"/>
                  </a:lnTo>
                  <a:lnTo>
                    <a:pt x="44" y="213"/>
                  </a:lnTo>
                  <a:lnTo>
                    <a:pt x="55" y="200"/>
                  </a:lnTo>
                  <a:lnTo>
                    <a:pt x="66" y="190"/>
                  </a:lnTo>
                  <a:lnTo>
                    <a:pt x="70" y="183"/>
                  </a:lnTo>
                  <a:lnTo>
                    <a:pt x="70" y="166"/>
                  </a:lnTo>
                  <a:lnTo>
                    <a:pt x="78" y="146"/>
                  </a:lnTo>
                  <a:lnTo>
                    <a:pt x="86" y="135"/>
                  </a:lnTo>
                  <a:lnTo>
                    <a:pt x="98" y="125"/>
                  </a:lnTo>
                  <a:lnTo>
                    <a:pt x="101" y="118"/>
                  </a:lnTo>
                  <a:lnTo>
                    <a:pt x="101" y="111"/>
                  </a:lnTo>
                  <a:lnTo>
                    <a:pt x="104" y="103"/>
                  </a:lnTo>
                  <a:lnTo>
                    <a:pt x="103" y="92"/>
                  </a:lnTo>
                  <a:lnTo>
                    <a:pt x="105" y="73"/>
                  </a:lnTo>
                  <a:lnTo>
                    <a:pt x="109" y="60"/>
                  </a:lnTo>
                  <a:lnTo>
                    <a:pt x="114" y="49"/>
                  </a:lnTo>
                  <a:lnTo>
                    <a:pt x="115" y="37"/>
                  </a:lnTo>
                  <a:lnTo>
                    <a:pt x="117" y="22"/>
                  </a:lnTo>
                  <a:lnTo>
                    <a:pt x="124" y="11"/>
                  </a:lnTo>
                  <a:lnTo>
                    <a:pt x="134" y="5"/>
                  </a:lnTo>
                  <a:lnTo>
                    <a:pt x="149" y="12"/>
                  </a:lnTo>
                  <a:lnTo>
                    <a:pt x="161" y="20"/>
                  </a:lnTo>
                  <a:lnTo>
                    <a:pt x="174" y="22"/>
                  </a:lnTo>
                  <a:lnTo>
                    <a:pt x="188" y="26"/>
                  </a:lnTo>
                  <a:lnTo>
                    <a:pt x="193" y="13"/>
                  </a:lnTo>
                  <a:lnTo>
                    <a:pt x="196" y="11"/>
                  </a:lnTo>
                  <a:lnTo>
                    <a:pt x="204" y="14"/>
                  </a:lnTo>
                  <a:lnTo>
                    <a:pt x="224" y="3"/>
                  </a:lnTo>
                  <a:lnTo>
                    <a:pt x="232" y="8"/>
                  </a:lnTo>
                  <a:lnTo>
                    <a:pt x="238" y="7"/>
                  </a:lnTo>
                  <a:lnTo>
                    <a:pt x="240" y="2"/>
                  </a:lnTo>
                  <a:lnTo>
                    <a:pt x="247" y="0"/>
                  </a:lnTo>
                  <a:lnTo>
                    <a:pt x="261" y="2"/>
                  </a:lnTo>
                  <a:lnTo>
                    <a:pt x="273" y="3"/>
                  </a:lnTo>
                  <a:lnTo>
                    <a:pt x="279" y="1"/>
                  </a:lnTo>
                  <a:lnTo>
                    <a:pt x="290" y="18"/>
                  </a:lnTo>
                  <a:lnTo>
                    <a:pt x="298" y="20"/>
                  </a:lnTo>
                  <a:lnTo>
                    <a:pt x="303" y="17"/>
                  </a:lnTo>
                  <a:lnTo>
                    <a:pt x="312" y="18"/>
                  </a:lnTo>
                  <a:lnTo>
                    <a:pt x="322" y="14"/>
                  </a:lnTo>
                  <a:lnTo>
                    <a:pt x="326" y="23"/>
                  </a:lnTo>
                  <a:lnTo>
                    <a:pt x="343" y="37"/>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45" name="Freeform 44"/>
            <p:cNvSpPr>
              <a:spLocks/>
            </p:cNvSpPr>
            <p:nvPr/>
          </p:nvSpPr>
          <p:spPr bwMode="auto">
            <a:xfrm>
              <a:off x="5264492" y="4127747"/>
              <a:ext cx="223175" cy="282693"/>
            </a:xfrm>
            <a:custGeom>
              <a:avLst/>
              <a:gdLst>
                <a:gd name="T0" fmla="*/ 35 w 135"/>
                <a:gd name="T1" fmla="*/ 177 h 182"/>
                <a:gd name="T2" fmla="*/ 28 w 135"/>
                <a:gd name="T3" fmla="*/ 170 h 182"/>
                <a:gd name="T4" fmla="*/ 22 w 135"/>
                <a:gd name="T5" fmla="*/ 173 h 182"/>
                <a:gd name="T6" fmla="*/ 15 w 135"/>
                <a:gd name="T7" fmla="*/ 182 h 182"/>
                <a:gd name="T8" fmla="*/ 0 w 135"/>
                <a:gd name="T9" fmla="*/ 160 h 182"/>
                <a:gd name="T10" fmla="*/ 14 w 135"/>
                <a:gd name="T11" fmla="*/ 149 h 182"/>
                <a:gd name="T12" fmla="*/ 7 w 135"/>
                <a:gd name="T13" fmla="*/ 135 h 182"/>
                <a:gd name="T14" fmla="*/ 14 w 135"/>
                <a:gd name="T15" fmla="*/ 130 h 182"/>
                <a:gd name="T16" fmla="*/ 26 w 135"/>
                <a:gd name="T17" fmla="*/ 127 h 182"/>
                <a:gd name="T18" fmla="*/ 27 w 135"/>
                <a:gd name="T19" fmla="*/ 118 h 182"/>
                <a:gd name="T20" fmla="*/ 37 w 135"/>
                <a:gd name="T21" fmla="*/ 128 h 182"/>
                <a:gd name="T22" fmla="*/ 53 w 135"/>
                <a:gd name="T23" fmla="*/ 129 h 182"/>
                <a:gd name="T24" fmla="*/ 59 w 135"/>
                <a:gd name="T25" fmla="*/ 119 h 182"/>
                <a:gd name="T26" fmla="*/ 61 w 135"/>
                <a:gd name="T27" fmla="*/ 105 h 182"/>
                <a:gd name="T28" fmla="*/ 60 w 135"/>
                <a:gd name="T29" fmla="*/ 89 h 182"/>
                <a:gd name="T30" fmla="*/ 51 w 135"/>
                <a:gd name="T31" fmla="*/ 77 h 182"/>
                <a:gd name="T32" fmla="*/ 59 w 135"/>
                <a:gd name="T33" fmla="*/ 53 h 182"/>
                <a:gd name="T34" fmla="*/ 54 w 135"/>
                <a:gd name="T35" fmla="*/ 48 h 182"/>
                <a:gd name="T36" fmla="*/ 40 w 135"/>
                <a:gd name="T37" fmla="*/ 50 h 182"/>
                <a:gd name="T38" fmla="*/ 35 w 135"/>
                <a:gd name="T39" fmla="*/ 39 h 182"/>
                <a:gd name="T40" fmla="*/ 37 w 135"/>
                <a:gd name="T41" fmla="*/ 30 h 182"/>
                <a:gd name="T42" fmla="*/ 60 w 135"/>
                <a:gd name="T43" fmla="*/ 31 h 182"/>
                <a:gd name="T44" fmla="*/ 75 w 135"/>
                <a:gd name="T45" fmla="*/ 37 h 182"/>
                <a:gd name="T46" fmla="*/ 89 w 135"/>
                <a:gd name="T47" fmla="*/ 41 h 182"/>
                <a:gd name="T48" fmla="*/ 91 w 135"/>
                <a:gd name="T49" fmla="*/ 30 h 182"/>
                <a:gd name="T50" fmla="*/ 100 w 135"/>
                <a:gd name="T51" fmla="*/ 11 h 182"/>
                <a:gd name="T52" fmla="*/ 111 w 135"/>
                <a:gd name="T53" fmla="*/ 0 h 182"/>
                <a:gd name="T54" fmla="*/ 123 w 135"/>
                <a:gd name="T55" fmla="*/ 3 h 182"/>
                <a:gd name="T56" fmla="*/ 135 w 135"/>
                <a:gd name="T57" fmla="*/ 5 h 182"/>
                <a:gd name="T58" fmla="*/ 134 w 135"/>
                <a:gd name="T59" fmla="*/ 17 h 182"/>
                <a:gd name="T60" fmla="*/ 129 w 135"/>
                <a:gd name="T61" fmla="*/ 28 h 182"/>
                <a:gd name="T62" fmla="*/ 125 w 135"/>
                <a:gd name="T63" fmla="*/ 41 h 182"/>
                <a:gd name="T64" fmla="*/ 123 w 135"/>
                <a:gd name="T65" fmla="*/ 60 h 182"/>
                <a:gd name="T66" fmla="*/ 124 w 135"/>
                <a:gd name="T67" fmla="*/ 71 h 182"/>
                <a:gd name="T68" fmla="*/ 121 w 135"/>
                <a:gd name="T69" fmla="*/ 79 h 182"/>
                <a:gd name="T70" fmla="*/ 121 w 135"/>
                <a:gd name="T71" fmla="*/ 86 h 182"/>
                <a:gd name="T72" fmla="*/ 118 w 135"/>
                <a:gd name="T73" fmla="*/ 93 h 182"/>
                <a:gd name="T74" fmla="*/ 106 w 135"/>
                <a:gd name="T75" fmla="*/ 103 h 182"/>
                <a:gd name="T76" fmla="*/ 98 w 135"/>
                <a:gd name="T77" fmla="*/ 114 h 182"/>
                <a:gd name="T78" fmla="*/ 90 w 135"/>
                <a:gd name="T79" fmla="*/ 134 h 182"/>
                <a:gd name="T80" fmla="*/ 90 w 135"/>
                <a:gd name="T81" fmla="*/ 151 h 182"/>
                <a:gd name="T82" fmla="*/ 86 w 135"/>
                <a:gd name="T83" fmla="*/ 158 h 182"/>
                <a:gd name="T84" fmla="*/ 75 w 135"/>
                <a:gd name="T85" fmla="*/ 168 h 182"/>
                <a:gd name="T86" fmla="*/ 64 w 135"/>
                <a:gd name="T87" fmla="*/ 181 h 182"/>
                <a:gd name="T88" fmla="*/ 57 w 135"/>
                <a:gd name="T89" fmla="*/ 177 h 182"/>
                <a:gd name="T90" fmla="*/ 56 w 135"/>
                <a:gd name="T91" fmla="*/ 171 h 182"/>
                <a:gd name="T92" fmla="*/ 46 w 135"/>
                <a:gd name="T93" fmla="*/ 171 h 182"/>
                <a:gd name="T94" fmla="*/ 40 w 135"/>
                <a:gd name="T95" fmla="*/ 179 h 182"/>
                <a:gd name="T96" fmla="*/ 35 w 135"/>
                <a:gd name="T97" fmla="*/ 177 h 1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35" h="182">
                  <a:moveTo>
                    <a:pt x="35" y="177"/>
                  </a:moveTo>
                  <a:lnTo>
                    <a:pt x="28" y="170"/>
                  </a:lnTo>
                  <a:lnTo>
                    <a:pt x="22" y="173"/>
                  </a:lnTo>
                  <a:lnTo>
                    <a:pt x="15" y="182"/>
                  </a:lnTo>
                  <a:lnTo>
                    <a:pt x="0" y="160"/>
                  </a:lnTo>
                  <a:lnTo>
                    <a:pt x="14" y="149"/>
                  </a:lnTo>
                  <a:lnTo>
                    <a:pt x="7" y="135"/>
                  </a:lnTo>
                  <a:lnTo>
                    <a:pt x="14" y="130"/>
                  </a:lnTo>
                  <a:lnTo>
                    <a:pt x="26" y="127"/>
                  </a:lnTo>
                  <a:lnTo>
                    <a:pt x="27" y="118"/>
                  </a:lnTo>
                  <a:lnTo>
                    <a:pt x="37" y="128"/>
                  </a:lnTo>
                  <a:lnTo>
                    <a:pt x="53" y="129"/>
                  </a:lnTo>
                  <a:lnTo>
                    <a:pt x="59" y="119"/>
                  </a:lnTo>
                  <a:lnTo>
                    <a:pt x="61" y="105"/>
                  </a:lnTo>
                  <a:lnTo>
                    <a:pt x="60" y="89"/>
                  </a:lnTo>
                  <a:lnTo>
                    <a:pt x="51" y="77"/>
                  </a:lnTo>
                  <a:lnTo>
                    <a:pt x="59" y="53"/>
                  </a:lnTo>
                  <a:lnTo>
                    <a:pt x="54" y="48"/>
                  </a:lnTo>
                  <a:lnTo>
                    <a:pt x="40" y="50"/>
                  </a:lnTo>
                  <a:lnTo>
                    <a:pt x="35" y="39"/>
                  </a:lnTo>
                  <a:lnTo>
                    <a:pt x="37" y="30"/>
                  </a:lnTo>
                  <a:lnTo>
                    <a:pt x="60" y="31"/>
                  </a:lnTo>
                  <a:lnTo>
                    <a:pt x="75" y="37"/>
                  </a:lnTo>
                  <a:lnTo>
                    <a:pt x="89" y="41"/>
                  </a:lnTo>
                  <a:lnTo>
                    <a:pt x="91" y="30"/>
                  </a:lnTo>
                  <a:lnTo>
                    <a:pt x="100" y="11"/>
                  </a:lnTo>
                  <a:lnTo>
                    <a:pt x="111" y="0"/>
                  </a:lnTo>
                  <a:lnTo>
                    <a:pt x="123" y="3"/>
                  </a:lnTo>
                  <a:lnTo>
                    <a:pt x="135" y="5"/>
                  </a:lnTo>
                  <a:lnTo>
                    <a:pt x="134" y="17"/>
                  </a:lnTo>
                  <a:lnTo>
                    <a:pt x="129" y="28"/>
                  </a:lnTo>
                  <a:lnTo>
                    <a:pt x="125" y="41"/>
                  </a:lnTo>
                  <a:lnTo>
                    <a:pt x="123" y="60"/>
                  </a:lnTo>
                  <a:lnTo>
                    <a:pt x="124" y="71"/>
                  </a:lnTo>
                  <a:lnTo>
                    <a:pt x="121" y="79"/>
                  </a:lnTo>
                  <a:lnTo>
                    <a:pt x="121" y="86"/>
                  </a:lnTo>
                  <a:lnTo>
                    <a:pt x="118" y="93"/>
                  </a:lnTo>
                  <a:lnTo>
                    <a:pt x="106" y="103"/>
                  </a:lnTo>
                  <a:lnTo>
                    <a:pt x="98" y="114"/>
                  </a:lnTo>
                  <a:lnTo>
                    <a:pt x="90" y="134"/>
                  </a:lnTo>
                  <a:lnTo>
                    <a:pt x="90" y="151"/>
                  </a:lnTo>
                  <a:lnTo>
                    <a:pt x="86" y="158"/>
                  </a:lnTo>
                  <a:lnTo>
                    <a:pt x="75" y="168"/>
                  </a:lnTo>
                  <a:lnTo>
                    <a:pt x="64" y="181"/>
                  </a:lnTo>
                  <a:lnTo>
                    <a:pt x="57" y="177"/>
                  </a:lnTo>
                  <a:lnTo>
                    <a:pt x="56" y="171"/>
                  </a:lnTo>
                  <a:lnTo>
                    <a:pt x="46" y="171"/>
                  </a:lnTo>
                  <a:lnTo>
                    <a:pt x="40" y="179"/>
                  </a:lnTo>
                  <a:lnTo>
                    <a:pt x="35" y="177"/>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49" name="Freeform 48"/>
            <p:cNvSpPr>
              <a:spLocks/>
            </p:cNvSpPr>
            <p:nvPr/>
          </p:nvSpPr>
          <p:spPr bwMode="auto">
            <a:xfrm>
              <a:off x="5862932" y="3097936"/>
              <a:ext cx="51247" cy="21745"/>
            </a:xfrm>
            <a:custGeom>
              <a:avLst/>
              <a:gdLst>
                <a:gd name="T0" fmla="*/ 0 w 31"/>
                <a:gd name="T1" fmla="*/ 11 h 14"/>
                <a:gd name="T2" fmla="*/ 1 w 31"/>
                <a:gd name="T3" fmla="*/ 11 h 14"/>
                <a:gd name="T4" fmla="*/ 3 w 31"/>
                <a:gd name="T5" fmla="*/ 6 h 14"/>
                <a:gd name="T6" fmla="*/ 16 w 31"/>
                <a:gd name="T7" fmla="*/ 6 h 14"/>
                <a:gd name="T8" fmla="*/ 31 w 31"/>
                <a:gd name="T9" fmla="*/ 0 h 14"/>
                <a:gd name="T10" fmla="*/ 20 w 31"/>
                <a:gd name="T11" fmla="*/ 9 h 14"/>
                <a:gd name="T12" fmla="*/ 22 w 31"/>
                <a:gd name="T13" fmla="*/ 12 h 14"/>
                <a:gd name="T14" fmla="*/ 20 w 31"/>
                <a:gd name="T15" fmla="*/ 12 h 14"/>
                <a:gd name="T16" fmla="*/ 17 w 31"/>
                <a:gd name="T17" fmla="*/ 13 h 14"/>
                <a:gd name="T18" fmla="*/ 14 w 31"/>
                <a:gd name="T19" fmla="*/ 13 h 14"/>
                <a:gd name="T20" fmla="*/ 13 w 31"/>
                <a:gd name="T21" fmla="*/ 14 h 14"/>
                <a:gd name="T22" fmla="*/ 13 w 31"/>
                <a:gd name="T23" fmla="*/ 12 h 14"/>
                <a:gd name="T24" fmla="*/ 11 w 31"/>
                <a:gd name="T25" fmla="*/ 10 h 14"/>
                <a:gd name="T26" fmla="*/ 8 w 31"/>
                <a:gd name="T27" fmla="*/ 10 h 14"/>
                <a:gd name="T28" fmla="*/ 4 w 31"/>
                <a:gd name="T29" fmla="*/ 12 h 14"/>
                <a:gd name="T30" fmla="*/ 0 w 31"/>
                <a:gd name="T31" fmla="*/ 11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1" h="14">
                  <a:moveTo>
                    <a:pt x="0" y="11"/>
                  </a:moveTo>
                  <a:lnTo>
                    <a:pt x="1" y="11"/>
                  </a:lnTo>
                  <a:lnTo>
                    <a:pt x="3" y="6"/>
                  </a:lnTo>
                  <a:lnTo>
                    <a:pt x="16" y="6"/>
                  </a:lnTo>
                  <a:lnTo>
                    <a:pt x="31" y="0"/>
                  </a:lnTo>
                  <a:lnTo>
                    <a:pt x="20" y="9"/>
                  </a:lnTo>
                  <a:lnTo>
                    <a:pt x="22" y="12"/>
                  </a:lnTo>
                  <a:lnTo>
                    <a:pt x="20" y="12"/>
                  </a:lnTo>
                  <a:lnTo>
                    <a:pt x="17" y="13"/>
                  </a:lnTo>
                  <a:lnTo>
                    <a:pt x="14" y="13"/>
                  </a:lnTo>
                  <a:lnTo>
                    <a:pt x="13" y="14"/>
                  </a:lnTo>
                  <a:lnTo>
                    <a:pt x="13" y="12"/>
                  </a:lnTo>
                  <a:lnTo>
                    <a:pt x="11" y="10"/>
                  </a:lnTo>
                  <a:lnTo>
                    <a:pt x="8" y="10"/>
                  </a:lnTo>
                  <a:lnTo>
                    <a:pt x="4" y="12"/>
                  </a:lnTo>
                  <a:lnTo>
                    <a:pt x="0" y="11"/>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50" name="Freeform 49"/>
            <p:cNvSpPr>
              <a:spLocks/>
            </p:cNvSpPr>
            <p:nvPr/>
          </p:nvSpPr>
          <p:spPr bwMode="auto">
            <a:xfrm>
              <a:off x="5849706" y="3113469"/>
              <a:ext cx="51247" cy="18638"/>
            </a:xfrm>
            <a:custGeom>
              <a:avLst/>
              <a:gdLst>
                <a:gd name="T0" fmla="*/ 30 w 31"/>
                <a:gd name="T1" fmla="*/ 2 h 12"/>
                <a:gd name="T2" fmla="*/ 31 w 31"/>
                <a:gd name="T3" fmla="*/ 4 h 12"/>
                <a:gd name="T4" fmla="*/ 14 w 31"/>
                <a:gd name="T5" fmla="*/ 12 h 12"/>
                <a:gd name="T6" fmla="*/ 5 w 31"/>
                <a:gd name="T7" fmla="*/ 10 h 12"/>
                <a:gd name="T8" fmla="*/ 0 w 31"/>
                <a:gd name="T9" fmla="*/ 2 h 12"/>
                <a:gd name="T10" fmla="*/ 8 w 31"/>
                <a:gd name="T11" fmla="*/ 1 h 12"/>
                <a:gd name="T12" fmla="*/ 12 w 31"/>
                <a:gd name="T13" fmla="*/ 2 h 12"/>
                <a:gd name="T14" fmla="*/ 16 w 31"/>
                <a:gd name="T15" fmla="*/ 0 h 12"/>
                <a:gd name="T16" fmla="*/ 19 w 31"/>
                <a:gd name="T17" fmla="*/ 0 h 12"/>
                <a:gd name="T18" fmla="*/ 21 w 31"/>
                <a:gd name="T19" fmla="*/ 2 h 12"/>
                <a:gd name="T20" fmla="*/ 21 w 31"/>
                <a:gd name="T21" fmla="*/ 4 h 12"/>
                <a:gd name="T22" fmla="*/ 22 w 31"/>
                <a:gd name="T23" fmla="*/ 3 h 12"/>
                <a:gd name="T24" fmla="*/ 25 w 31"/>
                <a:gd name="T25" fmla="*/ 3 h 12"/>
                <a:gd name="T26" fmla="*/ 28 w 31"/>
                <a:gd name="T27" fmla="*/ 2 h 12"/>
                <a:gd name="T28" fmla="*/ 30 w 31"/>
                <a:gd name="T29" fmla="*/ 2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1" h="12">
                  <a:moveTo>
                    <a:pt x="30" y="2"/>
                  </a:moveTo>
                  <a:lnTo>
                    <a:pt x="31" y="4"/>
                  </a:lnTo>
                  <a:lnTo>
                    <a:pt x="14" y="12"/>
                  </a:lnTo>
                  <a:lnTo>
                    <a:pt x="5" y="10"/>
                  </a:lnTo>
                  <a:lnTo>
                    <a:pt x="0" y="2"/>
                  </a:lnTo>
                  <a:lnTo>
                    <a:pt x="8" y="1"/>
                  </a:lnTo>
                  <a:lnTo>
                    <a:pt x="12" y="2"/>
                  </a:lnTo>
                  <a:lnTo>
                    <a:pt x="16" y="0"/>
                  </a:lnTo>
                  <a:lnTo>
                    <a:pt x="19" y="0"/>
                  </a:lnTo>
                  <a:lnTo>
                    <a:pt x="21" y="2"/>
                  </a:lnTo>
                  <a:lnTo>
                    <a:pt x="21" y="4"/>
                  </a:lnTo>
                  <a:lnTo>
                    <a:pt x="22" y="3"/>
                  </a:lnTo>
                  <a:lnTo>
                    <a:pt x="25" y="3"/>
                  </a:lnTo>
                  <a:lnTo>
                    <a:pt x="28" y="2"/>
                  </a:lnTo>
                  <a:lnTo>
                    <a:pt x="30" y="2"/>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51" name="Freeform 50"/>
            <p:cNvSpPr>
              <a:spLocks/>
            </p:cNvSpPr>
            <p:nvPr/>
          </p:nvSpPr>
          <p:spPr bwMode="auto">
            <a:xfrm>
              <a:off x="5249614" y="2605554"/>
              <a:ext cx="176886" cy="80769"/>
            </a:xfrm>
            <a:custGeom>
              <a:avLst/>
              <a:gdLst>
                <a:gd name="T0" fmla="*/ 79 w 107"/>
                <a:gd name="T1" fmla="*/ 51 h 52"/>
                <a:gd name="T2" fmla="*/ 71 w 107"/>
                <a:gd name="T3" fmla="*/ 48 h 52"/>
                <a:gd name="T4" fmla="*/ 63 w 107"/>
                <a:gd name="T5" fmla="*/ 49 h 52"/>
                <a:gd name="T6" fmla="*/ 50 w 107"/>
                <a:gd name="T7" fmla="*/ 43 h 52"/>
                <a:gd name="T8" fmla="*/ 45 w 107"/>
                <a:gd name="T9" fmla="*/ 44 h 52"/>
                <a:gd name="T10" fmla="*/ 37 w 107"/>
                <a:gd name="T11" fmla="*/ 52 h 52"/>
                <a:gd name="T12" fmla="*/ 24 w 107"/>
                <a:gd name="T13" fmla="*/ 46 h 52"/>
                <a:gd name="T14" fmla="*/ 14 w 107"/>
                <a:gd name="T15" fmla="*/ 37 h 52"/>
                <a:gd name="T16" fmla="*/ 6 w 107"/>
                <a:gd name="T17" fmla="*/ 32 h 52"/>
                <a:gd name="T18" fmla="*/ 4 w 107"/>
                <a:gd name="T19" fmla="*/ 24 h 52"/>
                <a:gd name="T20" fmla="*/ 0 w 107"/>
                <a:gd name="T21" fmla="*/ 18 h 52"/>
                <a:gd name="T22" fmla="*/ 12 w 107"/>
                <a:gd name="T23" fmla="*/ 13 h 52"/>
                <a:gd name="T24" fmla="*/ 17 w 107"/>
                <a:gd name="T25" fmla="*/ 8 h 52"/>
                <a:gd name="T26" fmla="*/ 28 w 107"/>
                <a:gd name="T27" fmla="*/ 4 h 52"/>
                <a:gd name="T28" fmla="*/ 32 w 107"/>
                <a:gd name="T29" fmla="*/ 0 h 52"/>
                <a:gd name="T30" fmla="*/ 36 w 107"/>
                <a:gd name="T31" fmla="*/ 3 h 52"/>
                <a:gd name="T32" fmla="*/ 43 w 107"/>
                <a:gd name="T33" fmla="*/ 1 h 52"/>
                <a:gd name="T34" fmla="*/ 51 w 107"/>
                <a:gd name="T35" fmla="*/ 7 h 52"/>
                <a:gd name="T36" fmla="*/ 63 w 107"/>
                <a:gd name="T37" fmla="*/ 9 h 52"/>
                <a:gd name="T38" fmla="*/ 63 w 107"/>
                <a:gd name="T39" fmla="*/ 15 h 52"/>
                <a:gd name="T40" fmla="*/ 72 w 107"/>
                <a:gd name="T41" fmla="*/ 19 h 52"/>
                <a:gd name="T42" fmla="*/ 74 w 107"/>
                <a:gd name="T43" fmla="*/ 14 h 52"/>
                <a:gd name="T44" fmla="*/ 85 w 107"/>
                <a:gd name="T45" fmla="*/ 16 h 52"/>
                <a:gd name="T46" fmla="*/ 87 w 107"/>
                <a:gd name="T47" fmla="*/ 22 h 52"/>
                <a:gd name="T48" fmla="*/ 99 w 107"/>
                <a:gd name="T49" fmla="*/ 23 h 52"/>
                <a:gd name="T50" fmla="*/ 107 w 107"/>
                <a:gd name="T51" fmla="*/ 33 h 52"/>
                <a:gd name="T52" fmla="*/ 103 w 107"/>
                <a:gd name="T53" fmla="*/ 33 h 52"/>
                <a:gd name="T54" fmla="*/ 100 w 107"/>
                <a:gd name="T55" fmla="*/ 37 h 52"/>
                <a:gd name="T56" fmla="*/ 97 w 107"/>
                <a:gd name="T57" fmla="*/ 38 h 52"/>
                <a:gd name="T58" fmla="*/ 96 w 107"/>
                <a:gd name="T59" fmla="*/ 42 h 52"/>
                <a:gd name="T60" fmla="*/ 93 w 107"/>
                <a:gd name="T61" fmla="*/ 43 h 52"/>
                <a:gd name="T62" fmla="*/ 93 w 107"/>
                <a:gd name="T63" fmla="*/ 45 h 52"/>
                <a:gd name="T64" fmla="*/ 88 w 107"/>
                <a:gd name="T65" fmla="*/ 47 h 52"/>
                <a:gd name="T66" fmla="*/ 80 w 107"/>
                <a:gd name="T67" fmla="*/ 47 h 52"/>
                <a:gd name="T68" fmla="*/ 79 w 107"/>
                <a:gd name="T69" fmla="*/ 51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07" h="52">
                  <a:moveTo>
                    <a:pt x="79" y="51"/>
                  </a:moveTo>
                  <a:lnTo>
                    <a:pt x="71" y="48"/>
                  </a:lnTo>
                  <a:lnTo>
                    <a:pt x="63" y="49"/>
                  </a:lnTo>
                  <a:lnTo>
                    <a:pt x="50" y="43"/>
                  </a:lnTo>
                  <a:lnTo>
                    <a:pt x="45" y="44"/>
                  </a:lnTo>
                  <a:lnTo>
                    <a:pt x="37" y="52"/>
                  </a:lnTo>
                  <a:lnTo>
                    <a:pt x="24" y="46"/>
                  </a:lnTo>
                  <a:lnTo>
                    <a:pt x="14" y="37"/>
                  </a:lnTo>
                  <a:lnTo>
                    <a:pt x="6" y="32"/>
                  </a:lnTo>
                  <a:lnTo>
                    <a:pt x="4" y="24"/>
                  </a:lnTo>
                  <a:lnTo>
                    <a:pt x="0" y="18"/>
                  </a:lnTo>
                  <a:lnTo>
                    <a:pt x="12" y="13"/>
                  </a:lnTo>
                  <a:lnTo>
                    <a:pt x="17" y="8"/>
                  </a:lnTo>
                  <a:lnTo>
                    <a:pt x="28" y="4"/>
                  </a:lnTo>
                  <a:lnTo>
                    <a:pt x="32" y="0"/>
                  </a:lnTo>
                  <a:lnTo>
                    <a:pt x="36" y="3"/>
                  </a:lnTo>
                  <a:lnTo>
                    <a:pt x="43" y="1"/>
                  </a:lnTo>
                  <a:lnTo>
                    <a:pt x="51" y="7"/>
                  </a:lnTo>
                  <a:lnTo>
                    <a:pt x="63" y="9"/>
                  </a:lnTo>
                  <a:lnTo>
                    <a:pt x="63" y="15"/>
                  </a:lnTo>
                  <a:lnTo>
                    <a:pt x="72" y="19"/>
                  </a:lnTo>
                  <a:lnTo>
                    <a:pt x="74" y="14"/>
                  </a:lnTo>
                  <a:lnTo>
                    <a:pt x="85" y="16"/>
                  </a:lnTo>
                  <a:lnTo>
                    <a:pt x="87" y="22"/>
                  </a:lnTo>
                  <a:lnTo>
                    <a:pt x="99" y="23"/>
                  </a:lnTo>
                  <a:lnTo>
                    <a:pt x="107" y="33"/>
                  </a:lnTo>
                  <a:lnTo>
                    <a:pt x="103" y="33"/>
                  </a:lnTo>
                  <a:lnTo>
                    <a:pt x="100" y="37"/>
                  </a:lnTo>
                  <a:lnTo>
                    <a:pt x="97" y="38"/>
                  </a:lnTo>
                  <a:lnTo>
                    <a:pt x="96" y="42"/>
                  </a:lnTo>
                  <a:lnTo>
                    <a:pt x="93" y="43"/>
                  </a:lnTo>
                  <a:lnTo>
                    <a:pt x="93" y="45"/>
                  </a:lnTo>
                  <a:lnTo>
                    <a:pt x="88" y="47"/>
                  </a:lnTo>
                  <a:lnTo>
                    <a:pt x="80" y="47"/>
                  </a:lnTo>
                  <a:lnTo>
                    <a:pt x="79" y="51"/>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53" name="Freeform 52"/>
            <p:cNvSpPr>
              <a:spLocks/>
            </p:cNvSpPr>
            <p:nvPr/>
          </p:nvSpPr>
          <p:spPr bwMode="auto">
            <a:xfrm>
              <a:off x="6185293" y="3838842"/>
              <a:ext cx="49594" cy="55917"/>
            </a:xfrm>
            <a:custGeom>
              <a:avLst/>
              <a:gdLst>
                <a:gd name="T0" fmla="*/ 25 w 30"/>
                <a:gd name="T1" fmla="*/ 0 h 36"/>
                <a:gd name="T2" fmla="*/ 30 w 30"/>
                <a:gd name="T3" fmla="*/ 6 h 36"/>
                <a:gd name="T4" fmla="*/ 30 w 30"/>
                <a:gd name="T5" fmla="*/ 15 h 36"/>
                <a:gd name="T6" fmla="*/ 20 w 30"/>
                <a:gd name="T7" fmla="*/ 20 h 36"/>
                <a:gd name="T8" fmla="*/ 28 w 30"/>
                <a:gd name="T9" fmla="*/ 25 h 36"/>
                <a:gd name="T10" fmla="*/ 21 w 30"/>
                <a:gd name="T11" fmla="*/ 36 h 36"/>
                <a:gd name="T12" fmla="*/ 17 w 30"/>
                <a:gd name="T13" fmla="*/ 33 h 36"/>
                <a:gd name="T14" fmla="*/ 13 w 30"/>
                <a:gd name="T15" fmla="*/ 34 h 36"/>
                <a:gd name="T16" fmla="*/ 3 w 30"/>
                <a:gd name="T17" fmla="*/ 34 h 36"/>
                <a:gd name="T18" fmla="*/ 2 w 30"/>
                <a:gd name="T19" fmla="*/ 28 h 36"/>
                <a:gd name="T20" fmla="*/ 0 w 30"/>
                <a:gd name="T21" fmla="*/ 22 h 36"/>
                <a:gd name="T22" fmla="*/ 6 w 30"/>
                <a:gd name="T23" fmla="*/ 12 h 36"/>
                <a:gd name="T24" fmla="*/ 12 w 30"/>
                <a:gd name="T25" fmla="*/ 3 h 36"/>
                <a:gd name="T26" fmla="*/ 20 w 30"/>
                <a:gd name="T27" fmla="*/ 5 h 36"/>
                <a:gd name="T28" fmla="*/ 25 w 30"/>
                <a:gd name="T29" fmla="*/ 0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0" h="36">
                  <a:moveTo>
                    <a:pt x="25" y="0"/>
                  </a:moveTo>
                  <a:lnTo>
                    <a:pt x="30" y="6"/>
                  </a:lnTo>
                  <a:lnTo>
                    <a:pt x="30" y="15"/>
                  </a:lnTo>
                  <a:lnTo>
                    <a:pt x="20" y="20"/>
                  </a:lnTo>
                  <a:lnTo>
                    <a:pt x="28" y="25"/>
                  </a:lnTo>
                  <a:lnTo>
                    <a:pt x="21" y="36"/>
                  </a:lnTo>
                  <a:lnTo>
                    <a:pt x="17" y="33"/>
                  </a:lnTo>
                  <a:lnTo>
                    <a:pt x="13" y="34"/>
                  </a:lnTo>
                  <a:lnTo>
                    <a:pt x="3" y="34"/>
                  </a:lnTo>
                  <a:lnTo>
                    <a:pt x="2" y="28"/>
                  </a:lnTo>
                  <a:lnTo>
                    <a:pt x="0" y="22"/>
                  </a:lnTo>
                  <a:lnTo>
                    <a:pt x="6" y="12"/>
                  </a:lnTo>
                  <a:lnTo>
                    <a:pt x="12" y="3"/>
                  </a:lnTo>
                  <a:lnTo>
                    <a:pt x="20" y="5"/>
                  </a:lnTo>
                  <a:lnTo>
                    <a:pt x="25"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54" name="Freeform 53"/>
            <p:cNvSpPr>
              <a:spLocks/>
            </p:cNvSpPr>
            <p:nvPr/>
          </p:nvSpPr>
          <p:spPr bwMode="auto">
            <a:xfrm>
              <a:off x="5203325" y="2451780"/>
              <a:ext cx="44636" cy="40386"/>
            </a:xfrm>
            <a:custGeom>
              <a:avLst/>
              <a:gdLst>
                <a:gd name="T0" fmla="*/ 27 w 27"/>
                <a:gd name="T1" fmla="*/ 10 h 26"/>
                <a:gd name="T2" fmla="*/ 20 w 27"/>
                <a:gd name="T3" fmla="*/ 26 h 26"/>
                <a:gd name="T4" fmla="*/ 3 w 27"/>
                <a:gd name="T5" fmla="*/ 15 h 26"/>
                <a:gd name="T6" fmla="*/ 0 w 27"/>
                <a:gd name="T7" fmla="*/ 6 h 26"/>
                <a:gd name="T8" fmla="*/ 22 w 27"/>
                <a:gd name="T9" fmla="*/ 0 h 26"/>
                <a:gd name="T10" fmla="*/ 27 w 27"/>
                <a:gd name="T11" fmla="*/ 10 h 26"/>
              </a:gdLst>
              <a:ahLst/>
              <a:cxnLst>
                <a:cxn ang="0">
                  <a:pos x="T0" y="T1"/>
                </a:cxn>
                <a:cxn ang="0">
                  <a:pos x="T2" y="T3"/>
                </a:cxn>
                <a:cxn ang="0">
                  <a:pos x="T4" y="T5"/>
                </a:cxn>
                <a:cxn ang="0">
                  <a:pos x="T6" y="T7"/>
                </a:cxn>
                <a:cxn ang="0">
                  <a:pos x="T8" y="T9"/>
                </a:cxn>
                <a:cxn ang="0">
                  <a:pos x="T10" y="T11"/>
                </a:cxn>
              </a:cxnLst>
              <a:rect l="0" t="0" r="r" b="b"/>
              <a:pathLst>
                <a:path w="27" h="26">
                  <a:moveTo>
                    <a:pt x="27" y="10"/>
                  </a:moveTo>
                  <a:lnTo>
                    <a:pt x="20" y="26"/>
                  </a:lnTo>
                  <a:lnTo>
                    <a:pt x="3" y="15"/>
                  </a:lnTo>
                  <a:lnTo>
                    <a:pt x="0" y="6"/>
                  </a:lnTo>
                  <a:lnTo>
                    <a:pt x="22" y="0"/>
                  </a:lnTo>
                  <a:lnTo>
                    <a:pt x="27" y="1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55" name="Freeform 54"/>
            <p:cNvSpPr>
              <a:spLocks/>
            </p:cNvSpPr>
            <p:nvPr/>
          </p:nvSpPr>
          <p:spPr bwMode="auto">
            <a:xfrm>
              <a:off x="5130588" y="2402077"/>
              <a:ext cx="71086" cy="88536"/>
            </a:xfrm>
            <a:custGeom>
              <a:avLst/>
              <a:gdLst>
                <a:gd name="T0" fmla="*/ 43 w 43"/>
                <a:gd name="T1" fmla="*/ 25 h 57"/>
                <a:gd name="T2" fmla="*/ 40 w 43"/>
                <a:gd name="T3" fmla="*/ 33 h 57"/>
                <a:gd name="T4" fmla="*/ 35 w 43"/>
                <a:gd name="T5" fmla="*/ 30 h 57"/>
                <a:gd name="T6" fmla="*/ 25 w 43"/>
                <a:gd name="T7" fmla="*/ 44 h 57"/>
                <a:gd name="T8" fmla="*/ 30 w 43"/>
                <a:gd name="T9" fmla="*/ 54 h 57"/>
                <a:gd name="T10" fmla="*/ 20 w 43"/>
                <a:gd name="T11" fmla="*/ 57 h 57"/>
                <a:gd name="T12" fmla="*/ 8 w 43"/>
                <a:gd name="T13" fmla="*/ 55 h 57"/>
                <a:gd name="T14" fmla="*/ 2 w 43"/>
                <a:gd name="T15" fmla="*/ 44 h 57"/>
                <a:gd name="T16" fmla="*/ 0 w 43"/>
                <a:gd name="T17" fmla="*/ 24 h 57"/>
                <a:gd name="T18" fmla="*/ 2 w 43"/>
                <a:gd name="T19" fmla="*/ 18 h 57"/>
                <a:gd name="T20" fmla="*/ 6 w 43"/>
                <a:gd name="T21" fmla="*/ 12 h 57"/>
                <a:gd name="T22" fmla="*/ 20 w 43"/>
                <a:gd name="T23" fmla="*/ 11 h 57"/>
                <a:gd name="T24" fmla="*/ 25 w 43"/>
                <a:gd name="T25" fmla="*/ 6 h 57"/>
                <a:gd name="T26" fmla="*/ 36 w 43"/>
                <a:gd name="T27" fmla="*/ 0 h 57"/>
                <a:gd name="T28" fmla="*/ 37 w 43"/>
                <a:gd name="T29" fmla="*/ 10 h 57"/>
                <a:gd name="T30" fmla="*/ 32 w 43"/>
                <a:gd name="T31" fmla="*/ 16 h 57"/>
                <a:gd name="T32" fmla="*/ 35 w 43"/>
                <a:gd name="T33" fmla="*/ 22 h 57"/>
                <a:gd name="T34" fmla="*/ 43 w 43"/>
                <a:gd name="T35" fmla="*/ 25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3" h="57">
                  <a:moveTo>
                    <a:pt x="43" y="25"/>
                  </a:moveTo>
                  <a:lnTo>
                    <a:pt x="40" y="33"/>
                  </a:lnTo>
                  <a:lnTo>
                    <a:pt x="35" y="30"/>
                  </a:lnTo>
                  <a:lnTo>
                    <a:pt x="25" y="44"/>
                  </a:lnTo>
                  <a:lnTo>
                    <a:pt x="30" y="54"/>
                  </a:lnTo>
                  <a:lnTo>
                    <a:pt x="20" y="57"/>
                  </a:lnTo>
                  <a:lnTo>
                    <a:pt x="8" y="55"/>
                  </a:lnTo>
                  <a:lnTo>
                    <a:pt x="2" y="44"/>
                  </a:lnTo>
                  <a:lnTo>
                    <a:pt x="0" y="24"/>
                  </a:lnTo>
                  <a:lnTo>
                    <a:pt x="2" y="18"/>
                  </a:lnTo>
                  <a:lnTo>
                    <a:pt x="6" y="12"/>
                  </a:lnTo>
                  <a:lnTo>
                    <a:pt x="20" y="11"/>
                  </a:lnTo>
                  <a:lnTo>
                    <a:pt x="25" y="6"/>
                  </a:lnTo>
                  <a:lnTo>
                    <a:pt x="36" y="0"/>
                  </a:lnTo>
                  <a:lnTo>
                    <a:pt x="37" y="10"/>
                  </a:lnTo>
                  <a:lnTo>
                    <a:pt x="32" y="16"/>
                  </a:lnTo>
                  <a:lnTo>
                    <a:pt x="35" y="22"/>
                  </a:lnTo>
                  <a:lnTo>
                    <a:pt x="43" y="2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57" name="Freeform 56"/>
            <p:cNvSpPr>
              <a:spLocks/>
            </p:cNvSpPr>
            <p:nvPr/>
          </p:nvSpPr>
          <p:spPr bwMode="auto">
            <a:xfrm>
              <a:off x="4672668" y="3051338"/>
              <a:ext cx="610011" cy="582473"/>
            </a:xfrm>
            <a:custGeom>
              <a:avLst/>
              <a:gdLst>
                <a:gd name="T0" fmla="*/ 369 w 369"/>
                <a:gd name="T1" fmla="*/ 283 h 375"/>
                <a:gd name="T2" fmla="*/ 309 w 369"/>
                <a:gd name="T3" fmla="*/ 322 h 375"/>
                <a:gd name="T4" fmla="*/ 257 w 369"/>
                <a:gd name="T5" fmla="*/ 363 h 375"/>
                <a:gd name="T6" fmla="*/ 231 w 369"/>
                <a:gd name="T7" fmla="*/ 372 h 375"/>
                <a:gd name="T8" fmla="*/ 211 w 369"/>
                <a:gd name="T9" fmla="*/ 375 h 375"/>
                <a:gd name="T10" fmla="*/ 211 w 369"/>
                <a:gd name="T11" fmla="*/ 361 h 375"/>
                <a:gd name="T12" fmla="*/ 203 w 369"/>
                <a:gd name="T13" fmla="*/ 358 h 375"/>
                <a:gd name="T14" fmla="*/ 191 w 369"/>
                <a:gd name="T15" fmla="*/ 352 h 375"/>
                <a:gd name="T16" fmla="*/ 187 w 369"/>
                <a:gd name="T17" fmla="*/ 342 h 375"/>
                <a:gd name="T18" fmla="*/ 126 w 369"/>
                <a:gd name="T19" fmla="*/ 297 h 375"/>
                <a:gd name="T20" fmla="*/ 66 w 369"/>
                <a:gd name="T21" fmla="*/ 252 h 375"/>
                <a:gd name="T22" fmla="*/ 0 w 369"/>
                <a:gd name="T23" fmla="*/ 201 h 375"/>
                <a:gd name="T24" fmla="*/ 1 w 369"/>
                <a:gd name="T25" fmla="*/ 197 h 375"/>
                <a:gd name="T26" fmla="*/ 1 w 369"/>
                <a:gd name="T27" fmla="*/ 196 h 375"/>
                <a:gd name="T28" fmla="*/ 1 w 369"/>
                <a:gd name="T29" fmla="*/ 171 h 375"/>
                <a:gd name="T30" fmla="*/ 30 w 369"/>
                <a:gd name="T31" fmla="*/ 156 h 375"/>
                <a:gd name="T32" fmla="*/ 48 w 369"/>
                <a:gd name="T33" fmla="*/ 153 h 375"/>
                <a:gd name="T34" fmla="*/ 62 w 369"/>
                <a:gd name="T35" fmla="*/ 147 h 375"/>
                <a:gd name="T36" fmla="*/ 69 w 369"/>
                <a:gd name="T37" fmla="*/ 137 h 375"/>
                <a:gd name="T38" fmla="*/ 90 w 369"/>
                <a:gd name="T39" fmla="*/ 129 h 375"/>
                <a:gd name="T40" fmla="*/ 91 w 369"/>
                <a:gd name="T41" fmla="*/ 113 h 375"/>
                <a:gd name="T42" fmla="*/ 101 w 369"/>
                <a:gd name="T43" fmla="*/ 112 h 375"/>
                <a:gd name="T44" fmla="*/ 109 w 369"/>
                <a:gd name="T45" fmla="*/ 104 h 375"/>
                <a:gd name="T46" fmla="*/ 132 w 369"/>
                <a:gd name="T47" fmla="*/ 100 h 375"/>
                <a:gd name="T48" fmla="*/ 135 w 369"/>
                <a:gd name="T49" fmla="*/ 92 h 375"/>
                <a:gd name="T50" fmla="*/ 130 w 369"/>
                <a:gd name="T51" fmla="*/ 88 h 375"/>
                <a:gd name="T52" fmla="*/ 124 w 369"/>
                <a:gd name="T53" fmla="*/ 66 h 375"/>
                <a:gd name="T54" fmla="*/ 123 w 369"/>
                <a:gd name="T55" fmla="*/ 53 h 375"/>
                <a:gd name="T56" fmla="*/ 117 w 369"/>
                <a:gd name="T57" fmla="*/ 40 h 375"/>
                <a:gd name="T58" fmla="*/ 134 w 369"/>
                <a:gd name="T59" fmla="*/ 29 h 375"/>
                <a:gd name="T60" fmla="*/ 152 w 369"/>
                <a:gd name="T61" fmla="*/ 25 h 375"/>
                <a:gd name="T62" fmla="*/ 163 w 369"/>
                <a:gd name="T63" fmla="*/ 17 h 375"/>
                <a:gd name="T64" fmla="*/ 179 w 369"/>
                <a:gd name="T65" fmla="*/ 11 h 375"/>
                <a:gd name="T66" fmla="*/ 209 w 369"/>
                <a:gd name="T67" fmla="*/ 7 h 375"/>
                <a:gd name="T68" fmla="*/ 237 w 369"/>
                <a:gd name="T69" fmla="*/ 5 h 375"/>
                <a:gd name="T70" fmla="*/ 246 w 369"/>
                <a:gd name="T71" fmla="*/ 8 h 375"/>
                <a:gd name="T72" fmla="*/ 262 w 369"/>
                <a:gd name="T73" fmla="*/ 0 h 375"/>
                <a:gd name="T74" fmla="*/ 280 w 369"/>
                <a:gd name="T75" fmla="*/ 0 h 375"/>
                <a:gd name="T76" fmla="*/ 287 w 369"/>
                <a:gd name="T77" fmla="*/ 5 h 375"/>
                <a:gd name="T78" fmla="*/ 299 w 369"/>
                <a:gd name="T79" fmla="*/ 3 h 375"/>
                <a:gd name="T80" fmla="*/ 296 w 369"/>
                <a:gd name="T81" fmla="*/ 14 h 375"/>
                <a:gd name="T82" fmla="*/ 299 w 369"/>
                <a:gd name="T83" fmla="*/ 34 h 375"/>
                <a:gd name="T84" fmla="*/ 295 w 369"/>
                <a:gd name="T85" fmla="*/ 51 h 375"/>
                <a:gd name="T86" fmla="*/ 285 w 369"/>
                <a:gd name="T87" fmla="*/ 62 h 375"/>
                <a:gd name="T88" fmla="*/ 287 w 369"/>
                <a:gd name="T89" fmla="*/ 78 h 375"/>
                <a:gd name="T90" fmla="*/ 302 w 369"/>
                <a:gd name="T91" fmla="*/ 90 h 375"/>
                <a:gd name="T92" fmla="*/ 302 w 369"/>
                <a:gd name="T93" fmla="*/ 95 h 375"/>
                <a:gd name="T94" fmla="*/ 313 w 369"/>
                <a:gd name="T95" fmla="*/ 104 h 375"/>
                <a:gd name="T96" fmla="*/ 321 w 369"/>
                <a:gd name="T97" fmla="*/ 141 h 375"/>
                <a:gd name="T98" fmla="*/ 327 w 369"/>
                <a:gd name="T99" fmla="*/ 159 h 375"/>
                <a:gd name="T100" fmla="*/ 329 w 369"/>
                <a:gd name="T101" fmla="*/ 169 h 375"/>
                <a:gd name="T102" fmla="*/ 326 w 369"/>
                <a:gd name="T103" fmla="*/ 186 h 375"/>
                <a:gd name="T104" fmla="*/ 327 w 369"/>
                <a:gd name="T105" fmla="*/ 195 h 375"/>
                <a:gd name="T106" fmla="*/ 325 w 369"/>
                <a:gd name="T107" fmla="*/ 207 h 375"/>
                <a:gd name="T108" fmla="*/ 327 w 369"/>
                <a:gd name="T109" fmla="*/ 220 h 375"/>
                <a:gd name="T110" fmla="*/ 320 w 369"/>
                <a:gd name="T111" fmla="*/ 228 h 375"/>
                <a:gd name="T112" fmla="*/ 331 w 369"/>
                <a:gd name="T113" fmla="*/ 244 h 375"/>
                <a:gd name="T114" fmla="*/ 332 w 369"/>
                <a:gd name="T115" fmla="*/ 252 h 375"/>
                <a:gd name="T116" fmla="*/ 339 w 369"/>
                <a:gd name="T117" fmla="*/ 264 h 375"/>
                <a:gd name="T118" fmla="*/ 347 w 369"/>
                <a:gd name="T119" fmla="*/ 260 h 375"/>
                <a:gd name="T120" fmla="*/ 361 w 369"/>
                <a:gd name="T121" fmla="*/ 270 h 375"/>
                <a:gd name="T122" fmla="*/ 369 w 369"/>
                <a:gd name="T123" fmla="*/ 283 h 3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69" h="375">
                  <a:moveTo>
                    <a:pt x="369" y="283"/>
                  </a:moveTo>
                  <a:lnTo>
                    <a:pt x="309" y="322"/>
                  </a:lnTo>
                  <a:lnTo>
                    <a:pt x="257" y="363"/>
                  </a:lnTo>
                  <a:lnTo>
                    <a:pt x="231" y="372"/>
                  </a:lnTo>
                  <a:lnTo>
                    <a:pt x="211" y="375"/>
                  </a:lnTo>
                  <a:lnTo>
                    <a:pt x="211" y="361"/>
                  </a:lnTo>
                  <a:lnTo>
                    <a:pt x="203" y="358"/>
                  </a:lnTo>
                  <a:lnTo>
                    <a:pt x="191" y="352"/>
                  </a:lnTo>
                  <a:lnTo>
                    <a:pt x="187" y="342"/>
                  </a:lnTo>
                  <a:lnTo>
                    <a:pt x="126" y="297"/>
                  </a:lnTo>
                  <a:lnTo>
                    <a:pt x="66" y="252"/>
                  </a:lnTo>
                  <a:lnTo>
                    <a:pt x="0" y="201"/>
                  </a:lnTo>
                  <a:lnTo>
                    <a:pt x="1" y="197"/>
                  </a:lnTo>
                  <a:lnTo>
                    <a:pt x="1" y="196"/>
                  </a:lnTo>
                  <a:lnTo>
                    <a:pt x="1" y="171"/>
                  </a:lnTo>
                  <a:lnTo>
                    <a:pt x="30" y="156"/>
                  </a:lnTo>
                  <a:lnTo>
                    <a:pt x="48" y="153"/>
                  </a:lnTo>
                  <a:lnTo>
                    <a:pt x="62" y="147"/>
                  </a:lnTo>
                  <a:lnTo>
                    <a:pt x="69" y="137"/>
                  </a:lnTo>
                  <a:lnTo>
                    <a:pt x="90" y="129"/>
                  </a:lnTo>
                  <a:lnTo>
                    <a:pt x="91" y="113"/>
                  </a:lnTo>
                  <a:lnTo>
                    <a:pt x="101" y="112"/>
                  </a:lnTo>
                  <a:lnTo>
                    <a:pt x="109" y="104"/>
                  </a:lnTo>
                  <a:lnTo>
                    <a:pt x="132" y="100"/>
                  </a:lnTo>
                  <a:lnTo>
                    <a:pt x="135" y="92"/>
                  </a:lnTo>
                  <a:lnTo>
                    <a:pt x="130" y="88"/>
                  </a:lnTo>
                  <a:lnTo>
                    <a:pt x="124" y="66"/>
                  </a:lnTo>
                  <a:lnTo>
                    <a:pt x="123" y="53"/>
                  </a:lnTo>
                  <a:lnTo>
                    <a:pt x="117" y="40"/>
                  </a:lnTo>
                  <a:lnTo>
                    <a:pt x="134" y="29"/>
                  </a:lnTo>
                  <a:lnTo>
                    <a:pt x="152" y="25"/>
                  </a:lnTo>
                  <a:lnTo>
                    <a:pt x="163" y="17"/>
                  </a:lnTo>
                  <a:lnTo>
                    <a:pt x="179" y="11"/>
                  </a:lnTo>
                  <a:lnTo>
                    <a:pt x="209" y="7"/>
                  </a:lnTo>
                  <a:lnTo>
                    <a:pt x="237" y="5"/>
                  </a:lnTo>
                  <a:lnTo>
                    <a:pt x="246" y="8"/>
                  </a:lnTo>
                  <a:lnTo>
                    <a:pt x="262" y="0"/>
                  </a:lnTo>
                  <a:lnTo>
                    <a:pt x="280" y="0"/>
                  </a:lnTo>
                  <a:lnTo>
                    <a:pt x="287" y="5"/>
                  </a:lnTo>
                  <a:lnTo>
                    <a:pt x="299" y="3"/>
                  </a:lnTo>
                  <a:lnTo>
                    <a:pt x="296" y="14"/>
                  </a:lnTo>
                  <a:lnTo>
                    <a:pt x="299" y="34"/>
                  </a:lnTo>
                  <a:lnTo>
                    <a:pt x="295" y="51"/>
                  </a:lnTo>
                  <a:lnTo>
                    <a:pt x="285" y="62"/>
                  </a:lnTo>
                  <a:lnTo>
                    <a:pt x="287" y="78"/>
                  </a:lnTo>
                  <a:lnTo>
                    <a:pt x="302" y="90"/>
                  </a:lnTo>
                  <a:lnTo>
                    <a:pt x="302" y="95"/>
                  </a:lnTo>
                  <a:lnTo>
                    <a:pt x="313" y="104"/>
                  </a:lnTo>
                  <a:lnTo>
                    <a:pt x="321" y="141"/>
                  </a:lnTo>
                  <a:lnTo>
                    <a:pt x="327" y="159"/>
                  </a:lnTo>
                  <a:lnTo>
                    <a:pt x="329" y="169"/>
                  </a:lnTo>
                  <a:lnTo>
                    <a:pt x="326" y="186"/>
                  </a:lnTo>
                  <a:lnTo>
                    <a:pt x="327" y="195"/>
                  </a:lnTo>
                  <a:lnTo>
                    <a:pt x="325" y="207"/>
                  </a:lnTo>
                  <a:lnTo>
                    <a:pt x="327" y="220"/>
                  </a:lnTo>
                  <a:lnTo>
                    <a:pt x="320" y="228"/>
                  </a:lnTo>
                  <a:lnTo>
                    <a:pt x="331" y="244"/>
                  </a:lnTo>
                  <a:lnTo>
                    <a:pt x="332" y="252"/>
                  </a:lnTo>
                  <a:lnTo>
                    <a:pt x="339" y="264"/>
                  </a:lnTo>
                  <a:lnTo>
                    <a:pt x="347" y="260"/>
                  </a:lnTo>
                  <a:lnTo>
                    <a:pt x="361" y="270"/>
                  </a:lnTo>
                  <a:lnTo>
                    <a:pt x="369" y="283"/>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59" name="Freeform 58"/>
            <p:cNvSpPr>
              <a:spLocks/>
            </p:cNvSpPr>
            <p:nvPr/>
          </p:nvSpPr>
          <p:spPr bwMode="auto">
            <a:xfrm>
              <a:off x="5646368" y="3228411"/>
              <a:ext cx="376917" cy="309099"/>
            </a:xfrm>
            <a:custGeom>
              <a:avLst/>
              <a:gdLst>
                <a:gd name="T0" fmla="*/ 181 w 228"/>
                <a:gd name="T1" fmla="*/ 44 h 199"/>
                <a:gd name="T2" fmla="*/ 177 w 228"/>
                <a:gd name="T3" fmla="*/ 52 h 199"/>
                <a:gd name="T4" fmla="*/ 175 w 228"/>
                <a:gd name="T5" fmla="*/ 68 h 199"/>
                <a:gd name="T6" fmla="*/ 171 w 228"/>
                <a:gd name="T7" fmla="*/ 79 h 199"/>
                <a:gd name="T8" fmla="*/ 167 w 228"/>
                <a:gd name="T9" fmla="*/ 82 h 199"/>
                <a:gd name="T10" fmla="*/ 160 w 228"/>
                <a:gd name="T11" fmla="*/ 75 h 199"/>
                <a:gd name="T12" fmla="*/ 152 w 228"/>
                <a:gd name="T13" fmla="*/ 66 h 199"/>
                <a:gd name="T14" fmla="*/ 137 w 228"/>
                <a:gd name="T15" fmla="*/ 36 h 199"/>
                <a:gd name="T16" fmla="*/ 135 w 228"/>
                <a:gd name="T17" fmla="*/ 38 h 199"/>
                <a:gd name="T18" fmla="*/ 144 w 228"/>
                <a:gd name="T19" fmla="*/ 60 h 199"/>
                <a:gd name="T20" fmla="*/ 157 w 228"/>
                <a:gd name="T21" fmla="*/ 81 h 199"/>
                <a:gd name="T22" fmla="*/ 173 w 228"/>
                <a:gd name="T23" fmla="*/ 113 h 199"/>
                <a:gd name="T24" fmla="*/ 180 w 228"/>
                <a:gd name="T25" fmla="*/ 125 h 199"/>
                <a:gd name="T26" fmla="*/ 187 w 228"/>
                <a:gd name="T27" fmla="*/ 136 h 199"/>
                <a:gd name="T28" fmla="*/ 204 w 228"/>
                <a:gd name="T29" fmla="*/ 159 h 199"/>
                <a:gd name="T30" fmla="*/ 201 w 228"/>
                <a:gd name="T31" fmla="*/ 163 h 199"/>
                <a:gd name="T32" fmla="*/ 203 w 228"/>
                <a:gd name="T33" fmla="*/ 176 h 199"/>
                <a:gd name="T34" fmla="*/ 225 w 228"/>
                <a:gd name="T35" fmla="*/ 195 h 199"/>
                <a:gd name="T36" fmla="*/ 228 w 228"/>
                <a:gd name="T37" fmla="*/ 199 h 199"/>
                <a:gd name="T38" fmla="*/ 157 w 228"/>
                <a:gd name="T39" fmla="*/ 199 h 199"/>
                <a:gd name="T40" fmla="*/ 87 w 228"/>
                <a:gd name="T41" fmla="*/ 199 h 199"/>
                <a:gd name="T42" fmla="*/ 15 w 228"/>
                <a:gd name="T43" fmla="*/ 199 h 199"/>
                <a:gd name="T44" fmla="*/ 11 w 228"/>
                <a:gd name="T45" fmla="*/ 123 h 199"/>
                <a:gd name="T46" fmla="*/ 6 w 228"/>
                <a:gd name="T47" fmla="*/ 49 h 199"/>
                <a:gd name="T48" fmla="*/ 0 w 228"/>
                <a:gd name="T49" fmla="*/ 32 h 199"/>
                <a:gd name="T50" fmla="*/ 4 w 228"/>
                <a:gd name="T51" fmla="*/ 19 h 199"/>
                <a:gd name="T52" fmla="*/ 1 w 228"/>
                <a:gd name="T53" fmla="*/ 11 h 199"/>
                <a:gd name="T54" fmla="*/ 6 w 228"/>
                <a:gd name="T55" fmla="*/ 1 h 199"/>
                <a:gd name="T56" fmla="*/ 29 w 228"/>
                <a:gd name="T57" fmla="*/ 0 h 199"/>
                <a:gd name="T58" fmla="*/ 47 w 228"/>
                <a:gd name="T59" fmla="*/ 6 h 199"/>
                <a:gd name="T60" fmla="*/ 65 w 228"/>
                <a:gd name="T61" fmla="*/ 12 h 199"/>
                <a:gd name="T62" fmla="*/ 73 w 228"/>
                <a:gd name="T63" fmla="*/ 15 h 199"/>
                <a:gd name="T64" fmla="*/ 86 w 228"/>
                <a:gd name="T65" fmla="*/ 9 h 199"/>
                <a:gd name="T66" fmla="*/ 93 w 228"/>
                <a:gd name="T67" fmla="*/ 3 h 199"/>
                <a:gd name="T68" fmla="*/ 108 w 228"/>
                <a:gd name="T69" fmla="*/ 1 h 199"/>
                <a:gd name="T70" fmla="*/ 121 w 228"/>
                <a:gd name="T71" fmla="*/ 4 h 199"/>
                <a:gd name="T72" fmla="*/ 126 w 228"/>
                <a:gd name="T73" fmla="*/ 14 h 199"/>
                <a:gd name="T74" fmla="*/ 130 w 228"/>
                <a:gd name="T75" fmla="*/ 7 h 199"/>
                <a:gd name="T76" fmla="*/ 144 w 228"/>
                <a:gd name="T77" fmla="*/ 12 h 199"/>
                <a:gd name="T78" fmla="*/ 158 w 228"/>
                <a:gd name="T79" fmla="*/ 13 h 199"/>
                <a:gd name="T80" fmla="*/ 166 w 228"/>
                <a:gd name="T81" fmla="*/ 8 h 199"/>
                <a:gd name="T82" fmla="*/ 181 w 228"/>
                <a:gd name="T83" fmla="*/ 44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28" h="199">
                  <a:moveTo>
                    <a:pt x="181" y="44"/>
                  </a:moveTo>
                  <a:lnTo>
                    <a:pt x="177" y="52"/>
                  </a:lnTo>
                  <a:lnTo>
                    <a:pt x="175" y="68"/>
                  </a:lnTo>
                  <a:lnTo>
                    <a:pt x="171" y="79"/>
                  </a:lnTo>
                  <a:lnTo>
                    <a:pt x="167" y="82"/>
                  </a:lnTo>
                  <a:lnTo>
                    <a:pt x="160" y="75"/>
                  </a:lnTo>
                  <a:lnTo>
                    <a:pt x="152" y="66"/>
                  </a:lnTo>
                  <a:lnTo>
                    <a:pt x="137" y="36"/>
                  </a:lnTo>
                  <a:lnTo>
                    <a:pt x="135" y="38"/>
                  </a:lnTo>
                  <a:lnTo>
                    <a:pt x="144" y="60"/>
                  </a:lnTo>
                  <a:lnTo>
                    <a:pt x="157" y="81"/>
                  </a:lnTo>
                  <a:lnTo>
                    <a:pt x="173" y="113"/>
                  </a:lnTo>
                  <a:lnTo>
                    <a:pt x="180" y="125"/>
                  </a:lnTo>
                  <a:lnTo>
                    <a:pt x="187" y="136"/>
                  </a:lnTo>
                  <a:lnTo>
                    <a:pt x="204" y="159"/>
                  </a:lnTo>
                  <a:lnTo>
                    <a:pt x="201" y="163"/>
                  </a:lnTo>
                  <a:lnTo>
                    <a:pt x="203" y="176"/>
                  </a:lnTo>
                  <a:lnTo>
                    <a:pt x="225" y="195"/>
                  </a:lnTo>
                  <a:lnTo>
                    <a:pt x="228" y="199"/>
                  </a:lnTo>
                  <a:lnTo>
                    <a:pt x="157" y="199"/>
                  </a:lnTo>
                  <a:lnTo>
                    <a:pt x="87" y="199"/>
                  </a:lnTo>
                  <a:lnTo>
                    <a:pt x="15" y="199"/>
                  </a:lnTo>
                  <a:lnTo>
                    <a:pt x="11" y="123"/>
                  </a:lnTo>
                  <a:lnTo>
                    <a:pt x="6" y="49"/>
                  </a:lnTo>
                  <a:lnTo>
                    <a:pt x="0" y="32"/>
                  </a:lnTo>
                  <a:lnTo>
                    <a:pt x="4" y="19"/>
                  </a:lnTo>
                  <a:lnTo>
                    <a:pt x="1" y="11"/>
                  </a:lnTo>
                  <a:lnTo>
                    <a:pt x="6" y="1"/>
                  </a:lnTo>
                  <a:lnTo>
                    <a:pt x="29" y="0"/>
                  </a:lnTo>
                  <a:lnTo>
                    <a:pt x="47" y="6"/>
                  </a:lnTo>
                  <a:lnTo>
                    <a:pt x="65" y="12"/>
                  </a:lnTo>
                  <a:lnTo>
                    <a:pt x="73" y="15"/>
                  </a:lnTo>
                  <a:lnTo>
                    <a:pt x="86" y="9"/>
                  </a:lnTo>
                  <a:lnTo>
                    <a:pt x="93" y="3"/>
                  </a:lnTo>
                  <a:lnTo>
                    <a:pt x="108" y="1"/>
                  </a:lnTo>
                  <a:lnTo>
                    <a:pt x="121" y="4"/>
                  </a:lnTo>
                  <a:lnTo>
                    <a:pt x="126" y="14"/>
                  </a:lnTo>
                  <a:lnTo>
                    <a:pt x="130" y="7"/>
                  </a:lnTo>
                  <a:lnTo>
                    <a:pt x="144" y="12"/>
                  </a:lnTo>
                  <a:lnTo>
                    <a:pt x="158" y="13"/>
                  </a:lnTo>
                  <a:lnTo>
                    <a:pt x="166" y="8"/>
                  </a:lnTo>
                  <a:lnTo>
                    <a:pt x="181" y="44"/>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60" name="Freeform 59"/>
            <p:cNvSpPr>
              <a:spLocks/>
            </p:cNvSpPr>
            <p:nvPr/>
          </p:nvSpPr>
          <p:spPr bwMode="auto">
            <a:xfrm>
              <a:off x="6019979" y="3667982"/>
              <a:ext cx="206643" cy="178625"/>
            </a:xfrm>
            <a:custGeom>
              <a:avLst/>
              <a:gdLst>
                <a:gd name="T0" fmla="*/ 112 w 125"/>
                <a:gd name="T1" fmla="*/ 113 h 115"/>
                <a:gd name="T2" fmla="*/ 106 w 125"/>
                <a:gd name="T3" fmla="*/ 106 h 115"/>
                <a:gd name="T4" fmla="*/ 98 w 125"/>
                <a:gd name="T5" fmla="*/ 94 h 115"/>
                <a:gd name="T6" fmla="*/ 89 w 125"/>
                <a:gd name="T7" fmla="*/ 87 h 115"/>
                <a:gd name="T8" fmla="*/ 84 w 125"/>
                <a:gd name="T9" fmla="*/ 80 h 115"/>
                <a:gd name="T10" fmla="*/ 68 w 125"/>
                <a:gd name="T11" fmla="*/ 72 h 115"/>
                <a:gd name="T12" fmla="*/ 56 w 125"/>
                <a:gd name="T13" fmla="*/ 71 h 115"/>
                <a:gd name="T14" fmla="*/ 51 w 125"/>
                <a:gd name="T15" fmla="*/ 67 h 115"/>
                <a:gd name="T16" fmla="*/ 41 w 125"/>
                <a:gd name="T17" fmla="*/ 72 h 115"/>
                <a:gd name="T18" fmla="*/ 29 w 125"/>
                <a:gd name="T19" fmla="*/ 63 h 115"/>
                <a:gd name="T20" fmla="*/ 24 w 125"/>
                <a:gd name="T21" fmla="*/ 78 h 115"/>
                <a:gd name="T22" fmla="*/ 3 w 125"/>
                <a:gd name="T23" fmla="*/ 74 h 115"/>
                <a:gd name="T24" fmla="*/ 0 w 125"/>
                <a:gd name="T25" fmla="*/ 65 h 115"/>
                <a:gd name="T26" fmla="*/ 7 w 125"/>
                <a:gd name="T27" fmla="*/ 35 h 115"/>
                <a:gd name="T28" fmla="*/ 8 w 125"/>
                <a:gd name="T29" fmla="*/ 21 h 115"/>
                <a:gd name="T30" fmla="*/ 13 w 125"/>
                <a:gd name="T31" fmla="*/ 15 h 115"/>
                <a:gd name="T32" fmla="*/ 27 w 125"/>
                <a:gd name="T33" fmla="*/ 11 h 115"/>
                <a:gd name="T34" fmla="*/ 35 w 125"/>
                <a:gd name="T35" fmla="*/ 0 h 115"/>
                <a:gd name="T36" fmla="*/ 47 w 125"/>
                <a:gd name="T37" fmla="*/ 23 h 115"/>
                <a:gd name="T38" fmla="*/ 53 w 125"/>
                <a:gd name="T39" fmla="*/ 43 h 115"/>
                <a:gd name="T40" fmla="*/ 63 w 125"/>
                <a:gd name="T41" fmla="*/ 53 h 115"/>
                <a:gd name="T42" fmla="*/ 89 w 125"/>
                <a:gd name="T43" fmla="*/ 72 h 115"/>
                <a:gd name="T44" fmla="*/ 100 w 125"/>
                <a:gd name="T45" fmla="*/ 84 h 115"/>
                <a:gd name="T46" fmla="*/ 110 w 125"/>
                <a:gd name="T47" fmla="*/ 96 h 115"/>
                <a:gd name="T48" fmla="*/ 116 w 125"/>
                <a:gd name="T49" fmla="*/ 103 h 115"/>
                <a:gd name="T50" fmla="*/ 125 w 125"/>
                <a:gd name="T51" fmla="*/ 110 h 115"/>
                <a:gd name="T52" fmla="*/ 120 w 125"/>
                <a:gd name="T53" fmla="*/ 115 h 115"/>
                <a:gd name="T54" fmla="*/ 112 w 125"/>
                <a:gd name="T55" fmla="*/ 113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25" h="115">
                  <a:moveTo>
                    <a:pt x="112" y="113"/>
                  </a:moveTo>
                  <a:lnTo>
                    <a:pt x="106" y="106"/>
                  </a:lnTo>
                  <a:lnTo>
                    <a:pt x="98" y="94"/>
                  </a:lnTo>
                  <a:lnTo>
                    <a:pt x="89" y="87"/>
                  </a:lnTo>
                  <a:lnTo>
                    <a:pt x="84" y="80"/>
                  </a:lnTo>
                  <a:lnTo>
                    <a:pt x="68" y="72"/>
                  </a:lnTo>
                  <a:lnTo>
                    <a:pt x="56" y="71"/>
                  </a:lnTo>
                  <a:lnTo>
                    <a:pt x="51" y="67"/>
                  </a:lnTo>
                  <a:lnTo>
                    <a:pt x="41" y="72"/>
                  </a:lnTo>
                  <a:lnTo>
                    <a:pt x="29" y="63"/>
                  </a:lnTo>
                  <a:lnTo>
                    <a:pt x="24" y="78"/>
                  </a:lnTo>
                  <a:lnTo>
                    <a:pt x="3" y="74"/>
                  </a:lnTo>
                  <a:lnTo>
                    <a:pt x="0" y="65"/>
                  </a:lnTo>
                  <a:lnTo>
                    <a:pt x="7" y="35"/>
                  </a:lnTo>
                  <a:lnTo>
                    <a:pt x="8" y="21"/>
                  </a:lnTo>
                  <a:lnTo>
                    <a:pt x="13" y="15"/>
                  </a:lnTo>
                  <a:lnTo>
                    <a:pt x="27" y="11"/>
                  </a:lnTo>
                  <a:lnTo>
                    <a:pt x="35" y="0"/>
                  </a:lnTo>
                  <a:lnTo>
                    <a:pt x="47" y="23"/>
                  </a:lnTo>
                  <a:lnTo>
                    <a:pt x="53" y="43"/>
                  </a:lnTo>
                  <a:lnTo>
                    <a:pt x="63" y="53"/>
                  </a:lnTo>
                  <a:lnTo>
                    <a:pt x="89" y="72"/>
                  </a:lnTo>
                  <a:lnTo>
                    <a:pt x="100" y="84"/>
                  </a:lnTo>
                  <a:lnTo>
                    <a:pt x="110" y="96"/>
                  </a:lnTo>
                  <a:lnTo>
                    <a:pt x="116" y="103"/>
                  </a:lnTo>
                  <a:lnTo>
                    <a:pt x="125" y="110"/>
                  </a:lnTo>
                  <a:lnTo>
                    <a:pt x="120" y="115"/>
                  </a:lnTo>
                  <a:lnTo>
                    <a:pt x="112" y="113"/>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61" name="Freeform 60"/>
            <p:cNvSpPr>
              <a:spLocks/>
            </p:cNvSpPr>
            <p:nvPr/>
          </p:nvSpPr>
          <p:spPr bwMode="auto">
            <a:xfrm>
              <a:off x="4669361" y="2838542"/>
              <a:ext cx="342201" cy="250075"/>
            </a:xfrm>
            <a:custGeom>
              <a:avLst/>
              <a:gdLst>
                <a:gd name="T0" fmla="*/ 5 w 207"/>
                <a:gd name="T1" fmla="*/ 39 h 161"/>
                <a:gd name="T2" fmla="*/ 6 w 207"/>
                <a:gd name="T3" fmla="*/ 24 h 161"/>
                <a:gd name="T4" fmla="*/ 0 w 207"/>
                <a:gd name="T5" fmla="*/ 15 h 161"/>
                <a:gd name="T6" fmla="*/ 24 w 207"/>
                <a:gd name="T7" fmla="*/ 0 h 161"/>
                <a:gd name="T8" fmla="*/ 44 w 207"/>
                <a:gd name="T9" fmla="*/ 4 h 161"/>
                <a:gd name="T10" fmla="*/ 66 w 207"/>
                <a:gd name="T11" fmla="*/ 4 h 161"/>
                <a:gd name="T12" fmla="*/ 84 w 207"/>
                <a:gd name="T13" fmla="*/ 7 h 161"/>
                <a:gd name="T14" fmla="*/ 98 w 207"/>
                <a:gd name="T15" fmla="*/ 6 h 161"/>
                <a:gd name="T16" fmla="*/ 125 w 207"/>
                <a:gd name="T17" fmla="*/ 7 h 161"/>
                <a:gd name="T18" fmla="*/ 131 w 207"/>
                <a:gd name="T19" fmla="*/ 15 h 161"/>
                <a:gd name="T20" fmla="*/ 162 w 207"/>
                <a:gd name="T21" fmla="*/ 24 h 161"/>
                <a:gd name="T22" fmla="*/ 168 w 207"/>
                <a:gd name="T23" fmla="*/ 20 h 161"/>
                <a:gd name="T24" fmla="*/ 187 w 207"/>
                <a:gd name="T25" fmla="*/ 29 h 161"/>
                <a:gd name="T26" fmla="*/ 206 w 207"/>
                <a:gd name="T27" fmla="*/ 27 h 161"/>
                <a:gd name="T28" fmla="*/ 207 w 207"/>
                <a:gd name="T29" fmla="*/ 38 h 161"/>
                <a:gd name="T30" fmla="*/ 191 w 207"/>
                <a:gd name="T31" fmla="*/ 52 h 161"/>
                <a:gd name="T32" fmla="*/ 170 w 207"/>
                <a:gd name="T33" fmla="*/ 57 h 161"/>
                <a:gd name="T34" fmla="*/ 169 w 207"/>
                <a:gd name="T35" fmla="*/ 63 h 161"/>
                <a:gd name="T36" fmla="*/ 158 w 207"/>
                <a:gd name="T37" fmla="*/ 75 h 161"/>
                <a:gd name="T38" fmla="*/ 152 w 207"/>
                <a:gd name="T39" fmla="*/ 92 h 161"/>
                <a:gd name="T40" fmla="*/ 158 w 207"/>
                <a:gd name="T41" fmla="*/ 103 h 161"/>
                <a:gd name="T42" fmla="*/ 148 w 207"/>
                <a:gd name="T43" fmla="*/ 113 h 161"/>
                <a:gd name="T44" fmla="*/ 145 w 207"/>
                <a:gd name="T45" fmla="*/ 126 h 161"/>
                <a:gd name="T46" fmla="*/ 132 w 207"/>
                <a:gd name="T47" fmla="*/ 130 h 161"/>
                <a:gd name="T48" fmla="*/ 119 w 207"/>
                <a:gd name="T49" fmla="*/ 146 h 161"/>
                <a:gd name="T50" fmla="*/ 98 w 207"/>
                <a:gd name="T51" fmla="*/ 146 h 161"/>
                <a:gd name="T52" fmla="*/ 81 w 207"/>
                <a:gd name="T53" fmla="*/ 146 h 161"/>
                <a:gd name="T54" fmla="*/ 70 w 207"/>
                <a:gd name="T55" fmla="*/ 153 h 161"/>
                <a:gd name="T56" fmla="*/ 64 w 207"/>
                <a:gd name="T57" fmla="*/ 161 h 161"/>
                <a:gd name="T58" fmla="*/ 55 w 207"/>
                <a:gd name="T59" fmla="*/ 159 h 161"/>
                <a:gd name="T60" fmla="*/ 49 w 207"/>
                <a:gd name="T61" fmla="*/ 152 h 161"/>
                <a:gd name="T62" fmla="*/ 44 w 207"/>
                <a:gd name="T63" fmla="*/ 140 h 161"/>
                <a:gd name="T64" fmla="*/ 29 w 207"/>
                <a:gd name="T65" fmla="*/ 137 h 161"/>
                <a:gd name="T66" fmla="*/ 27 w 207"/>
                <a:gd name="T67" fmla="*/ 130 h 161"/>
                <a:gd name="T68" fmla="*/ 34 w 207"/>
                <a:gd name="T69" fmla="*/ 123 h 161"/>
                <a:gd name="T70" fmla="*/ 36 w 207"/>
                <a:gd name="T71" fmla="*/ 117 h 161"/>
                <a:gd name="T72" fmla="*/ 31 w 207"/>
                <a:gd name="T73" fmla="*/ 111 h 161"/>
                <a:gd name="T74" fmla="*/ 36 w 207"/>
                <a:gd name="T75" fmla="*/ 98 h 161"/>
                <a:gd name="T76" fmla="*/ 29 w 207"/>
                <a:gd name="T77" fmla="*/ 85 h 161"/>
                <a:gd name="T78" fmla="*/ 37 w 207"/>
                <a:gd name="T79" fmla="*/ 83 h 161"/>
                <a:gd name="T80" fmla="*/ 37 w 207"/>
                <a:gd name="T81" fmla="*/ 74 h 161"/>
                <a:gd name="T82" fmla="*/ 40 w 207"/>
                <a:gd name="T83" fmla="*/ 71 h 161"/>
                <a:gd name="T84" fmla="*/ 41 w 207"/>
                <a:gd name="T85" fmla="*/ 55 h 161"/>
                <a:gd name="T86" fmla="*/ 49 w 207"/>
                <a:gd name="T87" fmla="*/ 49 h 161"/>
                <a:gd name="T88" fmla="*/ 44 w 207"/>
                <a:gd name="T89" fmla="*/ 39 h 161"/>
                <a:gd name="T90" fmla="*/ 35 w 207"/>
                <a:gd name="T91" fmla="*/ 38 h 161"/>
                <a:gd name="T92" fmla="*/ 32 w 207"/>
                <a:gd name="T93" fmla="*/ 40 h 161"/>
                <a:gd name="T94" fmla="*/ 22 w 207"/>
                <a:gd name="T95" fmla="*/ 40 h 161"/>
                <a:gd name="T96" fmla="*/ 18 w 207"/>
                <a:gd name="T97" fmla="*/ 30 h 161"/>
                <a:gd name="T98" fmla="*/ 11 w 207"/>
                <a:gd name="T99" fmla="*/ 33 h 161"/>
                <a:gd name="T100" fmla="*/ 5 w 207"/>
                <a:gd name="T101" fmla="*/ 39 h 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07" h="161">
                  <a:moveTo>
                    <a:pt x="5" y="39"/>
                  </a:moveTo>
                  <a:lnTo>
                    <a:pt x="6" y="24"/>
                  </a:lnTo>
                  <a:lnTo>
                    <a:pt x="0" y="15"/>
                  </a:lnTo>
                  <a:lnTo>
                    <a:pt x="24" y="0"/>
                  </a:lnTo>
                  <a:lnTo>
                    <a:pt x="44" y="4"/>
                  </a:lnTo>
                  <a:lnTo>
                    <a:pt x="66" y="4"/>
                  </a:lnTo>
                  <a:lnTo>
                    <a:pt x="84" y="7"/>
                  </a:lnTo>
                  <a:lnTo>
                    <a:pt x="98" y="6"/>
                  </a:lnTo>
                  <a:lnTo>
                    <a:pt x="125" y="7"/>
                  </a:lnTo>
                  <a:lnTo>
                    <a:pt x="131" y="15"/>
                  </a:lnTo>
                  <a:lnTo>
                    <a:pt x="162" y="24"/>
                  </a:lnTo>
                  <a:lnTo>
                    <a:pt x="168" y="20"/>
                  </a:lnTo>
                  <a:lnTo>
                    <a:pt x="187" y="29"/>
                  </a:lnTo>
                  <a:lnTo>
                    <a:pt x="206" y="27"/>
                  </a:lnTo>
                  <a:lnTo>
                    <a:pt x="207" y="38"/>
                  </a:lnTo>
                  <a:lnTo>
                    <a:pt x="191" y="52"/>
                  </a:lnTo>
                  <a:lnTo>
                    <a:pt x="170" y="57"/>
                  </a:lnTo>
                  <a:lnTo>
                    <a:pt x="169" y="63"/>
                  </a:lnTo>
                  <a:lnTo>
                    <a:pt x="158" y="75"/>
                  </a:lnTo>
                  <a:lnTo>
                    <a:pt x="152" y="92"/>
                  </a:lnTo>
                  <a:lnTo>
                    <a:pt x="158" y="103"/>
                  </a:lnTo>
                  <a:lnTo>
                    <a:pt x="148" y="113"/>
                  </a:lnTo>
                  <a:lnTo>
                    <a:pt x="145" y="126"/>
                  </a:lnTo>
                  <a:lnTo>
                    <a:pt x="132" y="130"/>
                  </a:lnTo>
                  <a:lnTo>
                    <a:pt x="119" y="146"/>
                  </a:lnTo>
                  <a:lnTo>
                    <a:pt x="98" y="146"/>
                  </a:lnTo>
                  <a:lnTo>
                    <a:pt x="81" y="146"/>
                  </a:lnTo>
                  <a:lnTo>
                    <a:pt x="70" y="153"/>
                  </a:lnTo>
                  <a:lnTo>
                    <a:pt x="64" y="161"/>
                  </a:lnTo>
                  <a:lnTo>
                    <a:pt x="55" y="159"/>
                  </a:lnTo>
                  <a:lnTo>
                    <a:pt x="49" y="152"/>
                  </a:lnTo>
                  <a:lnTo>
                    <a:pt x="44" y="140"/>
                  </a:lnTo>
                  <a:lnTo>
                    <a:pt x="29" y="137"/>
                  </a:lnTo>
                  <a:lnTo>
                    <a:pt x="27" y="130"/>
                  </a:lnTo>
                  <a:lnTo>
                    <a:pt x="34" y="123"/>
                  </a:lnTo>
                  <a:lnTo>
                    <a:pt x="36" y="117"/>
                  </a:lnTo>
                  <a:lnTo>
                    <a:pt x="31" y="111"/>
                  </a:lnTo>
                  <a:lnTo>
                    <a:pt x="36" y="98"/>
                  </a:lnTo>
                  <a:lnTo>
                    <a:pt x="29" y="85"/>
                  </a:lnTo>
                  <a:lnTo>
                    <a:pt x="37" y="83"/>
                  </a:lnTo>
                  <a:lnTo>
                    <a:pt x="37" y="74"/>
                  </a:lnTo>
                  <a:lnTo>
                    <a:pt x="40" y="71"/>
                  </a:lnTo>
                  <a:lnTo>
                    <a:pt x="41" y="55"/>
                  </a:lnTo>
                  <a:lnTo>
                    <a:pt x="49" y="49"/>
                  </a:lnTo>
                  <a:lnTo>
                    <a:pt x="44" y="39"/>
                  </a:lnTo>
                  <a:lnTo>
                    <a:pt x="35" y="38"/>
                  </a:lnTo>
                  <a:lnTo>
                    <a:pt x="32" y="40"/>
                  </a:lnTo>
                  <a:lnTo>
                    <a:pt x="22" y="40"/>
                  </a:lnTo>
                  <a:lnTo>
                    <a:pt x="18" y="30"/>
                  </a:lnTo>
                  <a:lnTo>
                    <a:pt x="11" y="33"/>
                  </a:lnTo>
                  <a:lnTo>
                    <a:pt x="5" y="3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62" name="Freeform 61"/>
            <p:cNvSpPr>
              <a:spLocks/>
            </p:cNvSpPr>
            <p:nvPr/>
          </p:nvSpPr>
          <p:spPr bwMode="auto">
            <a:xfrm>
              <a:off x="5499239" y="2344606"/>
              <a:ext cx="117373" cy="65236"/>
            </a:xfrm>
            <a:custGeom>
              <a:avLst/>
              <a:gdLst>
                <a:gd name="T0" fmla="*/ 19 w 71"/>
                <a:gd name="T1" fmla="*/ 36 h 42"/>
                <a:gd name="T2" fmla="*/ 19 w 71"/>
                <a:gd name="T3" fmla="*/ 24 h 42"/>
                <a:gd name="T4" fmla="*/ 14 w 71"/>
                <a:gd name="T5" fmla="*/ 27 h 42"/>
                <a:gd name="T6" fmla="*/ 3 w 71"/>
                <a:gd name="T7" fmla="*/ 20 h 42"/>
                <a:gd name="T8" fmla="*/ 0 w 71"/>
                <a:gd name="T9" fmla="*/ 9 h 42"/>
                <a:gd name="T10" fmla="*/ 18 w 71"/>
                <a:gd name="T11" fmla="*/ 3 h 42"/>
                <a:gd name="T12" fmla="*/ 36 w 71"/>
                <a:gd name="T13" fmla="*/ 0 h 42"/>
                <a:gd name="T14" fmla="*/ 53 w 71"/>
                <a:gd name="T15" fmla="*/ 4 h 42"/>
                <a:gd name="T16" fmla="*/ 68 w 71"/>
                <a:gd name="T17" fmla="*/ 3 h 42"/>
                <a:gd name="T18" fmla="*/ 71 w 71"/>
                <a:gd name="T19" fmla="*/ 7 h 42"/>
                <a:gd name="T20" fmla="*/ 62 w 71"/>
                <a:gd name="T21" fmla="*/ 18 h 42"/>
                <a:gd name="T22" fmla="*/ 70 w 71"/>
                <a:gd name="T23" fmla="*/ 36 h 42"/>
                <a:gd name="T24" fmla="*/ 65 w 71"/>
                <a:gd name="T25" fmla="*/ 42 h 42"/>
                <a:gd name="T26" fmla="*/ 53 w 71"/>
                <a:gd name="T27" fmla="*/ 42 h 42"/>
                <a:gd name="T28" fmla="*/ 38 w 71"/>
                <a:gd name="T29" fmla="*/ 35 h 42"/>
                <a:gd name="T30" fmla="*/ 31 w 71"/>
                <a:gd name="T31" fmla="*/ 32 h 42"/>
                <a:gd name="T32" fmla="*/ 19 w 71"/>
                <a:gd name="T33" fmla="*/ 36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71" h="42">
                  <a:moveTo>
                    <a:pt x="19" y="36"/>
                  </a:moveTo>
                  <a:lnTo>
                    <a:pt x="19" y="24"/>
                  </a:lnTo>
                  <a:lnTo>
                    <a:pt x="14" y="27"/>
                  </a:lnTo>
                  <a:lnTo>
                    <a:pt x="3" y="20"/>
                  </a:lnTo>
                  <a:lnTo>
                    <a:pt x="0" y="9"/>
                  </a:lnTo>
                  <a:lnTo>
                    <a:pt x="18" y="3"/>
                  </a:lnTo>
                  <a:lnTo>
                    <a:pt x="36" y="0"/>
                  </a:lnTo>
                  <a:lnTo>
                    <a:pt x="53" y="4"/>
                  </a:lnTo>
                  <a:lnTo>
                    <a:pt x="68" y="3"/>
                  </a:lnTo>
                  <a:lnTo>
                    <a:pt x="71" y="7"/>
                  </a:lnTo>
                  <a:lnTo>
                    <a:pt x="62" y="18"/>
                  </a:lnTo>
                  <a:lnTo>
                    <a:pt x="70" y="36"/>
                  </a:lnTo>
                  <a:lnTo>
                    <a:pt x="65" y="42"/>
                  </a:lnTo>
                  <a:lnTo>
                    <a:pt x="53" y="42"/>
                  </a:lnTo>
                  <a:lnTo>
                    <a:pt x="38" y="35"/>
                  </a:lnTo>
                  <a:lnTo>
                    <a:pt x="31" y="32"/>
                  </a:lnTo>
                  <a:lnTo>
                    <a:pt x="19" y="36"/>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63" name="Freeform 62"/>
            <p:cNvSpPr>
              <a:spLocks/>
            </p:cNvSpPr>
            <p:nvPr/>
          </p:nvSpPr>
          <p:spPr bwMode="auto">
            <a:xfrm>
              <a:off x="5925750" y="3765837"/>
              <a:ext cx="449655" cy="371230"/>
            </a:xfrm>
            <a:custGeom>
              <a:avLst/>
              <a:gdLst>
                <a:gd name="T0" fmla="*/ 86 w 272"/>
                <a:gd name="T1" fmla="*/ 0 h 239"/>
                <a:gd name="T2" fmla="*/ 98 w 272"/>
                <a:gd name="T3" fmla="*/ 9 h 239"/>
                <a:gd name="T4" fmla="*/ 108 w 272"/>
                <a:gd name="T5" fmla="*/ 4 h 239"/>
                <a:gd name="T6" fmla="*/ 113 w 272"/>
                <a:gd name="T7" fmla="*/ 8 h 239"/>
                <a:gd name="T8" fmla="*/ 125 w 272"/>
                <a:gd name="T9" fmla="*/ 9 h 239"/>
                <a:gd name="T10" fmla="*/ 141 w 272"/>
                <a:gd name="T11" fmla="*/ 17 h 239"/>
                <a:gd name="T12" fmla="*/ 146 w 272"/>
                <a:gd name="T13" fmla="*/ 24 h 239"/>
                <a:gd name="T14" fmla="*/ 155 w 272"/>
                <a:gd name="T15" fmla="*/ 31 h 239"/>
                <a:gd name="T16" fmla="*/ 163 w 272"/>
                <a:gd name="T17" fmla="*/ 43 h 239"/>
                <a:gd name="T18" fmla="*/ 169 w 272"/>
                <a:gd name="T19" fmla="*/ 50 h 239"/>
                <a:gd name="T20" fmla="*/ 163 w 272"/>
                <a:gd name="T21" fmla="*/ 59 h 239"/>
                <a:gd name="T22" fmla="*/ 157 w 272"/>
                <a:gd name="T23" fmla="*/ 69 h 239"/>
                <a:gd name="T24" fmla="*/ 159 w 272"/>
                <a:gd name="T25" fmla="*/ 75 h 239"/>
                <a:gd name="T26" fmla="*/ 160 w 272"/>
                <a:gd name="T27" fmla="*/ 81 h 239"/>
                <a:gd name="T28" fmla="*/ 170 w 272"/>
                <a:gd name="T29" fmla="*/ 81 h 239"/>
                <a:gd name="T30" fmla="*/ 174 w 272"/>
                <a:gd name="T31" fmla="*/ 80 h 239"/>
                <a:gd name="T32" fmla="*/ 178 w 272"/>
                <a:gd name="T33" fmla="*/ 83 h 239"/>
                <a:gd name="T34" fmla="*/ 175 w 272"/>
                <a:gd name="T35" fmla="*/ 91 h 239"/>
                <a:gd name="T36" fmla="*/ 182 w 272"/>
                <a:gd name="T37" fmla="*/ 102 h 239"/>
                <a:gd name="T38" fmla="*/ 189 w 272"/>
                <a:gd name="T39" fmla="*/ 112 h 239"/>
                <a:gd name="T40" fmla="*/ 196 w 272"/>
                <a:gd name="T41" fmla="*/ 119 h 239"/>
                <a:gd name="T42" fmla="*/ 257 w 272"/>
                <a:gd name="T43" fmla="*/ 144 h 239"/>
                <a:gd name="T44" fmla="*/ 272 w 272"/>
                <a:gd name="T45" fmla="*/ 144 h 239"/>
                <a:gd name="T46" fmla="*/ 222 w 272"/>
                <a:gd name="T47" fmla="*/ 207 h 239"/>
                <a:gd name="T48" fmla="*/ 198 w 272"/>
                <a:gd name="T49" fmla="*/ 207 h 239"/>
                <a:gd name="T50" fmla="*/ 182 w 272"/>
                <a:gd name="T51" fmla="*/ 222 h 239"/>
                <a:gd name="T52" fmla="*/ 170 w 272"/>
                <a:gd name="T53" fmla="*/ 222 h 239"/>
                <a:gd name="T54" fmla="*/ 165 w 272"/>
                <a:gd name="T55" fmla="*/ 229 h 239"/>
                <a:gd name="T56" fmla="*/ 152 w 272"/>
                <a:gd name="T57" fmla="*/ 229 h 239"/>
                <a:gd name="T58" fmla="*/ 145 w 272"/>
                <a:gd name="T59" fmla="*/ 222 h 239"/>
                <a:gd name="T60" fmla="*/ 128 w 272"/>
                <a:gd name="T61" fmla="*/ 231 h 239"/>
                <a:gd name="T62" fmla="*/ 123 w 272"/>
                <a:gd name="T63" fmla="*/ 239 h 239"/>
                <a:gd name="T64" fmla="*/ 111 w 272"/>
                <a:gd name="T65" fmla="*/ 238 h 239"/>
                <a:gd name="T66" fmla="*/ 107 w 272"/>
                <a:gd name="T67" fmla="*/ 235 h 239"/>
                <a:gd name="T68" fmla="*/ 102 w 272"/>
                <a:gd name="T69" fmla="*/ 236 h 239"/>
                <a:gd name="T70" fmla="*/ 96 w 272"/>
                <a:gd name="T71" fmla="*/ 236 h 239"/>
                <a:gd name="T72" fmla="*/ 73 w 272"/>
                <a:gd name="T73" fmla="*/ 218 h 239"/>
                <a:gd name="T74" fmla="*/ 60 w 272"/>
                <a:gd name="T75" fmla="*/ 218 h 239"/>
                <a:gd name="T76" fmla="*/ 54 w 272"/>
                <a:gd name="T77" fmla="*/ 211 h 239"/>
                <a:gd name="T78" fmla="*/ 54 w 272"/>
                <a:gd name="T79" fmla="*/ 200 h 239"/>
                <a:gd name="T80" fmla="*/ 44 w 272"/>
                <a:gd name="T81" fmla="*/ 196 h 239"/>
                <a:gd name="T82" fmla="*/ 33 w 272"/>
                <a:gd name="T83" fmla="*/ 173 h 239"/>
                <a:gd name="T84" fmla="*/ 25 w 272"/>
                <a:gd name="T85" fmla="*/ 169 h 239"/>
                <a:gd name="T86" fmla="*/ 21 w 272"/>
                <a:gd name="T87" fmla="*/ 160 h 239"/>
                <a:gd name="T88" fmla="*/ 12 w 272"/>
                <a:gd name="T89" fmla="*/ 150 h 239"/>
                <a:gd name="T90" fmla="*/ 0 w 272"/>
                <a:gd name="T91" fmla="*/ 149 h 239"/>
                <a:gd name="T92" fmla="*/ 6 w 272"/>
                <a:gd name="T93" fmla="*/ 137 h 239"/>
                <a:gd name="T94" fmla="*/ 16 w 272"/>
                <a:gd name="T95" fmla="*/ 136 h 239"/>
                <a:gd name="T96" fmla="*/ 19 w 272"/>
                <a:gd name="T97" fmla="*/ 130 h 239"/>
                <a:gd name="T98" fmla="*/ 18 w 272"/>
                <a:gd name="T99" fmla="*/ 111 h 239"/>
                <a:gd name="T100" fmla="*/ 23 w 272"/>
                <a:gd name="T101" fmla="*/ 89 h 239"/>
                <a:gd name="T102" fmla="*/ 31 w 272"/>
                <a:gd name="T103" fmla="*/ 84 h 239"/>
                <a:gd name="T104" fmla="*/ 33 w 272"/>
                <a:gd name="T105" fmla="*/ 75 h 239"/>
                <a:gd name="T106" fmla="*/ 40 w 272"/>
                <a:gd name="T107" fmla="*/ 59 h 239"/>
                <a:gd name="T108" fmla="*/ 51 w 272"/>
                <a:gd name="T109" fmla="*/ 49 h 239"/>
                <a:gd name="T110" fmla="*/ 57 w 272"/>
                <a:gd name="T111" fmla="*/ 28 h 239"/>
                <a:gd name="T112" fmla="*/ 60 w 272"/>
                <a:gd name="T113" fmla="*/ 11 h 239"/>
                <a:gd name="T114" fmla="*/ 81 w 272"/>
                <a:gd name="T115" fmla="*/ 15 h 239"/>
                <a:gd name="T116" fmla="*/ 86 w 272"/>
                <a:gd name="T117" fmla="*/ 0 h 2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72" h="239">
                  <a:moveTo>
                    <a:pt x="86" y="0"/>
                  </a:moveTo>
                  <a:lnTo>
                    <a:pt x="98" y="9"/>
                  </a:lnTo>
                  <a:lnTo>
                    <a:pt x="108" y="4"/>
                  </a:lnTo>
                  <a:lnTo>
                    <a:pt x="113" y="8"/>
                  </a:lnTo>
                  <a:lnTo>
                    <a:pt x="125" y="9"/>
                  </a:lnTo>
                  <a:lnTo>
                    <a:pt x="141" y="17"/>
                  </a:lnTo>
                  <a:lnTo>
                    <a:pt x="146" y="24"/>
                  </a:lnTo>
                  <a:lnTo>
                    <a:pt x="155" y="31"/>
                  </a:lnTo>
                  <a:lnTo>
                    <a:pt x="163" y="43"/>
                  </a:lnTo>
                  <a:lnTo>
                    <a:pt x="169" y="50"/>
                  </a:lnTo>
                  <a:lnTo>
                    <a:pt x="163" y="59"/>
                  </a:lnTo>
                  <a:lnTo>
                    <a:pt x="157" y="69"/>
                  </a:lnTo>
                  <a:lnTo>
                    <a:pt x="159" y="75"/>
                  </a:lnTo>
                  <a:lnTo>
                    <a:pt x="160" y="81"/>
                  </a:lnTo>
                  <a:lnTo>
                    <a:pt x="170" y="81"/>
                  </a:lnTo>
                  <a:lnTo>
                    <a:pt x="174" y="80"/>
                  </a:lnTo>
                  <a:lnTo>
                    <a:pt x="178" y="83"/>
                  </a:lnTo>
                  <a:lnTo>
                    <a:pt x="175" y="91"/>
                  </a:lnTo>
                  <a:lnTo>
                    <a:pt x="182" y="102"/>
                  </a:lnTo>
                  <a:lnTo>
                    <a:pt x="189" y="112"/>
                  </a:lnTo>
                  <a:lnTo>
                    <a:pt x="196" y="119"/>
                  </a:lnTo>
                  <a:lnTo>
                    <a:pt x="257" y="144"/>
                  </a:lnTo>
                  <a:lnTo>
                    <a:pt x="272" y="144"/>
                  </a:lnTo>
                  <a:lnTo>
                    <a:pt x="222" y="207"/>
                  </a:lnTo>
                  <a:lnTo>
                    <a:pt x="198" y="207"/>
                  </a:lnTo>
                  <a:lnTo>
                    <a:pt x="182" y="222"/>
                  </a:lnTo>
                  <a:lnTo>
                    <a:pt x="170" y="222"/>
                  </a:lnTo>
                  <a:lnTo>
                    <a:pt x="165" y="229"/>
                  </a:lnTo>
                  <a:lnTo>
                    <a:pt x="152" y="229"/>
                  </a:lnTo>
                  <a:lnTo>
                    <a:pt x="145" y="222"/>
                  </a:lnTo>
                  <a:lnTo>
                    <a:pt x="128" y="231"/>
                  </a:lnTo>
                  <a:lnTo>
                    <a:pt x="123" y="239"/>
                  </a:lnTo>
                  <a:lnTo>
                    <a:pt x="111" y="238"/>
                  </a:lnTo>
                  <a:lnTo>
                    <a:pt x="107" y="235"/>
                  </a:lnTo>
                  <a:lnTo>
                    <a:pt x="102" y="236"/>
                  </a:lnTo>
                  <a:lnTo>
                    <a:pt x="96" y="236"/>
                  </a:lnTo>
                  <a:lnTo>
                    <a:pt x="73" y="218"/>
                  </a:lnTo>
                  <a:lnTo>
                    <a:pt x="60" y="218"/>
                  </a:lnTo>
                  <a:lnTo>
                    <a:pt x="54" y="211"/>
                  </a:lnTo>
                  <a:lnTo>
                    <a:pt x="54" y="200"/>
                  </a:lnTo>
                  <a:lnTo>
                    <a:pt x="44" y="196"/>
                  </a:lnTo>
                  <a:lnTo>
                    <a:pt x="33" y="173"/>
                  </a:lnTo>
                  <a:lnTo>
                    <a:pt x="25" y="169"/>
                  </a:lnTo>
                  <a:lnTo>
                    <a:pt x="21" y="160"/>
                  </a:lnTo>
                  <a:lnTo>
                    <a:pt x="12" y="150"/>
                  </a:lnTo>
                  <a:lnTo>
                    <a:pt x="0" y="149"/>
                  </a:lnTo>
                  <a:lnTo>
                    <a:pt x="6" y="137"/>
                  </a:lnTo>
                  <a:lnTo>
                    <a:pt x="16" y="136"/>
                  </a:lnTo>
                  <a:lnTo>
                    <a:pt x="19" y="130"/>
                  </a:lnTo>
                  <a:lnTo>
                    <a:pt x="18" y="111"/>
                  </a:lnTo>
                  <a:lnTo>
                    <a:pt x="23" y="89"/>
                  </a:lnTo>
                  <a:lnTo>
                    <a:pt x="31" y="84"/>
                  </a:lnTo>
                  <a:lnTo>
                    <a:pt x="33" y="75"/>
                  </a:lnTo>
                  <a:lnTo>
                    <a:pt x="40" y="59"/>
                  </a:lnTo>
                  <a:lnTo>
                    <a:pt x="51" y="49"/>
                  </a:lnTo>
                  <a:lnTo>
                    <a:pt x="57" y="28"/>
                  </a:lnTo>
                  <a:lnTo>
                    <a:pt x="60" y="11"/>
                  </a:lnTo>
                  <a:lnTo>
                    <a:pt x="81" y="15"/>
                  </a:lnTo>
                  <a:lnTo>
                    <a:pt x="86"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64" name="Freeform 63"/>
            <p:cNvSpPr>
              <a:spLocks/>
            </p:cNvSpPr>
            <p:nvPr/>
          </p:nvSpPr>
          <p:spPr bwMode="auto">
            <a:xfrm>
              <a:off x="5381866" y="2044827"/>
              <a:ext cx="290953" cy="293566"/>
            </a:xfrm>
            <a:custGeom>
              <a:avLst/>
              <a:gdLst>
                <a:gd name="T0" fmla="*/ 106 w 176"/>
                <a:gd name="T1" fmla="*/ 19 h 189"/>
                <a:gd name="T2" fmla="*/ 107 w 176"/>
                <a:gd name="T3" fmla="*/ 31 h 189"/>
                <a:gd name="T4" fmla="*/ 131 w 176"/>
                <a:gd name="T5" fmla="*/ 43 h 189"/>
                <a:gd name="T6" fmla="*/ 122 w 176"/>
                <a:gd name="T7" fmla="*/ 56 h 189"/>
                <a:gd name="T8" fmla="*/ 144 w 176"/>
                <a:gd name="T9" fmla="*/ 77 h 189"/>
                <a:gd name="T10" fmla="*/ 138 w 176"/>
                <a:gd name="T11" fmla="*/ 93 h 189"/>
                <a:gd name="T12" fmla="*/ 154 w 176"/>
                <a:gd name="T13" fmla="*/ 106 h 189"/>
                <a:gd name="T14" fmla="*/ 151 w 176"/>
                <a:gd name="T15" fmla="*/ 119 h 189"/>
                <a:gd name="T16" fmla="*/ 176 w 176"/>
                <a:gd name="T17" fmla="*/ 132 h 189"/>
                <a:gd name="T18" fmla="*/ 173 w 176"/>
                <a:gd name="T19" fmla="*/ 141 h 189"/>
                <a:gd name="T20" fmla="*/ 162 w 176"/>
                <a:gd name="T21" fmla="*/ 152 h 189"/>
                <a:gd name="T22" fmla="*/ 136 w 176"/>
                <a:gd name="T23" fmla="*/ 176 h 189"/>
                <a:gd name="T24" fmla="*/ 110 w 176"/>
                <a:gd name="T25" fmla="*/ 178 h 189"/>
                <a:gd name="T26" fmla="*/ 85 w 176"/>
                <a:gd name="T27" fmla="*/ 185 h 189"/>
                <a:gd name="T28" fmla="*/ 62 w 176"/>
                <a:gd name="T29" fmla="*/ 189 h 189"/>
                <a:gd name="T30" fmla="*/ 52 w 176"/>
                <a:gd name="T31" fmla="*/ 179 h 189"/>
                <a:gd name="T32" fmla="*/ 37 w 176"/>
                <a:gd name="T33" fmla="*/ 172 h 189"/>
                <a:gd name="T34" fmla="*/ 37 w 176"/>
                <a:gd name="T35" fmla="*/ 153 h 189"/>
                <a:gd name="T36" fmla="*/ 27 w 176"/>
                <a:gd name="T37" fmla="*/ 136 h 189"/>
                <a:gd name="T38" fmla="*/ 32 w 176"/>
                <a:gd name="T39" fmla="*/ 125 h 189"/>
                <a:gd name="T40" fmla="*/ 43 w 176"/>
                <a:gd name="T41" fmla="*/ 114 h 189"/>
                <a:gd name="T42" fmla="*/ 71 w 176"/>
                <a:gd name="T43" fmla="*/ 93 h 189"/>
                <a:gd name="T44" fmla="*/ 80 w 176"/>
                <a:gd name="T45" fmla="*/ 90 h 189"/>
                <a:gd name="T46" fmla="*/ 76 w 176"/>
                <a:gd name="T47" fmla="*/ 82 h 189"/>
                <a:gd name="T48" fmla="*/ 55 w 176"/>
                <a:gd name="T49" fmla="*/ 73 h 189"/>
                <a:gd name="T50" fmla="*/ 49 w 176"/>
                <a:gd name="T51" fmla="*/ 66 h 189"/>
                <a:gd name="T52" fmla="*/ 43 w 176"/>
                <a:gd name="T53" fmla="*/ 39 h 189"/>
                <a:gd name="T54" fmla="*/ 20 w 176"/>
                <a:gd name="T55" fmla="*/ 27 h 189"/>
                <a:gd name="T56" fmla="*/ 0 w 176"/>
                <a:gd name="T57" fmla="*/ 18 h 189"/>
                <a:gd name="T58" fmla="*/ 7 w 176"/>
                <a:gd name="T59" fmla="*/ 13 h 189"/>
                <a:gd name="T60" fmla="*/ 24 w 176"/>
                <a:gd name="T61" fmla="*/ 22 h 189"/>
                <a:gd name="T62" fmla="*/ 41 w 176"/>
                <a:gd name="T63" fmla="*/ 22 h 189"/>
                <a:gd name="T64" fmla="*/ 56 w 176"/>
                <a:gd name="T65" fmla="*/ 26 h 189"/>
                <a:gd name="T66" fmla="*/ 67 w 176"/>
                <a:gd name="T67" fmla="*/ 18 h 189"/>
                <a:gd name="T68" fmla="*/ 71 w 176"/>
                <a:gd name="T69" fmla="*/ 5 h 189"/>
                <a:gd name="T70" fmla="*/ 90 w 176"/>
                <a:gd name="T71" fmla="*/ 0 h 189"/>
                <a:gd name="T72" fmla="*/ 108 w 176"/>
                <a:gd name="T73" fmla="*/ 6 h 189"/>
                <a:gd name="T74" fmla="*/ 106 w 176"/>
                <a:gd name="T75" fmla="*/ 19 h 1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76" h="189">
                  <a:moveTo>
                    <a:pt x="106" y="19"/>
                  </a:moveTo>
                  <a:lnTo>
                    <a:pt x="107" y="31"/>
                  </a:lnTo>
                  <a:lnTo>
                    <a:pt x="131" y="43"/>
                  </a:lnTo>
                  <a:lnTo>
                    <a:pt x="122" y="56"/>
                  </a:lnTo>
                  <a:lnTo>
                    <a:pt x="144" y="77"/>
                  </a:lnTo>
                  <a:lnTo>
                    <a:pt x="138" y="93"/>
                  </a:lnTo>
                  <a:lnTo>
                    <a:pt x="154" y="106"/>
                  </a:lnTo>
                  <a:lnTo>
                    <a:pt x="151" y="119"/>
                  </a:lnTo>
                  <a:lnTo>
                    <a:pt x="176" y="132"/>
                  </a:lnTo>
                  <a:lnTo>
                    <a:pt x="173" y="141"/>
                  </a:lnTo>
                  <a:lnTo>
                    <a:pt x="162" y="152"/>
                  </a:lnTo>
                  <a:lnTo>
                    <a:pt x="136" y="176"/>
                  </a:lnTo>
                  <a:lnTo>
                    <a:pt x="110" y="178"/>
                  </a:lnTo>
                  <a:lnTo>
                    <a:pt x="85" y="185"/>
                  </a:lnTo>
                  <a:lnTo>
                    <a:pt x="62" y="189"/>
                  </a:lnTo>
                  <a:lnTo>
                    <a:pt x="52" y="179"/>
                  </a:lnTo>
                  <a:lnTo>
                    <a:pt x="37" y="172"/>
                  </a:lnTo>
                  <a:lnTo>
                    <a:pt x="37" y="153"/>
                  </a:lnTo>
                  <a:lnTo>
                    <a:pt x="27" y="136"/>
                  </a:lnTo>
                  <a:lnTo>
                    <a:pt x="32" y="125"/>
                  </a:lnTo>
                  <a:lnTo>
                    <a:pt x="43" y="114"/>
                  </a:lnTo>
                  <a:lnTo>
                    <a:pt x="71" y="93"/>
                  </a:lnTo>
                  <a:lnTo>
                    <a:pt x="80" y="90"/>
                  </a:lnTo>
                  <a:lnTo>
                    <a:pt x="76" y="82"/>
                  </a:lnTo>
                  <a:lnTo>
                    <a:pt x="55" y="73"/>
                  </a:lnTo>
                  <a:lnTo>
                    <a:pt x="49" y="66"/>
                  </a:lnTo>
                  <a:lnTo>
                    <a:pt x="43" y="39"/>
                  </a:lnTo>
                  <a:lnTo>
                    <a:pt x="20" y="27"/>
                  </a:lnTo>
                  <a:lnTo>
                    <a:pt x="0" y="18"/>
                  </a:lnTo>
                  <a:lnTo>
                    <a:pt x="7" y="13"/>
                  </a:lnTo>
                  <a:lnTo>
                    <a:pt x="24" y="22"/>
                  </a:lnTo>
                  <a:lnTo>
                    <a:pt x="41" y="22"/>
                  </a:lnTo>
                  <a:lnTo>
                    <a:pt x="56" y="26"/>
                  </a:lnTo>
                  <a:lnTo>
                    <a:pt x="67" y="18"/>
                  </a:lnTo>
                  <a:lnTo>
                    <a:pt x="71" y="5"/>
                  </a:lnTo>
                  <a:lnTo>
                    <a:pt x="90" y="0"/>
                  </a:lnTo>
                  <a:lnTo>
                    <a:pt x="108" y="6"/>
                  </a:lnTo>
                  <a:lnTo>
                    <a:pt x="106" y="1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67" name="Freeform 66"/>
            <p:cNvSpPr>
              <a:spLocks/>
            </p:cNvSpPr>
            <p:nvPr/>
          </p:nvSpPr>
          <p:spPr bwMode="auto">
            <a:xfrm>
              <a:off x="5163651" y="2863394"/>
              <a:ext cx="28103" cy="51258"/>
            </a:xfrm>
            <a:custGeom>
              <a:avLst/>
              <a:gdLst>
                <a:gd name="T0" fmla="*/ 17 w 17"/>
                <a:gd name="T1" fmla="*/ 17 h 33"/>
                <a:gd name="T2" fmla="*/ 13 w 17"/>
                <a:gd name="T3" fmla="*/ 33 h 33"/>
                <a:gd name="T4" fmla="*/ 5 w 17"/>
                <a:gd name="T5" fmla="*/ 29 h 33"/>
                <a:gd name="T6" fmla="*/ 0 w 17"/>
                <a:gd name="T7" fmla="*/ 15 h 33"/>
                <a:gd name="T8" fmla="*/ 3 w 17"/>
                <a:gd name="T9" fmla="*/ 7 h 33"/>
                <a:gd name="T10" fmla="*/ 14 w 17"/>
                <a:gd name="T11" fmla="*/ 0 h 33"/>
                <a:gd name="T12" fmla="*/ 17 w 17"/>
                <a:gd name="T13" fmla="*/ 17 h 33"/>
              </a:gdLst>
              <a:ahLst/>
              <a:cxnLst>
                <a:cxn ang="0">
                  <a:pos x="T0" y="T1"/>
                </a:cxn>
                <a:cxn ang="0">
                  <a:pos x="T2" y="T3"/>
                </a:cxn>
                <a:cxn ang="0">
                  <a:pos x="T4" y="T5"/>
                </a:cxn>
                <a:cxn ang="0">
                  <a:pos x="T6" y="T7"/>
                </a:cxn>
                <a:cxn ang="0">
                  <a:pos x="T8" y="T9"/>
                </a:cxn>
                <a:cxn ang="0">
                  <a:pos x="T10" y="T11"/>
                </a:cxn>
                <a:cxn ang="0">
                  <a:pos x="T12" y="T13"/>
                </a:cxn>
              </a:cxnLst>
              <a:rect l="0" t="0" r="r" b="b"/>
              <a:pathLst>
                <a:path w="17" h="33">
                  <a:moveTo>
                    <a:pt x="17" y="17"/>
                  </a:moveTo>
                  <a:lnTo>
                    <a:pt x="13" y="33"/>
                  </a:lnTo>
                  <a:lnTo>
                    <a:pt x="5" y="29"/>
                  </a:lnTo>
                  <a:lnTo>
                    <a:pt x="0" y="15"/>
                  </a:lnTo>
                  <a:lnTo>
                    <a:pt x="3" y="7"/>
                  </a:lnTo>
                  <a:lnTo>
                    <a:pt x="14" y="0"/>
                  </a:lnTo>
                  <a:lnTo>
                    <a:pt x="17" y="17"/>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68" name="Freeform 67"/>
            <p:cNvSpPr>
              <a:spLocks/>
            </p:cNvSpPr>
            <p:nvPr/>
          </p:nvSpPr>
          <p:spPr bwMode="auto">
            <a:xfrm>
              <a:off x="4804918" y="2605553"/>
              <a:ext cx="337242" cy="278035"/>
            </a:xfrm>
            <a:custGeom>
              <a:avLst/>
              <a:gdLst>
                <a:gd name="T0" fmla="*/ 131 w 204"/>
                <a:gd name="T1" fmla="*/ 15 h 179"/>
                <a:gd name="T2" fmla="*/ 143 w 204"/>
                <a:gd name="T3" fmla="*/ 25 h 179"/>
                <a:gd name="T4" fmla="*/ 151 w 204"/>
                <a:gd name="T5" fmla="*/ 23 h 179"/>
                <a:gd name="T6" fmla="*/ 165 w 204"/>
                <a:gd name="T7" fmla="*/ 33 h 179"/>
                <a:gd name="T8" fmla="*/ 169 w 204"/>
                <a:gd name="T9" fmla="*/ 34 h 179"/>
                <a:gd name="T10" fmla="*/ 173 w 204"/>
                <a:gd name="T11" fmla="*/ 34 h 179"/>
                <a:gd name="T12" fmla="*/ 181 w 204"/>
                <a:gd name="T13" fmla="*/ 39 h 179"/>
                <a:gd name="T14" fmla="*/ 204 w 204"/>
                <a:gd name="T15" fmla="*/ 43 h 179"/>
                <a:gd name="T16" fmla="*/ 197 w 204"/>
                <a:gd name="T17" fmla="*/ 57 h 179"/>
                <a:gd name="T18" fmla="*/ 195 w 204"/>
                <a:gd name="T19" fmla="*/ 71 h 179"/>
                <a:gd name="T20" fmla="*/ 191 w 204"/>
                <a:gd name="T21" fmla="*/ 75 h 179"/>
                <a:gd name="T22" fmla="*/ 184 w 204"/>
                <a:gd name="T23" fmla="*/ 73 h 179"/>
                <a:gd name="T24" fmla="*/ 184 w 204"/>
                <a:gd name="T25" fmla="*/ 78 h 179"/>
                <a:gd name="T26" fmla="*/ 173 w 204"/>
                <a:gd name="T27" fmla="*/ 89 h 179"/>
                <a:gd name="T28" fmla="*/ 173 w 204"/>
                <a:gd name="T29" fmla="*/ 99 h 179"/>
                <a:gd name="T30" fmla="*/ 181 w 204"/>
                <a:gd name="T31" fmla="*/ 96 h 179"/>
                <a:gd name="T32" fmla="*/ 186 w 204"/>
                <a:gd name="T33" fmla="*/ 105 h 179"/>
                <a:gd name="T34" fmla="*/ 186 w 204"/>
                <a:gd name="T35" fmla="*/ 110 h 179"/>
                <a:gd name="T36" fmla="*/ 191 w 204"/>
                <a:gd name="T37" fmla="*/ 118 h 179"/>
                <a:gd name="T38" fmla="*/ 186 w 204"/>
                <a:gd name="T39" fmla="*/ 124 h 179"/>
                <a:gd name="T40" fmla="*/ 190 w 204"/>
                <a:gd name="T41" fmla="*/ 140 h 179"/>
                <a:gd name="T42" fmla="*/ 199 w 204"/>
                <a:gd name="T43" fmla="*/ 143 h 179"/>
                <a:gd name="T44" fmla="*/ 198 w 204"/>
                <a:gd name="T45" fmla="*/ 151 h 179"/>
                <a:gd name="T46" fmla="*/ 183 w 204"/>
                <a:gd name="T47" fmla="*/ 163 h 179"/>
                <a:gd name="T48" fmla="*/ 150 w 204"/>
                <a:gd name="T49" fmla="*/ 157 h 179"/>
                <a:gd name="T50" fmla="*/ 126 w 204"/>
                <a:gd name="T51" fmla="*/ 164 h 179"/>
                <a:gd name="T52" fmla="*/ 124 w 204"/>
                <a:gd name="T53" fmla="*/ 177 h 179"/>
                <a:gd name="T54" fmla="*/ 105 w 204"/>
                <a:gd name="T55" fmla="*/ 179 h 179"/>
                <a:gd name="T56" fmla="*/ 86 w 204"/>
                <a:gd name="T57" fmla="*/ 170 h 179"/>
                <a:gd name="T58" fmla="*/ 80 w 204"/>
                <a:gd name="T59" fmla="*/ 174 h 179"/>
                <a:gd name="T60" fmla="*/ 49 w 204"/>
                <a:gd name="T61" fmla="*/ 165 h 179"/>
                <a:gd name="T62" fmla="*/ 43 w 204"/>
                <a:gd name="T63" fmla="*/ 157 h 179"/>
                <a:gd name="T64" fmla="*/ 51 w 204"/>
                <a:gd name="T65" fmla="*/ 145 h 179"/>
                <a:gd name="T66" fmla="*/ 55 w 204"/>
                <a:gd name="T67" fmla="*/ 104 h 179"/>
                <a:gd name="T68" fmla="*/ 38 w 204"/>
                <a:gd name="T69" fmla="*/ 83 h 179"/>
                <a:gd name="T70" fmla="*/ 26 w 204"/>
                <a:gd name="T71" fmla="*/ 72 h 179"/>
                <a:gd name="T72" fmla="*/ 2 w 204"/>
                <a:gd name="T73" fmla="*/ 65 h 179"/>
                <a:gd name="T74" fmla="*/ 0 w 204"/>
                <a:gd name="T75" fmla="*/ 50 h 179"/>
                <a:gd name="T76" fmla="*/ 21 w 204"/>
                <a:gd name="T77" fmla="*/ 45 h 179"/>
                <a:gd name="T78" fmla="*/ 48 w 204"/>
                <a:gd name="T79" fmla="*/ 50 h 179"/>
                <a:gd name="T80" fmla="*/ 44 w 204"/>
                <a:gd name="T81" fmla="*/ 27 h 179"/>
                <a:gd name="T82" fmla="*/ 58 w 204"/>
                <a:gd name="T83" fmla="*/ 36 h 179"/>
                <a:gd name="T84" fmla="*/ 96 w 204"/>
                <a:gd name="T85" fmla="*/ 20 h 179"/>
                <a:gd name="T86" fmla="*/ 100 w 204"/>
                <a:gd name="T87" fmla="*/ 4 h 179"/>
                <a:gd name="T88" fmla="*/ 114 w 204"/>
                <a:gd name="T89" fmla="*/ 0 h 179"/>
                <a:gd name="T90" fmla="*/ 117 w 204"/>
                <a:gd name="T91" fmla="*/ 7 h 179"/>
                <a:gd name="T92" fmla="*/ 124 w 204"/>
                <a:gd name="T93" fmla="*/ 7 h 179"/>
                <a:gd name="T94" fmla="*/ 131 w 204"/>
                <a:gd name="T95" fmla="*/ 15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04" h="179">
                  <a:moveTo>
                    <a:pt x="131" y="15"/>
                  </a:moveTo>
                  <a:lnTo>
                    <a:pt x="143" y="25"/>
                  </a:lnTo>
                  <a:lnTo>
                    <a:pt x="151" y="23"/>
                  </a:lnTo>
                  <a:lnTo>
                    <a:pt x="165" y="33"/>
                  </a:lnTo>
                  <a:lnTo>
                    <a:pt x="169" y="34"/>
                  </a:lnTo>
                  <a:lnTo>
                    <a:pt x="173" y="34"/>
                  </a:lnTo>
                  <a:lnTo>
                    <a:pt x="181" y="39"/>
                  </a:lnTo>
                  <a:lnTo>
                    <a:pt x="204" y="43"/>
                  </a:lnTo>
                  <a:lnTo>
                    <a:pt x="197" y="57"/>
                  </a:lnTo>
                  <a:lnTo>
                    <a:pt x="195" y="71"/>
                  </a:lnTo>
                  <a:lnTo>
                    <a:pt x="191" y="75"/>
                  </a:lnTo>
                  <a:lnTo>
                    <a:pt x="184" y="73"/>
                  </a:lnTo>
                  <a:lnTo>
                    <a:pt x="184" y="78"/>
                  </a:lnTo>
                  <a:lnTo>
                    <a:pt x="173" y="89"/>
                  </a:lnTo>
                  <a:lnTo>
                    <a:pt x="173" y="99"/>
                  </a:lnTo>
                  <a:lnTo>
                    <a:pt x="181" y="96"/>
                  </a:lnTo>
                  <a:lnTo>
                    <a:pt x="186" y="105"/>
                  </a:lnTo>
                  <a:lnTo>
                    <a:pt x="186" y="110"/>
                  </a:lnTo>
                  <a:lnTo>
                    <a:pt x="191" y="118"/>
                  </a:lnTo>
                  <a:lnTo>
                    <a:pt x="186" y="124"/>
                  </a:lnTo>
                  <a:lnTo>
                    <a:pt x="190" y="140"/>
                  </a:lnTo>
                  <a:lnTo>
                    <a:pt x="199" y="143"/>
                  </a:lnTo>
                  <a:lnTo>
                    <a:pt x="198" y="151"/>
                  </a:lnTo>
                  <a:lnTo>
                    <a:pt x="183" y="163"/>
                  </a:lnTo>
                  <a:lnTo>
                    <a:pt x="150" y="157"/>
                  </a:lnTo>
                  <a:lnTo>
                    <a:pt x="126" y="164"/>
                  </a:lnTo>
                  <a:lnTo>
                    <a:pt x="124" y="177"/>
                  </a:lnTo>
                  <a:lnTo>
                    <a:pt x="105" y="179"/>
                  </a:lnTo>
                  <a:lnTo>
                    <a:pt x="86" y="170"/>
                  </a:lnTo>
                  <a:lnTo>
                    <a:pt x="80" y="174"/>
                  </a:lnTo>
                  <a:lnTo>
                    <a:pt x="49" y="165"/>
                  </a:lnTo>
                  <a:lnTo>
                    <a:pt x="43" y="157"/>
                  </a:lnTo>
                  <a:lnTo>
                    <a:pt x="51" y="145"/>
                  </a:lnTo>
                  <a:lnTo>
                    <a:pt x="55" y="104"/>
                  </a:lnTo>
                  <a:lnTo>
                    <a:pt x="38" y="83"/>
                  </a:lnTo>
                  <a:lnTo>
                    <a:pt x="26" y="72"/>
                  </a:lnTo>
                  <a:lnTo>
                    <a:pt x="2" y="65"/>
                  </a:lnTo>
                  <a:lnTo>
                    <a:pt x="0" y="50"/>
                  </a:lnTo>
                  <a:lnTo>
                    <a:pt x="21" y="45"/>
                  </a:lnTo>
                  <a:lnTo>
                    <a:pt x="48" y="50"/>
                  </a:lnTo>
                  <a:lnTo>
                    <a:pt x="44" y="27"/>
                  </a:lnTo>
                  <a:lnTo>
                    <a:pt x="58" y="36"/>
                  </a:lnTo>
                  <a:lnTo>
                    <a:pt x="96" y="20"/>
                  </a:lnTo>
                  <a:lnTo>
                    <a:pt x="100" y="4"/>
                  </a:lnTo>
                  <a:lnTo>
                    <a:pt x="114" y="0"/>
                  </a:lnTo>
                  <a:lnTo>
                    <a:pt x="117" y="7"/>
                  </a:lnTo>
                  <a:lnTo>
                    <a:pt x="124" y="7"/>
                  </a:lnTo>
                  <a:lnTo>
                    <a:pt x="131" y="1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69" name="Freeform 68"/>
            <p:cNvSpPr>
              <a:spLocks/>
            </p:cNvSpPr>
            <p:nvPr/>
          </p:nvSpPr>
          <p:spPr bwMode="auto">
            <a:xfrm>
              <a:off x="5195061" y="4172792"/>
              <a:ext cx="170275" cy="203478"/>
            </a:xfrm>
            <a:custGeom>
              <a:avLst/>
              <a:gdLst>
                <a:gd name="T0" fmla="*/ 42 w 103"/>
                <a:gd name="T1" fmla="*/ 131 h 131"/>
                <a:gd name="T2" fmla="*/ 23 w 103"/>
                <a:gd name="T3" fmla="*/ 110 h 131"/>
                <a:gd name="T4" fmla="*/ 11 w 103"/>
                <a:gd name="T5" fmla="*/ 93 h 131"/>
                <a:gd name="T6" fmla="*/ 0 w 103"/>
                <a:gd name="T7" fmla="*/ 71 h 131"/>
                <a:gd name="T8" fmla="*/ 1 w 103"/>
                <a:gd name="T9" fmla="*/ 65 h 131"/>
                <a:gd name="T10" fmla="*/ 5 w 103"/>
                <a:gd name="T11" fmla="*/ 58 h 131"/>
                <a:gd name="T12" fmla="*/ 9 w 103"/>
                <a:gd name="T13" fmla="*/ 43 h 131"/>
                <a:gd name="T14" fmla="*/ 13 w 103"/>
                <a:gd name="T15" fmla="*/ 27 h 131"/>
                <a:gd name="T16" fmla="*/ 19 w 103"/>
                <a:gd name="T17" fmla="*/ 26 h 131"/>
                <a:gd name="T18" fmla="*/ 46 w 103"/>
                <a:gd name="T19" fmla="*/ 26 h 131"/>
                <a:gd name="T20" fmla="*/ 46 w 103"/>
                <a:gd name="T21" fmla="*/ 1 h 131"/>
                <a:gd name="T22" fmla="*/ 54 w 103"/>
                <a:gd name="T23" fmla="*/ 0 h 131"/>
                <a:gd name="T24" fmla="*/ 65 w 103"/>
                <a:gd name="T25" fmla="*/ 3 h 131"/>
                <a:gd name="T26" fmla="*/ 76 w 103"/>
                <a:gd name="T27" fmla="*/ 0 h 131"/>
                <a:gd name="T28" fmla="*/ 79 w 103"/>
                <a:gd name="T29" fmla="*/ 1 h 131"/>
                <a:gd name="T30" fmla="*/ 77 w 103"/>
                <a:gd name="T31" fmla="*/ 10 h 131"/>
                <a:gd name="T32" fmla="*/ 82 w 103"/>
                <a:gd name="T33" fmla="*/ 21 h 131"/>
                <a:gd name="T34" fmla="*/ 96 w 103"/>
                <a:gd name="T35" fmla="*/ 19 h 131"/>
                <a:gd name="T36" fmla="*/ 101 w 103"/>
                <a:gd name="T37" fmla="*/ 24 h 131"/>
                <a:gd name="T38" fmla="*/ 93 w 103"/>
                <a:gd name="T39" fmla="*/ 48 h 131"/>
                <a:gd name="T40" fmla="*/ 102 w 103"/>
                <a:gd name="T41" fmla="*/ 60 h 131"/>
                <a:gd name="T42" fmla="*/ 103 w 103"/>
                <a:gd name="T43" fmla="*/ 76 h 131"/>
                <a:gd name="T44" fmla="*/ 101 w 103"/>
                <a:gd name="T45" fmla="*/ 90 h 131"/>
                <a:gd name="T46" fmla="*/ 95 w 103"/>
                <a:gd name="T47" fmla="*/ 100 h 131"/>
                <a:gd name="T48" fmla="*/ 79 w 103"/>
                <a:gd name="T49" fmla="*/ 99 h 131"/>
                <a:gd name="T50" fmla="*/ 69 w 103"/>
                <a:gd name="T51" fmla="*/ 89 h 131"/>
                <a:gd name="T52" fmla="*/ 68 w 103"/>
                <a:gd name="T53" fmla="*/ 98 h 131"/>
                <a:gd name="T54" fmla="*/ 56 w 103"/>
                <a:gd name="T55" fmla="*/ 101 h 131"/>
                <a:gd name="T56" fmla="*/ 49 w 103"/>
                <a:gd name="T57" fmla="*/ 106 h 131"/>
                <a:gd name="T58" fmla="*/ 56 w 103"/>
                <a:gd name="T59" fmla="*/ 120 h 131"/>
                <a:gd name="T60" fmla="*/ 42 w 103"/>
                <a:gd name="T61" fmla="*/ 131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03" h="131">
                  <a:moveTo>
                    <a:pt x="42" y="131"/>
                  </a:moveTo>
                  <a:lnTo>
                    <a:pt x="23" y="110"/>
                  </a:lnTo>
                  <a:lnTo>
                    <a:pt x="11" y="93"/>
                  </a:lnTo>
                  <a:lnTo>
                    <a:pt x="0" y="71"/>
                  </a:lnTo>
                  <a:lnTo>
                    <a:pt x="1" y="65"/>
                  </a:lnTo>
                  <a:lnTo>
                    <a:pt x="5" y="58"/>
                  </a:lnTo>
                  <a:lnTo>
                    <a:pt x="9" y="43"/>
                  </a:lnTo>
                  <a:lnTo>
                    <a:pt x="13" y="27"/>
                  </a:lnTo>
                  <a:lnTo>
                    <a:pt x="19" y="26"/>
                  </a:lnTo>
                  <a:lnTo>
                    <a:pt x="46" y="26"/>
                  </a:lnTo>
                  <a:lnTo>
                    <a:pt x="46" y="1"/>
                  </a:lnTo>
                  <a:lnTo>
                    <a:pt x="54" y="0"/>
                  </a:lnTo>
                  <a:lnTo>
                    <a:pt x="65" y="3"/>
                  </a:lnTo>
                  <a:lnTo>
                    <a:pt x="76" y="0"/>
                  </a:lnTo>
                  <a:lnTo>
                    <a:pt x="79" y="1"/>
                  </a:lnTo>
                  <a:lnTo>
                    <a:pt x="77" y="10"/>
                  </a:lnTo>
                  <a:lnTo>
                    <a:pt x="82" y="21"/>
                  </a:lnTo>
                  <a:lnTo>
                    <a:pt x="96" y="19"/>
                  </a:lnTo>
                  <a:lnTo>
                    <a:pt x="101" y="24"/>
                  </a:lnTo>
                  <a:lnTo>
                    <a:pt x="93" y="48"/>
                  </a:lnTo>
                  <a:lnTo>
                    <a:pt x="102" y="60"/>
                  </a:lnTo>
                  <a:lnTo>
                    <a:pt x="103" y="76"/>
                  </a:lnTo>
                  <a:lnTo>
                    <a:pt x="101" y="90"/>
                  </a:lnTo>
                  <a:lnTo>
                    <a:pt x="95" y="100"/>
                  </a:lnTo>
                  <a:lnTo>
                    <a:pt x="79" y="99"/>
                  </a:lnTo>
                  <a:lnTo>
                    <a:pt x="69" y="89"/>
                  </a:lnTo>
                  <a:lnTo>
                    <a:pt x="68" y="98"/>
                  </a:lnTo>
                  <a:lnTo>
                    <a:pt x="56" y="101"/>
                  </a:lnTo>
                  <a:lnTo>
                    <a:pt x="49" y="106"/>
                  </a:lnTo>
                  <a:lnTo>
                    <a:pt x="56" y="120"/>
                  </a:lnTo>
                  <a:lnTo>
                    <a:pt x="42" y="131"/>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70" name="Freeform 69"/>
            <p:cNvSpPr>
              <a:spLocks/>
            </p:cNvSpPr>
            <p:nvPr/>
          </p:nvSpPr>
          <p:spPr bwMode="auto">
            <a:xfrm>
              <a:off x="4733832" y="2479740"/>
              <a:ext cx="49594" cy="40386"/>
            </a:xfrm>
            <a:custGeom>
              <a:avLst/>
              <a:gdLst>
                <a:gd name="T0" fmla="*/ 30 w 30"/>
                <a:gd name="T1" fmla="*/ 13 h 26"/>
                <a:gd name="T2" fmla="*/ 21 w 30"/>
                <a:gd name="T3" fmla="*/ 26 h 26"/>
                <a:gd name="T4" fmla="*/ 10 w 30"/>
                <a:gd name="T5" fmla="*/ 22 h 26"/>
                <a:gd name="T6" fmla="*/ 0 w 30"/>
                <a:gd name="T7" fmla="*/ 23 h 26"/>
                <a:gd name="T8" fmla="*/ 4 w 30"/>
                <a:gd name="T9" fmla="*/ 12 h 26"/>
                <a:gd name="T10" fmla="*/ 1 w 30"/>
                <a:gd name="T11" fmla="*/ 1 h 26"/>
                <a:gd name="T12" fmla="*/ 14 w 30"/>
                <a:gd name="T13" fmla="*/ 0 h 26"/>
                <a:gd name="T14" fmla="*/ 30 w 30"/>
                <a:gd name="T15" fmla="*/ 13 h 2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26">
                  <a:moveTo>
                    <a:pt x="30" y="13"/>
                  </a:moveTo>
                  <a:lnTo>
                    <a:pt x="21" y="26"/>
                  </a:lnTo>
                  <a:lnTo>
                    <a:pt x="10" y="22"/>
                  </a:lnTo>
                  <a:lnTo>
                    <a:pt x="0" y="23"/>
                  </a:lnTo>
                  <a:lnTo>
                    <a:pt x="4" y="12"/>
                  </a:lnTo>
                  <a:lnTo>
                    <a:pt x="1" y="1"/>
                  </a:lnTo>
                  <a:lnTo>
                    <a:pt x="14" y="0"/>
                  </a:lnTo>
                  <a:lnTo>
                    <a:pt x="30" y="13"/>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71" name="Freeform 70"/>
            <p:cNvSpPr>
              <a:spLocks/>
            </p:cNvSpPr>
            <p:nvPr/>
          </p:nvSpPr>
          <p:spPr bwMode="auto">
            <a:xfrm>
              <a:off x="4773508" y="2375671"/>
              <a:ext cx="198377" cy="267160"/>
            </a:xfrm>
            <a:custGeom>
              <a:avLst/>
              <a:gdLst>
                <a:gd name="T0" fmla="*/ 49 w 120"/>
                <a:gd name="T1" fmla="*/ 0 h 172"/>
                <a:gd name="T2" fmla="*/ 32 w 120"/>
                <a:gd name="T3" fmla="*/ 21 h 172"/>
                <a:gd name="T4" fmla="*/ 47 w 120"/>
                <a:gd name="T5" fmla="*/ 18 h 172"/>
                <a:gd name="T6" fmla="*/ 64 w 120"/>
                <a:gd name="T7" fmla="*/ 18 h 172"/>
                <a:gd name="T8" fmla="*/ 60 w 120"/>
                <a:gd name="T9" fmla="*/ 34 h 172"/>
                <a:gd name="T10" fmla="*/ 46 w 120"/>
                <a:gd name="T11" fmla="*/ 51 h 172"/>
                <a:gd name="T12" fmla="*/ 62 w 120"/>
                <a:gd name="T13" fmla="*/ 53 h 172"/>
                <a:gd name="T14" fmla="*/ 63 w 120"/>
                <a:gd name="T15" fmla="*/ 55 h 172"/>
                <a:gd name="T16" fmla="*/ 76 w 120"/>
                <a:gd name="T17" fmla="*/ 78 h 172"/>
                <a:gd name="T18" fmla="*/ 87 w 120"/>
                <a:gd name="T19" fmla="*/ 82 h 172"/>
                <a:gd name="T20" fmla="*/ 96 w 120"/>
                <a:gd name="T21" fmla="*/ 104 h 172"/>
                <a:gd name="T22" fmla="*/ 101 w 120"/>
                <a:gd name="T23" fmla="*/ 112 h 172"/>
                <a:gd name="T24" fmla="*/ 120 w 120"/>
                <a:gd name="T25" fmla="*/ 116 h 172"/>
                <a:gd name="T26" fmla="*/ 118 w 120"/>
                <a:gd name="T27" fmla="*/ 129 h 172"/>
                <a:gd name="T28" fmla="*/ 110 w 120"/>
                <a:gd name="T29" fmla="*/ 135 h 172"/>
                <a:gd name="T30" fmla="*/ 116 w 120"/>
                <a:gd name="T31" fmla="*/ 145 h 172"/>
                <a:gd name="T32" fmla="*/ 102 w 120"/>
                <a:gd name="T33" fmla="*/ 155 h 172"/>
                <a:gd name="T34" fmla="*/ 81 w 120"/>
                <a:gd name="T35" fmla="*/ 155 h 172"/>
                <a:gd name="T36" fmla="*/ 54 w 120"/>
                <a:gd name="T37" fmla="*/ 161 h 172"/>
                <a:gd name="T38" fmla="*/ 46 w 120"/>
                <a:gd name="T39" fmla="*/ 157 h 172"/>
                <a:gd name="T40" fmla="*/ 36 w 120"/>
                <a:gd name="T41" fmla="*/ 166 h 172"/>
                <a:gd name="T42" fmla="*/ 21 w 120"/>
                <a:gd name="T43" fmla="*/ 164 h 172"/>
                <a:gd name="T44" fmla="*/ 10 w 120"/>
                <a:gd name="T45" fmla="*/ 172 h 172"/>
                <a:gd name="T46" fmla="*/ 1 w 120"/>
                <a:gd name="T47" fmla="*/ 168 h 172"/>
                <a:gd name="T48" fmla="*/ 25 w 120"/>
                <a:gd name="T49" fmla="*/ 147 h 172"/>
                <a:gd name="T50" fmla="*/ 39 w 120"/>
                <a:gd name="T51" fmla="*/ 142 h 172"/>
                <a:gd name="T52" fmla="*/ 39 w 120"/>
                <a:gd name="T53" fmla="*/ 142 h 172"/>
                <a:gd name="T54" fmla="*/ 15 w 120"/>
                <a:gd name="T55" fmla="*/ 139 h 172"/>
                <a:gd name="T56" fmla="*/ 11 w 120"/>
                <a:gd name="T57" fmla="*/ 131 h 172"/>
                <a:gd name="T58" fmla="*/ 27 w 120"/>
                <a:gd name="T59" fmla="*/ 125 h 172"/>
                <a:gd name="T60" fmla="*/ 19 w 120"/>
                <a:gd name="T61" fmla="*/ 114 h 172"/>
                <a:gd name="T62" fmla="*/ 22 w 120"/>
                <a:gd name="T63" fmla="*/ 101 h 172"/>
                <a:gd name="T64" fmla="*/ 45 w 120"/>
                <a:gd name="T65" fmla="*/ 102 h 172"/>
                <a:gd name="T66" fmla="*/ 45 w 120"/>
                <a:gd name="T67" fmla="*/ 102 h 172"/>
                <a:gd name="T68" fmla="*/ 48 w 120"/>
                <a:gd name="T69" fmla="*/ 91 h 172"/>
                <a:gd name="T70" fmla="*/ 38 w 120"/>
                <a:gd name="T71" fmla="*/ 79 h 172"/>
                <a:gd name="T72" fmla="*/ 37 w 120"/>
                <a:gd name="T73" fmla="*/ 79 h 172"/>
                <a:gd name="T74" fmla="*/ 19 w 120"/>
                <a:gd name="T75" fmla="*/ 75 h 172"/>
                <a:gd name="T76" fmla="*/ 15 w 120"/>
                <a:gd name="T77" fmla="*/ 70 h 172"/>
                <a:gd name="T78" fmla="*/ 21 w 120"/>
                <a:gd name="T79" fmla="*/ 61 h 172"/>
                <a:gd name="T80" fmla="*/ 16 w 120"/>
                <a:gd name="T81" fmla="*/ 55 h 172"/>
                <a:gd name="T82" fmla="*/ 8 w 120"/>
                <a:gd name="T83" fmla="*/ 65 h 172"/>
                <a:gd name="T84" fmla="*/ 8 w 120"/>
                <a:gd name="T85" fmla="*/ 46 h 172"/>
                <a:gd name="T86" fmla="*/ 0 w 120"/>
                <a:gd name="T87" fmla="*/ 36 h 172"/>
                <a:gd name="T88" fmla="*/ 7 w 120"/>
                <a:gd name="T89" fmla="*/ 15 h 172"/>
                <a:gd name="T90" fmla="*/ 19 w 120"/>
                <a:gd name="T91" fmla="*/ 0 h 172"/>
                <a:gd name="T92" fmla="*/ 31 w 120"/>
                <a:gd name="T93" fmla="*/ 1 h 172"/>
                <a:gd name="T94" fmla="*/ 49 w 120"/>
                <a:gd name="T95" fmla="*/ 0 h 1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0" h="172">
                  <a:moveTo>
                    <a:pt x="49" y="0"/>
                  </a:moveTo>
                  <a:lnTo>
                    <a:pt x="32" y="21"/>
                  </a:lnTo>
                  <a:lnTo>
                    <a:pt x="47" y="18"/>
                  </a:lnTo>
                  <a:lnTo>
                    <a:pt x="64" y="18"/>
                  </a:lnTo>
                  <a:lnTo>
                    <a:pt x="60" y="34"/>
                  </a:lnTo>
                  <a:lnTo>
                    <a:pt x="46" y="51"/>
                  </a:lnTo>
                  <a:lnTo>
                    <a:pt x="62" y="53"/>
                  </a:lnTo>
                  <a:lnTo>
                    <a:pt x="63" y="55"/>
                  </a:lnTo>
                  <a:lnTo>
                    <a:pt x="76" y="78"/>
                  </a:lnTo>
                  <a:lnTo>
                    <a:pt x="87" y="82"/>
                  </a:lnTo>
                  <a:lnTo>
                    <a:pt x="96" y="104"/>
                  </a:lnTo>
                  <a:lnTo>
                    <a:pt x="101" y="112"/>
                  </a:lnTo>
                  <a:lnTo>
                    <a:pt x="120" y="116"/>
                  </a:lnTo>
                  <a:lnTo>
                    <a:pt x="118" y="129"/>
                  </a:lnTo>
                  <a:lnTo>
                    <a:pt x="110" y="135"/>
                  </a:lnTo>
                  <a:lnTo>
                    <a:pt x="116" y="145"/>
                  </a:lnTo>
                  <a:lnTo>
                    <a:pt x="102" y="155"/>
                  </a:lnTo>
                  <a:lnTo>
                    <a:pt x="81" y="155"/>
                  </a:lnTo>
                  <a:lnTo>
                    <a:pt x="54" y="161"/>
                  </a:lnTo>
                  <a:lnTo>
                    <a:pt x="46" y="157"/>
                  </a:lnTo>
                  <a:lnTo>
                    <a:pt x="36" y="166"/>
                  </a:lnTo>
                  <a:lnTo>
                    <a:pt x="21" y="164"/>
                  </a:lnTo>
                  <a:lnTo>
                    <a:pt x="10" y="172"/>
                  </a:lnTo>
                  <a:lnTo>
                    <a:pt x="1" y="168"/>
                  </a:lnTo>
                  <a:lnTo>
                    <a:pt x="25" y="147"/>
                  </a:lnTo>
                  <a:lnTo>
                    <a:pt x="39" y="142"/>
                  </a:lnTo>
                  <a:lnTo>
                    <a:pt x="39" y="142"/>
                  </a:lnTo>
                  <a:lnTo>
                    <a:pt x="15" y="139"/>
                  </a:lnTo>
                  <a:lnTo>
                    <a:pt x="11" y="131"/>
                  </a:lnTo>
                  <a:lnTo>
                    <a:pt x="27" y="125"/>
                  </a:lnTo>
                  <a:lnTo>
                    <a:pt x="19" y="114"/>
                  </a:lnTo>
                  <a:lnTo>
                    <a:pt x="22" y="101"/>
                  </a:lnTo>
                  <a:lnTo>
                    <a:pt x="45" y="102"/>
                  </a:lnTo>
                  <a:lnTo>
                    <a:pt x="45" y="102"/>
                  </a:lnTo>
                  <a:lnTo>
                    <a:pt x="48" y="91"/>
                  </a:lnTo>
                  <a:lnTo>
                    <a:pt x="38" y="79"/>
                  </a:lnTo>
                  <a:lnTo>
                    <a:pt x="37" y="79"/>
                  </a:lnTo>
                  <a:lnTo>
                    <a:pt x="19" y="75"/>
                  </a:lnTo>
                  <a:lnTo>
                    <a:pt x="15" y="70"/>
                  </a:lnTo>
                  <a:lnTo>
                    <a:pt x="21" y="61"/>
                  </a:lnTo>
                  <a:lnTo>
                    <a:pt x="16" y="55"/>
                  </a:lnTo>
                  <a:lnTo>
                    <a:pt x="8" y="65"/>
                  </a:lnTo>
                  <a:lnTo>
                    <a:pt x="8" y="46"/>
                  </a:lnTo>
                  <a:lnTo>
                    <a:pt x="0" y="36"/>
                  </a:lnTo>
                  <a:lnTo>
                    <a:pt x="7" y="15"/>
                  </a:lnTo>
                  <a:lnTo>
                    <a:pt x="19" y="0"/>
                  </a:lnTo>
                  <a:lnTo>
                    <a:pt x="31" y="1"/>
                  </a:lnTo>
                  <a:lnTo>
                    <a:pt x="49"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72" name="Freeform 71"/>
            <p:cNvSpPr>
              <a:spLocks/>
            </p:cNvSpPr>
            <p:nvPr/>
          </p:nvSpPr>
          <p:spPr bwMode="auto">
            <a:xfrm>
              <a:off x="6026591" y="2844755"/>
              <a:ext cx="198377" cy="80769"/>
            </a:xfrm>
            <a:custGeom>
              <a:avLst/>
              <a:gdLst>
                <a:gd name="T0" fmla="*/ 33 w 120"/>
                <a:gd name="T1" fmla="*/ 42 h 52"/>
                <a:gd name="T2" fmla="*/ 34 w 120"/>
                <a:gd name="T3" fmla="*/ 33 h 52"/>
                <a:gd name="T4" fmla="*/ 28 w 120"/>
                <a:gd name="T5" fmla="*/ 19 h 52"/>
                <a:gd name="T6" fmla="*/ 17 w 120"/>
                <a:gd name="T7" fmla="*/ 11 h 52"/>
                <a:gd name="T8" fmla="*/ 7 w 120"/>
                <a:gd name="T9" fmla="*/ 9 h 52"/>
                <a:gd name="T10" fmla="*/ 0 w 120"/>
                <a:gd name="T11" fmla="*/ 3 h 52"/>
                <a:gd name="T12" fmla="*/ 1 w 120"/>
                <a:gd name="T13" fmla="*/ 0 h 52"/>
                <a:gd name="T14" fmla="*/ 16 w 120"/>
                <a:gd name="T15" fmla="*/ 4 h 52"/>
                <a:gd name="T16" fmla="*/ 41 w 120"/>
                <a:gd name="T17" fmla="*/ 7 h 52"/>
                <a:gd name="T18" fmla="*/ 66 w 120"/>
                <a:gd name="T19" fmla="*/ 17 h 52"/>
                <a:gd name="T20" fmla="*/ 69 w 120"/>
                <a:gd name="T21" fmla="*/ 21 h 52"/>
                <a:gd name="T22" fmla="*/ 79 w 120"/>
                <a:gd name="T23" fmla="*/ 18 h 52"/>
                <a:gd name="T24" fmla="*/ 95 w 120"/>
                <a:gd name="T25" fmla="*/ 22 h 52"/>
                <a:gd name="T26" fmla="*/ 102 w 120"/>
                <a:gd name="T27" fmla="*/ 30 h 52"/>
                <a:gd name="T28" fmla="*/ 113 w 120"/>
                <a:gd name="T29" fmla="*/ 35 h 52"/>
                <a:gd name="T30" fmla="*/ 110 w 120"/>
                <a:gd name="T31" fmla="*/ 38 h 52"/>
                <a:gd name="T32" fmla="*/ 120 w 120"/>
                <a:gd name="T33" fmla="*/ 49 h 52"/>
                <a:gd name="T34" fmla="*/ 118 w 120"/>
                <a:gd name="T35" fmla="*/ 52 h 52"/>
                <a:gd name="T36" fmla="*/ 109 w 120"/>
                <a:gd name="T37" fmla="*/ 50 h 52"/>
                <a:gd name="T38" fmla="*/ 95 w 120"/>
                <a:gd name="T39" fmla="*/ 44 h 52"/>
                <a:gd name="T40" fmla="*/ 92 w 120"/>
                <a:gd name="T41" fmla="*/ 48 h 52"/>
                <a:gd name="T42" fmla="*/ 69 w 120"/>
                <a:gd name="T43" fmla="*/ 51 h 52"/>
                <a:gd name="T44" fmla="*/ 51 w 120"/>
                <a:gd name="T45" fmla="*/ 41 h 52"/>
                <a:gd name="T46" fmla="*/ 33 w 120"/>
                <a:gd name="T47" fmla="*/ 42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20" h="52">
                  <a:moveTo>
                    <a:pt x="33" y="42"/>
                  </a:moveTo>
                  <a:lnTo>
                    <a:pt x="34" y="33"/>
                  </a:lnTo>
                  <a:lnTo>
                    <a:pt x="28" y="19"/>
                  </a:lnTo>
                  <a:lnTo>
                    <a:pt x="17" y="11"/>
                  </a:lnTo>
                  <a:lnTo>
                    <a:pt x="7" y="9"/>
                  </a:lnTo>
                  <a:lnTo>
                    <a:pt x="0" y="3"/>
                  </a:lnTo>
                  <a:lnTo>
                    <a:pt x="1" y="0"/>
                  </a:lnTo>
                  <a:lnTo>
                    <a:pt x="16" y="4"/>
                  </a:lnTo>
                  <a:lnTo>
                    <a:pt x="41" y="7"/>
                  </a:lnTo>
                  <a:lnTo>
                    <a:pt x="66" y="17"/>
                  </a:lnTo>
                  <a:lnTo>
                    <a:pt x="69" y="21"/>
                  </a:lnTo>
                  <a:lnTo>
                    <a:pt x="79" y="18"/>
                  </a:lnTo>
                  <a:lnTo>
                    <a:pt x="95" y="22"/>
                  </a:lnTo>
                  <a:lnTo>
                    <a:pt x="102" y="30"/>
                  </a:lnTo>
                  <a:lnTo>
                    <a:pt x="113" y="35"/>
                  </a:lnTo>
                  <a:lnTo>
                    <a:pt x="110" y="38"/>
                  </a:lnTo>
                  <a:lnTo>
                    <a:pt x="120" y="49"/>
                  </a:lnTo>
                  <a:lnTo>
                    <a:pt x="118" y="52"/>
                  </a:lnTo>
                  <a:lnTo>
                    <a:pt x="109" y="50"/>
                  </a:lnTo>
                  <a:lnTo>
                    <a:pt x="95" y="44"/>
                  </a:lnTo>
                  <a:lnTo>
                    <a:pt x="92" y="48"/>
                  </a:lnTo>
                  <a:lnTo>
                    <a:pt x="69" y="51"/>
                  </a:lnTo>
                  <a:lnTo>
                    <a:pt x="51" y="41"/>
                  </a:lnTo>
                  <a:lnTo>
                    <a:pt x="33" y="42"/>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73" name="Freeform 72"/>
            <p:cNvSpPr>
              <a:spLocks/>
            </p:cNvSpPr>
            <p:nvPr/>
          </p:nvSpPr>
          <p:spPr bwMode="auto">
            <a:xfrm>
              <a:off x="4829717" y="3890099"/>
              <a:ext cx="130598" cy="205030"/>
            </a:xfrm>
            <a:custGeom>
              <a:avLst/>
              <a:gdLst>
                <a:gd name="T0" fmla="*/ 79 w 79"/>
                <a:gd name="T1" fmla="*/ 107 h 132"/>
                <a:gd name="T2" fmla="*/ 50 w 79"/>
                <a:gd name="T3" fmla="*/ 119 h 132"/>
                <a:gd name="T4" fmla="*/ 40 w 79"/>
                <a:gd name="T5" fmla="*/ 127 h 132"/>
                <a:gd name="T6" fmla="*/ 23 w 79"/>
                <a:gd name="T7" fmla="*/ 132 h 132"/>
                <a:gd name="T8" fmla="*/ 7 w 79"/>
                <a:gd name="T9" fmla="*/ 127 h 132"/>
                <a:gd name="T10" fmla="*/ 8 w 79"/>
                <a:gd name="T11" fmla="*/ 119 h 132"/>
                <a:gd name="T12" fmla="*/ 0 w 79"/>
                <a:gd name="T13" fmla="*/ 100 h 132"/>
                <a:gd name="T14" fmla="*/ 5 w 79"/>
                <a:gd name="T15" fmla="*/ 77 h 132"/>
                <a:gd name="T16" fmla="*/ 12 w 79"/>
                <a:gd name="T17" fmla="*/ 60 h 132"/>
                <a:gd name="T18" fmla="*/ 8 w 79"/>
                <a:gd name="T19" fmla="*/ 30 h 132"/>
                <a:gd name="T20" fmla="*/ 5 w 79"/>
                <a:gd name="T21" fmla="*/ 14 h 132"/>
                <a:gd name="T22" fmla="*/ 6 w 79"/>
                <a:gd name="T23" fmla="*/ 3 h 132"/>
                <a:gd name="T24" fmla="*/ 37 w 79"/>
                <a:gd name="T25" fmla="*/ 2 h 132"/>
                <a:gd name="T26" fmla="*/ 45 w 79"/>
                <a:gd name="T27" fmla="*/ 3 h 132"/>
                <a:gd name="T28" fmla="*/ 51 w 79"/>
                <a:gd name="T29" fmla="*/ 0 h 132"/>
                <a:gd name="T30" fmla="*/ 60 w 79"/>
                <a:gd name="T31" fmla="*/ 1 h 132"/>
                <a:gd name="T32" fmla="*/ 58 w 79"/>
                <a:gd name="T33" fmla="*/ 8 h 132"/>
                <a:gd name="T34" fmla="*/ 66 w 79"/>
                <a:gd name="T35" fmla="*/ 19 h 132"/>
                <a:gd name="T36" fmla="*/ 66 w 79"/>
                <a:gd name="T37" fmla="*/ 34 h 132"/>
                <a:gd name="T38" fmla="*/ 68 w 79"/>
                <a:gd name="T39" fmla="*/ 50 h 132"/>
                <a:gd name="T40" fmla="*/ 72 w 79"/>
                <a:gd name="T41" fmla="*/ 58 h 132"/>
                <a:gd name="T42" fmla="*/ 68 w 79"/>
                <a:gd name="T43" fmla="*/ 76 h 132"/>
                <a:gd name="T44" fmla="*/ 70 w 79"/>
                <a:gd name="T45" fmla="*/ 87 h 132"/>
                <a:gd name="T46" fmla="*/ 75 w 79"/>
                <a:gd name="T47" fmla="*/ 100 h 132"/>
                <a:gd name="T48" fmla="*/ 79 w 79"/>
                <a:gd name="T49" fmla="*/ 107 h 1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79" h="132">
                  <a:moveTo>
                    <a:pt x="79" y="107"/>
                  </a:moveTo>
                  <a:lnTo>
                    <a:pt x="50" y="119"/>
                  </a:lnTo>
                  <a:lnTo>
                    <a:pt x="40" y="127"/>
                  </a:lnTo>
                  <a:lnTo>
                    <a:pt x="23" y="132"/>
                  </a:lnTo>
                  <a:lnTo>
                    <a:pt x="7" y="127"/>
                  </a:lnTo>
                  <a:lnTo>
                    <a:pt x="8" y="119"/>
                  </a:lnTo>
                  <a:lnTo>
                    <a:pt x="0" y="100"/>
                  </a:lnTo>
                  <a:lnTo>
                    <a:pt x="5" y="77"/>
                  </a:lnTo>
                  <a:lnTo>
                    <a:pt x="12" y="60"/>
                  </a:lnTo>
                  <a:lnTo>
                    <a:pt x="8" y="30"/>
                  </a:lnTo>
                  <a:lnTo>
                    <a:pt x="5" y="14"/>
                  </a:lnTo>
                  <a:lnTo>
                    <a:pt x="6" y="3"/>
                  </a:lnTo>
                  <a:lnTo>
                    <a:pt x="37" y="2"/>
                  </a:lnTo>
                  <a:lnTo>
                    <a:pt x="45" y="3"/>
                  </a:lnTo>
                  <a:lnTo>
                    <a:pt x="51" y="0"/>
                  </a:lnTo>
                  <a:lnTo>
                    <a:pt x="60" y="1"/>
                  </a:lnTo>
                  <a:lnTo>
                    <a:pt x="58" y="8"/>
                  </a:lnTo>
                  <a:lnTo>
                    <a:pt x="66" y="19"/>
                  </a:lnTo>
                  <a:lnTo>
                    <a:pt x="66" y="34"/>
                  </a:lnTo>
                  <a:lnTo>
                    <a:pt x="68" y="50"/>
                  </a:lnTo>
                  <a:lnTo>
                    <a:pt x="72" y="58"/>
                  </a:lnTo>
                  <a:lnTo>
                    <a:pt x="68" y="76"/>
                  </a:lnTo>
                  <a:lnTo>
                    <a:pt x="70" y="87"/>
                  </a:lnTo>
                  <a:lnTo>
                    <a:pt x="75" y="100"/>
                  </a:lnTo>
                  <a:lnTo>
                    <a:pt x="79" y="107"/>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74" name="Freeform 73"/>
            <p:cNvSpPr>
              <a:spLocks/>
            </p:cNvSpPr>
            <p:nvPr/>
          </p:nvSpPr>
          <p:spPr bwMode="auto">
            <a:xfrm>
              <a:off x="4470983" y="3841947"/>
              <a:ext cx="219869" cy="170858"/>
            </a:xfrm>
            <a:custGeom>
              <a:avLst/>
              <a:gdLst>
                <a:gd name="T0" fmla="*/ 116 w 133"/>
                <a:gd name="T1" fmla="*/ 101 h 110"/>
                <a:gd name="T2" fmla="*/ 108 w 133"/>
                <a:gd name="T3" fmla="*/ 110 h 110"/>
                <a:gd name="T4" fmla="*/ 105 w 133"/>
                <a:gd name="T5" fmla="*/ 97 h 110"/>
                <a:gd name="T6" fmla="*/ 93 w 133"/>
                <a:gd name="T7" fmla="*/ 86 h 110"/>
                <a:gd name="T8" fmla="*/ 84 w 133"/>
                <a:gd name="T9" fmla="*/ 88 h 110"/>
                <a:gd name="T10" fmla="*/ 81 w 133"/>
                <a:gd name="T11" fmla="*/ 75 h 110"/>
                <a:gd name="T12" fmla="*/ 78 w 133"/>
                <a:gd name="T13" fmla="*/ 60 h 110"/>
                <a:gd name="T14" fmla="*/ 58 w 133"/>
                <a:gd name="T15" fmla="*/ 53 h 110"/>
                <a:gd name="T16" fmla="*/ 49 w 133"/>
                <a:gd name="T17" fmla="*/ 57 h 110"/>
                <a:gd name="T18" fmla="*/ 44 w 133"/>
                <a:gd name="T19" fmla="*/ 67 h 110"/>
                <a:gd name="T20" fmla="*/ 26 w 133"/>
                <a:gd name="T21" fmla="*/ 64 h 110"/>
                <a:gd name="T22" fmla="*/ 14 w 133"/>
                <a:gd name="T23" fmla="*/ 53 h 110"/>
                <a:gd name="T24" fmla="*/ 8 w 133"/>
                <a:gd name="T25" fmla="*/ 40 h 110"/>
                <a:gd name="T26" fmla="*/ 0 w 133"/>
                <a:gd name="T27" fmla="*/ 32 h 110"/>
                <a:gd name="T28" fmla="*/ 14 w 133"/>
                <a:gd name="T29" fmla="*/ 22 h 110"/>
                <a:gd name="T30" fmla="*/ 22 w 133"/>
                <a:gd name="T31" fmla="*/ 19 h 110"/>
                <a:gd name="T32" fmla="*/ 24 w 133"/>
                <a:gd name="T33" fmla="*/ 9 h 110"/>
                <a:gd name="T34" fmla="*/ 26 w 133"/>
                <a:gd name="T35" fmla="*/ 0 h 110"/>
                <a:gd name="T36" fmla="*/ 48 w 133"/>
                <a:gd name="T37" fmla="*/ 5 h 110"/>
                <a:gd name="T38" fmla="*/ 54 w 133"/>
                <a:gd name="T39" fmla="*/ 2 h 110"/>
                <a:gd name="T40" fmla="*/ 66 w 133"/>
                <a:gd name="T41" fmla="*/ 3 h 110"/>
                <a:gd name="T42" fmla="*/ 70 w 133"/>
                <a:gd name="T43" fmla="*/ 10 h 110"/>
                <a:gd name="T44" fmla="*/ 78 w 133"/>
                <a:gd name="T45" fmla="*/ 8 h 110"/>
                <a:gd name="T46" fmla="*/ 91 w 133"/>
                <a:gd name="T47" fmla="*/ 15 h 110"/>
                <a:gd name="T48" fmla="*/ 102 w 133"/>
                <a:gd name="T49" fmla="*/ 8 h 110"/>
                <a:gd name="T50" fmla="*/ 110 w 133"/>
                <a:gd name="T51" fmla="*/ 6 h 110"/>
                <a:gd name="T52" fmla="*/ 116 w 133"/>
                <a:gd name="T53" fmla="*/ 16 h 110"/>
                <a:gd name="T54" fmla="*/ 120 w 133"/>
                <a:gd name="T55" fmla="*/ 30 h 110"/>
                <a:gd name="T56" fmla="*/ 123 w 133"/>
                <a:gd name="T57" fmla="*/ 35 h 110"/>
                <a:gd name="T58" fmla="*/ 124 w 133"/>
                <a:gd name="T59" fmla="*/ 43 h 110"/>
                <a:gd name="T60" fmla="*/ 126 w 133"/>
                <a:gd name="T61" fmla="*/ 51 h 110"/>
                <a:gd name="T62" fmla="*/ 128 w 133"/>
                <a:gd name="T63" fmla="*/ 67 h 110"/>
                <a:gd name="T64" fmla="*/ 126 w 133"/>
                <a:gd name="T65" fmla="*/ 86 h 110"/>
                <a:gd name="T66" fmla="*/ 126 w 133"/>
                <a:gd name="T67" fmla="*/ 93 h 110"/>
                <a:gd name="T68" fmla="*/ 122 w 133"/>
                <a:gd name="T69" fmla="*/ 102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33" h="110">
                  <a:moveTo>
                    <a:pt x="122" y="102"/>
                  </a:moveTo>
                  <a:lnTo>
                    <a:pt x="116" y="101"/>
                  </a:lnTo>
                  <a:lnTo>
                    <a:pt x="113" y="110"/>
                  </a:lnTo>
                  <a:lnTo>
                    <a:pt x="108" y="110"/>
                  </a:lnTo>
                  <a:lnTo>
                    <a:pt x="104" y="105"/>
                  </a:lnTo>
                  <a:lnTo>
                    <a:pt x="105" y="97"/>
                  </a:lnTo>
                  <a:lnTo>
                    <a:pt x="98" y="84"/>
                  </a:lnTo>
                  <a:lnTo>
                    <a:pt x="93" y="86"/>
                  </a:lnTo>
                  <a:lnTo>
                    <a:pt x="89" y="87"/>
                  </a:lnTo>
                  <a:lnTo>
                    <a:pt x="84" y="88"/>
                  </a:lnTo>
                  <a:lnTo>
                    <a:pt x="84" y="80"/>
                  </a:lnTo>
                  <a:lnTo>
                    <a:pt x="81" y="75"/>
                  </a:lnTo>
                  <a:lnTo>
                    <a:pt x="82" y="69"/>
                  </a:lnTo>
                  <a:lnTo>
                    <a:pt x="78" y="60"/>
                  </a:lnTo>
                  <a:lnTo>
                    <a:pt x="73" y="53"/>
                  </a:lnTo>
                  <a:lnTo>
                    <a:pt x="58" y="53"/>
                  </a:lnTo>
                  <a:lnTo>
                    <a:pt x="54" y="57"/>
                  </a:lnTo>
                  <a:lnTo>
                    <a:pt x="49" y="57"/>
                  </a:lnTo>
                  <a:lnTo>
                    <a:pt x="46" y="61"/>
                  </a:lnTo>
                  <a:lnTo>
                    <a:pt x="44" y="67"/>
                  </a:lnTo>
                  <a:lnTo>
                    <a:pt x="34" y="76"/>
                  </a:lnTo>
                  <a:lnTo>
                    <a:pt x="26" y="64"/>
                  </a:lnTo>
                  <a:lnTo>
                    <a:pt x="19" y="56"/>
                  </a:lnTo>
                  <a:lnTo>
                    <a:pt x="14" y="53"/>
                  </a:lnTo>
                  <a:lnTo>
                    <a:pt x="10" y="49"/>
                  </a:lnTo>
                  <a:lnTo>
                    <a:pt x="8" y="40"/>
                  </a:lnTo>
                  <a:lnTo>
                    <a:pt x="5" y="35"/>
                  </a:lnTo>
                  <a:lnTo>
                    <a:pt x="0" y="32"/>
                  </a:lnTo>
                  <a:lnTo>
                    <a:pt x="8" y="22"/>
                  </a:lnTo>
                  <a:lnTo>
                    <a:pt x="14" y="22"/>
                  </a:lnTo>
                  <a:lnTo>
                    <a:pt x="18" y="19"/>
                  </a:lnTo>
                  <a:lnTo>
                    <a:pt x="22" y="19"/>
                  </a:lnTo>
                  <a:lnTo>
                    <a:pt x="25" y="16"/>
                  </a:lnTo>
                  <a:lnTo>
                    <a:pt x="24" y="9"/>
                  </a:lnTo>
                  <a:lnTo>
                    <a:pt x="26" y="7"/>
                  </a:lnTo>
                  <a:lnTo>
                    <a:pt x="26" y="0"/>
                  </a:lnTo>
                  <a:lnTo>
                    <a:pt x="35" y="0"/>
                  </a:lnTo>
                  <a:lnTo>
                    <a:pt x="48" y="5"/>
                  </a:lnTo>
                  <a:lnTo>
                    <a:pt x="52" y="5"/>
                  </a:lnTo>
                  <a:lnTo>
                    <a:pt x="54" y="2"/>
                  </a:lnTo>
                  <a:lnTo>
                    <a:pt x="64" y="4"/>
                  </a:lnTo>
                  <a:lnTo>
                    <a:pt x="66" y="3"/>
                  </a:lnTo>
                  <a:lnTo>
                    <a:pt x="67" y="10"/>
                  </a:lnTo>
                  <a:lnTo>
                    <a:pt x="70" y="10"/>
                  </a:lnTo>
                  <a:lnTo>
                    <a:pt x="75" y="8"/>
                  </a:lnTo>
                  <a:lnTo>
                    <a:pt x="78" y="8"/>
                  </a:lnTo>
                  <a:lnTo>
                    <a:pt x="83" y="14"/>
                  </a:lnTo>
                  <a:lnTo>
                    <a:pt x="91" y="15"/>
                  </a:lnTo>
                  <a:lnTo>
                    <a:pt x="96" y="11"/>
                  </a:lnTo>
                  <a:lnTo>
                    <a:pt x="102" y="8"/>
                  </a:lnTo>
                  <a:lnTo>
                    <a:pt x="106" y="5"/>
                  </a:lnTo>
                  <a:lnTo>
                    <a:pt x="110" y="6"/>
                  </a:lnTo>
                  <a:lnTo>
                    <a:pt x="114" y="10"/>
                  </a:lnTo>
                  <a:lnTo>
                    <a:pt x="116" y="16"/>
                  </a:lnTo>
                  <a:lnTo>
                    <a:pt x="123" y="25"/>
                  </a:lnTo>
                  <a:lnTo>
                    <a:pt x="120" y="30"/>
                  </a:lnTo>
                  <a:lnTo>
                    <a:pt x="119" y="37"/>
                  </a:lnTo>
                  <a:lnTo>
                    <a:pt x="123" y="35"/>
                  </a:lnTo>
                  <a:lnTo>
                    <a:pt x="125" y="37"/>
                  </a:lnTo>
                  <a:lnTo>
                    <a:pt x="124" y="43"/>
                  </a:lnTo>
                  <a:lnTo>
                    <a:pt x="130" y="49"/>
                  </a:lnTo>
                  <a:lnTo>
                    <a:pt x="126" y="51"/>
                  </a:lnTo>
                  <a:lnTo>
                    <a:pt x="124" y="58"/>
                  </a:lnTo>
                  <a:lnTo>
                    <a:pt x="128" y="67"/>
                  </a:lnTo>
                  <a:lnTo>
                    <a:pt x="133" y="83"/>
                  </a:lnTo>
                  <a:lnTo>
                    <a:pt x="126" y="86"/>
                  </a:lnTo>
                  <a:lnTo>
                    <a:pt x="124" y="89"/>
                  </a:lnTo>
                  <a:lnTo>
                    <a:pt x="126" y="93"/>
                  </a:lnTo>
                  <a:lnTo>
                    <a:pt x="125" y="102"/>
                  </a:lnTo>
                  <a:lnTo>
                    <a:pt x="122" y="102"/>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75" name="Freeform 74"/>
            <p:cNvSpPr>
              <a:spLocks/>
            </p:cNvSpPr>
            <p:nvPr/>
          </p:nvSpPr>
          <p:spPr bwMode="auto">
            <a:xfrm>
              <a:off x="4419736" y="3800010"/>
              <a:ext cx="90923" cy="24853"/>
            </a:xfrm>
            <a:custGeom>
              <a:avLst/>
              <a:gdLst>
                <a:gd name="T0" fmla="*/ 0 w 55"/>
                <a:gd name="T1" fmla="*/ 15 h 16"/>
                <a:gd name="T2" fmla="*/ 3 w 55"/>
                <a:gd name="T3" fmla="*/ 6 h 16"/>
                <a:gd name="T4" fmla="*/ 23 w 55"/>
                <a:gd name="T5" fmla="*/ 5 h 16"/>
                <a:gd name="T6" fmla="*/ 27 w 55"/>
                <a:gd name="T7" fmla="*/ 0 h 16"/>
                <a:gd name="T8" fmla="*/ 33 w 55"/>
                <a:gd name="T9" fmla="*/ 0 h 16"/>
                <a:gd name="T10" fmla="*/ 40 w 55"/>
                <a:gd name="T11" fmla="*/ 5 h 16"/>
                <a:gd name="T12" fmla="*/ 45 w 55"/>
                <a:gd name="T13" fmla="*/ 5 h 16"/>
                <a:gd name="T14" fmla="*/ 51 w 55"/>
                <a:gd name="T15" fmla="*/ 2 h 16"/>
                <a:gd name="T16" fmla="*/ 55 w 55"/>
                <a:gd name="T17" fmla="*/ 8 h 16"/>
                <a:gd name="T18" fmla="*/ 47 w 55"/>
                <a:gd name="T19" fmla="*/ 13 h 16"/>
                <a:gd name="T20" fmla="*/ 39 w 55"/>
                <a:gd name="T21" fmla="*/ 12 h 16"/>
                <a:gd name="T22" fmla="*/ 31 w 55"/>
                <a:gd name="T23" fmla="*/ 8 h 16"/>
                <a:gd name="T24" fmla="*/ 25 w 55"/>
                <a:gd name="T25" fmla="*/ 13 h 16"/>
                <a:gd name="T26" fmla="*/ 21 w 55"/>
                <a:gd name="T27" fmla="*/ 13 h 16"/>
                <a:gd name="T28" fmla="*/ 17 w 55"/>
                <a:gd name="T29" fmla="*/ 16 h 16"/>
                <a:gd name="T30" fmla="*/ 0 w 55"/>
                <a:gd name="T31" fmla="*/ 15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55" h="16">
                  <a:moveTo>
                    <a:pt x="0" y="15"/>
                  </a:moveTo>
                  <a:lnTo>
                    <a:pt x="3" y="6"/>
                  </a:lnTo>
                  <a:lnTo>
                    <a:pt x="23" y="5"/>
                  </a:lnTo>
                  <a:lnTo>
                    <a:pt x="27" y="0"/>
                  </a:lnTo>
                  <a:lnTo>
                    <a:pt x="33" y="0"/>
                  </a:lnTo>
                  <a:lnTo>
                    <a:pt x="40" y="5"/>
                  </a:lnTo>
                  <a:lnTo>
                    <a:pt x="45" y="5"/>
                  </a:lnTo>
                  <a:lnTo>
                    <a:pt x="51" y="2"/>
                  </a:lnTo>
                  <a:lnTo>
                    <a:pt x="55" y="8"/>
                  </a:lnTo>
                  <a:lnTo>
                    <a:pt x="47" y="13"/>
                  </a:lnTo>
                  <a:lnTo>
                    <a:pt x="39" y="12"/>
                  </a:lnTo>
                  <a:lnTo>
                    <a:pt x="31" y="8"/>
                  </a:lnTo>
                  <a:lnTo>
                    <a:pt x="25" y="13"/>
                  </a:lnTo>
                  <a:lnTo>
                    <a:pt x="21" y="13"/>
                  </a:lnTo>
                  <a:lnTo>
                    <a:pt x="17" y="16"/>
                  </a:lnTo>
                  <a:lnTo>
                    <a:pt x="0" y="1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76" name="Freeform 75"/>
            <p:cNvSpPr>
              <a:spLocks/>
            </p:cNvSpPr>
            <p:nvPr/>
          </p:nvSpPr>
          <p:spPr bwMode="auto">
            <a:xfrm>
              <a:off x="4424696" y="3840395"/>
              <a:ext cx="89270" cy="51258"/>
            </a:xfrm>
            <a:custGeom>
              <a:avLst/>
              <a:gdLst>
                <a:gd name="T0" fmla="*/ 28 w 54"/>
                <a:gd name="T1" fmla="*/ 33 h 33"/>
                <a:gd name="T2" fmla="*/ 18 w 54"/>
                <a:gd name="T3" fmla="*/ 24 h 33"/>
                <a:gd name="T4" fmla="*/ 10 w 54"/>
                <a:gd name="T5" fmla="*/ 23 h 33"/>
                <a:gd name="T6" fmla="*/ 6 w 54"/>
                <a:gd name="T7" fmla="*/ 17 h 33"/>
                <a:gd name="T8" fmla="*/ 6 w 54"/>
                <a:gd name="T9" fmla="*/ 14 h 33"/>
                <a:gd name="T10" fmla="*/ 1 w 54"/>
                <a:gd name="T11" fmla="*/ 10 h 33"/>
                <a:gd name="T12" fmla="*/ 0 w 54"/>
                <a:gd name="T13" fmla="*/ 5 h 33"/>
                <a:gd name="T14" fmla="*/ 10 w 54"/>
                <a:gd name="T15" fmla="*/ 2 h 33"/>
                <a:gd name="T16" fmla="*/ 16 w 54"/>
                <a:gd name="T17" fmla="*/ 2 h 33"/>
                <a:gd name="T18" fmla="*/ 21 w 54"/>
                <a:gd name="T19" fmla="*/ 0 h 33"/>
                <a:gd name="T20" fmla="*/ 54 w 54"/>
                <a:gd name="T21" fmla="*/ 1 h 33"/>
                <a:gd name="T22" fmla="*/ 54 w 54"/>
                <a:gd name="T23" fmla="*/ 8 h 33"/>
                <a:gd name="T24" fmla="*/ 52 w 54"/>
                <a:gd name="T25" fmla="*/ 10 h 33"/>
                <a:gd name="T26" fmla="*/ 53 w 54"/>
                <a:gd name="T27" fmla="*/ 17 h 33"/>
                <a:gd name="T28" fmla="*/ 50 w 54"/>
                <a:gd name="T29" fmla="*/ 20 h 33"/>
                <a:gd name="T30" fmla="*/ 46 w 54"/>
                <a:gd name="T31" fmla="*/ 20 h 33"/>
                <a:gd name="T32" fmla="*/ 42 w 54"/>
                <a:gd name="T33" fmla="*/ 23 h 33"/>
                <a:gd name="T34" fmla="*/ 36 w 54"/>
                <a:gd name="T35" fmla="*/ 23 h 33"/>
                <a:gd name="T36" fmla="*/ 28 w 54"/>
                <a:gd name="T37" fmla="*/ 33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4" h="33">
                  <a:moveTo>
                    <a:pt x="28" y="33"/>
                  </a:moveTo>
                  <a:lnTo>
                    <a:pt x="18" y="24"/>
                  </a:lnTo>
                  <a:lnTo>
                    <a:pt x="10" y="23"/>
                  </a:lnTo>
                  <a:lnTo>
                    <a:pt x="6" y="17"/>
                  </a:lnTo>
                  <a:lnTo>
                    <a:pt x="6" y="14"/>
                  </a:lnTo>
                  <a:lnTo>
                    <a:pt x="1" y="10"/>
                  </a:lnTo>
                  <a:lnTo>
                    <a:pt x="0" y="5"/>
                  </a:lnTo>
                  <a:lnTo>
                    <a:pt x="10" y="2"/>
                  </a:lnTo>
                  <a:lnTo>
                    <a:pt x="16" y="2"/>
                  </a:lnTo>
                  <a:lnTo>
                    <a:pt x="21" y="0"/>
                  </a:lnTo>
                  <a:lnTo>
                    <a:pt x="54" y="1"/>
                  </a:lnTo>
                  <a:lnTo>
                    <a:pt x="54" y="8"/>
                  </a:lnTo>
                  <a:lnTo>
                    <a:pt x="52" y="10"/>
                  </a:lnTo>
                  <a:lnTo>
                    <a:pt x="53" y="17"/>
                  </a:lnTo>
                  <a:lnTo>
                    <a:pt x="50" y="20"/>
                  </a:lnTo>
                  <a:lnTo>
                    <a:pt x="46" y="20"/>
                  </a:lnTo>
                  <a:lnTo>
                    <a:pt x="42" y="23"/>
                  </a:lnTo>
                  <a:lnTo>
                    <a:pt x="36" y="23"/>
                  </a:lnTo>
                  <a:lnTo>
                    <a:pt x="28" y="33"/>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77" name="Freeform 76"/>
            <p:cNvSpPr>
              <a:spLocks/>
            </p:cNvSpPr>
            <p:nvPr/>
          </p:nvSpPr>
          <p:spPr bwMode="auto">
            <a:xfrm>
              <a:off x="5209938" y="4174345"/>
              <a:ext cx="61167" cy="40386"/>
            </a:xfrm>
            <a:custGeom>
              <a:avLst/>
              <a:gdLst>
                <a:gd name="T0" fmla="*/ 4 w 37"/>
                <a:gd name="T1" fmla="*/ 26 h 26"/>
                <a:gd name="T2" fmla="*/ 0 w 37"/>
                <a:gd name="T3" fmla="*/ 23 h 26"/>
                <a:gd name="T4" fmla="*/ 7 w 37"/>
                <a:gd name="T5" fmla="*/ 0 h 26"/>
                <a:gd name="T6" fmla="*/ 37 w 37"/>
                <a:gd name="T7" fmla="*/ 0 h 26"/>
                <a:gd name="T8" fmla="*/ 37 w 37"/>
                <a:gd name="T9" fmla="*/ 25 h 26"/>
                <a:gd name="T10" fmla="*/ 10 w 37"/>
                <a:gd name="T11" fmla="*/ 25 h 26"/>
                <a:gd name="T12" fmla="*/ 4 w 37"/>
                <a:gd name="T13" fmla="*/ 26 h 26"/>
              </a:gdLst>
              <a:ahLst/>
              <a:cxnLst>
                <a:cxn ang="0">
                  <a:pos x="T0" y="T1"/>
                </a:cxn>
                <a:cxn ang="0">
                  <a:pos x="T2" y="T3"/>
                </a:cxn>
                <a:cxn ang="0">
                  <a:pos x="T4" y="T5"/>
                </a:cxn>
                <a:cxn ang="0">
                  <a:pos x="T6" y="T7"/>
                </a:cxn>
                <a:cxn ang="0">
                  <a:pos x="T8" y="T9"/>
                </a:cxn>
                <a:cxn ang="0">
                  <a:pos x="T10" y="T11"/>
                </a:cxn>
                <a:cxn ang="0">
                  <a:pos x="T12" y="T13"/>
                </a:cxn>
              </a:cxnLst>
              <a:rect l="0" t="0" r="r" b="b"/>
              <a:pathLst>
                <a:path w="37" h="26">
                  <a:moveTo>
                    <a:pt x="4" y="26"/>
                  </a:moveTo>
                  <a:lnTo>
                    <a:pt x="0" y="23"/>
                  </a:lnTo>
                  <a:lnTo>
                    <a:pt x="7" y="0"/>
                  </a:lnTo>
                  <a:lnTo>
                    <a:pt x="37" y="0"/>
                  </a:lnTo>
                  <a:lnTo>
                    <a:pt x="37" y="25"/>
                  </a:lnTo>
                  <a:lnTo>
                    <a:pt x="10" y="25"/>
                  </a:lnTo>
                  <a:lnTo>
                    <a:pt x="4" y="26"/>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78" name="Freeform 77"/>
            <p:cNvSpPr>
              <a:spLocks/>
            </p:cNvSpPr>
            <p:nvPr/>
          </p:nvSpPr>
          <p:spPr bwMode="auto">
            <a:xfrm>
              <a:off x="5600080" y="3096382"/>
              <a:ext cx="79351" cy="24853"/>
            </a:xfrm>
            <a:custGeom>
              <a:avLst/>
              <a:gdLst>
                <a:gd name="T0" fmla="*/ 2 w 48"/>
                <a:gd name="T1" fmla="*/ 0 h 16"/>
                <a:gd name="T2" fmla="*/ 12 w 48"/>
                <a:gd name="T3" fmla="*/ 7 h 16"/>
                <a:gd name="T4" fmla="*/ 25 w 48"/>
                <a:gd name="T5" fmla="*/ 6 h 16"/>
                <a:gd name="T6" fmla="*/ 39 w 48"/>
                <a:gd name="T7" fmla="*/ 7 h 16"/>
                <a:gd name="T8" fmla="*/ 38 w 48"/>
                <a:gd name="T9" fmla="*/ 11 h 16"/>
                <a:gd name="T10" fmla="*/ 48 w 48"/>
                <a:gd name="T11" fmla="*/ 8 h 16"/>
                <a:gd name="T12" fmla="*/ 46 w 48"/>
                <a:gd name="T13" fmla="*/ 14 h 16"/>
                <a:gd name="T14" fmla="*/ 21 w 48"/>
                <a:gd name="T15" fmla="*/ 16 h 16"/>
                <a:gd name="T16" fmla="*/ 21 w 48"/>
                <a:gd name="T17" fmla="*/ 13 h 16"/>
                <a:gd name="T18" fmla="*/ 0 w 48"/>
                <a:gd name="T19" fmla="*/ 9 h 16"/>
                <a:gd name="T20" fmla="*/ 2 w 48"/>
                <a:gd name="T21"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8" h="16">
                  <a:moveTo>
                    <a:pt x="2" y="0"/>
                  </a:moveTo>
                  <a:lnTo>
                    <a:pt x="12" y="7"/>
                  </a:lnTo>
                  <a:lnTo>
                    <a:pt x="25" y="6"/>
                  </a:lnTo>
                  <a:lnTo>
                    <a:pt x="39" y="7"/>
                  </a:lnTo>
                  <a:lnTo>
                    <a:pt x="38" y="11"/>
                  </a:lnTo>
                  <a:lnTo>
                    <a:pt x="48" y="8"/>
                  </a:lnTo>
                  <a:lnTo>
                    <a:pt x="46" y="14"/>
                  </a:lnTo>
                  <a:lnTo>
                    <a:pt x="21" y="16"/>
                  </a:lnTo>
                  <a:lnTo>
                    <a:pt x="21" y="13"/>
                  </a:lnTo>
                  <a:lnTo>
                    <a:pt x="0" y="9"/>
                  </a:lnTo>
                  <a:lnTo>
                    <a:pt x="2"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79" name="Freeform 78"/>
            <p:cNvSpPr>
              <a:spLocks/>
            </p:cNvSpPr>
            <p:nvPr/>
          </p:nvSpPr>
          <p:spPr bwMode="auto">
            <a:xfrm>
              <a:off x="5492626" y="2900673"/>
              <a:ext cx="173581" cy="172413"/>
            </a:xfrm>
            <a:custGeom>
              <a:avLst/>
              <a:gdLst>
                <a:gd name="T0" fmla="*/ 105 w 105"/>
                <a:gd name="T1" fmla="*/ 5 h 111"/>
                <a:gd name="T2" fmla="*/ 101 w 105"/>
                <a:gd name="T3" fmla="*/ 18 h 111"/>
                <a:gd name="T4" fmla="*/ 98 w 105"/>
                <a:gd name="T5" fmla="*/ 20 h 111"/>
                <a:gd name="T6" fmla="*/ 87 w 105"/>
                <a:gd name="T7" fmla="*/ 20 h 111"/>
                <a:gd name="T8" fmla="*/ 78 w 105"/>
                <a:gd name="T9" fmla="*/ 18 h 111"/>
                <a:gd name="T10" fmla="*/ 58 w 105"/>
                <a:gd name="T11" fmla="*/ 23 h 111"/>
                <a:gd name="T12" fmla="*/ 71 w 105"/>
                <a:gd name="T13" fmla="*/ 35 h 111"/>
                <a:gd name="T14" fmla="*/ 63 w 105"/>
                <a:gd name="T15" fmla="*/ 38 h 111"/>
                <a:gd name="T16" fmla="*/ 54 w 105"/>
                <a:gd name="T17" fmla="*/ 38 h 111"/>
                <a:gd name="T18" fmla="*/ 44 w 105"/>
                <a:gd name="T19" fmla="*/ 28 h 111"/>
                <a:gd name="T20" fmla="*/ 41 w 105"/>
                <a:gd name="T21" fmla="*/ 32 h 111"/>
                <a:gd name="T22" fmla="*/ 46 w 105"/>
                <a:gd name="T23" fmla="*/ 44 h 111"/>
                <a:gd name="T24" fmla="*/ 55 w 105"/>
                <a:gd name="T25" fmla="*/ 54 h 111"/>
                <a:gd name="T26" fmla="*/ 49 w 105"/>
                <a:gd name="T27" fmla="*/ 59 h 111"/>
                <a:gd name="T28" fmla="*/ 59 w 105"/>
                <a:gd name="T29" fmla="*/ 68 h 111"/>
                <a:gd name="T30" fmla="*/ 68 w 105"/>
                <a:gd name="T31" fmla="*/ 74 h 111"/>
                <a:gd name="T32" fmla="*/ 70 w 105"/>
                <a:gd name="T33" fmla="*/ 86 h 111"/>
                <a:gd name="T34" fmla="*/ 53 w 105"/>
                <a:gd name="T35" fmla="*/ 80 h 111"/>
                <a:gd name="T36" fmla="*/ 59 w 105"/>
                <a:gd name="T37" fmla="*/ 91 h 111"/>
                <a:gd name="T38" fmla="*/ 49 w 105"/>
                <a:gd name="T39" fmla="*/ 93 h 111"/>
                <a:gd name="T40" fmla="*/ 57 w 105"/>
                <a:gd name="T41" fmla="*/ 111 h 111"/>
                <a:gd name="T42" fmla="*/ 45 w 105"/>
                <a:gd name="T43" fmla="*/ 111 h 111"/>
                <a:gd name="T44" fmla="*/ 30 w 105"/>
                <a:gd name="T45" fmla="*/ 102 h 111"/>
                <a:gd name="T46" fmla="*/ 23 w 105"/>
                <a:gd name="T47" fmla="*/ 86 h 111"/>
                <a:gd name="T48" fmla="*/ 19 w 105"/>
                <a:gd name="T49" fmla="*/ 72 h 111"/>
                <a:gd name="T50" fmla="*/ 11 w 105"/>
                <a:gd name="T51" fmla="*/ 63 h 111"/>
                <a:gd name="T52" fmla="*/ 2 w 105"/>
                <a:gd name="T53" fmla="*/ 51 h 111"/>
                <a:gd name="T54" fmla="*/ 0 w 105"/>
                <a:gd name="T55" fmla="*/ 45 h 111"/>
                <a:gd name="T56" fmla="*/ 7 w 105"/>
                <a:gd name="T57" fmla="*/ 35 h 111"/>
                <a:gd name="T58" fmla="*/ 7 w 105"/>
                <a:gd name="T59" fmla="*/ 28 h 111"/>
                <a:gd name="T60" fmla="*/ 13 w 105"/>
                <a:gd name="T61" fmla="*/ 26 h 111"/>
                <a:gd name="T62" fmla="*/ 13 w 105"/>
                <a:gd name="T63" fmla="*/ 20 h 111"/>
                <a:gd name="T64" fmla="*/ 24 w 105"/>
                <a:gd name="T65" fmla="*/ 18 h 111"/>
                <a:gd name="T66" fmla="*/ 30 w 105"/>
                <a:gd name="T67" fmla="*/ 14 h 111"/>
                <a:gd name="T68" fmla="*/ 39 w 105"/>
                <a:gd name="T69" fmla="*/ 14 h 111"/>
                <a:gd name="T70" fmla="*/ 41 w 105"/>
                <a:gd name="T71" fmla="*/ 10 h 111"/>
                <a:gd name="T72" fmla="*/ 44 w 105"/>
                <a:gd name="T73" fmla="*/ 10 h 111"/>
                <a:gd name="T74" fmla="*/ 57 w 105"/>
                <a:gd name="T75" fmla="*/ 10 h 111"/>
                <a:gd name="T76" fmla="*/ 70 w 105"/>
                <a:gd name="T77" fmla="*/ 5 h 111"/>
                <a:gd name="T78" fmla="*/ 82 w 105"/>
                <a:gd name="T79" fmla="*/ 12 h 111"/>
                <a:gd name="T80" fmla="*/ 97 w 105"/>
                <a:gd name="T81" fmla="*/ 10 h 111"/>
                <a:gd name="T82" fmla="*/ 96 w 105"/>
                <a:gd name="T83" fmla="*/ 0 h 111"/>
                <a:gd name="T84" fmla="*/ 105 w 105"/>
                <a:gd name="T85" fmla="*/ 5 h 1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05" h="111">
                  <a:moveTo>
                    <a:pt x="105" y="5"/>
                  </a:moveTo>
                  <a:lnTo>
                    <a:pt x="101" y="18"/>
                  </a:lnTo>
                  <a:lnTo>
                    <a:pt x="98" y="20"/>
                  </a:lnTo>
                  <a:lnTo>
                    <a:pt x="87" y="20"/>
                  </a:lnTo>
                  <a:lnTo>
                    <a:pt x="78" y="18"/>
                  </a:lnTo>
                  <a:lnTo>
                    <a:pt x="58" y="23"/>
                  </a:lnTo>
                  <a:lnTo>
                    <a:pt x="71" y="35"/>
                  </a:lnTo>
                  <a:lnTo>
                    <a:pt x="63" y="38"/>
                  </a:lnTo>
                  <a:lnTo>
                    <a:pt x="54" y="38"/>
                  </a:lnTo>
                  <a:lnTo>
                    <a:pt x="44" y="28"/>
                  </a:lnTo>
                  <a:lnTo>
                    <a:pt x="41" y="32"/>
                  </a:lnTo>
                  <a:lnTo>
                    <a:pt x="46" y="44"/>
                  </a:lnTo>
                  <a:lnTo>
                    <a:pt x="55" y="54"/>
                  </a:lnTo>
                  <a:lnTo>
                    <a:pt x="49" y="59"/>
                  </a:lnTo>
                  <a:lnTo>
                    <a:pt x="59" y="68"/>
                  </a:lnTo>
                  <a:lnTo>
                    <a:pt x="68" y="74"/>
                  </a:lnTo>
                  <a:lnTo>
                    <a:pt x="70" y="86"/>
                  </a:lnTo>
                  <a:lnTo>
                    <a:pt x="53" y="80"/>
                  </a:lnTo>
                  <a:lnTo>
                    <a:pt x="59" y="91"/>
                  </a:lnTo>
                  <a:lnTo>
                    <a:pt x="49" y="93"/>
                  </a:lnTo>
                  <a:lnTo>
                    <a:pt x="57" y="111"/>
                  </a:lnTo>
                  <a:lnTo>
                    <a:pt x="45" y="111"/>
                  </a:lnTo>
                  <a:lnTo>
                    <a:pt x="30" y="102"/>
                  </a:lnTo>
                  <a:lnTo>
                    <a:pt x="23" y="86"/>
                  </a:lnTo>
                  <a:lnTo>
                    <a:pt x="19" y="72"/>
                  </a:lnTo>
                  <a:lnTo>
                    <a:pt x="11" y="63"/>
                  </a:lnTo>
                  <a:lnTo>
                    <a:pt x="2" y="51"/>
                  </a:lnTo>
                  <a:lnTo>
                    <a:pt x="0" y="45"/>
                  </a:lnTo>
                  <a:lnTo>
                    <a:pt x="7" y="35"/>
                  </a:lnTo>
                  <a:lnTo>
                    <a:pt x="7" y="28"/>
                  </a:lnTo>
                  <a:lnTo>
                    <a:pt x="13" y="26"/>
                  </a:lnTo>
                  <a:lnTo>
                    <a:pt x="13" y="20"/>
                  </a:lnTo>
                  <a:lnTo>
                    <a:pt x="24" y="18"/>
                  </a:lnTo>
                  <a:lnTo>
                    <a:pt x="30" y="14"/>
                  </a:lnTo>
                  <a:lnTo>
                    <a:pt x="39" y="14"/>
                  </a:lnTo>
                  <a:lnTo>
                    <a:pt x="41" y="10"/>
                  </a:lnTo>
                  <a:lnTo>
                    <a:pt x="44" y="10"/>
                  </a:lnTo>
                  <a:lnTo>
                    <a:pt x="57" y="10"/>
                  </a:lnTo>
                  <a:lnTo>
                    <a:pt x="70" y="5"/>
                  </a:lnTo>
                  <a:lnTo>
                    <a:pt x="82" y="12"/>
                  </a:lnTo>
                  <a:lnTo>
                    <a:pt x="97" y="10"/>
                  </a:lnTo>
                  <a:lnTo>
                    <a:pt x="96" y="0"/>
                  </a:lnTo>
                  <a:lnTo>
                    <a:pt x="105" y="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84" name="Freeform 83"/>
            <p:cNvSpPr>
              <a:spLocks/>
            </p:cNvSpPr>
            <p:nvPr/>
          </p:nvSpPr>
          <p:spPr bwMode="auto">
            <a:xfrm>
              <a:off x="5299208" y="2751559"/>
              <a:ext cx="155396" cy="127367"/>
            </a:xfrm>
            <a:custGeom>
              <a:avLst/>
              <a:gdLst>
                <a:gd name="T0" fmla="*/ 343 w 386"/>
                <a:gd name="T1" fmla="*/ 50 h 337"/>
                <a:gd name="T2" fmla="*/ 363 w 386"/>
                <a:gd name="T3" fmla="*/ 82 h 337"/>
                <a:gd name="T4" fmla="*/ 386 w 386"/>
                <a:gd name="T5" fmla="*/ 106 h 337"/>
                <a:gd name="T6" fmla="*/ 363 w 386"/>
                <a:gd name="T7" fmla="*/ 137 h 337"/>
                <a:gd name="T8" fmla="*/ 331 w 386"/>
                <a:gd name="T9" fmla="*/ 119 h 337"/>
                <a:gd name="T10" fmla="*/ 284 w 386"/>
                <a:gd name="T11" fmla="*/ 120 h 337"/>
                <a:gd name="T12" fmla="*/ 225 w 386"/>
                <a:gd name="T13" fmla="*/ 106 h 337"/>
                <a:gd name="T14" fmla="*/ 194 w 386"/>
                <a:gd name="T15" fmla="*/ 108 h 337"/>
                <a:gd name="T16" fmla="*/ 181 w 386"/>
                <a:gd name="T17" fmla="*/ 125 h 337"/>
                <a:gd name="T18" fmla="*/ 155 w 386"/>
                <a:gd name="T19" fmla="*/ 106 h 337"/>
                <a:gd name="T20" fmla="*/ 144 w 386"/>
                <a:gd name="T21" fmla="*/ 141 h 337"/>
                <a:gd name="T22" fmla="*/ 180 w 386"/>
                <a:gd name="T23" fmla="*/ 180 h 337"/>
                <a:gd name="T24" fmla="*/ 196 w 386"/>
                <a:gd name="T25" fmla="*/ 206 h 337"/>
                <a:gd name="T26" fmla="*/ 230 w 386"/>
                <a:gd name="T27" fmla="*/ 237 h 337"/>
                <a:gd name="T28" fmla="*/ 257 w 386"/>
                <a:gd name="T29" fmla="*/ 256 h 337"/>
                <a:gd name="T30" fmla="*/ 286 w 386"/>
                <a:gd name="T31" fmla="*/ 291 h 337"/>
                <a:gd name="T32" fmla="*/ 349 w 386"/>
                <a:gd name="T33" fmla="*/ 323 h 337"/>
                <a:gd name="T34" fmla="*/ 342 w 386"/>
                <a:gd name="T35" fmla="*/ 337 h 337"/>
                <a:gd name="T36" fmla="*/ 276 w 386"/>
                <a:gd name="T37" fmla="*/ 306 h 337"/>
                <a:gd name="T38" fmla="*/ 234 w 386"/>
                <a:gd name="T39" fmla="*/ 276 h 337"/>
                <a:gd name="T40" fmla="*/ 170 w 386"/>
                <a:gd name="T41" fmla="*/ 251 h 337"/>
                <a:gd name="T42" fmla="*/ 108 w 386"/>
                <a:gd name="T43" fmla="*/ 189 h 337"/>
                <a:gd name="T44" fmla="*/ 121 w 386"/>
                <a:gd name="T45" fmla="*/ 183 h 337"/>
                <a:gd name="T46" fmla="*/ 88 w 386"/>
                <a:gd name="T47" fmla="*/ 148 h 337"/>
                <a:gd name="T48" fmla="*/ 85 w 386"/>
                <a:gd name="T49" fmla="*/ 119 h 337"/>
                <a:gd name="T50" fmla="*/ 40 w 386"/>
                <a:gd name="T51" fmla="*/ 106 h 337"/>
                <a:gd name="T52" fmla="*/ 22 w 386"/>
                <a:gd name="T53" fmla="*/ 142 h 337"/>
                <a:gd name="T54" fmla="*/ 0 w 386"/>
                <a:gd name="T55" fmla="*/ 114 h 337"/>
                <a:gd name="T56" fmla="*/ 0 w 386"/>
                <a:gd name="T57" fmla="*/ 85 h 337"/>
                <a:gd name="T58" fmla="*/ 2 w 386"/>
                <a:gd name="T59" fmla="*/ 84 h 337"/>
                <a:gd name="T60" fmla="*/ 49 w 386"/>
                <a:gd name="T61" fmla="*/ 87 h 337"/>
                <a:gd name="T62" fmla="*/ 61 w 386"/>
                <a:gd name="T63" fmla="*/ 72 h 337"/>
                <a:gd name="T64" fmla="*/ 85 w 386"/>
                <a:gd name="T65" fmla="*/ 86 h 337"/>
                <a:gd name="T66" fmla="*/ 111 w 386"/>
                <a:gd name="T67" fmla="*/ 88 h 337"/>
                <a:gd name="T68" fmla="*/ 109 w 386"/>
                <a:gd name="T69" fmla="*/ 64 h 337"/>
                <a:gd name="T70" fmla="*/ 132 w 386"/>
                <a:gd name="T71" fmla="*/ 56 h 337"/>
                <a:gd name="T72" fmla="*/ 136 w 386"/>
                <a:gd name="T73" fmla="*/ 22 h 337"/>
                <a:gd name="T74" fmla="*/ 187 w 386"/>
                <a:gd name="T75" fmla="*/ 0 h 337"/>
                <a:gd name="T76" fmla="*/ 210 w 386"/>
                <a:gd name="T77" fmla="*/ 10 h 337"/>
                <a:gd name="T78" fmla="*/ 263 w 386"/>
                <a:gd name="T79" fmla="*/ 46 h 337"/>
                <a:gd name="T80" fmla="*/ 320 w 386"/>
                <a:gd name="T81" fmla="*/ 62 h 337"/>
                <a:gd name="T82" fmla="*/ 344 w 386"/>
                <a:gd name="T83" fmla="*/ 50 h 3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386" h="337">
                  <a:moveTo>
                    <a:pt x="343" y="50"/>
                  </a:moveTo>
                  <a:lnTo>
                    <a:pt x="363" y="82"/>
                  </a:lnTo>
                  <a:lnTo>
                    <a:pt x="386" y="106"/>
                  </a:lnTo>
                  <a:lnTo>
                    <a:pt x="363" y="137"/>
                  </a:lnTo>
                  <a:lnTo>
                    <a:pt x="331" y="119"/>
                  </a:lnTo>
                  <a:lnTo>
                    <a:pt x="284" y="120"/>
                  </a:lnTo>
                  <a:lnTo>
                    <a:pt x="225" y="106"/>
                  </a:lnTo>
                  <a:lnTo>
                    <a:pt x="194" y="108"/>
                  </a:lnTo>
                  <a:lnTo>
                    <a:pt x="181" y="125"/>
                  </a:lnTo>
                  <a:lnTo>
                    <a:pt x="155" y="106"/>
                  </a:lnTo>
                  <a:lnTo>
                    <a:pt x="144" y="141"/>
                  </a:lnTo>
                  <a:lnTo>
                    <a:pt x="180" y="180"/>
                  </a:lnTo>
                  <a:lnTo>
                    <a:pt x="196" y="206"/>
                  </a:lnTo>
                  <a:lnTo>
                    <a:pt x="230" y="237"/>
                  </a:lnTo>
                  <a:lnTo>
                    <a:pt x="257" y="256"/>
                  </a:lnTo>
                  <a:lnTo>
                    <a:pt x="286" y="291"/>
                  </a:lnTo>
                  <a:lnTo>
                    <a:pt x="349" y="323"/>
                  </a:lnTo>
                  <a:lnTo>
                    <a:pt x="342" y="337"/>
                  </a:lnTo>
                  <a:lnTo>
                    <a:pt x="276" y="306"/>
                  </a:lnTo>
                  <a:lnTo>
                    <a:pt x="234" y="276"/>
                  </a:lnTo>
                  <a:lnTo>
                    <a:pt x="170" y="251"/>
                  </a:lnTo>
                  <a:lnTo>
                    <a:pt x="108" y="189"/>
                  </a:lnTo>
                  <a:lnTo>
                    <a:pt x="121" y="183"/>
                  </a:lnTo>
                  <a:lnTo>
                    <a:pt x="88" y="148"/>
                  </a:lnTo>
                  <a:lnTo>
                    <a:pt x="85" y="119"/>
                  </a:lnTo>
                  <a:lnTo>
                    <a:pt x="40" y="106"/>
                  </a:lnTo>
                  <a:lnTo>
                    <a:pt x="22" y="142"/>
                  </a:lnTo>
                  <a:lnTo>
                    <a:pt x="0" y="114"/>
                  </a:lnTo>
                  <a:lnTo>
                    <a:pt x="0" y="85"/>
                  </a:lnTo>
                  <a:lnTo>
                    <a:pt x="2" y="84"/>
                  </a:lnTo>
                  <a:lnTo>
                    <a:pt x="49" y="87"/>
                  </a:lnTo>
                  <a:lnTo>
                    <a:pt x="61" y="72"/>
                  </a:lnTo>
                  <a:lnTo>
                    <a:pt x="85" y="86"/>
                  </a:lnTo>
                  <a:lnTo>
                    <a:pt x="111" y="88"/>
                  </a:lnTo>
                  <a:lnTo>
                    <a:pt x="109" y="64"/>
                  </a:lnTo>
                  <a:lnTo>
                    <a:pt x="132" y="56"/>
                  </a:lnTo>
                  <a:lnTo>
                    <a:pt x="136" y="22"/>
                  </a:lnTo>
                  <a:lnTo>
                    <a:pt x="187" y="0"/>
                  </a:lnTo>
                  <a:lnTo>
                    <a:pt x="210" y="10"/>
                  </a:lnTo>
                  <a:lnTo>
                    <a:pt x="263" y="46"/>
                  </a:lnTo>
                  <a:lnTo>
                    <a:pt x="320" y="62"/>
                  </a:lnTo>
                  <a:lnTo>
                    <a:pt x="344" y="50"/>
                  </a:lnTo>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86" name="Freeform 85"/>
            <p:cNvSpPr>
              <a:spLocks/>
            </p:cNvSpPr>
            <p:nvPr/>
          </p:nvSpPr>
          <p:spPr bwMode="auto">
            <a:xfrm>
              <a:off x="5363681" y="2684770"/>
              <a:ext cx="171927" cy="90089"/>
            </a:xfrm>
            <a:custGeom>
              <a:avLst/>
              <a:gdLst>
                <a:gd name="T0" fmla="*/ 0 w 104"/>
                <a:gd name="T1" fmla="*/ 36 h 58"/>
                <a:gd name="T2" fmla="*/ 5 w 104"/>
                <a:gd name="T3" fmla="*/ 23 h 58"/>
                <a:gd name="T4" fmla="*/ 1 w 104"/>
                <a:gd name="T5" fmla="*/ 18 h 58"/>
                <a:gd name="T6" fmla="*/ 10 w 104"/>
                <a:gd name="T7" fmla="*/ 18 h 58"/>
                <a:gd name="T8" fmla="*/ 11 w 104"/>
                <a:gd name="T9" fmla="*/ 10 h 58"/>
                <a:gd name="T10" fmla="*/ 20 w 104"/>
                <a:gd name="T11" fmla="*/ 15 h 58"/>
                <a:gd name="T12" fmla="*/ 26 w 104"/>
                <a:gd name="T13" fmla="*/ 17 h 58"/>
                <a:gd name="T14" fmla="*/ 39 w 104"/>
                <a:gd name="T15" fmla="*/ 15 h 58"/>
                <a:gd name="T16" fmla="*/ 40 w 104"/>
                <a:gd name="T17" fmla="*/ 11 h 58"/>
                <a:gd name="T18" fmla="*/ 46 w 104"/>
                <a:gd name="T19" fmla="*/ 10 h 58"/>
                <a:gd name="T20" fmla="*/ 54 w 104"/>
                <a:gd name="T21" fmla="*/ 7 h 58"/>
                <a:gd name="T22" fmla="*/ 56 w 104"/>
                <a:gd name="T23" fmla="*/ 8 h 58"/>
                <a:gd name="T24" fmla="*/ 63 w 104"/>
                <a:gd name="T25" fmla="*/ 6 h 58"/>
                <a:gd name="T26" fmla="*/ 66 w 104"/>
                <a:gd name="T27" fmla="*/ 1 h 58"/>
                <a:gd name="T28" fmla="*/ 72 w 104"/>
                <a:gd name="T29" fmla="*/ 0 h 58"/>
                <a:gd name="T30" fmla="*/ 90 w 104"/>
                <a:gd name="T31" fmla="*/ 6 h 58"/>
                <a:gd name="T32" fmla="*/ 93 w 104"/>
                <a:gd name="T33" fmla="*/ 4 h 58"/>
                <a:gd name="T34" fmla="*/ 102 w 104"/>
                <a:gd name="T35" fmla="*/ 9 h 58"/>
                <a:gd name="T36" fmla="*/ 104 w 104"/>
                <a:gd name="T37" fmla="*/ 15 h 58"/>
                <a:gd name="T38" fmla="*/ 95 w 104"/>
                <a:gd name="T39" fmla="*/ 19 h 58"/>
                <a:gd name="T40" fmla="*/ 89 w 104"/>
                <a:gd name="T41" fmla="*/ 33 h 58"/>
                <a:gd name="T42" fmla="*/ 80 w 104"/>
                <a:gd name="T43" fmla="*/ 47 h 58"/>
                <a:gd name="T44" fmla="*/ 67 w 104"/>
                <a:gd name="T45" fmla="*/ 51 h 58"/>
                <a:gd name="T46" fmla="*/ 57 w 104"/>
                <a:gd name="T47" fmla="*/ 50 h 58"/>
                <a:gd name="T48" fmla="*/ 45 w 104"/>
                <a:gd name="T49" fmla="*/ 55 h 58"/>
                <a:gd name="T50" fmla="*/ 39 w 104"/>
                <a:gd name="T51" fmla="*/ 58 h 58"/>
                <a:gd name="T52" fmla="*/ 25 w 104"/>
                <a:gd name="T53" fmla="*/ 54 h 58"/>
                <a:gd name="T54" fmla="*/ 12 w 104"/>
                <a:gd name="T55" fmla="*/ 45 h 58"/>
                <a:gd name="T56" fmla="*/ 7 w 104"/>
                <a:gd name="T57" fmla="*/ 43 h 58"/>
                <a:gd name="T58" fmla="*/ 3 w 104"/>
                <a:gd name="T59" fmla="*/ 36 h 58"/>
                <a:gd name="T60" fmla="*/ 0 w 104"/>
                <a:gd name="T61" fmla="*/ 36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04" h="58">
                  <a:moveTo>
                    <a:pt x="0" y="36"/>
                  </a:moveTo>
                  <a:lnTo>
                    <a:pt x="5" y="23"/>
                  </a:lnTo>
                  <a:lnTo>
                    <a:pt x="1" y="18"/>
                  </a:lnTo>
                  <a:lnTo>
                    <a:pt x="10" y="18"/>
                  </a:lnTo>
                  <a:lnTo>
                    <a:pt x="11" y="10"/>
                  </a:lnTo>
                  <a:lnTo>
                    <a:pt x="20" y="15"/>
                  </a:lnTo>
                  <a:lnTo>
                    <a:pt x="26" y="17"/>
                  </a:lnTo>
                  <a:lnTo>
                    <a:pt x="39" y="15"/>
                  </a:lnTo>
                  <a:lnTo>
                    <a:pt x="40" y="11"/>
                  </a:lnTo>
                  <a:lnTo>
                    <a:pt x="46" y="10"/>
                  </a:lnTo>
                  <a:lnTo>
                    <a:pt x="54" y="7"/>
                  </a:lnTo>
                  <a:lnTo>
                    <a:pt x="56" y="8"/>
                  </a:lnTo>
                  <a:lnTo>
                    <a:pt x="63" y="6"/>
                  </a:lnTo>
                  <a:lnTo>
                    <a:pt x="66" y="1"/>
                  </a:lnTo>
                  <a:lnTo>
                    <a:pt x="72" y="0"/>
                  </a:lnTo>
                  <a:lnTo>
                    <a:pt x="90" y="6"/>
                  </a:lnTo>
                  <a:lnTo>
                    <a:pt x="93" y="4"/>
                  </a:lnTo>
                  <a:lnTo>
                    <a:pt x="102" y="9"/>
                  </a:lnTo>
                  <a:lnTo>
                    <a:pt x="104" y="15"/>
                  </a:lnTo>
                  <a:lnTo>
                    <a:pt x="95" y="19"/>
                  </a:lnTo>
                  <a:lnTo>
                    <a:pt x="89" y="33"/>
                  </a:lnTo>
                  <a:lnTo>
                    <a:pt x="80" y="47"/>
                  </a:lnTo>
                  <a:lnTo>
                    <a:pt x="67" y="51"/>
                  </a:lnTo>
                  <a:lnTo>
                    <a:pt x="57" y="50"/>
                  </a:lnTo>
                  <a:lnTo>
                    <a:pt x="45" y="55"/>
                  </a:lnTo>
                  <a:lnTo>
                    <a:pt x="39" y="58"/>
                  </a:lnTo>
                  <a:lnTo>
                    <a:pt x="25" y="54"/>
                  </a:lnTo>
                  <a:lnTo>
                    <a:pt x="12" y="45"/>
                  </a:lnTo>
                  <a:lnTo>
                    <a:pt x="7" y="43"/>
                  </a:lnTo>
                  <a:lnTo>
                    <a:pt x="3" y="36"/>
                  </a:lnTo>
                  <a:lnTo>
                    <a:pt x="0" y="36"/>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89" name="Freeform 88"/>
            <p:cNvSpPr>
              <a:spLocks/>
            </p:cNvSpPr>
            <p:nvPr/>
          </p:nvSpPr>
          <p:spPr bwMode="auto">
            <a:xfrm>
              <a:off x="4667708" y="2481292"/>
              <a:ext cx="104148" cy="107175"/>
            </a:xfrm>
            <a:custGeom>
              <a:avLst/>
              <a:gdLst>
                <a:gd name="T0" fmla="*/ 61 w 63"/>
                <a:gd name="T1" fmla="*/ 25 h 69"/>
                <a:gd name="T2" fmla="*/ 63 w 63"/>
                <a:gd name="T3" fmla="*/ 40 h 69"/>
                <a:gd name="T4" fmla="*/ 51 w 63"/>
                <a:gd name="T5" fmla="*/ 57 h 69"/>
                <a:gd name="T6" fmla="*/ 22 w 63"/>
                <a:gd name="T7" fmla="*/ 69 h 69"/>
                <a:gd name="T8" fmla="*/ 0 w 63"/>
                <a:gd name="T9" fmla="*/ 66 h 69"/>
                <a:gd name="T10" fmla="*/ 14 w 63"/>
                <a:gd name="T11" fmla="*/ 45 h 69"/>
                <a:gd name="T12" fmla="*/ 7 w 63"/>
                <a:gd name="T13" fmla="*/ 25 h 69"/>
                <a:gd name="T14" fmla="*/ 29 w 63"/>
                <a:gd name="T15" fmla="*/ 10 h 69"/>
                <a:gd name="T16" fmla="*/ 41 w 63"/>
                <a:gd name="T17" fmla="*/ 0 h 69"/>
                <a:gd name="T18" fmla="*/ 44 w 63"/>
                <a:gd name="T19" fmla="*/ 11 h 69"/>
                <a:gd name="T20" fmla="*/ 40 w 63"/>
                <a:gd name="T21" fmla="*/ 22 h 69"/>
                <a:gd name="T22" fmla="*/ 50 w 63"/>
                <a:gd name="T23" fmla="*/ 21 h 69"/>
                <a:gd name="T24" fmla="*/ 61 w 63"/>
                <a:gd name="T25" fmla="*/ 25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3" h="69">
                  <a:moveTo>
                    <a:pt x="61" y="25"/>
                  </a:moveTo>
                  <a:lnTo>
                    <a:pt x="63" y="40"/>
                  </a:lnTo>
                  <a:lnTo>
                    <a:pt x="51" y="57"/>
                  </a:lnTo>
                  <a:lnTo>
                    <a:pt x="22" y="69"/>
                  </a:lnTo>
                  <a:lnTo>
                    <a:pt x="0" y="66"/>
                  </a:lnTo>
                  <a:lnTo>
                    <a:pt x="14" y="45"/>
                  </a:lnTo>
                  <a:lnTo>
                    <a:pt x="7" y="25"/>
                  </a:lnTo>
                  <a:lnTo>
                    <a:pt x="29" y="10"/>
                  </a:lnTo>
                  <a:lnTo>
                    <a:pt x="41" y="0"/>
                  </a:lnTo>
                  <a:lnTo>
                    <a:pt x="44" y="11"/>
                  </a:lnTo>
                  <a:lnTo>
                    <a:pt x="40" y="22"/>
                  </a:lnTo>
                  <a:lnTo>
                    <a:pt x="50" y="21"/>
                  </a:lnTo>
                  <a:lnTo>
                    <a:pt x="61" y="2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90" name="Freeform 89"/>
            <p:cNvSpPr>
              <a:spLocks/>
            </p:cNvSpPr>
            <p:nvPr/>
          </p:nvSpPr>
          <p:spPr bwMode="auto">
            <a:xfrm>
              <a:off x="6165456" y="2967464"/>
              <a:ext cx="623236" cy="470638"/>
            </a:xfrm>
            <a:custGeom>
              <a:avLst/>
              <a:gdLst>
                <a:gd name="T0" fmla="*/ 190 w 377"/>
                <a:gd name="T1" fmla="*/ 48 h 303"/>
                <a:gd name="T2" fmla="*/ 211 w 377"/>
                <a:gd name="T3" fmla="*/ 37 h 303"/>
                <a:gd name="T4" fmla="*/ 231 w 377"/>
                <a:gd name="T5" fmla="*/ 35 h 303"/>
                <a:gd name="T6" fmla="*/ 266 w 377"/>
                <a:gd name="T7" fmla="*/ 48 h 303"/>
                <a:gd name="T8" fmla="*/ 302 w 377"/>
                <a:gd name="T9" fmla="*/ 67 h 303"/>
                <a:gd name="T10" fmla="*/ 306 w 377"/>
                <a:gd name="T11" fmla="*/ 110 h 303"/>
                <a:gd name="T12" fmla="*/ 312 w 377"/>
                <a:gd name="T13" fmla="*/ 128 h 303"/>
                <a:gd name="T14" fmla="*/ 315 w 377"/>
                <a:gd name="T15" fmla="*/ 156 h 303"/>
                <a:gd name="T16" fmla="*/ 333 w 377"/>
                <a:gd name="T17" fmla="*/ 173 h 303"/>
                <a:gd name="T18" fmla="*/ 324 w 377"/>
                <a:gd name="T19" fmla="*/ 205 h 303"/>
                <a:gd name="T20" fmla="*/ 343 w 377"/>
                <a:gd name="T21" fmla="*/ 228 h 303"/>
                <a:gd name="T22" fmla="*/ 365 w 377"/>
                <a:gd name="T23" fmla="*/ 256 h 303"/>
                <a:gd name="T24" fmla="*/ 377 w 377"/>
                <a:gd name="T25" fmla="*/ 268 h 303"/>
                <a:gd name="T26" fmla="*/ 349 w 377"/>
                <a:gd name="T27" fmla="*/ 303 h 303"/>
                <a:gd name="T28" fmla="*/ 295 w 377"/>
                <a:gd name="T29" fmla="*/ 292 h 303"/>
                <a:gd name="T30" fmla="*/ 264 w 377"/>
                <a:gd name="T31" fmla="*/ 264 h 303"/>
                <a:gd name="T32" fmla="*/ 241 w 377"/>
                <a:gd name="T33" fmla="*/ 264 h 303"/>
                <a:gd name="T34" fmla="*/ 202 w 377"/>
                <a:gd name="T35" fmla="*/ 268 h 303"/>
                <a:gd name="T36" fmla="*/ 164 w 377"/>
                <a:gd name="T37" fmla="*/ 246 h 303"/>
                <a:gd name="T38" fmla="*/ 133 w 377"/>
                <a:gd name="T39" fmla="*/ 198 h 303"/>
                <a:gd name="T40" fmla="*/ 112 w 377"/>
                <a:gd name="T41" fmla="*/ 195 h 303"/>
                <a:gd name="T42" fmla="*/ 96 w 377"/>
                <a:gd name="T43" fmla="*/ 192 h 303"/>
                <a:gd name="T44" fmla="*/ 88 w 377"/>
                <a:gd name="T45" fmla="*/ 181 h 303"/>
                <a:gd name="T46" fmla="*/ 78 w 377"/>
                <a:gd name="T47" fmla="*/ 150 h 303"/>
                <a:gd name="T48" fmla="*/ 40 w 377"/>
                <a:gd name="T49" fmla="*/ 119 h 303"/>
                <a:gd name="T50" fmla="*/ 49 w 377"/>
                <a:gd name="T51" fmla="*/ 96 h 303"/>
                <a:gd name="T52" fmla="*/ 34 w 377"/>
                <a:gd name="T53" fmla="*/ 77 h 303"/>
                <a:gd name="T54" fmla="*/ 7 w 377"/>
                <a:gd name="T55" fmla="*/ 36 h 303"/>
                <a:gd name="T56" fmla="*/ 0 w 377"/>
                <a:gd name="T57" fmla="*/ 6 h 303"/>
                <a:gd name="T58" fmla="*/ 15 w 377"/>
                <a:gd name="T59" fmla="*/ 8 h 303"/>
                <a:gd name="T60" fmla="*/ 37 w 377"/>
                <a:gd name="T61" fmla="*/ 20 h 303"/>
                <a:gd name="T62" fmla="*/ 60 w 377"/>
                <a:gd name="T63" fmla="*/ 5 h 303"/>
                <a:gd name="T64" fmla="*/ 73 w 377"/>
                <a:gd name="T65" fmla="*/ 9 h 303"/>
                <a:gd name="T66" fmla="*/ 81 w 377"/>
                <a:gd name="T67" fmla="*/ 30 h 303"/>
                <a:gd name="T68" fmla="*/ 93 w 377"/>
                <a:gd name="T69" fmla="*/ 44 h 303"/>
                <a:gd name="T70" fmla="*/ 124 w 377"/>
                <a:gd name="T71" fmla="*/ 59 h 303"/>
                <a:gd name="T72" fmla="*/ 175 w 377"/>
                <a:gd name="T73" fmla="*/ 57 h 3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377" h="303">
                  <a:moveTo>
                    <a:pt x="176" y="52"/>
                  </a:moveTo>
                  <a:lnTo>
                    <a:pt x="190" y="48"/>
                  </a:lnTo>
                  <a:lnTo>
                    <a:pt x="200" y="36"/>
                  </a:lnTo>
                  <a:lnTo>
                    <a:pt x="211" y="37"/>
                  </a:lnTo>
                  <a:lnTo>
                    <a:pt x="218" y="33"/>
                  </a:lnTo>
                  <a:lnTo>
                    <a:pt x="231" y="35"/>
                  </a:lnTo>
                  <a:lnTo>
                    <a:pt x="252" y="45"/>
                  </a:lnTo>
                  <a:lnTo>
                    <a:pt x="266" y="48"/>
                  </a:lnTo>
                  <a:lnTo>
                    <a:pt x="289" y="66"/>
                  </a:lnTo>
                  <a:lnTo>
                    <a:pt x="302" y="67"/>
                  </a:lnTo>
                  <a:lnTo>
                    <a:pt x="308" y="84"/>
                  </a:lnTo>
                  <a:lnTo>
                    <a:pt x="306" y="110"/>
                  </a:lnTo>
                  <a:lnTo>
                    <a:pt x="304" y="125"/>
                  </a:lnTo>
                  <a:lnTo>
                    <a:pt x="312" y="128"/>
                  </a:lnTo>
                  <a:lnTo>
                    <a:pt x="307" y="139"/>
                  </a:lnTo>
                  <a:lnTo>
                    <a:pt x="315" y="156"/>
                  </a:lnTo>
                  <a:lnTo>
                    <a:pt x="319" y="169"/>
                  </a:lnTo>
                  <a:lnTo>
                    <a:pt x="333" y="173"/>
                  </a:lnTo>
                  <a:lnTo>
                    <a:pt x="337" y="186"/>
                  </a:lnTo>
                  <a:lnTo>
                    <a:pt x="324" y="205"/>
                  </a:lnTo>
                  <a:lnTo>
                    <a:pt x="334" y="216"/>
                  </a:lnTo>
                  <a:lnTo>
                    <a:pt x="343" y="228"/>
                  </a:lnTo>
                  <a:lnTo>
                    <a:pt x="362" y="237"/>
                  </a:lnTo>
                  <a:lnTo>
                    <a:pt x="365" y="256"/>
                  </a:lnTo>
                  <a:lnTo>
                    <a:pt x="374" y="259"/>
                  </a:lnTo>
                  <a:lnTo>
                    <a:pt x="377" y="268"/>
                  </a:lnTo>
                  <a:lnTo>
                    <a:pt x="353" y="279"/>
                  </a:lnTo>
                  <a:lnTo>
                    <a:pt x="349" y="303"/>
                  </a:lnTo>
                  <a:lnTo>
                    <a:pt x="315" y="297"/>
                  </a:lnTo>
                  <a:lnTo>
                    <a:pt x="295" y="292"/>
                  </a:lnTo>
                  <a:lnTo>
                    <a:pt x="274" y="290"/>
                  </a:lnTo>
                  <a:lnTo>
                    <a:pt x="264" y="264"/>
                  </a:lnTo>
                  <a:lnTo>
                    <a:pt x="255" y="260"/>
                  </a:lnTo>
                  <a:lnTo>
                    <a:pt x="241" y="264"/>
                  </a:lnTo>
                  <a:lnTo>
                    <a:pt x="225" y="274"/>
                  </a:lnTo>
                  <a:lnTo>
                    <a:pt x="202" y="268"/>
                  </a:lnTo>
                  <a:lnTo>
                    <a:pt x="182" y="251"/>
                  </a:lnTo>
                  <a:lnTo>
                    <a:pt x="164" y="246"/>
                  </a:lnTo>
                  <a:lnTo>
                    <a:pt x="150" y="226"/>
                  </a:lnTo>
                  <a:lnTo>
                    <a:pt x="133" y="198"/>
                  </a:lnTo>
                  <a:lnTo>
                    <a:pt x="124" y="202"/>
                  </a:lnTo>
                  <a:lnTo>
                    <a:pt x="112" y="195"/>
                  </a:lnTo>
                  <a:lnTo>
                    <a:pt x="107" y="203"/>
                  </a:lnTo>
                  <a:lnTo>
                    <a:pt x="96" y="192"/>
                  </a:lnTo>
                  <a:lnTo>
                    <a:pt x="94" y="181"/>
                  </a:lnTo>
                  <a:lnTo>
                    <a:pt x="88" y="181"/>
                  </a:lnTo>
                  <a:lnTo>
                    <a:pt x="89" y="166"/>
                  </a:lnTo>
                  <a:lnTo>
                    <a:pt x="78" y="150"/>
                  </a:lnTo>
                  <a:lnTo>
                    <a:pt x="55" y="139"/>
                  </a:lnTo>
                  <a:lnTo>
                    <a:pt x="40" y="119"/>
                  </a:lnTo>
                  <a:lnTo>
                    <a:pt x="42" y="103"/>
                  </a:lnTo>
                  <a:lnTo>
                    <a:pt x="49" y="96"/>
                  </a:lnTo>
                  <a:lnTo>
                    <a:pt x="46" y="84"/>
                  </a:lnTo>
                  <a:lnTo>
                    <a:pt x="34" y="77"/>
                  </a:lnTo>
                  <a:lnTo>
                    <a:pt x="19" y="53"/>
                  </a:lnTo>
                  <a:lnTo>
                    <a:pt x="7" y="36"/>
                  </a:lnTo>
                  <a:lnTo>
                    <a:pt x="9" y="30"/>
                  </a:lnTo>
                  <a:lnTo>
                    <a:pt x="0" y="6"/>
                  </a:lnTo>
                  <a:lnTo>
                    <a:pt x="11" y="0"/>
                  </a:lnTo>
                  <a:lnTo>
                    <a:pt x="15" y="8"/>
                  </a:lnTo>
                  <a:lnTo>
                    <a:pt x="25" y="18"/>
                  </a:lnTo>
                  <a:lnTo>
                    <a:pt x="37" y="20"/>
                  </a:lnTo>
                  <a:lnTo>
                    <a:pt x="43" y="20"/>
                  </a:lnTo>
                  <a:lnTo>
                    <a:pt x="60" y="5"/>
                  </a:lnTo>
                  <a:lnTo>
                    <a:pt x="67" y="3"/>
                  </a:lnTo>
                  <a:lnTo>
                    <a:pt x="73" y="9"/>
                  </a:lnTo>
                  <a:lnTo>
                    <a:pt x="69" y="19"/>
                  </a:lnTo>
                  <a:lnTo>
                    <a:pt x="81" y="30"/>
                  </a:lnTo>
                  <a:lnTo>
                    <a:pt x="85" y="29"/>
                  </a:lnTo>
                  <a:lnTo>
                    <a:pt x="93" y="44"/>
                  </a:lnTo>
                  <a:lnTo>
                    <a:pt x="110" y="49"/>
                  </a:lnTo>
                  <a:lnTo>
                    <a:pt x="124" y="59"/>
                  </a:lnTo>
                  <a:lnTo>
                    <a:pt x="149" y="63"/>
                  </a:lnTo>
                  <a:lnTo>
                    <a:pt x="175" y="57"/>
                  </a:lnTo>
                  <a:lnTo>
                    <a:pt x="176" y="52"/>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91" name="Freeform 90"/>
            <p:cNvSpPr>
              <a:spLocks/>
            </p:cNvSpPr>
            <p:nvPr/>
          </p:nvSpPr>
          <p:spPr bwMode="auto">
            <a:xfrm>
              <a:off x="6044776" y="3042019"/>
              <a:ext cx="297566" cy="267160"/>
            </a:xfrm>
            <a:custGeom>
              <a:avLst/>
              <a:gdLst>
                <a:gd name="T0" fmla="*/ 107 w 180"/>
                <a:gd name="T1" fmla="*/ 29 h 172"/>
                <a:gd name="T2" fmla="*/ 119 w 180"/>
                <a:gd name="T3" fmla="*/ 36 h 172"/>
                <a:gd name="T4" fmla="*/ 122 w 180"/>
                <a:gd name="T5" fmla="*/ 48 h 172"/>
                <a:gd name="T6" fmla="*/ 115 w 180"/>
                <a:gd name="T7" fmla="*/ 55 h 172"/>
                <a:gd name="T8" fmla="*/ 113 w 180"/>
                <a:gd name="T9" fmla="*/ 71 h 172"/>
                <a:gd name="T10" fmla="*/ 128 w 180"/>
                <a:gd name="T11" fmla="*/ 91 h 172"/>
                <a:gd name="T12" fmla="*/ 151 w 180"/>
                <a:gd name="T13" fmla="*/ 102 h 172"/>
                <a:gd name="T14" fmla="*/ 162 w 180"/>
                <a:gd name="T15" fmla="*/ 118 h 172"/>
                <a:gd name="T16" fmla="*/ 161 w 180"/>
                <a:gd name="T17" fmla="*/ 133 h 172"/>
                <a:gd name="T18" fmla="*/ 167 w 180"/>
                <a:gd name="T19" fmla="*/ 133 h 172"/>
                <a:gd name="T20" fmla="*/ 169 w 180"/>
                <a:gd name="T21" fmla="*/ 144 h 172"/>
                <a:gd name="T22" fmla="*/ 180 w 180"/>
                <a:gd name="T23" fmla="*/ 155 h 172"/>
                <a:gd name="T24" fmla="*/ 169 w 180"/>
                <a:gd name="T25" fmla="*/ 154 h 172"/>
                <a:gd name="T26" fmla="*/ 157 w 180"/>
                <a:gd name="T27" fmla="*/ 152 h 172"/>
                <a:gd name="T28" fmla="*/ 147 w 180"/>
                <a:gd name="T29" fmla="*/ 172 h 172"/>
                <a:gd name="T30" fmla="*/ 114 w 180"/>
                <a:gd name="T31" fmla="*/ 170 h 172"/>
                <a:gd name="T32" fmla="*/ 59 w 180"/>
                <a:gd name="T33" fmla="*/ 129 h 172"/>
                <a:gd name="T34" fmla="*/ 31 w 180"/>
                <a:gd name="T35" fmla="*/ 114 h 172"/>
                <a:gd name="T36" fmla="*/ 10 w 180"/>
                <a:gd name="T37" fmla="*/ 109 h 172"/>
                <a:gd name="T38" fmla="*/ 0 w 180"/>
                <a:gd name="T39" fmla="*/ 83 h 172"/>
                <a:gd name="T40" fmla="*/ 35 w 180"/>
                <a:gd name="T41" fmla="*/ 62 h 172"/>
                <a:gd name="T42" fmla="*/ 38 w 180"/>
                <a:gd name="T43" fmla="*/ 37 h 172"/>
                <a:gd name="T44" fmla="*/ 35 w 180"/>
                <a:gd name="T45" fmla="*/ 22 h 172"/>
                <a:gd name="T46" fmla="*/ 43 w 180"/>
                <a:gd name="T47" fmla="*/ 17 h 172"/>
                <a:gd name="T48" fmla="*/ 50 w 180"/>
                <a:gd name="T49" fmla="*/ 4 h 172"/>
                <a:gd name="T50" fmla="*/ 57 w 180"/>
                <a:gd name="T51" fmla="*/ 0 h 172"/>
                <a:gd name="T52" fmla="*/ 78 w 180"/>
                <a:gd name="T53" fmla="*/ 3 h 172"/>
                <a:gd name="T54" fmla="*/ 84 w 180"/>
                <a:gd name="T55" fmla="*/ 8 h 172"/>
                <a:gd name="T56" fmla="*/ 92 w 180"/>
                <a:gd name="T57" fmla="*/ 5 h 172"/>
                <a:gd name="T58" fmla="*/ 107 w 180"/>
                <a:gd name="T59" fmla="*/ 29 h 1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80" h="172">
                  <a:moveTo>
                    <a:pt x="107" y="29"/>
                  </a:moveTo>
                  <a:lnTo>
                    <a:pt x="119" y="36"/>
                  </a:lnTo>
                  <a:lnTo>
                    <a:pt x="122" y="48"/>
                  </a:lnTo>
                  <a:lnTo>
                    <a:pt x="115" y="55"/>
                  </a:lnTo>
                  <a:lnTo>
                    <a:pt x="113" y="71"/>
                  </a:lnTo>
                  <a:lnTo>
                    <a:pt x="128" y="91"/>
                  </a:lnTo>
                  <a:lnTo>
                    <a:pt x="151" y="102"/>
                  </a:lnTo>
                  <a:lnTo>
                    <a:pt x="162" y="118"/>
                  </a:lnTo>
                  <a:lnTo>
                    <a:pt x="161" y="133"/>
                  </a:lnTo>
                  <a:lnTo>
                    <a:pt x="167" y="133"/>
                  </a:lnTo>
                  <a:lnTo>
                    <a:pt x="169" y="144"/>
                  </a:lnTo>
                  <a:lnTo>
                    <a:pt x="180" y="155"/>
                  </a:lnTo>
                  <a:lnTo>
                    <a:pt x="169" y="154"/>
                  </a:lnTo>
                  <a:lnTo>
                    <a:pt x="157" y="152"/>
                  </a:lnTo>
                  <a:lnTo>
                    <a:pt x="147" y="172"/>
                  </a:lnTo>
                  <a:lnTo>
                    <a:pt x="114" y="170"/>
                  </a:lnTo>
                  <a:lnTo>
                    <a:pt x="59" y="129"/>
                  </a:lnTo>
                  <a:lnTo>
                    <a:pt x="31" y="114"/>
                  </a:lnTo>
                  <a:lnTo>
                    <a:pt x="10" y="109"/>
                  </a:lnTo>
                  <a:lnTo>
                    <a:pt x="0" y="83"/>
                  </a:lnTo>
                  <a:lnTo>
                    <a:pt x="35" y="62"/>
                  </a:lnTo>
                  <a:lnTo>
                    <a:pt x="38" y="37"/>
                  </a:lnTo>
                  <a:lnTo>
                    <a:pt x="35" y="22"/>
                  </a:lnTo>
                  <a:lnTo>
                    <a:pt x="43" y="17"/>
                  </a:lnTo>
                  <a:lnTo>
                    <a:pt x="50" y="4"/>
                  </a:lnTo>
                  <a:lnTo>
                    <a:pt x="57" y="0"/>
                  </a:lnTo>
                  <a:lnTo>
                    <a:pt x="78" y="3"/>
                  </a:lnTo>
                  <a:lnTo>
                    <a:pt x="84" y="8"/>
                  </a:lnTo>
                  <a:lnTo>
                    <a:pt x="92" y="5"/>
                  </a:lnTo>
                  <a:lnTo>
                    <a:pt x="107" y="2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93" name="Freeform 92"/>
            <p:cNvSpPr>
              <a:spLocks/>
            </p:cNvSpPr>
            <p:nvPr/>
          </p:nvSpPr>
          <p:spPr bwMode="auto">
            <a:xfrm>
              <a:off x="5920790" y="3174046"/>
              <a:ext cx="39675" cy="122707"/>
            </a:xfrm>
            <a:custGeom>
              <a:avLst/>
              <a:gdLst>
                <a:gd name="T0" fmla="*/ 23 w 24"/>
                <a:gd name="T1" fmla="*/ 12 h 79"/>
                <a:gd name="T2" fmla="*/ 20 w 24"/>
                <a:gd name="T3" fmla="*/ 19 h 79"/>
                <a:gd name="T4" fmla="*/ 14 w 24"/>
                <a:gd name="T5" fmla="*/ 16 h 79"/>
                <a:gd name="T6" fmla="*/ 11 w 24"/>
                <a:gd name="T7" fmla="*/ 30 h 79"/>
                <a:gd name="T8" fmla="*/ 16 w 24"/>
                <a:gd name="T9" fmla="*/ 32 h 79"/>
                <a:gd name="T10" fmla="*/ 12 w 24"/>
                <a:gd name="T11" fmla="*/ 35 h 79"/>
                <a:gd name="T12" fmla="*/ 12 w 24"/>
                <a:gd name="T13" fmla="*/ 40 h 79"/>
                <a:gd name="T14" fmla="*/ 20 w 24"/>
                <a:gd name="T15" fmla="*/ 37 h 79"/>
                <a:gd name="T16" fmla="*/ 21 w 24"/>
                <a:gd name="T17" fmla="*/ 45 h 79"/>
                <a:gd name="T18" fmla="*/ 15 w 24"/>
                <a:gd name="T19" fmla="*/ 79 h 79"/>
                <a:gd name="T20" fmla="*/ 0 w 24"/>
                <a:gd name="T21" fmla="*/ 43 h 79"/>
                <a:gd name="T22" fmla="*/ 5 w 24"/>
                <a:gd name="T23" fmla="*/ 36 h 79"/>
                <a:gd name="T24" fmla="*/ 3 w 24"/>
                <a:gd name="T25" fmla="*/ 35 h 79"/>
                <a:gd name="T26" fmla="*/ 7 w 24"/>
                <a:gd name="T27" fmla="*/ 25 h 79"/>
                <a:gd name="T28" fmla="*/ 9 w 24"/>
                <a:gd name="T29" fmla="*/ 10 h 79"/>
                <a:gd name="T30" fmla="*/ 11 w 24"/>
                <a:gd name="T31" fmla="*/ 4 h 79"/>
                <a:gd name="T32" fmla="*/ 11 w 24"/>
                <a:gd name="T33" fmla="*/ 4 h 79"/>
                <a:gd name="T34" fmla="*/ 17 w 24"/>
                <a:gd name="T35" fmla="*/ 4 h 79"/>
                <a:gd name="T36" fmla="*/ 18 w 24"/>
                <a:gd name="T37" fmla="*/ 1 h 79"/>
                <a:gd name="T38" fmla="*/ 23 w 24"/>
                <a:gd name="T39" fmla="*/ 0 h 79"/>
                <a:gd name="T40" fmla="*/ 24 w 24"/>
                <a:gd name="T41" fmla="*/ 9 h 79"/>
                <a:gd name="T42" fmla="*/ 22 w 24"/>
                <a:gd name="T43" fmla="*/ 12 h 79"/>
                <a:gd name="T44" fmla="*/ 23 w 24"/>
                <a:gd name="T45" fmla="*/ 12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4" h="79">
                  <a:moveTo>
                    <a:pt x="23" y="12"/>
                  </a:moveTo>
                  <a:lnTo>
                    <a:pt x="20" y="19"/>
                  </a:lnTo>
                  <a:lnTo>
                    <a:pt x="14" y="16"/>
                  </a:lnTo>
                  <a:lnTo>
                    <a:pt x="11" y="30"/>
                  </a:lnTo>
                  <a:lnTo>
                    <a:pt x="16" y="32"/>
                  </a:lnTo>
                  <a:lnTo>
                    <a:pt x="12" y="35"/>
                  </a:lnTo>
                  <a:lnTo>
                    <a:pt x="12" y="40"/>
                  </a:lnTo>
                  <a:lnTo>
                    <a:pt x="20" y="37"/>
                  </a:lnTo>
                  <a:lnTo>
                    <a:pt x="21" y="45"/>
                  </a:lnTo>
                  <a:lnTo>
                    <a:pt x="15" y="79"/>
                  </a:lnTo>
                  <a:lnTo>
                    <a:pt x="0" y="43"/>
                  </a:lnTo>
                  <a:lnTo>
                    <a:pt x="5" y="36"/>
                  </a:lnTo>
                  <a:lnTo>
                    <a:pt x="3" y="35"/>
                  </a:lnTo>
                  <a:lnTo>
                    <a:pt x="7" y="25"/>
                  </a:lnTo>
                  <a:lnTo>
                    <a:pt x="9" y="10"/>
                  </a:lnTo>
                  <a:lnTo>
                    <a:pt x="11" y="4"/>
                  </a:lnTo>
                  <a:lnTo>
                    <a:pt x="11" y="4"/>
                  </a:lnTo>
                  <a:lnTo>
                    <a:pt x="17" y="4"/>
                  </a:lnTo>
                  <a:lnTo>
                    <a:pt x="18" y="1"/>
                  </a:lnTo>
                  <a:lnTo>
                    <a:pt x="23" y="0"/>
                  </a:lnTo>
                  <a:lnTo>
                    <a:pt x="24" y="9"/>
                  </a:lnTo>
                  <a:lnTo>
                    <a:pt x="22" y="12"/>
                  </a:lnTo>
                  <a:lnTo>
                    <a:pt x="23" y="12"/>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94" name="Freeform 93"/>
            <p:cNvSpPr>
              <a:spLocks/>
            </p:cNvSpPr>
            <p:nvPr/>
          </p:nvSpPr>
          <p:spPr bwMode="auto">
            <a:xfrm>
              <a:off x="5279371" y="3015614"/>
              <a:ext cx="85964" cy="51258"/>
            </a:xfrm>
            <a:custGeom>
              <a:avLst/>
              <a:gdLst>
                <a:gd name="T0" fmla="*/ 52 w 52"/>
                <a:gd name="T1" fmla="*/ 0 h 33"/>
                <a:gd name="T2" fmla="*/ 47 w 52"/>
                <a:gd name="T3" fmla="*/ 16 h 33"/>
                <a:gd name="T4" fmla="*/ 50 w 52"/>
                <a:gd name="T5" fmla="*/ 23 h 33"/>
                <a:gd name="T6" fmla="*/ 47 w 52"/>
                <a:gd name="T7" fmla="*/ 33 h 33"/>
                <a:gd name="T8" fmla="*/ 33 w 52"/>
                <a:gd name="T9" fmla="*/ 25 h 33"/>
                <a:gd name="T10" fmla="*/ 24 w 52"/>
                <a:gd name="T11" fmla="*/ 23 h 33"/>
                <a:gd name="T12" fmla="*/ 0 w 52"/>
                <a:gd name="T13" fmla="*/ 13 h 33"/>
                <a:gd name="T14" fmla="*/ 2 w 52"/>
                <a:gd name="T15" fmla="*/ 2 h 33"/>
                <a:gd name="T16" fmla="*/ 22 w 52"/>
                <a:gd name="T17" fmla="*/ 4 h 33"/>
                <a:gd name="T18" fmla="*/ 39 w 52"/>
                <a:gd name="T19" fmla="*/ 2 h 33"/>
                <a:gd name="T20" fmla="*/ 52 w 52"/>
                <a:gd name="T21" fmla="*/ 0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2" h="33">
                  <a:moveTo>
                    <a:pt x="52" y="0"/>
                  </a:moveTo>
                  <a:lnTo>
                    <a:pt x="47" y="16"/>
                  </a:lnTo>
                  <a:lnTo>
                    <a:pt x="50" y="23"/>
                  </a:lnTo>
                  <a:lnTo>
                    <a:pt x="47" y="33"/>
                  </a:lnTo>
                  <a:lnTo>
                    <a:pt x="33" y="25"/>
                  </a:lnTo>
                  <a:lnTo>
                    <a:pt x="24" y="23"/>
                  </a:lnTo>
                  <a:lnTo>
                    <a:pt x="0" y="13"/>
                  </a:lnTo>
                  <a:lnTo>
                    <a:pt x="2" y="2"/>
                  </a:lnTo>
                  <a:lnTo>
                    <a:pt x="22" y="4"/>
                  </a:lnTo>
                  <a:lnTo>
                    <a:pt x="39" y="2"/>
                  </a:lnTo>
                  <a:lnTo>
                    <a:pt x="52"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95" name="Freeform 94"/>
            <p:cNvSpPr>
              <a:spLocks/>
            </p:cNvSpPr>
            <p:nvPr/>
          </p:nvSpPr>
          <p:spPr bwMode="auto">
            <a:xfrm>
              <a:off x="5155385" y="2919311"/>
              <a:ext cx="46288" cy="74557"/>
            </a:xfrm>
            <a:custGeom>
              <a:avLst/>
              <a:gdLst>
                <a:gd name="T0" fmla="*/ 17 w 28"/>
                <a:gd name="T1" fmla="*/ 0 h 48"/>
                <a:gd name="T2" fmla="*/ 28 w 28"/>
                <a:gd name="T3" fmla="*/ 15 h 48"/>
                <a:gd name="T4" fmla="*/ 27 w 28"/>
                <a:gd name="T5" fmla="*/ 42 h 48"/>
                <a:gd name="T6" fmla="*/ 19 w 28"/>
                <a:gd name="T7" fmla="*/ 41 h 48"/>
                <a:gd name="T8" fmla="*/ 12 w 28"/>
                <a:gd name="T9" fmla="*/ 48 h 48"/>
                <a:gd name="T10" fmla="*/ 6 w 28"/>
                <a:gd name="T11" fmla="*/ 43 h 48"/>
                <a:gd name="T12" fmla="*/ 4 w 28"/>
                <a:gd name="T13" fmla="*/ 18 h 48"/>
                <a:gd name="T14" fmla="*/ 0 w 28"/>
                <a:gd name="T15" fmla="*/ 6 h 48"/>
                <a:gd name="T16" fmla="*/ 9 w 28"/>
                <a:gd name="T17" fmla="*/ 7 h 48"/>
                <a:gd name="T18" fmla="*/ 17 w 28"/>
                <a:gd name="T19"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8" h="48">
                  <a:moveTo>
                    <a:pt x="17" y="0"/>
                  </a:moveTo>
                  <a:lnTo>
                    <a:pt x="28" y="15"/>
                  </a:lnTo>
                  <a:lnTo>
                    <a:pt x="27" y="42"/>
                  </a:lnTo>
                  <a:lnTo>
                    <a:pt x="19" y="41"/>
                  </a:lnTo>
                  <a:lnTo>
                    <a:pt x="12" y="48"/>
                  </a:lnTo>
                  <a:lnTo>
                    <a:pt x="6" y="43"/>
                  </a:lnTo>
                  <a:lnTo>
                    <a:pt x="4" y="18"/>
                  </a:lnTo>
                  <a:lnTo>
                    <a:pt x="0" y="6"/>
                  </a:lnTo>
                  <a:lnTo>
                    <a:pt x="9" y="7"/>
                  </a:lnTo>
                  <a:lnTo>
                    <a:pt x="17"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96" name="Freeform 95"/>
            <p:cNvSpPr>
              <a:spLocks/>
            </p:cNvSpPr>
            <p:nvPr/>
          </p:nvSpPr>
          <p:spPr bwMode="auto">
            <a:xfrm>
              <a:off x="5112404" y="2732921"/>
              <a:ext cx="332282" cy="292013"/>
            </a:xfrm>
            <a:custGeom>
              <a:avLst/>
              <a:gdLst>
                <a:gd name="T0" fmla="*/ 114 w 201"/>
                <a:gd name="T1" fmla="*/ 12 h 188"/>
                <a:gd name="T2" fmla="*/ 117 w 201"/>
                <a:gd name="T3" fmla="*/ 31 h 188"/>
                <a:gd name="T4" fmla="*/ 91 w 201"/>
                <a:gd name="T5" fmla="*/ 35 h 188"/>
                <a:gd name="T6" fmla="*/ 91 w 201"/>
                <a:gd name="T7" fmla="*/ 51 h 188"/>
                <a:gd name="T8" fmla="*/ 113 w 201"/>
                <a:gd name="T9" fmla="*/ 72 h 188"/>
                <a:gd name="T10" fmla="*/ 142 w 201"/>
                <a:gd name="T11" fmla="*/ 105 h 188"/>
                <a:gd name="T12" fmla="*/ 160 w 201"/>
                <a:gd name="T13" fmla="*/ 110 h 188"/>
                <a:gd name="T14" fmla="*/ 171 w 201"/>
                <a:gd name="T15" fmla="*/ 121 h 188"/>
                <a:gd name="T16" fmla="*/ 199 w 201"/>
                <a:gd name="T17" fmla="*/ 138 h 188"/>
                <a:gd name="T18" fmla="*/ 198 w 201"/>
                <a:gd name="T19" fmla="*/ 149 h 188"/>
                <a:gd name="T20" fmla="*/ 173 w 201"/>
                <a:gd name="T21" fmla="*/ 136 h 188"/>
                <a:gd name="T22" fmla="*/ 180 w 201"/>
                <a:gd name="T23" fmla="*/ 157 h 188"/>
                <a:gd name="T24" fmla="*/ 172 w 201"/>
                <a:gd name="T25" fmla="*/ 169 h 188"/>
                <a:gd name="T26" fmla="*/ 156 w 201"/>
                <a:gd name="T27" fmla="*/ 188 h 188"/>
                <a:gd name="T28" fmla="*/ 159 w 201"/>
                <a:gd name="T29" fmla="*/ 171 h 188"/>
                <a:gd name="T30" fmla="*/ 155 w 201"/>
                <a:gd name="T31" fmla="*/ 155 h 188"/>
                <a:gd name="T32" fmla="*/ 142 w 201"/>
                <a:gd name="T33" fmla="*/ 142 h 188"/>
                <a:gd name="T34" fmla="*/ 125 w 201"/>
                <a:gd name="T35" fmla="*/ 129 h 188"/>
                <a:gd name="T36" fmla="*/ 105 w 201"/>
                <a:gd name="T37" fmla="*/ 120 h 188"/>
                <a:gd name="T38" fmla="*/ 76 w 201"/>
                <a:gd name="T39" fmla="*/ 97 h 188"/>
                <a:gd name="T40" fmla="*/ 58 w 201"/>
                <a:gd name="T41" fmla="*/ 65 h 188"/>
                <a:gd name="T42" fmla="*/ 35 w 201"/>
                <a:gd name="T43" fmla="*/ 56 h 188"/>
                <a:gd name="T44" fmla="*/ 19 w 201"/>
                <a:gd name="T45" fmla="*/ 68 h 188"/>
                <a:gd name="T46" fmla="*/ 13 w 201"/>
                <a:gd name="T47" fmla="*/ 61 h 188"/>
                <a:gd name="T48" fmla="*/ 0 w 201"/>
                <a:gd name="T49" fmla="*/ 42 h 188"/>
                <a:gd name="T50" fmla="*/ 0 w 201"/>
                <a:gd name="T51" fmla="*/ 28 h 188"/>
                <a:gd name="T52" fmla="*/ 8 w 201"/>
                <a:gd name="T53" fmla="*/ 27 h 188"/>
                <a:gd name="T54" fmla="*/ 25 w 201"/>
                <a:gd name="T55" fmla="*/ 19 h 188"/>
                <a:gd name="T56" fmla="*/ 35 w 201"/>
                <a:gd name="T57" fmla="*/ 22 h 188"/>
                <a:gd name="T58" fmla="*/ 51 w 201"/>
                <a:gd name="T59" fmla="*/ 16 h 188"/>
                <a:gd name="T60" fmla="*/ 58 w 201"/>
                <a:gd name="T61" fmla="*/ 4 h 188"/>
                <a:gd name="T62" fmla="*/ 70 w 201"/>
                <a:gd name="T63" fmla="*/ 3 h 188"/>
                <a:gd name="T64" fmla="*/ 90 w 201"/>
                <a:gd name="T65" fmla="*/ 7 h 1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01" h="188">
                  <a:moveTo>
                    <a:pt x="90" y="7"/>
                  </a:moveTo>
                  <a:lnTo>
                    <a:pt x="114" y="12"/>
                  </a:lnTo>
                  <a:lnTo>
                    <a:pt x="113" y="22"/>
                  </a:lnTo>
                  <a:lnTo>
                    <a:pt x="117" y="31"/>
                  </a:lnTo>
                  <a:lnTo>
                    <a:pt x="104" y="28"/>
                  </a:lnTo>
                  <a:lnTo>
                    <a:pt x="91" y="35"/>
                  </a:lnTo>
                  <a:lnTo>
                    <a:pt x="93" y="45"/>
                  </a:lnTo>
                  <a:lnTo>
                    <a:pt x="91" y="51"/>
                  </a:lnTo>
                  <a:lnTo>
                    <a:pt x="97" y="61"/>
                  </a:lnTo>
                  <a:lnTo>
                    <a:pt x="113" y="72"/>
                  </a:lnTo>
                  <a:lnTo>
                    <a:pt x="122" y="89"/>
                  </a:lnTo>
                  <a:lnTo>
                    <a:pt x="142" y="105"/>
                  </a:lnTo>
                  <a:lnTo>
                    <a:pt x="155" y="105"/>
                  </a:lnTo>
                  <a:lnTo>
                    <a:pt x="160" y="110"/>
                  </a:lnTo>
                  <a:lnTo>
                    <a:pt x="155" y="114"/>
                  </a:lnTo>
                  <a:lnTo>
                    <a:pt x="171" y="121"/>
                  </a:lnTo>
                  <a:lnTo>
                    <a:pt x="183" y="127"/>
                  </a:lnTo>
                  <a:lnTo>
                    <a:pt x="199" y="138"/>
                  </a:lnTo>
                  <a:lnTo>
                    <a:pt x="201" y="142"/>
                  </a:lnTo>
                  <a:lnTo>
                    <a:pt x="198" y="149"/>
                  </a:lnTo>
                  <a:lnTo>
                    <a:pt x="188" y="140"/>
                  </a:lnTo>
                  <a:lnTo>
                    <a:pt x="173" y="136"/>
                  </a:lnTo>
                  <a:lnTo>
                    <a:pt x="167" y="150"/>
                  </a:lnTo>
                  <a:lnTo>
                    <a:pt x="180" y="157"/>
                  </a:lnTo>
                  <a:lnTo>
                    <a:pt x="179" y="168"/>
                  </a:lnTo>
                  <a:lnTo>
                    <a:pt x="172" y="169"/>
                  </a:lnTo>
                  <a:lnTo>
                    <a:pt x="163" y="187"/>
                  </a:lnTo>
                  <a:lnTo>
                    <a:pt x="156" y="188"/>
                  </a:lnTo>
                  <a:lnTo>
                    <a:pt x="156" y="182"/>
                  </a:lnTo>
                  <a:lnTo>
                    <a:pt x="159" y="171"/>
                  </a:lnTo>
                  <a:lnTo>
                    <a:pt x="162" y="167"/>
                  </a:lnTo>
                  <a:lnTo>
                    <a:pt x="155" y="155"/>
                  </a:lnTo>
                  <a:lnTo>
                    <a:pt x="149" y="144"/>
                  </a:lnTo>
                  <a:lnTo>
                    <a:pt x="142" y="142"/>
                  </a:lnTo>
                  <a:lnTo>
                    <a:pt x="136" y="133"/>
                  </a:lnTo>
                  <a:lnTo>
                    <a:pt x="125" y="129"/>
                  </a:lnTo>
                  <a:lnTo>
                    <a:pt x="118" y="121"/>
                  </a:lnTo>
                  <a:lnTo>
                    <a:pt x="105" y="120"/>
                  </a:lnTo>
                  <a:lnTo>
                    <a:pt x="91" y="110"/>
                  </a:lnTo>
                  <a:lnTo>
                    <a:pt x="76" y="97"/>
                  </a:lnTo>
                  <a:lnTo>
                    <a:pt x="64" y="85"/>
                  </a:lnTo>
                  <a:lnTo>
                    <a:pt x="58" y="65"/>
                  </a:lnTo>
                  <a:lnTo>
                    <a:pt x="49" y="63"/>
                  </a:lnTo>
                  <a:lnTo>
                    <a:pt x="35" y="56"/>
                  </a:lnTo>
                  <a:lnTo>
                    <a:pt x="28" y="58"/>
                  </a:lnTo>
                  <a:lnTo>
                    <a:pt x="19" y="68"/>
                  </a:lnTo>
                  <a:lnTo>
                    <a:pt x="12" y="69"/>
                  </a:lnTo>
                  <a:lnTo>
                    <a:pt x="13" y="61"/>
                  </a:lnTo>
                  <a:lnTo>
                    <a:pt x="4" y="58"/>
                  </a:lnTo>
                  <a:lnTo>
                    <a:pt x="0" y="42"/>
                  </a:lnTo>
                  <a:lnTo>
                    <a:pt x="5" y="36"/>
                  </a:lnTo>
                  <a:lnTo>
                    <a:pt x="0" y="28"/>
                  </a:lnTo>
                  <a:lnTo>
                    <a:pt x="0" y="23"/>
                  </a:lnTo>
                  <a:lnTo>
                    <a:pt x="8" y="27"/>
                  </a:lnTo>
                  <a:lnTo>
                    <a:pt x="16" y="26"/>
                  </a:lnTo>
                  <a:lnTo>
                    <a:pt x="25" y="19"/>
                  </a:lnTo>
                  <a:lnTo>
                    <a:pt x="27" y="22"/>
                  </a:lnTo>
                  <a:lnTo>
                    <a:pt x="35" y="22"/>
                  </a:lnTo>
                  <a:lnTo>
                    <a:pt x="38" y="13"/>
                  </a:lnTo>
                  <a:lnTo>
                    <a:pt x="51" y="16"/>
                  </a:lnTo>
                  <a:lnTo>
                    <a:pt x="58" y="12"/>
                  </a:lnTo>
                  <a:lnTo>
                    <a:pt x="58" y="4"/>
                  </a:lnTo>
                  <a:lnTo>
                    <a:pt x="68" y="7"/>
                  </a:lnTo>
                  <a:lnTo>
                    <a:pt x="70" y="3"/>
                  </a:lnTo>
                  <a:lnTo>
                    <a:pt x="86" y="0"/>
                  </a:lnTo>
                  <a:lnTo>
                    <a:pt x="90" y="7"/>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98" name="Freeform 97"/>
            <p:cNvSpPr>
              <a:spLocks/>
            </p:cNvSpPr>
            <p:nvPr/>
          </p:nvSpPr>
          <p:spPr bwMode="auto">
            <a:xfrm>
              <a:off x="5945588" y="3170939"/>
              <a:ext cx="115720" cy="135134"/>
            </a:xfrm>
            <a:custGeom>
              <a:avLst/>
              <a:gdLst>
                <a:gd name="T0" fmla="*/ 5 w 70"/>
                <a:gd name="T1" fmla="*/ 21 h 87"/>
                <a:gd name="T2" fmla="*/ 8 w 70"/>
                <a:gd name="T3" fmla="*/ 14 h 87"/>
                <a:gd name="T4" fmla="*/ 28 w 70"/>
                <a:gd name="T5" fmla="*/ 22 h 87"/>
                <a:gd name="T6" fmla="*/ 60 w 70"/>
                <a:gd name="T7" fmla="*/ 0 h 87"/>
                <a:gd name="T8" fmla="*/ 70 w 70"/>
                <a:gd name="T9" fmla="*/ 26 h 87"/>
                <a:gd name="T10" fmla="*/ 67 w 70"/>
                <a:gd name="T11" fmla="*/ 29 h 87"/>
                <a:gd name="T12" fmla="*/ 33 w 70"/>
                <a:gd name="T13" fmla="*/ 39 h 87"/>
                <a:gd name="T14" fmla="*/ 52 w 70"/>
                <a:gd name="T15" fmla="*/ 60 h 87"/>
                <a:gd name="T16" fmla="*/ 47 w 70"/>
                <a:gd name="T17" fmla="*/ 63 h 87"/>
                <a:gd name="T18" fmla="*/ 45 w 70"/>
                <a:gd name="T19" fmla="*/ 70 h 87"/>
                <a:gd name="T20" fmla="*/ 32 w 70"/>
                <a:gd name="T21" fmla="*/ 73 h 87"/>
                <a:gd name="T22" fmla="*/ 28 w 70"/>
                <a:gd name="T23" fmla="*/ 81 h 87"/>
                <a:gd name="T24" fmla="*/ 21 w 70"/>
                <a:gd name="T25" fmla="*/ 87 h 87"/>
                <a:gd name="T26" fmla="*/ 1 w 70"/>
                <a:gd name="T27" fmla="*/ 84 h 87"/>
                <a:gd name="T28" fmla="*/ 0 w 70"/>
                <a:gd name="T29" fmla="*/ 81 h 87"/>
                <a:gd name="T30" fmla="*/ 6 w 70"/>
                <a:gd name="T31" fmla="*/ 47 h 87"/>
                <a:gd name="T32" fmla="*/ 5 w 70"/>
                <a:gd name="T33" fmla="*/ 39 h 87"/>
                <a:gd name="T34" fmla="*/ 7 w 70"/>
                <a:gd name="T35" fmla="*/ 33 h 87"/>
                <a:gd name="T36" fmla="*/ 5 w 70"/>
                <a:gd name="T37" fmla="*/ 21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70" h="87">
                  <a:moveTo>
                    <a:pt x="5" y="21"/>
                  </a:moveTo>
                  <a:lnTo>
                    <a:pt x="8" y="14"/>
                  </a:lnTo>
                  <a:lnTo>
                    <a:pt x="28" y="22"/>
                  </a:lnTo>
                  <a:lnTo>
                    <a:pt x="60" y="0"/>
                  </a:lnTo>
                  <a:lnTo>
                    <a:pt x="70" y="26"/>
                  </a:lnTo>
                  <a:lnTo>
                    <a:pt x="67" y="29"/>
                  </a:lnTo>
                  <a:lnTo>
                    <a:pt x="33" y="39"/>
                  </a:lnTo>
                  <a:lnTo>
                    <a:pt x="52" y="60"/>
                  </a:lnTo>
                  <a:lnTo>
                    <a:pt x="47" y="63"/>
                  </a:lnTo>
                  <a:lnTo>
                    <a:pt x="45" y="70"/>
                  </a:lnTo>
                  <a:lnTo>
                    <a:pt x="32" y="73"/>
                  </a:lnTo>
                  <a:lnTo>
                    <a:pt x="28" y="81"/>
                  </a:lnTo>
                  <a:lnTo>
                    <a:pt x="21" y="87"/>
                  </a:lnTo>
                  <a:lnTo>
                    <a:pt x="1" y="84"/>
                  </a:lnTo>
                  <a:lnTo>
                    <a:pt x="0" y="81"/>
                  </a:lnTo>
                  <a:lnTo>
                    <a:pt x="6" y="47"/>
                  </a:lnTo>
                  <a:lnTo>
                    <a:pt x="5" y="39"/>
                  </a:lnTo>
                  <a:lnTo>
                    <a:pt x="7" y="33"/>
                  </a:lnTo>
                  <a:lnTo>
                    <a:pt x="5" y="21"/>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03" name="Freeform 102"/>
            <p:cNvSpPr>
              <a:spLocks/>
            </p:cNvSpPr>
            <p:nvPr/>
          </p:nvSpPr>
          <p:spPr bwMode="auto">
            <a:xfrm>
              <a:off x="5957159" y="4070276"/>
              <a:ext cx="241359" cy="329291"/>
            </a:xfrm>
            <a:custGeom>
              <a:avLst/>
              <a:gdLst>
                <a:gd name="T0" fmla="*/ 131 w 146"/>
                <a:gd name="T1" fmla="*/ 132 h 212"/>
                <a:gd name="T2" fmla="*/ 141 w 146"/>
                <a:gd name="T3" fmla="*/ 149 h 212"/>
                <a:gd name="T4" fmla="*/ 128 w 146"/>
                <a:gd name="T5" fmla="*/ 158 h 212"/>
                <a:gd name="T6" fmla="*/ 124 w 146"/>
                <a:gd name="T7" fmla="*/ 166 h 212"/>
                <a:gd name="T8" fmla="*/ 117 w 146"/>
                <a:gd name="T9" fmla="*/ 168 h 212"/>
                <a:gd name="T10" fmla="*/ 114 w 146"/>
                <a:gd name="T11" fmla="*/ 183 h 212"/>
                <a:gd name="T12" fmla="*/ 108 w 146"/>
                <a:gd name="T13" fmla="*/ 191 h 212"/>
                <a:gd name="T14" fmla="*/ 104 w 146"/>
                <a:gd name="T15" fmla="*/ 205 h 212"/>
                <a:gd name="T16" fmla="*/ 97 w 146"/>
                <a:gd name="T17" fmla="*/ 212 h 212"/>
                <a:gd name="T18" fmla="*/ 71 w 146"/>
                <a:gd name="T19" fmla="*/ 191 h 212"/>
                <a:gd name="T20" fmla="*/ 70 w 146"/>
                <a:gd name="T21" fmla="*/ 179 h 212"/>
                <a:gd name="T22" fmla="*/ 3 w 146"/>
                <a:gd name="T23" fmla="*/ 136 h 212"/>
                <a:gd name="T24" fmla="*/ 0 w 146"/>
                <a:gd name="T25" fmla="*/ 134 h 212"/>
                <a:gd name="T26" fmla="*/ 0 w 146"/>
                <a:gd name="T27" fmla="*/ 112 h 212"/>
                <a:gd name="T28" fmla="*/ 5 w 146"/>
                <a:gd name="T29" fmla="*/ 104 h 212"/>
                <a:gd name="T30" fmla="*/ 14 w 146"/>
                <a:gd name="T31" fmla="*/ 90 h 212"/>
                <a:gd name="T32" fmla="*/ 21 w 146"/>
                <a:gd name="T33" fmla="*/ 75 h 212"/>
                <a:gd name="T34" fmla="*/ 13 w 146"/>
                <a:gd name="T35" fmla="*/ 51 h 212"/>
                <a:gd name="T36" fmla="*/ 11 w 146"/>
                <a:gd name="T37" fmla="*/ 41 h 212"/>
                <a:gd name="T38" fmla="*/ 2 w 146"/>
                <a:gd name="T39" fmla="*/ 26 h 212"/>
                <a:gd name="T40" fmla="*/ 13 w 146"/>
                <a:gd name="T41" fmla="*/ 14 h 212"/>
                <a:gd name="T42" fmla="*/ 25 w 146"/>
                <a:gd name="T43" fmla="*/ 0 h 212"/>
                <a:gd name="T44" fmla="*/ 35 w 146"/>
                <a:gd name="T45" fmla="*/ 4 h 212"/>
                <a:gd name="T46" fmla="*/ 35 w 146"/>
                <a:gd name="T47" fmla="*/ 15 h 212"/>
                <a:gd name="T48" fmla="*/ 41 w 146"/>
                <a:gd name="T49" fmla="*/ 22 h 212"/>
                <a:gd name="T50" fmla="*/ 54 w 146"/>
                <a:gd name="T51" fmla="*/ 22 h 212"/>
                <a:gd name="T52" fmla="*/ 77 w 146"/>
                <a:gd name="T53" fmla="*/ 40 h 212"/>
                <a:gd name="T54" fmla="*/ 83 w 146"/>
                <a:gd name="T55" fmla="*/ 40 h 212"/>
                <a:gd name="T56" fmla="*/ 88 w 146"/>
                <a:gd name="T57" fmla="*/ 39 h 212"/>
                <a:gd name="T58" fmla="*/ 92 w 146"/>
                <a:gd name="T59" fmla="*/ 42 h 212"/>
                <a:gd name="T60" fmla="*/ 104 w 146"/>
                <a:gd name="T61" fmla="*/ 43 h 212"/>
                <a:gd name="T62" fmla="*/ 109 w 146"/>
                <a:gd name="T63" fmla="*/ 35 h 212"/>
                <a:gd name="T64" fmla="*/ 126 w 146"/>
                <a:gd name="T65" fmla="*/ 26 h 212"/>
                <a:gd name="T66" fmla="*/ 133 w 146"/>
                <a:gd name="T67" fmla="*/ 33 h 212"/>
                <a:gd name="T68" fmla="*/ 146 w 146"/>
                <a:gd name="T69" fmla="*/ 33 h 212"/>
                <a:gd name="T70" fmla="*/ 130 w 146"/>
                <a:gd name="T71" fmla="*/ 56 h 212"/>
                <a:gd name="T72" fmla="*/ 131 w 146"/>
                <a:gd name="T73" fmla="*/ 132 h 2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46" h="212">
                  <a:moveTo>
                    <a:pt x="131" y="132"/>
                  </a:moveTo>
                  <a:lnTo>
                    <a:pt x="141" y="149"/>
                  </a:lnTo>
                  <a:lnTo>
                    <a:pt x="128" y="158"/>
                  </a:lnTo>
                  <a:lnTo>
                    <a:pt x="124" y="166"/>
                  </a:lnTo>
                  <a:lnTo>
                    <a:pt x="117" y="168"/>
                  </a:lnTo>
                  <a:lnTo>
                    <a:pt x="114" y="183"/>
                  </a:lnTo>
                  <a:lnTo>
                    <a:pt x="108" y="191"/>
                  </a:lnTo>
                  <a:lnTo>
                    <a:pt x="104" y="205"/>
                  </a:lnTo>
                  <a:lnTo>
                    <a:pt x="97" y="212"/>
                  </a:lnTo>
                  <a:lnTo>
                    <a:pt x="71" y="191"/>
                  </a:lnTo>
                  <a:lnTo>
                    <a:pt x="70" y="179"/>
                  </a:lnTo>
                  <a:lnTo>
                    <a:pt x="3" y="136"/>
                  </a:lnTo>
                  <a:lnTo>
                    <a:pt x="0" y="134"/>
                  </a:lnTo>
                  <a:lnTo>
                    <a:pt x="0" y="112"/>
                  </a:lnTo>
                  <a:lnTo>
                    <a:pt x="5" y="104"/>
                  </a:lnTo>
                  <a:lnTo>
                    <a:pt x="14" y="90"/>
                  </a:lnTo>
                  <a:lnTo>
                    <a:pt x="21" y="75"/>
                  </a:lnTo>
                  <a:lnTo>
                    <a:pt x="13" y="51"/>
                  </a:lnTo>
                  <a:lnTo>
                    <a:pt x="11" y="41"/>
                  </a:lnTo>
                  <a:lnTo>
                    <a:pt x="2" y="26"/>
                  </a:lnTo>
                  <a:lnTo>
                    <a:pt x="13" y="14"/>
                  </a:lnTo>
                  <a:lnTo>
                    <a:pt x="25" y="0"/>
                  </a:lnTo>
                  <a:lnTo>
                    <a:pt x="35" y="4"/>
                  </a:lnTo>
                  <a:lnTo>
                    <a:pt x="35" y="15"/>
                  </a:lnTo>
                  <a:lnTo>
                    <a:pt x="41" y="22"/>
                  </a:lnTo>
                  <a:lnTo>
                    <a:pt x="54" y="22"/>
                  </a:lnTo>
                  <a:lnTo>
                    <a:pt x="77" y="40"/>
                  </a:lnTo>
                  <a:lnTo>
                    <a:pt x="83" y="40"/>
                  </a:lnTo>
                  <a:lnTo>
                    <a:pt x="88" y="39"/>
                  </a:lnTo>
                  <a:lnTo>
                    <a:pt x="92" y="42"/>
                  </a:lnTo>
                  <a:lnTo>
                    <a:pt x="104" y="43"/>
                  </a:lnTo>
                  <a:lnTo>
                    <a:pt x="109" y="35"/>
                  </a:lnTo>
                  <a:lnTo>
                    <a:pt x="126" y="26"/>
                  </a:lnTo>
                  <a:lnTo>
                    <a:pt x="133" y="33"/>
                  </a:lnTo>
                  <a:lnTo>
                    <a:pt x="146" y="33"/>
                  </a:lnTo>
                  <a:lnTo>
                    <a:pt x="130" y="56"/>
                  </a:lnTo>
                  <a:lnTo>
                    <a:pt x="131" y="132"/>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07" name="Freeform 106"/>
            <p:cNvSpPr>
              <a:spLocks/>
            </p:cNvSpPr>
            <p:nvPr/>
          </p:nvSpPr>
          <p:spPr bwMode="auto">
            <a:xfrm>
              <a:off x="5482708" y="2854075"/>
              <a:ext cx="46288" cy="45045"/>
            </a:xfrm>
            <a:custGeom>
              <a:avLst/>
              <a:gdLst>
                <a:gd name="T0" fmla="*/ 12 w 28"/>
                <a:gd name="T1" fmla="*/ 25 h 29"/>
                <a:gd name="T2" fmla="*/ 12 w 28"/>
                <a:gd name="T3" fmla="*/ 29 h 29"/>
                <a:gd name="T4" fmla="*/ 10 w 28"/>
                <a:gd name="T5" fmla="*/ 29 h 29"/>
                <a:gd name="T6" fmla="*/ 8 w 28"/>
                <a:gd name="T7" fmla="*/ 22 h 29"/>
                <a:gd name="T8" fmla="*/ 4 w 28"/>
                <a:gd name="T9" fmla="*/ 20 h 29"/>
                <a:gd name="T10" fmla="*/ 0 w 28"/>
                <a:gd name="T11" fmla="*/ 14 h 29"/>
                <a:gd name="T12" fmla="*/ 2 w 28"/>
                <a:gd name="T13" fmla="*/ 9 h 29"/>
                <a:gd name="T14" fmla="*/ 6 w 28"/>
                <a:gd name="T15" fmla="*/ 8 h 29"/>
                <a:gd name="T16" fmla="*/ 8 w 28"/>
                <a:gd name="T17" fmla="*/ 1 h 29"/>
                <a:gd name="T18" fmla="*/ 11 w 28"/>
                <a:gd name="T19" fmla="*/ 0 h 29"/>
                <a:gd name="T20" fmla="*/ 13 w 28"/>
                <a:gd name="T21" fmla="*/ 3 h 29"/>
                <a:gd name="T22" fmla="*/ 17 w 28"/>
                <a:gd name="T23" fmla="*/ 4 h 29"/>
                <a:gd name="T24" fmla="*/ 19 w 28"/>
                <a:gd name="T25" fmla="*/ 7 h 29"/>
                <a:gd name="T26" fmla="*/ 22 w 28"/>
                <a:gd name="T27" fmla="*/ 8 h 29"/>
                <a:gd name="T28" fmla="*/ 26 w 28"/>
                <a:gd name="T29" fmla="*/ 12 h 29"/>
                <a:gd name="T30" fmla="*/ 28 w 28"/>
                <a:gd name="T31" fmla="*/ 12 h 29"/>
                <a:gd name="T32" fmla="*/ 27 w 28"/>
                <a:gd name="T33" fmla="*/ 17 h 29"/>
                <a:gd name="T34" fmla="*/ 25 w 28"/>
                <a:gd name="T35" fmla="*/ 20 h 29"/>
                <a:gd name="T36" fmla="*/ 25 w 28"/>
                <a:gd name="T37" fmla="*/ 21 h 29"/>
                <a:gd name="T38" fmla="*/ 22 w 28"/>
                <a:gd name="T39" fmla="*/ 22 h 29"/>
                <a:gd name="T40" fmla="*/ 12 w 28"/>
                <a:gd name="T41" fmla="*/ 25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8" h="29">
                  <a:moveTo>
                    <a:pt x="12" y="25"/>
                  </a:moveTo>
                  <a:lnTo>
                    <a:pt x="12" y="29"/>
                  </a:lnTo>
                  <a:lnTo>
                    <a:pt x="10" y="29"/>
                  </a:lnTo>
                  <a:lnTo>
                    <a:pt x="8" y="22"/>
                  </a:lnTo>
                  <a:lnTo>
                    <a:pt x="4" y="20"/>
                  </a:lnTo>
                  <a:lnTo>
                    <a:pt x="0" y="14"/>
                  </a:lnTo>
                  <a:lnTo>
                    <a:pt x="2" y="9"/>
                  </a:lnTo>
                  <a:lnTo>
                    <a:pt x="6" y="8"/>
                  </a:lnTo>
                  <a:lnTo>
                    <a:pt x="8" y="1"/>
                  </a:lnTo>
                  <a:lnTo>
                    <a:pt x="11" y="0"/>
                  </a:lnTo>
                  <a:lnTo>
                    <a:pt x="13" y="3"/>
                  </a:lnTo>
                  <a:lnTo>
                    <a:pt x="17" y="4"/>
                  </a:lnTo>
                  <a:lnTo>
                    <a:pt x="19" y="7"/>
                  </a:lnTo>
                  <a:lnTo>
                    <a:pt x="22" y="8"/>
                  </a:lnTo>
                  <a:lnTo>
                    <a:pt x="26" y="12"/>
                  </a:lnTo>
                  <a:lnTo>
                    <a:pt x="28" y="12"/>
                  </a:lnTo>
                  <a:lnTo>
                    <a:pt x="27" y="17"/>
                  </a:lnTo>
                  <a:lnTo>
                    <a:pt x="25" y="20"/>
                  </a:lnTo>
                  <a:lnTo>
                    <a:pt x="25" y="21"/>
                  </a:lnTo>
                  <a:lnTo>
                    <a:pt x="22" y="22"/>
                  </a:lnTo>
                  <a:lnTo>
                    <a:pt x="12" y="2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08" name="Freeform 107"/>
            <p:cNvSpPr>
              <a:spLocks/>
            </p:cNvSpPr>
            <p:nvPr/>
          </p:nvSpPr>
          <p:spPr bwMode="auto">
            <a:xfrm>
              <a:off x="6287788" y="3278115"/>
              <a:ext cx="56206" cy="49704"/>
            </a:xfrm>
            <a:custGeom>
              <a:avLst/>
              <a:gdLst>
                <a:gd name="T0" fmla="*/ 22 w 34"/>
                <a:gd name="T1" fmla="*/ 2 h 32"/>
                <a:gd name="T2" fmla="*/ 27 w 34"/>
                <a:gd name="T3" fmla="*/ 11 h 32"/>
                <a:gd name="T4" fmla="*/ 26 w 34"/>
                <a:gd name="T5" fmla="*/ 16 h 32"/>
                <a:gd name="T6" fmla="*/ 34 w 34"/>
                <a:gd name="T7" fmla="*/ 31 h 32"/>
                <a:gd name="T8" fmla="*/ 21 w 34"/>
                <a:gd name="T9" fmla="*/ 32 h 32"/>
                <a:gd name="T10" fmla="*/ 16 w 34"/>
                <a:gd name="T11" fmla="*/ 22 h 32"/>
                <a:gd name="T12" fmla="*/ 0 w 34"/>
                <a:gd name="T13" fmla="*/ 20 h 32"/>
                <a:gd name="T14" fmla="*/ 10 w 34"/>
                <a:gd name="T15" fmla="*/ 0 h 32"/>
                <a:gd name="T16" fmla="*/ 22 w 34"/>
                <a:gd name="T17" fmla="*/ 2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4" h="32">
                  <a:moveTo>
                    <a:pt x="22" y="2"/>
                  </a:moveTo>
                  <a:lnTo>
                    <a:pt x="27" y="11"/>
                  </a:lnTo>
                  <a:lnTo>
                    <a:pt x="26" y="16"/>
                  </a:lnTo>
                  <a:lnTo>
                    <a:pt x="34" y="31"/>
                  </a:lnTo>
                  <a:lnTo>
                    <a:pt x="21" y="32"/>
                  </a:lnTo>
                  <a:lnTo>
                    <a:pt x="16" y="22"/>
                  </a:lnTo>
                  <a:lnTo>
                    <a:pt x="0" y="20"/>
                  </a:lnTo>
                  <a:lnTo>
                    <a:pt x="10" y="0"/>
                  </a:lnTo>
                  <a:lnTo>
                    <a:pt x="22" y="2"/>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10" name="Freeform 109"/>
            <p:cNvSpPr>
              <a:spLocks/>
            </p:cNvSpPr>
            <p:nvPr/>
          </p:nvSpPr>
          <p:spPr bwMode="auto">
            <a:xfrm>
              <a:off x="5938976" y="3130555"/>
              <a:ext cx="39675" cy="49704"/>
            </a:xfrm>
            <a:custGeom>
              <a:avLst/>
              <a:gdLst>
                <a:gd name="T0" fmla="*/ 12 w 24"/>
                <a:gd name="T1" fmla="*/ 28 h 32"/>
                <a:gd name="T2" fmla="*/ 7 w 24"/>
                <a:gd name="T3" fmla="*/ 29 h 32"/>
                <a:gd name="T4" fmla="*/ 6 w 24"/>
                <a:gd name="T5" fmla="*/ 32 h 32"/>
                <a:gd name="T6" fmla="*/ 0 w 24"/>
                <a:gd name="T7" fmla="*/ 32 h 32"/>
                <a:gd name="T8" fmla="*/ 5 w 24"/>
                <a:gd name="T9" fmla="*/ 15 h 32"/>
                <a:gd name="T10" fmla="*/ 12 w 24"/>
                <a:gd name="T11" fmla="*/ 1 h 32"/>
                <a:gd name="T12" fmla="*/ 12 w 24"/>
                <a:gd name="T13" fmla="*/ 0 h 32"/>
                <a:gd name="T14" fmla="*/ 20 w 24"/>
                <a:gd name="T15" fmla="*/ 1 h 32"/>
                <a:gd name="T16" fmla="*/ 24 w 24"/>
                <a:gd name="T17" fmla="*/ 9 h 32"/>
                <a:gd name="T18" fmla="*/ 15 w 24"/>
                <a:gd name="T19" fmla="*/ 17 h 32"/>
                <a:gd name="T20" fmla="*/ 12 w 24"/>
                <a:gd name="T21" fmla="*/ 28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4" h="32">
                  <a:moveTo>
                    <a:pt x="12" y="28"/>
                  </a:moveTo>
                  <a:lnTo>
                    <a:pt x="7" y="29"/>
                  </a:lnTo>
                  <a:lnTo>
                    <a:pt x="6" y="32"/>
                  </a:lnTo>
                  <a:lnTo>
                    <a:pt x="0" y="32"/>
                  </a:lnTo>
                  <a:lnTo>
                    <a:pt x="5" y="15"/>
                  </a:lnTo>
                  <a:lnTo>
                    <a:pt x="12" y="1"/>
                  </a:lnTo>
                  <a:lnTo>
                    <a:pt x="12" y="0"/>
                  </a:lnTo>
                  <a:lnTo>
                    <a:pt x="20" y="1"/>
                  </a:lnTo>
                  <a:lnTo>
                    <a:pt x="24" y="9"/>
                  </a:lnTo>
                  <a:lnTo>
                    <a:pt x="15" y="17"/>
                  </a:lnTo>
                  <a:lnTo>
                    <a:pt x="12" y="28"/>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11" name="Freeform 110"/>
            <p:cNvSpPr>
              <a:spLocks/>
            </p:cNvSpPr>
            <p:nvPr/>
          </p:nvSpPr>
          <p:spPr bwMode="auto">
            <a:xfrm>
              <a:off x="4581744" y="3972421"/>
              <a:ext cx="117373" cy="135134"/>
            </a:xfrm>
            <a:custGeom>
              <a:avLst/>
              <a:gdLst>
                <a:gd name="T0" fmla="*/ 68 w 71"/>
                <a:gd name="T1" fmla="*/ 87 h 87"/>
                <a:gd name="T2" fmla="*/ 63 w 71"/>
                <a:gd name="T3" fmla="*/ 87 h 87"/>
                <a:gd name="T4" fmla="*/ 44 w 71"/>
                <a:gd name="T5" fmla="*/ 77 h 87"/>
                <a:gd name="T6" fmla="*/ 27 w 71"/>
                <a:gd name="T7" fmla="*/ 61 h 87"/>
                <a:gd name="T8" fmla="*/ 12 w 71"/>
                <a:gd name="T9" fmla="*/ 50 h 87"/>
                <a:gd name="T10" fmla="*/ 0 w 71"/>
                <a:gd name="T11" fmla="*/ 37 h 87"/>
                <a:gd name="T12" fmla="*/ 4 w 71"/>
                <a:gd name="T13" fmla="*/ 30 h 87"/>
                <a:gd name="T14" fmla="*/ 5 w 71"/>
                <a:gd name="T15" fmla="*/ 24 h 87"/>
                <a:gd name="T16" fmla="*/ 13 w 71"/>
                <a:gd name="T17" fmla="*/ 12 h 87"/>
                <a:gd name="T18" fmla="*/ 22 w 71"/>
                <a:gd name="T19" fmla="*/ 3 h 87"/>
                <a:gd name="T20" fmla="*/ 26 w 71"/>
                <a:gd name="T21" fmla="*/ 2 h 87"/>
                <a:gd name="T22" fmla="*/ 31 w 71"/>
                <a:gd name="T23" fmla="*/ 0 h 87"/>
                <a:gd name="T24" fmla="*/ 38 w 71"/>
                <a:gd name="T25" fmla="*/ 13 h 87"/>
                <a:gd name="T26" fmla="*/ 37 w 71"/>
                <a:gd name="T27" fmla="*/ 21 h 87"/>
                <a:gd name="T28" fmla="*/ 41 w 71"/>
                <a:gd name="T29" fmla="*/ 26 h 87"/>
                <a:gd name="T30" fmla="*/ 46 w 71"/>
                <a:gd name="T31" fmla="*/ 26 h 87"/>
                <a:gd name="T32" fmla="*/ 49 w 71"/>
                <a:gd name="T33" fmla="*/ 17 h 87"/>
                <a:gd name="T34" fmla="*/ 55 w 71"/>
                <a:gd name="T35" fmla="*/ 18 h 87"/>
                <a:gd name="T36" fmla="*/ 54 w 71"/>
                <a:gd name="T37" fmla="*/ 24 h 87"/>
                <a:gd name="T38" fmla="*/ 55 w 71"/>
                <a:gd name="T39" fmla="*/ 34 h 87"/>
                <a:gd name="T40" fmla="*/ 52 w 71"/>
                <a:gd name="T41" fmla="*/ 43 h 87"/>
                <a:gd name="T42" fmla="*/ 57 w 71"/>
                <a:gd name="T43" fmla="*/ 49 h 87"/>
                <a:gd name="T44" fmla="*/ 63 w 71"/>
                <a:gd name="T45" fmla="*/ 50 h 87"/>
                <a:gd name="T46" fmla="*/ 70 w 71"/>
                <a:gd name="T47" fmla="*/ 59 h 87"/>
                <a:gd name="T48" fmla="*/ 71 w 71"/>
                <a:gd name="T49" fmla="*/ 67 h 87"/>
                <a:gd name="T50" fmla="*/ 69 w 71"/>
                <a:gd name="T51" fmla="*/ 70 h 87"/>
                <a:gd name="T52" fmla="*/ 68 w 71"/>
                <a:gd name="T53" fmla="*/ 8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71" h="87">
                  <a:moveTo>
                    <a:pt x="68" y="87"/>
                  </a:moveTo>
                  <a:lnTo>
                    <a:pt x="63" y="87"/>
                  </a:lnTo>
                  <a:lnTo>
                    <a:pt x="44" y="77"/>
                  </a:lnTo>
                  <a:lnTo>
                    <a:pt x="27" y="61"/>
                  </a:lnTo>
                  <a:lnTo>
                    <a:pt x="12" y="50"/>
                  </a:lnTo>
                  <a:lnTo>
                    <a:pt x="0" y="37"/>
                  </a:lnTo>
                  <a:lnTo>
                    <a:pt x="4" y="30"/>
                  </a:lnTo>
                  <a:lnTo>
                    <a:pt x="5" y="24"/>
                  </a:lnTo>
                  <a:lnTo>
                    <a:pt x="13" y="12"/>
                  </a:lnTo>
                  <a:lnTo>
                    <a:pt x="22" y="3"/>
                  </a:lnTo>
                  <a:lnTo>
                    <a:pt x="26" y="2"/>
                  </a:lnTo>
                  <a:lnTo>
                    <a:pt x="31" y="0"/>
                  </a:lnTo>
                  <a:lnTo>
                    <a:pt x="38" y="13"/>
                  </a:lnTo>
                  <a:lnTo>
                    <a:pt x="37" y="21"/>
                  </a:lnTo>
                  <a:lnTo>
                    <a:pt x="41" y="26"/>
                  </a:lnTo>
                  <a:lnTo>
                    <a:pt x="46" y="26"/>
                  </a:lnTo>
                  <a:lnTo>
                    <a:pt x="49" y="17"/>
                  </a:lnTo>
                  <a:lnTo>
                    <a:pt x="55" y="18"/>
                  </a:lnTo>
                  <a:lnTo>
                    <a:pt x="54" y="24"/>
                  </a:lnTo>
                  <a:lnTo>
                    <a:pt x="55" y="34"/>
                  </a:lnTo>
                  <a:lnTo>
                    <a:pt x="52" y="43"/>
                  </a:lnTo>
                  <a:lnTo>
                    <a:pt x="57" y="49"/>
                  </a:lnTo>
                  <a:lnTo>
                    <a:pt x="63" y="50"/>
                  </a:lnTo>
                  <a:lnTo>
                    <a:pt x="70" y="59"/>
                  </a:lnTo>
                  <a:lnTo>
                    <a:pt x="71" y="67"/>
                  </a:lnTo>
                  <a:lnTo>
                    <a:pt x="69" y="70"/>
                  </a:lnTo>
                  <a:lnTo>
                    <a:pt x="68" y="87"/>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12" name="Freeform 111"/>
            <p:cNvSpPr>
              <a:spLocks/>
            </p:cNvSpPr>
            <p:nvPr/>
          </p:nvSpPr>
          <p:spPr bwMode="auto">
            <a:xfrm>
              <a:off x="5201672" y="3178706"/>
              <a:ext cx="472799" cy="438019"/>
            </a:xfrm>
            <a:custGeom>
              <a:avLst/>
              <a:gdLst>
                <a:gd name="T0" fmla="*/ 101 w 286"/>
                <a:gd name="T1" fmla="*/ 213 h 282"/>
                <a:gd name="T2" fmla="*/ 88 w 286"/>
                <a:gd name="T3" fmla="*/ 221 h 282"/>
                <a:gd name="T4" fmla="*/ 78 w 286"/>
                <a:gd name="T5" fmla="*/ 210 h 282"/>
                <a:gd name="T6" fmla="*/ 49 w 286"/>
                <a:gd name="T7" fmla="*/ 201 h 282"/>
                <a:gd name="T8" fmla="*/ 41 w 286"/>
                <a:gd name="T9" fmla="*/ 188 h 282"/>
                <a:gd name="T10" fmla="*/ 27 w 286"/>
                <a:gd name="T11" fmla="*/ 178 h 282"/>
                <a:gd name="T12" fmla="*/ 19 w 286"/>
                <a:gd name="T13" fmla="*/ 182 h 282"/>
                <a:gd name="T14" fmla="*/ 12 w 286"/>
                <a:gd name="T15" fmla="*/ 170 h 282"/>
                <a:gd name="T16" fmla="*/ 11 w 286"/>
                <a:gd name="T17" fmla="*/ 162 h 282"/>
                <a:gd name="T18" fmla="*/ 0 w 286"/>
                <a:gd name="T19" fmla="*/ 146 h 282"/>
                <a:gd name="T20" fmla="*/ 7 w 286"/>
                <a:gd name="T21" fmla="*/ 138 h 282"/>
                <a:gd name="T22" fmla="*/ 5 w 286"/>
                <a:gd name="T23" fmla="*/ 125 h 282"/>
                <a:gd name="T24" fmla="*/ 7 w 286"/>
                <a:gd name="T25" fmla="*/ 113 h 282"/>
                <a:gd name="T26" fmla="*/ 6 w 286"/>
                <a:gd name="T27" fmla="*/ 104 h 282"/>
                <a:gd name="T28" fmla="*/ 9 w 286"/>
                <a:gd name="T29" fmla="*/ 87 h 282"/>
                <a:gd name="T30" fmla="*/ 7 w 286"/>
                <a:gd name="T31" fmla="*/ 77 h 282"/>
                <a:gd name="T32" fmla="*/ 1 w 286"/>
                <a:gd name="T33" fmla="*/ 59 h 282"/>
                <a:gd name="T34" fmla="*/ 10 w 286"/>
                <a:gd name="T35" fmla="*/ 54 h 282"/>
                <a:gd name="T36" fmla="*/ 11 w 286"/>
                <a:gd name="T37" fmla="*/ 45 h 282"/>
                <a:gd name="T38" fmla="*/ 9 w 286"/>
                <a:gd name="T39" fmla="*/ 37 h 282"/>
                <a:gd name="T40" fmla="*/ 21 w 286"/>
                <a:gd name="T41" fmla="*/ 29 h 282"/>
                <a:gd name="T42" fmla="*/ 26 w 286"/>
                <a:gd name="T43" fmla="*/ 22 h 282"/>
                <a:gd name="T44" fmla="*/ 34 w 286"/>
                <a:gd name="T45" fmla="*/ 16 h 282"/>
                <a:gd name="T46" fmla="*/ 35 w 286"/>
                <a:gd name="T47" fmla="*/ 0 h 282"/>
                <a:gd name="T48" fmla="*/ 55 w 286"/>
                <a:gd name="T49" fmla="*/ 7 h 282"/>
                <a:gd name="T50" fmla="*/ 63 w 286"/>
                <a:gd name="T51" fmla="*/ 6 h 282"/>
                <a:gd name="T52" fmla="*/ 77 w 286"/>
                <a:gd name="T53" fmla="*/ 9 h 282"/>
                <a:gd name="T54" fmla="*/ 101 w 286"/>
                <a:gd name="T55" fmla="*/ 18 h 282"/>
                <a:gd name="T56" fmla="*/ 110 w 286"/>
                <a:gd name="T57" fmla="*/ 37 h 282"/>
                <a:gd name="T58" fmla="*/ 126 w 286"/>
                <a:gd name="T59" fmla="*/ 41 h 282"/>
                <a:gd name="T60" fmla="*/ 151 w 286"/>
                <a:gd name="T61" fmla="*/ 50 h 282"/>
                <a:gd name="T62" fmla="*/ 170 w 286"/>
                <a:gd name="T63" fmla="*/ 60 h 282"/>
                <a:gd name="T64" fmla="*/ 178 w 286"/>
                <a:gd name="T65" fmla="*/ 54 h 282"/>
                <a:gd name="T66" fmla="*/ 186 w 286"/>
                <a:gd name="T67" fmla="*/ 45 h 282"/>
                <a:gd name="T68" fmla="*/ 181 w 286"/>
                <a:gd name="T69" fmla="*/ 29 h 282"/>
                <a:gd name="T70" fmla="*/ 186 w 286"/>
                <a:gd name="T71" fmla="*/ 19 h 282"/>
                <a:gd name="T72" fmla="*/ 198 w 286"/>
                <a:gd name="T73" fmla="*/ 9 h 282"/>
                <a:gd name="T74" fmla="*/ 210 w 286"/>
                <a:gd name="T75" fmla="*/ 6 h 282"/>
                <a:gd name="T76" fmla="*/ 234 w 286"/>
                <a:gd name="T77" fmla="*/ 11 h 282"/>
                <a:gd name="T78" fmla="*/ 241 w 286"/>
                <a:gd name="T79" fmla="*/ 20 h 282"/>
                <a:gd name="T80" fmla="*/ 247 w 286"/>
                <a:gd name="T81" fmla="*/ 20 h 282"/>
                <a:gd name="T82" fmla="*/ 253 w 286"/>
                <a:gd name="T83" fmla="*/ 23 h 282"/>
                <a:gd name="T84" fmla="*/ 270 w 286"/>
                <a:gd name="T85" fmla="*/ 26 h 282"/>
                <a:gd name="T86" fmla="*/ 275 w 286"/>
                <a:gd name="T87" fmla="*/ 33 h 282"/>
                <a:gd name="T88" fmla="*/ 270 w 286"/>
                <a:gd name="T89" fmla="*/ 43 h 282"/>
                <a:gd name="T90" fmla="*/ 273 w 286"/>
                <a:gd name="T91" fmla="*/ 51 h 282"/>
                <a:gd name="T92" fmla="*/ 269 w 286"/>
                <a:gd name="T93" fmla="*/ 64 h 282"/>
                <a:gd name="T94" fmla="*/ 275 w 286"/>
                <a:gd name="T95" fmla="*/ 81 h 282"/>
                <a:gd name="T96" fmla="*/ 280 w 286"/>
                <a:gd name="T97" fmla="*/ 155 h 282"/>
                <a:gd name="T98" fmla="*/ 284 w 286"/>
                <a:gd name="T99" fmla="*/ 231 h 282"/>
                <a:gd name="T100" fmla="*/ 286 w 286"/>
                <a:gd name="T101" fmla="*/ 273 h 282"/>
                <a:gd name="T102" fmla="*/ 265 w 286"/>
                <a:gd name="T103" fmla="*/ 273 h 282"/>
                <a:gd name="T104" fmla="*/ 265 w 286"/>
                <a:gd name="T105" fmla="*/ 282 h 282"/>
                <a:gd name="T106" fmla="*/ 192 w 286"/>
                <a:gd name="T107" fmla="*/ 242 h 282"/>
                <a:gd name="T108" fmla="*/ 119 w 286"/>
                <a:gd name="T109" fmla="*/ 202 h 282"/>
                <a:gd name="T110" fmla="*/ 101 w 286"/>
                <a:gd name="T111" fmla="*/ 213 h 2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286" h="282">
                  <a:moveTo>
                    <a:pt x="101" y="213"/>
                  </a:moveTo>
                  <a:lnTo>
                    <a:pt x="88" y="221"/>
                  </a:lnTo>
                  <a:lnTo>
                    <a:pt x="78" y="210"/>
                  </a:lnTo>
                  <a:lnTo>
                    <a:pt x="49" y="201"/>
                  </a:lnTo>
                  <a:lnTo>
                    <a:pt x="41" y="188"/>
                  </a:lnTo>
                  <a:lnTo>
                    <a:pt x="27" y="178"/>
                  </a:lnTo>
                  <a:lnTo>
                    <a:pt x="19" y="182"/>
                  </a:lnTo>
                  <a:lnTo>
                    <a:pt x="12" y="170"/>
                  </a:lnTo>
                  <a:lnTo>
                    <a:pt x="11" y="162"/>
                  </a:lnTo>
                  <a:lnTo>
                    <a:pt x="0" y="146"/>
                  </a:lnTo>
                  <a:lnTo>
                    <a:pt x="7" y="138"/>
                  </a:lnTo>
                  <a:lnTo>
                    <a:pt x="5" y="125"/>
                  </a:lnTo>
                  <a:lnTo>
                    <a:pt x="7" y="113"/>
                  </a:lnTo>
                  <a:lnTo>
                    <a:pt x="6" y="104"/>
                  </a:lnTo>
                  <a:lnTo>
                    <a:pt x="9" y="87"/>
                  </a:lnTo>
                  <a:lnTo>
                    <a:pt x="7" y="77"/>
                  </a:lnTo>
                  <a:lnTo>
                    <a:pt x="1" y="59"/>
                  </a:lnTo>
                  <a:lnTo>
                    <a:pt x="10" y="54"/>
                  </a:lnTo>
                  <a:lnTo>
                    <a:pt x="11" y="45"/>
                  </a:lnTo>
                  <a:lnTo>
                    <a:pt x="9" y="37"/>
                  </a:lnTo>
                  <a:lnTo>
                    <a:pt x="21" y="29"/>
                  </a:lnTo>
                  <a:lnTo>
                    <a:pt x="26" y="22"/>
                  </a:lnTo>
                  <a:lnTo>
                    <a:pt x="34" y="16"/>
                  </a:lnTo>
                  <a:lnTo>
                    <a:pt x="35" y="0"/>
                  </a:lnTo>
                  <a:lnTo>
                    <a:pt x="55" y="7"/>
                  </a:lnTo>
                  <a:lnTo>
                    <a:pt x="63" y="6"/>
                  </a:lnTo>
                  <a:lnTo>
                    <a:pt x="77" y="9"/>
                  </a:lnTo>
                  <a:lnTo>
                    <a:pt x="101" y="18"/>
                  </a:lnTo>
                  <a:lnTo>
                    <a:pt x="110" y="37"/>
                  </a:lnTo>
                  <a:lnTo>
                    <a:pt x="126" y="41"/>
                  </a:lnTo>
                  <a:lnTo>
                    <a:pt x="151" y="50"/>
                  </a:lnTo>
                  <a:lnTo>
                    <a:pt x="170" y="60"/>
                  </a:lnTo>
                  <a:lnTo>
                    <a:pt x="178" y="54"/>
                  </a:lnTo>
                  <a:lnTo>
                    <a:pt x="186" y="45"/>
                  </a:lnTo>
                  <a:lnTo>
                    <a:pt x="181" y="29"/>
                  </a:lnTo>
                  <a:lnTo>
                    <a:pt x="186" y="19"/>
                  </a:lnTo>
                  <a:lnTo>
                    <a:pt x="198" y="9"/>
                  </a:lnTo>
                  <a:lnTo>
                    <a:pt x="210" y="6"/>
                  </a:lnTo>
                  <a:lnTo>
                    <a:pt x="234" y="11"/>
                  </a:lnTo>
                  <a:lnTo>
                    <a:pt x="241" y="20"/>
                  </a:lnTo>
                  <a:lnTo>
                    <a:pt x="247" y="20"/>
                  </a:lnTo>
                  <a:lnTo>
                    <a:pt x="253" y="23"/>
                  </a:lnTo>
                  <a:lnTo>
                    <a:pt x="270" y="26"/>
                  </a:lnTo>
                  <a:lnTo>
                    <a:pt x="275" y="33"/>
                  </a:lnTo>
                  <a:lnTo>
                    <a:pt x="270" y="43"/>
                  </a:lnTo>
                  <a:lnTo>
                    <a:pt x="273" y="51"/>
                  </a:lnTo>
                  <a:lnTo>
                    <a:pt x="269" y="64"/>
                  </a:lnTo>
                  <a:lnTo>
                    <a:pt x="275" y="81"/>
                  </a:lnTo>
                  <a:lnTo>
                    <a:pt x="280" y="155"/>
                  </a:lnTo>
                  <a:lnTo>
                    <a:pt x="284" y="231"/>
                  </a:lnTo>
                  <a:lnTo>
                    <a:pt x="286" y="273"/>
                  </a:lnTo>
                  <a:lnTo>
                    <a:pt x="265" y="273"/>
                  </a:lnTo>
                  <a:lnTo>
                    <a:pt x="265" y="282"/>
                  </a:lnTo>
                  <a:lnTo>
                    <a:pt x="192" y="242"/>
                  </a:lnTo>
                  <a:lnTo>
                    <a:pt x="119" y="202"/>
                  </a:lnTo>
                  <a:lnTo>
                    <a:pt x="101" y="213"/>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14" name="Freeform 113"/>
            <p:cNvSpPr>
              <a:spLocks/>
            </p:cNvSpPr>
            <p:nvPr/>
          </p:nvSpPr>
          <p:spPr bwMode="auto">
            <a:xfrm>
              <a:off x="5714147" y="5173091"/>
              <a:ext cx="69431" cy="63684"/>
            </a:xfrm>
            <a:custGeom>
              <a:avLst/>
              <a:gdLst>
                <a:gd name="T0" fmla="*/ 36 w 42"/>
                <a:gd name="T1" fmla="*/ 6 h 41"/>
                <a:gd name="T2" fmla="*/ 42 w 42"/>
                <a:gd name="T3" fmla="*/ 12 h 41"/>
                <a:gd name="T4" fmla="*/ 36 w 42"/>
                <a:gd name="T5" fmla="*/ 22 h 41"/>
                <a:gd name="T6" fmla="*/ 32 w 42"/>
                <a:gd name="T7" fmla="*/ 29 h 41"/>
                <a:gd name="T8" fmla="*/ 22 w 42"/>
                <a:gd name="T9" fmla="*/ 32 h 41"/>
                <a:gd name="T10" fmla="*/ 18 w 42"/>
                <a:gd name="T11" fmla="*/ 39 h 41"/>
                <a:gd name="T12" fmla="*/ 12 w 42"/>
                <a:gd name="T13" fmla="*/ 41 h 41"/>
                <a:gd name="T14" fmla="*/ 0 w 42"/>
                <a:gd name="T15" fmla="*/ 25 h 41"/>
                <a:gd name="T16" fmla="*/ 10 w 42"/>
                <a:gd name="T17" fmla="*/ 12 h 41"/>
                <a:gd name="T18" fmla="*/ 20 w 42"/>
                <a:gd name="T19" fmla="*/ 4 h 41"/>
                <a:gd name="T20" fmla="*/ 29 w 42"/>
                <a:gd name="T21" fmla="*/ 0 h 41"/>
                <a:gd name="T22" fmla="*/ 36 w 42"/>
                <a:gd name="T23" fmla="*/ 6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2" h="41">
                  <a:moveTo>
                    <a:pt x="36" y="6"/>
                  </a:moveTo>
                  <a:lnTo>
                    <a:pt x="42" y="12"/>
                  </a:lnTo>
                  <a:lnTo>
                    <a:pt x="36" y="22"/>
                  </a:lnTo>
                  <a:lnTo>
                    <a:pt x="32" y="29"/>
                  </a:lnTo>
                  <a:lnTo>
                    <a:pt x="22" y="32"/>
                  </a:lnTo>
                  <a:lnTo>
                    <a:pt x="18" y="39"/>
                  </a:lnTo>
                  <a:lnTo>
                    <a:pt x="12" y="41"/>
                  </a:lnTo>
                  <a:lnTo>
                    <a:pt x="0" y="25"/>
                  </a:lnTo>
                  <a:lnTo>
                    <a:pt x="10" y="12"/>
                  </a:lnTo>
                  <a:lnTo>
                    <a:pt x="20" y="4"/>
                  </a:lnTo>
                  <a:lnTo>
                    <a:pt x="29" y="0"/>
                  </a:lnTo>
                  <a:lnTo>
                    <a:pt x="36" y="6"/>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15" name="Freeform 114"/>
            <p:cNvSpPr>
              <a:spLocks/>
            </p:cNvSpPr>
            <p:nvPr/>
          </p:nvSpPr>
          <p:spPr bwMode="auto">
            <a:xfrm>
              <a:off x="5457909" y="2444014"/>
              <a:ext cx="145477" cy="74557"/>
            </a:xfrm>
            <a:custGeom>
              <a:avLst/>
              <a:gdLst>
                <a:gd name="T0" fmla="*/ 31 w 88"/>
                <a:gd name="T1" fmla="*/ 40 h 48"/>
                <a:gd name="T2" fmla="*/ 29 w 88"/>
                <a:gd name="T3" fmla="*/ 35 h 48"/>
                <a:gd name="T4" fmla="*/ 30 w 88"/>
                <a:gd name="T5" fmla="*/ 30 h 48"/>
                <a:gd name="T6" fmla="*/ 22 w 88"/>
                <a:gd name="T7" fmla="*/ 27 h 48"/>
                <a:gd name="T8" fmla="*/ 6 w 88"/>
                <a:gd name="T9" fmla="*/ 23 h 48"/>
                <a:gd name="T10" fmla="*/ 0 w 88"/>
                <a:gd name="T11" fmla="*/ 7 h 48"/>
                <a:gd name="T12" fmla="*/ 17 w 88"/>
                <a:gd name="T13" fmla="*/ 0 h 48"/>
                <a:gd name="T14" fmla="*/ 42 w 88"/>
                <a:gd name="T15" fmla="*/ 2 h 48"/>
                <a:gd name="T16" fmla="*/ 57 w 88"/>
                <a:gd name="T17" fmla="*/ 0 h 48"/>
                <a:gd name="T18" fmla="*/ 60 w 88"/>
                <a:gd name="T19" fmla="*/ 4 h 48"/>
                <a:gd name="T20" fmla="*/ 68 w 88"/>
                <a:gd name="T21" fmla="*/ 5 h 48"/>
                <a:gd name="T22" fmla="*/ 85 w 88"/>
                <a:gd name="T23" fmla="*/ 15 h 48"/>
                <a:gd name="T24" fmla="*/ 88 w 88"/>
                <a:gd name="T25" fmla="*/ 24 h 48"/>
                <a:gd name="T26" fmla="*/ 76 w 88"/>
                <a:gd name="T27" fmla="*/ 30 h 48"/>
                <a:gd name="T28" fmla="*/ 74 w 88"/>
                <a:gd name="T29" fmla="*/ 41 h 48"/>
                <a:gd name="T30" fmla="*/ 58 w 88"/>
                <a:gd name="T31" fmla="*/ 48 h 48"/>
                <a:gd name="T32" fmla="*/ 44 w 88"/>
                <a:gd name="T33" fmla="*/ 48 h 48"/>
                <a:gd name="T34" fmla="*/ 39 w 88"/>
                <a:gd name="T35" fmla="*/ 42 h 48"/>
                <a:gd name="T36" fmla="*/ 31 w 88"/>
                <a:gd name="T37" fmla="*/ 4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88" h="48">
                  <a:moveTo>
                    <a:pt x="31" y="40"/>
                  </a:moveTo>
                  <a:lnTo>
                    <a:pt x="29" y="35"/>
                  </a:lnTo>
                  <a:lnTo>
                    <a:pt x="30" y="30"/>
                  </a:lnTo>
                  <a:lnTo>
                    <a:pt x="22" y="27"/>
                  </a:lnTo>
                  <a:lnTo>
                    <a:pt x="6" y="23"/>
                  </a:lnTo>
                  <a:lnTo>
                    <a:pt x="0" y="7"/>
                  </a:lnTo>
                  <a:lnTo>
                    <a:pt x="17" y="0"/>
                  </a:lnTo>
                  <a:lnTo>
                    <a:pt x="42" y="2"/>
                  </a:lnTo>
                  <a:lnTo>
                    <a:pt x="57" y="0"/>
                  </a:lnTo>
                  <a:lnTo>
                    <a:pt x="60" y="4"/>
                  </a:lnTo>
                  <a:lnTo>
                    <a:pt x="68" y="5"/>
                  </a:lnTo>
                  <a:lnTo>
                    <a:pt x="85" y="15"/>
                  </a:lnTo>
                  <a:lnTo>
                    <a:pt x="88" y="24"/>
                  </a:lnTo>
                  <a:lnTo>
                    <a:pt x="76" y="30"/>
                  </a:lnTo>
                  <a:lnTo>
                    <a:pt x="74" y="41"/>
                  </a:lnTo>
                  <a:lnTo>
                    <a:pt x="58" y="48"/>
                  </a:lnTo>
                  <a:lnTo>
                    <a:pt x="44" y="48"/>
                  </a:lnTo>
                  <a:lnTo>
                    <a:pt x="39" y="42"/>
                  </a:lnTo>
                  <a:lnTo>
                    <a:pt x="31" y="4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16" name="Freeform 115"/>
            <p:cNvSpPr>
              <a:spLocks/>
            </p:cNvSpPr>
            <p:nvPr/>
          </p:nvSpPr>
          <p:spPr bwMode="auto">
            <a:xfrm>
              <a:off x="5077687" y="2636618"/>
              <a:ext cx="14878" cy="21745"/>
            </a:xfrm>
            <a:custGeom>
              <a:avLst/>
              <a:gdLst>
                <a:gd name="T0" fmla="*/ 6 w 9"/>
                <a:gd name="T1" fmla="*/ 0 h 14"/>
                <a:gd name="T2" fmla="*/ 9 w 9"/>
                <a:gd name="T3" fmla="*/ 5 h 14"/>
                <a:gd name="T4" fmla="*/ 8 w 9"/>
                <a:gd name="T5" fmla="*/ 14 h 14"/>
                <a:gd name="T6" fmla="*/ 4 w 9"/>
                <a:gd name="T7" fmla="*/ 14 h 14"/>
                <a:gd name="T8" fmla="*/ 0 w 9"/>
                <a:gd name="T9" fmla="*/ 13 h 14"/>
                <a:gd name="T10" fmla="*/ 2 w 9"/>
                <a:gd name="T11" fmla="*/ 1 h 14"/>
                <a:gd name="T12" fmla="*/ 6 w 9"/>
                <a:gd name="T13" fmla="*/ 0 h 14"/>
              </a:gdLst>
              <a:ahLst/>
              <a:cxnLst>
                <a:cxn ang="0">
                  <a:pos x="T0" y="T1"/>
                </a:cxn>
                <a:cxn ang="0">
                  <a:pos x="T2" y="T3"/>
                </a:cxn>
                <a:cxn ang="0">
                  <a:pos x="T4" y="T5"/>
                </a:cxn>
                <a:cxn ang="0">
                  <a:pos x="T6" y="T7"/>
                </a:cxn>
                <a:cxn ang="0">
                  <a:pos x="T8" y="T9"/>
                </a:cxn>
                <a:cxn ang="0">
                  <a:pos x="T10" y="T11"/>
                </a:cxn>
                <a:cxn ang="0">
                  <a:pos x="T12" y="T13"/>
                </a:cxn>
              </a:cxnLst>
              <a:rect l="0" t="0" r="r" b="b"/>
              <a:pathLst>
                <a:path w="9" h="14">
                  <a:moveTo>
                    <a:pt x="6" y="0"/>
                  </a:moveTo>
                  <a:lnTo>
                    <a:pt x="9" y="5"/>
                  </a:lnTo>
                  <a:lnTo>
                    <a:pt x="8" y="14"/>
                  </a:lnTo>
                  <a:lnTo>
                    <a:pt x="4" y="14"/>
                  </a:lnTo>
                  <a:lnTo>
                    <a:pt x="0" y="13"/>
                  </a:lnTo>
                  <a:lnTo>
                    <a:pt x="2" y="1"/>
                  </a:lnTo>
                  <a:lnTo>
                    <a:pt x="6"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17" name="Freeform 116"/>
            <p:cNvSpPr>
              <a:spLocks/>
            </p:cNvSpPr>
            <p:nvPr/>
          </p:nvSpPr>
          <p:spPr bwMode="auto">
            <a:xfrm>
              <a:off x="5456257" y="2394310"/>
              <a:ext cx="180193" cy="73003"/>
            </a:xfrm>
            <a:custGeom>
              <a:avLst/>
              <a:gdLst>
                <a:gd name="T0" fmla="*/ 1 w 109"/>
                <a:gd name="T1" fmla="*/ 39 h 47"/>
                <a:gd name="T2" fmla="*/ 0 w 109"/>
                <a:gd name="T3" fmla="*/ 24 h 47"/>
                <a:gd name="T4" fmla="*/ 5 w 109"/>
                <a:gd name="T5" fmla="*/ 11 h 47"/>
                <a:gd name="T6" fmla="*/ 18 w 109"/>
                <a:gd name="T7" fmla="*/ 5 h 47"/>
                <a:gd name="T8" fmla="*/ 33 w 109"/>
                <a:gd name="T9" fmla="*/ 19 h 47"/>
                <a:gd name="T10" fmla="*/ 45 w 109"/>
                <a:gd name="T11" fmla="*/ 19 h 47"/>
                <a:gd name="T12" fmla="*/ 45 w 109"/>
                <a:gd name="T13" fmla="*/ 4 h 47"/>
                <a:gd name="T14" fmla="*/ 57 w 109"/>
                <a:gd name="T15" fmla="*/ 0 h 47"/>
                <a:gd name="T16" fmla="*/ 64 w 109"/>
                <a:gd name="T17" fmla="*/ 3 h 47"/>
                <a:gd name="T18" fmla="*/ 79 w 109"/>
                <a:gd name="T19" fmla="*/ 10 h 47"/>
                <a:gd name="T20" fmla="*/ 91 w 109"/>
                <a:gd name="T21" fmla="*/ 10 h 47"/>
                <a:gd name="T22" fmla="*/ 99 w 109"/>
                <a:gd name="T23" fmla="*/ 15 h 47"/>
                <a:gd name="T24" fmla="*/ 102 w 109"/>
                <a:gd name="T25" fmla="*/ 24 h 47"/>
                <a:gd name="T26" fmla="*/ 109 w 109"/>
                <a:gd name="T27" fmla="*/ 36 h 47"/>
                <a:gd name="T28" fmla="*/ 94 w 109"/>
                <a:gd name="T29" fmla="*/ 43 h 47"/>
                <a:gd name="T30" fmla="*/ 86 w 109"/>
                <a:gd name="T31" fmla="*/ 47 h 47"/>
                <a:gd name="T32" fmla="*/ 69 w 109"/>
                <a:gd name="T33" fmla="*/ 37 h 47"/>
                <a:gd name="T34" fmla="*/ 61 w 109"/>
                <a:gd name="T35" fmla="*/ 36 h 47"/>
                <a:gd name="T36" fmla="*/ 58 w 109"/>
                <a:gd name="T37" fmla="*/ 32 h 47"/>
                <a:gd name="T38" fmla="*/ 43 w 109"/>
                <a:gd name="T39" fmla="*/ 34 h 47"/>
                <a:gd name="T40" fmla="*/ 18 w 109"/>
                <a:gd name="T41" fmla="*/ 32 h 47"/>
                <a:gd name="T42" fmla="*/ 1 w 109"/>
                <a:gd name="T43" fmla="*/ 39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09" h="47">
                  <a:moveTo>
                    <a:pt x="1" y="39"/>
                  </a:moveTo>
                  <a:lnTo>
                    <a:pt x="0" y="24"/>
                  </a:lnTo>
                  <a:lnTo>
                    <a:pt x="5" y="11"/>
                  </a:lnTo>
                  <a:lnTo>
                    <a:pt x="18" y="5"/>
                  </a:lnTo>
                  <a:lnTo>
                    <a:pt x="33" y="19"/>
                  </a:lnTo>
                  <a:lnTo>
                    <a:pt x="45" y="19"/>
                  </a:lnTo>
                  <a:lnTo>
                    <a:pt x="45" y="4"/>
                  </a:lnTo>
                  <a:lnTo>
                    <a:pt x="57" y="0"/>
                  </a:lnTo>
                  <a:lnTo>
                    <a:pt x="64" y="3"/>
                  </a:lnTo>
                  <a:lnTo>
                    <a:pt x="79" y="10"/>
                  </a:lnTo>
                  <a:lnTo>
                    <a:pt x="91" y="10"/>
                  </a:lnTo>
                  <a:lnTo>
                    <a:pt x="99" y="15"/>
                  </a:lnTo>
                  <a:lnTo>
                    <a:pt x="102" y="24"/>
                  </a:lnTo>
                  <a:lnTo>
                    <a:pt x="109" y="36"/>
                  </a:lnTo>
                  <a:lnTo>
                    <a:pt x="94" y="43"/>
                  </a:lnTo>
                  <a:lnTo>
                    <a:pt x="86" y="47"/>
                  </a:lnTo>
                  <a:lnTo>
                    <a:pt x="69" y="37"/>
                  </a:lnTo>
                  <a:lnTo>
                    <a:pt x="61" y="36"/>
                  </a:lnTo>
                  <a:lnTo>
                    <a:pt x="58" y="32"/>
                  </a:lnTo>
                  <a:lnTo>
                    <a:pt x="43" y="34"/>
                  </a:lnTo>
                  <a:lnTo>
                    <a:pt x="18" y="32"/>
                  </a:lnTo>
                  <a:lnTo>
                    <a:pt x="1" y="3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18" name="Freeform 117"/>
            <p:cNvSpPr>
              <a:spLocks/>
            </p:cNvSpPr>
            <p:nvPr/>
          </p:nvSpPr>
          <p:spPr bwMode="auto">
            <a:xfrm>
              <a:off x="4421389" y="3094830"/>
              <a:ext cx="474453" cy="461318"/>
            </a:xfrm>
            <a:custGeom>
              <a:avLst/>
              <a:gdLst>
                <a:gd name="T0" fmla="*/ 227 w 287"/>
                <a:gd name="T1" fmla="*/ 9 h 297"/>
                <a:gd name="T2" fmla="*/ 261 w 287"/>
                <a:gd name="T3" fmla="*/ 12 h 297"/>
                <a:gd name="T4" fmla="*/ 275 w 287"/>
                <a:gd name="T5" fmla="*/ 25 h 297"/>
                <a:gd name="T6" fmla="*/ 282 w 287"/>
                <a:gd name="T7" fmla="*/ 60 h 297"/>
                <a:gd name="T8" fmla="*/ 284 w 287"/>
                <a:gd name="T9" fmla="*/ 72 h 297"/>
                <a:gd name="T10" fmla="*/ 253 w 287"/>
                <a:gd name="T11" fmla="*/ 84 h 297"/>
                <a:gd name="T12" fmla="*/ 242 w 287"/>
                <a:gd name="T13" fmla="*/ 101 h 297"/>
                <a:gd name="T14" fmla="*/ 214 w 287"/>
                <a:gd name="T15" fmla="*/ 119 h 297"/>
                <a:gd name="T16" fmla="*/ 182 w 287"/>
                <a:gd name="T17" fmla="*/ 128 h 297"/>
                <a:gd name="T18" fmla="*/ 153 w 287"/>
                <a:gd name="T19" fmla="*/ 168 h 297"/>
                <a:gd name="T20" fmla="*/ 150 w 287"/>
                <a:gd name="T21" fmla="*/ 168 h 297"/>
                <a:gd name="T22" fmla="*/ 139 w 287"/>
                <a:gd name="T23" fmla="*/ 180 h 297"/>
                <a:gd name="T24" fmla="*/ 125 w 287"/>
                <a:gd name="T25" fmla="*/ 184 h 297"/>
                <a:gd name="T26" fmla="*/ 104 w 287"/>
                <a:gd name="T27" fmla="*/ 184 h 297"/>
                <a:gd name="T28" fmla="*/ 92 w 287"/>
                <a:gd name="T29" fmla="*/ 202 h 297"/>
                <a:gd name="T30" fmla="*/ 58 w 287"/>
                <a:gd name="T31" fmla="*/ 250 h 297"/>
                <a:gd name="T32" fmla="*/ 43 w 287"/>
                <a:gd name="T33" fmla="*/ 288 h 297"/>
                <a:gd name="T34" fmla="*/ 0 w 287"/>
                <a:gd name="T35" fmla="*/ 297 h 297"/>
                <a:gd name="T36" fmla="*/ 1 w 287"/>
                <a:gd name="T37" fmla="*/ 288 h 297"/>
                <a:gd name="T38" fmla="*/ 14 w 287"/>
                <a:gd name="T39" fmla="*/ 271 h 297"/>
                <a:gd name="T40" fmla="*/ 20 w 287"/>
                <a:gd name="T41" fmla="*/ 249 h 297"/>
                <a:gd name="T42" fmla="*/ 37 w 287"/>
                <a:gd name="T43" fmla="*/ 233 h 297"/>
                <a:gd name="T44" fmla="*/ 42 w 287"/>
                <a:gd name="T45" fmla="*/ 210 h 297"/>
                <a:gd name="T46" fmla="*/ 61 w 287"/>
                <a:gd name="T47" fmla="*/ 189 h 297"/>
                <a:gd name="T48" fmla="*/ 74 w 287"/>
                <a:gd name="T49" fmla="*/ 168 h 297"/>
                <a:gd name="T50" fmla="*/ 99 w 287"/>
                <a:gd name="T51" fmla="*/ 158 h 297"/>
                <a:gd name="T52" fmla="*/ 123 w 287"/>
                <a:gd name="T53" fmla="*/ 138 h 297"/>
                <a:gd name="T54" fmla="*/ 134 w 287"/>
                <a:gd name="T55" fmla="*/ 95 h 297"/>
                <a:gd name="T56" fmla="*/ 144 w 287"/>
                <a:gd name="T57" fmla="*/ 66 h 297"/>
                <a:gd name="T58" fmla="*/ 173 w 287"/>
                <a:gd name="T59" fmla="*/ 43 h 297"/>
                <a:gd name="T60" fmla="*/ 198 w 287"/>
                <a:gd name="T61" fmla="*/ 13 h 297"/>
                <a:gd name="T62" fmla="*/ 217 w 287"/>
                <a:gd name="T63" fmla="*/ 0 h 2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87" h="297">
                  <a:moveTo>
                    <a:pt x="217" y="0"/>
                  </a:moveTo>
                  <a:lnTo>
                    <a:pt x="227" y="9"/>
                  </a:lnTo>
                  <a:lnTo>
                    <a:pt x="244" y="7"/>
                  </a:lnTo>
                  <a:lnTo>
                    <a:pt x="261" y="12"/>
                  </a:lnTo>
                  <a:lnTo>
                    <a:pt x="269" y="12"/>
                  </a:lnTo>
                  <a:lnTo>
                    <a:pt x="275" y="25"/>
                  </a:lnTo>
                  <a:lnTo>
                    <a:pt x="276" y="38"/>
                  </a:lnTo>
                  <a:lnTo>
                    <a:pt x="282" y="60"/>
                  </a:lnTo>
                  <a:lnTo>
                    <a:pt x="287" y="64"/>
                  </a:lnTo>
                  <a:lnTo>
                    <a:pt x="284" y="72"/>
                  </a:lnTo>
                  <a:lnTo>
                    <a:pt x="261" y="76"/>
                  </a:lnTo>
                  <a:lnTo>
                    <a:pt x="253" y="84"/>
                  </a:lnTo>
                  <a:lnTo>
                    <a:pt x="242" y="85"/>
                  </a:lnTo>
                  <a:lnTo>
                    <a:pt x="242" y="101"/>
                  </a:lnTo>
                  <a:lnTo>
                    <a:pt x="221" y="109"/>
                  </a:lnTo>
                  <a:lnTo>
                    <a:pt x="214" y="119"/>
                  </a:lnTo>
                  <a:lnTo>
                    <a:pt x="200" y="125"/>
                  </a:lnTo>
                  <a:lnTo>
                    <a:pt x="182" y="128"/>
                  </a:lnTo>
                  <a:lnTo>
                    <a:pt x="153" y="143"/>
                  </a:lnTo>
                  <a:lnTo>
                    <a:pt x="153" y="168"/>
                  </a:lnTo>
                  <a:lnTo>
                    <a:pt x="150" y="168"/>
                  </a:lnTo>
                  <a:lnTo>
                    <a:pt x="150" y="168"/>
                  </a:lnTo>
                  <a:lnTo>
                    <a:pt x="150" y="179"/>
                  </a:lnTo>
                  <a:lnTo>
                    <a:pt x="139" y="180"/>
                  </a:lnTo>
                  <a:lnTo>
                    <a:pt x="133" y="184"/>
                  </a:lnTo>
                  <a:lnTo>
                    <a:pt x="125" y="184"/>
                  </a:lnTo>
                  <a:lnTo>
                    <a:pt x="119" y="182"/>
                  </a:lnTo>
                  <a:lnTo>
                    <a:pt x="104" y="184"/>
                  </a:lnTo>
                  <a:lnTo>
                    <a:pt x="98" y="200"/>
                  </a:lnTo>
                  <a:lnTo>
                    <a:pt x="92" y="202"/>
                  </a:lnTo>
                  <a:lnTo>
                    <a:pt x="83" y="228"/>
                  </a:lnTo>
                  <a:lnTo>
                    <a:pt x="58" y="250"/>
                  </a:lnTo>
                  <a:lnTo>
                    <a:pt x="51" y="279"/>
                  </a:lnTo>
                  <a:lnTo>
                    <a:pt x="43" y="288"/>
                  </a:lnTo>
                  <a:lnTo>
                    <a:pt x="41" y="296"/>
                  </a:lnTo>
                  <a:lnTo>
                    <a:pt x="0" y="297"/>
                  </a:lnTo>
                  <a:lnTo>
                    <a:pt x="0" y="297"/>
                  </a:lnTo>
                  <a:lnTo>
                    <a:pt x="1" y="288"/>
                  </a:lnTo>
                  <a:lnTo>
                    <a:pt x="8" y="282"/>
                  </a:lnTo>
                  <a:lnTo>
                    <a:pt x="14" y="271"/>
                  </a:lnTo>
                  <a:lnTo>
                    <a:pt x="13" y="264"/>
                  </a:lnTo>
                  <a:lnTo>
                    <a:pt x="20" y="249"/>
                  </a:lnTo>
                  <a:lnTo>
                    <a:pt x="30" y="236"/>
                  </a:lnTo>
                  <a:lnTo>
                    <a:pt x="37" y="233"/>
                  </a:lnTo>
                  <a:lnTo>
                    <a:pt x="42" y="221"/>
                  </a:lnTo>
                  <a:lnTo>
                    <a:pt x="42" y="210"/>
                  </a:lnTo>
                  <a:lnTo>
                    <a:pt x="49" y="197"/>
                  </a:lnTo>
                  <a:lnTo>
                    <a:pt x="61" y="189"/>
                  </a:lnTo>
                  <a:lnTo>
                    <a:pt x="73" y="168"/>
                  </a:lnTo>
                  <a:lnTo>
                    <a:pt x="74" y="168"/>
                  </a:lnTo>
                  <a:lnTo>
                    <a:pt x="83" y="160"/>
                  </a:lnTo>
                  <a:lnTo>
                    <a:pt x="99" y="158"/>
                  </a:lnTo>
                  <a:lnTo>
                    <a:pt x="114" y="144"/>
                  </a:lnTo>
                  <a:lnTo>
                    <a:pt x="123" y="138"/>
                  </a:lnTo>
                  <a:lnTo>
                    <a:pt x="138" y="121"/>
                  </a:lnTo>
                  <a:lnTo>
                    <a:pt x="134" y="95"/>
                  </a:lnTo>
                  <a:lnTo>
                    <a:pt x="141" y="77"/>
                  </a:lnTo>
                  <a:lnTo>
                    <a:pt x="144" y="66"/>
                  </a:lnTo>
                  <a:lnTo>
                    <a:pt x="156" y="52"/>
                  </a:lnTo>
                  <a:lnTo>
                    <a:pt x="173" y="43"/>
                  </a:lnTo>
                  <a:lnTo>
                    <a:pt x="186" y="34"/>
                  </a:lnTo>
                  <a:lnTo>
                    <a:pt x="198" y="13"/>
                  </a:lnTo>
                  <a:lnTo>
                    <a:pt x="204" y="0"/>
                  </a:lnTo>
                  <a:lnTo>
                    <a:pt x="217"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19" name="Freeform 118"/>
            <p:cNvSpPr>
              <a:spLocks/>
            </p:cNvSpPr>
            <p:nvPr/>
          </p:nvSpPr>
          <p:spPr bwMode="auto">
            <a:xfrm>
              <a:off x="5639756" y="2689430"/>
              <a:ext cx="99189" cy="94749"/>
            </a:xfrm>
            <a:custGeom>
              <a:avLst/>
              <a:gdLst>
                <a:gd name="T0" fmla="*/ 0 w 60"/>
                <a:gd name="T1" fmla="*/ 5 h 61"/>
                <a:gd name="T2" fmla="*/ 3 w 60"/>
                <a:gd name="T3" fmla="*/ 2 h 61"/>
                <a:gd name="T4" fmla="*/ 13 w 60"/>
                <a:gd name="T5" fmla="*/ 0 h 61"/>
                <a:gd name="T6" fmla="*/ 26 w 60"/>
                <a:gd name="T7" fmla="*/ 6 h 61"/>
                <a:gd name="T8" fmla="*/ 33 w 60"/>
                <a:gd name="T9" fmla="*/ 7 h 61"/>
                <a:gd name="T10" fmla="*/ 41 w 60"/>
                <a:gd name="T11" fmla="*/ 12 h 61"/>
                <a:gd name="T12" fmla="*/ 41 w 60"/>
                <a:gd name="T13" fmla="*/ 20 h 61"/>
                <a:gd name="T14" fmla="*/ 47 w 60"/>
                <a:gd name="T15" fmla="*/ 23 h 61"/>
                <a:gd name="T16" fmla="*/ 51 w 60"/>
                <a:gd name="T17" fmla="*/ 31 h 61"/>
                <a:gd name="T18" fmla="*/ 57 w 60"/>
                <a:gd name="T19" fmla="*/ 37 h 61"/>
                <a:gd name="T20" fmla="*/ 57 w 60"/>
                <a:gd name="T21" fmla="*/ 40 h 61"/>
                <a:gd name="T22" fmla="*/ 60 w 60"/>
                <a:gd name="T23" fmla="*/ 42 h 61"/>
                <a:gd name="T24" fmla="*/ 56 w 60"/>
                <a:gd name="T25" fmla="*/ 43 h 61"/>
                <a:gd name="T26" fmla="*/ 46 w 60"/>
                <a:gd name="T27" fmla="*/ 42 h 61"/>
                <a:gd name="T28" fmla="*/ 44 w 60"/>
                <a:gd name="T29" fmla="*/ 40 h 61"/>
                <a:gd name="T30" fmla="*/ 41 w 60"/>
                <a:gd name="T31" fmla="*/ 41 h 61"/>
                <a:gd name="T32" fmla="*/ 43 w 60"/>
                <a:gd name="T33" fmla="*/ 45 h 61"/>
                <a:gd name="T34" fmla="*/ 39 w 60"/>
                <a:gd name="T35" fmla="*/ 52 h 61"/>
                <a:gd name="T36" fmla="*/ 37 w 60"/>
                <a:gd name="T37" fmla="*/ 59 h 61"/>
                <a:gd name="T38" fmla="*/ 33 w 60"/>
                <a:gd name="T39" fmla="*/ 61 h 61"/>
                <a:gd name="T40" fmla="*/ 29 w 60"/>
                <a:gd name="T41" fmla="*/ 52 h 61"/>
                <a:gd name="T42" fmla="*/ 30 w 60"/>
                <a:gd name="T43" fmla="*/ 43 h 61"/>
                <a:gd name="T44" fmla="*/ 28 w 60"/>
                <a:gd name="T45" fmla="*/ 34 h 61"/>
                <a:gd name="T46" fmla="*/ 17 w 60"/>
                <a:gd name="T47" fmla="*/ 22 h 61"/>
                <a:gd name="T48" fmla="*/ 10 w 60"/>
                <a:gd name="T49" fmla="*/ 13 h 61"/>
                <a:gd name="T50" fmla="*/ 5 w 60"/>
                <a:gd name="T51" fmla="*/ 7 h 61"/>
                <a:gd name="T52" fmla="*/ 0 w 60"/>
                <a:gd name="T53" fmla="*/ 5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0" h="61">
                  <a:moveTo>
                    <a:pt x="0" y="5"/>
                  </a:moveTo>
                  <a:lnTo>
                    <a:pt x="3" y="2"/>
                  </a:lnTo>
                  <a:lnTo>
                    <a:pt x="13" y="0"/>
                  </a:lnTo>
                  <a:lnTo>
                    <a:pt x="26" y="6"/>
                  </a:lnTo>
                  <a:lnTo>
                    <a:pt x="33" y="7"/>
                  </a:lnTo>
                  <a:lnTo>
                    <a:pt x="41" y="12"/>
                  </a:lnTo>
                  <a:lnTo>
                    <a:pt x="41" y="20"/>
                  </a:lnTo>
                  <a:lnTo>
                    <a:pt x="47" y="23"/>
                  </a:lnTo>
                  <a:lnTo>
                    <a:pt x="51" y="31"/>
                  </a:lnTo>
                  <a:lnTo>
                    <a:pt x="57" y="37"/>
                  </a:lnTo>
                  <a:lnTo>
                    <a:pt x="57" y="40"/>
                  </a:lnTo>
                  <a:lnTo>
                    <a:pt x="60" y="42"/>
                  </a:lnTo>
                  <a:lnTo>
                    <a:pt x="56" y="43"/>
                  </a:lnTo>
                  <a:lnTo>
                    <a:pt x="46" y="42"/>
                  </a:lnTo>
                  <a:lnTo>
                    <a:pt x="44" y="40"/>
                  </a:lnTo>
                  <a:lnTo>
                    <a:pt x="41" y="41"/>
                  </a:lnTo>
                  <a:lnTo>
                    <a:pt x="43" y="45"/>
                  </a:lnTo>
                  <a:lnTo>
                    <a:pt x="39" y="52"/>
                  </a:lnTo>
                  <a:lnTo>
                    <a:pt x="37" y="59"/>
                  </a:lnTo>
                  <a:lnTo>
                    <a:pt x="33" y="61"/>
                  </a:lnTo>
                  <a:lnTo>
                    <a:pt x="29" y="52"/>
                  </a:lnTo>
                  <a:lnTo>
                    <a:pt x="30" y="43"/>
                  </a:lnTo>
                  <a:lnTo>
                    <a:pt x="28" y="34"/>
                  </a:lnTo>
                  <a:lnTo>
                    <a:pt x="17" y="22"/>
                  </a:lnTo>
                  <a:lnTo>
                    <a:pt x="10" y="13"/>
                  </a:lnTo>
                  <a:lnTo>
                    <a:pt x="5" y="7"/>
                  </a:lnTo>
                  <a:lnTo>
                    <a:pt x="0" y="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20" name="Freeform 119"/>
            <p:cNvSpPr>
              <a:spLocks/>
            </p:cNvSpPr>
            <p:nvPr/>
          </p:nvSpPr>
          <p:spPr bwMode="auto">
            <a:xfrm>
              <a:off x="6213397" y="4637218"/>
              <a:ext cx="233094" cy="436466"/>
            </a:xfrm>
            <a:custGeom>
              <a:avLst/>
              <a:gdLst>
                <a:gd name="T0" fmla="*/ 127 w 141"/>
                <a:gd name="T1" fmla="*/ 8 h 281"/>
                <a:gd name="T2" fmla="*/ 131 w 141"/>
                <a:gd name="T3" fmla="*/ 17 h 281"/>
                <a:gd name="T4" fmla="*/ 135 w 141"/>
                <a:gd name="T5" fmla="*/ 31 h 281"/>
                <a:gd name="T6" fmla="*/ 136 w 141"/>
                <a:gd name="T7" fmla="*/ 56 h 281"/>
                <a:gd name="T8" fmla="*/ 141 w 141"/>
                <a:gd name="T9" fmla="*/ 66 h 281"/>
                <a:gd name="T10" fmla="*/ 138 w 141"/>
                <a:gd name="T11" fmla="*/ 76 h 281"/>
                <a:gd name="T12" fmla="*/ 134 w 141"/>
                <a:gd name="T13" fmla="*/ 82 h 281"/>
                <a:gd name="T14" fmla="*/ 129 w 141"/>
                <a:gd name="T15" fmla="*/ 70 h 281"/>
                <a:gd name="T16" fmla="*/ 125 w 141"/>
                <a:gd name="T17" fmla="*/ 76 h 281"/>
                <a:gd name="T18" fmla="*/ 128 w 141"/>
                <a:gd name="T19" fmla="*/ 91 h 281"/>
                <a:gd name="T20" fmla="*/ 126 w 141"/>
                <a:gd name="T21" fmla="*/ 100 h 281"/>
                <a:gd name="T22" fmla="*/ 120 w 141"/>
                <a:gd name="T23" fmla="*/ 105 h 281"/>
                <a:gd name="T24" fmla="*/ 118 w 141"/>
                <a:gd name="T25" fmla="*/ 122 h 281"/>
                <a:gd name="T26" fmla="*/ 109 w 141"/>
                <a:gd name="T27" fmla="*/ 147 h 281"/>
                <a:gd name="T28" fmla="*/ 98 w 141"/>
                <a:gd name="T29" fmla="*/ 175 h 281"/>
                <a:gd name="T30" fmla="*/ 83 w 141"/>
                <a:gd name="T31" fmla="*/ 215 h 281"/>
                <a:gd name="T32" fmla="*/ 74 w 141"/>
                <a:gd name="T33" fmla="*/ 244 h 281"/>
                <a:gd name="T34" fmla="*/ 63 w 141"/>
                <a:gd name="T35" fmla="*/ 268 h 281"/>
                <a:gd name="T36" fmla="*/ 49 w 141"/>
                <a:gd name="T37" fmla="*/ 272 h 281"/>
                <a:gd name="T38" fmla="*/ 32 w 141"/>
                <a:gd name="T39" fmla="*/ 281 h 281"/>
                <a:gd name="T40" fmla="*/ 22 w 141"/>
                <a:gd name="T41" fmla="*/ 276 h 281"/>
                <a:gd name="T42" fmla="*/ 9 w 141"/>
                <a:gd name="T43" fmla="*/ 268 h 281"/>
                <a:gd name="T44" fmla="*/ 5 w 141"/>
                <a:gd name="T45" fmla="*/ 258 h 281"/>
                <a:gd name="T46" fmla="*/ 5 w 141"/>
                <a:gd name="T47" fmla="*/ 239 h 281"/>
                <a:gd name="T48" fmla="*/ 0 w 141"/>
                <a:gd name="T49" fmla="*/ 223 h 281"/>
                <a:gd name="T50" fmla="*/ 0 w 141"/>
                <a:gd name="T51" fmla="*/ 208 h 281"/>
                <a:gd name="T52" fmla="*/ 4 w 141"/>
                <a:gd name="T53" fmla="*/ 193 h 281"/>
                <a:gd name="T54" fmla="*/ 13 w 141"/>
                <a:gd name="T55" fmla="*/ 189 h 281"/>
                <a:gd name="T56" fmla="*/ 13 w 141"/>
                <a:gd name="T57" fmla="*/ 182 h 281"/>
                <a:gd name="T58" fmla="*/ 23 w 141"/>
                <a:gd name="T59" fmla="*/ 166 h 281"/>
                <a:gd name="T60" fmla="*/ 26 w 141"/>
                <a:gd name="T61" fmla="*/ 153 h 281"/>
                <a:gd name="T62" fmla="*/ 22 w 141"/>
                <a:gd name="T63" fmla="*/ 143 h 281"/>
                <a:gd name="T64" fmla="*/ 20 w 141"/>
                <a:gd name="T65" fmla="*/ 130 h 281"/>
                <a:gd name="T66" fmla="*/ 19 w 141"/>
                <a:gd name="T67" fmla="*/ 111 h 281"/>
                <a:gd name="T68" fmla="*/ 27 w 141"/>
                <a:gd name="T69" fmla="*/ 99 h 281"/>
                <a:gd name="T70" fmla="*/ 30 w 141"/>
                <a:gd name="T71" fmla="*/ 86 h 281"/>
                <a:gd name="T72" fmla="*/ 39 w 141"/>
                <a:gd name="T73" fmla="*/ 85 h 281"/>
                <a:gd name="T74" fmla="*/ 49 w 141"/>
                <a:gd name="T75" fmla="*/ 81 h 281"/>
                <a:gd name="T76" fmla="*/ 56 w 141"/>
                <a:gd name="T77" fmla="*/ 77 h 281"/>
                <a:gd name="T78" fmla="*/ 64 w 141"/>
                <a:gd name="T79" fmla="*/ 77 h 281"/>
                <a:gd name="T80" fmla="*/ 75 w 141"/>
                <a:gd name="T81" fmla="*/ 65 h 281"/>
                <a:gd name="T82" fmla="*/ 91 w 141"/>
                <a:gd name="T83" fmla="*/ 53 h 281"/>
                <a:gd name="T84" fmla="*/ 97 w 141"/>
                <a:gd name="T85" fmla="*/ 42 h 281"/>
                <a:gd name="T86" fmla="*/ 95 w 141"/>
                <a:gd name="T87" fmla="*/ 33 h 281"/>
                <a:gd name="T88" fmla="*/ 102 w 141"/>
                <a:gd name="T89" fmla="*/ 36 h 281"/>
                <a:gd name="T90" fmla="*/ 113 w 141"/>
                <a:gd name="T91" fmla="*/ 21 h 281"/>
                <a:gd name="T92" fmla="*/ 114 w 141"/>
                <a:gd name="T93" fmla="*/ 9 h 281"/>
                <a:gd name="T94" fmla="*/ 121 w 141"/>
                <a:gd name="T95" fmla="*/ 0 h 281"/>
                <a:gd name="T96" fmla="*/ 127 w 141"/>
                <a:gd name="T97" fmla="*/ 8 h 2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41" h="281">
                  <a:moveTo>
                    <a:pt x="127" y="8"/>
                  </a:moveTo>
                  <a:lnTo>
                    <a:pt x="131" y="17"/>
                  </a:lnTo>
                  <a:lnTo>
                    <a:pt x="135" y="31"/>
                  </a:lnTo>
                  <a:lnTo>
                    <a:pt x="136" y="56"/>
                  </a:lnTo>
                  <a:lnTo>
                    <a:pt x="141" y="66"/>
                  </a:lnTo>
                  <a:lnTo>
                    <a:pt x="138" y="76"/>
                  </a:lnTo>
                  <a:lnTo>
                    <a:pt x="134" y="82"/>
                  </a:lnTo>
                  <a:lnTo>
                    <a:pt x="129" y="70"/>
                  </a:lnTo>
                  <a:lnTo>
                    <a:pt x="125" y="76"/>
                  </a:lnTo>
                  <a:lnTo>
                    <a:pt x="128" y="91"/>
                  </a:lnTo>
                  <a:lnTo>
                    <a:pt x="126" y="100"/>
                  </a:lnTo>
                  <a:lnTo>
                    <a:pt x="120" y="105"/>
                  </a:lnTo>
                  <a:lnTo>
                    <a:pt x="118" y="122"/>
                  </a:lnTo>
                  <a:lnTo>
                    <a:pt x="109" y="147"/>
                  </a:lnTo>
                  <a:lnTo>
                    <a:pt x="98" y="175"/>
                  </a:lnTo>
                  <a:lnTo>
                    <a:pt x="83" y="215"/>
                  </a:lnTo>
                  <a:lnTo>
                    <a:pt x="74" y="244"/>
                  </a:lnTo>
                  <a:lnTo>
                    <a:pt x="63" y="268"/>
                  </a:lnTo>
                  <a:lnTo>
                    <a:pt x="49" y="272"/>
                  </a:lnTo>
                  <a:lnTo>
                    <a:pt x="32" y="281"/>
                  </a:lnTo>
                  <a:lnTo>
                    <a:pt x="22" y="276"/>
                  </a:lnTo>
                  <a:lnTo>
                    <a:pt x="9" y="268"/>
                  </a:lnTo>
                  <a:lnTo>
                    <a:pt x="5" y="258"/>
                  </a:lnTo>
                  <a:lnTo>
                    <a:pt x="5" y="239"/>
                  </a:lnTo>
                  <a:lnTo>
                    <a:pt x="0" y="223"/>
                  </a:lnTo>
                  <a:lnTo>
                    <a:pt x="0" y="208"/>
                  </a:lnTo>
                  <a:lnTo>
                    <a:pt x="4" y="193"/>
                  </a:lnTo>
                  <a:lnTo>
                    <a:pt x="13" y="189"/>
                  </a:lnTo>
                  <a:lnTo>
                    <a:pt x="13" y="182"/>
                  </a:lnTo>
                  <a:lnTo>
                    <a:pt x="23" y="166"/>
                  </a:lnTo>
                  <a:lnTo>
                    <a:pt x="26" y="153"/>
                  </a:lnTo>
                  <a:lnTo>
                    <a:pt x="22" y="143"/>
                  </a:lnTo>
                  <a:lnTo>
                    <a:pt x="20" y="130"/>
                  </a:lnTo>
                  <a:lnTo>
                    <a:pt x="19" y="111"/>
                  </a:lnTo>
                  <a:lnTo>
                    <a:pt x="27" y="99"/>
                  </a:lnTo>
                  <a:lnTo>
                    <a:pt x="30" y="86"/>
                  </a:lnTo>
                  <a:lnTo>
                    <a:pt x="39" y="85"/>
                  </a:lnTo>
                  <a:lnTo>
                    <a:pt x="49" y="81"/>
                  </a:lnTo>
                  <a:lnTo>
                    <a:pt x="56" y="77"/>
                  </a:lnTo>
                  <a:lnTo>
                    <a:pt x="64" y="77"/>
                  </a:lnTo>
                  <a:lnTo>
                    <a:pt x="75" y="65"/>
                  </a:lnTo>
                  <a:lnTo>
                    <a:pt x="91" y="53"/>
                  </a:lnTo>
                  <a:lnTo>
                    <a:pt x="97" y="42"/>
                  </a:lnTo>
                  <a:lnTo>
                    <a:pt x="95" y="33"/>
                  </a:lnTo>
                  <a:lnTo>
                    <a:pt x="102" y="36"/>
                  </a:lnTo>
                  <a:lnTo>
                    <a:pt x="113" y="21"/>
                  </a:lnTo>
                  <a:lnTo>
                    <a:pt x="114" y="9"/>
                  </a:lnTo>
                  <a:lnTo>
                    <a:pt x="121" y="0"/>
                  </a:lnTo>
                  <a:lnTo>
                    <a:pt x="127" y="8"/>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22" name="Freeform 121"/>
            <p:cNvSpPr>
              <a:spLocks/>
            </p:cNvSpPr>
            <p:nvPr/>
          </p:nvSpPr>
          <p:spPr bwMode="auto">
            <a:xfrm>
              <a:off x="5495933" y="2885140"/>
              <a:ext cx="69431" cy="46598"/>
            </a:xfrm>
            <a:custGeom>
              <a:avLst/>
              <a:gdLst>
                <a:gd name="T0" fmla="*/ 2 w 42"/>
                <a:gd name="T1" fmla="*/ 9 h 30"/>
                <a:gd name="T2" fmla="*/ 4 w 42"/>
                <a:gd name="T3" fmla="*/ 9 h 30"/>
                <a:gd name="T4" fmla="*/ 4 w 42"/>
                <a:gd name="T5" fmla="*/ 5 h 30"/>
                <a:gd name="T6" fmla="*/ 14 w 42"/>
                <a:gd name="T7" fmla="*/ 2 h 30"/>
                <a:gd name="T8" fmla="*/ 17 w 42"/>
                <a:gd name="T9" fmla="*/ 1 h 30"/>
                <a:gd name="T10" fmla="*/ 23 w 42"/>
                <a:gd name="T11" fmla="*/ 0 h 30"/>
                <a:gd name="T12" fmla="*/ 31 w 42"/>
                <a:gd name="T13" fmla="*/ 0 h 30"/>
                <a:gd name="T14" fmla="*/ 40 w 42"/>
                <a:gd name="T15" fmla="*/ 6 h 30"/>
                <a:gd name="T16" fmla="*/ 42 w 42"/>
                <a:gd name="T17" fmla="*/ 20 h 30"/>
                <a:gd name="T18" fmla="*/ 39 w 42"/>
                <a:gd name="T19" fmla="*/ 20 h 30"/>
                <a:gd name="T20" fmla="*/ 37 w 42"/>
                <a:gd name="T21" fmla="*/ 24 h 30"/>
                <a:gd name="T22" fmla="*/ 28 w 42"/>
                <a:gd name="T23" fmla="*/ 24 h 30"/>
                <a:gd name="T24" fmla="*/ 22 w 42"/>
                <a:gd name="T25" fmla="*/ 28 h 30"/>
                <a:gd name="T26" fmla="*/ 11 w 42"/>
                <a:gd name="T27" fmla="*/ 30 h 30"/>
                <a:gd name="T28" fmla="*/ 3 w 42"/>
                <a:gd name="T29" fmla="*/ 25 h 30"/>
                <a:gd name="T30" fmla="*/ 0 w 42"/>
                <a:gd name="T31" fmla="*/ 16 h 30"/>
                <a:gd name="T32" fmla="*/ 2 w 42"/>
                <a:gd name="T33" fmla="*/ 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42" h="30">
                  <a:moveTo>
                    <a:pt x="2" y="9"/>
                  </a:moveTo>
                  <a:lnTo>
                    <a:pt x="4" y="9"/>
                  </a:lnTo>
                  <a:lnTo>
                    <a:pt x="4" y="5"/>
                  </a:lnTo>
                  <a:lnTo>
                    <a:pt x="14" y="2"/>
                  </a:lnTo>
                  <a:lnTo>
                    <a:pt x="17" y="1"/>
                  </a:lnTo>
                  <a:lnTo>
                    <a:pt x="23" y="0"/>
                  </a:lnTo>
                  <a:lnTo>
                    <a:pt x="31" y="0"/>
                  </a:lnTo>
                  <a:lnTo>
                    <a:pt x="40" y="6"/>
                  </a:lnTo>
                  <a:lnTo>
                    <a:pt x="42" y="20"/>
                  </a:lnTo>
                  <a:lnTo>
                    <a:pt x="39" y="20"/>
                  </a:lnTo>
                  <a:lnTo>
                    <a:pt x="37" y="24"/>
                  </a:lnTo>
                  <a:lnTo>
                    <a:pt x="28" y="24"/>
                  </a:lnTo>
                  <a:lnTo>
                    <a:pt x="22" y="28"/>
                  </a:lnTo>
                  <a:lnTo>
                    <a:pt x="11" y="30"/>
                  </a:lnTo>
                  <a:lnTo>
                    <a:pt x="3" y="25"/>
                  </a:lnTo>
                  <a:lnTo>
                    <a:pt x="0" y="16"/>
                  </a:lnTo>
                  <a:lnTo>
                    <a:pt x="2" y="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23" name="Freeform 122"/>
            <p:cNvSpPr>
              <a:spLocks/>
            </p:cNvSpPr>
            <p:nvPr/>
          </p:nvSpPr>
          <p:spPr bwMode="auto">
            <a:xfrm>
              <a:off x="4561906" y="3442760"/>
              <a:ext cx="494290" cy="479958"/>
            </a:xfrm>
            <a:custGeom>
              <a:avLst/>
              <a:gdLst>
                <a:gd name="T0" fmla="*/ 6 w 299"/>
                <a:gd name="T1" fmla="*/ 211 h 309"/>
                <a:gd name="T2" fmla="*/ 15 w 299"/>
                <a:gd name="T3" fmla="*/ 198 h 309"/>
                <a:gd name="T4" fmla="*/ 38 w 299"/>
                <a:gd name="T5" fmla="*/ 200 h 309"/>
                <a:gd name="T6" fmla="*/ 48 w 299"/>
                <a:gd name="T7" fmla="*/ 197 h 309"/>
                <a:gd name="T8" fmla="*/ 125 w 299"/>
                <a:gd name="T9" fmla="*/ 182 h 309"/>
                <a:gd name="T10" fmla="*/ 114 w 299"/>
                <a:gd name="T11" fmla="*/ 90 h 309"/>
                <a:gd name="T12" fmla="*/ 133 w 299"/>
                <a:gd name="T13" fmla="*/ 0 h 309"/>
                <a:gd name="T14" fmla="*/ 254 w 299"/>
                <a:gd name="T15" fmla="*/ 90 h 309"/>
                <a:gd name="T16" fmla="*/ 270 w 299"/>
                <a:gd name="T17" fmla="*/ 106 h 309"/>
                <a:gd name="T18" fmla="*/ 278 w 299"/>
                <a:gd name="T19" fmla="*/ 123 h 309"/>
                <a:gd name="T20" fmla="*/ 299 w 299"/>
                <a:gd name="T21" fmla="*/ 168 h 309"/>
                <a:gd name="T22" fmla="*/ 287 w 299"/>
                <a:gd name="T23" fmla="*/ 195 h 309"/>
                <a:gd name="T24" fmla="*/ 246 w 299"/>
                <a:gd name="T25" fmla="*/ 200 h 309"/>
                <a:gd name="T26" fmla="*/ 228 w 299"/>
                <a:gd name="T27" fmla="*/ 208 h 309"/>
                <a:gd name="T28" fmla="*/ 212 w 299"/>
                <a:gd name="T29" fmla="*/ 204 h 309"/>
                <a:gd name="T30" fmla="*/ 185 w 299"/>
                <a:gd name="T31" fmla="*/ 216 h 309"/>
                <a:gd name="T32" fmla="*/ 167 w 299"/>
                <a:gd name="T33" fmla="*/ 232 h 309"/>
                <a:gd name="T34" fmla="*/ 157 w 299"/>
                <a:gd name="T35" fmla="*/ 241 h 309"/>
                <a:gd name="T36" fmla="*/ 143 w 299"/>
                <a:gd name="T37" fmla="*/ 244 h 309"/>
                <a:gd name="T38" fmla="*/ 126 w 299"/>
                <a:gd name="T39" fmla="*/ 275 h 309"/>
                <a:gd name="T40" fmla="*/ 121 w 299"/>
                <a:gd name="T41" fmla="*/ 291 h 309"/>
                <a:gd name="T42" fmla="*/ 115 w 299"/>
                <a:gd name="T43" fmla="*/ 306 h 309"/>
                <a:gd name="T44" fmla="*/ 108 w 299"/>
                <a:gd name="T45" fmla="*/ 300 h 309"/>
                <a:gd name="T46" fmla="*/ 99 w 299"/>
                <a:gd name="T47" fmla="*/ 302 h 309"/>
                <a:gd name="T48" fmla="*/ 82 w 299"/>
                <a:gd name="T49" fmla="*/ 307 h 309"/>
                <a:gd name="T50" fmla="*/ 75 w 299"/>
                <a:gd name="T51" fmla="*/ 306 h 309"/>
                <a:gd name="T52" fmla="*/ 70 w 299"/>
                <a:gd name="T53" fmla="*/ 294 h 309"/>
                <a:gd name="T54" fmla="*/ 64 w 299"/>
                <a:gd name="T55" fmla="*/ 294 h 309"/>
                <a:gd name="T56" fmla="*/ 68 w 299"/>
                <a:gd name="T57" fmla="*/ 282 h 309"/>
                <a:gd name="T58" fmla="*/ 59 w 299"/>
                <a:gd name="T59" fmla="*/ 267 h 309"/>
                <a:gd name="T60" fmla="*/ 51 w 299"/>
                <a:gd name="T61" fmla="*/ 262 h 309"/>
                <a:gd name="T62" fmla="*/ 41 w 299"/>
                <a:gd name="T63" fmla="*/ 268 h 309"/>
                <a:gd name="T64" fmla="*/ 28 w 299"/>
                <a:gd name="T65" fmla="*/ 271 h 309"/>
                <a:gd name="T66" fmla="*/ 20 w 299"/>
                <a:gd name="T67" fmla="*/ 265 h 309"/>
                <a:gd name="T68" fmla="*/ 12 w 299"/>
                <a:gd name="T69" fmla="*/ 267 h 309"/>
                <a:gd name="T70" fmla="*/ 12 w 299"/>
                <a:gd name="T71" fmla="*/ 253 h 309"/>
                <a:gd name="T72" fmla="*/ 4 w 299"/>
                <a:gd name="T73" fmla="*/ 240 h 309"/>
                <a:gd name="T74" fmla="*/ 0 w 299"/>
                <a:gd name="T75" fmla="*/ 215 h 3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299" h="309">
                  <a:moveTo>
                    <a:pt x="0" y="215"/>
                  </a:moveTo>
                  <a:lnTo>
                    <a:pt x="6" y="211"/>
                  </a:lnTo>
                  <a:lnTo>
                    <a:pt x="9" y="199"/>
                  </a:lnTo>
                  <a:lnTo>
                    <a:pt x="15" y="198"/>
                  </a:lnTo>
                  <a:lnTo>
                    <a:pt x="28" y="204"/>
                  </a:lnTo>
                  <a:lnTo>
                    <a:pt x="38" y="200"/>
                  </a:lnTo>
                  <a:lnTo>
                    <a:pt x="45" y="201"/>
                  </a:lnTo>
                  <a:lnTo>
                    <a:pt x="48" y="197"/>
                  </a:lnTo>
                  <a:lnTo>
                    <a:pt x="121" y="196"/>
                  </a:lnTo>
                  <a:lnTo>
                    <a:pt x="125" y="182"/>
                  </a:lnTo>
                  <a:lnTo>
                    <a:pt x="122" y="179"/>
                  </a:lnTo>
                  <a:lnTo>
                    <a:pt x="114" y="90"/>
                  </a:lnTo>
                  <a:lnTo>
                    <a:pt x="106" y="0"/>
                  </a:lnTo>
                  <a:lnTo>
                    <a:pt x="133" y="0"/>
                  </a:lnTo>
                  <a:lnTo>
                    <a:pt x="193" y="45"/>
                  </a:lnTo>
                  <a:lnTo>
                    <a:pt x="254" y="90"/>
                  </a:lnTo>
                  <a:lnTo>
                    <a:pt x="258" y="100"/>
                  </a:lnTo>
                  <a:lnTo>
                    <a:pt x="270" y="106"/>
                  </a:lnTo>
                  <a:lnTo>
                    <a:pt x="278" y="109"/>
                  </a:lnTo>
                  <a:lnTo>
                    <a:pt x="278" y="123"/>
                  </a:lnTo>
                  <a:lnTo>
                    <a:pt x="298" y="120"/>
                  </a:lnTo>
                  <a:lnTo>
                    <a:pt x="299" y="168"/>
                  </a:lnTo>
                  <a:lnTo>
                    <a:pt x="289" y="182"/>
                  </a:lnTo>
                  <a:lnTo>
                    <a:pt x="287" y="195"/>
                  </a:lnTo>
                  <a:lnTo>
                    <a:pt x="271" y="198"/>
                  </a:lnTo>
                  <a:lnTo>
                    <a:pt x="246" y="200"/>
                  </a:lnTo>
                  <a:lnTo>
                    <a:pt x="240" y="207"/>
                  </a:lnTo>
                  <a:lnTo>
                    <a:pt x="228" y="208"/>
                  </a:lnTo>
                  <a:lnTo>
                    <a:pt x="216" y="208"/>
                  </a:lnTo>
                  <a:lnTo>
                    <a:pt x="212" y="204"/>
                  </a:lnTo>
                  <a:lnTo>
                    <a:pt x="202" y="207"/>
                  </a:lnTo>
                  <a:lnTo>
                    <a:pt x="185" y="216"/>
                  </a:lnTo>
                  <a:lnTo>
                    <a:pt x="182" y="222"/>
                  </a:lnTo>
                  <a:lnTo>
                    <a:pt x="167" y="232"/>
                  </a:lnTo>
                  <a:lnTo>
                    <a:pt x="165" y="237"/>
                  </a:lnTo>
                  <a:lnTo>
                    <a:pt x="157" y="241"/>
                  </a:lnTo>
                  <a:lnTo>
                    <a:pt x="148" y="238"/>
                  </a:lnTo>
                  <a:lnTo>
                    <a:pt x="143" y="244"/>
                  </a:lnTo>
                  <a:lnTo>
                    <a:pt x="140" y="258"/>
                  </a:lnTo>
                  <a:lnTo>
                    <a:pt x="126" y="275"/>
                  </a:lnTo>
                  <a:lnTo>
                    <a:pt x="126" y="282"/>
                  </a:lnTo>
                  <a:lnTo>
                    <a:pt x="121" y="291"/>
                  </a:lnTo>
                  <a:lnTo>
                    <a:pt x="122" y="303"/>
                  </a:lnTo>
                  <a:lnTo>
                    <a:pt x="115" y="306"/>
                  </a:lnTo>
                  <a:lnTo>
                    <a:pt x="111" y="309"/>
                  </a:lnTo>
                  <a:lnTo>
                    <a:pt x="108" y="300"/>
                  </a:lnTo>
                  <a:lnTo>
                    <a:pt x="103" y="302"/>
                  </a:lnTo>
                  <a:lnTo>
                    <a:pt x="99" y="302"/>
                  </a:lnTo>
                  <a:lnTo>
                    <a:pt x="96" y="308"/>
                  </a:lnTo>
                  <a:lnTo>
                    <a:pt x="82" y="307"/>
                  </a:lnTo>
                  <a:lnTo>
                    <a:pt x="77" y="305"/>
                  </a:lnTo>
                  <a:lnTo>
                    <a:pt x="75" y="306"/>
                  </a:lnTo>
                  <a:lnTo>
                    <a:pt x="69" y="300"/>
                  </a:lnTo>
                  <a:lnTo>
                    <a:pt x="70" y="294"/>
                  </a:lnTo>
                  <a:lnTo>
                    <a:pt x="68" y="292"/>
                  </a:lnTo>
                  <a:lnTo>
                    <a:pt x="64" y="294"/>
                  </a:lnTo>
                  <a:lnTo>
                    <a:pt x="65" y="287"/>
                  </a:lnTo>
                  <a:lnTo>
                    <a:pt x="68" y="282"/>
                  </a:lnTo>
                  <a:lnTo>
                    <a:pt x="61" y="273"/>
                  </a:lnTo>
                  <a:lnTo>
                    <a:pt x="59" y="267"/>
                  </a:lnTo>
                  <a:lnTo>
                    <a:pt x="55" y="263"/>
                  </a:lnTo>
                  <a:lnTo>
                    <a:pt x="51" y="262"/>
                  </a:lnTo>
                  <a:lnTo>
                    <a:pt x="47" y="265"/>
                  </a:lnTo>
                  <a:lnTo>
                    <a:pt x="41" y="268"/>
                  </a:lnTo>
                  <a:lnTo>
                    <a:pt x="36" y="272"/>
                  </a:lnTo>
                  <a:lnTo>
                    <a:pt x="28" y="271"/>
                  </a:lnTo>
                  <a:lnTo>
                    <a:pt x="23" y="265"/>
                  </a:lnTo>
                  <a:lnTo>
                    <a:pt x="20" y="265"/>
                  </a:lnTo>
                  <a:lnTo>
                    <a:pt x="15" y="267"/>
                  </a:lnTo>
                  <a:lnTo>
                    <a:pt x="12" y="267"/>
                  </a:lnTo>
                  <a:lnTo>
                    <a:pt x="11" y="260"/>
                  </a:lnTo>
                  <a:lnTo>
                    <a:pt x="12" y="253"/>
                  </a:lnTo>
                  <a:lnTo>
                    <a:pt x="11" y="245"/>
                  </a:lnTo>
                  <a:lnTo>
                    <a:pt x="4" y="240"/>
                  </a:lnTo>
                  <a:lnTo>
                    <a:pt x="0" y="228"/>
                  </a:lnTo>
                  <a:lnTo>
                    <a:pt x="0" y="21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25" name="Freeform 124"/>
            <p:cNvSpPr>
              <a:spLocks/>
            </p:cNvSpPr>
            <p:nvPr/>
          </p:nvSpPr>
          <p:spPr bwMode="auto">
            <a:xfrm>
              <a:off x="5438073" y="2846309"/>
              <a:ext cx="51247" cy="52810"/>
            </a:xfrm>
            <a:custGeom>
              <a:avLst/>
              <a:gdLst>
                <a:gd name="T0" fmla="*/ 22 w 31"/>
                <a:gd name="T1" fmla="*/ 21 h 34"/>
                <a:gd name="T2" fmla="*/ 21 w 31"/>
                <a:gd name="T3" fmla="*/ 17 h 34"/>
                <a:gd name="T4" fmla="*/ 15 w 31"/>
                <a:gd name="T5" fmla="*/ 27 h 34"/>
                <a:gd name="T6" fmla="*/ 16 w 31"/>
                <a:gd name="T7" fmla="*/ 34 h 34"/>
                <a:gd name="T8" fmla="*/ 13 w 31"/>
                <a:gd name="T9" fmla="*/ 32 h 34"/>
                <a:gd name="T10" fmla="*/ 7 w 31"/>
                <a:gd name="T11" fmla="*/ 25 h 34"/>
                <a:gd name="T12" fmla="*/ 0 w 31"/>
                <a:gd name="T13" fmla="*/ 21 h 34"/>
                <a:gd name="T14" fmla="*/ 1 w 31"/>
                <a:gd name="T15" fmla="*/ 18 h 34"/>
                <a:gd name="T16" fmla="*/ 3 w 31"/>
                <a:gd name="T17" fmla="*/ 7 h 34"/>
                <a:gd name="T18" fmla="*/ 8 w 31"/>
                <a:gd name="T19" fmla="*/ 2 h 34"/>
                <a:gd name="T20" fmla="*/ 11 w 31"/>
                <a:gd name="T21" fmla="*/ 0 h 34"/>
                <a:gd name="T22" fmla="*/ 16 w 31"/>
                <a:gd name="T23" fmla="*/ 3 h 34"/>
                <a:gd name="T24" fmla="*/ 18 w 31"/>
                <a:gd name="T25" fmla="*/ 6 h 34"/>
                <a:gd name="T26" fmla="*/ 24 w 31"/>
                <a:gd name="T27" fmla="*/ 9 h 34"/>
                <a:gd name="T28" fmla="*/ 31 w 31"/>
                <a:gd name="T29" fmla="*/ 13 h 34"/>
                <a:gd name="T30" fmla="*/ 29 w 31"/>
                <a:gd name="T31" fmla="*/ 14 h 34"/>
                <a:gd name="T32" fmla="*/ 27 w 31"/>
                <a:gd name="T33" fmla="*/ 19 h 34"/>
                <a:gd name="T34" fmla="*/ 22 w 31"/>
                <a:gd name="T35" fmla="*/ 21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1" h="34">
                  <a:moveTo>
                    <a:pt x="22" y="21"/>
                  </a:moveTo>
                  <a:lnTo>
                    <a:pt x="21" y="17"/>
                  </a:lnTo>
                  <a:lnTo>
                    <a:pt x="15" y="27"/>
                  </a:lnTo>
                  <a:lnTo>
                    <a:pt x="16" y="34"/>
                  </a:lnTo>
                  <a:lnTo>
                    <a:pt x="13" y="32"/>
                  </a:lnTo>
                  <a:lnTo>
                    <a:pt x="7" y="25"/>
                  </a:lnTo>
                  <a:lnTo>
                    <a:pt x="0" y="21"/>
                  </a:lnTo>
                  <a:lnTo>
                    <a:pt x="1" y="18"/>
                  </a:lnTo>
                  <a:lnTo>
                    <a:pt x="3" y="7"/>
                  </a:lnTo>
                  <a:lnTo>
                    <a:pt x="8" y="2"/>
                  </a:lnTo>
                  <a:lnTo>
                    <a:pt x="11" y="0"/>
                  </a:lnTo>
                  <a:lnTo>
                    <a:pt x="16" y="3"/>
                  </a:lnTo>
                  <a:lnTo>
                    <a:pt x="18" y="6"/>
                  </a:lnTo>
                  <a:lnTo>
                    <a:pt x="24" y="9"/>
                  </a:lnTo>
                  <a:lnTo>
                    <a:pt x="31" y="13"/>
                  </a:lnTo>
                  <a:lnTo>
                    <a:pt x="29" y="14"/>
                  </a:lnTo>
                  <a:lnTo>
                    <a:pt x="27" y="19"/>
                  </a:lnTo>
                  <a:lnTo>
                    <a:pt x="22" y="21"/>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27" name="Freeform 126"/>
            <p:cNvSpPr>
              <a:spLocks/>
            </p:cNvSpPr>
            <p:nvPr/>
          </p:nvSpPr>
          <p:spPr bwMode="auto">
            <a:xfrm>
              <a:off x="5836481" y="4581299"/>
              <a:ext cx="319057" cy="529662"/>
            </a:xfrm>
            <a:custGeom>
              <a:avLst/>
              <a:gdLst>
                <a:gd name="T0" fmla="*/ 96 w 193"/>
                <a:gd name="T1" fmla="*/ 23 h 341"/>
                <a:gd name="T2" fmla="*/ 122 w 193"/>
                <a:gd name="T3" fmla="*/ 26 h 341"/>
                <a:gd name="T4" fmla="*/ 142 w 193"/>
                <a:gd name="T5" fmla="*/ 20 h 341"/>
                <a:gd name="T6" fmla="*/ 173 w 193"/>
                <a:gd name="T7" fmla="*/ 12 h 341"/>
                <a:gd name="T8" fmla="*/ 190 w 193"/>
                <a:gd name="T9" fmla="*/ 9 h 341"/>
                <a:gd name="T10" fmla="*/ 191 w 193"/>
                <a:gd name="T11" fmla="*/ 48 h 341"/>
                <a:gd name="T12" fmla="*/ 193 w 193"/>
                <a:gd name="T13" fmla="*/ 91 h 341"/>
                <a:gd name="T14" fmla="*/ 179 w 193"/>
                <a:gd name="T15" fmla="*/ 120 h 341"/>
                <a:gd name="T16" fmla="*/ 150 w 193"/>
                <a:gd name="T17" fmla="*/ 141 h 341"/>
                <a:gd name="T18" fmla="*/ 107 w 193"/>
                <a:gd name="T19" fmla="*/ 173 h 341"/>
                <a:gd name="T20" fmla="*/ 86 w 193"/>
                <a:gd name="T21" fmla="*/ 192 h 341"/>
                <a:gd name="T22" fmla="*/ 76 w 193"/>
                <a:gd name="T23" fmla="*/ 211 h 341"/>
                <a:gd name="T24" fmla="*/ 87 w 193"/>
                <a:gd name="T25" fmla="*/ 239 h 341"/>
                <a:gd name="T26" fmla="*/ 90 w 193"/>
                <a:gd name="T27" fmla="*/ 244 h 341"/>
                <a:gd name="T28" fmla="*/ 84 w 193"/>
                <a:gd name="T29" fmla="*/ 274 h 341"/>
                <a:gd name="T30" fmla="*/ 85 w 193"/>
                <a:gd name="T31" fmla="*/ 287 h 341"/>
                <a:gd name="T32" fmla="*/ 62 w 193"/>
                <a:gd name="T33" fmla="*/ 301 h 341"/>
                <a:gd name="T34" fmla="*/ 31 w 193"/>
                <a:gd name="T35" fmla="*/ 320 h 341"/>
                <a:gd name="T36" fmla="*/ 36 w 193"/>
                <a:gd name="T37" fmla="*/ 330 h 341"/>
                <a:gd name="T38" fmla="*/ 20 w 193"/>
                <a:gd name="T39" fmla="*/ 341 h 341"/>
                <a:gd name="T40" fmla="*/ 18 w 193"/>
                <a:gd name="T41" fmla="*/ 322 h 341"/>
                <a:gd name="T42" fmla="*/ 21 w 193"/>
                <a:gd name="T43" fmla="*/ 292 h 341"/>
                <a:gd name="T44" fmla="*/ 11 w 193"/>
                <a:gd name="T45" fmla="*/ 248 h 341"/>
                <a:gd name="T46" fmla="*/ 37 w 193"/>
                <a:gd name="T47" fmla="*/ 209 h 341"/>
                <a:gd name="T48" fmla="*/ 42 w 193"/>
                <a:gd name="T49" fmla="*/ 195 h 341"/>
                <a:gd name="T50" fmla="*/ 41 w 193"/>
                <a:gd name="T51" fmla="*/ 173 h 341"/>
                <a:gd name="T52" fmla="*/ 47 w 193"/>
                <a:gd name="T53" fmla="*/ 133 h 341"/>
                <a:gd name="T54" fmla="*/ 29 w 193"/>
                <a:gd name="T55" fmla="*/ 124 h 341"/>
                <a:gd name="T56" fmla="*/ 17 w 193"/>
                <a:gd name="T57" fmla="*/ 115 h 341"/>
                <a:gd name="T58" fmla="*/ 1 w 193"/>
                <a:gd name="T59" fmla="*/ 108 h 341"/>
                <a:gd name="T60" fmla="*/ 56 w 193"/>
                <a:gd name="T61" fmla="*/ 76 h 341"/>
                <a:gd name="T62" fmla="*/ 71 w 193"/>
                <a:gd name="T63" fmla="*/ 84 h 341"/>
                <a:gd name="T64" fmla="*/ 79 w 193"/>
                <a:gd name="T65" fmla="*/ 97 h 341"/>
                <a:gd name="T66" fmla="*/ 75 w 193"/>
                <a:gd name="T67" fmla="*/ 122 h 341"/>
                <a:gd name="T68" fmla="*/ 92 w 193"/>
                <a:gd name="T69" fmla="*/ 120 h 341"/>
                <a:gd name="T70" fmla="*/ 100 w 193"/>
                <a:gd name="T71" fmla="*/ 89 h 341"/>
                <a:gd name="T72" fmla="*/ 87 w 193"/>
                <a:gd name="T73" fmla="*/ 67 h 341"/>
                <a:gd name="T74" fmla="*/ 76 w 193"/>
                <a:gd name="T75" fmla="*/ 40 h 3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93" h="341">
                  <a:moveTo>
                    <a:pt x="82" y="25"/>
                  </a:moveTo>
                  <a:lnTo>
                    <a:pt x="96" y="23"/>
                  </a:lnTo>
                  <a:lnTo>
                    <a:pt x="117" y="29"/>
                  </a:lnTo>
                  <a:lnTo>
                    <a:pt x="122" y="26"/>
                  </a:lnTo>
                  <a:lnTo>
                    <a:pt x="135" y="26"/>
                  </a:lnTo>
                  <a:lnTo>
                    <a:pt x="142" y="20"/>
                  </a:lnTo>
                  <a:lnTo>
                    <a:pt x="153" y="20"/>
                  </a:lnTo>
                  <a:lnTo>
                    <a:pt x="173" y="12"/>
                  </a:lnTo>
                  <a:lnTo>
                    <a:pt x="188" y="0"/>
                  </a:lnTo>
                  <a:lnTo>
                    <a:pt x="190" y="9"/>
                  </a:lnTo>
                  <a:lnTo>
                    <a:pt x="189" y="30"/>
                  </a:lnTo>
                  <a:lnTo>
                    <a:pt x="191" y="48"/>
                  </a:lnTo>
                  <a:lnTo>
                    <a:pt x="190" y="81"/>
                  </a:lnTo>
                  <a:lnTo>
                    <a:pt x="193" y="91"/>
                  </a:lnTo>
                  <a:lnTo>
                    <a:pt x="186" y="105"/>
                  </a:lnTo>
                  <a:lnTo>
                    <a:pt x="179" y="120"/>
                  </a:lnTo>
                  <a:lnTo>
                    <a:pt x="166" y="133"/>
                  </a:lnTo>
                  <a:lnTo>
                    <a:pt x="150" y="141"/>
                  </a:lnTo>
                  <a:lnTo>
                    <a:pt x="129" y="151"/>
                  </a:lnTo>
                  <a:lnTo>
                    <a:pt x="107" y="173"/>
                  </a:lnTo>
                  <a:lnTo>
                    <a:pt x="100" y="177"/>
                  </a:lnTo>
                  <a:lnTo>
                    <a:pt x="86" y="192"/>
                  </a:lnTo>
                  <a:lnTo>
                    <a:pt x="79" y="196"/>
                  </a:lnTo>
                  <a:lnTo>
                    <a:pt x="76" y="211"/>
                  </a:lnTo>
                  <a:lnTo>
                    <a:pt x="84" y="227"/>
                  </a:lnTo>
                  <a:lnTo>
                    <a:pt x="87" y="239"/>
                  </a:lnTo>
                  <a:lnTo>
                    <a:pt x="86" y="245"/>
                  </a:lnTo>
                  <a:lnTo>
                    <a:pt x="90" y="244"/>
                  </a:lnTo>
                  <a:lnTo>
                    <a:pt x="88" y="265"/>
                  </a:lnTo>
                  <a:lnTo>
                    <a:pt x="84" y="274"/>
                  </a:lnTo>
                  <a:lnTo>
                    <a:pt x="88" y="278"/>
                  </a:lnTo>
                  <a:lnTo>
                    <a:pt x="85" y="287"/>
                  </a:lnTo>
                  <a:lnTo>
                    <a:pt x="77" y="294"/>
                  </a:lnTo>
                  <a:lnTo>
                    <a:pt x="62" y="301"/>
                  </a:lnTo>
                  <a:lnTo>
                    <a:pt x="39" y="312"/>
                  </a:lnTo>
                  <a:lnTo>
                    <a:pt x="31" y="320"/>
                  </a:lnTo>
                  <a:lnTo>
                    <a:pt x="32" y="329"/>
                  </a:lnTo>
                  <a:lnTo>
                    <a:pt x="36" y="330"/>
                  </a:lnTo>
                  <a:lnTo>
                    <a:pt x="34" y="341"/>
                  </a:lnTo>
                  <a:lnTo>
                    <a:pt x="20" y="341"/>
                  </a:lnTo>
                  <a:lnTo>
                    <a:pt x="20" y="332"/>
                  </a:lnTo>
                  <a:lnTo>
                    <a:pt x="18" y="322"/>
                  </a:lnTo>
                  <a:lnTo>
                    <a:pt x="17" y="315"/>
                  </a:lnTo>
                  <a:lnTo>
                    <a:pt x="21" y="292"/>
                  </a:lnTo>
                  <a:lnTo>
                    <a:pt x="18" y="277"/>
                  </a:lnTo>
                  <a:lnTo>
                    <a:pt x="11" y="248"/>
                  </a:lnTo>
                  <a:lnTo>
                    <a:pt x="31" y="224"/>
                  </a:lnTo>
                  <a:lnTo>
                    <a:pt x="37" y="209"/>
                  </a:lnTo>
                  <a:lnTo>
                    <a:pt x="39" y="207"/>
                  </a:lnTo>
                  <a:lnTo>
                    <a:pt x="42" y="195"/>
                  </a:lnTo>
                  <a:lnTo>
                    <a:pt x="40" y="189"/>
                  </a:lnTo>
                  <a:lnTo>
                    <a:pt x="41" y="173"/>
                  </a:lnTo>
                  <a:lnTo>
                    <a:pt x="46" y="159"/>
                  </a:lnTo>
                  <a:lnTo>
                    <a:pt x="47" y="133"/>
                  </a:lnTo>
                  <a:lnTo>
                    <a:pt x="38" y="126"/>
                  </a:lnTo>
                  <a:lnTo>
                    <a:pt x="29" y="124"/>
                  </a:lnTo>
                  <a:lnTo>
                    <a:pt x="25" y="119"/>
                  </a:lnTo>
                  <a:lnTo>
                    <a:pt x="17" y="115"/>
                  </a:lnTo>
                  <a:lnTo>
                    <a:pt x="2" y="115"/>
                  </a:lnTo>
                  <a:lnTo>
                    <a:pt x="1" y="108"/>
                  </a:lnTo>
                  <a:lnTo>
                    <a:pt x="0" y="93"/>
                  </a:lnTo>
                  <a:lnTo>
                    <a:pt x="56" y="76"/>
                  </a:lnTo>
                  <a:lnTo>
                    <a:pt x="66" y="86"/>
                  </a:lnTo>
                  <a:lnTo>
                    <a:pt x="71" y="84"/>
                  </a:lnTo>
                  <a:lnTo>
                    <a:pt x="78" y="89"/>
                  </a:lnTo>
                  <a:lnTo>
                    <a:pt x="79" y="97"/>
                  </a:lnTo>
                  <a:lnTo>
                    <a:pt x="74" y="107"/>
                  </a:lnTo>
                  <a:lnTo>
                    <a:pt x="75" y="122"/>
                  </a:lnTo>
                  <a:lnTo>
                    <a:pt x="86" y="134"/>
                  </a:lnTo>
                  <a:lnTo>
                    <a:pt x="92" y="120"/>
                  </a:lnTo>
                  <a:lnTo>
                    <a:pt x="100" y="116"/>
                  </a:lnTo>
                  <a:lnTo>
                    <a:pt x="100" y="89"/>
                  </a:lnTo>
                  <a:lnTo>
                    <a:pt x="93" y="74"/>
                  </a:lnTo>
                  <a:lnTo>
                    <a:pt x="87" y="67"/>
                  </a:lnTo>
                  <a:lnTo>
                    <a:pt x="80" y="68"/>
                  </a:lnTo>
                  <a:lnTo>
                    <a:pt x="76" y="40"/>
                  </a:lnTo>
                  <a:lnTo>
                    <a:pt x="82" y="2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28" name="Freeform 127"/>
            <p:cNvSpPr>
              <a:spLocks/>
            </p:cNvSpPr>
            <p:nvPr/>
          </p:nvSpPr>
          <p:spPr bwMode="auto">
            <a:xfrm>
              <a:off x="4419737" y="3363544"/>
              <a:ext cx="362040" cy="413167"/>
            </a:xfrm>
            <a:custGeom>
              <a:avLst/>
              <a:gdLst>
                <a:gd name="T0" fmla="*/ 86 w 219"/>
                <a:gd name="T1" fmla="*/ 266 h 266"/>
                <a:gd name="T2" fmla="*/ 74 w 219"/>
                <a:gd name="T3" fmla="*/ 251 h 266"/>
                <a:gd name="T4" fmla="*/ 63 w 219"/>
                <a:gd name="T5" fmla="*/ 236 h 266"/>
                <a:gd name="T6" fmla="*/ 51 w 219"/>
                <a:gd name="T7" fmla="*/ 231 h 266"/>
                <a:gd name="T8" fmla="*/ 43 w 219"/>
                <a:gd name="T9" fmla="*/ 225 h 266"/>
                <a:gd name="T10" fmla="*/ 33 w 219"/>
                <a:gd name="T11" fmla="*/ 225 h 266"/>
                <a:gd name="T12" fmla="*/ 24 w 219"/>
                <a:gd name="T13" fmla="*/ 229 h 266"/>
                <a:gd name="T14" fmla="*/ 15 w 219"/>
                <a:gd name="T15" fmla="*/ 227 h 266"/>
                <a:gd name="T16" fmla="*/ 8 w 219"/>
                <a:gd name="T17" fmla="*/ 234 h 266"/>
                <a:gd name="T18" fmla="*/ 7 w 219"/>
                <a:gd name="T19" fmla="*/ 223 h 266"/>
                <a:gd name="T20" fmla="*/ 12 w 219"/>
                <a:gd name="T21" fmla="*/ 213 h 266"/>
                <a:gd name="T22" fmla="*/ 15 w 219"/>
                <a:gd name="T23" fmla="*/ 193 h 266"/>
                <a:gd name="T24" fmla="*/ 13 w 219"/>
                <a:gd name="T25" fmla="*/ 173 h 266"/>
                <a:gd name="T26" fmla="*/ 11 w 219"/>
                <a:gd name="T27" fmla="*/ 162 h 266"/>
                <a:gd name="T28" fmla="*/ 14 w 219"/>
                <a:gd name="T29" fmla="*/ 152 h 266"/>
                <a:gd name="T30" fmla="*/ 9 w 219"/>
                <a:gd name="T31" fmla="*/ 142 h 266"/>
                <a:gd name="T32" fmla="*/ 0 w 219"/>
                <a:gd name="T33" fmla="*/ 133 h 266"/>
                <a:gd name="T34" fmla="*/ 4 w 219"/>
                <a:gd name="T35" fmla="*/ 126 h 266"/>
                <a:gd name="T36" fmla="*/ 75 w 219"/>
                <a:gd name="T37" fmla="*/ 126 h 266"/>
                <a:gd name="T38" fmla="*/ 72 w 219"/>
                <a:gd name="T39" fmla="*/ 96 h 266"/>
                <a:gd name="T40" fmla="*/ 77 w 219"/>
                <a:gd name="T41" fmla="*/ 86 h 266"/>
                <a:gd name="T42" fmla="*/ 93 w 219"/>
                <a:gd name="T43" fmla="*/ 84 h 266"/>
                <a:gd name="T44" fmla="*/ 94 w 219"/>
                <a:gd name="T45" fmla="*/ 31 h 266"/>
                <a:gd name="T46" fmla="*/ 153 w 219"/>
                <a:gd name="T47" fmla="*/ 32 h 266"/>
                <a:gd name="T48" fmla="*/ 153 w 219"/>
                <a:gd name="T49" fmla="*/ 0 h 266"/>
                <a:gd name="T50" fmla="*/ 219 w 219"/>
                <a:gd name="T51" fmla="*/ 51 h 266"/>
                <a:gd name="T52" fmla="*/ 192 w 219"/>
                <a:gd name="T53" fmla="*/ 51 h 266"/>
                <a:gd name="T54" fmla="*/ 200 w 219"/>
                <a:gd name="T55" fmla="*/ 141 h 266"/>
                <a:gd name="T56" fmla="*/ 208 w 219"/>
                <a:gd name="T57" fmla="*/ 230 h 266"/>
                <a:gd name="T58" fmla="*/ 211 w 219"/>
                <a:gd name="T59" fmla="*/ 233 h 266"/>
                <a:gd name="T60" fmla="*/ 207 w 219"/>
                <a:gd name="T61" fmla="*/ 247 h 266"/>
                <a:gd name="T62" fmla="*/ 134 w 219"/>
                <a:gd name="T63" fmla="*/ 248 h 266"/>
                <a:gd name="T64" fmla="*/ 131 w 219"/>
                <a:gd name="T65" fmla="*/ 252 h 266"/>
                <a:gd name="T66" fmla="*/ 124 w 219"/>
                <a:gd name="T67" fmla="*/ 251 h 266"/>
                <a:gd name="T68" fmla="*/ 114 w 219"/>
                <a:gd name="T69" fmla="*/ 255 h 266"/>
                <a:gd name="T70" fmla="*/ 101 w 219"/>
                <a:gd name="T71" fmla="*/ 249 h 266"/>
                <a:gd name="T72" fmla="*/ 95 w 219"/>
                <a:gd name="T73" fmla="*/ 250 h 266"/>
                <a:gd name="T74" fmla="*/ 92 w 219"/>
                <a:gd name="T75" fmla="*/ 262 h 266"/>
                <a:gd name="T76" fmla="*/ 86 w 219"/>
                <a:gd name="T77" fmla="*/ 266 h 2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219" h="266">
                  <a:moveTo>
                    <a:pt x="86" y="266"/>
                  </a:moveTo>
                  <a:lnTo>
                    <a:pt x="74" y="251"/>
                  </a:lnTo>
                  <a:lnTo>
                    <a:pt x="63" y="236"/>
                  </a:lnTo>
                  <a:lnTo>
                    <a:pt x="51" y="231"/>
                  </a:lnTo>
                  <a:lnTo>
                    <a:pt x="43" y="225"/>
                  </a:lnTo>
                  <a:lnTo>
                    <a:pt x="33" y="225"/>
                  </a:lnTo>
                  <a:lnTo>
                    <a:pt x="24" y="229"/>
                  </a:lnTo>
                  <a:lnTo>
                    <a:pt x="15" y="227"/>
                  </a:lnTo>
                  <a:lnTo>
                    <a:pt x="8" y="234"/>
                  </a:lnTo>
                  <a:lnTo>
                    <a:pt x="7" y="223"/>
                  </a:lnTo>
                  <a:lnTo>
                    <a:pt x="12" y="213"/>
                  </a:lnTo>
                  <a:lnTo>
                    <a:pt x="15" y="193"/>
                  </a:lnTo>
                  <a:lnTo>
                    <a:pt x="13" y="173"/>
                  </a:lnTo>
                  <a:lnTo>
                    <a:pt x="11" y="162"/>
                  </a:lnTo>
                  <a:lnTo>
                    <a:pt x="14" y="152"/>
                  </a:lnTo>
                  <a:lnTo>
                    <a:pt x="9" y="142"/>
                  </a:lnTo>
                  <a:lnTo>
                    <a:pt x="0" y="133"/>
                  </a:lnTo>
                  <a:lnTo>
                    <a:pt x="4" y="126"/>
                  </a:lnTo>
                  <a:lnTo>
                    <a:pt x="75" y="126"/>
                  </a:lnTo>
                  <a:lnTo>
                    <a:pt x="72" y="96"/>
                  </a:lnTo>
                  <a:lnTo>
                    <a:pt x="77" y="86"/>
                  </a:lnTo>
                  <a:lnTo>
                    <a:pt x="93" y="84"/>
                  </a:lnTo>
                  <a:lnTo>
                    <a:pt x="94" y="31"/>
                  </a:lnTo>
                  <a:lnTo>
                    <a:pt x="153" y="32"/>
                  </a:lnTo>
                  <a:lnTo>
                    <a:pt x="153" y="0"/>
                  </a:lnTo>
                  <a:lnTo>
                    <a:pt x="219" y="51"/>
                  </a:lnTo>
                  <a:lnTo>
                    <a:pt x="192" y="51"/>
                  </a:lnTo>
                  <a:lnTo>
                    <a:pt x="200" y="141"/>
                  </a:lnTo>
                  <a:lnTo>
                    <a:pt x="208" y="230"/>
                  </a:lnTo>
                  <a:lnTo>
                    <a:pt x="211" y="233"/>
                  </a:lnTo>
                  <a:lnTo>
                    <a:pt x="207" y="247"/>
                  </a:lnTo>
                  <a:lnTo>
                    <a:pt x="134" y="248"/>
                  </a:lnTo>
                  <a:lnTo>
                    <a:pt x="131" y="252"/>
                  </a:lnTo>
                  <a:lnTo>
                    <a:pt x="124" y="251"/>
                  </a:lnTo>
                  <a:lnTo>
                    <a:pt x="114" y="255"/>
                  </a:lnTo>
                  <a:lnTo>
                    <a:pt x="101" y="249"/>
                  </a:lnTo>
                  <a:lnTo>
                    <a:pt x="95" y="250"/>
                  </a:lnTo>
                  <a:lnTo>
                    <a:pt x="92" y="262"/>
                  </a:lnTo>
                  <a:lnTo>
                    <a:pt x="86" y="266"/>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29" name="Freeform 128"/>
            <p:cNvSpPr>
              <a:spLocks/>
            </p:cNvSpPr>
            <p:nvPr/>
          </p:nvSpPr>
          <p:spPr bwMode="auto">
            <a:xfrm>
              <a:off x="5912526" y="4545575"/>
              <a:ext cx="89270" cy="243862"/>
            </a:xfrm>
            <a:custGeom>
              <a:avLst/>
              <a:gdLst>
                <a:gd name="T0" fmla="*/ 36 w 54"/>
                <a:gd name="T1" fmla="*/ 48 h 157"/>
                <a:gd name="T2" fmla="*/ 30 w 54"/>
                <a:gd name="T3" fmla="*/ 63 h 157"/>
                <a:gd name="T4" fmla="*/ 34 w 54"/>
                <a:gd name="T5" fmla="*/ 91 h 157"/>
                <a:gd name="T6" fmla="*/ 41 w 54"/>
                <a:gd name="T7" fmla="*/ 90 h 157"/>
                <a:gd name="T8" fmla="*/ 47 w 54"/>
                <a:gd name="T9" fmla="*/ 97 h 157"/>
                <a:gd name="T10" fmla="*/ 54 w 54"/>
                <a:gd name="T11" fmla="*/ 112 h 157"/>
                <a:gd name="T12" fmla="*/ 54 w 54"/>
                <a:gd name="T13" fmla="*/ 139 h 157"/>
                <a:gd name="T14" fmla="*/ 46 w 54"/>
                <a:gd name="T15" fmla="*/ 143 h 157"/>
                <a:gd name="T16" fmla="*/ 40 w 54"/>
                <a:gd name="T17" fmla="*/ 157 h 157"/>
                <a:gd name="T18" fmla="*/ 29 w 54"/>
                <a:gd name="T19" fmla="*/ 145 h 157"/>
                <a:gd name="T20" fmla="*/ 28 w 54"/>
                <a:gd name="T21" fmla="*/ 130 h 157"/>
                <a:gd name="T22" fmla="*/ 33 w 54"/>
                <a:gd name="T23" fmla="*/ 120 h 157"/>
                <a:gd name="T24" fmla="*/ 32 w 54"/>
                <a:gd name="T25" fmla="*/ 112 h 157"/>
                <a:gd name="T26" fmla="*/ 25 w 54"/>
                <a:gd name="T27" fmla="*/ 107 h 157"/>
                <a:gd name="T28" fmla="*/ 20 w 54"/>
                <a:gd name="T29" fmla="*/ 109 h 157"/>
                <a:gd name="T30" fmla="*/ 10 w 54"/>
                <a:gd name="T31" fmla="*/ 99 h 157"/>
                <a:gd name="T32" fmla="*/ 0 w 54"/>
                <a:gd name="T33" fmla="*/ 93 h 157"/>
                <a:gd name="T34" fmla="*/ 6 w 54"/>
                <a:gd name="T35" fmla="*/ 74 h 157"/>
                <a:gd name="T36" fmla="*/ 12 w 54"/>
                <a:gd name="T37" fmla="*/ 67 h 157"/>
                <a:gd name="T38" fmla="*/ 9 w 54"/>
                <a:gd name="T39" fmla="*/ 50 h 157"/>
                <a:gd name="T40" fmla="*/ 13 w 54"/>
                <a:gd name="T41" fmla="*/ 33 h 157"/>
                <a:gd name="T42" fmla="*/ 17 w 54"/>
                <a:gd name="T43" fmla="*/ 27 h 157"/>
                <a:gd name="T44" fmla="*/ 13 w 54"/>
                <a:gd name="T45" fmla="*/ 10 h 157"/>
                <a:gd name="T46" fmla="*/ 4 w 54"/>
                <a:gd name="T47" fmla="*/ 0 h 157"/>
                <a:gd name="T48" fmla="*/ 22 w 54"/>
                <a:gd name="T49" fmla="*/ 4 h 157"/>
                <a:gd name="T50" fmla="*/ 25 w 54"/>
                <a:gd name="T51" fmla="*/ 10 h 157"/>
                <a:gd name="T52" fmla="*/ 32 w 54"/>
                <a:gd name="T53" fmla="*/ 20 h 157"/>
                <a:gd name="T54" fmla="*/ 36 w 54"/>
                <a:gd name="T55" fmla="*/ 48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54" h="157">
                  <a:moveTo>
                    <a:pt x="36" y="48"/>
                  </a:moveTo>
                  <a:lnTo>
                    <a:pt x="30" y="63"/>
                  </a:lnTo>
                  <a:lnTo>
                    <a:pt x="34" y="91"/>
                  </a:lnTo>
                  <a:lnTo>
                    <a:pt x="41" y="90"/>
                  </a:lnTo>
                  <a:lnTo>
                    <a:pt x="47" y="97"/>
                  </a:lnTo>
                  <a:lnTo>
                    <a:pt x="54" y="112"/>
                  </a:lnTo>
                  <a:lnTo>
                    <a:pt x="54" y="139"/>
                  </a:lnTo>
                  <a:lnTo>
                    <a:pt x="46" y="143"/>
                  </a:lnTo>
                  <a:lnTo>
                    <a:pt x="40" y="157"/>
                  </a:lnTo>
                  <a:lnTo>
                    <a:pt x="29" y="145"/>
                  </a:lnTo>
                  <a:lnTo>
                    <a:pt x="28" y="130"/>
                  </a:lnTo>
                  <a:lnTo>
                    <a:pt x="33" y="120"/>
                  </a:lnTo>
                  <a:lnTo>
                    <a:pt x="32" y="112"/>
                  </a:lnTo>
                  <a:lnTo>
                    <a:pt x="25" y="107"/>
                  </a:lnTo>
                  <a:lnTo>
                    <a:pt x="20" y="109"/>
                  </a:lnTo>
                  <a:lnTo>
                    <a:pt x="10" y="99"/>
                  </a:lnTo>
                  <a:lnTo>
                    <a:pt x="0" y="93"/>
                  </a:lnTo>
                  <a:lnTo>
                    <a:pt x="6" y="74"/>
                  </a:lnTo>
                  <a:lnTo>
                    <a:pt x="12" y="67"/>
                  </a:lnTo>
                  <a:lnTo>
                    <a:pt x="9" y="50"/>
                  </a:lnTo>
                  <a:lnTo>
                    <a:pt x="13" y="33"/>
                  </a:lnTo>
                  <a:lnTo>
                    <a:pt x="17" y="27"/>
                  </a:lnTo>
                  <a:lnTo>
                    <a:pt x="13" y="10"/>
                  </a:lnTo>
                  <a:lnTo>
                    <a:pt x="4" y="0"/>
                  </a:lnTo>
                  <a:lnTo>
                    <a:pt x="22" y="4"/>
                  </a:lnTo>
                  <a:lnTo>
                    <a:pt x="25" y="10"/>
                  </a:lnTo>
                  <a:lnTo>
                    <a:pt x="32" y="20"/>
                  </a:lnTo>
                  <a:lnTo>
                    <a:pt x="36" y="48"/>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31" name="Freeform 130"/>
            <p:cNvSpPr>
              <a:spLocks/>
            </p:cNvSpPr>
            <p:nvPr/>
          </p:nvSpPr>
          <p:spPr bwMode="auto">
            <a:xfrm>
              <a:off x="5279370" y="4794096"/>
              <a:ext cx="400061" cy="391421"/>
            </a:xfrm>
            <a:custGeom>
              <a:avLst/>
              <a:gdLst>
                <a:gd name="T0" fmla="*/ 76 w 242"/>
                <a:gd name="T1" fmla="*/ 242 h 252"/>
                <a:gd name="T2" fmla="*/ 64 w 242"/>
                <a:gd name="T3" fmla="*/ 226 h 252"/>
                <a:gd name="T4" fmla="*/ 58 w 242"/>
                <a:gd name="T5" fmla="*/ 211 h 252"/>
                <a:gd name="T6" fmla="*/ 54 w 242"/>
                <a:gd name="T7" fmla="*/ 191 h 252"/>
                <a:gd name="T8" fmla="*/ 50 w 242"/>
                <a:gd name="T9" fmla="*/ 176 h 252"/>
                <a:gd name="T10" fmla="*/ 45 w 242"/>
                <a:gd name="T11" fmla="*/ 144 h 252"/>
                <a:gd name="T12" fmla="*/ 46 w 242"/>
                <a:gd name="T13" fmla="*/ 119 h 252"/>
                <a:gd name="T14" fmla="*/ 44 w 242"/>
                <a:gd name="T15" fmla="*/ 108 h 252"/>
                <a:gd name="T16" fmla="*/ 37 w 242"/>
                <a:gd name="T17" fmla="*/ 99 h 252"/>
                <a:gd name="T18" fmla="*/ 28 w 242"/>
                <a:gd name="T19" fmla="*/ 82 h 252"/>
                <a:gd name="T20" fmla="*/ 19 w 242"/>
                <a:gd name="T21" fmla="*/ 57 h 252"/>
                <a:gd name="T22" fmla="*/ 15 w 242"/>
                <a:gd name="T23" fmla="*/ 44 h 252"/>
                <a:gd name="T24" fmla="*/ 1 w 242"/>
                <a:gd name="T25" fmla="*/ 24 h 252"/>
                <a:gd name="T26" fmla="*/ 0 w 242"/>
                <a:gd name="T27" fmla="*/ 8 h 252"/>
                <a:gd name="T28" fmla="*/ 9 w 242"/>
                <a:gd name="T29" fmla="*/ 4 h 252"/>
                <a:gd name="T30" fmla="*/ 20 w 242"/>
                <a:gd name="T31" fmla="*/ 0 h 252"/>
                <a:gd name="T32" fmla="*/ 32 w 242"/>
                <a:gd name="T33" fmla="*/ 1 h 252"/>
                <a:gd name="T34" fmla="*/ 42 w 242"/>
                <a:gd name="T35" fmla="*/ 10 h 252"/>
                <a:gd name="T36" fmla="*/ 45 w 242"/>
                <a:gd name="T37" fmla="*/ 9 h 252"/>
                <a:gd name="T38" fmla="*/ 119 w 242"/>
                <a:gd name="T39" fmla="*/ 8 h 252"/>
                <a:gd name="T40" fmla="*/ 131 w 242"/>
                <a:gd name="T41" fmla="*/ 18 h 252"/>
                <a:gd name="T42" fmla="*/ 175 w 242"/>
                <a:gd name="T43" fmla="*/ 21 h 252"/>
                <a:gd name="T44" fmla="*/ 208 w 242"/>
                <a:gd name="T45" fmla="*/ 13 h 252"/>
                <a:gd name="T46" fmla="*/ 223 w 242"/>
                <a:gd name="T47" fmla="*/ 8 h 252"/>
                <a:gd name="T48" fmla="*/ 235 w 242"/>
                <a:gd name="T49" fmla="*/ 9 h 252"/>
                <a:gd name="T50" fmla="*/ 242 w 242"/>
                <a:gd name="T51" fmla="*/ 14 h 252"/>
                <a:gd name="T52" fmla="*/ 242 w 242"/>
                <a:gd name="T53" fmla="*/ 15 h 252"/>
                <a:gd name="T54" fmla="*/ 232 w 242"/>
                <a:gd name="T55" fmla="*/ 20 h 252"/>
                <a:gd name="T56" fmla="*/ 226 w 242"/>
                <a:gd name="T57" fmla="*/ 20 h 252"/>
                <a:gd name="T58" fmla="*/ 214 w 242"/>
                <a:gd name="T59" fmla="*/ 28 h 252"/>
                <a:gd name="T60" fmla="*/ 208 w 242"/>
                <a:gd name="T61" fmla="*/ 20 h 252"/>
                <a:gd name="T62" fmla="*/ 179 w 242"/>
                <a:gd name="T63" fmla="*/ 27 h 252"/>
                <a:gd name="T64" fmla="*/ 166 w 242"/>
                <a:gd name="T65" fmla="*/ 28 h 252"/>
                <a:gd name="T66" fmla="*/ 163 w 242"/>
                <a:gd name="T67" fmla="*/ 102 h 252"/>
                <a:gd name="T68" fmla="*/ 145 w 242"/>
                <a:gd name="T69" fmla="*/ 102 h 252"/>
                <a:gd name="T70" fmla="*/ 143 w 242"/>
                <a:gd name="T71" fmla="*/ 163 h 252"/>
                <a:gd name="T72" fmla="*/ 139 w 242"/>
                <a:gd name="T73" fmla="*/ 240 h 252"/>
                <a:gd name="T74" fmla="*/ 123 w 242"/>
                <a:gd name="T75" fmla="*/ 250 h 252"/>
                <a:gd name="T76" fmla="*/ 114 w 242"/>
                <a:gd name="T77" fmla="*/ 252 h 252"/>
                <a:gd name="T78" fmla="*/ 103 w 242"/>
                <a:gd name="T79" fmla="*/ 248 h 252"/>
                <a:gd name="T80" fmla="*/ 95 w 242"/>
                <a:gd name="T81" fmla="*/ 246 h 252"/>
                <a:gd name="T82" fmla="*/ 92 w 242"/>
                <a:gd name="T83" fmla="*/ 238 h 252"/>
                <a:gd name="T84" fmla="*/ 85 w 242"/>
                <a:gd name="T85" fmla="*/ 232 h 252"/>
                <a:gd name="T86" fmla="*/ 76 w 242"/>
                <a:gd name="T87" fmla="*/ 242 h 2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42" h="252">
                  <a:moveTo>
                    <a:pt x="76" y="242"/>
                  </a:moveTo>
                  <a:lnTo>
                    <a:pt x="64" y="226"/>
                  </a:lnTo>
                  <a:lnTo>
                    <a:pt x="58" y="211"/>
                  </a:lnTo>
                  <a:lnTo>
                    <a:pt x="54" y="191"/>
                  </a:lnTo>
                  <a:lnTo>
                    <a:pt x="50" y="176"/>
                  </a:lnTo>
                  <a:lnTo>
                    <a:pt x="45" y="144"/>
                  </a:lnTo>
                  <a:lnTo>
                    <a:pt x="46" y="119"/>
                  </a:lnTo>
                  <a:lnTo>
                    <a:pt x="44" y="108"/>
                  </a:lnTo>
                  <a:lnTo>
                    <a:pt x="37" y="99"/>
                  </a:lnTo>
                  <a:lnTo>
                    <a:pt x="28" y="82"/>
                  </a:lnTo>
                  <a:lnTo>
                    <a:pt x="19" y="57"/>
                  </a:lnTo>
                  <a:lnTo>
                    <a:pt x="15" y="44"/>
                  </a:lnTo>
                  <a:lnTo>
                    <a:pt x="1" y="24"/>
                  </a:lnTo>
                  <a:lnTo>
                    <a:pt x="0" y="8"/>
                  </a:lnTo>
                  <a:lnTo>
                    <a:pt x="9" y="4"/>
                  </a:lnTo>
                  <a:lnTo>
                    <a:pt x="20" y="0"/>
                  </a:lnTo>
                  <a:lnTo>
                    <a:pt x="32" y="1"/>
                  </a:lnTo>
                  <a:lnTo>
                    <a:pt x="42" y="10"/>
                  </a:lnTo>
                  <a:lnTo>
                    <a:pt x="45" y="9"/>
                  </a:lnTo>
                  <a:lnTo>
                    <a:pt x="119" y="8"/>
                  </a:lnTo>
                  <a:lnTo>
                    <a:pt x="131" y="18"/>
                  </a:lnTo>
                  <a:lnTo>
                    <a:pt x="175" y="21"/>
                  </a:lnTo>
                  <a:lnTo>
                    <a:pt x="208" y="13"/>
                  </a:lnTo>
                  <a:lnTo>
                    <a:pt x="223" y="8"/>
                  </a:lnTo>
                  <a:lnTo>
                    <a:pt x="235" y="9"/>
                  </a:lnTo>
                  <a:lnTo>
                    <a:pt x="242" y="14"/>
                  </a:lnTo>
                  <a:lnTo>
                    <a:pt x="242" y="15"/>
                  </a:lnTo>
                  <a:lnTo>
                    <a:pt x="232" y="20"/>
                  </a:lnTo>
                  <a:lnTo>
                    <a:pt x="226" y="20"/>
                  </a:lnTo>
                  <a:lnTo>
                    <a:pt x="214" y="28"/>
                  </a:lnTo>
                  <a:lnTo>
                    <a:pt x="208" y="20"/>
                  </a:lnTo>
                  <a:lnTo>
                    <a:pt x="179" y="27"/>
                  </a:lnTo>
                  <a:lnTo>
                    <a:pt x="166" y="28"/>
                  </a:lnTo>
                  <a:lnTo>
                    <a:pt x="163" y="102"/>
                  </a:lnTo>
                  <a:lnTo>
                    <a:pt x="145" y="102"/>
                  </a:lnTo>
                  <a:lnTo>
                    <a:pt x="143" y="163"/>
                  </a:lnTo>
                  <a:lnTo>
                    <a:pt x="139" y="240"/>
                  </a:lnTo>
                  <a:lnTo>
                    <a:pt x="123" y="250"/>
                  </a:lnTo>
                  <a:lnTo>
                    <a:pt x="114" y="252"/>
                  </a:lnTo>
                  <a:lnTo>
                    <a:pt x="103" y="248"/>
                  </a:lnTo>
                  <a:lnTo>
                    <a:pt x="95" y="246"/>
                  </a:lnTo>
                  <a:lnTo>
                    <a:pt x="92" y="238"/>
                  </a:lnTo>
                  <a:lnTo>
                    <a:pt x="85" y="232"/>
                  </a:lnTo>
                  <a:lnTo>
                    <a:pt x="76" y="242"/>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33" name="Freeform 132"/>
            <p:cNvSpPr>
              <a:spLocks/>
            </p:cNvSpPr>
            <p:nvPr/>
          </p:nvSpPr>
          <p:spPr bwMode="auto">
            <a:xfrm>
              <a:off x="4937170" y="3490911"/>
              <a:ext cx="464534" cy="380549"/>
            </a:xfrm>
            <a:custGeom>
              <a:avLst/>
              <a:gdLst>
                <a:gd name="T0" fmla="*/ 34 w 281"/>
                <a:gd name="T1" fmla="*/ 239 h 245"/>
                <a:gd name="T2" fmla="*/ 34 w 281"/>
                <a:gd name="T3" fmla="*/ 225 h 245"/>
                <a:gd name="T4" fmla="*/ 13 w 281"/>
                <a:gd name="T5" fmla="*/ 220 h 245"/>
                <a:gd name="T6" fmla="*/ 12 w 281"/>
                <a:gd name="T7" fmla="*/ 210 h 245"/>
                <a:gd name="T8" fmla="*/ 2 w 281"/>
                <a:gd name="T9" fmla="*/ 197 h 245"/>
                <a:gd name="T10" fmla="*/ 0 w 281"/>
                <a:gd name="T11" fmla="*/ 187 h 245"/>
                <a:gd name="T12" fmla="*/ 1 w 281"/>
                <a:gd name="T13" fmla="*/ 177 h 245"/>
                <a:gd name="T14" fmla="*/ 13 w 281"/>
                <a:gd name="T15" fmla="*/ 176 h 245"/>
                <a:gd name="T16" fmla="*/ 19 w 281"/>
                <a:gd name="T17" fmla="*/ 169 h 245"/>
                <a:gd name="T18" fmla="*/ 44 w 281"/>
                <a:gd name="T19" fmla="*/ 167 h 245"/>
                <a:gd name="T20" fmla="*/ 60 w 281"/>
                <a:gd name="T21" fmla="*/ 164 h 245"/>
                <a:gd name="T22" fmla="*/ 62 w 281"/>
                <a:gd name="T23" fmla="*/ 151 h 245"/>
                <a:gd name="T24" fmla="*/ 72 w 281"/>
                <a:gd name="T25" fmla="*/ 137 h 245"/>
                <a:gd name="T26" fmla="*/ 71 w 281"/>
                <a:gd name="T27" fmla="*/ 89 h 245"/>
                <a:gd name="T28" fmla="*/ 97 w 281"/>
                <a:gd name="T29" fmla="*/ 80 h 245"/>
                <a:gd name="T30" fmla="*/ 149 w 281"/>
                <a:gd name="T31" fmla="*/ 39 h 245"/>
                <a:gd name="T32" fmla="*/ 209 w 281"/>
                <a:gd name="T33" fmla="*/ 0 h 245"/>
                <a:gd name="T34" fmla="*/ 238 w 281"/>
                <a:gd name="T35" fmla="*/ 9 h 245"/>
                <a:gd name="T36" fmla="*/ 248 w 281"/>
                <a:gd name="T37" fmla="*/ 20 h 245"/>
                <a:gd name="T38" fmla="*/ 261 w 281"/>
                <a:gd name="T39" fmla="*/ 12 h 245"/>
                <a:gd name="T40" fmla="*/ 266 w 281"/>
                <a:gd name="T41" fmla="*/ 45 h 245"/>
                <a:gd name="T42" fmla="*/ 273 w 281"/>
                <a:gd name="T43" fmla="*/ 50 h 245"/>
                <a:gd name="T44" fmla="*/ 274 w 281"/>
                <a:gd name="T45" fmla="*/ 57 h 245"/>
                <a:gd name="T46" fmla="*/ 281 w 281"/>
                <a:gd name="T47" fmla="*/ 64 h 245"/>
                <a:gd name="T48" fmla="*/ 278 w 281"/>
                <a:gd name="T49" fmla="*/ 73 h 245"/>
                <a:gd name="T50" fmla="*/ 271 w 281"/>
                <a:gd name="T51" fmla="*/ 115 h 245"/>
                <a:gd name="T52" fmla="*/ 271 w 281"/>
                <a:gd name="T53" fmla="*/ 142 h 245"/>
                <a:gd name="T54" fmla="*/ 248 w 281"/>
                <a:gd name="T55" fmla="*/ 162 h 245"/>
                <a:gd name="T56" fmla="*/ 241 w 281"/>
                <a:gd name="T57" fmla="*/ 189 h 245"/>
                <a:gd name="T58" fmla="*/ 249 w 281"/>
                <a:gd name="T59" fmla="*/ 197 h 245"/>
                <a:gd name="T60" fmla="*/ 249 w 281"/>
                <a:gd name="T61" fmla="*/ 210 h 245"/>
                <a:gd name="T62" fmla="*/ 260 w 281"/>
                <a:gd name="T63" fmla="*/ 210 h 245"/>
                <a:gd name="T64" fmla="*/ 259 w 281"/>
                <a:gd name="T65" fmla="*/ 220 h 245"/>
                <a:gd name="T66" fmla="*/ 254 w 281"/>
                <a:gd name="T67" fmla="*/ 221 h 245"/>
                <a:gd name="T68" fmla="*/ 253 w 281"/>
                <a:gd name="T69" fmla="*/ 228 h 245"/>
                <a:gd name="T70" fmla="*/ 250 w 281"/>
                <a:gd name="T71" fmla="*/ 228 h 245"/>
                <a:gd name="T72" fmla="*/ 237 w 281"/>
                <a:gd name="T73" fmla="*/ 206 h 245"/>
                <a:gd name="T74" fmla="*/ 233 w 281"/>
                <a:gd name="T75" fmla="*/ 205 h 245"/>
                <a:gd name="T76" fmla="*/ 219 w 281"/>
                <a:gd name="T77" fmla="*/ 216 h 245"/>
                <a:gd name="T78" fmla="*/ 205 w 281"/>
                <a:gd name="T79" fmla="*/ 210 h 245"/>
                <a:gd name="T80" fmla="*/ 195 w 281"/>
                <a:gd name="T81" fmla="*/ 209 h 245"/>
                <a:gd name="T82" fmla="*/ 189 w 281"/>
                <a:gd name="T83" fmla="*/ 212 h 245"/>
                <a:gd name="T84" fmla="*/ 179 w 281"/>
                <a:gd name="T85" fmla="*/ 212 h 245"/>
                <a:gd name="T86" fmla="*/ 168 w 281"/>
                <a:gd name="T87" fmla="*/ 220 h 245"/>
                <a:gd name="T88" fmla="*/ 159 w 281"/>
                <a:gd name="T89" fmla="*/ 221 h 245"/>
                <a:gd name="T90" fmla="*/ 137 w 281"/>
                <a:gd name="T91" fmla="*/ 210 h 245"/>
                <a:gd name="T92" fmla="*/ 128 w 281"/>
                <a:gd name="T93" fmla="*/ 215 h 245"/>
                <a:gd name="T94" fmla="*/ 119 w 281"/>
                <a:gd name="T95" fmla="*/ 215 h 245"/>
                <a:gd name="T96" fmla="*/ 112 w 281"/>
                <a:gd name="T97" fmla="*/ 207 h 245"/>
                <a:gd name="T98" fmla="*/ 93 w 281"/>
                <a:gd name="T99" fmla="*/ 199 h 245"/>
                <a:gd name="T100" fmla="*/ 74 w 281"/>
                <a:gd name="T101" fmla="*/ 202 h 245"/>
                <a:gd name="T102" fmla="*/ 69 w 281"/>
                <a:gd name="T103" fmla="*/ 206 h 245"/>
                <a:gd name="T104" fmla="*/ 67 w 281"/>
                <a:gd name="T105" fmla="*/ 218 h 245"/>
                <a:gd name="T106" fmla="*/ 61 w 281"/>
                <a:gd name="T107" fmla="*/ 227 h 245"/>
                <a:gd name="T108" fmla="*/ 60 w 281"/>
                <a:gd name="T109" fmla="*/ 245 h 245"/>
                <a:gd name="T110" fmla="*/ 46 w 281"/>
                <a:gd name="T111" fmla="*/ 233 h 245"/>
                <a:gd name="T112" fmla="*/ 40 w 281"/>
                <a:gd name="T113" fmla="*/ 233 h 245"/>
                <a:gd name="T114" fmla="*/ 34 w 281"/>
                <a:gd name="T115" fmla="*/ 239 h 2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81" h="245">
                  <a:moveTo>
                    <a:pt x="34" y="239"/>
                  </a:moveTo>
                  <a:lnTo>
                    <a:pt x="34" y="225"/>
                  </a:lnTo>
                  <a:lnTo>
                    <a:pt x="13" y="220"/>
                  </a:lnTo>
                  <a:lnTo>
                    <a:pt x="12" y="210"/>
                  </a:lnTo>
                  <a:lnTo>
                    <a:pt x="2" y="197"/>
                  </a:lnTo>
                  <a:lnTo>
                    <a:pt x="0" y="187"/>
                  </a:lnTo>
                  <a:lnTo>
                    <a:pt x="1" y="177"/>
                  </a:lnTo>
                  <a:lnTo>
                    <a:pt x="13" y="176"/>
                  </a:lnTo>
                  <a:lnTo>
                    <a:pt x="19" y="169"/>
                  </a:lnTo>
                  <a:lnTo>
                    <a:pt x="44" y="167"/>
                  </a:lnTo>
                  <a:lnTo>
                    <a:pt x="60" y="164"/>
                  </a:lnTo>
                  <a:lnTo>
                    <a:pt x="62" y="151"/>
                  </a:lnTo>
                  <a:lnTo>
                    <a:pt x="72" y="137"/>
                  </a:lnTo>
                  <a:lnTo>
                    <a:pt x="71" y="89"/>
                  </a:lnTo>
                  <a:lnTo>
                    <a:pt x="97" y="80"/>
                  </a:lnTo>
                  <a:lnTo>
                    <a:pt x="149" y="39"/>
                  </a:lnTo>
                  <a:lnTo>
                    <a:pt x="209" y="0"/>
                  </a:lnTo>
                  <a:lnTo>
                    <a:pt x="238" y="9"/>
                  </a:lnTo>
                  <a:lnTo>
                    <a:pt x="248" y="20"/>
                  </a:lnTo>
                  <a:lnTo>
                    <a:pt x="261" y="12"/>
                  </a:lnTo>
                  <a:lnTo>
                    <a:pt x="266" y="45"/>
                  </a:lnTo>
                  <a:lnTo>
                    <a:pt x="273" y="50"/>
                  </a:lnTo>
                  <a:lnTo>
                    <a:pt x="274" y="57"/>
                  </a:lnTo>
                  <a:lnTo>
                    <a:pt x="281" y="64"/>
                  </a:lnTo>
                  <a:lnTo>
                    <a:pt x="278" y="73"/>
                  </a:lnTo>
                  <a:lnTo>
                    <a:pt x="271" y="115"/>
                  </a:lnTo>
                  <a:lnTo>
                    <a:pt x="271" y="142"/>
                  </a:lnTo>
                  <a:lnTo>
                    <a:pt x="248" y="162"/>
                  </a:lnTo>
                  <a:lnTo>
                    <a:pt x="241" y="189"/>
                  </a:lnTo>
                  <a:lnTo>
                    <a:pt x="249" y="197"/>
                  </a:lnTo>
                  <a:lnTo>
                    <a:pt x="249" y="210"/>
                  </a:lnTo>
                  <a:lnTo>
                    <a:pt x="260" y="210"/>
                  </a:lnTo>
                  <a:lnTo>
                    <a:pt x="259" y="220"/>
                  </a:lnTo>
                  <a:lnTo>
                    <a:pt x="254" y="221"/>
                  </a:lnTo>
                  <a:lnTo>
                    <a:pt x="253" y="228"/>
                  </a:lnTo>
                  <a:lnTo>
                    <a:pt x="250" y="228"/>
                  </a:lnTo>
                  <a:lnTo>
                    <a:pt x="237" y="206"/>
                  </a:lnTo>
                  <a:lnTo>
                    <a:pt x="233" y="205"/>
                  </a:lnTo>
                  <a:lnTo>
                    <a:pt x="219" y="216"/>
                  </a:lnTo>
                  <a:lnTo>
                    <a:pt x="205" y="210"/>
                  </a:lnTo>
                  <a:lnTo>
                    <a:pt x="195" y="209"/>
                  </a:lnTo>
                  <a:lnTo>
                    <a:pt x="189" y="212"/>
                  </a:lnTo>
                  <a:lnTo>
                    <a:pt x="179" y="212"/>
                  </a:lnTo>
                  <a:lnTo>
                    <a:pt x="168" y="220"/>
                  </a:lnTo>
                  <a:lnTo>
                    <a:pt x="159" y="221"/>
                  </a:lnTo>
                  <a:lnTo>
                    <a:pt x="137" y="210"/>
                  </a:lnTo>
                  <a:lnTo>
                    <a:pt x="128" y="215"/>
                  </a:lnTo>
                  <a:lnTo>
                    <a:pt x="119" y="215"/>
                  </a:lnTo>
                  <a:lnTo>
                    <a:pt x="112" y="207"/>
                  </a:lnTo>
                  <a:lnTo>
                    <a:pt x="93" y="199"/>
                  </a:lnTo>
                  <a:lnTo>
                    <a:pt x="74" y="202"/>
                  </a:lnTo>
                  <a:lnTo>
                    <a:pt x="69" y="206"/>
                  </a:lnTo>
                  <a:lnTo>
                    <a:pt x="67" y="218"/>
                  </a:lnTo>
                  <a:lnTo>
                    <a:pt x="61" y="227"/>
                  </a:lnTo>
                  <a:lnTo>
                    <a:pt x="60" y="245"/>
                  </a:lnTo>
                  <a:lnTo>
                    <a:pt x="46" y="233"/>
                  </a:lnTo>
                  <a:lnTo>
                    <a:pt x="40" y="233"/>
                  </a:lnTo>
                  <a:lnTo>
                    <a:pt x="34" y="23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34" name="Freeform 133"/>
            <p:cNvSpPr>
              <a:spLocks/>
            </p:cNvSpPr>
            <p:nvPr/>
          </p:nvSpPr>
          <p:spPr bwMode="auto">
            <a:xfrm>
              <a:off x="5009909" y="3800011"/>
              <a:ext cx="357078" cy="310652"/>
            </a:xfrm>
            <a:custGeom>
              <a:avLst/>
              <a:gdLst>
                <a:gd name="T0" fmla="*/ 106 w 216"/>
                <a:gd name="T1" fmla="*/ 189 h 200"/>
                <a:gd name="T2" fmla="*/ 87 w 216"/>
                <a:gd name="T3" fmla="*/ 197 h 200"/>
                <a:gd name="T4" fmla="*/ 80 w 216"/>
                <a:gd name="T5" fmla="*/ 196 h 200"/>
                <a:gd name="T6" fmla="*/ 73 w 216"/>
                <a:gd name="T7" fmla="*/ 200 h 200"/>
                <a:gd name="T8" fmla="*/ 59 w 216"/>
                <a:gd name="T9" fmla="*/ 200 h 200"/>
                <a:gd name="T10" fmla="*/ 49 w 216"/>
                <a:gd name="T11" fmla="*/ 187 h 200"/>
                <a:gd name="T12" fmla="*/ 43 w 216"/>
                <a:gd name="T13" fmla="*/ 172 h 200"/>
                <a:gd name="T14" fmla="*/ 30 w 216"/>
                <a:gd name="T15" fmla="*/ 158 h 200"/>
                <a:gd name="T16" fmla="*/ 16 w 216"/>
                <a:gd name="T17" fmla="*/ 158 h 200"/>
                <a:gd name="T18" fmla="*/ 0 w 216"/>
                <a:gd name="T19" fmla="*/ 158 h 200"/>
                <a:gd name="T20" fmla="*/ 1 w 216"/>
                <a:gd name="T21" fmla="*/ 125 h 200"/>
                <a:gd name="T22" fmla="*/ 0 w 216"/>
                <a:gd name="T23" fmla="*/ 112 h 200"/>
                <a:gd name="T24" fmla="*/ 4 w 216"/>
                <a:gd name="T25" fmla="*/ 98 h 200"/>
                <a:gd name="T26" fmla="*/ 9 w 216"/>
                <a:gd name="T27" fmla="*/ 92 h 200"/>
                <a:gd name="T28" fmla="*/ 18 w 216"/>
                <a:gd name="T29" fmla="*/ 79 h 200"/>
                <a:gd name="T30" fmla="*/ 16 w 216"/>
                <a:gd name="T31" fmla="*/ 74 h 200"/>
                <a:gd name="T32" fmla="*/ 20 w 216"/>
                <a:gd name="T33" fmla="*/ 65 h 200"/>
                <a:gd name="T34" fmla="*/ 16 w 216"/>
                <a:gd name="T35" fmla="*/ 53 h 200"/>
                <a:gd name="T36" fmla="*/ 16 w 216"/>
                <a:gd name="T37" fmla="*/ 46 h 200"/>
                <a:gd name="T38" fmla="*/ 17 w 216"/>
                <a:gd name="T39" fmla="*/ 28 h 200"/>
                <a:gd name="T40" fmla="*/ 23 w 216"/>
                <a:gd name="T41" fmla="*/ 19 h 200"/>
                <a:gd name="T42" fmla="*/ 25 w 216"/>
                <a:gd name="T43" fmla="*/ 7 h 200"/>
                <a:gd name="T44" fmla="*/ 30 w 216"/>
                <a:gd name="T45" fmla="*/ 3 h 200"/>
                <a:gd name="T46" fmla="*/ 49 w 216"/>
                <a:gd name="T47" fmla="*/ 0 h 200"/>
                <a:gd name="T48" fmla="*/ 68 w 216"/>
                <a:gd name="T49" fmla="*/ 8 h 200"/>
                <a:gd name="T50" fmla="*/ 75 w 216"/>
                <a:gd name="T51" fmla="*/ 16 h 200"/>
                <a:gd name="T52" fmla="*/ 84 w 216"/>
                <a:gd name="T53" fmla="*/ 16 h 200"/>
                <a:gd name="T54" fmla="*/ 93 w 216"/>
                <a:gd name="T55" fmla="*/ 11 h 200"/>
                <a:gd name="T56" fmla="*/ 115 w 216"/>
                <a:gd name="T57" fmla="*/ 22 h 200"/>
                <a:gd name="T58" fmla="*/ 124 w 216"/>
                <a:gd name="T59" fmla="*/ 21 h 200"/>
                <a:gd name="T60" fmla="*/ 135 w 216"/>
                <a:gd name="T61" fmla="*/ 13 h 200"/>
                <a:gd name="T62" fmla="*/ 145 w 216"/>
                <a:gd name="T63" fmla="*/ 13 h 200"/>
                <a:gd name="T64" fmla="*/ 151 w 216"/>
                <a:gd name="T65" fmla="*/ 10 h 200"/>
                <a:gd name="T66" fmla="*/ 161 w 216"/>
                <a:gd name="T67" fmla="*/ 11 h 200"/>
                <a:gd name="T68" fmla="*/ 175 w 216"/>
                <a:gd name="T69" fmla="*/ 17 h 200"/>
                <a:gd name="T70" fmla="*/ 189 w 216"/>
                <a:gd name="T71" fmla="*/ 6 h 200"/>
                <a:gd name="T72" fmla="*/ 193 w 216"/>
                <a:gd name="T73" fmla="*/ 7 h 200"/>
                <a:gd name="T74" fmla="*/ 206 w 216"/>
                <a:gd name="T75" fmla="*/ 29 h 200"/>
                <a:gd name="T76" fmla="*/ 209 w 216"/>
                <a:gd name="T77" fmla="*/ 29 h 200"/>
                <a:gd name="T78" fmla="*/ 216 w 216"/>
                <a:gd name="T79" fmla="*/ 37 h 200"/>
                <a:gd name="T80" fmla="*/ 214 w 216"/>
                <a:gd name="T81" fmla="*/ 41 h 200"/>
                <a:gd name="T82" fmla="*/ 214 w 216"/>
                <a:gd name="T83" fmla="*/ 48 h 200"/>
                <a:gd name="T84" fmla="*/ 199 w 216"/>
                <a:gd name="T85" fmla="*/ 64 h 200"/>
                <a:gd name="T86" fmla="*/ 194 w 216"/>
                <a:gd name="T87" fmla="*/ 77 h 200"/>
                <a:gd name="T88" fmla="*/ 191 w 216"/>
                <a:gd name="T89" fmla="*/ 88 h 200"/>
                <a:gd name="T90" fmla="*/ 187 w 216"/>
                <a:gd name="T91" fmla="*/ 93 h 200"/>
                <a:gd name="T92" fmla="*/ 184 w 216"/>
                <a:gd name="T93" fmla="*/ 107 h 200"/>
                <a:gd name="T94" fmla="*/ 174 w 216"/>
                <a:gd name="T95" fmla="*/ 116 h 200"/>
                <a:gd name="T96" fmla="*/ 172 w 216"/>
                <a:gd name="T97" fmla="*/ 126 h 200"/>
                <a:gd name="T98" fmla="*/ 167 w 216"/>
                <a:gd name="T99" fmla="*/ 135 h 200"/>
                <a:gd name="T100" fmla="*/ 166 w 216"/>
                <a:gd name="T101" fmla="*/ 143 h 200"/>
                <a:gd name="T102" fmla="*/ 153 w 216"/>
                <a:gd name="T103" fmla="*/ 150 h 200"/>
                <a:gd name="T104" fmla="*/ 143 w 216"/>
                <a:gd name="T105" fmla="*/ 142 h 200"/>
                <a:gd name="T106" fmla="*/ 136 w 216"/>
                <a:gd name="T107" fmla="*/ 142 h 200"/>
                <a:gd name="T108" fmla="*/ 125 w 216"/>
                <a:gd name="T109" fmla="*/ 154 h 200"/>
                <a:gd name="T110" fmla="*/ 120 w 216"/>
                <a:gd name="T111" fmla="*/ 155 h 200"/>
                <a:gd name="T112" fmla="*/ 111 w 216"/>
                <a:gd name="T113" fmla="*/ 175 h 200"/>
                <a:gd name="T114" fmla="*/ 106 w 216"/>
                <a:gd name="T115" fmla="*/ 189 h 2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16" h="200">
                  <a:moveTo>
                    <a:pt x="106" y="189"/>
                  </a:moveTo>
                  <a:lnTo>
                    <a:pt x="87" y="197"/>
                  </a:lnTo>
                  <a:lnTo>
                    <a:pt x="80" y="196"/>
                  </a:lnTo>
                  <a:lnTo>
                    <a:pt x="73" y="200"/>
                  </a:lnTo>
                  <a:lnTo>
                    <a:pt x="59" y="200"/>
                  </a:lnTo>
                  <a:lnTo>
                    <a:pt x="49" y="187"/>
                  </a:lnTo>
                  <a:lnTo>
                    <a:pt x="43" y="172"/>
                  </a:lnTo>
                  <a:lnTo>
                    <a:pt x="30" y="158"/>
                  </a:lnTo>
                  <a:lnTo>
                    <a:pt x="16" y="158"/>
                  </a:lnTo>
                  <a:lnTo>
                    <a:pt x="0" y="158"/>
                  </a:lnTo>
                  <a:lnTo>
                    <a:pt x="1" y="125"/>
                  </a:lnTo>
                  <a:lnTo>
                    <a:pt x="0" y="112"/>
                  </a:lnTo>
                  <a:lnTo>
                    <a:pt x="4" y="98"/>
                  </a:lnTo>
                  <a:lnTo>
                    <a:pt x="9" y="92"/>
                  </a:lnTo>
                  <a:lnTo>
                    <a:pt x="18" y="79"/>
                  </a:lnTo>
                  <a:lnTo>
                    <a:pt x="16" y="74"/>
                  </a:lnTo>
                  <a:lnTo>
                    <a:pt x="20" y="65"/>
                  </a:lnTo>
                  <a:lnTo>
                    <a:pt x="16" y="53"/>
                  </a:lnTo>
                  <a:lnTo>
                    <a:pt x="16" y="46"/>
                  </a:lnTo>
                  <a:lnTo>
                    <a:pt x="17" y="28"/>
                  </a:lnTo>
                  <a:lnTo>
                    <a:pt x="23" y="19"/>
                  </a:lnTo>
                  <a:lnTo>
                    <a:pt x="25" y="7"/>
                  </a:lnTo>
                  <a:lnTo>
                    <a:pt x="30" y="3"/>
                  </a:lnTo>
                  <a:lnTo>
                    <a:pt x="49" y="0"/>
                  </a:lnTo>
                  <a:lnTo>
                    <a:pt x="68" y="8"/>
                  </a:lnTo>
                  <a:lnTo>
                    <a:pt x="75" y="16"/>
                  </a:lnTo>
                  <a:lnTo>
                    <a:pt x="84" y="16"/>
                  </a:lnTo>
                  <a:lnTo>
                    <a:pt x="93" y="11"/>
                  </a:lnTo>
                  <a:lnTo>
                    <a:pt x="115" y="22"/>
                  </a:lnTo>
                  <a:lnTo>
                    <a:pt x="124" y="21"/>
                  </a:lnTo>
                  <a:lnTo>
                    <a:pt x="135" y="13"/>
                  </a:lnTo>
                  <a:lnTo>
                    <a:pt x="145" y="13"/>
                  </a:lnTo>
                  <a:lnTo>
                    <a:pt x="151" y="10"/>
                  </a:lnTo>
                  <a:lnTo>
                    <a:pt x="161" y="11"/>
                  </a:lnTo>
                  <a:lnTo>
                    <a:pt x="175" y="17"/>
                  </a:lnTo>
                  <a:lnTo>
                    <a:pt x="189" y="6"/>
                  </a:lnTo>
                  <a:lnTo>
                    <a:pt x="193" y="7"/>
                  </a:lnTo>
                  <a:lnTo>
                    <a:pt x="206" y="29"/>
                  </a:lnTo>
                  <a:lnTo>
                    <a:pt x="209" y="29"/>
                  </a:lnTo>
                  <a:lnTo>
                    <a:pt x="216" y="37"/>
                  </a:lnTo>
                  <a:lnTo>
                    <a:pt x="214" y="41"/>
                  </a:lnTo>
                  <a:lnTo>
                    <a:pt x="214" y="48"/>
                  </a:lnTo>
                  <a:lnTo>
                    <a:pt x="199" y="64"/>
                  </a:lnTo>
                  <a:lnTo>
                    <a:pt x="194" y="77"/>
                  </a:lnTo>
                  <a:lnTo>
                    <a:pt x="191" y="88"/>
                  </a:lnTo>
                  <a:lnTo>
                    <a:pt x="187" y="93"/>
                  </a:lnTo>
                  <a:lnTo>
                    <a:pt x="184" y="107"/>
                  </a:lnTo>
                  <a:lnTo>
                    <a:pt x="174" y="116"/>
                  </a:lnTo>
                  <a:lnTo>
                    <a:pt x="172" y="126"/>
                  </a:lnTo>
                  <a:lnTo>
                    <a:pt x="167" y="135"/>
                  </a:lnTo>
                  <a:lnTo>
                    <a:pt x="166" y="143"/>
                  </a:lnTo>
                  <a:lnTo>
                    <a:pt x="153" y="150"/>
                  </a:lnTo>
                  <a:lnTo>
                    <a:pt x="143" y="142"/>
                  </a:lnTo>
                  <a:lnTo>
                    <a:pt x="136" y="142"/>
                  </a:lnTo>
                  <a:lnTo>
                    <a:pt x="125" y="154"/>
                  </a:lnTo>
                  <a:lnTo>
                    <a:pt x="120" y="155"/>
                  </a:lnTo>
                  <a:lnTo>
                    <a:pt x="111" y="175"/>
                  </a:lnTo>
                  <a:lnTo>
                    <a:pt x="106" y="18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36" name="Freeform 135"/>
            <p:cNvSpPr>
              <a:spLocks/>
            </p:cNvSpPr>
            <p:nvPr/>
          </p:nvSpPr>
          <p:spPr bwMode="auto">
            <a:xfrm>
              <a:off x="5014867" y="2532550"/>
              <a:ext cx="95882" cy="83876"/>
            </a:xfrm>
            <a:custGeom>
              <a:avLst/>
              <a:gdLst>
                <a:gd name="T0" fmla="*/ 42 w 58"/>
                <a:gd name="T1" fmla="*/ 0 h 54"/>
                <a:gd name="T2" fmla="*/ 55 w 58"/>
                <a:gd name="T3" fmla="*/ 0 h 54"/>
                <a:gd name="T4" fmla="*/ 58 w 58"/>
                <a:gd name="T5" fmla="*/ 7 h 54"/>
                <a:gd name="T6" fmla="*/ 55 w 58"/>
                <a:gd name="T7" fmla="*/ 25 h 54"/>
                <a:gd name="T8" fmla="*/ 51 w 58"/>
                <a:gd name="T9" fmla="*/ 33 h 54"/>
                <a:gd name="T10" fmla="*/ 42 w 58"/>
                <a:gd name="T11" fmla="*/ 33 h 54"/>
                <a:gd name="T12" fmla="*/ 45 w 58"/>
                <a:gd name="T13" fmla="*/ 54 h 54"/>
                <a:gd name="T14" fmla="*/ 36 w 58"/>
                <a:gd name="T15" fmla="*/ 49 h 54"/>
                <a:gd name="T16" fmla="*/ 26 w 58"/>
                <a:gd name="T17" fmla="*/ 40 h 54"/>
                <a:gd name="T18" fmla="*/ 11 w 58"/>
                <a:gd name="T19" fmla="*/ 44 h 54"/>
                <a:gd name="T20" fmla="*/ 0 w 58"/>
                <a:gd name="T21" fmla="*/ 43 h 54"/>
                <a:gd name="T22" fmla="*/ 8 w 58"/>
                <a:gd name="T23" fmla="*/ 37 h 54"/>
                <a:gd name="T24" fmla="*/ 21 w 58"/>
                <a:gd name="T25" fmla="*/ 8 h 54"/>
                <a:gd name="T26" fmla="*/ 42 w 58"/>
                <a:gd name="T27" fmla="*/ 0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8" h="54">
                  <a:moveTo>
                    <a:pt x="42" y="0"/>
                  </a:moveTo>
                  <a:lnTo>
                    <a:pt x="55" y="0"/>
                  </a:lnTo>
                  <a:lnTo>
                    <a:pt x="58" y="7"/>
                  </a:lnTo>
                  <a:lnTo>
                    <a:pt x="55" y="25"/>
                  </a:lnTo>
                  <a:lnTo>
                    <a:pt x="51" y="33"/>
                  </a:lnTo>
                  <a:lnTo>
                    <a:pt x="42" y="33"/>
                  </a:lnTo>
                  <a:lnTo>
                    <a:pt x="45" y="54"/>
                  </a:lnTo>
                  <a:lnTo>
                    <a:pt x="36" y="49"/>
                  </a:lnTo>
                  <a:lnTo>
                    <a:pt x="26" y="40"/>
                  </a:lnTo>
                  <a:lnTo>
                    <a:pt x="11" y="44"/>
                  </a:lnTo>
                  <a:lnTo>
                    <a:pt x="0" y="43"/>
                  </a:lnTo>
                  <a:lnTo>
                    <a:pt x="8" y="37"/>
                  </a:lnTo>
                  <a:lnTo>
                    <a:pt x="21" y="8"/>
                  </a:lnTo>
                  <a:lnTo>
                    <a:pt x="42"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37" name="Freeform 136"/>
            <p:cNvSpPr>
              <a:spLocks/>
            </p:cNvSpPr>
            <p:nvPr/>
          </p:nvSpPr>
          <p:spPr bwMode="auto">
            <a:xfrm>
              <a:off x="5046278" y="2016868"/>
              <a:ext cx="562069" cy="374337"/>
            </a:xfrm>
            <a:custGeom>
              <a:avLst/>
              <a:gdLst>
                <a:gd name="T0" fmla="*/ 294 w 340"/>
                <a:gd name="T1" fmla="*/ 0 h 241"/>
                <a:gd name="T2" fmla="*/ 338 w 340"/>
                <a:gd name="T3" fmla="*/ 13 h 241"/>
                <a:gd name="T4" fmla="*/ 322 w 340"/>
                <a:gd name="T5" fmla="*/ 17 h 241"/>
                <a:gd name="T6" fmla="*/ 340 w 340"/>
                <a:gd name="T7" fmla="*/ 28 h 241"/>
                <a:gd name="T8" fmla="*/ 319 w 340"/>
                <a:gd name="T9" fmla="*/ 35 h 241"/>
                <a:gd name="T10" fmla="*/ 309 w 340"/>
                <a:gd name="T11" fmla="*/ 37 h 241"/>
                <a:gd name="T12" fmla="*/ 311 w 340"/>
                <a:gd name="T13" fmla="*/ 24 h 241"/>
                <a:gd name="T14" fmla="*/ 293 w 340"/>
                <a:gd name="T15" fmla="*/ 18 h 241"/>
                <a:gd name="T16" fmla="*/ 274 w 340"/>
                <a:gd name="T17" fmla="*/ 23 h 241"/>
                <a:gd name="T18" fmla="*/ 270 w 340"/>
                <a:gd name="T19" fmla="*/ 36 h 241"/>
                <a:gd name="T20" fmla="*/ 259 w 340"/>
                <a:gd name="T21" fmla="*/ 44 h 241"/>
                <a:gd name="T22" fmla="*/ 244 w 340"/>
                <a:gd name="T23" fmla="*/ 40 h 241"/>
                <a:gd name="T24" fmla="*/ 227 w 340"/>
                <a:gd name="T25" fmla="*/ 40 h 241"/>
                <a:gd name="T26" fmla="*/ 210 w 340"/>
                <a:gd name="T27" fmla="*/ 31 h 241"/>
                <a:gd name="T28" fmla="*/ 203 w 340"/>
                <a:gd name="T29" fmla="*/ 36 h 241"/>
                <a:gd name="T30" fmla="*/ 195 w 340"/>
                <a:gd name="T31" fmla="*/ 37 h 241"/>
                <a:gd name="T32" fmla="*/ 195 w 340"/>
                <a:gd name="T33" fmla="*/ 48 h 241"/>
                <a:gd name="T34" fmla="*/ 170 w 340"/>
                <a:gd name="T35" fmla="*/ 45 h 241"/>
                <a:gd name="T36" fmla="*/ 168 w 340"/>
                <a:gd name="T37" fmla="*/ 55 h 241"/>
                <a:gd name="T38" fmla="*/ 155 w 340"/>
                <a:gd name="T39" fmla="*/ 55 h 241"/>
                <a:gd name="T40" fmla="*/ 148 w 340"/>
                <a:gd name="T41" fmla="*/ 68 h 241"/>
                <a:gd name="T42" fmla="*/ 137 w 340"/>
                <a:gd name="T43" fmla="*/ 88 h 241"/>
                <a:gd name="T44" fmla="*/ 118 w 340"/>
                <a:gd name="T45" fmla="*/ 114 h 241"/>
                <a:gd name="T46" fmla="*/ 124 w 340"/>
                <a:gd name="T47" fmla="*/ 120 h 241"/>
                <a:gd name="T48" fmla="*/ 120 w 340"/>
                <a:gd name="T49" fmla="*/ 127 h 241"/>
                <a:gd name="T50" fmla="*/ 106 w 340"/>
                <a:gd name="T51" fmla="*/ 127 h 241"/>
                <a:gd name="T52" fmla="*/ 98 w 340"/>
                <a:gd name="T53" fmla="*/ 145 h 241"/>
                <a:gd name="T54" fmla="*/ 102 w 340"/>
                <a:gd name="T55" fmla="*/ 170 h 241"/>
                <a:gd name="T56" fmla="*/ 112 w 340"/>
                <a:gd name="T57" fmla="*/ 179 h 241"/>
                <a:gd name="T58" fmla="*/ 109 w 340"/>
                <a:gd name="T59" fmla="*/ 202 h 241"/>
                <a:gd name="T60" fmla="*/ 98 w 340"/>
                <a:gd name="T61" fmla="*/ 215 h 241"/>
                <a:gd name="T62" fmla="*/ 92 w 340"/>
                <a:gd name="T63" fmla="*/ 226 h 241"/>
                <a:gd name="T64" fmla="*/ 81 w 340"/>
                <a:gd name="T65" fmla="*/ 214 h 241"/>
                <a:gd name="T66" fmla="*/ 54 w 340"/>
                <a:gd name="T67" fmla="*/ 237 h 241"/>
                <a:gd name="T68" fmla="*/ 34 w 340"/>
                <a:gd name="T69" fmla="*/ 241 h 241"/>
                <a:gd name="T70" fmla="*/ 13 w 340"/>
                <a:gd name="T71" fmla="*/ 231 h 241"/>
                <a:gd name="T72" fmla="*/ 7 w 340"/>
                <a:gd name="T73" fmla="*/ 211 h 241"/>
                <a:gd name="T74" fmla="*/ 0 w 340"/>
                <a:gd name="T75" fmla="*/ 166 h 241"/>
                <a:gd name="T76" fmla="*/ 13 w 340"/>
                <a:gd name="T77" fmla="*/ 154 h 241"/>
                <a:gd name="T78" fmla="*/ 50 w 340"/>
                <a:gd name="T79" fmla="*/ 139 h 241"/>
                <a:gd name="T80" fmla="*/ 76 w 340"/>
                <a:gd name="T81" fmla="*/ 119 h 241"/>
                <a:gd name="T82" fmla="*/ 99 w 340"/>
                <a:gd name="T83" fmla="*/ 94 h 241"/>
                <a:gd name="T84" fmla="*/ 128 w 340"/>
                <a:gd name="T85" fmla="*/ 59 h 241"/>
                <a:gd name="T86" fmla="*/ 149 w 340"/>
                <a:gd name="T87" fmla="*/ 45 h 241"/>
                <a:gd name="T88" fmla="*/ 182 w 340"/>
                <a:gd name="T89" fmla="*/ 24 h 241"/>
                <a:gd name="T90" fmla="*/ 209 w 340"/>
                <a:gd name="T91" fmla="*/ 16 h 241"/>
                <a:gd name="T92" fmla="*/ 231 w 340"/>
                <a:gd name="T93" fmla="*/ 17 h 241"/>
                <a:gd name="T94" fmla="*/ 247 w 340"/>
                <a:gd name="T95" fmla="*/ 3 h 241"/>
                <a:gd name="T96" fmla="*/ 271 w 340"/>
                <a:gd name="T97" fmla="*/ 3 h 241"/>
                <a:gd name="T98" fmla="*/ 294 w 340"/>
                <a:gd name="T99" fmla="*/ 0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340" h="241">
                  <a:moveTo>
                    <a:pt x="294" y="0"/>
                  </a:moveTo>
                  <a:lnTo>
                    <a:pt x="338" y="13"/>
                  </a:lnTo>
                  <a:lnTo>
                    <a:pt x="322" y="17"/>
                  </a:lnTo>
                  <a:lnTo>
                    <a:pt x="340" y="28"/>
                  </a:lnTo>
                  <a:lnTo>
                    <a:pt x="319" y="35"/>
                  </a:lnTo>
                  <a:lnTo>
                    <a:pt x="309" y="37"/>
                  </a:lnTo>
                  <a:lnTo>
                    <a:pt x="311" y="24"/>
                  </a:lnTo>
                  <a:lnTo>
                    <a:pt x="293" y="18"/>
                  </a:lnTo>
                  <a:lnTo>
                    <a:pt x="274" y="23"/>
                  </a:lnTo>
                  <a:lnTo>
                    <a:pt x="270" y="36"/>
                  </a:lnTo>
                  <a:lnTo>
                    <a:pt x="259" y="44"/>
                  </a:lnTo>
                  <a:lnTo>
                    <a:pt x="244" y="40"/>
                  </a:lnTo>
                  <a:lnTo>
                    <a:pt x="227" y="40"/>
                  </a:lnTo>
                  <a:lnTo>
                    <a:pt x="210" y="31"/>
                  </a:lnTo>
                  <a:lnTo>
                    <a:pt x="203" y="36"/>
                  </a:lnTo>
                  <a:lnTo>
                    <a:pt x="195" y="37"/>
                  </a:lnTo>
                  <a:lnTo>
                    <a:pt x="195" y="48"/>
                  </a:lnTo>
                  <a:lnTo>
                    <a:pt x="170" y="45"/>
                  </a:lnTo>
                  <a:lnTo>
                    <a:pt x="168" y="55"/>
                  </a:lnTo>
                  <a:lnTo>
                    <a:pt x="155" y="55"/>
                  </a:lnTo>
                  <a:lnTo>
                    <a:pt x="148" y="68"/>
                  </a:lnTo>
                  <a:lnTo>
                    <a:pt x="137" y="88"/>
                  </a:lnTo>
                  <a:lnTo>
                    <a:pt x="118" y="114"/>
                  </a:lnTo>
                  <a:lnTo>
                    <a:pt x="124" y="120"/>
                  </a:lnTo>
                  <a:lnTo>
                    <a:pt x="120" y="127"/>
                  </a:lnTo>
                  <a:lnTo>
                    <a:pt x="106" y="127"/>
                  </a:lnTo>
                  <a:lnTo>
                    <a:pt x="98" y="145"/>
                  </a:lnTo>
                  <a:lnTo>
                    <a:pt x="102" y="170"/>
                  </a:lnTo>
                  <a:lnTo>
                    <a:pt x="112" y="179"/>
                  </a:lnTo>
                  <a:lnTo>
                    <a:pt x="109" y="202"/>
                  </a:lnTo>
                  <a:lnTo>
                    <a:pt x="98" y="215"/>
                  </a:lnTo>
                  <a:lnTo>
                    <a:pt x="92" y="226"/>
                  </a:lnTo>
                  <a:lnTo>
                    <a:pt x="81" y="214"/>
                  </a:lnTo>
                  <a:lnTo>
                    <a:pt x="54" y="237"/>
                  </a:lnTo>
                  <a:lnTo>
                    <a:pt x="34" y="241"/>
                  </a:lnTo>
                  <a:lnTo>
                    <a:pt x="13" y="231"/>
                  </a:lnTo>
                  <a:lnTo>
                    <a:pt x="7" y="211"/>
                  </a:lnTo>
                  <a:lnTo>
                    <a:pt x="0" y="166"/>
                  </a:lnTo>
                  <a:lnTo>
                    <a:pt x="13" y="154"/>
                  </a:lnTo>
                  <a:lnTo>
                    <a:pt x="50" y="139"/>
                  </a:lnTo>
                  <a:lnTo>
                    <a:pt x="76" y="119"/>
                  </a:lnTo>
                  <a:lnTo>
                    <a:pt x="99" y="94"/>
                  </a:lnTo>
                  <a:lnTo>
                    <a:pt x="128" y="59"/>
                  </a:lnTo>
                  <a:lnTo>
                    <a:pt x="149" y="45"/>
                  </a:lnTo>
                  <a:lnTo>
                    <a:pt x="182" y="24"/>
                  </a:lnTo>
                  <a:lnTo>
                    <a:pt x="209" y="16"/>
                  </a:lnTo>
                  <a:lnTo>
                    <a:pt x="231" y="17"/>
                  </a:lnTo>
                  <a:lnTo>
                    <a:pt x="247" y="3"/>
                  </a:lnTo>
                  <a:lnTo>
                    <a:pt x="271" y="3"/>
                  </a:lnTo>
                  <a:lnTo>
                    <a:pt x="294"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38" name="Freeform 137"/>
            <p:cNvSpPr>
              <a:spLocks/>
            </p:cNvSpPr>
            <p:nvPr/>
          </p:nvSpPr>
          <p:spPr bwMode="auto">
            <a:xfrm>
              <a:off x="5332271" y="1839796"/>
              <a:ext cx="79351" cy="23300"/>
            </a:xfrm>
            <a:custGeom>
              <a:avLst/>
              <a:gdLst>
                <a:gd name="T0" fmla="*/ 48 w 48"/>
                <a:gd name="T1" fmla="*/ 9 h 15"/>
                <a:gd name="T2" fmla="*/ 23 w 48"/>
                <a:gd name="T3" fmla="*/ 15 h 15"/>
                <a:gd name="T4" fmla="*/ 1 w 48"/>
                <a:gd name="T5" fmla="*/ 11 h 15"/>
                <a:gd name="T6" fmla="*/ 8 w 48"/>
                <a:gd name="T7" fmla="*/ 8 h 15"/>
                <a:gd name="T8" fmla="*/ 0 w 48"/>
                <a:gd name="T9" fmla="*/ 3 h 15"/>
                <a:gd name="T10" fmla="*/ 24 w 48"/>
                <a:gd name="T11" fmla="*/ 0 h 15"/>
                <a:gd name="T12" fmla="*/ 30 w 48"/>
                <a:gd name="T13" fmla="*/ 5 h 15"/>
                <a:gd name="T14" fmla="*/ 48 w 48"/>
                <a:gd name="T15" fmla="*/ 9 h 1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8" h="15">
                  <a:moveTo>
                    <a:pt x="48" y="9"/>
                  </a:moveTo>
                  <a:lnTo>
                    <a:pt x="23" y="15"/>
                  </a:lnTo>
                  <a:lnTo>
                    <a:pt x="1" y="11"/>
                  </a:lnTo>
                  <a:lnTo>
                    <a:pt x="8" y="8"/>
                  </a:lnTo>
                  <a:lnTo>
                    <a:pt x="0" y="3"/>
                  </a:lnTo>
                  <a:lnTo>
                    <a:pt x="24" y="0"/>
                  </a:lnTo>
                  <a:lnTo>
                    <a:pt x="30" y="5"/>
                  </a:lnTo>
                  <a:lnTo>
                    <a:pt x="48" y="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39" name="Freeform 138"/>
            <p:cNvSpPr>
              <a:spLocks/>
            </p:cNvSpPr>
            <p:nvPr/>
          </p:nvSpPr>
          <p:spPr bwMode="auto">
            <a:xfrm>
              <a:off x="5127282" y="1805626"/>
              <a:ext cx="214909" cy="73003"/>
            </a:xfrm>
            <a:custGeom>
              <a:avLst/>
              <a:gdLst>
                <a:gd name="T0" fmla="*/ 89 w 130"/>
                <a:gd name="T1" fmla="*/ 4 h 47"/>
                <a:gd name="T2" fmla="*/ 130 w 130"/>
                <a:gd name="T3" fmla="*/ 15 h 47"/>
                <a:gd name="T4" fmla="*/ 102 w 130"/>
                <a:gd name="T5" fmla="*/ 21 h 47"/>
                <a:gd name="T6" fmla="*/ 98 w 130"/>
                <a:gd name="T7" fmla="*/ 31 h 47"/>
                <a:gd name="T8" fmla="*/ 88 w 130"/>
                <a:gd name="T9" fmla="*/ 34 h 47"/>
                <a:gd name="T10" fmla="*/ 85 w 130"/>
                <a:gd name="T11" fmla="*/ 46 h 47"/>
                <a:gd name="T12" fmla="*/ 70 w 130"/>
                <a:gd name="T13" fmla="*/ 47 h 47"/>
                <a:gd name="T14" fmla="*/ 43 w 130"/>
                <a:gd name="T15" fmla="*/ 38 h 47"/>
                <a:gd name="T16" fmla="*/ 53 w 130"/>
                <a:gd name="T17" fmla="*/ 32 h 47"/>
                <a:gd name="T18" fmla="*/ 35 w 130"/>
                <a:gd name="T19" fmla="*/ 28 h 47"/>
                <a:gd name="T20" fmla="*/ 10 w 130"/>
                <a:gd name="T21" fmla="*/ 16 h 47"/>
                <a:gd name="T22" fmla="*/ 0 w 130"/>
                <a:gd name="T23" fmla="*/ 5 h 47"/>
                <a:gd name="T24" fmla="*/ 30 w 130"/>
                <a:gd name="T25" fmla="*/ 0 h 47"/>
                <a:gd name="T26" fmla="*/ 37 w 130"/>
                <a:gd name="T27" fmla="*/ 5 h 47"/>
                <a:gd name="T28" fmla="*/ 54 w 130"/>
                <a:gd name="T29" fmla="*/ 5 h 47"/>
                <a:gd name="T30" fmla="*/ 57 w 130"/>
                <a:gd name="T31" fmla="*/ 0 h 47"/>
                <a:gd name="T32" fmla="*/ 74 w 130"/>
                <a:gd name="T33" fmla="*/ 0 h 47"/>
                <a:gd name="T34" fmla="*/ 89 w 130"/>
                <a:gd name="T35" fmla="*/ 4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30" h="47">
                  <a:moveTo>
                    <a:pt x="89" y="4"/>
                  </a:moveTo>
                  <a:lnTo>
                    <a:pt x="130" y="15"/>
                  </a:lnTo>
                  <a:lnTo>
                    <a:pt x="102" y="21"/>
                  </a:lnTo>
                  <a:lnTo>
                    <a:pt x="98" y="31"/>
                  </a:lnTo>
                  <a:lnTo>
                    <a:pt x="88" y="34"/>
                  </a:lnTo>
                  <a:lnTo>
                    <a:pt x="85" y="46"/>
                  </a:lnTo>
                  <a:lnTo>
                    <a:pt x="70" y="47"/>
                  </a:lnTo>
                  <a:lnTo>
                    <a:pt x="43" y="38"/>
                  </a:lnTo>
                  <a:lnTo>
                    <a:pt x="53" y="32"/>
                  </a:lnTo>
                  <a:lnTo>
                    <a:pt x="35" y="28"/>
                  </a:lnTo>
                  <a:lnTo>
                    <a:pt x="10" y="16"/>
                  </a:lnTo>
                  <a:lnTo>
                    <a:pt x="0" y="5"/>
                  </a:lnTo>
                  <a:lnTo>
                    <a:pt x="30" y="0"/>
                  </a:lnTo>
                  <a:lnTo>
                    <a:pt x="37" y="5"/>
                  </a:lnTo>
                  <a:lnTo>
                    <a:pt x="54" y="5"/>
                  </a:lnTo>
                  <a:lnTo>
                    <a:pt x="57" y="0"/>
                  </a:lnTo>
                  <a:lnTo>
                    <a:pt x="74" y="0"/>
                  </a:lnTo>
                  <a:lnTo>
                    <a:pt x="89" y="4"/>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40" name="Freeform 139"/>
            <p:cNvSpPr>
              <a:spLocks/>
            </p:cNvSpPr>
            <p:nvPr/>
          </p:nvSpPr>
          <p:spPr bwMode="auto">
            <a:xfrm>
              <a:off x="5254574" y="1793199"/>
              <a:ext cx="191765" cy="26405"/>
            </a:xfrm>
            <a:custGeom>
              <a:avLst/>
              <a:gdLst>
                <a:gd name="T0" fmla="*/ 92 w 116"/>
                <a:gd name="T1" fmla="*/ 3 h 17"/>
                <a:gd name="T2" fmla="*/ 116 w 116"/>
                <a:gd name="T3" fmla="*/ 8 h 17"/>
                <a:gd name="T4" fmla="*/ 101 w 116"/>
                <a:gd name="T5" fmla="*/ 15 h 17"/>
                <a:gd name="T6" fmla="*/ 68 w 116"/>
                <a:gd name="T7" fmla="*/ 17 h 17"/>
                <a:gd name="T8" fmla="*/ 34 w 116"/>
                <a:gd name="T9" fmla="*/ 14 h 17"/>
                <a:gd name="T10" fmla="*/ 31 w 116"/>
                <a:gd name="T11" fmla="*/ 11 h 17"/>
                <a:gd name="T12" fmla="*/ 14 w 116"/>
                <a:gd name="T13" fmla="*/ 11 h 17"/>
                <a:gd name="T14" fmla="*/ 0 w 116"/>
                <a:gd name="T15" fmla="*/ 4 h 17"/>
                <a:gd name="T16" fmla="*/ 35 w 116"/>
                <a:gd name="T17" fmla="*/ 1 h 17"/>
                <a:gd name="T18" fmla="*/ 52 w 116"/>
                <a:gd name="T19" fmla="*/ 4 h 17"/>
                <a:gd name="T20" fmla="*/ 62 w 116"/>
                <a:gd name="T21" fmla="*/ 0 h 17"/>
                <a:gd name="T22" fmla="*/ 92 w 116"/>
                <a:gd name="T23" fmla="*/ 3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16" h="17">
                  <a:moveTo>
                    <a:pt x="92" y="3"/>
                  </a:moveTo>
                  <a:lnTo>
                    <a:pt x="116" y="8"/>
                  </a:lnTo>
                  <a:lnTo>
                    <a:pt x="101" y="15"/>
                  </a:lnTo>
                  <a:lnTo>
                    <a:pt x="68" y="17"/>
                  </a:lnTo>
                  <a:lnTo>
                    <a:pt x="34" y="14"/>
                  </a:lnTo>
                  <a:lnTo>
                    <a:pt x="31" y="11"/>
                  </a:lnTo>
                  <a:lnTo>
                    <a:pt x="14" y="11"/>
                  </a:lnTo>
                  <a:lnTo>
                    <a:pt x="0" y="4"/>
                  </a:lnTo>
                  <a:lnTo>
                    <a:pt x="35" y="1"/>
                  </a:lnTo>
                  <a:lnTo>
                    <a:pt x="52" y="4"/>
                  </a:lnTo>
                  <a:lnTo>
                    <a:pt x="62" y="0"/>
                  </a:lnTo>
                  <a:lnTo>
                    <a:pt x="92" y="3"/>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43" name="Freeform 142"/>
            <p:cNvSpPr>
              <a:spLocks/>
            </p:cNvSpPr>
            <p:nvPr/>
          </p:nvSpPr>
          <p:spPr bwMode="auto">
            <a:xfrm>
              <a:off x="6482858" y="3444313"/>
              <a:ext cx="221521" cy="267160"/>
            </a:xfrm>
            <a:custGeom>
              <a:avLst/>
              <a:gdLst>
                <a:gd name="T0" fmla="*/ 120 w 134"/>
                <a:gd name="T1" fmla="*/ 79 h 172"/>
                <a:gd name="T2" fmla="*/ 114 w 134"/>
                <a:gd name="T3" fmla="*/ 93 h 172"/>
                <a:gd name="T4" fmla="*/ 106 w 134"/>
                <a:gd name="T5" fmla="*/ 92 h 172"/>
                <a:gd name="T6" fmla="*/ 103 w 134"/>
                <a:gd name="T7" fmla="*/ 97 h 172"/>
                <a:gd name="T8" fmla="*/ 101 w 134"/>
                <a:gd name="T9" fmla="*/ 107 h 172"/>
                <a:gd name="T10" fmla="*/ 104 w 134"/>
                <a:gd name="T11" fmla="*/ 121 h 172"/>
                <a:gd name="T12" fmla="*/ 103 w 134"/>
                <a:gd name="T13" fmla="*/ 124 h 172"/>
                <a:gd name="T14" fmla="*/ 95 w 134"/>
                <a:gd name="T15" fmla="*/ 124 h 172"/>
                <a:gd name="T16" fmla="*/ 84 w 134"/>
                <a:gd name="T17" fmla="*/ 132 h 172"/>
                <a:gd name="T18" fmla="*/ 83 w 134"/>
                <a:gd name="T19" fmla="*/ 142 h 172"/>
                <a:gd name="T20" fmla="*/ 79 w 134"/>
                <a:gd name="T21" fmla="*/ 146 h 172"/>
                <a:gd name="T22" fmla="*/ 68 w 134"/>
                <a:gd name="T23" fmla="*/ 146 h 172"/>
                <a:gd name="T24" fmla="*/ 61 w 134"/>
                <a:gd name="T25" fmla="*/ 151 h 172"/>
                <a:gd name="T26" fmla="*/ 62 w 134"/>
                <a:gd name="T27" fmla="*/ 159 h 172"/>
                <a:gd name="T28" fmla="*/ 54 w 134"/>
                <a:gd name="T29" fmla="*/ 165 h 172"/>
                <a:gd name="T30" fmla="*/ 43 w 134"/>
                <a:gd name="T31" fmla="*/ 163 h 172"/>
                <a:gd name="T32" fmla="*/ 32 w 134"/>
                <a:gd name="T33" fmla="*/ 170 h 172"/>
                <a:gd name="T34" fmla="*/ 23 w 134"/>
                <a:gd name="T35" fmla="*/ 172 h 172"/>
                <a:gd name="T36" fmla="*/ 16 w 134"/>
                <a:gd name="T37" fmla="*/ 157 h 172"/>
                <a:gd name="T38" fmla="*/ 0 w 134"/>
                <a:gd name="T39" fmla="*/ 123 h 172"/>
                <a:gd name="T40" fmla="*/ 52 w 134"/>
                <a:gd name="T41" fmla="*/ 102 h 172"/>
                <a:gd name="T42" fmla="*/ 60 w 134"/>
                <a:gd name="T43" fmla="*/ 60 h 172"/>
                <a:gd name="T44" fmla="*/ 51 w 134"/>
                <a:gd name="T45" fmla="*/ 46 h 172"/>
                <a:gd name="T46" fmla="*/ 50 w 134"/>
                <a:gd name="T47" fmla="*/ 37 h 172"/>
                <a:gd name="T48" fmla="*/ 54 w 134"/>
                <a:gd name="T49" fmla="*/ 29 h 172"/>
                <a:gd name="T50" fmla="*/ 54 w 134"/>
                <a:gd name="T51" fmla="*/ 20 h 172"/>
                <a:gd name="T52" fmla="*/ 61 w 134"/>
                <a:gd name="T53" fmla="*/ 16 h 172"/>
                <a:gd name="T54" fmla="*/ 58 w 134"/>
                <a:gd name="T55" fmla="*/ 13 h 172"/>
                <a:gd name="T56" fmla="*/ 57 w 134"/>
                <a:gd name="T57" fmla="*/ 0 h 172"/>
                <a:gd name="T58" fmla="*/ 67 w 134"/>
                <a:gd name="T59" fmla="*/ 0 h 172"/>
                <a:gd name="T60" fmla="*/ 76 w 134"/>
                <a:gd name="T61" fmla="*/ 14 h 172"/>
                <a:gd name="T62" fmla="*/ 87 w 134"/>
                <a:gd name="T63" fmla="*/ 21 h 172"/>
                <a:gd name="T64" fmla="*/ 101 w 134"/>
                <a:gd name="T65" fmla="*/ 24 h 172"/>
                <a:gd name="T66" fmla="*/ 112 w 134"/>
                <a:gd name="T67" fmla="*/ 28 h 172"/>
                <a:gd name="T68" fmla="*/ 121 w 134"/>
                <a:gd name="T69" fmla="*/ 40 h 172"/>
                <a:gd name="T70" fmla="*/ 127 w 134"/>
                <a:gd name="T71" fmla="*/ 47 h 172"/>
                <a:gd name="T72" fmla="*/ 134 w 134"/>
                <a:gd name="T73" fmla="*/ 49 h 172"/>
                <a:gd name="T74" fmla="*/ 134 w 134"/>
                <a:gd name="T75" fmla="*/ 54 h 172"/>
                <a:gd name="T76" fmla="*/ 129 w 134"/>
                <a:gd name="T77" fmla="*/ 66 h 172"/>
                <a:gd name="T78" fmla="*/ 127 w 134"/>
                <a:gd name="T79" fmla="*/ 72 h 172"/>
                <a:gd name="T80" fmla="*/ 120 w 134"/>
                <a:gd name="T81" fmla="*/ 79 h 1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34" h="172">
                  <a:moveTo>
                    <a:pt x="120" y="79"/>
                  </a:moveTo>
                  <a:lnTo>
                    <a:pt x="114" y="93"/>
                  </a:lnTo>
                  <a:lnTo>
                    <a:pt x="106" y="92"/>
                  </a:lnTo>
                  <a:lnTo>
                    <a:pt x="103" y="97"/>
                  </a:lnTo>
                  <a:lnTo>
                    <a:pt x="101" y="107"/>
                  </a:lnTo>
                  <a:lnTo>
                    <a:pt x="104" y="121"/>
                  </a:lnTo>
                  <a:lnTo>
                    <a:pt x="103" y="124"/>
                  </a:lnTo>
                  <a:lnTo>
                    <a:pt x="95" y="124"/>
                  </a:lnTo>
                  <a:lnTo>
                    <a:pt x="84" y="132"/>
                  </a:lnTo>
                  <a:lnTo>
                    <a:pt x="83" y="142"/>
                  </a:lnTo>
                  <a:lnTo>
                    <a:pt x="79" y="146"/>
                  </a:lnTo>
                  <a:lnTo>
                    <a:pt x="68" y="146"/>
                  </a:lnTo>
                  <a:lnTo>
                    <a:pt x="61" y="151"/>
                  </a:lnTo>
                  <a:lnTo>
                    <a:pt x="62" y="159"/>
                  </a:lnTo>
                  <a:lnTo>
                    <a:pt x="54" y="165"/>
                  </a:lnTo>
                  <a:lnTo>
                    <a:pt x="43" y="163"/>
                  </a:lnTo>
                  <a:lnTo>
                    <a:pt x="32" y="170"/>
                  </a:lnTo>
                  <a:lnTo>
                    <a:pt x="23" y="172"/>
                  </a:lnTo>
                  <a:lnTo>
                    <a:pt x="16" y="157"/>
                  </a:lnTo>
                  <a:lnTo>
                    <a:pt x="0" y="123"/>
                  </a:lnTo>
                  <a:lnTo>
                    <a:pt x="52" y="102"/>
                  </a:lnTo>
                  <a:lnTo>
                    <a:pt x="60" y="60"/>
                  </a:lnTo>
                  <a:lnTo>
                    <a:pt x="51" y="46"/>
                  </a:lnTo>
                  <a:lnTo>
                    <a:pt x="50" y="37"/>
                  </a:lnTo>
                  <a:lnTo>
                    <a:pt x="54" y="29"/>
                  </a:lnTo>
                  <a:lnTo>
                    <a:pt x="54" y="20"/>
                  </a:lnTo>
                  <a:lnTo>
                    <a:pt x="61" y="16"/>
                  </a:lnTo>
                  <a:lnTo>
                    <a:pt x="58" y="13"/>
                  </a:lnTo>
                  <a:lnTo>
                    <a:pt x="57" y="0"/>
                  </a:lnTo>
                  <a:lnTo>
                    <a:pt x="67" y="0"/>
                  </a:lnTo>
                  <a:lnTo>
                    <a:pt x="76" y="14"/>
                  </a:lnTo>
                  <a:lnTo>
                    <a:pt x="87" y="21"/>
                  </a:lnTo>
                  <a:lnTo>
                    <a:pt x="101" y="24"/>
                  </a:lnTo>
                  <a:lnTo>
                    <a:pt x="112" y="28"/>
                  </a:lnTo>
                  <a:lnTo>
                    <a:pt x="121" y="40"/>
                  </a:lnTo>
                  <a:lnTo>
                    <a:pt x="127" y="47"/>
                  </a:lnTo>
                  <a:lnTo>
                    <a:pt x="134" y="49"/>
                  </a:lnTo>
                  <a:lnTo>
                    <a:pt x="134" y="54"/>
                  </a:lnTo>
                  <a:lnTo>
                    <a:pt x="129" y="66"/>
                  </a:lnTo>
                  <a:lnTo>
                    <a:pt x="127" y="72"/>
                  </a:lnTo>
                  <a:lnTo>
                    <a:pt x="120" y="7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52" name="Freeform 151"/>
            <p:cNvSpPr>
              <a:spLocks/>
            </p:cNvSpPr>
            <p:nvPr/>
          </p:nvSpPr>
          <p:spPr bwMode="auto">
            <a:xfrm>
              <a:off x="5290943" y="2490612"/>
              <a:ext cx="267809" cy="181732"/>
            </a:xfrm>
            <a:custGeom>
              <a:avLst/>
              <a:gdLst>
                <a:gd name="T0" fmla="*/ 18 w 162"/>
                <a:gd name="T1" fmla="*/ 75 h 117"/>
                <a:gd name="T2" fmla="*/ 11 w 162"/>
                <a:gd name="T3" fmla="*/ 62 h 117"/>
                <a:gd name="T4" fmla="*/ 11 w 162"/>
                <a:gd name="T5" fmla="*/ 55 h 117"/>
                <a:gd name="T6" fmla="*/ 6 w 162"/>
                <a:gd name="T7" fmla="*/ 44 h 117"/>
                <a:gd name="T8" fmla="*/ 0 w 162"/>
                <a:gd name="T9" fmla="*/ 37 h 117"/>
                <a:gd name="T10" fmla="*/ 4 w 162"/>
                <a:gd name="T11" fmla="*/ 32 h 117"/>
                <a:gd name="T12" fmla="*/ 0 w 162"/>
                <a:gd name="T13" fmla="*/ 22 h 117"/>
                <a:gd name="T14" fmla="*/ 10 w 162"/>
                <a:gd name="T15" fmla="*/ 16 h 117"/>
                <a:gd name="T16" fmla="*/ 33 w 162"/>
                <a:gd name="T17" fmla="*/ 7 h 117"/>
                <a:gd name="T18" fmla="*/ 52 w 162"/>
                <a:gd name="T19" fmla="*/ 0 h 117"/>
                <a:gd name="T20" fmla="*/ 67 w 162"/>
                <a:gd name="T21" fmla="*/ 3 h 117"/>
                <a:gd name="T22" fmla="*/ 69 w 162"/>
                <a:gd name="T23" fmla="*/ 8 h 117"/>
                <a:gd name="T24" fmla="*/ 84 w 162"/>
                <a:gd name="T25" fmla="*/ 8 h 117"/>
                <a:gd name="T26" fmla="*/ 103 w 162"/>
                <a:gd name="T27" fmla="*/ 10 h 117"/>
                <a:gd name="T28" fmla="*/ 132 w 162"/>
                <a:gd name="T29" fmla="*/ 10 h 117"/>
                <a:gd name="T30" fmla="*/ 140 w 162"/>
                <a:gd name="T31" fmla="*/ 12 h 117"/>
                <a:gd name="T32" fmla="*/ 145 w 162"/>
                <a:gd name="T33" fmla="*/ 18 h 117"/>
                <a:gd name="T34" fmla="*/ 147 w 162"/>
                <a:gd name="T35" fmla="*/ 27 h 117"/>
                <a:gd name="T36" fmla="*/ 152 w 162"/>
                <a:gd name="T37" fmla="*/ 35 h 117"/>
                <a:gd name="T38" fmla="*/ 153 w 162"/>
                <a:gd name="T39" fmla="*/ 43 h 117"/>
                <a:gd name="T40" fmla="*/ 144 w 162"/>
                <a:gd name="T41" fmla="*/ 47 h 117"/>
                <a:gd name="T42" fmla="*/ 150 w 162"/>
                <a:gd name="T43" fmla="*/ 56 h 117"/>
                <a:gd name="T44" fmla="*/ 152 w 162"/>
                <a:gd name="T45" fmla="*/ 65 h 117"/>
                <a:gd name="T46" fmla="*/ 162 w 162"/>
                <a:gd name="T47" fmla="*/ 83 h 117"/>
                <a:gd name="T48" fmla="*/ 161 w 162"/>
                <a:gd name="T49" fmla="*/ 89 h 117"/>
                <a:gd name="T50" fmla="*/ 154 w 162"/>
                <a:gd name="T51" fmla="*/ 91 h 117"/>
                <a:gd name="T52" fmla="*/ 141 w 162"/>
                <a:gd name="T53" fmla="*/ 108 h 117"/>
                <a:gd name="T54" fmla="*/ 146 w 162"/>
                <a:gd name="T55" fmla="*/ 117 h 117"/>
                <a:gd name="T56" fmla="*/ 143 w 162"/>
                <a:gd name="T57" fmla="*/ 116 h 117"/>
                <a:gd name="T58" fmla="*/ 127 w 162"/>
                <a:gd name="T59" fmla="*/ 108 h 117"/>
                <a:gd name="T60" fmla="*/ 115 w 162"/>
                <a:gd name="T61" fmla="*/ 110 h 117"/>
                <a:gd name="T62" fmla="*/ 107 w 162"/>
                <a:gd name="T63" fmla="*/ 109 h 117"/>
                <a:gd name="T64" fmla="*/ 98 w 162"/>
                <a:gd name="T65" fmla="*/ 113 h 117"/>
                <a:gd name="T66" fmla="*/ 90 w 162"/>
                <a:gd name="T67" fmla="*/ 106 h 117"/>
                <a:gd name="T68" fmla="*/ 83 w 162"/>
                <a:gd name="T69" fmla="*/ 109 h 117"/>
                <a:gd name="T70" fmla="*/ 82 w 162"/>
                <a:gd name="T71" fmla="*/ 107 h 117"/>
                <a:gd name="T72" fmla="*/ 74 w 162"/>
                <a:gd name="T73" fmla="*/ 97 h 117"/>
                <a:gd name="T74" fmla="*/ 62 w 162"/>
                <a:gd name="T75" fmla="*/ 96 h 117"/>
                <a:gd name="T76" fmla="*/ 60 w 162"/>
                <a:gd name="T77" fmla="*/ 90 h 117"/>
                <a:gd name="T78" fmla="*/ 49 w 162"/>
                <a:gd name="T79" fmla="*/ 88 h 117"/>
                <a:gd name="T80" fmla="*/ 47 w 162"/>
                <a:gd name="T81" fmla="*/ 93 h 117"/>
                <a:gd name="T82" fmla="*/ 38 w 162"/>
                <a:gd name="T83" fmla="*/ 89 h 117"/>
                <a:gd name="T84" fmla="*/ 38 w 162"/>
                <a:gd name="T85" fmla="*/ 83 h 117"/>
                <a:gd name="T86" fmla="*/ 26 w 162"/>
                <a:gd name="T87" fmla="*/ 81 h 117"/>
                <a:gd name="T88" fmla="*/ 18 w 162"/>
                <a:gd name="T89" fmla="*/ 75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62" h="117">
                  <a:moveTo>
                    <a:pt x="18" y="75"/>
                  </a:moveTo>
                  <a:lnTo>
                    <a:pt x="11" y="62"/>
                  </a:lnTo>
                  <a:lnTo>
                    <a:pt x="11" y="55"/>
                  </a:lnTo>
                  <a:lnTo>
                    <a:pt x="6" y="44"/>
                  </a:lnTo>
                  <a:lnTo>
                    <a:pt x="0" y="37"/>
                  </a:lnTo>
                  <a:lnTo>
                    <a:pt x="4" y="32"/>
                  </a:lnTo>
                  <a:lnTo>
                    <a:pt x="0" y="22"/>
                  </a:lnTo>
                  <a:lnTo>
                    <a:pt x="10" y="16"/>
                  </a:lnTo>
                  <a:lnTo>
                    <a:pt x="33" y="7"/>
                  </a:lnTo>
                  <a:lnTo>
                    <a:pt x="52" y="0"/>
                  </a:lnTo>
                  <a:lnTo>
                    <a:pt x="67" y="3"/>
                  </a:lnTo>
                  <a:lnTo>
                    <a:pt x="69" y="8"/>
                  </a:lnTo>
                  <a:lnTo>
                    <a:pt x="84" y="8"/>
                  </a:lnTo>
                  <a:lnTo>
                    <a:pt x="103" y="10"/>
                  </a:lnTo>
                  <a:lnTo>
                    <a:pt x="132" y="10"/>
                  </a:lnTo>
                  <a:lnTo>
                    <a:pt x="140" y="12"/>
                  </a:lnTo>
                  <a:lnTo>
                    <a:pt x="145" y="18"/>
                  </a:lnTo>
                  <a:lnTo>
                    <a:pt x="147" y="27"/>
                  </a:lnTo>
                  <a:lnTo>
                    <a:pt x="152" y="35"/>
                  </a:lnTo>
                  <a:lnTo>
                    <a:pt x="153" y="43"/>
                  </a:lnTo>
                  <a:lnTo>
                    <a:pt x="144" y="47"/>
                  </a:lnTo>
                  <a:lnTo>
                    <a:pt x="150" y="56"/>
                  </a:lnTo>
                  <a:lnTo>
                    <a:pt x="152" y="65"/>
                  </a:lnTo>
                  <a:lnTo>
                    <a:pt x="162" y="83"/>
                  </a:lnTo>
                  <a:lnTo>
                    <a:pt x="161" y="89"/>
                  </a:lnTo>
                  <a:lnTo>
                    <a:pt x="154" y="91"/>
                  </a:lnTo>
                  <a:lnTo>
                    <a:pt x="141" y="108"/>
                  </a:lnTo>
                  <a:lnTo>
                    <a:pt x="146" y="117"/>
                  </a:lnTo>
                  <a:lnTo>
                    <a:pt x="143" y="116"/>
                  </a:lnTo>
                  <a:lnTo>
                    <a:pt x="127" y="108"/>
                  </a:lnTo>
                  <a:lnTo>
                    <a:pt x="115" y="110"/>
                  </a:lnTo>
                  <a:lnTo>
                    <a:pt x="107" y="109"/>
                  </a:lnTo>
                  <a:lnTo>
                    <a:pt x="98" y="113"/>
                  </a:lnTo>
                  <a:lnTo>
                    <a:pt x="90" y="106"/>
                  </a:lnTo>
                  <a:lnTo>
                    <a:pt x="83" y="109"/>
                  </a:lnTo>
                  <a:lnTo>
                    <a:pt x="82" y="107"/>
                  </a:lnTo>
                  <a:lnTo>
                    <a:pt x="74" y="97"/>
                  </a:lnTo>
                  <a:lnTo>
                    <a:pt x="62" y="96"/>
                  </a:lnTo>
                  <a:lnTo>
                    <a:pt x="60" y="90"/>
                  </a:lnTo>
                  <a:lnTo>
                    <a:pt x="49" y="88"/>
                  </a:lnTo>
                  <a:lnTo>
                    <a:pt x="47" y="93"/>
                  </a:lnTo>
                  <a:lnTo>
                    <a:pt x="38" y="89"/>
                  </a:lnTo>
                  <a:lnTo>
                    <a:pt x="38" y="83"/>
                  </a:lnTo>
                  <a:lnTo>
                    <a:pt x="26" y="81"/>
                  </a:lnTo>
                  <a:lnTo>
                    <a:pt x="18" y="7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55" name="Freeform 154"/>
            <p:cNvSpPr>
              <a:spLocks/>
            </p:cNvSpPr>
            <p:nvPr/>
          </p:nvSpPr>
          <p:spPr bwMode="auto">
            <a:xfrm>
              <a:off x="4659442" y="2885140"/>
              <a:ext cx="90923" cy="175519"/>
            </a:xfrm>
            <a:custGeom>
              <a:avLst/>
              <a:gdLst>
                <a:gd name="T0" fmla="*/ 11 w 55"/>
                <a:gd name="T1" fmla="*/ 9 h 113"/>
                <a:gd name="T2" fmla="*/ 17 w 55"/>
                <a:gd name="T3" fmla="*/ 3 h 113"/>
                <a:gd name="T4" fmla="*/ 24 w 55"/>
                <a:gd name="T5" fmla="*/ 0 h 113"/>
                <a:gd name="T6" fmla="*/ 28 w 55"/>
                <a:gd name="T7" fmla="*/ 10 h 113"/>
                <a:gd name="T8" fmla="*/ 38 w 55"/>
                <a:gd name="T9" fmla="*/ 10 h 113"/>
                <a:gd name="T10" fmla="*/ 41 w 55"/>
                <a:gd name="T11" fmla="*/ 8 h 113"/>
                <a:gd name="T12" fmla="*/ 50 w 55"/>
                <a:gd name="T13" fmla="*/ 9 h 113"/>
                <a:gd name="T14" fmla="*/ 55 w 55"/>
                <a:gd name="T15" fmla="*/ 19 h 113"/>
                <a:gd name="T16" fmla="*/ 47 w 55"/>
                <a:gd name="T17" fmla="*/ 25 h 113"/>
                <a:gd name="T18" fmla="*/ 46 w 55"/>
                <a:gd name="T19" fmla="*/ 41 h 113"/>
                <a:gd name="T20" fmla="*/ 43 w 55"/>
                <a:gd name="T21" fmla="*/ 44 h 113"/>
                <a:gd name="T22" fmla="*/ 43 w 55"/>
                <a:gd name="T23" fmla="*/ 53 h 113"/>
                <a:gd name="T24" fmla="*/ 35 w 55"/>
                <a:gd name="T25" fmla="*/ 55 h 113"/>
                <a:gd name="T26" fmla="*/ 42 w 55"/>
                <a:gd name="T27" fmla="*/ 67 h 113"/>
                <a:gd name="T28" fmla="*/ 37 w 55"/>
                <a:gd name="T29" fmla="*/ 81 h 113"/>
                <a:gd name="T30" fmla="*/ 42 w 55"/>
                <a:gd name="T31" fmla="*/ 87 h 113"/>
                <a:gd name="T32" fmla="*/ 40 w 55"/>
                <a:gd name="T33" fmla="*/ 93 h 113"/>
                <a:gd name="T34" fmla="*/ 33 w 55"/>
                <a:gd name="T35" fmla="*/ 100 h 113"/>
                <a:gd name="T36" fmla="*/ 35 w 55"/>
                <a:gd name="T37" fmla="*/ 107 h 113"/>
                <a:gd name="T38" fmla="*/ 28 w 55"/>
                <a:gd name="T39" fmla="*/ 113 h 113"/>
                <a:gd name="T40" fmla="*/ 19 w 55"/>
                <a:gd name="T41" fmla="*/ 110 h 113"/>
                <a:gd name="T42" fmla="*/ 9 w 55"/>
                <a:gd name="T43" fmla="*/ 112 h 113"/>
                <a:gd name="T44" fmla="*/ 13 w 55"/>
                <a:gd name="T45" fmla="*/ 96 h 113"/>
                <a:gd name="T46" fmla="*/ 11 w 55"/>
                <a:gd name="T47" fmla="*/ 83 h 113"/>
                <a:gd name="T48" fmla="*/ 4 w 55"/>
                <a:gd name="T49" fmla="*/ 81 h 113"/>
                <a:gd name="T50" fmla="*/ 0 w 55"/>
                <a:gd name="T51" fmla="*/ 73 h 113"/>
                <a:gd name="T52" fmla="*/ 2 w 55"/>
                <a:gd name="T53" fmla="*/ 60 h 113"/>
                <a:gd name="T54" fmla="*/ 9 w 55"/>
                <a:gd name="T55" fmla="*/ 52 h 113"/>
                <a:gd name="T56" fmla="*/ 10 w 55"/>
                <a:gd name="T57" fmla="*/ 44 h 113"/>
                <a:gd name="T58" fmla="*/ 14 w 55"/>
                <a:gd name="T59" fmla="*/ 32 h 113"/>
                <a:gd name="T60" fmla="*/ 14 w 55"/>
                <a:gd name="T61" fmla="*/ 23 h 113"/>
                <a:gd name="T62" fmla="*/ 11 w 55"/>
                <a:gd name="T63" fmla="*/ 16 h 113"/>
                <a:gd name="T64" fmla="*/ 11 w 55"/>
                <a:gd name="T65" fmla="*/ 9 h 1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55" h="113">
                  <a:moveTo>
                    <a:pt x="11" y="9"/>
                  </a:moveTo>
                  <a:lnTo>
                    <a:pt x="17" y="3"/>
                  </a:lnTo>
                  <a:lnTo>
                    <a:pt x="24" y="0"/>
                  </a:lnTo>
                  <a:lnTo>
                    <a:pt x="28" y="10"/>
                  </a:lnTo>
                  <a:lnTo>
                    <a:pt x="38" y="10"/>
                  </a:lnTo>
                  <a:lnTo>
                    <a:pt x="41" y="8"/>
                  </a:lnTo>
                  <a:lnTo>
                    <a:pt x="50" y="9"/>
                  </a:lnTo>
                  <a:lnTo>
                    <a:pt x="55" y="19"/>
                  </a:lnTo>
                  <a:lnTo>
                    <a:pt x="47" y="25"/>
                  </a:lnTo>
                  <a:lnTo>
                    <a:pt x="46" y="41"/>
                  </a:lnTo>
                  <a:lnTo>
                    <a:pt x="43" y="44"/>
                  </a:lnTo>
                  <a:lnTo>
                    <a:pt x="43" y="53"/>
                  </a:lnTo>
                  <a:lnTo>
                    <a:pt x="35" y="55"/>
                  </a:lnTo>
                  <a:lnTo>
                    <a:pt x="42" y="67"/>
                  </a:lnTo>
                  <a:lnTo>
                    <a:pt x="37" y="81"/>
                  </a:lnTo>
                  <a:lnTo>
                    <a:pt x="42" y="87"/>
                  </a:lnTo>
                  <a:lnTo>
                    <a:pt x="40" y="93"/>
                  </a:lnTo>
                  <a:lnTo>
                    <a:pt x="33" y="100"/>
                  </a:lnTo>
                  <a:lnTo>
                    <a:pt x="35" y="107"/>
                  </a:lnTo>
                  <a:lnTo>
                    <a:pt x="28" y="113"/>
                  </a:lnTo>
                  <a:lnTo>
                    <a:pt x="19" y="110"/>
                  </a:lnTo>
                  <a:lnTo>
                    <a:pt x="9" y="112"/>
                  </a:lnTo>
                  <a:lnTo>
                    <a:pt x="13" y="96"/>
                  </a:lnTo>
                  <a:lnTo>
                    <a:pt x="11" y="83"/>
                  </a:lnTo>
                  <a:lnTo>
                    <a:pt x="4" y="81"/>
                  </a:lnTo>
                  <a:lnTo>
                    <a:pt x="0" y="73"/>
                  </a:lnTo>
                  <a:lnTo>
                    <a:pt x="2" y="60"/>
                  </a:lnTo>
                  <a:lnTo>
                    <a:pt x="9" y="52"/>
                  </a:lnTo>
                  <a:lnTo>
                    <a:pt x="10" y="44"/>
                  </a:lnTo>
                  <a:lnTo>
                    <a:pt x="14" y="32"/>
                  </a:lnTo>
                  <a:lnTo>
                    <a:pt x="14" y="23"/>
                  </a:lnTo>
                  <a:lnTo>
                    <a:pt x="11" y="16"/>
                  </a:lnTo>
                  <a:lnTo>
                    <a:pt x="11" y="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57" name="Freeform 156"/>
            <p:cNvSpPr>
              <a:spLocks/>
            </p:cNvSpPr>
            <p:nvPr/>
          </p:nvSpPr>
          <p:spPr bwMode="auto">
            <a:xfrm>
              <a:off x="5938975" y="3198898"/>
              <a:ext cx="18185" cy="37278"/>
            </a:xfrm>
            <a:custGeom>
              <a:avLst/>
              <a:gdLst>
                <a:gd name="T0" fmla="*/ 9 w 11"/>
                <a:gd name="T1" fmla="*/ 3 h 24"/>
                <a:gd name="T2" fmla="*/ 11 w 11"/>
                <a:gd name="T3" fmla="*/ 15 h 24"/>
                <a:gd name="T4" fmla="*/ 9 w 11"/>
                <a:gd name="T5" fmla="*/ 21 h 24"/>
                <a:gd name="T6" fmla="*/ 1 w 11"/>
                <a:gd name="T7" fmla="*/ 24 h 24"/>
                <a:gd name="T8" fmla="*/ 1 w 11"/>
                <a:gd name="T9" fmla="*/ 19 h 24"/>
                <a:gd name="T10" fmla="*/ 5 w 11"/>
                <a:gd name="T11" fmla="*/ 16 h 24"/>
                <a:gd name="T12" fmla="*/ 0 w 11"/>
                <a:gd name="T13" fmla="*/ 14 h 24"/>
                <a:gd name="T14" fmla="*/ 3 w 11"/>
                <a:gd name="T15" fmla="*/ 0 h 24"/>
                <a:gd name="T16" fmla="*/ 9 w 11"/>
                <a:gd name="T17" fmla="*/ 3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 h="24">
                  <a:moveTo>
                    <a:pt x="9" y="3"/>
                  </a:moveTo>
                  <a:lnTo>
                    <a:pt x="11" y="15"/>
                  </a:lnTo>
                  <a:lnTo>
                    <a:pt x="9" y="21"/>
                  </a:lnTo>
                  <a:lnTo>
                    <a:pt x="1" y="24"/>
                  </a:lnTo>
                  <a:lnTo>
                    <a:pt x="1" y="19"/>
                  </a:lnTo>
                  <a:lnTo>
                    <a:pt x="5" y="16"/>
                  </a:lnTo>
                  <a:lnTo>
                    <a:pt x="0" y="14"/>
                  </a:lnTo>
                  <a:lnTo>
                    <a:pt x="3" y="0"/>
                  </a:lnTo>
                  <a:lnTo>
                    <a:pt x="9" y="3"/>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58" name="Freeform 157"/>
            <p:cNvSpPr>
              <a:spLocks/>
            </p:cNvSpPr>
            <p:nvPr/>
          </p:nvSpPr>
          <p:spPr bwMode="auto">
            <a:xfrm>
              <a:off x="6423346" y="3405482"/>
              <a:ext cx="28103" cy="49704"/>
            </a:xfrm>
            <a:custGeom>
              <a:avLst/>
              <a:gdLst>
                <a:gd name="T0" fmla="*/ 3 w 17"/>
                <a:gd name="T1" fmla="*/ 28 h 32"/>
                <a:gd name="T2" fmla="*/ 0 w 17"/>
                <a:gd name="T3" fmla="*/ 13 h 32"/>
                <a:gd name="T4" fmla="*/ 4 w 17"/>
                <a:gd name="T5" fmla="*/ 2 h 32"/>
                <a:gd name="T6" fmla="*/ 9 w 17"/>
                <a:gd name="T7" fmla="*/ 0 h 32"/>
                <a:gd name="T8" fmla="*/ 15 w 17"/>
                <a:gd name="T9" fmla="*/ 7 h 32"/>
                <a:gd name="T10" fmla="*/ 17 w 17"/>
                <a:gd name="T11" fmla="*/ 18 h 32"/>
                <a:gd name="T12" fmla="*/ 14 w 17"/>
                <a:gd name="T13" fmla="*/ 31 h 32"/>
                <a:gd name="T14" fmla="*/ 9 w 17"/>
                <a:gd name="T15" fmla="*/ 32 h 32"/>
                <a:gd name="T16" fmla="*/ 3 w 17"/>
                <a:gd name="T17" fmla="*/ 28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32">
                  <a:moveTo>
                    <a:pt x="3" y="28"/>
                  </a:moveTo>
                  <a:lnTo>
                    <a:pt x="0" y="13"/>
                  </a:lnTo>
                  <a:lnTo>
                    <a:pt x="4" y="2"/>
                  </a:lnTo>
                  <a:lnTo>
                    <a:pt x="9" y="0"/>
                  </a:lnTo>
                  <a:lnTo>
                    <a:pt x="15" y="7"/>
                  </a:lnTo>
                  <a:lnTo>
                    <a:pt x="17" y="18"/>
                  </a:lnTo>
                  <a:lnTo>
                    <a:pt x="14" y="31"/>
                  </a:lnTo>
                  <a:lnTo>
                    <a:pt x="9" y="32"/>
                  </a:lnTo>
                  <a:lnTo>
                    <a:pt x="3" y="28"/>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59" name="Freeform 158"/>
            <p:cNvSpPr>
              <a:spLocks/>
            </p:cNvSpPr>
            <p:nvPr/>
          </p:nvSpPr>
          <p:spPr bwMode="auto">
            <a:xfrm>
              <a:off x="5474441" y="2697196"/>
              <a:ext cx="261197" cy="144454"/>
            </a:xfrm>
            <a:custGeom>
              <a:avLst/>
              <a:gdLst>
                <a:gd name="T0" fmla="*/ 37 w 158"/>
                <a:gd name="T1" fmla="*/ 7 h 93"/>
                <a:gd name="T2" fmla="*/ 44 w 158"/>
                <a:gd name="T3" fmla="*/ 3 h 93"/>
                <a:gd name="T4" fmla="*/ 54 w 158"/>
                <a:gd name="T5" fmla="*/ 5 h 93"/>
                <a:gd name="T6" fmla="*/ 64 w 158"/>
                <a:gd name="T7" fmla="*/ 5 h 93"/>
                <a:gd name="T8" fmla="*/ 72 w 158"/>
                <a:gd name="T9" fmla="*/ 10 h 93"/>
                <a:gd name="T10" fmla="*/ 78 w 158"/>
                <a:gd name="T11" fmla="*/ 7 h 93"/>
                <a:gd name="T12" fmla="*/ 89 w 158"/>
                <a:gd name="T13" fmla="*/ 5 h 93"/>
                <a:gd name="T14" fmla="*/ 93 w 158"/>
                <a:gd name="T15" fmla="*/ 0 h 93"/>
                <a:gd name="T16" fmla="*/ 100 w 158"/>
                <a:gd name="T17" fmla="*/ 0 h 93"/>
                <a:gd name="T18" fmla="*/ 105 w 158"/>
                <a:gd name="T19" fmla="*/ 2 h 93"/>
                <a:gd name="T20" fmla="*/ 110 w 158"/>
                <a:gd name="T21" fmla="*/ 8 h 93"/>
                <a:gd name="T22" fmla="*/ 117 w 158"/>
                <a:gd name="T23" fmla="*/ 17 h 93"/>
                <a:gd name="T24" fmla="*/ 128 w 158"/>
                <a:gd name="T25" fmla="*/ 29 h 93"/>
                <a:gd name="T26" fmla="*/ 130 w 158"/>
                <a:gd name="T27" fmla="*/ 38 h 93"/>
                <a:gd name="T28" fmla="*/ 129 w 158"/>
                <a:gd name="T29" fmla="*/ 47 h 93"/>
                <a:gd name="T30" fmla="*/ 133 w 158"/>
                <a:gd name="T31" fmla="*/ 56 h 93"/>
                <a:gd name="T32" fmla="*/ 141 w 158"/>
                <a:gd name="T33" fmla="*/ 59 h 93"/>
                <a:gd name="T34" fmla="*/ 149 w 158"/>
                <a:gd name="T35" fmla="*/ 56 h 93"/>
                <a:gd name="T36" fmla="*/ 156 w 158"/>
                <a:gd name="T37" fmla="*/ 60 h 93"/>
                <a:gd name="T38" fmla="*/ 158 w 158"/>
                <a:gd name="T39" fmla="*/ 65 h 93"/>
                <a:gd name="T40" fmla="*/ 150 w 158"/>
                <a:gd name="T41" fmla="*/ 69 h 93"/>
                <a:gd name="T42" fmla="*/ 145 w 158"/>
                <a:gd name="T43" fmla="*/ 67 h 93"/>
                <a:gd name="T44" fmla="*/ 143 w 158"/>
                <a:gd name="T45" fmla="*/ 92 h 93"/>
                <a:gd name="T46" fmla="*/ 133 w 158"/>
                <a:gd name="T47" fmla="*/ 90 h 93"/>
                <a:gd name="T48" fmla="*/ 121 w 158"/>
                <a:gd name="T49" fmla="*/ 83 h 93"/>
                <a:gd name="T50" fmla="*/ 101 w 158"/>
                <a:gd name="T51" fmla="*/ 87 h 93"/>
                <a:gd name="T52" fmla="*/ 94 w 158"/>
                <a:gd name="T53" fmla="*/ 93 h 93"/>
                <a:gd name="T54" fmla="*/ 69 w 158"/>
                <a:gd name="T55" fmla="*/ 91 h 93"/>
                <a:gd name="T56" fmla="*/ 56 w 158"/>
                <a:gd name="T57" fmla="*/ 88 h 93"/>
                <a:gd name="T58" fmla="*/ 50 w 158"/>
                <a:gd name="T59" fmla="*/ 90 h 93"/>
                <a:gd name="T60" fmla="*/ 44 w 158"/>
                <a:gd name="T61" fmla="*/ 81 h 93"/>
                <a:gd name="T62" fmla="*/ 41 w 158"/>
                <a:gd name="T63" fmla="*/ 78 h 93"/>
                <a:gd name="T64" fmla="*/ 45 w 158"/>
                <a:gd name="T65" fmla="*/ 74 h 93"/>
                <a:gd name="T66" fmla="*/ 40 w 158"/>
                <a:gd name="T67" fmla="*/ 72 h 93"/>
                <a:gd name="T68" fmla="*/ 36 w 158"/>
                <a:gd name="T69" fmla="*/ 76 h 93"/>
                <a:gd name="T70" fmla="*/ 25 w 158"/>
                <a:gd name="T71" fmla="*/ 70 h 93"/>
                <a:gd name="T72" fmla="*/ 23 w 158"/>
                <a:gd name="T73" fmla="*/ 62 h 93"/>
                <a:gd name="T74" fmla="*/ 13 w 158"/>
                <a:gd name="T75" fmla="*/ 57 h 93"/>
                <a:gd name="T76" fmla="*/ 10 w 158"/>
                <a:gd name="T77" fmla="*/ 51 h 93"/>
                <a:gd name="T78" fmla="*/ 0 w 158"/>
                <a:gd name="T79" fmla="*/ 43 h 93"/>
                <a:gd name="T80" fmla="*/ 13 w 158"/>
                <a:gd name="T81" fmla="*/ 39 h 93"/>
                <a:gd name="T82" fmla="*/ 22 w 158"/>
                <a:gd name="T83" fmla="*/ 25 h 93"/>
                <a:gd name="T84" fmla="*/ 28 w 158"/>
                <a:gd name="T85" fmla="*/ 11 h 93"/>
                <a:gd name="T86" fmla="*/ 37 w 158"/>
                <a:gd name="T87" fmla="*/ 7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58" h="93">
                  <a:moveTo>
                    <a:pt x="37" y="7"/>
                  </a:moveTo>
                  <a:lnTo>
                    <a:pt x="44" y="3"/>
                  </a:lnTo>
                  <a:lnTo>
                    <a:pt x="54" y="5"/>
                  </a:lnTo>
                  <a:lnTo>
                    <a:pt x="64" y="5"/>
                  </a:lnTo>
                  <a:lnTo>
                    <a:pt x="72" y="10"/>
                  </a:lnTo>
                  <a:lnTo>
                    <a:pt x="78" y="7"/>
                  </a:lnTo>
                  <a:lnTo>
                    <a:pt x="89" y="5"/>
                  </a:lnTo>
                  <a:lnTo>
                    <a:pt x="93" y="0"/>
                  </a:lnTo>
                  <a:lnTo>
                    <a:pt x="100" y="0"/>
                  </a:lnTo>
                  <a:lnTo>
                    <a:pt x="105" y="2"/>
                  </a:lnTo>
                  <a:lnTo>
                    <a:pt x="110" y="8"/>
                  </a:lnTo>
                  <a:lnTo>
                    <a:pt x="117" y="17"/>
                  </a:lnTo>
                  <a:lnTo>
                    <a:pt x="128" y="29"/>
                  </a:lnTo>
                  <a:lnTo>
                    <a:pt x="130" y="38"/>
                  </a:lnTo>
                  <a:lnTo>
                    <a:pt x="129" y="47"/>
                  </a:lnTo>
                  <a:lnTo>
                    <a:pt x="133" y="56"/>
                  </a:lnTo>
                  <a:lnTo>
                    <a:pt x="141" y="59"/>
                  </a:lnTo>
                  <a:lnTo>
                    <a:pt x="149" y="56"/>
                  </a:lnTo>
                  <a:lnTo>
                    <a:pt x="156" y="60"/>
                  </a:lnTo>
                  <a:lnTo>
                    <a:pt x="158" y="65"/>
                  </a:lnTo>
                  <a:lnTo>
                    <a:pt x="150" y="69"/>
                  </a:lnTo>
                  <a:lnTo>
                    <a:pt x="145" y="67"/>
                  </a:lnTo>
                  <a:lnTo>
                    <a:pt x="143" y="92"/>
                  </a:lnTo>
                  <a:lnTo>
                    <a:pt x="133" y="90"/>
                  </a:lnTo>
                  <a:lnTo>
                    <a:pt x="121" y="83"/>
                  </a:lnTo>
                  <a:lnTo>
                    <a:pt x="101" y="87"/>
                  </a:lnTo>
                  <a:lnTo>
                    <a:pt x="94" y="93"/>
                  </a:lnTo>
                  <a:lnTo>
                    <a:pt x="69" y="91"/>
                  </a:lnTo>
                  <a:lnTo>
                    <a:pt x="56" y="88"/>
                  </a:lnTo>
                  <a:lnTo>
                    <a:pt x="50" y="90"/>
                  </a:lnTo>
                  <a:lnTo>
                    <a:pt x="44" y="81"/>
                  </a:lnTo>
                  <a:lnTo>
                    <a:pt x="41" y="78"/>
                  </a:lnTo>
                  <a:lnTo>
                    <a:pt x="45" y="74"/>
                  </a:lnTo>
                  <a:lnTo>
                    <a:pt x="40" y="72"/>
                  </a:lnTo>
                  <a:lnTo>
                    <a:pt x="36" y="76"/>
                  </a:lnTo>
                  <a:lnTo>
                    <a:pt x="25" y="70"/>
                  </a:lnTo>
                  <a:lnTo>
                    <a:pt x="23" y="62"/>
                  </a:lnTo>
                  <a:lnTo>
                    <a:pt x="13" y="57"/>
                  </a:lnTo>
                  <a:lnTo>
                    <a:pt x="10" y="51"/>
                  </a:lnTo>
                  <a:lnTo>
                    <a:pt x="0" y="43"/>
                  </a:lnTo>
                  <a:lnTo>
                    <a:pt x="13" y="39"/>
                  </a:lnTo>
                  <a:lnTo>
                    <a:pt x="22" y="25"/>
                  </a:lnTo>
                  <a:lnTo>
                    <a:pt x="28" y="11"/>
                  </a:lnTo>
                  <a:lnTo>
                    <a:pt x="37" y="7"/>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61" name="Freeform 160"/>
            <p:cNvSpPr>
              <a:spLocks/>
            </p:cNvSpPr>
            <p:nvPr/>
          </p:nvSpPr>
          <p:spPr bwMode="auto">
            <a:xfrm>
              <a:off x="5429807" y="2479740"/>
              <a:ext cx="79351" cy="26405"/>
            </a:xfrm>
            <a:custGeom>
              <a:avLst/>
              <a:gdLst>
                <a:gd name="T0" fmla="*/ 48 w 48"/>
                <a:gd name="T1" fmla="*/ 17 h 17"/>
                <a:gd name="T2" fmla="*/ 19 w 48"/>
                <a:gd name="T3" fmla="*/ 17 h 17"/>
                <a:gd name="T4" fmla="*/ 0 w 48"/>
                <a:gd name="T5" fmla="*/ 15 h 17"/>
                <a:gd name="T6" fmla="*/ 2 w 48"/>
                <a:gd name="T7" fmla="*/ 6 h 17"/>
                <a:gd name="T8" fmla="*/ 23 w 48"/>
                <a:gd name="T9" fmla="*/ 0 h 17"/>
                <a:gd name="T10" fmla="*/ 39 w 48"/>
                <a:gd name="T11" fmla="*/ 4 h 17"/>
                <a:gd name="T12" fmla="*/ 47 w 48"/>
                <a:gd name="T13" fmla="*/ 7 h 17"/>
                <a:gd name="T14" fmla="*/ 46 w 48"/>
                <a:gd name="T15" fmla="*/ 12 h 17"/>
                <a:gd name="T16" fmla="*/ 48 w 48"/>
                <a:gd name="T17" fmla="*/ 17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8" h="17">
                  <a:moveTo>
                    <a:pt x="48" y="17"/>
                  </a:moveTo>
                  <a:lnTo>
                    <a:pt x="19" y="17"/>
                  </a:lnTo>
                  <a:lnTo>
                    <a:pt x="0" y="15"/>
                  </a:lnTo>
                  <a:lnTo>
                    <a:pt x="2" y="6"/>
                  </a:lnTo>
                  <a:lnTo>
                    <a:pt x="23" y="0"/>
                  </a:lnTo>
                  <a:lnTo>
                    <a:pt x="39" y="4"/>
                  </a:lnTo>
                  <a:lnTo>
                    <a:pt x="47" y="7"/>
                  </a:lnTo>
                  <a:lnTo>
                    <a:pt x="46" y="12"/>
                  </a:lnTo>
                  <a:lnTo>
                    <a:pt x="48" y="17"/>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62" name="Freeform 161"/>
            <p:cNvSpPr>
              <a:spLocks/>
            </p:cNvSpPr>
            <p:nvPr/>
          </p:nvSpPr>
          <p:spPr bwMode="auto">
            <a:xfrm>
              <a:off x="7841743" y="1948524"/>
              <a:ext cx="84311" cy="17087"/>
            </a:xfrm>
            <a:custGeom>
              <a:avLst/>
              <a:gdLst>
                <a:gd name="T0" fmla="*/ 51 w 51"/>
                <a:gd name="T1" fmla="*/ 10 h 11"/>
                <a:gd name="T2" fmla="*/ 32 w 51"/>
                <a:gd name="T3" fmla="*/ 11 h 11"/>
                <a:gd name="T4" fmla="*/ 3 w 51"/>
                <a:gd name="T5" fmla="*/ 9 h 11"/>
                <a:gd name="T6" fmla="*/ 0 w 51"/>
                <a:gd name="T7" fmla="*/ 8 h 11"/>
                <a:gd name="T8" fmla="*/ 2 w 51"/>
                <a:gd name="T9" fmla="*/ 2 h 11"/>
                <a:gd name="T10" fmla="*/ 15 w 51"/>
                <a:gd name="T11" fmla="*/ 0 h 11"/>
                <a:gd name="T12" fmla="*/ 43 w 51"/>
                <a:gd name="T13" fmla="*/ 6 h 11"/>
                <a:gd name="T14" fmla="*/ 51 w 51"/>
                <a:gd name="T15" fmla="*/ 10 h 1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1" h="11">
                  <a:moveTo>
                    <a:pt x="51" y="10"/>
                  </a:moveTo>
                  <a:lnTo>
                    <a:pt x="32" y="11"/>
                  </a:lnTo>
                  <a:lnTo>
                    <a:pt x="3" y="9"/>
                  </a:lnTo>
                  <a:lnTo>
                    <a:pt x="0" y="8"/>
                  </a:lnTo>
                  <a:lnTo>
                    <a:pt x="2" y="2"/>
                  </a:lnTo>
                  <a:lnTo>
                    <a:pt x="15" y="0"/>
                  </a:lnTo>
                  <a:lnTo>
                    <a:pt x="43" y="6"/>
                  </a:lnTo>
                  <a:lnTo>
                    <a:pt x="51" y="1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63" name="Freeform 162"/>
            <p:cNvSpPr>
              <a:spLocks/>
            </p:cNvSpPr>
            <p:nvPr/>
          </p:nvSpPr>
          <p:spPr bwMode="auto">
            <a:xfrm>
              <a:off x="7888031" y="1908140"/>
              <a:ext cx="105801" cy="20193"/>
            </a:xfrm>
            <a:custGeom>
              <a:avLst/>
              <a:gdLst>
                <a:gd name="T0" fmla="*/ 64 w 64"/>
                <a:gd name="T1" fmla="*/ 7 h 13"/>
                <a:gd name="T2" fmla="*/ 60 w 64"/>
                <a:gd name="T3" fmla="*/ 13 h 13"/>
                <a:gd name="T4" fmla="*/ 38 w 64"/>
                <a:gd name="T5" fmla="*/ 11 h 13"/>
                <a:gd name="T6" fmla="*/ 5 w 64"/>
                <a:gd name="T7" fmla="*/ 5 h 13"/>
                <a:gd name="T8" fmla="*/ 0 w 64"/>
                <a:gd name="T9" fmla="*/ 0 h 13"/>
                <a:gd name="T10" fmla="*/ 27 w 64"/>
                <a:gd name="T11" fmla="*/ 2 h 13"/>
                <a:gd name="T12" fmla="*/ 64 w 64"/>
                <a:gd name="T13" fmla="*/ 7 h 13"/>
              </a:gdLst>
              <a:ahLst/>
              <a:cxnLst>
                <a:cxn ang="0">
                  <a:pos x="T0" y="T1"/>
                </a:cxn>
                <a:cxn ang="0">
                  <a:pos x="T2" y="T3"/>
                </a:cxn>
                <a:cxn ang="0">
                  <a:pos x="T4" y="T5"/>
                </a:cxn>
                <a:cxn ang="0">
                  <a:pos x="T6" y="T7"/>
                </a:cxn>
                <a:cxn ang="0">
                  <a:pos x="T8" y="T9"/>
                </a:cxn>
                <a:cxn ang="0">
                  <a:pos x="T10" y="T11"/>
                </a:cxn>
                <a:cxn ang="0">
                  <a:pos x="T12" y="T13"/>
                </a:cxn>
              </a:cxnLst>
              <a:rect l="0" t="0" r="r" b="b"/>
              <a:pathLst>
                <a:path w="64" h="13">
                  <a:moveTo>
                    <a:pt x="64" y="7"/>
                  </a:moveTo>
                  <a:lnTo>
                    <a:pt x="60" y="13"/>
                  </a:lnTo>
                  <a:lnTo>
                    <a:pt x="38" y="11"/>
                  </a:lnTo>
                  <a:lnTo>
                    <a:pt x="5" y="5"/>
                  </a:lnTo>
                  <a:lnTo>
                    <a:pt x="0" y="0"/>
                  </a:lnTo>
                  <a:lnTo>
                    <a:pt x="27" y="2"/>
                  </a:lnTo>
                  <a:lnTo>
                    <a:pt x="64" y="7"/>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64" name="Freeform 163"/>
            <p:cNvSpPr>
              <a:spLocks/>
            </p:cNvSpPr>
            <p:nvPr/>
          </p:nvSpPr>
          <p:spPr bwMode="auto">
            <a:xfrm>
              <a:off x="7691308" y="1892608"/>
              <a:ext cx="183500" cy="37278"/>
            </a:xfrm>
            <a:custGeom>
              <a:avLst/>
              <a:gdLst>
                <a:gd name="T0" fmla="*/ 102 w 111"/>
                <a:gd name="T1" fmla="*/ 9 h 24"/>
                <a:gd name="T2" fmla="*/ 111 w 111"/>
                <a:gd name="T3" fmla="*/ 21 h 24"/>
                <a:gd name="T4" fmla="*/ 64 w 111"/>
                <a:gd name="T5" fmla="*/ 20 h 24"/>
                <a:gd name="T6" fmla="*/ 50 w 111"/>
                <a:gd name="T7" fmla="*/ 24 h 24"/>
                <a:gd name="T8" fmla="*/ 10 w 111"/>
                <a:gd name="T9" fmla="*/ 14 h 24"/>
                <a:gd name="T10" fmla="*/ 0 w 111"/>
                <a:gd name="T11" fmla="*/ 3 h 24"/>
                <a:gd name="T12" fmla="*/ 12 w 111"/>
                <a:gd name="T13" fmla="*/ 0 h 24"/>
                <a:gd name="T14" fmla="*/ 45 w 111"/>
                <a:gd name="T15" fmla="*/ 1 h 24"/>
                <a:gd name="T16" fmla="*/ 102 w 111"/>
                <a:gd name="T17" fmla="*/ 9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1" h="24">
                  <a:moveTo>
                    <a:pt x="102" y="9"/>
                  </a:moveTo>
                  <a:lnTo>
                    <a:pt x="111" y="21"/>
                  </a:lnTo>
                  <a:lnTo>
                    <a:pt x="64" y="20"/>
                  </a:lnTo>
                  <a:lnTo>
                    <a:pt x="50" y="24"/>
                  </a:lnTo>
                  <a:lnTo>
                    <a:pt x="10" y="14"/>
                  </a:lnTo>
                  <a:lnTo>
                    <a:pt x="0" y="3"/>
                  </a:lnTo>
                  <a:lnTo>
                    <a:pt x="12" y="0"/>
                  </a:lnTo>
                  <a:lnTo>
                    <a:pt x="45" y="1"/>
                  </a:lnTo>
                  <a:lnTo>
                    <a:pt x="102" y="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65" name="Freeform 164"/>
            <p:cNvSpPr>
              <a:spLocks/>
            </p:cNvSpPr>
            <p:nvPr/>
          </p:nvSpPr>
          <p:spPr bwMode="auto">
            <a:xfrm>
              <a:off x="6019979" y="1873968"/>
              <a:ext cx="279381" cy="156880"/>
            </a:xfrm>
            <a:custGeom>
              <a:avLst/>
              <a:gdLst>
                <a:gd name="T0" fmla="*/ 90 w 169"/>
                <a:gd name="T1" fmla="*/ 100 h 101"/>
                <a:gd name="T2" fmla="*/ 83 w 169"/>
                <a:gd name="T3" fmla="*/ 101 h 101"/>
                <a:gd name="T4" fmla="*/ 39 w 169"/>
                <a:gd name="T5" fmla="*/ 99 h 101"/>
                <a:gd name="T6" fmla="*/ 32 w 169"/>
                <a:gd name="T7" fmla="*/ 92 h 101"/>
                <a:gd name="T8" fmla="*/ 6 w 169"/>
                <a:gd name="T9" fmla="*/ 87 h 101"/>
                <a:gd name="T10" fmla="*/ 0 w 169"/>
                <a:gd name="T11" fmla="*/ 78 h 101"/>
                <a:gd name="T12" fmla="*/ 11 w 169"/>
                <a:gd name="T13" fmla="*/ 75 h 101"/>
                <a:gd name="T14" fmla="*/ 5 w 169"/>
                <a:gd name="T15" fmla="*/ 66 h 101"/>
                <a:gd name="T16" fmla="*/ 23 w 169"/>
                <a:gd name="T17" fmla="*/ 52 h 101"/>
                <a:gd name="T18" fmla="*/ 10 w 169"/>
                <a:gd name="T19" fmla="*/ 50 h 101"/>
                <a:gd name="T20" fmla="*/ 32 w 169"/>
                <a:gd name="T21" fmla="*/ 36 h 101"/>
                <a:gd name="T22" fmla="*/ 24 w 169"/>
                <a:gd name="T23" fmla="*/ 29 h 101"/>
                <a:gd name="T24" fmla="*/ 46 w 169"/>
                <a:gd name="T25" fmla="*/ 20 h 101"/>
                <a:gd name="T26" fmla="*/ 80 w 169"/>
                <a:gd name="T27" fmla="*/ 10 h 101"/>
                <a:gd name="T28" fmla="*/ 118 w 169"/>
                <a:gd name="T29" fmla="*/ 8 h 101"/>
                <a:gd name="T30" fmla="*/ 134 w 169"/>
                <a:gd name="T31" fmla="*/ 2 h 101"/>
                <a:gd name="T32" fmla="*/ 156 w 169"/>
                <a:gd name="T33" fmla="*/ 0 h 101"/>
                <a:gd name="T34" fmla="*/ 169 w 169"/>
                <a:gd name="T35" fmla="*/ 6 h 101"/>
                <a:gd name="T36" fmla="*/ 165 w 169"/>
                <a:gd name="T37" fmla="*/ 11 h 101"/>
                <a:gd name="T38" fmla="*/ 127 w 169"/>
                <a:gd name="T39" fmla="*/ 18 h 101"/>
                <a:gd name="T40" fmla="*/ 95 w 169"/>
                <a:gd name="T41" fmla="*/ 26 h 101"/>
                <a:gd name="T42" fmla="*/ 67 w 169"/>
                <a:gd name="T43" fmla="*/ 41 h 101"/>
                <a:gd name="T44" fmla="*/ 58 w 169"/>
                <a:gd name="T45" fmla="*/ 56 h 101"/>
                <a:gd name="T46" fmla="*/ 47 w 169"/>
                <a:gd name="T47" fmla="*/ 72 h 101"/>
                <a:gd name="T48" fmla="*/ 57 w 169"/>
                <a:gd name="T49" fmla="*/ 86 h 101"/>
                <a:gd name="T50" fmla="*/ 90 w 169"/>
                <a:gd name="T51" fmla="*/ 10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69" h="101">
                  <a:moveTo>
                    <a:pt x="90" y="100"/>
                  </a:moveTo>
                  <a:lnTo>
                    <a:pt x="83" y="101"/>
                  </a:lnTo>
                  <a:lnTo>
                    <a:pt x="39" y="99"/>
                  </a:lnTo>
                  <a:lnTo>
                    <a:pt x="32" y="92"/>
                  </a:lnTo>
                  <a:lnTo>
                    <a:pt x="6" y="87"/>
                  </a:lnTo>
                  <a:lnTo>
                    <a:pt x="0" y="78"/>
                  </a:lnTo>
                  <a:lnTo>
                    <a:pt x="11" y="75"/>
                  </a:lnTo>
                  <a:lnTo>
                    <a:pt x="5" y="66"/>
                  </a:lnTo>
                  <a:lnTo>
                    <a:pt x="23" y="52"/>
                  </a:lnTo>
                  <a:lnTo>
                    <a:pt x="10" y="50"/>
                  </a:lnTo>
                  <a:lnTo>
                    <a:pt x="32" y="36"/>
                  </a:lnTo>
                  <a:lnTo>
                    <a:pt x="24" y="29"/>
                  </a:lnTo>
                  <a:lnTo>
                    <a:pt x="46" y="20"/>
                  </a:lnTo>
                  <a:lnTo>
                    <a:pt x="80" y="10"/>
                  </a:lnTo>
                  <a:lnTo>
                    <a:pt x="118" y="8"/>
                  </a:lnTo>
                  <a:lnTo>
                    <a:pt x="134" y="2"/>
                  </a:lnTo>
                  <a:lnTo>
                    <a:pt x="156" y="0"/>
                  </a:lnTo>
                  <a:lnTo>
                    <a:pt x="169" y="6"/>
                  </a:lnTo>
                  <a:lnTo>
                    <a:pt x="165" y="11"/>
                  </a:lnTo>
                  <a:lnTo>
                    <a:pt x="127" y="18"/>
                  </a:lnTo>
                  <a:lnTo>
                    <a:pt x="95" y="26"/>
                  </a:lnTo>
                  <a:lnTo>
                    <a:pt x="67" y="41"/>
                  </a:lnTo>
                  <a:lnTo>
                    <a:pt x="58" y="56"/>
                  </a:lnTo>
                  <a:lnTo>
                    <a:pt x="47" y="72"/>
                  </a:lnTo>
                  <a:lnTo>
                    <a:pt x="57" y="86"/>
                  </a:lnTo>
                  <a:lnTo>
                    <a:pt x="90" y="10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66" name="Freeform 165"/>
            <p:cNvSpPr>
              <a:spLocks/>
            </p:cNvSpPr>
            <p:nvPr/>
          </p:nvSpPr>
          <p:spPr bwMode="auto">
            <a:xfrm>
              <a:off x="6866389" y="1819603"/>
              <a:ext cx="102495" cy="32620"/>
            </a:xfrm>
            <a:custGeom>
              <a:avLst/>
              <a:gdLst>
                <a:gd name="T0" fmla="*/ 62 w 62"/>
                <a:gd name="T1" fmla="*/ 15 h 21"/>
                <a:gd name="T2" fmla="*/ 2 w 62"/>
                <a:gd name="T3" fmla="*/ 21 h 21"/>
                <a:gd name="T4" fmla="*/ 0 w 62"/>
                <a:gd name="T5" fmla="*/ 2 h 21"/>
                <a:gd name="T6" fmla="*/ 8 w 62"/>
                <a:gd name="T7" fmla="*/ 0 h 21"/>
                <a:gd name="T8" fmla="*/ 18 w 62"/>
                <a:gd name="T9" fmla="*/ 1 h 21"/>
                <a:gd name="T10" fmla="*/ 58 w 62"/>
                <a:gd name="T11" fmla="*/ 9 h 21"/>
                <a:gd name="T12" fmla="*/ 62 w 62"/>
                <a:gd name="T13" fmla="*/ 15 h 21"/>
              </a:gdLst>
              <a:ahLst/>
              <a:cxnLst>
                <a:cxn ang="0">
                  <a:pos x="T0" y="T1"/>
                </a:cxn>
                <a:cxn ang="0">
                  <a:pos x="T2" y="T3"/>
                </a:cxn>
                <a:cxn ang="0">
                  <a:pos x="T4" y="T5"/>
                </a:cxn>
                <a:cxn ang="0">
                  <a:pos x="T6" y="T7"/>
                </a:cxn>
                <a:cxn ang="0">
                  <a:pos x="T8" y="T9"/>
                </a:cxn>
                <a:cxn ang="0">
                  <a:pos x="T10" y="T11"/>
                </a:cxn>
                <a:cxn ang="0">
                  <a:pos x="T12" y="T13"/>
                </a:cxn>
              </a:cxnLst>
              <a:rect l="0" t="0" r="r" b="b"/>
              <a:pathLst>
                <a:path w="62" h="21">
                  <a:moveTo>
                    <a:pt x="62" y="15"/>
                  </a:moveTo>
                  <a:lnTo>
                    <a:pt x="2" y="21"/>
                  </a:lnTo>
                  <a:lnTo>
                    <a:pt x="0" y="2"/>
                  </a:lnTo>
                  <a:lnTo>
                    <a:pt x="8" y="0"/>
                  </a:lnTo>
                  <a:lnTo>
                    <a:pt x="18" y="1"/>
                  </a:lnTo>
                  <a:lnTo>
                    <a:pt x="58" y="9"/>
                  </a:lnTo>
                  <a:lnTo>
                    <a:pt x="62" y="1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67" name="Freeform 166"/>
            <p:cNvSpPr>
              <a:spLocks/>
            </p:cNvSpPr>
            <p:nvPr/>
          </p:nvSpPr>
          <p:spPr bwMode="auto">
            <a:xfrm>
              <a:off x="5768701" y="1786986"/>
              <a:ext cx="123987" cy="18638"/>
            </a:xfrm>
            <a:custGeom>
              <a:avLst/>
              <a:gdLst>
                <a:gd name="T0" fmla="*/ 72 w 75"/>
                <a:gd name="T1" fmla="*/ 5 h 12"/>
                <a:gd name="T2" fmla="*/ 58 w 75"/>
                <a:gd name="T3" fmla="*/ 7 h 12"/>
                <a:gd name="T4" fmla="*/ 48 w 75"/>
                <a:gd name="T5" fmla="*/ 8 h 12"/>
                <a:gd name="T6" fmla="*/ 48 w 75"/>
                <a:gd name="T7" fmla="*/ 10 h 12"/>
                <a:gd name="T8" fmla="*/ 36 w 75"/>
                <a:gd name="T9" fmla="*/ 12 h 12"/>
                <a:gd name="T10" fmla="*/ 22 w 75"/>
                <a:gd name="T11" fmla="*/ 9 h 12"/>
                <a:gd name="T12" fmla="*/ 26 w 75"/>
                <a:gd name="T13" fmla="*/ 5 h 12"/>
                <a:gd name="T14" fmla="*/ 0 w 75"/>
                <a:gd name="T15" fmla="*/ 5 h 12"/>
                <a:gd name="T16" fmla="*/ 21 w 75"/>
                <a:gd name="T17" fmla="*/ 2 h 12"/>
                <a:gd name="T18" fmla="*/ 38 w 75"/>
                <a:gd name="T19" fmla="*/ 2 h 12"/>
                <a:gd name="T20" fmla="*/ 43 w 75"/>
                <a:gd name="T21" fmla="*/ 5 h 12"/>
                <a:gd name="T22" fmla="*/ 47 w 75"/>
                <a:gd name="T23" fmla="*/ 2 h 12"/>
                <a:gd name="T24" fmla="*/ 56 w 75"/>
                <a:gd name="T25" fmla="*/ 0 h 12"/>
                <a:gd name="T26" fmla="*/ 75 w 75"/>
                <a:gd name="T27" fmla="*/ 3 h 12"/>
                <a:gd name="T28" fmla="*/ 72 w 75"/>
                <a:gd name="T29" fmla="*/ 5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5" h="12">
                  <a:moveTo>
                    <a:pt x="72" y="5"/>
                  </a:moveTo>
                  <a:lnTo>
                    <a:pt x="58" y="7"/>
                  </a:lnTo>
                  <a:lnTo>
                    <a:pt x="48" y="8"/>
                  </a:lnTo>
                  <a:lnTo>
                    <a:pt x="48" y="10"/>
                  </a:lnTo>
                  <a:lnTo>
                    <a:pt x="36" y="12"/>
                  </a:lnTo>
                  <a:lnTo>
                    <a:pt x="22" y="9"/>
                  </a:lnTo>
                  <a:lnTo>
                    <a:pt x="26" y="5"/>
                  </a:lnTo>
                  <a:lnTo>
                    <a:pt x="0" y="5"/>
                  </a:lnTo>
                  <a:lnTo>
                    <a:pt x="21" y="2"/>
                  </a:lnTo>
                  <a:lnTo>
                    <a:pt x="38" y="2"/>
                  </a:lnTo>
                  <a:lnTo>
                    <a:pt x="43" y="5"/>
                  </a:lnTo>
                  <a:lnTo>
                    <a:pt x="47" y="2"/>
                  </a:lnTo>
                  <a:lnTo>
                    <a:pt x="56" y="0"/>
                  </a:lnTo>
                  <a:lnTo>
                    <a:pt x="75" y="3"/>
                  </a:lnTo>
                  <a:lnTo>
                    <a:pt x="72" y="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68" name="Freeform 167"/>
            <p:cNvSpPr>
              <a:spLocks/>
            </p:cNvSpPr>
            <p:nvPr/>
          </p:nvSpPr>
          <p:spPr bwMode="auto">
            <a:xfrm>
              <a:off x="6644868" y="1780773"/>
              <a:ext cx="206643" cy="52810"/>
            </a:xfrm>
            <a:custGeom>
              <a:avLst/>
              <a:gdLst>
                <a:gd name="T0" fmla="*/ 125 w 125"/>
                <a:gd name="T1" fmla="*/ 32 h 34"/>
                <a:gd name="T2" fmla="*/ 102 w 125"/>
                <a:gd name="T3" fmla="*/ 34 h 34"/>
                <a:gd name="T4" fmla="*/ 65 w 125"/>
                <a:gd name="T5" fmla="*/ 30 h 34"/>
                <a:gd name="T6" fmla="*/ 39 w 125"/>
                <a:gd name="T7" fmla="*/ 24 h 34"/>
                <a:gd name="T8" fmla="*/ 19 w 125"/>
                <a:gd name="T9" fmla="*/ 15 h 34"/>
                <a:gd name="T10" fmla="*/ 0 w 125"/>
                <a:gd name="T11" fmla="*/ 12 h 34"/>
                <a:gd name="T12" fmla="*/ 19 w 125"/>
                <a:gd name="T13" fmla="*/ 3 h 34"/>
                <a:gd name="T14" fmla="*/ 39 w 125"/>
                <a:gd name="T15" fmla="*/ 0 h 34"/>
                <a:gd name="T16" fmla="*/ 70 w 125"/>
                <a:gd name="T17" fmla="*/ 7 h 34"/>
                <a:gd name="T18" fmla="*/ 113 w 125"/>
                <a:gd name="T19" fmla="*/ 19 h 34"/>
                <a:gd name="T20" fmla="*/ 125 w 125"/>
                <a:gd name="T21" fmla="*/ 32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25" h="34">
                  <a:moveTo>
                    <a:pt x="125" y="32"/>
                  </a:moveTo>
                  <a:lnTo>
                    <a:pt x="102" y="34"/>
                  </a:lnTo>
                  <a:lnTo>
                    <a:pt x="65" y="30"/>
                  </a:lnTo>
                  <a:lnTo>
                    <a:pt x="39" y="24"/>
                  </a:lnTo>
                  <a:lnTo>
                    <a:pt x="19" y="15"/>
                  </a:lnTo>
                  <a:lnTo>
                    <a:pt x="0" y="12"/>
                  </a:lnTo>
                  <a:lnTo>
                    <a:pt x="19" y="3"/>
                  </a:lnTo>
                  <a:lnTo>
                    <a:pt x="39" y="0"/>
                  </a:lnTo>
                  <a:lnTo>
                    <a:pt x="70" y="7"/>
                  </a:lnTo>
                  <a:lnTo>
                    <a:pt x="113" y="19"/>
                  </a:lnTo>
                  <a:lnTo>
                    <a:pt x="125" y="32"/>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69" name="Freeform 168"/>
            <p:cNvSpPr>
              <a:spLocks/>
            </p:cNvSpPr>
            <p:nvPr/>
          </p:nvSpPr>
          <p:spPr bwMode="auto">
            <a:xfrm>
              <a:off x="5810030" y="4284627"/>
              <a:ext cx="54554" cy="57471"/>
            </a:xfrm>
            <a:custGeom>
              <a:avLst/>
              <a:gdLst>
                <a:gd name="T0" fmla="*/ 25 w 33"/>
                <a:gd name="T1" fmla="*/ 0 h 37"/>
                <a:gd name="T2" fmla="*/ 33 w 33"/>
                <a:gd name="T3" fmla="*/ 12 h 37"/>
                <a:gd name="T4" fmla="*/ 31 w 33"/>
                <a:gd name="T5" fmla="*/ 24 h 37"/>
                <a:gd name="T6" fmla="*/ 26 w 33"/>
                <a:gd name="T7" fmla="*/ 27 h 37"/>
                <a:gd name="T8" fmla="*/ 16 w 33"/>
                <a:gd name="T9" fmla="*/ 25 h 37"/>
                <a:gd name="T10" fmla="*/ 11 w 33"/>
                <a:gd name="T11" fmla="*/ 37 h 37"/>
                <a:gd name="T12" fmla="*/ 0 w 33"/>
                <a:gd name="T13" fmla="*/ 35 h 37"/>
                <a:gd name="T14" fmla="*/ 1 w 33"/>
                <a:gd name="T15" fmla="*/ 24 h 37"/>
                <a:gd name="T16" fmla="*/ 4 w 33"/>
                <a:gd name="T17" fmla="*/ 22 h 37"/>
                <a:gd name="T18" fmla="*/ 4 w 33"/>
                <a:gd name="T19" fmla="*/ 10 h 37"/>
                <a:gd name="T20" fmla="*/ 10 w 33"/>
                <a:gd name="T21" fmla="*/ 4 h 37"/>
                <a:gd name="T22" fmla="*/ 14 w 33"/>
                <a:gd name="T23" fmla="*/ 6 h 37"/>
                <a:gd name="T24" fmla="*/ 25 w 33"/>
                <a:gd name="T25" fmla="*/ 0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3" h="37">
                  <a:moveTo>
                    <a:pt x="25" y="0"/>
                  </a:moveTo>
                  <a:lnTo>
                    <a:pt x="33" y="12"/>
                  </a:lnTo>
                  <a:lnTo>
                    <a:pt x="31" y="24"/>
                  </a:lnTo>
                  <a:lnTo>
                    <a:pt x="26" y="27"/>
                  </a:lnTo>
                  <a:lnTo>
                    <a:pt x="16" y="25"/>
                  </a:lnTo>
                  <a:lnTo>
                    <a:pt x="11" y="37"/>
                  </a:lnTo>
                  <a:lnTo>
                    <a:pt x="0" y="35"/>
                  </a:lnTo>
                  <a:lnTo>
                    <a:pt x="1" y="24"/>
                  </a:lnTo>
                  <a:lnTo>
                    <a:pt x="4" y="22"/>
                  </a:lnTo>
                  <a:lnTo>
                    <a:pt x="4" y="10"/>
                  </a:lnTo>
                  <a:lnTo>
                    <a:pt x="10" y="4"/>
                  </a:lnTo>
                  <a:lnTo>
                    <a:pt x="14" y="6"/>
                  </a:lnTo>
                  <a:lnTo>
                    <a:pt x="25"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70" name="Freeform 169"/>
            <p:cNvSpPr>
              <a:spLocks/>
            </p:cNvSpPr>
            <p:nvPr/>
          </p:nvSpPr>
          <p:spPr bwMode="auto">
            <a:xfrm>
              <a:off x="4419736" y="3355777"/>
              <a:ext cx="254584" cy="214350"/>
            </a:xfrm>
            <a:custGeom>
              <a:avLst/>
              <a:gdLst>
                <a:gd name="T0" fmla="*/ 151 w 154"/>
                <a:gd name="T1" fmla="*/ 11 h 138"/>
                <a:gd name="T2" fmla="*/ 151 w 154"/>
                <a:gd name="T3" fmla="*/ 0 h 138"/>
                <a:gd name="T4" fmla="*/ 154 w 154"/>
                <a:gd name="T5" fmla="*/ 0 h 138"/>
                <a:gd name="T6" fmla="*/ 154 w 154"/>
                <a:gd name="T7" fmla="*/ 1 h 138"/>
                <a:gd name="T8" fmla="*/ 153 w 154"/>
                <a:gd name="T9" fmla="*/ 5 h 138"/>
                <a:gd name="T10" fmla="*/ 153 w 154"/>
                <a:gd name="T11" fmla="*/ 37 h 138"/>
                <a:gd name="T12" fmla="*/ 94 w 154"/>
                <a:gd name="T13" fmla="*/ 36 h 138"/>
                <a:gd name="T14" fmla="*/ 93 w 154"/>
                <a:gd name="T15" fmla="*/ 89 h 138"/>
                <a:gd name="T16" fmla="*/ 77 w 154"/>
                <a:gd name="T17" fmla="*/ 91 h 138"/>
                <a:gd name="T18" fmla="*/ 72 w 154"/>
                <a:gd name="T19" fmla="*/ 101 h 138"/>
                <a:gd name="T20" fmla="*/ 75 w 154"/>
                <a:gd name="T21" fmla="*/ 131 h 138"/>
                <a:gd name="T22" fmla="*/ 4 w 154"/>
                <a:gd name="T23" fmla="*/ 131 h 138"/>
                <a:gd name="T24" fmla="*/ 0 w 154"/>
                <a:gd name="T25" fmla="*/ 138 h 138"/>
                <a:gd name="T26" fmla="*/ 1 w 154"/>
                <a:gd name="T27" fmla="*/ 129 h 138"/>
                <a:gd name="T28" fmla="*/ 1 w 154"/>
                <a:gd name="T29" fmla="*/ 129 h 138"/>
                <a:gd name="T30" fmla="*/ 42 w 154"/>
                <a:gd name="T31" fmla="*/ 128 h 138"/>
                <a:gd name="T32" fmla="*/ 44 w 154"/>
                <a:gd name="T33" fmla="*/ 120 h 138"/>
                <a:gd name="T34" fmla="*/ 52 w 154"/>
                <a:gd name="T35" fmla="*/ 111 h 138"/>
                <a:gd name="T36" fmla="*/ 59 w 154"/>
                <a:gd name="T37" fmla="*/ 82 h 138"/>
                <a:gd name="T38" fmla="*/ 84 w 154"/>
                <a:gd name="T39" fmla="*/ 60 h 138"/>
                <a:gd name="T40" fmla="*/ 93 w 154"/>
                <a:gd name="T41" fmla="*/ 34 h 138"/>
                <a:gd name="T42" fmla="*/ 99 w 154"/>
                <a:gd name="T43" fmla="*/ 32 h 138"/>
                <a:gd name="T44" fmla="*/ 105 w 154"/>
                <a:gd name="T45" fmla="*/ 16 h 138"/>
                <a:gd name="T46" fmla="*/ 120 w 154"/>
                <a:gd name="T47" fmla="*/ 14 h 138"/>
                <a:gd name="T48" fmla="*/ 126 w 154"/>
                <a:gd name="T49" fmla="*/ 16 h 138"/>
                <a:gd name="T50" fmla="*/ 134 w 154"/>
                <a:gd name="T51" fmla="*/ 16 h 138"/>
                <a:gd name="T52" fmla="*/ 140 w 154"/>
                <a:gd name="T53" fmla="*/ 12 h 138"/>
                <a:gd name="T54" fmla="*/ 151 w 154"/>
                <a:gd name="T55" fmla="*/ 11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54" h="138">
                  <a:moveTo>
                    <a:pt x="151" y="11"/>
                  </a:moveTo>
                  <a:lnTo>
                    <a:pt x="151" y="0"/>
                  </a:lnTo>
                  <a:lnTo>
                    <a:pt x="154" y="0"/>
                  </a:lnTo>
                  <a:lnTo>
                    <a:pt x="154" y="1"/>
                  </a:lnTo>
                  <a:lnTo>
                    <a:pt x="153" y="5"/>
                  </a:lnTo>
                  <a:lnTo>
                    <a:pt x="153" y="37"/>
                  </a:lnTo>
                  <a:lnTo>
                    <a:pt x="94" y="36"/>
                  </a:lnTo>
                  <a:lnTo>
                    <a:pt x="93" y="89"/>
                  </a:lnTo>
                  <a:lnTo>
                    <a:pt x="77" y="91"/>
                  </a:lnTo>
                  <a:lnTo>
                    <a:pt x="72" y="101"/>
                  </a:lnTo>
                  <a:lnTo>
                    <a:pt x="75" y="131"/>
                  </a:lnTo>
                  <a:lnTo>
                    <a:pt x="4" y="131"/>
                  </a:lnTo>
                  <a:lnTo>
                    <a:pt x="0" y="138"/>
                  </a:lnTo>
                  <a:lnTo>
                    <a:pt x="1" y="129"/>
                  </a:lnTo>
                  <a:lnTo>
                    <a:pt x="1" y="129"/>
                  </a:lnTo>
                  <a:lnTo>
                    <a:pt x="42" y="128"/>
                  </a:lnTo>
                  <a:lnTo>
                    <a:pt x="44" y="120"/>
                  </a:lnTo>
                  <a:lnTo>
                    <a:pt x="52" y="111"/>
                  </a:lnTo>
                  <a:lnTo>
                    <a:pt x="59" y="82"/>
                  </a:lnTo>
                  <a:lnTo>
                    <a:pt x="84" y="60"/>
                  </a:lnTo>
                  <a:lnTo>
                    <a:pt x="93" y="34"/>
                  </a:lnTo>
                  <a:lnTo>
                    <a:pt x="99" y="32"/>
                  </a:lnTo>
                  <a:lnTo>
                    <a:pt x="105" y="16"/>
                  </a:lnTo>
                  <a:lnTo>
                    <a:pt x="120" y="14"/>
                  </a:lnTo>
                  <a:lnTo>
                    <a:pt x="126" y="16"/>
                  </a:lnTo>
                  <a:lnTo>
                    <a:pt x="134" y="16"/>
                  </a:lnTo>
                  <a:lnTo>
                    <a:pt x="140" y="12"/>
                  </a:lnTo>
                  <a:lnTo>
                    <a:pt x="151" y="11"/>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71" name="Freeform 170"/>
            <p:cNvSpPr>
              <a:spLocks/>
            </p:cNvSpPr>
            <p:nvPr/>
          </p:nvSpPr>
          <p:spPr bwMode="auto">
            <a:xfrm>
              <a:off x="5942281" y="3211325"/>
              <a:ext cx="639767" cy="509469"/>
            </a:xfrm>
            <a:custGeom>
              <a:avLst/>
              <a:gdLst>
                <a:gd name="T0" fmla="*/ 161 w 387"/>
                <a:gd name="T1" fmla="*/ 319 h 328"/>
                <a:gd name="T2" fmla="*/ 153 w 387"/>
                <a:gd name="T3" fmla="*/ 304 h 328"/>
                <a:gd name="T4" fmla="*/ 132 w 387"/>
                <a:gd name="T5" fmla="*/ 280 h 328"/>
                <a:gd name="T6" fmla="*/ 113 w 387"/>
                <a:gd name="T7" fmla="*/ 248 h 328"/>
                <a:gd name="T8" fmla="*/ 91 w 387"/>
                <a:gd name="T9" fmla="*/ 225 h 328"/>
                <a:gd name="T10" fmla="*/ 88 w 387"/>
                <a:gd name="T11" fmla="*/ 198 h 328"/>
                <a:gd name="T12" fmla="*/ 67 w 387"/>
                <a:gd name="T13" fmla="*/ 167 h 328"/>
                <a:gd name="T14" fmla="*/ 50 w 387"/>
                <a:gd name="T15" fmla="*/ 151 h 328"/>
                <a:gd name="T16" fmla="*/ 45 w 387"/>
                <a:gd name="T17" fmla="*/ 135 h 328"/>
                <a:gd name="T18" fmla="*/ 31 w 387"/>
                <a:gd name="T19" fmla="*/ 115 h 328"/>
                <a:gd name="T20" fmla="*/ 9 w 387"/>
                <a:gd name="T21" fmla="*/ 84 h 328"/>
                <a:gd name="T22" fmla="*/ 2 w 387"/>
                <a:gd name="T23" fmla="*/ 73 h 328"/>
                <a:gd name="T24" fmla="*/ 3 w 387"/>
                <a:gd name="T25" fmla="*/ 58 h 328"/>
                <a:gd name="T26" fmla="*/ 30 w 387"/>
                <a:gd name="T27" fmla="*/ 55 h 328"/>
                <a:gd name="T28" fmla="*/ 47 w 387"/>
                <a:gd name="T29" fmla="*/ 44 h 328"/>
                <a:gd name="T30" fmla="*/ 54 w 387"/>
                <a:gd name="T31" fmla="*/ 34 h 328"/>
                <a:gd name="T32" fmla="*/ 69 w 387"/>
                <a:gd name="T33" fmla="*/ 3 h 328"/>
                <a:gd name="T34" fmla="*/ 93 w 387"/>
                <a:gd name="T35" fmla="*/ 5 h 328"/>
                <a:gd name="T36" fmla="*/ 176 w 387"/>
                <a:gd name="T37" fmla="*/ 61 h 328"/>
                <a:gd name="T38" fmla="*/ 225 w 387"/>
                <a:gd name="T39" fmla="*/ 65 h 328"/>
                <a:gd name="T40" fmla="*/ 243 w 387"/>
                <a:gd name="T41" fmla="*/ 74 h 328"/>
                <a:gd name="T42" fmla="*/ 261 w 387"/>
                <a:gd name="T43" fmla="*/ 97 h 328"/>
                <a:gd name="T44" fmla="*/ 278 w 387"/>
                <a:gd name="T45" fmla="*/ 113 h 328"/>
                <a:gd name="T46" fmla="*/ 279 w 387"/>
                <a:gd name="T47" fmla="*/ 128 h 328"/>
                <a:gd name="T48" fmla="*/ 288 w 387"/>
                <a:gd name="T49" fmla="*/ 141 h 328"/>
                <a:gd name="T50" fmla="*/ 294 w 387"/>
                <a:gd name="T51" fmla="*/ 153 h 328"/>
                <a:gd name="T52" fmla="*/ 305 w 387"/>
                <a:gd name="T53" fmla="*/ 156 h 328"/>
                <a:gd name="T54" fmla="*/ 310 w 387"/>
                <a:gd name="T55" fmla="*/ 169 h 328"/>
                <a:gd name="T56" fmla="*/ 374 w 387"/>
                <a:gd name="T57" fmla="*/ 200 h 328"/>
                <a:gd name="T58" fmla="*/ 387 w 387"/>
                <a:gd name="T59" fmla="*/ 210 h 328"/>
                <a:gd name="T60" fmla="*/ 327 w 387"/>
                <a:gd name="T61" fmla="*/ 273 h 328"/>
                <a:gd name="T62" fmla="*/ 259 w 387"/>
                <a:gd name="T63" fmla="*/ 290 h 328"/>
                <a:gd name="T64" fmla="*/ 239 w 387"/>
                <a:gd name="T65" fmla="*/ 315 h 328"/>
                <a:gd name="T66" fmla="*/ 227 w 387"/>
                <a:gd name="T67" fmla="*/ 309 h 328"/>
                <a:gd name="T68" fmla="*/ 206 w 387"/>
                <a:gd name="T69" fmla="*/ 305 h 328"/>
                <a:gd name="T70" fmla="*/ 181 w 387"/>
                <a:gd name="T71" fmla="*/ 308 h 328"/>
                <a:gd name="T72" fmla="*/ 169 w 387"/>
                <a:gd name="T73" fmla="*/ 312 h 328"/>
                <a:gd name="T74" fmla="*/ 163 w 387"/>
                <a:gd name="T75" fmla="*/ 328 h 3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387" h="328">
                  <a:moveTo>
                    <a:pt x="163" y="328"/>
                  </a:moveTo>
                  <a:lnTo>
                    <a:pt x="161" y="319"/>
                  </a:lnTo>
                  <a:lnTo>
                    <a:pt x="155" y="313"/>
                  </a:lnTo>
                  <a:lnTo>
                    <a:pt x="153" y="304"/>
                  </a:lnTo>
                  <a:lnTo>
                    <a:pt x="143" y="297"/>
                  </a:lnTo>
                  <a:lnTo>
                    <a:pt x="132" y="280"/>
                  </a:lnTo>
                  <a:lnTo>
                    <a:pt x="126" y="263"/>
                  </a:lnTo>
                  <a:lnTo>
                    <a:pt x="113" y="248"/>
                  </a:lnTo>
                  <a:lnTo>
                    <a:pt x="104" y="245"/>
                  </a:lnTo>
                  <a:lnTo>
                    <a:pt x="91" y="225"/>
                  </a:lnTo>
                  <a:lnTo>
                    <a:pt x="88" y="211"/>
                  </a:lnTo>
                  <a:lnTo>
                    <a:pt x="88" y="198"/>
                  </a:lnTo>
                  <a:lnTo>
                    <a:pt x="76" y="175"/>
                  </a:lnTo>
                  <a:lnTo>
                    <a:pt x="67" y="167"/>
                  </a:lnTo>
                  <a:lnTo>
                    <a:pt x="57" y="163"/>
                  </a:lnTo>
                  <a:lnTo>
                    <a:pt x="50" y="151"/>
                  </a:lnTo>
                  <a:lnTo>
                    <a:pt x="51" y="146"/>
                  </a:lnTo>
                  <a:lnTo>
                    <a:pt x="45" y="135"/>
                  </a:lnTo>
                  <a:lnTo>
                    <a:pt x="39" y="131"/>
                  </a:lnTo>
                  <a:lnTo>
                    <a:pt x="31" y="115"/>
                  </a:lnTo>
                  <a:lnTo>
                    <a:pt x="19" y="99"/>
                  </a:lnTo>
                  <a:lnTo>
                    <a:pt x="9" y="84"/>
                  </a:lnTo>
                  <a:lnTo>
                    <a:pt x="0" y="85"/>
                  </a:lnTo>
                  <a:lnTo>
                    <a:pt x="2" y="73"/>
                  </a:lnTo>
                  <a:lnTo>
                    <a:pt x="2" y="66"/>
                  </a:lnTo>
                  <a:lnTo>
                    <a:pt x="3" y="58"/>
                  </a:lnTo>
                  <a:lnTo>
                    <a:pt x="23" y="61"/>
                  </a:lnTo>
                  <a:lnTo>
                    <a:pt x="30" y="55"/>
                  </a:lnTo>
                  <a:lnTo>
                    <a:pt x="34" y="47"/>
                  </a:lnTo>
                  <a:lnTo>
                    <a:pt x="47" y="44"/>
                  </a:lnTo>
                  <a:lnTo>
                    <a:pt x="49" y="37"/>
                  </a:lnTo>
                  <a:lnTo>
                    <a:pt x="54" y="34"/>
                  </a:lnTo>
                  <a:lnTo>
                    <a:pt x="35" y="13"/>
                  </a:lnTo>
                  <a:lnTo>
                    <a:pt x="69" y="3"/>
                  </a:lnTo>
                  <a:lnTo>
                    <a:pt x="72" y="0"/>
                  </a:lnTo>
                  <a:lnTo>
                    <a:pt x="93" y="5"/>
                  </a:lnTo>
                  <a:lnTo>
                    <a:pt x="121" y="20"/>
                  </a:lnTo>
                  <a:lnTo>
                    <a:pt x="176" y="61"/>
                  </a:lnTo>
                  <a:lnTo>
                    <a:pt x="209" y="63"/>
                  </a:lnTo>
                  <a:lnTo>
                    <a:pt x="225" y="65"/>
                  </a:lnTo>
                  <a:lnTo>
                    <a:pt x="230" y="75"/>
                  </a:lnTo>
                  <a:lnTo>
                    <a:pt x="243" y="74"/>
                  </a:lnTo>
                  <a:lnTo>
                    <a:pt x="252" y="92"/>
                  </a:lnTo>
                  <a:lnTo>
                    <a:pt x="261" y="97"/>
                  </a:lnTo>
                  <a:lnTo>
                    <a:pt x="265" y="104"/>
                  </a:lnTo>
                  <a:lnTo>
                    <a:pt x="278" y="113"/>
                  </a:lnTo>
                  <a:lnTo>
                    <a:pt x="280" y="121"/>
                  </a:lnTo>
                  <a:lnTo>
                    <a:pt x="279" y="128"/>
                  </a:lnTo>
                  <a:lnTo>
                    <a:pt x="282" y="135"/>
                  </a:lnTo>
                  <a:lnTo>
                    <a:pt x="288" y="141"/>
                  </a:lnTo>
                  <a:lnTo>
                    <a:pt x="291" y="148"/>
                  </a:lnTo>
                  <a:lnTo>
                    <a:pt x="294" y="153"/>
                  </a:lnTo>
                  <a:lnTo>
                    <a:pt x="300" y="157"/>
                  </a:lnTo>
                  <a:lnTo>
                    <a:pt x="305" y="156"/>
                  </a:lnTo>
                  <a:lnTo>
                    <a:pt x="309" y="164"/>
                  </a:lnTo>
                  <a:lnTo>
                    <a:pt x="310" y="169"/>
                  </a:lnTo>
                  <a:lnTo>
                    <a:pt x="319" y="190"/>
                  </a:lnTo>
                  <a:lnTo>
                    <a:pt x="374" y="200"/>
                  </a:lnTo>
                  <a:lnTo>
                    <a:pt x="378" y="196"/>
                  </a:lnTo>
                  <a:lnTo>
                    <a:pt x="387" y="210"/>
                  </a:lnTo>
                  <a:lnTo>
                    <a:pt x="379" y="252"/>
                  </a:lnTo>
                  <a:lnTo>
                    <a:pt x="327" y="273"/>
                  </a:lnTo>
                  <a:lnTo>
                    <a:pt x="275" y="281"/>
                  </a:lnTo>
                  <a:lnTo>
                    <a:pt x="259" y="290"/>
                  </a:lnTo>
                  <a:lnTo>
                    <a:pt x="247" y="312"/>
                  </a:lnTo>
                  <a:lnTo>
                    <a:pt x="239" y="315"/>
                  </a:lnTo>
                  <a:lnTo>
                    <a:pt x="234" y="308"/>
                  </a:lnTo>
                  <a:lnTo>
                    <a:pt x="227" y="309"/>
                  </a:lnTo>
                  <a:lnTo>
                    <a:pt x="210" y="307"/>
                  </a:lnTo>
                  <a:lnTo>
                    <a:pt x="206" y="305"/>
                  </a:lnTo>
                  <a:lnTo>
                    <a:pt x="185" y="306"/>
                  </a:lnTo>
                  <a:lnTo>
                    <a:pt x="181" y="308"/>
                  </a:lnTo>
                  <a:lnTo>
                    <a:pt x="173" y="302"/>
                  </a:lnTo>
                  <a:lnTo>
                    <a:pt x="169" y="312"/>
                  </a:lnTo>
                  <a:lnTo>
                    <a:pt x="171" y="321"/>
                  </a:lnTo>
                  <a:lnTo>
                    <a:pt x="163" y="328"/>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72" name="Freeform 171"/>
            <p:cNvSpPr>
              <a:spLocks/>
            </p:cNvSpPr>
            <p:nvPr/>
          </p:nvSpPr>
          <p:spPr bwMode="auto">
            <a:xfrm>
              <a:off x="5590161" y="3537508"/>
              <a:ext cx="487678" cy="431806"/>
            </a:xfrm>
            <a:custGeom>
              <a:avLst/>
              <a:gdLst>
                <a:gd name="T0" fmla="*/ 218 w 295"/>
                <a:gd name="T1" fmla="*/ 260 h 278"/>
                <a:gd name="T2" fmla="*/ 216 w 295"/>
                <a:gd name="T3" fmla="*/ 243 h 278"/>
                <a:gd name="T4" fmla="*/ 204 w 295"/>
                <a:gd name="T5" fmla="*/ 220 h 278"/>
                <a:gd name="T6" fmla="*/ 197 w 295"/>
                <a:gd name="T7" fmla="*/ 203 h 278"/>
                <a:gd name="T8" fmla="*/ 185 w 295"/>
                <a:gd name="T9" fmla="*/ 209 h 278"/>
                <a:gd name="T10" fmla="*/ 192 w 295"/>
                <a:gd name="T11" fmla="*/ 227 h 278"/>
                <a:gd name="T12" fmla="*/ 173 w 295"/>
                <a:gd name="T13" fmla="*/ 254 h 278"/>
                <a:gd name="T14" fmla="*/ 148 w 295"/>
                <a:gd name="T15" fmla="*/ 244 h 278"/>
                <a:gd name="T16" fmla="*/ 139 w 295"/>
                <a:gd name="T17" fmla="*/ 254 h 278"/>
                <a:gd name="T18" fmla="*/ 130 w 295"/>
                <a:gd name="T19" fmla="*/ 262 h 278"/>
                <a:gd name="T20" fmla="*/ 109 w 295"/>
                <a:gd name="T21" fmla="*/ 258 h 278"/>
                <a:gd name="T22" fmla="*/ 89 w 295"/>
                <a:gd name="T23" fmla="*/ 261 h 278"/>
                <a:gd name="T24" fmla="*/ 74 w 295"/>
                <a:gd name="T25" fmla="*/ 247 h 278"/>
                <a:gd name="T26" fmla="*/ 58 w 295"/>
                <a:gd name="T27" fmla="*/ 244 h 278"/>
                <a:gd name="T28" fmla="*/ 49 w 295"/>
                <a:gd name="T29" fmla="*/ 272 h 278"/>
                <a:gd name="T30" fmla="*/ 37 w 295"/>
                <a:gd name="T31" fmla="*/ 278 h 278"/>
                <a:gd name="T32" fmla="*/ 29 w 295"/>
                <a:gd name="T33" fmla="*/ 271 h 278"/>
                <a:gd name="T34" fmla="*/ 30 w 295"/>
                <a:gd name="T35" fmla="*/ 256 h 278"/>
                <a:gd name="T36" fmla="*/ 20 w 295"/>
                <a:gd name="T37" fmla="*/ 235 h 278"/>
                <a:gd name="T38" fmla="*/ 17 w 295"/>
                <a:gd name="T39" fmla="*/ 221 h 278"/>
                <a:gd name="T40" fmla="*/ 10 w 295"/>
                <a:gd name="T41" fmla="*/ 203 h 278"/>
                <a:gd name="T42" fmla="*/ 0 w 295"/>
                <a:gd name="T43" fmla="*/ 196 h 278"/>
                <a:gd name="T44" fmla="*/ 6 w 295"/>
                <a:gd name="T45" fmla="*/ 180 h 278"/>
                <a:gd name="T46" fmla="*/ 9 w 295"/>
                <a:gd name="T47" fmla="*/ 165 h 278"/>
                <a:gd name="T48" fmla="*/ 10 w 295"/>
                <a:gd name="T49" fmla="*/ 147 h 278"/>
                <a:gd name="T50" fmla="*/ 34 w 295"/>
                <a:gd name="T51" fmla="*/ 133 h 278"/>
                <a:gd name="T52" fmla="*/ 30 w 295"/>
                <a:gd name="T53" fmla="*/ 42 h 278"/>
                <a:gd name="T54" fmla="*/ 49 w 295"/>
                <a:gd name="T55" fmla="*/ 0 h 278"/>
                <a:gd name="T56" fmla="*/ 191 w 295"/>
                <a:gd name="T57" fmla="*/ 0 h 278"/>
                <a:gd name="T58" fmla="*/ 269 w 295"/>
                <a:gd name="T59" fmla="*/ 21 h 278"/>
                <a:gd name="T60" fmla="*/ 270 w 295"/>
                <a:gd name="T61" fmla="*/ 46 h 278"/>
                <a:gd name="T62" fmla="*/ 285 w 295"/>
                <a:gd name="T63" fmla="*/ 76 h 278"/>
                <a:gd name="T64" fmla="*/ 287 w 295"/>
                <a:gd name="T65" fmla="*/ 95 h 278"/>
                <a:gd name="T66" fmla="*/ 268 w 295"/>
                <a:gd name="T67" fmla="*/ 105 h 278"/>
                <a:gd name="T68" fmla="*/ 260 w 295"/>
                <a:gd name="T69" fmla="*/ 149 h 278"/>
                <a:gd name="T70" fmla="*/ 260 w 295"/>
                <a:gd name="T71" fmla="*/ 175 h 278"/>
                <a:gd name="T72" fmla="*/ 243 w 295"/>
                <a:gd name="T73" fmla="*/ 206 h 278"/>
                <a:gd name="T74" fmla="*/ 234 w 295"/>
                <a:gd name="T75" fmla="*/ 231 h 278"/>
                <a:gd name="T76" fmla="*/ 221 w 295"/>
                <a:gd name="T77" fmla="*/ 258 h 2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295" h="278">
                  <a:moveTo>
                    <a:pt x="221" y="261"/>
                  </a:moveTo>
                  <a:lnTo>
                    <a:pt x="218" y="260"/>
                  </a:lnTo>
                  <a:lnTo>
                    <a:pt x="218" y="250"/>
                  </a:lnTo>
                  <a:lnTo>
                    <a:pt x="216" y="243"/>
                  </a:lnTo>
                  <a:lnTo>
                    <a:pt x="207" y="235"/>
                  </a:lnTo>
                  <a:lnTo>
                    <a:pt x="204" y="220"/>
                  </a:lnTo>
                  <a:lnTo>
                    <a:pt x="206" y="204"/>
                  </a:lnTo>
                  <a:lnTo>
                    <a:pt x="197" y="203"/>
                  </a:lnTo>
                  <a:lnTo>
                    <a:pt x="196" y="208"/>
                  </a:lnTo>
                  <a:lnTo>
                    <a:pt x="185" y="209"/>
                  </a:lnTo>
                  <a:lnTo>
                    <a:pt x="190" y="215"/>
                  </a:lnTo>
                  <a:lnTo>
                    <a:pt x="192" y="227"/>
                  </a:lnTo>
                  <a:lnTo>
                    <a:pt x="182" y="239"/>
                  </a:lnTo>
                  <a:lnTo>
                    <a:pt x="173" y="254"/>
                  </a:lnTo>
                  <a:lnTo>
                    <a:pt x="164" y="256"/>
                  </a:lnTo>
                  <a:lnTo>
                    <a:pt x="148" y="244"/>
                  </a:lnTo>
                  <a:lnTo>
                    <a:pt x="141" y="248"/>
                  </a:lnTo>
                  <a:lnTo>
                    <a:pt x="139" y="254"/>
                  </a:lnTo>
                  <a:lnTo>
                    <a:pt x="130" y="258"/>
                  </a:lnTo>
                  <a:lnTo>
                    <a:pt x="130" y="262"/>
                  </a:lnTo>
                  <a:lnTo>
                    <a:pt x="111" y="262"/>
                  </a:lnTo>
                  <a:lnTo>
                    <a:pt x="109" y="258"/>
                  </a:lnTo>
                  <a:lnTo>
                    <a:pt x="95" y="257"/>
                  </a:lnTo>
                  <a:lnTo>
                    <a:pt x="89" y="261"/>
                  </a:lnTo>
                  <a:lnTo>
                    <a:pt x="84" y="259"/>
                  </a:lnTo>
                  <a:lnTo>
                    <a:pt x="74" y="247"/>
                  </a:lnTo>
                  <a:lnTo>
                    <a:pt x="71" y="241"/>
                  </a:lnTo>
                  <a:lnTo>
                    <a:pt x="58" y="244"/>
                  </a:lnTo>
                  <a:lnTo>
                    <a:pt x="53" y="254"/>
                  </a:lnTo>
                  <a:lnTo>
                    <a:pt x="49" y="272"/>
                  </a:lnTo>
                  <a:lnTo>
                    <a:pt x="42" y="276"/>
                  </a:lnTo>
                  <a:lnTo>
                    <a:pt x="37" y="278"/>
                  </a:lnTo>
                  <a:lnTo>
                    <a:pt x="35" y="277"/>
                  </a:lnTo>
                  <a:lnTo>
                    <a:pt x="29" y="271"/>
                  </a:lnTo>
                  <a:lnTo>
                    <a:pt x="28" y="265"/>
                  </a:lnTo>
                  <a:lnTo>
                    <a:pt x="30" y="256"/>
                  </a:lnTo>
                  <a:lnTo>
                    <a:pt x="30" y="248"/>
                  </a:lnTo>
                  <a:lnTo>
                    <a:pt x="20" y="235"/>
                  </a:lnTo>
                  <a:lnTo>
                    <a:pt x="17" y="226"/>
                  </a:lnTo>
                  <a:lnTo>
                    <a:pt x="17" y="221"/>
                  </a:lnTo>
                  <a:lnTo>
                    <a:pt x="10" y="215"/>
                  </a:lnTo>
                  <a:lnTo>
                    <a:pt x="10" y="203"/>
                  </a:lnTo>
                  <a:lnTo>
                    <a:pt x="6" y="195"/>
                  </a:lnTo>
                  <a:lnTo>
                    <a:pt x="0" y="196"/>
                  </a:lnTo>
                  <a:lnTo>
                    <a:pt x="1" y="188"/>
                  </a:lnTo>
                  <a:lnTo>
                    <a:pt x="6" y="180"/>
                  </a:lnTo>
                  <a:lnTo>
                    <a:pt x="4" y="171"/>
                  </a:lnTo>
                  <a:lnTo>
                    <a:pt x="9" y="165"/>
                  </a:lnTo>
                  <a:lnTo>
                    <a:pt x="6" y="160"/>
                  </a:lnTo>
                  <a:lnTo>
                    <a:pt x="10" y="147"/>
                  </a:lnTo>
                  <a:lnTo>
                    <a:pt x="18" y="132"/>
                  </a:lnTo>
                  <a:lnTo>
                    <a:pt x="34" y="133"/>
                  </a:lnTo>
                  <a:lnTo>
                    <a:pt x="30" y="51"/>
                  </a:lnTo>
                  <a:lnTo>
                    <a:pt x="30" y="42"/>
                  </a:lnTo>
                  <a:lnTo>
                    <a:pt x="51" y="42"/>
                  </a:lnTo>
                  <a:lnTo>
                    <a:pt x="49" y="0"/>
                  </a:lnTo>
                  <a:lnTo>
                    <a:pt x="121" y="0"/>
                  </a:lnTo>
                  <a:lnTo>
                    <a:pt x="191" y="0"/>
                  </a:lnTo>
                  <a:lnTo>
                    <a:pt x="262" y="0"/>
                  </a:lnTo>
                  <a:lnTo>
                    <a:pt x="269" y="21"/>
                  </a:lnTo>
                  <a:lnTo>
                    <a:pt x="266" y="24"/>
                  </a:lnTo>
                  <a:lnTo>
                    <a:pt x="270" y="46"/>
                  </a:lnTo>
                  <a:lnTo>
                    <a:pt x="278" y="71"/>
                  </a:lnTo>
                  <a:lnTo>
                    <a:pt x="285" y="76"/>
                  </a:lnTo>
                  <a:lnTo>
                    <a:pt x="295" y="84"/>
                  </a:lnTo>
                  <a:lnTo>
                    <a:pt x="287" y="95"/>
                  </a:lnTo>
                  <a:lnTo>
                    <a:pt x="273" y="99"/>
                  </a:lnTo>
                  <a:lnTo>
                    <a:pt x="268" y="105"/>
                  </a:lnTo>
                  <a:lnTo>
                    <a:pt x="267" y="119"/>
                  </a:lnTo>
                  <a:lnTo>
                    <a:pt x="260" y="149"/>
                  </a:lnTo>
                  <a:lnTo>
                    <a:pt x="263" y="158"/>
                  </a:lnTo>
                  <a:lnTo>
                    <a:pt x="260" y="175"/>
                  </a:lnTo>
                  <a:lnTo>
                    <a:pt x="254" y="196"/>
                  </a:lnTo>
                  <a:lnTo>
                    <a:pt x="243" y="206"/>
                  </a:lnTo>
                  <a:lnTo>
                    <a:pt x="236" y="222"/>
                  </a:lnTo>
                  <a:lnTo>
                    <a:pt x="234" y="231"/>
                  </a:lnTo>
                  <a:lnTo>
                    <a:pt x="226" y="236"/>
                  </a:lnTo>
                  <a:lnTo>
                    <a:pt x="221" y="258"/>
                  </a:lnTo>
                  <a:lnTo>
                    <a:pt x="221" y="261"/>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73" name="Freeform 172"/>
            <p:cNvSpPr>
              <a:spLocks/>
            </p:cNvSpPr>
            <p:nvPr/>
          </p:nvSpPr>
          <p:spPr bwMode="auto">
            <a:xfrm>
              <a:off x="5651328" y="3852820"/>
              <a:ext cx="347160" cy="282693"/>
            </a:xfrm>
            <a:custGeom>
              <a:avLst/>
              <a:gdLst>
                <a:gd name="T0" fmla="*/ 184 w 210"/>
                <a:gd name="T1" fmla="*/ 58 h 182"/>
                <a:gd name="T2" fmla="*/ 185 w 210"/>
                <a:gd name="T3" fmla="*/ 74 h 182"/>
                <a:gd name="T4" fmla="*/ 182 w 210"/>
                <a:gd name="T5" fmla="*/ 80 h 182"/>
                <a:gd name="T6" fmla="*/ 172 w 210"/>
                <a:gd name="T7" fmla="*/ 81 h 182"/>
                <a:gd name="T8" fmla="*/ 166 w 210"/>
                <a:gd name="T9" fmla="*/ 93 h 182"/>
                <a:gd name="T10" fmla="*/ 178 w 210"/>
                <a:gd name="T11" fmla="*/ 94 h 182"/>
                <a:gd name="T12" fmla="*/ 187 w 210"/>
                <a:gd name="T13" fmla="*/ 104 h 182"/>
                <a:gd name="T14" fmla="*/ 191 w 210"/>
                <a:gd name="T15" fmla="*/ 113 h 182"/>
                <a:gd name="T16" fmla="*/ 199 w 210"/>
                <a:gd name="T17" fmla="*/ 117 h 182"/>
                <a:gd name="T18" fmla="*/ 210 w 210"/>
                <a:gd name="T19" fmla="*/ 140 h 182"/>
                <a:gd name="T20" fmla="*/ 198 w 210"/>
                <a:gd name="T21" fmla="*/ 154 h 182"/>
                <a:gd name="T22" fmla="*/ 187 w 210"/>
                <a:gd name="T23" fmla="*/ 166 h 182"/>
                <a:gd name="T24" fmla="*/ 175 w 210"/>
                <a:gd name="T25" fmla="*/ 176 h 182"/>
                <a:gd name="T26" fmla="*/ 163 w 210"/>
                <a:gd name="T27" fmla="*/ 176 h 182"/>
                <a:gd name="T28" fmla="*/ 148 w 210"/>
                <a:gd name="T29" fmla="*/ 180 h 182"/>
                <a:gd name="T30" fmla="*/ 136 w 210"/>
                <a:gd name="T31" fmla="*/ 176 h 182"/>
                <a:gd name="T32" fmla="*/ 129 w 210"/>
                <a:gd name="T33" fmla="*/ 182 h 182"/>
                <a:gd name="T34" fmla="*/ 112 w 210"/>
                <a:gd name="T35" fmla="*/ 168 h 182"/>
                <a:gd name="T36" fmla="*/ 108 w 210"/>
                <a:gd name="T37" fmla="*/ 159 h 182"/>
                <a:gd name="T38" fmla="*/ 98 w 210"/>
                <a:gd name="T39" fmla="*/ 163 h 182"/>
                <a:gd name="T40" fmla="*/ 89 w 210"/>
                <a:gd name="T41" fmla="*/ 162 h 182"/>
                <a:gd name="T42" fmla="*/ 84 w 210"/>
                <a:gd name="T43" fmla="*/ 165 h 182"/>
                <a:gd name="T44" fmla="*/ 76 w 210"/>
                <a:gd name="T45" fmla="*/ 163 h 182"/>
                <a:gd name="T46" fmla="*/ 65 w 210"/>
                <a:gd name="T47" fmla="*/ 146 h 182"/>
                <a:gd name="T48" fmla="*/ 62 w 210"/>
                <a:gd name="T49" fmla="*/ 139 h 182"/>
                <a:gd name="T50" fmla="*/ 48 w 210"/>
                <a:gd name="T51" fmla="*/ 131 h 182"/>
                <a:gd name="T52" fmla="*/ 43 w 210"/>
                <a:gd name="T53" fmla="*/ 118 h 182"/>
                <a:gd name="T54" fmla="*/ 35 w 210"/>
                <a:gd name="T55" fmla="*/ 109 h 182"/>
                <a:gd name="T56" fmla="*/ 23 w 210"/>
                <a:gd name="T57" fmla="*/ 99 h 182"/>
                <a:gd name="T58" fmla="*/ 23 w 210"/>
                <a:gd name="T59" fmla="*/ 92 h 182"/>
                <a:gd name="T60" fmla="*/ 13 w 210"/>
                <a:gd name="T61" fmla="*/ 84 h 182"/>
                <a:gd name="T62" fmla="*/ 0 w 210"/>
                <a:gd name="T63" fmla="*/ 75 h 182"/>
                <a:gd name="T64" fmla="*/ 5 w 210"/>
                <a:gd name="T65" fmla="*/ 73 h 182"/>
                <a:gd name="T66" fmla="*/ 12 w 210"/>
                <a:gd name="T67" fmla="*/ 69 h 182"/>
                <a:gd name="T68" fmla="*/ 16 w 210"/>
                <a:gd name="T69" fmla="*/ 51 h 182"/>
                <a:gd name="T70" fmla="*/ 21 w 210"/>
                <a:gd name="T71" fmla="*/ 41 h 182"/>
                <a:gd name="T72" fmla="*/ 34 w 210"/>
                <a:gd name="T73" fmla="*/ 38 h 182"/>
                <a:gd name="T74" fmla="*/ 37 w 210"/>
                <a:gd name="T75" fmla="*/ 44 h 182"/>
                <a:gd name="T76" fmla="*/ 47 w 210"/>
                <a:gd name="T77" fmla="*/ 56 h 182"/>
                <a:gd name="T78" fmla="*/ 52 w 210"/>
                <a:gd name="T79" fmla="*/ 58 h 182"/>
                <a:gd name="T80" fmla="*/ 59 w 210"/>
                <a:gd name="T81" fmla="*/ 54 h 182"/>
                <a:gd name="T82" fmla="*/ 72 w 210"/>
                <a:gd name="T83" fmla="*/ 55 h 182"/>
                <a:gd name="T84" fmla="*/ 74 w 210"/>
                <a:gd name="T85" fmla="*/ 59 h 182"/>
                <a:gd name="T86" fmla="*/ 93 w 210"/>
                <a:gd name="T87" fmla="*/ 59 h 182"/>
                <a:gd name="T88" fmla="*/ 93 w 210"/>
                <a:gd name="T89" fmla="*/ 55 h 182"/>
                <a:gd name="T90" fmla="*/ 102 w 210"/>
                <a:gd name="T91" fmla="*/ 51 h 182"/>
                <a:gd name="T92" fmla="*/ 104 w 210"/>
                <a:gd name="T93" fmla="*/ 45 h 182"/>
                <a:gd name="T94" fmla="*/ 111 w 210"/>
                <a:gd name="T95" fmla="*/ 41 h 182"/>
                <a:gd name="T96" fmla="*/ 127 w 210"/>
                <a:gd name="T97" fmla="*/ 53 h 182"/>
                <a:gd name="T98" fmla="*/ 136 w 210"/>
                <a:gd name="T99" fmla="*/ 51 h 182"/>
                <a:gd name="T100" fmla="*/ 145 w 210"/>
                <a:gd name="T101" fmla="*/ 36 h 182"/>
                <a:gd name="T102" fmla="*/ 155 w 210"/>
                <a:gd name="T103" fmla="*/ 24 h 182"/>
                <a:gd name="T104" fmla="*/ 153 w 210"/>
                <a:gd name="T105" fmla="*/ 12 h 182"/>
                <a:gd name="T106" fmla="*/ 148 w 210"/>
                <a:gd name="T107" fmla="*/ 6 h 182"/>
                <a:gd name="T108" fmla="*/ 159 w 210"/>
                <a:gd name="T109" fmla="*/ 5 h 182"/>
                <a:gd name="T110" fmla="*/ 160 w 210"/>
                <a:gd name="T111" fmla="*/ 0 h 182"/>
                <a:gd name="T112" fmla="*/ 169 w 210"/>
                <a:gd name="T113" fmla="*/ 1 h 182"/>
                <a:gd name="T114" fmla="*/ 167 w 210"/>
                <a:gd name="T115" fmla="*/ 17 h 182"/>
                <a:gd name="T116" fmla="*/ 170 w 210"/>
                <a:gd name="T117" fmla="*/ 32 h 182"/>
                <a:gd name="T118" fmla="*/ 179 w 210"/>
                <a:gd name="T119" fmla="*/ 40 h 182"/>
                <a:gd name="T120" fmla="*/ 181 w 210"/>
                <a:gd name="T121" fmla="*/ 47 h 182"/>
                <a:gd name="T122" fmla="*/ 181 w 210"/>
                <a:gd name="T123" fmla="*/ 57 h 182"/>
                <a:gd name="T124" fmla="*/ 184 w 210"/>
                <a:gd name="T125" fmla="*/ 58 h 1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10" h="182">
                  <a:moveTo>
                    <a:pt x="184" y="58"/>
                  </a:moveTo>
                  <a:lnTo>
                    <a:pt x="185" y="74"/>
                  </a:lnTo>
                  <a:lnTo>
                    <a:pt x="182" y="80"/>
                  </a:lnTo>
                  <a:lnTo>
                    <a:pt x="172" y="81"/>
                  </a:lnTo>
                  <a:lnTo>
                    <a:pt x="166" y="93"/>
                  </a:lnTo>
                  <a:lnTo>
                    <a:pt x="178" y="94"/>
                  </a:lnTo>
                  <a:lnTo>
                    <a:pt x="187" y="104"/>
                  </a:lnTo>
                  <a:lnTo>
                    <a:pt x="191" y="113"/>
                  </a:lnTo>
                  <a:lnTo>
                    <a:pt x="199" y="117"/>
                  </a:lnTo>
                  <a:lnTo>
                    <a:pt x="210" y="140"/>
                  </a:lnTo>
                  <a:lnTo>
                    <a:pt x="198" y="154"/>
                  </a:lnTo>
                  <a:lnTo>
                    <a:pt x="187" y="166"/>
                  </a:lnTo>
                  <a:lnTo>
                    <a:pt x="175" y="176"/>
                  </a:lnTo>
                  <a:lnTo>
                    <a:pt x="163" y="176"/>
                  </a:lnTo>
                  <a:lnTo>
                    <a:pt x="148" y="180"/>
                  </a:lnTo>
                  <a:lnTo>
                    <a:pt x="136" y="176"/>
                  </a:lnTo>
                  <a:lnTo>
                    <a:pt x="129" y="182"/>
                  </a:lnTo>
                  <a:lnTo>
                    <a:pt x="112" y="168"/>
                  </a:lnTo>
                  <a:lnTo>
                    <a:pt x="108" y="159"/>
                  </a:lnTo>
                  <a:lnTo>
                    <a:pt x="98" y="163"/>
                  </a:lnTo>
                  <a:lnTo>
                    <a:pt x="89" y="162"/>
                  </a:lnTo>
                  <a:lnTo>
                    <a:pt x="84" y="165"/>
                  </a:lnTo>
                  <a:lnTo>
                    <a:pt x="76" y="163"/>
                  </a:lnTo>
                  <a:lnTo>
                    <a:pt x="65" y="146"/>
                  </a:lnTo>
                  <a:lnTo>
                    <a:pt x="62" y="139"/>
                  </a:lnTo>
                  <a:lnTo>
                    <a:pt x="48" y="131"/>
                  </a:lnTo>
                  <a:lnTo>
                    <a:pt x="43" y="118"/>
                  </a:lnTo>
                  <a:lnTo>
                    <a:pt x="35" y="109"/>
                  </a:lnTo>
                  <a:lnTo>
                    <a:pt x="23" y="99"/>
                  </a:lnTo>
                  <a:lnTo>
                    <a:pt x="23" y="92"/>
                  </a:lnTo>
                  <a:lnTo>
                    <a:pt x="13" y="84"/>
                  </a:lnTo>
                  <a:lnTo>
                    <a:pt x="0" y="75"/>
                  </a:lnTo>
                  <a:lnTo>
                    <a:pt x="5" y="73"/>
                  </a:lnTo>
                  <a:lnTo>
                    <a:pt x="12" y="69"/>
                  </a:lnTo>
                  <a:lnTo>
                    <a:pt x="16" y="51"/>
                  </a:lnTo>
                  <a:lnTo>
                    <a:pt x="21" y="41"/>
                  </a:lnTo>
                  <a:lnTo>
                    <a:pt x="34" y="38"/>
                  </a:lnTo>
                  <a:lnTo>
                    <a:pt x="37" y="44"/>
                  </a:lnTo>
                  <a:lnTo>
                    <a:pt x="47" y="56"/>
                  </a:lnTo>
                  <a:lnTo>
                    <a:pt x="52" y="58"/>
                  </a:lnTo>
                  <a:lnTo>
                    <a:pt x="59" y="54"/>
                  </a:lnTo>
                  <a:lnTo>
                    <a:pt x="72" y="55"/>
                  </a:lnTo>
                  <a:lnTo>
                    <a:pt x="74" y="59"/>
                  </a:lnTo>
                  <a:lnTo>
                    <a:pt x="93" y="59"/>
                  </a:lnTo>
                  <a:lnTo>
                    <a:pt x="93" y="55"/>
                  </a:lnTo>
                  <a:lnTo>
                    <a:pt x="102" y="51"/>
                  </a:lnTo>
                  <a:lnTo>
                    <a:pt x="104" y="45"/>
                  </a:lnTo>
                  <a:lnTo>
                    <a:pt x="111" y="41"/>
                  </a:lnTo>
                  <a:lnTo>
                    <a:pt x="127" y="53"/>
                  </a:lnTo>
                  <a:lnTo>
                    <a:pt x="136" y="51"/>
                  </a:lnTo>
                  <a:lnTo>
                    <a:pt x="145" y="36"/>
                  </a:lnTo>
                  <a:lnTo>
                    <a:pt x="155" y="24"/>
                  </a:lnTo>
                  <a:lnTo>
                    <a:pt x="153" y="12"/>
                  </a:lnTo>
                  <a:lnTo>
                    <a:pt x="148" y="6"/>
                  </a:lnTo>
                  <a:lnTo>
                    <a:pt x="159" y="5"/>
                  </a:lnTo>
                  <a:lnTo>
                    <a:pt x="160" y="0"/>
                  </a:lnTo>
                  <a:lnTo>
                    <a:pt x="169" y="1"/>
                  </a:lnTo>
                  <a:lnTo>
                    <a:pt x="167" y="17"/>
                  </a:lnTo>
                  <a:lnTo>
                    <a:pt x="170" y="32"/>
                  </a:lnTo>
                  <a:lnTo>
                    <a:pt x="179" y="40"/>
                  </a:lnTo>
                  <a:lnTo>
                    <a:pt x="181" y="47"/>
                  </a:lnTo>
                  <a:lnTo>
                    <a:pt x="181" y="57"/>
                  </a:lnTo>
                  <a:lnTo>
                    <a:pt x="184" y="58"/>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74" name="Freeform 173"/>
            <p:cNvSpPr>
              <a:spLocks/>
            </p:cNvSpPr>
            <p:nvPr/>
          </p:nvSpPr>
          <p:spPr bwMode="auto">
            <a:xfrm>
              <a:off x="4396592" y="3713027"/>
              <a:ext cx="185152" cy="136687"/>
            </a:xfrm>
            <a:custGeom>
              <a:avLst/>
              <a:gdLst>
                <a:gd name="T0" fmla="*/ 17 w 112"/>
                <a:gd name="T1" fmla="*/ 62 h 88"/>
                <a:gd name="T2" fmla="*/ 10 w 112"/>
                <a:gd name="T3" fmla="*/ 46 h 88"/>
                <a:gd name="T4" fmla="*/ 0 w 112"/>
                <a:gd name="T5" fmla="*/ 38 h 88"/>
                <a:gd name="T6" fmla="*/ 9 w 112"/>
                <a:gd name="T7" fmla="*/ 34 h 88"/>
                <a:gd name="T8" fmla="*/ 18 w 112"/>
                <a:gd name="T9" fmla="*/ 20 h 88"/>
                <a:gd name="T10" fmla="*/ 22 w 112"/>
                <a:gd name="T11" fmla="*/ 9 h 88"/>
                <a:gd name="T12" fmla="*/ 29 w 112"/>
                <a:gd name="T13" fmla="*/ 2 h 88"/>
                <a:gd name="T14" fmla="*/ 38 w 112"/>
                <a:gd name="T15" fmla="*/ 4 h 88"/>
                <a:gd name="T16" fmla="*/ 47 w 112"/>
                <a:gd name="T17" fmla="*/ 0 h 88"/>
                <a:gd name="T18" fmla="*/ 57 w 112"/>
                <a:gd name="T19" fmla="*/ 0 h 88"/>
                <a:gd name="T20" fmla="*/ 65 w 112"/>
                <a:gd name="T21" fmla="*/ 6 h 88"/>
                <a:gd name="T22" fmla="*/ 77 w 112"/>
                <a:gd name="T23" fmla="*/ 11 h 88"/>
                <a:gd name="T24" fmla="*/ 88 w 112"/>
                <a:gd name="T25" fmla="*/ 26 h 88"/>
                <a:gd name="T26" fmla="*/ 100 w 112"/>
                <a:gd name="T27" fmla="*/ 41 h 88"/>
                <a:gd name="T28" fmla="*/ 100 w 112"/>
                <a:gd name="T29" fmla="*/ 54 h 88"/>
                <a:gd name="T30" fmla="*/ 104 w 112"/>
                <a:gd name="T31" fmla="*/ 66 h 88"/>
                <a:gd name="T32" fmla="*/ 111 w 112"/>
                <a:gd name="T33" fmla="*/ 71 h 88"/>
                <a:gd name="T34" fmla="*/ 112 w 112"/>
                <a:gd name="T35" fmla="*/ 79 h 88"/>
                <a:gd name="T36" fmla="*/ 111 w 112"/>
                <a:gd name="T37" fmla="*/ 86 h 88"/>
                <a:gd name="T38" fmla="*/ 109 w 112"/>
                <a:gd name="T39" fmla="*/ 87 h 88"/>
                <a:gd name="T40" fmla="*/ 99 w 112"/>
                <a:gd name="T41" fmla="*/ 85 h 88"/>
                <a:gd name="T42" fmla="*/ 97 w 112"/>
                <a:gd name="T43" fmla="*/ 88 h 88"/>
                <a:gd name="T44" fmla="*/ 93 w 112"/>
                <a:gd name="T45" fmla="*/ 88 h 88"/>
                <a:gd name="T46" fmla="*/ 80 w 112"/>
                <a:gd name="T47" fmla="*/ 83 h 88"/>
                <a:gd name="T48" fmla="*/ 71 w 112"/>
                <a:gd name="T49" fmla="*/ 83 h 88"/>
                <a:gd name="T50" fmla="*/ 38 w 112"/>
                <a:gd name="T51" fmla="*/ 82 h 88"/>
                <a:gd name="T52" fmla="*/ 33 w 112"/>
                <a:gd name="T53" fmla="*/ 84 h 88"/>
                <a:gd name="T54" fmla="*/ 27 w 112"/>
                <a:gd name="T55" fmla="*/ 84 h 88"/>
                <a:gd name="T56" fmla="*/ 17 w 112"/>
                <a:gd name="T57" fmla="*/ 87 h 88"/>
                <a:gd name="T58" fmla="*/ 14 w 112"/>
                <a:gd name="T59" fmla="*/ 71 h 88"/>
                <a:gd name="T60" fmla="*/ 31 w 112"/>
                <a:gd name="T61" fmla="*/ 72 h 88"/>
                <a:gd name="T62" fmla="*/ 35 w 112"/>
                <a:gd name="T63" fmla="*/ 69 h 88"/>
                <a:gd name="T64" fmla="*/ 39 w 112"/>
                <a:gd name="T65" fmla="*/ 69 h 88"/>
                <a:gd name="T66" fmla="*/ 45 w 112"/>
                <a:gd name="T67" fmla="*/ 64 h 88"/>
                <a:gd name="T68" fmla="*/ 53 w 112"/>
                <a:gd name="T69" fmla="*/ 68 h 88"/>
                <a:gd name="T70" fmla="*/ 61 w 112"/>
                <a:gd name="T71" fmla="*/ 69 h 88"/>
                <a:gd name="T72" fmla="*/ 69 w 112"/>
                <a:gd name="T73" fmla="*/ 64 h 88"/>
                <a:gd name="T74" fmla="*/ 65 w 112"/>
                <a:gd name="T75" fmla="*/ 58 h 88"/>
                <a:gd name="T76" fmla="*/ 59 w 112"/>
                <a:gd name="T77" fmla="*/ 61 h 88"/>
                <a:gd name="T78" fmla="*/ 54 w 112"/>
                <a:gd name="T79" fmla="*/ 61 h 88"/>
                <a:gd name="T80" fmla="*/ 47 w 112"/>
                <a:gd name="T81" fmla="*/ 56 h 88"/>
                <a:gd name="T82" fmla="*/ 41 w 112"/>
                <a:gd name="T83" fmla="*/ 56 h 88"/>
                <a:gd name="T84" fmla="*/ 37 w 112"/>
                <a:gd name="T85" fmla="*/ 61 h 88"/>
                <a:gd name="T86" fmla="*/ 17 w 112"/>
                <a:gd name="T87" fmla="*/ 62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12" h="88">
                  <a:moveTo>
                    <a:pt x="17" y="62"/>
                  </a:moveTo>
                  <a:lnTo>
                    <a:pt x="10" y="46"/>
                  </a:lnTo>
                  <a:lnTo>
                    <a:pt x="0" y="38"/>
                  </a:lnTo>
                  <a:lnTo>
                    <a:pt x="9" y="34"/>
                  </a:lnTo>
                  <a:lnTo>
                    <a:pt x="18" y="20"/>
                  </a:lnTo>
                  <a:lnTo>
                    <a:pt x="22" y="9"/>
                  </a:lnTo>
                  <a:lnTo>
                    <a:pt x="29" y="2"/>
                  </a:lnTo>
                  <a:lnTo>
                    <a:pt x="38" y="4"/>
                  </a:lnTo>
                  <a:lnTo>
                    <a:pt x="47" y="0"/>
                  </a:lnTo>
                  <a:lnTo>
                    <a:pt x="57" y="0"/>
                  </a:lnTo>
                  <a:lnTo>
                    <a:pt x="65" y="6"/>
                  </a:lnTo>
                  <a:lnTo>
                    <a:pt x="77" y="11"/>
                  </a:lnTo>
                  <a:lnTo>
                    <a:pt x="88" y="26"/>
                  </a:lnTo>
                  <a:lnTo>
                    <a:pt x="100" y="41"/>
                  </a:lnTo>
                  <a:lnTo>
                    <a:pt x="100" y="54"/>
                  </a:lnTo>
                  <a:lnTo>
                    <a:pt x="104" y="66"/>
                  </a:lnTo>
                  <a:lnTo>
                    <a:pt x="111" y="71"/>
                  </a:lnTo>
                  <a:lnTo>
                    <a:pt x="112" y="79"/>
                  </a:lnTo>
                  <a:lnTo>
                    <a:pt x="111" y="86"/>
                  </a:lnTo>
                  <a:lnTo>
                    <a:pt x="109" y="87"/>
                  </a:lnTo>
                  <a:lnTo>
                    <a:pt x="99" y="85"/>
                  </a:lnTo>
                  <a:lnTo>
                    <a:pt x="97" y="88"/>
                  </a:lnTo>
                  <a:lnTo>
                    <a:pt x="93" y="88"/>
                  </a:lnTo>
                  <a:lnTo>
                    <a:pt x="80" y="83"/>
                  </a:lnTo>
                  <a:lnTo>
                    <a:pt x="71" y="83"/>
                  </a:lnTo>
                  <a:lnTo>
                    <a:pt x="38" y="82"/>
                  </a:lnTo>
                  <a:lnTo>
                    <a:pt x="33" y="84"/>
                  </a:lnTo>
                  <a:lnTo>
                    <a:pt x="27" y="84"/>
                  </a:lnTo>
                  <a:lnTo>
                    <a:pt x="17" y="87"/>
                  </a:lnTo>
                  <a:lnTo>
                    <a:pt x="14" y="71"/>
                  </a:lnTo>
                  <a:lnTo>
                    <a:pt x="31" y="72"/>
                  </a:lnTo>
                  <a:lnTo>
                    <a:pt x="35" y="69"/>
                  </a:lnTo>
                  <a:lnTo>
                    <a:pt x="39" y="69"/>
                  </a:lnTo>
                  <a:lnTo>
                    <a:pt x="45" y="64"/>
                  </a:lnTo>
                  <a:lnTo>
                    <a:pt x="53" y="68"/>
                  </a:lnTo>
                  <a:lnTo>
                    <a:pt x="61" y="69"/>
                  </a:lnTo>
                  <a:lnTo>
                    <a:pt x="69" y="64"/>
                  </a:lnTo>
                  <a:lnTo>
                    <a:pt x="65" y="58"/>
                  </a:lnTo>
                  <a:lnTo>
                    <a:pt x="59" y="61"/>
                  </a:lnTo>
                  <a:lnTo>
                    <a:pt x="54" y="61"/>
                  </a:lnTo>
                  <a:lnTo>
                    <a:pt x="47" y="56"/>
                  </a:lnTo>
                  <a:lnTo>
                    <a:pt x="41" y="56"/>
                  </a:lnTo>
                  <a:lnTo>
                    <a:pt x="37" y="61"/>
                  </a:lnTo>
                  <a:lnTo>
                    <a:pt x="17" y="62"/>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80" name="Freeform 179"/>
            <p:cNvSpPr>
              <a:spLocks/>
            </p:cNvSpPr>
            <p:nvPr/>
          </p:nvSpPr>
          <p:spPr bwMode="auto">
            <a:xfrm>
              <a:off x="4527191" y="3924271"/>
              <a:ext cx="90923" cy="105622"/>
            </a:xfrm>
            <a:custGeom>
              <a:avLst/>
              <a:gdLst>
                <a:gd name="T0" fmla="*/ 33 w 55"/>
                <a:gd name="T1" fmla="*/ 68 h 68"/>
                <a:gd name="T2" fmla="*/ 28 w 55"/>
                <a:gd name="T3" fmla="*/ 66 h 68"/>
                <a:gd name="T4" fmla="*/ 15 w 55"/>
                <a:gd name="T5" fmla="*/ 58 h 68"/>
                <a:gd name="T6" fmla="*/ 5 w 55"/>
                <a:gd name="T7" fmla="*/ 46 h 68"/>
                <a:gd name="T8" fmla="*/ 2 w 55"/>
                <a:gd name="T9" fmla="*/ 39 h 68"/>
                <a:gd name="T10" fmla="*/ 0 w 55"/>
                <a:gd name="T11" fmla="*/ 23 h 68"/>
                <a:gd name="T12" fmla="*/ 10 w 55"/>
                <a:gd name="T13" fmla="*/ 14 h 68"/>
                <a:gd name="T14" fmla="*/ 12 w 55"/>
                <a:gd name="T15" fmla="*/ 8 h 68"/>
                <a:gd name="T16" fmla="*/ 15 w 55"/>
                <a:gd name="T17" fmla="*/ 4 h 68"/>
                <a:gd name="T18" fmla="*/ 20 w 55"/>
                <a:gd name="T19" fmla="*/ 4 h 68"/>
                <a:gd name="T20" fmla="*/ 24 w 55"/>
                <a:gd name="T21" fmla="*/ 0 h 68"/>
                <a:gd name="T22" fmla="*/ 39 w 55"/>
                <a:gd name="T23" fmla="*/ 0 h 68"/>
                <a:gd name="T24" fmla="*/ 44 w 55"/>
                <a:gd name="T25" fmla="*/ 7 h 68"/>
                <a:gd name="T26" fmla="*/ 48 w 55"/>
                <a:gd name="T27" fmla="*/ 16 h 68"/>
                <a:gd name="T28" fmla="*/ 47 w 55"/>
                <a:gd name="T29" fmla="*/ 22 h 68"/>
                <a:gd name="T30" fmla="*/ 50 w 55"/>
                <a:gd name="T31" fmla="*/ 27 h 68"/>
                <a:gd name="T32" fmla="*/ 50 w 55"/>
                <a:gd name="T33" fmla="*/ 35 h 68"/>
                <a:gd name="T34" fmla="*/ 55 w 55"/>
                <a:gd name="T35" fmla="*/ 34 h 68"/>
                <a:gd name="T36" fmla="*/ 46 w 55"/>
                <a:gd name="T37" fmla="*/ 43 h 68"/>
                <a:gd name="T38" fmla="*/ 38 w 55"/>
                <a:gd name="T39" fmla="*/ 55 h 68"/>
                <a:gd name="T40" fmla="*/ 37 w 55"/>
                <a:gd name="T41" fmla="*/ 61 h 68"/>
                <a:gd name="T42" fmla="*/ 33 w 55"/>
                <a:gd name="T43" fmla="*/ 68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55" h="68">
                  <a:moveTo>
                    <a:pt x="33" y="68"/>
                  </a:moveTo>
                  <a:lnTo>
                    <a:pt x="28" y="66"/>
                  </a:lnTo>
                  <a:lnTo>
                    <a:pt x="15" y="58"/>
                  </a:lnTo>
                  <a:lnTo>
                    <a:pt x="5" y="46"/>
                  </a:lnTo>
                  <a:lnTo>
                    <a:pt x="2" y="39"/>
                  </a:lnTo>
                  <a:lnTo>
                    <a:pt x="0" y="23"/>
                  </a:lnTo>
                  <a:lnTo>
                    <a:pt x="10" y="14"/>
                  </a:lnTo>
                  <a:lnTo>
                    <a:pt x="12" y="8"/>
                  </a:lnTo>
                  <a:lnTo>
                    <a:pt x="15" y="4"/>
                  </a:lnTo>
                  <a:lnTo>
                    <a:pt x="20" y="4"/>
                  </a:lnTo>
                  <a:lnTo>
                    <a:pt x="24" y="0"/>
                  </a:lnTo>
                  <a:lnTo>
                    <a:pt x="39" y="0"/>
                  </a:lnTo>
                  <a:lnTo>
                    <a:pt x="44" y="7"/>
                  </a:lnTo>
                  <a:lnTo>
                    <a:pt x="48" y="16"/>
                  </a:lnTo>
                  <a:lnTo>
                    <a:pt x="47" y="22"/>
                  </a:lnTo>
                  <a:lnTo>
                    <a:pt x="50" y="27"/>
                  </a:lnTo>
                  <a:lnTo>
                    <a:pt x="50" y="35"/>
                  </a:lnTo>
                  <a:lnTo>
                    <a:pt x="55" y="34"/>
                  </a:lnTo>
                  <a:lnTo>
                    <a:pt x="46" y="43"/>
                  </a:lnTo>
                  <a:lnTo>
                    <a:pt x="38" y="55"/>
                  </a:lnTo>
                  <a:lnTo>
                    <a:pt x="37" y="61"/>
                  </a:lnTo>
                  <a:lnTo>
                    <a:pt x="33" y="68"/>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82" name="Freeform 181"/>
            <p:cNvSpPr>
              <a:spLocks/>
            </p:cNvSpPr>
            <p:nvPr/>
          </p:nvSpPr>
          <p:spPr bwMode="auto">
            <a:xfrm>
              <a:off x="6215050" y="3877673"/>
              <a:ext cx="193418" cy="111834"/>
            </a:xfrm>
            <a:custGeom>
              <a:avLst/>
              <a:gdLst>
                <a:gd name="T0" fmla="*/ 117 w 117"/>
                <a:gd name="T1" fmla="*/ 42 h 72"/>
                <a:gd name="T2" fmla="*/ 109 w 117"/>
                <a:gd name="T3" fmla="*/ 55 h 72"/>
                <a:gd name="T4" fmla="*/ 97 w 117"/>
                <a:gd name="T5" fmla="*/ 72 h 72"/>
                <a:gd name="T6" fmla="*/ 82 w 117"/>
                <a:gd name="T7" fmla="*/ 72 h 72"/>
                <a:gd name="T8" fmla="*/ 21 w 117"/>
                <a:gd name="T9" fmla="*/ 47 h 72"/>
                <a:gd name="T10" fmla="*/ 14 w 117"/>
                <a:gd name="T11" fmla="*/ 40 h 72"/>
                <a:gd name="T12" fmla="*/ 7 w 117"/>
                <a:gd name="T13" fmla="*/ 30 h 72"/>
                <a:gd name="T14" fmla="*/ 0 w 117"/>
                <a:gd name="T15" fmla="*/ 19 h 72"/>
                <a:gd name="T16" fmla="*/ 3 w 117"/>
                <a:gd name="T17" fmla="*/ 11 h 72"/>
                <a:gd name="T18" fmla="*/ 10 w 117"/>
                <a:gd name="T19" fmla="*/ 0 h 72"/>
                <a:gd name="T20" fmla="*/ 16 w 117"/>
                <a:gd name="T21" fmla="*/ 4 h 72"/>
                <a:gd name="T22" fmla="*/ 20 w 117"/>
                <a:gd name="T23" fmla="*/ 13 h 72"/>
                <a:gd name="T24" fmla="*/ 28 w 117"/>
                <a:gd name="T25" fmla="*/ 21 h 72"/>
                <a:gd name="T26" fmla="*/ 37 w 117"/>
                <a:gd name="T27" fmla="*/ 21 h 72"/>
                <a:gd name="T28" fmla="*/ 54 w 117"/>
                <a:gd name="T29" fmla="*/ 16 h 72"/>
                <a:gd name="T30" fmla="*/ 74 w 117"/>
                <a:gd name="T31" fmla="*/ 14 h 72"/>
                <a:gd name="T32" fmla="*/ 90 w 117"/>
                <a:gd name="T33" fmla="*/ 7 h 72"/>
                <a:gd name="T34" fmla="*/ 99 w 117"/>
                <a:gd name="T35" fmla="*/ 6 h 72"/>
                <a:gd name="T36" fmla="*/ 105 w 117"/>
                <a:gd name="T37" fmla="*/ 2 h 72"/>
                <a:gd name="T38" fmla="*/ 116 w 117"/>
                <a:gd name="T39" fmla="*/ 1 h 72"/>
                <a:gd name="T40" fmla="*/ 116 w 117"/>
                <a:gd name="T41" fmla="*/ 2 h 72"/>
                <a:gd name="T42" fmla="*/ 116 w 117"/>
                <a:gd name="T43" fmla="*/ 10 h 72"/>
                <a:gd name="T44" fmla="*/ 117 w 117"/>
                <a:gd name="T45" fmla="*/ 31 h 72"/>
                <a:gd name="T46" fmla="*/ 117 w 117"/>
                <a:gd name="T47" fmla="*/ 42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17" h="72">
                  <a:moveTo>
                    <a:pt x="117" y="42"/>
                  </a:moveTo>
                  <a:lnTo>
                    <a:pt x="109" y="55"/>
                  </a:lnTo>
                  <a:lnTo>
                    <a:pt x="97" y="72"/>
                  </a:lnTo>
                  <a:lnTo>
                    <a:pt x="82" y="72"/>
                  </a:lnTo>
                  <a:lnTo>
                    <a:pt x="21" y="47"/>
                  </a:lnTo>
                  <a:lnTo>
                    <a:pt x="14" y="40"/>
                  </a:lnTo>
                  <a:lnTo>
                    <a:pt x="7" y="30"/>
                  </a:lnTo>
                  <a:lnTo>
                    <a:pt x="0" y="19"/>
                  </a:lnTo>
                  <a:lnTo>
                    <a:pt x="3" y="11"/>
                  </a:lnTo>
                  <a:lnTo>
                    <a:pt x="10" y="0"/>
                  </a:lnTo>
                  <a:lnTo>
                    <a:pt x="16" y="4"/>
                  </a:lnTo>
                  <a:lnTo>
                    <a:pt x="20" y="13"/>
                  </a:lnTo>
                  <a:lnTo>
                    <a:pt x="28" y="21"/>
                  </a:lnTo>
                  <a:lnTo>
                    <a:pt x="37" y="21"/>
                  </a:lnTo>
                  <a:lnTo>
                    <a:pt x="54" y="16"/>
                  </a:lnTo>
                  <a:lnTo>
                    <a:pt x="74" y="14"/>
                  </a:lnTo>
                  <a:lnTo>
                    <a:pt x="90" y="7"/>
                  </a:lnTo>
                  <a:lnTo>
                    <a:pt x="99" y="6"/>
                  </a:lnTo>
                  <a:lnTo>
                    <a:pt x="105" y="2"/>
                  </a:lnTo>
                  <a:lnTo>
                    <a:pt x="116" y="1"/>
                  </a:lnTo>
                  <a:lnTo>
                    <a:pt x="116" y="2"/>
                  </a:lnTo>
                  <a:lnTo>
                    <a:pt x="116" y="10"/>
                  </a:lnTo>
                  <a:lnTo>
                    <a:pt x="117" y="31"/>
                  </a:lnTo>
                  <a:lnTo>
                    <a:pt x="117" y="42"/>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83" name="Freeform 182"/>
            <p:cNvSpPr>
              <a:spLocks/>
            </p:cNvSpPr>
            <p:nvPr/>
          </p:nvSpPr>
          <p:spPr bwMode="auto">
            <a:xfrm>
              <a:off x="6172067" y="3860586"/>
              <a:ext cx="299220" cy="441126"/>
            </a:xfrm>
            <a:custGeom>
              <a:avLst/>
              <a:gdLst>
                <a:gd name="T0" fmla="*/ 156 w 181"/>
                <a:gd name="T1" fmla="*/ 9 h 284"/>
                <a:gd name="T2" fmla="*/ 166 w 181"/>
                <a:gd name="T3" fmla="*/ 7 h 284"/>
                <a:gd name="T4" fmla="*/ 174 w 181"/>
                <a:gd name="T5" fmla="*/ 0 h 284"/>
                <a:gd name="T6" fmla="*/ 181 w 181"/>
                <a:gd name="T7" fmla="*/ 0 h 284"/>
                <a:gd name="T8" fmla="*/ 181 w 181"/>
                <a:gd name="T9" fmla="*/ 5 h 284"/>
                <a:gd name="T10" fmla="*/ 180 w 181"/>
                <a:gd name="T11" fmla="*/ 18 h 284"/>
                <a:gd name="T12" fmla="*/ 181 w 181"/>
                <a:gd name="T13" fmla="*/ 28 h 284"/>
                <a:gd name="T14" fmla="*/ 177 w 181"/>
                <a:gd name="T15" fmla="*/ 36 h 284"/>
                <a:gd name="T16" fmla="*/ 173 w 181"/>
                <a:gd name="T17" fmla="*/ 58 h 284"/>
                <a:gd name="T18" fmla="*/ 165 w 181"/>
                <a:gd name="T19" fmla="*/ 81 h 284"/>
                <a:gd name="T20" fmla="*/ 154 w 181"/>
                <a:gd name="T21" fmla="*/ 108 h 284"/>
                <a:gd name="T22" fmla="*/ 139 w 181"/>
                <a:gd name="T23" fmla="*/ 139 h 284"/>
                <a:gd name="T24" fmla="*/ 124 w 181"/>
                <a:gd name="T25" fmla="*/ 162 h 284"/>
                <a:gd name="T26" fmla="*/ 103 w 181"/>
                <a:gd name="T27" fmla="*/ 190 h 284"/>
                <a:gd name="T28" fmla="*/ 85 w 181"/>
                <a:gd name="T29" fmla="*/ 207 h 284"/>
                <a:gd name="T30" fmla="*/ 57 w 181"/>
                <a:gd name="T31" fmla="*/ 228 h 284"/>
                <a:gd name="T32" fmla="*/ 40 w 181"/>
                <a:gd name="T33" fmla="*/ 243 h 284"/>
                <a:gd name="T34" fmla="*/ 20 w 181"/>
                <a:gd name="T35" fmla="*/ 269 h 284"/>
                <a:gd name="T36" fmla="*/ 15 w 181"/>
                <a:gd name="T37" fmla="*/ 280 h 284"/>
                <a:gd name="T38" fmla="*/ 11 w 181"/>
                <a:gd name="T39" fmla="*/ 284 h 284"/>
                <a:gd name="T40" fmla="*/ 1 w 181"/>
                <a:gd name="T41" fmla="*/ 267 h 284"/>
                <a:gd name="T42" fmla="*/ 0 w 181"/>
                <a:gd name="T43" fmla="*/ 191 h 284"/>
                <a:gd name="T44" fmla="*/ 16 w 181"/>
                <a:gd name="T45" fmla="*/ 168 h 284"/>
                <a:gd name="T46" fmla="*/ 21 w 181"/>
                <a:gd name="T47" fmla="*/ 161 h 284"/>
                <a:gd name="T48" fmla="*/ 33 w 181"/>
                <a:gd name="T49" fmla="*/ 161 h 284"/>
                <a:gd name="T50" fmla="*/ 49 w 181"/>
                <a:gd name="T51" fmla="*/ 146 h 284"/>
                <a:gd name="T52" fmla="*/ 73 w 181"/>
                <a:gd name="T53" fmla="*/ 146 h 284"/>
                <a:gd name="T54" fmla="*/ 123 w 181"/>
                <a:gd name="T55" fmla="*/ 83 h 284"/>
                <a:gd name="T56" fmla="*/ 135 w 181"/>
                <a:gd name="T57" fmla="*/ 66 h 284"/>
                <a:gd name="T58" fmla="*/ 143 w 181"/>
                <a:gd name="T59" fmla="*/ 53 h 284"/>
                <a:gd name="T60" fmla="*/ 143 w 181"/>
                <a:gd name="T61" fmla="*/ 42 h 284"/>
                <a:gd name="T62" fmla="*/ 142 w 181"/>
                <a:gd name="T63" fmla="*/ 21 h 284"/>
                <a:gd name="T64" fmla="*/ 142 w 181"/>
                <a:gd name="T65" fmla="*/ 13 h 284"/>
                <a:gd name="T66" fmla="*/ 142 w 181"/>
                <a:gd name="T67" fmla="*/ 12 h 284"/>
                <a:gd name="T68" fmla="*/ 148 w 181"/>
                <a:gd name="T69" fmla="*/ 12 h 284"/>
                <a:gd name="T70" fmla="*/ 156 w 181"/>
                <a:gd name="T71" fmla="*/ 9 h 2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81" h="284">
                  <a:moveTo>
                    <a:pt x="156" y="9"/>
                  </a:moveTo>
                  <a:lnTo>
                    <a:pt x="166" y="7"/>
                  </a:lnTo>
                  <a:lnTo>
                    <a:pt x="174" y="0"/>
                  </a:lnTo>
                  <a:lnTo>
                    <a:pt x="181" y="0"/>
                  </a:lnTo>
                  <a:lnTo>
                    <a:pt x="181" y="5"/>
                  </a:lnTo>
                  <a:lnTo>
                    <a:pt x="180" y="18"/>
                  </a:lnTo>
                  <a:lnTo>
                    <a:pt x="181" y="28"/>
                  </a:lnTo>
                  <a:lnTo>
                    <a:pt x="177" y="36"/>
                  </a:lnTo>
                  <a:lnTo>
                    <a:pt x="173" y="58"/>
                  </a:lnTo>
                  <a:lnTo>
                    <a:pt x="165" y="81"/>
                  </a:lnTo>
                  <a:lnTo>
                    <a:pt x="154" y="108"/>
                  </a:lnTo>
                  <a:lnTo>
                    <a:pt x="139" y="139"/>
                  </a:lnTo>
                  <a:lnTo>
                    <a:pt x="124" y="162"/>
                  </a:lnTo>
                  <a:lnTo>
                    <a:pt x="103" y="190"/>
                  </a:lnTo>
                  <a:lnTo>
                    <a:pt x="85" y="207"/>
                  </a:lnTo>
                  <a:lnTo>
                    <a:pt x="57" y="228"/>
                  </a:lnTo>
                  <a:lnTo>
                    <a:pt x="40" y="243"/>
                  </a:lnTo>
                  <a:lnTo>
                    <a:pt x="20" y="269"/>
                  </a:lnTo>
                  <a:lnTo>
                    <a:pt x="15" y="280"/>
                  </a:lnTo>
                  <a:lnTo>
                    <a:pt x="11" y="284"/>
                  </a:lnTo>
                  <a:lnTo>
                    <a:pt x="1" y="267"/>
                  </a:lnTo>
                  <a:lnTo>
                    <a:pt x="0" y="191"/>
                  </a:lnTo>
                  <a:lnTo>
                    <a:pt x="16" y="168"/>
                  </a:lnTo>
                  <a:lnTo>
                    <a:pt x="21" y="161"/>
                  </a:lnTo>
                  <a:lnTo>
                    <a:pt x="33" y="161"/>
                  </a:lnTo>
                  <a:lnTo>
                    <a:pt x="49" y="146"/>
                  </a:lnTo>
                  <a:lnTo>
                    <a:pt x="73" y="146"/>
                  </a:lnTo>
                  <a:lnTo>
                    <a:pt x="123" y="83"/>
                  </a:lnTo>
                  <a:lnTo>
                    <a:pt x="135" y="66"/>
                  </a:lnTo>
                  <a:lnTo>
                    <a:pt x="143" y="53"/>
                  </a:lnTo>
                  <a:lnTo>
                    <a:pt x="143" y="42"/>
                  </a:lnTo>
                  <a:lnTo>
                    <a:pt x="142" y="21"/>
                  </a:lnTo>
                  <a:lnTo>
                    <a:pt x="142" y="13"/>
                  </a:lnTo>
                  <a:lnTo>
                    <a:pt x="142" y="12"/>
                  </a:lnTo>
                  <a:lnTo>
                    <a:pt x="148" y="12"/>
                  </a:lnTo>
                  <a:lnTo>
                    <a:pt x="156" y="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84" name="Freeform 183"/>
            <p:cNvSpPr>
              <a:spLocks/>
            </p:cNvSpPr>
            <p:nvPr/>
          </p:nvSpPr>
          <p:spPr bwMode="auto">
            <a:xfrm>
              <a:off x="5438072" y="2762433"/>
              <a:ext cx="122333" cy="124260"/>
            </a:xfrm>
            <a:custGeom>
              <a:avLst/>
              <a:gdLst>
                <a:gd name="T0" fmla="*/ 35 w 74"/>
                <a:gd name="T1" fmla="*/ 15 h 80"/>
                <a:gd name="T2" fmla="*/ 45 w 74"/>
                <a:gd name="T3" fmla="*/ 20 h 80"/>
                <a:gd name="T4" fmla="*/ 47 w 74"/>
                <a:gd name="T5" fmla="*/ 28 h 80"/>
                <a:gd name="T6" fmla="*/ 58 w 74"/>
                <a:gd name="T7" fmla="*/ 34 h 80"/>
                <a:gd name="T8" fmla="*/ 62 w 74"/>
                <a:gd name="T9" fmla="*/ 30 h 80"/>
                <a:gd name="T10" fmla="*/ 67 w 74"/>
                <a:gd name="T11" fmla="*/ 32 h 80"/>
                <a:gd name="T12" fmla="*/ 63 w 74"/>
                <a:gd name="T13" fmla="*/ 36 h 80"/>
                <a:gd name="T14" fmla="*/ 66 w 74"/>
                <a:gd name="T15" fmla="*/ 39 h 80"/>
                <a:gd name="T16" fmla="*/ 63 w 74"/>
                <a:gd name="T17" fmla="*/ 44 h 80"/>
                <a:gd name="T18" fmla="*/ 65 w 74"/>
                <a:gd name="T19" fmla="*/ 52 h 80"/>
                <a:gd name="T20" fmla="*/ 74 w 74"/>
                <a:gd name="T21" fmla="*/ 60 h 80"/>
                <a:gd name="T22" fmla="*/ 68 w 74"/>
                <a:gd name="T23" fmla="*/ 67 h 80"/>
                <a:gd name="T24" fmla="*/ 66 w 74"/>
                <a:gd name="T25" fmla="*/ 73 h 80"/>
                <a:gd name="T26" fmla="*/ 68 w 74"/>
                <a:gd name="T27" fmla="*/ 76 h 80"/>
                <a:gd name="T28" fmla="*/ 66 w 74"/>
                <a:gd name="T29" fmla="*/ 79 h 80"/>
                <a:gd name="T30" fmla="*/ 58 w 74"/>
                <a:gd name="T31" fmla="*/ 79 h 80"/>
                <a:gd name="T32" fmla="*/ 52 w 74"/>
                <a:gd name="T33" fmla="*/ 80 h 80"/>
                <a:gd name="T34" fmla="*/ 52 w 74"/>
                <a:gd name="T35" fmla="*/ 79 h 80"/>
                <a:gd name="T36" fmla="*/ 54 w 74"/>
                <a:gd name="T37" fmla="*/ 76 h 80"/>
                <a:gd name="T38" fmla="*/ 55 w 74"/>
                <a:gd name="T39" fmla="*/ 71 h 80"/>
                <a:gd name="T40" fmla="*/ 53 w 74"/>
                <a:gd name="T41" fmla="*/ 71 h 80"/>
                <a:gd name="T42" fmla="*/ 49 w 74"/>
                <a:gd name="T43" fmla="*/ 67 h 80"/>
                <a:gd name="T44" fmla="*/ 46 w 74"/>
                <a:gd name="T45" fmla="*/ 66 h 80"/>
                <a:gd name="T46" fmla="*/ 44 w 74"/>
                <a:gd name="T47" fmla="*/ 63 h 80"/>
                <a:gd name="T48" fmla="*/ 40 w 74"/>
                <a:gd name="T49" fmla="*/ 62 h 80"/>
                <a:gd name="T50" fmla="*/ 38 w 74"/>
                <a:gd name="T51" fmla="*/ 59 h 80"/>
                <a:gd name="T52" fmla="*/ 35 w 74"/>
                <a:gd name="T53" fmla="*/ 60 h 80"/>
                <a:gd name="T54" fmla="*/ 33 w 74"/>
                <a:gd name="T55" fmla="*/ 67 h 80"/>
                <a:gd name="T56" fmla="*/ 29 w 74"/>
                <a:gd name="T57" fmla="*/ 68 h 80"/>
                <a:gd name="T58" fmla="*/ 31 w 74"/>
                <a:gd name="T59" fmla="*/ 67 h 80"/>
                <a:gd name="T60" fmla="*/ 24 w 74"/>
                <a:gd name="T61" fmla="*/ 63 h 80"/>
                <a:gd name="T62" fmla="*/ 18 w 74"/>
                <a:gd name="T63" fmla="*/ 60 h 80"/>
                <a:gd name="T64" fmla="*/ 16 w 74"/>
                <a:gd name="T65" fmla="*/ 57 h 80"/>
                <a:gd name="T66" fmla="*/ 11 w 74"/>
                <a:gd name="T67" fmla="*/ 54 h 80"/>
                <a:gd name="T68" fmla="*/ 15 w 74"/>
                <a:gd name="T69" fmla="*/ 53 h 80"/>
                <a:gd name="T70" fmla="*/ 16 w 74"/>
                <a:gd name="T71" fmla="*/ 43 h 80"/>
                <a:gd name="T72" fmla="*/ 7 w 74"/>
                <a:gd name="T73" fmla="*/ 35 h 80"/>
                <a:gd name="T74" fmla="*/ 11 w 74"/>
                <a:gd name="T75" fmla="*/ 26 h 80"/>
                <a:gd name="T76" fmla="*/ 5 w 74"/>
                <a:gd name="T77" fmla="*/ 26 h 80"/>
                <a:gd name="T78" fmla="*/ 10 w 74"/>
                <a:gd name="T79" fmla="*/ 19 h 80"/>
                <a:gd name="T80" fmla="*/ 5 w 74"/>
                <a:gd name="T81" fmla="*/ 13 h 80"/>
                <a:gd name="T82" fmla="*/ 0 w 74"/>
                <a:gd name="T83" fmla="*/ 5 h 80"/>
                <a:gd name="T84" fmla="*/ 12 w 74"/>
                <a:gd name="T85" fmla="*/ 0 h 80"/>
                <a:gd name="T86" fmla="*/ 22 w 74"/>
                <a:gd name="T87" fmla="*/ 1 h 80"/>
                <a:gd name="T88" fmla="*/ 32 w 74"/>
                <a:gd name="T89" fmla="*/ 9 h 80"/>
                <a:gd name="T90" fmla="*/ 35 w 74"/>
                <a:gd name="T91" fmla="*/ 15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74" h="80">
                  <a:moveTo>
                    <a:pt x="35" y="15"/>
                  </a:moveTo>
                  <a:lnTo>
                    <a:pt x="45" y="20"/>
                  </a:lnTo>
                  <a:lnTo>
                    <a:pt x="47" y="28"/>
                  </a:lnTo>
                  <a:lnTo>
                    <a:pt x="58" y="34"/>
                  </a:lnTo>
                  <a:lnTo>
                    <a:pt x="62" y="30"/>
                  </a:lnTo>
                  <a:lnTo>
                    <a:pt x="67" y="32"/>
                  </a:lnTo>
                  <a:lnTo>
                    <a:pt x="63" y="36"/>
                  </a:lnTo>
                  <a:lnTo>
                    <a:pt x="66" y="39"/>
                  </a:lnTo>
                  <a:lnTo>
                    <a:pt x="63" y="44"/>
                  </a:lnTo>
                  <a:lnTo>
                    <a:pt x="65" y="52"/>
                  </a:lnTo>
                  <a:lnTo>
                    <a:pt x="74" y="60"/>
                  </a:lnTo>
                  <a:lnTo>
                    <a:pt x="68" y="67"/>
                  </a:lnTo>
                  <a:lnTo>
                    <a:pt x="66" y="73"/>
                  </a:lnTo>
                  <a:lnTo>
                    <a:pt x="68" y="76"/>
                  </a:lnTo>
                  <a:lnTo>
                    <a:pt x="66" y="79"/>
                  </a:lnTo>
                  <a:lnTo>
                    <a:pt x="58" y="79"/>
                  </a:lnTo>
                  <a:lnTo>
                    <a:pt x="52" y="80"/>
                  </a:lnTo>
                  <a:lnTo>
                    <a:pt x="52" y="79"/>
                  </a:lnTo>
                  <a:lnTo>
                    <a:pt x="54" y="76"/>
                  </a:lnTo>
                  <a:lnTo>
                    <a:pt x="55" y="71"/>
                  </a:lnTo>
                  <a:lnTo>
                    <a:pt x="53" y="71"/>
                  </a:lnTo>
                  <a:lnTo>
                    <a:pt x="49" y="67"/>
                  </a:lnTo>
                  <a:lnTo>
                    <a:pt x="46" y="66"/>
                  </a:lnTo>
                  <a:lnTo>
                    <a:pt x="44" y="63"/>
                  </a:lnTo>
                  <a:lnTo>
                    <a:pt x="40" y="62"/>
                  </a:lnTo>
                  <a:lnTo>
                    <a:pt x="38" y="59"/>
                  </a:lnTo>
                  <a:lnTo>
                    <a:pt x="35" y="60"/>
                  </a:lnTo>
                  <a:lnTo>
                    <a:pt x="33" y="67"/>
                  </a:lnTo>
                  <a:lnTo>
                    <a:pt x="29" y="68"/>
                  </a:lnTo>
                  <a:lnTo>
                    <a:pt x="31" y="67"/>
                  </a:lnTo>
                  <a:lnTo>
                    <a:pt x="24" y="63"/>
                  </a:lnTo>
                  <a:lnTo>
                    <a:pt x="18" y="60"/>
                  </a:lnTo>
                  <a:lnTo>
                    <a:pt x="16" y="57"/>
                  </a:lnTo>
                  <a:lnTo>
                    <a:pt x="11" y="54"/>
                  </a:lnTo>
                  <a:lnTo>
                    <a:pt x="15" y="53"/>
                  </a:lnTo>
                  <a:lnTo>
                    <a:pt x="16" y="43"/>
                  </a:lnTo>
                  <a:lnTo>
                    <a:pt x="7" y="35"/>
                  </a:lnTo>
                  <a:lnTo>
                    <a:pt x="11" y="26"/>
                  </a:lnTo>
                  <a:lnTo>
                    <a:pt x="5" y="26"/>
                  </a:lnTo>
                  <a:lnTo>
                    <a:pt x="10" y="19"/>
                  </a:lnTo>
                  <a:lnTo>
                    <a:pt x="5" y="13"/>
                  </a:lnTo>
                  <a:lnTo>
                    <a:pt x="0" y="5"/>
                  </a:lnTo>
                  <a:lnTo>
                    <a:pt x="12" y="0"/>
                  </a:lnTo>
                  <a:lnTo>
                    <a:pt x="22" y="1"/>
                  </a:lnTo>
                  <a:lnTo>
                    <a:pt x="32" y="9"/>
                  </a:lnTo>
                  <a:lnTo>
                    <a:pt x="35" y="1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86" name="Freeform 185"/>
            <p:cNvSpPr>
              <a:spLocks/>
            </p:cNvSpPr>
            <p:nvPr/>
          </p:nvSpPr>
          <p:spPr bwMode="auto">
            <a:xfrm>
              <a:off x="5378559" y="2655258"/>
              <a:ext cx="148783" cy="55917"/>
            </a:xfrm>
            <a:custGeom>
              <a:avLst/>
              <a:gdLst>
                <a:gd name="T0" fmla="*/ 29 w 90"/>
                <a:gd name="T1" fmla="*/ 1 h 36"/>
                <a:gd name="T2" fmla="*/ 30 w 90"/>
                <a:gd name="T3" fmla="*/ 3 h 36"/>
                <a:gd name="T4" fmla="*/ 37 w 90"/>
                <a:gd name="T5" fmla="*/ 0 h 36"/>
                <a:gd name="T6" fmla="*/ 45 w 90"/>
                <a:gd name="T7" fmla="*/ 7 h 36"/>
                <a:gd name="T8" fmla="*/ 54 w 90"/>
                <a:gd name="T9" fmla="*/ 3 h 36"/>
                <a:gd name="T10" fmla="*/ 62 w 90"/>
                <a:gd name="T11" fmla="*/ 4 h 36"/>
                <a:gd name="T12" fmla="*/ 74 w 90"/>
                <a:gd name="T13" fmla="*/ 2 h 36"/>
                <a:gd name="T14" fmla="*/ 90 w 90"/>
                <a:gd name="T15" fmla="*/ 10 h 36"/>
                <a:gd name="T16" fmla="*/ 86 w 90"/>
                <a:gd name="T17" fmla="*/ 15 h 36"/>
                <a:gd name="T18" fmla="*/ 84 w 90"/>
                <a:gd name="T19" fmla="*/ 23 h 36"/>
                <a:gd name="T20" fmla="*/ 81 w 90"/>
                <a:gd name="T21" fmla="*/ 25 h 36"/>
                <a:gd name="T22" fmla="*/ 63 w 90"/>
                <a:gd name="T23" fmla="*/ 19 h 36"/>
                <a:gd name="T24" fmla="*/ 57 w 90"/>
                <a:gd name="T25" fmla="*/ 20 h 36"/>
                <a:gd name="T26" fmla="*/ 54 w 90"/>
                <a:gd name="T27" fmla="*/ 25 h 36"/>
                <a:gd name="T28" fmla="*/ 47 w 90"/>
                <a:gd name="T29" fmla="*/ 27 h 36"/>
                <a:gd name="T30" fmla="*/ 45 w 90"/>
                <a:gd name="T31" fmla="*/ 26 h 36"/>
                <a:gd name="T32" fmla="*/ 37 w 90"/>
                <a:gd name="T33" fmla="*/ 29 h 36"/>
                <a:gd name="T34" fmla="*/ 31 w 90"/>
                <a:gd name="T35" fmla="*/ 30 h 36"/>
                <a:gd name="T36" fmla="*/ 30 w 90"/>
                <a:gd name="T37" fmla="*/ 34 h 36"/>
                <a:gd name="T38" fmla="*/ 17 w 90"/>
                <a:gd name="T39" fmla="*/ 36 h 36"/>
                <a:gd name="T40" fmla="*/ 11 w 90"/>
                <a:gd name="T41" fmla="*/ 34 h 36"/>
                <a:gd name="T42" fmla="*/ 2 w 90"/>
                <a:gd name="T43" fmla="*/ 29 h 36"/>
                <a:gd name="T44" fmla="*/ 0 w 90"/>
                <a:gd name="T45" fmla="*/ 22 h 36"/>
                <a:gd name="T46" fmla="*/ 1 w 90"/>
                <a:gd name="T47" fmla="*/ 19 h 36"/>
                <a:gd name="T48" fmla="*/ 2 w 90"/>
                <a:gd name="T49" fmla="*/ 15 h 36"/>
                <a:gd name="T50" fmla="*/ 10 w 90"/>
                <a:gd name="T51" fmla="*/ 15 h 36"/>
                <a:gd name="T52" fmla="*/ 15 w 90"/>
                <a:gd name="T53" fmla="*/ 13 h 36"/>
                <a:gd name="T54" fmla="*/ 15 w 90"/>
                <a:gd name="T55" fmla="*/ 11 h 36"/>
                <a:gd name="T56" fmla="*/ 18 w 90"/>
                <a:gd name="T57" fmla="*/ 10 h 36"/>
                <a:gd name="T58" fmla="*/ 19 w 90"/>
                <a:gd name="T59" fmla="*/ 6 h 36"/>
                <a:gd name="T60" fmla="*/ 22 w 90"/>
                <a:gd name="T61" fmla="*/ 5 h 36"/>
                <a:gd name="T62" fmla="*/ 25 w 90"/>
                <a:gd name="T63" fmla="*/ 1 h 36"/>
                <a:gd name="T64" fmla="*/ 29 w 90"/>
                <a:gd name="T65" fmla="*/ 1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90" h="36">
                  <a:moveTo>
                    <a:pt x="29" y="1"/>
                  </a:moveTo>
                  <a:lnTo>
                    <a:pt x="30" y="3"/>
                  </a:lnTo>
                  <a:lnTo>
                    <a:pt x="37" y="0"/>
                  </a:lnTo>
                  <a:lnTo>
                    <a:pt x="45" y="7"/>
                  </a:lnTo>
                  <a:lnTo>
                    <a:pt x="54" y="3"/>
                  </a:lnTo>
                  <a:lnTo>
                    <a:pt x="62" y="4"/>
                  </a:lnTo>
                  <a:lnTo>
                    <a:pt x="74" y="2"/>
                  </a:lnTo>
                  <a:lnTo>
                    <a:pt x="90" y="10"/>
                  </a:lnTo>
                  <a:lnTo>
                    <a:pt x="86" y="15"/>
                  </a:lnTo>
                  <a:lnTo>
                    <a:pt x="84" y="23"/>
                  </a:lnTo>
                  <a:lnTo>
                    <a:pt x="81" y="25"/>
                  </a:lnTo>
                  <a:lnTo>
                    <a:pt x="63" y="19"/>
                  </a:lnTo>
                  <a:lnTo>
                    <a:pt x="57" y="20"/>
                  </a:lnTo>
                  <a:lnTo>
                    <a:pt x="54" y="25"/>
                  </a:lnTo>
                  <a:lnTo>
                    <a:pt x="47" y="27"/>
                  </a:lnTo>
                  <a:lnTo>
                    <a:pt x="45" y="26"/>
                  </a:lnTo>
                  <a:lnTo>
                    <a:pt x="37" y="29"/>
                  </a:lnTo>
                  <a:lnTo>
                    <a:pt x="31" y="30"/>
                  </a:lnTo>
                  <a:lnTo>
                    <a:pt x="30" y="34"/>
                  </a:lnTo>
                  <a:lnTo>
                    <a:pt x="17" y="36"/>
                  </a:lnTo>
                  <a:lnTo>
                    <a:pt x="11" y="34"/>
                  </a:lnTo>
                  <a:lnTo>
                    <a:pt x="2" y="29"/>
                  </a:lnTo>
                  <a:lnTo>
                    <a:pt x="0" y="22"/>
                  </a:lnTo>
                  <a:lnTo>
                    <a:pt x="1" y="19"/>
                  </a:lnTo>
                  <a:lnTo>
                    <a:pt x="2" y="15"/>
                  </a:lnTo>
                  <a:lnTo>
                    <a:pt x="10" y="15"/>
                  </a:lnTo>
                  <a:lnTo>
                    <a:pt x="15" y="13"/>
                  </a:lnTo>
                  <a:lnTo>
                    <a:pt x="15" y="11"/>
                  </a:lnTo>
                  <a:lnTo>
                    <a:pt x="18" y="10"/>
                  </a:lnTo>
                  <a:lnTo>
                    <a:pt x="19" y="6"/>
                  </a:lnTo>
                  <a:lnTo>
                    <a:pt x="22" y="5"/>
                  </a:lnTo>
                  <a:lnTo>
                    <a:pt x="25" y="1"/>
                  </a:lnTo>
                  <a:lnTo>
                    <a:pt x="29" y="1"/>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87" name="Freeform 186"/>
            <p:cNvSpPr>
              <a:spLocks/>
            </p:cNvSpPr>
            <p:nvPr/>
          </p:nvSpPr>
          <p:spPr bwMode="auto">
            <a:xfrm>
              <a:off x="5299208" y="2740687"/>
              <a:ext cx="76045" cy="45045"/>
            </a:xfrm>
            <a:custGeom>
              <a:avLst/>
              <a:gdLst>
                <a:gd name="T0" fmla="*/ 1 w 46"/>
                <a:gd name="T1" fmla="*/ 7 h 29"/>
                <a:gd name="T2" fmla="*/ 15 w 46"/>
                <a:gd name="T3" fmla="*/ 9 h 29"/>
                <a:gd name="T4" fmla="*/ 22 w 46"/>
                <a:gd name="T5" fmla="*/ 4 h 29"/>
                <a:gd name="T6" fmla="*/ 37 w 46"/>
                <a:gd name="T7" fmla="*/ 3 h 29"/>
                <a:gd name="T8" fmla="*/ 39 w 46"/>
                <a:gd name="T9" fmla="*/ 0 h 29"/>
                <a:gd name="T10" fmla="*/ 42 w 46"/>
                <a:gd name="T11" fmla="*/ 0 h 29"/>
                <a:gd name="T12" fmla="*/ 46 w 46"/>
                <a:gd name="T13" fmla="*/ 7 h 29"/>
                <a:gd name="T14" fmla="*/ 33 w 46"/>
                <a:gd name="T15" fmla="*/ 12 h 29"/>
                <a:gd name="T16" fmla="*/ 32 w 46"/>
                <a:gd name="T17" fmla="*/ 21 h 29"/>
                <a:gd name="T18" fmla="*/ 27 w 46"/>
                <a:gd name="T19" fmla="*/ 23 h 29"/>
                <a:gd name="T20" fmla="*/ 27 w 46"/>
                <a:gd name="T21" fmla="*/ 29 h 29"/>
                <a:gd name="T22" fmla="*/ 21 w 46"/>
                <a:gd name="T23" fmla="*/ 28 h 29"/>
                <a:gd name="T24" fmla="*/ 15 w 46"/>
                <a:gd name="T25" fmla="*/ 25 h 29"/>
                <a:gd name="T26" fmla="*/ 12 w 46"/>
                <a:gd name="T27" fmla="*/ 28 h 29"/>
                <a:gd name="T28" fmla="*/ 1 w 46"/>
                <a:gd name="T29" fmla="*/ 28 h 29"/>
                <a:gd name="T30" fmla="*/ 4 w 46"/>
                <a:gd name="T31" fmla="*/ 26 h 29"/>
                <a:gd name="T32" fmla="*/ 0 w 46"/>
                <a:gd name="T33" fmla="*/ 17 h 29"/>
                <a:gd name="T34" fmla="*/ 1 w 46"/>
                <a:gd name="T35" fmla="*/ 7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6" h="29">
                  <a:moveTo>
                    <a:pt x="1" y="7"/>
                  </a:moveTo>
                  <a:lnTo>
                    <a:pt x="15" y="9"/>
                  </a:lnTo>
                  <a:lnTo>
                    <a:pt x="22" y="4"/>
                  </a:lnTo>
                  <a:lnTo>
                    <a:pt x="37" y="3"/>
                  </a:lnTo>
                  <a:lnTo>
                    <a:pt x="39" y="0"/>
                  </a:lnTo>
                  <a:lnTo>
                    <a:pt x="42" y="0"/>
                  </a:lnTo>
                  <a:lnTo>
                    <a:pt x="46" y="7"/>
                  </a:lnTo>
                  <a:lnTo>
                    <a:pt x="33" y="12"/>
                  </a:lnTo>
                  <a:lnTo>
                    <a:pt x="32" y="21"/>
                  </a:lnTo>
                  <a:lnTo>
                    <a:pt x="27" y="23"/>
                  </a:lnTo>
                  <a:lnTo>
                    <a:pt x="27" y="29"/>
                  </a:lnTo>
                  <a:lnTo>
                    <a:pt x="21" y="28"/>
                  </a:lnTo>
                  <a:lnTo>
                    <a:pt x="15" y="25"/>
                  </a:lnTo>
                  <a:lnTo>
                    <a:pt x="12" y="28"/>
                  </a:lnTo>
                  <a:lnTo>
                    <a:pt x="1" y="28"/>
                  </a:lnTo>
                  <a:lnTo>
                    <a:pt x="4" y="26"/>
                  </a:lnTo>
                  <a:lnTo>
                    <a:pt x="0" y="17"/>
                  </a:lnTo>
                  <a:lnTo>
                    <a:pt x="1" y="7"/>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88" name="Freeform 187"/>
            <p:cNvSpPr>
              <a:spLocks/>
            </p:cNvSpPr>
            <p:nvPr/>
          </p:nvSpPr>
          <p:spPr bwMode="auto">
            <a:xfrm>
              <a:off x="5198367" y="2072785"/>
              <a:ext cx="274422" cy="402295"/>
            </a:xfrm>
            <a:custGeom>
              <a:avLst/>
              <a:gdLst>
                <a:gd name="T0" fmla="*/ 144 w 166"/>
                <a:gd name="T1" fmla="*/ 61 h 259"/>
                <a:gd name="T2" fmla="*/ 132 w 166"/>
                <a:gd name="T3" fmla="*/ 73 h 259"/>
                <a:gd name="T4" fmla="*/ 137 w 166"/>
                <a:gd name="T5" fmla="*/ 84 h 259"/>
                <a:gd name="T6" fmla="*/ 117 w 166"/>
                <a:gd name="T7" fmla="*/ 100 h 259"/>
                <a:gd name="T8" fmla="*/ 92 w 166"/>
                <a:gd name="T9" fmla="*/ 116 h 259"/>
                <a:gd name="T10" fmla="*/ 85 w 166"/>
                <a:gd name="T11" fmla="*/ 142 h 259"/>
                <a:gd name="T12" fmla="*/ 97 w 166"/>
                <a:gd name="T13" fmla="*/ 156 h 259"/>
                <a:gd name="T14" fmla="*/ 112 w 166"/>
                <a:gd name="T15" fmla="*/ 166 h 259"/>
                <a:gd name="T16" fmla="*/ 102 w 166"/>
                <a:gd name="T17" fmla="*/ 188 h 259"/>
                <a:gd name="T18" fmla="*/ 87 w 166"/>
                <a:gd name="T19" fmla="*/ 193 h 259"/>
                <a:gd name="T20" fmla="*/ 85 w 166"/>
                <a:gd name="T21" fmla="*/ 226 h 259"/>
                <a:gd name="T22" fmla="*/ 78 w 166"/>
                <a:gd name="T23" fmla="*/ 244 h 259"/>
                <a:gd name="T24" fmla="*/ 59 w 166"/>
                <a:gd name="T25" fmla="*/ 242 h 259"/>
                <a:gd name="T26" fmla="*/ 52 w 166"/>
                <a:gd name="T27" fmla="*/ 258 h 259"/>
                <a:gd name="T28" fmla="*/ 35 w 166"/>
                <a:gd name="T29" fmla="*/ 259 h 259"/>
                <a:gd name="T30" fmla="*/ 28 w 166"/>
                <a:gd name="T31" fmla="*/ 240 h 259"/>
                <a:gd name="T32" fmla="*/ 14 w 166"/>
                <a:gd name="T33" fmla="*/ 218 h 259"/>
                <a:gd name="T34" fmla="*/ 0 w 166"/>
                <a:gd name="T35" fmla="*/ 190 h 259"/>
                <a:gd name="T36" fmla="*/ 6 w 166"/>
                <a:gd name="T37" fmla="*/ 179 h 259"/>
                <a:gd name="T38" fmla="*/ 17 w 166"/>
                <a:gd name="T39" fmla="*/ 166 h 259"/>
                <a:gd name="T40" fmla="*/ 20 w 166"/>
                <a:gd name="T41" fmla="*/ 143 h 259"/>
                <a:gd name="T42" fmla="*/ 10 w 166"/>
                <a:gd name="T43" fmla="*/ 134 h 259"/>
                <a:gd name="T44" fmla="*/ 6 w 166"/>
                <a:gd name="T45" fmla="*/ 109 h 259"/>
                <a:gd name="T46" fmla="*/ 14 w 166"/>
                <a:gd name="T47" fmla="*/ 91 h 259"/>
                <a:gd name="T48" fmla="*/ 28 w 166"/>
                <a:gd name="T49" fmla="*/ 91 h 259"/>
                <a:gd name="T50" fmla="*/ 32 w 166"/>
                <a:gd name="T51" fmla="*/ 84 h 259"/>
                <a:gd name="T52" fmla="*/ 26 w 166"/>
                <a:gd name="T53" fmla="*/ 78 h 259"/>
                <a:gd name="T54" fmla="*/ 45 w 166"/>
                <a:gd name="T55" fmla="*/ 52 h 259"/>
                <a:gd name="T56" fmla="*/ 56 w 166"/>
                <a:gd name="T57" fmla="*/ 32 h 259"/>
                <a:gd name="T58" fmla="*/ 63 w 166"/>
                <a:gd name="T59" fmla="*/ 19 h 259"/>
                <a:gd name="T60" fmla="*/ 76 w 166"/>
                <a:gd name="T61" fmla="*/ 19 h 259"/>
                <a:gd name="T62" fmla="*/ 78 w 166"/>
                <a:gd name="T63" fmla="*/ 9 h 259"/>
                <a:gd name="T64" fmla="*/ 103 w 166"/>
                <a:gd name="T65" fmla="*/ 12 h 259"/>
                <a:gd name="T66" fmla="*/ 103 w 166"/>
                <a:gd name="T67" fmla="*/ 1 h 259"/>
                <a:gd name="T68" fmla="*/ 111 w 166"/>
                <a:gd name="T69" fmla="*/ 0 h 259"/>
                <a:gd name="T70" fmla="*/ 131 w 166"/>
                <a:gd name="T71" fmla="*/ 9 h 259"/>
                <a:gd name="T72" fmla="*/ 154 w 166"/>
                <a:gd name="T73" fmla="*/ 21 h 259"/>
                <a:gd name="T74" fmla="*/ 160 w 166"/>
                <a:gd name="T75" fmla="*/ 48 h 259"/>
                <a:gd name="T76" fmla="*/ 166 w 166"/>
                <a:gd name="T77" fmla="*/ 55 h 259"/>
                <a:gd name="T78" fmla="*/ 144 w 166"/>
                <a:gd name="T79" fmla="*/ 61 h 2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66" h="259">
                  <a:moveTo>
                    <a:pt x="144" y="61"/>
                  </a:moveTo>
                  <a:lnTo>
                    <a:pt x="132" y="73"/>
                  </a:lnTo>
                  <a:lnTo>
                    <a:pt x="137" y="84"/>
                  </a:lnTo>
                  <a:lnTo>
                    <a:pt x="117" y="100"/>
                  </a:lnTo>
                  <a:lnTo>
                    <a:pt x="92" y="116"/>
                  </a:lnTo>
                  <a:lnTo>
                    <a:pt x="85" y="142"/>
                  </a:lnTo>
                  <a:lnTo>
                    <a:pt x="97" y="156"/>
                  </a:lnTo>
                  <a:lnTo>
                    <a:pt x="112" y="166"/>
                  </a:lnTo>
                  <a:lnTo>
                    <a:pt x="102" y="188"/>
                  </a:lnTo>
                  <a:lnTo>
                    <a:pt x="87" y="193"/>
                  </a:lnTo>
                  <a:lnTo>
                    <a:pt x="85" y="226"/>
                  </a:lnTo>
                  <a:lnTo>
                    <a:pt x="78" y="244"/>
                  </a:lnTo>
                  <a:lnTo>
                    <a:pt x="59" y="242"/>
                  </a:lnTo>
                  <a:lnTo>
                    <a:pt x="52" y="258"/>
                  </a:lnTo>
                  <a:lnTo>
                    <a:pt x="35" y="259"/>
                  </a:lnTo>
                  <a:lnTo>
                    <a:pt x="28" y="240"/>
                  </a:lnTo>
                  <a:lnTo>
                    <a:pt x="14" y="218"/>
                  </a:lnTo>
                  <a:lnTo>
                    <a:pt x="0" y="190"/>
                  </a:lnTo>
                  <a:lnTo>
                    <a:pt x="6" y="179"/>
                  </a:lnTo>
                  <a:lnTo>
                    <a:pt x="17" y="166"/>
                  </a:lnTo>
                  <a:lnTo>
                    <a:pt x="20" y="143"/>
                  </a:lnTo>
                  <a:lnTo>
                    <a:pt x="10" y="134"/>
                  </a:lnTo>
                  <a:lnTo>
                    <a:pt x="6" y="109"/>
                  </a:lnTo>
                  <a:lnTo>
                    <a:pt x="14" y="91"/>
                  </a:lnTo>
                  <a:lnTo>
                    <a:pt x="28" y="91"/>
                  </a:lnTo>
                  <a:lnTo>
                    <a:pt x="32" y="84"/>
                  </a:lnTo>
                  <a:lnTo>
                    <a:pt x="26" y="78"/>
                  </a:lnTo>
                  <a:lnTo>
                    <a:pt x="45" y="52"/>
                  </a:lnTo>
                  <a:lnTo>
                    <a:pt x="56" y="32"/>
                  </a:lnTo>
                  <a:lnTo>
                    <a:pt x="63" y="19"/>
                  </a:lnTo>
                  <a:lnTo>
                    <a:pt x="76" y="19"/>
                  </a:lnTo>
                  <a:lnTo>
                    <a:pt x="78" y="9"/>
                  </a:lnTo>
                  <a:lnTo>
                    <a:pt x="103" y="12"/>
                  </a:lnTo>
                  <a:lnTo>
                    <a:pt x="103" y="1"/>
                  </a:lnTo>
                  <a:lnTo>
                    <a:pt x="111" y="0"/>
                  </a:lnTo>
                  <a:lnTo>
                    <a:pt x="131" y="9"/>
                  </a:lnTo>
                  <a:lnTo>
                    <a:pt x="154" y="21"/>
                  </a:lnTo>
                  <a:lnTo>
                    <a:pt x="160" y="48"/>
                  </a:lnTo>
                  <a:lnTo>
                    <a:pt x="166" y="55"/>
                  </a:lnTo>
                  <a:lnTo>
                    <a:pt x="144" y="61"/>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89" name="Freeform 188"/>
            <p:cNvSpPr>
              <a:spLocks/>
            </p:cNvSpPr>
            <p:nvPr/>
          </p:nvSpPr>
          <p:spPr bwMode="auto">
            <a:xfrm>
              <a:off x="5829868" y="5075236"/>
              <a:ext cx="39675" cy="52810"/>
            </a:xfrm>
            <a:custGeom>
              <a:avLst/>
              <a:gdLst>
                <a:gd name="T0" fmla="*/ 24 w 24"/>
                <a:gd name="T1" fmla="*/ 23 h 34"/>
                <a:gd name="T2" fmla="*/ 20 w 24"/>
                <a:gd name="T3" fmla="*/ 32 h 34"/>
                <a:gd name="T4" fmla="*/ 10 w 24"/>
                <a:gd name="T5" fmla="*/ 34 h 34"/>
                <a:gd name="T6" fmla="*/ 0 w 24"/>
                <a:gd name="T7" fmla="*/ 23 h 34"/>
                <a:gd name="T8" fmla="*/ 0 w 24"/>
                <a:gd name="T9" fmla="*/ 16 h 34"/>
                <a:gd name="T10" fmla="*/ 6 w 24"/>
                <a:gd name="T11" fmla="*/ 8 h 34"/>
                <a:gd name="T12" fmla="*/ 8 w 24"/>
                <a:gd name="T13" fmla="*/ 2 h 34"/>
                <a:gd name="T14" fmla="*/ 13 w 24"/>
                <a:gd name="T15" fmla="*/ 0 h 34"/>
                <a:gd name="T16" fmla="*/ 22 w 24"/>
                <a:gd name="T17" fmla="*/ 4 h 34"/>
                <a:gd name="T18" fmla="*/ 24 w 24"/>
                <a:gd name="T19" fmla="*/ 14 h 34"/>
                <a:gd name="T20" fmla="*/ 24 w 24"/>
                <a:gd name="T21" fmla="*/ 23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4" h="34">
                  <a:moveTo>
                    <a:pt x="24" y="23"/>
                  </a:moveTo>
                  <a:lnTo>
                    <a:pt x="20" y="32"/>
                  </a:lnTo>
                  <a:lnTo>
                    <a:pt x="10" y="34"/>
                  </a:lnTo>
                  <a:lnTo>
                    <a:pt x="0" y="23"/>
                  </a:lnTo>
                  <a:lnTo>
                    <a:pt x="0" y="16"/>
                  </a:lnTo>
                  <a:lnTo>
                    <a:pt x="6" y="8"/>
                  </a:lnTo>
                  <a:lnTo>
                    <a:pt x="8" y="2"/>
                  </a:lnTo>
                  <a:lnTo>
                    <a:pt x="13" y="0"/>
                  </a:lnTo>
                  <a:lnTo>
                    <a:pt x="22" y="4"/>
                  </a:lnTo>
                  <a:lnTo>
                    <a:pt x="24" y="14"/>
                  </a:lnTo>
                  <a:lnTo>
                    <a:pt x="24" y="23"/>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90" name="Freeform 189"/>
            <p:cNvSpPr>
              <a:spLocks/>
            </p:cNvSpPr>
            <p:nvPr/>
          </p:nvSpPr>
          <p:spPr bwMode="auto">
            <a:xfrm>
              <a:off x="5952200" y="3048233"/>
              <a:ext cx="175233" cy="156880"/>
            </a:xfrm>
            <a:custGeom>
              <a:avLst/>
              <a:gdLst>
                <a:gd name="T0" fmla="*/ 56 w 106"/>
                <a:gd name="T1" fmla="*/ 79 h 101"/>
                <a:gd name="T2" fmla="*/ 24 w 106"/>
                <a:gd name="T3" fmla="*/ 101 h 101"/>
                <a:gd name="T4" fmla="*/ 4 w 106"/>
                <a:gd name="T5" fmla="*/ 93 h 101"/>
                <a:gd name="T6" fmla="*/ 3 w 106"/>
                <a:gd name="T7" fmla="*/ 93 h 101"/>
                <a:gd name="T8" fmla="*/ 5 w 106"/>
                <a:gd name="T9" fmla="*/ 90 h 101"/>
                <a:gd name="T10" fmla="*/ 4 w 106"/>
                <a:gd name="T11" fmla="*/ 81 h 101"/>
                <a:gd name="T12" fmla="*/ 7 w 106"/>
                <a:gd name="T13" fmla="*/ 70 h 101"/>
                <a:gd name="T14" fmla="*/ 16 w 106"/>
                <a:gd name="T15" fmla="*/ 62 h 101"/>
                <a:gd name="T16" fmla="*/ 12 w 106"/>
                <a:gd name="T17" fmla="*/ 54 h 101"/>
                <a:gd name="T18" fmla="*/ 4 w 106"/>
                <a:gd name="T19" fmla="*/ 53 h 101"/>
                <a:gd name="T20" fmla="*/ 0 w 106"/>
                <a:gd name="T21" fmla="*/ 37 h 101"/>
                <a:gd name="T22" fmla="*/ 4 w 106"/>
                <a:gd name="T23" fmla="*/ 29 h 101"/>
                <a:gd name="T24" fmla="*/ 8 w 106"/>
                <a:gd name="T25" fmla="*/ 24 h 101"/>
                <a:gd name="T26" fmla="*/ 12 w 106"/>
                <a:gd name="T27" fmla="*/ 20 h 101"/>
                <a:gd name="T28" fmla="*/ 11 w 106"/>
                <a:gd name="T29" fmla="*/ 8 h 101"/>
                <a:gd name="T30" fmla="*/ 17 w 106"/>
                <a:gd name="T31" fmla="*/ 12 h 101"/>
                <a:gd name="T32" fmla="*/ 36 w 106"/>
                <a:gd name="T33" fmla="*/ 6 h 101"/>
                <a:gd name="T34" fmla="*/ 45 w 106"/>
                <a:gd name="T35" fmla="*/ 10 h 101"/>
                <a:gd name="T36" fmla="*/ 59 w 106"/>
                <a:gd name="T37" fmla="*/ 10 h 101"/>
                <a:gd name="T38" fmla="*/ 78 w 106"/>
                <a:gd name="T39" fmla="*/ 3 h 101"/>
                <a:gd name="T40" fmla="*/ 87 w 106"/>
                <a:gd name="T41" fmla="*/ 3 h 101"/>
                <a:gd name="T42" fmla="*/ 106 w 106"/>
                <a:gd name="T43" fmla="*/ 0 h 101"/>
                <a:gd name="T44" fmla="*/ 99 w 106"/>
                <a:gd name="T45" fmla="*/ 13 h 101"/>
                <a:gd name="T46" fmla="*/ 91 w 106"/>
                <a:gd name="T47" fmla="*/ 18 h 101"/>
                <a:gd name="T48" fmla="*/ 94 w 106"/>
                <a:gd name="T49" fmla="*/ 33 h 101"/>
                <a:gd name="T50" fmla="*/ 91 w 106"/>
                <a:gd name="T51" fmla="*/ 58 h 101"/>
                <a:gd name="T52" fmla="*/ 56 w 106"/>
                <a:gd name="T53" fmla="*/ 79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06" h="101">
                  <a:moveTo>
                    <a:pt x="56" y="79"/>
                  </a:moveTo>
                  <a:lnTo>
                    <a:pt x="24" y="101"/>
                  </a:lnTo>
                  <a:lnTo>
                    <a:pt x="4" y="93"/>
                  </a:lnTo>
                  <a:lnTo>
                    <a:pt x="3" y="93"/>
                  </a:lnTo>
                  <a:lnTo>
                    <a:pt x="5" y="90"/>
                  </a:lnTo>
                  <a:lnTo>
                    <a:pt x="4" y="81"/>
                  </a:lnTo>
                  <a:lnTo>
                    <a:pt x="7" y="70"/>
                  </a:lnTo>
                  <a:lnTo>
                    <a:pt x="16" y="62"/>
                  </a:lnTo>
                  <a:lnTo>
                    <a:pt x="12" y="54"/>
                  </a:lnTo>
                  <a:lnTo>
                    <a:pt x="4" y="53"/>
                  </a:lnTo>
                  <a:lnTo>
                    <a:pt x="0" y="37"/>
                  </a:lnTo>
                  <a:lnTo>
                    <a:pt x="4" y="29"/>
                  </a:lnTo>
                  <a:lnTo>
                    <a:pt x="8" y="24"/>
                  </a:lnTo>
                  <a:lnTo>
                    <a:pt x="12" y="20"/>
                  </a:lnTo>
                  <a:lnTo>
                    <a:pt x="11" y="8"/>
                  </a:lnTo>
                  <a:lnTo>
                    <a:pt x="17" y="12"/>
                  </a:lnTo>
                  <a:lnTo>
                    <a:pt x="36" y="6"/>
                  </a:lnTo>
                  <a:lnTo>
                    <a:pt x="45" y="10"/>
                  </a:lnTo>
                  <a:lnTo>
                    <a:pt x="59" y="10"/>
                  </a:lnTo>
                  <a:lnTo>
                    <a:pt x="78" y="3"/>
                  </a:lnTo>
                  <a:lnTo>
                    <a:pt x="87" y="3"/>
                  </a:lnTo>
                  <a:lnTo>
                    <a:pt x="106" y="0"/>
                  </a:lnTo>
                  <a:lnTo>
                    <a:pt x="99" y="13"/>
                  </a:lnTo>
                  <a:lnTo>
                    <a:pt x="91" y="18"/>
                  </a:lnTo>
                  <a:lnTo>
                    <a:pt x="94" y="33"/>
                  </a:lnTo>
                  <a:lnTo>
                    <a:pt x="91" y="58"/>
                  </a:lnTo>
                  <a:lnTo>
                    <a:pt x="56" y="7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91" name="Freeform 190"/>
            <p:cNvSpPr>
              <a:spLocks/>
            </p:cNvSpPr>
            <p:nvPr/>
          </p:nvSpPr>
          <p:spPr bwMode="auto">
            <a:xfrm>
              <a:off x="5335577" y="3492465"/>
              <a:ext cx="310791" cy="515682"/>
            </a:xfrm>
            <a:custGeom>
              <a:avLst/>
              <a:gdLst>
                <a:gd name="T0" fmla="*/ 18 w 188"/>
                <a:gd name="T1" fmla="*/ 219 h 332"/>
                <a:gd name="T2" fmla="*/ 19 w 188"/>
                <a:gd name="T3" fmla="*/ 209 h 332"/>
                <a:gd name="T4" fmla="*/ 8 w 188"/>
                <a:gd name="T5" fmla="*/ 209 h 332"/>
                <a:gd name="T6" fmla="*/ 8 w 188"/>
                <a:gd name="T7" fmla="*/ 196 h 332"/>
                <a:gd name="T8" fmla="*/ 0 w 188"/>
                <a:gd name="T9" fmla="*/ 188 h 332"/>
                <a:gd name="T10" fmla="*/ 7 w 188"/>
                <a:gd name="T11" fmla="*/ 161 h 332"/>
                <a:gd name="T12" fmla="*/ 30 w 188"/>
                <a:gd name="T13" fmla="*/ 141 h 332"/>
                <a:gd name="T14" fmla="*/ 30 w 188"/>
                <a:gd name="T15" fmla="*/ 114 h 332"/>
                <a:gd name="T16" fmla="*/ 37 w 188"/>
                <a:gd name="T17" fmla="*/ 72 h 332"/>
                <a:gd name="T18" fmla="*/ 40 w 188"/>
                <a:gd name="T19" fmla="*/ 63 h 332"/>
                <a:gd name="T20" fmla="*/ 33 w 188"/>
                <a:gd name="T21" fmla="*/ 56 h 332"/>
                <a:gd name="T22" fmla="*/ 32 w 188"/>
                <a:gd name="T23" fmla="*/ 49 h 332"/>
                <a:gd name="T24" fmla="*/ 25 w 188"/>
                <a:gd name="T25" fmla="*/ 44 h 332"/>
                <a:gd name="T26" fmla="*/ 20 w 188"/>
                <a:gd name="T27" fmla="*/ 11 h 332"/>
                <a:gd name="T28" fmla="*/ 38 w 188"/>
                <a:gd name="T29" fmla="*/ 0 h 332"/>
                <a:gd name="T30" fmla="*/ 111 w 188"/>
                <a:gd name="T31" fmla="*/ 40 h 332"/>
                <a:gd name="T32" fmla="*/ 184 w 188"/>
                <a:gd name="T33" fmla="*/ 80 h 332"/>
                <a:gd name="T34" fmla="*/ 188 w 188"/>
                <a:gd name="T35" fmla="*/ 162 h 332"/>
                <a:gd name="T36" fmla="*/ 172 w 188"/>
                <a:gd name="T37" fmla="*/ 161 h 332"/>
                <a:gd name="T38" fmla="*/ 164 w 188"/>
                <a:gd name="T39" fmla="*/ 176 h 332"/>
                <a:gd name="T40" fmla="*/ 160 w 188"/>
                <a:gd name="T41" fmla="*/ 189 h 332"/>
                <a:gd name="T42" fmla="*/ 163 w 188"/>
                <a:gd name="T43" fmla="*/ 194 h 332"/>
                <a:gd name="T44" fmla="*/ 158 w 188"/>
                <a:gd name="T45" fmla="*/ 200 h 332"/>
                <a:gd name="T46" fmla="*/ 160 w 188"/>
                <a:gd name="T47" fmla="*/ 209 h 332"/>
                <a:gd name="T48" fmla="*/ 155 w 188"/>
                <a:gd name="T49" fmla="*/ 217 h 332"/>
                <a:gd name="T50" fmla="*/ 154 w 188"/>
                <a:gd name="T51" fmla="*/ 225 h 332"/>
                <a:gd name="T52" fmla="*/ 160 w 188"/>
                <a:gd name="T53" fmla="*/ 224 h 332"/>
                <a:gd name="T54" fmla="*/ 164 w 188"/>
                <a:gd name="T55" fmla="*/ 232 h 332"/>
                <a:gd name="T56" fmla="*/ 164 w 188"/>
                <a:gd name="T57" fmla="*/ 244 h 332"/>
                <a:gd name="T58" fmla="*/ 171 w 188"/>
                <a:gd name="T59" fmla="*/ 250 h 332"/>
                <a:gd name="T60" fmla="*/ 171 w 188"/>
                <a:gd name="T61" fmla="*/ 255 h 332"/>
                <a:gd name="T62" fmla="*/ 160 w 188"/>
                <a:gd name="T63" fmla="*/ 258 h 332"/>
                <a:gd name="T64" fmla="*/ 151 w 188"/>
                <a:gd name="T65" fmla="*/ 267 h 332"/>
                <a:gd name="T66" fmla="*/ 138 w 188"/>
                <a:gd name="T67" fmla="*/ 290 h 332"/>
                <a:gd name="T68" fmla="*/ 121 w 188"/>
                <a:gd name="T69" fmla="*/ 299 h 332"/>
                <a:gd name="T70" fmla="*/ 103 w 188"/>
                <a:gd name="T71" fmla="*/ 298 h 332"/>
                <a:gd name="T72" fmla="*/ 98 w 188"/>
                <a:gd name="T73" fmla="*/ 300 h 332"/>
                <a:gd name="T74" fmla="*/ 100 w 188"/>
                <a:gd name="T75" fmla="*/ 307 h 332"/>
                <a:gd name="T76" fmla="*/ 90 w 188"/>
                <a:gd name="T77" fmla="*/ 314 h 332"/>
                <a:gd name="T78" fmla="*/ 83 w 188"/>
                <a:gd name="T79" fmla="*/ 323 h 332"/>
                <a:gd name="T80" fmla="*/ 59 w 188"/>
                <a:gd name="T81" fmla="*/ 330 h 332"/>
                <a:gd name="T82" fmla="*/ 55 w 188"/>
                <a:gd name="T83" fmla="*/ 326 h 332"/>
                <a:gd name="T84" fmla="*/ 52 w 188"/>
                <a:gd name="T85" fmla="*/ 325 h 332"/>
                <a:gd name="T86" fmla="*/ 48 w 188"/>
                <a:gd name="T87" fmla="*/ 331 h 332"/>
                <a:gd name="T88" fmla="*/ 33 w 188"/>
                <a:gd name="T89" fmla="*/ 332 h 332"/>
                <a:gd name="T90" fmla="*/ 36 w 188"/>
                <a:gd name="T91" fmla="*/ 326 h 332"/>
                <a:gd name="T92" fmla="*/ 30 w 188"/>
                <a:gd name="T93" fmla="*/ 312 h 332"/>
                <a:gd name="T94" fmla="*/ 28 w 188"/>
                <a:gd name="T95" fmla="*/ 304 h 332"/>
                <a:gd name="T96" fmla="*/ 20 w 188"/>
                <a:gd name="T97" fmla="*/ 300 h 332"/>
                <a:gd name="T98" fmla="*/ 9 w 188"/>
                <a:gd name="T99" fmla="*/ 288 h 332"/>
                <a:gd name="T100" fmla="*/ 13 w 188"/>
                <a:gd name="T101" fmla="*/ 278 h 332"/>
                <a:gd name="T102" fmla="*/ 21 w 188"/>
                <a:gd name="T103" fmla="*/ 280 h 332"/>
                <a:gd name="T104" fmla="*/ 26 w 188"/>
                <a:gd name="T105" fmla="*/ 279 h 332"/>
                <a:gd name="T106" fmla="*/ 36 w 188"/>
                <a:gd name="T107" fmla="*/ 279 h 332"/>
                <a:gd name="T108" fmla="*/ 26 w 188"/>
                <a:gd name="T109" fmla="*/ 260 h 332"/>
                <a:gd name="T110" fmla="*/ 27 w 188"/>
                <a:gd name="T111" fmla="*/ 246 h 332"/>
                <a:gd name="T112" fmla="*/ 25 w 188"/>
                <a:gd name="T113" fmla="*/ 233 h 332"/>
                <a:gd name="T114" fmla="*/ 18 w 188"/>
                <a:gd name="T115" fmla="*/ 219 h 3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88" h="332">
                  <a:moveTo>
                    <a:pt x="18" y="219"/>
                  </a:moveTo>
                  <a:lnTo>
                    <a:pt x="19" y="209"/>
                  </a:lnTo>
                  <a:lnTo>
                    <a:pt x="8" y="209"/>
                  </a:lnTo>
                  <a:lnTo>
                    <a:pt x="8" y="196"/>
                  </a:lnTo>
                  <a:lnTo>
                    <a:pt x="0" y="188"/>
                  </a:lnTo>
                  <a:lnTo>
                    <a:pt x="7" y="161"/>
                  </a:lnTo>
                  <a:lnTo>
                    <a:pt x="30" y="141"/>
                  </a:lnTo>
                  <a:lnTo>
                    <a:pt x="30" y="114"/>
                  </a:lnTo>
                  <a:lnTo>
                    <a:pt x="37" y="72"/>
                  </a:lnTo>
                  <a:lnTo>
                    <a:pt x="40" y="63"/>
                  </a:lnTo>
                  <a:lnTo>
                    <a:pt x="33" y="56"/>
                  </a:lnTo>
                  <a:lnTo>
                    <a:pt x="32" y="49"/>
                  </a:lnTo>
                  <a:lnTo>
                    <a:pt x="25" y="44"/>
                  </a:lnTo>
                  <a:lnTo>
                    <a:pt x="20" y="11"/>
                  </a:lnTo>
                  <a:lnTo>
                    <a:pt x="38" y="0"/>
                  </a:lnTo>
                  <a:lnTo>
                    <a:pt x="111" y="40"/>
                  </a:lnTo>
                  <a:lnTo>
                    <a:pt x="184" y="80"/>
                  </a:lnTo>
                  <a:lnTo>
                    <a:pt x="188" y="162"/>
                  </a:lnTo>
                  <a:lnTo>
                    <a:pt x="172" y="161"/>
                  </a:lnTo>
                  <a:lnTo>
                    <a:pt x="164" y="176"/>
                  </a:lnTo>
                  <a:lnTo>
                    <a:pt x="160" y="189"/>
                  </a:lnTo>
                  <a:lnTo>
                    <a:pt x="163" y="194"/>
                  </a:lnTo>
                  <a:lnTo>
                    <a:pt x="158" y="200"/>
                  </a:lnTo>
                  <a:lnTo>
                    <a:pt x="160" y="209"/>
                  </a:lnTo>
                  <a:lnTo>
                    <a:pt x="155" y="217"/>
                  </a:lnTo>
                  <a:lnTo>
                    <a:pt x="154" y="225"/>
                  </a:lnTo>
                  <a:lnTo>
                    <a:pt x="160" y="224"/>
                  </a:lnTo>
                  <a:lnTo>
                    <a:pt x="164" y="232"/>
                  </a:lnTo>
                  <a:lnTo>
                    <a:pt x="164" y="244"/>
                  </a:lnTo>
                  <a:lnTo>
                    <a:pt x="171" y="250"/>
                  </a:lnTo>
                  <a:lnTo>
                    <a:pt x="171" y="255"/>
                  </a:lnTo>
                  <a:lnTo>
                    <a:pt x="160" y="258"/>
                  </a:lnTo>
                  <a:lnTo>
                    <a:pt x="151" y="267"/>
                  </a:lnTo>
                  <a:lnTo>
                    <a:pt x="138" y="290"/>
                  </a:lnTo>
                  <a:lnTo>
                    <a:pt x="121" y="299"/>
                  </a:lnTo>
                  <a:lnTo>
                    <a:pt x="103" y="298"/>
                  </a:lnTo>
                  <a:lnTo>
                    <a:pt x="98" y="300"/>
                  </a:lnTo>
                  <a:lnTo>
                    <a:pt x="100" y="307"/>
                  </a:lnTo>
                  <a:lnTo>
                    <a:pt x="90" y="314"/>
                  </a:lnTo>
                  <a:lnTo>
                    <a:pt x="83" y="323"/>
                  </a:lnTo>
                  <a:lnTo>
                    <a:pt x="59" y="330"/>
                  </a:lnTo>
                  <a:lnTo>
                    <a:pt x="55" y="326"/>
                  </a:lnTo>
                  <a:lnTo>
                    <a:pt x="52" y="325"/>
                  </a:lnTo>
                  <a:lnTo>
                    <a:pt x="48" y="331"/>
                  </a:lnTo>
                  <a:lnTo>
                    <a:pt x="33" y="332"/>
                  </a:lnTo>
                  <a:lnTo>
                    <a:pt x="36" y="326"/>
                  </a:lnTo>
                  <a:lnTo>
                    <a:pt x="30" y="312"/>
                  </a:lnTo>
                  <a:lnTo>
                    <a:pt x="28" y="304"/>
                  </a:lnTo>
                  <a:lnTo>
                    <a:pt x="20" y="300"/>
                  </a:lnTo>
                  <a:lnTo>
                    <a:pt x="9" y="288"/>
                  </a:lnTo>
                  <a:lnTo>
                    <a:pt x="13" y="278"/>
                  </a:lnTo>
                  <a:lnTo>
                    <a:pt x="21" y="280"/>
                  </a:lnTo>
                  <a:lnTo>
                    <a:pt x="26" y="279"/>
                  </a:lnTo>
                  <a:lnTo>
                    <a:pt x="36" y="279"/>
                  </a:lnTo>
                  <a:lnTo>
                    <a:pt x="26" y="260"/>
                  </a:lnTo>
                  <a:lnTo>
                    <a:pt x="27" y="246"/>
                  </a:lnTo>
                  <a:lnTo>
                    <a:pt x="25" y="233"/>
                  </a:lnTo>
                  <a:lnTo>
                    <a:pt x="18" y="21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92" name="Freeform 191"/>
            <p:cNvSpPr>
              <a:spLocks/>
            </p:cNvSpPr>
            <p:nvPr/>
          </p:nvSpPr>
          <p:spPr bwMode="auto">
            <a:xfrm>
              <a:off x="4925598" y="3891652"/>
              <a:ext cx="57861" cy="164646"/>
            </a:xfrm>
            <a:custGeom>
              <a:avLst/>
              <a:gdLst>
                <a:gd name="T0" fmla="*/ 35 w 35"/>
                <a:gd name="T1" fmla="*/ 102 h 106"/>
                <a:gd name="T2" fmla="*/ 21 w 35"/>
                <a:gd name="T3" fmla="*/ 106 h 106"/>
                <a:gd name="T4" fmla="*/ 17 w 35"/>
                <a:gd name="T5" fmla="*/ 99 h 106"/>
                <a:gd name="T6" fmla="*/ 12 w 35"/>
                <a:gd name="T7" fmla="*/ 86 h 106"/>
                <a:gd name="T8" fmla="*/ 10 w 35"/>
                <a:gd name="T9" fmla="*/ 75 h 106"/>
                <a:gd name="T10" fmla="*/ 14 w 35"/>
                <a:gd name="T11" fmla="*/ 57 h 106"/>
                <a:gd name="T12" fmla="*/ 10 w 35"/>
                <a:gd name="T13" fmla="*/ 49 h 106"/>
                <a:gd name="T14" fmla="*/ 8 w 35"/>
                <a:gd name="T15" fmla="*/ 33 h 106"/>
                <a:gd name="T16" fmla="*/ 8 w 35"/>
                <a:gd name="T17" fmla="*/ 18 h 106"/>
                <a:gd name="T18" fmla="*/ 0 w 35"/>
                <a:gd name="T19" fmla="*/ 7 h 106"/>
                <a:gd name="T20" fmla="*/ 2 w 35"/>
                <a:gd name="T21" fmla="*/ 0 h 106"/>
                <a:gd name="T22" fmla="*/ 18 w 35"/>
                <a:gd name="T23" fmla="*/ 1 h 106"/>
                <a:gd name="T24" fmla="*/ 15 w 35"/>
                <a:gd name="T25" fmla="*/ 12 h 106"/>
                <a:gd name="T26" fmla="*/ 21 w 35"/>
                <a:gd name="T27" fmla="*/ 18 h 106"/>
                <a:gd name="T28" fmla="*/ 27 w 35"/>
                <a:gd name="T29" fmla="*/ 25 h 106"/>
                <a:gd name="T30" fmla="*/ 28 w 35"/>
                <a:gd name="T31" fmla="*/ 36 h 106"/>
                <a:gd name="T32" fmla="*/ 32 w 35"/>
                <a:gd name="T33" fmla="*/ 40 h 106"/>
                <a:gd name="T34" fmla="*/ 31 w 35"/>
                <a:gd name="T35" fmla="*/ 88 h 106"/>
                <a:gd name="T36" fmla="*/ 35 w 35"/>
                <a:gd name="T37" fmla="*/ 102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5" h="106">
                  <a:moveTo>
                    <a:pt x="35" y="102"/>
                  </a:moveTo>
                  <a:lnTo>
                    <a:pt x="21" y="106"/>
                  </a:lnTo>
                  <a:lnTo>
                    <a:pt x="17" y="99"/>
                  </a:lnTo>
                  <a:lnTo>
                    <a:pt x="12" y="86"/>
                  </a:lnTo>
                  <a:lnTo>
                    <a:pt x="10" y="75"/>
                  </a:lnTo>
                  <a:lnTo>
                    <a:pt x="14" y="57"/>
                  </a:lnTo>
                  <a:lnTo>
                    <a:pt x="10" y="49"/>
                  </a:lnTo>
                  <a:lnTo>
                    <a:pt x="8" y="33"/>
                  </a:lnTo>
                  <a:lnTo>
                    <a:pt x="8" y="18"/>
                  </a:lnTo>
                  <a:lnTo>
                    <a:pt x="0" y="7"/>
                  </a:lnTo>
                  <a:lnTo>
                    <a:pt x="2" y="0"/>
                  </a:lnTo>
                  <a:lnTo>
                    <a:pt x="18" y="1"/>
                  </a:lnTo>
                  <a:lnTo>
                    <a:pt x="15" y="12"/>
                  </a:lnTo>
                  <a:lnTo>
                    <a:pt x="21" y="18"/>
                  </a:lnTo>
                  <a:lnTo>
                    <a:pt x="27" y="25"/>
                  </a:lnTo>
                  <a:lnTo>
                    <a:pt x="28" y="36"/>
                  </a:lnTo>
                  <a:lnTo>
                    <a:pt x="32" y="40"/>
                  </a:lnTo>
                  <a:lnTo>
                    <a:pt x="31" y="88"/>
                  </a:lnTo>
                  <a:lnTo>
                    <a:pt x="35" y="102"/>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98" name="Freeform 197"/>
            <p:cNvSpPr>
              <a:spLocks/>
            </p:cNvSpPr>
            <p:nvPr/>
          </p:nvSpPr>
          <p:spPr bwMode="auto">
            <a:xfrm>
              <a:off x="5143813" y="3043572"/>
              <a:ext cx="115720" cy="226776"/>
            </a:xfrm>
            <a:custGeom>
              <a:avLst/>
              <a:gdLst>
                <a:gd name="T0" fmla="*/ 36 w 70"/>
                <a:gd name="T1" fmla="*/ 146 h 146"/>
                <a:gd name="T2" fmla="*/ 28 w 70"/>
                <a:gd name="T3" fmla="*/ 109 h 146"/>
                <a:gd name="T4" fmla="*/ 17 w 70"/>
                <a:gd name="T5" fmla="*/ 100 h 146"/>
                <a:gd name="T6" fmla="*/ 17 w 70"/>
                <a:gd name="T7" fmla="*/ 95 h 146"/>
                <a:gd name="T8" fmla="*/ 2 w 70"/>
                <a:gd name="T9" fmla="*/ 83 h 146"/>
                <a:gd name="T10" fmla="*/ 0 w 70"/>
                <a:gd name="T11" fmla="*/ 67 h 146"/>
                <a:gd name="T12" fmla="*/ 10 w 70"/>
                <a:gd name="T13" fmla="*/ 56 h 146"/>
                <a:gd name="T14" fmla="*/ 14 w 70"/>
                <a:gd name="T15" fmla="*/ 39 h 146"/>
                <a:gd name="T16" fmla="*/ 11 w 70"/>
                <a:gd name="T17" fmla="*/ 19 h 146"/>
                <a:gd name="T18" fmla="*/ 14 w 70"/>
                <a:gd name="T19" fmla="*/ 8 h 146"/>
                <a:gd name="T20" fmla="*/ 32 w 70"/>
                <a:gd name="T21" fmla="*/ 0 h 146"/>
                <a:gd name="T22" fmla="*/ 44 w 70"/>
                <a:gd name="T23" fmla="*/ 3 h 146"/>
                <a:gd name="T24" fmla="*/ 44 w 70"/>
                <a:gd name="T25" fmla="*/ 13 h 146"/>
                <a:gd name="T26" fmla="*/ 59 w 70"/>
                <a:gd name="T27" fmla="*/ 6 h 146"/>
                <a:gd name="T28" fmla="*/ 60 w 70"/>
                <a:gd name="T29" fmla="*/ 9 h 146"/>
                <a:gd name="T30" fmla="*/ 52 w 70"/>
                <a:gd name="T31" fmla="*/ 19 h 146"/>
                <a:gd name="T32" fmla="*/ 52 w 70"/>
                <a:gd name="T33" fmla="*/ 29 h 146"/>
                <a:gd name="T34" fmla="*/ 58 w 70"/>
                <a:gd name="T35" fmla="*/ 34 h 146"/>
                <a:gd name="T36" fmla="*/ 56 w 70"/>
                <a:gd name="T37" fmla="*/ 52 h 146"/>
                <a:gd name="T38" fmla="*/ 45 w 70"/>
                <a:gd name="T39" fmla="*/ 63 h 146"/>
                <a:gd name="T40" fmla="*/ 49 w 70"/>
                <a:gd name="T41" fmla="*/ 74 h 146"/>
                <a:gd name="T42" fmla="*/ 58 w 70"/>
                <a:gd name="T43" fmla="*/ 74 h 146"/>
                <a:gd name="T44" fmla="*/ 63 w 70"/>
                <a:gd name="T45" fmla="*/ 84 h 146"/>
                <a:gd name="T46" fmla="*/ 70 w 70"/>
                <a:gd name="T47" fmla="*/ 87 h 146"/>
                <a:gd name="T48" fmla="*/ 69 w 70"/>
                <a:gd name="T49" fmla="*/ 103 h 146"/>
                <a:gd name="T50" fmla="*/ 61 w 70"/>
                <a:gd name="T51" fmla="*/ 109 h 146"/>
                <a:gd name="T52" fmla="*/ 56 w 70"/>
                <a:gd name="T53" fmla="*/ 116 h 146"/>
                <a:gd name="T54" fmla="*/ 44 w 70"/>
                <a:gd name="T55" fmla="*/ 124 h 146"/>
                <a:gd name="T56" fmla="*/ 46 w 70"/>
                <a:gd name="T57" fmla="*/ 132 h 146"/>
                <a:gd name="T58" fmla="*/ 45 w 70"/>
                <a:gd name="T59" fmla="*/ 141 h 146"/>
                <a:gd name="T60" fmla="*/ 36 w 70"/>
                <a:gd name="T61" fmla="*/ 146 h 1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0" h="146">
                  <a:moveTo>
                    <a:pt x="36" y="146"/>
                  </a:moveTo>
                  <a:lnTo>
                    <a:pt x="28" y="109"/>
                  </a:lnTo>
                  <a:lnTo>
                    <a:pt x="17" y="100"/>
                  </a:lnTo>
                  <a:lnTo>
                    <a:pt x="17" y="95"/>
                  </a:lnTo>
                  <a:lnTo>
                    <a:pt x="2" y="83"/>
                  </a:lnTo>
                  <a:lnTo>
                    <a:pt x="0" y="67"/>
                  </a:lnTo>
                  <a:lnTo>
                    <a:pt x="10" y="56"/>
                  </a:lnTo>
                  <a:lnTo>
                    <a:pt x="14" y="39"/>
                  </a:lnTo>
                  <a:lnTo>
                    <a:pt x="11" y="19"/>
                  </a:lnTo>
                  <a:lnTo>
                    <a:pt x="14" y="8"/>
                  </a:lnTo>
                  <a:lnTo>
                    <a:pt x="32" y="0"/>
                  </a:lnTo>
                  <a:lnTo>
                    <a:pt x="44" y="3"/>
                  </a:lnTo>
                  <a:lnTo>
                    <a:pt x="44" y="13"/>
                  </a:lnTo>
                  <a:lnTo>
                    <a:pt x="59" y="6"/>
                  </a:lnTo>
                  <a:lnTo>
                    <a:pt x="60" y="9"/>
                  </a:lnTo>
                  <a:lnTo>
                    <a:pt x="52" y="19"/>
                  </a:lnTo>
                  <a:lnTo>
                    <a:pt x="52" y="29"/>
                  </a:lnTo>
                  <a:lnTo>
                    <a:pt x="58" y="34"/>
                  </a:lnTo>
                  <a:lnTo>
                    <a:pt x="56" y="52"/>
                  </a:lnTo>
                  <a:lnTo>
                    <a:pt x="45" y="63"/>
                  </a:lnTo>
                  <a:lnTo>
                    <a:pt x="49" y="74"/>
                  </a:lnTo>
                  <a:lnTo>
                    <a:pt x="58" y="74"/>
                  </a:lnTo>
                  <a:lnTo>
                    <a:pt x="63" y="84"/>
                  </a:lnTo>
                  <a:lnTo>
                    <a:pt x="70" y="87"/>
                  </a:lnTo>
                  <a:lnTo>
                    <a:pt x="69" y="103"/>
                  </a:lnTo>
                  <a:lnTo>
                    <a:pt x="61" y="109"/>
                  </a:lnTo>
                  <a:lnTo>
                    <a:pt x="56" y="116"/>
                  </a:lnTo>
                  <a:lnTo>
                    <a:pt x="44" y="124"/>
                  </a:lnTo>
                  <a:lnTo>
                    <a:pt x="46" y="132"/>
                  </a:lnTo>
                  <a:lnTo>
                    <a:pt x="45" y="141"/>
                  </a:lnTo>
                  <a:lnTo>
                    <a:pt x="36" y="146"/>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99" name="Freeform 198"/>
            <p:cNvSpPr>
              <a:spLocks/>
            </p:cNvSpPr>
            <p:nvPr/>
          </p:nvSpPr>
          <p:spPr bwMode="auto">
            <a:xfrm>
              <a:off x="5661247" y="2892907"/>
              <a:ext cx="535619" cy="200371"/>
            </a:xfrm>
            <a:custGeom>
              <a:avLst/>
              <a:gdLst>
                <a:gd name="T0" fmla="*/ 177 w 324"/>
                <a:gd name="T1" fmla="*/ 15 h 129"/>
                <a:gd name="T2" fmla="*/ 202 w 324"/>
                <a:gd name="T3" fmla="*/ 23 h 129"/>
                <a:gd name="T4" fmla="*/ 222 w 324"/>
                <a:gd name="T5" fmla="*/ 20 h 129"/>
                <a:gd name="T6" fmla="*/ 236 w 324"/>
                <a:gd name="T7" fmla="*/ 22 h 129"/>
                <a:gd name="T8" fmla="*/ 254 w 324"/>
                <a:gd name="T9" fmla="*/ 11 h 129"/>
                <a:gd name="T10" fmla="*/ 272 w 324"/>
                <a:gd name="T11" fmla="*/ 10 h 129"/>
                <a:gd name="T12" fmla="*/ 290 w 324"/>
                <a:gd name="T13" fmla="*/ 20 h 129"/>
                <a:gd name="T14" fmla="*/ 294 w 324"/>
                <a:gd name="T15" fmla="*/ 27 h 129"/>
                <a:gd name="T16" fmla="*/ 294 w 324"/>
                <a:gd name="T17" fmla="*/ 37 h 129"/>
                <a:gd name="T18" fmla="*/ 308 w 324"/>
                <a:gd name="T19" fmla="*/ 42 h 129"/>
                <a:gd name="T20" fmla="*/ 316 w 324"/>
                <a:gd name="T21" fmla="*/ 48 h 129"/>
                <a:gd name="T22" fmla="*/ 305 w 324"/>
                <a:gd name="T23" fmla="*/ 54 h 129"/>
                <a:gd name="T24" fmla="*/ 314 w 324"/>
                <a:gd name="T25" fmla="*/ 78 h 129"/>
                <a:gd name="T26" fmla="*/ 312 w 324"/>
                <a:gd name="T27" fmla="*/ 84 h 129"/>
                <a:gd name="T28" fmla="*/ 324 w 324"/>
                <a:gd name="T29" fmla="*/ 101 h 129"/>
                <a:gd name="T30" fmla="*/ 316 w 324"/>
                <a:gd name="T31" fmla="*/ 104 h 129"/>
                <a:gd name="T32" fmla="*/ 310 w 324"/>
                <a:gd name="T33" fmla="*/ 99 h 129"/>
                <a:gd name="T34" fmla="*/ 289 w 324"/>
                <a:gd name="T35" fmla="*/ 96 h 129"/>
                <a:gd name="T36" fmla="*/ 282 w 324"/>
                <a:gd name="T37" fmla="*/ 100 h 129"/>
                <a:gd name="T38" fmla="*/ 263 w 324"/>
                <a:gd name="T39" fmla="*/ 103 h 129"/>
                <a:gd name="T40" fmla="*/ 254 w 324"/>
                <a:gd name="T41" fmla="*/ 103 h 129"/>
                <a:gd name="T42" fmla="*/ 235 w 324"/>
                <a:gd name="T43" fmla="*/ 110 h 129"/>
                <a:gd name="T44" fmla="*/ 221 w 324"/>
                <a:gd name="T45" fmla="*/ 110 h 129"/>
                <a:gd name="T46" fmla="*/ 212 w 324"/>
                <a:gd name="T47" fmla="*/ 106 h 129"/>
                <a:gd name="T48" fmla="*/ 193 w 324"/>
                <a:gd name="T49" fmla="*/ 112 h 129"/>
                <a:gd name="T50" fmla="*/ 187 w 324"/>
                <a:gd name="T51" fmla="*/ 108 h 129"/>
                <a:gd name="T52" fmla="*/ 188 w 324"/>
                <a:gd name="T53" fmla="*/ 120 h 129"/>
                <a:gd name="T54" fmla="*/ 184 w 324"/>
                <a:gd name="T55" fmla="*/ 124 h 129"/>
                <a:gd name="T56" fmla="*/ 180 w 324"/>
                <a:gd name="T57" fmla="*/ 129 h 129"/>
                <a:gd name="T58" fmla="*/ 172 w 324"/>
                <a:gd name="T59" fmla="*/ 119 h 129"/>
                <a:gd name="T60" fmla="*/ 178 w 324"/>
                <a:gd name="T61" fmla="*/ 112 h 129"/>
                <a:gd name="T62" fmla="*/ 167 w 324"/>
                <a:gd name="T63" fmla="*/ 113 h 129"/>
                <a:gd name="T64" fmla="*/ 153 w 324"/>
                <a:gd name="T65" fmla="*/ 109 h 129"/>
                <a:gd name="T66" fmla="*/ 142 w 324"/>
                <a:gd name="T67" fmla="*/ 120 h 129"/>
                <a:gd name="T68" fmla="*/ 116 w 324"/>
                <a:gd name="T69" fmla="*/ 123 h 129"/>
                <a:gd name="T70" fmla="*/ 101 w 324"/>
                <a:gd name="T71" fmla="*/ 112 h 129"/>
                <a:gd name="T72" fmla="*/ 82 w 324"/>
                <a:gd name="T73" fmla="*/ 111 h 129"/>
                <a:gd name="T74" fmla="*/ 80 w 324"/>
                <a:gd name="T75" fmla="*/ 120 h 129"/>
                <a:gd name="T76" fmla="*/ 68 w 324"/>
                <a:gd name="T77" fmla="*/ 122 h 129"/>
                <a:gd name="T78" fmla="*/ 50 w 324"/>
                <a:gd name="T79" fmla="*/ 111 h 129"/>
                <a:gd name="T80" fmla="*/ 31 w 324"/>
                <a:gd name="T81" fmla="*/ 111 h 129"/>
                <a:gd name="T82" fmla="*/ 19 w 324"/>
                <a:gd name="T83" fmla="*/ 91 h 129"/>
                <a:gd name="T84" fmla="*/ 6 w 324"/>
                <a:gd name="T85" fmla="*/ 79 h 129"/>
                <a:gd name="T86" fmla="*/ 12 w 324"/>
                <a:gd name="T87" fmla="*/ 63 h 129"/>
                <a:gd name="T88" fmla="*/ 0 w 324"/>
                <a:gd name="T89" fmla="*/ 53 h 129"/>
                <a:gd name="T90" fmla="*/ 17 w 324"/>
                <a:gd name="T91" fmla="*/ 34 h 129"/>
                <a:gd name="T92" fmla="*/ 43 w 324"/>
                <a:gd name="T93" fmla="*/ 33 h 129"/>
                <a:gd name="T94" fmla="*/ 48 w 324"/>
                <a:gd name="T95" fmla="*/ 17 h 129"/>
                <a:gd name="T96" fmla="*/ 81 w 324"/>
                <a:gd name="T97" fmla="*/ 20 h 129"/>
                <a:gd name="T98" fmla="*/ 99 w 324"/>
                <a:gd name="T99" fmla="*/ 7 h 129"/>
                <a:gd name="T100" fmla="*/ 118 w 324"/>
                <a:gd name="T101" fmla="*/ 1 h 129"/>
                <a:gd name="T102" fmla="*/ 145 w 324"/>
                <a:gd name="T103" fmla="*/ 0 h 129"/>
                <a:gd name="T104" fmla="*/ 177 w 324"/>
                <a:gd name="T105" fmla="*/ 15 h 1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324" h="129">
                  <a:moveTo>
                    <a:pt x="177" y="15"/>
                  </a:moveTo>
                  <a:lnTo>
                    <a:pt x="202" y="23"/>
                  </a:lnTo>
                  <a:lnTo>
                    <a:pt x="222" y="20"/>
                  </a:lnTo>
                  <a:lnTo>
                    <a:pt x="236" y="22"/>
                  </a:lnTo>
                  <a:lnTo>
                    <a:pt x="254" y="11"/>
                  </a:lnTo>
                  <a:lnTo>
                    <a:pt x="272" y="10"/>
                  </a:lnTo>
                  <a:lnTo>
                    <a:pt x="290" y="20"/>
                  </a:lnTo>
                  <a:lnTo>
                    <a:pt x="294" y="27"/>
                  </a:lnTo>
                  <a:lnTo>
                    <a:pt x="294" y="37"/>
                  </a:lnTo>
                  <a:lnTo>
                    <a:pt x="308" y="42"/>
                  </a:lnTo>
                  <a:lnTo>
                    <a:pt x="316" y="48"/>
                  </a:lnTo>
                  <a:lnTo>
                    <a:pt x="305" y="54"/>
                  </a:lnTo>
                  <a:lnTo>
                    <a:pt x="314" y="78"/>
                  </a:lnTo>
                  <a:lnTo>
                    <a:pt x="312" y="84"/>
                  </a:lnTo>
                  <a:lnTo>
                    <a:pt x="324" y="101"/>
                  </a:lnTo>
                  <a:lnTo>
                    <a:pt x="316" y="104"/>
                  </a:lnTo>
                  <a:lnTo>
                    <a:pt x="310" y="99"/>
                  </a:lnTo>
                  <a:lnTo>
                    <a:pt x="289" y="96"/>
                  </a:lnTo>
                  <a:lnTo>
                    <a:pt x="282" y="100"/>
                  </a:lnTo>
                  <a:lnTo>
                    <a:pt x="263" y="103"/>
                  </a:lnTo>
                  <a:lnTo>
                    <a:pt x="254" y="103"/>
                  </a:lnTo>
                  <a:lnTo>
                    <a:pt x="235" y="110"/>
                  </a:lnTo>
                  <a:lnTo>
                    <a:pt x="221" y="110"/>
                  </a:lnTo>
                  <a:lnTo>
                    <a:pt x="212" y="106"/>
                  </a:lnTo>
                  <a:lnTo>
                    <a:pt x="193" y="112"/>
                  </a:lnTo>
                  <a:lnTo>
                    <a:pt x="187" y="108"/>
                  </a:lnTo>
                  <a:lnTo>
                    <a:pt x="188" y="120"/>
                  </a:lnTo>
                  <a:lnTo>
                    <a:pt x="184" y="124"/>
                  </a:lnTo>
                  <a:lnTo>
                    <a:pt x="180" y="129"/>
                  </a:lnTo>
                  <a:lnTo>
                    <a:pt x="172" y="119"/>
                  </a:lnTo>
                  <a:lnTo>
                    <a:pt x="178" y="112"/>
                  </a:lnTo>
                  <a:lnTo>
                    <a:pt x="167" y="113"/>
                  </a:lnTo>
                  <a:lnTo>
                    <a:pt x="153" y="109"/>
                  </a:lnTo>
                  <a:lnTo>
                    <a:pt x="142" y="120"/>
                  </a:lnTo>
                  <a:lnTo>
                    <a:pt x="116" y="123"/>
                  </a:lnTo>
                  <a:lnTo>
                    <a:pt x="101" y="112"/>
                  </a:lnTo>
                  <a:lnTo>
                    <a:pt x="82" y="111"/>
                  </a:lnTo>
                  <a:lnTo>
                    <a:pt x="80" y="120"/>
                  </a:lnTo>
                  <a:lnTo>
                    <a:pt x="68" y="122"/>
                  </a:lnTo>
                  <a:lnTo>
                    <a:pt x="50" y="111"/>
                  </a:lnTo>
                  <a:lnTo>
                    <a:pt x="31" y="111"/>
                  </a:lnTo>
                  <a:lnTo>
                    <a:pt x="19" y="91"/>
                  </a:lnTo>
                  <a:lnTo>
                    <a:pt x="6" y="79"/>
                  </a:lnTo>
                  <a:lnTo>
                    <a:pt x="12" y="63"/>
                  </a:lnTo>
                  <a:lnTo>
                    <a:pt x="0" y="53"/>
                  </a:lnTo>
                  <a:lnTo>
                    <a:pt x="17" y="34"/>
                  </a:lnTo>
                  <a:lnTo>
                    <a:pt x="43" y="33"/>
                  </a:lnTo>
                  <a:lnTo>
                    <a:pt x="48" y="17"/>
                  </a:lnTo>
                  <a:lnTo>
                    <a:pt x="81" y="20"/>
                  </a:lnTo>
                  <a:lnTo>
                    <a:pt x="99" y="7"/>
                  </a:lnTo>
                  <a:lnTo>
                    <a:pt x="118" y="1"/>
                  </a:lnTo>
                  <a:lnTo>
                    <a:pt x="145" y="0"/>
                  </a:lnTo>
                  <a:lnTo>
                    <a:pt x="177" y="1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200" name="Freeform 199"/>
            <p:cNvSpPr>
              <a:spLocks/>
            </p:cNvSpPr>
            <p:nvPr/>
          </p:nvSpPr>
          <p:spPr bwMode="auto">
            <a:xfrm>
              <a:off x="5651328" y="2889800"/>
              <a:ext cx="82657" cy="63684"/>
            </a:xfrm>
            <a:custGeom>
              <a:avLst/>
              <a:gdLst>
                <a:gd name="T0" fmla="*/ 21 w 50"/>
                <a:gd name="T1" fmla="*/ 30 h 41"/>
                <a:gd name="T2" fmla="*/ 8 w 50"/>
                <a:gd name="T3" fmla="*/ 41 h 41"/>
                <a:gd name="T4" fmla="*/ 2 w 50"/>
                <a:gd name="T5" fmla="*/ 32 h 41"/>
                <a:gd name="T6" fmla="*/ 2 w 50"/>
                <a:gd name="T7" fmla="*/ 27 h 41"/>
                <a:gd name="T8" fmla="*/ 5 w 50"/>
                <a:gd name="T9" fmla="*/ 25 h 41"/>
                <a:gd name="T10" fmla="*/ 9 w 50"/>
                <a:gd name="T11" fmla="*/ 12 h 41"/>
                <a:gd name="T12" fmla="*/ 0 w 50"/>
                <a:gd name="T13" fmla="*/ 7 h 41"/>
                <a:gd name="T14" fmla="*/ 17 w 50"/>
                <a:gd name="T15" fmla="*/ 0 h 41"/>
                <a:gd name="T16" fmla="*/ 32 w 50"/>
                <a:gd name="T17" fmla="*/ 3 h 41"/>
                <a:gd name="T18" fmla="*/ 35 w 50"/>
                <a:gd name="T19" fmla="*/ 11 h 41"/>
                <a:gd name="T20" fmla="*/ 50 w 50"/>
                <a:gd name="T21" fmla="*/ 18 h 41"/>
                <a:gd name="T22" fmla="*/ 47 w 50"/>
                <a:gd name="T23" fmla="*/ 23 h 41"/>
                <a:gd name="T24" fmla="*/ 28 w 50"/>
                <a:gd name="T25" fmla="*/ 24 h 41"/>
                <a:gd name="T26" fmla="*/ 21 w 50"/>
                <a:gd name="T27" fmla="*/ 30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0" h="41">
                  <a:moveTo>
                    <a:pt x="21" y="30"/>
                  </a:moveTo>
                  <a:lnTo>
                    <a:pt x="8" y="41"/>
                  </a:lnTo>
                  <a:lnTo>
                    <a:pt x="2" y="32"/>
                  </a:lnTo>
                  <a:lnTo>
                    <a:pt x="2" y="27"/>
                  </a:lnTo>
                  <a:lnTo>
                    <a:pt x="5" y="25"/>
                  </a:lnTo>
                  <a:lnTo>
                    <a:pt x="9" y="12"/>
                  </a:lnTo>
                  <a:lnTo>
                    <a:pt x="0" y="7"/>
                  </a:lnTo>
                  <a:lnTo>
                    <a:pt x="17" y="0"/>
                  </a:lnTo>
                  <a:lnTo>
                    <a:pt x="32" y="3"/>
                  </a:lnTo>
                  <a:lnTo>
                    <a:pt x="35" y="11"/>
                  </a:lnTo>
                  <a:lnTo>
                    <a:pt x="50" y="18"/>
                  </a:lnTo>
                  <a:lnTo>
                    <a:pt x="47" y="23"/>
                  </a:lnTo>
                  <a:lnTo>
                    <a:pt x="28" y="24"/>
                  </a:lnTo>
                  <a:lnTo>
                    <a:pt x="21" y="3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202" name="Freeform 201"/>
            <p:cNvSpPr>
              <a:spLocks/>
            </p:cNvSpPr>
            <p:nvPr/>
          </p:nvSpPr>
          <p:spPr bwMode="auto">
            <a:xfrm>
              <a:off x="5818296" y="4278414"/>
              <a:ext cx="328976" cy="347930"/>
            </a:xfrm>
            <a:custGeom>
              <a:avLst/>
              <a:gdLst>
                <a:gd name="T0" fmla="*/ 84 w 199"/>
                <a:gd name="T1" fmla="*/ 0 h 224"/>
                <a:gd name="T2" fmla="*/ 87 w 199"/>
                <a:gd name="T3" fmla="*/ 2 h 224"/>
                <a:gd name="T4" fmla="*/ 154 w 199"/>
                <a:gd name="T5" fmla="*/ 45 h 224"/>
                <a:gd name="T6" fmla="*/ 155 w 199"/>
                <a:gd name="T7" fmla="*/ 57 h 224"/>
                <a:gd name="T8" fmla="*/ 181 w 199"/>
                <a:gd name="T9" fmla="*/ 78 h 224"/>
                <a:gd name="T10" fmla="*/ 172 w 199"/>
                <a:gd name="T11" fmla="*/ 103 h 224"/>
                <a:gd name="T12" fmla="*/ 173 w 199"/>
                <a:gd name="T13" fmla="*/ 115 h 224"/>
                <a:gd name="T14" fmla="*/ 184 w 199"/>
                <a:gd name="T15" fmla="*/ 123 h 224"/>
                <a:gd name="T16" fmla="*/ 185 w 199"/>
                <a:gd name="T17" fmla="*/ 128 h 224"/>
                <a:gd name="T18" fmla="*/ 180 w 199"/>
                <a:gd name="T19" fmla="*/ 141 h 224"/>
                <a:gd name="T20" fmla="*/ 181 w 199"/>
                <a:gd name="T21" fmla="*/ 147 h 224"/>
                <a:gd name="T22" fmla="*/ 179 w 199"/>
                <a:gd name="T23" fmla="*/ 157 h 224"/>
                <a:gd name="T24" fmla="*/ 185 w 199"/>
                <a:gd name="T25" fmla="*/ 170 h 224"/>
                <a:gd name="T26" fmla="*/ 192 w 199"/>
                <a:gd name="T27" fmla="*/ 190 h 224"/>
                <a:gd name="T28" fmla="*/ 199 w 199"/>
                <a:gd name="T29" fmla="*/ 195 h 224"/>
                <a:gd name="T30" fmla="*/ 184 w 199"/>
                <a:gd name="T31" fmla="*/ 207 h 224"/>
                <a:gd name="T32" fmla="*/ 164 w 199"/>
                <a:gd name="T33" fmla="*/ 215 h 224"/>
                <a:gd name="T34" fmla="*/ 153 w 199"/>
                <a:gd name="T35" fmla="*/ 215 h 224"/>
                <a:gd name="T36" fmla="*/ 146 w 199"/>
                <a:gd name="T37" fmla="*/ 221 h 224"/>
                <a:gd name="T38" fmla="*/ 133 w 199"/>
                <a:gd name="T39" fmla="*/ 221 h 224"/>
                <a:gd name="T40" fmla="*/ 128 w 199"/>
                <a:gd name="T41" fmla="*/ 224 h 224"/>
                <a:gd name="T42" fmla="*/ 107 w 199"/>
                <a:gd name="T43" fmla="*/ 218 h 224"/>
                <a:gd name="T44" fmla="*/ 93 w 199"/>
                <a:gd name="T45" fmla="*/ 220 h 224"/>
                <a:gd name="T46" fmla="*/ 89 w 199"/>
                <a:gd name="T47" fmla="*/ 192 h 224"/>
                <a:gd name="T48" fmla="*/ 82 w 199"/>
                <a:gd name="T49" fmla="*/ 182 h 224"/>
                <a:gd name="T50" fmla="*/ 79 w 199"/>
                <a:gd name="T51" fmla="*/ 176 h 224"/>
                <a:gd name="T52" fmla="*/ 61 w 199"/>
                <a:gd name="T53" fmla="*/ 172 h 224"/>
                <a:gd name="T54" fmla="*/ 51 w 199"/>
                <a:gd name="T55" fmla="*/ 166 h 224"/>
                <a:gd name="T56" fmla="*/ 39 w 199"/>
                <a:gd name="T57" fmla="*/ 163 h 224"/>
                <a:gd name="T58" fmla="*/ 32 w 199"/>
                <a:gd name="T59" fmla="*/ 159 h 224"/>
                <a:gd name="T60" fmla="*/ 25 w 199"/>
                <a:gd name="T61" fmla="*/ 154 h 224"/>
                <a:gd name="T62" fmla="*/ 15 w 199"/>
                <a:gd name="T63" fmla="*/ 127 h 224"/>
                <a:gd name="T64" fmla="*/ 5 w 199"/>
                <a:gd name="T65" fmla="*/ 116 h 224"/>
                <a:gd name="T66" fmla="*/ 1 w 199"/>
                <a:gd name="T67" fmla="*/ 104 h 224"/>
                <a:gd name="T68" fmla="*/ 3 w 199"/>
                <a:gd name="T69" fmla="*/ 93 h 224"/>
                <a:gd name="T70" fmla="*/ 0 w 199"/>
                <a:gd name="T71" fmla="*/ 74 h 224"/>
                <a:gd name="T72" fmla="*/ 7 w 199"/>
                <a:gd name="T73" fmla="*/ 73 h 224"/>
                <a:gd name="T74" fmla="*/ 14 w 199"/>
                <a:gd name="T75" fmla="*/ 65 h 224"/>
                <a:gd name="T76" fmla="*/ 22 w 199"/>
                <a:gd name="T77" fmla="*/ 54 h 224"/>
                <a:gd name="T78" fmla="*/ 26 w 199"/>
                <a:gd name="T79" fmla="*/ 50 h 224"/>
                <a:gd name="T80" fmla="*/ 26 w 199"/>
                <a:gd name="T81" fmla="*/ 43 h 224"/>
                <a:gd name="T82" fmla="*/ 22 w 199"/>
                <a:gd name="T83" fmla="*/ 39 h 224"/>
                <a:gd name="T84" fmla="*/ 21 w 199"/>
                <a:gd name="T85" fmla="*/ 31 h 224"/>
                <a:gd name="T86" fmla="*/ 26 w 199"/>
                <a:gd name="T87" fmla="*/ 28 h 224"/>
                <a:gd name="T88" fmla="*/ 28 w 199"/>
                <a:gd name="T89" fmla="*/ 16 h 224"/>
                <a:gd name="T90" fmla="*/ 20 w 199"/>
                <a:gd name="T91" fmla="*/ 4 h 224"/>
                <a:gd name="T92" fmla="*/ 27 w 199"/>
                <a:gd name="T93" fmla="*/ 2 h 224"/>
                <a:gd name="T94" fmla="*/ 47 w 199"/>
                <a:gd name="T95" fmla="*/ 2 h 224"/>
                <a:gd name="T96" fmla="*/ 84 w 199"/>
                <a:gd name="T97" fmla="*/ 0 h 2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99" h="224">
                  <a:moveTo>
                    <a:pt x="84" y="0"/>
                  </a:moveTo>
                  <a:lnTo>
                    <a:pt x="87" y="2"/>
                  </a:lnTo>
                  <a:lnTo>
                    <a:pt x="154" y="45"/>
                  </a:lnTo>
                  <a:lnTo>
                    <a:pt x="155" y="57"/>
                  </a:lnTo>
                  <a:lnTo>
                    <a:pt x="181" y="78"/>
                  </a:lnTo>
                  <a:lnTo>
                    <a:pt x="172" y="103"/>
                  </a:lnTo>
                  <a:lnTo>
                    <a:pt x="173" y="115"/>
                  </a:lnTo>
                  <a:lnTo>
                    <a:pt x="184" y="123"/>
                  </a:lnTo>
                  <a:lnTo>
                    <a:pt x="185" y="128"/>
                  </a:lnTo>
                  <a:lnTo>
                    <a:pt x="180" y="141"/>
                  </a:lnTo>
                  <a:lnTo>
                    <a:pt x="181" y="147"/>
                  </a:lnTo>
                  <a:lnTo>
                    <a:pt x="179" y="157"/>
                  </a:lnTo>
                  <a:lnTo>
                    <a:pt x="185" y="170"/>
                  </a:lnTo>
                  <a:lnTo>
                    <a:pt x="192" y="190"/>
                  </a:lnTo>
                  <a:lnTo>
                    <a:pt x="199" y="195"/>
                  </a:lnTo>
                  <a:lnTo>
                    <a:pt x="184" y="207"/>
                  </a:lnTo>
                  <a:lnTo>
                    <a:pt x="164" y="215"/>
                  </a:lnTo>
                  <a:lnTo>
                    <a:pt x="153" y="215"/>
                  </a:lnTo>
                  <a:lnTo>
                    <a:pt x="146" y="221"/>
                  </a:lnTo>
                  <a:lnTo>
                    <a:pt x="133" y="221"/>
                  </a:lnTo>
                  <a:lnTo>
                    <a:pt x="128" y="224"/>
                  </a:lnTo>
                  <a:lnTo>
                    <a:pt x="107" y="218"/>
                  </a:lnTo>
                  <a:lnTo>
                    <a:pt x="93" y="220"/>
                  </a:lnTo>
                  <a:lnTo>
                    <a:pt x="89" y="192"/>
                  </a:lnTo>
                  <a:lnTo>
                    <a:pt x="82" y="182"/>
                  </a:lnTo>
                  <a:lnTo>
                    <a:pt x="79" y="176"/>
                  </a:lnTo>
                  <a:lnTo>
                    <a:pt x="61" y="172"/>
                  </a:lnTo>
                  <a:lnTo>
                    <a:pt x="51" y="166"/>
                  </a:lnTo>
                  <a:lnTo>
                    <a:pt x="39" y="163"/>
                  </a:lnTo>
                  <a:lnTo>
                    <a:pt x="32" y="159"/>
                  </a:lnTo>
                  <a:lnTo>
                    <a:pt x="25" y="154"/>
                  </a:lnTo>
                  <a:lnTo>
                    <a:pt x="15" y="127"/>
                  </a:lnTo>
                  <a:lnTo>
                    <a:pt x="5" y="116"/>
                  </a:lnTo>
                  <a:lnTo>
                    <a:pt x="1" y="104"/>
                  </a:lnTo>
                  <a:lnTo>
                    <a:pt x="3" y="93"/>
                  </a:lnTo>
                  <a:lnTo>
                    <a:pt x="0" y="74"/>
                  </a:lnTo>
                  <a:lnTo>
                    <a:pt x="7" y="73"/>
                  </a:lnTo>
                  <a:lnTo>
                    <a:pt x="14" y="65"/>
                  </a:lnTo>
                  <a:lnTo>
                    <a:pt x="22" y="54"/>
                  </a:lnTo>
                  <a:lnTo>
                    <a:pt x="26" y="50"/>
                  </a:lnTo>
                  <a:lnTo>
                    <a:pt x="26" y="43"/>
                  </a:lnTo>
                  <a:lnTo>
                    <a:pt x="22" y="39"/>
                  </a:lnTo>
                  <a:lnTo>
                    <a:pt x="21" y="31"/>
                  </a:lnTo>
                  <a:lnTo>
                    <a:pt x="26" y="28"/>
                  </a:lnTo>
                  <a:lnTo>
                    <a:pt x="28" y="16"/>
                  </a:lnTo>
                  <a:lnTo>
                    <a:pt x="20" y="4"/>
                  </a:lnTo>
                  <a:lnTo>
                    <a:pt x="27" y="2"/>
                  </a:lnTo>
                  <a:lnTo>
                    <a:pt x="47" y="2"/>
                  </a:lnTo>
                  <a:lnTo>
                    <a:pt x="84"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203" name="Freeform 202"/>
            <p:cNvSpPr>
              <a:spLocks/>
            </p:cNvSpPr>
            <p:nvPr/>
          </p:nvSpPr>
          <p:spPr bwMode="auto">
            <a:xfrm>
              <a:off x="5826562" y="4110662"/>
              <a:ext cx="165314" cy="183284"/>
            </a:xfrm>
            <a:custGeom>
              <a:avLst/>
              <a:gdLst>
                <a:gd name="T0" fmla="*/ 42 w 100"/>
                <a:gd name="T1" fmla="*/ 110 h 118"/>
                <a:gd name="T2" fmla="*/ 22 w 100"/>
                <a:gd name="T3" fmla="*/ 110 h 118"/>
                <a:gd name="T4" fmla="*/ 15 w 100"/>
                <a:gd name="T5" fmla="*/ 112 h 118"/>
                <a:gd name="T6" fmla="*/ 4 w 100"/>
                <a:gd name="T7" fmla="*/ 118 h 118"/>
                <a:gd name="T8" fmla="*/ 0 w 100"/>
                <a:gd name="T9" fmla="*/ 116 h 118"/>
                <a:gd name="T10" fmla="*/ 0 w 100"/>
                <a:gd name="T11" fmla="*/ 101 h 118"/>
                <a:gd name="T12" fmla="*/ 4 w 100"/>
                <a:gd name="T13" fmla="*/ 93 h 118"/>
                <a:gd name="T14" fmla="*/ 5 w 100"/>
                <a:gd name="T15" fmla="*/ 76 h 118"/>
                <a:gd name="T16" fmla="*/ 9 w 100"/>
                <a:gd name="T17" fmla="*/ 66 h 118"/>
                <a:gd name="T18" fmla="*/ 16 w 100"/>
                <a:gd name="T19" fmla="*/ 56 h 118"/>
                <a:gd name="T20" fmla="*/ 23 w 100"/>
                <a:gd name="T21" fmla="*/ 50 h 118"/>
                <a:gd name="T22" fmla="*/ 29 w 100"/>
                <a:gd name="T23" fmla="*/ 43 h 118"/>
                <a:gd name="T24" fmla="*/ 22 w 100"/>
                <a:gd name="T25" fmla="*/ 40 h 118"/>
                <a:gd name="T26" fmla="*/ 23 w 100"/>
                <a:gd name="T27" fmla="*/ 16 h 118"/>
                <a:gd name="T28" fmla="*/ 30 w 100"/>
                <a:gd name="T29" fmla="*/ 10 h 118"/>
                <a:gd name="T30" fmla="*/ 42 w 100"/>
                <a:gd name="T31" fmla="*/ 14 h 118"/>
                <a:gd name="T32" fmla="*/ 57 w 100"/>
                <a:gd name="T33" fmla="*/ 10 h 118"/>
                <a:gd name="T34" fmla="*/ 69 w 100"/>
                <a:gd name="T35" fmla="*/ 10 h 118"/>
                <a:gd name="T36" fmla="*/ 81 w 100"/>
                <a:gd name="T37" fmla="*/ 0 h 118"/>
                <a:gd name="T38" fmla="*/ 90 w 100"/>
                <a:gd name="T39" fmla="*/ 15 h 118"/>
                <a:gd name="T40" fmla="*/ 92 w 100"/>
                <a:gd name="T41" fmla="*/ 25 h 118"/>
                <a:gd name="T42" fmla="*/ 100 w 100"/>
                <a:gd name="T43" fmla="*/ 49 h 118"/>
                <a:gd name="T44" fmla="*/ 93 w 100"/>
                <a:gd name="T45" fmla="*/ 64 h 118"/>
                <a:gd name="T46" fmla="*/ 84 w 100"/>
                <a:gd name="T47" fmla="*/ 78 h 118"/>
                <a:gd name="T48" fmla="*/ 79 w 100"/>
                <a:gd name="T49" fmla="*/ 86 h 118"/>
                <a:gd name="T50" fmla="*/ 79 w 100"/>
                <a:gd name="T51" fmla="*/ 108 h 118"/>
                <a:gd name="T52" fmla="*/ 42 w 100"/>
                <a:gd name="T53" fmla="*/ 110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00" h="118">
                  <a:moveTo>
                    <a:pt x="42" y="110"/>
                  </a:moveTo>
                  <a:lnTo>
                    <a:pt x="22" y="110"/>
                  </a:lnTo>
                  <a:lnTo>
                    <a:pt x="15" y="112"/>
                  </a:lnTo>
                  <a:lnTo>
                    <a:pt x="4" y="118"/>
                  </a:lnTo>
                  <a:lnTo>
                    <a:pt x="0" y="116"/>
                  </a:lnTo>
                  <a:lnTo>
                    <a:pt x="0" y="101"/>
                  </a:lnTo>
                  <a:lnTo>
                    <a:pt x="4" y="93"/>
                  </a:lnTo>
                  <a:lnTo>
                    <a:pt x="5" y="76"/>
                  </a:lnTo>
                  <a:lnTo>
                    <a:pt x="9" y="66"/>
                  </a:lnTo>
                  <a:lnTo>
                    <a:pt x="16" y="56"/>
                  </a:lnTo>
                  <a:lnTo>
                    <a:pt x="23" y="50"/>
                  </a:lnTo>
                  <a:lnTo>
                    <a:pt x="29" y="43"/>
                  </a:lnTo>
                  <a:lnTo>
                    <a:pt x="22" y="40"/>
                  </a:lnTo>
                  <a:lnTo>
                    <a:pt x="23" y="16"/>
                  </a:lnTo>
                  <a:lnTo>
                    <a:pt x="30" y="10"/>
                  </a:lnTo>
                  <a:lnTo>
                    <a:pt x="42" y="14"/>
                  </a:lnTo>
                  <a:lnTo>
                    <a:pt x="57" y="10"/>
                  </a:lnTo>
                  <a:lnTo>
                    <a:pt x="69" y="10"/>
                  </a:lnTo>
                  <a:lnTo>
                    <a:pt x="81" y="0"/>
                  </a:lnTo>
                  <a:lnTo>
                    <a:pt x="90" y="15"/>
                  </a:lnTo>
                  <a:lnTo>
                    <a:pt x="92" y="25"/>
                  </a:lnTo>
                  <a:lnTo>
                    <a:pt x="100" y="49"/>
                  </a:lnTo>
                  <a:lnTo>
                    <a:pt x="93" y="64"/>
                  </a:lnTo>
                  <a:lnTo>
                    <a:pt x="84" y="78"/>
                  </a:lnTo>
                  <a:lnTo>
                    <a:pt x="79" y="86"/>
                  </a:lnTo>
                  <a:lnTo>
                    <a:pt x="79" y="108"/>
                  </a:lnTo>
                  <a:lnTo>
                    <a:pt x="42" y="11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204" name="Freeform 203"/>
            <p:cNvSpPr>
              <a:spLocks/>
            </p:cNvSpPr>
            <p:nvPr/>
          </p:nvSpPr>
          <p:spPr bwMode="auto">
            <a:xfrm>
              <a:off x="5517423" y="2568275"/>
              <a:ext cx="476106" cy="251628"/>
            </a:xfrm>
            <a:custGeom>
              <a:avLst/>
              <a:gdLst>
                <a:gd name="T0" fmla="*/ 149 w 288"/>
                <a:gd name="T1" fmla="*/ 6 h 162"/>
                <a:gd name="T2" fmla="*/ 157 w 288"/>
                <a:gd name="T3" fmla="*/ 2 h 162"/>
                <a:gd name="T4" fmla="*/ 186 w 288"/>
                <a:gd name="T5" fmla="*/ 11 h 162"/>
                <a:gd name="T6" fmla="*/ 185 w 288"/>
                <a:gd name="T7" fmla="*/ 22 h 162"/>
                <a:gd name="T8" fmla="*/ 205 w 288"/>
                <a:gd name="T9" fmla="*/ 31 h 162"/>
                <a:gd name="T10" fmla="*/ 227 w 288"/>
                <a:gd name="T11" fmla="*/ 42 h 162"/>
                <a:gd name="T12" fmla="*/ 251 w 288"/>
                <a:gd name="T13" fmla="*/ 49 h 162"/>
                <a:gd name="T14" fmla="*/ 285 w 288"/>
                <a:gd name="T15" fmla="*/ 55 h 162"/>
                <a:gd name="T16" fmla="*/ 282 w 288"/>
                <a:gd name="T17" fmla="*/ 72 h 162"/>
                <a:gd name="T18" fmla="*/ 287 w 288"/>
                <a:gd name="T19" fmla="*/ 89 h 162"/>
                <a:gd name="T20" fmla="*/ 264 w 288"/>
                <a:gd name="T21" fmla="*/ 97 h 162"/>
                <a:gd name="T22" fmla="*/ 253 w 288"/>
                <a:gd name="T23" fmla="*/ 107 h 162"/>
                <a:gd name="T24" fmla="*/ 228 w 288"/>
                <a:gd name="T25" fmla="*/ 115 h 162"/>
                <a:gd name="T26" fmla="*/ 218 w 288"/>
                <a:gd name="T27" fmla="*/ 135 h 162"/>
                <a:gd name="T28" fmla="*/ 244 w 288"/>
                <a:gd name="T29" fmla="*/ 139 h 162"/>
                <a:gd name="T30" fmla="*/ 224 w 288"/>
                <a:gd name="T31" fmla="*/ 150 h 162"/>
                <a:gd name="T32" fmla="*/ 194 w 288"/>
                <a:gd name="T33" fmla="*/ 158 h 162"/>
                <a:gd name="T34" fmla="*/ 177 w 288"/>
                <a:gd name="T35" fmla="*/ 142 h 162"/>
                <a:gd name="T36" fmla="*/ 194 w 288"/>
                <a:gd name="T37" fmla="*/ 131 h 162"/>
                <a:gd name="T38" fmla="*/ 162 w 288"/>
                <a:gd name="T39" fmla="*/ 121 h 162"/>
                <a:gd name="T40" fmla="*/ 145 w 288"/>
                <a:gd name="T41" fmla="*/ 116 h 162"/>
                <a:gd name="T42" fmla="*/ 130 w 288"/>
                <a:gd name="T43" fmla="*/ 143 h 162"/>
                <a:gd name="T44" fmla="*/ 115 w 288"/>
                <a:gd name="T45" fmla="*/ 142 h 162"/>
                <a:gd name="T46" fmla="*/ 111 w 288"/>
                <a:gd name="T47" fmla="*/ 137 h 162"/>
                <a:gd name="T48" fmla="*/ 117 w 288"/>
                <a:gd name="T49" fmla="*/ 123 h 162"/>
                <a:gd name="T50" fmla="*/ 118 w 288"/>
                <a:gd name="T51" fmla="*/ 118 h 162"/>
                <a:gd name="T52" fmla="*/ 130 w 288"/>
                <a:gd name="T53" fmla="*/ 121 h 162"/>
                <a:gd name="T54" fmla="*/ 131 w 288"/>
                <a:gd name="T55" fmla="*/ 118 h 162"/>
                <a:gd name="T56" fmla="*/ 125 w 288"/>
                <a:gd name="T57" fmla="*/ 109 h 162"/>
                <a:gd name="T58" fmla="*/ 115 w 288"/>
                <a:gd name="T59" fmla="*/ 98 h 162"/>
                <a:gd name="T60" fmla="*/ 107 w 288"/>
                <a:gd name="T61" fmla="*/ 85 h 162"/>
                <a:gd name="T62" fmla="*/ 87 w 288"/>
                <a:gd name="T63" fmla="*/ 78 h 162"/>
                <a:gd name="T64" fmla="*/ 74 w 288"/>
                <a:gd name="T65" fmla="*/ 83 h 162"/>
                <a:gd name="T66" fmla="*/ 63 w 288"/>
                <a:gd name="T67" fmla="*/ 88 h 162"/>
                <a:gd name="T68" fmla="*/ 46 w 288"/>
                <a:gd name="T69" fmla="*/ 93 h 162"/>
                <a:gd name="T70" fmla="*/ 28 w 288"/>
                <a:gd name="T71" fmla="*/ 88 h 162"/>
                <a:gd name="T72" fmla="*/ 11 w 288"/>
                <a:gd name="T73" fmla="*/ 90 h 162"/>
                <a:gd name="T74" fmla="*/ 0 w 288"/>
                <a:gd name="T75" fmla="*/ 79 h 162"/>
                <a:gd name="T76" fmla="*/ 6 w 288"/>
                <a:gd name="T77" fmla="*/ 66 h 162"/>
                <a:gd name="T78" fmla="*/ 4 w 288"/>
                <a:gd name="T79" fmla="*/ 58 h 162"/>
                <a:gd name="T80" fmla="*/ 24 w 288"/>
                <a:gd name="T81" fmla="*/ 39 h 162"/>
                <a:gd name="T82" fmla="*/ 15 w 288"/>
                <a:gd name="T83" fmla="*/ 15 h 162"/>
                <a:gd name="T84" fmla="*/ 30 w 288"/>
                <a:gd name="T85" fmla="*/ 9 h 162"/>
                <a:gd name="T86" fmla="*/ 58 w 288"/>
                <a:gd name="T87" fmla="*/ 10 h 162"/>
                <a:gd name="T88" fmla="*/ 89 w 288"/>
                <a:gd name="T89" fmla="*/ 15 h 162"/>
                <a:gd name="T90" fmla="*/ 101 w 288"/>
                <a:gd name="T91" fmla="*/ 15 h 162"/>
                <a:gd name="T92" fmla="*/ 120 w 288"/>
                <a:gd name="T93" fmla="*/ 19 h 162"/>
                <a:gd name="T94" fmla="*/ 126 w 288"/>
                <a:gd name="T95" fmla="*/ 10 h 162"/>
                <a:gd name="T96" fmla="*/ 143 w 288"/>
                <a:gd name="T97" fmla="*/ 5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88" h="162">
                  <a:moveTo>
                    <a:pt x="143" y="5"/>
                  </a:moveTo>
                  <a:lnTo>
                    <a:pt x="149" y="6"/>
                  </a:lnTo>
                  <a:lnTo>
                    <a:pt x="152" y="1"/>
                  </a:lnTo>
                  <a:lnTo>
                    <a:pt x="157" y="2"/>
                  </a:lnTo>
                  <a:lnTo>
                    <a:pt x="173" y="0"/>
                  </a:lnTo>
                  <a:lnTo>
                    <a:pt x="186" y="11"/>
                  </a:lnTo>
                  <a:lnTo>
                    <a:pt x="182" y="15"/>
                  </a:lnTo>
                  <a:lnTo>
                    <a:pt x="185" y="22"/>
                  </a:lnTo>
                  <a:lnTo>
                    <a:pt x="198" y="23"/>
                  </a:lnTo>
                  <a:lnTo>
                    <a:pt x="205" y="31"/>
                  </a:lnTo>
                  <a:lnTo>
                    <a:pt x="206" y="35"/>
                  </a:lnTo>
                  <a:lnTo>
                    <a:pt x="227" y="42"/>
                  </a:lnTo>
                  <a:lnTo>
                    <a:pt x="239" y="39"/>
                  </a:lnTo>
                  <a:lnTo>
                    <a:pt x="251" y="49"/>
                  </a:lnTo>
                  <a:lnTo>
                    <a:pt x="260" y="49"/>
                  </a:lnTo>
                  <a:lnTo>
                    <a:pt x="285" y="55"/>
                  </a:lnTo>
                  <a:lnTo>
                    <a:pt x="286" y="61"/>
                  </a:lnTo>
                  <a:lnTo>
                    <a:pt x="282" y="72"/>
                  </a:lnTo>
                  <a:lnTo>
                    <a:pt x="288" y="83"/>
                  </a:lnTo>
                  <a:lnTo>
                    <a:pt x="287" y="89"/>
                  </a:lnTo>
                  <a:lnTo>
                    <a:pt x="271" y="91"/>
                  </a:lnTo>
                  <a:lnTo>
                    <a:pt x="264" y="97"/>
                  </a:lnTo>
                  <a:lnTo>
                    <a:pt x="265" y="106"/>
                  </a:lnTo>
                  <a:lnTo>
                    <a:pt x="253" y="107"/>
                  </a:lnTo>
                  <a:lnTo>
                    <a:pt x="243" y="114"/>
                  </a:lnTo>
                  <a:lnTo>
                    <a:pt x="228" y="115"/>
                  </a:lnTo>
                  <a:lnTo>
                    <a:pt x="215" y="123"/>
                  </a:lnTo>
                  <a:lnTo>
                    <a:pt x="218" y="135"/>
                  </a:lnTo>
                  <a:lnTo>
                    <a:pt x="227" y="140"/>
                  </a:lnTo>
                  <a:lnTo>
                    <a:pt x="244" y="139"/>
                  </a:lnTo>
                  <a:lnTo>
                    <a:pt x="242" y="146"/>
                  </a:lnTo>
                  <a:lnTo>
                    <a:pt x="224" y="150"/>
                  </a:lnTo>
                  <a:lnTo>
                    <a:pt x="204" y="162"/>
                  </a:lnTo>
                  <a:lnTo>
                    <a:pt x="194" y="158"/>
                  </a:lnTo>
                  <a:lnTo>
                    <a:pt x="196" y="148"/>
                  </a:lnTo>
                  <a:lnTo>
                    <a:pt x="177" y="142"/>
                  </a:lnTo>
                  <a:lnTo>
                    <a:pt x="179" y="138"/>
                  </a:lnTo>
                  <a:lnTo>
                    <a:pt x="194" y="131"/>
                  </a:lnTo>
                  <a:lnTo>
                    <a:pt x="189" y="127"/>
                  </a:lnTo>
                  <a:lnTo>
                    <a:pt x="162" y="121"/>
                  </a:lnTo>
                  <a:lnTo>
                    <a:pt x="160" y="114"/>
                  </a:lnTo>
                  <a:lnTo>
                    <a:pt x="145" y="116"/>
                  </a:lnTo>
                  <a:lnTo>
                    <a:pt x="141" y="128"/>
                  </a:lnTo>
                  <a:lnTo>
                    <a:pt x="130" y="143"/>
                  </a:lnTo>
                  <a:lnTo>
                    <a:pt x="123" y="139"/>
                  </a:lnTo>
                  <a:lnTo>
                    <a:pt x="115" y="142"/>
                  </a:lnTo>
                  <a:lnTo>
                    <a:pt x="107" y="139"/>
                  </a:lnTo>
                  <a:lnTo>
                    <a:pt x="111" y="137"/>
                  </a:lnTo>
                  <a:lnTo>
                    <a:pt x="113" y="130"/>
                  </a:lnTo>
                  <a:lnTo>
                    <a:pt x="117" y="123"/>
                  </a:lnTo>
                  <a:lnTo>
                    <a:pt x="115" y="119"/>
                  </a:lnTo>
                  <a:lnTo>
                    <a:pt x="118" y="118"/>
                  </a:lnTo>
                  <a:lnTo>
                    <a:pt x="120" y="120"/>
                  </a:lnTo>
                  <a:lnTo>
                    <a:pt x="130" y="121"/>
                  </a:lnTo>
                  <a:lnTo>
                    <a:pt x="134" y="120"/>
                  </a:lnTo>
                  <a:lnTo>
                    <a:pt x="131" y="118"/>
                  </a:lnTo>
                  <a:lnTo>
                    <a:pt x="131" y="115"/>
                  </a:lnTo>
                  <a:lnTo>
                    <a:pt x="125" y="109"/>
                  </a:lnTo>
                  <a:lnTo>
                    <a:pt x="121" y="101"/>
                  </a:lnTo>
                  <a:lnTo>
                    <a:pt x="115" y="98"/>
                  </a:lnTo>
                  <a:lnTo>
                    <a:pt x="115" y="90"/>
                  </a:lnTo>
                  <a:lnTo>
                    <a:pt x="107" y="85"/>
                  </a:lnTo>
                  <a:lnTo>
                    <a:pt x="100" y="84"/>
                  </a:lnTo>
                  <a:lnTo>
                    <a:pt x="87" y="78"/>
                  </a:lnTo>
                  <a:lnTo>
                    <a:pt x="77" y="80"/>
                  </a:lnTo>
                  <a:lnTo>
                    <a:pt x="74" y="83"/>
                  </a:lnTo>
                  <a:lnTo>
                    <a:pt x="67" y="83"/>
                  </a:lnTo>
                  <a:lnTo>
                    <a:pt x="63" y="88"/>
                  </a:lnTo>
                  <a:lnTo>
                    <a:pt x="52" y="90"/>
                  </a:lnTo>
                  <a:lnTo>
                    <a:pt x="46" y="93"/>
                  </a:lnTo>
                  <a:lnTo>
                    <a:pt x="38" y="88"/>
                  </a:lnTo>
                  <a:lnTo>
                    <a:pt x="28" y="88"/>
                  </a:lnTo>
                  <a:lnTo>
                    <a:pt x="18" y="86"/>
                  </a:lnTo>
                  <a:lnTo>
                    <a:pt x="11" y="90"/>
                  </a:lnTo>
                  <a:lnTo>
                    <a:pt x="9" y="84"/>
                  </a:lnTo>
                  <a:lnTo>
                    <a:pt x="0" y="79"/>
                  </a:lnTo>
                  <a:lnTo>
                    <a:pt x="2" y="71"/>
                  </a:lnTo>
                  <a:lnTo>
                    <a:pt x="6" y="66"/>
                  </a:lnTo>
                  <a:lnTo>
                    <a:pt x="9" y="67"/>
                  </a:lnTo>
                  <a:lnTo>
                    <a:pt x="4" y="58"/>
                  </a:lnTo>
                  <a:lnTo>
                    <a:pt x="17" y="41"/>
                  </a:lnTo>
                  <a:lnTo>
                    <a:pt x="24" y="39"/>
                  </a:lnTo>
                  <a:lnTo>
                    <a:pt x="25" y="33"/>
                  </a:lnTo>
                  <a:lnTo>
                    <a:pt x="15" y="15"/>
                  </a:lnTo>
                  <a:lnTo>
                    <a:pt x="22" y="14"/>
                  </a:lnTo>
                  <a:lnTo>
                    <a:pt x="30" y="9"/>
                  </a:lnTo>
                  <a:lnTo>
                    <a:pt x="42" y="8"/>
                  </a:lnTo>
                  <a:lnTo>
                    <a:pt x="58" y="10"/>
                  </a:lnTo>
                  <a:lnTo>
                    <a:pt x="77" y="15"/>
                  </a:lnTo>
                  <a:lnTo>
                    <a:pt x="89" y="15"/>
                  </a:lnTo>
                  <a:lnTo>
                    <a:pt x="95" y="18"/>
                  </a:lnTo>
                  <a:lnTo>
                    <a:pt x="101" y="15"/>
                  </a:lnTo>
                  <a:lnTo>
                    <a:pt x="106" y="19"/>
                  </a:lnTo>
                  <a:lnTo>
                    <a:pt x="120" y="19"/>
                  </a:lnTo>
                  <a:lnTo>
                    <a:pt x="126" y="20"/>
                  </a:lnTo>
                  <a:lnTo>
                    <a:pt x="126" y="10"/>
                  </a:lnTo>
                  <a:lnTo>
                    <a:pt x="130" y="6"/>
                  </a:lnTo>
                  <a:lnTo>
                    <a:pt x="143" y="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216" name="Freeform 216"/>
            <p:cNvSpPr>
              <a:spLocks/>
            </p:cNvSpPr>
            <p:nvPr/>
          </p:nvSpPr>
          <p:spPr bwMode="auto">
            <a:xfrm>
              <a:off x="6208437" y="3635365"/>
              <a:ext cx="312444" cy="206584"/>
            </a:xfrm>
            <a:custGeom>
              <a:avLst/>
              <a:gdLst>
                <a:gd name="T0" fmla="*/ 189 w 189"/>
                <a:gd name="T1" fmla="*/ 49 h 133"/>
                <a:gd name="T2" fmla="*/ 177 w 189"/>
                <a:gd name="T3" fmla="*/ 54 h 133"/>
                <a:gd name="T4" fmla="*/ 174 w 189"/>
                <a:gd name="T5" fmla="*/ 63 h 133"/>
                <a:gd name="T6" fmla="*/ 174 w 189"/>
                <a:gd name="T7" fmla="*/ 70 h 133"/>
                <a:gd name="T8" fmla="*/ 156 w 189"/>
                <a:gd name="T9" fmla="*/ 79 h 133"/>
                <a:gd name="T10" fmla="*/ 128 w 189"/>
                <a:gd name="T11" fmla="*/ 89 h 133"/>
                <a:gd name="T12" fmla="*/ 112 w 189"/>
                <a:gd name="T13" fmla="*/ 103 h 133"/>
                <a:gd name="T14" fmla="*/ 104 w 189"/>
                <a:gd name="T15" fmla="*/ 105 h 133"/>
                <a:gd name="T16" fmla="*/ 99 w 189"/>
                <a:gd name="T17" fmla="*/ 103 h 133"/>
                <a:gd name="T18" fmla="*/ 89 w 189"/>
                <a:gd name="T19" fmla="*/ 112 h 133"/>
                <a:gd name="T20" fmla="*/ 77 w 189"/>
                <a:gd name="T21" fmla="*/ 116 h 133"/>
                <a:gd name="T22" fmla="*/ 62 w 189"/>
                <a:gd name="T23" fmla="*/ 117 h 133"/>
                <a:gd name="T24" fmla="*/ 57 w 189"/>
                <a:gd name="T25" fmla="*/ 118 h 133"/>
                <a:gd name="T26" fmla="*/ 53 w 189"/>
                <a:gd name="T27" fmla="*/ 124 h 133"/>
                <a:gd name="T28" fmla="*/ 49 w 189"/>
                <a:gd name="T29" fmla="*/ 125 h 133"/>
                <a:gd name="T30" fmla="*/ 46 w 189"/>
                <a:gd name="T31" fmla="*/ 131 h 133"/>
                <a:gd name="T32" fmla="*/ 37 w 189"/>
                <a:gd name="T33" fmla="*/ 130 h 133"/>
                <a:gd name="T34" fmla="*/ 32 w 189"/>
                <a:gd name="T35" fmla="*/ 133 h 133"/>
                <a:gd name="T36" fmla="*/ 19 w 189"/>
                <a:gd name="T37" fmla="*/ 132 h 133"/>
                <a:gd name="T38" fmla="*/ 14 w 189"/>
                <a:gd name="T39" fmla="*/ 120 h 133"/>
                <a:gd name="T40" fmla="*/ 14 w 189"/>
                <a:gd name="T41" fmla="*/ 108 h 133"/>
                <a:gd name="T42" fmla="*/ 10 w 189"/>
                <a:gd name="T43" fmla="*/ 102 h 133"/>
                <a:gd name="T44" fmla="*/ 6 w 189"/>
                <a:gd name="T45" fmla="*/ 87 h 133"/>
                <a:gd name="T46" fmla="*/ 0 w 189"/>
                <a:gd name="T47" fmla="*/ 78 h 133"/>
                <a:gd name="T48" fmla="*/ 4 w 189"/>
                <a:gd name="T49" fmla="*/ 77 h 133"/>
                <a:gd name="T50" fmla="*/ 2 w 189"/>
                <a:gd name="T51" fmla="*/ 68 h 133"/>
                <a:gd name="T52" fmla="*/ 4 w 189"/>
                <a:gd name="T53" fmla="*/ 64 h 133"/>
                <a:gd name="T54" fmla="*/ 2 w 189"/>
                <a:gd name="T55" fmla="*/ 55 h 133"/>
                <a:gd name="T56" fmla="*/ 10 w 189"/>
                <a:gd name="T57" fmla="*/ 48 h 133"/>
                <a:gd name="T58" fmla="*/ 8 w 189"/>
                <a:gd name="T59" fmla="*/ 39 h 133"/>
                <a:gd name="T60" fmla="*/ 12 w 189"/>
                <a:gd name="T61" fmla="*/ 29 h 133"/>
                <a:gd name="T62" fmla="*/ 20 w 189"/>
                <a:gd name="T63" fmla="*/ 35 h 133"/>
                <a:gd name="T64" fmla="*/ 24 w 189"/>
                <a:gd name="T65" fmla="*/ 33 h 133"/>
                <a:gd name="T66" fmla="*/ 45 w 189"/>
                <a:gd name="T67" fmla="*/ 32 h 133"/>
                <a:gd name="T68" fmla="*/ 49 w 189"/>
                <a:gd name="T69" fmla="*/ 34 h 133"/>
                <a:gd name="T70" fmla="*/ 66 w 189"/>
                <a:gd name="T71" fmla="*/ 36 h 133"/>
                <a:gd name="T72" fmla="*/ 73 w 189"/>
                <a:gd name="T73" fmla="*/ 35 h 133"/>
                <a:gd name="T74" fmla="*/ 78 w 189"/>
                <a:gd name="T75" fmla="*/ 42 h 133"/>
                <a:gd name="T76" fmla="*/ 86 w 189"/>
                <a:gd name="T77" fmla="*/ 39 h 133"/>
                <a:gd name="T78" fmla="*/ 98 w 189"/>
                <a:gd name="T79" fmla="*/ 17 h 133"/>
                <a:gd name="T80" fmla="*/ 114 w 189"/>
                <a:gd name="T81" fmla="*/ 8 h 133"/>
                <a:gd name="T82" fmla="*/ 166 w 189"/>
                <a:gd name="T83" fmla="*/ 0 h 133"/>
                <a:gd name="T84" fmla="*/ 182 w 189"/>
                <a:gd name="T85" fmla="*/ 34 h 133"/>
                <a:gd name="T86" fmla="*/ 189 w 189"/>
                <a:gd name="T87" fmla="*/ 49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89" h="133">
                  <a:moveTo>
                    <a:pt x="189" y="49"/>
                  </a:moveTo>
                  <a:lnTo>
                    <a:pt x="177" y="54"/>
                  </a:lnTo>
                  <a:lnTo>
                    <a:pt x="174" y="63"/>
                  </a:lnTo>
                  <a:lnTo>
                    <a:pt x="174" y="70"/>
                  </a:lnTo>
                  <a:lnTo>
                    <a:pt x="156" y="79"/>
                  </a:lnTo>
                  <a:lnTo>
                    <a:pt x="128" y="89"/>
                  </a:lnTo>
                  <a:lnTo>
                    <a:pt x="112" y="103"/>
                  </a:lnTo>
                  <a:lnTo>
                    <a:pt x="104" y="105"/>
                  </a:lnTo>
                  <a:lnTo>
                    <a:pt x="99" y="103"/>
                  </a:lnTo>
                  <a:lnTo>
                    <a:pt x="89" y="112"/>
                  </a:lnTo>
                  <a:lnTo>
                    <a:pt x="77" y="116"/>
                  </a:lnTo>
                  <a:lnTo>
                    <a:pt x="62" y="117"/>
                  </a:lnTo>
                  <a:lnTo>
                    <a:pt x="57" y="118"/>
                  </a:lnTo>
                  <a:lnTo>
                    <a:pt x="53" y="124"/>
                  </a:lnTo>
                  <a:lnTo>
                    <a:pt x="49" y="125"/>
                  </a:lnTo>
                  <a:lnTo>
                    <a:pt x="46" y="131"/>
                  </a:lnTo>
                  <a:lnTo>
                    <a:pt x="37" y="130"/>
                  </a:lnTo>
                  <a:lnTo>
                    <a:pt x="32" y="133"/>
                  </a:lnTo>
                  <a:lnTo>
                    <a:pt x="19" y="132"/>
                  </a:lnTo>
                  <a:lnTo>
                    <a:pt x="14" y="120"/>
                  </a:lnTo>
                  <a:lnTo>
                    <a:pt x="14" y="108"/>
                  </a:lnTo>
                  <a:lnTo>
                    <a:pt x="10" y="102"/>
                  </a:lnTo>
                  <a:lnTo>
                    <a:pt x="6" y="87"/>
                  </a:lnTo>
                  <a:lnTo>
                    <a:pt x="0" y="78"/>
                  </a:lnTo>
                  <a:lnTo>
                    <a:pt x="4" y="77"/>
                  </a:lnTo>
                  <a:lnTo>
                    <a:pt x="2" y="68"/>
                  </a:lnTo>
                  <a:lnTo>
                    <a:pt x="4" y="64"/>
                  </a:lnTo>
                  <a:lnTo>
                    <a:pt x="2" y="55"/>
                  </a:lnTo>
                  <a:lnTo>
                    <a:pt x="10" y="48"/>
                  </a:lnTo>
                  <a:lnTo>
                    <a:pt x="8" y="39"/>
                  </a:lnTo>
                  <a:lnTo>
                    <a:pt x="12" y="29"/>
                  </a:lnTo>
                  <a:lnTo>
                    <a:pt x="20" y="35"/>
                  </a:lnTo>
                  <a:lnTo>
                    <a:pt x="24" y="33"/>
                  </a:lnTo>
                  <a:lnTo>
                    <a:pt x="45" y="32"/>
                  </a:lnTo>
                  <a:lnTo>
                    <a:pt x="49" y="34"/>
                  </a:lnTo>
                  <a:lnTo>
                    <a:pt x="66" y="36"/>
                  </a:lnTo>
                  <a:lnTo>
                    <a:pt x="73" y="35"/>
                  </a:lnTo>
                  <a:lnTo>
                    <a:pt x="78" y="42"/>
                  </a:lnTo>
                  <a:lnTo>
                    <a:pt x="86" y="39"/>
                  </a:lnTo>
                  <a:lnTo>
                    <a:pt x="98" y="17"/>
                  </a:lnTo>
                  <a:lnTo>
                    <a:pt x="114" y="8"/>
                  </a:lnTo>
                  <a:lnTo>
                    <a:pt x="166" y="0"/>
                  </a:lnTo>
                  <a:lnTo>
                    <a:pt x="182" y="34"/>
                  </a:lnTo>
                  <a:lnTo>
                    <a:pt x="189" y="4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217" name="Freeform 217"/>
            <p:cNvSpPr>
              <a:spLocks/>
            </p:cNvSpPr>
            <p:nvPr/>
          </p:nvSpPr>
          <p:spPr bwMode="auto">
            <a:xfrm>
              <a:off x="5405010" y="4960296"/>
              <a:ext cx="487678" cy="410061"/>
            </a:xfrm>
            <a:custGeom>
              <a:avLst/>
              <a:gdLst>
                <a:gd name="T0" fmla="*/ 264 w 295"/>
                <a:gd name="T1" fmla="*/ 152 h 264"/>
                <a:gd name="T2" fmla="*/ 250 w 295"/>
                <a:gd name="T3" fmla="*/ 173 h 264"/>
                <a:gd name="T4" fmla="*/ 217 w 295"/>
                <a:gd name="T5" fmla="*/ 210 h 264"/>
                <a:gd name="T6" fmla="*/ 190 w 295"/>
                <a:gd name="T7" fmla="*/ 232 h 264"/>
                <a:gd name="T8" fmla="*/ 162 w 295"/>
                <a:gd name="T9" fmla="*/ 241 h 264"/>
                <a:gd name="T10" fmla="*/ 149 w 295"/>
                <a:gd name="T11" fmla="*/ 243 h 264"/>
                <a:gd name="T12" fmla="*/ 121 w 295"/>
                <a:gd name="T13" fmla="*/ 243 h 264"/>
                <a:gd name="T14" fmla="*/ 104 w 295"/>
                <a:gd name="T15" fmla="*/ 245 h 264"/>
                <a:gd name="T16" fmla="*/ 70 w 295"/>
                <a:gd name="T17" fmla="*/ 256 h 264"/>
                <a:gd name="T18" fmla="*/ 51 w 295"/>
                <a:gd name="T19" fmla="*/ 264 h 264"/>
                <a:gd name="T20" fmla="*/ 38 w 295"/>
                <a:gd name="T21" fmla="*/ 257 h 264"/>
                <a:gd name="T22" fmla="*/ 30 w 295"/>
                <a:gd name="T23" fmla="*/ 250 h 264"/>
                <a:gd name="T24" fmla="*/ 29 w 295"/>
                <a:gd name="T25" fmla="*/ 232 h 264"/>
                <a:gd name="T26" fmla="*/ 30 w 295"/>
                <a:gd name="T27" fmla="*/ 215 h 264"/>
                <a:gd name="T28" fmla="*/ 20 w 295"/>
                <a:gd name="T29" fmla="*/ 180 h 264"/>
                <a:gd name="T30" fmla="*/ 12 w 295"/>
                <a:gd name="T31" fmla="*/ 162 h 264"/>
                <a:gd name="T32" fmla="*/ 9 w 295"/>
                <a:gd name="T33" fmla="*/ 125 h 264"/>
                <a:gd name="T34" fmla="*/ 19 w 295"/>
                <a:gd name="T35" fmla="*/ 139 h 264"/>
                <a:gd name="T36" fmla="*/ 38 w 295"/>
                <a:gd name="T37" fmla="*/ 145 h 264"/>
                <a:gd name="T38" fmla="*/ 63 w 295"/>
                <a:gd name="T39" fmla="*/ 133 h 264"/>
                <a:gd name="T40" fmla="*/ 71 w 295"/>
                <a:gd name="T41" fmla="*/ 59 h 264"/>
                <a:gd name="T42" fmla="*/ 79 w 295"/>
                <a:gd name="T43" fmla="*/ 91 h 264"/>
                <a:gd name="T44" fmla="*/ 95 w 295"/>
                <a:gd name="T45" fmla="*/ 97 h 264"/>
                <a:gd name="T46" fmla="*/ 113 w 295"/>
                <a:gd name="T47" fmla="*/ 81 h 264"/>
                <a:gd name="T48" fmla="*/ 127 w 295"/>
                <a:gd name="T49" fmla="*/ 66 h 264"/>
                <a:gd name="T50" fmla="*/ 143 w 295"/>
                <a:gd name="T51" fmla="*/ 75 h 264"/>
                <a:gd name="T52" fmla="*/ 169 w 295"/>
                <a:gd name="T53" fmla="*/ 71 h 264"/>
                <a:gd name="T54" fmla="*/ 175 w 295"/>
                <a:gd name="T55" fmla="*/ 54 h 264"/>
                <a:gd name="T56" fmla="*/ 191 w 295"/>
                <a:gd name="T57" fmla="*/ 45 h 264"/>
                <a:gd name="T58" fmla="*/ 214 w 295"/>
                <a:gd name="T59" fmla="*/ 16 h 264"/>
                <a:gd name="T60" fmla="*/ 248 w 295"/>
                <a:gd name="T61" fmla="*/ 1 h 264"/>
                <a:gd name="T62" fmla="*/ 262 w 295"/>
                <a:gd name="T63" fmla="*/ 2 h 264"/>
                <a:gd name="T64" fmla="*/ 279 w 295"/>
                <a:gd name="T65" fmla="*/ 33 h 264"/>
                <a:gd name="T66" fmla="*/ 278 w 295"/>
                <a:gd name="T67" fmla="*/ 71 h 264"/>
                <a:gd name="T68" fmla="*/ 270 w 295"/>
                <a:gd name="T69" fmla="*/ 74 h 264"/>
                <a:gd name="T70" fmla="*/ 263 w 295"/>
                <a:gd name="T71" fmla="*/ 82 h 264"/>
                <a:gd name="T72" fmla="*/ 257 w 295"/>
                <a:gd name="T73" fmla="*/ 97 h 264"/>
                <a:gd name="T74" fmla="*/ 277 w 295"/>
                <a:gd name="T75" fmla="*/ 106 h 264"/>
                <a:gd name="T76" fmla="*/ 295 w 295"/>
                <a:gd name="T77" fmla="*/ 97 h 264"/>
                <a:gd name="T78" fmla="*/ 286 w 295"/>
                <a:gd name="T79" fmla="*/ 129 h 264"/>
                <a:gd name="T80" fmla="*/ 268 w 295"/>
                <a:gd name="T81" fmla="*/ 149 h 2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95" h="264">
                  <a:moveTo>
                    <a:pt x="268" y="149"/>
                  </a:moveTo>
                  <a:lnTo>
                    <a:pt x="264" y="152"/>
                  </a:lnTo>
                  <a:lnTo>
                    <a:pt x="256" y="163"/>
                  </a:lnTo>
                  <a:lnTo>
                    <a:pt x="250" y="173"/>
                  </a:lnTo>
                  <a:lnTo>
                    <a:pt x="239" y="188"/>
                  </a:lnTo>
                  <a:lnTo>
                    <a:pt x="217" y="210"/>
                  </a:lnTo>
                  <a:lnTo>
                    <a:pt x="204" y="222"/>
                  </a:lnTo>
                  <a:lnTo>
                    <a:pt x="190" y="232"/>
                  </a:lnTo>
                  <a:lnTo>
                    <a:pt x="171" y="240"/>
                  </a:lnTo>
                  <a:lnTo>
                    <a:pt x="162" y="241"/>
                  </a:lnTo>
                  <a:lnTo>
                    <a:pt x="159" y="246"/>
                  </a:lnTo>
                  <a:lnTo>
                    <a:pt x="149" y="243"/>
                  </a:lnTo>
                  <a:lnTo>
                    <a:pt x="140" y="247"/>
                  </a:lnTo>
                  <a:lnTo>
                    <a:pt x="121" y="243"/>
                  </a:lnTo>
                  <a:lnTo>
                    <a:pt x="111" y="246"/>
                  </a:lnTo>
                  <a:lnTo>
                    <a:pt x="104" y="245"/>
                  </a:lnTo>
                  <a:lnTo>
                    <a:pt x="85" y="253"/>
                  </a:lnTo>
                  <a:lnTo>
                    <a:pt x="70" y="256"/>
                  </a:lnTo>
                  <a:lnTo>
                    <a:pt x="59" y="264"/>
                  </a:lnTo>
                  <a:lnTo>
                    <a:pt x="51" y="264"/>
                  </a:lnTo>
                  <a:lnTo>
                    <a:pt x="44" y="257"/>
                  </a:lnTo>
                  <a:lnTo>
                    <a:pt x="38" y="257"/>
                  </a:lnTo>
                  <a:lnTo>
                    <a:pt x="31" y="247"/>
                  </a:lnTo>
                  <a:lnTo>
                    <a:pt x="30" y="250"/>
                  </a:lnTo>
                  <a:lnTo>
                    <a:pt x="28" y="245"/>
                  </a:lnTo>
                  <a:lnTo>
                    <a:pt x="29" y="232"/>
                  </a:lnTo>
                  <a:lnTo>
                    <a:pt x="24" y="219"/>
                  </a:lnTo>
                  <a:lnTo>
                    <a:pt x="30" y="215"/>
                  </a:lnTo>
                  <a:lnTo>
                    <a:pt x="30" y="199"/>
                  </a:lnTo>
                  <a:lnTo>
                    <a:pt x="20" y="180"/>
                  </a:lnTo>
                  <a:lnTo>
                    <a:pt x="12" y="162"/>
                  </a:lnTo>
                  <a:lnTo>
                    <a:pt x="12" y="162"/>
                  </a:lnTo>
                  <a:lnTo>
                    <a:pt x="0" y="135"/>
                  </a:lnTo>
                  <a:lnTo>
                    <a:pt x="9" y="125"/>
                  </a:lnTo>
                  <a:lnTo>
                    <a:pt x="16" y="131"/>
                  </a:lnTo>
                  <a:lnTo>
                    <a:pt x="19" y="139"/>
                  </a:lnTo>
                  <a:lnTo>
                    <a:pt x="27" y="141"/>
                  </a:lnTo>
                  <a:lnTo>
                    <a:pt x="38" y="145"/>
                  </a:lnTo>
                  <a:lnTo>
                    <a:pt x="47" y="143"/>
                  </a:lnTo>
                  <a:lnTo>
                    <a:pt x="63" y="133"/>
                  </a:lnTo>
                  <a:lnTo>
                    <a:pt x="67" y="56"/>
                  </a:lnTo>
                  <a:lnTo>
                    <a:pt x="71" y="59"/>
                  </a:lnTo>
                  <a:lnTo>
                    <a:pt x="81" y="79"/>
                  </a:lnTo>
                  <a:lnTo>
                    <a:pt x="79" y="91"/>
                  </a:lnTo>
                  <a:lnTo>
                    <a:pt x="83" y="99"/>
                  </a:lnTo>
                  <a:lnTo>
                    <a:pt x="95" y="97"/>
                  </a:lnTo>
                  <a:lnTo>
                    <a:pt x="105" y="87"/>
                  </a:lnTo>
                  <a:lnTo>
                    <a:pt x="113" y="81"/>
                  </a:lnTo>
                  <a:lnTo>
                    <a:pt x="118" y="71"/>
                  </a:lnTo>
                  <a:lnTo>
                    <a:pt x="127" y="66"/>
                  </a:lnTo>
                  <a:lnTo>
                    <a:pt x="135" y="69"/>
                  </a:lnTo>
                  <a:lnTo>
                    <a:pt x="143" y="75"/>
                  </a:lnTo>
                  <a:lnTo>
                    <a:pt x="157" y="76"/>
                  </a:lnTo>
                  <a:lnTo>
                    <a:pt x="169" y="71"/>
                  </a:lnTo>
                  <a:lnTo>
                    <a:pt x="171" y="64"/>
                  </a:lnTo>
                  <a:lnTo>
                    <a:pt x="175" y="54"/>
                  </a:lnTo>
                  <a:lnTo>
                    <a:pt x="185" y="53"/>
                  </a:lnTo>
                  <a:lnTo>
                    <a:pt x="191" y="45"/>
                  </a:lnTo>
                  <a:lnTo>
                    <a:pt x="197" y="31"/>
                  </a:lnTo>
                  <a:lnTo>
                    <a:pt x="214" y="16"/>
                  </a:lnTo>
                  <a:lnTo>
                    <a:pt x="240" y="0"/>
                  </a:lnTo>
                  <a:lnTo>
                    <a:pt x="248" y="1"/>
                  </a:lnTo>
                  <a:lnTo>
                    <a:pt x="256" y="4"/>
                  </a:lnTo>
                  <a:lnTo>
                    <a:pt x="262" y="2"/>
                  </a:lnTo>
                  <a:lnTo>
                    <a:pt x="272" y="4"/>
                  </a:lnTo>
                  <a:lnTo>
                    <a:pt x="279" y="33"/>
                  </a:lnTo>
                  <a:lnTo>
                    <a:pt x="282" y="48"/>
                  </a:lnTo>
                  <a:lnTo>
                    <a:pt x="278" y="71"/>
                  </a:lnTo>
                  <a:lnTo>
                    <a:pt x="279" y="78"/>
                  </a:lnTo>
                  <a:lnTo>
                    <a:pt x="270" y="74"/>
                  </a:lnTo>
                  <a:lnTo>
                    <a:pt x="265" y="76"/>
                  </a:lnTo>
                  <a:lnTo>
                    <a:pt x="263" y="82"/>
                  </a:lnTo>
                  <a:lnTo>
                    <a:pt x="257" y="90"/>
                  </a:lnTo>
                  <a:lnTo>
                    <a:pt x="257" y="97"/>
                  </a:lnTo>
                  <a:lnTo>
                    <a:pt x="267" y="108"/>
                  </a:lnTo>
                  <a:lnTo>
                    <a:pt x="277" y="106"/>
                  </a:lnTo>
                  <a:lnTo>
                    <a:pt x="281" y="97"/>
                  </a:lnTo>
                  <a:lnTo>
                    <a:pt x="295" y="97"/>
                  </a:lnTo>
                  <a:lnTo>
                    <a:pt x="289" y="112"/>
                  </a:lnTo>
                  <a:lnTo>
                    <a:pt x="286" y="129"/>
                  </a:lnTo>
                  <a:lnTo>
                    <a:pt x="281" y="139"/>
                  </a:lnTo>
                  <a:lnTo>
                    <a:pt x="268" y="14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218" name="Freeform 218"/>
            <p:cNvSpPr>
              <a:spLocks/>
            </p:cNvSpPr>
            <p:nvPr/>
          </p:nvSpPr>
          <p:spPr bwMode="auto">
            <a:xfrm>
              <a:off x="5714147" y="5173091"/>
              <a:ext cx="69431" cy="63684"/>
            </a:xfrm>
            <a:custGeom>
              <a:avLst/>
              <a:gdLst>
                <a:gd name="T0" fmla="*/ 36 w 42"/>
                <a:gd name="T1" fmla="*/ 6 h 41"/>
                <a:gd name="T2" fmla="*/ 29 w 42"/>
                <a:gd name="T3" fmla="*/ 0 h 41"/>
                <a:gd name="T4" fmla="*/ 20 w 42"/>
                <a:gd name="T5" fmla="*/ 4 h 41"/>
                <a:gd name="T6" fmla="*/ 10 w 42"/>
                <a:gd name="T7" fmla="*/ 12 h 41"/>
                <a:gd name="T8" fmla="*/ 0 w 42"/>
                <a:gd name="T9" fmla="*/ 25 h 41"/>
                <a:gd name="T10" fmla="*/ 12 w 42"/>
                <a:gd name="T11" fmla="*/ 41 h 41"/>
                <a:gd name="T12" fmla="*/ 18 w 42"/>
                <a:gd name="T13" fmla="*/ 39 h 41"/>
                <a:gd name="T14" fmla="*/ 22 w 42"/>
                <a:gd name="T15" fmla="*/ 32 h 41"/>
                <a:gd name="T16" fmla="*/ 32 w 42"/>
                <a:gd name="T17" fmla="*/ 29 h 41"/>
                <a:gd name="T18" fmla="*/ 36 w 42"/>
                <a:gd name="T19" fmla="*/ 22 h 41"/>
                <a:gd name="T20" fmla="*/ 42 w 42"/>
                <a:gd name="T21" fmla="*/ 12 h 41"/>
                <a:gd name="T22" fmla="*/ 36 w 42"/>
                <a:gd name="T23" fmla="*/ 6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2" h="41">
                  <a:moveTo>
                    <a:pt x="36" y="6"/>
                  </a:moveTo>
                  <a:lnTo>
                    <a:pt x="29" y="0"/>
                  </a:lnTo>
                  <a:lnTo>
                    <a:pt x="20" y="4"/>
                  </a:lnTo>
                  <a:lnTo>
                    <a:pt x="10" y="12"/>
                  </a:lnTo>
                  <a:lnTo>
                    <a:pt x="0" y="25"/>
                  </a:lnTo>
                  <a:lnTo>
                    <a:pt x="12" y="41"/>
                  </a:lnTo>
                  <a:lnTo>
                    <a:pt x="18" y="39"/>
                  </a:lnTo>
                  <a:lnTo>
                    <a:pt x="22" y="32"/>
                  </a:lnTo>
                  <a:lnTo>
                    <a:pt x="32" y="29"/>
                  </a:lnTo>
                  <a:lnTo>
                    <a:pt x="36" y="22"/>
                  </a:lnTo>
                  <a:lnTo>
                    <a:pt x="42" y="12"/>
                  </a:lnTo>
                  <a:lnTo>
                    <a:pt x="36" y="6"/>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219" name="Freeform 219"/>
            <p:cNvSpPr>
              <a:spLocks/>
            </p:cNvSpPr>
            <p:nvPr/>
          </p:nvSpPr>
          <p:spPr bwMode="auto">
            <a:xfrm>
              <a:off x="5585204" y="4514510"/>
              <a:ext cx="355426" cy="313758"/>
            </a:xfrm>
            <a:custGeom>
              <a:avLst/>
              <a:gdLst>
                <a:gd name="T0" fmla="*/ 202 w 215"/>
                <a:gd name="T1" fmla="*/ 20 h 202"/>
                <a:gd name="T2" fmla="*/ 211 w 215"/>
                <a:gd name="T3" fmla="*/ 30 h 202"/>
                <a:gd name="T4" fmla="*/ 215 w 215"/>
                <a:gd name="T5" fmla="*/ 47 h 202"/>
                <a:gd name="T6" fmla="*/ 211 w 215"/>
                <a:gd name="T7" fmla="*/ 53 h 202"/>
                <a:gd name="T8" fmla="*/ 207 w 215"/>
                <a:gd name="T9" fmla="*/ 70 h 202"/>
                <a:gd name="T10" fmla="*/ 210 w 215"/>
                <a:gd name="T11" fmla="*/ 87 h 202"/>
                <a:gd name="T12" fmla="*/ 204 w 215"/>
                <a:gd name="T13" fmla="*/ 94 h 202"/>
                <a:gd name="T14" fmla="*/ 198 w 215"/>
                <a:gd name="T15" fmla="*/ 113 h 202"/>
                <a:gd name="T16" fmla="*/ 208 w 215"/>
                <a:gd name="T17" fmla="*/ 119 h 202"/>
                <a:gd name="T18" fmla="*/ 152 w 215"/>
                <a:gd name="T19" fmla="*/ 136 h 202"/>
                <a:gd name="T20" fmla="*/ 153 w 215"/>
                <a:gd name="T21" fmla="*/ 151 h 202"/>
                <a:gd name="T22" fmla="*/ 139 w 215"/>
                <a:gd name="T23" fmla="*/ 154 h 202"/>
                <a:gd name="T24" fmla="*/ 128 w 215"/>
                <a:gd name="T25" fmla="*/ 162 h 202"/>
                <a:gd name="T26" fmla="*/ 126 w 215"/>
                <a:gd name="T27" fmla="*/ 169 h 202"/>
                <a:gd name="T28" fmla="*/ 119 w 215"/>
                <a:gd name="T29" fmla="*/ 171 h 202"/>
                <a:gd name="T30" fmla="*/ 103 w 215"/>
                <a:gd name="T31" fmla="*/ 188 h 202"/>
                <a:gd name="T32" fmla="*/ 92 w 215"/>
                <a:gd name="T33" fmla="*/ 201 h 202"/>
                <a:gd name="T34" fmla="*/ 86 w 215"/>
                <a:gd name="T35" fmla="*/ 202 h 202"/>
                <a:gd name="T36" fmla="*/ 80 w 215"/>
                <a:gd name="T37" fmla="*/ 199 h 202"/>
                <a:gd name="T38" fmla="*/ 60 w 215"/>
                <a:gd name="T39" fmla="*/ 197 h 202"/>
                <a:gd name="T40" fmla="*/ 57 w 215"/>
                <a:gd name="T41" fmla="*/ 195 h 202"/>
                <a:gd name="T42" fmla="*/ 57 w 215"/>
                <a:gd name="T43" fmla="*/ 194 h 202"/>
                <a:gd name="T44" fmla="*/ 50 w 215"/>
                <a:gd name="T45" fmla="*/ 189 h 202"/>
                <a:gd name="T46" fmla="*/ 38 w 215"/>
                <a:gd name="T47" fmla="*/ 188 h 202"/>
                <a:gd name="T48" fmla="*/ 23 w 215"/>
                <a:gd name="T49" fmla="*/ 193 h 202"/>
                <a:gd name="T50" fmla="*/ 12 w 215"/>
                <a:gd name="T51" fmla="*/ 180 h 202"/>
                <a:gd name="T52" fmla="*/ 0 w 215"/>
                <a:gd name="T53" fmla="*/ 163 h 202"/>
                <a:gd name="T54" fmla="*/ 2 w 215"/>
                <a:gd name="T55" fmla="*/ 96 h 202"/>
                <a:gd name="T56" fmla="*/ 41 w 215"/>
                <a:gd name="T57" fmla="*/ 97 h 202"/>
                <a:gd name="T58" fmla="*/ 39 w 215"/>
                <a:gd name="T59" fmla="*/ 90 h 202"/>
                <a:gd name="T60" fmla="*/ 42 w 215"/>
                <a:gd name="T61" fmla="*/ 82 h 202"/>
                <a:gd name="T62" fmla="*/ 39 w 215"/>
                <a:gd name="T63" fmla="*/ 72 h 202"/>
                <a:gd name="T64" fmla="*/ 41 w 215"/>
                <a:gd name="T65" fmla="*/ 62 h 202"/>
                <a:gd name="T66" fmla="*/ 40 w 215"/>
                <a:gd name="T67" fmla="*/ 55 h 202"/>
                <a:gd name="T68" fmla="*/ 46 w 215"/>
                <a:gd name="T69" fmla="*/ 56 h 202"/>
                <a:gd name="T70" fmla="*/ 47 w 215"/>
                <a:gd name="T71" fmla="*/ 63 h 202"/>
                <a:gd name="T72" fmla="*/ 55 w 215"/>
                <a:gd name="T73" fmla="*/ 62 h 202"/>
                <a:gd name="T74" fmla="*/ 67 w 215"/>
                <a:gd name="T75" fmla="*/ 64 h 202"/>
                <a:gd name="T76" fmla="*/ 73 w 215"/>
                <a:gd name="T77" fmla="*/ 73 h 202"/>
                <a:gd name="T78" fmla="*/ 87 w 215"/>
                <a:gd name="T79" fmla="*/ 76 h 202"/>
                <a:gd name="T80" fmla="*/ 99 w 215"/>
                <a:gd name="T81" fmla="*/ 70 h 202"/>
                <a:gd name="T82" fmla="*/ 102 w 215"/>
                <a:gd name="T83" fmla="*/ 81 h 202"/>
                <a:gd name="T84" fmla="*/ 116 w 215"/>
                <a:gd name="T85" fmla="*/ 83 h 202"/>
                <a:gd name="T86" fmla="*/ 123 w 215"/>
                <a:gd name="T87" fmla="*/ 92 h 202"/>
                <a:gd name="T88" fmla="*/ 130 w 215"/>
                <a:gd name="T89" fmla="*/ 104 h 202"/>
                <a:gd name="T90" fmla="*/ 144 w 215"/>
                <a:gd name="T91" fmla="*/ 104 h 202"/>
                <a:gd name="T92" fmla="*/ 143 w 215"/>
                <a:gd name="T93" fmla="*/ 82 h 202"/>
                <a:gd name="T94" fmla="*/ 138 w 215"/>
                <a:gd name="T95" fmla="*/ 85 h 202"/>
                <a:gd name="T96" fmla="*/ 126 w 215"/>
                <a:gd name="T97" fmla="*/ 77 h 202"/>
                <a:gd name="T98" fmla="*/ 121 w 215"/>
                <a:gd name="T99" fmla="*/ 73 h 202"/>
                <a:gd name="T100" fmla="*/ 123 w 215"/>
                <a:gd name="T101" fmla="*/ 53 h 202"/>
                <a:gd name="T102" fmla="*/ 127 w 215"/>
                <a:gd name="T103" fmla="*/ 28 h 202"/>
                <a:gd name="T104" fmla="*/ 123 w 215"/>
                <a:gd name="T105" fmla="*/ 19 h 202"/>
                <a:gd name="T106" fmla="*/ 129 w 215"/>
                <a:gd name="T107" fmla="*/ 6 h 202"/>
                <a:gd name="T108" fmla="*/ 134 w 215"/>
                <a:gd name="T109" fmla="*/ 3 h 202"/>
                <a:gd name="T110" fmla="*/ 158 w 215"/>
                <a:gd name="T111" fmla="*/ 0 h 202"/>
                <a:gd name="T112" fmla="*/ 166 w 215"/>
                <a:gd name="T113" fmla="*/ 2 h 202"/>
                <a:gd name="T114" fmla="*/ 173 w 215"/>
                <a:gd name="T115" fmla="*/ 7 h 202"/>
                <a:gd name="T116" fmla="*/ 180 w 215"/>
                <a:gd name="T117" fmla="*/ 11 h 202"/>
                <a:gd name="T118" fmla="*/ 192 w 215"/>
                <a:gd name="T119" fmla="*/ 14 h 202"/>
                <a:gd name="T120" fmla="*/ 202 w 215"/>
                <a:gd name="T121" fmla="*/ 20 h 2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15" h="202">
                  <a:moveTo>
                    <a:pt x="202" y="20"/>
                  </a:moveTo>
                  <a:lnTo>
                    <a:pt x="211" y="30"/>
                  </a:lnTo>
                  <a:lnTo>
                    <a:pt x="215" y="47"/>
                  </a:lnTo>
                  <a:lnTo>
                    <a:pt x="211" y="53"/>
                  </a:lnTo>
                  <a:lnTo>
                    <a:pt x="207" y="70"/>
                  </a:lnTo>
                  <a:lnTo>
                    <a:pt x="210" y="87"/>
                  </a:lnTo>
                  <a:lnTo>
                    <a:pt x="204" y="94"/>
                  </a:lnTo>
                  <a:lnTo>
                    <a:pt x="198" y="113"/>
                  </a:lnTo>
                  <a:lnTo>
                    <a:pt x="208" y="119"/>
                  </a:lnTo>
                  <a:lnTo>
                    <a:pt x="152" y="136"/>
                  </a:lnTo>
                  <a:lnTo>
                    <a:pt x="153" y="151"/>
                  </a:lnTo>
                  <a:lnTo>
                    <a:pt x="139" y="154"/>
                  </a:lnTo>
                  <a:lnTo>
                    <a:pt x="128" y="162"/>
                  </a:lnTo>
                  <a:lnTo>
                    <a:pt x="126" y="169"/>
                  </a:lnTo>
                  <a:lnTo>
                    <a:pt x="119" y="171"/>
                  </a:lnTo>
                  <a:lnTo>
                    <a:pt x="103" y="188"/>
                  </a:lnTo>
                  <a:lnTo>
                    <a:pt x="92" y="201"/>
                  </a:lnTo>
                  <a:lnTo>
                    <a:pt x="86" y="202"/>
                  </a:lnTo>
                  <a:lnTo>
                    <a:pt x="80" y="199"/>
                  </a:lnTo>
                  <a:lnTo>
                    <a:pt x="60" y="197"/>
                  </a:lnTo>
                  <a:lnTo>
                    <a:pt x="57" y="195"/>
                  </a:lnTo>
                  <a:lnTo>
                    <a:pt x="57" y="194"/>
                  </a:lnTo>
                  <a:lnTo>
                    <a:pt x="50" y="189"/>
                  </a:lnTo>
                  <a:lnTo>
                    <a:pt x="38" y="188"/>
                  </a:lnTo>
                  <a:lnTo>
                    <a:pt x="23" y="193"/>
                  </a:lnTo>
                  <a:lnTo>
                    <a:pt x="12" y="180"/>
                  </a:lnTo>
                  <a:lnTo>
                    <a:pt x="0" y="163"/>
                  </a:lnTo>
                  <a:lnTo>
                    <a:pt x="2" y="96"/>
                  </a:lnTo>
                  <a:lnTo>
                    <a:pt x="41" y="97"/>
                  </a:lnTo>
                  <a:lnTo>
                    <a:pt x="39" y="90"/>
                  </a:lnTo>
                  <a:lnTo>
                    <a:pt x="42" y="82"/>
                  </a:lnTo>
                  <a:lnTo>
                    <a:pt x="39" y="72"/>
                  </a:lnTo>
                  <a:lnTo>
                    <a:pt x="41" y="62"/>
                  </a:lnTo>
                  <a:lnTo>
                    <a:pt x="40" y="55"/>
                  </a:lnTo>
                  <a:lnTo>
                    <a:pt x="46" y="56"/>
                  </a:lnTo>
                  <a:lnTo>
                    <a:pt x="47" y="63"/>
                  </a:lnTo>
                  <a:lnTo>
                    <a:pt x="55" y="62"/>
                  </a:lnTo>
                  <a:lnTo>
                    <a:pt x="67" y="64"/>
                  </a:lnTo>
                  <a:lnTo>
                    <a:pt x="73" y="73"/>
                  </a:lnTo>
                  <a:lnTo>
                    <a:pt x="87" y="76"/>
                  </a:lnTo>
                  <a:lnTo>
                    <a:pt x="99" y="70"/>
                  </a:lnTo>
                  <a:lnTo>
                    <a:pt x="102" y="81"/>
                  </a:lnTo>
                  <a:lnTo>
                    <a:pt x="116" y="83"/>
                  </a:lnTo>
                  <a:lnTo>
                    <a:pt x="123" y="92"/>
                  </a:lnTo>
                  <a:lnTo>
                    <a:pt x="130" y="104"/>
                  </a:lnTo>
                  <a:lnTo>
                    <a:pt x="144" y="104"/>
                  </a:lnTo>
                  <a:lnTo>
                    <a:pt x="143" y="82"/>
                  </a:lnTo>
                  <a:lnTo>
                    <a:pt x="138" y="85"/>
                  </a:lnTo>
                  <a:lnTo>
                    <a:pt x="126" y="77"/>
                  </a:lnTo>
                  <a:lnTo>
                    <a:pt x="121" y="73"/>
                  </a:lnTo>
                  <a:lnTo>
                    <a:pt x="123" y="53"/>
                  </a:lnTo>
                  <a:lnTo>
                    <a:pt x="127" y="28"/>
                  </a:lnTo>
                  <a:lnTo>
                    <a:pt x="123" y="19"/>
                  </a:lnTo>
                  <a:lnTo>
                    <a:pt x="129" y="6"/>
                  </a:lnTo>
                  <a:lnTo>
                    <a:pt x="134" y="3"/>
                  </a:lnTo>
                  <a:lnTo>
                    <a:pt x="158" y="0"/>
                  </a:lnTo>
                  <a:lnTo>
                    <a:pt x="166" y="2"/>
                  </a:lnTo>
                  <a:lnTo>
                    <a:pt x="173" y="7"/>
                  </a:lnTo>
                  <a:lnTo>
                    <a:pt x="180" y="11"/>
                  </a:lnTo>
                  <a:lnTo>
                    <a:pt x="192" y="14"/>
                  </a:lnTo>
                  <a:lnTo>
                    <a:pt x="202" y="2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220" name="Freeform 220"/>
            <p:cNvSpPr>
              <a:spLocks/>
            </p:cNvSpPr>
            <p:nvPr/>
          </p:nvSpPr>
          <p:spPr bwMode="auto">
            <a:xfrm>
              <a:off x="5684391" y="4749052"/>
              <a:ext cx="229787" cy="217456"/>
            </a:xfrm>
            <a:custGeom>
              <a:avLst/>
              <a:gdLst>
                <a:gd name="T0" fmla="*/ 103 w 139"/>
                <a:gd name="T1" fmla="*/ 140 h 140"/>
                <a:gd name="T2" fmla="*/ 93 w 139"/>
                <a:gd name="T3" fmla="*/ 138 h 140"/>
                <a:gd name="T4" fmla="*/ 87 w 139"/>
                <a:gd name="T5" fmla="*/ 140 h 140"/>
                <a:gd name="T6" fmla="*/ 79 w 139"/>
                <a:gd name="T7" fmla="*/ 137 h 140"/>
                <a:gd name="T8" fmla="*/ 71 w 139"/>
                <a:gd name="T9" fmla="*/ 136 h 140"/>
                <a:gd name="T10" fmla="*/ 60 w 139"/>
                <a:gd name="T11" fmla="*/ 127 h 140"/>
                <a:gd name="T12" fmla="*/ 47 w 139"/>
                <a:gd name="T13" fmla="*/ 124 h 140"/>
                <a:gd name="T14" fmla="*/ 42 w 139"/>
                <a:gd name="T15" fmla="*/ 111 h 140"/>
                <a:gd name="T16" fmla="*/ 42 w 139"/>
                <a:gd name="T17" fmla="*/ 103 h 140"/>
                <a:gd name="T18" fmla="*/ 35 w 139"/>
                <a:gd name="T19" fmla="*/ 101 h 140"/>
                <a:gd name="T20" fmla="*/ 15 w 139"/>
                <a:gd name="T21" fmla="*/ 78 h 140"/>
                <a:gd name="T22" fmla="*/ 10 w 139"/>
                <a:gd name="T23" fmla="*/ 66 h 140"/>
                <a:gd name="T24" fmla="*/ 6 w 139"/>
                <a:gd name="T25" fmla="*/ 63 h 140"/>
                <a:gd name="T26" fmla="*/ 0 w 139"/>
                <a:gd name="T27" fmla="*/ 46 h 140"/>
                <a:gd name="T28" fmla="*/ 20 w 139"/>
                <a:gd name="T29" fmla="*/ 48 h 140"/>
                <a:gd name="T30" fmla="*/ 26 w 139"/>
                <a:gd name="T31" fmla="*/ 51 h 140"/>
                <a:gd name="T32" fmla="*/ 32 w 139"/>
                <a:gd name="T33" fmla="*/ 50 h 140"/>
                <a:gd name="T34" fmla="*/ 43 w 139"/>
                <a:gd name="T35" fmla="*/ 37 h 140"/>
                <a:gd name="T36" fmla="*/ 59 w 139"/>
                <a:gd name="T37" fmla="*/ 20 h 140"/>
                <a:gd name="T38" fmla="*/ 66 w 139"/>
                <a:gd name="T39" fmla="*/ 18 h 140"/>
                <a:gd name="T40" fmla="*/ 68 w 139"/>
                <a:gd name="T41" fmla="*/ 11 h 140"/>
                <a:gd name="T42" fmla="*/ 79 w 139"/>
                <a:gd name="T43" fmla="*/ 3 h 140"/>
                <a:gd name="T44" fmla="*/ 93 w 139"/>
                <a:gd name="T45" fmla="*/ 0 h 140"/>
                <a:gd name="T46" fmla="*/ 94 w 139"/>
                <a:gd name="T47" fmla="*/ 7 h 140"/>
                <a:gd name="T48" fmla="*/ 109 w 139"/>
                <a:gd name="T49" fmla="*/ 7 h 140"/>
                <a:gd name="T50" fmla="*/ 117 w 139"/>
                <a:gd name="T51" fmla="*/ 11 h 140"/>
                <a:gd name="T52" fmla="*/ 121 w 139"/>
                <a:gd name="T53" fmla="*/ 16 h 140"/>
                <a:gd name="T54" fmla="*/ 130 w 139"/>
                <a:gd name="T55" fmla="*/ 18 h 140"/>
                <a:gd name="T56" fmla="*/ 139 w 139"/>
                <a:gd name="T57" fmla="*/ 25 h 140"/>
                <a:gd name="T58" fmla="*/ 138 w 139"/>
                <a:gd name="T59" fmla="*/ 51 h 140"/>
                <a:gd name="T60" fmla="*/ 133 w 139"/>
                <a:gd name="T61" fmla="*/ 65 h 140"/>
                <a:gd name="T62" fmla="*/ 132 w 139"/>
                <a:gd name="T63" fmla="*/ 81 h 140"/>
                <a:gd name="T64" fmla="*/ 134 w 139"/>
                <a:gd name="T65" fmla="*/ 87 h 140"/>
                <a:gd name="T66" fmla="*/ 131 w 139"/>
                <a:gd name="T67" fmla="*/ 99 h 140"/>
                <a:gd name="T68" fmla="*/ 129 w 139"/>
                <a:gd name="T69" fmla="*/ 101 h 140"/>
                <a:gd name="T70" fmla="*/ 123 w 139"/>
                <a:gd name="T71" fmla="*/ 116 h 140"/>
                <a:gd name="T72" fmla="*/ 103 w 139"/>
                <a:gd name="T73" fmla="*/ 140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39" h="140">
                  <a:moveTo>
                    <a:pt x="103" y="140"/>
                  </a:moveTo>
                  <a:lnTo>
                    <a:pt x="93" y="138"/>
                  </a:lnTo>
                  <a:lnTo>
                    <a:pt x="87" y="140"/>
                  </a:lnTo>
                  <a:lnTo>
                    <a:pt x="79" y="137"/>
                  </a:lnTo>
                  <a:lnTo>
                    <a:pt x="71" y="136"/>
                  </a:lnTo>
                  <a:lnTo>
                    <a:pt x="60" y="127"/>
                  </a:lnTo>
                  <a:lnTo>
                    <a:pt x="47" y="124"/>
                  </a:lnTo>
                  <a:lnTo>
                    <a:pt x="42" y="111"/>
                  </a:lnTo>
                  <a:lnTo>
                    <a:pt x="42" y="103"/>
                  </a:lnTo>
                  <a:lnTo>
                    <a:pt x="35" y="101"/>
                  </a:lnTo>
                  <a:lnTo>
                    <a:pt x="15" y="78"/>
                  </a:lnTo>
                  <a:lnTo>
                    <a:pt x="10" y="66"/>
                  </a:lnTo>
                  <a:lnTo>
                    <a:pt x="6" y="63"/>
                  </a:lnTo>
                  <a:lnTo>
                    <a:pt x="0" y="46"/>
                  </a:lnTo>
                  <a:lnTo>
                    <a:pt x="20" y="48"/>
                  </a:lnTo>
                  <a:lnTo>
                    <a:pt x="26" y="51"/>
                  </a:lnTo>
                  <a:lnTo>
                    <a:pt x="32" y="50"/>
                  </a:lnTo>
                  <a:lnTo>
                    <a:pt x="43" y="37"/>
                  </a:lnTo>
                  <a:lnTo>
                    <a:pt x="59" y="20"/>
                  </a:lnTo>
                  <a:lnTo>
                    <a:pt x="66" y="18"/>
                  </a:lnTo>
                  <a:lnTo>
                    <a:pt x="68" y="11"/>
                  </a:lnTo>
                  <a:lnTo>
                    <a:pt x="79" y="3"/>
                  </a:lnTo>
                  <a:lnTo>
                    <a:pt x="93" y="0"/>
                  </a:lnTo>
                  <a:lnTo>
                    <a:pt x="94" y="7"/>
                  </a:lnTo>
                  <a:lnTo>
                    <a:pt x="109" y="7"/>
                  </a:lnTo>
                  <a:lnTo>
                    <a:pt x="117" y="11"/>
                  </a:lnTo>
                  <a:lnTo>
                    <a:pt x="121" y="16"/>
                  </a:lnTo>
                  <a:lnTo>
                    <a:pt x="130" y="18"/>
                  </a:lnTo>
                  <a:lnTo>
                    <a:pt x="139" y="25"/>
                  </a:lnTo>
                  <a:lnTo>
                    <a:pt x="138" y="51"/>
                  </a:lnTo>
                  <a:lnTo>
                    <a:pt x="133" y="65"/>
                  </a:lnTo>
                  <a:lnTo>
                    <a:pt x="132" y="81"/>
                  </a:lnTo>
                  <a:lnTo>
                    <a:pt x="134" y="87"/>
                  </a:lnTo>
                  <a:lnTo>
                    <a:pt x="131" y="99"/>
                  </a:lnTo>
                  <a:lnTo>
                    <a:pt x="129" y="101"/>
                  </a:lnTo>
                  <a:lnTo>
                    <a:pt x="123" y="116"/>
                  </a:lnTo>
                  <a:lnTo>
                    <a:pt x="103" y="14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221" name="Freeform 221"/>
            <p:cNvSpPr>
              <a:spLocks/>
            </p:cNvSpPr>
            <p:nvPr/>
          </p:nvSpPr>
          <p:spPr bwMode="auto">
            <a:xfrm>
              <a:off x="5557100" y="1856882"/>
              <a:ext cx="3628652" cy="1065536"/>
            </a:xfrm>
            <a:custGeom>
              <a:avLst/>
              <a:gdLst>
                <a:gd name="T0" fmla="*/ 751 w 2195"/>
                <a:gd name="T1" fmla="*/ 25 h 686"/>
                <a:gd name="T2" fmla="*/ 649 w 2195"/>
                <a:gd name="T3" fmla="*/ 59 h 686"/>
                <a:gd name="T4" fmla="*/ 594 w 2195"/>
                <a:gd name="T5" fmla="*/ 101 h 686"/>
                <a:gd name="T6" fmla="*/ 603 w 2195"/>
                <a:gd name="T7" fmla="*/ 140 h 686"/>
                <a:gd name="T8" fmla="*/ 600 w 2195"/>
                <a:gd name="T9" fmla="*/ 189 h 686"/>
                <a:gd name="T10" fmla="*/ 541 w 2195"/>
                <a:gd name="T11" fmla="*/ 77 h 686"/>
                <a:gd name="T12" fmla="*/ 524 w 2195"/>
                <a:gd name="T13" fmla="*/ 135 h 686"/>
                <a:gd name="T14" fmla="*/ 434 w 2195"/>
                <a:gd name="T15" fmla="*/ 142 h 686"/>
                <a:gd name="T16" fmla="*/ 337 w 2195"/>
                <a:gd name="T17" fmla="*/ 143 h 686"/>
                <a:gd name="T18" fmla="*/ 241 w 2195"/>
                <a:gd name="T19" fmla="*/ 154 h 686"/>
                <a:gd name="T20" fmla="*/ 172 w 2195"/>
                <a:gd name="T21" fmla="*/ 204 h 686"/>
                <a:gd name="T22" fmla="*/ 111 w 2195"/>
                <a:gd name="T23" fmla="*/ 223 h 686"/>
                <a:gd name="T24" fmla="*/ 177 w 2195"/>
                <a:gd name="T25" fmla="*/ 168 h 686"/>
                <a:gd name="T26" fmla="*/ 1 w 2195"/>
                <a:gd name="T27" fmla="*/ 152 h 686"/>
                <a:gd name="T28" fmla="*/ 67 w 2195"/>
                <a:gd name="T29" fmla="*/ 262 h 686"/>
                <a:gd name="T30" fmla="*/ 30 w 2195"/>
                <a:gd name="T31" fmla="*/ 356 h 686"/>
                <a:gd name="T32" fmla="*/ 95 w 2195"/>
                <a:gd name="T33" fmla="*/ 403 h 686"/>
                <a:gd name="T34" fmla="*/ 111 w 2195"/>
                <a:gd name="T35" fmla="*/ 441 h 686"/>
                <a:gd name="T36" fmla="*/ 161 w 2195"/>
                <a:gd name="T37" fmla="*/ 469 h 686"/>
                <a:gd name="T38" fmla="*/ 227 w 2195"/>
                <a:gd name="T39" fmla="*/ 507 h 686"/>
                <a:gd name="T40" fmla="*/ 240 w 2195"/>
                <a:gd name="T41" fmla="*/ 555 h 686"/>
                <a:gd name="T42" fmla="*/ 239 w 2195"/>
                <a:gd name="T43" fmla="*/ 614 h 686"/>
                <a:gd name="T44" fmla="*/ 363 w 2195"/>
                <a:gd name="T45" fmla="*/ 654 h 686"/>
                <a:gd name="T46" fmla="*/ 434 w 2195"/>
                <a:gd name="T47" fmla="*/ 672 h 686"/>
                <a:gd name="T48" fmla="*/ 412 w 2195"/>
                <a:gd name="T49" fmla="*/ 564 h 686"/>
                <a:gd name="T50" fmla="*/ 394 w 2195"/>
                <a:gd name="T51" fmla="*/ 493 h 686"/>
                <a:gd name="T52" fmla="*/ 571 w 2195"/>
                <a:gd name="T53" fmla="*/ 488 h 686"/>
                <a:gd name="T54" fmla="*/ 571 w 2195"/>
                <a:gd name="T55" fmla="*/ 425 h 686"/>
                <a:gd name="T56" fmla="*/ 758 w 2195"/>
                <a:gd name="T57" fmla="*/ 424 h 686"/>
                <a:gd name="T58" fmla="*/ 920 w 2195"/>
                <a:gd name="T59" fmla="*/ 489 h 686"/>
                <a:gd name="T60" fmla="*/ 1027 w 2195"/>
                <a:gd name="T61" fmla="*/ 519 h 686"/>
                <a:gd name="T62" fmla="*/ 1175 w 2195"/>
                <a:gd name="T63" fmla="*/ 510 h 686"/>
                <a:gd name="T64" fmla="*/ 1273 w 2195"/>
                <a:gd name="T65" fmla="*/ 503 h 686"/>
                <a:gd name="T66" fmla="*/ 1408 w 2195"/>
                <a:gd name="T67" fmla="*/ 518 h 686"/>
                <a:gd name="T68" fmla="*/ 1516 w 2195"/>
                <a:gd name="T69" fmla="*/ 493 h 686"/>
                <a:gd name="T70" fmla="*/ 1570 w 2195"/>
                <a:gd name="T71" fmla="*/ 441 h 686"/>
                <a:gd name="T72" fmla="*/ 1742 w 2195"/>
                <a:gd name="T73" fmla="*/ 550 h 686"/>
                <a:gd name="T74" fmla="*/ 1789 w 2195"/>
                <a:gd name="T75" fmla="*/ 600 h 686"/>
                <a:gd name="T76" fmla="*/ 1821 w 2195"/>
                <a:gd name="T77" fmla="*/ 642 h 686"/>
                <a:gd name="T78" fmla="*/ 1879 w 2195"/>
                <a:gd name="T79" fmla="*/ 536 h 686"/>
                <a:gd name="T80" fmla="*/ 1746 w 2195"/>
                <a:gd name="T81" fmla="*/ 425 h 686"/>
                <a:gd name="T82" fmla="*/ 1855 w 2195"/>
                <a:gd name="T83" fmla="*/ 317 h 686"/>
                <a:gd name="T84" fmla="*/ 1972 w 2195"/>
                <a:gd name="T85" fmla="*/ 275 h 686"/>
                <a:gd name="T86" fmla="*/ 1981 w 2195"/>
                <a:gd name="T87" fmla="*/ 358 h 686"/>
                <a:gd name="T88" fmla="*/ 2115 w 2195"/>
                <a:gd name="T89" fmla="*/ 441 h 686"/>
                <a:gd name="T90" fmla="*/ 2041 w 2195"/>
                <a:gd name="T91" fmla="*/ 341 h 686"/>
                <a:gd name="T92" fmla="*/ 2121 w 2195"/>
                <a:gd name="T93" fmla="*/ 301 h 686"/>
                <a:gd name="T94" fmla="*/ 2165 w 2195"/>
                <a:gd name="T95" fmla="*/ 245 h 686"/>
                <a:gd name="T96" fmla="*/ 2127 w 2195"/>
                <a:gd name="T97" fmla="*/ 194 h 686"/>
                <a:gd name="T98" fmla="*/ 2155 w 2195"/>
                <a:gd name="T99" fmla="*/ 143 h 686"/>
                <a:gd name="T100" fmla="*/ 2081 w 2195"/>
                <a:gd name="T101" fmla="*/ 119 h 686"/>
                <a:gd name="T102" fmla="*/ 1867 w 2195"/>
                <a:gd name="T103" fmla="*/ 130 h 686"/>
                <a:gd name="T104" fmla="*/ 1729 w 2195"/>
                <a:gd name="T105" fmla="*/ 128 h 686"/>
                <a:gd name="T106" fmla="*/ 1395 w 2195"/>
                <a:gd name="T107" fmla="*/ 82 h 686"/>
                <a:gd name="T108" fmla="*/ 1301 w 2195"/>
                <a:gd name="T109" fmla="*/ 103 h 686"/>
                <a:gd name="T110" fmla="*/ 1124 w 2195"/>
                <a:gd name="T111" fmla="*/ 71 h 686"/>
                <a:gd name="T112" fmla="*/ 983 w 2195"/>
                <a:gd name="T113" fmla="*/ 54 h 686"/>
                <a:gd name="T114" fmla="*/ 913 w 2195"/>
                <a:gd name="T115" fmla="*/ 18 h 6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195" h="686">
                  <a:moveTo>
                    <a:pt x="856" y="0"/>
                  </a:moveTo>
                  <a:lnTo>
                    <a:pt x="836" y="6"/>
                  </a:lnTo>
                  <a:lnTo>
                    <a:pt x="832" y="12"/>
                  </a:lnTo>
                  <a:lnTo>
                    <a:pt x="836" y="19"/>
                  </a:lnTo>
                  <a:lnTo>
                    <a:pt x="813" y="18"/>
                  </a:lnTo>
                  <a:lnTo>
                    <a:pt x="795" y="27"/>
                  </a:lnTo>
                  <a:lnTo>
                    <a:pt x="781" y="23"/>
                  </a:lnTo>
                  <a:lnTo>
                    <a:pt x="751" y="25"/>
                  </a:lnTo>
                  <a:lnTo>
                    <a:pt x="752" y="29"/>
                  </a:lnTo>
                  <a:lnTo>
                    <a:pt x="721" y="31"/>
                  </a:lnTo>
                  <a:lnTo>
                    <a:pt x="705" y="39"/>
                  </a:lnTo>
                  <a:lnTo>
                    <a:pt x="692" y="39"/>
                  </a:lnTo>
                  <a:lnTo>
                    <a:pt x="687" y="49"/>
                  </a:lnTo>
                  <a:lnTo>
                    <a:pt x="705" y="58"/>
                  </a:lnTo>
                  <a:lnTo>
                    <a:pt x="680" y="60"/>
                  </a:lnTo>
                  <a:lnTo>
                    <a:pt x="649" y="59"/>
                  </a:lnTo>
                  <a:lnTo>
                    <a:pt x="630" y="62"/>
                  </a:lnTo>
                  <a:lnTo>
                    <a:pt x="646" y="80"/>
                  </a:lnTo>
                  <a:lnTo>
                    <a:pt x="669" y="93"/>
                  </a:lnTo>
                  <a:lnTo>
                    <a:pt x="637" y="84"/>
                  </a:lnTo>
                  <a:lnTo>
                    <a:pt x="611" y="85"/>
                  </a:lnTo>
                  <a:lnTo>
                    <a:pt x="595" y="91"/>
                  </a:lnTo>
                  <a:lnTo>
                    <a:pt x="610" y="104"/>
                  </a:lnTo>
                  <a:lnTo>
                    <a:pt x="594" y="101"/>
                  </a:lnTo>
                  <a:lnTo>
                    <a:pt x="587" y="84"/>
                  </a:lnTo>
                  <a:lnTo>
                    <a:pt x="573" y="75"/>
                  </a:lnTo>
                  <a:lnTo>
                    <a:pt x="567" y="76"/>
                  </a:lnTo>
                  <a:lnTo>
                    <a:pt x="579" y="87"/>
                  </a:lnTo>
                  <a:lnTo>
                    <a:pt x="564" y="99"/>
                  </a:lnTo>
                  <a:lnTo>
                    <a:pt x="591" y="112"/>
                  </a:lnTo>
                  <a:lnTo>
                    <a:pt x="593" y="130"/>
                  </a:lnTo>
                  <a:lnTo>
                    <a:pt x="603" y="140"/>
                  </a:lnTo>
                  <a:lnTo>
                    <a:pt x="618" y="141"/>
                  </a:lnTo>
                  <a:lnTo>
                    <a:pt x="620" y="152"/>
                  </a:lnTo>
                  <a:lnTo>
                    <a:pt x="635" y="162"/>
                  </a:lnTo>
                  <a:lnTo>
                    <a:pt x="629" y="171"/>
                  </a:lnTo>
                  <a:lnTo>
                    <a:pt x="631" y="180"/>
                  </a:lnTo>
                  <a:lnTo>
                    <a:pt x="619" y="185"/>
                  </a:lnTo>
                  <a:lnTo>
                    <a:pt x="617" y="191"/>
                  </a:lnTo>
                  <a:lnTo>
                    <a:pt x="600" y="189"/>
                  </a:lnTo>
                  <a:lnTo>
                    <a:pt x="611" y="163"/>
                  </a:lnTo>
                  <a:lnTo>
                    <a:pt x="608" y="151"/>
                  </a:lnTo>
                  <a:lnTo>
                    <a:pt x="586" y="141"/>
                  </a:lnTo>
                  <a:lnTo>
                    <a:pt x="573" y="117"/>
                  </a:lnTo>
                  <a:lnTo>
                    <a:pt x="560" y="105"/>
                  </a:lnTo>
                  <a:lnTo>
                    <a:pt x="549" y="99"/>
                  </a:lnTo>
                  <a:lnTo>
                    <a:pt x="551" y="86"/>
                  </a:lnTo>
                  <a:lnTo>
                    <a:pt x="541" y="77"/>
                  </a:lnTo>
                  <a:lnTo>
                    <a:pt x="505" y="72"/>
                  </a:lnTo>
                  <a:lnTo>
                    <a:pt x="498" y="75"/>
                  </a:lnTo>
                  <a:lnTo>
                    <a:pt x="500" y="91"/>
                  </a:lnTo>
                  <a:lnTo>
                    <a:pt x="486" y="106"/>
                  </a:lnTo>
                  <a:lnTo>
                    <a:pt x="490" y="111"/>
                  </a:lnTo>
                  <a:lnTo>
                    <a:pt x="506" y="124"/>
                  </a:lnTo>
                  <a:lnTo>
                    <a:pt x="507" y="133"/>
                  </a:lnTo>
                  <a:lnTo>
                    <a:pt x="524" y="135"/>
                  </a:lnTo>
                  <a:lnTo>
                    <a:pt x="526" y="138"/>
                  </a:lnTo>
                  <a:lnTo>
                    <a:pt x="546" y="148"/>
                  </a:lnTo>
                  <a:lnTo>
                    <a:pt x="543" y="157"/>
                  </a:lnTo>
                  <a:lnTo>
                    <a:pt x="482" y="137"/>
                  </a:lnTo>
                  <a:lnTo>
                    <a:pt x="460" y="131"/>
                  </a:lnTo>
                  <a:lnTo>
                    <a:pt x="418" y="126"/>
                  </a:lnTo>
                  <a:lnTo>
                    <a:pt x="414" y="132"/>
                  </a:lnTo>
                  <a:lnTo>
                    <a:pt x="434" y="142"/>
                  </a:lnTo>
                  <a:lnTo>
                    <a:pt x="425" y="153"/>
                  </a:lnTo>
                  <a:lnTo>
                    <a:pt x="404" y="143"/>
                  </a:lnTo>
                  <a:lnTo>
                    <a:pt x="388" y="150"/>
                  </a:lnTo>
                  <a:lnTo>
                    <a:pt x="363" y="151"/>
                  </a:lnTo>
                  <a:lnTo>
                    <a:pt x="357" y="157"/>
                  </a:lnTo>
                  <a:lnTo>
                    <a:pt x="339" y="155"/>
                  </a:lnTo>
                  <a:lnTo>
                    <a:pt x="347" y="144"/>
                  </a:lnTo>
                  <a:lnTo>
                    <a:pt x="337" y="143"/>
                  </a:lnTo>
                  <a:lnTo>
                    <a:pt x="297" y="159"/>
                  </a:lnTo>
                  <a:lnTo>
                    <a:pt x="272" y="167"/>
                  </a:lnTo>
                  <a:lnTo>
                    <a:pt x="274" y="178"/>
                  </a:lnTo>
                  <a:lnTo>
                    <a:pt x="255" y="183"/>
                  </a:lnTo>
                  <a:lnTo>
                    <a:pt x="241" y="176"/>
                  </a:lnTo>
                  <a:lnTo>
                    <a:pt x="237" y="166"/>
                  </a:lnTo>
                  <a:lnTo>
                    <a:pt x="253" y="164"/>
                  </a:lnTo>
                  <a:lnTo>
                    <a:pt x="241" y="154"/>
                  </a:lnTo>
                  <a:lnTo>
                    <a:pt x="202" y="148"/>
                  </a:lnTo>
                  <a:lnTo>
                    <a:pt x="216" y="159"/>
                  </a:lnTo>
                  <a:lnTo>
                    <a:pt x="214" y="170"/>
                  </a:lnTo>
                  <a:lnTo>
                    <a:pt x="229" y="181"/>
                  </a:lnTo>
                  <a:lnTo>
                    <a:pt x="226" y="193"/>
                  </a:lnTo>
                  <a:lnTo>
                    <a:pt x="210" y="187"/>
                  </a:lnTo>
                  <a:lnTo>
                    <a:pt x="197" y="186"/>
                  </a:lnTo>
                  <a:lnTo>
                    <a:pt x="172" y="204"/>
                  </a:lnTo>
                  <a:lnTo>
                    <a:pt x="186" y="217"/>
                  </a:lnTo>
                  <a:lnTo>
                    <a:pt x="175" y="222"/>
                  </a:lnTo>
                  <a:lnTo>
                    <a:pt x="138" y="210"/>
                  </a:lnTo>
                  <a:lnTo>
                    <a:pt x="131" y="217"/>
                  </a:lnTo>
                  <a:lnTo>
                    <a:pt x="142" y="225"/>
                  </a:lnTo>
                  <a:lnTo>
                    <a:pt x="143" y="234"/>
                  </a:lnTo>
                  <a:lnTo>
                    <a:pt x="130" y="229"/>
                  </a:lnTo>
                  <a:lnTo>
                    <a:pt x="111" y="223"/>
                  </a:lnTo>
                  <a:lnTo>
                    <a:pt x="104" y="205"/>
                  </a:lnTo>
                  <a:lnTo>
                    <a:pt x="101" y="196"/>
                  </a:lnTo>
                  <a:lnTo>
                    <a:pt x="74" y="183"/>
                  </a:lnTo>
                  <a:lnTo>
                    <a:pt x="84" y="181"/>
                  </a:lnTo>
                  <a:lnTo>
                    <a:pt x="149" y="194"/>
                  </a:lnTo>
                  <a:lnTo>
                    <a:pt x="170" y="190"/>
                  </a:lnTo>
                  <a:lnTo>
                    <a:pt x="182" y="180"/>
                  </a:lnTo>
                  <a:lnTo>
                    <a:pt x="177" y="168"/>
                  </a:lnTo>
                  <a:lnTo>
                    <a:pt x="163" y="160"/>
                  </a:lnTo>
                  <a:lnTo>
                    <a:pt x="106" y="140"/>
                  </a:lnTo>
                  <a:lnTo>
                    <a:pt x="68" y="135"/>
                  </a:lnTo>
                  <a:lnTo>
                    <a:pt x="43" y="125"/>
                  </a:lnTo>
                  <a:lnTo>
                    <a:pt x="31" y="131"/>
                  </a:lnTo>
                  <a:lnTo>
                    <a:pt x="10" y="138"/>
                  </a:lnTo>
                  <a:lnTo>
                    <a:pt x="0" y="140"/>
                  </a:lnTo>
                  <a:lnTo>
                    <a:pt x="1" y="152"/>
                  </a:lnTo>
                  <a:lnTo>
                    <a:pt x="25" y="164"/>
                  </a:lnTo>
                  <a:lnTo>
                    <a:pt x="16" y="177"/>
                  </a:lnTo>
                  <a:lnTo>
                    <a:pt x="38" y="198"/>
                  </a:lnTo>
                  <a:lnTo>
                    <a:pt x="32" y="213"/>
                  </a:lnTo>
                  <a:lnTo>
                    <a:pt x="48" y="228"/>
                  </a:lnTo>
                  <a:lnTo>
                    <a:pt x="45" y="240"/>
                  </a:lnTo>
                  <a:lnTo>
                    <a:pt x="70" y="253"/>
                  </a:lnTo>
                  <a:lnTo>
                    <a:pt x="67" y="262"/>
                  </a:lnTo>
                  <a:lnTo>
                    <a:pt x="56" y="273"/>
                  </a:lnTo>
                  <a:lnTo>
                    <a:pt x="30" y="297"/>
                  </a:lnTo>
                  <a:lnTo>
                    <a:pt x="47" y="306"/>
                  </a:lnTo>
                  <a:lnTo>
                    <a:pt x="33" y="317"/>
                  </a:lnTo>
                  <a:lnTo>
                    <a:pt x="36" y="321"/>
                  </a:lnTo>
                  <a:lnTo>
                    <a:pt x="28" y="332"/>
                  </a:lnTo>
                  <a:lnTo>
                    <a:pt x="35" y="350"/>
                  </a:lnTo>
                  <a:lnTo>
                    <a:pt x="30" y="356"/>
                  </a:lnTo>
                  <a:lnTo>
                    <a:pt x="38" y="361"/>
                  </a:lnTo>
                  <a:lnTo>
                    <a:pt x="41" y="370"/>
                  </a:lnTo>
                  <a:lnTo>
                    <a:pt x="48" y="382"/>
                  </a:lnTo>
                  <a:lnTo>
                    <a:pt x="65" y="386"/>
                  </a:lnTo>
                  <a:lnTo>
                    <a:pt x="68" y="392"/>
                  </a:lnTo>
                  <a:lnTo>
                    <a:pt x="76" y="389"/>
                  </a:lnTo>
                  <a:lnTo>
                    <a:pt x="92" y="394"/>
                  </a:lnTo>
                  <a:lnTo>
                    <a:pt x="95" y="403"/>
                  </a:lnTo>
                  <a:lnTo>
                    <a:pt x="93" y="408"/>
                  </a:lnTo>
                  <a:lnTo>
                    <a:pt x="105" y="422"/>
                  </a:lnTo>
                  <a:lnTo>
                    <a:pt x="112" y="425"/>
                  </a:lnTo>
                  <a:lnTo>
                    <a:pt x="112" y="429"/>
                  </a:lnTo>
                  <a:lnTo>
                    <a:pt x="123" y="432"/>
                  </a:lnTo>
                  <a:lnTo>
                    <a:pt x="129" y="438"/>
                  </a:lnTo>
                  <a:lnTo>
                    <a:pt x="123" y="442"/>
                  </a:lnTo>
                  <a:lnTo>
                    <a:pt x="111" y="441"/>
                  </a:lnTo>
                  <a:lnTo>
                    <a:pt x="108" y="443"/>
                  </a:lnTo>
                  <a:lnTo>
                    <a:pt x="113" y="450"/>
                  </a:lnTo>
                  <a:lnTo>
                    <a:pt x="119" y="463"/>
                  </a:lnTo>
                  <a:lnTo>
                    <a:pt x="125" y="463"/>
                  </a:lnTo>
                  <a:lnTo>
                    <a:pt x="128" y="459"/>
                  </a:lnTo>
                  <a:lnTo>
                    <a:pt x="133" y="460"/>
                  </a:lnTo>
                  <a:lnTo>
                    <a:pt x="149" y="458"/>
                  </a:lnTo>
                  <a:lnTo>
                    <a:pt x="161" y="469"/>
                  </a:lnTo>
                  <a:lnTo>
                    <a:pt x="158" y="474"/>
                  </a:lnTo>
                  <a:lnTo>
                    <a:pt x="161" y="480"/>
                  </a:lnTo>
                  <a:lnTo>
                    <a:pt x="174" y="481"/>
                  </a:lnTo>
                  <a:lnTo>
                    <a:pt x="181" y="489"/>
                  </a:lnTo>
                  <a:lnTo>
                    <a:pt x="182" y="493"/>
                  </a:lnTo>
                  <a:lnTo>
                    <a:pt x="203" y="500"/>
                  </a:lnTo>
                  <a:lnTo>
                    <a:pt x="215" y="497"/>
                  </a:lnTo>
                  <a:lnTo>
                    <a:pt x="227" y="507"/>
                  </a:lnTo>
                  <a:lnTo>
                    <a:pt x="236" y="507"/>
                  </a:lnTo>
                  <a:lnTo>
                    <a:pt x="261" y="513"/>
                  </a:lnTo>
                  <a:lnTo>
                    <a:pt x="262" y="519"/>
                  </a:lnTo>
                  <a:lnTo>
                    <a:pt x="258" y="530"/>
                  </a:lnTo>
                  <a:lnTo>
                    <a:pt x="264" y="541"/>
                  </a:lnTo>
                  <a:lnTo>
                    <a:pt x="263" y="547"/>
                  </a:lnTo>
                  <a:lnTo>
                    <a:pt x="248" y="549"/>
                  </a:lnTo>
                  <a:lnTo>
                    <a:pt x="240" y="555"/>
                  </a:lnTo>
                  <a:lnTo>
                    <a:pt x="241" y="564"/>
                  </a:lnTo>
                  <a:lnTo>
                    <a:pt x="255" y="560"/>
                  </a:lnTo>
                  <a:lnTo>
                    <a:pt x="257" y="565"/>
                  </a:lnTo>
                  <a:lnTo>
                    <a:pt x="234" y="573"/>
                  </a:lnTo>
                  <a:lnTo>
                    <a:pt x="245" y="581"/>
                  </a:lnTo>
                  <a:lnTo>
                    <a:pt x="234" y="598"/>
                  </a:lnTo>
                  <a:lnTo>
                    <a:pt x="223" y="602"/>
                  </a:lnTo>
                  <a:lnTo>
                    <a:pt x="239" y="614"/>
                  </a:lnTo>
                  <a:lnTo>
                    <a:pt x="259" y="621"/>
                  </a:lnTo>
                  <a:lnTo>
                    <a:pt x="284" y="639"/>
                  </a:lnTo>
                  <a:lnTo>
                    <a:pt x="285" y="636"/>
                  </a:lnTo>
                  <a:lnTo>
                    <a:pt x="300" y="640"/>
                  </a:lnTo>
                  <a:lnTo>
                    <a:pt x="325" y="643"/>
                  </a:lnTo>
                  <a:lnTo>
                    <a:pt x="350" y="653"/>
                  </a:lnTo>
                  <a:lnTo>
                    <a:pt x="353" y="657"/>
                  </a:lnTo>
                  <a:lnTo>
                    <a:pt x="363" y="654"/>
                  </a:lnTo>
                  <a:lnTo>
                    <a:pt x="379" y="658"/>
                  </a:lnTo>
                  <a:lnTo>
                    <a:pt x="386" y="666"/>
                  </a:lnTo>
                  <a:lnTo>
                    <a:pt x="398" y="671"/>
                  </a:lnTo>
                  <a:lnTo>
                    <a:pt x="402" y="672"/>
                  </a:lnTo>
                  <a:lnTo>
                    <a:pt x="416" y="684"/>
                  </a:lnTo>
                  <a:lnTo>
                    <a:pt x="424" y="686"/>
                  </a:lnTo>
                  <a:lnTo>
                    <a:pt x="426" y="680"/>
                  </a:lnTo>
                  <a:lnTo>
                    <a:pt x="434" y="672"/>
                  </a:lnTo>
                  <a:lnTo>
                    <a:pt x="411" y="648"/>
                  </a:lnTo>
                  <a:lnTo>
                    <a:pt x="410" y="634"/>
                  </a:lnTo>
                  <a:lnTo>
                    <a:pt x="391" y="615"/>
                  </a:lnTo>
                  <a:lnTo>
                    <a:pt x="402" y="594"/>
                  </a:lnTo>
                  <a:lnTo>
                    <a:pt x="417" y="590"/>
                  </a:lnTo>
                  <a:lnTo>
                    <a:pt x="422" y="578"/>
                  </a:lnTo>
                  <a:lnTo>
                    <a:pt x="413" y="575"/>
                  </a:lnTo>
                  <a:lnTo>
                    <a:pt x="412" y="564"/>
                  </a:lnTo>
                  <a:lnTo>
                    <a:pt x="398" y="551"/>
                  </a:lnTo>
                  <a:lnTo>
                    <a:pt x="386" y="551"/>
                  </a:lnTo>
                  <a:lnTo>
                    <a:pt x="369" y="537"/>
                  </a:lnTo>
                  <a:lnTo>
                    <a:pt x="375" y="522"/>
                  </a:lnTo>
                  <a:lnTo>
                    <a:pt x="369" y="518"/>
                  </a:lnTo>
                  <a:lnTo>
                    <a:pt x="376" y="496"/>
                  </a:lnTo>
                  <a:lnTo>
                    <a:pt x="396" y="507"/>
                  </a:lnTo>
                  <a:lnTo>
                    <a:pt x="394" y="493"/>
                  </a:lnTo>
                  <a:lnTo>
                    <a:pt x="420" y="471"/>
                  </a:lnTo>
                  <a:lnTo>
                    <a:pt x="445" y="470"/>
                  </a:lnTo>
                  <a:lnTo>
                    <a:pt x="484" y="484"/>
                  </a:lnTo>
                  <a:lnTo>
                    <a:pt x="505" y="492"/>
                  </a:lnTo>
                  <a:lnTo>
                    <a:pt x="519" y="484"/>
                  </a:lnTo>
                  <a:lnTo>
                    <a:pt x="544" y="484"/>
                  </a:lnTo>
                  <a:lnTo>
                    <a:pt x="568" y="494"/>
                  </a:lnTo>
                  <a:lnTo>
                    <a:pt x="571" y="488"/>
                  </a:lnTo>
                  <a:lnTo>
                    <a:pt x="593" y="489"/>
                  </a:lnTo>
                  <a:lnTo>
                    <a:pt x="594" y="479"/>
                  </a:lnTo>
                  <a:lnTo>
                    <a:pt x="563" y="466"/>
                  </a:lnTo>
                  <a:lnTo>
                    <a:pt x="575" y="456"/>
                  </a:lnTo>
                  <a:lnTo>
                    <a:pt x="570" y="450"/>
                  </a:lnTo>
                  <a:lnTo>
                    <a:pt x="583" y="445"/>
                  </a:lnTo>
                  <a:lnTo>
                    <a:pt x="567" y="431"/>
                  </a:lnTo>
                  <a:lnTo>
                    <a:pt x="571" y="425"/>
                  </a:lnTo>
                  <a:lnTo>
                    <a:pt x="626" y="417"/>
                  </a:lnTo>
                  <a:lnTo>
                    <a:pt x="632" y="413"/>
                  </a:lnTo>
                  <a:lnTo>
                    <a:pt x="667" y="406"/>
                  </a:lnTo>
                  <a:lnTo>
                    <a:pt x="677" y="397"/>
                  </a:lnTo>
                  <a:lnTo>
                    <a:pt x="707" y="401"/>
                  </a:lnTo>
                  <a:lnTo>
                    <a:pt x="721" y="422"/>
                  </a:lnTo>
                  <a:lnTo>
                    <a:pt x="735" y="417"/>
                  </a:lnTo>
                  <a:lnTo>
                    <a:pt x="758" y="424"/>
                  </a:lnTo>
                  <a:lnTo>
                    <a:pt x="762" y="435"/>
                  </a:lnTo>
                  <a:lnTo>
                    <a:pt x="776" y="434"/>
                  </a:lnTo>
                  <a:lnTo>
                    <a:pt x="806" y="415"/>
                  </a:lnTo>
                  <a:lnTo>
                    <a:pt x="803" y="421"/>
                  </a:lnTo>
                  <a:lnTo>
                    <a:pt x="831" y="436"/>
                  </a:lnTo>
                  <a:lnTo>
                    <a:pt x="889" y="487"/>
                  </a:lnTo>
                  <a:lnTo>
                    <a:pt x="893" y="477"/>
                  </a:lnTo>
                  <a:lnTo>
                    <a:pt x="920" y="489"/>
                  </a:lnTo>
                  <a:lnTo>
                    <a:pt x="940" y="483"/>
                  </a:lnTo>
                  <a:lnTo>
                    <a:pt x="951" y="487"/>
                  </a:lnTo>
                  <a:lnTo>
                    <a:pt x="964" y="499"/>
                  </a:lnTo>
                  <a:lnTo>
                    <a:pt x="977" y="503"/>
                  </a:lnTo>
                  <a:lnTo>
                    <a:pt x="988" y="511"/>
                  </a:lnTo>
                  <a:lnTo>
                    <a:pt x="1007" y="509"/>
                  </a:lnTo>
                  <a:lnTo>
                    <a:pt x="1022" y="521"/>
                  </a:lnTo>
                  <a:lnTo>
                    <a:pt x="1027" y="519"/>
                  </a:lnTo>
                  <a:lnTo>
                    <a:pt x="1042" y="516"/>
                  </a:lnTo>
                  <a:lnTo>
                    <a:pt x="1064" y="498"/>
                  </a:lnTo>
                  <a:lnTo>
                    <a:pt x="1084" y="489"/>
                  </a:lnTo>
                  <a:lnTo>
                    <a:pt x="1101" y="495"/>
                  </a:lnTo>
                  <a:lnTo>
                    <a:pt x="1117" y="495"/>
                  </a:lnTo>
                  <a:lnTo>
                    <a:pt x="1133" y="505"/>
                  </a:lnTo>
                  <a:lnTo>
                    <a:pt x="1149" y="505"/>
                  </a:lnTo>
                  <a:lnTo>
                    <a:pt x="1175" y="510"/>
                  </a:lnTo>
                  <a:lnTo>
                    <a:pt x="1183" y="497"/>
                  </a:lnTo>
                  <a:lnTo>
                    <a:pt x="1170" y="485"/>
                  </a:lnTo>
                  <a:lnTo>
                    <a:pt x="1175" y="464"/>
                  </a:lnTo>
                  <a:lnTo>
                    <a:pt x="1197" y="472"/>
                  </a:lnTo>
                  <a:lnTo>
                    <a:pt x="1213" y="474"/>
                  </a:lnTo>
                  <a:lnTo>
                    <a:pt x="1234" y="479"/>
                  </a:lnTo>
                  <a:lnTo>
                    <a:pt x="1246" y="495"/>
                  </a:lnTo>
                  <a:lnTo>
                    <a:pt x="1273" y="503"/>
                  </a:lnTo>
                  <a:lnTo>
                    <a:pt x="1286" y="499"/>
                  </a:lnTo>
                  <a:lnTo>
                    <a:pt x="1305" y="497"/>
                  </a:lnTo>
                  <a:lnTo>
                    <a:pt x="1323" y="500"/>
                  </a:lnTo>
                  <a:lnTo>
                    <a:pt x="1344" y="509"/>
                  </a:lnTo>
                  <a:lnTo>
                    <a:pt x="1360" y="520"/>
                  </a:lnTo>
                  <a:lnTo>
                    <a:pt x="1374" y="519"/>
                  </a:lnTo>
                  <a:lnTo>
                    <a:pt x="1397" y="523"/>
                  </a:lnTo>
                  <a:lnTo>
                    <a:pt x="1408" y="518"/>
                  </a:lnTo>
                  <a:lnTo>
                    <a:pt x="1427" y="514"/>
                  </a:lnTo>
                  <a:lnTo>
                    <a:pt x="1442" y="500"/>
                  </a:lnTo>
                  <a:lnTo>
                    <a:pt x="1453" y="502"/>
                  </a:lnTo>
                  <a:lnTo>
                    <a:pt x="1465" y="509"/>
                  </a:lnTo>
                  <a:lnTo>
                    <a:pt x="1483" y="507"/>
                  </a:lnTo>
                  <a:lnTo>
                    <a:pt x="1508" y="515"/>
                  </a:lnTo>
                  <a:lnTo>
                    <a:pt x="1522" y="502"/>
                  </a:lnTo>
                  <a:lnTo>
                    <a:pt x="1516" y="493"/>
                  </a:lnTo>
                  <a:lnTo>
                    <a:pt x="1516" y="472"/>
                  </a:lnTo>
                  <a:lnTo>
                    <a:pt x="1520" y="465"/>
                  </a:lnTo>
                  <a:lnTo>
                    <a:pt x="1512" y="454"/>
                  </a:lnTo>
                  <a:lnTo>
                    <a:pt x="1500" y="450"/>
                  </a:lnTo>
                  <a:lnTo>
                    <a:pt x="1505" y="440"/>
                  </a:lnTo>
                  <a:lnTo>
                    <a:pt x="1522" y="436"/>
                  </a:lnTo>
                  <a:lnTo>
                    <a:pt x="1542" y="436"/>
                  </a:lnTo>
                  <a:lnTo>
                    <a:pt x="1570" y="441"/>
                  </a:lnTo>
                  <a:lnTo>
                    <a:pt x="1589" y="449"/>
                  </a:lnTo>
                  <a:lnTo>
                    <a:pt x="1614" y="469"/>
                  </a:lnTo>
                  <a:lnTo>
                    <a:pt x="1627" y="478"/>
                  </a:lnTo>
                  <a:lnTo>
                    <a:pt x="1641" y="490"/>
                  </a:lnTo>
                  <a:lnTo>
                    <a:pt x="1661" y="510"/>
                  </a:lnTo>
                  <a:lnTo>
                    <a:pt x="1693" y="516"/>
                  </a:lnTo>
                  <a:lnTo>
                    <a:pt x="1722" y="531"/>
                  </a:lnTo>
                  <a:lnTo>
                    <a:pt x="1742" y="550"/>
                  </a:lnTo>
                  <a:lnTo>
                    <a:pt x="1766" y="550"/>
                  </a:lnTo>
                  <a:lnTo>
                    <a:pt x="1775" y="542"/>
                  </a:lnTo>
                  <a:lnTo>
                    <a:pt x="1797" y="536"/>
                  </a:lnTo>
                  <a:lnTo>
                    <a:pt x="1802" y="554"/>
                  </a:lnTo>
                  <a:lnTo>
                    <a:pt x="1801" y="562"/>
                  </a:lnTo>
                  <a:lnTo>
                    <a:pt x="1810" y="584"/>
                  </a:lnTo>
                  <a:lnTo>
                    <a:pt x="1811" y="604"/>
                  </a:lnTo>
                  <a:lnTo>
                    <a:pt x="1789" y="600"/>
                  </a:lnTo>
                  <a:lnTo>
                    <a:pt x="1779" y="607"/>
                  </a:lnTo>
                  <a:lnTo>
                    <a:pt x="1794" y="625"/>
                  </a:lnTo>
                  <a:lnTo>
                    <a:pt x="1806" y="649"/>
                  </a:lnTo>
                  <a:lnTo>
                    <a:pt x="1798" y="650"/>
                  </a:lnTo>
                  <a:lnTo>
                    <a:pt x="1804" y="660"/>
                  </a:lnTo>
                  <a:lnTo>
                    <a:pt x="1808" y="664"/>
                  </a:lnTo>
                  <a:lnTo>
                    <a:pt x="1807" y="657"/>
                  </a:lnTo>
                  <a:lnTo>
                    <a:pt x="1821" y="642"/>
                  </a:lnTo>
                  <a:lnTo>
                    <a:pt x="1837" y="652"/>
                  </a:lnTo>
                  <a:lnTo>
                    <a:pt x="1848" y="651"/>
                  </a:lnTo>
                  <a:lnTo>
                    <a:pt x="1863" y="639"/>
                  </a:lnTo>
                  <a:lnTo>
                    <a:pt x="1866" y="627"/>
                  </a:lnTo>
                  <a:lnTo>
                    <a:pt x="1873" y="604"/>
                  </a:lnTo>
                  <a:lnTo>
                    <a:pt x="1880" y="580"/>
                  </a:lnTo>
                  <a:lnTo>
                    <a:pt x="1876" y="566"/>
                  </a:lnTo>
                  <a:lnTo>
                    <a:pt x="1879" y="536"/>
                  </a:lnTo>
                  <a:lnTo>
                    <a:pt x="1862" y="504"/>
                  </a:lnTo>
                  <a:lnTo>
                    <a:pt x="1844" y="480"/>
                  </a:lnTo>
                  <a:lnTo>
                    <a:pt x="1840" y="460"/>
                  </a:lnTo>
                  <a:lnTo>
                    <a:pt x="1825" y="443"/>
                  </a:lnTo>
                  <a:lnTo>
                    <a:pt x="1784" y="421"/>
                  </a:lnTo>
                  <a:lnTo>
                    <a:pt x="1766" y="420"/>
                  </a:lnTo>
                  <a:lnTo>
                    <a:pt x="1764" y="430"/>
                  </a:lnTo>
                  <a:lnTo>
                    <a:pt x="1746" y="425"/>
                  </a:lnTo>
                  <a:lnTo>
                    <a:pt x="1728" y="413"/>
                  </a:lnTo>
                  <a:lnTo>
                    <a:pt x="1701" y="410"/>
                  </a:lnTo>
                  <a:lnTo>
                    <a:pt x="1718" y="364"/>
                  </a:lnTo>
                  <a:lnTo>
                    <a:pt x="1729" y="326"/>
                  </a:lnTo>
                  <a:lnTo>
                    <a:pt x="1772" y="320"/>
                  </a:lnTo>
                  <a:lnTo>
                    <a:pt x="1821" y="323"/>
                  </a:lnTo>
                  <a:lnTo>
                    <a:pt x="1829" y="314"/>
                  </a:lnTo>
                  <a:lnTo>
                    <a:pt x="1855" y="317"/>
                  </a:lnTo>
                  <a:lnTo>
                    <a:pt x="1869" y="331"/>
                  </a:lnTo>
                  <a:lnTo>
                    <a:pt x="1890" y="329"/>
                  </a:lnTo>
                  <a:lnTo>
                    <a:pt x="1917" y="324"/>
                  </a:lnTo>
                  <a:lnTo>
                    <a:pt x="1892" y="312"/>
                  </a:lnTo>
                  <a:lnTo>
                    <a:pt x="1892" y="280"/>
                  </a:lnTo>
                  <a:lnTo>
                    <a:pt x="1921" y="273"/>
                  </a:lnTo>
                  <a:lnTo>
                    <a:pt x="1961" y="297"/>
                  </a:lnTo>
                  <a:lnTo>
                    <a:pt x="1972" y="275"/>
                  </a:lnTo>
                  <a:lnTo>
                    <a:pt x="1961" y="260"/>
                  </a:lnTo>
                  <a:lnTo>
                    <a:pt x="1977" y="258"/>
                  </a:lnTo>
                  <a:lnTo>
                    <a:pt x="1999" y="285"/>
                  </a:lnTo>
                  <a:lnTo>
                    <a:pt x="1992" y="301"/>
                  </a:lnTo>
                  <a:lnTo>
                    <a:pt x="1989" y="320"/>
                  </a:lnTo>
                  <a:lnTo>
                    <a:pt x="1990" y="345"/>
                  </a:lnTo>
                  <a:lnTo>
                    <a:pt x="1972" y="349"/>
                  </a:lnTo>
                  <a:lnTo>
                    <a:pt x="1981" y="358"/>
                  </a:lnTo>
                  <a:lnTo>
                    <a:pt x="1980" y="370"/>
                  </a:lnTo>
                  <a:lnTo>
                    <a:pt x="2001" y="397"/>
                  </a:lnTo>
                  <a:lnTo>
                    <a:pt x="2053" y="441"/>
                  </a:lnTo>
                  <a:lnTo>
                    <a:pt x="2086" y="471"/>
                  </a:lnTo>
                  <a:lnTo>
                    <a:pt x="2105" y="485"/>
                  </a:lnTo>
                  <a:lnTo>
                    <a:pt x="2110" y="466"/>
                  </a:lnTo>
                  <a:lnTo>
                    <a:pt x="2096" y="446"/>
                  </a:lnTo>
                  <a:lnTo>
                    <a:pt x="2115" y="441"/>
                  </a:lnTo>
                  <a:lnTo>
                    <a:pt x="2098" y="418"/>
                  </a:lnTo>
                  <a:lnTo>
                    <a:pt x="2114" y="408"/>
                  </a:lnTo>
                  <a:lnTo>
                    <a:pt x="2099" y="399"/>
                  </a:lnTo>
                  <a:lnTo>
                    <a:pt x="2088" y="383"/>
                  </a:lnTo>
                  <a:lnTo>
                    <a:pt x="2102" y="382"/>
                  </a:lnTo>
                  <a:lnTo>
                    <a:pt x="2072" y="354"/>
                  </a:lnTo>
                  <a:lnTo>
                    <a:pt x="2050" y="349"/>
                  </a:lnTo>
                  <a:lnTo>
                    <a:pt x="2041" y="341"/>
                  </a:lnTo>
                  <a:lnTo>
                    <a:pt x="2037" y="322"/>
                  </a:lnTo>
                  <a:lnTo>
                    <a:pt x="2027" y="310"/>
                  </a:lnTo>
                  <a:lnTo>
                    <a:pt x="2050" y="312"/>
                  </a:lnTo>
                  <a:lnTo>
                    <a:pt x="2054" y="304"/>
                  </a:lnTo>
                  <a:lnTo>
                    <a:pt x="2069" y="311"/>
                  </a:lnTo>
                  <a:lnTo>
                    <a:pt x="2089" y="296"/>
                  </a:lnTo>
                  <a:lnTo>
                    <a:pt x="2127" y="309"/>
                  </a:lnTo>
                  <a:lnTo>
                    <a:pt x="2121" y="301"/>
                  </a:lnTo>
                  <a:lnTo>
                    <a:pt x="2127" y="289"/>
                  </a:lnTo>
                  <a:lnTo>
                    <a:pt x="2132" y="275"/>
                  </a:lnTo>
                  <a:lnTo>
                    <a:pt x="2142" y="273"/>
                  </a:lnTo>
                  <a:lnTo>
                    <a:pt x="2162" y="259"/>
                  </a:lnTo>
                  <a:lnTo>
                    <a:pt x="2195" y="263"/>
                  </a:lnTo>
                  <a:lnTo>
                    <a:pt x="2192" y="258"/>
                  </a:lnTo>
                  <a:lnTo>
                    <a:pt x="2179" y="250"/>
                  </a:lnTo>
                  <a:lnTo>
                    <a:pt x="2165" y="245"/>
                  </a:lnTo>
                  <a:lnTo>
                    <a:pt x="2135" y="230"/>
                  </a:lnTo>
                  <a:lnTo>
                    <a:pt x="2107" y="220"/>
                  </a:lnTo>
                  <a:lnTo>
                    <a:pt x="2128" y="221"/>
                  </a:lnTo>
                  <a:lnTo>
                    <a:pt x="2134" y="213"/>
                  </a:lnTo>
                  <a:lnTo>
                    <a:pt x="2128" y="210"/>
                  </a:lnTo>
                  <a:lnTo>
                    <a:pt x="2117" y="188"/>
                  </a:lnTo>
                  <a:lnTo>
                    <a:pt x="2124" y="183"/>
                  </a:lnTo>
                  <a:lnTo>
                    <a:pt x="2127" y="194"/>
                  </a:lnTo>
                  <a:lnTo>
                    <a:pt x="2139" y="195"/>
                  </a:lnTo>
                  <a:lnTo>
                    <a:pt x="2136" y="183"/>
                  </a:lnTo>
                  <a:lnTo>
                    <a:pt x="2149" y="185"/>
                  </a:lnTo>
                  <a:lnTo>
                    <a:pt x="2158" y="186"/>
                  </a:lnTo>
                  <a:lnTo>
                    <a:pt x="2154" y="172"/>
                  </a:lnTo>
                  <a:lnTo>
                    <a:pt x="2163" y="168"/>
                  </a:lnTo>
                  <a:lnTo>
                    <a:pt x="2150" y="158"/>
                  </a:lnTo>
                  <a:lnTo>
                    <a:pt x="2155" y="143"/>
                  </a:lnTo>
                  <a:lnTo>
                    <a:pt x="2167" y="151"/>
                  </a:lnTo>
                  <a:lnTo>
                    <a:pt x="2166" y="129"/>
                  </a:lnTo>
                  <a:lnTo>
                    <a:pt x="2163" y="113"/>
                  </a:lnTo>
                  <a:lnTo>
                    <a:pt x="2134" y="115"/>
                  </a:lnTo>
                  <a:lnTo>
                    <a:pt x="2116" y="123"/>
                  </a:lnTo>
                  <a:lnTo>
                    <a:pt x="2102" y="129"/>
                  </a:lnTo>
                  <a:lnTo>
                    <a:pt x="2098" y="133"/>
                  </a:lnTo>
                  <a:lnTo>
                    <a:pt x="2081" y="119"/>
                  </a:lnTo>
                  <a:lnTo>
                    <a:pt x="2021" y="141"/>
                  </a:lnTo>
                  <a:lnTo>
                    <a:pt x="2020" y="142"/>
                  </a:lnTo>
                  <a:lnTo>
                    <a:pt x="2020" y="142"/>
                  </a:lnTo>
                  <a:lnTo>
                    <a:pt x="1988" y="134"/>
                  </a:lnTo>
                  <a:lnTo>
                    <a:pt x="1936" y="126"/>
                  </a:lnTo>
                  <a:lnTo>
                    <a:pt x="1911" y="126"/>
                  </a:lnTo>
                  <a:lnTo>
                    <a:pt x="1861" y="122"/>
                  </a:lnTo>
                  <a:lnTo>
                    <a:pt x="1867" y="130"/>
                  </a:lnTo>
                  <a:lnTo>
                    <a:pt x="1896" y="141"/>
                  </a:lnTo>
                  <a:lnTo>
                    <a:pt x="1888" y="146"/>
                  </a:lnTo>
                  <a:lnTo>
                    <a:pt x="1841" y="131"/>
                  </a:lnTo>
                  <a:lnTo>
                    <a:pt x="1818" y="132"/>
                  </a:lnTo>
                  <a:lnTo>
                    <a:pt x="1788" y="129"/>
                  </a:lnTo>
                  <a:lnTo>
                    <a:pt x="1765" y="130"/>
                  </a:lnTo>
                  <a:lnTo>
                    <a:pt x="1753" y="133"/>
                  </a:lnTo>
                  <a:lnTo>
                    <a:pt x="1729" y="128"/>
                  </a:lnTo>
                  <a:lnTo>
                    <a:pt x="1711" y="115"/>
                  </a:lnTo>
                  <a:lnTo>
                    <a:pt x="1690" y="109"/>
                  </a:lnTo>
                  <a:lnTo>
                    <a:pt x="1660" y="106"/>
                  </a:lnTo>
                  <a:lnTo>
                    <a:pt x="1612" y="109"/>
                  </a:lnTo>
                  <a:lnTo>
                    <a:pt x="1559" y="96"/>
                  </a:lnTo>
                  <a:lnTo>
                    <a:pt x="1533" y="86"/>
                  </a:lnTo>
                  <a:lnTo>
                    <a:pt x="1402" y="75"/>
                  </a:lnTo>
                  <a:lnTo>
                    <a:pt x="1395" y="82"/>
                  </a:lnTo>
                  <a:lnTo>
                    <a:pt x="1426" y="98"/>
                  </a:lnTo>
                  <a:lnTo>
                    <a:pt x="1402" y="96"/>
                  </a:lnTo>
                  <a:lnTo>
                    <a:pt x="1399" y="101"/>
                  </a:lnTo>
                  <a:lnTo>
                    <a:pt x="1367" y="95"/>
                  </a:lnTo>
                  <a:lnTo>
                    <a:pt x="1351" y="100"/>
                  </a:lnTo>
                  <a:lnTo>
                    <a:pt x="1320" y="92"/>
                  </a:lnTo>
                  <a:lnTo>
                    <a:pt x="1331" y="110"/>
                  </a:lnTo>
                  <a:lnTo>
                    <a:pt x="1301" y="103"/>
                  </a:lnTo>
                  <a:lnTo>
                    <a:pt x="1268" y="90"/>
                  </a:lnTo>
                  <a:lnTo>
                    <a:pt x="1267" y="83"/>
                  </a:lnTo>
                  <a:lnTo>
                    <a:pt x="1247" y="72"/>
                  </a:lnTo>
                  <a:lnTo>
                    <a:pt x="1215" y="64"/>
                  </a:lnTo>
                  <a:lnTo>
                    <a:pt x="1195" y="64"/>
                  </a:lnTo>
                  <a:lnTo>
                    <a:pt x="1165" y="61"/>
                  </a:lnTo>
                  <a:lnTo>
                    <a:pt x="1180" y="73"/>
                  </a:lnTo>
                  <a:lnTo>
                    <a:pt x="1124" y="71"/>
                  </a:lnTo>
                  <a:lnTo>
                    <a:pt x="1111" y="63"/>
                  </a:lnTo>
                  <a:lnTo>
                    <a:pt x="1068" y="61"/>
                  </a:lnTo>
                  <a:lnTo>
                    <a:pt x="1051" y="63"/>
                  </a:lnTo>
                  <a:lnTo>
                    <a:pt x="1051" y="68"/>
                  </a:lnTo>
                  <a:lnTo>
                    <a:pt x="1032" y="57"/>
                  </a:lnTo>
                  <a:lnTo>
                    <a:pt x="1024" y="60"/>
                  </a:lnTo>
                  <a:lnTo>
                    <a:pt x="1001" y="56"/>
                  </a:lnTo>
                  <a:lnTo>
                    <a:pt x="983" y="54"/>
                  </a:lnTo>
                  <a:lnTo>
                    <a:pt x="986" y="49"/>
                  </a:lnTo>
                  <a:lnTo>
                    <a:pt x="1008" y="40"/>
                  </a:lnTo>
                  <a:lnTo>
                    <a:pt x="1016" y="36"/>
                  </a:lnTo>
                  <a:lnTo>
                    <a:pt x="1009" y="28"/>
                  </a:lnTo>
                  <a:lnTo>
                    <a:pt x="992" y="22"/>
                  </a:lnTo>
                  <a:lnTo>
                    <a:pt x="955" y="15"/>
                  </a:lnTo>
                  <a:lnTo>
                    <a:pt x="920" y="14"/>
                  </a:lnTo>
                  <a:lnTo>
                    <a:pt x="913" y="18"/>
                  </a:lnTo>
                  <a:lnTo>
                    <a:pt x="901" y="11"/>
                  </a:lnTo>
                  <a:lnTo>
                    <a:pt x="901" y="11"/>
                  </a:lnTo>
                  <a:lnTo>
                    <a:pt x="871" y="8"/>
                  </a:lnTo>
                  <a:lnTo>
                    <a:pt x="883" y="5"/>
                  </a:lnTo>
                  <a:lnTo>
                    <a:pt x="856"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222" name="Freeform 222"/>
            <p:cNvSpPr>
              <a:spLocks/>
            </p:cNvSpPr>
            <p:nvPr/>
          </p:nvSpPr>
          <p:spPr bwMode="auto">
            <a:xfrm>
              <a:off x="5714147" y="5173091"/>
              <a:ext cx="69431" cy="63684"/>
            </a:xfrm>
            <a:custGeom>
              <a:avLst/>
              <a:gdLst>
                <a:gd name="T0" fmla="*/ 36 w 42"/>
                <a:gd name="T1" fmla="*/ 6 h 41"/>
                <a:gd name="T2" fmla="*/ 29 w 42"/>
                <a:gd name="T3" fmla="*/ 0 h 41"/>
                <a:gd name="T4" fmla="*/ 20 w 42"/>
                <a:gd name="T5" fmla="*/ 4 h 41"/>
                <a:gd name="T6" fmla="*/ 10 w 42"/>
                <a:gd name="T7" fmla="*/ 12 h 41"/>
                <a:gd name="T8" fmla="*/ 0 w 42"/>
                <a:gd name="T9" fmla="*/ 25 h 41"/>
                <a:gd name="T10" fmla="*/ 12 w 42"/>
                <a:gd name="T11" fmla="*/ 41 h 41"/>
                <a:gd name="T12" fmla="*/ 18 w 42"/>
                <a:gd name="T13" fmla="*/ 39 h 41"/>
                <a:gd name="T14" fmla="*/ 22 w 42"/>
                <a:gd name="T15" fmla="*/ 32 h 41"/>
                <a:gd name="T16" fmla="*/ 32 w 42"/>
                <a:gd name="T17" fmla="*/ 29 h 41"/>
                <a:gd name="T18" fmla="*/ 36 w 42"/>
                <a:gd name="T19" fmla="*/ 22 h 41"/>
                <a:gd name="T20" fmla="*/ 42 w 42"/>
                <a:gd name="T21" fmla="*/ 12 h 41"/>
                <a:gd name="T22" fmla="*/ 36 w 42"/>
                <a:gd name="T23" fmla="*/ 6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2" h="41">
                  <a:moveTo>
                    <a:pt x="36" y="6"/>
                  </a:moveTo>
                  <a:lnTo>
                    <a:pt x="29" y="0"/>
                  </a:lnTo>
                  <a:lnTo>
                    <a:pt x="20" y="4"/>
                  </a:lnTo>
                  <a:lnTo>
                    <a:pt x="10" y="12"/>
                  </a:lnTo>
                  <a:lnTo>
                    <a:pt x="0" y="25"/>
                  </a:lnTo>
                  <a:lnTo>
                    <a:pt x="12" y="41"/>
                  </a:lnTo>
                  <a:lnTo>
                    <a:pt x="18" y="39"/>
                  </a:lnTo>
                  <a:lnTo>
                    <a:pt x="22" y="32"/>
                  </a:lnTo>
                  <a:lnTo>
                    <a:pt x="32" y="29"/>
                  </a:lnTo>
                  <a:lnTo>
                    <a:pt x="36" y="22"/>
                  </a:lnTo>
                  <a:lnTo>
                    <a:pt x="42" y="12"/>
                  </a:lnTo>
                  <a:lnTo>
                    <a:pt x="36" y="6"/>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grpSp>
      <p:sp>
        <p:nvSpPr>
          <p:cNvPr id="237" name="TextBox 236"/>
          <p:cNvSpPr txBox="1"/>
          <p:nvPr userDrawn="1"/>
        </p:nvSpPr>
        <p:spPr>
          <a:xfrm>
            <a:off x="1061312" y="3318065"/>
            <a:ext cx="437619" cy="123111"/>
          </a:xfrm>
          <a:prstGeom prst="rect">
            <a:avLst/>
          </a:prstGeom>
          <a:noFill/>
        </p:spPr>
        <p:txBody>
          <a:bodyPr wrap="none" lIns="0" tIns="0" rIns="0" bIns="0" rtlCol="0">
            <a:spAutoFit/>
          </a:bodyPr>
          <a:lstStyle/>
          <a:p>
            <a:pPr algn="ctr"/>
            <a:r>
              <a:rPr lang="en-US" sz="800" dirty="0">
                <a:solidFill>
                  <a:srgbClr val="FFFFFF"/>
                </a:solidFill>
                <a:latin typeface="Deutsche Bank Display" charset="0"/>
                <a:ea typeface="Deutsche Bank Display" charset="0"/>
                <a:cs typeface="Deutsche Bank Display" charset="0"/>
              </a:rPr>
              <a:t>Americas</a:t>
            </a:r>
          </a:p>
        </p:txBody>
      </p:sp>
      <p:sp>
        <p:nvSpPr>
          <p:cNvPr id="239" name="Text Placeholder 238"/>
          <p:cNvSpPr>
            <a:spLocks noGrp="1"/>
          </p:cNvSpPr>
          <p:nvPr userDrawn="1">
            <p:ph type="body" sz="quarter" idx="73" hasCustomPrompt="1"/>
          </p:nvPr>
        </p:nvSpPr>
        <p:spPr>
          <a:xfrm>
            <a:off x="763390" y="3444433"/>
            <a:ext cx="1033463" cy="274734"/>
          </a:xfrm>
          <a:prstGeom prst="rect">
            <a:avLst/>
          </a:prstGeom>
        </p:spPr>
        <p:txBody>
          <a:bodyPr lIns="0" tIns="0" rIns="0" bIns="0"/>
          <a:lstStyle>
            <a:lvl1pPr marL="0" indent="0" algn="ctr">
              <a:buNone/>
              <a:defRPr sz="1900">
                <a:solidFill>
                  <a:schemeClr val="bg1"/>
                </a:solidFill>
                <a:latin typeface="Deutsche Bank Display" charset="0"/>
                <a:ea typeface="Deutsche Bank Display" charset="0"/>
                <a:cs typeface="Deutsche Bank Display" charset="0"/>
              </a:defRPr>
            </a:lvl1pPr>
          </a:lstStyle>
          <a:p>
            <a:pPr lvl="0"/>
            <a:r>
              <a:rPr lang="en-US" dirty="0"/>
              <a:t>€</a:t>
            </a:r>
            <a:r>
              <a:rPr lang="en-US" dirty="0" err="1"/>
              <a:t>XX.Xbn</a:t>
            </a:r>
            <a:endParaRPr lang="en-US" dirty="0"/>
          </a:p>
        </p:txBody>
      </p:sp>
      <p:sp>
        <p:nvSpPr>
          <p:cNvPr id="240" name="Oval 239"/>
          <p:cNvSpPr/>
          <p:nvPr userDrawn="1"/>
        </p:nvSpPr>
        <p:spPr>
          <a:xfrm>
            <a:off x="735388" y="4680357"/>
            <a:ext cx="1089467" cy="1089467"/>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94" dirty="0">
              <a:solidFill>
                <a:srgbClr val="FFFFFF"/>
              </a:solidFill>
              <a:latin typeface="Deutsche Bank Text Beta" charset="0"/>
              <a:ea typeface="Deutsche Bank Text Beta" charset="0"/>
              <a:cs typeface="Deutsche Bank Text Beta" charset="0"/>
            </a:endParaRPr>
          </a:p>
        </p:txBody>
      </p:sp>
      <p:sp>
        <p:nvSpPr>
          <p:cNvPr id="241" name="TextBox 240"/>
          <p:cNvSpPr txBox="1"/>
          <p:nvPr userDrawn="1"/>
        </p:nvSpPr>
        <p:spPr>
          <a:xfrm>
            <a:off x="1069326" y="5020501"/>
            <a:ext cx="421590" cy="123111"/>
          </a:xfrm>
          <a:prstGeom prst="rect">
            <a:avLst/>
          </a:prstGeom>
          <a:noFill/>
        </p:spPr>
        <p:txBody>
          <a:bodyPr wrap="none" lIns="0" tIns="0" rIns="0" bIns="0" rtlCol="0">
            <a:spAutoFit/>
          </a:bodyPr>
          <a:lstStyle/>
          <a:p>
            <a:pPr algn="ctr"/>
            <a:r>
              <a:rPr lang="en-US" sz="800" dirty="0">
                <a:solidFill>
                  <a:srgbClr val="FFFFFF"/>
                </a:solidFill>
                <a:latin typeface="Deutsche Bank Display" charset="0"/>
                <a:ea typeface="Deutsche Bank Display" charset="0"/>
                <a:cs typeface="Deutsche Bank Display" charset="0"/>
              </a:rPr>
              <a:t>Germany</a:t>
            </a:r>
          </a:p>
        </p:txBody>
      </p:sp>
      <p:sp>
        <p:nvSpPr>
          <p:cNvPr id="242" name="Text Placeholder 238"/>
          <p:cNvSpPr>
            <a:spLocks noGrp="1"/>
          </p:cNvSpPr>
          <p:nvPr userDrawn="1">
            <p:ph type="body" sz="quarter" idx="74" hasCustomPrompt="1"/>
          </p:nvPr>
        </p:nvSpPr>
        <p:spPr>
          <a:xfrm>
            <a:off x="763390" y="5146869"/>
            <a:ext cx="1033463" cy="274734"/>
          </a:xfrm>
          <a:prstGeom prst="rect">
            <a:avLst/>
          </a:prstGeom>
        </p:spPr>
        <p:txBody>
          <a:bodyPr lIns="0" tIns="0" rIns="0" bIns="0"/>
          <a:lstStyle>
            <a:lvl1pPr marL="0" indent="0" algn="ctr">
              <a:buNone/>
              <a:defRPr sz="1900">
                <a:solidFill>
                  <a:schemeClr val="bg1"/>
                </a:solidFill>
                <a:latin typeface="Deutsche Bank Display" charset="0"/>
                <a:ea typeface="Deutsche Bank Display" charset="0"/>
                <a:cs typeface="Deutsche Bank Display" charset="0"/>
              </a:defRPr>
            </a:lvl1pPr>
          </a:lstStyle>
          <a:p>
            <a:pPr lvl="0"/>
            <a:r>
              <a:rPr lang="en-US" dirty="0"/>
              <a:t>€</a:t>
            </a:r>
            <a:r>
              <a:rPr lang="en-US" dirty="0" err="1"/>
              <a:t>XX.Xbn</a:t>
            </a:r>
            <a:endParaRPr lang="en-US" dirty="0"/>
          </a:p>
        </p:txBody>
      </p:sp>
      <p:sp>
        <p:nvSpPr>
          <p:cNvPr id="243" name="Oval 242"/>
          <p:cNvSpPr/>
          <p:nvPr userDrawn="1"/>
        </p:nvSpPr>
        <p:spPr>
          <a:xfrm>
            <a:off x="8949314" y="2977921"/>
            <a:ext cx="1089467" cy="1089467"/>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94" dirty="0">
              <a:solidFill>
                <a:srgbClr val="FFFFFF"/>
              </a:solidFill>
              <a:latin typeface="Deutsche Bank Text Beta" charset="0"/>
              <a:ea typeface="Deutsche Bank Text Beta" charset="0"/>
              <a:cs typeface="Deutsche Bank Text Beta" charset="0"/>
            </a:endParaRPr>
          </a:p>
        </p:txBody>
      </p:sp>
      <p:sp>
        <p:nvSpPr>
          <p:cNvPr id="244" name="TextBox 243"/>
          <p:cNvSpPr txBox="1"/>
          <p:nvPr userDrawn="1"/>
        </p:nvSpPr>
        <p:spPr>
          <a:xfrm>
            <a:off x="9344167" y="3318065"/>
            <a:ext cx="299762" cy="123111"/>
          </a:xfrm>
          <a:prstGeom prst="rect">
            <a:avLst/>
          </a:prstGeom>
          <a:noFill/>
        </p:spPr>
        <p:txBody>
          <a:bodyPr wrap="none" lIns="0" tIns="0" rIns="0" bIns="0" rtlCol="0">
            <a:spAutoFit/>
          </a:bodyPr>
          <a:lstStyle/>
          <a:p>
            <a:pPr algn="ctr"/>
            <a:r>
              <a:rPr lang="en-US" sz="800" dirty="0">
                <a:solidFill>
                  <a:srgbClr val="00205B"/>
                </a:solidFill>
                <a:latin typeface="Deutsche Bank Display" charset="0"/>
                <a:ea typeface="Deutsche Bank Display" charset="0"/>
                <a:cs typeface="Deutsche Bank Display" charset="0"/>
              </a:rPr>
              <a:t>EMEA</a:t>
            </a:r>
          </a:p>
        </p:txBody>
      </p:sp>
      <p:sp>
        <p:nvSpPr>
          <p:cNvPr id="245" name="Text Placeholder 238"/>
          <p:cNvSpPr>
            <a:spLocks noGrp="1"/>
          </p:cNvSpPr>
          <p:nvPr userDrawn="1">
            <p:ph type="body" sz="quarter" idx="75" hasCustomPrompt="1"/>
          </p:nvPr>
        </p:nvSpPr>
        <p:spPr>
          <a:xfrm>
            <a:off x="8977316" y="3444433"/>
            <a:ext cx="1033463" cy="274734"/>
          </a:xfrm>
          <a:prstGeom prst="rect">
            <a:avLst/>
          </a:prstGeom>
        </p:spPr>
        <p:txBody>
          <a:bodyPr lIns="0" tIns="0" rIns="0" bIns="0"/>
          <a:lstStyle>
            <a:lvl1pPr marL="0" indent="0" algn="ctr">
              <a:buNone/>
              <a:defRPr sz="1900">
                <a:solidFill>
                  <a:schemeClr val="tx1"/>
                </a:solidFill>
                <a:latin typeface="Deutsche Bank Display" charset="0"/>
                <a:ea typeface="Deutsche Bank Display" charset="0"/>
                <a:cs typeface="Deutsche Bank Display" charset="0"/>
              </a:defRPr>
            </a:lvl1pPr>
          </a:lstStyle>
          <a:p>
            <a:pPr lvl="0"/>
            <a:r>
              <a:rPr lang="en-US" dirty="0"/>
              <a:t>€</a:t>
            </a:r>
            <a:r>
              <a:rPr lang="en-US" dirty="0" err="1"/>
              <a:t>XX.Xbn</a:t>
            </a:r>
            <a:endParaRPr lang="en-US" dirty="0"/>
          </a:p>
        </p:txBody>
      </p:sp>
      <p:sp>
        <p:nvSpPr>
          <p:cNvPr id="246" name="Oval 245"/>
          <p:cNvSpPr/>
          <p:nvPr userDrawn="1"/>
        </p:nvSpPr>
        <p:spPr>
          <a:xfrm>
            <a:off x="8949314" y="4680357"/>
            <a:ext cx="1089467" cy="1089467"/>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94" dirty="0">
              <a:solidFill>
                <a:srgbClr val="000E28"/>
              </a:solidFill>
              <a:latin typeface="Deutsche Bank Text Beta" charset="0"/>
              <a:ea typeface="Deutsche Bank Text Beta" charset="0"/>
              <a:cs typeface="Deutsche Bank Text Beta" charset="0"/>
            </a:endParaRPr>
          </a:p>
        </p:txBody>
      </p:sp>
      <p:sp>
        <p:nvSpPr>
          <p:cNvPr id="247" name="TextBox 246"/>
          <p:cNvSpPr txBox="1"/>
          <p:nvPr userDrawn="1"/>
        </p:nvSpPr>
        <p:spPr>
          <a:xfrm>
            <a:off x="9356189" y="5020501"/>
            <a:ext cx="275717" cy="123111"/>
          </a:xfrm>
          <a:prstGeom prst="rect">
            <a:avLst/>
          </a:prstGeom>
          <a:noFill/>
        </p:spPr>
        <p:txBody>
          <a:bodyPr wrap="none" lIns="0" tIns="0" rIns="0" bIns="0" rtlCol="0">
            <a:spAutoFit/>
          </a:bodyPr>
          <a:lstStyle/>
          <a:p>
            <a:pPr algn="ctr"/>
            <a:r>
              <a:rPr lang="en-US" sz="800" dirty="0">
                <a:solidFill>
                  <a:srgbClr val="FFFFFF"/>
                </a:solidFill>
                <a:latin typeface="Deutsche Bank Display" charset="0"/>
                <a:ea typeface="Deutsche Bank Display" charset="0"/>
                <a:cs typeface="Deutsche Bank Display" charset="0"/>
              </a:rPr>
              <a:t>APAC</a:t>
            </a:r>
          </a:p>
        </p:txBody>
      </p:sp>
      <p:sp>
        <p:nvSpPr>
          <p:cNvPr id="248" name="Text Placeholder 238"/>
          <p:cNvSpPr>
            <a:spLocks noGrp="1"/>
          </p:cNvSpPr>
          <p:nvPr userDrawn="1">
            <p:ph type="body" sz="quarter" idx="76" hasCustomPrompt="1"/>
          </p:nvPr>
        </p:nvSpPr>
        <p:spPr>
          <a:xfrm>
            <a:off x="8977316" y="5146869"/>
            <a:ext cx="1033463" cy="274734"/>
          </a:xfrm>
          <a:prstGeom prst="rect">
            <a:avLst/>
          </a:prstGeom>
        </p:spPr>
        <p:txBody>
          <a:bodyPr lIns="0" tIns="0" rIns="0" bIns="0"/>
          <a:lstStyle>
            <a:lvl1pPr marL="0" indent="0" algn="ctr">
              <a:buNone/>
              <a:defRPr sz="1900">
                <a:solidFill>
                  <a:schemeClr val="bg1"/>
                </a:solidFill>
                <a:latin typeface="Deutsche Bank Display" charset="0"/>
                <a:ea typeface="Deutsche Bank Display" charset="0"/>
                <a:cs typeface="Deutsche Bank Display" charset="0"/>
              </a:defRPr>
            </a:lvl1pPr>
          </a:lstStyle>
          <a:p>
            <a:pPr lvl="0"/>
            <a:r>
              <a:rPr lang="en-US" dirty="0"/>
              <a:t>€</a:t>
            </a:r>
            <a:r>
              <a:rPr lang="en-US" dirty="0" err="1"/>
              <a:t>XX.Xbn</a:t>
            </a:r>
            <a:endParaRPr lang="en-US" dirty="0"/>
          </a:p>
        </p:txBody>
      </p:sp>
      <p:sp>
        <p:nvSpPr>
          <p:cNvPr id="249" name="Text Placeholder 5"/>
          <p:cNvSpPr>
            <a:spLocks noGrp="1"/>
          </p:cNvSpPr>
          <p:nvPr userDrawn="1">
            <p:ph type="body" sz="quarter" idx="63" hasCustomPrompt="1"/>
          </p:nvPr>
        </p:nvSpPr>
        <p:spPr>
          <a:xfrm>
            <a:off x="701674" y="824430"/>
            <a:ext cx="8532813" cy="478908"/>
          </a:xfrm>
          <a:prstGeom prst="rect">
            <a:avLst/>
          </a:prstGeom>
        </p:spPr>
        <p:txBody>
          <a:bodyPr lIns="0" tIns="0" rIns="0" bIns="0"/>
          <a:lstStyle>
            <a:lvl1pPr marL="0" indent="0">
              <a:lnSpc>
                <a:spcPts val="4000"/>
              </a:lnSpc>
              <a:spcBef>
                <a:spcPts val="0"/>
              </a:spcBef>
              <a:buNone/>
              <a:defRPr sz="3600" baseline="0">
                <a:solidFill>
                  <a:schemeClr val="tx1"/>
                </a:solidFill>
                <a:latin typeface="Deutsche Bank Display" charset="0"/>
                <a:ea typeface="Deutsche Bank Display" charset="0"/>
                <a:cs typeface="Deutsche Bank Display" charset="0"/>
              </a:defRPr>
            </a:lvl1pPr>
            <a:lvl2pPr marL="455783" indent="0">
              <a:buNone/>
              <a:defRPr sz="3600">
                <a:latin typeface="Deutsche Bank Display Beta" charset="0"/>
                <a:ea typeface="Deutsche Bank Display Beta" charset="0"/>
                <a:cs typeface="Deutsche Bank Display Beta" charset="0"/>
              </a:defRPr>
            </a:lvl2pPr>
            <a:lvl3pPr marL="911566" indent="0">
              <a:buNone/>
              <a:defRPr sz="3600">
                <a:latin typeface="Deutsche Bank Display Beta" charset="0"/>
                <a:ea typeface="Deutsche Bank Display Beta" charset="0"/>
                <a:cs typeface="Deutsche Bank Display Beta" charset="0"/>
              </a:defRPr>
            </a:lvl3pPr>
            <a:lvl4pPr marL="1367348" indent="0">
              <a:buNone/>
              <a:defRPr sz="3600">
                <a:latin typeface="Deutsche Bank Display Beta" charset="0"/>
                <a:ea typeface="Deutsche Bank Display Beta" charset="0"/>
                <a:cs typeface="Deutsche Bank Display Beta" charset="0"/>
              </a:defRPr>
            </a:lvl4pPr>
            <a:lvl5pPr marL="1823131" indent="0">
              <a:buNone/>
              <a:defRPr sz="3600">
                <a:latin typeface="Deutsche Bank Display Beta" charset="0"/>
                <a:ea typeface="Deutsche Bank Display Beta" charset="0"/>
                <a:cs typeface="Deutsche Bank Display Beta" charset="0"/>
              </a:defRPr>
            </a:lvl5pPr>
          </a:lstStyle>
          <a:p>
            <a:pPr lvl="0"/>
            <a:r>
              <a:rPr lang="en-US" dirty="0"/>
              <a:t>Deutsche Bank Display Dark Blue 36pt</a:t>
            </a:r>
          </a:p>
        </p:txBody>
      </p:sp>
      <p:sp>
        <p:nvSpPr>
          <p:cNvPr id="250" name="Text Placeholder 6"/>
          <p:cNvSpPr>
            <a:spLocks noGrp="1"/>
          </p:cNvSpPr>
          <p:nvPr userDrawn="1">
            <p:ph type="body" sz="quarter" idx="72" hasCustomPrompt="1"/>
          </p:nvPr>
        </p:nvSpPr>
        <p:spPr>
          <a:xfrm>
            <a:off x="702650" y="6764338"/>
            <a:ext cx="9324000" cy="268287"/>
          </a:xfrm>
          <a:prstGeom prst="rect">
            <a:avLst/>
          </a:prstGeom>
        </p:spPr>
        <p:txBody>
          <a:bodyPr lIns="0" tIns="0" rIns="0" bIns="0" anchor="b"/>
          <a:lstStyle>
            <a:lvl1pPr marL="0" indent="0">
              <a:lnSpc>
                <a:spcPts val="800"/>
              </a:lnSpc>
              <a:spcBef>
                <a:spcPts val="0"/>
              </a:spcBef>
              <a:buNone/>
              <a:defRPr sz="800">
                <a:solidFill>
                  <a:schemeClr val="tx2"/>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8pt</a:t>
            </a:r>
          </a:p>
        </p:txBody>
      </p:sp>
    </p:spTree>
    <p:extLst>
      <p:ext uri="{BB962C8B-B14F-4D97-AF65-F5344CB8AC3E}">
        <p14:creationId xmlns:p14="http://schemas.microsoft.com/office/powerpoint/2010/main" val="1121398455"/>
      </p:ext>
    </p:extLst>
  </p:cSld>
  <p:clrMapOvr>
    <a:masterClrMapping/>
  </p:clrMapOvr>
</p:sldLayout>
</file>

<file path=ppt/slideLayouts/slideLayout213.xml><?xml version="1.0" encoding="utf-8"?>
<p:sldLayout xmlns:a="http://schemas.openxmlformats.org/drawingml/2006/main" xmlns:r="http://schemas.openxmlformats.org/officeDocument/2006/relationships" xmlns:p="http://schemas.openxmlformats.org/presentationml/2006/main" preserve="1" userDrawn="1">
  <p:cSld name="1 Column Text/1 Column Map">
    <p:spTree>
      <p:nvGrpSpPr>
        <p:cNvPr id="1" name=""/>
        <p:cNvGrpSpPr/>
        <p:nvPr/>
      </p:nvGrpSpPr>
      <p:grpSpPr>
        <a:xfrm>
          <a:off x="0" y="0"/>
          <a:ext cx="0" cy="0"/>
          <a:chOff x="0" y="0"/>
          <a:chExt cx="0" cy="0"/>
        </a:xfrm>
      </p:grpSpPr>
      <p:sp>
        <p:nvSpPr>
          <p:cNvPr id="3" name="Text Placeholder 2"/>
          <p:cNvSpPr>
            <a:spLocks noGrp="1"/>
          </p:cNvSpPr>
          <p:nvPr>
            <p:ph type="body" sz="quarter" idx="62" hasCustomPrompt="1"/>
          </p:nvPr>
        </p:nvSpPr>
        <p:spPr>
          <a:xfrm>
            <a:off x="701675" y="441325"/>
            <a:ext cx="3060700" cy="173038"/>
          </a:xfrm>
          <a:prstGeom prst="rect">
            <a:avLst/>
          </a:prstGeom>
        </p:spPr>
        <p:txBody>
          <a:bodyPr lIns="0" tIns="0" rIns="0" bIns="0"/>
          <a:lstStyle>
            <a:lvl1pPr marL="0" indent="0">
              <a:buNone/>
              <a:defRPr sz="997" b="0" i="0" baseline="0">
                <a:solidFill>
                  <a:schemeClr val="accent2"/>
                </a:solidFill>
                <a:latin typeface="Deutsche Bank Text" charset="0"/>
                <a:ea typeface="Deutsche Bank Text" charset="0"/>
                <a:cs typeface="Deutsche Bank Text" charset="0"/>
              </a:defRPr>
            </a:lvl1pPr>
            <a:lvl2pPr marL="455783" indent="0">
              <a:buNone/>
              <a:defRPr/>
            </a:lvl2pPr>
            <a:lvl3pPr marL="911565" indent="0">
              <a:buNone/>
              <a:defRPr/>
            </a:lvl3pPr>
            <a:lvl4pPr marL="1367348" indent="0">
              <a:buNone/>
              <a:defRPr/>
            </a:lvl4pPr>
            <a:lvl5pPr marL="1823131" indent="0">
              <a:buNone/>
              <a:defRPr/>
            </a:lvl5pPr>
          </a:lstStyle>
          <a:p>
            <a:pPr lvl="0"/>
            <a:r>
              <a:rPr lang="en-US" dirty="0"/>
              <a:t>Deutsche Bank Text Orange 10pt</a:t>
            </a:r>
          </a:p>
        </p:txBody>
      </p:sp>
      <p:sp>
        <p:nvSpPr>
          <p:cNvPr id="4" name="Text Placeholder 5"/>
          <p:cNvSpPr>
            <a:spLocks noGrp="1"/>
          </p:cNvSpPr>
          <p:nvPr>
            <p:ph type="body" sz="quarter" idx="63" hasCustomPrompt="1"/>
          </p:nvPr>
        </p:nvSpPr>
        <p:spPr>
          <a:xfrm>
            <a:off x="701674" y="824430"/>
            <a:ext cx="8532813" cy="478908"/>
          </a:xfrm>
          <a:prstGeom prst="rect">
            <a:avLst/>
          </a:prstGeom>
        </p:spPr>
        <p:txBody>
          <a:bodyPr lIns="0" tIns="0" rIns="0" bIns="0"/>
          <a:lstStyle>
            <a:lvl1pPr marL="0" indent="0">
              <a:lnSpc>
                <a:spcPts val="4000"/>
              </a:lnSpc>
              <a:spcBef>
                <a:spcPts val="0"/>
              </a:spcBef>
              <a:buNone/>
              <a:defRPr sz="3600" baseline="0">
                <a:solidFill>
                  <a:schemeClr val="tx1"/>
                </a:solidFill>
                <a:latin typeface="Deutsche Bank Display" charset="0"/>
                <a:ea typeface="Deutsche Bank Display" charset="0"/>
                <a:cs typeface="Deutsche Bank Display" charset="0"/>
              </a:defRPr>
            </a:lvl1pPr>
            <a:lvl2pPr marL="455783" indent="0">
              <a:buNone/>
              <a:defRPr sz="3600">
                <a:latin typeface="Deutsche Bank Display Beta" charset="0"/>
                <a:ea typeface="Deutsche Bank Display Beta" charset="0"/>
                <a:cs typeface="Deutsche Bank Display Beta" charset="0"/>
              </a:defRPr>
            </a:lvl2pPr>
            <a:lvl3pPr marL="911566" indent="0">
              <a:buNone/>
              <a:defRPr sz="3600">
                <a:latin typeface="Deutsche Bank Display Beta" charset="0"/>
                <a:ea typeface="Deutsche Bank Display Beta" charset="0"/>
                <a:cs typeface="Deutsche Bank Display Beta" charset="0"/>
              </a:defRPr>
            </a:lvl3pPr>
            <a:lvl4pPr marL="1367348" indent="0">
              <a:buNone/>
              <a:defRPr sz="3600">
                <a:latin typeface="Deutsche Bank Display Beta" charset="0"/>
                <a:ea typeface="Deutsche Bank Display Beta" charset="0"/>
                <a:cs typeface="Deutsche Bank Display Beta" charset="0"/>
              </a:defRPr>
            </a:lvl4pPr>
            <a:lvl5pPr marL="1823131" indent="0">
              <a:buNone/>
              <a:defRPr sz="3600">
                <a:latin typeface="Deutsche Bank Display Beta" charset="0"/>
                <a:ea typeface="Deutsche Bank Display Beta" charset="0"/>
                <a:cs typeface="Deutsche Bank Display Beta" charset="0"/>
              </a:defRPr>
            </a:lvl5pPr>
          </a:lstStyle>
          <a:p>
            <a:pPr lvl="0"/>
            <a:r>
              <a:rPr lang="en-US" dirty="0"/>
              <a:t>Deutsche Bank Display Dark Blue 36pt</a:t>
            </a:r>
          </a:p>
        </p:txBody>
      </p:sp>
      <p:sp>
        <p:nvSpPr>
          <p:cNvPr id="8" name="Freeform 207"/>
          <p:cNvSpPr>
            <a:spLocks/>
          </p:cNvSpPr>
          <p:nvPr userDrawn="1"/>
        </p:nvSpPr>
        <p:spPr bwMode="auto">
          <a:xfrm>
            <a:off x="4811877" y="2526542"/>
            <a:ext cx="26495" cy="10668"/>
          </a:xfrm>
          <a:custGeom>
            <a:avLst/>
            <a:gdLst>
              <a:gd name="T0" fmla="*/ 21 w 28"/>
              <a:gd name="T1" fmla="*/ 9 h 12"/>
              <a:gd name="T2" fmla="*/ 8 w 28"/>
              <a:gd name="T3" fmla="*/ 12 h 12"/>
              <a:gd name="T4" fmla="*/ 3 w 28"/>
              <a:gd name="T5" fmla="*/ 8 h 12"/>
              <a:gd name="T6" fmla="*/ 0 w 28"/>
              <a:gd name="T7" fmla="*/ 3 h 12"/>
              <a:gd name="T8" fmla="*/ 19 w 28"/>
              <a:gd name="T9" fmla="*/ 0 h 12"/>
              <a:gd name="T10" fmla="*/ 28 w 28"/>
              <a:gd name="T11" fmla="*/ 1 h 12"/>
              <a:gd name="T12" fmla="*/ 21 w 28"/>
              <a:gd name="T13" fmla="*/ 9 h 12"/>
            </a:gdLst>
            <a:ahLst/>
            <a:cxnLst>
              <a:cxn ang="0">
                <a:pos x="T0" y="T1"/>
              </a:cxn>
              <a:cxn ang="0">
                <a:pos x="T2" y="T3"/>
              </a:cxn>
              <a:cxn ang="0">
                <a:pos x="T4" y="T5"/>
              </a:cxn>
              <a:cxn ang="0">
                <a:pos x="T6" y="T7"/>
              </a:cxn>
              <a:cxn ang="0">
                <a:pos x="T8" y="T9"/>
              </a:cxn>
              <a:cxn ang="0">
                <a:pos x="T10" y="T11"/>
              </a:cxn>
              <a:cxn ang="0">
                <a:pos x="T12" y="T13"/>
              </a:cxn>
            </a:cxnLst>
            <a:rect l="0" t="0" r="r" b="b"/>
            <a:pathLst>
              <a:path w="28" h="12">
                <a:moveTo>
                  <a:pt x="21" y="9"/>
                </a:moveTo>
                <a:lnTo>
                  <a:pt x="8" y="12"/>
                </a:lnTo>
                <a:lnTo>
                  <a:pt x="3" y="8"/>
                </a:lnTo>
                <a:lnTo>
                  <a:pt x="0" y="3"/>
                </a:lnTo>
                <a:lnTo>
                  <a:pt x="19" y="0"/>
                </a:lnTo>
                <a:lnTo>
                  <a:pt x="28" y="1"/>
                </a:lnTo>
                <a:lnTo>
                  <a:pt x="21" y="9"/>
                </a:lnTo>
                <a:close/>
              </a:path>
            </a:pathLst>
          </a:custGeom>
          <a:solidFill>
            <a:srgbClr val="6CABCD"/>
          </a:solid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9" name="Freeform 208"/>
          <p:cNvSpPr>
            <a:spLocks/>
          </p:cNvSpPr>
          <p:nvPr userDrawn="1"/>
        </p:nvSpPr>
        <p:spPr bwMode="auto">
          <a:xfrm>
            <a:off x="4827965" y="2468752"/>
            <a:ext cx="38796" cy="13337"/>
          </a:xfrm>
          <a:custGeom>
            <a:avLst/>
            <a:gdLst>
              <a:gd name="T0" fmla="*/ 10 w 41"/>
              <a:gd name="T1" fmla="*/ 0 h 15"/>
              <a:gd name="T2" fmla="*/ 14 w 41"/>
              <a:gd name="T3" fmla="*/ 4 h 15"/>
              <a:gd name="T4" fmla="*/ 26 w 41"/>
              <a:gd name="T5" fmla="*/ 2 h 15"/>
              <a:gd name="T6" fmla="*/ 30 w 41"/>
              <a:gd name="T7" fmla="*/ 7 h 15"/>
              <a:gd name="T8" fmla="*/ 41 w 41"/>
              <a:gd name="T9" fmla="*/ 9 h 15"/>
              <a:gd name="T10" fmla="*/ 37 w 41"/>
              <a:gd name="T11" fmla="*/ 11 h 15"/>
              <a:gd name="T12" fmla="*/ 21 w 41"/>
              <a:gd name="T13" fmla="*/ 15 h 15"/>
              <a:gd name="T14" fmla="*/ 16 w 41"/>
              <a:gd name="T15" fmla="*/ 11 h 15"/>
              <a:gd name="T16" fmla="*/ 15 w 41"/>
              <a:gd name="T17" fmla="*/ 8 h 15"/>
              <a:gd name="T18" fmla="*/ 1 w 41"/>
              <a:gd name="T19" fmla="*/ 9 h 15"/>
              <a:gd name="T20" fmla="*/ 0 w 41"/>
              <a:gd name="T21" fmla="*/ 7 h 15"/>
              <a:gd name="T22" fmla="*/ 10 w 41"/>
              <a:gd name="T23"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1" h="15">
                <a:moveTo>
                  <a:pt x="10" y="0"/>
                </a:moveTo>
                <a:lnTo>
                  <a:pt x="14" y="4"/>
                </a:lnTo>
                <a:lnTo>
                  <a:pt x="26" y="2"/>
                </a:lnTo>
                <a:lnTo>
                  <a:pt x="30" y="7"/>
                </a:lnTo>
                <a:lnTo>
                  <a:pt x="41" y="9"/>
                </a:lnTo>
                <a:lnTo>
                  <a:pt x="37" y="11"/>
                </a:lnTo>
                <a:lnTo>
                  <a:pt x="21" y="15"/>
                </a:lnTo>
                <a:lnTo>
                  <a:pt x="16" y="11"/>
                </a:lnTo>
                <a:lnTo>
                  <a:pt x="15" y="8"/>
                </a:lnTo>
                <a:lnTo>
                  <a:pt x="1" y="9"/>
                </a:lnTo>
                <a:lnTo>
                  <a:pt x="0" y="7"/>
                </a:lnTo>
                <a:lnTo>
                  <a:pt x="10" y="0"/>
                </a:lnTo>
                <a:close/>
              </a:path>
            </a:pathLst>
          </a:custGeom>
          <a:solidFill>
            <a:srgbClr val="6CABCD"/>
          </a:solid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grpSp>
        <p:nvGrpSpPr>
          <p:cNvPr id="10" name="Group 9"/>
          <p:cNvGrpSpPr/>
          <p:nvPr userDrawn="1"/>
        </p:nvGrpSpPr>
        <p:grpSpPr>
          <a:xfrm>
            <a:off x="4728608" y="2190472"/>
            <a:ext cx="2278565" cy="2457402"/>
            <a:chOff x="720000" y="1735728"/>
            <a:chExt cx="3980771" cy="4293210"/>
          </a:xfrm>
          <a:solidFill>
            <a:schemeClr val="accent4"/>
          </a:solidFill>
        </p:grpSpPr>
        <p:sp>
          <p:nvSpPr>
            <p:cNvPr id="189" name="Freeform 188"/>
            <p:cNvSpPr>
              <a:spLocks noEditPoints="1"/>
            </p:cNvSpPr>
            <p:nvPr/>
          </p:nvSpPr>
          <p:spPr bwMode="auto">
            <a:xfrm>
              <a:off x="2883965" y="4952529"/>
              <a:ext cx="467840" cy="1065536"/>
            </a:xfrm>
            <a:custGeom>
              <a:avLst/>
              <a:gdLst>
                <a:gd name="T0" fmla="*/ 331 w 1160"/>
                <a:gd name="T1" fmla="*/ 82 h 2811"/>
                <a:gd name="T2" fmla="*/ 436 w 1160"/>
                <a:gd name="T3" fmla="*/ 17 h 2811"/>
                <a:gd name="T4" fmla="*/ 602 w 1160"/>
                <a:gd name="T5" fmla="*/ 174 h 2811"/>
                <a:gd name="T6" fmla="*/ 761 w 1160"/>
                <a:gd name="T7" fmla="*/ 250 h 2811"/>
                <a:gd name="T8" fmla="*/ 855 w 1160"/>
                <a:gd name="T9" fmla="*/ 321 h 2811"/>
                <a:gd name="T10" fmla="*/ 877 w 1160"/>
                <a:gd name="T11" fmla="*/ 473 h 2811"/>
                <a:gd name="T12" fmla="*/ 1016 w 1160"/>
                <a:gd name="T13" fmla="*/ 472 h 2811"/>
                <a:gd name="T14" fmla="*/ 1076 w 1160"/>
                <a:gd name="T15" fmla="*/ 332 h 2811"/>
                <a:gd name="T16" fmla="*/ 1153 w 1160"/>
                <a:gd name="T17" fmla="*/ 365 h 2811"/>
                <a:gd name="T18" fmla="*/ 1105 w 1160"/>
                <a:gd name="T19" fmla="*/ 480 h 2811"/>
                <a:gd name="T20" fmla="*/ 990 w 1160"/>
                <a:gd name="T21" fmla="*/ 597 h 2811"/>
                <a:gd name="T22" fmla="*/ 904 w 1160"/>
                <a:gd name="T23" fmla="*/ 781 h 2811"/>
                <a:gd name="T24" fmla="*/ 914 w 1160"/>
                <a:gd name="T25" fmla="*/ 953 h 2811"/>
                <a:gd name="T26" fmla="*/ 907 w 1160"/>
                <a:gd name="T27" fmla="*/ 1027 h 2811"/>
                <a:gd name="T28" fmla="*/ 1014 w 1160"/>
                <a:gd name="T29" fmla="*/ 1144 h 2811"/>
                <a:gd name="T30" fmla="*/ 1067 w 1160"/>
                <a:gd name="T31" fmla="*/ 1239 h 2811"/>
                <a:gd name="T32" fmla="*/ 1027 w 1160"/>
                <a:gd name="T33" fmla="*/ 1389 h 2811"/>
                <a:gd name="T34" fmla="*/ 797 w 1160"/>
                <a:gd name="T35" fmla="*/ 1452 h 2811"/>
                <a:gd name="T36" fmla="*/ 745 w 1160"/>
                <a:gd name="T37" fmla="*/ 1494 h 2811"/>
                <a:gd name="T38" fmla="*/ 770 w 1160"/>
                <a:gd name="T39" fmla="*/ 1600 h 2811"/>
                <a:gd name="T40" fmla="*/ 668 w 1160"/>
                <a:gd name="T41" fmla="*/ 1641 h 2811"/>
                <a:gd name="T42" fmla="*/ 573 w 1160"/>
                <a:gd name="T43" fmla="*/ 1632 h 2811"/>
                <a:gd name="T44" fmla="*/ 659 w 1160"/>
                <a:gd name="T45" fmla="*/ 1741 h 2811"/>
                <a:gd name="T46" fmla="*/ 722 w 1160"/>
                <a:gd name="T47" fmla="*/ 1759 h 2811"/>
                <a:gd name="T48" fmla="*/ 626 w 1160"/>
                <a:gd name="T49" fmla="*/ 1837 h 2811"/>
                <a:gd name="T50" fmla="*/ 639 w 1160"/>
                <a:gd name="T51" fmla="*/ 1966 h 2811"/>
                <a:gd name="T52" fmla="*/ 536 w 1160"/>
                <a:gd name="T53" fmla="*/ 2010 h 2811"/>
                <a:gd name="T54" fmla="*/ 623 w 1160"/>
                <a:gd name="T55" fmla="*/ 2134 h 2811"/>
                <a:gd name="T56" fmla="*/ 695 w 1160"/>
                <a:gd name="T57" fmla="*/ 2225 h 2811"/>
                <a:gd name="T58" fmla="*/ 626 w 1160"/>
                <a:gd name="T59" fmla="*/ 2369 h 2811"/>
                <a:gd name="T60" fmla="*/ 567 w 1160"/>
                <a:gd name="T61" fmla="*/ 2441 h 2811"/>
                <a:gd name="T62" fmla="*/ 683 w 1160"/>
                <a:gd name="T63" fmla="*/ 2574 h 2811"/>
                <a:gd name="T64" fmla="*/ 590 w 1160"/>
                <a:gd name="T65" fmla="*/ 2557 h 2811"/>
                <a:gd name="T66" fmla="*/ 383 w 1160"/>
                <a:gd name="T67" fmla="*/ 2498 h 2811"/>
                <a:gd name="T68" fmla="*/ 317 w 1160"/>
                <a:gd name="T69" fmla="*/ 2442 h 2811"/>
                <a:gd name="T70" fmla="*/ 241 w 1160"/>
                <a:gd name="T71" fmla="*/ 2324 h 2811"/>
                <a:gd name="T72" fmla="*/ 278 w 1160"/>
                <a:gd name="T73" fmla="*/ 2234 h 2811"/>
                <a:gd name="T74" fmla="*/ 264 w 1160"/>
                <a:gd name="T75" fmla="*/ 2121 h 2811"/>
                <a:gd name="T76" fmla="*/ 226 w 1160"/>
                <a:gd name="T77" fmla="*/ 1961 h 2811"/>
                <a:gd name="T78" fmla="*/ 232 w 1160"/>
                <a:gd name="T79" fmla="*/ 1914 h 2811"/>
                <a:gd name="T80" fmla="*/ 206 w 1160"/>
                <a:gd name="T81" fmla="*/ 1862 h 2811"/>
                <a:gd name="T82" fmla="*/ 119 w 1160"/>
                <a:gd name="T83" fmla="*/ 1733 h 2811"/>
                <a:gd name="T84" fmla="*/ 99 w 1160"/>
                <a:gd name="T85" fmla="*/ 1613 h 2811"/>
                <a:gd name="T86" fmla="*/ 88 w 1160"/>
                <a:gd name="T87" fmla="*/ 1451 h 2811"/>
                <a:gd name="T88" fmla="*/ 78 w 1160"/>
                <a:gd name="T89" fmla="*/ 1338 h 2811"/>
                <a:gd name="T90" fmla="*/ 98 w 1160"/>
                <a:gd name="T91" fmla="*/ 1204 h 2811"/>
                <a:gd name="T92" fmla="*/ 102 w 1160"/>
                <a:gd name="T93" fmla="*/ 1051 h 2811"/>
                <a:gd name="T94" fmla="*/ 63 w 1160"/>
                <a:gd name="T95" fmla="*/ 957 h 2811"/>
                <a:gd name="T96" fmla="*/ 27 w 1160"/>
                <a:gd name="T97" fmla="*/ 723 h 2811"/>
                <a:gd name="T98" fmla="*/ 17 w 1160"/>
                <a:gd name="T99" fmla="*/ 564 h 2811"/>
                <a:gd name="T100" fmla="*/ 94 w 1160"/>
                <a:gd name="T101" fmla="*/ 431 h 2811"/>
                <a:gd name="T102" fmla="*/ 77 w 1160"/>
                <a:gd name="T103" fmla="*/ 370 h 2811"/>
                <a:gd name="T104" fmla="*/ 128 w 1160"/>
                <a:gd name="T105" fmla="*/ 186 h 2811"/>
                <a:gd name="T106" fmla="*/ 130 w 1160"/>
                <a:gd name="T107" fmla="*/ 77 h 2811"/>
                <a:gd name="T108" fmla="*/ 281 w 1160"/>
                <a:gd name="T109" fmla="*/ 20 h 2811"/>
                <a:gd name="T110" fmla="*/ 889 w 1160"/>
                <a:gd name="T111" fmla="*/ 2811 h 2811"/>
                <a:gd name="T112" fmla="*/ 806 w 1160"/>
                <a:gd name="T113" fmla="*/ 2780 h 2811"/>
                <a:gd name="T114" fmla="*/ 662 w 1160"/>
                <a:gd name="T115" fmla="*/ 2598 h 2811"/>
                <a:gd name="T116" fmla="*/ 759 w 1160"/>
                <a:gd name="T117" fmla="*/ 2697 h 2811"/>
                <a:gd name="T118" fmla="*/ 959 w 1160"/>
                <a:gd name="T119" fmla="*/ 2766 h 28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160" h="2811">
                  <a:moveTo>
                    <a:pt x="281" y="20"/>
                  </a:moveTo>
                  <a:lnTo>
                    <a:pt x="331" y="82"/>
                  </a:lnTo>
                  <a:lnTo>
                    <a:pt x="352" y="13"/>
                  </a:lnTo>
                  <a:lnTo>
                    <a:pt x="436" y="17"/>
                  </a:lnTo>
                  <a:lnTo>
                    <a:pt x="450" y="35"/>
                  </a:lnTo>
                  <a:lnTo>
                    <a:pt x="602" y="174"/>
                  </a:lnTo>
                  <a:lnTo>
                    <a:pt x="663" y="187"/>
                  </a:lnTo>
                  <a:lnTo>
                    <a:pt x="761" y="250"/>
                  </a:lnTo>
                  <a:lnTo>
                    <a:pt x="840" y="283"/>
                  </a:lnTo>
                  <a:lnTo>
                    <a:pt x="855" y="321"/>
                  </a:lnTo>
                  <a:lnTo>
                    <a:pt x="801" y="450"/>
                  </a:lnTo>
                  <a:lnTo>
                    <a:pt x="877" y="473"/>
                  </a:lnTo>
                  <a:lnTo>
                    <a:pt x="960" y="486"/>
                  </a:lnTo>
                  <a:lnTo>
                    <a:pt x="1016" y="472"/>
                  </a:lnTo>
                  <a:lnTo>
                    <a:pt x="1074" y="407"/>
                  </a:lnTo>
                  <a:lnTo>
                    <a:pt x="1076" y="332"/>
                  </a:lnTo>
                  <a:lnTo>
                    <a:pt x="1111" y="316"/>
                  </a:lnTo>
                  <a:lnTo>
                    <a:pt x="1153" y="365"/>
                  </a:lnTo>
                  <a:lnTo>
                    <a:pt x="1160" y="433"/>
                  </a:lnTo>
                  <a:lnTo>
                    <a:pt x="1105" y="480"/>
                  </a:lnTo>
                  <a:lnTo>
                    <a:pt x="1060" y="514"/>
                  </a:lnTo>
                  <a:lnTo>
                    <a:pt x="990" y="597"/>
                  </a:lnTo>
                  <a:lnTo>
                    <a:pt x="911" y="713"/>
                  </a:lnTo>
                  <a:lnTo>
                    <a:pt x="904" y="781"/>
                  </a:lnTo>
                  <a:lnTo>
                    <a:pt x="899" y="868"/>
                  </a:lnTo>
                  <a:lnTo>
                    <a:pt x="914" y="953"/>
                  </a:lnTo>
                  <a:lnTo>
                    <a:pt x="902" y="972"/>
                  </a:lnTo>
                  <a:lnTo>
                    <a:pt x="907" y="1027"/>
                  </a:lnTo>
                  <a:lnTo>
                    <a:pt x="910" y="1071"/>
                  </a:lnTo>
                  <a:lnTo>
                    <a:pt x="1014" y="1144"/>
                  </a:lnTo>
                  <a:lnTo>
                    <a:pt x="1015" y="1202"/>
                  </a:lnTo>
                  <a:lnTo>
                    <a:pt x="1067" y="1239"/>
                  </a:lnTo>
                  <a:lnTo>
                    <a:pt x="1071" y="1280"/>
                  </a:lnTo>
                  <a:lnTo>
                    <a:pt x="1027" y="1389"/>
                  </a:lnTo>
                  <a:lnTo>
                    <a:pt x="933" y="1434"/>
                  </a:lnTo>
                  <a:lnTo>
                    <a:pt x="797" y="1452"/>
                  </a:lnTo>
                  <a:lnTo>
                    <a:pt x="719" y="1443"/>
                  </a:lnTo>
                  <a:lnTo>
                    <a:pt x="745" y="1494"/>
                  </a:lnTo>
                  <a:lnTo>
                    <a:pt x="747" y="1557"/>
                  </a:lnTo>
                  <a:lnTo>
                    <a:pt x="770" y="1600"/>
                  </a:lnTo>
                  <a:lnTo>
                    <a:pt x="736" y="1629"/>
                  </a:lnTo>
                  <a:lnTo>
                    <a:pt x="668" y="1641"/>
                  </a:lnTo>
                  <a:lnTo>
                    <a:pt x="594" y="1610"/>
                  </a:lnTo>
                  <a:lnTo>
                    <a:pt x="573" y="1632"/>
                  </a:lnTo>
                  <a:lnTo>
                    <a:pt x="606" y="1716"/>
                  </a:lnTo>
                  <a:lnTo>
                    <a:pt x="659" y="1741"/>
                  </a:lnTo>
                  <a:lnTo>
                    <a:pt x="689" y="1715"/>
                  </a:lnTo>
                  <a:lnTo>
                    <a:pt x="722" y="1759"/>
                  </a:lnTo>
                  <a:lnTo>
                    <a:pt x="666" y="1785"/>
                  </a:lnTo>
                  <a:lnTo>
                    <a:pt x="626" y="1837"/>
                  </a:lnTo>
                  <a:lnTo>
                    <a:pt x="641" y="1922"/>
                  </a:lnTo>
                  <a:lnTo>
                    <a:pt x="639" y="1966"/>
                  </a:lnTo>
                  <a:lnTo>
                    <a:pt x="575" y="1967"/>
                  </a:lnTo>
                  <a:lnTo>
                    <a:pt x="536" y="2010"/>
                  </a:lnTo>
                  <a:lnTo>
                    <a:pt x="537" y="2072"/>
                  </a:lnTo>
                  <a:lnTo>
                    <a:pt x="623" y="2134"/>
                  </a:lnTo>
                  <a:lnTo>
                    <a:pt x="693" y="2150"/>
                  </a:lnTo>
                  <a:lnTo>
                    <a:pt x="695" y="2225"/>
                  </a:lnTo>
                  <a:lnTo>
                    <a:pt x="633" y="2272"/>
                  </a:lnTo>
                  <a:lnTo>
                    <a:pt x="626" y="2369"/>
                  </a:lnTo>
                  <a:lnTo>
                    <a:pt x="578" y="2402"/>
                  </a:lnTo>
                  <a:lnTo>
                    <a:pt x="567" y="2441"/>
                  </a:lnTo>
                  <a:lnTo>
                    <a:pt x="621" y="2527"/>
                  </a:lnTo>
                  <a:lnTo>
                    <a:pt x="683" y="2574"/>
                  </a:lnTo>
                  <a:lnTo>
                    <a:pt x="654" y="2570"/>
                  </a:lnTo>
                  <a:lnTo>
                    <a:pt x="590" y="2557"/>
                  </a:lnTo>
                  <a:lnTo>
                    <a:pt x="429" y="2546"/>
                  </a:lnTo>
                  <a:lnTo>
                    <a:pt x="383" y="2498"/>
                  </a:lnTo>
                  <a:lnTo>
                    <a:pt x="359" y="2436"/>
                  </a:lnTo>
                  <a:lnTo>
                    <a:pt x="317" y="2442"/>
                  </a:lnTo>
                  <a:lnTo>
                    <a:pt x="282" y="2412"/>
                  </a:lnTo>
                  <a:lnTo>
                    <a:pt x="241" y="2324"/>
                  </a:lnTo>
                  <a:lnTo>
                    <a:pt x="277" y="2287"/>
                  </a:lnTo>
                  <a:lnTo>
                    <a:pt x="278" y="2234"/>
                  </a:lnTo>
                  <a:lnTo>
                    <a:pt x="255" y="2192"/>
                  </a:lnTo>
                  <a:lnTo>
                    <a:pt x="264" y="2121"/>
                  </a:lnTo>
                  <a:lnTo>
                    <a:pt x="250" y="2010"/>
                  </a:lnTo>
                  <a:lnTo>
                    <a:pt x="226" y="1961"/>
                  </a:lnTo>
                  <a:lnTo>
                    <a:pt x="250" y="1945"/>
                  </a:lnTo>
                  <a:lnTo>
                    <a:pt x="232" y="1914"/>
                  </a:lnTo>
                  <a:lnTo>
                    <a:pt x="195" y="1897"/>
                  </a:lnTo>
                  <a:lnTo>
                    <a:pt x="206" y="1862"/>
                  </a:lnTo>
                  <a:lnTo>
                    <a:pt x="165" y="1830"/>
                  </a:lnTo>
                  <a:lnTo>
                    <a:pt x="119" y="1733"/>
                  </a:lnTo>
                  <a:lnTo>
                    <a:pt x="141" y="1716"/>
                  </a:lnTo>
                  <a:lnTo>
                    <a:pt x="99" y="1613"/>
                  </a:lnTo>
                  <a:lnTo>
                    <a:pt x="90" y="1526"/>
                  </a:lnTo>
                  <a:lnTo>
                    <a:pt x="88" y="1451"/>
                  </a:lnTo>
                  <a:lnTo>
                    <a:pt x="121" y="1420"/>
                  </a:lnTo>
                  <a:lnTo>
                    <a:pt x="78" y="1338"/>
                  </a:lnTo>
                  <a:lnTo>
                    <a:pt x="58" y="1260"/>
                  </a:lnTo>
                  <a:lnTo>
                    <a:pt x="98" y="1204"/>
                  </a:lnTo>
                  <a:lnTo>
                    <a:pt x="80" y="1134"/>
                  </a:lnTo>
                  <a:lnTo>
                    <a:pt x="102" y="1051"/>
                  </a:lnTo>
                  <a:lnTo>
                    <a:pt x="85" y="973"/>
                  </a:lnTo>
                  <a:lnTo>
                    <a:pt x="63" y="957"/>
                  </a:lnTo>
                  <a:lnTo>
                    <a:pt x="0" y="811"/>
                  </a:lnTo>
                  <a:lnTo>
                    <a:pt x="27" y="723"/>
                  </a:lnTo>
                  <a:lnTo>
                    <a:pt x="5" y="641"/>
                  </a:lnTo>
                  <a:lnTo>
                    <a:pt x="17" y="564"/>
                  </a:lnTo>
                  <a:lnTo>
                    <a:pt x="51" y="484"/>
                  </a:lnTo>
                  <a:lnTo>
                    <a:pt x="94" y="431"/>
                  </a:lnTo>
                  <a:lnTo>
                    <a:pt x="67" y="397"/>
                  </a:lnTo>
                  <a:lnTo>
                    <a:pt x="77" y="370"/>
                  </a:lnTo>
                  <a:lnTo>
                    <a:pt x="54" y="228"/>
                  </a:lnTo>
                  <a:lnTo>
                    <a:pt x="128" y="186"/>
                  </a:lnTo>
                  <a:lnTo>
                    <a:pt x="142" y="98"/>
                  </a:lnTo>
                  <a:lnTo>
                    <a:pt x="130" y="77"/>
                  </a:lnTo>
                  <a:lnTo>
                    <a:pt x="182" y="0"/>
                  </a:lnTo>
                  <a:lnTo>
                    <a:pt x="281" y="20"/>
                  </a:lnTo>
                  <a:moveTo>
                    <a:pt x="947" y="2807"/>
                  </a:moveTo>
                  <a:lnTo>
                    <a:pt x="889" y="2811"/>
                  </a:lnTo>
                  <a:lnTo>
                    <a:pt x="845" y="2782"/>
                  </a:lnTo>
                  <a:lnTo>
                    <a:pt x="806" y="2780"/>
                  </a:lnTo>
                  <a:lnTo>
                    <a:pt x="739" y="2780"/>
                  </a:lnTo>
                  <a:lnTo>
                    <a:pt x="662" y="2598"/>
                  </a:lnTo>
                  <a:lnTo>
                    <a:pt x="702" y="2636"/>
                  </a:lnTo>
                  <a:lnTo>
                    <a:pt x="759" y="2697"/>
                  </a:lnTo>
                  <a:lnTo>
                    <a:pt x="862" y="2746"/>
                  </a:lnTo>
                  <a:lnTo>
                    <a:pt x="959" y="2766"/>
                  </a:lnTo>
                  <a:lnTo>
                    <a:pt x="947" y="2807"/>
                  </a:lnTo>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90" name="Freeform 189"/>
            <p:cNvSpPr>
              <a:spLocks/>
            </p:cNvSpPr>
            <p:nvPr/>
          </p:nvSpPr>
          <p:spPr bwMode="auto">
            <a:xfrm>
              <a:off x="2611196" y="3434993"/>
              <a:ext cx="24798" cy="48152"/>
            </a:xfrm>
            <a:custGeom>
              <a:avLst/>
              <a:gdLst>
                <a:gd name="T0" fmla="*/ 13 w 15"/>
                <a:gd name="T1" fmla="*/ 30 h 31"/>
                <a:gd name="T2" fmla="*/ 8 w 15"/>
                <a:gd name="T3" fmla="*/ 31 h 31"/>
                <a:gd name="T4" fmla="*/ 5 w 15"/>
                <a:gd name="T5" fmla="*/ 19 h 31"/>
                <a:gd name="T6" fmla="*/ 0 w 15"/>
                <a:gd name="T7" fmla="*/ 13 h 31"/>
                <a:gd name="T8" fmla="*/ 6 w 15"/>
                <a:gd name="T9" fmla="*/ 0 h 31"/>
                <a:gd name="T10" fmla="*/ 11 w 15"/>
                <a:gd name="T11" fmla="*/ 0 h 31"/>
                <a:gd name="T12" fmla="*/ 15 w 15"/>
                <a:gd name="T13" fmla="*/ 18 h 31"/>
                <a:gd name="T14" fmla="*/ 13 w 15"/>
                <a:gd name="T15" fmla="*/ 30 h 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 h="31">
                  <a:moveTo>
                    <a:pt x="13" y="30"/>
                  </a:moveTo>
                  <a:lnTo>
                    <a:pt x="8" y="31"/>
                  </a:lnTo>
                  <a:lnTo>
                    <a:pt x="5" y="19"/>
                  </a:lnTo>
                  <a:lnTo>
                    <a:pt x="0" y="13"/>
                  </a:lnTo>
                  <a:lnTo>
                    <a:pt x="6" y="0"/>
                  </a:lnTo>
                  <a:lnTo>
                    <a:pt x="11" y="0"/>
                  </a:lnTo>
                  <a:lnTo>
                    <a:pt x="15" y="18"/>
                  </a:lnTo>
                  <a:lnTo>
                    <a:pt x="13" y="3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91" name="Freeform 190"/>
            <p:cNvSpPr>
              <a:spLocks/>
            </p:cNvSpPr>
            <p:nvPr/>
          </p:nvSpPr>
          <p:spPr bwMode="auto">
            <a:xfrm>
              <a:off x="2606237" y="3380629"/>
              <a:ext cx="34717" cy="15533"/>
            </a:xfrm>
            <a:custGeom>
              <a:avLst/>
              <a:gdLst>
                <a:gd name="T0" fmla="*/ 20 w 21"/>
                <a:gd name="T1" fmla="*/ 6 h 10"/>
                <a:gd name="T2" fmla="*/ 0 w 21"/>
                <a:gd name="T3" fmla="*/ 10 h 10"/>
                <a:gd name="T4" fmla="*/ 0 w 21"/>
                <a:gd name="T5" fmla="*/ 2 h 10"/>
                <a:gd name="T6" fmla="*/ 9 w 21"/>
                <a:gd name="T7" fmla="*/ 0 h 10"/>
                <a:gd name="T8" fmla="*/ 21 w 21"/>
                <a:gd name="T9" fmla="*/ 1 h 10"/>
                <a:gd name="T10" fmla="*/ 20 w 21"/>
                <a:gd name="T11" fmla="*/ 6 h 10"/>
              </a:gdLst>
              <a:ahLst/>
              <a:cxnLst>
                <a:cxn ang="0">
                  <a:pos x="T0" y="T1"/>
                </a:cxn>
                <a:cxn ang="0">
                  <a:pos x="T2" y="T3"/>
                </a:cxn>
                <a:cxn ang="0">
                  <a:pos x="T4" y="T5"/>
                </a:cxn>
                <a:cxn ang="0">
                  <a:pos x="T6" y="T7"/>
                </a:cxn>
                <a:cxn ang="0">
                  <a:pos x="T8" y="T9"/>
                </a:cxn>
                <a:cxn ang="0">
                  <a:pos x="T10" y="T11"/>
                </a:cxn>
              </a:cxnLst>
              <a:rect l="0" t="0" r="r" b="b"/>
              <a:pathLst>
                <a:path w="21" h="10">
                  <a:moveTo>
                    <a:pt x="20" y="6"/>
                  </a:moveTo>
                  <a:lnTo>
                    <a:pt x="0" y="10"/>
                  </a:lnTo>
                  <a:lnTo>
                    <a:pt x="0" y="2"/>
                  </a:lnTo>
                  <a:lnTo>
                    <a:pt x="9" y="0"/>
                  </a:lnTo>
                  <a:lnTo>
                    <a:pt x="21" y="1"/>
                  </a:lnTo>
                  <a:lnTo>
                    <a:pt x="20" y="6"/>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92" name="Freeform 191"/>
            <p:cNvSpPr>
              <a:spLocks/>
            </p:cNvSpPr>
            <p:nvPr/>
          </p:nvSpPr>
          <p:spPr bwMode="auto">
            <a:xfrm>
              <a:off x="2642606" y="3375970"/>
              <a:ext cx="21492" cy="37278"/>
            </a:xfrm>
            <a:custGeom>
              <a:avLst/>
              <a:gdLst>
                <a:gd name="T0" fmla="*/ 13 w 13"/>
                <a:gd name="T1" fmla="*/ 9 h 24"/>
                <a:gd name="T2" fmla="*/ 7 w 13"/>
                <a:gd name="T3" fmla="*/ 24 h 24"/>
                <a:gd name="T4" fmla="*/ 5 w 13"/>
                <a:gd name="T5" fmla="*/ 21 h 24"/>
                <a:gd name="T6" fmla="*/ 7 w 13"/>
                <a:gd name="T7" fmla="*/ 10 h 24"/>
                <a:gd name="T8" fmla="*/ 0 w 13"/>
                <a:gd name="T9" fmla="*/ 2 h 24"/>
                <a:gd name="T10" fmla="*/ 1 w 13"/>
                <a:gd name="T11" fmla="*/ 0 h 24"/>
                <a:gd name="T12" fmla="*/ 13 w 13"/>
                <a:gd name="T13" fmla="*/ 9 h 24"/>
              </a:gdLst>
              <a:ahLst/>
              <a:cxnLst>
                <a:cxn ang="0">
                  <a:pos x="T0" y="T1"/>
                </a:cxn>
                <a:cxn ang="0">
                  <a:pos x="T2" y="T3"/>
                </a:cxn>
                <a:cxn ang="0">
                  <a:pos x="T4" y="T5"/>
                </a:cxn>
                <a:cxn ang="0">
                  <a:pos x="T6" y="T7"/>
                </a:cxn>
                <a:cxn ang="0">
                  <a:pos x="T8" y="T9"/>
                </a:cxn>
                <a:cxn ang="0">
                  <a:pos x="T10" y="T11"/>
                </a:cxn>
                <a:cxn ang="0">
                  <a:pos x="T12" y="T13"/>
                </a:cxn>
              </a:cxnLst>
              <a:rect l="0" t="0" r="r" b="b"/>
              <a:pathLst>
                <a:path w="13" h="24">
                  <a:moveTo>
                    <a:pt x="13" y="9"/>
                  </a:moveTo>
                  <a:lnTo>
                    <a:pt x="7" y="24"/>
                  </a:lnTo>
                  <a:lnTo>
                    <a:pt x="5" y="21"/>
                  </a:lnTo>
                  <a:lnTo>
                    <a:pt x="7" y="10"/>
                  </a:lnTo>
                  <a:lnTo>
                    <a:pt x="0" y="2"/>
                  </a:lnTo>
                  <a:lnTo>
                    <a:pt x="1" y="0"/>
                  </a:lnTo>
                  <a:lnTo>
                    <a:pt x="13" y="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93" name="Freeform 192"/>
            <p:cNvSpPr>
              <a:spLocks/>
            </p:cNvSpPr>
            <p:nvPr/>
          </p:nvSpPr>
          <p:spPr bwMode="auto">
            <a:xfrm>
              <a:off x="2247506" y="3650897"/>
              <a:ext cx="42982" cy="83876"/>
            </a:xfrm>
            <a:custGeom>
              <a:avLst/>
              <a:gdLst>
                <a:gd name="T0" fmla="*/ 6 w 26"/>
                <a:gd name="T1" fmla="*/ 14 h 54"/>
                <a:gd name="T2" fmla="*/ 6 w 26"/>
                <a:gd name="T3" fmla="*/ 11 h 54"/>
                <a:gd name="T4" fmla="*/ 9 w 26"/>
                <a:gd name="T5" fmla="*/ 11 h 54"/>
                <a:gd name="T6" fmla="*/ 12 w 26"/>
                <a:gd name="T7" fmla="*/ 13 h 54"/>
                <a:gd name="T8" fmla="*/ 20 w 26"/>
                <a:gd name="T9" fmla="*/ 0 h 54"/>
                <a:gd name="T10" fmla="*/ 23 w 26"/>
                <a:gd name="T11" fmla="*/ 0 h 54"/>
                <a:gd name="T12" fmla="*/ 23 w 26"/>
                <a:gd name="T13" fmla="*/ 3 h 54"/>
                <a:gd name="T14" fmla="*/ 26 w 26"/>
                <a:gd name="T15" fmla="*/ 3 h 54"/>
                <a:gd name="T16" fmla="*/ 25 w 26"/>
                <a:gd name="T17" fmla="*/ 9 h 54"/>
                <a:gd name="T18" fmla="*/ 21 w 26"/>
                <a:gd name="T19" fmla="*/ 18 h 54"/>
                <a:gd name="T20" fmla="*/ 22 w 26"/>
                <a:gd name="T21" fmla="*/ 21 h 54"/>
                <a:gd name="T22" fmla="*/ 19 w 26"/>
                <a:gd name="T23" fmla="*/ 29 h 54"/>
                <a:gd name="T24" fmla="*/ 20 w 26"/>
                <a:gd name="T25" fmla="*/ 31 h 54"/>
                <a:gd name="T26" fmla="*/ 17 w 26"/>
                <a:gd name="T27" fmla="*/ 41 h 54"/>
                <a:gd name="T28" fmla="*/ 13 w 26"/>
                <a:gd name="T29" fmla="*/ 46 h 54"/>
                <a:gd name="T30" fmla="*/ 10 w 26"/>
                <a:gd name="T31" fmla="*/ 47 h 54"/>
                <a:gd name="T32" fmla="*/ 5 w 26"/>
                <a:gd name="T33" fmla="*/ 54 h 54"/>
                <a:gd name="T34" fmla="*/ 0 w 26"/>
                <a:gd name="T35" fmla="*/ 54 h 54"/>
                <a:gd name="T36" fmla="*/ 4 w 26"/>
                <a:gd name="T37" fmla="*/ 31 h 54"/>
                <a:gd name="T38" fmla="*/ 6 w 26"/>
                <a:gd name="T39" fmla="*/ 14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6" h="54">
                  <a:moveTo>
                    <a:pt x="6" y="14"/>
                  </a:moveTo>
                  <a:lnTo>
                    <a:pt x="6" y="11"/>
                  </a:lnTo>
                  <a:lnTo>
                    <a:pt x="9" y="11"/>
                  </a:lnTo>
                  <a:lnTo>
                    <a:pt x="12" y="13"/>
                  </a:lnTo>
                  <a:lnTo>
                    <a:pt x="20" y="0"/>
                  </a:lnTo>
                  <a:lnTo>
                    <a:pt x="23" y="0"/>
                  </a:lnTo>
                  <a:lnTo>
                    <a:pt x="23" y="3"/>
                  </a:lnTo>
                  <a:lnTo>
                    <a:pt x="26" y="3"/>
                  </a:lnTo>
                  <a:lnTo>
                    <a:pt x="25" y="9"/>
                  </a:lnTo>
                  <a:lnTo>
                    <a:pt x="21" y="18"/>
                  </a:lnTo>
                  <a:lnTo>
                    <a:pt x="22" y="21"/>
                  </a:lnTo>
                  <a:lnTo>
                    <a:pt x="19" y="29"/>
                  </a:lnTo>
                  <a:lnTo>
                    <a:pt x="20" y="31"/>
                  </a:lnTo>
                  <a:lnTo>
                    <a:pt x="17" y="41"/>
                  </a:lnTo>
                  <a:lnTo>
                    <a:pt x="13" y="46"/>
                  </a:lnTo>
                  <a:lnTo>
                    <a:pt x="10" y="47"/>
                  </a:lnTo>
                  <a:lnTo>
                    <a:pt x="5" y="54"/>
                  </a:lnTo>
                  <a:lnTo>
                    <a:pt x="0" y="54"/>
                  </a:lnTo>
                  <a:lnTo>
                    <a:pt x="4" y="31"/>
                  </a:lnTo>
                  <a:lnTo>
                    <a:pt x="6" y="14"/>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94" name="Freeform 193"/>
            <p:cNvSpPr>
              <a:spLocks/>
            </p:cNvSpPr>
            <p:nvPr/>
          </p:nvSpPr>
          <p:spPr bwMode="auto">
            <a:xfrm>
              <a:off x="2826105" y="4562661"/>
              <a:ext cx="380223" cy="424040"/>
            </a:xfrm>
            <a:custGeom>
              <a:avLst/>
              <a:gdLst>
                <a:gd name="T0" fmla="*/ 141 w 230"/>
                <a:gd name="T1" fmla="*/ 255 h 273"/>
                <a:gd name="T2" fmla="*/ 121 w 230"/>
                <a:gd name="T3" fmla="*/ 254 h 273"/>
                <a:gd name="T4" fmla="*/ 116 w 230"/>
                <a:gd name="T5" fmla="*/ 271 h 273"/>
                <a:gd name="T6" fmla="*/ 104 w 230"/>
                <a:gd name="T7" fmla="*/ 256 h 273"/>
                <a:gd name="T8" fmla="*/ 79 w 230"/>
                <a:gd name="T9" fmla="*/ 251 h 273"/>
                <a:gd name="T10" fmla="*/ 67 w 230"/>
                <a:gd name="T11" fmla="*/ 270 h 273"/>
                <a:gd name="T12" fmla="*/ 54 w 230"/>
                <a:gd name="T13" fmla="*/ 273 h 273"/>
                <a:gd name="T14" fmla="*/ 43 w 230"/>
                <a:gd name="T15" fmla="*/ 244 h 273"/>
                <a:gd name="T16" fmla="*/ 31 w 230"/>
                <a:gd name="T17" fmla="*/ 221 h 273"/>
                <a:gd name="T18" fmla="*/ 34 w 230"/>
                <a:gd name="T19" fmla="*/ 201 h 273"/>
                <a:gd name="T20" fmla="*/ 24 w 230"/>
                <a:gd name="T21" fmla="*/ 192 h 273"/>
                <a:gd name="T22" fmla="*/ 20 w 230"/>
                <a:gd name="T23" fmla="*/ 177 h 273"/>
                <a:gd name="T24" fmla="*/ 10 w 230"/>
                <a:gd name="T25" fmla="*/ 163 h 273"/>
                <a:gd name="T26" fmla="*/ 19 w 230"/>
                <a:gd name="T27" fmla="*/ 140 h 273"/>
                <a:gd name="T28" fmla="*/ 10 w 230"/>
                <a:gd name="T29" fmla="*/ 123 h 273"/>
                <a:gd name="T30" fmla="*/ 13 w 230"/>
                <a:gd name="T31" fmla="*/ 116 h 273"/>
                <a:gd name="T32" fmla="*/ 10 w 230"/>
                <a:gd name="T33" fmla="*/ 108 h 273"/>
                <a:gd name="T34" fmla="*/ 16 w 230"/>
                <a:gd name="T35" fmla="*/ 98 h 273"/>
                <a:gd name="T36" fmla="*/ 15 w 230"/>
                <a:gd name="T37" fmla="*/ 80 h 273"/>
                <a:gd name="T38" fmla="*/ 15 w 230"/>
                <a:gd name="T39" fmla="*/ 65 h 273"/>
                <a:gd name="T40" fmla="*/ 18 w 230"/>
                <a:gd name="T41" fmla="*/ 58 h 273"/>
                <a:gd name="T42" fmla="*/ 0 w 230"/>
                <a:gd name="T43" fmla="*/ 25 h 273"/>
                <a:gd name="T44" fmla="*/ 14 w 230"/>
                <a:gd name="T45" fmla="*/ 27 h 273"/>
                <a:gd name="T46" fmla="*/ 23 w 230"/>
                <a:gd name="T47" fmla="*/ 26 h 273"/>
                <a:gd name="T48" fmla="*/ 27 w 230"/>
                <a:gd name="T49" fmla="*/ 20 h 273"/>
                <a:gd name="T50" fmla="*/ 43 w 230"/>
                <a:gd name="T51" fmla="*/ 12 h 273"/>
                <a:gd name="T52" fmla="*/ 52 w 230"/>
                <a:gd name="T53" fmla="*/ 4 h 273"/>
                <a:gd name="T54" fmla="*/ 76 w 230"/>
                <a:gd name="T55" fmla="*/ 0 h 273"/>
                <a:gd name="T56" fmla="*/ 74 w 230"/>
                <a:gd name="T57" fmla="*/ 16 h 273"/>
                <a:gd name="T58" fmla="*/ 77 w 230"/>
                <a:gd name="T59" fmla="*/ 24 h 273"/>
                <a:gd name="T60" fmla="*/ 76 w 230"/>
                <a:gd name="T61" fmla="*/ 38 h 273"/>
                <a:gd name="T62" fmla="*/ 97 w 230"/>
                <a:gd name="T63" fmla="*/ 56 h 273"/>
                <a:gd name="T64" fmla="*/ 118 w 230"/>
                <a:gd name="T65" fmla="*/ 60 h 273"/>
                <a:gd name="T66" fmla="*/ 126 w 230"/>
                <a:gd name="T67" fmla="*/ 68 h 273"/>
                <a:gd name="T68" fmla="*/ 138 w 230"/>
                <a:gd name="T69" fmla="*/ 72 h 273"/>
                <a:gd name="T70" fmla="*/ 146 w 230"/>
                <a:gd name="T71" fmla="*/ 78 h 273"/>
                <a:gd name="T72" fmla="*/ 158 w 230"/>
                <a:gd name="T73" fmla="*/ 77 h 273"/>
                <a:gd name="T74" fmla="*/ 169 w 230"/>
                <a:gd name="T75" fmla="*/ 84 h 273"/>
                <a:gd name="T76" fmla="*/ 170 w 230"/>
                <a:gd name="T77" fmla="*/ 96 h 273"/>
                <a:gd name="T78" fmla="*/ 174 w 230"/>
                <a:gd name="T79" fmla="*/ 102 h 273"/>
                <a:gd name="T80" fmla="*/ 175 w 230"/>
                <a:gd name="T81" fmla="*/ 111 h 273"/>
                <a:gd name="T82" fmla="*/ 170 w 230"/>
                <a:gd name="T83" fmla="*/ 111 h 273"/>
                <a:gd name="T84" fmla="*/ 179 w 230"/>
                <a:gd name="T85" fmla="*/ 135 h 273"/>
                <a:gd name="T86" fmla="*/ 213 w 230"/>
                <a:gd name="T87" fmla="*/ 136 h 273"/>
                <a:gd name="T88" fmla="*/ 212 w 230"/>
                <a:gd name="T89" fmla="*/ 148 h 273"/>
                <a:gd name="T90" fmla="*/ 214 w 230"/>
                <a:gd name="T91" fmla="*/ 156 h 273"/>
                <a:gd name="T92" fmla="*/ 225 w 230"/>
                <a:gd name="T93" fmla="*/ 162 h 273"/>
                <a:gd name="T94" fmla="*/ 230 w 230"/>
                <a:gd name="T95" fmla="*/ 175 h 273"/>
                <a:gd name="T96" fmla="*/ 228 w 230"/>
                <a:gd name="T97" fmla="*/ 191 h 273"/>
                <a:gd name="T98" fmla="*/ 224 w 230"/>
                <a:gd name="T99" fmla="*/ 201 h 273"/>
                <a:gd name="T100" fmla="*/ 227 w 230"/>
                <a:gd name="T101" fmla="*/ 212 h 273"/>
                <a:gd name="T102" fmla="*/ 222 w 230"/>
                <a:gd name="T103" fmla="*/ 217 h 273"/>
                <a:gd name="T104" fmla="*/ 221 w 230"/>
                <a:gd name="T105" fmla="*/ 210 h 273"/>
                <a:gd name="T106" fmla="*/ 203 w 230"/>
                <a:gd name="T107" fmla="*/ 200 h 273"/>
                <a:gd name="T108" fmla="*/ 186 w 230"/>
                <a:gd name="T109" fmla="*/ 199 h 273"/>
                <a:gd name="T110" fmla="*/ 155 w 230"/>
                <a:gd name="T111" fmla="*/ 205 h 273"/>
                <a:gd name="T112" fmla="*/ 148 w 230"/>
                <a:gd name="T113" fmla="*/ 224 h 273"/>
                <a:gd name="T114" fmla="*/ 149 w 230"/>
                <a:gd name="T115" fmla="*/ 235 h 273"/>
                <a:gd name="T116" fmla="*/ 145 w 230"/>
                <a:gd name="T117" fmla="*/ 260 h 273"/>
                <a:gd name="T118" fmla="*/ 141 w 230"/>
                <a:gd name="T119" fmla="*/ 255 h 2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30" h="273">
                  <a:moveTo>
                    <a:pt x="141" y="255"/>
                  </a:moveTo>
                  <a:lnTo>
                    <a:pt x="121" y="254"/>
                  </a:lnTo>
                  <a:lnTo>
                    <a:pt x="116" y="271"/>
                  </a:lnTo>
                  <a:lnTo>
                    <a:pt x="104" y="256"/>
                  </a:lnTo>
                  <a:lnTo>
                    <a:pt x="79" y="251"/>
                  </a:lnTo>
                  <a:lnTo>
                    <a:pt x="67" y="270"/>
                  </a:lnTo>
                  <a:lnTo>
                    <a:pt x="54" y="273"/>
                  </a:lnTo>
                  <a:lnTo>
                    <a:pt x="43" y="244"/>
                  </a:lnTo>
                  <a:lnTo>
                    <a:pt x="31" y="221"/>
                  </a:lnTo>
                  <a:lnTo>
                    <a:pt x="34" y="201"/>
                  </a:lnTo>
                  <a:lnTo>
                    <a:pt x="24" y="192"/>
                  </a:lnTo>
                  <a:lnTo>
                    <a:pt x="20" y="177"/>
                  </a:lnTo>
                  <a:lnTo>
                    <a:pt x="10" y="163"/>
                  </a:lnTo>
                  <a:lnTo>
                    <a:pt x="19" y="140"/>
                  </a:lnTo>
                  <a:lnTo>
                    <a:pt x="10" y="123"/>
                  </a:lnTo>
                  <a:lnTo>
                    <a:pt x="13" y="116"/>
                  </a:lnTo>
                  <a:lnTo>
                    <a:pt x="10" y="108"/>
                  </a:lnTo>
                  <a:lnTo>
                    <a:pt x="16" y="98"/>
                  </a:lnTo>
                  <a:lnTo>
                    <a:pt x="15" y="80"/>
                  </a:lnTo>
                  <a:lnTo>
                    <a:pt x="15" y="65"/>
                  </a:lnTo>
                  <a:lnTo>
                    <a:pt x="18" y="58"/>
                  </a:lnTo>
                  <a:lnTo>
                    <a:pt x="0" y="25"/>
                  </a:lnTo>
                  <a:lnTo>
                    <a:pt x="14" y="27"/>
                  </a:lnTo>
                  <a:lnTo>
                    <a:pt x="23" y="26"/>
                  </a:lnTo>
                  <a:lnTo>
                    <a:pt x="27" y="20"/>
                  </a:lnTo>
                  <a:lnTo>
                    <a:pt x="43" y="12"/>
                  </a:lnTo>
                  <a:lnTo>
                    <a:pt x="52" y="4"/>
                  </a:lnTo>
                  <a:lnTo>
                    <a:pt x="76" y="0"/>
                  </a:lnTo>
                  <a:lnTo>
                    <a:pt x="74" y="16"/>
                  </a:lnTo>
                  <a:lnTo>
                    <a:pt x="77" y="24"/>
                  </a:lnTo>
                  <a:lnTo>
                    <a:pt x="76" y="38"/>
                  </a:lnTo>
                  <a:lnTo>
                    <a:pt x="97" y="56"/>
                  </a:lnTo>
                  <a:lnTo>
                    <a:pt x="118" y="60"/>
                  </a:lnTo>
                  <a:lnTo>
                    <a:pt x="126" y="68"/>
                  </a:lnTo>
                  <a:lnTo>
                    <a:pt x="138" y="72"/>
                  </a:lnTo>
                  <a:lnTo>
                    <a:pt x="146" y="78"/>
                  </a:lnTo>
                  <a:lnTo>
                    <a:pt x="158" y="77"/>
                  </a:lnTo>
                  <a:lnTo>
                    <a:pt x="169" y="84"/>
                  </a:lnTo>
                  <a:lnTo>
                    <a:pt x="170" y="96"/>
                  </a:lnTo>
                  <a:lnTo>
                    <a:pt x="174" y="102"/>
                  </a:lnTo>
                  <a:lnTo>
                    <a:pt x="175" y="111"/>
                  </a:lnTo>
                  <a:lnTo>
                    <a:pt x="170" y="111"/>
                  </a:lnTo>
                  <a:lnTo>
                    <a:pt x="179" y="135"/>
                  </a:lnTo>
                  <a:lnTo>
                    <a:pt x="213" y="136"/>
                  </a:lnTo>
                  <a:lnTo>
                    <a:pt x="212" y="148"/>
                  </a:lnTo>
                  <a:lnTo>
                    <a:pt x="214" y="156"/>
                  </a:lnTo>
                  <a:lnTo>
                    <a:pt x="225" y="162"/>
                  </a:lnTo>
                  <a:lnTo>
                    <a:pt x="230" y="175"/>
                  </a:lnTo>
                  <a:lnTo>
                    <a:pt x="228" y="191"/>
                  </a:lnTo>
                  <a:lnTo>
                    <a:pt x="224" y="201"/>
                  </a:lnTo>
                  <a:lnTo>
                    <a:pt x="227" y="212"/>
                  </a:lnTo>
                  <a:lnTo>
                    <a:pt x="222" y="217"/>
                  </a:lnTo>
                  <a:lnTo>
                    <a:pt x="221" y="210"/>
                  </a:lnTo>
                  <a:lnTo>
                    <a:pt x="203" y="200"/>
                  </a:lnTo>
                  <a:lnTo>
                    <a:pt x="186" y="199"/>
                  </a:lnTo>
                  <a:lnTo>
                    <a:pt x="155" y="205"/>
                  </a:lnTo>
                  <a:lnTo>
                    <a:pt x="148" y="224"/>
                  </a:lnTo>
                  <a:lnTo>
                    <a:pt x="149" y="235"/>
                  </a:lnTo>
                  <a:lnTo>
                    <a:pt x="145" y="260"/>
                  </a:lnTo>
                  <a:lnTo>
                    <a:pt x="141" y="25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95" name="Freeform 194"/>
            <p:cNvSpPr>
              <a:spLocks/>
            </p:cNvSpPr>
            <p:nvPr/>
          </p:nvSpPr>
          <p:spPr bwMode="auto">
            <a:xfrm>
              <a:off x="2685589" y="4078043"/>
              <a:ext cx="1190264" cy="1259693"/>
            </a:xfrm>
            <a:custGeom>
              <a:avLst/>
              <a:gdLst>
                <a:gd name="T0" fmla="*/ 390 w 720"/>
                <a:gd name="T1" fmla="*/ 680 h 811"/>
                <a:gd name="T2" fmla="*/ 383 w 720"/>
                <a:gd name="T3" fmla="*/ 644 h 811"/>
                <a:gd name="T4" fmla="*/ 378 w 720"/>
                <a:gd name="T5" fmla="*/ 605 h 811"/>
                <a:gd name="T6" fmla="*/ 358 w 720"/>
                <a:gd name="T7" fmla="*/ 580 h 811"/>
                <a:gd name="T8" fmla="*/ 315 w 720"/>
                <a:gd name="T9" fmla="*/ 568 h 811"/>
                <a:gd name="T10" fmla="*/ 309 w 720"/>
                <a:gd name="T11" fmla="*/ 513 h 811"/>
                <a:gd name="T12" fmla="*/ 299 w 720"/>
                <a:gd name="T13" fmla="*/ 468 h 811"/>
                <a:gd name="T14" fmla="*/ 255 w 720"/>
                <a:gd name="T15" fmla="*/ 423 h 811"/>
                <a:gd name="T16" fmla="*/ 254 w 720"/>
                <a:gd name="T17" fmla="*/ 396 h 811"/>
                <a:gd name="T18" fmla="*/ 211 w 720"/>
                <a:gd name="T19" fmla="*/ 380 h 811"/>
                <a:gd name="T20" fmla="*/ 162 w 720"/>
                <a:gd name="T21" fmla="*/ 336 h 811"/>
                <a:gd name="T22" fmla="*/ 128 w 720"/>
                <a:gd name="T23" fmla="*/ 324 h 811"/>
                <a:gd name="T24" fmla="*/ 85 w 720"/>
                <a:gd name="T25" fmla="*/ 337 h 811"/>
                <a:gd name="T26" fmla="*/ 52 w 720"/>
                <a:gd name="T27" fmla="*/ 319 h 811"/>
                <a:gd name="T28" fmla="*/ 19 w 720"/>
                <a:gd name="T29" fmla="*/ 297 h 811"/>
                <a:gd name="T30" fmla="*/ 4 w 720"/>
                <a:gd name="T31" fmla="*/ 253 h 811"/>
                <a:gd name="T32" fmla="*/ 19 w 720"/>
                <a:gd name="T33" fmla="*/ 219 h 811"/>
                <a:gd name="T34" fmla="*/ 73 w 720"/>
                <a:gd name="T35" fmla="*/ 199 h 811"/>
                <a:gd name="T36" fmla="*/ 70 w 720"/>
                <a:gd name="T37" fmla="*/ 113 h 811"/>
                <a:gd name="T38" fmla="*/ 85 w 720"/>
                <a:gd name="T39" fmla="*/ 89 h 811"/>
                <a:gd name="T40" fmla="*/ 116 w 720"/>
                <a:gd name="T41" fmla="*/ 67 h 811"/>
                <a:gd name="T42" fmla="*/ 138 w 720"/>
                <a:gd name="T43" fmla="*/ 94 h 811"/>
                <a:gd name="T44" fmla="*/ 177 w 720"/>
                <a:gd name="T45" fmla="*/ 78 h 811"/>
                <a:gd name="T46" fmla="*/ 176 w 720"/>
                <a:gd name="T47" fmla="*/ 58 h 811"/>
                <a:gd name="T48" fmla="*/ 170 w 720"/>
                <a:gd name="T49" fmla="*/ 23 h 811"/>
                <a:gd name="T50" fmla="*/ 216 w 720"/>
                <a:gd name="T51" fmla="*/ 23 h 811"/>
                <a:gd name="T52" fmla="*/ 251 w 720"/>
                <a:gd name="T53" fmla="*/ 0 h 811"/>
                <a:gd name="T54" fmla="*/ 263 w 720"/>
                <a:gd name="T55" fmla="*/ 27 h 811"/>
                <a:gd name="T56" fmla="*/ 261 w 720"/>
                <a:gd name="T57" fmla="*/ 72 h 811"/>
                <a:gd name="T58" fmla="*/ 289 w 720"/>
                <a:gd name="T59" fmla="*/ 78 h 811"/>
                <a:gd name="T60" fmla="*/ 318 w 720"/>
                <a:gd name="T61" fmla="*/ 70 h 811"/>
                <a:gd name="T62" fmla="*/ 328 w 720"/>
                <a:gd name="T63" fmla="*/ 57 h 811"/>
                <a:gd name="T64" fmla="*/ 363 w 720"/>
                <a:gd name="T65" fmla="*/ 66 h 811"/>
                <a:gd name="T66" fmla="*/ 384 w 720"/>
                <a:gd name="T67" fmla="*/ 65 h 811"/>
                <a:gd name="T68" fmla="*/ 414 w 720"/>
                <a:gd name="T69" fmla="*/ 22 h 811"/>
                <a:gd name="T70" fmla="*/ 439 w 720"/>
                <a:gd name="T71" fmla="*/ 88 h 811"/>
                <a:gd name="T72" fmla="*/ 464 w 720"/>
                <a:gd name="T73" fmla="*/ 135 h 811"/>
                <a:gd name="T74" fmla="*/ 540 w 720"/>
                <a:gd name="T75" fmla="*/ 154 h 811"/>
                <a:gd name="T76" fmla="*/ 622 w 720"/>
                <a:gd name="T77" fmla="*/ 169 h 811"/>
                <a:gd name="T78" fmla="*/ 703 w 720"/>
                <a:gd name="T79" fmla="*/ 216 h 811"/>
                <a:gd name="T80" fmla="*/ 713 w 720"/>
                <a:gd name="T81" fmla="*/ 296 h 811"/>
                <a:gd name="T82" fmla="*/ 656 w 720"/>
                <a:gd name="T83" fmla="*/ 380 h 811"/>
                <a:gd name="T84" fmla="*/ 646 w 720"/>
                <a:gd name="T85" fmla="*/ 467 h 811"/>
                <a:gd name="T86" fmla="*/ 622 w 720"/>
                <a:gd name="T87" fmla="*/ 544 h 811"/>
                <a:gd name="T88" fmla="*/ 584 w 720"/>
                <a:gd name="T89" fmla="*/ 587 h 811"/>
                <a:gd name="T90" fmla="*/ 505 w 720"/>
                <a:gd name="T91" fmla="*/ 626 h 811"/>
                <a:gd name="T92" fmla="*/ 495 w 720"/>
                <a:gd name="T93" fmla="*/ 695 h 811"/>
                <a:gd name="T94" fmla="*/ 453 w 720"/>
                <a:gd name="T95" fmla="*/ 770 h 811"/>
                <a:gd name="T96" fmla="*/ 422 w 720"/>
                <a:gd name="T97" fmla="*/ 799 h 811"/>
                <a:gd name="T98" fmla="*/ 380 w 720"/>
                <a:gd name="T99" fmla="*/ 750 h 8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720" h="811">
                  <a:moveTo>
                    <a:pt x="342" y="737"/>
                  </a:moveTo>
                  <a:lnTo>
                    <a:pt x="362" y="709"/>
                  </a:lnTo>
                  <a:lnTo>
                    <a:pt x="379" y="689"/>
                  </a:lnTo>
                  <a:lnTo>
                    <a:pt x="390" y="680"/>
                  </a:lnTo>
                  <a:lnTo>
                    <a:pt x="403" y="669"/>
                  </a:lnTo>
                  <a:lnTo>
                    <a:pt x="401" y="652"/>
                  </a:lnTo>
                  <a:lnTo>
                    <a:pt x="391" y="640"/>
                  </a:lnTo>
                  <a:lnTo>
                    <a:pt x="383" y="644"/>
                  </a:lnTo>
                  <a:lnTo>
                    <a:pt x="385" y="632"/>
                  </a:lnTo>
                  <a:lnTo>
                    <a:pt x="386" y="620"/>
                  </a:lnTo>
                  <a:lnTo>
                    <a:pt x="385" y="608"/>
                  </a:lnTo>
                  <a:lnTo>
                    <a:pt x="378" y="605"/>
                  </a:lnTo>
                  <a:lnTo>
                    <a:pt x="371" y="608"/>
                  </a:lnTo>
                  <a:lnTo>
                    <a:pt x="365" y="607"/>
                  </a:lnTo>
                  <a:lnTo>
                    <a:pt x="362" y="599"/>
                  </a:lnTo>
                  <a:lnTo>
                    <a:pt x="358" y="580"/>
                  </a:lnTo>
                  <a:lnTo>
                    <a:pt x="354" y="574"/>
                  </a:lnTo>
                  <a:lnTo>
                    <a:pt x="341" y="568"/>
                  </a:lnTo>
                  <a:lnTo>
                    <a:pt x="334" y="572"/>
                  </a:lnTo>
                  <a:lnTo>
                    <a:pt x="315" y="568"/>
                  </a:lnTo>
                  <a:lnTo>
                    <a:pt x="313" y="540"/>
                  </a:lnTo>
                  <a:lnTo>
                    <a:pt x="307" y="529"/>
                  </a:lnTo>
                  <a:lnTo>
                    <a:pt x="312" y="524"/>
                  </a:lnTo>
                  <a:lnTo>
                    <a:pt x="309" y="513"/>
                  </a:lnTo>
                  <a:lnTo>
                    <a:pt x="313" y="503"/>
                  </a:lnTo>
                  <a:lnTo>
                    <a:pt x="315" y="487"/>
                  </a:lnTo>
                  <a:lnTo>
                    <a:pt x="310" y="474"/>
                  </a:lnTo>
                  <a:lnTo>
                    <a:pt x="299" y="468"/>
                  </a:lnTo>
                  <a:lnTo>
                    <a:pt x="297" y="460"/>
                  </a:lnTo>
                  <a:lnTo>
                    <a:pt x="298" y="448"/>
                  </a:lnTo>
                  <a:lnTo>
                    <a:pt x="264" y="447"/>
                  </a:lnTo>
                  <a:lnTo>
                    <a:pt x="255" y="423"/>
                  </a:lnTo>
                  <a:lnTo>
                    <a:pt x="260" y="423"/>
                  </a:lnTo>
                  <a:lnTo>
                    <a:pt x="259" y="414"/>
                  </a:lnTo>
                  <a:lnTo>
                    <a:pt x="255" y="408"/>
                  </a:lnTo>
                  <a:lnTo>
                    <a:pt x="254" y="396"/>
                  </a:lnTo>
                  <a:lnTo>
                    <a:pt x="243" y="389"/>
                  </a:lnTo>
                  <a:lnTo>
                    <a:pt x="231" y="390"/>
                  </a:lnTo>
                  <a:lnTo>
                    <a:pt x="223" y="384"/>
                  </a:lnTo>
                  <a:lnTo>
                    <a:pt x="211" y="380"/>
                  </a:lnTo>
                  <a:lnTo>
                    <a:pt x="203" y="372"/>
                  </a:lnTo>
                  <a:lnTo>
                    <a:pt x="182" y="368"/>
                  </a:lnTo>
                  <a:lnTo>
                    <a:pt x="161" y="350"/>
                  </a:lnTo>
                  <a:lnTo>
                    <a:pt x="162" y="336"/>
                  </a:lnTo>
                  <a:lnTo>
                    <a:pt x="159" y="328"/>
                  </a:lnTo>
                  <a:lnTo>
                    <a:pt x="161" y="312"/>
                  </a:lnTo>
                  <a:lnTo>
                    <a:pt x="137" y="316"/>
                  </a:lnTo>
                  <a:lnTo>
                    <a:pt x="128" y="324"/>
                  </a:lnTo>
                  <a:lnTo>
                    <a:pt x="112" y="332"/>
                  </a:lnTo>
                  <a:lnTo>
                    <a:pt x="108" y="338"/>
                  </a:lnTo>
                  <a:lnTo>
                    <a:pt x="99" y="339"/>
                  </a:lnTo>
                  <a:lnTo>
                    <a:pt x="85" y="337"/>
                  </a:lnTo>
                  <a:lnTo>
                    <a:pt x="75" y="341"/>
                  </a:lnTo>
                  <a:lnTo>
                    <a:pt x="67" y="338"/>
                  </a:lnTo>
                  <a:lnTo>
                    <a:pt x="66" y="307"/>
                  </a:lnTo>
                  <a:lnTo>
                    <a:pt x="52" y="319"/>
                  </a:lnTo>
                  <a:lnTo>
                    <a:pt x="36" y="318"/>
                  </a:lnTo>
                  <a:lnTo>
                    <a:pt x="28" y="307"/>
                  </a:lnTo>
                  <a:lnTo>
                    <a:pt x="16" y="306"/>
                  </a:lnTo>
                  <a:lnTo>
                    <a:pt x="19" y="297"/>
                  </a:lnTo>
                  <a:lnTo>
                    <a:pt x="9" y="284"/>
                  </a:lnTo>
                  <a:lnTo>
                    <a:pt x="0" y="266"/>
                  </a:lnTo>
                  <a:lnTo>
                    <a:pt x="5" y="262"/>
                  </a:lnTo>
                  <a:lnTo>
                    <a:pt x="4" y="253"/>
                  </a:lnTo>
                  <a:lnTo>
                    <a:pt x="15" y="247"/>
                  </a:lnTo>
                  <a:lnTo>
                    <a:pt x="13" y="236"/>
                  </a:lnTo>
                  <a:lnTo>
                    <a:pt x="18" y="229"/>
                  </a:lnTo>
                  <a:lnTo>
                    <a:pt x="19" y="219"/>
                  </a:lnTo>
                  <a:lnTo>
                    <a:pt x="39" y="205"/>
                  </a:lnTo>
                  <a:lnTo>
                    <a:pt x="54" y="201"/>
                  </a:lnTo>
                  <a:lnTo>
                    <a:pt x="56" y="198"/>
                  </a:lnTo>
                  <a:lnTo>
                    <a:pt x="73" y="199"/>
                  </a:lnTo>
                  <a:lnTo>
                    <a:pt x="80" y="142"/>
                  </a:lnTo>
                  <a:lnTo>
                    <a:pt x="81" y="133"/>
                  </a:lnTo>
                  <a:lnTo>
                    <a:pt x="78" y="121"/>
                  </a:lnTo>
                  <a:lnTo>
                    <a:pt x="70" y="113"/>
                  </a:lnTo>
                  <a:lnTo>
                    <a:pt x="70" y="98"/>
                  </a:lnTo>
                  <a:lnTo>
                    <a:pt x="80" y="95"/>
                  </a:lnTo>
                  <a:lnTo>
                    <a:pt x="84" y="97"/>
                  </a:lnTo>
                  <a:lnTo>
                    <a:pt x="85" y="89"/>
                  </a:lnTo>
                  <a:lnTo>
                    <a:pt x="74" y="87"/>
                  </a:lnTo>
                  <a:lnTo>
                    <a:pt x="74" y="74"/>
                  </a:lnTo>
                  <a:lnTo>
                    <a:pt x="109" y="74"/>
                  </a:lnTo>
                  <a:lnTo>
                    <a:pt x="116" y="67"/>
                  </a:lnTo>
                  <a:lnTo>
                    <a:pt x="121" y="74"/>
                  </a:lnTo>
                  <a:lnTo>
                    <a:pt x="124" y="86"/>
                  </a:lnTo>
                  <a:lnTo>
                    <a:pt x="128" y="83"/>
                  </a:lnTo>
                  <a:lnTo>
                    <a:pt x="138" y="94"/>
                  </a:lnTo>
                  <a:lnTo>
                    <a:pt x="152" y="93"/>
                  </a:lnTo>
                  <a:lnTo>
                    <a:pt x="156" y="87"/>
                  </a:lnTo>
                  <a:lnTo>
                    <a:pt x="169" y="82"/>
                  </a:lnTo>
                  <a:lnTo>
                    <a:pt x="177" y="78"/>
                  </a:lnTo>
                  <a:lnTo>
                    <a:pt x="179" y="70"/>
                  </a:lnTo>
                  <a:lnTo>
                    <a:pt x="192" y="64"/>
                  </a:lnTo>
                  <a:lnTo>
                    <a:pt x="191" y="59"/>
                  </a:lnTo>
                  <a:lnTo>
                    <a:pt x="176" y="58"/>
                  </a:lnTo>
                  <a:lnTo>
                    <a:pt x="173" y="44"/>
                  </a:lnTo>
                  <a:lnTo>
                    <a:pt x="174" y="30"/>
                  </a:lnTo>
                  <a:lnTo>
                    <a:pt x="166" y="25"/>
                  </a:lnTo>
                  <a:lnTo>
                    <a:pt x="170" y="23"/>
                  </a:lnTo>
                  <a:lnTo>
                    <a:pt x="183" y="26"/>
                  </a:lnTo>
                  <a:lnTo>
                    <a:pt x="198" y="31"/>
                  </a:lnTo>
                  <a:lnTo>
                    <a:pt x="203" y="26"/>
                  </a:lnTo>
                  <a:lnTo>
                    <a:pt x="216" y="23"/>
                  </a:lnTo>
                  <a:lnTo>
                    <a:pt x="237" y="15"/>
                  </a:lnTo>
                  <a:lnTo>
                    <a:pt x="244" y="7"/>
                  </a:lnTo>
                  <a:lnTo>
                    <a:pt x="242" y="1"/>
                  </a:lnTo>
                  <a:lnTo>
                    <a:pt x="251" y="0"/>
                  </a:lnTo>
                  <a:lnTo>
                    <a:pt x="255" y="5"/>
                  </a:lnTo>
                  <a:lnTo>
                    <a:pt x="253" y="14"/>
                  </a:lnTo>
                  <a:lnTo>
                    <a:pt x="259" y="18"/>
                  </a:lnTo>
                  <a:lnTo>
                    <a:pt x="263" y="27"/>
                  </a:lnTo>
                  <a:lnTo>
                    <a:pt x="258" y="34"/>
                  </a:lnTo>
                  <a:lnTo>
                    <a:pt x="255" y="52"/>
                  </a:lnTo>
                  <a:lnTo>
                    <a:pt x="259" y="63"/>
                  </a:lnTo>
                  <a:lnTo>
                    <a:pt x="261" y="72"/>
                  </a:lnTo>
                  <a:lnTo>
                    <a:pt x="272" y="82"/>
                  </a:lnTo>
                  <a:lnTo>
                    <a:pt x="281" y="83"/>
                  </a:lnTo>
                  <a:lnTo>
                    <a:pt x="283" y="79"/>
                  </a:lnTo>
                  <a:lnTo>
                    <a:pt x="289" y="78"/>
                  </a:lnTo>
                  <a:lnTo>
                    <a:pt x="297" y="74"/>
                  </a:lnTo>
                  <a:lnTo>
                    <a:pt x="303" y="69"/>
                  </a:lnTo>
                  <a:lnTo>
                    <a:pt x="313" y="71"/>
                  </a:lnTo>
                  <a:lnTo>
                    <a:pt x="318" y="70"/>
                  </a:lnTo>
                  <a:lnTo>
                    <a:pt x="328" y="72"/>
                  </a:lnTo>
                  <a:lnTo>
                    <a:pt x="329" y="67"/>
                  </a:lnTo>
                  <a:lnTo>
                    <a:pt x="326" y="63"/>
                  </a:lnTo>
                  <a:lnTo>
                    <a:pt x="328" y="57"/>
                  </a:lnTo>
                  <a:lnTo>
                    <a:pt x="336" y="59"/>
                  </a:lnTo>
                  <a:lnTo>
                    <a:pt x="344" y="57"/>
                  </a:lnTo>
                  <a:lnTo>
                    <a:pt x="355" y="61"/>
                  </a:lnTo>
                  <a:lnTo>
                    <a:pt x="363" y="66"/>
                  </a:lnTo>
                  <a:lnTo>
                    <a:pt x="368" y="60"/>
                  </a:lnTo>
                  <a:lnTo>
                    <a:pt x="373" y="61"/>
                  </a:lnTo>
                  <a:lnTo>
                    <a:pt x="375" y="67"/>
                  </a:lnTo>
                  <a:lnTo>
                    <a:pt x="384" y="65"/>
                  </a:lnTo>
                  <a:lnTo>
                    <a:pt x="391" y="57"/>
                  </a:lnTo>
                  <a:lnTo>
                    <a:pt x="397" y="42"/>
                  </a:lnTo>
                  <a:lnTo>
                    <a:pt x="408" y="23"/>
                  </a:lnTo>
                  <a:lnTo>
                    <a:pt x="414" y="22"/>
                  </a:lnTo>
                  <a:lnTo>
                    <a:pt x="419" y="34"/>
                  </a:lnTo>
                  <a:lnTo>
                    <a:pt x="429" y="70"/>
                  </a:lnTo>
                  <a:lnTo>
                    <a:pt x="438" y="73"/>
                  </a:lnTo>
                  <a:lnTo>
                    <a:pt x="439" y="88"/>
                  </a:lnTo>
                  <a:lnTo>
                    <a:pt x="425" y="105"/>
                  </a:lnTo>
                  <a:lnTo>
                    <a:pt x="430" y="111"/>
                  </a:lnTo>
                  <a:lnTo>
                    <a:pt x="463" y="114"/>
                  </a:lnTo>
                  <a:lnTo>
                    <a:pt x="464" y="135"/>
                  </a:lnTo>
                  <a:lnTo>
                    <a:pt x="478" y="121"/>
                  </a:lnTo>
                  <a:lnTo>
                    <a:pt x="501" y="129"/>
                  </a:lnTo>
                  <a:lnTo>
                    <a:pt x="531" y="142"/>
                  </a:lnTo>
                  <a:lnTo>
                    <a:pt x="540" y="154"/>
                  </a:lnTo>
                  <a:lnTo>
                    <a:pt x="537" y="165"/>
                  </a:lnTo>
                  <a:lnTo>
                    <a:pt x="559" y="159"/>
                  </a:lnTo>
                  <a:lnTo>
                    <a:pt x="595" y="170"/>
                  </a:lnTo>
                  <a:lnTo>
                    <a:pt x="622" y="169"/>
                  </a:lnTo>
                  <a:lnTo>
                    <a:pt x="649" y="186"/>
                  </a:lnTo>
                  <a:lnTo>
                    <a:pt x="673" y="210"/>
                  </a:lnTo>
                  <a:lnTo>
                    <a:pt x="687" y="216"/>
                  </a:lnTo>
                  <a:lnTo>
                    <a:pt x="703" y="216"/>
                  </a:lnTo>
                  <a:lnTo>
                    <a:pt x="710" y="223"/>
                  </a:lnTo>
                  <a:lnTo>
                    <a:pt x="716" y="249"/>
                  </a:lnTo>
                  <a:lnTo>
                    <a:pt x="720" y="262"/>
                  </a:lnTo>
                  <a:lnTo>
                    <a:pt x="713" y="296"/>
                  </a:lnTo>
                  <a:lnTo>
                    <a:pt x="704" y="310"/>
                  </a:lnTo>
                  <a:lnTo>
                    <a:pt x="679" y="339"/>
                  </a:lnTo>
                  <a:lnTo>
                    <a:pt x="668" y="362"/>
                  </a:lnTo>
                  <a:lnTo>
                    <a:pt x="656" y="380"/>
                  </a:lnTo>
                  <a:lnTo>
                    <a:pt x="651" y="381"/>
                  </a:lnTo>
                  <a:lnTo>
                    <a:pt x="647" y="396"/>
                  </a:lnTo>
                  <a:lnTo>
                    <a:pt x="649" y="435"/>
                  </a:lnTo>
                  <a:lnTo>
                    <a:pt x="646" y="467"/>
                  </a:lnTo>
                  <a:lnTo>
                    <a:pt x="645" y="481"/>
                  </a:lnTo>
                  <a:lnTo>
                    <a:pt x="640" y="489"/>
                  </a:lnTo>
                  <a:lnTo>
                    <a:pt x="638" y="516"/>
                  </a:lnTo>
                  <a:lnTo>
                    <a:pt x="622" y="544"/>
                  </a:lnTo>
                  <a:lnTo>
                    <a:pt x="620" y="565"/>
                  </a:lnTo>
                  <a:lnTo>
                    <a:pt x="606" y="574"/>
                  </a:lnTo>
                  <a:lnTo>
                    <a:pt x="603" y="587"/>
                  </a:lnTo>
                  <a:lnTo>
                    <a:pt x="584" y="587"/>
                  </a:lnTo>
                  <a:lnTo>
                    <a:pt x="556" y="595"/>
                  </a:lnTo>
                  <a:lnTo>
                    <a:pt x="544" y="604"/>
                  </a:lnTo>
                  <a:lnTo>
                    <a:pt x="525" y="610"/>
                  </a:lnTo>
                  <a:lnTo>
                    <a:pt x="505" y="626"/>
                  </a:lnTo>
                  <a:lnTo>
                    <a:pt x="492" y="647"/>
                  </a:lnTo>
                  <a:lnTo>
                    <a:pt x="491" y="662"/>
                  </a:lnTo>
                  <a:lnTo>
                    <a:pt x="496" y="674"/>
                  </a:lnTo>
                  <a:lnTo>
                    <a:pt x="495" y="695"/>
                  </a:lnTo>
                  <a:lnTo>
                    <a:pt x="492" y="705"/>
                  </a:lnTo>
                  <a:lnTo>
                    <a:pt x="481" y="717"/>
                  </a:lnTo>
                  <a:lnTo>
                    <a:pt x="466" y="753"/>
                  </a:lnTo>
                  <a:lnTo>
                    <a:pt x="453" y="770"/>
                  </a:lnTo>
                  <a:lnTo>
                    <a:pt x="443" y="779"/>
                  </a:lnTo>
                  <a:lnTo>
                    <a:pt x="438" y="799"/>
                  </a:lnTo>
                  <a:lnTo>
                    <a:pt x="429" y="811"/>
                  </a:lnTo>
                  <a:lnTo>
                    <a:pt x="422" y="799"/>
                  </a:lnTo>
                  <a:lnTo>
                    <a:pt x="428" y="789"/>
                  </a:lnTo>
                  <a:lnTo>
                    <a:pt x="416" y="775"/>
                  </a:lnTo>
                  <a:lnTo>
                    <a:pt x="400" y="764"/>
                  </a:lnTo>
                  <a:lnTo>
                    <a:pt x="380" y="750"/>
                  </a:lnTo>
                  <a:lnTo>
                    <a:pt x="374" y="751"/>
                  </a:lnTo>
                  <a:lnTo>
                    <a:pt x="353" y="735"/>
                  </a:lnTo>
                  <a:lnTo>
                    <a:pt x="342" y="737"/>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96" name="Freeform 195"/>
            <p:cNvSpPr>
              <a:spLocks/>
            </p:cNvSpPr>
            <p:nvPr/>
          </p:nvSpPr>
          <p:spPr bwMode="auto">
            <a:xfrm>
              <a:off x="3191451" y="2734474"/>
              <a:ext cx="61167" cy="34171"/>
            </a:xfrm>
            <a:custGeom>
              <a:avLst/>
              <a:gdLst>
                <a:gd name="T0" fmla="*/ 11 w 37"/>
                <a:gd name="T1" fmla="*/ 10 h 22"/>
                <a:gd name="T2" fmla="*/ 22 w 37"/>
                <a:gd name="T3" fmla="*/ 13 h 22"/>
                <a:gd name="T4" fmla="*/ 37 w 37"/>
                <a:gd name="T5" fmla="*/ 12 h 22"/>
                <a:gd name="T6" fmla="*/ 26 w 37"/>
                <a:gd name="T7" fmla="*/ 21 h 22"/>
                <a:gd name="T8" fmla="*/ 20 w 37"/>
                <a:gd name="T9" fmla="*/ 22 h 22"/>
                <a:gd name="T10" fmla="*/ 2 w 37"/>
                <a:gd name="T11" fmla="*/ 13 h 22"/>
                <a:gd name="T12" fmla="*/ 0 w 37"/>
                <a:gd name="T13" fmla="*/ 6 h 22"/>
                <a:gd name="T14" fmla="*/ 8 w 37"/>
                <a:gd name="T15" fmla="*/ 0 h 22"/>
                <a:gd name="T16" fmla="*/ 11 w 37"/>
                <a:gd name="T17" fmla="*/ 1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7" h="22">
                  <a:moveTo>
                    <a:pt x="11" y="10"/>
                  </a:moveTo>
                  <a:lnTo>
                    <a:pt x="22" y="13"/>
                  </a:lnTo>
                  <a:lnTo>
                    <a:pt x="37" y="12"/>
                  </a:lnTo>
                  <a:lnTo>
                    <a:pt x="26" y="21"/>
                  </a:lnTo>
                  <a:lnTo>
                    <a:pt x="20" y="22"/>
                  </a:lnTo>
                  <a:lnTo>
                    <a:pt x="2" y="13"/>
                  </a:lnTo>
                  <a:lnTo>
                    <a:pt x="0" y="6"/>
                  </a:lnTo>
                  <a:lnTo>
                    <a:pt x="8" y="0"/>
                  </a:lnTo>
                  <a:lnTo>
                    <a:pt x="11" y="1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97" name="Freeform 196"/>
            <p:cNvSpPr>
              <a:spLocks noEditPoints="1"/>
            </p:cNvSpPr>
            <p:nvPr/>
          </p:nvSpPr>
          <p:spPr bwMode="auto">
            <a:xfrm>
              <a:off x="1503591" y="1741940"/>
              <a:ext cx="2299523" cy="1163391"/>
            </a:xfrm>
            <a:custGeom>
              <a:avLst/>
              <a:gdLst>
                <a:gd name="T0" fmla="*/ 5030 w 5699"/>
                <a:gd name="T1" fmla="*/ 189 h 3068"/>
                <a:gd name="T2" fmla="*/ 4486 w 5699"/>
                <a:gd name="T3" fmla="*/ 395 h 3068"/>
                <a:gd name="T4" fmla="*/ 4419 w 5699"/>
                <a:gd name="T5" fmla="*/ 225 h 3068"/>
                <a:gd name="T6" fmla="*/ 4392 w 5699"/>
                <a:gd name="T7" fmla="*/ 58 h 3068"/>
                <a:gd name="T8" fmla="*/ 5423 w 5699"/>
                <a:gd name="T9" fmla="*/ 7 h 3068"/>
                <a:gd name="T10" fmla="*/ 4022 w 5699"/>
                <a:gd name="T11" fmla="*/ 136 h 3068"/>
                <a:gd name="T12" fmla="*/ 3430 w 5699"/>
                <a:gd name="T13" fmla="*/ 261 h 3068"/>
                <a:gd name="T14" fmla="*/ 3861 w 5699"/>
                <a:gd name="T15" fmla="*/ 239 h 3068"/>
                <a:gd name="T16" fmla="*/ 3040 w 5699"/>
                <a:gd name="T17" fmla="*/ 281 h 3068"/>
                <a:gd name="T18" fmla="*/ 2702 w 5699"/>
                <a:gd name="T19" fmla="*/ 373 h 3068"/>
                <a:gd name="T20" fmla="*/ 3998 w 5699"/>
                <a:gd name="T21" fmla="*/ 378 h 3068"/>
                <a:gd name="T22" fmla="*/ 4259 w 5699"/>
                <a:gd name="T23" fmla="*/ 497 h 3068"/>
                <a:gd name="T24" fmla="*/ 3108 w 5699"/>
                <a:gd name="T25" fmla="*/ 415 h 3068"/>
                <a:gd name="T26" fmla="*/ 2781 w 5699"/>
                <a:gd name="T27" fmla="*/ 376 h 3068"/>
                <a:gd name="T28" fmla="*/ 3397 w 5699"/>
                <a:gd name="T29" fmla="*/ 466 h 3068"/>
                <a:gd name="T30" fmla="*/ 3741 w 5699"/>
                <a:gd name="T31" fmla="*/ 428 h 3068"/>
                <a:gd name="T32" fmla="*/ 2485 w 5699"/>
                <a:gd name="T33" fmla="*/ 522 h 3068"/>
                <a:gd name="T34" fmla="*/ 3658 w 5699"/>
                <a:gd name="T35" fmla="*/ 525 h 3068"/>
                <a:gd name="T36" fmla="*/ 3220 w 5699"/>
                <a:gd name="T37" fmla="*/ 713 h 3068"/>
                <a:gd name="T38" fmla="*/ 4363 w 5699"/>
                <a:gd name="T39" fmla="*/ 644 h 3068"/>
                <a:gd name="T40" fmla="*/ 4935 w 5699"/>
                <a:gd name="T41" fmla="*/ 1030 h 3068"/>
                <a:gd name="T42" fmla="*/ 4609 w 5699"/>
                <a:gd name="T43" fmla="*/ 1331 h 3068"/>
                <a:gd name="T44" fmla="*/ 3970 w 5699"/>
                <a:gd name="T45" fmla="*/ 1206 h 3068"/>
                <a:gd name="T46" fmla="*/ 4260 w 5699"/>
                <a:gd name="T47" fmla="*/ 820 h 3068"/>
                <a:gd name="T48" fmla="*/ 4081 w 5699"/>
                <a:gd name="T49" fmla="*/ 547 h 3068"/>
                <a:gd name="T50" fmla="*/ 3095 w 5699"/>
                <a:gd name="T51" fmla="*/ 573 h 3068"/>
                <a:gd name="T52" fmla="*/ 2829 w 5699"/>
                <a:gd name="T53" fmla="*/ 664 h 3068"/>
                <a:gd name="T54" fmla="*/ 2787 w 5699"/>
                <a:gd name="T55" fmla="*/ 885 h 3068"/>
                <a:gd name="T56" fmla="*/ 2450 w 5699"/>
                <a:gd name="T57" fmla="*/ 782 h 3068"/>
                <a:gd name="T58" fmla="*/ 3509 w 5699"/>
                <a:gd name="T59" fmla="*/ 917 h 3068"/>
                <a:gd name="T60" fmla="*/ 3972 w 5699"/>
                <a:gd name="T61" fmla="*/ 981 h 3068"/>
                <a:gd name="T62" fmla="*/ 2985 w 5699"/>
                <a:gd name="T63" fmla="*/ 1402 h 3068"/>
                <a:gd name="T64" fmla="*/ 3247 w 5699"/>
                <a:gd name="T65" fmla="*/ 1941 h 3068"/>
                <a:gd name="T66" fmla="*/ 3750 w 5699"/>
                <a:gd name="T67" fmla="*/ 1783 h 3068"/>
                <a:gd name="T68" fmla="*/ 4337 w 5699"/>
                <a:gd name="T69" fmla="*/ 1477 h 3068"/>
                <a:gd name="T70" fmla="*/ 4740 w 5699"/>
                <a:gd name="T71" fmla="*/ 1945 h 3068"/>
                <a:gd name="T72" fmla="*/ 4219 w 5699"/>
                <a:gd name="T73" fmla="*/ 2347 h 3068"/>
                <a:gd name="T74" fmla="*/ 4164 w 5699"/>
                <a:gd name="T75" fmla="*/ 2685 h 3068"/>
                <a:gd name="T76" fmla="*/ 4034 w 5699"/>
                <a:gd name="T77" fmla="*/ 2767 h 3068"/>
                <a:gd name="T78" fmla="*/ 3533 w 5699"/>
                <a:gd name="T79" fmla="*/ 2788 h 3068"/>
                <a:gd name="T80" fmla="*/ 2912 w 5699"/>
                <a:gd name="T81" fmla="*/ 3023 h 3068"/>
                <a:gd name="T82" fmla="*/ 2877 w 5699"/>
                <a:gd name="T83" fmla="*/ 2695 h 3068"/>
                <a:gd name="T84" fmla="*/ 2569 w 5699"/>
                <a:gd name="T85" fmla="*/ 2536 h 3068"/>
                <a:gd name="T86" fmla="*/ 1634 w 5699"/>
                <a:gd name="T87" fmla="*/ 2455 h 3068"/>
                <a:gd name="T88" fmla="*/ 264 w 5699"/>
                <a:gd name="T89" fmla="*/ 2180 h 3068"/>
                <a:gd name="T90" fmla="*/ 224 w 5699"/>
                <a:gd name="T91" fmla="*/ 1603 h 3068"/>
                <a:gd name="T92" fmla="*/ 1272 w 5699"/>
                <a:gd name="T93" fmla="*/ 843 h 3068"/>
                <a:gd name="T94" fmla="*/ 1966 w 5699"/>
                <a:gd name="T95" fmla="*/ 852 h 3068"/>
                <a:gd name="T96" fmla="*/ 2624 w 5699"/>
                <a:gd name="T97" fmla="*/ 901 h 3068"/>
                <a:gd name="T98" fmla="*/ 3256 w 5699"/>
                <a:gd name="T99" fmla="*/ 947 h 3068"/>
                <a:gd name="T100" fmla="*/ 3159 w 5699"/>
                <a:gd name="T101" fmla="*/ 875 h 3068"/>
                <a:gd name="T102" fmla="*/ 4305 w 5699"/>
                <a:gd name="T103" fmla="*/ 930 h 3068"/>
                <a:gd name="T104" fmla="*/ 3839 w 5699"/>
                <a:gd name="T105" fmla="*/ 1271 h 3068"/>
                <a:gd name="T106" fmla="*/ 3588 w 5699"/>
                <a:gd name="T107" fmla="*/ 1392 h 3068"/>
                <a:gd name="T108" fmla="*/ 3812 w 5699"/>
                <a:gd name="T109" fmla="*/ 1392 h 3068"/>
                <a:gd name="T110" fmla="*/ 4766 w 5699"/>
                <a:gd name="T111" fmla="*/ 2387 h 3068"/>
                <a:gd name="T112" fmla="*/ 4866 w 5699"/>
                <a:gd name="T113" fmla="*/ 2637 h 3068"/>
                <a:gd name="T114" fmla="*/ 4753 w 5699"/>
                <a:gd name="T115" fmla="*/ 2312 h 3068"/>
                <a:gd name="T116" fmla="*/ 117 w 5699"/>
                <a:gd name="T117" fmla="*/ 2327 h 3068"/>
                <a:gd name="T118" fmla="*/ 4287 w 5699"/>
                <a:gd name="T119" fmla="*/ 2375 h 30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5699" h="3068">
                  <a:moveTo>
                    <a:pt x="5423" y="7"/>
                  </a:moveTo>
                  <a:lnTo>
                    <a:pt x="5539" y="10"/>
                  </a:lnTo>
                  <a:lnTo>
                    <a:pt x="5629" y="17"/>
                  </a:lnTo>
                  <a:lnTo>
                    <a:pt x="5699" y="30"/>
                  </a:lnTo>
                  <a:lnTo>
                    <a:pt x="5686" y="44"/>
                  </a:lnTo>
                  <a:lnTo>
                    <a:pt x="5555" y="66"/>
                  </a:lnTo>
                  <a:lnTo>
                    <a:pt x="5436" y="76"/>
                  </a:lnTo>
                  <a:lnTo>
                    <a:pt x="5383" y="88"/>
                  </a:lnTo>
                  <a:lnTo>
                    <a:pt x="5484" y="87"/>
                  </a:lnTo>
                  <a:lnTo>
                    <a:pt x="5346" y="120"/>
                  </a:lnTo>
                  <a:lnTo>
                    <a:pt x="5257" y="135"/>
                  </a:lnTo>
                  <a:lnTo>
                    <a:pt x="5136" y="180"/>
                  </a:lnTo>
                  <a:lnTo>
                    <a:pt x="5030" y="189"/>
                  </a:lnTo>
                  <a:lnTo>
                    <a:pt x="4989" y="201"/>
                  </a:lnTo>
                  <a:lnTo>
                    <a:pt x="4840" y="207"/>
                  </a:lnTo>
                  <a:lnTo>
                    <a:pt x="4898" y="214"/>
                  </a:lnTo>
                  <a:lnTo>
                    <a:pt x="4856" y="224"/>
                  </a:lnTo>
                  <a:lnTo>
                    <a:pt x="4869" y="253"/>
                  </a:lnTo>
                  <a:lnTo>
                    <a:pt x="4804" y="273"/>
                  </a:lnTo>
                  <a:lnTo>
                    <a:pt x="4714" y="290"/>
                  </a:lnTo>
                  <a:lnTo>
                    <a:pt x="4669" y="313"/>
                  </a:lnTo>
                  <a:lnTo>
                    <a:pt x="4584" y="331"/>
                  </a:lnTo>
                  <a:lnTo>
                    <a:pt x="4578" y="345"/>
                  </a:lnTo>
                  <a:lnTo>
                    <a:pt x="4664" y="343"/>
                  </a:lnTo>
                  <a:lnTo>
                    <a:pt x="4652" y="357"/>
                  </a:lnTo>
                  <a:lnTo>
                    <a:pt x="4486" y="395"/>
                  </a:lnTo>
                  <a:lnTo>
                    <a:pt x="4373" y="377"/>
                  </a:lnTo>
                  <a:lnTo>
                    <a:pt x="4218" y="387"/>
                  </a:lnTo>
                  <a:lnTo>
                    <a:pt x="4152" y="380"/>
                  </a:lnTo>
                  <a:lnTo>
                    <a:pt x="4062" y="376"/>
                  </a:lnTo>
                  <a:lnTo>
                    <a:pt x="4086" y="347"/>
                  </a:lnTo>
                  <a:lnTo>
                    <a:pt x="4191" y="333"/>
                  </a:lnTo>
                  <a:lnTo>
                    <a:pt x="4212" y="290"/>
                  </a:lnTo>
                  <a:lnTo>
                    <a:pt x="4246" y="285"/>
                  </a:lnTo>
                  <a:lnTo>
                    <a:pt x="4349" y="311"/>
                  </a:lnTo>
                  <a:lnTo>
                    <a:pt x="4322" y="273"/>
                  </a:lnTo>
                  <a:lnTo>
                    <a:pt x="4256" y="262"/>
                  </a:lnTo>
                  <a:lnTo>
                    <a:pt x="4319" y="239"/>
                  </a:lnTo>
                  <a:lnTo>
                    <a:pt x="4419" y="225"/>
                  </a:lnTo>
                  <a:lnTo>
                    <a:pt x="4453" y="206"/>
                  </a:lnTo>
                  <a:lnTo>
                    <a:pt x="4411" y="184"/>
                  </a:lnTo>
                  <a:lnTo>
                    <a:pt x="4423" y="155"/>
                  </a:lnTo>
                  <a:lnTo>
                    <a:pt x="4548" y="157"/>
                  </a:lnTo>
                  <a:lnTo>
                    <a:pt x="4578" y="163"/>
                  </a:lnTo>
                  <a:lnTo>
                    <a:pt x="4673" y="143"/>
                  </a:lnTo>
                  <a:lnTo>
                    <a:pt x="4575" y="137"/>
                  </a:lnTo>
                  <a:lnTo>
                    <a:pt x="4408" y="140"/>
                  </a:lnTo>
                  <a:lnTo>
                    <a:pt x="4347" y="122"/>
                  </a:lnTo>
                  <a:lnTo>
                    <a:pt x="4335" y="100"/>
                  </a:lnTo>
                  <a:lnTo>
                    <a:pt x="4300" y="85"/>
                  </a:lnTo>
                  <a:lnTo>
                    <a:pt x="4312" y="67"/>
                  </a:lnTo>
                  <a:lnTo>
                    <a:pt x="4392" y="58"/>
                  </a:lnTo>
                  <a:lnTo>
                    <a:pt x="4447" y="56"/>
                  </a:lnTo>
                  <a:lnTo>
                    <a:pt x="4547" y="48"/>
                  </a:lnTo>
                  <a:lnTo>
                    <a:pt x="4636" y="29"/>
                  </a:lnTo>
                  <a:lnTo>
                    <a:pt x="4688" y="32"/>
                  </a:lnTo>
                  <a:lnTo>
                    <a:pt x="4721" y="46"/>
                  </a:lnTo>
                  <a:lnTo>
                    <a:pt x="4787" y="19"/>
                  </a:lnTo>
                  <a:lnTo>
                    <a:pt x="4855" y="11"/>
                  </a:lnTo>
                  <a:lnTo>
                    <a:pt x="4941" y="5"/>
                  </a:lnTo>
                  <a:lnTo>
                    <a:pt x="5080" y="3"/>
                  </a:lnTo>
                  <a:lnTo>
                    <a:pt x="5098" y="9"/>
                  </a:lnTo>
                  <a:lnTo>
                    <a:pt x="5236" y="0"/>
                  </a:lnTo>
                  <a:lnTo>
                    <a:pt x="5329" y="3"/>
                  </a:lnTo>
                  <a:lnTo>
                    <a:pt x="5423" y="7"/>
                  </a:lnTo>
                  <a:moveTo>
                    <a:pt x="4382" y="188"/>
                  </a:moveTo>
                  <a:lnTo>
                    <a:pt x="4419" y="206"/>
                  </a:lnTo>
                  <a:lnTo>
                    <a:pt x="4335" y="223"/>
                  </a:lnTo>
                  <a:lnTo>
                    <a:pt x="4199" y="267"/>
                  </a:lnTo>
                  <a:lnTo>
                    <a:pt x="4110" y="271"/>
                  </a:lnTo>
                  <a:lnTo>
                    <a:pt x="4018" y="263"/>
                  </a:lnTo>
                  <a:lnTo>
                    <a:pt x="3994" y="240"/>
                  </a:lnTo>
                  <a:lnTo>
                    <a:pt x="4019" y="219"/>
                  </a:lnTo>
                  <a:lnTo>
                    <a:pt x="4074" y="204"/>
                  </a:lnTo>
                  <a:lnTo>
                    <a:pt x="3987" y="204"/>
                  </a:lnTo>
                  <a:lnTo>
                    <a:pt x="3958" y="185"/>
                  </a:lnTo>
                  <a:lnTo>
                    <a:pt x="3959" y="160"/>
                  </a:lnTo>
                  <a:lnTo>
                    <a:pt x="4022" y="136"/>
                  </a:lnTo>
                  <a:lnTo>
                    <a:pt x="4075" y="119"/>
                  </a:lnTo>
                  <a:lnTo>
                    <a:pt x="4127" y="116"/>
                  </a:lnTo>
                  <a:lnTo>
                    <a:pt x="4123" y="103"/>
                  </a:lnTo>
                  <a:lnTo>
                    <a:pt x="4233" y="101"/>
                  </a:lnTo>
                  <a:lnTo>
                    <a:pt x="4257" y="129"/>
                  </a:lnTo>
                  <a:lnTo>
                    <a:pt x="4321" y="141"/>
                  </a:lnTo>
                  <a:lnTo>
                    <a:pt x="4386" y="151"/>
                  </a:lnTo>
                  <a:lnTo>
                    <a:pt x="4382" y="188"/>
                  </a:lnTo>
                  <a:moveTo>
                    <a:pt x="3671" y="265"/>
                  </a:moveTo>
                  <a:lnTo>
                    <a:pt x="3660" y="289"/>
                  </a:lnTo>
                  <a:lnTo>
                    <a:pt x="3589" y="283"/>
                  </a:lnTo>
                  <a:lnTo>
                    <a:pt x="3534" y="263"/>
                  </a:lnTo>
                  <a:lnTo>
                    <a:pt x="3430" y="261"/>
                  </a:lnTo>
                  <a:lnTo>
                    <a:pt x="3498" y="244"/>
                  </a:lnTo>
                  <a:lnTo>
                    <a:pt x="3458" y="230"/>
                  </a:lnTo>
                  <a:lnTo>
                    <a:pt x="3484" y="208"/>
                  </a:lnTo>
                  <a:lnTo>
                    <a:pt x="3567" y="216"/>
                  </a:lnTo>
                  <a:lnTo>
                    <a:pt x="3669" y="237"/>
                  </a:lnTo>
                  <a:lnTo>
                    <a:pt x="3671" y="265"/>
                  </a:lnTo>
                  <a:moveTo>
                    <a:pt x="3857" y="280"/>
                  </a:moveTo>
                  <a:lnTo>
                    <a:pt x="3771" y="293"/>
                  </a:lnTo>
                  <a:lnTo>
                    <a:pt x="3748" y="279"/>
                  </a:lnTo>
                  <a:lnTo>
                    <a:pt x="3753" y="257"/>
                  </a:lnTo>
                  <a:lnTo>
                    <a:pt x="3779" y="233"/>
                  </a:lnTo>
                  <a:lnTo>
                    <a:pt x="3838" y="235"/>
                  </a:lnTo>
                  <a:lnTo>
                    <a:pt x="3861" y="239"/>
                  </a:lnTo>
                  <a:lnTo>
                    <a:pt x="3894" y="259"/>
                  </a:lnTo>
                  <a:lnTo>
                    <a:pt x="3857" y="280"/>
                  </a:lnTo>
                  <a:moveTo>
                    <a:pt x="3231" y="248"/>
                  </a:moveTo>
                  <a:lnTo>
                    <a:pt x="3157" y="260"/>
                  </a:lnTo>
                  <a:lnTo>
                    <a:pt x="3078" y="260"/>
                  </a:lnTo>
                  <a:lnTo>
                    <a:pt x="3090" y="251"/>
                  </a:lnTo>
                  <a:lnTo>
                    <a:pt x="3163" y="234"/>
                  </a:lnTo>
                  <a:lnTo>
                    <a:pt x="3185" y="237"/>
                  </a:lnTo>
                  <a:lnTo>
                    <a:pt x="3231" y="248"/>
                  </a:lnTo>
                  <a:moveTo>
                    <a:pt x="3135" y="302"/>
                  </a:moveTo>
                  <a:lnTo>
                    <a:pt x="3021" y="319"/>
                  </a:lnTo>
                  <a:lnTo>
                    <a:pt x="2975" y="300"/>
                  </a:lnTo>
                  <a:lnTo>
                    <a:pt x="3040" y="281"/>
                  </a:lnTo>
                  <a:lnTo>
                    <a:pt x="3119" y="275"/>
                  </a:lnTo>
                  <a:lnTo>
                    <a:pt x="3175" y="284"/>
                  </a:lnTo>
                  <a:lnTo>
                    <a:pt x="3135" y="302"/>
                  </a:lnTo>
                  <a:moveTo>
                    <a:pt x="3917" y="312"/>
                  </a:moveTo>
                  <a:lnTo>
                    <a:pt x="3893" y="314"/>
                  </a:lnTo>
                  <a:lnTo>
                    <a:pt x="3806" y="310"/>
                  </a:lnTo>
                  <a:lnTo>
                    <a:pt x="3812" y="294"/>
                  </a:lnTo>
                  <a:lnTo>
                    <a:pt x="3909" y="294"/>
                  </a:lnTo>
                  <a:lnTo>
                    <a:pt x="3930" y="305"/>
                  </a:lnTo>
                  <a:lnTo>
                    <a:pt x="3917" y="312"/>
                  </a:lnTo>
                  <a:moveTo>
                    <a:pt x="2839" y="305"/>
                  </a:moveTo>
                  <a:lnTo>
                    <a:pt x="2768" y="351"/>
                  </a:lnTo>
                  <a:lnTo>
                    <a:pt x="2702" y="373"/>
                  </a:lnTo>
                  <a:lnTo>
                    <a:pt x="2651" y="376"/>
                  </a:lnTo>
                  <a:lnTo>
                    <a:pt x="2523" y="402"/>
                  </a:lnTo>
                  <a:lnTo>
                    <a:pt x="2430" y="412"/>
                  </a:lnTo>
                  <a:lnTo>
                    <a:pt x="2382" y="398"/>
                  </a:lnTo>
                  <a:lnTo>
                    <a:pt x="2382" y="398"/>
                  </a:lnTo>
                  <a:lnTo>
                    <a:pt x="2530" y="352"/>
                  </a:lnTo>
                  <a:lnTo>
                    <a:pt x="2686" y="313"/>
                  </a:lnTo>
                  <a:lnTo>
                    <a:pt x="2760" y="314"/>
                  </a:lnTo>
                  <a:lnTo>
                    <a:pt x="2839" y="305"/>
                  </a:lnTo>
                  <a:moveTo>
                    <a:pt x="3847" y="338"/>
                  </a:moveTo>
                  <a:lnTo>
                    <a:pt x="3880" y="358"/>
                  </a:lnTo>
                  <a:lnTo>
                    <a:pt x="3977" y="357"/>
                  </a:lnTo>
                  <a:lnTo>
                    <a:pt x="3998" y="378"/>
                  </a:lnTo>
                  <a:lnTo>
                    <a:pt x="3963" y="401"/>
                  </a:lnTo>
                  <a:lnTo>
                    <a:pt x="4005" y="415"/>
                  </a:lnTo>
                  <a:lnTo>
                    <a:pt x="4022" y="430"/>
                  </a:lnTo>
                  <a:lnTo>
                    <a:pt x="4087" y="433"/>
                  </a:lnTo>
                  <a:lnTo>
                    <a:pt x="4155" y="438"/>
                  </a:lnTo>
                  <a:lnTo>
                    <a:pt x="4247" y="425"/>
                  </a:lnTo>
                  <a:lnTo>
                    <a:pt x="4354" y="419"/>
                  </a:lnTo>
                  <a:lnTo>
                    <a:pt x="4431" y="424"/>
                  </a:lnTo>
                  <a:lnTo>
                    <a:pt x="4463" y="448"/>
                  </a:lnTo>
                  <a:lnTo>
                    <a:pt x="4451" y="474"/>
                  </a:lnTo>
                  <a:lnTo>
                    <a:pt x="4405" y="491"/>
                  </a:lnTo>
                  <a:lnTo>
                    <a:pt x="4317" y="505"/>
                  </a:lnTo>
                  <a:lnTo>
                    <a:pt x="4259" y="497"/>
                  </a:lnTo>
                  <a:lnTo>
                    <a:pt x="4104" y="507"/>
                  </a:lnTo>
                  <a:lnTo>
                    <a:pt x="3998" y="509"/>
                  </a:lnTo>
                  <a:lnTo>
                    <a:pt x="3924" y="501"/>
                  </a:lnTo>
                  <a:lnTo>
                    <a:pt x="3810" y="480"/>
                  </a:lnTo>
                  <a:lnTo>
                    <a:pt x="3828" y="444"/>
                  </a:lnTo>
                  <a:lnTo>
                    <a:pt x="3855" y="413"/>
                  </a:lnTo>
                  <a:lnTo>
                    <a:pt x="3834" y="386"/>
                  </a:lnTo>
                  <a:lnTo>
                    <a:pt x="3740" y="378"/>
                  </a:lnTo>
                  <a:lnTo>
                    <a:pt x="3704" y="359"/>
                  </a:lnTo>
                  <a:lnTo>
                    <a:pt x="3751" y="334"/>
                  </a:lnTo>
                  <a:lnTo>
                    <a:pt x="3847" y="338"/>
                  </a:lnTo>
                  <a:moveTo>
                    <a:pt x="3116" y="393"/>
                  </a:moveTo>
                  <a:lnTo>
                    <a:pt x="3108" y="415"/>
                  </a:lnTo>
                  <a:lnTo>
                    <a:pt x="3165" y="405"/>
                  </a:lnTo>
                  <a:lnTo>
                    <a:pt x="3214" y="408"/>
                  </a:lnTo>
                  <a:lnTo>
                    <a:pt x="3186" y="439"/>
                  </a:lnTo>
                  <a:lnTo>
                    <a:pt x="3120" y="469"/>
                  </a:lnTo>
                  <a:lnTo>
                    <a:pt x="2937" y="479"/>
                  </a:lnTo>
                  <a:lnTo>
                    <a:pt x="2775" y="507"/>
                  </a:lnTo>
                  <a:lnTo>
                    <a:pt x="2696" y="508"/>
                  </a:lnTo>
                  <a:lnTo>
                    <a:pt x="2716" y="487"/>
                  </a:lnTo>
                  <a:lnTo>
                    <a:pt x="2856" y="459"/>
                  </a:lnTo>
                  <a:lnTo>
                    <a:pt x="2618" y="466"/>
                  </a:lnTo>
                  <a:lnTo>
                    <a:pt x="2563" y="455"/>
                  </a:lnTo>
                  <a:lnTo>
                    <a:pt x="2712" y="393"/>
                  </a:lnTo>
                  <a:lnTo>
                    <a:pt x="2781" y="376"/>
                  </a:lnTo>
                  <a:lnTo>
                    <a:pt x="2894" y="397"/>
                  </a:lnTo>
                  <a:lnTo>
                    <a:pt x="2935" y="434"/>
                  </a:lnTo>
                  <a:lnTo>
                    <a:pt x="3017" y="439"/>
                  </a:lnTo>
                  <a:lnTo>
                    <a:pt x="3020" y="379"/>
                  </a:lnTo>
                  <a:lnTo>
                    <a:pt x="3094" y="356"/>
                  </a:lnTo>
                  <a:lnTo>
                    <a:pt x="3136" y="364"/>
                  </a:lnTo>
                  <a:lnTo>
                    <a:pt x="3116" y="393"/>
                  </a:lnTo>
                  <a:moveTo>
                    <a:pt x="3634" y="361"/>
                  </a:moveTo>
                  <a:lnTo>
                    <a:pt x="3639" y="390"/>
                  </a:lnTo>
                  <a:lnTo>
                    <a:pt x="3605" y="422"/>
                  </a:lnTo>
                  <a:lnTo>
                    <a:pt x="3531" y="469"/>
                  </a:lnTo>
                  <a:lnTo>
                    <a:pt x="3440" y="476"/>
                  </a:lnTo>
                  <a:lnTo>
                    <a:pt x="3397" y="466"/>
                  </a:lnTo>
                  <a:lnTo>
                    <a:pt x="3440" y="428"/>
                  </a:lnTo>
                  <a:lnTo>
                    <a:pt x="3353" y="433"/>
                  </a:lnTo>
                  <a:lnTo>
                    <a:pt x="3406" y="385"/>
                  </a:lnTo>
                  <a:lnTo>
                    <a:pt x="3457" y="387"/>
                  </a:lnTo>
                  <a:lnTo>
                    <a:pt x="3555" y="366"/>
                  </a:lnTo>
                  <a:lnTo>
                    <a:pt x="3621" y="369"/>
                  </a:lnTo>
                  <a:lnTo>
                    <a:pt x="3634" y="361"/>
                  </a:lnTo>
                  <a:moveTo>
                    <a:pt x="3759" y="471"/>
                  </a:moveTo>
                  <a:lnTo>
                    <a:pt x="3706" y="496"/>
                  </a:lnTo>
                  <a:lnTo>
                    <a:pt x="3637" y="491"/>
                  </a:lnTo>
                  <a:lnTo>
                    <a:pt x="3593" y="474"/>
                  </a:lnTo>
                  <a:lnTo>
                    <a:pt x="3651" y="445"/>
                  </a:lnTo>
                  <a:lnTo>
                    <a:pt x="3741" y="428"/>
                  </a:lnTo>
                  <a:lnTo>
                    <a:pt x="3762" y="450"/>
                  </a:lnTo>
                  <a:lnTo>
                    <a:pt x="3759" y="471"/>
                  </a:lnTo>
                  <a:moveTo>
                    <a:pt x="2102" y="711"/>
                  </a:moveTo>
                  <a:lnTo>
                    <a:pt x="1922" y="744"/>
                  </a:lnTo>
                  <a:lnTo>
                    <a:pt x="1931" y="714"/>
                  </a:lnTo>
                  <a:lnTo>
                    <a:pt x="1854" y="677"/>
                  </a:lnTo>
                  <a:lnTo>
                    <a:pt x="1914" y="648"/>
                  </a:lnTo>
                  <a:lnTo>
                    <a:pt x="2013" y="599"/>
                  </a:lnTo>
                  <a:lnTo>
                    <a:pt x="2115" y="555"/>
                  </a:lnTo>
                  <a:lnTo>
                    <a:pt x="2118" y="515"/>
                  </a:lnTo>
                  <a:lnTo>
                    <a:pt x="2304" y="505"/>
                  </a:lnTo>
                  <a:lnTo>
                    <a:pt x="2359" y="518"/>
                  </a:lnTo>
                  <a:lnTo>
                    <a:pt x="2485" y="522"/>
                  </a:lnTo>
                  <a:lnTo>
                    <a:pt x="2511" y="541"/>
                  </a:lnTo>
                  <a:lnTo>
                    <a:pt x="2532" y="569"/>
                  </a:lnTo>
                  <a:lnTo>
                    <a:pt x="2446" y="586"/>
                  </a:lnTo>
                  <a:lnTo>
                    <a:pt x="2261" y="633"/>
                  </a:lnTo>
                  <a:lnTo>
                    <a:pt x="2138" y="681"/>
                  </a:lnTo>
                  <a:lnTo>
                    <a:pt x="2102" y="711"/>
                  </a:lnTo>
                  <a:moveTo>
                    <a:pt x="3636" y="616"/>
                  </a:moveTo>
                  <a:lnTo>
                    <a:pt x="3531" y="667"/>
                  </a:lnTo>
                  <a:lnTo>
                    <a:pt x="3474" y="664"/>
                  </a:lnTo>
                  <a:lnTo>
                    <a:pt x="3499" y="605"/>
                  </a:lnTo>
                  <a:lnTo>
                    <a:pt x="3534" y="571"/>
                  </a:lnTo>
                  <a:lnTo>
                    <a:pt x="3589" y="543"/>
                  </a:lnTo>
                  <a:lnTo>
                    <a:pt x="3658" y="525"/>
                  </a:lnTo>
                  <a:lnTo>
                    <a:pt x="3762" y="528"/>
                  </a:lnTo>
                  <a:lnTo>
                    <a:pt x="3844" y="544"/>
                  </a:lnTo>
                  <a:lnTo>
                    <a:pt x="3710" y="603"/>
                  </a:lnTo>
                  <a:lnTo>
                    <a:pt x="3636" y="616"/>
                  </a:lnTo>
                  <a:moveTo>
                    <a:pt x="3338" y="545"/>
                  </a:moveTo>
                  <a:lnTo>
                    <a:pt x="3385" y="558"/>
                  </a:lnTo>
                  <a:lnTo>
                    <a:pt x="3485" y="550"/>
                  </a:lnTo>
                  <a:lnTo>
                    <a:pt x="3479" y="569"/>
                  </a:lnTo>
                  <a:lnTo>
                    <a:pt x="3398" y="601"/>
                  </a:lnTo>
                  <a:lnTo>
                    <a:pt x="3448" y="630"/>
                  </a:lnTo>
                  <a:lnTo>
                    <a:pt x="3378" y="692"/>
                  </a:lnTo>
                  <a:lnTo>
                    <a:pt x="3265" y="718"/>
                  </a:lnTo>
                  <a:lnTo>
                    <a:pt x="3220" y="713"/>
                  </a:lnTo>
                  <a:lnTo>
                    <a:pt x="3210" y="686"/>
                  </a:lnTo>
                  <a:lnTo>
                    <a:pt x="3133" y="634"/>
                  </a:lnTo>
                  <a:lnTo>
                    <a:pt x="3157" y="612"/>
                  </a:lnTo>
                  <a:lnTo>
                    <a:pt x="3254" y="620"/>
                  </a:lnTo>
                  <a:lnTo>
                    <a:pt x="3243" y="577"/>
                  </a:lnTo>
                  <a:lnTo>
                    <a:pt x="3338" y="545"/>
                  </a:lnTo>
                  <a:moveTo>
                    <a:pt x="4004" y="590"/>
                  </a:moveTo>
                  <a:lnTo>
                    <a:pt x="4008" y="632"/>
                  </a:lnTo>
                  <a:lnTo>
                    <a:pt x="4104" y="578"/>
                  </a:lnTo>
                  <a:lnTo>
                    <a:pt x="4258" y="551"/>
                  </a:lnTo>
                  <a:lnTo>
                    <a:pt x="4288" y="620"/>
                  </a:lnTo>
                  <a:lnTo>
                    <a:pt x="4244" y="664"/>
                  </a:lnTo>
                  <a:lnTo>
                    <a:pt x="4363" y="644"/>
                  </a:lnTo>
                  <a:lnTo>
                    <a:pt x="4434" y="618"/>
                  </a:lnTo>
                  <a:lnTo>
                    <a:pt x="4523" y="652"/>
                  </a:lnTo>
                  <a:lnTo>
                    <a:pt x="4571" y="684"/>
                  </a:lnTo>
                  <a:lnTo>
                    <a:pt x="4556" y="714"/>
                  </a:lnTo>
                  <a:lnTo>
                    <a:pt x="4665" y="699"/>
                  </a:lnTo>
                  <a:lnTo>
                    <a:pt x="4689" y="743"/>
                  </a:lnTo>
                  <a:lnTo>
                    <a:pt x="4799" y="771"/>
                  </a:lnTo>
                  <a:lnTo>
                    <a:pt x="4828" y="799"/>
                  </a:lnTo>
                  <a:lnTo>
                    <a:pt x="4836" y="866"/>
                  </a:lnTo>
                  <a:lnTo>
                    <a:pt x="4715" y="899"/>
                  </a:lnTo>
                  <a:lnTo>
                    <a:pt x="4815" y="946"/>
                  </a:lnTo>
                  <a:lnTo>
                    <a:pt x="4893" y="962"/>
                  </a:lnTo>
                  <a:lnTo>
                    <a:pt x="4935" y="1030"/>
                  </a:lnTo>
                  <a:lnTo>
                    <a:pt x="5020" y="1035"/>
                  </a:lnTo>
                  <a:lnTo>
                    <a:pt x="4975" y="1087"/>
                  </a:lnTo>
                  <a:lnTo>
                    <a:pt x="4828" y="1174"/>
                  </a:lnTo>
                  <a:lnTo>
                    <a:pt x="4776" y="1142"/>
                  </a:lnTo>
                  <a:lnTo>
                    <a:pt x="4727" y="1070"/>
                  </a:lnTo>
                  <a:lnTo>
                    <a:pt x="4649" y="1079"/>
                  </a:lnTo>
                  <a:lnTo>
                    <a:pt x="4617" y="1122"/>
                  </a:lnTo>
                  <a:lnTo>
                    <a:pt x="4652" y="1166"/>
                  </a:lnTo>
                  <a:lnTo>
                    <a:pt x="4710" y="1201"/>
                  </a:lnTo>
                  <a:lnTo>
                    <a:pt x="4723" y="1221"/>
                  </a:lnTo>
                  <a:lnTo>
                    <a:pt x="4721" y="1296"/>
                  </a:lnTo>
                  <a:lnTo>
                    <a:pt x="4672" y="1352"/>
                  </a:lnTo>
                  <a:lnTo>
                    <a:pt x="4609" y="1331"/>
                  </a:lnTo>
                  <a:lnTo>
                    <a:pt x="4496" y="1269"/>
                  </a:lnTo>
                  <a:lnTo>
                    <a:pt x="4542" y="1335"/>
                  </a:lnTo>
                  <a:lnTo>
                    <a:pt x="4579" y="1382"/>
                  </a:lnTo>
                  <a:lnTo>
                    <a:pt x="4575" y="1409"/>
                  </a:lnTo>
                  <a:lnTo>
                    <a:pt x="4431" y="1378"/>
                  </a:lnTo>
                  <a:lnTo>
                    <a:pt x="4330" y="1333"/>
                  </a:lnTo>
                  <a:lnTo>
                    <a:pt x="4281" y="1296"/>
                  </a:lnTo>
                  <a:lnTo>
                    <a:pt x="4313" y="1274"/>
                  </a:lnTo>
                  <a:lnTo>
                    <a:pt x="4250" y="1235"/>
                  </a:lnTo>
                  <a:lnTo>
                    <a:pt x="4189" y="1198"/>
                  </a:lnTo>
                  <a:lnTo>
                    <a:pt x="4176" y="1220"/>
                  </a:lnTo>
                  <a:lnTo>
                    <a:pt x="4002" y="1232"/>
                  </a:lnTo>
                  <a:lnTo>
                    <a:pt x="3970" y="1206"/>
                  </a:lnTo>
                  <a:lnTo>
                    <a:pt x="4044" y="1151"/>
                  </a:lnTo>
                  <a:lnTo>
                    <a:pt x="4152" y="1149"/>
                  </a:lnTo>
                  <a:lnTo>
                    <a:pt x="4275" y="1140"/>
                  </a:lnTo>
                  <a:lnTo>
                    <a:pt x="4273" y="1113"/>
                  </a:lnTo>
                  <a:lnTo>
                    <a:pt x="4317" y="1076"/>
                  </a:lnTo>
                  <a:lnTo>
                    <a:pt x="4435" y="1004"/>
                  </a:lnTo>
                  <a:lnTo>
                    <a:pt x="4441" y="971"/>
                  </a:lnTo>
                  <a:lnTo>
                    <a:pt x="4436" y="946"/>
                  </a:lnTo>
                  <a:lnTo>
                    <a:pt x="4376" y="911"/>
                  </a:lnTo>
                  <a:lnTo>
                    <a:pt x="4282" y="887"/>
                  </a:lnTo>
                  <a:lnTo>
                    <a:pt x="4330" y="868"/>
                  </a:lnTo>
                  <a:lnTo>
                    <a:pt x="4305" y="824"/>
                  </a:lnTo>
                  <a:lnTo>
                    <a:pt x="4260" y="820"/>
                  </a:lnTo>
                  <a:lnTo>
                    <a:pt x="4235" y="796"/>
                  </a:lnTo>
                  <a:lnTo>
                    <a:pt x="4191" y="817"/>
                  </a:lnTo>
                  <a:lnTo>
                    <a:pt x="4086" y="826"/>
                  </a:lnTo>
                  <a:lnTo>
                    <a:pt x="3902" y="810"/>
                  </a:lnTo>
                  <a:lnTo>
                    <a:pt x="3805" y="789"/>
                  </a:lnTo>
                  <a:lnTo>
                    <a:pt x="3727" y="779"/>
                  </a:lnTo>
                  <a:lnTo>
                    <a:pt x="3704" y="754"/>
                  </a:lnTo>
                  <a:lnTo>
                    <a:pt x="3787" y="722"/>
                  </a:lnTo>
                  <a:lnTo>
                    <a:pt x="3712" y="722"/>
                  </a:lnTo>
                  <a:lnTo>
                    <a:pt x="3758" y="652"/>
                  </a:lnTo>
                  <a:lnTo>
                    <a:pt x="3854" y="592"/>
                  </a:lnTo>
                  <a:lnTo>
                    <a:pt x="3932" y="565"/>
                  </a:lnTo>
                  <a:lnTo>
                    <a:pt x="4081" y="547"/>
                  </a:lnTo>
                  <a:lnTo>
                    <a:pt x="4004" y="590"/>
                  </a:lnTo>
                  <a:moveTo>
                    <a:pt x="4530" y="594"/>
                  </a:moveTo>
                  <a:lnTo>
                    <a:pt x="4520" y="612"/>
                  </a:lnTo>
                  <a:lnTo>
                    <a:pt x="4467" y="610"/>
                  </a:lnTo>
                  <a:lnTo>
                    <a:pt x="4412" y="609"/>
                  </a:lnTo>
                  <a:lnTo>
                    <a:pt x="4347" y="618"/>
                  </a:lnTo>
                  <a:lnTo>
                    <a:pt x="4336" y="614"/>
                  </a:lnTo>
                  <a:lnTo>
                    <a:pt x="4308" y="578"/>
                  </a:lnTo>
                  <a:lnTo>
                    <a:pt x="4331" y="554"/>
                  </a:lnTo>
                  <a:lnTo>
                    <a:pt x="4359" y="550"/>
                  </a:lnTo>
                  <a:lnTo>
                    <a:pt x="4471" y="557"/>
                  </a:lnTo>
                  <a:lnTo>
                    <a:pt x="4530" y="594"/>
                  </a:lnTo>
                  <a:moveTo>
                    <a:pt x="3095" y="573"/>
                  </a:moveTo>
                  <a:lnTo>
                    <a:pt x="3001" y="617"/>
                  </a:lnTo>
                  <a:lnTo>
                    <a:pt x="2972" y="570"/>
                  </a:lnTo>
                  <a:lnTo>
                    <a:pt x="3000" y="561"/>
                  </a:lnTo>
                  <a:lnTo>
                    <a:pt x="3072" y="558"/>
                  </a:lnTo>
                  <a:lnTo>
                    <a:pt x="3095" y="573"/>
                  </a:lnTo>
                  <a:moveTo>
                    <a:pt x="2573" y="593"/>
                  </a:moveTo>
                  <a:lnTo>
                    <a:pt x="2509" y="624"/>
                  </a:lnTo>
                  <a:lnTo>
                    <a:pt x="2649" y="604"/>
                  </a:lnTo>
                  <a:lnTo>
                    <a:pt x="2682" y="638"/>
                  </a:lnTo>
                  <a:lnTo>
                    <a:pt x="2780" y="603"/>
                  </a:lnTo>
                  <a:lnTo>
                    <a:pt x="2803" y="625"/>
                  </a:lnTo>
                  <a:lnTo>
                    <a:pt x="2772" y="692"/>
                  </a:lnTo>
                  <a:lnTo>
                    <a:pt x="2829" y="664"/>
                  </a:lnTo>
                  <a:lnTo>
                    <a:pt x="2869" y="595"/>
                  </a:lnTo>
                  <a:lnTo>
                    <a:pt x="2926" y="585"/>
                  </a:lnTo>
                  <a:lnTo>
                    <a:pt x="2965" y="596"/>
                  </a:lnTo>
                  <a:lnTo>
                    <a:pt x="2994" y="623"/>
                  </a:lnTo>
                  <a:lnTo>
                    <a:pt x="2956" y="689"/>
                  </a:lnTo>
                  <a:lnTo>
                    <a:pt x="2922" y="738"/>
                  </a:lnTo>
                  <a:lnTo>
                    <a:pt x="2976" y="773"/>
                  </a:lnTo>
                  <a:lnTo>
                    <a:pt x="3041" y="806"/>
                  </a:lnTo>
                  <a:lnTo>
                    <a:pt x="3005" y="837"/>
                  </a:lnTo>
                  <a:lnTo>
                    <a:pt x="2910" y="843"/>
                  </a:lnTo>
                  <a:lnTo>
                    <a:pt x="2919" y="870"/>
                  </a:lnTo>
                  <a:lnTo>
                    <a:pt x="2875" y="897"/>
                  </a:lnTo>
                  <a:lnTo>
                    <a:pt x="2787" y="885"/>
                  </a:lnTo>
                  <a:lnTo>
                    <a:pt x="2712" y="866"/>
                  </a:lnTo>
                  <a:lnTo>
                    <a:pt x="2644" y="870"/>
                  </a:lnTo>
                  <a:lnTo>
                    <a:pt x="2517" y="895"/>
                  </a:lnTo>
                  <a:lnTo>
                    <a:pt x="2367" y="906"/>
                  </a:lnTo>
                  <a:lnTo>
                    <a:pt x="2263" y="912"/>
                  </a:lnTo>
                  <a:lnTo>
                    <a:pt x="2269" y="878"/>
                  </a:lnTo>
                  <a:lnTo>
                    <a:pt x="2215" y="859"/>
                  </a:lnTo>
                  <a:lnTo>
                    <a:pt x="2158" y="867"/>
                  </a:lnTo>
                  <a:lnTo>
                    <a:pt x="2154" y="810"/>
                  </a:lnTo>
                  <a:lnTo>
                    <a:pt x="2198" y="803"/>
                  </a:lnTo>
                  <a:lnTo>
                    <a:pt x="2294" y="791"/>
                  </a:lnTo>
                  <a:lnTo>
                    <a:pt x="2367" y="794"/>
                  </a:lnTo>
                  <a:lnTo>
                    <a:pt x="2450" y="782"/>
                  </a:lnTo>
                  <a:lnTo>
                    <a:pt x="2365" y="765"/>
                  </a:lnTo>
                  <a:lnTo>
                    <a:pt x="2244" y="771"/>
                  </a:lnTo>
                  <a:lnTo>
                    <a:pt x="2170" y="770"/>
                  </a:lnTo>
                  <a:lnTo>
                    <a:pt x="2171" y="744"/>
                  </a:lnTo>
                  <a:lnTo>
                    <a:pt x="2326" y="716"/>
                  </a:lnTo>
                  <a:lnTo>
                    <a:pt x="2244" y="717"/>
                  </a:lnTo>
                  <a:lnTo>
                    <a:pt x="2172" y="699"/>
                  </a:lnTo>
                  <a:lnTo>
                    <a:pt x="2278" y="647"/>
                  </a:lnTo>
                  <a:lnTo>
                    <a:pt x="2347" y="620"/>
                  </a:lnTo>
                  <a:lnTo>
                    <a:pt x="2535" y="580"/>
                  </a:lnTo>
                  <a:lnTo>
                    <a:pt x="2573" y="593"/>
                  </a:lnTo>
                  <a:moveTo>
                    <a:pt x="3571" y="843"/>
                  </a:moveTo>
                  <a:lnTo>
                    <a:pt x="3509" y="917"/>
                  </a:lnTo>
                  <a:lnTo>
                    <a:pt x="3629" y="860"/>
                  </a:lnTo>
                  <a:lnTo>
                    <a:pt x="3656" y="907"/>
                  </a:lnTo>
                  <a:lnTo>
                    <a:pt x="3596" y="961"/>
                  </a:lnTo>
                  <a:lnTo>
                    <a:pt x="3611" y="1010"/>
                  </a:lnTo>
                  <a:lnTo>
                    <a:pt x="3711" y="957"/>
                  </a:lnTo>
                  <a:lnTo>
                    <a:pt x="3800" y="894"/>
                  </a:lnTo>
                  <a:lnTo>
                    <a:pt x="3866" y="816"/>
                  </a:lnTo>
                  <a:lnTo>
                    <a:pt x="3938" y="821"/>
                  </a:lnTo>
                  <a:lnTo>
                    <a:pt x="4010" y="832"/>
                  </a:lnTo>
                  <a:lnTo>
                    <a:pt x="4055" y="867"/>
                  </a:lnTo>
                  <a:lnTo>
                    <a:pt x="4032" y="903"/>
                  </a:lnTo>
                  <a:lnTo>
                    <a:pt x="3962" y="942"/>
                  </a:lnTo>
                  <a:lnTo>
                    <a:pt x="3972" y="981"/>
                  </a:lnTo>
                  <a:lnTo>
                    <a:pt x="3939" y="1016"/>
                  </a:lnTo>
                  <a:lnTo>
                    <a:pt x="3792" y="1068"/>
                  </a:lnTo>
                  <a:lnTo>
                    <a:pt x="3706" y="1080"/>
                  </a:lnTo>
                  <a:lnTo>
                    <a:pt x="3664" y="1057"/>
                  </a:lnTo>
                  <a:lnTo>
                    <a:pt x="3619" y="1095"/>
                  </a:lnTo>
                  <a:lnTo>
                    <a:pt x="3518" y="1158"/>
                  </a:lnTo>
                  <a:lnTo>
                    <a:pt x="3477" y="1191"/>
                  </a:lnTo>
                  <a:lnTo>
                    <a:pt x="3373" y="1242"/>
                  </a:lnTo>
                  <a:lnTo>
                    <a:pt x="3287" y="1247"/>
                  </a:lnTo>
                  <a:lnTo>
                    <a:pt x="3218" y="1280"/>
                  </a:lnTo>
                  <a:lnTo>
                    <a:pt x="3178" y="1330"/>
                  </a:lnTo>
                  <a:lnTo>
                    <a:pt x="3103" y="1339"/>
                  </a:lnTo>
                  <a:lnTo>
                    <a:pt x="2985" y="1402"/>
                  </a:lnTo>
                  <a:lnTo>
                    <a:pt x="2858" y="1490"/>
                  </a:lnTo>
                  <a:lnTo>
                    <a:pt x="2792" y="1552"/>
                  </a:lnTo>
                  <a:lnTo>
                    <a:pt x="2726" y="1644"/>
                  </a:lnTo>
                  <a:lnTo>
                    <a:pt x="2806" y="1657"/>
                  </a:lnTo>
                  <a:lnTo>
                    <a:pt x="2785" y="1732"/>
                  </a:lnTo>
                  <a:lnTo>
                    <a:pt x="2776" y="1793"/>
                  </a:lnTo>
                  <a:lnTo>
                    <a:pt x="2872" y="1777"/>
                  </a:lnTo>
                  <a:lnTo>
                    <a:pt x="2966" y="1812"/>
                  </a:lnTo>
                  <a:lnTo>
                    <a:pt x="3010" y="1842"/>
                  </a:lnTo>
                  <a:lnTo>
                    <a:pt x="3032" y="1880"/>
                  </a:lnTo>
                  <a:lnTo>
                    <a:pt x="3098" y="1903"/>
                  </a:lnTo>
                  <a:lnTo>
                    <a:pt x="3146" y="1937"/>
                  </a:lnTo>
                  <a:lnTo>
                    <a:pt x="3247" y="1941"/>
                  </a:lnTo>
                  <a:lnTo>
                    <a:pt x="3311" y="1949"/>
                  </a:lnTo>
                  <a:lnTo>
                    <a:pt x="3264" y="2020"/>
                  </a:lnTo>
                  <a:lnTo>
                    <a:pt x="3242" y="2102"/>
                  </a:lnTo>
                  <a:lnTo>
                    <a:pt x="3244" y="2194"/>
                  </a:lnTo>
                  <a:lnTo>
                    <a:pt x="3304" y="2272"/>
                  </a:lnTo>
                  <a:lnTo>
                    <a:pt x="3366" y="2245"/>
                  </a:lnTo>
                  <a:lnTo>
                    <a:pt x="3439" y="2160"/>
                  </a:lnTo>
                  <a:lnTo>
                    <a:pt x="3468" y="2031"/>
                  </a:lnTo>
                  <a:lnTo>
                    <a:pt x="3445" y="1988"/>
                  </a:lnTo>
                  <a:lnTo>
                    <a:pt x="3565" y="1950"/>
                  </a:lnTo>
                  <a:lnTo>
                    <a:pt x="3664" y="1893"/>
                  </a:lnTo>
                  <a:lnTo>
                    <a:pt x="3727" y="1837"/>
                  </a:lnTo>
                  <a:lnTo>
                    <a:pt x="3750" y="1783"/>
                  </a:lnTo>
                  <a:lnTo>
                    <a:pt x="3744" y="1715"/>
                  </a:lnTo>
                  <a:lnTo>
                    <a:pt x="3702" y="1655"/>
                  </a:lnTo>
                  <a:lnTo>
                    <a:pt x="3820" y="1572"/>
                  </a:lnTo>
                  <a:lnTo>
                    <a:pt x="3835" y="1501"/>
                  </a:lnTo>
                  <a:lnTo>
                    <a:pt x="3888" y="1379"/>
                  </a:lnTo>
                  <a:lnTo>
                    <a:pt x="3939" y="1361"/>
                  </a:lnTo>
                  <a:lnTo>
                    <a:pt x="4028" y="1382"/>
                  </a:lnTo>
                  <a:lnTo>
                    <a:pt x="4084" y="1390"/>
                  </a:lnTo>
                  <a:lnTo>
                    <a:pt x="4144" y="1370"/>
                  </a:lnTo>
                  <a:lnTo>
                    <a:pt x="4184" y="1396"/>
                  </a:lnTo>
                  <a:lnTo>
                    <a:pt x="4232" y="1441"/>
                  </a:lnTo>
                  <a:lnTo>
                    <a:pt x="4233" y="1471"/>
                  </a:lnTo>
                  <a:lnTo>
                    <a:pt x="4337" y="1477"/>
                  </a:lnTo>
                  <a:lnTo>
                    <a:pt x="4301" y="1543"/>
                  </a:lnTo>
                  <a:lnTo>
                    <a:pt x="4270" y="1643"/>
                  </a:lnTo>
                  <a:lnTo>
                    <a:pt x="4320" y="1656"/>
                  </a:lnTo>
                  <a:lnTo>
                    <a:pt x="4342" y="1702"/>
                  </a:lnTo>
                  <a:lnTo>
                    <a:pt x="4451" y="1658"/>
                  </a:lnTo>
                  <a:lnTo>
                    <a:pt x="4550" y="1571"/>
                  </a:lnTo>
                  <a:lnTo>
                    <a:pt x="4608" y="1534"/>
                  </a:lnTo>
                  <a:lnTo>
                    <a:pt x="4621" y="1605"/>
                  </a:lnTo>
                  <a:lnTo>
                    <a:pt x="4655" y="1706"/>
                  </a:lnTo>
                  <a:lnTo>
                    <a:pt x="4683" y="1802"/>
                  </a:lnTo>
                  <a:lnTo>
                    <a:pt x="4637" y="1853"/>
                  </a:lnTo>
                  <a:lnTo>
                    <a:pt x="4702" y="1898"/>
                  </a:lnTo>
                  <a:lnTo>
                    <a:pt x="4740" y="1945"/>
                  </a:lnTo>
                  <a:lnTo>
                    <a:pt x="4833" y="1966"/>
                  </a:lnTo>
                  <a:lnTo>
                    <a:pt x="4864" y="1992"/>
                  </a:lnTo>
                  <a:lnTo>
                    <a:pt x="4864" y="2061"/>
                  </a:lnTo>
                  <a:lnTo>
                    <a:pt x="4910" y="2072"/>
                  </a:lnTo>
                  <a:lnTo>
                    <a:pt x="4925" y="2102"/>
                  </a:lnTo>
                  <a:lnTo>
                    <a:pt x="4899" y="2195"/>
                  </a:lnTo>
                  <a:lnTo>
                    <a:pt x="4842" y="2226"/>
                  </a:lnTo>
                  <a:lnTo>
                    <a:pt x="4786" y="2254"/>
                  </a:lnTo>
                  <a:lnTo>
                    <a:pt x="4670" y="2284"/>
                  </a:lnTo>
                  <a:lnTo>
                    <a:pt x="4565" y="2352"/>
                  </a:lnTo>
                  <a:lnTo>
                    <a:pt x="4450" y="2365"/>
                  </a:lnTo>
                  <a:lnTo>
                    <a:pt x="4317" y="2348"/>
                  </a:lnTo>
                  <a:lnTo>
                    <a:pt x="4219" y="2347"/>
                  </a:lnTo>
                  <a:lnTo>
                    <a:pt x="4149" y="2353"/>
                  </a:lnTo>
                  <a:lnTo>
                    <a:pt x="4073" y="2412"/>
                  </a:lnTo>
                  <a:lnTo>
                    <a:pt x="3976" y="2449"/>
                  </a:lnTo>
                  <a:lnTo>
                    <a:pt x="3840" y="2559"/>
                  </a:lnTo>
                  <a:lnTo>
                    <a:pt x="3736" y="2636"/>
                  </a:lnTo>
                  <a:lnTo>
                    <a:pt x="3798" y="2622"/>
                  </a:lnTo>
                  <a:lnTo>
                    <a:pt x="3943" y="2513"/>
                  </a:lnTo>
                  <a:lnTo>
                    <a:pt x="4107" y="2444"/>
                  </a:lnTo>
                  <a:lnTo>
                    <a:pt x="4208" y="2435"/>
                  </a:lnTo>
                  <a:lnTo>
                    <a:pt x="4252" y="2476"/>
                  </a:lnTo>
                  <a:lnTo>
                    <a:pt x="4171" y="2532"/>
                  </a:lnTo>
                  <a:lnTo>
                    <a:pt x="4162" y="2622"/>
                  </a:lnTo>
                  <a:lnTo>
                    <a:pt x="4164" y="2685"/>
                  </a:lnTo>
                  <a:lnTo>
                    <a:pt x="4238" y="2727"/>
                  </a:lnTo>
                  <a:lnTo>
                    <a:pt x="4353" y="2715"/>
                  </a:lnTo>
                  <a:lnTo>
                    <a:pt x="4448" y="2621"/>
                  </a:lnTo>
                  <a:lnTo>
                    <a:pt x="4434" y="2681"/>
                  </a:lnTo>
                  <a:lnTo>
                    <a:pt x="4469" y="2712"/>
                  </a:lnTo>
                  <a:lnTo>
                    <a:pt x="4370" y="2766"/>
                  </a:lnTo>
                  <a:lnTo>
                    <a:pt x="4206" y="2816"/>
                  </a:lnTo>
                  <a:lnTo>
                    <a:pt x="4129" y="2850"/>
                  </a:lnTo>
                  <a:lnTo>
                    <a:pt x="4035" y="2911"/>
                  </a:lnTo>
                  <a:lnTo>
                    <a:pt x="3985" y="2905"/>
                  </a:lnTo>
                  <a:lnTo>
                    <a:pt x="4004" y="2834"/>
                  </a:lnTo>
                  <a:lnTo>
                    <a:pt x="4142" y="2764"/>
                  </a:lnTo>
                  <a:lnTo>
                    <a:pt x="4034" y="2767"/>
                  </a:lnTo>
                  <a:lnTo>
                    <a:pt x="3955" y="2777"/>
                  </a:lnTo>
                  <a:lnTo>
                    <a:pt x="3927" y="2730"/>
                  </a:lnTo>
                  <a:lnTo>
                    <a:pt x="3965" y="2616"/>
                  </a:lnTo>
                  <a:lnTo>
                    <a:pt x="3943" y="2592"/>
                  </a:lnTo>
                  <a:lnTo>
                    <a:pt x="3894" y="2606"/>
                  </a:lnTo>
                  <a:lnTo>
                    <a:pt x="3879" y="2584"/>
                  </a:lnTo>
                  <a:lnTo>
                    <a:pt x="3806" y="2647"/>
                  </a:lnTo>
                  <a:lnTo>
                    <a:pt x="3764" y="2712"/>
                  </a:lnTo>
                  <a:lnTo>
                    <a:pt x="3727" y="2750"/>
                  </a:lnTo>
                  <a:lnTo>
                    <a:pt x="3694" y="2763"/>
                  </a:lnTo>
                  <a:lnTo>
                    <a:pt x="3671" y="2767"/>
                  </a:lnTo>
                  <a:lnTo>
                    <a:pt x="3657" y="2788"/>
                  </a:lnTo>
                  <a:lnTo>
                    <a:pt x="3533" y="2788"/>
                  </a:lnTo>
                  <a:lnTo>
                    <a:pt x="3430" y="2789"/>
                  </a:lnTo>
                  <a:lnTo>
                    <a:pt x="3394" y="2804"/>
                  </a:lnTo>
                  <a:lnTo>
                    <a:pt x="3301" y="2864"/>
                  </a:lnTo>
                  <a:lnTo>
                    <a:pt x="3291" y="2871"/>
                  </a:lnTo>
                  <a:lnTo>
                    <a:pt x="3258" y="2904"/>
                  </a:lnTo>
                  <a:lnTo>
                    <a:pt x="3195" y="2904"/>
                  </a:lnTo>
                  <a:lnTo>
                    <a:pt x="3128" y="2904"/>
                  </a:lnTo>
                  <a:lnTo>
                    <a:pt x="3093" y="2917"/>
                  </a:lnTo>
                  <a:lnTo>
                    <a:pt x="3098" y="2934"/>
                  </a:lnTo>
                  <a:lnTo>
                    <a:pt x="3095" y="2960"/>
                  </a:lnTo>
                  <a:lnTo>
                    <a:pt x="3091" y="2968"/>
                  </a:lnTo>
                  <a:lnTo>
                    <a:pt x="2987" y="3010"/>
                  </a:lnTo>
                  <a:lnTo>
                    <a:pt x="2912" y="3023"/>
                  </a:lnTo>
                  <a:lnTo>
                    <a:pt x="2816" y="3068"/>
                  </a:lnTo>
                  <a:lnTo>
                    <a:pt x="2799" y="3068"/>
                  </a:lnTo>
                  <a:lnTo>
                    <a:pt x="2780" y="3055"/>
                  </a:lnTo>
                  <a:lnTo>
                    <a:pt x="2777" y="3043"/>
                  </a:lnTo>
                  <a:lnTo>
                    <a:pt x="2782" y="3034"/>
                  </a:lnTo>
                  <a:lnTo>
                    <a:pt x="2807" y="3005"/>
                  </a:lnTo>
                  <a:lnTo>
                    <a:pt x="2856" y="2958"/>
                  </a:lnTo>
                  <a:lnTo>
                    <a:pt x="2894" y="2909"/>
                  </a:lnTo>
                  <a:lnTo>
                    <a:pt x="2908" y="2836"/>
                  </a:lnTo>
                  <a:lnTo>
                    <a:pt x="2923" y="2760"/>
                  </a:lnTo>
                  <a:lnTo>
                    <a:pt x="2868" y="2720"/>
                  </a:lnTo>
                  <a:lnTo>
                    <a:pt x="2882" y="2705"/>
                  </a:lnTo>
                  <a:lnTo>
                    <a:pt x="2877" y="2695"/>
                  </a:lnTo>
                  <a:lnTo>
                    <a:pt x="2858" y="2695"/>
                  </a:lnTo>
                  <a:lnTo>
                    <a:pt x="2850" y="2682"/>
                  </a:lnTo>
                  <a:lnTo>
                    <a:pt x="2855" y="2662"/>
                  </a:lnTo>
                  <a:lnTo>
                    <a:pt x="2838" y="2671"/>
                  </a:lnTo>
                  <a:lnTo>
                    <a:pt x="2822" y="2668"/>
                  </a:lnTo>
                  <a:lnTo>
                    <a:pt x="2829" y="2660"/>
                  </a:lnTo>
                  <a:lnTo>
                    <a:pt x="2817" y="2652"/>
                  </a:lnTo>
                  <a:lnTo>
                    <a:pt x="2820" y="2630"/>
                  </a:lnTo>
                  <a:lnTo>
                    <a:pt x="2779" y="2603"/>
                  </a:lnTo>
                  <a:lnTo>
                    <a:pt x="2738" y="2575"/>
                  </a:lnTo>
                  <a:lnTo>
                    <a:pt x="2687" y="2543"/>
                  </a:lnTo>
                  <a:lnTo>
                    <a:pt x="2639" y="2513"/>
                  </a:lnTo>
                  <a:lnTo>
                    <a:pt x="2569" y="2536"/>
                  </a:lnTo>
                  <a:lnTo>
                    <a:pt x="2547" y="2537"/>
                  </a:lnTo>
                  <a:lnTo>
                    <a:pt x="2475" y="2515"/>
                  </a:lnTo>
                  <a:lnTo>
                    <a:pt x="2416" y="2526"/>
                  </a:lnTo>
                  <a:lnTo>
                    <a:pt x="2365" y="2500"/>
                  </a:lnTo>
                  <a:lnTo>
                    <a:pt x="2304" y="2487"/>
                  </a:lnTo>
                  <a:lnTo>
                    <a:pt x="2260" y="2482"/>
                  </a:lnTo>
                  <a:lnTo>
                    <a:pt x="2247" y="2468"/>
                  </a:lnTo>
                  <a:lnTo>
                    <a:pt x="2258" y="2422"/>
                  </a:lnTo>
                  <a:lnTo>
                    <a:pt x="2236" y="2423"/>
                  </a:lnTo>
                  <a:lnTo>
                    <a:pt x="2219" y="2455"/>
                  </a:lnTo>
                  <a:lnTo>
                    <a:pt x="2083" y="2455"/>
                  </a:lnTo>
                  <a:lnTo>
                    <a:pt x="1858" y="2455"/>
                  </a:lnTo>
                  <a:lnTo>
                    <a:pt x="1634" y="2455"/>
                  </a:lnTo>
                  <a:lnTo>
                    <a:pt x="1436" y="2455"/>
                  </a:lnTo>
                  <a:lnTo>
                    <a:pt x="1239" y="2455"/>
                  </a:lnTo>
                  <a:lnTo>
                    <a:pt x="1045" y="2455"/>
                  </a:lnTo>
                  <a:lnTo>
                    <a:pt x="844" y="2455"/>
                  </a:lnTo>
                  <a:lnTo>
                    <a:pt x="779" y="2455"/>
                  </a:lnTo>
                  <a:lnTo>
                    <a:pt x="584" y="2455"/>
                  </a:lnTo>
                  <a:lnTo>
                    <a:pt x="397" y="2455"/>
                  </a:lnTo>
                  <a:lnTo>
                    <a:pt x="388" y="2455"/>
                  </a:lnTo>
                  <a:lnTo>
                    <a:pt x="316" y="2373"/>
                  </a:lnTo>
                  <a:lnTo>
                    <a:pt x="294" y="2337"/>
                  </a:lnTo>
                  <a:lnTo>
                    <a:pt x="200" y="2303"/>
                  </a:lnTo>
                  <a:lnTo>
                    <a:pt x="217" y="2230"/>
                  </a:lnTo>
                  <a:lnTo>
                    <a:pt x="264" y="2180"/>
                  </a:lnTo>
                  <a:lnTo>
                    <a:pt x="209" y="2145"/>
                  </a:lnTo>
                  <a:lnTo>
                    <a:pt x="249" y="2079"/>
                  </a:lnTo>
                  <a:lnTo>
                    <a:pt x="220" y="2019"/>
                  </a:lnTo>
                  <a:lnTo>
                    <a:pt x="253" y="1977"/>
                  </a:lnTo>
                  <a:lnTo>
                    <a:pt x="320" y="1938"/>
                  </a:lnTo>
                  <a:lnTo>
                    <a:pt x="362" y="1887"/>
                  </a:lnTo>
                  <a:lnTo>
                    <a:pt x="300" y="1836"/>
                  </a:lnTo>
                  <a:lnTo>
                    <a:pt x="319" y="1744"/>
                  </a:lnTo>
                  <a:lnTo>
                    <a:pt x="333" y="1687"/>
                  </a:lnTo>
                  <a:lnTo>
                    <a:pt x="311" y="1651"/>
                  </a:lnTo>
                  <a:lnTo>
                    <a:pt x="302" y="1618"/>
                  </a:lnTo>
                  <a:lnTo>
                    <a:pt x="309" y="1577"/>
                  </a:lnTo>
                  <a:lnTo>
                    <a:pt x="224" y="1603"/>
                  </a:lnTo>
                  <a:lnTo>
                    <a:pt x="121" y="1647"/>
                  </a:lnTo>
                  <a:lnTo>
                    <a:pt x="119" y="1595"/>
                  </a:lnTo>
                  <a:lnTo>
                    <a:pt x="111" y="1561"/>
                  </a:lnTo>
                  <a:lnTo>
                    <a:pt x="75" y="1539"/>
                  </a:lnTo>
                  <a:lnTo>
                    <a:pt x="18" y="1536"/>
                  </a:lnTo>
                  <a:lnTo>
                    <a:pt x="510" y="1099"/>
                  </a:lnTo>
                  <a:lnTo>
                    <a:pt x="854" y="828"/>
                  </a:lnTo>
                  <a:lnTo>
                    <a:pt x="933" y="845"/>
                  </a:lnTo>
                  <a:lnTo>
                    <a:pt x="974" y="880"/>
                  </a:lnTo>
                  <a:lnTo>
                    <a:pt x="1022" y="886"/>
                  </a:lnTo>
                  <a:lnTo>
                    <a:pt x="1108" y="856"/>
                  </a:lnTo>
                  <a:lnTo>
                    <a:pt x="1202" y="834"/>
                  </a:lnTo>
                  <a:lnTo>
                    <a:pt x="1272" y="843"/>
                  </a:lnTo>
                  <a:lnTo>
                    <a:pt x="1392" y="812"/>
                  </a:lnTo>
                  <a:lnTo>
                    <a:pt x="1502" y="794"/>
                  </a:lnTo>
                  <a:lnTo>
                    <a:pt x="1503" y="823"/>
                  </a:lnTo>
                  <a:lnTo>
                    <a:pt x="1564" y="807"/>
                  </a:lnTo>
                  <a:lnTo>
                    <a:pt x="1617" y="774"/>
                  </a:lnTo>
                  <a:lnTo>
                    <a:pt x="1644" y="781"/>
                  </a:lnTo>
                  <a:lnTo>
                    <a:pt x="1659" y="845"/>
                  </a:lnTo>
                  <a:lnTo>
                    <a:pt x="1788" y="796"/>
                  </a:lnTo>
                  <a:lnTo>
                    <a:pt x="1732" y="850"/>
                  </a:lnTo>
                  <a:lnTo>
                    <a:pt x="1812" y="839"/>
                  </a:lnTo>
                  <a:lnTo>
                    <a:pt x="1857" y="818"/>
                  </a:lnTo>
                  <a:lnTo>
                    <a:pt x="1917" y="822"/>
                  </a:lnTo>
                  <a:lnTo>
                    <a:pt x="1966" y="852"/>
                  </a:lnTo>
                  <a:lnTo>
                    <a:pt x="2065" y="878"/>
                  </a:lnTo>
                  <a:lnTo>
                    <a:pt x="2127" y="890"/>
                  </a:lnTo>
                  <a:lnTo>
                    <a:pt x="2185" y="886"/>
                  </a:lnTo>
                  <a:lnTo>
                    <a:pt x="2220" y="922"/>
                  </a:lnTo>
                  <a:lnTo>
                    <a:pt x="2105" y="958"/>
                  </a:lnTo>
                  <a:lnTo>
                    <a:pt x="2189" y="974"/>
                  </a:lnTo>
                  <a:lnTo>
                    <a:pt x="2347" y="965"/>
                  </a:lnTo>
                  <a:lnTo>
                    <a:pt x="2407" y="953"/>
                  </a:lnTo>
                  <a:lnTo>
                    <a:pt x="2423" y="997"/>
                  </a:lnTo>
                  <a:lnTo>
                    <a:pt x="2520" y="960"/>
                  </a:lnTo>
                  <a:lnTo>
                    <a:pt x="2494" y="929"/>
                  </a:lnTo>
                  <a:lnTo>
                    <a:pt x="2554" y="904"/>
                  </a:lnTo>
                  <a:lnTo>
                    <a:pt x="2624" y="901"/>
                  </a:lnTo>
                  <a:lnTo>
                    <a:pt x="2675" y="893"/>
                  </a:lnTo>
                  <a:lnTo>
                    <a:pt x="2702" y="911"/>
                  </a:lnTo>
                  <a:lnTo>
                    <a:pt x="2720" y="950"/>
                  </a:lnTo>
                  <a:lnTo>
                    <a:pt x="2787" y="944"/>
                  </a:lnTo>
                  <a:lnTo>
                    <a:pt x="2854" y="977"/>
                  </a:lnTo>
                  <a:lnTo>
                    <a:pt x="2951" y="965"/>
                  </a:lnTo>
                  <a:lnTo>
                    <a:pt x="3030" y="967"/>
                  </a:lnTo>
                  <a:lnTo>
                    <a:pt x="3064" y="922"/>
                  </a:lnTo>
                  <a:lnTo>
                    <a:pt x="3124" y="909"/>
                  </a:lnTo>
                  <a:lnTo>
                    <a:pt x="3188" y="934"/>
                  </a:lnTo>
                  <a:lnTo>
                    <a:pt x="3128" y="1003"/>
                  </a:lnTo>
                  <a:lnTo>
                    <a:pt x="3213" y="945"/>
                  </a:lnTo>
                  <a:lnTo>
                    <a:pt x="3256" y="947"/>
                  </a:lnTo>
                  <a:lnTo>
                    <a:pt x="3344" y="874"/>
                  </a:lnTo>
                  <a:lnTo>
                    <a:pt x="3325" y="830"/>
                  </a:lnTo>
                  <a:lnTo>
                    <a:pt x="3288" y="801"/>
                  </a:lnTo>
                  <a:lnTo>
                    <a:pt x="3365" y="724"/>
                  </a:lnTo>
                  <a:lnTo>
                    <a:pt x="3475" y="674"/>
                  </a:lnTo>
                  <a:lnTo>
                    <a:pt x="3534" y="685"/>
                  </a:lnTo>
                  <a:lnTo>
                    <a:pt x="3559" y="715"/>
                  </a:lnTo>
                  <a:lnTo>
                    <a:pt x="3561" y="794"/>
                  </a:lnTo>
                  <a:lnTo>
                    <a:pt x="3483" y="829"/>
                  </a:lnTo>
                  <a:lnTo>
                    <a:pt x="3571" y="843"/>
                  </a:lnTo>
                  <a:moveTo>
                    <a:pt x="3269" y="871"/>
                  </a:moveTo>
                  <a:lnTo>
                    <a:pt x="3213" y="896"/>
                  </a:lnTo>
                  <a:lnTo>
                    <a:pt x="3159" y="875"/>
                  </a:lnTo>
                  <a:lnTo>
                    <a:pt x="3107" y="882"/>
                  </a:lnTo>
                  <a:lnTo>
                    <a:pt x="3062" y="850"/>
                  </a:lnTo>
                  <a:lnTo>
                    <a:pt x="3131" y="828"/>
                  </a:lnTo>
                  <a:lnTo>
                    <a:pt x="3197" y="797"/>
                  </a:lnTo>
                  <a:lnTo>
                    <a:pt x="3236" y="818"/>
                  </a:lnTo>
                  <a:lnTo>
                    <a:pt x="3257" y="830"/>
                  </a:lnTo>
                  <a:lnTo>
                    <a:pt x="3261" y="844"/>
                  </a:lnTo>
                  <a:lnTo>
                    <a:pt x="3269" y="871"/>
                  </a:lnTo>
                  <a:moveTo>
                    <a:pt x="4250" y="1014"/>
                  </a:moveTo>
                  <a:lnTo>
                    <a:pt x="4184" y="1017"/>
                  </a:lnTo>
                  <a:lnTo>
                    <a:pt x="4195" y="981"/>
                  </a:lnTo>
                  <a:lnTo>
                    <a:pt x="4247" y="940"/>
                  </a:lnTo>
                  <a:lnTo>
                    <a:pt x="4305" y="930"/>
                  </a:lnTo>
                  <a:lnTo>
                    <a:pt x="4334" y="951"/>
                  </a:lnTo>
                  <a:lnTo>
                    <a:pt x="4313" y="982"/>
                  </a:lnTo>
                  <a:lnTo>
                    <a:pt x="4300" y="992"/>
                  </a:lnTo>
                  <a:lnTo>
                    <a:pt x="4250" y="1014"/>
                  </a:lnTo>
                  <a:moveTo>
                    <a:pt x="3649" y="1125"/>
                  </a:moveTo>
                  <a:lnTo>
                    <a:pt x="3636" y="1158"/>
                  </a:lnTo>
                  <a:lnTo>
                    <a:pt x="3673" y="1146"/>
                  </a:lnTo>
                  <a:lnTo>
                    <a:pt x="3692" y="1166"/>
                  </a:lnTo>
                  <a:lnTo>
                    <a:pt x="3737" y="1192"/>
                  </a:lnTo>
                  <a:lnTo>
                    <a:pt x="3787" y="1215"/>
                  </a:lnTo>
                  <a:lnTo>
                    <a:pt x="3768" y="1251"/>
                  </a:lnTo>
                  <a:lnTo>
                    <a:pt x="3814" y="1246"/>
                  </a:lnTo>
                  <a:lnTo>
                    <a:pt x="3839" y="1271"/>
                  </a:lnTo>
                  <a:lnTo>
                    <a:pt x="3772" y="1295"/>
                  </a:lnTo>
                  <a:lnTo>
                    <a:pt x="3693" y="1277"/>
                  </a:lnTo>
                  <a:lnTo>
                    <a:pt x="3684" y="1242"/>
                  </a:lnTo>
                  <a:lnTo>
                    <a:pt x="3599" y="1283"/>
                  </a:lnTo>
                  <a:lnTo>
                    <a:pt x="3489" y="1323"/>
                  </a:lnTo>
                  <a:lnTo>
                    <a:pt x="3500" y="1278"/>
                  </a:lnTo>
                  <a:lnTo>
                    <a:pt x="3416" y="1285"/>
                  </a:lnTo>
                  <a:lnTo>
                    <a:pt x="3493" y="1247"/>
                  </a:lnTo>
                  <a:lnTo>
                    <a:pt x="3543" y="1187"/>
                  </a:lnTo>
                  <a:lnTo>
                    <a:pt x="3612" y="1118"/>
                  </a:lnTo>
                  <a:lnTo>
                    <a:pt x="3649" y="1125"/>
                  </a:lnTo>
                  <a:moveTo>
                    <a:pt x="3684" y="1349"/>
                  </a:moveTo>
                  <a:lnTo>
                    <a:pt x="3588" y="1392"/>
                  </a:lnTo>
                  <a:lnTo>
                    <a:pt x="3547" y="1390"/>
                  </a:lnTo>
                  <a:lnTo>
                    <a:pt x="3548" y="1369"/>
                  </a:lnTo>
                  <a:lnTo>
                    <a:pt x="3615" y="1333"/>
                  </a:lnTo>
                  <a:lnTo>
                    <a:pt x="3695" y="1334"/>
                  </a:lnTo>
                  <a:lnTo>
                    <a:pt x="3684" y="1349"/>
                  </a:lnTo>
                  <a:moveTo>
                    <a:pt x="3812" y="1392"/>
                  </a:moveTo>
                  <a:lnTo>
                    <a:pt x="3764" y="1432"/>
                  </a:lnTo>
                  <a:lnTo>
                    <a:pt x="3741" y="1426"/>
                  </a:lnTo>
                  <a:lnTo>
                    <a:pt x="3740" y="1403"/>
                  </a:lnTo>
                  <a:lnTo>
                    <a:pt x="3746" y="1397"/>
                  </a:lnTo>
                  <a:lnTo>
                    <a:pt x="3783" y="1374"/>
                  </a:lnTo>
                  <a:lnTo>
                    <a:pt x="3807" y="1376"/>
                  </a:lnTo>
                  <a:lnTo>
                    <a:pt x="3812" y="1392"/>
                  </a:lnTo>
                  <a:moveTo>
                    <a:pt x="43" y="2029"/>
                  </a:moveTo>
                  <a:lnTo>
                    <a:pt x="64" y="2040"/>
                  </a:lnTo>
                  <a:lnTo>
                    <a:pt x="130" y="2033"/>
                  </a:lnTo>
                  <a:lnTo>
                    <a:pt x="37" y="2126"/>
                  </a:lnTo>
                  <a:lnTo>
                    <a:pt x="41" y="2192"/>
                  </a:lnTo>
                  <a:lnTo>
                    <a:pt x="15" y="2192"/>
                  </a:lnTo>
                  <a:lnTo>
                    <a:pt x="6" y="2154"/>
                  </a:lnTo>
                  <a:lnTo>
                    <a:pt x="12" y="2116"/>
                  </a:lnTo>
                  <a:lnTo>
                    <a:pt x="0" y="2091"/>
                  </a:lnTo>
                  <a:lnTo>
                    <a:pt x="18" y="2055"/>
                  </a:lnTo>
                  <a:lnTo>
                    <a:pt x="43" y="2029"/>
                  </a:lnTo>
                  <a:moveTo>
                    <a:pt x="4831" y="2315"/>
                  </a:moveTo>
                  <a:lnTo>
                    <a:pt x="4766" y="2387"/>
                  </a:lnTo>
                  <a:lnTo>
                    <a:pt x="4817" y="2359"/>
                  </a:lnTo>
                  <a:lnTo>
                    <a:pt x="4855" y="2377"/>
                  </a:lnTo>
                  <a:lnTo>
                    <a:pt x="4824" y="2406"/>
                  </a:lnTo>
                  <a:lnTo>
                    <a:pt x="4875" y="2429"/>
                  </a:lnTo>
                  <a:lnTo>
                    <a:pt x="4911" y="2409"/>
                  </a:lnTo>
                  <a:lnTo>
                    <a:pt x="4969" y="2434"/>
                  </a:lnTo>
                  <a:lnTo>
                    <a:pt x="4932" y="2495"/>
                  </a:lnTo>
                  <a:lnTo>
                    <a:pt x="4982" y="2481"/>
                  </a:lnTo>
                  <a:lnTo>
                    <a:pt x="4978" y="2525"/>
                  </a:lnTo>
                  <a:lnTo>
                    <a:pt x="4985" y="2577"/>
                  </a:lnTo>
                  <a:lnTo>
                    <a:pt x="4937" y="2650"/>
                  </a:lnTo>
                  <a:lnTo>
                    <a:pt x="4906" y="2653"/>
                  </a:lnTo>
                  <a:lnTo>
                    <a:pt x="4866" y="2637"/>
                  </a:lnTo>
                  <a:lnTo>
                    <a:pt x="4899" y="2569"/>
                  </a:lnTo>
                  <a:lnTo>
                    <a:pt x="4884" y="2559"/>
                  </a:lnTo>
                  <a:lnTo>
                    <a:pt x="4786" y="2631"/>
                  </a:lnTo>
                  <a:lnTo>
                    <a:pt x="4747" y="2628"/>
                  </a:lnTo>
                  <a:lnTo>
                    <a:pt x="4805" y="2589"/>
                  </a:lnTo>
                  <a:lnTo>
                    <a:pt x="4747" y="2569"/>
                  </a:lnTo>
                  <a:lnTo>
                    <a:pt x="4675" y="2574"/>
                  </a:lnTo>
                  <a:lnTo>
                    <a:pt x="4546" y="2571"/>
                  </a:lnTo>
                  <a:lnTo>
                    <a:pt x="4544" y="2546"/>
                  </a:lnTo>
                  <a:lnTo>
                    <a:pt x="4594" y="2517"/>
                  </a:lnTo>
                  <a:lnTo>
                    <a:pt x="4572" y="2494"/>
                  </a:lnTo>
                  <a:lnTo>
                    <a:pt x="4643" y="2444"/>
                  </a:lnTo>
                  <a:lnTo>
                    <a:pt x="4753" y="2312"/>
                  </a:lnTo>
                  <a:lnTo>
                    <a:pt x="4808" y="2265"/>
                  </a:lnTo>
                  <a:lnTo>
                    <a:pt x="4873" y="2237"/>
                  </a:lnTo>
                  <a:lnTo>
                    <a:pt x="4902" y="2241"/>
                  </a:lnTo>
                  <a:lnTo>
                    <a:pt x="4883" y="2263"/>
                  </a:lnTo>
                  <a:lnTo>
                    <a:pt x="4831" y="2315"/>
                  </a:lnTo>
                  <a:moveTo>
                    <a:pt x="326" y="2496"/>
                  </a:moveTo>
                  <a:lnTo>
                    <a:pt x="285" y="2507"/>
                  </a:lnTo>
                  <a:lnTo>
                    <a:pt x="202" y="2469"/>
                  </a:lnTo>
                  <a:lnTo>
                    <a:pt x="202" y="2440"/>
                  </a:lnTo>
                  <a:lnTo>
                    <a:pt x="163" y="2411"/>
                  </a:lnTo>
                  <a:lnTo>
                    <a:pt x="167" y="2387"/>
                  </a:lnTo>
                  <a:lnTo>
                    <a:pt x="110" y="2372"/>
                  </a:lnTo>
                  <a:lnTo>
                    <a:pt x="117" y="2327"/>
                  </a:lnTo>
                  <a:lnTo>
                    <a:pt x="137" y="2308"/>
                  </a:lnTo>
                  <a:lnTo>
                    <a:pt x="192" y="2326"/>
                  </a:lnTo>
                  <a:lnTo>
                    <a:pt x="223" y="2339"/>
                  </a:lnTo>
                  <a:lnTo>
                    <a:pt x="278" y="2347"/>
                  </a:lnTo>
                  <a:lnTo>
                    <a:pt x="281" y="2376"/>
                  </a:lnTo>
                  <a:lnTo>
                    <a:pt x="286" y="2415"/>
                  </a:lnTo>
                  <a:lnTo>
                    <a:pt x="329" y="2450"/>
                  </a:lnTo>
                  <a:lnTo>
                    <a:pt x="326" y="2496"/>
                  </a:lnTo>
                  <a:moveTo>
                    <a:pt x="4418" y="2446"/>
                  </a:moveTo>
                  <a:lnTo>
                    <a:pt x="4385" y="2448"/>
                  </a:lnTo>
                  <a:lnTo>
                    <a:pt x="4309" y="2422"/>
                  </a:lnTo>
                  <a:lnTo>
                    <a:pt x="4262" y="2382"/>
                  </a:lnTo>
                  <a:lnTo>
                    <a:pt x="4287" y="2375"/>
                  </a:lnTo>
                  <a:lnTo>
                    <a:pt x="4366" y="2396"/>
                  </a:lnTo>
                  <a:lnTo>
                    <a:pt x="4421" y="2431"/>
                  </a:lnTo>
                  <a:lnTo>
                    <a:pt x="4418" y="2446"/>
                  </a:lnTo>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98" name="Freeform 197"/>
            <p:cNvSpPr>
              <a:spLocks noEditPoints="1"/>
            </p:cNvSpPr>
            <p:nvPr/>
          </p:nvSpPr>
          <p:spPr bwMode="auto">
            <a:xfrm>
              <a:off x="2821146" y="4815842"/>
              <a:ext cx="403367" cy="1213096"/>
            </a:xfrm>
            <a:custGeom>
              <a:avLst/>
              <a:gdLst>
                <a:gd name="T0" fmla="*/ 233 w 999"/>
                <a:gd name="T1" fmla="*/ 450 h 3202"/>
                <a:gd name="T2" fmla="*/ 296 w 999"/>
                <a:gd name="T3" fmla="*/ 460 h 3202"/>
                <a:gd name="T4" fmla="*/ 208 w 999"/>
                <a:gd name="T5" fmla="*/ 590 h 3202"/>
                <a:gd name="T6" fmla="*/ 221 w 999"/>
                <a:gd name="T7" fmla="*/ 759 h 3202"/>
                <a:gd name="T8" fmla="*/ 205 w 999"/>
                <a:gd name="T9" fmla="*/ 846 h 3202"/>
                <a:gd name="T10" fmla="*/ 159 w 999"/>
                <a:gd name="T11" fmla="*/ 1003 h 3202"/>
                <a:gd name="T12" fmla="*/ 154 w 999"/>
                <a:gd name="T13" fmla="*/ 1173 h 3202"/>
                <a:gd name="T14" fmla="*/ 239 w 999"/>
                <a:gd name="T15" fmla="*/ 1335 h 3202"/>
                <a:gd name="T16" fmla="*/ 234 w 999"/>
                <a:gd name="T17" fmla="*/ 1496 h 3202"/>
                <a:gd name="T18" fmla="*/ 212 w 999"/>
                <a:gd name="T19" fmla="*/ 1622 h 3202"/>
                <a:gd name="T20" fmla="*/ 275 w 999"/>
                <a:gd name="T21" fmla="*/ 1782 h 3202"/>
                <a:gd name="T22" fmla="*/ 244 w 999"/>
                <a:gd name="T23" fmla="*/ 1888 h 3202"/>
                <a:gd name="T24" fmla="*/ 295 w 999"/>
                <a:gd name="T25" fmla="*/ 2078 h 3202"/>
                <a:gd name="T26" fmla="*/ 319 w 999"/>
                <a:gd name="T27" fmla="*/ 2192 h 3202"/>
                <a:gd name="T28" fmla="*/ 349 w 999"/>
                <a:gd name="T29" fmla="*/ 2259 h 3202"/>
                <a:gd name="T30" fmla="*/ 404 w 999"/>
                <a:gd name="T31" fmla="*/ 2307 h 3202"/>
                <a:gd name="T32" fmla="*/ 404 w 999"/>
                <a:gd name="T33" fmla="*/ 2372 h 3202"/>
                <a:gd name="T34" fmla="*/ 409 w 999"/>
                <a:gd name="T35" fmla="*/ 2554 h 3202"/>
                <a:gd name="T36" fmla="*/ 431 w 999"/>
                <a:gd name="T37" fmla="*/ 2649 h 3202"/>
                <a:gd name="T38" fmla="*/ 436 w 999"/>
                <a:gd name="T39" fmla="*/ 2774 h 3202"/>
                <a:gd name="T40" fmla="*/ 513 w 999"/>
                <a:gd name="T41" fmla="*/ 2798 h 3202"/>
                <a:gd name="T42" fmla="*/ 583 w 999"/>
                <a:gd name="T43" fmla="*/ 2908 h 3202"/>
                <a:gd name="T44" fmla="*/ 808 w 999"/>
                <a:gd name="T45" fmla="*/ 2932 h 3202"/>
                <a:gd name="T46" fmla="*/ 728 w 999"/>
                <a:gd name="T47" fmla="*/ 2952 h 3202"/>
                <a:gd name="T48" fmla="*/ 706 w 999"/>
                <a:gd name="T49" fmla="*/ 3058 h 3202"/>
                <a:gd name="T50" fmla="*/ 596 w 999"/>
                <a:gd name="T51" fmla="*/ 3033 h 3202"/>
                <a:gd name="T52" fmla="*/ 498 w 999"/>
                <a:gd name="T53" fmla="*/ 2976 h 3202"/>
                <a:gd name="T54" fmla="*/ 354 w 999"/>
                <a:gd name="T55" fmla="*/ 2877 h 3202"/>
                <a:gd name="T56" fmla="*/ 296 w 999"/>
                <a:gd name="T57" fmla="*/ 2774 h 3202"/>
                <a:gd name="T58" fmla="*/ 226 w 999"/>
                <a:gd name="T59" fmla="*/ 2552 h 3202"/>
                <a:gd name="T60" fmla="*/ 162 w 999"/>
                <a:gd name="T61" fmla="*/ 2463 h 3202"/>
                <a:gd name="T62" fmla="*/ 173 w 999"/>
                <a:gd name="T63" fmla="*/ 2250 h 3202"/>
                <a:gd name="T64" fmla="*/ 237 w 999"/>
                <a:gd name="T65" fmla="*/ 2105 h 3202"/>
                <a:gd name="T66" fmla="*/ 196 w 999"/>
                <a:gd name="T67" fmla="*/ 2188 h 3202"/>
                <a:gd name="T68" fmla="*/ 132 w 999"/>
                <a:gd name="T69" fmla="*/ 2056 h 3202"/>
                <a:gd name="T70" fmla="*/ 124 w 999"/>
                <a:gd name="T71" fmla="*/ 1842 h 3202"/>
                <a:gd name="T72" fmla="*/ 50 w 999"/>
                <a:gd name="T73" fmla="*/ 1664 h 3202"/>
                <a:gd name="T74" fmla="*/ 88 w 999"/>
                <a:gd name="T75" fmla="*/ 1524 h 3202"/>
                <a:gd name="T76" fmla="*/ 107 w 999"/>
                <a:gd name="T77" fmla="*/ 1262 h 3202"/>
                <a:gd name="T78" fmla="*/ 72 w 999"/>
                <a:gd name="T79" fmla="*/ 1065 h 3202"/>
                <a:gd name="T80" fmla="*/ 68 w 999"/>
                <a:gd name="T81" fmla="*/ 856 h 3202"/>
                <a:gd name="T82" fmla="*/ 52 w 999"/>
                <a:gd name="T83" fmla="*/ 515 h 3202"/>
                <a:gd name="T84" fmla="*/ 28 w 999"/>
                <a:gd name="T85" fmla="*/ 185 h 3202"/>
                <a:gd name="T86" fmla="*/ 36 w 999"/>
                <a:gd name="T87" fmla="*/ 43 h 3202"/>
                <a:gd name="T88" fmla="*/ 93 w 999"/>
                <a:gd name="T89" fmla="*/ 57 h 3202"/>
                <a:gd name="T90" fmla="*/ 152 w 999"/>
                <a:gd name="T91" fmla="*/ 155 h 3202"/>
                <a:gd name="T92" fmla="*/ 189 w 999"/>
                <a:gd name="T93" fmla="*/ 333 h 3202"/>
                <a:gd name="T94" fmla="*/ 893 w 999"/>
                <a:gd name="T95" fmla="*/ 3142 h 3202"/>
                <a:gd name="T96" fmla="*/ 999 w 999"/>
                <a:gd name="T97" fmla="*/ 3144 h 3202"/>
                <a:gd name="T98" fmla="*/ 950 w 999"/>
                <a:gd name="T99" fmla="*/ 3202 h 3202"/>
                <a:gd name="T100" fmla="*/ 878 w 999"/>
                <a:gd name="T101" fmla="*/ 3193 h 3202"/>
                <a:gd name="T102" fmla="*/ 750 w 999"/>
                <a:gd name="T103" fmla="*/ 3157 h 3202"/>
                <a:gd name="T104" fmla="*/ 565 w 999"/>
                <a:gd name="T105" fmla="*/ 3068 h 3202"/>
                <a:gd name="T106" fmla="*/ 497 w 999"/>
                <a:gd name="T107" fmla="*/ 2993 h 3202"/>
                <a:gd name="T108" fmla="*/ 708 w 999"/>
                <a:gd name="T109" fmla="*/ 3077 h 3202"/>
                <a:gd name="T110" fmla="*/ 721 w 999"/>
                <a:gd name="T111" fmla="*/ 2984 h 3202"/>
                <a:gd name="T112" fmla="*/ 816 w 999"/>
                <a:gd name="T113" fmla="*/ 2960 h 32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999" h="3202">
                  <a:moveTo>
                    <a:pt x="189" y="333"/>
                  </a:moveTo>
                  <a:lnTo>
                    <a:pt x="233" y="450"/>
                  </a:lnTo>
                  <a:lnTo>
                    <a:pt x="284" y="439"/>
                  </a:lnTo>
                  <a:lnTo>
                    <a:pt x="296" y="460"/>
                  </a:lnTo>
                  <a:lnTo>
                    <a:pt x="282" y="548"/>
                  </a:lnTo>
                  <a:lnTo>
                    <a:pt x="208" y="590"/>
                  </a:lnTo>
                  <a:lnTo>
                    <a:pt x="231" y="732"/>
                  </a:lnTo>
                  <a:lnTo>
                    <a:pt x="221" y="759"/>
                  </a:lnTo>
                  <a:lnTo>
                    <a:pt x="248" y="793"/>
                  </a:lnTo>
                  <a:lnTo>
                    <a:pt x="205" y="846"/>
                  </a:lnTo>
                  <a:lnTo>
                    <a:pt x="171" y="926"/>
                  </a:lnTo>
                  <a:lnTo>
                    <a:pt x="159" y="1003"/>
                  </a:lnTo>
                  <a:lnTo>
                    <a:pt x="181" y="1085"/>
                  </a:lnTo>
                  <a:lnTo>
                    <a:pt x="154" y="1173"/>
                  </a:lnTo>
                  <a:lnTo>
                    <a:pt x="217" y="1319"/>
                  </a:lnTo>
                  <a:lnTo>
                    <a:pt x="239" y="1335"/>
                  </a:lnTo>
                  <a:lnTo>
                    <a:pt x="256" y="1413"/>
                  </a:lnTo>
                  <a:lnTo>
                    <a:pt x="234" y="1496"/>
                  </a:lnTo>
                  <a:lnTo>
                    <a:pt x="252" y="1566"/>
                  </a:lnTo>
                  <a:lnTo>
                    <a:pt x="212" y="1622"/>
                  </a:lnTo>
                  <a:lnTo>
                    <a:pt x="232" y="1700"/>
                  </a:lnTo>
                  <a:lnTo>
                    <a:pt x="275" y="1782"/>
                  </a:lnTo>
                  <a:lnTo>
                    <a:pt x="242" y="1813"/>
                  </a:lnTo>
                  <a:lnTo>
                    <a:pt x="244" y="1888"/>
                  </a:lnTo>
                  <a:lnTo>
                    <a:pt x="253" y="1975"/>
                  </a:lnTo>
                  <a:lnTo>
                    <a:pt x="295" y="2078"/>
                  </a:lnTo>
                  <a:lnTo>
                    <a:pt x="273" y="2095"/>
                  </a:lnTo>
                  <a:lnTo>
                    <a:pt x="319" y="2192"/>
                  </a:lnTo>
                  <a:lnTo>
                    <a:pt x="360" y="2224"/>
                  </a:lnTo>
                  <a:lnTo>
                    <a:pt x="349" y="2259"/>
                  </a:lnTo>
                  <a:lnTo>
                    <a:pt x="386" y="2276"/>
                  </a:lnTo>
                  <a:lnTo>
                    <a:pt x="404" y="2307"/>
                  </a:lnTo>
                  <a:lnTo>
                    <a:pt x="380" y="2323"/>
                  </a:lnTo>
                  <a:lnTo>
                    <a:pt x="404" y="2372"/>
                  </a:lnTo>
                  <a:lnTo>
                    <a:pt x="418" y="2483"/>
                  </a:lnTo>
                  <a:lnTo>
                    <a:pt x="409" y="2554"/>
                  </a:lnTo>
                  <a:lnTo>
                    <a:pt x="432" y="2596"/>
                  </a:lnTo>
                  <a:lnTo>
                    <a:pt x="431" y="2649"/>
                  </a:lnTo>
                  <a:lnTo>
                    <a:pt x="395" y="2686"/>
                  </a:lnTo>
                  <a:lnTo>
                    <a:pt x="436" y="2774"/>
                  </a:lnTo>
                  <a:lnTo>
                    <a:pt x="471" y="2804"/>
                  </a:lnTo>
                  <a:lnTo>
                    <a:pt x="513" y="2798"/>
                  </a:lnTo>
                  <a:lnTo>
                    <a:pt x="537" y="2860"/>
                  </a:lnTo>
                  <a:lnTo>
                    <a:pt x="583" y="2908"/>
                  </a:lnTo>
                  <a:lnTo>
                    <a:pt x="744" y="2919"/>
                  </a:lnTo>
                  <a:lnTo>
                    <a:pt x="808" y="2932"/>
                  </a:lnTo>
                  <a:lnTo>
                    <a:pt x="751" y="2931"/>
                  </a:lnTo>
                  <a:lnTo>
                    <a:pt x="728" y="2952"/>
                  </a:lnTo>
                  <a:lnTo>
                    <a:pt x="683" y="2981"/>
                  </a:lnTo>
                  <a:lnTo>
                    <a:pt x="706" y="3058"/>
                  </a:lnTo>
                  <a:lnTo>
                    <a:pt x="680" y="3060"/>
                  </a:lnTo>
                  <a:lnTo>
                    <a:pt x="596" y="3033"/>
                  </a:lnTo>
                  <a:lnTo>
                    <a:pt x="498" y="2976"/>
                  </a:lnTo>
                  <a:lnTo>
                    <a:pt x="498" y="2976"/>
                  </a:lnTo>
                  <a:lnTo>
                    <a:pt x="397" y="2929"/>
                  </a:lnTo>
                  <a:lnTo>
                    <a:pt x="354" y="2877"/>
                  </a:lnTo>
                  <a:lnTo>
                    <a:pt x="352" y="2829"/>
                  </a:lnTo>
                  <a:lnTo>
                    <a:pt x="296" y="2774"/>
                  </a:lnTo>
                  <a:lnTo>
                    <a:pt x="230" y="2632"/>
                  </a:lnTo>
                  <a:lnTo>
                    <a:pt x="226" y="2552"/>
                  </a:lnTo>
                  <a:lnTo>
                    <a:pt x="272" y="2488"/>
                  </a:lnTo>
                  <a:lnTo>
                    <a:pt x="162" y="2463"/>
                  </a:lnTo>
                  <a:lnTo>
                    <a:pt x="199" y="2389"/>
                  </a:lnTo>
                  <a:lnTo>
                    <a:pt x="173" y="2250"/>
                  </a:lnTo>
                  <a:lnTo>
                    <a:pt x="258" y="2280"/>
                  </a:lnTo>
                  <a:lnTo>
                    <a:pt x="237" y="2105"/>
                  </a:lnTo>
                  <a:lnTo>
                    <a:pt x="184" y="2083"/>
                  </a:lnTo>
                  <a:lnTo>
                    <a:pt x="196" y="2188"/>
                  </a:lnTo>
                  <a:lnTo>
                    <a:pt x="150" y="2176"/>
                  </a:lnTo>
                  <a:lnTo>
                    <a:pt x="132" y="2056"/>
                  </a:lnTo>
                  <a:lnTo>
                    <a:pt x="109" y="1900"/>
                  </a:lnTo>
                  <a:lnTo>
                    <a:pt x="124" y="1842"/>
                  </a:lnTo>
                  <a:lnTo>
                    <a:pt x="81" y="1759"/>
                  </a:lnTo>
                  <a:lnTo>
                    <a:pt x="50" y="1664"/>
                  </a:lnTo>
                  <a:lnTo>
                    <a:pt x="79" y="1661"/>
                  </a:lnTo>
                  <a:lnTo>
                    <a:pt x="88" y="1524"/>
                  </a:lnTo>
                  <a:lnTo>
                    <a:pt x="105" y="1389"/>
                  </a:lnTo>
                  <a:lnTo>
                    <a:pt x="107" y="1262"/>
                  </a:lnTo>
                  <a:lnTo>
                    <a:pt x="65" y="1135"/>
                  </a:lnTo>
                  <a:lnTo>
                    <a:pt x="72" y="1065"/>
                  </a:lnTo>
                  <a:lnTo>
                    <a:pt x="44" y="960"/>
                  </a:lnTo>
                  <a:lnTo>
                    <a:pt x="68" y="856"/>
                  </a:lnTo>
                  <a:lnTo>
                    <a:pt x="55" y="691"/>
                  </a:lnTo>
                  <a:lnTo>
                    <a:pt x="52" y="515"/>
                  </a:lnTo>
                  <a:lnTo>
                    <a:pt x="50" y="324"/>
                  </a:lnTo>
                  <a:lnTo>
                    <a:pt x="28" y="185"/>
                  </a:lnTo>
                  <a:lnTo>
                    <a:pt x="0" y="65"/>
                  </a:lnTo>
                  <a:lnTo>
                    <a:pt x="36" y="43"/>
                  </a:lnTo>
                  <a:lnTo>
                    <a:pt x="51" y="0"/>
                  </a:lnTo>
                  <a:lnTo>
                    <a:pt x="93" y="57"/>
                  </a:lnTo>
                  <a:lnTo>
                    <a:pt x="110" y="119"/>
                  </a:lnTo>
                  <a:lnTo>
                    <a:pt x="152" y="155"/>
                  </a:lnTo>
                  <a:lnTo>
                    <a:pt x="138" y="237"/>
                  </a:lnTo>
                  <a:lnTo>
                    <a:pt x="189" y="333"/>
                  </a:lnTo>
                  <a:moveTo>
                    <a:pt x="816" y="2960"/>
                  </a:moveTo>
                  <a:lnTo>
                    <a:pt x="893" y="3142"/>
                  </a:lnTo>
                  <a:lnTo>
                    <a:pt x="960" y="3142"/>
                  </a:lnTo>
                  <a:lnTo>
                    <a:pt x="999" y="3144"/>
                  </a:lnTo>
                  <a:lnTo>
                    <a:pt x="992" y="3177"/>
                  </a:lnTo>
                  <a:lnTo>
                    <a:pt x="950" y="3202"/>
                  </a:lnTo>
                  <a:lnTo>
                    <a:pt x="918" y="3200"/>
                  </a:lnTo>
                  <a:lnTo>
                    <a:pt x="878" y="3193"/>
                  </a:lnTo>
                  <a:lnTo>
                    <a:pt x="821" y="3169"/>
                  </a:lnTo>
                  <a:lnTo>
                    <a:pt x="750" y="3157"/>
                  </a:lnTo>
                  <a:lnTo>
                    <a:pt x="650" y="3112"/>
                  </a:lnTo>
                  <a:lnTo>
                    <a:pt x="565" y="3068"/>
                  </a:lnTo>
                  <a:lnTo>
                    <a:pt x="436" y="2976"/>
                  </a:lnTo>
                  <a:lnTo>
                    <a:pt x="497" y="2993"/>
                  </a:lnTo>
                  <a:lnTo>
                    <a:pt x="611" y="3048"/>
                  </a:lnTo>
                  <a:lnTo>
                    <a:pt x="708" y="3077"/>
                  </a:lnTo>
                  <a:lnTo>
                    <a:pt x="724" y="3040"/>
                  </a:lnTo>
                  <a:lnTo>
                    <a:pt x="721" y="2984"/>
                  </a:lnTo>
                  <a:lnTo>
                    <a:pt x="766" y="2950"/>
                  </a:lnTo>
                  <a:lnTo>
                    <a:pt x="816" y="2960"/>
                  </a:lnTo>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99" name="Freeform 198"/>
            <p:cNvSpPr>
              <a:spLocks/>
            </p:cNvSpPr>
            <p:nvPr/>
          </p:nvSpPr>
          <p:spPr bwMode="auto">
            <a:xfrm>
              <a:off x="2528539" y="3846608"/>
              <a:ext cx="368651" cy="540534"/>
            </a:xfrm>
            <a:custGeom>
              <a:avLst/>
              <a:gdLst>
                <a:gd name="T0" fmla="*/ 59 w 223"/>
                <a:gd name="T1" fmla="*/ 257 h 348"/>
                <a:gd name="T2" fmla="*/ 44 w 223"/>
                <a:gd name="T3" fmla="*/ 253 h 348"/>
                <a:gd name="T4" fmla="*/ 24 w 223"/>
                <a:gd name="T5" fmla="*/ 241 h 348"/>
                <a:gd name="T6" fmla="*/ 3 w 223"/>
                <a:gd name="T7" fmla="*/ 230 h 348"/>
                <a:gd name="T8" fmla="*/ 7 w 223"/>
                <a:gd name="T9" fmla="*/ 222 h 348"/>
                <a:gd name="T10" fmla="*/ 11 w 223"/>
                <a:gd name="T11" fmla="*/ 204 h 348"/>
                <a:gd name="T12" fmla="*/ 28 w 223"/>
                <a:gd name="T13" fmla="*/ 189 h 348"/>
                <a:gd name="T14" fmla="*/ 28 w 223"/>
                <a:gd name="T15" fmla="*/ 173 h 348"/>
                <a:gd name="T16" fmla="*/ 29 w 223"/>
                <a:gd name="T17" fmla="*/ 142 h 348"/>
                <a:gd name="T18" fmla="*/ 30 w 223"/>
                <a:gd name="T19" fmla="*/ 119 h 348"/>
                <a:gd name="T20" fmla="*/ 26 w 223"/>
                <a:gd name="T21" fmla="*/ 98 h 348"/>
                <a:gd name="T22" fmla="*/ 36 w 223"/>
                <a:gd name="T23" fmla="*/ 94 h 348"/>
                <a:gd name="T24" fmla="*/ 34 w 223"/>
                <a:gd name="T25" fmla="*/ 78 h 348"/>
                <a:gd name="T26" fmla="*/ 58 w 223"/>
                <a:gd name="T27" fmla="*/ 64 h 348"/>
                <a:gd name="T28" fmla="*/ 67 w 223"/>
                <a:gd name="T29" fmla="*/ 55 h 348"/>
                <a:gd name="T30" fmla="*/ 82 w 223"/>
                <a:gd name="T31" fmla="*/ 28 h 348"/>
                <a:gd name="T32" fmla="*/ 96 w 223"/>
                <a:gd name="T33" fmla="*/ 23 h 348"/>
                <a:gd name="T34" fmla="*/ 125 w 223"/>
                <a:gd name="T35" fmla="*/ 15 h 348"/>
                <a:gd name="T36" fmla="*/ 142 w 223"/>
                <a:gd name="T37" fmla="*/ 0 h 348"/>
                <a:gd name="T38" fmla="*/ 152 w 223"/>
                <a:gd name="T39" fmla="*/ 7 h 348"/>
                <a:gd name="T40" fmla="*/ 137 w 223"/>
                <a:gd name="T41" fmla="*/ 17 h 348"/>
                <a:gd name="T42" fmla="*/ 124 w 223"/>
                <a:gd name="T43" fmla="*/ 34 h 348"/>
                <a:gd name="T44" fmla="*/ 115 w 223"/>
                <a:gd name="T45" fmla="*/ 56 h 348"/>
                <a:gd name="T46" fmla="*/ 118 w 223"/>
                <a:gd name="T47" fmla="*/ 70 h 348"/>
                <a:gd name="T48" fmla="*/ 124 w 223"/>
                <a:gd name="T49" fmla="*/ 84 h 348"/>
                <a:gd name="T50" fmla="*/ 123 w 223"/>
                <a:gd name="T51" fmla="*/ 100 h 348"/>
                <a:gd name="T52" fmla="*/ 128 w 223"/>
                <a:gd name="T53" fmla="*/ 106 h 348"/>
                <a:gd name="T54" fmla="*/ 156 w 223"/>
                <a:gd name="T55" fmla="*/ 111 h 348"/>
                <a:gd name="T56" fmla="*/ 178 w 223"/>
                <a:gd name="T57" fmla="*/ 132 h 348"/>
                <a:gd name="T58" fmla="*/ 199 w 223"/>
                <a:gd name="T59" fmla="*/ 131 h 348"/>
                <a:gd name="T60" fmla="*/ 216 w 223"/>
                <a:gd name="T61" fmla="*/ 132 h 348"/>
                <a:gd name="T62" fmla="*/ 208 w 223"/>
                <a:gd name="T63" fmla="*/ 150 h 348"/>
                <a:gd name="T64" fmla="*/ 210 w 223"/>
                <a:gd name="T65" fmla="*/ 179 h 348"/>
                <a:gd name="T66" fmla="*/ 215 w 223"/>
                <a:gd name="T67" fmla="*/ 189 h 348"/>
                <a:gd name="T68" fmla="*/ 212 w 223"/>
                <a:gd name="T69" fmla="*/ 204 h 348"/>
                <a:gd name="T70" fmla="*/ 223 w 223"/>
                <a:gd name="T71" fmla="*/ 232 h 348"/>
                <a:gd name="T72" fmla="*/ 216 w 223"/>
                <a:gd name="T73" fmla="*/ 223 h 348"/>
                <a:gd name="T74" fmla="*/ 204 w 223"/>
                <a:gd name="T75" fmla="*/ 223 h 348"/>
                <a:gd name="T76" fmla="*/ 169 w 223"/>
                <a:gd name="T77" fmla="*/ 236 h 348"/>
                <a:gd name="T78" fmla="*/ 179 w 223"/>
                <a:gd name="T79" fmla="*/ 246 h 348"/>
                <a:gd name="T80" fmla="*/ 165 w 223"/>
                <a:gd name="T81" fmla="*/ 247 h 348"/>
                <a:gd name="T82" fmla="*/ 173 w 223"/>
                <a:gd name="T83" fmla="*/ 270 h 348"/>
                <a:gd name="T84" fmla="*/ 175 w 223"/>
                <a:gd name="T85" fmla="*/ 291 h 348"/>
                <a:gd name="T86" fmla="*/ 159 w 223"/>
                <a:gd name="T87" fmla="*/ 337 h 348"/>
                <a:gd name="T88" fmla="*/ 165 w 223"/>
                <a:gd name="T89" fmla="*/ 315 h 348"/>
                <a:gd name="T90" fmla="*/ 139 w 223"/>
                <a:gd name="T91" fmla="*/ 307 h 348"/>
                <a:gd name="T92" fmla="*/ 123 w 223"/>
                <a:gd name="T93" fmla="*/ 309 h 348"/>
                <a:gd name="T94" fmla="*/ 98 w 223"/>
                <a:gd name="T95" fmla="*/ 285 h 348"/>
                <a:gd name="T96" fmla="*/ 84 w 223"/>
                <a:gd name="T97" fmla="*/ 270 h 348"/>
                <a:gd name="T98" fmla="*/ 66 w 223"/>
                <a:gd name="T99" fmla="*/ 261 h 3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23" h="348">
                  <a:moveTo>
                    <a:pt x="66" y="261"/>
                  </a:moveTo>
                  <a:lnTo>
                    <a:pt x="59" y="257"/>
                  </a:lnTo>
                  <a:lnTo>
                    <a:pt x="50" y="250"/>
                  </a:lnTo>
                  <a:lnTo>
                    <a:pt x="44" y="253"/>
                  </a:lnTo>
                  <a:lnTo>
                    <a:pt x="29" y="250"/>
                  </a:lnTo>
                  <a:lnTo>
                    <a:pt x="24" y="241"/>
                  </a:lnTo>
                  <a:lnTo>
                    <a:pt x="21" y="242"/>
                  </a:lnTo>
                  <a:lnTo>
                    <a:pt x="3" y="230"/>
                  </a:lnTo>
                  <a:lnTo>
                    <a:pt x="0" y="223"/>
                  </a:lnTo>
                  <a:lnTo>
                    <a:pt x="7" y="222"/>
                  </a:lnTo>
                  <a:lnTo>
                    <a:pt x="6" y="211"/>
                  </a:lnTo>
                  <a:lnTo>
                    <a:pt x="11" y="204"/>
                  </a:lnTo>
                  <a:lnTo>
                    <a:pt x="20" y="202"/>
                  </a:lnTo>
                  <a:lnTo>
                    <a:pt x="28" y="189"/>
                  </a:lnTo>
                  <a:lnTo>
                    <a:pt x="35" y="179"/>
                  </a:lnTo>
                  <a:lnTo>
                    <a:pt x="28" y="173"/>
                  </a:lnTo>
                  <a:lnTo>
                    <a:pt x="32" y="161"/>
                  </a:lnTo>
                  <a:lnTo>
                    <a:pt x="29" y="142"/>
                  </a:lnTo>
                  <a:lnTo>
                    <a:pt x="33" y="137"/>
                  </a:lnTo>
                  <a:lnTo>
                    <a:pt x="30" y="119"/>
                  </a:lnTo>
                  <a:lnTo>
                    <a:pt x="23" y="108"/>
                  </a:lnTo>
                  <a:lnTo>
                    <a:pt x="26" y="98"/>
                  </a:lnTo>
                  <a:lnTo>
                    <a:pt x="32" y="100"/>
                  </a:lnTo>
                  <a:lnTo>
                    <a:pt x="36" y="94"/>
                  </a:lnTo>
                  <a:lnTo>
                    <a:pt x="32" y="81"/>
                  </a:lnTo>
                  <a:lnTo>
                    <a:pt x="34" y="78"/>
                  </a:lnTo>
                  <a:lnTo>
                    <a:pt x="44" y="79"/>
                  </a:lnTo>
                  <a:lnTo>
                    <a:pt x="58" y="64"/>
                  </a:lnTo>
                  <a:lnTo>
                    <a:pt x="66" y="62"/>
                  </a:lnTo>
                  <a:lnTo>
                    <a:pt x="67" y="55"/>
                  </a:lnTo>
                  <a:lnTo>
                    <a:pt x="71" y="38"/>
                  </a:lnTo>
                  <a:lnTo>
                    <a:pt x="82" y="28"/>
                  </a:lnTo>
                  <a:lnTo>
                    <a:pt x="94" y="28"/>
                  </a:lnTo>
                  <a:lnTo>
                    <a:pt x="96" y="23"/>
                  </a:lnTo>
                  <a:lnTo>
                    <a:pt x="110" y="25"/>
                  </a:lnTo>
                  <a:lnTo>
                    <a:pt x="125" y="15"/>
                  </a:lnTo>
                  <a:lnTo>
                    <a:pt x="132" y="10"/>
                  </a:lnTo>
                  <a:lnTo>
                    <a:pt x="142" y="0"/>
                  </a:lnTo>
                  <a:lnTo>
                    <a:pt x="148" y="1"/>
                  </a:lnTo>
                  <a:lnTo>
                    <a:pt x="152" y="7"/>
                  </a:lnTo>
                  <a:lnTo>
                    <a:pt x="149" y="14"/>
                  </a:lnTo>
                  <a:lnTo>
                    <a:pt x="137" y="17"/>
                  </a:lnTo>
                  <a:lnTo>
                    <a:pt x="131" y="28"/>
                  </a:lnTo>
                  <a:lnTo>
                    <a:pt x="124" y="34"/>
                  </a:lnTo>
                  <a:lnTo>
                    <a:pt x="118" y="41"/>
                  </a:lnTo>
                  <a:lnTo>
                    <a:pt x="115" y="56"/>
                  </a:lnTo>
                  <a:lnTo>
                    <a:pt x="109" y="68"/>
                  </a:lnTo>
                  <a:lnTo>
                    <a:pt x="118" y="70"/>
                  </a:lnTo>
                  <a:lnTo>
                    <a:pt x="120" y="79"/>
                  </a:lnTo>
                  <a:lnTo>
                    <a:pt x="124" y="84"/>
                  </a:lnTo>
                  <a:lnTo>
                    <a:pt x="125" y="92"/>
                  </a:lnTo>
                  <a:lnTo>
                    <a:pt x="123" y="100"/>
                  </a:lnTo>
                  <a:lnTo>
                    <a:pt x="123" y="104"/>
                  </a:lnTo>
                  <a:lnTo>
                    <a:pt x="128" y="106"/>
                  </a:lnTo>
                  <a:lnTo>
                    <a:pt x="132" y="113"/>
                  </a:lnTo>
                  <a:lnTo>
                    <a:pt x="156" y="111"/>
                  </a:lnTo>
                  <a:lnTo>
                    <a:pt x="166" y="114"/>
                  </a:lnTo>
                  <a:lnTo>
                    <a:pt x="178" y="132"/>
                  </a:lnTo>
                  <a:lnTo>
                    <a:pt x="186" y="129"/>
                  </a:lnTo>
                  <a:lnTo>
                    <a:pt x="199" y="131"/>
                  </a:lnTo>
                  <a:lnTo>
                    <a:pt x="210" y="128"/>
                  </a:lnTo>
                  <a:lnTo>
                    <a:pt x="216" y="132"/>
                  </a:lnTo>
                  <a:lnTo>
                    <a:pt x="212" y="143"/>
                  </a:lnTo>
                  <a:lnTo>
                    <a:pt x="208" y="150"/>
                  </a:lnTo>
                  <a:lnTo>
                    <a:pt x="206" y="165"/>
                  </a:lnTo>
                  <a:lnTo>
                    <a:pt x="210" y="179"/>
                  </a:lnTo>
                  <a:lnTo>
                    <a:pt x="215" y="185"/>
                  </a:lnTo>
                  <a:lnTo>
                    <a:pt x="215" y="189"/>
                  </a:lnTo>
                  <a:lnTo>
                    <a:pt x="206" y="200"/>
                  </a:lnTo>
                  <a:lnTo>
                    <a:pt x="212" y="204"/>
                  </a:lnTo>
                  <a:lnTo>
                    <a:pt x="217" y="212"/>
                  </a:lnTo>
                  <a:lnTo>
                    <a:pt x="223" y="232"/>
                  </a:lnTo>
                  <a:lnTo>
                    <a:pt x="219" y="235"/>
                  </a:lnTo>
                  <a:lnTo>
                    <a:pt x="216" y="223"/>
                  </a:lnTo>
                  <a:lnTo>
                    <a:pt x="211" y="216"/>
                  </a:lnTo>
                  <a:lnTo>
                    <a:pt x="204" y="223"/>
                  </a:lnTo>
                  <a:lnTo>
                    <a:pt x="169" y="223"/>
                  </a:lnTo>
                  <a:lnTo>
                    <a:pt x="169" y="236"/>
                  </a:lnTo>
                  <a:lnTo>
                    <a:pt x="180" y="238"/>
                  </a:lnTo>
                  <a:lnTo>
                    <a:pt x="179" y="246"/>
                  </a:lnTo>
                  <a:lnTo>
                    <a:pt x="175" y="244"/>
                  </a:lnTo>
                  <a:lnTo>
                    <a:pt x="165" y="247"/>
                  </a:lnTo>
                  <a:lnTo>
                    <a:pt x="165" y="262"/>
                  </a:lnTo>
                  <a:lnTo>
                    <a:pt x="173" y="270"/>
                  </a:lnTo>
                  <a:lnTo>
                    <a:pt x="176" y="282"/>
                  </a:lnTo>
                  <a:lnTo>
                    <a:pt x="175" y="291"/>
                  </a:lnTo>
                  <a:lnTo>
                    <a:pt x="168" y="348"/>
                  </a:lnTo>
                  <a:lnTo>
                    <a:pt x="159" y="337"/>
                  </a:lnTo>
                  <a:lnTo>
                    <a:pt x="153" y="336"/>
                  </a:lnTo>
                  <a:lnTo>
                    <a:pt x="165" y="315"/>
                  </a:lnTo>
                  <a:lnTo>
                    <a:pt x="150" y="305"/>
                  </a:lnTo>
                  <a:lnTo>
                    <a:pt x="139" y="307"/>
                  </a:lnTo>
                  <a:lnTo>
                    <a:pt x="133" y="303"/>
                  </a:lnTo>
                  <a:lnTo>
                    <a:pt x="123" y="309"/>
                  </a:lnTo>
                  <a:lnTo>
                    <a:pt x="109" y="306"/>
                  </a:lnTo>
                  <a:lnTo>
                    <a:pt x="98" y="285"/>
                  </a:lnTo>
                  <a:lnTo>
                    <a:pt x="89" y="279"/>
                  </a:lnTo>
                  <a:lnTo>
                    <a:pt x="84" y="270"/>
                  </a:lnTo>
                  <a:lnTo>
                    <a:pt x="71" y="260"/>
                  </a:lnTo>
                  <a:lnTo>
                    <a:pt x="66" y="261"/>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200" name="Freeform 199"/>
            <p:cNvSpPr>
              <a:spLocks/>
            </p:cNvSpPr>
            <p:nvPr/>
          </p:nvSpPr>
          <p:spPr bwMode="auto">
            <a:xfrm>
              <a:off x="2330162" y="3885440"/>
              <a:ext cx="99189" cy="97856"/>
            </a:xfrm>
            <a:custGeom>
              <a:avLst/>
              <a:gdLst>
                <a:gd name="T0" fmla="*/ 51 w 60"/>
                <a:gd name="T1" fmla="*/ 63 h 63"/>
                <a:gd name="T2" fmla="*/ 41 w 60"/>
                <a:gd name="T3" fmla="*/ 58 h 63"/>
                <a:gd name="T4" fmla="*/ 38 w 60"/>
                <a:gd name="T5" fmla="*/ 53 h 63"/>
                <a:gd name="T6" fmla="*/ 40 w 60"/>
                <a:gd name="T7" fmla="*/ 50 h 63"/>
                <a:gd name="T8" fmla="*/ 40 w 60"/>
                <a:gd name="T9" fmla="*/ 45 h 63"/>
                <a:gd name="T10" fmla="*/ 35 w 60"/>
                <a:gd name="T11" fmla="*/ 40 h 63"/>
                <a:gd name="T12" fmla="*/ 28 w 60"/>
                <a:gd name="T13" fmla="*/ 36 h 63"/>
                <a:gd name="T14" fmla="*/ 22 w 60"/>
                <a:gd name="T15" fmla="*/ 34 h 63"/>
                <a:gd name="T16" fmla="*/ 21 w 60"/>
                <a:gd name="T17" fmla="*/ 28 h 63"/>
                <a:gd name="T18" fmla="*/ 17 w 60"/>
                <a:gd name="T19" fmla="*/ 24 h 63"/>
                <a:gd name="T20" fmla="*/ 18 w 60"/>
                <a:gd name="T21" fmla="*/ 30 h 63"/>
                <a:gd name="T22" fmla="*/ 14 w 60"/>
                <a:gd name="T23" fmla="*/ 35 h 63"/>
                <a:gd name="T24" fmla="*/ 10 w 60"/>
                <a:gd name="T25" fmla="*/ 29 h 63"/>
                <a:gd name="T26" fmla="*/ 4 w 60"/>
                <a:gd name="T27" fmla="*/ 27 h 63"/>
                <a:gd name="T28" fmla="*/ 2 w 60"/>
                <a:gd name="T29" fmla="*/ 23 h 63"/>
                <a:gd name="T30" fmla="*/ 2 w 60"/>
                <a:gd name="T31" fmla="*/ 17 h 63"/>
                <a:gd name="T32" fmla="*/ 5 w 60"/>
                <a:gd name="T33" fmla="*/ 10 h 63"/>
                <a:gd name="T34" fmla="*/ 0 w 60"/>
                <a:gd name="T35" fmla="*/ 7 h 63"/>
                <a:gd name="T36" fmla="*/ 5 w 60"/>
                <a:gd name="T37" fmla="*/ 3 h 63"/>
                <a:gd name="T38" fmla="*/ 8 w 60"/>
                <a:gd name="T39" fmla="*/ 0 h 63"/>
                <a:gd name="T40" fmla="*/ 19 w 60"/>
                <a:gd name="T41" fmla="*/ 6 h 63"/>
                <a:gd name="T42" fmla="*/ 24 w 60"/>
                <a:gd name="T43" fmla="*/ 3 h 63"/>
                <a:gd name="T44" fmla="*/ 29 w 60"/>
                <a:gd name="T45" fmla="*/ 5 h 63"/>
                <a:gd name="T46" fmla="*/ 32 w 60"/>
                <a:gd name="T47" fmla="*/ 9 h 63"/>
                <a:gd name="T48" fmla="*/ 37 w 60"/>
                <a:gd name="T49" fmla="*/ 11 h 63"/>
                <a:gd name="T50" fmla="*/ 42 w 60"/>
                <a:gd name="T51" fmla="*/ 6 h 63"/>
                <a:gd name="T52" fmla="*/ 46 w 60"/>
                <a:gd name="T53" fmla="*/ 17 h 63"/>
                <a:gd name="T54" fmla="*/ 52 w 60"/>
                <a:gd name="T55" fmla="*/ 26 h 63"/>
                <a:gd name="T56" fmla="*/ 60 w 60"/>
                <a:gd name="T57" fmla="*/ 35 h 63"/>
                <a:gd name="T58" fmla="*/ 53 w 60"/>
                <a:gd name="T59" fmla="*/ 36 h 63"/>
                <a:gd name="T60" fmla="*/ 53 w 60"/>
                <a:gd name="T61" fmla="*/ 45 h 63"/>
                <a:gd name="T62" fmla="*/ 57 w 60"/>
                <a:gd name="T63" fmla="*/ 48 h 63"/>
                <a:gd name="T64" fmla="*/ 54 w 60"/>
                <a:gd name="T65" fmla="*/ 51 h 63"/>
                <a:gd name="T66" fmla="*/ 54 w 60"/>
                <a:gd name="T67" fmla="*/ 54 h 63"/>
                <a:gd name="T68" fmla="*/ 52 w 60"/>
                <a:gd name="T69" fmla="*/ 58 h 63"/>
                <a:gd name="T70" fmla="*/ 51 w 60"/>
                <a:gd name="T71" fmla="*/ 63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60" h="63">
                  <a:moveTo>
                    <a:pt x="51" y="63"/>
                  </a:moveTo>
                  <a:lnTo>
                    <a:pt x="41" y="58"/>
                  </a:lnTo>
                  <a:lnTo>
                    <a:pt x="38" y="53"/>
                  </a:lnTo>
                  <a:lnTo>
                    <a:pt x="40" y="50"/>
                  </a:lnTo>
                  <a:lnTo>
                    <a:pt x="40" y="45"/>
                  </a:lnTo>
                  <a:lnTo>
                    <a:pt x="35" y="40"/>
                  </a:lnTo>
                  <a:lnTo>
                    <a:pt x="28" y="36"/>
                  </a:lnTo>
                  <a:lnTo>
                    <a:pt x="22" y="34"/>
                  </a:lnTo>
                  <a:lnTo>
                    <a:pt x="21" y="28"/>
                  </a:lnTo>
                  <a:lnTo>
                    <a:pt x="17" y="24"/>
                  </a:lnTo>
                  <a:lnTo>
                    <a:pt x="18" y="30"/>
                  </a:lnTo>
                  <a:lnTo>
                    <a:pt x="14" y="35"/>
                  </a:lnTo>
                  <a:lnTo>
                    <a:pt x="10" y="29"/>
                  </a:lnTo>
                  <a:lnTo>
                    <a:pt x="4" y="27"/>
                  </a:lnTo>
                  <a:lnTo>
                    <a:pt x="2" y="23"/>
                  </a:lnTo>
                  <a:lnTo>
                    <a:pt x="2" y="17"/>
                  </a:lnTo>
                  <a:lnTo>
                    <a:pt x="5" y="10"/>
                  </a:lnTo>
                  <a:lnTo>
                    <a:pt x="0" y="7"/>
                  </a:lnTo>
                  <a:lnTo>
                    <a:pt x="5" y="3"/>
                  </a:lnTo>
                  <a:lnTo>
                    <a:pt x="8" y="0"/>
                  </a:lnTo>
                  <a:lnTo>
                    <a:pt x="19" y="6"/>
                  </a:lnTo>
                  <a:lnTo>
                    <a:pt x="24" y="3"/>
                  </a:lnTo>
                  <a:lnTo>
                    <a:pt x="29" y="5"/>
                  </a:lnTo>
                  <a:lnTo>
                    <a:pt x="32" y="9"/>
                  </a:lnTo>
                  <a:lnTo>
                    <a:pt x="37" y="11"/>
                  </a:lnTo>
                  <a:lnTo>
                    <a:pt x="42" y="6"/>
                  </a:lnTo>
                  <a:lnTo>
                    <a:pt x="46" y="17"/>
                  </a:lnTo>
                  <a:lnTo>
                    <a:pt x="52" y="26"/>
                  </a:lnTo>
                  <a:lnTo>
                    <a:pt x="60" y="35"/>
                  </a:lnTo>
                  <a:lnTo>
                    <a:pt x="53" y="36"/>
                  </a:lnTo>
                  <a:lnTo>
                    <a:pt x="53" y="45"/>
                  </a:lnTo>
                  <a:lnTo>
                    <a:pt x="57" y="48"/>
                  </a:lnTo>
                  <a:lnTo>
                    <a:pt x="54" y="51"/>
                  </a:lnTo>
                  <a:lnTo>
                    <a:pt x="54" y="54"/>
                  </a:lnTo>
                  <a:lnTo>
                    <a:pt x="52" y="58"/>
                  </a:lnTo>
                  <a:lnTo>
                    <a:pt x="51" y="63"/>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201" name="Freeform 200"/>
            <p:cNvSpPr>
              <a:spLocks/>
            </p:cNvSpPr>
            <p:nvPr/>
          </p:nvSpPr>
          <p:spPr bwMode="auto">
            <a:xfrm>
              <a:off x="2401248" y="3500231"/>
              <a:ext cx="314097" cy="107175"/>
            </a:xfrm>
            <a:custGeom>
              <a:avLst/>
              <a:gdLst>
                <a:gd name="T0" fmla="*/ 53 w 190"/>
                <a:gd name="T1" fmla="*/ 0 h 69"/>
                <a:gd name="T2" fmla="*/ 68 w 190"/>
                <a:gd name="T3" fmla="*/ 1 h 69"/>
                <a:gd name="T4" fmla="*/ 82 w 190"/>
                <a:gd name="T5" fmla="*/ 1 h 69"/>
                <a:gd name="T6" fmla="*/ 98 w 190"/>
                <a:gd name="T7" fmla="*/ 8 h 69"/>
                <a:gd name="T8" fmla="*/ 104 w 190"/>
                <a:gd name="T9" fmla="*/ 16 h 69"/>
                <a:gd name="T10" fmla="*/ 121 w 190"/>
                <a:gd name="T11" fmla="*/ 14 h 69"/>
                <a:gd name="T12" fmla="*/ 127 w 190"/>
                <a:gd name="T13" fmla="*/ 19 h 69"/>
                <a:gd name="T14" fmla="*/ 140 w 190"/>
                <a:gd name="T15" fmla="*/ 31 h 69"/>
                <a:gd name="T16" fmla="*/ 150 w 190"/>
                <a:gd name="T17" fmla="*/ 41 h 69"/>
                <a:gd name="T18" fmla="*/ 156 w 190"/>
                <a:gd name="T19" fmla="*/ 40 h 69"/>
                <a:gd name="T20" fmla="*/ 166 w 190"/>
                <a:gd name="T21" fmla="*/ 45 h 69"/>
                <a:gd name="T22" fmla="*/ 164 w 190"/>
                <a:gd name="T23" fmla="*/ 51 h 69"/>
                <a:gd name="T24" fmla="*/ 177 w 190"/>
                <a:gd name="T25" fmla="*/ 51 h 69"/>
                <a:gd name="T26" fmla="*/ 190 w 190"/>
                <a:gd name="T27" fmla="*/ 60 h 69"/>
                <a:gd name="T28" fmla="*/ 187 w 190"/>
                <a:gd name="T29" fmla="*/ 65 h 69"/>
                <a:gd name="T30" fmla="*/ 175 w 190"/>
                <a:gd name="T31" fmla="*/ 67 h 69"/>
                <a:gd name="T32" fmla="*/ 163 w 190"/>
                <a:gd name="T33" fmla="*/ 68 h 69"/>
                <a:gd name="T34" fmla="*/ 151 w 190"/>
                <a:gd name="T35" fmla="*/ 67 h 69"/>
                <a:gd name="T36" fmla="*/ 124 w 190"/>
                <a:gd name="T37" fmla="*/ 69 h 69"/>
                <a:gd name="T38" fmla="*/ 138 w 190"/>
                <a:gd name="T39" fmla="*/ 57 h 69"/>
                <a:gd name="T40" fmla="*/ 131 w 190"/>
                <a:gd name="T41" fmla="*/ 52 h 69"/>
                <a:gd name="T42" fmla="*/ 120 w 190"/>
                <a:gd name="T43" fmla="*/ 50 h 69"/>
                <a:gd name="T44" fmla="*/ 114 w 190"/>
                <a:gd name="T45" fmla="*/ 45 h 69"/>
                <a:gd name="T46" fmla="*/ 112 w 190"/>
                <a:gd name="T47" fmla="*/ 33 h 69"/>
                <a:gd name="T48" fmla="*/ 101 w 190"/>
                <a:gd name="T49" fmla="*/ 34 h 69"/>
                <a:gd name="T50" fmla="*/ 86 w 190"/>
                <a:gd name="T51" fmla="*/ 28 h 69"/>
                <a:gd name="T52" fmla="*/ 81 w 190"/>
                <a:gd name="T53" fmla="*/ 24 h 69"/>
                <a:gd name="T54" fmla="*/ 58 w 190"/>
                <a:gd name="T55" fmla="*/ 20 h 69"/>
                <a:gd name="T56" fmla="*/ 52 w 190"/>
                <a:gd name="T57" fmla="*/ 16 h 69"/>
                <a:gd name="T58" fmla="*/ 60 w 190"/>
                <a:gd name="T59" fmla="*/ 11 h 69"/>
                <a:gd name="T60" fmla="*/ 42 w 190"/>
                <a:gd name="T61" fmla="*/ 10 h 69"/>
                <a:gd name="T62" fmla="*/ 28 w 190"/>
                <a:gd name="T63" fmla="*/ 21 h 69"/>
                <a:gd name="T64" fmla="*/ 20 w 190"/>
                <a:gd name="T65" fmla="*/ 21 h 69"/>
                <a:gd name="T66" fmla="*/ 17 w 190"/>
                <a:gd name="T67" fmla="*/ 26 h 69"/>
                <a:gd name="T68" fmla="*/ 7 w 190"/>
                <a:gd name="T69" fmla="*/ 28 h 69"/>
                <a:gd name="T70" fmla="*/ 0 w 190"/>
                <a:gd name="T71" fmla="*/ 27 h 69"/>
                <a:gd name="T72" fmla="*/ 11 w 190"/>
                <a:gd name="T73" fmla="*/ 20 h 69"/>
                <a:gd name="T74" fmla="*/ 16 w 190"/>
                <a:gd name="T75" fmla="*/ 13 h 69"/>
                <a:gd name="T76" fmla="*/ 25 w 190"/>
                <a:gd name="T77" fmla="*/ 8 h 69"/>
                <a:gd name="T78" fmla="*/ 34 w 190"/>
                <a:gd name="T79" fmla="*/ 4 h 69"/>
                <a:gd name="T80" fmla="*/ 48 w 190"/>
                <a:gd name="T81" fmla="*/ 2 h 69"/>
                <a:gd name="T82" fmla="*/ 53 w 190"/>
                <a:gd name="T83" fmla="*/ 0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90" h="69">
                  <a:moveTo>
                    <a:pt x="53" y="0"/>
                  </a:moveTo>
                  <a:lnTo>
                    <a:pt x="68" y="1"/>
                  </a:lnTo>
                  <a:lnTo>
                    <a:pt x="82" y="1"/>
                  </a:lnTo>
                  <a:lnTo>
                    <a:pt x="98" y="8"/>
                  </a:lnTo>
                  <a:lnTo>
                    <a:pt x="104" y="16"/>
                  </a:lnTo>
                  <a:lnTo>
                    <a:pt x="121" y="14"/>
                  </a:lnTo>
                  <a:lnTo>
                    <a:pt x="127" y="19"/>
                  </a:lnTo>
                  <a:lnTo>
                    <a:pt x="140" y="31"/>
                  </a:lnTo>
                  <a:lnTo>
                    <a:pt x="150" y="41"/>
                  </a:lnTo>
                  <a:lnTo>
                    <a:pt x="156" y="40"/>
                  </a:lnTo>
                  <a:lnTo>
                    <a:pt x="166" y="45"/>
                  </a:lnTo>
                  <a:lnTo>
                    <a:pt x="164" y="51"/>
                  </a:lnTo>
                  <a:lnTo>
                    <a:pt x="177" y="51"/>
                  </a:lnTo>
                  <a:lnTo>
                    <a:pt x="190" y="60"/>
                  </a:lnTo>
                  <a:lnTo>
                    <a:pt x="187" y="65"/>
                  </a:lnTo>
                  <a:lnTo>
                    <a:pt x="175" y="67"/>
                  </a:lnTo>
                  <a:lnTo>
                    <a:pt x="163" y="68"/>
                  </a:lnTo>
                  <a:lnTo>
                    <a:pt x="151" y="67"/>
                  </a:lnTo>
                  <a:lnTo>
                    <a:pt x="124" y="69"/>
                  </a:lnTo>
                  <a:lnTo>
                    <a:pt x="138" y="57"/>
                  </a:lnTo>
                  <a:lnTo>
                    <a:pt x="131" y="52"/>
                  </a:lnTo>
                  <a:lnTo>
                    <a:pt x="120" y="50"/>
                  </a:lnTo>
                  <a:lnTo>
                    <a:pt x="114" y="45"/>
                  </a:lnTo>
                  <a:lnTo>
                    <a:pt x="112" y="33"/>
                  </a:lnTo>
                  <a:lnTo>
                    <a:pt x="101" y="34"/>
                  </a:lnTo>
                  <a:lnTo>
                    <a:pt x="86" y="28"/>
                  </a:lnTo>
                  <a:lnTo>
                    <a:pt x="81" y="24"/>
                  </a:lnTo>
                  <a:lnTo>
                    <a:pt x="58" y="20"/>
                  </a:lnTo>
                  <a:lnTo>
                    <a:pt x="52" y="16"/>
                  </a:lnTo>
                  <a:lnTo>
                    <a:pt x="60" y="11"/>
                  </a:lnTo>
                  <a:lnTo>
                    <a:pt x="42" y="10"/>
                  </a:lnTo>
                  <a:lnTo>
                    <a:pt x="28" y="21"/>
                  </a:lnTo>
                  <a:lnTo>
                    <a:pt x="20" y="21"/>
                  </a:lnTo>
                  <a:lnTo>
                    <a:pt x="17" y="26"/>
                  </a:lnTo>
                  <a:lnTo>
                    <a:pt x="7" y="28"/>
                  </a:lnTo>
                  <a:lnTo>
                    <a:pt x="0" y="27"/>
                  </a:lnTo>
                  <a:lnTo>
                    <a:pt x="11" y="20"/>
                  </a:lnTo>
                  <a:lnTo>
                    <a:pt x="16" y="13"/>
                  </a:lnTo>
                  <a:lnTo>
                    <a:pt x="25" y="8"/>
                  </a:lnTo>
                  <a:lnTo>
                    <a:pt x="34" y="4"/>
                  </a:lnTo>
                  <a:lnTo>
                    <a:pt x="48" y="2"/>
                  </a:lnTo>
                  <a:lnTo>
                    <a:pt x="53"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202" name="Freeform 201"/>
            <p:cNvSpPr>
              <a:spLocks/>
            </p:cNvSpPr>
            <p:nvPr/>
          </p:nvSpPr>
          <p:spPr bwMode="auto">
            <a:xfrm>
              <a:off x="2774859" y="3605853"/>
              <a:ext cx="109108" cy="74557"/>
            </a:xfrm>
            <a:custGeom>
              <a:avLst/>
              <a:gdLst>
                <a:gd name="T0" fmla="*/ 7 w 66"/>
                <a:gd name="T1" fmla="*/ 4 h 48"/>
                <a:gd name="T2" fmla="*/ 10 w 66"/>
                <a:gd name="T3" fmla="*/ 0 h 48"/>
                <a:gd name="T4" fmla="*/ 24 w 66"/>
                <a:gd name="T5" fmla="*/ 0 h 48"/>
                <a:gd name="T6" fmla="*/ 34 w 66"/>
                <a:gd name="T7" fmla="*/ 6 h 48"/>
                <a:gd name="T8" fmla="*/ 39 w 66"/>
                <a:gd name="T9" fmla="*/ 5 h 48"/>
                <a:gd name="T10" fmla="*/ 41 w 66"/>
                <a:gd name="T11" fmla="*/ 13 h 48"/>
                <a:gd name="T12" fmla="*/ 51 w 66"/>
                <a:gd name="T13" fmla="*/ 12 h 48"/>
                <a:gd name="T14" fmla="*/ 50 w 66"/>
                <a:gd name="T15" fmla="*/ 18 h 48"/>
                <a:gd name="T16" fmla="*/ 58 w 66"/>
                <a:gd name="T17" fmla="*/ 19 h 48"/>
                <a:gd name="T18" fmla="*/ 66 w 66"/>
                <a:gd name="T19" fmla="*/ 27 h 48"/>
                <a:gd name="T20" fmla="*/ 58 w 66"/>
                <a:gd name="T21" fmla="*/ 35 h 48"/>
                <a:gd name="T22" fmla="*/ 50 w 66"/>
                <a:gd name="T23" fmla="*/ 31 h 48"/>
                <a:gd name="T24" fmla="*/ 42 w 66"/>
                <a:gd name="T25" fmla="*/ 31 h 48"/>
                <a:gd name="T26" fmla="*/ 36 w 66"/>
                <a:gd name="T27" fmla="*/ 30 h 48"/>
                <a:gd name="T28" fmla="*/ 32 w 66"/>
                <a:gd name="T29" fmla="*/ 34 h 48"/>
                <a:gd name="T30" fmla="*/ 25 w 66"/>
                <a:gd name="T31" fmla="*/ 36 h 48"/>
                <a:gd name="T32" fmla="*/ 23 w 66"/>
                <a:gd name="T33" fmla="*/ 30 h 48"/>
                <a:gd name="T34" fmla="*/ 17 w 66"/>
                <a:gd name="T35" fmla="*/ 34 h 48"/>
                <a:gd name="T36" fmla="*/ 8 w 66"/>
                <a:gd name="T37" fmla="*/ 48 h 48"/>
                <a:gd name="T38" fmla="*/ 4 w 66"/>
                <a:gd name="T39" fmla="*/ 44 h 48"/>
                <a:gd name="T40" fmla="*/ 3 w 66"/>
                <a:gd name="T41" fmla="*/ 39 h 48"/>
                <a:gd name="T42" fmla="*/ 4 w 66"/>
                <a:gd name="T43" fmla="*/ 33 h 48"/>
                <a:gd name="T44" fmla="*/ 0 w 66"/>
                <a:gd name="T45" fmla="*/ 27 h 48"/>
                <a:gd name="T46" fmla="*/ 5 w 66"/>
                <a:gd name="T47" fmla="*/ 23 h 48"/>
                <a:gd name="T48" fmla="*/ 8 w 66"/>
                <a:gd name="T49" fmla="*/ 15 h 48"/>
                <a:gd name="T50" fmla="*/ 7 w 66"/>
                <a:gd name="T51" fmla="*/ 4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66" h="48">
                  <a:moveTo>
                    <a:pt x="7" y="4"/>
                  </a:moveTo>
                  <a:lnTo>
                    <a:pt x="10" y="0"/>
                  </a:lnTo>
                  <a:lnTo>
                    <a:pt x="24" y="0"/>
                  </a:lnTo>
                  <a:lnTo>
                    <a:pt x="34" y="6"/>
                  </a:lnTo>
                  <a:lnTo>
                    <a:pt x="39" y="5"/>
                  </a:lnTo>
                  <a:lnTo>
                    <a:pt x="41" y="13"/>
                  </a:lnTo>
                  <a:lnTo>
                    <a:pt x="51" y="12"/>
                  </a:lnTo>
                  <a:lnTo>
                    <a:pt x="50" y="18"/>
                  </a:lnTo>
                  <a:lnTo>
                    <a:pt x="58" y="19"/>
                  </a:lnTo>
                  <a:lnTo>
                    <a:pt x="66" y="27"/>
                  </a:lnTo>
                  <a:lnTo>
                    <a:pt x="58" y="35"/>
                  </a:lnTo>
                  <a:lnTo>
                    <a:pt x="50" y="31"/>
                  </a:lnTo>
                  <a:lnTo>
                    <a:pt x="42" y="31"/>
                  </a:lnTo>
                  <a:lnTo>
                    <a:pt x="36" y="30"/>
                  </a:lnTo>
                  <a:lnTo>
                    <a:pt x="32" y="34"/>
                  </a:lnTo>
                  <a:lnTo>
                    <a:pt x="25" y="36"/>
                  </a:lnTo>
                  <a:lnTo>
                    <a:pt x="23" y="30"/>
                  </a:lnTo>
                  <a:lnTo>
                    <a:pt x="17" y="34"/>
                  </a:lnTo>
                  <a:lnTo>
                    <a:pt x="8" y="48"/>
                  </a:lnTo>
                  <a:lnTo>
                    <a:pt x="4" y="44"/>
                  </a:lnTo>
                  <a:lnTo>
                    <a:pt x="3" y="39"/>
                  </a:lnTo>
                  <a:lnTo>
                    <a:pt x="4" y="33"/>
                  </a:lnTo>
                  <a:lnTo>
                    <a:pt x="0" y="27"/>
                  </a:lnTo>
                  <a:lnTo>
                    <a:pt x="5" y="23"/>
                  </a:lnTo>
                  <a:lnTo>
                    <a:pt x="8" y="15"/>
                  </a:lnTo>
                  <a:lnTo>
                    <a:pt x="7" y="4"/>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203" name="Freeform 202"/>
            <p:cNvSpPr>
              <a:spLocks/>
            </p:cNvSpPr>
            <p:nvPr/>
          </p:nvSpPr>
          <p:spPr bwMode="auto">
            <a:xfrm>
              <a:off x="2469026" y="4203857"/>
              <a:ext cx="173581" cy="203478"/>
            </a:xfrm>
            <a:custGeom>
              <a:avLst/>
              <a:gdLst>
                <a:gd name="T0" fmla="*/ 13 w 105"/>
                <a:gd name="T1" fmla="*/ 99 h 131"/>
                <a:gd name="T2" fmla="*/ 22 w 105"/>
                <a:gd name="T3" fmla="*/ 84 h 131"/>
                <a:gd name="T4" fmla="*/ 18 w 105"/>
                <a:gd name="T5" fmla="*/ 75 h 131"/>
                <a:gd name="T6" fmla="*/ 11 w 105"/>
                <a:gd name="T7" fmla="*/ 84 h 131"/>
                <a:gd name="T8" fmla="*/ 0 w 105"/>
                <a:gd name="T9" fmla="*/ 75 h 131"/>
                <a:gd name="T10" fmla="*/ 4 w 105"/>
                <a:gd name="T11" fmla="*/ 69 h 131"/>
                <a:gd name="T12" fmla="*/ 0 w 105"/>
                <a:gd name="T13" fmla="*/ 50 h 131"/>
                <a:gd name="T14" fmla="*/ 7 w 105"/>
                <a:gd name="T15" fmla="*/ 47 h 131"/>
                <a:gd name="T16" fmla="*/ 10 w 105"/>
                <a:gd name="T17" fmla="*/ 34 h 131"/>
                <a:gd name="T18" fmla="*/ 17 w 105"/>
                <a:gd name="T19" fmla="*/ 21 h 131"/>
                <a:gd name="T20" fmla="*/ 16 w 105"/>
                <a:gd name="T21" fmla="*/ 12 h 131"/>
                <a:gd name="T22" fmla="*/ 26 w 105"/>
                <a:gd name="T23" fmla="*/ 8 h 131"/>
                <a:gd name="T24" fmla="*/ 39 w 105"/>
                <a:gd name="T25" fmla="*/ 0 h 131"/>
                <a:gd name="T26" fmla="*/ 57 w 105"/>
                <a:gd name="T27" fmla="*/ 12 h 131"/>
                <a:gd name="T28" fmla="*/ 60 w 105"/>
                <a:gd name="T29" fmla="*/ 11 h 131"/>
                <a:gd name="T30" fmla="*/ 65 w 105"/>
                <a:gd name="T31" fmla="*/ 20 h 131"/>
                <a:gd name="T32" fmla="*/ 80 w 105"/>
                <a:gd name="T33" fmla="*/ 23 h 131"/>
                <a:gd name="T34" fmla="*/ 86 w 105"/>
                <a:gd name="T35" fmla="*/ 20 h 131"/>
                <a:gd name="T36" fmla="*/ 95 w 105"/>
                <a:gd name="T37" fmla="*/ 27 h 131"/>
                <a:gd name="T38" fmla="*/ 102 w 105"/>
                <a:gd name="T39" fmla="*/ 31 h 131"/>
                <a:gd name="T40" fmla="*/ 105 w 105"/>
                <a:gd name="T41" fmla="*/ 47 h 131"/>
                <a:gd name="T42" fmla="*/ 99 w 105"/>
                <a:gd name="T43" fmla="*/ 61 h 131"/>
                <a:gd name="T44" fmla="*/ 80 w 105"/>
                <a:gd name="T45" fmla="*/ 83 h 131"/>
                <a:gd name="T46" fmla="*/ 58 w 105"/>
                <a:gd name="T47" fmla="*/ 91 h 131"/>
                <a:gd name="T48" fmla="*/ 47 w 105"/>
                <a:gd name="T49" fmla="*/ 109 h 131"/>
                <a:gd name="T50" fmla="*/ 44 w 105"/>
                <a:gd name="T51" fmla="*/ 123 h 131"/>
                <a:gd name="T52" fmla="*/ 34 w 105"/>
                <a:gd name="T53" fmla="*/ 131 h 131"/>
                <a:gd name="T54" fmla="*/ 26 w 105"/>
                <a:gd name="T55" fmla="*/ 121 h 131"/>
                <a:gd name="T56" fmla="*/ 18 w 105"/>
                <a:gd name="T57" fmla="*/ 119 h 131"/>
                <a:gd name="T58" fmla="*/ 10 w 105"/>
                <a:gd name="T59" fmla="*/ 120 h 131"/>
                <a:gd name="T60" fmla="*/ 10 w 105"/>
                <a:gd name="T61" fmla="*/ 113 h 131"/>
                <a:gd name="T62" fmla="*/ 15 w 105"/>
                <a:gd name="T63" fmla="*/ 108 h 131"/>
                <a:gd name="T64" fmla="*/ 13 w 105"/>
                <a:gd name="T65" fmla="*/ 99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05" h="131">
                  <a:moveTo>
                    <a:pt x="13" y="99"/>
                  </a:moveTo>
                  <a:lnTo>
                    <a:pt x="22" y="84"/>
                  </a:lnTo>
                  <a:lnTo>
                    <a:pt x="18" y="75"/>
                  </a:lnTo>
                  <a:lnTo>
                    <a:pt x="11" y="84"/>
                  </a:lnTo>
                  <a:lnTo>
                    <a:pt x="0" y="75"/>
                  </a:lnTo>
                  <a:lnTo>
                    <a:pt x="4" y="69"/>
                  </a:lnTo>
                  <a:lnTo>
                    <a:pt x="0" y="50"/>
                  </a:lnTo>
                  <a:lnTo>
                    <a:pt x="7" y="47"/>
                  </a:lnTo>
                  <a:lnTo>
                    <a:pt x="10" y="34"/>
                  </a:lnTo>
                  <a:lnTo>
                    <a:pt x="17" y="21"/>
                  </a:lnTo>
                  <a:lnTo>
                    <a:pt x="16" y="12"/>
                  </a:lnTo>
                  <a:lnTo>
                    <a:pt x="26" y="8"/>
                  </a:lnTo>
                  <a:lnTo>
                    <a:pt x="39" y="0"/>
                  </a:lnTo>
                  <a:lnTo>
                    <a:pt x="57" y="12"/>
                  </a:lnTo>
                  <a:lnTo>
                    <a:pt x="60" y="11"/>
                  </a:lnTo>
                  <a:lnTo>
                    <a:pt x="65" y="20"/>
                  </a:lnTo>
                  <a:lnTo>
                    <a:pt x="80" y="23"/>
                  </a:lnTo>
                  <a:lnTo>
                    <a:pt x="86" y="20"/>
                  </a:lnTo>
                  <a:lnTo>
                    <a:pt x="95" y="27"/>
                  </a:lnTo>
                  <a:lnTo>
                    <a:pt x="102" y="31"/>
                  </a:lnTo>
                  <a:lnTo>
                    <a:pt x="105" y="47"/>
                  </a:lnTo>
                  <a:lnTo>
                    <a:pt x="99" y="61"/>
                  </a:lnTo>
                  <a:lnTo>
                    <a:pt x="80" y="83"/>
                  </a:lnTo>
                  <a:lnTo>
                    <a:pt x="58" y="91"/>
                  </a:lnTo>
                  <a:lnTo>
                    <a:pt x="47" y="109"/>
                  </a:lnTo>
                  <a:lnTo>
                    <a:pt x="44" y="123"/>
                  </a:lnTo>
                  <a:lnTo>
                    <a:pt x="34" y="131"/>
                  </a:lnTo>
                  <a:lnTo>
                    <a:pt x="26" y="121"/>
                  </a:lnTo>
                  <a:lnTo>
                    <a:pt x="18" y="119"/>
                  </a:lnTo>
                  <a:lnTo>
                    <a:pt x="10" y="120"/>
                  </a:lnTo>
                  <a:lnTo>
                    <a:pt x="10" y="113"/>
                  </a:lnTo>
                  <a:lnTo>
                    <a:pt x="15" y="108"/>
                  </a:lnTo>
                  <a:lnTo>
                    <a:pt x="13" y="9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204" name="Freeform 203"/>
            <p:cNvSpPr>
              <a:spLocks/>
            </p:cNvSpPr>
            <p:nvPr/>
          </p:nvSpPr>
          <p:spPr bwMode="auto">
            <a:xfrm>
              <a:off x="3333621" y="5889145"/>
              <a:ext cx="87618" cy="37278"/>
            </a:xfrm>
            <a:custGeom>
              <a:avLst/>
              <a:gdLst>
                <a:gd name="T0" fmla="*/ 0 w 53"/>
                <a:gd name="T1" fmla="*/ 15 h 24"/>
                <a:gd name="T2" fmla="*/ 15 w 53"/>
                <a:gd name="T3" fmla="*/ 3 h 24"/>
                <a:gd name="T4" fmla="*/ 30 w 53"/>
                <a:gd name="T5" fmla="*/ 8 h 24"/>
                <a:gd name="T6" fmla="*/ 37 w 53"/>
                <a:gd name="T7" fmla="*/ 0 h 24"/>
                <a:gd name="T8" fmla="*/ 53 w 53"/>
                <a:gd name="T9" fmla="*/ 9 h 24"/>
                <a:gd name="T10" fmla="*/ 50 w 53"/>
                <a:gd name="T11" fmla="*/ 16 h 24"/>
                <a:gd name="T12" fmla="*/ 31 w 53"/>
                <a:gd name="T13" fmla="*/ 22 h 24"/>
                <a:gd name="T14" fmla="*/ 21 w 53"/>
                <a:gd name="T15" fmla="*/ 15 h 24"/>
                <a:gd name="T16" fmla="*/ 11 w 53"/>
                <a:gd name="T17" fmla="*/ 24 h 24"/>
                <a:gd name="T18" fmla="*/ 0 w 53"/>
                <a:gd name="T19" fmla="*/ 15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3" h="24">
                  <a:moveTo>
                    <a:pt x="0" y="15"/>
                  </a:moveTo>
                  <a:lnTo>
                    <a:pt x="15" y="3"/>
                  </a:lnTo>
                  <a:lnTo>
                    <a:pt x="30" y="8"/>
                  </a:lnTo>
                  <a:lnTo>
                    <a:pt x="37" y="0"/>
                  </a:lnTo>
                  <a:lnTo>
                    <a:pt x="53" y="9"/>
                  </a:lnTo>
                  <a:lnTo>
                    <a:pt x="50" y="16"/>
                  </a:lnTo>
                  <a:lnTo>
                    <a:pt x="31" y="22"/>
                  </a:lnTo>
                  <a:lnTo>
                    <a:pt x="21" y="15"/>
                  </a:lnTo>
                  <a:lnTo>
                    <a:pt x="11" y="24"/>
                  </a:lnTo>
                  <a:lnTo>
                    <a:pt x="0" y="1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205" name="Freeform 204"/>
            <p:cNvSpPr>
              <a:spLocks/>
            </p:cNvSpPr>
            <p:nvPr/>
          </p:nvSpPr>
          <p:spPr bwMode="auto">
            <a:xfrm>
              <a:off x="3272455" y="4062512"/>
              <a:ext cx="87618" cy="119601"/>
            </a:xfrm>
            <a:custGeom>
              <a:avLst/>
              <a:gdLst>
                <a:gd name="T0" fmla="*/ 36 w 53"/>
                <a:gd name="T1" fmla="*/ 67 h 77"/>
                <a:gd name="T2" fmla="*/ 29 w 53"/>
                <a:gd name="T3" fmla="*/ 75 h 77"/>
                <a:gd name="T4" fmla="*/ 20 w 53"/>
                <a:gd name="T5" fmla="*/ 77 h 77"/>
                <a:gd name="T6" fmla="*/ 18 w 53"/>
                <a:gd name="T7" fmla="*/ 71 h 77"/>
                <a:gd name="T8" fmla="*/ 13 w 53"/>
                <a:gd name="T9" fmla="*/ 70 h 77"/>
                <a:gd name="T10" fmla="*/ 8 w 53"/>
                <a:gd name="T11" fmla="*/ 76 h 77"/>
                <a:gd name="T12" fmla="*/ 0 w 53"/>
                <a:gd name="T13" fmla="*/ 71 h 77"/>
                <a:gd name="T14" fmla="*/ 4 w 53"/>
                <a:gd name="T15" fmla="*/ 62 h 77"/>
                <a:gd name="T16" fmla="*/ 6 w 53"/>
                <a:gd name="T17" fmla="*/ 53 h 77"/>
                <a:gd name="T18" fmla="*/ 10 w 53"/>
                <a:gd name="T19" fmla="*/ 44 h 77"/>
                <a:gd name="T20" fmla="*/ 2 w 53"/>
                <a:gd name="T21" fmla="*/ 32 h 77"/>
                <a:gd name="T22" fmla="*/ 1 w 53"/>
                <a:gd name="T23" fmla="*/ 18 h 77"/>
                <a:gd name="T24" fmla="*/ 11 w 53"/>
                <a:gd name="T25" fmla="*/ 0 h 77"/>
                <a:gd name="T26" fmla="*/ 17 w 53"/>
                <a:gd name="T27" fmla="*/ 2 h 77"/>
                <a:gd name="T28" fmla="*/ 31 w 53"/>
                <a:gd name="T29" fmla="*/ 7 h 77"/>
                <a:gd name="T30" fmla="*/ 50 w 53"/>
                <a:gd name="T31" fmla="*/ 25 h 77"/>
                <a:gd name="T32" fmla="*/ 53 w 53"/>
                <a:gd name="T33" fmla="*/ 33 h 77"/>
                <a:gd name="T34" fmla="*/ 42 w 53"/>
                <a:gd name="T35" fmla="*/ 52 h 77"/>
                <a:gd name="T36" fmla="*/ 36 w 53"/>
                <a:gd name="T37" fmla="*/ 6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3" h="77">
                  <a:moveTo>
                    <a:pt x="36" y="67"/>
                  </a:moveTo>
                  <a:lnTo>
                    <a:pt x="29" y="75"/>
                  </a:lnTo>
                  <a:lnTo>
                    <a:pt x="20" y="77"/>
                  </a:lnTo>
                  <a:lnTo>
                    <a:pt x="18" y="71"/>
                  </a:lnTo>
                  <a:lnTo>
                    <a:pt x="13" y="70"/>
                  </a:lnTo>
                  <a:lnTo>
                    <a:pt x="8" y="76"/>
                  </a:lnTo>
                  <a:lnTo>
                    <a:pt x="0" y="71"/>
                  </a:lnTo>
                  <a:lnTo>
                    <a:pt x="4" y="62"/>
                  </a:lnTo>
                  <a:lnTo>
                    <a:pt x="6" y="53"/>
                  </a:lnTo>
                  <a:lnTo>
                    <a:pt x="10" y="44"/>
                  </a:lnTo>
                  <a:lnTo>
                    <a:pt x="2" y="32"/>
                  </a:lnTo>
                  <a:lnTo>
                    <a:pt x="1" y="18"/>
                  </a:lnTo>
                  <a:lnTo>
                    <a:pt x="11" y="0"/>
                  </a:lnTo>
                  <a:lnTo>
                    <a:pt x="17" y="2"/>
                  </a:lnTo>
                  <a:lnTo>
                    <a:pt x="31" y="7"/>
                  </a:lnTo>
                  <a:lnTo>
                    <a:pt x="50" y="25"/>
                  </a:lnTo>
                  <a:lnTo>
                    <a:pt x="53" y="33"/>
                  </a:lnTo>
                  <a:lnTo>
                    <a:pt x="42" y="52"/>
                  </a:lnTo>
                  <a:lnTo>
                    <a:pt x="36" y="67"/>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206" name="Freeform 205"/>
            <p:cNvSpPr>
              <a:spLocks/>
            </p:cNvSpPr>
            <p:nvPr/>
          </p:nvSpPr>
          <p:spPr bwMode="auto">
            <a:xfrm>
              <a:off x="3498935" y="1735728"/>
              <a:ext cx="1201836" cy="596452"/>
            </a:xfrm>
            <a:custGeom>
              <a:avLst/>
              <a:gdLst>
                <a:gd name="T0" fmla="*/ 429 w 727"/>
                <a:gd name="T1" fmla="*/ 5 h 384"/>
                <a:gd name="T2" fmla="*/ 571 w 727"/>
                <a:gd name="T3" fmla="*/ 1 h 384"/>
                <a:gd name="T4" fmla="*/ 571 w 727"/>
                <a:gd name="T5" fmla="*/ 16 h 384"/>
                <a:gd name="T6" fmla="*/ 556 w 727"/>
                <a:gd name="T7" fmla="*/ 18 h 384"/>
                <a:gd name="T8" fmla="*/ 618 w 727"/>
                <a:gd name="T9" fmla="*/ 23 h 384"/>
                <a:gd name="T10" fmla="*/ 689 w 727"/>
                <a:gd name="T11" fmla="*/ 20 h 384"/>
                <a:gd name="T12" fmla="*/ 679 w 727"/>
                <a:gd name="T13" fmla="*/ 38 h 384"/>
                <a:gd name="T14" fmla="*/ 662 w 727"/>
                <a:gd name="T15" fmla="*/ 44 h 384"/>
                <a:gd name="T16" fmla="*/ 631 w 727"/>
                <a:gd name="T17" fmla="*/ 79 h 384"/>
                <a:gd name="T18" fmla="*/ 603 w 727"/>
                <a:gd name="T19" fmla="*/ 94 h 384"/>
                <a:gd name="T20" fmla="*/ 610 w 727"/>
                <a:gd name="T21" fmla="*/ 116 h 384"/>
                <a:gd name="T22" fmla="*/ 608 w 727"/>
                <a:gd name="T23" fmla="*/ 138 h 384"/>
                <a:gd name="T24" fmla="*/ 567 w 727"/>
                <a:gd name="T25" fmla="*/ 146 h 384"/>
                <a:gd name="T26" fmla="*/ 555 w 727"/>
                <a:gd name="T27" fmla="*/ 158 h 384"/>
                <a:gd name="T28" fmla="*/ 578 w 727"/>
                <a:gd name="T29" fmla="*/ 176 h 384"/>
                <a:gd name="T30" fmla="*/ 548 w 727"/>
                <a:gd name="T31" fmla="*/ 187 h 384"/>
                <a:gd name="T32" fmla="*/ 518 w 727"/>
                <a:gd name="T33" fmla="*/ 198 h 384"/>
                <a:gd name="T34" fmla="*/ 532 w 727"/>
                <a:gd name="T35" fmla="*/ 214 h 384"/>
                <a:gd name="T36" fmla="*/ 436 w 727"/>
                <a:gd name="T37" fmla="*/ 234 h 384"/>
                <a:gd name="T38" fmla="*/ 362 w 727"/>
                <a:gd name="T39" fmla="*/ 273 h 384"/>
                <a:gd name="T40" fmla="*/ 311 w 727"/>
                <a:gd name="T41" fmla="*/ 282 h 384"/>
                <a:gd name="T42" fmla="*/ 280 w 727"/>
                <a:gd name="T43" fmla="*/ 319 h 384"/>
                <a:gd name="T44" fmla="*/ 241 w 727"/>
                <a:gd name="T45" fmla="*/ 364 h 384"/>
                <a:gd name="T46" fmla="*/ 190 w 727"/>
                <a:gd name="T47" fmla="*/ 369 h 384"/>
                <a:gd name="T48" fmla="*/ 148 w 727"/>
                <a:gd name="T49" fmla="*/ 340 h 384"/>
                <a:gd name="T50" fmla="*/ 136 w 727"/>
                <a:gd name="T51" fmla="*/ 288 h 384"/>
                <a:gd name="T52" fmla="*/ 129 w 727"/>
                <a:gd name="T53" fmla="*/ 251 h 384"/>
                <a:gd name="T54" fmla="*/ 185 w 727"/>
                <a:gd name="T55" fmla="*/ 216 h 384"/>
                <a:gd name="T56" fmla="*/ 167 w 727"/>
                <a:gd name="T57" fmla="*/ 211 h 384"/>
                <a:gd name="T58" fmla="*/ 146 w 727"/>
                <a:gd name="T59" fmla="*/ 196 h 384"/>
                <a:gd name="T60" fmla="*/ 193 w 727"/>
                <a:gd name="T61" fmla="*/ 191 h 384"/>
                <a:gd name="T62" fmla="*/ 153 w 727"/>
                <a:gd name="T63" fmla="*/ 177 h 384"/>
                <a:gd name="T64" fmla="*/ 163 w 727"/>
                <a:gd name="T65" fmla="*/ 151 h 384"/>
                <a:gd name="T66" fmla="*/ 143 w 727"/>
                <a:gd name="T67" fmla="*/ 117 h 384"/>
                <a:gd name="T68" fmla="*/ 96 w 727"/>
                <a:gd name="T69" fmla="*/ 101 h 384"/>
                <a:gd name="T70" fmla="*/ 23 w 727"/>
                <a:gd name="T71" fmla="*/ 98 h 384"/>
                <a:gd name="T72" fmla="*/ 69 w 727"/>
                <a:gd name="T73" fmla="*/ 83 h 384"/>
                <a:gd name="T74" fmla="*/ 7 w 727"/>
                <a:gd name="T75" fmla="*/ 67 h 384"/>
                <a:gd name="T76" fmla="*/ 114 w 727"/>
                <a:gd name="T77" fmla="*/ 49 h 384"/>
                <a:gd name="T78" fmla="*/ 148 w 727"/>
                <a:gd name="T79" fmla="*/ 29 h 384"/>
                <a:gd name="T80" fmla="*/ 195 w 727"/>
                <a:gd name="T81" fmla="*/ 19 h 384"/>
                <a:gd name="T82" fmla="*/ 274 w 727"/>
                <a:gd name="T83" fmla="*/ 21 h 384"/>
                <a:gd name="T84" fmla="*/ 347 w 727"/>
                <a:gd name="T85" fmla="*/ 20 h 384"/>
                <a:gd name="T86" fmla="*/ 350 w 727"/>
                <a:gd name="T87" fmla="*/ 12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727" h="384">
                  <a:moveTo>
                    <a:pt x="350" y="12"/>
                  </a:moveTo>
                  <a:lnTo>
                    <a:pt x="392" y="5"/>
                  </a:lnTo>
                  <a:lnTo>
                    <a:pt x="429" y="5"/>
                  </a:lnTo>
                  <a:lnTo>
                    <a:pt x="446" y="1"/>
                  </a:lnTo>
                  <a:lnTo>
                    <a:pt x="485" y="0"/>
                  </a:lnTo>
                  <a:lnTo>
                    <a:pt x="571" y="1"/>
                  </a:lnTo>
                  <a:lnTo>
                    <a:pt x="636" y="10"/>
                  </a:lnTo>
                  <a:lnTo>
                    <a:pt x="614" y="15"/>
                  </a:lnTo>
                  <a:lnTo>
                    <a:pt x="571" y="16"/>
                  </a:lnTo>
                  <a:lnTo>
                    <a:pt x="511" y="17"/>
                  </a:lnTo>
                  <a:lnTo>
                    <a:pt x="516" y="19"/>
                  </a:lnTo>
                  <a:lnTo>
                    <a:pt x="556" y="18"/>
                  </a:lnTo>
                  <a:lnTo>
                    <a:pt x="588" y="22"/>
                  </a:lnTo>
                  <a:lnTo>
                    <a:pt x="610" y="18"/>
                  </a:lnTo>
                  <a:lnTo>
                    <a:pt x="618" y="23"/>
                  </a:lnTo>
                  <a:lnTo>
                    <a:pt x="604" y="30"/>
                  </a:lnTo>
                  <a:lnTo>
                    <a:pt x="634" y="26"/>
                  </a:lnTo>
                  <a:lnTo>
                    <a:pt x="689" y="20"/>
                  </a:lnTo>
                  <a:lnTo>
                    <a:pt x="722" y="23"/>
                  </a:lnTo>
                  <a:lnTo>
                    <a:pt x="727" y="28"/>
                  </a:lnTo>
                  <a:lnTo>
                    <a:pt x="679" y="38"/>
                  </a:lnTo>
                  <a:lnTo>
                    <a:pt x="672" y="41"/>
                  </a:lnTo>
                  <a:lnTo>
                    <a:pt x="636" y="43"/>
                  </a:lnTo>
                  <a:lnTo>
                    <a:pt x="662" y="44"/>
                  </a:lnTo>
                  <a:lnTo>
                    <a:pt x="646" y="54"/>
                  </a:lnTo>
                  <a:lnTo>
                    <a:pt x="634" y="63"/>
                  </a:lnTo>
                  <a:lnTo>
                    <a:pt x="631" y="79"/>
                  </a:lnTo>
                  <a:lnTo>
                    <a:pt x="643" y="88"/>
                  </a:lnTo>
                  <a:lnTo>
                    <a:pt x="624" y="89"/>
                  </a:lnTo>
                  <a:lnTo>
                    <a:pt x="603" y="94"/>
                  </a:lnTo>
                  <a:lnTo>
                    <a:pt x="624" y="102"/>
                  </a:lnTo>
                  <a:lnTo>
                    <a:pt x="624" y="115"/>
                  </a:lnTo>
                  <a:lnTo>
                    <a:pt x="610" y="116"/>
                  </a:lnTo>
                  <a:lnTo>
                    <a:pt x="623" y="130"/>
                  </a:lnTo>
                  <a:lnTo>
                    <a:pt x="595" y="131"/>
                  </a:lnTo>
                  <a:lnTo>
                    <a:pt x="608" y="138"/>
                  </a:lnTo>
                  <a:lnTo>
                    <a:pt x="603" y="143"/>
                  </a:lnTo>
                  <a:lnTo>
                    <a:pt x="585" y="146"/>
                  </a:lnTo>
                  <a:lnTo>
                    <a:pt x="567" y="146"/>
                  </a:lnTo>
                  <a:lnTo>
                    <a:pt x="580" y="157"/>
                  </a:lnTo>
                  <a:lnTo>
                    <a:pt x="579" y="164"/>
                  </a:lnTo>
                  <a:lnTo>
                    <a:pt x="555" y="158"/>
                  </a:lnTo>
                  <a:lnTo>
                    <a:pt x="548" y="162"/>
                  </a:lnTo>
                  <a:lnTo>
                    <a:pt x="564" y="166"/>
                  </a:lnTo>
                  <a:lnTo>
                    <a:pt x="578" y="176"/>
                  </a:lnTo>
                  <a:lnTo>
                    <a:pt x="580" y="190"/>
                  </a:lnTo>
                  <a:lnTo>
                    <a:pt x="556" y="193"/>
                  </a:lnTo>
                  <a:lnTo>
                    <a:pt x="548" y="187"/>
                  </a:lnTo>
                  <a:lnTo>
                    <a:pt x="534" y="177"/>
                  </a:lnTo>
                  <a:lnTo>
                    <a:pt x="536" y="189"/>
                  </a:lnTo>
                  <a:lnTo>
                    <a:pt x="518" y="198"/>
                  </a:lnTo>
                  <a:lnTo>
                    <a:pt x="553" y="198"/>
                  </a:lnTo>
                  <a:lnTo>
                    <a:pt x="571" y="199"/>
                  </a:lnTo>
                  <a:lnTo>
                    <a:pt x="532" y="214"/>
                  </a:lnTo>
                  <a:lnTo>
                    <a:pt x="492" y="228"/>
                  </a:lnTo>
                  <a:lnTo>
                    <a:pt x="451" y="234"/>
                  </a:lnTo>
                  <a:lnTo>
                    <a:pt x="436" y="234"/>
                  </a:lnTo>
                  <a:lnTo>
                    <a:pt x="420" y="241"/>
                  </a:lnTo>
                  <a:lnTo>
                    <a:pt x="396" y="260"/>
                  </a:lnTo>
                  <a:lnTo>
                    <a:pt x="362" y="273"/>
                  </a:lnTo>
                  <a:lnTo>
                    <a:pt x="353" y="274"/>
                  </a:lnTo>
                  <a:lnTo>
                    <a:pt x="333" y="278"/>
                  </a:lnTo>
                  <a:lnTo>
                    <a:pt x="311" y="282"/>
                  </a:lnTo>
                  <a:lnTo>
                    <a:pt x="295" y="294"/>
                  </a:lnTo>
                  <a:lnTo>
                    <a:pt x="291" y="307"/>
                  </a:lnTo>
                  <a:lnTo>
                    <a:pt x="280" y="319"/>
                  </a:lnTo>
                  <a:lnTo>
                    <a:pt x="251" y="334"/>
                  </a:lnTo>
                  <a:lnTo>
                    <a:pt x="252" y="349"/>
                  </a:lnTo>
                  <a:lnTo>
                    <a:pt x="241" y="364"/>
                  </a:lnTo>
                  <a:lnTo>
                    <a:pt x="227" y="383"/>
                  </a:lnTo>
                  <a:lnTo>
                    <a:pt x="206" y="384"/>
                  </a:lnTo>
                  <a:lnTo>
                    <a:pt x="190" y="369"/>
                  </a:lnTo>
                  <a:lnTo>
                    <a:pt x="161" y="369"/>
                  </a:lnTo>
                  <a:lnTo>
                    <a:pt x="150" y="358"/>
                  </a:lnTo>
                  <a:lnTo>
                    <a:pt x="148" y="340"/>
                  </a:lnTo>
                  <a:lnTo>
                    <a:pt x="133" y="316"/>
                  </a:lnTo>
                  <a:lnTo>
                    <a:pt x="130" y="304"/>
                  </a:lnTo>
                  <a:lnTo>
                    <a:pt x="136" y="288"/>
                  </a:lnTo>
                  <a:lnTo>
                    <a:pt x="124" y="271"/>
                  </a:lnTo>
                  <a:lnTo>
                    <a:pt x="135" y="257"/>
                  </a:lnTo>
                  <a:lnTo>
                    <a:pt x="129" y="251"/>
                  </a:lnTo>
                  <a:lnTo>
                    <a:pt x="153" y="230"/>
                  </a:lnTo>
                  <a:lnTo>
                    <a:pt x="176" y="223"/>
                  </a:lnTo>
                  <a:lnTo>
                    <a:pt x="185" y="216"/>
                  </a:lnTo>
                  <a:lnTo>
                    <a:pt x="194" y="203"/>
                  </a:lnTo>
                  <a:lnTo>
                    <a:pt x="176" y="209"/>
                  </a:lnTo>
                  <a:lnTo>
                    <a:pt x="167" y="211"/>
                  </a:lnTo>
                  <a:lnTo>
                    <a:pt x="154" y="214"/>
                  </a:lnTo>
                  <a:lnTo>
                    <a:pt x="141" y="208"/>
                  </a:lnTo>
                  <a:lnTo>
                    <a:pt x="146" y="196"/>
                  </a:lnTo>
                  <a:lnTo>
                    <a:pt x="156" y="187"/>
                  </a:lnTo>
                  <a:lnTo>
                    <a:pt x="168" y="187"/>
                  </a:lnTo>
                  <a:lnTo>
                    <a:pt x="193" y="191"/>
                  </a:lnTo>
                  <a:lnTo>
                    <a:pt x="176" y="181"/>
                  </a:lnTo>
                  <a:lnTo>
                    <a:pt x="167" y="175"/>
                  </a:lnTo>
                  <a:lnTo>
                    <a:pt x="153" y="177"/>
                  </a:lnTo>
                  <a:lnTo>
                    <a:pt x="145" y="173"/>
                  </a:lnTo>
                  <a:lnTo>
                    <a:pt x="168" y="158"/>
                  </a:lnTo>
                  <a:lnTo>
                    <a:pt x="163" y="151"/>
                  </a:lnTo>
                  <a:lnTo>
                    <a:pt x="160" y="140"/>
                  </a:lnTo>
                  <a:lnTo>
                    <a:pt x="155" y="123"/>
                  </a:lnTo>
                  <a:lnTo>
                    <a:pt x="143" y="117"/>
                  </a:lnTo>
                  <a:lnTo>
                    <a:pt x="148" y="111"/>
                  </a:lnTo>
                  <a:lnTo>
                    <a:pt x="121" y="102"/>
                  </a:lnTo>
                  <a:lnTo>
                    <a:pt x="96" y="101"/>
                  </a:lnTo>
                  <a:lnTo>
                    <a:pt x="63" y="101"/>
                  </a:lnTo>
                  <a:lnTo>
                    <a:pt x="33" y="102"/>
                  </a:lnTo>
                  <a:lnTo>
                    <a:pt x="23" y="98"/>
                  </a:lnTo>
                  <a:lnTo>
                    <a:pt x="10" y="88"/>
                  </a:lnTo>
                  <a:lnTo>
                    <a:pt x="45" y="83"/>
                  </a:lnTo>
                  <a:lnTo>
                    <a:pt x="69" y="83"/>
                  </a:lnTo>
                  <a:lnTo>
                    <a:pt x="21" y="79"/>
                  </a:lnTo>
                  <a:lnTo>
                    <a:pt x="0" y="73"/>
                  </a:lnTo>
                  <a:lnTo>
                    <a:pt x="7" y="67"/>
                  </a:lnTo>
                  <a:lnTo>
                    <a:pt x="57" y="60"/>
                  </a:lnTo>
                  <a:lnTo>
                    <a:pt x="105" y="54"/>
                  </a:lnTo>
                  <a:lnTo>
                    <a:pt x="114" y="49"/>
                  </a:lnTo>
                  <a:lnTo>
                    <a:pt x="87" y="44"/>
                  </a:lnTo>
                  <a:lnTo>
                    <a:pt x="101" y="38"/>
                  </a:lnTo>
                  <a:lnTo>
                    <a:pt x="148" y="29"/>
                  </a:lnTo>
                  <a:lnTo>
                    <a:pt x="166" y="28"/>
                  </a:lnTo>
                  <a:lnTo>
                    <a:pt x="166" y="22"/>
                  </a:lnTo>
                  <a:lnTo>
                    <a:pt x="195" y="19"/>
                  </a:lnTo>
                  <a:lnTo>
                    <a:pt x="231" y="17"/>
                  </a:lnTo>
                  <a:lnTo>
                    <a:pt x="265" y="17"/>
                  </a:lnTo>
                  <a:lnTo>
                    <a:pt x="274" y="21"/>
                  </a:lnTo>
                  <a:lnTo>
                    <a:pt x="309" y="14"/>
                  </a:lnTo>
                  <a:lnTo>
                    <a:pt x="332" y="19"/>
                  </a:lnTo>
                  <a:lnTo>
                    <a:pt x="347" y="20"/>
                  </a:lnTo>
                  <a:lnTo>
                    <a:pt x="367" y="24"/>
                  </a:lnTo>
                  <a:lnTo>
                    <a:pt x="345" y="17"/>
                  </a:lnTo>
                  <a:lnTo>
                    <a:pt x="350" y="12"/>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207" name="Freeform 206"/>
            <p:cNvSpPr>
              <a:spLocks/>
            </p:cNvSpPr>
            <p:nvPr/>
          </p:nvSpPr>
          <p:spPr bwMode="auto">
            <a:xfrm>
              <a:off x="2151622" y="3672642"/>
              <a:ext cx="123987" cy="132027"/>
            </a:xfrm>
            <a:custGeom>
              <a:avLst/>
              <a:gdLst>
                <a:gd name="T0" fmla="*/ 37 w 75"/>
                <a:gd name="T1" fmla="*/ 85 h 85"/>
                <a:gd name="T2" fmla="*/ 28 w 75"/>
                <a:gd name="T3" fmla="*/ 81 h 85"/>
                <a:gd name="T4" fmla="*/ 17 w 75"/>
                <a:gd name="T5" fmla="*/ 81 h 85"/>
                <a:gd name="T6" fmla="*/ 9 w 75"/>
                <a:gd name="T7" fmla="*/ 77 h 85"/>
                <a:gd name="T8" fmla="*/ 0 w 75"/>
                <a:gd name="T9" fmla="*/ 68 h 85"/>
                <a:gd name="T10" fmla="*/ 1 w 75"/>
                <a:gd name="T11" fmla="*/ 62 h 85"/>
                <a:gd name="T12" fmla="*/ 4 w 75"/>
                <a:gd name="T13" fmla="*/ 58 h 85"/>
                <a:gd name="T14" fmla="*/ 2 w 75"/>
                <a:gd name="T15" fmla="*/ 54 h 85"/>
                <a:gd name="T16" fmla="*/ 12 w 75"/>
                <a:gd name="T17" fmla="*/ 37 h 85"/>
                <a:gd name="T18" fmla="*/ 36 w 75"/>
                <a:gd name="T19" fmla="*/ 37 h 85"/>
                <a:gd name="T20" fmla="*/ 37 w 75"/>
                <a:gd name="T21" fmla="*/ 29 h 85"/>
                <a:gd name="T22" fmla="*/ 34 w 75"/>
                <a:gd name="T23" fmla="*/ 28 h 85"/>
                <a:gd name="T24" fmla="*/ 33 w 75"/>
                <a:gd name="T25" fmla="*/ 24 h 85"/>
                <a:gd name="T26" fmla="*/ 27 w 75"/>
                <a:gd name="T27" fmla="*/ 19 h 85"/>
                <a:gd name="T28" fmla="*/ 21 w 75"/>
                <a:gd name="T29" fmla="*/ 12 h 85"/>
                <a:gd name="T30" fmla="*/ 29 w 75"/>
                <a:gd name="T31" fmla="*/ 12 h 85"/>
                <a:gd name="T32" fmla="*/ 30 w 75"/>
                <a:gd name="T33" fmla="*/ 0 h 85"/>
                <a:gd name="T34" fmla="*/ 47 w 75"/>
                <a:gd name="T35" fmla="*/ 0 h 85"/>
                <a:gd name="T36" fmla="*/ 64 w 75"/>
                <a:gd name="T37" fmla="*/ 0 h 85"/>
                <a:gd name="T38" fmla="*/ 62 w 75"/>
                <a:gd name="T39" fmla="*/ 17 h 85"/>
                <a:gd name="T40" fmla="*/ 58 w 75"/>
                <a:gd name="T41" fmla="*/ 40 h 85"/>
                <a:gd name="T42" fmla="*/ 63 w 75"/>
                <a:gd name="T43" fmla="*/ 40 h 85"/>
                <a:gd name="T44" fmla="*/ 69 w 75"/>
                <a:gd name="T45" fmla="*/ 44 h 85"/>
                <a:gd name="T46" fmla="*/ 71 w 75"/>
                <a:gd name="T47" fmla="*/ 41 h 85"/>
                <a:gd name="T48" fmla="*/ 75 w 75"/>
                <a:gd name="T49" fmla="*/ 44 h 85"/>
                <a:gd name="T50" fmla="*/ 66 w 75"/>
                <a:gd name="T51" fmla="*/ 52 h 85"/>
                <a:gd name="T52" fmla="*/ 57 w 75"/>
                <a:gd name="T53" fmla="*/ 58 h 85"/>
                <a:gd name="T54" fmla="*/ 55 w 75"/>
                <a:gd name="T55" fmla="*/ 61 h 85"/>
                <a:gd name="T56" fmla="*/ 56 w 75"/>
                <a:gd name="T57" fmla="*/ 66 h 85"/>
                <a:gd name="T58" fmla="*/ 52 w 75"/>
                <a:gd name="T59" fmla="*/ 71 h 85"/>
                <a:gd name="T60" fmla="*/ 48 w 75"/>
                <a:gd name="T61" fmla="*/ 72 h 85"/>
                <a:gd name="T62" fmla="*/ 49 w 75"/>
                <a:gd name="T63" fmla="*/ 74 h 85"/>
                <a:gd name="T64" fmla="*/ 45 w 75"/>
                <a:gd name="T65" fmla="*/ 77 h 85"/>
                <a:gd name="T66" fmla="*/ 38 w 75"/>
                <a:gd name="T67" fmla="*/ 82 h 85"/>
                <a:gd name="T68" fmla="*/ 37 w 75"/>
                <a:gd name="T69" fmla="*/ 85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75" h="85">
                  <a:moveTo>
                    <a:pt x="37" y="85"/>
                  </a:moveTo>
                  <a:lnTo>
                    <a:pt x="28" y="81"/>
                  </a:lnTo>
                  <a:lnTo>
                    <a:pt x="17" y="81"/>
                  </a:lnTo>
                  <a:lnTo>
                    <a:pt x="9" y="77"/>
                  </a:lnTo>
                  <a:lnTo>
                    <a:pt x="0" y="68"/>
                  </a:lnTo>
                  <a:lnTo>
                    <a:pt x="1" y="62"/>
                  </a:lnTo>
                  <a:lnTo>
                    <a:pt x="4" y="58"/>
                  </a:lnTo>
                  <a:lnTo>
                    <a:pt x="2" y="54"/>
                  </a:lnTo>
                  <a:lnTo>
                    <a:pt x="12" y="37"/>
                  </a:lnTo>
                  <a:lnTo>
                    <a:pt x="36" y="37"/>
                  </a:lnTo>
                  <a:lnTo>
                    <a:pt x="37" y="29"/>
                  </a:lnTo>
                  <a:lnTo>
                    <a:pt x="34" y="28"/>
                  </a:lnTo>
                  <a:lnTo>
                    <a:pt x="33" y="24"/>
                  </a:lnTo>
                  <a:lnTo>
                    <a:pt x="27" y="19"/>
                  </a:lnTo>
                  <a:lnTo>
                    <a:pt x="21" y="12"/>
                  </a:lnTo>
                  <a:lnTo>
                    <a:pt x="29" y="12"/>
                  </a:lnTo>
                  <a:lnTo>
                    <a:pt x="30" y="0"/>
                  </a:lnTo>
                  <a:lnTo>
                    <a:pt x="47" y="0"/>
                  </a:lnTo>
                  <a:lnTo>
                    <a:pt x="64" y="0"/>
                  </a:lnTo>
                  <a:lnTo>
                    <a:pt x="62" y="17"/>
                  </a:lnTo>
                  <a:lnTo>
                    <a:pt x="58" y="40"/>
                  </a:lnTo>
                  <a:lnTo>
                    <a:pt x="63" y="40"/>
                  </a:lnTo>
                  <a:lnTo>
                    <a:pt x="69" y="44"/>
                  </a:lnTo>
                  <a:lnTo>
                    <a:pt x="71" y="41"/>
                  </a:lnTo>
                  <a:lnTo>
                    <a:pt x="75" y="44"/>
                  </a:lnTo>
                  <a:lnTo>
                    <a:pt x="66" y="52"/>
                  </a:lnTo>
                  <a:lnTo>
                    <a:pt x="57" y="58"/>
                  </a:lnTo>
                  <a:lnTo>
                    <a:pt x="55" y="61"/>
                  </a:lnTo>
                  <a:lnTo>
                    <a:pt x="56" y="66"/>
                  </a:lnTo>
                  <a:lnTo>
                    <a:pt x="52" y="71"/>
                  </a:lnTo>
                  <a:lnTo>
                    <a:pt x="48" y="72"/>
                  </a:lnTo>
                  <a:lnTo>
                    <a:pt x="49" y="74"/>
                  </a:lnTo>
                  <a:lnTo>
                    <a:pt x="45" y="77"/>
                  </a:lnTo>
                  <a:lnTo>
                    <a:pt x="38" y="82"/>
                  </a:lnTo>
                  <a:lnTo>
                    <a:pt x="37" y="8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208" name="Freeform 207"/>
            <p:cNvSpPr>
              <a:spLocks/>
            </p:cNvSpPr>
            <p:nvPr/>
          </p:nvSpPr>
          <p:spPr bwMode="auto">
            <a:xfrm>
              <a:off x="3065811" y="3978636"/>
              <a:ext cx="145477" cy="228329"/>
            </a:xfrm>
            <a:custGeom>
              <a:avLst/>
              <a:gdLst>
                <a:gd name="T0" fmla="*/ 32 w 88"/>
                <a:gd name="T1" fmla="*/ 0 h 147"/>
                <a:gd name="T2" fmla="*/ 43 w 88"/>
                <a:gd name="T3" fmla="*/ 7 h 147"/>
                <a:gd name="T4" fmla="*/ 54 w 88"/>
                <a:gd name="T5" fmla="*/ 21 h 147"/>
                <a:gd name="T6" fmla="*/ 54 w 88"/>
                <a:gd name="T7" fmla="*/ 32 h 147"/>
                <a:gd name="T8" fmla="*/ 61 w 88"/>
                <a:gd name="T9" fmla="*/ 32 h 147"/>
                <a:gd name="T10" fmla="*/ 71 w 88"/>
                <a:gd name="T11" fmla="*/ 42 h 147"/>
                <a:gd name="T12" fmla="*/ 78 w 88"/>
                <a:gd name="T13" fmla="*/ 49 h 147"/>
                <a:gd name="T14" fmla="*/ 74 w 88"/>
                <a:gd name="T15" fmla="*/ 68 h 147"/>
                <a:gd name="T16" fmla="*/ 63 w 88"/>
                <a:gd name="T17" fmla="*/ 73 h 147"/>
                <a:gd name="T18" fmla="*/ 64 w 88"/>
                <a:gd name="T19" fmla="*/ 78 h 147"/>
                <a:gd name="T20" fmla="*/ 61 w 88"/>
                <a:gd name="T21" fmla="*/ 89 h 147"/>
                <a:gd name="T22" fmla="*/ 68 w 88"/>
                <a:gd name="T23" fmla="*/ 104 h 147"/>
                <a:gd name="T24" fmla="*/ 74 w 88"/>
                <a:gd name="T25" fmla="*/ 104 h 147"/>
                <a:gd name="T26" fmla="*/ 77 w 88"/>
                <a:gd name="T27" fmla="*/ 116 h 147"/>
                <a:gd name="T28" fmla="*/ 88 w 88"/>
                <a:gd name="T29" fmla="*/ 134 h 147"/>
                <a:gd name="T30" fmla="*/ 83 w 88"/>
                <a:gd name="T31" fmla="*/ 135 h 147"/>
                <a:gd name="T32" fmla="*/ 73 w 88"/>
                <a:gd name="T33" fmla="*/ 133 h 147"/>
                <a:gd name="T34" fmla="*/ 67 w 88"/>
                <a:gd name="T35" fmla="*/ 138 h 147"/>
                <a:gd name="T36" fmla="*/ 59 w 88"/>
                <a:gd name="T37" fmla="*/ 142 h 147"/>
                <a:gd name="T38" fmla="*/ 53 w 88"/>
                <a:gd name="T39" fmla="*/ 143 h 147"/>
                <a:gd name="T40" fmla="*/ 51 w 88"/>
                <a:gd name="T41" fmla="*/ 147 h 147"/>
                <a:gd name="T42" fmla="*/ 42 w 88"/>
                <a:gd name="T43" fmla="*/ 146 h 147"/>
                <a:gd name="T44" fmla="*/ 31 w 88"/>
                <a:gd name="T45" fmla="*/ 136 h 147"/>
                <a:gd name="T46" fmla="*/ 29 w 88"/>
                <a:gd name="T47" fmla="*/ 127 h 147"/>
                <a:gd name="T48" fmla="*/ 25 w 88"/>
                <a:gd name="T49" fmla="*/ 116 h 147"/>
                <a:gd name="T50" fmla="*/ 28 w 88"/>
                <a:gd name="T51" fmla="*/ 98 h 147"/>
                <a:gd name="T52" fmla="*/ 33 w 88"/>
                <a:gd name="T53" fmla="*/ 91 h 147"/>
                <a:gd name="T54" fmla="*/ 29 w 88"/>
                <a:gd name="T55" fmla="*/ 82 h 147"/>
                <a:gd name="T56" fmla="*/ 23 w 88"/>
                <a:gd name="T57" fmla="*/ 78 h 147"/>
                <a:gd name="T58" fmla="*/ 25 w 88"/>
                <a:gd name="T59" fmla="*/ 69 h 147"/>
                <a:gd name="T60" fmla="*/ 21 w 88"/>
                <a:gd name="T61" fmla="*/ 64 h 147"/>
                <a:gd name="T62" fmla="*/ 12 w 88"/>
                <a:gd name="T63" fmla="*/ 65 h 147"/>
                <a:gd name="T64" fmla="*/ 0 w 88"/>
                <a:gd name="T65" fmla="*/ 50 h 147"/>
                <a:gd name="T66" fmla="*/ 5 w 88"/>
                <a:gd name="T67" fmla="*/ 44 h 147"/>
                <a:gd name="T68" fmla="*/ 5 w 88"/>
                <a:gd name="T69" fmla="*/ 34 h 147"/>
                <a:gd name="T70" fmla="*/ 16 w 88"/>
                <a:gd name="T71" fmla="*/ 31 h 147"/>
                <a:gd name="T72" fmla="*/ 21 w 88"/>
                <a:gd name="T73" fmla="*/ 27 h 147"/>
                <a:gd name="T74" fmla="*/ 15 w 88"/>
                <a:gd name="T75" fmla="*/ 19 h 147"/>
                <a:gd name="T76" fmla="*/ 17 w 88"/>
                <a:gd name="T77" fmla="*/ 12 h 147"/>
                <a:gd name="T78" fmla="*/ 32 w 88"/>
                <a:gd name="T79" fmla="*/ 0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88" h="147">
                  <a:moveTo>
                    <a:pt x="32" y="0"/>
                  </a:moveTo>
                  <a:lnTo>
                    <a:pt x="43" y="7"/>
                  </a:lnTo>
                  <a:lnTo>
                    <a:pt x="54" y="21"/>
                  </a:lnTo>
                  <a:lnTo>
                    <a:pt x="54" y="32"/>
                  </a:lnTo>
                  <a:lnTo>
                    <a:pt x="61" y="32"/>
                  </a:lnTo>
                  <a:lnTo>
                    <a:pt x="71" y="42"/>
                  </a:lnTo>
                  <a:lnTo>
                    <a:pt x="78" y="49"/>
                  </a:lnTo>
                  <a:lnTo>
                    <a:pt x="74" y="68"/>
                  </a:lnTo>
                  <a:lnTo>
                    <a:pt x="63" y="73"/>
                  </a:lnTo>
                  <a:lnTo>
                    <a:pt x="64" y="78"/>
                  </a:lnTo>
                  <a:lnTo>
                    <a:pt x="61" y="89"/>
                  </a:lnTo>
                  <a:lnTo>
                    <a:pt x="68" y="104"/>
                  </a:lnTo>
                  <a:lnTo>
                    <a:pt x="74" y="104"/>
                  </a:lnTo>
                  <a:lnTo>
                    <a:pt x="77" y="116"/>
                  </a:lnTo>
                  <a:lnTo>
                    <a:pt x="88" y="134"/>
                  </a:lnTo>
                  <a:lnTo>
                    <a:pt x="83" y="135"/>
                  </a:lnTo>
                  <a:lnTo>
                    <a:pt x="73" y="133"/>
                  </a:lnTo>
                  <a:lnTo>
                    <a:pt x="67" y="138"/>
                  </a:lnTo>
                  <a:lnTo>
                    <a:pt x="59" y="142"/>
                  </a:lnTo>
                  <a:lnTo>
                    <a:pt x="53" y="143"/>
                  </a:lnTo>
                  <a:lnTo>
                    <a:pt x="51" y="147"/>
                  </a:lnTo>
                  <a:lnTo>
                    <a:pt x="42" y="146"/>
                  </a:lnTo>
                  <a:lnTo>
                    <a:pt x="31" y="136"/>
                  </a:lnTo>
                  <a:lnTo>
                    <a:pt x="29" y="127"/>
                  </a:lnTo>
                  <a:lnTo>
                    <a:pt x="25" y="116"/>
                  </a:lnTo>
                  <a:lnTo>
                    <a:pt x="28" y="98"/>
                  </a:lnTo>
                  <a:lnTo>
                    <a:pt x="33" y="91"/>
                  </a:lnTo>
                  <a:lnTo>
                    <a:pt x="29" y="82"/>
                  </a:lnTo>
                  <a:lnTo>
                    <a:pt x="23" y="78"/>
                  </a:lnTo>
                  <a:lnTo>
                    <a:pt x="25" y="69"/>
                  </a:lnTo>
                  <a:lnTo>
                    <a:pt x="21" y="64"/>
                  </a:lnTo>
                  <a:lnTo>
                    <a:pt x="12" y="65"/>
                  </a:lnTo>
                  <a:lnTo>
                    <a:pt x="0" y="50"/>
                  </a:lnTo>
                  <a:lnTo>
                    <a:pt x="5" y="44"/>
                  </a:lnTo>
                  <a:lnTo>
                    <a:pt x="5" y="34"/>
                  </a:lnTo>
                  <a:lnTo>
                    <a:pt x="16" y="31"/>
                  </a:lnTo>
                  <a:lnTo>
                    <a:pt x="21" y="27"/>
                  </a:lnTo>
                  <a:lnTo>
                    <a:pt x="15" y="19"/>
                  </a:lnTo>
                  <a:lnTo>
                    <a:pt x="17" y="12"/>
                  </a:lnTo>
                  <a:lnTo>
                    <a:pt x="32"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209" name="Freeform 208"/>
            <p:cNvSpPr>
              <a:spLocks/>
            </p:cNvSpPr>
            <p:nvPr/>
          </p:nvSpPr>
          <p:spPr bwMode="auto">
            <a:xfrm>
              <a:off x="2237586" y="3731666"/>
              <a:ext cx="188458" cy="97856"/>
            </a:xfrm>
            <a:custGeom>
              <a:avLst/>
              <a:gdLst>
                <a:gd name="T0" fmla="*/ 34 w 114"/>
                <a:gd name="T1" fmla="*/ 63 h 63"/>
                <a:gd name="T2" fmla="*/ 32 w 114"/>
                <a:gd name="T3" fmla="*/ 56 h 63"/>
                <a:gd name="T4" fmla="*/ 27 w 114"/>
                <a:gd name="T5" fmla="*/ 54 h 63"/>
                <a:gd name="T6" fmla="*/ 29 w 114"/>
                <a:gd name="T7" fmla="*/ 46 h 63"/>
                <a:gd name="T8" fmla="*/ 26 w 114"/>
                <a:gd name="T9" fmla="*/ 44 h 63"/>
                <a:gd name="T10" fmla="*/ 23 w 114"/>
                <a:gd name="T11" fmla="*/ 42 h 63"/>
                <a:gd name="T12" fmla="*/ 14 w 114"/>
                <a:gd name="T13" fmla="*/ 45 h 63"/>
                <a:gd name="T14" fmla="*/ 14 w 114"/>
                <a:gd name="T15" fmla="*/ 42 h 63"/>
                <a:gd name="T16" fmla="*/ 9 w 114"/>
                <a:gd name="T17" fmla="*/ 39 h 63"/>
                <a:gd name="T18" fmla="*/ 5 w 114"/>
                <a:gd name="T19" fmla="*/ 34 h 63"/>
                <a:gd name="T20" fmla="*/ 0 w 114"/>
                <a:gd name="T21" fmla="*/ 33 h 63"/>
                <a:gd name="T22" fmla="*/ 4 w 114"/>
                <a:gd name="T23" fmla="*/ 28 h 63"/>
                <a:gd name="T24" fmla="*/ 3 w 114"/>
                <a:gd name="T25" fmla="*/ 23 h 63"/>
                <a:gd name="T26" fmla="*/ 5 w 114"/>
                <a:gd name="T27" fmla="*/ 19 h 63"/>
                <a:gd name="T28" fmla="*/ 14 w 114"/>
                <a:gd name="T29" fmla="*/ 14 h 63"/>
                <a:gd name="T30" fmla="*/ 23 w 114"/>
                <a:gd name="T31" fmla="*/ 6 h 63"/>
                <a:gd name="T32" fmla="*/ 25 w 114"/>
                <a:gd name="T33" fmla="*/ 7 h 63"/>
                <a:gd name="T34" fmla="*/ 30 w 114"/>
                <a:gd name="T35" fmla="*/ 3 h 63"/>
                <a:gd name="T36" fmla="*/ 35 w 114"/>
                <a:gd name="T37" fmla="*/ 2 h 63"/>
                <a:gd name="T38" fmla="*/ 36 w 114"/>
                <a:gd name="T39" fmla="*/ 4 h 63"/>
                <a:gd name="T40" fmla="*/ 39 w 114"/>
                <a:gd name="T41" fmla="*/ 3 h 63"/>
                <a:gd name="T42" fmla="*/ 48 w 114"/>
                <a:gd name="T43" fmla="*/ 5 h 63"/>
                <a:gd name="T44" fmla="*/ 56 w 114"/>
                <a:gd name="T45" fmla="*/ 4 h 63"/>
                <a:gd name="T46" fmla="*/ 62 w 114"/>
                <a:gd name="T47" fmla="*/ 2 h 63"/>
                <a:gd name="T48" fmla="*/ 65 w 114"/>
                <a:gd name="T49" fmla="*/ 0 h 63"/>
                <a:gd name="T50" fmla="*/ 70 w 114"/>
                <a:gd name="T51" fmla="*/ 1 h 63"/>
                <a:gd name="T52" fmla="*/ 74 w 114"/>
                <a:gd name="T53" fmla="*/ 2 h 63"/>
                <a:gd name="T54" fmla="*/ 79 w 114"/>
                <a:gd name="T55" fmla="*/ 2 h 63"/>
                <a:gd name="T56" fmla="*/ 83 w 114"/>
                <a:gd name="T57" fmla="*/ 0 h 63"/>
                <a:gd name="T58" fmla="*/ 91 w 114"/>
                <a:gd name="T59" fmla="*/ 3 h 63"/>
                <a:gd name="T60" fmla="*/ 94 w 114"/>
                <a:gd name="T61" fmla="*/ 3 h 63"/>
                <a:gd name="T62" fmla="*/ 99 w 114"/>
                <a:gd name="T63" fmla="*/ 7 h 63"/>
                <a:gd name="T64" fmla="*/ 104 w 114"/>
                <a:gd name="T65" fmla="*/ 12 h 63"/>
                <a:gd name="T66" fmla="*/ 110 w 114"/>
                <a:gd name="T67" fmla="*/ 15 h 63"/>
                <a:gd name="T68" fmla="*/ 114 w 114"/>
                <a:gd name="T69" fmla="*/ 21 h 63"/>
                <a:gd name="T70" fmla="*/ 108 w 114"/>
                <a:gd name="T71" fmla="*/ 20 h 63"/>
                <a:gd name="T72" fmla="*/ 105 w 114"/>
                <a:gd name="T73" fmla="*/ 23 h 63"/>
                <a:gd name="T74" fmla="*/ 99 w 114"/>
                <a:gd name="T75" fmla="*/ 26 h 63"/>
                <a:gd name="T76" fmla="*/ 94 w 114"/>
                <a:gd name="T77" fmla="*/ 26 h 63"/>
                <a:gd name="T78" fmla="*/ 90 w 114"/>
                <a:gd name="T79" fmla="*/ 29 h 63"/>
                <a:gd name="T80" fmla="*/ 86 w 114"/>
                <a:gd name="T81" fmla="*/ 28 h 63"/>
                <a:gd name="T82" fmla="*/ 84 w 114"/>
                <a:gd name="T83" fmla="*/ 25 h 63"/>
                <a:gd name="T84" fmla="*/ 82 w 114"/>
                <a:gd name="T85" fmla="*/ 25 h 63"/>
                <a:gd name="T86" fmla="*/ 79 w 114"/>
                <a:gd name="T87" fmla="*/ 30 h 63"/>
                <a:gd name="T88" fmla="*/ 77 w 114"/>
                <a:gd name="T89" fmla="*/ 30 h 63"/>
                <a:gd name="T90" fmla="*/ 76 w 114"/>
                <a:gd name="T91" fmla="*/ 34 h 63"/>
                <a:gd name="T92" fmla="*/ 69 w 114"/>
                <a:gd name="T93" fmla="*/ 40 h 63"/>
                <a:gd name="T94" fmla="*/ 66 w 114"/>
                <a:gd name="T95" fmla="*/ 42 h 63"/>
                <a:gd name="T96" fmla="*/ 64 w 114"/>
                <a:gd name="T97" fmla="*/ 45 h 63"/>
                <a:gd name="T98" fmla="*/ 59 w 114"/>
                <a:gd name="T99" fmla="*/ 41 h 63"/>
                <a:gd name="T100" fmla="*/ 54 w 114"/>
                <a:gd name="T101" fmla="*/ 46 h 63"/>
                <a:gd name="T102" fmla="*/ 51 w 114"/>
                <a:gd name="T103" fmla="*/ 46 h 63"/>
                <a:gd name="T104" fmla="*/ 46 w 114"/>
                <a:gd name="T105" fmla="*/ 47 h 63"/>
                <a:gd name="T106" fmla="*/ 46 w 114"/>
                <a:gd name="T107" fmla="*/ 57 h 63"/>
                <a:gd name="T108" fmla="*/ 43 w 114"/>
                <a:gd name="T109" fmla="*/ 57 h 63"/>
                <a:gd name="T110" fmla="*/ 40 w 114"/>
                <a:gd name="T111" fmla="*/ 62 h 63"/>
                <a:gd name="T112" fmla="*/ 34 w 114"/>
                <a:gd name="T113" fmla="*/ 63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14" h="63">
                  <a:moveTo>
                    <a:pt x="34" y="63"/>
                  </a:moveTo>
                  <a:lnTo>
                    <a:pt x="32" y="56"/>
                  </a:lnTo>
                  <a:lnTo>
                    <a:pt x="27" y="54"/>
                  </a:lnTo>
                  <a:lnTo>
                    <a:pt x="29" y="46"/>
                  </a:lnTo>
                  <a:lnTo>
                    <a:pt x="26" y="44"/>
                  </a:lnTo>
                  <a:lnTo>
                    <a:pt x="23" y="42"/>
                  </a:lnTo>
                  <a:lnTo>
                    <a:pt x="14" y="45"/>
                  </a:lnTo>
                  <a:lnTo>
                    <a:pt x="14" y="42"/>
                  </a:lnTo>
                  <a:lnTo>
                    <a:pt x="9" y="39"/>
                  </a:lnTo>
                  <a:lnTo>
                    <a:pt x="5" y="34"/>
                  </a:lnTo>
                  <a:lnTo>
                    <a:pt x="0" y="33"/>
                  </a:lnTo>
                  <a:lnTo>
                    <a:pt x="4" y="28"/>
                  </a:lnTo>
                  <a:lnTo>
                    <a:pt x="3" y="23"/>
                  </a:lnTo>
                  <a:lnTo>
                    <a:pt x="5" y="19"/>
                  </a:lnTo>
                  <a:lnTo>
                    <a:pt x="14" y="14"/>
                  </a:lnTo>
                  <a:lnTo>
                    <a:pt x="23" y="6"/>
                  </a:lnTo>
                  <a:lnTo>
                    <a:pt x="25" y="7"/>
                  </a:lnTo>
                  <a:lnTo>
                    <a:pt x="30" y="3"/>
                  </a:lnTo>
                  <a:lnTo>
                    <a:pt x="35" y="2"/>
                  </a:lnTo>
                  <a:lnTo>
                    <a:pt x="36" y="4"/>
                  </a:lnTo>
                  <a:lnTo>
                    <a:pt x="39" y="3"/>
                  </a:lnTo>
                  <a:lnTo>
                    <a:pt x="48" y="5"/>
                  </a:lnTo>
                  <a:lnTo>
                    <a:pt x="56" y="4"/>
                  </a:lnTo>
                  <a:lnTo>
                    <a:pt x="62" y="2"/>
                  </a:lnTo>
                  <a:lnTo>
                    <a:pt x="65" y="0"/>
                  </a:lnTo>
                  <a:lnTo>
                    <a:pt x="70" y="1"/>
                  </a:lnTo>
                  <a:lnTo>
                    <a:pt x="74" y="2"/>
                  </a:lnTo>
                  <a:lnTo>
                    <a:pt x="79" y="2"/>
                  </a:lnTo>
                  <a:lnTo>
                    <a:pt x="83" y="0"/>
                  </a:lnTo>
                  <a:lnTo>
                    <a:pt x="91" y="3"/>
                  </a:lnTo>
                  <a:lnTo>
                    <a:pt x="94" y="3"/>
                  </a:lnTo>
                  <a:lnTo>
                    <a:pt x="99" y="7"/>
                  </a:lnTo>
                  <a:lnTo>
                    <a:pt x="104" y="12"/>
                  </a:lnTo>
                  <a:lnTo>
                    <a:pt x="110" y="15"/>
                  </a:lnTo>
                  <a:lnTo>
                    <a:pt x="114" y="21"/>
                  </a:lnTo>
                  <a:lnTo>
                    <a:pt x="108" y="20"/>
                  </a:lnTo>
                  <a:lnTo>
                    <a:pt x="105" y="23"/>
                  </a:lnTo>
                  <a:lnTo>
                    <a:pt x="99" y="26"/>
                  </a:lnTo>
                  <a:lnTo>
                    <a:pt x="94" y="26"/>
                  </a:lnTo>
                  <a:lnTo>
                    <a:pt x="90" y="29"/>
                  </a:lnTo>
                  <a:lnTo>
                    <a:pt x="86" y="28"/>
                  </a:lnTo>
                  <a:lnTo>
                    <a:pt x="84" y="25"/>
                  </a:lnTo>
                  <a:lnTo>
                    <a:pt x="82" y="25"/>
                  </a:lnTo>
                  <a:lnTo>
                    <a:pt x="79" y="30"/>
                  </a:lnTo>
                  <a:lnTo>
                    <a:pt x="77" y="30"/>
                  </a:lnTo>
                  <a:lnTo>
                    <a:pt x="76" y="34"/>
                  </a:lnTo>
                  <a:lnTo>
                    <a:pt x="69" y="40"/>
                  </a:lnTo>
                  <a:lnTo>
                    <a:pt x="66" y="42"/>
                  </a:lnTo>
                  <a:lnTo>
                    <a:pt x="64" y="45"/>
                  </a:lnTo>
                  <a:lnTo>
                    <a:pt x="59" y="41"/>
                  </a:lnTo>
                  <a:lnTo>
                    <a:pt x="54" y="46"/>
                  </a:lnTo>
                  <a:lnTo>
                    <a:pt x="51" y="46"/>
                  </a:lnTo>
                  <a:lnTo>
                    <a:pt x="46" y="47"/>
                  </a:lnTo>
                  <a:lnTo>
                    <a:pt x="46" y="57"/>
                  </a:lnTo>
                  <a:lnTo>
                    <a:pt x="43" y="57"/>
                  </a:lnTo>
                  <a:lnTo>
                    <a:pt x="40" y="62"/>
                  </a:lnTo>
                  <a:lnTo>
                    <a:pt x="34" y="63"/>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210" name="Freeform 209"/>
            <p:cNvSpPr>
              <a:spLocks/>
            </p:cNvSpPr>
            <p:nvPr/>
          </p:nvSpPr>
          <p:spPr bwMode="auto">
            <a:xfrm>
              <a:off x="2698814" y="3605853"/>
              <a:ext cx="89270" cy="60577"/>
            </a:xfrm>
            <a:custGeom>
              <a:avLst/>
              <a:gdLst>
                <a:gd name="T0" fmla="*/ 27 w 54"/>
                <a:gd name="T1" fmla="*/ 0 h 39"/>
                <a:gd name="T2" fmla="*/ 38 w 54"/>
                <a:gd name="T3" fmla="*/ 0 h 39"/>
                <a:gd name="T4" fmla="*/ 53 w 54"/>
                <a:gd name="T5" fmla="*/ 4 h 39"/>
                <a:gd name="T6" fmla="*/ 54 w 54"/>
                <a:gd name="T7" fmla="*/ 15 h 39"/>
                <a:gd name="T8" fmla="*/ 51 w 54"/>
                <a:gd name="T9" fmla="*/ 23 h 39"/>
                <a:gd name="T10" fmla="*/ 46 w 54"/>
                <a:gd name="T11" fmla="*/ 27 h 39"/>
                <a:gd name="T12" fmla="*/ 50 w 54"/>
                <a:gd name="T13" fmla="*/ 33 h 39"/>
                <a:gd name="T14" fmla="*/ 49 w 54"/>
                <a:gd name="T15" fmla="*/ 39 h 39"/>
                <a:gd name="T16" fmla="*/ 38 w 54"/>
                <a:gd name="T17" fmla="*/ 35 h 39"/>
                <a:gd name="T18" fmla="*/ 29 w 54"/>
                <a:gd name="T19" fmla="*/ 36 h 39"/>
                <a:gd name="T20" fmla="*/ 18 w 54"/>
                <a:gd name="T21" fmla="*/ 35 h 39"/>
                <a:gd name="T22" fmla="*/ 9 w 54"/>
                <a:gd name="T23" fmla="*/ 39 h 39"/>
                <a:gd name="T24" fmla="*/ 0 w 54"/>
                <a:gd name="T25" fmla="*/ 32 h 39"/>
                <a:gd name="T26" fmla="*/ 3 w 54"/>
                <a:gd name="T27" fmla="*/ 26 h 39"/>
                <a:gd name="T28" fmla="*/ 19 w 54"/>
                <a:gd name="T29" fmla="*/ 29 h 39"/>
                <a:gd name="T30" fmla="*/ 33 w 54"/>
                <a:gd name="T31" fmla="*/ 30 h 39"/>
                <a:gd name="T32" fmla="*/ 39 w 54"/>
                <a:gd name="T33" fmla="*/ 26 h 39"/>
                <a:gd name="T34" fmla="*/ 32 w 54"/>
                <a:gd name="T35" fmla="*/ 17 h 39"/>
                <a:gd name="T36" fmla="*/ 33 w 54"/>
                <a:gd name="T37" fmla="*/ 9 h 39"/>
                <a:gd name="T38" fmla="*/ 22 w 54"/>
                <a:gd name="T39" fmla="*/ 5 h 39"/>
                <a:gd name="T40" fmla="*/ 27 w 54"/>
                <a:gd name="T41" fmla="*/ 0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4" h="39">
                  <a:moveTo>
                    <a:pt x="27" y="0"/>
                  </a:moveTo>
                  <a:lnTo>
                    <a:pt x="38" y="0"/>
                  </a:lnTo>
                  <a:lnTo>
                    <a:pt x="53" y="4"/>
                  </a:lnTo>
                  <a:lnTo>
                    <a:pt x="54" y="15"/>
                  </a:lnTo>
                  <a:lnTo>
                    <a:pt x="51" y="23"/>
                  </a:lnTo>
                  <a:lnTo>
                    <a:pt x="46" y="27"/>
                  </a:lnTo>
                  <a:lnTo>
                    <a:pt x="50" y="33"/>
                  </a:lnTo>
                  <a:lnTo>
                    <a:pt x="49" y="39"/>
                  </a:lnTo>
                  <a:lnTo>
                    <a:pt x="38" y="35"/>
                  </a:lnTo>
                  <a:lnTo>
                    <a:pt x="29" y="36"/>
                  </a:lnTo>
                  <a:lnTo>
                    <a:pt x="18" y="35"/>
                  </a:lnTo>
                  <a:lnTo>
                    <a:pt x="9" y="39"/>
                  </a:lnTo>
                  <a:lnTo>
                    <a:pt x="0" y="32"/>
                  </a:lnTo>
                  <a:lnTo>
                    <a:pt x="3" y="26"/>
                  </a:lnTo>
                  <a:lnTo>
                    <a:pt x="19" y="29"/>
                  </a:lnTo>
                  <a:lnTo>
                    <a:pt x="33" y="30"/>
                  </a:lnTo>
                  <a:lnTo>
                    <a:pt x="39" y="26"/>
                  </a:lnTo>
                  <a:lnTo>
                    <a:pt x="32" y="17"/>
                  </a:lnTo>
                  <a:lnTo>
                    <a:pt x="33" y="9"/>
                  </a:lnTo>
                  <a:lnTo>
                    <a:pt x="22" y="5"/>
                  </a:lnTo>
                  <a:lnTo>
                    <a:pt x="27"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211" name="Freeform 210"/>
            <p:cNvSpPr>
              <a:spLocks/>
            </p:cNvSpPr>
            <p:nvPr/>
          </p:nvSpPr>
          <p:spPr bwMode="auto">
            <a:xfrm>
              <a:off x="4370141" y="2144236"/>
              <a:ext cx="244664" cy="86983"/>
            </a:xfrm>
            <a:custGeom>
              <a:avLst/>
              <a:gdLst>
                <a:gd name="T0" fmla="*/ 138 w 148"/>
                <a:gd name="T1" fmla="*/ 1 h 56"/>
                <a:gd name="T2" fmla="*/ 133 w 148"/>
                <a:gd name="T3" fmla="*/ 13 h 56"/>
                <a:gd name="T4" fmla="*/ 148 w 148"/>
                <a:gd name="T5" fmla="*/ 25 h 56"/>
                <a:gd name="T6" fmla="*/ 128 w 148"/>
                <a:gd name="T7" fmla="*/ 39 h 56"/>
                <a:gd name="T8" fmla="*/ 85 w 148"/>
                <a:gd name="T9" fmla="*/ 52 h 56"/>
                <a:gd name="T10" fmla="*/ 73 w 148"/>
                <a:gd name="T11" fmla="*/ 56 h 56"/>
                <a:gd name="T12" fmla="*/ 54 w 148"/>
                <a:gd name="T13" fmla="*/ 53 h 56"/>
                <a:gd name="T14" fmla="*/ 16 w 148"/>
                <a:gd name="T15" fmla="*/ 47 h 56"/>
                <a:gd name="T16" fmla="*/ 31 w 148"/>
                <a:gd name="T17" fmla="*/ 39 h 56"/>
                <a:gd name="T18" fmla="*/ 2 w 148"/>
                <a:gd name="T19" fmla="*/ 30 h 56"/>
                <a:gd name="T20" fmla="*/ 28 w 148"/>
                <a:gd name="T21" fmla="*/ 26 h 56"/>
                <a:gd name="T22" fmla="*/ 28 w 148"/>
                <a:gd name="T23" fmla="*/ 21 h 56"/>
                <a:gd name="T24" fmla="*/ 0 w 148"/>
                <a:gd name="T25" fmla="*/ 17 h 56"/>
                <a:gd name="T26" fmla="*/ 12 w 148"/>
                <a:gd name="T27" fmla="*/ 5 h 56"/>
                <a:gd name="T28" fmla="*/ 33 w 148"/>
                <a:gd name="T29" fmla="*/ 2 h 56"/>
                <a:gd name="T30" fmla="*/ 52 w 148"/>
                <a:gd name="T31" fmla="*/ 14 h 56"/>
                <a:gd name="T32" fmla="*/ 75 w 148"/>
                <a:gd name="T33" fmla="*/ 4 h 56"/>
                <a:gd name="T34" fmla="*/ 91 w 148"/>
                <a:gd name="T35" fmla="*/ 9 h 56"/>
                <a:gd name="T36" fmla="*/ 115 w 148"/>
                <a:gd name="T37" fmla="*/ 0 h 56"/>
                <a:gd name="T38" fmla="*/ 138 w 148"/>
                <a:gd name="T39" fmla="*/ 1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48" h="56">
                  <a:moveTo>
                    <a:pt x="138" y="1"/>
                  </a:moveTo>
                  <a:lnTo>
                    <a:pt x="133" y="13"/>
                  </a:lnTo>
                  <a:lnTo>
                    <a:pt x="148" y="25"/>
                  </a:lnTo>
                  <a:lnTo>
                    <a:pt x="128" y="39"/>
                  </a:lnTo>
                  <a:lnTo>
                    <a:pt x="85" y="52"/>
                  </a:lnTo>
                  <a:lnTo>
                    <a:pt x="73" y="56"/>
                  </a:lnTo>
                  <a:lnTo>
                    <a:pt x="54" y="53"/>
                  </a:lnTo>
                  <a:lnTo>
                    <a:pt x="16" y="47"/>
                  </a:lnTo>
                  <a:lnTo>
                    <a:pt x="31" y="39"/>
                  </a:lnTo>
                  <a:lnTo>
                    <a:pt x="2" y="30"/>
                  </a:lnTo>
                  <a:lnTo>
                    <a:pt x="28" y="26"/>
                  </a:lnTo>
                  <a:lnTo>
                    <a:pt x="28" y="21"/>
                  </a:lnTo>
                  <a:lnTo>
                    <a:pt x="0" y="17"/>
                  </a:lnTo>
                  <a:lnTo>
                    <a:pt x="12" y="5"/>
                  </a:lnTo>
                  <a:lnTo>
                    <a:pt x="33" y="2"/>
                  </a:lnTo>
                  <a:lnTo>
                    <a:pt x="52" y="14"/>
                  </a:lnTo>
                  <a:lnTo>
                    <a:pt x="75" y="4"/>
                  </a:lnTo>
                  <a:lnTo>
                    <a:pt x="91" y="9"/>
                  </a:lnTo>
                  <a:lnTo>
                    <a:pt x="115" y="0"/>
                  </a:lnTo>
                  <a:lnTo>
                    <a:pt x="138" y="1"/>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212" name="Freeform 211"/>
            <p:cNvSpPr>
              <a:spLocks/>
            </p:cNvSpPr>
            <p:nvPr/>
          </p:nvSpPr>
          <p:spPr bwMode="auto">
            <a:xfrm>
              <a:off x="2583094" y="3650897"/>
              <a:ext cx="62819" cy="26405"/>
            </a:xfrm>
            <a:custGeom>
              <a:avLst/>
              <a:gdLst>
                <a:gd name="T0" fmla="*/ 14 w 38"/>
                <a:gd name="T1" fmla="*/ 0 h 17"/>
                <a:gd name="T2" fmla="*/ 26 w 38"/>
                <a:gd name="T3" fmla="*/ 2 h 17"/>
                <a:gd name="T4" fmla="*/ 35 w 38"/>
                <a:gd name="T5" fmla="*/ 7 h 17"/>
                <a:gd name="T6" fmla="*/ 38 w 38"/>
                <a:gd name="T7" fmla="*/ 13 h 17"/>
                <a:gd name="T8" fmla="*/ 25 w 38"/>
                <a:gd name="T9" fmla="*/ 13 h 17"/>
                <a:gd name="T10" fmla="*/ 19 w 38"/>
                <a:gd name="T11" fmla="*/ 17 h 17"/>
                <a:gd name="T12" fmla="*/ 9 w 38"/>
                <a:gd name="T13" fmla="*/ 13 h 17"/>
                <a:gd name="T14" fmla="*/ 0 w 38"/>
                <a:gd name="T15" fmla="*/ 6 h 17"/>
                <a:gd name="T16" fmla="*/ 2 w 38"/>
                <a:gd name="T17" fmla="*/ 1 h 17"/>
                <a:gd name="T18" fmla="*/ 10 w 38"/>
                <a:gd name="T19" fmla="*/ 0 h 17"/>
                <a:gd name="T20" fmla="*/ 14 w 38"/>
                <a:gd name="T21"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8" h="17">
                  <a:moveTo>
                    <a:pt x="14" y="0"/>
                  </a:moveTo>
                  <a:lnTo>
                    <a:pt x="26" y="2"/>
                  </a:lnTo>
                  <a:lnTo>
                    <a:pt x="35" y="7"/>
                  </a:lnTo>
                  <a:lnTo>
                    <a:pt x="38" y="13"/>
                  </a:lnTo>
                  <a:lnTo>
                    <a:pt x="25" y="13"/>
                  </a:lnTo>
                  <a:lnTo>
                    <a:pt x="19" y="17"/>
                  </a:lnTo>
                  <a:lnTo>
                    <a:pt x="9" y="13"/>
                  </a:lnTo>
                  <a:lnTo>
                    <a:pt x="0" y="6"/>
                  </a:lnTo>
                  <a:lnTo>
                    <a:pt x="2" y="1"/>
                  </a:lnTo>
                  <a:lnTo>
                    <a:pt x="10" y="0"/>
                  </a:lnTo>
                  <a:lnTo>
                    <a:pt x="14"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213" name="Freeform 212"/>
            <p:cNvSpPr>
              <a:spLocks/>
            </p:cNvSpPr>
            <p:nvPr/>
          </p:nvSpPr>
          <p:spPr bwMode="auto">
            <a:xfrm>
              <a:off x="1546572" y="3192685"/>
              <a:ext cx="796815" cy="585580"/>
            </a:xfrm>
            <a:custGeom>
              <a:avLst/>
              <a:gdLst>
                <a:gd name="T0" fmla="*/ 298 w 482"/>
                <a:gd name="T1" fmla="*/ 175 h 377"/>
                <a:gd name="T2" fmla="*/ 288 w 482"/>
                <a:gd name="T3" fmla="*/ 225 h 377"/>
                <a:gd name="T4" fmla="*/ 303 w 482"/>
                <a:gd name="T5" fmla="*/ 266 h 377"/>
                <a:gd name="T6" fmla="*/ 329 w 482"/>
                <a:gd name="T7" fmla="*/ 294 h 377"/>
                <a:gd name="T8" fmla="*/ 366 w 482"/>
                <a:gd name="T9" fmla="*/ 295 h 377"/>
                <a:gd name="T10" fmla="*/ 405 w 482"/>
                <a:gd name="T11" fmla="*/ 279 h 377"/>
                <a:gd name="T12" fmla="*/ 419 w 482"/>
                <a:gd name="T13" fmla="*/ 243 h 377"/>
                <a:gd name="T14" fmla="*/ 468 w 482"/>
                <a:gd name="T15" fmla="*/ 234 h 377"/>
                <a:gd name="T16" fmla="*/ 480 w 482"/>
                <a:gd name="T17" fmla="*/ 246 h 377"/>
                <a:gd name="T18" fmla="*/ 465 w 482"/>
                <a:gd name="T19" fmla="*/ 275 h 377"/>
                <a:gd name="T20" fmla="*/ 451 w 482"/>
                <a:gd name="T21" fmla="*/ 295 h 377"/>
                <a:gd name="T22" fmla="*/ 436 w 482"/>
                <a:gd name="T23" fmla="*/ 308 h 377"/>
                <a:gd name="T24" fmla="*/ 430 w 482"/>
                <a:gd name="T25" fmla="*/ 309 h 377"/>
                <a:gd name="T26" fmla="*/ 395 w 482"/>
                <a:gd name="T27" fmla="*/ 321 h 377"/>
                <a:gd name="T28" fmla="*/ 399 w 482"/>
                <a:gd name="T29" fmla="*/ 333 h 377"/>
                <a:gd name="T30" fmla="*/ 402 w 482"/>
                <a:gd name="T31" fmla="*/ 346 h 377"/>
                <a:gd name="T32" fmla="*/ 370 w 482"/>
                <a:gd name="T33" fmla="*/ 367 h 377"/>
                <a:gd name="T34" fmla="*/ 348 w 482"/>
                <a:gd name="T35" fmla="*/ 355 h 377"/>
                <a:gd name="T36" fmla="*/ 315 w 482"/>
                <a:gd name="T37" fmla="*/ 344 h 377"/>
                <a:gd name="T38" fmla="*/ 278 w 482"/>
                <a:gd name="T39" fmla="*/ 349 h 377"/>
                <a:gd name="T40" fmla="*/ 236 w 482"/>
                <a:gd name="T41" fmla="*/ 332 h 377"/>
                <a:gd name="T42" fmla="*/ 199 w 482"/>
                <a:gd name="T43" fmla="*/ 307 h 377"/>
                <a:gd name="T44" fmla="*/ 165 w 482"/>
                <a:gd name="T45" fmla="*/ 290 h 377"/>
                <a:gd name="T46" fmla="*/ 138 w 482"/>
                <a:gd name="T47" fmla="*/ 255 h 377"/>
                <a:gd name="T48" fmla="*/ 149 w 482"/>
                <a:gd name="T49" fmla="*/ 242 h 377"/>
                <a:gd name="T50" fmla="*/ 146 w 482"/>
                <a:gd name="T51" fmla="*/ 217 h 377"/>
                <a:gd name="T52" fmla="*/ 116 w 482"/>
                <a:gd name="T53" fmla="*/ 169 h 377"/>
                <a:gd name="T54" fmla="*/ 95 w 482"/>
                <a:gd name="T55" fmla="*/ 143 h 377"/>
                <a:gd name="T56" fmla="*/ 85 w 482"/>
                <a:gd name="T57" fmla="*/ 115 h 377"/>
                <a:gd name="T58" fmla="*/ 68 w 482"/>
                <a:gd name="T59" fmla="*/ 88 h 377"/>
                <a:gd name="T60" fmla="*/ 59 w 482"/>
                <a:gd name="T61" fmla="*/ 56 h 377"/>
                <a:gd name="T62" fmla="*/ 50 w 482"/>
                <a:gd name="T63" fmla="*/ 24 h 377"/>
                <a:gd name="T64" fmla="*/ 31 w 482"/>
                <a:gd name="T65" fmla="*/ 27 h 377"/>
                <a:gd name="T66" fmla="*/ 31 w 482"/>
                <a:gd name="T67" fmla="*/ 62 h 377"/>
                <a:gd name="T68" fmla="*/ 43 w 482"/>
                <a:gd name="T69" fmla="*/ 82 h 377"/>
                <a:gd name="T70" fmla="*/ 46 w 482"/>
                <a:gd name="T71" fmla="*/ 102 h 377"/>
                <a:gd name="T72" fmla="*/ 61 w 482"/>
                <a:gd name="T73" fmla="*/ 125 h 377"/>
                <a:gd name="T74" fmla="*/ 67 w 482"/>
                <a:gd name="T75" fmla="*/ 164 h 377"/>
                <a:gd name="T76" fmla="*/ 80 w 482"/>
                <a:gd name="T77" fmla="*/ 185 h 377"/>
                <a:gd name="T78" fmla="*/ 74 w 482"/>
                <a:gd name="T79" fmla="*/ 205 h 377"/>
                <a:gd name="T80" fmla="*/ 59 w 482"/>
                <a:gd name="T81" fmla="*/ 181 h 377"/>
                <a:gd name="T82" fmla="*/ 45 w 482"/>
                <a:gd name="T83" fmla="*/ 150 h 377"/>
                <a:gd name="T84" fmla="*/ 28 w 482"/>
                <a:gd name="T85" fmla="*/ 123 h 377"/>
                <a:gd name="T86" fmla="*/ 13 w 482"/>
                <a:gd name="T87" fmla="*/ 115 h 377"/>
                <a:gd name="T88" fmla="*/ 14 w 482"/>
                <a:gd name="T89" fmla="*/ 103 h 377"/>
                <a:gd name="T90" fmla="*/ 17 w 482"/>
                <a:gd name="T91" fmla="*/ 71 h 377"/>
                <a:gd name="T92" fmla="*/ 4 w 482"/>
                <a:gd name="T93" fmla="*/ 39 h 377"/>
                <a:gd name="T94" fmla="*/ 21 w 482"/>
                <a:gd name="T95" fmla="*/ 2 h 377"/>
                <a:gd name="T96" fmla="*/ 64 w 482"/>
                <a:gd name="T97" fmla="*/ 14 h 377"/>
                <a:gd name="T98" fmla="*/ 148 w 482"/>
                <a:gd name="T99" fmla="*/ 28 h 377"/>
                <a:gd name="T100" fmla="*/ 185 w 482"/>
                <a:gd name="T101" fmla="*/ 27 h 377"/>
                <a:gd name="T102" fmla="*/ 202 w 482"/>
                <a:gd name="T103" fmla="*/ 54 h 377"/>
                <a:gd name="T104" fmla="*/ 224 w 482"/>
                <a:gd name="T105" fmla="*/ 78 h 377"/>
                <a:gd name="T106" fmla="*/ 264 w 482"/>
                <a:gd name="T107" fmla="*/ 69 h 377"/>
                <a:gd name="T108" fmla="*/ 280 w 482"/>
                <a:gd name="T109" fmla="*/ 107 h 377"/>
                <a:gd name="T110" fmla="*/ 296 w 482"/>
                <a:gd name="T111" fmla="*/ 138 h 3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482" h="377">
                  <a:moveTo>
                    <a:pt x="315" y="142"/>
                  </a:moveTo>
                  <a:lnTo>
                    <a:pt x="304" y="160"/>
                  </a:lnTo>
                  <a:lnTo>
                    <a:pt x="298" y="175"/>
                  </a:lnTo>
                  <a:lnTo>
                    <a:pt x="291" y="203"/>
                  </a:lnTo>
                  <a:lnTo>
                    <a:pt x="287" y="213"/>
                  </a:lnTo>
                  <a:lnTo>
                    <a:pt x="288" y="225"/>
                  </a:lnTo>
                  <a:lnTo>
                    <a:pt x="292" y="235"/>
                  </a:lnTo>
                  <a:lnTo>
                    <a:pt x="293" y="251"/>
                  </a:lnTo>
                  <a:lnTo>
                    <a:pt x="303" y="266"/>
                  </a:lnTo>
                  <a:lnTo>
                    <a:pt x="305" y="278"/>
                  </a:lnTo>
                  <a:lnTo>
                    <a:pt x="311" y="288"/>
                  </a:lnTo>
                  <a:lnTo>
                    <a:pt x="329" y="294"/>
                  </a:lnTo>
                  <a:lnTo>
                    <a:pt x="335" y="302"/>
                  </a:lnTo>
                  <a:lnTo>
                    <a:pt x="352" y="297"/>
                  </a:lnTo>
                  <a:lnTo>
                    <a:pt x="366" y="295"/>
                  </a:lnTo>
                  <a:lnTo>
                    <a:pt x="380" y="291"/>
                  </a:lnTo>
                  <a:lnTo>
                    <a:pt x="392" y="287"/>
                  </a:lnTo>
                  <a:lnTo>
                    <a:pt x="405" y="279"/>
                  </a:lnTo>
                  <a:lnTo>
                    <a:pt x="411" y="267"/>
                  </a:lnTo>
                  <a:lnTo>
                    <a:pt x="415" y="249"/>
                  </a:lnTo>
                  <a:lnTo>
                    <a:pt x="419" y="243"/>
                  </a:lnTo>
                  <a:lnTo>
                    <a:pt x="432" y="238"/>
                  </a:lnTo>
                  <a:lnTo>
                    <a:pt x="452" y="233"/>
                  </a:lnTo>
                  <a:lnTo>
                    <a:pt x="468" y="234"/>
                  </a:lnTo>
                  <a:lnTo>
                    <a:pt x="479" y="232"/>
                  </a:lnTo>
                  <a:lnTo>
                    <a:pt x="482" y="236"/>
                  </a:lnTo>
                  <a:lnTo>
                    <a:pt x="480" y="246"/>
                  </a:lnTo>
                  <a:lnTo>
                    <a:pt x="469" y="259"/>
                  </a:lnTo>
                  <a:lnTo>
                    <a:pt x="463" y="271"/>
                  </a:lnTo>
                  <a:lnTo>
                    <a:pt x="465" y="275"/>
                  </a:lnTo>
                  <a:lnTo>
                    <a:pt x="461" y="284"/>
                  </a:lnTo>
                  <a:lnTo>
                    <a:pt x="455" y="300"/>
                  </a:lnTo>
                  <a:lnTo>
                    <a:pt x="451" y="295"/>
                  </a:lnTo>
                  <a:lnTo>
                    <a:pt x="447" y="295"/>
                  </a:lnTo>
                  <a:lnTo>
                    <a:pt x="444" y="295"/>
                  </a:lnTo>
                  <a:lnTo>
                    <a:pt x="436" y="308"/>
                  </a:lnTo>
                  <a:lnTo>
                    <a:pt x="433" y="306"/>
                  </a:lnTo>
                  <a:lnTo>
                    <a:pt x="430" y="306"/>
                  </a:lnTo>
                  <a:lnTo>
                    <a:pt x="430" y="309"/>
                  </a:lnTo>
                  <a:lnTo>
                    <a:pt x="413" y="309"/>
                  </a:lnTo>
                  <a:lnTo>
                    <a:pt x="396" y="309"/>
                  </a:lnTo>
                  <a:lnTo>
                    <a:pt x="395" y="321"/>
                  </a:lnTo>
                  <a:lnTo>
                    <a:pt x="387" y="321"/>
                  </a:lnTo>
                  <a:lnTo>
                    <a:pt x="393" y="328"/>
                  </a:lnTo>
                  <a:lnTo>
                    <a:pt x="399" y="333"/>
                  </a:lnTo>
                  <a:lnTo>
                    <a:pt x="400" y="337"/>
                  </a:lnTo>
                  <a:lnTo>
                    <a:pt x="403" y="338"/>
                  </a:lnTo>
                  <a:lnTo>
                    <a:pt x="402" y="346"/>
                  </a:lnTo>
                  <a:lnTo>
                    <a:pt x="378" y="346"/>
                  </a:lnTo>
                  <a:lnTo>
                    <a:pt x="368" y="363"/>
                  </a:lnTo>
                  <a:lnTo>
                    <a:pt x="370" y="367"/>
                  </a:lnTo>
                  <a:lnTo>
                    <a:pt x="367" y="371"/>
                  </a:lnTo>
                  <a:lnTo>
                    <a:pt x="366" y="377"/>
                  </a:lnTo>
                  <a:lnTo>
                    <a:pt x="348" y="355"/>
                  </a:lnTo>
                  <a:lnTo>
                    <a:pt x="339" y="348"/>
                  </a:lnTo>
                  <a:lnTo>
                    <a:pt x="325" y="343"/>
                  </a:lnTo>
                  <a:lnTo>
                    <a:pt x="315" y="344"/>
                  </a:lnTo>
                  <a:lnTo>
                    <a:pt x="299" y="352"/>
                  </a:lnTo>
                  <a:lnTo>
                    <a:pt x="290" y="354"/>
                  </a:lnTo>
                  <a:lnTo>
                    <a:pt x="278" y="349"/>
                  </a:lnTo>
                  <a:lnTo>
                    <a:pt x="265" y="345"/>
                  </a:lnTo>
                  <a:lnTo>
                    <a:pt x="249" y="335"/>
                  </a:lnTo>
                  <a:lnTo>
                    <a:pt x="236" y="332"/>
                  </a:lnTo>
                  <a:lnTo>
                    <a:pt x="216" y="323"/>
                  </a:lnTo>
                  <a:lnTo>
                    <a:pt x="203" y="313"/>
                  </a:lnTo>
                  <a:lnTo>
                    <a:pt x="199" y="307"/>
                  </a:lnTo>
                  <a:lnTo>
                    <a:pt x="189" y="306"/>
                  </a:lnTo>
                  <a:lnTo>
                    <a:pt x="171" y="299"/>
                  </a:lnTo>
                  <a:lnTo>
                    <a:pt x="165" y="290"/>
                  </a:lnTo>
                  <a:lnTo>
                    <a:pt x="148" y="278"/>
                  </a:lnTo>
                  <a:lnTo>
                    <a:pt x="141" y="265"/>
                  </a:lnTo>
                  <a:lnTo>
                    <a:pt x="138" y="255"/>
                  </a:lnTo>
                  <a:lnTo>
                    <a:pt x="145" y="253"/>
                  </a:lnTo>
                  <a:lnTo>
                    <a:pt x="144" y="247"/>
                  </a:lnTo>
                  <a:lnTo>
                    <a:pt x="149" y="242"/>
                  </a:lnTo>
                  <a:lnTo>
                    <a:pt x="150" y="234"/>
                  </a:lnTo>
                  <a:lnTo>
                    <a:pt x="146" y="225"/>
                  </a:lnTo>
                  <a:lnTo>
                    <a:pt x="146" y="217"/>
                  </a:lnTo>
                  <a:lnTo>
                    <a:pt x="142" y="206"/>
                  </a:lnTo>
                  <a:lnTo>
                    <a:pt x="131" y="186"/>
                  </a:lnTo>
                  <a:lnTo>
                    <a:pt x="116" y="169"/>
                  </a:lnTo>
                  <a:lnTo>
                    <a:pt x="110" y="156"/>
                  </a:lnTo>
                  <a:lnTo>
                    <a:pt x="97" y="148"/>
                  </a:lnTo>
                  <a:lnTo>
                    <a:pt x="95" y="143"/>
                  </a:lnTo>
                  <a:lnTo>
                    <a:pt x="101" y="130"/>
                  </a:lnTo>
                  <a:lnTo>
                    <a:pt x="93" y="125"/>
                  </a:lnTo>
                  <a:lnTo>
                    <a:pt x="85" y="115"/>
                  </a:lnTo>
                  <a:lnTo>
                    <a:pt x="85" y="101"/>
                  </a:lnTo>
                  <a:lnTo>
                    <a:pt x="75" y="99"/>
                  </a:lnTo>
                  <a:lnTo>
                    <a:pt x="68" y="88"/>
                  </a:lnTo>
                  <a:lnTo>
                    <a:pt x="63" y="78"/>
                  </a:lnTo>
                  <a:lnTo>
                    <a:pt x="64" y="72"/>
                  </a:lnTo>
                  <a:lnTo>
                    <a:pt x="59" y="56"/>
                  </a:lnTo>
                  <a:lnTo>
                    <a:pt x="58" y="40"/>
                  </a:lnTo>
                  <a:lnTo>
                    <a:pt x="61" y="32"/>
                  </a:lnTo>
                  <a:lnTo>
                    <a:pt x="50" y="24"/>
                  </a:lnTo>
                  <a:lnTo>
                    <a:pt x="44" y="25"/>
                  </a:lnTo>
                  <a:lnTo>
                    <a:pt x="36" y="19"/>
                  </a:lnTo>
                  <a:lnTo>
                    <a:pt x="31" y="27"/>
                  </a:lnTo>
                  <a:lnTo>
                    <a:pt x="30" y="37"/>
                  </a:lnTo>
                  <a:lnTo>
                    <a:pt x="27" y="53"/>
                  </a:lnTo>
                  <a:lnTo>
                    <a:pt x="31" y="62"/>
                  </a:lnTo>
                  <a:lnTo>
                    <a:pt x="39" y="76"/>
                  </a:lnTo>
                  <a:lnTo>
                    <a:pt x="41" y="81"/>
                  </a:lnTo>
                  <a:lnTo>
                    <a:pt x="43" y="82"/>
                  </a:lnTo>
                  <a:lnTo>
                    <a:pt x="43" y="89"/>
                  </a:lnTo>
                  <a:lnTo>
                    <a:pt x="47" y="89"/>
                  </a:lnTo>
                  <a:lnTo>
                    <a:pt x="46" y="102"/>
                  </a:lnTo>
                  <a:lnTo>
                    <a:pt x="51" y="108"/>
                  </a:lnTo>
                  <a:lnTo>
                    <a:pt x="52" y="115"/>
                  </a:lnTo>
                  <a:lnTo>
                    <a:pt x="61" y="125"/>
                  </a:lnTo>
                  <a:lnTo>
                    <a:pt x="62" y="145"/>
                  </a:lnTo>
                  <a:lnTo>
                    <a:pt x="65" y="154"/>
                  </a:lnTo>
                  <a:lnTo>
                    <a:pt x="67" y="164"/>
                  </a:lnTo>
                  <a:lnTo>
                    <a:pt x="66" y="174"/>
                  </a:lnTo>
                  <a:lnTo>
                    <a:pt x="74" y="175"/>
                  </a:lnTo>
                  <a:lnTo>
                    <a:pt x="80" y="185"/>
                  </a:lnTo>
                  <a:lnTo>
                    <a:pt x="84" y="194"/>
                  </a:lnTo>
                  <a:lnTo>
                    <a:pt x="83" y="198"/>
                  </a:lnTo>
                  <a:lnTo>
                    <a:pt x="74" y="205"/>
                  </a:lnTo>
                  <a:lnTo>
                    <a:pt x="71" y="205"/>
                  </a:lnTo>
                  <a:lnTo>
                    <a:pt x="68" y="193"/>
                  </a:lnTo>
                  <a:lnTo>
                    <a:pt x="59" y="181"/>
                  </a:lnTo>
                  <a:lnTo>
                    <a:pt x="49" y="171"/>
                  </a:lnTo>
                  <a:lnTo>
                    <a:pt x="41" y="165"/>
                  </a:lnTo>
                  <a:lnTo>
                    <a:pt x="45" y="150"/>
                  </a:lnTo>
                  <a:lnTo>
                    <a:pt x="45" y="139"/>
                  </a:lnTo>
                  <a:lnTo>
                    <a:pt x="38" y="133"/>
                  </a:lnTo>
                  <a:lnTo>
                    <a:pt x="28" y="123"/>
                  </a:lnTo>
                  <a:lnTo>
                    <a:pt x="25" y="126"/>
                  </a:lnTo>
                  <a:lnTo>
                    <a:pt x="22" y="121"/>
                  </a:lnTo>
                  <a:lnTo>
                    <a:pt x="13" y="115"/>
                  </a:lnTo>
                  <a:lnTo>
                    <a:pt x="6" y="103"/>
                  </a:lnTo>
                  <a:lnTo>
                    <a:pt x="7" y="102"/>
                  </a:lnTo>
                  <a:lnTo>
                    <a:pt x="14" y="103"/>
                  </a:lnTo>
                  <a:lnTo>
                    <a:pt x="23" y="95"/>
                  </a:lnTo>
                  <a:lnTo>
                    <a:pt x="26" y="86"/>
                  </a:lnTo>
                  <a:lnTo>
                    <a:pt x="17" y="71"/>
                  </a:lnTo>
                  <a:lnTo>
                    <a:pt x="8" y="65"/>
                  </a:lnTo>
                  <a:lnTo>
                    <a:pt x="6" y="52"/>
                  </a:lnTo>
                  <a:lnTo>
                    <a:pt x="4" y="39"/>
                  </a:lnTo>
                  <a:lnTo>
                    <a:pt x="1" y="22"/>
                  </a:lnTo>
                  <a:lnTo>
                    <a:pt x="0" y="4"/>
                  </a:lnTo>
                  <a:lnTo>
                    <a:pt x="21" y="2"/>
                  </a:lnTo>
                  <a:lnTo>
                    <a:pt x="43" y="0"/>
                  </a:lnTo>
                  <a:lnTo>
                    <a:pt x="41" y="4"/>
                  </a:lnTo>
                  <a:lnTo>
                    <a:pt x="64" y="14"/>
                  </a:lnTo>
                  <a:lnTo>
                    <a:pt x="99" y="29"/>
                  </a:lnTo>
                  <a:lnTo>
                    <a:pt x="134" y="28"/>
                  </a:lnTo>
                  <a:lnTo>
                    <a:pt x="148" y="28"/>
                  </a:lnTo>
                  <a:lnTo>
                    <a:pt x="150" y="20"/>
                  </a:lnTo>
                  <a:lnTo>
                    <a:pt x="181" y="20"/>
                  </a:lnTo>
                  <a:lnTo>
                    <a:pt x="185" y="27"/>
                  </a:lnTo>
                  <a:lnTo>
                    <a:pt x="192" y="34"/>
                  </a:lnTo>
                  <a:lnTo>
                    <a:pt x="200" y="43"/>
                  </a:lnTo>
                  <a:lnTo>
                    <a:pt x="202" y="54"/>
                  </a:lnTo>
                  <a:lnTo>
                    <a:pt x="203" y="65"/>
                  </a:lnTo>
                  <a:lnTo>
                    <a:pt x="211" y="71"/>
                  </a:lnTo>
                  <a:lnTo>
                    <a:pt x="224" y="78"/>
                  </a:lnTo>
                  <a:lnTo>
                    <a:pt x="240" y="61"/>
                  </a:lnTo>
                  <a:lnTo>
                    <a:pt x="254" y="61"/>
                  </a:lnTo>
                  <a:lnTo>
                    <a:pt x="264" y="69"/>
                  </a:lnTo>
                  <a:lnTo>
                    <a:pt x="269" y="83"/>
                  </a:lnTo>
                  <a:lnTo>
                    <a:pt x="273" y="95"/>
                  </a:lnTo>
                  <a:lnTo>
                    <a:pt x="280" y="107"/>
                  </a:lnTo>
                  <a:lnTo>
                    <a:pt x="281" y="122"/>
                  </a:lnTo>
                  <a:lnTo>
                    <a:pt x="283" y="132"/>
                  </a:lnTo>
                  <a:lnTo>
                    <a:pt x="296" y="138"/>
                  </a:lnTo>
                  <a:lnTo>
                    <a:pt x="307" y="143"/>
                  </a:lnTo>
                  <a:lnTo>
                    <a:pt x="315" y="142"/>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214" name="Freeform 213"/>
            <p:cNvSpPr>
              <a:spLocks/>
            </p:cNvSpPr>
            <p:nvPr/>
          </p:nvSpPr>
          <p:spPr bwMode="auto">
            <a:xfrm>
              <a:off x="2283875" y="3762732"/>
              <a:ext cx="142170" cy="139793"/>
            </a:xfrm>
            <a:custGeom>
              <a:avLst/>
              <a:gdLst>
                <a:gd name="T0" fmla="*/ 33 w 86"/>
                <a:gd name="T1" fmla="*/ 82 h 90"/>
                <a:gd name="T2" fmla="*/ 27 w 86"/>
                <a:gd name="T3" fmla="*/ 75 h 90"/>
                <a:gd name="T4" fmla="*/ 19 w 86"/>
                <a:gd name="T5" fmla="*/ 67 h 90"/>
                <a:gd name="T6" fmla="*/ 15 w 86"/>
                <a:gd name="T7" fmla="*/ 60 h 90"/>
                <a:gd name="T8" fmla="*/ 8 w 86"/>
                <a:gd name="T9" fmla="*/ 54 h 90"/>
                <a:gd name="T10" fmla="*/ 0 w 86"/>
                <a:gd name="T11" fmla="*/ 44 h 90"/>
                <a:gd name="T12" fmla="*/ 2 w 86"/>
                <a:gd name="T13" fmla="*/ 41 h 90"/>
                <a:gd name="T14" fmla="*/ 5 w 86"/>
                <a:gd name="T15" fmla="*/ 44 h 90"/>
                <a:gd name="T16" fmla="*/ 6 w 86"/>
                <a:gd name="T17" fmla="*/ 43 h 90"/>
                <a:gd name="T18" fmla="*/ 12 w 86"/>
                <a:gd name="T19" fmla="*/ 42 h 90"/>
                <a:gd name="T20" fmla="*/ 15 w 86"/>
                <a:gd name="T21" fmla="*/ 37 h 90"/>
                <a:gd name="T22" fmla="*/ 18 w 86"/>
                <a:gd name="T23" fmla="*/ 37 h 90"/>
                <a:gd name="T24" fmla="*/ 18 w 86"/>
                <a:gd name="T25" fmla="*/ 27 h 90"/>
                <a:gd name="T26" fmla="*/ 23 w 86"/>
                <a:gd name="T27" fmla="*/ 26 h 90"/>
                <a:gd name="T28" fmla="*/ 26 w 86"/>
                <a:gd name="T29" fmla="*/ 26 h 90"/>
                <a:gd name="T30" fmla="*/ 31 w 86"/>
                <a:gd name="T31" fmla="*/ 21 h 90"/>
                <a:gd name="T32" fmla="*/ 36 w 86"/>
                <a:gd name="T33" fmla="*/ 25 h 90"/>
                <a:gd name="T34" fmla="*/ 38 w 86"/>
                <a:gd name="T35" fmla="*/ 22 h 90"/>
                <a:gd name="T36" fmla="*/ 41 w 86"/>
                <a:gd name="T37" fmla="*/ 20 h 90"/>
                <a:gd name="T38" fmla="*/ 48 w 86"/>
                <a:gd name="T39" fmla="*/ 14 h 90"/>
                <a:gd name="T40" fmla="*/ 49 w 86"/>
                <a:gd name="T41" fmla="*/ 10 h 90"/>
                <a:gd name="T42" fmla="*/ 51 w 86"/>
                <a:gd name="T43" fmla="*/ 10 h 90"/>
                <a:gd name="T44" fmla="*/ 54 w 86"/>
                <a:gd name="T45" fmla="*/ 5 h 90"/>
                <a:gd name="T46" fmla="*/ 56 w 86"/>
                <a:gd name="T47" fmla="*/ 5 h 90"/>
                <a:gd name="T48" fmla="*/ 58 w 86"/>
                <a:gd name="T49" fmla="*/ 8 h 90"/>
                <a:gd name="T50" fmla="*/ 62 w 86"/>
                <a:gd name="T51" fmla="*/ 9 h 90"/>
                <a:gd name="T52" fmla="*/ 66 w 86"/>
                <a:gd name="T53" fmla="*/ 6 h 90"/>
                <a:gd name="T54" fmla="*/ 71 w 86"/>
                <a:gd name="T55" fmla="*/ 6 h 90"/>
                <a:gd name="T56" fmla="*/ 77 w 86"/>
                <a:gd name="T57" fmla="*/ 3 h 90"/>
                <a:gd name="T58" fmla="*/ 80 w 86"/>
                <a:gd name="T59" fmla="*/ 0 h 90"/>
                <a:gd name="T60" fmla="*/ 86 w 86"/>
                <a:gd name="T61" fmla="*/ 1 h 90"/>
                <a:gd name="T62" fmla="*/ 85 w 86"/>
                <a:gd name="T63" fmla="*/ 3 h 90"/>
                <a:gd name="T64" fmla="*/ 83 w 86"/>
                <a:gd name="T65" fmla="*/ 8 h 90"/>
                <a:gd name="T66" fmla="*/ 84 w 86"/>
                <a:gd name="T67" fmla="*/ 15 h 90"/>
                <a:gd name="T68" fmla="*/ 79 w 86"/>
                <a:gd name="T69" fmla="*/ 22 h 90"/>
                <a:gd name="T70" fmla="*/ 77 w 86"/>
                <a:gd name="T71" fmla="*/ 30 h 90"/>
                <a:gd name="T72" fmla="*/ 76 w 86"/>
                <a:gd name="T73" fmla="*/ 40 h 90"/>
                <a:gd name="T74" fmla="*/ 76 w 86"/>
                <a:gd name="T75" fmla="*/ 45 h 90"/>
                <a:gd name="T76" fmla="*/ 76 w 86"/>
                <a:gd name="T77" fmla="*/ 54 h 90"/>
                <a:gd name="T78" fmla="*/ 73 w 86"/>
                <a:gd name="T79" fmla="*/ 56 h 90"/>
                <a:gd name="T80" fmla="*/ 70 w 86"/>
                <a:gd name="T81" fmla="*/ 65 h 90"/>
                <a:gd name="T82" fmla="*/ 71 w 86"/>
                <a:gd name="T83" fmla="*/ 71 h 90"/>
                <a:gd name="T84" fmla="*/ 67 w 86"/>
                <a:gd name="T85" fmla="*/ 76 h 90"/>
                <a:gd name="T86" fmla="*/ 67 w 86"/>
                <a:gd name="T87" fmla="*/ 82 h 90"/>
                <a:gd name="T88" fmla="*/ 70 w 86"/>
                <a:gd name="T89" fmla="*/ 85 h 90"/>
                <a:gd name="T90" fmla="*/ 65 w 86"/>
                <a:gd name="T91" fmla="*/ 90 h 90"/>
                <a:gd name="T92" fmla="*/ 60 w 86"/>
                <a:gd name="T93" fmla="*/ 88 h 90"/>
                <a:gd name="T94" fmla="*/ 57 w 86"/>
                <a:gd name="T95" fmla="*/ 84 h 90"/>
                <a:gd name="T96" fmla="*/ 52 w 86"/>
                <a:gd name="T97" fmla="*/ 82 h 90"/>
                <a:gd name="T98" fmla="*/ 47 w 86"/>
                <a:gd name="T99" fmla="*/ 85 h 90"/>
                <a:gd name="T100" fmla="*/ 36 w 86"/>
                <a:gd name="T101" fmla="*/ 79 h 90"/>
                <a:gd name="T102" fmla="*/ 33 w 86"/>
                <a:gd name="T103" fmla="*/ 82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86" h="90">
                  <a:moveTo>
                    <a:pt x="33" y="82"/>
                  </a:moveTo>
                  <a:lnTo>
                    <a:pt x="27" y="75"/>
                  </a:lnTo>
                  <a:lnTo>
                    <a:pt x="19" y="67"/>
                  </a:lnTo>
                  <a:lnTo>
                    <a:pt x="15" y="60"/>
                  </a:lnTo>
                  <a:lnTo>
                    <a:pt x="8" y="54"/>
                  </a:lnTo>
                  <a:lnTo>
                    <a:pt x="0" y="44"/>
                  </a:lnTo>
                  <a:lnTo>
                    <a:pt x="2" y="41"/>
                  </a:lnTo>
                  <a:lnTo>
                    <a:pt x="5" y="44"/>
                  </a:lnTo>
                  <a:lnTo>
                    <a:pt x="6" y="43"/>
                  </a:lnTo>
                  <a:lnTo>
                    <a:pt x="12" y="42"/>
                  </a:lnTo>
                  <a:lnTo>
                    <a:pt x="15" y="37"/>
                  </a:lnTo>
                  <a:lnTo>
                    <a:pt x="18" y="37"/>
                  </a:lnTo>
                  <a:lnTo>
                    <a:pt x="18" y="27"/>
                  </a:lnTo>
                  <a:lnTo>
                    <a:pt x="23" y="26"/>
                  </a:lnTo>
                  <a:lnTo>
                    <a:pt x="26" y="26"/>
                  </a:lnTo>
                  <a:lnTo>
                    <a:pt x="31" y="21"/>
                  </a:lnTo>
                  <a:lnTo>
                    <a:pt x="36" y="25"/>
                  </a:lnTo>
                  <a:lnTo>
                    <a:pt x="38" y="22"/>
                  </a:lnTo>
                  <a:lnTo>
                    <a:pt x="41" y="20"/>
                  </a:lnTo>
                  <a:lnTo>
                    <a:pt x="48" y="14"/>
                  </a:lnTo>
                  <a:lnTo>
                    <a:pt x="49" y="10"/>
                  </a:lnTo>
                  <a:lnTo>
                    <a:pt x="51" y="10"/>
                  </a:lnTo>
                  <a:lnTo>
                    <a:pt x="54" y="5"/>
                  </a:lnTo>
                  <a:lnTo>
                    <a:pt x="56" y="5"/>
                  </a:lnTo>
                  <a:lnTo>
                    <a:pt x="58" y="8"/>
                  </a:lnTo>
                  <a:lnTo>
                    <a:pt x="62" y="9"/>
                  </a:lnTo>
                  <a:lnTo>
                    <a:pt x="66" y="6"/>
                  </a:lnTo>
                  <a:lnTo>
                    <a:pt x="71" y="6"/>
                  </a:lnTo>
                  <a:lnTo>
                    <a:pt x="77" y="3"/>
                  </a:lnTo>
                  <a:lnTo>
                    <a:pt x="80" y="0"/>
                  </a:lnTo>
                  <a:lnTo>
                    <a:pt x="86" y="1"/>
                  </a:lnTo>
                  <a:lnTo>
                    <a:pt x="85" y="3"/>
                  </a:lnTo>
                  <a:lnTo>
                    <a:pt x="83" y="8"/>
                  </a:lnTo>
                  <a:lnTo>
                    <a:pt x="84" y="15"/>
                  </a:lnTo>
                  <a:lnTo>
                    <a:pt x="79" y="22"/>
                  </a:lnTo>
                  <a:lnTo>
                    <a:pt x="77" y="30"/>
                  </a:lnTo>
                  <a:lnTo>
                    <a:pt x="76" y="40"/>
                  </a:lnTo>
                  <a:lnTo>
                    <a:pt x="76" y="45"/>
                  </a:lnTo>
                  <a:lnTo>
                    <a:pt x="76" y="54"/>
                  </a:lnTo>
                  <a:lnTo>
                    <a:pt x="73" y="56"/>
                  </a:lnTo>
                  <a:lnTo>
                    <a:pt x="70" y="65"/>
                  </a:lnTo>
                  <a:lnTo>
                    <a:pt x="71" y="71"/>
                  </a:lnTo>
                  <a:lnTo>
                    <a:pt x="67" y="76"/>
                  </a:lnTo>
                  <a:lnTo>
                    <a:pt x="67" y="82"/>
                  </a:lnTo>
                  <a:lnTo>
                    <a:pt x="70" y="85"/>
                  </a:lnTo>
                  <a:lnTo>
                    <a:pt x="65" y="90"/>
                  </a:lnTo>
                  <a:lnTo>
                    <a:pt x="60" y="88"/>
                  </a:lnTo>
                  <a:lnTo>
                    <a:pt x="57" y="84"/>
                  </a:lnTo>
                  <a:lnTo>
                    <a:pt x="52" y="82"/>
                  </a:lnTo>
                  <a:lnTo>
                    <a:pt x="47" y="85"/>
                  </a:lnTo>
                  <a:lnTo>
                    <a:pt x="36" y="79"/>
                  </a:lnTo>
                  <a:lnTo>
                    <a:pt x="33" y="82"/>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215" name="Freeform 214"/>
            <p:cNvSpPr>
              <a:spLocks/>
            </p:cNvSpPr>
            <p:nvPr/>
          </p:nvSpPr>
          <p:spPr bwMode="auto">
            <a:xfrm>
              <a:off x="2414473" y="3938250"/>
              <a:ext cx="173581" cy="76110"/>
            </a:xfrm>
            <a:custGeom>
              <a:avLst/>
              <a:gdLst>
                <a:gd name="T0" fmla="*/ 92 w 105"/>
                <a:gd name="T1" fmla="*/ 49 h 49"/>
                <a:gd name="T2" fmla="*/ 87 w 105"/>
                <a:gd name="T3" fmla="*/ 43 h 49"/>
                <a:gd name="T4" fmla="*/ 83 w 105"/>
                <a:gd name="T5" fmla="*/ 32 h 49"/>
                <a:gd name="T6" fmla="*/ 88 w 105"/>
                <a:gd name="T7" fmla="*/ 27 h 49"/>
                <a:gd name="T8" fmla="*/ 83 w 105"/>
                <a:gd name="T9" fmla="*/ 25 h 49"/>
                <a:gd name="T10" fmla="*/ 80 w 105"/>
                <a:gd name="T11" fmla="*/ 18 h 49"/>
                <a:gd name="T12" fmla="*/ 72 w 105"/>
                <a:gd name="T13" fmla="*/ 12 h 49"/>
                <a:gd name="T14" fmla="*/ 63 w 105"/>
                <a:gd name="T15" fmla="*/ 14 h 49"/>
                <a:gd name="T16" fmla="*/ 59 w 105"/>
                <a:gd name="T17" fmla="*/ 21 h 49"/>
                <a:gd name="T18" fmla="*/ 52 w 105"/>
                <a:gd name="T19" fmla="*/ 26 h 49"/>
                <a:gd name="T20" fmla="*/ 48 w 105"/>
                <a:gd name="T21" fmla="*/ 27 h 49"/>
                <a:gd name="T22" fmla="*/ 46 w 105"/>
                <a:gd name="T23" fmla="*/ 31 h 49"/>
                <a:gd name="T24" fmla="*/ 54 w 105"/>
                <a:gd name="T25" fmla="*/ 43 h 49"/>
                <a:gd name="T26" fmla="*/ 49 w 105"/>
                <a:gd name="T27" fmla="*/ 45 h 49"/>
                <a:gd name="T28" fmla="*/ 46 w 105"/>
                <a:gd name="T29" fmla="*/ 48 h 49"/>
                <a:gd name="T30" fmla="*/ 37 w 105"/>
                <a:gd name="T31" fmla="*/ 49 h 49"/>
                <a:gd name="T32" fmla="*/ 35 w 105"/>
                <a:gd name="T33" fmla="*/ 37 h 49"/>
                <a:gd name="T34" fmla="*/ 32 w 105"/>
                <a:gd name="T35" fmla="*/ 40 h 49"/>
                <a:gd name="T36" fmla="*/ 26 w 105"/>
                <a:gd name="T37" fmla="*/ 39 h 49"/>
                <a:gd name="T38" fmla="*/ 23 w 105"/>
                <a:gd name="T39" fmla="*/ 31 h 49"/>
                <a:gd name="T40" fmla="*/ 16 w 105"/>
                <a:gd name="T41" fmla="*/ 29 h 49"/>
                <a:gd name="T42" fmla="*/ 11 w 105"/>
                <a:gd name="T43" fmla="*/ 27 h 49"/>
                <a:gd name="T44" fmla="*/ 3 w 105"/>
                <a:gd name="T45" fmla="*/ 27 h 49"/>
                <a:gd name="T46" fmla="*/ 2 w 105"/>
                <a:gd name="T47" fmla="*/ 32 h 49"/>
                <a:gd name="T48" fmla="*/ 0 w 105"/>
                <a:gd name="T49" fmla="*/ 29 h 49"/>
                <a:gd name="T50" fmla="*/ 1 w 105"/>
                <a:gd name="T51" fmla="*/ 24 h 49"/>
                <a:gd name="T52" fmla="*/ 3 w 105"/>
                <a:gd name="T53" fmla="*/ 20 h 49"/>
                <a:gd name="T54" fmla="*/ 3 w 105"/>
                <a:gd name="T55" fmla="*/ 16 h 49"/>
                <a:gd name="T56" fmla="*/ 6 w 105"/>
                <a:gd name="T57" fmla="*/ 14 h 49"/>
                <a:gd name="T58" fmla="*/ 2 w 105"/>
                <a:gd name="T59" fmla="*/ 11 h 49"/>
                <a:gd name="T60" fmla="*/ 2 w 105"/>
                <a:gd name="T61" fmla="*/ 2 h 49"/>
                <a:gd name="T62" fmla="*/ 9 w 105"/>
                <a:gd name="T63" fmla="*/ 1 h 49"/>
                <a:gd name="T64" fmla="*/ 16 w 105"/>
                <a:gd name="T65" fmla="*/ 8 h 49"/>
                <a:gd name="T66" fmla="*/ 15 w 105"/>
                <a:gd name="T67" fmla="*/ 12 h 49"/>
                <a:gd name="T68" fmla="*/ 22 w 105"/>
                <a:gd name="T69" fmla="*/ 13 h 49"/>
                <a:gd name="T70" fmla="*/ 24 w 105"/>
                <a:gd name="T71" fmla="*/ 12 h 49"/>
                <a:gd name="T72" fmla="*/ 29 w 105"/>
                <a:gd name="T73" fmla="*/ 17 h 49"/>
                <a:gd name="T74" fmla="*/ 38 w 105"/>
                <a:gd name="T75" fmla="*/ 15 h 49"/>
                <a:gd name="T76" fmla="*/ 46 w 105"/>
                <a:gd name="T77" fmla="*/ 10 h 49"/>
                <a:gd name="T78" fmla="*/ 57 w 105"/>
                <a:gd name="T79" fmla="*/ 6 h 49"/>
                <a:gd name="T80" fmla="*/ 64 w 105"/>
                <a:gd name="T81" fmla="*/ 0 h 49"/>
                <a:gd name="T82" fmla="*/ 74 w 105"/>
                <a:gd name="T83" fmla="*/ 1 h 49"/>
                <a:gd name="T84" fmla="*/ 73 w 105"/>
                <a:gd name="T85" fmla="*/ 3 h 49"/>
                <a:gd name="T86" fmla="*/ 83 w 105"/>
                <a:gd name="T87" fmla="*/ 4 h 49"/>
                <a:gd name="T88" fmla="*/ 91 w 105"/>
                <a:gd name="T89" fmla="*/ 7 h 49"/>
                <a:gd name="T90" fmla="*/ 97 w 105"/>
                <a:gd name="T91" fmla="*/ 14 h 49"/>
                <a:gd name="T92" fmla="*/ 103 w 105"/>
                <a:gd name="T93" fmla="*/ 19 h 49"/>
                <a:gd name="T94" fmla="*/ 101 w 105"/>
                <a:gd name="T95" fmla="*/ 22 h 49"/>
                <a:gd name="T96" fmla="*/ 105 w 105"/>
                <a:gd name="T97" fmla="*/ 35 h 49"/>
                <a:gd name="T98" fmla="*/ 101 w 105"/>
                <a:gd name="T99" fmla="*/ 41 h 49"/>
                <a:gd name="T100" fmla="*/ 95 w 105"/>
                <a:gd name="T101" fmla="*/ 39 h 49"/>
                <a:gd name="T102" fmla="*/ 92 w 105"/>
                <a:gd name="T103" fmla="*/ 49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05" h="49">
                  <a:moveTo>
                    <a:pt x="92" y="49"/>
                  </a:moveTo>
                  <a:lnTo>
                    <a:pt x="87" y="43"/>
                  </a:lnTo>
                  <a:lnTo>
                    <a:pt x="83" y="32"/>
                  </a:lnTo>
                  <a:lnTo>
                    <a:pt x="88" y="27"/>
                  </a:lnTo>
                  <a:lnTo>
                    <a:pt x="83" y="25"/>
                  </a:lnTo>
                  <a:lnTo>
                    <a:pt x="80" y="18"/>
                  </a:lnTo>
                  <a:lnTo>
                    <a:pt x="72" y="12"/>
                  </a:lnTo>
                  <a:lnTo>
                    <a:pt x="63" y="14"/>
                  </a:lnTo>
                  <a:lnTo>
                    <a:pt x="59" y="21"/>
                  </a:lnTo>
                  <a:lnTo>
                    <a:pt x="52" y="26"/>
                  </a:lnTo>
                  <a:lnTo>
                    <a:pt x="48" y="27"/>
                  </a:lnTo>
                  <a:lnTo>
                    <a:pt x="46" y="31"/>
                  </a:lnTo>
                  <a:lnTo>
                    <a:pt x="54" y="43"/>
                  </a:lnTo>
                  <a:lnTo>
                    <a:pt x="49" y="45"/>
                  </a:lnTo>
                  <a:lnTo>
                    <a:pt x="46" y="48"/>
                  </a:lnTo>
                  <a:lnTo>
                    <a:pt x="37" y="49"/>
                  </a:lnTo>
                  <a:lnTo>
                    <a:pt x="35" y="37"/>
                  </a:lnTo>
                  <a:lnTo>
                    <a:pt x="32" y="40"/>
                  </a:lnTo>
                  <a:lnTo>
                    <a:pt x="26" y="39"/>
                  </a:lnTo>
                  <a:lnTo>
                    <a:pt x="23" y="31"/>
                  </a:lnTo>
                  <a:lnTo>
                    <a:pt x="16" y="29"/>
                  </a:lnTo>
                  <a:lnTo>
                    <a:pt x="11" y="27"/>
                  </a:lnTo>
                  <a:lnTo>
                    <a:pt x="3" y="27"/>
                  </a:lnTo>
                  <a:lnTo>
                    <a:pt x="2" y="32"/>
                  </a:lnTo>
                  <a:lnTo>
                    <a:pt x="0" y="29"/>
                  </a:lnTo>
                  <a:lnTo>
                    <a:pt x="1" y="24"/>
                  </a:lnTo>
                  <a:lnTo>
                    <a:pt x="3" y="20"/>
                  </a:lnTo>
                  <a:lnTo>
                    <a:pt x="3" y="16"/>
                  </a:lnTo>
                  <a:lnTo>
                    <a:pt x="6" y="14"/>
                  </a:lnTo>
                  <a:lnTo>
                    <a:pt x="2" y="11"/>
                  </a:lnTo>
                  <a:lnTo>
                    <a:pt x="2" y="2"/>
                  </a:lnTo>
                  <a:lnTo>
                    <a:pt x="9" y="1"/>
                  </a:lnTo>
                  <a:lnTo>
                    <a:pt x="16" y="8"/>
                  </a:lnTo>
                  <a:lnTo>
                    <a:pt x="15" y="12"/>
                  </a:lnTo>
                  <a:lnTo>
                    <a:pt x="22" y="13"/>
                  </a:lnTo>
                  <a:lnTo>
                    <a:pt x="24" y="12"/>
                  </a:lnTo>
                  <a:lnTo>
                    <a:pt x="29" y="17"/>
                  </a:lnTo>
                  <a:lnTo>
                    <a:pt x="38" y="15"/>
                  </a:lnTo>
                  <a:lnTo>
                    <a:pt x="46" y="10"/>
                  </a:lnTo>
                  <a:lnTo>
                    <a:pt x="57" y="6"/>
                  </a:lnTo>
                  <a:lnTo>
                    <a:pt x="64" y="0"/>
                  </a:lnTo>
                  <a:lnTo>
                    <a:pt x="74" y="1"/>
                  </a:lnTo>
                  <a:lnTo>
                    <a:pt x="73" y="3"/>
                  </a:lnTo>
                  <a:lnTo>
                    <a:pt x="83" y="4"/>
                  </a:lnTo>
                  <a:lnTo>
                    <a:pt x="91" y="7"/>
                  </a:lnTo>
                  <a:lnTo>
                    <a:pt x="97" y="14"/>
                  </a:lnTo>
                  <a:lnTo>
                    <a:pt x="103" y="19"/>
                  </a:lnTo>
                  <a:lnTo>
                    <a:pt x="101" y="22"/>
                  </a:lnTo>
                  <a:lnTo>
                    <a:pt x="105" y="35"/>
                  </a:lnTo>
                  <a:lnTo>
                    <a:pt x="101" y="41"/>
                  </a:lnTo>
                  <a:lnTo>
                    <a:pt x="95" y="39"/>
                  </a:lnTo>
                  <a:lnTo>
                    <a:pt x="92" y="4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216" name="Freeform 215"/>
            <p:cNvSpPr>
              <a:spLocks/>
            </p:cNvSpPr>
            <p:nvPr/>
          </p:nvSpPr>
          <p:spPr bwMode="auto">
            <a:xfrm>
              <a:off x="2457454" y="4250455"/>
              <a:ext cx="400061" cy="590239"/>
            </a:xfrm>
            <a:custGeom>
              <a:avLst/>
              <a:gdLst>
                <a:gd name="T0" fmla="*/ 229 w 242"/>
                <a:gd name="T1" fmla="*/ 374 h 380"/>
                <a:gd name="T2" fmla="*/ 201 w 242"/>
                <a:gd name="T3" fmla="*/ 368 h 380"/>
                <a:gd name="T4" fmla="*/ 160 w 242"/>
                <a:gd name="T5" fmla="*/ 338 h 380"/>
                <a:gd name="T6" fmla="*/ 111 w 242"/>
                <a:gd name="T7" fmla="*/ 303 h 380"/>
                <a:gd name="T8" fmla="*/ 104 w 242"/>
                <a:gd name="T9" fmla="*/ 280 h 380"/>
                <a:gd name="T10" fmla="*/ 66 w 242"/>
                <a:gd name="T11" fmla="*/ 214 h 380"/>
                <a:gd name="T12" fmla="*/ 38 w 242"/>
                <a:gd name="T13" fmla="*/ 163 h 380"/>
                <a:gd name="T14" fmla="*/ 17 w 242"/>
                <a:gd name="T15" fmla="*/ 134 h 380"/>
                <a:gd name="T16" fmla="*/ 9 w 242"/>
                <a:gd name="T17" fmla="*/ 117 h 380"/>
                <a:gd name="T18" fmla="*/ 5 w 242"/>
                <a:gd name="T19" fmla="*/ 82 h 380"/>
                <a:gd name="T20" fmla="*/ 22 w 242"/>
                <a:gd name="T21" fmla="*/ 78 h 380"/>
                <a:gd name="T22" fmla="*/ 17 w 242"/>
                <a:gd name="T23" fmla="*/ 90 h 380"/>
                <a:gd name="T24" fmla="*/ 33 w 242"/>
                <a:gd name="T25" fmla="*/ 91 h 380"/>
                <a:gd name="T26" fmla="*/ 51 w 242"/>
                <a:gd name="T27" fmla="*/ 93 h 380"/>
                <a:gd name="T28" fmla="*/ 65 w 242"/>
                <a:gd name="T29" fmla="*/ 61 h 380"/>
                <a:gd name="T30" fmla="*/ 106 w 242"/>
                <a:gd name="T31" fmla="*/ 31 h 380"/>
                <a:gd name="T32" fmla="*/ 109 w 242"/>
                <a:gd name="T33" fmla="*/ 1 h 380"/>
                <a:gd name="T34" fmla="*/ 127 w 242"/>
                <a:gd name="T35" fmla="*/ 10 h 380"/>
                <a:gd name="T36" fmla="*/ 141 w 242"/>
                <a:gd name="T37" fmla="*/ 25 h 380"/>
                <a:gd name="T38" fmla="*/ 166 w 242"/>
                <a:gd name="T39" fmla="*/ 49 h 380"/>
                <a:gd name="T40" fmla="*/ 182 w 242"/>
                <a:gd name="T41" fmla="*/ 47 h 380"/>
                <a:gd name="T42" fmla="*/ 208 w 242"/>
                <a:gd name="T43" fmla="*/ 55 h 380"/>
                <a:gd name="T44" fmla="*/ 202 w 242"/>
                <a:gd name="T45" fmla="*/ 77 h 380"/>
                <a:gd name="T46" fmla="*/ 194 w 242"/>
                <a:gd name="T47" fmla="*/ 87 h 380"/>
                <a:gd name="T48" fmla="*/ 177 w 242"/>
                <a:gd name="T49" fmla="*/ 94 h 380"/>
                <a:gd name="T50" fmla="*/ 156 w 242"/>
                <a:gd name="T51" fmla="*/ 118 h 380"/>
                <a:gd name="T52" fmla="*/ 153 w 242"/>
                <a:gd name="T53" fmla="*/ 136 h 380"/>
                <a:gd name="T54" fmla="*/ 143 w 242"/>
                <a:gd name="T55" fmla="*/ 151 h 380"/>
                <a:gd name="T56" fmla="*/ 147 w 242"/>
                <a:gd name="T57" fmla="*/ 173 h 380"/>
                <a:gd name="T58" fmla="*/ 154 w 242"/>
                <a:gd name="T59" fmla="*/ 195 h 380"/>
                <a:gd name="T60" fmla="*/ 174 w 242"/>
                <a:gd name="T61" fmla="*/ 207 h 380"/>
                <a:gd name="T62" fmla="*/ 204 w 242"/>
                <a:gd name="T63" fmla="*/ 196 h 380"/>
                <a:gd name="T64" fmla="*/ 213 w 242"/>
                <a:gd name="T65" fmla="*/ 230 h 380"/>
                <a:gd name="T66" fmla="*/ 241 w 242"/>
                <a:gd name="T67" fmla="*/ 259 h 380"/>
                <a:gd name="T68" fmla="*/ 238 w 242"/>
                <a:gd name="T69" fmla="*/ 281 h 380"/>
                <a:gd name="T70" fmla="*/ 233 w 242"/>
                <a:gd name="T71" fmla="*/ 309 h 380"/>
                <a:gd name="T72" fmla="*/ 233 w 242"/>
                <a:gd name="T73" fmla="*/ 324 h 380"/>
                <a:gd name="T74" fmla="*/ 233 w 242"/>
                <a:gd name="T75" fmla="*/ 364 h 3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242" h="380">
                  <a:moveTo>
                    <a:pt x="233" y="364"/>
                  </a:moveTo>
                  <a:lnTo>
                    <a:pt x="229" y="374"/>
                  </a:lnTo>
                  <a:lnTo>
                    <a:pt x="220" y="380"/>
                  </a:lnTo>
                  <a:lnTo>
                    <a:pt x="201" y="368"/>
                  </a:lnTo>
                  <a:lnTo>
                    <a:pt x="199" y="359"/>
                  </a:lnTo>
                  <a:lnTo>
                    <a:pt x="160" y="338"/>
                  </a:lnTo>
                  <a:lnTo>
                    <a:pt x="126" y="315"/>
                  </a:lnTo>
                  <a:lnTo>
                    <a:pt x="111" y="303"/>
                  </a:lnTo>
                  <a:lnTo>
                    <a:pt x="102" y="286"/>
                  </a:lnTo>
                  <a:lnTo>
                    <a:pt x="104" y="280"/>
                  </a:lnTo>
                  <a:lnTo>
                    <a:pt x="87" y="252"/>
                  </a:lnTo>
                  <a:lnTo>
                    <a:pt x="66" y="214"/>
                  </a:lnTo>
                  <a:lnTo>
                    <a:pt x="46" y="173"/>
                  </a:lnTo>
                  <a:lnTo>
                    <a:pt x="38" y="163"/>
                  </a:lnTo>
                  <a:lnTo>
                    <a:pt x="32" y="148"/>
                  </a:lnTo>
                  <a:lnTo>
                    <a:pt x="17" y="134"/>
                  </a:lnTo>
                  <a:lnTo>
                    <a:pt x="4" y="126"/>
                  </a:lnTo>
                  <a:lnTo>
                    <a:pt x="9" y="117"/>
                  </a:lnTo>
                  <a:lnTo>
                    <a:pt x="0" y="97"/>
                  </a:lnTo>
                  <a:lnTo>
                    <a:pt x="5" y="82"/>
                  </a:lnTo>
                  <a:lnTo>
                    <a:pt x="20" y="69"/>
                  </a:lnTo>
                  <a:lnTo>
                    <a:pt x="22" y="78"/>
                  </a:lnTo>
                  <a:lnTo>
                    <a:pt x="17" y="83"/>
                  </a:lnTo>
                  <a:lnTo>
                    <a:pt x="17" y="90"/>
                  </a:lnTo>
                  <a:lnTo>
                    <a:pt x="25" y="89"/>
                  </a:lnTo>
                  <a:lnTo>
                    <a:pt x="33" y="91"/>
                  </a:lnTo>
                  <a:lnTo>
                    <a:pt x="41" y="101"/>
                  </a:lnTo>
                  <a:lnTo>
                    <a:pt x="51" y="93"/>
                  </a:lnTo>
                  <a:lnTo>
                    <a:pt x="54" y="79"/>
                  </a:lnTo>
                  <a:lnTo>
                    <a:pt x="65" y="61"/>
                  </a:lnTo>
                  <a:lnTo>
                    <a:pt x="87" y="53"/>
                  </a:lnTo>
                  <a:lnTo>
                    <a:pt x="106" y="31"/>
                  </a:lnTo>
                  <a:lnTo>
                    <a:pt x="112" y="17"/>
                  </a:lnTo>
                  <a:lnTo>
                    <a:pt x="109" y="1"/>
                  </a:lnTo>
                  <a:lnTo>
                    <a:pt x="114" y="0"/>
                  </a:lnTo>
                  <a:lnTo>
                    <a:pt x="127" y="10"/>
                  </a:lnTo>
                  <a:lnTo>
                    <a:pt x="132" y="19"/>
                  </a:lnTo>
                  <a:lnTo>
                    <a:pt x="141" y="25"/>
                  </a:lnTo>
                  <a:lnTo>
                    <a:pt x="152" y="46"/>
                  </a:lnTo>
                  <a:lnTo>
                    <a:pt x="166" y="49"/>
                  </a:lnTo>
                  <a:lnTo>
                    <a:pt x="176" y="43"/>
                  </a:lnTo>
                  <a:lnTo>
                    <a:pt x="182" y="47"/>
                  </a:lnTo>
                  <a:lnTo>
                    <a:pt x="193" y="45"/>
                  </a:lnTo>
                  <a:lnTo>
                    <a:pt x="208" y="55"/>
                  </a:lnTo>
                  <a:lnTo>
                    <a:pt x="196" y="76"/>
                  </a:lnTo>
                  <a:lnTo>
                    <a:pt x="202" y="77"/>
                  </a:lnTo>
                  <a:lnTo>
                    <a:pt x="211" y="88"/>
                  </a:lnTo>
                  <a:lnTo>
                    <a:pt x="194" y="87"/>
                  </a:lnTo>
                  <a:lnTo>
                    <a:pt x="192" y="90"/>
                  </a:lnTo>
                  <a:lnTo>
                    <a:pt x="177" y="94"/>
                  </a:lnTo>
                  <a:lnTo>
                    <a:pt x="157" y="108"/>
                  </a:lnTo>
                  <a:lnTo>
                    <a:pt x="156" y="118"/>
                  </a:lnTo>
                  <a:lnTo>
                    <a:pt x="151" y="125"/>
                  </a:lnTo>
                  <a:lnTo>
                    <a:pt x="153" y="136"/>
                  </a:lnTo>
                  <a:lnTo>
                    <a:pt x="142" y="142"/>
                  </a:lnTo>
                  <a:lnTo>
                    <a:pt x="143" y="151"/>
                  </a:lnTo>
                  <a:lnTo>
                    <a:pt x="138" y="155"/>
                  </a:lnTo>
                  <a:lnTo>
                    <a:pt x="147" y="173"/>
                  </a:lnTo>
                  <a:lnTo>
                    <a:pt x="157" y="186"/>
                  </a:lnTo>
                  <a:lnTo>
                    <a:pt x="154" y="195"/>
                  </a:lnTo>
                  <a:lnTo>
                    <a:pt x="166" y="196"/>
                  </a:lnTo>
                  <a:lnTo>
                    <a:pt x="174" y="207"/>
                  </a:lnTo>
                  <a:lnTo>
                    <a:pt x="190" y="208"/>
                  </a:lnTo>
                  <a:lnTo>
                    <a:pt x="204" y="196"/>
                  </a:lnTo>
                  <a:lnTo>
                    <a:pt x="205" y="227"/>
                  </a:lnTo>
                  <a:lnTo>
                    <a:pt x="213" y="230"/>
                  </a:lnTo>
                  <a:lnTo>
                    <a:pt x="223" y="226"/>
                  </a:lnTo>
                  <a:lnTo>
                    <a:pt x="241" y="259"/>
                  </a:lnTo>
                  <a:lnTo>
                    <a:pt x="238" y="266"/>
                  </a:lnTo>
                  <a:lnTo>
                    <a:pt x="238" y="281"/>
                  </a:lnTo>
                  <a:lnTo>
                    <a:pt x="239" y="299"/>
                  </a:lnTo>
                  <a:lnTo>
                    <a:pt x="233" y="309"/>
                  </a:lnTo>
                  <a:lnTo>
                    <a:pt x="236" y="317"/>
                  </a:lnTo>
                  <a:lnTo>
                    <a:pt x="233" y="324"/>
                  </a:lnTo>
                  <a:lnTo>
                    <a:pt x="242" y="341"/>
                  </a:lnTo>
                  <a:lnTo>
                    <a:pt x="233" y="364"/>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217" name="Freeform 216"/>
            <p:cNvSpPr>
              <a:spLocks/>
            </p:cNvSpPr>
            <p:nvPr/>
          </p:nvSpPr>
          <p:spPr bwMode="auto">
            <a:xfrm>
              <a:off x="2915375" y="3650896"/>
              <a:ext cx="49594" cy="17087"/>
            </a:xfrm>
            <a:custGeom>
              <a:avLst/>
              <a:gdLst>
                <a:gd name="T0" fmla="*/ 18 w 30"/>
                <a:gd name="T1" fmla="*/ 0 h 11"/>
                <a:gd name="T2" fmla="*/ 27 w 30"/>
                <a:gd name="T3" fmla="*/ 1 h 11"/>
                <a:gd name="T4" fmla="*/ 30 w 30"/>
                <a:gd name="T5" fmla="*/ 6 h 11"/>
                <a:gd name="T6" fmla="*/ 24 w 30"/>
                <a:gd name="T7" fmla="*/ 11 h 11"/>
                <a:gd name="T8" fmla="*/ 11 w 30"/>
                <a:gd name="T9" fmla="*/ 11 h 11"/>
                <a:gd name="T10" fmla="*/ 0 w 30"/>
                <a:gd name="T11" fmla="*/ 11 h 11"/>
                <a:gd name="T12" fmla="*/ 0 w 30"/>
                <a:gd name="T13" fmla="*/ 3 h 11"/>
                <a:gd name="T14" fmla="*/ 3 w 30"/>
                <a:gd name="T15" fmla="*/ 0 h 11"/>
                <a:gd name="T16" fmla="*/ 18 w 30"/>
                <a:gd name="T17"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11">
                  <a:moveTo>
                    <a:pt x="18" y="0"/>
                  </a:moveTo>
                  <a:lnTo>
                    <a:pt x="27" y="1"/>
                  </a:lnTo>
                  <a:lnTo>
                    <a:pt x="30" y="6"/>
                  </a:lnTo>
                  <a:lnTo>
                    <a:pt x="24" y="11"/>
                  </a:lnTo>
                  <a:lnTo>
                    <a:pt x="11" y="11"/>
                  </a:lnTo>
                  <a:lnTo>
                    <a:pt x="0" y="11"/>
                  </a:lnTo>
                  <a:lnTo>
                    <a:pt x="0" y="3"/>
                  </a:lnTo>
                  <a:lnTo>
                    <a:pt x="3" y="0"/>
                  </a:lnTo>
                  <a:lnTo>
                    <a:pt x="18"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218" name="Freeform 217"/>
            <p:cNvSpPr>
              <a:spLocks/>
            </p:cNvSpPr>
            <p:nvPr/>
          </p:nvSpPr>
          <p:spPr bwMode="auto">
            <a:xfrm>
              <a:off x="3065812" y="4871759"/>
              <a:ext cx="257890" cy="265608"/>
            </a:xfrm>
            <a:custGeom>
              <a:avLst/>
              <a:gdLst>
                <a:gd name="T0" fmla="*/ 0 w 156"/>
                <a:gd name="T1" fmla="*/ 61 h 171"/>
                <a:gd name="T2" fmla="*/ 4 w 156"/>
                <a:gd name="T3" fmla="*/ 36 h 171"/>
                <a:gd name="T4" fmla="*/ 3 w 156"/>
                <a:gd name="T5" fmla="*/ 25 h 171"/>
                <a:gd name="T6" fmla="*/ 10 w 156"/>
                <a:gd name="T7" fmla="*/ 6 h 171"/>
                <a:gd name="T8" fmla="*/ 41 w 156"/>
                <a:gd name="T9" fmla="*/ 0 h 171"/>
                <a:gd name="T10" fmla="*/ 58 w 156"/>
                <a:gd name="T11" fmla="*/ 1 h 171"/>
                <a:gd name="T12" fmla="*/ 76 w 156"/>
                <a:gd name="T13" fmla="*/ 11 h 171"/>
                <a:gd name="T14" fmla="*/ 77 w 156"/>
                <a:gd name="T15" fmla="*/ 18 h 171"/>
                <a:gd name="T16" fmla="*/ 83 w 156"/>
                <a:gd name="T17" fmla="*/ 29 h 171"/>
                <a:gd name="T18" fmla="*/ 85 w 156"/>
                <a:gd name="T19" fmla="*/ 57 h 171"/>
                <a:gd name="T20" fmla="*/ 104 w 156"/>
                <a:gd name="T21" fmla="*/ 61 h 171"/>
                <a:gd name="T22" fmla="*/ 111 w 156"/>
                <a:gd name="T23" fmla="*/ 57 h 171"/>
                <a:gd name="T24" fmla="*/ 124 w 156"/>
                <a:gd name="T25" fmla="*/ 63 h 171"/>
                <a:gd name="T26" fmla="*/ 128 w 156"/>
                <a:gd name="T27" fmla="*/ 69 h 171"/>
                <a:gd name="T28" fmla="*/ 132 w 156"/>
                <a:gd name="T29" fmla="*/ 88 h 171"/>
                <a:gd name="T30" fmla="*/ 135 w 156"/>
                <a:gd name="T31" fmla="*/ 96 h 171"/>
                <a:gd name="T32" fmla="*/ 141 w 156"/>
                <a:gd name="T33" fmla="*/ 97 h 171"/>
                <a:gd name="T34" fmla="*/ 148 w 156"/>
                <a:gd name="T35" fmla="*/ 94 h 171"/>
                <a:gd name="T36" fmla="*/ 155 w 156"/>
                <a:gd name="T37" fmla="*/ 97 h 171"/>
                <a:gd name="T38" fmla="*/ 156 w 156"/>
                <a:gd name="T39" fmla="*/ 109 h 171"/>
                <a:gd name="T40" fmla="*/ 155 w 156"/>
                <a:gd name="T41" fmla="*/ 121 h 171"/>
                <a:gd name="T42" fmla="*/ 153 w 156"/>
                <a:gd name="T43" fmla="*/ 133 h 171"/>
                <a:gd name="T44" fmla="*/ 152 w 156"/>
                <a:gd name="T45" fmla="*/ 151 h 171"/>
                <a:gd name="T46" fmla="*/ 138 w 156"/>
                <a:gd name="T47" fmla="*/ 167 h 171"/>
                <a:gd name="T48" fmla="*/ 124 w 156"/>
                <a:gd name="T49" fmla="*/ 171 h 171"/>
                <a:gd name="T50" fmla="*/ 104 w 156"/>
                <a:gd name="T51" fmla="*/ 167 h 171"/>
                <a:gd name="T52" fmla="*/ 85 w 156"/>
                <a:gd name="T53" fmla="*/ 162 h 171"/>
                <a:gd name="T54" fmla="*/ 99 w 156"/>
                <a:gd name="T55" fmla="*/ 130 h 171"/>
                <a:gd name="T56" fmla="*/ 95 w 156"/>
                <a:gd name="T57" fmla="*/ 121 h 171"/>
                <a:gd name="T58" fmla="*/ 76 w 156"/>
                <a:gd name="T59" fmla="*/ 113 h 171"/>
                <a:gd name="T60" fmla="*/ 52 w 156"/>
                <a:gd name="T61" fmla="*/ 98 h 171"/>
                <a:gd name="T62" fmla="*/ 37 w 156"/>
                <a:gd name="T63" fmla="*/ 95 h 171"/>
                <a:gd name="T64" fmla="*/ 0 w 156"/>
                <a:gd name="T65" fmla="*/ 61 h 1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56" h="171">
                  <a:moveTo>
                    <a:pt x="0" y="61"/>
                  </a:moveTo>
                  <a:lnTo>
                    <a:pt x="4" y="36"/>
                  </a:lnTo>
                  <a:lnTo>
                    <a:pt x="3" y="25"/>
                  </a:lnTo>
                  <a:lnTo>
                    <a:pt x="10" y="6"/>
                  </a:lnTo>
                  <a:lnTo>
                    <a:pt x="41" y="0"/>
                  </a:lnTo>
                  <a:lnTo>
                    <a:pt x="58" y="1"/>
                  </a:lnTo>
                  <a:lnTo>
                    <a:pt x="76" y="11"/>
                  </a:lnTo>
                  <a:lnTo>
                    <a:pt x="77" y="18"/>
                  </a:lnTo>
                  <a:lnTo>
                    <a:pt x="83" y="29"/>
                  </a:lnTo>
                  <a:lnTo>
                    <a:pt x="85" y="57"/>
                  </a:lnTo>
                  <a:lnTo>
                    <a:pt x="104" y="61"/>
                  </a:lnTo>
                  <a:lnTo>
                    <a:pt x="111" y="57"/>
                  </a:lnTo>
                  <a:lnTo>
                    <a:pt x="124" y="63"/>
                  </a:lnTo>
                  <a:lnTo>
                    <a:pt x="128" y="69"/>
                  </a:lnTo>
                  <a:lnTo>
                    <a:pt x="132" y="88"/>
                  </a:lnTo>
                  <a:lnTo>
                    <a:pt x="135" y="96"/>
                  </a:lnTo>
                  <a:lnTo>
                    <a:pt x="141" y="97"/>
                  </a:lnTo>
                  <a:lnTo>
                    <a:pt x="148" y="94"/>
                  </a:lnTo>
                  <a:lnTo>
                    <a:pt x="155" y="97"/>
                  </a:lnTo>
                  <a:lnTo>
                    <a:pt x="156" y="109"/>
                  </a:lnTo>
                  <a:lnTo>
                    <a:pt x="155" y="121"/>
                  </a:lnTo>
                  <a:lnTo>
                    <a:pt x="153" y="133"/>
                  </a:lnTo>
                  <a:lnTo>
                    <a:pt x="152" y="151"/>
                  </a:lnTo>
                  <a:lnTo>
                    <a:pt x="138" y="167"/>
                  </a:lnTo>
                  <a:lnTo>
                    <a:pt x="124" y="171"/>
                  </a:lnTo>
                  <a:lnTo>
                    <a:pt x="104" y="167"/>
                  </a:lnTo>
                  <a:lnTo>
                    <a:pt x="85" y="162"/>
                  </a:lnTo>
                  <a:lnTo>
                    <a:pt x="99" y="130"/>
                  </a:lnTo>
                  <a:lnTo>
                    <a:pt x="95" y="121"/>
                  </a:lnTo>
                  <a:lnTo>
                    <a:pt x="76" y="113"/>
                  </a:lnTo>
                  <a:lnTo>
                    <a:pt x="52" y="98"/>
                  </a:lnTo>
                  <a:lnTo>
                    <a:pt x="37" y="95"/>
                  </a:lnTo>
                  <a:lnTo>
                    <a:pt x="0" y="61"/>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219" name="Freeform 218"/>
            <p:cNvSpPr>
              <a:spLocks/>
            </p:cNvSpPr>
            <p:nvPr/>
          </p:nvSpPr>
          <p:spPr bwMode="auto">
            <a:xfrm>
              <a:off x="2212790" y="3782923"/>
              <a:ext cx="72738" cy="40386"/>
            </a:xfrm>
            <a:custGeom>
              <a:avLst/>
              <a:gdLst>
                <a:gd name="T0" fmla="*/ 42 w 44"/>
                <a:gd name="T1" fmla="*/ 21 h 26"/>
                <a:gd name="T2" fmla="*/ 39 w 44"/>
                <a:gd name="T3" fmla="*/ 26 h 26"/>
                <a:gd name="T4" fmla="*/ 29 w 44"/>
                <a:gd name="T5" fmla="*/ 26 h 26"/>
                <a:gd name="T6" fmla="*/ 22 w 44"/>
                <a:gd name="T7" fmla="*/ 24 h 26"/>
                <a:gd name="T8" fmla="*/ 15 w 44"/>
                <a:gd name="T9" fmla="*/ 20 h 26"/>
                <a:gd name="T10" fmla="*/ 5 w 44"/>
                <a:gd name="T11" fmla="*/ 18 h 26"/>
                <a:gd name="T12" fmla="*/ 0 w 44"/>
                <a:gd name="T13" fmla="*/ 14 h 26"/>
                <a:gd name="T14" fmla="*/ 1 w 44"/>
                <a:gd name="T15" fmla="*/ 11 h 26"/>
                <a:gd name="T16" fmla="*/ 8 w 44"/>
                <a:gd name="T17" fmla="*/ 6 h 26"/>
                <a:gd name="T18" fmla="*/ 12 w 44"/>
                <a:gd name="T19" fmla="*/ 3 h 26"/>
                <a:gd name="T20" fmla="*/ 11 w 44"/>
                <a:gd name="T21" fmla="*/ 1 h 26"/>
                <a:gd name="T22" fmla="*/ 15 w 44"/>
                <a:gd name="T23" fmla="*/ 0 h 26"/>
                <a:gd name="T24" fmla="*/ 20 w 44"/>
                <a:gd name="T25" fmla="*/ 1 h 26"/>
                <a:gd name="T26" fmla="*/ 24 w 44"/>
                <a:gd name="T27" fmla="*/ 6 h 26"/>
                <a:gd name="T28" fmla="*/ 29 w 44"/>
                <a:gd name="T29" fmla="*/ 9 h 26"/>
                <a:gd name="T30" fmla="*/ 29 w 44"/>
                <a:gd name="T31" fmla="*/ 12 h 26"/>
                <a:gd name="T32" fmla="*/ 38 w 44"/>
                <a:gd name="T33" fmla="*/ 9 h 26"/>
                <a:gd name="T34" fmla="*/ 41 w 44"/>
                <a:gd name="T35" fmla="*/ 11 h 26"/>
                <a:gd name="T36" fmla="*/ 44 w 44"/>
                <a:gd name="T37" fmla="*/ 13 h 26"/>
                <a:gd name="T38" fmla="*/ 42 w 44"/>
                <a:gd name="T39" fmla="*/ 21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4" h="26">
                  <a:moveTo>
                    <a:pt x="42" y="21"/>
                  </a:moveTo>
                  <a:lnTo>
                    <a:pt x="39" y="26"/>
                  </a:lnTo>
                  <a:lnTo>
                    <a:pt x="29" y="26"/>
                  </a:lnTo>
                  <a:lnTo>
                    <a:pt x="22" y="24"/>
                  </a:lnTo>
                  <a:lnTo>
                    <a:pt x="15" y="20"/>
                  </a:lnTo>
                  <a:lnTo>
                    <a:pt x="5" y="18"/>
                  </a:lnTo>
                  <a:lnTo>
                    <a:pt x="0" y="14"/>
                  </a:lnTo>
                  <a:lnTo>
                    <a:pt x="1" y="11"/>
                  </a:lnTo>
                  <a:lnTo>
                    <a:pt x="8" y="6"/>
                  </a:lnTo>
                  <a:lnTo>
                    <a:pt x="12" y="3"/>
                  </a:lnTo>
                  <a:lnTo>
                    <a:pt x="11" y="1"/>
                  </a:lnTo>
                  <a:lnTo>
                    <a:pt x="15" y="0"/>
                  </a:lnTo>
                  <a:lnTo>
                    <a:pt x="20" y="1"/>
                  </a:lnTo>
                  <a:lnTo>
                    <a:pt x="24" y="6"/>
                  </a:lnTo>
                  <a:lnTo>
                    <a:pt x="29" y="9"/>
                  </a:lnTo>
                  <a:lnTo>
                    <a:pt x="29" y="12"/>
                  </a:lnTo>
                  <a:lnTo>
                    <a:pt x="38" y="9"/>
                  </a:lnTo>
                  <a:lnTo>
                    <a:pt x="41" y="11"/>
                  </a:lnTo>
                  <a:lnTo>
                    <a:pt x="44" y="13"/>
                  </a:lnTo>
                  <a:lnTo>
                    <a:pt x="42" y="21"/>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220" name="Freeform 219"/>
            <p:cNvSpPr>
              <a:spLocks/>
            </p:cNvSpPr>
            <p:nvPr/>
          </p:nvSpPr>
          <p:spPr bwMode="auto">
            <a:xfrm>
              <a:off x="3166653" y="4053191"/>
              <a:ext cx="123987" cy="136687"/>
            </a:xfrm>
            <a:custGeom>
              <a:avLst/>
              <a:gdLst>
                <a:gd name="T0" fmla="*/ 17 w 75"/>
                <a:gd name="T1" fmla="*/ 1 h 88"/>
                <a:gd name="T2" fmla="*/ 39 w 75"/>
                <a:gd name="T3" fmla="*/ 5 h 88"/>
                <a:gd name="T4" fmla="*/ 41 w 75"/>
                <a:gd name="T5" fmla="*/ 2 h 88"/>
                <a:gd name="T6" fmla="*/ 56 w 75"/>
                <a:gd name="T7" fmla="*/ 0 h 88"/>
                <a:gd name="T8" fmla="*/ 75 w 75"/>
                <a:gd name="T9" fmla="*/ 6 h 88"/>
                <a:gd name="T10" fmla="*/ 65 w 75"/>
                <a:gd name="T11" fmla="*/ 24 h 88"/>
                <a:gd name="T12" fmla="*/ 66 w 75"/>
                <a:gd name="T13" fmla="*/ 38 h 88"/>
                <a:gd name="T14" fmla="*/ 74 w 75"/>
                <a:gd name="T15" fmla="*/ 50 h 88"/>
                <a:gd name="T16" fmla="*/ 70 w 75"/>
                <a:gd name="T17" fmla="*/ 59 h 88"/>
                <a:gd name="T18" fmla="*/ 68 w 75"/>
                <a:gd name="T19" fmla="*/ 69 h 88"/>
                <a:gd name="T20" fmla="*/ 64 w 75"/>
                <a:gd name="T21" fmla="*/ 77 h 88"/>
                <a:gd name="T22" fmla="*/ 53 w 75"/>
                <a:gd name="T23" fmla="*/ 73 h 88"/>
                <a:gd name="T24" fmla="*/ 45 w 75"/>
                <a:gd name="T25" fmla="*/ 75 h 88"/>
                <a:gd name="T26" fmla="*/ 37 w 75"/>
                <a:gd name="T27" fmla="*/ 73 h 88"/>
                <a:gd name="T28" fmla="*/ 35 w 75"/>
                <a:gd name="T29" fmla="*/ 79 h 88"/>
                <a:gd name="T30" fmla="*/ 38 w 75"/>
                <a:gd name="T31" fmla="*/ 83 h 88"/>
                <a:gd name="T32" fmla="*/ 37 w 75"/>
                <a:gd name="T33" fmla="*/ 88 h 88"/>
                <a:gd name="T34" fmla="*/ 27 w 75"/>
                <a:gd name="T35" fmla="*/ 86 h 88"/>
                <a:gd name="T36" fmla="*/ 16 w 75"/>
                <a:gd name="T37" fmla="*/ 68 h 88"/>
                <a:gd name="T38" fmla="*/ 13 w 75"/>
                <a:gd name="T39" fmla="*/ 56 h 88"/>
                <a:gd name="T40" fmla="*/ 7 w 75"/>
                <a:gd name="T41" fmla="*/ 56 h 88"/>
                <a:gd name="T42" fmla="*/ 0 w 75"/>
                <a:gd name="T43" fmla="*/ 41 h 88"/>
                <a:gd name="T44" fmla="*/ 3 w 75"/>
                <a:gd name="T45" fmla="*/ 30 h 88"/>
                <a:gd name="T46" fmla="*/ 2 w 75"/>
                <a:gd name="T47" fmla="*/ 25 h 88"/>
                <a:gd name="T48" fmla="*/ 13 w 75"/>
                <a:gd name="T49" fmla="*/ 20 h 88"/>
                <a:gd name="T50" fmla="*/ 17 w 75"/>
                <a:gd name="T51" fmla="*/ 1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5" h="88">
                  <a:moveTo>
                    <a:pt x="17" y="1"/>
                  </a:moveTo>
                  <a:lnTo>
                    <a:pt x="39" y="5"/>
                  </a:lnTo>
                  <a:lnTo>
                    <a:pt x="41" y="2"/>
                  </a:lnTo>
                  <a:lnTo>
                    <a:pt x="56" y="0"/>
                  </a:lnTo>
                  <a:lnTo>
                    <a:pt x="75" y="6"/>
                  </a:lnTo>
                  <a:lnTo>
                    <a:pt x="65" y="24"/>
                  </a:lnTo>
                  <a:lnTo>
                    <a:pt x="66" y="38"/>
                  </a:lnTo>
                  <a:lnTo>
                    <a:pt x="74" y="50"/>
                  </a:lnTo>
                  <a:lnTo>
                    <a:pt x="70" y="59"/>
                  </a:lnTo>
                  <a:lnTo>
                    <a:pt x="68" y="69"/>
                  </a:lnTo>
                  <a:lnTo>
                    <a:pt x="64" y="77"/>
                  </a:lnTo>
                  <a:lnTo>
                    <a:pt x="53" y="73"/>
                  </a:lnTo>
                  <a:lnTo>
                    <a:pt x="45" y="75"/>
                  </a:lnTo>
                  <a:lnTo>
                    <a:pt x="37" y="73"/>
                  </a:lnTo>
                  <a:lnTo>
                    <a:pt x="35" y="79"/>
                  </a:lnTo>
                  <a:lnTo>
                    <a:pt x="38" y="83"/>
                  </a:lnTo>
                  <a:lnTo>
                    <a:pt x="37" y="88"/>
                  </a:lnTo>
                  <a:lnTo>
                    <a:pt x="27" y="86"/>
                  </a:lnTo>
                  <a:lnTo>
                    <a:pt x="16" y="68"/>
                  </a:lnTo>
                  <a:lnTo>
                    <a:pt x="13" y="56"/>
                  </a:lnTo>
                  <a:lnTo>
                    <a:pt x="7" y="56"/>
                  </a:lnTo>
                  <a:lnTo>
                    <a:pt x="0" y="41"/>
                  </a:lnTo>
                  <a:lnTo>
                    <a:pt x="3" y="30"/>
                  </a:lnTo>
                  <a:lnTo>
                    <a:pt x="2" y="25"/>
                  </a:lnTo>
                  <a:lnTo>
                    <a:pt x="13" y="20"/>
                  </a:lnTo>
                  <a:lnTo>
                    <a:pt x="17" y="1"/>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221" name="Freeform 220"/>
            <p:cNvSpPr>
              <a:spLocks/>
            </p:cNvSpPr>
            <p:nvPr/>
          </p:nvSpPr>
          <p:spPr bwMode="auto">
            <a:xfrm>
              <a:off x="3054239" y="3896312"/>
              <a:ext cx="33063" cy="29512"/>
            </a:xfrm>
            <a:custGeom>
              <a:avLst/>
              <a:gdLst>
                <a:gd name="T0" fmla="*/ 6 w 20"/>
                <a:gd name="T1" fmla="*/ 3 h 19"/>
                <a:gd name="T2" fmla="*/ 16 w 20"/>
                <a:gd name="T3" fmla="*/ 0 h 19"/>
                <a:gd name="T4" fmla="*/ 20 w 20"/>
                <a:gd name="T5" fmla="*/ 1 h 19"/>
                <a:gd name="T6" fmla="*/ 19 w 20"/>
                <a:gd name="T7" fmla="*/ 16 h 19"/>
                <a:gd name="T8" fmla="*/ 3 w 20"/>
                <a:gd name="T9" fmla="*/ 19 h 19"/>
                <a:gd name="T10" fmla="*/ 0 w 20"/>
                <a:gd name="T11" fmla="*/ 17 h 19"/>
                <a:gd name="T12" fmla="*/ 6 w 20"/>
                <a:gd name="T13" fmla="*/ 11 h 19"/>
                <a:gd name="T14" fmla="*/ 6 w 20"/>
                <a:gd name="T15" fmla="*/ 3 h 1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0" h="19">
                  <a:moveTo>
                    <a:pt x="6" y="3"/>
                  </a:moveTo>
                  <a:lnTo>
                    <a:pt x="16" y="0"/>
                  </a:lnTo>
                  <a:lnTo>
                    <a:pt x="20" y="1"/>
                  </a:lnTo>
                  <a:lnTo>
                    <a:pt x="19" y="16"/>
                  </a:lnTo>
                  <a:lnTo>
                    <a:pt x="3" y="19"/>
                  </a:lnTo>
                  <a:lnTo>
                    <a:pt x="0" y="17"/>
                  </a:lnTo>
                  <a:lnTo>
                    <a:pt x="6" y="11"/>
                  </a:lnTo>
                  <a:lnTo>
                    <a:pt x="6" y="3"/>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222" name="Freeform 221"/>
            <p:cNvSpPr>
              <a:spLocks/>
            </p:cNvSpPr>
            <p:nvPr/>
          </p:nvSpPr>
          <p:spPr bwMode="auto">
            <a:xfrm>
              <a:off x="3246004" y="5219689"/>
              <a:ext cx="148783" cy="155326"/>
            </a:xfrm>
            <a:custGeom>
              <a:avLst/>
              <a:gdLst>
                <a:gd name="T0" fmla="*/ 3 w 90"/>
                <a:gd name="T1" fmla="*/ 2 h 100"/>
                <a:gd name="T2" fmla="*/ 14 w 90"/>
                <a:gd name="T3" fmla="*/ 0 h 100"/>
                <a:gd name="T4" fmla="*/ 35 w 90"/>
                <a:gd name="T5" fmla="*/ 16 h 100"/>
                <a:gd name="T6" fmla="*/ 41 w 90"/>
                <a:gd name="T7" fmla="*/ 15 h 100"/>
                <a:gd name="T8" fmla="*/ 61 w 90"/>
                <a:gd name="T9" fmla="*/ 29 h 100"/>
                <a:gd name="T10" fmla="*/ 77 w 90"/>
                <a:gd name="T11" fmla="*/ 40 h 100"/>
                <a:gd name="T12" fmla="*/ 89 w 90"/>
                <a:gd name="T13" fmla="*/ 54 h 100"/>
                <a:gd name="T14" fmla="*/ 83 w 90"/>
                <a:gd name="T15" fmla="*/ 64 h 100"/>
                <a:gd name="T16" fmla="*/ 90 w 90"/>
                <a:gd name="T17" fmla="*/ 76 h 100"/>
                <a:gd name="T18" fmla="*/ 84 w 90"/>
                <a:gd name="T19" fmla="*/ 89 h 100"/>
                <a:gd name="T20" fmla="*/ 67 w 90"/>
                <a:gd name="T21" fmla="*/ 100 h 100"/>
                <a:gd name="T22" fmla="*/ 53 w 90"/>
                <a:gd name="T23" fmla="*/ 96 h 100"/>
                <a:gd name="T24" fmla="*/ 44 w 90"/>
                <a:gd name="T25" fmla="*/ 98 h 100"/>
                <a:gd name="T26" fmla="*/ 27 w 90"/>
                <a:gd name="T27" fmla="*/ 89 h 100"/>
                <a:gd name="T28" fmla="*/ 15 w 90"/>
                <a:gd name="T29" fmla="*/ 90 h 100"/>
                <a:gd name="T30" fmla="*/ 2 w 90"/>
                <a:gd name="T31" fmla="*/ 79 h 100"/>
                <a:gd name="T32" fmla="*/ 1 w 90"/>
                <a:gd name="T33" fmla="*/ 65 h 100"/>
                <a:gd name="T34" fmla="*/ 4 w 90"/>
                <a:gd name="T35" fmla="*/ 61 h 100"/>
                <a:gd name="T36" fmla="*/ 0 w 90"/>
                <a:gd name="T37" fmla="*/ 40 h 100"/>
                <a:gd name="T38" fmla="*/ 2 w 90"/>
                <a:gd name="T39" fmla="*/ 19 h 100"/>
                <a:gd name="T40" fmla="*/ 3 w 90"/>
                <a:gd name="T41" fmla="*/ 2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90" h="100">
                  <a:moveTo>
                    <a:pt x="3" y="2"/>
                  </a:moveTo>
                  <a:lnTo>
                    <a:pt x="14" y="0"/>
                  </a:lnTo>
                  <a:lnTo>
                    <a:pt x="35" y="16"/>
                  </a:lnTo>
                  <a:lnTo>
                    <a:pt x="41" y="15"/>
                  </a:lnTo>
                  <a:lnTo>
                    <a:pt x="61" y="29"/>
                  </a:lnTo>
                  <a:lnTo>
                    <a:pt x="77" y="40"/>
                  </a:lnTo>
                  <a:lnTo>
                    <a:pt x="89" y="54"/>
                  </a:lnTo>
                  <a:lnTo>
                    <a:pt x="83" y="64"/>
                  </a:lnTo>
                  <a:lnTo>
                    <a:pt x="90" y="76"/>
                  </a:lnTo>
                  <a:lnTo>
                    <a:pt x="84" y="89"/>
                  </a:lnTo>
                  <a:lnTo>
                    <a:pt x="67" y="100"/>
                  </a:lnTo>
                  <a:lnTo>
                    <a:pt x="53" y="96"/>
                  </a:lnTo>
                  <a:lnTo>
                    <a:pt x="44" y="98"/>
                  </a:lnTo>
                  <a:lnTo>
                    <a:pt x="27" y="89"/>
                  </a:lnTo>
                  <a:lnTo>
                    <a:pt x="15" y="90"/>
                  </a:lnTo>
                  <a:lnTo>
                    <a:pt x="2" y="79"/>
                  </a:lnTo>
                  <a:lnTo>
                    <a:pt x="1" y="65"/>
                  </a:lnTo>
                  <a:lnTo>
                    <a:pt x="4" y="61"/>
                  </a:lnTo>
                  <a:lnTo>
                    <a:pt x="0" y="40"/>
                  </a:lnTo>
                  <a:lnTo>
                    <a:pt x="2" y="19"/>
                  </a:lnTo>
                  <a:lnTo>
                    <a:pt x="3" y="2"/>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223" name="Freeform 222"/>
            <p:cNvSpPr>
              <a:spLocks/>
            </p:cNvSpPr>
            <p:nvPr/>
          </p:nvSpPr>
          <p:spPr bwMode="auto">
            <a:xfrm>
              <a:off x="1067160" y="2394310"/>
              <a:ext cx="79351" cy="38832"/>
            </a:xfrm>
            <a:custGeom>
              <a:avLst/>
              <a:gdLst>
                <a:gd name="T0" fmla="*/ 25 w 48"/>
                <a:gd name="T1" fmla="*/ 17 h 25"/>
                <a:gd name="T2" fmla="*/ 3 w 48"/>
                <a:gd name="T3" fmla="*/ 25 h 25"/>
                <a:gd name="T4" fmla="*/ 0 w 48"/>
                <a:gd name="T5" fmla="*/ 19 h 25"/>
                <a:gd name="T6" fmla="*/ 7 w 48"/>
                <a:gd name="T7" fmla="*/ 10 h 25"/>
                <a:gd name="T8" fmla="*/ 28 w 48"/>
                <a:gd name="T9" fmla="*/ 3 h 25"/>
                <a:gd name="T10" fmla="*/ 40 w 48"/>
                <a:gd name="T11" fmla="*/ 0 h 25"/>
                <a:gd name="T12" fmla="*/ 48 w 48"/>
                <a:gd name="T13" fmla="*/ 2 h 25"/>
                <a:gd name="T14" fmla="*/ 48 w 48"/>
                <a:gd name="T15" fmla="*/ 8 h 25"/>
                <a:gd name="T16" fmla="*/ 25 w 48"/>
                <a:gd name="T17" fmla="*/ 17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8" h="25">
                  <a:moveTo>
                    <a:pt x="25" y="17"/>
                  </a:moveTo>
                  <a:lnTo>
                    <a:pt x="3" y="25"/>
                  </a:lnTo>
                  <a:lnTo>
                    <a:pt x="0" y="19"/>
                  </a:lnTo>
                  <a:lnTo>
                    <a:pt x="7" y="10"/>
                  </a:lnTo>
                  <a:lnTo>
                    <a:pt x="28" y="3"/>
                  </a:lnTo>
                  <a:lnTo>
                    <a:pt x="40" y="0"/>
                  </a:lnTo>
                  <a:lnTo>
                    <a:pt x="48" y="2"/>
                  </a:lnTo>
                  <a:lnTo>
                    <a:pt x="48" y="8"/>
                  </a:lnTo>
                  <a:lnTo>
                    <a:pt x="25" y="17"/>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224" name="Freeform 209"/>
            <p:cNvSpPr>
              <a:spLocks/>
            </p:cNvSpPr>
            <p:nvPr/>
          </p:nvSpPr>
          <p:spPr bwMode="auto">
            <a:xfrm>
              <a:off x="720000" y="2012207"/>
              <a:ext cx="1127445" cy="492384"/>
            </a:xfrm>
            <a:custGeom>
              <a:avLst/>
              <a:gdLst>
                <a:gd name="T0" fmla="*/ 542 w 682"/>
                <a:gd name="T1" fmla="*/ 8 h 317"/>
                <a:gd name="T2" fmla="*/ 572 w 682"/>
                <a:gd name="T3" fmla="*/ 16 h 317"/>
                <a:gd name="T4" fmla="*/ 630 w 682"/>
                <a:gd name="T5" fmla="*/ 21 h 317"/>
                <a:gd name="T6" fmla="*/ 671 w 682"/>
                <a:gd name="T7" fmla="*/ 26 h 317"/>
                <a:gd name="T8" fmla="*/ 598 w 682"/>
                <a:gd name="T9" fmla="*/ 94 h 317"/>
                <a:gd name="T10" fmla="*/ 501 w 682"/>
                <a:gd name="T11" fmla="*/ 207 h 317"/>
                <a:gd name="T12" fmla="*/ 529 w 682"/>
                <a:gd name="T13" fmla="*/ 217 h 317"/>
                <a:gd name="T14" fmla="*/ 550 w 682"/>
                <a:gd name="T15" fmla="*/ 229 h 317"/>
                <a:gd name="T16" fmla="*/ 547 w 682"/>
                <a:gd name="T17" fmla="*/ 274 h 317"/>
                <a:gd name="T18" fmla="*/ 536 w 682"/>
                <a:gd name="T19" fmla="*/ 309 h 317"/>
                <a:gd name="T20" fmla="*/ 536 w 682"/>
                <a:gd name="T21" fmla="*/ 278 h 317"/>
                <a:gd name="T22" fmla="*/ 526 w 682"/>
                <a:gd name="T23" fmla="*/ 242 h 317"/>
                <a:gd name="T24" fmla="*/ 480 w 682"/>
                <a:gd name="T25" fmla="*/ 216 h 317"/>
                <a:gd name="T26" fmla="*/ 429 w 682"/>
                <a:gd name="T27" fmla="*/ 207 h 317"/>
                <a:gd name="T28" fmla="*/ 380 w 682"/>
                <a:gd name="T29" fmla="*/ 194 h 317"/>
                <a:gd name="T30" fmla="*/ 338 w 682"/>
                <a:gd name="T31" fmla="*/ 213 h 317"/>
                <a:gd name="T32" fmla="*/ 307 w 682"/>
                <a:gd name="T33" fmla="*/ 212 h 317"/>
                <a:gd name="T34" fmla="*/ 358 w 682"/>
                <a:gd name="T35" fmla="*/ 183 h 317"/>
                <a:gd name="T36" fmla="*/ 267 w 682"/>
                <a:gd name="T37" fmla="*/ 220 h 317"/>
                <a:gd name="T38" fmla="*/ 213 w 682"/>
                <a:gd name="T39" fmla="*/ 251 h 317"/>
                <a:gd name="T40" fmla="*/ 145 w 682"/>
                <a:gd name="T41" fmla="*/ 276 h 317"/>
                <a:gd name="T42" fmla="*/ 95 w 682"/>
                <a:gd name="T43" fmla="*/ 292 h 317"/>
                <a:gd name="T44" fmla="*/ 32 w 682"/>
                <a:gd name="T45" fmla="*/ 311 h 317"/>
                <a:gd name="T46" fmla="*/ 28 w 682"/>
                <a:gd name="T47" fmla="*/ 304 h 317"/>
                <a:gd name="T48" fmla="*/ 98 w 682"/>
                <a:gd name="T49" fmla="*/ 285 h 317"/>
                <a:gd name="T50" fmla="*/ 155 w 682"/>
                <a:gd name="T51" fmla="*/ 261 h 317"/>
                <a:gd name="T52" fmla="*/ 213 w 682"/>
                <a:gd name="T53" fmla="*/ 228 h 317"/>
                <a:gd name="T54" fmla="*/ 172 w 682"/>
                <a:gd name="T55" fmla="*/ 238 h 317"/>
                <a:gd name="T56" fmla="*/ 167 w 682"/>
                <a:gd name="T57" fmla="*/ 225 h 317"/>
                <a:gd name="T58" fmla="*/ 146 w 682"/>
                <a:gd name="T59" fmla="*/ 221 h 317"/>
                <a:gd name="T60" fmla="*/ 132 w 682"/>
                <a:gd name="T61" fmla="*/ 211 h 317"/>
                <a:gd name="T62" fmla="*/ 139 w 682"/>
                <a:gd name="T63" fmla="*/ 186 h 317"/>
                <a:gd name="T64" fmla="*/ 183 w 682"/>
                <a:gd name="T65" fmla="*/ 157 h 317"/>
                <a:gd name="T66" fmla="*/ 220 w 682"/>
                <a:gd name="T67" fmla="*/ 149 h 317"/>
                <a:gd name="T68" fmla="*/ 270 w 682"/>
                <a:gd name="T69" fmla="*/ 136 h 317"/>
                <a:gd name="T70" fmla="*/ 295 w 682"/>
                <a:gd name="T71" fmla="*/ 117 h 317"/>
                <a:gd name="T72" fmla="*/ 256 w 682"/>
                <a:gd name="T73" fmla="*/ 125 h 317"/>
                <a:gd name="T74" fmla="*/ 213 w 682"/>
                <a:gd name="T75" fmla="*/ 119 h 317"/>
                <a:gd name="T76" fmla="*/ 246 w 682"/>
                <a:gd name="T77" fmla="*/ 93 h 317"/>
                <a:gd name="T78" fmla="*/ 286 w 682"/>
                <a:gd name="T79" fmla="*/ 93 h 317"/>
                <a:gd name="T80" fmla="*/ 313 w 682"/>
                <a:gd name="T81" fmla="*/ 74 h 317"/>
                <a:gd name="T82" fmla="*/ 305 w 682"/>
                <a:gd name="T83" fmla="*/ 52 h 317"/>
                <a:gd name="T84" fmla="*/ 380 w 682"/>
                <a:gd name="T85" fmla="*/ 34 h 317"/>
                <a:gd name="T86" fmla="*/ 439 w 682"/>
                <a:gd name="T87" fmla="*/ 16 h 317"/>
                <a:gd name="T88" fmla="*/ 519 w 682"/>
                <a:gd name="T89" fmla="*/ 0 h 3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682" h="317">
                  <a:moveTo>
                    <a:pt x="533" y="4"/>
                  </a:moveTo>
                  <a:lnTo>
                    <a:pt x="531" y="12"/>
                  </a:lnTo>
                  <a:lnTo>
                    <a:pt x="542" y="8"/>
                  </a:lnTo>
                  <a:lnTo>
                    <a:pt x="562" y="9"/>
                  </a:lnTo>
                  <a:lnTo>
                    <a:pt x="556" y="13"/>
                  </a:lnTo>
                  <a:lnTo>
                    <a:pt x="572" y="16"/>
                  </a:lnTo>
                  <a:lnTo>
                    <a:pt x="587" y="14"/>
                  </a:lnTo>
                  <a:lnTo>
                    <a:pt x="607" y="20"/>
                  </a:lnTo>
                  <a:lnTo>
                    <a:pt x="630" y="21"/>
                  </a:lnTo>
                  <a:lnTo>
                    <a:pt x="637" y="23"/>
                  </a:lnTo>
                  <a:lnTo>
                    <a:pt x="658" y="21"/>
                  </a:lnTo>
                  <a:lnTo>
                    <a:pt x="671" y="26"/>
                  </a:lnTo>
                  <a:lnTo>
                    <a:pt x="682" y="28"/>
                  </a:lnTo>
                  <a:lnTo>
                    <a:pt x="682" y="28"/>
                  </a:lnTo>
                  <a:lnTo>
                    <a:pt x="598" y="94"/>
                  </a:lnTo>
                  <a:lnTo>
                    <a:pt x="478" y="201"/>
                  </a:lnTo>
                  <a:lnTo>
                    <a:pt x="492" y="202"/>
                  </a:lnTo>
                  <a:lnTo>
                    <a:pt x="501" y="207"/>
                  </a:lnTo>
                  <a:lnTo>
                    <a:pt x="503" y="215"/>
                  </a:lnTo>
                  <a:lnTo>
                    <a:pt x="503" y="228"/>
                  </a:lnTo>
                  <a:lnTo>
                    <a:pt x="529" y="217"/>
                  </a:lnTo>
                  <a:lnTo>
                    <a:pt x="549" y="211"/>
                  </a:lnTo>
                  <a:lnTo>
                    <a:pt x="548" y="221"/>
                  </a:lnTo>
                  <a:lnTo>
                    <a:pt x="550" y="229"/>
                  </a:lnTo>
                  <a:lnTo>
                    <a:pt x="555" y="238"/>
                  </a:lnTo>
                  <a:lnTo>
                    <a:pt x="552" y="252"/>
                  </a:lnTo>
                  <a:lnTo>
                    <a:pt x="547" y="274"/>
                  </a:lnTo>
                  <a:lnTo>
                    <a:pt x="562" y="287"/>
                  </a:lnTo>
                  <a:lnTo>
                    <a:pt x="552" y="299"/>
                  </a:lnTo>
                  <a:lnTo>
                    <a:pt x="536" y="309"/>
                  </a:lnTo>
                  <a:lnTo>
                    <a:pt x="533" y="301"/>
                  </a:lnTo>
                  <a:lnTo>
                    <a:pt x="525" y="295"/>
                  </a:lnTo>
                  <a:lnTo>
                    <a:pt x="536" y="278"/>
                  </a:lnTo>
                  <a:lnTo>
                    <a:pt x="530" y="262"/>
                  </a:lnTo>
                  <a:lnTo>
                    <a:pt x="539" y="244"/>
                  </a:lnTo>
                  <a:lnTo>
                    <a:pt x="526" y="242"/>
                  </a:lnTo>
                  <a:lnTo>
                    <a:pt x="503" y="242"/>
                  </a:lnTo>
                  <a:lnTo>
                    <a:pt x="491" y="236"/>
                  </a:lnTo>
                  <a:lnTo>
                    <a:pt x="480" y="216"/>
                  </a:lnTo>
                  <a:lnTo>
                    <a:pt x="470" y="212"/>
                  </a:lnTo>
                  <a:lnTo>
                    <a:pt x="451" y="205"/>
                  </a:lnTo>
                  <a:lnTo>
                    <a:pt x="429" y="207"/>
                  </a:lnTo>
                  <a:lnTo>
                    <a:pt x="409" y="198"/>
                  </a:lnTo>
                  <a:lnTo>
                    <a:pt x="401" y="190"/>
                  </a:lnTo>
                  <a:lnTo>
                    <a:pt x="380" y="194"/>
                  </a:lnTo>
                  <a:lnTo>
                    <a:pt x="369" y="207"/>
                  </a:lnTo>
                  <a:lnTo>
                    <a:pt x="359" y="209"/>
                  </a:lnTo>
                  <a:lnTo>
                    <a:pt x="338" y="213"/>
                  </a:lnTo>
                  <a:lnTo>
                    <a:pt x="318" y="219"/>
                  </a:lnTo>
                  <a:lnTo>
                    <a:pt x="297" y="223"/>
                  </a:lnTo>
                  <a:lnTo>
                    <a:pt x="307" y="212"/>
                  </a:lnTo>
                  <a:lnTo>
                    <a:pt x="335" y="193"/>
                  </a:lnTo>
                  <a:lnTo>
                    <a:pt x="357" y="187"/>
                  </a:lnTo>
                  <a:lnTo>
                    <a:pt x="358" y="183"/>
                  </a:lnTo>
                  <a:lnTo>
                    <a:pt x="328" y="193"/>
                  </a:lnTo>
                  <a:lnTo>
                    <a:pt x="303" y="206"/>
                  </a:lnTo>
                  <a:lnTo>
                    <a:pt x="267" y="220"/>
                  </a:lnTo>
                  <a:lnTo>
                    <a:pt x="267" y="229"/>
                  </a:lnTo>
                  <a:lnTo>
                    <a:pt x="238" y="243"/>
                  </a:lnTo>
                  <a:lnTo>
                    <a:pt x="213" y="251"/>
                  </a:lnTo>
                  <a:lnTo>
                    <a:pt x="192" y="257"/>
                  </a:lnTo>
                  <a:lnTo>
                    <a:pt x="179" y="266"/>
                  </a:lnTo>
                  <a:lnTo>
                    <a:pt x="145" y="276"/>
                  </a:lnTo>
                  <a:lnTo>
                    <a:pt x="130" y="285"/>
                  </a:lnTo>
                  <a:lnTo>
                    <a:pt x="104" y="294"/>
                  </a:lnTo>
                  <a:lnTo>
                    <a:pt x="95" y="292"/>
                  </a:lnTo>
                  <a:lnTo>
                    <a:pt x="75" y="298"/>
                  </a:lnTo>
                  <a:lnTo>
                    <a:pt x="52" y="304"/>
                  </a:lnTo>
                  <a:lnTo>
                    <a:pt x="32" y="311"/>
                  </a:lnTo>
                  <a:lnTo>
                    <a:pt x="0" y="317"/>
                  </a:lnTo>
                  <a:lnTo>
                    <a:pt x="1" y="313"/>
                  </a:lnTo>
                  <a:lnTo>
                    <a:pt x="28" y="304"/>
                  </a:lnTo>
                  <a:lnTo>
                    <a:pt x="49" y="298"/>
                  </a:lnTo>
                  <a:lnTo>
                    <a:pt x="77" y="287"/>
                  </a:lnTo>
                  <a:lnTo>
                    <a:pt x="98" y="285"/>
                  </a:lnTo>
                  <a:lnTo>
                    <a:pt x="114" y="277"/>
                  </a:lnTo>
                  <a:lnTo>
                    <a:pt x="148" y="265"/>
                  </a:lnTo>
                  <a:lnTo>
                    <a:pt x="155" y="261"/>
                  </a:lnTo>
                  <a:lnTo>
                    <a:pt x="174" y="254"/>
                  </a:lnTo>
                  <a:lnTo>
                    <a:pt x="192" y="239"/>
                  </a:lnTo>
                  <a:lnTo>
                    <a:pt x="213" y="228"/>
                  </a:lnTo>
                  <a:lnTo>
                    <a:pt x="189" y="234"/>
                  </a:lnTo>
                  <a:lnTo>
                    <a:pt x="188" y="231"/>
                  </a:lnTo>
                  <a:lnTo>
                    <a:pt x="172" y="238"/>
                  </a:lnTo>
                  <a:lnTo>
                    <a:pt x="173" y="228"/>
                  </a:lnTo>
                  <a:lnTo>
                    <a:pt x="161" y="235"/>
                  </a:lnTo>
                  <a:lnTo>
                    <a:pt x="167" y="225"/>
                  </a:lnTo>
                  <a:lnTo>
                    <a:pt x="143" y="233"/>
                  </a:lnTo>
                  <a:lnTo>
                    <a:pt x="134" y="233"/>
                  </a:lnTo>
                  <a:lnTo>
                    <a:pt x="146" y="221"/>
                  </a:lnTo>
                  <a:lnTo>
                    <a:pt x="157" y="214"/>
                  </a:lnTo>
                  <a:lnTo>
                    <a:pt x="156" y="207"/>
                  </a:lnTo>
                  <a:lnTo>
                    <a:pt x="132" y="211"/>
                  </a:lnTo>
                  <a:lnTo>
                    <a:pt x="131" y="202"/>
                  </a:lnTo>
                  <a:lnTo>
                    <a:pt x="126" y="197"/>
                  </a:lnTo>
                  <a:lnTo>
                    <a:pt x="139" y="186"/>
                  </a:lnTo>
                  <a:lnTo>
                    <a:pt x="138" y="178"/>
                  </a:lnTo>
                  <a:lnTo>
                    <a:pt x="158" y="167"/>
                  </a:lnTo>
                  <a:lnTo>
                    <a:pt x="183" y="157"/>
                  </a:lnTo>
                  <a:lnTo>
                    <a:pt x="201" y="147"/>
                  </a:lnTo>
                  <a:lnTo>
                    <a:pt x="214" y="146"/>
                  </a:lnTo>
                  <a:lnTo>
                    <a:pt x="220" y="149"/>
                  </a:lnTo>
                  <a:lnTo>
                    <a:pt x="243" y="140"/>
                  </a:lnTo>
                  <a:lnTo>
                    <a:pt x="252" y="142"/>
                  </a:lnTo>
                  <a:lnTo>
                    <a:pt x="270" y="136"/>
                  </a:lnTo>
                  <a:lnTo>
                    <a:pt x="279" y="127"/>
                  </a:lnTo>
                  <a:lnTo>
                    <a:pt x="275" y="124"/>
                  </a:lnTo>
                  <a:lnTo>
                    <a:pt x="295" y="117"/>
                  </a:lnTo>
                  <a:lnTo>
                    <a:pt x="286" y="117"/>
                  </a:lnTo>
                  <a:lnTo>
                    <a:pt x="266" y="121"/>
                  </a:lnTo>
                  <a:lnTo>
                    <a:pt x="256" y="125"/>
                  </a:lnTo>
                  <a:lnTo>
                    <a:pt x="251" y="121"/>
                  </a:lnTo>
                  <a:lnTo>
                    <a:pt x="228" y="123"/>
                  </a:lnTo>
                  <a:lnTo>
                    <a:pt x="213" y="119"/>
                  </a:lnTo>
                  <a:lnTo>
                    <a:pt x="218" y="111"/>
                  </a:lnTo>
                  <a:lnTo>
                    <a:pt x="215" y="101"/>
                  </a:lnTo>
                  <a:lnTo>
                    <a:pt x="246" y="93"/>
                  </a:lnTo>
                  <a:lnTo>
                    <a:pt x="289" y="84"/>
                  </a:lnTo>
                  <a:lnTo>
                    <a:pt x="300" y="84"/>
                  </a:lnTo>
                  <a:lnTo>
                    <a:pt x="286" y="93"/>
                  </a:lnTo>
                  <a:lnTo>
                    <a:pt x="316" y="92"/>
                  </a:lnTo>
                  <a:lnTo>
                    <a:pt x="320" y="81"/>
                  </a:lnTo>
                  <a:lnTo>
                    <a:pt x="313" y="74"/>
                  </a:lnTo>
                  <a:lnTo>
                    <a:pt x="317" y="65"/>
                  </a:lnTo>
                  <a:lnTo>
                    <a:pt x="315" y="58"/>
                  </a:lnTo>
                  <a:lnTo>
                    <a:pt x="305" y="52"/>
                  </a:lnTo>
                  <a:lnTo>
                    <a:pt x="327" y="43"/>
                  </a:lnTo>
                  <a:lnTo>
                    <a:pt x="351" y="42"/>
                  </a:lnTo>
                  <a:lnTo>
                    <a:pt x="380" y="34"/>
                  </a:lnTo>
                  <a:lnTo>
                    <a:pt x="397" y="26"/>
                  </a:lnTo>
                  <a:lnTo>
                    <a:pt x="423" y="18"/>
                  </a:lnTo>
                  <a:lnTo>
                    <a:pt x="439" y="16"/>
                  </a:lnTo>
                  <a:lnTo>
                    <a:pt x="475" y="8"/>
                  </a:lnTo>
                  <a:lnTo>
                    <a:pt x="485" y="9"/>
                  </a:lnTo>
                  <a:lnTo>
                    <a:pt x="519" y="0"/>
                  </a:lnTo>
                  <a:lnTo>
                    <a:pt x="533" y="4"/>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225" name="Freeform 210"/>
            <p:cNvSpPr>
              <a:spLocks/>
            </p:cNvSpPr>
            <p:nvPr/>
          </p:nvSpPr>
          <p:spPr bwMode="auto">
            <a:xfrm>
              <a:off x="1449037" y="2659918"/>
              <a:ext cx="1654798" cy="778183"/>
            </a:xfrm>
            <a:custGeom>
              <a:avLst/>
              <a:gdLst>
                <a:gd name="T0" fmla="*/ 595 w 1001"/>
                <a:gd name="T1" fmla="*/ 16 h 501"/>
                <a:gd name="T2" fmla="*/ 655 w 1001"/>
                <a:gd name="T3" fmla="*/ 28 h 501"/>
                <a:gd name="T4" fmla="*/ 701 w 1001"/>
                <a:gd name="T5" fmla="*/ 38 h 501"/>
                <a:gd name="T6" fmla="*/ 724 w 1001"/>
                <a:gd name="T7" fmla="*/ 58 h 501"/>
                <a:gd name="T8" fmla="*/ 729 w 1001"/>
                <a:gd name="T9" fmla="*/ 64 h 501"/>
                <a:gd name="T10" fmla="*/ 733 w 1001"/>
                <a:gd name="T11" fmla="*/ 73 h 501"/>
                <a:gd name="T12" fmla="*/ 730 w 1001"/>
                <a:gd name="T13" fmla="*/ 131 h 501"/>
                <a:gd name="T14" fmla="*/ 712 w 1001"/>
                <a:gd name="T15" fmla="*/ 155 h 501"/>
                <a:gd name="T16" fmla="*/ 762 w 1001"/>
                <a:gd name="T17" fmla="*/ 144 h 501"/>
                <a:gd name="T18" fmla="*/ 788 w 1001"/>
                <a:gd name="T19" fmla="*/ 121 h 501"/>
                <a:gd name="T20" fmla="*/ 836 w 1001"/>
                <a:gd name="T21" fmla="*/ 110 h 501"/>
                <a:gd name="T22" fmla="*/ 896 w 1001"/>
                <a:gd name="T23" fmla="*/ 90 h 501"/>
                <a:gd name="T24" fmla="*/ 943 w 1001"/>
                <a:gd name="T25" fmla="*/ 80 h 501"/>
                <a:gd name="T26" fmla="*/ 984 w 1001"/>
                <a:gd name="T27" fmla="*/ 45 h 501"/>
                <a:gd name="T28" fmla="*/ 999 w 1001"/>
                <a:gd name="T29" fmla="*/ 87 h 501"/>
                <a:gd name="T30" fmla="*/ 940 w 1001"/>
                <a:gd name="T31" fmla="*/ 117 h 501"/>
                <a:gd name="T32" fmla="*/ 922 w 1001"/>
                <a:gd name="T33" fmla="*/ 155 h 501"/>
                <a:gd name="T34" fmla="*/ 930 w 1001"/>
                <a:gd name="T35" fmla="*/ 159 h 501"/>
                <a:gd name="T36" fmla="*/ 888 w 1001"/>
                <a:gd name="T37" fmla="*/ 166 h 501"/>
                <a:gd name="T38" fmla="*/ 892 w 1001"/>
                <a:gd name="T39" fmla="*/ 173 h 501"/>
                <a:gd name="T40" fmla="*/ 850 w 1001"/>
                <a:gd name="T41" fmla="*/ 183 h 501"/>
                <a:gd name="T42" fmla="*/ 830 w 1001"/>
                <a:gd name="T43" fmla="*/ 209 h 501"/>
                <a:gd name="T44" fmla="*/ 826 w 1001"/>
                <a:gd name="T45" fmla="*/ 217 h 501"/>
                <a:gd name="T46" fmla="*/ 801 w 1001"/>
                <a:gd name="T47" fmla="*/ 249 h 501"/>
                <a:gd name="T48" fmla="*/ 801 w 1001"/>
                <a:gd name="T49" fmla="*/ 219 h 501"/>
                <a:gd name="T50" fmla="*/ 796 w 1001"/>
                <a:gd name="T51" fmla="*/ 255 h 501"/>
                <a:gd name="T52" fmla="*/ 782 w 1001"/>
                <a:gd name="T53" fmla="*/ 300 h 501"/>
                <a:gd name="T54" fmla="*/ 729 w 1001"/>
                <a:gd name="T55" fmla="*/ 327 h 501"/>
                <a:gd name="T56" fmla="*/ 679 w 1001"/>
                <a:gd name="T57" fmla="*/ 369 h 501"/>
                <a:gd name="T58" fmla="*/ 680 w 1001"/>
                <a:gd name="T59" fmla="*/ 431 h 501"/>
                <a:gd name="T60" fmla="*/ 676 w 1001"/>
                <a:gd name="T61" fmla="*/ 486 h 501"/>
                <a:gd name="T62" fmla="*/ 654 w 1001"/>
                <a:gd name="T63" fmla="*/ 490 h 501"/>
                <a:gd name="T64" fmla="*/ 636 w 1001"/>
                <a:gd name="T65" fmla="*/ 443 h 501"/>
                <a:gd name="T66" fmla="*/ 624 w 1001"/>
                <a:gd name="T67" fmla="*/ 397 h 501"/>
                <a:gd name="T68" fmla="*/ 585 w 1001"/>
                <a:gd name="T69" fmla="*/ 391 h 501"/>
                <a:gd name="T70" fmla="*/ 528 w 1001"/>
                <a:gd name="T71" fmla="*/ 396 h 501"/>
                <a:gd name="T72" fmla="*/ 526 w 1001"/>
                <a:gd name="T73" fmla="*/ 417 h 501"/>
                <a:gd name="T74" fmla="*/ 489 w 1001"/>
                <a:gd name="T75" fmla="*/ 406 h 501"/>
                <a:gd name="T76" fmla="*/ 434 w 1001"/>
                <a:gd name="T77" fmla="*/ 410 h 501"/>
                <a:gd name="T78" fmla="*/ 376 w 1001"/>
                <a:gd name="T79" fmla="*/ 454 h 501"/>
                <a:gd name="T80" fmla="*/ 366 w 1001"/>
                <a:gd name="T81" fmla="*/ 486 h 501"/>
                <a:gd name="T82" fmla="*/ 339 w 1001"/>
                <a:gd name="T83" fmla="*/ 450 h 501"/>
                <a:gd name="T84" fmla="*/ 313 w 1001"/>
                <a:gd name="T85" fmla="*/ 404 h 501"/>
                <a:gd name="T86" fmla="*/ 262 w 1001"/>
                <a:gd name="T87" fmla="*/ 408 h 501"/>
                <a:gd name="T88" fmla="*/ 244 w 1001"/>
                <a:gd name="T89" fmla="*/ 370 h 501"/>
                <a:gd name="T90" fmla="*/ 193 w 1001"/>
                <a:gd name="T91" fmla="*/ 371 h 501"/>
                <a:gd name="T92" fmla="*/ 102 w 1001"/>
                <a:gd name="T93" fmla="*/ 343 h 501"/>
                <a:gd name="T94" fmla="*/ 53 w 1001"/>
                <a:gd name="T95" fmla="*/ 324 h 501"/>
                <a:gd name="T96" fmla="*/ 33 w 1001"/>
                <a:gd name="T97" fmla="*/ 309 h 501"/>
                <a:gd name="T98" fmla="*/ 8 w 1001"/>
                <a:gd name="T99" fmla="*/ 272 h 501"/>
                <a:gd name="T100" fmla="*/ 0 w 1001"/>
                <a:gd name="T101" fmla="*/ 214 h 501"/>
                <a:gd name="T102" fmla="*/ 23 w 1001"/>
                <a:gd name="T103" fmla="*/ 151 h 501"/>
                <a:gd name="T104" fmla="*/ 69 w 1001"/>
                <a:gd name="T105" fmla="*/ 79 h 501"/>
                <a:gd name="T106" fmla="*/ 94 w 1001"/>
                <a:gd name="T107" fmla="*/ 21 h 501"/>
                <a:gd name="T108" fmla="*/ 124 w 1001"/>
                <a:gd name="T109" fmla="*/ 25 h 501"/>
                <a:gd name="T110" fmla="*/ 239 w 1001"/>
                <a:gd name="T111" fmla="*/ 8 h 501"/>
                <a:gd name="T112" fmla="*/ 432 w 1001"/>
                <a:gd name="T113" fmla="*/ 8 h 501"/>
                <a:gd name="T114" fmla="*/ 579 w 1001"/>
                <a:gd name="T115" fmla="*/ 0 h 5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001" h="501">
                  <a:moveTo>
                    <a:pt x="584" y="0"/>
                  </a:moveTo>
                  <a:lnTo>
                    <a:pt x="582" y="11"/>
                  </a:lnTo>
                  <a:lnTo>
                    <a:pt x="585" y="15"/>
                  </a:lnTo>
                  <a:lnTo>
                    <a:pt x="595" y="16"/>
                  </a:lnTo>
                  <a:lnTo>
                    <a:pt x="610" y="19"/>
                  </a:lnTo>
                  <a:lnTo>
                    <a:pt x="623" y="26"/>
                  </a:lnTo>
                  <a:lnTo>
                    <a:pt x="637" y="23"/>
                  </a:lnTo>
                  <a:lnTo>
                    <a:pt x="655" y="28"/>
                  </a:lnTo>
                  <a:lnTo>
                    <a:pt x="660" y="28"/>
                  </a:lnTo>
                  <a:lnTo>
                    <a:pt x="677" y="22"/>
                  </a:lnTo>
                  <a:lnTo>
                    <a:pt x="689" y="30"/>
                  </a:lnTo>
                  <a:lnTo>
                    <a:pt x="701" y="38"/>
                  </a:lnTo>
                  <a:lnTo>
                    <a:pt x="711" y="44"/>
                  </a:lnTo>
                  <a:lnTo>
                    <a:pt x="721" y="51"/>
                  </a:lnTo>
                  <a:lnTo>
                    <a:pt x="721" y="56"/>
                  </a:lnTo>
                  <a:lnTo>
                    <a:pt x="724" y="58"/>
                  </a:lnTo>
                  <a:lnTo>
                    <a:pt x="722" y="60"/>
                  </a:lnTo>
                  <a:lnTo>
                    <a:pt x="726" y="61"/>
                  </a:lnTo>
                  <a:lnTo>
                    <a:pt x="730" y="59"/>
                  </a:lnTo>
                  <a:lnTo>
                    <a:pt x="729" y="64"/>
                  </a:lnTo>
                  <a:lnTo>
                    <a:pt x="731" y="67"/>
                  </a:lnTo>
                  <a:lnTo>
                    <a:pt x="735" y="67"/>
                  </a:lnTo>
                  <a:lnTo>
                    <a:pt x="737" y="69"/>
                  </a:lnTo>
                  <a:lnTo>
                    <a:pt x="733" y="73"/>
                  </a:lnTo>
                  <a:lnTo>
                    <a:pt x="747" y="83"/>
                  </a:lnTo>
                  <a:lnTo>
                    <a:pt x="743" y="101"/>
                  </a:lnTo>
                  <a:lnTo>
                    <a:pt x="739" y="119"/>
                  </a:lnTo>
                  <a:lnTo>
                    <a:pt x="730" y="131"/>
                  </a:lnTo>
                  <a:lnTo>
                    <a:pt x="718" y="142"/>
                  </a:lnTo>
                  <a:lnTo>
                    <a:pt x="712" y="150"/>
                  </a:lnTo>
                  <a:lnTo>
                    <a:pt x="711" y="152"/>
                  </a:lnTo>
                  <a:lnTo>
                    <a:pt x="712" y="155"/>
                  </a:lnTo>
                  <a:lnTo>
                    <a:pt x="716" y="158"/>
                  </a:lnTo>
                  <a:lnTo>
                    <a:pt x="720" y="158"/>
                  </a:lnTo>
                  <a:lnTo>
                    <a:pt x="744" y="147"/>
                  </a:lnTo>
                  <a:lnTo>
                    <a:pt x="762" y="144"/>
                  </a:lnTo>
                  <a:lnTo>
                    <a:pt x="788" y="133"/>
                  </a:lnTo>
                  <a:lnTo>
                    <a:pt x="789" y="132"/>
                  </a:lnTo>
                  <a:lnTo>
                    <a:pt x="789" y="125"/>
                  </a:lnTo>
                  <a:lnTo>
                    <a:pt x="788" y="121"/>
                  </a:lnTo>
                  <a:lnTo>
                    <a:pt x="797" y="118"/>
                  </a:lnTo>
                  <a:lnTo>
                    <a:pt x="813" y="118"/>
                  </a:lnTo>
                  <a:lnTo>
                    <a:pt x="828" y="118"/>
                  </a:lnTo>
                  <a:lnTo>
                    <a:pt x="836" y="110"/>
                  </a:lnTo>
                  <a:lnTo>
                    <a:pt x="839" y="108"/>
                  </a:lnTo>
                  <a:lnTo>
                    <a:pt x="862" y="93"/>
                  </a:lnTo>
                  <a:lnTo>
                    <a:pt x="870" y="90"/>
                  </a:lnTo>
                  <a:lnTo>
                    <a:pt x="896" y="90"/>
                  </a:lnTo>
                  <a:lnTo>
                    <a:pt x="926" y="90"/>
                  </a:lnTo>
                  <a:lnTo>
                    <a:pt x="929" y="84"/>
                  </a:lnTo>
                  <a:lnTo>
                    <a:pt x="935" y="83"/>
                  </a:lnTo>
                  <a:lnTo>
                    <a:pt x="943" y="80"/>
                  </a:lnTo>
                  <a:lnTo>
                    <a:pt x="952" y="71"/>
                  </a:lnTo>
                  <a:lnTo>
                    <a:pt x="962" y="55"/>
                  </a:lnTo>
                  <a:lnTo>
                    <a:pt x="980" y="40"/>
                  </a:lnTo>
                  <a:lnTo>
                    <a:pt x="984" y="45"/>
                  </a:lnTo>
                  <a:lnTo>
                    <a:pt x="996" y="42"/>
                  </a:lnTo>
                  <a:lnTo>
                    <a:pt x="1001" y="48"/>
                  </a:lnTo>
                  <a:lnTo>
                    <a:pt x="992" y="75"/>
                  </a:lnTo>
                  <a:lnTo>
                    <a:pt x="999" y="87"/>
                  </a:lnTo>
                  <a:lnTo>
                    <a:pt x="999" y="94"/>
                  </a:lnTo>
                  <a:lnTo>
                    <a:pt x="979" y="103"/>
                  </a:lnTo>
                  <a:lnTo>
                    <a:pt x="959" y="111"/>
                  </a:lnTo>
                  <a:lnTo>
                    <a:pt x="940" y="117"/>
                  </a:lnTo>
                  <a:lnTo>
                    <a:pt x="927" y="129"/>
                  </a:lnTo>
                  <a:lnTo>
                    <a:pt x="923" y="133"/>
                  </a:lnTo>
                  <a:lnTo>
                    <a:pt x="920" y="144"/>
                  </a:lnTo>
                  <a:lnTo>
                    <a:pt x="922" y="155"/>
                  </a:lnTo>
                  <a:lnTo>
                    <a:pt x="929" y="156"/>
                  </a:lnTo>
                  <a:lnTo>
                    <a:pt x="929" y="148"/>
                  </a:lnTo>
                  <a:lnTo>
                    <a:pt x="933" y="153"/>
                  </a:lnTo>
                  <a:lnTo>
                    <a:pt x="930" y="159"/>
                  </a:lnTo>
                  <a:lnTo>
                    <a:pt x="917" y="162"/>
                  </a:lnTo>
                  <a:lnTo>
                    <a:pt x="909" y="162"/>
                  </a:lnTo>
                  <a:lnTo>
                    <a:pt x="896" y="165"/>
                  </a:lnTo>
                  <a:lnTo>
                    <a:pt x="888" y="166"/>
                  </a:lnTo>
                  <a:lnTo>
                    <a:pt x="878" y="167"/>
                  </a:lnTo>
                  <a:lnTo>
                    <a:pt x="862" y="173"/>
                  </a:lnTo>
                  <a:lnTo>
                    <a:pt x="888" y="169"/>
                  </a:lnTo>
                  <a:lnTo>
                    <a:pt x="892" y="173"/>
                  </a:lnTo>
                  <a:lnTo>
                    <a:pt x="867" y="179"/>
                  </a:lnTo>
                  <a:lnTo>
                    <a:pt x="856" y="179"/>
                  </a:lnTo>
                  <a:lnTo>
                    <a:pt x="857" y="177"/>
                  </a:lnTo>
                  <a:lnTo>
                    <a:pt x="850" y="183"/>
                  </a:lnTo>
                  <a:lnTo>
                    <a:pt x="855" y="183"/>
                  </a:lnTo>
                  <a:lnTo>
                    <a:pt x="847" y="198"/>
                  </a:lnTo>
                  <a:lnTo>
                    <a:pt x="830" y="214"/>
                  </a:lnTo>
                  <a:lnTo>
                    <a:pt x="830" y="209"/>
                  </a:lnTo>
                  <a:lnTo>
                    <a:pt x="827" y="208"/>
                  </a:lnTo>
                  <a:lnTo>
                    <a:pt x="823" y="203"/>
                  </a:lnTo>
                  <a:lnTo>
                    <a:pt x="823" y="214"/>
                  </a:lnTo>
                  <a:lnTo>
                    <a:pt x="826" y="217"/>
                  </a:lnTo>
                  <a:lnTo>
                    <a:pt x="824" y="225"/>
                  </a:lnTo>
                  <a:lnTo>
                    <a:pt x="817" y="233"/>
                  </a:lnTo>
                  <a:lnTo>
                    <a:pt x="802" y="250"/>
                  </a:lnTo>
                  <a:lnTo>
                    <a:pt x="801" y="249"/>
                  </a:lnTo>
                  <a:lnTo>
                    <a:pt x="810" y="235"/>
                  </a:lnTo>
                  <a:lnTo>
                    <a:pt x="804" y="227"/>
                  </a:lnTo>
                  <a:lnTo>
                    <a:pt x="807" y="210"/>
                  </a:lnTo>
                  <a:lnTo>
                    <a:pt x="801" y="219"/>
                  </a:lnTo>
                  <a:lnTo>
                    <a:pt x="801" y="232"/>
                  </a:lnTo>
                  <a:lnTo>
                    <a:pt x="791" y="229"/>
                  </a:lnTo>
                  <a:lnTo>
                    <a:pt x="800" y="235"/>
                  </a:lnTo>
                  <a:lnTo>
                    <a:pt x="796" y="255"/>
                  </a:lnTo>
                  <a:lnTo>
                    <a:pt x="800" y="256"/>
                  </a:lnTo>
                  <a:lnTo>
                    <a:pt x="800" y="264"/>
                  </a:lnTo>
                  <a:lnTo>
                    <a:pt x="797" y="284"/>
                  </a:lnTo>
                  <a:lnTo>
                    <a:pt x="782" y="300"/>
                  </a:lnTo>
                  <a:lnTo>
                    <a:pt x="763" y="306"/>
                  </a:lnTo>
                  <a:lnTo>
                    <a:pt x="748" y="318"/>
                  </a:lnTo>
                  <a:lnTo>
                    <a:pt x="739" y="319"/>
                  </a:lnTo>
                  <a:lnTo>
                    <a:pt x="729" y="327"/>
                  </a:lnTo>
                  <a:lnTo>
                    <a:pt x="725" y="334"/>
                  </a:lnTo>
                  <a:lnTo>
                    <a:pt x="702" y="347"/>
                  </a:lnTo>
                  <a:lnTo>
                    <a:pt x="690" y="357"/>
                  </a:lnTo>
                  <a:lnTo>
                    <a:pt x="679" y="369"/>
                  </a:lnTo>
                  <a:lnTo>
                    <a:pt x="673" y="384"/>
                  </a:lnTo>
                  <a:lnTo>
                    <a:pt x="673" y="398"/>
                  </a:lnTo>
                  <a:lnTo>
                    <a:pt x="675" y="416"/>
                  </a:lnTo>
                  <a:lnTo>
                    <a:pt x="680" y="431"/>
                  </a:lnTo>
                  <a:lnTo>
                    <a:pt x="678" y="440"/>
                  </a:lnTo>
                  <a:lnTo>
                    <a:pt x="682" y="464"/>
                  </a:lnTo>
                  <a:lnTo>
                    <a:pt x="679" y="478"/>
                  </a:lnTo>
                  <a:lnTo>
                    <a:pt x="676" y="486"/>
                  </a:lnTo>
                  <a:lnTo>
                    <a:pt x="670" y="499"/>
                  </a:lnTo>
                  <a:lnTo>
                    <a:pt x="664" y="501"/>
                  </a:lnTo>
                  <a:lnTo>
                    <a:pt x="656" y="499"/>
                  </a:lnTo>
                  <a:lnTo>
                    <a:pt x="654" y="490"/>
                  </a:lnTo>
                  <a:lnTo>
                    <a:pt x="648" y="485"/>
                  </a:lnTo>
                  <a:lnTo>
                    <a:pt x="642" y="467"/>
                  </a:lnTo>
                  <a:lnTo>
                    <a:pt x="637" y="451"/>
                  </a:lnTo>
                  <a:lnTo>
                    <a:pt x="636" y="443"/>
                  </a:lnTo>
                  <a:lnTo>
                    <a:pt x="643" y="429"/>
                  </a:lnTo>
                  <a:lnTo>
                    <a:pt x="640" y="418"/>
                  </a:lnTo>
                  <a:lnTo>
                    <a:pt x="630" y="401"/>
                  </a:lnTo>
                  <a:lnTo>
                    <a:pt x="624" y="397"/>
                  </a:lnTo>
                  <a:lnTo>
                    <a:pt x="604" y="407"/>
                  </a:lnTo>
                  <a:lnTo>
                    <a:pt x="601" y="406"/>
                  </a:lnTo>
                  <a:lnTo>
                    <a:pt x="595" y="396"/>
                  </a:lnTo>
                  <a:lnTo>
                    <a:pt x="585" y="391"/>
                  </a:lnTo>
                  <a:lnTo>
                    <a:pt x="564" y="394"/>
                  </a:lnTo>
                  <a:lnTo>
                    <a:pt x="549" y="391"/>
                  </a:lnTo>
                  <a:lnTo>
                    <a:pt x="536" y="393"/>
                  </a:lnTo>
                  <a:lnTo>
                    <a:pt x="528" y="396"/>
                  </a:lnTo>
                  <a:lnTo>
                    <a:pt x="529" y="401"/>
                  </a:lnTo>
                  <a:lnTo>
                    <a:pt x="527" y="410"/>
                  </a:lnTo>
                  <a:lnTo>
                    <a:pt x="530" y="414"/>
                  </a:lnTo>
                  <a:lnTo>
                    <a:pt x="526" y="417"/>
                  </a:lnTo>
                  <a:lnTo>
                    <a:pt x="520" y="414"/>
                  </a:lnTo>
                  <a:lnTo>
                    <a:pt x="512" y="417"/>
                  </a:lnTo>
                  <a:lnTo>
                    <a:pt x="500" y="417"/>
                  </a:lnTo>
                  <a:lnTo>
                    <a:pt x="489" y="406"/>
                  </a:lnTo>
                  <a:lnTo>
                    <a:pt x="473" y="408"/>
                  </a:lnTo>
                  <a:lnTo>
                    <a:pt x="462" y="404"/>
                  </a:lnTo>
                  <a:lnTo>
                    <a:pt x="450" y="405"/>
                  </a:lnTo>
                  <a:lnTo>
                    <a:pt x="434" y="410"/>
                  </a:lnTo>
                  <a:lnTo>
                    <a:pt x="415" y="426"/>
                  </a:lnTo>
                  <a:lnTo>
                    <a:pt x="395" y="434"/>
                  </a:lnTo>
                  <a:lnTo>
                    <a:pt x="383" y="444"/>
                  </a:lnTo>
                  <a:lnTo>
                    <a:pt x="376" y="454"/>
                  </a:lnTo>
                  <a:lnTo>
                    <a:pt x="373" y="468"/>
                  </a:lnTo>
                  <a:lnTo>
                    <a:pt x="372" y="478"/>
                  </a:lnTo>
                  <a:lnTo>
                    <a:pt x="374" y="485"/>
                  </a:lnTo>
                  <a:lnTo>
                    <a:pt x="366" y="486"/>
                  </a:lnTo>
                  <a:lnTo>
                    <a:pt x="355" y="481"/>
                  </a:lnTo>
                  <a:lnTo>
                    <a:pt x="342" y="475"/>
                  </a:lnTo>
                  <a:lnTo>
                    <a:pt x="340" y="465"/>
                  </a:lnTo>
                  <a:lnTo>
                    <a:pt x="339" y="450"/>
                  </a:lnTo>
                  <a:lnTo>
                    <a:pt x="332" y="438"/>
                  </a:lnTo>
                  <a:lnTo>
                    <a:pt x="328" y="426"/>
                  </a:lnTo>
                  <a:lnTo>
                    <a:pt x="323" y="412"/>
                  </a:lnTo>
                  <a:lnTo>
                    <a:pt x="313" y="404"/>
                  </a:lnTo>
                  <a:lnTo>
                    <a:pt x="299" y="404"/>
                  </a:lnTo>
                  <a:lnTo>
                    <a:pt x="283" y="421"/>
                  </a:lnTo>
                  <a:lnTo>
                    <a:pt x="270" y="414"/>
                  </a:lnTo>
                  <a:lnTo>
                    <a:pt x="262" y="408"/>
                  </a:lnTo>
                  <a:lnTo>
                    <a:pt x="261" y="397"/>
                  </a:lnTo>
                  <a:lnTo>
                    <a:pt x="259" y="386"/>
                  </a:lnTo>
                  <a:lnTo>
                    <a:pt x="251" y="377"/>
                  </a:lnTo>
                  <a:lnTo>
                    <a:pt x="244" y="370"/>
                  </a:lnTo>
                  <a:lnTo>
                    <a:pt x="240" y="363"/>
                  </a:lnTo>
                  <a:lnTo>
                    <a:pt x="209" y="363"/>
                  </a:lnTo>
                  <a:lnTo>
                    <a:pt x="207" y="371"/>
                  </a:lnTo>
                  <a:lnTo>
                    <a:pt x="193" y="371"/>
                  </a:lnTo>
                  <a:lnTo>
                    <a:pt x="158" y="372"/>
                  </a:lnTo>
                  <a:lnTo>
                    <a:pt x="123" y="357"/>
                  </a:lnTo>
                  <a:lnTo>
                    <a:pt x="100" y="347"/>
                  </a:lnTo>
                  <a:lnTo>
                    <a:pt x="102" y="343"/>
                  </a:lnTo>
                  <a:lnTo>
                    <a:pt x="80" y="345"/>
                  </a:lnTo>
                  <a:lnTo>
                    <a:pt x="59" y="347"/>
                  </a:lnTo>
                  <a:lnTo>
                    <a:pt x="60" y="336"/>
                  </a:lnTo>
                  <a:lnTo>
                    <a:pt x="53" y="324"/>
                  </a:lnTo>
                  <a:lnTo>
                    <a:pt x="46" y="322"/>
                  </a:lnTo>
                  <a:lnTo>
                    <a:pt x="46" y="316"/>
                  </a:lnTo>
                  <a:lnTo>
                    <a:pt x="37" y="315"/>
                  </a:lnTo>
                  <a:lnTo>
                    <a:pt x="33" y="309"/>
                  </a:lnTo>
                  <a:lnTo>
                    <a:pt x="18" y="307"/>
                  </a:lnTo>
                  <a:lnTo>
                    <a:pt x="14" y="304"/>
                  </a:lnTo>
                  <a:lnTo>
                    <a:pt x="17" y="292"/>
                  </a:lnTo>
                  <a:lnTo>
                    <a:pt x="8" y="272"/>
                  </a:lnTo>
                  <a:lnTo>
                    <a:pt x="7" y="243"/>
                  </a:lnTo>
                  <a:lnTo>
                    <a:pt x="9" y="238"/>
                  </a:lnTo>
                  <a:lnTo>
                    <a:pt x="5" y="231"/>
                  </a:lnTo>
                  <a:lnTo>
                    <a:pt x="0" y="214"/>
                  </a:lnTo>
                  <a:lnTo>
                    <a:pt x="5" y="197"/>
                  </a:lnTo>
                  <a:lnTo>
                    <a:pt x="2" y="186"/>
                  </a:lnTo>
                  <a:lnTo>
                    <a:pt x="14" y="169"/>
                  </a:lnTo>
                  <a:lnTo>
                    <a:pt x="23" y="151"/>
                  </a:lnTo>
                  <a:lnTo>
                    <a:pt x="26" y="135"/>
                  </a:lnTo>
                  <a:lnTo>
                    <a:pt x="43" y="116"/>
                  </a:lnTo>
                  <a:lnTo>
                    <a:pt x="56" y="98"/>
                  </a:lnTo>
                  <a:lnTo>
                    <a:pt x="69" y="79"/>
                  </a:lnTo>
                  <a:lnTo>
                    <a:pt x="82" y="52"/>
                  </a:lnTo>
                  <a:lnTo>
                    <a:pt x="88" y="34"/>
                  </a:lnTo>
                  <a:lnTo>
                    <a:pt x="89" y="25"/>
                  </a:lnTo>
                  <a:lnTo>
                    <a:pt x="94" y="21"/>
                  </a:lnTo>
                  <a:lnTo>
                    <a:pt x="113" y="28"/>
                  </a:lnTo>
                  <a:lnTo>
                    <a:pt x="109" y="47"/>
                  </a:lnTo>
                  <a:lnTo>
                    <a:pt x="117" y="41"/>
                  </a:lnTo>
                  <a:lnTo>
                    <a:pt x="124" y="25"/>
                  </a:lnTo>
                  <a:lnTo>
                    <a:pt x="130" y="8"/>
                  </a:lnTo>
                  <a:lnTo>
                    <a:pt x="175" y="8"/>
                  </a:lnTo>
                  <a:lnTo>
                    <a:pt x="223" y="8"/>
                  </a:lnTo>
                  <a:lnTo>
                    <a:pt x="239" y="8"/>
                  </a:lnTo>
                  <a:lnTo>
                    <a:pt x="288" y="8"/>
                  </a:lnTo>
                  <a:lnTo>
                    <a:pt x="335" y="8"/>
                  </a:lnTo>
                  <a:lnTo>
                    <a:pt x="384" y="8"/>
                  </a:lnTo>
                  <a:lnTo>
                    <a:pt x="432" y="8"/>
                  </a:lnTo>
                  <a:lnTo>
                    <a:pt x="487" y="8"/>
                  </a:lnTo>
                  <a:lnTo>
                    <a:pt x="541" y="8"/>
                  </a:lnTo>
                  <a:lnTo>
                    <a:pt x="575" y="8"/>
                  </a:lnTo>
                  <a:lnTo>
                    <a:pt x="579" y="0"/>
                  </a:lnTo>
                  <a:lnTo>
                    <a:pt x="584"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226" name="Freeform 212"/>
            <p:cNvSpPr>
              <a:spLocks/>
            </p:cNvSpPr>
            <p:nvPr/>
          </p:nvSpPr>
          <p:spPr bwMode="auto">
            <a:xfrm>
              <a:off x="2708733" y="3855927"/>
              <a:ext cx="409980" cy="368122"/>
            </a:xfrm>
            <a:custGeom>
              <a:avLst/>
              <a:gdLst>
                <a:gd name="T0" fmla="*/ 39 w 248"/>
                <a:gd name="T1" fmla="*/ 13 h 237"/>
                <a:gd name="T2" fmla="*/ 33 w 248"/>
                <a:gd name="T3" fmla="*/ 24 h 237"/>
                <a:gd name="T4" fmla="*/ 23 w 248"/>
                <a:gd name="T5" fmla="*/ 47 h 237"/>
                <a:gd name="T6" fmla="*/ 38 w 248"/>
                <a:gd name="T7" fmla="*/ 62 h 237"/>
                <a:gd name="T8" fmla="*/ 37 w 248"/>
                <a:gd name="T9" fmla="*/ 40 h 237"/>
                <a:gd name="T10" fmla="*/ 61 w 248"/>
                <a:gd name="T11" fmla="*/ 16 h 237"/>
                <a:gd name="T12" fmla="*/ 65 w 248"/>
                <a:gd name="T13" fmla="*/ 0 h 237"/>
                <a:gd name="T14" fmla="*/ 84 w 248"/>
                <a:gd name="T15" fmla="*/ 15 h 237"/>
                <a:gd name="T16" fmla="*/ 95 w 248"/>
                <a:gd name="T17" fmla="*/ 33 h 237"/>
                <a:gd name="T18" fmla="*/ 131 w 248"/>
                <a:gd name="T19" fmla="*/ 31 h 237"/>
                <a:gd name="T20" fmla="*/ 155 w 248"/>
                <a:gd name="T21" fmla="*/ 43 h 237"/>
                <a:gd name="T22" fmla="*/ 166 w 248"/>
                <a:gd name="T23" fmla="*/ 31 h 237"/>
                <a:gd name="T24" fmla="*/ 211 w 248"/>
                <a:gd name="T25" fmla="*/ 30 h 237"/>
                <a:gd name="T26" fmla="*/ 201 w 248"/>
                <a:gd name="T27" fmla="*/ 46 h 237"/>
                <a:gd name="T28" fmla="*/ 229 w 248"/>
                <a:gd name="T29" fmla="*/ 58 h 237"/>
                <a:gd name="T30" fmla="*/ 241 w 248"/>
                <a:gd name="T31" fmla="*/ 74 h 237"/>
                <a:gd name="T32" fmla="*/ 233 w 248"/>
                <a:gd name="T33" fmla="*/ 91 h 237"/>
                <a:gd name="T34" fmla="*/ 237 w 248"/>
                <a:gd name="T35" fmla="*/ 106 h 237"/>
                <a:gd name="T36" fmla="*/ 221 w 248"/>
                <a:gd name="T37" fmla="*/ 113 h 237"/>
                <a:gd name="T38" fmla="*/ 216 w 248"/>
                <a:gd name="T39" fmla="*/ 129 h 237"/>
                <a:gd name="T40" fmla="*/ 230 w 248"/>
                <a:gd name="T41" fmla="*/ 150 h 237"/>
                <a:gd name="T42" fmla="*/ 202 w 248"/>
                <a:gd name="T43" fmla="*/ 166 h 237"/>
                <a:gd name="T44" fmla="*/ 184 w 248"/>
                <a:gd name="T45" fmla="*/ 174 h 237"/>
                <a:gd name="T46" fmla="*/ 156 w 248"/>
                <a:gd name="T47" fmla="*/ 166 h 237"/>
                <a:gd name="T48" fmla="*/ 160 w 248"/>
                <a:gd name="T49" fmla="*/ 173 h 237"/>
                <a:gd name="T50" fmla="*/ 162 w 248"/>
                <a:gd name="T51" fmla="*/ 201 h 237"/>
                <a:gd name="T52" fmla="*/ 178 w 248"/>
                <a:gd name="T53" fmla="*/ 207 h 237"/>
                <a:gd name="T54" fmla="*/ 163 w 248"/>
                <a:gd name="T55" fmla="*/ 221 h 237"/>
                <a:gd name="T56" fmla="*/ 142 w 248"/>
                <a:gd name="T57" fmla="*/ 230 h 237"/>
                <a:gd name="T58" fmla="*/ 124 w 248"/>
                <a:gd name="T59" fmla="*/ 237 h 237"/>
                <a:gd name="T60" fmla="*/ 108 w 248"/>
                <a:gd name="T61" fmla="*/ 206 h 237"/>
                <a:gd name="T62" fmla="*/ 97 w 248"/>
                <a:gd name="T63" fmla="*/ 194 h 237"/>
                <a:gd name="T64" fmla="*/ 106 w 248"/>
                <a:gd name="T65" fmla="*/ 179 h 237"/>
                <a:gd name="T66" fmla="*/ 97 w 248"/>
                <a:gd name="T67" fmla="*/ 159 h 237"/>
                <a:gd name="T68" fmla="*/ 103 w 248"/>
                <a:gd name="T69" fmla="*/ 137 h 237"/>
                <a:gd name="T70" fmla="*/ 101 w 248"/>
                <a:gd name="T71" fmla="*/ 122 h 237"/>
                <a:gd name="T72" fmla="*/ 77 w 248"/>
                <a:gd name="T73" fmla="*/ 123 h 237"/>
                <a:gd name="T74" fmla="*/ 57 w 248"/>
                <a:gd name="T75" fmla="*/ 108 h 237"/>
                <a:gd name="T76" fmla="*/ 23 w 248"/>
                <a:gd name="T77" fmla="*/ 107 h 237"/>
                <a:gd name="T78" fmla="*/ 14 w 248"/>
                <a:gd name="T79" fmla="*/ 98 h 237"/>
                <a:gd name="T80" fmla="*/ 16 w 248"/>
                <a:gd name="T81" fmla="*/ 86 h 237"/>
                <a:gd name="T82" fmla="*/ 11 w 248"/>
                <a:gd name="T83" fmla="*/ 73 h 237"/>
                <a:gd name="T84" fmla="*/ 0 w 248"/>
                <a:gd name="T85" fmla="*/ 62 h 237"/>
                <a:gd name="T86" fmla="*/ 9 w 248"/>
                <a:gd name="T87" fmla="*/ 35 h 237"/>
                <a:gd name="T88" fmla="*/ 22 w 248"/>
                <a:gd name="T89" fmla="*/ 22 h 237"/>
                <a:gd name="T90" fmla="*/ 40 w 248"/>
                <a:gd name="T91" fmla="*/ 8 h 2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248" h="237">
                  <a:moveTo>
                    <a:pt x="40" y="8"/>
                  </a:moveTo>
                  <a:lnTo>
                    <a:pt x="39" y="13"/>
                  </a:lnTo>
                  <a:lnTo>
                    <a:pt x="28" y="15"/>
                  </a:lnTo>
                  <a:lnTo>
                    <a:pt x="33" y="24"/>
                  </a:lnTo>
                  <a:lnTo>
                    <a:pt x="32" y="35"/>
                  </a:lnTo>
                  <a:lnTo>
                    <a:pt x="23" y="47"/>
                  </a:lnTo>
                  <a:lnTo>
                    <a:pt x="29" y="64"/>
                  </a:lnTo>
                  <a:lnTo>
                    <a:pt x="38" y="62"/>
                  </a:lnTo>
                  <a:lnTo>
                    <a:pt x="42" y="48"/>
                  </a:lnTo>
                  <a:lnTo>
                    <a:pt x="37" y="40"/>
                  </a:lnTo>
                  <a:lnTo>
                    <a:pt x="37" y="24"/>
                  </a:lnTo>
                  <a:lnTo>
                    <a:pt x="61" y="16"/>
                  </a:lnTo>
                  <a:lnTo>
                    <a:pt x="59" y="6"/>
                  </a:lnTo>
                  <a:lnTo>
                    <a:pt x="65" y="0"/>
                  </a:lnTo>
                  <a:lnTo>
                    <a:pt x="71" y="14"/>
                  </a:lnTo>
                  <a:lnTo>
                    <a:pt x="84" y="15"/>
                  </a:lnTo>
                  <a:lnTo>
                    <a:pt x="95" y="26"/>
                  </a:lnTo>
                  <a:lnTo>
                    <a:pt x="95" y="33"/>
                  </a:lnTo>
                  <a:lnTo>
                    <a:pt x="112" y="33"/>
                  </a:lnTo>
                  <a:lnTo>
                    <a:pt x="131" y="31"/>
                  </a:lnTo>
                  <a:lnTo>
                    <a:pt x="141" y="41"/>
                  </a:lnTo>
                  <a:lnTo>
                    <a:pt x="155" y="43"/>
                  </a:lnTo>
                  <a:lnTo>
                    <a:pt x="166" y="37"/>
                  </a:lnTo>
                  <a:lnTo>
                    <a:pt x="166" y="31"/>
                  </a:lnTo>
                  <a:lnTo>
                    <a:pt x="189" y="30"/>
                  </a:lnTo>
                  <a:lnTo>
                    <a:pt x="211" y="30"/>
                  </a:lnTo>
                  <a:lnTo>
                    <a:pt x="195" y="36"/>
                  </a:lnTo>
                  <a:lnTo>
                    <a:pt x="201" y="46"/>
                  </a:lnTo>
                  <a:lnTo>
                    <a:pt x="215" y="47"/>
                  </a:lnTo>
                  <a:lnTo>
                    <a:pt x="229" y="58"/>
                  </a:lnTo>
                  <a:lnTo>
                    <a:pt x="231" y="74"/>
                  </a:lnTo>
                  <a:lnTo>
                    <a:pt x="241" y="74"/>
                  </a:lnTo>
                  <a:lnTo>
                    <a:pt x="248" y="79"/>
                  </a:lnTo>
                  <a:lnTo>
                    <a:pt x="233" y="91"/>
                  </a:lnTo>
                  <a:lnTo>
                    <a:pt x="231" y="98"/>
                  </a:lnTo>
                  <a:lnTo>
                    <a:pt x="237" y="106"/>
                  </a:lnTo>
                  <a:lnTo>
                    <a:pt x="232" y="110"/>
                  </a:lnTo>
                  <a:lnTo>
                    <a:pt x="221" y="113"/>
                  </a:lnTo>
                  <a:lnTo>
                    <a:pt x="221" y="123"/>
                  </a:lnTo>
                  <a:lnTo>
                    <a:pt x="216" y="129"/>
                  </a:lnTo>
                  <a:lnTo>
                    <a:pt x="228" y="144"/>
                  </a:lnTo>
                  <a:lnTo>
                    <a:pt x="230" y="150"/>
                  </a:lnTo>
                  <a:lnTo>
                    <a:pt x="223" y="158"/>
                  </a:lnTo>
                  <a:lnTo>
                    <a:pt x="202" y="166"/>
                  </a:lnTo>
                  <a:lnTo>
                    <a:pt x="189" y="169"/>
                  </a:lnTo>
                  <a:lnTo>
                    <a:pt x="184" y="174"/>
                  </a:lnTo>
                  <a:lnTo>
                    <a:pt x="169" y="169"/>
                  </a:lnTo>
                  <a:lnTo>
                    <a:pt x="156" y="166"/>
                  </a:lnTo>
                  <a:lnTo>
                    <a:pt x="152" y="168"/>
                  </a:lnTo>
                  <a:lnTo>
                    <a:pt x="160" y="173"/>
                  </a:lnTo>
                  <a:lnTo>
                    <a:pt x="159" y="187"/>
                  </a:lnTo>
                  <a:lnTo>
                    <a:pt x="162" y="201"/>
                  </a:lnTo>
                  <a:lnTo>
                    <a:pt x="177" y="202"/>
                  </a:lnTo>
                  <a:lnTo>
                    <a:pt x="178" y="207"/>
                  </a:lnTo>
                  <a:lnTo>
                    <a:pt x="165" y="213"/>
                  </a:lnTo>
                  <a:lnTo>
                    <a:pt x="163" y="221"/>
                  </a:lnTo>
                  <a:lnTo>
                    <a:pt x="155" y="225"/>
                  </a:lnTo>
                  <a:lnTo>
                    <a:pt x="142" y="230"/>
                  </a:lnTo>
                  <a:lnTo>
                    <a:pt x="138" y="236"/>
                  </a:lnTo>
                  <a:lnTo>
                    <a:pt x="124" y="237"/>
                  </a:lnTo>
                  <a:lnTo>
                    <a:pt x="114" y="226"/>
                  </a:lnTo>
                  <a:lnTo>
                    <a:pt x="108" y="206"/>
                  </a:lnTo>
                  <a:lnTo>
                    <a:pt x="103" y="198"/>
                  </a:lnTo>
                  <a:lnTo>
                    <a:pt x="97" y="194"/>
                  </a:lnTo>
                  <a:lnTo>
                    <a:pt x="106" y="183"/>
                  </a:lnTo>
                  <a:lnTo>
                    <a:pt x="106" y="179"/>
                  </a:lnTo>
                  <a:lnTo>
                    <a:pt x="101" y="173"/>
                  </a:lnTo>
                  <a:lnTo>
                    <a:pt x="97" y="159"/>
                  </a:lnTo>
                  <a:lnTo>
                    <a:pt x="99" y="144"/>
                  </a:lnTo>
                  <a:lnTo>
                    <a:pt x="103" y="137"/>
                  </a:lnTo>
                  <a:lnTo>
                    <a:pt x="107" y="126"/>
                  </a:lnTo>
                  <a:lnTo>
                    <a:pt x="101" y="122"/>
                  </a:lnTo>
                  <a:lnTo>
                    <a:pt x="90" y="125"/>
                  </a:lnTo>
                  <a:lnTo>
                    <a:pt x="77" y="123"/>
                  </a:lnTo>
                  <a:lnTo>
                    <a:pt x="69" y="126"/>
                  </a:lnTo>
                  <a:lnTo>
                    <a:pt x="57" y="108"/>
                  </a:lnTo>
                  <a:lnTo>
                    <a:pt x="47" y="105"/>
                  </a:lnTo>
                  <a:lnTo>
                    <a:pt x="23" y="107"/>
                  </a:lnTo>
                  <a:lnTo>
                    <a:pt x="19" y="100"/>
                  </a:lnTo>
                  <a:lnTo>
                    <a:pt x="14" y="98"/>
                  </a:lnTo>
                  <a:lnTo>
                    <a:pt x="14" y="94"/>
                  </a:lnTo>
                  <a:lnTo>
                    <a:pt x="16" y="86"/>
                  </a:lnTo>
                  <a:lnTo>
                    <a:pt x="15" y="78"/>
                  </a:lnTo>
                  <a:lnTo>
                    <a:pt x="11" y="73"/>
                  </a:lnTo>
                  <a:lnTo>
                    <a:pt x="9" y="64"/>
                  </a:lnTo>
                  <a:lnTo>
                    <a:pt x="0" y="62"/>
                  </a:lnTo>
                  <a:lnTo>
                    <a:pt x="6" y="50"/>
                  </a:lnTo>
                  <a:lnTo>
                    <a:pt x="9" y="35"/>
                  </a:lnTo>
                  <a:lnTo>
                    <a:pt x="15" y="28"/>
                  </a:lnTo>
                  <a:lnTo>
                    <a:pt x="22" y="22"/>
                  </a:lnTo>
                  <a:lnTo>
                    <a:pt x="28" y="11"/>
                  </a:lnTo>
                  <a:lnTo>
                    <a:pt x="40" y="8"/>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grpSp>
      <p:grpSp>
        <p:nvGrpSpPr>
          <p:cNvPr id="11" name="Group 10"/>
          <p:cNvGrpSpPr/>
          <p:nvPr userDrawn="1"/>
        </p:nvGrpSpPr>
        <p:grpSpPr>
          <a:xfrm>
            <a:off x="7846494" y="2612782"/>
            <a:ext cx="2180155" cy="1875058"/>
            <a:chOff x="6167109" y="2473526"/>
            <a:chExt cx="3808844" cy="3275825"/>
          </a:xfrm>
          <a:solidFill>
            <a:schemeClr val="accent1"/>
          </a:solidFill>
        </p:grpSpPr>
        <p:sp>
          <p:nvSpPr>
            <p:cNvPr id="144" name="Freeform 143"/>
            <p:cNvSpPr>
              <a:spLocks noEditPoints="1"/>
            </p:cNvSpPr>
            <p:nvPr/>
          </p:nvSpPr>
          <p:spPr bwMode="auto">
            <a:xfrm>
              <a:off x="8228579" y="4592173"/>
              <a:ext cx="1208449" cy="1060876"/>
            </a:xfrm>
            <a:custGeom>
              <a:avLst/>
              <a:gdLst>
                <a:gd name="T0" fmla="*/ 2629 w 2996"/>
                <a:gd name="T1" fmla="*/ 334 h 2800"/>
                <a:gd name="T2" fmla="*/ 2651 w 2996"/>
                <a:gd name="T3" fmla="*/ 521 h 2800"/>
                <a:gd name="T4" fmla="*/ 2668 w 2996"/>
                <a:gd name="T5" fmla="*/ 706 h 2800"/>
                <a:gd name="T6" fmla="*/ 2806 w 2996"/>
                <a:gd name="T7" fmla="*/ 849 h 2800"/>
                <a:gd name="T8" fmla="*/ 2893 w 2996"/>
                <a:gd name="T9" fmla="*/ 1012 h 2800"/>
                <a:gd name="T10" fmla="*/ 2961 w 2996"/>
                <a:gd name="T11" fmla="*/ 1174 h 2800"/>
                <a:gd name="T12" fmla="*/ 2955 w 2996"/>
                <a:gd name="T13" fmla="*/ 1413 h 2800"/>
                <a:gd name="T14" fmla="*/ 2851 w 2996"/>
                <a:gd name="T15" fmla="*/ 1675 h 2800"/>
                <a:gd name="T16" fmla="*/ 2654 w 2996"/>
                <a:gd name="T17" fmla="*/ 1904 h 2800"/>
                <a:gd name="T18" fmla="*/ 2448 w 2996"/>
                <a:gd name="T19" fmla="*/ 2127 h 2800"/>
                <a:gd name="T20" fmla="*/ 2290 w 2996"/>
                <a:gd name="T21" fmla="*/ 2305 h 2800"/>
                <a:gd name="T22" fmla="*/ 2014 w 2996"/>
                <a:gd name="T23" fmla="*/ 2412 h 2800"/>
                <a:gd name="T24" fmla="*/ 1930 w 2996"/>
                <a:gd name="T25" fmla="*/ 2332 h 2800"/>
                <a:gd name="T26" fmla="*/ 1719 w 2996"/>
                <a:gd name="T27" fmla="*/ 2350 h 2800"/>
                <a:gd name="T28" fmla="*/ 1669 w 2996"/>
                <a:gd name="T29" fmla="*/ 2167 h 2800"/>
                <a:gd name="T30" fmla="*/ 1641 w 2996"/>
                <a:gd name="T31" fmla="*/ 2018 h 2800"/>
                <a:gd name="T32" fmla="*/ 1600 w 2996"/>
                <a:gd name="T33" fmla="*/ 1996 h 2800"/>
                <a:gd name="T34" fmla="*/ 1521 w 2996"/>
                <a:gd name="T35" fmla="*/ 1993 h 2800"/>
                <a:gd name="T36" fmla="*/ 1427 w 2996"/>
                <a:gd name="T37" fmla="*/ 1919 h 2800"/>
                <a:gd name="T38" fmla="*/ 1303 w 2996"/>
                <a:gd name="T39" fmla="*/ 1814 h 2800"/>
                <a:gd name="T40" fmla="*/ 922 w 2996"/>
                <a:gd name="T41" fmla="*/ 1840 h 2800"/>
                <a:gd name="T42" fmla="*/ 664 w 2996"/>
                <a:gd name="T43" fmla="*/ 1942 h 2800"/>
                <a:gd name="T44" fmla="*/ 458 w 2996"/>
                <a:gd name="T45" fmla="*/ 1970 h 2800"/>
                <a:gd name="T46" fmla="*/ 274 w 2996"/>
                <a:gd name="T47" fmla="*/ 2025 h 2800"/>
                <a:gd name="T48" fmla="*/ 87 w 2996"/>
                <a:gd name="T49" fmla="*/ 2072 h 2800"/>
                <a:gd name="T50" fmla="*/ 59 w 2996"/>
                <a:gd name="T51" fmla="*/ 1942 h 2800"/>
                <a:gd name="T52" fmla="*/ 124 w 2996"/>
                <a:gd name="T53" fmla="*/ 1783 h 2800"/>
                <a:gd name="T54" fmla="*/ 123 w 2996"/>
                <a:gd name="T55" fmla="*/ 1544 h 2800"/>
                <a:gd name="T56" fmla="*/ 91 w 2996"/>
                <a:gd name="T57" fmla="*/ 1352 h 2800"/>
                <a:gd name="T58" fmla="*/ 138 w 2996"/>
                <a:gd name="T59" fmla="*/ 1298 h 2800"/>
                <a:gd name="T60" fmla="*/ 141 w 2996"/>
                <a:gd name="T61" fmla="*/ 1193 h 2800"/>
                <a:gd name="T62" fmla="*/ 189 w 2996"/>
                <a:gd name="T63" fmla="*/ 1055 h 2800"/>
                <a:gd name="T64" fmla="*/ 270 w 2996"/>
                <a:gd name="T65" fmla="*/ 950 h 2800"/>
                <a:gd name="T66" fmla="*/ 476 w 2996"/>
                <a:gd name="T67" fmla="*/ 848 h 2800"/>
                <a:gd name="T68" fmla="*/ 621 w 2996"/>
                <a:gd name="T69" fmla="*/ 798 h 2800"/>
                <a:gd name="T70" fmla="*/ 812 w 2996"/>
                <a:gd name="T71" fmla="*/ 730 h 2800"/>
                <a:gd name="T72" fmla="*/ 910 w 2996"/>
                <a:gd name="T73" fmla="*/ 561 h 2800"/>
                <a:gd name="T74" fmla="*/ 1008 w 2996"/>
                <a:gd name="T75" fmla="*/ 505 h 2800"/>
                <a:gd name="T76" fmla="*/ 1134 w 2996"/>
                <a:gd name="T77" fmla="*/ 375 h 2800"/>
                <a:gd name="T78" fmla="*/ 1232 w 2996"/>
                <a:gd name="T79" fmla="*/ 313 h 2800"/>
                <a:gd name="T80" fmla="*/ 1358 w 2996"/>
                <a:gd name="T81" fmla="*/ 307 h 2800"/>
                <a:gd name="T82" fmla="*/ 1476 w 2996"/>
                <a:gd name="T83" fmla="*/ 320 h 2800"/>
                <a:gd name="T84" fmla="*/ 1588 w 2996"/>
                <a:gd name="T85" fmla="*/ 159 h 2800"/>
                <a:gd name="T86" fmla="*/ 1743 w 2996"/>
                <a:gd name="T87" fmla="*/ 80 h 2800"/>
                <a:gd name="T88" fmla="*/ 1815 w 2996"/>
                <a:gd name="T89" fmla="*/ 95 h 2800"/>
                <a:gd name="T90" fmla="*/ 1988 w 2996"/>
                <a:gd name="T91" fmla="*/ 110 h 2800"/>
                <a:gd name="T92" fmla="*/ 2038 w 2996"/>
                <a:gd name="T93" fmla="*/ 189 h 2800"/>
                <a:gd name="T94" fmla="*/ 1954 w 2996"/>
                <a:gd name="T95" fmla="*/ 303 h 2800"/>
                <a:gd name="T96" fmla="*/ 2027 w 2996"/>
                <a:gd name="T97" fmla="*/ 443 h 2800"/>
                <a:gd name="T98" fmla="*/ 2161 w 2996"/>
                <a:gd name="T99" fmla="*/ 545 h 2800"/>
                <a:gd name="T100" fmla="*/ 2310 w 2996"/>
                <a:gd name="T101" fmla="*/ 525 h 2800"/>
                <a:gd name="T102" fmla="*/ 2381 w 2996"/>
                <a:gd name="T103" fmla="*/ 332 h 2800"/>
                <a:gd name="T104" fmla="*/ 2425 w 2996"/>
                <a:gd name="T105" fmla="*/ 177 h 2800"/>
                <a:gd name="T106" fmla="*/ 2466 w 2996"/>
                <a:gd name="T107" fmla="*/ 32 h 2800"/>
                <a:gd name="T108" fmla="*/ 2530 w 2996"/>
                <a:gd name="T109" fmla="*/ 105 h 2800"/>
                <a:gd name="T110" fmla="*/ 2540 w 2996"/>
                <a:gd name="T111" fmla="*/ 264 h 2800"/>
                <a:gd name="T112" fmla="*/ 2023 w 2996"/>
                <a:gd name="T113" fmla="*/ 2562 h 2800"/>
                <a:gd name="T114" fmla="*/ 1911 w 2996"/>
                <a:gd name="T115" fmla="*/ 2764 h 2800"/>
                <a:gd name="T116" fmla="*/ 1765 w 2996"/>
                <a:gd name="T117" fmla="*/ 2793 h 2800"/>
                <a:gd name="T118" fmla="*/ 1824 w 2996"/>
                <a:gd name="T119" fmla="*/ 2553 h 28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996" h="2800">
                  <a:moveTo>
                    <a:pt x="2540" y="264"/>
                  </a:moveTo>
                  <a:lnTo>
                    <a:pt x="2557" y="330"/>
                  </a:lnTo>
                  <a:lnTo>
                    <a:pt x="2610" y="298"/>
                  </a:lnTo>
                  <a:lnTo>
                    <a:pt x="2629" y="334"/>
                  </a:lnTo>
                  <a:lnTo>
                    <a:pt x="2659" y="368"/>
                  </a:lnTo>
                  <a:lnTo>
                    <a:pt x="2645" y="405"/>
                  </a:lnTo>
                  <a:lnTo>
                    <a:pt x="2647" y="478"/>
                  </a:lnTo>
                  <a:lnTo>
                    <a:pt x="2651" y="521"/>
                  </a:lnTo>
                  <a:lnTo>
                    <a:pt x="2667" y="531"/>
                  </a:lnTo>
                  <a:lnTo>
                    <a:pt x="2673" y="604"/>
                  </a:lnTo>
                  <a:lnTo>
                    <a:pt x="2656" y="648"/>
                  </a:lnTo>
                  <a:lnTo>
                    <a:pt x="2668" y="706"/>
                  </a:lnTo>
                  <a:lnTo>
                    <a:pt x="2738" y="750"/>
                  </a:lnTo>
                  <a:lnTo>
                    <a:pt x="2780" y="791"/>
                  </a:lnTo>
                  <a:lnTo>
                    <a:pt x="2821" y="828"/>
                  </a:lnTo>
                  <a:lnTo>
                    <a:pt x="2806" y="849"/>
                  </a:lnTo>
                  <a:lnTo>
                    <a:pt x="2835" y="902"/>
                  </a:lnTo>
                  <a:lnTo>
                    <a:pt x="2839" y="994"/>
                  </a:lnTo>
                  <a:lnTo>
                    <a:pt x="2873" y="975"/>
                  </a:lnTo>
                  <a:lnTo>
                    <a:pt x="2893" y="1012"/>
                  </a:lnTo>
                  <a:lnTo>
                    <a:pt x="2914" y="999"/>
                  </a:lnTo>
                  <a:lnTo>
                    <a:pt x="2901" y="1089"/>
                  </a:lnTo>
                  <a:lnTo>
                    <a:pt x="2937" y="1142"/>
                  </a:lnTo>
                  <a:lnTo>
                    <a:pt x="2961" y="1174"/>
                  </a:lnTo>
                  <a:lnTo>
                    <a:pt x="2996" y="1243"/>
                  </a:lnTo>
                  <a:lnTo>
                    <a:pt x="2994" y="1311"/>
                  </a:lnTo>
                  <a:lnTo>
                    <a:pt x="2979" y="1360"/>
                  </a:lnTo>
                  <a:lnTo>
                    <a:pt x="2955" y="1413"/>
                  </a:lnTo>
                  <a:lnTo>
                    <a:pt x="2963" y="1485"/>
                  </a:lnTo>
                  <a:lnTo>
                    <a:pt x="2930" y="1560"/>
                  </a:lnTo>
                  <a:lnTo>
                    <a:pt x="2902" y="1599"/>
                  </a:lnTo>
                  <a:lnTo>
                    <a:pt x="2851" y="1675"/>
                  </a:lnTo>
                  <a:lnTo>
                    <a:pt x="2832" y="1724"/>
                  </a:lnTo>
                  <a:lnTo>
                    <a:pt x="2792" y="1785"/>
                  </a:lnTo>
                  <a:lnTo>
                    <a:pt x="2726" y="1862"/>
                  </a:lnTo>
                  <a:lnTo>
                    <a:pt x="2654" y="1904"/>
                  </a:lnTo>
                  <a:lnTo>
                    <a:pt x="2597" y="1970"/>
                  </a:lnTo>
                  <a:lnTo>
                    <a:pt x="2553" y="2012"/>
                  </a:lnTo>
                  <a:lnTo>
                    <a:pt x="2496" y="2085"/>
                  </a:lnTo>
                  <a:lnTo>
                    <a:pt x="2448" y="2127"/>
                  </a:lnTo>
                  <a:lnTo>
                    <a:pt x="2397" y="2191"/>
                  </a:lnTo>
                  <a:lnTo>
                    <a:pt x="2357" y="2249"/>
                  </a:lnTo>
                  <a:lnTo>
                    <a:pt x="2347" y="2276"/>
                  </a:lnTo>
                  <a:lnTo>
                    <a:pt x="2290" y="2305"/>
                  </a:lnTo>
                  <a:lnTo>
                    <a:pt x="2210" y="2308"/>
                  </a:lnTo>
                  <a:lnTo>
                    <a:pt x="2127" y="2343"/>
                  </a:lnTo>
                  <a:lnTo>
                    <a:pt x="2077" y="2376"/>
                  </a:lnTo>
                  <a:lnTo>
                    <a:pt x="2014" y="2412"/>
                  </a:lnTo>
                  <a:lnTo>
                    <a:pt x="1977" y="2375"/>
                  </a:lnTo>
                  <a:lnTo>
                    <a:pt x="1943" y="2360"/>
                  </a:lnTo>
                  <a:lnTo>
                    <a:pt x="1977" y="2316"/>
                  </a:lnTo>
                  <a:lnTo>
                    <a:pt x="1930" y="2332"/>
                  </a:lnTo>
                  <a:lnTo>
                    <a:pt x="1836" y="2393"/>
                  </a:lnTo>
                  <a:lnTo>
                    <a:pt x="1788" y="2370"/>
                  </a:lnTo>
                  <a:lnTo>
                    <a:pt x="1756" y="2357"/>
                  </a:lnTo>
                  <a:lnTo>
                    <a:pt x="1719" y="2350"/>
                  </a:lnTo>
                  <a:lnTo>
                    <a:pt x="1664" y="2326"/>
                  </a:lnTo>
                  <a:lnTo>
                    <a:pt x="1646" y="2274"/>
                  </a:lnTo>
                  <a:lnTo>
                    <a:pt x="1665" y="2210"/>
                  </a:lnTo>
                  <a:lnTo>
                    <a:pt x="1669" y="2167"/>
                  </a:lnTo>
                  <a:lnTo>
                    <a:pt x="1651" y="2132"/>
                  </a:lnTo>
                  <a:lnTo>
                    <a:pt x="1587" y="2122"/>
                  </a:lnTo>
                  <a:lnTo>
                    <a:pt x="1630" y="2081"/>
                  </a:lnTo>
                  <a:lnTo>
                    <a:pt x="1641" y="2018"/>
                  </a:lnTo>
                  <a:lnTo>
                    <a:pt x="1580" y="2077"/>
                  </a:lnTo>
                  <a:lnTo>
                    <a:pt x="1510" y="2092"/>
                  </a:lnTo>
                  <a:lnTo>
                    <a:pt x="1568" y="2045"/>
                  </a:lnTo>
                  <a:lnTo>
                    <a:pt x="1600" y="1996"/>
                  </a:lnTo>
                  <a:lnTo>
                    <a:pt x="1646" y="1955"/>
                  </a:lnTo>
                  <a:lnTo>
                    <a:pt x="1667" y="1892"/>
                  </a:lnTo>
                  <a:lnTo>
                    <a:pt x="1578" y="1964"/>
                  </a:lnTo>
                  <a:lnTo>
                    <a:pt x="1521" y="1993"/>
                  </a:lnTo>
                  <a:lnTo>
                    <a:pt x="1464" y="2061"/>
                  </a:lnTo>
                  <a:lnTo>
                    <a:pt x="1424" y="2026"/>
                  </a:lnTo>
                  <a:lnTo>
                    <a:pt x="1446" y="1981"/>
                  </a:lnTo>
                  <a:lnTo>
                    <a:pt x="1427" y="1919"/>
                  </a:lnTo>
                  <a:lnTo>
                    <a:pt x="1402" y="1888"/>
                  </a:lnTo>
                  <a:lnTo>
                    <a:pt x="1424" y="1868"/>
                  </a:lnTo>
                  <a:lnTo>
                    <a:pt x="1352" y="1816"/>
                  </a:lnTo>
                  <a:lnTo>
                    <a:pt x="1303" y="1814"/>
                  </a:lnTo>
                  <a:lnTo>
                    <a:pt x="1250" y="1773"/>
                  </a:lnTo>
                  <a:lnTo>
                    <a:pt x="1118" y="1781"/>
                  </a:lnTo>
                  <a:lnTo>
                    <a:pt x="1014" y="1811"/>
                  </a:lnTo>
                  <a:lnTo>
                    <a:pt x="922" y="1840"/>
                  </a:lnTo>
                  <a:lnTo>
                    <a:pt x="856" y="1834"/>
                  </a:lnTo>
                  <a:lnTo>
                    <a:pt x="764" y="1877"/>
                  </a:lnTo>
                  <a:lnTo>
                    <a:pt x="694" y="1897"/>
                  </a:lnTo>
                  <a:lnTo>
                    <a:pt x="664" y="1942"/>
                  </a:lnTo>
                  <a:lnTo>
                    <a:pt x="624" y="1976"/>
                  </a:lnTo>
                  <a:lnTo>
                    <a:pt x="563" y="1978"/>
                  </a:lnTo>
                  <a:lnTo>
                    <a:pt x="515" y="1986"/>
                  </a:lnTo>
                  <a:lnTo>
                    <a:pt x="458" y="1970"/>
                  </a:lnTo>
                  <a:lnTo>
                    <a:pt x="404" y="1979"/>
                  </a:lnTo>
                  <a:lnTo>
                    <a:pt x="353" y="1983"/>
                  </a:lnTo>
                  <a:lnTo>
                    <a:pt x="294" y="2029"/>
                  </a:lnTo>
                  <a:lnTo>
                    <a:pt x="274" y="2025"/>
                  </a:lnTo>
                  <a:lnTo>
                    <a:pt x="230" y="2049"/>
                  </a:lnTo>
                  <a:lnTo>
                    <a:pt x="185" y="2076"/>
                  </a:lnTo>
                  <a:lnTo>
                    <a:pt x="135" y="2072"/>
                  </a:lnTo>
                  <a:lnTo>
                    <a:pt x="87" y="2072"/>
                  </a:lnTo>
                  <a:lnTo>
                    <a:pt x="32" y="2018"/>
                  </a:lnTo>
                  <a:lnTo>
                    <a:pt x="0" y="2002"/>
                  </a:lnTo>
                  <a:lnTo>
                    <a:pt x="19" y="1953"/>
                  </a:lnTo>
                  <a:lnTo>
                    <a:pt x="59" y="1942"/>
                  </a:lnTo>
                  <a:lnTo>
                    <a:pt x="78" y="1923"/>
                  </a:lnTo>
                  <a:lnTo>
                    <a:pt x="86" y="1892"/>
                  </a:lnTo>
                  <a:lnTo>
                    <a:pt x="115" y="1833"/>
                  </a:lnTo>
                  <a:lnTo>
                    <a:pt x="124" y="1783"/>
                  </a:lnTo>
                  <a:lnTo>
                    <a:pt x="114" y="1697"/>
                  </a:lnTo>
                  <a:lnTo>
                    <a:pt x="117" y="1648"/>
                  </a:lnTo>
                  <a:lnTo>
                    <a:pt x="135" y="1600"/>
                  </a:lnTo>
                  <a:lnTo>
                    <a:pt x="123" y="1544"/>
                  </a:lnTo>
                  <a:lnTo>
                    <a:pt x="128" y="1519"/>
                  </a:lnTo>
                  <a:lnTo>
                    <a:pt x="105" y="1486"/>
                  </a:lnTo>
                  <a:lnTo>
                    <a:pt x="115" y="1419"/>
                  </a:lnTo>
                  <a:lnTo>
                    <a:pt x="91" y="1352"/>
                  </a:lnTo>
                  <a:lnTo>
                    <a:pt x="90" y="1315"/>
                  </a:lnTo>
                  <a:lnTo>
                    <a:pt x="113" y="1352"/>
                  </a:lnTo>
                  <a:lnTo>
                    <a:pt x="108" y="1273"/>
                  </a:lnTo>
                  <a:lnTo>
                    <a:pt x="138" y="1298"/>
                  </a:lnTo>
                  <a:lnTo>
                    <a:pt x="151" y="1331"/>
                  </a:lnTo>
                  <a:lnTo>
                    <a:pt x="161" y="1287"/>
                  </a:lnTo>
                  <a:lnTo>
                    <a:pt x="142" y="1220"/>
                  </a:lnTo>
                  <a:lnTo>
                    <a:pt x="141" y="1193"/>
                  </a:lnTo>
                  <a:lnTo>
                    <a:pt x="130" y="1168"/>
                  </a:lnTo>
                  <a:lnTo>
                    <a:pt x="149" y="1119"/>
                  </a:lnTo>
                  <a:lnTo>
                    <a:pt x="169" y="1098"/>
                  </a:lnTo>
                  <a:lnTo>
                    <a:pt x="189" y="1055"/>
                  </a:lnTo>
                  <a:lnTo>
                    <a:pt x="191" y="1005"/>
                  </a:lnTo>
                  <a:lnTo>
                    <a:pt x="235" y="944"/>
                  </a:lnTo>
                  <a:lnTo>
                    <a:pt x="227" y="1009"/>
                  </a:lnTo>
                  <a:lnTo>
                    <a:pt x="270" y="950"/>
                  </a:lnTo>
                  <a:lnTo>
                    <a:pt x="336" y="922"/>
                  </a:lnTo>
                  <a:lnTo>
                    <a:pt x="379" y="886"/>
                  </a:lnTo>
                  <a:lnTo>
                    <a:pt x="442" y="854"/>
                  </a:lnTo>
                  <a:lnTo>
                    <a:pt x="476" y="848"/>
                  </a:lnTo>
                  <a:lnTo>
                    <a:pt x="495" y="858"/>
                  </a:lnTo>
                  <a:lnTo>
                    <a:pt x="559" y="826"/>
                  </a:lnTo>
                  <a:lnTo>
                    <a:pt x="606" y="817"/>
                  </a:lnTo>
                  <a:lnTo>
                    <a:pt x="621" y="798"/>
                  </a:lnTo>
                  <a:lnTo>
                    <a:pt x="642" y="791"/>
                  </a:lnTo>
                  <a:lnTo>
                    <a:pt x="682" y="793"/>
                  </a:lnTo>
                  <a:lnTo>
                    <a:pt x="765" y="768"/>
                  </a:lnTo>
                  <a:lnTo>
                    <a:pt x="812" y="730"/>
                  </a:lnTo>
                  <a:lnTo>
                    <a:pt x="840" y="684"/>
                  </a:lnTo>
                  <a:lnTo>
                    <a:pt x="891" y="641"/>
                  </a:lnTo>
                  <a:lnTo>
                    <a:pt x="900" y="607"/>
                  </a:lnTo>
                  <a:lnTo>
                    <a:pt x="910" y="561"/>
                  </a:lnTo>
                  <a:lnTo>
                    <a:pt x="974" y="489"/>
                  </a:lnTo>
                  <a:lnTo>
                    <a:pt x="993" y="562"/>
                  </a:lnTo>
                  <a:lnTo>
                    <a:pt x="1028" y="545"/>
                  </a:lnTo>
                  <a:lnTo>
                    <a:pt x="1008" y="505"/>
                  </a:lnTo>
                  <a:lnTo>
                    <a:pt x="1038" y="464"/>
                  </a:lnTo>
                  <a:lnTo>
                    <a:pt x="1068" y="482"/>
                  </a:lnTo>
                  <a:lnTo>
                    <a:pt x="1087" y="417"/>
                  </a:lnTo>
                  <a:lnTo>
                    <a:pt x="1134" y="375"/>
                  </a:lnTo>
                  <a:lnTo>
                    <a:pt x="1157" y="342"/>
                  </a:lnTo>
                  <a:lnTo>
                    <a:pt x="1196" y="327"/>
                  </a:lnTo>
                  <a:lnTo>
                    <a:pt x="1201" y="303"/>
                  </a:lnTo>
                  <a:lnTo>
                    <a:pt x="1232" y="313"/>
                  </a:lnTo>
                  <a:lnTo>
                    <a:pt x="1236" y="292"/>
                  </a:lnTo>
                  <a:lnTo>
                    <a:pt x="1271" y="280"/>
                  </a:lnTo>
                  <a:lnTo>
                    <a:pt x="1308" y="268"/>
                  </a:lnTo>
                  <a:lnTo>
                    <a:pt x="1358" y="307"/>
                  </a:lnTo>
                  <a:lnTo>
                    <a:pt x="1392" y="358"/>
                  </a:lnTo>
                  <a:lnTo>
                    <a:pt x="1439" y="358"/>
                  </a:lnTo>
                  <a:lnTo>
                    <a:pt x="1485" y="366"/>
                  </a:lnTo>
                  <a:lnTo>
                    <a:pt x="1476" y="320"/>
                  </a:lnTo>
                  <a:lnTo>
                    <a:pt x="1521" y="251"/>
                  </a:lnTo>
                  <a:lnTo>
                    <a:pt x="1558" y="229"/>
                  </a:lnTo>
                  <a:lnTo>
                    <a:pt x="1549" y="208"/>
                  </a:lnTo>
                  <a:lnTo>
                    <a:pt x="1588" y="159"/>
                  </a:lnTo>
                  <a:lnTo>
                    <a:pt x="1637" y="129"/>
                  </a:lnTo>
                  <a:lnTo>
                    <a:pt x="1674" y="139"/>
                  </a:lnTo>
                  <a:lnTo>
                    <a:pt x="1739" y="123"/>
                  </a:lnTo>
                  <a:lnTo>
                    <a:pt x="1743" y="80"/>
                  </a:lnTo>
                  <a:lnTo>
                    <a:pt x="1691" y="52"/>
                  </a:lnTo>
                  <a:lnTo>
                    <a:pt x="1733" y="39"/>
                  </a:lnTo>
                  <a:lnTo>
                    <a:pt x="1780" y="60"/>
                  </a:lnTo>
                  <a:lnTo>
                    <a:pt x="1815" y="95"/>
                  </a:lnTo>
                  <a:lnTo>
                    <a:pt x="1876" y="117"/>
                  </a:lnTo>
                  <a:lnTo>
                    <a:pt x="1898" y="108"/>
                  </a:lnTo>
                  <a:lnTo>
                    <a:pt x="1941" y="135"/>
                  </a:lnTo>
                  <a:lnTo>
                    <a:pt x="1988" y="110"/>
                  </a:lnTo>
                  <a:lnTo>
                    <a:pt x="2015" y="118"/>
                  </a:lnTo>
                  <a:lnTo>
                    <a:pt x="2035" y="101"/>
                  </a:lnTo>
                  <a:lnTo>
                    <a:pt x="2064" y="143"/>
                  </a:lnTo>
                  <a:lnTo>
                    <a:pt x="2038" y="189"/>
                  </a:lnTo>
                  <a:lnTo>
                    <a:pt x="2005" y="223"/>
                  </a:lnTo>
                  <a:lnTo>
                    <a:pt x="1978" y="226"/>
                  </a:lnTo>
                  <a:lnTo>
                    <a:pt x="1982" y="260"/>
                  </a:lnTo>
                  <a:lnTo>
                    <a:pt x="1954" y="303"/>
                  </a:lnTo>
                  <a:lnTo>
                    <a:pt x="1921" y="345"/>
                  </a:lnTo>
                  <a:lnTo>
                    <a:pt x="1923" y="369"/>
                  </a:lnTo>
                  <a:lnTo>
                    <a:pt x="1974" y="416"/>
                  </a:lnTo>
                  <a:lnTo>
                    <a:pt x="2027" y="443"/>
                  </a:lnTo>
                  <a:lnTo>
                    <a:pt x="2060" y="472"/>
                  </a:lnTo>
                  <a:lnTo>
                    <a:pt x="2105" y="523"/>
                  </a:lnTo>
                  <a:lnTo>
                    <a:pt x="2126" y="523"/>
                  </a:lnTo>
                  <a:lnTo>
                    <a:pt x="2161" y="545"/>
                  </a:lnTo>
                  <a:lnTo>
                    <a:pt x="2167" y="571"/>
                  </a:lnTo>
                  <a:lnTo>
                    <a:pt x="2232" y="600"/>
                  </a:lnTo>
                  <a:lnTo>
                    <a:pt x="2287" y="571"/>
                  </a:lnTo>
                  <a:lnTo>
                    <a:pt x="2310" y="525"/>
                  </a:lnTo>
                  <a:lnTo>
                    <a:pt x="2332" y="487"/>
                  </a:lnTo>
                  <a:lnTo>
                    <a:pt x="2350" y="440"/>
                  </a:lnTo>
                  <a:lnTo>
                    <a:pt x="2384" y="373"/>
                  </a:lnTo>
                  <a:lnTo>
                    <a:pt x="2381" y="332"/>
                  </a:lnTo>
                  <a:lnTo>
                    <a:pt x="2390" y="307"/>
                  </a:lnTo>
                  <a:lnTo>
                    <a:pt x="2389" y="258"/>
                  </a:lnTo>
                  <a:lnTo>
                    <a:pt x="2408" y="194"/>
                  </a:lnTo>
                  <a:lnTo>
                    <a:pt x="2425" y="177"/>
                  </a:lnTo>
                  <a:lnTo>
                    <a:pt x="2417" y="148"/>
                  </a:lnTo>
                  <a:lnTo>
                    <a:pt x="2441" y="103"/>
                  </a:lnTo>
                  <a:lnTo>
                    <a:pt x="2461" y="56"/>
                  </a:lnTo>
                  <a:lnTo>
                    <a:pt x="2466" y="32"/>
                  </a:lnTo>
                  <a:lnTo>
                    <a:pt x="2498" y="0"/>
                  </a:lnTo>
                  <a:lnTo>
                    <a:pt x="2514" y="42"/>
                  </a:lnTo>
                  <a:lnTo>
                    <a:pt x="2512" y="95"/>
                  </a:lnTo>
                  <a:lnTo>
                    <a:pt x="2530" y="105"/>
                  </a:lnTo>
                  <a:lnTo>
                    <a:pt x="2528" y="141"/>
                  </a:lnTo>
                  <a:lnTo>
                    <a:pt x="2549" y="184"/>
                  </a:lnTo>
                  <a:lnTo>
                    <a:pt x="2548" y="233"/>
                  </a:lnTo>
                  <a:lnTo>
                    <a:pt x="2540" y="264"/>
                  </a:lnTo>
                  <a:moveTo>
                    <a:pt x="1865" y="2560"/>
                  </a:moveTo>
                  <a:lnTo>
                    <a:pt x="1914" y="2590"/>
                  </a:lnTo>
                  <a:lnTo>
                    <a:pt x="1959" y="2578"/>
                  </a:lnTo>
                  <a:lnTo>
                    <a:pt x="2023" y="2562"/>
                  </a:lnTo>
                  <a:lnTo>
                    <a:pt x="2061" y="2567"/>
                  </a:lnTo>
                  <a:lnTo>
                    <a:pt x="2004" y="2667"/>
                  </a:lnTo>
                  <a:lnTo>
                    <a:pt x="1962" y="2696"/>
                  </a:lnTo>
                  <a:lnTo>
                    <a:pt x="1911" y="2764"/>
                  </a:lnTo>
                  <a:lnTo>
                    <a:pt x="1902" y="2741"/>
                  </a:lnTo>
                  <a:lnTo>
                    <a:pt x="1816" y="2800"/>
                  </a:lnTo>
                  <a:lnTo>
                    <a:pt x="1805" y="2795"/>
                  </a:lnTo>
                  <a:lnTo>
                    <a:pt x="1765" y="2793"/>
                  </a:lnTo>
                  <a:lnTo>
                    <a:pt x="1769" y="2721"/>
                  </a:lnTo>
                  <a:lnTo>
                    <a:pt x="1795" y="2665"/>
                  </a:lnTo>
                  <a:lnTo>
                    <a:pt x="1800" y="2592"/>
                  </a:lnTo>
                  <a:lnTo>
                    <a:pt x="1824" y="2553"/>
                  </a:lnTo>
                  <a:lnTo>
                    <a:pt x="1865" y="2560"/>
                  </a:lnTo>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45" name="Freeform 144"/>
            <p:cNvSpPr>
              <a:spLocks/>
            </p:cNvSpPr>
            <p:nvPr/>
          </p:nvSpPr>
          <p:spPr bwMode="auto">
            <a:xfrm>
              <a:off x="7525994" y="3394609"/>
              <a:ext cx="160356" cy="186391"/>
            </a:xfrm>
            <a:custGeom>
              <a:avLst/>
              <a:gdLst>
                <a:gd name="T0" fmla="*/ 94 w 97"/>
                <a:gd name="T1" fmla="*/ 92 h 120"/>
                <a:gd name="T2" fmla="*/ 97 w 97"/>
                <a:gd name="T3" fmla="*/ 106 h 120"/>
                <a:gd name="T4" fmla="*/ 90 w 97"/>
                <a:gd name="T5" fmla="*/ 103 h 120"/>
                <a:gd name="T6" fmla="*/ 94 w 97"/>
                <a:gd name="T7" fmla="*/ 120 h 120"/>
                <a:gd name="T8" fmla="*/ 87 w 97"/>
                <a:gd name="T9" fmla="*/ 109 h 120"/>
                <a:gd name="T10" fmla="*/ 84 w 97"/>
                <a:gd name="T11" fmla="*/ 99 h 120"/>
                <a:gd name="T12" fmla="*/ 79 w 97"/>
                <a:gd name="T13" fmla="*/ 89 h 120"/>
                <a:gd name="T14" fmla="*/ 69 w 97"/>
                <a:gd name="T15" fmla="*/ 76 h 120"/>
                <a:gd name="T16" fmla="*/ 53 w 97"/>
                <a:gd name="T17" fmla="*/ 76 h 120"/>
                <a:gd name="T18" fmla="*/ 56 w 97"/>
                <a:gd name="T19" fmla="*/ 84 h 120"/>
                <a:gd name="T20" fmla="*/ 52 w 97"/>
                <a:gd name="T21" fmla="*/ 96 h 120"/>
                <a:gd name="T22" fmla="*/ 44 w 97"/>
                <a:gd name="T23" fmla="*/ 92 h 120"/>
                <a:gd name="T24" fmla="*/ 42 w 97"/>
                <a:gd name="T25" fmla="*/ 95 h 120"/>
                <a:gd name="T26" fmla="*/ 36 w 97"/>
                <a:gd name="T27" fmla="*/ 93 h 120"/>
                <a:gd name="T28" fmla="*/ 29 w 97"/>
                <a:gd name="T29" fmla="*/ 91 h 120"/>
                <a:gd name="T30" fmla="*/ 23 w 97"/>
                <a:gd name="T31" fmla="*/ 74 h 120"/>
                <a:gd name="T32" fmla="*/ 14 w 97"/>
                <a:gd name="T33" fmla="*/ 58 h 120"/>
                <a:gd name="T34" fmla="*/ 15 w 97"/>
                <a:gd name="T35" fmla="*/ 46 h 120"/>
                <a:gd name="T36" fmla="*/ 3 w 97"/>
                <a:gd name="T37" fmla="*/ 40 h 120"/>
                <a:gd name="T38" fmla="*/ 6 w 97"/>
                <a:gd name="T39" fmla="*/ 33 h 120"/>
                <a:gd name="T40" fmla="*/ 16 w 97"/>
                <a:gd name="T41" fmla="*/ 25 h 120"/>
                <a:gd name="T42" fmla="*/ 0 w 97"/>
                <a:gd name="T43" fmla="*/ 14 h 120"/>
                <a:gd name="T44" fmla="*/ 4 w 97"/>
                <a:gd name="T45" fmla="*/ 0 h 120"/>
                <a:gd name="T46" fmla="*/ 20 w 97"/>
                <a:gd name="T47" fmla="*/ 9 h 120"/>
                <a:gd name="T48" fmla="*/ 28 w 97"/>
                <a:gd name="T49" fmla="*/ 10 h 120"/>
                <a:gd name="T50" fmla="*/ 33 w 97"/>
                <a:gd name="T51" fmla="*/ 24 h 120"/>
                <a:gd name="T52" fmla="*/ 50 w 97"/>
                <a:gd name="T53" fmla="*/ 27 h 120"/>
                <a:gd name="T54" fmla="*/ 67 w 97"/>
                <a:gd name="T55" fmla="*/ 27 h 120"/>
                <a:gd name="T56" fmla="*/ 78 w 97"/>
                <a:gd name="T57" fmla="*/ 31 h 120"/>
                <a:gd name="T58" fmla="*/ 73 w 97"/>
                <a:gd name="T59" fmla="*/ 48 h 120"/>
                <a:gd name="T60" fmla="*/ 65 w 97"/>
                <a:gd name="T61" fmla="*/ 49 h 120"/>
                <a:gd name="T62" fmla="*/ 62 w 97"/>
                <a:gd name="T63" fmla="*/ 61 h 120"/>
                <a:gd name="T64" fmla="*/ 74 w 97"/>
                <a:gd name="T65" fmla="*/ 72 h 120"/>
                <a:gd name="T66" fmla="*/ 74 w 97"/>
                <a:gd name="T67" fmla="*/ 59 h 120"/>
                <a:gd name="T68" fmla="*/ 79 w 97"/>
                <a:gd name="T69" fmla="*/ 59 h 120"/>
                <a:gd name="T70" fmla="*/ 94 w 97"/>
                <a:gd name="T71" fmla="*/ 92 h 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97" h="120">
                  <a:moveTo>
                    <a:pt x="94" y="92"/>
                  </a:moveTo>
                  <a:lnTo>
                    <a:pt x="97" y="106"/>
                  </a:lnTo>
                  <a:lnTo>
                    <a:pt x="90" y="103"/>
                  </a:lnTo>
                  <a:lnTo>
                    <a:pt x="94" y="120"/>
                  </a:lnTo>
                  <a:lnTo>
                    <a:pt x="87" y="109"/>
                  </a:lnTo>
                  <a:lnTo>
                    <a:pt x="84" y="99"/>
                  </a:lnTo>
                  <a:lnTo>
                    <a:pt x="79" y="89"/>
                  </a:lnTo>
                  <a:lnTo>
                    <a:pt x="69" y="76"/>
                  </a:lnTo>
                  <a:lnTo>
                    <a:pt x="53" y="76"/>
                  </a:lnTo>
                  <a:lnTo>
                    <a:pt x="56" y="84"/>
                  </a:lnTo>
                  <a:lnTo>
                    <a:pt x="52" y="96"/>
                  </a:lnTo>
                  <a:lnTo>
                    <a:pt x="44" y="92"/>
                  </a:lnTo>
                  <a:lnTo>
                    <a:pt x="42" y="95"/>
                  </a:lnTo>
                  <a:lnTo>
                    <a:pt x="36" y="93"/>
                  </a:lnTo>
                  <a:lnTo>
                    <a:pt x="29" y="91"/>
                  </a:lnTo>
                  <a:lnTo>
                    <a:pt x="23" y="74"/>
                  </a:lnTo>
                  <a:lnTo>
                    <a:pt x="14" y="58"/>
                  </a:lnTo>
                  <a:lnTo>
                    <a:pt x="15" y="46"/>
                  </a:lnTo>
                  <a:lnTo>
                    <a:pt x="3" y="40"/>
                  </a:lnTo>
                  <a:lnTo>
                    <a:pt x="6" y="33"/>
                  </a:lnTo>
                  <a:lnTo>
                    <a:pt x="16" y="25"/>
                  </a:lnTo>
                  <a:lnTo>
                    <a:pt x="0" y="14"/>
                  </a:lnTo>
                  <a:lnTo>
                    <a:pt x="4" y="0"/>
                  </a:lnTo>
                  <a:lnTo>
                    <a:pt x="20" y="9"/>
                  </a:lnTo>
                  <a:lnTo>
                    <a:pt x="28" y="10"/>
                  </a:lnTo>
                  <a:lnTo>
                    <a:pt x="33" y="24"/>
                  </a:lnTo>
                  <a:lnTo>
                    <a:pt x="50" y="27"/>
                  </a:lnTo>
                  <a:lnTo>
                    <a:pt x="67" y="27"/>
                  </a:lnTo>
                  <a:lnTo>
                    <a:pt x="78" y="31"/>
                  </a:lnTo>
                  <a:lnTo>
                    <a:pt x="73" y="48"/>
                  </a:lnTo>
                  <a:lnTo>
                    <a:pt x="65" y="49"/>
                  </a:lnTo>
                  <a:lnTo>
                    <a:pt x="62" y="61"/>
                  </a:lnTo>
                  <a:lnTo>
                    <a:pt x="74" y="72"/>
                  </a:lnTo>
                  <a:lnTo>
                    <a:pt x="74" y="59"/>
                  </a:lnTo>
                  <a:lnTo>
                    <a:pt x="79" y="59"/>
                  </a:lnTo>
                  <a:lnTo>
                    <a:pt x="94" y="92"/>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46" name="Freeform 145"/>
            <p:cNvSpPr>
              <a:spLocks/>
            </p:cNvSpPr>
            <p:nvPr/>
          </p:nvSpPr>
          <p:spPr bwMode="auto">
            <a:xfrm>
              <a:off x="8393894" y="4071831"/>
              <a:ext cx="36369" cy="46598"/>
            </a:xfrm>
            <a:custGeom>
              <a:avLst/>
              <a:gdLst>
                <a:gd name="T0" fmla="*/ 0 w 22"/>
                <a:gd name="T1" fmla="*/ 19 h 30"/>
                <a:gd name="T2" fmla="*/ 7 w 22"/>
                <a:gd name="T3" fmla="*/ 12 h 30"/>
                <a:gd name="T4" fmla="*/ 22 w 22"/>
                <a:gd name="T5" fmla="*/ 0 h 30"/>
                <a:gd name="T6" fmla="*/ 22 w 22"/>
                <a:gd name="T7" fmla="*/ 11 h 30"/>
                <a:gd name="T8" fmla="*/ 21 w 22"/>
                <a:gd name="T9" fmla="*/ 24 h 30"/>
                <a:gd name="T10" fmla="*/ 12 w 22"/>
                <a:gd name="T11" fmla="*/ 23 h 30"/>
                <a:gd name="T12" fmla="*/ 9 w 22"/>
                <a:gd name="T13" fmla="*/ 30 h 30"/>
                <a:gd name="T14" fmla="*/ 0 w 22"/>
                <a:gd name="T15" fmla="*/ 19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2" h="30">
                  <a:moveTo>
                    <a:pt x="0" y="19"/>
                  </a:moveTo>
                  <a:lnTo>
                    <a:pt x="7" y="12"/>
                  </a:lnTo>
                  <a:lnTo>
                    <a:pt x="22" y="0"/>
                  </a:lnTo>
                  <a:lnTo>
                    <a:pt x="22" y="11"/>
                  </a:lnTo>
                  <a:lnTo>
                    <a:pt x="21" y="24"/>
                  </a:lnTo>
                  <a:lnTo>
                    <a:pt x="12" y="23"/>
                  </a:lnTo>
                  <a:lnTo>
                    <a:pt x="9" y="30"/>
                  </a:lnTo>
                  <a:lnTo>
                    <a:pt x="0" y="1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47" name="Freeform 146"/>
            <p:cNvSpPr>
              <a:spLocks/>
            </p:cNvSpPr>
            <p:nvPr/>
          </p:nvSpPr>
          <p:spPr bwMode="auto">
            <a:xfrm>
              <a:off x="7534258" y="3335585"/>
              <a:ext cx="97536" cy="49704"/>
            </a:xfrm>
            <a:custGeom>
              <a:avLst/>
              <a:gdLst>
                <a:gd name="T0" fmla="*/ 49 w 59"/>
                <a:gd name="T1" fmla="*/ 11 h 32"/>
                <a:gd name="T2" fmla="*/ 57 w 59"/>
                <a:gd name="T3" fmla="*/ 17 h 32"/>
                <a:gd name="T4" fmla="*/ 59 w 59"/>
                <a:gd name="T5" fmla="*/ 30 h 32"/>
                <a:gd name="T6" fmla="*/ 45 w 59"/>
                <a:gd name="T7" fmla="*/ 31 h 32"/>
                <a:gd name="T8" fmla="*/ 29 w 59"/>
                <a:gd name="T9" fmla="*/ 29 h 32"/>
                <a:gd name="T10" fmla="*/ 19 w 59"/>
                <a:gd name="T11" fmla="*/ 32 h 32"/>
                <a:gd name="T12" fmla="*/ 1 w 59"/>
                <a:gd name="T13" fmla="*/ 24 h 32"/>
                <a:gd name="T14" fmla="*/ 0 w 59"/>
                <a:gd name="T15" fmla="*/ 20 h 32"/>
                <a:gd name="T16" fmla="*/ 8 w 59"/>
                <a:gd name="T17" fmla="*/ 5 h 32"/>
                <a:gd name="T18" fmla="*/ 17 w 59"/>
                <a:gd name="T19" fmla="*/ 0 h 32"/>
                <a:gd name="T20" fmla="*/ 30 w 59"/>
                <a:gd name="T21" fmla="*/ 4 h 32"/>
                <a:gd name="T22" fmla="*/ 40 w 59"/>
                <a:gd name="T23" fmla="*/ 5 h 32"/>
                <a:gd name="T24" fmla="*/ 49 w 59"/>
                <a:gd name="T25" fmla="*/ 11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9" h="32">
                  <a:moveTo>
                    <a:pt x="49" y="11"/>
                  </a:moveTo>
                  <a:lnTo>
                    <a:pt x="57" y="17"/>
                  </a:lnTo>
                  <a:lnTo>
                    <a:pt x="59" y="30"/>
                  </a:lnTo>
                  <a:lnTo>
                    <a:pt x="45" y="31"/>
                  </a:lnTo>
                  <a:lnTo>
                    <a:pt x="29" y="29"/>
                  </a:lnTo>
                  <a:lnTo>
                    <a:pt x="19" y="32"/>
                  </a:lnTo>
                  <a:lnTo>
                    <a:pt x="1" y="24"/>
                  </a:lnTo>
                  <a:lnTo>
                    <a:pt x="0" y="20"/>
                  </a:lnTo>
                  <a:lnTo>
                    <a:pt x="8" y="5"/>
                  </a:lnTo>
                  <a:lnTo>
                    <a:pt x="17" y="0"/>
                  </a:lnTo>
                  <a:lnTo>
                    <a:pt x="30" y="4"/>
                  </a:lnTo>
                  <a:lnTo>
                    <a:pt x="40" y="5"/>
                  </a:lnTo>
                  <a:lnTo>
                    <a:pt x="49" y="11"/>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48" name="Freeform 147"/>
            <p:cNvSpPr>
              <a:spLocks/>
            </p:cNvSpPr>
            <p:nvPr/>
          </p:nvSpPr>
          <p:spPr bwMode="auto">
            <a:xfrm>
              <a:off x="8174025" y="3599638"/>
              <a:ext cx="67779" cy="60577"/>
            </a:xfrm>
            <a:custGeom>
              <a:avLst/>
              <a:gdLst>
                <a:gd name="T0" fmla="*/ 33 w 41"/>
                <a:gd name="T1" fmla="*/ 29 h 39"/>
                <a:gd name="T2" fmla="*/ 19 w 41"/>
                <a:gd name="T3" fmla="*/ 39 h 39"/>
                <a:gd name="T4" fmla="*/ 3 w 41"/>
                <a:gd name="T5" fmla="*/ 33 h 39"/>
                <a:gd name="T6" fmla="*/ 0 w 41"/>
                <a:gd name="T7" fmla="*/ 15 h 39"/>
                <a:gd name="T8" fmla="*/ 7 w 41"/>
                <a:gd name="T9" fmla="*/ 6 h 39"/>
                <a:gd name="T10" fmla="*/ 25 w 41"/>
                <a:gd name="T11" fmla="*/ 0 h 39"/>
                <a:gd name="T12" fmla="*/ 36 w 41"/>
                <a:gd name="T13" fmla="*/ 0 h 39"/>
                <a:gd name="T14" fmla="*/ 41 w 41"/>
                <a:gd name="T15" fmla="*/ 8 h 39"/>
                <a:gd name="T16" fmla="*/ 35 w 41"/>
                <a:gd name="T17" fmla="*/ 17 h 39"/>
                <a:gd name="T18" fmla="*/ 33 w 41"/>
                <a:gd name="T19" fmla="*/ 29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1" h="39">
                  <a:moveTo>
                    <a:pt x="33" y="29"/>
                  </a:moveTo>
                  <a:lnTo>
                    <a:pt x="19" y="39"/>
                  </a:lnTo>
                  <a:lnTo>
                    <a:pt x="3" y="33"/>
                  </a:lnTo>
                  <a:lnTo>
                    <a:pt x="0" y="15"/>
                  </a:lnTo>
                  <a:lnTo>
                    <a:pt x="7" y="6"/>
                  </a:lnTo>
                  <a:lnTo>
                    <a:pt x="25" y="0"/>
                  </a:lnTo>
                  <a:lnTo>
                    <a:pt x="36" y="0"/>
                  </a:lnTo>
                  <a:lnTo>
                    <a:pt x="41" y="8"/>
                  </a:lnTo>
                  <a:lnTo>
                    <a:pt x="35" y="17"/>
                  </a:lnTo>
                  <a:lnTo>
                    <a:pt x="33" y="2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49" name="Freeform 148"/>
            <p:cNvSpPr>
              <a:spLocks/>
            </p:cNvSpPr>
            <p:nvPr/>
          </p:nvSpPr>
          <p:spPr bwMode="auto">
            <a:xfrm>
              <a:off x="6995333" y="2534103"/>
              <a:ext cx="1555609" cy="1059323"/>
            </a:xfrm>
            <a:custGeom>
              <a:avLst/>
              <a:gdLst>
                <a:gd name="T0" fmla="*/ 872 w 941"/>
                <a:gd name="T1" fmla="*/ 114 h 682"/>
                <a:gd name="T2" fmla="*/ 932 w 941"/>
                <a:gd name="T3" fmla="*/ 118 h 682"/>
                <a:gd name="T4" fmla="*/ 919 w 941"/>
                <a:gd name="T5" fmla="*/ 164 h 682"/>
                <a:gd name="T6" fmla="*/ 928 w 941"/>
                <a:gd name="T7" fmla="*/ 214 h 682"/>
                <a:gd name="T8" fmla="*/ 895 w 941"/>
                <a:gd name="T9" fmla="*/ 232 h 682"/>
                <a:gd name="T10" fmla="*/ 873 w 941"/>
                <a:gd name="T11" fmla="*/ 251 h 682"/>
                <a:gd name="T12" fmla="*/ 825 w 941"/>
                <a:gd name="T13" fmla="*/ 291 h 682"/>
                <a:gd name="T14" fmla="*/ 813 w 941"/>
                <a:gd name="T15" fmla="*/ 265 h 682"/>
                <a:gd name="T16" fmla="*/ 771 w 941"/>
                <a:gd name="T17" fmla="*/ 289 h 682"/>
                <a:gd name="T18" fmla="*/ 781 w 941"/>
                <a:gd name="T19" fmla="*/ 317 h 682"/>
                <a:gd name="T20" fmla="*/ 833 w 941"/>
                <a:gd name="T21" fmla="*/ 325 h 682"/>
                <a:gd name="T22" fmla="*/ 827 w 941"/>
                <a:gd name="T23" fmla="*/ 354 h 682"/>
                <a:gd name="T24" fmla="*/ 849 w 941"/>
                <a:gd name="T25" fmla="*/ 410 h 682"/>
                <a:gd name="T26" fmla="*/ 880 w 941"/>
                <a:gd name="T27" fmla="*/ 466 h 682"/>
                <a:gd name="T28" fmla="*/ 903 w 941"/>
                <a:gd name="T29" fmla="*/ 517 h 682"/>
                <a:gd name="T30" fmla="*/ 871 w 941"/>
                <a:gd name="T31" fmla="*/ 593 h 682"/>
                <a:gd name="T32" fmla="*/ 801 w 941"/>
                <a:gd name="T33" fmla="*/ 642 h 682"/>
                <a:gd name="T34" fmla="*/ 744 w 941"/>
                <a:gd name="T35" fmla="*/ 659 h 682"/>
                <a:gd name="T36" fmla="*/ 727 w 941"/>
                <a:gd name="T37" fmla="*/ 659 h 682"/>
                <a:gd name="T38" fmla="*/ 664 w 941"/>
                <a:gd name="T39" fmla="*/ 642 h 682"/>
                <a:gd name="T40" fmla="*/ 624 w 941"/>
                <a:gd name="T41" fmla="*/ 629 h 682"/>
                <a:gd name="T42" fmla="*/ 576 w 941"/>
                <a:gd name="T43" fmla="*/ 640 h 682"/>
                <a:gd name="T44" fmla="*/ 569 w 941"/>
                <a:gd name="T45" fmla="*/ 649 h 682"/>
                <a:gd name="T46" fmla="*/ 535 w 941"/>
                <a:gd name="T47" fmla="*/ 627 h 682"/>
                <a:gd name="T48" fmla="*/ 494 w 941"/>
                <a:gd name="T49" fmla="*/ 582 h 682"/>
                <a:gd name="T50" fmla="*/ 491 w 941"/>
                <a:gd name="T51" fmla="*/ 527 h 682"/>
                <a:gd name="T52" fmla="*/ 456 w 941"/>
                <a:gd name="T53" fmla="*/ 505 h 682"/>
                <a:gd name="T54" fmla="*/ 401 w 941"/>
                <a:gd name="T55" fmla="*/ 508 h 682"/>
                <a:gd name="T56" fmla="*/ 356 w 941"/>
                <a:gd name="T57" fmla="*/ 520 h 682"/>
                <a:gd name="T58" fmla="*/ 321 w 941"/>
                <a:gd name="T59" fmla="*/ 520 h 682"/>
                <a:gd name="T60" fmla="*/ 253 w 941"/>
                <a:gd name="T61" fmla="*/ 508 h 682"/>
                <a:gd name="T62" fmla="*/ 199 w 941"/>
                <a:gd name="T63" fmla="*/ 478 h 682"/>
                <a:gd name="T64" fmla="*/ 129 w 941"/>
                <a:gd name="T65" fmla="*/ 449 h 682"/>
                <a:gd name="T66" fmla="*/ 120 w 941"/>
                <a:gd name="T67" fmla="*/ 408 h 682"/>
                <a:gd name="T68" fmla="*/ 54 w 941"/>
                <a:gd name="T69" fmla="*/ 342 h 682"/>
                <a:gd name="T70" fmla="*/ 26 w 941"/>
                <a:gd name="T71" fmla="*/ 307 h 682"/>
                <a:gd name="T72" fmla="*/ 3 w 941"/>
                <a:gd name="T73" fmla="*/ 280 h 682"/>
                <a:gd name="T74" fmla="*/ 42 w 941"/>
                <a:gd name="T75" fmla="*/ 264 h 682"/>
                <a:gd name="T76" fmla="*/ 91 w 941"/>
                <a:gd name="T77" fmla="*/ 230 h 682"/>
                <a:gd name="T78" fmla="*/ 68 w 941"/>
                <a:gd name="T79" fmla="*/ 172 h 682"/>
                <a:gd name="T80" fmla="*/ 136 w 941"/>
                <a:gd name="T81" fmla="*/ 130 h 682"/>
                <a:gd name="T82" fmla="*/ 151 w 941"/>
                <a:gd name="T83" fmla="*/ 85 h 682"/>
                <a:gd name="T84" fmla="*/ 213 w 941"/>
                <a:gd name="T85" fmla="*/ 116 h 682"/>
                <a:gd name="T86" fmla="*/ 267 w 941"/>
                <a:gd name="T87" fmla="*/ 168 h 682"/>
                <a:gd name="T88" fmla="*/ 343 w 941"/>
                <a:gd name="T89" fmla="*/ 205 h 682"/>
                <a:gd name="T90" fmla="*/ 433 w 941"/>
                <a:gd name="T91" fmla="*/ 219 h 682"/>
                <a:gd name="T92" fmla="*/ 512 w 941"/>
                <a:gd name="T93" fmla="*/ 241 h 682"/>
                <a:gd name="T94" fmla="*/ 591 w 941"/>
                <a:gd name="T95" fmla="*/ 214 h 682"/>
                <a:gd name="T96" fmla="*/ 590 w 941"/>
                <a:gd name="T97" fmla="*/ 182 h 682"/>
                <a:gd name="T98" fmla="*/ 632 w 941"/>
                <a:gd name="T99" fmla="*/ 164 h 682"/>
                <a:gd name="T100" fmla="*/ 687 w 941"/>
                <a:gd name="T101" fmla="*/ 134 h 682"/>
                <a:gd name="T102" fmla="*/ 659 w 941"/>
                <a:gd name="T103" fmla="*/ 108 h 682"/>
                <a:gd name="T104" fmla="*/ 616 w 941"/>
                <a:gd name="T105" fmla="*/ 107 h 682"/>
                <a:gd name="T106" fmla="*/ 652 w 941"/>
                <a:gd name="T107" fmla="*/ 66 h 682"/>
                <a:gd name="T108" fmla="*/ 642 w 941"/>
                <a:gd name="T109" fmla="*/ 18 h 682"/>
                <a:gd name="T110" fmla="*/ 672 w 941"/>
                <a:gd name="T111" fmla="*/ 0 h 682"/>
                <a:gd name="T112" fmla="*/ 757 w 941"/>
                <a:gd name="T113" fmla="*/ 42 h 6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941" h="682">
                  <a:moveTo>
                    <a:pt x="791" y="74"/>
                  </a:moveTo>
                  <a:lnTo>
                    <a:pt x="823" y="80"/>
                  </a:lnTo>
                  <a:lnTo>
                    <a:pt x="852" y="95"/>
                  </a:lnTo>
                  <a:lnTo>
                    <a:pt x="872" y="114"/>
                  </a:lnTo>
                  <a:lnTo>
                    <a:pt x="896" y="114"/>
                  </a:lnTo>
                  <a:lnTo>
                    <a:pt x="905" y="106"/>
                  </a:lnTo>
                  <a:lnTo>
                    <a:pt x="927" y="100"/>
                  </a:lnTo>
                  <a:lnTo>
                    <a:pt x="932" y="118"/>
                  </a:lnTo>
                  <a:lnTo>
                    <a:pt x="930" y="126"/>
                  </a:lnTo>
                  <a:lnTo>
                    <a:pt x="940" y="148"/>
                  </a:lnTo>
                  <a:lnTo>
                    <a:pt x="941" y="168"/>
                  </a:lnTo>
                  <a:lnTo>
                    <a:pt x="919" y="164"/>
                  </a:lnTo>
                  <a:lnTo>
                    <a:pt x="909" y="171"/>
                  </a:lnTo>
                  <a:lnTo>
                    <a:pt x="924" y="189"/>
                  </a:lnTo>
                  <a:lnTo>
                    <a:pt x="936" y="213"/>
                  </a:lnTo>
                  <a:lnTo>
                    <a:pt x="928" y="214"/>
                  </a:lnTo>
                  <a:lnTo>
                    <a:pt x="934" y="224"/>
                  </a:lnTo>
                  <a:lnTo>
                    <a:pt x="916" y="212"/>
                  </a:lnTo>
                  <a:lnTo>
                    <a:pt x="916" y="223"/>
                  </a:lnTo>
                  <a:lnTo>
                    <a:pt x="895" y="232"/>
                  </a:lnTo>
                  <a:lnTo>
                    <a:pt x="904" y="243"/>
                  </a:lnTo>
                  <a:lnTo>
                    <a:pt x="889" y="243"/>
                  </a:lnTo>
                  <a:lnTo>
                    <a:pt x="877" y="236"/>
                  </a:lnTo>
                  <a:lnTo>
                    <a:pt x="873" y="251"/>
                  </a:lnTo>
                  <a:lnTo>
                    <a:pt x="861" y="262"/>
                  </a:lnTo>
                  <a:lnTo>
                    <a:pt x="853" y="275"/>
                  </a:lnTo>
                  <a:lnTo>
                    <a:pt x="833" y="281"/>
                  </a:lnTo>
                  <a:lnTo>
                    <a:pt x="825" y="291"/>
                  </a:lnTo>
                  <a:lnTo>
                    <a:pt x="809" y="296"/>
                  </a:lnTo>
                  <a:lnTo>
                    <a:pt x="814" y="287"/>
                  </a:lnTo>
                  <a:lnTo>
                    <a:pt x="806" y="279"/>
                  </a:lnTo>
                  <a:lnTo>
                    <a:pt x="813" y="265"/>
                  </a:lnTo>
                  <a:lnTo>
                    <a:pt x="799" y="254"/>
                  </a:lnTo>
                  <a:lnTo>
                    <a:pt x="788" y="261"/>
                  </a:lnTo>
                  <a:lnTo>
                    <a:pt x="776" y="275"/>
                  </a:lnTo>
                  <a:lnTo>
                    <a:pt x="771" y="289"/>
                  </a:lnTo>
                  <a:lnTo>
                    <a:pt x="755" y="290"/>
                  </a:lnTo>
                  <a:lnTo>
                    <a:pt x="751" y="299"/>
                  </a:lnTo>
                  <a:lnTo>
                    <a:pt x="766" y="313"/>
                  </a:lnTo>
                  <a:lnTo>
                    <a:pt x="781" y="317"/>
                  </a:lnTo>
                  <a:lnTo>
                    <a:pt x="786" y="326"/>
                  </a:lnTo>
                  <a:lnTo>
                    <a:pt x="802" y="332"/>
                  </a:lnTo>
                  <a:lnTo>
                    <a:pt x="815" y="317"/>
                  </a:lnTo>
                  <a:lnTo>
                    <a:pt x="833" y="325"/>
                  </a:lnTo>
                  <a:lnTo>
                    <a:pt x="845" y="326"/>
                  </a:lnTo>
                  <a:lnTo>
                    <a:pt x="852" y="337"/>
                  </a:lnTo>
                  <a:lnTo>
                    <a:pt x="830" y="343"/>
                  </a:lnTo>
                  <a:lnTo>
                    <a:pt x="827" y="354"/>
                  </a:lnTo>
                  <a:lnTo>
                    <a:pt x="815" y="364"/>
                  </a:lnTo>
                  <a:lnTo>
                    <a:pt x="811" y="378"/>
                  </a:lnTo>
                  <a:lnTo>
                    <a:pt x="834" y="390"/>
                  </a:lnTo>
                  <a:lnTo>
                    <a:pt x="849" y="410"/>
                  </a:lnTo>
                  <a:lnTo>
                    <a:pt x="867" y="429"/>
                  </a:lnTo>
                  <a:lnTo>
                    <a:pt x="884" y="445"/>
                  </a:lnTo>
                  <a:lnTo>
                    <a:pt x="889" y="461"/>
                  </a:lnTo>
                  <a:lnTo>
                    <a:pt x="880" y="466"/>
                  </a:lnTo>
                  <a:lnTo>
                    <a:pt x="888" y="477"/>
                  </a:lnTo>
                  <a:lnTo>
                    <a:pt x="900" y="484"/>
                  </a:lnTo>
                  <a:lnTo>
                    <a:pt x="903" y="501"/>
                  </a:lnTo>
                  <a:lnTo>
                    <a:pt x="903" y="517"/>
                  </a:lnTo>
                  <a:lnTo>
                    <a:pt x="894" y="519"/>
                  </a:lnTo>
                  <a:lnTo>
                    <a:pt x="888" y="541"/>
                  </a:lnTo>
                  <a:lnTo>
                    <a:pt x="881" y="569"/>
                  </a:lnTo>
                  <a:lnTo>
                    <a:pt x="871" y="593"/>
                  </a:lnTo>
                  <a:lnTo>
                    <a:pt x="851" y="613"/>
                  </a:lnTo>
                  <a:lnTo>
                    <a:pt x="830" y="630"/>
                  </a:lnTo>
                  <a:lnTo>
                    <a:pt x="810" y="632"/>
                  </a:lnTo>
                  <a:lnTo>
                    <a:pt x="801" y="642"/>
                  </a:lnTo>
                  <a:lnTo>
                    <a:pt x="793" y="635"/>
                  </a:lnTo>
                  <a:lnTo>
                    <a:pt x="785" y="645"/>
                  </a:lnTo>
                  <a:lnTo>
                    <a:pt x="762" y="656"/>
                  </a:lnTo>
                  <a:lnTo>
                    <a:pt x="744" y="659"/>
                  </a:lnTo>
                  <a:lnTo>
                    <a:pt x="742" y="681"/>
                  </a:lnTo>
                  <a:lnTo>
                    <a:pt x="732" y="682"/>
                  </a:lnTo>
                  <a:lnTo>
                    <a:pt x="725" y="667"/>
                  </a:lnTo>
                  <a:lnTo>
                    <a:pt x="727" y="659"/>
                  </a:lnTo>
                  <a:lnTo>
                    <a:pt x="702" y="652"/>
                  </a:lnTo>
                  <a:lnTo>
                    <a:pt x="694" y="656"/>
                  </a:lnTo>
                  <a:lnTo>
                    <a:pt x="675" y="650"/>
                  </a:lnTo>
                  <a:lnTo>
                    <a:pt x="664" y="642"/>
                  </a:lnTo>
                  <a:lnTo>
                    <a:pt x="665" y="630"/>
                  </a:lnTo>
                  <a:lnTo>
                    <a:pt x="648" y="626"/>
                  </a:lnTo>
                  <a:lnTo>
                    <a:pt x="638" y="618"/>
                  </a:lnTo>
                  <a:lnTo>
                    <a:pt x="624" y="629"/>
                  </a:lnTo>
                  <a:lnTo>
                    <a:pt x="608" y="632"/>
                  </a:lnTo>
                  <a:lnTo>
                    <a:pt x="593" y="632"/>
                  </a:lnTo>
                  <a:lnTo>
                    <a:pt x="585" y="637"/>
                  </a:lnTo>
                  <a:lnTo>
                    <a:pt x="576" y="640"/>
                  </a:lnTo>
                  <a:lnTo>
                    <a:pt x="583" y="663"/>
                  </a:lnTo>
                  <a:lnTo>
                    <a:pt x="573" y="663"/>
                  </a:lnTo>
                  <a:lnTo>
                    <a:pt x="571" y="658"/>
                  </a:lnTo>
                  <a:lnTo>
                    <a:pt x="569" y="649"/>
                  </a:lnTo>
                  <a:lnTo>
                    <a:pt x="557" y="656"/>
                  </a:lnTo>
                  <a:lnTo>
                    <a:pt x="548" y="652"/>
                  </a:lnTo>
                  <a:lnTo>
                    <a:pt x="533" y="644"/>
                  </a:lnTo>
                  <a:lnTo>
                    <a:pt x="535" y="627"/>
                  </a:lnTo>
                  <a:lnTo>
                    <a:pt x="523" y="623"/>
                  </a:lnTo>
                  <a:lnTo>
                    <a:pt x="515" y="604"/>
                  </a:lnTo>
                  <a:lnTo>
                    <a:pt x="497" y="607"/>
                  </a:lnTo>
                  <a:lnTo>
                    <a:pt x="494" y="582"/>
                  </a:lnTo>
                  <a:lnTo>
                    <a:pt x="507" y="565"/>
                  </a:lnTo>
                  <a:lnTo>
                    <a:pt x="504" y="548"/>
                  </a:lnTo>
                  <a:lnTo>
                    <a:pt x="500" y="532"/>
                  </a:lnTo>
                  <a:lnTo>
                    <a:pt x="491" y="527"/>
                  </a:lnTo>
                  <a:lnTo>
                    <a:pt x="482" y="515"/>
                  </a:lnTo>
                  <a:lnTo>
                    <a:pt x="472" y="516"/>
                  </a:lnTo>
                  <a:lnTo>
                    <a:pt x="452" y="513"/>
                  </a:lnTo>
                  <a:lnTo>
                    <a:pt x="456" y="505"/>
                  </a:lnTo>
                  <a:lnTo>
                    <a:pt x="445" y="492"/>
                  </a:lnTo>
                  <a:lnTo>
                    <a:pt x="434" y="500"/>
                  </a:lnTo>
                  <a:lnTo>
                    <a:pt x="418" y="495"/>
                  </a:lnTo>
                  <a:lnTo>
                    <a:pt x="401" y="508"/>
                  </a:lnTo>
                  <a:lnTo>
                    <a:pt x="389" y="524"/>
                  </a:lnTo>
                  <a:lnTo>
                    <a:pt x="375" y="527"/>
                  </a:lnTo>
                  <a:lnTo>
                    <a:pt x="366" y="521"/>
                  </a:lnTo>
                  <a:lnTo>
                    <a:pt x="356" y="520"/>
                  </a:lnTo>
                  <a:lnTo>
                    <a:pt x="343" y="516"/>
                  </a:lnTo>
                  <a:lnTo>
                    <a:pt x="334" y="521"/>
                  </a:lnTo>
                  <a:lnTo>
                    <a:pt x="326" y="536"/>
                  </a:lnTo>
                  <a:lnTo>
                    <a:pt x="321" y="520"/>
                  </a:lnTo>
                  <a:lnTo>
                    <a:pt x="311" y="524"/>
                  </a:lnTo>
                  <a:lnTo>
                    <a:pt x="290" y="522"/>
                  </a:lnTo>
                  <a:lnTo>
                    <a:pt x="269" y="517"/>
                  </a:lnTo>
                  <a:lnTo>
                    <a:pt x="253" y="508"/>
                  </a:lnTo>
                  <a:lnTo>
                    <a:pt x="238" y="504"/>
                  </a:lnTo>
                  <a:lnTo>
                    <a:pt x="230" y="494"/>
                  </a:lnTo>
                  <a:lnTo>
                    <a:pt x="219" y="491"/>
                  </a:lnTo>
                  <a:lnTo>
                    <a:pt x="199" y="478"/>
                  </a:lnTo>
                  <a:lnTo>
                    <a:pt x="183" y="472"/>
                  </a:lnTo>
                  <a:lnTo>
                    <a:pt x="177" y="476"/>
                  </a:lnTo>
                  <a:lnTo>
                    <a:pt x="149" y="462"/>
                  </a:lnTo>
                  <a:lnTo>
                    <a:pt x="129" y="449"/>
                  </a:lnTo>
                  <a:lnTo>
                    <a:pt x="119" y="426"/>
                  </a:lnTo>
                  <a:lnTo>
                    <a:pt x="132" y="429"/>
                  </a:lnTo>
                  <a:lnTo>
                    <a:pt x="130" y="418"/>
                  </a:lnTo>
                  <a:lnTo>
                    <a:pt x="120" y="408"/>
                  </a:lnTo>
                  <a:lnTo>
                    <a:pt x="118" y="391"/>
                  </a:lnTo>
                  <a:lnTo>
                    <a:pt x="93" y="366"/>
                  </a:lnTo>
                  <a:lnTo>
                    <a:pt x="63" y="358"/>
                  </a:lnTo>
                  <a:lnTo>
                    <a:pt x="54" y="342"/>
                  </a:lnTo>
                  <a:lnTo>
                    <a:pt x="38" y="333"/>
                  </a:lnTo>
                  <a:lnTo>
                    <a:pt x="34" y="327"/>
                  </a:lnTo>
                  <a:lnTo>
                    <a:pt x="28" y="315"/>
                  </a:lnTo>
                  <a:lnTo>
                    <a:pt x="26" y="307"/>
                  </a:lnTo>
                  <a:lnTo>
                    <a:pt x="15" y="302"/>
                  </a:lnTo>
                  <a:lnTo>
                    <a:pt x="9" y="304"/>
                  </a:lnTo>
                  <a:lnTo>
                    <a:pt x="0" y="285"/>
                  </a:lnTo>
                  <a:lnTo>
                    <a:pt x="3" y="280"/>
                  </a:lnTo>
                  <a:lnTo>
                    <a:pt x="0" y="276"/>
                  </a:lnTo>
                  <a:lnTo>
                    <a:pt x="13" y="266"/>
                  </a:lnTo>
                  <a:lnTo>
                    <a:pt x="23" y="262"/>
                  </a:lnTo>
                  <a:lnTo>
                    <a:pt x="42" y="264"/>
                  </a:lnTo>
                  <a:lnTo>
                    <a:pt x="44" y="252"/>
                  </a:lnTo>
                  <a:lnTo>
                    <a:pt x="65" y="249"/>
                  </a:lnTo>
                  <a:lnTo>
                    <a:pt x="68" y="241"/>
                  </a:lnTo>
                  <a:lnTo>
                    <a:pt x="91" y="230"/>
                  </a:lnTo>
                  <a:lnTo>
                    <a:pt x="92" y="225"/>
                  </a:lnTo>
                  <a:lnTo>
                    <a:pt x="87" y="213"/>
                  </a:lnTo>
                  <a:lnTo>
                    <a:pt x="96" y="208"/>
                  </a:lnTo>
                  <a:lnTo>
                    <a:pt x="68" y="172"/>
                  </a:lnTo>
                  <a:lnTo>
                    <a:pt x="98" y="164"/>
                  </a:lnTo>
                  <a:lnTo>
                    <a:pt x="104" y="160"/>
                  </a:lnTo>
                  <a:lnTo>
                    <a:pt x="101" y="123"/>
                  </a:lnTo>
                  <a:lnTo>
                    <a:pt x="136" y="130"/>
                  </a:lnTo>
                  <a:lnTo>
                    <a:pt x="141" y="121"/>
                  </a:lnTo>
                  <a:lnTo>
                    <a:pt x="133" y="100"/>
                  </a:lnTo>
                  <a:lnTo>
                    <a:pt x="146" y="98"/>
                  </a:lnTo>
                  <a:lnTo>
                    <a:pt x="151" y="85"/>
                  </a:lnTo>
                  <a:lnTo>
                    <a:pt x="157" y="83"/>
                  </a:lnTo>
                  <a:lnTo>
                    <a:pt x="168" y="97"/>
                  </a:lnTo>
                  <a:lnTo>
                    <a:pt x="186" y="108"/>
                  </a:lnTo>
                  <a:lnTo>
                    <a:pt x="213" y="116"/>
                  </a:lnTo>
                  <a:lnTo>
                    <a:pt x="232" y="132"/>
                  </a:lnTo>
                  <a:lnTo>
                    <a:pt x="236" y="156"/>
                  </a:lnTo>
                  <a:lnTo>
                    <a:pt x="246" y="165"/>
                  </a:lnTo>
                  <a:lnTo>
                    <a:pt x="267" y="168"/>
                  </a:lnTo>
                  <a:lnTo>
                    <a:pt x="290" y="171"/>
                  </a:lnTo>
                  <a:lnTo>
                    <a:pt x="316" y="184"/>
                  </a:lnTo>
                  <a:lnTo>
                    <a:pt x="327" y="186"/>
                  </a:lnTo>
                  <a:lnTo>
                    <a:pt x="343" y="205"/>
                  </a:lnTo>
                  <a:lnTo>
                    <a:pt x="358" y="217"/>
                  </a:lnTo>
                  <a:lnTo>
                    <a:pt x="376" y="217"/>
                  </a:lnTo>
                  <a:lnTo>
                    <a:pt x="412" y="222"/>
                  </a:lnTo>
                  <a:lnTo>
                    <a:pt x="433" y="219"/>
                  </a:lnTo>
                  <a:lnTo>
                    <a:pt x="451" y="222"/>
                  </a:lnTo>
                  <a:lnTo>
                    <a:pt x="481" y="234"/>
                  </a:lnTo>
                  <a:lnTo>
                    <a:pt x="502" y="234"/>
                  </a:lnTo>
                  <a:lnTo>
                    <a:pt x="512" y="241"/>
                  </a:lnTo>
                  <a:lnTo>
                    <a:pt x="527" y="230"/>
                  </a:lnTo>
                  <a:lnTo>
                    <a:pt x="550" y="222"/>
                  </a:lnTo>
                  <a:lnTo>
                    <a:pt x="575" y="222"/>
                  </a:lnTo>
                  <a:lnTo>
                    <a:pt x="591" y="214"/>
                  </a:lnTo>
                  <a:lnTo>
                    <a:pt x="598" y="203"/>
                  </a:lnTo>
                  <a:lnTo>
                    <a:pt x="606" y="196"/>
                  </a:lnTo>
                  <a:lnTo>
                    <a:pt x="600" y="190"/>
                  </a:lnTo>
                  <a:lnTo>
                    <a:pt x="590" y="182"/>
                  </a:lnTo>
                  <a:lnTo>
                    <a:pt x="592" y="169"/>
                  </a:lnTo>
                  <a:lnTo>
                    <a:pt x="602" y="171"/>
                  </a:lnTo>
                  <a:lnTo>
                    <a:pt x="621" y="175"/>
                  </a:lnTo>
                  <a:lnTo>
                    <a:pt x="632" y="164"/>
                  </a:lnTo>
                  <a:lnTo>
                    <a:pt x="653" y="156"/>
                  </a:lnTo>
                  <a:lnTo>
                    <a:pt x="657" y="142"/>
                  </a:lnTo>
                  <a:lnTo>
                    <a:pt x="665" y="137"/>
                  </a:lnTo>
                  <a:lnTo>
                    <a:pt x="687" y="134"/>
                  </a:lnTo>
                  <a:lnTo>
                    <a:pt x="702" y="136"/>
                  </a:lnTo>
                  <a:lnTo>
                    <a:pt x="699" y="129"/>
                  </a:lnTo>
                  <a:lnTo>
                    <a:pt x="676" y="115"/>
                  </a:lnTo>
                  <a:lnTo>
                    <a:pt x="659" y="108"/>
                  </a:lnTo>
                  <a:lnTo>
                    <a:pt x="651" y="116"/>
                  </a:lnTo>
                  <a:lnTo>
                    <a:pt x="633" y="112"/>
                  </a:lnTo>
                  <a:lnTo>
                    <a:pt x="625" y="115"/>
                  </a:lnTo>
                  <a:lnTo>
                    <a:pt x="616" y="107"/>
                  </a:lnTo>
                  <a:lnTo>
                    <a:pt x="615" y="87"/>
                  </a:lnTo>
                  <a:lnTo>
                    <a:pt x="613" y="71"/>
                  </a:lnTo>
                  <a:lnTo>
                    <a:pt x="638" y="79"/>
                  </a:lnTo>
                  <a:lnTo>
                    <a:pt x="652" y="66"/>
                  </a:lnTo>
                  <a:lnTo>
                    <a:pt x="646" y="57"/>
                  </a:lnTo>
                  <a:lnTo>
                    <a:pt x="646" y="36"/>
                  </a:lnTo>
                  <a:lnTo>
                    <a:pt x="650" y="30"/>
                  </a:lnTo>
                  <a:lnTo>
                    <a:pt x="642" y="18"/>
                  </a:lnTo>
                  <a:lnTo>
                    <a:pt x="630" y="14"/>
                  </a:lnTo>
                  <a:lnTo>
                    <a:pt x="635" y="4"/>
                  </a:lnTo>
                  <a:lnTo>
                    <a:pt x="652" y="0"/>
                  </a:lnTo>
                  <a:lnTo>
                    <a:pt x="672" y="0"/>
                  </a:lnTo>
                  <a:lnTo>
                    <a:pt x="700" y="5"/>
                  </a:lnTo>
                  <a:lnTo>
                    <a:pt x="719" y="13"/>
                  </a:lnTo>
                  <a:lnTo>
                    <a:pt x="744" y="33"/>
                  </a:lnTo>
                  <a:lnTo>
                    <a:pt x="757" y="42"/>
                  </a:lnTo>
                  <a:lnTo>
                    <a:pt x="771" y="54"/>
                  </a:lnTo>
                  <a:lnTo>
                    <a:pt x="791" y="74"/>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50" name="Freeform 149"/>
            <p:cNvSpPr>
              <a:spLocks noEditPoints="1"/>
            </p:cNvSpPr>
            <p:nvPr/>
          </p:nvSpPr>
          <p:spPr bwMode="auto">
            <a:xfrm>
              <a:off x="7818598" y="4071831"/>
              <a:ext cx="1390295" cy="511023"/>
            </a:xfrm>
            <a:custGeom>
              <a:avLst/>
              <a:gdLst>
                <a:gd name="T0" fmla="*/ 552 w 3445"/>
                <a:gd name="T1" fmla="*/ 826 h 1349"/>
                <a:gd name="T2" fmla="*/ 373 w 3445"/>
                <a:gd name="T3" fmla="*/ 522 h 1349"/>
                <a:gd name="T4" fmla="*/ 188 w 3445"/>
                <a:gd name="T5" fmla="*/ 258 h 1349"/>
                <a:gd name="T6" fmla="*/ 0 w 3445"/>
                <a:gd name="T7" fmla="*/ 0 h 1349"/>
                <a:gd name="T8" fmla="*/ 294 w 3445"/>
                <a:gd name="T9" fmla="*/ 161 h 1349"/>
                <a:gd name="T10" fmla="*/ 550 w 3445"/>
                <a:gd name="T11" fmla="*/ 347 h 1349"/>
                <a:gd name="T12" fmla="*/ 664 w 3445"/>
                <a:gd name="T13" fmla="*/ 557 h 1349"/>
                <a:gd name="T14" fmla="*/ 784 w 3445"/>
                <a:gd name="T15" fmla="*/ 673 h 1349"/>
                <a:gd name="T16" fmla="*/ 1707 w 3445"/>
                <a:gd name="T17" fmla="*/ 311 h 1349"/>
                <a:gd name="T18" fmla="*/ 1681 w 3445"/>
                <a:gd name="T19" fmla="*/ 535 h 1349"/>
                <a:gd name="T20" fmla="*/ 1562 w 3445"/>
                <a:gd name="T21" fmla="*/ 778 h 1349"/>
                <a:gd name="T22" fmla="*/ 1357 w 3445"/>
                <a:gd name="T23" fmla="*/ 732 h 1349"/>
                <a:gd name="T24" fmla="*/ 1129 w 3445"/>
                <a:gd name="T25" fmla="*/ 716 h 1349"/>
                <a:gd name="T26" fmla="*/ 1037 w 3445"/>
                <a:gd name="T27" fmla="*/ 431 h 1349"/>
                <a:gd name="T28" fmla="*/ 1154 w 3445"/>
                <a:gd name="T29" fmla="*/ 401 h 1349"/>
                <a:gd name="T30" fmla="*/ 1330 w 3445"/>
                <a:gd name="T31" fmla="*/ 339 h 1349"/>
                <a:gd name="T32" fmla="*/ 1527 w 3445"/>
                <a:gd name="T33" fmla="*/ 197 h 1349"/>
                <a:gd name="T34" fmla="*/ 1662 w 3445"/>
                <a:gd name="T35" fmla="*/ 191 h 1349"/>
                <a:gd name="T36" fmla="*/ 2518 w 3445"/>
                <a:gd name="T37" fmla="*/ 445 h 1349"/>
                <a:gd name="T38" fmla="*/ 2477 w 3445"/>
                <a:gd name="T39" fmla="*/ 543 h 1349"/>
                <a:gd name="T40" fmla="*/ 2463 w 3445"/>
                <a:gd name="T41" fmla="*/ 281 h 1349"/>
                <a:gd name="T42" fmla="*/ 2262 w 3445"/>
                <a:gd name="T43" fmla="*/ 346 h 1349"/>
                <a:gd name="T44" fmla="*/ 1948 w 3445"/>
                <a:gd name="T45" fmla="*/ 434 h 1349"/>
                <a:gd name="T46" fmla="*/ 1979 w 3445"/>
                <a:gd name="T47" fmla="*/ 548 h 1349"/>
                <a:gd name="T48" fmla="*/ 2047 w 3445"/>
                <a:gd name="T49" fmla="*/ 596 h 1349"/>
                <a:gd name="T50" fmla="*/ 2098 w 3445"/>
                <a:gd name="T51" fmla="*/ 865 h 1349"/>
                <a:gd name="T52" fmla="*/ 2065 w 3445"/>
                <a:gd name="T53" fmla="*/ 847 h 1349"/>
                <a:gd name="T54" fmla="*/ 1931 w 3445"/>
                <a:gd name="T55" fmla="*/ 773 h 1349"/>
                <a:gd name="T56" fmla="*/ 1889 w 3445"/>
                <a:gd name="T57" fmla="*/ 937 h 1349"/>
                <a:gd name="T58" fmla="*/ 1826 w 3445"/>
                <a:gd name="T59" fmla="*/ 764 h 1349"/>
                <a:gd name="T60" fmla="*/ 1816 w 3445"/>
                <a:gd name="T61" fmla="*/ 582 h 1349"/>
                <a:gd name="T62" fmla="*/ 1993 w 3445"/>
                <a:gd name="T63" fmla="*/ 380 h 1349"/>
                <a:gd name="T64" fmla="*/ 2262 w 3445"/>
                <a:gd name="T65" fmla="*/ 346 h 1349"/>
                <a:gd name="T66" fmla="*/ 3092 w 3445"/>
                <a:gd name="T67" fmla="*/ 663 h 1349"/>
                <a:gd name="T68" fmla="*/ 3365 w 3445"/>
                <a:gd name="T69" fmla="*/ 672 h 1349"/>
                <a:gd name="T70" fmla="*/ 3353 w 3445"/>
                <a:gd name="T71" fmla="*/ 1173 h 1349"/>
                <a:gd name="T72" fmla="*/ 3200 w 3445"/>
                <a:gd name="T73" fmla="*/ 1114 h 1349"/>
                <a:gd name="T74" fmla="*/ 3062 w 3445"/>
                <a:gd name="T75" fmla="*/ 854 h 1349"/>
                <a:gd name="T76" fmla="*/ 2838 w 3445"/>
                <a:gd name="T77" fmla="*/ 817 h 1349"/>
                <a:gd name="T78" fmla="*/ 2849 w 3445"/>
                <a:gd name="T79" fmla="*/ 676 h 1349"/>
                <a:gd name="T80" fmla="*/ 2758 w 3445"/>
                <a:gd name="T81" fmla="*/ 604 h 1349"/>
                <a:gd name="T82" fmla="*/ 2800 w 3445"/>
                <a:gd name="T83" fmla="*/ 498 h 1349"/>
                <a:gd name="T84" fmla="*/ 2677 w 3445"/>
                <a:gd name="T85" fmla="*/ 795 h 1349"/>
                <a:gd name="T86" fmla="*/ 2458 w 3445"/>
                <a:gd name="T87" fmla="*/ 755 h 1349"/>
                <a:gd name="T88" fmla="*/ 2409 w 3445"/>
                <a:gd name="T89" fmla="*/ 761 h 1349"/>
                <a:gd name="T90" fmla="*/ 2391 w 3445"/>
                <a:gd name="T91" fmla="*/ 733 h 1349"/>
                <a:gd name="T92" fmla="*/ 2914 w 3445"/>
                <a:gd name="T93" fmla="*/ 990 h 1349"/>
                <a:gd name="T94" fmla="*/ 2960 w 3445"/>
                <a:gd name="T95" fmla="*/ 996 h 1349"/>
                <a:gd name="T96" fmla="*/ 1295 w 3445"/>
                <a:gd name="T97" fmla="*/ 1058 h 1349"/>
                <a:gd name="T98" fmla="*/ 1431 w 3445"/>
                <a:gd name="T99" fmla="*/ 1212 h 1349"/>
                <a:gd name="T100" fmla="*/ 1136 w 3445"/>
                <a:gd name="T101" fmla="*/ 1158 h 1349"/>
                <a:gd name="T102" fmla="*/ 830 w 3445"/>
                <a:gd name="T103" fmla="*/ 1093 h 1349"/>
                <a:gd name="T104" fmla="*/ 898 w 3445"/>
                <a:gd name="T105" fmla="*/ 974 h 1349"/>
                <a:gd name="T106" fmla="*/ 2061 w 3445"/>
                <a:gd name="T107" fmla="*/ 1156 h 1349"/>
                <a:gd name="T108" fmla="*/ 1835 w 3445"/>
                <a:gd name="T109" fmla="*/ 1186 h 1349"/>
                <a:gd name="T110" fmla="*/ 2061 w 3445"/>
                <a:gd name="T111" fmla="*/ 1156 h 1349"/>
                <a:gd name="T112" fmla="*/ 1774 w 3445"/>
                <a:gd name="T113" fmla="*/ 1208 h 1349"/>
                <a:gd name="T114" fmla="*/ 1622 w 3445"/>
                <a:gd name="T115" fmla="*/ 1187 h 1349"/>
                <a:gd name="T116" fmla="*/ 2095 w 3445"/>
                <a:gd name="T117" fmla="*/ 1349 h 1349"/>
                <a:gd name="T118" fmla="*/ 2210 w 3445"/>
                <a:gd name="T119" fmla="*/ 1224 h 1349"/>
                <a:gd name="T120" fmla="*/ 1881 w 3445"/>
                <a:gd name="T121" fmla="*/ 1339 h 1349"/>
                <a:gd name="T122" fmla="*/ 1864 w 3445"/>
                <a:gd name="T123" fmla="*/ 1290 h 13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445" h="1349">
                  <a:moveTo>
                    <a:pt x="789" y="965"/>
                  </a:moveTo>
                  <a:lnTo>
                    <a:pt x="706" y="967"/>
                  </a:lnTo>
                  <a:lnTo>
                    <a:pt x="646" y="895"/>
                  </a:lnTo>
                  <a:lnTo>
                    <a:pt x="552" y="826"/>
                  </a:lnTo>
                  <a:lnTo>
                    <a:pt x="521" y="774"/>
                  </a:lnTo>
                  <a:lnTo>
                    <a:pt x="466" y="705"/>
                  </a:lnTo>
                  <a:lnTo>
                    <a:pt x="429" y="641"/>
                  </a:lnTo>
                  <a:lnTo>
                    <a:pt x="373" y="522"/>
                  </a:lnTo>
                  <a:lnTo>
                    <a:pt x="307" y="451"/>
                  </a:lnTo>
                  <a:lnTo>
                    <a:pt x="285" y="378"/>
                  </a:lnTo>
                  <a:lnTo>
                    <a:pt x="257" y="311"/>
                  </a:lnTo>
                  <a:lnTo>
                    <a:pt x="188" y="258"/>
                  </a:lnTo>
                  <a:lnTo>
                    <a:pt x="147" y="185"/>
                  </a:lnTo>
                  <a:lnTo>
                    <a:pt x="89" y="137"/>
                  </a:lnTo>
                  <a:lnTo>
                    <a:pt x="8" y="43"/>
                  </a:lnTo>
                  <a:lnTo>
                    <a:pt x="0" y="0"/>
                  </a:lnTo>
                  <a:lnTo>
                    <a:pt x="48" y="3"/>
                  </a:lnTo>
                  <a:lnTo>
                    <a:pt x="165" y="20"/>
                  </a:lnTo>
                  <a:lnTo>
                    <a:pt x="234" y="103"/>
                  </a:lnTo>
                  <a:lnTo>
                    <a:pt x="294" y="161"/>
                  </a:lnTo>
                  <a:lnTo>
                    <a:pt x="337" y="196"/>
                  </a:lnTo>
                  <a:lnTo>
                    <a:pt x="410" y="288"/>
                  </a:lnTo>
                  <a:lnTo>
                    <a:pt x="486" y="289"/>
                  </a:lnTo>
                  <a:lnTo>
                    <a:pt x="550" y="347"/>
                  </a:lnTo>
                  <a:lnTo>
                    <a:pt x="594" y="419"/>
                  </a:lnTo>
                  <a:lnTo>
                    <a:pt x="652" y="458"/>
                  </a:lnTo>
                  <a:lnTo>
                    <a:pt x="621" y="527"/>
                  </a:lnTo>
                  <a:lnTo>
                    <a:pt x="664" y="557"/>
                  </a:lnTo>
                  <a:lnTo>
                    <a:pt x="691" y="559"/>
                  </a:lnTo>
                  <a:lnTo>
                    <a:pt x="703" y="618"/>
                  </a:lnTo>
                  <a:lnTo>
                    <a:pt x="729" y="666"/>
                  </a:lnTo>
                  <a:lnTo>
                    <a:pt x="784" y="673"/>
                  </a:lnTo>
                  <a:lnTo>
                    <a:pt x="819" y="727"/>
                  </a:lnTo>
                  <a:lnTo>
                    <a:pt x="797" y="833"/>
                  </a:lnTo>
                  <a:lnTo>
                    <a:pt x="789" y="965"/>
                  </a:lnTo>
                  <a:moveTo>
                    <a:pt x="1707" y="311"/>
                  </a:moveTo>
                  <a:lnTo>
                    <a:pt x="1792" y="390"/>
                  </a:lnTo>
                  <a:lnTo>
                    <a:pt x="1703" y="400"/>
                  </a:lnTo>
                  <a:lnTo>
                    <a:pt x="1678" y="458"/>
                  </a:lnTo>
                  <a:lnTo>
                    <a:pt x="1681" y="535"/>
                  </a:lnTo>
                  <a:lnTo>
                    <a:pt x="1608" y="593"/>
                  </a:lnTo>
                  <a:lnTo>
                    <a:pt x="1605" y="678"/>
                  </a:lnTo>
                  <a:lnTo>
                    <a:pt x="1572" y="808"/>
                  </a:lnTo>
                  <a:lnTo>
                    <a:pt x="1562" y="778"/>
                  </a:lnTo>
                  <a:lnTo>
                    <a:pt x="1475" y="816"/>
                  </a:lnTo>
                  <a:lnTo>
                    <a:pt x="1447" y="764"/>
                  </a:lnTo>
                  <a:lnTo>
                    <a:pt x="1394" y="759"/>
                  </a:lnTo>
                  <a:lnTo>
                    <a:pt x="1357" y="732"/>
                  </a:lnTo>
                  <a:lnTo>
                    <a:pt x="1267" y="763"/>
                  </a:lnTo>
                  <a:lnTo>
                    <a:pt x="1240" y="722"/>
                  </a:lnTo>
                  <a:lnTo>
                    <a:pt x="1191" y="726"/>
                  </a:lnTo>
                  <a:lnTo>
                    <a:pt x="1129" y="716"/>
                  </a:lnTo>
                  <a:lnTo>
                    <a:pt x="1120" y="602"/>
                  </a:lnTo>
                  <a:lnTo>
                    <a:pt x="1083" y="578"/>
                  </a:lnTo>
                  <a:lnTo>
                    <a:pt x="1047" y="506"/>
                  </a:lnTo>
                  <a:lnTo>
                    <a:pt x="1037" y="431"/>
                  </a:lnTo>
                  <a:lnTo>
                    <a:pt x="1045" y="352"/>
                  </a:lnTo>
                  <a:lnTo>
                    <a:pt x="1089" y="296"/>
                  </a:lnTo>
                  <a:lnTo>
                    <a:pt x="1102" y="353"/>
                  </a:lnTo>
                  <a:lnTo>
                    <a:pt x="1154" y="401"/>
                  </a:lnTo>
                  <a:lnTo>
                    <a:pt x="1202" y="383"/>
                  </a:lnTo>
                  <a:lnTo>
                    <a:pt x="1250" y="389"/>
                  </a:lnTo>
                  <a:lnTo>
                    <a:pt x="1294" y="346"/>
                  </a:lnTo>
                  <a:lnTo>
                    <a:pt x="1330" y="339"/>
                  </a:lnTo>
                  <a:lnTo>
                    <a:pt x="1401" y="363"/>
                  </a:lnTo>
                  <a:lnTo>
                    <a:pt x="1463" y="345"/>
                  </a:lnTo>
                  <a:lnTo>
                    <a:pt x="1499" y="226"/>
                  </a:lnTo>
                  <a:lnTo>
                    <a:pt x="1527" y="197"/>
                  </a:lnTo>
                  <a:lnTo>
                    <a:pt x="1550" y="100"/>
                  </a:lnTo>
                  <a:lnTo>
                    <a:pt x="1637" y="100"/>
                  </a:lnTo>
                  <a:lnTo>
                    <a:pt x="1702" y="114"/>
                  </a:lnTo>
                  <a:lnTo>
                    <a:pt x="1662" y="191"/>
                  </a:lnTo>
                  <a:lnTo>
                    <a:pt x="1719" y="272"/>
                  </a:lnTo>
                  <a:lnTo>
                    <a:pt x="1707" y="311"/>
                  </a:lnTo>
                  <a:moveTo>
                    <a:pt x="2521" y="370"/>
                  </a:moveTo>
                  <a:lnTo>
                    <a:pt x="2518" y="445"/>
                  </a:lnTo>
                  <a:lnTo>
                    <a:pt x="2479" y="436"/>
                  </a:lnTo>
                  <a:lnTo>
                    <a:pt x="2468" y="488"/>
                  </a:lnTo>
                  <a:lnTo>
                    <a:pt x="2498" y="533"/>
                  </a:lnTo>
                  <a:lnTo>
                    <a:pt x="2477" y="543"/>
                  </a:lnTo>
                  <a:lnTo>
                    <a:pt x="2447" y="489"/>
                  </a:lnTo>
                  <a:lnTo>
                    <a:pt x="2424" y="380"/>
                  </a:lnTo>
                  <a:lnTo>
                    <a:pt x="2439" y="312"/>
                  </a:lnTo>
                  <a:lnTo>
                    <a:pt x="2463" y="281"/>
                  </a:lnTo>
                  <a:lnTo>
                    <a:pt x="2469" y="328"/>
                  </a:lnTo>
                  <a:lnTo>
                    <a:pt x="2514" y="335"/>
                  </a:lnTo>
                  <a:lnTo>
                    <a:pt x="2521" y="370"/>
                  </a:lnTo>
                  <a:moveTo>
                    <a:pt x="2262" y="346"/>
                  </a:moveTo>
                  <a:lnTo>
                    <a:pt x="2202" y="430"/>
                  </a:lnTo>
                  <a:lnTo>
                    <a:pt x="2145" y="446"/>
                  </a:lnTo>
                  <a:lnTo>
                    <a:pt x="2073" y="430"/>
                  </a:lnTo>
                  <a:lnTo>
                    <a:pt x="1948" y="434"/>
                  </a:lnTo>
                  <a:lnTo>
                    <a:pt x="1882" y="446"/>
                  </a:lnTo>
                  <a:lnTo>
                    <a:pt x="1871" y="511"/>
                  </a:lnTo>
                  <a:lnTo>
                    <a:pt x="1938" y="586"/>
                  </a:lnTo>
                  <a:lnTo>
                    <a:pt x="1979" y="548"/>
                  </a:lnTo>
                  <a:lnTo>
                    <a:pt x="2119" y="519"/>
                  </a:lnTo>
                  <a:lnTo>
                    <a:pt x="2113" y="558"/>
                  </a:lnTo>
                  <a:lnTo>
                    <a:pt x="2080" y="546"/>
                  </a:lnTo>
                  <a:lnTo>
                    <a:pt x="2047" y="596"/>
                  </a:lnTo>
                  <a:lnTo>
                    <a:pt x="1980" y="629"/>
                  </a:lnTo>
                  <a:lnTo>
                    <a:pt x="2049" y="738"/>
                  </a:lnTo>
                  <a:lnTo>
                    <a:pt x="2034" y="767"/>
                  </a:lnTo>
                  <a:lnTo>
                    <a:pt x="2098" y="865"/>
                  </a:lnTo>
                  <a:lnTo>
                    <a:pt x="2095" y="921"/>
                  </a:lnTo>
                  <a:lnTo>
                    <a:pt x="2054" y="946"/>
                  </a:lnTo>
                  <a:lnTo>
                    <a:pt x="2026" y="916"/>
                  </a:lnTo>
                  <a:lnTo>
                    <a:pt x="2065" y="847"/>
                  </a:lnTo>
                  <a:lnTo>
                    <a:pt x="1990" y="880"/>
                  </a:lnTo>
                  <a:lnTo>
                    <a:pt x="1972" y="856"/>
                  </a:lnTo>
                  <a:lnTo>
                    <a:pt x="1983" y="823"/>
                  </a:lnTo>
                  <a:lnTo>
                    <a:pt x="1931" y="773"/>
                  </a:lnTo>
                  <a:lnTo>
                    <a:pt x="1939" y="690"/>
                  </a:lnTo>
                  <a:lnTo>
                    <a:pt x="1888" y="716"/>
                  </a:lnTo>
                  <a:lnTo>
                    <a:pt x="1891" y="815"/>
                  </a:lnTo>
                  <a:lnTo>
                    <a:pt x="1889" y="937"/>
                  </a:lnTo>
                  <a:lnTo>
                    <a:pt x="1841" y="950"/>
                  </a:lnTo>
                  <a:lnTo>
                    <a:pt x="1809" y="925"/>
                  </a:lnTo>
                  <a:lnTo>
                    <a:pt x="1834" y="846"/>
                  </a:lnTo>
                  <a:lnTo>
                    <a:pt x="1826" y="764"/>
                  </a:lnTo>
                  <a:lnTo>
                    <a:pt x="1794" y="763"/>
                  </a:lnTo>
                  <a:lnTo>
                    <a:pt x="1772" y="705"/>
                  </a:lnTo>
                  <a:lnTo>
                    <a:pt x="1805" y="649"/>
                  </a:lnTo>
                  <a:lnTo>
                    <a:pt x="1816" y="582"/>
                  </a:lnTo>
                  <a:lnTo>
                    <a:pt x="1855" y="453"/>
                  </a:lnTo>
                  <a:lnTo>
                    <a:pt x="1871" y="418"/>
                  </a:lnTo>
                  <a:lnTo>
                    <a:pt x="1934" y="355"/>
                  </a:lnTo>
                  <a:lnTo>
                    <a:pt x="1993" y="380"/>
                  </a:lnTo>
                  <a:lnTo>
                    <a:pt x="2088" y="392"/>
                  </a:lnTo>
                  <a:lnTo>
                    <a:pt x="2175" y="388"/>
                  </a:lnTo>
                  <a:lnTo>
                    <a:pt x="2248" y="327"/>
                  </a:lnTo>
                  <a:lnTo>
                    <a:pt x="2262" y="346"/>
                  </a:lnTo>
                  <a:moveTo>
                    <a:pt x="2932" y="565"/>
                  </a:moveTo>
                  <a:lnTo>
                    <a:pt x="2950" y="702"/>
                  </a:lnTo>
                  <a:lnTo>
                    <a:pt x="3026" y="753"/>
                  </a:lnTo>
                  <a:lnTo>
                    <a:pt x="3092" y="663"/>
                  </a:lnTo>
                  <a:lnTo>
                    <a:pt x="3179" y="612"/>
                  </a:lnTo>
                  <a:lnTo>
                    <a:pt x="3246" y="612"/>
                  </a:lnTo>
                  <a:lnTo>
                    <a:pt x="3310" y="641"/>
                  </a:lnTo>
                  <a:lnTo>
                    <a:pt x="3365" y="672"/>
                  </a:lnTo>
                  <a:lnTo>
                    <a:pt x="3445" y="688"/>
                  </a:lnTo>
                  <a:lnTo>
                    <a:pt x="3434" y="965"/>
                  </a:lnTo>
                  <a:lnTo>
                    <a:pt x="3414" y="1243"/>
                  </a:lnTo>
                  <a:lnTo>
                    <a:pt x="3353" y="1173"/>
                  </a:lnTo>
                  <a:lnTo>
                    <a:pt x="3279" y="1156"/>
                  </a:lnTo>
                  <a:lnTo>
                    <a:pt x="3258" y="1180"/>
                  </a:lnTo>
                  <a:lnTo>
                    <a:pt x="3163" y="1183"/>
                  </a:lnTo>
                  <a:lnTo>
                    <a:pt x="3200" y="1114"/>
                  </a:lnTo>
                  <a:lnTo>
                    <a:pt x="3249" y="1090"/>
                  </a:lnTo>
                  <a:lnTo>
                    <a:pt x="3236" y="997"/>
                  </a:lnTo>
                  <a:lnTo>
                    <a:pt x="3205" y="926"/>
                  </a:lnTo>
                  <a:lnTo>
                    <a:pt x="3062" y="854"/>
                  </a:lnTo>
                  <a:lnTo>
                    <a:pt x="3001" y="847"/>
                  </a:lnTo>
                  <a:lnTo>
                    <a:pt x="2891" y="768"/>
                  </a:lnTo>
                  <a:lnTo>
                    <a:pt x="2867" y="809"/>
                  </a:lnTo>
                  <a:lnTo>
                    <a:pt x="2838" y="817"/>
                  </a:lnTo>
                  <a:lnTo>
                    <a:pt x="2822" y="786"/>
                  </a:lnTo>
                  <a:lnTo>
                    <a:pt x="2823" y="749"/>
                  </a:lnTo>
                  <a:lnTo>
                    <a:pt x="2767" y="707"/>
                  </a:lnTo>
                  <a:lnTo>
                    <a:pt x="2849" y="676"/>
                  </a:lnTo>
                  <a:lnTo>
                    <a:pt x="2902" y="678"/>
                  </a:lnTo>
                  <a:lnTo>
                    <a:pt x="2897" y="655"/>
                  </a:lnTo>
                  <a:lnTo>
                    <a:pt x="2787" y="655"/>
                  </a:lnTo>
                  <a:lnTo>
                    <a:pt x="2758" y="604"/>
                  </a:lnTo>
                  <a:lnTo>
                    <a:pt x="2691" y="589"/>
                  </a:lnTo>
                  <a:lnTo>
                    <a:pt x="2659" y="546"/>
                  </a:lnTo>
                  <a:lnTo>
                    <a:pt x="2761" y="526"/>
                  </a:lnTo>
                  <a:lnTo>
                    <a:pt x="2800" y="498"/>
                  </a:lnTo>
                  <a:lnTo>
                    <a:pt x="2920" y="533"/>
                  </a:lnTo>
                  <a:lnTo>
                    <a:pt x="2932" y="565"/>
                  </a:lnTo>
                  <a:moveTo>
                    <a:pt x="2652" y="730"/>
                  </a:moveTo>
                  <a:lnTo>
                    <a:pt x="2677" y="795"/>
                  </a:lnTo>
                  <a:lnTo>
                    <a:pt x="2615" y="760"/>
                  </a:lnTo>
                  <a:lnTo>
                    <a:pt x="2552" y="753"/>
                  </a:lnTo>
                  <a:lnTo>
                    <a:pt x="2510" y="758"/>
                  </a:lnTo>
                  <a:lnTo>
                    <a:pt x="2458" y="755"/>
                  </a:lnTo>
                  <a:lnTo>
                    <a:pt x="2477" y="709"/>
                  </a:lnTo>
                  <a:lnTo>
                    <a:pt x="2570" y="705"/>
                  </a:lnTo>
                  <a:lnTo>
                    <a:pt x="2652" y="730"/>
                  </a:lnTo>
                  <a:moveTo>
                    <a:pt x="2409" y="761"/>
                  </a:moveTo>
                  <a:lnTo>
                    <a:pt x="2380" y="789"/>
                  </a:lnTo>
                  <a:lnTo>
                    <a:pt x="2328" y="774"/>
                  </a:lnTo>
                  <a:lnTo>
                    <a:pt x="2315" y="737"/>
                  </a:lnTo>
                  <a:lnTo>
                    <a:pt x="2391" y="733"/>
                  </a:lnTo>
                  <a:lnTo>
                    <a:pt x="2409" y="761"/>
                  </a:lnTo>
                  <a:moveTo>
                    <a:pt x="2960" y="996"/>
                  </a:moveTo>
                  <a:lnTo>
                    <a:pt x="2917" y="1054"/>
                  </a:lnTo>
                  <a:lnTo>
                    <a:pt x="2914" y="990"/>
                  </a:lnTo>
                  <a:lnTo>
                    <a:pt x="2929" y="959"/>
                  </a:lnTo>
                  <a:lnTo>
                    <a:pt x="2947" y="930"/>
                  </a:lnTo>
                  <a:lnTo>
                    <a:pt x="2962" y="955"/>
                  </a:lnTo>
                  <a:lnTo>
                    <a:pt x="2960" y="996"/>
                  </a:lnTo>
                  <a:moveTo>
                    <a:pt x="996" y="1044"/>
                  </a:moveTo>
                  <a:lnTo>
                    <a:pt x="1139" y="1052"/>
                  </a:lnTo>
                  <a:lnTo>
                    <a:pt x="1158" y="1017"/>
                  </a:lnTo>
                  <a:lnTo>
                    <a:pt x="1295" y="1058"/>
                  </a:lnTo>
                  <a:lnTo>
                    <a:pt x="1319" y="1113"/>
                  </a:lnTo>
                  <a:lnTo>
                    <a:pt x="1431" y="1129"/>
                  </a:lnTo>
                  <a:lnTo>
                    <a:pt x="1519" y="1179"/>
                  </a:lnTo>
                  <a:lnTo>
                    <a:pt x="1431" y="1212"/>
                  </a:lnTo>
                  <a:lnTo>
                    <a:pt x="1351" y="1177"/>
                  </a:lnTo>
                  <a:lnTo>
                    <a:pt x="1283" y="1180"/>
                  </a:lnTo>
                  <a:lnTo>
                    <a:pt x="1206" y="1174"/>
                  </a:lnTo>
                  <a:lnTo>
                    <a:pt x="1136" y="1158"/>
                  </a:lnTo>
                  <a:lnTo>
                    <a:pt x="1052" y="1126"/>
                  </a:lnTo>
                  <a:lnTo>
                    <a:pt x="997" y="1117"/>
                  </a:lnTo>
                  <a:lnTo>
                    <a:pt x="965" y="1128"/>
                  </a:lnTo>
                  <a:lnTo>
                    <a:pt x="830" y="1093"/>
                  </a:lnTo>
                  <a:lnTo>
                    <a:pt x="819" y="1056"/>
                  </a:lnTo>
                  <a:lnTo>
                    <a:pt x="751" y="1050"/>
                  </a:lnTo>
                  <a:lnTo>
                    <a:pt x="807" y="969"/>
                  </a:lnTo>
                  <a:lnTo>
                    <a:pt x="898" y="974"/>
                  </a:lnTo>
                  <a:lnTo>
                    <a:pt x="957" y="1007"/>
                  </a:lnTo>
                  <a:lnTo>
                    <a:pt x="987" y="1013"/>
                  </a:lnTo>
                  <a:lnTo>
                    <a:pt x="996" y="1044"/>
                  </a:lnTo>
                  <a:moveTo>
                    <a:pt x="2061" y="1156"/>
                  </a:moveTo>
                  <a:lnTo>
                    <a:pt x="2046" y="1203"/>
                  </a:lnTo>
                  <a:lnTo>
                    <a:pt x="1932" y="1227"/>
                  </a:lnTo>
                  <a:lnTo>
                    <a:pt x="1833" y="1217"/>
                  </a:lnTo>
                  <a:lnTo>
                    <a:pt x="1835" y="1186"/>
                  </a:lnTo>
                  <a:lnTo>
                    <a:pt x="1896" y="1168"/>
                  </a:lnTo>
                  <a:lnTo>
                    <a:pt x="1941" y="1193"/>
                  </a:lnTo>
                  <a:lnTo>
                    <a:pt x="1991" y="1187"/>
                  </a:lnTo>
                  <a:lnTo>
                    <a:pt x="2061" y="1156"/>
                  </a:lnTo>
                  <a:moveTo>
                    <a:pt x="1685" y="1156"/>
                  </a:moveTo>
                  <a:lnTo>
                    <a:pt x="1711" y="1179"/>
                  </a:lnTo>
                  <a:lnTo>
                    <a:pt x="1758" y="1172"/>
                  </a:lnTo>
                  <a:lnTo>
                    <a:pt x="1774" y="1208"/>
                  </a:lnTo>
                  <a:lnTo>
                    <a:pt x="1685" y="1225"/>
                  </a:lnTo>
                  <a:lnTo>
                    <a:pt x="1633" y="1236"/>
                  </a:lnTo>
                  <a:lnTo>
                    <a:pt x="1592" y="1236"/>
                  </a:lnTo>
                  <a:lnTo>
                    <a:pt x="1622" y="1187"/>
                  </a:lnTo>
                  <a:lnTo>
                    <a:pt x="1663" y="1186"/>
                  </a:lnTo>
                  <a:lnTo>
                    <a:pt x="1685" y="1156"/>
                  </a:lnTo>
                  <a:moveTo>
                    <a:pt x="2161" y="1330"/>
                  </a:moveTo>
                  <a:lnTo>
                    <a:pt x="2095" y="1349"/>
                  </a:lnTo>
                  <a:lnTo>
                    <a:pt x="2087" y="1339"/>
                  </a:lnTo>
                  <a:lnTo>
                    <a:pt x="2097" y="1310"/>
                  </a:lnTo>
                  <a:lnTo>
                    <a:pt x="2133" y="1258"/>
                  </a:lnTo>
                  <a:lnTo>
                    <a:pt x="2210" y="1224"/>
                  </a:lnTo>
                  <a:lnTo>
                    <a:pt x="2217" y="1241"/>
                  </a:lnTo>
                  <a:lnTo>
                    <a:pt x="2216" y="1266"/>
                  </a:lnTo>
                  <a:lnTo>
                    <a:pt x="2161" y="1330"/>
                  </a:lnTo>
                  <a:moveTo>
                    <a:pt x="1881" y="1339"/>
                  </a:moveTo>
                  <a:lnTo>
                    <a:pt x="1850" y="1340"/>
                  </a:lnTo>
                  <a:lnTo>
                    <a:pt x="1756" y="1280"/>
                  </a:lnTo>
                  <a:lnTo>
                    <a:pt x="1827" y="1264"/>
                  </a:lnTo>
                  <a:lnTo>
                    <a:pt x="1864" y="1290"/>
                  </a:lnTo>
                  <a:lnTo>
                    <a:pt x="1888" y="1316"/>
                  </a:lnTo>
                  <a:lnTo>
                    <a:pt x="1881" y="1339"/>
                  </a:lnTo>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51" name="Freeform 150"/>
            <p:cNvSpPr>
              <a:spLocks/>
            </p:cNvSpPr>
            <p:nvPr/>
          </p:nvSpPr>
          <p:spPr bwMode="auto">
            <a:xfrm>
              <a:off x="6947394" y="3102596"/>
              <a:ext cx="833184" cy="888464"/>
            </a:xfrm>
            <a:custGeom>
              <a:avLst/>
              <a:gdLst>
                <a:gd name="T0" fmla="*/ 149 w 504"/>
                <a:gd name="T1" fmla="*/ 42 h 572"/>
                <a:gd name="T2" fmla="*/ 148 w 504"/>
                <a:gd name="T3" fmla="*/ 60 h 572"/>
                <a:gd name="T4" fmla="*/ 206 w 504"/>
                <a:gd name="T5" fmla="*/ 110 h 572"/>
                <a:gd name="T6" fmla="*/ 212 w 504"/>
                <a:gd name="T7" fmla="*/ 147 h 572"/>
                <a:gd name="T8" fmla="*/ 282 w 504"/>
                <a:gd name="T9" fmla="*/ 172 h 572"/>
                <a:gd name="T10" fmla="*/ 330 w 504"/>
                <a:gd name="T11" fmla="*/ 189 h 572"/>
                <a:gd name="T12" fmla="*/ 340 w 504"/>
                <a:gd name="T13" fmla="*/ 167 h 572"/>
                <a:gd name="T14" fmla="*/ 355 w 504"/>
                <a:gd name="T15" fmla="*/ 170 h 572"/>
                <a:gd name="T16" fmla="*/ 384 w 504"/>
                <a:gd name="T17" fmla="*/ 179 h 572"/>
                <a:gd name="T18" fmla="*/ 412 w 504"/>
                <a:gd name="T19" fmla="*/ 167 h 572"/>
                <a:gd name="T20" fmla="*/ 430 w 504"/>
                <a:gd name="T21" fmla="*/ 142 h 572"/>
                <a:gd name="T22" fmla="*/ 474 w 504"/>
                <a:gd name="T23" fmla="*/ 126 h 572"/>
                <a:gd name="T24" fmla="*/ 501 w 504"/>
                <a:gd name="T25" fmla="*/ 150 h 572"/>
                <a:gd name="T26" fmla="*/ 504 w 504"/>
                <a:gd name="T27" fmla="*/ 175 h 572"/>
                <a:gd name="T28" fmla="*/ 473 w 504"/>
                <a:gd name="T29" fmla="*/ 197 h 572"/>
                <a:gd name="T30" fmla="*/ 463 w 504"/>
                <a:gd name="T31" fmla="*/ 242 h 572"/>
                <a:gd name="T32" fmla="*/ 449 w 504"/>
                <a:gd name="T33" fmla="*/ 266 h 572"/>
                <a:gd name="T34" fmla="*/ 429 w 504"/>
                <a:gd name="T35" fmla="*/ 247 h 572"/>
                <a:gd name="T36" fmla="*/ 412 w 504"/>
                <a:gd name="T37" fmla="*/ 249 h 572"/>
                <a:gd name="T38" fmla="*/ 428 w 504"/>
                <a:gd name="T39" fmla="*/ 219 h 572"/>
                <a:gd name="T40" fmla="*/ 383 w 504"/>
                <a:gd name="T41" fmla="*/ 212 h 572"/>
                <a:gd name="T42" fmla="*/ 354 w 504"/>
                <a:gd name="T43" fmla="*/ 188 h 572"/>
                <a:gd name="T44" fmla="*/ 356 w 504"/>
                <a:gd name="T45" fmla="*/ 221 h 572"/>
                <a:gd name="T46" fmla="*/ 364 w 504"/>
                <a:gd name="T47" fmla="*/ 246 h 572"/>
                <a:gd name="T48" fmla="*/ 378 w 504"/>
                <a:gd name="T49" fmla="*/ 287 h 572"/>
                <a:gd name="T50" fmla="*/ 347 w 504"/>
                <a:gd name="T51" fmla="*/ 306 h 572"/>
                <a:gd name="T52" fmla="*/ 298 w 504"/>
                <a:gd name="T53" fmla="*/ 357 h 572"/>
                <a:gd name="T54" fmla="*/ 271 w 504"/>
                <a:gd name="T55" fmla="*/ 394 h 572"/>
                <a:gd name="T56" fmla="*/ 238 w 504"/>
                <a:gd name="T57" fmla="*/ 407 h 572"/>
                <a:gd name="T58" fmla="*/ 243 w 504"/>
                <a:gd name="T59" fmla="*/ 467 h 572"/>
                <a:gd name="T60" fmla="*/ 230 w 504"/>
                <a:gd name="T61" fmla="*/ 523 h 572"/>
                <a:gd name="T62" fmla="*/ 212 w 504"/>
                <a:gd name="T63" fmla="*/ 552 h 572"/>
                <a:gd name="T64" fmla="*/ 181 w 504"/>
                <a:gd name="T65" fmla="*/ 553 h 572"/>
                <a:gd name="T66" fmla="*/ 156 w 504"/>
                <a:gd name="T67" fmla="*/ 493 h 572"/>
                <a:gd name="T68" fmla="*/ 134 w 504"/>
                <a:gd name="T69" fmla="*/ 434 h 572"/>
                <a:gd name="T70" fmla="*/ 95 w 504"/>
                <a:gd name="T71" fmla="*/ 338 h 572"/>
                <a:gd name="T72" fmla="*/ 61 w 504"/>
                <a:gd name="T73" fmla="*/ 306 h 572"/>
                <a:gd name="T74" fmla="*/ 29 w 504"/>
                <a:gd name="T75" fmla="*/ 271 h 572"/>
                <a:gd name="T76" fmla="*/ 10 w 504"/>
                <a:gd name="T77" fmla="*/ 231 h 572"/>
                <a:gd name="T78" fmla="*/ 31 w 504"/>
                <a:gd name="T79" fmla="*/ 203 h 572"/>
                <a:gd name="T80" fmla="*/ 29 w 504"/>
                <a:gd name="T81" fmla="*/ 156 h 572"/>
                <a:gd name="T82" fmla="*/ 72 w 504"/>
                <a:gd name="T83" fmla="*/ 115 h 572"/>
                <a:gd name="T84" fmla="*/ 94 w 504"/>
                <a:gd name="T85" fmla="*/ 67 h 572"/>
                <a:gd name="T86" fmla="*/ 58 w 504"/>
                <a:gd name="T87" fmla="*/ 25 h 572"/>
                <a:gd name="T88" fmla="*/ 110 w 504"/>
                <a:gd name="T89" fmla="*/ 18 h 5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504" h="572">
                  <a:moveTo>
                    <a:pt x="122" y="0"/>
                  </a:moveTo>
                  <a:lnTo>
                    <a:pt x="147" y="25"/>
                  </a:lnTo>
                  <a:lnTo>
                    <a:pt x="149" y="42"/>
                  </a:lnTo>
                  <a:lnTo>
                    <a:pt x="159" y="52"/>
                  </a:lnTo>
                  <a:lnTo>
                    <a:pt x="161" y="63"/>
                  </a:lnTo>
                  <a:lnTo>
                    <a:pt x="148" y="60"/>
                  </a:lnTo>
                  <a:lnTo>
                    <a:pt x="158" y="83"/>
                  </a:lnTo>
                  <a:lnTo>
                    <a:pt x="178" y="96"/>
                  </a:lnTo>
                  <a:lnTo>
                    <a:pt x="206" y="110"/>
                  </a:lnTo>
                  <a:lnTo>
                    <a:pt x="197" y="120"/>
                  </a:lnTo>
                  <a:lnTo>
                    <a:pt x="194" y="139"/>
                  </a:lnTo>
                  <a:lnTo>
                    <a:pt x="212" y="147"/>
                  </a:lnTo>
                  <a:lnTo>
                    <a:pt x="231" y="157"/>
                  </a:lnTo>
                  <a:lnTo>
                    <a:pt x="257" y="169"/>
                  </a:lnTo>
                  <a:lnTo>
                    <a:pt x="282" y="172"/>
                  </a:lnTo>
                  <a:lnTo>
                    <a:pt x="294" y="182"/>
                  </a:lnTo>
                  <a:lnTo>
                    <a:pt x="308" y="184"/>
                  </a:lnTo>
                  <a:lnTo>
                    <a:pt x="330" y="189"/>
                  </a:lnTo>
                  <a:lnTo>
                    <a:pt x="345" y="189"/>
                  </a:lnTo>
                  <a:lnTo>
                    <a:pt x="346" y="181"/>
                  </a:lnTo>
                  <a:lnTo>
                    <a:pt x="340" y="167"/>
                  </a:lnTo>
                  <a:lnTo>
                    <a:pt x="340" y="158"/>
                  </a:lnTo>
                  <a:lnTo>
                    <a:pt x="350" y="154"/>
                  </a:lnTo>
                  <a:lnTo>
                    <a:pt x="355" y="170"/>
                  </a:lnTo>
                  <a:lnTo>
                    <a:pt x="356" y="174"/>
                  </a:lnTo>
                  <a:lnTo>
                    <a:pt x="374" y="182"/>
                  </a:lnTo>
                  <a:lnTo>
                    <a:pt x="384" y="179"/>
                  </a:lnTo>
                  <a:lnTo>
                    <a:pt x="400" y="181"/>
                  </a:lnTo>
                  <a:lnTo>
                    <a:pt x="414" y="180"/>
                  </a:lnTo>
                  <a:lnTo>
                    <a:pt x="412" y="167"/>
                  </a:lnTo>
                  <a:lnTo>
                    <a:pt x="404" y="161"/>
                  </a:lnTo>
                  <a:lnTo>
                    <a:pt x="418" y="158"/>
                  </a:lnTo>
                  <a:lnTo>
                    <a:pt x="430" y="142"/>
                  </a:lnTo>
                  <a:lnTo>
                    <a:pt x="447" y="129"/>
                  </a:lnTo>
                  <a:lnTo>
                    <a:pt x="463" y="134"/>
                  </a:lnTo>
                  <a:lnTo>
                    <a:pt x="474" y="126"/>
                  </a:lnTo>
                  <a:lnTo>
                    <a:pt x="485" y="139"/>
                  </a:lnTo>
                  <a:lnTo>
                    <a:pt x="481" y="147"/>
                  </a:lnTo>
                  <a:lnTo>
                    <a:pt x="501" y="150"/>
                  </a:lnTo>
                  <a:lnTo>
                    <a:pt x="504" y="158"/>
                  </a:lnTo>
                  <a:lnTo>
                    <a:pt x="499" y="162"/>
                  </a:lnTo>
                  <a:lnTo>
                    <a:pt x="504" y="175"/>
                  </a:lnTo>
                  <a:lnTo>
                    <a:pt x="490" y="171"/>
                  </a:lnTo>
                  <a:lnTo>
                    <a:pt x="470" y="185"/>
                  </a:lnTo>
                  <a:lnTo>
                    <a:pt x="473" y="197"/>
                  </a:lnTo>
                  <a:lnTo>
                    <a:pt x="467" y="215"/>
                  </a:lnTo>
                  <a:lnTo>
                    <a:pt x="468" y="225"/>
                  </a:lnTo>
                  <a:lnTo>
                    <a:pt x="463" y="242"/>
                  </a:lnTo>
                  <a:lnTo>
                    <a:pt x="449" y="237"/>
                  </a:lnTo>
                  <a:lnTo>
                    <a:pt x="452" y="259"/>
                  </a:lnTo>
                  <a:lnTo>
                    <a:pt x="449" y="266"/>
                  </a:lnTo>
                  <a:lnTo>
                    <a:pt x="452" y="274"/>
                  </a:lnTo>
                  <a:lnTo>
                    <a:pt x="444" y="280"/>
                  </a:lnTo>
                  <a:lnTo>
                    <a:pt x="429" y="247"/>
                  </a:lnTo>
                  <a:lnTo>
                    <a:pt x="424" y="247"/>
                  </a:lnTo>
                  <a:lnTo>
                    <a:pt x="424" y="260"/>
                  </a:lnTo>
                  <a:lnTo>
                    <a:pt x="412" y="249"/>
                  </a:lnTo>
                  <a:lnTo>
                    <a:pt x="415" y="237"/>
                  </a:lnTo>
                  <a:lnTo>
                    <a:pt x="423" y="236"/>
                  </a:lnTo>
                  <a:lnTo>
                    <a:pt x="428" y="219"/>
                  </a:lnTo>
                  <a:lnTo>
                    <a:pt x="417" y="215"/>
                  </a:lnTo>
                  <a:lnTo>
                    <a:pt x="400" y="215"/>
                  </a:lnTo>
                  <a:lnTo>
                    <a:pt x="383" y="212"/>
                  </a:lnTo>
                  <a:lnTo>
                    <a:pt x="378" y="198"/>
                  </a:lnTo>
                  <a:lnTo>
                    <a:pt x="370" y="197"/>
                  </a:lnTo>
                  <a:lnTo>
                    <a:pt x="354" y="188"/>
                  </a:lnTo>
                  <a:lnTo>
                    <a:pt x="350" y="202"/>
                  </a:lnTo>
                  <a:lnTo>
                    <a:pt x="366" y="213"/>
                  </a:lnTo>
                  <a:lnTo>
                    <a:pt x="356" y="221"/>
                  </a:lnTo>
                  <a:lnTo>
                    <a:pt x="353" y="228"/>
                  </a:lnTo>
                  <a:lnTo>
                    <a:pt x="365" y="234"/>
                  </a:lnTo>
                  <a:lnTo>
                    <a:pt x="364" y="246"/>
                  </a:lnTo>
                  <a:lnTo>
                    <a:pt x="373" y="262"/>
                  </a:lnTo>
                  <a:lnTo>
                    <a:pt x="379" y="279"/>
                  </a:lnTo>
                  <a:lnTo>
                    <a:pt x="378" y="287"/>
                  </a:lnTo>
                  <a:lnTo>
                    <a:pt x="365" y="286"/>
                  </a:lnTo>
                  <a:lnTo>
                    <a:pt x="344" y="291"/>
                  </a:lnTo>
                  <a:lnTo>
                    <a:pt x="347" y="306"/>
                  </a:lnTo>
                  <a:lnTo>
                    <a:pt x="339" y="319"/>
                  </a:lnTo>
                  <a:lnTo>
                    <a:pt x="315" y="333"/>
                  </a:lnTo>
                  <a:lnTo>
                    <a:pt x="298" y="357"/>
                  </a:lnTo>
                  <a:lnTo>
                    <a:pt x="286" y="370"/>
                  </a:lnTo>
                  <a:lnTo>
                    <a:pt x="270" y="384"/>
                  </a:lnTo>
                  <a:lnTo>
                    <a:pt x="271" y="394"/>
                  </a:lnTo>
                  <a:lnTo>
                    <a:pt x="262" y="399"/>
                  </a:lnTo>
                  <a:lnTo>
                    <a:pt x="246" y="406"/>
                  </a:lnTo>
                  <a:lnTo>
                    <a:pt x="238" y="407"/>
                  </a:lnTo>
                  <a:lnTo>
                    <a:pt x="234" y="423"/>
                  </a:lnTo>
                  <a:lnTo>
                    <a:pt x="241" y="450"/>
                  </a:lnTo>
                  <a:lnTo>
                    <a:pt x="243" y="467"/>
                  </a:lnTo>
                  <a:lnTo>
                    <a:pt x="237" y="487"/>
                  </a:lnTo>
                  <a:lnTo>
                    <a:pt x="239" y="522"/>
                  </a:lnTo>
                  <a:lnTo>
                    <a:pt x="230" y="523"/>
                  </a:lnTo>
                  <a:lnTo>
                    <a:pt x="222" y="539"/>
                  </a:lnTo>
                  <a:lnTo>
                    <a:pt x="228" y="546"/>
                  </a:lnTo>
                  <a:lnTo>
                    <a:pt x="212" y="552"/>
                  </a:lnTo>
                  <a:lnTo>
                    <a:pt x="206" y="566"/>
                  </a:lnTo>
                  <a:lnTo>
                    <a:pt x="199" y="572"/>
                  </a:lnTo>
                  <a:lnTo>
                    <a:pt x="181" y="553"/>
                  </a:lnTo>
                  <a:lnTo>
                    <a:pt x="171" y="523"/>
                  </a:lnTo>
                  <a:lnTo>
                    <a:pt x="163" y="503"/>
                  </a:lnTo>
                  <a:lnTo>
                    <a:pt x="156" y="493"/>
                  </a:lnTo>
                  <a:lnTo>
                    <a:pt x="144" y="473"/>
                  </a:lnTo>
                  <a:lnTo>
                    <a:pt x="138" y="447"/>
                  </a:lnTo>
                  <a:lnTo>
                    <a:pt x="134" y="434"/>
                  </a:lnTo>
                  <a:lnTo>
                    <a:pt x="115" y="405"/>
                  </a:lnTo>
                  <a:lnTo>
                    <a:pt x="103" y="365"/>
                  </a:lnTo>
                  <a:lnTo>
                    <a:pt x="95" y="338"/>
                  </a:lnTo>
                  <a:lnTo>
                    <a:pt x="92" y="313"/>
                  </a:lnTo>
                  <a:lnTo>
                    <a:pt x="86" y="294"/>
                  </a:lnTo>
                  <a:lnTo>
                    <a:pt x="61" y="306"/>
                  </a:lnTo>
                  <a:lnTo>
                    <a:pt x="48" y="304"/>
                  </a:lnTo>
                  <a:lnTo>
                    <a:pt x="22" y="279"/>
                  </a:lnTo>
                  <a:lnTo>
                    <a:pt x="29" y="271"/>
                  </a:lnTo>
                  <a:lnTo>
                    <a:pt x="23" y="263"/>
                  </a:lnTo>
                  <a:lnTo>
                    <a:pt x="0" y="245"/>
                  </a:lnTo>
                  <a:lnTo>
                    <a:pt x="10" y="231"/>
                  </a:lnTo>
                  <a:lnTo>
                    <a:pt x="49" y="231"/>
                  </a:lnTo>
                  <a:lnTo>
                    <a:pt x="43" y="213"/>
                  </a:lnTo>
                  <a:lnTo>
                    <a:pt x="31" y="203"/>
                  </a:lnTo>
                  <a:lnTo>
                    <a:pt x="27" y="187"/>
                  </a:lnTo>
                  <a:lnTo>
                    <a:pt x="13" y="178"/>
                  </a:lnTo>
                  <a:lnTo>
                    <a:pt x="29" y="156"/>
                  </a:lnTo>
                  <a:lnTo>
                    <a:pt x="50" y="158"/>
                  </a:lnTo>
                  <a:lnTo>
                    <a:pt x="65" y="136"/>
                  </a:lnTo>
                  <a:lnTo>
                    <a:pt x="72" y="115"/>
                  </a:lnTo>
                  <a:lnTo>
                    <a:pt x="85" y="94"/>
                  </a:lnTo>
                  <a:lnTo>
                    <a:pt x="81" y="79"/>
                  </a:lnTo>
                  <a:lnTo>
                    <a:pt x="94" y="67"/>
                  </a:lnTo>
                  <a:lnTo>
                    <a:pt x="77" y="57"/>
                  </a:lnTo>
                  <a:lnTo>
                    <a:pt x="68" y="43"/>
                  </a:lnTo>
                  <a:lnTo>
                    <a:pt x="58" y="25"/>
                  </a:lnTo>
                  <a:lnTo>
                    <a:pt x="64" y="16"/>
                  </a:lnTo>
                  <a:lnTo>
                    <a:pt x="92" y="21"/>
                  </a:lnTo>
                  <a:lnTo>
                    <a:pt x="110" y="18"/>
                  </a:lnTo>
                  <a:lnTo>
                    <a:pt x="122"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52" name="Freeform 151"/>
            <p:cNvSpPr>
              <a:spLocks/>
            </p:cNvSpPr>
            <p:nvPr/>
          </p:nvSpPr>
          <p:spPr bwMode="auto">
            <a:xfrm>
              <a:off x="8736095" y="3139874"/>
              <a:ext cx="62819" cy="52810"/>
            </a:xfrm>
            <a:custGeom>
              <a:avLst/>
              <a:gdLst>
                <a:gd name="T0" fmla="*/ 33 w 38"/>
                <a:gd name="T1" fmla="*/ 4 h 34"/>
                <a:gd name="T2" fmla="*/ 38 w 38"/>
                <a:gd name="T3" fmla="*/ 11 h 34"/>
                <a:gd name="T4" fmla="*/ 34 w 38"/>
                <a:gd name="T5" fmla="*/ 24 h 34"/>
                <a:gd name="T6" fmla="*/ 24 w 38"/>
                <a:gd name="T7" fmla="*/ 17 h 34"/>
                <a:gd name="T8" fmla="*/ 17 w 38"/>
                <a:gd name="T9" fmla="*/ 22 h 34"/>
                <a:gd name="T10" fmla="*/ 17 w 38"/>
                <a:gd name="T11" fmla="*/ 34 h 34"/>
                <a:gd name="T12" fmla="*/ 4 w 38"/>
                <a:gd name="T13" fmla="*/ 28 h 34"/>
                <a:gd name="T14" fmla="*/ 0 w 38"/>
                <a:gd name="T15" fmla="*/ 18 h 34"/>
                <a:gd name="T16" fmla="*/ 4 w 38"/>
                <a:gd name="T17" fmla="*/ 6 h 34"/>
                <a:gd name="T18" fmla="*/ 15 w 38"/>
                <a:gd name="T19" fmla="*/ 8 h 34"/>
                <a:gd name="T20" fmla="*/ 19 w 38"/>
                <a:gd name="T21" fmla="*/ 0 h 34"/>
                <a:gd name="T22" fmla="*/ 33 w 38"/>
                <a:gd name="T23" fmla="*/ 4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8" h="34">
                  <a:moveTo>
                    <a:pt x="33" y="4"/>
                  </a:moveTo>
                  <a:lnTo>
                    <a:pt x="38" y="11"/>
                  </a:lnTo>
                  <a:lnTo>
                    <a:pt x="34" y="24"/>
                  </a:lnTo>
                  <a:lnTo>
                    <a:pt x="24" y="17"/>
                  </a:lnTo>
                  <a:lnTo>
                    <a:pt x="17" y="22"/>
                  </a:lnTo>
                  <a:lnTo>
                    <a:pt x="17" y="34"/>
                  </a:lnTo>
                  <a:lnTo>
                    <a:pt x="4" y="28"/>
                  </a:lnTo>
                  <a:lnTo>
                    <a:pt x="0" y="18"/>
                  </a:lnTo>
                  <a:lnTo>
                    <a:pt x="4" y="6"/>
                  </a:lnTo>
                  <a:lnTo>
                    <a:pt x="15" y="8"/>
                  </a:lnTo>
                  <a:lnTo>
                    <a:pt x="19" y="0"/>
                  </a:lnTo>
                  <a:lnTo>
                    <a:pt x="33" y="4"/>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53" name="Freeform 152"/>
            <p:cNvSpPr>
              <a:spLocks/>
            </p:cNvSpPr>
            <p:nvPr/>
          </p:nvSpPr>
          <p:spPr bwMode="auto">
            <a:xfrm>
              <a:off x="8653437" y="2914652"/>
              <a:ext cx="287647" cy="332398"/>
            </a:xfrm>
            <a:custGeom>
              <a:avLst/>
              <a:gdLst>
                <a:gd name="T0" fmla="*/ 164 w 174"/>
                <a:gd name="T1" fmla="*/ 87 h 214"/>
                <a:gd name="T2" fmla="*/ 166 w 174"/>
                <a:gd name="T3" fmla="*/ 104 h 214"/>
                <a:gd name="T4" fmla="*/ 174 w 174"/>
                <a:gd name="T5" fmla="*/ 114 h 214"/>
                <a:gd name="T6" fmla="*/ 171 w 174"/>
                <a:gd name="T7" fmla="*/ 129 h 214"/>
                <a:gd name="T8" fmla="*/ 154 w 174"/>
                <a:gd name="T9" fmla="*/ 139 h 214"/>
                <a:gd name="T10" fmla="*/ 124 w 174"/>
                <a:gd name="T11" fmla="*/ 140 h 214"/>
                <a:gd name="T12" fmla="*/ 109 w 174"/>
                <a:gd name="T13" fmla="*/ 163 h 214"/>
                <a:gd name="T14" fmla="*/ 94 w 174"/>
                <a:gd name="T15" fmla="*/ 155 h 214"/>
                <a:gd name="T16" fmla="*/ 87 w 174"/>
                <a:gd name="T17" fmla="*/ 140 h 214"/>
                <a:gd name="T18" fmla="*/ 59 w 174"/>
                <a:gd name="T19" fmla="*/ 145 h 214"/>
                <a:gd name="T20" fmla="*/ 42 w 174"/>
                <a:gd name="T21" fmla="*/ 154 h 214"/>
                <a:gd name="T22" fmla="*/ 22 w 174"/>
                <a:gd name="T23" fmla="*/ 155 h 214"/>
                <a:gd name="T24" fmla="*/ 46 w 174"/>
                <a:gd name="T25" fmla="*/ 170 h 214"/>
                <a:gd name="T26" fmla="*/ 48 w 174"/>
                <a:gd name="T27" fmla="*/ 205 h 214"/>
                <a:gd name="T28" fmla="*/ 40 w 174"/>
                <a:gd name="T29" fmla="*/ 214 h 214"/>
                <a:gd name="T30" fmla="*/ 28 w 174"/>
                <a:gd name="T31" fmla="*/ 206 h 214"/>
                <a:gd name="T32" fmla="*/ 26 w 174"/>
                <a:gd name="T33" fmla="*/ 187 h 214"/>
                <a:gd name="T34" fmla="*/ 12 w 174"/>
                <a:gd name="T35" fmla="*/ 181 h 214"/>
                <a:gd name="T36" fmla="*/ 0 w 174"/>
                <a:gd name="T37" fmla="*/ 167 h 214"/>
                <a:gd name="T38" fmla="*/ 14 w 174"/>
                <a:gd name="T39" fmla="*/ 160 h 214"/>
                <a:gd name="T40" fmla="*/ 17 w 174"/>
                <a:gd name="T41" fmla="*/ 148 h 214"/>
                <a:gd name="T42" fmla="*/ 30 w 174"/>
                <a:gd name="T43" fmla="*/ 137 h 214"/>
                <a:gd name="T44" fmla="*/ 37 w 174"/>
                <a:gd name="T45" fmla="*/ 123 h 214"/>
                <a:gd name="T46" fmla="*/ 68 w 174"/>
                <a:gd name="T47" fmla="*/ 117 h 214"/>
                <a:gd name="T48" fmla="*/ 89 w 174"/>
                <a:gd name="T49" fmla="*/ 121 h 214"/>
                <a:gd name="T50" fmla="*/ 89 w 174"/>
                <a:gd name="T51" fmla="*/ 84 h 214"/>
                <a:gd name="T52" fmla="*/ 106 w 174"/>
                <a:gd name="T53" fmla="*/ 94 h 214"/>
                <a:gd name="T54" fmla="*/ 120 w 174"/>
                <a:gd name="T55" fmla="*/ 73 h 214"/>
                <a:gd name="T56" fmla="*/ 126 w 174"/>
                <a:gd name="T57" fmla="*/ 65 h 214"/>
                <a:gd name="T58" fmla="*/ 123 w 174"/>
                <a:gd name="T59" fmla="*/ 40 h 214"/>
                <a:gd name="T60" fmla="*/ 108 w 174"/>
                <a:gd name="T61" fmla="*/ 17 h 214"/>
                <a:gd name="T62" fmla="*/ 107 w 174"/>
                <a:gd name="T63" fmla="*/ 4 h 214"/>
                <a:gd name="T64" fmla="*/ 123 w 174"/>
                <a:gd name="T65" fmla="*/ 0 h 214"/>
                <a:gd name="T66" fmla="*/ 149 w 174"/>
                <a:gd name="T67" fmla="*/ 29 h 214"/>
                <a:gd name="T68" fmla="*/ 157 w 174"/>
                <a:gd name="T69" fmla="*/ 45 h 214"/>
                <a:gd name="T70" fmla="*/ 153 w 174"/>
                <a:gd name="T71" fmla="*/ 66 h 214"/>
                <a:gd name="T72" fmla="*/ 164 w 174"/>
                <a:gd name="T73" fmla="*/ 87 h 2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74" h="214">
                  <a:moveTo>
                    <a:pt x="164" y="87"/>
                  </a:moveTo>
                  <a:lnTo>
                    <a:pt x="166" y="104"/>
                  </a:lnTo>
                  <a:lnTo>
                    <a:pt x="174" y="114"/>
                  </a:lnTo>
                  <a:lnTo>
                    <a:pt x="171" y="129"/>
                  </a:lnTo>
                  <a:lnTo>
                    <a:pt x="154" y="139"/>
                  </a:lnTo>
                  <a:lnTo>
                    <a:pt x="124" y="140"/>
                  </a:lnTo>
                  <a:lnTo>
                    <a:pt x="109" y="163"/>
                  </a:lnTo>
                  <a:lnTo>
                    <a:pt x="94" y="155"/>
                  </a:lnTo>
                  <a:lnTo>
                    <a:pt x="87" y="140"/>
                  </a:lnTo>
                  <a:lnTo>
                    <a:pt x="59" y="145"/>
                  </a:lnTo>
                  <a:lnTo>
                    <a:pt x="42" y="154"/>
                  </a:lnTo>
                  <a:lnTo>
                    <a:pt x="22" y="155"/>
                  </a:lnTo>
                  <a:lnTo>
                    <a:pt x="46" y="170"/>
                  </a:lnTo>
                  <a:lnTo>
                    <a:pt x="48" y="205"/>
                  </a:lnTo>
                  <a:lnTo>
                    <a:pt x="40" y="214"/>
                  </a:lnTo>
                  <a:lnTo>
                    <a:pt x="28" y="206"/>
                  </a:lnTo>
                  <a:lnTo>
                    <a:pt x="26" y="187"/>
                  </a:lnTo>
                  <a:lnTo>
                    <a:pt x="12" y="181"/>
                  </a:lnTo>
                  <a:lnTo>
                    <a:pt x="0" y="167"/>
                  </a:lnTo>
                  <a:lnTo>
                    <a:pt x="14" y="160"/>
                  </a:lnTo>
                  <a:lnTo>
                    <a:pt x="17" y="148"/>
                  </a:lnTo>
                  <a:lnTo>
                    <a:pt x="30" y="137"/>
                  </a:lnTo>
                  <a:lnTo>
                    <a:pt x="37" y="123"/>
                  </a:lnTo>
                  <a:lnTo>
                    <a:pt x="68" y="117"/>
                  </a:lnTo>
                  <a:lnTo>
                    <a:pt x="89" y="121"/>
                  </a:lnTo>
                  <a:lnTo>
                    <a:pt x="89" y="84"/>
                  </a:lnTo>
                  <a:lnTo>
                    <a:pt x="106" y="94"/>
                  </a:lnTo>
                  <a:lnTo>
                    <a:pt x="120" y="73"/>
                  </a:lnTo>
                  <a:lnTo>
                    <a:pt x="126" y="65"/>
                  </a:lnTo>
                  <a:lnTo>
                    <a:pt x="123" y="40"/>
                  </a:lnTo>
                  <a:lnTo>
                    <a:pt x="108" y="17"/>
                  </a:lnTo>
                  <a:lnTo>
                    <a:pt x="107" y="4"/>
                  </a:lnTo>
                  <a:lnTo>
                    <a:pt x="123" y="0"/>
                  </a:lnTo>
                  <a:lnTo>
                    <a:pt x="149" y="29"/>
                  </a:lnTo>
                  <a:lnTo>
                    <a:pt x="157" y="45"/>
                  </a:lnTo>
                  <a:lnTo>
                    <a:pt x="153" y="66"/>
                  </a:lnTo>
                  <a:lnTo>
                    <a:pt x="164" y="87"/>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54" name="Freeform 153"/>
            <p:cNvSpPr>
              <a:spLocks/>
            </p:cNvSpPr>
            <p:nvPr/>
          </p:nvSpPr>
          <p:spPr bwMode="auto">
            <a:xfrm>
              <a:off x="8784035" y="2781071"/>
              <a:ext cx="148783" cy="127367"/>
            </a:xfrm>
            <a:custGeom>
              <a:avLst/>
              <a:gdLst>
                <a:gd name="T0" fmla="*/ 51 w 90"/>
                <a:gd name="T1" fmla="*/ 29 h 82"/>
                <a:gd name="T2" fmla="*/ 65 w 90"/>
                <a:gd name="T3" fmla="*/ 33 h 82"/>
                <a:gd name="T4" fmla="*/ 71 w 90"/>
                <a:gd name="T5" fmla="*/ 24 h 82"/>
                <a:gd name="T6" fmla="*/ 90 w 90"/>
                <a:gd name="T7" fmla="*/ 47 h 82"/>
                <a:gd name="T8" fmla="*/ 69 w 90"/>
                <a:gd name="T9" fmla="*/ 53 h 82"/>
                <a:gd name="T10" fmla="*/ 67 w 90"/>
                <a:gd name="T11" fmla="*/ 73 h 82"/>
                <a:gd name="T12" fmla="*/ 32 w 90"/>
                <a:gd name="T13" fmla="*/ 59 h 82"/>
                <a:gd name="T14" fmla="*/ 36 w 90"/>
                <a:gd name="T15" fmla="*/ 82 h 82"/>
                <a:gd name="T16" fmla="*/ 18 w 90"/>
                <a:gd name="T17" fmla="*/ 82 h 82"/>
                <a:gd name="T18" fmla="*/ 3 w 90"/>
                <a:gd name="T19" fmla="*/ 62 h 82"/>
                <a:gd name="T20" fmla="*/ 2 w 90"/>
                <a:gd name="T21" fmla="*/ 46 h 82"/>
                <a:gd name="T22" fmla="*/ 19 w 90"/>
                <a:gd name="T23" fmla="*/ 45 h 82"/>
                <a:gd name="T24" fmla="*/ 6 w 90"/>
                <a:gd name="T25" fmla="*/ 16 h 82"/>
                <a:gd name="T26" fmla="*/ 0 w 90"/>
                <a:gd name="T27" fmla="*/ 0 h 82"/>
                <a:gd name="T28" fmla="*/ 33 w 90"/>
                <a:gd name="T29" fmla="*/ 22 h 82"/>
                <a:gd name="T30" fmla="*/ 51 w 90"/>
                <a:gd name="T31" fmla="*/ 29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90" h="82">
                  <a:moveTo>
                    <a:pt x="51" y="29"/>
                  </a:moveTo>
                  <a:lnTo>
                    <a:pt x="65" y="33"/>
                  </a:lnTo>
                  <a:lnTo>
                    <a:pt x="71" y="24"/>
                  </a:lnTo>
                  <a:lnTo>
                    <a:pt x="90" y="47"/>
                  </a:lnTo>
                  <a:lnTo>
                    <a:pt x="69" y="53"/>
                  </a:lnTo>
                  <a:lnTo>
                    <a:pt x="67" y="73"/>
                  </a:lnTo>
                  <a:lnTo>
                    <a:pt x="32" y="59"/>
                  </a:lnTo>
                  <a:lnTo>
                    <a:pt x="36" y="82"/>
                  </a:lnTo>
                  <a:lnTo>
                    <a:pt x="18" y="82"/>
                  </a:lnTo>
                  <a:lnTo>
                    <a:pt x="3" y="62"/>
                  </a:lnTo>
                  <a:lnTo>
                    <a:pt x="2" y="46"/>
                  </a:lnTo>
                  <a:lnTo>
                    <a:pt x="19" y="45"/>
                  </a:lnTo>
                  <a:lnTo>
                    <a:pt x="6" y="16"/>
                  </a:lnTo>
                  <a:lnTo>
                    <a:pt x="0" y="0"/>
                  </a:lnTo>
                  <a:lnTo>
                    <a:pt x="33" y="22"/>
                  </a:lnTo>
                  <a:lnTo>
                    <a:pt x="51" y="2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55" name="Freeform 154"/>
            <p:cNvSpPr>
              <a:spLocks/>
            </p:cNvSpPr>
            <p:nvPr/>
          </p:nvSpPr>
          <p:spPr bwMode="auto">
            <a:xfrm>
              <a:off x="6167109" y="2473526"/>
              <a:ext cx="1077850" cy="464425"/>
            </a:xfrm>
            <a:custGeom>
              <a:avLst/>
              <a:gdLst>
                <a:gd name="T0" fmla="*/ 429 w 652"/>
                <a:gd name="T1" fmla="*/ 270 h 299"/>
                <a:gd name="T2" fmla="*/ 408 w 652"/>
                <a:gd name="T3" fmla="*/ 299 h 299"/>
                <a:gd name="T4" fmla="*/ 395 w 652"/>
                <a:gd name="T5" fmla="*/ 289 h 299"/>
                <a:gd name="T6" fmla="*/ 365 w 652"/>
                <a:gd name="T7" fmla="*/ 272 h 299"/>
                <a:gd name="T8" fmla="*/ 352 w 652"/>
                <a:gd name="T9" fmla="*/ 251 h 299"/>
                <a:gd name="T10" fmla="*/ 300 w 652"/>
                <a:gd name="T11" fmla="*/ 237 h 299"/>
                <a:gd name="T12" fmla="*/ 260 w 652"/>
                <a:gd name="T13" fmla="*/ 222 h 299"/>
                <a:gd name="T14" fmla="*/ 215 w 652"/>
                <a:gd name="T15" fmla="*/ 200 h 299"/>
                <a:gd name="T16" fmla="*/ 172 w 652"/>
                <a:gd name="T17" fmla="*/ 210 h 299"/>
                <a:gd name="T18" fmla="*/ 183 w 652"/>
                <a:gd name="T19" fmla="*/ 286 h 299"/>
                <a:gd name="T20" fmla="*/ 155 w 652"/>
                <a:gd name="T21" fmla="*/ 265 h 299"/>
                <a:gd name="T22" fmla="*/ 131 w 652"/>
                <a:gd name="T23" fmla="*/ 276 h 299"/>
                <a:gd name="T24" fmla="*/ 131 w 652"/>
                <a:gd name="T25" fmla="*/ 262 h 299"/>
                <a:gd name="T26" fmla="*/ 106 w 652"/>
                <a:gd name="T27" fmla="*/ 248 h 299"/>
                <a:gd name="T28" fmla="*/ 84 w 652"/>
                <a:gd name="T29" fmla="*/ 224 h 299"/>
                <a:gd name="T30" fmla="*/ 98 w 652"/>
                <a:gd name="T31" fmla="*/ 220 h 299"/>
                <a:gd name="T32" fmla="*/ 108 w 652"/>
                <a:gd name="T33" fmla="*/ 201 h 299"/>
                <a:gd name="T34" fmla="*/ 121 w 652"/>
                <a:gd name="T35" fmla="*/ 184 h 299"/>
                <a:gd name="T36" fmla="*/ 99 w 652"/>
                <a:gd name="T37" fmla="*/ 173 h 299"/>
                <a:gd name="T38" fmla="*/ 67 w 652"/>
                <a:gd name="T39" fmla="*/ 177 h 299"/>
                <a:gd name="T40" fmla="*/ 44 w 652"/>
                <a:gd name="T41" fmla="*/ 178 h 299"/>
                <a:gd name="T42" fmla="*/ 29 w 652"/>
                <a:gd name="T43" fmla="*/ 154 h 299"/>
                <a:gd name="T44" fmla="*/ 0 w 652"/>
                <a:gd name="T45" fmla="*/ 140 h 299"/>
                <a:gd name="T46" fmla="*/ 0 w 652"/>
                <a:gd name="T47" fmla="*/ 121 h 299"/>
                <a:gd name="T48" fmla="*/ 26 w 652"/>
                <a:gd name="T49" fmla="*/ 110 h 299"/>
                <a:gd name="T50" fmla="*/ 51 w 652"/>
                <a:gd name="T51" fmla="*/ 74 h 299"/>
                <a:gd name="T52" fmla="*/ 115 w 652"/>
                <a:gd name="T53" fmla="*/ 87 h 299"/>
                <a:gd name="T54" fmla="*/ 150 w 652"/>
                <a:gd name="T55" fmla="*/ 87 h 299"/>
                <a:gd name="T56" fmla="*/ 199 w 652"/>
                <a:gd name="T57" fmla="*/ 97 h 299"/>
                <a:gd name="T58" fmla="*/ 224 w 652"/>
                <a:gd name="T59" fmla="*/ 92 h 299"/>
                <a:gd name="T60" fmla="*/ 194 w 652"/>
                <a:gd name="T61" fmla="*/ 69 h 299"/>
                <a:gd name="T62" fmla="*/ 201 w 652"/>
                <a:gd name="T63" fmla="*/ 53 h 299"/>
                <a:gd name="T64" fmla="*/ 198 w 652"/>
                <a:gd name="T65" fmla="*/ 34 h 299"/>
                <a:gd name="T66" fmla="*/ 257 w 652"/>
                <a:gd name="T67" fmla="*/ 21 h 299"/>
                <a:gd name="T68" fmla="*/ 298 w 652"/>
                <a:gd name="T69" fmla="*/ 9 h 299"/>
                <a:gd name="T70" fmla="*/ 338 w 652"/>
                <a:gd name="T71" fmla="*/ 5 h 299"/>
                <a:gd name="T72" fmla="*/ 366 w 652"/>
                <a:gd name="T73" fmla="*/ 20 h 299"/>
                <a:gd name="T74" fmla="*/ 393 w 652"/>
                <a:gd name="T75" fmla="*/ 38 h 299"/>
                <a:gd name="T76" fmla="*/ 437 w 652"/>
                <a:gd name="T77" fmla="*/ 18 h 299"/>
                <a:gd name="T78" fmla="*/ 462 w 652"/>
                <a:gd name="T79" fmla="*/ 39 h 299"/>
                <a:gd name="T80" fmla="*/ 524 w 652"/>
                <a:gd name="T81" fmla="*/ 80 h 299"/>
                <a:gd name="T82" fmla="*/ 571 w 652"/>
                <a:gd name="T83" fmla="*/ 86 h 299"/>
                <a:gd name="T84" fmla="*/ 595 w 652"/>
                <a:gd name="T85" fmla="*/ 102 h 299"/>
                <a:gd name="T86" fmla="*/ 619 w 652"/>
                <a:gd name="T87" fmla="*/ 114 h 299"/>
                <a:gd name="T88" fmla="*/ 652 w 652"/>
                <a:gd name="T89" fmla="*/ 124 h 299"/>
                <a:gd name="T90" fmla="*/ 634 w 652"/>
                <a:gd name="T91" fmla="*/ 139 h 299"/>
                <a:gd name="T92" fmla="*/ 637 w 652"/>
                <a:gd name="T93" fmla="*/ 169 h 299"/>
                <a:gd name="T94" fmla="*/ 605 w 652"/>
                <a:gd name="T95" fmla="*/ 199 h 299"/>
                <a:gd name="T96" fmla="*/ 569 w 652"/>
                <a:gd name="T97" fmla="*/ 211 h 299"/>
                <a:gd name="T98" fmla="*/ 588 w 652"/>
                <a:gd name="T99" fmla="*/ 252 h 299"/>
                <a:gd name="T100" fmla="*/ 581 w 652"/>
                <a:gd name="T101" fmla="*/ 261 h 299"/>
                <a:gd name="T102" fmla="*/ 545 w 652"/>
                <a:gd name="T103" fmla="*/ 252 h 299"/>
                <a:gd name="T104" fmla="*/ 512 w 652"/>
                <a:gd name="T105" fmla="*/ 253 h 299"/>
                <a:gd name="T106" fmla="*/ 477 w 652"/>
                <a:gd name="T107" fmla="*/ 249 h 299"/>
                <a:gd name="T108" fmla="*/ 449 w 652"/>
                <a:gd name="T109" fmla="*/ 254 h 299"/>
                <a:gd name="T110" fmla="*/ 438 w 652"/>
                <a:gd name="T111" fmla="*/ 266 h 2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652" h="299">
                  <a:moveTo>
                    <a:pt x="438" y="266"/>
                  </a:moveTo>
                  <a:lnTo>
                    <a:pt x="429" y="270"/>
                  </a:lnTo>
                  <a:lnTo>
                    <a:pt x="412" y="284"/>
                  </a:lnTo>
                  <a:lnTo>
                    <a:pt x="408" y="299"/>
                  </a:lnTo>
                  <a:lnTo>
                    <a:pt x="402" y="299"/>
                  </a:lnTo>
                  <a:lnTo>
                    <a:pt x="395" y="289"/>
                  </a:lnTo>
                  <a:lnTo>
                    <a:pt x="373" y="288"/>
                  </a:lnTo>
                  <a:lnTo>
                    <a:pt x="365" y="272"/>
                  </a:lnTo>
                  <a:lnTo>
                    <a:pt x="357" y="271"/>
                  </a:lnTo>
                  <a:lnTo>
                    <a:pt x="352" y="251"/>
                  </a:lnTo>
                  <a:lnTo>
                    <a:pt x="328" y="236"/>
                  </a:lnTo>
                  <a:lnTo>
                    <a:pt x="300" y="237"/>
                  </a:lnTo>
                  <a:lnTo>
                    <a:pt x="281" y="240"/>
                  </a:lnTo>
                  <a:lnTo>
                    <a:pt x="260" y="222"/>
                  </a:lnTo>
                  <a:lnTo>
                    <a:pt x="245" y="214"/>
                  </a:lnTo>
                  <a:lnTo>
                    <a:pt x="215" y="200"/>
                  </a:lnTo>
                  <a:lnTo>
                    <a:pt x="211" y="198"/>
                  </a:lnTo>
                  <a:lnTo>
                    <a:pt x="172" y="210"/>
                  </a:lnTo>
                  <a:lnTo>
                    <a:pt x="192" y="285"/>
                  </a:lnTo>
                  <a:lnTo>
                    <a:pt x="183" y="286"/>
                  </a:lnTo>
                  <a:lnTo>
                    <a:pt x="168" y="270"/>
                  </a:lnTo>
                  <a:lnTo>
                    <a:pt x="155" y="265"/>
                  </a:lnTo>
                  <a:lnTo>
                    <a:pt x="137" y="269"/>
                  </a:lnTo>
                  <a:lnTo>
                    <a:pt x="131" y="276"/>
                  </a:lnTo>
                  <a:lnTo>
                    <a:pt x="129" y="271"/>
                  </a:lnTo>
                  <a:lnTo>
                    <a:pt x="131" y="262"/>
                  </a:lnTo>
                  <a:lnTo>
                    <a:pt x="127" y="255"/>
                  </a:lnTo>
                  <a:lnTo>
                    <a:pt x="106" y="248"/>
                  </a:lnTo>
                  <a:lnTo>
                    <a:pt x="94" y="230"/>
                  </a:lnTo>
                  <a:lnTo>
                    <a:pt x="84" y="224"/>
                  </a:lnTo>
                  <a:lnTo>
                    <a:pt x="81" y="218"/>
                  </a:lnTo>
                  <a:lnTo>
                    <a:pt x="98" y="220"/>
                  </a:lnTo>
                  <a:lnTo>
                    <a:pt x="95" y="205"/>
                  </a:lnTo>
                  <a:lnTo>
                    <a:pt x="108" y="201"/>
                  </a:lnTo>
                  <a:lnTo>
                    <a:pt x="123" y="204"/>
                  </a:lnTo>
                  <a:lnTo>
                    <a:pt x="121" y="184"/>
                  </a:lnTo>
                  <a:lnTo>
                    <a:pt x="115" y="172"/>
                  </a:lnTo>
                  <a:lnTo>
                    <a:pt x="99" y="173"/>
                  </a:lnTo>
                  <a:lnTo>
                    <a:pt x="84" y="168"/>
                  </a:lnTo>
                  <a:lnTo>
                    <a:pt x="67" y="177"/>
                  </a:lnTo>
                  <a:lnTo>
                    <a:pt x="53" y="181"/>
                  </a:lnTo>
                  <a:lnTo>
                    <a:pt x="44" y="178"/>
                  </a:lnTo>
                  <a:lnTo>
                    <a:pt x="43" y="167"/>
                  </a:lnTo>
                  <a:lnTo>
                    <a:pt x="29" y="154"/>
                  </a:lnTo>
                  <a:lnTo>
                    <a:pt x="17" y="154"/>
                  </a:lnTo>
                  <a:lnTo>
                    <a:pt x="0" y="140"/>
                  </a:lnTo>
                  <a:lnTo>
                    <a:pt x="6" y="125"/>
                  </a:lnTo>
                  <a:lnTo>
                    <a:pt x="0" y="121"/>
                  </a:lnTo>
                  <a:lnTo>
                    <a:pt x="7" y="99"/>
                  </a:lnTo>
                  <a:lnTo>
                    <a:pt x="26" y="110"/>
                  </a:lnTo>
                  <a:lnTo>
                    <a:pt x="25" y="96"/>
                  </a:lnTo>
                  <a:lnTo>
                    <a:pt x="51" y="74"/>
                  </a:lnTo>
                  <a:lnTo>
                    <a:pt x="76" y="73"/>
                  </a:lnTo>
                  <a:lnTo>
                    <a:pt x="115" y="87"/>
                  </a:lnTo>
                  <a:lnTo>
                    <a:pt x="136" y="95"/>
                  </a:lnTo>
                  <a:lnTo>
                    <a:pt x="150" y="87"/>
                  </a:lnTo>
                  <a:lnTo>
                    <a:pt x="175" y="87"/>
                  </a:lnTo>
                  <a:lnTo>
                    <a:pt x="199" y="97"/>
                  </a:lnTo>
                  <a:lnTo>
                    <a:pt x="202" y="91"/>
                  </a:lnTo>
                  <a:lnTo>
                    <a:pt x="224" y="92"/>
                  </a:lnTo>
                  <a:lnTo>
                    <a:pt x="225" y="82"/>
                  </a:lnTo>
                  <a:lnTo>
                    <a:pt x="194" y="69"/>
                  </a:lnTo>
                  <a:lnTo>
                    <a:pt x="206" y="59"/>
                  </a:lnTo>
                  <a:lnTo>
                    <a:pt x="201" y="53"/>
                  </a:lnTo>
                  <a:lnTo>
                    <a:pt x="214" y="48"/>
                  </a:lnTo>
                  <a:lnTo>
                    <a:pt x="198" y="34"/>
                  </a:lnTo>
                  <a:lnTo>
                    <a:pt x="202" y="28"/>
                  </a:lnTo>
                  <a:lnTo>
                    <a:pt x="257" y="21"/>
                  </a:lnTo>
                  <a:lnTo>
                    <a:pt x="263" y="16"/>
                  </a:lnTo>
                  <a:lnTo>
                    <a:pt x="298" y="9"/>
                  </a:lnTo>
                  <a:lnTo>
                    <a:pt x="309" y="0"/>
                  </a:lnTo>
                  <a:lnTo>
                    <a:pt x="338" y="5"/>
                  </a:lnTo>
                  <a:lnTo>
                    <a:pt x="352" y="25"/>
                  </a:lnTo>
                  <a:lnTo>
                    <a:pt x="366" y="20"/>
                  </a:lnTo>
                  <a:lnTo>
                    <a:pt x="389" y="27"/>
                  </a:lnTo>
                  <a:lnTo>
                    <a:pt x="393" y="38"/>
                  </a:lnTo>
                  <a:lnTo>
                    <a:pt x="407" y="37"/>
                  </a:lnTo>
                  <a:lnTo>
                    <a:pt x="437" y="18"/>
                  </a:lnTo>
                  <a:lnTo>
                    <a:pt x="434" y="24"/>
                  </a:lnTo>
                  <a:lnTo>
                    <a:pt x="462" y="39"/>
                  </a:lnTo>
                  <a:lnTo>
                    <a:pt x="520" y="90"/>
                  </a:lnTo>
                  <a:lnTo>
                    <a:pt x="524" y="80"/>
                  </a:lnTo>
                  <a:lnTo>
                    <a:pt x="551" y="92"/>
                  </a:lnTo>
                  <a:lnTo>
                    <a:pt x="571" y="86"/>
                  </a:lnTo>
                  <a:lnTo>
                    <a:pt x="582" y="90"/>
                  </a:lnTo>
                  <a:lnTo>
                    <a:pt x="595" y="102"/>
                  </a:lnTo>
                  <a:lnTo>
                    <a:pt x="608" y="106"/>
                  </a:lnTo>
                  <a:lnTo>
                    <a:pt x="619" y="114"/>
                  </a:lnTo>
                  <a:lnTo>
                    <a:pt x="638" y="111"/>
                  </a:lnTo>
                  <a:lnTo>
                    <a:pt x="652" y="124"/>
                  </a:lnTo>
                  <a:lnTo>
                    <a:pt x="647" y="137"/>
                  </a:lnTo>
                  <a:lnTo>
                    <a:pt x="634" y="139"/>
                  </a:lnTo>
                  <a:lnTo>
                    <a:pt x="642" y="160"/>
                  </a:lnTo>
                  <a:lnTo>
                    <a:pt x="637" y="169"/>
                  </a:lnTo>
                  <a:lnTo>
                    <a:pt x="602" y="162"/>
                  </a:lnTo>
                  <a:lnTo>
                    <a:pt x="605" y="199"/>
                  </a:lnTo>
                  <a:lnTo>
                    <a:pt x="599" y="203"/>
                  </a:lnTo>
                  <a:lnTo>
                    <a:pt x="569" y="211"/>
                  </a:lnTo>
                  <a:lnTo>
                    <a:pt x="597" y="247"/>
                  </a:lnTo>
                  <a:lnTo>
                    <a:pt x="588" y="252"/>
                  </a:lnTo>
                  <a:lnTo>
                    <a:pt x="593" y="264"/>
                  </a:lnTo>
                  <a:lnTo>
                    <a:pt x="581" y="261"/>
                  </a:lnTo>
                  <a:lnTo>
                    <a:pt x="571" y="254"/>
                  </a:lnTo>
                  <a:lnTo>
                    <a:pt x="545" y="252"/>
                  </a:lnTo>
                  <a:lnTo>
                    <a:pt x="517" y="251"/>
                  </a:lnTo>
                  <a:lnTo>
                    <a:pt x="512" y="253"/>
                  </a:lnTo>
                  <a:lnTo>
                    <a:pt x="485" y="245"/>
                  </a:lnTo>
                  <a:lnTo>
                    <a:pt x="477" y="249"/>
                  </a:lnTo>
                  <a:lnTo>
                    <a:pt x="479" y="261"/>
                  </a:lnTo>
                  <a:lnTo>
                    <a:pt x="449" y="254"/>
                  </a:lnTo>
                  <a:lnTo>
                    <a:pt x="439" y="257"/>
                  </a:lnTo>
                  <a:lnTo>
                    <a:pt x="438" y="266"/>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56" name="Freeform 155"/>
            <p:cNvSpPr>
              <a:spLocks/>
            </p:cNvSpPr>
            <p:nvPr/>
          </p:nvSpPr>
          <p:spPr bwMode="auto">
            <a:xfrm>
              <a:off x="6873001" y="2854075"/>
              <a:ext cx="274422" cy="127367"/>
            </a:xfrm>
            <a:custGeom>
              <a:avLst/>
              <a:gdLst>
                <a:gd name="T0" fmla="*/ 11 w 166"/>
                <a:gd name="T1" fmla="*/ 21 h 82"/>
                <a:gd name="T2" fmla="*/ 12 w 166"/>
                <a:gd name="T3" fmla="*/ 12 h 82"/>
                <a:gd name="T4" fmla="*/ 22 w 166"/>
                <a:gd name="T5" fmla="*/ 9 h 82"/>
                <a:gd name="T6" fmla="*/ 52 w 166"/>
                <a:gd name="T7" fmla="*/ 16 h 82"/>
                <a:gd name="T8" fmla="*/ 50 w 166"/>
                <a:gd name="T9" fmla="*/ 4 h 82"/>
                <a:gd name="T10" fmla="*/ 58 w 166"/>
                <a:gd name="T11" fmla="*/ 0 h 82"/>
                <a:gd name="T12" fmla="*/ 85 w 166"/>
                <a:gd name="T13" fmla="*/ 8 h 82"/>
                <a:gd name="T14" fmla="*/ 90 w 166"/>
                <a:gd name="T15" fmla="*/ 6 h 82"/>
                <a:gd name="T16" fmla="*/ 118 w 166"/>
                <a:gd name="T17" fmla="*/ 7 h 82"/>
                <a:gd name="T18" fmla="*/ 144 w 166"/>
                <a:gd name="T19" fmla="*/ 9 h 82"/>
                <a:gd name="T20" fmla="*/ 154 w 166"/>
                <a:gd name="T21" fmla="*/ 16 h 82"/>
                <a:gd name="T22" fmla="*/ 166 w 166"/>
                <a:gd name="T23" fmla="*/ 19 h 82"/>
                <a:gd name="T24" fmla="*/ 165 w 166"/>
                <a:gd name="T25" fmla="*/ 24 h 82"/>
                <a:gd name="T26" fmla="*/ 142 w 166"/>
                <a:gd name="T27" fmla="*/ 35 h 82"/>
                <a:gd name="T28" fmla="*/ 139 w 166"/>
                <a:gd name="T29" fmla="*/ 43 h 82"/>
                <a:gd name="T30" fmla="*/ 118 w 166"/>
                <a:gd name="T31" fmla="*/ 46 h 82"/>
                <a:gd name="T32" fmla="*/ 116 w 166"/>
                <a:gd name="T33" fmla="*/ 58 h 82"/>
                <a:gd name="T34" fmla="*/ 97 w 166"/>
                <a:gd name="T35" fmla="*/ 56 h 82"/>
                <a:gd name="T36" fmla="*/ 87 w 166"/>
                <a:gd name="T37" fmla="*/ 60 h 82"/>
                <a:gd name="T38" fmla="*/ 74 w 166"/>
                <a:gd name="T39" fmla="*/ 70 h 82"/>
                <a:gd name="T40" fmla="*/ 77 w 166"/>
                <a:gd name="T41" fmla="*/ 74 h 82"/>
                <a:gd name="T42" fmla="*/ 74 w 166"/>
                <a:gd name="T43" fmla="*/ 79 h 82"/>
                <a:gd name="T44" fmla="*/ 43 w 166"/>
                <a:gd name="T45" fmla="*/ 82 h 82"/>
                <a:gd name="T46" fmla="*/ 20 w 166"/>
                <a:gd name="T47" fmla="*/ 76 h 82"/>
                <a:gd name="T48" fmla="*/ 2 w 166"/>
                <a:gd name="T49" fmla="*/ 77 h 82"/>
                <a:gd name="T50" fmla="*/ 0 w 166"/>
                <a:gd name="T51" fmla="*/ 65 h 82"/>
                <a:gd name="T52" fmla="*/ 20 w 166"/>
                <a:gd name="T53" fmla="*/ 69 h 82"/>
                <a:gd name="T54" fmla="*/ 24 w 166"/>
                <a:gd name="T55" fmla="*/ 62 h 82"/>
                <a:gd name="T56" fmla="*/ 37 w 166"/>
                <a:gd name="T57" fmla="*/ 64 h 82"/>
                <a:gd name="T58" fmla="*/ 55 w 166"/>
                <a:gd name="T59" fmla="*/ 49 h 82"/>
                <a:gd name="T60" fmla="*/ 31 w 166"/>
                <a:gd name="T61" fmla="*/ 39 h 82"/>
                <a:gd name="T62" fmla="*/ 21 w 166"/>
                <a:gd name="T63" fmla="*/ 44 h 82"/>
                <a:gd name="T64" fmla="*/ 6 w 166"/>
                <a:gd name="T65" fmla="*/ 36 h 82"/>
                <a:gd name="T66" fmla="*/ 16 w 166"/>
                <a:gd name="T67" fmla="*/ 23 h 82"/>
                <a:gd name="T68" fmla="*/ 11 w 166"/>
                <a:gd name="T69" fmla="*/ 21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66" h="82">
                  <a:moveTo>
                    <a:pt x="11" y="21"/>
                  </a:moveTo>
                  <a:lnTo>
                    <a:pt x="12" y="12"/>
                  </a:lnTo>
                  <a:lnTo>
                    <a:pt x="22" y="9"/>
                  </a:lnTo>
                  <a:lnTo>
                    <a:pt x="52" y="16"/>
                  </a:lnTo>
                  <a:lnTo>
                    <a:pt x="50" y="4"/>
                  </a:lnTo>
                  <a:lnTo>
                    <a:pt x="58" y="0"/>
                  </a:lnTo>
                  <a:lnTo>
                    <a:pt x="85" y="8"/>
                  </a:lnTo>
                  <a:lnTo>
                    <a:pt x="90" y="6"/>
                  </a:lnTo>
                  <a:lnTo>
                    <a:pt x="118" y="7"/>
                  </a:lnTo>
                  <a:lnTo>
                    <a:pt x="144" y="9"/>
                  </a:lnTo>
                  <a:lnTo>
                    <a:pt x="154" y="16"/>
                  </a:lnTo>
                  <a:lnTo>
                    <a:pt x="166" y="19"/>
                  </a:lnTo>
                  <a:lnTo>
                    <a:pt x="165" y="24"/>
                  </a:lnTo>
                  <a:lnTo>
                    <a:pt x="142" y="35"/>
                  </a:lnTo>
                  <a:lnTo>
                    <a:pt x="139" y="43"/>
                  </a:lnTo>
                  <a:lnTo>
                    <a:pt x="118" y="46"/>
                  </a:lnTo>
                  <a:lnTo>
                    <a:pt x="116" y="58"/>
                  </a:lnTo>
                  <a:lnTo>
                    <a:pt x="97" y="56"/>
                  </a:lnTo>
                  <a:lnTo>
                    <a:pt x="87" y="60"/>
                  </a:lnTo>
                  <a:lnTo>
                    <a:pt x="74" y="70"/>
                  </a:lnTo>
                  <a:lnTo>
                    <a:pt x="77" y="74"/>
                  </a:lnTo>
                  <a:lnTo>
                    <a:pt x="74" y="79"/>
                  </a:lnTo>
                  <a:lnTo>
                    <a:pt x="43" y="82"/>
                  </a:lnTo>
                  <a:lnTo>
                    <a:pt x="20" y="76"/>
                  </a:lnTo>
                  <a:lnTo>
                    <a:pt x="2" y="77"/>
                  </a:lnTo>
                  <a:lnTo>
                    <a:pt x="0" y="65"/>
                  </a:lnTo>
                  <a:lnTo>
                    <a:pt x="20" y="69"/>
                  </a:lnTo>
                  <a:lnTo>
                    <a:pt x="24" y="62"/>
                  </a:lnTo>
                  <a:lnTo>
                    <a:pt x="37" y="64"/>
                  </a:lnTo>
                  <a:lnTo>
                    <a:pt x="55" y="49"/>
                  </a:lnTo>
                  <a:lnTo>
                    <a:pt x="31" y="39"/>
                  </a:lnTo>
                  <a:lnTo>
                    <a:pt x="21" y="44"/>
                  </a:lnTo>
                  <a:lnTo>
                    <a:pt x="6" y="36"/>
                  </a:lnTo>
                  <a:lnTo>
                    <a:pt x="16" y="23"/>
                  </a:lnTo>
                  <a:lnTo>
                    <a:pt x="11" y="21"/>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57" name="Freeform 156"/>
            <p:cNvSpPr>
              <a:spLocks/>
            </p:cNvSpPr>
            <p:nvPr/>
          </p:nvSpPr>
          <p:spPr bwMode="auto">
            <a:xfrm>
              <a:off x="8012017" y="3778264"/>
              <a:ext cx="160356" cy="132027"/>
            </a:xfrm>
            <a:custGeom>
              <a:avLst/>
              <a:gdLst>
                <a:gd name="T0" fmla="*/ 27 w 97"/>
                <a:gd name="T1" fmla="*/ 81 h 85"/>
                <a:gd name="T2" fmla="*/ 18 w 97"/>
                <a:gd name="T3" fmla="*/ 71 h 85"/>
                <a:gd name="T4" fmla="*/ 7 w 97"/>
                <a:gd name="T5" fmla="*/ 49 h 85"/>
                <a:gd name="T6" fmla="*/ 0 w 97"/>
                <a:gd name="T7" fmla="*/ 24 h 85"/>
                <a:gd name="T8" fmla="*/ 10 w 97"/>
                <a:gd name="T9" fmla="*/ 7 h 85"/>
                <a:gd name="T10" fmla="*/ 33 w 97"/>
                <a:gd name="T11" fmla="*/ 3 h 85"/>
                <a:gd name="T12" fmla="*/ 51 w 97"/>
                <a:gd name="T13" fmla="*/ 6 h 85"/>
                <a:gd name="T14" fmla="*/ 67 w 97"/>
                <a:gd name="T15" fmla="*/ 14 h 85"/>
                <a:gd name="T16" fmla="*/ 73 w 97"/>
                <a:gd name="T17" fmla="*/ 0 h 85"/>
                <a:gd name="T18" fmla="*/ 90 w 97"/>
                <a:gd name="T19" fmla="*/ 7 h 85"/>
                <a:gd name="T20" fmla="*/ 96 w 97"/>
                <a:gd name="T21" fmla="*/ 21 h 85"/>
                <a:gd name="T22" fmla="*/ 97 w 97"/>
                <a:gd name="T23" fmla="*/ 46 h 85"/>
                <a:gd name="T24" fmla="*/ 68 w 97"/>
                <a:gd name="T25" fmla="*/ 62 h 85"/>
                <a:gd name="T26" fmla="*/ 77 w 97"/>
                <a:gd name="T27" fmla="*/ 75 h 85"/>
                <a:gd name="T28" fmla="*/ 58 w 97"/>
                <a:gd name="T29" fmla="*/ 76 h 85"/>
                <a:gd name="T30" fmla="*/ 42 w 97"/>
                <a:gd name="T31" fmla="*/ 85 h 85"/>
                <a:gd name="T32" fmla="*/ 27 w 97"/>
                <a:gd name="T33" fmla="*/ 81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97" h="85">
                  <a:moveTo>
                    <a:pt x="27" y="81"/>
                  </a:moveTo>
                  <a:lnTo>
                    <a:pt x="18" y="71"/>
                  </a:lnTo>
                  <a:lnTo>
                    <a:pt x="7" y="49"/>
                  </a:lnTo>
                  <a:lnTo>
                    <a:pt x="0" y="24"/>
                  </a:lnTo>
                  <a:lnTo>
                    <a:pt x="10" y="7"/>
                  </a:lnTo>
                  <a:lnTo>
                    <a:pt x="33" y="3"/>
                  </a:lnTo>
                  <a:lnTo>
                    <a:pt x="51" y="6"/>
                  </a:lnTo>
                  <a:lnTo>
                    <a:pt x="67" y="14"/>
                  </a:lnTo>
                  <a:lnTo>
                    <a:pt x="73" y="0"/>
                  </a:lnTo>
                  <a:lnTo>
                    <a:pt x="90" y="7"/>
                  </a:lnTo>
                  <a:lnTo>
                    <a:pt x="96" y="21"/>
                  </a:lnTo>
                  <a:lnTo>
                    <a:pt x="97" y="46"/>
                  </a:lnTo>
                  <a:lnTo>
                    <a:pt x="68" y="62"/>
                  </a:lnTo>
                  <a:lnTo>
                    <a:pt x="77" y="75"/>
                  </a:lnTo>
                  <a:lnTo>
                    <a:pt x="58" y="76"/>
                  </a:lnTo>
                  <a:lnTo>
                    <a:pt x="42" y="85"/>
                  </a:lnTo>
                  <a:lnTo>
                    <a:pt x="27" y="81"/>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58" name="Freeform 157"/>
            <p:cNvSpPr>
              <a:spLocks/>
            </p:cNvSpPr>
            <p:nvPr/>
          </p:nvSpPr>
          <p:spPr bwMode="auto">
            <a:xfrm>
              <a:off x="8494736" y="3003187"/>
              <a:ext cx="127292" cy="135134"/>
            </a:xfrm>
            <a:custGeom>
              <a:avLst/>
              <a:gdLst>
                <a:gd name="T0" fmla="*/ 29 w 77"/>
                <a:gd name="T1" fmla="*/ 0 h 87"/>
                <a:gd name="T2" fmla="*/ 55 w 77"/>
                <a:gd name="T3" fmla="*/ 24 h 87"/>
                <a:gd name="T4" fmla="*/ 66 w 77"/>
                <a:gd name="T5" fmla="*/ 38 h 87"/>
                <a:gd name="T6" fmla="*/ 77 w 77"/>
                <a:gd name="T7" fmla="*/ 62 h 87"/>
                <a:gd name="T8" fmla="*/ 75 w 77"/>
                <a:gd name="T9" fmla="*/ 73 h 87"/>
                <a:gd name="T10" fmla="*/ 61 w 77"/>
                <a:gd name="T11" fmla="*/ 77 h 87"/>
                <a:gd name="T12" fmla="*/ 51 w 77"/>
                <a:gd name="T13" fmla="*/ 85 h 87"/>
                <a:gd name="T14" fmla="*/ 36 w 77"/>
                <a:gd name="T15" fmla="*/ 87 h 87"/>
                <a:gd name="T16" fmla="*/ 29 w 77"/>
                <a:gd name="T17" fmla="*/ 76 h 87"/>
                <a:gd name="T18" fmla="*/ 26 w 77"/>
                <a:gd name="T19" fmla="*/ 61 h 87"/>
                <a:gd name="T20" fmla="*/ 9 w 77"/>
                <a:gd name="T21" fmla="*/ 39 h 87"/>
                <a:gd name="T22" fmla="*/ 20 w 77"/>
                <a:gd name="T23" fmla="*/ 35 h 87"/>
                <a:gd name="T24" fmla="*/ 0 w 77"/>
                <a:gd name="T25" fmla="*/ 18 h 87"/>
                <a:gd name="T26" fmla="*/ 1 w 77"/>
                <a:gd name="T27" fmla="*/ 16 h 87"/>
                <a:gd name="T28" fmla="*/ 8 w 77"/>
                <a:gd name="T29" fmla="*/ 17 h 87"/>
                <a:gd name="T30" fmla="*/ 11 w 77"/>
                <a:gd name="T31" fmla="*/ 7 h 87"/>
                <a:gd name="T32" fmla="*/ 22 w 77"/>
                <a:gd name="T33" fmla="*/ 6 h 87"/>
                <a:gd name="T34" fmla="*/ 29 w 77"/>
                <a:gd name="T35" fmla="*/ 5 h 87"/>
                <a:gd name="T36" fmla="*/ 29 w 77"/>
                <a:gd name="T37"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77" h="87">
                  <a:moveTo>
                    <a:pt x="29" y="0"/>
                  </a:moveTo>
                  <a:lnTo>
                    <a:pt x="55" y="24"/>
                  </a:lnTo>
                  <a:lnTo>
                    <a:pt x="66" y="38"/>
                  </a:lnTo>
                  <a:lnTo>
                    <a:pt x="77" y="62"/>
                  </a:lnTo>
                  <a:lnTo>
                    <a:pt x="75" y="73"/>
                  </a:lnTo>
                  <a:lnTo>
                    <a:pt x="61" y="77"/>
                  </a:lnTo>
                  <a:lnTo>
                    <a:pt x="51" y="85"/>
                  </a:lnTo>
                  <a:lnTo>
                    <a:pt x="36" y="87"/>
                  </a:lnTo>
                  <a:lnTo>
                    <a:pt x="29" y="76"/>
                  </a:lnTo>
                  <a:lnTo>
                    <a:pt x="26" y="61"/>
                  </a:lnTo>
                  <a:lnTo>
                    <a:pt x="9" y="39"/>
                  </a:lnTo>
                  <a:lnTo>
                    <a:pt x="20" y="35"/>
                  </a:lnTo>
                  <a:lnTo>
                    <a:pt x="0" y="18"/>
                  </a:lnTo>
                  <a:lnTo>
                    <a:pt x="1" y="16"/>
                  </a:lnTo>
                  <a:lnTo>
                    <a:pt x="8" y="17"/>
                  </a:lnTo>
                  <a:lnTo>
                    <a:pt x="11" y="7"/>
                  </a:lnTo>
                  <a:lnTo>
                    <a:pt x="22" y="6"/>
                  </a:lnTo>
                  <a:lnTo>
                    <a:pt x="29" y="5"/>
                  </a:lnTo>
                  <a:lnTo>
                    <a:pt x="29"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59" name="Freeform 158"/>
            <p:cNvSpPr>
              <a:spLocks/>
            </p:cNvSpPr>
            <p:nvPr/>
          </p:nvSpPr>
          <p:spPr bwMode="auto">
            <a:xfrm>
              <a:off x="7912829" y="3523530"/>
              <a:ext cx="249626" cy="276480"/>
            </a:xfrm>
            <a:custGeom>
              <a:avLst/>
              <a:gdLst>
                <a:gd name="T0" fmla="*/ 111 w 151"/>
                <a:gd name="T1" fmla="*/ 170 h 178"/>
                <a:gd name="T2" fmla="*/ 116 w 151"/>
                <a:gd name="T3" fmla="*/ 161 h 178"/>
                <a:gd name="T4" fmla="*/ 114 w 151"/>
                <a:gd name="T5" fmla="*/ 143 h 178"/>
                <a:gd name="T6" fmla="*/ 97 w 151"/>
                <a:gd name="T7" fmla="*/ 125 h 178"/>
                <a:gd name="T8" fmla="*/ 93 w 151"/>
                <a:gd name="T9" fmla="*/ 104 h 178"/>
                <a:gd name="T10" fmla="*/ 77 w 151"/>
                <a:gd name="T11" fmla="*/ 87 h 178"/>
                <a:gd name="T12" fmla="*/ 63 w 151"/>
                <a:gd name="T13" fmla="*/ 86 h 178"/>
                <a:gd name="T14" fmla="*/ 60 w 151"/>
                <a:gd name="T15" fmla="*/ 93 h 178"/>
                <a:gd name="T16" fmla="*/ 50 w 151"/>
                <a:gd name="T17" fmla="*/ 94 h 178"/>
                <a:gd name="T18" fmla="*/ 44 w 151"/>
                <a:gd name="T19" fmla="*/ 90 h 178"/>
                <a:gd name="T20" fmla="*/ 26 w 151"/>
                <a:gd name="T21" fmla="*/ 103 h 178"/>
                <a:gd name="T22" fmla="*/ 23 w 151"/>
                <a:gd name="T23" fmla="*/ 84 h 178"/>
                <a:gd name="T24" fmla="*/ 24 w 151"/>
                <a:gd name="T25" fmla="*/ 62 h 178"/>
                <a:gd name="T26" fmla="*/ 12 w 151"/>
                <a:gd name="T27" fmla="*/ 61 h 178"/>
                <a:gd name="T28" fmla="*/ 9 w 151"/>
                <a:gd name="T29" fmla="*/ 49 h 178"/>
                <a:gd name="T30" fmla="*/ 0 w 151"/>
                <a:gd name="T31" fmla="*/ 42 h 178"/>
                <a:gd name="T32" fmla="*/ 3 w 151"/>
                <a:gd name="T33" fmla="*/ 34 h 178"/>
                <a:gd name="T34" fmla="*/ 16 w 151"/>
                <a:gd name="T35" fmla="*/ 21 h 178"/>
                <a:gd name="T36" fmla="*/ 18 w 151"/>
                <a:gd name="T37" fmla="*/ 26 h 178"/>
                <a:gd name="T38" fmla="*/ 28 w 151"/>
                <a:gd name="T39" fmla="*/ 26 h 178"/>
                <a:gd name="T40" fmla="*/ 21 w 151"/>
                <a:gd name="T41" fmla="*/ 3 h 178"/>
                <a:gd name="T42" fmla="*/ 30 w 151"/>
                <a:gd name="T43" fmla="*/ 0 h 178"/>
                <a:gd name="T44" fmla="*/ 43 w 151"/>
                <a:gd name="T45" fmla="*/ 16 h 178"/>
                <a:gd name="T46" fmla="*/ 55 w 151"/>
                <a:gd name="T47" fmla="*/ 35 h 178"/>
                <a:gd name="T48" fmla="*/ 77 w 151"/>
                <a:gd name="T49" fmla="*/ 35 h 178"/>
                <a:gd name="T50" fmla="*/ 87 w 151"/>
                <a:gd name="T51" fmla="*/ 53 h 178"/>
                <a:gd name="T52" fmla="*/ 76 w 151"/>
                <a:gd name="T53" fmla="*/ 59 h 178"/>
                <a:gd name="T54" fmla="*/ 72 w 151"/>
                <a:gd name="T55" fmla="*/ 66 h 178"/>
                <a:gd name="T56" fmla="*/ 96 w 151"/>
                <a:gd name="T57" fmla="*/ 79 h 178"/>
                <a:gd name="T58" fmla="*/ 115 w 151"/>
                <a:gd name="T59" fmla="*/ 103 h 178"/>
                <a:gd name="T60" fmla="*/ 129 w 151"/>
                <a:gd name="T61" fmla="*/ 122 h 178"/>
                <a:gd name="T62" fmla="*/ 145 w 151"/>
                <a:gd name="T63" fmla="*/ 136 h 178"/>
                <a:gd name="T64" fmla="*/ 151 w 151"/>
                <a:gd name="T65" fmla="*/ 151 h 178"/>
                <a:gd name="T66" fmla="*/ 150 w 151"/>
                <a:gd name="T67" fmla="*/ 171 h 178"/>
                <a:gd name="T68" fmla="*/ 133 w 151"/>
                <a:gd name="T69" fmla="*/ 164 h 178"/>
                <a:gd name="T70" fmla="*/ 127 w 151"/>
                <a:gd name="T71" fmla="*/ 178 h 178"/>
                <a:gd name="T72" fmla="*/ 111 w 151"/>
                <a:gd name="T73" fmla="*/ 170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51" h="178">
                  <a:moveTo>
                    <a:pt x="111" y="170"/>
                  </a:moveTo>
                  <a:lnTo>
                    <a:pt x="116" y="161"/>
                  </a:lnTo>
                  <a:lnTo>
                    <a:pt x="114" y="143"/>
                  </a:lnTo>
                  <a:lnTo>
                    <a:pt x="97" y="125"/>
                  </a:lnTo>
                  <a:lnTo>
                    <a:pt x="93" y="104"/>
                  </a:lnTo>
                  <a:lnTo>
                    <a:pt x="77" y="87"/>
                  </a:lnTo>
                  <a:lnTo>
                    <a:pt x="63" y="86"/>
                  </a:lnTo>
                  <a:lnTo>
                    <a:pt x="60" y="93"/>
                  </a:lnTo>
                  <a:lnTo>
                    <a:pt x="50" y="94"/>
                  </a:lnTo>
                  <a:lnTo>
                    <a:pt x="44" y="90"/>
                  </a:lnTo>
                  <a:lnTo>
                    <a:pt x="26" y="103"/>
                  </a:lnTo>
                  <a:lnTo>
                    <a:pt x="23" y="84"/>
                  </a:lnTo>
                  <a:lnTo>
                    <a:pt x="24" y="62"/>
                  </a:lnTo>
                  <a:lnTo>
                    <a:pt x="12" y="61"/>
                  </a:lnTo>
                  <a:lnTo>
                    <a:pt x="9" y="49"/>
                  </a:lnTo>
                  <a:lnTo>
                    <a:pt x="0" y="42"/>
                  </a:lnTo>
                  <a:lnTo>
                    <a:pt x="3" y="34"/>
                  </a:lnTo>
                  <a:lnTo>
                    <a:pt x="16" y="21"/>
                  </a:lnTo>
                  <a:lnTo>
                    <a:pt x="18" y="26"/>
                  </a:lnTo>
                  <a:lnTo>
                    <a:pt x="28" y="26"/>
                  </a:lnTo>
                  <a:lnTo>
                    <a:pt x="21" y="3"/>
                  </a:lnTo>
                  <a:lnTo>
                    <a:pt x="30" y="0"/>
                  </a:lnTo>
                  <a:lnTo>
                    <a:pt x="43" y="16"/>
                  </a:lnTo>
                  <a:lnTo>
                    <a:pt x="55" y="35"/>
                  </a:lnTo>
                  <a:lnTo>
                    <a:pt x="77" y="35"/>
                  </a:lnTo>
                  <a:lnTo>
                    <a:pt x="87" y="53"/>
                  </a:lnTo>
                  <a:lnTo>
                    <a:pt x="76" y="59"/>
                  </a:lnTo>
                  <a:lnTo>
                    <a:pt x="72" y="66"/>
                  </a:lnTo>
                  <a:lnTo>
                    <a:pt x="96" y="79"/>
                  </a:lnTo>
                  <a:lnTo>
                    <a:pt x="115" y="103"/>
                  </a:lnTo>
                  <a:lnTo>
                    <a:pt x="129" y="122"/>
                  </a:lnTo>
                  <a:lnTo>
                    <a:pt x="145" y="136"/>
                  </a:lnTo>
                  <a:lnTo>
                    <a:pt x="151" y="151"/>
                  </a:lnTo>
                  <a:lnTo>
                    <a:pt x="150" y="171"/>
                  </a:lnTo>
                  <a:lnTo>
                    <a:pt x="133" y="164"/>
                  </a:lnTo>
                  <a:lnTo>
                    <a:pt x="127" y="178"/>
                  </a:lnTo>
                  <a:lnTo>
                    <a:pt x="111" y="17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60" name="Freeform 159"/>
            <p:cNvSpPr>
              <a:spLocks/>
            </p:cNvSpPr>
            <p:nvPr/>
          </p:nvSpPr>
          <p:spPr bwMode="auto">
            <a:xfrm>
              <a:off x="7342494" y="3930484"/>
              <a:ext cx="64473" cy="124260"/>
            </a:xfrm>
            <a:custGeom>
              <a:avLst/>
              <a:gdLst>
                <a:gd name="T0" fmla="*/ 39 w 39"/>
                <a:gd name="T1" fmla="*/ 48 h 80"/>
                <a:gd name="T2" fmla="*/ 37 w 39"/>
                <a:gd name="T3" fmla="*/ 70 h 80"/>
                <a:gd name="T4" fmla="*/ 29 w 39"/>
                <a:gd name="T5" fmla="*/ 76 h 80"/>
                <a:gd name="T6" fmla="*/ 14 w 39"/>
                <a:gd name="T7" fmla="*/ 80 h 80"/>
                <a:gd name="T8" fmla="*/ 4 w 39"/>
                <a:gd name="T9" fmla="*/ 64 h 80"/>
                <a:gd name="T10" fmla="*/ 0 w 39"/>
                <a:gd name="T11" fmla="*/ 34 h 80"/>
                <a:gd name="T12" fmla="*/ 6 w 39"/>
                <a:gd name="T13" fmla="*/ 0 h 80"/>
                <a:gd name="T14" fmla="*/ 19 w 39"/>
                <a:gd name="T15" fmla="*/ 12 h 80"/>
                <a:gd name="T16" fmla="*/ 29 w 39"/>
                <a:gd name="T17" fmla="*/ 26 h 80"/>
                <a:gd name="T18" fmla="*/ 39 w 39"/>
                <a:gd name="T19" fmla="*/ 4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9" h="80">
                  <a:moveTo>
                    <a:pt x="39" y="48"/>
                  </a:moveTo>
                  <a:lnTo>
                    <a:pt x="37" y="70"/>
                  </a:lnTo>
                  <a:lnTo>
                    <a:pt x="29" y="76"/>
                  </a:lnTo>
                  <a:lnTo>
                    <a:pt x="14" y="80"/>
                  </a:lnTo>
                  <a:lnTo>
                    <a:pt x="4" y="64"/>
                  </a:lnTo>
                  <a:lnTo>
                    <a:pt x="0" y="34"/>
                  </a:lnTo>
                  <a:lnTo>
                    <a:pt x="6" y="0"/>
                  </a:lnTo>
                  <a:lnTo>
                    <a:pt x="19" y="12"/>
                  </a:lnTo>
                  <a:lnTo>
                    <a:pt x="29" y="26"/>
                  </a:lnTo>
                  <a:lnTo>
                    <a:pt x="39" y="48"/>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61" name="Freeform 160"/>
            <p:cNvSpPr>
              <a:spLocks/>
            </p:cNvSpPr>
            <p:nvPr/>
          </p:nvSpPr>
          <p:spPr bwMode="auto">
            <a:xfrm>
              <a:off x="7674777" y="3334032"/>
              <a:ext cx="264503" cy="593345"/>
            </a:xfrm>
            <a:custGeom>
              <a:avLst/>
              <a:gdLst>
                <a:gd name="T0" fmla="*/ 126 w 160"/>
                <a:gd name="T1" fmla="*/ 178 h 382"/>
                <a:gd name="T2" fmla="*/ 108 w 160"/>
                <a:gd name="T3" fmla="*/ 201 h 382"/>
                <a:gd name="T4" fmla="*/ 112 w 160"/>
                <a:gd name="T5" fmla="*/ 223 h 382"/>
                <a:gd name="T6" fmla="*/ 135 w 160"/>
                <a:gd name="T7" fmla="*/ 252 h 382"/>
                <a:gd name="T8" fmla="*/ 125 w 160"/>
                <a:gd name="T9" fmla="*/ 274 h 382"/>
                <a:gd name="T10" fmla="*/ 144 w 160"/>
                <a:gd name="T11" fmla="*/ 301 h 382"/>
                <a:gd name="T12" fmla="*/ 148 w 160"/>
                <a:gd name="T13" fmla="*/ 322 h 382"/>
                <a:gd name="T14" fmla="*/ 149 w 160"/>
                <a:gd name="T15" fmla="*/ 361 h 382"/>
                <a:gd name="T16" fmla="*/ 139 w 160"/>
                <a:gd name="T17" fmla="*/ 367 h 382"/>
                <a:gd name="T18" fmla="*/ 136 w 160"/>
                <a:gd name="T19" fmla="*/ 338 h 382"/>
                <a:gd name="T20" fmla="*/ 126 w 160"/>
                <a:gd name="T21" fmla="*/ 305 h 382"/>
                <a:gd name="T22" fmla="*/ 112 w 160"/>
                <a:gd name="T23" fmla="*/ 254 h 382"/>
                <a:gd name="T24" fmla="*/ 91 w 160"/>
                <a:gd name="T25" fmla="*/ 247 h 382"/>
                <a:gd name="T26" fmla="*/ 62 w 160"/>
                <a:gd name="T27" fmla="*/ 260 h 382"/>
                <a:gd name="T28" fmla="*/ 53 w 160"/>
                <a:gd name="T29" fmla="*/ 229 h 382"/>
                <a:gd name="T30" fmla="*/ 29 w 160"/>
                <a:gd name="T31" fmla="*/ 186 h 382"/>
                <a:gd name="T32" fmla="*/ 19 w 160"/>
                <a:gd name="T33" fmla="*/ 176 h 382"/>
                <a:gd name="T34" fmla="*/ 0 w 160"/>
                <a:gd name="T35" fmla="*/ 142 h 382"/>
                <a:gd name="T36" fmla="*/ 4 w 160"/>
                <a:gd name="T37" fmla="*/ 131 h 382"/>
                <a:gd name="T38" fmla="*/ 9 w 160"/>
                <a:gd name="T39" fmla="*/ 117 h 382"/>
                <a:gd name="T40" fmla="*/ 9 w 160"/>
                <a:gd name="T41" fmla="*/ 88 h 382"/>
                <a:gd name="T42" fmla="*/ 28 w 160"/>
                <a:gd name="T43" fmla="*/ 76 h 382"/>
                <a:gd name="T44" fmla="*/ 33 w 160"/>
                <a:gd name="T45" fmla="*/ 48 h 382"/>
                <a:gd name="T46" fmla="*/ 50 w 160"/>
                <a:gd name="T47" fmla="*/ 22 h 382"/>
                <a:gd name="T48" fmla="*/ 59 w 160"/>
                <a:gd name="T49" fmla="*/ 13 h 382"/>
                <a:gd name="T50" fmla="*/ 61 w 160"/>
                <a:gd name="T51" fmla="*/ 1 h 382"/>
                <a:gd name="T52" fmla="*/ 80 w 160"/>
                <a:gd name="T53" fmla="*/ 12 h 382"/>
                <a:gd name="T54" fmla="*/ 93 w 160"/>
                <a:gd name="T55" fmla="*/ 33 h 382"/>
                <a:gd name="T56" fmla="*/ 83 w 160"/>
                <a:gd name="T57" fmla="*/ 67 h 382"/>
                <a:gd name="T58" fmla="*/ 104 w 160"/>
                <a:gd name="T59" fmla="*/ 89 h 382"/>
                <a:gd name="T60" fmla="*/ 124 w 160"/>
                <a:gd name="T61" fmla="*/ 112 h 382"/>
                <a:gd name="T62" fmla="*/ 137 w 160"/>
                <a:gd name="T63" fmla="*/ 137 h 382"/>
                <a:gd name="T64" fmla="*/ 158 w 160"/>
                <a:gd name="T65" fmla="*/ 134 h 382"/>
                <a:gd name="T66" fmla="*/ 147 w 160"/>
                <a:gd name="T67" fmla="*/ 156 h 382"/>
                <a:gd name="T68" fmla="*/ 135 w 160"/>
                <a:gd name="T69" fmla="*/ 169 h 3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60" h="382">
                  <a:moveTo>
                    <a:pt x="135" y="169"/>
                  </a:moveTo>
                  <a:lnTo>
                    <a:pt x="126" y="178"/>
                  </a:lnTo>
                  <a:lnTo>
                    <a:pt x="113" y="179"/>
                  </a:lnTo>
                  <a:lnTo>
                    <a:pt x="108" y="201"/>
                  </a:lnTo>
                  <a:lnTo>
                    <a:pt x="101" y="205"/>
                  </a:lnTo>
                  <a:lnTo>
                    <a:pt x="112" y="223"/>
                  </a:lnTo>
                  <a:lnTo>
                    <a:pt x="126" y="239"/>
                  </a:lnTo>
                  <a:lnTo>
                    <a:pt x="135" y="252"/>
                  </a:lnTo>
                  <a:lnTo>
                    <a:pt x="131" y="270"/>
                  </a:lnTo>
                  <a:lnTo>
                    <a:pt x="125" y="274"/>
                  </a:lnTo>
                  <a:lnTo>
                    <a:pt x="130" y="285"/>
                  </a:lnTo>
                  <a:lnTo>
                    <a:pt x="144" y="301"/>
                  </a:lnTo>
                  <a:lnTo>
                    <a:pt x="147" y="313"/>
                  </a:lnTo>
                  <a:lnTo>
                    <a:pt x="148" y="322"/>
                  </a:lnTo>
                  <a:lnTo>
                    <a:pt x="157" y="341"/>
                  </a:lnTo>
                  <a:lnTo>
                    <a:pt x="149" y="361"/>
                  </a:lnTo>
                  <a:lnTo>
                    <a:pt x="142" y="382"/>
                  </a:lnTo>
                  <a:lnTo>
                    <a:pt x="139" y="367"/>
                  </a:lnTo>
                  <a:lnTo>
                    <a:pt x="143" y="351"/>
                  </a:lnTo>
                  <a:lnTo>
                    <a:pt x="136" y="338"/>
                  </a:lnTo>
                  <a:lnTo>
                    <a:pt x="135" y="316"/>
                  </a:lnTo>
                  <a:lnTo>
                    <a:pt x="126" y="305"/>
                  </a:lnTo>
                  <a:lnTo>
                    <a:pt x="118" y="280"/>
                  </a:lnTo>
                  <a:lnTo>
                    <a:pt x="112" y="254"/>
                  </a:lnTo>
                  <a:lnTo>
                    <a:pt x="102" y="237"/>
                  </a:lnTo>
                  <a:lnTo>
                    <a:pt x="91" y="247"/>
                  </a:lnTo>
                  <a:lnTo>
                    <a:pt x="72" y="262"/>
                  </a:lnTo>
                  <a:lnTo>
                    <a:pt x="62" y="260"/>
                  </a:lnTo>
                  <a:lnTo>
                    <a:pt x="50" y="255"/>
                  </a:lnTo>
                  <a:lnTo>
                    <a:pt x="53" y="229"/>
                  </a:lnTo>
                  <a:lnTo>
                    <a:pt x="46" y="210"/>
                  </a:lnTo>
                  <a:lnTo>
                    <a:pt x="29" y="186"/>
                  </a:lnTo>
                  <a:lnTo>
                    <a:pt x="30" y="179"/>
                  </a:lnTo>
                  <a:lnTo>
                    <a:pt x="19" y="176"/>
                  </a:lnTo>
                  <a:lnTo>
                    <a:pt x="4" y="159"/>
                  </a:lnTo>
                  <a:lnTo>
                    <a:pt x="0" y="142"/>
                  </a:lnTo>
                  <a:lnTo>
                    <a:pt x="7" y="145"/>
                  </a:lnTo>
                  <a:lnTo>
                    <a:pt x="4" y="131"/>
                  </a:lnTo>
                  <a:lnTo>
                    <a:pt x="12" y="125"/>
                  </a:lnTo>
                  <a:lnTo>
                    <a:pt x="9" y="117"/>
                  </a:lnTo>
                  <a:lnTo>
                    <a:pt x="12" y="110"/>
                  </a:lnTo>
                  <a:lnTo>
                    <a:pt x="9" y="88"/>
                  </a:lnTo>
                  <a:lnTo>
                    <a:pt x="23" y="93"/>
                  </a:lnTo>
                  <a:lnTo>
                    <a:pt x="28" y="76"/>
                  </a:lnTo>
                  <a:lnTo>
                    <a:pt x="27" y="66"/>
                  </a:lnTo>
                  <a:lnTo>
                    <a:pt x="33" y="48"/>
                  </a:lnTo>
                  <a:lnTo>
                    <a:pt x="30" y="36"/>
                  </a:lnTo>
                  <a:lnTo>
                    <a:pt x="50" y="22"/>
                  </a:lnTo>
                  <a:lnTo>
                    <a:pt x="64" y="26"/>
                  </a:lnTo>
                  <a:lnTo>
                    <a:pt x="59" y="13"/>
                  </a:lnTo>
                  <a:lnTo>
                    <a:pt x="64" y="9"/>
                  </a:lnTo>
                  <a:lnTo>
                    <a:pt x="61" y="1"/>
                  </a:lnTo>
                  <a:lnTo>
                    <a:pt x="71" y="0"/>
                  </a:lnTo>
                  <a:lnTo>
                    <a:pt x="80" y="12"/>
                  </a:lnTo>
                  <a:lnTo>
                    <a:pt x="89" y="17"/>
                  </a:lnTo>
                  <a:lnTo>
                    <a:pt x="93" y="33"/>
                  </a:lnTo>
                  <a:lnTo>
                    <a:pt x="96" y="50"/>
                  </a:lnTo>
                  <a:lnTo>
                    <a:pt x="83" y="67"/>
                  </a:lnTo>
                  <a:lnTo>
                    <a:pt x="86" y="92"/>
                  </a:lnTo>
                  <a:lnTo>
                    <a:pt x="104" y="89"/>
                  </a:lnTo>
                  <a:lnTo>
                    <a:pt x="112" y="108"/>
                  </a:lnTo>
                  <a:lnTo>
                    <a:pt x="124" y="112"/>
                  </a:lnTo>
                  <a:lnTo>
                    <a:pt x="122" y="129"/>
                  </a:lnTo>
                  <a:lnTo>
                    <a:pt x="137" y="137"/>
                  </a:lnTo>
                  <a:lnTo>
                    <a:pt x="146" y="141"/>
                  </a:lnTo>
                  <a:lnTo>
                    <a:pt x="158" y="134"/>
                  </a:lnTo>
                  <a:lnTo>
                    <a:pt x="160" y="143"/>
                  </a:lnTo>
                  <a:lnTo>
                    <a:pt x="147" y="156"/>
                  </a:lnTo>
                  <a:lnTo>
                    <a:pt x="144" y="164"/>
                  </a:lnTo>
                  <a:lnTo>
                    <a:pt x="135" y="16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62" name="Freeform 161"/>
            <p:cNvSpPr>
              <a:spLocks/>
            </p:cNvSpPr>
            <p:nvPr/>
          </p:nvSpPr>
          <p:spPr bwMode="auto">
            <a:xfrm>
              <a:off x="7254878" y="2577595"/>
              <a:ext cx="900964" cy="330844"/>
            </a:xfrm>
            <a:custGeom>
              <a:avLst/>
              <a:gdLst>
                <a:gd name="T0" fmla="*/ 15 w 545"/>
                <a:gd name="T1" fmla="*/ 52 h 213"/>
                <a:gd name="T2" fmla="*/ 57 w 545"/>
                <a:gd name="T3" fmla="*/ 25 h 213"/>
                <a:gd name="T4" fmla="*/ 90 w 545"/>
                <a:gd name="T5" fmla="*/ 31 h 213"/>
                <a:gd name="T6" fmla="*/ 122 w 545"/>
                <a:gd name="T7" fmla="*/ 42 h 213"/>
                <a:gd name="T8" fmla="*/ 156 w 545"/>
                <a:gd name="T9" fmla="*/ 33 h 213"/>
                <a:gd name="T10" fmla="*/ 148 w 545"/>
                <a:gd name="T11" fmla="*/ 0 h 213"/>
                <a:gd name="T12" fmla="*/ 186 w 545"/>
                <a:gd name="T13" fmla="*/ 10 h 213"/>
                <a:gd name="T14" fmla="*/ 219 w 545"/>
                <a:gd name="T15" fmla="*/ 31 h 213"/>
                <a:gd name="T16" fmla="*/ 259 w 545"/>
                <a:gd name="T17" fmla="*/ 35 h 213"/>
                <a:gd name="T18" fmla="*/ 296 w 545"/>
                <a:gd name="T19" fmla="*/ 35 h 213"/>
                <a:gd name="T20" fmla="*/ 333 w 545"/>
                <a:gd name="T21" fmla="*/ 55 h 213"/>
                <a:gd name="T22" fmla="*/ 370 w 545"/>
                <a:gd name="T23" fmla="*/ 59 h 213"/>
                <a:gd name="T24" fmla="*/ 400 w 545"/>
                <a:gd name="T25" fmla="*/ 50 h 213"/>
                <a:gd name="T26" fmla="*/ 426 w 545"/>
                <a:gd name="T27" fmla="*/ 38 h 213"/>
                <a:gd name="T28" fmla="*/ 456 w 545"/>
                <a:gd name="T29" fmla="*/ 43 h 213"/>
                <a:gd name="T30" fmla="*/ 459 w 545"/>
                <a:gd name="T31" fmla="*/ 79 h 213"/>
                <a:gd name="T32" fmla="*/ 476 w 545"/>
                <a:gd name="T33" fmla="*/ 84 h 213"/>
                <a:gd name="T34" fmla="*/ 502 w 545"/>
                <a:gd name="T35" fmla="*/ 80 h 213"/>
                <a:gd name="T36" fmla="*/ 542 w 545"/>
                <a:gd name="T37" fmla="*/ 101 h 213"/>
                <a:gd name="T38" fmla="*/ 530 w 545"/>
                <a:gd name="T39" fmla="*/ 106 h 213"/>
                <a:gd name="T40" fmla="*/ 500 w 545"/>
                <a:gd name="T41" fmla="*/ 114 h 213"/>
                <a:gd name="T42" fmla="*/ 475 w 545"/>
                <a:gd name="T43" fmla="*/ 136 h 213"/>
                <a:gd name="T44" fmla="*/ 445 w 545"/>
                <a:gd name="T45" fmla="*/ 143 h 213"/>
                <a:gd name="T46" fmla="*/ 433 w 545"/>
                <a:gd name="T47" fmla="*/ 154 h 213"/>
                <a:gd name="T48" fmla="*/ 449 w 545"/>
                <a:gd name="T49" fmla="*/ 168 h 213"/>
                <a:gd name="T50" fmla="*/ 434 w 545"/>
                <a:gd name="T51" fmla="*/ 186 h 213"/>
                <a:gd name="T52" fmla="*/ 393 w 545"/>
                <a:gd name="T53" fmla="*/ 194 h 213"/>
                <a:gd name="T54" fmla="*/ 355 w 545"/>
                <a:gd name="T55" fmla="*/ 213 h 213"/>
                <a:gd name="T56" fmla="*/ 324 w 545"/>
                <a:gd name="T57" fmla="*/ 206 h 213"/>
                <a:gd name="T58" fmla="*/ 276 w 545"/>
                <a:gd name="T59" fmla="*/ 191 h 213"/>
                <a:gd name="T60" fmla="*/ 219 w 545"/>
                <a:gd name="T61" fmla="*/ 189 h 213"/>
                <a:gd name="T62" fmla="*/ 186 w 545"/>
                <a:gd name="T63" fmla="*/ 177 h 213"/>
                <a:gd name="T64" fmla="*/ 159 w 545"/>
                <a:gd name="T65" fmla="*/ 156 h 213"/>
                <a:gd name="T66" fmla="*/ 110 w 545"/>
                <a:gd name="T67" fmla="*/ 140 h 213"/>
                <a:gd name="T68" fmla="*/ 79 w 545"/>
                <a:gd name="T69" fmla="*/ 128 h 213"/>
                <a:gd name="T70" fmla="*/ 56 w 545"/>
                <a:gd name="T71" fmla="*/ 88 h 213"/>
                <a:gd name="T72" fmla="*/ 11 w 545"/>
                <a:gd name="T73" fmla="*/ 69 h 2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545" h="213">
                  <a:moveTo>
                    <a:pt x="0" y="55"/>
                  </a:moveTo>
                  <a:lnTo>
                    <a:pt x="15" y="52"/>
                  </a:lnTo>
                  <a:lnTo>
                    <a:pt x="37" y="34"/>
                  </a:lnTo>
                  <a:lnTo>
                    <a:pt x="57" y="25"/>
                  </a:lnTo>
                  <a:lnTo>
                    <a:pt x="74" y="31"/>
                  </a:lnTo>
                  <a:lnTo>
                    <a:pt x="90" y="31"/>
                  </a:lnTo>
                  <a:lnTo>
                    <a:pt x="106" y="41"/>
                  </a:lnTo>
                  <a:lnTo>
                    <a:pt x="122" y="42"/>
                  </a:lnTo>
                  <a:lnTo>
                    <a:pt x="148" y="46"/>
                  </a:lnTo>
                  <a:lnTo>
                    <a:pt x="156" y="33"/>
                  </a:lnTo>
                  <a:lnTo>
                    <a:pt x="143" y="21"/>
                  </a:lnTo>
                  <a:lnTo>
                    <a:pt x="148" y="0"/>
                  </a:lnTo>
                  <a:lnTo>
                    <a:pt x="170" y="8"/>
                  </a:lnTo>
                  <a:lnTo>
                    <a:pt x="186" y="10"/>
                  </a:lnTo>
                  <a:lnTo>
                    <a:pt x="207" y="16"/>
                  </a:lnTo>
                  <a:lnTo>
                    <a:pt x="219" y="31"/>
                  </a:lnTo>
                  <a:lnTo>
                    <a:pt x="246" y="39"/>
                  </a:lnTo>
                  <a:lnTo>
                    <a:pt x="259" y="35"/>
                  </a:lnTo>
                  <a:lnTo>
                    <a:pt x="278" y="33"/>
                  </a:lnTo>
                  <a:lnTo>
                    <a:pt x="296" y="35"/>
                  </a:lnTo>
                  <a:lnTo>
                    <a:pt x="317" y="45"/>
                  </a:lnTo>
                  <a:lnTo>
                    <a:pt x="333" y="55"/>
                  </a:lnTo>
                  <a:lnTo>
                    <a:pt x="348" y="55"/>
                  </a:lnTo>
                  <a:lnTo>
                    <a:pt x="370" y="59"/>
                  </a:lnTo>
                  <a:lnTo>
                    <a:pt x="381" y="53"/>
                  </a:lnTo>
                  <a:lnTo>
                    <a:pt x="400" y="50"/>
                  </a:lnTo>
                  <a:lnTo>
                    <a:pt x="415" y="36"/>
                  </a:lnTo>
                  <a:lnTo>
                    <a:pt x="426" y="38"/>
                  </a:lnTo>
                  <a:lnTo>
                    <a:pt x="439" y="45"/>
                  </a:lnTo>
                  <a:lnTo>
                    <a:pt x="456" y="43"/>
                  </a:lnTo>
                  <a:lnTo>
                    <a:pt x="458" y="59"/>
                  </a:lnTo>
                  <a:lnTo>
                    <a:pt x="459" y="79"/>
                  </a:lnTo>
                  <a:lnTo>
                    <a:pt x="468" y="87"/>
                  </a:lnTo>
                  <a:lnTo>
                    <a:pt x="476" y="84"/>
                  </a:lnTo>
                  <a:lnTo>
                    <a:pt x="494" y="88"/>
                  </a:lnTo>
                  <a:lnTo>
                    <a:pt x="502" y="80"/>
                  </a:lnTo>
                  <a:lnTo>
                    <a:pt x="519" y="87"/>
                  </a:lnTo>
                  <a:lnTo>
                    <a:pt x="542" y="101"/>
                  </a:lnTo>
                  <a:lnTo>
                    <a:pt x="545" y="108"/>
                  </a:lnTo>
                  <a:lnTo>
                    <a:pt x="530" y="106"/>
                  </a:lnTo>
                  <a:lnTo>
                    <a:pt x="508" y="109"/>
                  </a:lnTo>
                  <a:lnTo>
                    <a:pt x="500" y="114"/>
                  </a:lnTo>
                  <a:lnTo>
                    <a:pt x="496" y="128"/>
                  </a:lnTo>
                  <a:lnTo>
                    <a:pt x="475" y="136"/>
                  </a:lnTo>
                  <a:lnTo>
                    <a:pt x="464" y="147"/>
                  </a:lnTo>
                  <a:lnTo>
                    <a:pt x="445" y="143"/>
                  </a:lnTo>
                  <a:lnTo>
                    <a:pt x="435" y="141"/>
                  </a:lnTo>
                  <a:lnTo>
                    <a:pt x="433" y="154"/>
                  </a:lnTo>
                  <a:lnTo>
                    <a:pt x="443" y="162"/>
                  </a:lnTo>
                  <a:lnTo>
                    <a:pt x="449" y="168"/>
                  </a:lnTo>
                  <a:lnTo>
                    <a:pt x="441" y="175"/>
                  </a:lnTo>
                  <a:lnTo>
                    <a:pt x="434" y="186"/>
                  </a:lnTo>
                  <a:lnTo>
                    <a:pt x="418" y="194"/>
                  </a:lnTo>
                  <a:lnTo>
                    <a:pt x="393" y="194"/>
                  </a:lnTo>
                  <a:lnTo>
                    <a:pt x="370" y="202"/>
                  </a:lnTo>
                  <a:lnTo>
                    <a:pt x="355" y="213"/>
                  </a:lnTo>
                  <a:lnTo>
                    <a:pt x="345" y="206"/>
                  </a:lnTo>
                  <a:lnTo>
                    <a:pt x="324" y="206"/>
                  </a:lnTo>
                  <a:lnTo>
                    <a:pt x="294" y="194"/>
                  </a:lnTo>
                  <a:lnTo>
                    <a:pt x="276" y="191"/>
                  </a:lnTo>
                  <a:lnTo>
                    <a:pt x="255" y="194"/>
                  </a:lnTo>
                  <a:lnTo>
                    <a:pt x="219" y="189"/>
                  </a:lnTo>
                  <a:lnTo>
                    <a:pt x="201" y="189"/>
                  </a:lnTo>
                  <a:lnTo>
                    <a:pt x="186" y="177"/>
                  </a:lnTo>
                  <a:lnTo>
                    <a:pt x="170" y="158"/>
                  </a:lnTo>
                  <a:lnTo>
                    <a:pt x="159" y="156"/>
                  </a:lnTo>
                  <a:lnTo>
                    <a:pt x="133" y="143"/>
                  </a:lnTo>
                  <a:lnTo>
                    <a:pt x="110" y="140"/>
                  </a:lnTo>
                  <a:lnTo>
                    <a:pt x="89" y="137"/>
                  </a:lnTo>
                  <a:lnTo>
                    <a:pt x="79" y="128"/>
                  </a:lnTo>
                  <a:lnTo>
                    <a:pt x="75" y="104"/>
                  </a:lnTo>
                  <a:lnTo>
                    <a:pt x="56" y="88"/>
                  </a:lnTo>
                  <a:lnTo>
                    <a:pt x="29" y="80"/>
                  </a:lnTo>
                  <a:lnTo>
                    <a:pt x="11" y="69"/>
                  </a:lnTo>
                  <a:lnTo>
                    <a:pt x="0" y="5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63" name="Freeform 162"/>
            <p:cNvSpPr>
              <a:spLocks noEditPoints="1"/>
            </p:cNvSpPr>
            <p:nvPr/>
          </p:nvSpPr>
          <p:spPr bwMode="auto">
            <a:xfrm>
              <a:off x="7962423" y="4025234"/>
              <a:ext cx="580254" cy="197264"/>
            </a:xfrm>
            <a:custGeom>
              <a:avLst/>
              <a:gdLst>
                <a:gd name="T0" fmla="*/ 1401 w 1439"/>
                <a:gd name="T1" fmla="*/ 208 h 524"/>
                <a:gd name="T2" fmla="*/ 1346 w 1439"/>
                <a:gd name="T3" fmla="*/ 237 h 524"/>
                <a:gd name="T4" fmla="*/ 1281 w 1439"/>
                <a:gd name="T5" fmla="*/ 223 h 524"/>
                <a:gd name="T6" fmla="*/ 1194 w 1439"/>
                <a:gd name="T7" fmla="*/ 223 h 524"/>
                <a:gd name="T8" fmla="*/ 1171 w 1439"/>
                <a:gd name="T9" fmla="*/ 320 h 524"/>
                <a:gd name="T10" fmla="*/ 1143 w 1439"/>
                <a:gd name="T11" fmla="*/ 349 h 524"/>
                <a:gd name="T12" fmla="*/ 1107 w 1439"/>
                <a:gd name="T13" fmla="*/ 468 h 524"/>
                <a:gd name="T14" fmla="*/ 1045 w 1439"/>
                <a:gd name="T15" fmla="*/ 486 h 524"/>
                <a:gd name="T16" fmla="*/ 974 w 1439"/>
                <a:gd name="T17" fmla="*/ 462 h 524"/>
                <a:gd name="T18" fmla="*/ 938 w 1439"/>
                <a:gd name="T19" fmla="*/ 469 h 524"/>
                <a:gd name="T20" fmla="*/ 894 w 1439"/>
                <a:gd name="T21" fmla="*/ 512 h 524"/>
                <a:gd name="T22" fmla="*/ 846 w 1439"/>
                <a:gd name="T23" fmla="*/ 506 h 524"/>
                <a:gd name="T24" fmla="*/ 798 w 1439"/>
                <a:gd name="T25" fmla="*/ 524 h 524"/>
                <a:gd name="T26" fmla="*/ 746 w 1439"/>
                <a:gd name="T27" fmla="*/ 476 h 524"/>
                <a:gd name="T28" fmla="*/ 733 w 1439"/>
                <a:gd name="T29" fmla="*/ 419 h 524"/>
                <a:gd name="T30" fmla="*/ 788 w 1439"/>
                <a:gd name="T31" fmla="*/ 448 h 524"/>
                <a:gd name="T32" fmla="*/ 846 w 1439"/>
                <a:gd name="T33" fmla="*/ 432 h 524"/>
                <a:gd name="T34" fmla="*/ 860 w 1439"/>
                <a:gd name="T35" fmla="*/ 360 h 524"/>
                <a:gd name="T36" fmla="*/ 892 w 1439"/>
                <a:gd name="T37" fmla="*/ 344 h 524"/>
                <a:gd name="T38" fmla="*/ 981 w 1439"/>
                <a:gd name="T39" fmla="*/ 325 h 524"/>
                <a:gd name="T40" fmla="*/ 1033 w 1439"/>
                <a:gd name="T41" fmla="*/ 258 h 524"/>
                <a:gd name="T42" fmla="*/ 1068 w 1439"/>
                <a:gd name="T43" fmla="*/ 204 h 524"/>
                <a:gd name="T44" fmla="*/ 1104 w 1439"/>
                <a:gd name="T45" fmla="*/ 248 h 524"/>
                <a:gd name="T46" fmla="*/ 1119 w 1439"/>
                <a:gd name="T47" fmla="*/ 219 h 524"/>
                <a:gd name="T48" fmla="*/ 1155 w 1439"/>
                <a:gd name="T49" fmla="*/ 222 h 524"/>
                <a:gd name="T50" fmla="*/ 1157 w 1439"/>
                <a:gd name="T51" fmla="*/ 168 h 524"/>
                <a:gd name="T52" fmla="*/ 1159 w 1439"/>
                <a:gd name="T53" fmla="*/ 126 h 524"/>
                <a:gd name="T54" fmla="*/ 1214 w 1439"/>
                <a:gd name="T55" fmla="*/ 66 h 524"/>
                <a:gd name="T56" fmla="*/ 1248 w 1439"/>
                <a:gd name="T57" fmla="*/ 0 h 524"/>
                <a:gd name="T58" fmla="*/ 1278 w 1439"/>
                <a:gd name="T59" fmla="*/ 0 h 524"/>
                <a:gd name="T60" fmla="*/ 1319 w 1439"/>
                <a:gd name="T61" fmla="*/ 43 h 524"/>
                <a:gd name="T62" fmla="*/ 1325 w 1439"/>
                <a:gd name="T63" fmla="*/ 80 h 524"/>
                <a:gd name="T64" fmla="*/ 1375 w 1439"/>
                <a:gd name="T65" fmla="*/ 103 h 524"/>
                <a:gd name="T66" fmla="*/ 1439 w 1439"/>
                <a:gd name="T67" fmla="*/ 129 h 524"/>
                <a:gd name="T68" fmla="*/ 1436 w 1439"/>
                <a:gd name="T69" fmla="*/ 162 h 524"/>
                <a:gd name="T70" fmla="*/ 1385 w 1439"/>
                <a:gd name="T71" fmla="*/ 167 h 524"/>
                <a:gd name="T72" fmla="*/ 1401 w 1439"/>
                <a:gd name="T73" fmla="*/ 208 h 524"/>
                <a:gd name="T74" fmla="*/ 75 w 1439"/>
                <a:gd name="T75" fmla="*/ 61 h 524"/>
                <a:gd name="T76" fmla="*/ 83 w 1439"/>
                <a:gd name="T77" fmla="*/ 105 h 524"/>
                <a:gd name="T78" fmla="*/ 133 w 1439"/>
                <a:gd name="T79" fmla="*/ 95 h 524"/>
                <a:gd name="T80" fmla="*/ 155 w 1439"/>
                <a:gd name="T81" fmla="*/ 60 h 524"/>
                <a:gd name="T82" fmla="*/ 173 w 1439"/>
                <a:gd name="T83" fmla="*/ 68 h 524"/>
                <a:gd name="T84" fmla="*/ 220 w 1439"/>
                <a:gd name="T85" fmla="*/ 119 h 524"/>
                <a:gd name="T86" fmla="*/ 254 w 1439"/>
                <a:gd name="T87" fmla="*/ 176 h 524"/>
                <a:gd name="T88" fmla="*/ 260 w 1439"/>
                <a:gd name="T89" fmla="*/ 233 h 524"/>
                <a:gd name="T90" fmla="*/ 253 w 1439"/>
                <a:gd name="T91" fmla="*/ 272 h 524"/>
                <a:gd name="T92" fmla="*/ 261 w 1439"/>
                <a:gd name="T93" fmla="*/ 301 h 524"/>
                <a:gd name="T94" fmla="*/ 268 w 1439"/>
                <a:gd name="T95" fmla="*/ 352 h 524"/>
                <a:gd name="T96" fmla="*/ 295 w 1439"/>
                <a:gd name="T97" fmla="*/ 375 h 524"/>
                <a:gd name="T98" fmla="*/ 326 w 1439"/>
                <a:gd name="T99" fmla="*/ 451 h 524"/>
                <a:gd name="T100" fmla="*/ 325 w 1439"/>
                <a:gd name="T101" fmla="*/ 479 h 524"/>
                <a:gd name="T102" fmla="*/ 271 w 1439"/>
                <a:gd name="T103" fmla="*/ 485 h 524"/>
                <a:gd name="T104" fmla="*/ 199 w 1439"/>
                <a:gd name="T105" fmla="*/ 422 h 524"/>
                <a:gd name="T106" fmla="*/ 109 w 1439"/>
                <a:gd name="T107" fmla="*/ 354 h 524"/>
                <a:gd name="T108" fmla="*/ 99 w 1439"/>
                <a:gd name="T109" fmla="*/ 311 h 524"/>
                <a:gd name="T110" fmla="*/ 54 w 1439"/>
                <a:gd name="T111" fmla="*/ 254 h 524"/>
                <a:gd name="T112" fmla="*/ 42 w 1439"/>
                <a:gd name="T113" fmla="*/ 184 h 524"/>
                <a:gd name="T114" fmla="*/ 13 w 1439"/>
                <a:gd name="T115" fmla="*/ 137 h 524"/>
                <a:gd name="T116" fmla="*/ 18 w 1439"/>
                <a:gd name="T117" fmla="*/ 75 h 524"/>
                <a:gd name="T118" fmla="*/ 0 w 1439"/>
                <a:gd name="T119" fmla="*/ 39 h 524"/>
                <a:gd name="T120" fmla="*/ 12 w 1439"/>
                <a:gd name="T121" fmla="*/ 24 h 524"/>
                <a:gd name="T122" fmla="*/ 75 w 1439"/>
                <a:gd name="T123" fmla="*/ 61 h 5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439" h="524">
                  <a:moveTo>
                    <a:pt x="1401" y="208"/>
                  </a:moveTo>
                  <a:lnTo>
                    <a:pt x="1346" y="237"/>
                  </a:lnTo>
                  <a:lnTo>
                    <a:pt x="1281" y="223"/>
                  </a:lnTo>
                  <a:lnTo>
                    <a:pt x="1194" y="223"/>
                  </a:lnTo>
                  <a:lnTo>
                    <a:pt x="1171" y="320"/>
                  </a:lnTo>
                  <a:lnTo>
                    <a:pt x="1143" y="349"/>
                  </a:lnTo>
                  <a:lnTo>
                    <a:pt x="1107" y="468"/>
                  </a:lnTo>
                  <a:lnTo>
                    <a:pt x="1045" y="486"/>
                  </a:lnTo>
                  <a:lnTo>
                    <a:pt x="974" y="462"/>
                  </a:lnTo>
                  <a:lnTo>
                    <a:pt x="938" y="469"/>
                  </a:lnTo>
                  <a:lnTo>
                    <a:pt x="894" y="512"/>
                  </a:lnTo>
                  <a:lnTo>
                    <a:pt x="846" y="506"/>
                  </a:lnTo>
                  <a:lnTo>
                    <a:pt x="798" y="524"/>
                  </a:lnTo>
                  <a:lnTo>
                    <a:pt x="746" y="476"/>
                  </a:lnTo>
                  <a:lnTo>
                    <a:pt x="733" y="419"/>
                  </a:lnTo>
                  <a:lnTo>
                    <a:pt x="788" y="448"/>
                  </a:lnTo>
                  <a:lnTo>
                    <a:pt x="846" y="432"/>
                  </a:lnTo>
                  <a:lnTo>
                    <a:pt x="860" y="360"/>
                  </a:lnTo>
                  <a:lnTo>
                    <a:pt x="892" y="344"/>
                  </a:lnTo>
                  <a:lnTo>
                    <a:pt x="981" y="325"/>
                  </a:lnTo>
                  <a:lnTo>
                    <a:pt x="1033" y="258"/>
                  </a:lnTo>
                  <a:lnTo>
                    <a:pt x="1068" y="204"/>
                  </a:lnTo>
                  <a:lnTo>
                    <a:pt x="1104" y="248"/>
                  </a:lnTo>
                  <a:lnTo>
                    <a:pt x="1119" y="219"/>
                  </a:lnTo>
                  <a:lnTo>
                    <a:pt x="1155" y="222"/>
                  </a:lnTo>
                  <a:lnTo>
                    <a:pt x="1157" y="168"/>
                  </a:lnTo>
                  <a:lnTo>
                    <a:pt x="1159" y="126"/>
                  </a:lnTo>
                  <a:lnTo>
                    <a:pt x="1214" y="66"/>
                  </a:lnTo>
                  <a:lnTo>
                    <a:pt x="1248" y="0"/>
                  </a:lnTo>
                  <a:lnTo>
                    <a:pt x="1278" y="0"/>
                  </a:lnTo>
                  <a:lnTo>
                    <a:pt x="1319" y="43"/>
                  </a:lnTo>
                  <a:lnTo>
                    <a:pt x="1325" y="80"/>
                  </a:lnTo>
                  <a:lnTo>
                    <a:pt x="1375" y="103"/>
                  </a:lnTo>
                  <a:lnTo>
                    <a:pt x="1439" y="129"/>
                  </a:lnTo>
                  <a:lnTo>
                    <a:pt x="1436" y="162"/>
                  </a:lnTo>
                  <a:lnTo>
                    <a:pt x="1385" y="167"/>
                  </a:lnTo>
                  <a:lnTo>
                    <a:pt x="1401" y="208"/>
                  </a:lnTo>
                  <a:moveTo>
                    <a:pt x="75" y="61"/>
                  </a:moveTo>
                  <a:lnTo>
                    <a:pt x="83" y="105"/>
                  </a:lnTo>
                  <a:lnTo>
                    <a:pt x="133" y="95"/>
                  </a:lnTo>
                  <a:lnTo>
                    <a:pt x="155" y="60"/>
                  </a:lnTo>
                  <a:lnTo>
                    <a:pt x="173" y="68"/>
                  </a:lnTo>
                  <a:lnTo>
                    <a:pt x="220" y="119"/>
                  </a:lnTo>
                  <a:lnTo>
                    <a:pt x="254" y="176"/>
                  </a:lnTo>
                  <a:lnTo>
                    <a:pt x="260" y="233"/>
                  </a:lnTo>
                  <a:lnTo>
                    <a:pt x="253" y="272"/>
                  </a:lnTo>
                  <a:lnTo>
                    <a:pt x="261" y="301"/>
                  </a:lnTo>
                  <a:lnTo>
                    <a:pt x="268" y="352"/>
                  </a:lnTo>
                  <a:lnTo>
                    <a:pt x="295" y="375"/>
                  </a:lnTo>
                  <a:lnTo>
                    <a:pt x="326" y="451"/>
                  </a:lnTo>
                  <a:lnTo>
                    <a:pt x="325" y="479"/>
                  </a:lnTo>
                  <a:lnTo>
                    <a:pt x="271" y="485"/>
                  </a:lnTo>
                  <a:lnTo>
                    <a:pt x="199" y="422"/>
                  </a:lnTo>
                  <a:lnTo>
                    <a:pt x="109" y="354"/>
                  </a:lnTo>
                  <a:lnTo>
                    <a:pt x="99" y="311"/>
                  </a:lnTo>
                  <a:lnTo>
                    <a:pt x="54" y="254"/>
                  </a:lnTo>
                  <a:lnTo>
                    <a:pt x="42" y="184"/>
                  </a:lnTo>
                  <a:lnTo>
                    <a:pt x="13" y="137"/>
                  </a:lnTo>
                  <a:lnTo>
                    <a:pt x="18" y="75"/>
                  </a:lnTo>
                  <a:lnTo>
                    <a:pt x="0" y="39"/>
                  </a:lnTo>
                  <a:lnTo>
                    <a:pt x="12" y="24"/>
                  </a:lnTo>
                  <a:lnTo>
                    <a:pt x="75" y="61"/>
                  </a:lnTo>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64" name="Freeform 163"/>
            <p:cNvSpPr>
              <a:spLocks/>
            </p:cNvSpPr>
            <p:nvPr/>
          </p:nvSpPr>
          <p:spPr bwMode="auto">
            <a:xfrm>
              <a:off x="9822210" y="4896611"/>
              <a:ext cx="71086" cy="74557"/>
            </a:xfrm>
            <a:custGeom>
              <a:avLst/>
              <a:gdLst>
                <a:gd name="T0" fmla="*/ 26 w 43"/>
                <a:gd name="T1" fmla="*/ 20 h 48"/>
                <a:gd name="T2" fmla="*/ 37 w 43"/>
                <a:gd name="T3" fmla="*/ 33 h 48"/>
                <a:gd name="T4" fmla="*/ 43 w 43"/>
                <a:gd name="T5" fmla="*/ 43 h 48"/>
                <a:gd name="T6" fmla="*/ 35 w 43"/>
                <a:gd name="T7" fmla="*/ 48 h 48"/>
                <a:gd name="T8" fmla="*/ 27 w 43"/>
                <a:gd name="T9" fmla="*/ 42 h 48"/>
                <a:gd name="T10" fmla="*/ 17 w 43"/>
                <a:gd name="T11" fmla="*/ 33 h 48"/>
                <a:gd name="T12" fmla="*/ 8 w 43"/>
                <a:gd name="T13" fmla="*/ 22 h 48"/>
                <a:gd name="T14" fmla="*/ 0 w 43"/>
                <a:gd name="T15" fmla="*/ 7 h 48"/>
                <a:gd name="T16" fmla="*/ 0 w 43"/>
                <a:gd name="T17" fmla="*/ 0 h 48"/>
                <a:gd name="T18" fmla="*/ 7 w 43"/>
                <a:gd name="T19" fmla="*/ 0 h 48"/>
                <a:gd name="T20" fmla="*/ 16 w 43"/>
                <a:gd name="T21" fmla="*/ 8 h 48"/>
                <a:gd name="T22" fmla="*/ 22 w 43"/>
                <a:gd name="T23" fmla="*/ 15 h 48"/>
                <a:gd name="T24" fmla="*/ 26 w 43"/>
                <a:gd name="T25" fmla="*/ 2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3" h="48">
                  <a:moveTo>
                    <a:pt x="26" y="20"/>
                  </a:moveTo>
                  <a:lnTo>
                    <a:pt x="37" y="33"/>
                  </a:lnTo>
                  <a:lnTo>
                    <a:pt x="43" y="43"/>
                  </a:lnTo>
                  <a:lnTo>
                    <a:pt x="35" y="48"/>
                  </a:lnTo>
                  <a:lnTo>
                    <a:pt x="27" y="42"/>
                  </a:lnTo>
                  <a:lnTo>
                    <a:pt x="17" y="33"/>
                  </a:lnTo>
                  <a:lnTo>
                    <a:pt x="8" y="22"/>
                  </a:lnTo>
                  <a:lnTo>
                    <a:pt x="0" y="7"/>
                  </a:lnTo>
                  <a:lnTo>
                    <a:pt x="0" y="0"/>
                  </a:lnTo>
                  <a:lnTo>
                    <a:pt x="7" y="0"/>
                  </a:lnTo>
                  <a:lnTo>
                    <a:pt x="16" y="8"/>
                  </a:lnTo>
                  <a:lnTo>
                    <a:pt x="22" y="15"/>
                  </a:lnTo>
                  <a:lnTo>
                    <a:pt x="26" y="2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65" name="Freeform 164"/>
            <p:cNvSpPr>
              <a:spLocks/>
            </p:cNvSpPr>
            <p:nvPr/>
          </p:nvSpPr>
          <p:spPr bwMode="auto">
            <a:xfrm>
              <a:off x="7268103" y="3267242"/>
              <a:ext cx="251278" cy="128922"/>
            </a:xfrm>
            <a:custGeom>
              <a:avLst/>
              <a:gdLst>
                <a:gd name="T0" fmla="*/ 146 w 152"/>
                <a:gd name="T1" fmla="*/ 52 h 83"/>
                <a:gd name="T2" fmla="*/ 146 w 152"/>
                <a:gd name="T3" fmla="*/ 61 h 83"/>
                <a:gd name="T4" fmla="*/ 152 w 152"/>
                <a:gd name="T5" fmla="*/ 75 h 83"/>
                <a:gd name="T6" fmla="*/ 151 w 152"/>
                <a:gd name="T7" fmla="*/ 83 h 83"/>
                <a:gd name="T8" fmla="*/ 136 w 152"/>
                <a:gd name="T9" fmla="*/ 83 h 83"/>
                <a:gd name="T10" fmla="*/ 114 w 152"/>
                <a:gd name="T11" fmla="*/ 78 h 83"/>
                <a:gd name="T12" fmla="*/ 100 w 152"/>
                <a:gd name="T13" fmla="*/ 76 h 83"/>
                <a:gd name="T14" fmla="*/ 88 w 152"/>
                <a:gd name="T15" fmla="*/ 66 h 83"/>
                <a:gd name="T16" fmla="*/ 63 w 152"/>
                <a:gd name="T17" fmla="*/ 63 h 83"/>
                <a:gd name="T18" fmla="*/ 37 w 152"/>
                <a:gd name="T19" fmla="*/ 51 h 83"/>
                <a:gd name="T20" fmla="*/ 18 w 152"/>
                <a:gd name="T21" fmla="*/ 41 h 83"/>
                <a:gd name="T22" fmla="*/ 0 w 152"/>
                <a:gd name="T23" fmla="*/ 33 h 83"/>
                <a:gd name="T24" fmla="*/ 3 w 152"/>
                <a:gd name="T25" fmla="*/ 14 h 83"/>
                <a:gd name="T26" fmla="*/ 12 w 152"/>
                <a:gd name="T27" fmla="*/ 4 h 83"/>
                <a:gd name="T28" fmla="*/ 18 w 152"/>
                <a:gd name="T29" fmla="*/ 0 h 83"/>
                <a:gd name="T30" fmla="*/ 34 w 152"/>
                <a:gd name="T31" fmla="*/ 6 h 83"/>
                <a:gd name="T32" fmla="*/ 54 w 152"/>
                <a:gd name="T33" fmla="*/ 19 h 83"/>
                <a:gd name="T34" fmla="*/ 65 w 152"/>
                <a:gd name="T35" fmla="*/ 22 h 83"/>
                <a:gd name="T36" fmla="*/ 73 w 152"/>
                <a:gd name="T37" fmla="*/ 32 h 83"/>
                <a:gd name="T38" fmla="*/ 88 w 152"/>
                <a:gd name="T39" fmla="*/ 36 h 83"/>
                <a:gd name="T40" fmla="*/ 104 w 152"/>
                <a:gd name="T41" fmla="*/ 45 h 83"/>
                <a:gd name="T42" fmla="*/ 125 w 152"/>
                <a:gd name="T43" fmla="*/ 50 h 83"/>
                <a:gd name="T44" fmla="*/ 146 w 152"/>
                <a:gd name="T45" fmla="*/ 52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52" h="83">
                  <a:moveTo>
                    <a:pt x="146" y="52"/>
                  </a:moveTo>
                  <a:lnTo>
                    <a:pt x="146" y="61"/>
                  </a:lnTo>
                  <a:lnTo>
                    <a:pt x="152" y="75"/>
                  </a:lnTo>
                  <a:lnTo>
                    <a:pt x="151" y="83"/>
                  </a:lnTo>
                  <a:lnTo>
                    <a:pt x="136" y="83"/>
                  </a:lnTo>
                  <a:lnTo>
                    <a:pt x="114" y="78"/>
                  </a:lnTo>
                  <a:lnTo>
                    <a:pt x="100" y="76"/>
                  </a:lnTo>
                  <a:lnTo>
                    <a:pt x="88" y="66"/>
                  </a:lnTo>
                  <a:lnTo>
                    <a:pt x="63" y="63"/>
                  </a:lnTo>
                  <a:lnTo>
                    <a:pt x="37" y="51"/>
                  </a:lnTo>
                  <a:lnTo>
                    <a:pt x="18" y="41"/>
                  </a:lnTo>
                  <a:lnTo>
                    <a:pt x="0" y="33"/>
                  </a:lnTo>
                  <a:lnTo>
                    <a:pt x="3" y="14"/>
                  </a:lnTo>
                  <a:lnTo>
                    <a:pt x="12" y="4"/>
                  </a:lnTo>
                  <a:lnTo>
                    <a:pt x="18" y="0"/>
                  </a:lnTo>
                  <a:lnTo>
                    <a:pt x="34" y="6"/>
                  </a:lnTo>
                  <a:lnTo>
                    <a:pt x="54" y="19"/>
                  </a:lnTo>
                  <a:lnTo>
                    <a:pt x="65" y="22"/>
                  </a:lnTo>
                  <a:lnTo>
                    <a:pt x="73" y="32"/>
                  </a:lnTo>
                  <a:lnTo>
                    <a:pt x="88" y="36"/>
                  </a:lnTo>
                  <a:lnTo>
                    <a:pt x="104" y="45"/>
                  </a:lnTo>
                  <a:lnTo>
                    <a:pt x="125" y="50"/>
                  </a:lnTo>
                  <a:lnTo>
                    <a:pt x="146" y="52"/>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66" name="Freeform 165"/>
            <p:cNvSpPr>
              <a:spLocks noEditPoints="1"/>
            </p:cNvSpPr>
            <p:nvPr/>
          </p:nvSpPr>
          <p:spPr bwMode="auto">
            <a:xfrm>
              <a:off x="9437028" y="5359482"/>
              <a:ext cx="538925" cy="389869"/>
            </a:xfrm>
            <a:custGeom>
              <a:avLst/>
              <a:gdLst>
                <a:gd name="T0" fmla="*/ 1141 w 1337"/>
                <a:gd name="T1" fmla="*/ 233 h 1028"/>
                <a:gd name="T2" fmla="*/ 1195 w 1337"/>
                <a:gd name="T3" fmla="*/ 199 h 1028"/>
                <a:gd name="T4" fmla="*/ 1204 w 1337"/>
                <a:gd name="T5" fmla="*/ 290 h 1028"/>
                <a:gd name="T6" fmla="*/ 1308 w 1337"/>
                <a:gd name="T7" fmla="*/ 265 h 1028"/>
                <a:gd name="T8" fmla="*/ 1271 w 1337"/>
                <a:gd name="T9" fmla="*/ 350 h 1028"/>
                <a:gd name="T10" fmla="*/ 1164 w 1337"/>
                <a:gd name="T11" fmla="*/ 397 h 1028"/>
                <a:gd name="T12" fmla="*/ 1109 w 1337"/>
                <a:gd name="T13" fmla="*/ 459 h 1028"/>
                <a:gd name="T14" fmla="*/ 1030 w 1337"/>
                <a:gd name="T15" fmla="*/ 521 h 1028"/>
                <a:gd name="T16" fmla="*/ 876 w 1337"/>
                <a:gd name="T17" fmla="*/ 612 h 1028"/>
                <a:gd name="T18" fmla="*/ 861 w 1337"/>
                <a:gd name="T19" fmla="*/ 578 h 1028"/>
                <a:gd name="T20" fmla="*/ 960 w 1337"/>
                <a:gd name="T21" fmla="*/ 462 h 1028"/>
                <a:gd name="T22" fmla="*/ 931 w 1337"/>
                <a:gd name="T23" fmla="*/ 397 h 1028"/>
                <a:gd name="T24" fmla="*/ 1055 w 1337"/>
                <a:gd name="T25" fmla="*/ 303 h 1028"/>
                <a:gd name="T26" fmla="*/ 1093 w 1337"/>
                <a:gd name="T27" fmla="*/ 191 h 1028"/>
                <a:gd name="T28" fmla="*/ 1092 w 1337"/>
                <a:gd name="T29" fmla="*/ 141 h 1028"/>
                <a:gd name="T30" fmla="*/ 1084 w 1337"/>
                <a:gd name="T31" fmla="*/ 6 h 1028"/>
                <a:gd name="T32" fmla="*/ 1126 w 1337"/>
                <a:gd name="T33" fmla="*/ 47 h 1028"/>
                <a:gd name="T34" fmla="*/ 1144 w 1337"/>
                <a:gd name="T35" fmla="*/ 144 h 1028"/>
                <a:gd name="T36" fmla="*/ 761 w 1337"/>
                <a:gd name="T37" fmla="*/ 582 h 1028"/>
                <a:gd name="T38" fmla="*/ 829 w 1337"/>
                <a:gd name="T39" fmla="*/ 583 h 1028"/>
                <a:gd name="T40" fmla="*/ 749 w 1337"/>
                <a:gd name="T41" fmla="*/ 658 h 1028"/>
                <a:gd name="T42" fmla="*/ 597 w 1337"/>
                <a:gd name="T43" fmla="*/ 754 h 1028"/>
                <a:gd name="T44" fmla="*/ 537 w 1337"/>
                <a:gd name="T45" fmla="*/ 795 h 1028"/>
                <a:gd name="T46" fmla="*/ 393 w 1337"/>
                <a:gd name="T47" fmla="*/ 882 h 1028"/>
                <a:gd name="T48" fmla="*/ 202 w 1337"/>
                <a:gd name="T49" fmla="*/ 1004 h 1028"/>
                <a:gd name="T50" fmla="*/ 88 w 1337"/>
                <a:gd name="T51" fmla="*/ 1026 h 1028"/>
                <a:gd name="T52" fmla="*/ 0 w 1337"/>
                <a:gd name="T53" fmla="*/ 993 h 1028"/>
                <a:gd name="T54" fmla="*/ 99 w 1337"/>
                <a:gd name="T55" fmla="*/ 900 h 1028"/>
                <a:gd name="T56" fmla="*/ 304 w 1337"/>
                <a:gd name="T57" fmla="*/ 801 h 1028"/>
                <a:gd name="T58" fmla="*/ 469 w 1337"/>
                <a:gd name="T59" fmla="*/ 725 h 1028"/>
                <a:gd name="T60" fmla="*/ 619 w 1337"/>
                <a:gd name="T61" fmla="*/ 619 h 1028"/>
                <a:gd name="T62" fmla="*/ 704 w 1337"/>
                <a:gd name="T63" fmla="*/ 550 h 1028"/>
                <a:gd name="T64" fmla="*/ 770 w 1337"/>
                <a:gd name="T65" fmla="*/ 547 h 10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7" h="1028">
                  <a:moveTo>
                    <a:pt x="1144" y="144"/>
                  </a:moveTo>
                  <a:lnTo>
                    <a:pt x="1141" y="233"/>
                  </a:lnTo>
                  <a:lnTo>
                    <a:pt x="1178" y="176"/>
                  </a:lnTo>
                  <a:lnTo>
                    <a:pt x="1195" y="199"/>
                  </a:lnTo>
                  <a:lnTo>
                    <a:pt x="1166" y="263"/>
                  </a:lnTo>
                  <a:lnTo>
                    <a:pt x="1204" y="290"/>
                  </a:lnTo>
                  <a:lnTo>
                    <a:pt x="1247" y="297"/>
                  </a:lnTo>
                  <a:lnTo>
                    <a:pt x="1308" y="265"/>
                  </a:lnTo>
                  <a:lnTo>
                    <a:pt x="1337" y="275"/>
                  </a:lnTo>
                  <a:lnTo>
                    <a:pt x="1271" y="350"/>
                  </a:lnTo>
                  <a:lnTo>
                    <a:pt x="1216" y="399"/>
                  </a:lnTo>
                  <a:lnTo>
                    <a:pt x="1164" y="397"/>
                  </a:lnTo>
                  <a:lnTo>
                    <a:pt x="1128" y="423"/>
                  </a:lnTo>
                  <a:lnTo>
                    <a:pt x="1109" y="459"/>
                  </a:lnTo>
                  <a:lnTo>
                    <a:pt x="1088" y="475"/>
                  </a:lnTo>
                  <a:lnTo>
                    <a:pt x="1030" y="521"/>
                  </a:lnTo>
                  <a:lnTo>
                    <a:pt x="954" y="578"/>
                  </a:lnTo>
                  <a:lnTo>
                    <a:pt x="876" y="612"/>
                  </a:lnTo>
                  <a:lnTo>
                    <a:pt x="881" y="590"/>
                  </a:lnTo>
                  <a:lnTo>
                    <a:pt x="861" y="578"/>
                  </a:lnTo>
                  <a:lnTo>
                    <a:pt x="950" y="508"/>
                  </a:lnTo>
                  <a:lnTo>
                    <a:pt x="960" y="462"/>
                  </a:lnTo>
                  <a:lnTo>
                    <a:pt x="908" y="428"/>
                  </a:lnTo>
                  <a:lnTo>
                    <a:pt x="931" y="397"/>
                  </a:lnTo>
                  <a:lnTo>
                    <a:pt x="1001" y="368"/>
                  </a:lnTo>
                  <a:lnTo>
                    <a:pt x="1055" y="303"/>
                  </a:lnTo>
                  <a:lnTo>
                    <a:pt x="1087" y="248"/>
                  </a:lnTo>
                  <a:lnTo>
                    <a:pt x="1093" y="191"/>
                  </a:lnTo>
                  <a:lnTo>
                    <a:pt x="1104" y="176"/>
                  </a:lnTo>
                  <a:lnTo>
                    <a:pt x="1092" y="141"/>
                  </a:lnTo>
                  <a:lnTo>
                    <a:pt x="1080" y="66"/>
                  </a:lnTo>
                  <a:lnTo>
                    <a:pt x="1084" y="6"/>
                  </a:lnTo>
                  <a:lnTo>
                    <a:pt x="1114" y="0"/>
                  </a:lnTo>
                  <a:lnTo>
                    <a:pt x="1126" y="47"/>
                  </a:lnTo>
                  <a:lnTo>
                    <a:pt x="1169" y="69"/>
                  </a:lnTo>
                  <a:lnTo>
                    <a:pt x="1144" y="144"/>
                  </a:lnTo>
                  <a:moveTo>
                    <a:pt x="770" y="547"/>
                  </a:moveTo>
                  <a:lnTo>
                    <a:pt x="761" y="582"/>
                  </a:lnTo>
                  <a:lnTo>
                    <a:pt x="834" y="548"/>
                  </a:lnTo>
                  <a:lnTo>
                    <a:pt x="829" y="583"/>
                  </a:lnTo>
                  <a:lnTo>
                    <a:pt x="803" y="619"/>
                  </a:lnTo>
                  <a:lnTo>
                    <a:pt x="749" y="658"/>
                  </a:lnTo>
                  <a:lnTo>
                    <a:pt x="657" y="720"/>
                  </a:lnTo>
                  <a:lnTo>
                    <a:pt x="597" y="754"/>
                  </a:lnTo>
                  <a:lnTo>
                    <a:pt x="590" y="794"/>
                  </a:lnTo>
                  <a:lnTo>
                    <a:pt x="537" y="795"/>
                  </a:lnTo>
                  <a:lnTo>
                    <a:pt x="454" y="827"/>
                  </a:lnTo>
                  <a:lnTo>
                    <a:pt x="393" y="882"/>
                  </a:lnTo>
                  <a:lnTo>
                    <a:pt x="285" y="966"/>
                  </a:lnTo>
                  <a:lnTo>
                    <a:pt x="202" y="1004"/>
                  </a:lnTo>
                  <a:lnTo>
                    <a:pt x="148" y="1028"/>
                  </a:lnTo>
                  <a:lnTo>
                    <a:pt x="88" y="1026"/>
                  </a:lnTo>
                  <a:lnTo>
                    <a:pt x="68" y="998"/>
                  </a:lnTo>
                  <a:lnTo>
                    <a:pt x="0" y="993"/>
                  </a:lnTo>
                  <a:lnTo>
                    <a:pt x="13" y="962"/>
                  </a:lnTo>
                  <a:lnTo>
                    <a:pt x="99" y="900"/>
                  </a:lnTo>
                  <a:lnTo>
                    <a:pt x="248" y="817"/>
                  </a:lnTo>
                  <a:lnTo>
                    <a:pt x="304" y="801"/>
                  </a:lnTo>
                  <a:lnTo>
                    <a:pt x="378" y="769"/>
                  </a:lnTo>
                  <a:lnTo>
                    <a:pt x="469" y="725"/>
                  </a:lnTo>
                  <a:lnTo>
                    <a:pt x="543" y="681"/>
                  </a:lnTo>
                  <a:lnTo>
                    <a:pt x="619" y="619"/>
                  </a:lnTo>
                  <a:lnTo>
                    <a:pt x="661" y="597"/>
                  </a:lnTo>
                  <a:lnTo>
                    <a:pt x="704" y="550"/>
                  </a:lnTo>
                  <a:lnTo>
                    <a:pt x="780" y="511"/>
                  </a:lnTo>
                  <a:lnTo>
                    <a:pt x="770" y="547"/>
                  </a:lnTo>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67" name="Freeform 166"/>
            <p:cNvSpPr>
              <a:spLocks/>
            </p:cNvSpPr>
            <p:nvPr/>
          </p:nvSpPr>
          <p:spPr bwMode="auto">
            <a:xfrm>
              <a:off x="6701073" y="3051339"/>
              <a:ext cx="448003" cy="431806"/>
            </a:xfrm>
            <a:custGeom>
              <a:avLst/>
              <a:gdLst>
                <a:gd name="T0" fmla="*/ 232 w 271"/>
                <a:gd name="T1" fmla="*/ 9 h 278"/>
                <a:gd name="T2" fmla="*/ 271 w 271"/>
                <a:gd name="T3" fmla="*/ 33 h 278"/>
                <a:gd name="T4" fmla="*/ 241 w 271"/>
                <a:gd name="T5" fmla="*/ 54 h 278"/>
                <a:gd name="T6" fmla="*/ 207 w 271"/>
                <a:gd name="T7" fmla="*/ 58 h 278"/>
                <a:gd name="T8" fmla="*/ 226 w 271"/>
                <a:gd name="T9" fmla="*/ 90 h 278"/>
                <a:gd name="T10" fmla="*/ 230 w 271"/>
                <a:gd name="T11" fmla="*/ 112 h 278"/>
                <a:gd name="T12" fmla="*/ 221 w 271"/>
                <a:gd name="T13" fmla="*/ 148 h 278"/>
                <a:gd name="T14" fmla="*/ 199 w 271"/>
                <a:gd name="T15" fmla="*/ 191 h 278"/>
                <a:gd name="T16" fmla="*/ 162 w 271"/>
                <a:gd name="T17" fmla="*/ 211 h 278"/>
                <a:gd name="T18" fmla="*/ 180 w 271"/>
                <a:gd name="T19" fmla="*/ 236 h 278"/>
                <a:gd name="T20" fmla="*/ 198 w 271"/>
                <a:gd name="T21" fmla="*/ 265 h 278"/>
                <a:gd name="T22" fmla="*/ 149 w 271"/>
                <a:gd name="T23" fmla="*/ 278 h 278"/>
                <a:gd name="T24" fmla="*/ 127 w 271"/>
                <a:gd name="T25" fmla="*/ 258 h 278"/>
                <a:gd name="T26" fmla="*/ 79 w 271"/>
                <a:gd name="T27" fmla="*/ 246 h 278"/>
                <a:gd name="T28" fmla="*/ 25 w 271"/>
                <a:gd name="T29" fmla="*/ 249 h 278"/>
                <a:gd name="T30" fmla="*/ 53 w 271"/>
                <a:gd name="T31" fmla="*/ 214 h 278"/>
                <a:gd name="T32" fmla="*/ 41 w 271"/>
                <a:gd name="T33" fmla="*/ 202 h 278"/>
                <a:gd name="T34" fmla="*/ 19 w 271"/>
                <a:gd name="T35" fmla="*/ 174 h 278"/>
                <a:gd name="T36" fmla="*/ 0 w 271"/>
                <a:gd name="T37" fmla="*/ 151 h 278"/>
                <a:gd name="T38" fmla="*/ 48 w 271"/>
                <a:gd name="T39" fmla="*/ 158 h 278"/>
                <a:gd name="T40" fmla="*/ 62 w 271"/>
                <a:gd name="T41" fmla="*/ 156 h 278"/>
                <a:gd name="T42" fmla="*/ 96 w 271"/>
                <a:gd name="T43" fmla="*/ 150 h 278"/>
                <a:gd name="T44" fmla="*/ 101 w 271"/>
                <a:gd name="T45" fmla="*/ 120 h 278"/>
                <a:gd name="T46" fmla="*/ 115 w 271"/>
                <a:gd name="T47" fmla="*/ 114 h 278"/>
                <a:gd name="T48" fmla="*/ 135 w 271"/>
                <a:gd name="T49" fmla="*/ 114 h 278"/>
                <a:gd name="T50" fmla="*/ 137 w 271"/>
                <a:gd name="T51" fmla="*/ 95 h 278"/>
                <a:gd name="T52" fmla="*/ 152 w 271"/>
                <a:gd name="T53" fmla="*/ 78 h 278"/>
                <a:gd name="T54" fmla="*/ 158 w 271"/>
                <a:gd name="T55" fmla="*/ 65 h 278"/>
                <a:gd name="T56" fmla="*/ 159 w 271"/>
                <a:gd name="T57" fmla="*/ 49 h 278"/>
                <a:gd name="T58" fmla="*/ 161 w 271"/>
                <a:gd name="T59" fmla="*/ 30 h 278"/>
                <a:gd name="T60" fmla="*/ 163 w 271"/>
                <a:gd name="T61" fmla="*/ 12 h 278"/>
                <a:gd name="T62" fmla="*/ 199 w 271"/>
                <a:gd name="T63" fmla="*/ 6 h 278"/>
                <a:gd name="T64" fmla="*/ 216 w 271"/>
                <a:gd name="T65" fmla="*/ 0 h 2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71" h="278">
                  <a:moveTo>
                    <a:pt x="216" y="0"/>
                  </a:moveTo>
                  <a:lnTo>
                    <a:pt x="232" y="9"/>
                  </a:lnTo>
                  <a:lnTo>
                    <a:pt x="241" y="25"/>
                  </a:lnTo>
                  <a:lnTo>
                    <a:pt x="271" y="33"/>
                  </a:lnTo>
                  <a:lnTo>
                    <a:pt x="259" y="51"/>
                  </a:lnTo>
                  <a:lnTo>
                    <a:pt x="241" y="54"/>
                  </a:lnTo>
                  <a:lnTo>
                    <a:pt x="213" y="49"/>
                  </a:lnTo>
                  <a:lnTo>
                    <a:pt x="207" y="58"/>
                  </a:lnTo>
                  <a:lnTo>
                    <a:pt x="217" y="76"/>
                  </a:lnTo>
                  <a:lnTo>
                    <a:pt x="226" y="90"/>
                  </a:lnTo>
                  <a:lnTo>
                    <a:pt x="243" y="100"/>
                  </a:lnTo>
                  <a:lnTo>
                    <a:pt x="230" y="112"/>
                  </a:lnTo>
                  <a:lnTo>
                    <a:pt x="234" y="127"/>
                  </a:lnTo>
                  <a:lnTo>
                    <a:pt x="221" y="148"/>
                  </a:lnTo>
                  <a:lnTo>
                    <a:pt x="214" y="169"/>
                  </a:lnTo>
                  <a:lnTo>
                    <a:pt x="199" y="191"/>
                  </a:lnTo>
                  <a:lnTo>
                    <a:pt x="178" y="189"/>
                  </a:lnTo>
                  <a:lnTo>
                    <a:pt x="162" y="211"/>
                  </a:lnTo>
                  <a:lnTo>
                    <a:pt x="176" y="220"/>
                  </a:lnTo>
                  <a:lnTo>
                    <a:pt x="180" y="236"/>
                  </a:lnTo>
                  <a:lnTo>
                    <a:pt x="192" y="246"/>
                  </a:lnTo>
                  <a:lnTo>
                    <a:pt x="198" y="265"/>
                  </a:lnTo>
                  <a:lnTo>
                    <a:pt x="159" y="264"/>
                  </a:lnTo>
                  <a:lnTo>
                    <a:pt x="149" y="278"/>
                  </a:lnTo>
                  <a:lnTo>
                    <a:pt x="135" y="273"/>
                  </a:lnTo>
                  <a:lnTo>
                    <a:pt x="127" y="258"/>
                  </a:lnTo>
                  <a:lnTo>
                    <a:pt x="111" y="242"/>
                  </a:lnTo>
                  <a:lnTo>
                    <a:pt x="79" y="246"/>
                  </a:lnTo>
                  <a:lnTo>
                    <a:pt x="50" y="246"/>
                  </a:lnTo>
                  <a:lnTo>
                    <a:pt x="25" y="249"/>
                  </a:lnTo>
                  <a:lnTo>
                    <a:pt x="29" y="225"/>
                  </a:lnTo>
                  <a:lnTo>
                    <a:pt x="53" y="214"/>
                  </a:lnTo>
                  <a:lnTo>
                    <a:pt x="50" y="205"/>
                  </a:lnTo>
                  <a:lnTo>
                    <a:pt x="41" y="202"/>
                  </a:lnTo>
                  <a:lnTo>
                    <a:pt x="38" y="183"/>
                  </a:lnTo>
                  <a:lnTo>
                    <a:pt x="19" y="174"/>
                  </a:lnTo>
                  <a:lnTo>
                    <a:pt x="10" y="162"/>
                  </a:lnTo>
                  <a:lnTo>
                    <a:pt x="0" y="151"/>
                  </a:lnTo>
                  <a:lnTo>
                    <a:pt x="31" y="161"/>
                  </a:lnTo>
                  <a:lnTo>
                    <a:pt x="48" y="158"/>
                  </a:lnTo>
                  <a:lnTo>
                    <a:pt x="59" y="161"/>
                  </a:lnTo>
                  <a:lnTo>
                    <a:pt x="62" y="156"/>
                  </a:lnTo>
                  <a:lnTo>
                    <a:pt x="75" y="158"/>
                  </a:lnTo>
                  <a:lnTo>
                    <a:pt x="96" y="150"/>
                  </a:lnTo>
                  <a:lnTo>
                    <a:pt x="93" y="132"/>
                  </a:lnTo>
                  <a:lnTo>
                    <a:pt x="101" y="120"/>
                  </a:lnTo>
                  <a:lnTo>
                    <a:pt x="114" y="120"/>
                  </a:lnTo>
                  <a:lnTo>
                    <a:pt x="115" y="114"/>
                  </a:lnTo>
                  <a:lnTo>
                    <a:pt x="128" y="112"/>
                  </a:lnTo>
                  <a:lnTo>
                    <a:pt x="135" y="114"/>
                  </a:lnTo>
                  <a:lnTo>
                    <a:pt x="140" y="108"/>
                  </a:lnTo>
                  <a:lnTo>
                    <a:pt x="137" y="95"/>
                  </a:lnTo>
                  <a:lnTo>
                    <a:pt x="142" y="83"/>
                  </a:lnTo>
                  <a:lnTo>
                    <a:pt x="152" y="78"/>
                  </a:lnTo>
                  <a:lnTo>
                    <a:pt x="142" y="64"/>
                  </a:lnTo>
                  <a:lnTo>
                    <a:pt x="158" y="65"/>
                  </a:lnTo>
                  <a:lnTo>
                    <a:pt x="162" y="57"/>
                  </a:lnTo>
                  <a:lnTo>
                    <a:pt x="159" y="49"/>
                  </a:lnTo>
                  <a:lnTo>
                    <a:pt x="165" y="41"/>
                  </a:lnTo>
                  <a:lnTo>
                    <a:pt x="161" y="30"/>
                  </a:lnTo>
                  <a:lnTo>
                    <a:pt x="155" y="22"/>
                  </a:lnTo>
                  <a:lnTo>
                    <a:pt x="163" y="12"/>
                  </a:lnTo>
                  <a:lnTo>
                    <a:pt x="180" y="8"/>
                  </a:lnTo>
                  <a:lnTo>
                    <a:pt x="199" y="6"/>
                  </a:lnTo>
                  <a:lnTo>
                    <a:pt x="207" y="2"/>
                  </a:lnTo>
                  <a:lnTo>
                    <a:pt x="216"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68" name="Freeform 167"/>
            <p:cNvSpPr>
              <a:spLocks noEditPoints="1"/>
            </p:cNvSpPr>
            <p:nvPr/>
          </p:nvSpPr>
          <p:spPr bwMode="auto">
            <a:xfrm>
              <a:off x="8476551" y="3650897"/>
              <a:ext cx="285995" cy="416274"/>
            </a:xfrm>
            <a:custGeom>
              <a:avLst/>
              <a:gdLst>
                <a:gd name="T0" fmla="*/ 252 w 710"/>
                <a:gd name="T1" fmla="*/ 24 h 1100"/>
                <a:gd name="T2" fmla="*/ 282 w 710"/>
                <a:gd name="T3" fmla="*/ 24 h 1100"/>
                <a:gd name="T4" fmla="*/ 311 w 710"/>
                <a:gd name="T5" fmla="*/ 120 h 1100"/>
                <a:gd name="T6" fmla="*/ 264 w 710"/>
                <a:gd name="T7" fmla="*/ 219 h 1100"/>
                <a:gd name="T8" fmla="*/ 288 w 710"/>
                <a:gd name="T9" fmla="*/ 355 h 1100"/>
                <a:gd name="T10" fmla="*/ 361 w 710"/>
                <a:gd name="T11" fmla="*/ 355 h 1100"/>
                <a:gd name="T12" fmla="*/ 459 w 710"/>
                <a:gd name="T13" fmla="*/ 448 h 1100"/>
                <a:gd name="T14" fmla="*/ 483 w 710"/>
                <a:gd name="T15" fmla="*/ 508 h 1100"/>
                <a:gd name="T16" fmla="*/ 387 w 710"/>
                <a:gd name="T17" fmla="*/ 421 h 1100"/>
                <a:gd name="T18" fmla="*/ 317 w 710"/>
                <a:gd name="T19" fmla="*/ 402 h 1100"/>
                <a:gd name="T20" fmla="*/ 212 w 710"/>
                <a:gd name="T21" fmla="*/ 395 h 1100"/>
                <a:gd name="T22" fmla="*/ 231 w 710"/>
                <a:gd name="T23" fmla="*/ 339 h 1100"/>
                <a:gd name="T24" fmla="*/ 201 w 710"/>
                <a:gd name="T25" fmla="*/ 350 h 1100"/>
                <a:gd name="T26" fmla="*/ 141 w 710"/>
                <a:gd name="T27" fmla="*/ 264 h 1100"/>
                <a:gd name="T28" fmla="*/ 160 w 710"/>
                <a:gd name="T29" fmla="*/ 210 h 1100"/>
                <a:gd name="T30" fmla="*/ 157 w 710"/>
                <a:gd name="T31" fmla="*/ 0 h 1100"/>
                <a:gd name="T32" fmla="*/ 287 w 710"/>
                <a:gd name="T33" fmla="*/ 463 h 1100"/>
                <a:gd name="T34" fmla="*/ 239 w 710"/>
                <a:gd name="T35" fmla="*/ 494 h 1100"/>
                <a:gd name="T36" fmla="*/ 257 w 710"/>
                <a:gd name="T37" fmla="*/ 432 h 1100"/>
                <a:gd name="T38" fmla="*/ 594 w 710"/>
                <a:gd name="T39" fmla="*/ 540 h 1100"/>
                <a:gd name="T40" fmla="*/ 565 w 710"/>
                <a:gd name="T41" fmla="*/ 612 h 1100"/>
                <a:gd name="T42" fmla="*/ 593 w 710"/>
                <a:gd name="T43" fmla="*/ 693 h 1100"/>
                <a:gd name="T44" fmla="*/ 550 w 710"/>
                <a:gd name="T45" fmla="*/ 653 h 1100"/>
                <a:gd name="T46" fmla="*/ 510 w 710"/>
                <a:gd name="T47" fmla="*/ 597 h 1100"/>
                <a:gd name="T48" fmla="*/ 550 w 710"/>
                <a:gd name="T49" fmla="*/ 571 h 1100"/>
                <a:gd name="T50" fmla="*/ 569 w 710"/>
                <a:gd name="T51" fmla="*/ 508 h 1100"/>
                <a:gd name="T52" fmla="*/ 325 w 710"/>
                <a:gd name="T53" fmla="*/ 563 h 1100"/>
                <a:gd name="T54" fmla="*/ 421 w 710"/>
                <a:gd name="T55" fmla="*/ 589 h 1100"/>
                <a:gd name="T56" fmla="*/ 392 w 710"/>
                <a:gd name="T57" fmla="*/ 661 h 1100"/>
                <a:gd name="T58" fmla="*/ 341 w 710"/>
                <a:gd name="T59" fmla="*/ 647 h 1100"/>
                <a:gd name="T60" fmla="*/ 325 w 710"/>
                <a:gd name="T61" fmla="*/ 563 h 1100"/>
                <a:gd name="T62" fmla="*/ 0 w 710"/>
                <a:gd name="T63" fmla="*/ 863 h 1100"/>
                <a:gd name="T64" fmla="*/ 82 w 710"/>
                <a:gd name="T65" fmla="*/ 751 h 1100"/>
                <a:gd name="T66" fmla="*/ 153 w 710"/>
                <a:gd name="T67" fmla="*/ 607 h 1100"/>
                <a:gd name="T68" fmla="*/ 128 w 710"/>
                <a:gd name="T69" fmla="*/ 724 h 1100"/>
                <a:gd name="T70" fmla="*/ 497 w 710"/>
                <a:gd name="T71" fmla="*/ 700 h 1100"/>
                <a:gd name="T72" fmla="*/ 454 w 710"/>
                <a:gd name="T73" fmla="*/ 782 h 1100"/>
                <a:gd name="T74" fmla="*/ 381 w 710"/>
                <a:gd name="T75" fmla="*/ 748 h 1100"/>
                <a:gd name="T76" fmla="*/ 411 w 710"/>
                <a:gd name="T77" fmla="*/ 702 h 1100"/>
                <a:gd name="T78" fmla="*/ 455 w 710"/>
                <a:gd name="T79" fmla="*/ 644 h 1100"/>
                <a:gd name="T80" fmla="*/ 496 w 710"/>
                <a:gd name="T81" fmla="*/ 619 h 1100"/>
                <a:gd name="T82" fmla="*/ 690 w 710"/>
                <a:gd name="T83" fmla="*/ 859 h 1100"/>
                <a:gd name="T84" fmla="*/ 710 w 710"/>
                <a:gd name="T85" fmla="*/ 963 h 1100"/>
                <a:gd name="T86" fmla="*/ 657 w 710"/>
                <a:gd name="T87" fmla="*/ 954 h 1100"/>
                <a:gd name="T88" fmla="*/ 652 w 710"/>
                <a:gd name="T89" fmla="*/ 1060 h 1100"/>
                <a:gd name="T90" fmla="*/ 542 w 710"/>
                <a:gd name="T91" fmla="*/ 1051 h 1100"/>
                <a:gd name="T92" fmla="*/ 537 w 710"/>
                <a:gd name="T93" fmla="*/ 949 h 1100"/>
                <a:gd name="T94" fmla="*/ 466 w 710"/>
                <a:gd name="T95" fmla="*/ 944 h 1100"/>
                <a:gd name="T96" fmla="*/ 378 w 710"/>
                <a:gd name="T97" fmla="*/ 988 h 1100"/>
                <a:gd name="T98" fmla="*/ 388 w 710"/>
                <a:gd name="T99" fmla="*/ 891 h 1100"/>
                <a:gd name="T100" fmla="*/ 472 w 710"/>
                <a:gd name="T101" fmla="*/ 835 h 1100"/>
                <a:gd name="T102" fmla="*/ 557 w 710"/>
                <a:gd name="T103" fmla="*/ 850 h 1100"/>
                <a:gd name="T104" fmla="*/ 619 w 710"/>
                <a:gd name="T105" fmla="*/ 810 h 1100"/>
                <a:gd name="T106" fmla="*/ 673 w 710"/>
                <a:gd name="T107" fmla="*/ 785 h 1100"/>
                <a:gd name="T108" fmla="*/ 690 w 710"/>
                <a:gd name="T109" fmla="*/ 859 h 1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710" h="1100">
                  <a:moveTo>
                    <a:pt x="202" y="0"/>
                  </a:moveTo>
                  <a:lnTo>
                    <a:pt x="252" y="24"/>
                  </a:lnTo>
                  <a:lnTo>
                    <a:pt x="271" y="2"/>
                  </a:lnTo>
                  <a:lnTo>
                    <a:pt x="282" y="24"/>
                  </a:lnTo>
                  <a:lnTo>
                    <a:pt x="276" y="59"/>
                  </a:lnTo>
                  <a:lnTo>
                    <a:pt x="311" y="120"/>
                  </a:lnTo>
                  <a:lnTo>
                    <a:pt x="303" y="191"/>
                  </a:lnTo>
                  <a:lnTo>
                    <a:pt x="264" y="219"/>
                  </a:lnTo>
                  <a:lnTo>
                    <a:pt x="262" y="288"/>
                  </a:lnTo>
                  <a:lnTo>
                    <a:pt x="288" y="355"/>
                  </a:lnTo>
                  <a:lnTo>
                    <a:pt x="329" y="365"/>
                  </a:lnTo>
                  <a:lnTo>
                    <a:pt x="361" y="355"/>
                  </a:lnTo>
                  <a:lnTo>
                    <a:pt x="460" y="402"/>
                  </a:lnTo>
                  <a:lnTo>
                    <a:pt x="459" y="448"/>
                  </a:lnTo>
                  <a:lnTo>
                    <a:pt x="486" y="469"/>
                  </a:lnTo>
                  <a:lnTo>
                    <a:pt x="483" y="508"/>
                  </a:lnTo>
                  <a:lnTo>
                    <a:pt x="420" y="466"/>
                  </a:lnTo>
                  <a:lnTo>
                    <a:pt x="387" y="421"/>
                  </a:lnTo>
                  <a:lnTo>
                    <a:pt x="371" y="453"/>
                  </a:lnTo>
                  <a:lnTo>
                    <a:pt x="317" y="402"/>
                  </a:lnTo>
                  <a:lnTo>
                    <a:pt x="251" y="414"/>
                  </a:lnTo>
                  <a:lnTo>
                    <a:pt x="212" y="395"/>
                  </a:lnTo>
                  <a:lnTo>
                    <a:pt x="211" y="360"/>
                  </a:lnTo>
                  <a:lnTo>
                    <a:pt x="231" y="339"/>
                  </a:lnTo>
                  <a:lnTo>
                    <a:pt x="206" y="319"/>
                  </a:lnTo>
                  <a:lnTo>
                    <a:pt x="201" y="350"/>
                  </a:lnTo>
                  <a:lnTo>
                    <a:pt x="157" y="301"/>
                  </a:lnTo>
                  <a:lnTo>
                    <a:pt x="141" y="264"/>
                  </a:lnTo>
                  <a:lnTo>
                    <a:pt x="126" y="182"/>
                  </a:lnTo>
                  <a:lnTo>
                    <a:pt x="160" y="210"/>
                  </a:lnTo>
                  <a:lnTo>
                    <a:pt x="146" y="77"/>
                  </a:lnTo>
                  <a:lnTo>
                    <a:pt x="157" y="0"/>
                  </a:lnTo>
                  <a:lnTo>
                    <a:pt x="202" y="0"/>
                  </a:lnTo>
                  <a:moveTo>
                    <a:pt x="287" y="463"/>
                  </a:moveTo>
                  <a:lnTo>
                    <a:pt x="276" y="536"/>
                  </a:lnTo>
                  <a:lnTo>
                    <a:pt x="239" y="494"/>
                  </a:lnTo>
                  <a:lnTo>
                    <a:pt x="193" y="429"/>
                  </a:lnTo>
                  <a:lnTo>
                    <a:pt x="257" y="432"/>
                  </a:lnTo>
                  <a:lnTo>
                    <a:pt x="287" y="463"/>
                  </a:lnTo>
                  <a:moveTo>
                    <a:pt x="594" y="540"/>
                  </a:moveTo>
                  <a:lnTo>
                    <a:pt x="625" y="635"/>
                  </a:lnTo>
                  <a:lnTo>
                    <a:pt x="565" y="612"/>
                  </a:lnTo>
                  <a:lnTo>
                    <a:pt x="570" y="641"/>
                  </a:lnTo>
                  <a:lnTo>
                    <a:pt x="593" y="693"/>
                  </a:lnTo>
                  <a:lnTo>
                    <a:pt x="559" y="712"/>
                  </a:lnTo>
                  <a:lnTo>
                    <a:pt x="550" y="653"/>
                  </a:lnTo>
                  <a:lnTo>
                    <a:pt x="527" y="648"/>
                  </a:lnTo>
                  <a:lnTo>
                    <a:pt x="510" y="597"/>
                  </a:lnTo>
                  <a:lnTo>
                    <a:pt x="555" y="603"/>
                  </a:lnTo>
                  <a:lnTo>
                    <a:pt x="550" y="571"/>
                  </a:lnTo>
                  <a:lnTo>
                    <a:pt x="497" y="506"/>
                  </a:lnTo>
                  <a:lnTo>
                    <a:pt x="569" y="508"/>
                  </a:lnTo>
                  <a:lnTo>
                    <a:pt x="594" y="540"/>
                  </a:lnTo>
                  <a:moveTo>
                    <a:pt x="325" y="563"/>
                  </a:moveTo>
                  <a:lnTo>
                    <a:pt x="373" y="589"/>
                  </a:lnTo>
                  <a:lnTo>
                    <a:pt x="421" y="589"/>
                  </a:lnTo>
                  <a:lnTo>
                    <a:pt x="423" y="625"/>
                  </a:lnTo>
                  <a:lnTo>
                    <a:pt x="392" y="661"/>
                  </a:lnTo>
                  <a:lnTo>
                    <a:pt x="347" y="686"/>
                  </a:lnTo>
                  <a:lnTo>
                    <a:pt x="341" y="647"/>
                  </a:lnTo>
                  <a:lnTo>
                    <a:pt x="341" y="603"/>
                  </a:lnTo>
                  <a:lnTo>
                    <a:pt x="325" y="563"/>
                  </a:lnTo>
                  <a:moveTo>
                    <a:pt x="94" y="782"/>
                  </a:moveTo>
                  <a:lnTo>
                    <a:pt x="0" y="863"/>
                  </a:lnTo>
                  <a:lnTo>
                    <a:pt x="32" y="803"/>
                  </a:lnTo>
                  <a:lnTo>
                    <a:pt x="82" y="751"/>
                  </a:lnTo>
                  <a:lnTo>
                    <a:pt x="122" y="692"/>
                  </a:lnTo>
                  <a:lnTo>
                    <a:pt x="153" y="607"/>
                  </a:lnTo>
                  <a:lnTo>
                    <a:pt x="173" y="677"/>
                  </a:lnTo>
                  <a:lnTo>
                    <a:pt x="128" y="724"/>
                  </a:lnTo>
                  <a:lnTo>
                    <a:pt x="94" y="782"/>
                  </a:lnTo>
                  <a:moveTo>
                    <a:pt x="497" y="700"/>
                  </a:moveTo>
                  <a:lnTo>
                    <a:pt x="473" y="728"/>
                  </a:lnTo>
                  <a:lnTo>
                    <a:pt x="454" y="782"/>
                  </a:lnTo>
                  <a:lnTo>
                    <a:pt x="433" y="807"/>
                  </a:lnTo>
                  <a:lnTo>
                    <a:pt x="381" y="748"/>
                  </a:lnTo>
                  <a:lnTo>
                    <a:pt x="395" y="726"/>
                  </a:lnTo>
                  <a:lnTo>
                    <a:pt x="411" y="702"/>
                  </a:lnTo>
                  <a:lnTo>
                    <a:pt x="414" y="649"/>
                  </a:lnTo>
                  <a:lnTo>
                    <a:pt x="455" y="644"/>
                  </a:lnTo>
                  <a:lnTo>
                    <a:pt x="449" y="701"/>
                  </a:lnTo>
                  <a:lnTo>
                    <a:pt x="496" y="619"/>
                  </a:lnTo>
                  <a:lnTo>
                    <a:pt x="497" y="700"/>
                  </a:lnTo>
                  <a:moveTo>
                    <a:pt x="690" y="859"/>
                  </a:moveTo>
                  <a:lnTo>
                    <a:pt x="702" y="916"/>
                  </a:lnTo>
                  <a:lnTo>
                    <a:pt x="710" y="963"/>
                  </a:lnTo>
                  <a:lnTo>
                    <a:pt x="690" y="1041"/>
                  </a:lnTo>
                  <a:lnTo>
                    <a:pt x="657" y="954"/>
                  </a:lnTo>
                  <a:lnTo>
                    <a:pt x="624" y="998"/>
                  </a:lnTo>
                  <a:lnTo>
                    <a:pt x="652" y="1060"/>
                  </a:lnTo>
                  <a:lnTo>
                    <a:pt x="633" y="1100"/>
                  </a:lnTo>
                  <a:lnTo>
                    <a:pt x="542" y="1051"/>
                  </a:lnTo>
                  <a:lnTo>
                    <a:pt x="517" y="989"/>
                  </a:lnTo>
                  <a:lnTo>
                    <a:pt x="537" y="949"/>
                  </a:lnTo>
                  <a:lnTo>
                    <a:pt x="487" y="908"/>
                  </a:lnTo>
                  <a:lnTo>
                    <a:pt x="466" y="944"/>
                  </a:lnTo>
                  <a:lnTo>
                    <a:pt x="430" y="940"/>
                  </a:lnTo>
                  <a:lnTo>
                    <a:pt x="378" y="988"/>
                  </a:lnTo>
                  <a:lnTo>
                    <a:pt x="364" y="963"/>
                  </a:lnTo>
                  <a:lnTo>
                    <a:pt x="388" y="891"/>
                  </a:lnTo>
                  <a:lnTo>
                    <a:pt x="433" y="867"/>
                  </a:lnTo>
                  <a:lnTo>
                    <a:pt x="472" y="835"/>
                  </a:lnTo>
                  <a:lnTo>
                    <a:pt x="501" y="874"/>
                  </a:lnTo>
                  <a:lnTo>
                    <a:pt x="557" y="850"/>
                  </a:lnTo>
                  <a:lnTo>
                    <a:pt x="566" y="812"/>
                  </a:lnTo>
                  <a:lnTo>
                    <a:pt x="619" y="810"/>
                  </a:lnTo>
                  <a:lnTo>
                    <a:pt x="608" y="744"/>
                  </a:lnTo>
                  <a:lnTo>
                    <a:pt x="673" y="785"/>
                  </a:lnTo>
                  <a:lnTo>
                    <a:pt x="683" y="828"/>
                  </a:lnTo>
                  <a:lnTo>
                    <a:pt x="690" y="859"/>
                  </a:lnTo>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69" name="Freeform 168"/>
            <p:cNvSpPr>
              <a:spLocks/>
            </p:cNvSpPr>
            <p:nvPr/>
          </p:nvSpPr>
          <p:spPr bwMode="auto">
            <a:xfrm>
              <a:off x="9615567" y="4410441"/>
              <a:ext cx="42982" cy="60577"/>
            </a:xfrm>
            <a:custGeom>
              <a:avLst/>
              <a:gdLst>
                <a:gd name="T0" fmla="*/ 23 w 26"/>
                <a:gd name="T1" fmla="*/ 37 h 39"/>
                <a:gd name="T2" fmla="*/ 18 w 26"/>
                <a:gd name="T3" fmla="*/ 39 h 39"/>
                <a:gd name="T4" fmla="*/ 10 w 26"/>
                <a:gd name="T5" fmla="*/ 31 h 39"/>
                <a:gd name="T6" fmla="*/ 3 w 26"/>
                <a:gd name="T7" fmla="*/ 18 h 39"/>
                <a:gd name="T8" fmla="*/ 0 w 26"/>
                <a:gd name="T9" fmla="*/ 2 h 39"/>
                <a:gd name="T10" fmla="*/ 3 w 26"/>
                <a:gd name="T11" fmla="*/ 0 h 39"/>
                <a:gd name="T12" fmla="*/ 5 w 26"/>
                <a:gd name="T13" fmla="*/ 6 h 39"/>
                <a:gd name="T14" fmla="*/ 10 w 26"/>
                <a:gd name="T15" fmla="*/ 11 h 39"/>
                <a:gd name="T16" fmla="*/ 18 w 26"/>
                <a:gd name="T17" fmla="*/ 24 h 39"/>
                <a:gd name="T18" fmla="*/ 26 w 26"/>
                <a:gd name="T19" fmla="*/ 31 h 39"/>
                <a:gd name="T20" fmla="*/ 23 w 26"/>
                <a:gd name="T21" fmla="*/ 37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6" h="39">
                  <a:moveTo>
                    <a:pt x="23" y="37"/>
                  </a:moveTo>
                  <a:lnTo>
                    <a:pt x="18" y="39"/>
                  </a:lnTo>
                  <a:lnTo>
                    <a:pt x="10" y="31"/>
                  </a:lnTo>
                  <a:lnTo>
                    <a:pt x="3" y="18"/>
                  </a:lnTo>
                  <a:lnTo>
                    <a:pt x="0" y="2"/>
                  </a:lnTo>
                  <a:lnTo>
                    <a:pt x="3" y="0"/>
                  </a:lnTo>
                  <a:lnTo>
                    <a:pt x="5" y="6"/>
                  </a:lnTo>
                  <a:lnTo>
                    <a:pt x="10" y="11"/>
                  </a:lnTo>
                  <a:lnTo>
                    <a:pt x="18" y="24"/>
                  </a:lnTo>
                  <a:lnTo>
                    <a:pt x="26" y="31"/>
                  </a:lnTo>
                  <a:lnTo>
                    <a:pt x="23" y="37"/>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70" name="Freeform 169"/>
            <p:cNvSpPr>
              <a:spLocks/>
            </p:cNvSpPr>
            <p:nvPr/>
          </p:nvSpPr>
          <p:spPr bwMode="auto">
            <a:xfrm>
              <a:off x="9427108" y="4382482"/>
              <a:ext cx="123987" cy="69898"/>
            </a:xfrm>
            <a:custGeom>
              <a:avLst/>
              <a:gdLst>
                <a:gd name="T0" fmla="*/ 68 w 75"/>
                <a:gd name="T1" fmla="*/ 27 h 45"/>
                <a:gd name="T2" fmla="*/ 58 w 75"/>
                <a:gd name="T3" fmla="*/ 29 h 45"/>
                <a:gd name="T4" fmla="*/ 54 w 75"/>
                <a:gd name="T5" fmla="*/ 35 h 45"/>
                <a:gd name="T6" fmla="*/ 44 w 75"/>
                <a:gd name="T7" fmla="*/ 40 h 45"/>
                <a:gd name="T8" fmla="*/ 34 w 75"/>
                <a:gd name="T9" fmla="*/ 45 h 45"/>
                <a:gd name="T10" fmla="*/ 25 w 75"/>
                <a:gd name="T11" fmla="*/ 45 h 45"/>
                <a:gd name="T12" fmla="*/ 10 w 75"/>
                <a:gd name="T13" fmla="*/ 39 h 45"/>
                <a:gd name="T14" fmla="*/ 0 w 75"/>
                <a:gd name="T15" fmla="*/ 33 h 45"/>
                <a:gd name="T16" fmla="*/ 2 w 75"/>
                <a:gd name="T17" fmla="*/ 26 h 45"/>
                <a:gd name="T18" fmla="*/ 18 w 75"/>
                <a:gd name="T19" fmla="*/ 29 h 45"/>
                <a:gd name="T20" fmla="*/ 28 w 75"/>
                <a:gd name="T21" fmla="*/ 28 h 45"/>
                <a:gd name="T22" fmla="*/ 31 w 75"/>
                <a:gd name="T23" fmla="*/ 18 h 45"/>
                <a:gd name="T24" fmla="*/ 34 w 75"/>
                <a:gd name="T25" fmla="*/ 17 h 45"/>
                <a:gd name="T26" fmla="*/ 35 w 75"/>
                <a:gd name="T27" fmla="*/ 28 h 45"/>
                <a:gd name="T28" fmla="*/ 46 w 75"/>
                <a:gd name="T29" fmla="*/ 27 h 45"/>
                <a:gd name="T30" fmla="*/ 51 w 75"/>
                <a:gd name="T31" fmla="*/ 20 h 45"/>
                <a:gd name="T32" fmla="*/ 62 w 75"/>
                <a:gd name="T33" fmla="*/ 12 h 45"/>
                <a:gd name="T34" fmla="*/ 61 w 75"/>
                <a:gd name="T35" fmla="*/ 0 h 45"/>
                <a:gd name="T36" fmla="*/ 72 w 75"/>
                <a:gd name="T37" fmla="*/ 0 h 45"/>
                <a:gd name="T38" fmla="*/ 75 w 75"/>
                <a:gd name="T39" fmla="*/ 3 h 45"/>
                <a:gd name="T40" fmla="*/ 74 w 75"/>
                <a:gd name="T41" fmla="*/ 15 h 45"/>
                <a:gd name="T42" fmla="*/ 68 w 75"/>
                <a:gd name="T43" fmla="*/ 27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75" h="45">
                  <a:moveTo>
                    <a:pt x="68" y="27"/>
                  </a:moveTo>
                  <a:lnTo>
                    <a:pt x="58" y="29"/>
                  </a:lnTo>
                  <a:lnTo>
                    <a:pt x="54" y="35"/>
                  </a:lnTo>
                  <a:lnTo>
                    <a:pt x="44" y="40"/>
                  </a:lnTo>
                  <a:lnTo>
                    <a:pt x="34" y="45"/>
                  </a:lnTo>
                  <a:lnTo>
                    <a:pt x="25" y="45"/>
                  </a:lnTo>
                  <a:lnTo>
                    <a:pt x="10" y="39"/>
                  </a:lnTo>
                  <a:lnTo>
                    <a:pt x="0" y="33"/>
                  </a:lnTo>
                  <a:lnTo>
                    <a:pt x="2" y="26"/>
                  </a:lnTo>
                  <a:lnTo>
                    <a:pt x="18" y="29"/>
                  </a:lnTo>
                  <a:lnTo>
                    <a:pt x="28" y="28"/>
                  </a:lnTo>
                  <a:lnTo>
                    <a:pt x="31" y="18"/>
                  </a:lnTo>
                  <a:lnTo>
                    <a:pt x="34" y="17"/>
                  </a:lnTo>
                  <a:lnTo>
                    <a:pt x="35" y="28"/>
                  </a:lnTo>
                  <a:lnTo>
                    <a:pt x="46" y="27"/>
                  </a:lnTo>
                  <a:lnTo>
                    <a:pt x="51" y="20"/>
                  </a:lnTo>
                  <a:lnTo>
                    <a:pt x="62" y="12"/>
                  </a:lnTo>
                  <a:lnTo>
                    <a:pt x="61" y="0"/>
                  </a:lnTo>
                  <a:lnTo>
                    <a:pt x="72" y="0"/>
                  </a:lnTo>
                  <a:lnTo>
                    <a:pt x="75" y="3"/>
                  </a:lnTo>
                  <a:lnTo>
                    <a:pt x="74" y="15"/>
                  </a:lnTo>
                  <a:lnTo>
                    <a:pt x="68" y="27"/>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71" name="Freeform 170"/>
            <p:cNvSpPr>
              <a:spLocks/>
            </p:cNvSpPr>
            <p:nvPr/>
          </p:nvSpPr>
          <p:spPr bwMode="auto">
            <a:xfrm>
              <a:off x="9197322" y="4331224"/>
              <a:ext cx="290953" cy="260948"/>
            </a:xfrm>
            <a:custGeom>
              <a:avLst/>
              <a:gdLst>
                <a:gd name="T0" fmla="*/ 116 w 176"/>
                <a:gd name="T1" fmla="*/ 100 h 168"/>
                <a:gd name="T2" fmla="*/ 131 w 176"/>
                <a:gd name="T3" fmla="*/ 114 h 168"/>
                <a:gd name="T4" fmla="*/ 141 w 176"/>
                <a:gd name="T5" fmla="*/ 136 h 168"/>
                <a:gd name="T6" fmla="*/ 151 w 176"/>
                <a:gd name="T7" fmla="*/ 135 h 168"/>
                <a:gd name="T8" fmla="*/ 149 w 176"/>
                <a:gd name="T9" fmla="*/ 144 h 168"/>
                <a:gd name="T10" fmla="*/ 163 w 176"/>
                <a:gd name="T11" fmla="*/ 148 h 168"/>
                <a:gd name="T12" fmla="*/ 157 w 176"/>
                <a:gd name="T13" fmla="*/ 151 h 168"/>
                <a:gd name="T14" fmla="*/ 176 w 176"/>
                <a:gd name="T15" fmla="*/ 160 h 168"/>
                <a:gd name="T16" fmla="*/ 173 w 176"/>
                <a:gd name="T17" fmla="*/ 166 h 168"/>
                <a:gd name="T18" fmla="*/ 161 w 176"/>
                <a:gd name="T19" fmla="*/ 168 h 168"/>
                <a:gd name="T20" fmla="*/ 157 w 176"/>
                <a:gd name="T21" fmla="*/ 162 h 168"/>
                <a:gd name="T22" fmla="*/ 141 w 176"/>
                <a:gd name="T23" fmla="*/ 160 h 168"/>
                <a:gd name="T24" fmla="*/ 123 w 176"/>
                <a:gd name="T25" fmla="*/ 157 h 168"/>
                <a:gd name="T26" fmla="*/ 111 w 176"/>
                <a:gd name="T27" fmla="*/ 144 h 168"/>
                <a:gd name="T28" fmla="*/ 101 w 176"/>
                <a:gd name="T29" fmla="*/ 132 h 168"/>
                <a:gd name="T30" fmla="*/ 93 w 176"/>
                <a:gd name="T31" fmla="*/ 114 h 168"/>
                <a:gd name="T32" fmla="*/ 70 w 176"/>
                <a:gd name="T33" fmla="*/ 105 h 168"/>
                <a:gd name="T34" fmla="*/ 54 w 176"/>
                <a:gd name="T35" fmla="*/ 111 h 168"/>
                <a:gd name="T36" fmla="*/ 43 w 176"/>
                <a:gd name="T37" fmla="*/ 118 h 168"/>
                <a:gd name="T38" fmla="*/ 43 w 176"/>
                <a:gd name="T39" fmla="*/ 133 h 168"/>
                <a:gd name="T40" fmla="*/ 28 w 176"/>
                <a:gd name="T41" fmla="*/ 140 h 168"/>
                <a:gd name="T42" fmla="*/ 19 w 176"/>
                <a:gd name="T43" fmla="*/ 137 h 168"/>
                <a:gd name="T44" fmla="*/ 0 w 176"/>
                <a:gd name="T45" fmla="*/ 136 h 168"/>
                <a:gd name="T46" fmla="*/ 5 w 176"/>
                <a:gd name="T47" fmla="*/ 68 h 168"/>
                <a:gd name="T48" fmla="*/ 7 w 176"/>
                <a:gd name="T49" fmla="*/ 0 h 168"/>
                <a:gd name="T50" fmla="*/ 39 w 176"/>
                <a:gd name="T51" fmla="*/ 15 h 168"/>
                <a:gd name="T52" fmla="*/ 72 w 176"/>
                <a:gd name="T53" fmla="*/ 27 h 168"/>
                <a:gd name="T54" fmla="*/ 84 w 176"/>
                <a:gd name="T55" fmla="*/ 37 h 168"/>
                <a:gd name="T56" fmla="*/ 94 w 176"/>
                <a:gd name="T57" fmla="*/ 48 h 168"/>
                <a:gd name="T58" fmla="*/ 96 w 176"/>
                <a:gd name="T59" fmla="*/ 60 h 168"/>
                <a:gd name="T60" fmla="*/ 126 w 176"/>
                <a:gd name="T61" fmla="*/ 73 h 168"/>
                <a:gd name="T62" fmla="*/ 130 w 176"/>
                <a:gd name="T63" fmla="*/ 84 h 168"/>
                <a:gd name="T64" fmla="*/ 113 w 176"/>
                <a:gd name="T65" fmla="*/ 86 h 168"/>
                <a:gd name="T66" fmla="*/ 116 w 176"/>
                <a:gd name="T67" fmla="*/ 100 h 1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76" h="168">
                  <a:moveTo>
                    <a:pt x="116" y="100"/>
                  </a:moveTo>
                  <a:lnTo>
                    <a:pt x="131" y="114"/>
                  </a:lnTo>
                  <a:lnTo>
                    <a:pt x="141" y="136"/>
                  </a:lnTo>
                  <a:lnTo>
                    <a:pt x="151" y="135"/>
                  </a:lnTo>
                  <a:lnTo>
                    <a:pt x="149" y="144"/>
                  </a:lnTo>
                  <a:lnTo>
                    <a:pt x="163" y="148"/>
                  </a:lnTo>
                  <a:lnTo>
                    <a:pt x="157" y="151"/>
                  </a:lnTo>
                  <a:lnTo>
                    <a:pt x="176" y="160"/>
                  </a:lnTo>
                  <a:lnTo>
                    <a:pt x="173" y="166"/>
                  </a:lnTo>
                  <a:lnTo>
                    <a:pt x="161" y="168"/>
                  </a:lnTo>
                  <a:lnTo>
                    <a:pt x="157" y="162"/>
                  </a:lnTo>
                  <a:lnTo>
                    <a:pt x="141" y="160"/>
                  </a:lnTo>
                  <a:lnTo>
                    <a:pt x="123" y="157"/>
                  </a:lnTo>
                  <a:lnTo>
                    <a:pt x="111" y="144"/>
                  </a:lnTo>
                  <a:lnTo>
                    <a:pt x="101" y="132"/>
                  </a:lnTo>
                  <a:lnTo>
                    <a:pt x="93" y="114"/>
                  </a:lnTo>
                  <a:lnTo>
                    <a:pt x="70" y="105"/>
                  </a:lnTo>
                  <a:lnTo>
                    <a:pt x="54" y="111"/>
                  </a:lnTo>
                  <a:lnTo>
                    <a:pt x="43" y="118"/>
                  </a:lnTo>
                  <a:lnTo>
                    <a:pt x="43" y="133"/>
                  </a:lnTo>
                  <a:lnTo>
                    <a:pt x="28" y="140"/>
                  </a:lnTo>
                  <a:lnTo>
                    <a:pt x="19" y="137"/>
                  </a:lnTo>
                  <a:lnTo>
                    <a:pt x="0" y="136"/>
                  </a:lnTo>
                  <a:lnTo>
                    <a:pt x="5" y="68"/>
                  </a:lnTo>
                  <a:lnTo>
                    <a:pt x="7" y="0"/>
                  </a:lnTo>
                  <a:lnTo>
                    <a:pt x="39" y="15"/>
                  </a:lnTo>
                  <a:lnTo>
                    <a:pt x="72" y="27"/>
                  </a:lnTo>
                  <a:lnTo>
                    <a:pt x="84" y="37"/>
                  </a:lnTo>
                  <a:lnTo>
                    <a:pt x="94" y="48"/>
                  </a:lnTo>
                  <a:lnTo>
                    <a:pt x="96" y="60"/>
                  </a:lnTo>
                  <a:lnTo>
                    <a:pt x="126" y="73"/>
                  </a:lnTo>
                  <a:lnTo>
                    <a:pt x="130" y="84"/>
                  </a:lnTo>
                  <a:lnTo>
                    <a:pt x="113" y="86"/>
                  </a:lnTo>
                  <a:lnTo>
                    <a:pt x="116" y="10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72" name="Freeform 171"/>
            <p:cNvSpPr>
              <a:spLocks/>
            </p:cNvSpPr>
            <p:nvPr/>
          </p:nvSpPr>
          <p:spPr bwMode="auto">
            <a:xfrm>
              <a:off x="9503153" y="4328118"/>
              <a:ext cx="72738" cy="73003"/>
            </a:xfrm>
            <a:custGeom>
              <a:avLst/>
              <a:gdLst>
                <a:gd name="T0" fmla="*/ 44 w 44"/>
                <a:gd name="T1" fmla="*/ 42 h 47"/>
                <a:gd name="T2" fmla="*/ 38 w 44"/>
                <a:gd name="T3" fmla="*/ 47 h 47"/>
                <a:gd name="T4" fmla="*/ 35 w 44"/>
                <a:gd name="T5" fmla="*/ 35 h 47"/>
                <a:gd name="T6" fmla="*/ 31 w 44"/>
                <a:gd name="T7" fmla="*/ 27 h 47"/>
                <a:gd name="T8" fmla="*/ 23 w 44"/>
                <a:gd name="T9" fmla="*/ 20 h 47"/>
                <a:gd name="T10" fmla="*/ 13 w 44"/>
                <a:gd name="T11" fmla="*/ 11 h 47"/>
                <a:gd name="T12" fmla="*/ 0 w 44"/>
                <a:gd name="T13" fmla="*/ 5 h 47"/>
                <a:gd name="T14" fmla="*/ 5 w 44"/>
                <a:gd name="T15" fmla="*/ 0 h 47"/>
                <a:gd name="T16" fmla="*/ 15 w 44"/>
                <a:gd name="T17" fmla="*/ 6 h 47"/>
                <a:gd name="T18" fmla="*/ 21 w 44"/>
                <a:gd name="T19" fmla="*/ 11 h 47"/>
                <a:gd name="T20" fmla="*/ 28 w 44"/>
                <a:gd name="T21" fmla="*/ 16 h 47"/>
                <a:gd name="T22" fmla="*/ 35 w 44"/>
                <a:gd name="T23" fmla="*/ 24 h 47"/>
                <a:gd name="T24" fmla="*/ 42 w 44"/>
                <a:gd name="T25" fmla="*/ 31 h 47"/>
                <a:gd name="T26" fmla="*/ 44 w 44"/>
                <a:gd name="T27" fmla="*/ 42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4" h="47">
                  <a:moveTo>
                    <a:pt x="44" y="42"/>
                  </a:moveTo>
                  <a:lnTo>
                    <a:pt x="38" y="47"/>
                  </a:lnTo>
                  <a:lnTo>
                    <a:pt x="35" y="35"/>
                  </a:lnTo>
                  <a:lnTo>
                    <a:pt x="31" y="27"/>
                  </a:lnTo>
                  <a:lnTo>
                    <a:pt x="23" y="20"/>
                  </a:lnTo>
                  <a:lnTo>
                    <a:pt x="13" y="11"/>
                  </a:lnTo>
                  <a:lnTo>
                    <a:pt x="0" y="5"/>
                  </a:lnTo>
                  <a:lnTo>
                    <a:pt x="5" y="0"/>
                  </a:lnTo>
                  <a:lnTo>
                    <a:pt x="15" y="6"/>
                  </a:lnTo>
                  <a:lnTo>
                    <a:pt x="21" y="11"/>
                  </a:lnTo>
                  <a:lnTo>
                    <a:pt x="28" y="16"/>
                  </a:lnTo>
                  <a:lnTo>
                    <a:pt x="35" y="24"/>
                  </a:lnTo>
                  <a:lnTo>
                    <a:pt x="42" y="31"/>
                  </a:lnTo>
                  <a:lnTo>
                    <a:pt x="44" y="42"/>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73" name="Freeform 172"/>
            <p:cNvSpPr>
              <a:spLocks/>
            </p:cNvSpPr>
            <p:nvPr/>
          </p:nvSpPr>
          <p:spPr bwMode="auto">
            <a:xfrm>
              <a:off x="8405466" y="2863394"/>
              <a:ext cx="140517" cy="170858"/>
            </a:xfrm>
            <a:custGeom>
              <a:avLst/>
              <a:gdLst>
                <a:gd name="T0" fmla="*/ 81 w 85"/>
                <a:gd name="T1" fmla="*/ 12 h 110"/>
                <a:gd name="T2" fmla="*/ 85 w 85"/>
                <a:gd name="T3" fmla="*/ 16 h 110"/>
                <a:gd name="T4" fmla="*/ 78 w 85"/>
                <a:gd name="T5" fmla="*/ 14 h 110"/>
                <a:gd name="T6" fmla="*/ 75 w 85"/>
                <a:gd name="T7" fmla="*/ 21 h 110"/>
                <a:gd name="T8" fmla="*/ 74 w 85"/>
                <a:gd name="T9" fmla="*/ 28 h 110"/>
                <a:gd name="T10" fmla="*/ 82 w 85"/>
                <a:gd name="T11" fmla="*/ 43 h 110"/>
                <a:gd name="T12" fmla="*/ 76 w 85"/>
                <a:gd name="T13" fmla="*/ 48 h 110"/>
                <a:gd name="T14" fmla="*/ 75 w 85"/>
                <a:gd name="T15" fmla="*/ 52 h 110"/>
                <a:gd name="T16" fmla="*/ 72 w 85"/>
                <a:gd name="T17" fmla="*/ 58 h 110"/>
                <a:gd name="T18" fmla="*/ 62 w 85"/>
                <a:gd name="T19" fmla="*/ 61 h 110"/>
                <a:gd name="T20" fmla="*/ 58 w 85"/>
                <a:gd name="T21" fmla="*/ 66 h 110"/>
                <a:gd name="T22" fmla="*/ 61 w 85"/>
                <a:gd name="T23" fmla="*/ 75 h 110"/>
                <a:gd name="T24" fmla="*/ 61 w 85"/>
                <a:gd name="T25" fmla="*/ 78 h 110"/>
                <a:gd name="T26" fmla="*/ 69 w 85"/>
                <a:gd name="T27" fmla="*/ 81 h 110"/>
                <a:gd name="T28" fmla="*/ 83 w 85"/>
                <a:gd name="T29" fmla="*/ 90 h 110"/>
                <a:gd name="T30" fmla="*/ 83 w 85"/>
                <a:gd name="T31" fmla="*/ 95 h 110"/>
                <a:gd name="T32" fmla="*/ 76 w 85"/>
                <a:gd name="T33" fmla="*/ 96 h 110"/>
                <a:gd name="T34" fmla="*/ 65 w 85"/>
                <a:gd name="T35" fmla="*/ 97 h 110"/>
                <a:gd name="T36" fmla="*/ 62 w 85"/>
                <a:gd name="T37" fmla="*/ 107 h 110"/>
                <a:gd name="T38" fmla="*/ 55 w 85"/>
                <a:gd name="T39" fmla="*/ 106 h 110"/>
                <a:gd name="T40" fmla="*/ 54 w 85"/>
                <a:gd name="T41" fmla="*/ 108 h 110"/>
                <a:gd name="T42" fmla="*/ 44 w 85"/>
                <a:gd name="T43" fmla="*/ 104 h 110"/>
                <a:gd name="T44" fmla="*/ 44 w 85"/>
                <a:gd name="T45" fmla="*/ 108 h 110"/>
                <a:gd name="T46" fmla="*/ 40 w 85"/>
                <a:gd name="T47" fmla="*/ 110 h 110"/>
                <a:gd name="T48" fmla="*/ 37 w 85"/>
                <a:gd name="T49" fmla="*/ 106 h 110"/>
                <a:gd name="T50" fmla="*/ 32 w 85"/>
                <a:gd name="T51" fmla="*/ 104 h 110"/>
                <a:gd name="T52" fmla="*/ 26 w 85"/>
                <a:gd name="T53" fmla="*/ 100 h 110"/>
                <a:gd name="T54" fmla="*/ 26 w 85"/>
                <a:gd name="T55" fmla="*/ 91 h 110"/>
                <a:gd name="T56" fmla="*/ 29 w 85"/>
                <a:gd name="T57" fmla="*/ 89 h 110"/>
                <a:gd name="T58" fmla="*/ 26 w 85"/>
                <a:gd name="T59" fmla="*/ 85 h 110"/>
                <a:gd name="T60" fmla="*/ 25 w 85"/>
                <a:gd name="T61" fmla="*/ 74 h 110"/>
                <a:gd name="T62" fmla="*/ 22 w 85"/>
                <a:gd name="T63" fmla="*/ 71 h 110"/>
                <a:gd name="T64" fmla="*/ 11 w 85"/>
                <a:gd name="T65" fmla="*/ 68 h 110"/>
                <a:gd name="T66" fmla="*/ 0 w 85"/>
                <a:gd name="T67" fmla="*/ 63 h 110"/>
                <a:gd name="T68" fmla="*/ 8 w 85"/>
                <a:gd name="T69" fmla="*/ 50 h 110"/>
                <a:gd name="T70" fmla="*/ 20 w 85"/>
                <a:gd name="T71" fmla="*/ 39 h 110"/>
                <a:gd name="T72" fmla="*/ 24 w 85"/>
                <a:gd name="T73" fmla="*/ 24 h 110"/>
                <a:gd name="T74" fmla="*/ 36 w 85"/>
                <a:gd name="T75" fmla="*/ 31 h 110"/>
                <a:gd name="T76" fmla="*/ 51 w 85"/>
                <a:gd name="T77" fmla="*/ 31 h 110"/>
                <a:gd name="T78" fmla="*/ 42 w 85"/>
                <a:gd name="T79" fmla="*/ 20 h 110"/>
                <a:gd name="T80" fmla="*/ 63 w 85"/>
                <a:gd name="T81" fmla="*/ 11 h 110"/>
                <a:gd name="T82" fmla="*/ 63 w 85"/>
                <a:gd name="T83" fmla="*/ 0 h 110"/>
                <a:gd name="T84" fmla="*/ 81 w 85"/>
                <a:gd name="T85" fmla="*/ 12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85" h="110">
                  <a:moveTo>
                    <a:pt x="81" y="12"/>
                  </a:moveTo>
                  <a:lnTo>
                    <a:pt x="85" y="16"/>
                  </a:lnTo>
                  <a:lnTo>
                    <a:pt x="78" y="14"/>
                  </a:lnTo>
                  <a:lnTo>
                    <a:pt x="75" y="21"/>
                  </a:lnTo>
                  <a:lnTo>
                    <a:pt x="74" y="28"/>
                  </a:lnTo>
                  <a:lnTo>
                    <a:pt x="82" y="43"/>
                  </a:lnTo>
                  <a:lnTo>
                    <a:pt x="76" y="48"/>
                  </a:lnTo>
                  <a:lnTo>
                    <a:pt x="75" y="52"/>
                  </a:lnTo>
                  <a:lnTo>
                    <a:pt x="72" y="58"/>
                  </a:lnTo>
                  <a:lnTo>
                    <a:pt x="62" y="61"/>
                  </a:lnTo>
                  <a:lnTo>
                    <a:pt x="58" y="66"/>
                  </a:lnTo>
                  <a:lnTo>
                    <a:pt x="61" y="75"/>
                  </a:lnTo>
                  <a:lnTo>
                    <a:pt x="61" y="78"/>
                  </a:lnTo>
                  <a:lnTo>
                    <a:pt x="69" y="81"/>
                  </a:lnTo>
                  <a:lnTo>
                    <a:pt x="83" y="90"/>
                  </a:lnTo>
                  <a:lnTo>
                    <a:pt x="83" y="95"/>
                  </a:lnTo>
                  <a:lnTo>
                    <a:pt x="76" y="96"/>
                  </a:lnTo>
                  <a:lnTo>
                    <a:pt x="65" y="97"/>
                  </a:lnTo>
                  <a:lnTo>
                    <a:pt x="62" y="107"/>
                  </a:lnTo>
                  <a:lnTo>
                    <a:pt x="55" y="106"/>
                  </a:lnTo>
                  <a:lnTo>
                    <a:pt x="54" y="108"/>
                  </a:lnTo>
                  <a:lnTo>
                    <a:pt x="44" y="104"/>
                  </a:lnTo>
                  <a:lnTo>
                    <a:pt x="44" y="108"/>
                  </a:lnTo>
                  <a:lnTo>
                    <a:pt x="40" y="110"/>
                  </a:lnTo>
                  <a:lnTo>
                    <a:pt x="37" y="106"/>
                  </a:lnTo>
                  <a:lnTo>
                    <a:pt x="32" y="104"/>
                  </a:lnTo>
                  <a:lnTo>
                    <a:pt x="26" y="100"/>
                  </a:lnTo>
                  <a:lnTo>
                    <a:pt x="26" y="91"/>
                  </a:lnTo>
                  <a:lnTo>
                    <a:pt x="29" y="89"/>
                  </a:lnTo>
                  <a:lnTo>
                    <a:pt x="26" y="85"/>
                  </a:lnTo>
                  <a:lnTo>
                    <a:pt x="25" y="74"/>
                  </a:lnTo>
                  <a:lnTo>
                    <a:pt x="22" y="71"/>
                  </a:lnTo>
                  <a:lnTo>
                    <a:pt x="11" y="68"/>
                  </a:lnTo>
                  <a:lnTo>
                    <a:pt x="0" y="63"/>
                  </a:lnTo>
                  <a:lnTo>
                    <a:pt x="8" y="50"/>
                  </a:lnTo>
                  <a:lnTo>
                    <a:pt x="20" y="39"/>
                  </a:lnTo>
                  <a:lnTo>
                    <a:pt x="24" y="24"/>
                  </a:lnTo>
                  <a:lnTo>
                    <a:pt x="36" y="31"/>
                  </a:lnTo>
                  <a:lnTo>
                    <a:pt x="51" y="31"/>
                  </a:lnTo>
                  <a:lnTo>
                    <a:pt x="42" y="20"/>
                  </a:lnTo>
                  <a:lnTo>
                    <a:pt x="63" y="11"/>
                  </a:lnTo>
                  <a:lnTo>
                    <a:pt x="63" y="0"/>
                  </a:lnTo>
                  <a:lnTo>
                    <a:pt x="81" y="12"/>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74" name="Freeform 173"/>
            <p:cNvSpPr>
              <a:spLocks/>
            </p:cNvSpPr>
            <p:nvPr/>
          </p:nvSpPr>
          <p:spPr bwMode="auto">
            <a:xfrm>
              <a:off x="8564167" y="2504592"/>
              <a:ext cx="247972" cy="264053"/>
            </a:xfrm>
            <a:custGeom>
              <a:avLst/>
              <a:gdLst>
                <a:gd name="T0" fmla="*/ 81 w 150"/>
                <a:gd name="T1" fmla="*/ 73 h 170"/>
                <a:gd name="T2" fmla="*/ 126 w 150"/>
                <a:gd name="T3" fmla="*/ 109 h 170"/>
                <a:gd name="T4" fmla="*/ 97 w 150"/>
                <a:gd name="T5" fmla="*/ 102 h 170"/>
                <a:gd name="T6" fmla="*/ 109 w 150"/>
                <a:gd name="T7" fmla="*/ 131 h 170"/>
                <a:gd name="T8" fmla="*/ 140 w 150"/>
                <a:gd name="T9" fmla="*/ 152 h 170"/>
                <a:gd name="T10" fmla="*/ 150 w 150"/>
                <a:gd name="T11" fmla="*/ 166 h 170"/>
                <a:gd name="T12" fmla="*/ 129 w 150"/>
                <a:gd name="T13" fmla="*/ 154 h 170"/>
                <a:gd name="T14" fmla="*/ 129 w 150"/>
                <a:gd name="T15" fmla="*/ 170 h 170"/>
                <a:gd name="T16" fmla="*/ 114 w 150"/>
                <a:gd name="T17" fmla="*/ 153 h 170"/>
                <a:gd name="T18" fmla="*/ 101 w 150"/>
                <a:gd name="T19" fmla="*/ 133 h 170"/>
                <a:gd name="T20" fmla="*/ 83 w 150"/>
                <a:gd name="T21" fmla="*/ 111 h 170"/>
                <a:gd name="T22" fmla="*/ 76 w 150"/>
                <a:gd name="T23" fmla="*/ 96 h 170"/>
                <a:gd name="T24" fmla="*/ 55 w 150"/>
                <a:gd name="T25" fmla="*/ 69 h 170"/>
                <a:gd name="T26" fmla="*/ 29 w 150"/>
                <a:gd name="T27" fmla="*/ 49 h 170"/>
                <a:gd name="T28" fmla="*/ 8 w 150"/>
                <a:gd name="T29" fmla="*/ 22 h 170"/>
                <a:gd name="T30" fmla="*/ 14 w 150"/>
                <a:gd name="T31" fmla="*/ 12 h 170"/>
                <a:gd name="T32" fmla="*/ 0 w 150"/>
                <a:gd name="T33" fmla="*/ 3 h 170"/>
                <a:gd name="T34" fmla="*/ 4 w 150"/>
                <a:gd name="T35" fmla="*/ 0 h 170"/>
                <a:gd name="T36" fmla="*/ 20 w 150"/>
                <a:gd name="T37" fmla="*/ 14 h 170"/>
                <a:gd name="T38" fmla="*/ 42 w 150"/>
                <a:gd name="T39" fmla="*/ 33 h 170"/>
                <a:gd name="T40" fmla="*/ 58 w 150"/>
                <a:gd name="T41" fmla="*/ 53 h 170"/>
                <a:gd name="T42" fmla="*/ 81 w 150"/>
                <a:gd name="T43" fmla="*/ 73 h 1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50" h="170">
                  <a:moveTo>
                    <a:pt x="81" y="73"/>
                  </a:moveTo>
                  <a:lnTo>
                    <a:pt x="126" y="109"/>
                  </a:lnTo>
                  <a:lnTo>
                    <a:pt x="97" y="102"/>
                  </a:lnTo>
                  <a:lnTo>
                    <a:pt x="109" y="131"/>
                  </a:lnTo>
                  <a:lnTo>
                    <a:pt x="140" y="152"/>
                  </a:lnTo>
                  <a:lnTo>
                    <a:pt x="150" y="166"/>
                  </a:lnTo>
                  <a:lnTo>
                    <a:pt x="129" y="154"/>
                  </a:lnTo>
                  <a:lnTo>
                    <a:pt x="129" y="170"/>
                  </a:lnTo>
                  <a:lnTo>
                    <a:pt x="114" y="153"/>
                  </a:lnTo>
                  <a:lnTo>
                    <a:pt x="101" y="133"/>
                  </a:lnTo>
                  <a:lnTo>
                    <a:pt x="83" y="111"/>
                  </a:lnTo>
                  <a:lnTo>
                    <a:pt x="76" y="96"/>
                  </a:lnTo>
                  <a:lnTo>
                    <a:pt x="55" y="69"/>
                  </a:lnTo>
                  <a:lnTo>
                    <a:pt x="29" y="49"/>
                  </a:lnTo>
                  <a:lnTo>
                    <a:pt x="8" y="22"/>
                  </a:lnTo>
                  <a:lnTo>
                    <a:pt x="14" y="12"/>
                  </a:lnTo>
                  <a:lnTo>
                    <a:pt x="0" y="3"/>
                  </a:lnTo>
                  <a:lnTo>
                    <a:pt x="4" y="0"/>
                  </a:lnTo>
                  <a:lnTo>
                    <a:pt x="20" y="14"/>
                  </a:lnTo>
                  <a:lnTo>
                    <a:pt x="42" y="33"/>
                  </a:lnTo>
                  <a:lnTo>
                    <a:pt x="58" y="53"/>
                  </a:lnTo>
                  <a:lnTo>
                    <a:pt x="81" y="73"/>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75" name="Freeform 174"/>
            <p:cNvSpPr>
              <a:spLocks/>
            </p:cNvSpPr>
            <p:nvPr/>
          </p:nvSpPr>
          <p:spPr bwMode="auto">
            <a:xfrm>
              <a:off x="9805678" y="4578194"/>
              <a:ext cx="29757" cy="18638"/>
            </a:xfrm>
            <a:custGeom>
              <a:avLst/>
              <a:gdLst>
                <a:gd name="T0" fmla="*/ 14 w 18"/>
                <a:gd name="T1" fmla="*/ 5 h 12"/>
                <a:gd name="T2" fmla="*/ 18 w 18"/>
                <a:gd name="T3" fmla="*/ 12 h 12"/>
                <a:gd name="T4" fmla="*/ 6 w 18"/>
                <a:gd name="T5" fmla="*/ 12 h 12"/>
                <a:gd name="T6" fmla="*/ 0 w 18"/>
                <a:gd name="T7" fmla="*/ 0 h 12"/>
                <a:gd name="T8" fmla="*/ 11 w 18"/>
                <a:gd name="T9" fmla="*/ 4 h 12"/>
                <a:gd name="T10" fmla="*/ 14 w 18"/>
                <a:gd name="T11" fmla="*/ 5 h 12"/>
              </a:gdLst>
              <a:ahLst/>
              <a:cxnLst>
                <a:cxn ang="0">
                  <a:pos x="T0" y="T1"/>
                </a:cxn>
                <a:cxn ang="0">
                  <a:pos x="T2" y="T3"/>
                </a:cxn>
                <a:cxn ang="0">
                  <a:pos x="T4" y="T5"/>
                </a:cxn>
                <a:cxn ang="0">
                  <a:pos x="T6" y="T7"/>
                </a:cxn>
                <a:cxn ang="0">
                  <a:pos x="T8" y="T9"/>
                </a:cxn>
                <a:cxn ang="0">
                  <a:pos x="T10" y="T11"/>
                </a:cxn>
              </a:cxnLst>
              <a:rect l="0" t="0" r="r" b="b"/>
              <a:pathLst>
                <a:path w="18" h="12">
                  <a:moveTo>
                    <a:pt x="14" y="5"/>
                  </a:moveTo>
                  <a:lnTo>
                    <a:pt x="18" y="12"/>
                  </a:lnTo>
                  <a:lnTo>
                    <a:pt x="6" y="12"/>
                  </a:lnTo>
                  <a:lnTo>
                    <a:pt x="0" y="0"/>
                  </a:lnTo>
                  <a:lnTo>
                    <a:pt x="11" y="4"/>
                  </a:lnTo>
                  <a:lnTo>
                    <a:pt x="14" y="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76" name="Freeform 175"/>
            <p:cNvSpPr>
              <a:spLocks/>
            </p:cNvSpPr>
            <p:nvPr/>
          </p:nvSpPr>
          <p:spPr bwMode="auto">
            <a:xfrm>
              <a:off x="9757737" y="4547128"/>
              <a:ext cx="36369" cy="20193"/>
            </a:xfrm>
            <a:custGeom>
              <a:avLst/>
              <a:gdLst>
                <a:gd name="T0" fmla="*/ 22 w 22"/>
                <a:gd name="T1" fmla="*/ 12 h 13"/>
                <a:gd name="T2" fmla="*/ 15 w 22"/>
                <a:gd name="T3" fmla="*/ 13 h 13"/>
                <a:gd name="T4" fmla="*/ 4 w 22"/>
                <a:gd name="T5" fmla="*/ 11 h 13"/>
                <a:gd name="T6" fmla="*/ 0 w 22"/>
                <a:gd name="T7" fmla="*/ 8 h 13"/>
                <a:gd name="T8" fmla="*/ 2 w 22"/>
                <a:gd name="T9" fmla="*/ 0 h 13"/>
                <a:gd name="T10" fmla="*/ 14 w 22"/>
                <a:gd name="T11" fmla="*/ 3 h 13"/>
                <a:gd name="T12" fmla="*/ 19 w 22"/>
                <a:gd name="T13" fmla="*/ 7 h 13"/>
                <a:gd name="T14" fmla="*/ 22 w 22"/>
                <a:gd name="T15" fmla="*/ 12 h 1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2" h="13">
                  <a:moveTo>
                    <a:pt x="22" y="12"/>
                  </a:moveTo>
                  <a:lnTo>
                    <a:pt x="15" y="13"/>
                  </a:lnTo>
                  <a:lnTo>
                    <a:pt x="4" y="11"/>
                  </a:lnTo>
                  <a:lnTo>
                    <a:pt x="0" y="8"/>
                  </a:lnTo>
                  <a:lnTo>
                    <a:pt x="2" y="0"/>
                  </a:lnTo>
                  <a:lnTo>
                    <a:pt x="14" y="3"/>
                  </a:lnTo>
                  <a:lnTo>
                    <a:pt x="19" y="7"/>
                  </a:lnTo>
                  <a:lnTo>
                    <a:pt x="22" y="12"/>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77" name="Freeform 176"/>
            <p:cNvSpPr>
              <a:spLocks/>
            </p:cNvSpPr>
            <p:nvPr/>
          </p:nvSpPr>
          <p:spPr bwMode="auto">
            <a:xfrm>
              <a:off x="9790801" y="4516063"/>
              <a:ext cx="28103" cy="48152"/>
            </a:xfrm>
            <a:custGeom>
              <a:avLst/>
              <a:gdLst>
                <a:gd name="T0" fmla="*/ 17 w 17"/>
                <a:gd name="T1" fmla="*/ 27 h 31"/>
                <a:gd name="T2" fmla="*/ 14 w 17"/>
                <a:gd name="T3" fmla="*/ 31 h 31"/>
                <a:gd name="T4" fmla="*/ 3 w 17"/>
                <a:gd name="T5" fmla="*/ 13 h 31"/>
                <a:gd name="T6" fmla="*/ 0 w 17"/>
                <a:gd name="T7" fmla="*/ 0 h 31"/>
                <a:gd name="T8" fmla="*/ 6 w 17"/>
                <a:gd name="T9" fmla="*/ 0 h 31"/>
                <a:gd name="T10" fmla="*/ 11 w 17"/>
                <a:gd name="T11" fmla="*/ 17 h 31"/>
                <a:gd name="T12" fmla="*/ 17 w 17"/>
                <a:gd name="T13" fmla="*/ 27 h 31"/>
              </a:gdLst>
              <a:ahLst/>
              <a:cxnLst>
                <a:cxn ang="0">
                  <a:pos x="T0" y="T1"/>
                </a:cxn>
                <a:cxn ang="0">
                  <a:pos x="T2" y="T3"/>
                </a:cxn>
                <a:cxn ang="0">
                  <a:pos x="T4" y="T5"/>
                </a:cxn>
                <a:cxn ang="0">
                  <a:pos x="T6" y="T7"/>
                </a:cxn>
                <a:cxn ang="0">
                  <a:pos x="T8" y="T9"/>
                </a:cxn>
                <a:cxn ang="0">
                  <a:pos x="T10" y="T11"/>
                </a:cxn>
                <a:cxn ang="0">
                  <a:pos x="T12" y="T13"/>
                </a:cxn>
              </a:cxnLst>
              <a:rect l="0" t="0" r="r" b="b"/>
              <a:pathLst>
                <a:path w="17" h="31">
                  <a:moveTo>
                    <a:pt x="17" y="27"/>
                  </a:moveTo>
                  <a:lnTo>
                    <a:pt x="14" y="31"/>
                  </a:lnTo>
                  <a:lnTo>
                    <a:pt x="3" y="13"/>
                  </a:lnTo>
                  <a:lnTo>
                    <a:pt x="0" y="0"/>
                  </a:lnTo>
                  <a:lnTo>
                    <a:pt x="6" y="0"/>
                  </a:lnTo>
                  <a:lnTo>
                    <a:pt x="11" y="17"/>
                  </a:lnTo>
                  <a:lnTo>
                    <a:pt x="17" y="27"/>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78" name="Freeform 177"/>
            <p:cNvSpPr>
              <a:spLocks/>
            </p:cNvSpPr>
            <p:nvPr/>
          </p:nvSpPr>
          <p:spPr bwMode="auto">
            <a:xfrm>
              <a:off x="9723021" y="4484998"/>
              <a:ext cx="47942" cy="38832"/>
            </a:xfrm>
            <a:custGeom>
              <a:avLst/>
              <a:gdLst>
                <a:gd name="T0" fmla="*/ 28 w 29"/>
                <a:gd name="T1" fmla="*/ 21 h 25"/>
                <a:gd name="T2" fmla="*/ 29 w 29"/>
                <a:gd name="T3" fmla="*/ 25 h 25"/>
                <a:gd name="T4" fmla="*/ 15 w 29"/>
                <a:gd name="T5" fmla="*/ 16 h 25"/>
                <a:gd name="T6" fmla="*/ 6 w 29"/>
                <a:gd name="T7" fmla="*/ 9 h 25"/>
                <a:gd name="T8" fmla="*/ 0 w 29"/>
                <a:gd name="T9" fmla="*/ 2 h 25"/>
                <a:gd name="T10" fmla="*/ 3 w 29"/>
                <a:gd name="T11" fmla="*/ 0 h 25"/>
                <a:gd name="T12" fmla="*/ 11 w 29"/>
                <a:gd name="T13" fmla="*/ 4 h 25"/>
                <a:gd name="T14" fmla="*/ 25 w 29"/>
                <a:gd name="T15" fmla="*/ 14 h 25"/>
                <a:gd name="T16" fmla="*/ 28 w 29"/>
                <a:gd name="T17" fmla="*/ 21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25">
                  <a:moveTo>
                    <a:pt x="28" y="21"/>
                  </a:moveTo>
                  <a:lnTo>
                    <a:pt x="29" y="25"/>
                  </a:lnTo>
                  <a:lnTo>
                    <a:pt x="15" y="16"/>
                  </a:lnTo>
                  <a:lnTo>
                    <a:pt x="6" y="9"/>
                  </a:lnTo>
                  <a:lnTo>
                    <a:pt x="0" y="2"/>
                  </a:lnTo>
                  <a:lnTo>
                    <a:pt x="3" y="0"/>
                  </a:lnTo>
                  <a:lnTo>
                    <a:pt x="11" y="4"/>
                  </a:lnTo>
                  <a:lnTo>
                    <a:pt x="25" y="14"/>
                  </a:lnTo>
                  <a:lnTo>
                    <a:pt x="28" y="21"/>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79" name="Freeform 178"/>
            <p:cNvSpPr>
              <a:spLocks/>
            </p:cNvSpPr>
            <p:nvPr/>
          </p:nvSpPr>
          <p:spPr bwMode="auto">
            <a:xfrm>
              <a:off x="9671773" y="4460146"/>
              <a:ext cx="29757" cy="26405"/>
            </a:xfrm>
            <a:custGeom>
              <a:avLst/>
              <a:gdLst>
                <a:gd name="T0" fmla="*/ 18 w 18"/>
                <a:gd name="T1" fmla="*/ 16 h 17"/>
                <a:gd name="T2" fmla="*/ 15 w 18"/>
                <a:gd name="T3" fmla="*/ 17 h 17"/>
                <a:gd name="T4" fmla="*/ 7 w 18"/>
                <a:gd name="T5" fmla="*/ 13 h 17"/>
                <a:gd name="T6" fmla="*/ 0 w 18"/>
                <a:gd name="T7" fmla="*/ 4 h 17"/>
                <a:gd name="T8" fmla="*/ 2 w 18"/>
                <a:gd name="T9" fmla="*/ 0 h 17"/>
                <a:gd name="T10" fmla="*/ 12 w 18"/>
                <a:gd name="T11" fmla="*/ 9 h 17"/>
                <a:gd name="T12" fmla="*/ 18 w 18"/>
                <a:gd name="T13" fmla="*/ 16 h 17"/>
              </a:gdLst>
              <a:ahLst/>
              <a:cxnLst>
                <a:cxn ang="0">
                  <a:pos x="T0" y="T1"/>
                </a:cxn>
                <a:cxn ang="0">
                  <a:pos x="T2" y="T3"/>
                </a:cxn>
                <a:cxn ang="0">
                  <a:pos x="T4" y="T5"/>
                </a:cxn>
                <a:cxn ang="0">
                  <a:pos x="T6" y="T7"/>
                </a:cxn>
                <a:cxn ang="0">
                  <a:pos x="T8" y="T9"/>
                </a:cxn>
                <a:cxn ang="0">
                  <a:pos x="T10" y="T11"/>
                </a:cxn>
                <a:cxn ang="0">
                  <a:pos x="T12" y="T13"/>
                </a:cxn>
              </a:cxnLst>
              <a:rect l="0" t="0" r="r" b="b"/>
              <a:pathLst>
                <a:path w="18" h="17">
                  <a:moveTo>
                    <a:pt x="18" y="16"/>
                  </a:moveTo>
                  <a:lnTo>
                    <a:pt x="15" y="17"/>
                  </a:lnTo>
                  <a:lnTo>
                    <a:pt x="7" y="13"/>
                  </a:lnTo>
                  <a:lnTo>
                    <a:pt x="0" y="4"/>
                  </a:lnTo>
                  <a:lnTo>
                    <a:pt x="2" y="0"/>
                  </a:lnTo>
                  <a:lnTo>
                    <a:pt x="12" y="9"/>
                  </a:lnTo>
                  <a:lnTo>
                    <a:pt x="18" y="16"/>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80" name="Freeform 179"/>
            <p:cNvSpPr>
              <a:spLocks/>
            </p:cNvSpPr>
            <p:nvPr/>
          </p:nvSpPr>
          <p:spPr bwMode="auto">
            <a:xfrm>
              <a:off x="7841742" y="3588768"/>
              <a:ext cx="262850" cy="475297"/>
            </a:xfrm>
            <a:custGeom>
              <a:avLst/>
              <a:gdLst>
                <a:gd name="T0" fmla="*/ 93 w 159"/>
                <a:gd name="T1" fmla="*/ 162 h 306"/>
                <a:gd name="T2" fmla="*/ 78 w 159"/>
                <a:gd name="T3" fmla="*/ 146 h 306"/>
                <a:gd name="T4" fmla="*/ 63 w 159"/>
                <a:gd name="T5" fmla="*/ 169 h 306"/>
                <a:gd name="T6" fmla="*/ 52 w 159"/>
                <a:gd name="T7" fmla="*/ 217 h 306"/>
                <a:gd name="T8" fmla="*/ 66 w 159"/>
                <a:gd name="T9" fmla="*/ 233 h 306"/>
                <a:gd name="T10" fmla="*/ 79 w 159"/>
                <a:gd name="T11" fmla="*/ 270 h 306"/>
                <a:gd name="T12" fmla="*/ 101 w 159"/>
                <a:gd name="T13" fmla="*/ 284 h 306"/>
                <a:gd name="T14" fmla="*/ 106 w 159"/>
                <a:gd name="T15" fmla="*/ 304 h 306"/>
                <a:gd name="T16" fmla="*/ 91 w 159"/>
                <a:gd name="T17" fmla="*/ 295 h 306"/>
                <a:gd name="T18" fmla="*/ 73 w 159"/>
                <a:gd name="T19" fmla="*/ 290 h 306"/>
                <a:gd name="T20" fmla="*/ 62 w 159"/>
                <a:gd name="T21" fmla="*/ 272 h 306"/>
                <a:gd name="T22" fmla="*/ 42 w 159"/>
                <a:gd name="T23" fmla="*/ 250 h 306"/>
                <a:gd name="T24" fmla="*/ 36 w 159"/>
                <a:gd name="T25" fmla="*/ 251 h 306"/>
                <a:gd name="T26" fmla="*/ 41 w 159"/>
                <a:gd name="T27" fmla="*/ 218 h 306"/>
                <a:gd name="T28" fmla="*/ 56 w 159"/>
                <a:gd name="T29" fmla="*/ 177 h 306"/>
                <a:gd name="T30" fmla="*/ 46 w 159"/>
                <a:gd name="T31" fmla="*/ 149 h 306"/>
                <a:gd name="T32" fmla="*/ 29 w 159"/>
                <a:gd name="T33" fmla="*/ 121 h 306"/>
                <a:gd name="T34" fmla="*/ 30 w 159"/>
                <a:gd name="T35" fmla="*/ 106 h 306"/>
                <a:gd name="T36" fmla="*/ 25 w 159"/>
                <a:gd name="T37" fmla="*/ 75 h 306"/>
                <a:gd name="T38" fmla="*/ 0 w 159"/>
                <a:gd name="T39" fmla="*/ 41 h 306"/>
                <a:gd name="T40" fmla="*/ 12 w 159"/>
                <a:gd name="T41" fmla="*/ 15 h 306"/>
                <a:gd name="T42" fmla="*/ 34 w 159"/>
                <a:gd name="T43" fmla="*/ 5 h 306"/>
                <a:gd name="T44" fmla="*/ 52 w 159"/>
                <a:gd name="T45" fmla="*/ 7 h 306"/>
                <a:gd name="T46" fmla="*/ 67 w 159"/>
                <a:gd name="T47" fmla="*/ 20 h 306"/>
                <a:gd name="T48" fmla="*/ 69 w 159"/>
                <a:gd name="T49" fmla="*/ 61 h 306"/>
                <a:gd name="T50" fmla="*/ 93 w 159"/>
                <a:gd name="T51" fmla="*/ 52 h 306"/>
                <a:gd name="T52" fmla="*/ 106 w 159"/>
                <a:gd name="T53" fmla="*/ 44 h 306"/>
                <a:gd name="T54" fmla="*/ 136 w 159"/>
                <a:gd name="T55" fmla="*/ 62 h 306"/>
                <a:gd name="T56" fmla="*/ 157 w 159"/>
                <a:gd name="T57" fmla="*/ 101 h 306"/>
                <a:gd name="T58" fmla="*/ 154 w 159"/>
                <a:gd name="T59" fmla="*/ 128 h 306"/>
                <a:gd name="T60" fmla="*/ 113 w 159"/>
                <a:gd name="T61" fmla="*/ 129 h 306"/>
                <a:gd name="T62" fmla="*/ 110 w 159"/>
                <a:gd name="T63" fmla="*/ 171 h 3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59" h="306">
                  <a:moveTo>
                    <a:pt x="110" y="171"/>
                  </a:moveTo>
                  <a:lnTo>
                    <a:pt x="93" y="162"/>
                  </a:lnTo>
                  <a:lnTo>
                    <a:pt x="78" y="162"/>
                  </a:lnTo>
                  <a:lnTo>
                    <a:pt x="78" y="146"/>
                  </a:lnTo>
                  <a:lnTo>
                    <a:pt x="62" y="146"/>
                  </a:lnTo>
                  <a:lnTo>
                    <a:pt x="63" y="169"/>
                  </a:lnTo>
                  <a:lnTo>
                    <a:pt x="56" y="199"/>
                  </a:lnTo>
                  <a:lnTo>
                    <a:pt x="52" y="217"/>
                  </a:lnTo>
                  <a:lnTo>
                    <a:pt x="54" y="233"/>
                  </a:lnTo>
                  <a:lnTo>
                    <a:pt x="66" y="233"/>
                  </a:lnTo>
                  <a:lnTo>
                    <a:pt x="75" y="252"/>
                  </a:lnTo>
                  <a:lnTo>
                    <a:pt x="79" y="270"/>
                  </a:lnTo>
                  <a:lnTo>
                    <a:pt x="90" y="282"/>
                  </a:lnTo>
                  <a:lnTo>
                    <a:pt x="101" y="284"/>
                  </a:lnTo>
                  <a:lnTo>
                    <a:pt x="111" y="295"/>
                  </a:lnTo>
                  <a:lnTo>
                    <a:pt x="106" y="304"/>
                  </a:lnTo>
                  <a:lnTo>
                    <a:pt x="93" y="306"/>
                  </a:lnTo>
                  <a:lnTo>
                    <a:pt x="91" y="295"/>
                  </a:lnTo>
                  <a:lnTo>
                    <a:pt x="76" y="286"/>
                  </a:lnTo>
                  <a:lnTo>
                    <a:pt x="73" y="290"/>
                  </a:lnTo>
                  <a:lnTo>
                    <a:pt x="66" y="282"/>
                  </a:lnTo>
                  <a:lnTo>
                    <a:pt x="62" y="272"/>
                  </a:lnTo>
                  <a:lnTo>
                    <a:pt x="51" y="260"/>
                  </a:lnTo>
                  <a:lnTo>
                    <a:pt x="42" y="250"/>
                  </a:lnTo>
                  <a:lnTo>
                    <a:pt x="40" y="263"/>
                  </a:lnTo>
                  <a:lnTo>
                    <a:pt x="36" y="251"/>
                  </a:lnTo>
                  <a:lnTo>
                    <a:pt x="37" y="238"/>
                  </a:lnTo>
                  <a:lnTo>
                    <a:pt x="41" y="218"/>
                  </a:lnTo>
                  <a:lnTo>
                    <a:pt x="48" y="197"/>
                  </a:lnTo>
                  <a:lnTo>
                    <a:pt x="56" y="177"/>
                  </a:lnTo>
                  <a:lnTo>
                    <a:pt x="47" y="158"/>
                  </a:lnTo>
                  <a:lnTo>
                    <a:pt x="46" y="149"/>
                  </a:lnTo>
                  <a:lnTo>
                    <a:pt x="43" y="137"/>
                  </a:lnTo>
                  <a:lnTo>
                    <a:pt x="29" y="121"/>
                  </a:lnTo>
                  <a:lnTo>
                    <a:pt x="24" y="110"/>
                  </a:lnTo>
                  <a:lnTo>
                    <a:pt x="30" y="106"/>
                  </a:lnTo>
                  <a:lnTo>
                    <a:pt x="34" y="88"/>
                  </a:lnTo>
                  <a:lnTo>
                    <a:pt x="25" y="75"/>
                  </a:lnTo>
                  <a:lnTo>
                    <a:pt x="11" y="60"/>
                  </a:lnTo>
                  <a:lnTo>
                    <a:pt x="0" y="41"/>
                  </a:lnTo>
                  <a:lnTo>
                    <a:pt x="7" y="37"/>
                  </a:lnTo>
                  <a:lnTo>
                    <a:pt x="12" y="15"/>
                  </a:lnTo>
                  <a:lnTo>
                    <a:pt x="25" y="14"/>
                  </a:lnTo>
                  <a:lnTo>
                    <a:pt x="34" y="5"/>
                  </a:lnTo>
                  <a:lnTo>
                    <a:pt x="43" y="0"/>
                  </a:lnTo>
                  <a:lnTo>
                    <a:pt x="52" y="7"/>
                  </a:lnTo>
                  <a:lnTo>
                    <a:pt x="55" y="19"/>
                  </a:lnTo>
                  <a:lnTo>
                    <a:pt x="67" y="20"/>
                  </a:lnTo>
                  <a:lnTo>
                    <a:pt x="66" y="42"/>
                  </a:lnTo>
                  <a:lnTo>
                    <a:pt x="69" y="61"/>
                  </a:lnTo>
                  <a:lnTo>
                    <a:pt x="87" y="48"/>
                  </a:lnTo>
                  <a:lnTo>
                    <a:pt x="93" y="52"/>
                  </a:lnTo>
                  <a:lnTo>
                    <a:pt x="103" y="51"/>
                  </a:lnTo>
                  <a:lnTo>
                    <a:pt x="106" y="44"/>
                  </a:lnTo>
                  <a:lnTo>
                    <a:pt x="120" y="45"/>
                  </a:lnTo>
                  <a:lnTo>
                    <a:pt x="136" y="62"/>
                  </a:lnTo>
                  <a:lnTo>
                    <a:pt x="140" y="83"/>
                  </a:lnTo>
                  <a:lnTo>
                    <a:pt x="157" y="101"/>
                  </a:lnTo>
                  <a:lnTo>
                    <a:pt x="159" y="119"/>
                  </a:lnTo>
                  <a:lnTo>
                    <a:pt x="154" y="128"/>
                  </a:lnTo>
                  <a:lnTo>
                    <a:pt x="136" y="125"/>
                  </a:lnTo>
                  <a:lnTo>
                    <a:pt x="113" y="129"/>
                  </a:lnTo>
                  <a:lnTo>
                    <a:pt x="103" y="146"/>
                  </a:lnTo>
                  <a:lnTo>
                    <a:pt x="110" y="171"/>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81" name="Freeform 180"/>
            <p:cNvSpPr>
              <a:spLocks/>
            </p:cNvSpPr>
            <p:nvPr/>
          </p:nvSpPr>
          <p:spPr bwMode="auto">
            <a:xfrm>
              <a:off x="6823406" y="2927078"/>
              <a:ext cx="228134" cy="136687"/>
            </a:xfrm>
            <a:custGeom>
              <a:avLst/>
              <a:gdLst>
                <a:gd name="T0" fmla="*/ 54 w 138"/>
                <a:gd name="T1" fmla="*/ 15 h 88"/>
                <a:gd name="T2" fmla="*/ 50 w 138"/>
                <a:gd name="T3" fmla="*/ 22 h 88"/>
                <a:gd name="T4" fmla="*/ 30 w 138"/>
                <a:gd name="T5" fmla="*/ 18 h 88"/>
                <a:gd name="T6" fmla="*/ 32 w 138"/>
                <a:gd name="T7" fmla="*/ 30 h 88"/>
                <a:gd name="T8" fmla="*/ 50 w 138"/>
                <a:gd name="T9" fmla="*/ 29 h 88"/>
                <a:gd name="T10" fmla="*/ 73 w 138"/>
                <a:gd name="T11" fmla="*/ 35 h 88"/>
                <a:gd name="T12" fmla="*/ 104 w 138"/>
                <a:gd name="T13" fmla="*/ 32 h 88"/>
                <a:gd name="T14" fmla="*/ 113 w 138"/>
                <a:gd name="T15" fmla="*/ 51 h 88"/>
                <a:gd name="T16" fmla="*/ 119 w 138"/>
                <a:gd name="T17" fmla="*/ 49 h 88"/>
                <a:gd name="T18" fmla="*/ 130 w 138"/>
                <a:gd name="T19" fmla="*/ 54 h 88"/>
                <a:gd name="T20" fmla="*/ 132 w 138"/>
                <a:gd name="T21" fmla="*/ 62 h 88"/>
                <a:gd name="T22" fmla="*/ 138 w 138"/>
                <a:gd name="T23" fmla="*/ 74 h 88"/>
                <a:gd name="T24" fmla="*/ 120 w 138"/>
                <a:gd name="T25" fmla="*/ 74 h 88"/>
                <a:gd name="T26" fmla="*/ 108 w 138"/>
                <a:gd name="T27" fmla="*/ 72 h 88"/>
                <a:gd name="T28" fmla="*/ 99 w 138"/>
                <a:gd name="T29" fmla="*/ 81 h 88"/>
                <a:gd name="T30" fmla="*/ 92 w 138"/>
                <a:gd name="T31" fmla="*/ 83 h 88"/>
                <a:gd name="T32" fmla="*/ 88 w 138"/>
                <a:gd name="T33" fmla="*/ 88 h 88"/>
                <a:gd name="T34" fmla="*/ 79 w 138"/>
                <a:gd name="T35" fmla="*/ 81 h 88"/>
                <a:gd name="T36" fmla="*/ 76 w 138"/>
                <a:gd name="T37" fmla="*/ 64 h 88"/>
                <a:gd name="T38" fmla="*/ 71 w 138"/>
                <a:gd name="T39" fmla="*/ 63 h 88"/>
                <a:gd name="T40" fmla="*/ 71 w 138"/>
                <a:gd name="T41" fmla="*/ 56 h 88"/>
                <a:gd name="T42" fmla="*/ 60 w 138"/>
                <a:gd name="T43" fmla="*/ 51 h 88"/>
                <a:gd name="T44" fmla="*/ 55 w 138"/>
                <a:gd name="T45" fmla="*/ 59 h 88"/>
                <a:gd name="T46" fmla="*/ 55 w 138"/>
                <a:gd name="T47" fmla="*/ 67 h 88"/>
                <a:gd name="T48" fmla="*/ 53 w 138"/>
                <a:gd name="T49" fmla="*/ 70 h 88"/>
                <a:gd name="T50" fmla="*/ 43 w 138"/>
                <a:gd name="T51" fmla="*/ 70 h 88"/>
                <a:gd name="T52" fmla="*/ 40 w 138"/>
                <a:gd name="T53" fmla="*/ 79 h 88"/>
                <a:gd name="T54" fmla="*/ 33 w 138"/>
                <a:gd name="T55" fmla="*/ 75 h 88"/>
                <a:gd name="T56" fmla="*/ 22 w 138"/>
                <a:gd name="T57" fmla="*/ 82 h 88"/>
                <a:gd name="T58" fmla="*/ 16 w 138"/>
                <a:gd name="T59" fmla="*/ 79 h 88"/>
                <a:gd name="T60" fmla="*/ 21 w 138"/>
                <a:gd name="T61" fmla="*/ 58 h 88"/>
                <a:gd name="T62" fmla="*/ 13 w 138"/>
                <a:gd name="T63" fmla="*/ 43 h 88"/>
                <a:gd name="T64" fmla="*/ 0 w 138"/>
                <a:gd name="T65" fmla="*/ 38 h 88"/>
                <a:gd name="T66" fmla="*/ 2 w 138"/>
                <a:gd name="T67" fmla="*/ 29 h 88"/>
                <a:gd name="T68" fmla="*/ 16 w 138"/>
                <a:gd name="T69" fmla="*/ 30 h 88"/>
                <a:gd name="T70" fmla="*/ 21 w 138"/>
                <a:gd name="T71" fmla="*/ 19 h 88"/>
                <a:gd name="T72" fmla="*/ 23 w 138"/>
                <a:gd name="T73" fmla="*/ 5 h 88"/>
                <a:gd name="T74" fmla="*/ 44 w 138"/>
                <a:gd name="T75" fmla="*/ 0 h 88"/>
                <a:gd name="T76" fmla="*/ 43 w 138"/>
                <a:gd name="T77" fmla="*/ 10 h 88"/>
                <a:gd name="T78" fmla="*/ 47 w 138"/>
                <a:gd name="T79" fmla="*/ 16 h 88"/>
                <a:gd name="T80" fmla="*/ 54 w 138"/>
                <a:gd name="T81" fmla="*/ 15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38" h="88">
                  <a:moveTo>
                    <a:pt x="54" y="15"/>
                  </a:moveTo>
                  <a:lnTo>
                    <a:pt x="50" y="22"/>
                  </a:lnTo>
                  <a:lnTo>
                    <a:pt x="30" y="18"/>
                  </a:lnTo>
                  <a:lnTo>
                    <a:pt x="32" y="30"/>
                  </a:lnTo>
                  <a:lnTo>
                    <a:pt x="50" y="29"/>
                  </a:lnTo>
                  <a:lnTo>
                    <a:pt x="73" y="35"/>
                  </a:lnTo>
                  <a:lnTo>
                    <a:pt x="104" y="32"/>
                  </a:lnTo>
                  <a:lnTo>
                    <a:pt x="113" y="51"/>
                  </a:lnTo>
                  <a:lnTo>
                    <a:pt x="119" y="49"/>
                  </a:lnTo>
                  <a:lnTo>
                    <a:pt x="130" y="54"/>
                  </a:lnTo>
                  <a:lnTo>
                    <a:pt x="132" y="62"/>
                  </a:lnTo>
                  <a:lnTo>
                    <a:pt x="138" y="74"/>
                  </a:lnTo>
                  <a:lnTo>
                    <a:pt x="120" y="74"/>
                  </a:lnTo>
                  <a:lnTo>
                    <a:pt x="108" y="72"/>
                  </a:lnTo>
                  <a:lnTo>
                    <a:pt x="99" y="81"/>
                  </a:lnTo>
                  <a:lnTo>
                    <a:pt x="92" y="83"/>
                  </a:lnTo>
                  <a:lnTo>
                    <a:pt x="88" y="88"/>
                  </a:lnTo>
                  <a:lnTo>
                    <a:pt x="79" y="81"/>
                  </a:lnTo>
                  <a:lnTo>
                    <a:pt x="76" y="64"/>
                  </a:lnTo>
                  <a:lnTo>
                    <a:pt x="71" y="63"/>
                  </a:lnTo>
                  <a:lnTo>
                    <a:pt x="71" y="56"/>
                  </a:lnTo>
                  <a:lnTo>
                    <a:pt x="60" y="51"/>
                  </a:lnTo>
                  <a:lnTo>
                    <a:pt x="55" y="59"/>
                  </a:lnTo>
                  <a:lnTo>
                    <a:pt x="55" y="67"/>
                  </a:lnTo>
                  <a:lnTo>
                    <a:pt x="53" y="70"/>
                  </a:lnTo>
                  <a:lnTo>
                    <a:pt x="43" y="70"/>
                  </a:lnTo>
                  <a:lnTo>
                    <a:pt x="40" y="79"/>
                  </a:lnTo>
                  <a:lnTo>
                    <a:pt x="33" y="75"/>
                  </a:lnTo>
                  <a:lnTo>
                    <a:pt x="22" y="82"/>
                  </a:lnTo>
                  <a:lnTo>
                    <a:pt x="16" y="79"/>
                  </a:lnTo>
                  <a:lnTo>
                    <a:pt x="21" y="58"/>
                  </a:lnTo>
                  <a:lnTo>
                    <a:pt x="13" y="43"/>
                  </a:lnTo>
                  <a:lnTo>
                    <a:pt x="0" y="38"/>
                  </a:lnTo>
                  <a:lnTo>
                    <a:pt x="2" y="29"/>
                  </a:lnTo>
                  <a:lnTo>
                    <a:pt x="16" y="30"/>
                  </a:lnTo>
                  <a:lnTo>
                    <a:pt x="21" y="19"/>
                  </a:lnTo>
                  <a:lnTo>
                    <a:pt x="23" y="5"/>
                  </a:lnTo>
                  <a:lnTo>
                    <a:pt x="44" y="0"/>
                  </a:lnTo>
                  <a:lnTo>
                    <a:pt x="43" y="10"/>
                  </a:lnTo>
                  <a:lnTo>
                    <a:pt x="47" y="16"/>
                  </a:lnTo>
                  <a:lnTo>
                    <a:pt x="54" y="1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82" name="Freeform 181"/>
            <p:cNvSpPr>
              <a:spLocks/>
            </p:cNvSpPr>
            <p:nvPr/>
          </p:nvSpPr>
          <p:spPr bwMode="auto">
            <a:xfrm>
              <a:off x="6383671" y="2871160"/>
              <a:ext cx="428164" cy="239203"/>
            </a:xfrm>
            <a:custGeom>
              <a:avLst/>
              <a:gdLst>
                <a:gd name="T0" fmla="*/ 176 w 259"/>
                <a:gd name="T1" fmla="*/ 146 h 154"/>
                <a:gd name="T2" fmla="*/ 170 w 259"/>
                <a:gd name="T3" fmla="*/ 129 h 154"/>
                <a:gd name="T4" fmla="*/ 157 w 259"/>
                <a:gd name="T5" fmla="*/ 128 h 154"/>
                <a:gd name="T6" fmla="*/ 134 w 259"/>
                <a:gd name="T7" fmla="*/ 110 h 154"/>
                <a:gd name="T8" fmla="*/ 120 w 259"/>
                <a:gd name="T9" fmla="*/ 107 h 154"/>
                <a:gd name="T10" fmla="*/ 99 w 259"/>
                <a:gd name="T11" fmla="*/ 97 h 154"/>
                <a:gd name="T12" fmla="*/ 86 w 259"/>
                <a:gd name="T13" fmla="*/ 95 h 154"/>
                <a:gd name="T14" fmla="*/ 79 w 259"/>
                <a:gd name="T15" fmla="*/ 99 h 154"/>
                <a:gd name="T16" fmla="*/ 68 w 259"/>
                <a:gd name="T17" fmla="*/ 98 h 154"/>
                <a:gd name="T18" fmla="*/ 58 w 259"/>
                <a:gd name="T19" fmla="*/ 110 h 154"/>
                <a:gd name="T20" fmla="*/ 44 w 259"/>
                <a:gd name="T21" fmla="*/ 114 h 154"/>
                <a:gd name="T22" fmla="*/ 38 w 259"/>
                <a:gd name="T23" fmla="*/ 100 h 154"/>
                <a:gd name="T24" fmla="*/ 36 w 259"/>
                <a:gd name="T25" fmla="*/ 78 h 154"/>
                <a:gd name="T26" fmla="*/ 21 w 259"/>
                <a:gd name="T27" fmla="*/ 71 h 154"/>
                <a:gd name="T28" fmla="*/ 23 w 259"/>
                <a:gd name="T29" fmla="*/ 57 h 154"/>
                <a:gd name="T30" fmla="*/ 11 w 259"/>
                <a:gd name="T31" fmla="*/ 56 h 154"/>
                <a:gd name="T32" fmla="*/ 11 w 259"/>
                <a:gd name="T33" fmla="*/ 38 h 154"/>
                <a:gd name="T34" fmla="*/ 28 w 259"/>
                <a:gd name="T35" fmla="*/ 43 h 154"/>
                <a:gd name="T36" fmla="*/ 41 w 259"/>
                <a:gd name="T37" fmla="*/ 37 h 154"/>
                <a:gd name="T38" fmla="*/ 27 w 259"/>
                <a:gd name="T39" fmla="*/ 25 h 154"/>
                <a:gd name="T40" fmla="*/ 19 w 259"/>
                <a:gd name="T41" fmla="*/ 13 h 154"/>
                <a:gd name="T42" fmla="*/ 7 w 259"/>
                <a:gd name="T43" fmla="*/ 18 h 154"/>
                <a:gd name="T44" fmla="*/ 8 w 259"/>
                <a:gd name="T45" fmla="*/ 33 h 154"/>
                <a:gd name="T46" fmla="*/ 0 w 259"/>
                <a:gd name="T47" fmla="*/ 20 h 154"/>
                <a:gd name="T48" fmla="*/ 6 w 259"/>
                <a:gd name="T49" fmla="*/ 13 h 154"/>
                <a:gd name="T50" fmla="*/ 24 w 259"/>
                <a:gd name="T51" fmla="*/ 9 h 154"/>
                <a:gd name="T52" fmla="*/ 37 w 259"/>
                <a:gd name="T53" fmla="*/ 14 h 154"/>
                <a:gd name="T54" fmla="*/ 52 w 259"/>
                <a:gd name="T55" fmla="*/ 30 h 154"/>
                <a:gd name="T56" fmla="*/ 61 w 259"/>
                <a:gd name="T57" fmla="*/ 29 h 154"/>
                <a:gd name="T58" fmla="*/ 80 w 259"/>
                <a:gd name="T59" fmla="*/ 29 h 154"/>
                <a:gd name="T60" fmla="*/ 74 w 259"/>
                <a:gd name="T61" fmla="*/ 19 h 154"/>
                <a:gd name="T62" fmla="*/ 87 w 259"/>
                <a:gd name="T63" fmla="*/ 12 h 154"/>
                <a:gd name="T64" fmla="*/ 98 w 259"/>
                <a:gd name="T65" fmla="*/ 0 h 154"/>
                <a:gd name="T66" fmla="*/ 123 w 259"/>
                <a:gd name="T67" fmla="*/ 11 h 154"/>
                <a:gd name="T68" fmla="*/ 129 w 259"/>
                <a:gd name="T69" fmla="*/ 27 h 154"/>
                <a:gd name="T70" fmla="*/ 137 w 259"/>
                <a:gd name="T71" fmla="*/ 31 h 154"/>
                <a:gd name="T72" fmla="*/ 155 w 259"/>
                <a:gd name="T73" fmla="*/ 30 h 154"/>
                <a:gd name="T74" fmla="*/ 161 w 259"/>
                <a:gd name="T75" fmla="*/ 34 h 154"/>
                <a:gd name="T76" fmla="*/ 175 w 259"/>
                <a:gd name="T77" fmla="*/ 55 h 154"/>
                <a:gd name="T78" fmla="*/ 198 w 259"/>
                <a:gd name="T79" fmla="*/ 69 h 154"/>
                <a:gd name="T80" fmla="*/ 211 w 259"/>
                <a:gd name="T81" fmla="*/ 79 h 154"/>
                <a:gd name="T82" fmla="*/ 231 w 259"/>
                <a:gd name="T83" fmla="*/ 89 h 154"/>
                <a:gd name="T84" fmla="*/ 256 w 259"/>
                <a:gd name="T85" fmla="*/ 98 h 154"/>
                <a:gd name="T86" fmla="*/ 259 w 259"/>
                <a:gd name="T87" fmla="*/ 111 h 154"/>
                <a:gd name="T88" fmla="*/ 254 w 259"/>
                <a:gd name="T89" fmla="*/ 110 h 154"/>
                <a:gd name="T90" fmla="*/ 244 w 259"/>
                <a:gd name="T91" fmla="*/ 105 h 154"/>
                <a:gd name="T92" fmla="*/ 243 w 259"/>
                <a:gd name="T93" fmla="*/ 112 h 154"/>
                <a:gd name="T94" fmla="*/ 230 w 259"/>
                <a:gd name="T95" fmla="*/ 116 h 154"/>
                <a:gd name="T96" fmla="*/ 230 w 259"/>
                <a:gd name="T97" fmla="*/ 133 h 154"/>
                <a:gd name="T98" fmla="*/ 222 w 259"/>
                <a:gd name="T99" fmla="*/ 139 h 154"/>
                <a:gd name="T100" fmla="*/ 209 w 259"/>
                <a:gd name="T101" fmla="*/ 142 h 154"/>
                <a:gd name="T102" fmla="*/ 207 w 259"/>
                <a:gd name="T103" fmla="*/ 151 h 154"/>
                <a:gd name="T104" fmla="*/ 195 w 259"/>
                <a:gd name="T105" fmla="*/ 154 h 154"/>
                <a:gd name="T106" fmla="*/ 176 w 259"/>
                <a:gd name="T107" fmla="*/ 146 h 1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59" h="154">
                  <a:moveTo>
                    <a:pt x="176" y="146"/>
                  </a:moveTo>
                  <a:lnTo>
                    <a:pt x="170" y="129"/>
                  </a:lnTo>
                  <a:lnTo>
                    <a:pt x="157" y="128"/>
                  </a:lnTo>
                  <a:lnTo>
                    <a:pt x="134" y="110"/>
                  </a:lnTo>
                  <a:lnTo>
                    <a:pt x="120" y="107"/>
                  </a:lnTo>
                  <a:lnTo>
                    <a:pt x="99" y="97"/>
                  </a:lnTo>
                  <a:lnTo>
                    <a:pt x="86" y="95"/>
                  </a:lnTo>
                  <a:lnTo>
                    <a:pt x="79" y="99"/>
                  </a:lnTo>
                  <a:lnTo>
                    <a:pt x="68" y="98"/>
                  </a:lnTo>
                  <a:lnTo>
                    <a:pt x="58" y="110"/>
                  </a:lnTo>
                  <a:lnTo>
                    <a:pt x="44" y="114"/>
                  </a:lnTo>
                  <a:lnTo>
                    <a:pt x="38" y="100"/>
                  </a:lnTo>
                  <a:lnTo>
                    <a:pt x="36" y="78"/>
                  </a:lnTo>
                  <a:lnTo>
                    <a:pt x="21" y="71"/>
                  </a:lnTo>
                  <a:lnTo>
                    <a:pt x="23" y="57"/>
                  </a:lnTo>
                  <a:lnTo>
                    <a:pt x="11" y="56"/>
                  </a:lnTo>
                  <a:lnTo>
                    <a:pt x="11" y="38"/>
                  </a:lnTo>
                  <a:lnTo>
                    <a:pt x="28" y="43"/>
                  </a:lnTo>
                  <a:lnTo>
                    <a:pt x="41" y="37"/>
                  </a:lnTo>
                  <a:lnTo>
                    <a:pt x="27" y="25"/>
                  </a:lnTo>
                  <a:lnTo>
                    <a:pt x="19" y="13"/>
                  </a:lnTo>
                  <a:lnTo>
                    <a:pt x="7" y="18"/>
                  </a:lnTo>
                  <a:lnTo>
                    <a:pt x="8" y="33"/>
                  </a:lnTo>
                  <a:lnTo>
                    <a:pt x="0" y="20"/>
                  </a:lnTo>
                  <a:lnTo>
                    <a:pt x="6" y="13"/>
                  </a:lnTo>
                  <a:lnTo>
                    <a:pt x="24" y="9"/>
                  </a:lnTo>
                  <a:lnTo>
                    <a:pt x="37" y="14"/>
                  </a:lnTo>
                  <a:lnTo>
                    <a:pt x="52" y="30"/>
                  </a:lnTo>
                  <a:lnTo>
                    <a:pt x="61" y="29"/>
                  </a:lnTo>
                  <a:lnTo>
                    <a:pt x="80" y="29"/>
                  </a:lnTo>
                  <a:lnTo>
                    <a:pt x="74" y="19"/>
                  </a:lnTo>
                  <a:lnTo>
                    <a:pt x="87" y="12"/>
                  </a:lnTo>
                  <a:lnTo>
                    <a:pt x="98" y="0"/>
                  </a:lnTo>
                  <a:lnTo>
                    <a:pt x="123" y="11"/>
                  </a:lnTo>
                  <a:lnTo>
                    <a:pt x="129" y="27"/>
                  </a:lnTo>
                  <a:lnTo>
                    <a:pt x="137" y="31"/>
                  </a:lnTo>
                  <a:lnTo>
                    <a:pt x="155" y="30"/>
                  </a:lnTo>
                  <a:lnTo>
                    <a:pt x="161" y="34"/>
                  </a:lnTo>
                  <a:lnTo>
                    <a:pt x="175" y="55"/>
                  </a:lnTo>
                  <a:lnTo>
                    <a:pt x="198" y="69"/>
                  </a:lnTo>
                  <a:lnTo>
                    <a:pt x="211" y="79"/>
                  </a:lnTo>
                  <a:lnTo>
                    <a:pt x="231" y="89"/>
                  </a:lnTo>
                  <a:lnTo>
                    <a:pt x="256" y="98"/>
                  </a:lnTo>
                  <a:lnTo>
                    <a:pt x="259" y="111"/>
                  </a:lnTo>
                  <a:lnTo>
                    <a:pt x="254" y="110"/>
                  </a:lnTo>
                  <a:lnTo>
                    <a:pt x="244" y="105"/>
                  </a:lnTo>
                  <a:lnTo>
                    <a:pt x="243" y="112"/>
                  </a:lnTo>
                  <a:lnTo>
                    <a:pt x="230" y="116"/>
                  </a:lnTo>
                  <a:lnTo>
                    <a:pt x="230" y="133"/>
                  </a:lnTo>
                  <a:lnTo>
                    <a:pt x="222" y="139"/>
                  </a:lnTo>
                  <a:lnTo>
                    <a:pt x="209" y="142"/>
                  </a:lnTo>
                  <a:lnTo>
                    <a:pt x="207" y="151"/>
                  </a:lnTo>
                  <a:lnTo>
                    <a:pt x="195" y="154"/>
                  </a:lnTo>
                  <a:lnTo>
                    <a:pt x="176" y="146"/>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83" name="Freeform 182"/>
            <p:cNvSpPr>
              <a:spLocks/>
            </p:cNvSpPr>
            <p:nvPr/>
          </p:nvSpPr>
          <p:spPr bwMode="auto">
            <a:xfrm>
              <a:off x="8711296" y="4514510"/>
              <a:ext cx="72738" cy="35725"/>
            </a:xfrm>
            <a:custGeom>
              <a:avLst/>
              <a:gdLst>
                <a:gd name="T0" fmla="*/ 0 w 44"/>
                <a:gd name="T1" fmla="*/ 13 h 23"/>
                <a:gd name="T2" fmla="*/ 2 w 44"/>
                <a:gd name="T3" fmla="*/ 8 h 23"/>
                <a:gd name="T4" fmla="*/ 19 w 44"/>
                <a:gd name="T5" fmla="*/ 4 h 23"/>
                <a:gd name="T6" fmla="*/ 32 w 44"/>
                <a:gd name="T7" fmla="*/ 3 h 23"/>
                <a:gd name="T8" fmla="*/ 37 w 44"/>
                <a:gd name="T9" fmla="*/ 0 h 23"/>
                <a:gd name="T10" fmla="*/ 44 w 44"/>
                <a:gd name="T11" fmla="*/ 3 h 23"/>
                <a:gd name="T12" fmla="*/ 37 w 44"/>
                <a:gd name="T13" fmla="*/ 9 h 23"/>
                <a:gd name="T14" fmla="*/ 17 w 44"/>
                <a:gd name="T15" fmla="*/ 18 h 23"/>
                <a:gd name="T16" fmla="*/ 1 w 44"/>
                <a:gd name="T17" fmla="*/ 23 h 23"/>
                <a:gd name="T18" fmla="*/ 1 w 44"/>
                <a:gd name="T19" fmla="*/ 17 h 23"/>
                <a:gd name="T20" fmla="*/ 0 w 44"/>
                <a:gd name="T21" fmla="*/ 13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4" h="23">
                  <a:moveTo>
                    <a:pt x="0" y="13"/>
                  </a:moveTo>
                  <a:lnTo>
                    <a:pt x="2" y="8"/>
                  </a:lnTo>
                  <a:lnTo>
                    <a:pt x="19" y="4"/>
                  </a:lnTo>
                  <a:lnTo>
                    <a:pt x="32" y="3"/>
                  </a:lnTo>
                  <a:lnTo>
                    <a:pt x="37" y="0"/>
                  </a:lnTo>
                  <a:lnTo>
                    <a:pt x="44" y="3"/>
                  </a:lnTo>
                  <a:lnTo>
                    <a:pt x="37" y="9"/>
                  </a:lnTo>
                  <a:lnTo>
                    <a:pt x="17" y="18"/>
                  </a:lnTo>
                  <a:lnTo>
                    <a:pt x="1" y="23"/>
                  </a:lnTo>
                  <a:lnTo>
                    <a:pt x="1" y="17"/>
                  </a:lnTo>
                  <a:lnTo>
                    <a:pt x="0" y="13"/>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84" name="Freeform 183"/>
            <p:cNvSpPr>
              <a:spLocks/>
            </p:cNvSpPr>
            <p:nvPr/>
          </p:nvSpPr>
          <p:spPr bwMode="auto">
            <a:xfrm>
              <a:off x="8486470" y="3431886"/>
              <a:ext cx="41329" cy="107175"/>
            </a:xfrm>
            <a:custGeom>
              <a:avLst/>
              <a:gdLst>
                <a:gd name="T0" fmla="*/ 25 w 25"/>
                <a:gd name="T1" fmla="*/ 19 h 69"/>
                <a:gd name="T2" fmla="*/ 22 w 25"/>
                <a:gd name="T3" fmla="*/ 52 h 69"/>
                <a:gd name="T4" fmla="*/ 19 w 25"/>
                <a:gd name="T5" fmla="*/ 69 h 69"/>
                <a:gd name="T6" fmla="*/ 5 w 25"/>
                <a:gd name="T7" fmla="*/ 51 h 69"/>
                <a:gd name="T8" fmla="*/ 0 w 25"/>
                <a:gd name="T9" fmla="*/ 36 h 69"/>
                <a:gd name="T10" fmla="*/ 5 w 25"/>
                <a:gd name="T11" fmla="*/ 16 h 69"/>
                <a:gd name="T12" fmla="*/ 15 w 25"/>
                <a:gd name="T13" fmla="*/ 0 h 69"/>
                <a:gd name="T14" fmla="*/ 25 w 25"/>
                <a:gd name="T15" fmla="*/ 6 h 69"/>
                <a:gd name="T16" fmla="*/ 25 w 25"/>
                <a:gd name="T17" fmla="*/ 19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 h="69">
                  <a:moveTo>
                    <a:pt x="25" y="19"/>
                  </a:moveTo>
                  <a:lnTo>
                    <a:pt x="22" y="52"/>
                  </a:lnTo>
                  <a:lnTo>
                    <a:pt x="19" y="69"/>
                  </a:lnTo>
                  <a:lnTo>
                    <a:pt x="5" y="51"/>
                  </a:lnTo>
                  <a:lnTo>
                    <a:pt x="0" y="36"/>
                  </a:lnTo>
                  <a:lnTo>
                    <a:pt x="5" y="16"/>
                  </a:lnTo>
                  <a:lnTo>
                    <a:pt x="15" y="0"/>
                  </a:lnTo>
                  <a:lnTo>
                    <a:pt x="25" y="6"/>
                  </a:lnTo>
                  <a:lnTo>
                    <a:pt x="25" y="1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85" name="Freeform 211"/>
            <p:cNvSpPr>
              <a:spLocks/>
            </p:cNvSpPr>
            <p:nvPr/>
          </p:nvSpPr>
          <p:spPr bwMode="auto">
            <a:xfrm>
              <a:off x="6451450" y="2781071"/>
              <a:ext cx="512475" cy="268715"/>
            </a:xfrm>
            <a:custGeom>
              <a:avLst/>
              <a:gdLst>
                <a:gd name="T0" fmla="*/ 218 w 310"/>
                <a:gd name="T1" fmla="*/ 169 h 173"/>
                <a:gd name="T2" fmla="*/ 215 w 310"/>
                <a:gd name="T3" fmla="*/ 156 h 173"/>
                <a:gd name="T4" fmla="*/ 190 w 310"/>
                <a:gd name="T5" fmla="*/ 147 h 173"/>
                <a:gd name="T6" fmla="*/ 170 w 310"/>
                <a:gd name="T7" fmla="*/ 137 h 173"/>
                <a:gd name="T8" fmla="*/ 157 w 310"/>
                <a:gd name="T9" fmla="*/ 127 h 173"/>
                <a:gd name="T10" fmla="*/ 134 w 310"/>
                <a:gd name="T11" fmla="*/ 113 h 173"/>
                <a:gd name="T12" fmla="*/ 120 w 310"/>
                <a:gd name="T13" fmla="*/ 92 h 173"/>
                <a:gd name="T14" fmla="*/ 114 w 310"/>
                <a:gd name="T15" fmla="*/ 88 h 173"/>
                <a:gd name="T16" fmla="*/ 96 w 310"/>
                <a:gd name="T17" fmla="*/ 89 h 173"/>
                <a:gd name="T18" fmla="*/ 88 w 310"/>
                <a:gd name="T19" fmla="*/ 85 h 173"/>
                <a:gd name="T20" fmla="*/ 82 w 310"/>
                <a:gd name="T21" fmla="*/ 69 h 173"/>
                <a:gd name="T22" fmla="*/ 57 w 310"/>
                <a:gd name="T23" fmla="*/ 58 h 173"/>
                <a:gd name="T24" fmla="*/ 46 w 310"/>
                <a:gd name="T25" fmla="*/ 70 h 173"/>
                <a:gd name="T26" fmla="*/ 33 w 310"/>
                <a:gd name="T27" fmla="*/ 77 h 173"/>
                <a:gd name="T28" fmla="*/ 39 w 310"/>
                <a:gd name="T29" fmla="*/ 87 h 173"/>
                <a:gd name="T30" fmla="*/ 20 w 310"/>
                <a:gd name="T31" fmla="*/ 87 h 173"/>
                <a:gd name="T32" fmla="*/ 0 w 310"/>
                <a:gd name="T33" fmla="*/ 12 h 173"/>
                <a:gd name="T34" fmla="*/ 39 w 310"/>
                <a:gd name="T35" fmla="*/ 0 h 173"/>
                <a:gd name="T36" fmla="*/ 43 w 310"/>
                <a:gd name="T37" fmla="*/ 2 h 173"/>
                <a:gd name="T38" fmla="*/ 73 w 310"/>
                <a:gd name="T39" fmla="*/ 16 h 173"/>
                <a:gd name="T40" fmla="*/ 88 w 310"/>
                <a:gd name="T41" fmla="*/ 24 h 173"/>
                <a:gd name="T42" fmla="*/ 109 w 310"/>
                <a:gd name="T43" fmla="*/ 42 h 173"/>
                <a:gd name="T44" fmla="*/ 128 w 310"/>
                <a:gd name="T45" fmla="*/ 39 h 173"/>
                <a:gd name="T46" fmla="*/ 156 w 310"/>
                <a:gd name="T47" fmla="*/ 38 h 173"/>
                <a:gd name="T48" fmla="*/ 180 w 310"/>
                <a:gd name="T49" fmla="*/ 53 h 173"/>
                <a:gd name="T50" fmla="*/ 185 w 310"/>
                <a:gd name="T51" fmla="*/ 73 h 173"/>
                <a:gd name="T52" fmla="*/ 193 w 310"/>
                <a:gd name="T53" fmla="*/ 74 h 173"/>
                <a:gd name="T54" fmla="*/ 201 w 310"/>
                <a:gd name="T55" fmla="*/ 90 h 173"/>
                <a:gd name="T56" fmla="*/ 223 w 310"/>
                <a:gd name="T57" fmla="*/ 91 h 173"/>
                <a:gd name="T58" fmla="*/ 230 w 310"/>
                <a:gd name="T59" fmla="*/ 101 h 173"/>
                <a:gd name="T60" fmla="*/ 236 w 310"/>
                <a:gd name="T61" fmla="*/ 101 h 173"/>
                <a:gd name="T62" fmla="*/ 240 w 310"/>
                <a:gd name="T63" fmla="*/ 86 h 173"/>
                <a:gd name="T64" fmla="*/ 257 w 310"/>
                <a:gd name="T65" fmla="*/ 72 h 173"/>
                <a:gd name="T66" fmla="*/ 266 w 310"/>
                <a:gd name="T67" fmla="*/ 68 h 173"/>
                <a:gd name="T68" fmla="*/ 271 w 310"/>
                <a:gd name="T69" fmla="*/ 70 h 173"/>
                <a:gd name="T70" fmla="*/ 261 w 310"/>
                <a:gd name="T71" fmla="*/ 83 h 173"/>
                <a:gd name="T72" fmla="*/ 276 w 310"/>
                <a:gd name="T73" fmla="*/ 91 h 173"/>
                <a:gd name="T74" fmla="*/ 286 w 310"/>
                <a:gd name="T75" fmla="*/ 86 h 173"/>
                <a:gd name="T76" fmla="*/ 310 w 310"/>
                <a:gd name="T77" fmla="*/ 96 h 173"/>
                <a:gd name="T78" fmla="*/ 292 w 310"/>
                <a:gd name="T79" fmla="*/ 111 h 173"/>
                <a:gd name="T80" fmla="*/ 279 w 310"/>
                <a:gd name="T81" fmla="*/ 109 h 173"/>
                <a:gd name="T82" fmla="*/ 272 w 310"/>
                <a:gd name="T83" fmla="*/ 110 h 173"/>
                <a:gd name="T84" fmla="*/ 268 w 310"/>
                <a:gd name="T85" fmla="*/ 104 h 173"/>
                <a:gd name="T86" fmla="*/ 269 w 310"/>
                <a:gd name="T87" fmla="*/ 94 h 173"/>
                <a:gd name="T88" fmla="*/ 248 w 310"/>
                <a:gd name="T89" fmla="*/ 99 h 173"/>
                <a:gd name="T90" fmla="*/ 246 w 310"/>
                <a:gd name="T91" fmla="*/ 113 h 173"/>
                <a:gd name="T92" fmla="*/ 241 w 310"/>
                <a:gd name="T93" fmla="*/ 124 h 173"/>
                <a:gd name="T94" fmla="*/ 227 w 310"/>
                <a:gd name="T95" fmla="*/ 123 h 173"/>
                <a:gd name="T96" fmla="*/ 225 w 310"/>
                <a:gd name="T97" fmla="*/ 132 h 173"/>
                <a:gd name="T98" fmla="*/ 238 w 310"/>
                <a:gd name="T99" fmla="*/ 137 h 173"/>
                <a:gd name="T100" fmla="*/ 246 w 310"/>
                <a:gd name="T101" fmla="*/ 152 h 173"/>
                <a:gd name="T102" fmla="*/ 241 w 310"/>
                <a:gd name="T103" fmla="*/ 173 h 173"/>
                <a:gd name="T104" fmla="*/ 228 w 310"/>
                <a:gd name="T105" fmla="*/ 169 h 173"/>
                <a:gd name="T106" fmla="*/ 218 w 310"/>
                <a:gd name="T107" fmla="*/ 169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10" h="173">
                  <a:moveTo>
                    <a:pt x="218" y="169"/>
                  </a:moveTo>
                  <a:lnTo>
                    <a:pt x="215" y="156"/>
                  </a:lnTo>
                  <a:lnTo>
                    <a:pt x="190" y="147"/>
                  </a:lnTo>
                  <a:lnTo>
                    <a:pt x="170" y="137"/>
                  </a:lnTo>
                  <a:lnTo>
                    <a:pt x="157" y="127"/>
                  </a:lnTo>
                  <a:lnTo>
                    <a:pt x="134" y="113"/>
                  </a:lnTo>
                  <a:lnTo>
                    <a:pt x="120" y="92"/>
                  </a:lnTo>
                  <a:lnTo>
                    <a:pt x="114" y="88"/>
                  </a:lnTo>
                  <a:lnTo>
                    <a:pt x="96" y="89"/>
                  </a:lnTo>
                  <a:lnTo>
                    <a:pt x="88" y="85"/>
                  </a:lnTo>
                  <a:lnTo>
                    <a:pt x="82" y="69"/>
                  </a:lnTo>
                  <a:lnTo>
                    <a:pt x="57" y="58"/>
                  </a:lnTo>
                  <a:lnTo>
                    <a:pt x="46" y="70"/>
                  </a:lnTo>
                  <a:lnTo>
                    <a:pt x="33" y="77"/>
                  </a:lnTo>
                  <a:lnTo>
                    <a:pt x="39" y="87"/>
                  </a:lnTo>
                  <a:lnTo>
                    <a:pt x="20" y="87"/>
                  </a:lnTo>
                  <a:lnTo>
                    <a:pt x="0" y="12"/>
                  </a:lnTo>
                  <a:lnTo>
                    <a:pt x="39" y="0"/>
                  </a:lnTo>
                  <a:lnTo>
                    <a:pt x="43" y="2"/>
                  </a:lnTo>
                  <a:lnTo>
                    <a:pt x="73" y="16"/>
                  </a:lnTo>
                  <a:lnTo>
                    <a:pt x="88" y="24"/>
                  </a:lnTo>
                  <a:lnTo>
                    <a:pt x="109" y="42"/>
                  </a:lnTo>
                  <a:lnTo>
                    <a:pt x="128" y="39"/>
                  </a:lnTo>
                  <a:lnTo>
                    <a:pt x="156" y="38"/>
                  </a:lnTo>
                  <a:lnTo>
                    <a:pt x="180" y="53"/>
                  </a:lnTo>
                  <a:lnTo>
                    <a:pt x="185" y="73"/>
                  </a:lnTo>
                  <a:lnTo>
                    <a:pt x="193" y="74"/>
                  </a:lnTo>
                  <a:lnTo>
                    <a:pt x="201" y="90"/>
                  </a:lnTo>
                  <a:lnTo>
                    <a:pt x="223" y="91"/>
                  </a:lnTo>
                  <a:lnTo>
                    <a:pt x="230" y="101"/>
                  </a:lnTo>
                  <a:lnTo>
                    <a:pt x="236" y="101"/>
                  </a:lnTo>
                  <a:lnTo>
                    <a:pt x="240" y="86"/>
                  </a:lnTo>
                  <a:lnTo>
                    <a:pt x="257" y="72"/>
                  </a:lnTo>
                  <a:lnTo>
                    <a:pt x="266" y="68"/>
                  </a:lnTo>
                  <a:lnTo>
                    <a:pt x="271" y="70"/>
                  </a:lnTo>
                  <a:lnTo>
                    <a:pt x="261" y="83"/>
                  </a:lnTo>
                  <a:lnTo>
                    <a:pt x="276" y="91"/>
                  </a:lnTo>
                  <a:lnTo>
                    <a:pt x="286" y="86"/>
                  </a:lnTo>
                  <a:lnTo>
                    <a:pt x="310" y="96"/>
                  </a:lnTo>
                  <a:lnTo>
                    <a:pt x="292" y="111"/>
                  </a:lnTo>
                  <a:lnTo>
                    <a:pt x="279" y="109"/>
                  </a:lnTo>
                  <a:lnTo>
                    <a:pt x="272" y="110"/>
                  </a:lnTo>
                  <a:lnTo>
                    <a:pt x="268" y="104"/>
                  </a:lnTo>
                  <a:lnTo>
                    <a:pt x="269" y="94"/>
                  </a:lnTo>
                  <a:lnTo>
                    <a:pt x="248" y="99"/>
                  </a:lnTo>
                  <a:lnTo>
                    <a:pt x="246" y="113"/>
                  </a:lnTo>
                  <a:lnTo>
                    <a:pt x="241" y="124"/>
                  </a:lnTo>
                  <a:lnTo>
                    <a:pt x="227" y="123"/>
                  </a:lnTo>
                  <a:lnTo>
                    <a:pt x="225" y="132"/>
                  </a:lnTo>
                  <a:lnTo>
                    <a:pt x="238" y="137"/>
                  </a:lnTo>
                  <a:lnTo>
                    <a:pt x="246" y="152"/>
                  </a:lnTo>
                  <a:lnTo>
                    <a:pt x="241" y="173"/>
                  </a:lnTo>
                  <a:lnTo>
                    <a:pt x="228" y="169"/>
                  </a:lnTo>
                  <a:lnTo>
                    <a:pt x="218" y="16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86" name="Freeform 213"/>
            <p:cNvSpPr>
              <a:spLocks/>
            </p:cNvSpPr>
            <p:nvPr/>
          </p:nvSpPr>
          <p:spPr bwMode="auto">
            <a:xfrm>
              <a:off x="7962423" y="3494017"/>
              <a:ext cx="262850" cy="476851"/>
            </a:xfrm>
            <a:custGeom>
              <a:avLst/>
              <a:gdLst>
                <a:gd name="T0" fmla="*/ 109 w 159"/>
                <a:gd name="T1" fmla="*/ 38 h 307"/>
                <a:gd name="T2" fmla="*/ 88 w 159"/>
                <a:gd name="T3" fmla="*/ 55 h 307"/>
                <a:gd name="T4" fmla="*/ 77 w 159"/>
                <a:gd name="T5" fmla="*/ 75 h 307"/>
                <a:gd name="T6" fmla="*/ 75 w 159"/>
                <a:gd name="T7" fmla="*/ 90 h 307"/>
                <a:gd name="T8" fmla="*/ 92 w 159"/>
                <a:gd name="T9" fmla="*/ 111 h 307"/>
                <a:gd name="T10" fmla="*/ 113 w 159"/>
                <a:gd name="T11" fmla="*/ 139 h 307"/>
                <a:gd name="T12" fmla="*/ 131 w 159"/>
                <a:gd name="T13" fmla="*/ 151 h 307"/>
                <a:gd name="T14" fmla="*/ 145 w 159"/>
                <a:gd name="T15" fmla="*/ 168 h 307"/>
                <a:gd name="T16" fmla="*/ 158 w 159"/>
                <a:gd name="T17" fmla="*/ 206 h 307"/>
                <a:gd name="T18" fmla="*/ 159 w 159"/>
                <a:gd name="T19" fmla="*/ 243 h 307"/>
                <a:gd name="T20" fmla="*/ 145 w 159"/>
                <a:gd name="T21" fmla="*/ 257 h 307"/>
                <a:gd name="T22" fmla="*/ 125 w 159"/>
                <a:gd name="T23" fmla="*/ 270 h 307"/>
                <a:gd name="T24" fmla="*/ 112 w 159"/>
                <a:gd name="T25" fmla="*/ 287 h 307"/>
                <a:gd name="T26" fmla="*/ 90 w 159"/>
                <a:gd name="T27" fmla="*/ 307 h 307"/>
                <a:gd name="T28" fmla="*/ 83 w 159"/>
                <a:gd name="T29" fmla="*/ 294 h 307"/>
                <a:gd name="T30" fmla="*/ 87 w 159"/>
                <a:gd name="T31" fmla="*/ 279 h 307"/>
                <a:gd name="T32" fmla="*/ 72 w 159"/>
                <a:gd name="T33" fmla="*/ 268 h 307"/>
                <a:gd name="T34" fmla="*/ 88 w 159"/>
                <a:gd name="T35" fmla="*/ 259 h 307"/>
                <a:gd name="T36" fmla="*/ 107 w 159"/>
                <a:gd name="T37" fmla="*/ 258 h 307"/>
                <a:gd name="T38" fmla="*/ 98 w 159"/>
                <a:gd name="T39" fmla="*/ 245 h 307"/>
                <a:gd name="T40" fmla="*/ 127 w 159"/>
                <a:gd name="T41" fmla="*/ 229 h 307"/>
                <a:gd name="T42" fmla="*/ 126 w 159"/>
                <a:gd name="T43" fmla="*/ 204 h 307"/>
                <a:gd name="T44" fmla="*/ 120 w 159"/>
                <a:gd name="T45" fmla="*/ 190 h 307"/>
                <a:gd name="T46" fmla="*/ 121 w 159"/>
                <a:gd name="T47" fmla="*/ 170 h 307"/>
                <a:gd name="T48" fmla="*/ 115 w 159"/>
                <a:gd name="T49" fmla="*/ 155 h 307"/>
                <a:gd name="T50" fmla="*/ 99 w 159"/>
                <a:gd name="T51" fmla="*/ 141 h 307"/>
                <a:gd name="T52" fmla="*/ 85 w 159"/>
                <a:gd name="T53" fmla="*/ 122 h 307"/>
                <a:gd name="T54" fmla="*/ 66 w 159"/>
                <a:gd name="T55" fmla="*/ 98 h 307"/>
                <a:gd name="T56" fmla="*/ 42 w 159"/>
                <a:gd name="T57" fmla="*/ 85 h 307"/>
                <a:gd name="T58" fmla="*/ 46 w 159"/>
                <a:gd name="T59" fmla="*/ 78 h 307"/>
                <a:gd name="T60" fmla="*/ 57 w 159"/>
                <a:gd name="T61" fmla="*/ 72 h 307"/>
                <a:gd name="T62" fmla="*/ 47 w 159"/>
                <a:gd name="T63" fmla="*/ 54 h 307"/>
                <a:gd name="T64" fmla="*/ 25 w 159"/>
                <a:gd name="T65" fmla="*/ 54 h 307"/>
                <a:gd name="T66" fmla="*/ 13 w 159"/>
                <a:gd name="T67" fmla="*/ 35 h 307"/>
                <a:gd name="T68" fmla="*/ 0 w 159"/>
                <a:gd name="T69" fmla="*/ 19 h 307"/>
                <a:gd name="T70" fmla="*/ 8 w 159"/>
                <a:gd name="T71" fmla="*/ 14 h 307"/>
                <a:gd name="T72" fmla="*/ 23 w 159"/>
                <a:gd name="T73" fmla="*/ 14 h 307"/>
                <a:gd name="T74" fmla="*/ 39 w 159"/>
                <a:gd name="T75" fmla="*/ 11 h 307"/>
                <a:gd name="T76" fmla="*/ 53 w 159"/>
                <a:gd name="T77" fmla="*/ 0 h 307"/>
                <a:gd name="T78" fmla="*/ 63 w 159"/>
                <a:gd name="T79" fmla="*/ 8 h 307"/>
                <a:gd name="T80" fmla="*/ 80 w 159"/>
                <a:gd name="T81" fmla="*/ 12 h 307"/>
                <a:gd name="T82" fmla="*/ 79 w 159"/>
                <a:gd name="T83" fmla="*/ 24 h 307"/>
                <a:gd name="T84" fmla="*/ 90 w 159"/>
                <a:gd name="T85" fmla="*/ 32 h 307"/>
                <a:gd name="T86" fmla="*/ 109 w 159"/>
                <a:gd name="T87" fmla="*/ 38 h 3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59" h="307">
                  <a:moveTo>
                    <a:pt x="109" y="38"/>
                  </a:moveTo>
                  <a:lnTo>
                    <a:pt x="88" y="55"/>
                  </a:lnTo>
                  <a:lnTo>
                    <a:pt x="77" y="75"/>
                  </a:lnTo>
                  <a:lnTo>
                    <a:pt x="75" y="90"/>
                  </a:lnTo>
                  <a:lnTo>
                    <a:pt x="92" y="111"/>
                  </a:lnTo>
                  <a:lnTo>
                    <a:pt x="113" y="139"/>
                  </a:lnTo>
                  <a:lnTo>
                    <a:pt x="131" y="151"/>
                  </a:lnTo>
                  <a:lnTo>
                    <a:pt x="145" y="168"/>
                  </a:lnTo>
                  <a:lnTo>
                    <a:pt x="158" y="206"/>
                  </a:lnTo>
                  <a:lnTo>
                    <a:pt x="159" y="243"/>
                  </a:lnTo>
                  <a:lnTo>
                    <a:pt x="145" y="257"/>
                  </a:lnTo>
                  <a:lnTo>
                    <a:pt x="125" y="270"/>
                  </a:lnTo>
                  <a:lnTo>
                    <a:pt x="112" y="287"/>
                  </a:lnTo>
                  <a:lnTo>
                    <a:pt x="90" y="307"/>
                  </a:lnTo>
                  <a:lnTo>
                    <a:pt x="83" y="294"/>
                  </a:lnTo>
                  <a:lnTo>
                    <a:pt x="87" y="279"/>
                  </a:lnTo>
                  <a:lnTo>
                    <a:pt x="72" y="268"/>
                  </a:lnTo>
                  <a:lnTo>
                    <a:pt x="88" y="259"/>
                  </a:lnTo>
                  <a:lnTo>
                    <a:pt x="107" y="258"/>
                  </a:lnTo>
                  <a:lnTo>
                    <a:pt x="98" y="245"/>
                  </a:lnTo>
                  <a:lnTo>
                    <a:pt x="127" y="229"/>
                  </a:lnTo>
                  <a:lnTo>
                    <a:pt x="126" y="204"/>
                  </a:lnTo>
                  <a:lnTo>
                    <a:pt x="120" y="190"/>
                  </a:lnTo>
                  <a:lnTo>
                    <a:pt x="121" y="170"/>
                  </a:lnTo>
                  <a:lnTo>
                    <a:pt x="115" y="155"/>
                  </a:lnTo>
                  <a:lnTo>
                    <a:pt x="99" y="141"/>
                  </a:lnTo>
                  <a:lnTo>
                    <a:pt x="85" y="122"/>
                  </a:lnTo>
                  <a:lnTo>
                    <a:pt x="66" y="98"/>
                  </a:lnTo>
                  <a:lnTo>
                    <a:pt x="42" y="85"/>
                  </a:lnTo>
                  <a:lnTo>
                    <a:pt x="46" y="78"/>
                  </a:lnTo>
                  <a:lnTo>
                    <a:pt x="57" y="72"/>
                  </a:lnTo>
                  <a:lnTo>
                    <a:pt x="47" y="54"/>
                  </a:lnTo>
                  <a:lnTo>
                    <a:pt x="25" y="54"/>
                  </a:lnTo>
                  <a:lnTo>
                    <a:pt x="13" y="35"/>
                  </a:lnTo>
                  <a:lnTo>
                    <a:pt x="0" y="19"/>
                  </a:lnTo>
                  <a:lnTo>
                    <a:pt x="8" y="14"/>
                  </a:lnTo>
                  <a:lnTo>
                    <a:pt x="23" y="14"/>
                  </a:lnTo>
                  <a:lnTo>
                    <a:pt x="39" y="11"/>
                  </a:lnTo>
                  <a:lnTo>
                    <a:pt x="53" y="0"/>
                  </a:lnTo>
                  <a:lnTo>
                    <a:pt x="63" y="8"/>
                  </a:lnTo>
                  <a:lnTo>
                    <a:pt x="80" y="12"/>
                  </a:lnTo>
                  <a:lnTo>
                    <a:pt x="79" y="24"/>
                  </a:lnTo>
                  <a:lnTo>
                    <a:pt x="90" y="32"/>
                  </a:lnTo>
                  <a:lnTo>
                    <a:pt x="109" y="38"/>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87" name="Freeform 214"/>
            <p:cNvSpPr>
              <a:spLocks/>
            </p:cNvSpPr>
            <p:nvPr/>
          </p:nvSpPr>
          <p:spPr bwMode="auto">
            <a:xfrm>
              <a:off x="9949503" y="4761478"/>
              <a:ext cx="16531" cy="21745"/>
            </a:xfrm>
            <a:custGeom>
              <a:avLst/>
              <a:gdLst>
                <a:gd name="T0" fmla="*/ 10 w 10"/>
                <a:gd name="T1" fmla="*/ 12 h 14"/>
                <a:gd name="T2" fmla="*/ 3 w 10"/>
                <a:gd name="T3" fmla="*/ 14 h 14"/>
                <a:gd name="T4" fmla="*/ 0 w 10"/>
                <a:gd name="T5" fmla="*/ 5 h 14"/>
                <a:gd name="T6" fmla="*/ 1 w 10"/>
                <a:gd name="T7" fmla="*/ 0 h 14"/>
                <a:gd name="T8" fmla="*/ 10 w 10"/>
                <a:gd name="T9" fmla="*/ 12 h 14"/>
              </a:gdLst>
              <a:ahLst/>
              <a:cxnLst>
                <a:cxn ang="0">
                  <a:pos x="T0" y="T1"/>
                </a:cxn>
                <a:cxn ang="0">
                  <a:pos x="T2" y="T3"/>
                </a:cxn>
                <a:cxn ang="0">
                  <a:pos x="T4" y="T5"/>
                </a:cxn>
                <a:cxn ang="0">
                  <a:pos x="T6" y="T7"/>
                </a:cxn>
                <a:cxn ang="0">
                  <a:pos x="T8" y="T9"/>
                </a:cxn>
              </a:cxnLst>
              <a:rect l="0" t="0" r="r" b="b"/>
              <a:pathLst>
                <a:path w="10" h="14">
                  <a:moveTo>
                    <a:pt x="10" y="12"/>
                  </a:moveTo>
                  <a:lnTo>
                    <a:pt x="3" y="14"/>
                  </a:lnTo>
                  <a:lnTo>
                    <a:pt x="0" y="5"/>
                  </a:lnTo>
                  <a:lnTo>
                    <a:pt x="1" y="0"/>
                  </a:lnTo>
                  <a:lnTo>
                    <a:pt x="10" y="12"/>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88" name="Freeform 215"/>
            <p:cNvSpPr>
              <a:spLocks/>
            </p:cNvSpPr>
            <p:nvPr/>
          </p:nvSpPr>
          <p:spPr bwMode="auto">
            <a:xfrm>
              <a:off x="9937932" y="4719539"/>
              <a:ext cx="16531" cy="35725"/>
            </a:xfrm>
            <a:custGeom>
              <a:avLst/>
              <a:gdLst>
                <a:gd name="T0" fmla="*/ 10 w 10"/>
                <a:gd name="T1" fmla="*/ 7 h 23"/>
                <a:gd name="T2" fmla="*/ 10 w 10"/>
                <a:gd name="T3" fmla="*/ 23 h 23"/>
                <a:gd name="T4" fmla="*/ 6 w 10"/>
                <a:gd name="T5" fmla="*/ 21 h 23"/>
                <a:gd name="T6" fmla="*/ 1 w 10"/>
                <a:gd name="T7" fmla="*/ 22 h 23"/>
                <a:gd name="T8" fmla="*/ 0 w 10"/>
                <a:gd name="T9" fmla="*/ 16 h 23"/>
                <a:gd name="T10" fmla="*/ 3 w 10"/>
                <a:gd name="T11" fmla="*/ 0 h 23"/>
                <a:gd name="T12" fmla="*/ 10 w 10"/>
                <a:gd name="T13" fmla="*/ 7 h 23"/>
              </a:gdLst>
              <a:ahLst/>
              <a:cxnLst>
                <a:cxn ang="0">
                  <a:pos x="T0" y="T1"/>
                </a:cxn>
                <a:cxn ang="0">
                  <a:pos x="T2" y="T3"/>
                </a:cxn>
                <a:cxn ang="0">
                  <a:pos x="T4" y="T5"/>
                </a:cxn>
                <a:cxn ang="0">
                  <a:pos x="T6" y="T7"/>
                </a:cxn>
                <a:cxn ang="0">
                  <a:pos x="T8" y="T9"/>
                </a:cxn>
                <a:cxn ang="0">
                  <a:pos x="T10" y="T11"/>
                </a:cxn>
                <a:cxn ang="0">
                  <a:pos x="T12" y="T13"/>
                </a:cxn>
              </a:cxnLst>
              <a:rect l="0" t="0" r="r" b="b"/>
              <a:pathLst>
                <a:path w="10" h="23">
                  <a:moveTo>
                    <a:pt x="10" y="7"/>
                  </a:moveTo>
                  <a:lnTo>
                    <a:pt x="10" y="23"/>
                  </a:lnTo>
                  <a:lnTo>
                    <a:pt x="6" y="21"/>
                  </a:lnTo>
                  <a:lnTo>
                    <a:pt x="1" y="22"/>
                  </a:lnTo>
                  <a:lnTo>
                    <a:pt x="0" y="16"/>
                  </a:lnTo>
                  <a:lnTo>
                    <a:pt x="3" y="0"/>
                  </a:lnTo>
                  <a:lnTo>
                    <a:pt x="10" y="7"/>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grpSp>
      <p:sp>
        <p:nvSpPr>
          <p:cNvPr id="12" name="Freeform 11"/>
          <p:cNvSpPr>
            <a:spLocks/>
          </p:cNvSpPr>
          <p:nvPr userDrawn="1"/>
        </p:nvSpPr>
        <p:spPr bwMode="auto">
          <a:xfrm>
            <a:off x="7226701" y="2619895"/>
            <a:ext cx="135314" cy="137807"/>
          </a:xfrm>
          <a:custGeom>
            <a:avLst/>
            <a:gdLst>
              <a:gd name="T0" fmla="*/ 58 w 143"/>
              <a:gd name="T1" fmla="*/ 0 h 155"/>
              <a:gd name="T2" fmla="*/ 59 w 143"/>
              <a:gd name="T3" fmla="*/ 8 h 155"/>
              <a:gd name="T4" fmla="*/ 75 w 143"/>
              <a:gd name="T5" fmla="*/ 12 h 155"/>
              <a:gd name="T6" fmla="*/ 75 w 143"/>
              <a:gd name="T7" fmla="*/ 20 h 155"/>
              <a:gd name="T8" fmla="*/ 90 w 143"/>
              <a:gd name="T9" fmla="*/ 16 h 155"/>
              <a:gd name="T10" fmla="*/ 99 w 143"/>
              <a:gd name="T11" fmla="*/ 10 h 155"/>
              <a:gd name="T12" fmla="*/ 117 w 143"/>
              <a:gd name="T13" fmla="*/ 18 h 155"/>
              <a:gd name="T14" fmla="*/ 125 w 143"/>
              <a:gd name="T15" fmla="*/ 25 h 155"/>
              <a:gd name="T16" fmla="*/ 129 w 143"/>
              <a:gd name="T17" fmla="*/ 35 h 155"/>
              <a:gd name="T18" fmla="*/ 125 w 143"/>
              <a:gd name="T19" fmla="*/ 40 h 155"/>
              <a:gd name="T20" fmla="*/ 131 w 143"/>
              <a:gd name="T21" fmla="*/ 47 h 155"/>
              <a:gd name="T22" fmla="*/ 136 w 143"/>
              <a:gd name="T23" fmla="*/ 58 h 155"/>
              <a:gd name="T24" fmla="*/ 136 w 143"/>
              <a:gd name="T25" fmla="*/ 65 h 155"/>
              <a:gd name="T26" fmla="*/ 143 w 143"/>
              <a:gd name="T27" fmla="*/ 78 h 155"/>
              <a:gd name="T28" fmla="*/ 136 w 143"/>
              <a:gd name="T29" fmla="*/ 80 h 155"/>
              <a:gd name="T30" fmla="*/ 132 w 143"/>
              <a:gd name="T31" fmla="*/ 77 h 155"/>
              <a:gd name="T32" fmla="*/ 128 w 143"/>
              <a:gd name="T33" fmla="*/ 81 h 155"/>
              <a:gd name="T34" fmla="*/ 117 w 143"/>
              <a:gd name="T35" fmla="*/ 85 h 155"/>
              <a:gd name="T36" fmla="*/ 112 w 143"/>
              <a:gd name="T37" fmla="*/ 90 h 155"/>
              <a:gd name="T38" fmla="*/ 100 w 143"/>
              <a:gd name="T39" fmla="*/ 95 h 155"/>
              <a:gd name="T40" fmla="*/ 104 w 143"/>
              <a:gd name="T41" fmla="*/ 101 h 155"/>
              <a:gd name="T42" fmla="*/ 106 w 143"/>
              <a:gd name="T43" fmla="*/ 109 h 155"/>
              <a:gd name="T44" fmla="*/ 114 w 143"/>
              <a:gd name="T45" fmla="*/ 114 h 155"/>
              <a:gd name="T46" fmla="*/ 124 w 143"/>
              <a:gd name="T47" fmla="*/ 123 h 155"/>
              <a:gd name="T48" fmla="*/ 119 w 143"/>
              <a:gd name="T49" fmla="*/ 132 h 155"/>
              <a:gd name="T50" fmla="*/ 113 w 143"/>
              <a:gd name="T51" fmla="*/ 135 h 155"/>
              <a:gd name="T52" fmla="*/ 117 w 143"/>
              <a:gd name="T53" fmla="*/ 148 h 155"/>
              <a:gd name="T54" fmla="*/ 115 w 143"/>
              <a:gd name="T55" fmla="*/ 151 h 155"/>
              <a:gd name="T56" fmla="*/ 110 w 143"/>
              <a:gd name="T57" fmla="*/ 147 h 155"/>
              <a:gd name="T58" fmla="*/ 102 w 143"/>
              <a:gd name="T59" fmla="*/ 147 h 155"/>
              <a:gd name="T60" fmla="*/ 91 w 143"/>
              <a:gd name="T61" fmla="*/ 150 h 155"/>
              <a:gd name="T62" fmla="*/ 76 w 143"/>
              <a:gd name="T63" fmla="*/ 149 h 155"/>
              <a:gd name="T64" fmla="*/ 75 w 143"/>
              <a:gd name="T65" fmla="*/ 155 h 155"/>
              <a:gd name="T66" fmla="*/ 66 w 143"/>
              <a:gd name="T67" fmla="*/ 149 h 155"/>
              <a:gd name="T68" fmla="*/ 61 w 143"/>
              <a:gd name="T69" fmla="*/ 150 h 155"/>
              <a:gd name="T70" fmla="*/ 44 w 143"/>
              <a:gd name="T71" fmla="*/ 144 h 155"/>
              <a:gd name="T72" fmla="*/ 40 w 143"/>
              <a:gd name="T73" fmla="*/ 148 h 155"/>
              <a:gd name="T74" fmla="*/ 26 w 143"/>
              <a:gd name="T75" fmla="*/ 148 h 155"/>
              <a:gd name="T76" fmla="*/ 28 w 143"/>
              <a:gd name="T77" fmla="*/ 134 h 155"/>
              <a:gd name="T78" fmla="*/ 35 w 143"/>
              <a:gd name="T79" fmla="*/ 120 h 155"/>
              <a:gd name="T80" fmla="*/ 12 w 143"/>
              <a:gd name="T81" fmla="*/ 116 h 155"/>
              <a:gd name="T82" fmla="*/ 4 w 143"/>
              <a:gd name="T83" fmla="*/ 111 h 155"/>
              <a:gd name="T84" fmla="*/ 5 w 143"/>
              <a:gd name="T85" fmla="*/ 102 h 155"/>
              <a:gd name="T86" fmla="*/ 2 w 143"/>
              <a:gd name="T87" fmla="*/ 97 h 155"/>
              <a:gd name="T88" fmla="*/ 3 w 143"/>
              <a:gd name="T89" fmla="*/ 84 h 155"/>
              <a:gd name="T90" fmla="*/ 0 w 143"/>
              <a:gd name="T91" fmla="*/ 63 h 155"/>
              <a:gd name="T92" fmla="*/ 9 w 143"/>
              <a:gd name="T93" fmla="*/ 63 h 155"/>
              <a:gd name="T94" fmla="*/ 13 w 143"/>
              <a:gd name="T95" fmla="*/ 55 h 155"/>
              <a:gd name="T96" fmla="*/ 16 w 143"/>
              <a:gd name="T97" fmla="*/ 37 h 155"/>
              <a:gd name="T98" fmla="*/ 13 w 143"/>
              <a:gd name="T99" fmla="*/ 30 h 155"/>
              <a:gd name="T100" fmla="*/ 16 w 143"/>
              <a:gd name="T101" fmla="*/ 26 h 155"/>
              <a:gd name="T102" fmla="*/ 29 w 143"/>
              <a:gd name="T103" fmla="*/ 25 h 155"/>
              <a:gd name="T104" fmla="*/ 32 w 143"/>
              <a:gd name="T105" fmla="*/ 29 h 155"/>
              <a:gd name="T106" fmla="*/ 42 w 143"/>
              <a:gd name="T107" fmla="*/ 19 h 155"/>
              <a:gd name="T108" fmla="*/ 38 w 143"/>
              <a:gd name="T109" fmla="*/ 12 h 155"/>
              <a:gd name="T110" fmla="*/ 36 w 143"/>
              <a:gd name="T111" fmla="*/ 1 h 155"/>
              <a:gd name="T112" fmla="*/ 48 w 143"/>
              <a:gd name="T113" fmla="*/ 3 h 155"/>
              <a:gd name="T114" fmla="*/ 58 w 143"/>
              <a:gd name="T115" fmla="*/ 0 h 1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43" h="155">
                <a:moveTo>
                  <a:pt x="58" y="0"/>
                </a:moveTo>
                <a:lnTo>
                  <a:pt x="59" y="8"/>
                </a:lnTo>
                <a:lnTo>
                  <a:pt x="75" y="12"/>
                </a:lnTo>
                <a:lnTo>
                  <a:pt x="75" y="20"/>
                </a:lnTo>
                <a:lnTo>
                  <a:pt x="90" y="16"/>
                </a:lnTo>
                <a:lnTo>
                  <a:pt x="99" y="10"/>
                </a:lnTo>
                <a:lnTo>
                  <a:pt x="117" y="18"/>
                </a:lnTo>
                <a:lnTo>
                  <a:pt x="125" y="25"/>
                </a:lnTo>
                <a:lnTo>
                  <a:pt x="129" y="35"/>
                </a:lnTo>
                <a:lnTo>
                  <a:pt x="125" y="40"/>
                </a:lnTo>
                <a:lnTo>
                  <a:pt x="131" y="47"/>
                </a:lnTo>
                <a:lnTo>
                  <a:pt x="136" y="58"/>
                </a:lnTo>
                <a:lnTo>
                  <a:pt x="136" y="65"/>
                </a:lnTo>
                <a:lnTo>
                  <a:pt x="143" y="78"/>
                </a:lnTo>
                <a:lnTo>
                  <a:pt x="136" y="80"/>
                </a:lnTo>
                <a:lnTo>
                  <a:pt x="132" y="77"/>
                </a:lnTo>
                <a:lnTo>
                  <a:pt x="128" y="81"/>
                </a:lnTo>
                <a:lnTo>
                  <a:pt x="117" y="85"/>
                </a:lnTo>
                <a:lnTo>
                  <a:pt x="112" y="90"/>
                </a:lnTo>
                <a:lnTo>
                  <a:pt x="100" y="95"/>
                </a:lnTo>
                <a:lnTo>
                  <a:pt x="104" y="101"/>
                </a:lnTo>
                <a:lnTo>
                  <a:pt x="106" y="109"/>
                </a:lnTo>
                <a:lnTo>
                  <a:pt x="114" y="114"/>
                </a:lnTo>
                <a:lnTo>
                  <a:pt x="124" y="123"/>
                </a:lnTo>
                <a:lnTo>
                  <a:pt x="119" y="132"/>
                </a:lnTo>
                <a:lnTo>
                  <a:pt x="113" y="135"/>
                </a:lnTo>
                <a:lnTo>
                  <a:pt x="117" y="148"/>
                </a:lnTo>
                <a:lnTo>
                  <a:pt x="115" y="151"/>
                </a:lnTo>
                <a:lnTo>
                  <a:pt x="110" y="147"/>
                </a:lnTo>
                <a:lnTo>
                  <a:pt x="102" y="147"/>
                </a:lnTo>
                <a:lnTo>
                  <a:pt x="91" y="150"/>
                </a:lnTo>
                <a:lnTo>
                  <a:pt x="76" y="149"/>
                </a:lnTo>
                <a:lnTo>
                  <a:pt x="75" y="155"/>
                </a:lnTo>
                <a:lnTo>
                  <a:pt x="66" y="149"/>
                </a:lnTo>
                <a:lnTo>
                  <a:pt x="61" y="150"/>
                </a:lnTo>
                <a:lnTo>
                  <a:pt x="44" y="144"/>
                </a:lnTo>
                <a:lnTo>
                  <a:pt x="40" y="148"/>
                </a:lnTo>
                <a:lnTo>
                  <a:pt x="26" y="148"/>
                </a:lnTo>
                <a:lnTo>
                  <a:pt x="28" y="134"/>
                </a:lnTo>
                <a:lnTo>
                  <a:pt x="35" y="120"/>
                </a:lnTo>
                <a:lnTo>
                  <a:pt x="12" y="116"/>
                </a:lnTo>
                <a:lnTo>
                  <a:pt x="4" y="111"/>
                </a:lnTo>
                <a:lnTo>
                  <a:pt x="5" y="102"/>
                </a:lnTo>
                <a:lnTo>
                  <a:pt x="2" y="97"/>
                </a:lnTo>
                <a:lnTo>
                  <a:pt x="3" y="84"/>
                </a:lnTo>
                <a:lnTo>
                  <a:pt x="0" y="63"/>
                </a:lnTo>
                <a:lnTo>
                  <a:pt x="9" y="63"/>
                </a:lnTo>
                <a:lnTo>
                  <a:pt x="13" y="55"/>
                </a:lnTo>
                <a:lnTo>
                  <a:pt x="16" y="37"/>
                </a:lnTo>
                <a:lnTo>
                  <a:pt x="13" y="30"/>
                </a:lnTo>
                <a:lnTo>
                  <a:pt x="16" y="26"/>
                </a:lnTo>
                <a:lnTo>
                  <a:pt x="29" y="25"/>
                </a:lnTo>
                <a:lnTo>
                  <a:pt x="32" y="29"/>
                </a:lnTo>
                <a:lnTo>
                  <a:pt x="42" y="19"/>
                </a:lnTo>
                <a:lnTo>
                  <a:pt x="38" y="12"/>
                </a:lnTo>
                <a:lnTo>
                  <a:pt x="36" y="1"/>
                </a:lnTo>
                <a:lnTo>
                  <a:pt x="48" y="3"/>
                </a:lnTo>
                <a:lnTo>
                  <a:pt x="58" y="0"/>
                </a:lnTo>
                <a:close/>
              </a:path>
            </a:pathLst>
          </a:custGeom>
          <a:solidFill>
            <a:schemeClr val="accent2"/>
          </a:solid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grpSp>
        <p:nvGrpSpPr>
          <p:cNvPr id="13" name="Group 12"/>
          <p:cNvGrpSpPr/>
          <p:nvPr userDrawn="1"/>
        </p:nvGrpSpPr>
        <p:grpSpPr>
          <a:xfrm>
            <a:off x="6833063" y="2216255"/>
            <a:ext cx="2741281" cy="2054652"/>
            <a:chOff x="4396592" y="1780773"/>
            <a:chExt cx="4789160" cy="3589584"/>
          </a:xfrm>
          <a:solidFill>
            <a:schemeClr val="accent5"/>
          </a:solidFill>
        </p:grpSpPr>
        <p:sp>
          <p:nvSpPr>
            <p:cNvPr id="14" name="Freeform 13"/>
            <p:cNvSpPr>
              <a:spLocks/>
            </p:cNvSpPr>
            <p:nvPr/>
          </p:nvSpPr>
          <p:spPr bwMode="auto">
            <a:xfrm>
              <a:off x="6668011" y="3007847"/>
              <a:ext cx="390142" cy="293566"/>
            </a:xfrm>
            <a:custGeom>
              <a:avLst/>
              <a:gdLst>
                <a:gd name="T0" fmla="*/ 23 w 236"/>
                <a:gd name="T1" fmla="*/ 66 h 189"/>
                <a:gd name="T2" fmla="*/ 37 w 236"/>
                <a:gd name="T3" fmla="*/ 54 h 189"/>
                <a:gd name="T4" fmla="*/ 58 w 236"/>
                <a:gd name="T5" fmla="*/ 45 h 189"/>
                <a:gd name="T6" fmla="*/ 71 w 236"/>
                <a:gd name="T7" fmla="*/ 24 h 189"/>
                <a:gd name="T8" fmla="*/ 82 w 236"/>
                <a:gd name="T9" fmla="*/ 22 h 189"/>
                <a:gd name="T10" fmla="*/ 97 w 236"/>
                <a:gd name="T11" fmla="*/ 23 h 189"/>
                <a:gd name="T12" fmla="*/ 116 w 236"/>
                <a:gd name="T13" fmla="*/ 30 h 189"/>
                <a:gd name="T14" fmla="*/ 134 w 236"/>
                <a:gd name="T15" fmla="*/ 27 h 189"/>
                <a:gd name="T16" fmla="*/ 147 w 236"/>
                <a:gd name="T17" fmla="*/ 18 h 189"/>
                <a:gd name="T18" fmla="*/ 149 w 236"/>
                <a:gd name="T19" fmla="*/ 7 h 189"/>
                <a:gd name="T20" fmla="*/ 165 w 236"/>
                <a:gd name="T21" fmla="*/ 4 h 189"/>
                <a:gd name="T22" fmla="*/ 170 w 236"/>
                <a:gd name="T23" fmla="*/ 12 h 189"/>
                <a:gd name="T24" fmla="*/ 182 w 236"/>
                <a:gd name="T25" fmla="*/ 36 h 189"/>
                <a:gd name="T26" fmla="*/ 193 w 236"/>
                <a:gd name="T27" fmla="*/ 29 h 189"/>
                <a:gd name="T28" fmla="*/ 214 w 236"/>
                <a:gd name="T29" fmla="*/ 22 h 189"/>
                <a:gd name="T30" fmla="*/ 236 w 236"/>
                <a:gd name="T31" fmla="*/ 28 h 189"/>
                <a:gd name="T32" fmla="*/ 219 w 236"/>
                <a:gd name="T33" fmla="*/ 34 h 189"/>
                <a:gd name="T34" fmla="*/ 183 w 236"/>
                <a:gd name="T35" fmla="*/ 40 h 189"/>
                <a:gd name="T36" fmla="*/ 181 w 236"/>
                <a:gd name="T37" fmla="*/ 58 h 189"/>
                <a:gd name="T38" fmla="*/ 179 w 236"/>
                <a:gd name="T39" fmla="*/ 77 h 189"/>
                <a:gd name="T40" fmla="*/ 178 w 236"/>
                <a:gd name="T41" fmla="*/ 93 h 189"/>
                <a:gd name="T42" fmla="*/ 172 w 236"/>
                <a:gd name="T43" fmla="*/ 106 h 189"/>
                <a:gd name="T44" fmla="*/ 157 w 236"/>
                <a:gd name="T45" fmla="*/ 123 h 189"/>
                <a:gd name="T46" fmla="*/ 155 w 236"/>
                <a:gd name="T47" fmla="*/ 142 h 189"/>
                <a:gd name="T48" fmla="*/ 135 w 236"/>
                <a:gd name="T49" fmla="*/ 142 h 189"/>
                <a:gd name="T50" fmla="*/ 121 w 236"/>
                <a:gd name="T51" fmla="*/ 148 h 189"/>
                <a:gd name="T52" fmla="*/ 116 w 236"/>
                <a:gd name="T53" fmla="*/ 178 h 189"/>
                <a:gd name="T54" fmla="*/ 82 w 236"/>
                <a:gd name="T55" fmla="*/ 184 h 189"/>
                <a:gd name="T56" fmla="*/ 68 w 236"/>
                <a:gd name="T57" fmla="*/ 186 h 189"/>
                <a:gd name="T58" fmla="*/ 20 w 236"/>
                <a:gd name="T59" fmla="*/ 179 h 189"/>
                <a:gd name="T60" fmla="*/ 29 w 236"/>
                <a:gd name="T61" fmla="*/ 147 h 189"/>
                <a:gd name="T62" fmla="*/ 11 w 236"/>
                <a:gd name="T63" fmla="*/ 130 h 189"/>
                <a:gd name="T64" fmla="*/ 8 w 236"/>
                <a:gd name="T65" fmla="*/ 102 h 189"/>
                <a:gd name="T66" fmla="*/ 2 w 236"/>
                <a:gd name="T67" fmla="*/ 84 h 1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36" h="189">
                  <a:moveTo>
                    <a:pt x="4" y="58"/>
                  </a:moveTo>
                  <a:lnTo>
                    <a:pt x="23" y="66"/>
                  </a:lnTo>
                  <a:lnTo>
                    <a:pt x="35" y="63"/>
                  </a:lnTo>
                  <a:lnTo>
                    <a:pt x="37" y="54"/>
                  </a:lnTo>
                  <a:lnTo>
                    <a:pt x="50" y="51"/>
                  </a:lnTo>
                  <a:lnTo>
                    <a:pt x="58" y="45"/>
                  </a:lnTo>
                  <a:lnTo>
                    <a:pt x="58" y="28"/>
                  </a:lnTo>
                  <a:lnTo>
                    <a:pt x="71" y="24"/>
                  </a:lnTo>
                  <a:lnTo>
                    <a:pt x="72" y="17"/>
                  </a:lnTo>
                  <a:lnTo>
                    <a:pt x="82" y="22"/>
                  </a:lnTo>
                  <a:lnTo>
                    <a:pt x="87" y="23"/>
                  </a:lnTo>
                  <a:lnTo>
                    <a:pt x="97" y="23"/>
                  </a:lnTo>
                  <a:lnTo>
                    <a:pt x="110" y="27"/>
                  </a:lnTo>
                  <a:lnTo>
                    <a:pt x="116" y="30"/>
                  </a:lnTo>
                  <a:lnTo>
                    <a:pt x="127" y="23"/>
                  </a:lnTo>
                  <a:lnTo>
                    <a:pt x="134" y="27"/>
                  </a:lnTo>
                  <a:lnTo>
                    <a:pt x="137" y="18"/>
                  </a:lnTo>
                  <a:lnTo>
                    <a:pt x="147" y="18"/>
                  </a:lnTo>
                  <a:lnTo>
                    <a:pt x="149" y="15"/>
                  </a:lnTo>
                  <a:lnTo>
                    <a:pt x="149" y="7"/>
                  </a:lnTo>
                  <a:lnTo>
                    <a:pt x="154" y="0"/>
                  </a:lnTo>
                  <a:lnTo>
                    <a:pt x="165" y="4"/>
                  </a:lnTo>
                  <a:lnTo>
                    <a:pt x="165" y="11"/>
                  </a:lnTo>
                  <a:lnTo>
                    <a:pt x="170" y="12"/>
                  </a:lnTo>
                  <a:lnTo>
                    <a:pt x="173" y="29"/>
                  </a:lnTo>
                  <a:lnTo>
                    <a:pt x="182" y="36"/>
                  </a:lnTo>
                  <a:lnTo>
                    <a:pt x="186" y="31"/>
                  </a:lnTo>
                  <a:lnTo>
                    <a:pt x="193" y="29"/>
                  </a:lnTo>
                  <a:lnTo>
                    <a:pt x="202" y="20"/>
                  </a:lnTo>
                  <a:lnTo>
                    <a:pt x="214" y="22"/>
                  </a:lnTo>
                  <a:lnTo>
                    <a:pt x="232" y="22"/>
                  </a:lnTo>
                  <a:lnTo>
                    <a:pt x="236" y="28"/>
                  </a:lnTo>
                  <a:lnTo>
                    <a:pt x="227" y="30"/>
                  </a:lnTo>
                  <a:lnTo>
                    <a:pt x="219" y="34"/>
                  </a:lnTo>
                  <a:lnTo>
                    <a:pt x="200" y="36"/>
                  </a:lnTo>
                  <a:lnTo>
                    <a:pt x="183" y="40"/>
                  </a:lnTo>
                  <a:lnTo>
                    <a:pt x="175" y="50"/>
                  </a:lnTo>
                  <a:lnTo>
                    <a:pt x="181" y="58"/>
                  </a:lnTo>
                  <a:lnTo>
                    <a:pt x="185" y="69"/>
                  </a:lnTo>
                  <a:lnTo>
                    <a:pt x="179" y="77"/>
                  </a:lnTo>
                  <a:lnTo>
                    <a:pt x="182" y="85"/>
                  </a:lnTo>
                  <a:lnTo>
                    <a:pt x="178" y="93"/>
                  </a:lnTo>
                  <a:lnTo>
                    <a:pt x="162" y="92"/>
                  </a:lnTo>
                  <a:lnTo>
                    <a:pt x="172" y="106"/>
                  </a:lnTo>
                  <a:lnTo>
                    <a:pt x="162" y="111"/>
                  </a:lnTo>
                  <a:lnTo>
                    <a:pt x="157" y="123"/>
                  </a:lnTo>
                  <a:lnTo>
                    <a:pt x="160" y="136"/>
                  </a:lnTo>
                  <a:lnTo>
                    <a:pt x="155" y="142"/>
                  </a:lnTo>
                  <a:lnTo>
                    <a:pt x="148" y="140"/>
                  </a:lnTo>
                  <a:lnTo>
                    <a:pt x="135" y="142"/>
                  </a:lnTo>
                  <a:lnTo>
                    <a:pt x="134" y="148"/>
                  </a:lnTo>
                  <a:lnTo>
                    <a:pt x="121" y="148"/>
                  </a:lnTo>
                  <a:lnTo>
                    <a:pt x="113" y="160"/>
                  </a:lnTo>
                  <a:lnTo>
                    <a:pt x="116" y="178"/>
                  </a:lnTo>
                  <a:lnTo>
                    <a:pt x="95" y="186"/>
                  </a:lnTo>
                  <a:lnTo>
                    <a:pt x="82" y="184"/>
                  </a:lnTo>
                  <a:lnTo>
                    <a:pt x="79" y="189"/>
                  </a:lnTo>
                  <a:lnTo>
                    <a:pt x="68" y="186"/>
                  </a:lnTo>
                  <a:lnTo>
                    <a:pt x="51" y="189"/>
                  </a:lnTo>
                  <a:lnTo>
                    <a:pt x="20" y="179"/>
                  </a:lnTo>
                  <a:lnTo>
                    <a:pt x="33" y="160"/>
                  </a:lnTo>
                  <a:lnTo>
                    <a:pt x="29" y="147"/>
                  </a:lnTo>
                  <a:lnTo>
                    <a:pt x="15" y="143"/>
                  </a:lnTo>
                  <a:lnTo>
                    <a:pt x="11" y="130"/>
                  </a:lnTo>
                  <a:lnTo>
                    <a:pt x="3" y="113"/>
                  </a:lnTo>
                  <a:lnTo>
                    <a:pt x="8" y="102"/>
                  </a:lnTo>
                  <a:lnTo>
                    <a:pt x="0" y="99"/>
                  </a:lnTo>
                  <a:lnTo>
                    <a:pt x="2" y="84"/>
                  </a:lnTo>
                  <a:lnTo>
                    <a:pt x="4" y="58"/>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5" name="Freeform 14"/>
            <p:cNvSpPr>
              <a:spLocks/>
            </p:cNvSpPr>
            <p:nvPr/>
          </p:nvSpPr>
          <p:spPr bwMode="auto">
            <a:xfrm>
              <a:off x="5277717" y="4436846"/>
              <a:ext cx="376917" cy="389869"/>
            </a:xfrm>
            <a:custGeom>
              <a:avLst/>
              <a:gdLst>
                <a:gd name="T0" fmla="*/ 92 w 228"/>
                <a:gd name="T1" fmla="*/ 16 h 251"/>
                <a:gd name="T2" fmla="*/ 102 w 228"/>
                <a:gd name="T3" fmla="*/ 35 h 251"/>
                <a:gd name="T4" fmla="*/ 121 w 228"/>
                <a:gd name="T5" fmla="*/ 44 h 251"/>
                <a:gd name="T6" fmla="*/ 137 w 228"/>
                <a:gd name="T7" fmla="*/ 44 h 251"/>
                <a:gd name="T8" fmla="*/ 144 w 228"/>
                <a:gd name="T9" fmla="*/ 27 h 251"/>
                <a:gd name="T10" fmla="*/ 157 w 228"/>
                <a:gd name="T11" fmla="*/ 23 h 251"/>
                <a:gd name="T12" fmla="*/ 165 w 228"/>
                <a:gd name="T13" fmla="*/ 30 h 251"/>
                <a:gd name="T14" fmla="*/ 187 w 228"/>
                <a:gd name="T15" fmla="*/ 43 h 251"/>
                <a:gd name="T16" fmla="*/ 188 w 228"/>
                <a:gd name="T17" fmla="*/ 63 h 251"/>
                <a:gd name="T18" fmla="*/ 195 w 228"/>
                <a:gd name="T19" fmla="*/ 84 h 251"/>
                <a:gd name="T20" fmla="*/ 198 w 228"/>
                <a:gd name="T21" fmla="*/ 107 h 251"/>
                <a:gd name="T22" fmla="*/ 217 w 228"/>
                <a:gd name="T23" fmla="*/ 104 h 251"/>
                <a:gd name="T24" fmla="*/ 227 w 228"/>
                <a:gd name="T25" fmla="*/ 112 h 251"/>
                <a:gd name="T26" fmla="*/ 228 w 228"/>
                <a:gd name="T27" fmla="*/ 132 h 251"/>
                <a:gd name="T28" fmla="*/ 227 w 228"/>
                <a:gd name="T29" fmla="*/ 147 h 251"/>
                <a:gd name="T30" fmla="*/ 186 w 228"/>
                <a:gd name="T31" fmla="*/ 213 h 251"/>
                <a:gd name="T32" fmla="*/ 209 w 228"/>
                <a:gd name="T33" fmla="*/ 243 h 251"/>
                <a:gd name="T34" fmla="*/ 132 w 228"/>
                <a:gd name="T35" fmla="*/ 248 h 251"/>
                <a:gd name="T36" fmla="*/ 46 w 228"/>
                <a:gd name="T37" fmla="*/ 239 h 251"/>
                <a:gd name="T38" fmla="*/ 33 w 228"/>
                <a:gd name="T39" fmla="*/ 231 h 251"/>
                <a:gd name="T40" fmla="*/ 10 w 228"/>
                <a:gd name="T41" fmla="*/ 234 h 251"/>
                <a:gd name="T42" fmla="*/ 0 w 228"/>
                <a:gd name="T43" fmla="*/ 225 h 251"/>
                <a:gd name="T44" fmla="*/ 9 w 228"/>
                <a:gd name="T45" fmla="*/ 188 h 251"/>
                <a:gd name="T46" fmla="*/ 16 w 228"/>
                <a:gd name="T47" fmla="*/ 160 h 251"/>
                <a:gd name="T48" fmla="*/ 31 w 228"/>
                <a:gd name="T49" fmla="*/ 138 h 251"/>
                <a:gd name="T50" fmla="*/ 39 w 228"/>
                <a:gd name="T51" fmla="*/ 113 h 251"/>
                <a:gd name="T52" fmla="*/ 33 w 228"/>
                <a:gd name="T53" fmla="*/ 94 h 251"/>
                <a:gd name="T54" fmla="*/ 24 w 228"/>
                <a:gd name="T55" fmla="*/ 69 h 251"/>
                <a:gd name="T56" fmla="*/ 31 w 228"/>
                <a:gd name="T57" fmla="*/ 56 h 251"/>
                <a:gd name="T58" fmla="*/ 22 w 228"/>
                <a:gd name="T59" fmla="*/ 22 h 251"/>
                <a:gd name="T60" fmla="*/ 14 w 228"/>
                <a:gd name="T61" fmla="*/ 5 h 251"/>
                <a:gd name="T62" fmla="*/ 27 w 228"/>
                <a:gd name="T63" fmla="*/ 3 h 251"/>
                <a:gd name="T64" fmla="*/ 88 w 228"/>
                <a:gd name="T65" fmla="*/ 1 h 2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28" h="251">
                  <a:moveTo>
                    <a:pt x="88" y="1"/>
                  </a:moveTo>
                  <a:lnTo>
                    <a:pt x="92" y="16"/>
                  </a:lnTo>
                  <a:lnTo>
                    <a:pt x="97" y="29"/>
                  </a:lnTo>
                  <a:lnTo>
                    <a:pt x="102" y="35"/>
                  </a:lnTo>
                  <a:lnTo>
                    <a:pt x="109" y="46"/>
                  </a:lnTo>
                  <a:lnTo>
                    <a:pt x="121" y="44"/>
                  </a:lnTo>
                  <a:lnTo>
                    <a:pt x="127" y="42"/>
                  </a:lnTo>
                  <a:lnTo>
                    <a:pt x="137" y="44"/>
                  </a:lnTo>
                  <a:lnTo>
                    <a:pt x="140" y="39"/>
                  </a:lnTo>
                  <a:lnTo>
                    <a:pt x="144" y="27"/>
                  </a:lnTo>
                  <a:lnTo>
                    <a:pt x="156" y="26"/>
                  </a:lnTo>
                  <a:lnTo>
                    <a:pt x="157" y="23"/>
                  </a:lnTo>
                  <a:lnTo>
                    <a:pt x="166" y="22"/>
                  </a:lnTo>
                  <a:lnTo>
                    <a:pt x="165" y="30"/>
                  </a:lnTo>
                  <a:lnTo>
                    <a:pt x="187" y="30"/>
                  </a:lnTo>
                  <a:lnTo>
                    <a:pt x="187" y="43"/>
                  </a:lnTo>
                  <a:lnTo>
                    <a:pt x="190" y="51"/>
                  </a:lnTo>
                  <a:lnTo>
                    <a:pt x="188" y="63"/>
                  </a:lnTo>
                  <a:lnTo>
                    <a:pt x="189" y="76"/>
                  </a:lnTo>
                  <a:lnTo>
                    <a:pt x="195" y="84"/>
                  </a:lnTo>
                  <a:lnTo>
                    <a:pt x="193" y="109"/>
                  </a:lnTo>
                  <a:lnTo>
                    <a:pt x="198" y="107"/>
                  </a:lnTo>
                  <a:lnTo>
                    <a:pt x="206" y="107"/>
                  </a:lnTo>
                  <a:lnTo>
                    <a:pt x="217" y="104"/>
                  </a:lnTo>
                  <a:lnTo>
                    <a:pt x="226" y="105"/>
                  </a:lnTo>
                  <a:lnTo>
                    <a:pt x="227" y="112"/>
                  </a:lnTo>
                  <a:lnTo>
                    <a:pt x="225" y="122"/>
                  </a:lnTo>
                  <a:lnTo>
                    <a:pt x="228" y="132"/>
                  </a:lnTo>
                  <a:lnTo>
                    <a:pt x="225" y="140"/>
                  </a:lnTo>
                  <a:lnTo>
                    <a:pt x="227" y="147"/>
                  </a:lnTo>
                  <a:lnTo>
                    <a:pt x="188" y="146"/>
                  </a:lnTo>
                  <a:lnTo>
                    <a:pt x="186" y="213"/>
                  </a:lnTo>
                  <a:lnTo>
                    <a:pt x="198" y="230"/>
                  </a:lnTo>
                  <a:lnTo>
                    <a:pt x="209" y="243"/>
                  </a:lnTo>
                  <a:lnTo>
                    <a:pt x="176" y="251"/>
                  </a:lnTo>
                  <a:lnTo>
                    <a:pt x="132" y="248"/>
                  </a:lnTo>
                  <a:lnTo>
                    <a:pt x="120" y="238"/>
                  </a:lnTo>
                  <a:lnTo>
                    <a:pt x="46" y="239"/>
                  </a:lnTo>
                  <a:lnTo>
                    <a:pt x="43" y="240"/>
                  </a:lnTo>
                  <a:lnTo>
                    <a:pt x="33" y="231"/>
                  </a:lnTo>
                  <a:lnTo>
                    <a:pt x="21" y="230"/>
                  </a:lnTo>
                  <a:lnTo>
                    <a:pt x="10" y="234"/>
                  </a:lnTo>
                  <a:lnTo>
                    <a:pt x="1" y="238"/>
                  </a:lnTo>
                  <a:lnTo>
                    <a:pt x="0" y="225"/>
                  </a:lnTo>
                  <a:lnTo>
                    <a:pt x="2" y="206"/>
                  </a:lnTo>
                  <a:lnTo>
                    <a:pt x="9" y="188"/>
                  </a:lnTo>
                  <a:lnTo>
                    <a:pt x="10" y="179"/>
                  </a:lnTo>
                  <a:lnTo>
                    <a:pt x="16" y="160"/>
                  </a:lnTo>
                  <a:lnTo>
                    <a:pt x="21" y="151"/>
                  </a:lnTo>
                  <a:lnTo>
                    <a:pt x="31" y="138"/>
                  </a:lnTo>
                  <a:lnTo>
                    <a:pt x="37" y="129"/>
                  </a:lnTo>
                  <a:lnTo>
                    <a:pt x="39" y="113"/>
                  </a:lnTo>
                  <a:lnTo>
                    <a:pt x="39" y="101"/>
                  </a:lnTo>
                  <a:lnTo>
                    <a:pt x="33" y="94"/>
                  </a:lnTo>
                  <a:lnTo>
                    <a:pt x="29" y="81"/>
                  </a:lnTo>
                  <a:lnTo>
                    <a:pt x="24" y="69"/>
                  </a:lnTo>
                  <a:lnTo>
                    <a:pt x="25" y="64"/>
                  </a:lnTo>
                  <a:lnTo>
                    <a:pt x="31" y="56"/>
                  </a:lnTo>
                  <a:lnTo>
                    <a:pt x="25" y="36"/>
                  </a:lnTo>
                  <a:lnTo>
                    <a:pt x="22" y="22"/>
                  </a:lnTo>
                  <a:lnTo>
                    <a:pt x="13" y="9"/>
                  </a:lnTo>
                  <a:lnTo>
                    <a:pt x="14" y="5"/>
                  </a:lnTo>
                  <a:lnTo>
                    <a:pt x="22" y="2"/>
                  </a:lnTo>
                  <a:lnTo>
                    <a:pt x="27" y="3"/>
                  </a:lnTo>
                  <a:lnTo>
                    <a:pt x="34" y="0"/>
                  </a:lnTo>
                  <a:lnTo>
                    <a:pt x="88" y="1"/>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6" name="Freeform 15"/>
            <p:cNvSpPr>
              <a:spLocks/>
            </p:cNvSpPr>
            <p:nvPr/>
          </p:nvSpPr>
          <p:spPr bwMode="auto">
            <a:xfrm>
              <a:off x="5289290" y="4391803"/>
              <a:ext cx="33063" cy="43491"/>
            </a:xfrm>
            <a:custGeom>
              <a:avLst/>
              <a:gdLst>
                <a:gd name="T0" fmla="*/ 10 w 20"/>
                <a:gd name="T1" fmla="*/ 26 h 28"/>
                <a:gd name="T2" fmla="*/ 5 w 20"/>
                <a:gd name="T3" fmla="*/ 28 h 28"/>
                <a:gd name="T4" fmla="*/ 0 w 20"/>
                <a:gd name="T5" fmla="*/ 12 h 28"/>
                <a:gd name="T6" fmla="*/ 7 w 20"/>
                <a:gd name="T7" fmla="*/ 3 h 28"/>
                <a:gd name="T8" fmla="*/ 13 w 20"/>
                <a:gd name="T9" fmla="*/ 0 h 28"/>
                <a:gd name="T10" fmla="*/ 20 w 20"/>
                <a:gd name="T11" fmla="*/ 7 h 28"/>
                <a:gd name="T12" fmla="*/ 13 w 20"/>
                <a:gd name="T13" fmla="*/ 11 h 28"/>
                <a:gd name="T14" fmla="*/ 10 w 20"/>
                <a:gd name="T15" fmla="*/ 16 h 28"/>
                <a:gd name="T16" fmla="*/ 10 w 20"/>
                <a:gd name="T17" fmla="*/ 26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 h="28">
                  <a:moveTo>
                    <a:pt x="10" y="26"/>
                  </a:moveTo>
                  <a:lnTo>
                    <a:pt x="5" y="28"/>
                  </a:lnTo>
                  <a:lnTo>
                    <a:pt x="0" y="12"/>
                  </a:lnTo>
                  <a:lnTo>
                    <a:pt x="7" y="3"/>
                  </a:lnTo>
                  <a:lnTo>
                    <a:pt x="13" y="0"/>
                  </a:lnTo>
                  <a:lnTo>
                    <a:pt x="20" y="7"/>
                  </a:lnTo>
                  <a:lnTo>
                    <a:pt x="13" y="11"/>
                  </a:lnTo>
                  <a:lnTo>
                    <a:pt x="10" y="16"/>
                  </a:lnTo>
                  <a:lnTo>
                    <a:pt x="10" y="26"/>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7" name="Freeform 16"/>
            <p:cNvSpPr>
              <a:spLocks/>
            </p:cNvSpPr>
            <p:nvPr/>
          </p:nvSpPr>
          <p:spPr bwMode="auto">
            <a:xfrm>
              <a:off x="5462871" y="2872714"/>
              <a:ext cx="51247" cy="97856"/>
            </a:xfrm>
            <a:custGeom>
              <a:avLst/>
              <a:gdLst>
                <a:gd name="T0" fmla="*/ 22 w 31"/>
                <a:gd name="T1" fmla="*/ 17 h 63"/>
                <a:gd name="T2" fmla="*/ 20 w 31"/>
                <a:gd name="T3" fmla="*/ 24 h 63"/>
                <a:gd name="T4" fmla="*/ 23 w 31"/>
                <a:gd name="T5" fmla="*/ 33 h 63"/>
                <a:gd name="T6" fmla="*/ 31 w 31"/>
                <a:gd name="T7" fmla="*/ 38 h 63"/>
                <a:gd name="T8" fmla="*/ 31 w 31"/>
                <a:gd name="T9" fmla="*/ 44 h 63"/>
                <a:gd name="T10" fmla="*/ 25 w 31"/>
                <a:gd name="T11" fmla="*/ 46 h 63"/>
                <a:gd name="T12" fmla="*/ 25 w 31"/>
                <a:gd name="T13" fmla="*/ 53 h 63"/>
                <a:gd name="T14" fmla="*/ 18 w 31"/>
                <a:gd name="T15" fmla="*/ 63 h 63"/>
                <a:gd name="T16" fmla="*/ 15 w 31"/>
                <a:gd name="T17" fmla="*/ 62 h 63"/>
                <a:gd name="T18" fmla="*/ 14 w 31"/>
                <a:gd name="T19" fmla="*/ 57 h 63"/>
                <a:gd name="T20" fmla="*/ 4 w 31"/>
                <a:gd name="T21" fmla="*/ 50 h 63"/>
                <a:gd name="T22" fmla="*/ 2 w 31"/>
                <a:gd name="T23" fmla="*/ 40 h 63"/>
                <a:gd name="T24" fmla="*/ 3 w 31"/>
                <a:gd name="T25" fmla="*/ 26 h 63"/>
                <a:gd name="T26" fmla="*/ 4 w 31"/>
                <a:gd name="T27" fmla="*/ 20 h 63"/>
                <a:gd name="T28" fmla="*/ 1 w 31"/>
                <a:gd name="T29" fmla="*/ 17 h 63"/>
                <a:gd name="T30" fmla="*/ 0 w 31"/>
                <a:gd name="T31" fmla="*/ 10 h 63"/>
                <a:gd name="T32" fmla="*/ 6 w 31"/>
                <a:gd name="T33" fmla="*/ 0 h 63"/>
                <a:gd name="T34" fmla="*/ 7 w 31"/>
                <a:gd name="T35" fmla="*/ 4 h 63"/>
                <a:gd name="T36" fmla="*/ 12 w 31"/>
                <a:gd name="T37" fmla="*/ 2 h 63"/>
                <a:gd name="T38" fmla="*/ 16 w 31"/>
                <a:gd name="T39" fmla="*/ 8 h 63"/>
                <a:gd name="T40" fmla="*/ 20 w 31"/>
                <a:gd name="T41" fmla="*/ 10 h 63"/>
                <a:gd name="T42" fmla="*/ 22 w 31"/>
                <a:gd name="T43" fmla="*/ 1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1" h="63">
                  <a:moveTo>
                    <a:pt x="22" y="17"/>
                  </a:moveTo>
                  <a:lnTo>
                    <a:pt x="20" y="24"/>
                  </a:lnTo>
                  <a:lnTo>
                    <a:pt x="23" y="33"/>
                  </a:lnTo>
                  <a:lnTo>
                    <a:pt x="31" y="38"/>
                  </a:lnTo>
                  <a:lnTo>
                    <a:pt x="31" y="44"/>
                  </a:lnTo>
                  <a:lnTo>
                    <a:pt x="25" y="46"/>
                  </a:lnTo>
                  <a:lnTo>
                    <a:pt x="25" y="53"/>
                  </a:lnTo>
                  <a:lnTo>
                    <a:pt x="18" y="63"/>
                  </a:lnTo>
                  <a:lnTo>
                    <a:pt x="15" y="62"/>
                  </a:lnTo>
                  <a:lnTo>
                    <a:pt x="14" y="57"/>
                  </a:lnTo>
                  <a:lnTo>
                    <a:pt x="4" y="50"/>
                  </a:lnTo>
                  <a:lnTo>
                    <a:pt x="2" y="40"/>
                  </a:lnTo>
                  <a:lnTo>
                    <a:pt x="3" y="26"/>
                  </a:lnTo>
                  <a:lnTo>
                    <a:pt x="4" y="20"/>
                  </a:lnTo>
                  <a:lnTo>
                    <a:pt x="1" y="17"/>
                  </a:lnTo>
                  <a:lnTo>
                    <a:pt x="0" y="10"/>
                  </a:lnTo>
                  <a:lnTo>
                    <a:pt x="6" y="0"/>
                  </a:lnTo>
                  <a:lnTo>
                    <a:pt x="7" y="4"/>
                  </a:lnTo>
                  <a:lnTo>
                    <a:pt x="12" y="2"/>
                  </a:lnTo>
                  <a:lnTo>
                    <a:pt x="16" y="8"/>
                  </a:lnTo>
                  <a:lnTo>
                    <a:pt x="20" y="10"/>
                  </a:lnTo>
                  <a:lnTo>
                    <a:pt x="22" y="17"/>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8" name="Freeform 17"/>
            <p:cNvSpPr>
              <a:spLocks/>
            </p:cNvSpPr>
            <p:nvPr/>
          </p:nvSpPr>
          <p:spPr bwMode="auto">
            <a:xfrm>
              <a:off x="6453103" y="3407035"/>
              <a:ext cx="140517" cy="114941"/>
            </a:xfrm>
            <a:custGeom>
              <a:avLst/>
              <a:gdLst>
                <a:gd name="T0" fmla="*/ 0 w 85"/>
                <a:gd name="T1" fmla="*/ 38 h 74"/>
                <a:gd name="T2" fmla="*/ 3 w 85"/>
                <a:gd name="T3" fmla="*/ 37 h 74"/>
                <a:gd name="T4" fmla="*/ 4 w 85"/>
                <a:gd name="T5" fmla="*/ 42 h 74"/>
                <a:gd name="T6" fmla="*/ 18 w 85"/>
                <a:gd name="T7" fmla="*/ 39 h 74"/>
                <a:gd name="T8" fmla="*/ 33 w 85"/>
                <a:gd name="T9" fmla="*/ 40 h 74"/>
                <a:gd name="T10" fmla="*/ 44 w 85"/>
                <a:gd name="T11" fmla="*/ 40 h 74"/>
                <a:gd name="T12" fmla="*/ 54 w 85"/>
                <a:gd name="T13" fmla="*/ 26 h 74"/>
                <a:gd name="T14" fmla="*/ 66 w 85"/>
                <a:gd name="T15" fmla="*/ 13 h 74"/>
                <a:gd name="T16" fmla="*/ 76 w 85"/>
                <a:gd name="T17" fmla="*/ 0 h 74"/>
                <a:gd name="T18" fmla="*/ 80 w 85"/>
                <a:gd name="T19" fmla="*/ 7 h 74"/>
                <a:gd name="T20" fmla="*/ 85 w 85"/>
                <a:gd name="T21" fmla="*/ 24 h 74"/>
                <a:gd name="T22" fmla="*/ 75 w 85"/>
                <a:gd name="T23" fmla="*/ 24 h 74"/>
                <a:gd name="T24" fmla="*/ 76 w 85"/>
                <a:gd name="T25" fmla="*/ 37 h 74"/>
                <a:gd name="T26" fmla="*/ 79 w 85"/>
                <a:gd name="T27" fmla="*/ 40 h 74"/>
                <a:gd name="T28" fmla="*/ 72 w 85"/>
                <a:gd name="T29" fmla="*/ 44 h 74"/>
                <a:gd name="T30" fmla="*/ 72 w 85"/>
                <a:gd name="T31" fmla="*/ 53 h 74"/>
                <a:gd name="T32" fmla="*/ 68 w 85"/>
                <a:gd name="T33" fmla="*/ 61 h 74"/>
                <a:gd name="T34" fmla="*/ 69 w 85"/>
                <a:gd name="T35" fmla="*/ 70 h 74"/>
                <a:gd name="T36" fmla="*/ 65 w 85"/>
                <a:gd name="T37" fmla="*/ 74 h 74"/>
                <a:gd name="T38" fmla="*/ 10 w 85"/>
                <a:gd name="T39" fmla="*/ 64 h 74"/>
                <a:gd name="T40" fmla="*/ 1 w 85"/>
                <a:gd name="T41" fmla="*/ 43 h 74"/>
                <a:gd name="T42" fmla="*/ 0 w 85"/>
                <a:gd name="T43" fmla="*/ 38 h 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85" h="74">
                  <a:moveTo>
                    <a:pt x="0" y="38"/>
                  </a:moveTo>
                  <a:lnTo>
                    <a:pt x="3" y="37"/>
                  </a:lnTo>
                  <a:lnTo>
                    <a:pt x="4" y="42"/>
                  </a:lnTo>
                  <a:lnTo>
                    <a:pt x="18" y="39"/>
                  </a:lnTo>
                  <a:lnTo>
                    <a:pt x="33" y="40"/>
                  </a:lnTo>
                  <a:lnTo>
                    <a:pt x="44" y="40"/>
                  </a:lnTo>
                  <a:lnTo>
                    <a:pt x="54" y="26"/>
                  </a:lnTo>
                  <a:lnTo>
                    <a:pt x="66" y="13"/>
                  </a:lnTo>
                  <a:lnTo>
                    <a:pt x="76" y="0"/>
                  </a:lnTo>
                  <a:lnTo>
                    <a:pt x="80" y="7"/>
                  </a:lnTo>
                  <a:lnTo>
                    <a:pt x="85" y="24"/>
                  </a:lnTo>
                  <a:lnTo>
                    <a:pt x="75" y="24"/>
                  </a:lnTo>
                  <a:lnTo>
                    <a:pt x="76" y="37"/>
                  </a:lnTo>
                  <a:lnTo>
                    <a:pt x="79" y="40"/>
                  </a:lnTo>
                  <a:lnTo>
                    <a:pt x="72" y="44"/>
                  </a:lnTo>
                  <a:lnTo>
                    <a:pt x="72" y="53"/>
                  </a:lnTo>
                  <a:lnTo>
                    <a:pt x="68" y="61"/>
                  </a:lnTo>
                  <a:lnTo>
                    <a:pt x="69" y="70"/>
                  </a:lnTo>
                  <a:lnTo>
                    <a:pt x="65" y="74"/>
                  </a:lnTo>
                  <a:lnTo>
                    <a:pt x="10" y="64"/>
                  </a:lnTo>
                  <a:lnTo>
                    <a:pt x="1" y="43"/>
                  </a:lnTo>
                  <a:lnTo>
                    <a:pt x="0" y="38"/>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9" name="Freeform 18"/>
            <p:cNvSpPr>
              <a:spLocks/>
            </p:cNvSpPr>
            <p:nvPr/>
          </p:nvSpPr>
          <p:spPr bwMode="auto">
            <a:xfrm>
              <a:off x="6140658" y="2919312"/>
              <a:ext cx="95882" cy="79217"/>
            </a:xfrm>
            <a:custGeom>
              <a:avLst/>
              <a:gdLst>
                <a:gd name="T0" fmla="*/ 0 w 58"/>
                <a:gd name="T1" fmla="*/ 3 h 51"/>
                <a:gd name="T2" fmla="*/ 23 w 58"/>
                <a:gd name="T3" fmla="*/ 0 h 51"/>
                <a:gd name="T4" fmla="*/ 27 w 58"/>
                <a:gd name="T5" fmla="*/ 5 h 51"/>
                <a:gd name="T6" fmla="*/ 34 w 58"/>
                <a:gd name="T7" fmla="*/ 9 h 51"/>
                <a:gd name="T8" fmla="*/ 32 w 58"/>
                <a:gd name="T9" fmla="*/ 14 h 51"/>
                <a:gd name="T10" fmla="*/ 42 w 58"/>
                <a:gd name="T11" fmla="*/ 21 h 51"/>
                <a:gd name="T12" fmla="*/ 39 w 58"/>
                <a:gd name="T13" fmla="*/ 27 h 51"/>
                <a:gd name="T14" fmla="*/ 47 w 58"/>
                <a:gd name="T15" fmla="*/ 33 h 51"/>
                <a:gd name="T16" fmla="*/ 55 w 58"/>
                <a:gd name="T17" fmla="*/ 36 h 51"/>
                <a:gd name="T18" fmla="*/ 58 w 58"/>
                <a:gd name="T19" fmla="*/ 51 h 51"/>
                <a:gd name="T20" fmla="*/ 52 w 58"/>
                <a:gd name="T21" fmla="*/ 51 h 51"/>
                <a:gd name="T22" fmla="*/ 43 w 58"/>
                <a:gd name="T23" fmla="*/ 39 h 51"/>
                <a:gd name="T24" fmla="*/ 42 w 58"/>
                <a:gd name="T25" fmla="*/ 36 h 51"/>
                <a:gd name="T26" fmla="*/ 35 w 58"/>
                <a:gd name="T27" fmla="*/ 36 h 51"/>
                <a:gd name="T28" fmla="*/ 29 w 58"/>
                <a:gd name="T29" fmla="*/ 31 h 51"/>
                <a:gd name="T30" fmla="*/ 26 w 58"/>
                <a:gd name="T31" fmla="*/ 31 h 51"/>
                <a:gd name="T32" fmla="*/ 18 w 58"/>
                <a:gd name="T33" fmla="*/ 25 h 51"/>
                <a:gd name="T34" fmla="*/ 4 w 58"/>
                <a:gd name="T35" fmla="*/ 20 h 51"/>
                <a:gd name="T36" fmla="*/ 4 w 58"/>
                <a:gd name="T37" fmla="*/ 10 h 51"/>
                <a:gd name="T38" fmla="*/ 0 w 58"/>
                <a:gd name="T39" fmla="*/ 3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58" h="51">
                  <a:moveTo>
                    <a:pt x="0" y="3"/>
                  </a:moveTo>
                  <a:lnTo>
                    <a:pt x="23" y="0"/>
                  </a:lnTo>
                  <a:lnTo>
                    <a:pt x="27" y="5"/>
                  </a:lnTo>
                  <a:lnTo>
                    <a:pt x="34" y="9"/>
                  </a:lnTo>
                  <a:lnTo>
                    <a:pt x="32" y="14"/>
                  </a:lnTo>
                  <a:lnTo>
                    <a:pt x="42" y="21"/>
                  </a:lnTo>
                  <a:lnTo>
                    <a:pt x="39" y="27"/>
                  </a:lnTo>
                  <a:lnTo>
                    <a:pt x="47" y="33"/>
                  </a:lnTo>
                  <a:lnTo>
                    <a:pt x="55" y="36"/>
                  </a:lnTo>
                  <a:lnTo>
                    <a:pt x="58" y="51"/>
                  </a:lnTo>
                  <a:lnTo>
                    <a:pt x="52" y="51"/>
                  </a:lnTo>
                  <a:lnTo>
                    <a:pt x="43" y="39"/>
                  </a:lnTo>
                  <a:lnTo>
                    <a:pt x="42" y="36"/>
                  </a:lnTo>
                  <a:lnTo>
                    <a:pt x="35" y="36"/>
                  </a:lnTo>
                  <a:lnTo>
                    <a:pt x="29" y="31"/>
                  </a:lnTo>
                  <a:lnTo>
                    <a:pt x="26" y="31"/>
                  </a:lnTo>
                  <a:lnTo>
                    <a:pt x="18" y="25"/>
                  </a:lnTo>
                  <a:lnTo>
                    <a:pt x="4" y="20"/>
                  </a:lnTo>
                  <a:lnTo>
                    <a:pt x="4" y="10"/>
                  </a:lnTo>
                  <a:lnTo>
                    <a:pt x="0" y="3"/>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20" name="Freeform 19"/>
            <p:cNvSpPr>
              <a:spLocks/>
            </p:cNvSpPr>
            <p:nvPr/>
          </p:nvSpPr>
          <p:spPr bwMode="auto">
            <a:xfrm>
              <a:off x="5183488" y="2670790"/>
              <a:ext cx="198377" cy="83876"/>
            </a:xfrm>
            <a:custGeom>
              <a:avLst/>
              <a:gdLst>
                <a:gd name="T0" fmla="*/ 120 w 120"/>
                <a:gd name="T1" fmla="*/ 19 h 54"/>
                <a:gd name="T2" fmla="*/ 119 w 120"/>
                <a:gd name="T3" fmla="*/ 27 h 54"/>
                <a:gd name="T4" fmla="*/ 110 w 120"/>
                <a:gd name="T5" fmla="*/ 27 h 54"/>
                <a:gd name="T6" fmla="*/ 114 w 120"/>
                <a:gd name="T7" fmla="*/ 32 h 54"/>
                <a:gd name="T8" fmla="*/ 109 w 120"/>
                <a:gd name="T9" fmla="*/ 45 h 54"/>
                <a:gd name="T10" fmla="*/ 107 w 120"/>
                <a:gd name="T11" fmla="*/ 48 h 54"/>
                <a:gd name="T12" fmla="*/ 92 w 120"/>
                <a:gd name="T13" fmla="*/ 49 h 54"/>
                <a:gd name="T14" fmla="*/ 85 w 120"/>
                <a:gd name="T15" fmla="*/ 54 h 54"/>
                <a:gd name="T16" fmla="*/ 71 w 120"/>
                <a:gd name="T17" fmla="*/ 52 h 54"/>
                <a:gd name="T18" fmla="*/ 47 w 120"/>
                <a:gd name="T19" fmla="*/ 47 h 54"/>
                <a:gd name="T20" fmla="*/ 43 w 120"/>
                <a:gd name="T21" fmla="*/ 40 h 54"/>
                <a:gd name="T22" fmla="*/ 27 w 120"/>
                <a:gd name="T23" fmla="*/ 43 h 54"/>
                <a:gd name="T24" fmla="*/ 25 w 120"/>
                <a:gd name="T25" fmla="*/ 47 h 54"/>
                <a:gd name="T26" fmla="*/ 15 w 120"/>
                <a:gd name="T27" fmla="*/ 44 h 54"/>
                <a:gd name="T28" fmla="*/ 7 w 120"/>
                <a:gd name="T29" fmla="*/ 44 h 54"/>
                <a:gd name="T30" fmla="*/ 0 w 120"/>
                <a:gd name="T31" fmla="*/ 40 h 54"/>
                <a:gd name="T32" fmla="*/ 2 w 120"/>
                <a:gd name="T33" fmla="*/ 35 h 54"/>
                <a:gd name="T34" fmla="*/ 1 w 120"/>
                <a:gd name="T35" fmla="*/ 31 h 54"/>
                <a:gd name="T36" fmla="*/ 6 w 120"/>
                <a:gd name="T37" fmla="*/ 30 h 54"/>
                <a:gd name="T38" fmla="*/ 15 w 120"/>
                <a:gd name="T39" fmla="*/ 36 h 54"/>
                <a:gd name="T40" fmla="*/ 16 w 120"/>
                <a:gd name="T41" fmla="*/ 30 h 54"/>
                <a:gd name="T42" fmla="*/ 31 w 120"/>
                <a:gd name="T43" fmla="*/ 31 h 54"/>
                <a:gd name="T44" fmla="*/ 42 w 120"/>
                <a:gd name="T45" fmla="*/ 28 h 54"/>
                <a:gd name="T46" fmla="*/ 50 w 120"/>
                <a:gd name="T47" fmla="*/ 28 h 54"/>
                <a:gd name="T48" fmla="*/ 55 w 120"/>
                <a:gd name="T49" fmla="*/ 32 h 54"/>
                <a:gd name="T50" fmla="*/ 57 w 120"/>
                <a:gd name="T51" fmla="*/ 29 h 54"/>
                <a:gd name="T52" fmla="*/ 53 w 120"/>
                <a:gd name="T53" fmla="*/ 16 h 54"/>
                <a:gd name="T54" fmla="*/ 59 w 120"/>
                <a:gd name="T55" fmla="*/ 13 h 54"/>
                <a:gd name="T56" fmla="*/ 64 w 120"/>
                <a:gd name="T57" fmla="*/ 4 h 54"/>
                <a:gd name="T58" fmla="*/ 77 w 120"/>
                <a:gd name="T59" fmla="*/ 10 h 54"/>
                <a:gd name="T60" fmla="*/ 85 w 120"/>
                <a:gd name="T61" fmla="*/ 2 h 54"/>
                <a:gd name="T62" fmla="*/ 90 w 120"/>
                <a:gd name="T63" fmla="*/ 0 h 54"/>
                <a:gd name="T64" fmla="*/ 103 w 120"/>
                <a:gd name="T65" fmla="*/ 7 h 54"/>
                <a:gd name="T66" fmla="*/ 111 w 120"/>
                <a:gd name="T67" fmla="*/ 6 h 54"/>
                <a:gd name="T68" fmla="*/ 119 w 120"/>
                <a:gd name="T69" fmla="*/ 9 h 54"/>
                <a:gd name="T70" fmla="*/ 118 w 120"/>
                <a:gd name="T71" fmla="*/ 12 h 54"/>
                <a:gd name="T72" fmla="*/ 120 w 120"/>
                <a:gd name="T73" fmla="*/ 19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0" h="54">
                  <a:moveTo>
                    <a:pt x="120" y="19"/>
                  </a:moveTo>
                  <a:lnTo>
                    <a:pt x="119" y="27"/>
                  </a:lnTo>
                  <a:lnTo>
                    <a:pt x="110" y="27"/>
                  </a:lnTo>
                  <a:lnTo>
                    <a:pt x="114" y="32"/>
                  </a:lnTo>
                  <a:lnTo>
                    <a:pt x="109" y="45"/>
                  </a:lnTo>
                  <a:lnTo>
                    <a:pt x="107" y="48"/>
                  </a:lnTo>
                  <a:lnTo>
                    <a:pt x="92" y="49"/>
                  </a:lnTo>
                  <a:lnTo>
                    <a:pt x="85" y="54"/>
                  </a:lnTo>
                  <a:lnTo>
                    <a:pt x="71" y="52"/>
                  </a:lnTo>
                  <a:lnTo>
                    <a:pt x="47" y="47"/>
                  </a:lnTo>
                  <a:lnTo>
                    <a:pt x="43" y="40"/>
                  </a:lnTo>
                  <a:lnTo>
                    <a:pt x="27" y="43"/>
                  </a:lnTo>
                  <a:lnTo>
                    <a:pt x="25" y="47"/>
                  </a:lnTo>
                  <a:lnTo>
                    <a:pt x="15" y="44"/>
                  </a:lnTo>
                  <a:lnTo>
                    <a:pt x="7" y="44"/>
                  </a:lnTo>
                  <a:lnTo>
                    <a:pt x="0" y="40"/>
                  </a:lnTo>
                  <a:lnTo>
                    <a:pt x="2" y="35"/>
                  </a:lnTo>
                  <a:lnTo>
                    <a:pt x="1" y="31"/>
                  </a:lnTo>
                  <a:lnTo>
                    <a:pt x="6" y="30"/>
                  </a:lnTo>
                  <a:lnTo>
                    <a:pt x="15" y="36"/>
                  </a:lnTo>
                  <a:lnTo>
                    <a:pt x="16" y="30"/>
                  </a:lnTo>
                  <a:lnTo>
                    <a:pt x="31" y="31"/>
                  </a:lnTo>
                  <a:lnTo>
                    <a:pt x="42" y="28"/>
                  </a:lnTo>
                  <a:lnTo>
                    <a:pt x="50" y="28"/>
                  </a:lnTo>
                  <a:lnTo>
                    <a:pt x="55" y="32"/>
                  </a:lnTo>
                  <a:lnTo>
                    <a:pt x="57" y="29"/>
                  </a:lnTo>
                  <a:lnTo>
                    <a:pt x="53" y="16"/>
                  </a:lnTo>
                  <a:lnTo>
                    <a:pt x="59" y="13"/>
                  </a:lnTo>
                  <a:lnTo>
                    <a:pt x="64" y="4"/>
                  </a:lnTo>
                  <a:lnTo>
                    <a:pt x="77" y="10"/>
                  </a:lnTo>
                  <a:lnTo>
                    <a:pt x="85" y="2"/>
                  </a:lnTo>
                  <a:lnTo>
                    <a:pt x="90" y="0"/>
                  </a:lnTo>
                  <a:lnTo>
                    <a:pt x="103" y="7"/>
                  </a:lnTo>
                  <a:lnTo>
                    <a:pt x="111" y="6"/>
                  </a:lnTo>
                  <a:lnTo>
                    <a:pt x="119" y="9"/>
                  </a:lnTo>
                  <a:lnTo>
                    <a:pt x="118" y="12"/>
                  </a:lnTo>
                  <a:lnTo>
                    <a:pt x="120" y="1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21" name="Freeform 20"/>
            <p:cNvSpPr>
              <a:spLocks/>
            </p:cNvSpPr>
            <p:nvPr/>
          </p:nvSpPr>
          <p:spPr bwMode="auto">
            <a:xfrm>
              <a:off x="6183641" y="2967464"/>
              <a:ext cx="42982" cy="31065"/>
            </a:xfrm>
            <a:custGeom>
              <a:avLst/>
              <a:gdLst>
                <a:gd name="T0" fmla="*/ 14 w 108"/>
                <a:gd name="T1" fmla="*/ 1 h 85"/>
                <a:gd name="T2" fmla="*/ 38 w 108"/>
                <a:gd name="T3" fmla="*/ 23 h 85"/>
                <a:gd name="T4" fmla="*/ 69 w 108"/>
                <a:gd name="T5" fmla="*/ 23 h 85"/>
                <a:gd name="T6" fmla="*/ 71 w 108"/>
                <a:gd name="T7" fmla="*/ 36 h 85"/>
                <a:gd name="T8" fmla="*/ 108 w 108"/>
                <a:gd name="T9" fmla="*/ 85 h 85"/>
                <a:gd name="T10" fmla="*/ 58 w 108"/>
                <a:gd name="T11" fmla="*/ 74 h 85"/>
                <a:gd name="T12" fmla="*/ 16 w 108"/>
                <a:gd name="T13" fmla="*/ 35 h 85"/>
                <a:gd name="T14" fmla="*/ 0 w 108"/>
                <a:gd name="T15" fmla="*/ 3 h 85"/>
                <a:gd name="T16" fmla="*/ 14 w 108"/>
                <a:gd name="T17" fmla="*/ 0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8" h="85">
                  <a:moveTo>
                    <a:pt x="14" y="1"/>
                  </a:moveTo>
                  <a:lnTo>
                    <a:pt x="38" y="23"/>
                  </a:lnTo>
                  <a:lnTo>
                    <a:pt x="69" y="23"/>
                  </a:lnTo>
                  <a:lnTo>
                    <a:pt x="71" y="36"/>
                  </a:lnTo>
                  <a:lnTo>
                    <a:pt x="108" y="85"/>
                  </a:lnTo>
                  <a:lnTo>
                    <a:pt x="58" y="74"/>
                  </a:lnTo>
                  <a:lnTo>
                    <a:pt x="16" y="35"/>
                  </a:lnTo>
                  <a:lnTo>
                    <a:pt x="0" y="3"/>
                  </a:lnTo>
                  <a:lnTo>
                    <a:pt x="14" y="0"/>
                  </a:lnTo>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22" name="Freeform 21"/>
            <p:cNvSpPr>
              <a:spLocks/>
            </p:cNvSpPr>
            <p:nvPr/>
          </p:nvSpPr>
          <p:spPr bwMode="auto">
            <a:xfrm>
              <a:off x="6178681" y="2899119"/>
              <a:ext cx="157050" cy="114941"/>
            </a:xfrm>
            <a:custGeom>
              <a:avLst/>
              <a:gdLst>
                <a:gd name="T0" fmla="*/ 40 w 95"/>
                <a:gd name="T1" fmla="*/ 13 h 74"/>
                <a:gd name="T2" fmla="*/ 48 w 95"/>
                <a:gd name="T3" fmla="*/ 15 h 74"/>
                <a:gd name="T4" fmla="*/ 50 w 95"/>
                <a:gd name="T5" fmla="*/ 9 h 74"/>
                <a:gd name="T6" fmla="*/ 58 w 95"/>
                <a:gd name="T7" fmla="*/ 1 h 74"/>
                <a:gd name="T8" fmla="*/ 69 w 95"/>
                <a:gd name="T9" fmla="*/ 12 h 74"/>
                <a:gd name="T10" fmla="*/ 81 w 95"/>
                <a:gd name="T11" fmla="*/ 27 h 74"/>
                <a:gd name="T12" fmla="*/ 89 w 95"/>
                <a:gd name="T13" fmla="*/ 28 h 74"/>
                <a:gd name="T14" fmla="*/ 95 w 95"/>
                <a:gd name="T15" fmla="*/ 33 h 74"/>
                <a:gd name="T16" fmla="*/ 82 w 95"/>
                <a:gd name="T17" fmla="*/ 35 h 74"/>
                <a:gd name="T18" fmla="*/ 82 w 95"/>
                <a:gd name="T19" fmla="*/ 51 h 74"/>
                <a:gd name="T20" fmla="*/ 80 w 95"/>
                <a:gd name="T21" fmla="*/ 58 h 74"/>
                <a:gd name="T22" fmla="*/ 75 w 95"/>
                <a:gd name="T23" fmla="*/ 63 h 74"/>
                <a:gd name="T24" fmla="*/ 77 w 95"/>
                <a:gd name="T25" fmla="*/ 73 h 74"/>
                <a:gd name="T26" fmla="*/ 73 w 95"/>
                <a:gd name="T27" fmla="*/ 74 h 74"/>
                <a:gd name="T28" fmla="*/ 61 w 95"/>
                <a:gd name="T29" fmla="*/ 63 h 74"/>
                <a:gd name="T30" fmla="*/ 65 w 95"/>
                <a:gd name="T31" fmla="*/ 53 h 74"/>
                <a:gd name="T32" fmla="*/ 59 w 95"/>
                <a:gd name="T33" fmla="*/ 47 h 74"/>
                <a:gd name="T34" fmla="*/ 52 w 95"/>
                <a:gd name="T35" fmla="*/ 49 h 74"/>
                <a:gd name="T36" fmla="*/ 35 w 95"/>
                <a:gd name="T37" fmla="*/ 64 h 74"/>
                <a:gd name="T38" fmla="*/ 32 w 95"/>
                <a:gd name="T39" fmla="*/ 49 h 74"/>
                <a:gd name="T40" fmla="*/ 24 w 95"/>
                <a:gd name="T41" fmla="*/ 46 h 74"/>
                <a:gd name="T42" fmla="*/ 16 w 95"/>
                <a:gd name="T43" fmla="*/ 40 h 74"/>
                <a:gd name="T44" fmla="*/ 19 w 95"/>
                <a:gd name="T45" fmla="*/ 34 h 74"/>
                <a:gd name="T46" fmla="*/ 9 w 95"/>
                <a:gd name="T47" fmla="*/ 27 h 74"/>
                <a:gd name="T48" fmla="*/ 11 w 95"/>
                <a:gd name="T49" fmla="*/ 22 h 74"/>
                <a:gd name="T50" fmla="*/ 4 w 95"/>
                <a:gd name="T51" fmla="*/ 18 h 74"/>
                <a:gd name="T52" fmla="*/ 0 w 95"/>
                <a:gd name="T53" fmla="*/ 13 h 74"/>
                <a:gd name="T54" fmla="*/ 3 w 95"/>
                <a:gd name="T55" fmla="*/ 9 h 74"/>
                <a:gd name="T56" fmla="*/ 17 w 95"/>
                <a:gd name="T57" fmla="*/ 15 h 74"/>
                <a:gd name="T58" fmla="*/ 26 w 95"/>
                <a:gd name="T59" fmla="*/ 17 h 74"/>
                <a:gd name="T60" fmla="*/ 28 w 95"/>
                <a:gd name="T61" fmla="*/ 14 h 74"/>
                <a:gd name="T62" fmla="*/ 18 w 95"/>
                <a:gd name="T63" fmla="*/ 3 h 74"/>
                <a:gd name="T64" fmla="*/ 21 w 95"/>
                <a:gd name="T65" fmla="*/ 0 h 74"/>
                <a:gd name="T66" fmla="*/ 26 w 95"/>
                <a:gd name="T67" fmla="*/ 1 h 74"/>
                <a:gd name="T68" fmla="*/ 40 w 95"/>
                <a:gd name="T69" fmla="*/ 13 h 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95" h="74">
                  <a:moveTo>
                    <a:pt x="40" y="13"/>
                  </a:moveTo>
                  <a:lnTo>
                    <a:pt x="48" y="15"/>
                  </a:lnTo>
                  <a:lnTo>
                    <a:pt x="50" y="9"/>
                  </a:lnTo>
                  <a:lnTo>
                    <a:pt x="58" y="1"/>
                  </a:lnTo>
                  <a:lnTo>
                    <a:pt x="69" y="12"/>
                  </a:lnTo>
                  <a:lnTo>
                    <a:pt x="81" y="27"/>
                  </a:lnTo>
                  <a:lnTo>
                    <a:pt x="89" y="28"/>
                  </a:lnTo>
                  <a:lnTo>
                    <a:pt x="95" y="33"/>
                  </a:lnTo>
                  <a:lnTo>
                    <a:pt x="82" y="35"/>
                  </a:lnTo>
                  <a:lnTo>
                    <a:pt x="82" y="51"/>
                  </a:lnTo>
                  <a:lnTo>
                    <a:pt x="80" y="58"/>
                  </a:lnTo>
                  <a:lnTo>
                    <a:pt x="75" y="63"/>
                  </a:lnTo>
                  <a:lnTo>
                    <a:pt x="77" y="73"/>
                  </a:lnTo>
                  <a:lnTo>
                    <a:pt x="73" y="74"/>
                  </a:lnTo>
                  <a:lnTo>
                    <a:pt x="61" y="63"/>
                  </a:lnTo>
                  <a:lnTo>
                    <a:pt x="65" y="53"/>
                  </a:lnTo>
                  <a:lnTo>
                    <a:pt x="59" y="47"/>
                  </a:lnTo>
                  <a:lnTo>
                    <a:pt x="52" y="49"/>
                  </a:lnTo>
                  <a:lnTo>
                    <a:pt x="35" y="64"/>
                  </a:lnTo>
                  <a:lnTo>
                    <a:pt x="32" y="49"/>
                  </a:lnTo>
                  <a:lnTo>
                    <a:pt x="24" y="46"/>
                  </a:lnTo>
                  <a:lnTo>
                    <a:pt x="16" y="40"/>
                  </a:lnTo>
                  <a:lnTo>
                    <a:pt x="19" y="34"/>
                  </a:lnTo>
                  <a:lnTo>
                    <a:pt x="9" y="27"/>
                  </a:lnTo>
                  <a:lnTo>
                    <a:pt x="11" y="22"/>
                  </a:lnTo>
                  <a:lnTo>
                    <a:pt x="4" y="18"/>
                  </a:lnTo>
                  <a:lnTo>
                    <a:pt x="0" y="13"/>
                  </a:lnTo>
                  <a:lnTo>
                    <a:pt x="3" y="9"/>
                  </a:lnTo>
                  <a:lnTo>
                    <a:pt x="17" y="15"/>
                  </a:lnTo>
                  <a:lnTo>
                    <a:pt x="26" y="17"/>
                  </a:lnTo>
                  <a:lnTo>
                    <a:pt x="28" y="14"/>
                  </a:lnTo>
                  <a:lnTo>
                    <a:pt x="18" y="3"/>
                  </a:lnTo>
                  <a:lnTo>
                    <a:pt x="21" y="0"/>
                  </a:lnTo>
                  <a:lnTo>
                    <a:pt x="26" y="1"/>
                  </a:lnTo>
                  <a:lnTo>
                    <a:pt x="40" y="13"/>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23" name="Freeform 22"/>
            <p:cNvSpPr>
              <a:spLocks/>
            </p:cNvSpPr>
            <p:nvPr/>
          </p:nvSpPr>
          <p:spPr bwMode="auto">
            <a:xfrm>
              <a:off x="5810030" y="4323458"/>
              <a:ext cx="51247" cy="69898"/>
            </a:xfrm>
            <a:custGeom>
              <a:avLst/>
              <a:gdLst>
                <a:gd name="T0" fmla="*/ 5 w 31"/>
                <a:gd name="T1" fmla="*/ 45 h 45"/>
                <a:gd name="T2" fmla="*/ 4 w 31"/>
                <a:gd name="T3" fmla="*/ 20 h 45"/>
                <a:gd name="T4" fmla="*/ 0 w 31"/>
                <a:gd name="T5" fmla="*/ 10 h 45"/>
                <a:gd name="T6" fmla="*/ 11 w 31"/>
                <a:gd name="T7" fmla="*/ 12 h 45"/>
                <a:gd name="T8" fmla="*/ 16 w 31"/>
                <a:gd name="T9" fmla="*/ 0 h 45"/>
                <a:gd name="T10" fmla="*/ 26 w 31"/>
                <a:gd name="T11" fmla="*/ 2 h 45"/>
                <a:gd name="T12" fmla="*/ 27 w 31"/>
                <a:gd name="T13" fmla="*/ 10 h 45"/>
                <a:gd name="T14" fmla="*/ 31 w 31"/>
                <a:gd name="T15" fmla="*/ 14 h 45"/>
                <a:gd name="T16" fmla="*/ 31 w 31"/>
                <a:gd name="T17" fmla="*/ 21 h 45"/>
                <a:gd name="T18" fmla="*/ 27 w 31"/>
                <a:gd name="T19" fmla="*/ 25 h 45"/>
                <a:gd name="T20" fmla="*/ 19 w 31"/>
                <a:gd name="T21" fmla="*/ 36 h 45"/>
                <a:gd name="T22" fmla="*/ 12 w 31"/>
                <a:gd name="T23" fmla="*/ 44 h 45"/>
                <a:gd name="T24" fmla="*/ 5 w 31"/>
                <a:gd name="T2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1" h="45">
                  <a:moveTo>
                    <a:pt x="5" y="45"/>
                  </a:moveTo>
                  <a:lnTo>
                    <a:pt x="4" y="20"/>
                  </a:lnTo>
                  <a:lnTo>
                    <a:pt x="0" y="10"/>
                  </a:lnTo>
                  <a:lnTo>
                    <a:pt x="11" y="12"/>
                  </a:lnTo>
                  <a:lnTo>
                    <a:pt x="16" y="0"/>
                  </a:lnTo>
                  <a:lnTo>
                    <a:pt x="26" y="2"/>
                  </a:lnTo>
                  <a:lnTo>
                    <a:pt x="27" y="10"/>
                  </a:lnTo>
                  <a:lnTo>
                    <a:pt x="31" y="14"/>
                  </a:lnTo>
                  <a:lnTo>
                    <a:pt x="31" y="21"/>
                  </a:lnTo>
                  <a:lnTo>
                    <a:pt x="27" y="25"/>
                  </a:lnTo>
                  <a:lnTo>
                    <a:pt x="19" y="36"/>
                  </a:lnTo>
                  <a:lnTo>
                    <a:pt x="12" y="44"/>
                  </a:lnTo>
                  <a:lnTo>
                    <a:pt x="5" y="4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24" name="Freeform 23"/>
            <p:cNvSpPr>
              <a:spLocks/>
            </p:cNvSpPr>
            <p:nvPr/>
          </p:nvSpPr>
          <p:spPr bwMode="auto">
            <a:xfrm>
              <a:off x="4993377" y="2594680"/>
              <a:ext cx="95882" cy="62131"/>
            </a:xfrm>
            <a:custGeom>
              <a:avLst/>
              <a:gdLst>
                <a:gd name="T0" fmla="*/ 13 w 58"/>
                <a:gd name="T1" fmla="*/ 3 h 40"/>
                <a:gd name="T2" fmla="*/ 24 w 58"/>
                <a:gd name="T3" fmla="*/ 4 h 40"/>
                <a:gd name="T4" fmla="*/ 39 w 58"/>
                <a:gd name="T5" fmla="*/ 0 h 40"/>
                <a:gd name="T6" fmla="*/ 49 w 58"/>
                <a:gd name="T7" fmla="*/ 9 h 40"/>
                <a:gd name="T8" fmla="*/ 58 w 58"/>
                <a:gd name="T9" fmla="*/ 14 h 40"/>
                <a:gd name="T10" fmla="*/ 57 w 58"/>
                <a:gd name="T11" fmla="*/ 27 h 40"/>
                <a:gd name="T12" fmla="*/ 53 w 58"/>
                <a:gd name="T13" fmla="*/ 28 h 40"/>
                <a:gd name="T14" fmla="*/ 51 w 58"/>
                <a:gd name="T15" fmla="*/ 40 h 40"/>
                <a:gd name="T16" fmla="*/ 37 w 58"/>
                <a:gd name="T17" fmla="*/ 30 h 40"/>
                <a:gd name="T18" fmla="*/ 29 w 58"/>
                <a:gd name="T19" fmla="*/ 32 h 40"/>
                <a:gd name="T20" fmla="*/ 17 w 58"/>
                <a:gd name="T21" fmla="*/ 22 h 40"/>
                <a:gd name="T22" fmla="*/ 10 w 58"/>
                <a:gd name="T23" fmla="*/ 14 h 40"/>
                <a:gd name="T24" fmla="*/ 3 w 58"/>
                <a:gd name="T25" fmla="*/ 14 h 40"/>
                <a:gd name="T26" fmla="*/ 0 w 58"/>
                <a:gd name="T27" fmla="*/ 7 h 40"/>
                <a:gd name="T28" fmla="*/ 13 w 58"/>
                <a:gd name="T29" fmla="*/ 3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58" h="40">
                  <a:moveTo>
                    <a:pt x="13" y="3"/>
                  </a:moveTo>
                  <a:lnTo>
                    <a:pt x="24" y="4"/>
                  </a:lnTo>
                  <a:lnTo>
                    <a:pt x="39" y="0"/>
                  </a:lnTo>
                  <a:lnTo>
                    <a:pt x="49" y="9"/>
                  </a:lnTo>
                  <a:lnTo>
                    <a:pt x="58" y="14"/>
                  </a:lnTo>
                  <a:lnTo>
                    <a:pt x="57" y="27"/>
                  </a:lnTo>
                  <a:lnTo>
                    <a:pt x="53" y="28"/>
                  </a:lnTo>
                  <a:lnTo>
                    <a:pt x="51" y="40"/>
                  </a:lnTo>
                  <a:lnTo>
                    <a:pt x="37" y="30"/>
                  </a:lnTo>
                  <a:lnTo>
                    <a:pt x="29" y="32"/>
                  </a:lnTo>
                  <a:lnTo>
                    <a:pt x="17" y="22"/>
                  </a:lnTo>
                  <a:lnTo>
                    <a:pt x="10" y="14"/>
                  </a:lnTo>
                  <a:lnTo>
                    <a:pt x="3" y="14"/>
                  </a:lnTo>
                  <a:lnTo>
                    <a:pt x="0" y="7"/>
                  </a:lnTo>
                  <a:lnTo>
                    <a:pt x="13" y="3"/>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25" name="Freeform 24"/>
            <p:cNvSpPr>
              <a:spLocks/>
            </p:cNvSpPr>
            <p:nvPr/>
          </p:nvSpPr>
          <p:spPr bwMode="auto">
            <a:xfrm>
              <a:off x="4950396" y="3852821"/>
              <a:ext cx="92576" cy="197264"/>
            </a:xfrm>
            <a:custGeom>
              <a:avLst/>
              <a:gdLst>
                <a:gd name="T0" fmla="*/ 36 w 56"/>
                <a:gd name="T1" fmla="*/ 124 h 127"/>
                <a:gd name="T2" fmla="*/ 20 w 56"/>
                <a:gd name="T3" fmla="*/ 127 h 127"/>
                <a:gd name="T4" fmla="*/ 16 w 56"/>
                <a:gd name="T5" fmla="*/ 113 h 127"/>
                <a:gd name="T6" fmla="*/ 17 w 56"/>
                <a:gd name="T7" fmla="*/ 65 h 127"/>
                <a:gd name="T8" fmla="*/ 13 w 56"/>
                <a:gd name="T9" fmla="*/ 61 h 127"/>
                <a:gd name="T10" fmla="*/ 12 w 56"/>
                <a:gd name="T11" fmla="*/ 50 h 127"/>
                <a:gd name="T12" fmla="*/ 6 w 56"/>
                <a:gd name="T13" fmla="*/ 43 h 127"/>
                <a:gd name="T14" fmla="*/ 0 w 56"/>
                <a:gd name="T15" fmla="*/ 37 h 127"/>
                <a:gd name="T16" fmla="*/ 3 w 56"/>
                <a:gd name="T17" fmla="*/ 26 h 127"/>
                <a:gd name="T18" fmla="*/ 9 w 56"/>
                <a:gd name="T19" fmla="*/ 23 h 127"/>
                <a:gd name="T20" fmla="*/ 13 w 56"/>
                <a:gd name="T21" fmla="*/ 14 h 127"/>
                <a:gd name="T22" fmla="*/ 22 w 56"/>
                <a:gd name="T23" fmla="*/ 13 h 127"/>
                <a:gd name="T24" fmla="*/ 26 w 56"/>
                <a:gd name="T25" fmla="*/ 6 h 127"/>
                <a:gd name="T26" fmla="*/ 32 w 56"/>
                <a:gd name="T27" fmla="*/ 0 h 127"/>
                <a:gd name="T28" fmla="*/ 38 w 56"/>
                <a:gd name="T29" fmla="*/ 0 h 127"/>
                <a:gd name="T30" fmla="*/ 52 w 56"/>
                <a:gd name="T31" fmla="*/ 12 h 127"/>
                <a:gd name="T32" fmla="*/ 52 w 56"/>
                <a:gd name="T33" fmla="*/ 19 h 127"/>
                <a:gd name="T34" fmla="*/ 56 w 56"/>
                <a:gd name="T35" fmla="*/ 31 h 127"/>
                <a:gd name="T36" fmla="*/ 52 w 56"/>
                <a:gd name="T37" fmla="*/ 40 h 127"/>
                <a:gd name="T38" fmla="*/ 54 w 56"/>
                <a:gd name="T39" fmla="*/ 45 h 127"/>
                <a:gd name="T40" fmla="*/ 45 w 56"/>
                <a:gd name="T41" fmla="*/ 58 h 127"/>
                <a:gd name="T42" fmla="*/ 40 w 56"/>
                <a:gd name="T43" fmla="*/ 64 h 127"/>
                <a:gd name="T44" fmla="*/ 36 w 56"/>
                <a:gd name="T45" fmla="*/ 78 h 127"/>
                <a:gd name="T46" fmla="*/ 37 w 56"/>
                <a:gd name="T47" fmla="*/ 91 h 127"/>
                <a:gd name="T48" fmla="*/ 36 w 56"/>
                <a:gd name="T49" fmla="*/ 124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56" h="127">
                  <a:moveTo>
                    <a:pt x="36" y="124"/>
                  </a:moveTo>
                  <a:lnTo>
                    <a:pt x="20" y="127"/>
                  </a:lnTo>
                  <a:lnTo>
                    <a:pt x="16" y="113"/>
                  </a:lnTo>
                  <a:lnTo>
                    <a:pt x="17" y="65"/>
                  </a:lnTo>
                  <a:lnTo>
                    <a:pt x="13" y="61"/>
                  </a:lnTo>
                  <a:lnTo>
                    <a:pt x="12" y="50"/>
                  </a:lnTo>
                  <a:lnTo>
                    <a:pt x="6" y="43"/>
                  </a:lnTo>
                  <a:lnTo>
                    <a:pt x="0" y="37"/>
                  </a:lnTo>
                  <a:lnTo>
                    <a:pt x="3" y="26"/>
                  </a:lnTo>
                  <a:lnTo>
                    <a:pt x="9" y="23"/>
                  </a:lnTo>
                  <a:lnTo>
                    <a:pt x="13" y="14"/>
                  </a:lnTo>
                  <a:lnTo>
                    <a:pt x="22" y="13"/>
                  </a:lnTo>
                  <a:lnTo>
                    <a:pt x="26" y="6"/>
                  </a:lnTo>
                  <a:lnTo>
                    <a:pt x="32" y="0"/>
                  </a:lnTo>
                  <a:lnTo>
                    <a:pt x="38" y="0"/>
                  </a:lnTo>
                  <a:lnTo>
                    <a:pt x="52" y="12"/>
                  </a:lnTo>
                  <a:lnTo>
                    <a:pt x="52" y="19"/>
                  </a:lnTo>
                  <a:lnTo>
                    <a:pt x="56" y="31"/>
                  </a:lnTo>
                  <a:lnTo>
                    <a:pt x="52" y="40"/>
                  </a:lnTo>
                  <a:lnTo>
                    <a:pt x="54" y="45"/>
                  </a:lnTo>
                  <a:lnTo>
                    <a:pt x="45" y="58"/>
                  </a:lnTo>
                  <a:lnTo>
                    <a:pt x="40" y="64"/>
                  </a:lnTo>
                  <a:lnTo>
                    <a:pt x="36" y="78"/>
                  </a:lnTo>
                  <a:lnTo>
                    <a:pt x="37" y="91"/>
                  </a:lnTo>
                  <a:lnTo>
                    <a:pt x="36" y="124"/>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26" name="Freeform 25"/>
            <p:cNvSpPr>
              <a:spLocks/>
            </p:cNvSpPr>
            <p:nvPr/>
          </p:nvSpPr>
          <p:spPr bwMode="auto">
            <a:xfrm>
              <a:off x="4761938" y="3759625"/>
              <a:ext cx="231439" cy="178625"/>
            </a:xfrm>
            <a:custGeom>
              <a:avLst/>
              <a:gdLst>
                <a:gd name="T0" fmla="*/ 49 w 140"/>
                <a:gd name="T1" fmla="*/ 114 h 115"/>
                <a:gd name="T2" fmla="*/ 36 w 140"/>
                <a:gd name="T3" fmla="*/ 109 h 115"/>
                <a:gd name="T4" fmla="*/ 28 w 140"/>
                <a:gd name="T5" fmla="*/ 110 h 115"/>
                <a:gd name="T6" fmla="*/ 21 w 140"/>
                <a:gd name="T7" fmla="*/ 115 h 115"/>
                <a:gd name="T8" fmla="*/ 13 w 140"/>
                <a:gd name="T9" fmla="*/ 110 h 115"/>
                <a:gd name="T10" fmla="*/ 10 w 140"/>
                <a:gd name="T11" fmla="*/ 103 h 115"/>
                <a:gd name="T12" fmla="*/ 1 w 140"/>
                <a:gd name="T13" fmla="*/ 99 h 115"/>
                <a:gd name="T14" fmla="*/ 0 w 140"/>
                <a:gd name="T15" fmla="*/ 87 h 115"/>
                <a:gd name="T16" fmla="*/ 5 w 140"/>
                <a:gd name="T17" fmla="*/ 78 h 115"/>
                <a:gd name="T18" fmla="*/ 5 w 140"/>
                <a:gd name="T19" fmla="*/ 71 h 115"/>
                <a:gd name="T20" fmla="*/ 19 w 140"/>
                <a:gd name="T21" fmla="*/ 54 h 115"/>
                <a:gd name="T22" fmla="*/ 22 w 140"/>
                <a:gd name="T23" fmla="*/ 40 h 115"/>
                <a:gd name="T24" fmla="*/ 27 w 140"/>
                <a:gd name="T25" fmla="*/ 34 h 115"/>
                <a:gd name="T26" fmla="*/ 36 w 140"/>
                <a:gd name="T27" fmla="*/ 37 h 115"/>
                <a:gd name="T28" fmla="*/ 44 w 140"/>
                <a:gd name="T29" fmla="*/ 33 h 115"/>
                <a:gd name="T30" fmla="*/ 46 w 140"/>
                <a:gd name="T31" fmla="*/ 28 h 115"/>
                <a:gd name="T32" fmla="*/ 61 w 140"/>
                <a:gd name="T33" fmla="*/ 18 h 115"/>
                <a:gd name="T34" fmla="*/ 64 w 140"/>
                <a:gd name="T35" fmla="*/ 12 h 115"/>
                <a:gd name="T36" fmla="*/ 81 w 140"/>
                <a:gd name="T37" fmla="*/ 3 h 115"/>
                <a:gd name="T38" fmla="*/ 91 w 140"/>
                <a:gd name="T39" fmla="*/ 0 h 115"/>
                <a:gd name="T40" fmla="*/ 95 w 140"/>
                <a:gd name="T41" fmla="*/ 4 h 115"/>
                <a:gd name="T42" fmla="*/ 107 w 140"/>
                <a:gd name="T43" fmla="*/ 4 h 115"/>
                <a:gd name="T44" fmla="*/ 106 w 140"/>
                <a:gd name="T45" fmla="*/ 14 h 115"/>
                <a:gd name="T46" fmla="*/ 108 w 140"/>
                <a:gd name="T47" fmla="*/ 24 h 115"/>
                <a:gd name="T48" fmla="*/ 118 w 140"/>
                <a:gd name="T49" fmla="*/ 37 h 115"/>
                <a:gd name="T50" fmla="*/ 119 w 140"/>
                <a:gd name="T51" fmla="*/ 47 h 115"/>
                <a:gd name="T52" fmla="*/ 140 w 140"/>
                <a:gd name="T53" fmla="*/ 52 h 115"/>
                <a:gd name="T54" fmla="*/ 140 w 140"/>
                <a:gd name="T55" fmla="*/ 66 h 115"/>
                <a:gd name="T56" fmla="*/ 136 w 140"/>
                <a:gd name="T57" fmla="*/ 73 h 115"/>
                <a:gd name="T58" fmla="*/ 127 w 140"/>
                <a:gd name="T59" fmla="*/ 74 h 115"/>
                <a:gd name="T60" fmla="*/ 123 w 140"/>
                <a:gd name="T61" fmla="*/ 83 h 115"/>
                <a:gd name="T62" fmla="*/ 117 w 140"/>
                <a:gd name="T63" fmla="*/ 86 h 115"/>
                <a:gd name="T64" fmla="*/ 101 w 140"/>
                <a:gd name="T65" fmla="*/ 85 h 115"/>
                <a:gd name="T66" fmla="*/ 92 w 140"/>
                <a:gd name="T67" fmla="*/ 84 h 115"/>
                <a:gd name="T68" fmla="*/ 86 w 140"/>
                <a:gd name="T69" fmla="*/ 87 h 115"/>
                <a:gd name="T70" fmla="*/ 78 w 140"/>
                <a:gd name="T71" fmla="*/ 86 h 115"/>
                <a:gd name="T72" fmla="*/ 47 w 140"/>
                <a:gd name="T73" fmla="*/ 87 h 115"/>
                <a:gd name="T74" fmla="*/ 46 w 140"/>
                <a:gd name="T75" fmla="*/ 98 h 115"/>
                <a:gd name="T76" fmla="*/ 49 w 140"/>
                <a:gd name="T77" fmla="*/ 114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40" h="115">
                  <a:moveTo>
                    <a:pt x="49" y="114"/>
                  </a:moveTo>
                  <a:lnTo>
                    <a:pt x="36" y="109"/>
                  </a:lnTo>
                  <a:lnTo>
                    <a:pt x="28" y="110"/>
                  </a:lnTo>
                  <a:lnTo>
                    <a:pt x="21" y="115"/>
                  </a:lnTo>
                  <a:lnTo>
                    <a:pt x="13" y="110"/>
                  </a:lnTo>
                  <a:lnTo>
                    <a:pt x="10" y="103"/>
                  </a:lnTo>
                  <a:lnTo>
                    <a:pt x="1" y="99"/>
                  </a:lnTo>
                  <a:lnTo>
                    <a:pt x="0" y="87"/>
                  </a:lnTo>
                  <a:lnTo>
                    <a:pt x="5" y="78"/>
                  </a:lnTo>
                  <a:lnTo>
                    <a:pt x="5" y="71"/>
                  </a:lnTo>
                  <a:lnTo>
                    <a:pt x="19" y="54"/>
                  </a:lnTo>
                  <a:lnTo>
                    <a:pt x="22" y="40"/>
                  </a:lnTo>
                  <a:lnTo>
                    <a:pt x="27" y="34"/>
                  </a:lnTo>
                  <a:lnTo>
                    <a:pt x="36" y="37"/>
                  </a:lnTo>
                  <a:lnTo>
                    <a:pt x="44" y="33"/>
                  </a:lnTo>
                  <a:lnTo>
                    <a:pt x="46" y="28"/>
                  </a:lnTo>
                  <a:lnTo>
                    <a:pt x="61" y="18"/>
                  </a:lnTo>
                  <a:lnTo>
                    <a:pt x="64" y="12"/>
                  </a:lnTo>
                  <a:lnTo>
                    <a:pt x="81" y="3"/>
                  </a:lnTo>
                  <a:lnTo>
                    <a:pt x="91" y="0"/>
                  </a:lnTo>
                  <a:lnTo>
                    <a:pt x="95" y="4"/>
                  </a:lnTo>
                  <a:lnTo>
                    <a:pt x="107" y="4"/>
                  </a:lnTo>
                  <a:lnTo>
                    <a:pt x="106" y="14"/>
                  </a:lnTo>
                  <a:lnTo>
                    <a:pt x="108" y="24"/>
                  </a:lnTo>
                  <a:lnTo>
                    <a:pt x="118" y="37"/>
                  </a:lnTo>
                  <a:lnTo>
                    <a:pt x="119" y="47"/>
                  </a:lnTo>
                  <a:lnTo>
                    <a:pt x="140" y="52"/>
                  </a:lnTo>
                  <a:lnTo>
                    <a:pt x="140" y="66"/>
                  </a:lnTo>
                  <a:lnTo>
                    <a:pt x="136" y="73"/>
                  </a:lnTo>
                  <a:lnTo>
                    <a:pt x="127" y="74"/>
                  </a:lnTo>
                  <a:lnTo>
                    <a:pt x="123" y="83"/>
                  </a:lnTo>
                  <a:lnTo>
                    <a:pt x="117" y="86"/>
                  </a:lnTo>
                  <a:lnTo>
                    <a:pt x="101" y="85"/>
                  </a:lnTo>
                  <a:lnTo>
                    <a:pt x="92" y="84"/>
                  </a:lnTo>
                  <a:lnTo>
                    <a:pt x="86" y="87"/>
                  </a:lnTo>
                  <a:lnTo>
                    <a:pt x="78" y="86"/>
                  </a:lnTo>
                  <a:lnTo>
                    <a:pt x="47" y="87"/>
                  </a:lnTo>
                  <a:lnTo>
                    <a:pt x="46" y="98"/>
                  </a:lnTo>
                  <a:lnTo>
                    <a:pt x="49" y="114"/>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27" name="Freeform 26"/>
            <p:cNvSpPr>
              <a:spLocks/>
            </p:cNvSpPr>
            <p:nvPr/>
          </p:nvSpPr>
          <p:spPr bwMode="auto">
            <a:xfrm>
              <a:off x="5542221" y="2823009"/>
              <a:ext cx="168620" cy="96302"/>
            </a:xfrm>
            <a:custGeom>
              <a:avLst/>
              <a:gdLst>
                <a:gd name="T0" fmla="*/ 3 w 102"/>
                <a:gd name="T1" fmla="*/ 0 h 62"/>
                <a:gd name="T2" fmla="*/ 9 w 102"/>
                <a:gd name="T3" fmla="*/ 9 h 62"/>
                <a:gd name="T4" fmla="*/ 15 w 102"/>
                <a:gd name="T5" fmla="*/ 7 h 62"/>
                <a:gd name="T6" fmla="*/ 28 w 102"/>
                <a:gd name="T7" fmla="*/ 10 h 62"/>
                <a:gd name="T8" fmla="*/ 53 w 102"/>
                <a:gd name="T9" fmla="*/ 12 h 62"/>
                <a:gd name="T10" fmla="*/ 60 w 102"/>
                <a:gd name="T11" fmla="*/ 6 h 62"/>
                <a:gd name="T12" fmla="*/ 80 w 102"/>
                <a:gd name="T13" fmla="*/ 2 h 62"/>
                <a:gd name="T14" fmla="*/ 92 w 102"/>
                <a:gd name="T15" fmla="*/ 9 h 62"/>
                <a:gd name="T16" fmla="*/ 102 w 102"/>
                <a:gd name="T17" fmla="*/ 11 h 62"/>
                <a:gd name="T18" fmla="*/ 95 w 102"/>
                <a:gd name="T19" fmla="*/ 20 h 62"/>
                <a:gd name="T20" fmla="*/ 91 w 102"/>
                <a:gd name="T21" fmla="*/ 34 h 62"/>
                <a:gd name="T22" fmla="*/ 98 w 102"/>
                <a:gd name="T23" fmla="*/ 46 h 62"/>
                <a:gd name="T24" fmla="*/ 83 w 102"/>
                <a:gd name="T25" fmla="*/ 43 h 62"/>
                <a:gd name="T26" fmla="*/ 66 w 102"/>
                <a:gd name="T27" fmla="*/ 50 h 62"/>
                <a:gd name="T28" fmla="*/ 67 w 102"/>
                <a:gd name="T29" fmla="*/ 60 h 62"/>
                <a:gd name="T30" fmla="*/ 52 w 102"/>
                <a:gd name="T31" fmla="*/ 62 h 62"/>
                <a:gd name="T32" fmla="*/ 40 w 102"/>
                <a:gd name="T33" fmla="*/ 55 h 62"/>
                <a:gd name="T34" fmla="*/ 27 w 102"/>
                <a:gd name="T35" fmla="*/ 60 h 62"/>
                <a:gd name="T36" fmla="*/ 14 w 102"/>
                <a:gd name="T37" fmla="*/ 60 h 62"/>
                <a:gd name="T38" fmla="*/ 12 w 102"/>
                <a:gd name="T39" fmla="*/ 46 h 62"/>
                <a:gd name="T40" fmla="*/ 3 w 102"/>
                <a:gd name="T41" fmla="*/ 40 h 62"/>
                <a:gd name="T42" fmla="*/ 5 w 102"/>
                <a:gd name="T43" fmla="*/ 37 h 62"/>
                <a:gd name="T44" fmla="*/ 3 w 102"/>
                <a:gd name="T45" fmla="*/ 34 h 62"/>
                <a:gd name="T46" fmla="*/ 5 w 102"/>
                <a:gd name="T47" fmla="*/ 28 h 62"/>
                <a:gd name="T48" fmla="*/ 11 w 102"/>
                <a:gd name="T49" fmla="*/ 21 h 62"/>
                <a:gd name="T50" fmla="*/ 2 w 102"/>
                <a:gd name="T51" fmla="*/ 13 h 62"/>
                <a:gd name="T52" fmla="*/ 0 w 102"/>
                <a:gd name="T53" fmla="*/ 5 h 62"/>
                <a:gd name="T54" fmla="*/ 3 w 102"/>
                <a:gd name="T55" fmla="*/ 0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02" h="62">
                  <a:moveTo>
                    <a:pt x="3" y="0"/>
                  </a:moveTo>
                  <a:lnTo>
                    <a:pt x="9" y="9"/>
                  </a:lnTo>
                  <a:lnTo>
                    <a:pt x="15" y="7"/>
                  </a:lnTo>
                  <a:lnTo>
                    <a:pt x="28" y="10"/>
                  </a:lnTo>
                  <a:lnTo>
                    <a:pt x="53" y="12"/>
                  </a:lnTo>
                  <a:lnTo>
                    <a:pt x="60" y="6"/>
                  </a:lnTo>
                  <a:lnTo>
                    <a:pt x="80" y="2"/>
                  </a:lnTo>
                  <a:lnTo>
                    <a:pt x="92" y="9"/>
                  </a:lnTo>
                  <a:lnTo>
                    <a:pt x="102" y="11"/>
                  </a:lnTo>
                  <a:lnTo>
                    <a:pt x="95" y="20"/>
                  </a:lnTo>
                  <a:lnTo>
                    <a:pt x="91" y="34"/>
                  </a:lnTo>
                  <a:lnTo>
                    <a:pt x="98" y="46"/>
                  </a:lnTo>
                  <a:lnTo>
                    <a:pt x="83" y="43"/>
                  </a:lnTo>
                  <a:lnTo>
                    <a:pt x="66" y="50"/>
                  </a:lnTo>
                  <a:lnTo>
                    <a:pt x="67" y="60"/>
                  </a:lnTo>
                  <a:lnTo>
                    <a:pt x="52" y="62"/>
                  </a:lnTo>
                  <a:lnTo>
                    <a:pt x="40" y="55"/>
                  </a:lnTo>
                  <a:lnTo>
                    <a:pt x="27" y="60"/>
                  </a:lnTo>
                  <a:lnTo>
                    <a:pt x="14" y="60"/>
                  </a:lnTo>
                  <a:lnTo>
                    <a:pt x="12" y="46"/>
                  </a:lnTo>
                  <a:lnTo>
                    <a:pt x="3" y="40"/>
                  </a:lnTo>
                  <a:lnTo>
                    <a:pt x="5" y="37"/>
                  </a:lnTo>
                  <a:lnTo>
                    <a:pt x="3" y="34"/>
                  </a:lnTo>
                  <a:lnTo>
                    <a:pt x="5" y="28"/>
                  </a:lnTo>
                  <a:lnTo>
                    <a:pt x="11" y="21"/>
                  </a:lnTo>
                  <a:lnTo>
                    <a:pt x="2" y="13"/>
                  </a:lnTo>
                  <a:lnTo>
                    <a:pt x="0" y="5"/>
                  </a:lnTo>
                  <a:lnTo>
                    <a:pt x="3"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28" name="Freeform 27"/>
            <p:cNvSpPr>
              <a:spLocks/>
            </p:cNvSpPr>
            <p:nvPr/>
          </p:nvSpPr>
          <p:spPr bwMode="auto">
            <a:xfrm>
              <a:off x="5357069" y="2791945"/>
              <a:ext cx="107455" cy="82324"/>
            </a:xfrm>
            <a:custGeom>
              <a:avLst/>
              <a:gdLst>
                <a:gd name="T0" fmla="*/ 54 w 65"/>
                <a:gd name="T1" fmla="*/ 7 h 53"/>
                <a:gd name="T2" fmla="*/ 60 w 65"/>
                <a:gd name="T3" fmla="*/ 7 h 53"/>
                <a:gd name="T4" fmla="*/ 56 w 65"/>
                <a:gd name="T5" fmla="*/ 16 h 53"/>
                <a:gd name="T6" fmla="*/ 65 w 65"/>
                <a:gd name="T7" fmla="*/ 24 h 53"/>
                <a:gd name="T8" fmla="*/ 64 w 65"/>
                <a:gd name="T9" fmla="*/ 34 h 53"/>
                <a:gd name="T10" fmla="*/ 60 w 65"/>
                <a:gd name="T11" fmla="*/ 35 h 53"/>
                <a:gd name="T12" fmla="*/ 57 w 65"/>
                <a:gd name="T13" fmla="*/ 37 h 53"/>
                <a:gd name="T14" fmla="*/ 52 w 65"/>
                <a:gd name="T15" fmla="*/ 42 h 53"/>
                <a:gd name="T16" fmla="*/ 50 w 65"/>
                <a:gd name="T17" fmla="*/ 53 h 53"/>
                <a:gd name="T18" fmla="*/ 35 w 65"/>
                <a:gd name="T19" fmla="*/ 45 h 53"/>
                <a:gd name="T20" fmla="*/ 28 w 65"/>
                <a:gd name="T21" fmla="*/ 37 h 53"/>
                <a:gd name="T22" fmla="*/ 21 w 65"/>
                <a:gd name="T23" fmla="*/ 32 h 53"/>
                <a:gd name="T24" fmla="*/ 13 w 65"/>
                <a:gd name="T25" fmla="*/ 24 h 53"/>
                <a:gd name="T26" fmla="*/ 9 w 65"/>
                <a:gd name="T27" fmla="*/ 18 h 53"/>
                <a:gd name="T28" fmla="*/ 0 w 65"/>
                <a:gd name="T29" fmla="*/ 8 h 53"/>
                <a:gd name="T30" fmla="*/ 3 w 65"/>
                <a:gd name="T31" fmla="*/ 0 h 53"/>
                <a:gd name="T32" fmla="*/ 9 w 65"/>
                <a:gd name="T33" fmla="*/ 5 h 53"/>
                <a:gd name="T34" fmla="*/ 13 w 65"/>
                <a:gd name="T35" fmla="*/ 0 h 53"/>
                <a:gd name="T36" fmla="*/ 20 w 65"/>
                <a:gd name="T37" fmla="*/ 0 h 53"/>
                <a:gd name="T38" fmla="*/ 35 w 65"/>
                <a:gd name="T39" fmla="*/ 3 h 53"/>
                <a:gd name="T40" fmla="*/ 46 w 65"/>
                <a:gd name="T41" fmla="*/ 3 h 53"/>
                <a:gd name="T42" fmla="*/ 54 w 65"/>
                <a:gd name="T43" fmla="*/ 7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65" h="53">
                  <a:moveTo>
                    <a:pt x="54" y="7"/>
                  </a:moveTo>
                  <a:lnTo>
                    <a:pt x="60" y="7"/>
                  </a:lnTo>
                  <a:lnTo>
                    <a:pt x="56" y="16"/>
                  </a:lnTo>
                  <a:lnTo>
                    <a:pt x="65" y="24"/>
                  </a:lnTo>
                  <a:lnTo>
                    <a:pt x="64" y="34"/>
                  </a:lnTo>
                  <a:lnTo>
                    <a:pt x="60" y="35"/>
                  </a:lnTo>
                  <a:lnTo>
                    <a:pt x="57" y="37"/>
                  </a:lnTo>
                  <a:lnTo>
                    <a:pt x="52" y="42"/>
                  </a:lnTo>
                  <a:lnTo>
                    <a:pt x="50" y="53"/>
                  </a:lnTo>
                  <a:lnTo>
                    <a:pt x="35" y="45"/>
                  </a:lnTo>
                  <a:lnTo>
                    <a:pt x="28" y="37"/>
                  </a:lnTo>
                  <a:lnTo>
                    <a:pt x="21" y="32"/>
                  </a:lnTo>
                  <a:lnTo>
                    <a:pt x="13" y="24"/>
                  </a:lnTo>
                  <a:lnTo>
                    <a:pt x="9" y="18"/>
                  </a:lnTo>
                  <a:lnTo>
                    <a:pt x="0" y="8"/>
                  </a:lnTo>
                  <a:lnTo>
                    <a:pt x="3" y="0"/>
                  </a:lnTo>
                  <a:lnTo>
                    <a:pt x="9" y="5"/>
                  </a:lnTo>
                  <a:lnTo>
                    <a:pt x="13" y="0"/>
                  </a:lnTo>
                  <a:lnTo>
                    <a:pt x="20" y="0"/>
                  </a:lnTo>
                  <a:lnTo>
                    <a:pt x="35" y="3"/>
                  </a:lnTo>
                  <a:lnTo>
                    <a:pt x="46" y="3"/>
                  </a:lnTo>
                  <a:lnTo>
                    <a:pt x="54" y="7"/>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29" name="Freeform 28"/>
            <p:cNvSpPr>
              <a:spLocks/>
            </p:cNvSpPr>
            <p:nvPr/>
          </p:nvSpPr>
          <p:spPr bwMode="auto">
            <a:xfrm>
              <a:off x="5528996" y="2450227"/>
              <a:ext cx="241359" cy="149113"/>
            </a:xfrm>
            <a:custGeom>
              <a:avLst/>
              <a:gdLst>
                <a:gd name="T0" fmla="*/ 1 w 146"/>
                <a:gd name="T1" fmla="*/ 44 h 96"/>
                <a:gd name="T2" fmla="*/ 15 w 146"/>
                <a:gd name="T3" fmla="*/ 44 h 96"/>
                <a:gd name="T4" fmla="*/ 31 w 146"/>
                <a:gd name="T5" fmla="*/ 37 h 96"/>
                <a:gd name="T6" fmla="*/ 33 w 146"/>
                <a:gd name="T7" fmla="*/ 26 h 96"/>
                <a:gd name="T8" fmla="*/ 45 w 146"/>
                <a:gd name="T9" fmla="*/ 20 h 96"/>
                <a:gd name="T10" fmla="*/ 42 w 146"/>
                <a:gd name="T11" fmla="*/ 11 h 96"/>
                <a:gd name="T12" fmla="*/ 50 w 146"/>
                <a:gd name="T13" fmla="*/ 7 h 96"/>
                <a:gd name="T14" fmla="*/ 65 w 146"/>
                <a:gd name="T15" fmla="*/ 0 h 96"/>
                <a:gd name="T16" fmla="*/ 82 w 146"/>
                <a:gd name="T17" fmla="*/ 5 h 96"/>
                <a:gd name="T18" fmla="*/ 85 w 146"/>
                <a:gd name="T19" fmla="*/ 10 h 96"/>
                <a:gd name="T20" fmla="*/ 93 w 146"/>
                <a:gd name="T21" fmla="*/ 7 h 96"/>
                <a:gd name="T22" fmla="*/ 109 w 146"/>
                <a:gd name="T23" fmla="*/ 12 h 96"/>
                <a:gd name="T24" fmla="*/ 112 w 146"/>
                <a:gd name="T25" fmla="*/ 21 h 96"/>
                <a:gd name="T26" fmla="*/ 110 w 146"/>
                <a:gd name="T27" fmla="*/ 27 h 96"/>
                <a:gd name="T28" fmla="*/ 122 w 146"/>
                <a:gd name="T29" fmla="*/ 40 h 96"/>
                <a:gd name="T30" fmla="*/ 129 w 146"/>
                <a:gd name="T31" fmla="*/ 43 h 96"/>
                <a:gd name="T32" fmla="*/ 129 w 146"/>
                <a:gd name="T33" fmla="*/ 47 h 96"/>
                <a:gd name="T34" fmla="*/ 140 w 146"/>
                <a:gd name="T35" fmla="*/ 50 h 96"/>
                <a:gd name="T36" fmla="*/ 146 w 146"/>
                <a:gd name="T37" fmla="*/ 56 h 96"/>
                <a:gd name="T38" fmla="*/ 140 w 146"/>
                <a:gd name="T39" fmla="*/ 60 h 96"/>
                <a:gd name="T40" fmla="*/ 128 w 146"/>
                <a:gd name="T41" fmla="*/ 59 h 96"/>
                <a:gd name="T42" fmla="*/ 125 w 146"/>
                <a:gd name="T43" fmla="*/ 61 h 96"/>
                <a:gd name="T44" fmla="*/ 130 w 146"/>
                <a:gd name="T45" fmla="*/ 68 h 96"/>
                <a:gd name="T46" fmla="*/ 136 w 146"/>
                <a:gd name="T47" fmla="*/ 81 h 96"/>
                <a:gd name="T48" fmla="*/ 123 w 146"/>
                <a:gd name="T49" fmla="*/ 82 h 96"/>
                <a:gd name="T50" fmla="*/ 119 w 146"/>
                <a:gd name="T51" fmla="*/ 86 h 96"/>
                <a:gd name="T52" fmla="*/ 119 w 146"/>
                <a:gd name="T53" fmla="*/ 96 h 96"/>
                <a:gd name="T54" fmla="*/ 113 w 146"/>
                <a:gd name="T55" fmla="*/ 95 h 96"/>
                <a:gd name="T56" fmla="*/ 99 w 146"/>
                <a:gd name="T57" fmla="*/ 95 h 96"/>
                <a:gd name="T58" fmla="*/ 94 w 146"/>
                <a:gd name="T59" fmla="*/ 91 h 96"/>
                <a:gd name="T60" fmla="*/ 88 w 146"/>
                <a:gd name="T61" fmla="*/ 94 h 96"/>
                <a:gd name="T62" fmla="*/ 82 w 146"/>
                <a:gd name="T63" fmla="*/ 91 h 96"/>
                <a:gd name="T64" fmla="*/ 70 w 146"/>
                <a:gd name="T65" fmla="*/ 91 h 96"/>
                <a:gd name="T66" fmla="*/ 51 w 146"/>
                <a:gd name="T67" fmla="*/ 86 h 96"/>
                <a:gd name="T68" fmla="*/ 35 w 146"/>
                <a:gd name="T69" fmla="*/ 84 h 96"/>
                <a:gd name="T70" fmla="*/ 23 w 146"/>
                <a:gd name="T71" fmla="*/ 85 h 96"/>
                <a:gd name="T72" fmla="*/ 15 w 146"/>
                <a:gd name="T73" fmla="*/ 90 h 96"/>
                <a:gd name="T74" fmla="*/ 8 w 146"/>
                <a:gd name="T75" fmla="*/ 91 h 96"/>
                <a:gd name="T76" fmla="*/ 6 w 146"/>
                <a:gd name="T77" fmla="*/ 82 h 96"/>
                <a:gd name="T78" fmla="*/ 0 w 146"/>
                <a:gd name="T79" fmla="*/ 73 h 96"/>
                <a:gd name="T80" fmla="*/ 9 w 146"/>
                <a:gd name="T81" fmla="*/ 69 h 96"/>
                <a:gd name="T82" fmla="*/ 8 w 146"/>
                <a:gd name="T83" fmla="*/ 61 h 96"/>
                <a:gd name="T84" fmla="*/ 3 w 146"/>
                <a:gd name="T85" fmla="*/ 53 h 96"/>
                <a:gd name="T86" fmla="*/ 1 w 146"/>
                <a:gd name="T87" fmla="*/ 44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46" h="96">
                  <a:moveTo>
                    <a:pt x="1" y="44"/>
                  </a:moveTo>
                  <a:lnTo>
                    <a:pt x="15" y="44"/>
                  </a:lnTo>
                  <a:lnTo>
                    <a:pt x="31" y="37"/>
                  </a:lnTo>
                  <a:lnTo>
                    <a:pt x="33" y="26"/>
                  </a:lnTo>
                  <a:lnTo>
                    <a:pt x="45" y="20"/>
                  </a:lnTo>
                  <a:lnTo>
                    <a:pt x="42" y="11"/>
                  </a:lnTo>
                  <a:lnTo>
                    <a:pt x="50" y="7"/>
                  </a:lnTo>
                  <a:lnTo>
                    <a:pt x="65" y="0"/>
                  </a:lnTo>
                  <a:lnTo>
                    <a:pt x="82" y="5"/>
                  </a:lnTo>
                  <a:lnTo>
                    <a:pt x="85" y="10"/>
                  </a:lnTo>
                  <a:lnTo>
                    <a:pt x="93" y="7"/>
                  </a:lnTo>
                  <a:lnTo>
                    <a:pt x="109" y="12"/>
                  </a:lnTo>
                  <a:lnTo>
                    <a:pt x="112" y="21"/>
                  </a:lnTo>
                  <a:lnTo>
                    <a:pt x="110" y="27"/>
                  </a:lnTo>
                  <a:lnTo>
                    <a:pt x="122" y="40"/>
                  </a:lnTo>
                  <a:lnTo>
                    <a:pt x="129" y="43"/>
                  </a:lnTo>
                  <a:lnTo>
                    <a:pt x="129" y="47"/>
                  </a:lnTo>
                  <a:lnTo>
                    <a:pt x="140" y="50"/>
                  </a:lnTo>
                  <a:lnTo>
                    <a:pt x="146" y="56"/>
                  </a:lnTo>
                  <a:lnTo>
                    <a:pt x="140" y="60"/>
                  </a:lnTo>
                  <a:lnTo>
                    <a:pt x="128" y="59"/>
                  </a:lnTo>
                  <a:lnTo>
                    <a:pt x="125" y="61"/>
                  </a:lnTo>
                  <a:lnTo>
                    <a:pt x="130" y="68"/>
                  </a:lnTo>
                  <a:lnTo>
                    <a:pt x="136" y="81"/>
                  </a:lnTo>
                  <a:lnTo>
                    <a:pt x="123" y="82"/>
                  </a:lnTo>
                  <a:lnTo>
                    <a:pt x="119" y="86"/>
                  </a:lnTo>
                  <a:lnTo>
                    <a:pt x="119" y="96"/>
                  </a:lnTo>
                  <a:lnTo>
                    <a:pt x="113" y="95"/>
                  </a:lnTo>
                  <a:lnTo>
                    <a:pt x="99" y="95"/>
                  </a:lnTo>
                  <a:lnTo>
                    <a:pt x="94" y="91"/>
                  </a:lnTo>
                  <a:lnTo>
                    <a:pt x="88" y="94"/>
                  </a:lnTo>
                  <a:lnTo>
                    <a:pt x="82" y="91"/>
                  </a:lnTo>
                  <a:lnTo>
                    <a:pt x="70" y="91"/>
                  </a:lnTo>
                  <a:lnTo>
                    <a:pt x="51" y="86"/>
                  </a:lnTo>
                  <a:lnTo>
                    <a:pt x="35" y="84"/>
                  </a:lnTo>
                  <a:lnTo>
                    <a:pt x="23" y="85"/>
                  </a:lnTo>
                  <a:lnTo>
                    <a:pt x="15" y="90"/>
                  </a:lnTo>
                  <a:lnTo>
                    <a:pt x="8" y="91"/>
                  </a:lnTo>
                  <a:lnTo>
                    <a:pt x="6" y="82"/>
                  </a:lnTo>
                  <a:lnTo>
                    <a:pt x="0" y="73"/>
                  </a:lnTo>
                  <a:lnTo>
                    <a:pt x="9" y="69"/>
                  </a:lnTo>
                  <a:lnTo>
                    <a:pt x="8" y="61"/>
                  </a:lnTo>
                  <a:lnTo>
                    <a:pt x="3" y="53"/>
                  </a:lnTo>
                  <a:lnTo>
                    <a:pt x="1" y="44"/>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30" name="Freeform 29"/>
            <p:cNvSpPr>
              <a:spLocks/>
            </p:cNvSpPr>
            <p:nvPr/>
          </p:nvSpPr>
          <p:spPr bwMode="auto">
            <a:xfrm>
              <a:off x="5515771" y="4817395"/>
              <a:ext cx="285995" cy="296673"/>
            </a:xfrm>
            <a:custGeom>
              <a:avLst/>
              <a:gdLst>
                <a:gd name="T0" fmla="*/ 108 w 173"/>
                <a:gd name="T1" fmla="*/ 19 h 191"/>
                <a:gd name="T2" fmla="*/ 112 w 173"/>
                <a:gd name="T3" fmla="*/ 22 h 191"/>
                <a:gd name="T4" fmla="*/ 117 w 173"/>
                <a:gd name="T5" fmla="*/ 34 h 191"/>
                <a:gd name="T6" fmla="*/ 137 w 173"/>
                <a:gd name="T7" fmla="*/ 57 h 191"/>
                <a:gd name="T8" fmla="*/ 144 w 173"/>
                <a:gd name="T9" fmla="*/ 59 h 191"/>
                <a:gd name="T10" fmla="*/ 144 w 173"/>
                <a:gd name="T11" fmla="*/ 67 h 191"/>
                <a:gd name="T12" fmla="*/ 149 w 173"/>
                <a:gd name="T13" fmla="*/ 80 h 191"/>
                <a:gd name="T14" fmla="*/ 162 w 173"/>
                <a:gd name="T15" fmla="*/ 83 h 191"/>
                <a:gd name="T16" fmla="*/ 173 w 173"/>
                <a:gd name="T17" fmla="*/ 92 h 191"/>
                <a:gd name="T18" fmla="*/ 147 w 173"/>
                <a:gd name="T19" fmla="*/ 108 h 191"/>
                <a:gd name="T20" fmla="*/ 130 w 173"/>
                <a:gd name="T21" fmla="*/ 123 h 191"/>
                <a:gd name="T22" fmla="*/ 124 w 173"/>
                <a:gd name="T23" fmla="*/ 137 h 191"/>
                <a:gd name="T24" fmla="*/ 118 w 173"/>
                <a:gd name="T25" fmla="*/ 145 h 191"/>
                <a:gd name="T26" fmla="*/ 108 w 173"/>
                <a:gd name="T27" fmla="*/ 146 h 191"/>
                <a:gd name="T28" fmla="*/ 104 w 173"/>
                <a:gd name="T29" fmla="*/ 156 h 191"/>
                <a:gd name="T30" fmla="*/ 102 w 173"/>
                <a:gd name="T31" fmla="*/ 163 h 191"/>
                <a:gd name="T32" fmla="*/ 90 w 173"/>
                <a:gd name="T33" fmla="*/ 168 h 191"/>
                <a:gd name="T34" fmla="*/ 76 w 173"/>
                <a:gd name="T35" fmla="*/ 167 h 191"/>
                <a:gd name="T36" fmla="*/ 68 w 173"/>
                <a:gd name="T37" fmla="*/ 161 h 191"/>
                <a:gd name="T38" fmla="*/ 60 w 173"/>
                <a:gd name="T39" fmla="*/ 158 h 191"/>
                <a:gd name="T40" fmla="*/ 51 w 173"/>
                <a:gd name="T41" fmla="*/ 163 h 191"/>
                <a:gd name="T42" fmla="*/ 47 w 173"/>
                <a:gd name="T43" fmla="*/ 173 h 191"/>
                <a:gd name="T44" fmla="*/ 38 w 173"/>
                <a:gd name="T45" fmla="*/ 179 h 191"/>
                <a:gd name="T46" fmla="*/ 28 w 173"/>
                <a:gd name="T47" fmla="*/ 189 h 191"/>
                <a:gd name="T48" fmla="*/ 16 w 173"/>
                <a:gd name="T49" fmla="*/ 191 h 191"/>
                <a:gd name="T50" fmla="*/ 12 w 173"/>
                <a:gd name="T51" fmla="*/ 183 h 191"/>
                <a:gd name="T52" fmla="*/ 14 w 173"/>
                <a:gd name="T53" fmla="*/ 171 h 191"/>
                <a:gd name="T54" fmla="*/ 4 w 173"/>
                <a:gd name="T55" fmla="*/ 151 h 191"/>
                <a:gd name="T56" fmla="*/ 0 w 173"/>
                <a:gd name="T57" fmla="*/ 148 h 191"/>
                <a:gd name="T58" fmla="*/ 2 w 173"/>
                <a:gd name="T59" fmla="*/ 87 h 191"/>
                <a:gd name="T60" fmla="*/ 20 w 173"/>
                <a:gd name="T61" fmla="*/ 87 h 191"/>
                <a:gd name="T62" fmla="*/ 23 w 173"/>
                <a:gd name="T63" fmla="*/ 13 h 191"/>
                <a:gd name="T64" fmla="*/ 36 w 173"/>
                <a:gd name="T65" fmla="*/ 12 h 191"/>
                <a:gd name="T66" fmla="*/ 65 w 173"/>
                <a:gd name="T67" fmla="*/ 5 h 191"/>
                <a:gd name="T68" fmla="*/ 71 w 173"/>
                <a:gd name="T69" fmla="*/ 13 h 191"/>
                <a:gd name="T70" fmla="*/ 83 w 173"/>
                <a:gd name="T71" fmla="*/ 5 h 191"/>
                <a:gd name="T72" fmla="*/ 89 w 173"/>
                <a:gd name="T73" fmla="*/ 5 h 191"/>
                <a:gd name="T74" fmla="*/ 99 w 173"/>
                <a:gd name="T75" fmla="*/ 0 h 191"/>
                <a:gd name="T76" fmla="*/ 102 w 173"/>
                <a:gd name="T77" fmla="*/ 2 h 191"/>
                <a:gd name="T78" fmla="*/ 108 w 173"/>
                <a:gd name="T79" fmla="*/ 19 h 1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73" h="191">
                  <a:moveTo>
                    <a:pt x="108" y="19"/>
                  </a:moveTo>
                  <a:lnTo>
                    <a:pt x="112" y="22"/>
                  </a:lnTo>
                  <a:lnTo>
                    <a:pt x="117" y="34"/>
                  </a:lnTo>
                  <a:lnTo>
                    <a:pt x="137" y="57"/>
                  </a:lnTo>
                  <a:lnTo>
                    <a:pt x="144" y="59"/>
                  </a:lnTo>
                  <a:lnTo>
                    <a:pt x="144" y="67"/>
                  </a:lnTo>
                  <a:lnTo>
                    <a:pt x="149" y="80"/>
                  </a:lnTo>
                  <a:lnTo>
                    <a:pt x="162" y="83"/>
                  </a:lnTo>
                  <a:lnTo>
                    <a:pt x="173" y="92"/>
                  </a:lnTo>
                  <a:lnTo>
                    <a:pt x="147" y="108"/>
                  </a:lnTo>
                  <a:lnTo>
                    <a:pt x="130" y="123"/>
                  </a:lnTo>
                  <a:lnTo>
                    <a:pt x="124" y="137"/>
                  </a:lnTo>
                  <a:lnTo>
                    <a:pt x="118" y="145"/>
                  </a:lnTo>
                  <a:lnTo>
                    <a:pt x="108" y="146"/>
                  </a:lnTo>
                  <a:lnTo>
                    <a:pt x="104" y="156"/>
                  </a:lnTo>
                  <a:lnTo>
                    <a:pt x="102" y="163"/>
                  </a:lnTo>
                  <a:lnTo>
                    <a:pt x="90" y="168"/>
                  </a:lnTo>
                  <a:lnTo>
                    <a:pt x="76" y="167"/>
                  </a:lnTo>
                  <a:lnTo>
                    <a:pt x="68" y="161"/>
                  </a:lnTo>
                  <a:lnTo>
                    <a:pt x="60" y="158"/>
                  </a:lnTo>
                  <a:lnTo>
                    <a:pt x="51" y="163"/>
                  </a:lnTo>
                  <a:lnTo>
                    <a:pt x="47" y="173"/>
                  </a:lnTo>
                  <a:lnTo>
                    <a:pt x="38" y="179"/>
                  </a:lnTo>
                  <a:lnTo>
                    <a:pt x="28" y="189"/>
                  </a:lnTo>
                  <a:lnTo>
                    <a:pt x="16" y="191"/>
                  </a:lnTo>
                  <a:lnTo>
                    <a:pt x="12" y="183"/>
                  </a:lnTo>
                  <a:lnTo>
                    <a:pt x="14" y="171"/>
                  </a:lnTo>
                  <a:lnTo>
                    <a:pt x="4" y="151"/>
                  </a:lnTo>
                  <a:lnTo>
                    <a:pt x="0" y="148"/>
                  </a:lnTo>
                  <a:lnTo>
                    <a:pt x="2" y="87"/>
                  </a:lnTo>
                  <a:lnTo>
                    <a:pt x="20" y="87"/>
                  </a:lnTo>
                  <a:lnTo>
                    <a:pt x="23" y="13"/>
                  </a:lnTo>
                  <a:lnTo>
                    <a:pt x="36" y="12"/>
                  </a:lnTo>
                  <a:lnTo>
                    <a:pt x="65" y="5"/>
                  </a:lnTo>
                  <a:lnTo>
                    <a:pt x="71" y="13"/>
                  </a:lnTo>
                  <a:lnTo>
                    <a:pt x="83" y="5"/>
                  </a:lnTo>
                  <a:lnTo>
                    <a:pt x="89" y="5"/>
                  </a:lnTo>
                  <a:lnTo>
                    <a:pt x="99" y="0"/>
                  </a:lnTo>
                  <a:lnTo>
                    <a:pt x="102" y="2"/>
                  </a:lnTo>
                  <a:lnTo>
                    <a:pt x="108" y="1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31" name="Freeform 30"/>
            <p:cNvSpPr>
              <a:spLocks/>
            </p:cNvSpPr>
            <p:nvPr/>
          </p:nvSpPr>
          <p:spPr bwMode="auto">
            <a:xfrm>
              <a:off x="5366988" y="3888545"/>
              <a:ext cx="391795" cy="285801"/>
            </a:xfrm>
            <a:custGeom>
              <a:avLst/>
              <a:gdLst>
                <a:gd name="T0" fmla="*/ 14 w 237"/>
                <a:gd name="T1" fmla="*/ 77 h 184"/>
                <a:gd name="T2" fmla="*/ 29 w 237"/>
                <a:gd name="T3" fmla="*/ 76 h 184"/>
                <a:gd name="T4" fmla="*/ 33 w 237"/>
                <a:gd name="T5" fmla="*/ 70 h 184"/>
                <a:gd name="T6" fmla="*/ 36 w 237"/>
                <a:gd name="T7" fmla="*/ 71 h 184"/>
                <a:gd name="T8" fmla="*/ 40 w 237"/>
                <a:gd name="T9" fmla="*/ 75 h 184"/>
                <a:gd name="T10" fmla="*/ 64 w 237"/>
                <a:gd name="T11" fmla="*/ 68 h 184"/>
                <a:gd name="T12" fmla="*/ 71 w 237"/>
                <a:gd name="T13" fmla="*/ 59 h 184"/>
                <a:gd name="T14" fmla="*/ 81 w 237"/>
                <a:gd name="T15" fmla="*/ 52 h 184"/>
                <a:gd name="T16" fmla="*/ 79 w 237"/>
                <a:gd name="T17" fmla="*/ 45 h 184"/>
                <a:gd name="T18" fmla="*/ 84 w 237"/>
                <a:gd name="T19" fmla="*/ 43 h 184"/>
                <a:gd name="T20" fmla="*/ 102 w 237"/>
                <a:gd name="T21" fmla="*/ 44 h 184"/>
                <a:gd name="T22" fmla="*/ 119 w 237"/>
                <a:gd name="T23" fmla="*/ 35 h 184"/>
                <a:gd name="T24" fmla="*/ 132 w 237"/>
                <a:gd name="T25" fmla="*/ 12 h 184"/>
                <a:gd name="T26" fmla="*/ 141 w 237"/>
                <a:gd name="T27" fmla="*/ 3 h 184"/>
                <a:gd name="T28" fmla="*/ 152 w 237"/>
                <a:gd name="T29" fmla="*/ 0 h 184"/>
                <a:gd name="T30" fmla="*/ 155 w 237"/>
                <a:gd name="T31" fmla="*/ 9 h 184"/>
                <a:gd name="T32" fmla="*/ 165 w 237"/>
                <a:gd name="T33" fmla="*/ 22 h 184"/>
                <a:gd name="T34" fmla="*/ 165 w 237"/>
                <a:gd name="T35" fmla="*/ 30 h 184"/>
                <a:gd name="T36" fmla="*/ 163 w 237"/>
                <a:gd name="T37" fmla="*/ 39 h 184"/>
                <a:gd name="T38" fmla="*/ 164 w 237"/>
                <a:gd name="T39" fmla="*/ 45 h 184"/>
                <a:gd name="T40" fmla="*/ 170 w 237"/>
                <a:gd name="T41" fmla="*/ 51 h 184"/>
                <a:gd name="T42" fmla="*/ 185 w 237"/>
                <a:gd name="T43" fmla="*/ 61 h 184"/>
                <a:gd name="T44" fmla="*/ 195 w 237"/>
                <a:gd name="T45" fmla="*/ 69 h 184"/>
                <a:gd name="T46" fmla="*/ 195 w 237"/>
                <a:gd name="T47" fmla="*/ 76 h 184"/>
                <a:gd name="T48" fmla="*/ 207 w 237"/>
                <a:gd name="T49" fmla="*/ 86 h 184"/>
                <a:gd name="T50" fmla="*/ 215 w 237"/>
                <a:gd name="T51" fmla="*/ 95 h 184"/>
                <a:gd name="T52" fmla="*/ 220 w 237"/>
                <a:gd name="T53" fmla="*/ 108 h 184"/>
                <a:gd name="T54" fmla="*/ 234 w 237"/>
                <a:gd name="T55" fmla="*/ 116 h 184"/>
                <a:gd name="T56" fmla="*/ 237 w 237"/>
                <a:gd name="T57" fmla="*/ 123 h 184"/>
                <a:gd name="T58" fmla="*/ 231 w 237"/>
                <a:gd name="T59" fmla="*/ 125 h 184"/>
                <a:gd name="T60" fmla="*/ 219 w 237"/>
                <a:gd name="T61" fmla="*/ 124 h 184"/>
                <a:gd name="T62" fmla="*/ 205 w 237"/>
                <a:gd name="T63" fmla="*/ 122 h 184"/>
                <a:gd name="T64" fmla="*/ 198 w 237"/>
                <a:gd name="T65" fmla="*/ 124 h 184"/>
                <a:gd name="T66" fmla="*/ 196 w 237"/>
                <a:gd name="T67" fmla="*/ 129 h 184"/>
                <a:gd name="T68" fmla="*/ 190 w 237"/>
                <a:gd name="T69" fmla="*/ 130 h 184"/>
                <a:gd name="T70" fmla="*/ 182 w 237"/>
                <a:gd name="T71" fmla="*/ 125 h 184"/>
                <a:gd name="T72" fmla="*/ 162 w 237"/>
                <a:gd name="T73" fmla="*/ 136 h 184"/>
                <a:gd name="T74" fmla="*/ 154 w 237"/>
                <a:gd name="T75" fmla="*/ 133 h 184"/>
                <a:gd name="T76" fmla="*/ 151 w 237"/>
                <a:gd name="T77" fmla="*/ 135 h 184"/>
                <a:gd name="T78" fmla="*/ 146 w 237"/>
                <a:gd name="T79" fmla="*/ 148 h 184"/>
                <a:gd name="T80" fmla="*/ 132 w 237"/>
                <a:gd name="T81" fmla="*/ 144 h 184"/>
                <a:gd name="T82" fmla="*/ 119 w 237"/>
                <a:gd name="T83" fmla="*/ 142 h 184"/>
                <a:gd name="T84" fmla="*/ 107 w 237"/>
                <a:gd name="T85" fmla="*/ 134 h 184"/>
                <a:gd name="T86" fmla="*/ 92 w 237"/>
                <a:gd name="T87" fmla="*/ 127 h 184"/>
                <a:gd name="T88" fmla="*/ 82 w 237"/>
                <a:gd name="T89" fmla="*/ 133 h 184"/>
                <a:gd name="T90" fmla="*/ 75 w 237"/>
                <a:gd name="T91" fmla="*/ 144 h 184"/>
                <a:gd name="T92" fmla="*/ 73 w 237"/>
                <a:gd name="T93" fmla="*/ 159 h 184"/>
                <a:gd name="T94" fmla="*/ 61 w 237"/>
                <a:gd name="T95" fmla="*/ 157 h 184"/>
                <a:gd name="T96" fmla="*/ 49 w 237"/>
                <a:gd name="T97" fmla="*/ 154 h 184"/>
                <a:gd name="T98" fmla="*/ 38 w 237"/>
                <a:gd name="T99" fmla="*/ 165 h 184"/>
                <a:gd name="T100" fmla="*/ 29 w 237"/>
                <a:gd name="T101" fmla="*/ 184 h 184"/>
                <a:gd name="T102" fmla="*/ 27 w 237"/>
                <a:gd name="T103" fmla="*/ 178 h 184"/>
                <a:gd name="T104" fmla="*/ 26 w 237"/>
                <a:gd name="T105" fmla="*/ 169 h 184"/>
                <a:gd name="T106" fmla="*/ 17 w 237"/>
                <a:gd name="T107" fmla="*/ 162 h 184"/>
                <a:gd name="T108" fmla="*/ 10 w 237"/>
                <a:gd name="T109" fmla="*/ 152 h 184"/>
                <a:gd name="T110" fmla="*/ 9 w 237"/>
                <a:gd name="T111" fmla="*/ 144 h 184"/>
                <a:gd name="T112" fmla="*/ 0 w 237"/>
                <a:gd name="T113" fmla="*/ 133 h 184"/>
                <a:gd name="T114" fmla="*/ 2 w 237"/>
                <a:gd name="T115" fmla="*/ 127 h 184"/>
                <a:gd name="T116" fmla="*/ 0 w 237"/>
                <a:gd name="T117" fmla="*/ 118 h 184"/>
                <a:gd name="T118" fmla="*/ 1 w 237"/>
                <a:gd name="T119" fmla="*/ 102 h 184"/>
                <a:gd name="T120" fmla="*/ 5 w 237"/>
                <a:gd name="T121" fmla="*/ 98 h 184"/>
                <a:gd name="T122" fmla="*/ 14 w 237"/>
                <a:gd name="T123" fmla="*/ 77 h 1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37" h="184">
                  <a:moveTo>
                    <a:pt x="14" y="77"/>
                  </a:moveTo>
                  <a:lnTo>
                    <a:pt x="29" y="76"/>
                  </a:lnTo>
                  <a:lnTo>
                    <a:pt x="33" y="70"/>
                  </a:lnTo>
                  <a:lnTo>
                    <a:pt x="36" y="71"/>
                  </a:lnTo>
                  <a:lnTo>
                    <a:pt x="40" y="75"/>
                  </a:lnTo>
                  <a:lnTo>
                    <a:pt x="64" y="68"/>
                  </a:lnTo>
                  <a:lnTo>
                    <a:pt x="71" y="59"/>
                  </a:lnTo>
                  <a:lnTo>
                    <a:pt x="81" y="52"/>
                  </a:lnTo>
                  <a:lnTo>
                    <a:pt x="79" y="45"/>
                  </a:lnTo>
                  <a:lnTo>
                    <a:pt x="84" y="43"/>
                  </a:lnTo>
                  <a:lnTo>
                    <a:pt x="102" y="44"/>
                  </a:lnTo>
                  <a:lnTo>
                    <a:pt x="119" y="35"/>
                  </a:lnTo>
                  <a:lnTo>
                    <a:pt x="132" y="12"/>
                  </a:lnTo>
                  <a:lnTo>
                    <a:pt x="141" y="3"/>
                  </a:lnTo>
                  <a:lnTo>
                    <a:pt x="152" y="0"/>
                  </a:lnTo>
                  <a:lnTo>
                    <a:pt x="155" y="9"/>
                  </a:lnTo>
                  <a:lnTo>
                    <a:pt x="165" y="22"/>
                  </a:lnTo>
                  <a:lnTo>
                    <a:pt x="165" y="30"/>
                  </a:lnTo>
                  <a:lnTo>
                    <a:pt x="163" y="39"/>
                  </a:lnTo>
                  <a:lnTo>
                    <a:pt x="164" y="45"/>
                  </a:lnTo>
                  <a:lnTo>
                    <a:pt x="170" y="51"/>
                  </a:lnTo>
                  <a:lnTo>
                    <a:pt x="185" y="61"/>
                  </a:lnTo>
                  <a:lnTo>
                    <a:pt x="195" y="69"/>
                  </a:lnTo>
                  <a:lnTo>
                    <a:pt x="195" y="76"/>
                  </a:lnTo>
                  <a:lnTo>
                    <a:pt x="207" y="86"/>
                  </a:lnTo>
                  <a:lnTo>
                    <a:pt x="215" y="95"/>
                  </a:lnTo>
                  <a:lnTo>
                    <a:pt x="220" y="108"/>
                  </a:lnTo>
                  <a:lnTo>
                    <a:pt x="234" y="116"/>
                  </a:lnTo>
                  <a:lnTo>
                    <a:pt x="237" y="123"/>
                  </a:lnTo>
                  <a:lnTo>
                    <a:pt x="231" y="125"/>
                  </a:lnTo>
                  <a:lnTo>
                    <a:pt x="219" y="124"/>
                  </a:lnTo>
                  <a:lnTo>
                    <a:pt x="205" y="122"/>
                  </a:lnTo>
                  <a:lnTo>
                    <a:pt x="198" y="124"/>
                  </a:lnTo>
                  <a:lnTo>
                    <a:pt x="196" y="129"/>
                  </a:lnTo>
                  <a:lnTo>
                    <a:pt x="190" y="130"/>
                  </a:lnTo>
                  <a:lnTo>
                    <a:pt x="182" y="125"/>
                  </a:lnTo>
                  <a:lnTo>
                    <a:pt x="162" y="136"/>
                  </a:lnTo>
                  <a:lnTo>
                    <a:pt x="154" y="133"/>
                  </a:lnTo>
                  <a:lnTo>
                    <a:pt x="151" y="135"/>
                  </a:lnTo>
                  <a:lnTo>
                    <a:pt x="146" y="148"/>
                  </a:lnTo>
                  <a:lnTo>
                    <a:pt x="132" y="144"/>
                  </a:lnTo>
                  <a:lnTo>
                    <a:pt x="119" y="142"/>
                  </a:lnTo>
                  <a:lnTo>
                    <a:pt x="107" y="134"/>
                  </a:lnTo>
                  <a:lnTo>
                    <a:pt x="92" y="127"/>
                  </a:lnTo>
                  <a:lnTo>
                    <a:pt x="82" y="133"/>
                  </a:lnTo>
                  <a:lnTo>
                    <a:pt x="75" y="144"/>
                  </a:lnTo>
                  <a:lnTo>
                    <a:pt x="73" y="159"/>
                  </a:lnTo>
                  <a:lnTo>
                    <a:pt x="61" y="157"/>
                  </a:lnTo>
                  <a:lnTo>
                    <a:pt x="49" y="154"/>
                  </a:lnTo>
                  <a:lnTo>
                    <a:pt x="38" y="165"/>
                  </a:lnTo>
                  <a:lnTo>
                    <a:pt x="29" y="184"/>
                  </a:lnTo>
                  <a:lnTo>
                    <a:pt x="27" y="178"/>
                  </a:lnTo>
                  <a:lnTo>
                    <a:pt x="26" y="169"/>
                  </a:lnTo>
                  <a:lnTo>
                    <a:pt x="17" y="162"/>
                  </a:lnTo>
                  <a:lnTo>
                    <a:pt x="10" y="152"/>
                  </a:lnTo>
                  <a:lnTo>
                    <a:pt x="9" y="144"/>
                  </a:lnTo>
                  <a:lnTo>
                    <a:pt x="0" y="133"/>
                  </a:lnTo>
                  <a:lnTo>
                    <a:pt x="2" y="127"/>
                  </a:lnTo>
                  <a:lnTo>
                    <a:pt x="0" y="118"/>
                  </a:lnTo>
                  <a:lnTo>
                    <a:pt x="1" y="102"/>
                  </a:lnTo>
                  <a:lnTo>
                    <a:pt x="5" y="98"/>
                  </a:lnTo>
                  <a:lnTo>
                    <a:pt x="14" y="77"/>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32" name="Freeform 31"/>
            <p:cNvSpPr>
              <a:spLocks/>
            </p:cNvSpPr>
            <p:nvPr/>
          </p:nvSpPr>
          <p:spPr bwMode="auto">
            <a:xfrm>
              <a:off x="5090913" y="2709621"/>
              <a:ext cx="117373" cy="65236"/>
            </a:xfrm>
            <a:custGeom>
              <a:avLst/>
              <a:gdLst>
                <a:gd name="T0" fmla="*/ 57 w 71"/>
                <a:gd name="T1" fmla="*/ 6 h 42"/>
                <a:gd name="T2" fmla="*/ 58 w 71"/>
                <a:gd name="T3" fmla="*/ 10 h 42"/>
                <a:gd name="T4" fmla="*/ 56 w 71"/>
                <a:gd name="T5" fmla="*/ 15 h 42"/>
                <a:gd name="T6" fmla="*/ 63 w 71"/>
                <a:gd name="T7" fmla="*/ 19 h 42"/>
                <a:gd name="T8" fmla="*/ 71 w 71"/>
                <a:gd name="T9" fmla="*/ 19 h 42"/>
                <a:gd name="T10" fmla="*/ 71 w 71"/>
                <a:gd name="T11" fmla="*/ 27 h 42"/>
                <a:gd name="T12" fmla="*/ 64 w 71"/>
                <a:gd name="T13" fmla="*/ 31 h 42"/>
                <a:gd name="T14" fmla="*/ 51 w 71"/>
                <a:gd name="T15" fmla="*/ 28 h 42"/>
                <a:gd name="T16" fmla="*/ 48 w 71"/>
                <a:gd name="T17" fmla="*/ 37 h 42"/>
                <a:gd name="T18" fmla="*/ 40 w 71"/>
                <a:gd name="T19" fmla="*/ 37 h 42"/>
                <a:gd name="T20" fmla="*/ 38 w 71"/>
                <a:gd name="T21" fmla="*/ 34 h 42"/>
                <a:gd name="T22" fmla="*/ 29 w 71"/>
                <a:gd name="T23" fmla="*/ 41 h 42"/>
                <a:gd name="T24" fmla="*/ 21 w 71"/>
                <a:gd name="T25" fmla="*/ 42 h 42"/>
                <a:gd name="T26" fmla="*/ 13 w 71"/>
                <a:gd name="T27" fmla="*/ 38 h 42"/>
                <a:gd name="T28" fmla="*/ 8 w 71"/>
                <a:gd name="T29" fmla="*/ 29 h 42"/>
                <a:gd name="T30" fmla="*/ 0 w 71"/>
                <a:gd name="T31" fmla="*/ 32 h 42"/>
                <a:gd name="T32" fmla="*/ 0 w 71"/>
                <a:gd name="T33" fmla="*/ 22 h 42"/>
                <a:gd name="T34" fmla="*/ 11 w 71"/>
                <a:gd name="T35" fmla="*/ 11 h 42"/>
                <a:gd name="T36" fmla="*/ 11 w 71"/>
                <a:gd name="T37" fmla="*/ 6 h 42"/>
                <a:gd name="T38" fmla="*/ 18 w 71"/>
                <a:gd name="T39" fmla="*/ 8 h 42"/>
                <a:gd name="T40" fmla="*/ 22 w 71"/>
                <a:gd name="T41" fmla="*/ 4 h 42"/>
                <a:gd name="T42" fmla="*/ 36 w 71"/>
                <a:gd name="T43" fmla="*/ 4 h 42"/>
                <a:gd name="T44" fmla="*/ 40 w 71"/>
                <a:gd name="T45" fmla="*/ 0 h 42"/>
                <a:gd name="T46" fmla="*/ 57 w 71"/>
                <a:gd name="T47" fmla="*/ 6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71" h="42">
                  <a:moveTo>
                    <a:pt x="57" y="6"/>
                  </a:moveTo>
                  <a:lnTo>
                    <a:pt x="58" y="10"/>
                  </a:lnTo>
                  <a:lnTo>
                    <a:pt x="56" y="15"/>
                  </a:lnTo>
                  <a:lnTo>
                    <a:pt x="63" y="19"/>
                  </a:lnTo>
                  <a:lnTo>
                    <a:pt x="71" y="19"/>
                  </a:lnTo>
                  <a:lnTo>
                    <a:pt x="71" y="27"/>
                  </a:lnTo>
                  <a:lnTo>
                    <a:pt x="64" y="31"/>
                  </a:lnTo>
                  <a:lnTo>
                    <a:pt x="51" y="28"/>
                  </a:lnTo>
                  <a:lnTo>
                    <a:pt x="48" y="37"/>
                  </a:lnTo>
                  <a:lnTo>
                    <a:pt x="40" y="37"/>
                  </a:lnTo>
                  <a:lnTo>
                    <a:pt x="38" y="34"/>
                  </a:lnTo>
                  <a:lnTo>
                    <a:pt x="29" y="41"/>
                  </a:lnTo>
                  <a:lnTo>
                    <a:pt x="21" y="42"/>
                  </a:lnTo>
                  <a:lnTo>
                    <a:pt x="13" y="38"/>
                  </a:lnTo>
                  <a:lnTo>
                    <a:pt x="8" y="29"/>
                  </a:lnTo>
                  <a:lnTo>
                    <a:pt x="0" y="32"/>
                  </a:lnTo>
                  <a:lnTo>
                    <a:pt x="0" y="22"/>
                  </a:lnTo>
                  <a:lnTo>
                    <a:pt x="11" y="11"/>
                  </a:lnTo>
                  <a:lnTo>
                    <a:pt x="11" y="6"/>
                  </a:lnTo>
                  <a:lnTo>
                    <a:pt x="18" y="8"/>
                  </a:lnTo>
                  <a:lnTo>
                    <a:pt x="22" y="4"/>
                  </a:lnTo>
                  <a:lnTo>
                    <a:pt x="36" y="4"/>
                  </a:lnTo>
                  <a:lnTo>
                    <a:pt x="40" y="0"/>
                  </a:lnTo>
                  <a:lnTo>
                    <a:pt x="57" y="6"/>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33" name="Freeform 32"/>
            <p:cNvSpPr>
              <a:spLocks/>
            </p:cNvSpPr>
            <p:nvPr/>
          </p:nvSpPr>
          <p:spPr bwMode="auto">
            <a:xfrm>
              <a:off x="4667708" y="3908739"/>
              <a:ext cx="181845" cy="198817"/>
            </a:xfrm>
            <a:custGeom>
              <a:avLst/>
              <a:gdLst>
                <a:gd name="T0" fmla="*/ 105 w 110"/>
                <a:gd name="T1" fmla="*/ 115 h 128"/>
                <a:gd name="T2" fmla="*/ 97 w 110"/>
                <a:gd name="T3" fmla="*/ 115 h 128"/>
                <a:gd name="T4" fmla="*/ 84 w 110"/>
                <a:gd name="T5" fmla="*/ 111 h 128"/>
                <a:gd name="T6" fmla="*/ 72 w 110"/>
                <a:gd name="T7" fmla="*/ 111 h 128"/>
                <a:gd name="T8" fmla="*/ 50 w 110"/>
                <a:gd name="T9" fmla="*/ 115 h 128"/>
                <a:gd name="T10" fmla="*/ 37 w 110"/>
                <a:gd name="T11" fmla="*/ 121 h 128"/>
                <a:gd name="T12" fmla="*/ 19 w 110"/>
                <a:gd name="T13" fmla="*/ 128 h 128"/>
                <a:gd name="T14" fmla="*/ 16 w 110"/>
                <a:gd name="T15" fmla="*/ 128 h 128"/>
                <a:gd name="T16" fmla="*/ 17 w 110"/>
                <a:gd name="T17" fmla="*/ 111 h 128"/>
                <a:gd name="T18" fmla="*/ 19 w 110"/>
                <a:gd name="T19" fmla="*/ 108 h 128"/>
                <a:gd name="T20" fmla="*/ 18 w 110"/>
                <a:gd name="T21" fmla="*/ 100 h 128"/>
                <a:gd name="T22" fmla="*/ 11 w 110"/>
                <a:gd name="T23" fmla="*/ 91 h 128"/>
                <a:gd name="T24" fmla="*/ 5 w 110"/>
                <a:gd name="T25" fmla="*/ 90 h 128"/>
                <a:gd name="T26" fmla="*/ 0 w 110"/>
                <a:gd name="T27" fmla="*/ 84 h 128"/>
                <a:gd name="T28" fmla="*/ 3 w 110"/>
                <a:gd name="T29" fmla="*/ 75 h 128"/>
                <a:gd name="T30" fmla="*/ 2 w 110"/>
                <a:gd name="T31" fmla="*/ 65 h 128"/>
                <a:gd name="T32" fmla="*/ 3 w 110"/>
                <a:gd name="T33" fmla="*/ 59 h 128"/>
                <a:gd name="T34" fmla="*/ 6 w 110"/>
                <a:gd name="T35" fmla="*/ 59 h 128"/>
                <a:gd name="T36" fmla="*/ 7 w 110"/>
                <a:gd name="T37" fmla="*/ 50 h 128"/>
                <a:gd name="T38" fmla="*/ 5 w 110"/>
                <a:gd name="T39" fmla="*/ 46 h 128"/>
                <a:gd name="T40" fmla="*/ 7 w 110"/>
                <a:gd name="T41" fmla="*/ 43 h 128"/>
                <a:gd name="T42" fmla="*/ 14 w 110"/>
                <a:gd name="T43" fmla="*/ 40 h 128"/>
                <a:gd name="T44" fmla="*/ 9 w 110"/>
                <a:gd name="T45" fmla="*/ 24 h 128"/>
                <a:gd name="T46" fmla="*/ 5 w 110"/>
                <a:gd name="T47" fmla="*/ 15 h 128"/>
                <a:gd name="T48" fmla="*/ 7 w 110"/>
                <a:gd name="T49" fmla="*/ 8 h 128"/>
                <a:gd name="T50" fmla="*/ 11 w 110"/>
                <a:gd name="T51" fmla="*/ 6 h 128"/>
                <a:gd name="T52" fmla="*/ 13 w 110"/>
                <a:gd name="T53" fmla="*/ 5 h 128"/>
                <a:gd name="T54" fmla="*/ 18 w 110"/>
                <a:gd name="T55" fmla="*/ 7 h 128"/>
                <a:gd name="T56" fmla="*/ 32 w 110"/>
                <a:gd name="T57" fmla="*/ 8 h 128"/>
                <a:gd name="T58" fmla="*/ 35 w 110"/>
                <a:gd name="T59" fmla="*/ 2 h 128"/>
                <a:gd name="T60" fmla="*/ 39 w 110"/>
                <a:gd name="T61" fmla="*/ 2 h 128"/>
                <a:gd name="T62" fmla="*/ 44 w 110"/>
                <a:gd name="T63" fmla="*/ 0 h 128"/>
                <a:gd name="T64" fmla="*/ 47 w 110"/>
                <a:gd name="T65" fmla="*/ 9 h 128"/>
                <a:gd name="T66" fmla="*/ 51 w 110"/>
                <a:gd name="T67" fmla="*/ 6 h 128"/>
                <a:gd name="T68" fmla="*/ 58 w 110"/>
                <a:gd name="T69" fmla="*/ 3 h 128"/>
                <a:gd name="T70" fmla="*/ 67 w 110"/>
                <a:gd name="T71" fmla="*/ 7 h 128"/>
                <a:gd name="T72" fmla="*/ 70 w 110"/>
                <a:gd name="T73" fmla="*/ 14 h 128"/>
                <a:gd name="T74" fmla="*/ 78 w 110"/>
                <a:gd name="T75" fmla="*/ 19 h 128"/>
                <a:gd name="T76" fmla="*/ 85 w 110"/>
                <a:gd name="T77" fmla="*/ 14 h 128"/>
                <a:gd name="T78" fmla="*/ 93 w 110"/>
                <a:gd name="T79" fmla="*/ 13 h 128"/>
                <a:gd name="T80" fmla="*/ 106 w 110"/>
                <a:gd name="T81" fmla="*/ 18 h 128"/>
                <a:gd name="T82" fmla="*/ 110 w 110"/>
                <a:gd name="T83" fmla="*/ 48 h 128"/>
                <a:gd name="T84" fmla="*/ 103 w 110"/>
                <a:gd name="T85" fmla="*/ 65 h 128"/>
                <a:gd name="T86" fmla="*/ 98 w 110"/>
                <a:gd name="T87" fmla="*/ 88 h 128"/>
                <a:gd name="T88" fmla="*/ 106 w 110"/>
                <a:gd name="T89" fmla="*/ 107 h 128"/>
                <a:gd name="T90" fmla="*/ 105 w 110"/>
                <a:gd name="T91" fmla="*/ 115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10" h="128">
                  <a:moveTo>
                    <a:pt x="105" y="115"/>
                  </a:moveTo>
                  <a:lnTo>
                    <a:pt x="97" y="115"/>
                  </a:lnTo>
                  <a:lnTo>
                    <a:pt x="84" y="111"/>
                  </a:lnTo>
                  <a:lnTo>
                    <a:pt x="72" y="111"/>
                  </a:lnTo>
                  <a:lnTo>
                    <a:pt x="50" y="115"/>
                  </a:lnTo>
                  <a:lnTo>
                    <a:pt x="37" y="121"/>
                  </a:lnTo>
                  <a:lnTo>
                    <a:pt x="19" y="128"/>
                  </a:lnTo>
                  <a:lnTo>
                    <a:pt x="16" y="128"/>
                  </a:lnTo>
                  <a:lnTo>
                    <a:pt x="17" y="111"/>
                  </a:lnTo>
                  <a:lnTo>
                    <a:pt x="19" y="108"/>
                  </a:lnTo>
                  <a:lnTo>
                    <a:pt x="18" y="100"/>
                  </a:lnTo>
                  <a:lnTo>
                    <a:pt x="11" y="91"/>
                  </a:lnTo>
                  <a:lnTo>
                    <a:pt x="5" y="90"/>
                  </a:lnTo>
                  <a:lnTo>
                    <a:pt x="0" y="84"/>
                  </a:lnTo>
                  <a:lnTo>
                    <a:pt x="3" y="75"/>
                  </a:lnTo>
                  <a:lnTo>
                    <a:pt x="2" y="65"/>
                  </a:lnTo>
                  <a:lnTo>
                    <a:pt x="3" y="59"/>
                  </a:lnTo>
                  <a:lnTo>
                    <a:pt x="6" y="59"/>
                  </a:lnTo>
                  <a:lnTo>
                    <a:pt x="7" y="50"/>
                  </a:lnTo>
                  <a:lnTo>
                    <a:pt x="5" y="46"/>
                  </a:lnTo>
                  <a:lnTo>
                    <a:pt x="7" y="43"/>
                  </a:lnTo>
                  <a:lnTo>
                    <a:pt x="14" y="40"/>
                  </a:lnTo>
                  <a:lnTo>
                    <a:pt x="9" y="24"/>
                  </a:lnTo>
                  <a:lnTo>
                    <a:pt x="5" y="15"/>
                  </a:lnTo>
                  <a:lnTo>
                    <a:pt x="7" y="8"/>
                  </a:lnTo>
                  <a:lnTo>
                    <a:pt x="11" y="6"/>
                  </a:lnTo>
                  <a:lnTo>
                    <a:pt x="13" y="5"/>
                  </a:lnTo>
                  <a:lnTo>
                    <a:pt x="18" y="7"/>
                  </a:lnTo>
                  <a:lnTo>
                    <a:pt x="32" y="8"/>
                  </a:lnTo>
                  <a:lnTo>
                    <a:pt x="35" y="2"/>
                  </a:lnTo>
                  <a:lnTo>
                    <a:pt x="39" y="2"/>
                  </a:lnTo>
                  <a:lnTo>
                    <a:pt x="44" y="0"/>
                  </a:lnTo>
                  <a:lnTo>
                    <a:pt x="47" y="9"/>
                  </a:lnTo>
                  <a:lnTo>
                    <a:pt x="51" y="6"/>
                  </a:lnTo>
                  <a:lnTo>
                    <a:pt x="58" y="3"/>
                  </a:lnTo>
                  <a:lnTo>
                    <a:pt x="67" y="7"/>
                  </a:lnTo>
                  <a:lnTo>
                    <a:pt x="70" y="14"/>
                  </a:lnTo>
                  <a:lnTo>
                    <a:pt x="78" y="19"/>
                  </a:lnTo>
                  <a:lnTo>
                    <a:pt x="85" y="14"/>
                  </a:lnTo>
                  <a:lnTo>
                    <a:pt x="93" y="13"/>
                  </a:lnTo>
                  <a:lnTo>
                    <a:pt x="106" y="18"/>
                  </a:lnTo>
                  <a:lnTo>
                    <a:pt x="110" y="48"/>
                  </a:lnTo>
                  <a:lnTo>
                    <a:pt x="103" y="65"/>
                  </a:lnTo>
                  <a:lnTo>
                    <a:pt x="98" y="88"/>
                  </a:lnTo>
                  <a:lnTo>
                    <a:pt x="106" y="107"/>
                  </a:lnTo>
                  <a:lnTo>
                    <a:pt x="105" y="11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34" name="Freeform 33"/>
            <p:cNvSpPr>
              <a:spLocks/>
            </p:cNvSpPr>
            <p:nvPr/>
          </p:nvSpPr>
          <p:spPr bwMode="auto">
            <a:xfrm>
              <a:off x="5185143" y="3832628"/>
              <a:ext cx="229787" cy="358804"/>
            </a:xfrm>
            <a:custGeom>
              <a:avLst/>
              <a:gdLst>
                <a:gd name="T0" fmla="*/ 85 w 139"/>
                <a:gd name="T1" fmla="*/ 220 h 231"/>
                <a:gd name="T2" fmla="*/ 82 w 139"/>
                <a:gd name="T3" fmla="*/ 219 h 231"/>
                <a:gd name="T4" fmla="*/ 71 w 139"/>
                <a:gd name="T5" fmla="*/ 222 h 231"/>
                <a:gd name="T6" fmla="*/ 60 w 139"/>
                <a:gd name="T7" fmla="*/ 219 h 231"/>
                <a:gd name="T8" fmla="*/ 52 w 139"/>
                <a:gd name="T9" fmla="*/ 220 h 231"/>
                <a:gd name="T10" fmla="*/ 22 w 139"/>
                <a:gd name="T11" fmla="*/ 220 h 231"/>
                <a:gd name="T12" fmla="*/ 24 w 139"/>
                <a:gd name="T13" fmla="*/ 204 h 231"/>
                <a:gd name="T14" fmla="*/ 17 w 139"/>
                <a:gd name="T15" fmla="*/ 190 h 231"/>
                <a:gd name="T16" fmla="*/ 9 w 139"/>
                <a:gd name="T17" fmla="*/ 186 h 231"/>
                <a:gd name="T18" fmla="*/ 5 w 139"/>
                <a:gd name="T19" fmla="*/ 177 h 231"/>
                <a:gd name="T20" fmla="*/ 0 w 139"/>
                <a:gd name="T21" fmla="*/ 174 h 231"/>
                <a:gd name="T22" fmla="*/ 0 w 139"/>
                <a:gd name="T23" fmla="*/ 168 h 231"/>
                <a:gd name="T24" fmla="*/ 5 w 139"/>
                <a:gd name="T25" fmla="*/ 154 h 231"/>
                <a:gd name="T26" fmla="*/ 14 w 139"/>
                <a:gd name="T27" fmla="*/ 134 h 231"/>
                <a:gd name="T28" fmla="*/ 19 w 139"/>
                <a:gd name="T29" fmla="*/ 133 h 231"/>
                <a:gd name="T30" fmla="*/ 30 w 139"/>
                <a:gd name="T31" fmla="*/ 121 h 231"/>
                <a:gd name="T32" fmla="*/ 37 w 139"/>
                <a:gd name="T33" fmla="*/ 121 h 231"/>
                <a:gd name="T34" fmla="*/ 47 w 139"/>
                <a:gd name="T35" fmla="*/ 129 h 231"/>
                <a:gd name="T36" fmla="*/ 60 w 139"/>
                <a:gd name="T37" fmla="*/ 122 h 231"/>
                <a:gd name="T38" fmla="*/ 61 w 139"/>
                <a:gd name="T39" fmla="*/ 114 h 231"/>
                <a:gd name="T40" fmla="*/ 66 w 139"/>
                <a:gd name="T41" fmla="*/ 105 h 231"/>
                <a:gd name="T42" fmla="*/ 68 w 139"/>
                <a:gd name="T43" fmla="*/ 95 h 231"/>
                <a:gd name="T44" fmla="*/ 78 w 139"/>
                <a:gd name="T45" fmla="*/ 86 h 231"/>
                <a:gd name="T46" fmla="*/ 81 w 139"/>
                <a:gd name="T47" fmla="*/ 72 h 231"/>
                <a:gd name="T48" fmla="*/ 85 w 139"/>
                <a:gd name="T49" fmla="*/ 67 h 231"/>
                <a:gd name="T50" fmla="*/ 88 w 139"/>
                <a:gd name="T51" fmla="*/ 56 h 231"/>
                <a:gd name="T52" fmla="*/ 93 w 139"/>
                <a:gd name="T53" fmla="*/ 43 h 231"/>
                <a:gd name="T54" fmla="*/ 108 w 139"/>
                <a:gd name="T55" fmla="*/ 27 h 231"/>
                <a:gd name="T56" fmla="*/ 108 w 139"/>
                <a:gd name="T57" fmla="*/ 20 h 231"/>
                <a:gd name="T58" fmla="*/ 110 w 139"/>
                <a:gd name="T59" fmla="*/ 16 h 231"/>
                <a:gd name="T60" fmla="*/ 103 w 139"/>
                <a:gd name="T61" fmla="*/ 8 h 231"/>
                <a:gd name="T62" fmla="*/ 104 w 139"/>
                <a:gd name="T63" fmla="*/ 1 h 231"/>
                <a:gd name="T64" fmla="*/ 109 w 139"/>
                <a:gd name="T65" fmla="*/ 0 h 231"/>
                <a:gd name="T66" fmla="*/ 116 w 139"/>
                <a:gd name="T67" fmla="*/ 14 h 231"/>
                <a:gd name="T68" fmla="*/ 118 w 139"/>
                <a:gd name="T69" fmla="*/ 27 h 231"/>
                <a:gd name="T70" fmla="*/ 117 w 139"/>
                <a:gd name="T71" fmla="*/ 41 h 231"/>
                <a:gd name="T72" fmla="*/ 127 w 139"/>
                <a:gd name="T73" fmla="*/ 60 h 231"/>
                <a:gd name="T74" fmla="*/ 117 w 139"/>
                <a:gd name="T75" fmla="*/ 60 h 231"/>
                <a:gd name="T76" fmla="*/ 112 w 139"/>
                <a:gd name="T77" fmla="*/ 61 h 231"/>
                <a:gd name="T78" fmla="*/ 104 w 139"/>
                <a:gd name="T79" fmla="*/ 59 h 231"/>
                <a:gd name="T80" fmla="*/ 100 w 139"/>
                <a:gd name="T81" fmla="*/ 69 h 231"/>
                <a:gd name="T82" fmla="*/ 111 w 139"/>
                <a:gd name="T83" fmla="*/ 81 h 231"/>
                <a:gd name="T84" fmla="*/ 119 w 139"/>
                <a:gd name="T85" fmla="*/ 85 h 231"/>
                <a:gd name="T86" fmla="*/ 121 w 139"/>
                <a:gd name="T87" fmla="*/ 93 h 231"/>
                <a:gd name="T88" fmla="*/ 127 w 139"/>
                <a:gd name="T89" fmla="*/ 107 h 231"/>
                <a:gd name="T90" fmla="*/ 124 w 139"/>
                <a:gd name="T91" fmla="*/ 113 h 231"/>
                <a:gd name="T92" fmla="*/ 115 w 139"/>
                <a:gd name="T93" fmla="*/ 134 h 231"/>
                <a:gd name="T94" fmla="*/ 111 w 139"/>
                <a:gd name="T95" fmla="*/ 138 h 231"/>
                <a:gd name="T96" fmla="*/ 110 w 139"/>
                <a:gd name="T97" fmla="*/ 154 h 231"/>
                <a:gd name="T98" fmla="*/ 112 w 139"/>
                <a:gd name="T99" fmla="*/ 163 h 231"/>
                <a:gd name="T100" fmla="*/ 110 w 139"/>
                <a:gd name="T101" fmla="*/ 169 h 231"/>
                <a:gd name="T102" fmla="*/ 119 w 139"/>
                <a:gd name="T103" fmla="*/ 180 h 231"/>
                <a:gd name="T104" fmla="*/ 120 w 139"/>
                <a:gd name="T105" fmla="*/ 188 h 231"/>
                <a:gd name="T106" fmla="*/ 127 w 139"/>
                <a:gd name="T107" fmla="*/ 198 h 231"/>
                <a:gd name="T108" fmla="*/ 136 w 139"/>
                <a:gd name="T109" fmla="*/ 205 h 231"/>
                <a:gd name="T110" fmla="*/ 137 w 139"/>
                <a:gd name="T111" fmla="*/ 214 h 231"/>
                <a:gd name="T112" fmla="*/ 139 w 139"/>
                <a:gd name="T113" fmla="*/ 220 h 231"/>
                <a:gd name="T114" fmla="*/ 137 w 139"/>
                <a:gd name="T115" fmla="*/ 231 h 231"/>
                <a:gd name="T116" fmla="*/ 123 w 139"/>
                <a:gd name="T117" fmla="*/ 227 h 231"/>
                <a:gd name="T118" fmla="*/ 108 w 139"/>
                <a:gd name="T119" fmla="*/ 221 h 231"/>
                <a:gd name="T120" fmla="*/ 85 w 139"/>
                <a:gd name="T121" fmla="*/ 220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39" h="231">
                  <a:moveTo>
                    <a:pt x="85" y="220"/>
                  </a:moveTo>
                  <a:lnTo>
                    <a:pt x="82" y="219"/>
                  </a:lnTo>
                  <a:lnTo>
                    <a:pt x="71" y="222"/>
                  </a:lnTo>
                  <a:lnTo>
                    <a:pt x="60" y="219"/>
                  </a:lnTo>
                  <a:lnTo>
                    <a:pt x="52" y="220"/>
                  </a:lnTo>
                  <a:lnTo>
                    <a:pt x="22" y="220"/>
                  </a:lnTo>
                  <a:lnTo>
                    <a:pt x="24" y="204"/>
                  </a:lnTo>
                  <a:lnTo>
                    <a:pt x="17" y="190"/>
                  </a:lnTo>
                  <a:lnTo>
                    <a:pt x="9" y="186"/>
                  </a:lnTo>
                  <a:lnTo>
                    <a:pt x="5" y="177"/>
                  </a:lnTo>
                  <a:lnTo>
                    <a:pt x="0" y="174"/>
                  </a:lnTo>
                  <a:lnTo>
                    <a:pt x="0" y="168"/>
                  </a:lnTo>
                  <a:lnTo>
                    <a:pt x="5" y="154"/>
                  </a:lnTo>
                  <a:lnTo>
                    <a:pt x="14" y="134"/>
                  </a:lnTo>
                  <a:lnTo>
                    <a:pt x="19" y="133"/>
                  </a:lnTo>
                  <a:lnTo>
                    <a:pt x="30" y="121"/>
                  </a:lnTo>
                  <a:lnTo>
                    <a:pt x="37" y="121"/>
                  </a:lnTo>
                  <a:lnTo>
                    <a:pt x="47" y="129"/>
                  </a:lnTo>
                  <a:lnTo>
                    <a:pt x="60" y="122"/>
                  </a:lnTo>
                  <a:lnTo>
                    <a:pt x="61" y="114"/>
                  </a:lnTo>
                  <a:lnTo>
                    <a:pt x="66" y="105"/>
                  </a:lnTo>
                  <a:lnTo>
                    <a:pt x="68" y="95"/>
                  </a:lnTo>
                  <a:lnTo>
                    <a:pt x="78" y="86"/>
                  </a:lnTo>
                  <a:lnTo>
                    <a:pt x="81" y="72"/>
                  </a:lnTo>
                  <a:lnTo>
                    <a:pt x="85" y="67"/>
                  </a:lnTo>
                  <a:lnTo>
                    <a:pt x="88" y="56"/>
                  </a:lnTo>
                  <a:lnTo>
                    <a:pt x="93" y="43"/>
                  </a:lnTo>
                  <a:lnTo>
                    <a:pt x="108" y="27"/>
                  </a:lnTo>
                  <a:lnTo>
                    <a:pt x="108" y="20"/>
                  </a:lnTo>
                  <a:lnTo>
                    <a:pt x="110" y="16"/>
                  </a:lnTo>
                  <a:lnTo>
                    <a:pt x="103" y="8"/>
                  </a:lnTo>
                  <a:lnTo>
                    <a:pt x="104" y="1"/>
                  </a:lnTo>
                  <a:lnTo>
                    <a:pt x="109" y="0"/>
                  </a:lnTo>
                  <a:lnTo>
                    <a:pt x="116" y="14"/>
                  </a:lnTo>
                  <a:lnTo>
                    <a:pt x="118" y="27"/>
                  </a:lnTo>
                  <a:lnTo>
                    <a:pt x="117" y="41"/>
                  </a:lnTo>
                  <a:lnTo>
                    <a:pt x="127" y="60"/>
                  </a:lnTo>
                  <a:lnTo>
                    <a:pt x="117" y="60"/>
                  </a:lnTo>
                  <a:lnTo>
                    <a:pt x="112" y="61"/>
                  </a:lnTo>
                  <a:lnTo>
                    <a:pt x="104" y="59"/>
                  </a:lnTo>
                  <a:lnTo>
                    <a:pt x="100" y="69"/>
                  </a:lnTo>
                  <a:lnTo>
                    <a:pt x="111" y="81"/>
                  </a:lnTo>
                  <a:lnTo>
                    <a:pt x="119" y="85"/>
                  </a:lnTo>
                  <a:lnTo>
                    <a:pt x="121" y="93"/>
                  </a:lnTo>
                  <a:lnTo>
                    <a:pt x="127" y="107"/>
                  </a:lnTo>
                  <a:lnTo>
                    <a:pt x="124" y="113"/>
                  </a:lnTo>
                  <a:lnTo>
                    <a:pt x="115" y="134"/>
                  </a:lnTo>
                  <a:lnTo>
                    <a:pt x="111" y="138"/>
                  </a:lnTo>
                  <a:lnTo>
                    <a:pt x="110" y="154"/>
                  </a:lnTo>
                  <a:lnTo>
                    <a:pt x="112" y="163"/>
                  </a:lnTo>
                  <a:lnTo>
                    <a:pt x="110" y="169"/>
                  </a:lnTo>
                  <a:lnTo>
                    <a:pt x="119" y="180"/>
                  </a:lnTo>
                  <a:lnTo>
                    <a:pt x="120" y="188"/>
                  </a:lnTo>
                  <a:lnTo>
                    <a:pt x="127" y="198"/>
                  </a:lnTo>
                  <a:lnTo>
                    <a:pt x="136" y="205"/>
                  </a:lnTo>
                  <a:lnTo>
                    <a:pt x="137" y="214"/>
                  </a:lnTo>
                  <a:lnTo>
                    <a:pt x="139" y="220"/>
                  </a:lnTo>
                  <a:lnTo>
                    <a:pt x="137" y="231"/>
                  </a:lnTo>
                  <a:lnTo>
                    <a:pt x="123" y="227"/>
                  </a:lnTo>
                  <a:lnTo>
                    <a:pt x="108" y="221"/>
                  </a:lnTo>
                  <a:lnTo>
                    <a:pt x="85" y="22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35" name="Freeform 34"/>
            <p:cNvSpPr>
              <a:spLocks/>
            </p:cNvSpPr>
            <p:nvPr/>
          </p:nvSpPr>
          <p:spPr bwMode="auto">
            <a:xfrm>
              <a:off x="5297556" y="4078043"/>
              <a:ext cx="576947" cy="598006"/>
            </a:xfrm>
            <a:custGeom>
              <a:avLst/>
              <a:gdLst>
                <a:gd name="T0" fmla="*/ 342 w 349"/>
                <a:gd name="T1" fmla="*/ 61 h 385"/>
                <a:gd name="T2" fmla="*/ 343 w 349"/>
                <a:gd name="T3" fmla="*/ 71 h 385"/>
                <a:gd name="T4" fmla="*/ 329 w 349"/>
                <a:gd name="T5" fmla="*/ 87 h 385"/>
                <a:gd name="T6" fmla="*/ 324 w 349"/>
                <a:gd name="T7" fmla="*/ 114 h 385"/>
                <a:gd name="T8" fmla="*/ 320 w 349"/>
                <a:gd name="T9" fmla="*/ 137 h 385"/>
                <a:gd name="T10" fmla="*/ 314 w 349"/>
                <a:gd name="T11" fmla="*/ 155 h 385"/>
                <a:gd name="T12" fmla="*/ 310 w 349"/>
                <a:gd name="T13" fmla="*/ 168 h 385"/>
                <a:gd name="T14" fmla="*/ 315 w 349"/>
                <a:gd name="T15" fmla="*/ 203 h 385"/>
                <a:gd name="T16" fmla="*/ 316 w 349"/>
                <a:gd name="T17" fmla="*/ 233 h 385"/>
                <a:gd name="T18" fmla="*/ 330 w 349"/>
                <a:gd name="T19" fmla="*/ 256 h 385"/>
                <a:gd name="T20" fmla="*/ 332 w 349"/>
                <a:gd name="T21" fmla="*/ 281 h 385"/>
                <a:gd name="T22" fmla="*/ 303 w 349"/>
                <a:gd name="T23" fmla="*/ 287 h 385"/>
                <a:gd name="T24" fmla="*/ 301 w 349"/>
                <a:gd name="T25" fmla="*/ 309 h 385"/>
                <a:gd name="T26" fmla="*/ 295 w 349"/>
                <a:gd name="T27" fmla="*/ 354 h 385"/>
                <a:gd name="T28" fmla="*/ 312 w 349"/>
                <a:gd name="T29" fmla="*/ 366 h 385"/>
                <a:gd name="T30" fmla="*/ 318 w 349"/>
                <a:gd name="T31" fmla="*/ 385 h 385"/>
                <a:gd name="T32" fmla="*/ 297 w 349"/>
                <a:gd name="T33" fmla="*/ 373 h 385"/>
                <a:gd name="T34" fmla="*/ 276 w 349"/>
                <a:gd name="T35" fmla="*/ 362 h 385"/>
                <a:gd name="T36" fmla="*/ 261 w 349"/>
                <a:gd name="T37" fmla="*/ 357 h 385"/>
                <a:gd name="T38" fmla="*/ 241 w 349"/>
                <a:gd name="T39" fmla="*/ 345 h 385"/>
                <a:gd name="T40" fmla="*/ 221 w 349"/>
                <a:gd name="T41" fmla="*/ 344 h 385"/>
                <a:gd name="T42" fmla="*/ 214 w 349"/>
                <a:gd name="T43" fmla="*/ 336 h 385"/>
                <a:gd name="T44" fmla="*/ 194 w 349"/>
                <a:gd name="T45" fmla="*/ 338 h 385"/>
                <a:gd name="T46" fmla="*/ 181 w 349"/>
                <a:gd name="T47" fmla="*/ 340 h 385"/>
                <a:gd name="T48" fmla="*/ 177 w 349"/>
                <a:gd name="T49" fmla="*/ 307 h 385"/>
                <a:gd name="T50" fmla="*/ 178 w 349"/>
                <a:gd name="T51" fmla="*/ 282 h 385"/>
                <a:gd name="T52" fmla="*/ 175 w 349"/>
                <a:gd name="T53" fmla="*/ 261 h 385"/>
                <a:gd name="T54" fmla="*/ 154 w 349"/>
                <a:gd name="T55" fmla="*/ 253 h 385"/>
                <a:gd name="T56" fmla="*/ 144 w 349"/>
                <a:gd name="T57" fmla="*/ 257 h 385"/>
                <a:gd name="T58" fmla="*/ 128 w 349"/>
                <a:gd name="T59" fmla="*/ 270 h 385"/>
                <a:gd name="T60" fmla="*/ 115 w 349"/>
                <a:gd name="T61" fmla="*/ 273 h 385"/>
                <a:gd name="T62" fmla="*/ 97 w 349"/>
                <a:gd name="T63" fmla="*/ 277 h 385"/>
                <a:gd name="T64" fmla="*/ 85 w 349"/>
                <a:gd name="T65" fmla="*/ 260 h 385"/>
                <a:gd name="T66" fmla="*/ 76 w 349"/>
                <a:gd name="T67" fmla="*/ 232 h 385"/>
                <a:gd name="T68" fmla="*/ 15 w 349"/>
                <a:gd name="T69" fmla="*/ 234 h 385"/>
                <a:gd name="T70" fmla="*/ 2 w 349"/>
                <a:gd name="T71" fmla="*/ 236 h 385"/>
                <a:gd name="T72" fmla="*/ 5 w 349"/>
                <a:gd name="T73" fmla="*/ 228 h 385"/>
                <a:gd name="T74" fmla="*/ 8 w 349"/>
                <a:gd name="T75" fmla="*/ 213 h 385"/>
                <a:gd name="T76" fmla="*/ 20 w 349"/>
                <a:gd name="T77" fmla="*/ 211 h 385"/>
                <a:gd name="T78" fmla="*/ 36 w 349"/>
                <a:gd name="T79" fmla="*/ 203 h 385"/>
                <a:gd name="T80" fmla="*/ 44 w 349"/>
                <a:gd name="T81" fmla="*/ 213 h 385"/>
                <a:gd name="T82" fmla="*/ 66 w 349"/>
                <a:gd name="T83" fmla="*/ 190 h 385"/>
                <a:gd name="T84" fmla="*/ 70 w 349"/>
                <a:gd name="T85" fmla="*/ 166 h 385"/>
                <a:gd name="T86" fmla="*/ 86 w 349"/>
                <a:gd name="T87" fmla="*/ 135 h 385"/>
                <a:gd name="T88" fmla="*/ 101 w 349"/>
                <a:gd name="T89" fmla="*/ 118 h 385"/>
                <a:gd name="T90" fmla="*/ 104 w 349"/>
                <a:gd name="T91" fmla="*/ 103 h 385"/>
                <a:gd name="T92" fmla="*/ 105 w 349"/>
                <a:gd name="T93" fmla="*/ 73 h 385"/>
                <a:gd name="T94" fmla="*/ 114 w 349"/>
                <a:gd name="T95" fmla="*/ 49 h 385"/>
                <a:gd name="T96" fmla="*/ 117 w 349"/>
                <a:gd name="T97" fmla="*/ 22 h 385"/>
                <a:gd name="T98" fmla="*/ 134 w 349"/>
                <a:gd name="T99" fmla="*/ 5 h 385"/>
                <a:gd name="T100" fmla="*/ 161 w 349"/>
                <a:gd name="T101" fmla="*/ 20 h 385"/>
                <a:gd name="T102" fmla="*/ 188 w 349"/>
                <a:gd name="T103" fmla="*/ 26 h 385"/>
                <a:gd name="T104" fmla="*/ 196 w 349"/>
                <a:gd name="T105" fmla="*/ 11 h 385"/>
                <a:gd name="T106" fmla="*/ 224 w 349"/>
                <a:gd name="T107" fmla="*/ 3 h 385"/>
                <a:gd name="T108" fmla="*/ 238 w 349"/>
                <a:gd name="T109" fmla="*/ 7 h 385"/>
                <a:gd name="T110" fmla="*/ 247 w 349"/>
                <a:gd name="T111" fmla="*/ 0 h 385"/>
                <a:gd name="T112" fmla="*/ 273 w 349"/>
                <a:gd name="T113" fmla="*/ 3 h 385"/>
                <a:gd name="T114" fmla="*/ 290 w 349"/>
                <a:gd name="T115" fmla="*/ 18 h 385"/>
                <a:gd name="T116" fmla="*/ 303 w 349"/>
                <a:gd name="T117" fmla="*/ 17 h 385"/>
                <a:gd name="T118" fmla="*/ 322 w 349"/>
                <a:gd name="T119" fmla="*/ 14 h 385"/>
                <a:gd name="T120" fmla="*/ 343 w 349"/>
                <a:gd name="T121" fmla="*/ 37 h 3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349" h="385">
                  <a:moveTo>
                    <a:pt x="343" y="37"/>
                  </a:moveTo>
                  <a:lnTo>
                    <a:pt x="342" y="61"/>
                  </a:lnTo>
                  <a:lnTo>
                    <a:pt x="349" y="64"/>
                  </a:lnTo>
                  <a:lnTo>
                    <a:pt x="343" y="71"/>
                  </a:lnTo>
                  <a:lnTo>
                    <a:pt x="336" y="77"/>
                  </a:lnTo>
                  <a:lnTo>
                    <a:pt x="329" y="87"/>
                  </a:lnTo>
                  <a:lnTo>
                    <a:pt x="325" y="97"/>
                  </a:lnTo>
                  <a:lnTo>
                    <a:pt x="324" y="114"/>
                  </a:lnTo>
                  <a:lnTo>
                    <a:pt x="320" y="122"/>
                  </a:lnTo>
                  <a:lnTo>
                    <a:pt x="320" y="137"/>
                  </a:lnTo>
                  <a:lnTo>
                    <a:pt x="314" y="143"/>
                  </a:lnTo>
                  <a:lnTo>
                    <a:pt x="314" y="155"/>
                  </a:lnTo>
                  <a:lnTo>
                    <a:pt x="311" y="157"/>
                  </a:lnTo>
                  <a:lnTo>
                    <a:pt x="310" y="168"/>
                  </a:lnTo>
                  <a:lnTo>
                    <a:pt x="314" y="178"/>
                  </a:lnTo>
                  <a:lnTo>
                    <a:pt x="315" y="203"/>
                  </a:lnTo>
                  <a:lnTo>
                    <a:pt x="318" y="222"/>
                  </a:lnTo>
                  <a:lnTo>
                    <a:pt x="316" y="233"/>
                  </a:lnTo>
                  <a:lnTo>
                    <a:pt x="320" y="245"/>
                  </a:lnTo>
                  <a:lnTo>
                    <a:pt x="330" y="256"/>
                  </a:lnTo>
                  <a:lnTo>
                    <a:pt x="340" y="283"/>
                  </a:lnTo>
                  <a:lnTo>
                    <a:pt x="332" y="281"/>
                  </a:lnTo>
                  <a:lnTo>
                    <a:pt x="308" y="284"/>
                  </a:lnTo>
                  <a:lnTo>
                    <a:pt x="303" y="287"/>
                  </a:lnTo>
                  <a:lnTo>
                    <a:pt x="297" y="300"/>
                  </a:lnTo>
                  <a:lnTo>
                    <a:pt x="301" y="309"/>
                  </a:lnTo>
                  <a:lnTo>
                    <a:pt x="297" y="334"/>
                  </a:lnTo>
                  <a:lnTo>
                    <a:pt x="295" y="354"/>
                  </a:lnTo>
                  <a:lnTo>
                    <a:pt x="300" y="358"/>
                  </a:lnTo>
                  <a:lnTo>
                    <a:pt x="312" y="366"/>
                  </a:lnTo>
                  <a:lnTo>
                    <a:pt x="317" y="363"/>
                  </a:lnTo>
                  <a:lnTo>
                    <a:pt x="318" y="385"/>
                  </a:lnTo>
                  <a:lnTo>
                    <a:pt x="304" y="385"/>
                  </a:lnTo>
                  <a:lnTo>
                    <a:pt x="297" y="373"/>
                  </a:lnTo>
                  <a:lnTo>
                    <a:pt x="290" y="364"/>
                  </a:lnTo>
                  <a:lnTo>
                    <a:pt x="276" y="362"/>
                  </a:lnTo>
                  <a:lnTo>
                    <a:pt x="273" y="351"/>
                  </a:lnTo>
                  <a:lnTo>
                    <a:pt x="261" y="357"/>
                  </a:lnTo>
                  <a:lnTo>
                    <a:pt x="247" y="354"/>
                  </a:lnTo>
                  <a:lnTo>
                    <a:pt x="241" y="345"/>
                  </a:lnTo>
                  <a:lnTo>
                    <a:pt x="229" y="343"/>
                  </a:lnTo>
                  <a:lnTo>
                    <a:pt x="221" y="344"/>
                  </a:lnTo>
                  <a:lnTo>
                    <a:pt x="220" y="337"/>
                  </a:lnTo>
                  <a:lnTo>
                    <a:pt x="214" y="336"/>
                  </a:lnTo>
                  <a:lnTo>
                    <a:pt x="205" y="335"/>
                  </a:lnTo>
                  <a:lnTo>
                    <a:pt x="194" y="338"/>
                  </a:lnTo>
                  <a:lnTo>
                    <a:pt x="186" y="338"/>
                  </a:lnTo>
                  <a:lnTo>
                    <a:pt x="181" y="340"/>
                  </a:lnTo>
                  <a:lnTo>
                    <a:pt x="183" y="315"/>
                  </a:lnTo>
                  <a:lnTo>
                    <a:pt x="177" y="307"/>
                  </a:lnTo>
                  <a:lnTo>
                    <a:pt x="176" y="294"/>
                  </a:lnTo>
                  <a:lnTo>
                    <a:pt x="178" y="282"/>
                  </a:lnTo>
                  <a:lnTo>
                    <a:pt x="175" y="274"/>
                  </a:lnTo>
                  <a:lnTo>
                    <a:pt x="175" y="261"/>
                  </a:lnTo>
                  <a:lnTo>
                    <a:pt x="153" y="261"/>
                  </a:lnTo>
                  <a:lnTo>
                    <a:pt x="154" y="253"/>
                  </a:lnTo>
                  <a:lnTo>
                    <a:pt x="145" y="254"/>
                  </a:lnTo>
                  <a:lnTo>
                    <a:pt x="144" y="257"/>
                  </a:lnTo>
                  <a:lnTo>
                    <a:pt x="132" y="258"/>
                  </a:lnTo>
                  <a:lnTo>
                    <a:pt x="128" y="270"/>
                  </a:lnTo>
                  <a:lnTo>
                    <a:pt x="125" y="275"/>
                  </a:lnTo>
                  <a:lnTo>
                    <a:pt x="115" y="273"/>
                  </a:lnTo>
                  <a:lnTo>
                    <a:pt x="109" y="275"/>
                  </a:lnTo>
                  <a:lnTo>
                    <a:pt x="97" y="277"/>
                  </a:lnTo>
                  <a:lnTo>
                    <a:pt x="90" y="266"/>
                  </a:lnTo>
                  <a:lnTo>
                    <a:pt x="85" y="260"/>
                  </a:lnTo>
                  <a:lnTo>
                    <a:pt x="80" y="247"/>
                  </a:lnTo>
                  <a:lnTo>
                    <a:pt x="76" y="232"/>
                  </a:lnTo>
                  <a:lnTo>
                    <a:pt x="22" y="231"/>
                  </a:lnTo>
                  <a:lnTo>
                    <a:pt x="15" y="234"/>
                  </a:lnTo>
                  <a:lnTo>
                    <a:pt x="10" y="233"/>
                  </a:lnTo>
                  <a:lnTo>
                    <a:pt x="2" y="236"/>
                  </a:lnTo>
                  <a:lnTo>
                    <a:pt x="0" y="230"/>
                  </a:lnTo>
                  <a:lnTo>
                    <a:pt x="5" y="228"/>
                  </a:lnTo>
                  <a:lnTo>
                    <a:pt x="5" y="218"/>
                  </a:lnTo>
                  <a:lnTo>
                    <a:pt x="8" y="213"/>
                  </a:lnTo>
                  <a:lnTo>
                    <a:pt x="15" y="209"/>
                  </a:lnTo>
                  <a:lnTo>
                    <a:pt x="20" y="211"/>
                  </a:lnTo>
                  <a:lnTo>
                    <a:pt x="26" y="203"/>
                  </a:lnTo>
                  <a:lnTo>
                    <a:pt x="36" y="203"/>
                  </a:lnTo>
                  <a:lnTo>
                    <a:pt x="37" y="209"/>
                  </a:lnTo>
                  <a:lnTo>
                    <a:pt x="44" y="213"/>
                  </a:lnTo>
                  <a:lnTo>
                    <a:pt x="55" y="200"/>
                  </a:lnTo>
                  <a:lnTo>
                    <a:pt x="66" y="190"/>
                  </a:lnTo>
                  <a:lnTo>
                    <a:pt x="70" y="183"/>
                  </a:lnTo>
                  <a:lnTo>
                    <a:pt x="70" y="166"/>
                  </a:lnTo>
                  <a:lnTo>
                    <a:pt x="78" y="146"/>
                  </a:lnTo>
                  <a:lnTo>
                    <a:pt x="86" y="135"/>
                  </a:lnTo>
                  <a:lnTo>
                    <a:pt x="98" y="125"/>
                  </a:lnTo>
                  <a:lnTo>
                    <a:pt x="101" y="118"/>
                  </a:lnTo>
                  <a:lnTo>
                    <a:pt x="101" y="111"/>
                  </a:lnTo>
                  <a:lnTo>
                    <a:pt x="104" y="103"/>
                  </a:lnTo>
                  <a:lnTo>
                    <a:pt x="103" y="92"/>
                  </a:lnTo>
                  <a:lnTo>
                    <a:pt x="105" y="73"/>
                  </a:lnTo>
                  <a:lnTo>
                    <a:pt x="109" y="60"/>
                  </a:lnTo>
                  <a:lnTo>
                    <a:pt x="114" y="49"/>
                  </a:lnTo>
                  <a:lnTo>
                    <a:pt x="115" y="37"/>
                  </a:lnTo>
                  <a:lnTo>
                    <a:pt x="117" y="22"/>
                  </a:lnTo>
                  <a:lnTo>
                    <a:pt x="124" y="11"/>
                  </a:lnTo>
                  <a:lnTo>
                    <a:pt x="134" y="5"/>
                  </a:lnTo>
                  <a:lnTo>
                    <a:pt x="149" y="12"/>
                  </a:lnTo>
                  <a:lnTo>
                    <a:pt x="161" y="20"/>
                  </a:lnTo>
                  <a:lnTo>
                    <a:pt x="174" y="22"/>
                  </a:lnTo>
                  <a:lnTo>
                    <a:pt x="188" y="26"/>
                  </a:lnTo>
                  <a:lnTo>
                    <a:pt x="193" y="13"/>
                  </a:lnTo>
                  <a:lnTo>
                    <a:pt x="196" y="11"/>
                  </a:lnTo>
                  <a:lnTo>
                    <a:pt x="204" y="14"/>
                  </a:lnTo>
                  <a:lnTo>
                    <a:pt x="224" y="3"/>
                  </a:lnTo>
                  <a:lnTo>
                    <a:pt x="232" y="8"/>
                  </a:lnTo>
                  <a:lnTo>
                    <a:pt x="238" y="7"/>
                  </a:lnTo>
                  <a:lnTo>
                    <a:pt x="240" y="2"/>
                  </a:lnTo>
                  <a:lnTo>
                    <a:pt x="247" y="0"/>
                  </a:lnTo>
                  <a:lnTo>
                    <a:pt x="261" y="2"/>
                  </a:lnTo>
                  <a:lnTo>
                    <a:pt x="273" y="3"/>
                  </a:lnTo>
                  <a:lnTo>
                    <a:pt x="279" y="1"/>
                  </a:lnTo>
                  <a:lnTo>
                    <a:pt x="290" y="18"/>
                  </a:lnTo>
                  <a:lnTo>
                    <a:pt x="298" y="20"/>
                  </a:lnTo>
                  <a:lnTo>
                    <a:pt x="303" y="17"/>
                  </a:lnTo>
                  <a:lnTo>
                    <a:pt x="312" y="18"/>
                  </a:lnTo>
                  <a:lnTo>
                    <a:pt x="322" y="14"/>
                  </a:lnTo>
                  <a:lnTo>
                    <a:pt x="326" y="23"/>
                  </a:lnTo>
                  <a:lnTo>
                    <a:pt x="343" y="37"/>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36" name="Freeform 35"/>
            <p:cNvSpPr>
              <a:spLocks/>
            </p:cNvSpPr>
            <p:nvPr/>
          </p:nvSpPr>
          <p:spPr bwMode="auto">
            <a:xfrm>
              <a:off x="5264492" y="4127747"/>
              <a:ext cx="223175" cy="282693"/>
            </a:xfrm>
            <a:custGeom>
              <a:avLst/>
              <a:gdLst>
                <a:gd name="T0" fmla="*/ 35 w 135"/>
                <a:gd name="T1" fmla="*/ 177 h 182"/>
                <a:gd name="T2" fmla="*/ 28 w 135"/>
                <a:gd name="T3" fmla="*/ 170 h 182"/>
                <a:gd name="T4" fmla="*/ 22 w 135"/>
                <a:gd name="T5" fmla="*/ 173 h 182"/>
                <a:gd name="T6" fmla="*/ 15 w 135"/>
                <a:gd name="T7" fmla="*/ 182 h 182"/>
                <a:gd name="T8" fmla="*/ 0 w 135"/>
                <a:gd name="T9" fmla="*/ 160 h 182"/>
                <a:gd name="T10" fmla="*/ 14 w 135"/>
                <a:gd name="T11" fmla="*/ 149 h 182"/>
                <a:gd name="T12" fmla="*/ 7 w 135"/>
                <a:gd name="T13" fmla="*/ 135 h 182"/>
                <a:gd name="T14" fmla="*/ 14 w 135"/>
                <a:gd name="T15" fmla="*/ 130 h 182"/>
                <a:gd name="T16" fmla="*/ 26 w 135"/>
                <a:gd name="T17" fmla="*/ 127 h 182"/>
                <a:gd name="T18" fmla="*/ 27 w 135"/>
                <a:gd name="T19" fmla="*/ 118 h 182"/>
                <a:gd name="T20" fmla="*/ 37 w 135"/>
                <a:gd name="T21" fmla="*/ 128 h 182"/>
                <a:gd name="T22" fmla="*/ 53 w 135"/>
                <a:gd name="T23" fmla="*/ 129 h 182"/>
                <a:gd name="T24" fmla="*/ 59 w 135"/>
                <a:gd name="T25" fmla="*/ 119 h 182"/>
                <a:gd name="T26" fmla="*/ 61 w 135"/>
                <a:gd name="T27" fmla="*/ 105 h 182"/>
                <a:gd name="T28" fmla="*/ 60 w 135"/>
                <a:gd name="T29" fmla="*/ 89 h 182"/>
                <a:gd name="T30" fmla="*/ 51 w 135"/>
                <a:gd name="T31" fmla="*/ 77 h 182"/>
                <a:gd name="T32" fmla="*/ 59 w 135"/>
                <a:gd name="T33" fmla="*/ 53 h 182"/>
                <a:gd name="T34" fmla="*/ 54 w 135"/>
                <a:gd name="T35" fmla="*/ 48 h 182"/>
                <a:gd name="T36" fmla="*/ 40 w 135"/>
                <a:gd name="T37" fmla="*/ 50 h 182"/>
                <a:gd name="T38" fmla="*/ 35 w 135"/>
                <a:gd name="T39" fmla="*/ 39 h 182"/>
                <a:gd name="T40" fmla="*/ 37 w 135"/>
                <a:gd name="T41" fmla="*/ 30 h 182"/>
                <a:gd name="T42" fmla="*/ 60 w 135"/>
                <a:gd name="T43" fmla="*/ 31 h 182"/>
                <a:gd name="T44" fmla="*/ 75 w 135"/>
                <a:gd name="T45" fmla="*/ 37 h 182"/>
                <a:gd name="T46" fmla="*/ 89 w 135"/>
                <a:gd name="T47" fmla="*/ 41 h 182"/>
                <a:gd name="T48" fmla="*/ 91 w 135"/>
                <a:gd name="T49" fmla="*/ 30 h 182"/>
                <a:gd name="T50" fmla="*/ 100 w 135"/>
                <a:gd name="T51" fmla="*/ 11 h 182"/>
                <a:gd name="T52" fmla="*/ 111 w 135"/>
                <a:gd name="T53" fmla="*/ 0 h 182"/>
                <a:gd name="T54" fmla="*/ 123 w 135"/>
                <a:gd name="T55" fmla="*/ 3 h 182"/>
                <a:gd name="T56" fmla="*/ 135 w 135"/>
                <a:gd name="T57" fmla="*/ 5 h 182"/>
                <a:gd name="T58" fmla="*/ 134 w 135"/>
                <a:gd name="T59" fmla="*/ 17 h 182"/>
                <a:gd name="T60" fmla="*/ 129 w 135"/>
                <a:gd name="T61" fmla="*/ 28 h 182"/>
                <a:gd name="T62" fmla="*/ 125 w 135"/>
                <a:gd name="T63" fmla="*/ 41 h 182"/>
                <a:gd name="T64" fmla="*/ 123 w 135"/>
                <a:gd name="T65" fmla="*/ 60 h 182"/>
                <a:gd name="T66" fmla="*/ 124 w 135"/>
                <a:gd name="T67" fmla="*/ 71 h 182"/>
                <a:gd name="T68" fmla="*/ 121 w 135"/>
                <a:gd name="T69" fmla="*/ 79 h 182"/>
                <a:gd name="T70" fmla="*/ 121 w 135"/>
                <a:gd name="T71" fmla="*/ 86 h 182"/>
                <a:gd name="T72" fmla="*/ 118 w 135"/>
                <a:gd name="T73" fmla="*/ 93 h 182"/>
                <a:gd name="T74" fmla="*/ 106 w 135"/>
                <a:gd name="T75" fmla="*/ 103 h 182"/>
                <a:gd name="T76" fmla="*/ 98 w 135"/>
                <a:gd name="T77" fmla="*/ 114 h 182"/>
                <a:gd name="T78" fmla="*/ 90 w 135"/>
                <a:gd name="T79" fmla="*/ 134 h 182"/>
                <a:gd name="T80" fmla="*/ 90 w 135"/>
                <a:gd name="T81" fmla="*/ 151 h 182"/>
                <a:gd name="T82" fmla="*/ 86 w 135"/>
                <a:gd name="T83" fmla="*/ 158 h 182"/>
                <a:gd name="T84" fmla="*/ 75 w 135"/>
                <a:gd name="T85" fmla="*/ 168 h 182"/>
                <a:gd name="T86" fmla="*/ 64 w 135"/>
                <a:gd name="T87" fmla="*/ 181 h 182"/>
                <a:gd name="T88" fmla="*/ 57 w 135"/>
                <a:gd name="T89" fmla="*/ 177 h 182"/>
                <a:gd name="T90" fmla="*/ 56 w 135"/>
                <a:gd name="T91" fmla="*/ 171 h 182"/>
                <a:gd name="T92" fmla="*/ 46 w 135"/>
                <a:gd name="T93" fmla="*/ 171 h 182"/>
                <a:gd name="T94" fmla="*/ 40 w 135"/>
                <a:gd name="T95" fmla="*/ 179 h 182"/>
                <a:gd name="T96" fmla="*/ 35 w 135"/>
                <a:gd name="T97" fmla="*/ 177 h 1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35" h="182">
                  <a:moveTo>
                    <a:pt x="35" y="177"/>
                  </a:moveTo>
                  <a:lnTo>
                    <a:pt x="28" y="170"/>
                  </a:lnTo>
                  <a:lnTo>
                    <a:pt x="22" y="173"/>
                  </a:lnTo>
                  <a:lnTo>
                    <a:pt x="15" y="182"/>
                  </a:lnTo>
                  <a:lnTo>
                    <a:pt x="0" y="160"/>
                  </a:lnTo>
                  <a:lnTo>
                    <a:pt x="14" y="149"/>
                  </a:lnTo>
                  <a:lnTo>
                    <a:pt x="7" y="135"/>
                  </a:lnTo>
                  <a:lnTo>
                    <a:pt x="14" y="130"/>
                  </a:lnTo>
                  <a:lnTo>
                    <a:pt x="26" y="127"/>
                  </a:lnTo>
                  <a:lnTo>
                    <a:pt x="27" y="118"/>
                  </a:lnTo>
                  <a:lnTo>
                    <a:pt x="37" y="128"/>
                  </a:lnTo>
                  <a:lnTo>
                    <a:pt x="53" y="129"/>
                  </a:lnTo>
                  <a:lnTo>
                    <a:pt x="59" y="119"/>
                  </a:lnTo>
                  <a:lnTo>
                    <a:pt x="61" y="105"/>
                  </a:lnTo>
                  <a:lnTo>
                    <a:pt x="60" y="89"/>
                  </a:lnTo>
                  <a:lnTo>
                    <a:pt x="51" y="77"/>
                  </a:lnTo>
                  <a:lnTo>
                    <a:pt x="59" y="53"/>
                  </a:lnTo>
                  <a:lnTo>
                    <a:pt x="54" y="48"/>
                  </a:lnTo>
                  <a:lnTo>
                    <a:pt x="40" y="50"/>
                  </a:lnTo>
                  <a:lnTo>
                    <a:pt x="35" y="39"/>
                  </a:lnTo>
                  <a:lnTo>
                    <a:pt x="37" y="30"/>
                  </a:lnTo>
                  <a:lnTo>
                    <a:pt x="60" y="31"/>
                  </a:lnTo>
                  <a:lnTo>
                    <a:pt x="75" y="37"/>
                  </a:lnTo>
                  <a:lnTo>
                    <a:pt x="89" y="41"/>
                  </a:lnTo>
                  <a:lnTo>
                    <a:pt x="91" y="30"/>
                  </a:lnTo>
                  <a:lnTo>
                    <a:pt x="100" y="11"/>
                  </a:lnTo>
                  <a:lnTo>
                    <a:pt x="111" y="0"/>
                  </a:lnTo>
                  <a:lnTo>
                    <a:pt x="123" y="3"/>
                  </a:lnTo>
                  <a:lnTo>
                    <a:pt x="135" y="5"/>
                  </a:lnTo>
                  <a:lnTo>
                    <a:pt x="134" y="17"/>
                  </a:lnTo>
                  <a:lnTo>
                    <a:pt x="129" y="28"/>
                  </a:lnTo>
                  <a:lnTo>
                    <a:pt x="125" y="41"/>
                  </a:lnTo>
                  <a:lnTo>
                    <a:pt x="123" y="60"/>
                  </a:lnTo>
                  <a:lnTo>
                    <a:pt x="124" y="71"/>
                  </a:lnTo>
                  <a:lnTo>
                    <a:pt x="121" y="79"/>
                  </a:lnTo>
                  <a:lnTo>
                    <a:pt x="121" y="86"/>
                  </a:lnTo>
                  <a:lnTo>
                    <a:pt x="118" y="93"/>
                  </a:lnTo>
                  <a:lnTo>
                    <a:pt x="106" y="103"/>
                  </a:lnTo>
                  <a:lnTo>
                    <a:pt x="98" y="114"/>
                  </a:lnTo>
                  <a:lnTo>
                    <a:pt x="90" y="134"/>
                  </a:lnTo>
                  <a:lnTo>
                    <a:pt x="90" y="151"/>
                  </a:lnTo>
                  <a:lnTo>
                    <a:pt x="86" y="158"/>
                  </a:lnTo>
                  <a:lnTo>
                    <a:pt x="75" y="168"/>
                  </a:lnTo>
                  <a:lnTo>
                    <a:pt x="64" y="181"/>
                  </a:lnTo>
                  <a:lnTo>
                    <a:pt x="57" y="177"/>
                  </a:lnTo>
                  <a:lnTo>
                    <a:pt x="56" y="171"/>
                  </a:lnTo>
                  <a:lnTo>
                    <a:pt x="46" y="171"/>
                  </a:lnTo>
                  <a:lnTo>
                    <a:pt x="40" y="179"/>
                  </a:lnTo>
                  <a:lnTo>
                    <a:pt x="35" y="177"/>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37" name="Freeform 36"/>
            <p:cNvSpPr>
              <a:spLocks/>
            </p:cNvSpPr>
            <p:nvPr/>
          </p:nvSpPr>
          <p:spPr bwMode="auto">
            <a:xfrm>
              <a:off x="5862932" y="3097936"/>
              <a:ext cx="51247" cy="21745"/>
            </a:xfrm>
            <a:custGeom>
              <a:avLst/>
              <a:gdLst>
                <a:gd name="T0" fmla="*/ 0 w 31"/>
                <a:gd name="T1" fmla="*/ 11 h 14"/>
                <a:gd name="T2" fmla="*/ 1 w 31"/>
                <a:gd name="T3" fmla="*/ 11 h 14"/>
                <a:gd name="T4" fmla="*/ 3 w 31"/>
                <a:gd name="T5" fmla="*/ 6 h 14"/>
                <a:gd name="T6" fmla="*/ 16 w 31"/>
                <a:gd name="T7" fmla="*/ 6 h 14"/>
                <a:gd name="T8" fmla="*/ 31 w 31"/>
                <a:gd name="T9" fmla="*/ 0 h 14"/>
                <a:gd name="T10" fmla="*/ 20 w 31"/>
                <a:gd name="T11" fmla="*/ 9 h 14"/>
                <a:gd name="T12" fmla="*/ 22 w 31"/>
                <a:gd name="T13" fmla="*/ 12 h 14"/>
                <a:gd name="T14" fmla="*/ 20 w 31"/>
                <a:gd name="T15" fmla="*/ 12 h 14"/>
                <a:gd name="T16" fmla="*/ 17 w 31"/>
                <a:gd name="T17" fmla="*/ 13 h 14"/>
                <a:gd name="T18" fmla="*/ 14 w 31"/>
                <a:gd name="T19" fmla="*/ 13 h 14"/>
                <a:gd name="T20" fmla="*/ 13 w 31"/>
                <a:gd name="T21" fmla="*/ 14 h 14"/>
                <a:gd name="T22" fmla="*/ 13 w 31"/>
                <a:gd name="T23" fmla="*/ 12 h 14"/>
                <a:gd name="T24" fmla="*/ 11 w 31"/>
                <a:gd name="T25" fmla="*/ 10 h 14"/>
                <a:gd name="T26" fmla="*/ 8 w 31"/>
                <a:gd name="T27" fmla="*/ 10 h 14"/>
                <a:gd name="T28" fmla="*/ 4 w 31"/>
                <a:gd name="T29" fmla="*/ 12 h 14"/>
                <a:gd name="T30" fmla="*/ 0 w 31"/>
                <a:gd name="T31" fmla="*/ 11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1" h="14">
                  <a:moveTo>
                    <a:pt x="0" y="11"/>
                  </a:moveTo>
                  <a:lnTo>
                    <a:pt x="1" y="11"/>
                  </a:lnTo>
                  <a:lnTo>
                    <a:pt x="3" y="6"/>
                  </a:lnTo>
                  <a:lnTo>
                    <a:pt x="16" y="6"/>
                  </a:lnTo>
                  <a:lnTo>
                    <a:pt x="31" y="0"/>
                  </a:lnTo>
                  <a:lnTo>
                    <a:pt x="20" y="9"/>
                  </a:lnTo>
                  <a:lnTo>
                    <a:pt x="22" y="12"/>
                  </a:lnTo>
                  <a:lnTo>
                    <a:pt x="20" y="12"/>
                  </a:lnTo>
                  <a:lnTo>
                    <a:pt x="17" y="13"/>
                  </a:lnTo>
                  <a:lnTo>
                    <a:pt x="14" y="13"/>
                  </a:lnTo>
                  <a:lnTo>
                    <a:pt x="13" y="14"/>
                  </a:lnTo>
                  <a:lnTo>
                    <a:pt x="13" y="12"/>
                  </a:lnTo>
                  <a:lnTo>
                    <a:pt x="11" y="10"/>
                  </a:lnTo>
                  <a:lnTo>
                    <a:pt x="8" y="10"/>
                  </a:lnTo>
                  <a:lnTo>
                    <a:pt x="4" y="12"/>
                  </a:lnTo>
                  <a:lnTo>
                    <a:pt x="0" y="11"/>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38" name="Freeform 37"/>
            <p:cNvSpPr>
              <a:spLocks/>
            </p:cNvSpPr>
            <p:nvPr/>
          </p:nvSpPr>
          <p:spPr bwMode="auto">
            <a:xfrm>
              <a:off x="5849706" y="3113469"/>
              <a:ext cx="51247" cy="18638"/>
            </a:xfrm>
            <a:custGeom>
              <a:avLst/>
              <a:gdLst>
                <a:gd name="T0" fmla="*/ 30 w 31"/>
                <a:gd name="T1" fmla="*/ 2 h 12"/>
                <a:gd name="T2" fmla="*/ 31 w 31"/>
                <a:gd name="T3" fmla="*/ 4 h 12"/>
                <a:gd name="T4" fmla="*/ 14 w 31"/>
                <a:gd name="T5" fmla="*/ 12 h 12"/>
                <a:gd name="T6" fmla="*/ 5 w 31"/>
                <a:gd name="T7" fmla="*/ 10 h 12"/>
                <a:gd name="T8" fmla="*/ 0 w 31"/>
                <a:gd name="T9" fmla="*/ 2 h 12"/>
                <a:gd name="T10" fmla="*/ 8 w 31"/>
                <a:gd name="T11" fmla="*/ 1 h 12"/>
                <a:gd name="T12" fmla="*/ 12 w 31"/>
                <a:gd name="T13" fmla="*/ 2 h 12"/>
                <a:gd name="T14" fmla="*/ 16 w 31"/>
                <a:gd name="T15" fmla="*/ 0 h 12"/>
                <a:gd name="T16" fmla="*/ 19 w 31"/>
                <a:gd name="T17" fmla="*/ 0 h 12"/>
                <a:gd name="T18" fmla="*/ 21 w 31"/>
                <a:gd name="T19" fmla="*/ 2 h 12"/>
                <a:gd name="T20" fmla="*/ 21 w 31"/>
                <a:gd name="T21" fmla="*/ 4 h 12"/>
                <a:gd name="T22" fmla="*/ 22 w 31"/>
                <a:gd name="T23" fmla="*/ 3 h 12"/>
                <a:gd name="T24" fmla="*/ 25 w 31"/>
                <a:gd name="T25" fmla="*/ 3 h 12"/>
                <a:gd name="T26" fmla="*/ 28 w 31"/>
                <a:gd name="T27" fmla="*/ 2 h 12"/>
                <a:gd name="T28" fmla="*/ 30 w 31"/>
                <a:gd name="T29" fmla="*/ 2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1" h="12">
                  <a:moveTo>
                    <a:pt x="30" y="2"/>
                  </a:moveTo>
                  <a:lnTo>
                    <a:pt x="31" y="4"/>
                  </a:lnTo>
                  <a:lnTo>
                    <a:pt x="14" y="12"/>
                  </a:lnTo>
                  <a:lnTo>
                    <a:pt x="5" y="10"/>
                  </a:lnTo>
                  <a:lnTo>
                    <a:pt x="0" y="2"/>
                  </a:lnTo>
                  <a:lnTo>
                    <a:pt x="8" y="1"/>
                  </a:lnTo>
                  <a:lnTo>
                    <a:pt x="12" y="2"/>
                  </a:lnTo>
                  <a:lnTo>
                    <a:pt x="16" y="0"/>
                  </a:lnTo>
                  <a:lnTo>
                    <a:pt x="19" y="0"/>
                  </a:lnTo>
                  <a:lnTo>
                    <a:pt x="21" y="2"/>
                  </a:lnTo>
                  <a:lnTo>
                    <a:pt x="21" y="4"/>
                  </a:lnTo>
                  <a:lnTo>
                    <a:pt x="22" y="3"/>
                  </a:lnTo>
                  <a:lnTo>
                    <a:pt x="25" y="3"/>
                  </a:lnTo>
                  <a:lnTo>
                    <a:pt x="28" y="2"/>
                  </a:lnTo>
                  <a:lnTo>
                    <a:pt x="30" y="2"/>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39" name="Freeform 38"/>
            <p:cNvSpPr>
              <a:spLocks/>
            </p:cNvSpPr>
            <p:nvPr/>
          </p:nvSpPr>
          <p:spPr bwMode="auto">
            <a:xfrm>
              <a:off x="5249614" y="2605554"/>
              <a:ext cx="176886" cy="80769"/>
            </a:xfrm>
            <a:custGeom>
              <a:avLst/>
              <a:gdLst>
                <a:gd name="T0" fmla="*/ 79 w 107"/>
                <a:gd name="T1" fmla="*/ 51 h 52"/>
                <a:gd name="T2" fmla="*/ 71 w 107"/>
                <a:gd name="T3" fmla="*/ 48 h 52"/>
                <a:gd name="T4" fmla="*/ 63 w 107"/>
                <a:gd name="T5" fmla="*/ 49 h 52"/>
                <a:gd name="T6" fmla="*/ 50 w 107"/>
                <a:gd name="T7" fmla="*/ 43 h 52"/>
                <a:gd name="T8" fmla="*/ 45 w 107"/>
                <a:gd name="T9" fmla="*/ 44 h 52"/>
                <a:gd name="T10" fmla="*/ 37 w 107"/>
                <a:gd name="T11" fmla="*/ 52 h 52"/>
                <a:gd name="T12" fmla="*/ 24 w 107"/>
                <a:gd name="T13" fmla="*/ 46 h 52"/>
                <a:gd name="T14" fmla="*/ 14 w 107"/>
                <a:gd name="T15" fmla="*/ 37 h 52"/>
                <a:gd name="T16" fmla="*/ 6 w 107"/>
                <a:gd name="T17" fmla="*/ 32 h 52"/>
                <a:gd name="T18" fmla="*/ 4 w 107"/>
                <a:gd name="T19" fmla="*/ 24 h 52"/>
                <a:gd name="T20" fmla="*/ 0 w 107"/>
                <a:gd name="T21" fmla="*/ 18 h 52"/>
                <a:gd name="T22" fmla="*/ 12 w 107"/>
                <a:gd name="T23" fmla="*/ 13 h 52"/>
                <a:gd name="T24" fmla="*/ 17 w 107"/>
                <a:gd name="T25" fmla="*/ 8 h 52"/>
                <a:gd name="T26" fmla="*/ 28 w 107"/>
                <a:gd name="T27" fmla="*/ 4 h 52"/>
                <a:gd name="T28" fmla="*/ 32 w 107"/>
                <a:gd name="T29" fmla="*/ 0 h 52"/>
                <a:gd name="T30" fmla="*/ 36 w 107"/>
                <a:gd name="T31" fmla="*/ 3 h 52"/>
                <a:gd name="T32" fmla="*/ 43 w 107"/>
                <a:gd name="T33" fmla="*/ 1 h 52"/>
                <a:gd name="T34" fmla="*/ 51 w 107"/>
                <a:gd name="T35" fmla="*/ 7 h 52"/>
                <a:gd name="T36" fmla="*/ 63 w 107"/>
                <a:gd name="T37" fmla="*/ 9 h 52"/>
                <a:gd name="T38" fmla="*/ 63 w 107"/>
                <a:gd name="T39" fmla="*/ 15 h 52"/>
                <a:gd name="T40" fmla="*/ 72 w 107"/>
                <a:gd name="T41" fmla="*/ 19 h 52"/>
                <a:gd name="T42" fmla="*/ 74 w 107"/>
                <a:gd name="T43" fmla="*/ 14 h 52"/>
                <a:gd name="T44" fmla="*/ 85 w 107"/>
                <a:gd name="T45" fmla="*/ 16 h 52"/>
                <a:gd name="T46" fmla="*/ 87 w 107"/>
                <a:gd name="T47" fmla="*/ 22 h 52"/>
                <a:gd name="T48" fmla="*/ 99 w 107"/>
                <a:gd name="T49" fmla="*/ 23 h 52"/>
                <a:gd name="T50" fmla="*/ 107 w 107"/>
                <a:gd name="T51" fmla="*/ 33 h 52"/>
                <a:gd name="T52" fmla="*/ 103 w 107"/>
                <a:gd name="T53" fmla="*/ 33 h 52"/>
                <a:gd name="T54" fmla="*/ 100 w 107"/>
                <a:gd name="T55" fmla="*/ 37 h 52"/>
                <a:gd name="T56" fmla="*/ 97 w 107"/>
                <a:gd name="T57" fmla="*/ 38 h 52"/>
                <a:gd name="T58" fmla="*/ 96 w 107"/>
                <a:gd name="T59" fmla="*/ 42 h 52"/>
                <a:gd name="T60" fmla="*/ 93 w 107"/>
                <a:gd name="T61" fmla="*/ 43 h 52"/>
                <a:gd name="T62" fmla="*/ 93 w 107"/>
                <a:gd name="T63" fmla="*/ 45 h 52"/>
                <a:gd name="T64" fmla="*/ 88 w 107"/>
                <a:gd name="T65" fmla="*/ 47 h 52"/>
                <a:gd name="T66" fmla="*/ 80 w 107"/>
                <a:gd name="T67" fmla="*/ 47 h 52"/>
                <a:gd name="T68" fmla="*/ 79 w 107"/>
                <a:gd name="T69" fmla="*/ 51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07" h="52">
                  <a:moveTo>
                    <a:pt x="79" y="51"/>
                  </a:moveTo>
                  <a:lnTo>
                    <a:pt x="71" y="48"/>
                  </a:lnTo>
                  <a:lnTo>
                    <a:pt x="63" y="49"/>
                  </a:lnTo>
                  <a:lnTo>
                    <a:pt x="50" y="43"/>
                  </a:lnTo>
                  <a:lnTo>
                    <a:pt x="45" y="44"/>
                  </a:lnTo>
                  <a:lnTo>
                    <a:pt x="37" y="52"/>
                  </a:lnTo>
                  <a:lnTo>
                    <a:pt x="24" y="46"/>
                  </a:lnTo>
                  <a:lnTo>
                    <a:pt x="14" y="37"/>
                  </a:lnTo>
                  <a:lnTo>
                    <a:pt x="6" y="32"/>
                  </a:lnTo>
                  <a:lnTo>
                    <a:pt x="4" y="24"/>
                  </a:lnTo>
                  <a:lnTo>
                    <a:pt x="0" y="18"/>
                  </a:lnTo>
                  <a:lnTo>
                    <a:pt x="12" y="13"/>
                  </a:lnTo>
                  <a:lnTo>
                    <a:pt x="17" y="8"/>
                  </a:lnTo>
                  <a:lnTo>
                    <a:pt x="28" y="4"/>
                  </a:lnTo>
                  <a:lnTo>
                    <a:pt x="32" y="0"/>
                  </a:lnTo>
                  <a:lnTo>
                    <a:pt x="36" y="3"/>
                  </a:lnTo>
                  <a:lnTo>
                    <a:pt x="43" y="1"/>
                  </a:lnTo>
                  <a:lnTo>
                    <a:pt x="51" y="7"/>
                  </a:lnTo>
                  <a:lnTo>
                    <a:pt x="63" y="9"/>
                  </a:lnTo>
                  <a:lnTo>
                    <a:pt x="63" y="15"/>
                  </a:lnTo>
                  <a:lnTo>
                    <a:pt x="72" y="19"/>
                  </a:lnTo>
                  <a:lnTo>
                    <a:pt x="74" y="14"/>
                  </a:lnTo>
                  <a:lnTo>
                    <a:pt x="85" y="16"/>
                  </a:lnTo>
                  <a:lnTo>
                    <a:pt x="87" y="22"/>
                  </a:lnTo>
                  <a:lnTo>
                    <a:pt x="99" y="23"/>
                  </a:lnTo>
                  <a:lnTo>
                    <a:pt x="107" y="33"/>
                  </a:lnTo>
                  <a:lnTo>
                    <a:pt x="103" y="33"/>
                  </a:lnTo>
                  <a:lnTo>
                    <a:pt x="100" y="37"/>
                  </a:lnTo>
                  <a:lnTo>
                    <a:pt x="97" y="38"/>
                  </a:lnTo>
                  <a:lnTo>
                    <a:pt x="96" y="42"/>
                  </a:lnTo>
                  <a:lnTo>
                    <a:pt x="93" y="43"/>
                  </a:lnTo>
                  <a:lnTo>
                    <a:pt x="93" y="45"/>
                  </a:lnTo>
                  <a:lnTo>
                    <a:pt x="88" y="47"/>
                  </a:lnTo>
                  <a:lnTo>
                    <a:pt x="80" y="47"/>
                  </a:lnTo>
                  <a:lnTo>
                    <a:pt x="79" y="51"/>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40" name="Freeform 39"/>
            <p:cNvSpPr>
              <a:spLocks/>
            </p:cNvSpPr>
            <p:nvPr/>
          </p:nvSpPr>
          <p:spPr bwMode="auto">
            <a:xfrm>
              <a:off x="6185293" y="3838842"/>
              <a:ext cx="49594" cy="55917"/>
            </a:xfrm>
            <a:custGeom>
              <a:avLst/>
              <a:gdLst>
                <a:gd name="T0" fmla="*/ 25 w 30"/>
                <a:gd name="T1" fmla="*/ 0 h 36"/>
                <a:gd name="T2" fmla="*/ 30 w 30"/>
                <a:gd name="T3" fmla="*/ 6 h 36"/>
                <a:gd name="T4" fmla="*/ 30 w 30"/>
                <a:gd name="T5" fmla="*/ 15 h 36"/>
                <a:gd name="T6" fmla="*/ 20 w 30"/>
                <a:gd name="T7" fmla="*/ 20 h 36"/>
                <a:gd name="T8" fmla="*/ 28 w 30"/>
                <a:gd name="T9" fmla="*/ 25 h 36"/>
                <a:gd name="T10" fmla="*/ 21 w 30"/>
                <a:gd name="T11" fmla="*/ 36 h 36"/>
                <a:gd name="T12" fmla="*/ 17 w 30"/>
                <a:gd name="T13" fmla="*/ 33 h 36"/>
                <a:gd name="T14" fmla="*/ 13 w 30"/>
                <a:gd name="T15" fmla="*/ 34 h 36"/>
                <a:gd name="T16" fmla="*/ 3 w 30"/>
                <a:gd name="T17" fmla="*/ 34 h 36"/>
                <a:gd name="T18" fmla="*/ 2 w 30"/>
                <a:gd name="T19" fmla="*/ 28 h 36"/>
                <a:gd name="T20" fmla="*/ 0 w 30"/>
                <a:gd name="T21" fmla="*/ 22 h 36"/>
                <a:gd name="T22" fmla="*/ 6 w 30"/>
                <a:gd name="T23" fmla="*/ 12 h 36"/>
                <a:gd name="T24" fmla="*/ 12 w 30"/>
                <a:gd name="T25" fmla="*/ 3 h 36"/>
                <a:gd name="T26" fmla="*/ 20 w 30"/>
                <a:gd name="T27" fmla="*/ 5 h 36"/>
                <a:gd name="T28" fmla="*/ 25 w 30"/>
                <a:gd name="T29" fmla="*/ 0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0" h="36">
                  <a:moveTo>
                    <a:pt x="25" y="0"/>
                  </a:moveTo>
                  <a:lnTo>
                    <a:pt x="30" y="6"/>
                  </a:lnTo>
                  <a:lnTo>
                    <a:pt x="30" y="15"/>
                  </a:lnTo>
                  <a:lnTo>
                    <a:pt x="20" y="20"/>
                  </a:lnTo>
                  <a:lnTo>
                    <a:pt x="28" y="25"/>
                  </a:lnTo>
                  <a:lnTo>
                    <a:pt x="21" y="36"/>
                  </a:lnTo>
                  <a:lnTo>
                    <a:pt x="17" y="33"/>
                  </a:lnTo>
                  <a:lnTo>
                    <a:pt x="13" y="34"/>
                  </a:lnTo>
                  <a:lnTo>
                    <a:pt x="3" y="34"/>
                  </a:lnTo>
                  <a:lnTo>
                    <a:pt x="2" y="28"/>
                  </a:lnTo>
                  <a:lnTo>
                    <a:pt x="0" y="22"/>
                  </a:lnTo>
                  <a:lnTo>
                    <a:pt x="6" y="12"/>
                  </a:lnTo>
                  <a:lnTo>
                    <a:pt x="12" y="3"/>
                  </a:lnTo>
                  <a:lnTo>
                    <a:pt x="20" y="5"/>
                  </a:lnTo>
                  <a:lnTo>
                    <a:pt x="25"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41" name="Freeform 40"/>
            <p:cNvSpPr>
              <a:spLocks/>
            </p:cNvSpPr>
            <p:nvPr/>
          </p:nvSpPr>
          <p:spPr bwMode="auto">
            <a:xfrm>
              <a:off x="5203325" y="2451780"/>
              <a:ext cx="44636" cy="40386"/>
            </a:xfrm>
            <a:custGeom>
              <a:avLst/>
              <a:gdLst>
                <a:gd name="T0" fmla="*/ 27 w 27"/>
                <a:gd name="T1" fmla="*/ 10 h 26"/>
                <a:gd name="T2" fmla="*/ 20 w 27"/>
                <a:gd name="T3" fmla="*/ 26 h 26"/>
                <a:gd name="T4" fmla="*/ 3 w 27"/>
                <a:gd name="T5" fmla="*/ 15 h 26"/>
                <a:gd name="T6" fmla="*/ 0 w 27"/>
                <a:gd name="T7" fmla="*/ 6 h 26"/>
                <a:gd name="T8" fmla="*/ 22 w 27"/>
                <a:gd name="T9" fmla="*/ 0 h 26"/>
                <a:gd name="T10" fmla="*/ 27 w 27"/>
                <a:gd name="T11" fmla="*/ 10 h 26"/>
              </a:gdLst>
              <a:ahLst/>
              <a:cxnLst>
                <a:cxn ang="0">
                  <a:pos x="T0" y="T1"/>
                </a:cxn>
                <a:cxn ang="0">
                  <a:pos x="T2" y="T3"/>
                </a:cxn>
                <a:cxn ang="0">
                  <a:pos x="T4" y="T5"/>
                </a:cxn>
                <a:cxn ang="0">
                  <a:pos x="T6" y="T7"/>
                </a:cxn>
                <a:cxn ang="0">
                  <a:pos x="T8" y="T9"/>
                </a:cxn>
                <a:cxn ang="0">
                  <a:pos x="T10" y="T11"/>
                </a:cxn>
              </a:cxnLst>
              <a:rect l="0" t="0" r="r" b="b"/>
              <a:pathLst>
                <a:path w="27" h="26">
                  <a:moveTo>
                    <a:pt x="27" y="10"/>
                  </a:moveTo>
                  <a:lnTo>
                    <a:pt x="20" y="26"/>
                  </a:lnTo>
                  <a:lnTo>
                    <a:pt x="3" y="15"/>
                  </a:lnTo>
                  <a:lnTo>
                    <a:pt x="0" y="6"/>
                  </a:lnTo>
                  <a:lnTo>
                    <a:pt x="22" y="0"/>
                  </a:lnTo>
                  <a:lnTo>
                    <a:pt x="27" y="1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42" name="Freeform 41"/>
            <p:cNvSpPr>
              <a:spLocks/>
            </p:cNvSpPr>
            <p:nvPr/>
          </p:nvSpPr>
          <p:spPr bwMode="auto">
            <a:xfrm>
              <a:off x="5130588" y="2402077"/>
              <a:ext cx="71086" cy="88536"/>
            </a:xfrm>
            <a:custGeom>
              <a:avLst/>
              <a:gdLst>
                <a:gd name="T0" fmla="*/ 43 w 43"/>
                <a:gd name="T1" fmla="*/ 25 h 57"/>
                <a:gd name="T2" fmla="*/ 40 w 43"/>
                <a:gd name="T3" fmla="*/ 33 h 57"/>
                <a:gd name="T4" fmla="*/ 35 w 43"/>
                <a:gd name="T5" fmla="*/ 30 h 57"/>
                <a:gd name="T6" fmla="*/ 25 w 43"/>
                <a:gd name="T7" fmla="*/ 44 h 57"/>
                <a:gd name="T8" fmla="*/ 30 w 43"/>
                <a:gd name="T9" fmla="*/ 54 h 57"/>
                <a:gd name="T10" fmla="*/ 20 w 43"/>
                <a:gd name="T11" fmla="*/ 57 h 57"/>
                <a:gd name="T12" fmla="*/ 8 w 43"/>
                <a:gd name="T13" fmla="*/ 55 h 57"/>
                <a:gd name="T14" fmla="*/ 2 w 43"/>
                <a:gd name="T15" fmla="*/ 44 h 57"/>
                <a:gd name="T16" fmla="*/ 0 w 43"/>
                <a:gd name="T17" fmla="*/ 24 h 57"/>
                <a:gd name="T18" fmla="*/ 2 w 43"/>
                <a:gd name="T19" fmla="*/ 18 h 57"/>
                <a:gd name="T20" fmla="*/ 6 w 43"/>
                <a:gd name="T21" fmla="*/ 12 h 57"/>
                <a:gd name="T22" fmla="*/ 20 w 43"/>
                <a:gd name="T23" fmla="*/ 11 h 57"/>
                <a:gd name="T24" fmla="*/ 25 w 43"/>
                <a:gd name="T25" fmla="*/ 6 h 57"/>
                <a:gd name="T26" fmla="*/ 36 w 43"/>
                <a:gd name="T27" fmla="*/ 0 h 57"/>
                <a:gd name="T28" fmla="*/ 37 w 43"/>
                <a:gd name="T29" fmla="*/ 10 h 57"/>
                <a:gd name="T30" fmla="*/ 32 w 43"/>
                <a:gd name="T31" fmla="*/ 16 h 57"/>
                <a:gd name="T32" fmla="*/ 35 w 43"/>
                <a:gd name="T33" fmla="*/ 22 h 57"/>
                <a:gd name="T34" fmla="*/ 43 w 43"/>
                <a:gd name="T35" fmla="*/ 25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3" h="57">
                  <a:moveTo>
                    <a:pt x="43" y="25"/>
                  </a:moveTo>
                  <a:lnTo>
                    <a:pt x="40" y="33"/>
                  </a:lnTo>
                  <a:lnTo>
                    <a:pt x="35" y="30"/>
                  </a:lnTo>
                  <a:lnTo>
                    <a:pt x="25" y="44"/>
                  </a:lnTo>
                  <a:lnTo>
                    <a:pt x="30" y="54"/>
                  </a:lnTo>
                  <a:lnTo>
                    <a:pt x="20" y="57"/>
                  </a:lnTo>
                  <a:lnTo>
                    <a:pt x="8" y="55"/>
                  </a:lnTo>
                  <a:lnTo>
                    <a:pt x="2" y="44"/>
                  </a:lnTo>
                  <a:lnTo>
                    <a:pt x="0" y="24"/>
                  </a:lnTo>
                  <a:lnTo>
                    <a:pt x="2" y="18"/>
                  </a:lnTo>
                  <a:lnTo>
                    <a:pt x="6" y="12"/>
                  </a:lnTo>
                  <a:lnTo>
                    <a:pt x="20" y="11"/>
                  </a:lnTo>
                  <a:lnTo>
                    <a:pt x="25" y="6"/>
                  </a:lnTo>
                  <a:lnTo>
                    <a:pt x="36" y="0"/>
                  </a:lnTo>
                  <a:lnTo>
                    <a:pt x="37" y="10"/>
                  </a:lnTo>
                  <a:lnTo>
                    <a:pt x="32" y="16"/>
                  </a:lnTo>
                  <a:lnTo>
                    <a:pt x="35" y="22"/>
                  </a:lnTo>
                  <a:lnTo>
                    <a:pt x="43" y="2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43" name="Freeform 42"/>
            <p:cNvSpPr>
              <a:spLocks/>
            </p:cNvSpPr>
            <p:nvPr/>
          </p:nvSpPr>
          <p:spPr bwMode="auto">
            <a:xfrm>
              <a:off x="4672668" y="3051338"/>
              <a:ext cx="610011" cy="582473"/>
            </a:xfrm>
            <a:custGeom>
              <a:avLst/>
              <a:gdLst>
                <a:gd name="T0" fmla="*/ 369 w 369"/>
                <a:gd name="T1" fmla="*/ 283 h 375"/>
                <a:gd name="T2" fmla="*/ 309 w 369"/>
                <a:gd name="T3" fmla="*/ 322 h 375"/>
                <a:gd name="T4" fmla="*/ 257 w 369"/>
                <a:gd name="T5" fmla="*/ 363 h 375"/>
                <a:gd name="T6" fmla="*/ 231 w 369"/>
                <a:gd name="T7" fmla="*/ 372 h 375"/>
                <a:gd name="T8" fmla="*/ 211 w 369"/>
                <a:gd name="T9" fmla="*/ 375 h 375"/>
                <a:gd name="T10" fmla="*/ 211 w 369"/>
                <a:gd name="T11" fmla="*/ 361 h 375"/>
                <a:gd name="T12" fmla="*/ 203 w 369"/>
                <a:gd name="T13" fmla="*/ 358 h 375"/>
                <a:gd name="T14" fmla="*/ 191 w 369"/>
                <a:gd name="T15" fmla="*/ 352 h 375"/>
                <a:gd name="T16" fmla="*/ 187 w 369"/>
                <a:gd name="T17" fmla="*/ 342 h 375"/>
                <a:gd name="T18" fmla="*/ 126 w 369"/>
                <a:gd name="T19" fmla="*/ 297 h 375"/>
                <a:gd name="T20" fmla="*/ 66 w 369"/>
                <a:gd name="T21" fmla="*/ 252 h 375"/>
                <a:gd name="T22" fmla="*/ 0 w 369"/>
                <a:gd name="T23" fmla="*/ 201 h 375"/>
                <a:gd name="T24" fmla="*/ 1 w 369"/>
                <a:gd name="T25" fmla="*/ 197 h 375"/>
                <a:gd name="T26" fmla="*/ 1 w 369"/>
                <a:gd name="T27" fmla="*/ 196 h 375"/>
                <a:gd name="T28" fmla="*/ 1 w 369"/>
                <a:gd name="T29" fmla="*/ 171 h 375"/>
                <a:gd name="T30" fmla="*/ 30 w 369"/>
                <a:gd name="T31" fmla="*/ 156 h 375"/>
                <a:gd name="T32" fmla="*/ 48 w 369"/>
                <a:gd name="T33" fmla="*/ 153 h 375"/>
                <a:gd name="T34" fmla="*/ 62 w 369"/>
                <a:gd name="T35" fmla="*/ 147 h 375"/>
                <a:gd name="T36" fmla="*/ 69 w 369"/>
                <a:gd name="T37" fmla="*/ 137 h 375"/>
                <a:gd name="T38" fmla="*/ 90 w 369"/>
                <a:gd name="T39" fmla="*/ 129 h 375"/>
                <a:gd name="T40" fmla="*/ 91 w 369"/>
                <a:gd name="T41" fmla="*/ 113 h 375"/>
                <a:gd name="T42" fmla="*/ 101 w 369"/>
                <a:gd name="T43" fmla="*/ 112 h 375"/>
                <a:gd name="T44" fmla="*/ 109 w 369"/>
                <a:gd name="T45" fmla="*/ 104 h 375"/>
                <a:gd name="T46" fmla="*/ 132 w 369"/>
                <a:gd name="T47" fmla="*/ 100 h 375"/>
                <a:gd name="T48" fmla="*/ 135 w 369"/>
                <a:gd name="T49" fmla="*/ 92 h 375"/>
                <a:gd name="T50" fmla="*/ 130 w 369"/>
                <a:gd name="T51" fmla="*/ 88 h 375"/>
                <a:gd name="T52" fmla="*/ 124 w 369"/>
                <a:gd name="T53" fmla="*/ 66 h 375"/>
                <a:gd name="T54" fmla="*/ 123 w 369"/>
                <a:gd name="T55" fmla="*/ 53 h 375"/>
                <a:gd name="T56" fmla="*/ 117 w 369"/>
                <a:gd name="T57" fmla="*/ 40 h 375"/>
                <a:gd name="T58" fmla="*/ 134 w 369"/>
                <a:gd name="T59" fmla="*/ 29 h 375"/>
                <a:gd name="T60" fmla="*/ 152 w 369"/>
                <a:gd name="T61" fmla="*/ 25 h 375"/>
                <a:gd name="T62" fmla="*/ 163 w 369"/>
                <a:gd name="T63" fmla="*/ 17 h 375"/>
                <a:gd name="T64" fmla="*/ 179 w 369"/>
                <a:gd name="T65" fmla="*/ 11 h 375"/>
                <a:gd name="T66" fmla="*/ 209 w 369"/>
                <a:gd name="T67" fmla="*/ 7 h 375"/>
                <a:gd name="T68" fmla="*/ 237 w 369"/>
                <a:gd name="T69" fmla="*/ 5 h 375"/>
                <a:gd name="T70" fmla="*/ 246 w 369"/>
                <a:gd name="T71" fmla="*/ 8 h 375"/>
                <a:gd name="T72" fmla="*/ 262 w 369"/>
                <a:gd name="T73" fmla="*/ 0 h 375"/>
                <a:gd name="T74" fmla="*/ 280 w 369"/>
                <a:gd name="T75" fmla="*/ 0 h 375"/>
                <a:gd name="T76" fmla="*/ 287 w 369"/>
                <a:gd name="T77" fmla="*/ 5 h 375"/>
                <a:gd name="T78" fmla="*/ 299 w 369"/>
                <a:gd name="T79" fmla="*/ 3 h 375"/>
                <a:gd name="T80" fmla="*/ 296 w 369"/>
                <a:gd name="T81" fmla="*/ 14 h 375"/>
                <a:gd name="T82" fmla="*/ 299 w 369"/>
                <a:gd name="T83" fmla="*/ 34 h 375"/>
                <a:gd name="T84" fmla="*/ 295 w 369"/>
                <a:gd name="T85" fmla="*/ 51 h 375"/>
                <a:gd name="T86" fmla="*/ 285 w 369"/>
                <a:gd name="T87" fmla="*/ 62 h 375"/>
                <a:gd name="T88" fmla="*/ 287 w 369"/>
                <a:gd name="T89" fmla="*/ 78 h 375"/>
                <a:gd name="T90" fmla="*/ 302 w 369"/>
                <a:gd name="T91" fmla="*/ 90 h 375"/>
                <a:gd name="T92" fmla="*/ 302 w 369"/>
                <a:gd name="T93" fmla="*/ 95 h 375"/>
                <a:gd name="T94" fmla="*/ 313 w 369"/>
                <a:gd name="T95" fmla="*/ 104 h 375"/>
                <a:gd name="T96" fmla="*/ 321 w 369"/>
                <a:gd name="T97" fmla="*/ 141 h 375"/>
                <a:gd name="T98" fmla="*/ 327 w 369"/>
                <a:gd name="T99" fmla="*/ 159 h 375"/>
                <a:gd name="T100" fmla="*/ 329 w 369"/>
                <a:gd name="T101" fmla="*/ 169 h 375"/>
                <a:gd name="T102" fmla="*/ 326 w 369"/>
                <a:gd name="T103" fmla="*/ 186 h 375"/>
                <a:gd name="T104" fmla="*/ 327 w 369"/>
                <a:gd name="T105" fmla="*/ 195 h 375"/>
                <a:gd name="T106" fmla="*/ 325 w 369"/>
                <a:gd name="T107" fmla="*/ 207 h 375"/>
                <a:gd name="T108" fmla="*/ 327 w 369"/>
                <a:gd name="T109" fmla="*/ 220 h 375"/>
                <a:gd name="T110" fmla="*/ 320 w 369"/>
                <a:gd name="T111" fmla="*/ 228 h 375"/>
                <a:gd name="T112" fmla="*/ 331 w 369"/>
                <a:gd name="T113" fmla="*/ 244 h 375"/>
                <a:gd name="T114" fmla="*/ 332 w 369"/>
                <a:gd name="T115" fmla="*/ 252 h 375"/>
                <a:gd name="T116" fmla="*/ 339 w 369"/>
                <a:gd name="T117" fmla="*/ 264 h 375"/>
                <a:gd name="T118" fmla="*/ 347 w 369"/>
                <a:gd name="T119" fmla="*/ 260 h 375"/>
                <a:gd name="T120" fmla="*/ 361 w 369"/>
                <a:gd name="T121" fmla="*/ 270 h 375"/>
                <a:gd name="T122" fmla="*/ 369 w 369"/>
                <a:gd name="T123" fmla="*/ 283 h 3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69" h="375">
                  <a:moveTo>
                    <a:pt x="369" y="283"/>
                  </a:moveTo>
                  <a:lnTo>
                    <a:pt x="309" y="322"/>
                  </a:lnTo>
                  <a:lnTo>
                    <a:pt x="257" y="363"/>
                  </a:lnTo>
                  <a:lnTo>
                    <a:pt x="231" y="372"/>
                  </a:lnTo>
                  <a:lnTo>
                    <a:pt x="211" y="375"/>
                  </a:lnTo>
                  <a:lnTo>
                    <a:pt x="211" y="361"/>
                  </a:lnTo>
                  <a:lnTo>
                    <a:pt x="203" y="358"/>
                  </a:lnTo>
                  <a:lnTo>
                    <a:pt x="191" y="352"/>
                  </a:lnTo>
                  <a:lnTo>
                    <a:pt x="187" y="342"/>
                  </a:lnTo>
                  <a:lnTo>
                    <a:pt x="126" y="297"/>
                  </a:lnTo>
                  <a:lnTo>
                    <a:pt x="66" y="252"/>
                  </a:lnTo>
                  <a:lnTo>
                    <a:pt x="0" y="201"/>
                  </a:lnTo>
                  <a:lnTo>
                    <a:pt x="1" y="197"/>
                  </a:lnTo>
                  <a:lnTo>
                    <a:pt x="1" y="196"/>
                  </a:lnTo>
                  <a:lnTo>
                    <a:pt x="1" y="171"/>
                  </a:lnTo>
                  <a:lnTo>
                    <a:pt x="30" y="156"/>
                  </a:lnTo>
                  <a:lnTo>
                    <a:pt x="48" y="153"/>
                  </a:lnTo>
                  <a:lnTo>
                    <a:pt x="62" y="147"/>
                  </a:lnTo>
                  <a:lnTo>
                    <a:pt x="69" y="137"/>
                  </a:lnTo>
                  <a:lnTo>
                    <a:pt x="90" y="129"/>
                  </a:lnTo>
                  <a:lnTo>
                    <a:pt x="91" y="113"/>
                  </a:lnTo>
                  <a:lnTo>
                    <a:pt x="101" y="112"/>
                  </a:lnTo>
                  <a:lnTo>
                    <a:pt x="109" y="104"/>
                  </a:lnTo>
                  <a:lnTo>
                    <a:pt x="132" y="100"/>
                  </a:lnTo>
                  <a:lnTo>
                    <a:pt x="135" y="92"/>
                  </a:lnTo>
                  <a:lnTo>
                    <a:pt x="130" y="88"/>
                  </a:lnTo>
                  <a:lnTo>
                    <a:pt x="124" y="66"/>
                  </a:lnTo>
                  <a:lnTo>
                    <a:pt x="123" y="53"/>
                  </a:lnTo>
                  <a:lnTo>
                    <a:pt x="117" y="40"/>
                  </a:lnTo>
                  <a:lnTo>
                    <a:pt x="134" y="29"/>
                  </a:lnTo>
                  <a:lnTo>
                    <a:pt x="152" y="25"/>
                  </a:lnTo>
                  <a:lnTo>
                    <a:pt x="163" y="17"/>
                  </a:lnTo>
                  <a:lnTo>
                    <a:pt x="179" y="11"/>
                  </a:lnTo>
                  <a:lnTo>
                    <a:pt x="209" y="7"/>
                  </a:lnTo>
                  <a:lnTo>
                    <a:pt x="237" y="5"/>
                  </a:lnTo>
                  <a:lnTo>
                    <a:pt x="246" y="8"/>
                  </a:lnTo>
                  <a:lnTo>
                    <a:pt x="262" y="0"/>
                  </a:lnTo>
                  <a:lnTo>
                    <a:pt x="280" y="0"/>
                  </a:lnTo>
                  <a:lnTo>
                    <a:pt x="287" y="5"/>
                  </a:lnTo>
                  <a:lnTo>
                    <a:pt x="299" y="3"/>
                  </a:lnTo>
                  <a:lnTo>
                    <a:pt x="296" y="14"/>
                  </a:lnTo>
                  <a:lnTo>
                    <a:pt x="299" y="34"/>
                  </a:lnTo>
                  <a:lnTo>
                    <a:pt x="295" y="51"/>
                  </a:lnTo>
                  <a:lnTo>
                    <a:pt x="285" y="62"/>
                  </a:lnTo>
                  <a:lnTo>
                    <a:pt x="287" y="78"/>
                  </a:lnTo>
                  <a:lnTo>
                    <a:pt x="302" y="90"/>
                  </a:lnTo>
                  <a:lnTo>
                    <a:pt x="302" y="95"/>
                  </a:lnTo>
                  <a:lnTo>
                    <a:pt x="313" y="104"/>
                  </a:lnTo>
                  <a:lnTo>
                    <a:pt x="321" y="141"/>
                  </a:lnTo>
                  <a:lnTo>
                    <a:pt x="327" y="159"/>
                  </a:lnTo>
                  <a:lnTo>
                    <a:pt x="329" y="169"/>
                  </a:lnTo>
                  <a:lnTo>
                    <a:pt x="326" y="186"/>
                  </a:lnTo>
                  <a:lnTo>
                    <a:pt x="327" y="195"/>
                  </a:lnTo>
                  <a:lnTo>
                    <a:pt x="325" y="207"/>
                  </a:lnTo>
                  <a:lnTo>
                    <a:pt x="327" y="220"/>
                  </a:lnTo>
                  <a:lnTo>
                    <a:pt x="320" y="228"/>
                  </a:lnTo>
                  <a:lnTo>
                    <a:pt x="331" y="244"/>
                  </a:lnTo>
                  <a:lnTo>
                    <a:pt x="332" y="252"/>
                  </a:lnTo>
                  <a:lnTo>
                    <a:pt x="339" y="264"/>
                  </a:lnTo>
                  <a:lnTo>
                    <a:pt x="347" y="260"/>
                  </a:lnTo>
                  <a:lnTo>
                    <a:pt x="361" y="270"/>
                  </a:lnTo>
                  <a:lnTo>
                    <a:pt x="369" y="283"/>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44" name="Freeform 43"/>
            <p:cNvSpPr>
              <a:spLocks/>
            </p:cNvSpPr>
            <p:nvPr/>
          </p:nvSpPr>
          <p:spPr bwMode="auto">
            <a:xfrm>
              <a:off x="5646368" y="3228411"/>
              <a:ext cx="376917" cy="309099"/>
            </a:xfrm>
            <a:custGeom>
              <a:avLst/>
              <a:gdLst>
                <a:gd name="T0" fmla="*/ 181 w 228"/>
                <a:gd name="T1" fmla="*/ 44 h 199"/>
                <a:gd name="T2" fmla="*/ 177 w 228"/>
                <a:gd name="T3" fmla="*/ 52 h 199"/>
                <a:gd name="T4" fmla="*/ 175 w 228"/>
                <a:gd name="T5" fmla="*/ 68 h 199"/>
                <a:gd name="T6" fmla="*/ 171 w 228"/>
                <a:gd name="T7" fmla="*/ 79 h 199"/>
                <a:gd name="T8" fmla="*/ 167 w 228"/>
                <a:gd name="T9" fmla="*/ 82 h 199"/>
                <a:gd name="T10" fmla="*/ 160 w 228"/>
                <a:gd name="T11" fmla="*/ 75 h 199"/>
                <a:gd name="T12" fmla="*/ 152 w 228"/>
                <a:gd name="T13" fmla="*/ 66 h 199"/>
                <a:gd name="T14" fmla="*/ 137 w 228"/>
                <a:gd name="T15" fmla="*/ 36 h 199"/>
                <a:gd name="T16" fmla="*/ 135 w 228"/>
                <a:gd name="T17" fmla="*/ 38 h 199"/>
                <a:gd name="T18" fmla="*/ 144 w 228"/>
                <a:gd name="T19" fmla="*/ 60 h 199"/>
                <a:gd name="T20" fmla="*/ 157 w 228"/>
                <a:gd name="T21" fmla="*/ 81 h 199"/>
                <a:gd name="T22" fmla="*/ 173 w 228"/>
                <a:gd name="T23" fmla="*/ 113 h 199"/>
                <a:gd name="T24" fmla="*/ 180 w 228"/>
                <a:gd name="T25" fmla="*/ 125 h 199"/>
                <a:gd name="T26" fmla="*/ 187 w 228"/>
                <a:gd name="T27" fmla="*/ 136 h 199"/>
                <a:gd name="T28" fmla="*/ 204 w 228"/>
                <a:gd name="T29" fmla="*/ 159 h 199"/>
                <a:gd name="T30" fmla="*/ 201 w 228"/>
                <a:gd name="T31" fmla="*/ 163 h 199"/>
                <a:gd name="T32" fmla="*/ 203 w 228"/>
                <a:gd name="T33" fmla="*/ 176 h 199"/>
                <a:gd name="T34" fmla="*/ 225 w 228"/>
                <a:gd name="T35" fmla="*/ 195 h 199"/>
                <a:gd name="T36" fmla="*/ 228 w 228"/>
                <a:gd name="T37" fmla="*/ 199 h 199"/>
                <a:gd name="T38" fmla="*/ 157 w 228"/>
                <a:gd name="T39" fmla="*/ 199 h 199"/>
                <a:gd name="T40" fmla="*/ 87 w 228"/>
                <a:gd name="T41" fmla="*/ 199 h 199"/>
                <a:gd name="T42" fmla="*/ 15 w 228"/>
                <a:gd name="T43" fmla="*/ 199 h 199"/>
                <a:gd name="T44" fmla="*/ 11 w 228"/>
                <a:gd name="T45" fmla="*/ 123 h 199"/>
                <a:gd name="T46" fmla="*/ 6 w 228"/>
                <a:gd name="T47" fmla="*/ 49 h 199"/>
                <a:gd name="T48" fmla="*/ 0 w 228"/>
                <a:gd name="T49" fmla="*/ 32 h 199"/>
                <a:gd name="T50" fmla="*/ 4 w 228"/>
                <a:gd name="T51" fmla="*/ 19 h 199"/>
                <a:gd name="T52" fmla="*/ 1 w 228"/>
                <a:gd name="T53" fmla="*/ 11 h 199"/>
                <a:gd name="T54" fmla="*/ 6 w 228"/>
                <a:gd name="T55" fmla="*/ 1 h 199"/>
                <a:gd name="T56" fmla="*/ 29 w 228"/>
                <a:gd name="T57" fmla="*/ 0 h 199"/>
                <a:gd name="T58" fmla="*/ 47 w 228"/>
                <a:gd name="T59" fmla="*/ 6 h 199"/>
                <a:gd name="T60" fmla="*/ 65 w 228"/>
                <a:gd name="T61" fmla="*/ 12 h 199"/>
                <a:gd name="T62" fmla="*/ 73 w 228"/>
                <a:gd name="T63" fmla="*/ 15 h 199"/>
                <a:gd name="T64" fmla="*/ 86 w 228"/>
                <a:gd name="T65" fmla="*/ 9 h 199"/>
                <a:gd name="T66" fmla="*/ 93 w 228"/>
                <a:gd name="T67" fmla="*/ 3 h 199"/>
                <a:gd name="T68" fmla="*/ 108 w 228"/>
                <a:gd name="T69" fmla="*/ 1 h 199"/>
                <a:gd name="T70" fmla="*/ 121 w 228"/>
                <a:gd name="T71" fmla="*/ 4 h 199"/>
                <a:gd name="T72" fmla="*/ 126 w 228"/>
                <a:gd name="T73" fmla="*/ 14 h 199"/>
                <a:gd name="T74" fmla="*/ 130 w 228"/>
                <a:gd name="T75" fmla="*/ 7 h 199"/>
                <a:gd name="T76" fmla="*/ 144 w 228"/>
                <a:gd name="T77" fmla="*/ 12 h 199"/>
                <a:gd name="T78" fmla="*/ 158 w 228"/>
                <a:gd name="T79" fmla="*/ 13 h 199"/>
                <a:gd name="T80" fmla="*/ 166 w 228"/>
                <a:gd name="T81" fmla="*/ 8 h 199"/>
                <a:gd name="T82" fmla="*/ 181 w 228"/>
                <a:gd name="T83" fmla="*/ 44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28" h="199">
                  <a:moveTo>
                    <a:pt x="181" y="44"/>
                  </a:moveTo>
                  <a:lnTo>
                    <a:pt x="177" y="52"/>
                  </a:lnTo>
                  <a:lnTo>
                    <a:pt x="175" y="68"/>
                  </a:lnTo>
                  <a:lnTo>
                    <a:pt x="171" y="79"/>
                  </a:lnTo>
                  <a:lnTo>
                    <a:pt x="167" y="82"/>
                  </a:lnTo>
                  <a:lnTo>
                    <a:pt x="160" y="75"/>
                  </a:lnTo>
                  <a:lnTo>
                    <a:pt x="152" y="66"/>
                  </a:lnTo>
                  <a:lnTo>
                    <a:pt x="137" y="36"/>
                  </a:lnTo>
                  <a:lnTo>
                    <a:pt x="135" y="38"/>
                  </a:lnTo>
                  <a:lnTo>
                    <a:pt x="144" y="60"/>
                  </a:lnTo>
                  <a:lnTo>
                    <a:pt x="157" y="81"/>
                  </a:lnTo>
                  <a:lnTo>
                    <a:pt x="173" y="113"/>
                  </a:lnTo>
                  <a:lnTo>
                    <a:pt x="180" y="125"/>
                  </a:lnTo>
                  <a:lnTo>
                    <a:pt x="187" y="136"/>
                  </a:lnTo>
                  <a:lnTo>
                    <a:pt x="204" y="159"/>
                  </a:lnTo>
                  <a:lnTo>
                    <a:pt x="201" y="163"/>
                  </a:lnTo>
                  <a:lnTo>
                    <a:pt x="203" y="176"/>
                  </a:lnTo>
                  <a:lnTo>
                    <a:pt x="225" y="195"/>
                  </a:lnTo>
                  <a:lnTo>
                    <a:pt x="228" y="199"/>
                  </a:lnTo>
                  <a:lnTo>
                    <a:pt x="157" y="199"/>
                  </a:lnTo>
                  <a:lnTo>
                    <a:pt x="87" y="199"/>
                  </a:lnTo>
                  <a:lnTo>
                    <a:pt x="15" y="199"/>
                  </a:lnTo>
                  <a:lnTo>
                    <a:pt x="11" y="123"/>
                  </a:lnTo>
                  <a:lnTo>
                    <a:pt x="6" y="49"/>
                  </a:lnTo>
                  <a:lnTo>
                    <a:pt x="0" y="32"/>
                  </a:lnTo>
                  <a:lnTo>
                    <a:pt x="4" y="19"/>
                  </a:lnTo>
                  <a:lnTo>
                    <a:pt x="1" y="11"/>
                  </a:lnTo>
                  <a:lnTo>
                    <a:pt x="6" y="1"/>
                  </a:lnTo>
                  <a:lnTo>
                    <a:pt x="29" y="0"/>
                  </a:lnTo>
                  <a:lnTo>
                    <a:pt x="47" y="6"/>
                  </a:lnTo>
                  <a:lnTo>
                    <a:pt x="65" y="12"/>
                  </a:lnTo>
                  <a:lnTo>
                    <a:pt x="73" y="15"/>
                  </a:lnTo>
                  <a:lnTo>
                    <a:pt x="86" y="9"/>
                  </a:lnTo>
                  <a:lnTo>
                    <a:pt x="93" y="3"/>
                  </a:lnTo>
                  <a:lnTo>
                    <a:pt x="108" y="1"/>
                  </a:lnTo>
                  <a:lnTo>
                    <a:pt x="121" y="4"/>
                  </a:lnTo>
                  <a:lnTo>
                    <a:pt x="126" y="14"/>
                  </a:lnTo>
                  <a:lnTo>
                    <a:pt x="130" y="7"/>
                  </a:lnTo>
                  <a:lnTo>
                    <a:pt x="144" y="12"/>
                  </a:lnTo>
                  <a:lnTo>
                    <a:pt x="158" y="13"/>
                  </a:lnTo>
                  <a:lnTo>
                    <a:pt x="166" y="8"/>
                  </a:lnTo>
                  <a:lnTo>
                    <a:pt x="181" y="44"/>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45" name="Freeform 44"/>
            <p:cNvSpPr>
              <a:spLocks/>
            </p:cNvSpPr>
            <p:nvPr/>
          </p:nvSpPr>
          <p:spPr bwMode="auto">
            <a:xfrm>
              <a:off x="6019979" y="3667982"/>
              <a:ext cx="206643" cy="178625"/>
            </a:xfrm>
            <a:custGeom>
              <a:avLst/>
              <a:gdLst>
                <a:gd name="T0" fmla="*/ 112 w 125"/>
                <a:gd name="T1" fmla="*/ 113 h 115"/>
                <a:gd name="T2" fmla="*/ 106 w 125"/>
                <a:gd name="T3" fmla="*/ 106 h 115"/>
                <a:gd name="T4" fmla="*/ 98 w 125"/>
                <a:gd name="T5" fmla="*/ 94 h 115"/>
                <a:gd name="T6" fmla="*/ 89 w 125"/>
                <a:gd name="T7" fmla="*/ 87 h 115"/>
                <a:gd name="T8" fmla="*/ 84 w 125"/>
                <a:gd name="T9" fmla="*/ 80 h 115"/>
                <a:gd name="T10" fmla="*/ 68 w 125"/>
                <a:gd name="T11" fmla="*/ 72 h 115"/>
                <a:gd name="T12" fmla="*/ 56 w 125"/>
                <a:gd name="T13" fmla="*/ 71 h 115"/>
                <a:gd name="T14" fmla="*/ 51 w 125"/>
                <a:gd name="T15" fmla="*/ 67 h 115"/>
                <a:gd name="T16" fmla="*/ 41 w 125"/>
                <a:gd name="T17" fmla="*/ 72 h 115"/>
                <a:gd name="T18" fmla="*/ 29 w 125"/>
                <a:gd name="T19" fmla="*/ 63 h 115"/>
                <a:gd name="T20" fmla="*/ 24 w 125"/>
                <a:gd name="T21" fmla="*/ 78 h 115"/>
                <a:gd name="T22" fmla="*/ 3 w 125"/>
                <a:gd name="T23" fmla="*/ 74 h 115"/>
                <a:gd name="T24" fmla="*/ 0 w 125"/>
                <a:gd name="T25" fmla="*/ 65 h 115"/>
                <a:gd name="T26" fmla="*/ 7 w 125"/>
                <a:gd name="T27" fmla="*/ 35 h 115"/>
                <a:gd name="T28" fmla="*/ 8 w 125"/>
                <a:gd name="T29" fmla="*/ 21 h 115"/>
                <a:gd name="T30" fmla="*/ 13 w 125"/>
                <a:gd name="T31" fmla="*/ 15 h 115"/>
                <a:gd name="T32" fmla="*/ 27 w 125"/>
                <a:gd name="T33" fmla="*/ 11 h 115"/>
                <a:gd name="T34" fmla="*/ 35 w 125"/>
                <a:gd name="T35" fmla="*/ 0 h 115"/>
                <a:gd name="T36" fmla="*/ 47 w 125"/>
                <a:gd name="T37" fmla="*/ 23 h 115"/>
                <a:gd name="T38" fmla="*/ 53 w 125"/>
                <a:gd name="T39" fmla="*/ 43 h 115"/>
                <a:gd name="T40" fmla="*/ 63 w 125"/>
                <a:gd name="T41" fmla="*/ 53 h 115"/>
                <a:gd name="T42" fmla="*/ 89 w 125"/>
                <a:gd name="T43" fmla="*/ 72 h 115"/>
                <a:gd name="T44" fmla="*/ 100 w 125"/>
                <a:gd name="T45" fmla="*/ 84 h 115"/>
                <a:gd name="T46" fmla="*/ 110 w 125"/>
                <a:gd name="T47" fmla="*/ 96 h 115"/>
                <a:gd name="T48" fmla="*/ 116 w 125"/>
                <a:gd name="T49" fmla="*/ 103 h 115"/>
                <a:gd name="T50" fmla="*/ 125 w 125"/>
                <a:gd name="T51" fmla="*/ 110 h 115"/>
                <a:gd name="T52" fmla="*/ 120 w 125"/>
                <a:gd name="T53" fmla="*/ 115 h 115"/>
                <a:gd name="T54" fmla="*/ 112 w 125"/>
                <a:gd name="T55" fmla="*/ 113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25" h="115">
                  <a:moveTo>
                    <a:pt x="112" y="113"/>
                  </a:moveTo>
                  <a:lnTo>
                    <a:pt x="106" y="106"/>
                  </a:lnTo>
                  <a:lnTo>
                    <a:pt x="98" y="94"/>
                  </a:lnTo>
                  <a:lnTo>
                    <a:pt x="89" y="87"/>
                  </a:lnTo>
                  <a:lnTo>
                    <a:pt x="84" y="80"/>
                  </a:lnTo>
                  <a:lnTo>
                    <a:pt x="68" y="72"/>
                  </a:lnTo>
                  <a:lnTo>
                    <a:pt x="56" y="71"/>
                  </a:lnTo>
                  <a:lnTo>
                    <a:pt x="51" y="67"/>
                  </a:lnTo>
                  <a:lnTo>
                    <a:pt x="41" y="72"/>
                  </a:lnTo>
                  <a:lnTo>
                    <a:pt x="29" y="63"/>
                  </a:lnTo>
                  <a:lnTo>
                    <a:pt x="24" y="78"/>
                  </a:lnTo>
                  <a:lnTo>
                    <a:pt x="3" y="74"/>
                  </a:lnTo>
                  <a:lnTo>
                    <a:pt x="0" y="65"/>
                  </a:lnTo>
                  <a:lnTo>
                    <a:pt x="7" y="35"/>
                  </a:lnTo>
                  <a:lnTo>
                    <a:pt x="8" y="21"/>
                  </a:lnTo>
                  <a:lnTo>
                    <a:pt x="13" y="15"/>
                  </a:lnTo>
                  <a:lnTo>
                    <a:pt x="27" y="11"/>
                  </a:lnTo>
                  <a:lnTo>
                    <a:pt x="35" y="0"/>
                  </a:lnTo>
                  <a:lnTo>
                    <a:pt x="47" y="23"/>
                  </a:lnTo>
                  <a:lnTo>
                    <a:pt x="53" y="43"/>
                  </a:lnTo>
                  <a:lnTo>
                    <a:pt x="63" y="53"/>
                  </a:lnTo>
                  <a:lnTo>
                    <a:pt x="89" y="72"/>
                  </a:lnTo>
                  <a:lnTo>
                    <a:pt x="100" y="84"/>
                  </a:lnTo>
                  <a:lnTo>
                    <a:pt x="110" y="96"/>
                  </a:lnTo>
                  <a:lnTo>
                    <a:pt x="116" y="103"/>
                  </a:lnTo>
                  <a:lnTo>
                    <a:pt x="125" y="110"/>
                  </a:lnTo>
                  <a:lnTo>
                    <a:pt x="120" y="115"/>
                  </a:lnTo>
                  <a:lnTo>
                    <a:pt x="112" y="113"/>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46" name="Freeform 45"/>
            <p:cNvSpPr>
              <a:spLocks/>
            </p:cNvSpPr>
            <p:nvPr/>
          </p:nvSpPr>
          <p:spPr bwMode="auto">
            <a:xfrm>
              <a:off x="4669361" y="2838542"/>
              <a:ext cx="342201" cy="250075"/>
            </a:xfrm>
            <a:custGeom>
              <a:avLst/>
              <a:gdLst>
                <a:gd name="T0" fmla="*/ 5 w 207"/>
                <a:gd name="T1" fmla="*/ 39 h 161"/>
                <a:gd name="T2" fmla="*/ 6 w 207"/>
                <a:gd name="T3" fmla="*/ 24 h 161"/>
                <a:gd name="T4" fmla="*/ 0 w 207"/>
                <a:gd name="T5" fmla="*/ 15 h 161"/>
                <a:gd name="T6" fmla="*/ 24 w 207"/>
                <a:gd name="T7" fmla="*/ 0 h 161"/>
                <a:gd name="T8" fmla="*/ 44 w 207"/>
                <a:gd name="T9" fmla="*/ 4 h 161"/>
                <a:gd name="T10" fmla="*/ 66 w 207"/>
                <a:gd name="T11" fmla="*/ 4 h 161"/>
                <a:gd name="T12" fmla="*/ 84 w 207"/>
                <a:gd name="T13" fmla="*/ 7 h 161"/>
                <a:gd name="T14" fmla="*/ 98 w 207"/>
                <a:gd name="T15" fmla="*/ 6 h 161"/>
                <a:gd name="T16" fmla="*/ 125 w 207"/>
                <a:gd name="T17" fmla="*/ 7 h 161"/>
                <a:gd name="T18" fmla="*/ 131 w 207"/>
                <a:gd name="T19" fmla="*/ 15 h 161"/>
                <a:gd name="T20" fmla="*/ 162 w 207"/>
                <a:gd name="T21" fmla="*/ 24 h 161"/>
                <a:gd name="T22" fmla="*/ 168 w 207"/>
                <a:gd name="T23" fmla="*/ 20 h 161"/>
                <a:gd name="T24" fmla="*/ 187 w 207"/>
                <a:gd name="T25" fmla="*/ 29 h 161"/>
                <a:gd name="T26" fmla="*/ 206 w 207"/>
                <a:gd name="T27" fmla="*/ 27 h 161"/>
                <a:gd name="T28" fmla="*/ 207 w 207"/>
                <a:gd name="T29" fmla="*/ 38 h 161"/>
                <a:gd name="T30" fmla="*/ 191 w 207"/>
                <a:gd name="T31" fmla="*/ 52 h 161"/>
                <a:gd name="T32" fmla="*/ 170 w 207"/>
                <a:gd name="T33" fmla="*/ 57 h 161"/>
                <a:gd name="T34" fmla="*/ 169 w 207"/>
                <a:gd name="T35" fmla="*/ 63 h 161"/>
                <a:gd name="T36" fmla="*/ 158 w 207"/>
                <a:gd name="T37" fmla="*/ 75 h 161"/>
                <a:gd name="T38" fmla="*/ 152 w 207"/>
                <a:gd name="T39" fmla="*/ 92 h 161"/>
                <a:gd name="T40" fmla="*/ 158 w 207"/>
                <a:gd name="T41" fmla="*/ 103 h 161"/>
                <a:gd name="T42" fmla="*/ 148 w 207"/>
                <a:gd name="T43" fmla="*/ 113 h 161"/>
                <a:gd name="T44" fmla="*/ 145 w 207"/>
                <a:gd name="T45" fmla="*/ 126 h 161"/>
                <a:gd name="T46" fmla="*/ 132 w 207"/>
                <a:gd name="T47" fmla="*/ 130 h 161"/>
                <a:gd name="T48" fmla="*/ 119 w 207"/>
                <a:gd name="T49" fmla="*/ 146 h 161"/>
                <a:gd name="T50" fmla="*/ 98 w 207"/>
                <a:gd name="T51" fmla="*/ 146 h 161"/>
                <a:gd name="T52" fmla="*/ 81 w 207"/>
                <a:gd name="T53" fmla="*/ 146 h 161"/>
                <a:gd name="T54" fmla="*/ 70 w 207"/>
                <a:gd name="T55" fmla="*/ 153 h 161"/>
                <a:gd name="T56" fmla="*/ 64 w 207"/>
                <a:gd name="T57" fmla="*/ 161 h 161"/>
                <a:gd name="T58" fmla="*/ 55 w 207"/>
                <a:gd name="T59" fmla="*/ 159 h 161"/>
                <a:gd name="T60" fmla="*/ 49 w 207"/>
                <a:gd name="T61" fmla="*/ 152 h 161"/>
                <a:gd name="T62" fmla="*/ 44 w 207"/>
                <a:gd name="T63" fmla="*/ 140 h 161"/>
                <a:gd name="T64" fmla="*/ 29 w 207"/>
                <a:gd name="T65" fmla="*/ 137 h 161"/>
                <a:gd name="T66" fmla="*/ 27 w 207"/>
                <a:gd name="T67" fmla="*/ 130 h 161"/>
                <a:gd name="T68" fmla="*/ 34 w 207"/>
                <a:gd name="T69" fmla="*/ 123 h 161"/>
                <a:gd name="T70" fmla="*/ 36 w 207"/>
                <a:gd name="T71" fmla="*/ 117 h 161"/>
                <a:gd name="T72" fmla="*/ 31 w 207"/>
                <a:gd name="T73" fmla="*/ 111 h 161"/>
                <a:gd name="T74" fmla="*/ 36 w 207"/>
                <a:gd name="T75" fmla="*/ 98 h 161"/>
                <a:gd name="T76" fmla="*/ 29 w 207"/>
                <a:gd name="T77" fmla="*/ 85 h 161"/>
                <a:gd name="T78" fmla="*/ 37 w 207"/>
                <a:gd name="T79" fmla="*/ 83 h 161"/>
                <a:gd name="T80" fmla="*/ 37 w 207"/>
                <a:gd name="T81" fmla="*/ 74 h 161"/>
                <a:gd name="T82" fmla="*/ 40 w 207"/>
                <a:gd name="T83" fmla="*/ 71 h 161"/>
                <a:gd name="T84" fmla="*/ 41 w 207"/>
                <a:gd name="T85" fmla="*/ 55 h 161"/>
                <a:gd name="T86" fmla="*/ 49 w 207"/>
                <a:gd name="T87" fmla="*/ 49 h 161"/>
                <a:gd name="T88" fmla="*/ 44 w 207"/>
                <a:gd name="T89" fmla="*/ 39 h 161"/>
                <a:gd name="T90" fmla="*/ 35 w 207"/>
                <a:gd name="T91" fmla="*/ 38 h 161"/>
                <a:gd name="T92" fmla="*/ 32 w 207"/>
                <a:gd name="T93" fmla="*/ 40 h 161"/>
                <a:gd name="T94" fmla="*/ 22 w 207"/>
                <a:gd name="T95" fmla="*/ 40 h 161"/>
                <a:gd name="T96" fmla="*/ 18 w 207"/>
                <a:gd name="T97" fmla="*/ 30 h 161"/>
                <a:gd name="T98" fmla="*/ 11 w 207"/>
                <a:gd name="T99" fmla="*/ 33 h 161"/>
                <a:gd name="T100" fmla="*/ 5 w 207"/>
                <a:gd name="T101" fmla="*/ 39 h 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07" h="161">
                  <a:moveTo>
                    <a:pt x="5" y="39"/>
                  </a:moveTo>
                  <a:lnTo>
                    <a:pt x="6" y="24"/>
                  </a:lnTo>
                  <a:lnTo>
                    <a:pt x="0" y="15"/>
                  </a:lnTo>
                  <a:lnTo>
                    <a:pt x="24" y="0"/>
                  </a:lnTo>
                  <a:lnTo>
                    <a:pt x="44" y="4"/>
                  </a:lnTo>
                  <a:lnTo>
                    <a:pt x="66" y="4"/>
                  </a:lnTo>
                  <a:lnTo>
                    <a:pt x="84" y="7"/>
                  </a:lnTo>
                  <a:lnTo>
                    <a:pt x="98" y="6"/>
                  </a:lnTo>
                  <a:lnTo>
                    <a:pt x="125" y="7"/>
                  </a:lnTo>
                  <a:lnTo>
                    <a:pt x="131" y="15"/>
                  </a:lnTo>
                  <a:lnTo>
                    <a:pt x="162" y="24"/>
                  </a:lnTo>
                  <a:lnTo>
                    <a:pt x="168" y="20"/>
                  </a:lnTo>
                  <a:lnTo>
                    <a:pt x="187" y="29"/>
                  </a:lnTo>
                  <a:lnTo>
                    <a:pt x="206" y="27"/>
                  </a:lnTo>
                  <a:lnTo>
                    <a:pt x="207" y="38"/>
                  </a:lnTo>
                  <a:lnTo>
                    <a:pt x="191" y="52"/>
                  </a:lnTo>
                  <a:lnTo>
                    <a:pt x="170" y="57"/>
                  </a:lnTo>
                  <a:lnTo>
                    <a:pt x="169" y="63"/>
                  </a:lnTo>
                  <a:lnTo>
                    <a:pt x="158" y="75"/>
                  </a:lnTo>
                  <a:lnTo>
                    <a:pt x="152" y="92"/>
                  </a:lnTo>
                  <a:lnTo>
                    <a:pt x="158" y="103"/>
                  </a:lnTo>
                  <a:lnTo>
                    <a:pt x="148" y="113"/>
                  </a:lnTo>
                  <a:lnTo>
                    <a:pt x="145" y="126"/>
                  </a:lnTo>
                  <a:lnTo>
                    <a:pt x="132" y="130"/>
                  </a:lnTo>
                  <a:lnTo>
                    <a:pt x="119" y="146"/>
                  </a:lnTo>
                  <a:lnTo>
                    <a:pt x="98" y="146"/>
                  </a:lnTo>
                  <a:lnTo>
                    <a:pt x="81" y="146"/>
                  </a:lnTo>
                  <a:lnTo>
                    <a:pt x="70" y="153"/>
                  </a:lnTo>
                  <a:lnTo>
                    <a:pt x="64" y="161"/>
                  </a:lnTo>
                  <a:lnTo>
                    <a:pt x="55" y="159"/>
                  </a:lnTo>
                  <a:lnTo>
                    <a:pt x="49" y="152"/>
                  </a:lnTo>
                  <a:lnTo>
                    <a:pt x="44" y="140"/>
                  </a:lnTo>
                  <a:lnTo>
                    <a:pt x="29" y="137"/>
                  </a:lnTo>
                  <a:lnTo>
                    <a:pt x="27" y="130"/>
                  </a:lnTo>
                  <a:lnTo>
                    <a:pt x="34" y="123"/>
                  </a:lnTo>
                  <a:lnTo>
                    <a:pt x="36" y="117"/>
                  </a:lnTo>
                  <a:lnTo>
                    <a:pt x="31" y="111"/>
                  </a:lnTo>
                  <a:lnTo>
                    <a:pt x="36" y="98"/>
                  </a:lnTo>
                  <a:lnTo>
                    <a:pt x="29" y="85"/>
                  </a:lnTo>
                  <a:lnTo>
                    <a:pt x="37" y="83"/>
                  </a:lnTo>
                  <a:lnTo>
                    <a:pt x="37" y="74"/>
                  </a:lnTo>
                  <a:lnTo>
                    <a:pt x="40" y="71"/>
                  </a:lnTo>
                  <a:lnTo>
                    <a:pt x="41" y="55"/>
                  </a:lnTo>
                  <a:lnTo>
                    <a:pt x="49" y="49"/>
                  </a:lnTo>
                  <a:lnTo>
                    <a:pt x="44" y="39"/>
                  </a:lnTo>
                  <a:lnTo>
                    <a:pt x="35" y="38"/>
                  </a:lnTo>
                  <a:lnTo>
                    <a:pt x="32" y="40"/>
                  </a:lnTo>
                  <a:lnTo>
                    <a:pt x="22" y="40"/>
                  </a:lnTo>
                  <a:lnTo>
                    <a:pt x="18" y="30"/>
                  </a:lnTo>
                  <a:lnTo>
                    <a:pt x="11" y="33"/>
                  </a:lnTo>
                  <a:lnTo>
                    <a:pt x="5" y="3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47" name="Freeform 46"/>
            <p:cNvSpPr>
              <a:spLocks/>
            </p:cNvSpPr>
            <p:nvPr/>
          </p:nvSpPr>
          <p:spPr bwMode="auto">
            <a:xfrm>
              <a:off x="5499239" y="2344606"/>
              <a:ext cx="117373" cy="65236"/>
            </a:xfrm>
            <a:custGeom>
              <a:avLst/>
              <a:gdLst>
                <a:gd name="T0" fmla="*/ 19 w 71"/>
                <a:gd name="T1" fmla="*/ 36 h 42"/>
                <a:gd name="T2" fmla="*/ 19 w 71"/>
                <a:gd name="T3" fmla="*/ 24 h 42"/>
                <a:gd name="T4" fmla="*/ 14 w 71"/>
                <a:gd name="T5" fmla="*/ 27 h 42"/>
                <a:gd name="T6" fmla="*/ 3 w 71"/>
                <a:gd name="T7" fmla="*/ 20 h 42"/>
                <a:gd name="T8" fmla="*/ 0 w 71"/>
                <a:gd name="T9" fmla="*/ 9 h 42"/>
                <a:gd name="T10" fmla="*/ 18 w 71"/>
                <a:gd name="T11" fmla="*/ 3 h 42"/>
                <a:gd name="T12" fmla="*/ 36 w 71"/>
                <a:gd name="T13" fmla="*/ 0 h 42"/>
                <a:gd name="T14" fmla="*/ 53 w 71"/>
                <a:gd name="T15" fmla="*/ 4 h 42"/>
                <a:gd name="T16" fmla="*/ 68 w 71"/>
                <a:gd name="T17" fmla="*/ 3 h 42"/>
                <a:gd name="T18" fmla="*/ 71 w 71"/>
                <a:gd name="T19" fmla="*/ 7 h 42"/>
                <a:gd name="T20" fmla="*/ 62 w 71"/>
                <a:gd name="T21" fmla="*/ 18 h 42"/>
                <a:gd name="T22" fmla="*/ 70 w 71"/>
                <a:gd name="T23" fmla="*/ 36 h 42"/>
                <a:gd name="T24" fmla="*/ 65 w 71"/>
                <a:gd name="T25" fmla="*/ 42 h 42"/>
                <a:gd name="T26" fmla="*/ 53 w 71"/>
                <a:gd name="T27" fmla="*/ 42 h 42"/>
                <a:gd name="T28" fmla="*/ 38 w 71"/>
                <a:gd name="T29" fmla="*/ 35 h 42"/>
                <a:gd name="T30" fmla="*/ 31 w 71"/>
                <a:gd name="T31" fmla="*/ 32 h 42"/>
                <a:gd name="T32" fmla="*/ 19 w 71"/>
                <a:gd name="T33" fmla="*/ 36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71" h="42">
                  <a:moveTo>
                    <a:pt x="19" y="36"/>
                  </a:moveTo>
                  <a:lnTo>
                    <a:pt x="19" y="24"/>
                  </a:lnTo>
                  <a:lnTo>
                    <a:pt x="14" y="27"/>
                  </a:lnTo>
                  <a:lnTo>
                    <a:pt x="3" y="20"/>
                  </a:lnTo>
                  <a:lnTo>
                    <a:pt x="0" y="9"/>
                  </a:lnTo>
                  <a:lnTo>
                    <a:pt x="18" y="3"/>
                  </a:lnTo>
                  <a:lnTo>
                    <a:pt x="36" y="0"/>
                  </a:lnTo>
                  <a:lnTo>
                    <a:pt x="53" y="4"/>
                  </a:lnTo>
                  <a:lnTo>
                    <a:pt x="68" y="3"/>
                  </a:lnTo>
                  <a:lnTo>
                    <a:pt x="71" y="7"/>
                  </a:lnTo>
                  <a:lnTo>
                    <a:pt x="62" y="18"/>
                  </a:lnTo>
                  <a:lnTo>
                    <a:pt x="70" y="36"/>
                  </a:lnTo>
                  <a:lnTo>
                    <a:pt x="65" y="42"/>
                  </a:lnTo>
                  <a:lnTo>
                    <a:pt x="53" y="42"/>
                  </a:lnTo>
                  <a:lnTo>
                    <a:pt x="38" y="35"/>
                  </a:lnTo>
                  <a:lnTo>
                    <a:pt x="31" y="32"/>
                  </a:lnTo>
                  <a:lnTo>
                    <a:pt x="19" y="36"/>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48" name="Freeform 47"/>
            <p:cNvSpPr>
              <a:spLocks/>
            </p:cNvSpPr>
            <p:nvPr/>
          </p:nvSpPr>
          <p:spPr bwMode="auto">
            <a:xfrm>
              <a:off x="5925750" y="3765837"/>
              <a:ext cx="449655" cy="371230"/>
            </a:xfrm>
            <a:custGeom>
              <a:avLst/>
              <a:gdLst>
                <a:gd name="T0" fmla="*/ 86 w 272"/>
                <a:gd name="T1" fmla="*/ 0 h 239"/>
                <a:gd name="T2" fmla="*/ 98 w 272"/>
                <a:gd name="T3" fmla="*/ 9 h 239"/>
                <a:gd name="T4" fmla="*/ 108 w 272"/>
                <a:gd name="T5" fmla="*/ 4 h 239"/>
                <a:gd name="T6" fmla="*/ 113 w 272"/>
                <a:gd name="T7" fmla="*/ 8 h 239"/>
                <a:gd name="T8" fmla="*/ 125 w 272"/>
                <a:gd name="T9" fmla="*/ 9 h 239"/>
                <a:gd name="T10" fmla="*/ 141 w 272"/>
                <a:gd name="T11" fmla="*/ 17 h 239"/>
                <a:gd name="T12" fmla="*/ 146 w 272"/>
                <a:gd name="T13" fmla="*/ 24 h 239"/>
                <a:gd name="T14" fmla="*/ 155 w 272"/>
                <a:gd name="T15" fmla="*/ 31 h 239"/>
                <a:gd name="T16" fmla="*/ 163 w 272"/>
                <a:gd name="T17" fmla="*/ 43 h 239"/>
                <a:gd name="T18" fmla="*/ 169 w 272"/>
                <a:gd name="T19" fmla="*/ 50 h 239"/>
                <a:gd name="T20" fmla="*/ 163 w 272"/>
                <a:gd name="T21" fmla="*/ 59 h 239"/>
                <a:gd name="T22" fmla="*/ 157 w 272"/>
                <a:gd name="T23" fmla="*/ 69 h 239"/>
                <a:gd name="T24" fmla="*/ 159 w 272"/>
                <a:gd name="T25" fmla="*/ 75 h 239"/>
                <a:gd name="T26" fmla="*/ 160 w 272"/>
                <a:gd name="T27" fmla="*/ 81 h 239"/>
                <a:gd name="T28" fmla="*/ 170 w 272"/>
                <a:gd name="T29" fmla="*/ 81 h 239"/>
                <a:gd name="T30" fmla="*/ 174 w 272"/>
                <a:gd name="T31" fmla="*/ 80 h 239"/>
                <a:gd name="T32" fmla="*/ 178 w 272"/>
                <a:gd name="T33" fmla="*/ 83 h 239"/>
                <a:gd name="T34" fmla="*/ 175 w 272"/>
                <a:gd name="T35" fmla="*/ 91 h 239"/>
                <a:gd name="T36" fmla="*/ 182 w 272"/>
                <a:gd name="T37" fmla="*/ 102 h 239"/>
                <a:gd name="T38" fmla="*/ 189 w 272"/>
                <a:gd name="T39" fmla="*/ 112 h 239"/>
                <a:gd name="T40" fmla="*/ 196 w 272"/>
                <a:gd name="T41" fmla="*/ 119 h 239"/>
                <a:gd name="T42" fmla="*/ 257 w 272"/>
                <a:gd name="T43" fmla="*/ 144 h 239"/>
                <a:gd name="T44" fmla="*/ 272 w 272"/>
                <a:gd name="T45" fmla="*/ 144 h 239"/>
                <a:gd name="T46" fmla="*/ 222 w 272"/>
                <a:gd name="T47" fmla="*/ 207 h 239"/>
                <a:gd name="T48" fmla="*/ 198 w 272"/>
                <a:gd name="T49" fmla="*/ 207 h 239"/>
                <a:gd name="T50" fmla="*/ 182 w 272"/>
                <a:gd name="T51" fmla="*/ 222 h 239"/>
                <a:gd name="T52" fmla="*/ 170 w 272"/>
                <a:gd name="T53" fmla="*/ 222 h 239"/>
                <a:gd name="T54" fmla="*/ 165 w 272"/>
                <a:gd name="T55" fmla="*/ 229 h 239"/>
                <a:gd name="T56" fmla="*/ 152 w 272"/>
                <a:gd name="T57" fmla="*/ 229 h 239"/>
                <a:gd name="T58" fmla="*/ 145 w 272"/>
                <a:gd name="T59" fmla="*/ 222 h 239"/>
                <a:gd name="T60" fmla="*/ 128 w 272"/>
                <a:gd name="T61" fmla="*/ 231 h 239"/>
                <a:gd name="T62" fmla="*/ 123 w 272"/>
                <a:gd name="T63" fmla="*/ 239 h 239"/>
                <a:gd name="T64" fmla="*/ 111 w 272"/>
                <a:gd name="T65" fmla="*/ 238 h 239"/>
                <a:gd name="T66" fmla="*/ 107 w 272"/>
                <a:gd name="T67" fmla="*/ 235 h 239"/>
                <a:gd name="T68" fmla="*/ 102 w 272"/>
                <a:gd name="T69" fmla="*/ 236 h 239"/>
                <a:gd name="T70" fmla="*/ 96 w 272"/>
                <a:gd name="T71" fmla="*/ 236 h 239"/>
                <a:gd name="T72" fmla="*/ 73 w 272"/>
                <a:gd name="T73" fmla="*/ 218 h 239"/>
                <a:gd name="T74" fmla="*/ 60 w 272"/>
                <a:gd name="T75" fmla="*/ 218 h 239"/>
                <a:gd name="T76" fmla="*/ 54 w 272"/>
                <a:gd name="T77" fmla="*/ 211 h 239"/>
                <a:gd name="T78" fmla="*/ 54 w 272"/>
                <a:gd name="T79" fmla="*/ 200 h 239"/>
                <a:gd name="T80" fmla="*/ 44 w 272"/>
                <a:gd name="T81" fmla="*/ 196 h 239"/>
                <a:gd name="T82" fmla="*/ 33 w 272"/>
                <a:gd name="T83" fmla="*/ 173 h 239"/>
                <a:gd name="T84" fmla="*/ 25 w 272"/>
                <a:gd name="T85" fmla="*/ 169 h 239"/>
                <a:gd name="T86" fmla="*/ 21 w 272"/>
                <a:gd name="T87" fmla="*/ 160 h 239"/>
                <a:gd name="T88" fmla="*/ 12 w 272"/>
                <a:gd name="T89" fmla="*/ 150 h 239"/>
                <a:gd name="T90" fmla="*/ 0 w 272"/>
                <a:gd name="T91" fmla="*/ 149 h 239"/>
                <a:gd name="T92" fmla="*/ 6 w 272"/>
                <a:gd name="T93" fmla="*/ 137 h 239"/>
                <a:gd name="T94" fmla="*/ 16 w 272"/>
                <a:gd name="T95" fmla="*/ 136 h 239"/>
                <a:gd name="T96" fmla="*/ 19 w 272"/>
                <a:gd name="T97" fmla="*/ 130 h 239"/>
                <a:gd name="T98" fmla="*/ 18 w 272"/>
                <a:gd name="T99" fmla="*/ 111 h 239"/>
                <a:gd name="T100" fmla="*/ 23 w 272"/>
                <a:gd name="T101" fmla="*/ 89 h 239"/>
                <a:gd name="T102" fmla="*/ 31 w 272"/>
                <a:gd name="T103" fmla="*/ 84 h 239"/>
                <a:gd name="T104" fmla="*/ 33 w 272"/>
                <a:gd name="T105" fmla="*/ 75 h 239"/>
                <a:gd name="T106" fmla="*/ 40 w 272"/>
                <a:gd name="T107" fmla="*/ 59 h 239"/>
                <a:gd name="T108" fmla="*/ 51 w 272"/>
                <a:gd name="T109" fmla="*/ 49 h 239"/>
                <a:gd name="T110" fmla="*/ 57 w 272"/>
                <a:gd name="T111" fmla="*/ 28 h 239"/>
                <a:gd name="T112" fmla="*/ 60 w 272"/>
                <a:gd name="T113" fmla="*/ 11 h 239"/>
                <a:gd name="T114" fmla="*/ 81 w 272"/>
                <a:gd name="T115" fmla="*/ 15 h 239"/>
                <a:gd name="T116" fmla="*/ 86 w 272"/>
                <a:gd name="T117" fmla="*/ 0 h 2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72" h="239">
                  <a:moveTo>
                    <a:pt x="86" y="0"/>
                  </a:moveTo>
                  <a:lnTo>
                    <a:pt x="98" y="9"/>
                  </a:lnTo>
                  <a:lnTo>
                    <a:pt x="108" y="4"/>
                  </a:lnTo>
                  <a:lnTo>
                    <a:pt x="113" y="8"/>
                  </a:lnTo>
                  <a:lnTo>
                    <a:pt x="125" y="9"/>
                  </a:lnTo>
                  <a:lnTo>
                    <a:pt x="141" y="17"/>
                  </a:lnTo>
                  <a:lnTo>
                    <a:pt x="146" y="24"/>
                  </a:lnTo>
                  <a:lnTo>
                    <a:pt x="155" y="31"/>
                  </a:lnTo>
                  <a:lnTo>
                    <a:pt x="163" y="43"/>
                  </a:lnTo>
                  <a:lnTo>
                    <a:pt x="169" y="50"/>
                  </a:lnTo>
                  <a:lnTo>
                    <a:pt x="163" y="59"/>
                  </a:lnTo>
                  <a:lnTo>
                    <a:pt x="157" y="69"/>
                  </a:lnTo>
                  <a:lnTo>
                    <a:pt x="159" y="75"/>
                  </a:lnTo>
                  <a:lnTo>
                    <a:pt x="160" y="81"/>
                  </a:lnTo>
                  <a:lnTo>
                    <a:pt x="170" y="81"/>
                  </a:lnTo>
                  <a:lnTo>
                    <a:pt x="174" y="80"/>
                  </a:lnTo>
                  <a:lnTo>
                    <a:pt x="178" y="83"/>
                  </a:lnTo>
                  <a:lnTo>
                    <a:pt x="175" y="91"/>
                  </a:lnTo>
                  <a:lnTo>
                    <a:pt x="182" y="102"/>
                  </a:lnTo>
                  <a:lnTo>
                    <a:pt x="189" y="112"/>
                  </a:lnTo>
                  <a:lnTo>
                    <a:pt x="196" y="119"/>
                  </a:lnTo>
                  <a:lnTo>
                    <a:pt x="257" y="144"/>
                  </a:lnTo>
                  <a:lnTo>
                    <a:pt x="272" y="144"/>
                  </a:lnTo>
                  <a:lnTo>
                    <a:pt x="222" y="207"/>
                  </a:lnTo>
                  <a:lnTo>
                    <a:pt x="198" y="207"/>
                  </a:lnTo>
                  <a:lnTo>
                    <a:pt x="182" y="222"/>
                  </a:lnTo>
                  <a:lnTo>
                    <a:pt x="170" y="222"/>
                  </a:lnTo>
                  <a:lnTo>
                    <a:pt x="165" y="229"/>
                  </a:lnTo>
                  <a:lnTo>
                    <a:pt x="152" y="229"/>
                  </a:lnTo>
                  <a:lnTo>
                    <a:pt x="145" y="222"/>
                  </a:lnTo>
                  <a:lnTo>
                    <a:pt x="128" y="231"/>
                  </a:lnTo>
                  <a:lnTo>
                    <a:pt x="123" y="239"/>
                  </a:lnTo>
                  <a:lnTo>
                    <a:pt x="111" y="238"/>
                  </a:lnTo>
                  <a:lnTo>
                    <a:pt x="107" y="235"/>
                  </a:lnTo>
                  <a:lnTo>
                    <a:pt x="102" y="236"/>
                  </a:lnTo>
                  <a:lnTo>
                    <a:pt x="96" y="236"/>
                  </a:lnTo>
                  <a:lnTo>
                    <a:pt x="73" y="218"/>
                  </a:lnTo>
                  <a:lnTo>
                    <a:pt x="60" y="218"/>
                  </a:lnTo>
                  <a:lnTo>
                    <a:pt x="54" y="211"/>
                  </a:lnTo>
                  <a:lnTo>
                    <a:pt x="54" y="200"/>
                  </a:lnTo>
                  <a:lnTo>
                    <a:pt x="44" y="196"/>
                  </a:lnTo>
                  <a:lnTo>
                    <a:pt x="33" y="173"/>
                  </a:lnTo>
                  <a:lnTo>
                    <a:pt x="25" y="169"/>
                  </a:lnTo>
                  <a:lnTo>
                    <a:pt x="21" y="160"/>
                  </a:lnTo>
                  <a:lnTo>
                    <a:pt x="12" y="150"/>
                  </a:lnTo>
                  <a:lnTo>
                    <a:pt x="0" y="149"/>
                  </a:lnTo>
                  <a:lnTo>
                    <a:pt x="6" y="137"/>
                  </a:lnTo>
                  <a:lnTo>
                    <a:pt x="16" y="136"/>
                  </a:lnTo>
                  <a:lnTo>
                    <a:pt x="19" y="130"/>
                  </a:lnTo>
                  <a:lnTo>
                    <a:pt x="18" y="111"/>
                  </a:lnTo>
                  <a:lnTo>
                    <a:pt x="23" y="89"/>
                  </a:lnTo>
                  <a:lnTo>
                    <a:pt x="31" y="84"/>
                  </a:lnTo>
                  <a:lnTo>
                    <a:pt x="33" y="75"/>
                  </a:lnTo>
                  <a:lnTo>
                    <a:pt x="40" y="59"/>
                  </a:lnTo>
                  <a:lnTo>
                    <a:pt x="51" y="49"/>
                  </a:lnTo>
                  <a:lnTo>
                    <a:pt x="57" y="28"/>
                  </a:lnTo>
                  <a:lnTo>
                    <a:pt x="60" y="11"/>
                  </a:lnTo>
                  <a:lnTo>
                    <a:pt x="81" y="15"/>
                  </a:lnTo>
                  <a:lnTo>
                    <a:pt x="86"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49" name="Freeform 48"/>
            <p:cNvSpPr>
              <a:spLocks/>
            </p:cNvSpPr>
            <p:nvPr/>
          </p:nvSpPr>
          <p:spPr bwMode="auto">
            <a:xfrm>
              <a:off x="5381866" y="2044827"/>
              <a:ext cx="290953" cy="293566"/>
            </a:xfrm>
            <a:custGeom>
              <a:avLst/>
              <a:gdLst>
                <a:gd name="T0" fmla="*/ 106 w 176"/>
                <a:gd name="T1" fmla="*/ 19 h 189"/>
                <a:gd name="T2" fmla="*/ 107 w 176"/>
                <a:gd name="T3" fmla="*/ 31 h 189"/>
                <a:gd name="T4" fmla="*/ 131 w 176"/>
                <a:gd name="T5" fmla="*/ 43 h 189"/>
                <a:gd name="T6" fmla="*/ 122 w 176"/>
                <a:gd name="T7" fmla="*/ 56 h 189"/>
                <a:gd name="T8" fmla="*/ 144 w 176"/>
                <a:gd name="T9" fmla="*/ 77 h 189"/>
                <a:gd name="T10" fmla="*/ 138 w 176"/>
                <a:gd name="T11" fmla="*/ 93 h 189"/>
                <a:gd name="T12" fmla="*/ 154 w 176"/>
                <a:gd name="T13" fmla="*/ 106 h 189"/>
                <a:gd name="T14" fmla="*/ 151 w 176"/>
                <a:gd name="T15" fmla="*/ 119 h 189"/>
                <a:gd name="T16" fmla="*/ 176 w 176"/>
                <a:gd name="T17" fmla="*/ 132 h 189"/>
                <a:gd name="T18" fmla="*/ 173 w 176"/>
                <a:gd name="T19" fmla="*/ 141 h 189"/>
                <a:gd name="T20" fmla="*/ 162 w 176"/>
                <a:gd name="T21" fmla="*/ 152 h 189"/>
                <a:gd name="T22" fmla="*/ 136 w 176"/>
                <a:gd name="T23" fmla="*/ 176 h 189"/>
                <a:gd name="T24" fmla="*/ 110 w 176"/>
                <a:gd name="T25" fmla="*/ 178 h 189"/>
                <a:gd name="T26" fmla="*/ 85 w 176"/>
                <a:gd name="T27" fmla="*/ 185 h 189"/>
                <a:gd name="T28" fmla="*/ 62 w 176"/>
                <a:gd name="T29" fmla="*/ 189 h 189"/>
                <a:gd name="T30" fmla="*/ 52 w 176"/>
                <a:gd name="T31" fmla="*/ 179 h 189"/>
                <a:gd name="T32" fmla="*/ 37 w 176"/>
                <a:gd name="T33" fmla="*/ 172 h 189"/>
                <a:gd name="T34" fmla="*/ 37 w 176"/>
                <a:gd name="T35" fmla="*/ 153 h 189"/>
                <a:gd name="T36" fmla="*/ 27 w 176"/>
                <a:gd name="T37" fmla="*/ 136 h 189"/>
                <a:gd name="T38" fmla="*/ 32 w 176"/>
                <a:gd name="T39" fmla="*/ 125 h 189"/>
                <a:gd name="T40" fmla="*/ 43 w 176"/>
                <a:gd name="T41" fmla="*/ 114 h 189"/>
                <a:gd name="T42" fmla="*/ 71 w 176"/>
                <a:gd name="T43" fmla="*/ 93 h 189"/>
                <a:gd name="T44" fmla="*/ 80 w 176"/>
                <a:gd name="T45" fmla="*/ 90 h 189"/>
                <a:gd name="T46" fmla="*/ 76 w 176"/>
                <a:gd name="T47" fmla="*/ 82 h 189"/>
                <a:gd name="T48" fmla="*/ 55 w 176"/>
                <a:gd name="T49" fmla="*/ 73 h 189"/>
                <a:gd name="T50" fmla="*/ 49 w 176"/>
                <a:gd name="T51" fmla="*/ 66 h 189"/>
                <a:gd name="T52" fmla="*/ 43 w 176"/>
                <a:gd name="T53" fmla="*/ 39 h 189"/>
                <a:gd name="T54" fmla="*/ 20 w 176"/>
                <a:gd name="T55" fmla="*/ 27 h 189"/>
                <a:gd name="T56" fmla="*/ 0 w 176"/>
                <a:gd name="T57" fmla="*/ 18 h 189"/>
                <a:gd name="T58" fmla="*/ 7 w 176"/>
                <a:gd name="T59" fmla="*/ 13 h 189"/>
                <a:gd name="T60" fmla="*/ 24 w 176"/>
                <a:gd name="T61" fmla="*/ 22 h 189"/>
                <a:gd name="T62" fmla="*/ 41 w 176"/>
                <a:gd name="T63" fmla="*/ 22 h 189"/>
                <a:gd name="T64" fmla="*/ 56 w 176"/>
                <a:gd name="T65" fmla="*/ 26 h 189"/>
                <a:gd name="T66" fmla="*/ 67 w 176"/>
                <a:gd name="T67" fmla="*/ 18 h 189"/>
                <a:gd name="T68" fmla="*/ 71 w 176"/>
                <a:gd name="T69" fmla="*/ 5 h 189"/>
                <a:gd name="T70" fmla="*/ 90 w 176"/>
                <a:gd name="T71" fmla="*/ 0 h 189"/>
                <a:gd name="T72" fmla="*/ 108 w 176"/>
                <a:gd name="T73" fmla="*/ 6 h 189"/>
                <a:gd name="T74" fmla="*/ 106 w 176"/>
                <a:gd name="T75" fmla="*/ 19 h 1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76" h="189">
                  <a:moveTo>
                    <a:pt x="106" y="19"/>
                  </a:moveTo>
                  <a:lnTo>
                    <a:pt x="107" y="31"/>
                  </a:lnTo>
                  <a:lnTo>
                    <a:pt x="131" y="43"/>
                  </a:lnTo>
                  <a:lnTo>
                    <a:pt x="122" y="56"/>
                  </a:lnTo>
                  <a:lnTo>
                    <a:pt x="144" y="77"/>
                  </a:lnTo>
                  <a:lnTo>
                    <a:pt x="138" y="93"/>
                  </a:lnTo>
                  <a:lnTo>
                    <a:pt x="154" y="106"/>
                  </a:lnTo>
                  <a:lnTo>
                    <a:pt x="151" y="119"/>
                  </a:lnTo>
                  <a:lnTo>
                    <a:pt x="176" y="132"/>
                  </a:lnTo>
                  <a:lnTo>
                    <a:pt x="173" y="141"/>
                  </a:lnTo>
                  <a:lnTo>
                    <a:pt x="162" y="152"/>
                  </a:lnTo>
                  <a:lnTo>
                    <a:pt x="136" y="176"/>
                  </a:lnTo>
                  <a:lnTo>
                    <a:pt x="110" y="178"/>
                  </a:lnTo>
                  <a:lnTo>
                    <a:pt x="85" y="185"/>
                  </a:lnTo>
                  <a:lnTo>
                    <a:pt x="62" y="189"/>
                  </a:lnTo>
                  <a:lnTo>
                    <a:pt x="52" y="179"/>
                  </a:lnTo>
                  <a:lnTo>
                    <a:pt x="37" y="172"/>
                  </a:lnTo>
                  <a:lnTo>
                    <a:pt x="37" y="153"/>
                  </a:lnTo>
                  <a:lnTo>
                    <a:pt x="27" y="136"/>
                  </a:lnTo>
                  <a:lnTo>
                    <a:pt x="32" y="125"/>
                  </a:lnTo>
                  <a:lnTo>
                    <a:pt x="43" y="114"/>
                  </a:lnTo>
                  <a:lnTo>
                    <a:pt x="71" y="93"/>
                  </a:lnTo>
                  <a:lnTo>
                    <a:pt x="80" y="90"/>
                  </a:lnTo>
                  <a:lnTo>
                    <a:pt x="76" y="82"/>
                  </a:lnTo>
                  <a:lnTo>
                    <a:pt x="55" y="73"/>
                  </a:lnTo>
                  <a:lnTo>
                    <a:pt x="49" y="66"/>
                  </a:lnTo>
                  <a:lnTo>
                    <a:pt x="43" y="39"/>
                  </a:lnTo>
                  <a:lnTo>
                    <a:pt x="20" y="27"/>
                  </a:lnTo>
                  <a:lnTo>
                    <a:pt x="0" y="18"/>
                  </a:lnTo>
                  <a:lnTo>
                    <a:pt x="7" y="13"/>
                  </a:lnTo>
                  <a:lnTo>
                    <a:pt x="24" y="22"/>
                  </a:lnTo>
                  <a:lnTo>
                    <a:pt x="41" y="22"/>
                  </a:lnTo>
                  <a:lnTo>
                    <a:pt x="56" y="26"/>
                  </a:lnTo>
                  <a:lnTo>
                    <a:pt x="67" y="18"/>
                  </a:lnTo>
                  <a:lnTo>
                    <a:pt x="71" y="5"/>
                  </a:lnTo>
                  <a:lnTo>
                    <a:pt x="90" y="0"/>
                  </a:lnTo>
                  <a:lnTo>
                    <a:pt x="108" y="6"/>
                  </a:lnTo>
                  <a:lnTo>
                    <a:pt x="106" y="1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50" name="Freeform 49"/>
            <p:cNvSpPr>
              <a:spLocks/>
            </p:cNvSpPr>
            <p:nvPr/>
          </p:nvSpPr>
          <p:spPr bwMode="auto">
            <a:xfrm>
              <a:off x="5163651" y="2863394"/>
              <a:ext cx="28103" cy="51258"/>
            </a:xfrm>
            <a:custGeom>
              <a:avLst/>
              <a:gdLst>
                <a:gd name="T0" fmla="*/ 17 w 17"/>
                <a:gd name="T1" fmla="*/ 17 h 33"/>
                <a:gd name="T2" fmla="*/ 13 w 17"/>
                <a:gd name="T3" fmla="*/ 33 h 33"/>
                <a:gd name="T4" fmla="*/ 5 w 17"/>
                <a:gd name="T5" fmla="*/ 29 h 33"/>
                <a:gd name="T6" fmla="*/ 0 w 17"/>
                <a:gd name="T7" fmla="*/ 15 h 33"/>
                <a:gd name="T8" fmla="*/ 3 w 17"/>
                <a:gd name="T9" fmla="*/ 7 h 33"/>
                <a:gd name="T10" fmla="*/ 14 w 17"/>
                <a:gd name="T11" fmla="*/ 0 h 33"/>
                <a:gd name="T12" fmla="*/ 17 w 17"/>
                <a:gd name="T13" fmla="*/ 17 h 33"/>
              </a:gdLst>
              <a:ahLst/>
              <a:cxnLst>
                <a:cxn ang="0">
                  <a:pos x="T0" y="T1"/>
                </a:cxn>
                <a:cxn ang="0">
                  <a:pos x="T2" y="T3"/>
                </a:cxn>
                <a:cxn ang="0">
                  <a:pos x="T4" y="T5"/>
                </a:cxn>
                <a:cxn ang="0">
                  <a:pos x="T6" y="T7"/>
                </a:cxn>
                <a:cxn ang="0">
                  <a:pos x="T8" y="T9"/>
                </a:cxn>
                <a:cxn ang="0">
                  <a:pos x="T10" y="T11"/>
                </a:cxn>
                <a:cxn ang="0">
                  <a:pos x="T12" y="T13"/>
                </a:cxn>
              </a:cxnLst>
              <a:rect l="0" t="0" r="r" b="b"/>
              <a:pathLst>
                <a:path w="17" h="33">
                  <a:moveTo>
                    <a:pt x="17" y="17"/>
                  </a:moveTo>
                  <a:lnTo>
                    <a:pt x="13" y="33"/>
                  </a:lnTo>
                  <a:lnTo>
                    <a:pt x="5" y="29"/>
                  </a:lnTo>
                  <a:lnTo>
                    <a:pt x="0" y="15"/>
                  </a:lnTo>
                  <a:lnTo>
                    <a:pt x="3" y="7"/>
                  </a:lnTo>
                  <a:lnTo>
                    <a:pt x="14" y="0"/>
                  </a:lnTo>
                  <a:lnTo>
                    <a:pt x="17" y="17"/>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51" name="Freeform 50"/>
            <p:cNvSpPr>
              <a:spLocks/>
            </p:cNvSpPr>
            <p:nvPr/>
          </p:nvSpPr>
          <p:spPr bwMode="auto">
            <a:xfrm>
              <a:off x="4804918" y="2605553"/>
              <a:ext cx="337242" cy="278035"/>
            </a:xfrm>
            <a:custGeom>
              <a:avLst/>
              <a:gdLst>
                <a:gd name="T0" fmla="*/ 131 w 204"/>
                <a:gd name="T1" fmla="*/ 15 h 179"/>
                <a:gd name="T2" fmla="*/ 143 w 204"/>
                <a:gd name="T3" fmla="*/ 25 h 179"/>
                <a:gd name="T4" fmla="*/ 151 w 204"/>
                <a:gd name="T5" fmla="*/ 23 h 179"/>
                <a:gd name="T6" fmla="*/ 165 w 204"/>
                <a:gd name="T7" fmla="*/ 33 h 179"/>
                <a:gd name="T8" fmla="*/ 169 w 204"/>
                <a:gd name="T9" fmla="*/ 34 h 179"/>
                <a:gd name="T10" fmla="*/ 173 w 204"/>
                <a:gd name="T11" fmla="*/ 34 h 179"/>
                <a:gd name="T12" fmla="*/ 181 w 204"/>
                <a:gd name="T13" fmla="*/ 39 h 179"/>
                <a:gd name="T14" fmla="*/ 204 w 204"/>
                <a:gd name="T15" fmla="*/ 43 h 179"/>
                <a:gd name="T16" fmla="*/ 197 w 204"/>
                <a:gd name="T17" fmla="*/ 57 h 179"/>
                <a:gd name="T18" fmla="*/ 195 w 204"/>
                <a:gd name="T19" fmla="*/ 71 h 179"/>
                <a:gd name="T20" fmla="*/ 191 w 204"/>
                <a:gd name="T21" fmla="*/ 75 h 179"/>
                <a:gd name="T22" fmla="*/ 184 w 204"/>
                <a:gd name="T23" fmla="*/ 73 h 179"/>
                <a:gd name="T24" fmla="*/ 184 w 204"/>
                <a:gd name="T25" fmla="*/ 78 h 179"/>
                <a:gd name="T26" fmla="*/ 173 w 204"/>
                <a:gd name="T27" fmla="*/ 89 h 179"/>
                <a:gd name="T28" fmla="*/ 173 w 204"/>
                <a:gd name="T29" fmla="*/ 99 h 179"/>
                <a:gd name="T30" fmla="*/ 181 w 204"/>
                <a:gd name="T31" fmla="*/ 96 h 179"/>
                <a:gd name="T32" fmla="*/ 186 w 204"/>
                <a:gd name="T33" fmla="*/ 105 h 179"/>
                <a:gd name="T34" fmla="*/ 186 w 204"/>
                <a:gd name="T35" fmla="*/ 110 h 179"/>
                <a:gd name="T36" fmla="*/ 191 w 204"/>
                <a:gd name="T37" fmla="*/ 118 h 179"/>
                <a:gd name="T38" fmla="*/ 186 w 204"/>
                <a:gd name="T39" fmla="*/ 124 h 179"/>
                <a:gd name="T40" fmla="*/ 190 w 204"/>
                <a:gd name="T41" fmla="*/ 140 h 179"/>
                <a:gd name="T42" fmla="*/ 199 w 204"/>
                <a:gd name="T43" fmla="*/ 143 h 179"/>
                <a:gd name="T44" fmla="*/ 198 w 204"/>
                <a:gd name="T45" fmla="*/ 151 h 179"/>
                <a:gd name="T46" fmla="*/ 183 w 204"/>
                <a:gd name="T47" fmla="*/ 163 h 179"/>
                <a:gd name="T48" fmla="*/ 150 w 204"/>
                <a:gd name="T49" fmla="*/ 157 h 179"/>
                <a:gd name="T50" fmla="*/ 126 w 204"/>
                <a:gd name="T51" fmla="*/ 164 h 179"/>
                <a:gd name="T52" fmla="*/ 124 w 204"/>
                <a:gd name="T53" fmla="*/ 177 h 179"/>
                <a:gd name="T54" fmla="*/ 105 w 204"/>
                <a:gd name="T55" fmla="*/ 179 h 179"/>
                <a:gd name="T56" fmla="*/ 86 w 204"/>
                <a:gd name="T57" fmla="*/ 170 h 179"/>
                <a:gd name="T58" fmla="*/ 80 w 204"/>
                <a:gd name="T59" fmla="*/ 174 h 179"/>
                <a:gd name="T60" fmla="*/ 49 w 204"/>
                <a:gd name="T61" fmla="*/ 165 h 179"/>
                <a:gd name="T62" fmla="*/ 43 w 204"/>
                <a:gd name="T63" fmla="*/ 157 h 179"/>
                <a:gd name="T64" fmla="*/ 51 w 204"/>
                <a:gd name="T65" fmla="*/ 145 h 179"/>
                <a:gd name="T66" fmla="*/ 55 w 204"/>
                <a:gd name="T67" fmla="*/ 104 h 179"/>
                <a:gd name="T68" fmla="*/ 38 w 204"/>
                <a:gd name="T69" fmla="*/ 83 h 179"/>
                <a:gd name="T70" fmla="*/ 26 w 204"/>
                <a:gd name="T71" fmla="*/ 72 h 179"/>
                <a:gd name="T72" fmla="*/ 2 w 204"/>
                <a:gd name="T73" fmla="*/ 65 h 179"/>
                <a:gd name="T74" fmla="*/ 0 w 204"/>
                <a:gd name="T75" fmla="*/ 50 h 179"/>
                <a:gd name="T76" fmla="*/ 21 w 204"/>
                <a:gd name="T77" fmla="*/ 45 h 179"/>
                <a:gd name="T78" fmla="*/ 48 w 204"/>
                <a:gd name="T79" fmla="*/ 50 h 179"/>
                <a:gd name="T80" fmla="*/ 44 w 204"/>
                <a:gd name="T81" fmla="*/ 27 h 179"/>
                <a:gd name="T82" fmla="*/ 58 w 204"/>
                <a:gd name="T83" fmla="*/ 36 h 179"/>
                <a:gd name="T84" fmla="*/ 96 w 204"/>
                <a:gd name="T85" fmla="*/ 20 h 179"/>
                <a:gd name="T86" fmla="*/ 100 w 204"/>
                <a:gd name="T87" fmla="*/ 4 h 179"/>
                <a:gd name="T88" fmla="*/ 114 w 204"/>
                <a:gd name="T89" fmla="*/ 0 h 179"/>
                <a:gd name="T90" fmla="*/ 117 w 204"/>
                <a:gd name="T91" fmla="*/ 7 h 179"/>
                <a:gd name="T92" fmla="*/ 124 w 204"/>
                <a:gd name="T93" fmla="*/ 7 h 179"/>
                <a:gd name="T94" fmla="*/ 131 w 204"/>
                <a:gd name="T95" fmla="*/ 15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04" h="179">
                  <a:moveTo>
                    <a:pt x="131" y="15"/>
                  </a:moveTo>
                  <a:lnTo>
                    <a:pt x="143" y="25"/>
                  </a:lnTo>
                  <a:lnTo>
                    <a:pt x="151" y="23"/>
                  </a:lnTo>
                  <a:lnTo>
                    <a:pt x="165" y="33"/>
                  </a:lnTo>
                  <a:lnTo>
                    <a:pt x="169" y="34"/>
                  </a:lnTo>
                  <a:lnTo>
                    <a:pt x="173" y="34"/>
                  </a:lnTo>
                  <a:lnTo>
                    <a:pt x="181" y="39"/>
                  </a:lnTo>
                  <a:lnTo>
                    <a:pt x="204" y="43"/>
                  </a:lnTo>
                  <a:lnTo>
                    <a:pt x="197" y="57"/>
                  </a:lnTo>
                  <a:lnTo>
                    <a:pt x="195" y="71"/>
                  </a:lnTo>
                  <a:lnTo>
                    <a:pt x="191" y="75"/>
                  </a:lnTo>
                  <a:lnTo>
                    <a:pt x="184" y="73"/>
                  </a:lnTo>
                  <a:lnTo>
                    <a:pt x="184" y="78"/>
                  </a:lnTo>
                  <a:lnTo>
                    <a:pt x="173" y="89"/>
                  </a:lnTo>
                  <a:lnTo>
                    <a:pt x="173" y="99"/>
                  </a:lnTo>
                  <a:lnTo>
                    <a:pt x="181" y="96"/>
                  </a:lnTo>
                  <a:lnTo>
                    <a:pt x="186" y="105"/>
                  </a:lnTo>
                  <a:lnTo>
                    <a:pt x="186" y="110"/>
                  </a:lnTo>
                  <a:lnTo>
                    <a:pt x="191" y="118"/>
                  </a:lnTo>
                  <a:lnTo>
                    <a:pt x="186" y="124"/>
                  </a:lnTo>
                  <a:lnTo>
                    <a:pt x="190" y="140"/>
                  </a:lnTo>
                  <a:lnTo>
                    <a:pt x="199" y="143"/>
                  </a:lnTo>
                  <a:lnTo>
                    <a:pt x="198" y="151"/>
                  </a:lnTo>
                  <a:lnTo>
                    <a:pt x="183" y="163"/>
                  </a:lnTo>
                  <a:lnTo>
                    <a:pt x="150" y="157"/>
                  </a:lnTo>
                  <a:lnTo>
                    <a:pt x="126" y="164"/>
                  </a:lnTo>
                  <a:lnTo>
                    <a:pt x="124" y="177"/>
                  </a:lnTo>
                  <a:lnTo>
                    <a:pt x="105" y="179"/>
                  </a:lnTo>
                  <a:lnTo>
                    <a:pt x="86" y="170"/>
                  </a:lnTo>
                  <a:lnTo>
                    <a:pt x="80" y="174"/>
                  </a:lnTo>
                  <a:lnTo>
                    <a:pt x="49" y="165"/>
                  </a:lnTo>
                  <a:lnTo>
                    <a:pt x="43" y="157"/>
                  </a:lnTo>
                  <a:lnTo>
                    <a:pt x="51" y="145"/>
                  </a:lnTo>
                  <a:lnTo>
                    <a:pt x="55" y="104"/>
                  </a:lnTo>
                  <a:lnTo>
                    <a:pt x="38" y="83"/>
                  </a:lnTo>
                  <a:lnTo>
                    <a:pt x="26" y="72"/>
                  </a:lnTo>
                  <a:lnTo>
                    <a:pt x="2" y="65"/>
                  </a:lnTo>
                  <a:lnTo>
                    <a:pt x="0" y="50"/>
                  </a:lnTo>
                  <a:lnTo>
                    <a:pt x="21" y="45"/>
                  </a:lnTo>
                  <a:lnTo>
                    <a:pt x="48" y="50"/>
                  </a:lnTo>
                  <a:lnTo>
                    <a:pt x="44" y="27"/>
                  </a:lnTo>
                  <a:lnTo>
                    <a:pt x="58" y="36"/>
                  </a:lnTo>
                  <a:lnTo>
                    <a:pt x="96" y="20"/>
                  </a:lnTo>
                  <a:lnTo>
                    <a:pt x="100" y="4"/>
                  </a:lnTo>
                  <a:lnTo>
                    <a:pt x="114" y="0"/>
                  </a:lnTo>
                  <a:lnTo>
                    <a:pt x="117" y="7"/>
                  </a:lnTo>
                  <a:lnTo>
                    <a:pt x="124" y="7"/>
                  </a:lnTo>
                  <a:lnTo>
                    <a:pt x="131" y="1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52" name="Freeform 51"/>
            <p:cNvSpPr>
              <a:spLocks/>
            </p:cNvSpPr>
            <p:nvPr/>
          </p:nvSpPr>
          <p:spPr bwMode="auto">
            <a:xfrm>
              <a:off x="5195061" y="4172792"/>
              <a:ext cx="170275" cy="203478"/>
            </a:xfrm>
            <a:custGeom>
              <a:avLst/>
              <a:gdLst>
                <a:gd name="T0" fmla="*/ 42 w 103"/>
                <a:gd name="T1" fmla="*/ 131 h 131"/>
                <a:gd name="T2" fmla="*/ 23 w 103"/>
                <a:gd name="T3" fmla="*/ 110 h 131"/>
                <a:gd name="T4" fmla="*/ 11 w 103"/>
                <a:gd name="T5" fmla="*/ 93 h 131"/>
                <a:gd name="T6" fmla="*/ 0 w 103"/>
                <a:gd name="T7" fmla="*/ 71 h 131"/>
                <a:gd name="T8" fmla="*/ 1 w 103"/>
                <a:gd name="T9" fmla="*/ 65 h 131"/>
                <a:gd name="T10" fmla="*/ 5 w 103"/>
                <a:gd name="T11" fmla="*/ 58 h 131"/>
                <a:gd name="T12" fmla="*/ 9 w 103"/>
                <a:gd name="T13" fmla="*/ 43 h 131"/>
                <a:gd name="T14" fmla="*/ 13 w 103"/>
                <a:gd name="T15" fmla="*/ 27 h 131"/>
                <a:gd name="T16" fmla="*/ 19 w 103"/>
                <a:gd name="T17" fmla="*/ 26 h 131"/>
                <a:gd name="T18" fmla="*/ 46 w 103"/>
                <a:gd name="T19" fmla="*/ 26 h 131"/>
                <a:gd name="T20" fmla="*/ 46 w 103"/>
                <a:gd name="T21" fmla="*/ 1 h 131"/>
                <a:gd name="T22" fmla="*/ 54 w 103"/>
                <a:gd name="T23" fmla="*/ 0 h 131"/>
                <a:gd name="T24" fmla="*/ 65 w 103"/>
                <a:gd name="T25" fmla="*/ 3 h 131"/>
                <a:gd name="T26" fmla="*/ 76 w 103"/>
                <a:gd name="T27" fmla="*/ 0 h 131"/>
                <a:gd name="T28" fmla="*/ 79 w 103"/>
                <a:gd name="T29" fmla="*/ 1 h 131"/>
                <a:gd name="T30" fmla="*/ 77 w 103"/>
                <a:gd name="T31" fmla="*/ 10 h 131"/>
                <a:gd name="T32" fmla="*/ 82 w 103"/>
                <a:gd name="T33" fmla="*/ 21 h 131"/>
                <a:gd name="T34" fmla="*/ 96 w 103"/>
                <a:gd name="T35" fmla="*/ 19 h 131"/>
                <a:gd name="T36" fmla="*/ 101 w 103"/>
                <a:gd name="T37" fmla="*/ 24 h 131"/>
                <a:gd name="T38" fmla="*/ 93 w 103"/>
                <a:gd name="T39" fmla="*/ 48 h 131"/>
                <a:gd name="T40" fmla="*/ 102 w 103"/>
                <a:gd name="T41" fmla="*/ 60 h 131"/>
                <a:gd name="T42" fmla="*/ 103 w 103"/>
                <a:gd name="T43" fmla="*/ 76 h 131"/>
                <a:gd name="T44" fmla="*/ 101 w 103"/>
                <a:gd name="T45" fmla="*/ 90 h 131"/>
                <a:gd name="T46" fmla="*/ 95 w 103"/>
                <a:gd name="T47" fmla="*/ 100 h 131"/>
                <a:gd name="T48" fmla="*/ 79 w 103"/>
                <a:gd name="T49" fmla="*/ 99 h 131"/>
                <a:gd name="T50" fmla="*/ 69 w 103"/>
                <a:gd name="T51" fmla="*/ 89 h 131"/>
                <a:gd name="T52" fmla="*/ 68 w 103"/>
                <a:gd name="T53" fmla="*/ 98 h 131"/>
                <a:gd name="T54" fmla="*/ 56 w 103"/>
                <a:gd name="T55" fmla="*/ 101 h 131"/>
                <a:gd name="T56" fmla="*/ 49 w 103"/>
                <a:gd name="T57" fmla="*/ 106 h 131"/>
                <a:gd name="T58" fmla="*/ 56 w 103"/>
                <a:gd name="T59" fmla="*/ 120 h 131"/>
                <a:gd name="T60" fmla="*/ 42 w 103"/>
                <a:gd name="T61" fmla="*/ 131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03" h="131">
                  <a:moveTo>
                    <a:pt x="42" y="131"/>
                  </a:moveTo>
                  <a:lnTo>
                    <a:pt x="23" y="110"/>
                  </a:lnTo>
                  <a:lnTo>
                    <a:pt x="11" y="93"/>
                  </a:lnTo>
                  <a:lnTo>
                    <a:pt x="0" y="71"/>
                  </a:lnTo>
                  <a:lnTo>
                    <a:pt x="1" y="65"/>
                  </a:lnTo>
                  <a:lnTo>
                    <a:pt x="5" y="58"/>
                  </a:lnTo>
                  <a:lnTo>
                    <a:pt x="9" y="43"/>
                  </a:lnTo>
                  <a:lnTo>
                    <a:pt x="13" y="27"/>
                  </a:lnTo>
                  <a:lnTo>
                    <a:pt x="19" y="26"/>
                  </a:lnTo>
                  <a:lnTo>
                    <a:pt x="46" y="26"/>
                  </a:lnTo>
                  <a:lnTo>
                    <a:pt x="46" y="1"/>
                  </a:lnTo>
                  <a:lnTo>
                    <a:pt x="54" y="0"/>
                  </a:lnTo>
                  <a:lnTo>
                    <a:pt x="65" y="3"/>
                  </a:lnTo>
                  <a:lnTo>
                    <a:pt x="76" y="0"/>
                  </a:lnTo>
                  <a:lnTo>
                    <a:pt x="79" y="1"/>
                  </a:lnTo>
                  <a:lnTo>
                    <a:pt x="77" y="10"/>
                  </a:lnTo>
                  <a:lnTo>
                    <a:pt x="82" y="21"/>
                  </a:lnTo>
                  <a:lnTo>
                    <a:pt x="96" y="19"/>
                  </a:lnTo>
                  <a:lnTo>
                    <a:pt x="101" y="24"/>
                  </a:lnTo>
                  <a:lnTo>
                    <a:pt x="93" y="48"/>
                  </a:lnTo>
                  <a:lnTo>
                    <a:pt x="102" y="60"/>
                  </a:lnTo>
                  <a:lnTo>
                    <a:pt x="103" y="76"/>
                  </a:lnTo>
                  <a:lnTo>
                    <a:pt x="101" y="90"/>
                  </a:lnTo>
                  <a:lnTo>
                    <a:pt x="95" y="100"/>
                  </a:lnTo>
                  <a:lnTo>
                    <a:pt x="79" y="99"/>
                  </a:lnTo>
                  <a:lnTo>
                    <a:pt x="69" y="89"/>
                  </a:lnTo>
                  <a:lnTo>
                    <a:pt x="68" y="98"/>
                  </a:lnTo>
                  <a:lnTo>
                    <a:pt x="56" y="101"/>
                  </a:lnTo>
                  <a:lnTo>
                    <a:pt x="49" y="106"/>
                  </a:lnTo>
                  <a:lnTo>
                    <a:pt x="56" y="120"/>
                  </a:lnTo>
                  <a:lnTo>
                    <a:pt x="42" y="131"/>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53" name="Freeform 52"/>
            <p:cNvSpPr>
              <a:spLocks/>
            </p:cNvSpPr>
            <p:nvPr/>
          </p:nvSpPr>
          <p:spPr bwMode="auto">
            <a:xfrm>
              <a:off x="4733832" y="2479740"/>
              <a:ext cx="49594" cy="40386"/>
            </a:xfrm>
            <a:custGeom>
              <a:avLst/>
              <a:gdLst>
                <a:gd name="T0" fmla="*/ 30 w 30"/>
                <a:gd name="T1" fmla="*/ 13 h 26"/>
                <a:gd name="T2" fmla="*/ 21 w 30"/>
                <a:gd name="T3" fmla="*/ 26 h 26"/>
                <a:gd name="T4" fmla="*/ 10 w 30"/>
                <a:gd name="T5" fmla="*/ 22 h 26"/>
                <a:gd name="T6" fmla="*/ 0 w 30"/>
                <a:gd name="T7" fmla="*/ 23 h 26"/>
                <a:gd name="T8" fmla="*/ 4 w 30"/>
                <a:gd name="T9" fmla="*/ 12 h 26"/>
                <a:gd name="T10" fmla="*/ 1 w 30"/>
                <a:gd name="T11" fmla="*/ 1 h 26"/>
                <a:gd name="T12" fmla="*/ 14 w 30"/>
                <a:gd name="T13" fmla="*/ 0 h 26"/>
                <a:gd name="T14" fmla="*/ 30 w 30"/>
                <a:gd name="T15" fmla="*/ 13 h 2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26">
                  <a:moveTo>
                    <a:pt x="30" y="13"/>
                  </a:moveTo>
                  <a:lnTo>
                    <a:pt x="21" y="26"/>
                  </a:lnTo>
                  <a:lnTo>
                    <a:pt x="10" y="22"/>
                  </a:lnTo>
                  <a:lnTo>
                    <a:pt x="0" y="23"/>
                  </a:lnTo>
                  <a:lnTo>
                    <a:pt x="4" y="12"/>
                  </a:lnTo>
                  <a:lnTo>
                    <a:pt x="1" y="1"/>
                  </a:lnTo>
                  <a:lnTo>
                    <a:pt x="14" y="0"/>
                  </a:lnTo>
                  <a:lnTo>
                    <a:pt x="30" y="13"/>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54" name="Freeform 53"/>
            <p:cNvSpPr>
              <a:spLocks/>
            </p:cNvSpPr>
            <p:nvPr/>
          </p:nvSpPr>
          <p:spPr bwMode="auto">
            <a:xfrm>
              <a:off x="4773508" y="2375671"/>
              <a:ext cx="198377" cy="267160"/>
            </a:xfrm>
            <a:custGeom>
              <a:avLst/>
              <a:gdLst>
                <a:gd name="T0" fmla="*/ 49 w 120"/>
                <a:gd name="T1" fmla="*/ 0 h 172"/>
                <a:gd name="T2" fmla="*/ 32 w 120"/>
                <a:gd name="T3" fmla="*/ 21 h 172"/>
                <a:gd name="T4" fmla="*/ 47 w 120"/>
                <a:gd name="T5" fmla="*/ 18 h 172"/>
                <a:gd name="T6" fmla="*/ 64 w 120"/>
                <a:gd name="T7" fmla="*/ 18 h 172"/>
                <a:gd name="T8" fmla="*/ 60 w 120"/>
                <a:gd name="T9" fmla="*/ 34 h 172"/>
                <a:gd name="T10" fmla="*/ 46 w 120"/>
                <a:gd name="T11" fmla="*/ 51 h 172"/>
                <a:gd name="T12" fmla="*/ 62 w 120"/>
                <a:gd name="T13" fmla="*/ 53 h 172"/>
                <a:gd name="T14" fmla="*/ 63 w 120"/>
                <a:gd name="T15" fmla="*/ 55 h 172"/>
                <a:gd name="T16" fmla="*/ 76 w 120"/>
                <a:gd name="T17" fmla="*/ 78 h 172"/>
                <a:gd name="T18" fmla="*/ 87 w 120"/>
                <a:gd name="T19" fmla="*/ 82 h 172"/>
                <a:gd name="T20" fmla="*/ 96 w 120"/>
                <a:gd name="T21" fmla="*/ 104 h 172"/>
                <a:gd name="T22" fmla="*/ 101 w 120"/>
                <a:gd name="T23" fmla="*/ 112 h 172"/>
                <a:gd name="T24" fmla="*/ 120 w 120"/>
                <a:gd name="T25" fmla="*/ 116 h 172"/>
                <a:gd name="T26" fmla="*/ 118 w 120"/>
                <a:gd name="T27" fmla="*/ 129 h 172"/>
                <a:gd name="T28" fmla="*/ 110 w 120"/>
                <a:gd name="T29" fmla="*/ 135 h 172"/>
                <a:gd name="T30" fmla="*/ 116 w 120"/>
                <a:gd name="T31" fmla="*/ 145 h 172"/>
                <a:gd name="T32" fmla="*/ 102 w 120"/>
                <a:gd name="T33" fmla="*/ 155 h 172"/>
                <a:gd name="T34" fmla="*/ 81 w 120"/>
                <a:gd name="T35" fmla="*/ 155 h 172"/>
                <a:gd name="T36" fmla="*/ 54 w 120"/>
                <a:gd name="T37" fmla="*/ 161 h 172"/>
                <a:gd name="T38" fmla="*/ 46 w 120"/>
                <a:gd name="T39" fmla="*/ 157 h 172"/>
                <a:gd name="T40" fmla="*/ 36 w 120"/>
                <a:gd name="T41" fmla="*/ 166 h 172"/>
                <a:gd name="T42" fmla="*/ 21 w 120"/>
                <a:gd name="T43" fmla="*/ 164 h 172"/>
                <a:gd name="T44" fmla="*/ 10 w 120"/>
                <a:gd name="T45" fmla="*/ 172 h 172"/>
                <a:gd name="T46" fmla="*/ 1 w 120"/>
                <a:gd name="T47" fmla="*/ 168 h 172"/>
                <a:gd name="T48" fmla="*/ 25 w 120"/>
                <a:gd name="T49" fmla="*/ 147 h 172"/>
                <a:gd name="T50" fmla="*/ 39 w 120"/>
                <a:gd name="T51" fmla="*/ 142 h 172"/>
                <a:gd name="T52" fmla="*/ 39 w 120"/>
                <a:gd name="T53" fmla="*/ 142 h 172"/>
                <a:gd name="T54" fmla="*/ 15 w 120"/>
                <a:gd name="T55" fmla="*/ 139 h 172"/>
                <a:gd name="T56" fmla="*/ 11 w 120"/>
                <a:gd name="T57" fmla="*/ 131 h 172"/>
                <a:gd name="T58" fmla="*/ 27 w 120"/>
                <a:gd name="T59" fmla="*/ 125 h 172"/>
                <a:gd name="T60" fmla="*/ 19 w 120"/>
                <a:gd name="T61" fmla="*/ 114 h 172"/>
                <a:gd name="T62" fmla="*/ 22 w 120"/>
                <a:gd name="T63" fmla="*/ 101 h 172"/>
                <a:gd name="T64" fmla="*/ 45 w 120"/>
                <a:gd name="T65" fmla="*/ 102 h 172"/>
                <a:gd name="T66" fmla="*/ 45 w 120"/>
                <a:gd name="T67" fmla="*/ 102 h 172"/>
                <a:gd name="T68" fmla="*/ 48 w 120"/>
                <a:gd name="T69" fmla="*/ 91 h 172"/>
                <a:gd name="T70" fmla="*/ 38 w 120"/>
                <a:gd name="T71" fmla="*/ 79 h 172"/>
                <a:gd name="T72" fmla="*/ 37 w 120"/>
                <a:gd name="T73" fmla="*/ 79 h 172"/>
                <a:gd name="T74" fmla="*/ 19 w 120"/>
                <a:gd name="T75" fmla="*/ 75 h 172"/>
                <a:gd name="T76" fmla="*/ 15 w 120"/>
                <a:gd name="T77" fmla="*/ 70 h 172"/>
                <a:gd name="T78" fmla="*/ 21 w 120"/>
                <a:gd name="T79" fmla="*/ 61 h 172"/>
                <a:gd name="T80" fmla="*/ 16 w 120"/>
                <a:gd name="T81" fmla="*/ 55 h 172"/>
                <a:gd name="T82" fmla="*/ 8 w 120"/>
                <a:gd name="T83" fmla="*/ 65 h 172"/>
                <a:gd name="T84" fmla="*/ 8 w 120"/>
                <a:gd name="T85" fmla="*/ 46 h 172"/>
                <a:gd name="T86" fmla="*/ 0 w 120"/>
                <a:gd name="T87" fmla="*/ 36 h 172"/>
                <a:gd name="T88" fmla="*/ 7 w 120"/>
                <a:gd name="T89" fmla="*/ 15 h 172"/>
                <a:gd name="T90" fmla="*/ 19 w 120"/>
                <a:gd name="T91" fmla="*/ 0 h 172"/>
                <a:gd name="T92" fmla="*/ 31 w 120"/>
                <a:gd name="T93" fmla="*/ 1 h 172"/>
                <a:gd name="T94" fmla="*/ 49 w 120"/>
                <a:gd name="T95" fmla="*/ 0 h 1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0" h="172">
                  <a:moveTo>
                    <a:pt x="49" y="0"/>
                  </a:moveTo>
                  <a:lnTo>
                    <a:pt x="32" y="21"/>
                  </a:lnTo>
                  <a:lnTo>
                    <a:pt x="47" y="18"/>
                  </a:lnTo>
                  <a:lnTo>
                    <a:pt x="64" y="18"/>
                  </a:lnTo>
                  <a:lnTo>
                    <a:pt x="60" y="34"/>
                  </a:lnTo>
                  <a:lnTo>
                    <a:pt x="46" y="51"/>
                  </a:lnTo>
                  <a:lnTo>
                    <a:pt x="62" y="53"/>
                  </a:lnTo>
                  <a:lnTo>
                    <a:pt x="63" y="55"/>
                  </a:lnTo>
                  <a:lnTo>
                    <a:pt x="76" y="78"/>
                  </a:lnTo>
                  <a:lnTo>
                    <a:pt x="87" y="82"/>
                  </a:lnTo>
                  <a:lnTo>
                    <a:pt x="96" y="104"/>
                  </a:lnTo>
                  <a:lnTo>
                    <a:pt x="101" y="112"/>
                  </a:lnTo>
                  <a:lnTo>
                    <a:pt x="120" y="116"/>
                  </a:lnTo>
                  <a:lnTo>
                    <a:pt x="118" y="129"/>
                  </a:lnTo>
                  <a:lnTo>
                    <a:pt x="110" y="135"/>
                  </a:lnTo>
                  <a:lnTo>
                    <a:pt x="116" y="145"/>
                  </a:lnTo>
                  <a:lnTo>
                    <a:pt x="102" y="155"/>
                  </a:lnTo>
                  <a:lnTo>
                    <a:pt x="81" y="155"/>
                  </a:lnTo>
                  <a:lnTo>
                    <a:pt x="54" y="161"/>
                  </a:lnTo>
                  <a:lnTo>
                    <a:pt x="46" y="157"/>
                  </a:lnTo>
                  <a:lnTo>
                    <a:pt x="36" y="166"/>
                  </a:lnTo>
                  <a:lnTo>
                    <a:pt x="21" y="164"/>
                  </a:lnTo>
                  <a:lnTo>
                    <a:pt x="10" y="172"/>
                  </a:lnTo>
                  <a:lnTo>
                    <a:pt x="1" y="168"/>
                  </a:lnTo>
                  <a:lnTo>
                    <a:pt x="25" y="147"/>
                  </a:lnTo>
                  <a:lnTo>
                    <a:pt x="39" y="142"/>
                  </a:lnTo>
                  <a:lnTo>
                    <a:pt x="39" y="142"/>
                  </a:lnTo>
                  <a:lnTo>
                    <a:pt x="15" y="139"/>
                  </a:lnTo>
                  <a:lnTo>
                    <a:pt x="11" y="131"/>
                  </a:lnTo>
                  <a:lnTo>
                    <a:pt x="27" y="125"/>
                  </a:lnTo>
                  <a:lnTo>
                    <a:pt x="19" y="114"/>
                  </a:lnTo>
                  <a:lnTo>
                    <a:pt x="22" y="101"/>
                  </a:lnTo>
                  <a:lnTo>
                    <a:pt x="45" y="102"/>
                  </a:lnTo>
                  <a:lnTo>
                    <a:pt x="45" y="102"/>
                  </a:lnTo>
                  <a:lnTo>
                    <a:pt x="48" y="91"/>
                  </a:lnTo>
                  <a:lnTo>
                    <a:pt x="38" y="79"/>
                  </a:lnTo>
                  <a:lnTo>
                    <a:pt x="37" y="79"/>
                  </a:lnTo>
                  <a:lnTo>
                    <a:pt x="19" y="75"/>
                  </a:lnTo>
                  <a:lnTo>
                    <a:pt x="15" y="70"/>
                  </a:lnTo>
                  <a:lnTo>
                    <a:pt x="21" y="61"/>
                  </a:lnTo>
                  <a:lnTo>
                    <a:pt x="16" y="55"/>
                  </a:lnTo>
                  <a:lnTo>
                    <a:pt x="8" y="65"/>
                  </a:lnTo>
                  <a:lnTo>
                    <a:pt x="8" y="46"/>
                  </a:lnTo>
                  <a:lnTo>
                    <a:pt x="0" y="36"/>
                  </a:lnTo>
                  <a:lnTo>
                    <a:pt x="7" y="15"/>
                  </a:lnTo>
                  <a:lnTo>
                    <a:pt x="19" y="0"/>
                  </a:lnTo>
                  <a:lnTo>
                    <a:pt x="31" y="1"/>
                  </a:lnTo>
                  <a:lnTo>
                    <a:pt x="49"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55" name="Freeform 54"/>
            <p:cNvSpPr>
              <a:spLocks/>
            </p:cNvSpPr>
            <p:nvPr/>
          </p:nvSpPr>
          <p:spPr bwMode="auto">
            <a:xfrm>
              <a:off x="6026591" y="2844755"/>
              <a:ext cx="198377" cy="80769"/>
            </a:xfrm>
            <a:custGeom>
              <a:avLst/>
              <a:gdLst>
                <a:gd name="T0" fmla="*/ 33 w 120"/>
                <a:gd name="T1" fmla="*/ 42 h 52"/>
                <a:gd name="T2" fmla="*/ 34 w 120"/>
                <a:gd name="T3" fmla="*/ 33 h 52"/>
                <a:gd name="T4" fmla="*/ 28 w 120"/>
                <a:gd name="T5" fmla="*/ 19 h 52"/>
                <a:gd name="T6" fmla="*/ 17 w 120"/>
                <a:gd name="T7" fmla="*/ 11 h 52"/>
                <a:gd name="T8" fmla="*/ 7 w 120"/>
                <a:gd name="T9" fmla="*/ 9 h 52"/>
                <a:gd name="T10" fmla="*/ 0 w 120"/>
                <a:gd name="T11" fmla="*/ 3 h 52"/>
                <a:gd name="T12" fmla="*/ 1 w 120"/>
                <a:gd name="T13" fmla="*/ 0 h 52"/>
                <a:gd name="T14" fmla="*/ 16 w 120"/>
                <a:gd name="T15" fmla="*/ 4 h 52"/>
                <a:gd name="T16" fmla="*/ 41 w 120"/>
                <a:gd name="T17" fmla="*/ 7 h 52"/>
                <a:gd name="T18" fmla="*/ 66 w 120"/>
                <a:gd name="T19" fmla="*/ 17 h 52"/>
                <a:gd name="T20" fmla="*/ 69 w 120"/>
                <a:gd name="T21" fmla="*/ 21 h 52"/>
                <a:gd name="T22" fmla="*/ 79 w 120"/>
                <a:gd name="T23" fmla="*/ 18 h 52"/>
                <a:gd name="T24" fmla="*/ 95 w 120"/>
                <a:gd name="T25" fmla="*/ 22 h 52"/>
                <a:gd name="T26" fmla="*/ 102 w 120"/>
                <a:gd name="T27" fmla="*/ 30 h 52"/>
                <a:gd name="T28" fmla="*/ 113 w 120"/>
                <a:gd name="T29" fmla="*/ 35 h 52"/>
                <a:gd name="T30" fmla="*/ 110 w 120"/>
                <a:gd name="T31" fmla="*/ 38 h 52"/>
                <a:gd name="T32" fmla="*/ 120 w 120"/>
                <a:gd name="T33" fmla="*/ 49 h 52"/>
                <a:gd name="T34" fmla="*/ 118 w 120"/>
                <a:gd name="T35" fmla="*/ 52 h 52"/>
                <a:gd name="T36" fmla="*/ 109 w 120"/>
                <a:gd name="T37" fmla="*/ 50 h 52"/>
                <a:gd name="T38" fmla="*/ 95 w 120"/>
                <a:gd name="T39" fmla="*/ 44 h 52"/>
                <a:gd name="T40" fmla="*/ 92 w 120"/>
                <a:gd name="T41" fmla="*/ 48 h 52"/>
                <a:gd name="T42" fmla="*/ 69 w 120"/>
                <a:gd name="T43" fmla="*/ 51 h 52"/>
                <a:gd name="T44" fmla="*/ 51 w 120"/>
                <a:gd name="T45" fmla="*/ 41 h 52"/>
                <a:gd name="T46" fmla="*/ 33 w 120"/>
                <a:gd name="T47" fmla="*/ 42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20" h="52">
                  <a:moveTo>
                    <a:pt x="33" y="42"/>
                  </a:moveTo>
                  <a:lnTo>
                    <a:pt x="34" y="33"/>
                  </a:lnTo>
                  <a:lnTo>
                    <a:pt x="28" y="19"/>
                  </a:lnTo>
                  <a:lnTo>
                    <a:pt x="17" y="11"/>
                  </a:lnTo>
                  <a:lnTo>
                    <a:pt x="7" y="9"/>
                  </a:lnTo>
                  <a:lnTo>
                    <a:pt x="0" y="3"/>
                  </a:lnTo>
                  <a:lnTo>
                    <a:pt x="1" y="0"/>
                  </a:lnTo>
                  <a:lnTo>
                    <a:pt x="16" y="4"/>
                  </a:lnTo>
                  <a:lnTo>
                    <a:pt x="41" y="7"/>
                  </a:lnTo>
                  <a:lnTo>
                    <a:pt x="66" y="17"/>
                  </a:lnTo>
                  <a:lnTo>
                    <a:pt x="69" y="21"/>
                  </a:lnTo>
                  <a:lnTo>
                    <a:pt x="79" y="18"/>
                  </a:lnTo>
                  <a:lnTo>
                    <a:pt x="95" y="22"/>
                  </a:lnTo>
                  <a:lnTo>
                    <a:pt x="102" y="30"/>
                  </a:lnTo>
                  <a:lnTo>
                    <a:pt x="113" y="35"/>
                  </a:lnTo>
                  <a:lnTo>
                    <a:pt x="110" y="38"/>
                  </a:lnTo>
                  <a:lnTo>
                    <a:pt x="120" y="49"/>
                  </a:lnTo>
                  <a:lnTo>
                    <a:pt x="118" y="52"/>
                  </a:lnTo>
                  <a:lnTo>
                    <a:pt x="109" y="50"/>
                  </a:lnTo>
                  <a:lnTo>
                    <a:pt x="95" y="44"/>
                  </a:lnTo>
                  <a:lnTo>
                    <a:pt x="92" y="48"/>
                  </a:lnTo>
                  <a:lnTo>
                    <a:pt x="69" y="51"/>
                  </a:lnTo>
                  <a:lnTo>
                    <a:pt x="51" y="41"/>
                  </a:lnTo>
                  <a:lnTo>
                    <a:pt x="33" y="42"/>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56" name="Freeform 55"/>
            <p:cNvSpPr>
              <a:spLocks/>
            </p:cNvSpPr>
            <p:nvPr/>
          </p:nvSpPr>
          <p:spPr bwMode="auto">
            <a:xfrm>
              <a:off x="4829717" y="3890099"/>
              <a:ext cx="130598" cy="205030"/>
            </a:xfrm>
            <a:custGeom>
              <a:avLst/>
              <a:gdLst>
                <a:gd name="T0" fmla="*/ 79 w 79"/>
                <a:gd name="T1" fmla="*/ 107 h 132"/>
                <a:gd name="T2" fmla="*/ 50 w 79"/>
                <a:gd name="T3" fmla="*/ 119 h 132"/>
                <a:gd name="T4" fmla="*/ 40 w 79"/>
                <a:gd name="T5" fmla="*/ 127 h 132"/>
                <a:gd name="T6" fmla="*/ 23 w 79"/>
                <a:gd name="T7" fmla="*/ 132 h 132"/>
                <a:gd name="T8" fmla="*/ 7 w 79"/>
                <a:gd name="T9" fmla="*/ 127 h 132"/>
                <a:gd name="T10" fmla="*/ 8 w 79"/>
                <a:gd name="T11" fmla="*/ 119 h 132"/>
                <a:gd name="T12" fmla="*/ 0 w 79"/>
                <a:gd name="T13" fmla="*/ 100 h 132"/>
                <a:gd name="T14" fmla="*/ 5 w 79"/>
                <a:gd name="T15" fmla="*/ 77 h 132"/>
                <a:gd name="T16" fmla="*/ 12 w 79"/>
                <a:gd name="T17" fmla="*/ 60 h 132"/>
                <a:gd name="T18" fmla="*/ 8 w 79"/>
                <a:gd name="T19" fmla="*/ 30 h 132"/>
                <a:gd name="T20" fmla="*/ 5 w 79"/>
                <a:gd name="T21" fmla="*/ 14 h 132"/>
                <a:gd name="T22" fmla="*/ 6 w 79"/>
                <a:gd name="T23" fmla="*/ 3 h 132"/>
                <a:gd name="T24" fmla="*/ 37 w 79"/>
                <a:gd name="T25" fmla="*/ 2 h 132"/>
                <a:gd name="T26" fmla="*/ 45 w 79"/>
                <a:gd name="T27" fmla="*/ 3 h 132"/>
                <a:gd name="T28" fmla="*/ 51 w 79"/>
                <a:gd name="T29" fmla="*/ 0 h 132"/>
                <a:gd name="T30" fmla="*/ 60 w 79"/>
                <a:gd name="T31" fmla="*/ 1 h 132"/>
                <a:gd name="T32" fmla="*/ 58 w 79"/>
                <a:gd name="T33" fmla="*/ 8 h 132"/>
                <a:gd name="T34" fmla="*/ 66 w 79"/>
                <a:gd name="T35" fmla="*/ 19 h 132"/>
                <a:gd name="T36" fmla="*/ 66 w 79"/>
                <a:gd name="T37" fmla="*/ 34 h 132"/>
                <a:gd name="T38" fmla="*/ 68 w 79"/>
                <a:gd name="T39" fmla="*/ 50 h 132"/>
                <a:gd name="T40" fmla="*/ 72 w 79"/>
                <a:gd name="T41" fmla="*/ 58 h 132"/>
                <a:gd name="T42" fmla="*/ 68 w 79"/>
                <a:gd name="T43" fmla="*/ 76 h 132"/>
                <a:gd name="T44" fmla="*/ 70 w 79"/>
                <a:gd name="T45" fmla="*/ 87 h 132"/>
                <a:gd name="T46" fmla="*/ 75 w 79"/>
                <a:gd name="T47" fmla="*/ 100 h 132"/>
                <a:gd name="T48" fmla="*/ 79 w 79"/>
                <a:gd name="T49" fmla="*/ 107 h 1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79" h="132">
                  <a:moveTo>
                    <a:pt x="79" y="107"/>
                  </a:moveTo>
                  <a:lnTo>
                    <a:pt x="50" y="119"/>
                  </a:lnTo>
                  <a:lnTo>
                    <a:pt x="40" y="127"/>
                  </a:lnTo>
                  <a:lnTo>
                    <a:pt x="23" y="132"/>
                  </a:lnTo>
                  <a:lnTo>
                    <a:pt x="7" y="127"/>
                  </a:lnTo>
                  <a:lnTo>
                    <a:pt x="8" y="119"/>
                  </a:lnTo>
                  <a:lnTo>
                    <a:pt x="0" y="100"/>
                  </a:lnTo>
                  <a:lnTo>
                    <a:pt x="5" y="77"/>
                  </a:lnTo>
                  <a:lnTo>
                    <a:pt x="12" y="60"/>
                  </a:lnTo>
                  <a:lnTo>
                    <a:pt x="8" y="30"/>
                  </a:lnTo>
                  <a:lnTo>
                    <a:pt x="5" y="14"/>
                  </a:lnTo>
                  <a:lnTo>
                    <a:pt x="6" y="3"/>
                  </a:lnTo>
                  <a:lnTo>
                    <a:pt x="37" y="2"/>
                  </a:lnTo>
                  <a:lnTo>
                    <a:pt x="45" y="3"/>
                  </a:lnTo>
                  <a:lnTo>
                    <a:pt x="51" y="0"/>
                  </a:lnTo>
                  <a:lnTo>
                    <a:pt x="60" y="1"/>
                  </a:lnTo>
                  <a:lnTo>
                    <a:pt x="58" y="8"/>
                  </a:lnTo>
                  <a:lnTo>
                    <a:pt x="66" y="19"/>
                  </a:lnTo>
                  <a:lnTo>
                    <a:pt x="66" y="34"/>
                  </a:lnTo>
                  <a:lnTo>
                    <a:pt x="68" y="50"/>
                  </a:lnTo>
                  <a:lnTo>
                    <a:pt x="72" y="58"/>
                  </a:lnTo>
                  <a:lnTo>
                    <a:pt x="68" y="76"/>
                  </a:lnTo>
                  <a:lnTo>
                    <a:pt x="70" y="87"/>
                  </a:lnTo>
                  <a:lnTo>
                    <a:pt x="75" y="100"/>
                  </a:lnTo>
                  <a:lnTo>
                    <a:pt x="79" y="107"/>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57" name="Freeform 56"/>
            <p:cNvSpPr>
              <a:spLocks/>
            </p:cNvSpPr>
            <p:nvPr/>
          </p:nvSpPr>
          <p:spPr bwMode="auto">
            <a:xfrm>
              <a:off x="4470983" y="3841947"/>
              <a:ext cx="219869" cy="170858"/>
            </a:xfrm>
            <a:custGeom>
              <a:avLst/>
              <a:gdLst>
                <a:gd name="T0" fmla="*/ 116 w 133"/>
                <a:gd name="T1" fmla="*/ 101 h 110"/>
                <a:gd name="T2" fmla="*/ 108 w 133"/>
                <a:gd name="T3" fmla="*/ 110 h 110"/>
                <a:gd name="T4" fmla="*/ 105 w 133"/>
                <a:gd name="T5" fmla="*/ 97 h 110"/>
                <a:gd name="T6" fmla="*/ 93 w 133"/>
                <a:gd name="T7" fmla="*/ 86 h 110"/>
                <a:gd name="T8" fmla="*/ 84 w 133"/>
                <a:gd name="T9" fmla="*/ 88 h 110"/>
                <a:gd name="T10" fmla="*/ 81 w 133"/>
                <a:gd name="T11" fmla="*/ 75 h 110"/>
                <a:gd name="T12" fmla="*/ 78 w 133"/>
                <a:gd name="T13" fmla="*/ 60 h 110"/>
                <a:gd name="T14" fmla="*/ 58 w 133"/>
                <a:gd name="T15" fmla="*/ 53 h 110"/>
                <a:gd name="T16" fmla="*/ 49 w 133"/>
                <a:gd name="T17" fmla="*/ 57 h 110"/>
                <a:gd name="T18" fmla="*/ 44 w 133"/>
                <a:gd name="T19" fmla="*/ 67 h 110"/>
                <a:gd name="T20" fmla="*/ 26 w 133"/>
                <a:gd name="T21" fmla="*/ 64 h 110"/>
                <a:gd name="T22" fmla="*/ 14 w 133"/>
                <a:gd name="T23" fmla="*/ 53 h 110"/>
                <a:gd name="T24" fmla="*/ 8 w 133"/>
                <a:gd name="T25" fmla="*/ 40 h 110"/>
                <a:gd name="T26" fmla="*/ 0 w 133"/>
                <a:gd name="T27" fmla="*/ 32 h 110"/>
                <a:gd name="T28" fmla="*/ 14 w 133"/>
                <a:gd name="T29" fmla="*/ 22 h 110"/>
                <a:gd name="T30" fmla="*/ 22 w 133"/>
                <a:gd name="T31" fmla="*/ 19 h 110"/>
                <a:gd name="T32" fmla="*/ 24 w 133"/>
                <a:gd name="T33" fmla="*/ 9 h 110"/>
                <a:gd name="T34" fmla="*/ 26 w 133"/>
                <a:gd name="T35" fmla="*/ 0 h 110"/>
                <a:gd name="T36" fmla="*/ 48 w 133"/>
                <a:gd name="T37" fmla="*/ 5 h 110"/>
                <a:gd name="T38" fmla="*/ 54 w 133"/>
                <a:gd name="T39" fmla="*/ 2 h 110"/>
                <a:gd name="T40" fmla="*/ 66 w 133"/>
                <a:gd name="T41" fmla="*/ 3 h 110"/>
                <a:gd name="T42" fmla="*/ 70 w 133"/>
                <a:gd name="T43" fmla="*/ 10 h 110"/>
                <a:gd name="T44" fmla="*/ 78 w 133"/>
                <a:gd name="T45" fmla="*/ 8 h 110"/>
                <a:gd name="T46" fmla="*/ 91 w 133"/>
                <a:gd name="T47" fmla="*/ 15 h 110"/>
                <a:gd name="T48" fmla="*/ 102 w 133"/>
                <a:gd name="T49" fmla="*/ 8 h 110"/>
                <a:gd name="T50" fmla="*/ 110 w 133"/>
                <a:gd name="T51" fmla="*/ 6 h 110"/>
                <a:gd name="T52" fmla="*/ 116 w 133"/>
                <a:gd name="T53" fmla="*/ 16 h 110"/>
                <a:gd name="T54" fmla="*/ 120 w 133"/>
                <a:gd name="T55" fmla="*/ 30 h 110"/>
                <a:gd name="T56" fmla="*/ 123 w 133"/>
                <a:gd name="T57" fmla="*/ 35 h 110"/>
                <a:gd name="T58" fmla="*/ 124 w 133"/>
                <a:gd name="T59" fmla="*/ 43 h 110"/>
                <a:gd name="T60" fmla="*/ 126 w 133"/>
                <a:gd name="T61" fmla="*/ 51 h 110"/>
                <a:gd name="T62" fmla="*/ 128 w 133"/>
                <a:gd name="T63" fmla="*/ 67 h 110"/>
                <a:gd name="T64" fmla="*/ 126 w 133"/>
                <a:gd name="T65" fmla="*/ 86 h 110"/>
                <a:gd name="T66" fmla="*/ 126 w 133"/>
                <a:gd name="T67" fmla="*/ 93 h 110"/>
                <a:gd name="T68" fmla="*/ 122 w 133"/>
                <a:gd name="T69" fmla="*/ 102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33" h="110">
                  <a:moveTo>
                    <a:pt x="122" y="102"/>
                  </a:moveTo>
                  <a:lnTo>
                    <a:pt x="116" y="101"/>
                  </a:lnTo>
                  <a:lnTo>
                    <a:pt x="113" y="110"/>
                  </a:lnTo>
                  <a:lnTo>
                    <a:pt x="108" y="110"/>
                  </a:lnTo>
                  <a:lnTo>
                    <a:pt x="104" y="105"/>
                  </a:lnTo>
                  <a:lnTo>
                    <a:pt x="105" y="97"/>
                  </a:lnTo>
                  <a:lnTo>
                    <a:pt x="98" y="84"/>
                  </a:lnTo>
                  <a:lnTo>
                    <a:pt x="93" y="86"/>
                  </a:lnTo>
                  <a:lnTo>
                    <a:pt x="89" y="87"/>
                  </a:lnTo>
                  <a:lnTo>
                    <a:pt x="84" y="88"/>
                  </a:lnTo>
                  <a:lnTo>
                    <a:pt x="84" y="80"/>
                  </a:lnTo>
                  <a:lnTo>
                    <a:pt x="81" y="75"/>
                  </a:lnTo>
                  <a:lnTo>
                    <a:pt x="82" y="69"/>
                  </a:lnTo>
                  <a:lnTo>
                    <a:pt x="78" y="60"/>
                  </a:lnTo>
                  <a:lnTo>
                    <a:pt x="73" y="53"/>
                  </a:lnTo>
                  <a:lnTo>
                    <a:pt x="58" y="53"/>
                  </a:lnTo>
                  <a:lnTo>
                    <a:pt x="54" y="57"/>
                  </a:lnTo>
                  <a:lnTo>
                    <a:pt x="49" y="57"/>
                  </a:lnTo>
                  <a:lnTo>
                    <a:pt x="46" y="61"/>
                  </a:lnTo>
                  <a:lnTo>
                    <a:pt x="44" y="67"/>
                  </a:lnTo>
                  <a:lnTo>
                    <a:pt x="34" y="76"/>
                  </a:lnTo>
                  <a:lnTo>
                    <a:pt x="26" y="64"/>
                  </a:lnTo>
                  <a:lnTo>
                    <a:pt x="19" y="56"/>
                  </a:lnTo>
                  <a:lnTo>
                    <a:pt x="14" y="53"/>
                  </a:lnTo>
                  <a:lnTo>
                    <a:pt x="10" y="49"/>
                  </a:lnTo>
                  <a:lnTo>
                    <a:pt x="8" y="40"/>
                  </a:lnTo>
                  <a:lnTo>
                    <a:pt x="5" y="35"/>
                  </a:lnTo>
                  <a:lnTo>
                    <a:pt x="0" y="32"/>
                  </a:lnTo>
                  <a:lnTo>
                    <a:pt x="8" y="22"/>
                  </a:lnTo>
                  <a:lnTo>
                    <a:pt x="14" y="22"/>
                  </a:lnTo>
                  <a:lnTo>
                    <a:pt x="18" y="19"/>
                  </a:lnTo>
                  <a:lnTo>
                    <a:pt x="22" y="19"/>
                  </a:lnTo>
                  <a:lnTo>
                    <a:pt x="25" y="16"/>
                  </a:lnTo>
                  <a:lnTo>
                    <a:pt x="24" y="9"/>
                  </a:lnTo>
                  <a:lnTo>
                    <a:pt x="26" y="7"/>
                  </a:lnTo>
                  <a:lnTo>
                    <a:pt x="26" y="0"/>
                  </a:lnTo>
                  <a:lnTo>
                    <a:pt x="35" y="0"/>
                  </a:lnTo>
                  <a:lnTo>
                    <a:pt x="48" y="5"/>
                  </a:lnTo>
                  <a:lnTo>
                    <a:pt x="52" y="5"/>
                  </a:lnTo>
                  <a:lnTo>
                    <a:pt x="54" y="2"/>
                  </a:lnTo>
                  <a:lnTo>
                    <a:pt x="64" y="4"/>
                  </a:lnTo>
                  <a:lnTo>
                    <a:pt x="66" y="3"/>
                  </a:lnTo>
                  <a:lnTo>
                    <a:pt x="67" y="10"/>
                  </a:lnTo>
                  <a:lnTo>
                    <a:pt x="70" y="10"/>
                  </a:lnTo>
                  <a:lnTo>
                    <a:pt x="75" y="8"/>
                  </a:lnTo>
                  <a:lnTo>
                    <a:pt x="78" y="8"/>
                  </a:lnTo>
                  <a:lnTo>
                    <a:pt x="83" y="14"/>
                  </a:lnTo>
                  <a:lnTo>
                    <a:pt x="91" y="15"/>
                  </a:lnTo>
                  <a:lnTo>
                    <a:pt x="96" y="11"/>
                  </a:lnTo>
                  <a:lnTo>
                    <a:pt x="102" y="8"/>
                  </a:lnTo>
                  <a:lnTo>
                    <a:pt x="106" y="5"/>
                  </a:lnTo>
                  <a:lnTo>
                    <a:pt x="110" y="6"/>
                  </a:lnTo>
                  <a:lnTo>
                    <a:pt x="114" y="10"/>
                  </a:lnTo>
                  <a:lnTo>
                    <a:pt x="116" y="16"/>
                  </a:lnTo>
                  <a:lnTo>
                    <a:pt x="123" y="25"/>
                  </a:lnTo>
                  <a:lnTo>
                    <a:pt x="120" y="30"/>
                  </a:lnTo>
                  <a:lnTo>
                    <a:pt x="119" y="37"/>
                  </a:lnTo>
                  <a:lnTo>
                    <a:pt x="123" y="35"/>
                  </a:lnTo>
                  <a:lnTo>
                    <a:pt x="125" y="37"/>
                  </a:lnTo>
                  <a:lnTo>
                    <a:pt x="124" y="43"/>
                  </a:lnTo>
                  <a:lnTo>
                    <a:pt x="130" y="49"/>
                  </a:lnTo>
                  <a:lnTo>
                    <a:pt x="126" y="51"/>
                  </a:lnTo>
                  <a:lnTo>
                    <a:pt x="124" y="58"/>
                  </a:lnTo>
                  <a:lnTo>
                    <a:pt x="128" y="67"/>
                  </a:lnTo>
                  <a:lnTo>
                    <a:pt x="133" y="83"/>
                  </a:lnTo>
                  <a:lnTo>
                    <a:pt x="126" y="86"/>
                  </a:lnTo>
                  <a:lnTo>
                    <a:pt x="124" y="89"/>
                  </a:lnTo>
                  <a:lnTo>
                    <a:pt x="126" y="93"/>
                  </a:lnTo>
                  <a:lnTo>
                    <a:pt x="125" y="102"/>
                  </a:lnTo>
                  <a:lnTo>
                    <a:pt x="122" y="102"/>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58" name="Freeform 57"/>
            <p:cNvSpPr>
              <a:spLocks/>
            </p:cNvSpPr>
            <p:nvPr/>
          </p:nvSpPr>
          <p:spPr bwMode="auto">
            <a:xfrm>
              <a:off x="4419736" y="3800010"/>
              <a:ext cx="90923" cy="24853"/>
            </a:xfrm>
            <a:custGeom>
              <a:avLst/>
              <a:gdLst>
                <a:gd name="T0" fmla="*/ 0 w 55"/>
                <a:gd name="T1" fmla="*/ 15 h 16"/>
                <a:gd name="T2" fmla="*/ 3 w 55"/>
                <a:gd name="T3" fmla="*/ 6 h 16"/>
                <a:gd name="T4" fmla="*/ 23 w 55"/>
                <a:gd name="T5" fmla="*/ 5 h 16"/>
                <a:gd name="T6" fmla="*/ 27 w 55"/>
                <a:gd name="T7" fmla="*/ 0 h 16"/>
                <a:gd name="T8" fmla="*/ 33 w 55"/>
                <a:gd name="T9" fmla="*/ 0 h 16"/>
                <a:gd name="T10" fmla="*/ 40 w 55"/>
                <a:gd name="T11" fmla="*/ 5 h 16"/>
                <a:gd name="T12" fmla="*/ 45 w 55"/>
                <a:gd name="T13" fmla="*/ 5 h 16"/>
                <a:gd name="T14" fmla="*/ 51 w 55"/>
                <a:gd name="T15" fmla="*/ 2 h 16"/>
                <a:gd name="T16" fmla="*/ 55 w 55"/>
                <a:gd name="T17" fmla="*/ 8 h 16"/>
                <a:gd name="T18" fmla="*/ 47 w 55"/>
                <a:gd name="T19" fmla="*/ 13 h 16"/>
                <a:gd name="T20" fmla="*/ 39 w 55"/>
                <a:gd name="T21" fmla="*/ 12 h 16"/>
                <a:gd name="T22" fmla="*/ 31 w 55"/>
                <a:gd name="T23" fmla="*/ 8 h 16"/>
                <a:gd name="T24" fmla="*/ 25 w 55"/>
                <a:gd name="T25" fmla="*/ 13 h 16"/>
                <a:gd name="T26" fmla="*/ 21 w 55"/>
                <a:gd name="T27" fmla="*/ 13 h 16"/>
                <a:gd name="T28" fmla="*/ 17 w 55"/>
                <a:gd name="T29" fmla="*/ 16 h 16"/>
                <a:gd name="T30" fmla="*/ 0 w 55"/>
                <a:gd name="T31" fmla="*/ 15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55" h="16">
                  <a:moveTo>
                    <a:pt x="0" y="15"/>
                  </a:moveTo>
                  <a:lnTo>
                    <a:pt x="3" y="6"/>
                  </a:lnTo>
                  <a:lnTo>
                    <a:pt x="23" y="5"/>
                  </a:lnTo>
                  <a:lnTo>
                    <a:pt x="27" y="0"/>
                  </a:lnTo>
                  <a:lnTo>
                    <a:pt x="33" y="0"/>
                  </a:lnTo>
                  <a:lnTo>
                    <a:pt x="40" y="5"/>
                  </a:lnTo>
                  <a:lnTo>
                    <a:pt x="45" y="5"/>
                  </a:lnTo>
                  <a:lnTo>
                    <a:pt x="51" y="2"/>
                  </a:lnTo>
                  <a:lnTo>
                    <a:pt x="55" y="8"/>
                  </a:lnTo>
                  <a:lnTo>
                    <a:pt x="47" y="13"/>
                  </a:lnTo>
                  <a:lnTo>
                    <a:pt x="39" y="12"/>
                  </a:lnTo>
                  <a:lnTo>
                    <a:pt x="31" y="8"/>
                  </a:lnTo>
                  <a:lnTo>
                    <a:pt x="25" y="13"/>
                  </a:lnTo>
                  <a:lnTo>
                    <a:pt x="21" y="13"/>
                  </a:lnTo>
                  <a:lnTo>
                    <a:pt x="17" y="16"/>
                  </a:lnTo>
                  <a:lnTo>
                    <a:pt x="0" y="1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59" name="Freeform 58"/>
            <p:cNvSpPr>
              <a:spLocks/>
            </p:cNvSpPr>
            <p:nvPr/>
          </p:nvSpPr>
          <p:spPr bwMode="auto">
            <a:xfrm>
              <a:off x="4424696" y="3840395"/>
              <a:ext cx="89270" cy="51258"/>
            </a:xfrm>
            <a:custGeom>
              <a:avLst/>
              <a:gdLst>
                <a:gd name="T0" fmla="*/ 28 w 54"/>
                <a:gd name="T1" fmla="*/ 33 h 33"/>
                <a:gd name="T2" fmla="*/ 18 w 54"/>
                <a:gd name="T3" fmla="*/ 24 h 33"/>
                <a:gd name="T4" fmla="*/ 10 w 54"/>
                <a:gd name="T5" fmla="*/ 23 h 33"/>
                <a:gd name="T6" fmla="*/ 6 w 54"/>
                <a:gd name="T7" fmla="*/ 17 h 33"/>
                <a:gd name="T8" fmla="*/ 6 w 54"/>
                <a:gd name="T9" fmla="*/ 14 h 33"/>
                <a:gd name="T10" fmla="*/ 1 w 54"/>
                <a:gd name="T11" fmla="*/ 10 h 33"/>
                <a:gd name="T12" fmla="*/ 0 w 54"/>
                <a:gd name="T13" fmla="*/ 5 h 33"/>
                <a:gd name="T14" fmla="*/ 10 w 54"/>
                <a:gd name="T15" fmla="*/ 2 h 33"/>
                <a:gd name="T16" fmla="*/ 16 w 54"/>
                <a:gd name="T17" fmla="*/ 2 h 33"/>
                <a:gd name="T18" fmla="*/ 21 w 54"/>
                <a:gd name="T19" fmla="*/ 0 h 33"/>
                <a:gd name="T20" fmla="*/ 54 w 54"/>
                <a:gd name="T21" fmla="*/ 1 h 33"/>
                <a:gd name="T22" fmla="*/ 54 w 54"/>
                <a:gd name="T23" fmla="*/ 8 h 33"/>
                <a:gd name="T24" fmla="*/ 52 w 54"/>
                <a:gd name="T25" fmla="*/ 10 h 33"/>
                <a:gd name="T26" fmla="*/ 53 w 54"/>
                <a:gd name="T27" fmla="*/ 17 h 33"/>
                <a:gd name="T28" fmla="*/ 50 w 54"/>
                <a:gd name="T29" fmla="*/ 20 h 33"/>
                <a:gd name="T30" fmla="*/ 46 w 54"/>
                <a:gd name="T31" fmla="*/ 20 h 33"/>
                <a:gd name="T32" fmla="*/ 42 w 54"/>
                <a:gd name="T33" fmla="*/ 23 h 33"/>
                <a:gd name="T34" fmla="*/ 36 w 54"/>
                <a:gd name="T35" fmla="*/ 23 h 33"/>
                <a:gd name="T36" fmla="*/ 28 w 54"/>
                <a:gd name="T37" fmla="*/ 33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4" h="33">
                  <a:moveTo>
                    <a:pt x="28" y="33"/>
                  </a:moveTo>
                  <a:lnTo>
                    <a:pt x="18" y="24"/>
                  </a:lnTo>
                  <a:lnTo>
                    <a:pt x="10" y="23"/>
                  </a:lnTo>
                  <a:lnTo>
                    <a:pt x="6" y="17"/>
                  </a:lnTo>
                  <a:lnTo>
                    <a:pt x="6" y="14"/>
                  </a:lnTo>
                  <a:lnTo>
                    <a:pt x="1" y="10"/>
                  </a:lnTo>
                  <a:lnTo>
                    <a:pt x="0" y="5"/>
                  </a:lnTo>
                  <a:lnTo>
                    <a:pt x="10" y="2"/>
                  </a:lnTo>
                  <a:lnTo>
                    <a:pt x="16" y="2"/>
                  </a:lnTo>
                  <a:lnTo>
                    <a:pt x="21" y="0"/>
                  </a:lnTo>
                  <a:lnTo>
                    <a:pt x="54" y="1"/>
                  </a:lnTo>
                  <a:lnTo>
                    <a:pt x="54" y="8"/>
                  </a:lnTo>
                  <a:lnTo>
                    <a:pt x="52" y="10"/>
                  </a:lnTo>
                  <a:lnTo>
                    <a:pt x="53" y="17"/>
                  </a:lnTo>
                  <a:lnTo>
                    <a:pt x="50" y="20"/>
                  </a:lnTo>
                  <a:lnTo>
                    <a:pt x="46" y="20"/>
                  </a:lnTo>
                  <a:lnTo>
                    <a:pt x="42" y="23"/>
                  </a:lnTo>
                  <a:lnTo>
                    <a:pt x="36" y="23"/>
                  </a:lnTo>
                  <a:lnTo>
                    <a:pt x="28" y="33"/>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60" name="Freeform 59"/>
            <p:cNvSpPr>
              <a:spLocks/>
            </p:cNvSpPr>
            <p:nvPr/>
          </p:nvSpPr>
          <p:spPr bwMode="auto">
            <a:xfrm>
              <a:off x="5209938" y="4174345"/>
              <a:ext cx="61167" cy="40386"/>
            </a:xfrm>
            <a:custGeom>
              <a:avLst/>
              <a:gdLst>
                <a:gd name="T0" fmla="*/ 4 w 37"/>
                <a:gd name="T1" fmla="*/ 26 h 26"/>
                <a:gd name="T2" fmla="*/ 0 w 37"/>
                <a:gd name="T3" fmla="*/ 23 h 26"/>
                <a:gd name="T4" fmla="*/ 7 w 37"/>
                <a:gd name="T5" fmla="*/ 0 h 26"/>
                <a:gd name="T6" fmla="*/ 37 w 37"/>
                <a:gd name="T7" fmla="*/ 0 h 26"/>
                <a:gd name="T8" fmla="*/ 37 w 37"/>
                <a:gd name="T9" fmla="*/ 25 h 26"/>
                <a:gd name="T10" fmla="*/ 10 w 37"/>
                <a:gd name="T11" fmla="*/ 25 h 26"/>
                <a:gd name="T12" fmla="*/ 4 w 37"/>
                <a:gd name="T13" fmla="*/ 26 h 26"/>
              </a:gdLst>
              <a:ahLst/>
              <a:cxnLst>
                <a:cxn ang="0">
                  <a:pos x="T0" y="T1"/>
                </a:cxn>
                <a:cxn ang="0">
                  <a:pos x="T2" y="T3"/>
                </a:cxn>
                <a:cxn ang="0">
                  <a:pos x="T4" y="T5"/>
                </a:cxn>
                <a:cxn ang="0">
                  <a:pos x="T6" y="T7"/>
                </a:cxn>
                <a:cxn ang="0">
                  <a:pos x="T8" y="T9"/>
                </a:cxn>
                <a:cxn ang="0">
                  <a:pos x="T10" y="T11"/>
                </a:cxn>
                <a:cxn ang="0">
                  <a:pos x="T12" y="T13"/>
                </a:cxn>
              </a:cxnLst>
              <a:rect l="0" t="0" r="r" b="b"/>
              <a:pathLst>
                <a:path w="37" h="26">
                  <a:moveTo>
                    <a:pt x="4" y="26"/>
                  </a:moveTo>
                  <a:lnTo>
                    <a:pt x="0" y="23"/>
                  </a:lnTo>
                  <a:lnTo>
                    <a:pt x="7" y="0"/>
                  </a:lnTo>
                  <a:lnTo>
                    <a:pt x="37" y="0"/>
                  </a:lnTo>
                  <a:lnTo>
                    <a:pt x="37" y="25"/>
                  </a:lnTo>
                  <a:lnTo>
                    <a:pt x="10" y="25"/>
                  </a:lnTo>
                  <a:lnTo>
                    <a:pt x="4" y="26"/>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61" name="Freeform 60"/>
            <p:cNvSpPr>
              <a:spLocks/>
            </p:cNvSpPr>
            <p:nvPr/>
          </p:nvSpPr>
          <p:spPr bwMode="auto">
            <a:xfrm>
              <a:off x="5600080" y="3096382"/>
              <a:ext cx="79351" cy="24853"/>
            </a:xfrm>
            <a:custGeom>
              <a:avLst/>
              <a:gdLst>
                <a:gd name="T0" fmla="*/ 2 w 48"/>
                <a:gd name="T1" fmla="*/ 0 h 16"/>
                <a:gd name="T2" fmla="*/ 12 w 48"/>
                <a:gd name="T3" fmla="*/ 7 h 16"/>
                <a:gd name="T4" fmla="*/ 25 w 48"/>
                <a:gd name="T5" fmla="*/ 6 h 16"/>
                <a:gd name="T6" fmla="*/ 39 w 48"/>
                <a:gd name="T7" fmla="*/ 7 h 16"/>
                <a:gd name="T8" fmla="*/ 38 w 48"/>
                <a:gd name="T9" fmla="*/ 11 h 16"/>
                <a:gd name="T10" fmla="*/ 48 w 48"/>
                <a:gd name="T11" fmla="*/ 8 h 16"/>
                <a:gd name="T12" fmla="*/ 46 w 48"/>
                <a:gd name="T13" fmla="*/ 14 h 16"/>
                <a:gd name="T14" fmla="*/ 21 w 48"/>
                <a:gd name="T15" fmla="*/ 16 h 16"/>
                <a:gd name="T16" fmla="*/ 21 w 48"/>
                <a:gd name="T17" fmla="*/ 13 h 16"/>
                <a:gd name="T18" fmla="*/ 0 w 48"/>
                <a:gd name="T19" fmla="*/ 9 h 16"/>
                <a:gd name="T20" fmla="*/ 2 w 48"/>
                <a:gd name="T21"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8" h="16">
                  <a:moveTo>
                    <a:pt x="2" y="0"/>
                  </a:moveTo>
                  <a:lnTo>
                    <a:pt x="12" y="7"/>
                  </a:lnTo>
                  <a:lnTo>
                    <a:pt x="25" y="6"/>
                  </a:lnTo>
                  <a:lnTo>
                    <a:pt x="39" y="7"/>
                  </a:lnTo>
                  <a:lnTo>
                    <a:pt x="38" y="11"/>
                  </a:lnTo>
                  <a:lnTo>
                    <a:pt x="48" y="8"/>
                  </a:lnTo>
                  <a:lnTo>
                    <a:pt x="46" y="14"/>
                  </a:lnTo>
                  <a:lnTo>
                    <a:pt x="21" y="16"/>
                  </a:lnTo>
                  <a:lnTo>
                    <a:pt x="21" y="13"/>
                  </a:lnTo>
                  <a:lnTo>
                    <a:pt x="0" y="9"/>
                  </a:lnTo>
                  <a:lnTo>
                    <a:pt x="2"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62" name="Freeform 61"/>
            <p:cNvSpPr>
              <a:spLocks/>
            </p:cNvSpPr>
            <p:nvPr/>
          </p:nvSpPr>
          <p:spPr bwMode="auto">
            <a:xfrm>
              <a:off x="5492626" y="2900673"/>
              <a:ext cx="173581" cy="172413"/>
            </a:xfrm>
            <a:custGeom>
              <a:avLst/>
              <a:gdLst>
                <a:gd name="T0" fmla="*/ 105 w 105"/>
                <a:gd name="T1" fmla="*/ 5 h 111"/>
                <a:gd name="T2" fmla="*/ 101 w 105"/>
                <a:gd name="T3" fmla="*/ 18 h 111"/>
                <a:gd name="T4" fmla="*/ 98 w 105"/>
                <a:gd name="T5" fmla="*/ 20 h 111"/>
                <a:gd name="T6" fmla="*/ 87 w 105"/>
                <a:gd name="T7" fmla="*/ 20 h 111"/>
                <a:gd name="T8" fmla="*/ 78 w 105"/>
                <a:gd name="T9" fmla="*/ 18 h 111"/>
                <a:gd name="T10" fmla="*/ 58 w 105"/>
                <a:gd name="T11" fmla="*/ 23 h 111"/>
                <a:gd name="T12" fmla="*/ 71 w 105"/>
                <a:gd name="T13" fmla="*/ 35 h 111"/>
                <a:gd name="T14" fmla="*/ 63 w 105"/>
                <a:gd name="T15" fmla="*/ 38 h 111"/>
                <a:gd name="T16" fmla="*/ 54 w 105"/>
                <a:gd name="T17" fmla="*/ 38 h 111"/>
                <a:gd name="T18" fmla="*/ 44 w 105"/>
                <a:gd name="T19" fmla="*/ 28 h 111"/>
                <a:gd name="T20" fmla="*/ 41 w 105"/>
                <a:gd name="T21" fmla="*/ 32 h 111"/>
                <a:gd name="T22" fmla="*/ 46 w 105"/>
                <a:gd name="T23" fmla="*/ 44 h 111"/>
                <a:gd name="T24" fmla="*/ 55 w 105"/>
                <a:gd name="T25" fmla="*/ 54 h 111"/>
                <a:gd name="T26" fmla="*/ 49 w 105"/>
                <a:gd name="T27" fmla="*/ 59 h 111"/>
                <a:gd name="T28" fmla="*/ 59 w 105"/>
                <a:gd name="T29" fmla="*/ 68 h 111"/>
                <a:gd name="T30" fmla="*/ 68 w 105"/>
                <a:gd name="T31" fmla="*/ 74 h 111"/>
                <a:gd name="T32" fmla="*/ 70 w 105"/>
                <a:gd name="T33" fmla="*/ 86 h 111"/>
                <a:gd name="T34" fmla="*/ 53 w 105"/>
                <a:gd name="T35" fmla="*/ 80 h 111"/>
                <a:gd name="T36" fmla="*/ 59 w 105"/>
                <a:gd name="T37" fmla="*/ 91 h 111"/>
                <a:gd name="T38" fmla="*/ 49 w 105"/>
                <a:gd name="T39" fmla="*/ 93 h 111"/>
                <a:gd name="T40" fmla="*/ 57 w 105"/>
                <a:gd name="T41" fmla="*/ 111 h 111"/>
                <a:gd name="T42" fmla="*/ 45 w 105"/>
                <a:gd name="T43" fmla="*/ 111 h 111"/>
                <a:gd name="T44" fmla="*/ 30 w 105"/>
                <a:gd name="T45" fmla="*/ 102 h 111"/>
                <a:gd name="T46" fmla="*/ 23 w 105"/>
                <a:gd name="T47" fmla="*/ 86 h 111"/>
                <a:gd name="T48" fmla="*/ 19 w 105"/>
                <a:gd name="T49" fmla="*/ 72 h 111"/>
                <a:gd name="T50" fmla="*/ 11 w 105"/>
                <a:gd name="T51" fmla="*/ 63 h 111"/>
                <a:gd name="T52" fmla="*/ 2 w 105"/>
                <a:gd name="T53" fmla="*/ 51 h 111"/>
                <a:gd name="T54" fmla="*/ 0 w 105"/>
                <a:gd name="T55" fmla="*/ 45 h 111"/>
                <a:gd name="T56" fmla="*/ 7 w 105"/>
                <a:gd name="T57" fmla="*/ 35 h 111"/>
                <a:gd name="T58" fmla="*/ 7 w 105"/>
                <a:gd name="T59" fmla="*/ 28 h 111"/>
                <a:gd name="T60" fmla="*/ 13 w 105"/>
                <a:gd name="T61" fmla="*/ 26 h 111"/>
                <a:gd name="T62" fmla="*/ 13 w 105"/>
                <a:gd name="T63" fmla="*/ 20 h 111"/>
                <a:gd name="T64" fmla="*/ 24 w 105"/>
                <a:gd name="T65" fmla="*/ 18 h 111"/>
                <a:gd name="T66" fmla="*/ 30 w 105"/>
                <a:gd name="T67" fmla="*/ 14 h 111"/>
                <a:gd name="T68" fmla="*/ 39 w 105"/>
                <a:gd name="T69" fmla="*/ 14 h 111"/>
                <a:gd name="T70" fmla="*/ 41 w 105"/>
                <a:gd name="T71" fmla="*/ 10 h 111"/>
                <a:gd name="T72" fmla="*/ 44 w 105"/>
                <a:gd name="T73" fmla="*/ 10 h 111"/>
                <a:gd name="T74" fmla="*/ 57 w 105"/>
                <a:gd name="T75" fmla="*/ 10 h 111"/>
                <a:gd name="T76" fmla="*/ 70 w 105"/>
                <a:gd name="T77" fmla="*/ 5 h 111"/>
                <a:gd name="T78" fmla="*/ 82 w 105"/>
                <a:gd name="T79" fmla="*/ 12 h 111"/>
                <a:gd name="T80" fmla="*/ 97 w 105"/>
                <a:gd name="T81" fmla="*/ 10 h 111"/>
                <a:gd name="T82" fmla="*/ 96 w 105"/>
                <a:gd name="T83" fmla="*/ 0 h 111"/>
                <a:gd name="T84" fmla="*/ 105 w 105"/>
                <a:gd name="T85" fmla="*/ 5 h 1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05" h="111">
                  <a:moveTo>
                    <a:pt x="105" y="5"/>
                  </a:moveTo>
                  <a:lnTo>
                    <a:pt x="101" y="18"/>
                  </a:lnTo>
                  <a:lnTo>
                    <a:pt x="98" y="20"/>
                  </a:lnTo>
                  <a:lnTo>
                    <a:pt x="87" y="20"/>
                  </a:lnTo>
                  <a:lnTo>
                    <a:pt x="78" y="18"/>
                  </a:lnTo>
                  <a:lnTo>
                    <a:pt x="58" y="23"/>
                  </a:lnTo>
                  <a:lnTo>
                    <a:pt x="71" y="35"/>
                  </a:lnTo>
                  <a:lnTo>
                    <a:pt x="63" y="38"/>
                  </a:lnTo>
                  <a:lnTo>
                    <a:pt x="54" y="38"/>
                  </a:lnTo>
                  <a:lnTo>
                    <a:pt x="44" y="28"/>
                  </a:lnTo>
                  <a:lnTo>
                    <a:pt x="41" y="32"/>
                  </a:lnTo>
                  <a:lnTo>
                    <a:pt x="46" y="44"/>
                  </a:lnTo>
                  <a:lnTo>
                    <a:pt x="55" y="54"/>
                  </a:lnTo>
                  <a:lnTo>
                    <a:pt x="49" y="59"/>
                  </a:lnTo>
                  <a:lnTo>
                    <a:pt x="59" y="68"/>
                  </a:lnTo>
                  <a:lnTo>
                    <a:pt x="68" y="74"/>
                  </a:lnTo>
                  <a:lnTo>
                    <a:pt x="70" y="86"/>
                  </a:lnTo>
                  <a:lnTo>
                    <a:pt x="53" y="80"/>
                  </a:lnTo>
                  <a:lnTo>
                    <a:pt x="59" y="91"/>
                  </a:lnTo>
                  <a:lnTo>
                    <a:pt x="49" y="93"/>
                  </a:lnTo>
                  <a:lnTo>
                    <a:pt x="57" y="111"/>
                  </a:lnTo>
                  <a:lnTo>
                    <a:pt x="45" y="111"/>
                  </a:lnTo>
                  <a:lnTo>
                    <a:pt x="30" y="102"/>
                  </a:lnTo>
                  <a:lnTo>
                    <a:pt x="23" y="86"/>
                  </a:lnTo>
                  <a:lnTo>
                    <a:pt x="19" y="72"/>
                  </a:lnTo>
                  <a:lnTo>
                    <a:pt x="11" y="63"/>
                  </a:lnTo>
                  <a:lnTo>
                    <a:pt x="2" y="51"/>
                  </a:lnTo>
                  <a:lnTo>
                    <a:pt x="0" y="45"/>
                  </a:lnTo>
                  <a:lnTo>
                    <a:pt x="7" y="35"/>
                  </a:lnTo>
                  <a:lnTo>
                    <a:pt x="7" y="28"/>
                  </a:lnTo>
                  <a:lnTo>
                    <a:pt x="13" y="26"/>
                  </a:lnTo>
                  <a:lnTo>
                    <a:pt x="13" y="20"/>
                  </a:lnTo>
                  <a:lnTo>
                    <a:pt x="24" y="18"/>
                  </a:lnTo>
                  <a:lnTo>
                    <a:pt x="30" y="14"/>
                  </a:lnTo>
                  <a:lnTo>
                    <a:pt x="39" y="14"/>
                  </a:lnTo>
                  <a:lnTo>
                    <a:pt x="41" y="10"/>
                  </a:lnTo>
                  <a:lnTo>
                    <a:pt x="44" y="10"/>
                  </a:lnTo>
                  <a:lnTo>
                    <a:pt x="57" y="10"/>
                  </a:lnTo>
                  <a:lnTo>
                    <a:pt x="70" y="5"/>
                  </a:lnTo>
                  <a:lnTo>
                    <a:pt x="82" y="12"/>
                  </a:lnTo>
                  <a:lnTo>
                    <a:pt x="97" y="10"/>
                  </a:lnTo>
                  <a:lnTo>
                    <a:pt x="96" y="0"/>
                  </a:lnTo>
                  <a:lnTo>
                    <a:pt x="105" y="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63" name="Freeform 62"/>
            <p:cNvSpPr>
              <a:spLocks/>
            </p:cNvSpPr>
            <p:nvPr/>
          </p:nvSpPr>
          <p:spPr bwMode="auto">
            <a:xfrm>
              <a:off x="5299208" y="2751559"/>
              <a:ext cx="155396" cy="127367"/>
            </a:xfrm>
            <a:custGeom>
              <a:avLst/>
              <a:gdLst>
                <a:gd name="T0" fmla="*/ 343 w 386"/>
                <a:gd name="T1" fmla="*/ 50 h 337"/>
                <a:gd name="T2" fmla="*/ 363 w 386"/>
                <a:gd name="T3" fmla="*/ 82 h 337"/>
                <a:gd name="T4" fmla="*/ 386 w 386"/>
                <a:gd name="T5" fmla="*/ 106 h 337"/>
                <a:gd name="T6" fmla="*/ 363 w 386"/>
                <a:gd name="T7" fmla="*/ 137 h 337"/>
                <a:gd name="T8" fmla="*/ 331 w 386"/>
                <a:gd name="T9" fmla="*/ 119 h 337"/>
                <a:gd name="T10" fmla="*/ 284 w 386"/>
                <a:gd name="T11" fmla="*/ 120 h 337"/>
                <a:gd name="T12" fmla="*/ 225 w 386"/>
                <a:gd name="T13" fmla="*/ 106 h 337"/>
                <a:gd name="T14" fmla="*/ 194 w 386"/>
                <a:gd name="T15" fmla="*/ 108 h 337"/>
                <a:gd name="T16" fmla="*/ 181 w 386"/>
                <a:gd name="T17" fmla="*/ 125 h 337"/>
                <a:gd name="T18" fmla="*/ 155 w 386"/>
                <a:gd name="T19" fmla="*/ 106 h 337"/>
                <a:gd name="T20" fmla="*/ 144 w 386"/>
                <a:gd name="T21" fmla="*/ 141 h 337"/>
                <a:gd name="T22" fmla="*/ 180 w 386"/>
                <a:gd name="T23" fmla="*/ 180 h 337"/>
                <a:gd name="T24" fmla="*/ 196 w 386"/>
                <a:gd name="T25" fmla="*/ 206 h 337"/>
                <a:gd name="T26" fmla="*/ 230 w 386"/>
                <a:gd name="T27" fmla="*/ 237 h 337"/>
                <a:gd name="T28" fmla="*/ 257 w 386"/>
                <a:gd name="T29" fmla="*/ 256 h 337"/>
                <a:gd name="T30" fmla="*/ 286 w 386"/>
                <a:gd name="T31" fmla="*/ 291 h 337"/>
                <a:gd name="T32" fmla="*/ 349 w 386"/>
                <a:gd name="T33" fmla="*/ 323 h 337"/>
                <a:gd name="T34" fmla="*/ 342 w 386"/>
                <a:gd name="T35" fmla="*/ 337 h 337"/>
                <a:gd name="T36" fmla="*/ 276 w 386"/>
                <a:gd name="T37" fmla="*/ 306 h 337"/>
                <a:gd name="T38" fmla="*/ 234 w 386"/>
                <a:gd name="T39" fmla="*/ 276 h 337"/>
                <a:gd name="T40" fmla="*/ 170 w 386"/>
                <a:gd name="T41" fmla="*/ 251 h 337"/>
                <a:gd name="T42" fmla="*/ 108 w 386"/>
                <a:gd name="T43" fmla="*/ 189 h 337"/>
                <a:gd name="T44" fmla="*/ 121 w 386"/>
                <a:gd name="T45" fmla="*/ 183 h 337"/>
                <a:gd name="T46" fmla="*/ 88 w 386"/>
                <a:gd name="T47" fmla="*/ 148 h 337"/>
                <a:gd name="T48" fmla="*/ 85 w 386"/>
                <a:gd name="T49" fmla="*/ 119 h 337"/>
                <a:gd name="T50" fmla="*/ 40 w 386"/>
                <a:gd name="T51" fmla="*/ 106 h 337"/>
                <a:gd name="T52" fmla="*/ 22 w 386"/>
                <a:gd name="T53" fmla="*/ 142 h 337"/>
                <a:gd name="T54" fmla="*/ 0 w 386"/>
                <a:gd name="T55" fmla="*/ 114 h 337"/>
                <a:gd name="T56" fmla="*/ 0 w 386"/>
                <a:gd name="T57" fmla="*/ 85 h 337"/>
                <a:gd name="T58" fmla="*/ 2 w 386"/>
                <a:gd name="T59" fmla="*/ 84 h 337"/>
                <a:gd name="T60" fmla="*/ 49 w 386"/>
                <a:gd name="T61" fmla="*/ 87 h 337"/>
                <a:gd name="T62" fmla="*/ 61 w 386"/>
                <a:gd name="T63" fmla="*/ 72 h 337"/>
                <a:gd name="T64" fmla="*/ 85 w 386"/>
                <a:gd name="T65" fmla="*/ 86 h 337"/>
                <a:gd name="T66" fmla="*/ 111 w 386"/>
                <a:gd name="T67" fmla="*/ 88 h 337"/>
                <a:gd name="T68" fmla="*/ 109 w 386"/>
                <a:gd name="T69" fmla="*/ 64 h 337"/>
                <a:gd name="T70" fmla="*/ 132 w 386"/>
                <a:gd name="T71" fmla="*/ 56 h 337"/>
                <a:gd name="T72" fmla="*/ 136 w 386"/>
                <a:gd name="T73" fmla="*/ 22 h 337"/>
                <a:gd name="T74" fmla="*/ 187 w 386"/>
                <a:gd name="T75" fmla="*/ 0 h 337"/>
                <a:gd name="T76" fmla="*/ 210 w 386"/>
                <a:gd name="T77" fmla="*/ 10 h 337"/>
                <a:gd name="T78" fmla="*/ 263 w 386"/>
                <a:gd name="T79" fmla="*/ 46 h 337"/>
                <a:gd name="T80" fmla="*/ 320 w 386"/>
                <a:gd name="T81" fmla="*/ 62 h 337"/>
                <a:gd name="T82" fmla="*/ 344 w 386"/>
                <a:gd name="T83" fmla="*/ 50 h 3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386" h="337">
                  <a:moveTo>
                    <a:pt x="343" y="50"/>
                  </a:moveTo>
                  <a:lnTo>
                    <a:pt x="363" y="82"/>
                  </a:lnTo>
                  <a:lnTo>
                    <a:pt x="386" y="106"/>
                  </a:lnTo>
                  <a:lnTo>
                    <a:pt x="363" y="137"/>
                  </a:lnTo>
                  <a:lnTo>
                    <a:pt x="331" y="119"/>
                  </a:lnTo>
                  <a:lnTo>
                    <a:pt x="284" y="120"/>
                  </a:lnTo>
                  <a:lnTo>
                    <a:pt x="225" y="106"/>
                  </a:lnTo>
                  <a:lnTo>
                    <a:pt x="194" y="108"/>
                  </a:lnTo>
                  <a:lnTo>
                    <a:pt x="181" y="125"/>
                  </a:lnTo>
                  <a:lnTo>
                    <a:pt x="155" y="106"/>
                  </a:lnTo>
                  <a:lnTo>
                    <a:pt x="144" y="141"/>
                  </a:lnTo>
                  <a:lnTo>
                    <a:pt x="180" y="180"/>
                  </a:lnTo>
                  <a:lnTo>
                    <a:pt x="196" y="206"/>
                  </a:lnTo>
                  <a:lnTo>
                    <a:pt x="230" y="237"/>
                  </a:lnTo>
                  <a:lnTo>
                    <a:pt x="257" y="256"/>
                  </a:lnTo>
                  <a:lnTo>
                    <a:pt x="286" y="291"/>
                  </a:lnTo>
                  <a:lnTo>
                    <a:pt x="349" y="323"/>
                  </a:lnTo>
                  <a:lnTo>
                    <a:pt x="342" y="337"/>
                  </a:lnTo>
                  <a:lnTo>
                    <a:pt x="276" y="306"/>
                  </a:lnTo>
                  <a:lnTo>
                    <a:pt x="234" y="276"/>
                  </a:lnTo>
                  <a:lnTo>
                    <a:pt x="170" y="251"/>
                  </a:lnTo>
                  <a:lnTo>
                    <a:pt x="108" y="189"/>
                  </a:lnTo>
                  <a:lnTo>
                    <a:pt x="121" y="183"/>
                  </a:lnTo>
                  <a:lnTo>
                    <a:pt x="88" y="148"/>
                  </a:lnTo>
                  <a:lnTo>
                    <a:pt x="85" y="119"/>
                  </a:lnTo>
                  <a:lnTo>
                    <a:pt x="40" y="106"/>
                  </a:lnTo>
                  <a:lnTo>
                    <a:pt x="22" y="142"/>
                  </a:lnTo>
                  <a:lnTo>
                    <a:pt x="0" y="114"/>
                  </a:lnTo>
                  <a:lnTo>
                    <a:pt x="0" y="85"/>
                  </a:lnTo>
                  <a:lnTo>
                    <a:pt x="2" y="84"/>
                  </a:lnTo>
                  <a:lnTo>
                    <a:pt x="49" y="87"/>
                  </a:lnTo>
                  <a:lnTo>
                    <a:pt x="61" y="72"/>
                  </a:lnTo>
                  <a:lnTo>
                    <a:pt x="85" y="86"/>
                  </a:lnTo>
                  <a:lnTo>
                    <a:pt x="111" y="88"/>
                  </a:lnTo>
                  <a:lnTo>
                    <a:pt x="109" y="64"/>
                  </a:lnTo>
                  <a:lnTo>
                    <a:pt x="132" y="56"/>
                  </a:lnTo>
                  <a:lnTo>
                    <a:pt x="136" y="22"/>
                  </a:lnTo>
                  <a:lnTo>
                    <a:pt x="187" y="0"/>
                  </a:lnTo>
                  <a:lnTo>
                    <a:pt x="210" y="10"/>
                  </a:lnTo>
                  <a:lnTo>
                    <a:pt x="263" y="46"/>
                  </a:lnTo>
                  <a:lnTo>
                    <a:pt x="320" y="62"/>
                  </a:lnTo>
                  <a:lnTo>
                    <a:pt x="344" y="50"/>
                  </a:lnTo>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64" name="Freeform 63"/>
            <p:cNvSpPr>
              <a:spLocks/>
            </p:cNvSpPr>
            <p:nvPr/>
          </p:nvSpPr>
          <p:spPr bwMode="auto">
            <a:xfrm>
              <a:off x="5363681" y="2684770"/>
              <a:ext cx="171927" cy="90089"/>
            </a:xfrm>
            <a:custGeom>
              <a:avLst/>
              <a:gdLst>
                <a:gd name="T0" fmla="*/ 0 w 104"/>
                <a:gd name="T1" fmla="*/ 36 h 58"/>
                <a:gd name="T2" fmla="*/ 5 w 104"/>
                <a:gd name="T3" fmla="*/ 23 h 58"/>
                <a:gd name="T4" fmla="*/ 1 w 104"/>
                <a:gd name="T5" fmla="*/ 18 h 58"/>
                <a:gd name="T6" fmla="*/ 10 w 104"/>
                <a:gd name="T7" fmla="*/ 18 h 58"/>
                <a:gd name="T8" fmla="*/ 11 w 104"/>
                <a:gd name="T9" fmla="*/ 10 h 58"/>
                <a:gd name="T10" fmla="*/ 20 w 104"/>
                <a:gd name="T11" fmla="*/ 15 h 58"/>
                <a:gd name="T12" fmla="*/ 26 w 104"/>
                <a:gd name="T13" fmla="*/ 17 h 58"/>
                <a:gd name="T14" fmla="*/ 39 w 104"/>
                <a:gd name="T15" fmla="*/ 15 h 58"/>
                <a:gd name="T16" fmla="*/ 40 w 104"/>
                <a:gd name="T17" fmla="*/ 11 h 58"/>
                <a:gd name="T18" fmla="*/ 46 w 104"/>
                <a:gd name="T19" fmla="*/ 10 h 58"/>
                <a:gd name="T20" fmla="*/ 54 w 104"/>
                <a:gd name="T21" fmla="*/ 7 h 58"/>
                <a:gd name="T22" fmla="*/ 56 w 104"/>
                <a:gd name="T23" fmla="*/ 8 h 58"/>
                <a:gd name="T24" fmla="*/ 63 w 104"/>
                <a:gd name="T25" fmla="*/ 6 h 58"/>
                <a:gd name="T26" fmla="*/ 66 w 104"/>
                <a:gd name="T27" fmla="*/ 1 h 58"/>
                <a:gd name="T28" fmla="*/ 72 w 104"/>
                <a:gd name="T29" fmla="*/ 0 h 58"/>
                <a:gd name="T30" fmla="*/ 90 w 104"/>
                <a:gd name="T31" fmla="*/ 6 h 58"/>
                <a:gd name="T32" fmla="*/ 93 w 104"/>
                <a:gd name="T33" fmla="*/ 4 h 58"/>
                <a:gd name="T34" fmla="*/ 102 w 104"/>
                <a:gd name="T35" fmla="*/ 9 h 58"/>
                <a:gd name="T36" fmla="*/ 104 w 104"/>
                <a:gd name="T37" fmla="*/ 15 h 58"/>
                <a:gd name="T38" fmla="*/ 95 w 104"/>
                <a:gd name="T39" fmla="*/ 19 h 58"/>
                <a:gd name="T40" fmla="*/ 89 w 104"/>
                <a:gd name="T41" fmla="*/ 33 h 58"/>
                <a:gd name="T42" fmla="*/ 80 w 104"/>
                <a:gd name="T43" fmla="*/ 47 h 58"/>
                <a:gd name="T44" fmla="*/ 67 w 104"/>
                <a:gd name="T45" fmla="*/ 51 h 58"/>
                <a:gd name="T46" fmla="*/ 57 w 104"/>
                <a:gd name="T47" fmla="*/ 50 h 58"/>
                <a:gd name="T48" fmla="*/ 45 w 104"/>
                <a:gd name="T49" fmla="*/ 55 h 58"/>
                <a:gd name="T50" fmla="*/ 39 w 104"/>
                <a:gd name="T51" fmla="*/ 58 h 58"/>
                <a:gd name="T52" fmla="*/ 25 w 104"/>
                <a:gd name="T53" fmla="*/ 54 h 58"/>
                <a:gd name="T54" fmla="*/ 12 w 104"/>
                <a:gd name="T55" fmla="*/ 45 h 58"/>
                <a:gd name="T56" fmla="*/ 7 w 104"/>
                <a:gd name="T57" fmla="*/ 43 h 58"/>
                <a:gd name="T58" fmla="*/ 3 w 104"/>
                <a:gd name="T59" fmla="*/ 36 h 58"/>
                <a:gd name="T60" fmla="*/ 0 w 104"/>
                <a:gd name="T61" fmla="*/ 36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04" h="58">
                  <a:moveTo>
                    <a:pt x="0" y="36"/>
                  </a:moveTo>
                  <a:lnTo>
                    <a:pt x="5" y="23"/>
                  </a:lnTo>
                  <a:lnTo>
                    <a:pt x="1" y="18"/>
                  </a:lnTo>
                  <a:lnTo>
                    <a:pt x="10" y="18"/>
                  </a:lnTo>
                  <a:lnTo>
                    <a:pt x="11" y="10"/>
                  </a:lnTo>
                  <a:lnTo>
                    <a:pt x="20" y="15"/>
                  </a:lnTo>
                  <a:lnTo>
                    <a:pt x="26" y="17"/>
                  </a:lnTo>
                  <a:lnTo>
                    <a:pt x="39" y="15"/>
                  </a:lnTo>
                  <a:lnTo>
                    <a:pt x="40" y="11"/>
                  </a:lnTo>
                  <a:lnTo>
                    <a:pt x="46" y="10"/>
                  </a:lnTo>
                  <a:lnTo>
                    <a:pt x="54" y="7"/>
                  </a:lnTo>
                  <a:lnTo>
                    <a:pt x="56" y="8"/>
                  </a:lnTo>
                  <a:lnTo>
                    <a:pt x="63" y="6"/>
                  </a:lnTo>
                  <a:lnTo>
                    <a:pt x="66" y="1"/>
                  </a:lnTo>
                  <a:lnTo>
                    <a:pt x="72" y="0"/>
                  </a:lnTo>
                  <a:lnTo>
                    <a:pt x="90" y="6"/>
                  </a:lnTo>
                  <a:lnTo>
                    <a:pt x="93" y="4"/>
                  </a:lnTo>
                  <a:lnTo>
                    <a:pt x="102" y="9"/>
                  </a:lnTo>
                  <a:lnTo>
                    <a:pt x="104" y="15"/>
                  </a:lnTo>
                  <a:lnTo>
                    <a:pt x="95" y="19"/>
                  </a:lnTo>
                  <a:lnTo>
                    <a:pt x="89" y="33"/>
                  </a:lnTo>
                  <a:lnTo>
                    <a:pt x="80" y="47"/>
                  </a:lnTo>
                  <a:lnTo>
                    <a:pt x="67" y="51"/>
                  </a:lnTo>
                  <a:lnTo>
                    <a:pt x="57" y="50"/>
                  </a:lnTo>
                  <a:lnTo>
                    <a:pt x="45" y="55"/>
                  </a:lnTo>
                  <a:lnTo>
                    <a:pt x="39" y="58"/>
                  </a:lnTo>
                  <a:lnTo>
                    <a:pt x="25" y="54"/>
                  </a:lnTo>
                  <a:lnTo>
                    <a:pt x="12" y="45"/>
                  </a:lnTo>
                  <a:lnTo>
                    <a:pt x="7" y="43"/>
                  </a:lnTo>
                  <a:lnTo>
                    <a:pt x="3" y="36"/>
                  </a:lnTo>
                  <a:lnTo>
                    <a:pt x="0" y="36"/>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65" name="Freeform 64"/>
            <p:cNvSpPr>
              <a:spLocks/>
            </p:cNvSpPr>
            <p:nvPr/>
          </p:nvSpPr>
          <p:spPr bwMode="auto">
            <a:xfrm>
              <a:off x="4667708" y="2481292"/>
              <a:ext cx="104148" cy="107175"/>
            </a:xfrm>
            <a:custGeom>
              <a:avLst/>
              <a:gdLst>
                <a:gd name="T0" fmla="*/ 61 w 63"/>
                <a:gd name="T1" fmla="*/ 25 h 69"/>
                <a:gd name="T2" fmla="*/ 63 w 63"/>
                <a:gd name="T3" fmla="*/ 40 h 69"/>
                <a:gd name="T4" fmla="*/ 51 w 63"/>
                <a:gd name="T5" fmla="*/ 57 h 69"/>
                <a:gd name="T6" fmla="*/ 22 w 63"/>
                <a:gd name="T7" fmla="*/ 69 h 69"/>
                <a:gd name="T8" fmla="*/ 0 w 63"/>
                <a:gd name="T9" fmla="*/ 66 h 69"/>
                <a:gd name="T10" fmla="*/ 14 w 63"/>
                <a:gd name="T11" fmla="*/ 45 h 69"/>
                <a:gd name="T12" fmla="*/ 7 w 63"/>
                <a:gd name="T13" fmla="*/ 25 h 69"/>
                <a:gd name="T14" fmla="*/ 29 w 63"/>
                <a:gd name="T15" fmla="*/ 10 h 69"/>
                <a:gd name="T16" fmla="*/ 41 w 63"/>
                <a:gd name="T17" fmla="*/ 0 h 69"/>
                <a:gd name="T18" fmla="*/ 44 w 63"/>
                <a:gd name="T19" fmla="*/ 11 h 69"/>
                <a:gd name="T20" fmla="*/ 40 w 63"/>
                <a:gd name="T21" fmla="*/ 22 h 69"/>
                <a:gd name="T22" fmla="*/ 50 w 63"/>
                <a:gd name="T23" fmla="*/ 21 h 69"/>
                <a:gd name="T24" fmla="*/ 61 w 63"/>
                <a:gd name="T25" fmla="*/ 25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3" h="69">
                  <a:moveTo>
                    <a:pt x="61" y="25"/>
                  </a:moveTo>
                  <a:lnTo>
                    <a:pt x="63" y="40"/>
                  </a:lnTo>
                  <a:lnTo>
                    <a:pt x="51" y="57"/>
                  </a:lnTo>
                  <a:lnTo>
                    <a:pt x="22" y="69"/>
                  </a:lnTo>
                  <a:lnTo>
                    <a:pt x="0" y="66"/>
                  </a:lnTo>
                  <a:lnTo>
                    <a:pt x="14" y="45"/>
                  </a:lnTo>
                  <a:lnTo>
                    <a:pt x="7" y="25"/>
                  </a:lnTo>
                  <a:lnTo>
                    <a:pt x="29" y="10"/>
                  </a:lnTo>
                  <a:lnTo>
                    <a:pt x="41" y="0"/>
                  </a:lnTo>
                  <a:lnTo>
                    <a:pt x="44" y="11"/>
                  </a:lnTo>
                  <a:lnTo>
                    <a:pt x="40" y="22"/>
                  </a:lnTo>
                  <a:lnTo>
                    <a:pt x="50" y="21"/>
                  </a:lnTo>
                  <a:lnTo>
                    <a:pt x="61" y="2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66" name="Freeform 65"/>
            <p:cNvSpPr>
              <a:spLocks/>
            </p:cNvSpPr>
            <p:nvPr/>
          </p:nvSpPr>
          <p:spPr bwMode="auto">
            <a:xfrm>
              <a:off x="6165456" y="2967464"/>
              <a:ext cx="623236" cy="470638"/>
            </a:xfrm>
            <a:custGeom>
              <a:avLst/>
              <a:gdLst>
                <a:gd name="T0" fmla="*/ 190 w 377"/>
                <a:gd name="T1" fmla="*/ 48 h 303"/>
                <a:gd name="T2" fmla="*/ 211 w 377"/>
                <a:gd name="T3" fmla="*/ 37 h 303"/>
                <a:gd name="T4" fmla="*/ 231 w 377"/>
                <a:gd name="T5" fmla="*/ 35 h 303"/>
                <a:gd name="T6" fmla="*/ 266 w 377"/>
                <a:gd name="T7" fmla="*/ 48 h 303"/>
                <a:gd name="T8" fmla="*/ 302 w 377"/>
                <a:gd name="T9" fmla="*/ 67 h 303"/>
                <a:gd name="T10" fmla="*/ 306 w 377"/>
                <a:gd name="T11" fmla="*/ 110 h 303"/>
                <a:gd name="T12" fmla="*/ 312 w 377"/>
                <a:gd name="T13" fmla="*/ 128 h 303"/>
                <a:gd name="T14" fmla="*/ 315 w 377"/>
                <a:gd name="T15" fmla="*/ 156 h 303"/>
                <a:gd name="T16" fmla="*/ 333 w 377"/>
                <a:gd name="T17" fmla="*/ 173 h 303"/>
                <a:gd name="T18" fmla="*/ 324 w 377"/>
                <a:gd name="T19" fmla="*/ 205 h 303"/>
                <a:gd name="T20" fmla="*/ 343 w 377"/>
                <a:gd name="T21" fmla="*/ 228 h 303"/>
                <a:gd name="T22" fmla="*/ 365 w 377"/>
                <a:gd name="T23" fmla="*/ 256 h 303"/>
                <a:gd name="T24" fmla="*/ 377 w 377"/>
                <a:gd name="T25" fmla="*/ 268 h 303"/>
                <a:gd name="T26" fmla="*/ 349 w 377"/>
                <a:gd name="T27" fmla="*/ 303 h 303"/>
                <a:gd name="T28" fmla="*/ 295 w 377"/>
                <a:gd name="T29" fmla="*/ 292 h 303"/>
                <a:gd name="T30" fmla="*/ 264 w 377"/>
                <a:gd name="T31" fmla="*/ 264 h 303"/>
                <a:gd name="T32" fmla="*/ 241 w 377"/>
                <a:gd name="T33" fmla="*/ 264 h 303"/>
                <a:gd name="T34" fmla="*/ 202 w 377"/>
                <a:gd name="T35" fmla="*/ 268 h 303"/>
                <a:gd name="T36" fmla="*/ 164 w 377"/>
                <a:gd name="T37" fmla="*/ 246 h 303"/>
                <a:gd name="T38" fmla="*/ 133 w 377"/>
                <a:gd name="T39" fmla="*/ 198 h 303"/>
                <a:gd name="T40" fmla="*/ 112 w 377"/>
                <a:gd name="T41" fmla="*/ 195 h 303"/>
                <a:gd name="T42" fmla="*/ 96 w 377"/>
                <a:gd name="T43" fmla="*/ 192 h 303"/>
                <a:gd name="T44" fmla="*/ 88 w 377"/>
                <a:gd name="T45" fmla="*/ 181 h 303"/>
                <a:gd name="T46" fmla="*/ 78 w 377"/>
                <a:gd name="T47" fmla="*/ 150 h 303"/>
                <a:gd name="T48" fmla="*/ 40 w 377"/>
                <a:gd name="T49" fmla="*/ 119 h 303"/>
                <a:gd name="T50" fmla="*/ 49 w 377"/>
                <a:gd name="T51" fmla="*/ 96 h 303"/>
                <a:gd name="T52" fmla="*/ 34 w 377"/>
                <a:gd name="T53" fmla="*/ 77 h 303"/>
                <a:gd name="T54" fmla="*/ 7 w 377"/>
                <a:gd name="T55" fmla="*/ 36 h 303"/>
                <a:gd name="T56" fmla="*/ 0 w 377"/>
                <a:gd name="T57" fmla="*/ 6 h 303"/>
                <a:gd name="T58" fmla="*/ 15 w 377"/>
                <a:gd name="T59" fmla="*/ 8 h 303"/>
                <a:gd name="T60" fmla="*/ 37 w 377"/>
                <a:gd name="T61" fmla="*/ 20 h 303"/>
                <a:gd name="T62" fmla="*/ 60 w 377"/>
                <a:gd name="T63" fmla="*/ 5 h 303"/>
                <a:gd name="T64" fmla="*/ 73 w 377"/>
                <a:gd name="T65" fmla="*/ 9 h 303"/>
                <a:gd name="T66" fmla="*/ 81 w 377"/>
                <a:gd name="T67" fmla="*/ 30 h 303"/>
                <a:gd name="T68" fmla="*/ 93 w 377"/>
                <a:gd name="T69" fmla="*/ 44 h 303"/>
                <a:gd name="T70" fmla="*/ 124 w 377"/>
                <a:gd name="T71" fmla="*/ 59 h 303"/>
                <a:gd name="T72" fmla="*/ 175 w 377"/>
                <a:gd name="T73" fmla="*/ 57 h 3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377" h="303">
                  <a:moveTo>
                    <a:pt x="176" y="52"/>
                  </a:moveTo>
                  <a:lnTo>
                    <a:pt x="190" y="48"/>
                  </a:lnTo>
                  <a:lnTo>
                    <a:pt x="200" y="36"/>
                  </a:lnTo>
                  <a:lnTo>
                    <a:pt x="211" y="37"/>
                  </a:lnTo>
                  <a:lnTo>
                    <a:pt x="218" y="33"/>
                  </a:lnTo>
                  <a:lnTo>
                    <a:pt x="231" y="35"/>
                  </a:lnTo>
                  <a:lnTo>
                    <a:pt x="252" y="45"/>
                  </a:lnTo>
                  <a:lnTo>
                    <a:pt x="266" y="48"/>
                  </a:lnTo>
                  <a:lnTo>
                    <a:pt x="289" y="66"/>
                  </a:lnTo>
                  <a:lnTo>
                    <a:pt x="302" y="67"/>
                  </a:lnTo>
                  <a:lnTo>
                    <a:pt x="308" y="84"/>
                  </a:lnTo>
                  <a:lnTo>
                    <a:pt x="306" y="110"/>
                  </a:lnTo>
                  <a:lnTo>
                    <a:pt x="304" y="125"/>
                  </a:lnTo>
                  <a:lnTo>
                    <a:pt x="312" y="128"/>
                  </a:lnTo>
                  <a:lnTo>
                    <a:pt x="307" y="139"/>
                  </a:lnTo>
                  <a:lnTo>
                    <a:pt x="315" y="156"/>
                  </a:lnTo>
                  <a:lnTo>
                    <a:pt x="319" y="169"/>
                  </a:lnTo>
                  <a:lnTo>
                    <a:pt x="333" y="173"/>
                  </a:lnTo>
                  <a:lnTo>
                    <a:pt x="337" y="186"/>
                  </a:lnTo>
                  <a:lnTo>
                    <a:pt x="324" y="205"/>
                  </a:lnTo>
                  <a:lnTo>
                    <a:pt x="334" y="216"/>
                  </a:lnTo>
                  <a:lnTo>
                    <a:pt x="343" y="228"/>
                  </a:lnTo>
                  <a:lnTo>
                    <a:pt x="362" y="237"/>
                  </a:lnTo>
                  <a:lnTo>
                    <a:pt x="365" y="256"/>
                  </a:lnTo>
                  <a:lnTo>
                    <a:pt x="374" y="259"/>
                  </a:lnTo>
                  <a:lnTo>
                    <a:pt x="377" y="268"/>
                  </a:lnTo>
                  <a:lnTo>
                    <a:pt x="353" y="279"/>
                  </a:lnTo>
                  <a:lnTo>
                    <a:pt x="349" y="303"/>
                  </a:lnTo>
                  <a:lnTo>
                    <a:pt x="315" y="297"/>
                  </a:lnTo>
                  <a:lnTo>
                    <a:pt x="295" y="292"/>
                  </a:lnTo>
                  <a:lnTo>
                    <a:pt x="274" y="290"/>
                  </a:lnTo>
                  <a:lnTo>
                    <a:pt x="264" y="264"/>
                  </a:lnTo>
                  <a:lnTo>
                    <a:pt x="255" y="260"/>
                  </a:lnTo>
                  <a:lnTo>
                    <a:pt x="241" y="264"/>
                  </a:lnTo>
                  <a:lnTo>
                    <a:pt x="225" y="274"/>
                  </a:lnTo>
                  <a:lnTo>
                    <a:pt x="202" y="268"/>
                  </a:lnTo>
                  <a:lnTo>
                    <a:pt x="182" y="251"/>
                  </a:lnTo>
                  <a:lnTo>
                    <a:pt x="164" y="246"/>
                  </a:lnTo>
                  <a:lnTo>
                    <a:pt x="150" y="226"/>
                  </a:lnTo>
                  <a:lnTo>
                    <a:pt x="133" y="198"/>
                  </a:lnTo>
                  <a:lnTo>
                    <a:pt x="124" y="202"/>
                  </a:lnTo>
                  <a:lnTo>
                    <a:pt x="112" y="195"/>
                  </a:lnTo>
                  <a:lnTo>
                    <a:pt x="107" y="203"/>
                  </a:lnTo>
                  <a:lnTo>
                    <a:pt x="96" y="192"/>
                  </a:lnTo>
                  <a:lnTo>
                    <a:pt x="94" y="181"/>
                  </a:lnTo>
                  <a:lnTo>
                    <a:pt x="88" y="181"/>
                  </a:lnTo>
                  <a:lnTo>
                    <a:pt x="89" y="166"/>
                  </a:lnTo>
                  <a:lnTo>
                    <a:pt x="78" y="150"/>
                  </a:lnTo>
                  <a:lnTo>
                    <a:pt x="55" y="139"/>
                  </a:lnTo>
                  <a:lnTo>
                    <a:pt x="40" y="119"/>
                  </a:lnTo>
                  <a:lnTo>
                    <a:pt x="42" y="103"/>
                  </a:lnTo>
                  <a:lnTo>
                    <a:pt x="49" y="96"/>
                  </a:lnTo>
                  <a:lnTo>
                    <a:pt x="46" y="84"/>
                  </a:lnTo>
                  <a:lnTo>
                    <a:pt x="34" y="77"/>
                  </a:lnTo>
                  <a:lnTo>
                    <a:pt x="19" y="53"/>
                  </a:lnTo>
                  <a:lnTo>
                    <a:pt x="7" y="36"/>
                  </a:lnTo>
                  <a:lnTo>
                    <a:pt x="9" y="30"/>
                  </a:lnTo>
                  <a:lnTo>
                    <a:pt x="0" y="6"/>
                  </a:lnTo>
                  <a:lnTo>
                    <a:pt x="11" y="0"/>
                  </a:lnTo>
                  <a:lnTo>
                    <a:pt x="15" y="8"/>
                  </a:lnTo>
                  <a:lnTo>
                    <a:pt x="25" y="18"/>
                  </a:lnTo>
                  <a:lnTo>
                    <a:pt x="37" y="20"/>
                  </a:lnTo>
                  <a:lnTo>
                    <a:pt x="43" y="20"/>
                  </a:lnTo>
                  <a:lnTo>
                    <a:pt x="60" y="5"/>
                  </a:lnTo>
                  <a:lnTo>
                    <a:pt x="67" y="3"/>
                  </a:lnTo>
                  <a:lnTo>
                    <a:pt x="73" y="9"/>
                  </a:lnTo>
                  <a:lnTo>
                    <a:pt x="69" y="19"/>
                  </a:lnTo>
                  <a:lnTo>
                    <a:pt x="81" y="30"/>
                  </a:lnTo>
                  <a:lnTo>
                    <a:pt x="85" y="29"/>
                  </a:lnTo>
                  <a:lnTo>
                    <a:pt x="93" y="44"/>
                  </a:lnTo>
                  <a:lnTo>
                    <a:pt x="110" y="49"/>
                  </a:lnTo>
                  <a:lnTo>
                    <a:pt x="124" y="59"/>
                  </a:lnTo>
                  <a:lnTo>
                    <a:pt x="149" y="63"/>
                  </a:lnTo>
                  <a:lnTo>
                    <a:pt x="175" y="57"/>
                  </a:lnTo>
                  <a:lnTo>
                    <a:pt x="176" y="52"/>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67" name="Freeform 66"/>
            <p:cNvSpPr>
              <a:spLocks/>
            </p:cNvSpPr>
            <p:nvPr/>
          </p:nvSpPr>
          <p:spPr bwMode="auto">
            <a:xfrm>
              <a:off x="6044776" y="3042019"/>
              <a:ext cx="297566" cy="267160"/>
            </a:xfrm>
            <a:custGeom>
              <a:avLst/>
              <a:gdLst>
                <a:gd name="T0" fmla="*/ 107 w 180"/>
                <a:gd name="T1" fmla="*/ 29 h 172"/>
                <a:gd name="T2" fmla="*/ 119 w 180"/>
                <a:gd name="T3" fmla="*/ 36 h 172"/>
                <a:gd name="T4" fmla="*/ 122 w 180"/>
                <a:gd name="T5" fmla="*/ 48 h 172"/>
                <a:gd name="T6" fmla="*/ 115 w 180"/>
                <a:gd name="T7" fmla="*/ 55 h 172"/>
                <a:gd name="T8" fmla="*/ 113 w 180"/>
                <a:gd name="T9" fmla="*/ 71 h 172"/>
                <a:gd name="T10" fmla="*/ 128 w 180"/>
                <a:gd name="T11" fmla="*/ 91 h 172"/>
                <a:gd name="T12" fmla="*/ 151 w 180"/>
                <a:gd name="T13" fmla="*/ 102 h 172"/>
                <a:gd name="T14" fmla="*/ 162 w 180"/>
                <a:gd name="T15" fmla="*/ 118 h 172"/>
                <a:gd name="T16" fmla="*/ 161 w 180"/>
                <a:gd name="T17" fmla="*/ 133 h 172"/>
                <a:gd name="T18" fmla="*/ 167 w 180"/>
                <a:gd name="T19" fmla="*/ 133 h 172"/>
                <a:gd name="T20" fmla="*/ 169 w 180"/>
                <a:gd name="T21" fmla="*/ 144 h 172"/>
                <a:gd name="T22" fmla="*/ 180 w 180"/>
                <a:gd name="T23" fmla="*/ 155 h 172"/>
                <a:gd name="T24" fmla="*/ 169 w 180"/>
                <a:gd name="T25" fmla="*/ 154 h 172"/>
                <a:gd name="T26" fmla="*/ 157 w 180"/>
                <a:gd name="T27" fmla="*/ 152 h 172"/>
                <a:gd name="T28" fmla="*/ 147 w 180"/>
                <a:gd name="T29" fmla="*/ 172 h 172"/>
                <a:gd name="T30" fmla="*/ 114 w 180"/>
                <a:gd name="T31" fmla="*/ 170 h 172"/>
                <a:gd name="T32" fmla="*/ 59 w 180"/>
                <a:gd name="T33" fmla="*/ 129 h 172"/>
                <a:gd name="T34" fmla="*/ 31 w 180"/>
                <a:gd name="T35" fmla="*/ 114 h 172"/>
                <a:gd name="T36" fmla="*/ 10 w 180"/>
                <a:gd name="T37" fmla="*/ 109 h 172"/>
                <a:gd name="T38" fmla="*/ 0 w 180"/>
                <a:gd name="T39" fmla="*/ 83 h 172"/>
                <a:gd name="T40" fmla="*/ 35 w 180"/>
                <a:gd name="T41" fmla="*/ 62 h 172"/>
                <a:gd name="T42" fmla="*/ 38 w 180"/>
                <a:gd name="T43" fmla="*/ 37 h 172"/>
                <a:gd name="T44" fmla="*/ 35 w 180"/>
                <a:gd name="T45" fmla="*/ 22 h 172"/>
                <a:gd name="T46" fmla="*/ 43 w 180"/>
                <a:gd name="T47" fmla="*/ 17 h 172"/>
                <a:gd name="T48" fmla="*/ 50 w 180"/>
                <a:gd name="T49" fmla="*/ 4 h 172"/>
                <a:gd name="T50" fmla="*/ 57 w 180"/>
                <a:gd name="T51" fmla="*/ 0 h 172"/>
                <a:gd name="T52" fmla="*/ 78 w 180"/>
                <a:gd name="T53" fmla="*/ 3 h 172"/>
                <a:gd name="T54" fmla="*/ 84 w 180"/>
                <a:gd name="T55" fmla="*/ 8 h 172"/>
                <a:gd name="T56" fmla="*/ 92 w 180"/>
                <a:gd name="T57" fmla="*/ 5 h 172"/>
                <a:gd name="T58" fmla="*/ 107 w 180"/>
                <a:gd name="T59" fmla="*/ 29 h 1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80" h="172">
                  <a:moveTo>
                    <a:pt x="107" y="29"/>
                  </a:moveTo>
                  <a:lnTo>
                    <a:pt x="119" y="36"/>
                  </a:lnTo>
                  <a:lnTo>
                    <a:pt x="122" y="48"/>
                  </a:lnTo>
                  <a:lnTo>
                    <a:pt x="115" y="55"/>
                  </a:lnTo>
                  <a:lnTo>
                    <a:pt x="113" y="71"/>
                  </a:lnTo>
                  <a:lnTo>
                    <a:pt x="128" y="91"/>
                  </a:lnTo>
                  <a:lnTo>
                    <a:pt x="151" y="102"/>
                  </a:lnTo>
                  <a:lnTo>
                    <a:pt x="162" y="118"/>
                  </a:lnTo>
                  <a:lnTo>
                    <a:pt x="161" y="133"/>
                  </a:lnTo>
                  <a:lnTo>
                    <a:pt x="167" y="133"/>
                  </a:lnTo>
                  <a:lnTo>
                    <a:pt x="169" y="144"/>
                  </a:lnTo>
                  <a:lnTo>
                    <a:pt x="180" y="155"/>
                  </a:lnTo>
                  <a:lnTo>
                    <a:pt x="169" y="154"/>
                  </a:lnTo>
                  <a:lnTo>
                    <a:pt x="157" y="152"/>
                  </a:lnTo>
                  <a:lnTo>
                    <a:pt x="147" y="172"/>
                  </a:lnTo>
                  <a:lnTo>
                    <a:pt x="114" y="170"/>
                  </a:lnTo>
                  <a:lnTo>
                    <a:pt x="59" y="129"/>
                  </a:lnTo>
                  <a:lnTo>
                    <a:pt x="31" y="114"/>
                  </a:lnTo>
                  <a:lnTo>
                    <a:pt x="10" y="109"/>
                  </a:lnTo>
                  <a:lnTo>
                    <a:pt x="0" y="83"/>
                  </a:lnTo>
                  <a:lnTo>
                    <a:pt x="35" y="62"/>
                  </a:lnTo>
                  <a:lnTo>
                    <a:pt x="38" y="37"/>
                  </a:lnTo>
                  <a:lnTo>
                    <a:pt x="35" y="22"/>
                  </a:lnTo>
                  <a:lnTo>
                    <a:pt x="43" y="17"/>
                  </a:lnTo>
                  <a:lnTo>
                    <a:pt x="50" y="4"/>
                  </a:lnTo>
                  <a:lnTo>
                    <a:pt x="57" y="0"/>
                  </a:lnTo>
                  <a:lnTo>
                    <a:pt x="78" y="3"/>
                  </a:lnTo>
                  <a:lnTo>
                    <a:pt x="84" y="8"/>
                  </a:lnTo>
                  <a:lnTo>
                    <a:pt x="92" y="5"/>
                  </a:lnTo>
                  <a:lnTo>
                    <a:pt x="107" y="2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68" name="Freeform 67"/>
            <p:cNvSpPr>
              <a:spLocks/>
            </p:cNvSpPr>
            <p:nvPr/>
          </p:nvSpPr>
          <p:spPr bwMode="auto">
            <a:xfrm>
              <a:off x="5920790" y="3174046"/>
              <a:ext cx="39675" cy="122707"/>
            </a:xfrm>
            <a:custGeom>
              <a:avLst/>
              <a:gdLst>
                <a:gd name="T0" fmla="*/ 23 w 24"/>
                <a:gd name="T1" fmla="*/ 12 h 79"/>
                <a:gd name="T2" fmla="*/ 20 w 24"/>
                <a:gd name="T3" fmla="*/ 19 h 79"/>
                <a:gd name="T4" fmla="*/ 14 w 24"/>
                <a:gd name="T5" fmla="*/ 16 h 79"/>
                <a:gd name="T6" fmla="*/ 11 w 24"/>
                <a:gd name="T7" fmla="*/ 30 h 79"/>
                <a:gd name="T8" fmla="*/ 16 w 24"/>
                <a:gd name="T9" fmla="*/ 32 h 79"/>
                <a:gd name="T10" fmla="*/ 12 w 24"/>
                <a:gd name="T11" fmla="*/ 35 h 79"/>
                <a:gd name="T12" fmla="*/ 12 w 24"/>
                <a:gd name="T13" fmla="*/ 40 h 79"/>
                <a:gd name="T14" fmla="*/ 20 w 24"/>
                <a:gd name="T15" fmla="*/ 37 h 79"/>
                <a:gd name="T16" fmla="*/ 21 w 24"/>
                <a:gd name="T17" fmla="*/ 45 h 79"/>
                <a:gd name="T18" fmla="*/ 15 w 24"/>
                <a:gd name="T19" fmla="*/ 79 h 79"/>
                <a:gd name="T20" fmla="*/ 0 w 24"/>
                <a:gd name="T21" fmla="*/ 43 h 79"/>
                <a:gd name="T22" fmla="*/ 5 w 24"/>
                <a:gd name="T23" fmla="*/ 36 h 79"/>
                <a:gd name="T24" fmla="*/ 3 w 24"/>
                <a:gd name="T25" fmla="*/ 35 h 79"/>
                <a:gd name="T26" fmla="*/ 7 w 24"/>
                <a:gd name="T27" fmla="*/ 25 h 79"/>
                <a:gd name="T28" fmla="*/ 9 w 24"/>
                <a:gd name="T29" fmla="*/ 10 h 79"/>
                <a:gd name="T30" fmla="*/ 11 w 24"/>
                <a:gd name="T31" fmla="*/ 4 h 79"/>
                <a:gd name="T32" fmla="*/ 11 w 24"/>
                <a:gd name="T33" fmla="*/ 4 h 79"/>
                <a:gd name="T34" fmla="*/ 17 w 24"/>
                <a:gd name="T35" fmla="*/ 4 h 79"/>
                <a:gd name="T36" fmla="*/ 18 w 24"/>
                <a:gd name="T37" fmla="*/ 1 h 79"/>
                <a:gd name="T38" fmla="*/ 23 w 24"/>
                <a:gd name="T39" fmla="*/ 0 h 79"/>
                <a:gd name="T40" fmla="*/ 24 w 24"/>
                <a:gd name="T41" fmla="*/ 9 h 79"/>
                <a:gd name="T42" fmla="*/ 22 w 24"/>
                <a:gd name="T43" fmla="*/ 12 h 79"/>
                <a:gd name="T44" fmla="*/ 23 w 24"/>
                <a:gd name="T45" fmla="*/ 12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4" h="79">
                  <a:moveTo>
                    <a:pt x="23" y="12"/>
                  </a:moveTo>
                  <a:lnTo>
                    <a:pt x="20" y="19"/>
                  </a:lnTo>
                  <a:lnTo>
                    <a:pt x="14" y="16"/>
                  </a:lnTo>
                  <a:lnTo>
                    <a:pt x="11" y="30"/>
                  </a:lnTo>
                  <a:lnTo>
                    <a:pt x="16" y="32"/>
                  </a:lnTo>
                  <a:lnTo>
                    <a:pt x="12" y="35"/>
                  </a:lnTo>
                  <a:lnTo>
                    <a:pt x="12" y="40"/>
                  </a:lnTo>
                  <a:lnTo>
                    <a:pt x="20" y="37"/>
                  </a:lnTo>
                  <a:lnTo>
                    <a:pt x="21" y="45"/>
                  </a:lnTo>
                  <a:lnTo>
                    <a:pt x="15" y="79"/>
                  </a:lnTo>
                  <a:lnTo>
                    <a:pt x="0" y="43"/>
                  </a:lnTo>
                  <a:lnTo>
                    <a:pt x="5" y="36"/>
                  </a:lnTo>
                  <a:lnTo>
                    <a:pt x="3" y="35"/>
                  </a:lnTo>
                  <a:lnTo>
                    <a:pt x="7" y="25"/>
                  </a:lnTo>
                  <a:lnTo>
                    <a:pt x="9" y="10"/>
                  </a:lnTo>
                  <a:lnTo>
                    <a:pt x="11" y="4"/>
                  </a:lnTo>
                  <a:lnTo>
                    <a:pt x="11" y="4"/>
                  </a:lnTo>
                  <a:lnTo>
                    <a:pt x="17" y="4"/>
                  </a:lnTo>
                  <a:lnTo>
                    <a:pt x="18" y="1"/>
                  </a:lnTo>
                  <a:lnTo>
                    <a:pt x="23" y="0"/>
                  </a:lnTo>
                  <a:lnTo>
                    <a:pt x="24" y="9"/>
                  </a:lnTo>
                  <a:lnTo>
                    <a:pt x="22" y="12"/>
                  </a:lnTo>
                  <a:lnTo>
                    <a:pt x="23" y="12"/>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69" name="Freeform 68"/>
            <p:cNvSpPr>
              <a:spLocks/>
            </p:cNvSpPr>
            <p:nvPr/>
          </p:nvSpPr>
          <p:spPr bwMode="auto">
            <a:xfrm>
              <a:off x="5279371" y="3015614"/>
              <a:ext cx="85964" cy="51258"/>
            </a:xfrm>
            <a:custGeom>
              <a:avLst/>
              <a:gdLst>
                <a:gd name="T0" fmla="*/ 52 w 52"/>
                <a:gd name="T1" fmla="*/ 0 h 33"/>
                <a:gd name="T2" fmla="*/ 47 w 52"/>
                <a:gd name="T3" fmla="*/ 16 h 33"/>
                <a:gd name="T4" fmla="*/ 50 w 52"/>
                <a:gd name="T5" fmla="*/ 23 h 33"/>
                <a:gd name="T6" fmla="*/ 47 w 52"/>
                <a:gd name="T7" fmla="*/ 33 h 33"/>
                <a:gd name="T8" fmla="*/ 33 w 52"/>
                <a:gd name="T9" fmla="*/ 25 h 33"/>
                <a:gd name="T10" fmla="*/ 24 w 52"/>
                <a:gd name="T11" fmla="*/ 23 h 33"/>
                <a:gd name="T12" fmla="*/ 0 w 52"/>
                <a:gd name="T13" fmla="*/ 13 h 33"/>
                <a:gd name="T14" fmla="*/ 2 w 52"/>
                <a:gd name="T15" fmla="*/ 2 h 33"/>
                <a:gd name="T16" fmla="*/ 22 w 52"/>
                <a:gd name="T17" fmla="*/ 4 h 33"/>
                <a:gd name="T18" fmla="*/ 39 w 52"/>
                <a:gd name="T19" fmla="*/ 2 h 33"/>
                <a:gd name="T20" fmla="*/ 52 w 52"/>
                <a:gd name="T21" fmla="*/ 0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2" h="33">
                  <a:moveTo>
                    <a:pt x="52" y="0"/>
                  </a:moveTo>
                  <a:lnTo>
                    <a:pt x="47" y="16"/>
                  </a:lnTo>
                  <a:lnTo>
                    <a:pt x="50" y="23"/>
                  </a:lnTo>
                  <a:lnTo>
                    <a:pt x="47" y="33"/>
                  </a:lnTo>
                  <a:lnTo>
                    <a:pt x="33" y="25"/>
                  </a:lnTo>
                  <a:lnTo>
                    <a:pt x="24" y="23"/>
                  </a:lnTo>
                  <a:lnTo>
                    <a:pt x="0" y="13"/>
                  </a:lnTo>
                  <a:lnTo>
                    <a:pt x="2" y="2"/>
                  </a:lnTo>
                  <a:lnTo>
                    <a:pt x="22" y="4"/>
                  </a:lnTo>
                  <a:lnTo>
                    <a:pt x="39" y="2"/>
                  </a:lnTo>
                  <a:lnTo>
                    <a:pt x="52"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70" name="Freeform 69"/>
            <p:cNvSpPr>
              <a:spLocks/>
            </p:cNvSpPr>
            <p:nvPr/>
          </p:nvSpPr>
          <p:spPr bwMode="auto">
            <a:xfrm>
              <a:off x="5155385" y="2919311"/>
              <a:ext cx="46288" cy="74557"/>
            </a:xfrm>
            <a:custGeom>
              <a:avLst/>
              <a:gdLst>
                <a:gd name="T0" fmla="*/ 17 w 28"/>
                <a:gd name="T1" fmla="*/ 0 h 48"/>
                <a:gd name="T2" fmla="*/ 28 w 28"/>
                <a:gd name="T3" fmla="*/ 15 h 48"/>
                <a:gd name="T4" fmla="*/ 27 w 28"/>
                <a:gd name="T5" fmla="*/ 42 h 48"/>
                <a:gd name="T6" fmla="*/ 19 w 28"/>
                <a:gd name="T7" fmla="*/ 41 h 48"/>
                <a:gd name="T8" fmla="*/ 12 w 28"/>
                <a:gd name="T9" fmla="*/ 48 h 48"/>
                <a:gd name="T10" fmla="*/ 6 w 28"/>
                <a:gd name="T11" fmla="*/ 43 h 48"/>
                <a:gd name="T12" fmla="*/ 4 w 28"/>
                <a:gd name="T13" fmla="*/ 18 h 48"/>
                <a:gd name="T14" fmla="*/ 0 w 28"/>
                <a:gd name="T15" fmla="*/ 6 h 48"/>
                <a:gd name="T16" fmla="*/ 9 w 28"/>
                <a:gd name="T17" fmla="*/ 7 h 48"/>
                <a:gd name="T18" fmla="*/ 17 w 28"/>
                <a:gd name="T19"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8" h="48">
                  <a:moveTo>
                    <a:pt x="17" y="0"/>
                  </a:moveTo>
                  <a:lnTo>
                    <a:pt x="28" y="15"/>
                  </a:lnTo>
                  <a:lnTo>
                    <a:pt x="27" y="42"/>
                  </a:lnTo>
                  <a:lnTo>
                    <a:pt x="19" y="41"/>
                  </a:lnTo>
                  <a:lnTo>
                    <a:pt x="12" y="48"/>
                  </a:lnTo>
                  <a:lnTo>
                    <a:pt x="6" y="43"/>
                  </a:lnTo>
                  <a:lnTo>
                    <a:pt x="4" y="18"/>
                  </a:lnTo>
                  <a:lnTo>
                    <a:pt x="0" y="6"/>
                  </a:lnTo>
                  <a:lnTo>
                    <a:pt x="9" y="7"/>
                  </a:lnTo>
                  <a:lnTo>
                    <a:pt x="17"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71" name="Freeform 70"/>
            <p:cNvSpPr>
              <a:spLocks/>
            </p:cNvSpPr>
            <p:nvPr/>
          </p:nvSpPr>
          <p:spPr bwMode="auto">
            <a:xfrm>
              <a:off x="5112404" y="2732921"/>
              <a:ext cx="332282" cy="292013"/>
            </a:xfrm>
            <a:custGeom>
              <a:avLst/>
              <a:gdLst>
                <a:gd name="T0" fmla="*/ 114 w 201"/>
                <a:gd name="T1" fmla="*/ 12 h 188"/>
                <a:gd name="T2" fmla="*/ 117 w 201"/>
                <a:gd name="T3" fmla="*/ 31 h 188"/>
                <a:gd name="T4" fmla="*/ 91 w 201"/>
                <a:gd name="T5" fmla="*/ 35 h 188"/>
                <a:gd name="T6" fmla="*/ 91 w 201"/>
                <a:gd name="T7" fmla="*/ 51 h 188"/>
                <a:gd name="T8" fmla="*/ 113 w 201"/>
                <a:gd name="T9" fmla="*/ 72 h 188"/>
                <a:gd name="T10" fmla="*/ 142 w 201"/>
                <a:gd name="T11" fmla="*/ 105 h 188"/>
                <a:gd name="T12" fmla="*/ 160 w 201"/>
                <a:gd name="T13" fmla="*/ 110 h 188"/>
                <a:gd name="T14" fmla="*/ 171 w 201"/>
                <a:gd name="T15" fmla="*/ 121 h 188"/>
                <a:gd name="T16" fmla="*/ 199 w 201"/>
                <a:gd name="T17" fmla="*/ 138 h 188"/>
                <a:gd name="T18" fmla="*/ 198 w 201"/>
                <a:gd name="T19" fmla="*/ 149 h 188"/>
                <a:gd name="T20" fmla="*/ 173 w 201"/>
                <a:gd name="T21" fmla="*/ 136 h 188"/>
                <a:gd name="T22" fmla="*/ 180 w 201"/>
                <a:gd name="T23" fmla="*/ 157 h 188"/>
                <a:gd name="T24" fmla="*/ 172 w 201"/>
                <a:gd name="T25" fmla="*/ 169 h 188"/>
                <a:gd name="T26" fmla="*/ 156 w 201"/>
                <a:gd name="T27" fmla="*/ 188 h 188"/>
                <a:gd name="T28" fmla="*/ 159 w 201"/>
                <a:gd name="T29" fmla="*/ 171 h 188"/>
                <a:gd name="T30" fmla="*/ 155 w 201"/>
                <a:gd name="T31" fmla="*/ 155 h 188"/>
                <a:gd name="T32" fmla="*/ 142 w 201"/>
                <a:gd name="T33" fmla="*/ 142 h 188"/>
                <a:gd name="T34" fmla="*/ 125 w 201"/>
                <a:gd name="T35" fmla="*/ 129 h 188"/>
                <a:gd name="T36" fmla="*/ 105 w 201"/>
                <a:gd name="T37" fmla="*/ 120 h 188"/>
                <a:gd name="T38" fmla="*/ 76 w 201"/>
                <a:gd name="T39" fmla="*/ 97 h 188"/>
                <a:gd name="T40" fmla="*/ 58 w 201"/>
                <a:gd name="T41" fmla="*/ 65 h 188"/>
                <a:gd name="T42" fmla="*/ 35 w 201"/>
                <a:gd name="T43" fmla="*/ 56 h 188"/>
                <a:gd name="T44" fmla="*/ 19 w 201"/>
                <a:gd name="T45" fmla="*/ 68 h 188"/>
                <a:gd name="T46" fmla="*/ 13 w 201"/>
                <a:gd name="T47" fmla="*/ 61 h 188"/>
                <a:gd name="T48" fmla="*/ 0 w 201"/>
                <a:gd name="T49" fmla="*/ 42 h 188"/>
                <a:gd name="T50" fmla="*/ 0 w 201"/>
                <a:gd name="T51" fmla="*/ 28 h 188"/>
                <a:gd name="T52" fmla="*/ 8 w 201"/>
                <a:gd name="T53" fmla="*/ 27 h 188"/>
                <a:gd name="T54" fmla="*/ 25 w 201"/>
                <a:gd name="T55" fmla="*/ 19 h 188"/>
                <a:gd name="T56" fmla="*/ 35 w 201"/>
                <a:gd name="T57" fmla="*/ 22 h 188"/>
                <a:gd name="T58" fmla="*/ 51 w 201"/>
                <a:gd name="T59" fmla="*/ 16 h 188"/>
                <a:gd name="T60" fmla="*/ 58 w 201"/>
                <a:gd name="T61" fmla="*/ 4 h 188"/>
                <a:gd name="T62" fmla="*/ 70 w 201"/>
                <a:gd name="T63" fmla="*/ 3 h 188"/>
                <a:gd name="T64" fmla="*/ 90 w 201"/>
                <a:gd name="T65" fmla="*/ 7 h 1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01" h="188">
                  <a:moveTo>
                    <a:pt x="90" y="7"/>
                  </a:moveTo>
                  <a:lnTo>
                    <a:pt x="114" y="12"/>
                  </a:lnTo>
                  <a:lnTo>
                    <a:pt x="113" y="22"/>
                  </a:lnTo>
                  <a:lnTo>
                    <a:pt x="117" y="31"/>
                  </a:lnTo>
                  <a:lnTo>
                    <a:pt x="104" y="28"/>
                  </a:lnTo>
                  <a:lnTo>
                    <a:pt x="91" y="35"/>
                  </a:lnTo>
                  <a:lnTo>
                    <a:pt x="93" y="45"/>
                  </a:lnTo>
                  <a:lnTo>
                    <a:pt x="91" y="51"/>
                  </a:lnTo>
                  <a:lnTo>
                    <a:pt x="97" y="61"/>
                  </a:lnTo>
                  <a:lnTo>
                    <a:pt x="113" y="72"/>
                  </a:lnTo>
                  <a:lnTo>
                    <a:pt x="122" y="89"/>
                  </a:lnTo>
                  <a:lnTo>
                    <a:pt x="142" y="105"/>
                  </a:lnTo>
                  <a:lnTo>
                    <a:pt x="155" y="105"/>
                  </a:lnTo>
                  <a:lnTo>
                    <a:pt x="160" y="110"/>
                  </a:lnTo>
                  <a:lnTo>
                    <a:pt x="155" y="114"/>
                  </a:lnTo>
                  <a:lnTo>
                    <a:pt x="171" y="121"/>
                  </a:lnTo>
                  <a:lnTo>
                    <a:pt x="183" y="127"/>
                  </a:lnTo>
                  <a:lnTo>
                    <a:pt x="199" y="138"/>
                  </a:lnTo>
                  <a:lnTo>
                    <a:pt x="201" y="142"/>
                  </a:lnTo>
                  <a:lnTo>
                    <a:pt x="198" y="149"/>
                  </a:lnTo>
                  <a:lnTo>
                    <a:pt x="188" y="140"/>
                  </a:lnTo>
                  <a:lnTo>
                    <a:pt x="173" y="136"/>
                  </a:lnTo>
                  <a:lnTo>
                    <a:pt x="167" y="150"/>
                  </a:lnTo>
                  <a:lnTo>
                    <a:pt x="180" y="157"/>
                  </a:lnTo>
                  <a:lnTo>
                    <a:pt x="179" y="168"/>
                  </a:lnTo>
                  <a:lnTo>
                    <a:pt x="172" y="169"/>
                  </a:lnTo>
                  <a:lnTo>
                    <a:pt x="163" y="187"/>
                  </a:lnTo>
                  <a:lnTo>
                    <a:pt x="156" y="188"/>
                  </a:lnTo>
                  <a:lnTo>
                    <a:pt x="156" y="182"/>
                  </a:lnTo>
                  <a:lnTo>
                    <a:pt x="159" y="171"/>
                  </a:lnTo>
                  <a:lnTo>
                    <a:pt x="162" y="167"/>
                  </a:lnTo>
                  <a:lnTo>
                    <a:pt x="155" y="155"/>
                  </a:lnTo>
                  <a:lnTo>
                    <a:pt x="149" y="144"/>
                  </a:lnTo>
                  <a:lnTo>
                    <a:pt x="142" y="142"/>
                  </a:lnTo>
                  <a:lnTo>
                    <a:pt x="136" y="133"/>
                  </a:lnTo>
                  <a:lnTo>
                    <a:pt x="125" y="129"/>
                  </a:lnTo>
                  <a:lnTo>
                    <a:pt x="118" y="121"/>
                  </a:lnTo>
                  <a:lnTo>
                    <a:pt x="105" y="120"/>
                  </a:lnTo>
                  <a:lnTo>
                    <a:pt x="91" y="110"/>
                  </a:lnTo>
                  <a:lnTo>
                    <a:pt x="76" y="97"/>
                  </a:lnTo>
                  <a:lnTo>
                    <a:pt x="64" y="85"/>
                  </a:lnTo>
                  <a:lnTo>
                    <a:pt x="58" y="65"/>
                  </a:lnTo>
                  <a:lnTo>
                    <a:pt x="49" y="63"/>
                  </a:lnTo>
                  <a:lnTo>
                    <a:pt x="35" y="56"/>
                  </a:lnTo>
                  <a:lnTo>
                    <a:pt x="28" y="58"/>
                  </a:lnTo>
                  <a:lnTo>
                    <a:pt x="19" y="68"/>
                  </a:lnTo>
                  <a:lnTo>
                    <a:pt x="12" y="69"/>
                  </a:lnTo>
                  <a:lnTo>
                    <a:pt x="13" y="61"/>
                  </a:lnTo>
                  <a:lnTo>
                    <a:pt x="4" y="58"/>
                  </a:lnTo>
                  <a:lnTo>
                    <a:pt x="0" y="42"/>
                  </a:lnTo>
                  <a:lnTo>
                    <a:pt x="5" y="36"/>
                  </a:lnTo>
                  <a:lnTo>
                    <a:pt x="0" y="28"/>
                  </a:lnTo>
                  <a:lnTo>
                    <a:pt x="0" y="23"/>
                  </a:lnTo>
                  <a:lnTo>
                    <a:pt x="8" y="27"/>
                  </a:lnTo>
                  <a:lnTo>
                    <a:pt x="16" y="26"/>
                  </a:lnTo>
                  <a:lnTo>
                    <a:pt x="25" y="19"/>
                  </a:lnTo>
                  <a:lnTo>
                    <a:pt x="27" y="22"/>
                  </a:lnTo>
                  <a:lnTo>
                    <a:pt x="35" y="22"/>
                  </a:lnTo>
                  <a:lnTo>
                    <a:pt x="38" y="13"/>
                  </a:lnTo>
                  <a:lnTo>
                    <a:pt x="51" y="16"/>
                  </a:lnTo>
                  <a:lnTo>
                    <a:pt x="58" y="12"/>
                  </a:lnTo>
                  <a:lnTo>
                    <a:pt x="58" y="4"/>
                  </a:lnTo>
                  <a:lnTo>
                    <a:pt x="68" y="7"/>
                  </a:lnTo>
                  <a:lnTo>
                    <a:pt x="70" y="3"/>
                  </a:lnTo>
                  <a:lnTo>
                    <a:pt x="86" y="0"/>
                  </a:lnTo>
                  <a:lnTo>
                    <a:pt x="90" y="7"/>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72" name="Freeform 71"/>
            <p:cNvSpPr>
              <a:spLocks/>
            </p:cNvSpPr>
            <p:nvPr/>
          </p:nvSpPr>
          <p:spPr bwMode="auto">
            <a:xfrm>
              <a:off x="5945588" y="3170939"/>
              <a:ext cx="115720" cy="135134"/>
            </a:xfrm>
            <a:custGeom>
              <a:avLst/>
              <a:gdLst>
                <a:gd name="T0" fmla="*/ 5 w 70"/>
                <a:gd name="T1" fmla="*/ 21 h 87"/>
                <a:gd name="T2" fmla="*/ 8 w 70"/>
                <a:gd name="T3" fmla="*/ 14 h 87"/>
                <a:gd name="T4" fmla="*/ 28 w 70"/>
                <a:gd name="T5" fmla="*/ 22 h 87"/>
                <a:gd name="T6" fmla="*/ 60 w 70"/>
                <a:gd name="T7" fmla="*/ 0 h 87"/>
                <a:gd name="T8" fmla="*/ 70 w 70"/>
                <a:gd name="T9" fmla="*/ 26 h 87"/>
                <a:gd name="T10" fmla="*/ 67 w 70"/>
                <a:gd name="T11" fmla="*/ 29 h 87"/>
                <a:gd name="T12" fmla="*/ 33 w 70"/>
                <a:gd name="T13" fmla="*/ 39 h 87"/>
                <a:gd name="T14" fmla="*/ 52 w 70"/>
                <a:gd name="T15" fmla="*/ 60 h 87"/>
                <a:gd name="T16" fmla="*/ 47 w 70"/>
                <a:gd name="T17" fmla="*/ 63 h 87"/>
                <a:gd name="T18" fmla="*/ 45 w 70"/>
                <a:gd name="T19" fmla="*/ 70 h 87"/>
                <a:gd name="T20" fmla="*/ 32 w 70"/>
                <a:gd name="T21" fmla="*/ 73 h 87"/>
                <a:gd name="T22" fmla="*/ 28 w 70"/>
                <a:gd name="T23" fmla="*/ 81 h 87"/>
                <a:gd name="T24" fmla="*/ 21 w 70"/>
                <a:gd name="T25" fmla="*/ 87 h 87"/>
                <a:gd name="T26" fmla="*/ 1 w 70"/>
                <a:gd name="T27" fmla="*/ 84 h 87"/>
                <a:gd name="T28" fmla="*/ 0 w 70"/>
                <a:gd name="T29" fmla="*/ 81 h 87"/>
                <a:gd name="T30" fmla="*/ 6 w 70"/>
                <a:gd name="T31" fmla="*/ 47 h 87"/>
                <a:gd name="T32" fmla="*/ 5 w 70"/>
                <a:gd name="T33" fmla="*/ 39 h 87"/>
                <a:gd name="T34" fmla="*/ 7 w 70"/>
                <a:gd name="T35" fmla="*/ 33 h 87"/>
                <a:gd name="T36" fmla="*/ 5 w 70"/>
                <a:gd name="T37" fmla="*/ 21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70" h="87">
                  <a:moveTo>
                    <a:pt x="5" y="21"/>
                  </a:moveTo>
                  <a:lnTo>
                    <a:pt x="8" y="14"/>
                  </a:lnTo>
                  <a:lnTo>
                    <a:pt x="28" y="22"/>
                  </a:lnTo>
                  <a:lnTo>
                    <a:pt x="60" y="0"/>
                  </a:lnTo>
                  <a:lnTo>
                    <a:pt x="70" y="26"/>
                  </a:lnTo>
                  <a:lnTo>
                    <a:pt x="67" y="29"/>
                  </a:lnTo>
                  <a:lnTo>
                    <a:pt x="33" y="39"/>
                  </a:lnTo>
                  <a:lnTo>
                    <a:pt x="52" y="60"/>
                  </a:lnTo>
                  <a:lnTo>
                    <a:pt x="47" y="63"/>
                  </a:lnTo>
                  <a:lnTo>
                    <a:pt x="45" y="70"/>
                  </a:lnTo>
                  <a:lnTo>
                    <a:pt x="32" y="73"/>
                  </a:lnTo>
                  <a:lnTo>
                    <a:pt x="28" y="81"/>
                  </a:lnTo>
                  <a:lnTo>
                    <a:pt x="21" y="87"/>
                  </a:lnTo>
                  <a:lnTo>
                    <a:pt x="1" y="84"/>
                  </a:lnTo>
                  <a:lnTo>
                    <a:pt x="0" y="81"/>
                  </a:lnTo>
                  <a:lnTo>
                    <a:pt x="6" y="47"/>
                  </a:lnTo>
                  <a:lnTo>
                    <a:pt x="5" y="39"/>
                  </a:lnTo>
                  <a:lnTo>
                    <a:pt x="7" y="33"/>
                  </a:lnTo>
                  <a:lnTo>
                    <a:pt x="5" y="21"/>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73" name="Freeform 72"/>
            <p:cNvSpPr>
              <a:spLocks/>
            </p:cNvSpPr>
            <p:nvPr/>
          </p:nvSpPr>
          <p:spPr bwMode="auto">
            <a:xfrm>
              <a:off x="5957159" y="4070276"/>
              <a:ext cx="241359" cy="329291"/>
            </a:xfrm>
            <a:custGeom>
              <a:avLst/>
              <a:gdLst>
                <a:gd name="T0" fmla="*/ 131 w 146"/>
                <a:gd name="T1" fmla="*/ 132 h 212"/>
                <a:gd name="T2" fmla="*/ 141 w 146"/>
                <a:gd name="T3" fmla="*/ 149 h 212"/>
                <a:gd name="T4" fmla="*/ 128 w 146"/>
                <a:gd name="T5" fmla="*/ 158 h 212"/>
                <a:gd name="T6" fmla="*/ 124 w 146"/>
                <a:gd name="T7" fmla="*/ 166 h 212"/>
                <a:gd name="T8" fmla="*/ 117 w 146"/>
                <a:gd name="T9" fmla="*/ 168 h 212"/>
                <a:gd name="T10" fmla="*/ 114 w 146"/>
                <a:gd name="T11" fmla="*/ 183 h 212"/>
                <a:gd name="T12" fmla="*/ 108 w 146"/>
                <a:gd name="T13" fmla="*/ 191 h 212"/>
                <a:gd name="T14" fmla="*/ 104 w 146"/>
                <a:gd name="T15" fmla="*/ 205 h 212"/>
                <a:gd name="T16" fmla="*/ 97 w 146"/>
                <a:gd name="T17" fmla="*/ 212 h 212"/>
                <a:gd name="T18" fmla="*/ 71 w 146"/>
                <a:gd name="T19" fmla="*/ 191 h 212"/>
                <a:gd name="T20" fmla="*/ 70 w 146"/>
                <a:gd name="T21" fmla="*/ 179 h 212"/>
                <a:gd name="T22" fmla="*/ 3 w 146"/>
                <a:gd name="T23" fmla="*/ 136 h 212"/>
                <a:gd name="T24" fmla="*/ 0 w 146"/>
                <a:gd name="T25" fmla="*/ 134 h 212"/>
                <a:gd name="T26" fmla="*/ 0 w 146"/>
                <a:gd name="T27" fmla="*/ 112 h 212"/>
                <a:gd name="T28" fmla="*/ 5 w 146"/>
                <a:gd name="T29" fmla="*/ 104 h 212"/>
                <a:gd name="T30" fmla="*/ 14 w 146"/>
                <a:gd name="T31" fmla="*/ 90 h 212"/>
                <a:gd name="T32" fmla="*/ 21 w 146"/>
                <a:gd name="T33" fmla="*/ 75 h 212"/>
                <a:gd name="T34" fmla="*/ 13 w 146"/>
                <a:gd name="T35" fmla="*/ 51 h 212"/>
                <a:gd name="T36" fmla="*/ 11 w 146"/>
                <a:gd name="T37" fmla="*/ 41 h 212"/>
                <a:gd name="T38" fmla="*/ 2 w 146"/>
                <a:gd name="T39" fmla="*/ 26 h 212"/>
                <a:gd name="T40" fmla="*/ 13 w 146"/>
                <a:gd name="T41" fmla="*/ 14 h 212"/>
                <a:gd name="T42" fmla="*/ 25 w 146"/>
                <a:gd name="T43" fmla="*/ 0 h 212"/>
                <a:gd name="T44" fmla="*/ 35 w 146"/>
                <a:gd name="T45" fmla="*/ 4 h 212"/>
                <a:gd name="T46" fmla="*/ 35 w 146"/>
                <a:gd name="T47" fmla="*/ 15 h 212"/>
                <a:gd name="T48" fmla="*/ 41 w 146"/>
                <a:gd name="T49" fmla="*/ 22 h 212"/>
                <a:gd name="T50" fmla="*/ 54 w 146"/>
                <a:gd name="T51" fmla="*/ 22 h 212"/>
                <a:gd name="T52" fmla="*/ 77 w 146"/>
                <a:gd name="T53" fmla="*/ 40 h 212"/>
                <a:gd name="T54" fmla="*/ 83 w 146"/>
                <a:gd name="T55" fmla="*/ 40 h 212"/>
                <a:gd name="T56" fmla="*/ 88 w 146"/>
                <a:gd name="T57" fmla="*/ 39 h 212"/>
                <a:gd name="T58" fmla="*/ 92 w 146"/>
                <a:gd name="T59" fmla="*/ 42 h 212"/>
                <a:gd name="T60" fmla="*/ 104 w 146"/>
                <a:gd name="T61" fmla="*/ 43 h 212"/>
                <a:gd name="T62" fmla="*/ 109 w 146"/>
                <a:gd name="T63" fmla="*/ 35 h 212"/>
                <a:gd name="T64" fmla="*/ 126 w 146"/>
                <a:gd name="T65" fmla="*/ 26 h 212"/>
                <a:gd name="T66" fmla="*/ 133 w 146"/>
                <a:gd name="T67" fmla="*/ 33 h 212"/>
                <a:gd name="T68" fmla="*/ 146 w 146"/>
                <a:gd name="T69" fmla="*/ 33 h 212"/>
                <a:gd name="T70" fmla="*/ 130 w 146"/>
                <a:gd name="T71" fmla="*/ 56 h 212"/>
                <a:gd name="T72" fmla="*/ 131 w 146"/>
                <a:gd name="T73" fmla="*/ 132 h 2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46" h="212">
                  <a:moveTo>
                    <a:pt x="131" y="132"/>
                  </a:moveTo>
                  <a:lnTo>
                    <a:pt x="141" y="149"/>
                  </a:lnTo>
                  <a:lnTo>
                    <a:pt x="128" y="158"/>
                  </a:lnTo>
                  <a:lnTo>
                    <a:pt x="124" y="166"/>
                  </a:lnTo>
                  <a:lnTo>
                    <a:pt x="117" y="168"/>
                  </a:lnTo>
                  <a:lnTo>
                    <a:pt x="114" y="183"/>
                  </a:lnTo>
                  <a:lnTo>
                    <a:pt x="108" y="191"/>
                  </a:lnTo>
                  <a:lnTo>
                    <a:pt x="104" y="205"/>
                  </a:lnTo>
                  <a:lnTo>
                    <a:pt x="97" y="212"/>
                  </a:lnTo>
                  <a:lnTo>
                    <a:pt x="71" y="191"/>
                  </a:lnTo>
                  <a:lnTo>
                    <a:pt x="70" y="179"/>
                  </a:lnTo>
                  <a:lnTo>
                    <a:pt x="3" y="136"/>
                  </a:lnTo>
                  <a:lnTo>
                    <a:pt x="0" y="134"/>
                  </a:lnTo>
                  <a:lnTo>
                    <a:pt x="0" y="112"/>
                  </a:lnTo>
                  <a:lnTo>
                    <a:pt x="5" y="104"/>
                  </a:lnTo>
                  <a:lnTo>
                    <a:pt x="14" y="90"/>
                  </a:lnTo>
                  <a:lnTo>
                    <a:pt x="21" y="75"/>
                  </a:lnTo>
                  <a:lnTo>
                    <a:pt x="13" y="51"/>
                  </a:lnTo>
                  <a:lnTo>
                    <a:pt x="11" y="41"/>
                  </a:lnTo>
                  <a:lnTo>
                    <a:pt x="2" y="26"/>
                  </a:lnTo>
                  <a:lnTo>
                    <a:pt x="13" y="14"/>
                  </a:lnTo>
                  <a:lnTo>
                    <a:pt x="25" y="0"/>
                  </a:lnTo>
                  <a:lnTo>
                    <a:pt x="35" y="4"/>
                  </a:lnTo>
                  <a:lnTo>
                    <a:pt x="35" y="15"/>
                  </a:lnTo>
                  <a:lnTo>
                    <a:pt x="41" y="22"/>
                  </a:lnTo>
                  <a:lnTo>
                    <a:pt x="54" y="22"/>
                  </a:lnTo>
                  <a:lnTo>
                    <a:pt x="77" y="40"/>
                  </a:lnTo>
                  <a:lnTo>
                    <a:pt x="83" y="40"/>
                  </a:lnTo>
                  <a:lnTo>
                    <a:pt x="88" y="39"/>
                  </a:lnTo>
                  <a:lnTo>
                    <a:pt x="92" y="42"/>
                  </a:lnTo>
                  <a:lnTo>
                    <a:pt x="104" y="43"/>
                  </a:lnTo>
                  <a:lnTo>
                    <a:pt x="109" y="35"/>
                  </a:lnTo>
                  <a:lnTo>
                    <a:pt x="126" y="26"/>
                  </a:lnTo>
                  <a:lnTo>
                    <a:pt x="133" y="33"/>
                  </a:lnTo>
                  <a:lnTo>
                    <a:pt x="146" y="33"/>
                  </a:lnTo>
                  <a:lnTo>
                    <a:pt x="130" y="56"/>
                  </a:lnTo>
                  <a:lnTo>
                    <a:pt x="131" y="132"/>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74" name="Freeform 73"/>
            <p:cNvSpPr>
              <a:spLocks/>
            </p:cNvSpPr>
            <p:nvPr/>
          </p:nvSpPr>
          <p:spPr bwMode="auto">
            <a:xfrm>
              <a:off x="5482708" y="2854075"/>
              <a:ext cx="46288" cy="45045"/>
            </a:xfrm>
            <a:custGeom>
              <a:avLst/>
              <a:gdLst>
                <a:gd name="T0" fmla="*/ 12 w 28"/>
                <a:gd name="T1" fmla="*/ 25 h 29"/>
                <a:gd name="T2" fmla="*/ 12 w 28"/>
                <a:gd name="T3" fmla="*/ 29 h 29"/>
                <a:gd name="T4" fmla="*/ 10 w 28"/>
                <a:gd name="T5" fmla="*/ 29 h 29"/>
                <a:gd name="T6" fmla="*/ 8 w 28"/>
                <a:gd name="T7" fmla="*/ 22 h 29"/>
                <a:gd name="T8" fmla="*/ 4 w 28"/>
                <a:gd name="T9" fmla="*/ 20 h 29"/>
                <a:gd name="T10" fmla="*/ 0 w 28"/>
                <a:gd name="T11" fmla="*/ 14 h 29"/>
                <a:gd name="T12" fmla="*/ 2 w 28"/>
                <a:gd name="T13" fmla="*/ 9 h 29"/>
                <a:gd name="T14" fmla="*/ 6 w 28"/>
                <a:gd name="T15" fmla="*/ 8 h 29"/>
                <a:gd name="T16" fmla="*/ 8 w 28"/>
                <a:gd name="T17" fmla="*/ 1 h 29"/>
                <a:gd name="T18" fmla="*/ 11 w 28"/>
                <a:gd name="T19" fmla="*/ 0 h 29"/>
                <a:gd name="T20" fmla="*/ 13 w 28"/>
                <a:gd name="T21" fmla="*/ 3 h 29"/>
                <a:gd name="T22" fmla="*/ 17 w 28"/>
                <a:gd name="T23" fmla="*/ 4 h 29"/>
                <a:gd name="T24" fmla="*/ 19 w 28"/>
                <a:gd name="T25" fmla="*/ 7 h 29"/>
                <a:gd name="T26" fmla="*/ 22 w 28"/>
                <a:gd name="T27" fmla="*/ 8 h 29"/>
                <a:gd name="T28" fmla="*/ 26 w 28"/>
                <a:gd name="T29" fmla="*/ 12 h 29"/>
                <a:gd name="T30" fmla="*/ 28 w 28"/>
                <a:gd name="T31" fmla="*/ 12 h 29"/>
                <a:gd name="T32" fmla="*/ 27 w 28"/>
                <a:gd name="T33" fmla="*/ 17 h 29"/>
                <a:gd name="T34" fmla="*/ 25 w 28"/>
                <a:gd name="T35" fmla="*/ 20 h 29"/>
                <a:gd name="T36" fmla="*/ 25 w 28"/>
                <a:gd name="T37" fmla="*/ 21 h 29"/>
                <a:gd name="T38" fmla="*/ 22 w 28"/>
                <a:gd name="T39" fmla="*/ 22 h 29"/>
                <a:gd name="T40" fmla="*/ 12 w 28"/>
                <a:gd name="T41" fmla="*/ 25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8" h="29">
                  <a:moveTo>
                    <a:pt x="12" y="25"/>
                  </a:moveTo>
                  <a:lnTo>
                    <a:pt x="12" y="29"/>
                  </a:lnTo>
                  <a:lnTo>
                    <a:pt x="10" y="29"/>
                  </a:lnTo>
                  <a:lnTo>
                    <a:pt x="8" y="22"/>
                  </a:lnTo>
                  <a:lnTo>
                    <a:pt x="4" y="20"/>
                  </a:lnTo>
                  <a:lnTo>
                    <a:pt x="0" y="14"/>
                  </a:lnTo>
                  <a:lnTo>
                    <a:pt x="2" y="9"/>
                  </a:lnTo>
                  <a:lnTo>
                    <a:pt x="6" y="8"/>
                  </a:lnTo>
                  <a:lnTo>
                    <a:pt x="8" y="1"/>
                  </a:lnTo>
                  <a:lnTo>
                    <a:pt x="11" y="0"/>
                  </a:lnTo>
                  <a:lnTo>
                    <a:pt x="13" y="3"/>
                  </a:lnTo>
                  <a:lnTo>
                    <a:pt x="17" y="4"/>
                  </a:lnTo>
                  <a:lnTo>
                    <a:pt x="19" y="7"/>
                  </a:lnTo>
                  <a:lnTo>
                    <a:pt x="22" y="8"/>
                  </a:lnTo>
                  <a:lnTo>
                    <a:pt x="26" y="12"/>
                  </a:lnTo>
                  <a:lnTo>
                    <a:pt x="28" y="12"/>
                  </a:lnTo>
                  <a:lnTo>
                    <a:pt x="27" y="17"/>
                  </a:lnTo>
                  <a:lnTo>
                    <a:pt x="25" y="20"/>
                  </a:lnTo>
                  <a:lnTo>
                    <a:pt x="25" y="21"/>
                  </a:lnTo>
                  <a:lnTo>
                    <a:pt x="22" y="22"/>
                  </a:lnTo>
                  <a:lnTo>
                    <a:pt x="12" y="2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75" name="Freeform 74"/>
            <p:cNvSpPr>
              <a:spLocks/>
            </p:cNvSpPr>
            <p:nvPr/>
          </p:nvSpPr>
          <p:spPr bwMode="auto">
            <a:xfrm>
              <a:off x="6287788" y="3278115"/>
              <a:ext cx="56206" cy="49704"/>
            </a:xfrm>
            <a:custGeom>
              <a:avLst/>
              <a:gdLst>
                <a:gd name="T0" fmla="*/ 22 w 34"/>
                <a:gd name="T1" fmla="*/ 2 h 32"/>
                <a:gd name="T2" fmla="*/ 27 w 34"/>
                <a:gd name="T3" fmla="*/ 11 h 32"/>
                <a:gd name="T4" fmla="*/ 26 w 34"/>
                <a:gd name="T5" fmla="*/ 16 h 32"/>
                <a:gd name="T6" fmla="*/ 34 w 34"/>
                <a:gd name="T7" fmla="*/ 31 h 32"/>
                <a:gd name="T8" fmla="*/ 21 w 34"/>
                <a:gd name="T9" fmla="*/ 32 h 32"/>
                <a:gd name="T10" fmla="*/ 16 w 34"/>
                <a:gd name="T11" fmla="*/ 22 h 32"/>
                <a:gd name="T12" fmla="*/ 0 w 34"/>
                <a:gd name="T13" fmla="*/ 20 h 32"/>
                <a:gd name="T14" fmla="*/ 10 w 34"/>
                <a:gd name="T15" fmla="*/ 0 h 32"/>
                <a:gd name="T16" fmla="*/ 22 w 34"/>
                <a:gd name="T17" fmla="*/ 2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4" h="32">
                  <a:moveTo>
                    <a:pt x="22" y="2"/>
                  </a:moveTo>
                  <a:lnTo>
                    <a:pt x="27" y="11"/>
                  </a:lnTo>
                  <a:lnTo>
                    <a:pt x="26" y="16"/>
                  </a:lnTo>
                  <a:lnTo>
                    <a:pt x="34" y="31"/>
                  </a:lnTo>
                  <a:lnTo>
                    <a:pt x="21" y="32"/>
                  </a:lnTo>
                  <a:lnTo>
                    <a:pt x="16" y="22"/>
                  </a:lnTo>
                  <a:lnTo>
                    <a:pt x="0" y="20"/>
                  </a:lnTo>
                  <a:lnTo>
                    <a:pt x="10" y="0"/>
                  </a:lnTo>
                  <a:lnTo>
                    <a:pt x="22" y="2"/>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76" name="Freeform 75"/>
            <p:cNvSpPr>
              <a:spLocks/>
            </p:cNvSpPr>
            <p:nvPr/>
          </p:nvSpPr>
          <p:spPr bwMode="auto">
            <a:xfrm>
              <a:off x="5938976" y="3130555"/>
              <a:ext cx="39675" cy="49704"/>
            </a:xfrm>
            <a:custGeom>
              <a:avLst/>
              <a:gdLst>
                <a:gd name="T0" fmla="*/ 12 w 24"/>
                <a:gd name="T1" fmla="*/ 28 h 32"/>
                <a:gd name="T2" fmla="*/ 7 w 24"/>
                <a:gd name="T3" fmla="*/ 29 h 32"/>
                <a:gd name="T4" fmla="*/ 6 w 24"/>
                <a:gd name="T5" fmla="*/ 32 h 32"/>
                <a:gd name="T6" fmla="*/ 0 w 24"/>
                <a:gd name="T7" fmla="*/ 32 h 32"/>
                <a:gd name="T8" fmla="*/ 5 w 24"/>
                <a:gd name="T9" fmla="*/ 15 h 32"/>
                <a:gd name="T10" fmla="*/ 12 w 24"/>
                <a:gd name="T11" fmla="*/ 1 h 32"/>
                <a:gd name="T12" fmla="*/ 12 w 24"/>
                <a:gd name="T13" fmla="*/ 0 h 32"/>
                <a:gd name="T14" fmla="*/ 20 w 24"/>
                <a:gd name="T15" fmla="*/ 1 h 32"/>
                <a:gd name="T16" fmla="*/ 24 w 24"/>
                <a:gd name="T17" fmla="*/ 9 h 32"/>
                <a:gd name="T18" fmla="*/ 15 w 24"/>
                <a:gd name="T19" fmla="*/ 17 h 32"/>
                <a:gd name="T20" fmla="*/ 12 w 24"/>
                <a:gd name="T21" fmla="*/ 28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4" h="32">
                  <a:moveTo>
                    <a:pt x="12" y="28"/>
                  </a:moveTo>
                  <a:lnTo>
                    <a:pt x="7" y="29"/>
                  </a:lnTo>
                  <a:lnTo>
                    <a:pt x="6" y="32"/>
                  </a:lnTo>
                  <a:lnTo>
                    <a:pt x="0" y="32"/>
                  </a:lnTo>
                  <a:lnTo>
                    <a:pt x="5" y="15"/>
                  </a:lnTo>
                  <a:lnTo>
                    <a:pt x="12" y="1"/>
                  </a:lnTo>
                  <a:lnTo>
                    <a:pt x="12" y="0"/>
                  </a:lnTo>
                  <a:lnTo>
                    <a:pt x="20" y="1"/>
                  </a:lnTo>
                  <a:lnTo>
                    <a:pt x="24" y="9"/>
                  </a:lnTo>
                  <a:lnTo>
                    <a:pt x="15" y="17"/>
                  </a:lnTo>
                  <a:lnTo>
                    <a:pt x="12" y="28"/>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77" name="Freeform 76"/>
            <p:cNvSpPr>
              <a:spLocks/>
            </p:cNvSpPr>
            <p:nvPr/>
          </p:nvSpPr>
          <p:spPr bwMode="auto">
            <a:xfrm>
              <a:off x="4581744" y="3972421"/>
              <a:ext cx="117373" cy="135134"/>
            </a:xfrm>
            <a:custGeom>
              <a:avLst/>
              <a:gdLst>
                <a:gd name="T0" fmla="*/ 68 w 71"/>
                <a:gd name="T1" fmla="*/ 87 h 87"/>
                <a:gd name="T2" fmla="*/ 63 w 71"/>
                <a:gd name="T3" fmla="*/ 87 h 87"/>
                <a:gd name="T4" fmla="*/ 44 w 71"/>
                <a:gd name="T5" fmla="*/ 77 h 87"/>
                <a:gd name="T6" fmla="*/ 27 w 71"/>
                <a:gd name="T7" fmla="*/ 61 h 87"/>
                <a:gd name="T8" fmla="*/ 12 w 71"/>
                <a:gd name="T9" fmla="*/ 50 h 87"/>
                <a:gd name="T10" fmla="*/ 0 w 71"/>
                <a:gd name="T11" fmla="*/ 37 h 87"/>
                <a:gd name="T12" fmla="*/ 4 w 71"/>
                <a:gd name="T13" fmla="*/ 30 h 87"/>
                <a:gd name="T14" fmla="*/ 5 w 71"/>
                <a:gd name="T15" fmla="*/ 24 h 87"/>
                <a:gd name="T16" fmla="*/ 13 w 71"/>
                <a:gd name="T17" fmla="*/ 12 h 87"/>
                <a:gd name="T18" fmla="*/ 22 w 71"/>
                <a:gd name="T19" fmla="*/ 3 h 87"/>
                <a:gd name="T20" fmla="*/ 26 w 71"/>
                <a:gd name="T21" fmla="*/ 2 h 87"/>
                <a:gd name="T22" fmla="*/ 31 w 71"/>
                <a:gd name="T23" fmla="*/ 0 h 87"/>
                <a:gd name="T24" fmla="*/ 38 w 71"/>
                <a:gd name="T25" fmla="*/ 13 h 87"/>
                <a:gd name="T26" fmla="*/ 37 w 71"/>
                <a:gd name="T27" fmla="*/ 21 h 87"/>
                <a:gd name="T28" fmla="*/ 41 w 71"/>
                <a:gd name="T29" fmla="*/ 26 h 87"/>
                <a:gd name="T30" fmla="*/ 46 w 71"/>
                <a:gd name="T31" fmla="*/ 26 h 87"/>
                <a:gd name="T32" fmla="*/ 49 w 71"/>
                <a:gd name="T33" fmla="*/ 17 h 87"/>
                <a:gd name="T34" fmla="*/ 55 w 71"/>
                <a:gd name="T35" fmla="*/ 18 h 87"/>
                <a:gd name="T36" fmla="*/ 54 w 71"/>
                <a:gd name="T37" fmla="*/ 24 h 87"/>
                <a:gd name="T38" fmla="*/ 55 w 71"/>
                <a:gd name="T39" fmla="*/ 34 h 87"/>
                <a:gd name="T40" fmla="*/ 52 w 71"/>
                <a:gd name="T41" fmla="*/ 43 h 87"/>
                <a:gd name="T42" fmla="*/ 57 w 71"/>
                <a:gd name="T43" fmla="*/ 49 h 87"/>
                <a:gd name="T44" fmla="*/ 63 w 71"/>
                <a:gd name="T45" fmla="*/ 50 h 87"/>
                <a:gd name="T46" fmla="*/ 70 w 71"/>
                <a:gd name="T47" fmla="*/ 59 h 87"/>
                <a:gd name="T48" fmla="*/ 71 w 71"/>
                <a:gd name="T49" fmla="*/ 67 h 87"/>
                <a:gd name="T50" fmla="*/ 69 w 71"/>
                <a:gd name="T51" fmla="*/ 70 h 87"/>
                <a:gd name="T52" fmla="*/ 68 w 71"/>
                <a:gd name="T53" fmla="*/ 8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71" h="87">
                  <a:moveTo>
                    <a:pt x="68" y="87"/>
                  </a:moveTo>
                  <a:lnTo>
                    <a:pt x="63" y="87"/>
                  </a:lnTo>
                  <a:lnTo>
                    <a:pt x="44" y="77"/>
                  </a:lnTo>
                  <a:lnTo>
                    <a:pt x="27" y="61"/>
                  </a:lnTo>
                  <a:lnTo>
                    <a:pt x="12" y="50"/>
                  </a:lnTo>
                  <a:lnTo>
                    <a:pt x="0" y="37"/>
                  </a:lnTo>
                  <a:lnTo>
                    <a:pt x="4" y="30"/>
                  </a:lnTo>
                  <a:lnTo>
                    <a:pt x="5" y="24"/>
                  </a:lnTo>
                  <a:lnTo>
                    <a:pt x="13" y="12"/>
                  </a:lnTo>
                  <a:lnTo>
                    <a:pt x="22" y="3"/>
                  </a:lnTo>
                  <a:lnTo>
                    <a:pt x="26" y="2"/>
                  </a:lnTo>
                  <a:lnTo>
                    <a:pt x="31" y="0"/>
                  </a:lnTo>
                  <a:lnTo>
                    <a:pt x="38" y="13"/>
                  </a:lnTo>
                  <a:lnTo>
                    <a:pt x="37" y="21"/>
                  </a:lnTo>
                  <a:lnTo>
                    <a:pt x="41" y="26"/>
                  </a:lnTo>
                  <a:lnTo>
                    <a:pt x="46" y="26"/>
                  </a:lnTo>
                  <a:lnTo>
                    <a:pt x="49" y="17"/>
                  </a:lnTo>
                  <a:lnTo>
                    <a:pt x="55" y="18"/>
                  </a:lnTo>
                  <a:lnTo>
                    <a:pt x="54" y="24"/>
                  </a:lnTo>
                  <a:lnTo>
                    <a:pt x="55" y="34"/>
                  </a:lnTo>
                  <a:lnTo>
                    <a:pt x="52" y="43"/>
                  </a:lnTo>
                  <a:lnTo>
                    <a:pt x="57" y="49"/>
                  </a:lnTo>
                  <a:lnTo>
                    <a:pt x="63" y="50"/>
                  </a:lnTo>
                  <a:lnTo>
                    <a:pt x="70" y="59"/>
                  </a:lnTo>
                  <a:lnTo>
                    <a:pt x="71" y="67"/>
                  </a:lnTo>
                  <a:lnTo>
                    <a:pt x="69" y="70"/>
                  </a:lnTo>
                  <a:lnTo>
                    <a:pt x="68" y="87"/>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78" name="Freeform 77"/>
            <p:cNvSpPr>
              <a:spLocks/>
            </p:cNvSpPr>
            <p:nvPr/>
          </p:nvSpPr>
          <p:spPr bwMode="auto">
            <a:xfrm>
              <a:off x="5201672" y="3178706"/>
              <a:ext cx="472799" cy="438019"/>
            </a:xfrm>
            <a:custGeom>
              <a:avLst/>
              <a:gdLst>
                <a:gd name="T0" fmla="*/ 101 w 286"/>
                <a:gd name="T1" fmla="*/ 213 h 282"/>
                <a:gd name="T2" fmla="*/ 88 w 286"/>
                <a:gd name="T3" fmla="*/ 221 h 282"/>
                <a:gd name="T4" fmla="*/ 78 w 286"/>
                <a:gd name="T5" fmla="*/ 210 h 282"/>
                <a:gd name="T6" fmla="*/ 49 w 286"/>
                <a:gd name="T7" fmla="*/ 201 h 282"/>
                <a:gd name="T8" fmla="*/ 41 w 286"/>
                <a:gd name="T9" fmla="*/ 188 h 282"/>
                <a:gd name="T10" fmla="*/ 27 w 286"/>
                <a:gd name="T11" fmla="*/ 178 h 282"/>
                <a:gd name="T12" fmla="*/ 19 w 286"/>
                <a:gd name="T13" fmla="*/ 182 h 282"/>
                <a:gd name="T14" fmla="*/ 12 w 286"/>
                <a:gd name="T15" fmla="*/ 170 h 282"/>
                <a:gd name="T16" fmla="*/ 11 w 286"/>
                <a:gd name="T17" fmla="*/ 162 h 282"/>
                <a:gd name="T18" fmla="*/ 0 w 286"/>
                <a:gd name="T19" fmla="*/ 146 h 282"/>
                <a:gd name="T20" fmla="*/ 7 w 286"/>
                <a:gd name="T21" fmla="*/ 138 h 282"/>
                <a:gd name="T22" fmla="*/ 5 w 286"/>
                <a:gd name="T23" fmla="*/ 125 h 282"/>
                <a:gd name="T24" fmla="*/ 7 w 286"/>
                <a:gd name="T25" fmla="*/ 113 h 282"/>
                <a:gd name="T26" fmla="*/ 6 w 286"/>
                <a:gd name="T27" fmla="*/ 104 h 282"/>
                <a:gd name="T28" fmla="*/ 9 w 286"/>
                <a:gd name="T29" fmla="*/ 87 h 282"/>
                <a:gd name="T30" fmla="*/ 7 w 286"/>
                <a:gd name="T31" fmla="*/ 77 h 282"/>
                <a:gd name="T32" fmla="*/ 1 w 286"/>
                <a:gd name="T33" fmla="*/ 59 h 282"/>
                <a:gd name="T34" fmla="*/ 10 w 286"/>
                <a:gd name="T35" fmla="*/ 54 h 282"/>
                <a:gd name="T36" fmla="*/ 11 w 286"/>
                <a:gd name="T37" fmla="*/ 45 h 282"/>
                <a:gd name="T38" fmla="*/ 9 w 286"/>
                <a:gd name="T39" fmla="*/ 37 h 282"/>
                <a:gd name="T40" fmla="*/ 21 w 286"/>
                <a:gd name="T41" fmla="*/ 29 h 282"/>
                <a:gd name="T42" fmla="*/ 26 w 286"/>
                <a:gd name="T43" fmla="*/ 22 h 282"/>
                <a:gd name="T44" fmla="*/ 34 w 286"/>
                <a:gd name="T45" fmla="*/ 16 h 282"/>
                <a:gd name="T46" fmla="*/ 35 w 286"/>
                <a:gd name="T47" fmla="*/ 0 h 282"/>
                <a:gd name="T48" fmla="*/ 55 w 286"/>
                <a:gd name="T49" fmla="*/ 7 h 282"/>
                <a:gd name="T50" fmla="*/ 63 w 286"/>
                <a:gd name="T51" fmla="*/ 6 h 282"/>
                <a:gd name="T52" fmla="*/ 77 w 286"/>
                <a:gd name="T53" fmla="*/ 9 h 282"/>
                <a:gd name="T54" fmla="*/ 101 w 286"/>
                <a:gd name="T55" fmla="*/ 18 h 282"/>
                <a:gd name="T56" fmla="*/ 110 w 286"/>
                <a:gd name="T57" fmla="*/ 37 h 282"/>
                <a:gd name="T58" fmla="*/ 126 w 286"/>
                <a:gd name="T59" fmla="*/ 41 h 282"/>
                <a:gd name="T60" fmla="*/ 151 w 286"/>
                <a:gd name="T61" fmla="*/ 50 h 282"/>
                <a:gd name="T62" fmla="*/ 170 w 286"/>
                <a:gd name="T63" fmla="*/ 60 h 282"/>
                <a:gd name="T64" fmla="*/ 178 w 286"/>
                <a:gd name="T65" fmla="*/ 54 h 282"/>
                <a:gd name="T66" fmla="*/ 186 w 286"/>
                <a:gd name="T67" fmla="*/ 45 h 282"/>
                <a:gd name="T68" fmla="*/ 181 w 286"/>
                <a:gd name="T69" fmla="*/ 29 h 282"/>
                <a:gd name="T70" fmla="*/ 186 w 286"/>
                <a:gd name="T71" fmla="*/ 19 h 282"/>
                <a:gd name="T72" fmla="*/ 198 w 286"/>
                <a:gd name="T73" fmla="*/ 9 h 282"/>
                <a:gd name="T74" fmla="*/ 210 w 286"/>
                <a:gd name="T75" fmla="*/ 6 h 282"/>
                <a:gd name="T76" fmla="*/ 234 w 286"/>
                <a:gd name="T77" fmla="*/ 11 h 282"/>
                <a:gd name="T78" fmla="*/ 241 w 286"/>
                <a:gd name="T79" fmla="*/ 20 h 282"/>
                <a:gd name="T80" fmla="*/ 247 w 286"/>
                <a:gd name="T81" fmla="*/ 20 h 282"/>
                <a:gd name="T82" fmla="*/ 253 w 286"/>
                <a:gd name="T83" fmla="*/ 23 h 282"/>
                <a:gd name="T84" fmla="*/ 270 w 286"/>
                <a:gd name="T85" fmla="*/ 26 h 282"/>
                <a:gd name="T86" fmla="*/ 275 w 286"/>
                <a:gd name="T87" fmla="*/ 33 h 282"/>
                <a:gd name="T88" fmla="*/ 270 w 286"/>
                <a:gd name="T89" fmla="*/ 43 h 282"/>
                <a:gd name="T90" fmla="*/ 273 w 286"/>
                <a:gd name="T91" fmla="*/ 51 h 282"/>
                <a:gd name="T92" fmla="*/ 269 w 286"/>
                <a:gd name="T93" fmla="*/ 64 h 282"/>
                <a:gd name="T94" fmla="*/ 275 w 286"/>
                <a:gd name="T95" fmla="*/ 81 h 282"/>
                <a:gd name="T96" fmla="*/ 280 w 286"/>
                <a:gd name="T97" fmla="*/ 155 h 282"/>
                <a:gd name="T98" fmla="*/ 284 w 286"/>
                <a:gd name="T99" fmla="*/ 231 h 282"/>
                <a:gd name="T100" fmla="*/ 286 w 286"/>
                <a:gd name="T101" fmla="*/ 273 h 282"/>
                <a:gd name="T102" fmla="*/ 265 w 286"/>
                <a:gd name="T103" fmla="*/ 273 h 282"/>
                <a:gd name="T104" fmla="*/ 265 w 286"/>
                <a:gd name="T105" fmla="*/ 282 h 282"/>
                <a:gd name="T106" fmla="*/ 192 w 286"/>
                <a:gd name="T107" fmla="*/ 242 h 282"/>
                <a:gd name="T108" fmla="*/ 119 w 286"/>
                <a:gd name="T109" fmla="*/ 202 h 282"/>
                <a:gd name="T110" fmla="*/ 101 w 286"/>
                <a:gd name="T111" fmla="*/ 213 h 2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286" h="282">
                  <a:moveTo>
                    <a:pt x="101" y="213"/>
                  </a:moveTo>
                  <a:lnTo>
                    <a:pt x="88" y="221"/>
                  </a:lnTo>
                  <a:lnTo>
                    <a:pt x="78" y="210"/>
                  </a:lnTo>
                  <a:lnTo>
                    <a:pt x="49" y="201"/>
                  </a:lnTo>
                  <a:lnTo>
                    <a:pt x="41" y="188"/>
                  </a:lnTo>
                  <a:lnTo>
                    <a:pt x="27" y="178"/>
                  </a:lnTo>
                  <a:lnTo>
                    <a:pt x="19" y="182"/>
                  </a:lnTo>
                  <a:lnTo>
                    <a:pt x="12" y="170"/>
                  </a:lnTo>
                  <a:lnTo>
                    <a:pt x="11" y="162"/>
                  </a:lnTo>
                  <a:lnTo>
                    <a:pt x="0" y="146"/>
                  </a:lnTo>
                  <a:lnTo>
                    <a:pt x="7" y="138"/>
                  </a:lnTo>
                  <a:lnTo>
                    <a:pt x="5" y="125"/>
                  </a:lnTo>
                  <a:lnTo>
                    <a:pt x="7" y="113"/>
                  </a:lnTo>
                  <a:lnTo>
                    <a:pt x="6" y="104"/>
                  </a:lnTo>
                  <a:lnTo>
                    <a:pt x="9" y="87"/>
                  </a:lnTo>
                  <a:lnTo>
                    <a:pt x="7" y="77"/>
                  </a:lnTo>
                  <a:lnTo>
                    <a:pt x="1" y="59"/>
                  </a:lnTo>
                  <a:lnTo>
                    <a:pt x="10" y="54"/>
                  </a:lnTo>
                  <a:lnTo>
                    <a:pt x="11" y="45"/>
                  </a:lnTo>
                  <a:lnTo>
                    <a:pt x="9" y="37"/>
                  </a:lnTo>
                  <a:lnTo>
                    <a:pt x="21" y="29"/>
                  </a:lnTo>
                  <a:lnTo>
                    <a:pt x="26" y="22"/>
                  </a:lnTo>
                  <a:lnTo>
                    <a:pt x="34" y="16"/>
                  </a:lnTo>
                  <a:lnTo>
                    <a:pt x="35" y="0"/>
                  </a:lnTo>
                  <a:lnTo>
                    <a:pt x="55" y="7"/>
                  </a:lnTo>
                  <a:lnTo>
                    <a:pt x="63" y="6"/>
                  </a:lnTo>
                  <a:lnTo>
                    <a:pt x="77" y="9"/>
                  </a:lnTo>
                  <a:lnTo>
                    <a:pt x="101" y="18"/>
                  </a:lnTo>
                  <a:lnTo>
                    <a:pt x="110" y="37"/>
                  </a:lnTo>
                  <a:lnTo>
                    <a:pt x="126" y="41"/>
                  </a:lnTo>
                  <a:lnTo>
                    <a:pt x="151" y="50"/>
                  </a:lnTo>
                  <a:lnTo>
                    <a:pt x="170" y="60"/>
                  </a:lnTo>
                  <a:lnTo>
                    <a:pt x="178" y="54"/>
                  </a:lnTo>
                  <a:lnTo>
                    <a:pt x="186" y="45"/>
                  </a:lnTo>
                  <a:lnTo>
                    <a:pt x="181" y="29"/>
                  </a:lnTo>
                  <a:lnTo>
                    <a:pt x="186" y="19"/>
                  </a:lnTo>
                  <a:lnTo>
                    <a:pt x="198" y="9"/>
                  </a:lnTo>
                  <a:lnTo>
                    <a:pt x="210" y="6"/>
                  </a:lnTo>
                  <a:lnTo>
                    <a:pt x="234" y="11"/>
                  </a:lnTo>
                  <a:lnTo>
                    <a:pt x="241" y="20"/>
                  </a:lnTo>
                  <a:lnTo>
                    <a:pt x="247" y="20"/>
                  </a:lnTo>
                  <a:lnTo>
                    <a:pt x="253" y="23"/>
                  </a:lnTo>
                  <a:lnTo>
                    <a:pt x="270" y="26"/>
                  </a:lnTo>
                  <a:lnTo>
                    <a:pt x="275" y="33"/>
                  </a:lnTo>
                  <a:lnTo>
                    <a:pt x="270" y="43"/>
                  </a:lnTo>
                  <a:lnTo>
                    <a:pt x="273" y="51"/>
                  </a:lnTo>
                  <a:lnTo>
                    <a:pt x="269" y="64"/>
                  </a:lnTo>
                  <a:lnTo>
                    <a:pt x="275" y="81"/>
                  </a:lnTo>
                  <a:lnTo>
                    <a:pt x="280" y="155"/>
                  </a:lnTo>
                  <a:lnTo>
                    <a:pt x="284" y="231"/>
                  </a:lnTo>
                  <a:lnTo>
                    <a:pt x="286" y="273"/>
                  </a:lnTo>
                  <a:lnTo>
                    <a:pt x="265" y="273"/>
                  </a:lnTo>
                  <a:lnTo>
                    <a:pt x="265" y="282"/>
                  </a:lnTo>
                  <a:lnTo>
                    <a:pt x="192" y="242"/>
                  </a:lnTo>
                  <a:lnTo>
                    <a:pt x="119" y="202"/>
                  </a:lnTo>
                  <a:lnTo>
                    <a:pt x="101" y="213"/>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79" name="Freeform 78"/>
            <p:cNvSpPr>
              <a:spLocks/>
            </p:cNvSpPr>
            <p:nvPr/>
          </p:nvSpPr>
          <p:spPr bwMode="auto">
            <a:xfrm>
              <a:off x="5714147" y="5173091"/>
              <a:ext cx="69431" cy="63684"/>
            </a:xfrm>
            <a:custGeom>
              <a:avLst/>
              <a:gdLst>
                <a:gd name="T0" fmla="*/ 36 w 42"/>
                <a:gd name="T1" fmla="*/ 6 h 41"/>
                <a:gd name="T2" fmla="*/ 42 w 42"/>
                <a:gd name="T3" fmla="*/ 12 h 41"/>
                <a:gd name="T4" fmla="*/ 36 w 42"/>
                <a:gd name="T5" fmla="*/ 22 h 41"/>
                <a:gd name="T6" fmla="*/ 32 w 42"/>
                <a:gd name="T7" fmla="*/ 29 h 41"/>
                <a:gd name="T8" fmla="*/ 22 w 42"/>
                <a:gd name="T9" fmla="*/ 32 h 41"/>
                <a:gd name="T10" fmla="*/ 18 w 42"/>
                <a:gd name="T11" fmla="*/ 39 h 41"/>
                <a:gd name="T12" fmla="*/ 12 w 42"/>
                <a:gd name="T13" fmla="*/ 41 h 41"/>
                <a:gd name="T14" fmla="*/ 0 w 42"/>
                <a:gd name="T15" fmla="*/ 25 h 41"/>
                <a:gd name="T16" fmla="*/ 10 w 42"/>
                <a:gd name="T17" fmla="*/ 12 h 41"/>
                <a:gd name="T18" fmla="*/ 20 w 42"/>
                <a:gd name="T19" fmla="*/ 4 h 41"/>
                <a:gd name="T20" fmla="*/ 29 w 42"/>
                <a:gd name="T21" fmla="*/ 0 h 41"/>
                <a:gd name="T22" fmla="*/ 36 w 42"/>
                <a:gd name="T23" fmla="*/ 6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2" h="41">
                  <a:moveTo>
                    <a:pt x="36" y="6"/>
                  </a:moveTo>
                  <a:lnTo>
                    <a:pt x="42" y="12"/>
                  </a:lnTo>
                  <a:lnTo>
                    <a:pt x="36" y="22"/>
                  </a:lnTo>
                  <a:lnTo>
                    <a:pt x="32" y="29"/>
                  </a:lnTo>
                  <a:lnTo>
                    <a:pt x="22" y="32"/>
                  </a:lnTo>
                  <a:lnTo>
                    <a:pt x="18" y="39"/>
                  </a:lnTo>
                  <a:lnTo>
                    <a:pt x="12" y="41"/>
                  </a:lnTo>
                  <a:lnTo>
                    <a:pt x="0" y="25"/>
                  </a:lnTo>
                  <a:lnTo>
                    <a:pt x="10" y="12"/>
                  </a:lnTo>
                  <a:lnTo>
                    <a:pt x="20" y="4"/>
                  </a:lnTo>
                  <a:lnTo>
                    <a:pt x="29" y="0"/>
                  </a:lnTo>
                  <a:lnTo>
                    <a:pt x="36" y="6"/>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80" name="Freeform 79"/>
            <p:cNvSpPr>
              <a:spLocks/>
            </p:cNvSpPr>
            <p:nvPr/>
          </p:nvSpPr>
          <p:spPr bwMode="auto">
            <a:xfrm>
              <a:off x="5457909" y="2444014"/>
              <a:ext cx="145477" cy="74557"/>
            </a:xfrm>
            <a:custGeom>
              <a:avLst/>
              <a:gdLst>
                <a:gd name="T0" fmla="*/ 31 w 88"/>
                <a:gd name="T1" fmla="*/ 40 h 48"/>
                <a:gd name="T2" fmla="*/ 29 w 88"/>
                <a:gd name="T3" fmla="*/ 35 h 48"/>
                <a:gd name="T4" fmla="*/ 30 w 88"/>
                <a:gd name="T5" fmla="*/ 30 h 48"/>
                <a:gd name="T6" fmla="*/ 22 w 88"/>
                <a:gd name="T7" fmla="*/ 27 h 48"/>
                <a:gd name="T8" fmla="*/ 6 w 88"/>
                <a:gd name="T9" fmla="*/ 23 h 48"/>
                <a:gd name="T10" fmla="*/ 0 w 88"/>
                <a:gd name="T11" fmla="*/ 7 h 48"/>
                <a:gd name="T12" fmla="*/ 17 w 88"/>
                <a:gd name="T13" fmla="*/ 0 h 48"/>
                <a:gd name="T14" fmla="*/ 42 w 88"/>
                <a:gd name="T15" fmla="*/ 2 h 48"/>
                <a:gd name="T16" fmla="*/ 57 w 88"/>
                <a:gd name="T17" fmla="*/ 0 h 48"/>
                <a:gd name="T18" fmla="*/ 60 w 88"/>
                <a:gd name="T19" fmla="*/ 4 h 48"/>
                <a:gd name="T20" fmla="*/ 68 w 88"/>
                <a:gd name="T21" fmla="*/ 5 h 48"/>
                <a:gd name="T22" fmla="*/ 85 w 88"/>
                <a:gd name="T23" fmla="*/ 15 h 48"/>
                <a:gd name="T24" fmla="*/ 88 w 88"/>
                <a:gd name="T25" fmla="*/ 24 h 48"/>
                <a:gd name="T26" fmla="*/ 76 w 88"/>
                <a:gd name="T27" fmla="*/ 30 h 48"/>
                <a:gd name="T28" fmla="*/ 74 w 88"/>
                <a:gd name="T29" fmla="*/ 41 h 48"/>
                <a:gd name="T30" fmla="*/ 58 w 88"/>
                <a:gd name="T31" fmla="*/ 48 h 48"/>
                <a:gd name="T32" fmla="*/ 44 w 88"/>
                <a:gd name="T33" fmla="*/ 48 h 48"/>
                <a:gd name="T34" fmla="*/ 39 w 88"/>
                <a:gd name="T35" fmla="*/ 42 h 48"/>
                <a:gd name="T36" fmla="*/ 31 w 88"/>
                <a:gd name="T37" fmla="*/ 4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88" h="48">
                  <a:moveTo>
                    <a:pt x="31" y="40"/>
                  </a:moveTo>
                  <a:lnTo>
                    <a:pt x="29" y="35"/>
                  </a:lnTo>
                  <a:lnTo>
                    <a:pt x="30" y="30"/>
                  </a:lnTo>
                  <a:lnTo>
                    <a:pt x="22" y="27"/>
                  </a:lnTo>
                  <a:lnTo>
                    <a:pt x="6" y="23"/>
                  </a:lnTo>
                  <a:lnTo>
                    <a:pt x="0" y="7"/>
                  </a:lnTo>
                  <a:lnTo>
                    <a:pt x="17" y="0"/>
                  </a:lnTo>
                  <a:lnTo>
                    <a:pt x="42" y="2"/>
                  </a:lnTo>
                  <a:lnTo>
                    <a:pt x="57" y="0"/>
                  </a:lnTo>
                  <a:lnTo>
                    <a:pt x="60" y="4"/>
                  </a:lnTo>
                  <a:lnTo>
                    <a:pt x="68" y="5"/>
                  </a:lnTo>
                  <a:lnTo>
                    <a:pt x="85" y="15"/>
                  </a:lnTo>
                  <a:lnTo>
                    <a:pt x="88" y="24"/>
                  </a:lnTo>
                  <a:lnTo>
                    <a:pt x="76" y="30"/>
                  </a:lnTo>
                  <a:lnTo>
                    <a:pt x="74" y="41"/>
                  </a:lnTo>
                  <a:lnTo>
                    <a:pt x="58" y="48"/>
                  </a:lnTo>
                  <a:lnTo>
                    <a:pt x="44" y="48"/>
                  </a:lnTo>
                  <a:lnTo>
                    <a:pt x="39" y="42"/>
                  </a:lnTo>
                  <a:lnTo>
                    <a:pt x="31" y="4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81" name="Freeform 80"/>
            <p:cNvSpPr>
              <a:spLocks/>
            </p:cNvSpPr>
            <p:nvPr/>
          </p:nvSpPr>
          <p:spPr bwMode="auto">
            <a:xfrm>
              <a:off x="5077687" y="2636618"/>
              <a:ext cx="14878" cy="21745"/>
            </a:xfrm>
            <a:custGeom>
              <a:avLst/>
              <a:gdLst>
                <a:gd name="T0" fmla="*/ 6 w 9"/>
                <a:gd name="T1" fmla="*/ 0 h 14"/>
                <a:gd name="T2" fmla="*/ 9 w 9"/>
                <a:gd name="T3" fmla="*/ 5 h 14"/>
                <a:gd name="T4" fmla="*/ 8 w 9"/>
                <a:gd name="T5" fmla="*/ 14 h 14"/>
                <a:gd name="T6" fmla="*/ 4 w 9"/>
                <a:gd name="T7" fmla="*/ 14 h 14"/>
                <a:gd name="T8" fmla="*/ 0 w 9"/>
                <a:gd name="T9" fmla="*/ 13 h 14"/>
                <a:gd name="T10" fmla="*/ 2 w 9"/>
                <a:gd name="T11" fmla="*/ 1 h 14"/>
                <a:gd name="T12" fmla="*/ 6 w 9"/>
                <a:gd name="T13" fmla="*/ 0 h 14"/>
              </a:gdLst>
              <a:ahLst/>
              <a:cxnLst>
                <a:cxn ang="0">
                  <a:pos x="T0" y="T1"/>
                </a:cxn>
                <a:cxn ang="0">
                  <a:pos x="T2" y="T3"/>
                </a:cxn>
                <a:cxn ang="0">
                  <a:pos x="T4" y="T5"/>
                </a:cxn>
                <a:cxn ang="0">
                  <a:pos x="T6" y="T7"/>
                </a:cxn>
                <a:cxn ang="0">
                  <a:pos x="T8" y="T9"/>
                </a:cxn>
                <a:cxn ang="0">
                  <a:pos x="T10" y="T11"/>
                </a:cxn>
                <a:cxn ang="0">
                  <a:pos x="T12" y="T13"/>
                </a:cxn>
              </a:cxnLst>
              <a:rect l="0" t="0" r="r" b="b"/>
              <a:pathLst>
                <a:path w="9" h="14">
                  <a:moveTo>
                    <a:pt x="6" y="0"/>
                  </a:moveTo>
                  <a:lnTo>
                    <a:pt x="9" y="5"/>
                  </a:lnTo>
                  <a:lnTo>
                    <a:pt x="8" y="14"/>
                  </a:lnTo>
                  <a:lnTo>
                    <a:pt x="4" y="14"/>
                  </a:lnTo>
                  <a:lnTo>
                    <a:pt x="0" y="13"/>
                  </a:lnTo>
                  <a:lnTo>
                    <a:pt x="2" y="1"/>
                  </a:lnTo>
                  <a:lnTo>
                    <a:pt x="6"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82" name="Freeform 81"/>
            <p:cNvSpPr>
              <a:spLocks/>
            </p:cNvSpPr>
            <p:nvPr/>
          </p:nvSpPr>
          <p:spPr bwMode="auto">
            <a:xfrm>
              <a:off x="5456257" y="2394310"/>
              <a:ext cx="180193" cy="73003"/>
            </a:xfrm>
            <a:custGeom>
              <a:avLst/>
              <a:gdLst>
                <a:gd name="T0" fmla="*/ 1 w 109"/>
                <a:gd name="T1" fmla="*/ 39 h 47"/>
                <a:gd name="T2" fmla="*/ 0 w 109"/>
                <a:gd name="T3" fmla="*/ 24 h 47"/>
                <a:gd name="T4" fmla="*/ 5 w 109"/>
                <a:gd name="T5" fmla="*/ 11 h 47"/>
                <a:gd name="T6" fmla="*/ 18 w 109"/>
                <a:gd name="T7" fmla="*/ 5 h 47"/>
                <a:gd name="T8" fmla="*/ 33 w 109"/>
                <a:gd name="T9" fmla="*/ 19 h 47"/>
                <a:gd name="T10" fmla="*/ 45 w 109"/>
                <a:gd name="T11" fmla="*/ 19 h 47"/>
                <a:gd name="T12" fmla="*/ 45 w 109"/>
                <a:gd name="T13" fmla="*/ 4 h 47"/>
                <a:gd name="T14" fmla="*/ 57 w 109"/>
                <a:gd name="T15" fmla="*/ 0 h 47"/>
                <a:gd name="T16" fmla="*/ 64 w 109"/>
                <a:gd name="T17" fmla="*/ 3 h 47"/>
                <a:gd name="T18" fmla="*/ 79 w 109"/>
                <a:gd name="T19" fmla="*/ 10 h 47"/>
                <a:gd name="T20" fmla="*/ 91 w 109"/>
                <a:gd name="T21" fmla="*/ 10 h 47"/>
                <a:gd name="T22" fmla="*/ 99 w 109"/>
                <a:gd name="T23" fmla="*/ 15 h 47"/>
                <a:gd name="T24" fmla="*/ 102 w 109"/>
                <a:gd name="T25" fmla="*/ 24 h 47"/>
                <a:gd name="T26" fmla="*/ 109 w 109"/>
                <a:gd name="T27" fmla="*/ 36 h 47"/>
                <a:gd name="T28" fmla="*/ 94 w 109"/>
                <a:gd name="T29" fmla="*/ 43 h 47"/>
                <a:gd name="T30" fmla="*/ 86 w 109"/>
                <a:gd name="T31" fmla="*/ 47 h 47"/>
                <a:gd name="T32" fmla="*/ 69 w 109"/>
                <a:gd name="T33" fmla="*/ 37 h 47"/>
                <a:gd name="T34" fmla="*/ 61 w 109"/>
                <a:gd name="T35" fmla="*/ 36 h 47"/>
                <a:gd name="T36" fmla="*/ 58 w 109"/>
                <a:gd name="T37" fmla="*/ 32 h 47"/>
                <a:gd name="T38" fmla="*/ 43 w 109"/>
                <a:gd name="T39" fmla="*/ 34 h 47"/>
                <a:gd name="T40" fmla="*/ 18 w 109"/>
                <a:gd name="T41" fmla="*/ 32 h 47"/>
                <a:gd name="T42" fmla="*/ 1 w 109"/>
                <a:gd name="T43" fmla="*/ 39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09" h="47">
                  <a:moveTo>
                    <a:pt x="1" y="39"/>
                  </a:moveTo>
                  <a:lnTo>
                    <a:pt x="0" y="24"/>
                  </a:lnTo>
                  <a:lnTo>
                    <a:pt x="5" y="11"/>
                  </a:lnTo>
                  <a:lnTo>
                    <a:pt x="18" y="5"/>
                  </a:lnTo>
                  <a:lnTo>
                    <a:pt x="33" y="19"/>
                  </a:lnTo>
                  <a:lnTo>
                    <a:pt x="45" y="19"/>
                  </a:lnTo>
                  <a:lnTo>
                    <a:pt x="45" y="4"/>
                  </a:lnTo>
                  <a:lnTo>
                    <a:pt x="57" y="0"/>
                  </a:lnTo>
                  <a:lnTo>
                    <a:pt x="64" y="3"/>
                  </a:lnTo>
                  <a:lnTo>
                    <a:pt x="79" y="10"/>
                  </a:lnTo>
                  <a:lnTo>
                    <a:pt x="91" y="10"/>
                  </a:lnTo>
                  <a:lnTo>
                    <a:pt x="99" y="15"/>
                  </a:lnTo>
                  <a:lnTo>
                    <a:pt x="102" y="24"/>
                  </a:lnTo>
                  <a:lnTo>
                    <a:pt x="109" y="36"/>
                  </a:lnTo>
                  <a:lnTo>
                    <a:pt x="94" y="43"/>
                  </a:lnTo>
                  <a:lnTo>
                    <a:pt x="86" y="47"/>
                  </a:lnTo>
                  <a:lnTo>
                    <a:pt x="69" y="37"/>
                  </a:lnTo>
                  <a:lnTo>
                    <a:pt x="61" y="36"/>
                  </a:lnTo>
                  <a:lnTo>
                    <a:pt x="58" y="32"/>
                  </a:lnTo>
                  <a:lnTo>
                    <a:pt x="43" y="34"/>
                  </a:lnTo>
                  <a:lnTo>
                    <a:pt x="18" y="32"/>
                  </a:lnTo>
                  <a:lnTo>
                    <a:pt x="1" y="3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83" name="Freeform 82"/>
            <p:cNvSpPr>
              <a:spLocks/>
            </p:cNvSpPr>
            <p:nvPr/>
          </p:nvSpPr>
          <p:spPr bwMode="auto">
            <a:xfrm>
              <a:off x="4421389" y="3094830"/>
              <a:ext cx="474453" cy="461318"/>
            </a:xfrm>
            <a:custGeom>
              <a:avLst/>
              <a:gdLst>
                <a:gd name="T0" fmla="*/ 227 w 287"/>
                <a:gd name="T1" fmla="*/ 9 h 297"/>
                <a:gd name="T2" fmla="*/ 261 w 287"/>
                <a:gd name="T3" fmla="*/ 12 h 297"/>
                <a:gd name="T4" fmla="*/ 275 w 287"/>
                <a:gd name="T5" fmla="*/ 25 h 297"/>
                <a:gd name="T6" fmla="*/ 282 w 287"/>
                <a:gd name="T7" fmla="*/ 60 h 297"/>
                <a:gd name="T8" fmla="*/ 284 w 287"/>
                <a:gd name="T9" fmla="*/ 72 h 297"/>
                <a:gd name="T10" fmla="*/ 253 w 287"/>
                <a:gd name="T11" fmla="*/ 84 h 297"/>
                <a:gd name="T12" fmla="*/ 242 w 287"/>
                <a:gd name="T13" fmla="*/ 101 h 297"/>
                <a:gd name="T14" fmla="*/ 214 w 287"/>
                <a:gd name="T15" fmla="*/ 119 h 297"/>
                <a:gd name="T16" fmla="*/ 182 w 287"/>
                <a:gd name="T17" fmla="*/ 128 h 297"/>
                <a:gd name="T18" fmla="*/ 153 w 287"/>
                <a:gd name="T19" fmla="*/ 168 h 297"/>
                <a:gd name="T20" fmla="*/ 150 w 287"/>
                <a:gd name="T21" fmla="*/ 168 h 297"/>
                <a:gd name="T22" fmla="*/ 139 w 287"/>
                <a:gd name="T23" fmla="*/ 180 h 297"/>
                <a:gd name="T24" fmla="*/ 125 w 287"/>
                <a:gd name="T25" fmla="*/ 184 h 297"/>
                <a:gd name="T26" fmla="*/ 104 w 287"/>
                <a:gd name="T27" fmla="*/ 184 h 297"/>
                <a:gd name="T28" fmla="*/ 92 w 287"/>
                <a:gd name="T29" fmla="*/ 202 h 297"/>
                <a:gd name="T30" fmla="*/ 58 w 287"/>
                <a:gd name="T31" fmla="*/ 250 h 297"/>
                <a:gd name="T32" fmla="*/ 43 w 287"/>
                <a:gd name="T33" fmla="*/ 288 h 297"/>
                <a:gd name="T34" fmla="*/ 0 w 287"/>
                <a:gd name="T35" fmla="*/ 297 h 297"/>
                <a:gd name="T36" fmla="*/ 1 w 287"/>
                <a:gd name="T37" fmla="*/ 288 h 297"/>
                <a:gd name="T38" fmla="*/ 14 w 287"/>
                <a:gd name="T39" fmla="*/ 271 h 297"/>
                <a:gd name="T40" fmla="*/ 20 w 287"/>
                <a:gd name="T41" fmla="*/ 249 h 297"/>
                <a:gd name="T42" fmla="*/ 37 w 287"/>
                <a:gd name="T43" fmla="*/ 233 h 297"/>
                <a:gd name="T44" fmla="*/ 42 w 287"/>
                <a:gd name="T45" fmla="*/ 210 h 297"/>
                <a:gd name="T46" fmla="*/ 61 w 287"/>
                <a:gd name="T47" fmla="*/ 189 h 297"/>
                <a:gd name="T48" fmla="*/ 74 w 287"/>
                <a:gd name="T49" fmla="*/ 168 h 297"/>
                <a:gd name="T50" fmla="*/ 99 w 287"/>
                <a:gd name="T51" fmla="*/ 158 h 297"/>
                <a:gd name="T52" fmla="*/ 123 w 287"/>
                <a:gd name="T53" fmla="*/ 138 h 297"/>
                <a:gd name="T54" fmla="*/ 134 w 287"/>
                <a:gd name="T55" fmla="*/ 95 h 297"/>
                <a:gd name="T56" fmla="*/ 144 w 287"/>
                <a:gd name="T57" fmla="*/ 66 h 297"/>
                <a:gd name="T58" fmla="*/ 173 w 287"/>
                <a:gd name="T59" fmla="*/ 43 h 297"/>
                <a:gd name="T60" fmla="*/ 198 w 287"/>
                <a:gd name="T61" fmla="*/ 13 h 297"/>
                <a:gd name="T62" fmla="*/ 217 w 287"/>
                <a:gd name="T63" fmla="*/ 0 h 2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87" h="297">
                  <a:moveTo>
                    <a:pt x="217" y="0"/>
                  </a:moveTo>
                  <a:lnTo>
                    <a:pt x="227" y="9"/>
                  </a:lnTo>
                  <a:lnTo>
                    <a:pt x="244" y="7"/>
                  </a:lnTo>
                  <a:lnTo>
                    <a:pt x="261" y="12"/>
                  </a:lnTo>
                  <a:lnTo>
                    <a:pt x="269" y="12"/>
                  </a:lnTo>
                  <a:lnTo>
                    <a:pt x="275" y="25"/>
                  </a:lnTo>
                  <a:lnTo>
                    <a:pt x="276" y="38"/>
                  </a:lnTo>
                  <a:lnTo>
                    <a:pt x="282" y="60"/>
                  </a:lnTo>
                  <a:lnTo>
                    <a:pt x="287" y="64"/>
                  </a:lnTo>
                  <a:lnTo>
                    <a:pt x="284" y="72"/>
                  </a:lnTo>
                  <a:lnTo>
                    <a:pt x="261" y="76"/>
                  </a:lnTo>
                  <a:lnTo>
                    <a:pt x="253" y="84"/>
                  </a:lnTo>
                  <a:lnTo>
                    <a:pt x="242" y="85"/>
                  </a:lnTo>
                  <a:lnTo>
                    <a:pt x="242" y="101"/>
                  </a:lnTo>
                  <a:lnTo>
                    <a:pt x="221" y="109"/>
                  </a:lnTo>
                  <a:lnTo>
                    <a:pt x="214" y="119"/>
                  </a:lnTo>
                  <a:lnTo>
                    <a:pt x="200" y="125"/>
                  </a:lnTo>
                  <a:lnTo>
                    <a:pt x="182" y="128"/>
                  </a:lnTo>
                  <a:lnTo>
                    <a:pt x="153" y="143"/>
                  </a:lnTo>
                  <a:lnTo>
                    <a:pt x="153" y="168"/>
                  </a:lnTo>
                  <a:lnTo>
                    <a:pt x="150" y="168"/>
                  </a:lnTo>
                  <a:lnTo>
                    <a:pt x="150" y="168"/>
                  </a:lnTo>
                  <a:lnTo>
                    <a:pt x="150" y="179"/>
                  </a:lnTo>
                  <a:lnTo>
                    <a:pt x="139" y="180"/>
                  </a:lnTo>
                  <a:lnTo>
                    <a:pt x="133" y="184"/>
                  </a:lnTo>
                  <a:lnTo>
                    <a:pt x="125" y="184"/>
                  </a:lnTo>
                  <a:lnTo>
                    <a:pt x="119" y="182"/>
                  </a:lnTo>
                  <a:lnTo>
                    <a:pt x="104" y="184"/>
                  </a:lnTo>
                  <a:lnTo>
                    <a:pt x="98" y="200"/>
                  </a:lnTo>
                  <a:lnTo>
                    <a:pt x="92" y="202"/>
                  </a:lnTo>
                  <a:lnTo>
                    <a:pt x="83" y="228"/>
                  </a:lnTo>
                  <a:lnTo>
                    <a:pt x="58" y="250"/>
                  </a:lnTo>
                  <a:lnTo>
                    <a:pt x="51" y="279"/>
                  </a:lnTo>
                  <a:lnTo>
                    <a:pt x="43" y="288"/>
                  </a:lnTo>
                  <a:lnTo>
                    <a:pt x="41" y="296"/>
                  </a:lnTo>
                  <a:lnTo>
                    <a:pt x="0" y="297"/>
                  </a:lnTo>
                  <a:lnTo>
                    <a:pt x="0" y="297"/>
                  </a:lnTo>
                  <a:lnTo>
                    <a:pt x="1" y="288"/>
                  </a:lnTo>
                  <a:lnTo>
                    <a:pt x="8" y="282"/>
                  </a:lnTo>
                  <a:lnTo>
                    <a:pt x="14" y="271"/>
                  </a:lnTo>
                  <a:lnTo>
                    <a:pt x="13" y="264"/>
                  </a:lnTo>
                  <a:lnTo>
                    <a:pt x="20" y="249"/>
                  </a:lnTo>
                  <a:lnTo>
                    <a:pt x="30" y="236"/>
                  </a:lnTo>
                  <a:lnTo>
                    <a:pt x="37" y="233"/>
                  </a:lnTo>
                  <a:lnTo>
                    <a:pt x="42" y="221"/>
                  </a:lnTo>
                  <a:lnTo>
                    <a:pt x="42" y="210"/>
                  </a:lnTo>
                  <a:lnTo>
                    <a:pt x="49" y="197"/>
                  </a:lnTo>
                  <a:lnTo>
                    <a:pt x="61" y="189"/>
                  </a:lnTo>
                  <a:lnTo>
                    <a:pt x="73" y="168"/>
                  </a:lnTo>
                  <a:lnTo>
                    <a:pt x="74" y="168"/>
                  </a:lnTo>
                  <a:lnTo>
                    <a:pt x="83" y="160"/>
                  </a:lnTo>
                  <a:lnTo>
                    <a:pt x="99" y="158"/>
                  </a:lnTo>
                  <a:lnTo>
                    <a:pt x="114" y="144"/>
                  </a:lnTo>
                  <a:lnTo>
                    <a:pt x="123" y="138"/>
                  </a:lnTo>
                  <a:lnTo>
                    <a:pt x="138" y="121"/>
                  </a:lnTo>
                  <a:lnTo>
                    <a:pt x="134" y="95"/>
                  </a:lnTo>
                  <a:lnTo>
                    <a:pt x="141" y="77"/>
                  </a:lnTo>
                  <a:lnTo>
                    <a:pt x="144" y="66"/>
                  </a:lnTo>
                  <a:lnTo>
                    <a:pt x="156" y="52"/>
                  </a:lnTo>
                  <a:lnTo>
                    <a:pt x="173" y="43"/>
                  </a:lnTo>
                  <a:lnTo>
                    <a:pt x="186" y="34"/>
                  </a:lnTo>
                  <a:lnTo>
                    <a:pt x="198" y="13"/>
                  </a:lnTo>
                  <a:lnTo>
                    <a:pt x="204" y="0"/>
                  </a:lnTo>
                  <a:lnTo>
                    <a:pt x="217"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84" name="Freeform 83"/>
            <p:cNvSpPr>
              <a:spLocks/>
            </p:cNvSpPr>
            <p:nvPr/>
          </p:nvSpPr>
          <p:spPr bwMode="auto">
            <a:xfrm>
              <a:off x="5639756" y="2689430"/>
              <a:ext cx="99189" cy="94749"/>
            </a:xfrm>
            <a:custGeom>
              <a:avLst/>
              <a:gdLst>
                <a:gd name="T0" fmla="*/ 0 w 60"/>
                <a:gd name="T1" fmla="*/ 5 h 61"/>
                <a:gd name="T2" fmla="*/ 3 w 60"/>
                <a:gd name="T3" fmla="*/ 2 h 61"/>
                <a:gd name="T4" fmla="*/ 13 w 60"/>
                <a:gd name="T5" fmla="*/ 0 h 61"/>
                <a:gd name="T6" fmla="*/ 26 w 60"/>
                <a:gd name="T7" fmla="*/ 6 h 61"/>
                <a:gd name="T8" fmla="*/ 33 w 60"/>
                <a:gd name="T9" fmla="*/ 7 h 61"/>
                <a:gd name="T10" fmla="*/ 41 w 60"/>
                <a:gd name="T11" fmla="*/ 12 h 61"/>
                <a:gd name="T12" fmla="*/ 41 w 60"/>
                <a:gd name="T13" fmla="*/ 20 h 61"/>
                <a:gd name="T14" fmla="*/ 47 w 60"/>
                <a:gd name="T15" fmla="*/ 23 h 61"/>
                <a:gd name="T16" fmla="*/ 51 w 60"/>
                <a:gd name="T17" fmla="*/ 31 h 61"/>
                <a:gd name="T18" fmla="*/ 57 w 60"/>
                <a:gd name="T19" fmla="*/ 37 h 61"/>
                <a:gd name="T20" fmla="*/ 57 w 60"/>
                <a:gd name="T21" fmla="*/ 40 h 61"/>
                <a:gd name="T22" fmla="*/ 60 w 60"/>
                <a:gd name="T23" fmla="*/ 42 h 61"/>
                <a:gd name="T24" fmla="*/ 56 w 60"/>
                <a:gd name="T25" fmla="*/ 43 h 61"/>
                <a:gd name="T26" fmla="*/ 46 w 60"/>
                <a:gd name="T27" fmla="*/ 42 h 61"/>
                <a:gd name="T28" fmla="*/ 44 w 60"/>
                <a:gd name="T29" fmla="*/ 40 h 61"/>
                <a:gd name="T30" fmla="*/ 41 w 60"/>
                <a:gd name="T31" fmla="*/ 41 h 61"/>
                <a:gd name="T32" fmla="*/ 43 w 60"/>
                <a:gd name="T33" fmla="*/ 45 h 61"/>
                <a:gd name="T34" fmla="*/ 39 w 60"/>
                <a:gd name="T35" fmla="*/ 52 h 61"/>
                <a:gd name="T36" fmla="*/ 37 w 60"/>
                <a:gd name="T37" fmla="*/ 59 h 61"/>
                <a:gd name="T38" fmla="*/ 33 w 60"/>
                <a:gd name="T39" fmla="*/ 61 h 61"/>
                <a:gd name="T40" fmla="*/ 29 w 60"/>
                <a:gd name="T41" fmla="*/ 52 h 61"/>
                <a:gd name="T42" fmla="*/ 30 w 60"/>
                <a:gd name="T43" fmla="*/ 43 h 61"/>
                <a:gd name="T44" fmla="*/ 28 w 60"/>
                <a:gd name="T45" fmla="*/ 34 h 61"/>
                <a:gd name="T46" fmla="*/ 17 w 60"/>
                <a:gd name="T47" fmla="*/ 22 h 61"/>
                <a:gd name="T48" fmla="*/ 10 w 60"/>
                <a:gd name="T49" fmla="*/ 13 h 61"/>
                <a:gd name="T50" fmla="*/ 5 w 60"/>
                <a:gd name="T51" fmla="*/ 7 h 61"/>
                <a:gd name="T52" fmla="*/ 0 w 60"/>
                <a:gd name="T53" fmla="*/ 5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0" h="61">
                  <a:moveTo>
                    <a:pt x="0" y="5"/>
                  </a:moveTo>
                  <a:lnTo>
                    <a:pt x="3" y="2"/>
                  </a:lnTo>
                  <a:lnTo>
                    <a:pt x="13" y="0"/>
                  </a:lnTo>
                  <a:lnTo>
                    <a:pt x="26" y="6"/>
                  </a:lnTo>
                  <a:lnTo>
                    <a:pt x="33" y="7"/>
                  </a:lnTo>
                  <a:lnTo>
                    <a:pt x="41" y="12"/>
                  </a:lnTo>
                  <a:lnTo>
                    <a:pt x="41" y="20"/>
                  </a:lnTo>
                  <a:lnTo>
                    <a:pt x="47" y="23"/>
                  </a:lnTo>
                  <a:lnTo>
                    <a:pt x="51" y="31"/>
                  </a:lnTo>
                  <a:lnTo>
                    <a:pt x="57" y="37"/>
                  </a:lnTo>
                  <a:lnTo>
                    <a:pt x="57" y="40"/>
                  </a:lnTo>
                  <a:lnTo>
                    <a:pt x="60" y="42"/>
                  </a:lnTo>
                  <a:lnTo>
                    <a:pt x="56" y="43"/>
                  </a:lnTo>
                  <a:lnTo>
                    <a:pt x="46" y="42"/>
                  </a:lnTo>
                  <a:lnTo>
                    <a:pt x="44" y="40"/>
                  </a:lnTo>
                  <a:lnTo>
                    <a:pt x="41" y="41"/>
                  </a:lnTo>
                  <a:lnTo>
                    <a:pt x="43" y="45"/>
                  </a:lnTo>
                  <a:lnTo>
                    <a:pt x="39" y="52"/>
                  </a:lnTo>
                  <a:lnTo>
                    <a:pt x="37" y="59"/>
                  </a:lnTo>
                  <a:lnTo>
                    <a:pt x="33" y="61"/>
                  </a:lnTo>
                  <a:lnTo>
                    <a:pt x="29" y="52"/>
                  </a:lnTo>
                  <a:lnTo>
                    <a:pt x="30" y="43"/>
                  </a:lnTo>
                  <a:lnTo>
                    <a:pt x="28" y="34"/>
                  </a:lnTo>
                  <a:lnTo>
                    <a:pt x="17" y="22"/>
                  </a:lnTo>
                  <a:lnTo>
                    <a:pt x="10" y="13"/>
                  </a:lnTo>
                  <a:lnTo>
                    <a:pt x="5" y="7"/>
                  </a:lnTo>
                  <a:lnTo>
                    <a:pt x="0" y="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85" name="Freeform 84"/>
            <p:cNvSpPr>
              <a:spLocks/>
            </p:cNvSpPr>
            <p:nvPr/>
          </p:nvSpPr>
          <p:spPr bwMode="auto">
            <a:xfrm>
              <a:off x="6213397" y="4637218"/>
              <a:ext cx="233094" cy="436466"/>
            </a:xfrm>
            <a:custGeom>
              <a:avLst/>
              <a:gdLst>
                <a:gd name="T0" fmla="*/ 127 w 141"/>
                <a:gd name="T1" fmla="*/ 8 h 281"/>
                <a:gd name="T2" fmla="*/ 131 w 141"/>
                <a:gd name="T3" fmla="*/ 17 h 281"/>
                <a:gd name="T4" fmla="*/ 135 w 141"/>
                <a:gd name="T5" fmla="*/ 31 h 281"/>
                <a:gd name="T6" fmla="*/ 136 w 141"/>
                <a:gd name="T7" fmla="*/ 56 h 281"/>
                <a:gd name="T8" fmla="*/ 141 w 141"/>
                <a:gd name="T9" fmla="*/ 66 h 281"/>
                <a:gd name="T10" fmla="*/ 138 w 141"/>
                <a:gd name="T11" fmla="*/ 76 h 281"/>
                <a:gd name="T12" fmla="*/ 134 w 141"/>
                <a:gd name="T13" fmla="*/ 82 h 281"/>
                <a:gd name="T14" fmla="*/ 129 w 141"/>
                <a:gd name="T15" fmla="*/ 70 h 281"/>
                <a:gd name="T16" fmla="*/ 125 w 141"/>
                <a:gd name="T17" fmla="*/ 76 h 281"/>
                <a:gd name="T18" fmla="*/ 128 w 141"/>
                <a:gd name="T19" fmla="*/ 91 h 281"/>
                <a:gd name="T20" fmla="*/ 126 w 141"/>
                <a:gd name="T21" fmla="*/ 100 h 281"/>
                <a:gd name="T22" fmla="*/ 120 w 141"/>
                <a:gd name="T23" fmla="*/ 105 h 281"/>
                <a:gd name="T24" fmla="*/ 118 w 141"/>
                <a:gd name="T25" fmla="*/ 122 h 281"/>
                <a:gd name="T26" fmla="*/ 109 w 141"/>
                <a:gd name="T27" fmla="*/ 147 h 281"/>
                <a:gd name="T28" fmla="*/ 98 w 141"/>
                <a:gd name="T29" fmla="*/ 175 h 281"/>
                <a:gd name="T30" fmla="*/ 83 w 141"/>
                <a:gd name="T31" fmla="*/ 215 h 281"/>
                <a:gd name="T32" fmla="*/ 74 w 141"/>
                <a:gd name="T33" fmla="*/ 244 h 281"/>
                <a:gd name="T34" fmla="*/ 63 w 141"/>
                <a:gd name="T35" fmla="*/ 268 h 281"/>
                <a:gd name="T36" fmla="*/ 49 w 141"/>
                <a:gd name="T37" fmla="*/ 272 h 281"/>
                <a:gd name="T38" fmla="*/ 32 w 141"/>
                <a:gd name="T39" fmla="*/ 281 h 281"/>
                <a:gd name="T40" fmla="*/ 22 w 141"/>
                <a:gd name="T41" fmla="*/ 276 h 281"/>
                <a:gd name="T42" fmla="*/ 9 w 141"/>
                <a:gd name="T43" fmla="*/ 268 h 281"/>
                <a:gd name="T44" fmla="*/ 5 w 141"/>
                <a:gd name="T45" fmla="*/ 258 h 281"/>
                <a:gd name="T46" fmla="*/ 5 w 141"/>
                <a:gd name="T47" fmla="*/ 239 h 281"/>
                <a:gd name="T48" fmla="*/ 0 w 141"/>
                <a:gd name="T49" fmla="*/ 223 h 281"/>
                <a:gd name="T50" fmla="*/ 0 w 141"/>
                <a:gd name="T51" fmla="*/ 208 h 281"/>
                <a:gd name="T52" fmla="*/ 4 w 141"/>
                <a:gd name="T53" fmla="*/ 193 h 281"/>
                <a:gd name="T54" fmla="*/ 13 w 141"/>
                <a:gd name="T55" fmla="*/ 189 h 281"/>
                <a:gd name="T56" fmla="*/ 13 w 141"/>
                <a:gd name="T57" fmla="*/ 182 h 281"/>
                <a:gd name="T58" fmla="*/ 23 w 141"/>
                <a:gd name="T59" fmla="*/ 166 h 281"/>
                <a:gd name="T60" fmla="*/ 26 w 141"/>
                <a:gd name="T61" fmla="*/ 153 h 281"/>
                <a:gd name="T62" fmla="*/ 22 w 141"/>
                <a:gd name="T63" fmla="*/ 143 h 281"/>
                <a:gd name="T64" fmla="*/ 20 w 141"/>
                <a:gd name="T65" fmla="*/ 130 h 281"/>
                <a:gd name="T66" fmla="*/ 19 w 141"/>
                <a:gd name="T67" fmla="*/ 111 h 281"/>
                <a:gd name="T68" fmla="*/ 27 w 141"/>
                <a:gd name="T69" fmla="*/ 99 h 281"/>
                <a:gd name="T70" fmla="*/ 30 w 141"/>
                <a:gd name="T71" fmla="*/ 86 h 281"/>
                <a:gd name="T72" fmla="*/ 39 w 141"/>
                <a:gd name="T73" fmla="*/ 85 h 281"/>
                <a:gd name="T74" fmla="*/ 49 w 141"/>
                <a:gd name="T75" fmla="*/ 81 h 281"/>
                <a:gd name="T76" fmla="*/ 56 w 141"/>
                <a:gd name="T77" fmla="*/ 77 h 281"/>
                <a:gd name="T78" fmla="*/ 64 w 141"/>
                <a:gd name="T79" fmla="*/ 77 h 281"/>
                <a:gd name="T80" fmla="*/ 75 w 141"/>
                <a:gd name="T81" fmla="*/ 65 h 281"/>
                <a:gd name="T82" fmla="*/ 91 w 141"/>
                <a:gd name="T83" fmla="*/ 53 h 281"/>
                <a:gd name="T84" fmla="*/ 97 w 141"/>
                <a:gd name="T85" fmla="*/ 42 h 281"/>
                <a:gd name="T86" fmla="*/ 95 w 141"/>
                <a:gd name="T87" fmla="*/ 33 h 281"/>
                <a:gd name="T88" fmla="*/ 102 w 141"/>
                <a:gd name="T89" fmla="*/ 36 h 281"/>
                <a:gd name="T90" fmla="*/ 113 w 141"/>
                <a:gd name="T91" fmla="*/ 21 h 281"/>
                <a:gd name="T92" fmla="*/ 114 w 141"/>
                <a:gd name="T93" fmla="*/ 9 h 281"/>
                <a:gd name="T94" fmla="*/ 121 w 141"/>
                <a:gd name="T95" fmla="*/ 0 h 281"/>
                <a:gd name="T96" fmla="*/ 127 w 141"/>
                <a:gd name="T97" fmla="*/ 8 h 2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41" h="281">
                  <a:moveTo>
                    <a:pt x="127" y="8"/>
                  </a:moveTo>
                  <a:lnTo>
                    <a:pt x="131" y="17"/>
                  </a:lnTo>
                  <a:lnTo>
                    <a:pt x="135" y="31"/>
                  </a:lnTo>
                  <a:lnTo>
                    <a:pt x="136" y="56"/>
                  </a:lnTo>
                  <a:lnTo>
                    <a:pt x="141" y="66"/>
                  </a:lnTo>
                  <a:lnTo>
                    <a:pt x="138" y="76"/>
                  </a:lnTo>
                  <a:lnTo>
                    <a:pt x="134" y="82"/>
                  </a:lnTo>
                  <a:lnTo>
                    <a:pt x="129" y="70"/>
                  </a:lnTo>
                  <a:lnTo>
                    <a:pt x="125" y="76"/>
                  </a:lnTo>
                  <a:lnTo>
                    <a:pt x="128" y="91"/>
                  </a:lnTo>
                  <a:lnTo>
                    <a:pt x="126" y="100"/>
                  </a:lnTo>
                  <a:lnTo>
                    <a:pt x="120" y="105"/>
                  </a:lnTo>
                  <a:lnTo>
                    <a:pt x="118" y="122"/>
                  </a:lnTo>
                  <a:lnTo>
                    <a:pt x="109" y="147"/>
                  </a:lnTo>
                  <a:lnTo>
                    <a:pt x="98" y="175"/>
                  </a:lnTo>
                  <a:lnTo>
                    <a:pt x="83" y="215"/>
                  </a:lnTo>
                  <a:lnTo>
                    <a:pt x="74" y="244"/>
                  </a:lnTo>
                  <a:lnTo>
                    <a:pt x="63" y="268"/>
                  </a:lnTo>
                  <a:lnTo>
                    <a:pt x="49" y="272"/>
                  </a:lnTo>
                  <a:lnTo>
                    <a:pt x="32" y="281"/>
                  </a:lnTo>
                  <a:lnTo>
                    <a:pt x="22" y="276"/>
                  </a:lnTo>
                  <a:lnTo>
                    <a:pt x="9" y="268"/>
                  </a:lnTo>
                  <a:lnTo>
                    <a:pt x="5" y="258"/>
                  </a:lnTo>
                  <a:lnTo>
                    <a:pt x="5" y="239"/>
                  </a:lnTo>
                  <a:lnTo>
                    <a:pt x="0" y="223"/>
                  </a:lnTo>
                  <a:lnTo>
                    <a:pt x="0" y="208"/>
                  </a:lnTo>
                  <a:lnTo>
                    <a:pt x="4" y="193"/>
                  </a:lnTo>
                  <a:lnTo>
                    <a:pt x="13" y="189"/>
                  </a:lnTo>
                  <a:lnTo>
                    <a:pt x="13" y="182"/>
                  </a:lnTo>
                  <a:lnTo>
                    <a:pt x="23" y="166"/>
                  </a:lnTo>
                  <a:lnTo>
                    <a:pt x="26" y="153"/>
                  </a:lnTo>
                  <a:lnTo>
                    <a:pt x="22" y="143"/>
                  </a:lnTo>
                  <a:lnTo>
                    <a:pt x="20" y="130"/>
                  </a:lnTo>
                  <a:lnTo>
                    <a:pt x="19" y="111"/>
                  </a:lnTo>
                  <a:lnTo>
                    <a:pt x="27" y="99"/>
                  </a:lnTo>
                  <a:lnTo>
                    <a:pt x="30" y="86"/>
                  </a:lnTo>
                  <a:lnTo>
                    <a:pt x="39" y="85"/>
                  </a:lnTo>
                  <a:lnTo>
                    <a:pt x="49" y="81"/>
                  </a:lnTo>
                  <a:lnTo>
                    <a:pt x="56" y="77"/>
                  </a:lnTo>
                  <a:lnTo>
                    <a:pt x="64" y="77"/>
                  </a:lnTo>
                  <a:lnTo>
                    <a:pt x="75" y="65"/>
                  </a:lnTo>
                  <a:lnTo>
                    <a:pt x="91" y="53"/>
                  </a:lnTo>
                  <a:lnTo>
                    <a:pt x="97" y="42"/>
                  </a:lnTo>
                  <a:lnTo>
                    <a:pt x="95" y="33"/>
                  </a:lnTo>
                  <a:lnTo>
                    <a:pt x="102" y="36"/>
                  </a:lnTo>
                  <a:lnTo>
                    <a:pt x="113" y="21"/>
                  </a:lnTo>
                  <a:lnTo>
                    <a:pt x="114" y="9"/>
                  </a:lnTo>
                  <a:lnTo>
                    <a:pt x="121" y="0"/>
                  </a:lnTo>
                  <a:lnTo>
                    <a:pt x="127" y="8"/>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86" name="Freeform 85"/>
            <p:cNvSpPr>
              <a:spLocks/>
            </p:cNvSpPr>
            <p:nvPr/>
          </p:nvSpPr>
          <p:spPr bwMode="auto">
            <a:xfrm>
              <a:off x="5495933" y="2885140"/>
              <a:ext cx="69431" cy="46598"/>
            </a:xfrm>
            <a:custGeom>
              <a:avLst/>
              <a:gdLst>
                <a:gd name="T0" fmla="*/ 2 w 42"/>
                <a:gd name="T1" fmla="*/ 9 h 30"/>
                <a:gd name="T2" fmla="*/ 4 w 42"/>
                <a:gd name="T3" fmla="*/ 9 h 30"/>
                <a:gd name="T4" fmla="*/ 4 w 42"/>
                <a:gd name="T5" fmla="*/ 5 h 30"/>
                <a:gd name="T6" fmla="*/ 14 w 42"/>
                <a:gd name="T7" fmla="*/ 2 h 30"/>
                <a:gd name="T8" fmla="*/ 17 w 42"/>
                <a:gd name="T9" fmla="*/ 1 h 30"/>
                <a:gd name="T10" fmla="*/ 23 w 42"/>
                <a:gd name="T11" fmla="*/ 0 h 30"/>
                <a:gd name="T12" fmla="*/ 31 w 42"/>
                <a:gd name="T13" fmla="*/ 0 h 30"/>
                <a:gd name="T14" fmla="*/ 40 w 42"/>
                <a:gd name="T15" fmla="*/ 6 h 30"/>
                <a:gd name="T16" fmla="*/ 42 w 42"/>
                <a:gd name="T17" fmla="*/ 20 h 30"/>
                <a:gd name="T18" fmla="*/ 39 w 42"/>
                <a:gd name="T19" fmla="*/ 20 h 30"/>
                <a:gd name="T20" fmla="*/ 37 w 42"/>
                <a:gd name="T21" fmla="*/ 24 h 30"/>
                <a:gd name="T22" fmla="*/ 28 w 42"/>
                <a:gd name="T23" fmla="*/ 24 h 30"/>
                <a:gd name="T24" fmla="*/ 22 w 42"/>
                <a:gd name="T25" fmla="*/ 28 h 30"/>
                <a:gd name="T26" fmla="*/ 11 w 42"/>
                <a:gd name="T27" fmla="*/ 30 h 30"/>
                <a:gd name="T28" fmla="*/ 3 w 42"/>
                <a:gd name="T29" fmla="*/ 25 h 30"/>
                <a:gd name="T30" fmla="*/ 0 w 42"/>
                <a:gd name="T31" fmla="*/ 16 h 30"/>
                <a:gd name="T32" fmla="*/ 2 w 42"/>
                <a:gd name="T33" fmla="*/ 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42" h="30">
                  <a:moveTo>
                    <a:pt x="2" y="9"/>
                  </a:moveTo>
                  <a:lnTo>
                    <a:pt x="4" y="9"/>
                  </a:lnTo>
                  <a:lnTo>
                    <a:pt x="4" y="5"/>
                  </a:lnTo>
                  <a:lnTo>
                    <a:pt x="14" y="2"/>
                  </a:lnTo>
                  <a:lnTo>
                    <a:pt x="17" y="1"/>
                  </a:lnTo>
                  <a:lnTo>
                    <a:pt x="23" y="0"/>
                  </a:lnTo>
                  <a:lnTo>
                    <a:pt x="31" y="0"/>
                  </a:lnTo>
                  <a:lnTo>
                    <a:pt x="40" y="6"/>
                  </a:lnTo>
                  <a:lnTo>
                    <a:pt x="42" y="20"/>
                  </a:lnTo>
                  <a:lnTo>
                    <a:pt x="39" y="20"/>
                  </a:lnTo>
                  <a:lnTo>
                    <a:pt x="37" y="24"/>
                  </a:lnTo>
                  <a:lnTo>
                    <a:pt x="28" y="24"/>
                  </a:lnTo>
                  <a:lnTo>
                    <a:pt x="22" y="28"/>
                  </a:lnTo>
                  <a:lnTo>
                    <a:pt x="11" y="30"/>
                  </a:lnTo>
                  <a:lnTo>
                    <a:pt x="3" y="25"/>
                  </a:lnTo>
                  <a:lnTo>
                    <a:pt x="0" y="16"/>
                  </a:lnTo>
                  <a:lnTo>
                    <a:pt x="2" y="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87" name="Freeform 86"/>
            <p:cNvSpPr>
              <a:spLocks/>
            </p:cNvSpPr>
            <p:nvPr/>
          </p:nvSpPr>
          <p:spPr bwMode="auto">
            <a:xfrm>
              <a:off x="4561906" y="3442760"/>
              <a:ext cx="494290" cy="479958"/>
            </a:xfrm>
            <a:custGeom>
              <a:avLst/>
              <a:gdLst>
                <a:gd name="T0" fmla="*/ 6 w 299"/>
                <a:gd name="T1" fmla="*/ 211 h 309"/>
                <a:gd name="T2" fmla="*/ 15 w 299"/>
                <a:gd name="T3" fmla="*/ 198 h 309"/>
                <a:gd name="T4" fmla="*/ 38 w 299"/>
                <a:gd name="T5" fmla="*/ 200 h 309"/>
                <a:gd name="T6" fmla="*/ 48 w 299"/>
                <a:gd name="T7" fmla="*/ 197 h 309"/>
                <a:gd name="T8" fmla="*/ 125 w 299"/>
                <a:gd name="T9" fmla="*/ 182 h 309"/>
                <a:gd name="T10" fmla="*/ 114 w 299"/>
                <a:gd name="T11" fmla="*/ 90 h 309"/>
                <a:gd name="T12" fmla="*/ 133 w 299"/>
                <a:gd name="T13" fmla="*/ 0 h 309"/>
                <a:gd name="T14" fmla="*/ 254 w 299"/>
                <a:gd name="T15" fmla="*/ 90 h 309"/>
                <a:gd name="T16" fmla="*/ 270 w 299"/>
                <a:gd name="T17" fmla="*/ 106 h 309"/>
                <a:gd name="T18" fmla="*/ 278 w 299"/>
                <a:gd name="T19" fmla="*/ 123 h 309"/>
                <a:gd name="T20" fmla="*/ 299 w 299"/>
                <a:gd name="T21" fmla="*/ 168 h 309"/>
                <a:gd name="T22" fmla="*/ 287 w 299"/>
                <a:gd name="T23" fmla="*/ 195 h 309"/>
                <a:gd name="T24" fmla="*/ 246 w 299"/>
                <a:gd name="T25" fmla="*/ 200 h 309"/>
                <a:gd name="T26" fmla="*/ 228 w 299"/>
                <a:gd name="T27" fmla="*/ 208 h 309"/>
                <a:gd name="T28" fmla="*/ 212 w 299"/>
                <a:gd name="T29" fmla="*/ 204 h 309"/>
                <a:gd name="T30" fmla="*/ 185 w 299"/>
                <a:gd name="T31" fmla="*/ 216 h 309"/>
                <a:gd name="T32" fmla="*/ 167 w 299"/>
                <a:gd name="T33" fmla="*/ 232 h 309"/>
                <a:gd name="T34" fmla="*/ 157 w 299"/>
                <a:gd name="T35" fmla="*/ 241 h 309"/>
                <a:gd name="T36" fmla="*/ 143 w 299"/>
                <a:gd name="T37" fmla="*/ 244 h 309"/>
                <a:gd name="T38" fmla="*/ 126 w 299"/>
                <a:gd name="T39" fmla="*/ 275 h 309"/>
                <a:gd name="T40" fmla="*/ 121 w 299"/>
                <a:gd name="T41" fmla="*/ 291 h 309"/>
                <a:gd name="T42" fmla="*/ 115 w 299"/>
                <a:gd name="T43" fmla="*/ 306 h 309"/>
                <a:gd name="T44" fmla="*/ 108 w 299"/>
                <a:gd name="T45" fmla="*/ 300 h 309"/>
                <a:gd name="T46" fmla="*/ 99 w 299"/>
                <a:gd name="T47" fmla="*/ 302 h 309"/>
                <a:gd name="T48" fmla="*/ 82 w 299"/>
                <a:gd name="T49" fmla="*/ 307 h 309"/>
                <a:gd name="T50" fmla="*/ 75 w 299"/>
                <a:gd name="T51" fmla="*/ 306 h 309"/>
                <a:gd name="T52" fmla="*/ 70 w 299"/>
                <a:gd name="T53" fmla="*/ 294 h 309"/>
                <a:gd name="T54" fmla="*/ 64 w 299"/>
                <a:gd name="T55" fmla="*/ 294 h 309"/>
                <a:gd name="T56" fmla="*/ 68 w 299"/>
                <a:gd name="T57" fmla="*/ 282 h 309"/>
                <a:gd name="T58" fmla="*/ 59 w 299"/>
                <a:gd name="T59" fmla="*/ 267 h 309"/>
                <a:gd name="T60" fmla="*/ 51 w 299"/>
                <a:gd name="T61" fmla="*/ 262 h 309"/>
                <a:gd name="T62" fmla="*/ 41 w 299"/>
                <a:gd name="T63" fmla="*/ 268 h 309"/>
                <a:gd name="T64" fmla="*/ 28 w 299"/>
                <a:gd name="T65" fmla="*/ 271 h 309"/>
                <a:gd name="T66" fmla="*/ 20 w 299"/>
                <a:gd name="T67" fmla="*/ 265 h 309"/>
                <a:gd name="T68" fmla="*/ 12 w 299"/>
                <a:gd name="T69" fmla="*/ 267 h 309"/>
                <a:gd name="T70" fmla="*/ 12 w 299"/>
                <a:gd name="T71" fmla="*/ 253 h 309"/>
                <a:gd name="T72" fmla="*/ 4 w 299"/>
                <a:gd name="T73" fmla="*/ 240 h 309"/>
                <a:gd name="T74" fmla="*/ 0 w 299"/>
                <a:gd name="T75" fmla="*/ 215 h 3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299" h="309">
                  <a:moveTo>
                    <a:pt x="0" y="215"/>
                  </a:moveTo>
                  <a:lnTo>
                    <a:pt x="6" y="211"/>
                  </a:lnTo>
                  <a:lnTo>
                    <a:pt x="9" y="199"/>
                  </a:lnTo>
                  <a:lnTo>
                    <a:pt x="15" y="198"/>
                  </a:lnTo>
                  <a:lnTo>
                    <a:pt x="28" y="204"/>
                  </a:lnTo>
                  <a:lnTo>
                    <a:pt x="38" y="200"/>
                  </a:lnTo>
                  <a:lnTo>
                    <a:pt x="45" y="201"/>
                  </a:lnTo>
                  <a:lnTo>
                    <a:pt x="48" y="197"/>
                  </a:lnTo>
                  <a:lnTo>
                    <a:pt x="121" y="196"/>
                  </a:lnTo>
                  <a:lnTo>
                    <a:pt x="125" y="182"/>
                  </a:lnTo>
                  <a:lnTo>
                    <a:pt x="122" y="179"/>
                  </a:lnTo>
                  <a:lnTo>
                    <a:pt x="114" y="90"/>
                  </a:lnTo>
                  <a:lnTo>
                    <a:pt x="106" y="0"/>
                  </a:lnTo>
                  <a:lnTo>
                    <a:pt x="133" y="0"/>
                  </a:lnTo>
                  <a:lnTo>
                    <a:pt x="193" y="45"/>
                  </a:lnTo>
                  <a:lnTo>
                    <a:pt x="254" y="90"/>
                  </a:lnTo>
                  <a:lnTo>
                    <a:pt x="258" y="100"/>
                  </a:lnTo>
                  <a:lnTo>
                    <a:pt x="270" y="106"/>
                  </a:lnTo>
                  <a:lnTo>
                    <a:pt x="278" y="109"/>
                  </a:lnTo>
                  <a:lnTo>
                    <a:pt x="278" y="123"/>
                  </a:lnTo>
                  <a:lnTo>
                    <a:pt x="298" y="120"/>
                  </a:lnTo>
                  <a:lnTo>
                    <a:pt x="299" y="168"/>
                  </a:lnTo>
                  <a:lnTo>
                    <a:pt x="289" y="182"/>
                  </a:lnTo>
                  <a:lnTo>
                    <a:pt x="287" y="195"/>
                  </a:lnTo>
                  <a:lnTo>
                    <a:pt x="271" y="198"/>
                  </a:lnTo>
                  <a:lnTo>
                    <a:pt x="246" y="200"/>
                  </a:lnTo>
                  <a:lnTo>
                    <a:pt x="240" y="207"/>
                  </a:lnTo>
                  <a:lnTo>
                    <a:pt x="228" y="208"/>
                  </a:lnTo>
                  <a:lnTo>
                    <a:pt x="216" y="208"/>
                  </a:lnTo>
                  <a:lnTo>
                    <a:pt x="212" y="204"/>
                  </a:lnTo>
                  <a:lnTo>
                    <a:pt x="202" y="207"/>
                  </a:lnTo>
                  <a:lnTo>
                    <a:pt x="185" y="216"/>
                  </a:lnTo>
                  <a:lnTo>
                    <a:pt x="182" y="222"/>
                  </a:lnTo>
                  <a:lnTo>
                    <a:pt x="167" y="232"/>
                  </a:lnTo>
                  <a:lnTo>
                    <a:pt x="165" y="237"/>
                  </a:lnTo>
                  <a:lnTo>
                    <a:pt x="157" y="241"/>
                  </a:lnTo>
                  <a:lnTo>
                    <a:pt x="148" y="238"/>
                  </a:lnTo>
                  <a:lnTo>
                    <a:pt x="143" y="244"/>
                  </a:lnTo>
                  <a:lnTo>
                    <a:pt x="140" y="258"/>
                  </a:lnTo>
                  <a:lnTo>
                    <a:pt x="126" y="275"/>
                  </a:lnTo>
                  <a:lnTo>
                    <a:pt x="126" y="282"/>
                  </a:lnTo>
                  <a:lnTo>
                    <a:pt x="121" y="291"/>
                  </a:lnTo>
                  <a:lnTo>
                    <a:pt x="122" y="303"/>
                  </a:lnTo>
                  <a:lnTo>
                    <a:pt x="115" y="306"/>
                  </a:lnTo>
                  <a:lnTo>
                    <a:pt x="111" y="309"/>
                  </a:lnTo>
                  <a:lnTo>
                    <a:pt x="108" y="300"/>
                  </a:lnTo>
                  <a:lnTo>
                    <a:pt x="103" y="302"/>
                  </a:lnTo>
                  <a:lnTo>
                    <a:pt x="99" y="302"/>
                  </a:lnTo>
                  <a:lnTo>
                    <a:pt x="96" y="308"/>
                  </a:lnTo>
                  <a:lnTo>
                    <a:pt x="82" y="307"/>
                  </a:lnTo>
                  <a:lnTo>
                    <a:pt x="77" y="305"/>
                  </a:lnTo>
                  <a:lnTo>
                    <a:pt x="75" y="306"/>
                  </a:lnTo>
                  <a:lnTo>
                    <a:pt x="69" y="300"/>
                  </a:lnTo>
                  <a:lnTo>
                    <a:pt x="70" y="294"/>
                  </a:lnTo>
                  <a:lnTo>
                    <a:pt x="68" y="292"/>
                  </a:lnTo>
                  <a:lnTo>
                    <a:pt x="64" y="294"/>
                  </a:lnTo>
                  <a:lnTo>
                    <a:pt x="65" y="287"/>
                  </a:lnTo>
                  <a:lnTo>
                    <a:pt x="68" y="282"/>
                  </a:lnTo>
                  <a:lnTo>
                    <a:pt x="61" y="273"/>
                  </a:lnTo>
                  <a:lnTo>
                    <a:pt x="59" y="267"/>
                  </a:lnTo>
                  <a:lnTo>
                    <a:pt x="55" y="263"/>
                  </a:lnTo>
                  <a:lnTo>
                    <a:pt x="51" y="262"/>
                  </a:lnTo>
                  <a:lnTo>
                    <a:pt x="47" y="265"/>
                  </a:lnTo>
                  <a:lnTo>
                    <a:pt x="41" y="268"/>
                  </a:lnTo>
                  <a:lnTo>
                    <a:pt x="36" y="272"/>
                  </a:lnTo>
                  <a:lnTo>
                    <a:pt x="28" y="271"/>
                  </a:lnTo>
                  <a:lnTo>
                    <a:pt x="23" y="265"/>
                  </a:lnTo>
                  <a:lnTo>
                    <a:pt x="20" y="265"/>
                  </a:lnTo>
                  <a:lnTo>
                    <a:pt x="15" y="267"/>
                  </a:lnTo>
                  <a:lnTo>
                    <a:pt x="12" y="267"/>
                  </a:lnTo>
                  <a:lnTo>
                    <a:pt x="11" y="260"/>
                  </a:lnTo>
                  <a:lnTo>
                    <a:pt x="12" y="253"/>
                  </a:lnTo>
                  <a:lnTo>
                    <a:pt x="11" y="245"/>
                  </a:lnTo>
                  <a:lnTo>
                    <a:pt x="4" y="240"/>
                  </a:lnTo>
                  <a:lnTo>
                    <a:pt x="0" y="228"/>
                  </a:lnTo>
                  <a:lnTo>
                    <a:pt x="0" y="21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88" name="Freeform 87"/>
            <p:cNvSpPr>
              <a:spLocks/>
            </p:cNvSpPr>
            <p:nvPr/>
          </p:nvSpPr>
          <p:spPr bwMode="auto">
            <a:xfrm>
              <a:off x="5438073" y="2846309"/>
              <a:ext cx="51247" cy="52810"/>
            </a:xfrm>
            <a:custGeom>
              <a:avLst/>
              <a:gdLst>
                <a:gd name="T0" fmla="*/ 22 w 31"/>
                <a:gd name="T1" fmla="*/ 21 h 34"/>
                <a:gd name="T2" fmla="*/ 21 w 31"/>
                <a:gd name="T3" fmla="*/ 17 h 34"/>
                <a:gd name="T4" fmla="*/ 15 w 31"/>
                <a:gd name="T5" fmla="*/ 27 h 34"/>
                <a:gd name="T6" fmla="*/ 16 w 31"/>
                <a:gd name="T7" fmla="*/ 34 h 34"/>
                <a:gd name="T8" fmla="*/ 13 w 31"/>
                <a:gd name="T9" fmla="*/ 32 h 34"/>
                <a:gd name="T10" fmla="*/ 7 w 31"/>
                <a:gd name="T11" fmla="*/ 25 h 34"/>
                <a:gd name="T12" fmla="*/ 0 w 31"/>
                <a:gd name="T13" fmla="*/ 21 h 34"/>
                <a:gd name="T14" fmla="*/ 1 w 31"/>
                <a:gd name="T15" fmla="*/ 18 h 34"/>
                <a:gd name="T16" fmla="*/ 3 w 31"/>
                <a:gd name="T17" fmla="*/ 7 h 34"/>
                <a:gd name="T18" fmla="*/ 8 w 31"/>
                <a:gd name="T19" fmla="*/ 2 h 34"/>
                <a:gd name="T20" fmla="*/ 11 w 31"/>
                <a:gd name="T21" fmla="*/ 0 h 34"/>
                <a:gd name="T22" fmla="*/ 16 w 31"/>
                <a:gd name="T23" fmla="*/ 3 h 34"/>
                <a:gd name="T24" fmla="*/ 18 w 31"/>
                <a:gd name="T25" fmla="*/ 6 h 34"/>
                <a:gd name="T26" fmla="*/ 24 w 31"/>
                <a:gd name="T27" fmla="*/ 9 h 34"/>
                <a:gd name="T28" fmla="*/ 31 w 31"/>
                <a:gd name="T29" fmla="*/ 13 h 34"/>
                <a:gd name="T30" fmla="*/ 29 w 31"/>
                <a:gd name="T31" fmla="*/ 14 h 34"/>
                <a:gd name="T32" fmla="*/ 27 w 31"/>
                <a:gd name="T33" fmla="*/ 19 h 34"/>
                <a:gd name="T34" fmla="*/ 22 w 31"/>
                <a:gd name="T35" fmla="*/ 21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1" h="34">
                  <a:moveTo>
                    <a:pt x="22" y="21"/>
                  </a:moveTo>
                  <a:lnTo>
                    <a:pt x="21" y="17"/>
                  </a:lnTo>
                  <a:lnTo>
                    <a:pt x="15" y="27"/>
                  </a:lnTo>
                  <a:lnTo>
                    <a:pt x="16" y="34"/>
                  </a:lnTo>
                  <a:lnTo>
                    <a:pt x="13" y="32"/>
                  </a:lnTo>
                  <a:lnTo>
                    <a:pt x="7" y="25"/>
                  </a:lnTo>
                  <a:lnTo>
                    <a:pt x="0" y="21"/>
                  </a:lnTo>
                  <a:lnTo>
                    <a:pt x="1" y="18"/>
                  </a:lnTo>
                  <a:lnTo>
                    <a:pt x="3" y="7"/>
                  </a:lnTo>
                  <a:lnTo>
                    <a:pt x="8" y="2"/>
                  </a:lnTo>
                  <a:lnTo>
                    <a:pt x="11" y="0"/>
                  </a:lnTo>
                  <a:lnTo>
                    <a:pt x="16" y="3"/>
                  </a:lnTo>
                  <a:lnTo>
                    <a:pt x="18" y="6"/>
                  </a:lnTo>
                  <a:lnTo>
                    <a:pt x="24" y="9"/>
                  </a:lnTo>
                  <a:lnTo>
                    <a:pt x="31" y="13"/>
                  </a:lnTo>
                  <a:lnTo>
                    <a:pt x="29" y="14"/>
                  </a:lnTo>
                  <a:lnTo>
                    <a:pt x="27" y="19"/>
                  </a:lnTo>
                  <a:lnTo>
                    <a:pt x="22" y="21"/>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89" name="Freeform 88"/>
            <p:cNvSpPr>
              <a:spLocks/>
            </p:cNvSpPr>
            <p:nvPr/>
          </p:nvSpPr>
          <p:spPr bwMode="auto">
            <a:xfrm>
              <a:off x="5836481" y="4581299"/>
              <a:ext cx="319057" cy="529662"/>
            </a:xfrm>
            <a:custGeom>
              <a:avLst/>
              <a:gdLst>
                <a:gd name="T0" fmla="*/ 96 w 193"/>
                <a:gd name="T1" fmla="*/ 23 h 341"/>
                <a:gd name="T2" fmla="*/ 122 w 193"/>
                <a:gd name="T3" fmla="*/ 26 h 341"/>
                <a:gd name="T4" fmla="*/ 142 w 193"/>
                <a:gd name="T5" fmla="*/ 20 h 341"/>
                <a:gd name="T6" fmla="*/ 173 w 193"/>
                <a:gd name="T7" fmla="*/ 12 h 341"/>
                <a:gd name="T8" fmla="*/ 190 w 193"/>
                <a:gd name="T9" fmla="*/ 9 h 341"/>
                <a:gd name="T10" fmla="*/ 191 w 193"/>
                <a:gd name="T11" fmla="*/ 48 h 341"/>
                <a:gd name="T12" fmla="*/ 193 w 193"/>
                <a:gd name="T13" fmla="*/ 91 h 341"/>
                <a:gd name="T14" fmla="*/ 179 w 193"/>
                <a:gd name="T15" fmla="*/ 120 h 341"/>
                <a:gd name="T16" fmla="*/ 150 w 193"/>
                <a:gd name="T17" fmla="*/ 141 h 341"/>
                <a:gd name="T18" fmla="*/ 107 w 193"/>
                <a:gd name="T19" fmla="*/ 173 h 341"/>
                <a:gd name="T20" fmla="*/ 86 w 193"/>
                <a:gd name="T21" fmla="*/ 192 h 341"/>
                <a:gd name="T22" fmla="*/ 76 w 193"/>
                <a:gd name="T23" fmla="*/ 211 h 341"/>
                <a:gd name="T24" fmla="*/ 87 w 193"/>
                <a:gd name="T25" fmla="*/ 239 h 341"/>
                <a:gd name="T26" fmla="*/ 90 w 193"/>
                <a:gd name="T27" fmla="*/ 244 h 341"/>
                <a:gd name="T28" fmla="*/ 84 w 193"/>
                <a:gd name="T29" fmla="*/ 274 h 341"/>
                <a:gd name="T30" fmla="*/ 85 w 193"/>
                <a:gd name="T31" fmla="*/ 287 h 341"/>
                <a:gd name="T32" fmla="*/ 62 w 193"/>
                <a:gd name="T33" fmla="*/ 301 h 341"/>
                <a:gd name="T34" fmla="*/ 31 w 193"/>
                <a:gd name="T35" fmla="*/ 320 h 341"/>
                <a:gd name="T36" fmla="*/ 36 w 193"/>
                <a:gd name="T37" fmla="*/ 330 h 341"/>
                <a:gd name="T38" fmla="*/ 20 w 193"/>
                <a:gd name="T39" fmla="*/ 341 h 341"/>
                <a:gd name="T40" fmla="*/ 18 w 193"/>
                <a:gd name="T41" fmla="*/ 322 h 341"/>
                <a:gd name="T42" fmla="*/ 21 w 193"/>
                <a:gd name="T43" fmla="*/ 292 h 341"/>
                <a:gd name="T44" fmla="*/ 11 w 193"/>
                <a:gd name="T45" fmla="*/ 248 h 341"/>
                <a:gd name="T46" fmla="*/ 37 w 193"/>
                <a:gd name="T47" fmla="*/ 209 h 341"/>
                <a:gd name="T48" fmla="*/ 42 w 193"/>
                <a:gd name="T49" fmla="*/ 195 h 341"/>
                <a:gd name="T50" fmla="*/ 41 w 193"/>
                <a:gd name="T51" fmla="*/ 173 h 341"/>
                <a:gd name="T52" fmla="*/ 47 w 193"/>
                <a:gd name="T53" fmla="*/ 133 h 341"/>
                <a:gd name="T54" fmla="*/ 29 w 193"/>
                <a:gd name="T55" fmla="*/ 124 h 341"/>
                <a:gd name="T56" fmla="*/ 17 w 193"/>
                <a:gd name="T57" fmla="*/ 115 h 341"/>
                <a:gd name="T58" fmla="*/ 1 w 193"/>
                <a:gd name="T59" fmla="*/ 108 h 341"/>
                <a:gd name="T60" fmla="*/ 56 w 193"/>
                <a:gd name="T61" fmla="*/ 76 h 341"/>
                <a:gd name="T62" fmla="*/ 71 w 193"/>
                <a:gd name="T63" fmla="*/ 84 h 341"/>
                <a:gd name="T64" fmla="*/ 79 w 193"/>
                <a:gd name="T65" fmla="*/ 97 h 341"/>
                <a:gd name="T66" fmla="*/ 75 w 193"/>
                <a:gd name="T67" fmla="*/ 122 h 341"/>
                <a:gd name="T68" fmla="*/ 92 w 193"/>
                <a:gd name="T69" fmla="*/ 120 h 341"/>
                <a:gd name="T70" fmla="*/ 100 w 193"/>
                <a:gd name="T71" fmla="*/ 89 h 341"/>
                <a:gd name="T72" fmla="*/ 87 w 193"/>
                <a:gd name="T73" fmla="*/ 67 h 341"/>
                <a:gd name="T74" fmla="*/ 76 w 193"/>
                <a:gd name="T75" fmla="*/ 40 h 3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93" h="341">
                  <a:moveTo>
                    <a:pt x="82" y="25"/>
                  </a:moveTo>
                  <a:lnTo>
                    <a:pt x="96" y="23"/>
                  </a:lnTo>
                  <a:lnTo>
                    <a:pt x="117" y="29"/>
                  </a:lnTo>
                  <a:lnTo>
                    <a:pt x="122" y="26"/>
                  </a:lnTo>
                  <a:lnTo>
                    <a:pt x="135" y="26"/>
                  </a:lnTo>
                  <a:lnTo>
                    <a:pt x="142" y="20"/>
                  </a:lnTo>
                  <a:lnTo>
                    <a:pt x="153" y="20"/>
                  </a:lnTo>
                  <a:lnTo>
                    <a:pt x="173" y="12"/>
                  </a:lnTo>
                  <a:lnTo>
                    <a:pt x="188" y="0"/>
                  </a:lnTo>
                  <a:lnTo>
                    <a:pt x="190" y="9"/>
                  </a:lnTo>
                  <a:lnTo>
                    <a:pt x="189" y="30"/>
                  </a:lnTo>
                  <a:lnTo>
                    <a:pt x="191" y="48"/>
                  </a:lnTo>
                  <a:lnTo>
                    <a:pt x="190" y="81"/>
                  </a:lnTo>
                  <a:lnTo>
                    <a:pt x="193" y="91"/>
                  </a:lnTo>
                  <a:lnTo>
                    <a:pt x="186" y="105"/>
                  </a:lnTo>
                  <a:lnTo>
                    <a:pt x="179" y="120"/>
                  </a:lnTo>
                  <a:lnTo>
                    <a:pt x="166" y="133"/>
                  </a:lnTo>
                  <a:lnTo>
                    <a:pt x="150" y="141"/>
                  </a:lnTo>
                  <a:lnTo>
                    <a:pt x="129" y="151"/>
                  </a:lnTo>
                  <a:lnTo>
                    <a:pt x="107" y="173"/>
                  </a:lnTo>
                  <a:lnTo>
                    <a:pt x="100" y="177"/>
                  </a:lnTo>
                  <a:lnTo>
                    <a:pt x="86" y="192"/>
                  </a:lnTo>
                  <a:lnTo>
                    <a:pt x="79" y="196"/>
                  </a:lnTo>
                  <a:lnTo>
                    <a:pt x="76" y="211"/>
                  </a:lnTo>
                  <a:lnTo>
                    <a:pt x="84" y="227"/>
                  </a:lnTo>
                  <a:lnTo>
                    <a:pt x="87" y="239"/>
                  </a:lnTo>
                  <a:lnTo>
                    <a:pt x="86" y="245"/>
                  </a:lnTo>
                  <a:lnTo>
                    <a:pt x="90" y="244"/>
                  </a:lnTo>
                  <a:lnTo>
                    <a:pt x="88" y="265"/>
                  </a:lnTo>
                  <a:lnTo>
                    <a:pt x="84" y="274"/>
                  </a:lnTo>
                  <a:lnTo>
                    <a:pt x="88" y="278"/>
                  </a:lnTo>
                  <a:lnTo>
                    <a:pt x="85" y="287"/>
                  </a:lnTo>
                  <a:lnTo>
                    <a:pt x="77" y="294"/>
                  </a:lnTo>
                  <a:lnTo>
                    <a:pt x="62" y="301"/>
                  </a:lnTo>
                  <a:lnTo>
                    <a:pt x="39" y="312"/>
                  </a:lnTo>
                  <a:lnTo>
                    <a:pt x="31" y="320"/>
                  </a:lnTo>
                  <a:lnTo>
                    <a:pt x="32" y="329"/>
                  </a:lnTo>
                  <a:lnTo>
                    <a:pt x="36" y="330"/>
                  </a:lnTo>
                  <a:lnTo>
                    <a:pt x="34" y="341"/>
                  </a:lnTo>
                  <a:lnTo>
                    <a:pt x="20" y="341"/>
                  </a:lnTo>
                  <a:lnTo>
                    <a:pt x="20" y="332"/>
                  </a:lnTo>
                  <a:lnTo>
                    <a:pt x="18" y="322"/>
                  </a:lnTo>
                  <a:lnTo>
                    <a:pt x="17" y="315"/>
                  </a:lnTo>
                  <a:lnTo>
                    <a:pt x="21" y="292"/>
                  </a:lnTo>
                  <a:lnTo>
                    <a:pt x="18" y="277"/>
                  </a:lnTo>
                  <a:lnTo>
                    <a:pt x="11" y="248"/>
                  </a:lnTo>
                  <a:lnTo>
                    <a:pt x="31" y="224"/>
                  </a:lnTo>
                  <a:lnTo>
                    <a:pt x="37" y="209"/>
                  </a:lnTo>
                  <a:lnTo>
                    <a:pt x="39" y="207"/>
                  </a:lnTo>
                  <a:lnTo>
                    <a:pt x="42" y="195"/>
                  </a:lnTo>
                  <a:lnTo>
                    <a:pt x="40" y="189"/>
                  </a:lnTo>
                  <a:lnTo>
                    <a:pt x="41" y="173"/>
                  </a:lnTo>
                  <a:lnTo>
                    <a:pt x="46" y="159"/>
                  </a:lnTo>
                  <a:lnTo>
                    <a:pt x="47" y="133"/>
                  </a:lnTo>
                  <a:lnTo>
                    <a:pt x="38" y="126"/>
                  </a:lnTo>
                  <a:lnTo>
                    <a:pt x="29" y="124"/>
                  </a:lnTo>
                  <a:lnTo>
                    <a:pt x="25" y="119"/>
                  </a:lnTo>
                  <a:lnTo>
                    <a:pt x="17" y="115"/>
                  </a:lnTo>
                  <a:lnTo>
                    <a:pt x="2" y="115"/>
                  </a:lnTo>
                  <a:lnTo>
                    <a:pt x="1" y="108"/>
                  </a:lnTo>
                  <a:lnTo>
                    <a:pt x="0" y="93"/>
                  </a:lnTo>
                  <a:lnTo>
                    <a:pt x="56" y="76"/>
                  </a:lnTo>
                  <a:lnTo>
                    <a:pt x="66" y="86"/>
                  </a:lnTo>
                  <a:lnTo>
                    <a:pt x="71" y="84"/>
                  </a:lnTo>
                  <a:lnTo>
                    <a:pt x="78" y="89"/>
                  </a:lnTo>
                  <a:lnTo>
                    <a:pt x="79" y="97"/>
                  </a:lnTo>
                  <a:lnTo>
                    <a:pt x="74" y="107"/>
                  </a:lnTo>
                  <a:lnTo>
                    <a:pt x="75" y="122"/>
                  </a:lnTo>
                  <a:lnTo>
                    <a:pt x="86" y="134"/>
                  </a:lnTo>
                  <a:lnTo>
                    <a:pt x="92" y="120"/>
                  </a:lnTo>
                  <a:lnTo>
                    <a:pt x="100" y="116"/>
                  </a:lnTo>
                  <a:lnTo>
                    <a:pt x="100" y="89"/>
                  </a:lnTo>
                  <a:lnTo>
                    <a:pt x="93" y="74"/>
                  </a:lnTo>
                  <a:lnTo>
                    <a:pt x="87" y="67"/>
                  </a:lnTo>
                  <a:lnTo>
                    <a:pt x="80" y="68"/>
                  </a:lnTo>
                  <a:lnTo>
                    <a:pt x="76" y="40"/>
                  </a:lnTo>
                  <a:lnTo>
                    <a:pt x="82" y="2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90" name="Freeform 89"/>
            <p:cNvSpPr>
              <a:spLocks/>
            </p:cNvSpPr>
            <p:nvPr/>
          </p:nvSpPr>
          <p:spPr bwMode="auto">
            <a:xfrm>
              <a:off x="4419737" y="3363544"/>
              <a:ext cx="362040" cy="413167"/>
            </a:xfrm>
            <a:custGeom>
              <a:avLst/>
              <a:gdLst>
                <a:gd name="T0" fmla="*/ 86 w 219"/>
                <a:gd name="T1" fmla="*/ 266 h 266"/>
                <a:gd name="T2" fmla="*/ 74 w 219"/>
                <a:gd name="T3" fmla="*/ 251 h 266"/>
                <a:gd name="T4" fmla="*/ 63 w 219"/>
                <a:gd name="T5" fmla="*/ 236 h 266"/>
                <a:gd name="T6" fmla="*/ 51 w 219"/>
                <a:gd name="T7" fmla="*/ 231 h 266"/>
                <a:gd name="T8" fmla="*/ 43 w 219"/>
                <a:gd name="T9" fmla="*/ 225 h 266"/>
                <a:gd name="T10" fmla="*/ 33 w 219"/>
                <a:gd name="T11" fmla="*/ 225 h 266"/>
                <a:gd name="T12" fmla="*/ 24 w 219"/>
                <a:gd name="T13" fmla="*/ 229 h 266"/>
                <a:gd name="T14" fmla="*/ 15 w 219"/>
                <a:gd name="T15" fmla="*/ 227 h 266"/>
                <a:gd name="T16" fmla="*/ 8 w 219"/>
                <a:gd name="T17" fmla="*/ 234 h 266"/>
                <a:gd name="T18" fmla="*/ 7 w 219"/>
                <a:gd name="T19" fmla="*/ 223 h 266"/>
                <a:gd name="T20" fmla="*/ 12 w 219"/>
                <a:gd name="T21" fmla="*/ 213 h 266"/>
                <a:gd name="T22" fmla="*/ 15 w 219"/>
                <a:gd name="T23" fmla="*/ 193 h 266"/>
                <a:gd name="T24" fmla="*/ 13 w 219"/>
                <a:gd name="T25" fmla="*/ 173 h 266"/>
                <a:gd name="T26" fmla="*/ 11 w 219"/>
                <a:gd name="T27" fmla="*/ 162 h 266"/>
                <a:gd name="T28" fmla="*/ 14 w 219"/>
                <a:gd name="T29" fmla="*/ 152 h 266"/>
                <a:gd name="T30" fmla="*/ 9 w 219"/>
                <a:gd name="T31" fmla="*/ 142 h 266"/>
                <a:gd name="T32" fmla="*/ 0 w 219"/>
                <a:gd name="T33" fmla="*/ 133 h 266"/>
                <a:gd name="T34" fmla="*/ 4 w 219"/>
                <a:gd name="T35" fmla="*/ 126 h 266"/>
                <a:gd name="T36" fmla="*/ 75 w 219"/>
                <a:gd name="T37" fmla="*/ 126 h 266"/>
                <a:gd name="T38" fmla="*/ 72 w 219"/>
                <a:gd name="T39" fmla="*/ 96 h 266"/>
                <a:gd name="T40" fmla="*/ 77 w 219"/>
                <a:gd name="T41" fmla="*/ 86 h 266"/>
                <a:gd name="T42" fmla="*/ 93 w 219"/>
                <a:gd name="T43" fmla="*/ 84 h 266"/>
                <a:gd name="T44" fmla="*/ 94 w 219"/>
                <a:gd name="T45" fmla="*/ 31 h 266"/>
                <a:gd name="T46" fmla="*/ 153 w 219"/>
                <a:gd name="T47" fmla="*/ 32 h 266"/>
                <a:gd name="T48" fmla="*/ 153 w 219"/>
                <a:gd name="T49" fmla="*/ 0 h 266"/>
                <a:gd name="T50" fmla="*/ 219 w 219"/>
                <a:gd name="T51" fmla="*/ 51 h 266"/>
                <a:gd name="T52" fmla="*/ 192 w 219"/>
                <a:gd name="T53" fmla="*/ 51 h 266"/>
                <a:gd name="T54" fmla="*/ 200 w 219"/>
                <a:gd name="T55" fmla="*/ 141 h 266"/>
                <a:gd name="T56" fmla="*/ 208 w 219"/>
                <a:gd name="T57" fmla="*/ 230 h 266"/>
                <a:gd name="T58" fmla="*/ 211 w 219"/>
                <a:gd name="T59" fmla="*/ 233 h 266"/>
                <a:gd name="T60" fmla="*/ 207 w 219"/>
                <a:gd name="T61" fmla="*/ 247 h 266"/>
                <a:gd name="T62" fmla="*/ 134 w 219"/>
                <a:gd name="T63" fmla="*/ 248 h 266"/>
                <a:gd name="T64" fmla="*/ 131 w 219"/>
                <a:gd name="T65" fmla="*/ 252 h 266"/>
                <a:gd name="T66" fmla="*/ 124 w 219"/>
                <a:gd name="T67" fmla="*/ 251 h 266"/>
                <a:gd name="T68" fmla="*/ 114 w 219"/>
                <a:gd name="T69" fmla="*/ 255 h 266"/>
                <a:gd name="T70" fmla="*/ 101 w 219"/>
                <a:gd name="T71" fmla="*/ 249 h 266"/>
                <a:gd name="T72" fmla="*/ 95 w 219"/>
                <a:gd name="T73" fmla="*/ 250 h 266"/>
                <a:gd name="T74" fmla="*/ 92 w 219"/>
                <a:gd name="T75" fmla="*/ 262 h 266"/>
                <a:gd name="T76" fmla="*/ 86 w 219"/>
                <a:gd name="T77" fmla="*/ 266 h 2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219" h="266">
                  <a:moveTo>
                    <a:pt x="86" y="266"/>
                  </a:moveTo>
                  <a:lnTo>
                    <a:pt x="74" y="251"/>
                  </a:lnTo>
                  <a:lnTo>
                    <a:pt x="63" y="236"/>
                  </a:lnTo>
                  <a:lnTo>
                    <a:pt x="51" y="231"/>
                  </a:lnTo>
                  <a:lnTo>
                    <a:pt x="43" y="225"/>
                  </a:lnTo>
                  <a:lnTo>
                    <a:pt x="33" y="225"/>
                  </a:lnTo>
                  <a:lnTo>
                    <a:pt x="24" y="229"/>
                  </a:lnTo>
                  <a:lnTo>
                    <a:pt x="15" y="227"/>
                  </a:lnTo>
                  <a:lnTo>
                    <a:pt x="8" y="234"/>
                  </a:lnTo>
                  <a:lnTo>
                    <a:pt x="7" y="223"/>
                  </a:lnTo>
                  <a:lnTo>
                    <a:pt x="12" y="213"/>
                  </a:lnTo>
                  <a:lnTo>
                    <a:pt x="15" y="193"/>
                  </a:lnTo>
                  <a:lnTo>
                    <a:pt x="13" y="173"/>
                  </a:lnTo>
                  <a:lnTo>
                    <a:pt x="11" y="162"/>
                  </a:lnTo>
                  <a:lnTo>
                    <a:pt x="14" y="152"/>
                  </a:lnTo>
                  <a:lnTo>
                    <a:pt x="9" y="142"/>
                  </a:lnTo>
                  <a:lnTo>
                    <a:pt x="0" y="133"/>
                  </a:lnTo>
                  <a:lnTo>
                    <a:pt x="4" y="126"/>
                  </a:lnTo>
                  <a:lnTo>
                    <a:pt x="75" y="126"/>
                  </a:lnTo>
                  <a:lnTo>
                    <a:pt x="72" y="96"/>
                  </a:lnTo>
                  <a:lnTo>
                    <a:pt x="77" y="86"/>
                  </a:lnTo>
                  <a:lnTo>
                    <a:pt x="93" y="84"/>
                  </a:lnTo>
                  <a:lnTo>
                    <a:pt x="94" y="31"/>
                  </a:lnTo>
                  <a:lnTo>
                    <a:pt x="153" y="32"/>
                  </a:lnTo>
                  <a:lnTo>
                    <a:pt x="153" y="0"/>
                  </a:lnTo>
                  <a:lnTo>
                    <a:pt x="219" y="51"/>
                  </a:lnTo>
                  <a:lnTo>
                    <a:pt x="192" y="51"/>
                  </a:lnTo>
                  <a:lnTo>
                    <a:pt x="200" y="141"/>
                  </a:lnTo>
                  <a:lnTo>
                    <a:pt x="208" y="230"/>
                  </a:lnTo>
                  <a:lnTo>
                    <a:pt x="211" y="233"/>
                  </a:lnTo>
                  <a:lnTo>
                    <a:pt x="207" y="247"/>
                  </a:lnTo>
                  <a:lnTo>
                    <a:pt x="134" y="248"/>
                  </a:lnTo>
                  <a:lnTo>
                    <a:pt x="131" y="252"/>
                  </a:lnTo>
                  <a:lnTo>
                    <a:pt x="124" y="251"/>
                  </a:lnTo>
                  <a:lnTo>
                    <a:pt x="114" y="255"/>
                  </a:lnTo>
                  <a:lnTo>
                    <a:pt x="101" y="249"/>
                  </a:lnTo>
                  <a:lnTo>
                    <a:pt x="95" y="250"/>
                  </a:lnTo>
                  <a:lnTo>
                    <a:pt x="92" y="262"/>
                  </a:lnTo>
                  <a:lnTo>
                    <a:pt x="86" y="266"/>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91" name="Freeform 90"/>
            <p:cNvSpPr>
              <a:spLocks/>
            </p:cNvSpPr>
            <p:nvPr/>
          </p:nvSpPr>
          <p:spPr bwMode="auto">
            <a:xfrm>
              <a:off x="5912526" y="4545575"/>
              <a:ext cx="89270" cy="243862"/>
            </a:xfrm>
            <a:custGeom>
              <a:avLst/>
              <a:gdLst>
                <a:gd name="T0" fmla="*/ 36 w 54"/>
                <a:gd name="T1" fmla="*/ 48 h 157"/>
                <a:gd name="T2" fmla="*/ 30 w 54"/>
                <a:gd name="T3" fmla="*/ 63 h 157"/>
                <a:gd name="T4" fmla="*/ 34 w 54"/>
                <a:gd name="T5" fmla="*/ 91 h 157"/>
                <a:gd name="T6" fmla="*/ 41 w 54"/>
                <a:gd name="T7" fmla="*/ 90 h 157"/>
                <a:gd name="T8" fmla="*/ 47 w 54"/>
                <a:gd name="T9" fmla="*/ 97 h 157"/>
                <a:gd name="T10" fmla="*/ 54 w 54"/>
                <a:gd name="T11" fmla="*/ 112 h 157"/>
                <a:gd name="T12" fmla="*/ 54 w 54"/>
                <a:gd name="T13" fmla="*/ 139 h 157"/>
                <a:gd name="T14" fmla="*/ 46 w 54"/>
                <a:gd name="T15" fmla="*/ 143 h 157"/>
                <a:gd name="T16" fmla="*/ 40 w 54"/>
                <a:gd name="T17" fmla="*/ 157 h 157"/>
                <a:gd name="T18" fmla="*/ 29 w 54"/>
                <a:gd name="T19" fmla="*/ 145 h 157"/>
                <a:gd name="T20" fmla="*/ 28 w 54"/>
                <a:gd name="T21" fmla="*/ 130 h 157"/>
                <a:gd name="T22" fmla="*/ 33 w 54"/>
                <a:gd name="T23" fmla="*/ 120 h 157"/>
                <a:gd name="T24" fmla="*/ 32 w 54"/>
                <a:gd name="T25" fmla="*/ 112 h 157"/>
                <a:gd name="T26" fmla="*/ 25 w 54"/>
                <a:gd name="T27" fmla="*/ 107 h 157"/>
                <a:gd name="T28" fmla="*/ 20 w 54"/>
                <a:gd name="T29" fmla="*/ 109 h 157"/>
                <a:gd name="T30" fmla="*/ 10 w 54"/>
                <a:gd name="T31" fmla="*/ 99 h 157"/>
                <a:gd name="T32" fmla="*/ 0 w 54"/>
                <a:gd name="T33" fmla="*/ 93 h 157"/>
                <a:gd name="T34" fmla="*/ 6 w 54"/>
                <a:gd name="T35" fmla="*/ 74 h 157"/>
                <a:gd name="T36" fmla="*/ 12 w 54"/>
                <a:gd name="T37" fmla="*/ 67 h 157"/>
                <a:gd name="T38" fmla="*/ 9 w 54"/>
                <a:gd name="T39" fmla="*/ 50 h 157"/>
                <a:gd name="T40" fmla="*/ 13 w 54"/>
                <a:gd name="T41" fmla="*/ 33 h 157"/>
                <a:gd name="T42" fmla="*/ 17 w 54"/>
                <a:gd name="T43" fmla="*/ 27 h 157"/>
                <a:gd name="T44" fmla="*/ 13 w 54"/>
                <a:gd name="T45" fmla="*/ 10 h 157"/>
                <a:gd name="T46" fmla="*/ 4 w 54"/>
                <a:gd name="T47" fmla="*/ 0 h 157"/>
                <a:gd name="T48" fmla="*/ 22 w 54"/>
                <a:gd name="T49" fmla="*/ 4 h 157"/>
                <a:gd name="T50" fmla="*/ 25 w 54"/>
                <a:gd name="T51" fmla="*/ 10 h 157"/>
                <a:gd name="T52" fmla="*/ 32 w 54"/>
                <a:gd name="T53" fmla="*/ 20 h 157"/>
                <a:gd name="T54" fmla="*/ 36 w 54"/>
                <a:gd name="T55" fmla="*/ 48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54" h="157">
                  <a:moveTo>
                    <a:pt x="36" y="48"/>
                  </a:moveTo>
                  <a:lnTo>
                    <a:pt x="30" y="63"/>
                  </a:lnTo>
                  <a:lnTo>
                    <a:pt x="34" y="91"/>
                  </a:lnTo>
                  <a:lnTo>
                    <a:pt x="41" y="90"/>
                  </a:lnTo>
                  <a:lnTo>
                    <a:pt x="47" y="97"/>
                  </a:lnTo>
                  <a:lnTo>
                    <a:pt x="54" y="112"/>
                  </a:lnTo>
                  <a:lnTo>
                    <a:pt x="54" y="139"/>
                  </a:lnTo>
                  <a:lnTo>
                    <a:pt x="46" y="143"/>
                  </a:lnTo>
                  <a:lnTo>
                    <a:pt x="40" y="157"/>
                  </a:lnTo>
                  <a:lnTo>
                    <a:pt x="29" y="145"/>
                  </a:lnTo>
                  <a:lnTo>
                    <a:pt x="28" y="130"/>
                  </a:lnTo>
                  <a:lnTo>
                    <a:pt x="33" y="120"/>
                  </a:lnTo>
                  <a:lnTo>
                    <a:pt x="32" y="112"/>
                  </a:lnTo>
                  <a:lnTo>
                    <a:pt x="25" y="107"/>
                  </a:lnTo>
                  <a:lnTo>
                    <a:pt x="20" y="109"/>
                  </a:lnTo>
                  <a:lnTo>
                    <a:pt x="10" y="99"/>
                  </a:lnTo>
                  <a:lnTo>
                    <a:pt x="0" y="93"/>
                  </a:lnTo>
                  <a:lnTo>
                    <a:pt x="6" y="74"/>
                  </a:lnTo>
                  <a:lnTo>
                    <a:pt x="12" y="67"/>
                  </a:lnTo>
                  <a:lnTo>
                    <a:pt x="9" y="50"/>
                  </a:lnTo>
                  <a:lnTo>
                    <a:pt x="13" y="33"/>
                  </a:lnTo>
                  <a:lnTo>
                    <a:pt x="17" y="27"/>
                  </a:lnTo>
                  <a:lnTo>
                    <a:pt x="13" y="10"/>
                  </a:lnTo>
                  <a:lnTo>
                    <a:pt x="4" y="0"/>
                  </a:lnTo>
                  <a:lnTo>
                    <a:pt x="22" y="4"/>
                  </a:lnTo>
                  <a:lnTo>
                    <a:pt x="25" y="10"/>
                  </a:lnTo>
                  <a:lnTo>
                    <a:pt x="32" y="20"/>
                  </a:lnTo>
                  <a:lnTo>
                    <a:pt x="36" y="48"/>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92" name="Freeform 91"/>
            <p:cNvSpPr>
              <a:spLocks/>
            </p:cNvSpPr>
            <p:nvPr/>
          </p:nvSpPr>
          <p:spPr bwMode="auto">
            <a:xfrm>
              <a:off x="5279370" y="4794096"/>
              <a:ext cx="400061" cy="391421"/>
            </a:xfrm>
            <a:custGeom>
              <a:avLst/>
              <a:gdLst>
                <a:gd name="T0" fmla="*/ 76 w 242"/>
                <a:gd name="T1" fmla="*/ 242 h 252"/>
                <a:gd name="T2" fmla="*/ 64 w 242"/>
                <a:gd name="T3" fmla="*/ 226 h 252"/>
                <a:gd name="T4" fmla="*/ 58 w 242"/>
                <a:gd name="T5" fmla="*/ 211 h 252"/>
                <a:gd name="T6" fmla="*/ 54 w 242"/>
                <a:gd name="T7" fmla="*/ 191 h 252"/>
                <a:gd name="T8" fmla="*/ 50 w 242"/>
                <a:gd name="T9" fmla="*/ 176 h 252"/>
                <a:gd name="T10" fmla="*/ 45 w 242"/>
                <a:gd name="T11" fmla="*/ 144 h 252"/>
                <a:gd name="T12" fmla="*/ 46 w 242"/>
                <a:gd name="T13" fmla="*/ 119 h 252"/>
                <a:gd name="T14" fmla="*/ 44 w 242"/>
                <a:gd name="T15" fmla="*/ 108 h 252"/>
                <a:gd name="T16" fmla="*/ 37 w 242"/>
                <a:gd name="T17" fmla="*/ 99 h 252"/>
                <a:gd name="T18" fmla="*/ 28 w 242"/>
                <a:gd name="T19" fmla="*/ 82 h 252"/>
                <a:gd name="T20" fmla="*/ 19 w 242"/>
                <a:gd name="T21" fmla="*/ 57 h 252"/>
                <a:gd name="T22" fmla="*/ 15 w 242"/>
                <a:gd name="T23" fmla="*/ 44 h 252"/>
                <a:gd name="T24" fmla="*/ 1 w 242"/>
                <a:gd name="T25" fmla="*/ 24 h 252"/>
                <a:gd name="T26" fmla="*/ 0 w 242"/>
                <a:gd name="T27" fmla="*/ 8 h 252"/>
                <a:gd name="T28" fmla="*/ 9 w 242"/>
                <a:gd name="T29" fmla="*/ 4 h 252"/>
                <a:gd name="T30" fmla="*/ 20 w 242"/>
                <a:gd name="T31" fmla="*/ 0 h 252"/>
                <a:gd name="T32" fmla="*/ 32 w 242"/>
                <a:gd name="T33" fmla="*/ 1 h 252"/>
                <a:gd name="T34" fmla="*/ 42 w 242"/>
                <a:gd name="T35" fmla="*/ 10 h 252"/>
                <a:gd name="T36" fmla="*/ 45 w 242"/>
                <a:gd name="T37" fmla="*/ 9 h 252"/>
                <a:gd name="T38" fmla="*/ 119 w 242"/>
                <a:gd name="T39" fmla="*/ 8 h 252"/>
                <a:gd name="T40" fmla="*/ 131 w 242"/>
                <a:gd name="T41" fmla="*/ 18 h 252"/>
                <a:gd name="T42" fmla="*/ 175 w 242"/>
                <a:gd name="T43" fmla="*/ 21 h 252"/>
                <a:gd name="T44" fmla="*/ 208 w 242"/>
                <a:gd name="T45" fmla="*/ 13 h 252"/>
                <a:gd name="T46" fmla="*/ 223 w 242"/>
                <a:gd name="T47" fmla="*/ 8 h 252"/>
                <a:gd name="T48" fmla="*/ 235 w 242"/>
                <a:gd name="T49" fmla="*/ 9 h 252"/>
                <a:gd name="T50" fmla="*/ 242 w 242"/>
                <a:gd name="T51" fmla="*/ 14 h 252"/>
                <a:gd name="T52" fmla="*/ 242 w 242"/>
                <a:gd name="T53" fmla="*/ 15 h 252"/>
                <a:gd name="T54" fmla="*/ 232 w 242"/>
                <a:gd name="T55" fmla="*/ 20 h 252"/>
                <a:gd name="T56" fmla="*/ 226 w 242"/>
                <a:gd name="T57" fmla="*/ 20 h 252"/>
                <a:gd name="T58" fmla="*/ 214 w 242"/>
                <a:gd name="T59" fmla="*/ 28 h 252"/>
                <a:gd name="T60" fmla="*/ 208 w 242"/>
                <a:gd name="T61" fmla="*/ 20 h 252"/>
                <a:gd name="T62" fmla="*/ 179 w 242"/>
                <a:gd name="T63" fmla="*/ 27 h 252"/>
                <a:gd name="T64" fmla="*/ 166 w 242"/>
                <a:gd name="T65" fmla="*/ 28 h 252"/>
                <a:gd name="T66" fmla="*/ 163 w 242"/>
                <a:gd name="T67" fmla="*/ 102 h 252"/>
                <a:gd name="T68" fmla="*/ 145 w 242"/>
                <a:gd name="T69" fmla="*/ 102 h 252"/>
                <a:gd name="T70" fmla="*/ 143 w 242"/>
                <a:gd name="T71" fmla="*/ 163 h 252"/>
                <a:gd name="T72" fmla="*/ 139 w 242"/>
                <a:gd name="T73" fmla="*/ 240 h 252"/>
                <a:gd name="T74" fmla="*/ 123 w 242"/>
                <a:gd name="T75" fmla="*/ 250 h 252"/>
                <a:gd name="T76" fmla="*/ 114 w 242"/>
                <a:gd name="T77" fmla="*/ 252 h 252"/>
                <a:gd name="T78" fmla="*/ 103 w 242"/>
                <a:gd name="T79" fmla="*/ 248 h 252"/>
                <a:gd name="T80" fmla="*/ 95 w 242"/>
                <a:gd name="T81" fmla="*/ 246 h 252"/>
                <a:gd name="T82" fmla="*/ 92 w 242"/>
                <a:gd name="T83" fmla="*/ 238 h 252"/>
                <a:gd name="T84" fmla="*/ 85 w 242"/>
                <a:gd name="T85" fmla="*/ 232 h 252"/>
                <a:gd name="T86" fmla="*/ 76 w 242"/>
                <a:gd name="T87" fmla="*/ 242 h 2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42" h="252">
                  <a:moveTo>
                    <a:pt x="76" y="242"/>
                  </a:moveTo>
                  <a:lnTo>
                    <a:pt x="64" y="226"/>
                  </a:lnTo>
                  <a:lnTo>
                    <a:pt x="58" y="211"/>
                  </a:lnTo>
                  <a:lnTo>
                    <a:pt x="54" y="191"/>
                  </a:lnTo>
                  <a:lnTo>
                    <a:pt x="50" y="176"/>
                  </a:lnTo>
                  <a:lnTo>
                    <a:pt x="45" y="144"/>
                  </a:lnTo>
                  <a:lnTo>
                    <a:pt x="46" y="119"/>
                  </a:lnTo>
                  <a:lnTo>
                    <a:pt x="44" y="108"/>
                  </a:lnTo>
                  <a:lnTo>
                    <a:pt x="37" y="99"/>
                  </a:lnTo>
                  <a:lnTo>
                    <a:pt x="28" y="82"/>
                  </a:lnTo>
                  <a:lnTo>
                    <a:pt x="19" y="57"/>
                  </a:lnTo>
                  <a:lnTo>
                    <a:pt x="15" y="44"/>
                  </a:lnTo>
                  <a:lnTo>
                    <a:pt x="1" y="24"/>
                  </a:lnTo>
                  <a:lnTo>
                    <a:pt x="0" y="8"/>
                  </a:lnTo>
                  <a:lnTo>
                    <a:pt x="9" y="4"/>
                  </a:lnTo>
                  <a:lnTo>
                    <a:pt x="20" y="0"/>
                  </a:lnTo>
                  <a:lnTo>
                    <a:pt x="32" y="1"/>
                  </a:lnTo>
                  <a:lnTo>
                    <a:pt x="42" y="10"/>
                  </a:lnTo>
                  <a:lnTo>
                    <a:pt x="45" y="9"/>
                  </a:lnTo>
                  <a:lnTo>
                    <a:pt x="119" y="8"/>
                  </a:lnTo>
                  <a:lnTo>
                    <a:pt x="131" y="18"/>
                  </a:lnTo>
                  <a:lnTo>
                    <a:pt x="175" y="21"/>
                  </a:lnTo>
                  <a:lnTo>
                    <a:pt x="208" y="13"/>
                  </a:lnTo>
                  <a:lnTo>
                    <a:pt x="223" y="8"/>
                  </a:lnTo>
                  <a:lnTo>
                    <a:pt x="235" y="9"/>
                  </a:lnTo>
                  <a:lnTo>
                    <a:pt x="242" y="14"/>
                  </a:lnTo>
                  <a:lnTo>
                    <a:pt x="242" y="15"/>
                  </a:lnTo>
                  <a:lnTo>
                    <a:pt x="232" y="20"/>
                  </a:lnTo>
                  <a:lnTo>
                    <a:pt x="226" y="20"/>
                  </a:lnTo>
                  <a:lnTo>
                    <a:pt x="214" y="28"/>
                  </a:lnTo>
                  <a:lnTo>
                    <a:pt x="208" y="20"/>
                  </a:lnTo>
                  <a:lnTo>
                    <a:pt x="179" y="27"/>
                  </a:lnTo>
                  <a:lnTo>
                    <a:pt x="166" y="28"/>
                  </a:lnTo>
                  <a:lnTo>
                    <a:pt x="163" y="102"/>
                  </a:lnTo>
                  <a:lnTo>
                    <a:pt x="145" y="102"/>
                  </a:lnTo>
                  <a:lnTo>
                    <a:pt x="143" y="163"/>
                  </a:lnTo>
                  <a:lnTo>
                    <a:pt x="139" y="240"/>
                  </a:lnTo>
                  <a:lnTo>
                    <a:pt x="123" y="250"/>
                  </a:lnTo>
                  <a:lnTo>
                    <a:pt x="114" y="252"/>
                  </a:lnTo>
                  <a:lnTo>
                    <a:pt x="103" y="248"/>
                  </a:lnTo>
                  <a:lnTo>
                    <a:pt x="95" y="246"/>
                  </a:lnTo>
                  <a:lnTo>
                    <a:pt x="92" y="238"/>
                  </a:lnTo>
                  <a:lnTo>
                    <a:pt x="85" y="232"/>
                  </a:lnTo>
                  <a:lnTo>
                    <a:pt x="76" y="242"/>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93" name="Freeform 92"/>
            <p:cNvSpPr>
              <a:spLocks/>
            </p:cNvSpPr>
            <p:nvPr/>
          </p:nvSpPr>
          <p:spPr bwMode="auto">
            <a:xfrm>
              <a:off x="4937170" y="3490911"/>
              <a:ext cx="464534" cy="380549"/>
            </a:xfrm>
            <a:custGeom>
              <a:avLst/>
              <a:gdLst>
                <a:gd name="T0" fmla="*/ 34 w 281"/>
                <a:gd name="T1" fmla="*/ 239 h 245"/>
                <a:gd name="T2" fmla="*/ 34 w 281"/>
                <a:gd name="T3" fmla="*/ 225 h 245"/>
                <a:gd name="T4" fmla="*/ 13 w 281"/>
                <a:gd name="T5" fmla="*/ 220 h 245"/>
                <a:gd name="T6" fmla="*/ 12 w 281"/>
                <a:gd name="T7" fmla="*/ 210 h 245"/>
                <a:gd name="T8" fmla="*/ 2 w 281"/>
                <a:gd name="T9" fmla="*/ 197 h 245"/>
                <a:gd name="T10" fmla="*/ 0 w 281"/>
                <a:gd name="T11" fmla="*/ 187 h 245"/>
                <a:gd name="T12" fmla="*/ 1 w 281"/>
                <a:gd name="T13" fmla="*/ 177 h 245"/>
                <a:gd name="T14" fmla="*/ 13 w 281"/>
                <a:gd name="T15" fmla="*/ 176 h 245"/>
                <a:gd name="T16" fmla="*/ 19 w 281"/>
                <a:gd name="T17" fmla="*/ 169 h 245"/>
                <a:gd name="T18" fmla="*/ 44 w 281"/>
                <a:gd name="T19" fmla="*/ 167 h 245"/>
                <a:gd name="T20" fmla="*/ 60 w 281"/>
                <a:gd name="T21" fmla="*/ 164 h 245"/>
                <a:gd name="T22" fmla="*/ 62 w 281"/>
                <a:gd name="T23" fmla="*/ 151 h 245"/>
                <a:gd name="T24" fmla="*/ 72 w 281"/>
                <a:gd name="T25" fmla="*/ 137 h 245"/>
                <a:gd name="T26" fmla="*/ 71 w 281"/>
                <a:gd name="T27" fmla="*/ 89 h 245"/>
                <a:gd name="T28" fmla="*/ 97 w 281"/>
                <a:gd name="T29" fmla="*/ 80 h 245"/>
                <a:gd name="T30" fmla="*/ 149 w 281"/>
                <a:gd name="T31" fmla="*/ 39 h 245"/>
                <a:gd name="T32" fmla="*/ 209 w 281"/>
                <a:gd name="T33" fmla="*/ 0 h 245"/>
                <a:gd name="T34" fmla="*/ 238 w 281"/>
                <a:gd name="T35" fmla="*/ 9 h 245"/>
                <a:gd name="T36" fmla="*/ 248 w 281"/>
                <a:gd name="T37" fmla="*/ 20 h 245"/>
                <a:gd name="T38" fmla="*/ 261 w 281"/>
                <a:gd name="T39" fmla="*/ 12 h 245"/>
                <a:gd name="T40" fmla="*/ 266 w 281"/>
                <a:gd name="T41" fmla="*/ 45 h 245"/>
                <a:gd name="T42" fmla="*/ 273 w 281"/>
                <a:gd name="T43" fmla="*/ 50 h 245"/>
                <a:gd name="T44" fmla="*/ 274 w 281"/>
                <a:gd name="T45" fmla="*/ 57 h 245"/>
                <a:gd name="T46" fmla="*/ 281 w 281"/>
                <a:gd name="T47" fmla="*/ 64 h 245"/>
                <a:gd name="T48" fmla="*/ 278 w 281"/>
                <a:gd name="T49" fmla="*/ 73 h 245"/>
                <a:gd name="T50" fmla="*/ 271 w 281"/>
                <a:gd name="T51" fmla="*/ 115 h 245"/>
                <a:gd name="T52" fmla="*/ 271 w 281"/>
                <a:gd name="T53" fmla="*/ 142 h 245"/>
                <a:gd name="T54" fmla="*/ 248 w 281"/>
                <a:gd name="T55" fmla="*/ 162 h 245"/>
                <a:gd name="T56" fmla="*/ 241 w 281"/>
                <a:gd name="T57" fmla="*/ 189 h 245"/>
                <a:gd name="T58" fmla="*/ 249 w 281"/>
                <a:gd name="T59" fmla="*/ 197 h 245"/>
                <a:gd name="T60" fmla="*/ 249 w 281"/>
                <a:gd name="T61" fmla="*/ 210 h 245"/>
                <a:gd name="T62" fmla="*/ 260 w 281"/>
                <a:gd name="T63" fmla="*/ 210 h 245"/>
                <a:gd name="T64" fmla="*/ 259 w 281"/>
                <a:gd name="T65" fmla="*/ 220 h 245"/>
                <a:gd name="T66" fmla="*/ 254 w 281"/>
                <a:gd name="T67" fmla="*/ 221 h 245"/>
                <a:gd name="T68" fmla="*/ 253 w 281"/>
                <a:gd name="T69" fmla="*/ 228 h 245"/>
                <a:gd name="T70" fmla="*/ 250 w 281"/>
                <a:gd name="T71" fmla="*/ 228 h 245"/>
                <a:gd name="T72" fmla="*/ 237 w 281"/>
                <a:gd name="T73" fmla="*/ 206 h 245"/>
                <a:gd name="T74" fmla="*/ 233 w 281"/>
                <a:gd name="T75" fmla="*/ 205 h 245"/>
                <a:gd name="T76" fmla="*/ 219 w 281"/>
                <a:gd name="T77" fmla="*/ 216 h 245"/>
                <a:gd name="T78" fmla="*/ 205 w 281"/>
                <a:gd name="T79" fmla="*/ 210 h 245"/>
                <a:gd name="T80" fmla="*/ 195 w 281"/>
                <a:gd name="T81" fmla="*/ 209 h 245"/>
                <a:gd name="T82" fmla="*/ 189 w 281"/>
                <a:gd name="T83" fmla="*/ 212 h 245"/>
                <a:gd name="T84" fmla="*/ 179 w 281"/>
                <a:gd name="T85" fmla="*/ 212 h 245"/>
                <a:gd name="T86" fmla="*/ 168 w 281"/>
                <a:gd name="T87" fmla="*/ 220 h 245"/>
                <a:gd name="T88" fmla="*/ 159 w 281"/>
                <a:gd name="T89" fmla="*/ 221 h 245"/>
                <a:gd name="T90" fmla="*/ 137 w 281"/>
                <a:gd name="T91" fmla="*/ 210 h 245"/>
                <a:gd name="T92" fmla="*/ 128 w 281"/>
                <a:gd name="T93" fmla="*/ 215 h 245"/>
                <a:gd name="T94" fmla="*/ 119 w 281"/>
                <a:gd name="T95" fmla="*/ 215 h 245"/>
                <a:gd name="T96" fmla="*/ 112 w 281"/>
                <a:gd name="T97" fmla="*/ 207 h 245"/>
                <a:gd name="T98" fmla="*/ 93 w 281"/>
                <a:gd name="T99" fmla="*/ 199 h 245"/>
                <a:gd name="T100" fmla="*/ 74 w 281"/>
                <a:gd name="T101" fmla="*/ 202 h 245"/>
                <a:gd name="T102" fmla="*/ 69 w 281"/>
                <a:gd name="T103" fmla="*/ 206 h 245"/>
                <a:gd name="T104" fmla="*/ 67 w 281"/>
                <a:gd name="T105" fmla="*/ 218 h 245"/>
                <a:gd name="T106" fmla="*/ 61 w 281"/>
                <a:gd name="T107" fmla="*/ 227 h 245"/>
                <a:gd name="T108" fmla="*/ 60 w 281"/>
                <a:gd name="T109" fmla="*/ 245 h 245"/>
                <a:gd name="T110" fmla="*/ 46 w 281"/>
                <a:gd name="T111" fmla="*/ 233 h 245"/>
                <a:gd name="T112" fmla="*/ 40 w 281"/>
                <a:gd name="T113" fmla="*/ 233 h 245"/>
                <a:gd name="T114" fmla="*/ 34 w 281"/>
                <a:gd name="T115" fmla="*/ 239 h 2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81" h="245">
                  <a:moveTo>
                    <a:pt x="34" y="239"/>
                  </a:moveTo>
                  <a:lnTo>
                    <a:pt x="34" y="225"/>
                  </a:lnTo>
                  <a:lnTo>
                    <a:pt x="13" y="220"/>
                  </a:lnTo>
                  <a:lnTo>
                    <a:pt x="12" y="210"/>
                  </a:lnTo>
                  <a:lnTo>
                    <a:pt x="2" y="197"/>
                  </a:lnTo>
                  <a:lnTo>
                    <a:pt x="0" y="187"/>
                  </a:lnTo>
                  <a:lnTo>
                    <a:pt x="1" y="177"/>
                  </a:lnTo>
                  <a:lnTo>
                    <a:pt x="13" y="176"/>
                  </a:lnTo>
                  <a:lnTo>
                    <a:pt x="19" y="169"/>
                  </a:lnTo>
                  <a:lnTo>
                    <a:pt x="44" y="167"/>
                  </a:lnTo>
                  <a:lnTo>
                    <a:pt x="60" y="164"/>
                  </a:lnTo>
                  <a:lnTo>
                    <a:pt x="62" y="151"/>
                  </a:lnTo>
                  <a:lnTo>
                    <a:pt x="72" y="137"/>
                  </a:lnTo>
                  <a:lnTo>
                    <a:pt x="71" y="89"/>
                  </a:lnTo>
                  <a:lnTo>
                    <a:pt x="97" y="80"/>
                  </a:lnTo>
                  <a:lnTo>
                    <a:pt x="149" y="39"/>
                  </a:lnTo>
                  <a:lnTo>
                    <a:pt x="209" y="0"/>
                  </a:lnTo>
                  <a:lnTo>
                    <a:pt x="238" y="9"/>
                  </a:lnTo>
                  <a:lnTo>
                    <a:pt x="248" y="20"/>
                  </a:lnTo>
                  <a:lnTo>
                    <a:pt x="261" y="12"/>
                  </a:lnTo>
                  <a:lnTo>
                    <a:pt x="266" y="45"/>
                  </a:lnTo>
                  <a:lnTo>
                    <a:pt x="273" y="50"/>
                  </a:lnTo>
                  <a:lnTo>
                    <a:pt x="274" y="57"/>
                  </a:lnTo>
                  <a:lnTo>
                    <a:pt x="281" y="64"/>
                  </a:lnTo>
                  <a:lnTo>
                    <a:pt x="278" y="73"/>
                  </a:lnTo>
                  <a:lnTo>
                    <a:pt x="271" y="115"/>
                  </a:lnTo>
                  <a:lnTo>
                    <a:pt x="271" y="142"/>
                  </a:lnTo>
                  <a:lnTo>
                    <a:pt x="248" y="162"/>
                  </a:lnTo>
                  <a:lnTo>
                    <a:pt x="241" y="189"/>
                  </a:lnTo>
                  <a:lnTo>
                    <a:pt x="249" y="197"/>
                  </a:lnTo>
                  <a:lnTo>
                    <a:pt x="249" y="210"/>
                  </a:lnTo>
                  <a:lnTo>
                    <a:pt x="260" y="210"/>
                  </a:lnTo>
                  <a:lnTo>
                    <a:pt x="259" y="220"/>
                  </a:lnTo>
                  <a:lnTo>
                    <a:pt x="254" y="221"/>
                  </a:lnTo>
                  <a:lnTo>
                    <a:pt x="253" y="228"/>
                  </a:lnTo>
                  <a:lnTo>
                    <a:pt x="250" y="228"/>
                  </a:lnTo>
                  <a:lnTo>
                    <a:pt x="237" y="206"/>
                  </a:lnTo>
                  <a:lnTo>
                    <a:pt x="233" y="205"/>
                  </a:lnTo>
                  <a:lnTo>
                    <a:pt x="219" y="216"/>
                  </a:lnTo>
                  <a:lnTo>
                    <a:pt x="205" y="210"/>
                  </a:lnTo>
                  <a:lnTo>
                    <a:pt x="195" y="209"/>
                  </a:lnTo>
                  <a:lnTo>
                    <a:pt x="189" y="212"/>
                  </a:lnTo>
                  <a:lnTo>
                    <a:pt x="179" y="212"/>
                  </a:lnTo>
                  <a:lnTo>
                    <a:pt x="168" y="220"/>
                  </a:lnTo>
                  <a:lnTo>
                    <a:pt x="159" y="221"/>
                  </a:lnTo>
                  <a:lnTo>
                    <a:pt x="137" y="210"/>
                  </a:lnTo>
                  <a:lnTo>
                    <a:pt x="128" y="215"/>
                  </a:lnTo>
                  <a:lnTo>
                    <a:pt x="119" y="215"/>
                  </a:lnTo>
                  <a:lnTo>
                    <a:pt x="112" y="207"/>
                  </a:lnTo>
                  <a:lnTo>
                    <a:pt x="93" y="199"/>
                  </a:lnTo>
                  <a:lnTo>
                    <a:pt x="74" y="202"/>
                  </a:lnTo>
                  <a:lnTo>
                    <a:pt x="69" y="206"/>
                  </a:lnTo>
                  <a:lnTo>
                    <a:pt x="67" y="218"/>
                  </a:lnTo>
                  <a:lnTo>
                    <a:pt x="61" y="227"/>
                  </a:lnTo>
                  <a:lnTo>
                    <a:pt x="60" y="245"/>
                  </a:lnTo>
                  <a:lnTo>
                    <a:pt x="46" y="233"/>
                  </a:lnTo>
                  <a:lnTo>
                    <a:pt x="40" y="233"/>
                  </a:lnTo>
                  <a:lnTo>
                    <a:pt x="34" y="23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94" name="Freeform 93"/>
            <p:cNvSpPr>
              <a:spLocks/>
            </p:cNvSpPr>
            <p:nvPr/>
          </p:nvSpPr>
          <p:spPr bwMode="auto">
            <a:xfrm>
              <a:off x="5009909" y="3800011"/>
              <a:ext cx="357078" cy="310652"/>
            </a:xfrm>
            <a:custGeom>
              <a:avLst/>
              <a:gdLst>
                <a:gd name="T0" fmla="*/ 106 w 216"/>
                <a:gd name="T1" fmla="*/ 189 h 200"/>
                <a:gd name="T2" fmla="*/ 87 w 216"/>
                <a:gd name="T3" fmla="*/ 197 h 200"/>
                <a:gd name="T4" fmla="*/ 80 w 216"/>
                <a:gd name="T5" fmla="*/ 196 h 200"/>
                <a:gd name="T6" fmla="*/ 73 w 216"/>
                <a:gd name="T7" fmla="*/ 200 h 200"/>
                <a:gd name="T8" fmla="*/ 59 w 216"/>
                <a:gd name="T9" fmla="*/ 200 h 200"/>
                <a:gd name="T10" fmla="*/ 49 w 216"/>
                <a:gd name="T11" fmla="*/ 187 h 200"/>
                <a:gd name="T12" fmla="*/ 43 w 216"/>
                <a:gd name="T13" fmla="*/ 172 h 200"/>
                <a:gd name="T14" fmla="*/ 30 w 216"/>
                <a:gd name="T15" fmla="*/ 158 h 200"/>
                <a:gd name="T16" fmla="*/ 16 w 216"/>
                <a:gd name="T17" fmla="*/ 158 h 200"/>
                <a:gd name="T18" fmla="*/ 0 w 216"/>
                <a:gd name="T19" fmla="*/ 158 h 200"/>
                <a:gd name="T20" fmla="*/ 1 w 216"/>
                <a:gd name="T21" fmla="*/ 125 h 200"/>
                <a:gd name="T22" fmla="*/ 0 w 216"/>
                <a:gd name="T23" fmla="*/ 112 h 200"/>
                <a:gd name="T24" fmla="*/ 4 w 216"/>
                <a:gd name="T25" fmla="*/ 98 h 200"/>
                <a:gd name="T26" fmla="*/ 9 w 216"/>
                <a:gd name="T27" fmla="*/ 92 h 200"/>
                <a:gd name="T28" fmla="*/ 18 w 216"/>
                <a:gd name="T29" fmla="*/ 79 h 200"/>
                <a:gd name="T30" fmla="*/ 16 w 216"/>
                <a:gd name="T31" fmla="*/ 74 h 200"/>
                <a:gd name="T32" fmla="*/ 20 w 216"/>
                <a:gd name="T33" fmla="*/ 65 h 200"/>
                <a:gd name="T34" fmla="*/ 16 w 216"/>
                <a:gd name="T35" fmla="*/ 53 h 200"/>
                <a:gd name="T36" fmla="*/ 16 w 216"/>
                <a:gd name="T37" fmla="*/ 46 h 200"/>
                <a:gd name="T38" fmla="*/ 17 w 216"/>
                <a:gd name="T39" fmla="*/ 28 h 200"/>
                <a:gd name="T40" fmla="*/ 23 w 216"/>
                <a:gd name="T41" fmla="*/ 19 h 200"/>
                <a:gd name="T42" fmla="*/ 25 w 216"/>
                <a:gd name="T43" fmla="*/ 7 h 200"/>
                <a:gd name="T44" fmla="*/ 30 w 216"/>
                <a:gd name="T45" fmla="*/ 3 h 200"/>
                <a:gd name="T46" fmla="*/ 49 w 216"/>
                <a:gd name="T47" fmla="*/ 0 h 200"/>
                <a:gd name="T48" fmla="*/ 68 w 216"/>
                <a:gd name="T49" fmla="*/ 8 h 200"/>
                <a:gd name="T50" fmla="*/ 75 w 216"/>
                <a:gd name="T51" fmla="*/ 16 h 200"/>
                <a:gd name="T52" fmla="*/ 84 w 216"/>
                <a:gd name="T53" fmla="*/ 16 h 200"/>
                <a:gd name="T54" fmla="*/ 93 w 216"/>
                <a:gd name="T55" fmla="*/ 11 h 200"/>
                <a:gd name="T56" fmla="*/ 115 w 216"/>
                <a:gd name="T57" fmla="*/ 22 h 200"/>
                <a:gd name="T58" fmla="*/ 124 w 216"/>
                <a:gd name="T59" fmla="*/ 21 h 200"/>
                <a:gd name="T60" fmla="*/ 135 w 216"/>
                <a:gd name="T61" fmla="*/ 13 h 200"/>
                <a:gd name="T62" fmla="*/ 145 w 216"/>
                <a:gd name="T63" fmla="*/ 13 h 200"/>
                <a:gd name="T64" fmla="*/ 151 w 216"/>
                <a:gd name="T65" fmla="*/ 10 h 200"/>
                <a:gd name="T66" fmla="*/ 161 w 216"/>
                <a:gd name="T67" fmla="*/ 11 h 200"/>
                <a:gd name="T68" fmla="*/ 175 w 216"/>
                <a:gd name="T69" fmla="*/ 17 h 200"/>
                <a:gd name="T70" fmla="*/ 189 w 216"/>
                <a:gd name="T71" fmla="*/ 6 h 200"/>
                <a:gd name="T72" fmla="*/ 193 w 216"/>
                <a:gd name="T73" fmla="*/ 7 h 200"/>
                <a:gd name="T74" fmla="*/ 206 w 216"/>
                <a:gd name="T75" fmla="*/ 29 h 200"/>
                <a:gd name="T76" fmla="*/ 209 w 216"/>
                <a:gd name="T77" fmla="*/ 29 h 200"/>
                <a:gd name="T78" fmla="*/ 216 w 216"/>
                <a:gd name="T79" fmla="*/ 37 h 200"/>
                <a:gd name="T80" fmla="*/ 214 w 216"/>
                <a:gd name="T81" fmla="*/ 41 h 200"/>
                <a:gd name="T82" fmla="*/ 214 w 216"/>
                <a:gd name="T83" fmla="*/ 48 h 200"/>
                <a:gd name="T84" fmla="*/ 199 w 216"/>
                <a:gd name="T85" fmla="*/ 64 h 200"/>
                <a:gd name="T86" fmla="*/ 194 w 216"/>
                <a:gd name="T87" fmla="*/ 77 h 200"/>
                <a:gd name="T88" fmla="*/ 191 w 216"/>
                <a:gd name="T89" fmla="*/ 88 h 200"/>
                <a:gd name="T90" fmla="*/ 187 w 216"/>
                <a:gd name="T91" fmla="*/ 93 h 200"/>
                <a:gd name="T92" fmla="*/ 184 w 216"/>
                <a:gd name="T93" fmla="*/ 107 h 200"/>
                <a:gd name="T94" fmla="*/ 174 w 216"/>
                <a:gd name="T95" fmla="*/ 116 h 200"/>
                <a:gd name="T96" fmla="*/ 172 w 216"/>
                <a:gd name="T97" fmla="*/ 126 h 200"/>
                <a:gd name="T98" fmla="*/ 167 w 216"/>
                <a:gd name="T99" fmla="*/ 135 h 200"/>
                <a:gd name="T100" fmla="*/ 166 w 216"/>
                <a:gd name="T101" fmla="*/ 143 h 200"/>
                <a:gd name="T102" fmla="*/ 153 w 216"/>
                <a:gd name="T103" fmla="*/ 150 h 200"/>
                <a:gd name="T104" fmla="*/ 143 w 216"/>
                <a:gd name="T105" fmla="*/ 142 h 200"/>
                <a:gd name="T106" fmla="*/ 136 w 216"/>
                <a:gd name="T107" fmla="*/ 142 h 200"/>
                <a:gd name="T108" fmla="*/ 125 w 216"/>
                <a:gd name="T109" fmla="*/ 154 h 200"/>
                <a:gd name="T110" fmla="*/ 120 w 216"/>
                <a:gd name="T111" fmla="*/ 155 h 200"/>
                <a:gd name="T112" fmla="*/ 111 w 216"/>
                <a:gd name="T113" fmla="*/ 175 h 200"/>
                <a:gd name="T114" fmla="*/ 106 w 216"/>
                <a:gd name="T115" fmla="*/ 189 h 2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16" h="200">
                  <a:moveTo>
                    <a:pt x="106" y="189"/>
                  </a:moveTo>
                  <a:lnTo>
                    <a:pt x="87" y="197"/>
                  </a:lnTo>
                  <a:lnTo>
                    <a:pt x="80" y="196"/>
                  </a:lnTo>
                  <a:lnTo>
                    <a:pt x="73" y="200"/>
                  </a:lnTo>
                  <a:lnTo>
                    <a:pt x="59" y="200"/>
                  </a:lnTo>
                  <a:lnTo>
                    <a:pt x="49" y="187"/>
                  </a:lnTo>
                  <a:lnTo>
                    <a:pt x="43" y="172"/>
                  </a:lnTo>
                  <a:lnTo>
                    <a:pt x="30" y="158"/>
                  </a:lnTo>
                  <a:lnTo>
                    <a:pt x="16" y="158"/>
                  </a:lnTo>
                  <a:lnTo>
                    <a:pt x="0" y="158"/>
                  </a:lnTo>
                  <a:lnTo>
                    <a:pt x="1" y="125"/>
                  </a:lnTo>
                  <a:lnTo>
                    <a:pt x="0" y="112"/>
                  </a:lnTo>
                  <a:lnTo>
                    <a:pt x="4" y="98"/>
                  </a:lnTo>
                  <a:lnTo>
                    <a:pt x="9" y="92"/>
                  </a:lnTo>
                  <a:lnTo>
                    <a:pt x="18" y="79"/>
                  </a:lnTo>
                  <a:lnTo>
                    <a:pt x="16" y="74"/>
                  </a:lnTo>
                  <a:lnTo>
                    <a:pt x="20" y="65"/>
                  </a:lnTo>
                  <a:lnTo>
                    <a:pt x="16" y="53"/>
                  </a:lnTo>
                  <a:lnTo>
                    <a:pt x="16" y="46"/>
                  </a:lnTo>
                  <a:lnTo>
                    <a:pt x="17" y="28"/>
                  </a:lnTo>
                  <a:lnTo>
                    <a:pt x="23" y="19"/>
                  </a:lnTo>
                  <a:lnTo>
                    <a:pt x="25" y="7"/>
                  </a:lnTo>
                  <a:lnTo>
                    <a:pt x="30" y="3"/>
                  </a:lnTo>
                  <a:lnTo>
                    <a:pt x="49" y="0"/>
                  </a:lnTo>
                  <a:lnTo>
                    <a:pt x="68" y="8"/>
                  </a:lnTo>
                  <a:lnTo>
                    <a:pt x="75" y="16"/>
                  </a:lnTo>
                  <a:lnTo>
                    <a:pt x="84" y="16"/>
                  </a:lnTo>
                  <a:lnTo>
                    <a:pt x="93" y="11"/>
                  </a:lnTo>
                  <a:lnTo>
                    <a:pt x="115" y="22"/>
                  </a:lnTo>
                  <a:lnTo>
                    <a:pt x="124" y="21"/>
                  </a:lnTo>
                  <a:lnTo>
                    <a:pt x="135" y="13"/>
                  </a:lnTo>
                  <a:lnTo>
                    <a:pt x="145" y="13"/>
                  </a:lnTo>
                  <a:lnTo>
                    <a:pt x="151" y="10"/>
                  </a:lnTo>
                  <a:lnTo>
                    <a:pt x="161" y="11"/>
                  </a:lnTo>
                  <a:lnTo>
                    <a:pt x="175" y="17"/>
                  </a:lnTo>
                  <a:lnTo>
                    <a:pt x="189" y="6"/>
                  </a:lnTo>
                  <a:lnTo>
                    <a:pt x="193" y="7"/>
                  </a:lnTo>
                  <a:lnTo>
                    <a:pt x="206" y="29"/>
                  </a:lnTo>
                  <a:lnTo>
                    <a:pt x="209" y="29"/>
                  </a:lnTo>
                  <a:lnTo>
                    <a:pt x="216" y="37"/>
                  </a:lnTo>
                  <a:lnTo>
                    <a:pt x="214" y="41"/>
                  </a:lnTo>
                  <a:lnTo>
                    <a:pt x="214" y="48"/>
                  </a:lnTo>
                  <a:lnTo>
                    <a:pt x="199" y="64"/>
                  </a:lnTo>
                  <a:lnTo>
                    <a:pt x="194" y="77"/>
                  </a:lnTo>
                  <a:lnTo>
                    <a:pt x="191" y="88"/>
                  </a:lnTo>
                  <a:lnTo>
                    <a:pt x="187" y="93"/>
                  </a:lnTo>
                  <a:lnTo>
                    <a:pt x="184" y="107"/>
                  </a:lnTo>
                  <a:lnTo>
                    <a:pt x="174" y="116"/>
                  </a:lnTo>
                  <a:lnTo>
                    <a:pt x="172" y="126"/>
                  </a:lnTo>
                  <a:lnTo>
                    <a:pt x="167" y="135"/>
                  </a:lnTo>
                  <a:lnTo>
                    <a:pt x="166" y="143"/>
                  </a:lnTo>
                  <a:lnTo>
                    <a:pt x="153" y="150"/>
                  </a:lnTo>
                  <a:lnTo>
                    <a:pt x="143" y="142"/>
                  </a:lnTo>
                  <a:lnTo>
                    <a:pt x="136" y="142"/>
                  </a:lnTo>
                  <a:lnTo>
                    <a:pt x="125" y="154"/>
                  </a:lnTo>
                  <a:lnTo>
                    <a:pt x="120" y="155"/>
                  </a:lnTo>
                  <a:lnTo>
                    <a:pt x="111" y="175"/>
                  </a:lnTo>
                  <a:lnTo>
                    <a:pt x="106" y="18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95" name="Freeform 94"/>
            <p:cNvSpPr>
              <a:spLocks/>
            </p:cNvSpPr>
            <p:nvPr/>
          </p:nvSpPr>
          <p:spPr bwMode="auto">
            <a:xfrm>
              <a:off x="5014867" y="2532550"/>
              <a:ext cx="95882" cy="83876"/>
            </a:xfrm>
            <a:custGeom>
              <a:avLst/>
              <a:gdLst>
                <a:gd name="T0" fmla="*/ 42 w 58"/>
                <a:gd name="T1" fmla="*/ 0 h 54"/>
                <a:gd name="T2" fmla="*/ 55 w 58"/>
                <a:gd name="T3" fmla="*/ 0 h 54"/>
                <a:gd name="T4" fmla="*/ 58 w 58"/>
                <a:gd name="T5" fmla="*/ 7 h 54"/>
                <a:gd name="T6" fmla="*/ 55 w 58"/>
                <a:gd name="T7" fmla="*/ 25 h 54"/>
                <a:gd name="T8" fmla="*/ 51 w 58"/>
                <a:gd name="T9" fmla="*/ 33 h 54"/>
                <a:gd name="T10" fmla="*/ 42 w 58"/>
                <a:gd name="T11" fmla="*/ 33 h 54"/>
                <a:gd name="T12" fmla="*/ 45 w 58"/>
                <a:gd name="T13" fmla="*/ 54 h 54"/>
                <a:gd name="T14" fmla="*/ 36 w 58"/>
                <a:gd name="T15" fmla="*/ 49 h 54"/>
                <a:gd name="T16" fmla="*/ 26 w 58"/>
                <a:gd name="T17" fmla="*/ 40 h 54"/>
                <a:gd name="T18" fmla="*/ 11 w 58"/>
                <a:gd name="T19" fmla="*/ 44 h 54"/>
                <a:gd name="T20" fmla="*/ 0 w 58"/>
                <a:gd name="T21" fmla="*/ 43 h 54"/>
                <a:gd name="T22" fmla="*/ 8 w 58"/>
                <a:gd name="T23" fmla="*/ 37 h 54"/>
                <a:gd name="T24" fmla="*/ 21 w 58"/>
                <a:gd name="T25" fmla="*/ 8 h 54"/>
                <a:gd name="T26" fmla="*/ 42 w 58"/>
                <a:gd name="T27" fmla="*/ 0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8" h="54">
                  <a:moveTo>
                    <a:pt x="42" y="0"/>
                  </a:moveTo>
                  <a:lnTo>
                    <a:pt x="55" y="0"/>
                  </a:lnTo>
                  <a:lnTo>
                    <a:pt x="58" y="7"/>
                  </a:lnTo>
                  <a:lnTo>
                    <a:pt x="55" y="25"/>
                  </a:lnTo>
                  <a:lnTo>
                    <a:pt x="51" y="33"/>
                  </a:lnTo>
                  <a:lnTo>
                    <a:pt x="42" y="33"/>
                  </a:lnTo>
                  <a:lnTo>
                    <a:pt x="45" y="54"/>
                  </a:lnTo>
                  <a:lnTo>
                    <a:pt x="36" y="49"/>
                  </a:lnTo>
                  <a:lnTo>
                    <a:pt x="26" y="40"/>
                  </a:lnTo>
                  <a:lnTo>
                    <a:pt x="11" y="44"/>
                  </a:lnTo>
                  <a:lnTo>
                    <a:pt x="0" y="43"/>
                  </a:lnTo>
                  <a:lnTo>
                    <a:pt x="8" y="37"/>
                  </a:lnTo>
                  <a:lnTo>
                    <a:pt x="21" y="8"/>
                  </a:lnTo>
                  <a:lnTo>
                    <a:pt x="42"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96" name="Freeform 95"/>
            <p:cNvSpPr>
              <a:spLocks/>
            </p:cNvSpPr>
            <p:nvPr/>
          </p:nvSpPr>
          <p:spPr bwMode="auto">
            <a:xfrm>
              <a:off x="5046278" y="2016868"/>
              <a:ext cx="562069" cy="374337"/>
            </a:xfrm>
            <a:custGeom>
              <a:avLst/>
              <a:gdLst>
                <a:gd name="T0" fmla="*/ 294 w 340"/>
                <a:gd name="T1" fmla="*/ 0 h 241"/>
                <a:gd name="T2" fmla="*/ 338 w 340"/>
                <a:gd name="T3" fmla="*/ 13 h 241"/>
                <a:gd name="T4" fmla="*/ 322 w 340"/>
                <a:gd name="T5" fmla="*/ 17 h 241"/>
                <a:gd name="T6" fmla="*/ 340 w 340"/>
                <a:gd name="T7" fmla="*/ 28 h 241"/>
                <a:gd name="T8" fmla="*/ 319 w 340"/>
                <a:gd name="T9" fmla="*/ 35 h 241"/>
                <a:gd name="T10" fmla="*/ 309 w 340"/>
                <a:gd name="T11" fmla="*/ 37 h 241"/>
                <a:gd name="T12" fmla="*/ 311 w 340"/>
                <a:gd name="T13" fmla="*/ 24 h 241"/>
                <a:gd name="T14" fmla="*/ 293 w 340"/>
                <a:gd name="T15" fmla="*/ 18 h 241"/>
                <a:gd name="T16" fmla="*/ 274 w 340"/>
                <a:gd name="T17" fmla="*/ 23 h 241"/>
                <a:gd name="T18" fmla="*/ 270 w 340"/>
                <a:gd name="T19" fmla="*/ 36 h 241"/>
                <a:gd name="T20" fmla="*/ 259 w 340"/>
                <a:gd name="T21" fmla="*/ 44 h 241"/>
                <a:gd name="T22" fmla="*/ 244 w 340"/>
                <a:gd name="T23" fmla="*/ 40 h 241"/>
                <a:gd name="T24" fmla="*/ 227 w 340"/>
                <a:gd name="T25" fmla="*/ 40 h 241"/>
                <a:gd name="T26" fmla="*/ 210 w 340"/>
                <a:gd name="T27" fmla="*/ 31 h 241"/>
                <a:gd name="T28" fmla="*/ 203 w 340"/>
                <a:gd name="T29" fmla="*/ 36 h 241"/>
                <a:gd name="T30" fmla="*/ 195 w 340"/>
                <a:gd name="T31" fmla="*/ 37 h 241"/>
                <a:gd name="T32" fmla="*/ 195 w 340"/>
                <a:gd name="T33" fmla="*/ 48 h 241"/>
                <a:gd name="T34" fmla="*/ 170 w 340"/>
                <a:gd name="T35" fmla="*/ 45 h 241"/>
                <a:gd name="T36" fmla="*/ 168 w 340"/>
                <a:gd name="T37" fmla="*/ 55 h 241"/>
                <a:gd name="T38" fmla="*/ 155 w 340"/>
                <a:gd name="T39" fmla="*/ 55 h 241"/>
                <a:gd name="T40" fmla="*/ 148 w 340"/>
                <a:gd name="T41" fmla="*/ 68 h 241"/>
                <a:gd name="T42" fmla="*/ 137 w 340"/>
                <a:gd name="T43" fmla="*/ 88 h 241"/>
                <a:gd name="T44" fmla="*/ 118 w 340"/>
                <a:gd name="T45" fmla="*/ 114 h 241"/>
                <a:gd name="T46" fmla="*/ 124 w 340"/>
                <a:gd name="T47" fmla="*/ 120 h 241"/>
                <a:gd name="T48" fmla="*/ 120 w 340"/>
                <a:gd name="T49" fmla="*/ 127 h 241"/>
                <a:gd name="T50" fmla="*/ 106 w 340"/>
                <a:gd name="T51" fmla="*/ 127 h 241"/>
                <a:gd name="T52" fmla="*/ 98 w 340"/>
                <a:gd name="T53" fmla="*/ 145 h 241"/>
                <a:gd name="T54" fmla="*/ 102 w 340"/>
                <a:gd name="T55" fmla="*/ 170 h 241"/>
                <a:gd name="T56" fmla="*/ 112 w 340"/>
                <a:gd name="T57" fmla="*/ 179 h 241"/>
                <a:gd name="T58" fmla="*/ 109 w 340"/>
                <a:gd name="T59" fmla="*/ 202 h 241"/>
                <a:gd name="T60" fmla="*/ 98 w 340"/>
                <a:gd name="T61" fmla="*/ 215 h 241"/>
                <a:gd name="T62" fmla="*/ 92 w 340"/>
                <a:gd name="T63" fmla="*/ 226 h 241"/>
                <a:gd name="T64" fmla="*/ 81 w 340"/>
                <a:gd name="T65" fmla="*/ 214 h 241"/>
                <a:gd name="T66" fmla="*/ 54 w 340"/>
                <a:gd name="T67" fmla="*/ 237 h 241"/>
                <a:gd name="T68" fmla="*/ 34 w 340"/>
                <a:gd name="T69" fmla="*/ 241 h 241"/>
                <a:gd name="T70" fmla="*/ 13 w 340"/>
                <a:gd name="T71" fmla="*/ 231 h 241"/>
                <a:gd name="T72" fmla="*/ 7 w 340"/>
                <a:gd name="T73" fmla="*/ 211 h 241"/>
                <a:gd name="T74" fmla="*/ 0 w 340"/>
                <a:gd name="T75" fmla="*/ 166 h 241"/>
                <a:gd name="T76" fmla="*/ 13 w 340"/>
                <a:gd name="T77" fmla="*/ 154 h 241"/>
                <a:gd name="T78" fmla="*/ 50 w 340"/>
                <a:gd name="T79" fmla="*/ 139 h 241"/>
                <a:gd name="T80" fmla="*/ 76 w 340"/>
                <a:gd name="T81" fmla="*/ 119 h 241"/>
                <a:gd name="T82" fmla="*/ 99 w 340"/>
                <a:gd name="T83" fmla="*/ 94 h 241"/>
                <a:gd name="T84" fmla="*/ 128 w 340"/>
                <a:gd name="T85" fmla="*/ 59 h 241"/>
                <a:gd name="T86" fmla="*/ 149 w 340"/>
                <a:gd name="T87" fmla="*/ 45 h 241"/>
                <a:gd name="T88" fmla="*/ 182 w 340"/>
                <a:gd name="T89" fmla="*/ 24 h 241"/>
                <a:gd name="T90" fmla="*/ 209 w 340"/>
                <a:gd name="T91" fmla="*/ 16 h 241"/>
                <a:gd name="T92" fmla="*/ 231 w 340"/>
                <a:gd name="T93" fmla="*/ 17 h 241"/>
                <a:gd name="T94" fmla="*/ 247 w 340"/>
                <a:gd name="T95" fmla="*/ 3 h 241"/>
                <a:gd name="T96" fmla="*/ 271 w 340"/>
                <a:gd name="T97" fmla="*/ 3 h 241"/>
                <a:gd name="T98" fmla="*/ 294 w 340"/>
                <a:gd name="T99" fmla="*/ 0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340" h="241">
                  <a:moveTo>
                    <a:pt x="294" y="0"/>
                  </a:moveTo>
                  <a:lnTo>
                    <a:pt x="338" y="13"/>
                  </a:lnTo>
                  <a:lnTo>
                    <a:pt x="322" y="17"/>
                  </a:lnTo>
                  <a:lnTo>
                    <a:pt x="340" y="28"/>
                  </a:lnTo>
                  <a:lnTo>
                    <a:pt x="319" y="35"/>
                  </a:lnTo>
                  <a:lnTo>
                    <a:pt x="309" y="37"/>
                  </a:lnTo>
                  <a:lnTo>
                    <a:pt x="311" y="24"/>
                  </a:lnTo>
                  <a:lnTo>
                    <a:pt x="293" y="18"/>
                  </a:lnTo>
                  <a:lnTo>
                    <a:pt x="274" y="23"/>
                  </a:lnTo>
                  <a:lnTo>
                    <a:pt x="270" y="36"/>
                  </a:lnTo>
                  <a:lnTo>
                    <a:pt x="259" y="44"/>
                  </a:lnTo>
                  <a:lnTo>
                    <a:pt x="244" y="40"/>
                  </a:lnTo>
                  <a:lnTo>
                    <a:pt x="227" y="40"/>
                  </a:lnTo>
                  <a:lnTo>
                    <a:pt x="210" y="31"/>
                  </a:lnTo>
                  <a:lnTo>
                    <a:pt x="203" y="36"/>
                  </a:lnTo>
                  <a:lnTo>
                    <a:pt x="195" y="37"/>
                  </a:lnTo>
                  <a:lnTo>
                    <a:pt x="195" y="48"/>
                  </a:lnTo>
                  <a:lnTo>
                    <a:pt x="170" y="45"/>
                  </a:lnTo>
                  <a:lnTo>
                    <a:pt x="168" y="55"/>
                  </a:lnTo>
                  <a:lnTo>
                    <a:pt x="155" y="55"/>
                  </a:lnTo>
                  <a:lnTo>
                    <a:pt x="148" y="68"/>
                  </a:lnTo>
                  <a:lnTo>
                    <a:pt x="137" y="88"/>
                  </a:lnTo>
                  <a:lnTo>
                    <a:pt x="118" y="114"/>
                  </a:lnTo>
                  <a:lnTo>
                    <a:pt x="124" y="120"/>
                  </a:lnTo>
                  <a:lnTo>
                    <a:pt x="120" y="127"/>
                  </a:lnTo>
                  <a:lnTo>
                    <a:pt x="106" y="127"/>
                  </a:lnTo>
                  <a:lnTo>
                    <a:pt x="98" y="145"/>
                  </a:lnTo>
                  <a:lnTo>
                    <a:pt x="102" y="170"/>
                  </a:lnTo>
                  <a:lnTo>
                    <a:pt x="112" y="179"/>
                  </a:lnTo>
                  <a:lnTo>
                    <a:pt x="109" y="202"/>
                  </a:lnTo>
                  <a:lnTo>
                    <a:pt x="98" y="215"/>
                  </a:lnTo>
                  <a:lnTo>
                    <a:pt x="92" y="226"/>
                  </a:lnTo>
                  <a:lnTo>
                    <a:pt x="81" y="214"/>
                  </a:lnTo>
                  <a:lnTo>
                    <a:pt x="54" y="237"/>
                  </a:lnTo>
                  <a:lnTo>
                    <a:pt x="34" y="241"/>
                  </a:lnTo>
                  <a:lnTo>
                    <a:pt x="13" y="231"/>
                  </a:lnTo>
                  <a:lnTo>
                    <a:pt x="7" y="211"/>
                  </a:lnTo>
                  <a:lnTo>
                    <a:pt x="0" y="166"/>
                  </a:lnTo>
                  <a:lnTo>
                    <a:pt x="13" y="154"/>
                  </a:lnTo>
                  <a:lnTo>
                    <a:pt x="50" y="139"/>
                  </a:lnTo>
                  <a:lnTo>
                    <a:pt x="76" y="119"/>
                  </a:lnTo>
                  <a:lnTo>
                    <a:pt x="99" y="94"/>
                  </a:lnTo>
                  <a:lnTo>
                    <a:pt x="128" y="59"/>
                  </a:lnTo>
                  <a:lnTo>
                    <a:pt x="149" y="45"/>
                  </a:lnTo>
                  <a:lnTo>
                    <a:pt x="182" y="24"/>
                  </a:lnTo>
                  <a:lnTo>
                    <a:pt x="209" y="16"/>
                  </a:lnTo>
                  <a:lnTo>
                    <a:pt x="231" y="17"/>
                  </a:lnTo>
                  <a:lnTo>
                    <a:pt x="247" y="3"/>
                  </a:lnTo>
                  <a:lnTo>
                    <a:pt x="271" y="3"/>
                  </a:lnTo>
                  <a:lnTo>
                    <a:pt x="294"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97" name="Freeform 96"/>
            <p:cNvSpPr>
              <a:spLocks/>
            </p:cNvSpPr>
            <p:nvPr/>
          </p:nvSpPr>
          <p:spPr bwMode="auto">
            <a:xfrm>
              <a:off x="5332271" y="1839796"/>
              <a:ext cx="79351" cy="23300"/>
            </a:xfrm>
            <a:custGeom>
              <a:avLst/>
              <a:gdLst>
                <a:gd name="T0" fmla="*/ 48 w 48"/>
                <a:gd name="T1" fmla="*/ 9 h 15"/>
                <a:gd name="T2" fmla="*/ 23 w 48"/>
                <a:gd name="T3" fmla="*/ 15 h 15"/>
                <a:gd name="T4" fmla="*/ 1 w 48"/>
                <a:gd name="T5" fmla="*/ 11 h 15"/>
                <a:gd name="T6" fmla="*/ 8 w 48"/>
                <a:gd name="T7" fmla="*/ 8 h 15"/>
                <a:gd name="T8" fmla="*/ 0 w 48"/>
                <a:gd name="T9" fmla="*/ 3 h 15"/>
                <a:gd name="T10" fmla="*/ 24 w 48"/>
                <a:gd name="T11" fmla="*/ 0 h 15"/>
                <a:gd name="T12" fmla="*/ 30 w 48"/>
                <a:gd name="T13" fmla="*/ 5 h 15"/>
                <a:gd name="T14" fmla="*/ 48 w 48"/>
                <a:gd name="T15" fmla="*/ 9 h 1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8" h="15">
                  <a:moveTo>
                    <a:pt x="48" y="9"/>
                  </a:moveTo>
                  <a:lnTo>
                    <a:pt x="23" y="15"/>
                  </a:lnTo>
                  <a:lnTo>
                    <a:pt x="1" y="11"/>
                  </a:lnTo>
                  <a:lnTo>
                    <a:pt x="8" y="8"/>
                  </a:lnTo>
                  <a:lnTo>
                    <a:pt x="0" y="3"/>
                  </a:lnTo>
                  <a:lnTo>
                    <a:pt x="24" y="0"/>
                  </a:lnTo>
                  <a:lnTo>
                    <a:pt x="30" y="5"/>
                  </a:lnTo>
                  <a:lnTo>
                    <a:pt x="48" y="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98" name="Freeform 97"/>
            <p:cNvSpPr>
              <a:spLocks/>
            </p:cNvSpPr>
            <p:nvPr/>
          </p:nvSpPr>
          <p:spPr bwMode="auto">
            <a:xfrm>
              <a:off x="5127282" y="1805626"/>
              <a:ext cx="214909" cy="73003"/>
            </a:xfrm>
            <a:custGeom>
              <a:avLst/>
              <a:gdLst>
                <a:gd name="T0" fmla="*/ 89 w 130"/>
                <a:gd name="T1" fmla="*/ 4 h 47"/>
                <a:gd name="T2" fmla="*/ 130 w 130"/>
                <a:gd name="T3" fmla="*/ 15 h 47"/>
                <a:gd name="T4" fmla="*/ 102 w 130"/>
                <a:gd name="T5" fmla="*/ 21 h 47"/>
                <a:gd name="T6" fmla="*/ 98 w 130"/>
                <a:gd name="T7" fmla="*/ 31 h 47"/>
                <a:gd name="T8" fmla="*/ 88 w 130"/>
                <a:gd name="T9" fmla="*/ 34 h 47"/>
                <a:gd name="T10" fmla="*/ 85 w 130"/>
                <a:gd name="T11" fmla="*/ 46 h 47"/>
                <a:gd name="T12" fmla="*/ 70 w 130"/>
                <a:gd name="T13" fmla="*/ 47 h 47"/>
                <a:gd name="T14" fmla="*/ 43 w 130"/>
                <a:gd name="T15" fmla="*/ 38 h 47"/>
                <a:gd name="T16" fmla="*/ 53 w 130"/>
                <a:gd name="T17" fmla="*/ 32 h 47"/>
                <a:gd name="T18" fmla="*/ 35 w 130"/>
                <a:gd name="T19" fmla="*/ 28 h 47"/>
                <a:gd name="T20" fmla="*/ 10 w 130"/>
                <a:gd name="T21" fmla="*/ 16 h 47"/>
                <a:gd name="T22" fmla="*/ 0 w 130"/>
                <a:gd name="T23" fmla="*/ 5 h 47"/>
                <a:gd name="T24" fmla="*/ 30 w 130"/>
                <a:gd name="T25" fmla="*/ 0 h 47"/>
                <a:gd name="T26" fmla="*/ 37 w 130"/>
                <a:gd name="T27" fmla="*/ 5 h 47"/>
                <a:gd name="T28" fmla="*/ 54 w 130"/>
                <a:gd name="T29" fmla="*/ 5 h 47"/>
                <a:gd name="T30" fmla="*/ 57 w 130"/>
                <a:gd name="T31" fmla="*/ 0 h 47"/>
                <a:gd name="T32" fmla="*/ 74 w 130"/>
                <a:gd name="T33" fmla="*/ 0 h 47"/>
                <a:gd name="T34" fmla="*/ 89 w 130"/>
                <a:gd name="T35" fmla="*/ 4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30" h="47">
                  <a:moveTo>
                    <a:pt x="89" y="4"/>
                  </a:moveTo>
                  <a:lnTo>
                    <a:pt x="130" y="15"/>
                  </a:lnTo>
                  <a:lnTo>
                    <a:pt x="102" y="21"/>
                  </a:lnTo>
                  <a:lnTo>
                    <a:pt x="98" y="31"/>
                  </a:lnTo>
                  <a:lnTo>
                    <a:pt x="88" y="34"/>
                  </a:lnTo>
                  <a:lnTo>
                    <a:pt x="85" y="46"/>
                  </a:lnTo>
                  <a:lnTo>
                    <a:pt x="70" y="47"/>
                  </a:lnTo>
                  <a:lnTo>
                    <a:pt x="43" y="38"/>
                  </a:lnTo>
                  <a:lnTo>
                    <a:pt x="53" y="32"/>
                  </a:lnTo>
                  <a:lnTo>
                    <a:pt x="35" y="28"/>
                  </a:lnTo>
                  <a:lnTo>
                    <a:pt x="10" y="16"/>
                  </a:lnTo>
                  <a:lnTo>
                    <a:pt x="0" y="5"/>
                  </a:lnTo>
                  <a:lnTo>
                    <a:pt x="30" y="0"/>
                  </a:lnTo>
                  <a:lnTo>
                    <a:pt x="37" y="5"/>
                  </a:lnTo>
                  <a:lnTo>
                    <a:pt x="54" y="5"/>
                  </a:lnTo>
                  <a:lnTo>
                    <a:pt x="57" y="0"/>
                  </a:lnTo>
                  <a:lnTo>
                    <a:pt x="74" y="0"/>
                  </a:lnTo>
                  <a:lnTo>
                    <a:pt x="89" y="4"/>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99" name="Freeform 98"/>
            <p:cNvSpPr>
              <a:spLocks/>
            </p:cNvSpPr>
            <p:nvPr/>
          </p:nvSpPr>
          <p:spPr bwMode="auto">
            <a:xfrm>
              <a:off x="5254574" y="1793199"/>
              <a:ext cx="191765" cy="26405"/>
            </a:xfrm>
            <a:custGeom>
              <a:avLst/>
              <a:gdLst>
                <a:gd name="T0" fmla="*/ 92 w 116"/>
                <a:gd name="T1" fmla="*/ 3 h 17"/>
                <a:gd name="T2" fmla="*/ 116 w 116"/>
                <a:gd name="T3" fmla="*/ 8 h 17"/>
                <a:gd name="T4" fmla="*/ 101 w 116"/>
                <a:gd name="T5" fmla="*/ 15 h 17"/>
                <a:gd name="T6" fmla="*/ 68 w 116"/>
                <a:gd name="T7" fmla="*/ 17 h 17"/>
                <a:gd name="T8" fmla="*/ 34 w 116"/>
                <a:gd name="T9" fmla="*/ 14 h 17"/>
                <a:gd name="T10" fmla="*/ 31 w 116"/>
                <a:gd name="T11" fmla="*/ 11 h 17"/>
                <a:gd name="T12" fmla="*/ 14 w 116"/>
                <a:gd name="T13" fmla="*/ 11 h 17"/>
                <a:gd name="T14" fmla="*/ 0 w 116"/>
                <a:gd name="T15" fmla="*/ 4 h 17"/>
                <a:gd name="T16" fmla="*/ 35 w 116"/>
                <a:gd name="T17" fmla="*/ 1 h 17"/>
                <a:gd name="T18" fmla="*/ 52 w 116"/>
                <a:gd name="T19" fmla="*/ 4 h 17"/>
                <a:gd name="T20" fmla="*/ 62 w 116"/>
                <a:gd name="T21" fmla="*/ 0 h 17"/>
                <a:gd name="T22" fmla="*/ 92 w 116"/>
                <a:gd name="T23" fmla="*/ 3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16" h="17">
                  <a:moveTo>
                    <a:pt x="92" y="3"/>
                  </a:moveTo>
                  <a:lnTo>
                    <a:pt x="116" y="8"/>
                  </a:lnTo>
                  <a:lnTo>
                    <a:pt x="101" y="15"/>
                  </a:lnTo>
                  <a:lnTo>
                    <a:pt x="68" y="17"/>
                  </a:lnTo>
                  <a:lnTo>
                    <a:pt x="34" y="14"/>
                  </a:lnTo>
                  <a:lnTo>
                    <a:pt x="31" y="11"/>
                  </a:lnTo>
                  <a:lnTo>
                    <a:pt x="14" y="11"/>
                  </a:lnTo>
                  <a:lnTo>
                    <a:pt x="0" y="4"/>
                  </a:lnTo>
                  <a:lnTo>
                    <a:pt x="35" y="1"/>
                  </a:lnTo>
                  <a:lnTo>
                    <a:pt x="52" y="4"/>
                  </a:lnTo>
                  <a:lnTo>
                    <a:pt x="62" y="0"/>
                  </a:lnTo>
                  <a:lnTo>
                    <a:pt x="92" y="3"/>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00" name="Freeform 99"/>
            <p:cNvSpPr>
              <a:spLocks/>
            </p:cNvSpPr>
            <p:nvPr/>
          </p:nvSpPr>
          <p:spPr bwMode="auto">
            <a:xfrm>
              <a:off x="6482858" y="3444313"/>
              <a:ext cx="221521" cy="267160"/>
            </a:xfrm>
            <a:custGeom>
              <a:avLst/>
              <a:gdLst>
                <a:gd name="T0" fmla="*/ 120 w 134"/>
                <a:gd name="T1" fmla="*/ 79 h 172"/>
                <a:gd name="T2" fmla="*/ 114 w 134"/>
                <a:gd name="T3" fmla="*/ 93 h 172"/>
                <a:gd name="T4" fmla="*/ 106 w 134"/>
                <a:gd name="T5" fmla="*/ 92 h 172"/>
                <a:gd name="T6" fmla="*/ 103 w 134"/>
                <a:gd name="T7" fmla="*/ 97 h 172"/>
                <a:gd name="T8" fmla="*/ 101 w 134"/>
                <a:gd name="T9" fmla="*/ 107 h 172"/>
                <a:gd name="T10" fmla="*/ 104 w 134"/>
                <a:gd name="T11" fmla="*/ 121 h 172"/>
                <a:gd name="T12" fmla="*/ 103 w 134"/>
                <a:gd name="T13" fmla="*/ 124 h 172"/>
                <a:gd name="T14" fmla="*/ 95 w 134"/>
                <a:gd name="T15" fmla="*/ 124 h 172"/>
                <a:gd name="T16" fmla="*/ 84 w 134"/>
                <a:gd name="T17" fmla="*/ 132 h 172"/>
                <a:gd name="T18" fmla="*/ 83 w 134"/>
                <a:gd name="T19" fmla="*/ 142 h 172"/>
                <a:gd name="T20" fmla="*/ 79 w 134"/>
                <a:gd name="T21" fmla="*/ 146 h 172"/>
                <a:gd name="T22" fmla="*/ 68 w 134"/>
                <a:gd name="T23" fmla="*/ 146 h 172"/>
                <a:gd name="T24" fmla="*/ 61 w 134"/>
                <a:gd name="T25" fmla="*/ 151 h 172"/>
                <a:gd name="T26" fmla="*/ 62 w 134"/>
                <a:gd name="T27" fmla="*/ 159 h 172"/>
                <a:gd name="T28" fmla="*/ 54 w 134"/>
                <a:gd name="T29" fmla="*/ 165 h 172"/>
                <a:gd name="T30" fmla="*/ 43 w 134"/>
                <a:gd name="T31" fmla="*/ 163 h 172"/>
                <a:gd name="T32" fmla="*/ 32 w 134"/>
                <a:gd name="T33" fmla="*/ 170 h 172"/>
                <a:gd name="T34" fmla="*/ 23 w 134"/>
                <a:gd name="T35" fmla="*/ 172 h 172"/>
                <a:gd name="T36" fmla="*/ 16 w 134"/>
                <a:gd name="T37" fmla="*/ 157 h 172"/>
                <a:gd name="T38" fmla="*/ 0 w 134"/>
                <a:gd name="T39" fmla="*/ 123 h 172"/>
                <a:gd name="T40" fmla="*/ 52 w 134"/>
                <a:gd name="T41" fmla="*/ 102 h 172"/>
                <a:gd name="T42" fmla="*/ 60 w 134"/>
                <a:gd name="T43" fmla="*/ 60 h 172"/>
                <a:gd name="T44" fmla="*/ 51 w 134"/>
                <a:gd name="T45" fmla="*/ 46 h 172"/>
                <a:gd name="T46" fmla="*/ 50 w 134"/>
                <a:gd name="T47" fmla="*/ 37 h 172"/>
                <a:gd name="T48" fmla="*/ 54 w 134"/>
                <a:gd name="T49" fmla="*/ 29 h 172"/>
                <a:gd name="T50" fmla="*/ 54 w 134"/>
                <a:gd name="T51" fmla="*/ 20 h 172"/>
                <a:gd name="T52" fmla="*/ 61 w 134"/>
                <a:gd name="T53" fmla="*/ 16 h 172"/>
                <a:gd name="T54" fmla="*/ 58 w 134"/>
                <a:gd name="T55" fmla="*/ 13 h 172"/>
                <a:gd name="T56" fmla="*/ 57 w 134"/>
                <a:gd name="T57" fmla="*/ 0 h 172"/>
                <a:gd name="T58" fmla="*/ 67 w 134"/>
                <a:gd name="T59" fmla="*/ 0 h 172"/>
                <a:gd name="T60" fmla="*/ 76 w 134"/>
                <a:gd name="T61" fmla="*/ 14 h 172"/>
                <a:gd name="T62" fmla="*/ 87 w 134"/>
                <a:gd name="T63" fmla="*/ 21 h 172"/>
                <a:gd name="T64" fmla="*/ 101 w 134"/>
                <a:gd name="T65" fmla="*/ 24 h 172"/>
                <a:gd name="T66" fmla="*/ 112 w 134"/>
                <a:gd name="T67" fmla="*/ 28 h 172"/>
                <a:gd name="T68" fmla="*/ 121 w 134"/>
                <a:gd name="T69" fmla="*/ 40 h 172"/>
                <a:gd name="T70" fmla="*/ 127 w 134"/>
                <a:gd name="T71" fmla="*/ 47 h 172"/>
                <a:gd name="T72" fmla="*/ 134 w 134"/>
                <a:gd name="T73" fmla="*/ 49 h 172"/>
                <a:gd name="T74" fmla="*/ 134 w 134"/>
                <a:gd name="T75" fmla="*/ 54 h 172"/>
                <a:gd name="T76" fmla="*/ 129 w 134"/>
                <a:gd name="T77" fmla="*/ 66 h 172"/>
                <a:gd name="T78" fmla="*/ 127 w 134"/>
                <a:gd name="T79" fmla="*/ 72 h 172"/>
                <a:gd name="T80" fmla="*/ 120 w 134"/>
                <a:gd name="T81" fmla="*/ 79 h 1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34" h="172">
                  <a:moveTo>
                    <a:pt x="120" y="79"/>
                  </a:moveTo>
                  <a:lnTo>
                    <a:pt x="114" y="93"/>
                  </a:lnTo>
                  <a:lnTo>
                    <a:pt x="106" y="92"/>
                  </a:lnTo>
                  <a:lnTo>
                    <a:pt x="103" y="97"/>
                  </a:lnTo>
                  <a:lnTo>
                    <a:pt x="101" y="107"/>
                  </a:lnTo>
                  <a:lnTo>
                    <a:pt x="104" y="121"/>
                  </a:lnTo>
                  <a:lnTo>
                    <a:pt x="103" y="124"/>
                  </a:lnTo>
                  <a:lnTo>
                    <a:pt x="95" y="124"/>
                  </a:lnTo>
                  <a:lnTo>
                    <a:pt x="84" y="132"/>
                  </a:lnTo>
                  <a:lnTo>
                    <a:pt x="83" y="142"/>
                  </a:lnTo>
                  <a:lnTo>
                    <a:pt x="79" y="146"/>
                  </a:lnTo>
                  <a:lnTo>
                    <a:pt x="68" y="146"/>
                  </a:lnTo>
                  <a:lnTo>
                    <a:pt x="61" y="151"/>
                  </a:lnTo>
                  <a:lnTo>
                    <a:pt x="62" y="159"/>
                  </a:lnTo>
                  <a:lnTo>
                    <a:pt x="54" y="165"/>
                  </a:lnTo>
                  <a:lnTo>
                    <a:pt x="43" y="163"/>
                  </a:lnTo>
                  <a:lnTo>
                    <a:pt x="32" y="170"/>
                  </a:lnTo>
                  <a:lnTo>
                    <a:pt x="23" y="172"/>
                  </a:lnTo>
                  <a:lnTo>
                    <a:pt x="16" y="157"/>
                  </a:lnTo>
                  <a:lnTo>
                    <a:pt x="0" y="123"/>
                  </a:lnTo>
                  <a:lnTo>
                    <a:pt x="52" y="102"/>
                  </a:lnTo>
                  <a:lnTo>
                    <a:pt x="60" y="60"/>
                  </a:lnTo>
                  <a:lnTo>
                    <a:pt x="51" y="46"/>
                  </a:lnTo>
                  <a:lnTo>
                    <a:pt x="50" y="37"/>
                  </a:lnTo>
                  <a:lnTo>
                    <a:pt x="54" y="29"/>
                  </a:lnTo>
                  <a:lnTo>
                    <a:pt x="54" y="20"/>
                  </a:lnTo>
                  <a:lnTo>
                    <a:pt x="61" y="16"/>
                  </a:lnTo>
                  <a:lnTo>
                    <a:pt x="58" y="13"/>
                  </a:lnTo>
                  <a:lnTo>
                    <a:pt x="57" y="0"/>
                  </a:lnTo>
                  <a:lnTo>
                    <a:pt x="67" y="0"/>
                  </a:lnTo>
                  <a:lnTo>
                    <a:pt x="76" y="14"/>
                  </a:lnTo>
                  <a:lnTo>
                    <a:pt x="87" y="21"/>
                  </a:lnTo>
                  <a:lnTo>
                    <a:pt x="101" y="24"/>
                  </a:lnTo>
                  <a:lnTo>
                    <a:pt x="112" y="28"/>
                  </a:lnTo>
                  <a:lnTo>
                    <a:pt x="121" y="40"/>
                  </a:lnTo>
                  <a:lnTo>
                    <a:pt x="127" y="47"/>
                  </a:lnTo>
                  <a:lnTo>
                    <a:pt x="134" y="49"/>
                  </a:lnTo>
                  <a:lnTo>
                    <a:pt x="134" y="54"/>
                  </a:lnTo>
                  <a:lnTo>
                    <a:pt x="129" y="66"/>
                  </a:lnTo>
                  <a:lnTo>
                    <a:pt x="127" y="72"/>
                  </a:lnTo>
                  <a:lnTo>
                    <a:pt x="120" y="7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01" name="Freeform 100"/>
            <p:cNvSpPr>
              <a:spLocks/>
            </p:cNvSpPr>
            <p:nvPr/>
          </p:nvSpPr>
          <p:spPr bwMode="auto">
            <a:xfrm>
              <a:off x="5290943" y="2490612"/>
              <a:ext cx="267809" cy="181732"/>
            </a:xfrm>
            <a:custGeom>
              <a:avLst/>
              <a:gdLst>
                <a:gd name="T0" fmla="*/ 18 w 162"/>
                <a:gd name="T1" fmla="*/ 75 h 117"/>
                <a:gd name="T2" fmla="*/ 11 w 162"/>
                <a:gd name="T3" fmla="*/ 62 h 117"/>
                <a:gd name="T4" fmla="*/ 11 w 162"/>
                <a:gd name="T5" fmla="*/ 55 h 117"/>
                <a:gd name="T6" fmla="*/ 6 w 162"/>
                <a:gd name="T7" fmla="*/ 44 h 117"/>
                <a:gd name="T8" fmla="*/ 0 w 162"/>
                <a:gd name="T9" fmla="*/ 37 h 117"/>
                <a:gd name="T10" fmla="*/ 4 w 162"/>
                <a:gd name="T11" fmla="*/ 32 h 117"/>
                <a:gd name="T12" fmla="*/ 0 w 162"/>
                <a:gd name="T13" fmla="*/ 22 h 117"/>
                <a:gd name="T14" fmla="*/ 10 w 162"/>
                <a:gd name="T15" fmla="*/ 16 h 117"/>
                <a:gd name="T16" fmla="*/ 33 w 162"/>
                <a:gd name="T17" fmla="*/ 7 h 117"/>
                <a:gd name="T18" fmla="*/ 52 w 162"/>
                <a:gd name="T19" fmla="*/ 0 h 117"/>
                <a:gd name="T20" fmla="*/ 67 w 162"/>
                <a:gd name="T21" fmla="*/ 3 h 117"/>
                <a:gd name="T22" fmla="*/ 69 w 162"/>
                <a:gd name="T23" fmla="*/ 8 h 117"/>
                <a:gd name="T24" fmla="*/ 84 w 162"/>
                <a:gd name="T25" fmla="*/ 8 h 117"/>
                <a:gd name="T26" fmla="*/ 103 w 162"/>
                <a:gd name="T27" fmla="*/ 10 h 117"/>
                <a:gd name="T28" fmla="*/ 132 w 162"/>
                <a:gd name="T29" fmla="*/ 10 h 117"/>
                <a:gd name="T30" fmla="*/ 140 w 162"/>
                <a:gd name="T31" fmla="*/ 12 h 117"/>
                <a:gd name="T32" fmla="*/ 145 w 162"/>
                <a:gd name="T33" fmla="*/ 18 h 117"/>
                <a:gd name="T34" fmla="*/ 147 w 162"/>
                <a:gd name="T35" fmla="*/ 27 h 117"/>
                <a:gd name="T36" fmla="*/ 152 w 162"/>
                <a:gd name="T37" fmla="*/ 35 h 117"/>
                <a:gd name="T38" fmla="*/ 153 w 162"/>
                <a:gd name="T39" fmla="*/ 43 h 117"/>
                <a:gd name="T40" fmla="*/ 144 w 162"/>
                <a:gd name="T41" fmla="*/ 47 h 117"/>
                <a:gd name="T42" fmla="*/ 150 w 162"/>
                <a:gd name="T43" fmla="*/ 56 h 117"/>
                <a:gd name="T44" fmla="*/ 152 w 162"/>
                <a:gd name="T45" fmla="*/ 65 h 117"/>
                <a:gd name="T46" fmla="*/ 162 w 162"/>
                <a:gd name="T47" fmla="*/ 83 h 117"/>
                <a:gd name="T48" fmla="*/ 161 w 162"/>
                <a:gd name="T49" fmla="*/ 89 h 117"/>
                <a:gd name="T50" fmla="*/ 154 w 162"/>
                <a:gd name="T51" fmla="*/ 91 h 117"/>
                <a:gd name="T52" fmla="*/ 141 w 162"/>
                <a:gd name="T53" fmla="*/ 108 h 117"/>
                <a:gd name="T54" fmla="*/ 146 w 162"/>
                <a:gd name="T55" fmla="*/ 117 h 117"/>
                <a:gd name="T56" fmla="*/ 143 w 162"/>
                <a:gd name="T57" fmla="*/ 116 h 117"/>
                <a:gd name="T58" fmla="*/ 127 w 162"/>
                <a:gd name="T59" fmla="*/ 108 h 117"/>
                <a:gd name="T60" fmla="*/ 115 w 162"/>
                <a:gd name="T61" fmla="*/ 110 h 117"/>
                <a:gd name="T62" fmla="*/ 107 w 162"/>
                <a:gd name="T63" fmla="*/ 109 h 117"/>
                <a:gd name="T64" fmla="*/ 98 w 162"/>
                <a:gd name="T65" fmla="*/ 113 h 117"/>
                <a:gd name="T66" fmla="*/ 90 w 162"/>
                <a:gd name="T67" fmla="*/ 106 h 117"/>
                <a:gd name="T68" fmla="*/ 83 w 162"/>
                <a:gd name="T69" fmla="*/ 109 h 117"/>
                <a:gd name="T70" fmla="*/ 82 w 162"/>
                <a:gd name="T71" fmla="*/ 107 h 117"/>
                <a:gd name="T72" fmla="*/ 74 w 162"/>
                <a:gd name="T73" fmla="*/ 97 h 117"/>
                <a:gd name="T74" fmla="*/ 62 w 162"/>
                <a:gd name="T75" fmla="*/ 96 h 117"/>
                <a:gd name="T76" fmla="*/ 60 w 162"/>
                <a:gd name="T77" fmla="*/ 90 h 117"/>
                <a:gd name="T78" fmla="*/ 49 w 162"/>
                <a:gd name="T79" fmla="*/ 88 h 117"/>
                <a:gd name="T80" fmla="*/ 47 w 162"/>
                <a:gd name="T81" fmla="*/ 93 h 117"/>
                <a:gd name="T82" fmla="*/ 38 w 162"/>
                <a:gd name="T83" fmla="*/ 89 h 117"/>
                <a:gd name="T84" fmla="*/ 38 w 162"/>
                <a:gd name="T85" fmla="*/ 83 h 117"/>
                <a:gd name="T86" fmla="*/ 26 w 162"/>
                <a:gd name="T87" fmla="*/ 81 h 117"/>
                <a:gd name="T88" fmla="*/ 18 w 162"/>
                <a:gd name="T89" fmla="*/ 75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62" h="117">
                  <a:moveTo>
                    <a:pt x="18" y="75"/>
                  </a:moveTo>
                  <a:lnTo>
                    <a:pt x="11" y="62"/>
                  </a:lnTo>
                  <a:lnTo>
                    <a:pt x="11" y="55"/>
                  </a:lnTo>
                  <a:lnTo>
                    <a:pt x="6" y="44"/>
                  </a:lnTo>
                  <a:lnTo>
                    <a:pt x="0" y="37"/>
                  </a:lnTo>
                  <a:lnTo>
                    <a:pt x="4" y="32"/>
                  </a:lnTo>
                  <a:lnTo>
                    <a:pt x="0" y="22"/>
                  </a:lnTo>
                  <a:lnTo>
                    <a:pt x="10" y="16"/>
                  </a:lnTo>
                  <a:lnTo>
                    <a:pt x="33" y="7"/>
                  </a:lnTo>
                  <a:lnTo>
                    <a:pt x="52" y="0"/>
                  </a:lnTo>
                  <a:lnTo>
                    <a:pt x="67" y="3"/>
                  </a:lnTo>
                  <a:lnTo>
                    <a:pt x="69" y="8"/>
                  </a:lnTo>
                  <a:lnTo>
                    <a:pt x="84" y="8"/>
                  </a:lnTo>
                  <a:lnTo>
                    <a:pt x="103" y="10"/>
                  </a:lnTo>
                  <a:lnTo>
                    <a:pt x="132" y="10"/>
                  </a:lnTo>
                  <a:lnTo>
                    <a:pt x="140" y="12"/>
                  </a:lnTo>
                  <a:lnTo>
                    <a:pt x="145" y="18"/>
                  </a:lnTo>
                  <a:lnTo>
                    <a:pt x="147" y="27"/>
                  </a:lnTo>
                  <a:lnTo>
                    <a:pt x="152" y="35"/>
                  </a:lnTo>
                  <a:lnTo>
                    <a:pt x="153" y="43"/>
                  </a:lnTo>
                  <a:lnTo>
                    <a:pt x="144" y="47"/>
                  </a:lnTo>
                  <a:lnTo>
                    <a:pt x="150" y="56"/>
                  </a:lnTo>
                  <a:lnTo>
                    <a:pt x="152" y="65"/>
                  </a:lnTo>
                  <a:lnTo>
                    <a:pt x="162" y="83"/>
                  </a:lnTo>
                  <a:lnTo>
                    <a:pt x="161" y="89"/>
                  </a:lnTo>
                  <a:lnTo>
                    <a:pt x="154" y="91"/>
                  </a:lnTo>
                  <a:lnTo>
                    <a:pt x="141" y="108"/>
                  </a:lnTo>
                  <a:lnTo>
                    <a:pt x="146" y="117"/>
                  </a:lnTo>
                  <a:lnTo>
                    <a:pt x="143" y="116"/>
                  </a:lnTo>
                  <a:lnTo>
                    <a:pt x="127" y="108"/>
                  </a:lnTo>
                  <a:lnTo>
                    <a:pt x="115" y="110"/>
                  </a:lnTo>
                  <a:lnTo>
                    <a:pt x="107" y="109"/>
                  </a:lnTo>
                  <a:lnTo>
                    <a:pt x="98" y="113"/>
                  </a:lnTo>
                  <a:lnTo>
                    <a:pt x="90" y="106"/>
                  </a:lnTo>
                  <a:lnTo>
                    <a:pt x="83" y="109"/>
                  </a:lnTo>
                  <a:lnTo>
                    <a:pt x="82" y="107"/>
                  </a:lnTo>
                  <a:lnTo>
                    <a:pt x="74" y="97"/>
                  </a:lnTo>
                  <a:lnTo>
                    <a:pt x="62" y="96"/>
                  </a:lnTo>
                  <a:lnTo>
                    <a:pt x="60" y="90"/>
                  </a:lnTo>
                  <a:lnTo>
                    <a:pt x="49" y="88"/>
                  </a:lnTo>
                  <a:lnTo>
                    <a:pt x="47" y="93"/>
                  </a:lnTo>
                  <a:lnTo>
                    <a:pt x="38" y="89"/>
                  </a:lnTo>
                  <a:lnTo>
                    <a:pt x="38" y="83"/>
                  </a:lnTo>
                  <a:lnTo>
                    <a:pt x="26" y="81"/>
                  </a:lnTo>
                  <a:lnTo>
                    <a:pt x="18" y="7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02" name="Freeform 101"/>
            <p:cNvSpPr>
              <a:spLocks/>
            </p:cNvSpPr>
            <p:nvPr/>
          </p:nvSpPr>
          <p:spPr bwMode="auto">
            <a:xfrm>
              <a:off x="4659442" y="2885140"/>
              <a:ext cx="90923" cy="175519"/>
            </a:xfrm>
            <a:custGeom>
              <a:avLst/>
              <a:gdLst>
                <a:gd name="T0" fmla="*/ 11 w 55"/>
                <a:gd name="T1" fmla="*/ 9 h 113"/>
                <a:gd name="T2" fmla="*/ 17 w 55"/>
                <a:gd name="T3" fmla="*/ 3 h 113"/>
                <a:gd name="T4" fmla="*/ 24 w 55"/>
                <a:gd name="T5" fmla="*/ 0 h 113"/>
                <a:gd name="T6" fmla="*/ 28 w 55"/>
                <a:gd name="T7" fmla="*/ 10 h 113"/>
                <a:gd name="T8" fmla="*/ 38 w 55"/>
                <a:gd name="T9" fmla="*/ 10 h 113"/>
                <a:gd name="T10" fmla="*/ 41 w 55"/>
                <a:gd name="T11" fmla="*/ 8 h 113"/>
                <a:gd name="T12" fmla="*/ 50 w 55"/>
                <a:gd name="T13" fmla="*/ 9 h 113"/>
                <a:gd name="T14" fmla="*/ 55 w 55"/>
                <a:gd name="T15" fmla="*/ 19 h 113"/>
                <a:gd name="T16" fmla="*/ 47 w 55"/>
                <a:gd name="T17" fmla="*/ 25 h 113"/>
                <a:gd name="T18" fmla="*/ 46 w 55"/>
                <a:gd name="T19" fmla="*/ 41 h 113"/>
                <a:gd name="T20" fmla="*/ 43 w 55"/>
                <a:gd name="T21" fmla="*/ 44 h 113"/>
                <a:gd name="T22" fmla="*/ 43 w 55"/>
                <a:gd name="T23" fmla="*/ 53 h 113"/>
                <a:gd name="T24" fmla="*/ 35 w 55"/>
                <a:gd name="T25" fmla="*/ 55 h 113"/>
                <a:gd name="T26" fmla="*/ 42 w 55"/>
                <a:gd name="T27" fmla="*/ 67 h 113"/>
                <a:gd name="T28" fmla="*/ 37 w 55"/>
                <a:gd name="T29" fmla="*/ 81 h 113"/>
                <a:gd name="T30" fmla="*/ 42 w 55"/>
                <a:gd name="T31" fmla="*/ 87 h 113"/>
                <a:gd name="T32" fmla="*/ 40 w 55"/>
                <a:gd name="T33" fmla="*/ 93 h 113"/>
                <a:gd name="T34" fmla="*/ 33 w 55"/>
                <a:gd name="T35" fmla="*/ 100 h 113"/>
                <a:gd name="T36" fmla="*/ 35 w 55"/>
                <a:gd name="T37" fmla="*/ 107 h 113"/>
                <a:gd name="T38" fmla="*/ 28 w 55"/>
                <a:gd name="T39" fmla="*/ 113 h 113"/>
                <a:gd name="T40" fmla="*/ 19 w 55"/>
                <a:gd name="T41" fmla="*/ 110 h 113"/>
                <a:gd name="T42" fmla="*/ 9 w 55"/>
                <a:gd name="T43" fmla="*/ 112 h 113"/>
                <a:gd name="T44" fmla="*/ 13 w 55"/>
                <a:gd name="T45" fmla="*/ 96 h 113"/>
                <a:gd name="T46" fmla="*/ 11 w 55"/>
                <a:gd name="T47" fmla="*/ 83 h 113"/>
                <a:gd name="T48" fmla="*/ 4 w 55"/>
                <a:gd name="T49" fmla="*/ 81 h 113"/>
                <a:gd name="T50" fmla="*/ 0 w 55"/>
                <a:gd name="T51" fmla="*/ 73 h 113"/>
                <a:gd name="T52" fmla="*/ 2 w 55"/>
                <a:gd name="T53" fmla="*/ 60 h 113"/>
                <a:gd name="T54" fmla="*/ 9 w 55"/>
                <a:gd name="T55" fmla="*/ 52 h 113"/>
                <a:gd name="T56" fmla="*/ 10 w 55"/>
                <a:gd name="T57" fmla="*/ 44 h 113"/>
                <a:gd name="T58" fmla="*/ 14 w 55"/>
                <a:gd name="T59" fmla="*/ 32 h 113"/>
                <a:gd name="T60" fmla="*/ 14 w 55"/>
                <a:gd name="T61" fmla="*/ 23 h 113"/>
                <a:gd name="T62" fmla="*/ 11 w 55"/>
                <a:gd name="T63" fmla="*/ 16 h 113"/>
                <a:gd name="T64" fmla="*/ 11 w 55"/>
                <a:gd name="T65" fmla="*/ 9 h 1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55" h="113">
                  <a:moveTo>
                    <a:pt x="11" y="9"/>
                  </a:moveTo>
                  <a:lnTo>
                    <a:pt x="17" y="3"/>
                  </a:lnTo>
                  <a:lnTo>
                    <a:pt x="24" y="0"/>
                  </a:lnTo>
                  <a:lnTo>
                    <a:pt x="28" y="10"/>
                  </a:lnTo>
                  <a:lnTo>
                    <a:pt x="38" y="10"/>
                  </a:lnTo>
                  <a:lnTo>
                    <a:pt x="41" y="8"/>
                  </a:lnTo>
                  <a:lnTo>
                    <a:pt x="50" y="9"/>
                  </a:lnTo>
                  <a:lnTo>
                    <a:pt x="55" y="19"/>
                  </a:lnTo>
                  <a:lnTo>
                    <a:pt x="47" y="25"/>
                  </a:lnTo>
                  <a:lnTo>
                    <a:pt x="46" y="41"/>
                  </a:lnTo>
                  <a:lnTo>
                    <a:pt x="43" y="44"/>
                  </a:lnTo>
                  <a:lnTo>
                    <a:pt x="43" y="53"/>
                  </a:lnTo>
                  <a:lnTo>
                    <a:pt x="35" y="55"/>
                  </a:lnTo>
                  <a:lnTo>
                    <a:pt x="42" y="67"/>
                  </a:lnTo>
                  <a:lnTo>
                    <a:pt x="37" y="81"/>
                  </a:lnTo>
                  <a:lnTo>
                    <a:pt x="42" y="87"/>
                  </a:lnTo>
                  <a:lnTo>
                    <a:pt x="40" y="93"/>
                  </a:lnTo>
                  <a:lnTo>
                    <a:pt x="33" y="100"/>
                  </a:lnTo>
                  <a:lnTo>
                    <a:pt x="35" y="107"/>
                  </a:lnTo>
                  <a:lnTo>
                    <a:pt x="28" y="113"/>
                  </a:lnTo>
                  <a:lnTo>
                    <a:pt x="19" y="110"/>
                  </a:lnTo>
                  <a:lnTo>
                    <a:pt x="9" y="112"/>
                  </a:lnTo>
                  <a:lnTo>
                    <a:pt x="13" y="96"/>
                  </a:lnTo>
                  <a:lnTo>
                    <a:pt x="11" y="83"/>
                  </a:lnTo>
                  <a:lnTo>
                    <a:pt x="4" y="81"/>
                  </a:lnTo>
                  <a:lnTo>
                    <a:pt x="0" y="73"/>
                  </a:lnTo>
                  <a:lnTo>
                    <a:pt x="2" y="60"/>
                  </a:lnTo>
                  <a:lnTo>
                    <a:pt x="9" y="52"/>
                  </a:lnTo>
                  <a:lnTo>
                    <a:pt x="10" y="44"/>
                  </a:lnTo>
                  <a:lnTo>
                    <a:pt x="14" y="32"/>
                  </a:lnTo>
                  <a:lnTo>
                    <a:pt x="14" y="23"/>
                  </a:lnTo>
                  <a:lnTo>
                    <a:pt x="11" y="16"/>
                  </a:lnTo>
                  <a:lnTo>
                    <a:pt x="11" y="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03" name="Freeform 102"/>
            <p:cNvSpPr>
              <a:spLocks/>
            </p:cNvSpPr>
            <p:nvPr/>
          </p:nvSpPr>
          <p:spPr bwMode="auto">
            <a:xfrm>
              <a:off x="5938975" y="3198898"/>
              <a:ext cx="18185" cy="37278"/>
            </a:xfrm>
            <a:custGeom>
              <a:avLst/>
              <a:gdLst>
                <a:gd name="T0" fmla="*/ 9 w 11"/>
                <a:gd name="T1" fmla="*/ 3 h 24"/>
                <a:gd name="T2" fmla="*/ 11 w 11"/>
                <a:gd name="T3" fmla="*/ 15 h 24"/>
                <a:gd name="T4" fmla="*/ 9 w 11"/>
                <a:gd name="T5" fmla="*/ 21 h 24"/>
                <a:gd name="T6" fmla="*/ 1 w 11"/>
                <a:gd name="T7" fmla="*/ 24 h 24"/>
                <a:gd name="T8" fmla="*/ 1 w 11"/>
                <a:gd name="T9" fmla="*/ 19 h 24"/>
                <a:gd name="T10" fmla="*/ 5 w 11"/>
                <a:gd name="T11" fmla="*/ 16 h 24"/>
                <a:gd name="T12" fmla="*/ 0 w 11"/>
                <a:gd name="T13" fmla="*/ 14 h 24"/>
                <a:gd name="T14" fmla="*/ 3 w 11"/>
                <a:gd name="T15" fmla="*/ 0 h 24"/>
                <a:gd name="T16" fmla="*/ 9 w 11"/>
                <a:gd name="T17" fmla="*/ 3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 h="24">
                  <a:moveTo>
                    <a:pt x="9" y="3"/>
                  </a:moveTo>
                  <a:lnTo>
                    <a:pt x="11" y="15"/>
                  </a:lnTo>
                  <a:lnTo>
                    <a:pt x="9" y="21"/>
                  </a:lnTo>
                  <a:lnTo>
                    <a:pt x="1" y="24"/>
                  </a:lnTo>
                  <a:lnTo>
                    <a:pt x="1" y="19"/>
                  </a:lnTo>
                  <a:lnTo>
                    <a:pt x="5" y="16"/>
                  </a:lnTo>
                  <a:lnTo>
                    <a:pt x="0" y="14"/>
                  </a:lnTo>
                  <a:lnTo>
                    <a:pt x="3" y="0"/>
                  </a:lnTo>
                  <a:lnTo>
                    <a:pt x="9" y="3"/>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04" name="Freeform 103"/>
            <p:cNvSpPr>
              <a:spLocks/>
            </p:cNvSpPr>
            <p:nvPr/>
          </p:nvSpPr>
          <p:spPr bwMode="auto">
            <a:xfrm>
              <a:off x="6423346" y="3405482"/>
              <a:ext cx="28103" cy="49704"/>
            </a:xfrm>
            <a:custGeom>
              <a:avLst/>
              <a:gdLst>
                <a:gd name="T0" fmla="*/ 3 w 17"/>
                <a:gd name="T1" fmla="*/ 28 h 32"/>
                <a:gd name="T2" fmla="*/ 0 w 17"/>
                <a:gd name="T3" fmla="*/ 13 h 32"/>
                <a:gd name="T4" fmla="*/ 4 w 17"/>
                <a:gd name="T5" fmla="*/ 2 h 32"/>
                <a:gd name="T6" fmla="*/ 9 w 17"/>
                <a:gd name="T7" fmla="*/ 0 h 32"/>
                <a:gd name="T8" fmla="*/ 15 w 17"/>
                <a:gd name="T9" fmla="*/ 7 h 32"/>
                <a:gd name="T10" fmla="*/ 17 w 17"/>
                <a:gd name="T11" fmla="*/ 18 h 32"/>
                <a:gd name="T12" fmla="*/ 14 w 17"/>
                <a:gd name="T13" fmla="*/ 31 h 32"/>
                <a:gd name="T14" fmla="*/ 9 w 17"/>
                <a:gd name="T15" fmla="*/ 32 h 32"/>
                <a:gd name="T16" fmla="*/ 3 w 17"/>
                <a:gd name="T17" fmla="*/ 28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32">
                  <a:moveTo>
                    <a:pt x="3" y="28"/>
                  </a:moveTo>
                  <a:lnTo>
                    <a:pt x="0" y="13"/>
                  </a:lnTo>
                  <a:lnTo>
                    <a:pt x="4" y="2"/>
                  </a:lnTo>
                  <a:lnTo>
                    <a:pt x="9" y="0"/>
                  </a:lnTo>
                  <a:lnTo>
                    <a:pt x="15" y="7"/>
                  </a:lnTo>
                  <a:lnTo>
                    <a:pt x="17" y="18"/>
                  </a:lnTo>
                  <a:lnTo>
                    <a:pt x="14" y="31"/>
                  </a:lnTo>
                  <a:lnTo>
                    <a:pt x="9" y="32"/>
                  </a:lnTo>
                  <a:lnTo>
                    <a:pt x="3" y="28"/>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05" name="Freeform 104"/>
            <p:cNvSpPr>
              <a:spLocks/>
            </p:cNvSpPr>
            <p:nvPr/>
          </p:nvSpPr>
          <p:spPr bwMode="auto">
            <a:xfrm>
              <a:off x="5474441" y="2697196"/>
              <a:ext cx="261197" cy="144454"/>
            </a:xfrm>
            <a:custGeom>
              <a:avLst/>
              <a:gdLst>
                <a:gd name="T0" fmla="*/ 37 w 158"/>
                <a:gd name="T1" fmla="*/ 7 h 93"/>
                <a:gd name="T2" fmla="*/ 44 w 158"/>
                <a:gd name="T3" fmla="*/ 3 h 93"/>
                <a:gd name="T4" fmla="*/ 54 w 158"/>
                <a:gd name="T5" fmla="*/ 5 h 93"/>
                <a:gd name="T6" fmla="*/ 64 w 158"/>
                <a:gd name="T7" fmla="*/ 5 h 93"/>
                <a:gd name="T8" fmla="*/ 72 w 158"/>
                <a:gd name="T9" fmla="*/ 10 h 93"/>
                <a:gd name="T10" fmla="*/ 78 w 158"/>
                <a:gd name="T11" fmla="*/ 7 h 93"/>
                <a:gd name="T12" fmla="*/ 89 w 158"/>
                <a:gd name="T13" fmla="*/ 5 h 93"/>
                <a:gd name="T14" fmla="*/ 93 w 158"/>
                <a:gd name="T15" fmla="*/ 0 h 93"/>
                <a:gd name="T16" fmla="*/ 100 w 158"/>
                <a:gd name="T17" fmla="*/ 0 h 93"/>
                <a:gd name="T18" fmla="*/ 105 w 158"/>
                <a:gd name="T19" fmla="*/ 2 h 93"/>
                <a:gd name="T20" fmla="*/ 110 w 158"/>
                <a:gd name="T21" fmla="*/ 8 h 93"/>
                <a:gd name="T22" fmla="*/ 117 w 158"/>
                <a:gd name="T23" fmla="*/ 17 h 93"/>
                <a:gd name="T24" fmla="*/ 128 w 158"/>
                <a:gd name="T25" fmla="*/ 29 h 93"/>
                <a:gd name="T26" fmla="*/ 130 w 158"/>
                <a:gd name="T27" fmla="*/ 38 h 93"/>
                <a:gd name="T28" fmla="*/ 129 w 158"/>
                <a:gd name="T29" fmla="*/ 47 h 93"/>
                <a:gd name="T30" fmla="*/ 133 w 158"/>
                <a:gd name="T31" fmla="*/ 56 h 93"/>
                <a:gd name="T32" fmla="*/ 141 w 158"/>
                <a:gd name="T33" fmla="*/ 59 h 93"/>
                <a:gd name="T34" fmla="*/ 149 w 158"/>
                <a:gd name="T35" fmla="*/ 56 h 93"/>
                <a:gd name="T36" fmla="*/ 156 w 158"/>
                <a:gd name="T37" fmla="*/ 60 h 93"/>
                <a:gd name="T38" fmla="*/ 158 w 158"/>
                <a:gd name="T39" fmla="*/ 65 h 93"/>
                <a:gd name="T40" fmla="*/ 150 w 158"/>
                <a:gd name="T41" fmla="*/ 69 h 93"/>
                <a:gd name="T42" fmla="*/ 145 w 158"/>
                <a:gd name="T43" fmla="*/ 67 h 93"/>
                <a:gd name="T44" fmla="*/ 143 w 158"/>
                <a:gd name="T45" fmla="*/ 92 h 93"/>
                <a:gd name="T46" fmla="*/ 133 w 158"/>
                <a:gd name="T47" fmla="*/ 90 h 93"/>
                <a:gd name="T48" fmla="*/ 121 w 158"/>
                <a:gd name="T49" fmla="*/ 83 h 93"/>
                <a:gd name="T50" fmla="*/ 101 w 158"/>
                <a:gd name="T51" fmla="*/ 87 h 93"/>
                <a:gd name="T52" fmla="*/ 94 w 158"/>
                <a:gd name="T53" fmla="*/ 93 h 93"/>
                <a:gd name="T54" fmla="*/ 69 w 158"/>
                <a:gd name="T55" fmla="*/ 91 h 93"/>
                <a:gd name="T56" fmla="*/ 56 w 158"/>
                <a:gd name="T57" fmla="*/ 88 h 93"/>
                <a:gd name="T58" fmla="*/ 50 w 158"/>
                <a:gd name="T59" fmla="*/ 90 h 93"/>
                <a:gd name="T60" fmla="*/ 44 w 158"/>
                <a:gd name="T61" fmla="*/ 81 h 93"/>
                <a:gd name="T62" fmla="*/ 41 w 158"/>
                <a:gd name="T63" fmla="*/ 78 h 93"/>
                <a:gd name="T64" fmla="*/ 45 w 158"/>
                <a:gd name="T65" fmla="*/ 74 h 93"/>
                <a:gd name="T66" fmla="*/ 40 w 158"/>
                <a:gd name="T67" fmla="*/ 72 h 93"/>
                <a:gd name="T68" fmla="*/ 36 w 158"/>
                <a:gd name="T69" fmla="*/ 76 h 93"/>
                <a:gd name="T70" fmla="*/ 25 w 158"/>
                <a:gd name="T71" fmla="*/ 70 h 93"/>
                <a:gd name="T72" fmla="*/ 23 w 158"/>
                <a:gd name="T73" fmla="*/ 62 h 93"/>
                <a:gd name="T74" fmla="*/ 13 w 158"/>
                <a:gd name="T75" fmla="*/ 57 h 93"/>
                <a:gd name="T76" fmla="*/ 10 w 158"/>
                <a:gd name="T77" fmla="*/ 51 h 93"/>
                <a:gd name="T78" fmla="*/ 0 w 158"/>
                <a:gd name="T79" fmla="*/ 43 h 93"/>
                <a:gd name="T80" fmla="*/ 13 w 158"/>
                <a:gd name="T81" fmla="*/ 39 h 93"/>
                <a:gd name="T82" fmla="*/ 22 w 158"/>
                <a:gd name="T83" fmla="*/ 25 h 93"/>
                <a:gd name="T84" fmla="*/ 28 w 158"/>
                <a:gd name="T85" fmla="*/ 11 h 93"/>
                <a:gd name="T86" fmla="*/ 37 w 158"/>
                <a:gd name="T87" fmla="*/ 7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58" h="93">
                  <a:moveTo>
                    <a:pt x="37" y="7"/>
                  </a:moveTo>
                  <a:lnTo>
                    <a:pt x="44" y="3"/>
                  </a:lnTo>
                  <a:lnTo>
                    <a:pt x="54" y="5"/>
                  </a:lnTo>
                  <a:lnTo>
                    <a:pt x="64" y="5"/>
                  </a:lnTo>
                  <a:lnTo>
                    <a:pt x="72" y="10"/>
                  </a:lnTo>
                  <a:lnTo>
                    <a:pt x="78" y="7"/>
                  </a:lnTo>
                  <a:lnTo>
                    <a:pt x="89" y="5"/>
                  </a:lnTo>
                  <a:lnTo>
                    <a:pt x="93" y="0"/>
                  </a:lnTo>
                  <a:lnTo>
                    <a:pt x="100" y="0"/>
                  </a:lnTo>
                  <a:lnTo>
                    <a:pt x="105" y="2"/>
                  </a:lnTo>
                  <a:lnTo>
                    <a:pt x="110" y="8"/>
                  </a:lnTo>
                  <a:lnTo>
                    <a:pt x="117" y="17"/>
                  </a:lnTo>
                  <a:lnTo>
                    <a:pt x="128" y="29"/>
                  </a:lnTo>
                  <a:lnTo>
                    <a:pt x="130" y="38"/>
                  </a:lnTo>
                  <a:lnTo>
                    <a:pt x="129" y="47"/>
                  </a:lnTo>
                  <a:lnTo>
                    <a:pt x="133" y="56"/>
                  </a:lnTo>
                  <a:lnTo>
                    <a:pt x="141" y="59"/>
                  </a:lnTo>
                  <a:lnTo>
                    <a:pt x="149" y="56"/>
                  </a:lnTo>
                  <a:lnTo>
                    <a:pt x="156" y="60"/>
                  </a:lnTo>
                  <a:lnTo>
                    <a:pt x="158" y="65"/>
                  </a:lnTo>
                  <a:lnTo>
                    <a:pt x="150" y="69"/>
                  </a:lnTo>
                  <a:lnTo>
                    <a:pt x="145" y="67"/>
                  </a:lnTo>
                  <a:lnTo>
                    <a:pt x="143" y="92"/>
                  </a:lnTo>
                  <a:lnTo>
                    <a:pt x="133" y="90"/>
                  </a:lnTo>
                  <a:lnTo>
                    <a:pt x="121" y="83"/>
                  </a:lnTo>
                  <a:lnTo>
                    <a:pt x="101" y="87"/>
                  </a:lnTo>
                  <a:lnTo>
                    <a:pt x="94" y="93"/>
                  </a:lnTo>
                  <a:lnTo>
                    <a:pt x="69" y="91"/>
                  </a:lnTo>
                  <a:lnTo>
                    <a:pt x="56" y="88"/>
                  </a:lnTo>
                  <a:lnTo>
                    <a:pt x="50" y="90"/>
                  </a:lnTo>
                  <a:lnTo>
                    <a:pt x="44" y="81"/>
                  </a:lnTo>
                  <a:lnTo>
                    <a:pt x="41" y="78"/>
                  </a:lnTo>
                  <a:lnTo>
                    <a:pt x="45" y="74"/>
                  </a:lnTo>
                  <a:lnTo>
                    <a:pt x="40" y="72"/>
                  </a:lnTo>
                  <a:lnTo>
                    <a:pt x="36" y="76"/>
                  </a:lnTo>
                  <a:lnTo>
                    <a:pt x="25" y="70"/>
                  </a:lnTo>
                  <a:lnTo>
                    <a:pt x="23" y="62"/>
                  </a:lnTo>
                  <a:lnTo>
                    <a:pt x="13" y="57"/>
                  </a:lnTo>
                  <a:lnTo>
                    <a:pt x="10" y="51"/>
                  </a:lnTo>
                  <a:lnTo>
                    <a:pt x="0" y="43"/>
                  </a:lnTo>
                  <a:lnTo>
                    <a:pt x="13" y="39"/>
                  </a:lnTo>
                  <a:lnTo>
                    <a:pt x="22" y="25"/>
                  </a:lnTo>
                  <a:lnTo>
                    <a:pt x="28" y="11"/>
                  </a:lnTo>
                  <a:lnTo>
                    <a:pt x="37" y="7"/>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06" name="Freeform 105"/>
            <p:cNvSpPr>
              <a:spLocks/>
            </p:cNvSpPr>
            <p:nvPr/>
          </p:nvSpPr>
          <p:spPr bwMode="auto">
            <a:xfrm>
              <a:off x="5429807" y="2479740"/>
              <a:ext cx="79351" cy="26405"/>
            </a:xfrm>
            <a:custGeom>
              <a:avLst/>
              <a:gdLst>
                <a:gd name="T0" fmla="*/ 48 w 48"/>
                <a:gd name="T1" fmla="*/ 17 h 17"/>
                <a:gd name="T2" fmla="*/ 19 w 48"/>
                <a:gd name="T3" fmla="*/ 17 h 17"/>
                <a:gd name="T4" fmla="*/ 0 w 48"/>
                <a:gd name="T5" fmla="*/ 15 h 17"/>
                <a:gd name="T6" fmla="*/ 2 w 48"/>
                <a:gd name="T7" fmla="*/ 6 h 17"/>
                <a:gd name="T8" fmla="*/ 23 w 48"/>
                <a:gd name="T9" fmla="*/ 0 h 17"/>
                <a:gd name="T10" fmla="*/ 39 w 48"/>
                <a:gd name="T11" fmla="*/ 4 h 17"/>
                <a:gd name="T12" fmla="*/ 47 w 48"/>
                <a:gd name="T13" fmla="*/ 7 h 17"/>
                <a:gd name="T14" fmla="*/ 46 w 48"/>
                <a:gd name="T15" fmla="*/ 12 h 17"/>
                <a:gd name="T16" fmla="*/ 48 w 48"/>
                <a:gd name="T17" fmla="*/ 17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8" h="17">
                  <a:moveTo>
                    <a:pt x="48" y="17"/>
                  </a:moveTo>
                  <a:lnTo>
                    <a:pt x="19" y="17"/>
                  </a:lnTo>
                  <a:lnTo>
                    <a:pt x="0" y="15"/>
                  </a:lnTo>
                  <a:lnTo>
                    <a:pt x="2" y="6"/>
                  </a:lnTo>
                  <a:lnTo>
                    <a:pt x="23" y="0"/>
                  </a:lnTo>
                  <a:lnTo>
                    <a:pt x="39" y="4"/>
                  </a:lnTo>
                  <a:lnTo>
                    <a:pt x="47" y="7"/>
                  </a:lnTo>
                  <a:lnTo>
                    <a:pt x="46" y="12"/>
                  </a:lnTo>
                  <a:lnTo>
                    <a:pt x="48" y="17"/>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07" name="Freeform 106"/>
            <p:cNvSpPr>
              <a:spLocks/>
            </p:cNvSpPr>
            <p:nvPr/>
          </p:nvSpPr>
          <p:spPr bwMode="auto">
            <a:xfrm>
              <a:off x="7841743" y="1948524"/>
              <a:ext cx="84311" cy="17087"/>
            </a:xfrm>
            <a:custGeom>
              <a:avLst/>
              <a:gdLst>
                <a:gd name="T0" fmla="*/ 51 w 51"/>
                <a:gd name="T1" fmla="*/ 10 h 11"/>
                <a:gd name="T2" fmla="*/ 32 w 51"/>
                <a:gd name="T3" fmla="*/ 11 h 11"/>
                <a:gd name="T4" fmla="*/ 3 w 51"/>
                <a:gd name="T5" fmla="*/ 9 h 11"/>
                <a:gd name="T6" fmla="*/ 0 w 51"/>
                <a:gd name="T7" fmla="*/ 8 h 11"/>
                <a:gd name="T8" fmla="*/ 2 w 51"/>
                <a:gd name="T9" fmla="*/ 2 h 11"/>
                <a:gd name="T10" fmla="*/ 15 w 51"/>
                <a:gd name="T11" fmla="*/ 0 h 11"/>
                <a:gd name="T12" fmla="*/ 43 w 51"/>
                <a:gd name="T13" fmla="*/ 6 h 11"/>
                <a:gd name="T14" fmla="*/ 51 w 51"/>
                <a:gd name="T15" fmla="*/ 10 h 1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1" h="11">
                  <a:moveTo>
                    <a:pt x="51" y="10"/>
                  </a:moveTo>
                  <a:lnTo>
                    <a:pt x="32" y="11"/>
                  </a:lnTo>
                  <a:lnTo>
                    <a:pt x="3" y="9"/>
                  </a:lnTo>
                  <a:lnTo>
                    <a:pt x="0" y="8"/>
                  </a:lnTo>
                  <a:lnTo>
                    <a:pt x="2" y="2"/>
                  </a:lnTo>
                  <a:lnTo>
                    <a:pt x="15" y="0"/>
                  </a:lnTo>
                  <a:lnTo>
                    <a:pt x="43" y="6"/>
                  </a:lnTo>
                  <a:lnTo>
                    <a:pt x="51" y="1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08" name="Freeform 107"/>
            <p:cNvSpPr>
              <a:spLocks/>
            </p:cNvSpPr>
            <p:nvPr/>
          </p:nvSpPr>
          <p:spPr bwMode="auto">
            <a:xfrm>
              <a:off x="7888031" y="1908140"/>
              <a:ext cx="105801" cy="20193"/>
            </a:xfrm>
            <a:custGeom>
              <a:avLst/>
              <a:gdLst>
                <a:gd name="T0" fmla="*/ 64 w 64"/>
                <a:gd name="T1" fmla="*/ 7 h 13"/>
                <a:gd name="T2" fmla="*/ 60 w 64"/>
                <a:gd name="T3" fmla="*/ 13 h 13"/>
                <a:gd name="T4" fmla="*/ 38 w 64"/>
                <a:gd name="T5" fmla="*/ 11 h 13"/>
                <a:gd name="T6" fmla="*/ 5 w 64"/>
                <a:gd name="T7" fmla="*/ 5 h 13"/>
                <a:gd name="T8" fmla="*/ 0 w 64"/>
                <a:gd name="T9" fmla="*/ 0 h 13"/>
                <a:gd name="T10" fmla="*/ 27 w 64"/>
                <a:gd name="T11" fmla="*/ 2 h 13"/>
                <a:gd name="T12" fmla="*/ 64 w 64"/>
                <a:gd name="T13" fmla="*/ 7 h 13"/>
              </a:gdLst>
              <a:ahLst/>
              <a:cxnLst>
                <a:cxn ang="0">
                  <a:pos x="T0" y="T1"/>
                </a:cxn>
                <a:cxn ang="0">
                  <a:pos x="T2" y="T3"/>
                </a:cxn>
                <a:cxn ang="0">
                  <a:pos x="T4" y="T5"/>
                </a:cxn>
                <a:cxn ang="0">
                  <a:pos x="T6" y="T7"/>
                </a:cxn>
                <a:cxn ang="0">
                  <a:pos x="T8" y="T9"/>
                </a:cxn>
                <a:cxn ang="0">
                  <a:pos x="T10" y="T11"/>
                </a:cxn>
                <a:cxn ang="0">
                  <a:pos x="T12" y="T13"/>
                </a:cxn>
              </a:cxnLst>
              <a:rect l="0" t="0" r="r" b="b"/>
              <a:pathLst>
                <a:path w="64" h="13">
                  <a:moveTo>
                    <a:pt x="64" y="7"/>
                  </a:moveTo>
                  <a:lnTo>
                    <a:pt x="60" y="13"/>
                  </a:lnTo>
                  <a:lnTo>
                    <a:pt x="38" y="11"/>
                  </a:lnTo>
                  <a:lnTo>
                    <a:pt x="5" y="5"/>
                  </a:lnTo>
                  <a:lnTo>
                    <a:pt x="0" y="0"/>
                  </a:lnTo>
                  <a:lnTo>
                    <a:pt x="27" y="2"/>
                  </a:lnTo>
                  <a:lnTo>
                    <a:pt x="64" y="7"/>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09" name="Freeform 108"/>
            <p:cNvSpPr>
              <a:spLocks/>
            </p:cNvSpPr>
            <p:nvPr/>
          </p:nvSpPr>
          <p:spPr bwMode="auto">
            <a:xfrm>
              <a:off x="7691308" y="1892608"/>
              <a:ext cx="183500" cy="37278"/>
            </a:xfrm>
            <a:custGeom>
              <a:avLst/>
              <a:gdLst>
                <a:gd name="T0" fmla="*/ 102 w 111"/>
                <a:gd name="T1" fmla="*/ 9 h 24"/>
                <a:gd name="T2" fmla="*/ 111 w 111"/>
                <a:gd name="T3" fmla="*/ 21 h 24"/>
                <a:gd name="T4" fmla="*/ 64 w 111"/>
                <a:gd name="T5" fmla="*/ 20 h 24"/>
                <a:gd name="T6" fmla="*/ 50 w 111"/>
                <a:gd name="T7" fmla="*/ 24 h 24"/>
                <a:gd name="T8" fmla="*/ 10 w 111"/>
                <a:gd name="T9" fmla="*/ 14 h 24"/>
                <a:gd name="T10" fmla="*/ 0 w 111"/>
                <a:gd name="T11" fmla="*/ 3 h 24"/>
                <a:gd name="T12" fmla="*/ 12 w 111"/>
                <a:gd name="T13" fmla="*/ 0 h 24"/>
                <a:gd name="T14" fmla="*/ 45 w 111"/>
                <a:gd name="T15" fmla="*/ 1 h 24"/>
                <a:gd name="T16" fmla="*/ 102 w 111"/>
                <a:gd name="T17" fmla="*/ 9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1" h="24">
                  <a:moveTo>
                    <a:pt x="102" y="9"/>
                  </a:moveTo>
                  <a:lnTo>
                    <a:pt x="111" y="21"/>
                  </a:lnTo>
                  <a:lnTo>
                    <a:pt x="64" y="20"/>
                  </a:lnTo>
                  <a:lnTo>
                    <a:pt x="50" y="24"/>
                  </a:lnTo>
                  <a:lnTo>
                    <a:pt x="10" y="14"/>
                  </a:lnTo>
                  <a:lnTo>
                    <a:pt x="0" y="3"/>
                  </a:lnTo>
                  <a:lnTo>
                    <a:pt x="12" y="0"/>
                  </a:lnTo>
                  <a:lnTo>
                    <a:pt x="45" y="1"/>
                  </a:lnTo>
                  <a:lnTo>
                    <a:pt x="102" y="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10" name="Freeform 109"/>
            <p:cNvSpPr>
              <a:spLocks/>
            </p:cNvSpPr>
            <p:nvPr/>
          </p:nvSpPr>
          <p:spPr bwMode="auto">
            <a:xfrm>
              <a:off x="6019979" y="1873968"/>
              <a:ext cx="279381" cy="156880"/>
            </a:xfrm>
            <a:custGeom>
              <a:avLst/>
              <a:gdLst>
                <a:gd name="T0" fmla="*/ 90 w 169"/>
                <a:gd name="T1" fmla="*/ 100 h 101"/>
                <a:gd name="T2" fmla="*/ 83 w 169"/>
                <a:gd name="T3" fmla="*/ 101 h 101"/>
                <a:gd name="T4" fmla="*/ 39 w 169"/>
                <a:gd name="T5" fmla="*/ 99 h 101"/>
                <a:gd name="T6" fmla="*/ 32 w 169"/>
                <a:gd name="T7" fmla="*/ 92 h 101"/>
                <a:gd name="T8" fmla="*/ 6 w 169"/>
                <a:gd name="T9" fmla="*/ 87 h 101"/>
                <a:gd name="T10" fmla="*/ 0 w 169"/>
                <a:gd name="T11" fmla="*/ 78 h 101"/>
                <a:gd name="T12" fmla="*/ 11 w 169"/>
                <a:gd name="T13" fmla="*/ 75 h 101"/>
                <a:gd name="T14" fmla="*/ 5 w 169"/>
                <a:gd name="T15" fmla="*/ 66 h 101"/>
                <a:gd name="T16" fmla="*/ 23 w 169"/>
                <a:gd name="T17" fmla="*/ 52 h 101"/>
                <a:gd name="T18" fmla="*/ 10 w 169"/>
                <a:gd name="T19" fmla="*/ 50 h 101"/>
                <a:gd name="T20" fmla="*/ 32 w 169"/>
                <a:gd name="T21" fmla="*/ 36 h 101"/>
                <a:gd name="T22" fmla="*/ 24 w 169"/>
                <a:gd name="T23" fmla="*/ 29 h 101"/>
                <a:gd name="T24" fmla="*/ 46 w 169"/>
                <a:gd name="T25" fmla="*/ 20 h 101"/>
                <a:gd name="T26" fmla="*/ 80 w 169"/>
                <a:gd name="T27" fmla="*/ 10 h 101"/>
                <a:gd name="T28" fmla="*/ 118 w 169"/>
                <a:gd name="T29" fmla="*/ 8 h 101"/>
                <a:gd name="T30" fmla="*/ 134 w 169"/>
                <a:gd name="T31" fmla="*/ 2 h 101"/>
                <a:gd name="T32" fmla="*/ 156 w 169"/>
                <a:gd name="T33" fmla="*/ 0 h 101"/>
                <a:gd name="T34" fmla="*/ 169 w 169"/>
                <a:gd name="T35" fmla="*/ 6 h 101"/>
                <a:gd name="T36" fmla="*/ 165 w 169"/>
                <a:gd name="T37" fmla="*/ 11 h 101"/>
                <a:gd name="T38" fmla="*/ 127 w 169"/>
                <a:gd name="T39" fmla="*/ 18 h 101"/>
                <a:gd name="T40" fmla="*/ 95 w 169"/>
                <a:gd name="T41" fmla="*/ 26 h 101"/>
                <a:gd name="T42" fmla="*/ 67 w 169"/>
                <a:gd name="T43" fmla="*/ 41 h 101"/>
                <a:gd name="T44" fmla="*/ 58 w 169"/>
                <a:gd name="T45" fmla="*/ 56 h 101"/>
                <a:gd name="T46" fmla="*/ 47 w 169"/>
                <a:gd name="T47" fmla="*/ 72 h 101"/>
                <a:gd name="T48" fmla="*/ 57 w 169"/>
                <a:gd name="T49" fmla="*/ 86 h 101"/>
                <a:gd name="T50" fmla="*/ 90 w 169"/>
                <a:gd name="T51" fmla="*/ 10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69" h="101">
                  <a:moveTo>
                    <a:pt x="90" y="100"/>
                  </a:moveTo>
                  <a:lnTo>
                    <a:pt x="83" y="101"/>
                  </a:lnTo>
                  <a:lnTo>
                    <a:pt x="39" y="99"/>
                  </a:lnTo>
                  <a:lnTo>
                    <a:pt x="32" y="92"/>
                  </a:lnTo>
                  <a:lnTo>
                    <a:pt x="6" y="87"/>
                  </a:lnTo>
                  <a:lnTo>
                    <a:pt x="0" y="78"/>
                  </a:lnTo>
                  <a:lnTo>
                    <a:pt x="11" y="75"/>
                  </a:lnTo>
                  <a:lnTo>
                    <a:pt x="5" y="66"/>
                  </a:lnTo>
                  <a:lnTo>
                    <a:pt x="23" y="52"/>
                  </a:lnTo>
                  <a:lnTo>
                    <a:pt x="10" y="50"/>
                  </a:lnTo>
                  <a:lnTo>
                    <a:pt x="32" y="36"/>
                  </a:lnTo>
                  <a:lnTo>
                    <a:pt x="24" y="29"/>
                  </a:lnTo>
                  <a:lnTo>
                    <a:pt x="46" y="20"/>
                  </a:lnTo>
                  <a:lnTo>
                    <a:pt x="80" y="10"/>
                  </a:lnTo>
                  <a:lnTo>
                    <a:pt x="118" y="8"/>
                  </a:lnTo>
                  <a:lnTo>
                    <a:pt x="134" y="2"/>
                  </a:lnTo>
                  <a:lnTo>
                    <a:pt x="156" y="0"/>
                  </a:lnTo>
                  <a:lnTo>
                    <a:pt x="169" y="6"/>
                  </a:lnTo>
                  <a:lnTo>
                    <a:pt x="165" y="11"/>
                  </a:lnTo>
                  <a:lnTo>
                    <a:pt x="127" y="18"/>
                  </a:lnTo>
                  <a:lnTo>
                    <a:pt x="95" y="26"/>
                  </a:lnTo>
                  <a:lnTo>
                    <a:pt x="67" y="41"/>
                  </a:lnTo>
                  <a:lnTo>
                    <a:pt x="58" y="56"/>
                  </a:lnTo>
                  <a:lnTo>
                    <a:pt x="47" y="72"/>
                  </a:lnTo>
                  <a:lnTo>
                    <a:pt x="57" y="86"/>
                  </a:lnTo>
                  <a:lnTo>
                    <a:pt x="90" y="10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11" name="Freeform 110"/>
            <p:cNvSpPr>
              <a:spLocks/>
            </p:cNvSpPr>
            <p:nvPr/>
          </p:nvSpPr>
          <p:spPr bwMode="auto">
            <a:xfrm>
              <a:off x="6866389" y="1819603"/>
              <a:ext cx="102495" cy="32620"/>
            </a:xfrm>
            <a:custGeom>
              <a:avLst/>
              <a:gdLst>
                <a:gd name="T0" fmla="*/ 62 w 62"/>
                <a:gd name="T1" fmla="*/ 15 h 21"/>
                <a:gd name="T2" fmla="*/ 2 w 62"/>
                <a:gd name="T3" fmla="*/ 21 h 21"/>
                <a:gd name="T4" fmla="*/ 0 w 62"/>
                <a:gd name="T5" fmla="*/ 2 h 21"/>
                <a:gd name="T6" fmla="*/ 8 w 62"/>
                <a:gd name="T7" fmla="*/ 0 h 21"/>
                <a:gd name="T8" fmla="*/ 18 w 62"/>
                <a:gd name="T9" fmla="*/ 1 h 21"/>
                <a:gd name="T10" fmla="*/ 58 w 62"/>
                <a:gd name="T11" fmla="*/ 9 h 21"/>
                <a:gd name="T12" fmla="*/ 62 w 62"/>
                <a:gd name="T13" fmla="*/ 15 h 21"/>
              </a:gdLst>
              <a:ahLst/>
              <a:cxnLst>
                <a:cxn ang="0">
                  <a:pos x="T0" y="T1"/>
                </a:cxn>
                <a:cxn ang="0">
                  <a:pos x="T2" y="T3"/>
                </a:cxn>
                <a:cxn ang="0">
                  <a:pos x="T4" y="T5"/>
                </a:cxn>
                <a:cxn ang="0">
                  <a:pos x="T6" y="T7"/>
                </a:cxn>
                <a:cxn ang="0">
                  <a:pos x="T8" y="T9"/>
                </a:cxn>
                <a:cxn ang="0">
                  <a:pos x="T10" y="T11"/>
                </a:cxn>
                <a:cxn ang="0">
                  <a:pos x="T12" y="T13"/>
                </a:cxn>
              </a:cxnLst>
              <a:rect l="0" t="0" r="r" b="b"/>
              <a:pathLst>
                <a:path w="62" h="21">
                  <a:moveTo>
                    <a:pt x="62" y="15"/>
                  </a:moveTo>
                  <a:lnTo>
                    <a:pt x="2" y="21"/>
                  </a:lnTo>
                  <a:lnTo>
                    <a:pt x="0" y="2"/>
                  </a:lnTo>
                  <a:lnTo>
                    <a:pt x="8" y="0"/>
                  </a:lnTo>
                  <a:lnTo>
                    <a:pt x="18" y="1"/>
                  </a:lnTo>
                  <a:lnTo>
                    <a:pt x="58" y="9"/>
                  </a:lnTo>
                  <a:lnTo>
                    <a:pt x="62" y="1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12" name="Freeform 111"/>
            <p:cNvSpPr>
              <a:spLocks/>
            </p:cNvSpPr>
            <p:nvPr/>
          </p:nvSpPr>
          <p:spPr bwMode="auto">
            <a:xfrm>
              <a:off x="5768701" y="1786986"/>
              <a:ext cx="123987" cy="18638"/>
            </a:xfrm>
            <a:custGeom>
              <a:avLst/>
              <a:gdLst>
                <a:gd name="T0" fmla="*/ 72 w 75"/>
                <a:gd name="T1" fmla="*/ 5 h 12"/>
                <a:gd name="T2" fmla="*/ 58 w 75"/>
                <a:gd name="T3" fmla="*/ 7 h 12"/>
                <a:gd name="T4" fmla="*/ 48 w 75"/>
                <a:gd name="T5" fmla="*/ 8 h 12"/>
                <a:gd name="T6" fmla="*/ 48 w 75"/>
                <a:gd name="T7" fmla="*/ 10 h 12"/>
                <a:gd name="T8" fmla="*/ 36 w 75"/>
                <a:gd name="T9" fmla="*/ 12 h 12"/>
                <a:gd name="T10" fmla="*/ 22 w 75"/>
                <a:gd name="T11" fmla="*/ 9 h 12"/>
                <a:gd name="T12" fmla="*/ 26 w 75"/>
                <a:gd name="T13" fmla="*/ 5 h 12"/>
                <a:gd name="T14" fmla="*/ 0 w 75"/>
                <a:gd name="T15" fmla="*/ 5 h 12"/>
                <a:gd name="T16" fmla="*/ 21 w 75"/>
                <a:gd name="T17" fmla="*/ 2 h 12"/>
                <a:gd name="T18" fmla="*/ 38 w 75"/>
                <a:gd name="T19" fmla="*/ 2 h 12"/>
                <a:gd name="T20" fmla="*/ 43 w 75"/>
                <a:gd name="T21" fmla="*/ 5 h 12"/>
                <a:gd name="T22" fmla="*/ 47 w 75"/>
                <a:gd name="T23" fmla="*/ 2 h 12"/>
                <a:gd name="T24" fmla="*/ 56 w 75"/>
                <a:gd name="T25" fmla="*/ 0 h 12"/>
                <a:gd name="T26" fmla="*/ 75 w 75"/>
                <a:gd name="T27" fmla="*/ 3 h 12"/>
                <a:gd name="T28" fmla="*/ 72 w 75"/>
                <a:gd name="T29" fmla="*/ 5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5" h="12">
                  <a:moveTo>
                    <a:pt x="72" y="5"/>
                  </a:moveTo>
                  <a:lnTo>
                    <a:pt x="58" y="7"/>
                  </a:lnTo>
                  <a:lnTo>
                    <a:pt x="48" y="8"/>
                  </a:lnTo>
                  <a:lnTo>
                    <a:pt x="48" y="10"/>
                  </a:lnTo>
                  <a:lnTo>
                    <a:pt x="36" y="12"/>
                  </a:lnTo>
                  <a:lnTo>
                    <a:pt x="22" y="9"/>
                  </a:lnTo>
                  <a:lnTo>
                    <a:pt x="26" y="5"/>
                  </a:lnTo>
                  <a:lnTo>
                    <a:pt x="0" y="5"/>
                  </a:lnTo>
                  <a:lnTo>
                    <a:pt x="21" y="2"/>
                  </a:lnTo>
                  <a:lnTo>
                    <a:pt x="38" y="2"/>
                  </a:lnTo>
                  <a:lnTo>
                    <a:pt x="43" y="5"/>
                  </a:lnTo>
                  <a:lnTo>
                    <a:pt x="47" y="2"/>
                  </a:lnTo>
                  <a:lnTo>
                    <a:pt x="56" y="0"/>
                  </a:lnTo>
                  <a:lnTo>
                    <a:pt x="75" y="3"/>
                  </a:lnTo>
                  <a:lnTo>
                    <a:pt x="72" y="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13" name="Freeform 112"/>
            <p:cNvSpPr>
              <a:spLocks/>
            </p:cNvSpPr>
            <p:nvPr/>
          </p:nvSpPr>
          <p:spPr bwMode="auto">
            <a:xfrm>
              <a:off x="6644868" y="1780773"/>
              <a:ext cx="206643" cy="52810"/>
            </a:xfrm>
            <a:custGeom>
              <a:avLst/>
              <a:gdLst>
                <a:gd name="T0" fmla="*/ 125 w 125"/>
                <a:gd name="T1" fmla="*/ 32 h 34"/>
                <a:gd name="T2" fmla="*/ 102 w 125"/>
                <a:gd name="T3" fmla="*/ 34 h 34"/>
                <a:gd name="T4" fmla="*/ 65 w 125"/>
                <a:gd name="T5" fmla="*/ 30 h 34"/>
                <a:gd name="T6" fmla="*/ 39 w 125"/>
                <a:gd name="T7" fmla="*/ 24 h 34"/>
                <a:gd name="T8" fmla="*/ 19 w 125"/>
                <a:gd name="T9" fmla="*/ 15 h 34"/>
                <a:gd name="T10" fmla="*/ 0 w 125"/>
                <a:gd name="T11" fmla="*/ 12 h 34"/>
                <a:gd name="T12" fmla="*/ 19 w 125"/>
                <a:gd name="T13" fmla="*/ 3 h 34"/>
                <a:gd name="T14" fmla="*/ 39 w 125"/>
                <a:gd name="T15" fmla="*/ 0 h 34"/>
                <a:gd name="T16" fmla="*/ 70 w 125"/>
                <a:gd name="T17" fmla="*/ 7 h 34"/>
                <a:gd name="T18" fmla="*/ 113 w 125"/>
                <a:gd name="T19" fmla="*/ 19 h 34"/>
                <a:gd name="T20" fmla="*/ 125 w 125"/>
                <a:gd name="T21" fmla="*/ 32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25" h="34">
                  <a:moveTo>
                    <a:pt x="125" y="32"/>
                  </a:moveTo>
                  <a:lnTo>
                    <a:pt x="102" y="34"/>
                  </a:lnTo>
                  <a:lnTo>
                    <a:pt x="65" y="30"/>
                  </a:lnTo>
                  <a:lnTo>
                    <a:pt x="39" y="24"/>
                  </a:lnTo>
                  <a:lnTo>
                    <a:pt x="19" y="15"/>
                  </a:lnTo>
                  <a:lnTo>
                    <a:pt x="0" y="12"/>
                  </a:lnTo>
                  <a:lnTo>
                    <a:pt x="19" y="3"/>
                  </a:lnTo>
                  <a:lnTo>
                    <a:pt x="39" y="0"/>
                  </a:lnTo>
                  <a:lnTo>
                    <a:pt x="70" y="7"/>
                  </a:lnTo>
                  <a:lnTo>
                    <a:pt x="113" y="19"/>
                  </a:lnTo>
                  <a:lnTo>
                    <a:pt x="125" y="32"/>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14" name="Freeform 113"/>
            <p:cNvSpPr>
              <a:spLocks/>
            </p:cNvSpPr>
            <p:nvPr/>
          </p:nvSpPr>
          <p:spPr bwMode="auto">
            <a:xfrm>
              <a:off x="5810030" y="4284627"/>
              <a:ext cx="54554" cy="57471"/>
            </a:xfrm>
            <a:custGeom>
              <a:avLst/>
              <a:gdLst>
                <a:gd name="T0" fmla="*/ 25 w 33"/>
                <a:gd name="T1" fmla="*/ 0 h 37"/>
                <a:gd name="T2" fmla="*/ 33 w 33"/>
                <a:gd name="T3" fmla="*/ 12 h 37"/>
                <a:gd name="T4" fmla="*/ 31 w 33"/>
                <a:gd name="T5" fmla="*/ 24 h 37"/>
                <a:gd name="T6" fmla="*/ 26 w 33"/>
                <a:gd name="T7" fmla="*/ 27 h 37"/>
                <a:gd name="T8" fmla="*/ 16 w 33"/>
                <a:gd name="T9" fmla="*/ 25 h 37"/>
                <a:gd name="T10" fmla="*/ 11 w 33"/>
                <a:gd name="T11" fmla="*/ 37 h 37"/>
                <a:gd name="T12" fmla="*/ 0 w 33"/>
                <a:gd name="T13" fmla="*/ 35 h 37"/>
                <a:gd name="T14" fmla="*/ 1 w 33"/>
                <a:gd name="T15" fmla="*/ 24 h 37"/>
                <a:gd name="T16" fmla="*/ 4 w 33"/>
                <a:gd name="T17" fmla="*/ 22 h 37"/>
                <a:gd name="T18" fmla="*/ 4 w 33"/>
                <a:gd name="T19" fmla="*/ 10 h 37"/>
                <a:gd name="T20" fmla="*/ 10 w 33"/>
                <a:gd name="T21" fmla="*/ 4 h 37"/>
                <a:gd name="T22" fmla="*/ 14 w 33"/>
                <a:gd name="T23" fmla="*/ 6 h 37"/>
                <a:gd name="T24" fmla="*/ 25 w 33"/>
                <a:gd name="T25" fmla="*/ 0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3" h="37">
                  <a:moveTo>
                    <a:pt x="25" y="0"/>
                  </a:moveTo>
                  <a:lnTo>
                    <a:pt x="33" y="12"/>
                  </a:lnTo>
                  <a:lnTo>
                    <a:pt x="31" y="24"/>
                  </a:lnTo>
                  <a:lnTo>
                    <a:pt x="26" y="27"/>
                  </a:lnTo>
                  <a:lnTo>
                    <a:pt x="16" y="25"/>
                  </a:lnTo>
                  <a:lnTo>
                    <a:pt x="11" y="37"/>
                  </a:lnTo>
                  <a:lnTo>
                    <a:pt x="0" y="35"/>
                  </a:lnTo>
                  <a:lnTo>
                    <a:pt x="1" y="24"/>
                  </a:lnTo>
                  <a:lnTo>
                    <a:pt x="4" y="22"/>
                  </a:lnTo>
                  <a:lnTo>
                    <a:pt x="4" y="10"/>
                  </a:lnTo>
                  <a:lnTo>
                    <a:pt x="10" y="4"/>
                  </a:lnTo>
                  <a:lnTo>
                    <a:pt x="14" y="6"/>
                  </a:lnTo>
                  <a:lnTo>
                    <a:pt x="25"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15" name="Freeform 114"/>
            <p:cNvSpPr>
              <a:spLocks/>
            </p:cNvSpPr>
            <p:nvPr/>
          </p:nvSpPr>
          <p:spPr bwMode="auto">
            <a:xfrm>
              <a:off x="4419736" y="3355777"/>
              <a:ext cx="254584" cy="214350"/>
            </a:xfrm>
            <a:custGeom>
              <a:avLst/>
              <a:gdLst>
                <a:gd name="T0" fmla="*/ 151 w 154"/>
                <a:gd name="T1" fmla="*/ 11 h 138"/>
                <a:gd name="T2" fmla="*/ 151 w 154"/>
                <a:gd name="T3" fmla="*/ 0 h 138"/>
                <a:gd name="T4" fmla="*/ 154 w 154"/>
                <a:gd name="T5" fmla="*/ 0 h 138"/>
                <a:gd name="T6" fmla="*/ 154 w 154"/>
                <a:gd name="T7" fmla="*/ 1 h 138"/>
                <a:gd name="T8" fmla="*/ 153 w 154"/>
                <a:gd name="T9" fmla="*/ 5 h 138"/>
                <a:gd name="T10" fmla="*/ 153 w 154"/>
                <a:gd name="T11" fmla="*/ 37 h 138"/>
                <a:gd name="T12" fmla="*/ 94 w 154"/>
                <a:gd name="T13" fmla="*/ 36 h 138"/>
                <a:gd name="T14" fmla="*/ 93 w 154"/>
                <a:gd name="T15" fmla="*/ 89 h 138"/>
                <a:gd name="T16" fmla="*/ 77 w 154"/>
                <a:gd name="T17" fmla="*/ 91 h 138"/>
                <a:gd name="T18" fmla="*/ 72 w 154"/>
                <a:gd name="T19" fmla="*/ 101 h 138"/>
                <a:gd name="T20" fmla="*/ 75 w 154"/>
                <a:gd name="T21" fmla="*/ 131 h 138"/>
                <a:gd name="T22" fmla="*/ 4 w 154"/>
                <a:gd name="T23" fmla="*/ 131 h 138"/>
                <a:gd name="T24" fmla="*/ 0 w 154"/>
                <a:gd name="T25" fmla="*/ 138 h 138"/>
                <a:gd name="T26" fmla="*/ 1 w 154"/>
                <a:gd name="T27" fmla="*/ 129 h 138"/>
                <a:gd name="T28" fmla="*/ 1 w 154"/>
                <a:gd name="T29" fmla="*/ 129 h 138"/>
                <a:gd name="T30" fmla="*/ 42 w 154"/>
                <a:gd name="T31" fmla="*/ 128 h 138"/>
                <a:gd name="T32" fmla="*/ 44 w 154"/>
                <a:gd name="T33" fmla="*/ 120 h 138"/>
                <a:gd name="T34" fmla="*/ 52 w 154"/>
                <a:gd name="T35" fmla="*/ 111 h 138"/>
                <a:gd name="T36" fmla="*/ 59 w 154"/>
                <a:gd name="T37" fmla="*/ 82 h 138"/>
                <a:gd name="T38" fmla="*/ 84 w 154"/>
                <a:gd name="T39" fmla="*/ 60 h 138"/>
                <a:gd name="T40" fmla="*/ 93 w 154"/>
                <a:gd name="T41" fmla="*/ 34 h 138"/>
                <a:gd name="T42" fmla="*/ 99 w 154"/>
                <a:gd name="T43" fmla="*/ 32 h 138"/>
                <a:gd name="T44" fmla="*/ 105 w 154"/>
                <a:gd name="T45" fmla="*/ 16 h 138"/>
                <a:gd name="T46" fmla="*/ 120 w 154"/>
                <a:gd name="T47" fmla="*/ 14 h 138"/>
                <a:gd name="T48" fmla="*/ 126 w 154"/>
                <a:gd name="T49" fmla="*/ 16 h 138"/>
                <a:gd name="T50" fmla="*/ 134 w 154"/>
                <a:gd name="T51" fmla="*/ 16 h 138"/>
                <a:gd name="T52" fmla="*/ 140 w 154"/>
                <a:gd name="T53" fmla="*/ 12 h 138"/>
                <a:gd name="T54" fmla="*/ 151 w 154"/>
                <a:gd name="T55" fmla="*/ 11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54" h="138">
                  <a:moveTo>
                    <a:pt x="151" y="11"/>
                  </a:moveTo>
                  <a:lnTo>
                    <a:pt x="151" y="0"/>
                  </a:lnTo>
                  <a:lnTo>
                    <a:pt x="154" y="0"/>
                  </a:lnTo>
                  <a:lnTo>
                    <a:pt x="154" y="1"/>
                  </a:lnTo>
                  <a:lnTo>
                    <a:pt x="153" y="5"/>
                  </a:lnTo>
                  <a:lnTo>
                    <a:pt x="153" y="37"/>
                  </a:lnTo>
                  <a:lnTo>
                    <a:pt x="94" y="36"/>
                  </a:lnTo>
                  <a:lnTo>
                    <a:pt x="93" y="89"/>
                  </a:lnTo>
                  <a:lnTo>
                    <a:pt x="77" y="91"/>
                  </a:lnTo>
                  <a:lnTo>
                    <a:pt x="72" y="101"/>
                  </a:lnTo>
                  <a:lnTo>
                    <a:pt x="75" y="131"/>
                  </a:lnTo>
                  <a:lnTo>
                    <a:pt x="4" y="131"/>
                  </a:lnTo>
                  <a:lnTo>
                    <a:pt x="0" y="138"/>
                  </a:lnTo>
                  <a:lnTo>
                    <a:pt x="1" y="129"/>
                  </a:lnTo>
                  <a:lnTo>
                    <a:pt x="1" y="129"/>
                  </a:lnTo>
                  <a:lnTo>
                    <a:pt x="42" y="128"/>
                  </a:lnTo>
                  <a:lnTo>
                    <a:pt x="44" y="120"/>
                  </a:lnTo>
                  <a:lnTo>
                    <a:pt x="52" y="111"/>
                  </a:lnTo>
                  <a:lnTo>
                    <a:pt x="59" y="82"/>
                  </a:lnTo>
                  <a:lnTo>
                    <a:pt x="84" y="60"/>
                  </a:lnTo>
                  <a:lnTo>
                    <a:pt x="93" y="34"/>
                  </a:lnTo>
                  <a:lnTo>
                    <a:pt x="99" y="32"/>
                  </a:lnTo>
                  <a:lnTo>
                    <a:pt x="105" y="16"/>
                  </a:lnTo>
                  <a:lnTo>
                    <a:pt x="120" y="14"/>
                  </a:lnTo>
                  <a:lnTo>
                    <a:pt x="126" y="16"/>
                  </a:lnTo>
                  <a:lnTo>
                    <a:pt x="134" y="16"/>
                  </a:lnTo>
                  <a:lnTo>
                    <a:pt x="140" y="12"/>
                  </a:lnTo>
                  <a:lnTo>
                    <a:pt x="151" y="11"/>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16" name="Freeform 115"/>
            <p:cNvSpPr>
              <a:spLocks/>
            </p:cNvSpPr>
            <p:nvPr/>
          </p:nvSpPr>
          <p:spPr bwMode="auto">
            <a:xfrm>
              <a:off x="5942281" y="3211325"/>
              <a:ext cx="639767" cy="509469"/>
            </a:xfrm>
            <a:custGeom>
              <a:avLst/>
              <a:gdLst>
                <a:gd name="T0" fmla="*/ 161 w 387"/>
                <a:gd name="T1" fmla="*/ 319 h 328"/>
                <a:gd name="T2" fmla="*/ 153 w 387"/>
                <a:gd name="T3" fmla="*/ 304 h 328"/>
                <a:gd name="T4" fmla="*/ 132 w 387"/>
                <a:gd name="T5" fmla="*/ 280 h 328"/>
                <a:gd name="T6" fmla="*/ 113 w 387"/>
                <a:gd name="T7" fmla="*/ 248 h 328"/>
                <a:gd name="T8" fmla="*/ 91 w 387"/>
                <a:gd name="T9" fmla="*/ 225 h 328"/>
                <a:gd name="T10" fmla="*/ 88 w 387"/>
                <a:gd name="T11" fmla="*/ 198 h 328"/>
                <a:gd name="T12" fmla="*/ 67 w 387"/>
                <a:gd name="T13" fmla="*/ 167 h 328"/>
                <a:gd name="T14" fmla="*/ 50 w 387"/>
                <a:gd name="T15" fmla="*/ 151 h 328"/>
                <a:gd name="T16" fmla="*/ 45 w 387"/>
                <a:gd name="T17" fmla="*/ 135 h 328"/>
                <a:gd name="T18" fmla="*/ 31 w 387"/>
                <a:gd name="T19" fmla="*/ 115 h 328"/>
                <a:gd name="T20" fmla="*/ 9 w 387"/>
                <a:gd name="T21" fmla="*/ 84 h 328"/>
                <a:gd name="T22" fmla="*/ 2 w 387"/>
                <a:gd name="T23" fmla="*/ 73 h 328"/>
                <a:gd name="T24" fmla="*/ 3 w 387"/>
                <a:gd name="T25" fmla="*/ 58 h 328"/>
                <a:gd name="T26" fmla="*/ 30 w 387"/>
                <a:gd name="T27" fmla="*/ 55 h 328"/>
                <a:gd name="T28" fmla="*/ 47 w 387"/>
                <a:gd name="T29" fmla="*/ 44 h 328"/>
                <a:gd name="T30" fmla="*/ 54 w 387"/>
                <a:gd name="T31" fmla="*/ 34 h 328"/>
                <a:gd name="T32" fmla="*/ 69 w 387"/>
                <a:gd name="T33" fmla="*/ 3 h 328"/>
                <a:gd name="T34" fmla="*/ 93 w 387"/>
                <a:gd name="T35" fmla="*/ 5 h 328"/>
                <a:gd name="T36" fmla="*/ 176 w 387"/>
                <a:gd name="T37" fmla="*/ 61 h 328"/>
                <a:gd name="T38" fmla="*/ 225 w 387"/>
                <a:gd name="T39" fmla="*/ 65 h 328"/>
                <a:gd name="T40" fmla="*/ 243 w 387"/>
                <a:gd name="T41" fmla="*/ 74 h 328"/>
                <a:gd name="T42" fmla="*/ 261 w 387"/>
                <a:gd name="T43" fmla="*/ 97 h 328"/>
                <a:gd name="T44" fmla="*/ 278 w 387"/>
                <a:gd name="T45" fmla="*/ 113 h 328"/>
                <a:gd name="T46" fmla="*/ 279 w 387"/>
                <a:gd name="T47" fmla="*/ 128 h 328"/>
                <a:gd name="T48" fmla="*/ 288 w 387"/>
                <a:gd name="T49" fmla="*/ 141 h 328"/>
                <a:gd name="T50" fmla="*/ 294 w 387"/>
                <a:gd name="T51" fmla="*/ 153 h 328"/>
                <a:gd name="T52" fmla="*/ 305 w 387"/>
                <a:gd name="T53" fmla="*/ 156 h 328"/>
                <a:gd name="T54" fmla="*/ 310 w 387"/>
                <a:gd name="T55" fmla="*/ 169 h 328"/>
                <a:gd name="T56" fmla="*/ 374 w 387"/>
                <a:gd name="T57" fmla="*/ 200 h 328"/>
                <a:gd name="T58" fmla="*/ 387 w 387"/>
                <a:gd name="T59" fmla="*/ 210 h 328"/>
                <a:gd name="T60" fmla="*/ 327 w 387"/>
                <a:gd name="T61" fmla="*/ 273 h 328"/>
                <a:gd name="T62" fmla="*/ 259 w 387"/>
                <a:gd name="T63" fmla="*/ 290 h 328"/>
                <a:gd name="T64" fmla="*/ 239 w 387"/>
                <a:gd name="T65" fmla="*/ 315 h 328"/>
                <a:gd name="T66" fmla="*/ 227 w 387"/>
                <a:gd name="T67" fmla="*/ 309 h 328"/>
                <a:gd name="T68" fmla="*/ 206 w 387"/>
                <a:gd name="T69" fmla="*/ 305 h 328"/>
                <a:gd name="T70" fmla="*/ 181 w 387"/>
                <a:gd name="T71" fmla="*/ 308 h 328"/>
                <a:gd name="T72" fmla="*/ 169 w 387"/>
                <a:gd name="T73" fmla="*/ 312 h 328"/>
                <a:gd name="T74" fmla="*/ 163 w 387"/>
                <a:gd name="T75" fmla="*/ 328 h 3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387" h="328">
                  <a:moveTo>
                    <a:pt x="163" y="328"/>
                  </a:moveTo>
                  <a:lnTo>
                    <a:pt x="161" y="319"/>
                  </a:lnTo>
                  <a:lnTo>
                    <a:pt x="155" y="313"/>
                  </a:lnTo>
                  <a:lnTo>
                    <a:pt x="153" y="304"/>
                  </a:lnTo>
                  <a:lnTo>
                    <a:pt x="143" y="297"/>
                  </a:lnTo>
                  <a:lnTo>
                    <a:pt x="132" y="280"/>
                  </a:lnTo>
                  <a:lnTo>
                    <a:pt x="126" y="263"/>
                  </a:lnTo>
                  <a:lnTo>
                    <a:pt x="113" y="248"/>
                  </a:lnTo>
                  <a:lnTo>
                    <a:pt x="104" y="245"/>
                  </a:lnTo>
                  <a:lnTo>
                    <a:pt x="91" y="225"/>
                  </a:lnTo>
                  <a:lnTo>
                    <a:pt x="88" y="211"/>
                  </a:lnTo>
                  <a:lnTo>
                    <a:pt x="88" y="198"/>
                  </a:lnTo>
                  <a:lnTo>
                    <a:pt x="76" y="175"/>
                  </a:lnTo>
                  <a:lnTo>
                    <a:pt x="67" y="167"/>
                  </a:lnTo>
                  <a:lnTo>
                    <a:pt x="57" y="163"/>
                  </a:lnTo>
                  <a:lnTo>
                    <a:pt x="50" y="151"/>
                  </a:lnTo>
                  <a:lnTo>
                    <a:pt x="51" y="146"/>
                  </a:lnTo>
                  <a:lnTo>
                    <a:pt x="45" y="135"/>
                  </a:lnTo>
                  <a:lnTo>
                    <a:pt x="39" y="131"/>
                  </a:lnTo>
                  <a:lnTo>
                    <a:pt x="31" y="115"/>
                  </a:lnTo>
                  <a:lnTo>
                    <a:pt x="19" y="99"/>
                  </a:lnTo>
                  <a:lnTo>
                    <a:pt x="9" y="84"/>
                  </a:lnTo>
                  <a:lnTo>
                    <a:pt x="0" y="85"/>
                  </a:lnTo>
                  <a:lnTo>
                    <a:pt x="2" y="73"/>
                  </a:lnTo>
                  <a:lnTo>
                    <a:pt x="2" y="66"/>
                  </a:lnTo>
                  <a:lnTo>
                    <a:pt x="3" y="58"/>
                  </a:lnTo>
                  <a:lnTo>
                    <a:pt x="23" y="61"/>
                  </a:lnTo>
                  <a:lnTo>
                    <a:pt x="30" y="55"/>
                  </a:lnTo>
                  <a:lnTo>
                    <a:pt x="34" y="47"/>
                  </a:lnTo>
                  <a:lnTo>
                    <a:pt x="47" y="44"/>
                  </a:lnTo>
                  <a:lnTo>
                    <a:pt x="49" y="37"/>
                  </a:lnTo>
                  <a:lnTo>
                    <a:pt x="54" y="34"/>
                  </a:lnTo>
                  <a:lnTo>
                    <a:pt x="35" y="13"/>
                  </a:lnTo>
                  <a:lnTo>
                    <a:pt x="69" y="3"/>
                  </a:lnTo>
                  <a:lnTo>
                    <a:pt x="72" y="0"/>
                  </a:lnTo>
                  <a:lnTo>
                    <a:pt x="93" y="5"/>
                  </a:lnTo>
                  <a:lnTo>
                    <a:pt x="121" y="20"/>
                  </a:lnTo>
                  <a:lnTo>
                    <a:pt x="176" y="61"/>
                  </a:lnTo>
                  <a:lnTo>
                    <a:pt x="209" y="63"/>
                  </a:lnTo>
                  <a:lnTo>
                    <a:pt x="225" y="65"/>
                  </a:lnTo>
                  <a:lnTo>
                    <a:pt x="230" y="75"/>
                  </a:lnTo>
                  <a:lnTo>
                    <a:pt x="243" y="74"/>
                  </a:lnTo>
                  <a:lnTo>
                    <a:pt x="252" y="92"/>
                  </a:lnTo>
                  <a:lnTo>
                    <a:pt x="261" y="97"/>
                  </a:lnTo>
                  <a:lnTo>
                    <a:pt x="265" y="104"/>
                  </a:lnTo>
                  <a:lnTo>
                    <a:pt x="278" y="113"/>
                  </a:lnTo>
                  <a:lnTo>
                    <a:pt x="280" y="121"/>
                  </a:lnTo>
                  <a:lnTo>
                    <a:pt x="279" y="128"/>
                  </a:lnTo>
                  <a:lnTo>
                    <a:pt x="282" y="135"/>
                  </a:lnTo>
                  <a:lnTo>
                    <a:pt x="288" y="141"/>
                  </a:lnTo>
                  <a:lnTo>
                    <a:pt x="291" y="148"/>
                  </a:lnTo>
                  <a:lnTo>
                    <a:pt x="294" y="153"/>
                  </a:lnTo>
                  <a:lnTo>
                    <a:pt x="300" y="157"/>
                  </a:lnTo>
                  <a:lnTo>
                    <a:pt x="305" y="156"/>
                  </a:lnTo>
                  <a:lnTo>
                    <a:pt x="309" y="164"/>
                  </a:lnTo>
                  <a:lnTo>
                    <a:pt x="310" y="169"/>
                  </a:lnTo>
                  <a:lnTo>
                    <a:pt x="319" y="190"/>
                  </a:lnTo>
                  <a:lnTo>
                    <a:pt x="374" y="200"/>
                  </a:lnTo>
                  <a:lnTo>
                    <a:pt x="378" y="196"/>
                  </a:lnTo>
                  <a:lnTo>
                    <a:pt x="387" y="210"/>
                  </a:lnTo>
                  <a:lnTo>
                    <a:pt x="379" y="252"/>
                  </a:lnTo>
                  <a:lnTo>
                    <a:pt x="327" y="273"/>
                  </a:lnTo>
                  <a:lnTo>
                    <a:pt x="275" y="281"/>
                  </a:lnTo>
                  <a:lnTo>
                    <a:pt x="259" y="290"/>
                  </a:lnTo>
                  <a:lnTo>
                    <a:pt x="247" y="312"/>
                  </a:lnTo>
                  <a:lnTo>
                    <a:pt x="239" y="315"/>
                  </a:lnTo>
                  <a:lnTo>
                    <a:pt x="234" y="308"/>
                  </a:lnTo>
                  <a:lnTo>
                    <a:pt x="227" y="309"/>
                  </a:lnTo>
                  <a:lnTo>
                    <a:pt x="210" y="307"/>
                  </a:lnTo>
                  <a:lnTo>
                    <a:pt x="206" y="305"/>
                  </a:lnTo>
                  <a:lnTo>
                    <a:pt x="185" y="306"/>
                  </a:lnTo>
                  <a:lnTo>
                    <a:pt x="181" y="308"/>
                  </a:lnTo>
                  <a:lnTo>
                    <a:pt x="173" y="302"/>
                  </a:lnTo>
                  <a:lnTo>
                    <a:pt x="169" y="312"/>
                  </a:lnTo>
                  <a:lnTo>
                    <a:pt x="171" y="321"/>
                  </a:lnTo>
                  <a:lnTo>
                    <a:pt x="163" y="328"/>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17" name="Freeform 116"/>
            <p:cNvSpPr>
              <a:spLocks/>
            </p:cNvSpPr>
            <p:nvPr/>
          </p:nvSpPr>
          <p:spPr bwMode="auto">
            <a:xfrm>
              <a:off x="5590161" y="3537508"/>
              <a:ext cx="487678" cy="431806"/>
            </a:xfrm>
            <a:custGeom>
              <a:avLst/>
              <a:gdLst>
                <a:gd name="T0" fmla="*/ 218 w 295"/>
                <a:gd name="T1" fmla="*/ 260 h 278"/>
                <a:gd name="T2" fmla="*/ 216 w 295"/>
                <a:gd name="T3" fmla="*/ 243 h 278"/>
                <a:gd name="T4" fmla="*/ 204 w 295"/>
                <a:gd name="T5" fmla="*/ 220 h 278"/>
                <a:gd name="T6" fmla="*/ 197 w 295"/>
                <a:gd name="T7" fmla="*/ 203 h 278"/>
                <a:gd name="T8" fmla="*/ 185 w 295"/>
                <a:gd name="T9" fmla="*/ 209 h 278"/>
                <a:gd name="T10" fmla="*/ 192 w 295"/>
                <a:gd name="T11" fmla="*/ 227 h 278"/>
                <a:gd name="T12" fmla="*/ 173 w 295"/>
                <a:gd name="T13" fmla="*/ 254 h 278"/>
                <a:gd name="T14" fmla="*/ 148 w 295"/>
                <a:gd name="T15" fmla="*/ 244 h 278"/>
                <a:gd name="T16" fmla="*/ 139 w 295"/>
                <a:gd name="T17" fmla="*/ 254 h 278"/>
                <a:gd name="T18" fmla="*/ 130 w 295"/>
                <a:gd name="T19" fmla="*/ 262 h 278"/>
                <a:gd name="T20" fmla="*/ 109 w 295"/>
                <a:gd name="T21" fmla="*/ 258 h 278"/>
                <a:gd name="T22" fmla="*/ 89 w 295"/>
                <a:gd name="T23" fmla="*/ 261 h 278"/>
                <a:gd name="T24" fmla="*/ 74 w 295"/>
                <a:gd name="T25" fmla="*/ 247 h 278"/>
                <a:gd name="T26" fmla="*/ 58 w 295"/>
                <a:gd name="T27" fmla="*/ 244 h 278"/>
                <a:gd name="T28" fmla="*/ 49 w 295"/>
                <a:gd name="T29" fmla="*/ 272 h 278"/>
                <a:gd name="T30" fmla="*/ 37 w 295"/>
                <a:gd name="T31" fmla="*/ 278 h 278"/>
                <a:gd name="T32" fmla="*/ 29 w 295"/>
                <a:gd name="T33" fmla="*/ 271 h 278"/>
                <a:gd name="T34" fmla="*/ 30 w 295"/>
                <a:gd name="T35" fmla="*/ 256 h 278"/>
                <a:gd name="T36" fmla="*/ 20 w 295"/>
                <a:gd name="T37" fmla="*/ 235 h 278"/>
                <a:gd name="T38" fmla="*/ 17 w 295"/>
                <a:gd name="T39" fmla="*/ 221 h 278"/>
                <a:gd name="T40" fmla="*/ 10 w 295"/>
                <a:gd name="T41" fmla="*/ 203 h 278"/>
                <a:gd name="T42" fmla="*/ 0 w 295"/>
                <a:gd name="T43" fmla="*/ 196 h 278"/>
                <a:gd name="T44" fmla="*/ 6 w 295"/>
                <a:gd name="T45" fmla="*/ 180 h 278"/>
                <a:gd name="T46" fmla="*/ 9 w 295"/>
                <a:gd name="T47" fmla="*/ 165 h 278"/>
                <a:gd name="T48" fmla="*/ 10 w 295"/>
                <a:gd name="T49" fmla="*/ 147 h 278"/>
                <a:gd name="T50" fmla="*/ 34 w 295"/>
                <a:gd name="T51" fmla="*/ 133 h 278"/>
                <a:gd name="T52" fmla="*/ 30 w 295"/>
                <a:gd name="T53" fmla="*/ 42 h 278"/>
                <a:gd name="T54" fmla="*/ 49 w 295"/>
                <a:gd name="T55" fmla="*/ 0 h 278"/>
                <a:gd name="T56" fmla="*/ 191 w 295"/>
                <a:gd name="T57" fmla="*/ 0 h 278"/>
                <a:gd name="T58" fmla="*/ 269 w 295"/>
                <a:gd name="T59" fmla="*/ 21 h 278"/>
                <a:gd name="T60" fmla="*/ 270 w 295"/>
                <a:gd name="T61" fmla="*/ 46 h 278"/>
                <a:gd name="T62" fmla="*/ 285 w 295"/>
                <a:gd name="T63" fmla="*/ 76 h 278"/>
                <a:gd name="T64" fmla="*/ 287 w 295"/>
                <a:gd name="T65" fmla="*/ 95 h 278"/>
                <a:gd name="T66" fmla="*/ 268 w 295"/>
                <a:gd name="T67" fmla="*/ 105 h 278"/>
                <a:gd name="T68" fmla="*/ 260 w 295"/>
                <a:gd name="T69" fmla="*/ 149 h 278"/>
                <a:gd name="T70" fmla="*/ 260 w 295"/>
                <a:gd name="T71" fmla="*/ 175 h 278"/>
                <a:gd name="T72" fmla="*/ 243 w 295"/>
                <a:gd name="T73" fmla="*/ 206 h 278"/>
                <a:gd name="T74" fmla="*/ 234 w 295"/>
                <a:gd name="T75" fmla="*/ 231 h 278"/>
                <a:gd name="T76" fmla="*/ 221 w 295"/>
                <a:gd name="T77" fmla="*/ 258 h 2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295" h="278">
                  <a:moveTo>
                    <a:pt x="221" y="261"/>
                  </a:moveTo>
                  <a:lnTo>
                    <a:pt x="218" y="260"/>
                  </a:lnTo>
                  <a:lnTo>
                    <a:pt x="218" y="250"/>
                  </a:lnTo>
                  <a:lnTo>
                    <a:pt x="216" y="243"/>
                  </a:lnTo>
                  <a:lnTo>
                    <a:pt x="207" y="235"/>
                  </a:lnTo>
                  <a:lnTo>
                    <a:pt x="204" y="220"/>
                  </a:lnTo>
                  <a:lnTo>
                    <a:pt x="206" y="204"/>
                  </a:lnTo>
                  <a:lnTo>
                    <a:pt x="197" y="203"/>
                  </a:lnTo>
                  <a:lnTo>
                    <a:pt x="196" y="208"/>
                  </a:lnTo>
                  <a:lnTo>
                    <a:pt x="185" y="209"/>
                  </a:lnTo>
                  <a:lnTo>
                    <a:pt x="190" y="215"/>
                  </a:lnTo>
                  <a:lnTo>
                    <a:pt x="192" y="227"/>
                  </a:lnTo>
                  <a:lnTo>
                    <a:pt x="182" y="239"/>
                  </a:lnTo>
                  <a:lnTo>
                    <a:pt x="173" y="254"/>
                  </a:lnTo>
                  <a:lnTo>
                    <a:pt x="164" y="256"/>
                  </a:lnTo>
                  <a:lnTo>
                    <a:pt x="148" y="244"/>
                  </a:lnTo>
                  <a:lnTo>
                    <a:pt x="141" y="248"/>
                  </a:lnTo>
                  <a:lnTo>
                    <a:pt x="139" y="254"/>
                  </a:lnTo>
                  <a:lnTo>
                    <a:pt x="130" y="258"/>
                  </a:lnTo>
                  <a:lnTo>
                    <a:pt x="130" y="262"/>
                  </a:lnTo>
                  <a:lnTo>
                    <a:pt x="111" y="262"/>
                  </a:lnTo>
                  <a:lnTo>
                    <a:pt x="109" y="258"/>
                  </a:lnTo>
                  <a:lnTo>
                    <a:pt x="95" y="257"/>
                  </a:lnTo>
                  <a:lnTo>
                    <a:pt x="89" y="261"/>
                  </a:lnTo>
                  <a:lnTo>
                    <a:pt x="84" y="259"/>
                  </a:lnTo>
                  <a:lnTo>
                    <a:pt x="74" y="247"/>
                  </a:lnTo>
                  <a:lnTo>
                    <a:pt x="71" y="241"/>
                  </a:lnTo>
                  <a:lnTo>
                    <a:pt x="58" y="244"/>
                  </a:lnTo>
                  <a:lnTo>
                    <a:pt x="53" y="254"/>
                  </a:lnTo>
                  <a:lnTo>
                    <a:pt x="49" y="272"/>
                  </a:lnTo>
                  <a:lnTo>
                    <a:pt x="42" y="276"/>
                  </a:lnTo>
                  <a:lnTo>
                    <a:pt x="37" y="278"/>
                  </a:lnTo>
                  <a:lnTo>
                    <a:pt x="35" y="277"/>
                  </a:lnTo>
                  <a:lnTo>
                    <a:pt x="29" y="271"/>
                  </a:lnTo>
                  <a:lnTo>
                    <a:pt x="28" y="265"/>
                  </a:lnTo>
                  <a:lnTo>
                    <a:pt x="30" y="256"/>
                  </a:lnTo>
                  <a:lnTo>
                    <a:pt x="30" y="248"/>
                  </a:lnTo>
                  <a:lnTo>
                    <a:pt x="20" y="235"/>
                  </a:lnTo>
                  <a:lnTo>
                    <a:pt x="17" y="226"/>
                  </a:lnTo>
                  <a:lnTo>
                    <a:pt x="17" y="221"/>
                  </a:lnTo>
                  <a:lnTo>
                    <a:pt x="10" y="215"/>
                  </a:lnTo>
                  <a:lnTo>
                    <a:pt x="10" y="203"/>
                  </a:lnTo>
                  <a:lnTo>
                    <a:pt x="6" y="195"/>
                  </a:lnTo>
                  <a:lnTo>
                    <a:pt x="0" y="196"/>
                  </a:lnTo>
                  <a:lnTo>
                    <a:pt x="1" y="188"/>
                  </a:lnTo>
                  <a:lnTo>
                    <a:pt x="6" y="180"/>
                  </a:lnTo>
                  <a:lnTo>
                    <a:pt x="4" y="171"/>
                  </a:lnTo>
                  <a:lnTo>
                    <a:pt x="9" y="165"/>
                  </a:lnTo>
                  <a:lnTo>
                    <a:pt x="6" y="160"/>
                  </a:lnTo>
                  <a:lnTo>
                    <a:pt x="10" y="147"/>
                  </a:lnTo>
                  <a:lnTo>
                    <a:pt x="18" y="132"/>
                  </a:lnTo>
                  <a:lnTo>
                    <a:pt x="34" y="133"/>
                  </a:lnTo>
                  <a:lnTo>
                    <a:pt x="30" y="51"/>
                  </a:lnTo>
                  <a:lnTo>
                    <a:pt x="30" y="42"/>
                  </a:lnTo>
                  <a:lnTo>
                    <a:pt x="51" y="42"/>
                  </a:lnTo>
                  <a:lnTo>
                    <a:pt x="49" y="0"/>
                  </a:lnTo>
                  <a:lnTo>
                    <a:pt x="121" y="0"/>
                  </a:lnTo>
                  <a:lnTo>
                    <a:pt x="191" y="0"/>
                  </a:lnTo>
                  <a:lnTo>
                    <a:pt x="262" y="0"/>
                  </a:lnTo>
                  <a:lnTo>
                    <a:pt x="269" y="21"/>
                  </a:lnTo>
                  <a:lnTo>
                    <a:pt x="266" y="24"/>
                  </a:lnTo>
                  <a:lnTo>
                    <a:pt x="270" y="46"/>
                  </a:lnTo>
                  <a:lnTo>
                    <a:pt x="278" y="71"/>
                  </a:lnTo>
                  <a:lnTo>
                    <a:pt x="285" y="76"/>
                  </a:lnTo>
                  <a:lnTo>
                    <a:pt x="295" y="84"/>
                  </a:lnTo>
                  <a:lnTo>
                    <a:pt x="287" y="95"/>
                  </a:lnTo>
                  <a:lnTo>
                    <a:pt x="273" y="99"/>
                  </a:lnTo>
                  <a:lnTo>
                    <a:pt x="268" y="105"/>
                  </a:lnTo>
                  <a:lnTo>
                    <a:pt x="267" y="119"/>
                  </a:lnTo>
                  <a:lnTo>
                    <a:pt x="260" y="149"/>
                  </a:lnTo>
                  <a:lnTo>
                    <a:pt x="263" y="158"/>
                  </a:lnTo>
                  <a:lnTo>
                    <a:pt x="260" y="175"/>
                  </a:lnTo>
                  <a:lnTo>
                    <a:pt x="254" y="196"/>
                  </a:lnTo>
                  <a:lnTo>
                    <a:pt x="243" y="206"/>
                  </a:lnTo>
                  <a:lnTo>
                    <a:pt x="236" y="222"/>
                  </a:lnTo>
                  <a:lnTo>
                    <a:pt x="234" y="231"/>
                  </a:lnTo>
                  <a:lnTo>
                    <a:pt x="226" y="236"/>
                  </a:lnTo>
                  <a:lnTo>
                    <a:pt x="221" y="258"/>
                  </a:lnTo>
                  <a:lnTo>
                    <a:pt x="221" y="261"/>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18" name="Freeform 117"/>
            <p:cNvSpPr>
              <a:spLocks/>
            </p:cNvSpPr>
            <p:nvPr/>
          </p:nvSpPr>
          <p:spPr bwMode="auto">
            <a:xfrm>
              <a:off x="5651328" y="3852820"/>
              <a:ext cx="347160" cy="282693"/>
            </a:xfrm>
            <a:custGeom>
              <a:avLst/>
              <a:gdLst>
                <a:gd name="T0" fmla="*/ 184 w 210"/>
                <a:gd name="T1" fmla="*/ 58 h 182"/>
                <a:gd name="T2" fmla="*/ 185 w 210"/>
                <a:gd name="T3" fmla="*/ 74 h 182"/>
                <a:gd name="T4" fmla="*/ 182 w 210"/>
                <a:gd name="T5" fmla="*/ 80 h 182"/>
                <a:gd name="T6" fmla="*/ 172 w 210"/>
                <a:gd name="T7" fmla="*/ 81 h 182"/>
                <a:gd name="T8" fmla="*/ 166 w 210"/>
                <a:gd name="T9" fmla="*/ 93 h 182"/>
                <a:gd name="T10" fmla="*/ 178 w 210"/>
                <a:gd name="T11" fmla="*/ 94 h 182"/>
                <a:gd name="T12" fmla="*/ 187 w 210"/>
                <a:gd name="T13" fmla="*/ 104 h 182"/>
                <a:gd name="T14" fmla="*/ 191 w 210"/>
                <a:gd name="T15" fmla="*/ 113 h 182"/>
                <a:gd name="T16" fmla="*/ 199 w 210"/>
                <a:gd name="T17" fmla="*/ 117 h 182"/>
                <a:gd name="T18" fmla="*/ 210 w 210"/>
                <a:gd name="T19" fmla="*/ 140 h 182"/>
                <a:gd name="T20" fmla="*/ 198 w 210"/>
                <a:gd name="T21" fmla="*/ 154 h 182"/>
                <a:gd name="T22" fmla="*/ 187 w 210"/>
                <a:gd name="T23" fmla="*/ 166 h 182"/>
                <a:gd name="T24" fmla="*/ 175 w 210"/>
                <a:gd name="T25" fmla="*/ 176 h 182"/>
                <a:gd name="T26" fmla="*/ 163 w 210"/>
                <a:gd name="T27" fmla="*/ 176 h 182"/>
                <a:gd name="T28" fmla="*/ 148 w 210"/>
                <a:gd name="T29" fmla="*/ 180 h 182"/>
                <a:gd name="T30" fmla="*/ 136 w 210"/>
                <a:gd name="T31" fmla="*/ 176 h 182"/>
                <a:gd name="T32" fmla="*/ 129 w 210"/>
                <a:gd name="T33" fmla="*/ 182 h 182"/>
                <a:gd name="T34" fmla="*/ 112 w 210"/>
                <a:gd name="T35" fmla="*/ 168 h 182"/>
                <a:gd name="T36" fmla="*/ 108 w 210"/>
                <a:gd name="T37" fmla="*/ 159 h 182"/>
                <a:gd name="T38" fmla="*/ 98 w 210"/>
                <a:gd name="T39" fmla="*/ 163 h 182"/>
                <a:gd name="T40" fmla="*/ 89 w 210"/>
                <a:gd name="T41" fmla="*/ 162 h 182"/>
                <a:gd name="T42" fmla="*/ 84 w 210"/>
                <a:gd name="T43" fmla="*/ 165 h 182"/>
                <a:gd name="T44" fmla="*/ 76 w 210"/>
                <a:gd name="T45" fmla="*/ 163 h 182"/>
                <a:gd name="T46" fmla="*/ 65 w 210"/>
                <a:gd name="T47" fmla="*/ 146 h 182"/>
                <a:gd name="T48" fmla="*/ 62 w 210"/>
                <a:gd name="T49" fmla="*/ 139 h 182"/>
                <a:gd name="T50" fmla="*/ 48 w 210"/>
                <a:gd name="T51" fmla="*/ 131 h 182"/>
                <a:gd name="T52" fmla="*/ 43 w 210"/>
                <a:gd name="T53" fmla="*/ 118 h 182"/>
                <a:gd name="T54" fmla="*/ 35 w 210"/>
                <a:gd name="T55" fmla="*/ 109 h 182"/>
                <a:gd name="T56" fmla="*/ 23 w 210"/>
                <a:gd name="T57" fmla="*/ 99 h 182"/>
                <a:gd name="T58" fmla="*/ 23 w 210"/>
                <a:gd name="T59" fmla="*/ 92 h 182"/>
                <a:gd name="T60" fmla="*/ 13 w 210"/>
                <a:gd name="T61" fmla="*/ 84 h 182"/>
                <a:gd name="T62" fmla="*/ 0 w 210"/>
                <a:gd name="T63" fmla="*/ 75 h 182"/>
                <a:gd name="T64" fmla="*/ 5 w 210"/>
                <a:gd name="T65" fmla="*/ 73 h 182"/>
                <a:gd name="T66" fmla="*/ 12 w 210"/>
                <a:gd name="T67" fmla="*/ 69 h 182"/>
                <a:gd name="T68" fmla="*/ 16 w 210"/>
                <a:gd name="T69" fmla="*/ 51 h 182"/>
                <a:gd name="T70" fmla="*/ 21 w 210"/>
                <a:gd name="T71" fmla="*/ 41 h 182"/>
                <a:gd name="T72" fmla="*/ 34 w 210"/>
                <a:gd name="T73" fmla="*/ 38 h 182"/>
                <a:gd name="T74" fmla="*/ 37 w 210"/>
                <a:gd name="T75" fmla="*/ 44 h 182"/>
                <a:gd name="T76" fmla="*/ 47 w 210"/>
                <a:gd name="T77" fmla="*/ 56 h 182"/>
                <a:gd name="T78" fmla="*/ 52 w 210"/>
                <a:gd name="T79" fmla="*/ 58 h 182"/>
                <a:gd name="T80" fmla="*/ 59 w 210"/>
                <a:gd name="T81" fmla="*/ 54 h 182"/>
                <a:gd name="T82" fmla="*/ 72 w 210"/>
                <a:gd name="T83" fmla="*/ 55 h 182"/>
                <a:gd name="T84" fmla="*/ 74 w 210"/>
                <a:gd name="T85" fmla="*/ 59 h 182"/>
                <a:gd name="T86" fmla="*/ 93 w 210"/>
                <a:gd name="T87" fmla="*/ 59 h 182"/>
                <a:gd name="T88" fmla="*/ 93 w 210"/>
                <a:gd name="T89" fmla="*/ 55 h 182"/>
                <a:gd name="T90" fmla="*/ 102 w 210"/>
                <a:gd name="T91" fmla="*/ 51 h 182"/>
                <a:gd name="T92" fmla="*/ 104 w 210"/>
                <a:gd name="T93" fmla="*/ 45 h 182"/>
                <a:gd name="T94" fmla="*/ 111 w 210"/>
                <a:gd name="T95" fmla="*/ 41 h 182"/>
                <a:gd name="T96" fmla="*/ 127 w 210"/>
                <a:gd name="T97" fmla="*/ 53 h 182"/>
                <a:gd name="T98" fmla="*/ 136 w 210"/>
                <a:gd name="T99" fmla="*/ 51 h 182"/>
                <a:gd name="T100" fmla="*/ 145 w 210"/>
                <a:gd name="T101" fmla="*/ 36 h 182"/>
                <a:gd name="T102" fmla="*/ 155 w 210"/>
                <a:gd name="T103" fmla="*/ 24 h 182"/>
                <a:gd name="T104" fmla="*/ 153 w 210"/>
                <a:gd name="T105" fmla="*/ 12 h 182"/>
                <a:gd name="T106" fmla="*/ 148 w 210"/>
                <a:gd name="T107" fmla="*/ 6 h 182"/>
                <a:gd name="T108" fmla="*/ 159 w 210"/>
                <a:gd name="T109" fmla="*/ 5 h 182"/>
                <a:gd name="T110" fmla="*/ 160 w 210"/>
                <a:gd name="T111" fmla="*/ 0 h 182"/>
                <a:gd name="T112" fmla="*/ 169 w 210"/>
                <a:gd name="T113" fmla="*/ 1 h 182"/>
                <a:gd name="T114" fmla="*/ 167 w 210"/>
                <a:gd name="T115" fmla="*/ 17 h 182"/>
                <a:gd name="T116" fmla="*/ 170 w 210"/>
                <a:gd name="T117" fmla="*/ 32 h 182"/>
                <a:gd name="T118" fmla="*/ 179 w 210"/>
                <a:gd name="T119" fmla="*/ 40 h 182"/>
                <a:gd name="T120" fmla="*/ 181 w 210"/>
                <a:gd name="T121" fmla="*/ 47 h 182"/>
                <a:gd name="T122" fmla="*/ 181 w 210"/>
                <a:gd name="T123" fmla="*/ 57 h 182"/>
                <a:gd name="T124" fmla="*/ 184 w 210"/>
                <a:gd name="T125" fmla="*/ 58 h 1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10" h="182">
                  <a:moveTo>
                    <a:pt x="184" y="58"/>
                  </a:moveTo>
                  <a:lnTo>
                    <a:pt x="185" y="74"/>
                  </a:lnTo>
                  <a:lnTo>
                    <a:pt x="182" y="80"/>
                  </a:lnTo>
                  <a:lnTo>
                    <a:pt x="172" y="81"/>
                  </a:lnTo>
                  <a:lnTo>
                    <a:pt x="166" y="93"/>
                  </a:lnTo>
                  <a:lnTo>
                    <a:pt x="178" y="94"/>
                  </a:lnTo>
                  <a:lnTo>
                    <a:pt x="187" y="104"/>
                  </a:lnTo>
                  <a:lnTo>
                    <a:pt x="191" y="113"/>
                  </a:lnTo>
                  <a:lnTo>
                    <a:pt x="199" y="117"/>
                  </a:lnTo>
                  <a:lnTo>
                    <a:pt x="210" y="140"/>
                  </a:lnTo>
                  <a:lnTo>
                    <a:pt x="198" y="154"/>
                  </a:lnTo>
                  <a:lnTo>
                    <a:pt x="187" y="166"/>
                  </a:lnTo>
                  <a:lnTo>
                    <a:pt x="175" y="176"/>
                  </a:lnTo>
                  <a:lnTo>
                    <a:pt x="163" y="176"/>
                  </a:lnTo>
                  <a:lnTo>
                    <a:pt x="148" y="180"/>
                  </a:lnTo>
                  <a:lnTo>
                    <a:pt x="136" y="176"/>
                  </a:lnTo>
                  <a:lnTo>
                    <a:pt x="129" y="182"/>
                  </a:lnTo>
                  <a:lnTo>
                    <a:pt x="112" y="168"/>
                  </a:lnTo>
                  <a:lnTo>
                    <a:pt x="108" y="159"/>
                  </a:lnTo>
                  <a:lnTo>
                    <a:pt x="98" y="163"/>
                  </a:lnTo>
                  <a:lnTo>
                    <a:pt x="89" y="162"/>
                  </a:lnTo>
                  <a:lnTo>
                    <a:pt x="84" y="165"/>
                  </a:lnTo>
                  <a:lnTo>
                    <a:pt x="76" y="163"/>
                  </a:lnTo>
                  <a:lnTo>
                    <a:pt x="65" y="146"/>
                  </a:lnTo>
                  <a:lnTo>
                    <a:pt x="62" y="139"/>
                  </a:lnTo>
                  <a:lnTo>
                    <a:pt x="48" y="131"/>
                  </a:lnTo>
                  <a:lnTo>
                    <a:pt x="43" y="118"/>
                  </a:lnTo>
                  <a:lnTo>
                    <a:pt x="35" y="109"/>
                  </a:lnTo>
                  <a:lnTo>
                    <a:pt x="23" y="99"/>
                  </a:lnTo>
                  <a:lnTo>
                    <a:pt x="23" y="92"/>
                  </a:lnTo>
                  <a:lnTo>
                    <a:pt x="13" y="84"/>
                  </a:lnTo>
                  <a:lnTo>
                    <a:pt x="0" y="75"/>
                  </a:lnTo>
                  <a:lnTo>
                    <a:pt x="5" y="73"/>
                  </a:lnTo>
                  <a:lnTo>
                    <a:pt x="12" y="69"/>
                  </a:lnTo>
                  <a:lnTo>
                    <a:pt x="16" y="51"/>
                  </a:lnTo>
                  <a:lnTo>
                    <a:pt x="21" y="41"/>
                  </a:lnTo>
                  <a:lnTo>
                    <a:pt x="34" y="38"/>
                  </a:lnTo>
                  <a:lnTo>
                    <a:pt x="37" y="44"/>
                  </a:lnTo>
                  <a:lnTo>
                    <a:pt x="47" y="56"/>
                  </a:lnTo>
                  <a:lnTo>
                    <a:pt x="52" y="58"/>
                  </a:lnTo>
                  <a:lnTo>
                    <a:pt x="59" y="54"/>
                  </a:lnTo>
                  <a:lnTo>
                    <a:pt x="72" y="55"/>
                  </a:lnTo>
                  <a:lnTo>
                    <a:pt x="74" y="59"/>
                  </a:lnTo>
                  <a:lnTo>
                    <a:pt x="93" y="59"/>
                  </a:lnTo>
                  <a:lnTo>
                    <a:pt x="93" y="55"/>
                  </a:lnTo>
                  <a:lnTo>
                    <a:pt x="102" y="51"/>
                  </a:lnTo>
                  <a:lnTo>
                    <a:pt x="104" y="45"/>
                  </a:lnTo>
                  <a:lnTo>
                    <a:pt x="111" y="41"/>
                  </a:lnTo>
                  <a:lnTo>
                    <a:pt x="127" y="53"/>
                  </a:lnTo>
                  <a:lnTo>
                    <a:pt x="136" y="51"/>
                  </a:lnTo>
                  <a:lnTo>
                    <a:pt x="145" y="36"/>
                  </a:lnTo>
                  <a:lnTo>
                    <a:pt x="155" y="24"/>
                  </a:lnTo>
                  <a:lnTo>
                    <a:pt x="153" y="12"/>
                  </a:lnTo>
                  <a:lnTo>
                    <a:pt x="148" y="6"/>
                  </a:lnTo>
                  <a:lnTo>
                    <a:pt x="159" y="5"/>
                  </a:lnTo>
                  <a:lnTo>
                    <a:pt x="160" y="0"/>
                  </a:lnTo>
                  <a:lnTo>
                    <a:pt x="169" y="1"/>
                  </a:lnTo>
                  <a:lnTo>
                    <a:pt x="167" y="17"/>
                  </a:lnTo>
                  <a:lnTo>
                    <a:pt x="170" y="32"/>
                  </a:lnTo>
                  <a:lnTo>
                    <a:pt x="179" y="40"/>
                  </a:lnTo>
                  <a:lnTo>
                    <a:pt x="181" y="47"/>
                  </a:lnTo>
                  <a:lnTo>
                    <a:pt x="181" y="57"/>
                  </a:lnTo>
                  <a:lnTo>
                    <a:pt x="184" y="58"/>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19" name="Freeform 118"/>
            <p:cNvSpPr>
              <a:spLocks/>
            </p:cNvSpPr>
            <p:nvPr/>
          </p:nvSpPr>
          <p:spPr bwMode="auto">
            <a:xfrm>
              <a:off x="4396592" y="3713027"/>
              <a:ext cx="185152" cy="136687"/>
            </a:xfrm>
            <a:custGeom>
              <a:avLst/>
              <a:gdLst>
                <a:gd name="T0" fmla="*/ 17 w 112"/>
                <a:gd name="T1" fmla="*/ 62 h 88"/>
                <a:gd name="T2" fmla="*/ 10 w 112"/>
                <a:gd name="T3" fmla="*/ 46 h 88"/>
                <a:gd name="T4" fmla="*/ 0 w 112"/>
                <a:gd name="T5" fmla="*/ 38 h 88"/>
                <a:gd name="T6" fmla="*/ 9 w 112"/>
                <a:gd name="T7" fmla="*/ 34 h 88"/>
                <a:gd name="T8" fmla="*/ 18 w 112"/>
                <a:gd name="T9" fmla="*/ 20 h 88"/>
                <a:gd name="T10" fmla="*/ 22 w 112"/>
                <a:gd name="T11" fmla="*/ 9 h 88"/>
                <a:gd name="T12" fmla="*/ 29 w 112"/>
                <a:gd name="T13" fmla="*/ 2 h 88"/>
                <a:gd name="T14" fmla="*/ 38 w 112"/>
                <a:gd name="T15" fmla="*/ 4 h 88"/>
                <a:gd name="T16" fmla="*/ 47 w 112"/>
                <a:gd name="T17" fmla="*/ 0 h 88"/>
                <a:gd name="T18" fmla="*/ 57 w 112"/>
                <a:gd name="T19" fmla="*/ 0 h 88"/>
                <a:gd name="T20" fmla="*/ 65 w 112"/>
                <a:gd name="T21" fmla="*/ 6 h 88"/>
                <a:gd name="T22" fmla="*/ 77 w 112"/>
                <a:gd name="T23" fmla="*/ 11 h 88"/>
                <a:gd name="T24" fmla="*/ 88 w 112"/>
                <a:gd name="T25" fmla="*/ 26 h 88"/>
                <a:gd name="T26" fmla="*/ 100 w 112"/>
                <a:gd name="T27" fmla="*/ 41 h 88"/>
                <a:gd name="T28" fmla="*/ 100 w 112"/>
                <a:gd name="T29" fmla="*/ 54 h 88"/>
                <a:gd name="T30" fmla="*/ 104 w 112"/>
                <a:gd name="T31" fmla="*/ 66 h 88"/>
                <a:gd name="T32" fmla="*/ 111 w 112"/>
                <a:gd name="T33" fmla="*/ 71 h 88"/>
                <a:gd name="T34" fmla="*/ 112 w 112"/>
                <a:gd name="T35" fmla="*/ 79 h 88"/>
                <a:gd name="T36" fmla="*/ 111 w 112"/>
                <a:gd name="T37" fmla="*/ 86 h 88"/>
                <a:gd name="T38" fmla="*/ 109 w 112"/>
                <a:gd name="T39" fmla="*/ 87 h 88"/>
                <a:gd name="T40" fmla="*/ 99 w 112"/>
                <a:gd name="T41" fmla="*/ 85 h 88"/>
                <a:gd name="T42" fmla="*/ 97 w 112"/>
                <a:gd name="T43" fmla="*/ 88 h 88"/>
                <a:gd name="T44" fmla="*/ 93 w 112"/>
                <a:gd name="T45" fmla="*/ 88 h 88"/>
                <a:gd name="T46" fmla="*/ 80 w 112"/>
                <a:gd name="T47" fmla="*/ 83 h 88"/>
                <a:gd name="T48" fmla="*/ 71 w 112"/>
                <a:gd name="T49" fmla="*/ 83 h 88"/>
                <a:gd name="T50" fmla="*/ 38 w 112"/>
                <a:gd name="T51" fmla="*/ 82 h 88"/>
                <a:gd name="T52" fmla="*/ 33 w 112"/>
                <a:gd name="T53" fmla="*/ 84 h 88"/>
                <a:gd name="T54" fmla="*/ 27 w 112"/>
                <a:gd name="T55" fmla="*/ 84 h 88"/>
                <a:gd name="T56" fmla="*/ 17 w 112"/>
                <a:gd name="T57" fmla="*/ 87 h 88"/>
                <a:gd name="T58" fmla="*/ 14 w 112"/>
                <a:gd name="T59" fmla="*/ 71 h 88"/>
                <a:gd name="T60" fmla="*/ 31 w 112"/>
                <a:gd name="T61" fmla="*/ 72 h 88"/>
                <a:gd name="T62" fmla="*/ 35 w 112"/>
                <a:gd name="T63" fmla="*/ 69 h 88"/>
                <a:gd name="T64" fmla="*/ 39 w 112"/>
                <a:gd name="T65" fmla="*/ 69 h 88"/>
                <a:gd name="T66" fmla="*/ 45 w 112"/>
                <a:gd name="T67" fmla="*/ 64 h 88"/>
                <a:gd name="T68" fmla="*/ 53 w 112"/>
                <a:gd name="T69" fmla="*/ 68 h 88"/>
                <a:gd name="T70" fmla="*/ 61 w 112"/>
                <a:gd name="T71" fmla="*/ 69 h 88"/>
                <a:gd name="T72" fmla="*/ 69 w 112"/>
                <a:gd name="T73" fmla="*/ 64 h 88"/>
                <a:gd name="T74" fmla="*/ 65 w 112"/>
                <a:gd name="T75" fmla="*/ 58 h 88"/>
                <a:gd name="T76" fmla="*/ 59 w 112"/>
                <a:gd name="T77" fmla="*/ 61 h 88"/>
                <a:gd name="T78" fmla="*/ 54 w 112"/>
                <a:gd name="T79" fmla="*/ 61 h 88"/>
                <a:gd name="T80" fmla="*/ 47 w 112"/>
                <a:gd name="T81" fmla="*/ 56 h 88"/>
                <a:gd name="T82" fmla="*/ 41 w 112"/>
                <a:gd name="T83" fmla="*/ 56 h 88"/>
                <a:gd name="T84" fmla="*/ 37 w 112"/>
                <a:gd name="T85" fmla="*/ 61 h 88"/>
                <a:gd name="T86" fmla="*/ 17 w 112"/>
                <a:gd name="T87" fmla="*/ 62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12" h="88">
                  <a:moveTo>
                    <a:pt x="17" y="62"/>
                  </a:moveTo>
                  <a:lnTo>
                    <a:pt x="10" y="46"/>
                  </a:lnTo>
                  <a:lnTo>
                    <a:pt x="0" y="38"/>
                  </a:lnTo>
                  <a:lnTo>
                    <a:pt x="9" y="34"/>
                  </a:lnTo>
                  <a:lnTo>
                    <a:pt x="18" y="20"/>
                  </a:lnTo>
                  <a:lnTo>
                    <a:pt x="22" y="9"/>
                  </a:lnTo>
                  <a:lnTo>
                    <a:pt x="29" y="2"/>
                  </a:lnTo>
                  <a:lnTo>
                    <a:pt x="38" y="4"/>
                  </a:lnTo>
                  <a:lnTo>
                    <a:pt x="47" y="0"/>
                  </a:lnTo>
                  <a:lnTo>
                    <a:pt x="57" y="0"/>
                  </a:lnTo>
                  <a:lnTo>
                    <a:pt x="65" y="6"/>
                  </a:lnTo>
                  <a:lnTo>
                    <a:pt x="77" y="11"/>
                  </a:lnTo>
                  <a:lnTo>
                    <a:pt x="88" y="26"/>
                  </a:lnTo>
                  <a:lnTo>
                    <a:pt x="100" y="41"/>
                  </a:lnTo>
                  <a:lnTo>
                    <a:pt x="100" y="54"/>
                  </a:lnTo>
                  <a:lnTo>
                    <a:pt x="104" y="66"/>
                  </a:lnTo>
                  <a:lnTo>
                    <a:pt x="111" y="71"/>
                  </a:lnTo>
                  <a:lnTo>
                    <a:pt x="112" y="79"/>
                  </a:lnTo>
                  <a:lnTo>
                    <a:pt x="111" y="86"/>
                  </a:lnTo>
                  <a:lnTo>
                    <a:pt x="109" y="87"/>
                  </a:lnTo>
                  <a:lnTo>
                    <a:pt x="99" y="85"/>
                  </a:lnTo>
                  <a:lnTo>
                    <a:pt x="97" y="88"/>
                  </a:lnTo>
                  <a:lnTo>
                    <a:pt x="93" y="88"/>
                  </a:lnTo>
                  <a:lnTo>
                    <a:pt x="80" y="83"/>
                  </a:lnTo>
                  <a:lnTo>
                    <a:pt x="71" y="83"/>
                  </a:lnTo>
                  <a:lnTo>
                    <a:pt x="38" y="82"/>
                  </a:lnTo>
                  <a:lnTo>
                    <a:pt x="33" y="84"/>
                  </a:lnTo>
                  <a:lnTo>
                    <a:pt x="27" y="84"/>
                  </a:lnTo>
                  <a:lnTo>
                    <a:pt x="17" y="87"/>
                  </a:lnTo>
                  <a:lnTo>
                    <a:pt x="14" y="71"/>
                  </a:lnTo>
                  <a:lnTo>
                    <a:pt x="31" y="72"/>
                  </a:lnTo>
                  <a:lnTo>
                    <a:pt x="35" y="69"/>
                  </a:lnTo>
                  <a:lnTo>
                    <a:pt x="39" y="69"/>
                  </a:lnTo>
                  <a:lnTo>
                    <a:pt x="45" y="64"/>
                  </a:lnTo>
                  <a:lnTo>
                    <a:pt x="53" y="68"/>
                  </a:lnTo>
                  <a:lnTo>
                    <a:pt x="61" y="69"/>
                  </a:lnTo>
                  <a:lnTo>
                    <a:pt x="69" y="64"/>
                  </a:lnTo>
                  <a:lnTo>
                    <a:pt x="65" y="58"/>
                  </a:lnTo>
                  <a:lnTo>
                    <a:pt x="59" y="61"/>
                  </a:lnTo>
                  <a:lnTo>
                    <a:pt x="54" y="61"/>
                  </a:lnTo>
                  <a:lnTo>
                    <a:pt x="47" y="56"/>
                  </a:lnTo>
                  <a:lnTo>
                    <a:pt x="41" y="56"/>
                  </a:lnTo>
                  <a:lnTo>
                    <a:pt x="37" y="61"/>
                  </a:lnTo>
                  <a:lnTo>
                    <a:pt x="17" y="62"/>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20" name="Freeform 119"/>
            <p:cNvSpPr>
              <a:spLocks/>
            </p:cNvSpPr>
            <p:nvPr/>
          </p:nvSpPr>
          <p:spPr bwMode="auto">
            <a:xfrm>
              <a:off x="4527191" y="3924271"/>
              <a:ext cx="90923" cy="105622"/>
            </a:xfrm>
            <a:custGeom>
              <a:avLst/>
              <a:gdLst>
                <a:gd name="T0" fmla="*/ 33 w 55"/>
                <a:gd name="T1" fmla="*/ 68 h 68"/>
                <a:gd name="T2" fmla="*/ 28 w 55"/>
                <a:gd name="T3" fmla="*/ 66 h 68"/>
                <a:gd name="T4" fmla="*/ 15 w 55"/>
                <a:gd name="T5" fmla="*/ 58 h 68"/>
                <a:gd name="T6" fmla="*/ 5 w 55"/>
                <a:gd name="T7" fmla="*/ 46 h 68"/>
                <a:gd name="T8" fmla="*/ 2 w 55"/>
                <a:gd name="T9" fmla="*/ 39 h 68"/>
                <a:gd name="T10" fmla="*/ 0 w 55"/>
                <a:gd name="T11" fmla="*/ 23 h 68"/>
                <a:gd name="T12" fmla="*/ 10 w 55"/>
                <a:gd name="T13" fmla="*/ 14 h 68"/>
                <a:gd name="T14" fmla="*/ 12 w 55"/>
                <a:gd name="T15" fmla="*/ 8 h 68"/>
                <a:gd name="T16" fmla="*/ 15 w 55"/>
                <a:gd name="T17" fmla="*/ 4 h 68"/>
                <a:gd name="T18" fmla="*/ 20 w 55"/>
                <a:gd name="T19" fmla="*/ 4 h 68"/>
                <a:gd name="T20" fmla="*/ 24 w 55"/>
                <a:gd name="T21" fmla="*/ 0 h 68"/>
                <a:gd name="T22" fmla="*/ 39 w 55"/>
                <a:gd name="T23" fmla="*/ 0 h 68"/>
                <a:gd name="T24" fmla="*/ 44 w 55"/>
                <a:gd name="T25" fmla="*/ 7 h 68"/>
                <a:gd name="T26" fmla="*/ 48 w 55"/>
                <a:gd name="T27" fmla="*/ 16 h 68"/>
                <a:gd name="T28" fmla="*/ 47 w 55"/>
                <a:gd name="T29" fmla="*/ 22 h 68"/>
                <a:gd name="T30" fmla="*/ 50 w 55"/>
                <a:gd name="T31" fmla="*/ 27 h 68"/>
                <a:gd name="T32" fmla="*/ 50 w 55"/>
                <a:gd name="T33" fmla="*/ 35 h 68"/>
                <a:gd name="T34" fmla="*/ 55 w 55"/>
                <a:gd name="T35" fmla="*/ 34 h 68"/>
                <a:gd name="T36" fmla="*/ 46 w 55"/>
                <a:gd name="T37" fmla="*/ 43 h 68"/>
                <a:gd name="T38" fmla="*/ 38 w 55"/>
                <a:gd name="T39" fmla="*/ 55 h 68"/>
                <a:gd name="T40" fmla="*/ 37 w 55"/>
                <a:gd name="T41" fmla="*/ 61 h 68"/>
                <a:gd name="T42" fmla="*/ 33 w 55"/>
                <a:gd name="T43" fmla="*/ 68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55" h="68">
                  <a:moveTo>
                    <a:pt x="33" y="68"/>
                  </a:moveTo>
                  <a:lnTo>
                    <a:pt x="28" y="66"/>
                  </a:lnTo>
                  <a:lnTo>
                    <a:pt x="15" y="58"/>
                  </a:lnTo>
                  <a:lnTo>
                    <a:pt x="5" y="46"/>
                  </a:lnTo>
                  <a:lnTo>
                    <a:pt x="2" y="39"/>
                  </a:lnTo>
                  <a:lnTo>
                    <a:pt x="0" y="23"/>
                  </a:lnTo>
                  <a:lnTo>
                    <a:pt x="10" y="14"/>
                  </a:lnTo>
                  <a:lnTo>
                    <a:pt x="12" y="8"/>
                  </a:lnTo>
                  <a:lnTo>
                    <a:pt x="15" y="4"/>
                  </a:lnTo>
                  <a:lnTo>
                    <a:pt x="20" y="4"/>
                  </a:lnTo>
                  <a:lnTo>
                    <a:pt x="24" y="0"/>
                  </a:lnTo>
                  <a:lnTo>
                    <a:pt x="39" y="0"/>
                  </a:lnTo>
                  <a:lnTo>
                    <a:pt x="44" y="7"/>
                  </a:lnTo>
                  <a:lnTo>
                    <a:pt x="48" y="16"/>
                  </a:lnTo>
                  <a:lnTo>
                    <a:pt x="47" y="22"/>
                  </a:lnTo>
                  <a:lnTo>
                    <a:pt x="50" y="27"/>
                  </a:lnTo>
                  <a:lnTo>
                    <a:pt x="50" y="35"/>
                  </a:lnTo>
                  <a:lnTo>
                    <a:pt x="55" y="34"/>
                  </a:lnTo>
                  <a:lnTo>
                    <a:pt x="46" y="43"/>
                  </a:lnTo>
                  <a:lnTo>
                    <a:pt x="38" y="55"/>
                  </a:lnTo>
                  <a:lnTo>
                    <a:pt x="37" y="61"/>
                  </a:lnTo>
                  <a:lnTo>
                    <a:pt x="33" y="68"/>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21" name="Freeform 120"/>
            <p:cNvSpPr>
              <a:spLocks/>
            </p:cNvSpPr>
            <p:nvPr/>
          </p:nvSpPr>
          <p:spPr bwMode="auto">
            <a:xfrm>
              <a:off x="6215050" y="3877673"/>
              <a:ext cx="193418" cy="111834"/>
            </a:xfrm>
            <a:custGeom>
              <a:avLst/>
              <a:gdLst>
                <a:gd name="T0" fmla="*/ 117 w 117"/>
                <a:gd name="T1" fmla="*/ 42 h 72"/>
                <a:gd name="T2" fmla="*/ 109 w 117"/>
                <a:gd name="T3" fmla="*/ 55 h 72"/>
                <a:gd name="T4" fmla="*/ 97 w 117"/>
                <a:gd name="T5" fmla="*/ 72 h 72"/>
                <a:gd name="T6" fmla="*/ 82 w 117"/>
                <a:gd name="T7" fmla="*/ 72 h 72"/>
                <a:gd name="T8" fmla="*/ 21 w 117"/>
                <a:gd name="T9" fmla="*/ 47 h 72"/>
                <a:gd name="T10" fmla="*/ 14 w 117"/>
                <a:gd name="T11" fmla="*/ 40 h 72"/>
                <a:gd name="T12" fmla="*/ 7 w 117"/>
                <a:gd name="T13" fmla="*/ 30 h 72"/>
                <a:gd name="T14" fmla="*/ 0 w 117"/>
                <a:gd name="T15" fmla="*/ 19 h 72"/>
                <a:gd name="T16" fmla="*/ 3 w 117"/>
                <a:gd name="T17" fmla="*/ 11 h 72"/>
                <a:gd name="T18" fmla="*/ 10 w 117"/>
                <a:gd name="T19" fmla="*/ 0 h 72"/>
                <a:gd name="T20" fmla="*/ 16 w 117"/>
                <a:gd name="T21" fmla="*/ 4 h 72"/>
                <a:gd name="T22" fmla="*/ 20 w 117"/>
                <a:gd name="T23" fmla="*/ 13 h 72"/>
                <a:gd name="T24" fmla="*/ 28 w 117"/>
                <a:gd name="T25" fmla="*/ 21 h 72"/>
                <a:gd name="T26" fmla="*/ 37 w 117"/>
                <a:gd name="T27" fmla="*/ 21 h 72"/>
                <a:gd name="T28" fmla="*/ 54 w 117"/>
                <a:gd name="T29" fmla="*/ 16 h 72"/>
                <a:gd name="T30" fmla="*/ 74 w 117"/>
                <a:gd name="T31" fmla="*/ 14 h 72"/>
                <a:gd name="T32" fmla="*/ 90 w 117"/>
                <a:gd name="T33" fmla="*/ 7 h 72"/>
                <a:gd name="T34" fmla="*/ 99 w 117"/>
                <a:gd name="T35" fmla="*/ 6 h 72"/>
                <a:gd name="T36" fmla="*/ 105 w 117"/>
                <a:gd name="T37" fmla="*/ 2 h 72"/>
                <a:gd name="T38" fmla="*/ 116 w 117"/>
                <a:gd name="T39" fmla="*/ 1 h 72"/>
                <a:gd name="T40" fmla="*/ 116 w 117"/>
                <a:gd name="T41" fmla="*/ 2 h 72"/>
                <a:gd name="T42" fmla="*/ 116 w 117"/>
                <a:gd name="T43" fmla="*/ 10 h 72"/>
                <a:gd name="T44" fmla="*/ 117 w 117"/>
                <a:gd name="T45" fmla="*/ 31 h 72"/>
                <a:gd name="T46" fmla="*/ 117 w 117"/>
                <a:gd name="T47" fmla="*/ 42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17" h="72">
                  <a:moveTo>
                    <a:pt x="117" y="42"/>
                  </a:moveTo>
                  <a:lnTo>
                    <a:pt x="109" y="55"/>
                  </a:lnTo>
                  <a:lnTo>
                    <a:pt x="97" y="72"/>
                  </a:lnTo>
                  <a:lnTo>
                    <a:pt x="82" y="72"/>
                  </a:lnTo>
                  <a:lnTo>
                    <a:pt x="21" y="47"/>
                  </a:lnTo>
                  <a:lnTo>
                    <a:pt x="14" y="40"/>
                  </a:lnTo>
                  <a:lnTo>
                    <a:pt x="7" y="30"/>
                  </a:lnTo>
                  <a:lnTo>
                    <a:pt x="0" y="19"/>
                  </a:lnTo>
                  <a:lnTo>
                    <a:pt x="3" y="11"/>
                  </a:lnTo>
                  <a:lnTo>
                    <a:pt x="10" y="0"/>
                  </a:lnTo>
                  <a:lnTo>
                    <a:pt x="16" y="4"/>
                  </a:lnTo>
                  <a:lnTo>
                    <a:pt x="20" y="13"/>
                  </a:lnTo>
                  <a:lnTo>
                    <a:pt x="28" y="21"/>
                  </a:lnTo>
                  <a:lnTo>
                    <a:pt x="37" y="21"/>
                  </a:lnTo>
                  <a:lnTo>
                    <a:pt x="54" y="16"/>
                  </a:lnTo>
                  <a:lnTo>
                    <a:pt x="74" y="14"/>
                  </a:lnTo>
                  <a:lnTo>
                    <a:pt x="90" y="7"/>
                  </a:lnTo>
                  <a:lnTo>
                    <a:pt x="99" y="6"/>
                  </a:lnTo>
                  <a:lnTo>
                    <a:pt x="105" y="2"/>
                  </a:lnTo>
                  <a:lnTo>
                    <a:pt x="116" y="1"/>
                  </a:lnTo>
                  <a:lnTo>
                    <a:pt x="116" y="2"/>
                  </a:lnTo>
                  <a:lnTo>
                    <a:pt x="116" y="10"/>
                  </a:lnTo>
                  <a:lnTo>
                    <a:pt x="117" y="31"/>
                  </a:lnTo>
                  <a:lnTo>
                    <a:pt x="117" y="42"/>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22" name="Freeform 121"/>
            <p:cNvSpPr>
              <a:spLocks/>
            </p:cNvSpPr>
            <p:nvPr/>
          </p:nvSpPr>
          <p:spPr bwMode="auto">
            <a:xfrm>
              <a:off x="6172067" y="3860586"/>
              <a:ext cx="299220" cy="441126"/>
            </a:xfrm>
            <a:custGeom>
              <a:avLst/>
              <a:gdLst>
                <a:gd name="T0" fmla="*/ 156 w 181"/>
                <a:gd name="T1" fmla="*/ 9 h 284"/>
                <a:gd name="T2" fmla="*/ 166 w 181"/>
                <a:gd name="T3" fmla="*/ 7 h 284"/>
                <a:gd name="T4" fmla="*/ 174 w 181"/>
                <a:gd name="T5" fmla="*/ 0 h 284"/>
                <a:gd name="T6" fmla="*/ 181 w 181"/>
                <a:gd name="T7" fmla="*/ 0 h 284"/>
                <a:gd name="T8" fmla="*/ 181 w 181"/>
                <a:gd name="T9" fmla="*/ 5 h 284"/>
                <a:gd name="T10" fmla="*/ 180 w 181"/>
                <a:gd name="T11" fmla="*/ 18 h 284"/>
                <a:gd name="T12" fmla="*/ 181 w 181"/>
                <a:gd name="T13" fmla="*/ 28 h 284"/>
                <a:gd name="T14" fmla="*/ 177 w 181"/>
                <a:gd name="T15" fmla="*/ 36 h 284"/>
                <a:gd name="T16" fmla="*/ 173 w 181"/>
                <a:gd name="T17" fmla="*/ 58 h 284"/>
                <a:gd name="T18" fmla="*/ 165 w 181"/>
                <a:gd name="T19" fmla="*/ 81 h 284"/>
                <a:gd name="T20" fmla="*/ 154 w 181"/>
                <a:gd name="T21" fmla="*/ 108 h 284"/>
                <a:gd name="T22" fmla="*/ 139 w 181"/>
                <a:gd name="T23" fmla="*/ 139 h 284"/>
                <a:gd name="T24" fmla="*/ 124 w 181"/>
                <a:gd name="T25" fmla="*/ 162 h 284"/>
                <a:gd name="T26" fmla="*/ 103 w 181"/>
                <a:gd name="T27" fmla="*/ 190 h 284"/>
                <a:gd name="T28" fmla="*/ 85 w 181"/>
                <a:gd name="T29" fmla="*/ 207 h 284"/>
                <a:gd name="T30" fmla="*/ 57 w 181"/>
                <a:gd name="T31" fmla="*/ 228 h 284"/>
                <a:gd name="T32" fmla="*/ 40 w 181"/>
                <a:gd name="T33" fmla="*/ 243 h 284"/>
                <a:gd name="T34" fmla="*/ 20 w 181"/>
                <a:gd name="T35" fmla="*/ 269 h 284"/>
                <a:gd name="T36" fmla="*/ 15 w 181"/>
                <a:gd name="T37" fmla="*/ 280 h 284"/>
                <a:gd name="T38" fmla="*/ 11 w 181"/>
                <a:gd name="T39" fmla="*/ 284 h 284"/>
                <a:gd name="T40" fmla="*/ 1 w 181"/>
                <a:gd name="T41" fmla="*/ 267 h 284"/>
                <a:gd name="T42" fmla="*/ 0 w 181"/>
                <a:gd name="T43" fmla="*/ 191 h 284"/>
                <a:gd name="T44" fmla="*/ 16 w 181"/>
                <a:gd name="T45" fmla="*/ 168 h 284"/>
                <a:gd name="T46" fmla="*/ 21 w 181"/>
                <a:gd name="T47" fmla="*/ 161 h 284"/>
                <a:gd name="T48" fmla="*/ 33 w 181"/>
                <a:gd name="T49" fmla="*/ 161 h 284"/>
                <a:gd name="T50" fmla="*/ 49 w 181"/>
                <a:gd name="T51" fmla="*/ 146 h 284"/>
                <a:gd name="T52" fmla="*/ 73 w 181"/>
                <a:gd name="T53" fmla="*/ 146 h 284"/>
                <a:gd name="T54" fmla="*/ 123 w 181"/>
                <a:gd name="T55" fmla="*/ 83 h 284"/>
                <a:gd name="T56" fmla="*/ 135 w 181"/>
                <a:gd name="T57" fmla="*/ 66 h 284"/>
                <a:gd name="T58" fmla="*/ 143 w 181"/>
                <a:gd name="T59" fmla="*/ 53 h 284"/>
                <a:gd name="T60" fmla="*/ 143 w 181"/>
                <a:gd name="T61" fmla="*/ 42 h 284"/>
                <a:gd name="T62" fmla="*/ 142 w 181"/>
                <a:gd name="T63" fmla="*/ 21 h 284"/>
                <a:gd name="T64" fmla="*/ 142 w 181"/>
                <a:gd name="T65" fmla="*/ 13 h 284"/>
                <a:gd name="T66" fmla="*/ 142 w 181"/>
                <a:gd name="T67" fmla="*/ 12 h 284"/>
                <a:gd name="T68" fmla="*/ 148 w 181"/>
                <a:gd name="T69" fmla="*/ 12 h 284"/>
                <a:gd name="T70" fmla="*/ 156 w 181"/>
                <a:gd name="T71" fmla="*/ 9 h 2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81" h="284">
                  <a:moveTo>
                    <a:pt x="156" y="9"/>
                  </a:moveTo>
                  <a:lnTo>
                    <a:pt x="166" y="7"/>
                  </a:lnTo>
                  <a:lnTo>
                    <a:pt x="174" y="0"/>
                  </a:lnTo>
                  <a:lnTo>
                    <a:pt x="181" y="0"/>
                  </a:lnTo>
                  <a:lnTo>
                    <a:pt x="181" y="5"/>
                  </a:lnTo>
                  <a:lnTo>
                    <a:pt x="180" y="18"/>
                  </a:lnTo>
                  <a:lnTo>
                    <a:pt x="181" y="28"/>
                  </a:lnTo>
                  <a:lnTo>
                    <a:pt x="177" y="36"/>
                  </a:lnTo>
                  <a:lnTo>
                    <a:pt x="173" y="58"/>
                  </a:lnTo>
                  <a:lnTo>
                    <a:pt x="165" y="81"/>
                  </a:lnTo>
                  <a:lnTo>
                    <a:pt x="154" y="108"/>
                  </a:lnTo>
                  <a:lnTo>
                    <a:pt x="139" y="139"/>
                  </a:lnTo>
                  <a:lnTo>
                    <a:pt x="124" y="162"/>
                  </a:lnTo>
                  <a:lnTo>
                    <a:pt x="103" y="190"/>
                  </a:lnTo>
                  <a:lnTo>
                    <a:pt x="85" y="207"/>
                  </a:lnTo>
                  <a:lnTo>
                    <a:pt x="57" y="228"/>
                  </a:lnTo>
                  <a:lnTo>
                    <a:pt x="40" y="243"/>
                  </a:lnTo>
                  <a:lnTo>
                    <a:pt x="20" y="269"/>
                  </a:lnTo>
                  <a:lnTo>
                    <a:pt x="15" y="280"/>
                  </a:lnTo>
                  <a:lnTo>
                    <a:pt x="11" y="284"/>
                  </a:lnTo>
                  <a:lnTo>
                    <a:pt x="1" y="267"/>
                  </a:lnTo>
                  <a:lnTo>
                    <a:pt x="0" y="191"/>
                  </a:lnTo>
                  <a:lnTo>
                    <a:pt x="16" y="168"/>
                  </a:lnTo>
                  <a:lnTo>
                    <a:pt x="21" y="161"/>
                  </a:lnTo>
                  <a:lnTo>
                    <a:pt x="33" y="161"/>
                  </a:lnTo>
                  <a:lnTo>
                    <a:pt x="49" y="146"/>
                  </a:lnTo>
                  <a:lnTo>
                    <a:pt x="73" y="146"/>
                  </a:lnTo>
                  <a:lnTo>
                    <a:pt x="123" y="83"/>
                  </a:lnTo>
                  <a:lnTo>
                    <a:pt x="135" y="66"/>
                  </a:lnTo>
                  <a:lnTo>
                    <a:pt x="143" y="53"/>
                  </a:lnTo>
                  <a:lnTo>
                    <a:pt x="143" y="42"/>
                  </a:lnTo>
                  <a:lnTo>
                    <a:pt x="142" y="21"/>
                  </a:lnTo>
                  <a:lnTo>
                    <a:pt x="142" y="13"/>
                  </a:lnTo>
                  <a:lnTo>
                    <a:pt x="142" y="12"/>
                  </a:lnTo>
                  <a:lnTo>
                    <a:pt x="148" y="12"/>
                  </a:lnTo>
                  <a:lnTo>
                    <a:pt x="156" y="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23" name="Freeform 122"/>
            <p:cNvSpPr>
              <a:spLocks/>
            </p:cNvSpPr>
            <p:nvPr/>
          </p:nvSpPr>
          <p:spPr bwMode="auto">
            <a:xfrm>
              <a:off x="5438072" y="2762433"/>
              <a:ext cx="122333" cy="124260"/>
            </a:xfrm>
            <a:custGeom>
              <a:avLst/>
              <a:gdLst>
                <a:gd name="T0" fmla="*/ 35 w 74"/>
                <a:gd name="T1" fmla="*/ 15 h 80"/>
                <a:gd name="T2" fmla="*/ 45 w 74"/>
                <a:gd name="T3" fmla="*/ 20 h 80"/>
                <a:gd name="T4" fmla="*/ 47 w 74"/>
                <a:gd name="T5" fmla="*/ 28 h 80"/>
                <a:gd name="T6" fmla="*/ 58 w 74"/>
                <a:gd name="T7" fmla="*/ 34 h 80"/>
                <a:gd name="T8" fmla="*/ 62 w 74"/>
                <a:gd name="T9" fmla="*/ 30 h 80"/>
                <a:gd name="T10" fmla="*/ 67 w 74"/>
                <a:gd name="T11" fmla="*/ 32 h 80"/>
                <a:gd name="T12" fmla="*/ 63 w 74"/>
                <a:gd name="T13" fmla="*/ 36 h 80"/>
                <a:gd name="T14" fmla="*/ 66 w 74"/>
                <a:gd name="T15" fmla="*/ 39 h 80"/>
                <a:gd name="T16" fmla="*/ 63 w 74"/>
                <a:gd name="T17" fmla="*/ 44 h 80"/>
                <a:gd name="T18" fmla="*/ 65 w 74"/>
                <a:gd name="T19" fmla="*/ 52 h 80"/>
                <a:gd name="T20" fmla="*/ 74 w 74"/>
                <a:gd name="T21" fmla="*/ 60 h 80"/>
                <a:gd name="T22" fmla="*/ 68 w 74"/>
                <a:gd name="T23" fmla="*/ 67 h 80"/>
                <a:gd name="T24" fmla="*/ 66 w 74"/>
                <a:gd name="T25" fmla="*/ 73 h 80"/>
                <a:gd name="T26" fmla="*/ 68 w 74"/>
                <a:gd name="T27" fmla="*/ 76 h 80"/>
                <a:gd name="T28" fmla="*/ 66 w 74"/>
                <a:gd name="T29" fmla="*/ 79 h 80"/>
                <a:gd name="T30" fmla="*/ 58 w 74"/>
                <a:gd name="T31" fmla="*/ 79 h 80"/>
                <a:gd name="T32" fmla="*/ 52 w 74"/>
                <a:gd name="T33" fmla="*/ 80 h 80"/>
                <a:gd name="T34" fmla="*/ 52 w 74"/>
                <a:gd name="T35" fmla="*/ 79 h 80"/>
                <a:gd name="T36" fmla="*/ 54 w 74"/>
                <a:gd name="T37" fmla="*/ 76 h 80"/>
                <a:gd name="T38" fmla="*/ 55 w 74"/>
                <a:gd name="T39" fmla="*/ 71 h 80"/>
                <a:gd name="T40" fmla="*/ 53 w 74"/>
                <a:gd name="T41" fmla="*/ 71 h 80"/>
                <a:gd name="T42" fmla="*/ 49 w 74"/>
                <a:gd name="T43" fmla="*/ 67 h 80"/>
                <a:gd name="T44" fmla="*/ 46 w 74"/>
                <a:gd name="T45" fmla="*/ 66 h 80"/>
                <a:gd name="T46" fmla="*/ 44 w 74"/>
                <a:gd name="T47" fmla="*/ 63 h 80"/>
                <a:gd name="T48" fmla="*/ 40 w 74"/>
                <a:gd name="T49" fmla="*/ 62 h 80"/>
                <a:gd name="T50" fmla="*/ 38 w 74"/>
                <a:gd name="T51" fmla="*/ 59 h 80"/>
                <a:gd name="T52" fmla="*/ 35 w 74"/>
                <a:gd name="T53" fmla="*/ 60 h 80"/>
                <a:gd name="T54" fmla="*/ 33 w 74"/>
                <a:gd name="T55" fmla="*/ 67 h 80"/>
                <a:gd name="T56" fmla="*/ 29 w 74"/>
                <a:gd name="T57" fmla="*/ 68 h 80"/>
                <a:gd name="T58" fmla="*/ 31 w 74"/>
                <a:gd name="T59" fmla="*/ 67 h 80"/>
                <a:gd name="T60" fmla="*/ 24 w 74"/>
                <a:gd name="T61" fmla="*/ 63 h 80"/>
                <a:gd name="T62" fmla="*/ 18 w 74"/>
                <a:gd name="T63" fmla="*/ 60 h 80"/>
                <a:gd name="T64" fmla="*/ 16 w 74"/>
                <a:gd name="T65" fmla="*/ 57 h 80"/>
                <a:gd name="T66" fmla="*/ 11 w 74"/>
                <a:gd name="T67" fmla="*/ 54 h 80"/>
                <a:gd name="T68" fmla="*/ 15 w 74"/>
                <a:gd name="T69" fmla="*/ 53 h 80"/>
                <a:gd name="T70" fmla="*/ 16 w 74"/>
                <a:gd name="T71" fmla="*/ 43 h 80"/>
                <a:gd name="T72" fmla="*/ 7 w 74"/>
                <a:gd name="T73" fmla="*/ 35 h 80"/>
                <a:gd name="T74" fmla="*/ 11 w 74"/>
                <a:gd name="T75" fmla="*/ 26 h 80"/>
                <a:gd name="T76" fmla="*/ 5 w 74"/>
                <a:gd name="T77" fmla="*/ 26 h 80"/>
                <a:gd name="T78" fmla="*/ 10 w 74"/>
                <a:gd name="T79" fmla="*/ 19 h 80"/>
                <a:gd name="T80" fmla="*/ 5 w 74"/>
                <a:gd name="T81" fmla="*/ 13 h 80"/>
                <a:gd name="T82" fmla="*/ 0 w 74"/>
                <a:gd name="T83" fmla="*/ 5 h 80"/>
                <a:gd name="T84" fmla="*/ 12 w 74"/>
                <a:gd name="T85" fmla="*/ 0 h 80"/>
                <a:gd name="T86" fmla="*/ 22 w 74"/>
                <a:gd name="T87" fmla="*/ 1 h 80"/>
                <a:gd name="T88" fmla="*/ 32 w 74"/>
                <a:gd name="T89" fmla="*/ 9 h 80"/>
                <a:gd name="T90" fmla="*/ 35 w 74"/>
                <a:gd name="T91" fmla="*/ 15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74" h="80">
                  <a:moveTo>
                    <a:pt x="35" y="15"/>
                  </a:moveTo>
                  <a:lnTo>
                    <a:pt x="45" y="20"/>
                  </a:lnTo>
                  <a:lnTo>
                    <a:pt x="47" y="28"/>
                  </a:lnTo>
                  <a:lnTo>
                    <a:pt x="58" y="34"/>
                  </a:lnTo>
                  <a:lnTo>
                    <a:pt x="62" y="30"/>
                  </a:lnTo>
                  <a:lnTo>
                    <a:pt x="67" y="32"/>
                  </a:lnTo>
                  <a:lnTo>
                    <a:pt x="63" y="36"/>
                  </a:lnTo>
                  <a:lnTo>
                    <a:pt x="66" y="39"/>
                  </a:lnTo>
                  <a:lnTo>
                    <a:pt x="63" y="44"/>
                  </a:lnTo>
                  <a:lnTo>
                    <a:pt x="65" y="52"/>
                  </a:lnTo>
                  <a:lnTo>
                    <a:pt x="74" y="60"/>
                  </a:lnTo>
                  <a:lnTo>
                    <a:pt x="68" y="67"/>
                  </a:lnTo>
                  <a:lnTo>
                    <a:pt x="66" y="73"/>
                  </a:lnTo>
                  <a:lnTo>
                    <a:pt x="68" y="76"/>
                  </a:lnTo>
                  <a:lnTo>
                    <a:pt x="66" y="79"/>
                  </a:lnTo>
                  <a:lnTo>
                    <a:pt x="58" y="79"/>
                  </a:lnTo>
                  <a:lnTo>
                    <a:pt x="52" y="80"/>
                  </a:lnTo>
                  <a:lnTo>
                    <a:pt x="52" y="79"/>
                  </a:lnTo>
                  <a:lnTo>
                    <a:pt x="54" y="76"/>
                  </a:lnTo>
                  <a:lnTo>
                    <a:pt x="55" y="71"/>
                  </a:lnTo>
                  <a:lnTo>
                    <a:pt x="53" y="71"/>
                  </a:lnTo>
                  <a:lnTo>
                    <a:pt x="49" y="67"/>
                  </a:lnTo>
                  <a:lnTo>
                    <a:pt x="46" y="66"/>
                  </a:lnTo>
                  <a:lnTo>
                    <a:pt x="44" y="63"/>
                  </a:lnTo>
                  <a:lnTo>
                    <a:pt x="40" y="62"/>
                  </a:lnTo>
                  <a:lnTo>
                    <a:pt x="38" y="59"/>
                  </a:lnTo>
                  <a:lnTo>
                    <a:pt x="35" y="60"/>
                  </a:lnTo>
                  <a:lnTo>
                    <a:pt x="33" y="67"/>
                  </a:lnTo>
                  <a:lnTo>
                    <a:pt x="29" y="68"/>
                  </a:lnTo>
                  <a:lnTo>
                    <a:pt x="31" y="67"/>
                  </a:lnTo>
                  <a:lnTo>
                    <a:pt x="24" y="63"/>
                  </a:lnTo>
                  <a:lnTo>
                    <a:pt x="18" y="60"/>
                  </a:lnTo>
                  <a:lnTo>
                    <a:pt x="16" y="57"/>
                  </a:lnTo>
                  <a:lnTo>
                    <a:pt x="11" y="54"/>
                  </a:lnTo>
                  <a:lnTo>
                    <a:pt x="15" y="53"/>
                  </a:lnTo>
                  <a:lnTo>
                    <a:pt x="16" y="43"/>
                  </a:lnTo>
                  <a:lnTo>
                    <a:pt x="7" y="35"/>
                  </a:lnTo>
                  <a:lnTo>
                    <a:pt x="11" y="26"/>
                  </a:lnTo>
                  <a:lnTo>
                    <a:pt x="5" y="26"/>
                  </a:lnTo>
                  <a:lnTo>
                    <a:pt x="10" y="19"/>
                  </a:lnTo>
                  <a:lnTo>
                    <a:pt x="5" y="13"/>
                  </a:lnTo>
                  <a:lnTo>
                    <a:pt x="0" y="5"/>
                  </a:lnTo>
                  <a:lnTo>
                    <a:pt x="12" y="0"/>
                  </a:lnTo>
                  <a:lnTo>
                    <a:pt x="22" y="1"/>
                  </a:lnTo>
                  <a:lnTo>
                    <a:pt x="32" y="9"/>
                  </a:lnTo>
                  <a:lnTo>
                    <a:pt x="35" y="1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24" name="Freeform 123"/>
            <p:cNvSpPr>
              <a:spLocks/>
            </p:cNvSpPr>
            <p:nvPr/>
          </p:nvSpPr>
          <p:spPr bwMode="auto">
            <a:xfrm>
              <a:off x="5378559" y="2655258"/>
              <a:ext cx="148783" cy="55917"/>
            </a:xfrm>
            <a:custGeom>
              <a:avLst/>
              <a:gdLst>
                <a:gd name="T0" fmla="*/ 29 w 90"/>
                <a:gd name="T1" fmla="*/ 1 h 36"/>
                <a:gd name="T2" fmla="*/ 30 w 90"/>
                <a:gd name="T3" fmla="*/ 3 h 36"/>
                <a:gd name="T4" fmla="*/ 37 w 90"/>
                <a:gd name="T5" fmla="*/ 0 h 36"/>
                <a:gd name="T6" fmla="*/ 45 w 90"/>
                <a:gd name="T7" fmla="*/ 7 h 36"/>
                <a:gd name="T8" fmla="*/ 54 w 90"/>
                <a:gd name="T9" fmla="*/ 3 h 36"/>
                <a:gd name="T10" fmla="*/ 62 w 90"/>
                <a:gd name="T11" fmla="*/ 4 h 36"/>
                <a:gd name="T12" fmla="*/ 74 w 90"/>
                <a:gd name="T13" fmla="*/ 2 h 36"/>
                <a:gd name="T14" fmla="*/ 90 w 90"/>
                <a:gd name="T15" fmla="*/ 10 h 36"/>
                <a:gd name="T16" fmla="*/ 86 w 90"/>
                <a:gd name="T17" fmla="*/ 15 h 36"/>
                <a:gd name="T18" fmla="*/ 84 w 90"/>
                <a:gd name="T19" fmla="*/ 23 h 36"/>
                <a:gd name="T20" fmla="*/ 81 w 90"/>
                <a:gd name="T21" fmla="*/ 25 h 36"/>
                <a:gd name="T22" fmla="*/ 63 w 90"/>
                <a:gd name="T23" fmla="*/ 19 h 36"/>
                <a:gd name="T24" fmla="*/ 57 w 90"/>
                <a:gd name="T25" fmla="*/ 20 h 36"/>
                <a:gd name="T26" fmla="*/ 54 w 90"/>
                <a:gd name="T27" fmla="*/ 25 h 36"/>
                <a:gd name="T28" fmla="*/ 47 w 90"/>
                <a:gd name="T29" fmla="*/ 27 h 36"/>
                <a:gd name="T30" fmla="*/ 45 w 90"/>
                <a:gd name="T31" fmla="*/ 26 h 36"/>
                <a:gd name="T32" fmla="*/ 37 w 90"/>
                <a:gd name="T33" fmla="*/ 29 h 36"/>
                <a:gd name="T34" fmla="*/ 31 w 90"/>
                <a:gd name="T35" fmla="*/ 30 h 36"/>
                <a:gd name="T36" fmla="*/ 30 w 90"/>
                <a:gd name="T37" fmla="*/ 34 h 36"/>
                <a:gd name="T38" fmla="*/ 17 w 90"/>
                <a:gd name="T39" fmla="*/ 36 h 36"/>
                <a:gd name="T40" fmla="*/ 11 w 90"/>
                <a:gd name="T41" fmla="*/ 34 h 36"/>
                <a:gd name="T42" fmla="*/ 2 w 90"/>
                <a:gd name="T43" fmla="*/ 29 h 36"/>
                <a:gd name="T44" fmla="*/ 0 w 90"/>
                <a:gd name="T45" fmla="*/ 22 h 36"/>
                <a:gd name="T46" fmla="*/ 1 w 90"/>
                <a:gd name="T47" fmla="*/ 19 h 36"/>
                <a:gd name="T48" fmla="*/ 2 w 90"/>
                <a:gd name="T49" fmla="*/ 15 h 36"/>
                <a:gd name="T50" fmla="*/ 10 w 90"/>
                <a:gd name="T51" fmla="*/ 15 h 36"/>
                <a:gd name="T52" fmla="*/ 15 w 90"/>
                <a:gd name="T53" fmla="*/ 13 h 36"/>
                <a:gd name="T54" fmla="*/ 15 w 90"/>
                <a:gd name="T55" fmla="*/ 11 h 36"/>
                <a:gd name="T56" fmla="*/ 18 w 90"/>
                <a:gd name="T57" fmla="*/ 10 h 36"/>
                <a:gd name="T58" fmla="*/ 19 w 90"/>
                <a:gd name="T59" fmla="*/ 6 h 36"/>
                <a:gd name="T60" fmla="*/ 22 w 90"/>
                <a:gd name="T61" fmla="*/ 5 h 36"/>
                <a:gd name="T62" fmla="*/ 25 w 90"/>
                <a:gd name="T63" fmla="*/ 1 h 36"/>
                <a:gd name="T64" fmla="*/ 29 w 90"/>
                <a:gd name="T65" fmla="*/ 1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90" h="36">
                  <a:moveTo>
                    <a:pt x="29" y="1"/>
                  </a:moveTo>
                  <a:lnTo>
                    <a:pt x="30" y="3"/>
                  </a:lnTo>
                  <a:lnTo>
                    <a:pt x="37" y="0"/>
                  </a:lnTo>
                  <a:lnTo>
                    <a:pt x="45" y="7"/>
                  </a:lnTo>
                  <a:lnTo>
                    <a:pt x="54" y="3"/>
                  </a:lnTo>
                  <a:lnTo>
                    <a:pt x="62" y="4"/>
                  </a:lnTo>
                  <a:lnTo>
                    <a:pt x="74" y="2"/>
                  </a:lnTo>
                  <a:lnTo>
                    <a:pt x="90" y="10"/>
                  </a:lnTo>
                  <a:lnTo>
                    <a:pt x="86" y="15"/>
                  </a:lnTo>
                  <a:lnTo>
                    <a:pt x="84" y="23"/>
                  </a:lnTo>
                  <a:lnTo>
                    <a:pt x="81" y="25"/>
                  </a:lnTo>
                  <a:lnTo>
                    <a:pt x="63" y="19"/>
                  </a:lnTo>
                  <a:lnTo>
                    <a:pt x="57" y="20"/>
                  </a:lnTo>
                  <a:lnTo>
                    <a:pt x="54" y="25"/>
                  </a:lnTo>
                  <a:lnTo>
                    <a:pt x="47" y="27"/>
                  </a:lnTo>
                  <a:lnTo>
                    <a:pt x="45" y="26"/>
                  </a:lnTo>
                  <a:lnTo>
                    <a:pt x="37" y="29"/>
                  </a:lnTo>
                  <a:lnTo>
                    <a:pt x="31" y="30"/>
                  </a:lnTo>
                  <a:lnTo>
                    <a:pt x="30" y="34"/>
                  </a:lnTo>
                  <a:lnTo>
                    <a:pt x="17" y="36"/>
                  </a:lnTo>
                  <a:lnTo>
                    <a:pt x="11" y="34"/>
                  </a:lnTo>
                  <a:lnTo>
                    <a:pt x="2" y="29"/>
                  </a:lnTo>
                  <a:lnTo>
                    <a:pt x="0" y="22"/>
                  </a:lnTo>
                  <a:lnTo>
                    <a:pt x="1" y="19"/>
                  </a:lnTo>
                  <a:lnTo>
                    <a:pt x="2" y="15"/>
                  </a:lnTo>
                  <a:lnTo>
                    <a:pt x="10" y="15"/>
                  </a:lnTo>
                  <a:lnTo>
                    <a:pt x="15" y="13"/>
                  </a:lnTo>
                  <a:lnTo>
                    <a:pt x="15" y="11"/>
                  </a:lnTo>
                  <a:lnTo>
                    <a:pt x="18" y="10"/>
                  </a:lnTo>
                  <a:lnTo>
                    <a:pt x="19" y="6"/>
                  </a:lnTo>
                  <a:lnTo>
                    <a:pt x="22" y="5"/>
                  </a:lnTo>
                  <a:lnTo>
                    <a:pt x="25" y="1"/>
                  </a:lnTo>
                  <a:lnTo>
                    <a:pt x="29" y="1"/>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25" name="Freeform 124"/>
            <p:cNvSpPr>
              <a:spLocks/>
            </p:cNvSpPr>
            <p:nvPr/>
          </p:nvSpPr>
          <p:spPr bwMode="auto">
            <a:xfrm>
              <a:off x="5299208" y="2740687"/>
              <a:ext cx="76045" cy="45045"/>
            </a:xfrm>
            <a:custGeom>
              <a:avLst/>
              <a:gdLst>
                <a:gd name="T0" fmla="*/ 1 w 46"/>
                <a:gd name="T1" fmla="*/ 7 h 29"/>
                <a:gd name="T2" fmla="*/ 15 w 46"/>
                <a:gd name="T3" fmla="*/ 9 h 29"/>
                <a:gd name="T4" fmla="*/ 22 w 46"/>
                <a:gd name="T5" fmla="*/ 4 h 29"/>
                <a:gd name="T6" fmla="*/ 37 w 46"/>
                <a:gd name="T7" fmla="*/ 3 h 29"/>
                <a:gd name="T8" fmla="*/ 39 w 46"/>
                <a:gd name="T9" fmla="*/ 0 h 29"/>
                <a:gd name="T10" fmla="*/ 42 w 46"/>
                <a:gd name="T11" fmla="*/ 0 h 29"/>
                <a:gd name="T12" fmla="*/ 46 w 46"/>
                <a:gd name="T13" fmla="*/ 7 h 29"/>
                <a:gd name="T14" fmla="*/ 33 w 46"/>
                <a:gd name="T15" fmla="*/ 12 h 29"/>
                <a:gd name="T16" fmla="*/ 32 w 46"/>
                <a:gd name="T17" fmla="*/ 21 h 29"/>
                <a:gd name="T18" fmla="*/ 27 w 46"/>
                <a:gd name="T19" fmla="*/ 23 h 29"/>
                <a:gd name="T20" fmla="*/ 27 w 46"/>
                <a:gd name="T21" fmla="*/ 29 h 29"/>
                <a:gd name="T22" fmla="*/ 21 w 46"/>
                <a:gd name="T23" fmla="*/ 28 h 29"/>
                <a:gd name="T24" fmla="*/ 15 w 46"/>
                <a:gd name="T25" fmla="*/ 25 h 29"/>
                <a:gd name="T26" fmla="*/ 12 w 46"/>
                <a:gd name="T27" fmla="*/ 28 h 29"/>
                <a:gd name="T28" fmla="*/ 1 w 46"/>
                <a:gd name="T29" fmla="*/ 28 h 29"/>
                <a:gd name="T30" fmla="*/ 4 w 46"/>
                <a:gd name="T31" fmla="*/ 26 h 29"/>
                <a:gd name="T32" fmla="*/ 0 w 46"/>
                <a:gd name="T33" fmla="*/ 17 h 29"/>
                <a:gd name="T34" fmla="*/ 1 w 46"/>
                <a:gd name="T35" fmla="*/ 7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6" h="29">
                  <a:moveTo>
                    <a:pt x="1" y="7"/>
                  </a:moveTo>
                  <a:lnTo>
                    <a:pt x="15" y="9"/>
                  </a:lnTo>
                  <a:lnTo>
                    <a:pt x="22" y="4"/>
                  </a:lnTo>
                  <a:lnTo>
                    <a:pt x="37" y="3"/>
                  </a:lnTo>
                  <a:lnTo>
                    <a:pt x="39" y="0"/>
                  </a:lnTo>
                  <a:lnTo>
                    <a:pt x="42" y="0"/>
                  </a:lnTo>
                  <a:lnTo>
                    <a:pt x="46" y="7"/>
                  </a:lnTo>
                  <a:lnTo>
                    <a:pt x="33" y="12"/>
                  </a:lnTo>
                  <a:lnTo>
                    <a:pt x="32" y="21"/>
                  </a:lnTo>
                  <a:lnTo>
                    <a:pt x="27" y="23"/>
                  </a:lnTo>
                  <a:lnTo>
                    <a:pt x="27" y="29"/>
                  </a:lnTo>
                  <a:lnTo>
                    <a:pt x="21" y="28"/>
                  </a:lnTo>
                  <a:lnTo>
                    <a:pt x="15" y="25"/>
                  </a:lnTo>
                  <a:lnTo>
                    <a:pt x="12" y="28"/>
                  </a:lnTo>
                  <a:lnTo>
                    <a:pt x="1" y="28"/>
                  </a:lnTo>
                  <a:lnTo>
                    <a:pt x="4" y="26"/>
                  </a:lnTo>
                  <a:lnTo>
                    <a:pt x="0" y="17"/>
                  </a:lnTo>
                  <a:lnTo>
                    <a:pt x="1" y="7"/>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26" name="Freeform 125"/>
            <p:cNvSpPr>
              <a:spLocks/>
            </p:cNvSpPr>
            <p:nvPr/>
          </p:nvSpPr>
          <p:spPr bwMode="auto">
            <a:xfrm>
              <a:off x="5198367" y="2072785"/>
              <a:ext cx="274422" cy="402295"/>
            </a:xfrm>
            <a:custGeom>
              <a:avLst/>
              <a:gdLst>
                <a:gd name="T0" fmla="*/ 144 w 166"/>
                <a:gd name="T1" fmla="*/ 61 h 259"/>
                <a:gd name="T2" fmla="*/ 132 w 166"/>
                <a:gd name="T3" fmla="*/ 73 h 259"/>
                <a:gd name="T4" fmla="*/ 137 w 166"/>
                <a:gd name="T5" fmla="*/ 84 h 259"/>
                <a:gd name="T6" fmla="*/ 117 w 166"/>
                <a:gd name="T7" fmla="*/ 100 h 259"/>
                <a:gd name="T8" fmla="*/ 92 w 166"/>
                <a:gd name="T9" fmla="*/ 116 h 259"/>
                <a:gd name="T10" fmla="*/ 85 w 166"/>
                <a:gd name="T11" fmla="*/ 142 h 259"/>
                <a:gd name="T12" fmla="*/ 97 w 166"/>
                <a:gd name="T13" fmla="*/ 156 h 259"/>
                <a:gd name="T14" fmla="*/ 112 w 166"/>
                <a:gd name="T15" fmla="*/ 166 h 259"/>
                <a:gd name="T16" fmla="*/ 102 w 166"/>
                <a:gd name="T17" fmla="*/ 188 h 259"/>
                <a:gd name="T18" fmla="*/ 87 w 166"/>
                <a:gd name="T19" fmla="*/ 193 h 259"/>
                <a:gd name="T20" fmla="*/ 85 w 166"/>
                <a:gd name="T21" fmla="*/ 226 h 259"/>
                <a:gd name="T22" fmla="*/ 78 w 166"/>
                <a:gd name="T23" fmla="*/ 244 h 259"/>
                <a:gd name="T24" fmla="*/ 59 w 166"/>
                <a:gd name="T25" fmla="*/ 242 h 259"/>
                <a:gd name="T26" fmla="*/ 52 w 166"/>
                <a:gd name="T27" fmla="*/ 258 h 259"/>
                <a:gd name="T28" fmla="*/ 35 w 166"/>
                <a:gd name="T29" fmla="*/ 259 h 259"/>
                <a:gd name="T30" fmla="*/ 28 w 166"/>
                <a:gd name="T31" fmla="*/ 240 h 259"/>
                <a:gd name="T32" fmla="*/ 14 w 166"/>
                <a:gd name="T33" fmla="*/ 218 h 259"/>
                <a:gd name="T34" fmla="*/ 0 w 166"/>
                <a:gd name="T35" fmla="*/ 190 h 259"/>
                <a:gd name="T36" fmla="*/ 6 w 166"/>
                <a:gd name="T37" fmla="*/ 179 h 259"/>
                <a:gd name="T38" fmla="*/ 17 w 166"/>
                <a:gd name="T39" fmla="*/ 166 h 259"/>
                <a:gd name="T40" fmla="*/ 20 w 166"/>
                <a:gd name="T41" fmla="*/ 143 h 259"/>
                <a:gd name="T42" fmla="*/ 10 w 166"/>
                <a:gd name="T43" fmla="*/ 134 h 259"/>
                <a:gd name="T44" fmla="*/ 6 w 166"/>
                <a:gd name="T45" fmla="*/ 109 h 259"/>
                <a:gd name="T46" fmla="*/ 14 w 166"/>
                <a:gd name="T47" fmla="*/ 91 h 259"/>
                <a:gd name="T48" fmla="*/ 28 w 166"/>
                <a:gd name="T49" fmla="*/ 91 h 259"/>
                <a:gd name="T50" fmla="*/ 32 w 166"/>
                <a:gd name="T51" fmla="*/ 84 h 259"/>
                <a:gd name="T52" fmla="*/ 26 w 166"/>
                <a:gd name="T53" fmla="*/ 78 h 259"/>
                <a:gd name="T54" fmla="*/ 45 w 166"/>
                <a:gd name="T55" fmla="*/ 52 h 259"/>
                <a:gd name="T56" fmla="*/ 56 w 166"/>
                <a:gd name="T57" fmla="*/ 32 h 259"/>
                <a:gd name="T58" fmla="*/ 63 w 166"/>
                <a:gd name="T59" fmla="*/ 19 h 259"/>
                <a:gd name="T60" fmla="*/ 76 w 166"/>
                <a:gd name="T61" fmla="*/ 19 h 259"/>
                <a:gd name="T62" fmla="*/ 78 w 166"/>
                <a:gd name="T63" fmla="*/ 9 h 259"/>
                <a:gd name="T64" fmla="*/ 103 w 166"/>
                <a:gd name="T65" fmla="*/ 12 h 259"/>
                <a:gd name="T66" fmla="*/ 103 w 166"/>
                <a:gd name="T67" fmla="*/ 1 h 259"/>
                <a:gd name="T68" fmla="*/ 111 w 166"/>
                <a:gd name="T69" fmla="*/ 0 h 259"/>
                <a:gd name="T70" fmla="*/ 131 w 166"/>
                <a:gd name="T71" fmla="*/ 9 h 259"/>
                <a:gd name="T72" fmla="*/ 154 w 166"/>
                <a:gd name="T73" fmla="*/ 21 h 259"/>
                <a:gd name="T74" fmla="*/ 160 w 166"/>
                <a:gd name="T75" fmla="*/ 48 h 259"/>
                <a:gd name="T76" fmla="*/ 166 w 166"/>
                <a:gd name="T77" fmla="*/ 55 h 259"/>
                <a:gd name="T78" fmla="*/ 144 w 166"/>
                <a:gd name="T79" fmla="*/ 61 h 2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66" h="259">
                  <a:moveTo>
                    <a:pt x="144" y="61"/>
                  </a:moveTo>
                  <a:lnTo>
                    <a:pt x="132" y="73"/>
                  </a:lnTo>
                  <a:lnTo>
                    <a:pt x="137" y="84"/>
                  </a:lnTo>
                  <a:lnTo>
                    <a:pt x="117" y="100"/>
                  </a:lnTo>
                  <a:lnTo>
                    <a:pt x="92" y="116"/>
                  </a:lnTo>
                  <a:lnTo>
                    <a:pt x="85" y="142"/>
                  </a:lnTo>
                  <a:lnTo>
                    <a:pt x="97" y="156"/>
                  </a:lnTo>
                  <a:lnTo>
                    <a:pt x="112" y="166"/>
                  </a:lnTo>
                  <a:lnTo>
                    <a:pt x="102" y="188"/>
                  </a:lnTo>
                  <a:lnTo>
                    <a:pt x="87" y="193"/>
                  </a:lnTo>
                  <a:lnTo>
                    <a:pt x="85" y="226"/>
                  </a:lnTo>
                  <a:lnTo>
                    <a:pt x="78" y="244"/>
                  </a:lnTo>
                  <a:lnTo>
                    <a:pt x="59" y="242"/>
                  </a:lnTo>
                  <a:lnTo>
                    <a:pt x="52" y="258"/>
                  </a:lnTo>
                  <a:lnTo>
                    <a:pt x="35" y="259"/>
                  </a:lnTo>
                  <a:lnTo>
                    <a:pt x="28" y="240"/>
                  </a:lnTo>
                  <a:lnTo>
                    <a:pt x="14" y="218"/>
                  </a:lnTo>
                  <a:lnTo>
                    <a:pt x="0" y="190"/>
                  </a:lnTo>
                  <a:lnTo>
                    <a:pt x="6" y="179"/>
                  </a:lnTo>
                  <a:lnTo>
                    <a:pt x="17" y="166"/>
                  </a:lnTo>
                  <a:lnTo>
                    <a:pt x="20" y="143"/>
                  </a:lnTo>
                  <a:lnTo>
                    <a:pt x="10" y="134"/>
                  </a:lnTo>
                  <a:lnTo>
                    <a:pt x="6" y="109"/>
                  </a:lnTo>
                  <a:lnTo>
                    <a:pt x="14" y="91"/>
                  </a:lnTo>
                  <a:lnTo>
                    <a:pt x="28" y="91"/>
                  </a:lnTo>
                  <a:lnTo>
                    <a:pt x="32" y="84"/>
                  </a:lnTo>
                  <a:lnTo>
                    <a:pt x="26" y="78"/>
                  </a:lnTo>
                  <a:lnTo>
                    <a:pt x="45" y="52"/>
                  </a:lnTo>
                  <a:lnTo>
                    <a:pt x="56" y="32"/>
                  </a:lnTo>
                  <a:lnTo>
                    <a:pt x="63" y="19"/>
                  </a:lnTo>
                  <a:lnTo>
                    <a:pt x="76" y="19"/>
                  </a:lnTo>
                  <a:lnTo>
                    <a:pt x="78" y="9"/>
                  </a:lnTo>
                  <a:lnTo>
                    <a:pt x="103" y="12"/>
                  </a:lnTo>
                  <a:lnTo>
                    <a:pt x="103" y="1"/>
                  </a:lnTo>
                  <a:lnTo>
                    <a:pt x="111" y="0"/>
                  </a:lnTo>
                  <a:lnTo>
                    <a:pt x="131" y="9"/>
                  </a:lnTo>
                  <a:lnTo>
                    <a:pt x="154" y="21"/>
                  </a:lnTo>
                  <a:lnTo>
                    <a:pt x="160" y="48"/>
                  </a:lnTo>
                  <a:lnTo>
                    <a:pt x="166" y="55"/>
                  </a:lnTo>
                  <a:lnTo>
                    <a:pt x="144" y="61"/>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27" name="Freeform 126"/>
            <p:cNvSpPr>
              <a:spLocks/>
            </p:cNvSpPr>
            <p:nvPr/>
          </p:nvSpPr>
          <p:spPr bwMode="auto">
            <a:xfrm>
              <a:off x="5829868" y="5075236"/>
              <a:ext cx="39675" cy="52810"/>
            </a:xfrm>
            <a:custGeom>
              <a:avLst/>
              <a:gdLst>
                <a:gd name="T0" fmla="*/ 24 w 24"/>
                <a:gd name="T1" fmla="*/ 23 h 34"/>
                <a:gd name="T2" fmla="*/ 20 w 24"/>
                <a:gd name="T3" fmla="*/ 32 h 34"/>
                <a:gd name="T4" fmla="*/ 10 w 24"/>
                <a:gd name="T5" fmla="*/ 34 h 34"/>
                <a:gd name="T6" fmla="*/ 0 w 24"/>
                <a:gd name="T7" fmla="*/ 23 h 34"/>
                <a:gd name="T8" fmla="*/ 0 w 24"/>
                <a:gd name="T9" fmla="*/ 16 h 34"/>
                <a:gd name="T10" fmla="*/ 6 w 24"/>
                <a:gd name="T11" fmla="*/ 8 h 34"/>
                <a:gd name="T12" fmla="*/ 8 w 24"/>
                <a:gd name="T13" fmla="*/ 2 h 34"/>
                <a:gd name="T14" fmla="*/ 13 w 24"/>
                <a:gd name="T15" fmla="*/ 0 h 34"/>
                <a:gd name="T16" fmla="*/ 22 w 24"/>
                <a:gd name="T17" fmla="*/ 4 h 34"/>
                <a:gd name="T18" fmla="*/ 24 w 24"/>
                <a:gd name="T19" fmla="*/ 14 h 34"/>
                <a:gd name="T20" fmla="*/ 24 w 24"/>
                <a:gd name="T21" fmla="*/ 23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4" h="34">
                  <a:moveTo>
                    <a:pt x="24" y="23"/>
                  </a:moveTo>
                  <a:lnTo>
                    <a:pt x="20" y="32"/>
                  </a:lnTo>
                  <a:lnTo>
                    <a:pt x="10" y="34"/>
                  </a:lnTo>
                  <a:lnTo>
                    <a:pt x="0" y="23"/>
                  </a:lnTo>
                  <a:lnTo>
                    <a:pt x="0" y="16"/>
                  </a:lnTo>
                  <a:lnTo>
                    <a:pt x="6" y="8"/>
                  </a:lnTo>
                  <a:lnTo>
                    <a:pt x="8" y="2"/>
                  </a:lnTo>
                  <a:lnTo>
                    <a:pt x="13" y="0"/>
                  </a:lnTo>
                  <a:lnTo>
                    <a:pt x="22" y="4"/>
                  </a:lnTo>
                  <a:lnTo>
                    <a:pt x="24" y="14"/>
                  </a:lnTo>
                  <a:lnTo>
                    <a:pt x="24" y="23"/>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28" name="Freeform 127"/>
            <p:cNvSpPr>
              <a:spLocks/>
            </p:cNvSpPr>
            <p:nvPr/>
          </p:nvSpPr>
          <p:spPr bwMode="auto">
            <a:xfrm>
              <a:off x="5952200" y="3048233"/>
              <a:ext cx="175233" cy="156880"/>
            </a:xfrm>
            <a:custGeom>
              <a:avLst/>
              <a:gdLst>
                <a:gd name="T0" fmla="*/ 56 w 106"/>
                <a:gd name="T1" fmla="*/ 79 h 101"/>
                <a:gd name="T2" fmla="*/ 24 w 106"/>
                <a:gd name="T3" fmla="*/ 101 h 101"/>
                <a:gd name="T4" fmla="*/ 4 w 106"/>
                <a:gd name="T5" fmla="*/ 93 h 101"/>
                <a:gd name="T6" fmla="*/ 3 w 106"/>
                <a:gd name="T7" fmla="*/ 93 h 101"/>
                <a:gd name="T8" fmla="*/ 5 w 106"/>
                <a:gd name="T9" fmla="*/ 90 h 101"/>
                <a:gd name="T10" fmla="*/ 4 w 106"/>
                <a:gd name="T11" fmla="*/ 81 h 101"/>
                <a:gd name="T12" fmla="*/ 7 w 106"/>
                <a:gd name="T13" fmla="*/ 70 h 101"/>
                <a:gd name="T14" fmla="*/ 16 w 106"/>
                <a:gd name="T15" fmla="*/ 62 h 101"/>
                <a:gd name="T16" fmla="*/ 12 w 106"/>
                <a:gd name="T17" fmla="*/ 54 h 101"/>
                <a:gd name="T18" fmla="*/ 4 w 106"/>
                <a:gd name="T19" fmla="*/ 53 h 101"/>
                <a:gd name="T20" fmla="*/ 0 w 106"/>
                <a:gd name="T21" fmla="*/ 37 h 101"/>
                <a:gd name="T22" fmla="*/ 4 w 106"/>
                <a:gd name="T23" fmla="*/ 29 h 101"/>
                <a:gd name="T24" fmla="*/ 8 w 106"/>
                <a:gd name="T25" fmla="*/ 24 h 101"/>
                <a:gd name="T26" fmla="*/ 12 w 106"/>
                <a:gd name="T27" fmla="*/ 20 h 101"/>
                <a:gd name="T28" fmla="*/ 11 w 106"/>
                <a:gd name="T29" fmla="*/ 8 h 101"/>
                <a:gd name="T30" fmla="*/ 17 w 106"/>
                <a:gd name="T31" fmla="*/ 12 h 101"/>
                <a:gd name="T32" fmla="*/ 36 w 106"/>
                <a:gd name="T33" fmla="*/ 6 h 101"/>
                <a:gd name="T34" fmla="*/ 45 w 106"/>
                <a:gd name="T35" fmla="*/ 10 h 101"/>
                <a:gd name="T36" fmla="*/ 59 w 106"/>
                <a:gd name="T37" fmla="*/ 10 h 101"/>
                <a:gd name="T38" fmla="*/ 78 w 106"/>
                <a:gd name="T39" fmla="*/ 3 h 101"/>
                <a:gd name="T40" fmla="*/ 87 w 106"/>
                <a:gd name="T41" fmla="*/ 3 h 101"/>
                <a:gd name="T42" fmla="*/ 106 w 106"/>
                <a:gd name="T43" fmla="*/ 0 h 101"/>
                <a:gd name="T44" fmla="*/ 99 w 106"/>
                <a:gd name="T45" fmla="*/ 13 h 101"/>
                <a:gd name="T46" fmla="*/ 91 w 106"/>
                <a:gd name="T47" fmla="*/ 18 h 101"/>
                <a:gd name="T48" fmla="*/ 94 w 106"/>
                <a:gd name="T49" fmla="*/ 33 h 101"/>
                <a:gd name="T50" fmla="*/ 91 w 106"/>
                <a:gd name="T51" fmla="*/ 58 h 101"/>
                <a:gd name="T52" fmla="*/ 56 w 106"/>
                <a:gd name="T53" fmla="*/ 79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06" h="101">
                  <a:moveTo>
                    <a:pt x="56" y="79"/>
                  </a:moveTo>
                  <a:lnTo>
                    <a:pt x="24" y="101"/>
                  </a:lnTo>
                  <a:lnTo>
                    <a:pt x="4" y="93"/>
                  </a:lnTo>
                  <a:lnTo>
                    <a:pt x="3" y="93"/>
                  </a:lnTo>
                  <a:lnTo>
                    <a:pt x="5" y="90"/>
                  </a:lnTo>
                  <a:lnTo>
                    <a:pt x="4" y="81"/>
                  </a:lnTo>
                  <a:lnTo>
                    <a:pt x="7" y="70"/>
                  </a:lnTo>
                  <a:lnTo>
                    <a:pt x="16" y="62"/>
                  </a:lnTo>
                  <a:lnTo>
                    <a:pt x="12" y="54"/>
                  </a:lnTo>
                  <a:lnTo>
                    <a:pt x="4" y="53"/>
                  </a:lnTo>
                  <a:lnTo>
                    <a:pt x="0" y="37"/>
                  </a:lnTo>
                  <a:lnTo>
                    <a:pt x="4" y="29"/>
                  </a:lnTo>
                  <a:lnTo>
                    <a:pt x="8" y="24"/>
                  </a:lnTo>
                  <a:lnTo>
                    <a:pt x="12" y="20"/>
                  </a:lnTo>
                  <a:lnTo>
                    <a:pt x="11" y="8"/>
                  </a:lnTo>
                  <a:lnTo>
                    <a:pt x="17" y="12"/>
                  </a:lnTo>
                  <a:lnTo>
                    <a:pt x="36" y="6"/>
                  </a:lnTo>
                  <a:lnTo>
                    <a:pt x="45" y="10"/>
                  </a:lnTo>
                  <a:lnTo>
                    <a:pt x="59" y="10"/>
                  </a:lnTo>
                  <a:lnTo>
                    <a:pt x="78" y="3"/>
                  </a:lnTo>
                  <a:lnTo>
                    <a:pt x="87" y="3"/>
                  </a:lnTo>
                  <a:lnTo>
                    <a:pt x="106" y="0"/>
                  </a:lnTo>
                  <a:lnTo>
                    <a:pt x="99" y="13"/>
                  </a:lnTo>
                  <a:lnTo>
                    <a:pt x="91" y="18"/>
                  </a:lnTo>
                  <a:lnTo>
                    <a:pt x="94" y="33"/>
                  </a:lnTo>
                  <a:lnTo>
                    <a:pt x="91" y="58"/>
                  </a:lnTo>
                  <a:lnTo>
                    <a:pt x="56" y="7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29" name="Freeform 128"/>
            <p:cNvSpPr>
              <a:spLocks/>
            </p:cNvSpPr>
            <p:nvPr/>
          </p:nvSpPr>
          <p:spPr bwMode="auto">
            <a:xfrm>
              <a:off x="5335577" y="3492465"/>
              <a:ext cx="310791" cy="515682"/>
            </a:xfrm>
            <a:custGeom>
              <a:avLst/>
              <a:gdLst>
                <a:gd name="T0" fmla="*/ 18 w 188"/>
                <a:gd name="T1" fmla="*/ 219 h 332"/>
                <a:gd name="T2" fmla="*/ 19 w 188"/>
                <a:gd name="T3" fmla="*/ 209 h 332"/>
                <a:gd name="T4" fmla="*/ 8 w 188"/>
                <a:gd name="T5" fmla="*/ 209 h 332"/>
                <a:gd name="T6" fmla="*/ 8 w 188"/>
                <a:gd name="T7" fmla="*/ 196 h 332"/>
                <a:gd name="T8" fmla="*/ 0 w 188"/>
                <a:gd name="T9" fmla="*/ 188 h 332"/>
                <a:gd name="T10" fmla="*/ 7 w 188"/>
                <a:gd name="T11" fmla="*/ 161 h 332"/>
                <a:gd name="T12" fmla="*/ 30 w 188"/>
                <a:gd name="T13" fmla="*/ 141 h 332"/>
                <a:gd name="T14" fmla="*/ 30 w 188"/>
                <a:gd name="T15" fmla="*/ 114 h 332"/>
                <a:gd name="T16" fmla="*/ 37 w 188"/>
                <a:gd name="T17" fmla="*/ 72 h 332"/>
                <a:gd name="T18" fmla="*/ 40 w 188"/>
                <a:gd name="T19" fmla="*/ 63 h 332"/>
                <a:gd name="T20" fmla="*/ 33 w 188"/>
                <a:gd name="T21" fmla="*/ 56 h 332"/>
                <a:gd name="T22" fmla="*/ 32 w 188"/>
                <a:gd name="T23" fmla="*/ 49 h 332"/>
                <a:gd name="T24" fmla="*/ 25 w 188"/>
                <a:gd name="T25" fmla="*/ 44 h 332"/>
                <a:gd name="T26" fmla="*/ 20 w 188"/>
                <a:gd name="T27" fmla="*/ 11 h 332"/>
                <a:gd name="T28" fmla="*/ 38 w 188"/>
                <a:gd name="T29" fmla="*/ 0 h 332"/>
                <a:gd name="T30" fmla="*/ 111 w 188"/>
                <a:gd name="T31" fmla="*/ 40 h 332"/>
                <a:gd name="T32" fmla="*/ 184 w 188"/>
                <a:gd name="T33" fmla="*/ 80 h 332"/>
                <a:gd name="T34" fmla="*/ 188 w 188"/>
                <a:gd name="T35" fmla="*/ 162 h 332"/>
                <a:gd name="T36" fmla="*/ 172 w 188"/>
                <a:gd name="T37" fmla="*/ 161 h 332"/>
                <a:gd name="T38" fmla="*/ 164 w 188"/>
                <a:gd name="T39" fmla="*/ 176 h 332"/>
                <a:gd name="T40" fmla="*/ 160 w 188"/>
                <a:gd name="T41" fmla="*/ 189 h 332"/>
                <a:gd name="T42" fmla="*/ 163 w 188"/>
                <a:gd name="T43" fmla="*/ 194 h 332"/>
                <a:gd name="T44" fmla="*/ 158 w 188"/>
                <a:gd name="T45" fmla="*/ 200 h 332"/>
                <a:gd name="T46" fmla="*/ 160 w 188"/>
                <a:gd name="T47" fmla="*/ 209 h 332"/>
                <a:gd name="T48" fmla="*/ 155 w 188"/>
                <a:gd name="T49" fmla="*/ 217 h 332"/>
                <a:gd name="T50" fmla="*/ 154 w 188"/>
                <a:gd name="T51" fmla="*/ 225 h 332"/>
                <a:gd name="T52" fmla="*/ 160 w 188"/>
                <a:gd name="T53" fmla="*/ 224 h 332"/>
                <a:gd name="T54" fmla="*/ 164 w 188"/>
                <a:gd name="T55" fmla="*/ 232 h 332"/>
                <a:gd name="T56" fmla="*/ 164 w 188"/>
                <a:gd name="T57" fmla="*/ 244 h 332"/>
                <a:gd name="T58" fmla="*/ 171 w 188"/>
                <a:gd name="T59" fmla="*/ 250 h 332"/>
                <a:gd name="T60" fmla="*/ 171 w 188"/>
                <a:gd name="T61" fmla="*/ 255 h 332"/>
                <a:gd name="T62" fmla="*/ 160 w 188"/>
                <a:gd name="T63" fmla="*/ 258 h 332"/>
                <a:gd name="T64" fmla="*/ 151 w 188"/>
                <a:gd name="T65" fmla="*/ 267 h 332"/>
                <a:gd name="T66" fmla="*/ 138 w 188"/>
                <a:gd name="T67" fmla="*/ 290 h 332"/>
                <a:gd name="T68" fmla="*/ 121 w 188"/>
                <a:gd name="T69" fmla="*/ 299 h 332"/>
                <a:gd name="T70" fmla="*/ 103 w 188"/>
                <a:gd name="T71" fmla="*/ 298 h 332"/>
                <a:gd name="T72" fmla="*/ 98 w 188"/>
                <a:gd name="T73" fmla="*/ 300 h 332"/>
                <a:gd name="T74" fmla="*/ 100 w 188"/>
                <a:gd name="T75" fmla="*/ 307 h 332"/>
                <a:gd name="T76" fmla="*/ 90 w 188"/>
                <a:gd name="T77" fmla="*/ 314 h 332"/>
                <a:gd name="T78" fmla="*/ 83 w 188"/>
                <a:gd name="T79" fmla="*/ 323 h 332"/>
                <a:gd name="T80" fmla="*/ 59 w 188"/>
                <a:gd name="T81" fmla="*/ 330 h 332"/>
                <a:gd name="T82" fmla="*/ 55 w 188"/>
                <a:gd name="T83" fmla="*/ 326 h 332"/>
                <a:gd name="T84" fmla="*/ 52 w 188"/>
                <a:gd name="T85" fmla="*/ 325 h 332"/>
                <a:gd name="T86" fmla="*/ 48 w 188"/>
                <a:gd name="T87" fmla="*/ 331 h 332"/>
                <a:gd name="T88" fmla="*/ 33 w 188"/>
                <a:gd name="T89" fmla="*/ 332 h 332"/>
                <a:gd name="T90" fmla="*/ 36 w 188"/>
                <a:gd name="T91" fmla="*/ 326 h 332"/>
                <a:gd name="T92" fmla="*/ 30 w 188"/>
                <a:gd name="T93" fmla="*/ 312 h 332"/>
                <a:gd name="T94" fmla="*/ 28 w 188"/>
                <a:gd name="T95" fmla="*/ 304 h 332"/>
                <a:gd name="T96" fmla="*/ 20 w 188"/>
                <a:gd name="T97" fmla="*/ 300 h 332"/>
                <a:gd name="T98" fmla="*/ 9 w 188"/>
                <a:gd name="T99" fmla="*/ 288 h 332"/>
                <a:gd name="T100" fmla="*/ 13 w 188"/>
                <a:gd name="T101" fmla="*/ 278 h 332"/>
                <a:gd name="T102" fmla="*/ 21 w 188"/>
                <a:gd name="T103" fmla="*/ 280 h 332"/>
                <a:gd name="T104" fmla="*/ 26 w 188"/>
                <a:gd name="T105" fmla="*/ 279 h 332"/>
                <a:gd name="T106" fmla="*/ 36 w 188"/>
                <a:gd name="T107" fmla="*/ 279 h 332"/>
                <a:gd name="T108" fmla="*/ 26 w 188"/>
                <a:gd name="T109" fmla="*/ 260 h 332"/>
                <a:gd name="T110" fmla="*/ 27 w 188"/>
                <a:gd name="T111" fmla="*/ 246 h 332"/>
                <a:gd name="T112" fmla="*/ 25 w 188"/>
                <a:gd name="T113" fmla="*/ 233 h 332"/>
                <a:gd name="T114" fmla="*/ 18 w 188"/>
                <a:gd name="T115" fmla="*/ 219 h 3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88" h="332">
                  <a:moveTo>
                    <a:pt x="18" y="219"/>
                  </a:moveTo>
                  <a:lnTo>
                    <a:pt x="19" y="209"/>
                  </a:lnTo>
                  <a:lnTo>
                    <a:pt x="8" y="209"/>
                  </a:lnTo>
                  <a:lnTo>
                    <a:pt x="8" y="196"/>
                  </a:lnTo>
                  <a:lnTo>
                    <a:pt x="0" y="188"/>
                  </a:lnTo>
                  <a:lnTo>
                    <a:pt x="7" y="161"/>
                  </a:lnTo>
                  <a:lnTo>
                    <a:pt x="30" y="141"/>
                  </a:lnTo>
                  <a:lnTo>
                    <a:pt x="30" y="114"/>
                  </a:lnTo>
                  <a:lnTo>
                    <a:pt x="37" y="72"/>
                  </a:lnTo>
                  <a:lnTo>
                    <a:pt x="40" y="63"/>
                  </a:lnTo>
                  <a:lnTo>
                    <a:pt x="33" y="56"/>
                  </a:lnTo>
                  <a:lnTo>
                    <a:pt x="32" y="49"/>
                  </a:lnTo>
                  <a:lnTo>
                    <a:pt x="25" y="44"/>
                  </a:lnTo>
                  <a:lnTo>
                    <a:pt x="20" y="11"/>
                  </a:lnTo>
                  <a:lnTo>
                    <a:pt x="38" y="0"/>
                  </a:lnTo>
                  <a:lnTo>
                    <a:pt x="111" y="40"/>
                  </a:lnTo>
                  <a:lnTo>
                    <a:pt x="184" y="80"/>
                  </a:lnTo>
                  <a:lnTo>
                    <a:pt x="188" y="162"/>
                  </a:lnTo>
                  <a:lnTo>
                    <a:pt x="172" y="161"/>
                  </a:lnTo>
                  <a:lnTo>
                    <a:pt x="164" y="176"/>
                  </a:lnTo>
                  <a:lnTo>
                    <a:pt x="160" y="189"/>
                  </a:lnTo>
                  <a:lnTo>
                    <a:pt x="163" y="194"/>
                  </a:lnTo>
                  <a:lnTo>
                    <a:pt x="158" y="200"/>
                  </a:lnTo>
                  <a:lnTo>
                    <a:pt x="160" y="209"/>
                  </a:lnTo>
                  <a:lnTo>
                    <a:pt x="155" y="217"/>
                  </a:lnTo>
                  <a:lnTo>
                    <a:pt x="154" y="225"/>
                  </a:lnTo>
                  <a:lnTo>
                    <a:pt x="160" y="224"/>
                  </a:lnTo>
                  <a:lnTo>
                    <a:pt x="164" y="232"/>
                  </a:lnTo>
                  <a:lnTo>
                    <a:pt x="164" y="244"/>
                  </a:lnTo>
                  <a:lnTo>
                    <a:pt x="171" y="250"/>
                  </a:lnTo>
                  <a:lnTo>
                    <a:pt x="171" y="255"/>
                  </a:lnTo>
                  <a:lnTo>
                    <a:pt x="160" y="258"/>
                  </a:lnTo>
                  <a:lnTo>
                    <a:pt x="151" y="267"/>
                  </a:lnTo>
                  <a:lnTo>
                    <a:pt x="138" y="290"/>
                  </a:lnTo>
                  <a:lnTo>
                    <a:pt x="121" y="299"/>
                  </a:lnTo>
                  <a:lnTo>
                    <a:pt x="103" y="298"/>
                  </a:lnTo>
                  <a:lnTo>
                    <a:pt x="98" y="300"/>
                  </a:lnTo>
                  <a:lnTo>
                    <a:pt x="100" y="307"/>
                  </a:lnTo>
                  <a:lnTo>
                    <a:pt x="90" y="314"/>
                  </a:lnTo>
                  <a:lnTo>
                    <a:pt x="83" y="323"/>
                  </a:lnTo>
                  <a:lnTo>
                    <a:pt x="59" y="330"/>
                  </a:lnTo>
                  <a:lnTo>
                    <a:pt x="55" y="326"/>
                  </a:lnTo>
                  <a:lnTo>
                    <a:pt x="52" y="325"/>
                  </a:lnTo>
                  <a:lnTo>
                    <a:pt x="48" y="331"/>
                  </a:lnTo>
                  <a:lnTo>
                    <a:pt x="33" y="332"/>
                  </a:lnTo>
                  <a:lnTo>
                    <a:pt x="36" y="326"/>
                  </a:lnTo>
                  <a:lnTo>
                    <a:pt x="30" y="312"/>
                  </a:lnTo>
                  <a:lnTo>
                    <a:pt x="28" y="304"/>
                  </a:lnTo>
                  <a:lnTo>
                    <a:pt x="20" y="300"/>
                  </a:lnTo>
                  <a:lnTo>
                    <a:pt x="9" y="288"/>
                  </a:lnTo>
                  <a:lnTo>
                    <a:pt x="13" y="278"/>
                  </a:lnTo>
                  <a:lnTo>
                    <a:pt x="21" y="280"/>
                  </a:lnTo>
                  <a:lnTo>
                    <a:pt x="26" y="279"/>
                  </a:lnTo>
                  <a:lnTo>
                    <a:pt x="36" y="279"/>
                  </a:lnTo>
                  <a:lnTo>
                    <a:pt x="26" y="260"/>
                  </a:lnTo>
                  <a:lnTo>
                    <a:pt x="27" y="246"/>
                  </a:lnTo>
                  <a:lnTo>
                    <a:pt x="25" y="233"/>
                  </a:lnTo>
                  <a:lnTo>
                    <a:pt x="18" y="21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30" name="Freeform 129"/>
            <p:cNvSpPr>
              <a:spLocks/>
            </p:cNvSpPr>
            <p:nvPr/>
          </p:nvSpPr>
          <p:spPr bwMode="auto">
            <a:xfrm>
              <a:off x="4925598" y="3891652"/>
              <a:ext cx="57861" cy="164646"/>
            </a:xfrm>
            <a:custGeom>
              <a:avLst/>
              <a:gdLst>
                <a:gd name="T0" fmla="*/ 35 w 35"/>
                <a:gd name="T1" fmla="*/ 102 h 106"/>
                <a:gd name="T2" fmla="*/ 21 w 35"/>
                <a:gd name="T3" fmla="*/ 106 h 106"/>
                <a:gd name="T4" fmla="*/ 17 w 35"/>
                <a:gd name="T5" fmla="*/ 99 h 106"/>
                <a:gd name="T6" fmla="*/ 12 w 35"/>
                <a:gd name="T7" fmla="*/ 86 h 106"/>
                <a:gd name="T8" fmla="*/ 10 w 35"/>
                <a:gd name="T9" fmla="*/ 75 h 106"/>
                <a:gd name="T10" fmla="*/ 14 w 35"/>
                <a:gd name="T11" fmla="*/ 57 h 106"/>
                <a:gd name="T12" fmla="*/ 10 w 35"/>
                <a:gd name="T13" fmla="*/ 49 h 106"/>
                <a:gd name="T14" fmla="*/ 8 w 35"/>
                <a:gd name="T15" fmla="*/ 33 h 106"/>
                <a:gd name="T16" fmla="*/ 8 w 35"/>
                <a:gd name="T17" fmla="*/ 18 h 106"/>
                <a:gd name="T18" fmla="*/ 0 w 35"/>
                <a:gd name="T19" fmla="*/ 7 h 106"/>
                <a:gd name="T20" fmla="*/ 2 w 35"/>
                <a:gd name="T21" fmla="*/ 0 h 106"/>
                <a:gd name="T22" fmla="*/ 18 w 35"/>
                <a:gd name="T23" fmla="*/ 1 h 106"/>
                <a:gd name="T24" fmla="*/ 15 w 35"/>
                <a:gd name="T25" fmla="*/ 12 h 106"/>
                <a:gd name="T26" fmla="*/ 21 w 35"/>
                <a:gd name="T27" fmla="*/ 18 h 106"/>
                <a:gd name="T28" fmla="*/ 27 w 35"/>
                <a:gd name="T29" fmla="*/ 25 h 106"/>
                <a:gd name="T30" fmla="*/ 28 w 35"/>
                <a:gd name="T31" fmla="*/ 36 h 106"/>
                <a:gd name="T32" fmla="*/ 32 w 35"/>
                <a:gd name="T33" fmla="*/ 40 h 106"/>
                <a:gd name="T34" fmla="*/ 31 w 35"/>
                <a:gd name="T35" fmla="*/ 88 h 106"/>
                <a:gd name="T36" fmla="*/ 35 w 35"/>
                <a:gd name="T37" fmla="*/ 102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5" h="106">
                  <a:moveTo>
                    <a:pt x="35" y="102"/>
                  </a:moveTo>
                  <a:lnTo>
                    <a:pt x="21" y="106"/>
                  </a:lnTo>
                  <a:lnTo>
                    <a:pt x="17" y="99"/>
                  </a:lnTo>
                  <a:lnTo>
                    <a:pt x="12" y="86"/>
                  </a:lnTo>
                  <a:lnTo>
                    <a:pt x="10" y="75"/>
                  </a:lnTo>
                  <a:lnTo>
                    <a:pt x="14" y="57"/>
                  </a:lnTo>
                  <a:lnTo>
                    <a:pt x="10" y="49"/>
                  </a:lnTo>
                  <a:lnTo>
                    <a:pt x="8" y="33"/>
                  </a:lnTo>
                  <a:lnTo>
                    <a:pt x="8" y="18"/>
                  </a:lnTo>
                  <a:lnTo>
                    <a:pt x="0" y="7"/>
                  </a:lnTo>
                  <a:lnTo>
                    <a:pt x="2" y="0"/>
                  </a:lnTo>
                  <a:lnTo>
                    <a:pt x="18" y="1"/>
                  </a:lnTo>
                  <a:lnTo>
                    <a:pt x="15" y="12"/>
                  </a:lnTo>
                  <a:lnTo>
                    <a:pt x="21" y="18"/>
                  </a:lnTo>
                  <a:lnTo>
                    <a:pt x="27" y="25"/>
                  </a:lnTo>
                  <a:lnTo>
                    <a:pt x="28" y="36"/>
                  </a:lnTo>
                  <a:lnTo>
                    <a:pt x="32" y="40"/>
                  </a:lnTo>
                  <a:lnTo>
                    <a:pt x="31" y="88"/>
                  </a:lnTo>
                  <a:lnTo>
                    <a:pt x="35" y="102"/>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31" name="Freeform 130"/>
            <p:cNvSpPr>
              <a:spLocks/>
            </p:cNvSpPr>
            <p:nvPr/>
          </p:nvSpPr>
          <p:spPr bwMode="auto">
            <a:xfrm>
              <a:off x="5143813" y="3043572"/>
              <a:ext cx="115720" cy="226776"/>
            </a:xfrm>
            <a:custGeom>
              <a:avLst/>
              <a:gdLst>
                <a:gd name="T0" fmla="*/ 36 w 70"/>
                <a:gd name="T1" fmla="*/ 146 h 146"/>
                <a:gd name="T2" fmla="*/ 28 w 70"/>
                <a:gd name="T3" fmla="*/ 109 h 146"/>
                <a:gd name="T4" fmla="*/ 17 w 70"/>
                <a:gd name="T5" fmla="*/ 100 h 146"/>
                <a:gd name="T6" fmla="*/ 17 w 70"/>
                <a:gd name="T7" fmla="*/ 95 h 146"/>
                <a:gd name="T8" fmla="*/ 2 w 70"/>
                <a:gd name="T9" fmla="*/ 83 h 146"/>
                <a:gd name="T10" fmla="*/ 0 w 70"/>
                <a:gd name="T11" fmla="*/ 67 h 146"/>
                <a:gd name="T12" fmla="*/ 10 w 70"/>
                <a:gd name="T13" fmla="*/ 56 h 146"/>
                <a:gd name="T14" fmla="*/ 14 w 70"/>
                <a:gd name="T15" fmla="*/ 39 h 146"/>
                <a:gd name="T16" fmla="*/ 11 w 70"/>
                <a:gd name="T17" fmla="*/ 19 h 146"/>
                <a:gd name="T18" fmla="*/ 14 w 70"/>
                <a:gd name="T19" fmla="*/ 8 h 146"/>
                <a:gd name="T20" fmla="*/ 32 w 70"/>
                <a:gd name="T21" fmla="*/ 0 h 146"/>
                <a:gd name="T22" fmla="*/ 44 w 70"/>
                <a:gd name="T23" fmla="*/ 3 h 146"/>
                <a:gd name="T24" fmla="*/ 44 w 70"/>
                <a:gd name="T25" fmla="*/ 13 h 146"/>
                <a:gd name="T26" fmla="*/ 59 w 70"/>
                <a:gd name="T27" fmla="*/ 6 h 146"/>
                <a:gd name="T28" fmla="*/ 60 w 70"/>
                <a:gd name="T29" fmla="*/ 9 h 146"/>
                <a:gd name="T30" fmla="*/ 52 w 70"/>
                <a:gd name="T31" fmla="*/ 19 h 146"/>
                <a:gd name="T32" fmla="*/ 52 w 70"/>
                <a:gd name="T33" fmla="*/ 29 h 146"/>
                <a:gd name="T34" fmla="*/ 58 w 70"/>
                <a:gd name="T35" fmla="*/ 34 h 146"/>
                <a:gd name="T36" fmla="*/ 56 w 70"/>
                <a:gd name="T37" fmla="*/ 52 h 146"/>
                <a:gd name="T38" fmla="*/ 45 w 70"/>
                <a:gd name="T39" fmla="*/ 63 h 146"/>
                <a:gd name="T40" fmla="*/ 49 w 70"/>
                <a:gd name="T41" fmla="*/ 74 h 146"/>
                <a:gd name="T42" fmla="*/ 58 w 70"/>
                <a:gd name="T43" fmla="*/ 74 h 146"/>
                <a:gd name="T44" fmla="*/ 63 w 70"/>
                <a:gd name="T45" fmla="*/ 84 h 146"/>
                <a:gd name="T46" fmla="*/ 70 w 70"/>
                <a:gd name="T47" fmla="*/ 87 h 146"/>
                <a:gd name="T48" fmla="*/ 69 w 70"/>
                <a:gd name="T49" fmla="*/ 103 h 146"/>
                <a:gd name="T50" fmla="*/ 61 w 70"/>
                <a:gd name="T51" fmla="*/ 109 h 146"/>
                <a:gd name="T52" fmla="*/ 56 w 70"/>
                <a:gd name="T53" fmla="*/ 116 h 146"/>
                <a:gd name="T54" fmla="*/ 44 w 70"/>
                <a:gd name="T55" fmla="*/ 124 h 146"/>
                <a:gd name="T56" fmla="*/ 46 w 70"/>
                <a:gd name="T57" fmla="*/ 132 h 146"/>
                <a:gd name="T58" fmla="*/ 45 w 70"/>
                <a:gd name="T59" fmla="*/ 141 h 146"/>
                <a:gd name="T60" fmla="*/ 36 w 70"/>
                <a:gd name="T61" fmla="*/ 146 h 1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0" h="146">
                  <a:moveTo>
                    <a:pt x="36" y="146"/>
                  </a:moveTo>
                  <a:lnTo>
                    <a:pt x="28" y="109"/>
                  </a:lnTo>
                  <a:lnTo>
                    <a:pt x="17" y="100"/>
                  </a:lnTo>
                  <a:lnTo>
                    <a:pt x="17" y="95"/>
                  </a:lnTo>
                  <a:lnTo>
                    <a:pt x="2" y="83"/>
                  </a:lnTo>
                  <a:lnTo>
                    <a:pt x="0" y="67"/>
                  </a:lnTo>
                  <a:lnTo>
                    <a:pt x="10" y="56"/>
                  </a:lnTo>
                  <a:lnTo>
                    <a:pt x="14" y="39"/>
                  </a:lnTo>
                  <a:lnTo>
                    <a:pt x="11" y="19"/>
                  </a:lnTo>
                  <a:lnTo>
                    <a:pt x="14" y="8"/>
                  </a:lnTo>
                  <a:lnTo>
                    <a:pt x="32" y="0"/>
                  </a:lnTo>
                  <a:lnTo>
                    <a:pt x="44" y="3"/>
                  </a:lnTo>
                  <a:lnTo>
                    <a:pt x="44" y="13"/>
                  </a:lnTo>
                  <a:lnTo>
                    <a:pt x="59" y="6"/>
                  </a:lnTo>
                  <a:lnTo>
                    <a:pt x="60" y="9"/>
                  </a:lnTo>
                  <a:lnTo>
                    <a:pt x="52" y="19"/>
                  </a:lnTo>
                  <a:lnTo>
                    <a:pt x="52" y="29"/>
                  </a:lnTo>
                  <a:lnTo>
                    <a:pt x="58" y="34"/>
                  </a:lnTo>
                  <a:lnTo>
                    <a:pt x="56" y="52"/>
                  </a:lnTo>
                  <a:lnTo>
                    <a:pt x="45" y="63"/>
                  </a:lnTo>
                  <a:lnTo>
                    <a:pt x="49" y="74"/>
                  </a:lnTo>
                  <a:lnTo>
                    <a:pt x="58" y="74"/>
                  </a:lnTo>
                  <a:lnTo>
                    <a:pt x="63" y="84"/>
                  </a:lnTo>
                  <a:lnTo>
                    <a:pt x="70" y="87"/>
                  </a:lnTo>
                  <a:lnTo>
                    <a:pt x="69" y="103"/>
                  </a:lnTo>
                  <a:lnTo>
                    <a:pt x="61" y="109"/>
                  </a:lnTo>
                  <a:lnTo>
                    <a:pt x="56" y="116"/>
                  </a:lnTo>
                  <a:lnTo>
                    <a:pt x="44" y="124"/>
                  </a:lnTo>
                  <a:lnTo>
                    <a:pt x="46" y="132"/>
                  </a:lnTo>
                  <a:lnTo>
                    <a:pt x="45" y="141"/>
                  </a:lnTo>
                  <a:lnTo>
                    <a:pt x="36" y="146"/>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32" name="Freeform 131"/>
            <p:cNvSpPr>
              <a:spLocks/>
            </p:cNvSpPr>
            <p:nvPr/>
          </p:nvSpPr>
          <p:spPr bwMode="auto">
            <a:xfrm>
              <a:off x="5661247" y="2892907"/>
              <a:ext cx="535619" cy="200371"/>
            </a:xfrm>
            <a:custGeom>
              <a:avLst/>
              <a:gdLst>
                <a:gd name="T0" fmla="*/ 177 w 324"/>
                <a:gd name="T1" fmla="*/ 15 h 129"/>
                <a:gd name="T2" fmla="*/ 202 w 324"/>
                <a:gd name="T3" fmla="*/ 23 h 129"/>
                <a:gd name="T4" fmla="*/ 222 w 324"/>
                <a:gd name="T5" fmla="*/ 20 h 129"/>
                <a:gd name="T6" fmla="*/ 236 w 324"/>
                <a:gd name="T7" fmla="*/ 22 h 129"/>
                <a:gd name="T8" fmla="*/ 254 w 324"/>
                <a:gd name="T9" fmla="*/ 11 h 129"/>
                <a:gd name="T10" fmla="*/ 272 w 324"/>
                <a:gd name="T11" fmla="*/ 10 h 129"/>
                <a:gd name="T12" fmla="*/ 290 w 324"/>
                <a:gd name="T13" fmla="*/ 20 h 129"/>
                <a:gd name="T14" fmla="*/ 294 w 324"/>
                <a:gd name="T15" fmla="*/ 27 h 129"/>
                <a:gd name="T16" fmla="*/ 294 w 324"/>
                <a:gd name="T17" fmla="*/ 37 h 129"/>
                <a:gd name="T18" fmla="*/ 308 w 324"/>
                <a:gd name="T19" fmla="*/ 42 h 129"/>
                <a:gd name="T20" fmla="*/ 316 w 324"/>
                <a:gd name="T21" fmla="*/ 48 h 129"/>
                <a:gd name="T22" fmla="*/ 305 w 324"/>
                <a:gd name="T23" fmla="*/ 54 h 129"/>
                <a:gd name="T24" fmla="*/ 314 w 324"/>
                <a:gd name="T25" fmla="*/ 78 h 129"/>
                <a:gd name="T26" fmla="*/ 312 w 324"/>
                <a:gd name="T27" fmla="*/ 84 h 129"/>
                <a:gd name="T28" fmla="*/ 324 w 324"/>
                <a:gd name="T29" fmla="*/ 101 h 129"/>
                <a:gd name="T30" fmla="*/ 316 w 324"/>
                <a:gd name="T31" fmla="*/ 104 h 129"/>
                <a:gd name="T32" fmla="*/ 310 w 324"/>
                <a:gd name="T33" fmla="*/ 99 h 129"/>
                <a:gd name="T34" fmla="*/ 289 w 324"/>
                <a:gd name="T35" fmla="*/ 96 h 129"/>
                <a:gd name="T36" fmla="*/ 282 w 324"/>
                <a:gd name="T37" fmla="*/ 100 h 129"/>
                <a:gd name="T38" fmla="*/ 263 w 324"/>
                <a:gd name="T39" fmla="*/ 103 h 129"/>
                <a:gd name="T40" fmla="*/ 254 w 324"/>
                <a:gd name="T41" fmla="*/ 103 h 129"/>
                <a:gd name="T42" fmla="*/ 235 w 324"/>
                <a:gd name="T43" fmla="*/ 110 h 129"/>
                <a:gd name="T44" fmla="*/ 221 w 324"/>
                <a:gd name="T45" fmla="*/ 110 h 129"/>
                <a:gd name="T46" fmla="*/ 212 w 324"/>
                <a:gd name="T47" fmla="*/ 106 h 129"/>
                <a:gd name="T48" fmla="*/ 193 w 324"/>
                <a:gd name="T49" fmla="*/ 112 h 129"/>
                <a:gd name="T50" fmla="*/ 187 w 324"/>
                <a:gd name="T51" fmla="*/ 108 h 129"/>
                <a:gd name="T52" fmla="*/ 188 w 324"/>
                <a:gd name="T53" fmla="*/ 120 h 129"/>
                <a:gd name="T54" fmla="*/ 184 w 324"/>
                <a:gd name="T55" fmla="*/ 124 h 129"/>
                <a:gd name="T56" fmla="*/ 180 w 324"/>
                <a:gd name="T57" fmla="*/ 129 h 129"/>
                <a:gd name="T58" fmla="*/ 172 w 324"/>
                <a:gd name="T59" fmla="*/ 119 h 129"/>
                <a:gd name="T60" fmla="*/ 178 w 324"/>
                <a:gd name="T61" fmla="*/ 112 h 129"/>
                <a:gd name="T62" fmla="*/ 167 w 324"/>
                <a:gd name="T63" fmla="*/ 113 h 129"/>
                <a:gd name="T64" fmla="*/ 153 w 324"/>
                <a:gd name="T65" fmla="*/ 109 h 129"/>
                <a:gd name="T66" fmla="*/ 142 w 324"/>
                <a:gd name="T67" fmla="*/ 120 h 129"/>
                <a:gd name="T68" fmla="*/ 116 w 324"/>
                <a:gd name="T69" fmla="*/ 123 h 129"/>
                <a:gd name="T70" fmla="*/ 101 w 324"/>
                <a:gd name="T71" fmla="*/ 112 h 129"/>
                <a:gd name="T72" fmla="*/ 82 w 324"/>
                <a:gd name="T73" fmla="*/ 111 h 129"/>
                <a:gd name="T74" fmla="*/ 80 w 324"/>
                <a:gd name="T75" fmla="*/ 120 h 129"/>
                <a:gd name="T76" fmla="*/ 68 w 324"/>
                <a:gd name="T77" fmla="*/ 122 h 129"/>
                <a:gd name="T78" fmla="*/ 50 w 324"/>
                <a:gd name="T79" fmla="*/ 111 h 129"/>
                <a:gd name="T80" fmla="*/ 31 w 324"/>
                <a:gd name="T81" fmla="*/ 111 h 129"/>
                <a:gd name="T82" fmla="*/ 19 w 324"/>
                <a:gd name="T83" fmla="*/ 91 h 129"/>
                <a:gd name="T84" fmla="*/ 6 w 324"/>
                <a:gd name="T85" fmla="*/ 79 h 129"/>
                <a:gd name="T86" fmla="*/ 12 w 324"/>
                <a:gd name="T87" fmla="*/ 63 h 129"/>
                <a:gd name="T88" fmla="*/ 0 w 324"/>
                <a:gd name="T89" fmla="*/ 53 h 129"/>
                <a:gd name="T90" fmla="*/ 17 w 324"/>
                <a:gd name="T91" fmla="*/ 34 h 129"/>
                <a:gd name="T92" fmla="*/ 43 w 324"/>
                <a:gd name="T93" fmla="*/ 33 h 129"/>
                <a:gd name="T94" fmla="*/ 48 w 324"/>
                <a:gd name="T95" fmla="*/ 17 h 129"/>
                <a:gd name="T96" fmla="*/ 81 w 324"/>
                <a:gd name="T97" fmla="*/ 20 h 129"/>
                <a:gd name="T98" fmla="*/ 99 w 324"/>
                <a:gd name="T99" fmla="*/ 7 h 129"/>
                <a:gd name="T100" fmla="*/ 118 w 324"/>
                <a:gd name="T101" fmla="*/ 1 h 129"/>
                <a:gd name="T102" fmla="*/ 145 w 324"/>
                <a:gd name="T103" fmla="*/ 0 h 129"/>
                <a:gd name="T104" fmla="*/ 177 w 324"/>
                <a:gd name="T105" fmla="*/ 15 h 1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324" h="129">
                  <a:moveTo>
                    <a:pt x="177" y="15"/>
                  </a:moveTo>
                  <a:lnTo>
                    <a:pt x="202" y="23"/>
                  </a:lnTo>
                  <a:lnTo>
                    <a:pt x="222" y="20"/>
                  </a:lnTo>
                  <a:lnTo>
                    <a:pt x="236" y="22"/>
                  </a:lnTo>
                  <a:lnTo>
                    <a:pt x="254" y="11"/>
                  </a:lnTo>
                  <a:lnTo>
                    <a:pt x="272" y="10"/>
                  </a:lnTo>
                  <a:lnTo>
                    <a:pt x="290" y="20"/>
                  </a:lnTo>
                  <a:lnTo>
                    <a:pt x="294" y="27"/>
                  </a:lnTo>
                  <a:lnTo>
                    <a:pt x="294" y="37"/>
                  </a:lnTo>
                  <a:lnTo>
                    <a:pt x="308" y="42"/>
                  </a:lnTo>
                  <a:lnTo>
                    <a:pt x="316" y="48"/>
                  </a:lnTo>
                  <a:lnTo>
                    <a:pt x="305" y="54"/>
                  </a:lnTo>
                  <a:lnTo>
                    <a:pt x="314" y="78"/>
                  </a:lnTo>
                  <a:lnTo>
                    <a:pt x="312" y="84"/>
                  </a:lnTo>
                  <a:lnTo>
                    <a:pt x="324" y="101"/>
                  </a:lnTo>
                  <a:lnTo>
                    <a:pt x="316" y="104"/>
                  </a:lnTo>
                  <a:lnTo>
                    <a:pt x="310" y="99"/>
                  </a:lnTo>
                  <a:lnTo>
                    <a:pt x="289" y="96"/>
                  </a:lnTo>
                  <a:lnTo>
                    <a:pt x="282" y="100"/>
                  </a:lnTo>
                  <a:lnTo>
                    <a:pt x="263" y="103"/>
                  </a:lnTo>
                  <a:lnTo>
                    <a:pt x="254" y="103"/>
                  </a:lnTo>
                  <a:lnTo>
                    <a:pt x="235" y="110"/>
                  </a:lnTo>
                  <a:lnTo>
                    <a:pt x="221" y="110"/>
                  </a:lnTo>
                  <a:lnTo>
                    <a:pt x="212" y="106"/>
                  </a:lnTo>
                  <a:lnTo>
                    <a:pt x="193" y="112"/>
                  </a:lnTo>
                  <a:lnTo>
                    <a:pt x="187" y="108"/>
                  </a:lnTo>
                  <a:lnTo>
                    <a:pt x="188" y="120"/>
                  </a:lnTo>
                  <a:lnTo>
                    <a:pt x="184" y="124"/>
                  </a:lnTo>
                  <a:lnTo>
                    <a:pt x="180" y="129"/>
                  </a:lnTo>
                  <a:lnTo>
                    <a:pt x="172" y="119"/>
                  </a:lnTo>
                  <a:lnTo>
                    <a:pt x="178" y="112"/>
                  </a:lnTo>
                  <a:lnTo>
                    <a:pt x="167" y="113"/>
                  </a:lnTo>
                  <a:lnTo>
                    <a:pt x="153" y="109"/>
                  </a:lnTo>
                  <a:lnTo>
                    <a:pt x="142" y="120"/>
                  </a:lnTo>
                  <a:lnTo>
                    <a:pt x="116" y="123"/>
                  </a:lnTo>
                  <a:lnTo>
                    <a:pt x="101" y="112"/>
                  </a:lnTo>
                  <a:lnTo>
                    <a:pt x="82" y="111"/>
                  </a:lnTo>
                  <a:lnTo>
                    <a:pt x="80" y="120"/>
                  </a:lnTo>
                  <a:lnTo>
                    <a:pt x="68" y="122"/>
                  </a:lnTo>
                  <a:lnTo>
                    <a:pt x="50" y="111"/>
                  </a:lnTo>
                  <a:lnTo>
                    <a:pt x="31" y="111"/>
                  </a:lnTo>
                  <a:lnTo>
                    <a:pt x="19" y="91"/>
                  </a:lnTo>
                  <a:lnTo>
                    <a:pt x="6" y="79"/>
                  </a:lnTo>
                  <a:lnTo>
                    <a:pt x="12" y="63"/>
                  </a:lnTo>
                  <a:lnTo>
                    <a:pt x="0" y="53"/>
                  </a:lnTo>
                  <a:lnTo>
                    <a:pt x="17" y="34"/>
                  </a:lnTo>
                  <a:lnTo>
                    <a:pt x="43" y="33"/>
                  </a:lnTo>
                  <a:lnTo>
                    <a:pt x="48" y="17"/>
                  </a:lnTo>
                  <a:lnTo>
                    <a:pt x="81" y="20"/>
                  </a:lnTo>
                  <a:lnTo>
                    <a:pt x="99" y="7"/>
                  </a:lnTo>
                  <a:lnTo>
                    <a:pt x="118" y="1"/>
                  </a:lnTo>
                  <a:lnTo>
                    <a:pt x="145" y="0"/>
                  </a:lnTo>
                  <a:lnTo>
                    <a:pt x="177" y="1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33" name="Freeform 132"/>
            <p:cNvSpPr>
              <a:spLocks/>
            </p:cNvSpPr>
            <p:nvPr/>
          </p:nvSpPr>
          <p:spPr bwMode="auto">
            <a:xfrm>
              <a:off x="5651328" y="2889800"/>
              <a:ext cx="82657" cy="63684"/>
            </a:xfrm>
            <a:custGeom>
              <a:avLst/>
              <a:gdLst>
                <a:gd name="T0" fmla="*/ 21 w 50"/>
                <a:gd name="T1" fmla="*/ 30 h 41"/>
                <a:gd name="T2" fmla="*/ 8 w 50"/>
                <a:gd name="T3" fmla="*/ 41 h 41"/>
                <a:gd name="T4" fmla="*/ 2 w 50"/>
                <a:gd name="T5" fmla="*/ 32 h 41"/>
                <a:gd name="T6" fmla="*/ 2 w 50"/>
                <a:gd name="T7" fmla="*/ 27 h 41"/>
                <a:gd name="T8" fmla="*/ 5 w 50"/>
                <a:gd name="T9" fmla="*/ 25 h 41"/>
                <a:gd name="T10" fmla="*/ 9 w 50"/>
                <a:gd name="T11" fmla="*/ 12 h 41"/>
                <a:gd name="T12" fmla="*/ 0 w 50"/>
                <a:gd name="T13" fmla="*/ 7 h 41"/>
                <a:gd name="T14" fmla="*/ 17 w 50"/>
                <a:gd name="T15" fmla="*/ 0 h 41"/>
                <a:gd name="T16" fmla="*/ 32 w 50"/>
                <a:gd name="T17" fmla="*/ 3 h 41"/>
                <a:gd name="T18" fmla="*/ 35 w 50"/>
                <a:gd name="T19" fmla="*/ 11 h 41"/>
                <a:gd name="T20" fmla="*/ 50 w 50"/>
                <a:gd name="T21" fmla="*/ 18 h 41"/>
                <a:gd name="T22" fmla="*/ 47 w 50"/>
                <a:gd name="T23" fmla="*/ 23 h 41"/>
                <a:gd name="T24" fmla="*/ 28 w 50"/>
                <a:gd name="T25" fmla="*/ 24 h 41"/>
                <a:gd name="T26" fmla="*/ 21 w 50"/>
                <a:gd name="T27" fmla="*/ 30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0" h="41">
                  <a:moveTo>
                    <a:pt x="21" y="30"/>
                  </a:moveTo>
                  <a:lnTo>
                    <a:pt x="8" y="41"/>
                  </a:lnTo>
                  <a:lnTo>
                    <a:pt x="2" y="32"/>
                  </a:lnTo>
                  <a:lnTo>
                    <a:pt x="2" y="27"/>
                  </a:lnTo>
                  <a:lnTo>
                    <a:pt x="5" y="25"/>
                  </a:lnTo>
                  <a:lnTo>
                    <a:pt x="9" y="12"/>
                  </a:lnTo>
                  <a:lnTo>
                    <a:pt x="0" y="7"/>
                  </a:lnTo>
                  <a:lnTo>
                    <a:pt x="17" y="0"/>
                  </a:lnTo>
                  <a:lnTo>
                    <a:pt x="32" y="3"/>
                  </a:lnTo>
                  <a:lnTo>
                    <a:pt x="35" y="11"/>
                  </a:lnTo>
                  <a:lnTo>
                    <a:pt x="50" y="18"/>
                  </a:lnTo>
                  <a:lnTo>
                    <a:pt x="47" y="23"/>
                  </a:lnTo>
                  <a:lnTo>
                    <a:pt x="28" y="24"/>
                  </a:lnTo>
                  <a:lnTo>
                    <a:pt x="21" y="3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34" name="Freeform 133"/>
            <p:cNvSpPr>
              <a:spLocks/>
            </p:cNvSpPr>
            <p:nvPr/>
          </p:nvSpPr>
          <p:spPr bwMode="auto">
            <a:xfrm>
              <a:off x="5818296" y="4278414"/>
              <a:ext cx="328976" cy="347930"/>
            </a:xfrm>
            <a:custGeom>
              <a:avLst/>
              <a:gdLst>
                <a:gd name="T0" fmla="*/ 84 w 199"/>
                <a:gd name="T1" fmla="*/ 0 h 224"/>
                <a:gd name="T2" fmla="*/ 87 w 199"/>
                <a:gd name="T3" fmla="*/ 2 h 224"/>
                <a:gd name="T4" fmla="*/ 154 w 199"/>
                <a:gd name="T5" fmla="*/ 45 h 224"/>
                <a:gd name="T6" fmla="*/ 155 w 199"/>
                <a:gd name="T7" fmla="*/ 57 h 224"/>
                <a:gd name="T8" fmla="*/ 181 w 199"/>
                <a:gd name="T9" fmla="*/ 78 h 224"/>
                <a:gd name="T10" fmla="*/ 172 w 199"/>
                <a:gd name="T11" fmla="*/ 103 h 224"/>
                <a:gd name="T12" fmla="*/ 173 w 199"/>
                <a:gd name="T13" fmla="*/ 115 h 224"/>
                <a:gd name="T14" fmla="*/ 184 w 199"/>
                <a:gd name="T15" fmla="*/ 123 h 224"/>
                <a:gd name="T16" fmla="*/ 185 w 199"/>
                <a:gd name="T17" fmla="*/ 128 h 224"/>
                <a:gd name="T18" fmla="*/ 180 w 199"/>
                <a:gd name="T19" fmla="*/ 141 h 224"/>
                <a:gd name="T20" fmla="*/ 181 w 199"/>
                <a:gd name="T21" fmla="*/ 147 h 224"/>
                <a:gd name="T22" fmla="*/ 179 w 199"/>
                <a:gd name="T23" fmla="*/ 157 h 224"/>
                <a:gd name="T24" fmla="*/ 185 w 199"/>
                <a:gd name="T25" fmla="*/ 170 h 224"/>
                <a:gd name="T26" fmla="*/ 192 w 199"/>
                <a:gd name="T27" fmla="*/ 190 h 224"/>
                <a:gd name="T28" fmla="*/ 199 w 199"/>
                <a:gd name="T29" fmla="*/ 195 h 224"/>
                <a:gd name="T30" fmla="*/ 184 w 199"/>
                <a:gd name="T31" fmla="*/ 207 h 224"/>
                <a:gd name="T32" fmla="*/ 164 w 199"/>
                <a:gd name="T33" fmla="*/ 215 h 224"/>
                <a:gd name="T34" fmla="*/ 153 w 199"/>
                <a:gd name="T35" fmla="*/ 215 h 224"/>
                <a:gd name="T36" fmla="*/ 146 w 199"/>
                <a:gd name="T37" fmla="*/ 221 h 224"/>
                <a:gd name="T38" fmla="*/ 133 w 199"/>
                <a:gd name="T39" fmla="*/ 221 h 224"/>
                <a:gd name="T40" fmla="*/ 128 w 199"/>
                <a:gd name="T41" fmla="*/ 224 h 224"/>
                <a:gd name="T42" fmla="*/ 107 w 199"/>
                <a:gd name="T43" fmla="*/ 218 h 224"/>
                <a:gd name="T44" fmla="*/ 93 w 199"/>
                <a:gd name="T45" fmla="*/ 220 h 224"/>
                <a:gd name="T46" fmla="*/ 89 w 199"/>
                <a:gd name="T47" fmla="*/ 192 h 224"/>
                <a:gd name="T48" fmla="*/ 82 w 199"/>
                <a:gd name="T49" fmla="*/ 182 h 224"/>
                <a:gd name="T50" fmla="*/ 79 w 199"/>
                <a:gd name="T51" fmla="*/ 176 h 224"/>
                <a:gd name="T52" fmla="*/ 61 w 199"/>
                <a:gd name="T53" fmla="*/ 172 h 224"/>
                <a:gd name="T54" fmla="*/ 51 w 199"/>
                <a:gd name="T55" fmla="*/ 166 h 224"/>
                <a:gd name="T56" fmla="*/ 39 w 199"/>
                <a:gd name="T57" fmla="*/ 163 h 224"/>
                <a:gd name="T58" fmla="*/ 32 w 199"/>
                <a:gd name="T59" fmla="*/ 159 h 224"/>
                <a:gd name="T60" fmla="*/ 25 w 199"/>
                <a:gd name="T61" fmla="*/ 154 h 224"/>
                <a:gd name="T62" fmla="*/ 15 w 199"/>
                <a:gd name="T63" fmla="*/ 127 h 224"/>
                <a:gd name="T64" fmla="*/ 5 w 199"/>
                <a:gd name="T65" fmla="*/ 116 h 224"/>
                <a:gd name="T66" fmla="*/ 1 w 199"/>
                <a:gd name="T67" fmla="*/ 104 h 224"/>
                <a:gd name="T68" fmla="*/ 3 w 199"/>
                <a:gd name="T69" fmla="*/ 93 h 224"/>
                <a:gd name="T70" fmla="*/ 0 w 199"/>
                <a:gd name="T71" fmla="*/ 74 h 224"/>
                <a:gd name="T72" fmla="*/ 7 w 199"/>
                <a:gd name="T73" fmla="*/ 73 h 224"/>
                <a:gd name="T74" fmla="*/ 14 w 199"/>
                <a:gd name="T75" fmla="*/ 65 h 224"/>
                <a:gd name="T76" fmla="*/ 22 w 199"/>
                <a:gd name="T77" fmla="*/ 54 h 224"/>
                <a:gd name="T78" fmla="*/ 26 w 199"/>
                <a:gd name="T79" fmla="*/ 50 h 224"/>
                <a:gd name="T80" fmla="*/ 26 w 199"/>
                <a:gd name="T81" fmla="*/ 43 h 224"/>
                <a:gd name="T82" fmla="*/ 22 w 199"/>
                <a:gd name="T83" fmla="*/ 39 h 224"/>
                <a:gd name="T84" fmla="*/ 21 w 199"/>
                <a:gd name="T85" fmla="*/ 31 h 224"/>
                <a:gd name="T86" fmla="*/ 26 w 199"/>
                <a:gd name="T87" fmla="*/ 28 h 224"/>
                <a:gd name="T88" fmla="*/ 28 w 199"/>
                <a:gd name="T89" fmla="*/ 16 h 224"/>
                <a:gd name="T90" fmla="*/ 20 w 199"/>
                <a:gd name="T91" fmla="*/ 4 h 224"/>
                <a:gd name="T92" fmla="*/ 27 w 199"/>
                <a:gd name="T93" fmla="*/ 2 h 224"/>
                <a:gd name="T94" fmla="*/ 47 w 199"/>
                <a:gd name="T95" fmla="*/ 2 h 224"/>
                <a:gd name="T96" fmla="*/ 84 w 199"/>
                <a:gd name="T97" fmla="*/ 0 h 2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99" h="224">
                  <a:moveTo>
                    <a:pt x="84" y="0"/>
                  </a:moveTo>
                  <a:lnTo>
                    <a:pt x="87" y="2"/>
                  </a:lnTo>
                  <a:lnTo>
                    <a:pt x="154" y="45"/>
                  </a:lnTo>
                  <a:lnTo>
                    <a:pt x="155" y="57"/>
                  </a:lnTo>
                  <a:lnTo>
                    <a:pt x="181" y="78"/>
                  </a:lnTo>
                  <a:lnTo>
                    <a:pt x="172" y="103"/>
                  </a:lnTo>
                  <a:lnTo>
                    <a:pt x="173" y="115"/>
                  </a:lnTo>
                  <a:lnTo>
                    <a:pt x="184" y="123"/>
                  </a:lnTo>
                  <a:lnTo>
                    <a:pt x="185" y="128"/>
                  </a:lnTo>
                  <a:lnTo>
                    <a:pt x="180" y="141"/>
                  </a:lnTo>
                  <a:lnTo>
                    <a:pt x="181" y="147"/>
                  </a:lnTo>
                  <a:lnTo>
                    <a:pt x="179" y="157"/>
                  </a:lnTo>
                  <a:lnTo>
                    <a:pt x="185" y="170"/>
                  </a:lnTo>
                  <a:lnTo>
                    <a:pt x="192" y="190"/>
                  </a:lnTo>
                  <a:lnTo>
                    <a:pt x="199" y="195"/>
                  </a:lnTo>
                  <a:lnTo>
                    <a:pt x="184" y="207"/>
                  </a:lnTo>
                  <a:lnTo>
                    <a:pt x="164" y="215"/>
                  </a:lnTo>
                  <a:lnTo>
                    <a:pt x="153" y="215"/>
                  </a:lnTo>
                  <a:lnTo>
                    <a:pt x="146" y="221"/>
                  </a:lnTo>
                  <a:lnTo>
                    <a:pt x="133" y="221"/>
                  </a:lnTo>
                  <a:lnTo>
                    <a:pt x="128" y="224"/>
                  </a:lnTo>
                  <a:lnTo>
                    <a:pt x="107" y="218"/>
                  </a:lnTo>
                  <a:lnTo>
                    <a:pt x="93" y="220"/>
                  </a:lnTo>
                  <a:lnTo>
                    <a:pt x="89" y="192"/>
                  </a:lnTo>
                  <a:lnTo>
                    <a:pt x="82" y="182"/>
                  </a:lnTo>
                  <a:lnTo>
                    <a:pt x="79" y="176"/>
                  </a:lnTo>
                  <a:lnTo>
                    <a:pt x="61" y="172"/>
                  </a:lnTo>
                  <a:lnTo>
                    <a:pt x="51" y="166"/>
                  </a:lnTo>
                  <a:lnTo>
                    <a:pt x="39" y="163"/>
                  </a:lnTo>
                  <a:lnTo>
                    <a:pt x="32" y="159"/>
                  </a:lnTo>
                  <a:lnTo>
                    <a:pt x="25" y="154"/>
                  </a:lnTo>
                  <a:lnTo>
                    <a:pt x="15" y="127"/>
                  </a:lnTo>
                  <a:lnTo>
                    <a:pt x="5" y="116"/>
                  </a:lnTo>
                  <a:lnTo>
                    <a:pt x="1" y="104"/>
                  </a:lnTo>
                  <a:lnTo>
                    <a:pt x="3" y="93"/>
                  </a:lnTo>
                  <a:lnTo>
                    <a:pt x="0" y="74"/>
                  </a:lnTo>
                  <a:lnTo>
                    <a:pt x="7" y="73"/>
                  </a:lnTo>
                  <a:lnTo>
                    <a:pt x="14" y="65"/>
                  </a:lnTo>
                  <a:lnTo>
                    <a:pt x="22" y="54"/>
                  </a:lnTo>
                  <a:lnTo>
                    <a:pt x="26" y="50"/>
                  </a:lnTo>
                  <a:lnTo>
                    <a:pt x="26" y="43"/>
                  </a:lnTo>
                  <a:lnTo>
                    <a:pt x="22" y="39"/>
                  </a:lnTo>
                  <a:lnTo>
                    <a:pt x="21" y="31"/>
                  </a:lnTo>
                  <a:lnTo>
                    <a:pt x="26" y="28"/>
                  </a:lnTo>
                  <a:lnTo>
                    <a:pt x="28" y="16"/>
                  </a:lnTo>
                  <a:lnTo>
                    <a:pt x="20" y="4"/>
                  </a:lnTo>
                  <a:lnTo>
                    <a:pt x="27" y="2"/>
                  </a:lnTo>
                  <a:lnTo>
                    <a:pt x="47" y="2"/>
                  </a:lnTo>
                  <a:lnTo>
                    <a:pt x="84"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35" name="Freeform 134"/>
            <p:cNvSpPr>
              <a:spLocks/>
            </p:cNvSpPr>
            <p:nvPr/>
          </p:nvSpPr>
          <p:spPr bwMode="auto">
            <a:xfrm>
              <a:off x="5826562" y="4110662"/>
              <a:ext cx="165314" cy="183284"/>
            </a:xfrm>
            <a:custGeom>
              <a:avLst/>
              <a:gdLst>
                <a:gd name="T0" fmla="*/ 42 w 100"/>
                <a:gd name="T1" fmla="*/ 110 h 118"/>
                <a:gd name="T2" fmla="*/ 22 w 100"/>
                <a:gd name="T3" fmla="*/ 110 h 118"/>
                <a:gd name="T4" fmla="*/ 15 w 100"/>
                <a:gd name="T5" fmla="*/ 112 h 118"/>
                <a:gd name="T6" fmla="*/ 4 w 100"/>
                <a:gd name="T7" fmla="*/ 118 h 118"/>
                <a:gd name="T8" fmla="*/ 0 w 100"/>
                <a:gd name="T9" fmla="*/ 116 h 118"/>
                <a:gd name="T10" fmla="*/ 0 w 100"/>
                <a:gd name="T11" fmla="*/ 101 h 118"/>
                <a:gd name="T12" fmla="*/ 4 w 100"/>
                <a:gd name="T13" fmla="*/ 93 h 118"/>
                <a:gd name="T14" fmla="*/ 5 w 100"/>
                <a:gd name="T15" fmla="*/ 76 h 118"/>
                <a:gd name="T16" fmla="*/ 9 w 100"/>
                <a:gd name="T17" fmla="*/ 66 h 118"/>
                <a:gd name="T18" fmla="*/ 16 w 100"/>
                <a:gd name="T19" fmla="*/ 56 h 118"/>
                <a:gd name="T20" fmla="*/ 23 w 100"/>
                <a:gd name="T21" fmla="*/ 50 h 118"/>
                <a:gd name="T22" fmla="*/ 29 w 100"/>
                <a:gd name="T23" fmla="*/ 43 h 118"/>
                <a:gd name="T24" fmla="*/ 22 w 100"/>
                <a:gd name="T25" fmla="*/ 40 h 118"/>
                <a:gd name="T26" fmla="*/ 23 w 100"/>
                <a:gd name="T27" fmla="*/ 16 h 118"/>
                <a:gd name="T28" fmla="*/ 30 w 100"/>
                <a:gd name="T29" fmla="*/ 10 h 118"/>
                <a:gd name="T30" fmla="*/ 42 w 100"/>
                <a:gd name="T31" fmla="*/ 14 h 118"/>
                <a:gd name="T32" fmla="*/ 57 w 100"/>
                <a:gd name="T33" fmla="*/ 10 h 118"/>
                <a:gd name="T34" fmla="*/ 69 w 100"/>
                <a:gd name="T35" fmla="*/ 10 h 118"/>
                <a:gd name="T36" fmla="*/ 81 w 100"/>
                <a:gd name="T37" fmla="*/ 0 h 118"/>
                <a:gd name="T38" fmla="*/ 90 w 100"/>
                <a:gd name="T39" fmla="*/ 15 h 118"/>
                <a:gd name="T40" fmla="*/ 92 w 100"/>
                <a:gd name="T41" fmla="*/ 25 h 118"/>
                <a:gd name="T42" fmla="*/ 100 w 100"/>
                <a:gd name="T43" fmla="*/ 49 h 118"/>
                <a:gd name="T44" fmla="*/ 93 w 100"/>
                <a:gd name="T45" fmla="*/ 64 h 118"/>
                <a:gd name="T46" fmla="*/ 84 w 100"/>
                <a:gd name="T47" fmla="*/ 78 h 118"/>
                <a:gd name="T48" fmla="*/ 79 w 100"/>
                <a:gd name="T49" fmla="*/ 86 h 118"/>
                <a:gd name="T50" fmla="*/ 79 w 100"/>
                <a:gd name="T51" fmla="*/ 108 h 118"/>
                <a:gd name="T52" fmla="*/ 42 w 100"/>
                <a:gd name="T53" fmla="*/ 110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00" h="118">
                  <a:moveTo>
                    <a:pt x="42" y="110"/>
                  </a:moveTo>
                  <a:lnTo>
                    <a:pt x="22" y="110"/>
                  </a:lnTo>
                  <a:lnTo>
                    <a:pt x="15" y="112"/>
                  </a:lnTo>
                  <a:lnTo>
                    <a:pt x="4" y="118"/>
                  </a:lnTo>
                  <a:lnTo>
                    <a:pt x="0" y="116"/>
                  </a:lnTo>
                  <a:lnTo>
                    <a:pt x="0" y="101"/>
                  </a:lnTo>
                  <a:lnTo>
                    <a:pt x="4" y="93"/>
                  </a:lnTo>
                  <a:lnTo>
                    <a:pt x="5" y="76"/>
                  </a:lnTo>
                  <a:lnTo>
                    <a:pt x="9" y="66"/>
                  </a:lnTo>
                  <a:lnTo>
                    <a:pt x="16" y="56"/>
                  </a:lnTo>
                  <a:lnTo>
                    <a:pt x="23" y="50"/>
                  </a:lnTo>
                  <a:lnTo>
                    <a:pt x="29" y="43"/>
                  </a:lnTo>
                  <a:lnTo>
                    <a:pt x="22" y="40"/>
                  </a:lnTo>
                  <a:lnTo>
                    <a:pt x="23" y="16"/>
                  </a:lnTo>
                  <a:lnTo>
                    <a:pt x="30" y="10"/>
                  </a:lnTo>
                  <a:lnTo>
                    <a:pt x="42" y="14"/>
                  </a:lnTo>
                  <a:lnTo>
                    <a:pt x="57" y="10"/>
                  </a:lnTo>
                  <a:lnTo>
                    <a:pt x="69" y="10"/>
                  </a:lnTo>
                  <a:lnTo>
                    <a:pt x="81" y="0"/>
                  </a:lnTo>
                  <a:lnTo>
                    <a:pt x="90" y="15"/>
                  </a:lnTo>
                  <a:lnTo>
                    <a:pt x="92" y="25"/>
                  </a:lnTo>
                  <a:lnTo>
                    <a:pt x="100" y="49"/>
                  </a:lnTo>
                  <a:lnTo>
                    <a:pt x="93" y="64"/>
                  </a:lnTo>
                  <a:lnTo>
                    <a:pt x="84" y="78"/>
                  </a:lnTo>
                  <a:lnTo>
                    <a:pt x="79" y="86"/>
                  </a:lnTo>
                  <a:lnTo>
                    <a:pt x="79" y="108"/>
                  </a:lnTo>
                  <a:lnTo>
                    <a:pt x="42" y="11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36" name="Freeform 135"/>
            <p:cNvSpPr>
              <a:spLocks/>
            </p:cNvSpPr>
            <p:nvPr/>
          </p:nvSpPr>
          <p:spPr bwMode="auto">
            <a:xfrm>
              <a:off x="5517423" y="2568275"/>
              <a:ext cx="476106" cy="251628"/>
            </a:xfrm>
            <a:custGeom>
              <a:avLst/>
              <a:gdLst>
                <a:gd name="T0" fmla="*/ 149 w 288"/>
                <a:gd name="T1" fmla="*/ 6 h 162"/>
                <a:gd name="T2" fmla="*/ 157 w 288"/>
                <a:gd name="T3" fmla="*/ 2 h 162"/>
                <a:gd name="T4" fmla="*/ 186 w 288"/>
                <a:gd name="T5" fmla="*/ 11 h 162"/>
                <a:gd name="T6" fmla="*/ 185 w 288"/>
                <a:gd name="T7" fmla="*/ 22 h 162"/>
                <a:gd name="T8" fmla="*/ 205 w 288"/>
                <a:gd name="T9" fmla="*/ 31 h 162"/>
                <a:gd name="T10" fmla="*/ 227 w 288"/>
                <a:gd name="T11" fmla="*/ 42 h 162"/>
                <a:gd name="T12" fmla="*/ 251 w 288"/>
                <a:gd name="T13" fmla="*/ 49 h 162"/>
                <a:gd name="T14" fmla="*/ 285 w 288"/>
                <a:gd name="T15" fmla="*/ 55 h 162"/>
                <a:gd name="T16" fmla="*/ 282 w 288"/>
                <a:gd name="T17" fmla="*/ 72 h 162"/>
                <a:gd name="T18" fmla="*/ 287 w 288"/>
                <a:gd name="T19" fmla="*/ 89 h 162"/>
                <a:gd name="T20" fmla="*/ 264 w 288"/>
                <a:gd name="T21" fmla="*/ 97 h 162"/>
                <a:gd name="T22" fmla="*/ 253 w 288"/>
                <a:gd name="T23" fmla="*/ 107 h 162"/>
                <a:gd name="T24" fmla="*/ 228 w 288"/>
                <a:gd name="T25" fmla="*/ 115 h 162"/>
                <a:gd name="T26" fmla="*/ 218 w 288"/>
                <a:gd name="T27" fmla="*/ 135 h 162"/>
                <a:gd name="T28" fmla="*/ 244 w 288"/>
                <a:gd name="T29" fmla="*/ 139 h 162"/>
                <a:gd name="T30" fmla="*/ 224 w 288"/>
                <a:gd name="T31" fmla="*/ 150 h 162"/>
                <a:gd name="T32" fmla="*/ 194 w 288"/>
                <a:gd name="T33" fmla="*/ 158 h 162"/>
                <a:gd name="T34" fmla="*/ 177 w 288"/>
                <a:gd name="T35" fmla="*/ 142 h 162"/>
                <a:gd name="T36" fmla="*/ 194 w 288"/>
                <a:gd name="T37" fmla="*/ 131 h 162"/>
                <a:gd name="T38" fmla="*/ 162 w 288"/>
                <a:gd name="T39" fmla="*/ 121 h 162"/>
                <a:gd name="T40" fmla="*/ 145 w 288"/>
                <a:gd name="T41" fmla="*/ 116 h 162"/>
                <a:gd name="T42" fmla="*/ 130 w 288"/>
                <a:gd name="T43" fmla="*/ 143 h 162"/>
                <a:gd name="T44" fmla="*/ 115 w 288"/>
                <a:gd name="T45" fmla="*/ 142 h 162"/>
                <a:gd name="T46" fmla="*/ 111 w 288"/>
                <a:gd name="T47" fmla="*/ 137 h 162"/>
                <a:gd name="T48" fmla="*/ 117 w 288"/>
                <a:gd name="T49" fmla="*/ 123 h 162"/>
                <a:gd name="T50" fmla="*/ 118 w 288"/>
                <a:gd name="T51" fmla="*/ 118 h 162"/>
                <a:gd name="T52" fmla="*/ 130 w 288"/>
                <a:gd name="T53" fmla="*/ 121 h 162"/>
                <a:gd name="T54" fmla="*/ 131 w 288"/>
                <a:gd name="T55" fmla="*/ 118 h 162"/>
                <a:gd name="T56" fmla="*/ 125 w 288"/>
                <a:gd name="T57" fmla="*/ 109 h 162"/>
                <a:gd name="T58" fmla="*/ 115 w 288"/>
                <a:gd name="T59" fmla="*/ 98 h 162"/>
                <a:gd name="T60" fmla="*/ 107 w 288"/>
                <a:gd name="T61" fmla="*/ 85 h 162"/>
                <a:gd name="T62" fmla="*/ 87 w 288"/>
                <a:gd name="T63" fmla="*/ 78 h 162"/>
                <a:gd name="T64" fmla="*/ 74 w 288"/>
                <a:gd name="T65" fmla="*/ 83 h 162"/>
                <a:gd name="T66" fmla="*/ 63 w 288"/>
                <a:gd name="T67" fmla="*/ 88 h 162"/>
                <a:gd name="T68" fmla="*/ 46 w 288"/>
                <a:gd name="T69" fmla="*/ 93 h 162"/>
                <a:gd name="T70" fmla="*/ 28 w 288"/>
                <a:gd name="T71" fmla="*/ 88 h 162"/>
                <a:gd name="T72" fmla="*/ 11 w 288"/>
                <a:gd name="T73" fmla="*/ 90 h 162"/>
                <a:gd name="T74" fmla="*/ 0 w 288"/>
                <a:gd name="T75" fmla="*/ 79 h 162"/>
                <a:gd name="T76" fmla="*/ 6 w 288"/>
                <a:gd name="T77" fmla="*/ 66 h 162"/>
                <a:gd name="T78" fmla="*/ 4 w 288"/>
                <a:gd name="T79" fmla="*/ 58 h 162"/>
                <a:gd name="T80" fmla="*/ 24 w 288"/>
                <a:gd name="T81" fmla="*/ 39 h 162"/>
                <a:gd name="T82" fmla="*/ 15 w 288"/>
                <a:gd name="T83" fmla="*/ 15 h 162"/>
                <a:gd name="T84" fmla="*/ 30 w 288"/>
                <a:gd name="T85" fmla="*/ 9 h 162"/>
                <a:gd name="T86" fmla="*/ 58 w 288"/>
                <a:gd name="T87" fmla="*/ 10 h 162"/>
                <a:gd name="T88" fmla="*/ 89 w 288"/>
                <a:gd name="T89" fmla="*/ 15 h 162"/>
                <a:gd name="T90" fmla="*/ 101 w 288"/>
                <a:gd name="T91" fmla="*/ 15 h 162"/>
                <a:gd name="T92" fmla="*/ 120 w 288"/>
                <a:gd name="T93" fmla="*/ 19 h 162"/>
                <a:gd name="T94" fmla="*/ 126 w 288"/>
                <a:gd name="T95" fmla="*/ 10 h 162"/>
                <a:gd name="T96" fmla="*/ 143 w 288"/>
                <a:gd name="T97" fmla="*/ 5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88" h="162">
                  <a:moveTo>
                    <a:pt x="143" y="5"/>
                  </a:moveTo>
                  <a:lnTo>
                    <a:pt x="149" y="6"/>
                  </a:lnTo>
                  <a:lnTo>
                    <a:pt x="152" y="1"/>
                  </a:lnTo>
                  <a:lnTo>
                    <a:pt x="157" y="2"/>
                  </a:lnTo>
                  <a:lnTo>
                    <a:pt x="173" y="0"/>
                  </a:lnTo>
                  <a:lnTo>
                    <a:pt x="186" y="11"/>
                  </a:lnTo>
                  <a:lnTo>
                    <a:pt x="182" y="15"/>
                  </a:lnTo>
                  <a:lnTo>
                    <a:pt x="185" y="22"/>
                  </a:lnTo>
                  <a:lnTo>
                    <a:pt x="198" y="23"/>
                  </a:lnTo>
                  <a:lnTo>
                    <a:pt x="205" y="31"/>
                  </a:lnTo>
                  <a:lnTo>
                    <a:pt x="206" y="35"/>
                  </a:lnTo>
                  <a:lnTo>
                    <a:pt x="227" y="42"/>
                  </a:lnTo>
                  <a:lnTo>
                    <a:pt x="239" y="39"/>
                  </a:lnTo>
                  <a:lnTo>
                    <a:pt x="251" y="49"/>
                  </a:lnTo>
                  <a:lnTo>
                    <a:pt x="260" y="49"/>
                  </a:lnTo>
                  <a:lnTo>
                    <a:pt x="285" y="55"/>
                  </a:lnTo>
                  <a:lnTo>
                    <a:pt x="286" y="61"/>
                  </a:lnTo>
                  <a:lnTo>
                    <a:pt x="282" y="72"/>
                  </a:lnTo>
                  <a:lnTo>
                    <a:pt x="288" y="83"/>
                  </a:lnTo>
                  <a:lnTo>
                    <a:pt x="287" y="89"/>
                  </a:lnTo>
                  <a:lnTo>
                    <a:pt x="271" y="91"/>
                  </a:lnTo>
                  <a:lnTo>
                    <a:pt x="264" y="97"/>
                  </a:lnTo>
                  <a:lnTo>
                    <a:pt x="265" y="106"/>
                  </a:lnTo>
                  <a:lnTo>
                    <a:pt x="253" y="107"/>
                  </a:lnTo>
                  <a:lnTo>
                    <a:pt x="243" y="114"/>
                  </a:lnTo>
                  <a:lnTo>
                    <a:pt x="228" y="115"/>
                  </a:lnTo>
                  <a:lnTo>
                    <a:pt x="215" y="123"/>
                  </a:lnTo>
                  <a:lnTo>
                    <a:pt x="218" y="135"/>
                  </a:lnTo>
                  <a:lnTo>
                    <a:pt x="227" y="140"/>
                  </a:lnTo>
                  <a:lnTo>
                    <a:pt x="244" y="139"/>
                  </a:lnTo>
                  <a:lnTo>
                    <a:pt x="242" y="146"/>
                  </a:lnTo>
                  <a:lnTo>
                    <a:pt x="224" y="150"/>
                  </a:lnTo>
                  <a:lnTo>
                    <a:pt x="204" y="162"/>
                  </a:lnTo>
                  <a:lnTo>
                    <a:pt x="194" y="158"/>
                  </a:lnTo>
                  <a:lnTo>
                    <a:pt x="196" y="148"/>
                  </a:lnTo>
                  <a:lnTo>
                    <a:pt x="177" y="142"/>
                  </a:lnTo>
                  <a:lnTo>
                    <a:pt x="179" y="138"/>
                  </a:lnTo>
                  <a:lnTo>
                    <a:pt x="194" y="131"/>
                  </a:lnTo>
                  <a:lnTo>
                    <a:pt x="189" y="127"/>
                  </a:lnTo>
                  <a:lnTo>
                    <a:pt x="162" y="121"/>
                  </a:lnTo>
                  <a:lnTo>
                    <a:pt x="160" y="114"/>
                  </a:lnTo>
                  <a:lnTo>
                    <a:pt x="145" y="116"/>
                  </a:lnTo>
                  <a:lnTo>
                    <a:pt x="141" y="128"/>
                  </a:lnTo>
                  <a:lnTo>
                    <a:pt x="130" y="143"/>
                  </a:lnTo>
                  <a:lnTo>
                    <a:pt x="123" y="139"/>
                  </a:lnTo>
                  <a:lnTo>
                    <a:pt x="115" y="142"/>
                  </a:lnTo>
                  <a:lnTo>
                    <a:pt x="107" y="139"/>
                  </a:lnTo>
                  <a:lnTo>
                    <a:pt x="111" y="137"/>
                  </a:lnTo>
                  <a:lnTo>
                    <a:pt x="113" y="130"/>
                  </a:lnTo>
                  <a:lnTo>
                    <a:pt x="117" y="123"/>
                  </a:lnTo>
                  <a:lnTo>
                    <a:pt x="115" y="119"/>
                  </a:lnTo>
                  <a:lnTo>
                    <a:pt x="118" y="118"/>
                  </a:lnTo>
                  <a:lnTo>
                    <a:pt x="120" y="120"/>
                  </a:lnTo>
                  <a:lnTo>
                    <a:pt x="130" y="121"/>
                  </a:lnTo>
                  <a:lnTo>
                    <a:pt x="134" y="120"/>
                  </a:lnTo>
                  <a:lnTo>
                    <a:pt x="131" y="118"/>
                  </a:lnTo>
                  <a:lnTo>
                    <a:pt x="131" y="115"/>
                  </a:lnTo>
                  <a:lnTo>
                    <a:pt x="125" y="109"/>
                  </a:lnTo>
                  <a:lnTo>
                    <a:pt x="121" y="101"/>
                  </a:lnTo>
                  <a:lnTo>
                    <a:pt x="115" y="98"/>
                  </a:lnTo>
                  <a:lnTo>
                    <a:pt x="115" y="90"/>
                  </a:lnTo>
                  <a:lnTo>
                    <a:pt x="107" y="85"/>
                  </a:lnTo>
                  <a:lnTo>
                    <a:pt x="100" y="84"/>
                  </a:lnTo>
                  <a:lnTo>
                    <a:pt x="87" y="78"/>
                  </a:lnTo>
                  <a:lnTo>
                    <a:pt x="77" y="80"/>
                  </a:lnTo>
                  <a:lnTo>
                    <a:pt x="74" y="83"/>
                  </a:lnTo>
                  <a:lnTo>
                    <a:pt x="67" y="83"/>
                  </a:lnTo>
                  <a:lnTo>
                    <a:pt x="63" y="88"/>
                  </a:lnTo>
                  <a:lnTo>
                    <a:pt x="52" y="90"/>
                  </a:lnTo>
                  <a:lnTo>
                    <a:pt x="46" y="93"/>
                  </a:lnTo>
                  <a:lnTo>
                    <a:pt x="38" y="88"/>
                  </a:lnTo>
                  <a:lnTo>
                    <a:pt x="28" y="88"/>
                  </a:lnTo>
                  <a:lnTo>
                    <a:pt x="18" y="86"/>
                  </a:lnTo>
                  <a:lnTo>
                    <a:pt x="11" y="90"/>
                  </a:lnTo>
                  <a:lnTo>
                    <a:pt x="9" y="84"/>
                  </a:lnTo>
                  <a:lnTo>
                    <a:pt x="0" y="79"/>
                  </a:lnTo>
                  <a:lnTo>
                    <a:pt x="2" y="71"/>
                  </a:lnTo>
                  <a:lnTo>
                    <a:pt x="6" y="66"/>
                  </a:lnTo>
                  <a:lnTo>
                    <a:pt x="9" y="67"/>
                  </a:lnTo>
                  <a:lnTo>
                    <a:pt x="4" y="58"/>
                  </a:lnTo>
                  <a:lnTo>
                    <a:pt x="17" y="41"/>
                  </a:lnTo>
                  <a:lnTo>
                    <a:pt x="24" y="39"/>
                  </a:lnTo>
                  <a:lnTo>
                    <a:pt x="25" y="33"/>
                  </a:lnTo>
                  <a:lnTo>
                    <a:pt x="15" y="15"/>
                  </a:lnTo>
                  <a:lnTo>
                    <a:pt x="22" y="14"/>
                  </a:lnTo>
                  <a:lnTo>
                    <a:pt x="30" y="9"/>
                  </a:lnTo>
                  <a:lnTo>
                    <a:pt x="42" y="8"/>
                  </a:lnTo>
                  <a:lnTo>
                    <a:pt x="58" y="10"/>
                  </a:lnTo>
                  <a:lnTo>
                    <a:pt x="77" y="15"/>
                  </a:lnTo>
                  <a:lnTo>
                    <a:pt x="89" y="15"/>
                  </a:lnTo>
                  <a:lnTo>
                    <a:pt x="95" y="18"/>
                  </a:lnTo>
                  <a:lnTo>
                    <a:pt x="101" y="15"/>
                  </a:lnTo>
                  <a:lnTo>
                    <a:pt x="106" y="19"/>
                  </a:lnTo>
                  <a:lnTo>
                    <a:pt x="120" y="19"/>
                  </a:lnTo>
                  <a:lnTo>
                    <a:pt x="126" y="20"/>
                  </a:lnTo>
                  <a:lnTo>
                    <a:pt x="126" y="10"/>
                  </a:lnTo>
                  <a:lnTo>
                    <a:pt x="130" y="6"/>
                  </a:lnTo>
                  <a:lnTo>
                    <a:pt x="143" y="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37" name="Freeform 216"/>
            <p:cNvSpPr>
              <a:spLocks/>
            </p:cNvSpPr>
            <p:nvPr/>
          </p:nvSpPr>
          <p:spPr bwMode="auto">
            <a:xfrm>
              <a:off x="6208437" y="3635365"/>
              <a:ext cx="312444" cy="206584"/>
            </a:xfrm>
            <a:custGeom>
              <a:avLst/>
              <a:gdLst>
                <a:gd name="T0" fmla="*/ 189 w 189"/>
                <a:gd name="T1" fmla="*/ 49 h 133"/>
                <a:gd name="T2" fmla="*/ 177 w 189"/>
                <a:gd name="T3" fmla="*/ 54 h 133"/>
                <a:gd name="T4" fmla="*/ 174 w 189"/>
                <a:gd name="T5" fmla="*/ 63 h 133"/>
                <a:gd name="T6" fmla="*/ 174 w 189"/>
                <a:gd name="T7" fmla="*/ 70 h 133"/>
                <a:gd name="T8" fmla="*/ 156 w 189"/>
                <a:gd name="T9" fmla="*/ 79 h 133"/>
                <a:gd name="T10" fmla="*/ 128 w 189"/>
                <a:gd name="T11" fmla="*/ 89 h 133"/>
                <a:gd name="T12" fmla="*/ 112 w 189"/>
                <a:gd name="T13" fmla="*/ 103 h 133"/>
                <a:gd name="T14" fmla="*/ 104 w 189"/>
                <a:gd name="T15" fmla="*/ 105 h 133"/>
                <a:gd name="T16" fmla="*/ 99 w 189"/>
                <a:gd name="T17" fmla="*/ 103 h 133"/>
                <a:gd name="T18" fmla="*/ 89 w 189"/>
                <a:gd name="T19" fmla="*/ 112 h 133"/>
                <a:gd name="T20" fmla="*/ 77 w 189"/>
                <a:gd name="T21" fmla="*/ 116 h 133"/>
                <a:gd name="T22" fmla="*/ 62 w 189"/>
                <a:gd name="T23" fmla="*/ 117 h 133"/>
                <a:gd name="T24" fmla="*/ 57 w 189"/>
                <a:gd name="T25" fmla="*/ 118 h 133"/>
                <a:gd name="T26" fmla="*/ 53 w 189"/>
                <a:gd name="T27" fmla="*/ 124 h 133"/>
                <a:gd name="T28" fmla="*/ 49 w 189"/>
                <a:gd name="T29" fmla="*/ 125 h 133"/>
                <a:gd name="T30" fmla="*/ 46 w 189"/>
                <a:gd name="T31" fmla="*/ 131 h 133"/>
                <a:gd name="T32" fmla="*/ 37 w 189"/>
                <a:gd name="T33" fmla="*/ 130 h 133"/>
                <a:gd name="T34" fmla="*/ 32 w 189"/>
                <a:gd name="T35" fmla="*/ 133 h 133"/>
                <a:gd name="T36" fmla="*/ 19 w 189"/>
                <a:gd name="T37" fmla="*/ 132 h 133"/>
                <a:gd name="T38" fmla="*/ 14 w 189"/>
                <a:gd name="T39" fmla="*/ 120 h 133"/>
                <a:gd name="T40" fmla="*/ 14 w 189"/>
                <a:gd name="T41" fmla="*/ 108 h 133"/>
                <a:gd name="T42" fmla="*/ 10 w 189"/>
                <a:gd name="T43" fmla="*/ 102 h 133"/>
                <a:gd name="T44" fmla="*/ 6 w 189"/>
                <a:gd name="T45" fmla="*/ 87 h 133"/>
                <a:gd name="T46" fmla="*/ 0 w 189"/>
                <a:gd name="T47" fmla="*/ 78 h 133"/>
                <a:gd name="T48" fmla="*/ 4 w 189"/>
                <a:gd name="T49" fmla="*/ 77 h 133"/>
                <a:gd name="T50" fmla="*/ 2 w 189"/>
                <a:gd name="T51" fmla="*/ 68 h 133"/>
                <a:gd name="T52" fmla="*/ 4 w 189"/>
                <a:gd name="T53" fmla="*/ 64 h 133"/>
                <a:gd name="T54" fmla="*/ 2 w 189"/>
                <a:gd name="T55" fmla="*/ 55 h 133"/>
                <a:gd name="T56" fmla="*/ 10 w 189"/>
                <a:gd name="T57" fmla="*/ 48 h 133"/>
                <a:gd name="T58" fmla="*/ 8 w 189"/>
                <a:gd name="T59" fmla="*/ 39 h 133"/>
                <a:gd name="T60" fmla="*/ 12 w 189"/>
                <a:gd name="T61" fmla="*/ 29 h 133"/>
                <a:gd name="T62" fmla="*/ 20 w 189"/>
                <a:gd name="T63" fmla="*/ 35 h 133"/>
                <a:gd name="T64" fmla="*/ 24 w 189"/>
                <a:gd name="T65" fmla="*/ 33 h 133"/>
                <a:gd name="T66" fmla="*/ 45 w 189"/>
                <a:gd name="T67" fmla="*/ 32 h 133"/>
                <a:gd name="T68" fmla="*/ 49 w 189"/>
                <a:gd name="T69" fmla="*/ 34 h 133"/>
                <a:gd name="T70" fmla="*/ 66 w 189"/>
                <a:gd name="T71" fmla="*/ 36 h 133"/>
                <a:gd name="T72" fmla="*/ 73 w 189"/>
                <a:gd name="T73" fmla="*/ 35 h 133"/>
                <a:gd name="T74" fmla="*/ 78 w 189"/>
                <a:gd name="T75" fmla="*/ 42 h 133"/>
                <a:gd name="T76" fmla="*/ 86 w 189"/>
                <a:gd name="T77" fmla="*/ 39 h 133"/>
                <a:gd name="T78" fmla="*/ 98 w 189"/>
                <a:gd name="T79" fmla="*/ 17 h 133"/>
                <a:gd name="T80" fmla="*/ 114 w 189"/>
                <a:gd name="T81" fmla="*/ 8 h 133"/>
                <a:gd name="T82" fmla="*/ 166 w 189"/>
                <a:gd name="T83" fmla="*/ 0 h 133"/>
                <a:gd name="T84" fmla="*/ 182 w 189"/>
                <a:gd name="T85" fmla="*/ 34 h 133"/>
                <a:gd name="T86" fmla="*/ 189 w 189"/>
                <a:gd name="T87" fmla="*/ 49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89" h="133">
                  <a:moveTo>
                    <a:pt x="189" y="49"/>
                  </a:moveTo>
                  <a:lnTo>
                    <a:pt x="177" y="54"/>
                  </a:lnTo>
                  <a:lnTo>
                    <a:pt x="174" y="63"/>
                  </a:lnTo>
                  <a:lnTo>
                    <a:pt x="174" y="70"/>
                  </a:lnTo>
                  <a:lnTo>
                    <a:pt x="156" y="79"/>
                  </a:lnTo>
                  <a:lnTo>
                    <a:pt x="128" y="89"/>
                  </a:lnTo>
                  <a:lnTo>
                    <a:pt x="112" y="103"/>
                  </a:lnTo>
                  <a:lnTo>
                    <a:pt x="104" y="105"/>
                  </a:lnTo>
                  <a:lnTo>
                    <a:pt x="99" y="103"/>
                  </a:lnTo>
                  <a:lnTo>
                    <a:pt x="89" y="112"/>
                  </a:lnTo>
                  <a:lnTo>
                    <a:pt x="77" y="116"/>
                  </a:lnTo>
                  <a:lnTo>
                    <a:pt x="62" y="117"/>
                  </a:lnTo>
                  <a:lnTo>
                    <a:pt x="57" y="118"/>
                  </a:lnTo>
                  <a:lnTo>
                    <a:pt x="53" y="124"/>
                  </a:lnTo>
                  <a:lnTo>
                    <a:pt x="49" y="125"/>
                  </a:lnTo>
                  <a:lnTo>
                    <a:pt x="46" y="131"/>
                  </a:lnTo>
                  <a:lnTo>
                    <a:pt x="37" y="130"/>
                  </a:lnTo>
                  <a:lnTo>
                    <a:pt x="32" y="133"/>
                  </a:lnTo>
                  <a:lnTo>
                    <a:pt x="19" y="132"/>
                  </a:lnTo>
                  <a:lnTo>
                    <a:pt x="14" y="120"/>
                  </a:lnTo>
                  <a:lnTo>
                    <a:pt x="14" y="108"/>
                  </a:lnTo>
                  <a:lnTo>
                    <a:pt x="10" y="102"/>
                  </a:lnTo>
                  <a:lnTo>
                    <a:pt x="6" y="87"/>
                  </a:lnTo>
                  <a:lnTo>
                    <a:pt x="0" y="78"/>
                  </a:lnTo>
                  <a:lnTo>
                    <a:pt x="4" y="77"/>
                  </a:lnTo>
                  <a:lnTo>
                    <a:pt x="2" y="68"/>
                  </a:lnTo>
                  <a:lnTo>
                    <a:pt x="4" y="64"/>
                  </a:lnTo>
                  <a:lnTo>
                    <a:pt x="2" y="55"/>
                  </a:lnTo>
                  <a:lnTo>
                    <a:pt x="10" y="48"/>
                  </a:lnTo>
                  <a:lnTo>
                    <a:pt x="8" y="39"/>
                  </a:lnTo>
                  <a:lnTo>
                    <a:pt x="12" y="29"/>
                  </a:lnTo>
                  <a:lnTo>
                    <a:pt x="20" y="35"/>
                  </a:lnTo>
                  <a:lnTo>
                    <a:pt x="24" y="33"/>
                  </a:lnTo>
                  <a:lnTo>
                    <a:pt x="45" y="32"/>
                  </a:lnTo>
                  <a:lnTo>
                    <a:pt x="49" y="34"/>
                  </a:lnTo>
                  <a:lnTo>
                    <a:pt x="66" y="36"/>
                  </a:lnTo>
                  <a:lnTo>
                    <a:pt x="73" y="35"/>
                  </a:lnTo>
                  <a:lnTo>
                    <a:pt x="78" y="42"/>
                  </a:lnTo>
                  <a:lnTo>
                    <a:pt x="86" y="39"/>
                  </a:lnTo>
                  <a:lnTo>
                    <a:pt x="98" y="17"/>
                  </a:lnTo>
                  <a:lnTo>
                    <a:pt x="114" y="8"/>
                  </a:lnTo>
                  <a:lnTo>
                    <a:pt x="166" y="0"/>
                  </a:lnTo>
                  <a:lnTo>
                    <a:pt x="182" y="34"/>
                  </a:lnTo>
                  <a:lnTo>
                    <a:pt x="189" y="4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38" name="Freeform 217"/>
            <p:cNvSpPr>
              <a:spLocks/>
            </p:cNvSpPr>
            <p:nvPr/>
          </p:nvSpPr>
          <p:spPr bwMode="auto">
            <a:xfrm>
              <a:off x="5405010" y="4960296"/>
              <a:ext cx="487678" cy="410061"/>
            </a:xfrm>
            <a:custGeom>
              <a:avLst/>
              <a:gdLst>
                <a:gd name="T0" fmla="*/ 264 w 295"/>
                <a:gd name="T1" fmla="*/ 152 h 264"/>
                <a:gd name="T2" fmla="*/ 250 w 295"/>
                <a:gd name="T3" fmla="*/ 173 h 264"/>
                <a:gd name="T4" fmla="*/ 217 w 295"/>
                <a:gd name="T5" fmla="*/ 210 h 264"/>
                <a:gd name="T6" fmla="*/ 190 w 295"/>
                <a:gd name="T7" fmla="*/ 232 h 264"/>
                <a:gd name="T8" fmla="*/ 162 w 295"/>
                <a:gd name="T9" fmla="*/ 241 h 264"/>
                <a:gd name="T10" fmla="*/ 149 w 295"/>
                <a:gd name="T11" fmla="*/ 243 h 264"/>
                <a:gd name="T12" fmla="*/ 121 w 295"/>
                <a:gd name="T13" fmla="*/ 243 h 264"/>
                <a:gd name="T14" fmla="*/ 104 w 295"/>
                <a:gd name="T15" fmla="*/ 245 h 264"/>
                <a:gd name="T16" fmla="*/ 70 w 295"/>
                <a:gd name="T17" fmla="*/ 256 h 264"/>
                <a:gd name="T18" fmla="*/ 51 w 295"/>
                <a:gd name="T19" fmla="*/ 264 h 264"/>
                <a:gd name="T20" fmla="*/ 38 w 295"/>
                <a:gd name="T21" fmla="*/ 257 h 264"/>
                <a:gd name="T22" fmla="*/ 30 w 295"/>
                <a:gd name="T23" fmla="*/ 250 h 264"/>
                <a:gd name="T24" fmla="*/ 29 w 295"/>
                <a:gd name="T25" fmla="*/ 232 h 264"/>
                <a:gd name="T26" fmla="*/ 30 w 295"/>
                <a:gd name="T27" fmla="*/ 215 h 264"/>
                <a:gd name="T28" fmla="*/ 20 w 295"/>
                <a:gd name="T29" fmla="*/ 180 h 264"/>
                <a:gd name="T30" fmla="*/ 12 w 295"/>
                <a:gd name="T31" fmla="*/ 162 h 264"/>
                <a:gd name="T32" fmla="*/ 9 w 295"/>
                <a:gd name="T33" fmla="*/ 125 h 264"/>
                <a:gd name="T34" fmla="*/ 19 w 295"/>
                <a:gd name="T35" fmla="*/ 139 h 264"/>
                <a:gd name="T36" fmla="*/ 38 w 295"/>
                <a:gd name="T37" fmla="*/ 145 h 264"/>
                <a:gd name="T38" fmla="*/ 63 w 295"/>
                <a:gd name="T39" fmla="*/ 133 h 264"/>
                <a:gd name="T40" fmla="*/ 71 w 295"/>
                <a:gd name="T41" fmla="*/ 59 h 264"/>
                <a:gd name="T42" fmla="*/ 79 w 295"/>
                <a:gd name="T43" fmla="*/ 91 h 264"/>
                <a:gd name="T44" fmla="*/ 95 w 295"/>
                <a:gd name="T45" fmla="*/ 97 h 264"/>
                <a:gd name="T46" fmla="*/ 113 w 295"/>
                <a:gd name="T47" fmla="*/ 81 h 264"/>
                <a:gd name="T48" fmla="*/ 127 w 295"/>
                <a:gd name="T49" fmla="*/ 66 h 264"/>
                <a:gd name="T50" fmla="*/ 143 w 295"/>
                <a:gd name="T51" fmla="*/ 75 h 264"/>
                <a:gd name="T52" fmla="*/ 169 w 295"/>
                <a:gd name="T53" fmla="*/ 71 h 264"/>
                <a:gd name="T54" fmla="*/ 175 w 295"/>
                <a:gd name="T55" fmla="*/ 54 h 264"/>
                <a:gd name="T56" fmla="*/ 191 w 295"/>
                <a:gd name="T57" fmla="*/ 45 h 264"/>
                <a:gd name="T58" fmla="*/ 214 w 295"/>
                <a:gd name="T59" fmla="*/ 16 h 264"/>
                <a:gd name="T60" fmla="*/ 248 w 295"/>
                <a:gd name="T61" fmla="*/ 1 h 264"/>
                <a:gd name="T62" fmla="*/ 262 w 295"/>
                <a:gd name="T63" fmla="*/ 2 h 264"/>
                <a:gd name="T64" fmla="*/ 279 w 295"/>
                <a:gd name="T65" fmla="*/ 33 h 264"/>
                <a:gd name="T66" fmla="*/ 278 w 295"/>
                <a:gd name="T67" fmla="*/ 71 h 264"/>
                <a:gd name="T68" fmla="*/ 270 w 295"/>
                <a:gd name="T69" fmla="*/ 74 h 264"/>
                <a:gd name="T70" fmla="*/ 263 w 295"/>
                <a:gd name="T71" fmla="*/ 82 h 264"/>
                <a:gd name="T72" fmla="*/ 257 w 295"/>
                <a:gd name="T73" fmla="*/ 97 h 264"/>
                <a:gd name="T74" fmla="*/ 277 w 295"/>
                <a:gd name="T75" fmla="*/ 106 h 264"/>
                <a:gd name="T76" fmla="*/ 295 w 295"/>
                <a:gd name="T77" fmla="*/ 97 h 264"/>
                <a:gd name="T78" fmla="*/ 286 w 295"/>
                <a:gd name="T79" fmla="*/ 129 h 264"/>
                <a:gd name="T80" fmla="*/ 268 w 295"/>
                <a:gd name="T81" fmla="*/ 149 h 2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95" h="264">
                  <a:moveTo>
                    <a:pt x="268" y="149"/>
                  </a:moveTo>
                  <a:lnTo>
                    <a:pt x="264" y="152"/>
                  </a:lnTo>
                  <a:lnTo>
                    <a:pt x="256" y="163"/>
                  </a:lnTo>
                  <a:lnTo>
                    <a:pt x="250" y="173"/>
                  </a:lnTo>
                  <a:lnTo>
                    <a:pt x="239" y="188"/>
                  </a:lnTo>
                  <a:lnTo>
                    <a:pt x="217" y="210"/>
                  </a:lnTo>
                  <a:lnTo>
                    <a:pt x="204" y="222"/>
                  </a:lnTo>
                  <a:lnTo>
                    <a:pt x="190" y="232"/>
                  </a:lnTo>
                  <a:lnTo>
                    <a:pt x="171" y="240"/>
                  </a:lnTo>
                  <a:lnTo>
                    <a:pt x="162" y="241"/>
                  </a:lnTo>
                  <a:lnTo>
                    <a:pt x="159" y="246"/>
                  </a:lnTo>
                  <a:lnTo>
                    <a:pt x="149" y="243"/>
                  </a:lnTo>
                  <a:lnTo>
                    <a:pt x="140" y="247"/>
                  </a:lnTo>
                  <a:lnTo>
                    <a:pt x="121" y="243"/>
                  </a:lnTo>
                  <a:lnTo>
                    <a:pt x="111" y="246"/>
                  </a:lnTo>
                  <a:lnTo>
                    <a:pt x="104" y="245"/>
                  </a:lnTo>
                  <a:lnTo>
                    <a:pt x="85" y="253"/>
                  </a:lnTo>
                  <a:lnTo>
                    <a:pt x="70" y="256"/>
                  </a:lnTo>
                  <a:lnTo>
                    <a:pt x="59" y="264"/>
                  </a:lnTo>
                  <a:lnTo>
                    <a:pt x="51" y="264"/>
                  </a:lnTo>
                  <a:lnTo>
                    <a:pt x="44" y="257"/>
                  </a:lnTo>
                  <a:lnTo>
                    <a:pt x="38" y="257"/>
                  </a:lnTo>
                  <a:lnTo>
                    <a:pt x="31" y="247"/>
                  </a:lnTo>
                  <a:lnTo>
                    <a:pt x="30" y="250"/>
                  </a:lnTo>
                  <a:lnTo>
                    <a:pt x="28" y="245"/>
                  </a:lnTo>
                  <a:lnTo>
                    <a:pt x="29" y="232"/>
                  </a:lnTo>
                  <a:lnTo>
                    <a:pt x="24" y="219"/>
                  </a:lnTo>
                  <a:lnTo>
                    <a:pt x="30" y="215"/>
                  </a:lnTo>
                  <a:lnTo>
                    <a:pt x="30" y="199"/>
                  </a:lnTo>
                  <a:lnTo>
                    <a:pt x="20" y="180"/>
                  </a:lnTo>
                  <a:lnTo>
                    <a:pt x="12" y="162"/>
                  </a:lnTo>
                  <a:lnTo>
                    <a:pt x="12" y="162"/>
                  </a:lnTo>
                  <a:lnTo>
                    <a:pt x="0" y="135"/>
                  </a:lnTo>
                  <a:lnTo>
                    <a:pt x="9" y="125"/>
                  </a:lnTo>
                  <a:lnTo>
                    <a:pt x="16" y="131"/>
                  </a:lnTo>
                  <a:lnTo>
                    <a:pt x="19" y="139"/>
                  </a:lnTo>
                  <a:lnTo>
                    <a:pt x="27" y="141"/>
                  </a:lnTo>
                  <a:lnTo>
                    <a:pt x="38" y="145"/>
                  </a:lnTo>
                  <a:lnTo>
                    <a:pt x="47" y="143"/>
                  </a:lnTo>
                  <a:lnTo>
                    <a:pt x="63" y="133"/>
                  </a:lnTo>
                  <a:lnTo>
                    <a:pt x="67" y="56"/>
                  </a:lnTo>
                  <a:lnTo>
                    <a:pt x="71" y="59"/>
                  </a:lnTo>
                  <a:lnTo>
                    <a:pt x="81" y="79"/>
                  </a:lnTo>
                  <a:lnTo>
                    <a:pt x="79" y="91"/>
                  </a:lnTo>
                  <a:lnTo>
                    <a:pt x="83" y="99"/>
                  </a:lnTo>
                  <a:lnTo>
                    <a:pt x="95" y="97"/>
                  </a:lnTo>
                  <a:lnTo>
                    <a:pt x="105" y="87"/>
                  </a:lnTo>
                  <a:lnTo>
                    <a:pt x="113" y="81"/>
                  </a:lnTo>
                  <a:lnTo>
                    <a:pt x="118" y="71"/>
                  </a:lnTo>
                  <a:lnTo>
                    <a:pt x="127" y="66"/>
                  </a:lnTo>
                  <a:lnTo>
                    <a:pt x="135" y="69"/>
                  </a:lnTo>
                  <a:lnTo>
                    <a:pt x="143" y="75"/>
                  </a:lnTo>
                  <a:lnTo>
                    <a:pt x="157" y="76"/>
                  </a:lnTo>
                  <a:lnTo>
                    <a:pt x="169" y="71"/>
                  </a:lnTo>
                  <a:lnTo>
                    <a:pt x="171" y="64"/>
                  </a:lnTo>
                  <a:lnTo>
                    <a:pt x="175" y="54"/>
                  </a:lnTo>
                  <a:lnTo>
                    <a:pt x="185" y="53"/>
                  </a:lnTo>
                  <a:lnTo>
                    <a:pt x="191" y="45"/>
                  </a:lnTo>
                  <a:lnTo>
                    <a:pt x="197" y="31"/>
                  </a:lnTo>
                  <a:lnTo>
                    <a:pt x="214" y="16"/>
                  </a:lnTo>
                  <a:lnTo>
                    <a:pt x="240" y="0"/>
                  </a:lnTo>
                  <a:lnTo>
                    <a:pt x="248" y="1"/>
                  </a:lnTo>
                  <a:lnTo>
                    <a:pt x="256" y="4"/>
                  </a:lnTo>
                  <a:lnTo>
                    <a:pt x="262" y="2"/>
                  </a:lnTo>
                  <a:lnTo>
                    <a:pt x="272" y="4"/>
                  </a:lnTo>
                  <a:lnTo>
                    <a:pt x="279" y="33"/>
                  </a:lnTo>
                  <a:lnTo>
                    <a:pt x="282" y="48"/>
                  </a:lnTo>
                  <a:lnTo>
                    <a:pt x="278" y="71"/>
                  </a:lnTo>
                  <a:lnTo>
                    <a:pt x="279" y="78"/>
                  </a:lnTo>
                  <a:lnTo>
                    <a:pt x="270" y="74"/>
                  </a:lnTo>
                  <a:lnTo>
                    <a:pt x="265" y="76"/>
                  </a:lnTo>
                  <a:lnTo>
                    <a:pt x="263" y="82"/>
                  </a:lnTo>
                  <a:lnTo>
                    <a:pt x="257" y="90"/>
                  </a:lnTo>
                  <a:lnTo>
                    <a:pt x="257" y="97"/>
                  </a:lnTo>
                  <a:lnTo>
                    <a:pt x="267" y="108"/>
                  </a:lnTo>
                  <a:lnTo>
                    <a:pt x="277" y="106"/>
                  </a:lnTo>
                  <a:lnTo>
                    <a:pt x="281" y="97"/>
                  </a:lnTo>
                  <a:lnTo>
                    <a:pt x="295" y="97"/>
                  </a:lnTo>
                  <a:lnTo>
                    <a:pt x="289" y="112"/>
                  </a:lnTo>
                  <a:lnTo>
                    <a:pt x="286" y="129"/>
                  </a:lnTo>
                  <a:lnTo>
                    <a:pt x="281" y="139"/>
                  </a:lnTo>
                  <a:lnTo>
                    <a:pt x="268" y="14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39" name="Freeform 218"/>
            <p:cNvSpPr>
              <a:spLocks/>
            </p:cNvSpPr>
            <p:nvPr/>
          </p:nvSpPr>
          <p:spPr bwMode="auto">
            <a:xfrm>
              <a:off x="5714147" y="5173091"/>
              <a:ext cx="69431" cy="63684"/>
            </a:xfrm>
            <a:custGeom>
              <a:avLst/>
              <a:gdLst>
                <a:gd name="T0" fmla="*/ 36 w 42"/>
                <a:gd name="T1" fmla="*/ 6 h 41"/>
                <a:gd name="T2" fmla="*/ 29 w 42"/>
                <a:gd name="T3" fmla="*/ 0 h 41"/>
                <a:gd name="T4" fmla="*/ 20 w 42"/>
                <a:gd name="T5" fmla="*/ 4 h 41"/>
                <a:gd name="T6" fmla="*/ 10 w 42"/>
                <a:gd name="T7" fmla="*/ 12 h 41"/>
                <a:gd name="T8" fmla="*/ 0 w 42"/>
                <a:gd name="T9" fmla="*/ 25 h 41"/>
                <a:gd name="T10" fmla="*/ 12 w 42"/>
                <a:gd name="T11" fmla="*/ 41 h 41"/>
                <a:gd name="T12" fmla="*/ 18 w 42"/>
                <a:gd name="T13" fmla="*/ 39 h 41"/>
                <a:gd name="T14" fmla="*/ 22 w 42"/>
                <a:gd name="T15" fmla="*/ 32 h 41"/>
                <a:gd name="T16" fmla="*/ 32 w 42"/>
                <a:gd name="T17" fmla="*/ 29 h 41"/>
                <a:gd name="T18" fmla="*/ 36 w 42"/>
                <a:gd name="T19" fmla="*/ 22 h 41"/>
                <a:gd name="T20" fmla="*/ 42 w 42"/>
                <a:gd name="T21" fmla="*/ 12 h 41"/>
                <a:gd name="T22" fmla="*/ 36 w 42"/>
                <a:gd name="T23" fmla="*/ 6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2" h="41">
                  <a:moveTo>
                    <a:pt x="36" y="6"/>
                  </a:moveTo>
                  <a:lnTo>
                    <a:pt x="29" y="0"/>
                  </a:lnTo>
                  <a:lnTo>
                    <a:pt x="20" y="4"/>
                  </a:lnTo>
                  <a:lnTo>
                    <a:pt x="10" y="12"/>
                  </a:lnTo>
                  <a:lnTo>
                    <a:pt x="0" y="25"/>
                  </a:lnTo>
                  <a:lnTo>
                    <a:pt x="12" y="41"/>
                  </a:lnTo>
                  <a:lnTo>
                    <a:pt x="18" y="39"/>
                  </a:lnTo>
                  <a:lnTo>
                    <a:pt x="22" y="32"/>
                  </a:lnTo>
                  <a:lnTo>
                    <a:pt x="32" y="29"/>
                  </a:lnTo>
                  <a:lnTo>
                    <a:pt x="36" y="22"/>
                  </a:lnTo>
                  <a:lnTo>
                    <a:pt x="42" y="12"/>
                  </a:lnTo>
                  <a:lnTo>
                    <a:pt x="36" y="6"/>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40" name="Freeform 219"/>
            <p:cNvSpPr>
              <a:spLocks/>
            </p:cNvSpPr>
            <p:nvPr/>
          </p:nvSpPr>
          <p:spPr bwMode="auto">
            <a:xfrm>
              <a:off x="5585204" y="4514510"/>
              <a:ext cx="355426" cy="313758"/>
            </a:xfrm>
            <a:custGeom>
              <a:avLst/>
              <a:gdLst>
                <a:gd name="T0" fmla="*/ 202 w 215"/>
                <a:gd name="T1" fmla="*/ 20 h 202"/>
                <a:gd name="T2" fmla="*/ 211 w 215"/>
                <a:gd name="T3" fmla="*/ 30 h 202"/>
                <a:gd name="T4" fmla="*/ 215 w 215"/>
                <a:gd name="T5" fmla="*/ 47 h 202"/>
                <a:gd name="T6" fmla="*/ 211 w 215"/>
                <a:gd name="T7" fmla="*/ 53 h 202"/>
                <a:gd name="T8" fmla="*/ 207 w 215"/>
                <a:gd name="T9" fmla="*/ 70 h 202"/>
                <a:gd name="T10" fmla="*/ 210 w 215"/>
                <a:gd name="T11" fmla="*/ 87 h 202"/>
                <a:gd name="T12" fmla="*/ 204 w 215"/>
                <a:gd name="T13" fmla="*/ 94 h 202"/>
                <a:gd name="T14" fmla="*/ 198 w 215"/>
                <a:gd name="T15" fmla="*/ 113 h 202"/>
                <a:gd name="T16" fmla="*/ 208 w 215"/>
                <a:gd name="T17" fmla="*/ 119 h 202"/>
                <a:gd name="T18" fmla="*/ 152 w 215"/>
                <a:gd name="T19" fmla="*/ 136 h 202"/>
                <a:gd name="T20" fmla="*/ 153 w 215"/>
                <a:gd name="T21" fmla="*/ 151 h 202"/>
                <a:gd name="T22" fmla="*/ 139 w 215"/>
                <a:gd name="T23" fmla="*/ 154 h 202"/>
                <a:gd name="T24" fmla="*/ 128 w 215"/>
                <a:gd name="T25" fmla="*/ 162 h 202"/>
                <a:gd name="T26" fmla="*/ 126 w 215"/>
                <a:gd name="T27" fmla="*/ 169 h 202"/>
                <a:gd name="T28" fmla="*/ 119 w 215"/>
                <a:gd name="T29" fmla="*/ 171 h 202"/>
                <a:gd name="T30" fmla="*/ 103 w 215"/>
                <a:gd name="T31" fmla="*/ 188 h 202"/>
                <a:gd name="T32" fmla="*/ 92 w 215"/>
                <a:gd name="T33" fmla="*/ 201 h 202"/>
                <a:gd name="T34" fmla="*/ 86 w 215"/>
                <a:gd name="T35" fmla="*/ 202 h 202"/>
                <a:gd name="T36" fmla="*/ 80 w 215"/>
                <a:gd name="T37" fmla="*/ 199 h 202"/>
                <a:gd name="T38" fmla="*/ 60 w 215"/>
                <a:gd name="T39" fmla="*/ 197 h 202"/>
                <a:gd name="T40" fmla="*/ 57 w 215"/>
                <a:gd name="T41" fmla="*/ 195 h 202"/>
                <a:gd name="T42" fmla="*/ 57 w 215"/>
                <a:gd name="T43" fmla="*/ 194 h 202"/>
                <a:gd name="T44" fmla="*/ 50 w 215"/>
                <a:gd name="T45" fmla="*/ 189 h 202"/>
                <a:gd name="T46" fmla="*/ 38 w 215"/>
                <a:gd name="T47" fmla="*/ 188 h 202"/>
                <a:gd name="T48" fmla="*/ 23 w 215"/>
                <a:gd name="T49" fmla="*/ 193 h 202"/>
                <a:gd name="T50" fmla="*/ 12 w 215"/>
                <a:gd name="T51" fmla="*/ 180 h 202"/>
                <a:gd name="T52" fmla="*/ 0 w 215"/>
                <a:gd name="T53" fmla="*/ 163 h 202"/>
                <a:gd name="T54" fmla="*/ 2 w 215"/>
                <a:gd name="T55" fmla="*/ 96 h 202"/>
                <a:gd name="T56" fmla="*/ 41 w 215"/>
                <a:gd name="T57" fmla="*/ 97 h 202"/>
                <a:gd name="T58" fmla="*/ 39 w 215"/>
                <a:gd name="T59" fmla="*/ 90 h 202"/>
                <a:gd name="T60" fmla="*/ 42 w 215"/>
                <a:gd name="T61" fmla="*/ 82 h 202"/>
                <a:gd name="T62" fmla="*/ 39 w 215"/>
                <a:gd name="T63" fmla="*/ 72 h 202"/>
                <a:gd name="T64" fmla="*/ 41 w 215"/>
                <a:gd name="T65" fmla="*/ 62 h 202"/>
                <a:gd name="T66" fmla="*/ 40 w 215"/>
                <a:gd name="T67" fmla="*/ 55 h 202"/>
                <a:gd name="T68" fmla="*/ 46 w 215"/>
                <a:gd name="T69" fmla="*/ 56 h 202"/>
                <a:gd name="T70" fmla="*/ 47 w 215"/>
                <a:gd name="T71" fmla="*/ 63 h 202"/>
                <a:gd name="T72" fmla="*/ 55 w 215"/>
                <a:gd name="T73" fmla="*/ 62 h 202"/>
                <a:gd name="T74" fmla="*/ 67 w 215"/>
                <a:gd name="T75" fmla="*/ 64 h 202"/>
                <a:gd name="T76" fmla="*/ 73 w 215"/>
                <a:gd name="T77" fmla="*/ 73 h 202"/>
                <a:gd name="T78" fmla="*/ 87 w 215"/>
                <a:gd name="T79" fmla="*/ 76 h 202"/>
                <a:gd name="T80" fmla="*/ 99 w 215"/>
                <a:gd name="T81" fmla="*/ 70 h 202"/>
                <a:gd name="T82" fmla="*/ 102 w 215"/>
                <a:gd name="T83" fmla="*/ 81 h 202"/>
                <a:gd name="T84" fmla="*/ 116 w 215"/>
                <a:gd name="T85" fmla="*/ 83 h 202"/>
                <a:gd name="T86" fmla="*/ 123 w 215"/>
                <a:gd name="T87" fmla="*/ 92 h 202"/>
                <a:gd name="T88" fmla="*/ 130 w 215"/>
                <a:gd name="T89" fmla="*/ 104 h 202"/>
                <a:gd name="T90" fmla="*/ 144 w 215"/>
                <a:gd name="T91" fmla="*/ 104 h 202"/>
                <a:gd name="T92" fmla="*/ 143 w 215"/>
                <a:gd name="T93" fmla="*/ 82 h 202"/>
                <a:gd name="T94" fmla="*/ 138 w 215"/>
                <a:gd name="T95" fmla="*/ 85 h 202"/>
                <a:gd name="T96" fmla="*/ 126 w 215"/>
                <a:gd name="T97" fmla="*/ 77 h 202"/>
                <a:gd name="T98" fmla="*/ 121 w 215"/>
                <a:gd name="T99" fmla="*/ 73 h 202"/>
                <a:gd name="T100" fmla="*/ 123 w 215"/>
                <a:gd name="T101" fmla="*/ 53 h 202"/>
                <a:gd name="T102" fmla="*/ 127 w 215"/>
                <a:gd name="T103" fmla="*/ 28 h 202"/>
                <a:gd name="T104" fmla="*/ 123 w 215"/>
                <a:gd name="T105" fmla="*/ 19 h 202"/>
                <a:gd name="T106" fmla="*/ 129 w 215"/>
                <a:gd name="T107" fmla="*/ 6 h 202"/>
                <a:gd name="T108" fmla="*/ 134 w 215"/>
                <a:gd name="T109" fmla="*/ 3 h 202"/>
                <a:gd name="T110" fmla="*/ 158 w 215"/>
                <a:gd name="T111" fmla="*/ 0 h 202"/>
                <a:gd name="T112" fmla="*/ 166 w 215"/>
                <a:gd name="T113" fmla="*/ 2 h 202"/>
                <a:gd name="T114" fmla="*/ 173 w 215"/>
                <a:gd name="T115" fmla="*/ 7 h 202"/>
                <a:gd name="T116" fmla="*/ 180 w 215"/>
                <a:gd name="T117" fmla="*/ 11 h 202"/>
                <a:gd name="T118" fmla="*/ 192 w 215"/>
                <a:gd name="T119" fmla="*/ 14 h 202"/>
                <a:gd name="T120" fmla="*/ 202 w 215"/>
                <a:gd name="T121" fmla="*/ 20 h 2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15" h="202">
                  <a:moveTo>
                    <a:pt x="202" y="20"/>
                  </a:moveTo>
                  <a:lnTo>
                    <a:pt x="211" y="30"/>
                  </a:lnTo>
                  <a:lnTo>
                    <a:pt x="215" y="47"/>
                  </a:lnTo>
                  <a:lnTo>
                    <a:pt x="211" y="53"/>
                  </a:lnTo>
                  <a:lnTo>
                    <a:pt x="207" y="70"/>
                  </a:lnTo>
                  <a:lnTo>
                    <a:pt x="210" y="87"/>
                  </a:lnTo>
                  <a:lnTo>
                    <a:pt x="204" y="94"/>
                  </a:lnTo>
                  <a:lnTo>
                    <a:pt x="198" y="113"/>
                  </a:lnTo>
                  <a:lnTo>
                    <a:pt x="208" y="119"/>
                  </a:lnTo>
                  <a:lnTo>
                    <a:pt x="152" y="136"/>
                  </a:lnTo>
                  <a:lnTo>
                    <a:pt x="153" y="151"/>
                  </a:lnTo>
                  <a:lnTo>
                    <a:pt x="139" y="154"/>
                  </a:lnTo>
                  <a:lnTo>
                    <a:pt x="128" y="162"/>
                  </a:lnTo>
                  <a:lnTo>
                    <a:pt x="126" y="169"/>
                  </a:lnTo>
                  <a:lnTo>
                    <a:pt x="119" y="171"/>
                  </a:lnTo>
                  <a:lnTo>
                    <a:pt x="103" y="188"/>
                  </a:lnTo>
                  <a:lnTo>
                    <a:pt x="92" y="201"/>
                  </a:lnTo>
                  <a:lnTo>
                    <a:pt x="86" y="202"/>
                  </a:lnTo>
                  <a:lnTo>
                    <a:pt x="80" y="199"/>
                  </a:lnTo>
                  <a:lnTo>
                    <a:pt x="60" y="197"/>
                  </a:lnTo>
                  <a:lnTo>
                    <a:pt x="57" y="195"/>
                  </a:lnTo>
                  <a:lnTo>
                    <a:pt x="57" y="194"/>
                  </a:lnTo>
                  <a:lnTo>
                    <a:pt x="50" y="189"/>
                  </a:lnTo>
                  <a:lnTo>
                    <a:pt x="38" y="188"/>
                  </a:lnTo>
                  <a:lnTo>
                    <a:pt x="23" y="193"/>
                  </a:lnTo>
                  <a:lnTo>
                    <a:pt x="12" y="180"/>
                  </a:lnTo>
                  <a:lnTo>
                    <a:pt x="0" y="163"/>
                  </a:lnTo>
                  <a:lnTo>
                    <a:pt x="2" y="96"/>
                  </a:lnTo>
                  <a:lnTo>
                    <a:pt x="41" y="97"/>
                  </a:lnTo>
                  <a:lnTo>
                    <a:pt x="39" y="90"/>
                  </a:lnTo>
                  <a:lnTo>
                    <a:pt x="42" y="82"/>
                  </a:lnTo>
                  <a:lnTo>
                    <a:pt x="39" y="72"/>
                  </a:lnTo>
                  <a:lnTo>
                    <a:pt x="41" y="62"/>
                  </a:lnTo>
                  <a:lnTo>
                    <a:pt x="40" y="55"/>
                  </a:lnTo>
                  <a:lnTo>
                    <a:pt x="46" y="56"/>
                  </a:lnTo>
                  <a:lnTo>
                    <a:pt x="47" y="63"/>
                  </a:lnTo>
                  <a:lnTo>
                    <a:pt x="55" y="62"/>
                  </a:lnTo>
                  <a:lnTo>
                    <a:pt x="67" y="64"/>
                  </a:lnTo>
                  <a:lnTo>
                    <a:pt x="73" y="73"/>
                  </a:lnTo>
                  <a:lnTo>
                    <a:pt x="87" y="76"/>
                  </a:lnTo>
                  <a:lnTo>
                    <a:pt x="99" y="70"/>
                  </a:lnTo>
                  <a:lnTo>
                    <a:pt x="102" y="81"/>
                  </a:lnTo>
                  <a:lnTo>
                    <a:pt x="116" y="83"/>
                  </a:lnTo>
                  <a:lnTo>
                    <a:pt x="123" y="92"/>
                  </a:lnTo>
                  <a:lnTo>
                    <a:pt x="130" y="104"/>
                  </a:lnTo>
                  <a:lnTo>
                    <a:pt x="144" y="104"/>
                  </a:lnTo>
                  <a:lnTo>
                    <a:pt x="143" y="82"/>
                  </a:lnTo>
                  <a:lnTo>
                    <a:pt x="138" y="85"/>
                  </a:lnTo>
                  <a:lnTo>
                    <a:pt x="126" y="77"/>
                  </a:lnTo>
                  <a:lnTo>
                    <a:pt x="121" y="73"/>
                  </a:lnTo>
                  <a:lnTo>
                    <a:pt x="123" y="53"/>
                  </a:lnTo>
                  <a:lnTo>
                    <a:pt x="127" y="28"/>
                  </a:lnTo>
                  <a:lnTo>
                    <a:pt x="123" y="19"/>
                  </a:lnTo>
                  <a:lnTo>
                    <a:pt x="129" y="6"/>
                  </a:lnTo>
                  <a:lnTo>
                    <a:pt x="134" y="3"/>
                  </a:lnTo>
                  <a:lnTo>
                    <a:pt x="158" y="0"/>
                  </a:lnTo>
                  <a:lnTo>
                    <a:pt x="166" y="2"/>
                  </a:lnTo>
                  <a:lnTo>
                    <a:pt x="173" y="7"/>
                  </a:lnTo>
                  <a:lnTo>
                    <a:pt x="180" y="11"/>
                  </a:lnTo>
                  <a:lnTo>
                    <a:pt x="192" y="14"/>
                  </a:lnTo>
                  <a:lnTo>
                    <a:pt x="202" y="2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41" name="Freeform 220"/>
            <p:cNvSpPr>
              <a:spLocks/>
            </p:cNvSpPr>
            <p:nvPr/>
          </p:nvSpPr>
          <p:spPr bwMode="auto">
            <a:xfrm>
              <a:off x="5684391" y="4749052"/>
              <a:ext cx="229787" cy="217456"/>
            </a:xfrm>
            <a:custGeom>
              <a:avLst/>
              <a:gdLst>
                <a:gd name="T0" fmla="*/ 103 w 139"/>
                <a:gd name="T1" fmla="*/ 140 h 140"/>
                <a:gd name="T2" fmla="*/ 93 w 139"/>
                <a:gd name="T3" fmla="*/ 138 h 140"/>
                <a:gd name="T4" fmla="*/ 87 w 139"/>
                <a:gd name="T5" fmla="*/ 140 h 140"/>
                <a:gd name="T6" fmla="*/ 79 w 139"/>
                <a:gd name="T7" fmla="*/ 137 h 140"/>
                <a:gd name="T8" fmla="*/ 71 w 139"/>
                <a:gd name="T9" fmla="*/ 136 h 140"/>
                <a:gd name="T10" fmla="*/ 60 w 139"/>
                <a:gd name="T11" fmla="*/ 127 h 140"/>
                <a:gd name="T12" fmla="*/ 47 w 139"/>
                <a:gd name="T13" fmla="*/ 124 h 140"/>
                <a:gd name="T14" fmla="*/ 42 w 139"/>
                <a:gd name="T15" fmla="*/ 111 h 140"/>
                <a:gd name="T16" fmla="*/ 42 w 139"/>
                <a:gd name="T17" fmla="*/ 103 h 140"/>
                <a:gd name="T18" fmla="*/ 35 w 139"/>
                <a:gd name="T19" fmla="*/ 101 h 140"/>
                <a:gd name="T20" fmla="*/ 15 w 139"/>
                <a:gd name="T21" fmla="*/ 78 h 140"/>
                <a:gd name="T22" fmla="*/ 10 w 139"/>
                <a:gd name="T23" fmla="*/ 66 h 140"/>
                <a:gd name="T24" fmla="*/ 6 w 139"/>
                <a:gd name="T25" fmla="*/ 63 h 140"/>
                <a:gd name="T26" fmla="*/ 0 w 139"/>
                <a:gd name="T27" fmla="*/ 46 h 140"/>
                <a:gd name="T28" fmla="*/ 20 w 139"/>
                <a:gd name="T29" fmla="*/ 48 h 140"/>
                <a:gd name="T30" fmla="*/ 26 w 139"/>
                <a:gd name="T31" fmla="*/ 51 h 140"/>
                <a:gd name="T32" fmla="*/ 32 w 139"/>
                <a:gd name="T33" fmla="*/ 50 h 140"/>
                <a:gd name="T34" fmla="*/ 43 w 139"/>
                <a:gd name="T35" fmla="*/ 37 h 140"/>
                <a:gd name="T36" fmla="*/ 59 w 139"/>
                <a:gd name="T37" fmla="*/ 20 h 140"/>
                <a:gd name="T38" fmla="*/ 66 w 139"/>
                <a:gd name="T39" fmla="*/ 18 h 140"/>
                <a:gd name="T40" fmla="*/ 68 w 139"/>
                <a:gd name="T41" fmla="*/ 11 h 140"/>
                <a:gd name="T42" fmla="*/ 79 w 139"/>
                <a:gd name="T43" fmla="*/ 3 h 140"/>
                <a:gd name="T44" fmla="*/ 93 w 139"/>
                <a:gd name="T45" fmla="*/ 0 h 140"/>
                <a:gd name="T46" fmla="*/ 94 w 139"/>
                <a:gd name="T47" fmla="*/ 7 h 140"/>
                <a:gd name="T48" fmla="*/ 109 w 139"/>
                <a:gd name="T49" fmla="*/ 7 h 140"/>
                <a:gd name="T50" fmla="*/ 117 w 139"/>
                <a:gd name="T51" fmla="*/ 11 h 140"/>
                <a:gd name="T52" fmla="*/ 121 w 139"/>
                <a:gd name="T53" fmla="*/ 16 h 140"/>
                <a:gd name="T54" fmla="*/ 130 w 139"/>
                <a:gd name="T55" fmla="*/ 18 h 140"/>
                <a:gd name="T56" fmla="*/ 139 w 139"/>
                <a:gd name="T57" fmla="*/ 25 h 140"/>
                <a:gd name="T58" fmla="*/ 138 w 139"/>
                <a:gd name="T59" fmla="*/ 51 h 140"/>
                <a:gd name="T60" fmla="*/ 133 w 139"/>
                <a:gd name="T61" fmla="*/ 65 h 140"/>
                <a:gd name="T62" fmla="*/ 132 w 139"/>
                <a:gd name="T63" fmla="*/ 81 h 140"/>
                <a:gd name="T64" fmla="*/ 134 w 139"/>
                <a:gd name="T65" fmla="*/ 87 h 140"/>
                <a:gd name="T66" fmla="*/ 131 w 139"/>
                <a:gd name="T67" fmla="*/ 99 h 140"/>
                <a:gd name="T68" fmla="*/ 129 w 139"/>
                <a:gd name="T69" fmla="*/ 101 h 140"/>
                <a:gd name="T70" fmla="*/ 123 w 139"/>
                <a:gd name="T71" fmla="*/ 116 h 140"/>
                <a:gd name="T72" fmla="*/ 103 w 139"/>
                <a:gd name="T73" fmla="*/ 140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39" h="140">
                  <a:moveTo>
                    <a:pt x="103" y="140"/>
                  </a:moveTo>
                  <a:lnTo>
                    <a:pt x="93" y="138"/>
                  </a:lnTo>
                  <a:lnTo>
                    <a:pt x="87" y="140"/>
                  </a:lnTo>
                  <a:lnTo>
                    <a:pt x="79" y="137"/>
                  </a:lnTo>
                  <a:lnTo>
                    <a:pt x="71" y="136"/>
                  </a:lnTo>
                  <a:lnTo>
                    <a:pt x="60" y="127"/>
                  </a:lnTo>
                  <a:lnTo>
                    <a:pt x="47" y="124"/>
                  </a:lnTo>
                  <a:lnTo>
                    <a:pt x="42" y="111"/>
                  </a:lnTo>
                  <a:lnTo>
                    <a:pt x="42" y="103"/>
                  </a:lnTo>
                  <a:lnTo>
                    <a:pt x="35" y="101"/>
                  </a:lnTo>
                  <a:lnTo>
                    <a:pt x="15" y="78"/>
                  </a:lnTo>
                  <a:lnTo>
                    <a:pt x="10" y="66"/>
                  </a:lnTo>
                  <a:lnTo>
                    <a:pt x="6" y="63"/>
                  </a:lnTo>
                  <a:lnTo>
                    <a:pt x="0" y="46"/>
                  </a:lnTo>
                  <a:lnTo>
                    <a:pt x="20" y="48"/>
                  </a:lnTo>
                  <a:lnTo>
                    <a:pt x="26" y="51"/>
                  </a:lnTo>
                  <a:lnTo>
                    <a:pt x="32" y="50"/>
                  </a:lnTo>
                  <a:lnTo>
                    <a:pt x="43" y="37"/>
                  </a:lnTo>
                  <a:lnTo>
                    <a:pt x="59" y="20"/>
                  </a:lnTo>
                  <a:lnTo>
                    <a:pt x="66" y="18"/>
                  </a:lnTo>
                  <a:lnTo>
                    <a:pt x="68" y="11"/>
                  </a:lnTo>
                  <a:lnTo>
                    <a:pt x="79" y="3"/>
                  </a:lnTo>
                  <a:lnTo>
                    <a:pt x="93" y="0"/>
                  </a:lnTo>
                  <a:lnTo>
                    <a:pt x="94" y="7"/>
                  </a:lnTo>
                  <a:lnTo>
                    <a:pt x="109" y="7"/>
                  </a:lnTo>
                  <a:lnTo>
                    <a:pt x="117" y="11"/>
                  </a:lnTo>
                  <a:lnTo>
                    <a:pt x="121" y="16"/>
                  </a:lnTo>
                  <a:lnTo>
                    <a:pt x="130" y="18"/>
                  </a:lnTo>
                  <a:lnTo>
                    <a:pt x="139" y="25"/>
                  </a:lnTo>
                  <a:lnTo>
                    <a:pt x="138" y="51"/>
                  </a:lnTo>
                  <a:lnTo>
                    <a:pt x="133" y="65"/>
                  </a:lnTo>
                  <a:lnTo>
                    <a:pt x="132" y="81"/>
                  </a:lnTo>
                  <a:lnTo>
                    <a:pt x="134" y="87"/>
                  </a:lnTo>
                  <a:lnTo>
                    <a:pt x="131" y="99"/>
                  </a:lnTo>
                  <a:lnTo>
                    <a:pt x="129" y="101"/>
                  </a:lnTo>
                  <a:lnTo>
                    <a:pt x="123" y="116"/>
                  </a:lnTo>
                  <a:lnTo>
                    <a:pt x="103" y="14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42" name="Freeform 221"/>
            <p:cNvSpPr>
              <a:spLocks/>
            </p:cNvSpPr>
            <p:nvPr/>
          </p:nvSpPr>
          <p:spPr bwMode="auto">
            <a:xfrm>
              <a:off x="5557100" y="1856882"/>
              <a:ext cx="3628652" cy="1065536"/>
            </a:xfrm>
            <a:custGeom>
              <a:avLst/>
              <a:gdLst>
                <a:gd name="T0" fmla="*/ 751 w 2195"/>
                <a:gd name="T1" fmla="*/ 25 h 686"/>
                <a:gd name="T2" fmla="*/ 649 w 2195"/>
                <a:gd name="T3" fmla="*/ 59 h 686"/>
                <a:gd name="T4" fmla="*/ 594 w 2195"/>
                <a:gd name="T5" fmla="*/ 101 h 686"/>
                <a:gd name="T6" fmla="*/ 603 w 2195"/>
                <a:gd name="T7" fmla="*/ 140 h 686"/>
                <a:gd name="T8" fmla="*/ 600 w 2195"/>
                <a:gd name="T9" fmla="*/ 189 h 686"/>
                <a:gd name="T10" fmla="*/ 541 w 2195"/>
                <a:gd name="T11" fmla="*/ 77 h 686"/>
                <a:gd name="T12" fmla="*/ 524 w 2195"/>
                <a:gd name="T13" fmla="*/ 135 h 686"/>
                <a:gd name="T14" fmla="*/ 434 w 2195"/>
                <a:gd name="T15" fmla="*/ 142 h 686"/>
                <a:gd name="T16" fmla="*/ 337 w 2195"/>
                <a:gd name="T17" fmla="*/ 143 h 686"/>
                <a:gd name="T18" fmla="*/ 241 w 2195"/>
                <a:gd name="T19" fmla="*/ 154 h 686"/>
                <a:gd name="T20" fmla="*/ 172 w 2195"/>
                <a:gd name="T21" fmla="*/ 204 h 686"/>
                <a:gd name="T22" fmla="*/ 111 w 2195"/>
                <a:gd name="T23" fmla="*/ 223 h 686"/>
                <a:gd name="T24" fmla="*/ 177 w 2195"/>
                <a:gd name="T25" fmla="*/ 168 h 686"/>
                <a:gd name="T26" fmla="*/ 1 w 2195"/>
                <a:gd name="T27" fmla="*/ 152 h 686"/>
                <a:gd name="T28" fmla="*/ 67 w 2195"/>
                <a:gd name="T29" fmla="*/ 262 h 686"/>
                <a:gd name="T30" fmla="*/ 30 w 2195"/>
                <a:gd name="T31" fmla="*/ 356 h 686"/>
                <a:gd name="T32" fmla="*/ 95 w 2195"/>
                <a:gd name="T33" fmla="*/ 403 h 686"/>
                <a:gd name="T34" fmla="*/ 111 w 2195"/>
                <a:gd name="T35" fmla="*/ 441 h 686"/>
                <a:gd name="T36" fmla="*/ 161 w 2195"/>
                <a:gd name="T37" fmla="*/ 469 h 686"/>
                <a:gd name="T38" fmla="*/ 227 w 2195"/>
                <a:gd name="T39" fmla="*/ 507 h 686"/>
                <a:gd name="T40" fmla="*/ 240 w 2195"/>
                <a:gd name="T41" fmla="*/ 555 h 686"/>
                <a:gd name="T42" fmla="*/ 239 w 2195"/>
                <a:gd name="T43" fmla="*/ 614 h 686"/>
                <a:gd name="T44" fmla="*/ 363 w 2195"/>
                <a:gd name="T45" fmla="*/ 654 h 686"/>
                <a:gd name="T46" fmla="*/ 434 w 2195"/>
                <a:gd name="T47" fmla="*/ 672 h 686"/>
                <a:gd name="T48" fmla="*/ 412 w 2195"/>
                <a:gd name="T49" fmla="*/ 564 h 686"/>
                <a:gd name="T50" fmla="*/ 394 w 2195"/>
                <a:gd name="T51" fmla="*/ 493 h 686"/>
                <a:gd name="T52" fmla="*/ 571 w 2195"/>
                <a:gd name="T53" fmla="*/ 488 h 686"/>
                <a:gd name="T54" fmla="*/ 571 w 2195"/>
                <a:gd name="T55" fmla="*/ 425 h 686"/>
                <a:gd name="T56" fmla="*/ 758 w 2195"/>
                <a:gd name="T57" fmla="*/ 424 h 686"/>
                <a:gd name="T58" fmla="*/ 920 w 2195"/>
                <a:gd name="T59" fmla="*/ 489 h 686"/>
                <a:gd name="T60" fmla="*/ 1027 w 2195"/>
                <a:gd name="T61" fmla="*/ 519 h 686"/>
                <a:gd name="T62" fmla="*/ 1175 w 2195"/>
                <a:gd name="T63" fmla="*/ 510 h 686"/>
                <a:gd name="T64" fmla="*/ 1273 w 2195"/>
                <a:gd name="T65" fmla="*/ 503 h 686"/>
                <a:gd name="T66" fmla="*/ 1408 w 2195"/>
                <a:gd name="T67" fmla="*/ 518 h 686"/>
                <a:gd name="T68" fmla="*/ 1516 w 2195"/>
                <a:gd name="T69" fmla="*/ 493 h 686"/>
                <a:gd name="T70" fmla="*/ 1570 w 2195"/>
                <a:gd name="T71" fmla="*/ 441 h 686"/>
                <a:gd name="T72" fmla="*/ 1742 w 2195"/>
                <a:gd name="T73" fmla="*/ 550 h 686"/>
                <a:gd name="T74" fmla="*/ 1789 w 2195"/>
                <a:gd name="T75" fmla="*/ 600 h 686"/>
                <a:gd name="T76" fmla="*/ 1821 w 2195"/>
                <a:gd name="T77" fmla="*/ 642 h 686"/>
                <a:gd name="T78" fmla="*/ 1879 w 2195"/>
                <a:gd name="T79" fmla="*/ 536 h 686"/>
                <a:gd name="T80" fmla="*/ 1746 w 2195"/>
                <a:gd name="T81" fmla="*/ 425 h 686"/>
                <a:gd name="T82" fmla="*/ 1855 w 2195"/>
                <a:gd name="T83" fmla="*/ 317 h 686"/>
                <a:gd name="T84" fmla="*/ 1972 w 2195"/>
                <a:gd name="T85" fmla="*/ 275 h 686"/>
                <a:gd name="T86" fmla="*/ 1981 w 2195"/>
                <a:gd name="T87" fmla="*/ 358 h 686"/>
                <a:gd name="T88" fmla="*/ 2115 w 2195"/>
                <a:gd name="T89" fmla="*/ 441 h 686"/>
                <a:gd name="T90" fmla="*/ 2041 w 2195"/>
                <a:gd name="T91" fmla="*/ 341 h 686"/>
                <a:gd name="T92" fmla="*/ 2121 w 2195"/>
                <a:gd name="T93" fmla="*/ 301 h 686"/>
                <a:gd name="T94" fmla="*/ 2165 w 2195"/>
                <a:gd name="T95" fmla="*/ 245 h 686"/>
                <a:gd name="T96" fmla="*/ 2127 w 2195"/>
                <a:gd name="T97" fmla="*/ 194 h 686"/>
                <a:gd name="T98" fmla="*/ 2155 w 2195"/>
                <a:gd name="T99" fmla="*/ 143 h 686"/>
                <a:gd name="T100" fmla="*/ 2081 w 2195"/>
                <a:gd name="T101" fmla="*/ 119 h 686"/>
                <a:gd name="T102" fmla="*/ 1867 w 2195"/>
                <a:gd name="T103" fmla="*/ 130 h 686"/>
                <a:gd name="T104" fmla="*/ 1729 w 2195"/>
                <a:gd name="T105" fmla="*/ 128 h 686"/>
                <a:gd name="T106" fmla="*/ 1395 w 2195"/>
                <a:gd name="T107" fmla="*/ 82 h 686"/>
                <a:gd name="T108" fmla="*/ 1301 w 2195"/>
                <a:gd name="T109" fmla="*/ 103 h 686"/>
                <a:gd name="T110" fmla="*/ 1124 w 2195"/>
                <a:gd name="T111" fmla="*/ 71 h 686"/>
                <a:gd name="T112" fmla="*/ 983 w 2195"/>
                <a:gd name="T113" fmla="*/ 54 h 686"/>
                <a:gd name="T114" fmla="*/ 913 w 2195"/>
                <a:gd name="T115" fmla="*/ 18 h 6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195" h="686">
                  <a:moveTo>
                    <a:pt x="856" y="0"/>
                  </a:moveTo>
                  <a:lnTo>
                    <a:pt x="836" y="6"/>
                  </a:lnTo>
                  <a:lnTo>
                    <a:pt x="832" y="12"/>
                  </a:lnTo>
                  <a:lnTo>
                    <a:pt x="836" y="19"/>
                  </a:lnTo>
                  <a:lnTo>
                    <a:pt x="813" y="18"/>
                  </a:lnTo>
                  <a:lnTo>
                    <a:pt x="795" y="27"/>
                  </a:lnTo>
                  <a:lnTo>
                    <a:pt x="781" y="23"/>
                  </a:lnTo>
                  <a:lnTo>
                    <a:pt x="751" y="25"/>
                  </a:lnTo>
                  <a:lnTo>
                    <a:pt x="752" y="29"/>
                  </a:lnTo>
                  <a:lnTo>
                    <a:pt x="721" y="31"/>
                  </a:lnTo>
                  <a:lnTo>
                    <a:pt x="705" y="39"/>
                  </a:lnTo>
                  <a:lnTo>
                    <a:pt x="692" y="39"/>
                  </a:lnTo>
                  <a:lnTo>
                    <a:pt x="687" y="49"/>
                  </a:lnTo>
                  <a:lnTo>
                    <a:pt x="705" y="58"/>
                  </a:lnTo>
                  <a:lnTo>
                    <a:pt x="680" y="60"/>
                  </a:lnTo>
                  <a:lnTo>
                    <a:pt x="649" y="59"/>
                  </a:lnTo>
                  <a:lnTo>
                    <a:pt x="630" y="62"/>
                  </a:lnTo>
                  <a:lnTo>
                    <a:pt x="646" y="80"/>
                  </a:lnTo>
                  <a:lnTo>
                    <a:pt x="669" y="93"/>
                  </a:lnTo>
                  <a:lnTo>
                    <a:pt x="637" y="84"/>
                  </a:lnTo>
                  <a:lnTo>
                    <a:pt x="611" y="85"/>
                  </a:lnTo>
                  <a:lnTo>
                    <a:pt x="595" y="91"/>
                  </a:lnTo>
                  <a:lnTo>
                    <a:pt x="610" y="104"/>
                  </a:lnTo>
                  <a:lnTo>
                    <a:pt x="594" y="101"/>
                  </a:lnTo>
                  <a:lnTo>
                    <a:pt x="587" y="84"/>
                  </a:lnTo>
                  <a:lnTo>
                    <a:pt x="573" y="75"/>
                  </a:lnTo>
                  <a:lnTo>
                    <a:pt x="567" y="76"/>
                  </a:lnTo>
                  <a:lnTo>
                    <a:pt x="579" y="87"/>
                  </a:lnTo>
                  <a:lnTo>
                    <a:pt x="564" y="99"/>
                  </a:lnTo>
                  <a:lnTo>
                    <a:pt x="591" y="112"/>
                  </a:lnTo>
                  <a:lnTo>
                    <a:pt x="593" y="130"/>
                  </a:lnTo>
                  <a:lnTo>
                    <a:pt x="603" y="140"/>
                  </a:lnTo>
                  <a:lnTo>
                    <a:pt x="618" y="141"/>
                  </a:lnTo>
                  <a:lnTo>
                    <a:pt x="620" y="152"/>
                  </a:lnTo>
                  <a:lnTo>
                    <a:pt x="635" y="162"/>
                  </a:lnTo>
                  <a:lnTo>
                    <a:pt x="629" y="171"/>
                  </a:lnTo>
                  <a:lnTo>
                    <a:pt x="631" y="180"/>
                  </a:lnTo>
                  <a:lnTo>
                    <a:pt x="619" y="185"/>
                  </a:lnTo>
                  <a:lnTo>
                    <a:pt x="617" y="191"/>
                  </a:lnTo>
                  <a:lnTo>
                    <a:pt x="600" y="189"/>
                  </a:lnTo>
                  <a:lnTo>
                    <a:pt x="611" y="163"/>
                  </a:lnTo>
                  <a:lnTo>
                    <a:pt x="608" y="151"/>
                  </a:lnTo>
                  <a:lnTo>
                    <a:pt x="586" y="141"/>
                  </a:lnTo>
                  <a:lnTo>
                    <a:pt x="573" y="117"/>
                  </a:lnTo>
                  <a:lnTo>
                    <a:pt x="560" y="105"/>
                  </a:lnTo>
                  <a:lnTo>
                    <a:pt x="549" y="99"/>
                  </a:lnTo>
                  <a:lnTo>
                    <a:pt x="551" y="86"/>
                  </a:lnTo>
                  <a:lnTo>
                    <a:pt x="541" y="77"/>
                  </a:lnTo>
                  <a:lnTo>
                    <a:pt x="505" y="72"/>
                  </a:lnTo>
                  <a:lnTo>
                    <a:pt x="498" y="75"/>
                  </a:lnTo>
                  <a:lnTo>
                    <a:pt x="500" y="91"/>
                  </a:lnTo>
                  <a:lnTo>
                    <a:pt x="486" y="106"/>
                  </a:lnTo>
                  <a:lnTo>
                    <a:pt x="490" y="111"/>
                  </a:lnTo>
                  <a:lnTo>
                    <a:pt x="506" y="124"/>
                  </a:lnTo>
                  <a:lnTo>
                    <a:pt x="507" y="133"/>
                  </a:lnTo>
                  <a:lnTo>
                    <a:pt x="524" y="135"/>
                  </a:lnTo>
                  <a:lnTo>
                    <a:pt x="526" y="138"/>
                  </a:lnTo>
                  <a:lnTo>
                    <a:pt x="546" y="148"/>
                  </a:lnTo>
                  <a:lnTo>
                    <a:pt x="543" y="157"/>
                  </a:lnTo>
                  <a:lnTo>
                    <a:pt x="482" y="137"/>
                  </a:lnTo>
                  <a:lnTo>
                    <a:pt x="460" y="131"/>
                  </a:lnTo>
                  <a:lnTo>
                    <a:pt x="418" y="126"/>
                  </a:lnTo>
                  <a:lnTo>
                    <a:pt x="414" y="132"/>
                  </a:lnTo>
                  <a:lnTo>
                    <a:pt x="434" y="142"/>
                  </a:lnTo>
                  <a:lnTo>
                    <a:pt x="425" y="153"/>
                  </a:lnTo>
                  <a:lnTo>
                    <a:pt x="404" y="143"/>
                  </a:lnTo>
                  <a:lnTo>
                    <a:pt x="388" y="150"/>
                  </a:lnTo>
                  <a:lnTo>
                    <a:pt x="363" y="151"/>
                  </a:lnTo>
                  <a:lnTo>
                    <a:pt x="357" y="157"/>
                  </a:lnTo>
                  <a:lnTo>
                    <a:pt x="339" y="155"/>
                  </a:lnTo>
                  <a:lnTo>
                    <a:pt x="347" y="144"/>
                  </a:lnTo>
                  <a:lnTo>
                    <a:pt x="337" y="143"/>
                  </a:lnTo>
                  <a:lnTo>
                    <a:pt x="297" y="159"/>
                  </a:lnTo>
                  <a:lnTo>
                    <a:pt x="272" y="167"/>
                  </a:lnTo>
                  <a:lnTo>
                    <a:pt x="274" y="178"/>
                  </a:lnTo>
                  <a:lnTo>
                    <a:pt x="255" y="183"/>
                  </a:lnTo>
                  <a:lnTo>
                    <a:pt x="241" y="176"/>
                  </a:lnTo>
                  <a:lnTo>
                    <a:pt x="237" y="166"/>
                  </a:lnTo>
                  <a:lnTo>
                    <a:pt x="253" y="164"/>
                  </a:lnTo>
                  <a:lnTo>
                    <a:pt x="241" y="154"/>
                  </a:lnTo>
                  <a:lnTo>
                    <a:pt x="202" y="148"/>
                  </a:lnTo>
                  <a:lnTo>
                    <a:pt x="216" y="159"/>
                  </a:lnTo>
                  <a:lnTo>
                    <a:pt x="214" y="170"/>
                  </a:lnTo>
                  <a:lnTo>
                    <a:pt x="229" y="181"/>
                  </a:lnTo>
                  <a:lnTo>
                    <a:pt x="226" y="193"/>
                  </a:lnTo>
                  <a:lnTo>
                    <a:pt x="210" y="187"/>
                  </a:lnTo>
                  <a:lnTo>
                    <a:pt x="197" y="186"/>
                  </a:lnTo>
                  <a:lnTo>
                    <a:pt x="172" y="204"/>
                  </a:lnTo>
                  <a:lnTo>
                    <a:pt x="186" y="217"/>
                  </a:lnTo>
                  <a:lnTo>
                    <a:pt x="175" y="222"/>
                  </a:lnTo>
                  <a:lnTo>
                    <a:pt x="138" y="210"/>
                  </a:lnTo>
                  <a:lnTo>
                    <a:pt x="131" y="217"/>
                  </a:lnTo>
                  <a:lnTo>
                    <a:pt x="142" y="225"/>
                  </a:lnTo>
                  <a:lnTo>
                    <a:pt x="143" y="234"/>
                  </a:lnTo>
                  <a:lnTo>
                    <a:pt x="130" y="229"/>
                  </a:lnTo>
                  <a:lnTo>
                    <a:pt x="111" y="223"/>
                  </a:lnTo>
                  <a:lnTo>
                    <a:pt x="104" y="205"/>
                  </a:lnTo>
                  <a:lnTo>
                    <a:pt x="101" y="196"/>
                  </a:lnTo>
                  <a:lnTo>
                    <a:pt x="74" y="183"/>
                  </a:lnTo>
                  <a:lnTo>
                    <a:pt x="84" y="181"/>
                  </a:lnTo>
                  <a:lnTo>
                    <a:pt x="149" y="194"/>
                  </a:lnTo>
                  <a:lnTo>
                    <a:pt x="170" y="190"/>
                  </a:lnTo>
                  <a:lnTo>
                    <a:pt x="182" y="180"/>
                  </a:lnTo>
                  <a:lnTo>
                    <a:pt x="177" y="168"/>
                  </a:lnTo>
                  <a:lnTo>
                    <a:pt x="163" y="160"/>
                  </a:lnTo>
                  <a:lnTo>
                    <a:pt x="106" y="140"/>
                  </a:lnTo>
                  <a:lnTo>
                    <a:pt x="68" y="135"/>
                  </a:lnTo>
                  <a:lnTo>
                    <a:pt x="43" y="125"/>
                  </a:lnTo>
                  <a:lnTo>
                    <a:pt x="31" y="131"/>
                  </a:lnTo>
                  <a:lnTo>
                    <a:pt x="10" y="138"/>
                  </a:lnTo>
                  <a:lnTo>
                    <a:pt x="0" y="140"/>
                  </a:lnTo>
                  <a:lnTo>
                    <a:pt x="1" y="152"/>
                  </a:lnTo>
                  <a:lnTo>
                    <a:pt x="25" y="164"/>
                  </a:lnTo>
                  <a:lnTo>
                    <a:pt x="16" y="177"/>
                  </a:lnTo>
                  <a:lnTo>
                    <a:pt x="38" y="198"/>
                  </a:lnTo>
                  <a:lnTo>
                    <a:pt x="32" y="213"/>
                  </a:lnTo>
                  <a:lnTo>
                    <a:pt x="48" y="228"/>
                  </a:lnTo>
                  <a:lnTo>
                    <a:pt x="45" y="240"/>
                  </a:lnTo>
                  <a:lnTo>
                    <a:pt x="70" y="253"/>
                  </a:lnTo>
                  <a:lnTo>
                    <a:pt x="67" y="262"/>
                  </a:lnTo>
                  <a:lnTo>
                    <a:pt x="56" y="273"/>
                  </a:lnTo>
                  <a:lnTo>
                    <a:pt x="30" y="297"/>
                  </a:lnTo>
                  <a:lnTo>
                    <a:pt x="47" y="306"/>
                  </a:lnTo>
                  <a:lnTo>
                    <a:pt x="33" y="317"/>
                  </a:lnTo>
                  <a:lnTo>
                    <a:pt x="36" y="321"/>
                  </a:lnTo>
                  <a:lnTo>
                    <a:pt x="28" y="332"/>
                  </a:lnTo>
                  <a:lnTo>
                    <a:pt x="35" y="350"/>
                  </a:lnTo>
                  <a:lnTo>
                    <a:pt x="30" y="356"/>
                  </a:lnTo>
                  <a:lnTo>
                    <a:pt x="38" y="361"/>
                  </a:lnTo>
                  <a:lnTo>
                    <a:pt x="41" y="370"/>
                  </a:lnTo>
                  <a:lnTo>
                    <a:pt x="48" y="382"/>
                  </a:lnTo>
                  <a:lnTo>
                    <a:pt x="65" y="386"/>
                  </a:lnTo>
                  <a:lnTo>
                    <a:pt x="68" y="392"/>
                  </a:lnTo>
                  <a:lnTo>
                    <a:pt x="76" y="389"/>
                  </a:lnTo>
                  <a:lnTo>
                    <a:pt x="92" y="394"/>
                  </a:lnTo>
                  <a:lnTo>
                    <a:pt x="95" y="403"/>
                  </a:lnTo>
                  <a:lnTo>
                    <a:pt x="93" y="408"/>
                  </a:lnTo>
                  <a:lnTo>
                    <a:pt x="105" y="422"/>
                  </a:lnTo>
                  <a:lnTo>
                    <a:pt x="112" y="425"/>
                  </a:lnTo>
                  <a:lnTo>
                    <a:pt x="112" y="429"/>
                  </a:lnTo>
                  <a:lnTo>
                    <a:pt x="123" y="432"/>
                  </a:lnTo>
                  <a:lnTo>
                    <a:pt x="129" y="438"/>
                  </a:lnTo>
                  <a:lnTo>
                    <a:pt x="123" y="442"/>
                  </a:lnTo>
                  <a:lnTo>
                    <a:pt x="111" y="441"/>
                  </a:lnTo>
                  <a:lnTo>
                    <a:pt x="108" y="443"/>
                  </a:lnTo>
                  <a:lnTo>
                    <a:pt x="113" y="450"/>
                  </a:lnTo>
                  <a:lnTo>
                    <a:pt x="119" y="463"/>
                  </a:lnTo>
                  <a:lnTo>
                    <a:pt x="125" y="463"/>
                  </a:lnTo>
                  <a:lnTo>
                    <a:pt x="128" y="459"/>
                  </a:lnTo>
                  <a:lnTo>
                    <a:pt x="133" y="460"/>
                  </a:lnTo>
                  <a:lnTo>
                    <a:pt x="149" y="458"/>
                  </a:lnTo>
                  <a:lnTo>
                    <a:pt x="161" y="469"/>
                  </a:lnTo>
                  <a:lnTo>
                    <a:pt x="158" y="474"/>
                  </a:lnTo>
                  <a:lnTo>
                    <a:pt x="161" y="480"/>
                  </a:lnTo>
                  <a:lnTo>
                    <a:pt x="174" y="481"/>
                  </a:lnTo>
                  <a:lnTo>
                    <a:pt x="181" y="489"/>
                  </a:lnTo>
                  <a:lnTo>
                    <a:pt x="182" y="493"/>
                  </a:lnTo>
                  <a:lnTo>
                    <a:pt x="203" y="500"/>
                  </a:lnTo>
                  <a:lnTo>
                    <a:pt x="215" y="497"/>
                  </a:lnTo>
                  <a:lnTo>
                    <a:pt x="227" y="507"/>
                  </a:lnTo>
                  <a:lnTo>
                    <a:pt x="236" y="507"/>
                  </a:lnTo>
                  <a:lnTo>
                    <a:pt x="261" y="513"/>
                  </a:lnTo>
                  <a:lnTo>
                    <a:pt x="262" y="519"/>
                  </a:lnTo>
                  <a:lnTo>
                    <a:pt x="258" y="530"/>
                  </a:lnTo>
                  <a:lnTo>
                    <a:pt x="264" y="541"/>
                  </a:lnTo>
                  <a:lnTo>
                    <a:pt x="263" y="547"/>
                  </a:lnTo>
                  <a:lnTo>
                    <a:pt x="248" y="549"/>
                  </a:lnTo>
                  <a:lnTo>
                    <a:pt x="240" y="555"/>
                  </a:lnTo>
                  <a:lnTo>
                    <a:pt x="241" y="564"/>
                  </a:lnTo>
                  <a:lnTo>
                    <a:pt x="255" y="560"/>
                  </a:lnTo>
                  <a:lnTo>
                    <a:pt x="257" y="565"/>
                  </a:lnTo>
                  <a:lnTo>
                    <a:pt x="234" y="573"/>
                  </a:lnTo>
                  <a:lnTo>
                    <a:pt x="245" y="581"/>
                  </a:lnTo>
                  <a:lnTo>
                    <a:pt x="234" y="598"/>
                  </a:lnTo>
                  <a:lnTo>
                    <a:pt x="223" y="602"/>
                  </a:lnTo>
                  <a:lnTo>
                    <a:pt x="239" y="614"/>
                  </a:lnTo>
                  <a:lnTo>
                    <a:pt x="259" y="621"/>
                  </a:lnTo>
                  <a:lnTo>
                    <a:pt x="284" y="639"/>
                  </a:lnTo>
                  <a:lnTo>
                    <a:pt x="285" y="636"/>
                  </a:lnTo>
                  <a:lnTo>
                    <a:pt x="300" y="640"/>
                  </a:lnTo>
                  <a:lnTo>
                    <a:pt x="325" y="643"/>
                  </a:lnTo>
                  <a:lnTo>
                    <a:pt x="350" y="653"/>
                  </a:lnTo>
                  <a:lnTo>
                    <a:pt x="353" y="657"/>
                  </a:lnTo>
                  <a:lnTo>
                    <a:pt x="363" y="654"/>
                  </a:lnTo>
                  <a:lnTo>
                    <a:pt x="379" y="658"/>
                  </a:lnTo>
                  <a:lnTo>
                    <a:pt x="386" y="666"/>
                  </a:lnTo>
                  <a:lnTo>
                    <a:pt x="398" y="671"/>
                  </a:lnTo>
                  <a:lnTo>
                    <a:pt x="402" y="672"/>
                  </a:lnTo>
                  <a:lnTo>
                    <a:pt x="416" y="684"/>
                  </a:lnTo>
                  <a:lnTo>
                    <a:pt x="424" y="686"/>
                  </a:lnTo>
                  <a:lnTo>
                    <a:pt x="426" y="680"/>
                  </a:lnTo>
                  <a:lnTo>
                    <a:pt x="434" y="672"/>
                  </a:lnTo>
                  <a:lnTo>
                    <a:pt x="411" y="648"/>
                  </a:lnTo>
                  <a:lnTo>
                    <a:pt x="410" y="634"/>
                  </a:lnTo>
                  <a:lnTo>
                    <a:pt x="391" y="615"/>
                  </a:lnTo>
                  <a:lnTo>
                    <a:pt x="402" y="594"/>
                  </a:lnTo>
                  <a:lnTo>
                    <a:pt x="417" y="590"/>
                  </a:lnTo>
                  <a:lnTo>
                    <a:pt x="422" y="578"/>
                  </a:lnTo>
                  <a:lnTo>
                    <a:pt x="413" y="575"/>
                  </a:lnTo>
                  <a:lnTo>
                    <a:pt x="412" y="564"/>
                  </a:lnTo>
                  <a:lnTo>
                    <a:pt x="398" y="551"/>
                  </a:lnTo>
                  <a:lnTo>
                    <a:pt x="386" y="551"/>
                  </a:lnTo>
                  <a:lnTo>
                    <a:pt x="369" y="537"/>
                  </a:lnTo>
                  <a:lnTo>
                    <a:pt x="375" y="522"/>
                  </a:lnTo>
                  <a:lnTo>
                    <a:pt x="369" y="518"/>
                  </a:lnTo>
                  <a:lnTo>
                    <a:pt x="376" y="496"/>
                  </a:lnTo>
                  <a:lnTo>
                    <a:pt x="396" y="507"/>
                  </a:lnTo>
                  <a:lnTo>
                    <a:pt x="394" y="493"/>
                  </a:lnTo>
                  <a:lnTo>
                    <a:pt x="420" y="471"/>
                  </a:lnTo>
                  <a:lnTo>
                    <a:pt x="445" y="470"/>
                  </a:lnTo>
                  <a:lnTo>
                    <a:pt x="484" y="484"/>
                  </a:lnTo>
                  <a:lnTo>
                    <a:pt x="505" y="492"/>
                  </a:lnTo>
                  <a:lnTo>
                    <a:pt x="519" y="484"/>
                  </a:lnTo>
                  <a:lnTo>
                    <a:pt x="544" y="484"/>
                  </a:lnTo>
                  <a:lnTo>
                    <a:pt x="568" y="494"/>
                  </a:lnTo>
                  <a:lnTo>
                    <a:pt x="571" y="488"/>
                  </a:lnTo>
                  <a:lnTo>
                    <a:pt x="593" y="489"/>
                  </a:lnTo>
                  <a:lnTo>
                    <a:pt x="594" y="479"/>
                  </a:lnTo>
                  <a:lnTo>
                    <a:pt x="563" y="466"/>
                  </a:lnTo>
                  <a:lnTo>
                    <a:pt x="575" y="456"/>
                  </a:lnTo>
                  <a:lnTo>
                    <a:pt x="570" y="450"/>
                  </a:lnTo>
                  <a:lnTo>
                    <a:pt x="583" y="445"/>
                  </a:lnTo>
                  <a:lnTo>
                    <a:pt x="567" y="431"/>
                  </a:lnTo>
                  <a:lnTo>
                    <a:pt x="571" y="425"/>
                  </a:lnTo>
                  <a:lnTo>
                    <a:pt x="626" y="417"/>
                  </a:lnTo>
                  <a:lnTo>
                    <a:pt x="632" y="413"/>
                  </a:lnTo>
                  <a:lnTo>
                    <a:pt x="667" y="406"/>
                  </a:lnTo>
                  <a:lnTo>
                    <a:pt x="677" y="397"/>
                  </a:lnTo>
                  <a:lnTo>
                    <a:pt x="707" y="401"/>
                  </a:lnTo>
                  <a:lnTo>
                    <a:pt x="721" y="422"/>
                  </a:lnTo>
                  <a:lnTo>
                    <a:pt x="735" y="417"/>
                  </a:lnTo>
                  <a:lnTo>
                    <a:pt x="758" y="424"/>
                  </a:lnTo>
                  <a:lnTo>
                    <a:pt x="762" y="435"/>
                  </a:lnTo>
                  <a:lnTo>
                    <a:pt x="776" y="434"/>
                  </a:lnTo>
                  <a:lnTo>
                    <a:pt x="806" y="415"/>
                  </a:lnTo>
                  <a:lnTo>
                    <a:pt x="803" y="421"/>
                  </a:lnTo>
                  <a:lnTo>
                    <a:pt x="831" y="436"/>
                  </a:lnTo>
                  <a:lnTo>
                    <a:pt x="889" y="487"/>
                  </a:lnTo>
                  <a:lnTo>
                    <a:pt x="893" y="477"/>
                  </a:lnTo>
                  <a:lnTo>
                    <a:pt x="920" y="489"/>
                  </a:lnTo>
                  <a:lnTo>
                    <a:pt x="940" y="483"/>
                  </a:lnTo>
                  <a:lnTo>
                    <a:pt x="951" y="487"/>
                  </a:lnTo>
                  <a:lnTo>
                    <a:pt x="964" y="499"/>
                  </a:lnTo>
                  <a:lnTo>
                    <a:pt x="977" y="503"/>
                  </a:lnTo>
                  <a:lnTo>
                    <a:pt x="988" y="511"/>
                  </a:lnTo>
                  <a:lnTo>
                    <a:pt x="1007" y="509"/>
                  </a:lnTo>
                  <a:lnTo>
                    <a:pt x="1022" y="521"/>
                  </a:lnTo>
                  <a:lnTo>
                    <a:pt x="1027" y="519"/>
                  </a:lnTo>
                  <a:lnTo>
                    <a:pt x="1042" y="516"/>
                  </a:lnTo>
                  <a:lnTo>
                    <a:pt x="1064" y="498"/>
                  </a:lnTo>
                  <a:lnTo>
                    <a:pt x="1084" y="489"/>
                  </a:lnTo>
                  <a:lnTo>
                    <a:pt x="1101" y="495"/>
                  </a:lnTo>
                  <a:lnTo>
                    <a:pt x="1117" y="495"/>
                  </a:lnTo>
                  <a:lnTo>
                    <a:pt x="1133" y="505"/>
                  </a:lnTo>
                  <a:lnTo>
                    <a:pt x="1149" y="505"/>
                  </a:lnTo>
                  <a:lnTo>
                    <a:pt x="1175" y="510"/>
                  </a:lnTo>
                  <a:lnTo>
                    <a:pt x="1183" y="497"/>
                  </a:lnTo>
                  <a:lnTo>
                    <a:pt x="1170" y="485"/>
                  </a:lnTo>
                  <a:lnTo>
                    <a:pt x="1175" y="464"/>
                  </a:lnTo>
                  <a:lnTo>
                    <a:pt x="1197" y="472"/>
                  </a:lnTo>
                  <a:lnTo>
                    <a:pt x="1213" y="474"/>
                  </a:lnTo>
                  <a:lnTo>
                    <a:pt x="1234" y="479"/>
                  </a:lnTo>
                  <a:lnTo>
                    <a:pt x="1246" y="495"/>
                  </a:lnTo>
                  <a:lnTo>
                    <a:pt x="1273" y="503"/>
                  </a:lnTo>
                  <a:lnTo>
                    <a:pt x="1286" y="499"/>
                  </a:lnTo>
                  <a:lnTo>
                    <a:pt x="1305" y="497"/>
                  </a:lnTo>
                  <a:lnTo>
                    <a:pt x="1323" y="500"/>
                  </a:lnTo>
                  <a:lnTo>
                    <a:pt x="1344" y="509"/>
                  </a:lnTo>
                  <a:lnTo>
                    <a:pt x="1360" y="520"/>
                  </a:lnTo>
                  <a:lnTo>
                    <a:pt x="1374" y="519"/>
                  </a:lnTo>
                  <a:lnTo>
                    <a:pt x="1397" y="523"/>
                  </a:lnTo>
                  <a:lnTo>
                    <a:pt x="1408" y="518"/>
                  </a:lnTo>
                  <a:lnTo>
                    <a:pt x="1427" y="514"/>
                  </a:lnTo>
                  <a:lnTo>
                    <a:pt x="1442" y="500"/>
                  </a:lnTo>
                  <a:lnTo>
                    <a:pt x="1453" y="502"/>
                  </a:lnTo>
                  <a:lnTo>
                    <a:pt x="1465" y="509"/>
                  </a:lnTo>
                  <a:lnTo>
                    <a:pt x="1483" y="507"/>
                  </a:lnTo>
                  <a:lnTo>
                    <a:pt x="1508" y="515"/>
                  </a:lnTo>
                  <a:lnTo>
                    <a:pt x="1522" y="502"/>
                  </a:lnTo>
                  <a:lnTo>
                    <a:pt x="1516" y="493"/>
                  </a:lnTo>
                  <a:lnTo>
                    <a:pt x="1516" y="472"/>
                  </a:lnTo>
                  <a:lnTo>
                    <a:pt x="1520" y="465"/>
                  </a:lnTo>
                  <a:lnTo>
                    <a:pt x="1512" y="454"/>
                  </a:lnTo>
                  <a:lnTo>
                    <a:pt x="1500" y="450"/>
                  </a:lnTo>
                  <a:lnTo>
                    <a:pt x="1505" y="440"/>
                  </a:lnTo>
                  <a:lnTo>
                    <a:pt x="1522" y="436"/>
                  </a:lnTo>
                  <a:lnTo>
                    <a:pt x="1542" y="436"/>
                  </a:lnTo>
                  <a:lnTo>
                    <a:pt x="1570" y="441"/>
                  </a:lnTo>
                  <a:lnTo>
                    <a:pt x="1589" y="449"/>
                  </a:lnTo>
                  <a:lnTo>
                    <a:pt x="1614" y="469"/>
                  </a:lnTo>
                  <a:lnTo>
                    <a:pt x="1627" y="478"/>
                  </a:lnTo>
                  <a:lnTo>
                    <a:pt x="1641" y="490"/>
                  </a:lnTo>
                  <a:lnTo>
                    <a:pt x="1661" y="510"/>
                  </a:lnTo>
                  <a:lnTo>
                    <a:pt x="1693" y="516"/>
                  </a:lnTo>
                  <a:lnTo>
                    <a:pt x="1722" y="531"/>
                  </a:lnTo>
                  <a:lnTo>
                    <a:pt x="1742" y="550"/>
                  </a:lnTo>
                  <a:lnTo>
                    <a:pt x="1766" y="550"/>
                  </a:lnTo>
                  <a:lnTo>
                    <a:pt x="1775" y="542"/>
                  </a:lnTo>
                  <a:lnTo>
                    <a:pt x="1797" y="536"/>
                  </a:lnTo>
                  <a:lnTo>
                    <a:pt x="1802" y="554"/>
                  </a:lnTo>
                  <a:lnTo>
                    <a:pt x="1801" y="562"/>
                  </a:lnTo>
                  <a:lnTo>
                    <a:pt x="1810" y="584"/>
                  </a:lnTo>
                  <a:lnTo>
                    <a:pt x="1811" y="604"/>
                  </a:lnTo>
                  <a:lnTo>
                    <a:pt x="1789" y="600"/>
                  </a:lnTo>
                  <a:lnTo>
                    <a:pt x="1779" y="607"/>
                  </a:lnTo>
                  <a:lnTo>
                    <a:pt x="1794" y="625"/>
                  </a:lnTo>
                  <a:lnTo>
                    <a:pt x="1806" y="649"/>
                  </a:lnTo>
                  <a:lnTo>
                    <a:pt x="1798" y="650"/>
                  </a:lnTo>
                  <a:lnTo>
                    <a:pt x="1804" y="660"/>
                  </a:lnTo>
                  <a:lnTo>
                    <a:pt x="1808" y="664"/>
                  </a:lnTo>
                  <a:lnTo>
                    <a:pt x="1807" y="657"/>
                  </a:lnTo>
                  <a:lnTo>
                    <a:pt x="1821" y="642"/>
                  </a:lnTo>
                  <a:lnTo>
                    <a:pt x="1837" y="652"/>
                  </a:lnTo>
                  <a:lnTo>
                    <a:pt x="1848" y="651"/>
                  </a:lnTo>
                  <a:lnTo>
                    <a:pt x="1863" y="639"/>
                  </a:lnTo>
                  <a:lnTo>
                    <a:pt x="1866" y="627"/>
                  </a:lnTo>
                  <a:lnTo>
                    <a:pt x="1873" y="604"/>
                  </a:lnTo>
                  <a:lnTo>
                    <a:pt x="1880" y="580"/>
                  </a:lnTo>
                  <a:lnTo>
                    <a:pt x="1876" y="566"/>
                  </a:lnTo>
                  <a:lnTo>
                    <a:pt x="1879" y="536"/>
                  </a:lnTo>
                  <a:lnTo>
                    <a:pt x="1862" y="504"/>
                  </a:lnTo>
                  <a:lnTo>
                    <a:pt x="1844" y="480"/>
                  </a:lnTo>
                  <a:lnTo>
                    <a:pt x="1840" y="460"/>
                  </a:lnTo>
                  <a:lnTo>
                    <a:pt x="1825" y="443"/>
                  </a:lnTo>
                  <a:lnTo>
                    <a:pt x="1784" y="421"/>
                  </a:lnTo>
                  <a:lnTo>
                    <a:pt x="1766" y="420"/>
                  </a:lnTo>
                  <a:lnTo>
                    <a:pt x="1764" y="430"/>
                  </a:lnTo>
                  <a:lnTo>
                    <a:pt x="1746" y="425"/>
                  </a:lnTo>
                  <a:lnTo>
                    <a:pt x="1728" y="413"/>
                  </a:lnTo>
                  <a:lnTo>
                    <a:pt x="1701" y="410"/>
                  </a:lnTo>
                  <a:lnTo>
                    <a:pt x="1718" y="364"/>
                  </a:lnTo>
                  <a:lnTo>
                    <a:pt x="1729" y="326"/>
                  </a:lnTo>
                  <a:lnTo>
                    <a:pt x="1772" y="320"/>
                  </a:lnTo>
                  <a:lnTo>
                    <a:pt x="1821" y="323"/>
                  </a:lnTo>
                  <a:lnTo>
                    <a:pt x="1829" y="314"/>
                  </a:lnTo>
                  <a:lnTo>
                    <a:pt x="1855" y="317"/>
                  </a:lnTo>
                  <a:lnTo>
                    <a:pt x="1869" y="331"/>
                  </a:lnTo>
                  <a:lnTo>
                    <a:pt x="1890" y="329"/>
                  </a:lnTo>
                  <a:lnTo>
                    <a:pt x="1917" y="324"/>
                  </a:lnTo>
                  <a:lnTo>
                    <a:pt x="1892" y="312"/>
                  </a:lnTo>
                  <a:lnTo>
                    <a:pt x="1892" y="280"/>
                  </a:lnTo>
                  <a:lnTo>
                    <a:pt x="1921" y="273"/>
                  </a:lnTo>
                  <a:lnTo>
                    <a:pt x="1961" y="297"/>
                  </a:lnTo>
                  <a:lnTo>
                    <a:pt x="1972" y="275"/>
                  </a:lnTo>
                  <a:lnTo>
                    <a:pt x="1961" y="260"/>
                  </a:lnTo>
                  <a:lnTo>
                    <a:pt x="1977" y="258"/>
                  </a:lnTo>
                  <a:lnTo>
                    <a:pt x="1999" y="285"/>
                  </a:lnTo>
                  <a:lnTo>
                    <a:pt x="1992" y="301"/>
                  </a:lnTo>
                  <a:lnTo>
                    <a:pt x="1989" y="320"/>
                  </a:lnTo>
                  <a:lnTo>
                    <a:pt x="1990" y="345"/>
                  </a:lnTo>
                  <a:lnTo>
                    <a:pt x="1972" y="349"/>
                  </a:lnTo>
                  <a:lnTo>
                    <a:pt x="1981" y="358"/>
                  </a:lnTo>
                  <a:lnTo>
                    <a:pt x="1980" y="370"/>
                  </a:lnTo>
                  <a:lnTo>
                    <a:pt x="2001" y="397"/>
                  </a:lnTo>
                  <a:lnTo>
                    <a:pt x="2053" y="441"/>
                  </a:lnTo>
                  <a:lnTo>
                    <a:pt x="2086" y="471"/>
                  </a:lnTo>
                  <a:lnTo>
                    <a:pt x="2105" y="485"/>
                  </a:lnTo>
                  <a:lnTo>
                    <a:pt x="2110" y="466"/>
                  </a:lnTo>
                  <a:lnTo>
                    <a:pt x="2096" y="446"/>
                  </a:lnTo>
                  <a:lnTo>
                    <a:pt x="2115" y="441"/>
                  </a:lnTo>
                  <a:lnTo>
                    <a:pt x="2098" y="418"/>
                  </a:lnTo>
                  <a:lnTo>
                    <a:pt x="2114" y="408"/>
                  </a:lnTo>
                  <a:lnTo>
                    <a:pt x="2099" y="399"/>
                  </a:lnTo>
                  <a:lnTo>
                    <a:pt x="2088" y="383"/>
                  </a:lnTo>
                  <a:lnTo>
                    <a:pt x="2102" y="382"/>
                  </a:lnTo>
                  <a:lnTo>
                    <a:pt x="2072" y="354"/>
                  </a:lnTo>
                  <a:lnTo>
                    <a:pt x="2050" y="349"/>
                  </a:lnTo>
                  <a:lnTo>
                    <a:pt x="2041" y="341"/>
                  </a:lnTo>
                  <a:lnTo>
                    <a:pt x="2037" y="322"/>
                  </a:lnTo>
                  <a:lnTo>
                    <a:pt x="2027" y="310"/>
                  </a:lnTo>
                  <a:lnTo>
                    <a:pt x="2050" y="312"/>
                  </a:lnTo>
                  <a:lnTo>
                    <a:pt x="2054" y="304"/>
                  </a:lnTo>
                  <a:lnTo>
                    <a:pt x="2069" y="311"/>
                  </a:lnTo>
                  <a:lnTo>
                    <a:pt x="2089" y="296"/>
                  </a:lnTo>
                  <a:lnTo>
                    <a:pt x="2127" y="309"/>
                  </a:lnTo>
                  <a:lnTo>
                    <a:pt x="2121" y="301"/>
                  </a:lnTo>
                  <a:lnTo>
                    <a:pt x="2127" y="289"/>
                  </a:lnTo>
                  <a:lnTo>
                    <a:pt x="2132" y="275"/>
                  </a:lnTo>
                  <a:lnTo>
                    <a:pt x="2142" y="273"/>
                  </a:lnTo>
                  <a:lnTo>
                    <a:pt x="2162" y="259"/>
                  </a:lnTo>
                  <a:lnTo>
                    <a:pt x="2195" y="263"/>
                  </a:lnTo>
                  <a:lnTo>
                    <a:pt x="2192" y="258"/>
                  </a:lnTo>
                  <a:lnTo>
                    <a:pt x="2179" y="250"/>
                  </a:lnTo>
                  <a:lnTo>
                    <a:pt x="2165" y="245"/>
                  </a:lnTo>
                  <a:lnTo>
                    <a:pt x="2135" y="230"/>
                  </a:lnTo>
                  <a:lnTo>
                    <a:pt x="2107" y="220"/>
                  </a:lnTo>
                  <a:lnTo>
                    <a:pt x="2128" y="221"/>
                  </a:lnTo>
                  <a:lnTo>
                    <a:pt x="2134" y="213"/>
                  </a:lnTo>
                  <a:lnTo>
                    <a:pt x="2128" y="210"/>
                  </a:lnTo>
                  <a:lnTo>
                    <a:pt x="2117" y="188"/>
                  </a:lnTo>
                  <a:lnTo>
                    <a:pt x="2124" y="183"/>
                  </a:lnTo>
                  <a:lnTo>
                    <a:pt x="2127" y="194"/>
                  </a:lnTo>
                  <a:lnTo>
                    <a:pt x="2139" y="195"/>
                  </a:lnTo>
                  <a:lnTo>
                    <a:pt x="2136" y="183"/>
                  </a:lnTo>
                  <a:lnTo>
                    <a:pt x="2149" y="185"/>
                  </a:lnTo>
                  <a:lnTo>
                    <a:pt x="2158" y="186"/>
                  </a:lnTo>
                  <a:lnTo>
                    <a:pt x="2154" y="172"/>
                  </a:lnTo>
                  <a:lnTo>
                    <a:pt x="2163" y="168"/>
                  </a:lnTo>
                  <a:lnTo>
                    <a:pt x="2150" y="158"/>
                  </a:lnTo>
                  <a:lnTo>
                    <a:pt x="2155" y="143"/>
                  </a:lnTo>
                  <a:lnTo>
                    <a:pt x="2167" y="151"/>
                  </a:lnTo>
                  <a:lnTo>
                    <a:pt x="2166" y="129"/>
                  </a:lnTo>
                  <a:lnTo>
                    <a:pt x="2163" y="113"/>
                  </a:lnTo>
                  <a:lnTo>
                    <a:pt x="2134" y="115"/>
                  </a:lnTo>
                  <a:lnTo>
                    <a:pt x="2116" y="123"/>
                  </a:lnTo>
                  <a:lnTo>
                    <a:pt x="2102" y="129"/>
                  </a:lnTo>
                  <a:lnTo>
                    <a:pt x="2098" y="133"/>
                  </a:lnTo>
                  <a:lnTo>
                    <a:pt x="2081" y="119"/>
                  </a:lnTo>
                  <a:lnTo>
                    <a:pt x="2021" y="141"/>
                  </a:lnTo>
                  <a:lnTo>
                    <a:pt x="2020" y="142"/>
                  </a:lnTo>
                  <a:lnTo>
                    <a:pt x="2020" y="142"/>
                  </a:lnTo>
                  <a:lnTo>
                    <a:pt x="1988" y="134"/>
                  </a:lnTo>
                  <a:lnTo>
                    <a:pt x="1936" y="126"/>
                  </a:lnTo>
                  <a:lnTo>
                    <a:pt x="1911" y="126"/>
                  </a:lnTo>
                  <a:lnTo>
                    <a:pt x="1861" y="122"/>
                  </a:lnTo>
                  <a:lnTo>
                    <a:pt x="1867" y="130"/>
                  </a:lnTo>
                  <a:lnTo>
                    <a:pt x="1896" y="141"/>
                  </a:lnTo>
                  <a:lnTo>
                    <a:pt x="1888" y="146"/>
                  </a:lnTo>
                  <a:lnTo>
                    <a:pt x="1841" y="131"/>
                  </a:lnTo>
                  <a:lnTo>
                    <a:pt x="1818" y="132"/>
                  </a:lnTo>
                  <a:lnTo>
                    <a:pt x="1788" y="129"/>
                  </a:lnTo>
                  <a:lnTo>
                    <a:pt x="1765" y="130"/>
                  </a:lnTo>
                  <a:lnTo>
                    <a:pt x="1753" y="133"/>
                  </a:lnTo>
                  <a:lnTo>
                    <a:pt x="1729" y="128"/>
                  </a:lnTo>
                  <a:lnTo>
                    <a:pt x="1711" y="115"/>
                  </a:lnTo>
                  <a:lnTo>
                    <a:pt x="1690" y="109"/>
                  </a:lnTo>
                  <a:lnTo>
                    <a:pt x="1660" y="106"/>
                  </a:lnTo>
                  <a:lnTo>
                    <a:pt x="1612" y="109"/>
                  </a:lnTo>
                  <a:lnTo>
                    <a:pt x="1559" y="96"/>
                  </a:lnTo>
                  <a:lnTo>
                    <a:pt x="1533" y="86"/>
                  </a:lnTo>
                  <a:lnTo>
                    <a:pt x="1402" y="75"/>
                  </a:lnTo>
                  <a:lnTo>
                    <a:pt x="1395" y="82"/>
                  </a:lnTo>
                  <a:lnTo>
                    <a:pt x="1426" y="98"/>
                  </a:lnTo>
                  <a:lnTo>
                    <a:pt x="1402" y="96"/>
                  </a:lnTo>
                  <a:lnTo>
                    <a:pt x="1399" y="101"/>
                  </a:lnTo>
                  <a:lnTo>
                    <a:pt x="1367" y="95"/>
                  </a:lnTo>
                  <a:lnTo>
                    <a:pt x="1351" y="100"/>
                  </a:lnTo>
                  <a:lnTo>
                    <a:pt x="1320" y="92"/>
                  </a:lnTo>
                  <a:lnTo>
                    <a:pt x="1331" y="110"/>
                  </a:lnTo>
                  <a:lnTo>
                    <a:pt x="1301" y="103"/>
                  </a:lnTo>
                  <a:lnTo>
                    <a:pt x="1268" y="90"/>
                  </a:lnTo>
                  <a:lnTo>
                    <a:pt x="1267" y="83"/>
                  </a:lnTo>
                  <a:lnTo>
                    <a:pt x="1247" y="72"/>
                  </a:lnTo>
                  <a:lnTo>
                    <a:pt x="1215" y="64"/>
                  </a:lnTo>
                  <a:lnTo>
                    <a:pt x="1195" y="64"/>
                  </a:lnTo>
                  <a:lnTo>
                    <a:pt x="1165" y="61"/>
                  </a:lnTo>
                  <a:lnTo>
                    <a:pt x="1180" y="73"/>
                  </a:lnTo>
                  <a:lnTo>
                    <a:pt x="1124" y="71"/>
                  </a:lnTo>
                  <a:lnTo>
                    <a:pt x="1111" y="63"/>
                  </a:lnTo>
                  <a:lnTo>
                    <a:pt x="1068" y="61"/>
                  </a:lnTo>
                  <a:lnTo>
                    <a:pt x="1051" y="63"/>
                  </a:lnTo>
                  <a:lnTo>
                    <a:pt x="1051" y="68"/>
                  </a:lnTo>
                  <a:lnTo>
                    <a:pt x="1032" y="57"/>
                  </a:lnTo>
                  <a:lnTo>
                    <a:pt x="1024" y="60"/>
                  </a:lnTo>
                  <a:lnTo>
                    <a:pt x="1001" y="56"/>
                  </a:lnTo>
                  <a:lnTo>
                    <a:pt x="983" y="54"/>
                  </a:lnTo>
                  <a:lnTo>
                    <a:pt x="986" y="49"/>
                  </a:lnTo>
                  <a:lnTo>
                    <a:pt x="1008" y="40"/>
                  </a:lnTo>
                  <a:lnTo>
                    <a:pt x="1016" y="36"/>
                  </a:lnTo>
                  <a:lnTo>
                    <a:pt x="1009" y="28"/>
                  </a:lnTo>
                  <a:lnTo>
                    <a:pt x="992" y="22"/>
                  </a:lnTo>
                  <a:lnTo>
                    <a:pt x="955" y="15"/>
                  </a:lnTo>
                  <a:lnTo>
                    <a:pt x="920" y="14"/>
                  </a:lnTo>
                  <a:lnTo>
                    <a:pt x="913" y="18"/>
                  </a:lnTo>
                  <a:lnTo>
                    <a:pt x="901" y="11"/>
                  </a:lnTo>
                  <a:lnTo>
                    <a:pt x="901" y="11"/>
                  </a:lnTo>
                  <a:lnTo>
                    <a:pt x="871" y="8"/>
                  </a:lnTo>
                  <a:lnTo>
                    <a:pt x="883" y="5"/>
                  </a:lnTo>
                  <a:lnTo>
                    <a:pt x="856"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43" name="Freeform 222"/>
            <p:cNvSpPr>
              <a:spLocks/>
            </p:cNvSpPr>
            <p:nvPr/>
          </p:nvSpPr>
          <p:spPr bwMode="auto">
            <a:xfrm>
              <a:off x="5714147" y="5173091"/>
              <a:ext cx="69431" cy="63684"/>
            </a:xfrm>
            <a:custGeom>
              <a:avLst/>
              <a:gdLst>
                <a:gd name="T0" fmla="*/ 36 w 42"/>
                <a:gd name="T1" fmla="*/ 6 h 41"/>
                <a:gd name="T2" fmla="*/ 29 w 42"/>
                <a:gd name="T3" fmla="*/ 0 h 41"/>
                <a:gd name="T4" fmla="*/ 20 w 42"/>
                <a:gd name="T5" fmla="*/ 4 h 41"/>
                <a:gd name="T6" fmla="*/ 10 w 42"/>
                <a:gd name="T7" fmla="*/ 12 h 41"/>
                <a:gd name="T8" fmla="*/ 0 w 42"/>
                <a:gd name="T9" fmla="*/ 25 h 41"/>
                <a:gd name="T10" fmla="*/ 12 w 42"/>
                <a:gd name="T11" fmla="*/ 41 h 41"/>
                <a:gd name="T12" fmla="*/ 18 w 42"/>
                <a:gd name="T13" fmla="*/ 39 h 41"/>
                <a:gd name="T14" fmla="*/ 22 w 42"/>
                <a:gd name="T15" fmla="*/ 32 h 41"/>
                <a:gd name="T16" fmla="*/ 32 w 42"/>
                <a:gd name="T17" fmla="*/ 29 h 41"/>
                <a:gd name="T18" fmla="*/ 36 w 42"/>
                <a:gd name="T19" fmla="*/ 22 h 41"/>
                <a:gd name="T20" fmla="*/ 42 w 42"/>
                <a:gd name="T21" fmla="*/ 12 h 41"/>
                <a:gd name="T22" fmla="*/ 36 w 42"/>
                <a:gd name="T23" fmla="*/ 6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2" h="41">
                  <a:moveTo>
                    <a:pt x="36" y="6"/>
                  </a:moveTo>
                  <a:lnTo>
                    <a:pt x="29" y="0"/>
                  </a:lnTo>
                  <a:lnTo>
                    <a:pt x="20" y="4"/>
                  </a:lnTo>
                  <a:lnTo>
                    <a:pt x="10" y="12"/>
                  </a:lnTo>
                  <a:lnTo>
                    <a:pt x="0" y="25"/>
                  </a:lnTo>
                  <a:lnTo>
                    <a:pt x="12" y="41"/>
                  </a:lnTo>
                  <a:lnTo>
                    <a:pt x="18" y="39"/>
                  </a:lnTo>
                  <a:lnTo>
                    <a:pt x="22" y="32"/>
                  </a:lnTo>
                  <a:lnTo>
                    <a:pt x="32" y="29"/>
                  </a:lnTo>
                  <a:lnTo>
                    <a:pt x="36" y="22"/>
                  </a:lnTo>
                  <a:lnTo>
                    <a:pt x="42" y="12"/>
                  </a:lnTo>
                  <a:lnTo>
                    <a:pt x="36" y="6"/>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grpSp>
      <p:cxnSp>
        <p:nvCxnSpPr>
          <p:cNvPr id="227" name="Straight Connector 226"/>
          <p:cNvCxnSpPr/>
          <p:nvPr userDrawn="1"/>
        </p:nvCxnSpPr>
        <p:spPr>
          <a:xfrm>
            <a:off x="4625975" y="4933243"/>
            <a:ext cx="5400675" cy="0"/>
          </a:xfrm>
          <a:prstGeom prst="line">
            <a:avLst/>
          </a:prstGeom>
          <a:ln w="6350">
            <a:solidFill>
              <a:schemeClr val="bg2"/>
            </a:solidFill>
          </a:ln>
        </p:spPr>
        <p:style>
          <a:lnRef idx="1">
            <a:schemeClr val="accent1"/>
          </a:lnRef>
          <a:fillRef idx="0">
            <a:schemeClr val="accent1"/>
          </a:fillRef>
          <a:effectRef idx="0">
            <a:schemeClr val="accent1"/>
          </a:effectRef>
          <a:fontRef idx="minor">
            <a:schemeClr val="tx1"/>
          </a:fontRef>
        </p:style>
      </p:cxnSp>
      <p:sp>
        <p:nvSpPr>
          <p:cNvPr id="228" name="Text Placeholder 6"/>
          <p:cNvSpPr>
            <a:spLocks noGrp="1"/>
          </p:cNvSpPr>
          <p:nvPr userDrawn="1">
            <p:ph type="body" sz="quarter" idx="74" hasCustomPrompt="1"/>
          </p:nvPr>
        </p:nvSpPr>
        <p:spPr>
          <a:xfrm>
            <a:off x="708029" y="2087563"/>
            <a:ext cx="2981321" cy="224711"/>
          </a:xfrm>
          <a:prstGeom prst="rect">
            <a:avLst/>
          </a:prstGeom>
        </p:spPr>
        <p:txBody>
          <a:bodyPr lIns="0" tIns="0" rIns="0" bIns="0"/>
          <a:lstStyle>
            <a:lvl1pPr marL="0" indent="0">
              <a:buNone/>
              <a:defRPr sz="1400" baseline="0">
                <a:solidFill>
                  <a:schemeClr val="tx1"/>
                </a:solidFill>
                <a:latin typeface="Deutsche Bank Text" charset="0"/>
                <a:ea typeface="Deutsche Bank Text" charset="0"/>
                <a:cs typeface="Deutsche Bank Text" charset="0"/>
              </a:defRPr>
            </a:lvl1pPr>
            <a:lvl2pPr marL="455783" indent="0">
              <a:buNone/>
              <a:defRPr>
                <a:solidFill>
                  <a:srgbClr val="00205B"/>
                </a:solidFill>
                <a:latin typeface="Deutsche Bank Text Beta" charset="0"/>
                <a:ea typeface="Deutsche Bank Text Beta" charset="0"/>
                <a:cs typeface="Deutsche Bank Text Beta" charset="0"/>
              </a:defRPr>
            </a:lvl2pPr>
            <a:lvl3pPr marL="911566" indent="0">
              <a:buNone/>
              <a:defRPr>
                <a:solidFill>
                  <a:srgbClr val="00205B"/>
                </a:solidFill>
                <a:latin typeface="Deutsche Bank Text Beta" charset="0"/>
                <a:ea typeface="Deutsche Bank Text Beta" charset="0"/>
                <a:cs typeface="Deutsche Bank Text Beta" charset="0"/>
              </a:defRPr>
            </a:lvl3pPr>
            <a:lvl4pPr marL="1367348" indent="0">
              <a:buNone/>
              <a:defRPr>
                <a:solidFill>
                  <a:srgbClr val="00205B"/>
                </a:solidFill>
                <a:latin typeface="Deutsche Bank Text Beta" charset="0"/>
                <a:ea typeface="Deutsche Bank Text Beta" charset="0"/>
                <a:cs typeface="Deutsche Bank Text Beta" charset="0"/>
              </a:defRPr>
            </a:lvl4pPr>
            <a:lvl5pPr marL="1823131" indent="0">
              <a:buNone/>
              <a:defRPr>
                <a:solidFill>
                  <a:srgbClr val="00205B"/>
                </a:solidFill>
                <a:latin typeface="Deutsche Bank Text Beta" charset="0"/>
                <a:ea typeface="Deutsche Bank Text Beta" charset="0"/>
                <a:cs typeface="Deutsche Bank Text Beta" charset="0"/>
              </a:defRPr>
            </a:lvl5pPr>
          </a:lstStyle>
          <a:p>
            <a:pPr lvl="0"/>
            <a:r>
              <a:rPr lang="en-US" dirty="0"/>
              <a:t>Deutsche Bank Text Dark Blue 14pt</a:t>
            </a:r>
          </a:p>
        </p:txBody>
      </p:sp>
      <p:sp>
        <p:nvSpPr>
          <p:cNvPr id="229" name="Text Placeholder 8"/>
          <p:cNvSpPr>
            <a:spLocks noGrp="1"/>
          </p:cNvSpPr>
          <p:nvPr userDrawn="1">
            <p:ph type="body" sz="quarter" idx="73" hasCustomPrompt="1"/>
          </p:nvPr>
        </p:nvSpPr>
        <p:spPr>
          <a:xfrm>
            <a:off x="701675" y="2473657"/>
            <a:ext cx="3134620" cy="3935081"/>
          </a:xfrm>
          <a:prstGeom prst="rect">
            <a:avLst/>
          </a:prstGeom>
        </p:spPr>
        <p:txBody>
          <a:bodyPr lIns="0" tIns="0" rIns="0" bIns="0"/>
          <a:lstStyle>
            <a:lvl1pPr marL="252000" indent="-252000">
              <a:lnSpc>
                <a:spcPts val="1400"/>
              </a:lnSpc>
              <a:spcBef>
                <a:spcPts val="1400"/>
              </a:spcBef>
              <a:defRPr sz="1200" baseline="0">
                <a:solidFill>
                  <a:schemeClr val="tx2"/>
                </a:solidFill>
                <a:latin typeface="Deutsche Bank Text" charset="0"/>
                <a:ea typeface="Deutsche Bank Text" charset="0"/>
                <a:cs typeface="Deutsche Bank Text" charset="0"/>
              </a:defRPr>
            </a:lvl1pPr>
            <a:lvl2pPr>
              <a:defRPr sz="1400">
                <a:solidFill>
                  <a:srgbClr val="535B61"/>
                </a:solidFill>
                <a:latin typeface="Deutsche Bank Text Beta" charset="0"/>
                <a:ea typeface="Deutsche Bank Text Beta" charset="0"/>
                <a:cs typeface="Deutsche Bank Text Beta" charset="0"/>
              </a:defRPr>
            </a:lvl2pPr>
            <a:lvl3pPr>
              <a:defRPr sz="1400">
                <a:solidFill>
                  <a:srgbClr val="535B61"/>
                </a:solidFill>
                <a:latin typeface="Deutsche Bank Text Beta" charset="0"/>
                <a:ea typeface="Deutsche Bank Text Beta" charset="0"/>
                <a:cs typeface="Deutsche Bank Text Beta" charset="0"/>
              </a:defRPr>
            </a:lvl3pPr>
            <a:lvl4pPr>
              <a:defRPr sz="1400">
                <a:solidFill>
                  <a:srgbClr val="535B61"/>
                </a:solidFill>
                <a:latin typeface="Deutsche Bank Text Beta" charset="0"/>
                <a:ea typeface="Deutsche Bank Text Beta" charset="0"/>
                <a:cs typeface="Deutsche Bank Text Beta" charset="0"/>
              </a:defRPr>
            </a:lvl4pPr>
            <a:lvl5pPr>
              <a:defRPr sz="1400">
                <a:solidFill>
                  <a:srgbClr val="535B61"/>
                </a:solidFill>
                <a:latin typeface="Deutsche Bank Text Beta" charset="0"/>
                <a:ea typeface="Deutsche Bank Text Beta" charset="0"/>
                <a:cs typeface="Deutsche Bank Text Beta" charset="0"/>
              </a:defRPr>
            </a:lvl5pPr>
          </a:lstStyle>
          <a:p>
            <a:pPr lvl="0"/>
            <a:r>
              <a:rPr lang="en-US" dirty="0"/>
              <a:t>Deutsche Bank Text Dark Grey 12pt</a:t>
            </a:r>
          </a:p>
        </p:txBody>
      </p:sp>
      <p:sp>
        <p:nvSpPr>
          <p:cNvPr id="231" name="TextBox 230"/>
          <p:cNvSpPr txBox="1"/>
          <p:nvPr userDrawn="1"/>
        </p:nvSpPr>
        <p:spPr>
          <a:xfrm>
            <a:off x="4864707" y="5027654"/>
            <a:ext cx="439223" cy="123111"/>
          </a:xfrm>
          <a:prstGeom prst="rect">
            <a:avLst/>
          </a:prstGeom>
          <a:noFill/>
        </p:spPr>
        <p:txBody>
          <a:bodyPr wrap="none" lIns="0" tIns="0" rIns="0" bIns="0" rtlCol="0">
            <a:spAutoFit/>
          </a:bodyPr>
          <a:lstStyle/>
          <a:p>
            <a:r>
              <a:rPr lang="en-US" sz="800" dirty="0">
                <a:solidFill>
                  <a:srgbClr val="00205B"/>
                </a:solidFill>
                <a:latin typeface="Deutsche Bank Text" charset="0"/>
                <a:ea typeface="Deutsche Bank Text" charset="0"/>
                <a:cs typeface="Deutsche Bank Text" charset="0"/>
              </a:rPr>
              <a:t>Americas</a:t>
            </a:r>
          </a:p>
        </p:txBody>
      </p:sp>
      <p:sp>
        <p:nvSpPr>
          <p:cNvPr id="234" name="Oval 233"/>
          <p:cNvSpPr/>
          <p:nvPr userDrawn="1"/>
        </p:nvSpPr>
        <p:spPr>
          <a:xfrm>
            <a:off x="4625975" y="5049860"/>
            <a:ext cx="175689" cy="175689"/>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dirty="0">
              <a:solidFill>
                <a:srgbClr val="FFFFFF"/>
              </a:solidFill>
            </a:endParaRPr>
          </a:p>
        </p:txBody>
      </p:sp>
      <p:sp>
        <p:nvSpPr>
          <p:cNvPr id="239" name="Text Placeholder 238"/>
          <p:cNvSpPr>
            <a:spLocks noGrp="1"/>
          </p:cNvSpPr>
          <p:nvPr userDrawn="1">
            <p:ph type="body" sz="quarter" idx="75" hasCustomPrompt="1"/>
          </p:nvPr>
        </p:nvSpPr>
        <p:spPr>
          <a:xfrm>
            <a:off x="4867275" y="5210049"/>
            <a:ext cx="735668" cy="185856"/>
          </a:xfrm>
          <a:prstGeom prst="rect">
            <a:avLst/>
          </a:prstGeom>
        </p:spPr>
        <p:txBody>
          <a:bodyPr lIns="0" tIns="0" rIns="0" bIns="0"/>
          <a:lstStyle>
            <a:lvl1pPr marL="0" indent="0">
              <a:buNone/>
              <a:defRPr sz="1400">
                <a:solidFill>
                  <a:schemeClr val="tx1"/>
                </a:solidFill>
                <a:latin typeface="Deutsche Bank Text" charset="0"/>
                <a:ea typeface="Deutsche Bank Text" charset="0"/>
                <a:cs typeface="Deutsche Bank Text" charset="0"/>
              </a:defRPr>
            </a:lvl1pPr>
          </a:lstStyle>
          <a:p>
            <a:pPr lvl="0"/>
            <a:r>
              <a:rPr lang="en-US" dirty="0"/>
              <a:t>€</a:t>
            </a:r>
            <a:r>
              <a:rPr lang="en-US" dirty="0" err="1"/>
              <a:t>XX.Xbn</a:t>
            </a:r>
            <a:endParaRPr lang="en-US" dirty="0"/>
          </a:p>
        </p:txBody>
      </p:sp>
      <p:sp>
        <p:nvSpPr>
          <p:cNvPr id="242" name="TextBox 241"/>
          <p:cNvSpPr txBox="1"/>
          <p:nvPr userDrawn="1"/>
        </p:nvSpPr>
        <p:spPr>
          <a:xfrm>
            <a:off x="5964884" y="5027654"/>
            <a:ext cx="426399" cy="123111"/>
          </a:xfrm>
          <a:prstGeom prst="rect">
            <a:avLst/>
          </a:prstGeom>
          <a:noFill/>
        </p:spPr>
        <p:txBody>
          <a:bodyPr wrap="none" lIns="0" tIns="0" rIns="0" bIns="0" rtlCol="0">
            <a:spAutoFit/>
          </a:bodyPr>
          <a:lstStyle/>
          <a:p>
            <a:r>
              <a:rPr lang="en-US" sz="800" dirty="0">
                <a:solidFill>
                  <a:srgbClr val="00205B"/>
                </a:solidFill>
                <a:latin typeface="Deutsche Bank Text" charset="0"/>
                <a:ea typeface="Deutsche Bank Text" charset="0"/>
                <a:cs typeface="Deutsche Bank Text" charset="0"/>
              </a:rPr>
              <a:t>Germany</a:t>
            </a:r>
          </a:p>
        </p:txBody>
      </p:sp>
      <p:sp>
        <p:nvSpPr>
          <p:cNvPr id="243" name="Oval 242"/>
          <p:cNvSpPr/>
          <p:nvPr userDrawn="1"/>
        </p:nvSpPr>
        <p:spPr>
          <a:xfrm>
            <a:off x="5726152" y="5049860"/>
            <a:ext cx="175689" cy="175689"/>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dirty="0">
              <a:solidFill>
                <a:srgbClr val="FFFFFF"/>
              </a:solidFill>
            </a:endParaRPr>
          </a:p>
        </p:txBody>
      </p:sp>
      <p:sp>
        <p:nvSpPr>
          <p:cNvPr id="244" name="Text Placeholder 238"/>
          <p:cNvSpPr>
            <a:spLocks noGrp="1"/>
          </p:cNvSpPr>
          <p:nvPr userDrawn="1">
            <p:ph type="body" sz="quarter" idx="76" hasCustomPrompt="1"/>
          </p:nvPr>
        </p:nvSpPr>
        <p:spPr>
          <a:xfrm>
            <a:off x="5967452" y="5210049"/>
            <a:ext cx="735668" cy="185856"/>
          </a:xfrm>
          <a:prstGeom prst="rect">
            <a:avLst/>
          </a:prstGeom>
        </p:spPr>
        <p:txBody>
          <a:bodyPr lIns="0" tIns="0" rIns="0" bIns="0"/>
          <a:lstStyle>
            <a:lvl1pPr marL="0" indent="0">
              <a:buNone/>
              <a:defRPr sz="1400">
                <a:solidFill>
                  <a:schemeClr val="tx1"/>
                </a:solidFill>
                <a:latin typeface="Deutsche Bank Text" charset="0"/>
                <a:ea typeface="Deutsche Bank Text" charset="0"/>
                <a:cs typeface="Deutsche Bank Text" charset="0"/>
              </a:defRPr>
            </a:lvl1pPr>
          </a:lstStyle>
          <a:p>
            <a:pPr lvl="0"/>
            <a:r>
              <a:rPr lang="en-US" dirty="0"/>
              <a:t>€</a:t>
            </a:r>
            <a:r>
              <a:rPr lang="en-US" dirty="0" err="1"/>
              <a:t>XX.Xbn</a:t>
            </a:r>
            <a:endParaRPr lang="en-US" dirty="0"/>
          </a:p>
        </p:txBody>
      </p:sp>
      <p:sp>
        <p:nvSpPr>
          <p:cNvPr id="245" name="TextBox 244"/>
          <p:cNvSpPr txBox="1"/>
          <p:nvPr userDrawn="1"/>
        </p:nvSpPr>
        <p:spPr>
          <a:xfrm>
            <a:off x="7148000" y="5027654"/>
            <a:ext cx="298159" cy="123111"/>
          </a:xfrm>
          <a:prstGeom prst="rect">
            <a:avLst/>
          </a:prstGeom>
          <a:noFill/>
        </p:spPr>
        <p:txBody>
          <a:bodyPr wrap="none" lIns="0" tIns="0" rIns="0" bIns="0" rtlCol="0">
            <a:spAutoFit/>
          </a:bodyPr>
          <a:lstStyle/>
          <a:p>
            <a:r>
              <a:rPr lang="en-US" sz="800" dirty="0">
                <a:solidFill>
                  <a:srgbClr val="00205B"/>
                </a:solidFill>
                <a:latin typeface="Deutsche Bank Text" charset="0"/>
                <a:ea typeface="Deutsche Bank Text" charset="0"/>
                <a:cs typeface="Deutsche Bank Text" charset="0"/>
              </a:rPr>
              <a:t>EMEA</a:t>
            </a:r>
          </a:p>
        </p:txBody>
      </p:sp>
      <p:sp>
        <p:nvSpPr>
          <p:cNvPr id="246" name="Oval 245"/>
          <p:cNvSpPr/>
          <p:nvPr userDrawn="1"/>
        </p:nvSpPr>
        <p:spPr>
          <a:xfrm>
            <a:off x="6909268" y="5049860"/>
            <a:ext cx="175689" cy="175689"/>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dirty="0">
              <a:solidFill>
                <a:srgbClr val="FFFFFF"/>
              </a:solidFill>
            </a:endParaRPr>
          </a:p>
        </p:txBody>
      </p:sp>
      <p:sp>
        <p:nvSpPr>
          <p:cNvPr id="247" name="Text Placeholder 238"/>
          <p:cNvSpPr>
            <a:spLocks noGrp="1"/>
          </p:cNvSpPr>
          <p:nvPr userDrawn="1">
            <p:ph type="body" sz="quarter" idx="77" hasCustomPrompt="1"/>
          </p:nvPr>
        </p:nvSpPr>
        <p:spPr>
          <a:xfrm>
            <a:off x="7150568" y="5210049"/>
            <a:ext cx="735668" cy="185856"/>
          </a:xfrm>
          <a:prstGeom prst="rect">
            <a:avLst/>
          </a:prstGeom>
        </p:spPr>
        <p:txBody>
          <a:bodyPr lIns="0" tIns="0" rIns="0" bIns="0"/>
          <a:lstStyle>
            <a:lvl1pPr marL="0" indent="0">
              <a:buNone/>
              <a:defRPr sz="1400">
                <a:solidFill>
                  <a:schemeClr val="tx1"/>
                </a:solidFill>
                <a:latin typeface="Deutsche Bank Text" charset="0"/>
                <a:ea typeface="Deutsche Bank Text" charset="0"/>
                <a:cs typeface="Deutsche Bank Text" charset="0"/>
              </a:defRPr>
            </a:lvl1pPr>
          </a:lstStyle>
          <a:p>
            <a:pPr lvl="0"/>
            <a:r>
              <a:rPr lang="en-US" dirty="0"/>
              <a:t>€</a:t>
            </a:r>
            <a:r>
              <a:rPr lang="en-US" dirty="0" err="1"/>
              <a:t>XX.Xbn</a:t>
            </a:r>
            <a:endParaRPr lang="en-US" dirty="0"/>
          </a:p>
        </p:txBody>
      </p:sp>
      <p:sp>
        <p:nvSpPr>
          <p:cNvPr id="248" name="TextBox 247"/>
          <p:cNvSpPr txBox="1"/>
          <p:nvPr userDrawn="1"/>
        </p:nvSpPr>
        <p:spPr>
          <a:xfrm>
            <a:off x="8181744" y="5027654"/>
            <a:ext cx="285335" cy="123111"/>
          </a:xfrm>
          <a:prstGeom prst="rect">
            <a:avLst/>
          </a:prstGeom>
          <a:noFill/>
        </p:spPr>
        <p:txBody>
          <a:bodyPr wrap="none" lIns="0" tIns="0" rIns="0" bIns="0" rtlCol="0">
            <a:spAutoFit/>
          </a:bodyPr>
          <a:lstStyle/>
          <a:p>
            <a:r>
              <a:rPr lang="en-US" sz="800" dirty="0">
                <a:solidFill>
                  <a:srgbClr val="00205B"/>
                </a:solidFill>
                <a:latin typeface="Deutsche Bank Text" charset="0"/>
                <a:ea typeface="Deutsche Bank Text" charset="0"/>
                <a:cs typeface="Deutsche Bank Text" charset="0"/>
              </a:rPr>
              <a:t>APAC</a:t>
            </a:r>
          </a:p>
        </p:txBody>
      </p:sp>
      <p:sp>
        <p:nvSpPr>
          <p:cNvPr id="249" name="Oval 248"/>
          <p:cNvSpPr/>
          <p:nvPr userDrawn="1"/>
        </p:nvSpPr>
        <p:spPr>
          <a:xfrm>
            <a:off x="7943012" y="5049860"/>
            <a:ext cx="175689" cy="175689"/>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dirty="0">
              <a:solidFill>
                <a:srgbClr val="FFFFFF"/>
              </a:solidFill>
            </a:endParaRPr>
          </a:p>
        </p:txBody>
      </p:sp>
      <p:sp>
        <p:nvSpPr>
          <p:cNvPr id="250" name="Text Placeholder 238"/>
          <p:cNvSpPr>
            <a:spLocks noGrp="1"/>
          </p:cNvSpPr>
          <p:nvPr userDrawn="1">
            <p:ph type="body" sz="quarter" idx="78" hasCustomPrompt="1"/>
          </p:nvPr>
        </p:nvSpPr>
        <p:spPr>
          <a:xfrm>
            <a:off x="8184312" y="5210049"/>
            <a:ext cx="735668" cy="185856"/>
          </a:xfrm>
          <a:prstGeom prst="rect">
            <a:avLst/>
          </a:prstGeom>
        </p:spPr>
        <p:txBody>
          <a:bodyPr lIns="0" tIns="0" rIns="0" bIns="0"/>
          <a:lstStyle>
            <a:lvl1pPr marL="0" indent="0">
              <a:buNone/>
              <a:defRPr sz="1400">
                <a:solidFill>
                  <a:schemeClr val="tx1"/>
                </a:solidFill>
                <a:latin typeface="Deutsche Bank Text" charset="0"/>
                <a:ea typeface="Deutsche Bank Text" charset="0"/>
                <a:cs typeface="Deutsche Bank Text" charset="0"/>
              </a:defRPr>
            </a:lvl1pPr>
          </a:lstStyle>
          <a:p>
            <a:pPr lvl="0"/>
            <a:r>
              <a:rPr lang="en-US" dirty="0"/>
              <a:t>€</a:t>
            </a:r>
            <a:r>
              <a:rPr lang="en-US" dirty="0" err="1"/>
              <a:t>XX.Xbn</a:t>
            </a:r>
            <a:endParaRPr lang="en-US" dirty="0"/>
          </a:p>
        </p:txBody>
      </p:sp>
      <p:sp>
        <p:nvSpPr>
          <p:cNvPr id="241" name="Text Placeholder 6"/>
          <p:cNvSpPr>
            <a:spLocks noGrp="1"/>
          </p:cNvSpPr>
          <p:nvPr userDrawn="1">
            <p:ph type="body" sz="quarter" idx="72" hasCustomPrompt="1"/>
          </p:nvPr>
        </p:nvSpPr>
        <p:spPr>
          <a:xfrm>
            <a:off x="702650" y="6764338"/>
            <a:ext cx="9324000" cy="268287"/>
          </a:xfrm>
          <a:prstGeom prst="rect">
            <a:avLst/>
          </a:prstGeom>
        </p:spPr>
        <p:txBody>
          <a:bodyPr lIns="0" tIns="0" rIns="0" bIns="0" anchor="b"/>
          <a:lstStyle>
            <a:lvl1pPr marL="0" indent="0">
              <a:lnSpc>
                <a:spcPts val="800"/>
              </a:lnSpc>
              <a:spcBef>
                <a:spcPts val="0"/>
              </a:spcBef>
              <a:buNone/>
              <a:defRPr sz="800">
                <a:solidFill>
                  <a:schemeClr val="tx2"/>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8pt</a:t>
            </a:r>
          </a:p>
        </p:txBody>
      </p:sp>
    </p:spTree>
    <p:extLst>
      <p:ext uri="{BB962C8B-B14F-4D97-AF65-F5344CB8AC3E}">
        <p14:creationId xmlns:p14="http://schemas.microsoft.com/office/powerpoint/2010/main" val="28471467"/>
      </p:ext>
    </p:extLst>
  </p:cSld>
  <p:clrMapOvr>
    <a:masterClrMapping/>
  </p:clrMapOvr>
</p:sldLayout>
</file>

<file path=ppt/slideLayouts/slideLayout214.xml><?xml version="1.0" encoding="utf-8"?>
<p:sldLayout xmlns:a="http://schemas.openxmlformats.org/drawingml/2006/main" xmlns:r="http://schemas.openxmlformats.org/officeDocument/2006/relationships" xmlns:p="http://schemas.openxmlformats.org/presentationml/2006/main" preserve="1" userDrawn="1">
  <p:cSld name="5_1 Column Text/1 Column Map">
    <p:spTree>
      <p:nvGrpSpPr>
        <p:cNvPr id="1" name=""/>
        <p:cNvGrpSpPr/>
        <p:nvPr/>
      </p:nvGrpSpPr>
      <p:grpSpPr>
        <a:xfrm>
          <a:off x="0" y="0"/>
          <a:ext cx="0" cy="0"/>
          <a:chOff x="0" y="0"/>
          <a:chExt cx="0" cy="0"/>
        </a:xfrm>
      </p:grpSpPr>
      <p:sp>
        <p:nvSpPr>
          <p:cNvPr id="3" name="Text Placeholder 2"/>
          <p:cNvSpPr>
            <a:spLocks noGrp="1"/>
          </p:cNvSpPr>
          <p:nvPr>
            <p:ph type="body" sz="quarter" idx="62" hasCustomPrompt="1"/>
          </p:nvPr>
        </p:nvSpPr>
        <p:spPr>
          <a:xfrm>
            <a:off x="701675" y="441325"/>
            <a:ext cx="3060700" cy="173038"/>
          </a:xfrm>
          <a:prstGeom prst="rect">
            <a:avLst/>
          </a:prstGeom>
        </p:spPr>
        <p:txBody>
          <a:bodyPr lIns="0" tIns="0" rIns="0" bIns="0"/>
          <a:lstStyle>
            <a:lvl1pPr marL="0" indent="0">
              <a:buNone/>
              <a:defRPr sz="997" b="0" i="0" baseline="0">
                <a:solidFill>
                  <a:schemeClr val="accent2"/>
                </a:solidFill>
                <a:latin typeface="Deutsche Bank Text" charset="0"/>
                <a:ea typeface="Deutsche Bank Text" charset="0"/>
                <a:cs typeface="Deutsche Bank Text" charset="0"/>
              </a:defRPr>
            </a:lvl1pPr>
            <a:lvl2pPr marL="455783" indent="0">
              <a:buNone/>
              <a:defRPr/>
            </a:lvl2pPr>
            <a:lvl3pPr marL="911565" indent="0">
              <a:buNone/>
              <a:defRPr/>
            </a:lvl3pPr>
            <a:lvl4pPr marL="1367348" indent="0">
              <a:buNone/>
              <a:defRPr/>
            </a:lvl4pPr>
            <a:lvl5pPr marL="1823131" indent="0">
              <a:buNone/>
              <a:defRPr/>
            </a:lvl5pPr>
          </a:lstStyle>
          <a:p>
            <a:pPr lvl="0"/>
            <a:r>
              <a:rPr lang="en-US" dirty="0"/>
              <a:t>Deutsche Bank Text Orange 10pt</a:t>
            </a:r>
          </a:p>
        </p:txBody>
      </p:sp>
      <p:sp>
        <p:nvSpPr>
          <p:cNvPr id="4" name="Text Placeholder 5"/>
          <p:cNvSpPr>
            <a:spLocks noGrp="1"/>
          </p:cNvSpPr>
          <p:nvPr>
            <p:ph type="body" sz="quarter" idx="63" hasCustomPrompt="1"/>
          </p:nvPr>
        </p:nvSpPr>
        <p:spPr>
          <a:xfrm>
            <a:off x="701674" y="824430"/>
            <a:ext cx="8532813" cy="478908"/>
          </a:xfrm>
          <a:prstGeom prst="rect">
            <a:avLst/>
          </a:prstGeom>
        </p:spPr>
        <p:txBody>
          <a:bodyPr lIns="0" tIns="0" rIns="0" bIns="0"/>
          <a:lstStyle>
            <a:lvl1pPr marL="0" indent="0">
              <a:lnSpc>
                <a:spcPts val="4000"/>
              </a:lnSpc>
              <a:spcBef>
                <a:spcPts val="0"/>
              </a:spcBef>
              <a:buNone/>
              <a:defRPr sz="3600" baseline="0">
                <a:solidFill>
                  <a:schemeClr val="tx1"/>
                </a:solidFill>
                <a:latin typeface="Deutsche Bank Display" charset="0"/>
                <a:ea typeface="Deutsche Bank Display" charset="0"/>
                <a:cs typeface="Deutsche Bank Display" charset="0"/>
              </a:defRPr>
            </a:lvl1pPr>
            <a:lvl2pPr marL="455783" indent="0">
              <a:buNone/>
              <a:defRPr sz="3600">
                <a:latin typeface="Deutsche Bank Display Beta" charset="0"/>
                <a:ea typeface="Deutsche Bank Display Beta" charset="0"/>
                <a:cs typeface="Deutsche Bank Display Beta" charset="0"/>
              </a:defRPr>
            </a:lvl2pPr>
            <a:lvl3pPr marL="911566" indent="0">
              <a:buNone/>
              <a:defRPr sz="3600">
                <a:latin typeface="Deutsche Bank Display Beta" charset="0"/>
                <a:ea typeface="Deutsche Bank Display Beta" charset="0"/>
                <a:cs typeface="Deutsche Bank Display Beta" charset="0"/>
              </a:defRPr>
            </a:lvl3pPr>
            <a:lvl4pPr marL="1367348" indent="0">
              <a:buNone/>
              <a:defRPr sz="3600">
                <a:latin typeface="Deutsche Bank Display Beta" charset="0"/>
                <a:ea typeface="Deutsche Bank Display Beta" charset="0"/>
                <a:cs typeface="Deutsche Bank Display Beta" charset="0"/>
              </a:defRPr>
            </a:lvl4pPr>
            <a:lvl5pPr marL="1823131" indent="0">
              <a:buNone/>
              <a:defRPr sz="3600">
                <a:latin typeface="Deutsche Bank Display Beta" charset="0"/>
                <a:ea typeface="Deutsche Bank Display Beta" charset="0"/>
                <a:cs typeface="Deutsche Bank Display Beta" charset="0"/>
              </a:defRPr>
            </a:lvl5pPr>
          </a:lstStyle>
          <a:p>
            <a:pPr lvl="0"/>
            <a:r>
              <a:rPr lang="en-US" dirty="0"/>
              <a:t>Deutsche Bank Display Dark Blue 36pt</a:t>
            </a:r>
          </a:p>
        </p:txBody>
      </p:sp>
      <p:sp>
        <p:nvSpPr>
          <p:cNvPr id="8" name="Freeform 207"/>
          <p:cNvSpPr>
            <a:spLocks/>
          </p:cNvSpPr>
          <p:nvPr userDrawn="1"/>
        </p:nvSpPr>
        <p:spPr bwMode="auto">
          <a:xfrm>
            <a:off x="4811877" y="2526542"/>
            <a:ext cx="26495" cy="10668"/>
          </a:xfrm>
          <a:custGeom>
            <a:avLst/>
            <a:gdLst>
              <a:gd name="T0" fmla="*/ 21 w 28"/>
              <a:gd name="T1" fmla="*/ 9 h 12"/>
              <a:gd name="T2" fmla="*/ 8 w 28"/>
              <a:gd name="T3" fmla="*/ 12 h 12"/>
              <a:gd name="T4" fmla="*/ 3 w 28"/>
              <a:gd name="T5" fmla="*/ 8 h 12"/>
              <a:gd name="T6" fmla="*/ 0 w 28"/>
              <a:gd name="T7" fmla="*/ 3 h 12"/>
              <a:gd name="T8" fmla="*/ 19 w 28"/>
              <a:gd name="T9" fmla="*/ 0 h 12"/>
              <a:gd name="T10" fmla="*/ 28 w 28"/>
              <a:gd name="T11" fmla="*/ 1 h 12"/>
              <a:gd name="T12" fmla="*/ 21 w 28"/>
              <a:gd name="T13" fmla="*/ 9 h 12"/>
            </a:gdLst>
            <a:ahLst/>
            <a:cxnLst>
              <a:cxn ang="0">
                <a:pos x="T0" y="T1"/>
              </a:cxn>
              <a:cxn ang="0">
                <a:pos x="T2" y="T3"/>
              </a:cxn>
              <a:cxn ang="0">
                <a:pos x="T4" y="T5"/>
              </a:cxn>
              <a:cxn ang="0">
                <a:pos x="T6" y="T7"/>
              </a:cxn>
              <a:cxn ang="0">
                <a:pos x="T8" y="T9"/>
              </a:cxn>
              <a:cxn ang="0">
                <a:pos x="T10" y="T11"/>
              </a:cxn>
              <a:cxn ang="0">
                <a:pos x="T12" y="T13"/>
              </a:cxn>
            </a:cxnLst>
            <a:rect l="0" t="0" r="r" b="b"/>
            <a:pathLst>
              <a:path w="28" h="12">
                <a:moveTo>
                  <a:pt x="21" y="9"/>
                </a:moveTo>
                <a:lnTo>
                  <a:pt x="8" y="12"/>
                </a:lnTo>
                <a:lnTo>
                  <a:pt x="3" y="8"/>
                </a:lnTo>
                <a:lnTo>
                  <a:pt x="0" y="3"/>
                </a:lnTo>
                <a:lnTo>
                  <a:pt x="19" y="0"/>
                </a:lnTo>
                <a:lnTo>
                  <a:pt x="28" y="1"/>
                </a:lnTo>
                <a:lnTo>
                  <a:pt x="21" y="9"/>
                </a:lnTo>
                <a:close/>
              </a:path>
            </a:pathLst>
          </a:custGeom>
          <a:solidFill>
            <a:srgbClr val="6CABCD"/>
          </a:solid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9" name="Freeform 208"/>
          <p:cNvSpPr>
            <a:spLocks/>
          </p:cNvSpPr>
          <p:nvPr userDrawn="1"/>
        </p:nvSpPr>
        <p:spPr bwMode="auto">
          <a:xfrm>
            <a:off x="4827965" y="2468752"/>
            <a:ext cx="38796" cy="13337"/>
          </a:xfrm>
          <a:custGeom>
            <a:avLst/>
            <a:gdLst>
              <a:gd name="T0" fmla="*/ 10 w 41"/>
              <a:gd name="T1" fmla="*/ 0 h 15"/>
              <a:gd name="T2" fmla="*/ 14 w 41"/>
              <a:gd name="T3" fmla="*/ 4 h 15"/>
              <a:gd name="T4" fmla="*/ 26 w 41"/>
              <a:gd name="T5" fmla="*/ 2 h 15"/>
              <a:gd name="T6" fmla="*/ 30 w 41"/>
              <a:gd name="T7" fmla="*/ 7 h 15"/>
              <a:gd name="T8" fmla="*/ 41 w 41"/>
              <a:gd name="T9" fmla="*/ 9 h 15"/>
              <a:gd name="T10" fmla="*/ 37 w 41"/>
              <a:gd name="T11" fmla="*/ 11 h 15"/>
              <a:gd name="T12" fmla="*/ 21 w 41"/>
              <a:gd name="T13" fmla="*/ 15 h 15"/>
              <a:gd name="T14" fmla="*/ 16 w 41"/>
              <a:gd name="T15" fmla="*/ 11 h 15"/>
              <a:gd name="T16" fmla="*/ 15 w 41"/>
              <a:gd name="T17" fmla="*/ 8 h 15"/>
              <a:gd name="T18" fmla="*/ 1 w 41"/>
              <a:gd name="T19" fmla="*/ 9 h 15"/>
              <a:gd name="T20" fmla="*/ 0 w 41"/>
              <a:gd name="T21" fmla="*/ 7 h 15"/>
              <a:gd name="T22" fmla="*/ 10 w 41"/>
              <a:gd name="T23"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1" h="15">
                <a:moveTo>
                  <a:pt x="10" y="0"/>
                </a:moveTo>
                <a:lnTo>
                  <a:pt x="14" y="4"/>
                </a:lnTo>
                <a:lnTo>
                  <a:pt x="26" y="2"/>
                </a:lnTo>
                <a:lnTo>
                  <a:pt x="30" y="7"/>
                </a:lnTo>
                <a:lnTo>
                  <a:pt x="41" y="9"/>
                </a:lnTo>
                <a:lnTo>
                  <a:pt x="37" y="11"/>
                </a:lnTo>
                <a:lnTo>
                  <a:pt x="21" y="15"/>
                </a:lnTo>
                <a:lnTo>
                  <a:pt x="16" y="11"/>
                </a:lnTo>
                <a:lnTo>
                  <a:pt x="15" y="8"/>
                </a:lnTo>
                <a:lnTo>
                  <a:pt x="1" y="9"/>
                </a:lnTo>
                <a:lnTo>
                  <a:pt x="0" y="7"/>
                </a:lnTo>
                <a:lnTo>
                  <a:pt x="10" y="0"/>
                </a:lnTo>
                <a:close/>
              </a:path>
            </a:pathLst>
          </a:custGeom>
          <a:solidFill>
            <a:srgbClr val="6CABCD"/>
          </a:solid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grpSp>
        <p:nvGrpSpPr>
          <p:cNvPr id="2" name="Group 1"/>
          <p:cNvGrpSpPr/>
          <p:nvPr userDrawn="1"/>
        </p:nvGrpSpPr>
        <p:grpSpPr>
          <a:xfrm>
            <a:off x="4728608" y="2190472"/>
            <a:ext cx="2278565" cy="2457402"/>
            <a:chOff x="4728608" y="2190472"/>
            <a:chExt cx="2278565" cy="2457402"/>
          </a:xfrm>
          <a:solidFill>
            <a:schemeClr val="accent2"/>
          </a:solidFill>
        </p:grpSpPr>
        <p:sp>
          <p:nvSpPr>
            <p:cNvPr id="189" name="Freeform 188"/>
            <p:cNvSpPr>
              <a:spLocks noEditPoints="1"/>
            </p:cNvSpPr>
            <p:nvPr/>
          </p:nvSpPr>
          <p:spPr bwMode="auto">
            <a:xfrm>
              <a:off x="5967246" y="4031745"/>
              <a:ext cx="267788" cy="609905"/>
            </a:xfrm>
            <a:custGeom>
              <a:avLst/>
              <a:gdLst>
                <a:gd name="T0" fmla="*/ 331 w 1160"/>
                <a:gd name="T1" fmla="*/ 82 h 2811"/>
                <a:gd name="T2" fmla="*/ 436 w 1160"/>
                <a:gd name="T3" fmla="*/ 17 h 2811"/>
                <a:gd name="T4" fmla="*/ 602 w 1160"/>
                <a:gd name="T5" fmla="*/ 174 h 2811"/>
                <a:gd name="T6" fmla="*/ 761 w 1160"/>
                <a:gd name="T7" fmla="*/ 250 h 2811"/>
                <a:gd name="T8" fmla="*/ 855 w 1160"/>
                <a:gd name="T9" fmla="*/ 321 h 2811"/>
                <a:gd name="T10" fmla="*/ 877 w 1160"/>
                <a:gd name="T11" fmla="*/ 473 h 2811"/>
                <a:gd name="T12" fmla="*/ 1016 w 1160"/>
                <a:gd name="T13" fmla="*/ 472 h 2811"/>
                <a:gd name="T14" fmla="*/ 1076 w 1160"/>
                <a:gd name="T15" fmla="*/ 332 h 2811"/>
                <a:gd name="T16" fmla="*/ 1153 w 1160"/>
                <a:gd name="T17" fmla="*/ 365 h 2811"/>
                <a:gd name="T18" fmla="*/ 1105 w 1160"/>
                <a:gd name="T19" fmla="*/ 480 h 2811"/>
                <a:gd name="T20" fmla="*/ 990 w 1160"/>
                <a:gd name="T21" fmla="*/ 597 h 2811"/>
                <a:gd name="T22" fmla="*/ 904 w 1160"/>
                <a:gd name="T23" fmla="*/ 781 h 2811"/>
                <a:gd name="T24" fmla="*/ 914 w 1160"/>
                <a:gd name="T25" fmla="*/ 953 h 2811"/>
                <a:gd name="T26" fmla="*/ 907 w 1160"/>
                <a:gd name="T27" fmla="*/ 1027 h 2811"/>
                <a:gd name="T28" fmla="*/ 1014 w 1160"/>
                <a:gd name="T29" fmla="*/ 1144 h 2811"/>
                <a:gd name="T30" fmla="*/ 1067 w 1160"/>
                <a:gd name="T31" fmla="*/ 1239 h 2811"/>
                <a:gd name="T32" fmla="*/ 1027 w 1160"/>
                <a:gd name="T33" fmla="*/ 1389 h 2811"/>
                <a:gd name="T34" fmla="*/ 797 w 1160"/>
                <a:gd name="T35" fmla="*/ 1452 h 2811"/>
                <a:gd name="T36" fmla="*/ 745 w 1160"/>
                <a:gd name="T37" fmla="*/ 1494 h 2811"/>
                <a:gd name="T38" fmla="*/ 770 w 1160"/>
                <a:gd name="T39" fmla="*/ 1600 h 2811"/>
                <a:gd name="T40" fmla="*/ 668 w 1160"/>
                <a:gd name="T41" fmla="*/ 1641 h 2811"/>
                <a:gd name="T42" fmla="*/ 573 w 1160"/>
                <a:gd name="T43" fmla="*/ 1632 h 2811"/>
                <a:gd name="T44" fmla="*/ 659 w 1160"/>
                <a:gd name="T45" fmla="*/ 1741 h 2811"/>
                <a:gd name="T46" fmla="*/ 722 w 1160"/>
                <a:gd name="T47" fmla="*/ 1759 h 2811"/>
                <a:gd name="T48" fmla="*/ 626 w 1160"/>
                <a:gd name="T49" fmla="*/ 1837 h 2811"/>
                <a:gd name="T50" fmla="*/ 639 w 1160"/>
                <a:gd name="T51" fmla="*/ 1966 h 2811"/>
                <a:gd name="T52" fmla="*/ 536 w 1160"/>
                <a:gd name="T53" fmla="*/ 2010 h 2811"/>
                <a:gd name="T54" fmla="*/ 623 w 1160"/>
                <a:gd name="T55" fmla="*/ 2134 h 2811"/>
                <a:gd name="T56" fmla="*/ 695 w 1160"/>
                <a:gd name="T57" fmla="*/ 2225 h 2811"/>
                <a:gd name="T58" fmla="*/ 626 w 1160"/>
                <a:gd name="T59" fmla="*/ 2369 h 2811"/>
                <a:gd name="T60" fmla="*/ 567 w 1160"/>
                <a:gd name="T61" fmla="*/ 2441 h 2811"/>
                <a:gd name="T62" fmla="*/ 683 w 1160"/>
                <a:gd name="T63" fmla="*/ 2574 h 2811"/>
                <a:gd name="T64" fmla="*/ 590 w 1160"/>
                <a:gd name="T65" fmla="*/ 2557 h 2811"/>
                <a:gd name="T66" fmla="*/ 383 w 1160"/>
                <a:gd name="T67" fmla="*/ 2498 h 2811"/>
                <a:gd name="T68" fmla="*/ 317 w 1160"/>
                <a:gd name="T69" fmla="*/ 2442 h 2811"/>
                <a:gd name="T70" fmla="*/ 241 w 1160"/>
                <a:gd name="T71" fmla="*/ 2324 h 2811"/>
                <a:gd name="T72" fmla="*/ 278 w 1160"/>
                <a:gd name="T73" fmla="*/ 2234 h 2811"/>
                <a:gd name="T74" fmla="*/ 264 w 1160"/>
                <a:gd name="T75" fmla="*/ 2121 h 2811"/>
                <a:gd name="T76" fmla="*/ 226 w 1160"/>
                <a:gd name="T77" fmla="*/ 1961 h 2811"/>
                <a:gd name="T78" fmla="*/ 232 w 1160"/>
                <a:gd name="T79" fmla="*/ 1914 h 2811"/>
                <a:gd name="T80" fmla="*/ 206 w 1160"/>
                <a:gd name="T81" fmla="*/ 1862 h 2811"/>
                <a:gd name="T82" fmla="*/ 119 w 1160"/>
                <a:gd name="T83" fmla="*/ 1733 h 2811"/>
                <a:gd name="T84" fmla="*/ 99 w 1160"/>
                <a:gd name="T85" fmla="*/ 1613 h 2811"/>
                <a:gd name="T86" fmla="*/ 88 w 1160"/>
                <a:gd name="T87" fmla="*/ 1451 h 2811"/>
                <a:gd name="T88" fmla="*/ 78 w 1160"/>
                <a:gd name="T89" fmla="*/ 1338 h 2811"/>
                <a:gd name="T90" fmla="*/ 98 w 1160"/>
                <a:gd name="T91" fmla="*/ 1204 h 2811"/>
                <a:gd name="T92" fmla="*/ 102 w 1160"/>
                <a:gd name="T93" fmla="*/ 1051 h 2811"/>
                <a:gd name="T94" fmla="*/ 63 w 1160"/>
                <a:gd name="T95" fmla="*/ 957 h 2811"/>
                <a:gd name="T96" fmla="*/ 27 w 1160"/>
                <a:gd name="T97" fmla="*/ 723 h 2811"/>
                <a:gd name="T98" fmla="*/ 17 w 1160"/>
                <a:gd name="T99" fmla="*/ 564 h 2811"/>
                <a:gd name="T100" fmla="*/ 94 w 1160"/>
                <a:gd name="T101" fmla="*/ 431 h 2811"/>
                <a:gd name="T102" fmla="*/ 77 w 1160"/>
                <a:gd name="T103" fmla="*/ 370 h 2811"/>
                <a:gd name="T104" fmla="*/ 128 w 1160"/>
                <a:gd name="T105" fmla="*/ 186 h 2811"/>
                <a:gd name="T106" fmla="*/ 130 w 1160"/>
                <a:gd name="T107" fmla="*/ 77 h 2811"/>
                <a:gd name="T108" fmla="*/ 281 w 1160"/>
                <a:gd name="T109" fmla="*/ 20 h 2811"/>
                <a:gd name="T110" fmla="*/ 889 w 1160"/>
                <a:gd name="T111" fmla="*/ 2811 h 2811"/>
                <a:gd name="T112" fmla="*/ 806 w 1160"/>
                <a:gd name="T113" fmla="*/ 2780 h 2811"/>
                <a:gd name="T114" fmla="*/ 662 w 1160"/>
                <a:gd name="T115" fmla="*/ 2598 h 2811"/>
                <a:gd name="T116" fmla="*/ 759 w 1160"/>
                <a:gd name="T117" fmla="*/ 2697 h 2811"/>
                <a:gd name="T118" fmla="*/ 959 w 1160"/>
                <a:gd name="T119" fmla="*/ 2766 h 28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160" h="2811">
                  <a:moveTo>
                    <a:pt x="281" y="20"/>
                  </a:moveTo>
                  <a:lnTo>
                    <a:pt x="331" y="82"/>
                  </a:lnTo>
                  <a:lnTo>
                    <a:pt x="352" y="13"/>
                  </a:lnTo>
                  <a:lnTo>
                    <a:pt x="436" y="17"/>
                  </a:lnTo>
                  <a:lnTo>
                    <a:pt x="450" y="35"/>
                  </a:lnTo>
                  <a:lnTo>
                    <a:pt x="602" y="174"/>
                  </a:lnTo>
                  <a:lnTo>
                    <a:pt x="663" y="187"/>
                  </a:lnTo>
                  <a:lnTo>
                    <a:pt x="761" y="250"/>
                  </a:lnTo>
                  <a:lnTo>
                    <a:pt x="840" y="283"/>
                  </a:lnTo>
                  <a:lnTo>
                    <a:pt x="855" y="321"/>
                  </a:lnTo>
                  <a:lnTo>
                    <a:pt x="801" y="450"/>
                  </a:lnTo>
                  <a:lnTo>
                    <a:pt x="877" y="473"/>
                  </a:lnTo>
                  <a:lnTo>
                    <a:pt x="960" y="486"/>
                  </a:lnTo>
                  <a:lnTo>
                    <a:pt x="1016" y="472"/>
                  </a:lnTo>
                  <a:lnTo>
                    <a:pt x="1074" y="407"/>
                  </a:lnTo>
                  <a:lnTo>
                    <a:pt x="1076" y="332"/>
                  </a:lnTo>
                  <a:lnTo>
                    <a:pt x="1111" y="316"/>
                  </a:lnTo>
                  <a:lnTo>
                    <a:pt x="1153" y="365"/>
                  </a:lnTo>
                  <a:lnTo>
                    <a:pt x="1160" y="433"/>
                  </a:lnTo>
                  <a:lnTo>
                    <a:pt x="1105" y="480"/>
                  </a:lnTo>
                  <a:lnTo>
                    <a:pt x="1060" y="514"/>
                  </a:lnTo>
                  <a:lnTo>
                    <a:pt x="990" y="597"/>
                  </a:lnTo>
                  <a:lnTo>
                    <a:pt x="911" y="713"/>
                  </a:lnTo>
                  <a:lnTo>
                    <a:pt x="904" y="781"/>
                  </a:lnTo>
                  <a:lnTo>
                    <a:pt x="899" y="868"/>
                  </a:lnTo>
                  <a:lnTo>
                    <a:pt x="914" y="953"/>
                  </a:lnTo>
                  <a:lnTo>
                    <a:pt x="902" y="972"/>
                  </a:lnTo>
                  <a:lnTo>
                    <a:pt x="907" y="1027"/>
                  </a:lnTo>
                  <a:lnTo>
                    <a:pt x="910" y="1071"/>
                  </a:lnTo>
                  <a:lnTo>
                    <a:pt x="1014" y="1144"/>
                  </a:lnTo>
                  <a:lnTo>
                    <a:pt x="1015" y="1202"/>
                  </a:lnTo>
                  <a:lnTo>
                    <a:pt x="1067" y="1239"/>
                  </a:lnTo>
                  <a:lnTo>
                    <a:pt x="1071" y="1280"/>
                  </a:lnTo>
                  <a:lnTo>
                    <a:pt x="1027" y="1389"/>
                  </a:lnTo>
                  <a:lnTo>
                    <a:pt x="933" y="1434"/>
                  </a:lnTo>
                  <a:lnTo>
                    <a:pt x="797" y="1452"/>
                  </a:lnTo>
                  <a:lnTo>
                    <a:pt x="719" y="1443"/>
                  </a:lnTo>
                  <a:lnTo>
                    <a:pt x="745" y="1494"/>
                  </a:lnTo>
                  <a:lnTo>
                    <a:pt x="747" y="1557"/>
                  </a:lnTo>
                  <a:lnTo>
                    <a:pt x="770" y="1600"/>
                  </a:lnTo>
                  <a:lnTo>
                    <a:pt x="736" y="1629"/>
                  </a:lnTo>
                  <a:lnTo>
                    <a:pt x="668" y="1641"/>
                  </a:lnTo>
                  <a:lnTo>
                    <a:pt x="594" y="1610"/>
                  </a:lnTo>
                  <a:lnTo>
                    <a:pt x="573" y="1632"/>
                  </a:lnTo>
                  <a:lnTo>
                    <a:pt x="606" y="1716"/>
                  </a:lnTo>
                  <a:lnTo>
                    <a:pt x="659" y="1741"/>
                  </a:lnTo>
                  <a:lnTo>
                    <a:pt x="689" y="1715"/>
                  </a:lnTo>
                  <a:lnTo>
                    <a:pt x="722" y="1759"/>
                  </a:lnTo>
                  <a:lnTo>
                    <a:pt x="666" y="1785"/>
                  </a:lnTo>
                  <a:lnTo>
                    <a:pt x="626" y="1837"/>
                  </a:lnTo>
                  <a:lnTo>
                    <a:pt x="641" y="1922"/>
                  </a:lnTo>
                  <a:lnTo>
                    <a:pt x="639" y="1966"/>
                  </a:lnTo>
                  <a:lnTo>
                    <a:pt x="575" y="1967"/>
                  </a:lnTo>
                  <a:lnTo>
                    <a:pt x="536" y="2010"/>
                  </a:lnTo>
                  <a:lnTo>
                    <a:pt x="537" y="2072"/>
                  </a:lnTo>
                  <a:lnTo>
                    <a:pt x="623" y="2134"/>
                  </a:lnTo>
                  <a:lnTo>
                    <a:pt x="693" y="2150"/>
                  </a:lnTo>
                  <a:lnTo>
                    <a:pt x="695" y="2225"/>
                  </a:lnTo>
                  <a:lnTo>
                    <a:pt x="633" y="2272"/>
                  </a:lnTo>
                  <a:lnTo>
                    <a:pt x="626" y="2369"/>
                  </a:lnTo>
                  <a:lnTo>
                    <a:pt x="578" y="2402"/>
                  </a:lnTo>
                  <a:lnTo>
                    <a:pt x="567" y="2441"/>
                  </a:lnTo>
                  <a:lnTo>
                    <a:pt x="621" y="2527"/>
                  </a:lnTo>
                  <a:lnTo>
                    <a:pt x="683" y="2574"/>
                  </a:lnTo>
                  <a:lnTo>
                    <a:pt x="654" y="2570"/>
                  </a:lnTo>
                  <a:lnTo>
                    <a:pt x="590" y="2557"/>
                  </a:lnTo>
                  <a:lnTo>
                    <a:pt x="429" y="2546"/>
                  </a:lnTo>
                  <a:lnTo>
                    <a:pt x="383" y="2498"/>
                  </a:lnTo>
                  <a:lnTo>
                    <a:pt x="359" y="2436"/>
                  </a:lnTo>
                  <a:lnTo>
                    <a:pt x="317" y="2442"/>
                  </a:lnTo>
                  <a:lnTo>
                    <a:pt x="282" y="2412"/>
                  </a:lnTo>
                  <a:lnTo>
                    <a:pt x="241" y="2324"/>
                  </a:lnTo>
                  <a:lnTo>
                    <a:pt x="277" y="2287"/>
                  </a:lnTo>
                  <a:lnTo>
                    <a:pt x="278" y="2234"/>
                  </a:lnTo>
                  <a:lnTo>
                    <a:pt x="255" y="2192"/>
                  </a:lnTo>
                  <a:lnTo>
                    <a:pt x="264" y="2121"/>
                  </a:lnTo>
                  <a:lnTo>
                    <a:pt x="250" y="2010"/>
                  </a:lnTo>
                  <a:lnTo>
                    <a:pt x="226" y="1961"/>
                  </a:lnTo>
                  <a:lnTo>
                    <a:pt x="250" y="1945"/>
                  </a:lnTo>
                  <a:lnTo>
                    <a:pt x="232" y="1914"/>
                  </a:lnTo>
                  <a:lnTo>
                    <a:pt x="195" y="1897"/>
                  </a:lnTo>
                  <a:lnTo>
                    <a:pt x="206" y="1862"/>
                  </a:lnTo>
                  <a:lnTo>
                    <a:pt x="165" y="1830"/>
                  </a:lnTo>
                  <a:lnTo>
                    <a:pt x="119" y="1733"/>
                  </a:lnTo>
                  <a:lnTo>
                    <a:pt x="141" y="1716"/>
                  </a:lnTo>
                  <a:lnTo>
                    <a:pt x="99" y="1613"/>
                  </a:lnTo>
                  <a:lnTo>
                    <a:pt x="90" y="1526"/>
                  </a:lnTo>
                  <a:lnTo>
                    <a:pt x="88" y="1451"/>
                  </a:lnTo>
                  <a:lnTo>
                    <a:pt x="121" y="1420"/>
                  </a:lnTo>
                  <a:lnTo>
                    <a:pt x="78" y="1338"/>
                  </a:lnTo>
                  <a:lnTo>
                    <a:pt x="58" y="1260"/>
                  </a:lnTo>
                  <a:lnTo>
                    <a:pt x="98" y="1204"/>
                  </a:lnTo>
                  <a:lnTo>
                    <a:pt x="80" y="1134"/>
                  </a:lnTo>
                  <a:lnTo>
                    <a:pt x="102" y="1051"/>
                  </a:lnTo>
                  <a:lnTo>
                    <a:pt x="85" y="973"/>
                  </a:lnTo>
                  <a:lnTo>
                    <a:pt x="63" y="957"/>
                  </a:lnTo>
                  <a:lnTo>
                    <a:pt x="0" y="811"/>
                  </a:lnTo>
                  <a:lnTo>
                    <a:pt x="27" y="723"/>
                  </a:lnTo>
                  <a:lnTo>
                    <a:pt x="5" y="641"/>
                  </a:lnTo>
                  <a:lnTo>
                    <a:pt x="17" y="564"/>
                  </a:lnTo>
                  <a:lnTo>
                    <a:pt x="51" y="484"/>
                  </a:lnTo>
                  <a:lnTo>
                    <a:pt x="94" y="431"/>
                  </a:lnTo>
                  <a:lnTo>
                    <a:pt x="67" y="397"/>
                  </a:lnTo>
                  <a:lnTo>
                    <a:pt x="77" y="370"/>
                  </a:lnTo>
                  <a:lnTo>
                    <a:pt x="54" y="228"/>
                  </a:lnTo>
                  <a:lnTo>
                    <a:pt x="128" y="186"/>
                  </a:lnTo>
                  <a:lnTo>
                    <a:pt x="142" y="98"/>
                  </a:lnTo>
                  <a:lnTo>
                    <a:pt x="130" y="77"/>
                  </a:lnTo>
                  <a:lnTo>
                    <a:pt x="182" y="0"/>
                  </a:lnTo>
                  <a:lnTo>
                    <a:pt x="281" y="20"/>
                  </a:lnTo>
                  <a:moveTo>
                    <a:pt x="947" y="2807"/>
                  </a:moveTo>
                  <a:lnTo>
                    <a:pt x="889" y="2811"/>
                  </a:lnTo>
                  <a:lnTo>
                    <a:pt x="845" y="2782"/>
                  </a:lnTo>
                  <a:lnTo>
                    <a:pt x="806" y="2780"/>
                  </a:lnTo>
                  <a:lnTo>
                    <a:pt x="739" y="2780"/>
                  </a:lnTo>
                  <a:lnTo>
                    <a:pt x="662" y="2598"/>
                  </a:lnTo>
                  <a:lnTo>
                    <a:pt x="702" y="2636"/>
                  </a:lnTo>
                  <a:lnTo>
                    <a:pt x="759" y="2697"/>
                  </a:lnTo>
                  <a:lnTo>
                    <a:pt x="862" y="2746"/>
                  </a:lnTo>
                  <a:lnTo>
                    <a:pt x="959" y="2766"/>
                  </a:lnTo>
                  <a:lnTo>
                    <a:pt x="947" y="2807"/>
                  </a:lnTo>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90" name="Freeform 189"/>
            <p:cNvSpPr>
              <a:spLocks/>
            </p:cNvSpPr>
            <p:nvPr/>
          </p:nvSpPr>
          <p:spPr bwMode="auto">
            <a:xfrm>
              <a:off x="5811115" y="3163119"/>
              <a:ext cx="14194" cy="27562"/>
            </a:xfrm>
            <a:custGeom>
              <a:avLst/>
              <a:gdLst>
                <a:gd name="T0" fmla="*/ 13 w 15"/>
                <a:gd name="T1" fmla="*/ 30 h 31"/>
                <a:gd name="T2" fmla="*/ 8 w 15"/>
                <a:gd name="T3" fmla="*/ 31 h 31"/>
                <a:gd name="T4" fmla="*/ 5 w 15"/>
                <a:gd name="T5" fmla="*/ 19 h 31"/>
                <a:gd name="T6" fmla="*/ 0 w 15"/>
                <a:gd name="T7" fmla="*/ 13 h 31"/>
                <a:gd name="T8" fmla="*/ 6 w 15"/>
                <a:gd name="T9" fmla="*/ 0 h 31"/>
                <a:gd name="T10" fmla="*/ 11 w 15"/>
                <a:gd name="T11" fmla="*/ 0 h 31"/>
                <a:gd name="T12" fmla="*/ 15 w 15"/>
                <a:gd name="T13" fmla="*/ 18 h 31"/>
                <a:gd name="T14" fmla="*/ 13 w 15"/>
                <a:gd name="T15" fmla="*/ 30 h 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 h="31">
                  <a:moveTo>
                    <a:pt x="13" y="30"/>
                  </a:moveTo>
                  <a:lnTo>
                    <a:pt x="8" y="31"/>
                  </a:lnTo>
                  <a:lnTo>
                    <a:pt x="5" y="19"/>
                  </a:lnTo>
                  <a:lnTo>
                    <a:pt x="0" y="13"/>
                  </a:lnTo>
                  <a:lnTo>
                    <a:pt x="6" y="0"/>
                  </a:lnTo>
                  <a:lnTo>
                    <a:pt x="11" y="0"/>
                  </a:lnTo>
                  <a:lnTo>
                    <a:pt x="15" y="18"/>
                  </a:lnTo>
                  <a:lnTo>
                    <a:pt x="13" y="3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91" name="Freeform 190"/>
            <p:cNvSpPr>
              <a:spLocks/>
            </p:cNvSpPr>
            <p:nvPr/>
          </p:nvSpPr>
          <p:spPr bwMode="auto">
            <a:xfrm>
              <a:off x="5808277" y="3132001"/>
              <a:ext cx="19872" cy="8891"/>
            </a:xfrm>
            <a:custGeom>
              <a:avLst/>
              <a:gdLst>
                <a:gd name="T0" fmla="*/ 20 w 21"/>
                <a:gd name="T1" fmla="*/ 6 h 10"/>
                <a:gd name="T2" fmla="*/ 0 w 21"/>
                <a:gd name="T3" fmla="*/ 10 h 10"/>
                <a:gd name="T4" fmla="*/ 0 w 21"/>
                <a:gd name="T5" fmla="*/ 2 h 10"/>
                <a:gd name="T6" fmla="*/ 9 w 21"/>
                <a:gd name="T7" fmla="*/ 0 h 10"/>
                <a:gd name="T8" fmla="*/ 21 w 21"/>
                <a:gd name="T9" fmla="*/ 1 h 10"/>
                <a:gd name="T10" fmla="*/ 20 w 21"/>
                <a:gd name="T11" fmla="*/ 6 h 10"/>
              </a:gdLst>
              <a:ahLst/>
              <a:cxnLst>
                <a:cxn ang="0">
                  <a:pos x="T0" y="T1"/>
                </a:cxn>
                <a:cxn ang="0">
                  <a:pos x="T2" y="T3"/>
                </a:cxn>
                <a:cxn ang="0">
                  <a:pos x="T4" y="T5"/>
                </a:cxn>
                <a:cxn ang="0">
                  <a:pos x="T6" y="T7"/>
                </a:cxn>
                <a:cxn ang="0">
                  <a:pos x="T8" y="T9"/>
                </a:cxn>
                <a:cxn ang="0">
                  <a:pos x="T10" y="T11"/>
                </a:cxn>
              </a:cxnLst>
              <a:rect l="0" t="0" r="r" b="b"/>
              <a:pathLst>
                <a:path w="21" h="10">
                  <a:moveTo>
                    <a:pt x="20" y="6"/>
                  </a:moveTo>
                  <a:lnTo>
                    <a:pt x="0" y="10"/>
                  </a:lnTo>
                  <a:lnTo>
                    <a:pt x="0" y="2"/>
                  </a:lnTo>
                  <a:lnTo>
                    <a:pt x="9" y="0"/>
                  </a:lnTo>
                  <a:lnTo>
                    <a:pt x="21" y="1"/>
                  </a:lnTo>
                  <a:lnTo>
                    <a:pt x="20" y="6"/>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92" name="Freeform 191"/>
            <p:cNvSpPr>
              <a:spLocks/>
            </p:cNvSpPr>
            <p:nvPr/>
          </p:nvSpPr>
          <p:spPr bwMode="auto">
            <a:xfrm>
              <a:off x="5829094" y="3129335"/>
              <a:ext cx="12302" cy="21338"/>
            </a:xfrm>
            <a:custGeom>
              <a:avLst/>
              <a:gdLst>
                <a:gd name="T0" fmla="*/ 13 w 13"/>
                <a:gd name="T1" fmla="*/ 9 h 24"/>
                <a:gd name="T2" fmla="*/ 7 w 13"/>
                <a:gd name="T3" fmla="*/ 24 h 24"/>
                <a:gd name="T4" fmla="*/ 5 w 13"/>
                <a:gd name="T5" fmla="*/ 21 h 24"/>
                <a:gd name="T6" fmla="*/ 7 w 13"/>
                <a:gd name="T7" fmla="*/ 10 h 24"/>
                <a:gd name="T8" fmla="*/ 0 w 13"/>
                <a:gd name="T9" fmla="*/ 2 h 24"/>
                <a:gd name="T10" fmla="*/ 1 w 13"/>
                <a:gd name="T11" fmla="*/ 0 h 24"/>
                <a:gd name="T12" fmla="*/ 13 w 13"/>
                <a:gd name="T13" fmla="*/ 9 h 24"/>
              </a:gdLst>
              <a:ahLst/>
              <a:cxnLst>
                <a:cxn ang="0">
                  <a:pos x="T0" y="T1"/>
                </a:cxn>
                <a:cxn ang="0">
                  <a:pos x="T2" y="T3"/>
                </a:cxn>
                <a:cxn ang="0">
                  <a:pos x="T4" y="T5"/>
                </a:cxn>
                <a:cxn ang="0">
                  <a:pos x="T6" y="T7"/>
                </a:cxn>
                <a:cxn ang="0">
                  <a:pos x="T8" y="T9"/>
                </a:cxn>
                <a:cxn ang="0">
                  <a:pos x="T10" y="T11"/>
                </a:cxn>
                <a:cxn ang="0">
                  <a:pos x="T12" y="T13"/>
                </a:cxn>
              </a:cxnLst>
              <a:rect l="0" t="0" r="r" b="b"/>
              <a:pathLst>
                <a:path w="13" h="24">
                  <a:moveTo>
                    <a:pt x="13" y="9"/>
                  </a:moveTo>
                  <a:lnTo>
                    <a:pt x="7" y="24"/>
                  </a:lnTo>
                  <a:lnTo>
                    <a:pt x="5" y="21"/>
                  </a:lnTo>
                  <a:lnTo>
                    <a:pt x="7" y="10"/>
                  </a:lnTo>
                  <a:lnTo>
                    <a:pt x="0" y="2"/>
                  </a:lnTo>
                  <a:lnTo>
                    <a:pt x="1" y="0"/>
                  </a:lnTo>
                  <a:lnTo>
                    <a:pt x="13" y="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93" name="Freeform 192"/>
            <p:cNvSpPr>
              <a:spLocks/>
            </p:cNvSpPr>
            <p:nvPr/>
          </p:nvSpPr>
          <p:spPr bwMode="auto">
            <a:xfrm>
              <a:off x="5602942" y="3286701"/>
              <a:ext cx="24603" cy="48010"/>
            </a:xfrm>
            <a:custGeom>
              <a:avLst/>
              <a:gdLst>
                <a:gd name="T0" fmla="*/ 6 w 26"/>
                <a:gd name="T1" fmla="*/ 14 h 54"/>
                <a:gd name="T2" fmla="*/ 6 w 26"/>
                <a:gd name="T3" fmla="*/ 11 h 54"/>
                <a:gd name="T4" fmla="*/ 9 w 26"/>
                <a:gd name="T5" fmla="*/ 11 h 54"/>
                <a:gd name="T6" fmla="*/ 12 w 26"/>
                <a:gd name="T7" fmla="*/ 13 h 54"/>
                <a:gd name="T8" fmla="*/ 20 w 26"/>
                <a:gd name="T9" fmla="*/ 0 h 54"/>
                <a:gd name="T10" fmla="*/ 23 w 26"/>
                <a:gd name="T11" fmla="*/ 0 h 54"/>
                <a:gd name="T12" fmla="*/ 23 w 26"/>
                <a:gd name="T13" fmla="*/ 3 h 54"/>
                <a:gd name="T14" fmla="*/ 26 w 26"/>
                <a:gd name="T15" fmla="*/ 3 h 54"/>
                <a:gd name="T16" fmla="*/ 25 w 26"/>
                <a:gd name="T17" fmla="*/ 9 h 54"/>
                <a:gd name="T18" fmla="*/ 21 w 26"/>
                <a:gd name="T19" fmla="*/ 18 h 54"/>
                <a:gd name="T20" fmla="*/ 22 w 26"/>
                <a:gd name="T21" fmla="*/ 21 h 54"/>
                <a:gd name="T22" fmla="*/ 19 w 26"/>
                <a:gd name="T23" fmla="*/ 29 h 54"/>
                <a:gd name="T24" fmla="*/ 20 w 26"/>
                <a:gd name="T25" fmla="*/ 31 h 54"/>
                <a:gd name="T26" fmla="*/ 17 w 26"/>
                <a:gd name="T27" fmla="*/ 41 h 54"/>
                <a:gd name="T28" fmla="*/ 13 w 26"/>
                <a:gd name="T29" fmla="*/ 46 h 54"/>
                <a:gd name="T30" fmla="*/ 10 w 26"/>
                <a:gd name="T31" fmla="*/ 47 h 54"/>
                <a:gd name="T32" fmla="*/ 5 w 26"/>
                <a:gd name="T33" fmla="*/ 54 h 54"/>
                <a:gd name="T34" fmla="*/ 0 w 26"/>
                <a:gd name="T35" fmla="*/ 54 h 54"/>
                <a:gd name="T36" fmla="*/ 4 w 26"/>
                <a:gd name="T37" fmla="*/ 31 h 54"/>
                <a:gd name="T38" fmla="*/ 6 w 26"/>
                <a:gd name="T39" fmla="*/ 14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6" h="54">
                  <a:moveTo>
                    <a:pt x="6" y="14"/>
                  </a:moveTo>
                  <a:lnTo>
                    <a:pt x="6" y="11"/>
                  </a:lnTo>
                  <a:lnTo>
                    <a:pt x="9" y="11"/>
                  </a:lnTo>
                  <a:lnTo>
                    <a:pt x="12" y="13"/>
                  </a:lnTo>
                  <a:lnTo>
                    <a:pt x="20" y="0"/>
                  </a:lnTo>
                  <a:lnTo>
                    <a:pt x="23" y="0"/>
                  </a:lnTo>
                  <a:lnTo>
                    <a:pt x="23" y="3"/>
                  </a:lnTo>
                  <a:lnTo>
                    <a:pt x="26" y="3"/>
                  </a:lnTo>
                  <a:lnTo>
                    <a:pt x="25" y="9"/>
                  </a:lnTo>
                  <a:lnTo>
                    <a:pt x="21" y="18"/>
                  </a:lnTo>
                  <a:lnTo>
                    <a:pt x="22" y="21"/>
                  </a:lnTo>
                  <a:lnTo>
                    <a:pt x="19" y="29"/>
                  </a:lnTo>
                  <a:lnTo>
                    <a:pt x="20" y="31"/>
                  </a:lnTo>
                  <a:lnTo>
                    <a:pt x="17" y="41"/>
                  </a:lnTo>
                  <a:lnTo>
                    <a:pt x="13" y="46"/>
                  </a:lnTo>
                  <a:lnTo>
                    <a:pt x="10" y="47"/>
                  </a:lnTo>
                  <a:lnTo>
                    <a:pt x="5" y="54"/>
                  </a:lnTo>
                  <a:lnTo>
                    <a:pt x="0" y="54"/>
                  </a:lnTo>
                  <a:lnTo>
                    <a:pt x="4" y="31"/>
                  </a:lnTo>
                  <a:lnTo>
                    <a:pt x="6" y="14"/>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94" name="Freeform 193"/>
            <p:cNvSpPr>
              <a:spLocks/>
            </p:cNvSpPr>
            <p:nvPr/>
          </p:nvSpPr>
          <p:spPr bwMode="auto">
            <a:xfrm>
              <a:off x="5934128" y="3808588"/>
              <a:ext cx="217637" cy="242717"/>
            </a:xfrm>
            <a:custGeom>
              <a:avLst/>
              <a:gdLst>
                <a:gd name="T0" fmla="*/ 141 w 230"/>
                <a:gd name="T1" fmla="*/ 255 h 273"/>
                <a:gd name="T2" fmla="*/ 121 w 230"/>
                <a:gd name="T3" fmla="*/ 254 h 273"/>
                <a:gd name="T4" fmla="*/ 116 w 230"/>
                <a:gd name="T5" fmla="*/ 271 h 273"/>
                <a:gd name="T6" fmla="*/ 104 w 230"/>
                <a:gd name="T7" fmla="*/ 256 h 273"/>
                <a:gd name="T8" fmla="*/ 79 w 230"/>
                <a:gd name="T9" fmla="*/ 251 h 273"/>
                <a:gd name="T10" fmla="*/ 67 w 230"/>
                <a:gd name="T11" fmla="*/ 270 h 273"/>
                <a:gd name="T12" fmla="*/ 54 w 230"/>
                <a:gd name="T13" fmla="*/ 273 h 273"/>
                <a:gd name="T14" fmla="*/ 43 w 230"/>
                <a:gd name="T15" fmla="*/ 244 h 273"/>
                <a:gd name="T16" fmla="*/ 31 w 230"/>
                <a:gd name="T17" fmla="*/ 221 h 273"/>
                <a:gd name="T18" fmla="*/ 34 w 230"/>
                <a:gd name="T19" fmla="*/ 201 h 273"/>
                <a:gd name="T20" fmla="*/ 24 w 230"/>
                <a:gd name="T21" fmla="*/ 192 h 273"/>
                <a:gd name="T22" fmla="*/ 20 w 230"/>
                <a:gd name="T23" fmla="*/ 177 h 273"/>
                <a:gd name="T24" fmla="*/ 10 w 230"/>
                <a:gd name="T25" fmla="*/ 163 h 273"/>
                <a:gd name="T26" fmla="*/ 19 w 230"/>
                <a:gd name="T27" fmla="*/ 140 h 273"/>
                <a:gd name="T28" fmla="*/ 10 w 230"/>
                <a:gd name="T29" fmla="*/ 123 h 273"/>
                <a:gd name="T30" fmla="*/ 13 w 230"/>
                <a:gd name="T31" fmla="*/ 116 h 273"/>
                <a:gd name="T32" fmla="*/ 10 w 230"/>
                <a:gd name="T33" fmla="*/ 108 h 273"/>
                <a:gd name="T34" fmla="*/ 16 w 230"/>
                <a:gd name="T35" fmla="*/ 98 h 273"/>
                <a:gd name="T36" fmla="*/ 15 w 230"/>
                <a:gd name="T37" fmla="*/ 80 h 273"/>
                <a:gd name="T38" fmla="*/ 15 w 230"/>
                <a:gd name="T39" fmla="*/ 65 h 273"/>
                <a:gd name="T40" fmla="*/ 18 w 230"/>
                <a:gd name="T41" fmla="*/ 58 h 273"/>
                <a:gd name="T42" fmla="*/ 0 w 230"/>
                <a:gd name="T43" fmla="*/ 25 h 273"/>
                <a:gd name="T44" fmla="*/ 14 w 230"/>
                <a:gd name="T45" fmla="*/ 27 h 273"/>
                <a:gd name="T46" fmla="*/ 23 w 230"/>
                <a:gd name="T47" fmla="*/ 26 h 273"/>
                <a:gd name="T48" fmla="*/ 27 w 230"/>
                <a:gd name="T49" fmla="*/ 20 h 273"/>
                <a:gd name="T50" fmla="*/ 43 w 230"/>
                <a:gd name="T51" fmla="*/ 12 h 273"/>
                <a:gd name="T52" fmla="*/ 52 w 230"/>
                <a:gd name="T53" fmla="*/ 4 h 273"/>
                <a:gd name="T54" fmla="*/ 76 w 230"/>
                <a:gd name="T55" fmla="*/ 0 h 273"/>
                <a:gd name="T56" fmla="*/ 74 w 230"/>
                <a:gd name="T57" fmla="*/ 16 h 273"/>
                <a:gd name="T58" fmla="*/ 77 w 230"/>
                <a:gd name="T59" fmla="*/ 24 h 273"/>
                <a:gd name="T60" fmla="*/ 76 w 230"/>
                <a:gd name="T61" fmla="*/ 38 h 273"/>
                <a:gd name="T62" fmla="*/ 97 w 230"/>
                <a:gd name="T63" fmla="*/ 56 h 273"/>
                <a:gd name="T64" fmla="*/ 118 w 230"/>
                <a:gd name="T65" fmla="*/ 60 h 273"/>
                <a:gd name="T66" fmla="*/ 126 w 230"/>
                <a:gd name="T67" fmla="*/ 68 h 273"/>
                <a:gd name="T68" fmla="*/ 138 w 230"/>
                <a:gd name="T69" fmla="*/ 72 h 273"/>
                <a:gd name="T70" fmla="*/ 146 w 230"/>
                <a:gd name="T71" fmla="*/ 78 h 273"/>
                <a:gd name="T72" fmla="*/ 158 w 230"/>
                <a:gd name="T73" fmla="*/ 77 h 273"/>
                <a:gd name="T74" fmla="*/ 169 w 230"/>
                <a:gd name="T75" fmla="*/ 84 h 273"/>
                <a:gd name="T76" fmla="*/ 170 w 230"/>
                <a:gd name="T77" fmla="*/ 96 h 273"/>
                <a:gd name="T78" fmla="*/ 174 w 230"/>
                <a:gd name="T79" fmla="*/ 102 h 273"/>
                <a:gd name="T80" fmla="*/ 175 w 230"/>
                <a:gd name="T81" fmla="*/ 111 h 273"/>
                <a:gd name="T82" fmla="*/ 170 w 230"/>
                <a:gd name="T83" fmla="*/ 111 h 273"/>
                <a:gd name="T84" fmla="*/ 179 w 230"/>
                <a:gd name="T85" fmla="*/ 135 h 273"/>
                <a:gd name="T86" fmla="*/ 213 w 230"/>
                <a:gd name="T87" fmla="*/ 136 h 273"/>
                <a:gd name="T88" fmla="*/ 212 w 230"/>
                <a:gd name="T89" fmla="*/ 148 h 273"/>
                <a:gd name="T90" fmla="*/ 214 w 230"/>
                <a:gd name="T91" fmla="*/ 156 h 273"/>
                <a:gd name="T92" fmla="*/ 225 w 230"/>
                <a:gd name="T93" fmla="*/ 162 h 273"/>
                <a:gd name="T94" fmla="*/ 230 w 230"/>
                <a:gd name="T95" fmla="*/ 175 h 273"/>
                <a:gd name="T96" fmla="*/ 228 w 230"/>
                <a:gd name="T97" fmla="*/ 191 h 273"/>
                <a:gd name="T98" fmla="*/ 224 w 230"/>
                <a:gd name="T99" fmla="*/ 201 h 273"/>
                <a:gd name="T100" fmla="*/ 227 w 230"/>
                <a:gd name="T101" fmla="*/ 212 h 273"/>
                <a:gd name="T102" fmla="*/ 222 w 230"/>
                <a:gd name="T103" fmla="*/ 217 h 273"/>
                <a:gd name="T104" fmla="*/ 221 w 230"/>
                <a:gd name="T105" fmla="*/ 210 h 273"/>
                <a:gd name="T106" fmla="*/ 203 w 230"/>
                <a:gd name="T107" fmla="*/ 200 h 273"/>
                <a:gd name="T108" fmla="*/ 186 w 230"/>
                <a:gd name="T109" fmla="*/ 199 h 273"/>
                <a:gd name="T110" fmla="*/ 155 w 230"/>
                <a:gd name="T111" fmla="*/ 205 h 273"/>
                <a:gd name="T112" fmla="*/ 148 w 230"/>
                <a:gd name="T113" fmla="*/ 224 h 273"/>
                <a:gd name="T114" fmla="*/ 149 w 230"/>
                <a:gd name="T115" fmla="*/ 235 h 273"/>
                <a:gd name="T116" fmla="*/ 145 w 230"/>
                <a:gd name="T117" fmla="*/ 260 h 273"/>
                <a:gd name="T118" fmla="*/ 141 w 230"/>
                <a:gd name="T119" fmla="*/ 255 h 2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30" h="273">
                  <a:moveTo>
                    <a:pt x="141" y="255"/>
                  </a:moveTo>
                  <a:lnTo>
                    <a:pt x="121" y="254"/>
                  </a:lnTo>
                  <a:lnTo>
                    <a:pt x="116" y="271"/>
                  </a:lnTo>
                  <a:lnTo>
                    <a:pt x="104" y="256"/>
                  </a:lnTo>
                  <a:lnTo>
                    <a:pt x="79" y="251"/>
                  </a:lnTo>
                  <a:lnTo>
                    <a:pt x="67" y="270"/>
                  </a:lnTo>
                  <a:lnTo>
                    <a:pt x="54" y="273"/>
                  </a:lnTo>
                  <a:lnTo>
                    <a:pt x="43" y="244"/>
                  </a:lnTo>
                  <a:lnTo>
                    <a:pt x="31" y="221"/>
                  </a:lnTo>
                  <a:lnTo>
                    <a:pt x="34" y="201"/>
                  </a:lnTo>
                  <a:lnTo>
                    <a:pt x="24" y="192"/>
                  </a:lnTo>
                  <a:lnTo>
                    <a:pt x="20" y="177"/>
                  </a:lnTo>
                  <a:lnTo>
                    <a:pt x="10" y="163"/>
                  </a:lnTo>
                  <a:lnTo>
                    <a:pt x="19" y="140"/>
                  </a:lnTo>
                  <a:lnTo>
                    <a:pt x="10" y="123"/>
                  </a:lnTo>
                  <a:lnTo>
                    <a:pt x="13" y="116"/>
                  </a:lnTo>
                  <a:lnTo>
                    <a:pt x="10" y="108"/>
                  </a:lnTo>
                  <a:lnTo>
                    <a:pt x="16" y="98"/>
                  </a:lnTo>
                  <a:lnTo>
                    <a:pt x="15" y="80"/>
                  </a:lnTo>
                  <a:lnTo>
                    <a:pt x="15" y="65"/>
                  </a:lnTo>
                  <a:lnTo>
                    <a:pt x="18" y="58"/>
                  </a:lnTo>
                  <a:lnTo>
                    <a:pt x="0" y="25"/>
                  </a:lnTo>
                  <a:lnTo>
                    <a:pt x="14" y="27"/>
                  </a:lnTo>
                  <a:lnTo>
                    <a:pt x="23" y="26"/>
                  </a:lnTo>
                  <a:lnTo>
                    <a:pt x="27" y="20"/>
                  </a:lnTo>
                  <a:lnTo>
                    <a:pt x="43" y="12"/>
                  </a:lnTo>
                  <a:lnTo>
                    <a:pt x="52" y="4"/>
                  </a:lnTo>
                  <a:lnTo>
                    <a:pt x="76" y="0"/>
                  </a:lnTo>
                  <a:lnTo>
                    <a:pt x="74" y="16"/>
                  </a:lnTo>
                  <a:lnTo>
                    <a:pt x="77" y="24"/>
                  </a:lnTo>
                  <a:lnTo>
                    <a:pt x="76" y="38"/>
                  </a:lnTo>
                  <a:lnTo>
                    <a:pt x="97" y="56"/>
                  </a:lnTo>
                  <a:lnTo>
                    <a:pt x="118" y="60"/>
                  </a:lnTo>
                  <a:lnTo>
                    <a:pt x="126" y="68"/>
                  </a:lnTo>
                  <a:lnTo>
                    <a:pt x="138" y="72"/>
                  </a:lnTo>
                  <a:lnTo>
                    <a:pt x="146" y="78"/>
                  </a:lnTo>
                  <a:lnTo>
                    <a:pt x="158" y="77"/>
                  </a:lnTo>
                  <a:lnTo>
                    <a:pt x="169" y="84"/>
                  </a:lnTo>
                  <a:lnTo>
                    <a:pt x="170" y="96"/>
                  </a:lnTo>
                  <a:lnTo>
                    <a:pt x="174" y="102"/>
                  </a:lnTo>
                  <a:lnTo>
                    <a:pt x="175" y="111"/>
                  </a:lnTo>
                  <a:lnTo>
                    <a:pt x="170" y="111"/>
                  </a:lnTo>
                  <a:lnTo>
                    <a:pt x="179" y="135"/>
                  </a:lnTo>
                  <a:lnTo>
                    <a:pt x="213" y="136"/>
                  </a:lnTo>
                  <a:lnTo>
                    <a:pt x="212" y="148"/>
                  </a:lnTo>
                  <a:lnTo>
                    <a:pt x="214" y="156"/>
                  </a:lnTo>
                  <a:lnTo>
                    <a:pt x="225" y="162"/>
                  </a:lnTo>
                  <a:lnTo>
                    <a:pt x="230" y="175"/>
                  </a:lnTo>
                  <a:lnTo>
                    <a:pt x="228" y="191"/>
                  </a:lnTo>
                  <a:lnTo>
                    <a:pt x="224" y="201"/>
                  </a:lnTo>
                  <a:lnTo>
                    <a:pt x="227" y="212"/>
                  </a:lnTo>
                  <a:lnTo>
                    <a:pt x="222" y="217"/>
                  </a:lnTo>
                  <a:lnTo>
                    <a:pt x="221" y="210"/>
                  </a:lnTo>
                  <a:lnTo>
                    <a:pt x="203" y="200"/>
                  </a:lnTo>
                  <a:lnTo>
                    <a:pt x="186" y="199"/>
                  </a:lnTo>
                  <a:lnTo>
                    <a:pt x="155" y="205"/>
                  </a:lnTo>
                  <a:lnTo>
                    <a:pt x="148" y="224"/>
                  </a:lnTo>
                  <a:lnTo>
                    <a:pt x="149" y="235"/>
                  </a:lnTo>
                  <a:lnTo>
                    <a:pt x="145" y="260"/>
                  </a:lnTo>
                  <a:lnTo>
                    <a:pt x="141" y="25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95" name="Freeform 194"/>
            <p:cNvSpPr>
              <a:spLocks/>
            </p:cNvSpPr>
            <p:nvPr/>
          </p:nvSpPr>
          <p:spPr bwMode="auto">
            <a:xfrm>
              <a:off x="5853697" y="3531196"/>
              <a:ext cx="681299" cy="721039"/>
            </a:xfrm>
            <a:custGeom>
              <a:avLst/>
              <a:gdLst>
                <a:gd name="T0" fmla="*/ 390 w 720"/>
                <a:gd name="T1" fmla="*/ 680 h 811"/>
                <a:gd name="T2" fmla="*/ 383 w 720"/>
                <a:gd name="T3" fmla="*/ 644 h 811"/>
                <a:gd name="T4" fmla="*/ 378 w 720"/>
                <a:gd name="T5" fmla="*/ 605 h 811"/>
                <a:gd name="T6" fmla="*/ 358 w 720"/>
                <a:gd name="T7" fmla="*/ 580 h 811"/>
                <a:gd name="T8" fmla="*/ 315 w 720"/>
                <a:gd name="T9" fmla="*/ 568 h 811"/>
                <a:gd name="T10" fmla="*/ 309 w 720"/>
                <a:gd name="T11" fmla="*/ 513 h 811"/>
                <a:gd name="T12" fmla="*/ 299 w 720"/>
                <a:gd name="T13" fmla="*/ 468 h 811"/>
                <a:gd name="T14" fmla="*/ 255 w 720"/>
                <a:gd name="T15" fmla="*/ 423 h 811"/>
                <a:gd name="T16" fmla="*/ 254 w 720"/>
                <a:gd name="T17" fmla="*/ 396 h 811"/>
                <a:gd name="T18" fmla="*/ 211 w 720"/>
                <a:gd name="T19" fmla="*/ 380 h 811"/>
                <a:gd name="T20" fmla="*/ 162 w 720"/>
                <a:gd name="T21" fmla="*/ 336 h 811"/>
                <a:gd name="T22" fmla="*/ 128 w 720"/>
                <a:gd name="T23" fmla="*/ 324 h 811"/>
                <a:gd name="T24" fmla="*/ 85 w 720"/>
                <a:gd name="T25" fmla="*/ 337 h 811"/>
                <a:gd name="T26" fmla="*/ 52 w 720"/>
                <a:gd name="T27" fmla="*/ 319 h 811"/>
                <a:gd name="T28" fmla="*/ 19 w 720"/>
                <a:gd name="T29" fmla="*/ 297 h 811"/>
                <a:gd name="T30" fmla="*/ 4 w 720"/>
                <a:gd name="T31" fmla="*/ 253 h 811"/>
                <a:gd name="T32" fmla="*/ 19 w 720"/>
                <a:gd name="T33" fmla="*/ 219 h 811"/>
                <a:gd name="T34" fmla="*/ 73 w 720"/>
                <a:gd name="T35" fmla="*/ 199 h 811"/>
                <a:gd name="T36" fmla="*/ 70 w 720"/>
                <a:gd name="T37" fmla="*/ 113 h 811"/>
                <a:gd name="T38" fmla="*/ 85 w 720"/>
                <a:gd name="T39" fmla="*/ 89 h 811"/>
                <a:gd name="T40" fmla="*/ 116 w 720"/>
                <a:gd name="T41" fmla="*/ 67 h 811"/>
                <a:gd name="T42" fmla="*/ 138 w 720"/>
                <a:gd name="T43" fmla="*/ 94 h 811"/>
                <a:gd name="T44" fmla="*/ 177 w 720"/>
                <a:gd name="T45" fmla="*/ 78 h 811"/>
                <a:gd name="T46" fmla="*/ 176 w 720"/>
                <a:gd name="T47" fmla="*/ 58 h 811"/>
                <a:gd name="T48" fmla="*/ 170 w 720"/>
                <a:gd name="T49" fmla="*/ 23 h 811"/>
                <a:gd name="T50" fmla="*/ 216 w 720"/>
                <a:gd name="T51" fmla="*/ 23 h 811"/>
                <a:gd name="T52" fmla="*/ 251 w 720"/>
                <a:gd name="T53" fmla="*/ 0 h 811"/>
                <a:gd name="T54" fmla="*/ 263 w 720"/>
                <a:gd name="T55" fmla="*/ 27 h 811"/>
                <a:gd name="T56" fmla="*/ 261 w 720"/>
                <a:gd name="T57" fmla="*/ 72 h 811"/>
                <a:gd name="T58" fmla="*/ 289 w 720"/>
                <a:gd name="T59" fmla="*/ 78 h 811"/>
                <a:gd name="T60" fmla="*/ 318 w 720"/>
                <a:gd name="T61" fmla="*/ 70 h 811"/>
                <a:gd name="T62" fmla="*/ 328 w 720"/>
                <a:gd name="T63" fmla="*/ 57 h 811"/>
                <a:gd name="T64" fmla="*/ 363 w 720"/>
                <a:gd name="T65" fmla="*/ 66 h 811"/>
                <a:gd name="T66" fmla="*/ 384 w 720"/>
                <a:gd name="T67" fmla="*/ 65 h 811"/>
                <a:gd name="T68" fmla="*/ 414 w 720"/>
                <a:gd name="T69" fmla="*/ 22 h 811"/>
                <a:gd name="T70" fmla="*/ 439 w 720"/>
                <a:gd name="T71" fmla="*/ 88 h 811"/>
                <a:gd name="T72" fmla="*/ 464 w 720"/>
                <a:gd name="T73" fmla="*/ 135 h 811"/>
                <a:gd name="T74" fmla="*/ 540 w 720"/>
                <a:gd name="T75" fmla="*/ 154 h 811"/>
                <a:gd name="T76" fmla="*/ 622 w 720"/>
                <a:gd name="T77" fmla="*/ 169 h 811"/>
                <a:gd name="T78" fmla="*/ 703 w 720"/>
                <a:gd name="T79" fmla="*/ 216 h 811"/>
                <a:gd name="T80" fmla="*/ 713 w 720"/>
                <a:gd name="T81" fmla="*/ 296 h 811"/>
                <a:gd name="T82" fmla="*/ 656 w 720"/>
                <a:gd name="T83" fmla="*/ 380 h 811"/>
                <a:gd name="T84" fmla="*/ 646 w 720"/>
                <a:gd name="T85" fmla="*/ 467 h 811"/>
                <a:gd name="T86" fmla="*/ 622 w 720"/>
                <a:gd name="T87" fmla="*/ 544 h 811"/>
                <a:gd name="T88" fmla="*/ 584 w 720"/>
                <a:gd name="T89" fmla="*/ 587 h 811"/>
                <a:gd name="T90" fmla="*/ 505 w 720"/>
                <a:gd name="T91" fmla="*/ 626 h 811"/>
                <a:gd name="T92" fmla="*/ 495 w 720"/>
                <a:gd name="T93" fmla="*/ 695 h 811"/>
                <a:gd name="T94" fmla="*/ 453 w 720"/>
                <a:gd name="T95" fmla="*/ 770 h 811"/>
                <a:gd name="T96" fmla="*/ 422 w 720"/>
                <a:gd name="T97" fmla="*/ 799 h 811"/>
                <a:gd name="T98" fmla="*/ 380 w 720"/>
                <a:gd name="T99" fmla="*/ 750 h 8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720" h="811">
                  <a:moveTo>
                    <a:pt x="342" y="737"/>
                  </a:moveTo>
                  <a:lnTo>
                    <a:pt x="362" y="709"/>
                  </a:lnTo>
                  <a:lnTo>
                    <a:pt x="379" y="689"/>
                  </a:lnTo>
                  <a:lnTo>
                    <a:pt x="390" y="680"/>
                  </a:lnTo>
                  <a:lnTo>
                    <a:pt x="403" y="669"/>
                  </a:lnTo>
                  <a:lnTo>
                    <a:pt x="401" y="652"/>
                  </a:lnTo>
                  <a:lnTo>
                    <a:pt x="391" y="640"/>
                  </a:lnTo>
                  <a:lnTo>
                    <a:pt x="383" y="644"/>
                  </a:lnTo>
                  <a:lnTo>
                    <a:pt x="385" y="632"/>
                  </a:lnTo>
                  <a:lnTo>
                    <a:pt x="386" y="620"/>
                  </a:lnTo>
                  <a:lnTo>
                    <a:pt x="385" y="608"/>
                  </a:lnTo>
                  <a:lnTo>
                    <a:pt x="378" y="605"/>
                  </a:lnTo>
                  <a:lnTo>
                    <a:pt x="371" y="608"/>
                  </a:lnTo>
                  <a:lnTo>
                    <a:pt x="365" y="607"/>
                  </a:lnTo>
                  <a:lnTo>
                    <a:pt x="362" y="599"/>
                  </a:lnTo>
                  <a:lnTo>
                    <a:pt x="358" y="580"/>
                  </a:lnTo>
                  <a:lnTo>
                    <a:pt x="354" y="574"/>
                  </a:lnTo>
                  <a:lnTo>
                    <a:pt x="341" y="568"/>
                  </a:lnTo>
                  <a:lnTo>
                    <a:pt x="334" y="572"/>
                  </a:lnTo>
                  <a:lnTo>
                    <a:pt x="315" y="568"/>
                  </a:lnTo>
                  <a:lnTo>
                    <a:pt x="313" y="540"/>
                  </a:lnTo>
                  <a:lnTo>
                    <a:pt x="307" y="529"/>
                  </a:lnTo>
                  <a:lnTo>
                    <a:pt x="312" y="524"/>
                  </a:lnTo>
                  <a:lnTo>
                    <a:pt x="309" y="513"/>
                  </a:lnTo>
                  <a:lnTo>
                    <a:pt x="313" y="503"/>
                  </a:lnTo>
                  <a:lnTo>
                    <a:pt x="315" y="487"/>
                  </a:lnTo>
                  <a:lnTo>
                    <a:pt x="310" y="474"/>
                  </a:lnTo>
                  <a:lnTo>
                    <a:pt x="299" y="468"/>
                  </a:lnTo>
                  <a:lnTo>
                    <a:pt x="297" y="460"/>
                  </a:lnTo>
                  <a:lnTo>
                    <a:pt x="298" y="448"/>
                  </a:lnTo>
                  <a:lnTo>
                    <a:pt x="264" y="447"/>
                  </a:lnTo>
                  <a:lnTo>
                    <a:pt x="255" y="423"/>
                  </a:lnTo>
                  <a:lnTo>
                    <a:pt x="260" y="423"/>
                  </a:lnTo>
                  <a:lnTo>
                    <a:pt x="259" y="414"/>
                  </a:lnTo>
                  <a:lnTo>
                    <a:pt x="255" y="408"/>
                  </a:lnTo>
                  <a:lnTo>
                    <a:pt x="254" y="396"/>
                  </a:lnTo>
                  <a:lnTo>
                    <a:pt x="243" y="389"/>
                  </a:lnTo>
                  <a:lnTo>
                    <a:pt x="231" y="390"/>
                  </a:lnTo>
                  <a:lnTo>
                    <a:pt x="223" y="384"/>
                  </a:lnTo>
                  <a:lnTo>
                    <a:pt x="211" y="380"/>
                  </a:lnTo>
                  <a:lnTo>
                    <a:pt x="203" y="372"/>
                  </a:lnTo>
                  <a:lnTo>
                    <a:pt x="182" y="368"/>
                  </a:lnTo>
                  <a:lnTo>
                    <a:pt x="161" y="350"/>
                  </a:lnTo>
                  <a:lnTo>
                    <a:pt x="162" y="336"/>
                  </a:lnTo>
                  <a:lnTo>
                    <a:pt x="159" y="328"/>
                  </a:lnTo>
                  <a:lnTo>
                    <a:pt x="161" y="312"/>
                  </a:lnTo>
                  <a:lnTo>
                    <a:pt x="137" y="316"/>
                  </a:lnTo>
                  <a:lnTo>
                    <a:pt x="128" y="324"/>
                  </a:lnTo>
                  <a:lnTo>
                    <a:pt x="112" y="332"/>
                  </a:lnTo>
                  <a:lnTo>
                    <a:pt x="108" y="338"/>
                  </a:lnTo>
                  <a:lnTo>
                    <a:pt x="99" y="339"/>
                  </a:lnTo>
                  <a:lnTo>
                    <a:pt x="85" y="337"/>
                  </a:lnTo>
                  <a:lnTo>
                    <a:pt x="75" y="341"/>
                  </a:lnTo>
                  <a:lnTo>
                    <a:pt x="67" y="338"/>
                  </a:lnTo>
                  <a:lnTo>
                    <a:pt x="66" y="307"/>
                  </a:lnTo>
                  <a:lnTo>
                    <a:pt x="52" y="319"/>
                  </a:lnTo>
                  <a:lnTo>
                    <a:pt x="36" y="318"/>
                  </a:lnTo>
                  <a:lnTo>
                    <a:pt x="28" y="307"/>
                  </a:lnTo>
                  <a:lnTo>
                    <a:pt x="16" y="306"/>
                  </a:lnTo>
                  <a:lnTo>
                    <a:pt x="19" y="297"/>
                  </a:lnTo>
                  <a:lnTo>
                    <a:pt x="9" y="284"/>
                  </a:lnTo>
                  <a:lnTo>
                    <a:pt x="0" y="266"/>
                  </a:lnTo>
                  <a:lnTo>
                    <a:pt x="5" y="262"/>
                  </a:lnTo>
                  <a:lnTo>
                    <a:pt x="4" y="253"/>
                  </a:lnTo>
                  <a:lnTo>
                    <a:pt x="15" y="247"/>
                  </a:lnTo>
                  <a:lnTo>
                    <a:pt x="13" y="236"/>
                  </a:lnTo>
                  <a:lnTo>
                    <a:pt x="18" y="229"/>
                  </a:lnTo>
                  <a:lnTo>
                    <a:pt x="19" y="219"/>
                  </a:lnTo>
                  <a:lnTo>
                    <a:pt x="39" y="205"/>
                  </a:lnTo>
                  <a:lnTo>
                    <a:pt x="54" y="201"/>
                  </a:lnTo>
                  <a:lnTo>
                    <a:pt x="56" y="198"/>
                  </a:lnTo>
                  <a:lnTo>
                    <a:pt x="73" y="199"/>
                  </a:lnTo>
                  <a:lnTo>
                    <a:pt x="80" y="142"/>
                  </a:lnTo>
                  <a:lnTo>
                    <a:pt x="81" y="133"/>
                  </a:lnTo>
                  <a:lnTo>
                    <a:pt x="78" y="121"/>
                  </a:lnTo>
                  <a:lnTo>
                    <a:pt x="70" y="113"/>
                  </a:lnTo>
                  <a:lnTo>
                    <a:pt x="70" y="98"/>
                  </a:lnTo>
                  <a:lnTo>
                    <a:pt x="80" y="95"/>
                  </a:lnTo>
                  <a:lnTo>
                    <a:pt x="84" y="97"/>
                  </a:lnTo>
                  <a:lnTo>
                    <a:pt x="85" y="89"/>
                  </a:lnTo>
                  <a:lnTo>
                    <a:pt x="74" y="87"/>
                  </a:lnTo>
                  <a:lnTo>
                    <a:pt x="74" y="74"/>
                  </a:lnTo>
                  <a:lnTo>
                    <a:pt x="109" y="74"/>
                  </a:lnTo>
                  <a:lnTo>
                    <a:pt x="116" y="67"/>
                  </a:lnTo>
                  <a:lnTo>
                    <a:pt x="121" y="74"/>
                  </a:lnTo>
                  <a:lnTo>
                    <a:pt x="124" y="86"/>
                  </a:lnTo>
                  <a:lnTo>
                    <a:pt x="128" y="83"/>
                  </a:lnTo>
                  <a:lnTo>
                    <a:pt x="138" y="94"/>
                  </a:lnTo>
                  <a:lnTo>
                    <a:pt x="152" y="93"/>
                  </a:lnTo>
                  <a:lnTo>
                    <a:pt x="156" y="87"/>
                  </a:lnTo>
                  <a:lnTo>
                    <a:pt x="169" y="82"/>
                  </a:lnTo>
                  <a:lnTo>
                    <a:pt x="177" y="78"/>
                  </a:lnTo>
                  <a:lnTo>
                    <a:pt x="179" y="70"/>
                  </a:lnTo>
                  <a:lnTo>
                    <a:pt x="192" y="64"/>
                  </a:lnTo>
                  <a:lnTo>
                    <a:pt x="191" y="59"/>
                  </a:lnTo>
                  <a:lnTo>
                    <a:pt x="176" y="58"/>
                  </a:lnTo>
                  <a:lnTo>
                    <a:pt x="173" y="44"/>
                  </a:lnTo>
                  <a:lnTo>
                    <a:pt x="174" y="30"/>
                  </a:lnTo>
                  <a:lnTo>
                    <a:pt x="166" y="25"/>
                  </a:lnTo>
                  <a:lnTo>
                    <a:pt x="170" y="23"/>
                  </a:lnTo>
                  <a:lnTo>
                    <a:pt x="183" y="26"/>
                  </a:lnTo>
                  <a:lnTo>
                    <a:pt x="198" y="31"/>
                  </a:lnTo>
                  <a:lnTo>
                    <a:pt x="203" y="26"/>
                  </a:lnTo>
                  <a:lnTo>
                    <a:pt x="216" y="23"/>
                  </a:lnTo>
                  <a:lnTo>
                    <a:pt x="237" y="15"/>
                  </a:lnTo>
                  <a:lnTo>
                    <a:pt x="244" y="7"/>
                  </a:lnTo>
                  <a:lnTo>
                    <a:pt x="242" y="1"/>
                  </a:lnTo>
                  <a:lnTo>
                    <a:pt x="251" y="0"/>
                  </a:lnTo>
                  <a:lnTo>
                    <a:pt x="255" y="5"/>
                  </a:lnTo>
                  <a:lnTo>
                    <a:pt x="253" y="14"/>
                  </a:lnTo>
                  <a:lnTo>
                    <a:pt x="259" y="18"/>
                  </a:lnTo>
                  <a:lnTo>
                    <a:pt x="263" y="27"/>
                  </a:lnTo>
                  <a:lnTo>
                    <a:pt x="258" y="34"/>
                  </a:lnTo>
                  <a:lnTo>
                    <a:pt x="255" y="52"/>
                  </a:lnTo>
                  <a:lnTo>
                    <a:pt x="259" y="63"/>
                  </a:lnTo>
                  <a:lnTo>
                    <a:pt x="261" y="72"/>
                  </a:lnTo>
                  <a:lnTo>
                    <a:pt x="272" y="82"/>
                  </a:lnTo>
                  <a:lnTo>
                    <a:pt x="281" y="83"/>
                  </a:lnTo>
                  <a:lnTo>
                    <a:pt x="283" y="79"/>
                  </a:lnTo>
                  <a:lnTo>
                    <a:pt x="289" y="78"/>
                  </a:lnTo>
                  <a:lnTo>
                    <a:pt x="297" y="74"/>
                  </a:lnTo>
                  <a:lnTo>
                    <a:pt x="303" y="69"/>
                  </a:lnTo>
                  <a:lnTo>
                    <a:pt x="313" y="71"/>
                  </a:lnTo>
                  <a:lnTo>
                    <a:pt x="318" y="70"/>
                  </a:lnTo>
                  <a:lnTo>
                    <a:pt x="328" y="72"/>
                  </a:lnTo>
                  <a:lnTo>
                    <a:pt x="329" y="67"/>
                  </a:lnTo>
                  <a:lnTo>
                    <a:pt x="326" y="63"/>
                  </a:lnTo>
                  <a:lnTo>
                    <a:pt x="328" y="57"/>
                  </a:lnTo>
                  <a:lnTo>
                    <a:pt x="336" y="59"/>
                  </a:lnTo>
                  <a:lnTo>
                    <a:pt x="344" y="57"/>
                  </a:lnTo>
                  <a:lnTo>
                    <a:pt x="355" y="61"/>
                  </a:lnTo>
                  <a:lnTo>
                    <a:pt x="363" y="66"/>
                  </a:lnTo>
                  <a:lnTo>
                    <a:pt x="368" y="60"/>
                  </a:lnTo>
                  <a:lnTo>
                    <a:pt x="373" y="61"/>
                  </a:lnTo>
                  <a:lnTo>
                    <a:pt x="375" y="67"/>
                  </a:lnTo>
                  <a:lnTo>
                    <a:pt x="384" y="65"/>
                  </a:lnTo>
                  <a:lnTo>
                    <a:pt x="391" y="57"/>
                  </a:lnTo>
                  <a:lnTo>
                    <a:pt x="397" y="42"/>
                  </a:lnTo>
                  <a:lnTo>
                    <a:pt x="408" y="23"/>
                  </a:lnTo>
                  <a:lnTo>
                    <a:pt x="414" y="22"/>
                  </a:lnTo>
                  <a:lnTo>
                    <a:pt x="419" y="34"/>
                  </a:lnTo>
                  <a:lnTo>
                    <a:pt x="429" y="70"/>
                  </a:lnTo>
                  <a:lnTo>
                    <a:pt x="438" y="73"/>
                  </a:lnTo>
                  <a:lnTo>
                    <a:pt x="439" y="88"/>
                  </a:lnTo>
                  <a:lnTo>
                    <a:pt x="425" y="105"/>
                  </a:lnTo>
                  <a:lnTo>
                    <a:pt x="430" y="111"/>
                  </a:lnTo>
                  <a:lnTo>
                    <a:pt x="463" y="114"/>
                  </a:lnTo>
                  <a:lnTo>
                    <a:pt x="464" y="135"/>
                  </a:lnTo>
                  <a:lnTo>
                    <a:pt x="478" y="121"/>
                  </a:lnTo>
                  <a:lnTo>
                    <a:pt x="501" y="129"/>
                  </a:lnTo>
                  <a:lnTo>
                    <a:pt x="531" y="142"/>
                  </a:lnTo>
                  <a:lnTo>
                    <a:pt x="540" y="154"/>
                  </a:lnTo>
                  <a:lnTo>
                    <a:pt x="537" y="165"/>
                  </a:lnTo>
                  <a:lnTo>
                    <a:pt x="559" y="159"/>
                  </a:lnTo>
                  <a:lnTo>
                    <a:pt x="595" y="170"/>
                  </a:lnTo>
                  <a:lnTo>
                    <a:pt x="622" y="169"/>
                  </a:lnTo>
                  <a:lnTo>
                    <a:pt x="649" y="186"/>
                  </a:lnTo>
                  <a:lnTo>
                    <a:pt x="673" y="210"/>
                  </a:lnTo>
                  <a:lnTo>
                    <a:pt x="687" y="216"/>
                  </a:lnTo>
                  <a:lnTo>
                    <a:pt x="703" y="216"/>
                  </a:lnTo>
                  <a:lnTo>
                    <a:pt x="710" y="223"/>
                  </a:lnTo>
                  <a:lnTo>
                    <a:pt x="716" y="249"/>
                  </a:lnTo>
                  <a:lnTo>
                    <a:pt x="720" y="262"/>
                  </a:lnTo>
                  <a:lnTo>
                    <a:pt x="713" y="296"/>
                  </a:lnTo>
                  <a:lnTo>
                    <a:pt x="704" y="310"/>
                  </a:lnTo>
                  <a:lnTo>
                    <a:pt x="679" y="339"/>
                  </a:lnTo>
                  <a:lnTo>
                    <a:pt x="668" y="362"/>
                  </a:lnTo>
                  <a:lnTo>
                    <a:pt x="656" y="380"/>
                  </a:lnTo>
                  <a:lnTo>
                    <a:pt x="651" y="381"/>
                  </a:lnTo>
                  <a:lnTo>
                    <a:pt x="647" y="396"/>
                  </a:lnTo>
                  <a:lnTo>
                    <a:pt x="649" y="435"/>
                  </a:lnTo>
                  <a:lnTo>
                    <a:pt x="646" y="467"/>
                  </a:lnTo>
                  <a:lnTo>
                    <a:pt x="645" y="481"/>
                  </a:lnTo>
                  <a:lnTo>
                    <a:pt x="640" y="489"/>
                  </a:lnTo>
                  <a:lnTo>
                    <a:pt x="638" y="516"/>
                  </a:lnTo>
                  <a:lnTo>
                    <a:pt x="622" y="544"/>
                  </a:lnTo>
                  <a:lnTo>
                    <a:pt x="620" y="565"/>
                  </a:lnTo>
                  <a:lnTo>
                    <a:pt x="606" y="574"/>
                  </a:lnTo>
                  <a:lnTo>
                    <a:pt x="603" y="587"/>
                  </a:lnTo>
                  <a:lnTo>
                    <a:pt x="584" y="587"/>
                  </a:lnTo>
                  <a:lnTo>
                    <a:pt x="556" y="595"/>
                  </a:lnTo>
                  <a:lnTo>
                    <a:pt x="544" y="604"/>
                  </a:lnTo>
                  <a:lnTo>
                    <a:pt x="525" y="610"/>
                  </a:lnTo>
                  <a:lnTo>
                    <a:pt x="505" y="626"/>
                  </a:lnTo>
                  <a:lnTo>
                    <a:pt x="492" y="647"/>
                  </a:lnTo>
                  <a:lnTo>
                    <a:pt x="491" y="662"/>
                  </a:lnTo>
                  <a:lnTo>
                    <a:pt x="496" y="674"/>
                  </a:lnTo>
                  <a:lnTo>
                    <a:pt x="495" y="695"/>
                  </a:lnTo>
                  <a:lnTo>
                    <a:pt x="492" y="705"/>
                  </a:lnTo>
                  <a:lnTo>
                    <a:pt x="481" y="717"/>
                  </a:lnTo>
                  <a:lnTo>
                    <a:pt x="466" y="753"/>
                  </a:lnTo>
                  <a:lnTo>
                    <a:pt x="453" y="770"/>
                  </a:lnTo>
                  <a:lnTo>
                    <a:pt x="443" y="779"/>
                  </a:lnTo>
                  <a:lnTo>
                    <a:pt x="438" y="799"/>
                  </a:lnTo>
                  <a:lnTo>
                    <a:pt x="429" y="811"/>
                  </a:lnTo>
                  <a:lnTo>
                    <a:pt x="422" y="799"/>
                  </a:lnTo>
                  <a:lnTo>
                    <a:pt x="428" y="789"/>
                  </a:lnTo>
                  <a:lnTo>
                    <a:pt x="416" y="775"/>
                  </a:lnTo>
                  <a:lnTo>
                    <a:pt x="400" y="764"/>
                  </a:lnTo>
                  <a:lnTo>
                    <a:pt x="380" y="750"/>
                  </a:lnTo>
                  <a:lnTo>
                    <a:pt x="374" y="751"/>
                  </a:lnTo>
                  <a:lnTo>
                    <a:pt x="353" y="735"/>
                  </a:lnTo>
                  <a:lnTo>
                    <a:pt x="342" y="737"/>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96" name="Freeform 195"/>
            <p:cNvSpPr>
              <a:spLocks/>
            </p:cNvSpPr>
            <p:nvPr/>
          </p:nvSpPr>
          <p:spPr bwMode="auto">
            <a:xfrm>
              <a:off x="6143249" y="2762147"/>
              <a:ext cx="35012" cy="19559"/>
            </a:xfrm>
            <a:custGeom>
              <a:avLst/>
              <a:gdLst>
                <a:gd name="T0" fmla="*/ 11 w 37"/>
                <a:gd name="T1" fmla="*/ 10 h 22"/>
                <a:gd name="T2" fmla="*/ 22 w 37"/>
                <a:gd name="T3" fmla="*/ 13 h 22"/>
                <a:gd name="T4" fmla="*/ 37 w 37"/>
                <a:gd name="T5" fmla="*/ 12 h 22"/>
                <a:gd name="T6" fmla="*/ 26 w 37"/>
                <a:gd name="T7" fmla="*/ 21 h 22"/>
                <a:gd name="T8" fmla="*/ 20 w 37"/>
                <a:gd name="T9" fmla="*/ 22 h 22"/>
                <a:gd name="T10" fmla="*/ 2 w 37"/>
                <a:gd name="T11" fmla="*/ 13 h 22"/>
                <a:gd name="T12" fmla="*/ 0 w 37"/>
                <a:gd name="T13" fmla="*/ 6 h 22"/>
                <a:gd name="T14" fmla="*/ 8 w 37"/>
                <a:gd name="T15" fmla="*/ 0 h 22"/>
                <a:gd name="T16" fmla="*/ 11 w 37"/>
                <a:gd name="T17" fmla="*/ 1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7" h="22">
                  <a:moveTo>
                    <a:pt x="11" y="10"/>
                  </a:moveTo>
                  <a:lnTo>
                    <a:pt x="22" y="13"/>
                  </a:lnTo>
                  <a:lnTo>
                    <a:pt x="37" y="12"/>
                  </a:lnTo>
                  <a:lnTo>
                    <a:pt x="26" y="21"/>
                  </a:lnTo>
                  <a:lnTo>
                    <a:pt x="20" y="22"/>
                  </a:lnTo>
                  <a:lnTo>
                    <a:pt x="2" y="13"/>
                  </a:lnTo>
                  <a:lnTo>
                    <a:pt x="0" y="6"/>
                  </a:lnTo>
                  <a:lnTo>
                    <a:pt x="8" y="0"/>
                  </a:lnTo>
                  <a:lnTo>
                    <a:pt x="11" y="1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97" name="Freeform 196"/>
            <p:cNvSpPr>
              <a:spLocks noEditPoints="1"/>
            </p:cNvSpPr>
            <p:nvPr/>
          </p:nvSpPr>
          <p:spPr bwMode="auto">
            <a:xfrm>
              <a:off x="5177130" y="2194028"/>
              <a:ext cx="1316231" cy="665916"/>
            </a:xfrm>
            <a:custGeom>
              <a:avLst/>
              <a:gdLst>
                <a:gd name="T0" fmla="*/ 5030 w 5699"/>
                <a:gd name="T1" fmla="*/ 189 h 3068"/>
                <a:gd name="T2" fmla="*/ 4486 w 5699"/>
                <a:gd name="T3" fmla="*/ 395 h 3068"/>
                <a:gd name="T4" fmla="*/ 4419 w 5699"/>
                <a:gd name="T5" fmla="*/ 225 h 3068"/>
                <a:gd name="T6" fmla="*/ 4392 w 5699"/>
                <a:gd name="T7" fmla="*/ 58 h 3068"/>
                <a:gd name="T8" fmla="*/ 5423 w 5699"/>
                <a:gd name="T9" fmla="*/ 7 h 3068"/>
                <a:gd name="T10" fmla="*/ 4022 w 5699"/>
                <a:gd name="T11" fmla="*/ 136 h 3068"/>
                <a:gd name="T12" fmla="*/ 3430 w 5699"/>
                <a:gd name="T13" fmla="*/ 261 h 3068"/>
                <a:gd name="T14" fmla="*/ 3861 w 5699"/>
                <a:gd name="T15" fmla="*/ 239 h 3068"/>
                <a:gd name="T16" fmla="*/ 3040 w 5699"/>
                <a:gd name="T17" fmla="*/ 281 h 3068"/>
                <a:gd name="T18" fmla="*/ 2702 w 5699"/>
                <a:gd name="T19" fmla="*/ 373 h 3068"/>
                <a:gd name="T20" fmla="*/ 3998 w 5699"/>
                <a:gd name="T21" fmla="*/ 378 h 3068"/>
                <a:gd name="T22" fmla="*/ 4259 w 5699"/>
                <a:gd name="T23" fmla="*/ 497 h 3068"/>
                <a:gd name="T24" fmla="*/ 3108 w 5699"/>
                <a:gd name="T25" fmla="*/ 415 h 3068"/>
                <a:gd name="T26" fmla="*/ 2781 w 5699"/>
                <a:gd name="T27" fmla="*/ 376 h 3068"/>
                <a:gd name="T28" fmla="*/ 3397 w 5699"/>
                <a:gd name="T29" fmla="*/ 466 h 3068"/>
                <a:gd name="T30" fmla="*/ 3741 w 5699"/>
                <a:gd name="T31" fmla="*/ 428 h 3068"/>
                <a:gd name="T32" fmla="*/ 2485 w 5699"/>
                <a:gd name="T33" fmla="*/ 522 h 3068"/>
                <a:gd name="T34" fmla="*/ 3658 w 5699"/>
                <a:gd name="T35" fmla="*/ 525 h 3068"/>
                <a:gd name="T36" fmla="*/ 3220 w 5699"/>
                <a:gd name="T37" fmla="*/ 713 h 3068"/>
                <a:gd name="T38" fmla="*/ 4363 w 5699"/>
                <a:gd name="T39" fmla="*/ 644 h 3068"/>
                <a:gd name="T40" fmla="*/ 4935 w 5699"/>
                <a:gd name="T41" fmla="*/ 1030 h 3068"/>
                <a:gd name="T42" fmla="*/ 4609 w 5699"/>
                <a:gd name="T43" fmla="*/ 1331 h 3068"/>
                <a:gd name="T44" fmla="*/ 3970 w 5699"/>
                <a:gd name="T45" fmla="*/ 1206 h 3068"/>
                <a:gd name="T46" fmla="*/ 4260 w 5699"/>
                <a:gd name="T47" fmla="*/ 820 h 3068"/>
                <a:gd name="T48" fmla="*/ 4081 w 5699"/>
                <a:gd name="T49" fmla="*/ 547 h 3068"/>
                <a:gd name="T50" fmla="*/ 3095 w 5699"/>
                <a:gd name="T51" fmla="*/ 573 h 3068"/>
                <a:gd name="T52" fmla="*/ 2829 w 5699"/>
                <a:gd name="T53" fmla="*/ 664 h 3068"/>
                <a:gd name="T54" fmla="*/ 2787 w 5699"/>
                <a:gd name="T55" fmla="*/ 885 h 3068"/>
                <a:gd name="T56" fmla="*/ 2450 w 5699"/>
                <a:gd name="T57" fmla="*/ 782 h 3068"/>
                <a:gd name="T58" fmla="*/ 3509 w 5699"/>
                <a:gd name="T59" fmla="*/ 917 h 3068"/>
                <a:gd name="T60" fmla="*/ 3972 w 5699"/>
                <a:gd name="T61" fmla="*/ 981 h 3068"/>
                <a:gd name="T62" fmla="*/ 2985 w 5699"/>
                <a:gd name="T63" fmla="*/ 1402 h 3068"/>
                <a:gd name="T64" fmla="*/ 3247 w 5699"/>
                <a:gd name="T65" fmla="*/ 1941 h 3068"/>
                <a:gd name="T66" fmla="*/ 3750 w 5699"/>
                <a:gd name="T67" fmla="*/ 1783 h 3068"/>
                <a:gd name="T68" fmla="*/ 4337 w 5699"/>
                <a:gd name="T69" fmla="*/ 1477 h 3068"/>
                <a:gd name="T70" fmla="*/ 4740 w 5699"/>
                <a:gd name="T71" fmla="*/ 1945 h 3068"/>
                <a:gd name="T72" fmla="*/ 4219 w 5699"/>
                <a:gd name="T73" fmla="*/ 2347 h 3068"/>
                <a:gd name="T74" fmla="*/ 4164 w 5699"/>
                <a:gd name="T75" fmla="*/ 2685 h 3068"/>
                <a:gd name="T76" fmla="*/ 4034 w 5699"/>
                <a:gd name="T77" fmla="*/ 2767 h 3068"/>
                <a:gd name="T78" fmla="*/ 3533 w 5699"/>
                <a:gd name="T79" fmla="*/ 2788 h 3068"/>
                <a:gd name="T80" fmla="*/ 2912 w 5699"/>
                <a:gd name="T81" fmla="*/ 3023 h 3068"/>
                <a:gd name="T82" fmla="*/ 2877 w 5699"/>
                <a:gd name="T83" fmla="*/ 2695 h 3068"/>
                <a:gd name="T84" fmla="*/ 2569 w 5699"/>
                <a:gd name="T85" fmla="*/ 2536 h 3068"/>
                <a:gd name="T86" fmla="*/ 1634 w 5699"/>
                <a:gd name="T87" fmla="*/ 2455 h 3068"/>
                <a:gd name="T88" fmla="*/ 264 w 5699"/>
                <a:gd name="T89" fmla="*/ 2180 h 3068"/>
                <a:gd name="T90" fmla="*/ 224 w 5699"/>
                <a:gd name="T91" fmla="*/ 1603 h 3068"/>
                <a:gd name="T92" fmla="*/ 1272 w 5699"/>
                <a:gd name="T93" fmla="*/ 843 h 3068"/>
                <a:gd name="T94" fmla="*/ 1966 w 5699"/>
                <a:gd name="T95" fmla="*/ 852 h 3068"/>
                <a:gd name="T96" fmla="*/ 2624 w 5699"/>
                <a:gd name="T97" fmla="*/ 901 h 3068"/>
                <a:gd name="T98" fmla="*/ 3256 w 5699"/>
                <a:gd name="T99" fmla="*/ 947 h 3068"/>
                <a:gd name="T100" fmla="*/ 3159 w 5699"/>
                <a:gd name="T101" fmla="*/ 875 h 3068"/>
                <a:gd name="T102" fmla="*/ 4305 w 5699"/>
                <a:gd name="T103" fmla="*/ 930 h 3068"/>
                <a:gd name="T104" fmla="*/ 3839 w 5699"/>
                <a:gd name="T105" fmla="*/ 1271 h 3068"/>
                <a:gd name="T106" fmla="*/ 3588 w 5699"/>
                <a:gd name="T107" fmla="*/ 1392 h 3068"/>
                <a:gd name="T108" fmla="*/ 3812 w 5699"/>
                <a:gd name="T109" fmla="*/ 1392 h 3068"/>
                <a:gd name="T110" fmla="*/ 4766 w 5699"/>
                <a:gd name="T111" fmla="*/ 2387 h 3068"/>
                <a:gd name="T112" fmla="*/ 4866 w 5699"/>
                <a:gd name="T113" fmla="*/ 2637 h 3068"/>
                <a:gd name="T114" fmla="*/ 4753 w 5699"/>
                <a:gd name="T115" fmla="*/ 2312 h 3068"/>
                <a:gd name="T116" fmla="*/ 117 w 5699"/>
                <a:gd name="T117" fmla="*/ 2327 h 3068"/>
                <a:gd name="T118" fmla="*/ 4287 w 5699"/>
                <a:gd name="T119" fmla="*/ 2375 h 30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5699" h="3068">
                  <a:moveTo>
                    <a:pt x="5423" y="7"/>
                  </a:moveTo>
                  <a:lnTo>
                    <a:pt x="5539" y="10"/>
                  </a:lnTo>
                  <a:lnTo>
                    <a:pt x="5629" y="17"/>
                  </a:lnTo>
                  <a:lnTo>
                    <a:pt x="5699" y="30"/>
                  </a:lnTo>
                  <a:lnTo>
                    <a:pt x="5686" y="44"/>
                  </a:lnTo>
                  <a:lnTo>
                    <a:pt x="5555" y="66"/>
                  </a:lnTo>
                  <a:lnTo>
                    <a:pt x="5436" y="76"/>
                  </a:lnTo>
                  <a:lnTo>
                    <a:pt x="5383" y="88"/>
                  </a:lnTo>
                  <a:lnTo>
                    <a:pt x="5484" y="87"/>
                  </a:lnTo>
                  <a:lnTo>
                    <a:pt x="5346" y="120"/>
                  </a:lnTo>
                  <a:lnTo>
                    <a:pt x="5257" y="135"/>
                  </a:lnTo>
                  <a:lnTo>
                    <a:pt x="5136" y="180"/>
                  </a:lnTo>
                  <a:lnTo>
                    <a:pt x="5030" y="189"/>
                  </a:lnTo>
                  <a:lnTo>
                    <a:pt x="4989" y="201"/>
                  </a:lnTo>
                  <a:lnTo>
                    <a:pt x="4840" y="207"/>
                  </a:lnTo>
                  <a:lnTo>
                    <a:pt x="4898" y="214"/>
                  </a:lnTo>
                  <a:lnTo>
                    <a:pt x="4856" y="224"/>
                  </a:lnTo>
                  <a:lnTo>
                    <a:pt x="4869" y="253"/>
                  </a:lnTo>
                  <a:lnTo>
                    <a:pt x="4804" y="273"/>
                  </a:lnTo>
                  <a:lnTo>
                    <a:pt x="4714" y="290"/>
                  </a:lnTo>
                  <a:lnTo>
                    <a:pt x="4669" y="313"/>
                  </a:lnTo>
                  <a:lnTo>
                    <a:pt x="4584" y="331"/>
                  </a:lnTo>
                  <a:lnTo>
                    <a:pt x="4578" y="345"/>
                  </a:lnTo>
                  <a:lnTo>
                    <a:pt x="4664" y="343"/>
                  </a:lnTo>
                  <a:lnTo>
                    <a:pt x="4652" y="357"/>
                  </a:lnTo>
                  <a:lnTo>
                    <a:pt x="4486" y="395"/>
                  </a:lnTo>
                  <a:lnTo>
                    <a:pt x="4373" y="377"/>
                  </a:lnTo>
                  <a:lnTo>
                    <a:pt x="4218" y="387"/>
                  </a:lnTo>
                  <a:lnTo>
                    <a:pt x="4152" y="380"/>
                  </a:lnTo>
                  <a:lnTo>
                    <a:pt x="4062" y="376"/>
                  </a:lnTo>
                  <a:lnTo>
                    <a:pt x="4086" y="347"/>
                  </a:lnTo>
                  <a:lnTo>
                    <a:pt x="4191" y="333"/>
                  </a:lnTo>
                  <a:lnTo>
                    <a:pt x="4212" y="290"/>
                  </a:lnTo>
                  <a:lnTo>
                    <a:pt x="4246" y="285"/>
                  </a:lnTo>
                  <a:lnTo>
                    <a:pt x="4349" y="311"/>
                  </a:lnTo>
                  <a:lnTo>
                    <a:pt x="4322" y="273"/>
                  </a:lnTo>
                  <a:lnTo>
                    <a:pt x="4256" y="262"/>
                  </a:lnTo>
                  <a:lnTo>
                    <a:pt x="4319" y="239"/>
                  </a:lnTo>
                  <a:lnTo>
                    <a:pt x="4419" y="225"/>
                  </a:lnTo>
                  <a:lnTo>
                    <a:pt x="4453" y="206"/>
                  </a:lnTo>
                  <a:lnTo>
                    <a:pt x="4411" y="184"/>
                  </a:lnTo>
                  <a:lnTo>
                    <a:pt x="4423" y="155"/>
                  </a:lnTo>
                  <a:lnTo>
                    <a:pt x="4548" y="157"/>
                  </a:lnTo>
                  <a:lnTo>
                    <a:pt x="4578" y="163"/>
                  </a:lnTo>
                  <a:lnTo>
                    <a:pt x="4673" y="143"/>
                  </a:lnTo>
                  <a:lnTo>
                    <a:pt x="4575" y="137"/>
                  </a:lnTo>
                  <a:lnTo>
                    <a:pt x="4408" y="140"/>
                  </a:lnTo>
                  <a:lnTo>
                    <a:pt x="4347" y="122"/>
                  </a:lnTo>
                  <a:lnTo>
                    <a:pt x="4335" y="100"/>
                  </a:lnTo>
                  <a:lnTo>
                    <a:pt x="4300" y="85"/>
                  </a:lnTo>
                  <a:lnTo>
                    <a:pt x="4312" y="67"/>
                  </a:lnTo>
                  <a:lnTo>
                    <a:pt x="4392" y="58"/>
                  </a:lnTo>
                  <a:lnTo>
                    <a:pt x="4447" y="56"/>
                  </a:lnTo>
                  <a:lnTo>
                    <a:pt x="4547" y="48"/>
                  </a:lnTo>
                  <a:lnTo>
                    <a:pt x="4636" y="29"/>
                  </a:lnTo>
                  <a:lnTo>
                    <a:pt x="4688" y="32"/>
                  </a:lnTo>
                  <a:lnTo>
                    <a:pt x="4721" y="46"/>
                  </a:lnTo>
                  <a:lnTo>
                    <a:pt x="4787" y="19"/>
                  </a:lnTo>
                  <a:lnTo>
                    <a:pt x="4855" y="11"/>
                  </a:lnTo>
                  <a:lnTo>
                    <a:pt x="4941" y="5"/>
                  </a:lnTo>
                  <a:lnTo>
                    <a:pt x="5080" y="3"/>
                  </a:lnTo>
                  <a:lnTo>
                    <a:pt x="5098" y="9"/>
                  </a:lnTo>
                  <a:lnTo>
                    <a:pt x="5236" y="0"/>
                  </a:lnTo>
                  <a:lnTo>
                    <a:pt x="5329" y="3"/>
                  </a:lnTo>
                  <a:lnTo>
                    <a:pt x="5423" y="7"/>
                  </a:lnTo>
                  <a:moveTo>
                    <a:pt x="4382" y="188"/>
                  </a:moveTo>
                  <a:lnTo>
                    <a:pt x="4419" y="206"/>
                  </a:lnTo>
                  <a:lnTo>
                    <a:pt x="4335" y="223"/>
                  </a:lnTo>
                  <a:lnTo>
                    <a:pt x="4199" y="267"/>
                  </a:lnTo>
                  <a:lnTo>
                    <a:pt x="4110" y="271"/>
                  </a:lnTo>
                  <a:lnTo>
                    <a:pt x="4018" y="263"/>
                  </a:lnTo>
                  <a:lnTo>
                    <a:pt x="3994" y="240"/>
                  </a:lnTo>
                  <a:lnTo>
                    <a:pt x="4019" y="219"/>
                  </a:lnTo>
                  <a:lnTo>
                    <a:pt x="4074" y="204"/>
                  </a:lnTo>
                  <a:lnTo>
                    <a:pt x="3987" y="204"/>
                  </a:lnTo>
                  <a:lnTo>
                    <a:pt x="3958" y="185"/>
                  </a:lnTo>
                  <a:lnTo>
                    <a:pt x="3959" y="160"/>
                  </a:lnTo>
                  <a:lnTo>
                    <a:pt x="4022" y="136"/>
                  </a:lnTo>
                  <a:lnTo>
                    <a:pt x="4075" y="119"/>
                  </a:lnTo>
                  <a:lnTo>
                    <a:pt x="4127" y="116"/>
                  </a:lnTo>
                  <a:lnTo>
                    <a:pt x="4123" y="103"/>
                  </a:lnTo>
                  <a:lnTo>
                    <a:pt x="4233" y="101"/>
                  </a:lnTo>
                  <a:lnTo>
                    <a:pt x="4257" y="129"/>
                  </a:lnTo>
                  <a:lnTo>
                    <a:pt x="4321" y="141"/>
                  </a:lnTo>
                  <a:lnTo>
                    <a:pt x="4386" y="151"/>
                  </a:lnTo>
                  <a:lnTo>
                    <a:pt x="4382" y="188"/>
                  </a:lnTo>
                  <a:moveTo>
                    <a:pt x="3671" y="265"/>
                  </a:moveTo>
                  <a:lnTo>
                    <a:pt x="3660" y="289"/>
                  </a:lnTo>
                  <a:lnTo>
                    <a:pt x="3589" y="283"/>
                  </a:lnTo>
                  <a:lnTo>
                    <a:pt x="3534" y="263"/>
                  </a:lnTo>
                  <a:lnTo>
                    <a:pt x="3430" y="261"/>
                  </a:lnTo>
                  <a:lnTo>
                    <a:pt x="3498" y="244"/>
                  </a:lnTo>
                  <a:lnTo>
                    <a:pt x="3458" y="230"/>
                  </a:lnTo>
                  <a:lnTo>
                    <a:pt x="3484" y="208"/>
                  </a:lnTo>
                  <a:lnTo>
                    <a:pt x="3567" y="216"/>
                  </a:lnTo>
                  <a:lnTo>
                    <a:pt x="3669" y="237"/>
                  </a:lnTo>
                  <a:lnTo>
                    <a:pt x="3671" y="265"/>
                  </a:lnTo>
                  <a:moveTo>
                    <a:pt x="3857" y="280"/>
                  </a:moveTo>
                  <a:lnTo>
                    <a:pt x="3771" y="293"/>
                  </a:lnTo>
                  <a:lnTo>
                    <a:pt x="3748" y="279"/>
                  </a:lnTo>
                  <a:lnTo>
                    <a:pt x="3753" y="257"/>
                  </a:lnTo>
                  <a:lnTo>
                    <a:pt x="3779" y="233"/>
                  </a:lnTo>
                  <a:lnTo>
                    <a:pt x="3838" y="235"/>
                  </a:lnTo>
                  <a:lnTo>
                    <a:pt x="3861" y="239"/>
                  </a:lnTo>
                  <a:lnTo>
                    <a:pt x="3894" y="259"/>
                  </a:lnTo>
                  <a:lnTo>
                    <a:pt x="3857" y="280"/>
                  </a:lnTo>
                  <a:moveTo>
                    <a:pt x="3231" y="248"/>
                  </a:moveTo>
                  <a:lnTo>
                    <a:pt x="3157" y="260"/>
                  </a:lnTo>
                  <a:lnTo>
                    <a:pt x="3078" y="260"/>
                  </a:lnTo>
                  <a:lnTo>
                    <a:pt x="3090" y="251"/>
                  </a:lnTo>
                  <a:lnTo>
                    <a:pt x="3163" y="234"/>
                  </a:lnTo>
                  <a:lnTo>
                    <a:pt x="3185" y="237"/>
                  </a:lnTo>
                  <a:lnTo>
                    <a:pt x="3231" y="248"/>
                  </a:lnTo>
                  <a:moveTo>
                    <a:pt x="3135" y="302"/>
                  </a:moveTo>
                  <a:lnTo>
                    <a:pt x="3021" y="319"/>
                  </a:lnTo>
                  <a:lnTo>
                    <a:pt x="2975" y="300"/>
                  </a:lnTo>
                  <a:lnTo>
                    <a:pt x="3040" y="281"/>
                  </a:lnTo>
                  <a:lnTo>
                    <a:pt x="3119" y="275"/>
                  </a:lnTo>
                  <a:lnTo>
                    <a:pt x="3175" y="284"/>
                  </a:lnTo>
                  <a:lnTo>
                    <a:pt x="3135" y="302"/>
                  </a:lnTo>
                  <a:moveTo>
                    <a:pt x="3917" y="312"/>
                  </a:moveTo>
                  <a:lnTo>
                    <a:pt x="3893" y="314"/>
                  </a:lnTo>
                  <a:lnTo>
                    <a:pt x="3806" y="310"/>
                  </a:lnTo>
                  <a:lnTo>
                    <a:pt x="3812" y="294"/>
                  </a:lnTo>
                  <a:lnTo>
                    <a:pt x="3909" y="294"/>
                  </a:lnTo>
                  <a:lnTo>
                    <a:pt x="3930" y="305"/>
                  </a:lnTo>
                  <a:lnTo>
                    <a:pt x="3917" y="312"/>
                  </a:lnTo>
                  <a:moveTo>
                    <a:pt x="2839" y="305"/>
                  </a:moveTo>
                  <a:lnTo>
                    <a:pt x="2768" y="351"/>
                  </a:lnTo>
                  <a:lnTo>
                    <a:pt x="2702" y="373"/>
                  </a:lnTo>
                  <a:lnTo>
                    <a:pt x="2651" y="376"/>
                  </a:lnTo>
                  <a:lnTo>
                    <a:pt x="2523" y="402"/>
                  </a:lnTo>
                  <a:lnTo>
                    <a:pt x="2430" y="412"/>
                  </a:lnTo>
                  <a:lnTo>
                    <a:pt x="2382" y="398"/>
                  </a:lnTo>
                  <a:lnTo>
                    <a:pt x="2382" y="398"/>
                  </a:lnTo>
                  <a:lnTo>
                    <a:pt x="2530" y="352"/>
                  </a:lnTo>
                  <a:lnTo>
                    <a:pt x="2686" y="313"/>
                  </a:lnTo>
                  <a:lnTo>
                    <a:pt x="2760" y="314"/>
                  </a:lnTo>
                  <a:lnTo>
                    <a:pt x="2839" y="305"/>
                  </a:lnTo>
                  <a:moveTo>
                    <a:pt x="3847" y="338"/>
                  </a:moveTo>
                  <a:lnTo>
                    <a:pt x="3880" y="358"/>
                  </a:lnTo>
                  <a:lnTo>
                    <a:pt x="3977" y="357"/>
                  </a:lnTo>
                  <a:lnTo>
                    <a:pt x="3998" y="378"/>
                  </a:lnTo>
                  <a:lnTo>
                    <a:pt x="3963" y="401"/>
                  </a:lnTo>
                  <a:lnTo>
                    <a:pt x="4005" y="415"/>
                  </a:lnTo>
                  <a:lnTo>
                    <a:pt x="4022" y="430"/>
                  </a:lnTo>
                  <a:lnTo>
                    <a:pt x="4087" y="433"/>
                  </a:lnTo>
                  <a:lnTo>
                    <a:pt x="4155" y="438"/>
                  </a:lnTo>
                  <a:lnTo>
                    <a:pt x="4247" y="425"/>
                  </a:lnTo>
                  <a:lnTo>
                    <a:pt x="4354" y="419"/>
                  </a:lnTo>
                  <a:lnTo>
                    <a:pt x="4431" y="424"/>
                  </a:lnTo>
                  <a:lnTo>
                    <a:pt x="4463" y="448"/>
                  </a:lnTo>
                  <a:lnTo>
                    <a:pt x="4451" y="474"/>
                  </a:lnTo>
                  <a:lnTo>
                    <a:pt x="4405" y="491"/>
                  </a:lnTo>
                  <a:lnTo>
                    <a:pt x="4317" y="505"/>
                  </a:lnTo>
                  <a:lnTo>
                    <a:pt x="4259" y="497"/>
                  </a:lnTo>
                  <a:lnTo>
                    <a:pt x="4104" y="507"/>
                  </a:lnTo>
                  <a:lnTo>
                    <a:pt x="3998" y="509"/>
                  </a:lnTo>
                  <a:lnTo>
                    <a:pt x="3924" y="501"/>
                  </a:lnTo>
                  <a:lnTo>
                    <a:pt x="3810" y="480"/>
                  </a:lnTo>
                  <a:lnTo>
                    <a:pt x="3828" y="444"/>
                  </a:lnTo>
                  <a:lnTo>
                    <a:pt x="3855" y="413"/>
                  </a:lnTo>
                  <a:lnTo>
                    <a:pt x="3834" y="386"/>
                  </a:lnTo>
                  <a:lnTo>
                    <a:pt x="3740" y="378"/>
                  </a:lnTo>
                  <a:lnTo>
                    <a:pt x="3704" y="359"/>
                  </a:lnTo>
                  <a:lnTo>
                    <a:pt x="3751" y="334"/>
                  </a:lnTo>
                  <a:lnTo>
                    <a:pt x="3847" y="338"/>
                  </a:lnTo>
                  <a:moveTo>
                    <a:pt x="3116" y="393"/>
                  </a:moveTo>
                  <a:lnTo>
                    <a:pt x="3108" y="415"/>
                  </a:lnTo>
                  <a:lnTo>
                    <a:pt x="3165" y="405"/>
                  </a:lnTo>
                  <a:lnTo>
                    <a:pt x="3214" y="408"/>
                  </a:lnTo>
                  <a:lnTo>
                    <a:pt x="3186" y="439"/>
                  </a:lnTo>
                  <a:lnTo>
                    <a:pt x="3120" y="469"/>
                  </a:lnTo>
                  <a:lnTo>
                    <a:pt x="2937" y="479"/>
                  </a:lnTo>
                  <a:lnTo>
                    <a:pt x="2775" y="507"/>
                  </a:lnTo>
                  <a:lnTo>
                    <a:pt x="2696" y="508"/>
                  </a:lnTo>
                  <a:lnTo>
                    <a:pt x="2716" y="487"/>
                  </a:lnTo>
                  <a:lnTo>
                    <a:pt x="2856" y="459"/>
                  </a:lnTo>
                  <a:lnTo>
                    <a:pt x="2618" y="466"/>
                  </a:lnTo>
                  <a:lnTo>
                    <a:pt x="2563" y="455"/>
                  </a:lnTo>
                  <a:lnTo>
                    <a:pt x="2712" y="393"/>
                  </a:lnTo>
                  <a:lnTo>
                    <a:pt x="2781" y="376"/>
                  </a:lnTo>
                  <a:lnTo>
                    <a:pt x="2894" y="397"/>
                  </a:lnTo>
                  <a:lnTo>
                    <a:pt x="2935" y="434"/>
                  </a:lnTo>
                  <a:lnTo>
                    <a:pt x="3017" y="439"/>
                  </a:lnTo>
                  <a:lnTo>
                    <a:pt x="3020" y="379"/>
                  </a:lnTo>
                  <a:lnTo>
                    <a:pt x="3094" y="356"/>
                  </a:lnTo>
                  <a:lnTo>
                    <a:pt x="3136" y="364"/>
                  </a:lnTo>
                  <a:lnTo>
                    <a:pt x="3116" y="393"/>
                  </a:lnTo>
                  <a:moveTo>
                    <a:pt x="3634" y="361"/>
                  </a:moveTo>
                  <a:lnTo>
                    <a:pt x="3639" y="390"/>
                  </a:lnTo>
                  <a:lnTo>
                    <a:pt x="3605" y="422"/>
                  </a:lnTo>
                  <a:lnTo>
                    <a:pt x="3531" y="469"/>
                  </a:lnTo>
                  <a:lnTo>
                    <a:pt x="3440" y="476"/>
                  </a:lnTo>
                  <a:lnTo>
                    <a:pt x="3397" y="466"/>
                  </a:lnTo>
                  <a:lnTo>
                    <a:pt x="3440" y="428"/>
                  </a:lnTo>
                  <a:lnTo>
                    <a:pt x="3353" y="433"/>
                  </a:lnTo>
                  <a:lnTo>
                    <a:pt x="3406" y="385"/>
                  </a:lnTo>
                  <a:lnTo>
                    <a:pt x="3457" y="387"/>
                  </a:lnTo>
                  <a:lnTo>
                    <a:pt x="3555" y="366"/>
                  </a:lnTo>
                  <a:lnTo>
                    <a:pt x="3621" y="369"/>
                  </a:lnTo>
                  <a:lnTo>
                    <a:pt x="3634" y="361"/>
                  </a:lnTo>
                  <a:moveTo>
                    <a:pt x="3759" y="471"/>
                  </a:moveTo>
                  <a:lnTo>
                    <a:pt x="3706" y="496"/>
                  </a:lnTo>
                  <a:lnTo>
                    <a:pt x="3637" y="491"/>
                  </a:lnTo>
                  <a:lnTo>
                    <a:pt x="3593" y="474"/>
                  </a:lnTo>
                  <a:lnTo>
                    <a:pt x="3651" y="445"/>
                  </a:lnTo>
                  <a:lnTo>
                    <a:pt x="3741" y="428"/>
                  </a:lnTo>
                  <a:lnTo>
                    <a:pt x="3762" y="450"/>
                  </a:lnTo>
                  <a:lnTo>
                    <a:pt x="3759" y="471"/>
                  </a:lnTo>
                  <a:moveTo>
                    <a:pt x="2102" y="711"/>
                  </a:moveTo>
                  <a:lnTo>
                    <a:pt x="1922" y="744"/>
                  </a:lnTo>
                  <a:lnTo>
                    <a:pt x="1931" y="714"/>
                  </a:lnTo>
                  <a:lnTo>
                    <a:pt x="1854" y="677"/>
                  </a:lnTo>
                  <a:lnTo>
                    <a:pt x="1914" y="648"/>
                  </a:lnTo>
                  <a:lnTo>
                    <a:pt x="2013" y="599"/>
                  </a:lnTo>
                  <a:lnTo>
                    <a:pt x="2115" y="555"/>
                  </a:lnTo>
                  <a:lnTo>
                    <a:pt x="2118" y="515"/>
                  </a:lnTo>
                  <a:lnTo>
                    <a:pt x="2304" y="505"/>
                  </a:lnTo>
                  <a:lnTo>
                    <a:pt x="2359" y="518"/>
                  </a:lnTo>
                  <a:lnTo>
                    <a:pt x="2485" y="522"/>
                  </a:lnTo>
                  <a:lnTo>
                    <a:pt x="2511" y="541"/>
                  </a:lnTo>
                  <a:lnTo>
                    <a:pt x="2532" y="569"/>
                  </a:lnTo>
                  <a:lnTo>
                    <a:pt x="2446" y="586"/>
                  </a:lnTo>
                  <a:lnTo>
                    <a:pt x="2261" y="633"/>
                  </a:lnTo>
                  <a:lnTo>
                    <a:pt x="2138" y="681"/>
                  </a:lnTo>
                  <a:lnTo>
                    <a:pt x="2102" y="711"/>
                  </a:lnTo>
                  <a:moveTo>
                    <a:pt x="3636" y="616"/>
                  </a:moveTo>
                  <a:lnTo>
                    <a:pt x="3531" y="667"/>
                  </a:lnTo>
                  <a:lnTo>
                    <a:pt x="3474" y="664"/>
                  </a:lnTo>
                  <a:lnTo>
                    <a:pt x="3499" y="605"/>
                  </a:lnTo>
                  <a:lnTo>
                    <a:pt x="3534" y="571"/>
                  </a:lnTo>
                  <a:lnTo>
                    <a:pt x="3589" y="543"/>
                  </a:lnTo>
                  <a:lnTo>
                    <a:pt x="3658" y="525"/>
                  </a:lnTo>
                  <a:lnTo>
                    <a:pt x="3762" y="528"/>
                  </a:lnTo>
                  <a:lnTo>
                    <a:pt x="3844" y="544"/>
                  </a:lnTo>
                  <a:lnTo>
                    <a:pt x="3710" y="603"/>
                  </a:lnTo>
                  <a:lnTo>
                    <a:pt x="3636" y="616"/>
                  </a:lnTo>
                  <a:moveTo>
                    <a:pt x="3338" y="545"/>
                  </a:moveTo>
                  <a:lnTo>
                    <a:pt x="3385" y="558"/>
                  </a:lnTo>
                  <a:lnTo>
                    <a:pt x="3485" y="550"/>
                  </a:lnTo>
                  <a:lnTo>
                    <a:pt x="3479" y="569"/>
                  </a:lnTo>
                  <a:lnTo>
                    <a:pt x="3398" y="601"/>
                  </a:lnTo>
                  <a:lnTo>
                    <a:pt x="3448" y="630"/>
                  </a:lnTo>
                  <a:lnTo>
                    <a:pt x="3378" y="692"/>
                  </a:lnTo>
                  <a:lnTo>
                    <a:pt x="3265" y="718"/>
                  </a:lnTo>
                  <a:lnTo>
                    <a:pt x="3220" y="713"/>
                  </a:lnTo>
                  <a:lnTo>
                    <a:pt x="3210" y="686"/>
                  </a:lnTo>
                  <a:lnTo>
                    <a:pt x="3133" y="634"/>
                  </a:lnTo>
                  <a:lnTo>
                    <a:pt x="3157" y="612"/>
                  </a:lnTo>
                  <a:lnTo>
                    <a:pt x="3254" y="620"/>
                  </a:lnTo>
                  <a:lnTo>
                    <a:pt x="3243" y="577"/>
                  </a:lnTo>
                  <a:lnTo>
                    <a:pt x="3338" y="545"/>
                  </a:lnTo>
                  <a:moveTo>
                    <a:pt x="4004" y="590"/>
                  </a:moveTo>
                  <a:lnTo>
                    <a:pt x="4008" y="632"/>
                  </a:lnTo>
                  <a:lnTo>
                    <a:pt x="4104" y="578"/>
                  </a:lnTo>
                  <a:lnTo>
                    <a:pt x="4258" y="551"/>
                  </a:lnTo>
                  <a:lnTo>
                    <a:pt x="4288" y="620"/>
                  </a:lnTo>
                  <a:lnTo>
                    <a:pt x="4244" y="664"/>
                  </a:lnTo>
                  <a:lnTo>
                    <a:pt x="4363" y="644"/>
                  </a:lnTo>
                  <a:lnTo>
                    <a:pt x="4434" y="618"/>
                  </a:lnTo>
                  <a:lnTo>
                    <a:pt x="4523" y="652"/>
                  </a:lnTo>
                  <a:lnTo>
                    <a:pt x="4571" y="684"/>
                  </a:lnTo>
                  <a:lnTo>
                    <a:pt x="4556" y="714"/>
                  </a:lnTo>
                  <a:lnTo>
                    <a:pt x="4665" y="699"/>
                  </a:lnTo>
                  <a:lnTo>
                    <a:pt x="4689" y="743"/>
                  </a:lnTo>
                  <a:lnTo>
                    <a:pt x="4799" y="771"/>
                  </a:lnTo>
                  <a:lnTo>
                    <a:pt x="4828" y="799"/>
                  </a:lnTo>
                  <a:lnTo>
                    <a:pt x="4836" y="866"/>
                  </a:lnTo>
                  <a:lnTo>
                    <a:pt x="4715" y="899"/>
                  </a:lnTo>
                  <a:lnTo>
                    <a:pt x="4815" y="946"/>
                  </a:lnTo>
                  <a:lnTo>
                    <a:pt x="4893" y="962"/>
                  </a:lnTo>
                  <a:lnTo>
                    <a:pt x="4935" y="1030"/>
                  </a:lnTo>
                  <a:lnTo>
                    <a:pt x="5020" y="1035"/>
                  </a:lnTo>
                  <a:lnTo>
                    <a:pt x="4975" y="1087"/>
                  </a:lnTo>
                  <a:lnTo>
                    <a:pt x="4828" y="1174"/>
                  </a:lnTo>
                  <a:lnTo>
                    <a:pt x="4776" y="1142"/>
                  </a:lnTo>
                  <a:lnTo>
                    <a:pt x="4727" y="1070"/>
                  </a:lnTo>
                  <a:lnTo>
                    <a:pt x="4649" y="1079"/>
                  </a:lnTo>
                  <a:lnTo>
                    <a:pt x="4617" y="1122"/>
                  </a:lnTo>
                  <a:lnTo>
                    <a:pt x="4652" y="1166"/>
                  </a:lnTo>
                  <a:lnTo>
                    <a:pt x="4710" y="1201"/>
                  </a:lnTo>
                  <a:lnTo>
                    <a:pt x="4723" y="1221"/>
                  </a:lnTo>
                  <a:lnTo>
                    <a:pt x="4721" y="1296"/>
                  </a:lnTo>
                  <a:lnTo>
                    <a:pt x="4672" y="1352"/>
                  </a:lnTo>
                  <a:lnTo>
                    <a:pt x="4609" y="1331"/>
                  </a:lnTo>
                  <a:lnTo>
                    <a:pt x="4496" y="1269"/>
                  </a:lnTo>
                  <a:lnTo>
                    <a:pt x="4542" y="1335"/>
                  </a:lnTo>
                  <a:lnTo>
                    <a:pt x="4579" y="1382"/>
                  </a:lnTo>
                  <a:lnTo>
                    <a:pt x="4575" y="1409"/>
                  </a:lnTo>
                  <a:lnTo>
                    <a:pt x="4431" y="1378"/>
                  </a:lnTo>
                  <a:lnTo>
                    <a:pt x="4330" y="1333"/>
                  </a:lnTo>
                  <a:lnTo>
                    <a:pt x="4281" y="1296"/>
                  </a:lnTo>
                  <a:lnTo>
                    <a:pt x="4313" y="1274"/>
                  </a:lnTo>
                  <a:lnTo>
                    <a:pt x="4250" y="1235"/>
                  </a:lnTo>
                  <a:lnTo>
                    <a:pt x="4189" y="1198"/>
                  </a:lnTo>
                  <a:lnTo>
                    <a:pt x="4176" y="1220"/>
                  </a:lnTo>
                  <a:lnTo>
                    <a:pt x="4002" y="1232"/>
                  </a:lnTo>
                  <a:lnTo>
                    <a:pt x="3970" y="1206"/>
                  </a:lnTo>
                  <a:lnTo>
                    <a:pt x="4044" y="1151"/>
                  </a:lnTo>
                  <a:lnTo>
                    <a:pt x="4152" y="1149"/>
                  </a:lnTo>
                  <a:lnTo>
                    <a:pt x="4275" y="1140"/>
                  </a:lnTo>
                  <a:lnTo>
                    <a:pt x="4273" y="1113"/>
                  </a:lnTo>
                  <a:lnTo>
                    <a:pt x="4317" y="1076"/>
                  </a:lnTo>
                  <a:lnTo>
                    <a:pt x="4435" y="1004"/>
                  </a:lnTo>
                  <a:lnTo>
                    <a:pt x="4441" y="971"/>
                  </a:lnTo>
                  <a:lnTo>
                    <a:pt x="4436" y="946"/>
                  </a:lnTo>
                  <a:lnTo>
                    <a:pt x="4376" y="911"/>
                  </a:lnTo>
                  <a:lnTo>
                    <a:pt x="4282" y="887"/>
                  </a:lnTo>
                  <a:lnTo>
                    <a:pt x="4330" y="868"/>
                  </a:lnTo>
                  <a:lnTo>
                    <a:pt x="4305" y="824"/>
                  </a:lnTo>
                  <a:lnTo>
                    <a:pt x="4260" y="820"/>
                  </a:lnTo>
                  <a:lnTo>
                    <a:pt x="4235" y="796"/>
                  </a:lnTo>
                  <a:lnTo>
                    <a:pt x="4191" y="817"/>
                  </a:lnTo>
                  <a:lnTo>
                    <a:pt x="4086" y="826"/>
                  </a:lnTo>
                  <a:lnTo>
                    <a:pt x="3902" y="810"/>
                  </a:lnTo>
                  <a:lnTo>
                    <a:pt x="3805" y="789"/>
                  </a:lnTo>
                  <a:lnTo>
                    <a:pt x="3727" y="779"/>
                  </a:lnTo>
                  <a:lnTo>
                    <a:pt x="3704" y="754"/>
                  </a:lnTo>
                  <a:lnTo>
                    <a:pt x="3787" y="722"/>
                  </a:lnTo>
                  <a:lnTo>
                    <a:pt x="3712" y="722"/>
                  </a:lnTo>
                  <a:lnTo>
                    <a:pt x="3758" y="652"/>
                  </a:lnTo>
                  <a:lnTo>
                    <a:pt x="3854" y="592"/>
                  </a:lnTo>
                  <a:lnTo>
                    <a:pt x="3932" y="565"/>
                  </a:lnTo>
                  <a:lnTo>
                    <a:pt x="4081" y="547"/>
                  </a:lnTo>
                  <a:lnTo>
                    <a:pt x="4004" y="590"/>
                  </a:lnTo>
                  <a:moveTo>
                    <a:pt x="4530" y="594"/>
                  </a:moveTo>
                  <a:lnTo>
                    <a:pt x="4520" y="612"/>
                  </a:lnTo>
                  <a:lnTo>
                    <a:pt x="4467" y="610"/>
                  </a:lnTo>
                  <a:lnTo>
                    <a:pt x="4412" y="609"/>
                  </a:lnTo>
                  <a:lnTo>
                    <a:pt x="4347" y="618"/>
                  </a:lnTo>
                  <a:lnTo>
                    <a:pt x="4336" y="614"/>
                  </a:lnTo>
                  <a:lnTo>
                    <a:pt x="4308" y="578"/>
                  </a:lnTo>
                  <a:lnTo>
                    <a:pt x="4331" y="554"/>
                  </a:lnTo>
                  <a:lnTo>
                    <a:pt x="4359" y="550"/>
                  </a:lnTo>
                  <a:lnTo>
                    <a:pt x="4471" y="557"/>
                  </a:lnTo>
                  <a:lnTo>
                    <a:pt x="4530" y="594"/>
                  </a:lnTo>
                  <a:moveTo>
                    <a:pt x="3095" y="573"/>
                  </a:moveTo>
                  <a:lnTo>
                    <a:pt x="3001" y="617"/>
                  </a:lnTo>
                  <a:lnTo>
                    <a:pt x="2972" y="570"/>
                  </a:lnTo>
                  <a:lnTo>
                    <a:pt x="3000" y="561"/>
                  </a:lnTo>
                  <a:lnTo>
                    <a:pt x="3072" y="558"/>
                  </a:lnTo>
                  <a:lnTo>
                    <a:pt x="3095" y="573"/>
                  </a:lnTo>
                  <a:moveTo>
                    <a:pt x="2573" y="593"/>
                  </a:moveTo>
                  <a:lnTo>
                    <a:pt x="2509" y="624"/>
                  </a:lnTo>
                  <a:lnTo>
                    <a:pt x="2649" y="604"/>
                  </a:lnTo>
                  <a:lnTo>
                    <a:pt x="2682" y="638"/>
                  </a:lnTo>
                  <a:lnTo>
                    <a:pt x="2780" y="603"/>
                  </a:lnTo>
                  <a:lnTo>
                    <a:pt x="2803" y="625"/>
                  </a:lnTo>
                  <a:lnTo>
                    <a:pt x="2772" y="692"/>
                  </a:lnTo>
                  <a:lnTo>
                    <a:pt x="2829" y="664"/>
                  </a:lnTo>
                  <a:lnTo>
                    <a:pt x="2869" y="595"/>
                  </a:lnTo>
                  <a:lnTo>
                    <a:pt x="2926" y="585"/>
                  </a:lnTo>
                  <a:lnTo>
                    <a:pt x="2965" y="596"/>
                  </a:lnTo>
                  <a:lnTo>
                    <a:pt x="2994" y="623"/>
                  </a:lnTo>
                  <a:lnTo>
                    <a:pt x="2956" y="689"/>
                  </a:lnTo>
                  <a:lnTo>
                    <a:pt x="2922" y="738"/>
                  </a:lnTo>
                  <a:lnTo>
                    <a:pt x="2976" y="773"/>
                  </a:lnTo>
                  <a:lnTo>
                    <a:pt x="3041" y="806"/>
                  </a:lnTo>
                  <a:lnTo>
                    <a:pt x="3005" y="837"/>
                  </a:lnTo>
                  <a:lnTo>
                    <a:pt x="2910" y="843"/>
                  </a:lnTo>
                  <a:lnTo>
                    <a:pt x="2919" y="870"/>
                  </a:lnTo>
                  <a:lnTo>
                    <a:pt x="2875" y="897"/>
                  </a:lnTo>
                  <a:lnTo>
                    <a:pt x="2787" y="885"/>
                  </a:lnTo>
                  <a:lnTo>
                    <a:pt x="2712" y="866"/>
                  </a:lnTo>
                  <a:lnTo>
                    <a:pt x="2644" y="870"/>
                  </a:lnTo>
                  <a:lnTo>
                    <a:pt x="2517" y="895"/>
                  </a:lnTo>
                  <a:lnTo>
                    <a:pt x="2367" y="906"/>
                  </a:lnTo>
                  <a:lnTo>
                    <a:pt x="2263" y="912"/>
                  </a:lnTo>
                  <a:lnTo>
                    <a:pt x="2269" y="878"/>
                  </a:lnTo>
                  <a:lnTo>
                    <a:pt x="2215" y="859"/>
                  </a:lnTo>
                  <a:lnTo>
                    <a:pt x="2158" y="867"/>
                  </a:lnTo>
                  <a:lnTo>
                    <a:pt x="2154" y="810"/>
                  </a:lnTo>
                  <a:lnTo>
                    <a:pt x="2198" y="803"/>
                  </a:lnTo>
                  <a:lnTo>
                    <a:pt x="2294" y="791"/>
                  </a:lnTo>
                  <a:lnTo>
                    <a:pt x="2367" y="794"/>
                  </a:lnTo>
                  <a:lnTo>
                    <a:pt x="2450" y="782"/>
                  </a:lnTo>
                  <a:lnTo>
                    <a:pt x="2365" y="765"/>
                  </a:lnTo>
                  <a:lnTo>
                    <a:pt x="2244" y="771"/>
                  </a:lnTo>
                  <a:lnTo>
                    <a:pt x="2170" y="770"/>
                  </a:lnTo>
                  <a:lnTo>
                    <a:pt x="2171" y="744"/>
                  </a:lnTo>
                  <a:lnTo>
                    <a:pt x="2326" y="716"/>
                  </a:lnTo>
                  <a:lnTo>
                    <a:pt x="2244" y="717"/>
                  </a:lnTo>
                  <a:lnTo>
                    <a:pt x="2172" y="699"/>
                  </a:lnTo>
                  <a:lnTo>
                    <a:pt x="2278" y="647"/>
                  </a:lnTo>
                  <a:lnTo>
                    <a:pt x="2347" y="620"/>
                  </a:lnTo>
                  <a:lnTo>
                    <a:pt x="2535" y="580"/>
                  </a:lnTo>
                  <a:lnTo>
                    <a:pt x="2573" y="593"/>
                  </a:lnTo>
                  <a:moveTo>
                    <a:pt x="3571" y="843"/>
                  </a:moveTo>
                  <a:lnTo>
                    <a:pt x="3509" y="917"/>
                  </a:lnTo>
                  <a:lnTo>
                    <a:pt x="3629" y="860"/>
                  </a:lnTo>
                  <a:lnTo>
                    <a:pt x="3656" y="907"/>
                  </a:lnTo>
                  <a:lnTo>
                    <a:pt x="3596" y="961"/>
                  </a:lnTo>
                  <a:lnTo>
                    <a:pt x="3611" y="1010"/>
                  </a:lnTo>
                  <a:lnTo>
                    <a:pt x="3711" y="957"/>
                  </a:lnTo>
                  <a:lnTo>
                    <a:pt x="3800" y="894"/>
                  </a:lnTo>
                  <a:lnTo>
                    <a:pt x="3866" y="816"/>
                  </a:lnTo>
                  <a:lnTo>
                    <a:pt x="3938" y="821"/>
                  </a:lnTo>
                  <a:lnTo>
                    <a:pt x="4010" y="832"/>
                  </a:lnTo>
                  <a:lnTo>
                    <a:pt x="4055" y="867"/>
                  </a:lnTo>
                  <a:lnTo>
                    <a:pt x="4032" y="903"/>
                  </a:lnTo>
                  <a:lnTo>
                    <a:pt x="3962" y="942"/>
                  </a:lnTo>
                  <a:lnTo>
                    <a:pt x="3972" y="981"/>
                  </a:lnTo>
                  <a:lnTo>
                    <a:pt x="3939" y="1016"/>
                  </a:lnTo>
                  <a:lnTo>
                    <a:pt x="3792" y="1068"/>
                  </a:lnTo>
                  <a:lnTo>
                    <a:pt x="3706" y="1080"/>
                  </a:lnTo>
                  <a:lnTo>
                    <a:pt x="3664" y="1057"/>
                  </a:lnTo>
                  <a:lnTo>
                    <a:pt x="3619" y="1095"/>
                  </a:lnTo>
                  <a:lnTo>
                    <a:pt x="3518" y="1158"/>
                  </a:lnTo>
                  <a:lnTo>
                    <a:pt x="3477" y="1191"/>
                  </a:lnTo>
                  <a:lnTo>
                    <a:pt x="3373" y="1242"/>
                  </a:lnTo>
                  <a:lnTo>
                    <a:pt x="3287" y="1247"/>
                  </a:lnTo>
                  <a:lnTo>
                    <a:pt x="3218" y="1280"/>
                  </a:lnTo>
                  <a:lnTo>
                    <a:pt x="3178" y="1330"/>
                  </a:lnTo>
                  <a:lnTo>
                    <a:pt x="3103" y="1339"/>
                  </a:lnTo>
                  <a:lnTo>
                    <a:pt x="2985" y="1402"/>
                  </a:lnTo>
                  <a:lnTo>
                    <a:pt x="2858" y="1490"/>
                  </a:lnTo>
                  <a:lnTo>
                    <a:pt x="2792" y="1552"/>
                  </a:lnTo>
                  <a:lnTo>
                    <a:pt x="2726" y="1644"/>
                  </a:lnTo>
                  <a:lnTo>
                    <a:pt x="2806" y="1657"/>
                  </a:lnTo>
                  <a:lnTo>
                    <a:pt x="2785" y="1732"/>
                  </a:lnTo>
                  <a:lnTo>
                    <a:pt x="2776" y="1793"/>
                  </a:lnTo>
                  <a:lnTo>
                    <a:pt x="2872" y="1777"/>
                  </a:lnTo>
                  <a:lnTo>
                    <a:pt x="2966" y="1812"/>
                  </a:lnTo>
                  <a:lnTo>
                    <a:pt x="3010" y="1842"/>
                  </a:lnTo>
                  <a:lnTo>
                    <a:pt x="3032" y="1880"/>
                  </a:lnTo>
                  <a:lnTo>
                    <a:pt x="3098" y="1903"/>
                  </a:lnTo>
                  <a:lnTo>
                    <a:pt x="3146" y="1937"/>
                  </a:lnTo>
                  <a:lnTo>
                    <a:pt x="3247" y="1941"/>
                  </a:lnTo>
                  <a:lnTo>
                    <a:pt x="3311" y="1949"/>
                  </a:lnTo>
                  <a:lnTo>
                    <a:pt x="3264" y="2020"/>
                  </a:lnTo>
                  <a:lnTo>
                    <a:pt x="3242" y="2102"/>
                  </a:lnTo>
                  <a:lnTo>
                    <a:pt x="3244" y="2194"/>
                  </a:lnTo>
                  <a:lnTo>
                    <a:pt x="3304" y="2272"/>
                  </a:lnTo>
                  <a:lnTo>
                    <a:pt x="3366" y="2245"/>
                  </a:lnTo>
                  <a:lnTo>
                    <a:pt x="3439" y="2160"/>
                  </a:lnTo>
                  <a:lnTo>
                    <a:pt x="3468" y="2031"/>
                  </a:lnTo>
                  <a:lnTo>
                    <a:pt x="3445" y="1988"/>
                  </a:lnTo>
                  <a:lnTo>
                    <a:pt x="3565" y="1950"/>
                  </a:lnTo>
                  <a:lnTo>
                    <a:pt x="3664" y="1893"/>
                  </a:lnTo>
                  <a:lnTo>
                    <a:pt x="3727" y="1837"/>
                  </a:lnTo>
                  <a:lnTo>
                    <a:pt x="3750" y="1783"/>
                  </a:lnTo>
                  <a:lnTo>
                    <a:pt x="3744" y="1715"/>
                  </a:lnTo>
                  <a:lnTo>
                    <a:pt x="3702" y="1655"/>
                  </a:lnTo>
                  <a:lnTo>
                    <a:pt x="3820" y="1572"/>
                  </a:lnTo>
                  <a:lnTo>
                    <a:pt x="3835" y="1501"/>
                  </a:lnTo>
                  <a:lnTo>
                    <a:pt x="3888" y="1379"/>
                  </a:lnTo>
                  <a:lnTo>
                    <a:pt x="3939" y="1361"/>
                  </a:lnTo>
                  <a:lnTo>
                    <a:pt x="4028" y="1382"/>
                  </a:lnTo>
                  <a:lnTo>
                    <a:pt x="4084" y="1390"/>
                  </a:lnTo>
                  <a:lnTo>
                    <a:pt x="4144" y="1370"/>
                  </a:lnTo>
                  <a:lnTo>
                    <a:pt x="4184" y="1396"/>
                  </a:lnTo>
                  <a:lnTo>
                    <a:pt x="4232" y="1441"/>
                  </a:lnTo>
                  <a:lnTo>
                    <a:pt x="4233" y="1471"/>
                  </a:lnTo>
                  <a:lnTo>
                    <a:pt x="4337" y="1477"/>
                  </a:lnTo>
                  <a:lnTo>
                    <a:pt x="4301" y="1543"/>
                  </a:lnTo>
                  <a:lnTo>
                    <a:pt x="4270" y="1643"/>
                  </a:lnTo>
                  <a:lnTo>
                    <a:pt x="4320" y="1656"/>
                  </a:lnTo>
                  <a:lnTo>
                    <a:pt x="4342" y="1702"/>
                  </a:lnTo>
                  <a:lnTo>
                    <a:pt x="4451" y="1658"/>
                  </a:lnTo>
                  <a:lnTo>
                    <a:pt x="4550" y="1571"/>
                  </a:lnTo>
                  <a:lnTo>
                    <a:pt x="4608" y="1534"/>
                  </a:lnTo>
                  <a:lnTo>
                    <a:pt x="4621" y="1605"/>
                  </a:lnTo>
                  <a:lnTo>
                    <a:pt x="4655" y="1706"/>
                  </a:lnTo>
                  <a:lnTo>
                    <a:pt x="4683" y="1802"/>
                  </a:lnTo>
                  <a:lnTo>
                    <a:pt x="4637" y="1853"/>
                  </a:lnTo>
                  <a:lnTo>
                    <a:pt x="4702" y="1898"/>
                  </a:lnTo>
                  <a:lnTo>
                    <a:pt x="4740" y="1945"/>
                  </a:lnTo>
                  <a:lnTo>
                    <a:pt x="4833" y="1966"/>
                  </a:lnTo>
                  <a:lnTo>
                    <a:pt x="4864" y="1992"/>
                  </a:lnTo>
                  <a:lnTo>
                    <a:pt x="4864" y="2061"/>
                  </a:lnTo>
                  <a:lnTo>
                    <a:pt x="4910" y="2072"/>
                  </a:lnTo>
                  <a:lnTo>
                    <a:pt x="4925" y="2102"/>
                  </a:lnTo>
                  <a:lnTo>
                    <a:pt x="4899" y="2195"/>
                  </a:lnTo>
                  <a:lnTo>
                    <a:pt x="4842" y="2226"/>
                  </a:lnTo>
                  <a:lnTo>
                    <a:pt x="4786" y="2254"/>
                  </a:lnTo>
                  <a:lnTo>
                    <a:pt x="4670" y="2284"/>
                  </a:lnTo>
                  <a:lnTo>
                    <a:pt x="4565" y="2352"/>
                  </a:lnTo>
                  <a:lnTo>
                    <a:pt x="4450" y="2365"/>
                  </a:lnTo>
                  <a:lnTo>
                    <a:pt x="4317" y="2348"/>
                  </a:lnTo>
                  <a:lnTo>
                    <a:pt x="4219" y="2347"/>
                  </a:lnTo>
                  <a:lnTo>
                    <a:pt x="4149" y="2353"/>
                  </a:lnTo>
                  <a:lnTo>
                    <a:pt x="4073" y="2412"/>
                  </a:lnTo>
                  <a:lnTo>
                    <a:pt x="3976" y="2449"/>
                  </a:lnTo>
                  <a:lnTo>
                    <a:pt x="3840" y="2559"/>
                  </a:lnTo>
                  <a:lnTo>
                    <a:pt x="3736" y="2636"/>
                  </a:lnTo>
                  <a:lnTo>
                    <a:pt x="3798" y="2622"/>
                  </a:lnTo>
                  <a:lnTo>
                    <a:pt x="3943" y="2513"/>
                  </a:lnTo>
                  <a:lnTo>
                    <a:pt x="4107" y="2444"/>
                  </a:lnTo>
                  <a:lnTo>
                    <a:pt x="4208" y="2435"/>
                  </a:lnTo>
                  <a:lnTo>
                    <a:pt x="4252" y="2476"/>
                  </a:lnTo>
                  <a:lnTo>
                    <a:pt x="4171" y="2532"/>
                  </a:lnTo>
                  <a:lnTo>
                    <a:pt x="4162" y="2622"/>
                  </a:lnTo>
                  <a:lnTo>
                    <a:pt x="4164" y="2685"/>
                  </a:lnTo>
                  <a:lnTo>
                    <a:pt x="4238" y="2727"/>
                  </a:lnTo>
                  <a:lnTo>
                    <a:pt x="4353" y="2715"/>
                  </a:lnTo>
                  <a:lnTo>
                    <a:pt x="4448" y="2621"/>
                  </a:lnTo>
                  <a:lnTo>
                    <a:pt x="4434" y="2681"/>
                  </a:lnTo>
                  <a:lnTo>
                    <a:pt x="4469" y="2712"/>
                  </a:lnTo>
                  <a:lnTo>
                    <a:pt x="4370" y="2766"/>
                  </a:lnTo>
                  <a:lnTo>
                    <a:pt x="4206" y="2816"/>
                  </a:lnTo>
                  <a:lnTo>
                    <a:pt x="4129" y="2850"/>
                  </a:lnTo>
                  <a:lnTo>
                    <a:pt x="4035" y="2911"/>
                  </a:lnTo>
                  <a:lnTo>
                    <a:pt x="3985" y="2905"/>
                  </a:lnTo>
                  <a:lnTo>
                    <a:pt x="4004" y="2834"/>
                  </a:lnTo>
                  <a:lnTo>
                    <a:pt x="4142" y="2764"/>
                  </a:lnTo>
                  <a:lnTo>
                    <a:pt x="4034" y="2767"/>
                  </a:lnTo>
                  <a:lnTo>
                    <a:pt x="3955" y="2777"/>
                  </a:lnTo>
                  <a:lnTo>
                    <a:pt x="3927" y="2730"/>
                  </a:lnTo>
                  <a:lnTo>
                    <a:pt x="3965" y="2616"/>
                  </a:lnTo>
                  <a:lnTo>
                    <a:pt x="3943" y="2592"/>
                  </a:lnTo>
                  <a:lnTo>
                    <a:pt x="3894" y="2606"/>
                  </a:lnTo>
                  <a:lnTo>
                    <a:pt x="3879" y="2584"/>
                  </a:lnTo>
                  <a:lnTo>
                    <a:pt x="3806" y="2647"/>
                  </a:lnTo>
                  <a:lnTo>
                    <a:pt x="3764" y="2712"/>
                  </a:lnTo>
                  <a:lnTo>
                    <a:pt x="3727" y="2750"/>
                  </a:lnTo>
                  <a:lnTo>
                    <a:pt x="3694" y="2763"/>
                  </a:lnTo>
                  <a:lnTo>
                    <a:pt x="3671" y="2767"/>
                  </a:lnTo>
                  <a:lnTo>
                    <a:pt x="3657" y="2788"/>
                  </a:lnTo>
                  <a:lnTo>
                    <a:pt x="3533" y="2788"/>
                  </a:lnTo>
                  <a:lnTo>
                    <a:pt x="3430" y="2789"/>
                  </a:lnTo>
                  <a:lnTo>
                    <a:pt x="3394" y="2804"/>
                  </a:lnTo>
                  <a:lnTo>
                    <a:pt x="3301" y="2864"/>
                  </a:lnTo>
                  <a:lnTo>
                    <a:pt x="3291" y="2871"/>
                  </a:lnTo>
                  <a:lnTo>
                    <a:pt x="3258" y="2904"/>
                  </a:lnTo>
                  <a:lnTo>
                    <a:pt x="3195" y="2904"/>
                  </a:lnTo>
                  <a:lnTo>
                    <a:pt x="3128" y="2904"/>
                  </a:lnTo>
                  <a:lnTo>
                    <a:pt x="3093" y="2917"/>
                  </a:lnTo>
                  <a:lnTo>
                    <a:pt x="3098" y="2934"/>
                  </a:lnTo>
                  <a:lnTo>
                    <a:pt x="3095" y="2960"/>
                  </a:lnTo>
                  <a:lnTo>
                    <a:pt x="3091" y="2968"/>
                  </a:lnTo>
                  <a:lnTo>
                    <a:pt x="2987" y="3010"/>
                  </a:lnTo>
                  <a:lnTo>
                    <a:pt x="2912" y="3023"/>
                  </a:lnTo>
                  <a:lnTo>
                    <a:pt x="2816" y="3068"/>
                  </a:lnTo>
                  <a:lnTo>
                    <a:pt x="2799" y="3068"/>
                  </a:lnTo>
                  <a:lnTo>
                    <a:pt x="2780" y="3055"/>
                  </a:lnTo>
                  <a:lnTo>
                    <a:pt x="2777" y="3043"/>
                  </a:lnTo>
                  <a:lnTo>
                    <a:pt x="2782" y="3034"/>
                  </a:lnTo>
                  <a:lnTo>
                    <a:pt x="2807" y="3005"/>
                  </a:lnTo>
                  <a:lnTo>
                    <a:pt x="2856" y="2958"/>
                  </a:lnTo>
                  <a:lnTo>
                    <a:pt x="2894" y="2909"/>
                  </a:lnTo>
                  <a:lnTo>
                    <a:pt x="2908" y="2836"/>
                  </a:lnTo>
                  <a:lnTo>
                    <a:pt x="2923" y="2760"/>
                  </a:lnTo>
                  <a:lnTo>
                    <a:pt x="2868" y="2720"/>
                  </a:lnTo>
                  <a:lnTo>
                    <a:pt x="2882" y="2705"/>
                  </a:lnTo>
                  <a:lnTo>
                    <a:pt x="2877" y="2695"/>
                  </a:lnTo>
                  <a:lnTo>
                    <a:pt x="2858" y="2695"/>
                  </a:lnTo>
                  <a:lnTo>
                    <a:pt x="2850" y="2682"/>
                  </a:lnTo>
                  <a:lnTo>
                    <a:pt x="2855" y="2662"/>
                  </a:lnTo>
                  <a:lnTo>
                    <a:pt x="2838" y="2671"/>
                  </a:lnTo>
                  <a:lnTo>
                    <a:pt x="2822" y="2668"/>
                  </a:lnTo>
                  <a:lnTo>
                    <a:pt x="2829" y="2660"/>
                  </a:lnTo>
                  <a:lnTo>
                    <a:pt x="2817" y="2652"/>
                  </a:lnTo>
                  <a:lnTo>
                    <a:pt x="2820" y="2630"/>
                  </a:lnTo>
                  <a:lnTo>
                    <a:pt x="2779" y="2603"/>
                  </a:lnTo>
                  <a:lnTo>
                    <a:pt x="2738" y="2575"/>
                  </a:lnTo>
                  <a:lnTo>
                    <a:pt x="2687" y="2543"/>
                  </a:lnTo>
                  <a:lnTo>
                    <a:pt x="2639" y="2513"/>
                  </a:lnTo>
                  <a:lnTo>
                    <a:pt x="2569" y="2536"/>
                  </a:lnTo>
                  <a:lnTo>
                    <a:pt x="2547" y="2537"/>
                  </a:lnTo>
                  <a:lnTo>
                    <a:pt x="2475" y="2515"/>
                  </a:lnTo>
                  <a:lnTo>
                    <a:pt x="2416" y="2526"/>
                  </a:lnTo>
                  <a:lnTo>
                    <a:pt x="2365" y="2500"/>
                  </a:lnTo>
                  <a:lnTo>
                    <a:pt x="2304" y="2487"/>
                  </a:lnTo>
                  <a:lnTo>
                    <a:pt x="2260" y="2482"/>
                  </a:lnTo>
                  <a:lnTo>
                    <a:pt x="2247" y="2468"/>
                  </a:lnTo>
                  <a:lnTo>
                    <a:pt x="2258" y="2422"/>
                  </a:lnTo>
                  <a:lnTo>
                    <a:pt x="2236" y="2423"/>
                  </a:lnTo>
                  <a:lnTo>
                    <a:pt x="2219" y="2455"/>
                  </a:lnTo>
                  <a:lnTo>
                    <a:pt x="2083" y="2455"/>
                  </a:lnTo>
                  <a:lnTo>
                    <a:pt x="1858" y="2455"/>
                  </a:lnTo>
                  <a:lnTo>
                    <a:pt x="1634" y="2455"/>
                  </a:lnTo>
                  <a:lnTo>
                    <a:pt x="1436" y="2455"/>
                  </a:lnTo>
                  <a:lnTo>
                    <a:pt x="1239" y="2455"/>
                  </a:lnTo>
                  <a:lnTo>
                    <a:pt x="1045" y="2455"/>
                  </a:lnTo>
                  <a:lnTo>
                    <a:pt x="844" y="2455"/>
                  </a:lnTo>
                  <a:lnTo>
                    <a:pt x="779" y="2455"/>
                  </a:lnTo>
                  <a:lnTo>
                    <a:pt x="584" y="2455"/>
                  </a:lnTo>
                  <a:lnTo>
                    <a:pt x="397" y="2455"/>
                  </a:lnTo>
                  <a:lnTo>
                    <a:pt x="388" y="2455"/>
                  </a:lnTo>
                  <a:lnTo>
                    <a:pt x="316" y="2373"/>
                  </a:lnTo>
                  <a:lnTo>
                    <a:pt x="294" y="2337"/>
                  </a:lnTo>
                  <a:lnTo>
                    <a:pt x="200" y="2303"/>
                  </a:lnTo>
                  <a:lnTo>
                    <a:pt x="217" y="2230"/>
                  </a:lnTo>
                  <a:lnTo>
                    <a:pt x="264" y="2180"/>
                  </a:lnTo>
                  <a:lnTo>
                    <a:pt x="209" y="2145"/>
                  </a:lnTo>
                  <a:lnTo>
                    <a:pt x="249" y="2079"/>
                  </a:lnTo>
                  <a:lnTo>
                    <a:pt x="220" y="2019"/>
                  </a:lnTo>
                  <a:lnTo>
                    <a:pt x="253" y="1977"/>
                  </a:lnTo>
                  <a:lnTo>
                    <a:pt x="320" y="1938"/>
                  </a:lnTo>
                  <a:lnTo>
                    <a:pt x="362" y="1887"/>
                  </a:lnTo>
                  <a:lnTo>
                    <a:pt x="300" y="1836"/>
                  </a:lnTo>
                  <a:lnTo>
                    <a:pt x="319" y="1744"/>
                  </a:lnTo>
                  <a:lnTo>
                    <a:pt x="333" y="1687"/>
                  </a:lnTo>
                  <a:lnTo>
                    <a:pt x="311" y="1651"/>
                  </a:lnTo>
                  <a:lnTo>
                    <a:pt x="302" y="1618"/>
                  </a:lnTo>
                  <a:lnTo>
                    <a:pt x="309" y="1577"/>
                  </a:lnTo>
                  <a:lnTo>
                    <a:pt x="224" y="1603"/>
                  </a:lnTo>
                  <a:lnTo>
                    <a:pt x="121" y="1647"/>
                  </a:lnTo>
                  <a:lnTo>
                    <a:pt x="119" y="1595"/>
                  </a:lnTo>
                  <a:lnTo>
                    <a:pt x="111" y="1561"/>
                  </a:lnTo>
                  <a:lnTo>
                    <a:pt x="75" y="1539"/>
                  </a:lnTo>
                  <a:lnTo>
                    <a:pt x="18" y="1536"/>
                  </a:lnTo>
                  <a:lnTo>
                    <a:pt x="510" y="1099"/>
                  </a:lnTo>
                  <a:lnTo>
                    <a:pt x="854" y="828"/>
                  </a:lnTo>
                  <a:lnTo>
                    <a:pt x="933" y="845"/>
                  </a:lnTo>
                  <a:lnTo>
                    <a:pt x="974" y="880"/>
                  </a:lnTo>
                  <a:lnTo>
                    <a:pt x="1022" y="886"/>
                  </a:lnTo>
                  <a:lnTo>
                    <a:pt x="1108" y="856"/>
                  </a:lnTo>
                  <a:lnTo>
                    <a:pt x="1202" y="834"/>
                  </a:lnTo>
                  <a:lnTo>
                    <a:pt x="1272" y="843"/>
                  </a:lnTo>
                  <a:lnTo>
                    <a:pt x="1392" y="812"/>
                  </a:lnTo>
                  <a:lnTo>
                    <a:pt x="1502" y="794"/>
                  </a:lnTo>
                  <a:lnTo>
                    <a:pt x="1503" y="823"/>
                  </a:lnTo>
                  <a:lnTo>
                    <a:pt x="1564" y="807"/>
                  </a:lnTo>
                  <a:lnTo>
                    <a:pt x="1617" y="774"/>
                  </a:lnTo>
                  <a:lnTo>
                    <a:pt x="1644" y="781"/>
                  </a:lnTo>
                  <a:lnTo>
                    <a:pt x="1659" y="845"/>
                  </a:lnTo>
                  <a:lnTo>
                    <a:pt x="1788" y="796"/>
                  </a:lnTo>
                  <a:lnTo>
                    <a:pt x="1732" y="850"/>
                  </a:lnTo>
                  <a:lnTo>
                    <a:pt x="1812" y="839"/>
                  </a:lnTo>
                  <a:lnTo>
                    <a:pt x="1857" y="818"/>
                  </a:lnTo>
                  <a:lnTo>
                    <a:pt x="1917" y="822"/>
                  </a:lnTo>
                  <a:lnTo>
                    <a:pt x="1966" y="852"/>
                  </a:lnTo>
                  <a:lnTo>
                    <a:pt x="2065" y="878"/>
                  </a:lnTo>
                  <a:lnTo>
                    <a:pt x="2127" y="890"/>
                  </a:lnTo>
                  <a:lnTo>
                    <a:pt x="2185" y="886"/>
                  </a:lnTo>
                  <a:lnTo>
                    <a:pt x="2220" y="922"/>
                  </a:lnTo>
                  <a:lnTo>
                    <a:pt x="2105" y="958"/>
                  </a:lnTo>
                  <a:lnTo>
                    <a:pt x="2189" y="974"/>
                  </a:lnTo>
                  <a:lnTo>
                    <a:pt x="2347" y="965"/>
                  </a:lnTo>
                  <a:lnTo>
                    <a:pt x="2407" y="953"/>
                  </a:lnTo>
                  <a:lnTo>
                    <a:pt x="2423" y="997"/>
                  </a:lnTo>
                  <a:lnTo>
                    <a:pt x="2520" y="960"/>
                  </a:lnTo>
                  <a:lnTo>
                    <a:pt x="2494" y="929"/>
                  </a:lnTo>
                  <a:lnTo>
                    <a:pt x="2554" y="904"/>
                  </a:lnTo>
                  <a:lnTo>
                    <a:pt x="2624" y="901"/>
                  </a:lnTo>
                  <a:lnTo>
                    <a:pt x="2675" y="893"/>
                  </a:lnTo>
                  <a:lnTo>
                    <a:pt x="2702" y="911"/>
                  </a:lnTo>
                  <a:lnTo>
                    <a:pt x="2720" y="950"/>
                  </a:lnTo>
                  <a:lnTo>
                    <a:pt x="2787" y="944"/>
                  </a:lnTo>
                  <a:lnTo>
                    <a:pt x="2854" y="977"/>
                  </a:lnTo>
                  <a:lnTo>
                    <a:pt x="2951" y="965"/>
                  </a:lnTo>
                  <a:lnTo>
                    <a:pt x="3030" y="967"/>
                  </a:lnTo>
                  <a:lnTo>
                    <a:pt x="3064" y="922"/>
                  </a:lnTo>
                  <a:lnTo>
                    <a:pt x="3124" y="909"/>
                  </a:lnTo>
                  <a:lnTo>
                    <a:pt x="3188" y="934"/>
                  </a:lnTo>
                  <a:lnTo>
                    <a:pt x="3128" y="1003"/>
                  </a:lnTo>
                  <a:lnTo>
                    <a:pt x="3213" y="945"/>
                  </a:lnTo>
                  <a:lnTo>
                    <a:pt x="3256" y="947"/>
                  </a:lnTo>
                  <a:lnTo>
                    <a:pt x="3344" y="874"/>
                  </a:lnTo>
                  <a:lnTo>
                    <a:pt x="3325" y="830"/>
                  </a:lnTo>
                  <a:lnTo>
                    <a:pt x="3288" y="801"/>
                  </a:lnTo>
                  <a:lnTo>
                    <a:pt x="3365" y="724"/>
                  </a:lnTo>
                  <a:lnTo>
                    <a:pt x="3475" y="674"/>
                  </a:lnTo>
                  <a:lnTo>
                    <a:pt x="3534" y="685"/>
                  </a:lnTo>
                  <a:lnTo>
                    <a:pt x="3559" y="715"/>
                  </a:lnTo>
                  <a:lnTo>
                    <a:pt x="3561" y="794"/>
                  </a:lnTo>
                  <a:lnTo>
                    <a:pt x="3483" y="829"/>
                  </a:lnTo>
                  <a:lnTo>
                    <a:pt x="3571" y="843"/>
                  </a:lnTo>
                  <a:moveTo>
                    <a:pt x="3269" y="871"/>
                  </a:moveTo>
                  <a:lnTo>
                    <a:pt x="3213" y="896"/>
                  </a:lnTo>
                  <a:lnTo>
                    <a:pt x="3159" y="875"/>
                  </a:lnTo>
                  <a:lnTo>
                    <a:pt x="3107" y="882"/>
                  </a:lnTo>
                  <a:lnTo>
                    <a:pt x="3062" y="850"/>
                  </a:lnTo>
                  <a:lnTo>
                    <a:pt x="3131" y="828"/>
                  </a:lnTo>
                  <a:lnTo>
                    <a:pt x="3197" y="797"/>
                  </a:lnTo>
                  <a:lnTo>
                    <a:pt x="3236" y="818"/>
                  </a:lnTo>
                  <a:lnTo>
                    <a:pt x="3257" y="830"/>
                  </a:lnTo>
                  <a:lnTo>
                    <a:pt x="3261" y="844"/>
                  </a:lnTo>
                  <a:lnTo>
                    <a:pt x="3269" y="871"/>
                  </a:lnTo>
                  <a:moveTo>
                    <a:pt x="4250" y="1014"/>
                  </a:moveTo>
                  <a:lnTo>
                    <a:pt x="4184" y="1017"/>
                  </a:lnTo>
                  <a:lnTo>
                    <a:pt x="4195" y="981"/>
                  </a:lnTo>
                  <a:lnTo>
                    <a:pt x="4247" y="940"/>
                  </a:lnTo>
                  <a:lnTo>
                    <a:pt x="4305" y="930"/>
                  </a:lnTo>
                  <a:lnTo>
                    <a:pt x="4334" y="951"/>
                  </a:lnTo>
                  <a:lnTo>
                    <a:pt x="4313" y="982"/>
                  </a:lnTo>
                  <a:lnTo>
                    <a:pt x="4300" y="992"/>
                  </a:lnTo>
                  <a:lnTo>
                    <a:pt x="4250" y="1014"/>
                  </a:lnTo>
                  <a:moveTo>
                    <a:pt x="3649" y="1125"/>
                  </a:moveTo>
                  <a:lnTo>
                    <a:pt x="3636" y="1158"/>
                  </a:lnTo>
                  <a:lnTo>
                    <a:pt x="3673" y="1146"/>
                  </a:lnTo>
                  <a:lnTo>
                    <a:pt x="3692" y="1166"/>
                  </a:lnTo>
                  <a:lnTo>
                    <a:pt x="3737" y="1192"/>
                  </a:lnTo>
                  <a:lnTo>
                    <a:pt x="3787" y="1215"/>
                  </a:lnTo>
                  <a:lnTo>
                    <a:pt x="3768" y="1251"/>
                  </a:lnTo>
                  <a:lnTo>
                    <a:pt x="3814" y="1246"/>
                  </a:lnTo>
                  <a:lnTo>
                    <a:pt x="3839" y="1271"/>
                  </a:lnTo>
                  <a:lnTo>
                    <a:pt x="3772" y="1295"/>
                  </a:lnTo>
                  <a:lnTo>
                    <a:pt x="3693" y="1277"/>
                  </a:lnTo>
                  <a:lnTo>
                    <a:pt x="3684" y="1242"/>
                  </a:lnTo>
                  <a:lnTo>
                    <a:pt x="3599" y="1283"/>
                  </a:lnTo>
                  <a:lnTo>
                    <a:pt x="3489" y="1323"/>
                  </a:lnTo>
                  <a:lnTo>
                    <a:pt x="3500" y="1278"/>
                  </a:lnTo>
                  <a:lnTo>
                    <a:pt x="3416" y="1285"/>
                  </a:lnTo>
                  <a:lnTo>
                    <a:pt x="3493" y="1247"/>
                  </a:lnTo>
                  <a:lnTo>
                    <a:pt x="3543" y="1187"/>
                  </a:lnTo>
                  <a:lnTo>
                    <a:pt x="3612" y="1118"/>
                  </a:lnTo>
                  <a:lnTo>
                    <a:pt x="3649" y="1125"/>
                  </a:lnTo>
                  <a:moveTo>
                    <a:pt x="3684" y="1349"/>
                  </a:moveTo>
                  <a:lnTo>
                    <a:pt x="3588" y="1392"/>
                  </a:lnTo>
                  <a:lnTo>
                    <a:pt x="3547" y="1390"/>
                  </a:lnTo>
                  <a:lnTo>
                    <a:pt x="3548" y="1369"/>
                  </a:lnTo>
                  <a:lnTo>
                    <a:pt x="3615" y="1333"/>
                  </a:lnTo>
                  <a:lnTo>
                    <a:pt x="3695" y="1334"/>
                  </a:lnTo>
                  <a:lnTo>
                    <a:pt x="3684" y="1349"/>
                  </a:lnTo>
                  <a:moveTo>
                    <a:pt x="3812" y="1392"/>
                  </a:moveTo>
                  <a:lnTo>
                    <a:pt x="3764" y="1432"/>
                  </a:lnTo>
                  <a:lnTo>
                    <a:pt x="3741" y="1426"/>
                  </a:lnTo>
                  <a:lnTo>
                    <a:pt x="3740" y="1403"/>
                  </a:lnTo>
                  <a:lnTo>
                    <a:pt x="3746" y="1397"/>
                  </a:lnTo>
                  <a:lnTo>
                    <a:pt x="3783" y="1374"/>
                  </a:lnTo>
                  <a:lnTo>
                    <a:pt x="3807" y="1376"/>
                  </a:lnTo>
                  <a:lnTo>
                    <a:pt x="3812" y="1392"/>
                  </a:lnTo>
                  <a:moveTo>
                    <a:pt x="43" y="2029"/>
                  </a:moveTo>
                  <a:lnTo>
                    <a:pt x="64" y="2040"/>
                  </a:lnTo>
                  <a:lnTo>
                    <a:pt x="130" y="2033"/>
                  </a:lnTo>
                  <a:lnTo>
                    <a:pt x="37" y="2126"/>
                  </a:lnTo>
                  <a:lnTo>
                    <a:pt x="41" y="2192"/>
                  </a:lnTo>
                  <a:lnTo>
                    <a:pt x="15" y="2192"/>
                  </a:lnTo>
                  <a:lnTo>
                    <a:pt x="6" y="2154"/>
                  </a:lnTo>
                  <a:lnTo>
                    <a:pt x="12" y="2116"/>
                  </a:lnTo>
                  <a:lnTo>
                    <a:pt x="0" y="2091"/>
                  </a:lnTo>
                  <a:lnTo>
                    <a:pt x="18" y="2055"/>
                  </a:lnTo>
                  <a:lnTo>
                    <a:pt x="43" y="2029"/>
                  </a:lnTo>
                  <a:moveTo>
                    <a:pt x="4831" y="2315"/>
                  </a:moveTo>
                  <a:lnTo>
                    <a:pt x="4766" y="2387"/>
                  </a:lnTo>
                  <a:lnTo>
                    <a:pt x="4817" y="2359"/>
                  </a:lnTo>
                  <a:lnTo>
                    <a:pt x="4855" y="2377"/>
                  </a:lnTo>
                  <a:lnTo>
                    <a:pt x="4824" y="2406"/>
                  </a:lnTo>
                  <a:lnTo>
                    <a:pt x="4875" y="2429"/>
                  </a:lnTo>
                  <a:lnTo>
                    <a:pt x="4911" y="2409"/>
                  </a:lnTo>
                  <a:lnTo>
                    <a:pt x="4969" y="2434"/>
                  </a:lnTo>
                  <a:lnTo>
                    <a:pt x="4932" y="2495"/>
                  </a:lnTo>
                  <a:lnTo>
                    <a:pt x="4982" y="2481"/>
                  </a:lnTo>
                  <a:lnTo>
                    <a:pt x="4978" y="2525"/>
                  </a:lnTo>
                  <a:lnTo>
                    <a:pt x="4985" y="2577"/>
                  </a:lnTo>
                  <a:lnTo>
                    <a:pt x="4937" y="2650"/>
                  </a:lnTo>
                  <a:lnTo>
                    <a:pt x="4906" y="2653"/>
                  </a:lnTo>
                  <a:lnTo>
                    <a:pt x="4866" y="2637"/>
                  </a:lnTo>
                  <a:lnTo>
                    <a:pt x="4899" y="2569"/>
                  </a:lnTo>
                  <a:lnTo>
                    <a:pt x="4884" y="2559"/>
                  </a:lnTo>
                  <a:lnTo>
                    <a:pt x="4786" y="2631"/>
                  </a:lnTo>
                  <a:lnTo>
                    <a:pt x="4747" y="2628"/>
                  </a:lnTo>
                  <a:lnTo>
                    <a:pt x="4805" y="2589"/>
                  </a:lnTo>
                  <a:lnTo>
                    <a:pt x="4747" y="2569"/>
                  </a:lnTo>
                  <a:lnTo>
                    <a:pt x="4675" y="2574"/>
                  </a:lnTo>
                  <a:lnTo>
                    <a:pt x="4546" y="2571"/>
                  </a:lnTo>
                  <a:lnTo>
                    <a:pt x="4544" y="2546"/>
                  </a:lnTo>
                  <a:lnTo>
                    <a:pt x="4594" y="2517"/>
                  </a:lnTo>
                  <a:lnTo>
                    <a:pt x="4572" y="2494"/>
                  </a:lnTo>
                  <a:lnTo>
                    <a:pt x="4643" y="2444"/>
                  </a:lnTo>
                  <a:lnTo>
                    <a:pt x="4753" y="2312"/>
                  </a:lnTo>
                  <a:lnTo>
                    <a:pt x="4808" y="2265"/>
                  </a:lnTo>
                  <a:lnTo>
                    <a:pt x="4873" y="2237"/>
                  </a:lnTo>
                  <a:lnTo>
                    <a:pt x="4902" y="2241"/>
                  </a:lnTo>
                  <a:lnTo>
                    <a:pt x="4883" y="2263"/>
                  </a:lnTo>
                  <a:lnTo>
                    <a:pt x="4831" y="2315"/>
                  </a:lnTo>
                  <a:moveTo>
                    <a:pt x="326" y="2496"/>
                  </a:moveTo>
                  <a:lnTo>
                    <a:pt x="285" y="2507"/>
                  </a:lnTo>
                  <a:lnTo>
                    <a:pt x="202" y="2469"/>
                  </a:lnTo>
                  <a:lnTo>
                    <a:pt x="202" y="2440"/>
                  </a:lnTo>
                  <a:lnTo>
                    <a:pt x="163" y="2411"/>
                  </a:lnTo>
                  <a:lnTo>
                    <a:pt x="167" y="2387"/>
                  </a:lnTo>
                  <a:lnTo>
                    <a:pt x="110" y="2372"/>
                  </a:lnTo>
                  <a:lnTo>
                    <a:pt x="117" y="2327"/>
                  </a:lnTo>
                  <a:lnTo>
                    <a:pt x="137" y="2308"/>
                  </a:lnTo>
                  <a:lnTo>
                    <a:pt x="192" y="2326"/>
                  </a:lnTo>
                  <a:lnTo>
                    <a:pt x="223" y="2339"/>
                  </a:lnTo>
                  <a:lnTo>
                    <a:pt x="278" y="2347"/>
                  </a:lnTo>
                  <a:lnTo>
                    <a:pt x="281" y="2376"/>
                  </a:lnTo>
                  <a:lnTo>
                    <a:pt x="286" y="2415"/>
                  </a:lnTo>
                  <a:lnTo>
                    <a:pt x="329" y="2450"/>
                  </a:lnTo>
                  <a:lnTo>
                    <a:pt x="326" y="2496"/>
                  </a:lnTo>
                  <a:moveTo>
                    <a:pt x="4418" y="2446"/>
                  </a:moveTo>
                  <a:lnTo>
                    <a:pt x="4385" y="2448"/>
                  </a:lnTo>
                  <a:lnTo>
                    <a:pt x="4309" y="2422"/>
                  </a:lnTo>
                  <a:lnTo>
                    <a:pt x="4262" y="2382"/>
                  </a:lnTo>
                  <a:lnTo>
                    <a:pt x="4287" y="2375"/>
                  </a:lnTo>
                  <a:lnTo>
                    <a:pt x="4366" y="2396"/>
                  </a:lnTo>
                  <a:lnTo>
                    <a:pt x="4421" y="2431"/>
                  </a:lnTo>
                  <a:lnTo>
                    <a:pt x="4418" y="2446"/>
                  </a:lnTo>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98" name="Freeform 197"/>
            <p:cNvSpPr>
              <a:spLocks noEditPoints="1"/>
            </p:cNvSpPr>
            <p:nvPr/>
          </p:nvSpPr>
          <p:spPr bwMode="auto">
            <a:xfrm>
              <a:off x="5931289" y="3953507"/>
              <a:ext cx="230884" cy="694367"/>
            </a:xfrm>
            <a:custGeom>
              <a:avLst/>
              <a:gdLst>
                <a:gd name="T0" fmla="*/ 233 w 999"/>
                <a:gd name="T1" fmla="*/ 450 h 3202"/>
                <a:gd name="T2" fmla="*/ 296 w 999"/>
                <a:gd name="T3" fmla="*/ 460 h 3202"/>
                <a:gd name="T4" fmla="*/ 208 w 999"/>
                <a:gd name="T5" fmla="*/ 590 h 3202"/>
                <a:gd name="T6" fmla="*/ 221 w 999"/>
                <a:gd name="T7" fmla="*/ 759 h 3202"/>
                <a:gd name="T8" fmla="*/ 205 w 999"/>
                <a:gd name="T9" fmla="*/ 846 h 3202"/>
                <a:gd name="T10" fmla="*/ 159 w 999"/>
                <a:gd name="T11" fmla="*/ 1003 h 3202"/>
                <a:gd name="T12" fmla="*/ 154 w 999"/>
                <a:gd name="T13" fmla="*/ 1173 h 3202"/>
                <a:gd name="T14" fmla="*/ 239 w 999"/>
                <a:gd name="T15" fmla="*/ 1335 h 3202"/>
                <a:gd name="T16" fmla="*/ 234 w 999"/>
                <a:gd name="T17" fmla="*/ 1496 h 3202"/>
                <a:gd name="T18" fmla="*/ 212 w 999"/>
                <a:gd name="T19" fmla="*/ 1622 h 3202"/>
                <a:gd name="T20" fmla="*/ 275 w 999"/>
                <a:gd name="T21" fmla="*/ 1782 h 3202"/>
                <a:gd name="T22" fmla="*/ 244 w 999"/>
                <a:gd name="T23" fmla="*/ 1888 h 3202"/>
                <a:gd name="T24" fmla="*/ 295 w 999"/>
                <a:gd name="T25" fmla="*/ 2078 h 3202"/>
                <a:gd name="T26" fmla="*/ 319 w 999"/>
                <a:gd name="T27" fmla="*/ 2192 h 3202"/>
                <a:gd name="T28" fmla="*/ 349 w 999"/>
                <a:gd name="T29" fmla="*/ 2259 h 3202"/>
                <a:gd name="T30" fmla="*/ 404 w 999"/>
                <a:gd name="T31" fmla="*/ 2307 h 3202"/>
                <a:gd name="T32" fmla="*/ 404 w 999"/>
                <a:gd name="T33" fmla="*/ 2372 h 3202"/>
                <a:gd name="T34" fmla="*/ 409 w 999"/>
                <a:gd name="T35" fmla="*/ 2554 h 3202"/>
                <a:gd name="T36" fmla="*/ 431 w 999"/>
                <a:gd name="T37" fmla="*/ 2649 h 3202"/>
                <a:gd name="T38" fmla="*/ 436 w 999"/>
                <a:gd name="T39" fmla="*/ 2774 h 3202"/>
                <a:gd name="T40" fmla="*/ 513 w 999"/>
                <a:gd name="T41" fmla="*/ 2798 h 3202"/>
                <a:gd name="T42" fmla="*/ 583 w 999"/>
                <a:gd name="T43" fmla="*/ 2908 h 3202"/>
                <a:gd name="T44" fmla="*/ 808 w 999"/>
                <a:gd name="T45" fmla="*/ 2932 h 3202"/>
                <a:gd name="T46" fmla="*/ 728 w 999"/>
                <a:gd name="T47" fmla="*/ 2952 h 3202"/>
                <a:gd name="T48" fmla="*/ 706 w 999"/>
                <a:gd name="T49" fmla="*/ 3058 h 3202"/>
                <a:gd name="T50" fmla="*/ 596 w 999"/>
                <a:gd name="T51" fmla="*/ 3033 h 3202"/>
                <a:gd name="T52" fmla="*/ 498 w 999"/>
                <a:gd name="T53" fmla="*/ 2976 h 3202"/>
                <a:gd name="T54" fmla="*/ 354 w 999"/>
                <a:gd name="T55" fmla="*/ 2877 h 3202"/>
                <a:gd name="T56" fmla="*/ 296 w 999"/>
                <a:gd name="T57" fmla="*/ 2774 h 3202"/>
                <a:gd name="T58" fmla="*/ 226 w 999"/>
                <a:gd name="T59" fmla="*/ 2552 h 3202"/>
                <a:gd name="T60" fmla="*/ 162 w 999"/>
                <a:gd name="T61" fmla="*/ 2463 h 3202"/>
                <a:gd name="T62" fmla="*/ 173 w 999"/>
                <a:gd name="T63" fmla="*/ 2250 h 3202"/>
                <a:gd name="T64" fmla="*/ 237 w 999"/>
                <a:gd name="T65" fmla="*/ 2105 h 3202"/>
                <a:gd name="T66" fmla="*/ 196 w 999"/>
                <a:gd name="T67" fmla="*/ 2188 h 3202"/>
                <a:gd name="T68" fmla="*/ 132 w 999"/>
                <a:gd name="T69" fmla="*/ 2056 h 3202"/>
                <a:gd name="T70" fmla="*/ 124 w 999"/>
                <a:gd name="T71" fmla="*/ 1842 h 3202"/>
                <a:gd name="T72" fmla="*/ 50 w 999"/>
                <a:gd name="T73" fmla="*/ 1664 h 3202"/>
                <a:gd name="T74" fmla="*/ 88 w 999"/>
                <a:gd name="T75" fmla="*/ 1524 h 3202"/>
                <a:gd name="T76" fmla="*/ 107 w 999"/>
                <a:gd name="T77" fmla="*/ 1262 h 3202"/>
                <a:gd name="T78" fmla="*/ 72 w 999"/>
                <a:gd name="T79" fmla="*/ 1065 h 3202"/>
                <a:gd name="T80" fmla="*/ 68 w 999"/>
                <a:gd name="T81" fmla="*/ 856 h 3202"/>
                <a:gd name="T82" fmla="*/ 52 w 999"/>
                <a:gd name="T83" fmla="*/ 515 h 3202"/>
                <a:gd name="T84" fmla="*/ 28 w 999"/>
                <a:gd name="T85" fmla="*/ 185 h 3202"/>
                <a:gd name="T86" fmla="*/ 36 w 999"/>
                <a:gd name="T87" fmla="*/ 43 h 3202"/>
                <a:gd name="T88" fmla="*/ 93 w 999"/>
                <a:gd name="T89" fmla="*/ 57 h 3202"/>
                <a:gd name="T90" fmla="*/ 152 w 999"/>
                <a:gd name="T91" fmla="*/ 155 h 3202"/>
                <a:gd name="T92" fmla="*/ 189 w 999"/>
                <a:gd name="T93" fmla="*/ 333 h 3202"/>
                <a:gd name="T94" fmla="*/ 893 w 999"/>
                <a:gd name="T95" fmla="*/ 3142 h 3202"/>
                <a:gd name="T96" fmla="*/ 999 w 999"/>
                <a:gd name="T97" fmla="*/ 3144 h 3202"/>
                <a:gd name="T98" fmla="*/ 950 w 999"/>
                <a:gd name="T99" fmla="*/ 3202 h 3202"/>
                <a:gd name="T100" fmla="*/ 878 w 999"/>
                <a:gd name="T101" fmla="*/ 3193 h 3202"/>
                <a:gd name="T102" fmla="*/ 750 w 999"/>
                <a:gd name="T103" fmla="*/ 3157 h 3202"/>
                <a:gd name="T104" fmla="*/ 565 w 999"/>
                <a:gd name="T105" fmla="*/ 3068 h 3202"/>
                <a:gd name="T106" fmla="*/ 497 w 999"/>
                <a:gd name="T107" fmla="*/ 2993 h 3202"/>
                <a:gd name="T108" fmla="*/ 708 w 999"/>
                <a:gd name="T109" fmla="*/ 3077 h 3202"/>
                <a:gd name="T110" fmla="*/ 721 w 999"/>
                <a:gd name="T111" fmla="*/ 2984 h 3202"/>
                <a:gd name="T112" fmla="*/ 816 w 999"/>
                <a:gd name="T113" fmla="*/ 2960 h 32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999" h="3202">
                  <a:moveTo>
                    <a:pt x="189" y="333"/>
                  </a:moveTo>
                  <a:lnTo>
                    <a:pt x="233" y="450"/>
                  </a:lnTo>
                  <a:lnTo>
                    <a:pt x="284" y="439"/>
                  </a:lnTo>
                  <a:lnTo>
                    <a:pt x="296" y="460"/>
                  </a:lnTo>
                  <a:lnTo>
                    <a:pt x="282" y="548"/>
                  </a:lnTo>
                  <a:lnTo>
                    <a:pt x="208" y="590"/>
                  </a:lnTo>
                  <a:lnTo>
                    <a:pt x="231" y="732"/>
                  </a:lnTo>
                  <a:lnTo>
                    <a:pt x="221" y="759"/>
                  </a:lnTo>
                  <a:lnTo>
                    <a:pt x="248" y="793"/>
                  </a:lnTo>
                  <a:lnTo>
                    <a:pt x="205" y="846"/>
                  </a:lnTo>
                  <a:lnTo>
                    <a:pt x="171" y="926"/>
                  </a:lnTo>
                  <a:lnTo>
                    <a:pt x="159" y="1003"/>
                  </a:lnTo>
                  <a:lnTo>
                    <a:pt x="181" y="1085"/>
                  </a:lnTo>
                  <a:lnTo>
                    <a:pt x="154" y="1173"/>
                  </a:lnTo>
                  <a:lnTo>
                    <a:pt x="217" y="1319"/>
                  </a:lnTo>
                  <a:lnTo>
                    <a:pt x="239" y="1335"/>
                  </a:lnTo>
                  <a:lnTo>
                    <a:pt x="256" y="1413"/>
                  </a:lnTo>
                  <a:lnTo>
                    <a:pt x="234" y="1496"/>
                  </a:lnTo>
                  <a:lnTo>
                    <a:pt x="252" y="1566"/>
                  </a:lnTo>
                  <a:lnTo>
                    <a:pt x="212" y="1622"/>
                  </a:lnTo>
                  <a:lnTo>
                    <a:pt x="232" y="1700"/>
                  </a:lnTo>
                  <a:lnTo>
                    <a:pt x="275" y="1782"/>
                  </a:lnTo>
                  <a:lnTo>
                    <a:pt x="242" y="1813"/>
                  </a:lnTo>
                  <a:lnTo>
                    <a:pt x="244" y="1888"/>
                  </a:lnTo>
                  <a:lnTo>
                    <a:pt x="253" y="1975"/>
                  </a:lnTo>
                  <a:lnTo>
                    <a:pt x="295" y="2078"/>
                  </a:lnTo>
                  <a:lnTo>
                    <a:pt x="273" y="2095"/>
                  </a:lnTo>
                  <a:lnTo>
                    <a:pt x="319" y="2192"/>
                  </a:lnTo>
                  <a:lnTo>
                    <a:pt x="360" y="2224"/>
                  </a:lnTo>
                  <a:lnTo>
                    <a:pt x="349" y="2259"/>
                  </a:lnTo>
                  <a:lnTo>
                    <a:pt x="386" y="2276"/>
                  </a:lnTo>
                  <a:lnTo>
                    <a:pt x="404" y="2307"/>
                  </a:lnTo>
                  <a:lnTo>
                    <a:pt x="380" y="2323"/>
                  </a:lnTo>
                  <a:lnTo>
                    <a:pt x="404" y="2372"/>
                  </a:lnTo>
                  <a:lnTo>
                    <a:pt x="418" y="2483"/>
                  </a:lnTo>
                  <a:lnTo>
                    <a:pt x="409" y="2554"/>
                  </a:lnTo>
                  <a:lnTo>
                    <a:pt x="432" y="2596"/>
                  </a:lnTo>
                  <a:lnTo>
                    <a:pt x="431" y="2649"/>
                  </a:lnTo>
                  <a:lnTo>
                    <a:pt x="395" y="2686"/>
                  </a:lnTo>
                  <a:lnTo>
                    <a:pt x="436" y="2774"/>
                  </a:lnTo>
                  <a:lnTo>
                    <a:pt x="471" y="2804"/>
                  </a:lnTo>
                  <a:lnTo>
                    <a:pt x="513" y="2798"/>
                  </a:lnTo>
                  <a:lnTo>
                    <a:pt x="537" y="2860"/>
                  </a:lnTo>
                  <a:lnTo>
                    <a:pt x="583" y="2908"/>
                  </a:lnTo>
                  <a:lnTo>
                    <a:pt x="744" y="2919"/>
                  </a:lnTo>
                  <a:lnTo>
                    <a:pt x="808" y="2932"/>
                  </a:lnTo>
                  <a:lnTo>
                    <a:pt x="751" y="2931"/>
                  </a:lnTo>
                  <a:lnTo>
                    <a:pt x="728" y="2952"/>
                  </a:lnTo>
                  <a:lnTo>
                    <a:pt x="683" y="2981"/>
                  </a:lnTo>
                  <a:lnTo>
                    <a:pt x="706" y="3058"/>
                  </a:lnTo>
                  <a:lnTo>
                    <a:pt x="680" y="3060"/>
                  </a:lnTo>
                  <a:lnTo>
                    <a:pt x="596" y="3033"/>
                  </a:lnTo>
                  <a:lnTo>
                    <a:pt x="498" y="2976"/>
                  </a:lnTo>
                  <a:lnTo>
                    <a:pt x="498" y="2976"/>
                  </a:lnTo>
                  <a:lnTo>
                    <a:pt x="397" y="2929"/>
                  </a:lnTo>
                  <a:lnTo>
                    <a:pt x="354" y="2877"/>
                  </a:lnTo>
                  <a:lnTo>
                    <a:pt x="352" y="2829"/>
                  </a:lnTo>
                  <a:lnTo>
                    <a:pt x="296" y="2774"/>
                  </a:lnTo>
                  <a:lnTo>
                    <a:pt x="230" y="2632"/>
                  </a:lnTo>
                  <a:lnTo>
                    <a:pt x="226" y="2552"/>
                  </a:lnTo>
                  <a:lnTo>
                    <a:pt x="272" y="2488"/>
                  </a:lnTo>
                  <a:lnTo>
                    <a:pt x="162" y="2463"/>
                  </a:lnTo>
                  <a:lnTo>
                    <a:pt x="199" y="2389"/>
                  </a:lnTo>
                  <a:lnTo>
                    <a:pt x="173" y="2250"/>
                  </a:lnTo>
                  <a:lnTo>
                    <a:pt x="258" y="2280"/>
                  </a:lnTo>
                  <a:lnTo>
                    <a:pt x="237" y="2105"/>
                  </a:lnTo>
                  <a:lnTo>
                    <a:pt x="184" y="2083"/>
                  </a:lnTo>
                  <a:lnTo>
                    <a:pt x="196" y="2188"/>
                  </a:lnTo>
                  <a:lnTo>
                    <a:pt x="150" y="2176"/>
                  </a:lnTo>
                  <a:lnTo>
                    <a:pt x="132" y="2056"/>
                  </a:lnTo>
                  <a:lnTo>
                    <a:pt x="109" y="1900"/>
                  </a:lnTo>
                  <a:lnTo>
                    <a:pt x="124" y="1842"/>
                  </a:lnTo>
                  <a:lnTo>
                    <a:pt x="81" y="1759"/>
                  </a:lnTo>
                  <a:lnTo>
                    <a:pt x="50" y="1664"/>
                  </a:lnTo>
                  <a:lnTo>
                    <a:pt x="79" y="1661"/>
                  </a:lnTo>
                  <a:lnTo>
                    <a:pt x="88" y="1524"/>
                  </a:lnTo>
                  <a:lnTo>
                    <a:pt x="105" y="1389"/>
                  </a:lnTo>
                  <a:lnTo>
                    <a:pt x="107" y="1262"/>
                  </a:lnTo>
                  <a:lnTo>
                    <a:pt x="65" y="1135"/>
                  </a:lnTo>
                  <a:lnTo>
                    <a:pt x="72" y="1065"/>
                  </a:lnTo>
                  <a:lnTo>
                    <a:pt x="44" y="960"/>
                  </a:lnTo>
                  <a:lnTo>
                    <a:pt x="68" y="856"/>
                  </a:lnTo>
                  <a:lnTo>
                    <a:pt x="55" y="691"/>
                  </a:lnTo>
                  <a:lnTo>
                    <a:pt x="52" y="515"/>
                  </a:lnTo>
                  <a:lnTo>
                    <a:pt x="50" y="324"/>
                  </a:lnTo>
                  <a:lnTo>
                    <a:pt x="28" y="185"/>
                  </a:lnTo>
                  <a:lnTo>
                    <a:pt x="0" y="65"/>
                  </a:lnTo>
                  <a:lnTo>
                    <a:pt x="36" y="43"/>
                  </a:lnTo>
                  <a:lnTo>
                    <a:pt x="51" y="0"/>
                  </a:lnTo>
                  <a:lnTo>
                    <a:pt x="93" y="57"/>
                  </a:lnTo>
                  <a:lnTo>
                    <a:pt x="110" y="119"/>
                  </a:lnTo>
                  <a:lnTo>
                    <a:pt x="152" y="155"/>
                  </a:lnTo>
                  <a:lnTo>
                    <a:pt x="138" y="237"/>
                  </a:lnTo>
                  <a:lnTo>
                    <a:pt x="189" y="333"/>
                  </a:lnTo>
                  <a:moveTo>
                    <a:pt x="816" y="2960"/>
                  </a:moveTo>
                  <a:lnTo>
                    <a:pt x="893" y="3142"/>
                  </a:lnTo>
                  <a:lnTo>
                    <a:pt x="960" y="3142"/>
                  </a:lnTo>
                  <a:lnTo>
                    <a:pt x="999" y="3144"/>
                  </a:lnTo>
                  <a:lnTo>
                    <a:pt x="992" y="3177"/>
                  </a:lnTo>
                  <a:lnTo>
                    <a:pt x="950" y="3202"/>
                  </a:lnTo>
                  <a:lnTo>
                    <a:pt x="918" y="3200"/>
                  </a:lnTo>
                  <a:lnTo>
                    <a:pt x="878" y="3193"/>
                  </a:lnTo>
                  <a:lnTo>
                    <a:pt x="821" y="3169"/>
                  </a:lnTo>
                  <a:lnTo>
                    <a:pt x="750" y="3157"/>
                  </a:lnTo>
                  <a:lnTo>
                    <a:pt x="650" y="3112"/>
                  </a:lnTo>
                  <a:lnTo>
                    <a:pt x="565" y="3068"/>
                  </a:lnTo>
                  <a:lnTo>
                    <a:pt x="436" y="2976"/>
                  </a:lnTo>
                  <a:lnTo>
                    <a:pt x="497" y="2993"/>
                  </a:lnTo>
                  <a:lnTo>
                    <a:pt x="611" y="3048"/>
                  </a:lnTo>
                  <a:lnTo>
                    <a:pt x="708" y="3077"/>
                  </a:lnTo>
                  <a:lnTo>
                    <a:pt x="724" y="3040"/>
                  </a:lnTo>
                  <a:lnTo>
                    <a:pt x="721" y="2984"/>
                  </a:lnTo>
                  <a:lnTo>
                    <a:pt x="766" y="2950"/>
                  </a:lnTo>
                  <a:lnTo>
                    <a:pt x="816" y="2960"/>
                  </a:lnTo>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99" name="Freeform 198"/>
            <p:cNvSpPr>
              <a:spLocks/>
            </p:cNvSpPr>
            <p:nvPr/>
          </p:nvSpPr>
          <p:spPr bwMode="auto">
            <a:xfrm>
              <a:off x="5763803" y="3398724"/>
              <a:ext cx="211013" cy="309398"/>
            </a:xfrm>
            <a:custGeom>
              <a:avLst/>
              <a:gdLst>
                <a:gd name="T0" fmla="*/ 59 w 223"/>
                <a:gd name="T1" fmla="*/ 257 h 348"/>
                <a:gd name="T2" fmla="*/ 44 w 223"/>
                <a:gd name="T3" fmla="*/ 253 h 348"/>
                <a:gd name="T4" fmla="*/ 24 w 223"/>
                <a:gd name="T5" fmla="*/ 241 h 348"/>
                <a:gd name="T6" fmla="*/ 3 w 223"/>
                <a:gd name="T7" fmla="*/ 230 h 348"/>
                <a:gd name="T8" fmla="*/ 7 w 223"/>
                <a:gd name="T9" fmla="*/ 222 h 348"/>
                <a:gd name="T10" fmla="*/ 11 w 223"/>
                <a:gd name="T11" fmla="*/ 204 h 348"/>
                <a:gd name="T12" fmla="*/ 28 w 223"/>
                <a:gd name="T13" fmla="*/ 189 h 348"/>
                <a:gd name="T14" fmla="*/ 28 w 223"/>
                <a:gd name="T15" fmla="*/ 173 h 348"/>
                <a:gd name="T16" fmla="*/ 29 w 223"/>
                <a:gd name="T17" fmla="*/ 142 h 348"/>
                <a:gd name="T18" fmla="*/ 30 w 223"/>
                <a:gd name="T19" fmla="*/ 119 h 348"/>
                <a:gd name="T20" fmla="*/ 26 w 223"/>
                <a:gd name="T21" fmla="*/ 98 h 348"/>
                <a:gd name="T22" fmla="*/ 36 w 223"/>
                <a:gd name="T23" fmla="*/ 94 h 348"/>
                <a:gd name="T24" fmla="*/ 34 w 223"/>
                <a:gd name="T25" fmla="*/ 78 h 348"/>
                <a:gd name="T26" fmla="*/ 58 w 223"/>
                <a:gd name="T27" fmla="*/ 64 h 348"/>
                <a:gd name="T28" fmla="*/ 67 w 223"/>
                <a:gd name="T29" fmla="*/ 55 h 348"/>
                <a:gd name="T30" fmla="*/ 82 w 223"/>
                <a:gd name="T31" fmla="*/ 28 h 348"/>
                <a:gd name="T32" fmla="*/ 96 w 223"/>
                <a:gd name="T33" fmla="*/ 23 h 348"/>
                <a:gd name="T34" fmla="*/ 125 w 223"/>
                <a:gd name="T35" fmla="*/ 15 h 348"/>
                <a:gd name="T36" fmla="*/ 142 w 223"/>
                <a:gd name="T37" fmla="*/ 0 h 348"/>
                <a:gd name="T38" fmla="*/ 152 w 223"/>
                <a:gd name="T39" fmla="*/ 7 h 348"/>
                <a:gd name="T40" fmla="*/ 137 w 223"/>
                <a:gd name="T41" fmla="*/ 17 h 348"/>
                <a:gd name="T42" fmla="*/ 124 w 223"/>
                <a:gd name="T43" fmla="*/ 34 h 348"/>
                <a:gd name="T44" fmla="*/ 115 w 223"/>
                <a:gd name="T45" fmla="*/ 56 h 348"/>
                <a:gd name="T46" fmla="*/ 118 w 223"/>
                <a:gd name="T47" fmla="*/ 70 h 348"/>
                <a:gd name="T48" fmla="*/ 124 w 223"/>
                <a:gd name="T49" fmla="*/ 84 h 348"/>
                <a:gd name="T50" fmla="*/ 123 w 223"/>
                <a:gd name="T51" fmla="*/ 100 h 348"/>
                <a:gd name="T52" fmla="*/ 128 w 223"/>
                <a:gd name="T53" fmla="*/ 106 h 348"/>
                <a:gd name="T54" fmla="*/ 156 w 223"/>
                <a:gd name="T55" fmla="*/ 111 h 348"/>
                <a:gd name="T56" fmla="*/ 178 w 223"/>
                <a:gd name="T57" fmla="*/ 132 h 348"/>
                <a:gd name="T58" fmla="*/ 199 w 223"/>
                <a:gd name="T59" fmla="*/ 131 h 348"/>
                <a:gd name="T60" fmla="*/ 216 w 223"/>
                <a:gd name="T61" fmla="*/ 132 h 348"/>
                <a:gd name="T62" fmla="*/ 208 w 223"/>
                <a:gd name="T63" fmla="*/ 150 h 348"/>
                <a:gd name="T64" fmla="*/ 210 w 223"/>
                <a:gd name="T65" fmla="*/ 179 h 348"/>
                <a:gd name="T66" fmla="*/ 215 w 223"/>
                <a:gd name="T67" fmla="*/ 189 h 348"/>
                <a:gd name="T68" fmla="*/ 212 w 223"/>
                <a:gd name="T69" fmla="*/ 204 h 348"/>
                <a:gd name="T70" fmla="*/ 223 w 223"/>
                <a:gd name="T71" fmla="*/ 232 h 348"/>
                <a:gd name="T72" fmla="*/ 216 w 223"/>
                <a:gd name="T73" fmla="*/ 223 h 348"/>
                <a:gd name="T74" fmla="*/ 204 w 223"/>
                <a:gd name="T75" fmla="*/ 223 h 348"/>
                <a:gd name="T76" fmla="*/ 169 w 223"/>
                <a:gd name="T77" fmla="*/ 236 h 348"/>
                <a:gd name="T78" fmla="*/ 179 w 223"/>
                <a:gd name="T79" fmla="*/ 246 h 348"/>
                <a:gd name="T80" fmla="*/ 165 w 223"/>
                <a:gd name="T81" fmla="*/ 247 h 348"/>
                <a:gd name="T82" fmla="*/ 173 w 223"/>
                <a:gd name="T83" fmla="*/ 270 h 348"/>
                <a:gd name="T84" fmla="*/ 175 w 223"/>
                <a:gd name="T85" fmla="*/ 291 h 348"/>
                <a:gd name="T86" fmla="*/ 159 w 223"/>
                <a:gd name="T87" fmla="*/ 337 h 348"/>
                <a:gd name="T88" fmla="*/ 165 w 223"/>
                <a:gd name="T89" fmla="*/ 315 h 348"/>
                <a:gd name="T90" fmla="*/ 139 w 223"/>
                <a:gd name="T91" fmla="*/ 307 h 348"/>
                <a:gd name="T92" fmla="*/ 123 w 223"/>
                <a:gd name="T93" fmla="*/ 309 h 348"/>
                <a:gd name="T94" fmla="*/ 98 w 223"/>
                <a:gd name="T95" fmla="*/ 285 h 348"/>
                <a:gd name="T96" fmla="*/ 84 w 223"/>
                <a:gd name="T97" fmla="*/ 270 h 348"/>
                <a:gd name="T98" fmla="*/ 66 w 223"/>
                <a:gd name="T99" fmla="*/ 261 h 3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23" h="348">
                  <a:moveTo>
                    <a:pt x="66" y="261"/>
                  </a:moveTo>
                  <a:lnTo>
                    <a:pt x="59" y="257"/>
                  </a:lnTo>
                  <a:lnTo>
                    <a:pt x="50" y="250"/>
                  </a:lnTo>
                  <a:lnTo>
                    <a:pt x="44" y="253"/>
                  </a:lnTo>
                  <a:lnTo>
                    <a:pt x="29" y="250"/>
                  </a:lnTo>
                  <a:lnTo>
                    <a:pt x="24" y="241"/>
                  </a:lnTo>
                  <a:lnTo>
                    <a:pt x="21" y="242"/>
                  </a:lnTo>
                  <a:lnTo>
                    <a:pt x="3" y="230"/>
                  </a:lnTo>
                  <a:lnTo>
                    <a:pt x="0" y="223"/>
                  </a:lnTo>
                  <a:lnTo>
                    <a:pt x="7" y="222"/>
                  </a:lnTo>
                  <a:lnTo>
                    <a:pt x="6" y="211"/>
                  </a:lnTo>
                  <a:lnTo>
                    <a:pt x="11" y="204"/>
                  </a:lnTo>
                  <a:lnTo>
                    <a:pt x="20" y="202"/>
                  </a:lnTo>
                  <a:lnTo>
                    <a:pt x="28" y="189"/>
                  </a:lnTo>
                  <a:lnTo>
                    <a:pt x="35" y="179"/>
                  </a:lnTo>
                  <a:lnTo>
                    <a:pt x="28" y="173"/>
                  </a:lnTo>
                  <a:lnTo>
                    <a:pt x="32" y="161"/>
                  </a:lnTo>
                  <a:lnTo>
                    <a:pt x="29" y="142"/>
                  </a:lnTo>
                  <a:lnTo>
                    <a:pt x="33" y="137"/>
                  </a:lnTo>
                  <a:lnTo>
                    <a:pt x="30" y="119"/>
                  </a:lnTo>
                  <a:lnTo>
                    <a:pt x="23" y="108"/>
                  </a:lnTo>
                  <a:lnTo>
                    <a:pt x="26" y="98"/>
                  </a:lnTo>
                  <a:lnTo>
                    <a:pt x="32" y="100"/>
                  </a:lnTo>
                  <a:lnTo>
                    <a:pt x="36" y="94"/>
                  </a:lnTo>
                  <a:lnTo>
                    <a:pt x="32" y="81"/>
                  </a:lnTo>
                  <a:lnTo>
                    <a:pt x="34" y="78"/>
                  </a:lnTo>
                  <a:lnTo>
                    <a:pt x="44" y="79"/>
                  </a:lnTo>
                  <a:lnTo>
                    <a:pt x="58" y="64"/>
                  </a:lnTo>
                  <a:lnTo>
                    <a:pt x="66" y="62"/>
                  </a:lnTo>
                  <a:lnTo>
                    <a:pt x="67" y="55"/>
                  </a:lnTo>
                  <a:lnTo>
                    <a:pt x="71" y="38"/>
                  </a:lnTo>
                  <a:lnTo>
                    <a:pt x="82" y="28"/>
                  </a:lnTo>
                  <a:lnTo>
                    <a:pt x="94" y="28"/>
                  </a:lnTo>
                  <a:lnTo>
                    <a:pt x="96" y="23"/>
                  </a:lnTo>
                  <a:lnTo>
                    <a:pt x="110" y="25"/>
                  </a:lnTo>
                  <a:lnTo>
                    <a:pt x="125" y="15"/>
                  </a:lnTo>
                  <a:lnTo>
                    <a:pt x="132" y="10"/>
                  </a:lnTo>
                  <a:lnTo>
                    <a:pt x="142" y="0"/>
                  </a:lnTo>
                  <a:lnTo>
                    <a:pt x="148" y="1"/>
                  </a:lnTo>
                  <a:lnTo>
                    <a:pt x="152" y="7"/>
                  </a:lnTo>
                  <a:lnTo>
                    <a:pt x="149" y="14"/>
                  </a:lnTo>
                  <a:lnTo>
                    <a:pt x="137" y="17"/>
                  </a:lnTo>
                  <a:lnTo>
                    <a:pt x="131" y="28"/>
                  </a:lnTo>
                  <a:lnTo>
                    <a:pt x="124" y="34"/>
                  </a:lnTo>
                  <a:lnTo>
                    <a:pt x="118" y="41"/>
                  </a:lnTo>
                  <a:lnTo>
                    <a:pt x="115" y="56"/>
                  </a:lnTo>
                  <a:lnTo>
                    <a:pt x="109" y="68"/>
                  </a:lnTo>
                  <a:lnTo>
                    <a:pt x="118" y="70"/>
                  </a:lnTo>
                  <a:lnTo>
                    <a:pt x="120" y="79"/>
                  </a:lnTo>
                  <a:lnTo>
                    <a:pt x="124" y="84"/>
                  </a:lnTo>
                  <a:lnTo>
                    <a:pt x="125" y="92"/>
                  </a:lnTo>
                  <a:lnTo>
                    <a:pt x="123" y="100"/>
                  </a:lnTo>
                  <a:lnTo>
                    <a:pt x="123" y="104"/>
                  </a:lnTo>
                  <a:lnTo>
                    <a:pt x="128" y="106"/>
                  </a:lnTo>
                  <a:lnTo>
                    <a:pt x="132" y="113"/>
                  </a:lnTo>
                  <a:lnTo>
                    <a:pt x="156" y="111"/>
                  </a:lnTo>
                  <a:lnTo>
                    <a:pt x="166" y="114"/>
                  </a:lnTo>
                  <a:lnTo>
                    <a:pt x="178" y="132"/>
                  </a:lnTo>
                  <a:lnTo>
                    <a:pt x="186" y="129"/>
                  </a:lnTo>
                  <a:lnTo>
                    <a:pt x="199" y="131"/>
                  </a:lnTo>
                  <a:lnTo>
                    <a:pt x="210" y="128"/>
                  </a:lnTo>
                  <a:lnTo>
                    <a:pt x="216" y="132"/>
                  </a:lnTo>
                  <a:lnTo>
                    <a:pt x="212" y="143"/>
                  </a:lnTo>
                  <a:lnTo>
                    <a:pt x="208" y="150"/>
                  </a:lnTo>
                  <a:lnTo>
                    <a:pt x="206" y="165"/>
                  </a:lnTo>
                  <a:lnTo>
                    <a:pt x="210" y="179"/>
                  </a:lnTo>
                  <a:lnTo>
                    <a:pt x="215" y="185"/>
                  </a:lnTo>
                  <a:lnTo>
                    <a:pt x="215" y="189"/>
                  </a:lnTo>
                  <a:lnTo>
                    <a:pt x="206" y="200"/>
                  </a:lnTo>
                  <a:lnTo>
                    <a:pt x="212" y="204"/>
                  </a:lnTo>
                  <a:lnTo>
                    <a:pt x="217" y="212"/>
                  </a:lnTo>
                  <a:lnTo>
                    <a:pt x="223" y="232"/>
                  </a:lnTo>
                  <a:lnTo>
                    <a:pt x="219" y="235"/>
                  </a:lnTo>
                  <a:lnTo>
                    <a:pt x="216" y="223"/>
                  </a:lnTo>
                  <a:lnTo>
                    <a:pt x="211" y="216"/>
                  </a:lnTo>
                  <a:lnTo>
                    <a:pt x="204" y="223"/>
                  </a:lnTo>
                  <a:lnTo>
                    <a:pt x="169" y="223"/>
                  </a:lnTo>
                  <a:lnTo>
                    <a:pt x="169" y="236"/>
                  </a:lnTo>
                  <a:lnTo>
                    <a:pt x="180" y="238"/>
                  </a:lnTo>
                  <a:lnTo>
                    <a:pt x="179" y="246"/>
                  </a:lnTo>
                  <a:lnTo>
                    <a:pt x="175" y="244"/>
                  </a:lnTo>
                  <a:lnTo>
                    <a:pt x="165" y="247"/>
                  </a:lnTo>
                  <a:lnTo>
                    <a:pt x="165" y="262"/>
                  </a:lnTo>
                  <a:lnTo>
                    <a:pt x="173" y="270"/>
                  </a:lnTo>
                  <a:lnTo>
                    <a:pt x="176" y="282"/>
                  </a:lnTo>
                  <a:lnTo>
                    <a:pt x="175" y="291"/>
                  </a:lnTo>
                  <a:lnTo>
                    <a:pt x="168" y="348"/>
                  </a:lnTo>
                  <a:lnTo>
                    <a:pt x="159" y="337"/>
                  </a:lnTo>
                  <a:lnTo>
                    <a:pt x="153" y="336"/>
                  </a:lnTo>
                  <a:lnTo>
                    <a:pt x="165" y="315"/>
                  </a:lnTo>
                  <a:lnTo>
                    <a:pt x="150" y="305"/>
                  </a:lnTo>
                  <a:lnTo>
                    <a:pt x="139" y="307"/>
                  </a:lnTo>
                  <a:lnTo>
                    <a:pt x="133" y="303"/>
                  </a:lnTo>
                  <a:lnTo>
                    <a:pt x="123" y="309"/>
                  </a:lnTo>
                  <a:lnTo>
                    <a:pt x="109" y="306"/>
                  </a:lnTo>
                  <a:lnTo>
                    <a:pt x="98" y="285"/>
                  </a:lnTo>
                  <a:lnTo>
                    <a:pt x="89" y="279"/>
                  </a:lnTo>
                  <a:lnTo>
                    <a:pt x="84" y="270"/>
                  </a:lnTo>
                  <a:lnTo>
                    <a:pt x="71" y="260"/>
                  </a:lnTo>
                  <a:lnTo>
                    <a:pt x="66" y="261"/>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200" name="Freeform 199"/>
            <p:cNvSpPr>
              <a:spLocks/>
            </p:cNvSpPr>
            <p:nvPr/>
          </p:nvSpPr>
          <p:spPr bwMode="auto">
            <a:xfrm>
              <a:off x="5650253" y="3420951"/>
              <a:ext cx="56775" cy="56012"/>
            </a:xfrm>
            <a:custGeom>
              <a:avLst/>
              <a:gdLst>
                <a:gd name="T0" fmla="*/ 51 w 60"/>
                <a:gd name="T1" fmla="*/ 63 h 63"/>
                <a:gd name="T2" fmla="*/ 41 w 60"/>
                <a:gd name="T3" fmla="*/ 58 h 63"/>
                <a:gd name="T4" fmla="*/ 38 w 60"/>
                <a:gd name="T5" fmla="*/ 53 h 63"/>
                <a:gd name="T6" fmla="*/ 40 w 60"/>
                <a:gd name="T7" fmla="*/ 50 h 63"/>
                <a:gd name="T8" fmla="*/ 40 w 60"/>
                <a:gd name="T9" fmla="*/ 45 h 63"/>
                <a:gd name="T10" fmla="*/ 35 w 60"/>
                <a:gd name="T11" fmla="*/ 40 h 63"/>
                <a:gd name="T12" fmla="*/ 28 w 60"/>
                <a:gd name="T13" fmla="*/ 36 h 63"/>
                <a:gd name="T14" fmla="*/ 22 w 60"/>
                <a:gd name="T15" fmla="*/ 34 h 63"/>
                <a:gd name="T16" fmla="*/ 21 w 60"/>
                <a:gd name="T17" fmla="*/ 28 h 63"/>
                <a:gd name="T18" fmla="*/ 17 w 60"/>
                <a:gd name="T19" fmla="*/ 24 h 63"/>
                <a:gd name="T20" fmla="*/ 18 w 60"/>
                <a:gd name="T21" fmla="*/ 30 h 63"/>
                <a:gd name="T22" fmla="*/ 14 w 60"/>
                <a:gd name="T23" fmla="*/ 35 h 63"/>
                <a:gd name="T24" fmla="*/ 10 w 60"/>
                <a:gd name="T25" fmla="*/ 29 h 63"/>
                <a:gd name="T26" fmla="*/ 4 w 60"/>
                <a:gd name="T27" fmla="*/ 27 h 63"/>
                <a:gd name="T28" fmla="*/ 2 w 60"/>
                <a:gd name="T29" fmla="*/ 23 h 63"/>
                <a:gd name="T30" fmla="*/ 2 w 60"/>
                <a:gd name="T31" fmla="*/ 17 h 63"/>
                <a:gd name="T32" fmla="*/ 5 w 60"/>
                <a:gd name="T33" fmla="*/ 10 h 63"/>
                <a:gd name="T34" fmla="*/ 0 w 60"/>
                <a:gd name="T35" fmla="*/ 7 h 63"/>
                <a:gd name="T36" fmla="*/ 5 w 60"/>
                <a:gd name="T37" fmla="*/ 3 h 63"/>
                <a:gd name="T38" fmla="*/ 8 w 60"/>
                <a:gd name="T39" fmla="*/ 0 h 63"/>
                <a:gd name="T40" fmla="*/ 19 w 60"/>
                <a:gd name="T41" fmla="*/ 6 h 63"/>
                <a:gd name="T42" fmla="*/ 24 w 60"/>
                <a:gd name="T43" fmla="*/ 3 h 63"/>
                <a:gd name="T44" fmla="*/ 29 w 60"/>
                <a:gd name="T45" fmla="*/ 5 h 63"/>
                <a:gd name="T46" fmla="*/ 32 w 60"/>
                <a:gd name="T47" fmla="*/ 9 h 63"/>
                <a:gd name="T48" fmla="*/ 37 w 60"/>
                <a:gd name="T49" fmla="*/ 11 h 63"/>
                <a:gd name="T50" fmla="*/ 42 w 60"/>
                <a:gd name="T51" fmla="*/ 6 h 63"/>
                <a:gd name="T52" fmla="*/ 46 w 60"/>
                <a:gd name="T53" fmla="*/ 17 h 63"/>
                <a:gd name="T54" fmla="*/ 52 w 60"/>
                <a:gd name="T55" fmla="*/ 26 h 63"/>
                <a:gd name="T56" fmla="*/ 60 w 60"/>
                <a:gd name="T57" fmla="*/ 35 h 63"/>
                <a:gd name="T58" fmla="*/ 53 w 60"/>
                <a:gd name="T59" fmla="*/ 36 h 63"/>
                <a:gd name="T60" fmla="*/ 53 w 60"/>
                <a:gd name="T61" fmla="*/ 45 h 63"/>
                <a:gd name="T62" fmla="*/ 57 w 60"/>
                <a:gd name="T63" fmla="*/ 48 h 63"/>
                <a:gd name="T64" fmla="*/ 54 w 60"/>
                <a:gd name="T65" fmla="*/ 51 h 63"/>
                <a:gd name="T66" fmla="*/ 54 w 60"/>
                <a:gd name="T67" fmla="*/ 54 h 63"/>
                <a:gd name="T68" fmla="*/ 52 w 60"/>
                <a:gd name="T69" fmla="*/ 58 h 63"/>
                <a:gd name="T70" fmla="*/ 51 w 60"/>
                <a:gd name="T71" fmla="*/ 63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60" h="63">
                  <a:moveTo>
                    <a:pt x="51" y="63"/>
                  </a:moveTo>
                  <a:lnTo>
                    <a:pt x="41" y="58"/>
                  </a:lnTo>
                  <a:lnTo>
                    <a:pt x="38" y="53"/>
                  </a:lnTo>
                  <a:lnTo>
                    <a:pt x="40" y="50"/>
                  </a:lnTo>
                  <a:lnTo>
                    <a:pt x="40" y="45"/>
                  </a:lnTo>
                  <a:lnTo>
                    <a:pt x="35" y="40"/>
                  </a:lnTo>
                  <a:lnTo>
                    <a:pt x="28" y="36"/>
                  </a:lnTo>
                  <a:lnTo>
                    <a:pt x="22" y="34"/>
                  </a:lnTo>
                  <a:lnTo>
                    <a:pt x="21" y="28"/>
                  </a:lnTo>
                  <a:lnTo>
                    <a:pt x="17" y="24"/>
                  </a:lnTo>
                  <a:lnTo>
                    <a:pt x="18" y="30"/>
                  </a:lnTo>
                  <a:lnTo>
                    <a:pt x="14" y="35"/>
                  </a:lnTo>
                  <a:lnTo>
                    <a:pt x="10" y="29"/>
                  </a:lnTo>
                  <a:lnTo>
                    <a:pt x="4" y="27"/>
                  </a:lnTo>
                  <a:lnTo>
                    <a:pt x="2" y="23"/>
                  </a:lnTo>
                  <a:lnTo>
                    <a:pt x="2" y="17"/>
                  </a:lnTo>
                  <a:lnTo>
                    <a:pt x="5" y="10"/>
                  </a:lnTo>
                  <a:lnTo>
                    <a:pt x="0" y="7"/>
                  </a:lnTo>
                  <a:lnTo>
                    <a:pt x="5" y="3"/>
                  </a:lnTo>
                  <a:lnTo>
                    <a:pt x="8" y="0"/>
                  </a:lnTo>
                  <a:lnTo>
                    <a:pt x="19" y="6"/>
                  </a:lnTo>
                  <a:lnTo>
                    <a:pt x="24" y="3"/>
                  </a:lnTo>
                  <a:lnTo>
                    <a:pt x="29" y="5"/>
                  </a:lnTo>
                  <a:lnTo>
                    <a:pt x="32" y="9"/>
                  </a:lnTo>
                  <a:lnTo>
                    <a:pt x="37" y="11"/>
                  </a:lnTo>
                  <a:lnTo>
                    <a:pt x="42" y="6"/>
                  </a:lnTo>
                  <a:lnTo>
                    <a:pt x="46" y="17"/>
                  </a:lnTo>
                  <a:lnTo>
                    <a:pt x="52" y="26"/>
                  </a:lnTo>
                  <a:lnTo>
                    <a:pt x="60" y="35"/>
                  </a:lnTo>
                  <a:lnTo>
                    <a:pt x="53" y="36"/>
                  </a:lnTo>
                  <a:lnTo>
                    <a:pt x="53" y="45"/>
                  </a:lnTo>
                  <a:lnTo>
                    <a:pt x="57" y="48"/>
                  </a:lnTo>
                  <a:lnTo>
                    <a:pt x="54" y="51"/>
                  </a:lnTo>
                  <a:lnTo>
                    <a:pt x="54" y="54"/>
                  </a:lnTo>
                  <a:lnTo>
                    <a:pt x="52" y="58"/>
                  </a:lnTo>
                  <a:lnTo>
                    <a:pt x="51" y="63"/>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201" name="Freeform 200"/>
            <p:cNvSpPr>
              <a:spLocks/>
            </p:cNvSpPr>
            <p:nvPr/>
          </p:nvSpPr>
          <p:spPr bwMode="auto">
            <a:xfrm>
              <a:off x="5690942" y="3200461"/>
              <a:ext cx="179787" cy="61346"/>
            </a:xfrm>
            <a:custGeom>
              <a:avLst/>
              <a:gdLst>
                <a:gd name="T0" fmla="*/ 53 w 190"/>
                <a:gd name="T1" fmla="*/ 0 h 69"/>
                <a:gd name="T2" fmla="*/ 68 w 190"/>
                <a:gd name="T3" fmla="*/ 1 h 69"/>
                <a:gd name="T4" fmla="*/ 82 w 190"/>
                <a:gd name="T5" fmla="*/ 1 h 69"/>
                <a:gd name="T6" fmla="*/ 98 w 190"/>
                <a:gd name="T7" fmla="*/ 8 h 69"/>
                <a:gd name="T8" fmla="*/ 104 w 190"/>
                <a:gd name="T9" fmla="*/ 16 h 69"/>
                <a:gd name="T10" fmla="*/ 121 w 190"/>
                <a:gd name="T11" fmla="*/ 14 h 69"/>
                <a:gd name="T12" fmla="*/ 127 w 190"/>
                <a:gd name="T13" fmla="*/ 19 h 69"/>
                <a:gd name="T14" fmla="*/ 140 w 190"/>
                <a:gd name="T15" fmla="*/ 31 h 69"/>
                <a:gd name="T16" fmla="*/ 150 w 190"/>
                <a:gd name="T17" fmla="*/ 41 h 69"/>
                <a:gd name="T18" fmla="*/ 156 w 190"/>
                <a:gd name="T19" fmla="*/ 40 h 69"/>
                <a:gd name="T20" fmla="*/ 166 w 190"/>
                <a:gd name="T21" fmla="*/ 45 h 69"/>
                <a:gd name="T22" fmla="*/ 164 w 190"/>
                <a:gd name="T23" fmla="*/ 51 h 69"/>
                <a:gd name="T24" fmla="*/ 177 w 190"/>
                <a:gd name="T25" fmla="*/ 51 h 69"/>
                <a:gd name="T26" fmla="*/ 190 w 190"/>
                <a:gd name="T27" fmla="*/ 60 h 69"/>
                <a:gd name="T28" fmla="*/ 187 w 190"/>
                <a:gd name="T29" fmla="*/ 65 h 69"/>
                <a:gd name="T30" fmla="*/ 175 w 190"/>
                <a:gd name="T31" fmla="*/ 67 h 69"/>
                <a:gd name="T32" fmla="*/ 163 w 190"/>
                <a:gd name="T33" fmla="*/ 68 h 69"/>
                <a:gd name="T34" fmla="*/ 151 w 190"/>
                <a:gd name="T35" fmla="*/ 67 h 69"/>
                <a:gd name="T36" fmla="*/ 124 w 190"/>
                <a:gd name="T37" fmla="*/ 69 h 69"/>
                <a:gd name="T38" fmla="*/ 138 w 190"/>
                <a:gd name="T39" fmla="*/ 57 h 69"/>
                <a:gd name="T40" fmla="*/ 131 w 190"/>
                <a:gd name="T41" fmla="*/ 52 h 69"/>
                <a:gd name="T42" fmla="*/ 120 w 190"/>
                <a:gd name="T43" fmla="*/ 50 h 69"/>
                <a:gd name="T44" fmla="*/ 114 w 190"/>
                <a:gd name="T45" fmla="*/ 45 h 69"/>
                <a:gd name="T46" fmla="*/ 112 w 190"/>
                <a:gd name="T47" fmla="*/ 33 h 69"/>
                <a:gd name="T48" fmla="*/ 101 w 190"/>
                <a:gd name="T49" fmla="*/ 34 h 69"/>
                <a:gd name="T50" fmla="*/ 86 w 190"/>
                <a:gd name="T51" fmla="*/ 28 h 69"/>
                <a:gd name="T52" fmla="*/ 81 w 190"/>
                <a:gd name="T53" fmla="*/ 24 h 69"/>
                <a:gd name="T54" fmla="*/ 58 w 190"/>
                <a:gd name="T55" fmla="*/ 20 h 69"/>
                <a:gd name="T56" fmla="*/ 52 w 190"/>
                <a:gd name="T57" fmla="*/ 16 h 69"/>
                <a:gd name="T58" fmla="*/ 60 w 190"/>
                <a:gd name="T59" fmla="*/ 11 h 69"/>
                <a:gd name="T60" fmla="*/ 42 w 190"/>
                <a:gd name="T61" fmla="*/ 10 h 69"/>
                <a:gd name="T62" fmla="*/ 28 w 190"/>
                <a:gd name="T63" fmla="*/ 21 h 69"/>
                <a:gd name="T64" fmla="*/ 20 w 190"/>
                <a:gd name="T65" fmla="*/ 21 h 69"/>
                <a:gd name="T66" fmla="*/ 17 w 190"/>
                <a:gd name="T67" fmla="*/ 26 h 69"/>
                <a:gd name="T68" fmla="*/ 7 w 190"/>
                <a:gd name="T69" fmla="*/ 28 h 69"/>
                <a:gd name="T70" fmla="*/ 0 w 190"/>
                <a:gd name="T71" fmla="*/ 27 h 69"/>
                <a:gd name="T72" fmla="*/ 11 w 190"/>
                <a:gd name="T73" fmla="*/ 20 h 69"/>
                <a:gd name="T74" fmla="*/ 16 w 190"/>
                <a:gd name="T75" fmla="*/ 13 h 69"/>
                <a:gd name="T76" fmla="*/ 25 w 190"/>
                <a:gd name="T77" fmla="*/ 8 h 69"/>
                <a:gd name="T78" fmla="*/ 34 w 190"/>
                <a:gd name="T79" fmla="*/ 4 h 69"/>
                <a:gd name="T80" fmla="*/ 48 w 190"/>
                <a:gd name="T81" fmla="*/ 2 h 69"/>
                <a:gd name="T82" fmla="*/ 53 w 190"/>
                <a:gd name="T83" fmla="*/ 0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90" h="69">
                  <a:moveTo>
                    <a:pt x="53" y="0"/>
                  </a:moveTo>
                  <a:lnTo>
                    <a:pt x="68" y="1"/>
                  </a:lnTo>
                  <a:lnTo>
                    <a:pt x="82" y="1"/>
                  </a:lnTo>
                  <a:lnTo>
                    <a:pt x="98" y="8"/>
                  </a:lnTo>
                  <a:lnTo>
                    <a:pt x="104" y="16"/>
                  </a:lnTo>
                  <a:lnTo>
                    <a:pt x="121" y="14"/>
                  </a:lnTo>
                  <a:lnTo>
                    <a:pt x="127" y="19"/>
                  </a:lnTo>
                  <a:lnTo>
                    <a:pt x="140" y="31"/>
                  </a:lnTo>
                  <a:lnTo>
                    <a:pt x="150" y="41"/>
                  </a:lnTo>
                  <a:lnTo>
                    <a:pt x="156" y="40"/>
                  </a:lnTo>
                  <a:lnTo>
                    <a:pt x="166" y="45"/>
                  </a:lnTo>
                  <a:lnTo>
                    <a:pt x="164" y="51"/>
                  </a:lnTo>
                  <a:lnTo>
                    <a:pt x="177" y="51"/>
                  </a:lnTo>
                  <a:lnTo>
                    <a:pt x="190" y="60"/>
                  </a:lnTo>
                  <a:lnTo>
                    <a:pt x="187" y="65"/>
                  </a:lnTo>
                  <a:lnTo>
                    <a:pt x="175" y="67"/>
                  </a:lnTo>
                  <a:lnTo>
                    <a:pt x="163" y="68"/>
                  </a:lnTo>
                  <a:lnTo>
                    <a:pt x="151" y="67"/>
                  </a:lnTo>
                  <a:lnTo>
                    <a:pt x="124" y="69"/>
                  </a:lnTo>
                  <a:lnTo>
                    <a:pt x="138" y="57"/>
                  </a:lnTo>
                  <a:lnTo>
                    <a:pt x="131" y="52"/>
                  </a:lnTo>
                  <a:lnTo>
                    <a:pt x="120" y="50"/>
                  </a:lnTo>
                  <a:lnTo>
                    <a:pt x="114" y="45"/>
                  </a:lnTo>
                  <a:lnTo>
                    <a:pt x="112" y="33"/>
                  </a:lnTo>
                  <a:lnTo>
                    <a:pt x="101" y="34"/>
                  </a:lnTo>
                  <a:lnTo>
                    <a:pt x="86" y="28"/>
                  </a:lnTo>
                  <a:lnTo>
                    <a:pt x="81" y="24"/>
                  </a:lnTo>
                  <a:lnTo>
                    <a:pt x="58" y="20"/>
                  </a:lnTo>
                  <a:lnTo>
                    <a:pt x="52" y="16"/>
                  </a:lnTo>
                  <a:lnTo>
                    <a:pt x="60" y="11"/>
                  </a:lnTo>
                  <a:lnTo>
                    <a:pt x="42" y="10"/>
                  </a:lnTo>
                  <a:lnTo>
                    <a:pt x="28" y="21"/>
                  </a:lnTo>
                  <a:lnTo>
                    <a:pt x="20" y="21"/>
                  </a:lnTo>
                  <a:lnTo>
                    <a:pt x="17" y="26"/>
                  </a:lnTo>
                  <a:lnTo>
                    <a:pt x="7" y="28"/>
                  </a:lnTo>
                  <a:lnTo>
                    <a:pt x="0" y="27"/>
                  </a:lnTo>
                  <a:lnTo>
                    <a:pt x="11" y="20"/>
                  </a:lnTo>
                  <a:lnTo>
                    <a:pt x="16" y="13"/>
                  </a:lnTo>
                  <a:lnTo>
                    <a:pt x="25" y="8"/>
                  </a:lnTo>
                  <a:lnTo>
                    <a:pt x="34" y="4"/>
                  </a:lnTo>
                  <a:lnTo>
                    <a:pt x="48" y="2"/>
                  </a:lnTo>
                  <a:lnTo>
                    <a:pt x="53"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202" name="Freeform 201"/>
            <p:cNvSpPr>
              <a:spLocks/>
            </p:cNvSpPr>
            <p:nvPr/>
          </p:nvSpPr>
          <p:spPr bwMode="auto">
            <a:xfrm>
              <a:off x="5904795" y="3260918"/>
              <a:ext cx="62453" cy="42676"/>
            </a:xfrm>
            <a:custGeom>
              <a:avLst/>
              <a:gdLst>
                <a:gd name="T0" fmla="*/ 7 w 66"/>
                <a:gd name="T1" fmla="*/ 4 h 48"/>
                <a:gd name="T2" fmla="*/ 10 w 66"/>
                <a:gd name="T3" fmla="*/ 0 h 48"/>
                <a:gd name="T4" fmla="*/ 24 w 66"/>
                <a:gd name="T5" fmla="*/ 0 h 48"/>
                <a:gd name="T6" fmla="*/ 34 w 66"/>
                <a:gd name="T7" fmla="*/ 6 h 48"/>
                <a:gd name="T8" fmla="*/ 39 w 66"/>
                <a:gd name="T9" fmla="*/ 5 h 48"/>
                <a:gd name="T10" fmla="*/ 41 w 66"/>
                <a:gd name="T11" fmla="*/ 13 h 48"/>
                <a:gd name="T12" fmla="*/ 51 w 66"/>
                <a:gd name="T13" fmla="*/ 12 h 48"/>
                <a:gd name="T14" fmla="*/ 50 w 66"/>
                <a:gd name="T15" fmla="*/ 18 h 48"/>
                <a:gd name="T16" fmla="*/ 58 w 66"/>
                <a:gd name="T17" fmla="*/ 19 h 48"/>
                <a:gd name="T18" fmla="*/ 66 w 66"/>
                <a:gd name="T19" fmla="*/ 27 h 48"/>
                <a:gd name="T20" fmla="*/ 58 w 66"/>
                <a:gd name="T21" fmla="*/ 35 h 48"/>
                <a:gd name="T22" fmla="*/ 50 w 66"/>
                <a:gd name="T23" fmla="*/ 31 h 48"/>
                <a:gd name="T24" fmla="*/ 42 w 66"/>
                <a:gd name="T25" fmla="*/ 31 h 48"/>
                <a:gd name="T26" fmla="*/ 36 w 66"/>
                <a:gd name="T27" fmla="*/ 30 h 48"/>
                <a:gd name="T28" fmla="*/ 32 w 66"/>
                <a:gd name="T29" fmla="*/ 34 h 48"/>
                <a:gd name="T30" fmla="*/ 25 w 66"/>
                <a:gd name="T31" fmla="*/ 36 h 48"/>
                <a:gd name="T32" fmla="*/ 23 w 66"/>
                <a:gd name="T33" fmla="*/ 30 h 48"/>
                <a:gd name="T34" fmla="*/ 17 w 66"/>
                <a:gd name="T35" fmla="*/ 34 h 48"/>
                <a:gd name="T36" fmla="*/ 8 w 66"/>
                <a:gd name="T37" fmla="*/ 48 h 48"/>
                <a:gd name="T38" fmla="*/ 4 w 66"/>
                <a:gd name="T39" fmla="*/ 44 h 48"/>
                <a:gd name="T40" fmla="*/ 3 w 66"/>
                <a:gd name="T41" fmla="*/ 39 h 48"/>
                <a:gd name="T42" fmla="*/ 4 w 66"/>
                <a:gd name="T43" fmla="*/ 33 h 48"/>
                <a:gd name="T44" fmla="*/ 0 w 66"/>
                <a:gd name="T45" fmla="*/ 27 h 48"/>
                <a:gd name="T46" fmla="*/ 5 w 66"/>
                <a:gd name="T47" fmla="*/ 23 h 48"/>
                <a:gd name="T48" fmla="*/ 8 w 66"/>
                <a:gd name="T49" fmla="*/ 15 h 48"/>
                <a:gd name="T50" fmla="*/ 7 w 66"/>
                <a:gd name="T51" fmla="*/ 4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66" h="48">
                  <a:moveTo>
                    <a:pt x="7" y="4"/>
                  </a:moveTo>
                  <a:lnTo>
                    <a:pt x="10" y="0"/>
                  </a:lnTo>
                  <a:lnTo>
                    <a:pt x="24" y="0"/>
                  </a:lnTo>
                  <a:lnTo>
                    <a:pt x="34" y="6"/>
                  </a:lnTo>
                  <a:lnTo>
                    <a:pt x="39" y="5"/>
                  </a:lnTo>
                  <a:lnTo>
                    <a:pt x="41" y="13"/>
                  </a:lnTo>
                  <a:lnTo>
                    <a:pt x="51" y="12"/>
                  </a:lnTo>
                  <a:lnTo>
                    <a:pt x="50" y="18"/>
                  </a:lnTo>
                  <a:lnTo>
                    <a:pt x="58" y="19"/>
                  </a:lnTo>
                  <a:lnTo>
                    <a:pt x="66" y="27"/>
                  </a:lnTo>
                  <a:lnTo>
                    <a:pt x="58" y="35"/>
                  </a:lnTo>
                  <a:lnTo>
                    <a:pt x="50" y="31"/>
                  </a:lnTo>
                  <a:lnTo>
                    <a:pt x="42" y="31"/>
                  </a:lnTo>
                  <a:lnTo>
                    <a:pt x="36" y="30"/>
                  </a:lnTo>
                  <a:lnTo>
                    <a:pt x="32" y="34"/>
                  </a:lnTo>
                  <a:lnTo>
                    <a:pt x="25" y="36"/>
                  </a:lnTo>
                  <a:lnTo>
                    <a:pt x="23" y="30"/>
                  </a:lnTo>
                  <a:lnTo>
                    <a:pt x="17" y="34"/>
                  </a:lnTo>
                  <a:lnTo>
                    <a:pt x="8" y="48"/>
                  </a:lnTo>
                  <a:lnTo>
                    <a:pt x="4" y="44"/>
                  </a:lnTo>
                  <a:lnTo>
                    <a:pt x="3" y="39"/>
                  </a:lnTo>
                  <a:lnTo>
                    <a:pt x="4" y="33"/>
                  </a:lnTo>
                  <a:lnTo>
                    <a:pt x="0" y="27"/>
                  </a:lnTo>
                  <a:lnTo>
                    <a:pt x="5" y="23"/>
                  </a:lnTo>
                  <a:lnTo>
                    <a:pt x="8" y="15"/>
                  </a:lnTo>
                  <a:lnTo>
                    <a:pt x="7" y="4"/>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203" name="Freeform 202"/>
            <p:cNvSpPr>
              <a:spLocks/>
            </p:cNvSpPr>
            <p:nvPr/>
          </p:nvSpPr>
          <p:spPr bwMode="auto">
            <a:xfrm>
              <a:off x="5729738" y="3603211"/>
              <a:ext cx="99357" cy="116469"/>
            </a:xfrm>
            <a:custGeom>
              <a:avLst/>
              <a:gdLst>
                <a:gd name="T0" fmla="*/ 13 w 105"/>
                <a:gd name="T1" fmla="*/ 99 h 131"/>
                <a:gd name="T2" fmla="*/ 22 w 105"/>
                <a:gd name="T3" fmla="*/ 84 h 131"/>
                <a:gd name="T4" fmla="*/ 18 w 105"/>
                <a:gd name="T5" fmla="*/ 75 h 131"/>
                <a:gd name="T6" fmla="*/ 11 w 105"/>
                <a:gd name="T7" fmla="*/ 84 h 131"/>
                <a:gd name="T8" fmla="*/ 0 w 105"/>
                <a:gd name="T9" fmla="*/ 75 h 131"/>
                <a:gd name="T10" fmla="*/ 4 w 105"/>
                <a:gd name="T11" fmla="*/ 69 h 131"/>
                <a:gd name="T12" fmla="*/ 0 w 105"/>
                <a:gd name="T13" fmla="*/ 50 h 131"/>
                <a:gd name="T14" fmla="*/ 7 w 105"/>
                <a:gd name="T15" fmla="*/ 47 h 131"/>
                <a:gd name="T16" fmla="*/ 10 w 105"/>
                <a:gd name="T17" fmla="*/ 34 h 131"/>
                <a:gd name="T18" fmla="*/ 17 w 105"/>
                <a:gd name="T19" fmla="*/ 21 h 131"/>
                <a:gd name="T20" fmla="*/ 16 w 105"/>
                <a:gd name="T21" fmla="*/ 12 h 131"/>
                <a:gd name="T22" fmla="*/ 26 w 105"/>
                <a:gd name="T23" fmla="*/ 8 h 131"/>
                <a:gd name="T24" fmla="*/ 39 w 105"/>
                <a:gd name="T25" fmla="*/ 0 h 131"/>
                <a:gd name="T26" fmla="*/ 57 w 105"/>
                <a:gd name="T27" fmla="*/ 12 h 131"/>
                <a:gd name="T28" fmla="*/ 60 w 105"/>
                <a:gd name="T29" fmla="*/ 11 h 131"/>
                <a:gd name="T30" fmla="*/ 65 w 105"/>
                <a:gd name="T31" fmla="*/ 20 h 131"/>
                <a:gd name="T32" fmla="*/ 80 w 105"/>
                <a:gd name="T33" fmla="*/ 23 h 131"/>
                <a:gd name="T34" fmla="*/ 86 w 105"/>
                <a:gd name="T35" fmla="*/ 20 h 131"/>
                <a:gd name="T36" fmla="*/ 95 w 105"/>
                <a:gd name="T37" fmla="*/ 27 h 131"/>
                <a:gd name="T38" fmla="*/ 102 w 105"/>
                <a:gd name="T39" fmla="*/ 31 h 131"/>
                <a:gd name="T40" fmla="*/ 105 w 105"/>
                <a:gd name="T41" fmla="*/ 47 h 131"/>
                <a:gd name="T42" fmla="*/ 99 w 105"/>
                <a:gd name="T43" fmla="*/ 61 h 131"/>
                <a:gd name="T44" fmla="*/ 80 w 105"/>
                <a:gd name="T45" fmla="*/ 83 h 131"/>
                <a:gd name="T46" fmla="*/ 58 w 105"/>
                <a:gd name="T47" fmla="*/ 91 h 131"/>
                <a:gd name="T48" fmla="*/ 47 w 105"/>
                <a:gd name="T49" fmla="*/ 109 h 131"/>
                <a:gd name="T50" fmla="*/ 44 w 105"/>
                <a:gd name="T51" fmla="*/ 123 h 131"/>
                <a:gd name="T52" fmla="*/ 34 w 105"/>
                <a:gd name="T53" fmla="*/ 131 h 131"/>
                <a:gd name="T54" fmla="*/ 26 w 105"/>
                <a:gd name="T55" fmla="*/ 121 h 131"/>
                <a:gd name="T56" fmla="*/ 18 w 105"/>
                <a:gd name="T57" fmla="*/ 119 h 131"/>
                <a:gd name="T58" fmla="*/ 10 w 105"/>
                <a:gd name="T59" fmla="*/ 120 h 131"/>
                <a:gd name="T60" fmla="*/ 10 w 105"/>
                <a:gd name="T61" fmla="*/ 113 h 131"/>
                <a:gd name="T62" fmla="*/ 15 w 105"/>
                <a:gd name="T63" fmla="*/ 108 h 131"/>
                <a:gd name="T64" fmla="*/ 13 w 105"/>
                <a:gd name="T65" fmla="*/ 99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05" h="131">
                  <a:moveTo>
                    <a:pt x="13" y="99"/>
                  </a:moveTo>
                  <a:lnTo>
                    <a:pt x="22" y="84"/>
                  </a:lnTo>
                  <a:lnTo>
                    <a:pt x="18" y="75"/>
                  </a:lnTo>
                  <a:lnTo>
                    <a:pt x="11" y="84"/>
                  </a:lnTo>
                  <a:lnTo>
                    <a:pt x="0" y="75"/>
                  </a:lnTo>
                  <a:lnTo>
                    <a:pt x="4" y="69"/>
                  </a:lnTo>
                  <a:lnTo>
                    <a:pt x="0" y="50"/>
                  </a:lnTo>
                  <a:lnTo>
                    <a:pt x="7" y="47"/>
                  </a:lnTo>
                  <a:lnTo>
                    <a:pt x="10" y="34"/>
                  </a:lnTo>
                  <a:lnTo>
                    <a:pt x="17" y="21"/>
                  </a:lnTo>
                  <a:lnTo>
                    <a:pt x="16" y="12"/>
                  </a:lnTo>
                  <a:lnTo>
                    <a:pt x="26" y="8"/>
                  </a:lnTo>
                  <a:lnTo>
                    <a:pt x="39" y="0"/>
                  </a:lnTo>
                  <a:lnTo>
                    <a:pt x="57" y="12"/>
                  </a:lnTo>
                  <a:lnTo>
                    <a:pt x="60" y="11"/>
                  </a:lnTo>
                  <a:lnTo>
                    <a:pt x="65" y="20"/>
                  </a:lnTo>
                  <a:lnTo>
                    <a:pt x="80" y="23"/>
                  </a:lnTo>
                  <a:lnTo>
                    <a:pt x="86" y="20"/>
                  </a:lnTo>
                  <a:lnTo>
                    <a:pt x="95" y="27"/>
                  </a:lnTo>
                  <a:lnTo>
                    <a:pt x="102" y="31"/>
                  </a:lnTo>
                  <a:lnTo>
                    <a:pt x="105" y="47"/>
                  </a:lnTo>
                  <a:lnTo>
                    <a:pt x="99" y="61"/>
                  </a:lnTo>
                  <a:lnTo>
                    <a:pt x="80" y="83"/>
                  </a:lnTo>
                  <a:lnTo>
                    <a:pt x="58" y="91"/>
                  </a:lnTo>
                  <a:lnTo>
                    <a:pt x="47" y="109"/>
                  </a:lnTo>
                  <a:lnTo>
                    <a:pt x="44" y="123"/>
                  </a:lnTo>
                  <a:lnTo>
                    <a:pt x="34" y="131"/>
                  </a:lnTo>
                  <a:lnTo>
                    <a:pt x="26" y="121"/>
                  </a:lnTo>
                  <a:lnTo>
                    <a:pt x="18" y="119"/>
                  </a:lnTo>
                  <a:lnTo>
                    <a:pt x="10" y="120"/>
                  </a:lnTo>
                  <a:lnTo>
                    <a:pt x="10" y="113"/>
                  </a:lnTo>
                  <a:lnTo>
                    <a:pt x="15" y="108"/>
                  </a:lnTo>
                  <a:lnTo>
                    <a:pt x="13" y="9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204" name="Freeform 203"/>
            <p:cNvSpPr>
              <a:spLocks/>
            </p:cNvSpPr>
            <p:nvPr/>
          </p:nvSpPr>
          <p:spPr bwMode="auto">
            <a:xfrm>
              <a:off x="6224626" y="4567858"/>
              <a:ext cx="50152" cy="21338"/>
            </a:xfrm>
            <a:custGeom>
              <a:avLst/>
              <a:gdLst>
                <a:gd name="T0" fmla="*/ 0 w 53"/>
                <a:gd name="T1" fmla="*/ 15 h 24"/>
                <a:gd name="T2" fmla="*/ 15 w 53"/>
                <a:gd name="T3" fmla="*/ 3 h 24"/>
                <a:gd name="T4" fmla="*/ 30 w 53"/>
                <a:gd name="T5" fmla="*/ 8 h 24"/>
                <a:gd name="T6" fmla="*/ 37 w 53"/>
                <a:gd name="T7" fmla="*/ 0 h 24"/>
                <a:gd name="T8" fmla="*/ 53 w 53"/>
                <a:gd name="T9" fmla="*/ 9 h 24"/>
                <a:gd name="T10" fmla="*/ 50 w 53"/>
                <a:gd name="T11" fmla="*/ 16 h 24"/>
                <a:gd name="T12" fmla="*/ 31 w 53"/>
                <a:gd name="T13" fmla="*/ 22 h 24"/>
                <a:gd name="T14" fmla="*/ 21 w 53"/>
                <a:gd name="T15" fmla="*/ 15 h 24"/>
                <a:gd name="T16" fmla="*/ 11 w 53"/>
                <a:gd name="T17" fmla="*/ 24 h 24"/>
                <a:gd name="T18" fmla="*/ 0 w 53"/>
                <a:gd name="T19" fmla="*/ 15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3" h="24">
                  <a:moveTo>
                    <a:pt x="0" y="15"/>
                  </a:moveTo>
                  <a:lnTo>
                    <a:pt x="15" y="3"/>
                  </a:lnTo>
                  <a:lnTo>
                    <a:pt x="30" y="8"/>
                  </a:lnTo>
                  <a:lnTo>
                    <a:pt x="37" y="0"/>
                  </a:lnTo>
                  <a:lnTo>
                    <a:pt x="53" y="9"/>
                  </a:lnTo>
                  <a:lnTo>
                    <a:pt x="50" y="16"/>
                  </a:lnTo>
                  <a:lnTo>
                    <a:pt x="31" y="22"/>
                  </a:lnTo>
                  <a:lnTo>
                    <a:pt x="21" y="15"/>
                  </a:lnTo>
                  <a:lnTo>
                    <a:pt x="11" y="24"/>
                  </a:lnTo>
                  <a:lnTo>
                    <a:pt x="0" y="1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205" name="Freeform 204"/>
            <p:cNvSpPr>
              <a:spLocks/>
            </p:cNvSpPr>
            <p:nvPr/>
          </p:nvSpPr>
          <p:spPr bwMode="auto">
            <a:xfrm>
              <a:off x="6189615" y="3522306"/>
              <a:ext cx="50152" cy="68459"/>
            </a:xfrm>
            <a:custGeom>
              <a:avLst/>
              <a:gdLst>
                <a:gd name="T0" fmla="*/ 36 w 53"/>
                <a:gd name="T1" fmla="*/ 67 h 77"/>
                <a:gd name="T2" fmla="*/ 29 w 53"/>
                <a:gd name="T3" fmla="*/ 75 h 77"/>
                <a:gd name="T4" fmla="*/ 20 w 53"/>
                <a:gd name="T5" fmla="*/ 77 h 77"/>
                <a:gd name="T6" fmla="*/ 18 w 53"/>
                <a:gd name="T7" fmla="*/ 71 h 77"/>
                <a:gd name="T8" fmla="*/ 13 w 53"/>
                <a:gd name="T9" fmla="*/ 70 h 77"/>
                <a:gd name="T10" fmla="*/ 8 w 53"/>
                <a:gd name="T11" fmla="*/ 76 h 77"/>
                <a:gd name="T12" fmla="*/ 0 w 53"/>
                <a:gd name="T13" fmla="*/ 71 h 77"/>
                <a:gd name="T14" fmla="*/ 4 w 53"/>
                <a:gd name="T15" fmla="*/ 62 h 77"/>
                <a:gd name="T16" fmla="*/ 6 w 53"/>
                <a:gd name="T17" fmla="*/ 53 h 77"/>
                <a:gd name="T18" fmla="*/ 10 w 53"/>
                <a:gd name="T19" fmla="*/ 44 h 77"/>
                <a:gd name="T20" fmla="*/ 2 w 53"/>
                <a:gd name="T21" fmla="*/ 32 h 77"/>
                <a:gd name="T22" fmla="*/ 1 w 53"/>
                <a:gd name="T23" fmla="*/ 18 h 77"/>
                <a:gd name="T24" fmla="*/ 11 w 53"/>
                <a:gd name="T25" fmla="*/ 0 h 77"/>
                <a:gd name="T26" fmla="*/ 17 w 53"/>
                <a:gd name="T27" fmla="*/ 2 h 77"/>
                <a:gd name="T28" fmla="*/ 31 w 53"/>
                <a:gd name="T29" fmla="*/ 7 h 77"/>
                <a:gd name="T30" fmla="*/ 50 w 53"/>
                <a:gd name="T31" fmla="*/ 25 h 77"/>
                <a:gd name="T32" fmla="*/ 53 w 53"/>
                <a:gd name="T33" fmla="*/ 33 h 77"/>
                <a:gd name="T34" fmla="*/ 42 w 53"/>
                <a:gd name="T35" fmla="*/ 52 h 77"/>
                <a:gd name="T36" fmla="*/ 36 w 53"/>
                <a:gd name="T37" fmla="*/ 6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3" h="77">
                  <a:moveTo>
                    <a:pt x="36" y="67"/>
                  </a:moveTo>
                  <a:lnTo>
                    <a:pt x="29" y="75"/>
                  </a:lnTo>
                  <a:lnTo>
                    <a:pt x="20" y="77"/>
                  </a:lnTo>
                  <a:lnTo>
                    <a:pt x="18" y="71"/>
                  </a:lnTo>
                  <a:lnTo>
                    <a:pt x="13" y="70"/>
                  </a:lnTo>
                  <a:lnTo>
                    <a:pt x="8" y="76"/>
                  </a:lnTo>
                  <a:lnTo>
                    <a:pt x="0" y="71"/>
                  </a:lnTo>
                  <a:lnTo>
                    <a:pt x="4" y="62"/>
                  </a:lnTo>
                  <a:lnTo>
                    <a:pt x="6" y="53"/>
                  </a:lnTo>
                  <a:lnTo>
                    <a:pt x="10" y="44"/>
                  </a:lnTo>
                  <a:lnTo>
                    <a:pt x="2" y="32"/>
                  </a:lnTo>
                  <a:lnTo>
                    <a:pt x="1" y="18"/>
                  </a:lnTo>
                  <a:lnTo>
                    <a:pt x="11" y="0"/>
                  </a:lnTo>
                  <a:lnTo>
                    <a:pt x="17" y="2"/>
                  </a:lnTo>
                  <a:lnTo>
                    <a:pt x="31" y="7"/>
                  </a:lnTo>
                  <a:lnTo>
                    <a:pt x="50" y="25"/>
                  </a:lnTo>
                  <a:lnTo>
                    <a:pt x="53" y="33"/>
                  </a:lnTo>
                  <a:lnTo>
                    <a:pt x="42" y="52"/>
                  </a:lnTo>
                  <a:lnTo>
                    <a:pt x="36" y="67"/>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206" name="Freeform 205"/>
            <p:cNvSpPr>
              <a:spLocks/>
            </p:cNvSpPr>
            <p:nvPr/>
          </p:nvSpPr>
          <p:spPr bwMode="auto">
            <a:xfrm>
              <a:off x="6319251" y="2190472"/>
              <a:ext cx="687922" cy="341405"/>
            </a:xfrm>
            <a:custGeom>
              <a:avLst/>
              <a:gdLst>
                <a:gd name="T0" fmla="*/ 429 w 727"/>
                <a:gd name="T1" fmla="*/ 5 h 384"/>
                <a:gd name="T2" fmla="*/ 571 w 727"/>
                <a:gd name="T3" fmla="*/ 1 h 384"/>
                <a:gd name="T4" fmla="*/ 571 w 727"/>
                <a:gd name="T5" fmla="*/ 16 h 384"/>
                <a:gd name="T6" fmla="*/ 556 w 727"/>
                <a:gd name="T7" fmla="*/ 18 h 384"/>
                <a:gd name="T8" fmla="*/ 618 w 727"/>
                <a:gd name="T9" fmla="*/ 23 h 384"/>
                <a:gd name="T10" fmla="*/ 689 w 727"/>
                <a:gd name="T11" fmla="*/ 20 h 384"/>
                <a:gd name="T12" fmla="*/ 679 w 727"/>
                <a:gd name="T13" fmla="*/ 38 h 384"/>
                <a:gd name="T14" fmla="*/ 662 w 727"/>
                <a:gd name="T15" fmla="*/ 44 h 384"/>
                <a:gd name="T16" fmla="*/ 631 w 727"/>
                <a:gd name="T17" fmla="*/ 79 h 384"/>
                <a:gd name="T18" fmla="*/ 603 w 727"/>
                <a:gd name="T19" fmla="*/ 94 h 384"/>
                <a:gd name="T20" fmla="*/ 610 w 727"/>
                <a:gd name="T21" fmla="*/ 116 h 384"/>
                <a:gd name="T22" fmla="*/ 608 w 727"/>
                <a:gd name="T23" fmla="*/ 138 h 384"/>
                <a:gd name="T24" fmla="*/ 567 w 727"/>
                <a:gd name="T25" fmla="*/ 146 h 384"/>
                <a:gd name="T26" fmla="*/ 555 w 727"/>
                <a:gd name="T27" fmla="*/ 158 h 384"/>
                <a:gd name="T28" fmla="*/ 578 w 727"/>
                <a:gd name="T29" fmla="*/ 176 h 384"/>
                <a:gd name="T30" fmla="*/ 548 w 727"/>
                <a:gd name="T31" fmla="*/ 187 h 384"/>
                <a:gd name="T32" fmla="*/ 518 w 727"/>
                <a:gd name="T33" fmla="*/ 198 h 384"/>
                <a:gd name="T34" fmla="*/ 532 w 727"/>
                <a:gd name="T35" fmla="*/ 214 h 384"/>
                <a:gd name="T36" fmla="*/ 436 w 727"/>
                <a:gd name="T37" fmla="*/ 234 h 384"/>
                <a:gd name="T38" fmla="*/ 362 w 727"/>
                <a:gd name="T39" fmla="*/ 273 h 384"/>
                <a:gd name="T40" fmla="*/ 311 w 727"/>
                <a:gd name="T41" fmla="*/ 282 h 384"/>
                <a:gd name="T42" fmla="*/ 280 w 727"/>
                <a:gd name="T43" fmla="*/ 319 h 384"/>
                <a:gd name="T44" fmla="*/ 241 w 727"/>
                <a:gd name="T45" fmla="*/ 364 h 384"/>
                <a:gd name="T46" fmla="*/ 190 w 727"/>
                <a:gd name="T47" fmla="*/ 369 h 384"/>
                <a:gd name="T48" fmla="*/ 148 w 727"/>
                <a:gd name="T49" fmla="*/ 340 h 384"/>
                <a:gd name="T50" fmla="*/ 136 w 727"/>
                <a:gd name="T51" fmla="*/ 288 h 384"/>
                <a:gd name="T52" fmla="*/ 129 w 727"/>
                <a:gd name="T53" fmla="*/ 251 h 384"/>
                <a:gd name="T54" fmla="*/ 185 w 727"/>
                <a:gd name="T55" fmla="*/ 216 h 384"/>
                <a:gd name="T56" fmla="*/ 167 w 727"/>
                <a:gd name="T57" fmla="*/ 211 h 384"/>
                <a:gd name="T58" fmla="*/ 146 w 727"/>
                <a:gd name="T59" fmla="*/ 196 h 384"/>
                <a:gd name="T60" fmla="*/ 193 w 727"/>
                <a:gd name="T61" fmla="*/ 191 h 384"/>
                <a:gd name="T62" fmla="*/ 153 w 727"/>
                <a:gd name="T63" fmla="*/ 177 h 384"/>
                <a:gd name="T64" fmla="*/ 163 w 727"/>
                <a:gd name="T65" fmla="*/ 151 h 384"/>
                <a:gd name="T66" fmla="*/ 143 w 727"/>
                <a:gd name="T67" fmla="*/ 117 h 384"/>
                <a:gd name="T68" fmla="*/ 96 w 727"/>
                <a:gd name="T69" fmla="*/ 101 h 384"/>
                <a:gd name="T70" fmla="*/ 23 w 727"/>
                <a:gd name="T71" fmla="*/ 98 h 384"/>
                <a:gd name="T72" fmla="*/ 69 w 727"/>
                <a:gd name="T73" fmla="*/ 83 h 384"/>
                <a:gd name="T74" fmla="*/ 7 w 727"/>
                <a:gd name="T75" fmla="*/ 67 h 384"/>
                <a:gd name="T76" fmla="*/ 114 w 727"/>
                <a:gd name="T77" fmla="*/ 49 h 384"/>
                <a:gd name="T78" fmla="*/ 148 w 727"/>
                <a:gd name="T79" fmla="*/ 29 h 384"/>
                <a:gd name="T80" fmla="*/ 195 w 727"/>
                <a:gd name="T81" fmla="*/ 19 h 384"/>
                <a:gd name="T82" fmla="*/ 274 w 727"/>
                <a:gd name="T83" fmla="*/ 21 h 384"/>
                <a:gd name="T84" fmla="*/ 347 w 727"/>
                <a:gd name="T85" fmla="*/ 20 h 384"/>
                <a:gd name="T86" fmla="*/ 350 w 727"/>
                <a:gd name="T87" fmla="*/ 12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727" h="384">
                  <a:moveTo>
                    <a:pt x="350" y="12"/>
                  </a:moveTo>
                  <a:lnTo>
                    <a:pt x="392" y="5"/>
                  </a:lnTo>
                  <a:lnTo>
                    <a:pt x="429" y="5"/>
                  </a:lnTo>
                  <a:lnTo>
                    <a:pt x="446" y="1"/>
                  </a:lnTo>
                  <a:lnTo>
                    <a:pt x="485" y="0"/>
                  </a:lnTo>
                  <a:lnTo>
                    <a:pt x="571" y="1"/>
                  </a:lnTo>
                  <a:lnTo>
                    <a:pt x="636" y="10"/>
                  </a:lnTo>
                  <a:lnTo>
                    <a:pt x="614" y="15"/>
                  </a:lnTo>
                  <a:lnTo>
                    <a:pt x="571" y="16"/>
                  </a:lnTo>
                  <a:lnTo>
                    <a:pt x="511" y="17"/>
                  </a:lnTo>
                  <a:lnTo>
                    <a:pt x="516" y="19"/>
                  </a:lnTo>
                  <a:lnTo>
                    <a:pt x="556" y="18"/>
                  </a:lnTo>
                  <a:lnTo>
                    <a:pt x="588" y="22"/>
                  </a:lnTo>
                  <a:lnTo>
                    <a:pt x="610" y="18"/>
                  </a:lnTo>
                  <a:lnTo>
                    <a:pt x="618" y="23"/>
                  </a:lnTo>
                  <a:lnTo>
                    <a:pt x="604" y="30"/>
                  </a:lnTo>
                  <a:lnTo>
                    <a:pt x="634" y="26"/>
                  </a:lnTo>
                  <a:lnTo>
                    <a:pt x="689" y="20"/>
                  </a:lnTo>
                  <a:lnTo>
                    <a:pt x="722" y="23"/>
                  </a:lnTo>
                  <a:lnTo>
                    <a:pt x="727" y="28"/>
                  </a:lnTo>
                  <a:lnTo>
                    <a:pt x="679" y="38"/>
                  </a:lnTo>
                  <a:lnTo>
                    <a:pt x="672" y="41"/>
                  </a:lnTo>
                  <a:lnTo>
                    <a:pt x="636" y="43"/>
                  </a:lnTo>
                  <a:lnTo>
                    <a:pt x="662" y="44"/>
                  </a:lnTo>
                  <a:lnTo>
                    <a:pt x="646" y="54"/>
                  </a:lnTo>
                  <a:lnTo>
                    <a:pt x="634" y="63"/>
                  </a:lnTo>
                  <a:lnTo>
                    <a:pt x="631" y="79"/>
                  </a:lnTo>
                  <a:lnTo>
                    <a:pt x="643" y="88"/>
                  </a:lnTo>
                  <a:lnTo>
                    <a:pt x="624" y="89"/>
                  </a:lnTo>
                  <a:lnTo>
                    <a:pt x="603" y="94"/>
                  </a:lnTo>
                  <a:lnTo>
                    <a:pt x="624" y="102"/>
                  </a:lnTo>
                  <a:lnTo>
                    <a:pt x="624" y="115"/>
                  </a:lnTo>
                  <a:lnTo>
                    <a:pt x="610" y="116"/>
                  </a:lnTo>
                  <a:lnTo>
                    <a:pt x="623" y="130"/>
                  </a:lnTo>
                  <a:lnTo>
                    <a:pt x="595" y="131"/>
                  </a:lnTo>
                  <a:lnTo>
                    <a:pt x="608" y="138"/>
                  </a:lnTo>
                  <a:lnTo>
                    <a:pt x="603" y="143"/>
                  </a:lnTo>
                  <a:lnTo>
                    <a:pt x="585" y="146"/>
                  </a:lnTo>
                  <a:lnTo>
                    <a:pt x="567" y="146"/>
                  </a:lnTo>
                  <a:lnTo>
                    <a:pt x="580" y="157"/>
                  </a:lnTo>
                  <a:lnTo>
                    <a:pt x="579" y="164"/>
                  </a:lnTo>
                  <a:lnTo>
                    <a:pt x="555" y="158"/>
                  </a:lnTo>
                  <a:lnTo>
                    <a:pt x="548" y="162"/>
                  </a:lnTo>
                  <a:lnTo>
                    <a:pt x="564" y="166"/>
                  </a:lnTo>
                  <a:lnTo>
                    <a:pt x="578" y="176"/>
                  </a:lnTo>
                  <a:lnTo>
                    <a:pt x="580" y="190"/>
                  </a:lnTo>
                  <a:lnTo>
                    <a:pt x="556" y="193"/>
                  </a:lnTo>
                  <a:lnTo>
                    <a:pt x="548" y="187"/>
                  </a:lnTo>
                  <a:lnTo>
                    <a:pt x="534" y="177"/>
                  </a:lnTo>
                  <a:lnTo>
                    <a:pt x="536" y="189"/>
                  </a:lnTo>
                  <a:lnTo>
                    <a:pt x="518" y="198"/>
                  </a:lnTo>
                  <a:lnTo>
                    <a:pt x="553" y="198"/>
                  </a:lnTo>
                  <a:lnTo>
                    <a:pt x="571" y="199"/>
                  </a:lnTo>
                  <a:lnTo>
                    <a:pt x="532" y="214"/>
                  </a:lnTo>
                  <a:lnTo>
                    <a:pt x="492" y="228"/>
                  </a:lnTo>
                  <a:lnTo>
                    <a:pt x="451" y="234"/>
                  </a:lnTo>
                  <a:lnTo>
                    <a:pt x="436" y="234"/>
                  </a:lnTo>
                  <a:lnTo>
                    <a:pt x="420" y="241"/>
                  </a:lnTo>
                  <a:lnTo>
                    <a:pt x="396" y="260"/>
                  </a:lnTo>
                  <a:lnTo>
                    <a:pt x="362" y="273"/>
                  </a:lnTo>
                  <a:lnTo>
                    <a:pt x="353" y="274"/>
                  </a:lnTo>
                  <a:lnTo>
                    <a:pt x="333" y="278"/>
                  </a:lnTo>
                  <a:lnTo>
                    <a:pt x="311" y="282"/>
                  </a:lnTo>
                  <a:lnTo>
                    <a:pt x="295" y="294"/>
                  </a:lnTo>
                  <a:lnTo>
                    <a:pt x="291" y="307"/>
                  </a:lnTo>
                  <a:lnTo>
                    <a:pt x="280" y="319"/>
                  </a:lnTo>
                  <a:lnTo>
                    <a:pt x="251" y="334"/>
                  </a:lnTo>
                  <a:lnTo>
                    <a:pt x="252" y="349"/>
                  </a:lnTo>
                  <a:lnTo>
                    <a:pt x="241" y="364"/>
                  </a:lnTo>
                  <a:lnTo>
                    <a:pt x="227" y="383"/>
                  </a:lnTo>
                  <a:lnTo>
                    <a:pt x="206" y="384"/>
                  </a:lnTo>
                  <a:lnTo>
                    <a:pt x="190" y="369"/>
                  </a:lnTo>
                  <a:lnTo>
                    <a:pt x="161" y="369"/>
                  </a:lnTo>
                  <a:lnTo>
                    <a:pt x="150" y="358"/>
                  </a:lnTo>
                  <a:lnTo>
                    <a:pt x="148" y="340"/>
                  </a:lnTo>
                  <a:lnTo>
                    <a:pt x="133" y="316"/>
                  </a:lnTo>
                  <a:lnTo>
                    <a:pt x="130" y="304"/>
                  </a:lnTo>
                  <a:lnTo>
                    <a:pt x="136" y="288"/>
                  </a:lnTo>
                  <a:lnTo>
                    <a:pt x="124" y="271"/>
                  </a:lnTo>
                  <a:lnTo>
                    <a:pt x="135" y="257"/>
                  </a:lnTo>
                  <a:lnTo>
                    <a:pt x="129" y="251"/>
                  </a:lnTo>
                  <a:lnTo>
                    <a:pt x="153" y="230"/>
                  </a:lnTo>
                  <a:lnTo>
                    <a:pt x="176" y="223"/>
                  </a:lnTo>
                  <a:lnTo>
                    <a:pt x="185" y="216"/>
                  </a:lnTo>
                  <a:lnTo>
                    <a:pt x="194" y="203"/>
                  </a:lnTo>
                  <a:lnTo>
                    <a:pt x="176" y="209"/>
                  </a:lnTo>
                  <a:lnTo>
                    <a:pt x="167" y="211"/>
                  </a:lnTo>
                  <a:lnTo>
                    <a:pt x="154" y="214"/>
                  </a:lnTo>
                  <a:lnTo>
                    <a:pt x="141" y="208"/>
                  </a:lnTo>
                  <a:lnTo>
                    <a:pt x="146" y="196"/>
                  </a:lnTo>
                  <a:lnTo>
                    <a:pt x="156" y="187"/>
                  </a:lnTo>
                  <a:lnTo>
                    <a:pt x="168" y="187"/>
                  </a:lnTo>
                  <a:lnTo>
                    <a:pt x="193" y="191"/>
                  </a:lnTo>
                  <a:lnTo>
                    <a:pt x="176" y="181"/>
                  </a:lnTo>
                  <a:lnTo>
                    <a:pt x="167" y="175"/>
                  </a:lnTo>
                  <a:lnTo>
                    <a:pt x="153" y="177"/>
                  </a:lnTo>
                  <a:lnTo>
                    <a:pt x="145" y="173"/>
                  </a:lnTo>
                  <a:lnTo>
                    <a:pt x="168" y="158"/>
                  </a:lnTo>
                  <a:lnTo>
                    <a:pt x="163" y="151"/>
                  </a:lnTo>
                  <a:lnTo>
                    <a:pt x="160" y="140"/>
                  </a:lnTo>
                  <a:lnTo>
                    <a:pt x="155" y="123"/>
                  </a:lnTo>
                  <a:lnTo>
                    <a:pt x="143" y="117"/>
                  </a:lnTo>
                  <a:lnTo>
                    <a:pt x="148" y="111"/>
                  </a:lnTo>
                  <a:lnTo>
                    <a:pt x="121" y="102"/>
                  </a:lnTo>
                  <a:lnTo>
                    <a:pt x="96" y="101"/>
                  </a:lnTo>
                  <a:lnTo>
                    <a:pt x="63" y="101"/>
                  </a:lnTo>
                  <a:lnTo>
                    <a:pt x="33" y="102"/>
                  </a:lnTo>
                  <a:lnTo>
                    <a:pt x="23" y="98"/>
                  </a:lnTo>
                  <a:lnTo>
                    <a:pt x="10" y="88"/>
                  </a:lnTo>
                  <a:lnTo>
                    <a:pt x="45" y="83"/>
                  </a:lnTo>
                  <a:lnTo>
                    <a:pt x="69" y="83"/>
                  </a:lnTo>
                  <a:lnTo>
                    <a:pt x="21" y="79"/>
                  </a:lnTo>
                  <a:lnTo>
                    <a:pt x="0" y="73"/>
                  </a:lnTo>
                  <a:lnTo>
                    <a:pt x="7" y="67"/>
                  </a:lnTo>
                  <a:lnTo>
                    <a:pt x="57" y="60"/>
                  </a:lnTo>
                  <a:lnTo>
                    <a:pt x="105" y="54"/>
                  </a:lnTo>
                  <a:lnTo>
                    <a:pt x="114" y="49"/>
                  </a:lnTo>
                  <a:lnTo>
                    <a:pt x="87" y="44"/>
                  </a:lnTo>
                  <a:lnTo>
                    <a:pt x="101" y="38"/>
                  </a:lnTo>
                  <a:lnTo>
                    <a:pt x="148" y="29"/>
                  </a:lnTo>
                  <a:lnTo>
                    <a:pt x="166" y="28"/>
                  </a:lnTo>
                  <a:lnTo>
                    <a:pt x="166" y="22"/>
                  </a:lnTo>
                  <a:lnTo>
                    <a:pt x="195" y="19"/>
                  </a:lnTo>
                  <a:lnTo>
                    <a:pt x="231" y="17"/>
                  </a:lnTo>
                  <a:lnTo>
                    <a:pt x="265" y="17"/>
                  </a:lnTo>
                  <a:lnTo>
                    <a:pt x="274" y="21"/>
                  </a:lnTo>
                  <a:lnTo>
                    <a:pt x="309" y="14"/>
                  </a:lnTo>
                  <a:lnTo>
                    <a:pt x="332" y="19"/>
                  </a:lnTo>
                  <a:lnTo>
                    <a:pt x="347" y="20"/>
                  </a:lnTo>
                  <a:lnTo>
                    <a:pt x="367" y="24"/>
                  </a:lnTo>
                  <a:lnTo>
                    <a:pt x="345" y="17"/>
                  </a:lnTo>
                  <a:lnTo>
                    <a:pt x="350" y="12"/>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207" name="Freeform 206"/>
            <p:cNvSpPr>
              <a:spLocks/>
            </p:cNvSpPr>
            <p:nvPr/>
          </p:nvSpPr>
          <p:spPr bwMode="auto">
            <a:xfrm>
              <a:off x="5548058" y="3299147"/>
              <a:ext cx="70969" cy="75571"/>
            </a:xfrm>
            <a:custGeom>
              <a:avLst/>
              <a:gdLst>
                <a:gd name="T0" fmla="*/ 37 w 75"/>
                <a:gd name="T1" fmla="*/ 85 h 85"/>
                <a:gd name="T2" fmla="*/ 28 w 75"/>
                <a:gd name="T3" fmla="*/ 81 h 85"/>
                <a:gd name="T4" fmla="*/ 17 w 75"/>
                <a:gd name="T5" fmla="*/ 81 h 85"/>
                <a:gd name="T6" fmla="*/ 9 w 75"/>
                <a:gd name="T7" fmla="*/ 77 h 85"/>
                <a:gd name="T8" fmla="*/ 0 w 75"/>
                <a:gd name="T9" fmla="*/ 68 h 85"/>
                <a:gd name="T10" fmla="*/ 1 w 75"/>
                <a:gd name="T11" fmla="*/ 62 h 85"/>
                <a:gd name="T12" fmla="*/ 4 w 75"/>
                <a:gd name="T13" fmla="*/ 58 h 85"/>
                <a:gd name="T14" fmla="*/ 2 w 75"/>
                <a:gd name="T15" fmla="*/ 54 h 85"/>
                <a:gd name="T16" fmla="*/ 12 w 75"/>
                <a:gd name="T17" fmla="*/ 37 h 85"/>
                <a:gd name="T18" fmla="*/ 36 w 75"/>
                <a:gd name="T19" fmla="*/ 37 h 85"/>
                <a:gd name="T20" fmla="*/ 37 w 75"/>
                <a:gd name="T21" fmla="*/ 29 h 85"/>
                <a:gd name="T22" fmla="*/ 34 w 75"/>
                <a:gd name="T23" fmla="*/ 28 h 85"/>
                <a:gd name="T24" fmla="*/ 33 w 75"/>
                <a:gd name="T25" fmla="*/ 24 h 85"/>
                <a:gd name="T26" fmla="*/ 27 w 75"/>
                <a:gd name="T27" fmla="*/ 19 h 85"/>
                <a:gd name="T28" fmla="*/ 21 w 75"/>
                <a:gd name="T29" fmla="*/ 12 h 85"/>
                <a:gd name="T30" fmla="*/ 29 w 75"/>
                <a:gd name="T31" fmla="*/ 12 h 85"/>
                <a:gd name="T32" fmla="*/ 30 w 75"/>
                <a:gd name="T33" fmla="*/ 0 h 85"/>
                <a:gd name="T34" fmla="*/ 47 w 75"/>
                <a:gd name="T35" fmla="*/ 0 h 85"/>
                <a:gd name="T36" fmla="*/ 64 w 75"/>
                <a:gd name="T37" fmla="*/ 0 h 85"/>
                <a:gd name="T38" fmla="*/ 62 w 75"/>
                <a:gd name="T39" fmla="*/ 17 h 85"/>
                <a:gd name="T40" fmla="*/ 58 w 75"/>
                <a:gd name="T41" fmla="*/ 40 h 85"/>
                <a:gd name="T42" fmla="*/ 63 w 75"/>
                <a:gd name="T43" fmla="*/ 40 h 85"/>
                <a:gd name="T44" fmla="*/ 69 w 75"/>
                <a:gd name="T45" fmla="*/ 44 h 85"/>
                <a:gd name="T46" fmla="*/ 71 w 75"/>
                <a:gd name="T47" fmla="*/ 41 h 85"/>
                <a:gd name="T48" fmla="*/ 75 w 75"/>
                <a:gd name="T49" fmla="*/ 44 h 85"/>
                <a:gd name="T50" fmla="*/ 66 w 75"/>
                <a:gd name="T51" fmla="*/ 52 h 85"/>
                <a:gd name="T52" fmla="*/ 57 w 75"/>
                <a:gd name="T53" fmla="*/ 58 h 85"/>
                <a:gd name="T54" fmla="*/ 55 w 75"/>
                <a:gd name="T55" fmla="*/ 61 h 85"/>
                <a:gd name="T56" fmla="*/ 56 w 75"/>
                <a:gd name="T57" fmla="*/ 66 h 85"/>
                <a:gd name="T58" fmla="*/ 52 w 75"/>
                <a:gd name="T59" fmla="*/ 71 h 85"/>
                <a:gd name="T60" fmla="*/ 48 w 75"/>
                <a:gd name="T61" fmla="*/ 72 h 85"/>
                <a:gd name="T62" fmla="*/ 49 w 75"/>
                <a:gd name="T63" fmla="*/ 74 h 85"/>
                <a:gd name="T64" fmla="*/ 45 w 75"/>
                <a:gd name="T65" fmla="*/ 77 h 85"/>
                <a:gd name="T66" fmla="*/ 38 w 75"/>
                <a:gd name="T67" fmla="*/ 82 h 85"/>
                <a:gd name="T68" fmla="*/ 37 w 75"/>
                <a:gd name="T69" fmla="*/ 85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75" h="85">
                  <a:moveTo>
                    <a:pt x="37" y="85"/>
                  </a:moveTo>
                  <a:lnTo>
                    <a:pt x="28" y="81"/>
                  </a:lnTo>
                  <a:lnTo>
                    <a:pt x="17" y="81"/>
                  </a:lnTo>
                  <a:lnTo>
                    <a:pt x="9" y="77"/>
                  </a:lnTo>
                  <a:lnTo>
                    <a:pt x="0" y="68"/>
                  </a:lnTo>
                  <a:lnTo>
                    <a:pt x="1" y="62"/>
                  </a:lnTo>
                  <a:lnTo>
                    <a:pt x="4" y="58"/>
                  </a:lnTo>
                  <a:lnTo>
                    <a:pt x="2" y="54"/>
                  </a:lnTo>
                  <a:lnTo>
                    <a:pt x="12" y="37"/>
                  </a:lnTo>
                  <a:lnTo>
                    <a:pt x="36" y="37"/>
                  </a:lnTo>
                  <a:lnTo>
                    <a:pt x="37" y="29"/>
                  </a:lnTo>
                  <a:lnTo>
                    <a:pt x="34" y="28"/>
                  </a:lnTo>
                  <a:lnTo>
                    <a:pt x="33" y="24"/>
                  </a:lnTo>
                  <a:lnTo>
                    <a:pt x="27" y="19"/>
                  </a:lnTo>
                  <a:lnTo>
                    <a:pt x="21" y="12"/>
                  </a:lnTo>
                  <a:lnTo>
                    <a:pt x="29" y="12"/>
                  </a:lnTo>
                  <a:lnTo>
                    <a:pt x="30" y="0"/>
                  </a:lnTo>
                  <a:lnTo>
                    <a:pt x="47" y="0"/>
                  </a:lnTo>
                  <a:lnTo>
                    <a:pt x="64" y="0"/>
                  </a:lnTo>
                  <a:lnTo>
                    <a:pt x="62" y="17"/>
                  </a:lnTo>
                  <a:lnTo>
                    <a:pt x="58" y="40"/>
                  </a:lnTo>
                  <a:lnTo>
                    <a:pt x="63" y="40"/>
                  </a:lnTo>
                  <a:lnTo>
                    <a:pt x="69" y="44"/>
                  </a:lnTo>
                  <a:lnTo>
                    <a:pt x="71" y="41"/>
                  </a:lnTo>
                  <a:lnTo>
                    <a:pt x="75" y="44"/>
                  </a:lnTo>
                  <a:lnTo>
                    <a:pt x="66" y="52"/>
                  </a:lnTo>
                  <a:lnTo>
                    <a:pt x="57" y="58"/>
                  </a:lnTo>
                  <a:lnTo>
                    <a:pt x="55" y="61"/>
                  </a:lnTo>
                  <a:lnTo>
                    <a:pt x="56" y="66"/>
                  </a:lnTo>
                  <a:lnTo>
                    <a:pt x="52" y="71"/>
                  </a:lnTo>
                  <a:lnTo>
                    <a:pt x="48" y="72"/>
                  </a:lnTo>
                  <a:lnTo>
                    <a:pt x="49" y="74"/>
                  </a:lnTo>
                  <a:lnTo>
                    <a:pt x="45" y="77"/>
                  </a:lnTo>
                  <a:lnTo>
                    <a:pt x="38" y="82"/>
                  </a:lnTo>
                  <a:lnTo>
                    <a:pt x="37" y="8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208" name="Freeform 207"/>
            <p:cNvSpPr>
              <a:spLocks/>
            </p:cNvSpPr>
            <p:nvPr/>
          </p:nvSpPr>
          <p:spPr bwMode="auto">
            <a:xfrm>
              <a:off x="6071334" y="3474296"/>
              <a:ext cx="83270" cy="130694"/>
            </a:xfrm>
            <a:custGeom>
              <a:avLst/>
              <a:gdLst>
                <a:gd name="T0" fmla="*/ 32 w 88"/>
                <a:gd name="T1" fmla="*/ 0 h 147"/>
                <a:gd name="T2" fmla="*/ 43 w 88"/>
                <a:gd name="T3" fmla="*/ 7 h 147"/>
                <a:gd name="T4" fmla="*/ 54 w 88"/>
                <a:gd name="T5" fmla="*/ 21 h 147"/>
                <a:gd name="T6" fmla="*/ 54 w 88"/>
                <a:gd name="T7" fmla="*/ 32 h 147"/>
                <a:gd name="T8" fmla="*/ 61 w 88"/>
                <a:gd name="T9" fmla="*/ 32 h 147"/>
                <a:gd name="T10" fmla="*/ 71 w 88"/>
                <a:gd name="T11" fmla="*/ 42 h 147"/>
                <a:gd name="T12" fmla="*/ 78 w 88"/>
                <a:gd name="T13" fmla="*/ 49 h 147"/>
                <a:gd name="T14" fmla="*/ 74 w 88"/>
                <a:gd name="T15" fmla="*/ 68 h 147"/>
                <a:gd name="T16" fmla="*/ 63 w 88"/>
                <a:gd name="T17" fmla="*/ 73 h 147"/>
                <a:gd name="T18" fmla="*/ 64 w 88"/>
                <a:gd name="T19" fmla="*/ 78 h 147"/>
                <a:gd name="T20" fmla="*/ 61 w 88"/>
                <a:gd name="T21" fmla="*/ 89 h 147"/>
                <a:gd name="T22" fmla="*/ 68 w 88"/>
                <a:gd name="T23" fmla="*/ 104 h 147"/>
                <a:gd name="T24" fmla="*/ 74 w 88"/>
                <a:gd name="T25" fmla="*/ 104 h 147"/>
                <a:gd name="T26" fmla="*/ 77 w 88"/>
                <a:gd name="T27" fmla="*/ 116 h 147"/>
                <a:gd name="T28" fmla="*/ 88 w 88"/>
                <a:gd name="T29" fmla="*/ 134 h 147"/>
                <a:gd name="T30" fmla="*/ 83 w 88"/>
                <a:gd name="T31" fmla="*/ 135 h 147"/>
                <a:gd name="T32" fmla="*/ 73 w 88"/>
                <a:gd name="T33" fmla="*/ 133 h 147"/>
                <a:gd name="T34" fmla="*/ 67 w 88"/>
                <a:gd name="T35" fmla="*/ 138 h 147"/>
                <a:gd name="T36" fmla="*/ 59 w 88"/>
                <a:gd name="T37" fmla="*/ 142 h 147"/>
                <a:gd name="T38" fmla="*/ 53 w 88"/>
                <a:gd name="T39" fmla="*/ 143 h 147"/>
                <a:gd name="T40" fmla="*/ 51 w 88"/>
                <a:gd name="T41" fmla="*/ 147 h 147"/>
                <a:gd name="T42" fmla="*/ 42 w 88"/>
                <a:gd name="T43" fmla="*/ 146 h 147"/>
                <a:gd name="T44" fmla="*/ 31 w 88"/>
                <a:gd name="T45" fmla="*/ 136 h 147"/>
                <a:gd name="T46" fmla="*/ 29 w 88"/>
                <a:gd name="T47" fmla="*/ 127 h 147"/>
                <a:gd name="T48" fmla="*/ 25 w 88"/>
                <a:gd name="T49" fmla="*/ 116 h 147"/>
                <a:gd name="T50" fmla="*/ 28 w 88"/>
                <a:gd name="T51" fmla="*/ 98 h 147"/>
                <a:gd name="T52" fmla="*/ 33 w 88"/>
                <a:gd name="T53" fmla="*/ 91 h 147"/>
                <a:gd name="T54" fmla="*/ 29 w 88"/>
                <a:gd name="T55" fmla="*/ 82 h 147"/>
                <a:gd name="T56" fmla="*/ 23 w 88"/>
                <a:gd name="T57" fmla="*/ 78 h 147"/>
                <a:gd name="T58" fmla="*/ 25 w 88"/>
                <a:gd name="T59" fmla="*/ 69 h 147"/>
                <a:gd name="T60" fmla="*/ 21 w 88"/>
                <a:gd name="T61" fmla="*/ 64 h 147"/>
                <a:gd name="T62" fmla="*/ 12 w 88"/>
                <a:gd name="T63" fmla="*/ 65 h 147"/>
                <a:gd name="T64" fmla="*/ 0 w 88"/>
                <a:gd name="T65" fmla="*/ 50 h 147"/>
                <a:gd name="T66" fmla="*/ 5 w 88"/>
                <a:gd name="T67" fmla="*/ 44 h 147"/>
                <a:gd name="T68" fmla="*/ 5 w 88"/>
                <a:gd name="T69" fmla="*/ 34 h 147"/>
                <a:gd name="T70" fmla="*/ 16 w 88"/>
                <a:gd name="T71" fmla="*/ 31 h 147"/>
                <a:gd name="T72" fmla="*/ 21 w 88"/>
                <a:gd name="T73" fmla="*/ 27 h 147"/>
                <a:gd name="T74" fmla="*/ 15 w 88"/>
                <a:gd name="T75" fmla="*/ 19 h 147"/>
                <a:gd name="T76" fmla="*/ 17 w 88"/>
                <a:gd name="T77" fmla="*/ 12 h 147"/>
                <a:gd name="T78" fmla="*/ 32 w 88"/>
                <a:gd name="T79" fmla="*/ 0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88" h="147">
                  <a:moveTo>
                    <a:pt x="32" y="0"/>
                  </a:moveTo>
                  <a:lnTo>
                    <a:pt x="43" y="7"/>
                  </a:lnTo>
                  <a:lnTo>
                    <a:pt x="54" y="21"/>
                  </a:lnTo>
                  <a:lnTo>
                    <a:pt x="54" y="32"/>
                  </a:lnTo>
                  <a:lnTo>
                    <a:pt x="61" y="32"/>
                  </a:lnTo>
                  <a:lnTo>
                    <a:pt x="71" y="42"/>
                  </a:lnTo>
                  <a:lnTo>
                    <a:pt x="78" y="49"/>
                  </a:lnTo>
                  <a:lnTo>
                    <a:pt x="74" y="68"/>
                  </a:lnTo>
                  <a:lnTo>
                    <a:pt x="63" y="73"/>
                  </a:lnTo>
                  <a:lnTo>
                    <a:pt x="64" y="78"/>
                  </a:lnTo>
                  <a:lnTo>
                    <a:pt x="61" y="89"/>
                  </a:lnTo>
                  <a:lnTo>
                    <a:pt x="68" y="104"/>
                  </a:lnTo>
                  <a:lnTo>
                    <a:pt x="74" y="104"/>
                  </a:lnTo>
                  <a:lnTo>
                    <a:pt x="77" y="116"/>
                  </a:lnTo>
                  <a:lnTo>
                    <a:pt x="88" y="134"/>
                  </a:lnTo>
                  <a:lnTo>
                    <a:pt x="83" y="135"/>
                  </a:lnTo>
                  <a:lnTo>
                    <a:pt x="73" y="133"/>
                  </a:lnTo>
                  <a:lnTo>
                    <a:pt x="67" y="138"/>
                  </a:lnTo>
                  <a:lnTo>
                    <a:pt x="59" y="142"/>
                  </a:lnTo>
                  <a:lnTo>
                    <a:pt x="53" y="143"/>
                  </a:lnTo>
                  <a:lnTo>
                    <a:pt x="51" y="147"/>
                  </a:lnTo>
                  <a:lnTo>
                    <a:pt x="42" y="146"/>
                  </a:lnTo>
                  <a:lnTo>
                    <a:pt x="31" y="136"/>
                  </a:lnTo>
                  <a:lnTo>
                    <a:pt x="29" y="127"/>
                  </a:lnTo>
                  <a:lnTo>
                    <a:pt x="25" y="116"/>
                  </a:lnTo>
                  <a:lnTo>
                    <a:pt x="28" y="98"/>
                  </a:lnTo>
                  <a:lnTo>
                    <a:pt x="33" y="91"/>
                  </a:lnTo>
                  <a:lnTo>
                    <a:pt x="29" y="82"/>
                  </a:lnTo>
                  <a:lnTo>
                    <a:pt x="23" y="78"/>
                  </a:lnTo>
                  <a:lnTo>
                    <a:pt x="25" y="69"/>
                  </a:lnTo>
                  <a:lnTo>
                    <a:pt x="21" y="64"/>
                  </a:lnTo>
                  <a:lnTo>
                    <a:pt x="12" y="65"/>
                  </a:lnTo>
                  <a:lnTo>
                    <a:pt x="0" y="50"/>
                  </a:lnTo>
                  <a:lnTo>
                    <a:pt x="5" y="44"/>
                  </a:lnTo>
                  <a:lnTo>
                    <a:pt x="5" y="34"/>
                  </a:lnTo>
                  <a:lnTo>
                    <a:pt x="16" y="31"/>
                  </a:lnTo>
                  <a:lnTo>
                    <a:pt x="21" y="27"/>
                  </a:lnTo>
                  <a:lnTo>
                    <a:pt x="15" y="19"/>
                  </a:lnTo>
                  <a:lnTo>
                    <a:pt x="17" y="12"/>
                  </a:lnTo>
                  <a:lnTo>
                    <a:pt x="32"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209" name="Freeform 208"/>
            <p:cNvSpPr>
              <a:spLocks/>
            </p:cNvSpPr>
            <p:nvPr/>
          </p:nvSpPr>
          <p:spPr bwMode="auto">
            <a:xfrm>
              <a:off x="5597263" y="3332932"/>
              <a:ext cx="107872" cy="56012"/>
            </a:xfrm>
            <a:custGeom>
              <a:avLst/>
              <a:gdLst>
                <a:gd name="T0" fmla="*/ 34 w 114"/>
                <a:gd name="T1" fmla="*/ 63 h 63"/>
                <a:gd name="T2" fmla="*/ 32 w 114"/>
                <a:gd name="T3" fmla="*/ 56 h 63"/>
                <a:gd name="T4" fmla="*/ 27 w 114"/>
                <a:gd name="T5" fmla="*/ 54 h 63"/>
                <a:gd name="T6" fmla="*/ 29 w 114"/>
                <a:gd name="T7" fmla="*/ 46 h 63"/>
                <a:gd name="T8" fmla="*/ 26 w 114"/>
                <a:gd name="T9" fmla="*/ 44 h 63"/>
                <a:gd name="T10" fmla="*/ 23 w 114"/>
                <a:gd name="T11" fmla="*/ 42 h 63"/>
                <a:gd name="T12" fmla="*/ 14 w 114"/>
                <a:gd name="T13" fmla="*/ 45 h 63"/>
                <a:gd name="T14" fmla="*/ 14 w 114"/>
                <a:gd name="T15" fmla="*/ 42 h 63"/>
                <a:gd name="T16" fmla="*/ 9 w 114"/>
                <a:gd name="T17" fmla="*/ 39 h 63"/>
                <a:gd name="T18" fmla="*/ 5 w 114"/>
                <a:gd name="T19" fmla="*/ 34 h 63"/>
                <a:gd name="T20" fmla="*/ 0 w 114"/>
                <a:gd name="T21" fmla="*/ 33 h 63"/>
                <a:gd name="T22" fmla="*/ 4 w 114"/>
                <a:gd name="T23" fmla="*/ 28 h 63"/>
                <a:gd name="T24" fmla="*/ 3 w 114"/>
                <a:gd name="T25" fmla="*/ 23 h 63"/>
                <a:gd name="T26" fmla="*/ 5 w 114"/>
                <a:gd name="T27" fmla="*/ 19 h 63"/>
                <a:gd name="T28" fmla="*/ 14 w 114"/>
                <a:gd name="T29" fmla="*/ 14 h 63"/>
                <a:gd name="T30" fmla="*/ 23 w 114"/>
                <a:gd name="T31" fmla="*/ 6 h 63"/>
                <a:gd name="T32" fmla="*/ 25 w 114"/>
                <a:gd name="T33" fmla="*/ 7 h 63"/>
                <a:gd name="T34" fmla="*/ 30 w 114"/>
                <a:gd name="T35" fmla="*/ 3 h 63"/>
                <a:gd name="T36" fmla="*/ 35 w 114"/>
                <a:gd name="T37" fmla="*/ 2 h 63"/>
                <a:gd name="T38" fmla="*/ 36 w 114"/>
                <a:gd name="T39" fmla="*/ 4 h 63"/>
                <a:gd name="T40" fmla="*/ 39 w 114"/>
                <a:gd name="T41" fmla="*/ 3 h 63"/>
                <a:gd name="T42" fmla="*/ 48 w 114"/>
                <a:gd name="T43" fmla="*/ 5 h 63"/>
                <a:gd name="T44" fmla="*/ 56 w 114"/>
                <a:gd name="T45" fmla="*/ 4 h 63"/>
                <a:gd name="T46" fmla="*/ 62 w 114"/>
                <a:gd name="T47" fmla="*/ 2 h 63"/>
                <a:gd name="T48" fmla="*/ 65 w 114"/>
                <a:gd name="T49" fmla="*/ 0 h 63"/>
                <a:gd name="T50" fmla="*/ 70 w 114"/>
                <a:gd name="T51" fmla="*/ 1 h 63"/>
                <a:gd name="T52" fmla="*/ 74 w 114"/>
                <a:gd name="T53" fmla="*/ 2 h 63"/>
                <a:gd name="T54" fmla="*/ 79 w 114"/>
                <a:gd name="T55" fmla="*/ 2 h 63"/>
                <a:gd name="T56" fmla="*/ 83 w 114"/>
                <a:gd name="T57" fmla="*/ 0 h 63"/>
                <a:gd name="T58" fmla="*/ 91 w 114"/>
                <a:gd name="T59" fmla="*/ 3 h 63"/>
                <a:gd name="T60" fmla="*/ 94 w 114"/>
                <a:gd name="T61" fmla="*/ 3 h 63"/>
                <a:gd name="T62" fmla="*/ 99 w 114"/>
                <a:gd name="T63" fmla="*/ 7 h 63"/>
                <a:gd name="T64" fmla="*/ 104 w 114"/>
                <a:gd name="T65" fmla="*/ 12 h 63"/>
                <a:gd name="T66" fmla="*/ 110 w 114"/>
                <a:gd name="T67" fmla="*/ 15 h 63"/>
                <a:gd name="T68" fmla="*/ 114 w 114"/>
                <a:gd name="T69" fmla="*/ 21 h 63"/>
                <a:gd name="T70" fmla="*/ 108 w 114"/>
                <a:gd name="T71" fmla="*/ 20 h 63"/>
                <a:gd name="T72" fmla="*/ 105 w 114"/>
                <a:gd name="T73" fmla="*/ 23 h 63"/>
                <a:gd name="T74" fmla="*/ 99 w 114"/>
                <a:gd name="T75" fmla="*/ 26 h 63"/>
                <a:gd name="T76" fmla="*/ 94 w 114"/>
                <a:gd name="T77" fmla="*/ 26 h 63"/>
                <a:gd name="T78" fmla="*/ 90 w 114"/>
                <a:gd name="T79" fmla="*/ 29 h 63"/>
                <a:gd name="T80" fmla="*/ 86 w 114"/>
                <a:gd name="T81" fmla="*/ 28 h 63"/>
                <a:gd name="T82" fmla="*/ 84 w 114"/>
                <a:gd name="T83" fmla="*/ 25 h 63"/>
                <a:gd name="T84" fmla="*/ 82 w 114"/>
                <a:gd name="T85" fmla="*/ 25 h 63"/>
                <a:gd name="T86" fmla="*/ 79 w 114"/>
                <a:gd name="T87" fmla="*/ 30 h 63"/>
                <a:gd name="T88" fmla="*/ 77 w 114"/>
                <a:gd name="T89" fmla="*/ 30 h 63"/>
                <a:gd name="T90" fmla="*/ 76 w 114"/>
                <a:gd name="T91" fmla="*/ 34 h 63"/>
                <a:gd name="T92" fmla="*/ 69 w 114"/>
                <a:gd name="T93" fmla="*/ 40 h 63"/>
                <a:gd name="T94" fmla="*/ 66 w 114"/>
                <a:gd name="T95" fmla="*/ 42 h 63"/>
                <a:gd name="T96" fmla="*/ 64 w 114"/>
                <a:gd name="T97" fmla="*/ 45 h 63"/>
                <a:gd name="T98" fmla="*/ 59 w 114"/>
                <a:gd name="T99" fmla="*/ 41 h 63"/>
                <a:gd name="T100" fmla="*/ 54 w 114"/>
                <a:gd name="T101" fmla="*/ 46 h 63"/>
                <a:gd name="T102" fmla="*/ 51 w 114"/>
                <a:gd name="T103" fmla="*/ 46 h 63"/>
                <a:gd name="T104" fmla="*/ 46 w 114"/>
                <a:gd name="T105" fmla="*/ 47 h 63"/>
                <a:gd name="T106" fmla="*/ 46 w 114"/>
                <a:gd name="T107" fmla="*/ 57 h 63"/>
                <a:gd name="T108" fmla="*/ 43 w 114"/>
                <a:gd name="T109" fmla="*/ 57 h 63"/>
                <a:gd name="T110" fmla="*/ 40 w 114"/>
                <a:gd name="T111" fmla="*/ 62 h 63"/>
                <a:gd name="T112" fmla="*/ 34 w 114"/>
                <a:gd name="T113" fmla="*/ 63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14" h="63">
                  <a:moveTo>
                    <a:pt x="34" y="63"/>
                  </a:moveTo>
                  <a:lnTo>
                    <a:pt x="32" y="56"/>
                  </a:lnTo>
                  <a:lnTo>
                    <a:pt x="27" y="54"/>
                  </a:lnTo>
                  <a:lnTo>
                    <a:pt x="29" y="46"/>
                  </a:lnTo>
                  <a:lnTo>
                    <a:pt x="26" y="44"/>
                  </a:lnTo>
                  <a:lnTo>
                    <a:pt x="23" y="42"/>
                  </a:lnTo>
                  <a:lnTo>
                    <a:pt x="14" y="45"/>
                  </a:lnTo>
                  <a:lnTo>
                    <a:pt x="14" y="42"/>
                  </a:lnTo>
                  <a:lnTo>
                    <a:pt x="9" y="39"/>
                  </a:lnTo>
                  <a:lnTo>
                    <a:pt x="5" y="34"/>
                  </a:lnTo>
                  <a:lnTo>
                    <a:pt x="0" y="33"/>
                  </a:lnTo>
                  <a:lnTo>
                    <a:pt x="4" y="28"/>
                  </a:lnTo>
                  <a:lnTo>
                    <a:pt x="3" y="23"/>
                  </a:lnTo>
                  <a:lnTo>
                    <a:pt x="5" y="19"/>
                  </a:lnTo>
                  <a:lnTo>
                    <a:pt x="14" y="14"/>
                  </a:lnTo>
                  <a:lnTo>
                    <a:pt x="23" y="6"/>
                  </a:lnTo>
                  <a:lnTo>
                    <a:pt x="25" y="7"/>
                  </a:lnTo>
                  <a:lnTo>
                    <a:pt x="30" y="3"/>
                  </a:lnTo>
                  <a:lnTo>
                    <a:pt x="35" y="2"/>
                  </a:lnTo>
                  <a:lnTo>
                    <a:pt x="36" y="4"/>
                  </a:lnTo>
                  <a:lnTo>
                    <a:pt x="39" y="3"/>
                  </a:lnTo>
                  <a:lnTo>
                    <a:pt x="48" y="5"/>
                  </a:lnTo>
                  <a:lnTo>
                    <a:pt x="56" y="4"/>
                  </a:lnTo>
                  <a:lnTo>
                    <a:pt x="62" y="2"/>
                  </a:lnTo>
                  <a:lnTo>
                    <a:pt x="65" y="0"/>
                  </a:lnTo>
                  <a:lnTo>
                    <a:pt x="70" y="1"/>
                  </a:lnTo>
                  <a:lnTo>
                    <a:pt x="74" y="2"/>
                  </a:lnTo>
                  <a:lnTo>
                    <a:pt x="79" y="2"/>
                  </a:lnTo>
                  <a:lnTo>
                    <a:pt x="83" y="0"/>
                  </a:lnTo>
                  <a:lnTo>
                    <a:pt x="91" y="3"/>
                  </a:lnTo>
                  <a:lnTo>
                    <a:pt x="94" y="3"/>
                  </a:lnTo>
                  <a:lnTo>
                    <a:pt x="99" y="7"/>
                  </a:lnTo>
                  <a:lnTo>
                    <a:pt x="104" y="12"/>
                  </a:lnTo>
                  <a:lnTo>
                    <a:pt x="110" y="15"/>
                  </a:lnTo>
                  <a:lnTo>
                    <a:pt x="114" y="21"/>
                  </a:lnTo>
                  <a:lnTo>
                    <a:pt x="108" y="20"/>
                  </a:lnTo>
                  <a:lnTo>
                    <a:pt x="105" y="23"/>
                  </a:lnTo>
                  <a:lnTo>
                    <a:pt x="99" y="26"/>
                  </a:lnTo>
                  <a:lnTo>
                    <a:pt x="94" y="26"/>
                  </a:lnTo>
                  <a:lnTo>
                    <a:pt x="90" y="29"/>
                  </a:lnTo>
                  <a:lnTo>
                    <a:pt x="86" y="28"/>
                  </a:lnTo>
                  <a:lnTo>
                    <a:pt x="84" y="25"/>
                  </a:lnTo>
                  <a:lnTo>
                    <a:pt x="82" y="25"/>
                  </a:lnTo>
                  <a:lnTo>
                    <a:pt x="79" y="30"/>
                  </a:lnTo>
                  <a:lnTo>
                    <a:pt x="77" y="30"/>
                  </a:lnTo>
                  <a:lnTo>
                    <a:pt x="76" y="34"/>
                  </a:lnTo>
                  <a:lnTo>
                    <a:pt x="69" y="40"/>
                  </a:lnTo>
                  <a:lnTo>
                    <a:pt x="66" y="42"/>
                  </a:lnTo>
                  <a:lnTo>
                    <a:pt x="64" y="45"/>
                  </a:lnTo>
                  <a:lnTo>
                    <a:pt x="59" y="41"/>
                  </a:lnTo>
                  <a:lnTo>
                    <a:pt x="54" y="46"/>
                  </a:lnTo>
                  <a:lnTo>
                    <a:pt x="51" y="46"/>
                  </a:lnTo>
                  <a:lnTo>
                    <a:pt x="46" y="47"/>
                  </a:lnTo>
                  <a:lnTo>
                    <a:pt x="46" y="57"/>
                  </a:lnTo>
                  <a:lnTo>
                    <a:pt x="43" y="57"/>
                  </a:lnTo>
                  <a:lnTo>
                    <a:pt x="40" y="62"/>
                  </a:lnTo>
                  <a:lnTo>
                    <a:pt x="34" y="63"/>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210" name="Freeform 209"/>
            <p:cNvSpPr>
              <a:spLocks/>
            </p:cNvSpPr>
            <p:nvPr/>
          </p:nvSpPr>
          <p:spPr bwMode="auto">
            <a:xfrm>
              <a:off x="5861267" y="3260918"/>
              <a:ext cx="51098" cy="34674"/>
            </a:xfrm>
            <a:custGeom>
              <a:avLst/>
              <a:gdLst>
                <a:gd name="T0" fmla="*/ 27 w 54"/>
                <a:gd name="T1" fmla="*/ 0 h 39"/>
                <a:gd name="T2" fmla="*/ 38 w 54"/>
                <a:gd name="T3" fmla="*/ 0 h 39"/>
                <a:gd name="T4" fmla="*/ 53 w 54"/>
                <a:gd name="T5" fmla="*/ 4 h 39"/>
                <a:gd name="T6" fmla="*/ 54 w 54"/>
                <a:gd name="T7" fmla="*/ 15 h 39"/>
                <a:gd name="T8" fmla="*/ 51 w 54"/>
                <a:gd name="T9" fmla="*/ 23 h 39"/>
                <a:gd name="T10" fmla="*/ 46 w 54"/>
                <a:gd name="T11" fmla="*/ 27 h 39"/>
                <a:gd name="T12" fmla="*/ 50 w 54"/>
                <a:gd name="T13" fmla="*/ 33 h 39"/>
                <a:gd name="T14" fmla="*/ 49 w 54"/>
                <a:gd name="T15" fmla="*/ 39 h 39"/>
                <a:gd name="T16" fmla="*/ 38 w 54"/>
                <a:gd name="T17" fmla="*/ 35 h 39"/>
                <a:gd name="T18" fmla="*/ 29 w 54"/>
                <a:gd name="T19" fmla="*/ 36 h 39"/>
                <a:gd name="T20" fmla="*/ 18 w 54"/>
                <a:gd name="T21" fmla="*/ 35 h 39"/>
                <a:gd name="T22" fmla="*/ 9 w 54"/>
                <a:gd name="T23" fmla="*/ 39 h 39"/>
                <a:gd name="T24" fmla="*/ 0 w 54"/>
                <a:gd name="T25" fmla="*/ 32 h 39"/>
                <a:gd name="T26" fmla="*/ 3 w 54"/>
                <a:gd name="T27" fmla="*/ 26 h 39"/>
                <a:gd name="T28" fmla="*/ 19 w 54"/>
                <a:gd name="T29" fmla="*/ 29 h 39"/>
                <a:gd name="T30" fmla="*/ 33 w 54"/>
                <a:gd name="T31" fmla="*/ 30 h 39"/>
                <a:gd name="T32" fmla="*/ 39 w 54"/>
                <a:gd name="T33" fmla="*/ 26 h 39"/>
                <a:gd name="T34" fmla="*/ 32 w 54"/>
                <a:gd name="T35" fmla="*/ 17 h 39"/>
                <a:gd name="T36" fmla="*/ 33 w 54"/>
                <a:gd name="T37" fmla="*/ 9 h 39"/>
                <a:gd name="T38" fmla="*/ 22 w 54"/>
                <a:gd name="T39" fmla="*/ 5 h 39"/>
                <a:gd name="T40" fmla="*/ 27 w 54"/>
                <a:gd name="T41" fmla="*/ 0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4" h="39">
                  <a:moveTo>
                    <a:pt x="27" y="0"/>
                  </a:moveTo>
                  <a:lnTo>
                    <a:pt x="38" y="0"/>
                  </a:lnTo>
                  <a:lnTo>
                    <a:pt x="53" y="4"/>
                  </a:lnTo>
                  <a:lnTo>
                    <a:pt x="54" y="15"/>
                  </a:lnTo>
                  <a:lnTo>
                    <a:pt x="51" y="23"/>
                  </a:lnTo>
                  <a:lnTo>
                    <a:pt x="46" y="27"/>
                  </a:lnTo>
                  <a:lnTo>
                    <a:pt x="50" y="33"/>
                  </a:lnTo>
                  <a:lnTo>
                    <a:pt x="49" y="39"/>
                  </a:lnTo>
                  <a:lnTo>
                    <a:pt x="38" y="35"/>
                  </a:lnTo>
                  <a:lnTo>
                    <a:pt x="29" y="36"/>
                  </a:lnTo>
                  <a:lnTo>
                    <a:pt x="18" y="35"/>
                  </a:lnTo>
                  <a:lnTo>
                    <a:pt x="9" y="39"/>
                  </a:lnTo>
                  <a:lnTo>
                    <a:pt x="0" y="32"/>
                  </a:lnTo>
                  <a:lnTo>
                    <a:pt x="3" y="26"/>
                  </a:lnTo>
                  <a:lnTo>
                    <a:pt x="19" y="29"/>
                  </a:lnTo>
                  <a:lnTo>
                    <a:pt x="33" y="30"/>
                  </a:lnTo>
                  <a:lnTo>
                    <a:pt x="39" y="26"/>
                  </a:lnTo>
                  <a:lnTo>
                    <a:pt x="32" y="17"/>
                  </a:lnTo>
                  <a:lnTo>
                    <a:pt x="33" y="9"/>
                  </a:lnTo>
                  <a:lnTo>
                    <a:pt x="22" y="5"/>
                  </a:lnTo>
                  <a:lnTo>
                    <a:pt x="27"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211" name="Freeform 210"/>
            <p:cNvSpPr>
              <a:spLocks/>
            </p:cNvSpPr>
            <p:nvPr/>
          </p:nvSpPr>
          <p:spPr bwMode="auto">
            <a:xfrm>
              <a:off x="6817923" y="2424299"/>
              <a:ext cx="140044" cy="49788"/>
            </a:xfrm>
            <a:custGeom>
              <a:avLst/>
              <a:gdLst>
                <a:gd name="T0" fmla="*/ 138 w 148"/>
                <a:gd name="T1" fmla="*/ 1 h 56"/>
                <a:gd name="T2" fmla="*/ 133 w 148"/>
                <a:gd name="T3" fmla="*/ 13 h 56"/>
                <a:gd name="T4" fmla="*/ 148 w 148"/>
                <a:gd name="T5" fmla="*/ 25 h 56"/>
                <a:gd name="T6" fmla="*/ 128 w 148"/>
                <a:gd name="T7" fmla="*/ 39 h 56"/>
                <a:gd name="T8" fmla="*/ 85 w 148"/>
                <a:gd name="T9" fmla="*/ 52 h 56"/>
                <a:gd name="T10" fmla="*/ 73 w 148"/>
                <a:gd name="T11" fmla="*/ 56 h 56"/>
                <a:gd name="T12" fmla="*/ 54 w 148"/>
                <a:gd name="T13" fmla="*/ 53 h 56"/>
                <a:gd name="T14" fmla="*/ 16 w 148"/>
                <a:gd name="T15" fmla="*/ 47 h 56"/>
                <a:gd name="T16" fmla="*/ 31 w 148"/>
                <a:gd name="T17" fmla="*/ 39 h 56"/>
                <a:gd name="T18" fmla="*/ 2 w 148"/>
                <a:gd name="T19" fmla="*/ 30 h 56"/>
                <a:gd name="T20" fmla="*/ 28 w 148"/>
                <a:gd name="T21" fmla="*/ 26 h 56"/>
                <a:gd name="T22" fmla="*/ 28 w 148"/>
                <a:gd name="T23" fmla="*/ 21 h 56"/>
                <a:gd name="T24" fmla="*/ 0 w 148"/>
                <a:gd name="T25" fmla="*/ 17 h 56"/>
                <a:gd name="T26" fmla="*/ 12 w 148"/>
                <a:gd name="T27" fmla="*/ 5 h 56"/>
                <a:gd name="T28" fmla="*/ 33 w 148"/>
                <a:gd name="T29" fmla="*/ 2 h 56"/>
                <a:gd name="T30" fmla="*/ 52 w 148"/>
                <a:gd name="T31" fmla="*/ 14 h 56"/>
                <a:gd name="T32" fmla="*/ 75 w 148"/>
                <a:gd name="T33" fmla="*/ 4 h 56"/>
                <a:gd name="T34" fmla="*/ 91 w 148"/>
                <a:gd name="T35" fmla="*/ 9 h 56"/>
                <a:gd name="T36" fmla="*/ 115 w 148"/>
                <a:gd name="T37" fmla="*/ 0 h 56"/>
                <a:gd name="T38" fmla="*/ 138 w 148"/>
                <a:gd name="T39" fmla="*/ 1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48" h="56">
                  <a:moveTo>
                    <a:pt x="138" y="1"/>
                  </a:moveTo>
                  <a:lnTo>
                    <a:pt x="133" y="13"/>
                  </a:lnTo>
                  <a:lnTo>
                    <a:pt x="148" y="25"/>
                  </a:lnTo>
                  <a:lnTo>
                    <a:pt x="128" y="39"/>
                  </a:lnTo>
                  <a:lnTo>
                    <a:pt x="85" y="52"/>
                  </a:lnTo>
                  <a:lnTo>
                    <a:pt x="73" y="56"/>
                  </a:lnTo>
                  <a:lnTo>
                    <a:pt x="54" y="53"/>
                  </a:lnTo>
                  <a:lnTo>
                    <a:pt x="16" y="47"/>
                  </a:lnTo>
                  <a:lnTo>
                    <a:pt x="31" y="39"/>
                  </a:lnTo>
                  <a:lnTo>
                    <a:pt x="2" y="30"/>
                  </a:lnTo>
                  <a:lnTo>
                    <a:pt x="28" y="26"/>
                  </a:lnTo>
                  <a:lnTo>
                    <a:pt x="28" y="21"/>
                  </a:lnTo>
                  <a:lnTo>
                    <a:pt x="0" y="17"/>
                  </a:lnTo>
                  <a:lnTo>
                    <a:pt x="12" y="5"/>
                  </a:lnTo>
                  <a:lnTo>
                    <a:pt x="33" y="2"/>
                  </a:lnTo>
                  <a:lnTo>
                    <a:pt x="52" y="14"/>
                  </a:lnTo>
                  <a:lnTo>
                    <a:pt x="75" y="4"/>
                  </a:lnTo>
                  <a:lnTo>
                    <a:pt x="91" y="9"/>
                  </a:lnTo>
                  <a:lnTo>
                    <a:pt x="115" y="0"/>
                  </a:lnTo>
                  <a:lnTo>
                    <a:pt x="138" y="1"/>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212" name="Freeform 211"/>
            <p:cNvSpPr>
              <a:spLocks/>
            </p:cNvSpPr>
            <p:nvPr/>
          </p:nvSpPr>
          <p:spPr bwMode="auto">
            <a:xfrm>
              <a:off x="5795030" y="3286701"/>
              <a:ext cx="35957" cy="15114"/>
            </a:xfrm>
            <a:custGeom>
              <a:avLst/>
              <a:gdLst>
                <a:gd name="T0" fmla="*/ 14 w 38"/>
                <a:gd name="T1" fmla="*/ 0 h 17"/>
                <a:gd name="T2" fmla="*/ 26 w 38"/>
                <a:gd name="T3" fmla="*/ 2 h 17"/>
                <a:gd name="T4" fmla="*/ 35 w 38"/>
                <a:gd name="T5" fmla="*/ 7 h 17"/>
                <a:gd name="T6" fmla="*/ 38 w 38"/>
                <a:gd name="T7" fmla="*/ 13 h 17"/>
                <a:gd name="T8" fmla="*/ 25 w 38"/>
                <a:gd name="T9" fmla="*/ 13 h 17"/>
                <a:gd name="T10" fmla="*/ 19 w 38"/>
                <a:gd name="T11" fmla="*/ 17 h 17"/>
                <a:gd name="T12" fmla="*/ 9 w 38"/>
                <a:gd name="T13" fmla="*/ 13 h 17"/>
                <a:gd name="T14" fmla="*/ 0 w 38"/>
                <a:gd name="T15" fmla="*/ 6 h 17"/>
                <a:gd name="T16" fmla="*/ 2 w 38"/>
                <a:gd name="T17" fmla="*/ 1 h 17"/>
                <a:gd name="T18" fmla="*/ 10 w 38"/>
                <a:gd name="T19" fmla="*/ 0 h 17"/>
                <a:gd name="T20" fmla="*/ 14 w 38"/>
                <a:gd name="T21"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8" h="17">
                  <a:moveTo>
                    <a:pt x="14" y="0"/>
                  </a:moveTo>
                  <a:lnTo>
                    <a:pt x="26" y="2"/>
                  </a:lnTo>
                  <a:lnTo>
                    <a:pt x="35" y="7"/>
                  </a:lnTo>
                  <a:lnTo>
                    <a:pt x="38" y="13"/>
                  </a:lnTo>
                  <a:lnTo>
                    <a:pt x="25" y="13"/>
                  </a:lnTo>
                  <a:lnTo>
                    <a:pt x="19" y="17"/>
                  </a:lnTo>
                  <a:lnTo>
                    <a:pt x="9" y="13"/>
                  </a:lnTo>
                  <a:lnTo>
                    <a:pt x="0" y="6"/>
                  </a:lnTo>
                  <a:lnTo>
                    <a:pt x="2" y="1"/>
                  </a:lnTo>
                  <a:lnTo>
                    <a:pt x="10" y="0"/>
                  </a:lnTo>
                  <a:lnTo>
                    <a:pt x="14"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213" name="Freeform 212"/>
            <p:cNvSpPr>
              <a:spLocks/>
            </p:cNvSpPr>
            <p:nvPr/>
          </p:nvSpPr>
          <p:spPr bwMode="auto">
            <a:xfrm>
              <a:off x="5201732" y="3024424"/>
              <a:ext cx="456091" cy="335182"/>
            </a:xfrm>
            <a:custGeom>
              <a:avLst/>
              <a:gdLst>
                <a:gd name="T0" fmla="*/ 298 w 482"/>
                <a:gd name="T1" fmla="*/ 175 h 377"/>
                <a:gd name="T2" fmla="*/ 288 w 482"/>
                <a:gd name="T3" fmla="*/ 225 h 377"/>
                <a:gd name="T4" fmla="*/ 303 w 482"/>
                <a:gd name="T5" fmla="*/ 266 h 377"/>
                <a:gd name="T6" fmla="*/ 329 w 482"/>
                <a:gd name="T7" fmla="*/ 294 h 377"/>
                <a:gd name="T8" fmla="*/ 366 w 482"/>
                <a:gd name="T9" fmla="*/ 295 h 377"/>
                <a:gd name="T10" fmla="*/ 405 w 482"/>
                <a:gd name="T11" fmla="*/ 279 h 377"/>
                <a:gd name="T12" fmla="*/ 419 w 482"/>
                <a:gd name="T13" fmla="*/ 243 h 377"/>
                <a:gd name="T14" fmla="*/ 468 w 482"/>
                <a:gd name="T15" fmla="*/ 234 h 377"/>
                <a:gd name="T16" fmla="*/ 480 w 482"/>
                <a:gd name="T17" fmla="*/ 246 h 377"/>
                <a:gd name="T18" fmla="*/ 465 w 482"/>
                <a:gd name="T19" fmla="*/ 275 h 377"/>
                <a:gd name="T20" fmla="*/ 451 w 482"/>
                <a:gd name="T21" fmla="*/ 295 h 377"/>
                <a:gd name="T22" fmla="*/ 436 w 482"/>
                <a:gd name="T23" fmla="*/ 308 h 377"/>
                <a:gd name="T24" fmla="*/ 430 w 482"/>
                <a:gd name="T25" fmla="*/ 309 h 377"/>
                <a:gd name="T26" fmla="*/ 395 w 482"/>
                <a:gd name="T27" fmla="*/ 321 h 377"/>
                <a:gd name="T28" fmla="*/ 399 w 482"/>
                <a:gd name="T29" fmla="*/ 333 h 377"/>
                <a:gd name="T30" fmla="*/ 402 w 482"/>
                <a:gd name="T31" fmla="*/ 346 h 377"/>
                <a:gd name="T32" fmla="*/ 370 w 482"/>
                <a:gd name="T33" fmla="*/ 367 h 377"/>
                <a:gd name="T34" fmla="*/ 348 w 482"/>
                <a:gd name="T35" fmla="*/ 355 h 377"/>
                <a:gd name="T36" fmla="*/ 315 w 482"/>
                <a:gd name="T37" fmla="*/ 344 h 377"/>
                <a:gd name="T38" fmla="*/ 278 w 482"/>
                <a:gd name="T39" fmla="*/ 349 h 377"/>
                <a:gd name="T40" fmla="*/ 236 w 482"/>
                <a:gd name="T41" fmla="*/ 332 h 377"/>
                <a:gd name="T42" fmla="*/ 199 w 482"/>
                <a:gd name="T43" fmla="*/ 307 h 377"/>
                <a:gd name="T44" fmla="*/ 165 w 482"/>
                <a:gd name="T45" fmla="*/ 290 h 377"/>
                <a:gd name="T46" fmla="*/ 138 w 482"/>
                <a:gd name="T47" fmla="*/ 255 h 377"/>
                <a:gd name="T48" fmla="*/ 149 w 482"/>
                <a:gd name="T49" fmla="*/ 242 h 377"/>
                <a:gd name="T50" fmla="*/ 146 w 482"/>
                <a:gd name="T51" fmla="*/ 217 h 377"/>
                <a:gd name="T52" fmla="*/ 116 w 482"/>
                <a:gd name="T53" fmla="*/ 169 h 377"/>
                <a:gd name="T54" fmla="*/ 95 w 482"/>
                <a:gd name="T55" fmla="*/ 143 h 377"/>
                <a:gd name="T56" fmla="*/ 85 w 482"/>
                <a:gd name="T57" fmla="*/ 115 h 377"/>
                <a:gd name="T58" fmla="*/ 68 w 482"/>
                <a:gd name="T59" fmla="*/ 88 h 377"/>
                <a:gd name="T60" fmla="*/ 59 w 482"/>
                <a:gd name="T61" fmla="*/ 56 h 377"/>
                <a:gd name="T62" fmla="*/ 50 w 482"/>
                <a:gd name="T63" fmla="*/ 24 h 377"/>
                <a:gd name="T64" fmla="*/ 31 w 482"/>
                <a:gd name="T65" fmla="*/ 27 h 377"/>
                <a:gd name="T66" fmla="*/ 31 w 482"/>
                <a:gd name="T67" fmla="*/ 62 h 377"/>
                <a:gd name="T68" fmla="*/ 43 w 482"/>
                <a:gd name="T69" fmla="*/ 82 h 377"/>
                <a:gd name="T70" fmla="*/ 46 w 482"/>
                <a:gd name="T71" fmla="*/ 102 h 377"/>
                <a:gd name="T72" fmla="*/ 61 w 482"/>
                <a:gd name="T73" fmla="*/ 125 h 377"/>
                <a:gd name="T74" fmla="*/ 67 w 482"/>
                <a:gd name="T75" fmla="*/ 164 h 377"/>
                <a:gd name="T76" fmla="*/ 80 w 482"/>
                <a:gd name="T77" fmla="*/ 185 h 377"/>
                <a:gd name="T78" fmla="*/ 74 w 482"/>
                <a:gd name="T79" fmla="*/ 205 h 377"/>
                <a:gd name="T80" fmla="*/ 59 w 482"/>
                <a:gd name="T81" fmla="*/ 181 h 377"/>
                <a:gd name="T82" fmla="*/ 45 w 482"/>
                <a:gd name="T83" fmla="*/ 150 h 377"/>
                <a:gd name="T84" fmla="*/ 28 w 482"/>
                <a:gd name="T85" fmla="*/ 123 h 377"/>
                <a:gd name="T86" fmla="*/ 13 w 482"/>
                <a:gd name="T87" fmla="*/ 115 h 377"/>
                <a:gd name="T88" fmla="*/ 14 w 482"/>
                <a:gd name="T89" fmla="*/ 103 h 377"/>
                <a:gd name="T90" fmla="*/ 17 w 482"/>
                <a:gd name="T91" fmla="*/ 71 h 377"/>
                <a:gd name="T92" fmla="*/ 4 w 482"/>
                <a:gd name="T93" fmla="*/ 39 h 377"/>
                <a:gd name="T94" fmla="*/ 21 w 482"/>
                <a:gd name="T95" fmla="*/ 2 h 377"/>
                <a:gd name="T96" fmla="*/ 64 w 482"/>
                <a:gd name="T97" fmla="*/ 14 h 377"/>
                <a:gd name="T98" fmla="*/ 148 w 482"/>
                <a:gd name="T99" fmla="*/ 28 h 377"/>
                <a:gd name="T100" fmla="*/ 185 w 482"/>
                <a:gd name="T101" fmla="*/ 27 h 377"/>
                <a:gd name="T102" fmla="*/ 202 w 482"/>
                <a:gd name="T103" fmla="*/ 54 h 377"/>
                <a:gd name="T104" fmla="*/ 224 w 482"/>
                <a:gd name="T105" fmla="*/ 78 h 377"/>
                <a:gd name="T106" fmla="*/ 264 w 482"/>
                <a:gd name="T107" fmla="*/ 69 h 377"/>
                <a:gd name="T108" fmla="*/ 280 w 482"/>
                <a:gd name="T109" fmla="*/ 107 h 377"/>
                <a:gd name="T110" fmla="*/ 296 w 482"/>
                <a:gd name="T111" fmla="*/ 138 h 3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482" h="377">
                  <a:moveTo>
                    <a:pt x="315" y="142"/>
                  </a:moveTo>
                  <a:lnTo>
                    <a:pt x="304" y="160"/>
                  </a:lnTo>
                  <a:lnTo>
                    <a:pt x="298" y="175"/>
                  </a:lnTo>
                  <a:lnTo>
                    <a:pt x="291" y="203"/>
                  </a:lnTo>
                  <a:lnTo>
                    <a:pt x="287" y="213"/>
                  </a:lnTo>
                  <a:lnTo>
                    <a:pt x="288" y="225"/>
                  </a:lnTo>
                  <a:lnTo>
                    <a:pt x="292" y="235"/>
                  </a:lnTo>
                  <a:lnTo>
                    <a:pt x="293" y="251"/>
                  </a:lnTo>
                  <a:lnTo>
                    <a:pt x="303" y="266"/>
                  </a:lnTo>
                  <a:lnTo>
                    <a:pt x="305" y="278"/>
                  </a:lnTo>
                  <a:lnTo>
                    <a:pt x="311" y="288"/>
                  </a:lnTo>
                  <a:lnTo>
                    <a:pt x="329" y="294"/>
                  </a:lnTo>
                  <a:lnTo>
                    <a:pt x="335" y="302"/>
                  </a:lnTo>
                  <a:lnTo>
                    <a:pt x="352" y="297"/>
                  </a:lnTo>
                  <a:lnTo>
                    <a:pt x="366" y="295"/>
                  </a:lnTo>
                  <a:lnTo>
                    <a:pt x="380" y="291"/>
                  </a:lnTo>
                  <a:lnTo>
                    <a:pt x="392" y="287"/>
                  </a:lnTo>
                  <a:lnTo>
                    <a:pt x="405" y="279"/>
                  </a:lnTo>
                  <a:lnTo>
                    <a:pt x="411" y="267"/>
                  </a:lnTo>
                  <a:lnTo>
                    <a:pt x="415" y="249"/>
                  </a:lnTo>
                  <a:lnTo>
                    <a:pt x="419" y="243"/>
                  </a:lnTo>
                  <a:lnTo>
                    <a:pt x="432" y="238"/>
                  </a:lnTo>
                  <a:lnTo>
                    <a:pt x="452" y="233"/>
                  </a:lnTo>
                  <a:lnTo>
                    <a:pt x="468" y="234"/>
                  </a:lnTo>
                  <a:lnTo>
                    <a:pt x="479" y="232"/>
                  </a:lnTo>
                  <a:lnTo>
                    <a:pt x="482" y="236"/>
                  </a:lnTo>
                  <a:lnTo>
                    <a:pt x="480" y="246"/>
                  </a:lnTo>
                  <a:lnTo>
                    <a:pt x="469" y="259"/>
                  </a:lnTo>
                  <a:lnTo>
                    <a:pt x="463" y="271"/>
                  </a:lnTo>
                  <a:lnTo>
                    <a:pt x="465" y="275"/>
                  </a:lnTo>
                  <a:lnTo>
                    <a:pt x="461" y="284"/>
                  </a:lnTo>
                  <a:lnTo>
                    <a:pt x="455" y="300"/>
                  </a:lnTo>
                  <a:lnTo>
                    <a:pt x="451" y="295"/>
                  </a:lnTo>
                  <a:lnTo>
                    <a:pt x="447" y="295"/>
                  </a:lnTo>
                  <a:lnTo>
                    <a:pt x="444" y="295"/>
                  </a:lnTo>
                  <a:lnTo>
                    <a:pt x="436" y="308"/>
                  </a:lnTo>
                  <a:lnTo>
                    <a:pt x="433" y="306"/>
                  </a:lnTo>
                  <a:lnTo>
                    <a:pt x="430" y="306"/>
                  </a:lnTo>
                  <a:lnTo>
                    <a:pt x="430" y="309"/>
                  </a:lnTo>
                  <a:lnTo>
                    <a:pt x="413" y="309"/>
                  </a:lnTo>
                  <a:lnTo>
                    <a:pt x="396" y="309"/>
                  </a:lnTo>
                  <a:lnTo>
                    <a:pt x="395" y="321"/>
                  </a:lnTo>
                  <a:lnTo>
                    <a:pt x="387" y="321"/>
                  </a:lnTo>
                  <a:lnTo>
                    <a:pt x="393" y="328"/>
                  </a:lnTo>
                  <a:lnTo>
                    <a:pt x="399" y="333"/>
                  </a:lnTo>
                  <a:lnTo>
                    <a:pt x="400" y="337"/>
                  </a:lnTo>
                  <a:lnTo>
                    <a:pt x="403" y="338"/>
                  </a:lnTo>
                  <a:lnTo>
                    <a:pt x="402" y="346"/>
                  </a:lnTo>
                  <a:lnTo>
                    <a:pt x="378" y="346"/>
                  </a:lnTo>
                  <a:lnTo>
                    <a:pt x="368" y="363"/>
                  </a:lnTo>
                  <a:lnTo>
                    <a:pt x="370" y="367"/>
                  </a:lnTo>
                  <a:lnTo>
                    <a:pt x="367" y="371"/>
                  </a:lnTo>
                  <a:lnTo>
                    <a:pt x="366" y="377"/>
                  </a:lnTo>
                  <a:lnTo>
                    <a:pt x="348" y="355"/>
                  </a:lnTo>
                  <a:lnTo>
                    <a:pt x="339" y="348"/>
                  </a:lnTo>
                  <a:lnTo>
                    <a:pt x="325" y="343"/>
                  </a:lnTo>
                  <a:lnTo>
                    <a:pt x="315" y="344"/>
                  </a:lnTo>
                  <a:lnTo>
                    <a:pt x="299" y="352"/>
                  </a:lnTo>
                  <a:lnTo>
                    <a:pt x="290" y="354"/>
                  </a:lnTo>
                  <a:lnTo>
                    <a:pt x="278" y="349"/>
                  </a:lnTo>
                  <a:lnTo>
                    <a:pt x="265" y="345"/>
                  </a:lnTo>
                  <a:lnTo>
                    <a:pt x="249" y="335"/>
                  </a:lnTo>
                  <a:lnTo>
                    <a:pt x="236" y="332"/>
                  </a:lnTo>
                  <a:lnTo>
                    <a:pt x="216" y="323"/>
                  </a:lnTo>
                  <a:lnTo>
                    <a:pt x="203" y="313"/>
                  </a:lnTo>
                  <a:lnTo>
                    <a:pt x="199" y="307"/>
                  </a:lnTo>
                  <a:lnTo>
                    <a:pt x="189" y="306"/>
                  </a:lnTo>
                  <a:lnTo>
                    <a:pt x="171" y="299"/>
                  </a:lnTo>
                  <a:lnTo>
                    <a:pt x="165" y="290"/>
                  </a:lnTo>
                  <a:lnTo>
                    <a:pt x="148" y="278"/>
                  </a:lnTo>
                  <a:lnTo>
                    <a:pt x="141" y="265"/>
                  </a:lnTo>
                  <a:lnTo>
                    <a:pt x="138" y="255"/>
                  </a:lnTo>
                  <a:lnTo>
                    <a:pt x="145" y="253"/>
                  </a:lnTo>
                  <a:lnTo>
                    <a:pt x="144" y="247"/>
                  </a:lnTo>
                  <a:lnTo>
                    <a:pt x="149" y="242"/>
                  </a:lnTo>
                  <a:lnTo>
                    <a:pt x="150" y="234"/>
                  </a:lnTo>
                  <a:lnTo>
                    <a:pt x="146" y="225"/>
                  </a:lnTo>
                  <a:lnTo>
                    <a:pt x="146" y="217"/>
                  </a:lnTo>
                  <a:lnTo>
                    <a:pt x="142" y="206"/>
                  </a:lnTo>
                  <a:lnTo>
                    <a:pt x="131" y="186"/>
                  </a:lnTo>
                  <a:lnTo>
                    <a:pt x="116" y="169"/>
                  </a:lnTo>
                  <a:lnTo>
                    <a:pt x="110" y="156"/>
                  </a:lnTo>
                  <a:lnTo>
                    <a:pt x="97" y="148"/>
                  </a:lnTo>
                  <a:lnTo>
                    <a:pt x="95" y="143"/>
                  </a:lnTo>
                  <a:lnTo>
                    <a:pt x="101" y="130"/>
                  </a:lnTo>
                  <a:lnTo>
                    <a:pt x="93" y="125"/>
                  </a:lnTo>
                  <a:lnTo>
                    <a:pt x="85" y="115"/>
                  </a:lnTo>
                  <a:lnTo>
                    <a:pt x="85" y="101"/>
                  </a:lnTo>
                  <a:lnTo>
                    <a:pt x="75" y="99"/>
                  </a:lnTo>
                  <a:lnTo>
                    <a:pt x="68" y="88"/>
                  </a:lnTo>
                  <a:lnTo>
                    <a:pt x="63" y="78"/>
                  </a:lnTo>
                  <a:lnTo>
                    <a:pt x="64" y="72"/>
                  </a:lnTo>
                  <a:lnTo>
                    <a:pt x="59" y="56"/>
                  </a:lnTo>
                  <a:lnTo>
                    <a:pt x="58" y="40"/>
                  </a:lnTo>
                  <a:lnTo>
                    <a:pt x="61" y="32"/>
                  </a:lnTo>
                  <a:lnTo>
                    <a:pt x="50" y="24"/>
                  </a:lnTo>
                  <a:lnTo>
                    <a:pt x="44" y="25"/>
                  </a:lnTo>
                  <a:lnTo>
                    <a:pt x="36" y="19"/>
                  </a:lnTo>
                  <a:lnTo>
                    <a:pt x="31" y="27"/>
                  </a:lnTo>
                  <a:lnTo>
                    <a:pt x="30" y="37"/>
                  </a:lnTo>
                  <a:lnTo>
                    <a:pt x="27" y="53"/>
                  </a:lnTo>
                  <a:lnTo>
                    <a:pt x="31" y="62"/>
                  </a:lnTo>
                  <a:lnTo>
                    <a:pt x="39" y="76"/>
                  </a:lnTo>
                  <a:lnTo>
                    <a:pt x="41" y="81"/>
                  </a:lnTo>
                  <a:lnTo>
                    <a:pt x="43" y="82"/>
                  </a:lnTo>
                  <a:lnTo>
                    <a:pt x="43" y="89"/>
                  </a:lnTo>
                  <a:lnTo>
                    <a:pt x="47" y="89"/>
                  </a:lnTo>
                  <a:lnTo>
                    <a:pt x="46" y="102"/>
                  </a:lnTo>
                  <a:lnTo>
                    <a:pt x="51" y="108"/>
                  </a:lnTo>
                  <a:lnTo>
                    <a:pt x="52" y="115"/>
                  </a:lnTo>
                  <a:lnTo>
                    <a:pt x="61" y="125"/>
                  </a:lnTo>
                  <a:lnTo>
                    <a:pt x="62" y="145"/>
                  </a:lnTo>
                  <a:lnTo>
                    <a:pt x="65" y="154"/>
                  </a:lnTo>
                  <a:lnTo>
                    <a:pt x="67" y="164"/>
                  </a:lnTo>
                  <a:lnTo>
                    <a:pt x="66" y="174"/>
                  </a:lnTo>
                  <a:lnTo>
                    <a:pt x="74" y="175"/>
                  </a:lnTo>
                  <a:lnTo>
                    <a:pt x="80" y="185"/>
                  </a:lnTo>
                  <a:lnTo>
                    <a:pt x="84" y="194"/>
                  </a:lnTo>
                  <a:lnTo>
                    <a:pt x="83" y="198"/>
                  </a:lnTo>
                  <a:lnTo>
                    <a:pt x="74" y="205"/>
                  </a:lnTo>
                  <a:lnTo>
                    <a:pt x="71" y="205"/>
                  </a:lnTo>
                  <a:lnTo>
                    <a:pt x="68" y="193"/>
                  </a:lnTo>
                  <a:lnTo>
                    <a:pt x="59" y="181"/>
                  </a:lnTo>
                  <a:lnTo>
                    <a:pt x="49" y="171"/>
                  </a:lnTo>
                  <a:lnTo>
                    <a:pt x="41" y="165"/>
                  </a:lnTo>
                  <a:lnTo>
                    <a:pt x="45" y="150"/>
                  </a:lnTo>
                  <a:lnTo>
                    <a:pt x="45" y="139"/>
                  </a:lnTo>
                  <a:lnTo>
                    <a:pt x="38" y="133"/>
                  </a:lnTo>
                  <a:lnTo>
                    <a:pt x="28" y="123"/>
                  </a:lnTo>
                  <a:lnTo>
                    <a:pt x="25" y="126"/>
                  </a:lnTo>
                  <a:lnTo>
                    <a:pt x="22" y="121"/>
                  </a:lnTo>
                  <a:lnTo>
                    <a:pt x="13" y="115"/>
                  </a:lnTo>
                  <a:lnTo>
                    <a:pt x="6" y="103"/>
                  </a:lnTo>
                  <a:lnTo>
                    <a:pt x="7" y="102"/>
                  </a:lnTo>
                  <a:lnTo>
                    <a:pt x="14" y="103"/>
                  </a:lnTo>
                  <a:lnTo>
                    <a:pt x="23" y="95"/>
                  </a:lnTo>
                  <a:lnTo>
                    <a:pt x="26" y="86"/>
                  </a:lnTo>
                  <a:lnTo>
                    <a:pt x="17" y="71"/>
                  </a:lnTo>
                  <a:lnTo>
                    <a:pt x="8" y="65"/>
                  </a:lnTo>
                  <a:lnTo>
                    <a:pt x="6" y="52"/>
                  </a:lnTo>
                  <a:lnTo>
                    <a:pt x="4" y="39"/>
                  </a:lnTo>
                  <a:lnTo>
                    <a:pt x="1" y="22"/>
                  </a:lnTo>
                  <a:lnTo>
                    <a:pt x="0" y="4"/>
                  </a:lnTo>
                  <a:lnTo>
                    <a:pt x="21" y="2"/>
                  </a:lnTo>
                  <a:lnTo>
                    <a:pt x="43" y="0"/>
                  </a:lnTo>
                  <a:lnTo>
                    <a:pt x="41" y="4"/>
                  </a:lnTo>
                  <a:lnTo>
                    <a:pt x="64" y="14"/>
                  </a:lnTo>
                  <a:lnTo>
                    <a:pt x="99" y="29"/>
                  </a:lnTo>
                  <a:lnTo>
                    <a:pt x="134" y="28"/>
                  </a:lnTo>
                  <a:lnTo>
                    <a:pt x="148" y="28"/>
                  </a:lnTo>
                  <a:lnTo>
                    <a:pt x="150" y="20"/>
                  </a:lnTo>
                  <a:lnTo>
                    <a:pt x="181" y="20"/>
                  </a:lnTo>
                  <a:lnTo>
                    <a:pt x="185" y="27"/>
                  </a:lnTo>
                  <a:lnTo>
                    <a:pt x="192" y="34"/>
                  </a:lnTo>
                  <a:lnTo>
                    <a:pt x="200" y="43"/>
                  </a:lnTo>
                  <a:lnTo>
                    <a:pt x="202" y="54"/>
                  </a:lnTo>
                  <a:lnTo>
                    <a:pt x="203" y="65"/>
                  </a:lnTo>
                  <a:lnTo>
                    <a:pt x="211" y="71"/>
                  </a:lnTo>
                  <a:lnTo>
                    <a:pt x="224" y="78"/>
                  </a:lnTo>
                  <a:lnTo>
                    <a:pt x="240" y="61"/>
                  </a:lnTo>
                  <a:lnTo>
                    <a:pt x="254" y="61"/>
                  </a:lnTo>
                  <a:lnTo>
                    <a:pt x="264" y="69"/>
                  </a:lnTo>
                  <a:lnTo>
                    <a:pt x="269" y="83"/>
                  </a:lnTo>
                  <a:lnTo>
                    <a:pt x="273" y="95"/>
                  </a:lnTo>
                  <a:lnTo>
                    <a:pt x="280" y="107"/>
                  </a:lnTo>
                  <a:lnTo>
                    <a:pt x="281" y="122"/>
                  </a:lnTo>
                  <a:lnTo>
                    <a:pt x="283" y="132"/>
                  </a:lnTo>
                  <a:lnTo>
                    <a:pt x="296" y="138"/>
                  </a:lnTo>
                  <a:lnTo>
                    <a:pt x="307" y="143"/>
                  </a:lnTo>
                  <a:lnTo>
                    <a:pt x="315" y="142"/>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214" name="Freeform 213"/>
            <p:cNvSpPr>
              <a:spLocks/>
            </p:cNvSpPr>
            <p:nvPr/>
          </p:nvSpPr>
          <p:spPr bwMode="auto">
            <a:xfrm>
              <a:off x="5623759" y="3350714"/>
              <a:ext cx="81377" cy="80016"/>
            </a:xfrm>
            <a:custGeom>
              <a:avLst/>
              <a:gdLst>
                <a:gd name="T0" fmla="*/ 33 w 86"/>
                <a:gd name="T1" fmla="*/ 82 h 90"/>
                <a:gd name="T2" fmla="*/ 27 w 86"/>
                <a:gd name="T3" fmla="*/ 75 h 90"/>
                <a:gd name="T4" fmla="*/ 19 w 86"/>
                <a:gd name="T5" fmla="*/ 67 h 90"/>
                <a:gd name="T6" fmla="*/ 15 w 86"/>
                <a:gd name="T7" fmla="*/ 60 h 90"/>
                <a:gd name="T8" fmla="*/ 8 w 86"/>
                <a:gd name="T9" fmla="*/ 54 h 90"/>
                <a:gd name="T10" fmla="*/ 0 w 86"/>
                <a:gd name="T11" fmla="*/ 44 h 90"/>
                <a:gd name="T12" fmla="*/ 2 w 86"/>
                <a:gd name="T13" fmla="*/ 41 h 90"/>
                <a:gd name="T14" fmla="*/ 5 w 86"/>
                <a:gd name="T15" fmla="*/ 44 h 90"/>
                <a:gd name="T16" fmla="*/ 6 w 86"/>
                <a:gd name="T17" fmla="*/ 43 h 90"/>
                <a:gd name="T18" fmla="*/ 12 w 86"/>
                <a:gd name="T19" fmla="*/ 42 h 90"/>
                <a:gd name="T20" fmla="*/ 15 w 86"/>
                <a:gd name="T21" fmla="*/ 37 h 90"/>
                <a:gd name="T22" fmla="*/ 18 w 86"/>
                <a:gd name="T23" fmla="*/ 37 h 90"/>
                <a:gd name="T24" fmla="*/ 18 w 86"/>
                <a:gd name="T25" fmla="*/ 27 h 90"/>
                <a:gd name="T26" fmla="*/ 23 w 86"/>
                <a:gd name="T27" fmla="*/ 26 h 90"/>
                <a:gd name="T28" fmla="*/ 26 w 86"/>
                <a:gd name="T29" fmla="*/ 26 h 90"/>
                <a:gd name="T30" fmla="*/ 31 w 86"/>
                <a:gd name="T31" fmla="*/ 21 h 90"/>
                <a:gd name="T32" fmla="*/ 36 w 86"/>
                <a:gd name="T33" fmla="*/ 25 h 90"/>
                <a:gd name="T34" fmla="*/ 38 w 86"/>
                <a:gd name="T35" fmla="*/ 22 h 90"/>
                <a:gd name="T36" fmla="*/ 41 w 86"/>
                <a:gd name="T37" fmla="*/ 20 h 90"/>
                <a:gd name="T38" fmla="*/ 48 w 86"/>
                <a:gd name="T39" fmla="*/ 14 h 90"/>
                <a:gd name="T40" fmla="*/ 49 w 86"/>
                <a:gd name="T41" fmla="*/ 10 h 90"/>
                <a:gd name="T42" fmla="*/ 51 w 86"/>
                <a:gd name="T43" fmla="*/ 10 h 90"/>
                <a:gd name="T44" fmla="*/ 54 w 86"/>
                <a:gd name="T45" fmla="*/ 5 h 90"/>
                <a:gd name="T46" fmla="*/ 56 w 86"/>
                <a:gd name="T47" fmla="*/ 5 h 90"/>
                <a:gd name="T48" fmla="*/ 58 w 86"/>
                <a:gd name="T49" fmla="*/ 8 h 90"/>
                <a:gd name="T50" fmla="*/ 62 w 86"/>
                <a:gd name="T51" fmla="*/ 9 h 90"/>
                <a:gd name="T52" fmla="*/ 66 w 86"/>
                <a:gd name="T53" fmla="*/ 6 h 90"/>
                <a:gd name="T54" fmla="*/ 71 w 86"/>
                <a:gd name="T55" fmla="*/ 6 h 90"/>
                <a:gd name="T56" fmla="*/ 77 w 86"/>
                <a:gd name="T57" fmla="*/ 3 h 90"/>
                <a:gd name="T58" fmla="*/ 80 w 86"/>
                <a:gd name="T59" fmla="*/ 0 h 90"/>
                <a:gd name="T60" fmla="*/ 86 w 86"/>
                <a:gd name="T61" fmla="*/ 1 h 90"/>
                <a:gd name="T62" fmla="*/ 85 w 86"/>
                <a:gd name="T63" fmla="*/ 3 h 90"/>
                <a:gd name="T64" fmla="*/ 83 w 86"/>
                <a:gd name="T65" fmla="*/ 8 h 90"/>
                <a:gd name="T66" fmla="*/ 84 w 86"/>
                <a:gd name="T67" fmla="*/ 15 h 90"/>
                <a:gd name="T68" fmla="*/ 79 w 86"/>
                <a:gd name="T69" fmla="*/ 22 h 90"/>
                <a:gd name="T70" fmla="*/ 77 w 86"/>
                <a:gd name="T71" fmla="*/ 30 h 90"/>
                <a:gd name="T72" fmla="*/ 76 w 86"/>
                <a:gd name="T73" fmla="*/ 40 h 90"/>
                <a:gd name="T74" fmla="*/ 76 w 86"/>
                <a:gd name="T75" fmla="*/ 45 h 90"/>
                <a:gd name="T76" fmla="*/ 76 w 86"/>
                <a:gd name="T77" fmla="*/ 54 h 90"/>
                <a:gd name="T78" fmla="*/ 73 w 86"/>
                <a:gd name="T79" fmla="*/ 56 h 90"/>
                <a:gd name="T80" fmla="*/ 70 w 86"/>
                <a:gd name="T81" fmla="*/ 65 h 90"/>
                <a:gd name="T82" fmla="*/ 71 w 86"/>
                <a:gd name="T83" fmla="*/ 71 h 90"/>
                <a:gd name="T84" fmla="*/ 67 w 86"/>
                <a:gd name="T85" fmla="*/ 76 h 90"/>
                <a:gd name="T86" fmla="*/ 67 w 86"/>
                <a:gd name="T87" fmla="*/ 82 h 90"/>
                <a:gd name="T88" fmla="*/ 70 w 86"/>
                <a:gd name="T89" fmla="*/ 85 h 90"/>
                <a:gd name="T90" fmla="*/ 65 w 86"/>
                <a:gd name="T91" fmla="*/ 90 h 90"/>
                <a:gd name="T92" fmla="*/ 60 w 86"/>
                <a:gd name="T93" fmla="*/ 88 h 90"/>
                <a:gd name="T94" fmla="*/ 57 w 86"/>
                <a:gd name="T95" fmla="*/ 84 h 90"/>
                <a:gd name="T96" fmla="*/ 52 w 86"/>
                <a:gd name="T97" fmla="*/ 82 h 90"/>
                <a:gd name="T98" fmla="*/ 47 w 86"/>
                <a:gd name="T99" fmla="*/ 85 h 90"/>
                <a:gd name="T100" fmla="*/ 36 w 86"/>
                <a:gd name="T101" fmla="*/ 79 h 90"/>
                <a:gd name="T102" fmla="*/ 33 w 86"/>
                <a:gd name="T103" fmla="*/ 82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86" h="90">
                  <a:moveTo>
                    <a:pt x="33" y="82"/>
                  </a:moveTo>
                  <a:lnTo>
                    <a:pt x="27" y="75"/>
                  </a:lnTo>
                  <a:lnTo>
                    <a:pt x="19" y="67"/>
                  </a:lnTo>
                  <a:lnTo>
                    <a:pt x="15" y="60"/>
                  </a:lnTo>
                  <a:lnTo>
                    <a:pt x="8" y="54"/>
                  </a:lnTo>
                  <a:lnTo>
                    <a:pt x="0" y="44"/>
                  </a:lnTo>
                  <a:lnTo>
                    <a:pt x="2" y="41"/>
                  </a:lnTo>
                  <a:lnTo>
                    <a:pt x="5" y="44"/>
                  </a:lnTo>
                  <a:lnTo>
                    <a:pt x="6" y="43"/>
                  </a:lnTo>
                  <a:lnTo>
                    <a:pt x="12" y="42"/>
                  </a:lnTo>
                  <a:lnTo>
                    <a:pt x="15" y="37"/>
                  </a:lnTo>
                  <a:lnTo>
                    <a:pt x="18" y="37"/>
                  </a:lnTo>
                  <a:lnTo>
                    <a:pt x="18" y="27"/>
                  </a:lnTo>
                  <a:lnTo>
                    <a:pt x="23" y="26"/>
                  </a:lnTo>
                  <a:lnTo>
                    <a:pt x="26" y="26"/>
                  </a:lnTo>
                  <a:lnTo>
                    <a:pt x="31" y="21"/>
                  </a:lnTo>
                  <a:lnTo>
                    <a:pt x="36" y="25"/>
                  </a:lnTo>
                  <a:lnTo>
                    <a:pt x="38" y="22"/>
                  </a:lnTo>
                  <a:lnTo>
                    <a:pt x="41" y="20"/>
                  </a:lnTo>
                  <a:lnTo>
                    <a:pt x="48" y="14"/>
                  </a:lnTo>
                  <a:lnTo>
                    <a:pt x="49" y="10"/>
                  </a:lnTo>
                  <a:lnTo>
                    <a:pt x="51" y="10"/>
                  </a:lnTo>
                  <a:lnTo>
                    <a:pt x="54" y="5"/>
                  </a:lnTo>
                  <a:lnTo>
                    <a:pt x="56" y="5"/>
                  </a:lnTo>
                  <a:lnTo>
                    <a:pt x="58" y="8"/>
                  </a:lnTo>
                  <a:lnTo>
                    <a:pt x="62" y="9"/>
                  </a:lnTo>
                  <a:lnTo>
                    <a:pt x="66" y="6"/>
                  </a:lnTo>
                  <a:lnTo>
                    <a:pt x="71" y="6"/>
                  </a:lnTo>
                  <a:lnTo>
                    <a:pt x="77" y="3"/>
                  </a:lnTo>
                  <a:lnTo>
                    <a:pt x="80" y="0"/>
                  </a:lnTo>
                  <a:lnTo>
                    <a:pt x="86" y="1"/>
                  </a:lnTo>
                  <a:lnTo>
                    <a:pt x="85" y="3"/>
                  </a:lnTo>
                  <a:lnTo>
                    <a:pt x="83" y="8"/>
                  </a:lnTo>
                  <a:lnTo>
                    <a:pt x="84" y="15"/>
                  </a:lnTo>
                  <a:lnTo>
                    <a:pt x="79" y="22"/>
                  </a:lnTo>
                  <a:lnTo>
                    <a:pt x="77" y="30"/>
                  </a:lnTo>
                  <a:lnTo>
                    <a:pt x="76" y="40"/>
                  </a:lnTo>
                  <a:lnTo>
                    <a:pt x="76" y="45"/>
                  </a:lnTo>
                  <a:lnTo>
                    <a:pt x="76" y="54"/>
                  </a:lnTo>
                  <a:lnTo>
                    <a:pt x="73" y="56"/>
                  </a:lnTo>
                  <a:lnTo>
                    <a:pt x="70" y="65"/>
                  </a:lnTo>
                  <a:lnTo>
                    <a:pt x="71" y="71"/>
                  </a:lnTo>
                  <a:lnTo>
                    <a:pt x="67" y="76"/>
                  </a:lnTo>
                  <a:lnTo>
                    <a:pt x="67" y="82"/>
                  </a:lnTo>
                  <a:lnTo>
                    <a:pt x="70" y="85"/>
                  </a:lnTo>
                  <a:lnTo>
                    <a:pt x="65" y="90"/>
                  </a:lnTo>
                  <a:lnTo>
                    <a:pt x="60" y="88"/>
                  </a:lnTo>
                  <a:lnTo>
                    <a:pt x="57" y="84"/>
                  </a:lnTo>
                  <a:lnTo>
                    <a:pt x="52" y="82"/>
                  </a:lnTo>
                  <a:lnTo>
                    <a:pt x="47" y="85"/>
                  </a:lnTo>
                  <a:lnTo>
                    <a:pt x="36" y="79"/>
                  </a:lnTo>
                  <a:lnTo>
                    <a:pt x="33" y="82"/>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215" name="Freeform 214"/>
            <p:cNvSpPr>
              <a:spLocks/>
            </p:cNvSpPr>
            <p:nvPr/>
          </p:nvSpPr>
          <p:spPr bwMode="auto">
            <a:xfrm>
              <a:off x="5698512" y="3451179"/>
              <a:ext cx="99357" cy="43565"/>
            </a:xfrm>
            <a:custGeom>
              <a:avLst/>
              <a:gdLst>
                <a:gd name="T0" fmla="*/ 92 w 105"/>
                <a:gd name="T1" fmla="*/ 49 h 49"/>
                <a:gd name="T2" fmla="*/ 87 w 105"/>
                <a:gd name="T3" fmla="*/ 43 h 49"/>
                <a:gd name="T4" fmla="*/ 83 w 105"/>
                <a:gd name="T5" fmla="*/ 32 h 49"/>
                <a:gd name="T6" fmla="*/ 88 w 105"/>
                <a:gd name="T7" fmla="*/ 27 h 49"/>
                <a:gd name="T8" fmla="*/ 83 w 105"/>
                <a:gd name="T9" fmla="*/ 25 h 49"/>
                <a:gd name="T10" fmla="*/ 80 w 105"/>
                <a:gd name="T11" fmla="*/ 18 h 49"/>
                <a:gd name="T12" fmla="*/ 72 w 105"/>
                <a:gd name="T13" fmla="*/ 12 h 49"/>
                <a:gd name="T14" fmla="*/ 63 w 105"/>
                <a:gd name="T15" fmla="*/ 14 h 49"/>
                <a:gd name="T16" fmla="*/ 59 w 105"/>
                <a:gd name="T17" fmla="*/ 21 h 49"/>
                <a:gd name="T18" fmla="*/ 52 w 105"/>
                <a:gd name="T19" fmla="*/ 26 h 49"/>
                <a:gd name="T20" fmla="*/ 48 w 105"/>
                <a:gd name="T21" fmla="*/ 27 h 49"/>
                <a:gd name="T22" fmla="*/ 46 w 105"/>
                <a:gd name="T23" fmla="*/ 31 h 49"/>
                <a:gd name="T24" fmla="*/ 54 w 105"/>
                <a:gd name="T25" fmla="*/ 43 h 49"/>
                <a:gd name="T26" fmla="*/ 49 w 105"/>
                <a:gd name="T27" fmla="*/ 45 h 49"/>
                <a:gd name="T28" fmla="*/ 46 w 105"/>
                <a:gd name="T29" fmla="*/ 48 h 49"/>
                <a:gd name="T30" fmla="*/ 37 w 105"/>
                <a:gd name="T31" fmla="*/ 49 h 49"/>
                <a:gd name="T32" fmla="*/ 35 w 105"/>
                <a:gd name="T33" fmla="*/ 37 h 49"/>
                <a:gd name="T34" fmla="*/ 32 w 105"/>
                <a:gd name="T35" fmla="*/ 40 h 49"/>
                <a:gd name="T36" fmla="*/ 26 w 105"/>
                <a:gd name="T37" fmla="*/ 39 h 49"/>
                <a:gd name="T38" fmla="*/ 23 w 105"/>
                <a:gd name="T39" fmla="*/ 31 h 49"/>
                <a:gd name="T40" fmla="*/ 16 w 105"/>
                <a:gd name="T41" fmla="*/ 29 h 49"/>
                <a:gd name="T42" fmla="*/ 11 w 105"/>
                <a:gd name="T43" fmla="*/ 27 h 49"/>
                <a:gd name="T44" fmla="*/ 3 w 105"/>
                <a:gd name="T45" fmla="*/ 27 h 49"/>
                <a:gd name="T46" fmla="*/ 2 w 105"/>
                <a:gd name="T47" fmla="*/ 32 h 49"/>
                <a:gd name="T48" fmla="*/ 0 w 105"/>
                <a:gd name="T49" fmla="*/ 29 h 49"/>
                <a:gd name="T50" fmla="*/ 1 w 105"/>
                <a:gd name="T51" fmla="*/ 24 h 49"/>
                <a:gd name="T52" fmla="*/ 3 w 105"/>
                <a:gd name="T53" fmla="*/ 20 h 49"/>
                <a:gd name="T54" fmla="*/ 3 w 105"/>
                <a:gd name="T55" fmla="*/ 16 h 49"/>
                <a:gd name="T56" fmla="*/ 6 w 105"/>
                <a:gd name="T57" fmla="*/ 14 h 49"/>
                <a:gd name="T58" fmla="*/ 2 w 105"/>
                <a:gd name="T59" fmla="*/ 11 h 49"/>
                <a:gd name="T60" fmla="*/ 2 w 105"/>
                <a:gd name="T61" fmla="*/ 2 h 49"/>
                <a:gd name="T62" fmla="*/ 9 w 105"/>
                <a:gd name="T63" fmla="*/ 1 h 49"/>
                <a:gd name="T64" fmla="*/ 16 w 105"/>
                <a:gd name="T65" fmla="*/ 8 h 49"/>
                <a:gd name="T66" fmla="*/ 15 w 105"/>
                <a:gd name="T67" fmla="*/ 12 h 49"/>
                <a:gd name="T68" fmla="*/ 22 w 105"/>
                <a:gd name="T69" fmla="*/ 13 h 49"/>
                <a:gd name="T70" fmla="*/ 24 w 105"/>
                <a:gd name="T71" fmla="*/ 12 h 49"/>
                <a:gd name="T72" fmla="*/ 29 w 105"/>
                <a:gd name="T73" fmla="*/ 17 h 49"/>
                <a:gd name="T74" fmla="*/ 38 w 105"/>
                <a:gd name="T75" fmla="*/ 15 h 49"/>
                <a:gd name="T76" fmla="*/ 46 w 105"/>
                <a:gd name="T77" fmla="*/ 10 h 49"/>
                <a:gd name="T78" fmla="*/ 57 w 105"/>
                <a:gd name="T79" fmla="*/ 6 h 49"/>
                <a:gd name="T80" fmla="*/ 64 w 105"/>
                <a:gd name="T81" fmla="*/ 0 h 49"/>
                <a:gd name="T82" fmla="*/ 74 w 105"/>
                <a:gd name="T83" fmla="*/ 1 h 49"/>
                <a:gd name="T84" fmla="*/ 73 w 105"/>
                <a:gd name="T85" fmla="*/ 3 h 49"/>
                <a:gd name="T86" fmla="*/ 83 w 105"/>
                <a:gd name="T87" fmla="*/ 4 h 49"/>
                <a:gd name="T88" fmla="*/ 91 w 105"/>
                <a:gd name="T89" fmla="*/ 7 h 49"/>
                <a:gd name="T90" fmla="*/ 97 w 105"/>
                <a:gd name="T91" fmla="*/ 14 h 49"/>
                <a:gd name="T92" fmla="*/ 103 w 105"/>
                <a:gd name="T93" fmla="*/ 19 h 49"/>
                <a:gd name="T94" fmla="*/ 101 w 105"/>
                <a:gd name="T95" fmla="*/ 22 h 49"/>
                <a:gd name="T96" fmla="*/ 105 w 105"/>
                <a:gd name="T97" fmla="*/ 35 h 49"/>
                <a:gd name="T98" fmla="*/ 101 w 105"/>
                <a:gd name="T99" fmla="*/ 41 h 49"/>
                <a:gd name="T100" fmla="*/ 95 w 105"/>
                <a:gd name="T101" fmla="*/ 39 h 49"/>
                <a:gd name="T102" fmla="*/ 92 w 105"/>
                <a:gd name="T103" fmla="*/ 49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05" h="49">
                  <a:moveTo>
                    <a:pt x="92" y="49"/>
                  </a:moveTo>
                  <a:lnTo>
                    <a:pt x="87" y="43"/>
                  </a:lnTo>
                  <a:lnTo>
                    <a:pt x="83" y="32"/>
                  </a:lnTo>
                  <a:lnTo>
                    <a:pt x="88" y="27"/>
                  </a:lnTo>
                  <a:lnTo>
                    <a:pt x="83" y="25"/>
                  </a:lnTo>
                  <a:lnTo>
                    <a:pt x="80" y="18"/>
                  </a:lnTo>
                  <a:lnTo>
                    <a:pt x="72" y="12"/>
                  </a:lnTo>
                  <a:lnTo>
                    <a:pt x="63" y="14"/>
                  </a:lnTo>
                  <a:lnTo>
                    <a:pt x="59" y="21"/>
                  </a:lnTo>
                  <a:lnTo>
                    <a:pt x="52" y="26"/>
                  </a:lnTo>
                  <a:lnTo>
                    <a:pt x="48" y="27"/>
                  </a:lnTo>
                  <a:lnTo>
                    <a:pt x="46" y="31"/>
                  </a:lnTo>
                  <a:lnTo>
                    <a:pt x="54" y="43"/>
                  </a:lnTo>
                  <a:lnTo>
                    <a:pt x="49" y="45"/>
                  </a:lnTo>
                  <a:lnTo>
                    <a:pt x="46" y="48"/>
                  </a:lnTo>
                  <a:lnTo>
                    <a:pt x="37" y="49"/>
                  </a:lnTo>
                  <a:lnTo>
                    <a:pt x="35" y="37"/>
                  </a:lnTo>
                  <a:lnTo>
                    <a:pt x="32" y="40"/>
                  </a:lnTo>
                  <a:lnTo>
                    <a:pt x="26" y="39"/>
                  </a:lnTo>
                  <a:lnTo>
                    <a:pt x="23" y="31"/>
                  </a:lnTo>
                  <a:lnTo>
                    <a:pt x="16" y="29"/>
                  </a:lnTo>
                  <a:lnTo>
                    <a:pt x="11" y="27"/>
                  </a:lnTo>
                  <a:lnTo>
                    <a:pt x="3" y="27"/>
                  </a:lnTo>
                  <a:lnTo>
                    <a:pt x="2" y="32"/>
                  </a:lnTo>
                  <a:lnTo>
                    <a:pt x="0" y="29"/>
                  </a:lnTo>
                  <a:lnTo>
                    <a:pt x="1" y="24"/>
                  </a:lnTo>
                  <a:lnTo>
                    <a:pt x="3" y="20"/>
                  </a:lnTo>
                  <a:lnTo>
                    <a:pt x="3" y="16"/>
                  </a:lnTo>
                  <a:lnTo>
                    <a:pt x="6" y="14"/>
                  </a:lnTo>
                  <a:lnTo>
                    <a:pt x="2" y="11"/>
                  </a:lnTo>
                  <a:lnTo>
                    <a:pt x="2" y="2"/>
                  </a:lnTo>
                  <a:lnTo>
                    <a:pt x="9" y="1"/>
                  </a:lnTo>
                  <a:lnTo>
                    <a:pt x="16" y="8"/>
                  </a:lnTo>
                  <a:lnTo>
                    <a:pt x="15" y="12"/>
                  </a:lnTo>
                  <a:lnTo>
                    <a:pt x="22" y="13"/>
                  </a:lnTo>
                  <a:lnTo>
                    <a:pt x="24" y="12"/>
                  </a:lnTo>
                  <a:lnTo>
                    <a:pt x="29" y="17"/>
                  </a:lnTo>
                  <a:lnTo>
                    <a:pt x="38" y="15"/>
                  </a:lnTo>
                  <a:lnTo>
                    <a:pt x="46" y="10"/>
                  </a:lnTo>
                  <a:lnTo>
                    <a:pt x="57" y="6"/>
                  </a:lnTo>
                  <a:lnTo>
                    <a:pt x="64" y="0"/>
                  </a:lnTo>
                  <a:lnTo>
                    <a:pt x="74" y="1"/>
                  </a:lnTo>
                  <a:lnTo>
                    <a:pt x="73" y="3"/>
                  </a:lnTo>
                  <a:lnTo>
                    <a:pt x="83" y="4"/>
                  </a:lnTo>
                  <a:lnTo>
                    <a:pt x="91" y="7"/>
                  </a:lnTo>
                  <a:lnTo>
                    <a:pt x="97" y="14"/>
                  </a:lnTo>
                  <a:lnTo>
                    <a:pt x="103" y="19"/>
                  </a:lnTo>
                  <a:lnTo>
                    <a:pt x="101" y="22"/>
                  </a:lnTo>
                  <a:lnTo>
                    <a:pt x="105" y="35"/>
                  </a:lnTo>
                  <a:lnTo>
                    <a:pt x="101" y="41"/>
                  </a:lnTo>
                  <a:lnTo>
                    <a:pt x="95" y="39"/>
                  </a:lnTo>
                  <a:lnTo>
                    <a:pt x="92" y="4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216" name="Freeform 215"/>
            <p:cNvSpPr>
              <a:spLocks/>
            </p:cNvSpPr>
            <p:nvPr/>
          </p:nvSpPr>
          <p:spPr bwMode="auto">
            <a:xfrm>
              <a:off x="5723114" y="3629883"/>
              <a:ext cx="228992" cy="337848"/>
            </a:xfrm>
            <a:custGeom>
              <a:avLst/>
              <a:gdLst>
                <a:gd name="T0" fmla="*/ 229 w 242"/>
                <a:gd name="T1" fmla="*/ 374 h 380"/>
                <a:gd name="T2" fmla="*/ 201 w 242"/>
                <a:gd name="T3" fmla="*/ 368 h 380"/>
                <a:gd name="T4" fmla="*/ 160 w 242"/>
                <a:gd name="T5" fmla="*/ 338 h 380"/>
                <a:gd name="T6" fmla="*/ 111 w 242"/>
                <a:gd name="T7" fmla="*/ 303 h 380"/>
                <a:gd name="T8" fmla="*/ 104 w 242"/>
                <a:gd name="T9" fmla="*/ 280 h 380"/>
                <a:gd name="T10" fmla="*/ 66 w 242"/>
                <a:gd name="T11" fmla="*/ 214 h 380"/>
                <a:gd name="T12" fmla="*/ 38 w 242"/>
                <a:gd name="T13" fmla="*/ 163 h 380"/>
                <a:gd name="T14" fmla="*/ 17 w 242"/>
                <a:gd name="T15" fmla="*/ 134 h 380"/>
                <a:gd name="T16" fmla="*/ 9 w 242"/>
                <a:gd name="T17" fmla="*/ 117 h 380"/>
                <a:gd name="T18" fmla="*/ 5 w 242"/>
                <a:gd name="T19" fmla="*/ 82 h 380"/>
                <a:gd name="T20" fmla="*/ 22 w 242"/>
                <a:gd name="T21" fmla="*/ 78 h 380"/>
                <a:gd name="T22" fmla="*/ 17 w 242"/>
                <a:gd name="T23" fmla="*/ 90 h 380"/>
                <a:gd name="T24" fmla="*/ 33 w 242"/>
                <a:gd name="T25" fmla="*/ 91 h 380"/>
                <a:gd name="T26" fmla="*/ 51 w 242"/>
                <a:gd name="T27" fmla="*/ 93 h 380"/>
                <a:gd name="T28" fmla="*/ 65 w 242"/>
                <a:gd name="T29" fmla="*/ 61 h 380"/>
                <a:gd name="T30" fmla="*/ 106 w 242"/>
                <a:gd name="T31" fmla="*/ 31 h 380"/>
                <a:gd name="T32" fmla="*/ 109 w 242"/>
                <a:gd name="T33" fmla="*/ 1 h 380"/>
                <a:gd name="T34" fmla="*/ 127 w 242"/>
                <a:gd name="T35" fmla="*/ 10 h 380"/>
                <a:gd name="T36" fmla="*/ 141 w 242"/>
                <a:gd name="T37" fmla="*/ 25 h 380"/>
                <a:gd name="T38" fmla="*/ 166 w 242"/>
                <a:gd name="T39" fmla="*/ 49 h 380"/>
                <a:gd name="T40" fmla="*/ 182 w 242"/>
                <a:gd name="T41" fmla="*/ 47 h 380"/>
                <a:gd name="T42" fmla="*/ 208 w 242"/>
                <a:gd name="T43" fmla="*/ 55 h 380"/>
                <a:gd name="T44" fmla="*/ 202 w 242"/>
                <a:gd name="T45" fmla="*/ 77 h 380"/>
                <a:gd name="T46" fmla="*/ 194 w 242"/>
                <a:gd name="T47" fmla="*/ 87 h 380"/>
                <a:gd name="T48" fmla="*/ 177 w 242"/>
                <a:gd name="T49" fmla="*/ 94 h 380"/>
                <a:gd name="T50" fmla="*/ 156 w 242"/>
                <a:gd name="T51" fmla="*/ 118 h 380"/>
                <a:gd name="T52" fmla="*/ 153 w 242"/>
                <a:gd name="T53" fmla="*/ 136 h 380"/>
                <a:gd name="T54" fmla="*/ 143 w 242"/>
                <a:gd name="T55" fmla="*/ 151 h 380"/>
                <a:gd name="T56" fmla="*/ 147 w 242"/>
                <a:gd name="T57" fmla="*/ 173 h 380"/>
                <a:gd name="T58" fmla="*/ 154 w 242"/>
                <a:gd name="T59" fmla="*/ 195 h 380"/>
                <a:gd name="T60" fmla="*/ 174 w 242"/>
                <a:gd name="T61" fmla="*/ 207 h 380"/>
                <a:gd name="T62" fmla="*/ 204 w 242"/>
                <a:gd name="T63" fmla="*/ 196 h 380"/>
                <a:gd name="T64" fmla="*/ 213 w 242"/>
                <a:gd name="T65" fmla="*/ 230 h 380"/>
                <a:gd name="T66" fmla="*/ 241 w 242"/>
                <a:gd name="T67" fmla="*/ 259 h 380"/>
                <a:gd name="T68" fmla="*/ 238 w 242"/>
                <a:gd name="T69" fmla="*/ 281 h 380"/>
                <a:gd name="T70" fmla="*/ 233 w 242"/>
                <a:gd name="T71" fmla="*/ 309 h 380"/>
                <a:gd name="T72" fmla="*/ 233 w 242"/>
                <a:gd name="T73" fmla="*/ 324 h 380"/>
                <a:gd name="T74" fmla="*/ 233 w 242"/>
                <a:gd name="T75" fmla="*/ 364 h 3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242" h="380">
                  <a:moveTo>
                    <a:pt x="233" y="364"/>
                  </a:moveTo>
                  <a:lnTo>
                    <a:pt x="229" y="374"/>
                  </a:lnTo>
                  <a:lnTo>
                    <a:pt x="220" y="380"/>
                  </a:lnTo>
                  <a:lnTo>
                    <a:pt x="201" y="368"/>
                  </a:lnTo>
                  <a:lnTo>
                    <a:pt x="199" y="359"/>
                  </a:lnTo>
                  <a:lnTo>
                    <a:pt x="160" y="338"/>
                  </a:lnTo>
                  <a:lnTo>
                    <a:pt x="126" y="315"/>
                  </a:lnTo>
                  <a:lnTo>
                    <a:pt x="111" y="303"/>
                  </a:lnTo>
                  <a:lnTo>
                    <a:pt x="102" y="286"/>
                  </a:lnTo>
                  <a:lnTo>
                    <a:pt x="104" y="280"/>
                  </a:lnTo>
                  <a:lnTo>
                    <a:pt x="87" y="252"/>
                  </a:lnTo>
                  <a:lnTo>
                    <a:pt x="66" y="214"/>
                  </a:lnTo>
                  <a:lnTo>
                    <a:pt x="46" y="173"/>
                  </a:lnTo>
                  <a:lnTo>
                    <a:pt x="38" y="163"/>
                  </a:lnTo>
                  <a:lnTo>
                    <a:pt x="32" y="148"/>
                  </a:lnTo>
                  <a:lnTo>
                    <a:pt x="17" y="134"/>
                  </a:lnTo>
                  <a:lnTo>
                    <a:pt x="4" y="126"/>
                  </a:lnTo>
                  <a:lnTo>
                    <a:pt x="9" y="117"/>
                  </a:lnTo>
                  <a:lnTo>
                    <a:pt x="0" y="97"/>
                  </a:lnTo>
                  <a:lnTo>
                    <a:pt x="5" y="82"/>
                  </a:lnTo>
                  <a:lnTo>
                    <a:pt x="20" y="69"/>
                  </a:lnTo>
                  <a:lnTo>
                    <a:pt x="22" y="78"/>
                  </a:lnTo>
                  <a:lnTo>
                    <a:pt x="17" y="83"/>
                  </a:lnTo>
                  <a:lnTo>
                    <a:pt x="17" y="90"/>
                  </a:lnTo>
                  <a:lnTo>
                    <a:pt x="25" y="89"/>
                  </a:lnTo>
                  <a:lnTo>
                    <a:pt x="33" y="91"/>
                  </a:lnTo>
                  <a:lnTo>
                    <a:pt x="41" y="101"/>
                  </a:lnTo>
                  <a:lnTo>
                    <a:pt x="51" y="93"/>
                  </a:lnTo>
                  <a:lnTo>
                    <a:pt x="54" y="79"/>
                  </a:lnTo>
                  <a:lnTo>
                    <a:pt x="65" y="61"/>
                  </a:lnTo>
                  <a:lnTo>
                    <a:pt x="87" y="53"/>
                  </a:lnTo>
                  <a:lnTo>
                    <a:pt x="106" y="31"/>
                  </a:lnTo>
                  <a:lnTo>
                    <a:pt x="112" y="17"/>
                  </a:lnTo>
                  <a:lnTo>
                    <a:pt x="109" y="1"/>
                  </a:lnTo>
                  <a:lnTo>
                    <a:pt x="114" y="0"/>
                  </a:lnTo>
                  <a:lnTo>
                    <a:pt x="127" y="10"/>
                  </a:lnTo>
                  <a:lnTo>
                    <a:pt x="132" y="19"/>
                  </a:lnTo>
                  <a:lnTo>
                    <a:pt x="141" y="25"/>
                  </a:lnTo>
                  <a:lnTo>
                    <a:pt x="152" y="46"/>
                  </a:lnTo>
                  <a:lnTo>
                    <a:pt x="166" y="49"/>
                  </a:lnTo>
                  <a:lnTo>
                    <a:pt x="176" y="43"/>
                  </a:lnTo>
                  <a:lnTo>
                    <a:pt x="182" y="47"/>
                  </a:lnTo>
                  <a:lnTo>
                    <a:pt x="193" y="45"/>
                  </a:lnTo>
                  <a:lnTo>
                    <a:pt x="208" y="55"/>
                  </a:lnTo>
                  <a:lnTo>
                    <a:pt x="196" y="76"/>
                  </a:lnTo>
                  <a:lnTo>
                    <a:pt x="202" y="77"/>
                  </a:lnTo>
                  <a:lnTo>
                    <a:pt x="211" y="88"/>
                  </a:lnTo>
                  <a:lnTo>
                    <a:pt x="194" y="87"/>
                  </a:lnTo>
                  <a:lnTo>
                    <a:pt x="192" y="90"/>
                  </a:lnTo>
                  <a:lnTo>
                    <a:pt x="177" y="94"/>
                  </a:lnTo>
                  <a:lnTo>
                    <a:pt x="157" y="108"/>
                  </a:lnTo>
                  <a:lnTo>
                    <a:pt x="156" y="118"/>
                  </a:lnTo>
                  <a:lnTo>
                    <a:pt x="151" y="125"/>
                  </a:lnTo>
                  <a:lnTo>
                    <a:pt x="153" y="136"/>
                  </a:lnTo>
                  <a:lnTo>
                    <a:pt x="142" y="142"/>
                  </a:lnTo>
                  <a:lnTo>
                    <a:pt x="143" y="151"/>
                  </a:lnTo>
                  <a:lnTo>
                    <a:pt x="138" y="155"/>
                  </a:lnTo>
                  <a:lnTo>
                    <a:pt x="147" y="173"/>
                  </a:lnTo>
                  <a:lnTo>
                    <a:pt x="157" y="186"/>
                  </a:lnTo>
                  <a:lnTo>
                    <a:pt x="154" y="195"/>
                  </a:lnTo>
                  <a:lnTo>
                    <a:pt x="166" y="196"/>
                  </a:lnTo>
                  <a:lnTo>
                    <a:pt x="174" y="207"/>
                  </a:lnTo>
                  <a:lnTo>
                    <a:pt x="190" y="208"/>
                  </a:lnTo>
                  <a:lnTo>
                    <a:pt x="204" y="196"/>
                  </a:lnTo>
                  <a:lnTo>
                    <a:pt x="205" y="227"/>
                  </a:lnTo>
                  <a:lnTo>
                    <a:pt x="213" y="230"/>
                  </a:lnTo>
                  <a:lnTo>
                    <a:pt x="223" y="226"/>
                  </a:lnTo>
                  <a:lnTo>
                    <a:pt x="241" y="259"/>
                  </a:lnTo>
                  <a:lnTo>
                    <a:pt x="238" y="266"/>
                  </a:lnTo>
                  <a:lnTo>
                    <a:pt x="238" y="281"/>
                  </a:lnTo>
                  <a:lnTo>
                    <a:pt x="239" y="299"/>
                  </a:lnTo>
                  <a:lnTo>
                    <a:pt x="233" y="309"/>
                  </a:lnTo>
                  <a:lnTo>
                    <a:pt x="236" y="317"/>
                  </a:lnTo>
                  <a:lnTo>
                    <a:pt x="233" y="324"/>
                  </a:lnTo>
                  <a:lnTo>
                    <a:pt x="242" y="341"/>
                  </a:lnTo>
                  <a:lnTo>
                    <a:pt x="233" y="364"/>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217" name="Freeform 216"/>
            <p:cNvSpPr>
              <a:spLocks/>
            </p:cNvSpPr>
            <p:nvPr/>
          </p:nvSpPr>
          <p:spPr bwMode="auto">
            <a:xfrm>
              <a:off x="5985225" y="3286700"/>
              <a:ext cx="28387" cy="9780"/>
            </a:xfrm>
            <a:custGeom>
              <a:avLst/>
              <a:gdLst>
                <a:gd name="T0" fmla="*/ 18 w 30"/>
                <a:gd name="T1" fmla="*/ 0 h 11"/>
                <a:gd name="T2" fmla="*/ 27 w 30"/>
                <a:gd name="T3" fmla="*/ 1 h 11"/>
                <a:gd name="T4" fmla="*/ 30 w 30"/>
                <a:gd name="T5" fmla="*/ 6 h 11"/>
                <a:gd name="T6" fmla="*/ 24 w 30"/>
                <a:gd name="T7" fmla="*/ 11 h 11"/>
                <a:gd name="T8" fmla="*/ 11 w 30"/>
                <a:gd name="T9" fmla="*/ 11 h 11"/>
                <a:gd name="T10" fmla="*/ 0 w 30"/>
                <a:gd name="T11" fmla="*/ 11 h 11"/>
                <a:gd name="T12" fmla="*/ 0 w 30"/>
                <a:gd name="T13" fmla="*/ 3 h 11"/>
                <a:gd name="T14" fmla="*/ 3 w 30"/>
                <a:gd name="T15" fmla="*/ 0 h 11"/>
                <a:gd name="T16" fmla="*/ 18 w 30"/>
                <a:gd name="T17"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11">
                  <a:moveTo>
                    <a:pt x="18" y="0"/>
                  </a:moveTo>
                  <a:lnTo>
                    <a:pt x="27" y="1"/>
                  </a:lnTo>
                  <a:lnTo>
                    <a:pt x="30" y="6"/>
                  </a:lnTo>
                  <a:lnTo>
                    <a:pt x="24" y="11"/>
                  </a:lnTo>
                  <a:lnTo>
                    <a:pt x="11" y="11"/>
                  </a:lnTo>
                  <a:lnTo>
                    <a:pt x="0" y="11"/>
                  </a:lnTo>
                  <a:lnTo>
                    <a:pt x="0" y="3"/>
                  </a:lnTo>
                  <a:lnTo>
                    <a:pt x="3" y="0"/>
                  </a:lnTo>
                  <a:lnTo>
                    <a:pt x="18"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218" name="Freeform 217"/>
            <p:cNvSpPr>
              <a:spLocks/>
            </p:cNvSpPr>
            <p:nvPr/>
          </p:nvSpPr>
          <p:spPr bwMode="auto">
            <a:xfrm>
              <a:off x="6071334" y="3985513"/>
              <a:ext cx="147614" cy="152032"/>
            </a:xfrm>
            <a:custGeom>
              <a:avLst/>
              <a:gdLst>
                <a:gd name="T0" fmla="*/ 0 w 156"/>
                <a:gd name="T1" fmla="*/ 61 h 171"/>
                <a:gd name="T2" fmla="*/ 4 w 156"/>
                <a:gd name="T3" fmla="*/ 36 h 171"/>
                <a:gd name="T4" fmla="*/ 3 w 156"/>
                <a:gd name="T5" fmla="*/ 25 h 171"/>
                <a:gd name="T6" fmla="*/ 10 w 156"/>
                <a:gd name="T7" fmla="*/ 6 h 171"/>
                <a:gd name="T8" fmla="*/ 41 w 156"/>
                <a:gd name="T9" fmla="*/ 0 h 171"/>
                <a:gd name="T10" fmla="*/ 58 w 156"/>
                <a:gd name="T11" fmla="*/ 1 h 171"/>
                <a:gd name="T12" fmla="*/ 76 w 156"/>
                <a:gd name="T13" fmla="*/ 11 h 171"/>
                <a:gd name="T14" fmla="*/ 77 w 156"/>
                <a:gd name="T15" fmla="*/ 18 h 171"/>
                <a:gd name="T16" fmla="*/ 83 w 156"/>
                <a:gd name="T17" fmla="*/ 29 h 171"/>
                <a:gd name="T18" fmla="*/ 85 w 156"/>
                <a:gd name="T19" fmla="*/ 57 h 171"/>
                <a:gd name="T20" fmla="*/ 104 w 156"/>
                <a:gd name="T21" fmla="*/ 61 h 171"/>
                <a:gd name="T22" fmla="*/ 111 w 156"/>
                <a:gd name="T23" fmla="*/ 57 h 171"/>
                <a:gd name="T24" fmla="*/ 124 w 156"/>
                <a:gd name="T25" fmla="*/ 63 h 171"/>
                <a:gd name="T26" fmla="*/ 128 w 156"/>
                <a:gd name="T27" fmla="*/ 69 h 171"/>
                <a:gd name="T28" fmla="*/ 132 w 156"/>
                <a:gd name="T29" fmla="*/ 88 h 171"/>
                <a:gd name="T30" fmla="*/ 135 w 156"/>
                <a:gd name="T31" fmla="*/ 96 h 171"/>
                <a:gd name="T32" fmla="*/ 141 w 156"/>
                <a:gd name="T33" fmla="*/ 97 h 171"/>
                <a:gd name="T34" fmla="*/ 148 w 156"/>
                <a:gd name="T35" fmla="*/ 94 h 171"/>
                <a:gd name="T36" fmla="*/ 155 w 156"/>
                <a:gd name="T37" fmla="*/ 97 h 171"/>
                <a:gd name="T38" fmla="*/ 156 w 156"/>
                <a:gd name="T39" fmla="*/ 109 h 171"/>
                <a:gd name="T40" fmla="*/ 155 w 156"/>
                <a:gd name="T41" fmla="*/ 121 h 171"/>
                <a:gd name="T42" fmla="*/ 153 w 156"/>
                <a:gd name="T43" fmla="*/ 133 h 171"/>
                <a:gd name="T44" fmla="*/ 152 w 156"/>
                <a:gd name="T45" fmla="*/ 151 h 171"/>
                <a:gd name="T46" fmla="*/ 138 w 156"/>
                <a:gd name="T47" fmla="*/ 167 h 171"/>
                <a:gd name="T48" fmla="*/ 124 w 156"/>
                <a:gd name="T49" fmla="*/ 171 h 171"/>
                <a:gd name="T50" fmla="*/ 104 w 156"/>
                <a:gd name="T51" fmla="*/ 167 h 171"/>
                <a:gd name="T52" fmla="*/ 85 w 156"/>
                <a:gd name="T53" fmla="*/ 162 h 171"/>
                <a:gd name="T54" fmla="*/ 99 w 156"/>
                <a:gd name="T55" fmla="*/ 130 h 171"/>
                <a:gd name="T56" fmla="*/ 95 w 156"/>
                <a:gd name="T57" fmla="*/ 121 h 171"/>
                <a:gd name="T58" fmla="*/ 76 w 156"/>
                <a:gd name="T59" fmla="*/ 113 h 171"/>
                <a:gd name="T60" fmla="*/ 52 w 156"/>
                <a:gd name="T61" fmla="*/ 98 h 171"/>
                <a:gd name="T62" fmla="*/ 37 w 156"/>
                <a:gd name="T63" fmla="*/ 95 h 171"/>
                <a:gd name="T64" fmla="*/ 0 w 156"/>
                <a:gd name="T65" fmla="*/ 61 h 1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56" h="171">
                  <a:moveTo>
                    <a:pt x="0" y="61"/>
                  </a:moveTo>
                  <a:lnTo>
                    <a:pt x="4" y="36"/>
                  </a:lnTo>
                  <a:lnTo>
                    <a:pt x="3" y="25"/>
                  </a:lnTo>
                  <a:lnTo>
                    <a:pt x="10" y="6"/>
                  </a:lnTo>
                  <a:lnTo>
                    <a:pt x="41" y="0"/>
                  </a:lnTo>
                  <a:lnTo>
                    <a:pt x="58" y="1"/>
                  </a:lnTo>
                  <a:lnTo>
                    <a:pt x="76" y="11"/>
                  </a:lnTo>
                  <a:lnTo>
                    <a:pt x="77" y="18"/>
                  </a:lnTo>
                  <a:lnTo>
                    <a:pt x="83" y="29"/>
                  </a:lnTo>
                  <a:lnTo>
                    <a:pt x="85" y="57"/>
                  </a:lnTo>
                  <a:lnTo>
                    <a:pt x="104" y="61"/>
                  </a:lnTo>
                  <a:lnTo>
                    <a:pt x="111" y="57"/>
                  </a:lnTo>
                  <a:lnTo>
                    <a:pt x="124" y="63"/>
                  </a:lnTo>
                  <a:lnTo>
                    <a:pt x="128" y="69"/>
                  </a:lnTo>
                  <a:lnTo>
                    <a:pt x="132" y="88"/>
                  </a:lnTo>
                  <a:lnTo>
                    <a:pt x="135" y="96"/>
                  </a:lnTo>
                  <a:lnTo>
                    <a:pt x="141" y="97"/>
                  </a:lnTo>
                  <a:lnTo>
                    <a:pt x="148" y="94"/>
                  </a:lnTo>
                  <a:lnTo>
                    <a:pt x="155" y="97"/>
                  </a:lnTo>
                  <a:lnTo>
                    <a:pt x="156" y="109"/>
                  </a:lnTo>
                  <a:lnTo>
                    <a:pt x="155" y="121"/>
                  </a:lnTo>
                  <a:lnTo>
                    <a:pt x="153" y="133"/>
                  </a:lnTo>
                  <a:lnTo>
                    <a:pt x="152" y="151"/>
                  </a:lnTo>
                  <a:lnTo>
                    <a:pt x="138" y="167"/>
                  </a:lnTo>
                  <a:lnTo>
                    <a:pt x="124" y="171"/>
                  </a:lnTo>
                  <a:lnTo>
                    <a:pt x="104" y="167"/>
                  </a:lnTo>
                  <a:lnTo>
                    <a:pt x="85" y="162"/>
                  </a:lnTo>
                  <a:lnTo>
                    <a:pt x="99" y="130"/>
                  </a:lnTo>
                  <a:lnTo>
                    <a:pt x="95" y="121"/>
                  </a:lnTo>
                  <a:lnTo>
                    <a:pt x="76" y="113"/>
                  </a:lnTo>
                  <a:lnTo>
                    <a:pt x="52" y="98"/>
                  </a:lnTo>
                  <a:lnTo>
                    <a:pt x="37" y="95"/>
                  </a:lnTo>
                  <a:lnTo>
                    <a:pt x="0" y="61"/>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219" name="Freeform 218"/>
            <p:cNvSpPr>
              <a:spLocks/>
            </p:cNvSpPr>
            <p:nvPr/>
          </p:nvSpPr>
          <p:spPr bwMode="auto">
            <a:xfrm>
              <a:off x="5583070" y="3362271"/>
              <a:ext cx="41635" cy="23117"/>
            </a:xfrm>
            <a:custGeom>
              <a:avLst/>
              <a:gdLst>
                <a:gd name="T0" fmla="*/ 42 w 44"/>
                <a:gd name="T1" fmla="*/ 21 h 26"/>
                <a:gd name="T2" fmla="*/ 39 w 44"/>
                <a:gd name="T3" fmla="*/ 26 h 26"/>
                <a:gd name="T4" fmla="*/ 29 w 44"/>
                <a:gd name="T5" fmla="*/ 26 h 26"/>
                <a:gd name="T6" fmla="*/ 22 w 44"/>
                <a:gd name="T7" fmla="*/ 24 h 26"/>
                <a:gd name="T8" fmla="*/ 15 w 44"/>
                <a:gd name="T9" fmla="*/ 20 h 26"/>
                <a:gd name="T10" fmla="*/ 5 w 44"/>
                <a:gd name="T11" fmla="*/ 18 h 26"/>
                <a:gd name="T12" fmla="*/ 0 w 44"/>
                <a:gd name="T13" fmla="*/ 14 h 26"/>
                <a:gd name="T14" fmla="*/ 1 w 44"/>
                <a:gd name="T15" fmla="*/ 11 h 26"/>
                <a:gd name="T16" fmla="*/ 8 w 44"/>
                <a:gd name="T17" fmla="*/ 6 h 26"/>
                <a:gd name="T18" fmla="*/ 12 w 44"/>
                <a:gd name="T19" fmla="*/ 3 h 26"/>
                <a:gd name="T20" fmla="*/ 11 w 44"/>
                <a:gd name="T21" fmla="*/ 1 h 26"/>
                <a:gd name="T22" fmla="*/ 15 w 44"/>
                <a:gd name="T23" fmla="*/ 0 h 26"/>
                <a:gd name="T24" fmla="*/ 20 w 44"/>
                <a:gd name="T25" fmla="*/ 1 h 26"/>
                <a:gd name="T26" fmla="*/ 24 w 44"/>
                <a:gd name="T27" fmla="*/ 6 h 26"/>
                <a:gd name="T28" fmla="*/ 29 w 44"/>
                <a:gd name="T29" fmla="*/ 9 h 26"/>
                <a:gd name="T30" fmla="*/ 29 w 44"/>
                <a:gd name="T31" fmla="*/ 12 h 26"/>
                <a:gd name="T32" fmla="*/ 38 w 44"/>
                <a:gd name="T33" fmla="*/ 9 h 26"/>
                <a:gd name="T34" fmla="*/ 41 w 44"/>
                <a:gd name="T35" fmla="*/ 11 h 26"/>
                <a:gd name="T36" fmla="*/ 44 w 44"/>
                <a:gd name="T37" fmla="*/ 13 h 26"/>
                <a:gd name="T38" fmla="*/ 42 w 44"/>
                <a:gd name="T39" fmla="*/ 21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4" h="26">
                  <a:moveTo>
                    <a:pt x="42" y="21"/>
                  </a:moveTo>
                  <a:lnTo>
                    <a:pt x="39" y="26"/>
                  </a:lnTo>
                  <a:lnTo>
                    <a:pt x="29" y="26"/>
                  </a:lnTo>
                  <a:lnTo>
                    <a:pt x="22" y="24"/>
                  </a:lnTo>
                  <a:lnTo>
                    <a:pt x="15" y="20"/>
                  </a:lnTo>
                  <a:lnTo>
                    <a:pt x="5" y="18"/>
                  </a:lnTo>
                  <a:lnTo>
                    <a:pt x="0" y="14"/>
                  </a:lnTo>
                  <a:lnTo>
                    <a:pt x="1" y="11"/>
                  </a:lnTo>
                  <a:lnTo>
                    <a:pt x="8" y="6"/>
                  </a:lnTo>
                  <a:lnTo>
                    <a:pt x="12" y="3"/>
                  </a:lnTo>
                  <a:lnTo>
                    <a:pt x="11" y="1"/>
                  </a:lnTo>
                  <a:lnTo>
                    <a:pt x="15" y="0"/>
                  </a:lnTo>
                  <a:lnTo>
                    <a:pt x="20" y="1"/>
                  </a:lnTo>
                  <a:lnTo>
                    <a:pt x="24" y="6"/>
                  </a:lnTo>
                  <a:lnTo>
                    <a:pt x="29" y="9"/>
                  </a:lnTo>
                  <a:lnTo>
                    <a:pt x="29" y="12"/>
                  </a:lnTo>
                  <a:lnTo>
                    <a:pt x="38" y="9"/>
                  </a:lnTo>
                  <a:lnTo>
                    <a:pt x="41" y="11"/>
                  </a:lnTo>
                  <a:lnTo>
                    <a:pt x="44" y="13"/>
                  </a:lnTo>
                  <a:lnTo>
                    <a:pt x="42" y="21"/>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220" name="Freeform 219"/>
            <p:cNvSpPr>
              <a:spLocks/>
            </p:cNvSpPr>
            <p:nvPr/>
          </p:nvSpPr>
          <p:spPr bwMode="auto">
            <a:xfrm>
              <a:off x="6129055" y="3516971"/>
              <a:ext cx="70969" cy="78239"/>
            </a:xfrm>
            <a:custGeom>
              <a:avLst/>
              <a:gdLst>
                <a:gd name="T0" fmla="*/ 17 w 75"/>
                <a:gd name="T1" fmla="*/ 1 h 88"/>
                <a:gd name="T2" fmla="*/ 39 w 75"/>
                <a:gd name="T3" fmla="*/ 5 h 88"/>
                <a:gd name="T4" fmla="*/ 41 w 75"/>
                <a:gd name="T5" fmla="*/ 2 h 88"/>
                <a:gd name="T6" fmla="*/ 56 w 75"/>
                <a:gd name="T7" fmla="*/ 0 h 88"/>
                <a:gd name="T8" fmla="*/ 75 w 75"/>
                <a:gd name="T9" fmla="*/ 6 h 88"/>
                <a:gd name="T10" fmla="*/ 65 w 75"/>
                <a:gd name="T11" fmla="*/ 24 h 88"/>
                <a:gd name="T12" fmla="*/ 66 w 75"/>
                <a:gd name="T13" fmla="*/ 38 h 88"/>
                <a:gd name="T14" fmla="*/ 74 w 75"/>
                <a:gd name="T15" fmla="*/ 50 h 88"/>
                <a:gd name="T16" fmla="*/ 70 w 75"/>
                <a:gd name="T17" fmla="*/ 59 h 88"/>
                <a:gd name="T18" fmla="*/ 68 w 75"/>
                <a:gd name="T19" fmla="*/ 69 h 88"/>
                <a:gd name="T20" fmla="*/ 64 w 75"/>
                <a:gd name="T21" fmla="*/ 77 h 88"/>
                <a:gd name="T22" fmla="*/ 53 w 75"/>
                <a:gd name="T23" fmla="*/ 73 h 88"/>
                <a:gd name="T24" fmla="*/ 45 w 75"/>
                <a:gd name="T25" fmla="*/ 75 h 88"/>
                <a:gd name="T26" fmla="*/ 37 w 75"/>
                <a:gd name="T27" fmla="*/ 73 h 88"/>
                <a:gd name="T28" fmla="*/ 35 w 75"/>
                <a:gd name="T29" fmla="*/ 79 h 88"/>
                <a:gd name="T30" fmla="*/ 38 w 75"/>
                <a:gd name="T31" fmla="*/ 83 h 88"/>
                <a:gd name="T32" fmla="*/ 37 w 75"/>
                <a:gd name="T33" fmla="*/ 88 h 88"/>
                <a:gd name="T34" fmla="*/ 27 w 75"/>
                <a:gd name="T35" fmla="*/ 86 h 88"/>
                <a:gd name="T36" fmla="*/ 16 w 75"/>
                <a:gd name="T37" fmla="*/ 68 h 88"/>
                <a:gd name="T38" fmla="*/ 13 w 75"/>
                <a:gd name="T39" fmla="*/ 56 h 88"/>
                <a:gd name="T40" fmla="*/ 7 w 75"/>
                <a:gd name="T41" fmla="*/ 56 h 88"/>
                <a:gd name="T42" fmla="*/ 0 w 75"/>
                <a:gd name="T43" fmla="*/ 41 h 88"/>
                <a:gd name="T44" fmla="*/ 3 w 75"/>
                <a:gd name="T45" fmla="*/ 30 h 88"/>
                <a:gd name="T46" fmla="*/ 2 w 75"/>
                <a:gd name="T47" fmla="*/ 25 h 88"/>
                <a:gd name="T48" fmla="*/ 13 w 75"/>
                <a:gd name="T49" fmla="*/ 20 h 88"/>
                <a:gd name="T50" fmla="*/ 17 w 75"/>
                <a:gd name="T51" fmla="*/ 1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5" h="88">
                  <a:moveTo>
                    <a:pt x="17" y="1"/>
                  </a:moveTo>
                  <a:lnTo>
                    <a:pt x="39" y="5"/>
                  </a:lnTo>
                  <a:lnTo>
                    <a:pt x="41" y="2"/>
                  </a:lnTo>
                  <a:lnTo>
                    <a:pt x="56" y="0"/>
                  </a:lnTo>
                  <a:lnTo>
                    <a:pt x="75" y="6"/>
                  </a:lnTo>
                  <a:lnTo>
                    <a:pt x="65" y="24"/>
                  </a:lnTo>
                  <a:lnTo>
                    <a:pt x="66" y="38"/>
                  </a:lnTo>
                  <a:lnTo>
                    <a:pt x="74" y="50"/>
                  </a:lnTo>
                  <a:lnTo>
                    <a:pt x="70" y="59"/>
                  </a:lnTo>
                  <a:lnTo>
                    <a:pt x="68" y="69"/>
                  </a:lnTo>
                  <a:lnTo>
                    <a:pt x="64" y="77"/>
                  </a:lnTo>
                  <a:lnTo>
                    <a:pt x="53" y="73"/>
                  </a:lnTo>
                  <a:lnTo>
                    <a:pt x="45" y="75"/>
                  </a:lnTo>
                  <a:lnTo>
                    <a:pt x="37" y="73"/>
                  </a:lnTo>
                  <a:lnTo>
                    <a:pt x="35" y="79"/>
                  </a:lnTo>
                  <a:lnTo>
                    <a:pt x="38" y="83"/>
                  </a:lnTo>
                  <a:lnTo>
                    <a:pt x="37" y="88"/>
                  </a:lnTo>
                  <a:lnTo>
                    <a:pt x="27" y="86"/>
                  </a:lnTo>
                  <a:lnTo>
                    <a:pt x="16" y="68"/>
                  </a:lnTo>
                  <a:lnTo>
                    <a:pt x="13" y="56"/>
                  </a:lnTo>
                  <a:lnTo>
                    <a:pt x="7" y="56"/>
                  </a:lnTo>
                  <a:lnTo>
                    <a:pt x="0" y="41"/>
                  </a:lnTo>
                  <a:lnTo>
                    <a:pt x="3" y="30"/>
                  </a:lnTo>
                  <a:lnTo>
                    <a:pt x="2" y="25"/>
                  </a:lnTo>
                  <a:lnTo>
                    <a:pt x="13" y="20"/>
                  </a:lnTo>
                  <a:lnTo>
                    <a:pt x="17" y="1"/>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221" name="Freeform 220"/>
            <p:cNvSpPr>
              <a:spLocks/>
            </p:cNvSpPr>
            <p:nvPr/>
          </p:nvSpPr>
          <p:spPr bwMode="auto">
            <a:xfrm>
              <a:off x="6064710" y="3427174"/>
              <a:ext cx="18925" cy="16892"/>
            </a:xfrm>
            <a:custGeom>
              <a:avLst/>
              <a:gdLst>
                <a:gd name="T0" fmla="*/ 6 w 20"/>
                <a:gd name="T1" fmla="*/ 3 h 19"/>
                <a:gd name="T2" fmla="*/ 16 w 20"/>
                <a:gd name="T3" fmla="*/ 0 h 19"/>
                <a:gd name="T4" fmla="*/ 20 w 20"/>
                <a:gd name="T5" fmla="*/ 1 h 19"/>
                <a:gd name="T6" fmla="*/ 19 w 20"/>
                <a:gd name="T7" fmla="*/ 16 h 19"/>
                <a:gd name="T8" fmla="*/ 3 w 20"/>
                <a:gd name="T9" fmla="*/ 19 h 19"/>
                <a:gd name="T10" fmla="*/ 0 w 20"/>
                <a:gd name="T11" fmla="*/ 17 h 19"/>
                <a:gd name="T12" fmla="*/ 6 w 20"/>
                <a:gd name="T13" fmla="*/ 11 h 19"/>
                <a:gd name="T14" fmla="*/ 6 w 20"/>
                <a:gd name="T15" fmla="*/ 3 h 1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0" h="19">
                  <a:moveTo>
                    <a:pt x="6" y="3"/>
                  </a:moveTo>
                  <a:lnTo>
                    <a:pt x="16" y="0"/>
                  </a:lnTo>
                  <a:lnTo>
                    <a:pt x="20" y="1"/>
                  </a:lnTo>
                  <a:lnTo>
                    <a:pt x="19" y="16"/>
                  </a:lnTo>
                  <a:lnTo>
                    <a:pt x="3" y="19"/>
                  </a:lnTo>
                  <a:lnTo>
                    <a:pt x="0" y="17"/>
                  </a:lnTo>
                  <a:lnTo>
                    <a:pt x="6" y="11"/>
                  </a:lnTo>
                  <a:lnTo>
                    <a:pt x="6" y="3"/>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222" name="Freeform 221"/>
            <p:cNvSpPr>
              <a:spLocks/>
            </p:cNvSpPr>
            <p:nvPr/>
          </p:nvSpPr>
          <p:spPr bwMode="auto">
            <a:xfrm>
              <a:off x="6174475" y="4184666"/>
              <a:ext cx="85162" cy="88907"/>
            </a:xfrm>
            <a:custGeom>
              <a:avLst/>
              <a:gdLst>
                <a:gd name="T0" fmla="*/ 3 w 90"/>
                <a:gd name="T1" fmla="*/ 2 h 100"/>
                <a:gd name="T2" fmla="*/ 14 w 90"/>
                <a:gd name="T3" fmla="*/ 0 h 100"/>
                <a:gd name="T4" fmla="*/ 35 w 90"/>
                <a:gd name="T5" fmla="*/ 16 h 100"/>
                <a:gd name="T6" fmla="*/ 41 w 90"/>
                <a:gd name="T7" fmla="*/ 15 h 100"/>
                <a:gd name="T8" fmla="*/ 61 w 90"/>
                <a:gd name="T9" fmla="*/ 29 h 100"/>
                <a:gd name="T10" fmla="*/ 77 w 90"/>
                <a:gd name="T11" fmla="*/ 40 h 100"/>
                <a:gd name="T12" fmla="*/ 89 w 90"/>
                <a:gd name="T13" fmla="*/ 54 h 100"/>
                <a:gd name="T14" fmla="*/ 83 w 90"/>
                <a:gd name="T15" fmla="*/ 64 h 100"/>
                <a:gd name="T16" fmla="*/ 90 w 90"/>
                <a:gd name="T17" fmla="*/ 76 h 100"/>
                <a:gd name="T18" fmla="*/ 84 w 90"/>
                <a:gd name="T19" fmla="*/ 89 h 100"/>
                <a:gd name="T20" fmla="*/ 67 w 90"/>
                <a:gd name="T21" fmla="*/ 100 h 100"/>
                <a:gd name="T22" fmla="*/ 53 w 90"/>
                <a:gd name="T23" fmla="*/ 96 h 100"/>
                <a:gd name="T24" fmla="*/ 44 w 90"/>
                <a:gd name="T25" fmla="*/ 98 h 100"/>
                <a:gd name="T26" fmla="*/ 27 w 90"/>
                <a:gd name="T27" fmla="*/ 89 h 100"/>
                <a:gd name="T28" fmla="*/ 15 w 90"/>
                <a:gd name="T29" fmla="*/ 90 h 100"/>
                <a:gd name="T30" fmla="*/ 2 w 90"/>
                <a:gd name="T31" fmla="*/ 79 h 100"/>
                <a:gd name="T32" fmla="*/ 1 w 90"/>
                <a:gd name="T33" fmla="*/ 65 h 100"/>
                <a:gd name="T34" fmla="*/ 4 w 90"/>
                <a:gd name="T35" fmla="*/ 61 h 100"/>
                <a:gd name="T36" fmla="*/ 0 w 90"/>
                <a:gd name="T37" fmla="*/ 40 h 100"/>
                <a:gd name="T38" fmla="*/ 2 w 90"/>
                <a:gd name="T39" fmla="*/ 19 h 100"/>
                <a:gd name="T40" fmla="*/ 3 w 90"/>
                <a:gd name="T41" fmla="*/ 2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90" h="100">
                  <a:moveTo>
                    <a:pt x="3" y="2"/>
                  </a:moveTo>
                  <a:lnTo>
                    <a:pt x="14" y="0"/>
                  </a:lnTo>
                  <a:lnTo>
                    <a:pt x="35" y="16"/>
                  </a:lnTo>
                  <a:lnTo>
                    <a:pt x="41" y="15"/>
                  </a:lnTo>
                  <a:lnTo>
                    <a:pt x="61" y="29"/>
                  </a:lnTo>
                  <a:lnTo>
                    <a:pt x="77" y="40"/>
                  </a:lnTo>
                  <a:lnTo>
                    <a:pt x="89" y="54"/>
                  </a:lnTo>
                  <a:lnTo>
                    <a:pt x="83" y="64"/>
                  </a:lnTo>
                  <a:lnTo>
                    <a:pt x="90" y="76"/>
                  </a:lnTo>
                  <a:lnTo>
                    <a:pt x="84" y="89"/>
                  </a:lnTo>
                  <a:lnTo>
                    <a:pt x="67" y="100"/>
                  </a:lnTo>
                  <a:lnTo>
                    <a:pt x="53" y="96"/>
                  </a:lnTo>
                  <a:lnTo>
                    <a:pt x="44" y="98"/>
                  </a:lnTo>
                  <a:lnTo>
                    <a:pt x="27" y="89"/>
                  </a:lnTo>
                  <a:lnTo>
                    <a:pt x="15" y="90"/>
                  </a:lnTo>
                  <a:lnTo>
                    <a:pt x="2" y="79"/>
                  </a:lnTo>
                  <a:lnTo>
                    <a:pt x="1" y="65"/>
                  </a:lnTo>
                  <a:lnTo>
                    <a:pt x="4" y="61"/>
                  </a:lnTo>
                  <a:lnTo>
                    <a:pt x="0" y="40"/>
                  </a:lnTo>
                  <a:lnTo>
                    <a:pt x="2" y="19"/>
                  </a:lnTo>
                  <a:lnTo>
                    <a:pt x="3" y="2"/>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223" name="Freeform 222"/>
            <p:cNvSpPr>
              <a:spLocks/>
            </p:cNvSpPr>
            <p:nvPr/>
          </p:nvSpPr>
          <p:spPr bwMode="auto">
            <a:xfrm>
              <a:off x="4927320" y="2567440"/>
              <a:ext cx="45420" cy="22227"/>
            </a:xfrm>
            <a:custGeom>
              <a:avLst/>
              <a:gdLst>
                <a:gd name="T0" fmla="*/ 25 w 48"/>
                <a:gd name="T1" fmla="*/ 17 h 25"/>
                <a:gd name="T2" fmla="*/ 3 w 48"/>
                <a:gd name="T3" fmla="*/ 25 h 25"/>
                <a:gd name="T4" fmla="*/ 0 w 48"/>
                <a:gd name="T5" fmla="*/ 19 h 25"/>
                <a:gd name="T6" fmla="*/ 7 w 48"/>
                <a:gd name="T7" fmla="*/ 10 h 25"/>
                <a:gd name="T8" fmla="*/ 28 w 48"/>
                <a:gd name="T9" fmla="*/ 3 h 25"/>
                <a:gd name="T10" fmla="*/ 40 w 48"/>
                <a:gd name="T11" fmla="*/ 0 h 25"/>
                <a:gd name="T12" fmla="*/ 48 w 48"/>
                <a:gd name="T13" fmla="*/ 2 h 25"/>
                <a:gd name="T14" fmla="*/ 48 w 48"/>
                <a:gd name="T15" fmla="*/ 8 h 25"/>
                <a:gd name="T16" fmla="*/ 25 w 48"/>
                <a:gd name="T17" fmla="*/ 17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8" h="25">
                  <a:moveTo>
                    <a:pt x="25" y="17"/>
                  </a:moveTo>
                  <a:lnTo>
                    <a:pt x="3" y="25"/>
                  </a:lnTo>
                  <a:lnTo>
                    <a:pt x="0" y="19"/>
                  </a:lnTo>
                  <a:lnTo>
                    <a:pt x="7" y="10"/>
                  </a:lnTo>
                  <a:lnTo>
                    <a:pt x="28" y="3"/>
                  </a:lnTo>
                  <a:lnTo>
                    <a:pt x="40" y="0"/>
                  </a:lnTo>
                  <a:lnTo>
                    <a:pt x="48" y="2"/>
                  </a:lnTo>
                  <a:lnTo>
                    <a:pt x="48" y="8"/>
                  </a:lnTo>
                  <a:lnTo>
                    <a:pt x="25" y="17"/>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224" name="Freeform 209"/>
            <p:cNvSpPr>
              <a:spLocks/>
            </p:cNvSpPr>
            <p:nvPr/>
          </p:nvSpPr>
          <p:spPr bwMode="auto">
            <a:xfrm>
              <a:off x="4728608" y="2348727"/>
              <a:ext cx="645341" cy="281837"/>
            </a:xfrm>
            <a:custGeom>
              <a:avLst/>
              <a:gdLst>
                <a:gd name="T0" fmla="*/ 542 w 682"/>
                <a:gd name="T1" fmla="*/ 8 h 317"/>
                <a:gd name="T2" fmla="*/ 572 w 682"/>
                <a:gd name="T3" fmla="*/ 16 h 317"/>
                <a:gd name="T4" fmla="*/ 630 w 682"/>
                <a:gd name="T5" fmla="*/ 21 h 317"/>
                <a:gd name="T6" fmla="*/ 671 w 682"/>
                <a:gd name="T7" fmla="*/ 26 h 317"/>
                <a:gd name="T8" fmla="*/ 598 w 682"/>
                <a:gd name="T9" fmla="*/ 94 h 317"/>
                <a:gd name="T10" fmla="*/ 501 w 682"/>
                <a:gd name="T11" fmla="*/ 207 h 317"/>
                <a:gd name="T12" fmla="*/ 529 w 682"/>
                <a:gd name="T13" fmla="*/ 217 h 317"/>
                <a:gd name="T14" fmla="*/ 550 w 682"/>
                <a:gd name="T15" fmla="*/ 229 h 317"/>
                <a:gd name="T16" fmla="*/ 547 w 682"/>
                <a:gd name="T17" fmla="*/ 274 h 317"/>
                <a:gd name="T18" fmla="*/ 536 w 682"/>
                <a:gd name="T19" fmla="*/ 309 h 317"/>
                <a:gd name="T20" fmla="*/ 536 w 682"/>
                <a:gd name="T21" fmla="*/ 278 h 317"/>
                <a:gd name="T22" fmla="*/ 526 w 682"/>
                <a:gd name="T23" fmla="*/ 242 h 317"/>
                <a:gd name="T24" fmla="*/ 480 w 682"/>
                <a:gd name="T25" fmla="*/ 216 h 317"/>
                <a:gd name="T26" fmla="*/ 429 w 682"/>
                <a:gd name="T27" fmla="*/ 207 h 317"/>
                <a:gd name="T28" fmla="*/ 380 w 682"/>
                <a:gd name="T29" fmla="*/ 194 h 317"/>
                <a:gd name="T30" fmla="*/ 338 w 682"/>
                <a:gd name="T31" fmla="*/ 213 h 317"/>
                <a:gd name="T32" fmla="*/ 307 w 682"/>
                <a:gd name="T33" fmla="*/ 212 h 317"/>
                <a:gd name="T34" fmla="*/ 358 w 682"/>
                <a:gd name="T35" fmla="*/ 183 h 317"/>
                <a:gd name="T36" fmla="*/ 267 w 682"/>
                <a:gd name="T37" fmla="*/ 220 h 317"/>
                <a:gd name="T38" fmla="*/ 213 w 682"/>
                <a:gd name="T39" fmla="*/ 251 h 317"/>
                <a:gd name="T40" fmla="*/ 145 w 682"/>
                <a:gd name="T41" fmla="*/ 276 h 317"/>
                <a:gd name="T42" fmla="*/ 95 w 682"/>
                <a:gd name="T43" fmla="*/ 292 h 317"/>
                <a:gd name="T44" fmla="*/ 32 w 682"/>
                <a:gd name="T45" fmla="*/ 311 h 317"/>
                <a:gd name="T46" fmla="*/ 28 w 682"/>
                <a:gd name="T47" fmla="*/ 304 h 317"/>
                <a:gd name="T48" fmla="*/ 98 w 682"/>
                <a:gd name="T49" fmla="*/ 285 h 317"/>
                <a:gd name="T50" fmla="*/ 155 w 682"/>
                <a:gd name="T51" fmla="*/ 261 h 317"/>
                <a:gd name="T52" fmla="*/ 213 w 682"/>
                <a:gd name="T53" fmla="*/ 228 h 317"/>
                <a:gd name="T54" fmla="*/ 172 w 682"/>
                <a:gd name="T55" fmla="*/ 238 h 317"/>
                <a:gd name="T56" fmla="*/ 167 w 682"/>
                <a:gd name="T57" fmla="*/ 225 h 317"/>
                <a:gd name="T58" fmla="*/ 146 w 682"/>
                <a:gd name="T59" fmla="*/ 221 h 317"/>
                <a:gd name="T60" fmla="*/ 132 w 682"/>
                <a:gd name="T61" fmla="*/ 211 h 317"/>
                <a:gd name="T62" fmla="*/ 139 w 682"/>
                <a:gd name="T63" fmla="*/ 186 h 317"/>
                <a:gd name="T64" fmla="*/ 183 w 682"/>
                <a:gd name="T65" fmla="*/ 157 h 317"/>
                <a:gd name="T66" fmla="*/ 220 w 682"/>
                <a:gd name="T67" fmla="*/ 149 h 317"/>
                <a:gd name="T68" fmla="*/ 270 w 682"/>
                <a:gd name="T69" fmla="*/ 136 h 317"/>
                <a:gd name="T70" fmla="*/ 295 w 682"/>
                <a:gd name="T71" fmla="*/ 117 h 317"/>
                <a:gd name="T72" fmla="*/ 256 w 682"/>
                <a:gd name="T73" fmla="*/ 125 h 317"/>
                <a:gd name="T74" fmla="*/ 213 w 682"/>
                <a:gd name="T75" fmla="*/ 119 h 317"/>
                <a:gd name="T76" fmla="*/ 246 w 682"/>
                <a:gd name="T77" fmla="*/ 93 h 317"/>
                <a:gd name="T78" fmla="*/ 286 w 682"/>
                <a:gd name="T79" fmla="*/ 93 h 317"/>
                <a:gd name="T80" fmla="*/ 313 w 682"/>
                <a:gd name="T81" fmla="*/ 74 h 317"/>
                <a:gd name="T82" fmla="*/ 305 w 682"/>
                <a:gd name="T83" fmla="*/ 52 h 317"/>
                <a:gd name="T84" fmla="*/ 380 w 682"/>
                <a:gd name="T85" fmla="*/ 34 h 317"/>
                <a:gd name="T86" fmla="*/ 439 w 682"/>
                <a:gd name="T87" fmla="*/ 16 h 317"/>
                <a:gd name="T88" fmla="*/ 519 w 682"/>
                <a:gd name="T89" fmla="*/ 0 h 3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682" h="317">
                  <a:moveTo>
                    <a:pt x="533" y="4"/>
                  </a:moveTo>
                  <a:lnTo>
                    <a:pt x="531" y="12"/>
                  </a:lnTo>
                  <a:lnTo>
                    <a:pt x="542" y="8"/>
                  </a:lnTo>
                  <a:lnTo>
                    <a:pt x="562" y="9"/>
                  </a:lnTo>
                  <a:lnTo>
                    <a:pt x="556" y="13"/>
                  </a:lnTo>
                  <a:lnTo>
                    <a:pt x="572" y="16"/>
                  </a:lnTo>
                  <a:lnTo>
                    <a:pt x="587" y="14"/>
                  </a:lnTo>
                  <a:lnTo>
                    <a:pt x="607" y="20"/>
                  </a:lnTo>
                  <a:lnTo>
                    <a:pt x="630" y="21"/>
                  </a:lnTo>
                  <a:lnTo>
                    <a:pt x="637" y="23"/>
                  </a:lnTo>
                  <a:lnTo>
                    <a:pt x="658" y="21"/>
                  </a:lnTo>
                  <a:lnTo>
                    <a:pt x="671" y="26"/>
                  </a:lnTo>
                  <a:lnTo>
                    <a:pt x="682" y="28"/>
                  </a:lnTo>
                  <a:lnTo>
                    <a:pt x="682" y="28"/>
                  </a:lnTo>
                  <a:lnTo>
                    <a:pt x="598" y="94"/>
                  </a:lnTo>
                  <a:lnTo>
                    <a:pt x="478" y="201"/>
                  </a:lnTo>
                  <a:lnTo>
                    <a:pt x="492" y="202"/>
                  </a:lnTo>
                  <a:lnTo>
                    <a:pt x="501" y="207"/>
                  </a:lnTo>
                  <a:lnTo>
                    <a:pt x="503" y="215"/>
                  </a:lnTo>
                  <a:lnTo>
                    <a:pt x="503" y="228"/>
                  </a:lnTo>
                  <a:lnTo>
                    <a:pt x="529" y="217"/>
                  </a:lnTo>
                  <a:lnTo>
                    <a:pt x="549" y="211"/>
                  </a:lnTo>
                  <a:lnTo>
                    <a:pt x="548" y="221"/>
                  </a:lnTo>
                  <a:lnTo>
                    <a:pt x="550" y="229"/>
                  </a:lnTo>
                  <a:lnTo>
                    <a:pt x="555" y="238"/>
                  </a:lnTo>
                  <a:lnTo>
                    <a:pt x="552" y="252"/>
                  </a:lnTo>
                  <a:lnTo>
                    <a:pt x="547" y="274"/>
                  </a:lnTo>
                  <a:lnTo>
                    <a:pt x="562" y="287"/>
                  </a:lnTo>
                  <a:lnTo>
                    <a:pt x="552" y="299"/>
                  </a:lnTo>
                  <a:lnTo>
                    <a:pt x="536" y="309"/>
                  </a:lnTo>
                  <a:lnTo>
                    <a:pt x="533" y="301"/>
                  </a:lnTo>
                  <a:lnTo>
                    <a:pt x="525" y="295"/>
                  </a:lnTo>
                  <a:lnTo>
                    <a:pt x="536" y="278"/>
                  </a:lnTo>
                  <a:lnTo>
                    <a:pt x="530" y="262"/>
                  </a:lnTo>
                  <a:lnTo>
                    <a:pt x="539" y="244"/>
                  </a:lnTo>
                  <a:lnTo>
                    <a:pt x="526" y="242"/>
                  </a:lnTo>
                  <a:lnTo>
                    <a:pt x="503" y="242"/>
                  </a:lnTo>
                  <a:lnTo>
                    <a:pt x="491" y="236"/>
                  </a:lnTo>
                  <a:lnTo>
                    <a:pt x="480" y="216"/>
                  </a:lnTo>
                  <a:lnTo>
                    <a:pt x="470" y="212"/>
                  </a:lnTo>
                  <a:lnTo>
                    <a:pt x="451" y="205"/>
                  </a:lnTo>
                  <a:lnTo>
                    <a:pt x="429" y="207"/>
                  </a:lnTo>
                  <a:lnTo>
                    <a:pt x="409" y="198"/>
                  </a:lnTo>
                  <a:lnTo>
                    <a:pt x="401" y="190"/>
                  </a:lnTo>
                  <a:lnTo>
                    <a:pt x="380" y="194"/>
                  </a:lnTo>
                  <a:lnTo>
                    <a:pt x="369" y="207"/>
                  </a:lnTo>
                  <a:lnTo>
                    <a:pt x="359" y="209"/>
                  </a:lnTo>
                  <a:lnTo>
                    <a:pt x="338" y="213"/>
                  </a:lnTo>
                  <a:lnTo>
                    <a:pt x="318" y="219"/>
                  </a:lnTo>
                  <a:lnTo>
                    <a:pt x="297" y="223"/>
                  </a:lnTo>
                  <a:lnTo>
                    <a:pt x="307" y="212"/>
                  </a:lnTo>
                  <a:lnTo>
                    <a:pt x="335" y="193"/>
                  </a:lnTo>
                  <a:lnTo>
                    <a:pt x="357" y="187"/>
                  </a:lnTo>
                  <a:lnTo>
                    <a:pt x="358" y="183"/>
                  </a:lnTo>
                  <a:lnTo>
                    <a:pt x="328" y="193"/>
                  </a:lnTo>
                  <a:lnTo>
                    <a:pt x="303" y="206"/>
                  </a:lnTo>
                  <a:lnTo>
                    <a:pt x="267" y="220"/>
                  </a:lnTo>
                  <a:lnTo>
                    <a:pt x="267" y="229"/>
                  </a:lnTo>
                  <a:lnTo>
                    <a:pt x="238" y="243"/>
                  </a:lnTo>
                  <a:lnTo>
                    <a:pt x="213" y="251"/>
                  </a:lnTo>
                  <a:lnTo>
                    <a:pt x="192" y="257"/>
                  </a:lnTo>
                  <a:lnTo>
                    <a:pt x="179" y="266"/>
                  </a:lnTo>
                  <a:lnTo>
                    <a:pt x="145" y="276"/>
                  </a:lnTo>
                  <a:lnTo>
                    <a:pt x="130" y="285"/>
                  </a:lnTo>
                  <a:lnTo>
                    <a:pt x="104" y="294"/>
                  </a:lnTo>
                  <a:lnTo>
                    <a:pt x="95" y="292"/>
                  </a:lnTo>
                  <a:lnTo>
                    <a:pt x="75" y="298"/>
                  </a:lnTo>
                  <a:lnTo>
                    <a:pt x="52" y="304"/>
                  </a:lnTo>
                  <a:lnTo>
                    <a:pt x="32" y="311"/>
                  </a:lnTo>
                  <a:lnTo>
                    <a:pt x="0" y="317"/>
                  </a:lnTo>
                  <a:lnTo>
                    <a:pt x="1" y="313"/>
                  </a:lnTo>
                  <a:lnTo>
                    <a:pt x="28" y="304"/>
                  </a:lnTo>
                  <a:lnTo>
                    <a:pt x="49" y="298"/>
                  </a:lnTo>
                  <a:lnTo>
                    <a:pt x="77" y="287"/>
                  </a:lnTo>
                  <a:lnTo>
                    <a:pt x="98" y="285"/>
                  </a:lnTo>
                  <a:lnTo>
                    <a:pt x="114" y="277"/>
                  </a:lnTo>
                  <a:lnTo>
                    <a:pt x="148" y="265"/>
                  </a:lnTo>
                  <a:lnTo>
                    <a:pt x="155" y="261"/>
                  </a:lnTo>
                  <a:lnTo>
                    <a:pt x="174" y="254"/>
                  </a:lnTo>
                  <a:lnTo>
                    <a:pt x="192" y="239"/>
                  </a:lnTo>
                  <a:lnTo>
                    <a:pt x="213" y="228"/>
                  </a:lnTo>
                  <a:lnTo>
                    <a:pt x="189" y="234"/>
                  </a:lnTo>
                  <a:lnTo>
                    <a:pt x="188" y="231"/>
                  </a:lnTo>
                  <a:lnTo>
                    <a:pt x="172" y="238"/>
                  </a:lnTo>
                  <a:lnTo>
                    <a:pt x="173" y="228"/>
                  </a:lnTo>
                  <a:lnTo>
                    <a:pt x="161" y="235"/>
                  </a:lnTo>
                  <a:lnTo>
                    <a:pt x="167" y="225"/>
                  </a:lnTo>
                  <a:lnTo>
                    <a:pt x="143" y="233"/>
                  </a:lnTo>
                  <a:lnTo>
                    <a:pt x="134" y="233"/>
                  </a:lnTo>
                  <a:lnTo>
                    <a:pt x="146" y="221"/>
                  </a:lnTo>
                  <a:lnTo>
                    <a:pt x="157" y="214"/>
                  </a:lnTo>
                  <a:lnTo>
                    <a:pt x="156" y="207"/>
                  </a:lnTo>
                  <a:lnTo>
                    <a:pt x="132" y="211"/>
                  </a:lnTo>
                  <a:lnTo>
                    <a:pt x="131" y="202"/>
                  </a:lnTo>
                  <a:lnTo>
                    <a:pt x="126" y="197"/>
                  </a:lnTo>
                  <a:lnTo>
                    <a:pt x="139" y="186"/>
                  </a:lnTo>
                  <a:lnTo>
                    <a:pt x="138" y="178"/>
                  </a:lnTo>
                  <a:lnTo>
                    <a:pt x="158" y="167"/>
                  </a:lnTo>
                  <a:lnTo>
                    <a:pt x="183" y="157"/>
                  </a:lnTo>
                  <a:lnTo>
                    <a:pt x="201" y="147"/>
                  </a:lnTo>
                  <a:lnTo>
                    <a:pt x="214" y="146"/>
                  </a:lnTo>
                  <a:lnTo>
                    <a:pt x="220" y="149"/>
                  </a:lnTo>
                  <a:lnTo>
                    <a:pt x="243" y="140"/>
                  </a:lnTo>
                  <a:lnTo>
                    <a:pt x="252" y="142"/>
                  </a:lnTo>
                  <a:lnTo>
                    <a:pt x="270" y="136"/>
                  </a:lnTo>
                  <a:lnTo>
                    <a:pt x="279" y="127"/>
                  </a:lnTo>
                  <a:lnTo>
                    <a:pt x="275" y="124"/>
                  </a:lnTo>
                  <a:lnTo>
                    <a:pt x="295" y="117"/>
                  </a:lnTo>
                  <a:lnTo>
                    <a:pt x="286" y="117"/>
                  </a:lnTo>
                  <a:lnTo>
                    <a:pt x="266" y="121"/>
                  </a:lnTo>
                  <a:lnTo>
                    <a:pt x="256" y="125"/>
                  </a:lnTo>
                  <a:lnTo>
                    <a:pt x="251" y="121"/>
                  </a:lnTo>
                  <a:lnTo>
                    <a:pt x="228" y="123"/>
                  </a:lnTo>
                  <a:lnTo>
                    <a:pt x="213" y="119"/>
                  </a:lnTo>
                  <a:lnTo>
                    <a:pt x="218" y="111"/>
                  </a:lnTo>
                  <a:lnTo>
                    <a:pt x="215" y="101"/>
                  </a:lnTo>
                  <a:lnTo>
                    <a:pt x="246" y="93"/>
                  </a:lnTo>
                  <a:lnTo>
                    <a:pt x="289" y="84"/>
                  </a:lnTo>
                  <a:lnTo>
                    <a:pt x="300" y="84"/>
                  </a:lnTo>
                  <a:lnTo>
                    <a:pt x="286" y="93"/>
                  </a:lnTo>
                  <a:lnTo>
                    <a:pt x="316" y="92"/>
                  </a:lnTo>
                  <a:lnTo>
                    <a:pt x="320" y="81"/>
                  </a:lnTo>
                  <a:lnTo>
                    <a:pt x="313" y="74"/>
                  </a:lnTo>
                  <a:lnTo>
                    <a:pt x="317" y="65"/>
                  </a:lnTo>
                  <a:lnTo>
                    <a:pt x="315" y="58"/>
                  </a:lnTo>
                  <a:lnTo>
                    <a:pt x="305" y="52"/>
                  </a:lnTo>
                  <a:lnTo>
                    <a:pt x="327" y="43"/>
                  </a:lnTo>
                  <a:lnTo>
                    <a:pt x="351" y="42"/>
                  </a:lnTo>
                  <a:lnTo>
                    <a:pt x="380" y="34"/>
                  </a:lnTo>
                  <a:lnTo>
                    <a:pt x="397" y="26"/>
                  </a:lnTo>
                  <a:lnTo>
                    <a:pt x="423" y="18"/>
                  </a:lnTo>
                  <a:lnTo>
                    <a:pt x="439" y="16"/>
                  </a:lnTo>
                  <a:lnTo>
                    <a:pt x="475" y="8"/>
                  </a:lnTo>
                  <a:lnTo>
                    <a:pt x="485" y="9"/>
                  </a:lnTo>
                  <a:lnTo>
                    <a:pt x="519" y="0"/>
                  </a:lnTo>
                  <a:lnTo>
                    <a:pt x="533" y="4"/>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225" name="Freeform 210"/>
            <p:cNvSpPr>
              <a:spLocks/>
            </p:cNvSpPr>
            <p:nvPr/>
          </p:nvSpPr>
          <p:spPr bwMode="auto">
            <a:xfrm>
              <a:off x="5145904" y="2719472"/>
              <a:ext cx="947195" cy="445426"/>
            </a:xfrm>
            <a:custGeom>
              <a:avLst/>
              <a:gdLst>
                <a:gd name="T0" fmla="*/ 595 w 1001"/>
                <a:gd name="T1" fmla="*/ 16 h 501"/>
                <a:gd name="T2" fmla="*/ 655 w 1001"/>
                <a:gd name="T3" fmla="*/ 28 h 501"/>
                <a:gd name="T4" fmla="*/ 701 w 1001"/>
                <a:gd name="T5" fmla="*/ 38 h 501"/>
                <a:gd name="T6" fmla="*/ 724 w 1001"/>
                <a:gd name="T7" fmla="*/ 58 h 501"/>
                <a:gd name="T8" fmla="*/ 729 w 1001"/>
                <a:gd name="T9" fmla="*/ 64 h 501"/>
                <a:gd name="T10" fmla="*/ 733 w 1001"/>
                <a:gd name="T11" fmla="*/ 73 h 501"/>
                <a:gd name="T12" fmla="*/ 730 w 1001"/>
                <a:gd name="T13" fmla="*/ 131 h 501"/>
                <a:gd name="T14" fmla="*/ 712 w 1001"/>
                <a:gd name="T15" fmla="*/ 155 h 501"/>
                <a:gd name="T16" fmla="*/ 762 w 1001"/>
                <a:gd name="T17" fmla="*/ 144 h 501"/>
                <a:gd name="T18" fmla="*/ 788 w 1001"/>
                <a:gd name="T19" fmla="*/ 121 h 501"/>
                <a:gd name="T20" fmla="*/ 836 w 1001"/>
                <a:gd name="T21" fmla="*/ 110 h 501"/>
                <a:gd name="T22" fmla="*/ 896 w 1001"/>
                <a:gd name="T23" fmla="*/ 90 h 501"/>
                <a:gd name="T24" fmla="*/ 943 w 1001"/>
                <a:gd name="T25" fmla="*/ 80 h 501"/>
                <a:gd name="T26" fmla="*/ 984 w 1001"/>
                <a:gd name="T27" fmla="*/ 45 h 501"/>
                <a:gd name="T28" fmla="*/ 999 w 1001"/>
                <a:gd name="T29" fmla="*/ 87 h 501"/>
                <a:gd name="T30" fmla="*/ 940 w 1001"/>
                <a:gd name="T31" fmla="*/ 117 h 501"/>
                <a:gd name="T32" fmla="*/ 922 w 1001"/>
                <a:gd name="T33" fmla="*/ 155 h 501"/>
                <a:gd name="T34" fmla="*/ 930 w 1001"/>
                <a:gd name="T35" fmla="*/ 159 h 501"/>
                <a:gd name="T36" fmla="*/ 888 w 1001"/>
                <a:gd name="T37" fmla="*/ 166 h 501"/>
                <a:gd name="T38" fmla="*/ 892 w 1001"/>
                <a:gd name="T39" fmla="*/ 173 h 501"/>
                <a:gd name="T40" fmla="*/ 850 w 1001"/>
                <a:gd name="T41" fmla="*/ 183 h 501"/>
                <a:gd name="T42" fmla="*/ 830 w 1001"/>
                <a:gd name="T43" fmla="*/ 209 h 501"/>
                <a:gd name="T44" fmla="*/ 826 w 1001"/>
                <a:gd name="T45" fmla="*/ 217 h 501"/>
                <a:gd name="T46" fmla="*/ 801 w 1001"/>
                <a:gd name="T47" fmla="*/ 249 h 501"/>
                <a:gd name="T48" fmla="*/ 801 w 1001"/>
                <a:gd name="T49" fmla="*/ 219 h 501"/>
                <a:gd name="T50" fmla="*/ 796 w 1001"/>
                <a:gd name="T51" fmla="*/ 255 h 501"/>
                <a:gd name="T52" fmla="*/ 782 w 1001"/>
                <a:gd name="T53" fmla="*/ 300 h 501"/>
                <a:gd name="T54" fmla="*/ 729 w 1001"/>
                <a:gd name="T55" fmla="*/ 327 h 501"/>
                <a:gd name="T56" fmla="*/ 679 w 1001"/>
                <a:gd name="T57" fmla="*/ 369 h 501"/>
                <a:gd name="T58" fmla="*/ 680 w 1001"/>
                <a:gd name="T59" fmla="*/ 431 h 501"/>
                <a:gd name="T60" fmla="*/ 676 w 1001"/>
                <a:gd name="T61" fmla="*/ 486 h 501"/>
                <a:gd name="T62" fmla="*/ 654 w 1001"/>
                <a:gd name="T63" fmla="*/ 490 h 501"/>
                <a:gd name="T64" fmla="*/ 636 w 1001"/>
                <a:gd name="T65" fmla="*/ 443 h 501"/>
                <a:gd name="T66" fmla="*/ 624 w 1001"/>
                <a:gd name="T67" fmla="*/ 397 h 501"/>
                <a:gd name="T68" fmla="*/ 585 w 1001"/>
                <a:gd name="T69" fmla="*/ 391 h 501"/>
                <a:gd name="T70" fmla="*/ 528 w 1001"/>
                <a:gd name="T71" fmla="*/ 396 h 501"/>
                <a:gd name="T72" fmla="*/ 526 w 1001"/>
                <a:gd name="T73" fmla="*/ 417 h 501"/>
                <a:gd name="T74" fmla="*/ 489 w 1001"/>
                <a:gd name="T75" fmla="*/ 406 h 501"/>
                <a:gd name="T76" fmla="*/ 434 w 1001"/>
                <a:gd name="T77" fmla="*/ 410 h 501"/>
                <a:gd name="T78" fmla="*/ 376 w 1001"/>
                <a:gd name="T79" fmla="*/ 454 h 501"/>
                <a:gd name="T80" fmla="*/ 366 w 1001"/>
                <a:gd name="T81" fmla="*/ 486 h 501"/>
                <a:gd name="T82" fmla="*/ 339 w 1001"/>
                <a:gd name="T83" fmla="*/ 450 h 501"/>
                <a:gd name="T84" fmla="*/ 313 w 1001"/>
                <a:gd name="T85" fmla="*/ 404 h 501"/>
                <a:gd name="T86" fmla="*/ 262 w 1001"/>
                <a:gd name="T87" fmla="*/ 408 h 501"/>
                <a:gd name="T88" fmla="*/ 244 w 1001"/>
                <a:gd name="T89" fmla="*/ 370 h 501"/>
                <a:gd name="T90" fmla="*/ 193 w 1001"/>
                <a:gd name="T91" fmla="*/ 371 h 501"/>
                <a:gd name="T92" fmla="*/ 102 w 1001"/>
                <a:gd name="T93" fmla="*/ 343 h 501"/>
                <a:gd name="T94" fmla="*/ 53 w 1001"/>
                <a:gd name="T95" fmla="*/ 324 h 501"/>
                <a:gd name="T96" fmla="*/ 33 w 1001"/>
                <a:gd name="T97" fmla="*/ 309 h 501"/>
                <a:gd name="T98" fmla="*/ 8 w 1001"/>
                <a:gd name="T99" fmla="*/ 272 h 501"/>
                <a:gd name="T100" fmla="*/ 0 w 1001"/>
                <a:gd name="T101" fmla="*/ 214 h 501"/>
                <a:gd name="T102" fmla="*/ 23 w 1001"/>
                <a:gd name="T103" fmla="*/ 151 h 501"/>
                <a:gd name="T104" fmla="*/ 69 w 1001"/>
                <a:gd name="T105" fmla="*/ 79 h 501"/>
                <a:gd name="T106" fmla="*/ 94 w 1001"/>
                <a:gd name="T107" fmla="*/ 21 h 501"/>
                <a:gd name="T108" fmla="*/ 124 w 1001"/>
                <a:gd name="T109" fmla="*/ 25 h 501"/>
                <a:gd name="T110" fmla="*/ 239 w 1001"/>
                <a:gd name="T111" fmla="*/ 8 h 501"/>
                <a:gd name="T112" fmla="*/ 432 w 1001"/>
                <a:gd name="T113" fmla="*/ 8 h 501"/>
                <a:gd name="T114" fmla="*/ 579 w 1001"/>
                <a:gd name="T115" fmla="*/ 0 h 5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001" h="501">
                  <a:moveTo>
                    <a:pt x="584" y="0"/>
                  </a:moveTo>
                  <a:lnTo>
                    <a:pt x="582" y="11"/>
                  </a:lnTo>
                  <a:lnTo>
                    <a:pt x="585" y="15"/>
                  </a:lnTo>
                  <a:lnTo>
                    <a:pt x="595" y="16"/>
                  </a:lnTo>
                  <a:lnTo>
                    <a:pt x="610" y="19"/>
                  </a:lnTo>
                  <a:lnTo>
                    <a:pt x="623" y="26"/>
                  </a:lnTo>
                  <a:lnTo>
                    <a:pt x="637" y="23"/>
                  </a:lnTo>
                  <a:lnTo>
                    <a:pt x="655" y="28"/>
                  </a:lnTo>
                  <a:lnTo>
                    <a:pt x="660" y="28"/>
                  </a:lnTo>
                  <a:lnTo>
                    <a:pt x="677" y="22"/>
                  </a:lnTo>
                  <a:lnTo>
                    <a:pt x="689" y="30"/>
                  </a:lnTo>
                  <a:lnTo>
                    <a:pt x="701" y="38"/>
                  </a:lnTo>
                  <a:lnTo>
                    <a:pt x="711" y="44"/>
                  </a:lnTo>
                  <a:lnTo>
                    <a:pt x="721" y="51"/>
                  </a:lnTo>
                  <a:lnTo>
                    <a:pt x="721" y="56"/>
                  </a:lnTo>
                  <a:lnTo>
                    <a:pt x="724" y="58"/>
                  </a:lnTo>
                  <a:lnTo>
                    <a:pt x="722" y="60"/>
                  </a:lnTo>
                  <a:lnTo>
                    <a:pt x="726" y="61"/>
                  </a:lnTo>
                  <a:lnTo>
                    <a:pt x="730" y="59"/>
                  </a:lnTo>
                  <a:lnTo>
                    <a:pt x="729" y="64"/>
                  </a:lnTo>
                  <a:lnTo>
                    <a:pt x="731" y="67"/>
                  </a:lnTo>
                  <a:lnTo>
                    <a:pt x="735" y="67"/>
                  </a:lnTo>
                  <a:lnTo>
                    <a:pt x="737" y="69"/>
                  </a:lnTo>
                  <a:lnTo>
                    <a:pt x="733" y="73"/>
                  </a:lnTo>
                  <a:lnTo>
                    <a:pt x="747" y="83"/>
                  </a:lnTo>
                  <a:lnTo>
                    <a:pt x="743" y="101"/>
                  </a:lnTo>
                  <a:lnTo>
                    <a:pt x="739" y="119"/>
                  </a:lnTo>
                  <a:lnTo>
                    <a:pt x="730" y="131"/>
                  </a:lnTo>
                  <a:lnTo>
                    <a:pt x="718" y="142"/>
                  </a:lnTo>
                  <a:lnTo>
                    <a:pt x="712" y="150"/>
                  </a:lnTo>
                  <a:lnTo>
                    <a:pt x="711" y="152"/>
                  </a:lnTo>
                  <a:lnTo>
                    <a:pt x="712" y="155"/>
                  </a:lnTo>
                  <a:lnTo>
                    <a:pt x="716" y="158"/>
                  </a:lnTo>
                  <a:lnTo>
                    <a:pt x="720" y="158"/>
                  </a:lnTo>
                  <a:lnTo>
                    <a:pt x="744" y="147"/>
                  </a:lnTo>
                  <a:lnTo>
                    <a:pt x="762" y="144"/>
                  </a:lnTo>
                  <a:lnTo>
                    <a:pt x="788" y="133"/>
                  </a:lnTo>
                  <a:lnTo>
                    <a:pt x="789" y="132"/>
                  </a:lnTo>
                  <a:lnTo>
                    <a:pt x="789" y="125"/>
                  </a:lnTo>
                  <a:lnTo>
                    <a:pt x="788" y="121"/>
                  </a:lnTo>
                  <a:lnTo>
                    <a:pt x="797" y="118"/>
                  </a:lnTo>
                  <a:lnTo>
                    <a:pt x="813" y="118"/>
                  </a:lnTo>
                  <a:lnTo>
                    <a:pt x="828" y="118"/>
                  </a:lnTo>
                  <a:lnTo>
                    <a:pt x="836" y="110"/>
                  </a:lnTo>
                  <a:lnTo>
                    <a:pt x="839" y="108"/>
                  </a:lnTo>
                  <a:lnTo>
                    <a:pt x="862" y="93"/>
                  </a:lnTo>
                  <a:lnTo>
                    <a:pt x="870" y="90"/>
                  </a:lnTo>
                  <a:lnTo>
                    <a:pt x="896" y="90"/>
                  </a:lnTo>
                  <a:lnTo>
                    <a:pt x="926" y="90"/>
                  </a:lnTo>
                  <a:lnTo>
                    <a:pt x="929" y="84"/>
                  </a:lnTo>
                  <a:lnTo>
                    <a:pt x="935" y="83"/>
                  </a:lnTo>
                  <a:lnTo>
                    <a:pt x="943" y="80"/>
                  </a:lnTo>
                  <a:lnTo>
                    <a:pt x="952" y="71"/>
                  </a:lnTo>
                  <a:lnTo>
                    <a:pt x="962" y="55"/>
                  </a:lnTo>
                  <a:lnTo>
                    <a:pt x="980" y="40"/>
                  </a:lnTo>
                  <a:lnTo>
                    <a:pt x="984" y="45"/>
                  </a:lnTo>
                  <a:lnTo>
                    <a:pt x="996" y="42"/>
                  </a:lnTo>
                  <a:lnTo>
                    <a:pt x="1001" y="48"/>
                  </a:lnTo>
                  <a:lnTo>
                    <a:pt x="992" y="75"/>
                  </a:lnTo>
                  <a:lnTo>
                    <a:pt x="999" y="87"/>
                  </a:lnTo>
                  <a:lnTo>
                    <a:pt x="999" y="94"/>
                  </a:lnTo>
                  <a:lnTo>
                    <a:pt x="979" y="103"/>
                  </a:lnTo>
                  <a:lnTo>
                    <a:pt x="959" y="111"/>
                  </a:lnTo>
                  <a:lnTo>
                    <a:pt x="940" y="117"/>
                  </a:lnTo>
                  <a:lnTo>
                    <a:pt x="927" y="129"/>
                  </a:lnTo>
                  <a:lnTo>
                    <a:pt x="923" y="133"/>
                  </a:lnTo>
                  <a:lnTo>
                    <a:pt x="920" y="144"/>
                  </a:lnTo>
                  <a:lnTo>
                    <a:pt x="922" y="155"/>
                  </a:lnTo>
                  <a:lnTo>
                    <a:pt x="929" y="156"/>
                  </a:lnTo>
                  <a:lnTo>
                    <a:pt x="929" y="148"/>
                  </a:lnTo>
                  <a:lnTo>
                    <a:pt x="933" y="153"/>
                  </a:lnTo>
                  <a:lnTo>
                    <a:pt x="930" y="159"/>
                  </a:lnTo>
                  <a:lnTo>
                    <a:pt x="917" y="162"/>
                  </a:lnTo>
                  <a:lnTo>
                    <a:pt x="909" y="162"/>
                  </a:lnTo>
                  <a:lnTo>
                    <a:pt x="896" y="165"/>
                  </a:lnTo>
                  <a:lnTo>
                    <a:pt x="888" y="166"/>
                  </a:lnTo>
                  <a:lnTo>
                    <a:pt x="878" y="167"/>
                  </a:lnTo>
                  <a:lnTo>
                    <a:pt x="862" y="173"/>
                  </a:lnTo>
                  <a:lnTo>
                    <a:pt x="888" y="169"/>
                  </a:lnTo>
                  <a:lnTo>
                    <a:pt x="892" y="173"/>
                  </a:lnTo>
                  <a:lnTo>
                    <a:pt x="867" y="179"/>
                  </a:lnTo>
                  <a:lnTo>
                    <a:pt x="856" y="179"/>
                  </a:lnTo>
                  <a:lnTo>
                    <a:pt x="857" y="177"/>
                  </a:lnTo>
                  <a:lnTo>
                    <a:pt x="850" y="183"/>
                  </a:lnTo>
                  <a:lnTo>
                    <a:pt x="855" y="183"/>
                  </a:lnTo>
                  <a:lnTo>
                    <a:pt x="847" y="198"/>
                  </a:lnTo>
                  <a:lnTo>
                    <a:pt x="830" y="214"/>
                  </a:lnTo>
                  <a:lnTo>
                    <a:pt x="830" y="209"/>
                  </a:lnTo>
                  <a:lnTo>
                    <a:pt x="827" y="208"/>
                  </a:lnTo>
                  <a:lnTo>
                    <a:pt x="823" y="203"/>
                  </a:lnTo>
                  <a:lnTo>
                    <a:pt x="823" y="214"/>
                  </a:lnTo>
                  <a:lnTo>
                    <a:pt x="826" y="217"/>
                  </a:lnTo>
                  <a:lnTo>
                    <a:pt x="824" y="225"/>
                  </a:lnTo>
                  <a:lnTo>
                    <a:pt x="817" y="233"/>
                  </a:lnTo>
                  <a:lnTo>
                    <a:pt x="802" y="250"/>
                  </a:lnTo>
                  <a:lnTo>
                    <a:pt x="801" y="249"/>
                  </a:lnTo>
                  <a:lnTo>
                    <a:pt x="810" y="235"/>
                  </a:lnTo>
                  <a:lnTo>
                    <a:pt x="804" y="227"/>
                  </a:lnTo>
                  <a:lnTo>
                    <a:pt x="807" y="210"/>
                  </a:lnTo>
                  <a:lnTo>
                    <a:pt x="801" y="219"/>
                  </a:lnTo>
                  <a:lnTo>
                    <a:pt x="801" y="232"/>
                  </a:lnTo>
                  <a:lnTo>
                    <a:pt x="791" y="229"/>
                  </a:lnTo>
                  <a:lnTo>
                    <a:pt x="800" y="235"/>
                  </a:lnTo>
                  <a:lnTo>
                    <a:pt x="796" y="255"/>
                  </a:lnTo>
                  <a:lnTo>
                    <a:pt x="800" y="256"/>
                  </a:lnTo>
                  <a:lnTo>
                    <a:pt x="800" y="264"/>
                  </a:lnTo>
                  <a:lnTo>
                    <a:pt x="797" y="284"/>
                  </a:lnTo>
                  <a:lnTo>
                    <a:pt x="782" y="300"/>
                  </a:lnTo>
                  <a:lnTo>
                    <a:pt x="763" y="306"/>
                  </a:lnTo>
                  <a:lnTo>
                    <a:pt x="748" y="318"/>
                  </a:lnTo>
                  <a:lnTo>
                    <a:pt x="739" y="319"/>
                  </a:lnTo>
                  <a:lnTo>
                    <a:pt x="729" y="327"/>
                  </a:lnTo>
                  <a:lnTo>
                    <a:pt x="725" y="334"/>
                  </a:lnTo>
                  <a:lnTo>
                    <a:pt x="702" y="347"/>
                  </a:lnTo>
                  <a:lnTo>
                    <a:pt x="690" y="357"/>
                  </a:lnTo>
                  <a:lnTo>
                    <a:pt x="679" y="369"/>
                  </a:lnTo>
                  <a:lnTo>
                    <a:pt x="673" y="384"/>
                  </a:lnTo>
                  <a:lnTo>
                    <a:pt x="673" y="398"/>
                  </a:lnTo>
                  <a:lnTo>
                    <a:pt x="675" y="416"/>
                  </a:lnTo>
                  <a:lnTo>
                    <a:pt x="680" y="431"/>
                  </a:lnTo>
                  <a:lnTo>
                    <a:pt x="678" y="440"/>
                  </a:lnTo>
                  <a:lnTo>
                    <a:pt x="682" y="464"/>
                  </a:lnTo>
                  <a:lnTo>
                    <a:pt x="679" y="478"/>
                  </a:lnTo>
                  <a:lnTo>
                    <a:pt x="676" y="486"/>
                  </a:lnTo>
                  <a:lnTo>
                    <a:pt x="670" y="499"/>
                  </a:lnTo>
                  <a:lnTo>
                    <a:pt x="664" y="501"/>
                  </a:lnTo>
                  <a:lnTo>
                    <a:pt x="656" y="499"/>
                  </a:lnTo>
                  <a:lnTo>
                    <a:pt x="654" y="490"/>
                  </a:lnTo>
                  <a:lnTo>
                    <a:pt x="648" y="485"/>
                  </a:lnTo>
                  <a:lnTo>
                    <a:pt x="642" y="467"/>
                  </a:lnTo>
                  <a:lnTo>
                    <a:pt x="637" y="451"/>
                  </a:lnTo>
                  <a:lnTo>
                    <a:pt x="636" y="443"/>
                  </a:lnTo>
                  <a:lnTo>
                    <a:pt x="643" y="429"/>
                  </a:lnTo>
                  <a:lnTo>
                    <a:pt x="640" y="418"/>
                  </a:lnTo>
                  <a:lnTo>
                    <a:pt x="630" y="401"/>
                  </a:lnTo>
                  <a:lnTo>
                    <a:pt x="624" y="397"/>
                  </a:lnTo>
                  <a:lnTo>
                    <a:pt x="604" y="407"/>
                  </a:lnTo>
                  <a:lnTo>
                    <a:pt x="601" y="406"/>
                  </a:lnTo>
                  <a:lnTo>
                    <a:pt x="595" y="396"/>
                  </a:lnTo>
                  <a:lnTo>
                    <a:pt x="585" y="391"/>
                  </a:lnTo>
                  <a:lnTo>
                    <a:pt x="564" y="394"/>
                  </a:lnTo>
                  <a:lnTo>
                    <a:pt x="549" y="391"/>
                  </a:lnTo>
                  <a:lnTo>
                    <a:pt x="536" y="393"/>
                  </a:lnTo>
                  <a:lnTo>
                    <a:pt x="528" y="396"/>
                  </a:lnTo>
                  <a:lnTo>
                    <a:pt x="529" y="401"/>
                  </a:lnTo>
                  <a:lnTo>
                    <a:pt x="527" y="410"/>
                  </a:lnTo>
                  <a:lnTo>
                    <a:pt x="530" y="414"/>
                  </a:lnTo>
                  <a:lnTo>
                    <a:pt x="526" y="417"/>
                  </a:lnTo>
                  <a:lnTo>
                    <a:pt x="520" y="414"/>
                  </a:lnTo>
                  <a:lnTo>
                    <a:pt x="512" y="417"/>
                  </a:lnTo>
                  <a:lnTo>
                    <a:pt x="500" y="417"/>
                  </a:lnTo>
                  <a:lnTo>
                    <a:pt x="489" y="406"/>
                  </a:lnTo>
                  <a:lnTo>
                    <a:pt x="473" y="408"/>
                  </a:lnTo>
                  <a:lnTo>
                    <a:pt x="462" y="404"/>
                  </a:lnTo>
                  <a:lnTo>
                    <a:pt x="450" y="405"/>
                  </a:lnTo>
                  <a:lnTo>
                    <a:pt x="434" y="410"/>
                  </a:lnTo>
                  <a:lnTo>
                    <a:pt x="415" y="426"/>
                  </a:lnTo>
                  <a:lnTo>
                    <a:pt x="395" y="434"/>
                  </a:lnTo>
                  <a:lnTo>
                    <a:pt x="383" y="444"/>
                  </a:lnTo>
                  <a:lnTo>
                    <a:pt x="376" y="454"/>
                  </a:lnTo>
                  <a:lnTo>
                    <a:pt x="373" y="468"/>
                  </a:lnTo>
                  <a:lnTo>
                    <a:pt x="372" y="478"/>
                  </a:lnTo>
                  <a:lnTo>
                    <a:pt x="374" y="485"/>
                  </a:lnTo>
                  <a:lnTo>
                    <a:pt x="366" y="486"/>
                  </a:lnTo>
                  <a:lnTo>
                    <a:pt x="355" y="481"/>
                  </a:lnTo>
                  <a:lnTo>
                    <a:pt x="342" y="475"/>
                  </a:lnTo>
                  <a:lnTo>
                    <a:pt x="340" y="465"/>
                  </a:lnTo>
                  <a:lnTo>
                    <a:pt x="339" y="450"/>
                  </a:lnTo>
                  <a:lnTo>
                    <a:pt x="332" y="438"/>
                  </a:lnTo>
                  <a:lnTo>
                    <a:pt x="328" y="426"/>
                  </a:lnTo>
                  <a:lnTo>
                    <a:pt x="323" y="412"/>
                  </a:lnTo>
                  <a:lnTo>
                    <a:pt x="313" y="404"/>
                  </a:lnTo>
                  <a:lnTo>
                    <a:pt x="299" y="404"/>
                  </a:lnTo>
                  <a:lnTo>
                    <a:pt x="283" y="421"/>
                  </a:lnTo>
                  <a:lnTo>
                    <a:pt x="270" y="414"/>
                  </a:lnTo>
                  <a:lnTo>
                    <a:pt x="262" y="408"/>
                  </a:lnTo>
                  <a:lnTo>
                    <a:pt x="261" y="397"/>
                  </a:lnTo>
                  <a:lnTo>
                    <a:pt x="259" y="386"/>
                  </a:lnTo>
                  <a:lnTo>
                    <a:pt x="251" y="377"/>
                  </a:lnTo>
                  <a:lnTo>
                    <a:pt x="244" y="370"/>
                  </a:lnTo>
                  <a:lnTo>
                    <a:pt x="240" y="363"/>
                  </a:lnTo>
                  <a:lnTo>
                    <a:pt x="209" y="363"/>
                  </a:lnTo>
                  <a:lnTo>
                    <a:pt x="207" y="371"/>
                  </a:lnTo>
                  <a:lnTo>
                    <a:pt x="193" y="371"/>
                  </a:lnTo>
                  <a:lnTo>
                    <a:pt x="158" y="372"/>
                  </a:lnTo>
                  <a:lnTo>
                    <a:pt x="123" y="357"/>
                  </a:lnTo>
                  <a:lnTo>
                    <a:pt x="100" y="347"/>
                  </a:lnTo>
                  <a:lnTo>
                    <a:pt x="102" y="343"/>
                  </a:lnTo>
                  <a:lnTo>
                    <a:pt x="80" y="345"/>
                  </a:lnTo>
                  <a:lnTo>
                    <a:pt x="59" y="347"/>
                  </a:lnTo>
                  <a:lnTo>
                    <a:pt x="60" y="336"/>
                  </a:lnTo>
                  <a:lnTo>
                    <a:pt x="53" y="324"/>
                  </a:lnTo>
                  <a:lnTo>
                    <a:pt x="46" y="322"/>
                  </a:lnTo>
                  <a:lnTo>
                    <a:pt x="46" y="316"/>
                  </a:lnTo>
                  <a:lnTo>
                    <a:pt x="37" y="315"/>
                  </a:lnTo>
                  <a:lnTo>
                    <a:pt x="33" y="309"/>
                  </a:lnTo>
                  <a:lnTo>
                    <a:pt x="18" y="307"/>
                  </a:lnTo>
                  <a:lnTo>
                    <a:pt x="14" y="304"/>
                  </a:lnTo>
                  <a:lnTo>
                    <a:pt x="17" y="292"/>
                  </a:lnTo>
                  <a:lnTo>
                    <a:pt x="8" y="272"/>
                  </a:lnTo>
                  <a:lnTo>
                    <a:pt x="7" y="243"/>
                  </a:lnTo>
                  <a:lnTo>
                    <a:pt x="9" y="238"/>
                  </a:lnTo>
                  <a:lnTo>
                    <a:pt x="5" y="231"/>
                  </a:lnTo>
                  <a:lnTo>
                    <a:pt x="0" y="214"/>
                  </a:lnTo>
                  <a:lnTo>
                    <a:pt x="5" y="197"/>
                  </a:lnTo>
                  <a:lnTo>
                    <a:pt x="2" y="186"/>
                  </a:lnTo>
                  <a:lnTo>
                    <a:pt x="14" y="169"/>
                  </a:lnTo>
                  <a:lnTo>
                    <a:pt x="23" y="151"/>
                  </a:lnTo>
                  <a:lnTo>
                    <a:pt x="26" y="135"/>
                  </a:lnTo>
                  <a:lnTo>
                    <a:pt x="43" y="116"/>
                  </a:lnTo>
                  <a:lnTo>
                    <a:pt x="56" y="98"/>
                  </a:lnTo>
                  <a:lnTo>
                    <a:pt x="69" y="79"/>
                  </a:lnTo>
                  <a:lnTo>
                    <a:pt x="82" y="52"/>
                  </a:lnTo>
                  <a:lnTo>
                    <a:pt x="88" y="34"/>
                  </a:lnTo>
                  <a:lnTo>
                    <a:pt x="89" y="25"/>
                  </a:lnTo>
                  <a:lnTo>
                    <a:pt x="94" y="21"/>
                  </a:lnTo>
                  <a:lnTo>
                    <a:pt x="113" y="28"/>
                  </a:lnTo>
                  <a:lnTo>
                    <a:pt x="109" y="47"/>
                  </a:lnTo>
                  <a:lnTo>
                    <a:pt x="117" y="41"/>
                  </a:lnTo>
                  <a:lnTo>
                    <a:pt x="124" y="25"/>
                  </a:lnTo>
                  <a:lnTo>
                    <a:pt x="130" y="8"/>
                  </a:lnTo>
                  <a:lnTo>
                    <a:pt x="175" y="8"/>
                  </a:lnTo>
                  <a:lnTo>
                    <a:pt x="223" y="8"/>
                  </a:lnTo>
                  <a:lnTo>
                    <a:pt x="239" y="8"/>
                  </a:lnTo>
                  <a:lnTo>
                    <a:pt x="288" y="8"/>
                  </a:lnTo>
                  <a:lnTo>
                    <a:pt x="335" y="8"/>
                  </a:lnTo>
                  <a:lnTo>
                    <a:pt x="384" y="8"/>
                  </a:lnTo>
                  <a:lnTo>
                    <a:pt x="432" y="8"/>
                  </a:lnTo>
                  <a:lnTo>
                    <a:pt x="487" y="8"/>
                  </a:lnTo>
                  <a:lnTo>
                    <a:pt x="541" y="8"/>
                  </a:lnTo>
                  <a:lnTo>
                    <a:pt x="575" y="8"/>
                  </a:lnTo>
                  <a:lnTo>
                    <a:pt x="579" y="0"/>
                  </a:lnTo>
                  <a:lnTo>
                    <a:pt x="584"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226" name="Freeform 212"/>
            <p:cNvSpPr>
              <a:spLocks/>
            </p:cNvSpPr>
            <p:nvPr/>
          </p:nvSpPr>
          <p:spPr bwMode="auto">
            <a:xfrm>
              <a:off x="5866945" y="3404058"/>
              <a:ext cx="234670" cy="210710"/>
            </a:xfrm>
            <a:custGeom>
              <a:avLst/>
              <a:gdLst>
                <a:gd name="T0" fmla="*/ 39 w 248"/>
                <a:gd name="T1" fmla="*/ 13 h 237"/>
                <a:gd name="T2" fmla="*/ 33 w 248"/>
                <a:gd name="T3" fmla="*/ 24 h 237"/>
                <a:gd name="T4" fmla="*/ 23 w 248"/>
                <a:gd name="T5" fmla="*/ 47 h 237"/>
                <a:gd name="T6" fmla="*/ 38 w 248"/>
                <a:gd name="T7" fmla="*/ 62 h 237"/>
                <a:gd name="T8" fmla="*/ 37 w 248"/>
                <a:gd name="T9" fmla="*/ 40 h 237"/>
                <a:gd name="T10" fmla="*/ 61 w 248"/>
                <a:gd name="T11" fmla="*/ 16 h 237"/>
                <a:gd name="T12" fmla="*/ 65 w 248"/>
                <a:gd name="T13" fmla="*/ 0 h 237"/>
                <a:gd name="T14" fmla="*/ 84 w 248"/>
                <a:gd name="T15" fmla="*/ 15 h 237"/>
                <a:gd name="T16" fmla="*/ 95 w 248"/>
                <a:gd name="T17" fmla="*/ 33 h 237"/>
                <a:gd name="T18" fmla="*/ 131 w 248"/>
                <a:gd name="T19" fmla="*/ 31 h 237"/>
                <a:gd name="T20" fmla="*/ 155 w 248"/>
                <a:gd name="T21" fmla="*/ 43 h 237"/>
                <a:gd name="T22" fmla="*/ 166 w 248"/>
                <a:gd name="T23" fmla="*/ 31 h 237"/>
                <a:gd name="T24" fmla="*/ 211 w 248"/>
                <a:gd name="T25" fmla="*/ 30 h 237"/>
                <a:gd name="T26" fmla="*/ 201 w 248"/>
                <a:gd name="T27" fmla="*/ 46 h 237"/>
                <a:gd name="T28" fmla="*/ 229 w 248"/>
                <a:gd name="T29" fmla="*/ 58 h 237"/>
                <a:gd name="T30" fmla="*/ 241 w 248"/>
                <a:gd name="T31" fmla="*/ 74 h 237"/>
                <a:gd name="T32" fmla="*/ 233 w 248"/>
                <a:gd name="T33" fmla="*/ 91 h 237"/>
                <a:gd name="T34" fmla="*/ 237 w 248"/>
                <a:gd name="T35" fmla="*/ 106 h 237"/>
                <a:gd name="T36" fmla="*/ 221 w 248"/>
                <a:gd name="T37" fmla="*/ 113 h 237"/>
                <a:gd name="T38" fmla="*/ 216 w 248"/>
                <a:gd name="T39" fmla="*/ 129 h 237"/>
                <a:gd name="T40" fmla="*/ 230 w 248"/>
                <a:gd name="T41" fmla="*/ 150 h 237"/>
                <a:gd name="T42" fmla="*/ 202 w 248"/>
                <a:gd name="T43" fmla="*/ 166 h 237"/>
                <a:gd name="T44" fmla="*/ 184 w 248"/>
                <a:gd name="T45" fmla="*/ 174 h 237"/>
                <a:gd name="T46" fmla="*/ 156 w 248"/>
                <a:gd name="T47" fmla="*/ 166 h 237"/>
                <a:gd name="T48" fmla="*/ 160 w 248"/>
                <a:gd name="T49" fmla="*/ 173 h 237"/>
                <a:gd name="T50" fmla="*/ 162 w 248"/>
                <a:gd name="T51" fmla="*/ 201 h 237"/>
                <a:gd name="T52" fmla="*/ 178 w 248"/>
                <a:gd name="T53" fmla="*/ 207 h 237"/>
                <a:gd name="T54" fmla="*/ 163 w 248"/>
                <a:gd name="T55" fmla="*/ 221 h 237"/>
                <a:gd name="T56" fmla="*/ 142 w 248"/>
                <a:gd name="T57" fmla="*/ 230 h 237"/>
                <a:gd name="T58" fmla="*/ 124 w 248"/>
                <a:gd name="T59" fmla="*/ 237 h 237"/>
                <a:gd name="T60" fmla="*/ 108 w 248"/>
                <a:gd name="T61" fmla="*/ 206 h 237"/>
                <a:gd name="T62" fmla="*/ 97 w 248"/>
                <a:gd name="T63" fmla="*/ 194 h 237"/>
                <a:gd name="T64" fmla="*/ 106 w 248"/>
                <a:gd name="T65" fmla="*/ 179 h 237"/>
                <a:gd name="T66" fmla="*/ 97 w 248"/>
                <a:gd name="T67" fmla="*/ 159 h 237"/>
                <a:gd name="T68" fmla="*/ 103 w 248"/>
                <a:gd name="T69" fmla="*/ 137 h 237"/>
                <a:gd name="T70" fmla="*/ 101 w 248"/>
                <a:gd name="T71" fmla="*/ 122 h 237"/>
                <a:gd name="T72" fmla="*/ 77 w 248"/>
                <a:gd name="T73" fmla="*/ 123 h 237"/>
                <a:gd name="T74" fmla="*/ 57 w 248"/>
                <a:gd name="T75" fmla="*/ 108 h 237"/>
                <a:gd name="T76" fmla="*/ 23 w 248"/>
                <a:gd name="T77" fmla="*/ 107 h 237"/>
                <a:gd name="T78" fmla="*/ 14 w 248"/>
                <a:gd name="T79" fmla="*/ 98 h 237"/>
                <a:gd name="T80" fmla="*/ 16 w 248"/>
                <a:gd name="T81" fmla="*/ 86 h 237"/>
                <a:gd name="T82" fmla="*/ 11 w 248"/>
                <a:gd name="T83" fmla="*/ 73 h 237"/>
                <a:gd name="T84" fmla="*/ 0 w 248"/>
                <a:gd name="T85" fmla="*/ 62 h 237"/>
                <a:gd name="T86" fmla="*/ 9 w 248"/>
                <a:gd name="T87" fmla="*/ 35 h 237"/>
                <a:gd name="T88" fmla="*/ 22 w 248"/>
                <a:gd name="T89" fmla="*/ 22 h 237"/>
                <a:gd name="T90" fmla="*/ 40 w 248"/>
                <a:gd name="T91" fmla="*/ 8 h 2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248" h="237">
                  <a:moveTo>
                    <a:pt x="40" y="8"/>
                  </a:moveTo>
                  <a:lnTo>
                    <a:pt x="39" y="13"/>
                  </a:lnTo>
                  <a:lnTo>
                    <a:pt x="28" y="15"/>
                  </a:lnTo>
                  <a:lnTo>
                    <a:pt x="33" y="24"/>
                  </a:lnTo>
                  <a:lnTo>
                    <a:pt x="32" y="35"/>
                  </a:lnTo>
                  <a:lnTo>
                    <a:pt x="23" y="47"/>
                  </a:lnTo>
                  <a:lnTo>
                    <a:pt x="29" y="64"/>
                  </a:lnTo>
                  <a:lnTo>
                    <a:pt x="38" y="62"/>
                  </a:lnTo>
                  <a:lnTo>
                    <a:pt x="42" y="48"/>
                  </a:lnTo>
                  <a:lnTo>
                    <a:pt x="37" y="40"/>
                  </a:lnTo>
                  <a:lnTo>
                    <a:pt x="37" y="24"/>
                  </a:lnTo>
                  <a:lnTo>
                    <a:pt x="61" y="16"/>
                  </a:lnTo>
                  <a:lnTo>
                    <a:pt x="59" y="6"/>
                  </a:lnTo>
                  <a:lnTo>
                    <a:pt x="65" y="0"/>
                  </a:lnTo>
                  <a:lnTo>
                    <a:pt x="71" y="14"/>
                  </a:lnTo>
                  <a:lnTo>
                    <a:pt x="84" y="15"/>
                  </a:lnTo>
                  <a:lnTo>
                    <a:pt x="95" y="26"/>
                  </a:lnTo>
                  <a:lnTo>
                    <a:pt x="95" y="33"/>
                  </a:lnTo>
                  <a:lnTo>
                    <a:pt x="112" y="33"/>
                  </a:lnTo>
                  <a:lnTo>
                    <a:pt x="131" y="31"/>
                  </a:lnTo>
                  <a:lnTo>
                    <a:pt x="141" y="41"/>
                  </a:lnTo>
                  <a:lnTo>
                    <a:pt x="155" y="43"/>
                  </a:lnTo>
                  <a:lnTo>
                    <a:pt x="166" y="37"/>
                  </a:lnTo>
                  <a:lnTo>
                    <a:pt x="166" y="31"/>
                  </a:lnTo>
                  <a:lnTo>
                    <a:pt x="189" y="30"/>
                  </a:lnTo>
                  <a:lnTo>
                    <a:pt x="211" y="30"/>
                  </a:lnTo>
                  <a:lnTo>
                    <a:pt x="195" y="36"/>
                  </a:lnTo>
                  <a:lnTo>
                    <a:pt x="201" y="46"/>
                  </a:lnTo>
                  <a:lnTo>
                    <a:pt x="215" y="47"/>
                  </a:lnTo>
                  <a:lnTo>
                    <a:pt x="229" y="58"/>
                  </a:lnTo>
                  <a:lnTo>
                    <a:pt x="231" y="74"/>
                  </a:lnTo>
                  <a:lnTo>
                    <a:pt x="241" y="74"/>
                  </a:lnTo>
                  <a:lnTo>
                    <a:pt x="248" y="79"/>
                  </a:lnTo>
                  <a:lnTo>
                    <a:pt x="233" y="91"/>
                  </a:lnTo>
                  <a:lnTo>
                    <a:pt x="231" y="98"/>
                  </a:lnTo>
                  <a:lnTo>
                    <a:pt x="237" y="106"/>
                  </a:lnTo>
                  <a:lnTo>
                    <a:pt x="232" y="110"/>
                  </a:lnTo>
                  <a:lnTo>
                    <a:pt x="221" y="113"/>
                  </a:lnTo>
                  <a:lnTo>
                    <a:pt x="221" y="123"/>
                  </a:lnTo>
                  <a:lnTo>
                    <a:pt x="216" y="129"/>
                  </a:lnTo>
                  <a:lnTo>
                    <a:pt x="228" y="144"/>
                  </a:lnTo>
                  <a:lnTo>
                    <a:pt x="230" y="150"/>
                  </a:lnTo>
                  <a:lnTo>
                    <a:pt x="223" y="158"/>
                  </a:lnTo>
                  <a:lnTo>
                    <a:pt x="202" y="166"/>
                  </a:lnTo>
                  <a:lnTo>
                    <a:pt x="189" y="169"/>
                  </a:lnTo>
                  <a:lnTo>
                    <a:pt x="184" y="174"/>
                  </a:lnTo>
                  <a:lnTo>
                    <a:pt x="169" y="169"/>
                  </a:lnTo>
                  <a:lnTo>
                    <a:pt x="156" y="166"/>
                  </a:lnTo>
                  <a:lnTo>
                    <a:pt x="152" y="168"/>
                  </a:lnTo>
                  <a:lnTo>
                    <a:pt x="160" y="173"/>
                  </a:lnTo>
                  <a:lnTo>
                    <a:pt x="159" y="187"/>
                  </a:lnTo>
                  <a:lnTo>
                    <a:pt x="162" y="201"/>
                  </a:lnTo>
                  <a:lnTo>
                    <a:pt x="177" y="202"/>
                  </a:lnTo>
                  <a:lnTo>
                    <a:pt x="178" y="207"/>
                  </a:lnTo>
                  <a:lnTo>
                    <a:pt x="165" y="213"/>
                  </a:lnTo>
                  <a:lnTo>
                    <a:pt x="163" y="221"/>
                  </a:lnTo>
                  <a:lnTo>
                    <a:pt x="155" y="225"/>
                  </a:lnTo>
                  <a:lnTo>
                    <a:pt x="142" y="230"/>
                  </a:lnTo>
                  <a:lnTo>
                    <a:pt x="138" y="236"/>
                  </a:lnTo>
                  <a:lnTo>
                    <a:pt x="124" y="237"/>
                  </a:lnTo>
                  <a:lnTo>
                    <a:pt x="114" y="226"/>
                  </a:lnTo>
                  <a:lnTo>
                    <a:pt x="108" y="206"/>
                  </a:lnTo>
                  <a:lnTo>
                    <a:pt x="103" y="198"/>
                  </a:lnTo>
                  <a:lnTo>
                    <a:pt x="97" y="194"/>
                  </a:lnTo>
                  <a:lnTo>
                    <a:pt x="106" y="183"/>
                  </a:lnTo>
                  <a:lnTo>
                    <a:pt x="106" y="179"/>
                  </a:lnTo>
                  <a:lnTo>
                    <a:pt x="101" y="173"/>
                  </a:lnTo>
                  <a:lnTo>
                    <a:pt x="97" y="159"/>
                  </a:lnTo>
                  <a:lnTo>
                    <a:pt x="99" y="144"/>
                  </a:lnTo>
                  <a:lnTo>
                    <a:pt x="103" y="137"/>
                  </a:lnTo>
                  <a:lnTo>
                    <a:pt x="107" y="126"/>
                  </a:lnTo>
                  <a:lnTo>
                    <a:pt x="101" y="122"/>
                  </a:lnTo>
                  <a:lnTo>
                    <a:pt x="90" y="125"/>
                  </a:lnTo>
                  <a:lnTo>
                    <a:pt x="77" y="123"/>
                  </a:lnTo>
                  <a:lnTo>
                    <a:pt x="69" y="126"/>
                  </a:lnTo>
                  <a:lnTo>
                    <a:pt x="57" y="108"/>
                  </a:lnTo>
                  <a:lnTo>
                    <a:pt x="47" y="105"/>
                  </a:lnTo>
                  <a:lnTo>
                    <a:pt x="23" y="107"/>
                  </a:lnTo>
                  <a:lnTo>
                    <a:pt x="19" y="100"/>
                  </a:lnTo>
                  <a:lnTo>
                    <a:pt x="14" y="98"/>
                  </a:lnTo>
                  <a:lnTo>
                    <a:pt x="14" y="94"/>
                  </a:lnTo>
                  <a:lnTo>
                    <a:pt x="16" y="86"/>
                  </a:lnTo>
                  <a:lnTo>
                    <a:pt x="15" y="78"/>
                  </a:lnTo>
                  <a:lnTo>
                    <a:pt x="11" y="73"/>
                  </a:lnTo>
                  <a:lnTo>
                    <a:pt x="9" y="64"/>
                  </a:lnTo>
                  <a:lnTo>
                    <a:pt x="0" y="62"/>
                  </a:lnTo>
                  <a:lnTo>
                    <a:pt x="6" y="50"/>
                  </a:lnTo>
                  <a:lnTo>
                    <a:pt x="9" y="35"/>
                  </a:lnTo>
                  <a:lnTo>
                    <a:pt x="15" y="28"/>
                  </a:lnTo>
                  <a:lnTo>
                    <a:pt x="22" y="22"/>
                  </a:lnTo>
                  <a:lnTo>
                    <a:pt x="28" y="11"/>
                  </a:lnTo>
                  <a:lnTo>
                    <a:pt x="40" y="8"/>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grpSp>
      <p:grpSp>
        <p:nvGrpSpPr>
          <p:cNvPr id="11" name="Group 10"/>
          <p:cNvGrpSpPr/>
          <p:nvPr userDrawn="1"/>
        </p:nvGrpSpPr>
        <p:grpSpPr>
          <a:xfrm>
            <a:off x="7846494" y="2612782"/>
            <a:ext cx="2180155" cy="1875058"/>
            <a:chOff x="6167109" y="2473526"/>
            <a:chExt cx="3808844" cy="3275825"/>
          </a:xfrm>
          <a:solidFill>
            <a:schemeClr val="accent1"/>
          </a:solidFill>
        </p:grpSpPr>
        <p:sp>
          <p:nvSpPr>
            <p:cNvPr id="144" name="Freeform 143"/>
            <p:cNvSpPr>
              <a:spLocks noEditPoints="1"/>
            </p:cNvSpPr>
            <p:nvPr/>
          </p:nvSpPr>
          <p:spPr bwMode="auto">
            <a:xfrm>
              <a:off x="8228579" y="4592173"/>
              <a:ext cx="1208449" cy="1060876"/>
            </a:xfrm>
            <a:custGeom>
              <a:avLst/>
              <a:gdLst>
                <a:gd name="T0" fmla="*/ 2629 w 2996"/>
                <a:gd name="T1" fmla="*/ 334 h 2800"/>
                <a:gd name="T2" fmla="*/ 2651 w 2996"/>
                <a:gd name="T3" fmla="*/ 521 h 2800"/>
                <a:gd name="T4" fmla="*/ 2668 w 2996"/>
                <a:gd name="T5" fmla="*/ 706 h 2800"/>
                <a:gd name="T6" fmla="*/ 2806 w 2996"/>
                <a:gd name="T7" fmla="*/ 849 h 2800"/>
                <a:gd name="T8" fmla="*/ 2893 w 2996"/>
                <a:gd name="T9" fmla="*/ 1012 h 2800"/>
                <a:gd name="T10" fmla="*/ 2961 w 2996"/>
                <a:gd name="T11" fmla="*/ 1174 h 2800"/>
                <a:gd name="T12" fmla="*/ 2955 w 2996"/>
                <a:gd name="T13" fmla="*/ 1413 h 2800"/>
                <a:gd name="T14" fmla="*/ 2851 w 2996"/>
                <a:gd name="T15" fmla="*/ 1675 h 2800"/>
                <a:gd name="T16" fmla="*/ 2654 w 2996"/>
                <a:gd name="T17" fmla="*/ 1904 h 2800"/>
                <a:gd name="T18" fmla="*/ 2448 w 2996"/>
                <a:gd name="T19" fmla="*/ 2127 h 2800"/>
                <a:gd name="T20" fmla="*/ 2290 w 2996"/>
                <a:gd name="T21" fmla="*/ 2305 h 2800"/>
                <a:gd name="T22" fmla="*/ 2014 w 2996"/>
                <a:gd name="T23" fmla="*/ 2412 h 2800"/>
                <a:gd name="T24" fmla="*/ 1930 w 2996"/>
                <a:gd name="T25" fmla="*/ 2332 h 2800"/>
                <a:gd name="T26" fmla="*/ 1719 w 2996"/>
                <a:gd name="T27" fmla="*/ 2350 h 2800"/>
                <a:gd name="T28" fmla="*/ 1669 w 2996"/>
                <a:gd name="T29" fmla="*/ 2167 h 2800"/>
                <a:gd name="T30" fmla="*/ 1641 w 2996"/>
                <a:gd name="T31" fmla="*/ 2018 h 2800"/>
                <a:gd name="T32" fmla="*/ 1600 w 2996"/>
                <a:gd name="T33" fmla="*/ 1996 h 2800"/>
                <a:gd name="T34" fmla="*/ 1521 w 2996"/>
                <a:gd name="T35" fmla="*/ 1993 h 2800"/>
                <a:gd name="T36" fmla="*/ 1427 w 2996"/>
                <a:gd name="T37" fmla="*/ 1919 h 2800"/>
                <a:gd name="T38" fmla="*/ 1303 w 2996"/>
                <a:gd name="T39" fmla="*/ 1814 h 2800"/>
                <a:gd name="T40" fmla="*/ 922 w 2996"/>
                <a:gd name="T41" fmla="*/ 1840 h 2800"/>
                <a:gd name="T42" fmla="*/ 664 w 2996"/>
                <a:gd name="T43" fmla="*/ 1942 h 2800"/>
                <a:gd name="T44" fmla="*/ 458 w 2996"/>
                <a:gd name="T45" fmla="*/ 1970 h 2800"/>
                <a:gd name="T46" fmla="*/ 274 w 2996"/>
                <a:gd name="T47" fmla="*/ 2025 h 2800"/>
                <a:gd name="T48" fmla="*/ 87 w 2996"/>
                <a:gd name="T49" fmla="*/ 2072 h 2800"/>
                <a:gd name="T50" fmla="*/ 59 w 2996"/>
                <a:gd name="T51" fmla="*/ 1942 h 2800"/>
                <a:gd name="T52" fmla="*/ 124 w 2996"/>
                <a:gd name="T53" fmla="*/ 1783 h 2800"/>
                <a:gd name="T54" fmla="*/ 123 w 2996"/>
                <a:gd name="T55" fmla="*/ 1544 h 2800"/>
                <a:gd name="T56" fmla="*/ 91 w 2996"/>
                <a:gd name="T57" fmla="*/ 1352 h 2800"/>
                <a:gd name="T58" fmla="*/ 138 w 2996"/>
                <a:gd name="T59" fmla="*/ 1298 h 2800"/>
                <a:gd name="T60" fmla="*/ 141 w 2996"/>
                <a:gd name="T61" fmla="*/ 1193 h 2800"/>
                <a:gd name="T62" fmla="*/ 189 w 2996"/>
                <a:gd name="T63" fmla="*/ 1055 h 2800"/>
                <a:gd name="T64" fmla="*/ 270 w 2996"/>
                <a:gd name="T65" fmla="*/ 950 h 2800"/>
                <a:gd name="T66" fmla="*/ 476 w 2996"/>
                <a:gd name="T67" fmla="*/ 848 h 2800"/>
                <a:gd name="T68" fmla="*/ 621 w 2996"/>
                <a:gd name="T69" fmla="*/ 798 h 2800"/>
                <a:gd name="T70" fmla="*/ 812 w 2996"/>
                <a:gd name="T71" fmla="*/ 730 h 2800"/>
                <a:gd name="T72" fmla="*/ 910 w 2996"/>
                <a:gd name="T73" fmla="*/ 561 h 2800"/>
                <a:gd name="T74" fmla="*/ 1008 w 2996"/>
                <a:gd name="T75" fmla="*/ 505 h 2800"/>
                <a:gd name="T76" fmla="*/ 1134 w 2996"/>
                <a:gd name="T77" fmla="*/ 375 h 2800"/>
                <a:gd name="T78" fmla="*/ 1232 w 2996"/>
                <a:gd name="T79" fmla="*/ 313 h 2800"/>
                <a:gd name="T80" fmla="*/ 1358 w 2996"/>
                <a:gd name="T81" fmla="*/ 307 h 2800"/>
                <a:gd name="T82" fmla="*/ 1476 w 2996"/>
                <a:gd name="T83" fmla="*/ 320 h 2800"/>
                <a:gd name="T84" fmla="*/ 1588 w 2996"/>
                <a:gd name="T85" fmla="*/ 159 h 2800"/>
                <a:gd name="T86" fmla="*/ 1743 w 2996"/>
                <a:gd name="T87" fmla="*/ 80 h 2800"/>
                <a:gd name="T88" fmla="*/ 1815 w 2996"/>
                <a:gd name="T89" fmla="*/ 95 h 2800"/>
                <a:gd name="T90" fmla="*/ 1988 w 2996"/>
                <a:gd name="T91" fmla="*/ 110 h 2800"/>
                <a:gd name="T92" fmla="*/ 2038 w 2996"/>
                <a:gd name="T93" fmla="*/ 189 h 2800"/>
                <a:gd name="T94" fmla="*/ 1954 w 2996"/>
                <a:gd name="T95" fmla="*/ 303 h 2800"/>
                <a:gd name="T96" fmla="*/ 2027 w 2996"/>
                <a:gd name="T97" fmla="*/ 443 h 2800"/>
                <a:gd name="T98" fmla="*/ 2161 w 2996"/>
                <a:gd name="T99" fmla="*/ 545 h 2800"/>
                <a:gd name="T100" fmla="*/ 2310 w 2996"/>
                <a:gd name="T101" fmla="*/ 525 h 2800"/>
                <a:gd name="T102" fmla="*/ 2381 w 2996"/>
                <a:gd name="T103" fmla="*/ 332 h 2800"/>
                <a:gd name="T104" fmla="*/ 2425 w 2996"/>
                <a:gd name="T105" fmla="*/ 177 h 2800"/>
                <a:gd name="T106" fmla="*/ 2466 w 2996"/>
                <a:gd name="T107" fmla="*/ 32 h 2800"/>
                <a:gd name="T108" fmla="*/ 2530 w 2996"/>
                <a:gd name="T109" fmla="*/ 105 h 2800"/>
                <a:gd name="T110" fmla="*/ 2540 w 2996"/>
                <a:gd name="T111" fmla="*/ 264 h 2800"/>
                <a:gd name="T112" fmla="*/ 2023 w 2996"/>
                <a:gd name="T113" fmla="*/ 2562 h 2800"/>
                <a:gd name="T114" fmla="*/ 1911 w 2996"/>
                <a:gd name="T115" fmla="*/ 2764 h 2800"/>
                <a:gd name="T116" fmla="*/ 1765 w 2996"/>
                <a:gd name="T117" fmla="*/ 2793 h 2800"/>
                <a:gd name="T118" fmla="*/ 1824 w 2996"/>
                <a:gd name="T119" fmla="*/ 2553 h 28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996" h="2800">
                  <a:moveTo>
                    <a:pt x="2540" y="264"/>
                  </a:moveTo>
                  <a:lnTo>
                    <a:pt x="2557" y="330"/>
                  </a:lnTo>
                  <a:lnTo>
                    <a:pt x="2610" y="298"/>
                  </a:lnTo>
                  <a:lnTo>
                    <a:pt x="2629" y="334"/>
                  </a:lnTo>
                  <a:lnTo>
                    <a:pt x="2659" y="368"/>
                  </a:lnTo>
                  <a:lnTo>
                    <a:pt x="2645" y="405"/>
                  </a:lnTo>
                  <a:lnTo>
                    <a:pt x="2647" y="478"/>
                  </a:lnTo>
                  <a:lnTo>
                    <a:pt x="2651" y="521"/>
                  </a:lnTo>
                  <a:lnTo>
                    <a:pt x="2667" y="531"/>
                  </a:lnTo>
                  <a:lnTo>
                    <a:pt x="2673" y="604"/>
                  </a:lnTo>
                  <a:lnTo>
                    <a:pt x="2656" y="648"/>
                  </a:lnTo>
                  <a:lnTo>
                    <a:pt x="2668" y="706"/>
                  </a:lnTo>
                  <a:lnTo>
                    <a:pt x="2738" y="750"/>
                  </a:lnTo>
                  <a:lnTo>
                    <a:pt x="2780" y="791"/>
                  </a:lnTo>
                  <a:lnTo>
                    <a:pt x="2821" y="828"/>
                  </a:lnTo>
                  <a:lnTo>
                    <a:pt x="2806" y="849"/>
                  </a:lnTo>
                  <a:lnTo>
                    <a:pt x="2835" y="902"/>
                  </a:lnTo>
                  <a:lnTo>
                    <a:pt x="2839" y="994"/>
                  </a:lnTo>
                  <a:lnTo>
                    <a:pt x="2873" y="975"/>
                  </a:lnTo>
                  <a:lnTo>
                    <a:pt x="2893" y="1012"/>
                  </a:lnTo>
                  <a:lnTo>
                    <a:pt x="2914" y="999"/>
                  </a:lnTo>
                  <a:lnTo>
                    <a:pt x="2901" y="1089"/>
                  </a:lnTo>
                  <a:lnTo>
                    <a:pt x="2937" y="1142"/>
                  </a:lnTo>
                  <a:lnTo>
                    <a:pt x="2961" y="1174"/>
                  </a:lnTo>
                  <a:lnTo>
                    <a:pt x="2996" y="1243"/>
                  </a:lnTo>
                  <a:lnTo>
                    <a:pt x="2994" y="1311"/>
                  </a:lnTo>
                  <a:lnTo>
                    <a:pt x="2979" y="1360"/>
                  </a:lnTo>
                  <a:lnTo>
                    <a:pt x="2955" y="1413"/>
                  </a:lnTo>
                  <a:lnTo>
                    <a:pt x="2963" y="1485"/>
                  </a:lnTo>
                  <a:lnTo>
                    <a:pt x="2930" y="1560"/>
                  </a:lnTo>
                  <a:lnTo>
                    <a:pt x="2902" y="1599"/>
                  </a:lnTo>
                  <a:lnTo>
                    <a:pt x="2851" y="1675"/>
                  </a:lnTo>
                  <a:lnTo>
                    <a:pt x="2832" y="1724"/>
                  </a:lnTo>
                  <a:lnTo>
                    <a:pt x="2792" y="1785"/>
                  </a:lnTo>
                  <a:lnTo>
                    <a:pt x="2726" y="1862"/>
                  </a:lnTo>
                  <a:lnTo>
                    <a:pt x="2654" y="1904"/>
                  </a:lnTo>
                  <a:lnTo>
                    <a:pt x="2597" y="1970"/>
                  </a:lnTo>
                  <a:lnTo>
                    <a:pt x="2553" y="2012"/>
                  </a:lnTo>
                  <a:lnTo>
                    <a:pt x="2496" y="2085"/>
                  </a:lnTo>
                  <a:lnTo>
                    <a:pt x="2448" y="2127"/>
                  </a:lnTo>
                  <a:lnTo>
                    <a:pt x="2397" y="2191"/>
                  </a:lnTo>
                  <a:lnTo>
                    <a:pt x="2357" y="2249"/>
                  </a:lnTo>
                  <a:lnTo>
                    <a:pt x="2347" y="2276"/>
                  </a:lnTo>
                  <a:lnTo>
                    <a:pt x="2290" y="2305"/>
                  </a:lnTo>
                  <a:lnTo>
                    <a:pt x="2210" y="2308"/>
                  </a:lnTo>
                  <a:lnTo>
                    <a:pt x="2127" y="2343"/>
                  </a:lnTo>
                  <a:lnTo>
                    <a:pt x="2077" y="2376"/>
                  </a:lnTo>
                  <a:lnTo>
                    <a:pt x="2014" y="2412"/>
                  </a:lnTo>
                  <a:lnTo>
                    <a:pt x="1977" y="2375"/>
                  </a:lnTo>
                  <a:lnTo>
                    <a:pt x="1943" y="2360"/>
                  </a:lnTo>
                  <a:lnTo>
                    <a:pt x="1977" y="2316"/>
                  </a:lnTo>
                  <a:lnTo>
                    <a:pt x="1930" y="2332"/>
                  </a:lnTo>
                  <a:lnTo>
                    <a:pt x="1836" y="2393"/>
                  </a:lnTo>
                  <a:lnTo>
                    <a:pt x="1788" y="2370"/>
                  </a:lnTo>
                  <a:lnTo>
                    <a:pt x="1756" y="2357"/>
                  </a:lnTo>
                  <a:lnTo>
                    <a:pt x="1719" y="2350"/>
                  </a:lnTo>
                  <a:lnTo>
                    <a:pt x="1664" y="2326"/>
                  </a:lnTo>
                  <a:lnTo>
                    <a:pt x="1646" y="2274"/>
                  </a:lnTo>
                  <a:lnTo>
                    <a:pt x="1665" y="2210"/>
                  </a:lnTo>
                  <a:lnTo>
                    <a:pt x="1669" y="2167"/>
                  </a:lnTo>
                  <a:lnTo>
                    <a:pt x="1651" y="2132"/>
                  </a:lnTo>
                  <a:lnTo>
                    <a:pt x="1587" y="2122"/>
                  </a:lnTo>
                  <a:lnTo>
                    <a:pt x="1630" y="2081"/>
                  </a:lnTo>
                  <a:lnTo>
                    <a:pt x="1641" y="2018"/>
                  </a:lnTo>
                  <a:lnTo>
                    <a:pt x="1580" y="2077"/>
                  </a:lnTo>
                  <a:lnTo>
                    <a:pt x="1510" y="2092"/>
                  </a:lnTo>
                  <a:lnTo>
                    <a:pt x="1568" y="2045"/>
                  </a:lnTo>
                  <a:lnTo>
                    <a:pt x="1600" y="1996"/>
                  </a:lnTo>
                  <a:lnTo>
                    <a:pt x="1646" y="1955"/>
                  </a:lnTo>
                  <a:lnTo>
                    <a:pt x="1667" y="1892"/>
                  </a:lnTo>
                  <a:lnTo>
                    <a:pt x="1578" y="1964"/>
                  </a:lnTo>
                  <a:lnTo>
                    <a:pt x="1521" y="1993"/>
                  </a:lnTo>
                  <a:lnTo>
                    <a:pt x="1464" y="2061"/>
                  </a:lnTo>
                  <a:lnTo>
                    <a:pt x="1424" y="2026"/>
                  </a:lnTo>
                  <a:lnTo>
                    <a:pt x="1446" y="1981"/>
                  </a:lnTo>
                  <a:lnTo>
                    <a:pt x="1427" y="1919"/>
                  </a:lnTo>
                  <a:lnTo>
                    <a:pt x="1402" y="1888"/>
                  </a:lnTo>
                  <a:lnTo>
                    <a:pt x="1424" y="1868"/>
                  </a:lnTo>
                  <a:lnTo>
                    <a:pt x="1352" y="1816"/>
                  </a:lnTo>
                  <a:lnTo>
                    <a:pt x="1303" y="1814"/>
                  </a:lnTo>
                  <a:lnTo>
                    <a:pt x="1250" y="1773"/>
                  </a:lnTo>
                  <a:lnTo>
                    <a:pt x="1118" y="1781"/>
                  </a:lnTo>
                  <a:lnTo>
                    <a:pt x="1014" y="1811"/>
                  </a:lnTo>
                  <a:lnTo>
                    <a:pt x="922" y="1840"/>
                  </a:lnTo>
                  <a:lnTo>
                    <a:pt x="856" y="1834"/>
                  </a:lnTo>
                  <a:lnTo>
                    <a:pt x="764" y="1877"/>
                  </a:lnTo>
                  <a:lnTo>
                    <a:pt x="694" y="1897"/>
                  </a:lnTo>
                  <a:lnTo>
                    <a:pt x="664" y="1942"/>
                  </a:lnTo>
                  <a:lnTo>
                    <a:pt x="624" y="1976"/>
                  </a:lnTo>
                  <a:lnTo>
                    <a:pt x="563" y="1978"/>
                  </a:lnTo>
                  <a:lnTo>
                    <a:pt x="515" y="1986"/>
                  </a:lnTo>
                  <a:lnTo>
                    <a:pt x="458" y="1970"/>
                  </a:lnTo>
                  <a:lnTo>
                    <a:pt x="404" y="1979"/>
                  </a:lnTo>
                  <a:lnTo>
                    <a:pt x="353" y="1983"/>
                  </a:lnTo>
                  <a:lnTo>
                    <a:pt x="294" y="2029"/>
                  </a:lnTo>
                  <a:lnTo>
                    <a:pt x="274" y="2025"/>
                  </a:lnTo>
                  <a:lnTo>
                    <a:pt x="230" y="2049"/>
                  </a:lnTo>
                  <a:lnTo>
                    <a:pt x="185" y="2076"/>
                  </a:lnTo>
                  <a:lnTo>
                    <a:pt x="135" y="2072"/>
                  </a:lnTo>
                  <a:lnTo>
                    <a:pt x="87" y="2072"/>
                  </a:lnTo>
                  <a:lnTo>
                    <a:pt x="32" y="2018"/>
                  </a:lnTo>
                  <a:lnTo>
                    <a:pt x="0" y="2002"/>
                  </a:lnTo>
                  <a:lnTo>
                    <a:pt x="19" y="1953"/>
                  </a:lnTo>
                  <a:lnTo>
                    <a:pt x="59" y="1942"/>
                  </a:lnTo>
                  <a:lnTo>
                    <a:pt x="78" y="1923"/>
                  </a:lnTo>
                  <a:lnTo>
                    <a:pt x="86" y="1892"/>
                  </a:lnTo>
                  <a:lnTo>
                    <a:pt x="115" y="1833"/>
                  </a:lnTo>
                  <a:lnTo>
                    <a:pt x="124" y="1783"/>
                  </a:lnTo>
                  <a:lnTo>
                    <a:pt x="114" y="1697"/>
                  </a:lnTo>
                  <a:lnTo>
                    <a:pt x="117" y="1648"/>
                  </a:lnTo>
                  <a:lnTo>
                    <a:pt x="135" y="1600"/>
                  </a:lnTo>
                  <a:lnTo>
                    <a:pt x="123" y="1544"/>
                  </a:lnTo>
                  <a:lnTo>
                    <a:pt x="128" y="1519"/>
                  </a:lnTo>
                  <a:lnTo>
                    <a:pt x="105" y="1486"/>
                  </a:lnTo>
                  <a:lnTo>
                    <a:pt x="115" y="1419"/>
                  </a:lnTo>
                  <a:lnTo>
                    <a:pt x="91" y="1352"/>
                  </a:lnTo>
                  <a:lnTo>
                    <a:pt x="90" y="1315"/>
                  </a:lnTo>
                  <a:lnTo>
                    <a:pt x="113" y="1352"/>
                  </a:lnTo>
                  <a:lnTo>
                    <a:pt x="108" y="1273"/>
                  </a:lnTo>
                  <a:lnTo>
                    <a:pt x="138" y="1298"/>
                  </a:lnTo>
                  <a:lnTo>
                    <a:pt x="151" y="1331"/>
                  </a:lnTo>
                  <a:lnTo>
                    <a:pt x="161" y="1287"/>
                  </a:lnTo>
                  <a:lnTo>
                    <a:pt x="142" y="1220"/>
                  </a:lnTo>
                  <a:lnTo>
                    <a:pt x="141" y="1193"/>
                  </a:lnTo>
                  <a:lnTo>
                    <a:pt x="130" y="1168"/>
                  </a:lnTo>
                  <a:lnTo>
                    <a:pt x="149" y="1119"/>
                  </a:lnTo>
                  <a:lnTo>
                    <a:pt x="169" y="1098"/>
                  </a:lnTo>
                  <a:lnTo>
                    <a:pt x="189" y="1055"/>
                  </a:lnTo>
                  <a:lnTo>
                    <a:pt x="191" y="1005"/>
                  </a:lnTo>
                  <a:lnTo>
                    <a:pt x="235" y="944"/>
                  </a:lnTo>
                  <a:lnTo>
                    <a:pt x="227" y="1009"/>
                  </a:lnTo>
                  <a:lnTo>
                    <a:pt x="270" y="950"/>
                  </a:lnTo>
                  <a:lnTo>
                    <a:pt x="336" y="922"/>
                  </a:lnTo>
                  <a:lnTo>
                    <a:pt x="379" y="886"/>
                  </a:lnTo>
                  <a:lnTo>
                    <a:pt x="442" y="854"/>
                  </a:lnTo>
                  <a:lnTo>
                    <a:pt x="476" y="848"/>
                  </a:lnTo>
                  <a:lnTo>
                    <a:pt x="495" y="858"/>
                  </a:lnTo>
                  <a:lnTo>
                    <a:pt x="559" y="826"/>
                  </a:lnTo>
                  <a:lnTo>
                    <a:pt x="606" y="817"/>
                  </a:lnTo>
                  <a:lnTo>
                    <a:pt x="621" y="798"/>
                  </a:lnTo>
                  <a:lnTo>
                    <a:pt x="642" y="791"/>
                  </a:lnTo>
                  <a:lnTo>
                    <a:pt x="682" y="793"/>
                  </a:lnTo>
                  <a:lnTo>
                    <a:pt x="765" y="768"/>
                  </a:lnTo>
                  <a:lnTo>
                    <a:pt x="812" y="730"/>
                  </a:lnTo>
                  <a:lnTo>
                    <a:pt x="840" y="684"/>
                  </a:lnTo>
                  <a:lnTo>
                    <a:pt x="891" y="641"/>
                  </a:lnTo>
                  <a:lnTo>
                    <a:pt x="900" y="607"/>
                  </a:lnTo>
                  <a:lnTo>
                    <a:pt x="910" y="561"/>
                  </a:lnTo>
                  <a:lnTo>
                    <a:pt x="974" y="489"/>
                  </a:lnTo>
                  <a:lnTo>
                    <a:pt x="993" y="562"/>
                  </a:lnTo>
                  <a:lnTo>
                    <a:pt x="1028" y="545"/>
                  </a:lnTo>
                  <a:lnTo>
                    <a:pt x="1008" y="505"/>
                  </a:lnTo>
                  <a:lnTo>
                    <a:pt x="1038" y="464"/>
                  </a:lnTo>
                  <a:lnTo>
                    <a:pt x="1068" y="482"/>
                  </a:lnTo>
                  <a:lnTo>
                    <a:pt x="1087" y="417"/>
                  </a:lnTo>
                  <a:lnTo>
                    <a:pt x="1134" y="375"/>
                  </a:lnTo>
                  <a:lnTo>
                    <a:pt x="1157" y="342"/>
                  </a:lnTo>
                  <a:lnTo>
                    <a:pt x="1196" y="327"/>
                  </a:lnTo>
                  <a:lnTo>
                    <a:pt x="1201" y="303"/>
                  </a:lnTo>
                  <a:lnTo>
                    <a:pt x="1232" y="313"/>
                  </a:lnTo>
                  <a:lnTo>
                    <a:pt x="1236" y="292"/>
                  </a:lnTo>
                  <a:lnTo>
                    <a:pt x="1271" y="280"/>
                  </a:lnTo>
                  <a:lnTo>
                    <a:pt x="1308" y="268"/>
                  </a:lnTo>
                  <a:lnTo>
                    <a:pt x="1358" y="307"/>
                  </a:lnTo>
                  <a:lnTo>
                    <a:pt x="1392" y="358"/>
                  </a:lnTo>
                  <a:lnTo>
                    <a:pt x="1439" y="358"/>
                  </a:lnTo>
                  <a:lnTo>
                    <a:pt x="1485" y="366"/>
                  </a:lnTo>
                  <a:lnTo>
                    <a:pt x="1476" y="320"/>
                  </a:lnTo>
                  <a:lnTo>
                    <a:pt x="1521" y="251"/>
                  </a:lnTo>
                  <a:lnTo>
                    <a:pt x="1558" y="229"/>
                  </a:lnTo>
                  <a:lnTo>
                    <a:pt x="1549" y="208"/>
                  </a:lnTo>
                  <a:lnTo>
                    <a:pt x="1588" y="159"/>
                  </a:lnTo>
                  <a:lnTo>
                    <a:pt x="1637" y="129"/>
                  </a:lnTo>
                  <a:lnTo>
                    <a:pt x="1674" y="139"/>
                  </a:lnTo>
                  <a:lnTo>
                    <a:pt x="1739" y="123"/>
                  </a:lnTo>
                  <a:lnTo>
                    <a:pt x="1743" y="80"/>
                  </a:lnTo>
                  <a:lnTo>
                    <a:pt x="1691" y="52"/>
                  </a:lnTo>
                  <a:lnTo>
                    <a:pt x="1733" y="39"/>
                  </a:lnTo>
                  <a:lnTo>
                    <a:pt x="1780" y="60"/>
                  </a:lnTo>
                  <a:lnTo>
                    <a:pt x="1815" y="95"/>
                  </a:lnTo>
                  <a:lnTo>
                    <a:pt x="1876" y="117"/>
                  </a:lnTo>
                  <a:lnTo>
                    <a:pt x="1898" y="108"/>
                  </a:lnTo>
                  <a:lnTo>
                    <a:pt x="1941" y="135"/>
                  </a:lnTo>
                  <a:lnTo>
                    <a:pt x="1988" y="110"/>
                  </a:lnTo>
                  <a:lnTo>
                    <a:pt x="2015" y="118"/>
                  </a:lnTo>
                  <a:lnTo>
                    <a:pt x="2035" y="101"/>
                  </a:lnTo>
                  <a:lnTo>
                    <a:pt x="2064" y="143"/>
                  </a:lnTo>
                  <a:lnTo>
                    <a:pt x="2038" y="189"/>
                  </a:lnTo>
                  <a:lnTo>
                    <a:pt x="2005" y="223"/>
                  </a:lnTo>
                  <a:lnTo>
                    <a:pt x="1978" y="226"/>
                  </a:lnTo>
                  <a:lnTo>
                    <a:pt x="1982" y="260"/>
                  </a:lnTo>
                  <a:lnTo>
                    <a:pt x="1954" y="303"/>
                  </a:lnTo>
                  <a:lnTo>
                    <a:pt x="1921" y="345"/>
                  </a:lnTo>
                  <a:lnTo>
                    <a:pt x="1923" y="369"/>
                  </a:lnTo>
                  <a:lnTo>
                    <a:pt x="1974" y="416"/>
                  </a:lnTo>
                  <a:lnTo>
                    <a:pt x="2027" y="443"/>
                  </a:lnTo>
                  <a:lnTo>
                    <a:pt x="2060" y="472"/>
                  </a:lnTo>
                  <a:lnTo>
                    <a:pt x="2105" y="523"/>
                  </a:lnTo>
                  <a:lnTo>
                    <a:pt x="2126" y="523"/>
                  </a:lnTo>
                  <a:lnTo>
                    <a:pt x="2161" y="545"/>
                  </a:lnTo>
                  <a:lnTo>
                    <a:pt x="2167" y="571"/>
                  </a:lnTo>
                  <a:lnTo>
                    <a:pt x="2232" y="600"/>
                  </a:lnTo>
                  <a:lnTo>
                    <a:pt x="2287" y="571"/>
                  </a:lnTo>
                  <a:lnTo>
                    <a:pt x="2310" y="525"/>
                  </a:lnTo>
                  <a:lnTo>
                    <a:pt x="2332" y="487"/>
                  </a:lnTo>
                  <a:lnTo>
                    <a:pt x="2350" y="440"/>
                  </a:lnTo>
                  <a:lnTo>
                    <a:pt x="2384" y="373"/>
                  </a:lnTo>
                  <a:lnTo>
                    <a:pt x="2381" y="332"/>
                  </a:lnTo>
                  <a:lnTo>
                    <a:pt x="2390" y="307"/>
                  </a:lnTo>
                  <a:lnTo>
                    <a:pt x="2389" y="258"/>
                  </a:lnTo>
                  <a:lnTo>
                    <a:pt x="2408" y="194"/>
                  </a:lnTo>
                  <a:lnTo>
                    <a:pt x="2425" y="177"/>
                  </a:lnTo>
                  <a:lnTo>
                    <a:pt x="2417" y="148"/>
                  </a:lnTo>
                  <a:lnTo>
                    <a:pt x="2441" y="103"/>
                  </a:lnTo>
                  <a:lnTo>
                    <a:pt x="2461" y="56"/>
                  </a:lnTo>
                  <a:lnTo>
                    <a:pt x="2466" y="32"/>
                  </a:lnTo>
                  <a:lnTo>
                    <a:pt x="2498" y="0"/>
                  </a:lnTo>
                  <a:lnTo>
                    <a:pt x="2514" y="42"/>
                  </a:lnTo>
                  <a:lnTo>
                    <a:pt x="2512" y="95"/>
                  </a:lnTo>
                  <a:lnTo>
                    <a:pt x="2530" y="105"/>
                  </a:lnTo>
                  <a:lnTo>
                    <a:pt x="2528" y="141"/>
                  </a:lnTo>
                  <a:lnTo>
                    <a:pt x="2549" y="184"/>
                  </a:lnTo>
                  <a:lnTo>
                    <a:pt x="2548" y="233"/>
                  </a:lnTo>
                  <a:lnTo>
                    <a:pt x="2540" y="264"/>
                  </a:lnTo>
                  <a:moveTo>
                    <a:pt x="1865" y="2560"/>
                  </a:moveTo>
                  <a:lnTo>
                    <a:pt x="1914" y="2590"/>
                  </a:lnTo>
                  <a:lnTo>
                    <a:pt x="1959" y="2578"/>
                  </a:lnTo>
                  <a:lnTo>
                    <a:pt x="2023" y="2562"/>
                  </a:lnTo>
                  <a:lnTo>
                    <a:pt x="2061" y="2567"/>
                  </a:lnTo>
                  <a:lnTo>
                    <a:pt x="2004" y="2667"/>
                  </a:lnTo>
                  <a:lnTo>
                    <a:pt x="1962" y="2696"/>
                  </a:lnTo>
                  <a:lnTo>
                    <a:pt x="1911" y="2764"/>
                  </a:lnTo>
                  <a:lnTo>
                    <a:pt x="1902" y="2741"/>
                  </a:lnTo>
                  <a:lnTo>
                    <a:pt x="1816" y="2800"/>
                  </a:lnTo>
                  <a:lnTo>
                    <a:pt x="1805" y="2795"/>
                  </a:lnTo>
                  <a:lnTo>
                    <a:pt x="1765" y="2793"/>
                  </a:lnTo>
                  <a:lnTo>
                    <a:pt x="1769" y="2721"/>
                  </a:lnTo>
                  <a:lnTo>
                    <a:pt x="1795" y="2665"/>
                  </a:lnTo>
                  <a:lnTo>
                    <a:pt x="1800" y="2592"/>
                  </a:lnTo>
                  <a:lnTo>
                    <a:pt x="1824" y="2553"/>
                  </a:lnTo>
                  <a:lnTo>
                    <a:pt x="1865" y="2560"/>
                  </a:lnTo>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45" name="Freeform 144"/>
            <p:cNvSpPr>
              <a:spLocks/>
            </p:cNvSpPr>
            <p:nvPr/>
          </p:nvSpPr>
          <p:spPr bwMode="auto">
            <a:xfrm>
              <a:off x="7525994" y="3394609"/>
              <a:ext cx="160356" cy="186391"/>
            </a:xfrm>
            <a:custGeom>
              <a:avLst/>
              <a:gdLst>
                <a:gd name="T0" fmla="*/ 94 w 97"/>
                <a:gd name="T1" fmla="*/ 92 h 120"/>
                <a:gd name="T2" fmla="*/ 97 w 97"/>
                <a:gd name="T3" fmla="*/ 106 h 120"/>
                <a:gd name="T4" fmla="*/ 90 w 97"/>
                <a:gd name="T5" fmla="*/ 103 h 120"/>
                <a:gd name="T6" fmla="*/ 94 w 97"/>
                <a:gd name="T7" fmla="*/ 120 h 120"/>
                <a:gd name="T8" fmla="*/ 87 w 97"/>
                <a:gd name="T9" fmla="*/ 109 h 120"/>
                <a:gd name="T10" fmla="*/ 84 w 97"/>
                <a:gd name="T11" fmla="*/ 99 h 120"/>
                <a:gd name="T12" fmla="*/ 79 w 97"/>
                <a:gd name="T13" fmla="*/ 89 h 120"/>
                <a:gd name="T14" fmla="*/ 69 w 97"/>
                <a:gd name="T15" fmla="*/ 76 h 120"/>
                <a:gd name="T16" fmla="*/ 53 w 97"/>
                <a:gd name="T17" fmla="*/ 76 h 120"/>
                <a:gd name="T18" fmla="*/ 56 w 97"/>
                <a:gd name="T19" fmla="*/ 84 h 120"/>
                <a:gd name="T20" fmla="*/ 52 w 97"/>
                <a:gd name="T21" fmla="*/ 96 h 120"/>
                <a:gd name="T22" fmla="*/ 44 w 97"/>
                <a:gd name="T23" fmla="*/ 92 h 120"/>
                <a:gd name="T24" fmla="*/ 42 w 97"/>
                <a:gd name="T25" fmla="*/ 95 h 120"/>
                <a:gd name="T26" fmla="*/ 36 w 97"/>
                <a:gd name="T27" fmla="*/ 93 h 120"/>
                <a:gd name="T28" fmla="*/ 29 w 97"/>
                <a:gd name="T29" fmla="*/ 91 h 120"/>
                <a:gd name="T30" fmla="*/ 23 w 97"/>
                <a:gd name="T31" fmla="*/ 74 h 120"/>
                <a:gd name="T32" fmla="*/ 14 w 97"/>
                <a:gd name="T33" fmla="*/ 58 h 120"/>
                <a:gd name="T34" fmla="*/ 15 w 97"/>
                <a:gd name="T35" fmla="*/ 46 h 120"/>
                <a:gd name="T36" fmla="*/ 3 w 97"/>
                <a:gd name="T37" fmla="*/ 40 h 120"/>
                <a:gd name="T38" fmla="*/ 6 w 97"/>
                <a:gd name="T39" fmla="*/ 33 h 120"/>
                <a:gd name="T40" fmla="*/ 16 w 97"/>
                <a:gd name="T41" fmla="*/ 25 h 120"/>
                <a:gd name="T42" fmla="*/ 0 w 97"/>
                <a:gd name="T43" fmla="*/ 14 h 120"/>
                <a:gd name="T44" fmla="*/ 4 w 97"/>
                <a:gd name="T45" fmla="*/ 0 h 120"/>
                <a:gd name="T46" fmla="*/ 20 w 97"/>
                <a:gd name="T47" fmla="*/ 9 h 120"/>
                <a:gd name="T48" fmla="*/ 28 w 97"/>
                <a:gd name="T49" fmla="*/ 10 h 120"/>
                <a:gd name="T50" fmla="*/ 33 w 97"/>
                <a:gd name="T51" fmla="*/ 24 h 120"/>
                <a:gd name="T52" fmla="*/ 50 w 97"/>
                <a:gd name="T53" fmla="*/ 27 h 120"/>
                <a:gd name="T54" fmla="*/ 67 w 97"/>
                <a:gd name="T55" fmla="*/ 27 h 120"/>
                <a:gd name="T56" fmla="*/ 78 w 97"/>
                <a:gd name="T57" fmla="*/ 31 h 120"/>
                <a:gd name="T58" fmla="*/ 73 w 97"/>
                <a:gd name="T59" fmla="*/ 48 h 120"/>
                <a:gd name="T60" fmla="*/ 65 w 97"/>
                <a:gd name="T61" fmla="*/ 49 h 120"/>
                <a:gd name="T62" fmla="*/ 62 w 97"/>
                <a:gd name="T63" fmla="*/ 61 h 120"/>
                <a:gd name="T64" fmla="*/ 74 w 97"/>
                <a:gd name="T65" fmla="*/ 72 h 120"/>
                <a:gd name="T66" fmla="*/ 74 w 97"/>
                <a:gd name="T67" fmla="*/ 59 h 120"/>
                <a:gd name="T68" fmla="*/ 79 w 97"/>
                <a:gd name="T69" fmla="*/ 59 h 120"/>
                <a:gd name="T70" fmla="*/ 94 w 97"/>
                <a:gd name="T71" fmla="*/ 92 h 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97" h="120">
                  <a:moveTo>
                    <a:pt x="94" y="92"/>
                  </a:moveTo>
                  <a:lnTo>
                    <a:pt x="97" y="106"/>
                  </a:lnTo>
                  <a:lnTo>
                    <a:pt x="90" y="103"/>
                  </a:lnTo>
                  <a:lnTo>
                    <a:pt x="94" y="120"/>
                  </a:lnTo>
                  <a:lnTo>
                    <a:pt x="87" y="109"/>
                  </a:lnTo>
                  <a:lnTo>
                    <a:pt x="84" y="99"/>
                  </a:lnTo>
                  <a:lnTo>
                    <a:pt x="79" y="89"/>
                  </a:lnTo>
                  <a:lnTo>
                    <a:pt x="69" y="76"/>
                  </a:lnTo>
                  <a:lnTo>
                    <a:pt x="53" y="76"/>
                  </a:lnTo>
                  <a:lnTo>
                    <a:pt x="56" y="84"/>
                  </a:lnTo>
                  <a:lnTo>
                    <a:pt x="52" y="96"/>
                  </a:lnTo>
                  <a:lnTo>
                    <a:pt x="44" y="92"/>
                  </a:lnTo>
                  <a:lnTo>
                    <a:pt x="42" y="95"/>
                  </a:lnTo>
                  <a:lnTo>
                    <a:pt x="36" y="93"/>
                  </a:lnTo>
                  <a:lnTo>
                    <a:pt x="29" y="91"/>
                  </a:lnTo>
                  <a:lnTo>
                    <a:pt x="23" y="74"/>
                  </a:lnTo>
                  <a:lnTo>
                    <a:pt x="14" y="58"/>
                  </a:lnTo>
                  <a:lnTo>
                    <a:pt x="15" y="46"/>
                  </a:lnTo>
                  <a:lnTo>
                    <a:pt x="3" y="40"/>
                  </a:lnTo>
                  <a:lnTo>
                    <a:pt x="6" y="33"/>
                  </a:lnTo>
                  <a:lnTo>
                    <a:pt x="16" y="25"/>
                  </a:lnTo>
                  <a:lnTo>
                    <a:pt x="0" y="14"/>
                  </a:lnTo>
                  <a:lnTo>
                    <a:pt x="4" y="0"/>
                  </a:lnTo>
                  <a:lnTo>
                    <a:pt x="20" y="9"/>
                  </a:lnTo>
                  <a:lnTo>
                    <a:pt x="28" y="10"/>
                  </a:lnTo>
                  <a:lnTo>
                    <a:pt x="33" y="24"/>
                  </a:lnTo>
                  <a:lnTo>
                    <a:pt x="50" y="27"/>
                  </a:lnTo>
                  <a:lnTo>
                    <a:pt x="67" y="27"/>
                  </a:lnTo>
                  <a:lnTo>
                    <a:pt x="78" y="31"/>
                  </a:lnTo>
                  <a:lnTo>
                    <a:pt x="73" y="48"/>
                  </a:lnTo>
                  <a:lnTo>
                    <a:pt x="65" y="49"/>
                  </a:lnTo>
                  <a:lnTo>
                    <a:pt x="62" y="61"/>
                  </a:lnTo>
                  <a:lnTo>
                    <a:pt x="74" y="72"/>
                  </a:lnTo>
                  <a:lnTo>
                    <a:pt x="74" y="59"/>
                  </a:lnTo>
                  <a:lnTo>
                    <a:pt x="79" y="59"/>
                  </a:lnTo>
                  <a:lnTo>
                    <a:pt x="94" y="92"/>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46" name="Freeform 145"/>
            <p:cNvSpPr>
              <a:spLocks/>
            </p:cNvSpPr>
            <p:nvPr/>
          </p:nvSpPr>
          <p:spPr bwMode="auto">
            <a:xfrm>
              <a:off x="8393894" y="4071831"/>
              <a:ext cx="36369" cy="46598"/>
            </a:xfrm>
            <a:custGeom>
              <a:avLst/>
              <a:gdLst>
                <a:gd name="T0" fmla="*/ 0 w 22"/>
                <a:gd name="T1" fmla="*/ 19 h 30"/>
                <a:gd name="T2" fmla="*/ 7 w 22"/>
                <a:gd name="T3" fmla="*/ 12 h 30"/>
                <a:gd name="T4" fmla="*/ 22 w 22"/>
                <a:gd name="T5" fmla="*/ 0 h 30"/>
                <a:gd name="T6" fmla="*/ 22 w 22"/>
                <a:gd name="T7" fmla="*/ 11 h 30"/>
                <a:gd name="T8" fmla="*/ 21 w 22"/>
                <a:gd name="T9" fmla="*/ 24 h 30"/>
                <a:gd name="T10" fmla="*/ 12 w 22"/>
                <a:gd name="T11" fmla="*/ 23 h 30"/>
                <a:gd name="T12" fmla="*/ 9 w 22"/>
                <a:gd name="T13" fmla="*/ 30 h 30"/>
                <a:gd name="T14" fmla="*/ 0 w 22"/>
                <a:gd name="T15" fmla="*/ 19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2" h="30">
                  <a:moveTo>
                    <a:pt x="0" y="19"/>
                  </a:moveTo>
                  <a:lnTo>
                    <a:pt x="7" y="12"/>
                  </a:lnTo>
                  <a:lnTo>
                    <a:pt x="22" y="0"/>
                  </a:lnTo>
                  <a:lnTo>
                    <a:pt x="22" y="11"/>
                  </a:lnTo>
                  <a:lnTo>
                    <a:pt x="21" y="24"/>
                  </a:lnTo>
                  <a:lnTo>
                    <a:pt x="12" y="23"/>
                  </a:lnTo>
                  <a:lnTo>
                    <a:pt x="9" y="30"/>
                  </a:lnTo>
                  <a:lnTo>
                    <a:pt x="0" y="1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47" name="Freeform 146"/>
            <p:cNvSpPr>
              <a:spLocks/>
            </p:cNvSpPr>
            <p:nvPr/>
          </p:nvSpPr>
          <p:spPr bwMode="auto">
            <a:xfrm>
              <a:off x="7534258" y="3335585"/>
              <a:ext cx="97536" cy="49704"/>
            </a:xfrm>
            <a:custGeom>
              <a:avLst/>
              <a:gdLst>
                <a:gd name="T0" fmla="*/ 49 w 59"/>
                <a:gd name="T1" fmla="*/ 11 h 32"/>
                <a:gd name="T2" fmla="*/ 57 w 59"/>
                <a:gd name="T3" fmla="*/ 17 h 32"/>
                <a:gd name="T4" fmla="*/ 59 w 59"/>
                <a:gd name="T5" fmla="*/ 30 h 32"/>
                <a:gd name="T6" fmla="*/ 45 w 59"/>
                <a:gd name="T7" fmla="*/ 31 h 32"/>
                <a:gd name="T8" fmla="*/ 29 w 59"/>
                <a:gd name="T9" fmla="*/ 29 h 32"/>
                <a:gd name="T10" fmla="*/ 19 w 59"/>
                <a:gd name="T11" fmla="*/ 32 h 32"/>
                <a:gd name="T12" fmla="*/ 1 w 59"/>
                <a:gd name="T13" fmla="*/ 24 h 32"/>
                <a:gd name="T14" fmla="*/ 0 w 59"/>
                <a:gd name="T15" fmla="*/ 20 h 32"/>
                <a:gd name="T16" fmla="*/ 8 w 59"/>
                <a:gd name="T17" fmla="*/ 5 h 32"/>
                <a:gd name="T18" fmla="*/ 17 w 59"/>
                <a:gd name="T19" fmla="*/ 0 h 32"/>
                <a:gd name="T20" fmla="*/ 30 w 59"/>
                <a:gd name="T21" fmla="*/ 4 h 32"/>
                <a:gd name="T22" fmla="*/ 40 w 59"/>
                <a:gd name="T23" fmla="*/ 5 h 32"/>
                <a:gd name="T24" fmla="*/ 49 w 59"/>
                <a:gd name="T25" fmla="*/ 11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9" h="32">
                  <a:moveTo>
                    <a:pt x="49" y="11"/>
                  </a:moveTo>
                  <a:lnTo>
                    <a:pt x="57" y="17"/>
                  </a:lnTo>
                  <a:lnTo>
                    <a:pt x="59" y="30"/>
                  </a:lnTo>
                  <a:lnTo>
                    <a:pt x="45" y="31"/>
                  </a:lnTo>
                  <a:lnTo>
                    <a:pt x="29" y="29"/>
                  </a:lnTo>
                  <a:lnTo>
                    <a:pt x="19" y="32"/>
                  </a:lnTo>
                  <a:lnTo>
                    <a:pt x="1" y="24"/>
                  </a:lnTo>
                  <a:lnTo>
                    <a:pt x="0" y="20"/>
                  </a:lnTo>
                  <a:lnTo>
                    <a:pt x="8" y="5"/>
                  </a:lnTo>
                  <a:lnTo>
                    <a:pt x="17" y="0"/>
                  </a:lnTo>
                  <a:lnTo>
                    <a:pt x="30" y="4"/>
                  </a:lnTo>
                  <a:lnTo>
                    <a:pt x="40" y="5"/>
                  </a:lnTo>
                  <a:lnTo>
                    <a:pt x="49" y="11"/>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48" name="Freeform 147"/>
            <p:cNvSpPr>
              <a:spLocks/>
            </p:cNvSpPr>
            <p:nvPr/>
          </p:nvSpPr>
          <p:spPr bwMode="auto">
            <a:xfrm>
              <a:off x="8174025" y="3599638"/>
              <a:ext cx="67779" cy="60577"/>
            </a:xfrm>
            <a:custGeom>
              <a:avLst/>
              <a:gdLst>
                <a:gd name="T0" fmla="*/ 33 w 41"/>
                <a:gd name="T1" fmla="*/ 29 h 39"/>
                <a:gd name="T2" fmla="*/ 19 w 41"/>
                <a:gd name="T3" fmla="*/ 39 h 39"/>
                <a:gd name="T4" fmla="*/ 3 w 41"/>
                <a:gd name="T5" fmla="*/ 33 h 39"/>
                <a:gd name="T6" fmla="*/ 0 w 41"/>
                <a:gd name="T7" fmla="*/ 15 h 39"/>
                <a:gd name="T8" fmla="*/ 7 w 41"/>
                <a:gd name="T9" fmla="*/ 6 h 39"/>
                <a:gd name="T10" fmla="*/ 25 w 41"/>
                <a:gd name="T11" fmla="*/ 0 h 39"/>
                <a:gd name="T12" fmla="*/ 36 w 41"/>
                <a:gd name="T13" fmla="*/ 0 h 39"/>
                <a:gd name="T14" fmla="*/ 41 w 41"/>
                <a:gd name="T15" fmla="*/ 8 h 39"/>
                <a:gd name="T16" fmla="*/ 35 w 41"/>
                <a:gd name="T17" fmla="*/ 17 h 39"/>
                <a:gd name="T18" fmla="*/ 33 w 41"/>
                <a:gd name="T19" fmla="*/ 29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1" h="39">
                  <a:moveTo>
                    <a:pt x="33" y="29"/>
                  </a:moveTo>
                  <a:lnTo>
                    <a:pt x="19" y="39"/>
                  </a:lnTo>
                  <a:lnTo>
                    <a:pt x="3" y="33"/>
                  </a:lnTo>
                  <a:lnTo>
                    <a:pt x="0" y="15"/>
                  </a:lnTo>
                  <a:lnTo>
                    <a:pt x="7" y="6"/>
                  </a:lnTo>
                  <a:lnTo>
                    <a:pt x="25" y="0"/>
                  </a:lnTo>
                  <a:lnTo>
                    <a:pt x="36" y="0"/>
                  </a:lnTo>
                  <a:lnTo>
                    <a:pt x="41" y="8"/>
                  </a:lnTo>
                  <a:lnTo>
                    <a:pt x="35" y="17"/>
                  </a:lnTo>
                  <a:lnTo>
                    <a:pt x="33" y="2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49" name="Freeform 148"/>
            <p:cNvSpPr>
              <a:spLocks/>
            </p:cNvSpPr>
            <p:nvPr/>
          </p:nvSpPr>
          <p:spPr bwMode="auto">
            <a:xfrm>
              <a:off x="6995333" y="2534103"/>
              <a:ext cx="1555609" cy="1059323"/>
            </a:xfrm>
            <a:custGeom>
              <a:avLst/>
              <a:gdLst>
                <a:gd name="T0" fmla="*/ 872 w 941"/>
                <a:gd name="T1" fmla="*/ 114 h 682"/>
                <a:gd name="T2" fmla="*/ 932 w 941"/>
                <a:gd name="T3" fmla="*/ 118 h 682"/>
                <a:gd name="T4" fmla="*/ 919 w 941"/>
                <a:gd name="T5" fmla="*/ 164 h 682"/>
                <a:gd name="T6" fmla="*/ 928 w 941"/>
                <a:gd name="T7" fmla="*/ 214 h 682"/>
                <a:gd name="T8" fmla="*/ 895 w 941"/>
                <a:gd name="T9" fmla="*/ 232 h 682"/>
                <a:gd name="T10" fmla="*/ 873 w 941"/>
                <a:gd name="T11" fmla="*/ 251 h 682"/>
                <a:gd name="T12" fmla="*/ 825 w 941"/>
                <a:gd name="T13" fmla="*/ 291 h 682"/>
                <a:gd name="T14" fmla="*/ 813 w 941"/>
                <a:gd name="T15" fmla="*/ 265 h 682"/>
                <a:gd name="T16" fmla="*/ 771 w 941"/>
                <a:gd name="T17" fmla="*/ 289 h 682"/>
                <a:gd name="T18" fmla="*/ 781 w 941"/>
                <a:gd name="T19" fmla="*/ 317 h 682"/>
                <a:gd name="T20" fmla="*/ 833 w 941"/>
                <a:gd name="T21" fmla="*/ 325 h 682"/>
                <a:gd name="T22" fmla="*/ 827 w 941"/>
                <a:gd name="T23" fmla="*/ 354 h 682"/>
                <a:gd name="T24" fmla="*/ 849 w 941"/>
                <a:gd name="T25" fmla="*/ 410 h 682"/>
                <a:gd name="T26" fmla="*/ 880 w 941"/>
                <a:gd name="T27" fmla="*/ 466 h 682"/>
                <a:gd name="T28" fmla="*/ 903 w 941"/>
                <a:gd name="T29" fmla="*/ 517 h 682"/>
                <a:gd name="T30" fmla="*/ 871 w 941"/>
                <a:gd name="T31" fmla="*/ 593 h 682"/>
                <a:gd name="T32" fmla="*/ 801 w 941"/>
                <a:gd name="T33" fmla="*/ 642 h 682"/>
                <a:gd name="T34" fmla="*/ 744 w 941"/>
                <a:gd name="T35" fmla="*/ 659 h 682"/>
                <a:gd name="T36" fmla="*/ 727 w 941"/>
                <a:gd name="T37" fmla="*/ 659 h 682"/>
                <a:gd name="T38" fmla="*/ 664 w 941"/>
                <a:gd name="T39" fmla="*/ 642 h 682"/>
                <a:gd name="T40" fmla="*/ 624 w 941"/>
                <a:gd name="T41" fmla="*/ 629 h 682"/>
                <a:gd name="T42" fmla="*/ 576 w 941"/>
                <a:gd name="T43" fmla="*/ 640 h 682"/>
                <a:gd name="T44" fmla="*/ 569 w 941"/>
                <a:gd name="T45" fmla="*/ 649 h 682"/>
                <a:gd name="T46" fmla="*/ 535 w 941"/>
                <a:gd name="T47" fmla="*/ 627 h 682"/>
                <a:gd name="T48" fmla="*/ 494 w 941"/>
                <a:gd name="T49" fmla="*/ 582 h 682"/>
                <a:gd name="T50" fmla="*/ 491 w 941"/>
                <a:gd name="T51" fmla="*/ 527 h 682"/>
                <a:gd name="T52" fmla="*/ 456 w 941"/>
                <a:gd name="T53" fmla="*/ 505 h 682"/>
                <a:gd name="T54" fmla="*/ 401 w 941"/>
                <a:gd name="T55" fmla="*/ 508 h 682"/>
                <a:gd name="T56" fmla="*/ 356 w 941"/>
                <a:gd name="T57" fmla="*/ 520 h 682"/>
                <a:gd name="T58" fmla="*/ 321 w 941"/>
                <a:gd name="T59" fmla="*/ 520 h 682"/>
                <a:gd name="T60" fmla="*/ 253 w 941"/>
                <a:gd name="T61" fmla="*/ 508 h 682"/>
                <a:gd name="T62" fmla="*/ 199 w 941"/>
                <a:gd name="T63" fmla="*/ 478 h 682"/>
                <a:gd name="T64" fmla="*/ 129 w 941"/>
                <a:gd name="T65" fmla="*/ 449 h 682"/>
                <a:gd name="T66" fmla="*/ 120 w 941"/>
                <a:gd name="T67" fmla="*/ 408 h 682"/>
                <a:gd name="T68" fmla="*/ 54 w 941"/>
                <a:gd name="T69" fmla="*/ 342 h 682"/>
                <a:gd name="T70" fmla="*/ 26 w 941"/>
                <a:gd name="T71" fmla="*/ 307 h 682"/>
                <a:gd name="T72" fmla="*/ 3 w 941"/>
                <a:gd name="T73" fmla="*/ 280 h 682"/>
                <a:gd name="T74" fmla="*/ 42 w 941"/>
                <a:gd name="T75" fmla="*/ 264 h 682"/>
                <a:gd name="T76" fmla="*/ 91 w 941"/>
                <a:gd name="T77" fmla="*/ 230 h 682"/>
                <a:gd name="T78" fmla="*/ 68 w 941"/>
                <a:gd name="T79" fmla="*/ 172 h 682"/>
                <a:gd name="T80" fmla="*/ 136 w 941"/>
                <a:gd name="T81" fmla="*/ 130 h 682"/>
                <a:gd name="T82" fmla="*/ 151 w 941"/>
                <a:gd name="T83" fmla="*/ 85 h 682"/>
                <a:gd name="T84" fmla="*/ 213 w 941"/>
                <a:gd name="T85" fmla="*/ 116 h 682"/>
                <a:gd name="T86" fmla="*/ 267 w 941"/>
                <a:gd name="T87" fmla="*/ 168 h 682"/>
                <a:gd name="T88" fmla="*/ 343 w 941"/>
                <a:gd name="T89" fmla="*/ 205 h 682"/>
                <a:gd name="T90" fmla="*/ 433 w 941"/>
                <a:gd name="T91" fmla="*/ 219 h 682"/>
                <a:gd name="T92" fmla="*/ 512 w 941"/>
                <a:gd name="T93" fmla="*/ 241 h 682"/>
                <a:gd name="T94" fmla="*/ 591 w 941"/>
                <a:gd name="T95" fmla="*/ 214 h 682"/>
                <a:gd name="T96" fmla="*/ 590 w 941"/>
                <a:gd name="T97" fmla="*/ 182 h 682"/>
                <a:gd name="T98" fmla="*/ 632 w 941"/>
                <a:gd name="T99" fmla="*/ 164 h 682"/>
                <a:gd name="T100" fmla="*/ 687 w 941"/>
                <a:gd name="T101" fmla="*/ 134 h 682"/>
                <a:gd name="T102" fmla="*/ 659 w 941"/>
                <a:gd name="T103" fmla="*/ 108 h 682"/>
                <a:gd name="T104" fmla="*/ 616 w 941"/>
                <a:gd name="T105" fmla="*/ 107 h 682"/>
                <a:gd name="T106" fmla="*/ 652 w 941"/>
                <a:gd name="T107" fmla="*/ 66 h 682"/>
                <a:gd name="T108" fmla="*/ 642 w 941"/>
                <a:gd name="T109" fmla="*/ 18 h 682"/>
                <a:gd name="T110" fmla="*/ 672 w 941"/>
                <a:gd name="T111" fmla="*/ 0 h 682"/>
                <a:gd name="T112" fmla="*/ 757 w 941"/>
                <a:gd name="T113" fmla="*/ 42 h 6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941" h="682">
                  <a:moveTo>
                    <a:pt x="791" y="74"/>
                  </a:moveTo>
                  <a:lnTo>
                    <a:pt x="823" y="80"/>
                  </a:lnTo>
                  <a:lnTo>
                    <a:pt x="852" y="95"/>
                  </a:lnTo>
                  <a:lnTo>
                    <a:pt x="872" y="114"/>
                  </a:lnTo>
                  <a:lnTo>
                    <a:pt x="896" y="114"/>
                  </a:lnTo>
                  <a:lnTo>
                    <a:pt x="905" y="106"/>
                  </a:lnTo>
                  <a:lnTo>
                    <a:pt x="927" y="100"/>
                  </a:lnTo>
                  <a:lnTo>
                    <a:pt x="932" y="118"/>
                  </a:lnTo>
                  <a:lnTo>
                    <a:pt x="930" y="126"/>
                  </a:lnTo>
                  <a:lnTo>
                    <a:pt x="940" y="148"/>
                  </a:lnTo>
                  <a:lnTo>
                    <a:pt x="941" y="168"/>
                  </a:lnTo>
                  <a:lnTo>
                    <a:pt x="919" y="164"/>
                  </a:lnTo>
                  <a:lnTo>
                    <a:pt x="909" y="171"/>
                  </a:lnTo>
                  <a:lnTo>
                    <a:pt x="924" y="189"/>
                  </a:lnTo>
                  <a:lnTo>
                    <a:pt x="936" y="213"/>
                  </a:lnTo>
                  <a:lnTo>
                    <a:pt x="928" y="214"/>
                  </a:lnTo>
                  <a:lnTo>
                    <a:pt x="934" y="224"/>
                  </a:lnTo>
                  <a:lnTo>
                    <a:pt x="916" y="212"/>
                  </a:lnTo>
                  <a:lnTo>
                    <a:pt x="916" y="223"/>
                  </a:lnTo>
                  <a:lnTo>
                    <a:pt x="895" y="232"/>
                  </a:lnTo>
                  <a:lnTo>
                    <a:pt x="904" y="243"/>
                  </a:lnTo>
                  <a:lnTo>
                    <a:pt x="889" y="243"/>
                  </a:lnTo>
                  <a:lnTo>
                    <a:pt x="877" y="236"/>
                  </a:lnTo>
                  <a:lnTo>
                    <a:pt x="873" y="251"/>
                  </a:lnTo>
                  <a:lnTo>
                    <a:pt x="861" y="262"/>
                  </a:lnTo>
                  <a:lnTo>
                    <a:pt x="853" y="275"/>
                  </a:lnTo>
                  <a:lnTo>
                    <a:pt x="833" y="281"/>
                  </a:lnTo>
                  <a:lnTo>
                    <a:pt x="825" y="291"/>
                  </a:lnTo>
                  <a:lnTo>
                    <a:pt x="809" y="296"/>
                  </a:lnTo>
                  <a:lnTo>
                    <a:pt x="814" y="287"/>
                  </a:lnTo>
                  <a:lnTo>
                    <a:pt x="806" y="279"/>
                  </a:lnTo>
                  <a:lnTo>
                    <a:pt x="813" y="265"/>
                  </a:lnTo>
                  <a:lnTo>
                    <a:pt x="799" y="254"/>
                  </a:lnTo>
                  <a:lnTo>
                    <a:pt x="788" y="261"/>
                  </a:lnTo>
                  <a:lnTo>
                    <a:pt x="776" y="275"/>
                  </a:lnTo>
                  <a:lnTo>
                    <a:pt x="771" y="289"/>
                  </a:lnTo>
                  <a:lnTo>
                    <a:pt x="755" y="290"/>
                  </a:lnTo>
                  <a:lnTo>
                    <a:pt x="751" y="299"/>
                  </a:lnTo>
                  <a:lnTo>
                    <a:pt x="766" y="313"/>
                  </a:lnTo>
                  <a:lnTo>
                    <a:pt x="781" y="317"/>
                  </a:lnTo>
                  <a:lnTo>
                    <a:pt x="786" y="326"/>
                  </a:lnTo>
                  <a:lnTo>
                    <a:pt x="802" y="332"/>
                  </a:lnTo>
                  <a:lnTo>
                    <a:pt x="815" y="317"/>
                  </a:lnTo>
                  <a:lnTo>
                    <a:pt x="833" y="325"/>
                  </a:lnTo>
                  <a:lnTo>
                    <a:pt x="845" y="326"/>
                  </a:lnTo>
                  <a:lnTo>
                    <a:pt x="852" y="337"/>
                  </a:lnTo>
                  <a:lnTo>
                    <a:pt x="830" y="343"/>
                  </a:lnTo>
                  <a:lnTo>
                    <a:pt x="827" y="354"/>
                  </a:lnTo>
                  <a:lnTo>
                    <a:pt x="815" y="364"/>
                  </a:lnTo>
                  <a:lnTo>
                    <a:pt x="811" y="378"/>
                  </a:lnTo>
                  <a:lnTo>
                    <a:pt x="834" y="390"/>
                  </a:lnTo>
                  <a:lnTo>
                    <a:pt x="849" y="410"/>
                  </a:lnTo>
                  <a:lnTo>
                    <a:pt x="867" y="429"/>
                  </a:lnTo>
                  <a:lnTo>
                    <a:pt x="884" y="445"/>
                  </a:lnTo>
                  <a:lnTo>
                    <a:pt x="889" y="461"/>
                  </a:lnTo>
                  <a:lnTo>
                    <a:pt x="880" y="466"/>
                  </a:lnTo>
                  <a:lnTo>
                    <a:pt x="888" y="477"/>
                  </a:lnTo>
                  <a:lnTo>
                    <a:pt x="900" y="484"/>
                  </a:lnTo>
                  <a:lnTo>
                    <a:pt x="903" y="501"/>
                  </a:lnTo>
                  <a:lnTo>
                    <a:pt x="903" y="517"/>
                  </a:lnTo>
                  <a:lnTo>
                    <a:pt x="894" y="519"/>
                  </a:lnTo>
                  <a:lnTo>
                    <a:pt x="888" y="541"/>
                  </a:lnTo>
                  <a:lnTo>
                    <a:pt x="881" y="569"/>
                  </a:lnTo>
                  <a:lnTo>
                    <a:pt x="871" y="593"/>
                  </a:lnTo>
                  <a:lnTo>
                    <a:pt x="851" y="613"/>
                  </a:lnTo>
                  <a:lnTo>
                    <a:pt x="830" y="630"/>
                  </a:lnTo>
                  <a:lnTo>
                    <a:pt x="810" y="632"/>
                  </a:lnTo>
                  <a:lnTo>
                    <a:pt x="801" y="642"/>
                  </a:lnTo>
                  <a:lnTo>
                    <a:pt x="793" y="635"/>
                  </a:lnTo>
                  <a:lnTo>
                    <a:pt x="785" y="645"/>
                  </a:lnTo>
                  <a:lnTo>
                    <a:pt x="762" y="656"/>
                  </a:lnTo>
                  <a:lnTo>
                    <a:pt x="744" y="659"/>
                  </a:lnTo>
                  <a:lnTo>
                    <a:pt x="742" y="681"/>
                  </a:lnTo>
                  <a:lnTo>
                    <a:pt x="732" y="682"/>
                  </a:lnTo>
                  <a:lnTo>
                    <a:pt x="725" y="667"/>
                  </a:lnTo>
                  <a:lnTo>
                    <a:pt x="727" y="659"/>
                  </a:lnTo>
                  <a:lnTo>
                    <a:pt x="702" y="652"/>
                  </a:lnTo>
                  <a:lnTo>
                    <a:pt x="694" y="656"/>
                  </a:lnTo>
                  <a:lnTo>
                    <a:pt x="675" y="650"/>
                  </a:lnTo>
                  <a:lnTo>
                    <a:pt x="664" y="642"/>
                  </a:lnTo>
                  <a:lnTo>
                    <a:pt x="665" y="630"/>
                  </a:lnTo>
                  <a:lnTo>
                    <a:pt x="648" y="626"/>
                  </a:lnTo>
                  <a:lnTo>
                    <a:pt x="638" y="618"/>
                  </a:lnTo>
                  <a:lnTo>
                    <a:pt x="624" y="629"/>
                  </a:lnTo>
                  <a:lnTo>
                    <a:pt x="608" y="632"/>
                  </a:lnTo>
                  <a:lnTo>
                    <a:pt x="593" y="632"/>
                  </a:lnTo>
                  <a:lnTo>
                    <a:pt x="585" y="637"/>
                  </a:lnTo>
                  <a:lnTo>
                    <a:pt x="576" y="640"/>
                  </a:lnTo>
                  <a:lnTo>
                    <a:pt x="583" y="663"/>
                  </a:lnTo>
                  <a:lnTo>
                    <a:pt x="573" y="663"/>
                  </a:lnTo>
                  <a:lnTo>
                    <a:pt x="571" y="658"/>
                  </a:lnTo>
                  <a:lnTo>
                    <a:pt x="569" y="649"/>
                  </a:lnTo>
                  <a:lnTo>
                    <a:pt x="557" y="656"/>
                  </a:lnTo>
                  <a:lnTo>
                    <a:pt x="548" y="652"/>
                  </a:lnTo>
                  <a:lnTo>
                    <a:pt x="533" y="644"/>
                  </a:lnTo>
                  <a:lnTo>
                    <a:pt x="535" y="627"/>
                  </a:lnTo>
                  <a:lnTo>
                    <a:pt x="523" y="623"/>
                  </a:lnTo>
                  <a:lnTo>
                    <a:pt x="515" y="604"/>
                  </a:lnTo>
                  <a:lnTo>
                    <a:pt x="497" y="607"/>
                  </a:lnTo>
                  <a:lnTo>
                    <a:pt x="494" y="582"/>
                  </a:lnTo>
                  <a:lnTo>
                    <a:pt x="507" y="565"/>
                  </a:lnTo>
                  <a:lnTo>
                    <a:pt x="504" y="548"/>
                  </a:lnTo>
                  <a:lnTo>
                    <a:pt x="500" y="532"/>
                  </a:lnTo>
                  <a:lnTo>
                    <a:pt x="491" y="527"/>
                  </a:lnTo>
                  <a:lnTo>
                    <a:pt x="482" y="515"/>
                  </a:lnTo>
                  <a:lnTo>
                    <a:pt x="472" y="516"/>
                  </a:lnTo>
                  <a:lnTo>
                    <a:pt x="452" y="513"/>
                  </a:lnTo>
                  <a:lnTo>
                    <a:pt x="456" y="505"/>
                  </a:lnTo>
                  <a:lnTo>
                    <a:pt x="445" y="492"/>
                  </a:lnTo>
                  <a:lnTo>
                    <a:pt x="434" y="500"/>
                  </a:lnTo>
                  <a:lnTo>
                    <a:pt x="418" y="495"/>
                  </a:lnTo>
                  <a:lnTo>
                    <a:pt x="401" y="508"/>
                  </a:lnTo>
                  <a:lnTo>
                    <a:pt x="389" y="524"/>
                  </a:lnTo>
                  <a:lnTo>
                    <a:pt x="375" y="527"/>
                  </a:lnTo>
                  <a:lnTo>
                    <a:pt x="366" y="521"/>
                  </a:lnTo>
                  <a:lnTo>
                    <a:pt x="356" y="520"/>
                  </a:lnTo>
                  <a:lnTo>
                    <a:pt x="343" y="516"/>
                  </a:lnTo>
                  <a:lnTo>
                    <a:pt x="334" y="521"/>
                  </a:lnTo>
                  <a:lnTo>
                    <a:pt x="326" y="536"/>
                  </a:lnTo>
                  <a:lnTo>
                    <a:pt x="321" y="520"/>
                  </a:lnTo>
                  <a:lnTo>
                    <a:pt x="311" y="524"/>
                  </a:lnTo>
                  <a:lnTo>
                    <a:pt x="290" y="522"/>
                  </a:lnTo>
                  <a:lnTo>
                    <a:pt x="269" y="517"/>
                  </a:lnTo>
                  <a:lnTo>
                    <a:pt x="253" y="508"/>
                  </a:lnTo>
                  <a:lnTo>
                    <a:pt x="238" y="504"/>
                  </a:lnTo>
                  <a:lnTo>
                    <a:pt x="230" y="494"/>
                  </a:lnTo>
                  <a:lnTo>
                    <a:pt x="219" y="491"/>
                  </a:lnTo>
                  <a:lnTo>
                    <a:pt x="199" y="478"/>
                  </a:lnTo>
                  <a:lnTo>
                    <a:pt x="183" y="472"/>
                  </a:lnTo>
                  <a:lnTo>
                    <a:pt x="177" y="476"/>
                  </a:lnTo>
                  <a:lnTo>
                    <a:pt x="149" y="462"/>
                  </a:lnTo>
                  <a:lnTo>
                    <a:pt x="129" y="449"/>
                  </a:lnTo>
                  <a:lnTo>
                    <a:pt x="119" y="426"/>
                  </a:lnTo>
                  <a:lnTo>
                    <a:pt x="132" y="429"/>
                  </a:lnTo>
                  <a:lnTo>
                    <a:pt x="130" y="418"/>
                  </a:lnTo>
                  <a:lnTo>
                    <a:pt x="120" y="408"/>
                  </a:lnTo>
                  <a:lnTo>
                    <a:pt x="118" y="391"/>
                  </a:lnTo>
                  <a:lnTo>
                    <a:pt x="93" y="366"/>
                  </a:lnTo>
                  <a:lnTo>
                    <a:pt x="63" y="358"/>
                  </a:lnTo>
                  <a:lnTo>
                    <a:pt x="54" y="342"/>
                  </a:lnTo>
                  <a:lnTo>
                    <a:pt x="38" y="333"/>
                  </a:lnTo>
                  <a:lnTo>
                    <a:pt x="34" y="327"/>
                  </a:lnTo>
                  <a:lnTo>
                    <a:pt x="28" y="315"/>
                  </a:lnTo>
                  <a:lnTo>
                    <a:pt x="26" y="307"/>
                  </a:lnTo>
                  <a:lnTo>
                    <a:pt x="15" y="302"/>
                  </a:lnTo>
                  <a:lnTo>
                    <a:pt x="9" y="304"/>
                  </a:lnTo>
                  <a:lnTo>
                    <a:pt x="0" y="285"/>
                  </a:lnTo>
                  <a:lnTo>
                    <a:pt x="3" y="280"/>
                  </a:lnTo>
                  <a:lnTo>
                    <a:pt x="0" y="276"/>
                  </a:lnTo>
                  <a:lnTo>
                    <a:pt x="13" y="266"/>
                  </a:lnTo>
                  <a:lnTo>
                    <a:pt x="23" y="262"/>
                  </a:lnTo>
                  <a:lnTo>
                    <a:pt x="42" y="264"/>
                  </a:lnTo>
                  <a:lnTo>
                    <a:pt x="44" y="252"/>
                  </a:lnTo>
                  <a:lnTo>
                    <a:pt x="65" y="249"/>
                  </a:lnTo>
                  <a:lnTo>
                    <a:pt x="68" y="241"/>
                  </a:lnTo>
                  <a:lnTo>
                    <a:pt x="91" y="230"/>
                  </a:lnTo>
                  <a:lnTo>
                    <a:pt x="92" y="225"/>
                  </a:lnTo>
                  <a:lnTo>
                    <a:pt x="87" y="213"/>
                  </a:lnTo>
                  <a:lnTo>
                    <a:pt x="96" y="208"/>
                  </a:lnTo>
                  <a:lnTo>
                    <a:pt x="68" y="172"/>
                  </a:lnTo>
                  <a:lnTo>
                    <a:pt x="98" y="164"/>
                  </a:lnTo>
                  <a:lnTo>
                    <a:pt x="104" y="160"/>
                  </a:lnTo>
                  <a:lnTo>
                    <a:pt x="101" y="123"/>
                  </a:lnTo>
                  <a:lnTo>
                    <a:pt x="136" y="130"/>
                  </a:lnTo>
                  <a:lnTo>
                    <a:pt x="141" y="121"/>
                  </a:lnTo>
                  <a:lnTo>
                    <a:pt x="133" y="100"/>
                  </a:lnTo>
                  <a:lnTo>
                    <a:pt x="146" y="98"/>
                  </a:lnTo>
                  <a:lnTo>
                    <a:pt x="151" y="85"/>
                  </a:lnTo>
                  <a:lnTo>
                    <a:pt x="157" y="83"/>
                  </a:lnTo>
                  <a:lnTo>
                    <a:pt x="168" y="97"/>
                  </a:lnTo>
                  <a:lnTo>
                    <a:pt x="186" y="108"/>
                  </a:lnTo>
                  <a:lnTo>
                    <a:pt x="213" y="116"/>
                  </a:lnTo>
                  <a:lnTo>
                    <a:pt x="232" y="132"/>
                  </a:lnTo>
                  <a:lnTo>
                    <a:pt x="236" y="156"/>
                  </a:lnTo>
                  <a:lnTo>
                    <a:pt x="246" y="165"/>
                  </a:lnTo>
                  <a:lnTo>
                    <a:pt x="267" y="168"/>
                  </a:lnTo>
                  <a:lnTo>
                    <a:pt x="290" y="171"/>
                  </a:lnTo>
                  <a:lnTo>
                    <a:pt x="316" y="184"/>
                  </a:lnTo>
                  <a:lnTo>
                    <a:pt x="327" y="186"/>
                  </a:lnTo>
                  <a:lnTo>
                    <a:pt x="343" y="205"/>
                  </a:lnTo>
                  <a:lnTo>
                    <a:pt x="358" y="217"/>
                  </a:lnTo>
                  <a:lnTo>
                    <a:pt x="376" y="217"/>
                  </a:lnTo>
                  <a:lnTo>
                    <a:pt x="412" y="222"/>
                  </a:lnTo>
                  <a:lnTo>
                    <a:pt x="433" y="219"/>
                  </a:lnTo>
                  <a:lnTo>
                    <a:pt x="451" y="222"/>
                  </a:lnTo>
                  <a:lnTo>
                    <a:pt x="481" y="234"/>
                  </a:lnTo>
                  <a:lnTo>
                    <a:pt x="502" y="234"/>
                  </a:lnTo>
                  <a:lnTo>
                    <a:pt x="512" y="241"/>
                  </a:lnTo>
                  <a:lnTo>
                    <a:pt x="527" y="230"/>
                  </a:lnTo>
                  <a:lnTo>
                    <a:pt x="550" y="222"/>
                  </a:lnTo>
                  <a:lnTo>
                    <a:pt x="575" y="222"/>
                  </a:lnTo>
                  <a:lnTo>
                    <a:pt x="591" y="214"/>
                  </a:lnTo>
                  <a:lnTo>
                    <a:pt x="598" y="203"/>
                  </a:lnTo>
                  <a:lnTo>
                    <a:pt x="606" y="196"/>
                  </a:lnTo>
                  <a:lnTo>
                    <a:pt x="600" y="190"/>
                  </a:lnTo>
                  <a:lnTo>
                    <a:pt x="590" y="182"/>
                  </a:lnTo>
                  <a:lnTo>
                    <a:pt x="592" y="169"/>
                  </a:lnTo>
                  <a:lnTo>
                    <a:pt x="602" y="171"/>
                  </a:lnTo>
                  <a:lnTo>
                    <a:pt x="621" y="175"/>
                  </a:lnTo>
                  <a:lnTo>
                    <a:pt x="632" y="164"/>
                  </a:lnTo>
                  <a:lnTo>
                    <a:pt x="653" y="156"/>
                  </a:lnTo>
                  <a:lnTo>
                    <a:pt x="657" y="142"/>
                  </a:lnTo>
                  <a:lnTo>
                    <a:pt x="665" y="137"/>
                  </a:lnTo>
                  <a:lnTo>
                    <a:pt x="687" y="134"/>
                  </a:lnTo>
                  <a:lnTo>
                    <a:pt x="702" y="136"/>
                  </a:lnTo>
                  <a:lnTo>
                    <a:pt x="699" y="129"/>
                  </a:lnTo>
                  <a:lnTo>
                    <a:pt x="676" y="115"/>
                  </a:lnTo>
                  <a:lnTo>
                    <a:pt x="659" y="108"/>
                  </a:lnTo>
                  <a:lnTo>
                    <a:pt x="651" y="116"/>
                  </a:lnTo>
                  <a:lnTo>
                    <a:pt x="633" y="112"/>
                  </a:lnTo>
                  <a:lnTo>
                    <a:pt x="625" y="115"/>
                  </a:lnTo>
                  <a:lnTo>
                    <a:pt x="616" y="107"/>
                  </a:lnTo>
                  <a:lnTo>
                    <a:pt x="615" y="87"/>
                  </a:lnTo>
                  <a:lnTo>
                    <a:pt x="613" y="71"/>
                  </a:lnTo>
                  <a:lnTo>
                    <a:pt x="638" y="79"/>
                  </a:lnTo>
                  <a:lnTo>
                    <a:pt x="652" y="66"/>
                  </a:lnTo>
                  <a:lnTo>
                    <a:pt x="646" y="57"/>
                  </a:lnTo>
                  <a:lnTo>
                    <a:pt x="646" y="36"/>
                  </a:lnTo>
                  <a:lnTo>
                    <a:pt x="650" y="30"/>
                  </a:lnTo>
                  <a:lnTo>
                    <a:pt x="642" y="18"/>
                  </a:lnTo>
                  <a:lnTo>
                    <a:pt x="630" y="14"/>
                  </a:lnTo>
                  <a:lnTo>
                    <a:pt x="635" y="4"/>
                  </a:lnTo>
                  <a:lnTo>
                    <a:pt x="652" y="0"/>
                  </a:lnTo>
                  <a:lnTo>
                    <a:pt x="672" y="0"/>
                  </a:lnTo>
                  <a:lnTo>
                    <a:pt x="700" y="5"/>
                  </a:lnTo>
                  <a:lnTo>
                    <a:pt x="719" y="13"/>
                  </a:lnTo>
                  <a:lnTo>
                    <a:pt x="744" y="33"/>
                  </a:lnTo>
                  <a:lnTo>
                    <a:pt x="757" y="42"/>
                  </a:lnTo>
                  <a:lnTo>
                    <a:pt x="771" y="54"/>
                  </a:lnTo>
                  <a:lnTo>
                    <a:pt x="791" y="74"/>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50" name="Freeform 149"/>
            <p:cNvSpPr>
              <a:spLocks noEditPoints="1"/>
            </p:cNvSpPr>
            <p:nvPr/>
          </p:nvSpPr>
          <p:spPr bwMode="auto">
            <a:xfrm>
              <a:off x="7818598" y="4071831"/>
              <a:ext cx="1390295" cy="511023"/>
            </a:xfrm>
            <a:custGeom>
              <a:avLst/>
              <a:gdLst>
                <a:gd name="T0" fmla="*/ 552 w 3445"/>
                <a:gd name="T1" fmla="*/ 826 h 1349"/>
                <a:gd name="T2" fmla="*/ 373 w 3445"/>
                <a:gd name="T3" fmla="*/ 522 h 1349"/>
                <a:gd name="T4" fmla="*/ 188 w 3445"/>
                <a:gd name="T5" fmla="*/ 258 h 1349"/>
                <a:gd name="T6" fmla="*/ 0 w 3445"/>
                <a:gd name="T7" fmla="*/ 0 h 1349"/>
                <a:gd name="T8" fmla="*/ 294 w 3445"/>
                <a:gd name="T9" fmla="*/ 161 h 1349"/>
                <a:gd name="T10" fmla="*/ 550 w 3445"/>
                <a:gd name="T11" fmla="*/ 347 h 1349"/>
                <a:gd name="T12" fmla="*/ 664 w 3445"/>
                <a:gd name="T13" fmla="*/ 557 h 1349"/>
                <a:gd name="T14" fmla="*/ 784 w 3445"/>
                <a:gd name="T15" fmla="*/ 673 h 1349"/>
                <a:gd name="T16" fmla="*/ 1707 w 3445"/>
                <a:gd name="T17" fmla="*/ 311 h 1349"/>
                <a:gd name="T18" fmla="*/ 1681 w 3445"/>
                <a:gd name="T19" fmla="*/ 535 h 1349"/>
                <a:gd name="T20" fmla="*/ 1562 w 3445"/>
                <a:gd name="T21" fmla="*/ 778 h 1349"/>
                <a:gd name="T22" fmla="*/ 1357 w 3445"/>
                <a:gd name="T23" fmla="*/ 732 h 1349"/>
                <a:gd name="T24" fmla="*/ 1129 w 3445"/>
                <a:gd name="T25" fmla="*/ 716 h 1349"/>
                <a:gd name="T26" fmla="*/ 1037 w 3445"/>
                <a:gd name="T27" fmla="*/ 431 h 1349"/>
                <a:gd name="T28" fmla="*/ 1154 w 3445"/>
                <a:gd name="T29" fmla="*/ 401 h 1349"/>
                <a:gd name="T30" fmla="*/ 1330 w 3445"/>
                <a:gd name="T31" fmla="*/ 339 h 1349"/>
                <a:gd name="T32" fmla="*/ 1527 w 3445"/>
                <a:gd name="T33" fmla="*/ 197 h 1349"/>
                <a:gd name="T34" fmla="*/ 1662 w 3445"/>
                <a:gd name="T35" fmla="*/ 191 h 1349"/>
                <a:gd name="T36" fmla="*/ 2518 w 3445"/>
                <a:gd name="T37" fmla="*/ 445 h 1349"/>
                <a:gd name="T38" fmla="*/ 2477 w 3445"/>
                <a:gd name="T39" fmla="*/ 543 h 1349"/>
                <a:gd name="T40" fmla="*/ 2463 w 3445"/>
                <a:gd name="T41" fmla="*/ 281 h 1349"/>
                <a:gd name="T42" fmla="*/ 2262 w 3445"/>
                <a:gd name="T43" fmla="*/ 346 h 1349"/>
                <a:gd name="T44" fmla="*/ 1948 w 3445"/>
                <a:gd name="T45" fmla="*/ 434 h 1349"/>
                <a:gd name="T46" fmla="*/ 1979 w 3445"/>
                <a:gd name="T47" fmla="*/ 548 h 1349"/>
                <a:gd name="T48" fmla="*/ 2047 w 3445"/>
                <a:gd name="T49" fmla="*/ 596 h 1349"/>
                <a:gd name="T50" fmla="*/ 2098 w 3445"/>
                <a:gd name="T51" fmla="*/ 865 h 1349"/>
                <a:gd name="T52" fmla="*/ 2065 w 3445"/>
                <a:gd name="T53" fmla="*/ 847 h 1349"/>
                <a:gd name="T54" fmla="*/ 1931 w 3445"/>
                <a:gd name="T55" fmla="*/ 773 h 1349"/>
                <a:gd name="T56" fmla="*/ 1889 w 3445"/>
                <a:gd name="T57" fmla="*/ 937 h 1349"/>
                <a:gd name="T58" fmla="*/ 1826 w 3445"/>
                <a:gd name="T59" fmla="*/ 764 h 1349"/>
                <a:gd name="T60" fmla="*/ 1816 w 3445"/>
                <a:gd name="T61" fmla="*/ 582 h 1349"/>
                <a:gd name="T62" fmla="*/ 1993 w 3445"/>
                <a:gd name="T63" fmla="*/ 380 h 1349"/>
                <a:gd name="T64" fmla="*/ 2262 w 3445"/>
                <a:gd name="T65" fmla="*/ 346 h 1349"/>
                <a:gd name="T66" fmla="*/ 3092 w 3445"/>
                <a:gd name="T67" fmla="*/ 663 h 1349"/>
                <a:gd name="T68" fmla="*/ 3365 w 3445"/>
                <a:gd name="T69" fmla="*/ 672 h 1349"/>
                <a:gd name="T70" fmla="*/ 3353 w 3445"/>
                <a:gd name="T71" fmla="*/ 1173 h 1349"/>
                <a:gd name="T72" fmla="*/ 3200 w 3445"/>
                <a:gd name="T73" fmla="*/ 1114 h 1349"/>
                <a:gd name="T74" fmla="*/ 3062 w 3445"/>
                <a:gd name="T75" fmla="*/ 854 h 1349"/>
                <a:gd name="T76" fmla="*/ 2838 w 3445"/>
                <a:gd name="T77" fmla="*/ 817 h 1349"/>
                <a:gd name="T78" fmla="*/ 2849 w 3445"/>
                <a:gd name="T79" fmla="*/ 676 h 1349"/>
                <a:gd name="T80" fmla="*/ 2758 w 3445"/>
                <a:gd name="T81" fmla="*/ 604 h 1349"/>
                <a:gd name="T82" fmla="*/ 2800 w 3445"/>
                <a:gd name="T83" fmla="*/ 498 h 1349"/>
                <a:gd name="T84" fmla="*/ 2677 w 3445"/>
                <a:gd name="T85" fmla="*/ 795 h 1349"/>
                <a:gd name="T86" fmla="*/ 2458 w 3445"/>
                <a:gd name="T87" fmla="*/ 755 h 1349"/>
                <a:gd name="T88" fmla="*/ 2409 w 3445"/>
                <a:gd name="T89" fmla="*/ 761 h 1349"/>
                <a:gd name="T90" fmla="*/ 2391 w 3445"/>
                <a:gd name="T91" fmla="*/ 733 h 1349"/>
                <a:gd name="T92" fmla="*/ 2914 w 3445"/>
                <a:gd name="T93" fmla="*/ 990 h 1349"/>
                <a:gd name="T94" fmla="*/ 2960 w 3445"/>
                <a:gd name="T95" fmla="*/ 996 h 1349"/>
                <a:gd name="T96" fmla="*/ 1295 w 3445"/>
                <a:gd name="T97" fmla="*/ 1058 h 1349"/>
                <a:gd name="T98" fmla="*/ 1431 w 3445"/>
                <a:gd name="T99" fmla="*/ 1212 h 1349"/>
                <a:gd name="T100" fmla="*/ 1136 w 3445"/>
                <a:gd name="T101" fmla="*/ 1158 h 1349"/>
                <a:gd name="T102" fmla="*/ 830 w 3445"/>
                <a:gd name="T103" fmla="*/ 1093 h 1349"/>
                <a:gd name="T104" fmla="*/ 898 w 3445"/>
                <a:gd name="T105" fmla="*/ 974 h 1349"/>
                <a:gd name="T106" fmla="*/ 2061 w 3445"/>
                <a:gd name="T107" fmla="*/ 1156 h 1349"/>
                <a:gd name="T108" fmla="*/ 1835 w 3445"/>
                <a:gd name="T109" fmla="*/ 1186 h 1349"/>
                <a:gd name="T110" fmla="*/ 2061 w 3445"/>
                <a:gd name="T111" fmla="*/ 1156 h 1349"/>
                <a:gd name="T112" fmla="*/ 1774 w 3445"/>
                <a:gd name="T113" fmla="*/ 1208 h 1349"/>
                <a:gd name="T114" fmla="*/ 1622 w 3445"/>
                <a:gd name="T115" fmla="*/ 1187 h 1349"/>
                <a:gd name="T116" fmla="*/ 2095 w 3445"/>
                <a:gd name="T117" fmla="*/ 1349 h 1349"/>
                <a:gd name="T118" fmla="*/ 2210 w 3445"/>
                <a:gd name="T119" fmla="*/ 1224 h 1349"/>
                <a:gd name="T120" fmla="*/ 1881 w 3445"/>
                <a:gd name="T121" fmla="*/ 1339 h 1349"/>
                <a:gd name="T122" fmla="*/ 1864 w 3445"/>
                <a:gd name="T123" fmla="*/ 1290 h 13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445" h="1349">
                  <a:moveTo>
                    <a:pt x="789" y="965"/>
                  </a:moveTo>
                  <a:lnTo>
                    <a:pt x="706" y="967"/>
                  </a:lnTo>
                  <a:lnTo>
                    <a:pt x="646" y="895"/>
                  </a:lnTo>
                  <a:lnTo>
                    <a:pt x="552" y="826"/>
                  </a:lnTo>
                  <a:lnTo>
                    <a:pt x="521" y="774"/>
                  </a:lnTo>
                  <a:lnTo>
                    <a:pt x="466" y="705"/>
                  </a:lnTo>
                  <a:lnTo>
                    <a:pt x="429" y="641"/>
                  </a:lnTo>
                  <a:lnTo>
                    <a:pt x="373" y="522"/>
                  </a:lnTo>
                  <a:lnTo>
                    <a:pt x="307" y="451"/>
                  </a:lnTo>
                  <a:lnTo>
                    <a:pt x="285" y="378"/>
                  </a:lnTo>
                  <a:lnTo>
                    <a:pt x="257" y="311"/>
                  </a:lnTo>
                  <a:lnTo>
                    <a:pt x="188" y="258"/>
                  </a:lnTo>
                  <a:lnTo>
                    <a:pt x="147" y="185"/>
                  </a:lnTo>
                  <a:lnTo>
                    <a:pt x="89" y="137"/>
                  </a:lnTo>
                  <a:lnTo>
                    <a:pt x="8" y="43"/>
                  </a:lnTo>
                  <a:lnTo>
                    <a:pt x="0" y="0"/>
                  </a:lnTo>
                  <a:lnTo>
                    <a:pt x="48" y="3"/>
                  </a:lnTo>
                  <a:lnTo>
                    <a:pt x="165" y="20"/>
                  </a:lnTo>
                  <a:lnTo>
                    <a:pt x="234" y="103"/>
                  </a:lnTo>
                  <a:lnTo>
                    <a:pt x="294" y="161"/>
                  </a:lnTo>
                  <a:lnTo>
                    <a:pt x="337" y="196"/>
                  </a:lnTo>
                  <a:lnTo>
                    <a:pt x="410" y="288"/>
                  </a:lnTo>
                  <a:lnTo>
                    <a:pt x="486" y="289"/>
                  </a:lnTo>
                  <a:lnTo>
                    <a:pt x="550" y="347"/>
                  </a:lnTo>
                  <a:lnTo>
                    <a:pt x="594" y="419"/>
                  </a:lnTo>
                  <a:lnTo>
                    <a:pt x="652" y="458"/>
                  </a:lnTo>
                  <a:lnTo>
                    <a:pt x="621" y="527"/>
                  </a:lnTo>
                  <a:lnTo>
                    <a:pt x="664" y="557"/>
                  </a:lnTo>
                  <a:lnTo>
                    <a:pt x="691" y="559"/>
                  </a:lnTo>
                  <a:lnTo>
                    <a:pt x="703" y="618"/>
                  </a:lnTo>
                  <a:lnTo>
                    <a:pt x="729" y="666"/>
                  </a:lnTo>
                  <a:lnTo>
                    <a:pt x="784" y="673"/>
                  </a:lnTo>
                  <a:lnTo>
                    <a:pt x="819" y="727"/>
                  </a:lnTo>
                  <a:lnTo>
                    <a:pt x="797" y="833"/>
                  </a:lnTo>
                  <a:lnTo>
                    <a:pt x="789" y="965"/>
                  </a:lnTo>
                  <a:moveTo>
                    <a:pt x="1707" y="311"/>
                  </a:moveTo>
                  <a:lnTo>
                    <a:pt x="1792" y="390"/>
                  </a:lnTo>
                  <a:lnTo>
                    <a:pt x="1703" y="400"/>
                  </a:lnTo>
                  <a:lnTo>
                    <a:pt x="1678" y="458"/>
                  </a:lnTo>
                  <a:lnTo>
                    <a:pt x="1681" y="535"/>
                  </a:lnTo>
                  <a:lnTo>
                    <a:pt x="1608" y="593"/>
                  </a:lnTo>
                  <a:lnTo>
                    <a:pt x="1605" y="678"/>
                  </a:lnTo>
                  <a:lnTo>
                    <a:pt x="1572" y="808"/>
                  </a:lnTo>
                  <a:lnTo>
                    <a:pt x="1562" y="778"/>
                  </a:lnTo>
                  <a:lnTo>
                    <a:pt x="1475" y="816"/>
                  </a:lnTo>
                  <a:lnTo>
                    <a:pt x="1447" y="764"/>
                  </a:lnTo>
                  <a:lnTo>
                    <a:pt x="1394" y="759"/>
                  </a:lnTo>
                  <a:lnTo>
                    <a:pt x="1357" y="732"/>
                  </a:lnTo>
                  <a:lnTo>
                    <a:pt x="1267" y="763"/>
                  </a:lnTo>
                  <a:lnTo>
                    <a:pt x="1240" y="722"/>
                  </a:lnTo>
                  <a:lnTo>
                    <a:pt x="1191" y="726"/>
                  </a:lnTo>
                  <a:lnTo>
                    <a:pt x="1129" y="716"/>
                  </a:lnTo>
                  <a:lnTo>
                    <a:pt x="1120" y="602"/>
                  </a:lnTo>
                  <a:lnTo>
                    <a:pt x="1083" y="578"/>
                  </a:lnTo>
                  <a:lnTo>
                    <a:pt x="1047" y="506"/>
                  </a:lnTo>
                  <a:lnTo>
                    <a:pt x="1037" y="431"/>
                  </a:lnTo>
                  <a:lnTo>
                    <a:pt x="1045" y="352"/>
                  </a:lnTo>
                  <a:lnTo>
                    <a:pt x="1089" y="296"/>
                  </a:lnTo>
                  <a:lnTo>
                    <a:pt x="1102" y="353"/>
                  </a:lnTo>
                  <a:lnTo>
                    <a:pt x="1154" y="401"/>
                  </a:lnTo>
                  <a:lnTo>
                    <a:pt x="1202" y="383"/>
                  </a:lnTo>
                  <a:lnTo>
                    <a:pt x="1250" y="389"/>
                  </a:lnTo>
                  <a:lnTo>
                    <a:pt x="1294" y="346"/>
                  </a:lnTo>
                  <a:lnTo>
                    <a:pt x="1330" y="339"/>
                  </a:lnTo>
                  <a:lnTo>
                    <a:pt x="1401" y="363"/>
                  </a:lnTo>
                  <a:lnTo>
                    <a:pt x="1463" y="345"/>
                  </a:lnTo>
                  <a:lnTo>
                    <a:pt x="1499" y="226"/>
                  </a:lnTo>
                  <a:lnTo>
                    <a:pt x="1527" y="197"/>
                  </a:lnTo>
                  <a:lnTo>
                    <a:pt x="1550" y="100"/>
                  </a:lnTo>
                  <a:lnTo>
                    <a:pt x="1637" y="100"/>
                  </a:lnTo>
                  <a:lnTo>
                    <a:pt x="1702" y="114"/>
                  </a:lnTo>
                  <a:lnTo>
                    <a:pt x="1662" y="191"/>
                  </a:lnTo>
                  <a:lnTo>
                    <a:pt x="1719" y="272"/>
                  </a:lnTo>
                  <a:lnTo>
                    <a:pt x="1707" y="311"/>
                  </a:lnTo>
                  <a:moveTo>
                    <a:pt x="2521" y="370"/>
                  </a:moveTo>
                  <a:lnTo>
                    <a:pt x="2518" y="445"/>
                  </a:lnTo>
                  <a:lnTo>
                    <a:pt x="2479" y="436"/>
                  </a:lnTo>
                  <a:lnTo>
                    <a:pt x="2468" y="488"/>
                  </a:lnTo>
                  <a:lnTo>
                    <a:pt x="2498" y="533"/>
                  </a:lnTo>
                  <a:lnTo>
                    <a:pt x="2477" y="543"/>
                  </a:lnTo>
                  <a:lnTo>
                    <a:pt x="2447" y="489"/>
                  </a:lnTo>
                  <a:lnTo>
                    <a:pt x="2424" y="380"/>
                  </a:lnTo>
                  <a:lnTo>
                    <a:pt x="2439" y="312"/>
                  </a:lnTo>
                  <a:lnTo>
                    <a:pt x="2463" y="281"/>
                  </a:lnTo>
                  <a:lnTo>
                    <a:pt x="2469" y="328"/>
                  </a:lnTo>
                  <a:lnTo>
                    <a:pt x="2514" y="335"/>
                  </a:lnTo>
                  <a:lnTo>
                    <a:pt x="2521" y="370"/>
                  </a:lnTo>
                  <a:moveTo>
                    <a:pt x="2262" y="346"/>
                  </a:moveTo>
                  <a:lnTo>
                    <a:pt x="2202" y="430"/>
                  </a:lnTo>
                  <a:lnTo>
                    <a:pt x="2145" y="446"/>
                  </a:lnTo>
                  <a:lnTo>
                    <a:pt x="2073" y="430"/>
                  </a:lnTo>
                  <a:lnTo>
                    <a:pt x="1948" y="434"/>
                  </a:lnTo>
                  <a:lnTo>
                    <a:pt x="1882" y="446"/>
                  </a:lnTo>
                  <a:lnTo>
                    <a:pt x="1871" y="511"/>
                  </a:lnTo>
                  <a:lnTo>
                    <a:pt x="1938" y="586"/>
                  </a:lnTo>
                  <a:lnTo>
                    <a:pt x="1979" y="548"/>
                  </a:lnTo>
                  <a:lnTo>
                    <a:pt x="2119" y="519"/>
                  </a:lnTo>
                  <a:lnTo>
                    <a:pt x="2113" y="558"/>
                  </a:lnTo>
                  <a:lnTo>
                    <a:pt x="2080" y="546"/>
                  </a:lnTo>
                  <a:lnTo>
                    <a:pt x="2047" y="596"/>
                  </a:lnTo>
                  <a:lnTo>
                    <a:pt x="1980" y="629"/>
                  </a:lnTo>
                  <a:lnTo>
                    <a:pt x="2049" y="738"/>
                  </a:lnTo>
                  <a:lnTo>
                    <a:pt x="2034" y="767"/>
                  </a:lnTo>
                  <a:lnTo>
                    <a:pt x="2098" y="865"/>
                  </a:lnTo>
                  <a:lnTo>
                    <a:pt x="2095" y="921"/>
                  </a:lnTo>
                  <a:lnTo>
                    <a:pt x="2054" y="946"/>
                  </a:lnTo>
                  <a:lnTo>
                    <a:pt x="2026" y="916"/>
                  </a:lnTo>
                  <a:lnTo>
                    <a:pt x="2065" y="847"/>
                  </a:lnTo>
                  <a:lnTo>
                    <a:pt x="1990" y="880"/>
                  </a:lnTo>
                  <a:lnTo>
                    <a:pt x="1972" y="856"/>
                  </a:lnTo>
                  <a:lnTo>
                    <a:pt x="1983" y="823"/>
                  </a:lnTo>
                  <a:lnTo>
                    <a:pt x="1931" y="773"/>
                  </a:lnTo>
                  <a:lnTo>
                    <a:pt x="1939" y="690"/>
                  </a:lnTo>
                  <a:lnTo>
                    <a:pt x="1888" y="716"/>
                  </a:lnTo>
                  <a:lnTo>
                    <a:pt x="1891" y="815"/>
                  </a:lnTo>
                  <a:lnTo>
                    <a:pt x="1889" y="937"/>
                  </a:lnTo>
                  <a:lnTo>
                    <a:pt x="1841" y="950"/>
                  </a:lnTo>
                  <a:lnTo>
                    <a:pt x="1809" y="925"/>
                  </a:lnTo>
                  <a:lnTo>
                    <a:pt x="1834" y="846"/>
                  </a:lnTo>
                  <a:lnTo>
                    <a:pt x="1826" y="764"/>
                  </a:lnTo>
                  <a:lnTo>
                    <a:pt x="1794" y="763"/>
                  </a:lnTo>
                  <a:lnTo>
                    <a:pt x="1772" y="705"/>
                  </a:lnTo>
                  <a:lnTo>
                    <a:pt x="1805" y="649"/>
                  </a:lnTo>
                  <a:lnTo>
                    <a:pt x="1816" y="582"/>
                  </a:lnTo>
                  <a:lnTo>
                    <a:pt x="1855" y="453"/>
                  </a:lnTo>
                  <a:lnTo>
                    <a:pt x="1871" y="418"/>
                  </a:lnTo>
                  <a:lnTo>
                    <a:pt x="1934" y="355"/>
                  </a:lnTo>
                  <a:lnTo>
                    <a:pt x="1993" y="380"/>
                  </a:lnTo>
                  <a:lnTo>
                    <a:pt x="2088" y="392"/>
                  </a:lnTo>
                  <a:lnTo>
                    <a:pt x="2175" y="388"/>
                  </a:lnTo>
                  <a:lnTo>
                    <a:pt x="2248" y="327"/>
                  </a:lnTo>
                  <a:lnTo>
                    <a:pt x="2262" y="346"/>
                  </a:lnTo>
                  <a:moveTo>
                    <a:pt x="2932" y="565"/>
                  </a:moveTo>
                  <a:lnTo>
                    <a:pt x="2950" y="702"/>
                  </a:lnTo>
                  <a:lnTo>
                    <a:pt x="3026" y="753"/>
                  </a:lnTo>
                  <a:lnTo>
                    <a:pt x="3092" y="663"/>
                  </a:lnTo>
                  <a:lnTo>
                    <a:pt x="3179" y="612"/>
                  </a:lnTo>
                  <a:lnTo>
                    <a:pt x="3246" y="612"/>
                  </a:lnTo>
                  <a:lnTo>
                    <a:pt x="3310" y="641"/>
                  </a:lnTo>
                  <a:lnTo>
                    <a:pt x="3365" y="672"/>
                  </a:lnTo>
                  <a:lnTo>
                    <a:pt x="3445" y="688"/>
                  </a:lnTo>
                  <a:lnTo>
                    <a:pt x="3434" y="965"/>
                  </a:lnTo>
                  <a:lnTo>
                    <a:pt x="3414" y="1243"/>
                  </a:lnTo>
                  <a:lnTo>
                    <a:pt x="3353" y="1173"/>
                  </a:lnTo>
                  <a:lnTo>
                    <a:pt x="3279" y="1156"/>
                  </a:lnTo>
                  <a:lnTo>
                    <a:pt x="3258" y="1180"/>
                  </a:lnTo>
                  <a:lnTo>
                    <a:pt x="3163" y="1183"/>
                  </a:lnTo>
                  <a:lnTo>
                    <a:pt x="3200" y="1114"/>
                  </a:lnTo>
                  <a:lnTo>
                    <a:pt x="3249" y="1090"/>
                  </a:lnTo>
                  <a:lnTo>
                    <a:pt x="3236" y="997"/>
                  </a:lnTo>
                  <a:lnTo>
                    <a:pt x="3205" y="926"/>
                  </a:lnTo>
                  <a:lnTo>
                    <a:pt x="3062" y="854"/>
                  </a:lnTo>
                  <a:lnTo>
                    <a:pt x="3001" y="847"/>
                  </a:lnTo>
                  <a:lnTo>
                    <a:pt x="2891" y="768"/>
                  </a:lnTo>
                  <a:lnTo>
                    <a:pt x="2867" y="809"/>
                  </a:lnTo>
                  <a:lnTo>
                    <a:pt x="2838" y="817"/>
                  </a:lnTo>
                  <a:lnTo>
                    <a:pt x="2822" y="786"/>
                  </a:lnTo>
                  <a:lnTo>
                    <a:pt x="2823" y="749"/>
                  </a:lnTo>
                  <a:lnTo>
                    <a:pt x="2767" y="707"/>
                  </a:lnTo>
                  <a:lnTo>
                    <a:pt x="2849" y="676"/>
                  </a:lnTo>
                  <a:lnTo>
                    <a:pt x="2902" y="678"/>
                  </a:lnTo>
                  <a:lnTo>
                    <a:pt x="2897" y="655"/>
                  </a:lnTo>
                  <a:lnTo>
                    <a:pt x="2787" y="655"/>
                  </a:lnTo>
                  <a:lnTo>
                    <a:pt x="2758" y="604"/>
                  </a:lnTo>
                  <a:lnTo>
                    <a:pt x="2691" y="589"/>
                  </a:lnTo>
                  <a:lnTo>
                    <a:pt x="2659" y="546"/>
                  </a:lnTo>
                  <a:lnTo>
                    <a:pt x="2761" y="526"/>
                  </a:lnTo>
                  <a:lnTo>
                    <a:pt x="2800" y="498"/>
                  </a:lnTo>
                  <a:lnTo>
                    <a:pt x="2920" y="533"/>
                  </a:lnTo>
                  <a:lnTo>
                    <a:pt x="2932" y="565"/>
                  </a:lnTo>
                  <a:moveTo>
                    <a:pt x="2652" y="730"/>
                  </a:moveTo>
                  <a:lnTo>
                    <a:pt x="2677" y="795"/>
                  </a:lnTo>
                  <a:lnTo>
                    <a:pt x="2615" y="760"/>
                  </a:lnTo>
                  <a:lnTo>
                    <a:pt x="2552" y="753"/>
                  </a:lnTo>
                  <a:lnTo>
                    <a:pt x="2510" y="758"/>
                  </a:lnTo>
                  <a:lnTo>
                    <a:pt x="2458" y="755"/>
                  </a:lnTo>
                  <a:lnTo>
                    <a:pt x="2477" y="709"/>
                  </a:lnTo>
                  <a:lnTo>
                    <a:pt x="2570" y="705"/>
                  </a:lnTo>
                  <a:lnTo>
                    <a:pt x="2652" y="730"/>
                  </a:lnTo>
                  <a:moveTo>
                    <a:pt x="2409" y="761"/>
                  </a:moveTo>
                  <a:lnTo>
                    <a:pt x="2380" y="789"/>
                  </a:lnTo>
                  <a:lnTo>
                    <a:pt x="2328" y="774"/>
                  </a:lnTo>
                  <a:lnTo>
                    <a:pt x="2315" y="737"/>
                  </a:lnTo>
                  <a:lnTo>
                    <a:pt x="2391" y="733"/>
                  </a:lnTo>
                  <a:lnTo>
                    <a:pt x="2409" y="761"/>
                  </a:lnTo>
                  <a:moveTo>
                    <a:pt x="2960" y="996"/>
                  </a:moveTo>
                  <a:lnTo>
                    <a:pt x="2917" y="1054"/>
                  </a:lnTo>
                  <a:lnTo>
                    <a:pt x="2914" y="990"/>
                  </a:lnTo>
                  <a:lnTo>
                    <a:pt x="2929" y="959"/>
                  </a:lnTo>
                  <a:lnTo>
                    <a:pt x="2947" y="930"/>
                  </a:lnTo>
                  <a:lnTo>
                    <a:pt x="2962" y="955"/>
                  </a:lnTo>
                  <a:lnTo>
                    <a:pt x="2960" y="996"/>
                  </a:lnTo>
                  <a:moveTo>
                    <a:pt x="996" y="1044"/>
                  </a:moveTo>
                  <a:lnTo>
                    <a:pt x="1139" y="1052"/>
                  </a:lnTo>
                  <a:lnTo>
                    <a:pt x="1158" y="1017"/>
                  </a:lnTo>
                  <a:lnTo>
                    <a:pt x="1295" y="1058"/>
                  </a:lnTo>
                  <a:lnTo>
                    <a:pt x="1319" y="1113"/>
                  </a:lnTo>
                  <a:lnTo>
                    <a:pt x="1431" y="1129"/>
                  </a:lnTo>
                  <a:lnTo>
                    <a:pt x="1519" y="1179"/>
                  </a:lnTo>
                  <a:lnTo>
                    <a:pt x="1431" y="1212"/>
                  </a:lnTo>
                  <a:lnTo>
                    <a:pt x="1351" y="1177"/>
                  </a:lnTo>
                  <a:lnTo>
                    <a:pt x="1283" y="1180"/>
                  </a:lnTo>
                  <a:lnTo>
                    <a:pt x="1206" y="1174"/>
                  </a:lnTo>
                  <a:lnTo>
                    <a:pt x="1136" y="1158"/>
                  </a:lnTo>
                  <a:lnTo>
                    <a:pt x="1052" y="1126"/>
                  </a:lnTo>
                  <a:lnTo>
                    <a:pt x="997" y="1117"/>
                  </a:lnTo>
                  <a:lnTo>
                    <a:pt x="965" y="1128"/>
                  </a:lnTo>
                  <a:lnTo>
                    <a:pt x="830" y="1093"/>
                  </a:lnTo>
                  <a:lnTo>
                    <a:pt x="819" y="1056"/>
                  </a:lnTo>
                  <a:lnTo>
                    <a:pt x="751" y="1050"/>
                  </a:lnTo>
                  <a:lnTo>
                    <a:pt x="807" y="969"/>
                  </a:lnTo>
                  <a:lnTo>
                    <a:pt x="898" y="974"/>
                  </a:lnTo>
                  <a:lnTo>
                    <a:pt x="957" y="1007"/>
                  </a:lnTo>
                  <a:lnTo>
                    <a:pt x="987" y="1013"/>
                  </a:lnTo>
                  <a:lnTo>
                    <a:pt x="996" y="1044"/>
                  </a:lnTo>
                  <a:moveTo>
                    <a:pt x="2061" y="1156"/>
                  </a:moveTo>
                  <a:lnTo>
                    <a:pt x="2046" y="1203"/>
                  </a:lnTo>
                  <a:lnTo>
                    <a:pt x="1932" y="1227"/>
                  </a:lnTo>
                  <a:lnTo>
                    <a:pt x="1833" y="1217"/>
                  </a:lnTo>
                  <a:lnTo>
                    <a:pt x="1835" y="1186"/>
                  </a:lnTo>
                  <a:lnTo>
                    <a:pt x="1896" y="1168"/>
                  </a:lnTo>
                  <a:lnTo>
                    <a:pt x="1941" y="1193"/>
                  </a:lnTo>
                  <a:lnTo>
                    <a:pt x="1991" y="1187"/>
                  </a:lnTo>
                  <a:lnTo>
                    <a:pt x="2061" y="1156"/>
                  </a:lnTo>
                  <a:moveTo>
                    <a:pt x="1685" y="1156"/>
                  </a:moveTo>
                  <a:lnTo>
                    <a:pt x="1711" y="1179"/>
                  </a:lnTo>
                  <a:lnTo>
                    <a:pt x="1758" y="1172"/>
                  </a:lnTo>
                  <a:lnTo>
                    <a:pt x="1774" y="1208"/>
                  </a:lnTo>
                  <a:lnTo>
                    <a:pt x="1685" y="1225"/>
                  </a:lnTo>
                  <a:lnTo>
                    <a:pt x="1633" y="1236"/>
                  </a:lnTo>
                  <a:lnTo>
                    <a:pt x="1592" y="1236"/>
                  </a:lnTo>
                  <a:lnTo>
                    <a:pt x="1622" y="1187"/>
                  </a:lnTo>
                  <a:lnTo>
                    <a:pt x="1663" y="1186"/>
                  </a:lnTo>
                  <a:lnTo>
                    <a:pt x="1685" y="1156"/>
                  </a:lnTo>
                  <a:moveTo>
                    <a:pt x="2161" y="1330"/>
                  </a:moveTo>
                  <a:lnTo>
                    <a:pt x="2095" y="1349"/>
                  </a:lnTo>
                  <a:lnTo>
                    <a:pt x="2087" y="1339"/>
                  </a:lnTo>
                  <a:lnTo>
                    <a:pt x="2097" y="1310"/>
                  </a:lnTo>
                  <a:lnTo>
                    <a:pt x="2133" y="1258"/>
                  </a:lnTo>
                  <a:lnTo>
                    <a:pt x="2210" y="1224"/>
                  </a:lnTo>
                  <a:lnTo>
                    <a:pt x="2217" y="1241"/>
                  </a:lnTo>
                  <a:lnTo>
                    <a:pt x="2216" y="1266"/>
                  </a:lnTo>
                  <a:lnTo>
                    <a:pt x="2161" y="1330"/>
                  </a:lnTo>
                  <a:moveTo>
                    <a:pt x="1881" y="1339"/>
                  </a:moveTo>
                  <a:lnTo>
                    <a:pt x="1850" y="1340"/>
                  </a:lnTo>
                  <a:lnTo>
                    <a:pt x="1756" y="1280"/>
                  </a:lnTo>
                  <a:lnTo>
                    <a:pt x="1827" y="1264"/>
                  </a:lnTo>
                  <a:lnTo>
                    <a:pt x="1864" y="1290"/>
                  </a:lnTo>
                  <a:lnTo>
                    <a:pt x="1888" y="1316"/>
                  </a:lnTo>
                  <a:lnTo>
                    <a:pt x="1881" y="1339"/>
                  </a:lnTo>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51" name="Freeform 150"/>
            <p:cNvSpPr>
              <a:spLocks/>
            </p:cNvSpPr>
            <p:nvPr/>
          </p:nvSpPr>
          <p:spPr bwMode="auto">
            <a:xfrm>
              <a:off x="6947394" y="3102596"/>
              <a:ext cx="833184" cy="888464"/>
            </a:xfrm>
            <a:custGeom>
              <a:avLst/>
              <a:gdLst>
                <a:gd name="T0" fmla="*/ 149 w 504"/>
                <a:gd name="T1" fmla="*/ 42 h 572"/>
                <a:gd name="T2" fmla="*/ 148 w 504"/>
                <a:gd name="T3" fmla="*/ 60 h 572"/>
                <a:gd name="T4" fmla="*/ 206 w 504"/>
                <a:gd name="T5" fmla="*/ 110 h 572"/>
                <a:gd name="T6" fmla="*/ 212 w 504"/>
                <a:gd name="T7" fmla="*/ 147 h 572"/>
                <a:gd name="T8" fmla="*/ 282 w 504"/>
                <a:gd name="T9" fmla="*/ 172 h 572"/>
                <a:gd name="T10" fmla="*/ 330 w 504"/>
                <a:gd name="T11" fmla="*/ 189 h 572"/>
                <a:gd name="T12" fmla="*/ 340 w 504"/>
                <a:gd name="T13" fmla="*/ 167 h 572"/>
                <a:gd name="T14" fmla="*/ 355 w 504"/>
                <a:gd name="T15" fmla="*/ 170 h 572"/>
                <a:gd name="T16" fmla="*/ 384 w 504"/>
                <a:gd name="T17" fmla="*/ 179 h 572"/>
                <a:gd name="T18" fmla="*/ 412 w 504"/>
                <a:gd name="T19" fmla="*/ 167 h 572"/>
                <a:gd name="T20" fmla="*/ 430 w 504"/>
                <a:gd name="T21" fmla="*/ 142 h 572"/>
                <a:gd name="T22" fmla="*/ 474 w 504"/>
                <a:gd name="T23" fmla="*/ 126 h 572"/>
                <a:gd name="T24" fmla="*/ 501 w 504"/>
                <a:gd name="T25" fmla="*/ 150 h 572"/>
                <a:gd name="T26" fmla="*/ 504 w 504"/>
                <a:gd name="T27" fmla="*/ 175 h 572"/>
                <a:gd name="T28" fmla="*/ 473 w 504"/>
                <a:gd name="T29" fmla="*/ 197 h 572"/>
                <a:gd name="T30" fmla="*/ 463 w 504"/>
                <a:gd name="T31" fmla="*/ 242 h 572"/>
                <a:gd name="T32" fmla="*/ 449 w 504"/>
                <a:gd name="T33" fmla="*/ 266 h 572"/>
                <a:gd name="T34" fmla="*/ 429 w 504"/>
                <a:gd name="T35" fmla="*/ 247 h 572"/>
                <a:gd name="T36" fmla="*/ 412 w 504"/>
                <a:gd name="T37" fmla="*/ 249 h 572"/>
                <a:gd name="T38" fmla="*/ 428 w 504"/>
                <a:gd name="T39" fmla="*/ 219 h 572"/>
                <a:gd name="T40" fmla="*/ 383 w 504"/>
                <a:gd name="T41" fmla="*/ 212 h 572"/>
                <a:gd name="T42" fmla="*/ 354 w 504"/>
                <a:gd name="T43" fmla="*/ 188 h 572"/>
                <a:gd name="T44" fmla="*/ 356 w 504"/>
                <a:gd name="T45" fmla="*/ 221 h 572"/>
                <a:gd name="T46" fmla="*/ 364 w 504"/>
                <a:gd name="T47" fmla="*/ 246 h 572"/>
                <a:gd name="T48" fmla="*/ 378 w 504"/>
                <a:gd name="T49" fmla="*/ 287 h 572"/>
                <a:gd name="T50" fmla="*/ 347 w 504"/>
                <a:gd name="T51" fmla="*/ 306 h 572"/>
                <a:gd name="T52" fmla="*/ 298 w 504"/>
                <a:gd name="T53" fmla="*/ 357 h 572"/>
                <a:gd name="T54" fmla="*/ 271 w 504"/>
                <a:gd name="T55" fmla="*/ 394 h 572"/>
                <a:gd name="T56" fmla="*/ 238 w 504"/>
                <a:gd name="T57" fmla="*/ 407 h 572"/>
                <a:gd name="T58" fmla="*/ 243 w 504"/>
                <a:gd name="T59" fmla="*/ 467 h 572"/>
                <a:gd name="T60" fmla="*/ 230 w 504"/>
                <a:gd name="T61" fmla="*/ 523 h 572"/>
                <a:gd name="T62" fmla="*/ 212 w 504"/>
                <a:gd name="T63" fmla="*/ 552 h 572"/>
                <a:gd name="T64" fmla="*/ 181 w 504"/>
                <a:gd name="T65" fmla="*/ 553 h 572"/>
                <a:gd name="T66" fmla="*/ 156 w 504"/>
                <a:gd name="T67" fmla="*/ 493 h 572"/>
                <a:gd name="T68" fmla="*/ 134 w 504"/>
                <a:gd name="T69" fmla="*/ 434 h 572"/>
                <a:gd name="T70" fmla="*/ 95 w 504"/>
                <a:gd name="T71" fmla="*/ 338 h 572"/>
                <a:gd name="T72" fmla="*/ 61 w 504"/>
                <a:gd name="T73" fmla="*/ 306 h 572"/>
                <a:gd name="T74" fmla="*/ 29 w 504"/>
                <a:gd name="T75" fmla="*/ 271 h 572"/>
                <a:gd name="T76" fmla="*/ 10 w 504"/>
                <a:gd name="T77" fmla="*/ 231 h 572"/>
                <a:gd name="T78" fmla="*/ 31 w 504"/>
                <a:gd name="T79" fmla="*/ 203 h 572"/>
                <a:gd name="T80" fmla="*/ 29 w 504"/>
                <a:gd name="T81" fmla="*/ 156 h 572"/>
                <a:gd name="T82" fmla="*/ 72 w 504"/>
                <a:gd name="T83" fmla="*/ 115 h 572"/>
                <a:gd name="T84" fmla="*/ 94 w 504"/>
                <a:gd name="T85" fmla="*/ 67 h 572"/>
                <a:gd name="T86" fmla="*/ 58 w 504"/>
                <a:gd name="T87" fmla="*/ 25 h 572"/>
                <a:gd name="T88" fmla="*/ 110 w 504"/>
                <a:gd name="T89" fmla="*/ 18 h 5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504" h="572">
                  <a:moveTo>
                    <a:pt x="122" y="0"/>
                  </a:moveTo>
                  <a:lnTo>
                    <a:pt x="147" y="25"/>
                  </a:lnTo>
                  <a:lnTo>
                    <a:pt x="149" y="42"/>
                  </a:lnTo>
                  <a:lnTo>
                    <a:pt x="159" y="52"/>
                  </a:lnTo>
                  <a:lnTo>
                    <a:pt x="161" y="63"/>
                  </a:lnTo>
                  <a:lnTo>
                    <a:pt x="148" y="60"/>
                  </a:lnTo>
                  <a:lnTo>
                    <a:pt x="158" y="83"/>
                  </a:lnTo>
                  <a:lnTo>
                    <a:pt x="178" y="96"/>
                  </a:lnTo>
                  <a:lnTo>
                    <a:pt x="206" y="110"/>
                  </a:lnTo>
                  <a:lnTo>
                    <a:pt x="197" y="120"/>
                  </a:lnTo>
                  <a:lnTo>
                    <a:pt x="194" y="139"/>
                  </a:lnTo>
                  <a:lnTo>
                    <a:pt x="212" y="147"/>
                  </a:lnTo>
                  <a:lnTo>
                    <a:pt x="231" y="157"/>
                  </a:lnTo>
                  <a:lnTo>
                    <a:pt x="257" y="169"/>
                  </a:lnTo>
                  <a:lnTo>
                    <a:pt x="282" y="172"/>
                  </a:lnTo>
                  <a:lnTo>
                    <a:pt x="294" y="182"/>
                  </a:lnTo>
                  <a:lnTo>
                    <a:pt x="308" y="184"/>
                  </a:lnTo>
                  <a:lnTo>
                    <a:pt x="330" y="189"/>
                  </a:lnTo>
                  <a:lnTo>
                    <a:pt x="345" y="189"/>
                  </a:lnTo>
                  <a:lnTo>
                    <a:pt x="346" y="181"/>
                  </a:lnTo>
                  <a:lnTo>
                    <a:pt x="340" y="167"/>
                  </a:lnTo>
                  <a:lnTo>
                    <a:pt x="340" y="158"/>
                  </a:lnTo>
                  <a:lnTo>
                    <a:pt x="350" y="154"/>
                  </a:lnTo>
                  <a:lnTo>
                    <a:pt x="355" y="170"/>
                  </a:lnTo>
                  <a:lnTo>
                    <a:pt x="356" y="174"/>
                  </a:lnTo>
                  <a:lnTo>
                    <a:pt x="374" y="182"/>
                  </a:lnTo>
                  <a:lnTo>
                    <a:pt x="384" y="179"/>
                  </a:lnTo>
                  <a:lnTo>
                    <a:pt x="400" y="181"/>
                  </a:lnTo>
                  <a:lnTo>
                    <a:pt x="414" y="180"/>
                  </a:lnTo>
                  <a:lnTo>
                    <a:pt x="412" y="167"/>
                  </a:lnTo>
                  <a:lnTo>
                    <a:pt x="404" y="161"/>
                  </a:lnTo>
                  <a:lnTo>
                    <a:pt x="418" y="158"/>
                  </a:lnTo>
                  <a:lnTo>
                    <a:pt x="430" y="142"/>
                  </a:lnTo>
                  <a:lnTo>
                    <a:pt x="447" y="129"/>
                  </a:lnTo>
                  <a:lnTo>
                    <a:pt x="463" y="134"/>
                  </a:lnTo>
                  <a:lnTo>
                    <a:pt x="474" y="126"/>
                  </a:lnTo>
                  <a:lnTo>
                    <a:pt x="485" y="139"/>
                  </a:lnTo>
                  <a:lnTo>
                    <a:pt x="481" y="147"/>
                  </a:lnTo>
                  <a:lnTo>
                    <a:pt x="501" y="150"/>
                  </a:lnTo>
                  <a:lnTo>
                    <a:pt x="504" y="158"/>
                  </a:lnTo>
                  <a:lnTo>
                    <a:pt x="499" y="162"/>
                  </a:lnTo>
                  <a:lnTo>
                    <a:pt x="504" y="175"/>
                  </a:lnTo>
                  <a:lnTo>
                    <a:pt x="490" y="171"/>
                  </a:lnTo>
                  <a:lnTo>
                    <a:pt x="470" y="185"/>
                  </a:lnTo>
                  <a:lnTo>
                    <a:pt x="473" y="197"/>
                  </a:lnTo>
                  <a:lnTo>
                    <a:pt x="467" y="215"/>
                  </a:lnTo>
                  <a:lnTo>
                    <a:pt x="468" y="225"/>
                  </a:lnTo>
                  <a:lnTo>
                    <a:pt x="463" y="242"/>
                  </a:lnTo>
                  <a:lnTo>
                    <a:pt x="449" y="237"/>
                  </a:lnTo>
                  <a:lnTo>
                    <a:pt x="452" y="259"/>
                  </a:lnTo>
                  <a:lnTo>
                    <a:pt x="449" y="266"/>
                  </a:lnTo>
                  <a:lnTo>
                    <a:pt x="452" y="274"/>
                  </a:lnTo>
                  <a:lnTo>
                    <a:pt x="444" y="280"/>
                  </a:lnTo>
                  <a:lnTo>
                    <a:pt x="429" y="247"/>
                  </a:lnTo>
                  <a:lnTo>
                    <a:pt x="424" y="247"/>
                  </a:lnTo>
                  <a:lnTo>
                    <a:pt x="424" y="260"/>
                  </a:lnTo>
                  <a:lnTo>
                    <a:pt x="412" y="249"/>
                  </a:lnTo>
                  <a:lnTo>
                    <a:pt x="415" y="237"/>
                  </a:lnTo>
                  <a:lnTo>
                    <a:pt x="423" y="236"/>
                  </a:lnTo>
                  <a:lnTo>
                    <a:pt x="428" y="219"/>
                  </a:lnTo>
                  <a:lnTo>
                    <a:pt x="417" y="215"/>
                  </a:lnTo>
                  <a:lnTo>
                    <a:pt x="400" y="215"/>
                  </a:lnTo>
                  <a:lnTo>
                    <a:pt x="383" y="212"/>
                  </a:lnTo>
                  <a:lnTo>
                    <a:pt x="378" y="198"/>
                  </a:lnTo>
                  <a:lnTo>
                    <a:pt x="370" y="197"/>
                  </a:lnTo>
                  <a:lnTo>
                    <a:pt x="354" y="188"/>
                  </a:lnTo>
                  <a:lnTo>
                    <a:pt x="350" y="202"/>
                  </a:lnTo>
                  <a:lnTo>
                    <a:pt x="366" y="213"/>
                  </a:lnTo>
                  <a:lnTo>
                    <a:pt x="356" y="221"/>
                  </a:lnTo>
                  <a:lnTo>
                    <a:pt x="353" y="228"/>
                  </a:lnTo>
                  <a:lnTo>
                    <a:pt x="365" y="234"/>
                  </a:lnTo>
                  <a:lnTo>
                    <a:pt x="364" y="246"/>
                  </a:lnTo>
                  <a:lnTo>
                    <a:pt x="373" y="262"/>
                  </a:lnTo>
                  <a:lnTo>
                    <a:pt x="379" y="279"/>
                  </a:lnTo>
                  <a:lnTo>
                    <a:pt x="378" y="287"/>
                  </a:lnTo>
                  <a:lnTo>
                    <a:pt x="365" y="286"/>
                  </a:lnTo>
                  <a:lnTo>
                    <a:pt x="344" y="291"/>
                  </a:lnTo>
                  <a:lnTo>
                    <a:pt x="347" y="306"/>
                  </a:lnTo>
                  <a:lnTo>
                    <a:pt x="339" y="319"/>
                  </a:lnTo>
                  <a:lnTo>
                    <a:pt x="315" y="333"/>
                  </a:lnTo>
                  <a:lnTo>
                    <a:pt x="298" y="357"/>
                  </a:lnTo>
                  <a:lnTo>
                    <a:pt x="286" y="370"/>
                  </a:lnTo>
                  <a:lnTo>
                    <a:pt x="270" y="384"/>
                  </a:lnTo>
                  <a:lnTo>
                    <a:pt x="271" y="394"/>
                  </a:lnTo>
                  <a:lnTo>
                    <a:pt x="262" y="399"/>
                  </a:lnTo>
                  <a:lnTo>
                    <a:pt x="246" y="406"/>
                  </a:lnTo>
                  <a:lnTo>
                    <a:pt x="238" y="407"/>
                  </a:lnTo>
                  <a:lnTo>
                    <a:pt x="234" y="423"/>
                  </a:lnTo>
                  <a:lnTo>
                    <a:pt x="241" y="450"/>
                  </a:lnTo>
                  <a:lnTo>
                    <a:pt x="243" y="467"/>
                  </a:lnTo>
                  <a:lnTo>
                    <a:pt x="237" y="487"/>
                  </a:lnTo>
                  <a:lnTo>
                    <a:pt x="239" y="522"/>
                  </a:lnTo>
                  <a:lnTo>
                    <a:pt x="230" y="523"/>
                  </a:lnTo>
                  <a:lnTo>
                    <a:pt x="222" y="539"/>
                  </a:lnTo>
                  <a:lnTo>
                    <a:pt x="228" y="546"/>
                  </a:lnTo>
                  <a:lnTo>
                    <a:pt x="212" y="552"/>
                  </a:lnTo>
                  <a:lnTo>
                    <a:pt x="206" y="566"/>
                  </a:lnTo>
                  <a:lnTo>
                    <a:pt x="199" y="572"/>
                  </a:lnTo>
                  <a:lnTo>
                    <a:pt x="181" y="553"/>
                  </a:lnTo>
                  <a:lnTo>
                    <a:pt x="171" y="523"/>
                  </a:lnTo>
                  <a:lnTo>
                    <a:pt x="163" y="503"/>
                  </a:lnTo>
                  <a:lnTo>
                    <a:pt x="156" y="493"/>
                  </a:lnTo>
                  <a:lnTo>
                    <a:pt x="144" y="473"/>
                  </a:lnTo>
                  <a:lnTo>
                    <a:pt x="138" y="447"/>
                  </a:lnTo>
                  <a:lnTo>
                    <a:pt x="134" y="434"/>
                  </a:lnTo>
                  <a:lnTo>
                    <a:pt x="115" y="405"/>
                  </a:lnTo>
                  <a:lnTo>
                    <a:pt x="103" y="365"/>
                  </a:lnTo>
                  <a:lnTo>
                    <a:pt x="95" y="338"/>
                  </a:lnTo>
                  <a:lnTo>
                    <a:pt x="92" y="313"/>
                  </a:lnTo>
                  <a:lnTo>
                    <a:pt x="86" y="294"/>
                  </a:lnTo>
                  <a:lnTo>
                    <a:pt x="61" y="306"/>
                  </a:lnTo>
                  <a:lnTo>
                    <a:pt x="48" y="304"/>
                  </a:lnTo>
                  <a:lnTo>
                    <a:pt x="22" y="279"/>
                  </a:lnTo>
                  <a:lnTo>
                    <a:pt x="29" y="271"/>
                  </a:lnTo>
                  <a:lnTo>
                    <a:pt x="23" y="263"/>
                  </a:lnTo>
                  <a:lnTo>
                    <a:pt x="0" y="245"/>
                  </a:lnTo>
                  <a:lnTo>
                    <a:pt x="10" y="231"/>
                  </a:lnTo>
                  <a:lnTo>
                    <a:pt x="49" y="231"/>
                  </a:lnTo>
                  <a:lnTo>
                    <a:pt x="43" y="213"/>
                  </a:lnTo>
                  <a:lnTo>
                    <a:pt x="31" y="203"/>
                  </a:lnTo>
                  <a:lnTo>
                    <a:pt x="27" y="187"/>
                  </a:lnTo>
                  <a:lnTo>
                    <a:pt x="13" y="178"/>
                  </a:lnTo>
                  <a:lnTo>
                    <a:pt x="29" y="156"/>
                  </a:lnTo>
                  <a:lnTo>
                    <a:pt x="50" y="158"/>
                  </a:lnTo>
                  <a:lnTo>
                    <a:pt x="65" y="136"/>
                  </a:lnTo>
                  <a:lnTo>
                    <a:pt x="72" y="115"/>
                  </a:lnTo>
                  <a:lnTo>
                    <a:pt x="85" y="94"/>
                  </a:lnTo>
                  <a:lnTo>
                    <a:pt x="81" y="79"/>
                  </a:lnTo>
                  <a:lnTo>
                    <a:pt x="94" y="67"/>
                  </a:lnTo>
                  <a:lnTo>
                    <a:pt x="77" y="57"/>
                  </a:lnTo>
                  <a:lnTo>
                    <a:pt x="68" y="43"/>
                  </a:lnTo>
                  <a:lnTo>
                    <a:pt x="58" y="25"/>
                  </a:lnTo>
                  <a:lnTo>
                    <a:pt x="64" y="16"/>
                  </a:lnTo>
                  <a:lnTo>
                    <a:pt x="92" y="21"/>
                  </a:lnTo>
                  <a:lnTo>
                    <a:pt x="110" y="18"/>
                  </a:lnTo>
                  <a:lnTo>
                    <a:pt x="122"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52" name="Freeform 151"/>
            <p:cNvSpPr>
              <a:spLocks/>
            </p:cNvSpPr>
            <p:nvPr/>
          </p:nvSpPr>
          <p:spPr bwMode="auto">
            <a:xfrm>
              <a:off x="8736095" y="3139874"/>
              <a:ext cx="62819" cy="52810"/>
            </a:xfrm>
            <a:custGeom>
              <a:avLst/>
              <a:gdLst>
                <a:gd name="T0" fmla="*/ 33 w 38"/>
                <a:gd name="T1" fmla="*/ 4 h 34"/>
                <a:gd name="T2" fmla="*/ 38 w 38"/>
                <a:gd name="T3" fmla="*/ 11 h 34"/>
                <a:gd name="T4" fmla="*/ 34 w 38"/>
                <a:gd name="T5" fmla="*/ 24 h 34"/>
                <a:gd name="T6" fmla="*/ 24 w 38"/>
                <a:gd name="T7" fmla="*/ 17 h 34"/>
                <a:gd name="T8" fmla="*/ 17 w 38"/>
                <a:gd name="T9" fmla="*/ 22 h 34"/>
                <a:gd name="T10" fmla="*/ 17 w 38"/>
                <a:gd name="T11" fmla="*/ 34 h 34"/>
                <a:gd name="T12" fmla="*/ 4 w 38"/>
                <a:gd name="T13" fmla="*/ 28 h 34"/>
                <a:gd name="T14" fmla="*/ 0 w 38"/>
                <a:gd name="T15" fmla="*/ 18 h 34"/>
                <a:gd name="T16" fmla="*/ 4 w 38"/>
                <a:gd name="T17" fmla="*/ 6 h 34"/>
                <a:gd name="T18" fmla="*/ 15 w 38"/>
                <a:gd name="T19" fmla="*/ 8 h 34"/>
                <a:gd name="T20" fmla="*/ 19 w 38"/>
                <a:gd name="T21" fmla="*/ 0 h 34"/>
                <a:gd name="T22" fmla="*/ 33 w 38"/>
                <a:gd name="T23" fmla="*/ 4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8" h="34">
                  <a:moveTo>
                    <a:pt x="33" y="4"/>
                  </a:moveTo>
                  <a:lnTo>
                    <a:pt x="38" y="11"/>
                  </a:lnTo>
                  <a:lnTo>
                    <a:pt x="34" y="24"/>
                  </a:lnTo>
                  <a:lnTo>
                    <a:pt x="24" y="17"/>
                  </a:lnTo>
                  <a:lnTo>
                    <a:pt x="17" y="22"/>
                  </a:lnTo>
                  <a:lnTo>
                    <a:pt x="17" y="34"/>
                  </a:lnTo>
                  <a:lnTo>
                    <a:pt x="4" y="28"/>
                  </a:lnTo>
                  <a:lnTo>
                    <a:pt x="0" y="18"/>
                  </a:lnTo>
                  <a:lnTo>
                    <a:pt x="4" y="6"/>
                  </a:lnTo>
                  <a:lnTo>
                    <a:pt x="15" y="8"/>
                  </a:lnTo>
                  <a:lnTo>
                    <a:pt x="19" y="0"/>
                  </a:lnTo>
                  <a:lnTo>
                    <a:pt x="33" y="4"/>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53" name="Freeform 152"/>
            <p:cNvSpPr>
              <a:spLocks/>
            </p:cNvSpPr>
            <p:nvPr/>
          </p:nvSpPr>
          <p:spPr bwMode="auto">
            <a:xfrm>
              <a:off x="8653437" y="2914652"/>
              <a:ext cx="287647" cy="332398"/>
            </a:xfrm>
            <a:custGeom>
              <a:avLst/>
              <a:gdLst>
                <a:gd name="T0" fmla="*/ 164 w 174"/>
                <a:gd name="T1" fmla="*/ 87 h 214"/>
                <a:gd name="T2" fmla="*/ 166 w 174"/>
                <a:gd name="T3" fmla="*/ 104 h 214"/>
                <a:gd name="T4" fmla="*/ 174 w 174"/>
                <a:gd name="T5" fmla="*/ 114 h 214"/>
                <a:gd name="T6" fmla="*/ 171 w 174"/>
                <a:gd name="T7" fmla="*/ 129 h 214"/>
                <a:gd name="T8" fmla="*/ 154 w 174"/>
                <a:gd name="T9" fmla="*/ 139 h 214"/>
                <a:gd name="T10" fmla="*/ 124 w 174"/>
                <a:gd name="T11" fmla="*/ 140 h 214"/>
                <a:gd name="T12" fmla="*/ 109 w 174"/>
                <a:gd name="T13" fmla="*/ 163 h 214"/>
                <a:gd name="T14" fmla="*/ 94 w 174"/>
                <a:gd name="T15" fmla="*/ 155 h 214"/>
                <a:gd name="T16" fmla="*/ 87 w 174"/>
                <a:gd name="T17" fmla="*/ 140 h 214"/>
                <a:gd name="T18" fmla="*/ 59 w 174"/>
                <a:gd name="T19" fmla="*/ 145 h 214"/>
                <a:gd name="T20" fmla="*/ 42 w 174"/>
                <a:gd name="T21" fmla="*/ 154 h 214"/>
                <a:gd name="T22" fmla="*/ 22 w 174"/>
                <a:gd name="T23" fmla="*/ 155 h 214"/>
                <a:gd name="T24" fmla="*/ 46 w 174"/>
                <a:gd name="T25" fmla="*/ 170 h 214"/>
                <a:gd name="T26" fmla="*/ 48 w 174"/>
                <a:gd name="T27" fmla="*/ 205 h 214"/>
                <a:gd name="T28" fmla="*/ 40 w 174"/>
                <a:gd name="T29" fmla="*/ 214 h 214"/>
                <a:gd name="T30" fmla="*/ 28 w 174"/>
                <a:gd name="T31" fmla="*/ 206 h 214"/>
                <a:gd name="T32" fmla="*/ 26 w 174"/>
                <a:gd name="T33" fmla="*/ 187 h 214"/>
                <a:gd name="T34" fmla="*/ 12 w 174"/>
                <a:gd name="T35" fmla="*/ 181 h 214"/>
                <a:gd name="T36" fmla="*/ 0 w 174"/>
                <a:gd name="T37" fmla="*/ 167 h 214"/>
                <a:gd name="T38" fmla="*/ 14 w 174"/>
                <a:gd name="T39" fmla="*/ 160 h 214"/>
                <a:gd name="T40" fmla="*/ 17 w 174"/>
                <a:gd name="T41" fmla="*/ 148 h 214"/>
                <a:gd name="T42" fmla="*/ 30 w 174"/>
                <a:gd name="T43" fmla="*/ 137 h 214"/>
                <a:gd name="T44" fmla="*/ 37 w 174"/>
                <a:gd name="T45" fmla="*/ 123 h 214"/>
                <a:gd name="T46" fmla="*/ 68 w 174"/>
                <a:gd name="T47" fmla="*/ 117 h 214"/>
                <a:gd name="T48" fmla="*/ 89 w 174"/>
                <a:gd name="T49" fmla="*/ 121 h 214"/>
                <a:gd name="T50" fmla="*/ 89 w 174"/>
                <a:gd name="T51" fmla="*/ 84 h 214"/>
                <a:gd name="T52" fmla="*/ 106 w 174"/>
                <a:gd name="T53" fmla="*/ 94 h 214"/>
                <a:gd name="T54" fmla="*/ 120 w 174"/>
                <a:gd name="T55" fmla="*/ 73 h 214"/>
                <a:gd name="T56" fmla="*/ 126 w 174"/>
                <a:gd name="T57" fmla="*/ 65 h 214"/>
                <a:gd name="T58" fmla="*/ 123 w 174"/>
                <a:gd name="T59" fmla="*/ 40 h 214"/>
                <a:gd name="T60" fmla="*/ 108 w 174"/>
                <a:gd name="T61" fmla="*/ 17 h 214"/>
                <a:gd name="T62" fmla="*/ 107 w 174"/>
                <a:gd name="T63" fmla="*/ 4 h 214"/>
                <a:gd name="T64" fmla="*/ 123 w 174"/>
                <a:gd name="T65" fmla="*/ 0 h 214"/>
                <a:gd name="T66" fmla="*/ 149 w 174"/>
                <a:gd name="T67" fmla="*/ 29 h 214"/>
                <a:gd name="T68" fmla="*/ 157 w 174"/>
                <a:gd name="T69" fmla="*/ 45 h 214"/>
                <a:gd name="T70" fmla="*/ 153 w 174"/>
                <a:gd name="T71" fmla="*/ 66 h 214"/>
                <a:gd name="T72" fmla="*/ 164 w 174"/>
                <a:gd name="T73" fmla="*/ 87 h 2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74" h="214">
                  <a:moveTo>
                    <a:pt x="164" y="87"/>
                  </a:moveTo>
                  <a:lnTo>
                    <a:pt x="166" y="104"/>
                  </a:lnTo>
                  <a:lnTo>
                    <a:pt x="174" y="114"/>
                  </a:lnTo>
                  <a:lnTo>
                    <a:pt x="171" y="129"/>
                  </a:lnTo>
                  <a:lnTo>
                    <a:pt x="154" y="139"/>
                  </a:lnTo>
                  <a:lnTo>
                    <a:pt x="124" y="140"/>
                  </a:lnTo>
                  <a:lnTo>
                    <a:pt x="109" y="163"/>
                  </a:lnTo>
                  <a:lnTo>
                    <a:pt x="94" y="155"/>
                  </a:lnTo>
                  <a:lnTo>
                    <a:pt x="87" y="140"/>
                  </a:lnTo>
                  <a:lnTo>
                    <a:pt x="59" y="145"/>
                  </a:lnTo>
                  <a:lnTo>
                    <a:pt x="42" y="154"/>
                  </a:lnTo>
                  <a:lnTo>
                    <a:pt x="22" y="155"/>
                  </a:lnTo>
                  <a:lnTo>
                    <a:pt x="46" y="170"/>
                  </a:lnTo>
                  <a:lnTo>
                    <a:pt x="48" y="205"/>
                  </a:lnTo>
                  <a:lnTo>
                    <a:pt x="40" y="214"/>
                  </a:lnTo>
                  <a:lnTo>
                    <a:pt x="28" y="206"/>
                  </a:lnTo>
                  <a:lnTo>
                    <a:pt x="26" y="187"/>
                  </a:lnTo>
                  <a:lnTo>
                    <a:pt x="12" y="181"/>
                  </a:lnTo>
                  <a:lnTo>
                    <a:pt x="0" y="167"/>
                  </a:lnTo>
                  <a:lnTo>
                    <a:pt x="14" y="160"/>
                  </a:lnTo>
                  <a:lnTo>
                    <a:pt x="17" y="148"/>
                  </a:lnTo>
                  <a:lnTo>
                    <a:pt x="30" y="137"/>
                  </a:lnTo>
                  <a:lnTo>
                    <a:pt x="37" y="123"/>
                  </a:lnTo>
                  <a:lnTo>
                    <a:pt x="68" y="117"/>
                  </a:lnTo>
                  <a:lnTo>
                    <a:pt x="89" y="121"/>
                  </a:lnTo>
                  <a:lnTo>
                    <a:pt x="89" y="84"/>
                  </a:lnTo>
                  <a:lnTo>
                    <a:pt x="106" y="94"/>
                  </a:lnTo>
                  <a:lnTo>
                    <a:pt x="120" y="73"/>
                  </a:lnTo>
                  <a:lnTo>
                    <a:pt x="126" y="65"/>
                  </a:lnTo>
                  <a:lnTo>
                    <a:pt x="123" y="40"/>
                  </a:lnTo>
                  <a:lnTo>
                    <a:pt x="108" y="17"/>
                  </a:lnTo>
                  <a:lnTo>
                    <a:pt x="107" y="4"/>
                  </a:lnTo>
                  <a:lnTo>
                    <a:pt x="123" y="0"/>
                  </a:lnTo>
                  <a:lnTo>
                    <a:pt x="149" y="29"/>
                  </a:lnTo>
                  <a:lnTo>
                    <a:pt x="157" y="45"/>
                  </a:lnTo>
                  <a:lnTo>
                    <a:pt x="153" y="66"/>
                  </a:lnTo>
                  <a:lnTo>
                    <a:pt x="164" y="87"/>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54" name="Freeform 153"/>
            <p:cNvSpPr>
              <a:spLocks/>
            </p:cNvSpPr>
            <p:nvPr/>
          </p:nvSpPr>
          <p:spPr bwMode="auto">
            <a:xfrm>
              <a:off x="8784035" y="2781071"/>
              <a:ext cx="148783" cy="127367"/>
            </a:xfrm>
            <a:custGeom>
              <a:avLst/>
              <a:gdLst>
                <a:gd name="T0" fmla="*/ 51 w 90"/>
                <a:gd name="T1" fmla="*/ 29 h 82"/>
                <a:gd name="T2" fmla="*/ 65 w 90"/>
                <a:gd name="T3" fmla="*/ 33 h 82"/>
                <a:gd name="T4" fmla="*/ 71 w 90"/>
                <a:gd name="T5" fmla="*/ 24 h 82"/>
                <a:gd name="T6" fmla="*/ 90 w 90"/>
                <a:gd name="T7" fmla="*/ 47 h 82"/>
                <a:gd name="T8" fmla="*/ 69 w 90"/>
                <a:gd name="T9" fmla="*/ 53 h 82"/>
                <a:gd name="T10" fmla="*/ 67 w 90"/>
                <a:gd name="T11" fmla="*/ 73 h 82"/>
                <a:gd name="T12" fmla="*/ 32 w 90"/>
                <a:gd name="T13" fmla="*/ 59 h 82"/>
                <a:gd name="T14" fmla="*/ 36 w 90"/>
                <a:gd name="T15" fmla="*/ 82 h 82"/>
                <a:gd name="T16" fmla="*/ 18 w 90"/>
                <a:gd name="T17" fmla="*/ 82 h 82"/>
                <a:gd name="T18" fmla="*/ 3 w 90"/>
                <a:gd name="T19" fmla="*/ 62 h 82"/>
                <a:gd name="T20" fmla="*/ 2 w 90"/>
                <a:gd name="T21" fmla="*/ 46 h 82"/>
                <a:gd name="T22" fmla="*/ 19 w 90"/>
                <a:gd name="T23" fmla="*/ 45 h 82"/>
                <a:gd name="T24" fmla="*/ 6 w 90"/>
                <a:gd name="T25" fmla="*/ 16 h 82"/>
                <a:gd name="T26" fmla="*/ 0 w 90"/>
                <a:gd name="T27" fmla="*/ 0 h 82"/>
                <a:gd name="T28" fmla="*/ 33 w 90"/>
                <a:gd name="T29" fmla="*/ 22 h 82"/>
                <a:gd name="T30" fmla="*/ 51 w 90"/>
                <a:gd name="T31" fmla="*/ 29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90" h="82">
                  <a:moveTo>
                    <a:pt x="51" y="29"/>
                  </a:moveTo>
                  <a:lnTo>
                    <a:pt x="65" y="33"/>
                  </a:lnTo>
                  <a:lnTo>
                    <a:pt x="71" y="24"/>
                  </a:lnTo>
                  <a:lnTo>
                    <a:pt x="90" y="47"/>
                  </a:lnTo>
                  <a:lnTo>
                    <a:pt x="69" y="53"/>
                  </a:lnTo>
                  <a:lnTo>
                    <a:pt x="67" y="73"/>
                  </a:lnTo>
                  <a:lnTo>
                    <a:pt x="32" y="59"/>
                  </a:lnTo>
                  <a:lnTo>
                    <a:pt x="36" y="82"/>
                  </a:lnTo>
                  <a:lnTo>
                    <a:pt x="18" y="82"/>
                  </a:lnTo>
                  <a:lnTo>
                    <a:pt x="3" y="62"/>
                  </a:lnTo>
                  <a:lnTo>
                    <a:pt x="2" y="46"/>
                  </a:lnTo>
                  <a:lnTo>
                    <a:pt x="19" y="45"/>
                  </a:lnTo>
                  <a:lnTo>
                    <a:pt x="6" y="16"/>
                  </a:lnTo>
                  <a:lnTo>
                    <a:pt x="0" y="0"/>
                  </a:lnTo>
                  <a:lnTo>
                    <a:pt x="33" y="22"/>
                  </a:lnTo>
                  <a:lnTo>
                    <a:pt x="51" y="2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55" name="Freeform 154"/>
            <p:cNvSpPr>
              <a:spLocks/>
            </p:cNvSpPr>
            <p:nvPr/>
          </p:nvSpPr>
          <p:spPr bwMode="auto">
            <a:xfrm>
              <a:off x="6167109" y="2473526"/>
              <a:ext cx="1077850" cy="464425"/>
            </a:xfrm>
            <a:custGeom>
              <a:avLst/>
              <a:gdLst>
                <a:gd name="T0" fmla="*/ 429 w 652"/>
                <a:gd name="T1" fmla="*/ 270 h 299"/>
                <a:gd name="T2" fmla="*/ 408 w 652"/>
                <a:gd name="T3" fmla="*/ 299 h 299"/>
                <a:gd name="T4" fmla="*/ 395 w 652"/>
                <a:gd name="T5" fmla="*/ 289 h 299"/>
                <a:gd name="T6" fmla="*/ 365 w 652"/>
                <a:gd name="T7" fmla="*/ 272 h 299"/>
                <a:gd name="T8" fmla="*/ 352 w 652"/>
                <a:gd name="T9" fmla="*/ 251 h 299"/>
                <a:gd name="T10" fmla="*/ 300 w 652"/>
                <a:gd name="T11" fmla="*/ 237 h 299"/>
                <a:gd name="T12" fmla="*/ 260 w 652"/>
                <a:gd name="T13" fmla="*/ 222 h 299"/>
                <a:gd name="T14" fmla="*/ 215 w 652"/>
                <a:gd name="T15" fmla="*/ 200 h 299"/>
                <a:gd name="T16" fmla="*/ 172 w 652"/>
                <a:gd name="T17" fmla="*/ 210 h 299"/>
                <a:gd name="T18" fmla="*/ 183 w 652"/>
                <a:gd name="T19" fmla="*/ 286 h 299"/>
                <a:gd name="T20" fmla="*/ 155 w 652"/>
                <a:gd name="T21" fmla="*/ 265 h 299"/>
                <a:gd name="T22" fmla="*/ 131 w 652"/>
                <a:gd name="T23" fmla="*/ 276 h 299"/>
                <a:gd name="T24" fmla="*/ 131 w 652"/>
                <a:gd name="T25" fmla="*/ 262 h 299"/>
                <a:gd name="T26" fmla="*/ 106 w 652"/>
                <a:gd name="T27" fmla="*/ 248 h 299"/>
                <a:gd name="T28" fmla="*/ 84 w 652"/>
                <a:gd name="T29" fmla="*/ 224 h 299"/>
                <a:gd name="T30" fmla="*/ 98 w 652"/>
                <a:gd name="T31" fmla="*/ 220 h 299"/>
                <a:gd name="T32" fmla="*/ 108 w 652"/>
                <a:gd name="T33" fmla="*/ 201 h 299"/>
                <a:gd name="T34" fmla="*/ 121 w 652"/>
                <a:gd name="T35" fmla="*/ 184 h 299"/>
                <a:gd name="T36" fmla="*/ 99 w 652"/>
                <a:gd name="T37" fmla="*/ 173 h 299"/>
                <a:gd name="T38" fmla="*/ 67 w 652"/>
                <a:gd name="T39" fmla="*/ 177 h 299"/>
                <a:gd name="T40" fmla="*/ 44 w 652"/>
                <a:gd name="T41" fmla="*/ 178 h 299"/>
                <a:gd name="T42" fmla="*/ 29 w 652"/>
                <a:gd name="T43" fmla="*/ 154 h 299"/>
                <a:gd name="T44" fmla="*/ 0 w 652"/>
                <a:gd name="T45" fmla="*/ 140 h 299"/>
                <a:gd name="T46" fmla="*/ 0 w 652"/>
                <a:gd name="T47" fmla="*/ 121 h 299"/>
                <a:gd name="T48" fmla="*/ 26 w 652"/>
                <a:gd name="T49" fmla="*/ 110 h 299"/>
                <a:gd name="T50" fmla="*/ 51 w 652"/>
                <a:gd name="T51" fmla="*/ 74 h 299"/>
                <a:gd name="T52" fmla="*/ 115 w 652"/>
                <a:gd name="T53" fmla="*/ 87 h 299"/>
                <a:gd name="T54" fmla="*/ 150 w 652"/>
                <a:gd name="T55" fmla="*/ 87 h 299"/>
                <a:gd name="T56" fmla="*/ 199 w 652"/>
                <a:gd name="T57" fmla="*/ 97 h 299"/>
                <a:gd name="T58" fmla="*/ 224 w 652"/>
                <a:gd name="T59" fmla="*/ 92 h 299"/>
                <a:gd name="T60" fmla="*/ 194 w 652"/>
                <a:gd name="T61" fmla="*/ 69 h 299"/>
                <a:gd name="T62" fmla="*/ 201 w 652"/>
                <a:gd name="T63" fmla="*/ 53 h 299"/>
                <a:gd name="T64" fmla="*/ 198 w 652"/>
                <a:gd name="T65" fmla="*/ 34 h 299"/>
                <a:gd name="T66" fmla="*/ 257 w 652"/>
                <a:gd name="T67" fmla="*/ 21 h 299"/>
                <a:gd name="T68" fmla="*/ 298 w 652"/>
                <a:gd name="T69" fmla="*/ 9 h 299"/>
                <a:gd name="T70" fmla="*/ 338 w 652"/>
                <a:gd name="T71" fmla="*/ 5 h 299"/>
                <a:gd name="T72" fmla="*/ 366 w 652"/>
                <a:gd name="T73" fmla="*/ 20 h 299"/>
                <a:gd name="T74" fmla="*/ 393 w 652"/>
                <a:gd name="T75" fmla="*/ 38 h 299"/>
                <a:gd name="T76" fmla="*/ 437 w 652"/>
                <a:gd name="T77" fmla="*/ 18 h 299"/>
                <a:gd name="T78" fmla="*/ 462 w 652"/>
                <a:gd name="T79" fmla="*/ 39 h 299"/>
                <a:gd name="T80" fmla="*/ 524 w 652"/>
                <a:gd name="T81" fmla="*/ 80 h 299"/>
                <a:gd name="T82" fmla="*/ 571 w 652"/>
                <a:gd name="T83" fmla="*/ 86 h 299"/>
                <a:gd name="T84" fmla="*/ 595 w 652"/>
                <a:gd name="T85" fmla="*/ 102 h 299"/>
                <a:gd name="T86" fmla="*/ 619 w 652"/>
                <a:gd name="T87" fmla="*/ 114 h 299"/>
                <a:gd name="T88" fmla="*/ 652 w 652"/>
                <a:gd name="T89" fmla="*/ 124 h 299"/>
                <a:gd name="T90" fmla="*/ 634 w 652"/>
                <a:gd name="T91" fmla="*/ 139 h 299"/>
                <a:gd name="T92" fmla="*/ 637 w 652"/>
                <a:gd name="T93" fmla="*/ 169 h 299"/>
                <a:gd name="T94" fmla="*/ 605 w 652"/>
                <a:gd name="T95" fmla="*/ 199 h 299"/>
                <a:gd name="T96" fmla="*/ 569 w 652"/>
                <a:gd name="T97" fmla="*/ 211 h 299"/>
                <a:gd name="T98" fmla="*/ 588 w 652"/>
                <a:gd name="T99" fmla="*/ 252 h 299"/>
                <a:gd name="T100" fmla="*/ 581 w 652"/>
                <a:gd name="T101" fmla="*/ 261 h 299"/>
                <a:gd name="T102" fmla="*/ 545 w 652"/>
                <a:gd name="T103" fmla="*/ 252 h 299"/>
                <a:gd name="T104" fmla="*/ 512 w 652"/>
                <a:gd name="T105" fmla="*/ 253 h 299"/>
                <a:gd name="T106" fmla="*/ 477 w 652"/>
                <a:gd name="T107" fmla="*/ 249 h 299"/>
                <a:gd name="T108" fmla="*/ 449 w 652"/>
                <a:gd name="T109" fmla="*/ 254 h 299"/>
                <a:gd name="T110" fmla="*/ 438 w 652"/>
                <a:gd name="T111" fmla="*/ 266 h 2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652" h="299">
                  <a:moveTo>
                    <a:pt x="438" y="266"/>
                  </a:moveTo>
                  <a:lnTo>
                    <a:pt x="429" y="270"/>
                  </a:lnTo>
                  <a:lnTo>
                    <a:pt x="412" y="284"/>
                  </a:lnTo>
                  <a:lnTo>
                    <a:pt x="408" y="299"/>
                  </a:lnTo>
                  <a:lnTo>
                    <a:pt x="402" y="299"/>
                  </a:lnTo>
                  <a:lnTo>
                    <a:pt x="395" y="289"/>
                  </a:lnTo>
                  <a:lnTo>
                    <a:pt x="373" y="288"/>
                  </a:lnTo>
                  <a:lnTo>
                    <a:pt x="365" y="272"/>
                  </a:lnTo>
                  <a:lnTo>
                    <a:pt x="357" y="271"/>
                  </a:lnTo>
                  <a:lnTo>
                    <a:pt x="352" y="251"/>
                  </a:lnTo>
                  <a:lnTo>
                    <a:pt x="328" y="236"/>
                  </a:lnTo>
                  <a:lnTo>
                    <a:pt x="300" y="237"/>
                  </a:lnTo>
                  <a:lnTo>
                    <a:pt x="281" y="240"/>
                  </a:lnTo>
                  <a:lnTo>
                    <a:pt x="260" y="222"/>
                  </a:lnTo>
                  <a:lnTo>
                    <a:pt x="245" y="214"/>
                  </a:lnTo>
                  <a:lnTo>
                    <a:pt x="215" y="200"/>
                  </a:lnTo>
                  <a:lnTo>
                    <a:pt x="211" y="198"/>
                  </a:lnTo>
                  <a:lnTo>
                    <a:pt x="172" y="210"/>
                  </a:lnTo>
                  <a:lnTo>
                    <a:pt x="192" y="285"/>
                  </a:lnTo>
                  <a:lnTo>
                    <a:pt x="183" y="286"/>
                  </a:lnTo>
                  <a:lnTo>
                    <a:pt x="168" y="270"/>
                  </a:lnTo>
                  <a:lnTo>
                    <a:pt x="155" y="265"/>
                  </a:lnTo>
                  <a:lnTo>
                    <a:pt x="137" y="269"/>
                  </a:lnTo>
                  <a:lnTo>
                    <a:pt x="131" y="276"/>
                  </a:lnTo>
                  <a:lnTo>
                    <a:pt x="129" y="271"/>
                  </a:lnTo>
                  <a:lnTo>
                    <a:pt x="131" y="262"/>
                  </a:lnTo>
                  <a:lnTo>
                    <a:pt x="127" y="255"/>
                  </a:lnTo>
                  <a:lnTo>
                    <a:pt x="106" y="248"/>
                  </a:lnTo>
                  <a:lnTo>
                    <a:pt x="94" y="230"/>
                  </a:lnTo>
                  <a:lnTo>
                    <a:pt x="84" y="224"/>
                  </a:lnTo>
                  <a:lnTo>
                    <a:pt x="81" y="218"/>
                  </a:lnTo>
                  <a:lnTo>
                    <a:pt x="98" y="220"/>
                  </a:lnTo>
                  <a:lnTo>
                    <a:pt x="95" y="205"/>
                  </a:lnTo>
                  <a:lnTo>
                    <a:pt x="108" y="201"/>
                  </a:lnTo>
                  <a:lnTo>
                    <a:pt x="123" y="204"/>
                  </a:lnTo>
                  <a:lnTo>
                    <a:pt x="121" y="184"/>
                  </a:lnTo>
                  <a:lnTo>
                    <a:pt x="115" y="172"/>
                  </a:lnTo>
                  <a:lnTo>
                    <a:pt x="99" y="173"/>
                  </a:lnTo>
                  <a:lnTo>
                    <a:pt x="84" y="168"/>
                  </a:lnTo>
                  <a:lnTo>
                    <a:pt x="67" y="177"/>
                  </a:lnTo>
                  <a:lnTo>
                    <a:pt x="53" y="181"/>
                  </a:lnTo>
                  <a:lnTo>
                    <a:pt x="44" y="178"/>
                  </a:lnTo>
                  <a:lnTo>
                    <a:pt x="43" y="167"/>
                  </a:lnTo>
                  <a:lnTo>
                    <a:pt x="29" y="154"/>
                  </a:lnTo>
                  <a:lnTo>
                    <a:pt x="17" y="154"/>
                  </a:lnTo>
                  <a:lnTo>
                    <a:pt x="0" y="140"/>
                  </a:lnTo>
                  <a:lnTo>
                    <a:pt x="6" y="125"/>
                  </a:lnTo>
                  <a:lnTo>
                    <a:pt x="0" y="121"/>
                  </a:lnTo>
                  <a:lnTo>
                    <a:pt x="7" y="99"/>
                  </a:lnTo>
                  <a:lnTo>
                    <a:pt x="26" y="110"/>
                  </a:lnTo>
                  <a:lnTo>
                    <a:pt x="25" y="96"/>
                  </a:lnTo>
                  <a:lnTo>
                    <a:pt x="51" y="74"/>
                  </a:lnTo>
                  <a:lnTo>
                    <a:pt x="76" y="73"/>
                  </a:lnTo>
                  <a:lnTo>
                    <a:pt x="115" y="87"/>
                  </a:lnTo>
                  <a:lnTo>
                    <a:pt x="136" y="95"/>
                  </a:lnTo>
                  <a:lnTo>
                    <a:pt x="150" y="87"/>
                  </a:lnTo>
                  <a:lnTo>
                    <a:pt x="175" y="87"/>
                  </a:lnTo>
                  <a:lnTo>
                    <a:pt x="199" y="97"/>
                  </a:lnTo>
                  <a:lnTo>
                    <a:pt x="202" y="91"/>
                  </a:lnTo>
                  <a:lnTo>
                    <a:pt x="224" y="92"/>
                  </a:lnTo>
                  <a:lnTo>
                    <a:pt x="225" y="82"/>
                  </a:lnTo>
                  <a:lnTo>
                    <a:pt x="194" y="69"/>
                  </a:lnTo>
                  <a:lnTo>
                    <a:pt x="206" y="59"/>
                  </a:lnTo>
                  <a:lnTo>
                    <a:pt x="201" y="53"/>
                  </a:lnTo>
                  <a:lnTo>
                    <a:pt x="214" y="48"/>
                  </a:lnTo>
                  <a:lnTo>
                    <a:pt x="198" y="34"/>
                  </a:lnTo>
                  <a:lnTo>
                    <a:pt x="202" y="28"/>
                  </a:lnTo>
                  <a:lnTo>
                    <a:pt x="257" y="21"/>
                  </a:lnTo>
                  <a:lnTo>
                    <a:pt x="263" y="16"/>
                  </a:lnTo>
                  <a:lnTo>
                    <a:pt x="298" y="9"/>
                  </a:lnTo>
                  <a:lnTo>
                    <a:pt x="309" y="0"/>
                  </a:lnTo>
                  <a:lnTo>
                    <a:pt x="338" y="5"/>
                  </a:lnTo>
                  <a:lnTo>
                    <a:pt x="352" y="25"/>
                  </a:lnTo>
                  <a:lnTo>
                    <a:pt x="366" y="20"/>
                  </a:lnTo>
                  <a:lnTo>
                    <a:pt x="389" y="27"/>
                  </a:lnTo>
                  <a:lnTo>
                    <a:pt x="393" y="38"/>
                  </a:lnTo>
                  <a:lnTo>
                    <a:pt x="407" y="37"/>
                  </a:lnTo>
                  <a:lnTo>
                    <a:pt x="437" y="18"/>
                  </a:lnTo>
                  <a:lnTo>
                    <a:pt x="434" y="24"/>
                  </a:lnTo>
                  <a:lnTo>
                    <a:pt x="462" y="39"/>
                  </a:lnTo>
                  <a:lnTo>
                    <a:pt x="520" y="90"/>
                  </a:lnTo>
                  <a:lnTo>
                    <a:pt x="524" y="80"/>
                  </a:lnTo>
                  <a:lnTo>
                    <a:pt x="551" y="92"/>
                  </a:lnTo>
                  <a:lnTo>
                    <a:pt x="571" y="86"/>
                  </a:lnTo>
                  <a:lnTo>
                    <a:pt x="582" y="90"/>
                  </a:lnTo>
                  <a:lnTo>
                    <a:pt x="595" y="102"/>
                  </a:lnTo>
                  <a:lnTo>
                    <a:pt x="608" y="106"/>
                  </a:lnTo>
                  <a:lnTo>
                    <a:pt x="619" y="114"/>
                  </a:lnTo>
                  <a:lnTo>
                    <a:pt x="638" y="111"/>
                  </a:lnTo>
                  <a:lnTo>
                    <a:pt x="652" y="124"/>
                  </a:lnTo>
                  <a:lnTo>
                    <a:pt x="647" y="137"/>
                  </a:lnTo>
                  <a:lnTo>
                    <a:pt x="634" y="139"/>
                  </a:lnTo>
                  <a:lnTo>
                    <a:pt x="642" y="160"/>
                  </a:lnTo>
                  <a:lnTo>
                    <a:pt x="637" y="169"/>
                  </a:lnTo>
                  <a:lnTo>
                    <a:pt x="602" y="162"/>
                  </a:lnTo>
                  <a:lnTo>
                    <a:pt x="605" y="199"/>
                  </a:lnTo>
                  <a:lnTo>
                    <a:pt x="599" y="203"/>
                  </a:lnTo>
                  <a:lnTo>
                    <a:pt x="569" y="211"/>
                  </a:lnTo>
                  <a:lnTo>
                    <a:pt x="597" y="247"/>
                  </a:lnTo>
                  <a:lnTo>
                    <a:pt x="588" y="252"/>
                  </a:lnTo>
                  <a:lnTo>
                    <a:pt x="593" y="264"/>
                  </a:lnTo>
                  <a:lnTo>
                    <a:pt x="581" y="261"/>
                  </a:lnTo>
                  <a:lnTo>
                    <a:pt x="571" y="254"/>
                  </a:lnTo>
                  <a:lnTo>
                    <a:pt x="545" y="252"/>
                  </a:lnTo>
                  <a:lnTo>
                    <a:pt x="517" y="251"/>
                  </a:lnTo>
                  <a:lnTo>
                    <a:pt x="512" y="253"/>
                  </a:lnTo>
                  <a:lnTo>
                    <a:pt x="485" y="245"/>
                  </a:lnTo>
                  <a:lnTo>
                    <a:pt x="477" y="249"/>
                  </a:lnTo>
                  <a:lnTo>
                    <a:pt x="479" y="261"/>
                  </a:lnTo>
                  <a:lnTo>
                    <a:pt x="449" y="254"/>
                  </a:lnTo>
                  <a:lnTo>
                    <a:pt x="439" y="257"/>
                  </a:lnTo>
                  <a:lnTo>
                    <a:pt x="438" y="266"/>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56" name="Freeform 155"/>
            <p:cNvSpPr>
              <a:spLocks/>
            </p:cNvSpPr>
            <p:nvPr/>
          </p:nvSpPr>
          <p:spPr bwMode="auto">
            <a:xfrm>
              <a:off x="6873001" y="2854075"/>
              <a:ext cx="274422" cy="127367"/>
            </a:xfrm>
            <a:custGeom>
              <a:avLst/>
              <a:gdLst>
                <a:gd name="T0" fmla="*/ 11 w 166"/>
                <a:gd name="T1" fmla="*/ 21 h 82"/>
                <a:gd name="T2" fmla="*/ 12 w 166"/>
                <a:gd name="T3" fmla="*/ 12 h 82"/>
                <a:gd name="T4" fmla="*/ 22 w 166"/>
                <a:gd name="T5" fmla="*/ 9 h 82"/>
                <a:gd name="T6" fmla="*/ 52 w 166"/>
                <a:gd name="T7" fmla="*/ 16 h 82"/>
                <a:gd name="T8" fmla="*/ 50 w 166"/>
                <a:gd name="T9" fmla="*/ 4 h 82"/>
                <a:gd name="T10" fmla="*/ 58 w 166"/>
                <a:gd name="T11" fmla="*/ 0 h 82"/>
                <a:gd name="T12" fmla="*/ 85 w 166"/>
                <a:gd name="T13" fmla="*/ 8 h 82"/>
                <a:gd name="T14" fmla="*/ 90 w 166"/>
                <a:gd name="T15" fmla="*/ 6 h 82"/>
                <a:gd name="T16" fmla="*/ 118 w 166"/>
                <a:gd name="T17" fmla="*/ 7 h 82"/>
                <a:gd name="T18" fmla="*/ 144 w 166"/>
                <a:gd name="T19" fmla="*/ 9 h 82"/>
                <a:gd name="T20" fmla="*/ 154 w 166"/>
                <a:gd name="T21" fmla="*/ 16 h 82"/>
                <a:gd name="T22" fmla="*/ 166 w 166"/>
                <a:gd name="T23" fmla="*/ 19 h 82"/>
                <a:gd name="T24" fmla="*/ 165 w 166"/>
                <a:gd name="T25" fmla="*/ 24 h 82"/>
                <a:gd name="T26" fmla="*/ 142 w 166"/>
                <a:gd name="T27" fmla="*/ 35 h 82"/>
                <a:gd name="T28" fmla="*/ 139 w 166"/>
                <a:gd name="T29" fmla="*/ 43 h 82"/>
                <a:gd name="T30" fmla="*/ 118 w 166"/>
                <a:gd name="T31" fmla="*/ 46 h 82"/>
                <a:gd name="T32" fmla="*/ 116 w 166"/>
                <a:gd name="T33" fmla="*/ 58 h 82"/>
                <a:gd name="T34" fmla="*/ 97 w 166"/>
                <a:gd name="T35" fmla="*/ 56 h 82"/>
                <a:gd name="T36" fmla="*/ 87 w 166"/>
                <a:gd name="T37" fmla="*/ 60 h 82"/>
                <a:gd name="T38" fmla="*/ 74 w 166"/>
                <a:gd name="T39" fmla="*/ 70 h 82"/>
                <a:gd name="T40" fmla="*/ 77 w 166"/>
                <a:gd name="T41" fmla="*/ 74 h 82"/>
                <a:gd name="T42" fmla="*/ 74 w 166"/>
                <a:gd name="T43" fmla="*/ 79 h 82"/>
                <a:gd name="T44" fmla="*/ 43 w 166"/>
                <a:gd name="T45" fmla="*/ 82 h 82"/>
                <a:gd name="T46" fmla="*/ 20 w 166"/>
                <a:gd name="T47" fmla="*/ 76 h 82"/>
                <a:gd name="T48" fmla="*/ 2 w 166"/>
                <a:gd name="T49" fmla="*/ 77 h 82"/>
                <a:gd name="T50" fmla="*/ 0 w 166"/>
                <a:gd name="T51" fmla="*/ 65 h 82"/>
                <a:gd name="T52" fmla="*/ 20 w 166"/>
                <a:gd name="T53" fmla="*/ 69 h 82"/>
                <a:gd name="T54" fmla="*/ 24 w 166"/>
                <a:gd name="T55" fmla="*/ 62 h 82"/>
                <a:gd name="T56" fmla="*/ 37 w 166"/>
                <a:gd name="T57" fmla="*/ 64 h 82"/>
                <a:gd name="T58" fmla="*/ 55 w 166"/>
                <a:gd name="T59" fmla="*/ 49 h 82"/>
                <a:gd name="T60" fmla="*/ 31 w 166"/>
                <a:gd name="T61" fmla="*/ 39 h 82"/>
                <a:gd name="T62" fmla="*/ 21 w 166"/>
                <a:gd name="T63" fmla="*/ 44 h 82"/>
                <a:gd name="T64" fmla="*/ 6 w 166"/>
                <a:gd name="T65" fmla="*/ 36 h 82"/>
                <a:gd name="T66" fmla="*/ 16 w 166"/>
                <a:gd name="T67" fmla="*/ 23 h 82"/>
                <a:gd name="T68" fmla="*/ 11 w 166"/>
                <a:gd name="T69" fmla="*/ 21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66" h="82">
                  <a:moveTo>
                    <a:pt x="11" y="21"/>
                  </a:moveTo>
                  <a:lnTo>
                    <a:pt x="12" y="12"/>
                  </a:lnTo>
                  <a:lnTo>
                    <a:pt x="22" y="9"/>
                  </a:lnTo>
                  <a:lnTo>
                    <a:pt x="52" y="16"/>
                  </a:lnTo>
                  <a:lnTo>
                    <a:pt x="50" y="4"/>
                  </a:lnTo>
                  <a:lnTo>
                    <a:pt x="58" y="0"/>
                  </a:lnTo>
                  <a:lnTo>
                    <a:pt x="85" y="8"/>
                  </a:lnTo>
                  <a:lnTo>
                    <a:pt x="90" y="6"/>
                  </a:lnTo>
                  <a:lnTo>
                    <a:pt x="118" y="7"/>
                  </a:lnTo>
                  <a:lnTo>
                    <a:pt x="144" y="9"/>
                  </a:lnTo>
                  <a:lnTo>
                    <a:pt x="154" y="16"/>
                  </a:lnTo>
                  <a:lnTo>
                    <a:pt x="166" y="19"/>
                  </a:lnTo>
                  <a:lnTo>
                    <a:pt x="165" y="24"/>
                  </a:lnTo>
                  <a:lnTo>
                    <a:pt x="142" y="35"/>
                  </a:lnTo>
                  <a:lnTo>
                    <a:pt x="139" y="43"/>
                  </a:lnTo>
                  <a:lnTo>
                    <a:pt x="118" y="46"/>
                  </a:lnTo>
                  <a:lnTo>
                    <a:pt x="116" y="58"/>
                  </a:lnTo>
                  <a:lnTo>
                    <a:pt x="97" y="56"/>
                  </a:lnTo>
                  <a:lnTo>
                    <a:pt x="87" y="60"/>
                  </a:lnTo>
                  <a:lnTo>
                    <a:pt x="74" y="70"/>
                  </a:lnTo>
                  <a:lnTo>
                    <a:pt x="77" y="74"/>
                  </a:lnTo>
                  <a:lnTo>
                    <a:pt x="74" y="79"/>
                  </a:lnTo>
                  <a:lnTo>
                    <a:pt x="43" y="82"/>
                  </a:lnTo>
                  <a:lnTo>
                    <a:pt x="20" y="76"/>
                  </a:lnTo>
                  <a:lnTo>
                    <a:pt x="2" y="77"/>
                  </a:lnTo>
                  <a:lnTo>
                    <a:pt x="0" y="65"/>
                  </a:lnTo>
                  <a:lnTo>
                    <a:pt x="20" y="69"/>
                  </a:lnTo>
                  <a:lnTo>
                    <a:pt x="24" y="62"/>
                  </a:lnTo>
                  <a:lnTo>
                    <a:pt x="37" y="64"/>
                  </a:lnTo>
                  <a:lnTo>
                    <a:pt x="55" y="49"/>
                  </a:lnTo>
                  <a:lnTo>
                    <a:pt x="31" y="39"/>
                  </a:lnTo>
                  <a:lnTo>
                    <a:pt x="21" y="44"/>
                  </a:lnTo>
                  <a:lnTo>
                    <a:pt x="6" y="36"/>
                  </a:lnTo>
                  <a:lnTo>
                    <a:pt x="16" y="23"/>
                  </a:lnTo>
                  <a:lnTo>
                    <a:pt x="11" y="21"/>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57" name="Freeform 156"/>
            <p:cNvSpPr>
              <a:spLocks/>
            </p:cNvSpPr>
            <p:nvPr/>
          </p:nvSpPr>
          <p:spPr bwMode="auto">
            <a:xfrm>
              <a:off x="8012017" y="3778264"/>
              <a:ext cx="160356" cy="132027"/>
            </a:xfrm>
            <a:custGeom>
              <a:avLst/>
              <a:gdLst>
                <a:gd name="T0" fmla="*/ 27 w 97"/>
                <a:gd name="T1" fmla="*/ 81 h 85"/>
                <a:gd name="T2" fmla="*/ 18 w 97"/>
                <a:gd name="T3" fmla="*/ 71 h 85"/>
                <a:gd name="T4" fmla="*/ 7 w 97"/>
                <a:gd name="T5" fmla="*/ 49 h 85"/>
                <a:gd name="T6" fmla="*/ 0 w 97"/>
                <a:gd name="T7" fmla="*/ 24 h 85"/>
                <a:gd name="T8" fmla="*/ 10 w 97"/>
                <a:gd name="T9" fmla="*/ 7 h 85"/>
                <a:gd name="T10" fmla="*/ 33 w 97"/>
                <a:gd name="T11" fmla="*/ 3 h 85"/>
                <a:gd name="T12" fmla="*/ 51 w 97"/>
                <a:gd name="T13" fmla="*/ 6 h 85"/>
                <a:gd name="T14" fmla="*/ 67 w 97"/>
                <a:gd name="T15" fmla="*/ 14 h 85"/>
                <a:gd name="T16" fmla="*/ 73 w 97"/>
                <a:gd name="T17" fmla="*/ 0 h 85"/>
                <a:gd name="T18" fmla="*/ 90 w 97"/>
                <a:gd name="T19" fmla="*/ 7 h 85"/>
                <a:gd name="T20" fmla="*/ 96 w 97"/>
                <a:gd name="T21" fmla="*/ 21 h 85"/>
                <a:gd name="T22" fmla="*/ 97 w 97"/>
                <a:gd name="T23" fmla="*/ 46 h 85"/>
                <a:gd name="T24" fmla="*/ 68 w 97"/>
                <a:gd name="T25" fmla="*/ 62 h 85"/>
                <a:gd name="T26" fmla="*/ 77 w 97"/>
                <a:gd name="T27" fmla="*/ 75 h 85"/>
                <a:gd name="T28" fmla="*/ 58 w 97"/>
                <a:gd name="T29" fmla="*/ 76 h 85"/>
                <a:gd name="T30" fmla="*/ 42 w 97"/>
                <a:gd name="T31" fmla="*/ 85 h 85"/>
                <a:gd name="T32" fmla="*/ 27 w 97"/>
                <a:gd name="T33" fmla="*/ 81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97" h="85">
                  <a:moveTo>
                    <a:pt x="27" y="81"/>
                  </a:moveTo>
                  <a:lnTo>
                    <a:pt x="18" y="71"/>
                  </a:lnTo>
                  <a:lnTo>
                    <a:pt x="7" y="49"/>
                  </a:lnTo>
                  <a:lnTo>
                    <a:pt x="0" y="24"/>
                  </a:lnTo>
                  <a:lnTo>
                    <a:pt x="10" y="7"/>
                  </a:lnTo>
                  <a:lnTo>
                    <a:pt x="33" y="3"/>
                  </a:lnTo>
                  <a:lnTo>
                    <a:pt x="51" y="6"/>
                  </a:lnTo>
                  <a:lnTo>
                    <a:pt x="67" y="14"/>
                  </a:lnTo>
                  <a:lnTo>
                    <a:pt x="73" y="0"/>
                  </a:lnTo>
                  <a:lnTo>
                    <a:pt x="90" y="7"/>
                  </a:lnTo>
                  <a:lnTo>
                    <a:pt x="96" y="21"/>
                  </a:lnTo>
                  <a:lnTo>
                    <a:pt x="97" y="46"/>
                  </a:lnTo>
                  <a:lnTo>
                    <a:pt x="68" y="62"/>
                  </a:lnTo>
                  <a:lnTo>
                    <a:pt x="77" y="75"/>
                  </a:lnTo>
                  <a:lnTo>
                    <a:pt x="58" y="76"/>
                  </a:lnTo>
                  <a:lnTo>
                    <a:pt x="42" y="85"/>
                  </a:lnTo>
                  <a:lnTo>
                    <a:pt x="27" y="81"/>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58" name="Freeform 157"/>
            <p:cNvSpPr>
              <a:spLocks/>
            </p:cNvSpPr>
            <p:nvPr/>
          </p:nvSpPr>
          <p:spPr bwMode="auto">
            <a:xfrm>
              <a:off x="8494736" y="3003187"/>
              <a:ext cx="127292" cy="135134"/>
            </a:xfrm>
            <a:custGeom>
              <a:avLst/>
              <a:gdLst>
                <a:gd name="T0" fmla="*/ 29 w 77"/>
                <a:gd name="T1" fmla="*/ 0 h 87"/>
                <a:gd name="T2" fmla="*/ 55 w 77"/>
                <a:gd name="T3" fmla="*/ 24 h 87"/>
                <a:gd name="T4" fmla="*/ 66 w 77"/>
                <a:gd name="T5" fmla="*/ 38 h 87"/>
                <a:gd name="T6" fmla="*/ 77 w 77"/>
                <a:gd name="T7" fmla="*/ 62 h 87"/>
                <a:gd name="T8" fmla="*/ 75 w 77"/>
                <a:gd name="T9" fmla="*/ 73 h 87"/>
                <a:gd name="T10" fmla="*/ 61 w 77"/>
                <a:gd name="T11" fmla="*/ 77 h 87"/>
                <a:gd name="T12" fmla="*/ 51 w 77"/>
                <a:gd name="T13" fmla="*/ 85 h 87"/>
                <a:gd name="T14" fmla="*/ 36 w 77"/>
                <a:gd name="T15" fmla="*/ 87 h 87"/>
                <a:gd name="T16" fmla="*/ 29 w 77"/>
                <a:gd name="T17" fmla="*/ 76 h 87"/>
                <a:gd name="T18" fmla="*/ 26 w 77"/>
                <a:gd name="T19" fmla="*/ 61 h 87"/>
                <a:gd name="T20" fmla="*/ 9 w 77"/>
                <a:gd name="T21" fmla="*/ 39 h 87"/>
                <a:gd name="T22" fmla="*/ 20 w 77"/>
                <a:gd name="T23" fmla="*/ 35 h 87"/>
                <a:gd name="T24" fmla="*/ 0 w 77"/>
                <a:gd name="T25" fmla="*/ 18 h 87"/>
                <a:gd name="T26" fmla="*/ 1 w 77"/>
                <a:gd name="T27" fmla="*/ 16 h 87"/>
                <a:gd name="T28" fmla="*/ 8 w 77"/>
                <a:gd name="T29" fmla="*/ 17 h 87"/>
                <a:gd name="T30" fmla="*/ 11 w 77"/>
                <a:gd name="T31" fmla="*/ 7 h 87"/>
                <a:gd name="T32" fmla="*/ 22 w 77"/>
                <a:gd name="T33" fmla="*/ 6 h 87"/>
                <a:gd name="T34" fmla="*/ 29 w 77"/>
                <a:gd name="T35" fmla="*/ 5 h 87"/>
                <a:gd name="T36" fmla="*/ 29 w 77"/>
                <a:gd name="T37"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77" h="87">
                  <a:moveTo>
                    <a:pt x="29" y="0"/>
                  </a:moveTo>
                  <a:lnTo>
                    <a:pt x="55" y="24"/>
                  </a:lnTo>
                  <a:lnTo>
                    <a:pt x="66" y="38"/>
                  </a:lnTo>
                  <a:lnTo>
                    <a:pt x="77" y="62"/>
                  </a:lnTo>
                  <a:lnTo>
                    <a:pt x="75" y="73"/>
                  </a:lnTo>
                  <a:lnTo>
                    <a:pt x="61" y="77"/>
                  </a:lnTo>
                  <a:lnTo>
                    <a:pt x="51" y="85"/>
                  </a:lnTo>
                  <a:lnTo>
                    <a:pt x="36" y="87"/>
                  </a:lnTo>
                  <a:lnTo>
                    <a:pt x="29" y="76"/>
                  </a:lnTo>
                  <a:lnTo>
                    <a:pt x="26" y="61"/>
                  </a:lnTo>
                  <a:lnTo>
                    <a:pt x="9" y="39"/>
                  </a:lnTo>
                  <a:lnTo>
                    <a:pt x="20" y="35"/>
                  </a:lnTo>
                  <a:lnTo>
                    <a:pt x="0" y="18"/>
                  </a:lnTo>
                  <a:lnTo>
                    <a:pt x="1" y="16"/>
                  </a:lnTo>
                  <a:lnTo>
                    <a:pt x="8" y="17"/>
                  </a:lnTo>
                  <a:lnTo>
                    <a:pt x="11" y="7"/>
                  </a:lnTo>
                  <a:lnTo>
                    <a:pt x="22" y="6"/>
                  </a:lnTo>
                  <a:lnTo>
                    <a:pt x="29" y="5"/>
                  </a:lnTo>
                  <a:lnTo>
                    <a:pt x="29"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59" name="Freeform 158"/>
            <p:cNvSpPr>
              <a:spLocks/>
            </p:cNvSpPr>
            <p:nvPr/>
          </p:nvSpPr>
          <p:spPr bwMode="auto">
            <a:xfrm>
              <a:off x="7912829" y="3523530"/>
              <a:ext cx="249626" cy="276480"/>
            </a:xfrm>
            <a:custGeom>
              <a:avLst/>
              <a:gdLst>
                <a:gd name="T0" fmla="*/ 111 w 151"/>
                <a:gd name="T1" fmla="*/ 170 h 178"/>
                <a:gd name="T2" fmla="*/ 116 w 151"/>
                <a:gd name="T3" fmla="*/ 161 h 178"/>
                <a:gd name="T4" fmla="*/ 114 w 151"/>
                <a:gd name="T5" fmla="*/ 143 h 178"/>
                <a:gd name="T6" fmla="*/ 97 w 151"/>
                <a:gd name="T7" fmla="*/ 125 h 178"/>
                <a:gd name="T8" fmla="*/ 93 w 151"/>
                <a:gd name="T9" fmla="*/ 104 h 178"/>
                <a:gd name="T10" fmla="*/ 77 w 151"/>
                <a:gd name="T11" fmla="*/ 87 h 178"/>
                <a:gd name="T12" fmla="*/ 63 w 151"/>
                <a:gd name="T13" fmla="*/ 86 h 178"/>
                <a:gd name="T14" fmla="*/ 60 w 151"/>
                <a:gd name="T15" fmla="*/ 93 h 178"/>
                <a:gd name="T16" fmla="*/ 50 w 151"/>
                <a:gd name="T17" fmla="*/ 94 h 178"/>
                <a:gd name="T18" fmla="*/ 44 w 151"/>
                <a:gd name="T19" fmla="*/ 90 h 178"/>
                <a:gd name="T20" fmla="*/ 26 w 151"/>
                <a:gd name="T21" fmla="*/ 103 h 178"/>
                <a:gd name="T22" fmla="*/ 23 w 151"/>
                <a:gd name="T23" fmla="*/ 84 h 178"/>
                <a:gd name="T24" fmla="*/ 24 w 151"/>
                <a:gd name="T25" fmla="*/ 62 h 178"/>
                <a:gd name="T26" fmla="*/ 12 w 151"/>
                <a:gd name="T27" fmla="*/ 61 h 178"/>
                <a:gd name="T28" fmla="*/ 9 w 151"/>
                <a:gd name="T29" fmla="*/ 49 h 178"/>
                <a:gd name="T30" fmla="*/ 0 w 151"/>
                <a:gd name="T31" fmla="*/ 42 h 178"/>
                <a:gd name="T32" fmla="*/ 3 w 151"/>
                <a:gd name="T33" fmla="*/ 34 h 178"/>
                <a:gd name="T34" fmla="*/ 16 w 151"/>
                <a:gd name="T35" fmla="*/ 21 h 178"/>
                <a:gd name="T36" fmla="*/ 18 w 151"/>
                <a:gd name="T37" fmla="*/ 26 h 178"/>
                <a:gd name="T38" fmla="*/ 28 w 151"/>
                <a:gd name="T39" fmla="*/ 26 h 178"/>
                <a:gd name="T40" fmla="*/ 21 w 151"/>
                <a:gd name="T41" fmla="*/ 3 h 178"/>
                <a:gd name="T42" fmla="*/ 30 w 151"/>
                <a:gd name="T43" fmla="*/ 0 h 178"/>
                <a:gd name="T44" fmla="*/ 43 w 151"/>
                <a:gd name="T45" fmla="*/ 16 h 178"/>
                <a:gd name="T46" fmla="*/ 55 w 151"/>
                <a:gd name="T47" fmla="*/ 35 h 178"/>
                <a:gd name="T48" fmla="*/ 77 w 151"/>
                <a:gd name="T49" fmla="*/ 35 h 178"/>
                <a:gd name="T50" fmla="*/ 87 w 151"/>
                <a:gd name="T51" fmla="*/ 53 h 178"/>
                <a:gd name="T52" fmla="*/ 76 w 151"/>
                <a:gd name="T53" fmla="*/ 59 h 178"/>
                <a:gd name="T54" fmla="*/ 72 w 151"/>
                <a:gd name="T55" fmla="*/ 66 h 178"/>
                <a:gd name="T56" fmla="*/ 96 w 151"/>
                <a:gd name="T57" fmla="*/ 79 h 178"/>
                <a:gd name="T58" fmla="*/ 115 w 151"/>
                <a:gd name="T59" fmla="*/ 103 h 178"/>
                <a:gd name="T60" fmla="*/ 129 w 151"/>
                <a:gd name="T61" fmla="*/ 122 h 178"/>
                <a:gd name="T62" fmla="*/ 145 w 151"/>
                <a:gd name="T63" fmla="*/ 136 h 178"/>
                <a:gd name="T64" fmla="*/ 151 w 151"/>
                <a:gd name="T65" fmla="*/ 151 h 178"/>
                <a:gd name="T66" fmla="*/ 150 w 151"/>
                <a:gd name="T67" fmla="*/ 171 h 178"/>
                <a:gd name="T68" fmla="*/ 133 w 151"/>
                <a:gd name="T69" fmla="*/ 164 h 178"/>
                <a:gd name="T70" fmla="*/ 127 w 151"/>
                <a:gd name="T71" fmla="*/ 178 h 178"/>
                <a:gd name="T72" fmla="*/ 111 w 151"/>
                <a:gd name="T73" fmla="*/ 170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51" h="178">
                  <a:moveTo>
                    <a:pt x="111" y="170"/>
                  </a:moveTo>
                  <a:lnTo>
                    <a:pt x="116" y="161"/>
                  </a:lnTo>
                  <a:lnTo>
                    <a:pt x="114" y="143"/>
                  </a:lnTo>
                  <a:lnTo>
                    <a:pt x="97" y="125"/>
                  </a:lnTo>
                  <a:lnTo>
                    <a:pt x="93" y="104"/>
                  </a:lnTo>
                  <a:lnTo>
                    <a:pt x="77" y="87"/>
                  </a:lnTo>
                  <a:lnTo>
                    <a:pt x="63" y="86"/>
                  </a:lnTo>
                  <a:lnTo>
                    <a:pt x="60" y="93"/>
                  </a:lnTo>
                  <a:lnTo>
                    <a:pt x="50" y="94"/>
                  </a:lnTo>
                  <a:lnTo>
                    <a:pt x="44" y="90"/>
                  </a:lnTo>
                  <a:lnTo>
                    <a:pt x="26" y="103"/>
                  </a:lnTo>
                  <a:lnTo>
                    <a:pt x="23" y="84"/>
                  </a:lnTo>
                  <a:lnTo>
                    <a:pt x="24" y="62"/>
                  </a:lnTo>
                  <a:lnTo>
                    <a:pt x="12" y="61"/>
                  </a:lnTo>
                  <a:lnTo>
                    <a:pt x="9" y="49"/>
                  </a:lnTo>
                  <a:lnTo>
                    <a:pt x="0" y="42"/>
                  </a:lnTo>
                  <a:lnTo>
                    <a:pt x="3" y="34"/>
                  </a:lnTo>
                  <a:lnTo>
                    <a:pt x="16" y="21"/>
                  </a:lnTo>
                  <a:lnTo>
                    <a:pt x="18" y="26"/>
                  </a:lnTo>
                  <a:lnTo>
                    <a:pt x="28" y="26"/>
                  </a:lnTo>
                  <a:lnTo>
                    <a:pt x="21" y="3"/>
                  </a:lnTo>
                  <a:lnTo>
                    <a:pt x="30" y="0"/>
                  </a:lnTo>
                  <a:lnTo>
                    <a:pt x="43" y="16"/>
                  </a:lnTo>
                  <a:lnTo>
                    <a:pt x="55" y="35"/>
                  </a:lnTo>
                  <a:lnTo>
                    <a:pt x="77" y="35"/>
                  </a:lnTo>
                  <a:lnTo>
                    <a:pt x="87" y="53"/>
                  </a:lnTo>
                  <a:lnTo>
                    <a:pt x="76" y="59"/>
                  </a:lnTo>
                  <a:lnTo>
                    <a:pt x="72" y="66"/>
                  </a:lnTo>
                  <a:lnTo>
                    <a:pt x="96" y="79"/>
                  </a:lnTo>
                  <a:lnTo>
                    <a:pt x="115" y="103"/>
                  </a:lnTo>
                  <a:lnTo>
                    <a:pt x="129" y="122"/>
                  </a:lnTo>
                  <a:lnTo>
                    <a:pt x="145" y="136"/>
                  </a:lnTo>
                  <a:lnTo>
                    <a:pt x="151" y="151"/>
                  </a:lnTo>
                  <a:lnTo>
                    <a:pt x="150" y="171"/>
                  </a:lnTo>
                  <a:lnTo>
                    <a:pt x="133" y="164"/>
                  </a:lnTo>
                  <a:lnTo>
                    <a:pt x="127" y="178"/>
                  </a:lnTo>
                  <a:lnTo>
                    <a:pt x="111" y="17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60" name="Freeform 159"/>
            <p:cNvSpPr>
              <a:spLocks/>
            </p:cNvSpPr>
            <p:nvPr/>
          </p:nvSpPr>
          <p:spPr bwMode="auto">
            <a:xfrm>
              <a:off x="7342494" y="3930484"/>
              <a:ext cx="64473" cy="124260"/>
            </a:xfrm>
            <a:custGeom>
              <a:avLst/>
              <a:gdLst>
                <a:gd name="T0" fmla="*/ 39 w 39"/>
                <a:gd name="T1" fmla="*/ 48 h 80"/>
                <a:gd name="T2" fmla="*/ 37 w 39"/>
                <a:gd name="T3" fmla="*/ 70 h 80"/>
                <a:gd name="T4" fmla="*/ 29 w 39"/>
                <a:gd name="T5" fmla="*/ 76 h 80"/>
                <a:gd name="T6" fmla="*/ 14 w 39"/>
                <a:gd name="T7" fmla="*/ 80 h 80"/>
                <a:gd name="T8" fmla="*/ 4 w 39"/>
                <a:gd name="T9" fmla="*/ 64 h 80"/>
                <a:gd name="T10" fmla="*/ 0 w 39"/>
                <a:gd name="T11" fmla="*/ 34 h 80"/>
                <a:gd name="T12" fmla="*/ 6 w 39"/>
                <a:gd name="T13" fmla="*/ 0 h 80"/>
                <a:gd name="T14" fmla="*/ 19 w 39"/>
                <a:gd name="T15" fmla="*/ 12 h 80"/>
                <a:gd name="T16" fmla="*/ 29 w 39"/>
                <a:gd name="T17" fmla="*/ 26 h 80"/>
                <a:gd name="T18" fmla="*/ 39 w 39"/>
                <a:gd name="T19" fmla="*/ 4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9" h="80">
                  <a:moveTo>
                    <a:pt x="39" y="48"/>
                  </a:moveTo>
                  <a:lnTo>
                    <a:pt x="37" y="70"/>
                  </a:lnTo>
                  <a:lnTo>
                    <a:pt x="29" y="76"/>
                  </a:lnTo>
                  <a:lnTo>
                    <a:pt x="14" y="80"/>
                  </a:lnTo>
                  <a:lnTo>
                    <a:pt x="4" y="64"/>
                  </a:lnTo>
                  <a:lnTo>
                    <a:pt x="0" y="34"/>
                  </a:lnTo>
                  <a:lnTo>
                    <a:pt x="6" y="0"/>
                  </a:lnTo>
                  <a:lnTo>
                    <a:pt x="19" y="12"/>
                  </a:lnTo>
                  <a:lnTo>
                    <a:pt x="29" y="26"/>
                  </a:lnTo>
                  <a:lnTo>
                    <a:pt x="39" y="48"/>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61" name="Freeform 160"/>
            <p:cNvSpPr>
              <a:spLocks/>
            </p:cNvSpPr>
            <p:nvPr/>
          </p:nvSpPr>
          <p:spPr bwMode="auto">
            <a:xfrm>
              <a:off x="7674777" y="3334032"/>
              <a:ext cx="264503" cy="593345"/>
            </a:xfrm>
            <a:custGeom>
              <a:avLst/>
              <a:gdLst>
                <a:gd name="T0" fmla="*/ 126 w 160"/>
                <a:gd name="T1" fmla="*/ 178 h 382"/>
                <a:gd name="T2" fmla="*/ 108 w 160"/>
                <a:gd name="T3" fmla="*/ 201 h 382"/>
                <a:gd name="T4" fmla="*/ 112 w 160"/>
                <a:gd name="T5" fmla="*/ 223 h 382"/>
                <a:gd name="T6" fmla="*/ 135 w 160"/>
                <a:gd name="T7" fmla="*/ 252 h 382"/>
                <a:gd name="T8" fmla="*/ 125 w 160"/>
                <a:gd name="T9" fmla="*/ 274 h 382"/>
                <a:gd name="T10" fmla="*/ 144 w 160"/>
                <a:gd name="T11" fmla="*/ 301 h 382"/>
                <a:gd name="T12" fmla="*/ 148 w 160"/>
                <a:gd name="T13" fmla="*/ 322 h 382"/>
                <a:gd name="T14" fmla="*/ 149 w 160"/>
                <a:gd name="T15" fmla="*/ 361 h 382"/>
                <a:gd name="T16" fmla="*/ 139 w 160"/>
                <a:gd name="T17" fmla="*/ 367 h 382"/>
                <a:gd name="T18" fmla="*/ 136 w 160"/>
                <a:gd name="T19" fmla="*/ 338 h 382"/>
                <a:gd name="T20" fmla="*/ 126 w 160"/>
                <a:gd name="T21" fmla="*/ 305 h 382"/>
                <a:gd name="T22" fmla="*/ 112 w 160"/>
                <a:gd name="T23" fmla="*/ 254 h 382"/>
                <a:gd name="T24" fmla="*/ 91 w 160"/>
                <a:gd name="T25" fmla="*/ 247 h 382"/>
                <a:gd name="T26" fmla="*/ 62 w 160"/>
                <a:gd name="T27" fmla="*/ 260 h 382"/>
                <a:gd name="T28" fmla="*/ 53 w 160"/>
                <a:gd name="T29" fmla="*/ 229 h 382"/>
                <a:gd name="T30" fmla="*/ 29 w 160"/>
                <a:gd name="T31" fmla="*/ 186 h 382"/>
                <a:gd name="T32" fmla="*/ 19 w 160"/>
                <a:gd name="T33" fmla="*/ 176 h 382"/>
                <a:gd name="T34" fmla="*/ 0 w 160"/>
                <a:gd name="T35" fmla="*/ 142 h 382"/>
                <a:gd name="T36" fmla="*/ 4 w 160"/>
                <a:gd name="T37" fmla="*/ 131 h 382"/>
                <a:gd name="T38" fmla="*/ 9 w 160"/>
                <a:gd name="T39" fmla="*/ 117 h 382"/>
                <a:gd name="T40" fmla="*/ 9 w 160"/>
                <a:gd name="T41" fmla="*/ 88 h 382"/>
                <a:gd name="T42" fmla="*/ 28 w 160"/>
                <a:gd name="T43" fmla="*/ 76 h 382"/>
                <a:gd name="T44" fmla="*/ 33 w 160"/>
                <a:gd name="T45" fmla="*/ 48 h 382"/>
                <a:gd name="T46" fmla="*/ 50 w 160"/>
                <a:gd name="T47" fmla="*/ 22 h 382"/>
                <a:gd name="T48" fmla="*/ 59 w 160"/>
                <a:gd name="T49" fmla="*/ 13 h 382"/>
                <a:gd name="T50" fmla="*/ 61 w 160"/>
                <a:gd name="T51" fmla="*/ 1 h 382"/>
                <a:gd name="T52" fmla="*/ 80 w 160"/>
                <a:gd name="T53" fmla="*/ 12 h 382"/>
                <a:gd name="T54" fmla="*/ 93 w 160"/>
                <a:gd name="T55" fmla="*/ 33 h 382"/>
                <a:gd name="T56" fmla="*/ 83 w 160"/>
                <a:gd name="T57" fmla="*/ 67 h 382"/>
                <a:gd name="T58" fmla="*/ 104 w 160"/>
                <a:gd name="T59" fmla="*/ 89 h 382"/>
                <a:gd name="T60" fmla="*/ 124 w 160"/>
                <a:gd name="T61" fmla="*/ 112 h 382"/>
                <a:gd name="T62" fmla="*/ 137 w 160"/>
                <a:gd name="T63" fmla="*/ 137 h 382"/>
                <a:gd name="T64" fmla="*/ 158 w 160"/>
                <a:gd name="T65" fmla="*/ 134 h 382"/>
                <a:gd name="T66" fmla="*/ 147 w 160"/>
                <a:gd name="T67" fmla="*/ 156 h 382"/>
                <a:gd name="T68" fmla="*/ 135 w 160"/>
                <a:gd name="T69" fmla="*/ 169 h 3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60" h="382">
                  <a:moveTo>
                    <a:pt x="135" y="169"/>
                  </a:moveTo>
                  <a:lnTo>
                    <a:pt x="126" y="178"/>
                  </a:lnTo>
                  <a:lnTo>
                    <a:pt x="113" y="179"/>
                  </a:lnTo>
                  <a:lnTo>
                    <a:pt x="108" y="201"/>
                  </a:lnTo>
                  <a:lnTo>
                    <a:pt x="101" y="205"/>
                  </a:lnTo>
                  <a:lnTo>
                    <a:pt x="112" y="223"/>
                  </a:lnTo>
                  <a:lnTo>
                    <a:pt x="126" y="239"/>
                  </a:lnTo>
                  <a:lnTo>
                    <a:pt x="135" y="252"/>
                  </a:lnTo>
                  <a:lnTo>
                    <a:pt x="131" y="270"/>
                  </a:lnTo>
                  <a:lnTo>
                    <a:pt x="125" y="274"/>
                  </a:lnTo>
                  <a:lnTo>
                    <a:pt x="130" y="285"/>
                  </a:lnTo>
                  <a:lnTo>
                    <a:pt x="144" y="301"/>
                  </a:lnTo>
                  <a:lnTo>
                    <a:pt x="147" y="313"/>
                  </a:lnTo>
                  <a:lnTo>
                    <a:pt x="148" y="322"/>
                  </a:lnTo>
                  <a:lnTo>
                    <a:pt x="157" y="341"/>
                  </a:lnTo>
                  <a:lnTo>
                    <a:pt x="149" y="361"/>
                  </a:lnTo>
                  <a:lnTo>
                    <a:pt x="142" y="382"/>
                  </a:lnTo>
                  <a:lnTo>
                    <a:pt x="139" y="367"/>
                  </a:lnTo>
                  <a:lnTo>
                    <a:pt x="143" y="351"/>
                  </a:lnTo>
                  <a:lnTo>
                    <a:pt x="136" y="338"/>
                  </a:lnTo>
                  <a:lnTo>
                    <a:pt x="135" y="316"/>
                  </a:lnTo>
                  <a:lnTo>
                    <a:pt x="126" y="305"/>
                  </a:lnTo>
                  <a:lnTo>
                    <a:pt x="118" y="280"/>
                  </a:lnTo>
                  <a:lnTo>
                    <a:pt x="112" y="254"/>
                  </a:lnTo>
                  <a:lnTo>
                    <a:pt x="102" y="237"/>
                  </a:lnTo>
                  <a:lnTo>
                    <a:pt x="91" y="247"/>
                  </a:lnTo>
                  <a:lnTo>
                    <a:pt x="72" y="262"/>
                  </a:lnTo>
                  <a:lnTo>
                    <a:pt x="62" y="260"/>
                  </a:lnTo>
                  <a:lnTo>
                    <a:pt x="50" y="255"/>
                  </a:lnTo>
                  <a:lnTo>
                    <a:pt x="53" y="229"/>
                  </a:lnTo>
                  <a:lnTo>
                    <a:pt x="46" y="210"/>
                  </a:lnTo>
                  <a:lnTo>
                    <a:pt x="29" y="186"/>
                  </a:lnTo>
                  <a:lnTo>
                    <a:pt x="30" y="179"/>
                  </a:lnTo>
                  <a:lnTo>
                    <a:pt x="19" y="176"/>
                  </a:lnTo>
                  <a:lnTo>
                    <a:pt x="4" y="159"/>
                  </a:lnTo>
                  <a:lnTo>
                    <a:pt x="0" y="142"/>
                  </a:lnTo>
                  <a:lnTo>
                    <a:pt x="7" y="145"/>
                  </a:lnTo>
                  <a:lnTo>
                    <a:pt x="4" y="131"/>
                  </a:lnTo>
                  <a:lnTo>
                    <a:pt x="12" y="125"/>
                  </a:lnTo>
                  <a:lnTo>
                    <a:pt x="9" y="117"/>
                  </a:lnTo>
                  <a:lnTo>
                    <a:pt x="12" y="110"/>
                  </a:lnTo>
                  <a:lnTo>
                    <a:pt x="9" y="88"/>
                  </a:lnTo>
                  <a:lnTo>
                    <a:pt x="23" y="93"/>
                  </a:lnTo>
                  <a:lnTo>
                    <a:pt x="28" y="76"/>
                  </a:lnTo>
                  <a:lnTo>
                    <a:pt x="27" y="66"/>
                  </a:lnTo>
                  <a:lnTo>
                    <a:pt x="33" y="48"/>
                  </a:lnTo>
                  <a:lnTo>
                    <a:pt x="30" y="36"/>
                  </a:lnTo>
                  <a:lnTo>
                    <a:pt x="50" y="22"/>
                  </a:lnTo>
                  <a:lnTo>
                    <a:pt x="64" y="26"/>
                  </a:lnTo>
                  <a:lnTo>
                    <a:pt x="59" y="13"/>
                  </a:lnTo>
                  <a:lnTo>
                    <a:pt x="64" y="9"/>
                  </a:lnTo>
                  <a:lnTo>
                    <a:pt x="61" y="1"/>
                  </a:lnTo>
                  <a:lnTo>
                    <a:pt x="71" y="0"/>
                  </a:lnTo>
                  <a:lnTo>
                    <a:pt x="80" y="12"/>
                  </a:lnTo>
                  <a:lnTo>
                    <a:pt x="89" y="17"/>
                  </a:lnTo>
                  <a:lnTo>
                    <a:pt x="93" y="33"/>
                  </a:lnTo>
                  <a:lnTo>
                    <a:pt x="96" y="50"/>
                  </a:lnTo>
                  <a:lnTo>
                    <a:pt x="83" y="67"/>
                  </a:lnTo>
                  <a:lnTo>
                    <a:pt x="86" y="92"/>
                  </a:lnTo>
                  <a:lnTo>
                    <a:pt x="104" y="89"/>
                  </a:lnTo>
                  <a:lnTo>
                    <a:pt x="112" y="108"/>
                  </a:lnTo>
                  <a:lnTo>
                    <a:pt x="124" y="112"/>
                  </a:lnTo>
                  <a:lnTo>
                    <a:pt x="122" y="129"/>
                  </a:lnTo>
                  <a:lnTo>
                    <a:pt x="137" y="137"/>
                  </a:lnTo>
                  <a:lnTo>
                    <a:pt x="146" y="141"/>
                  </a:lnTo>
                  <a:lnTo>
                    <a:pt x="158" y="134"/>
                  </a:lnTo>
                  <a:lnTo>
                    <a:pt x="160" y="143"/>
                  </a:lnTo>
                  <a:lnTo>
                    <a:pt x="147" y="156"/>
                  </a:lnTo>
                  <a:lnTo>
                    <a:pt x="144" y="164"/>
                  </a:lnTo>
                  <a:lnTo>
                    <a:pt x="135" y="16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62" name="Freeform 161"/>
            <p:cNvSpPr>
              <a:spLocks/>
            </p:cNvSpPr>
            <p:nvPr/>
          </p:nvSpPr>
          <p:spPr bwMode="auto">
            <a:xfrm>
              <a:off x="7254878" y="2577595"/>
              <a:ext cx="900964" cy="330844"/>
            </a:xfrm>
            <a:custGeom>
              <a:avLst/>
              <a:gdLst>
                <a:gd name="T0" fmla="*/ 15 w 545"/>
                <a:gd name="T1" fmla="*/ 52 h 213"/>
                <a:gd name="T2" fmla="*/ 57 w 545"/>
                <a:gd name="T3" fmla="*/ 25 h 213"/>
                <a:gd name="T4" fmla="*/ 90 w 545"/>
                <a:gd name="T5" fmla="*/ 31 h 213"/>
                <a:gd name="T6" fmla="*/ 122 w 545"/>
                <a:gd name="T7" fmla="*/ 42 h 213"/>
                <a:gd name="T8" fmla="*/ 156 w 545"/>
                <a:gd name="T9" fmla="*/ 33 h 213"/>
                <a:gd name="T10" fmla="*/ 148 w 545"/>
                <a:gd name="T11" fmla="*/ 0 h 213"/>
                <a:gd name="T12" fmla="*/ 186 w 545"/>
                <a:gd name="T13" fmla="*/ 10 h 213"/>
                <a:gd name="T14" fmla="*/ 219 w 545"/>
                <a:gd name="T15" fmla="*/ 31 h 213"/>
                <a:gd name="T16" fmla="*/ 259 w 545"/>
                <a:gd name="T17" fmla="*/ 35 h 213"/>
                <a:gd name="T18" fmla="*/ 296 w 545"/>
                <a:gd name="T19" fmla="*/ 35 h 213"/>
                <a:gd name="T20" fmla="*/ 333 w 545"/>
                <a:gd name="T21" fmla="*/ 55 h 213"/>
                <a:gd name="T22" fmla="*/ 370 w 545"/>
                <a:gd name="T23" fmla="*/ 59 h 213"/>
                <a:gd name="T24" fmla="*/ 400 w 545"/>
                <a:gd name="T25" fmla="*/ 50 h 213"/>
                <a:gd name="T26" fmla="*/ 426 w 545"/>
                <a:gd name="T27" fmla="*/ 38 h 213"/>
                <a:gd name="T28" fmla="*/ 456 w 545"/>
                <a:gd name="T29" fmla="*/ 43 h 213"/>
                <a:gd name="T30" fmla="*/ 459 w 545"/>
                <a:gd name="T31" fmla="*/ 79 h 213"/>
                <a:gd name="T32" fmla="*/ 476 w 545"/>
                <a:gd name="T33" fmla="*/ 84 h 213"/>
                <a:gd name="T34" fmla="*/ 502 w 545"/>
                <a:gd name="T35" fmla="*/ 80 h 213"/>
                <a:gd name="T36" fmla="*/ 542 w 545"/>
                <a:gd name="T37" fmla="*/ 101 h 213"/>
                <a:gd name="T38" fmla="*/ 530 w 545"/>
                <a:gd name="T39" fmla="*/ 106 h 213"/>
                <a:gd name="T40" fmla="*/ 500 w 545"/>
                <a:gd name="T41" fmla="*/ 114 h 213"/>
                <a:gd name="T42" fmla="*/ 475 w 545"/>
                <a:gd name="T43" fmla="*/ 136 h 213"/>
                <a:gd name="T44" fmla="*/ 445 w 545"/>
                <a:gd name="T45" fmla="*/ 143 h 213"/>
                <a:gd name="T46" fmla="*/ 433 w 545"/>
                <a:gd name="T47" fmla="*/ 154 h 213"/>
                <a:gd name="T48" fmla="*/ 449 w 545"/>
                <a:gd name="T49" fmla="*/ 168 h 213"/>
                <a:gd name="T50" fmla="*/ 434 w 545"/>
                <a:gd name="T51" fmla="*/ 186 h 213"/>
                <a:gd name="T52" fmla="*/ 393 w 545"/>
                <a:gd name="T53" fmla="*/ 194 h 213"/>
                <a:gd name="T54" fmla="*/ 355 w 545"/>
                <a:gd name="T55" fmla="*/ 213 h 213"/>
                <a:gd name="T56" fmla="*/ 324 w 545"/>
                <a:gd name="T57" fmla="*/ 206 h 213"/>
                <a:gd name="T58" fmla="*/ 276 w 545"/>
                <a:gd name="T59" fmla="*/ 191 h 213"/>
                <a:gd name="T60" fmla="*/ 219 w 545"/>
                <a:gd name="T61" fmla="*/ 189 h 213"/>
                <a:gd name="T62" fmla="*/ 186 w 545"/>
                <a:gd name="T63" fmla="*/ 177 h 213"/>
                <a:gd name="T64" fmla="*/ 159 w 545"/>
                <a:gd name="T65" fmla="*/ 156 h 213"/>
                <a:gd name="T66" fmla="*/ 110 w 545"/>
                <a:gd name="T67" fmla="*/ 140 h 213"/>
                <a:gd name="T68" fmla="*/ 79 w 545"/>
                <a:gd name="T69" fmla="*/ 128 h 213"/>
                <a:gd name="T70" fmla="*/ 56 w 545"/>
                <a:gd name="T71" fmla="*/ 88 h 213"/>
                <a:gd name="T72" fmla="*/ 11 w 545"/>
                <a:gd name="T73" fmla="*/ 69 h 2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545" h="213">
                  <a:moveTo>
                    <a:pt x="0" y="55"/>
                  </a:moveTo>
                  <a:lnTo>
                    <a:pt x="15" y="52"/>
                  </a:lnTo>
                  <a:lnTo>
                    <a:pt x="37" y="34"/>
                  </a:lnTo>
                  <a:lnTo>
                    <a:pt x="57" y="25"/>
                  </a:lnTo>
                  <a:lnTo>
                    <a:pt x="74" y="31"/>
                  </a:lnTo>
                  <a:lnTo>
                    <a:pt x="90" y="31"/>
                  </a:lnTo>
                  <a:lnTo>
                    <a:pt x="106" y="41"/>
                  </a:lnTo>
                  <a:lnTo>
                    <a:pt x="122" y="42"/>
                  </a:lnTo>
                  <a:lnTo>
                    <a:pt x="148" y="46"/>
                  </a:lnTo>
                  <a:lnTo>
                    <a:pt x="156" y="33"/>
                  </a:lnTo>
                  <a:lnTo>
                    <a:pt x="143" y="21"/>
                  </a:lnTo>
                  <a:lnTo>
                    <a:pt x="148" y="0"/>
                  </a:lnTo>
                  <a:lnTo>
                    <a:pt x="170" y="8"/>
                  </a:lnTo>
                  <a:lnTo>
                    <a:pt x="186" y="10"/>
                  </a:lnTo>
                  <a:lnTo>
                    <a:pt x="207" y="16"/>
                  </a:lnTo>
                  <a:lnTo>
                    <a:pt x="219" y="31"/>
                  </a:lnTo>
                  <a:lnTo>
                    <a:pt x="246" y="39"/>
                  </a:lnTo>
                  <a:lnTo>
                    <a:pt x="259" y="35"/>
                  </a:lnTo>
                  <a:lnTo>
                    <a:pt x="278" y="33"/>
                  </a:lnTo>
                  <a:lnTo>
                    <a:pt x="296" y="35"/>
                  </a:lnTo>
                  <a:lnTo>
                    <a:pt x="317" y="45"/>
                  </a:lnTo>
                  <a:lnTo>
                    <a:pt x="333" y="55"/>
                  </a:lnTo>
                  <a:lnTo>
                    <a:pt x="348" y="55"/>
                  </a:lnTo>
                  <a:lnTo>
                    <a:pt x="370" y="59"/>
                  </a:lnTo>
                  <a:lnTo>
                    <a:pt x="381" y="53"/>
                  </a:lnTo>
                  <a:lnTo>
                    <a:pt x="400" y="50"/>
                  </a:lnTo>
                  <a:lnTo>
                    <a:pt x="415" y="36"/>
                  </a:lnTo>
                  <a:lnTo>
                    <a:pt x="426" y="38"/>
                  </a:lnTo>
                  <a:lnTo>
                    <a:pt x="439" y="45"/>
                  </a:lnTo>
                  <a:lnTo>
                    <a:pt x="456" y="43"/>
                  </a:lnTo>
                  <a:lnTo>
                    <a:pt x="458" y="59"/>
                  </a:lnTo>
                  <a:lnTo>
                    <a:pt x="459" y="79"/>
                  </a:lnTo>
                  <a:lnTo>
                    <a:pt x="468" y="87"/>
                  </a:lnTo>
                  <a:lnTo>
                    <a:pt x="476" y="84"/>
                  </a:lnTo>
                  <a:lnTo>
                    <a:pt x="494" y="88"/>
                  </a:lnTo>
                  <a:lnTo>
                    <a:pt x="502" y="80"/>
                  </a:lnTo>
                  <a:lnTo>
                    <a:pt x="519" y="87"/>
                  </a:lnTo>
                  <a:lnTo>
                    <a:pt x="542" y="101"/>
                  </a:lnTo>
                  <a:lnTo>
                    <a:pt x="545" y="108"/>
                  </a:lnTo>
                  <a:lnTo>
                    <a:pt x="530" y="106"/>
                  </a:lnTo>
                  <a:lnTo>
                    <a:pt x="508" y="109"/>
                  </a:lnTo>
                  <a:lnTo>
                    <a:pt x="500" y="114"/>
                  </a:lnTo>
                  <a:lnTo>
                    <a:pt x="496" y="128"/>
                  </a:lnTo>
                  <a:lnTo>
                    <a:pt x="475" y="136"/>
                  </a:lnTo>
                  <a:lnTo>
                    <a:pt x="464" y="147"/>
                  </a:lnTo>
                  <a:lnTo>
                    <a:pt x="445" y="143"/>
                  </a:lnTo>
                  <a:lnTo>
                    <a:pt x="435" y="141"/>
                  </a:lnTo>
                  <a:lnTo>
                    <a:pt x="433" y="154"/>
                  </a:lnTo>
                  <a:lnTo>
                    <a:pt x="443" y="162"/>
                  </a:lnTo>
                  <a:lnTo>
                    <a:pt x="449" y="168"/>
                  </a:lnTo>
                  <a:lnTo>
                    <a:pt x="441" y="175"/>
                  </a:lnTo>
                  <a:lnTo>
                    <a:pt x="434" y="186"/>
                  </a:lnTo>
                  <a:lnTo>
                    <a:pt x="418" y="194"/>
                  </a:lnTo>
                  <a:lnTo>
                    <a:pt x="393" y="194"/>
                  </a:lnTo>
                  <a:lnTo>
                    <a:pt x="370" y="202"/>
                  </a:lnTo>
                  <a:lnTo>
                    <a:pt x="355" y="213"/>
                  </a:lnTo>
                  <a:lnTo>
                    <a:pt x="345" y="206"/>
                  </a:lnTo>
                  <a:lnTo>
                    <a:pt x="324" y="206"/>
                  </a:lnTo>
                  <a:lnTo>
                    <a:pt x="294" y="194"/>
                  </a:lnTo>
                  <a:lnTo>
                    <a:pt x="276" y="191"/>
                  </a:lnTo>
                  <a:lnTo>
                    <a:pt x="255" y="194"/>
                  </a:lnTo>
                  <a:lnTo>
                    <a:pt x="219" y="189"/>
                  </a:lnTo>
                  <a:lnTo>
                    <a:pt x="201" y="189"/>
                  </a:lnTo>
                  <a:lnTo>
                    <a:pt x="186" y="177"/>
                  </a:lnTo>
                  <a:lnTo>
                    <a:pt x="170" y="158"/>
                  </a:lnTo>
                  <a:lnTo>
                    <a:pt x="159" y="156"/>
                  </a:lnTo>
                  <a:lnTo>
                    <a:pt x="133" y="143"/>
                  </a:lnTo>
                  <a:lnTo>
                    <a:pt x="110" y="140"/>
                  </a:lnTo>
                  <a:lnTo>
                    <a:pt x="89" y="137"/>
                  </a:lnTo>
                  <a:lnTo>
                    <a:pt x="79" y="128"/>
                  </a:lnTo>
                  <a:lnTo>
                    <a:pt x="75" y="104"/>
                  </a:lnTo>
                  <a:lnTo>
                    <a:pt x="56" y="88"/>
                  </a:lnTo>
                  <a:lnTo>
                    <a:pt x="29" y="80"/>
                  </a:lnTo>
                  <a:lnTo>
                    <a:pt x="11" y="69"/>
                  </a:lnTo>
                  <a:lnTo>
                    <a:pt x="0" y="5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63" name="Freeform 162"/>
            <p:cNvSpPr>
              <a:spLocks noEditPoints="1"/>
            </p:cNvSpPr>
            <p:nvPr/>
          </p:nvSpPr>
          <p:spPr bwMode="auto">
            <a:xfrm>
              <a:off x="7962423" y="4025234"/>
              <a:ext cx="580254" cy="197264"/>
            </a:xfrm>
            <a:custGeom>
              <a:avLst/>
              <a:gdLst>
                <a:gd name="T0" fmla="*/ 1401 w 1439"/>
                <a:gd name="T1" fmla="*/ 208 h 524"/>
                <a:gd name="T2" fmla="*/ 1346 w 1439"/>
                <a:gd name="T3" fmla="*/ 237 h 524"/>
                <a:gd name="T4" fmla="*/ 1281 w 1439"/>
                <a:gd name="T5" fmla="*/ 223 h 524"/>
                <a:gd name="T6" fmla="*/ 1194 w 1439"/>
                <a:gd name="T7" fmla="*/ 223 h 524"/>
                <a:gd name="T8" fmla="*/ 1171 w 1439"/>
                <a:gd name="T9" fmla="*/ 320 h 524"/>
                <a:gd name="T10" fmla="*/ 1143 w 1439"/>
                <a:gd name="T11" fmla="*/ 349 h 524"/>
                <a:gd name="T12" fmla="*/ 1107 w 1439"/>
                <a:gd name="T13" fmla="*/ 468 h 524"/>
                <a:gd name="T14" fmla="*/ 1045 w 1439"/>
                <a:gd name="T15" fmla="*/ 486 h 524"/>
                <a:gd name="T16" fmla="*/ 974 w 1439"/>
                <a:gd name="T17" fmla="*/ 462 h 524"/>
                <a:gd name="T18" fmla="*/ 938 w 1439"/>
                <a:gd name="T19" fmla="*/ 469 h 524"/>
                <a:gd name="T20" fmla="*/ 894 w 1439"/>
                <a:gd name="T21" fmla="*/ 512 h 524"/>
                <a:gd name="T22" fmla="*/ 846 w 1439"/>
                <a:gd name="T23" fmla="*/ 506 h 524"/>
                <a:gd name="T24" fmla="*/ 798 w 1439"/>
                <a:gd name="T25" fmla="*/ 524 h 524"/>
                <a:gd name="T26" fmla="*/ 746 w 1439"/>
                <a:gd name="T27" fmla="*/ 476 h 524"/>
                <a:gd name="T28" fmla="*/ 733 w 1439"/>
                <a:gd name="T29" fmla="*/ 419 h 524"/>
                <a:gd name="T30" fmla="*/ 788 w 1439"/>
                <a:gd name="T31" fmla="*/ 448 h 524"/>
                <a:gd name="T32" fmla="*/ 846 w 1439"/>
                <a:gd name="T33" fmla="*/ 432 h 524"/>
                <a:gd name="T34" fmla="*/ 860 w 1439"/>
                <a:gd name="T35" fmla="*/ 360 h 524"/>
                <a:gd name="T36" fmla="*/ 892 w 1439"/>
                <a:gd name="T37" fmla="*/ 344 h 524"/>
                <a:gd name="T38" fmla="*/ 981 w 1439"/>
                <a:gd name="T39" fmla="*/ 325 h 524"/>
                <a:gd name="T40" fmla="*/ 1033 w 1439"/>
                <a:gd name="T41" fmla="*/ 258 h 524"/>
                <a:gd name="T42" fmla="*/ 1068 w 1439"/>
                <a:gd name="T43" fmla="*/ 204 h 524"/>
                <a:gd name="T44" fmla="*/ 1104 w 1439"/>
                <a:gd name="T45" fmla="*/ 248 h 524"/>
                <a:gd name="T46" fmla="*/ 1119 w 1439"/>
                <a:gd name="T47" fmla="*/ 219 h 524"/>
                <a:gd name="T48" fmla="*/ 1155 w 1439"/>
                <a:gd name="T49" fmla="*/ 222 h 524"/>
                <a:gd name="T50" fmla="*/ 1157 w 1439"/>
                <a:gd name="T51" fmla="*/ 168 h 524"/>
                <a:gd name="T52" fmla="*/ 1159 w 1439"/>
                <a:gd name="T53" fmla="*/ 126 h 524"/>
                <a:gd name="T54" fmla="*/ 1214 w 1439"/>
                <a:gd name="T55" fmla="*/ 66 h 524"/>
                <a:gd name="T56" fmla="*/ 1248 w 1439"/>
                <a:gd name="T57" fmla="*/ 0 h 524"/>
                <a:gd name="T58" fmla="*/ 1278 w 1439"/>
                <a:gd name="T59" fmla="*/ 0 h 524"/>
                <a:gd name="T60" fmla="*/ 1319 w 1439"/>
                <a:gd name="T61" fmla="*/ 43 h 524"/>
                <a:gd name="T62" fmla="*/ 1325 w 1439"/>
                <a:gd name="T63" fmla="*/ 80 h 524"/>
                <a:gd name="T64" fmla="*/ 1375 w 1439"/>
                <a:gd name="T65" fmla="*/ 103 h 524"/>
                <a:gd name="T66" fmla="*/ 1439 w 1439"/>
                <a:gd name="T67" fmla="*/ 129 h 524"/>
                <a:gd name="T68" fmla="*/ 1436 w 1439"/>
                <a:gd name="T69" fmla="*/ 162 h 524"/>
                <a:gd name="T70" fmla="*/ 1385 w 1439"/>
                <a:gd name="T71" fmla="*/ 167 h 524"/>
                <a:gd name="T72" fmla="*/ 1401 w 1439"/>
                <a:gd name="T73" fmla="*/ 208 h 524"/>
                <a:gd name="T74" fmla="*/ 75 w 1439"/>
                <a:gd name="T75" fmla="*/ 61 h 524"/>
                <a:gd name="T76" fmla="*/ 83 w 1439"/>
                <a:gd name="T77" fmla="*/ 105 h 524"/>
                <a:gd name="T78" fmla="*/ 133 w 1439"/>
                <a:gd name="T79" fmla="*/ 95 h 524"/>
                <a:gd name="T80" fmla="*/ 155 w 1439"/>
                <a:gd name="T81" fmla="*/ 60 h 524"/>
                <a:gd name="T82" fmla="*/ 173 w 1439"/>
                <a:gd name="T83" fmla="*/ 68 h 524"/>
                <a:gd name="T84" fmla="*/ 220 w 1439"/>
                <a:gd name="T85" fmla="*/ 119 h 524"/>
                <a:gd name="T86" fmla="*/ 254 w 1439"/>
                <a:gd name="T87" fmla="*/ 176 h 524"/>
                <a:gd name="T88" fmla="*/ 260 w 1439"/>
                <a:gd name="T89" fmla="*/ 233 h 524"/>
                <a:gd name="T90" fmla="*/ 253 w 1439"/>
                <a:gd name="T91" fmla="*/ 272 h 524"/>
                <a:gd name="T92" fmla="*/ 261 w 1439"/>
                <a:gd name="T93" fmla="*/ 301 h 524"/>
                <a:gd name="T94" fmla="*/ 268 w 1439"/>
                <a:gd name="T95" fmla="*/ 352 h 524"/>
                <a:gd name="T96" fmla="*/ 295 w 1439"/>
                <a:gd name="T97" fmla="*/ 375 h 524"/>
                <a:gd name="T98" fmla="*/ 326 w 1439"/>
                <a:gd name="T99" fmla="*/ 451 h 524"/>
                <a:gd name="T100" fmla="*/ 325 w 1439"/>
                <a:gd name="T101" fmla="*/ 479 h 524"/>
                <a:gd name="T102" fmla="*/ 271 w 1439"/>
                <a:gd name="T103" fmla="*/ 485 h 524"/>
                <a:gd name="T104" fmla="*/ 199 w 1439"/>
                <a:gd name="T105" fmla="*/ 422 h 524"/>
                <a:gd name="T106" fmla="*/ 109 w 1439"/>
                <a:gd name="T107" fmla="*/ 354 h 524"/>
                <a:gd name="T108" fmla="*/ 99 w 1439"/>
                <a:gd name="T109" fmla="*/ 311 h 524"/>
                <a:gd name="T110" fmla="*/ 54 w 1439"/>
                <a:gd name="T111" fmla="*/ 254 h 524"/>
                <a:gd name="T112" fmla="*/ 42 w 1439"/>
                <a:gd name="T113" fmla="*/ 184 h 524"/>
                <a:gd name="T114" fmla="*/ 13 w 1439"/>
                <a:gd name="T115" fmla="*/ 137 h 524"/>
                <a:gd name="T116" fmla="*/ 18 w 1439"/>
                <a:gd name="T117" fmla="*/ 75 h 524"/>
                <a:gd name="T118" fmla="*/ 0 w 1439"/>
                <a:gd name="T119" fmla="*/ 39 h 524"/>
                <a:gd name="T120" fmla="*/ 12 w 1439"/>
                <a:gd name="T121" fmla="*/ 24 h 524"/>
                <a:gd name="T122" fmla="*/ 75 w 1439"/>
                <a:gd name="T123" fmla="*/ 61 h 5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439" h="524">
                  <a:moveTo>
                    <a:pt x="1401" y="208"/>
                  </a:moveTo>
                  <a:lnTo>
                    <a:pt x="1346" y="237"/>
                  </a:lnTo>
                  <a:lnTo>
                    <a:pt x="1281" y="223"/>
                  </a:lnTo>
                  <a:lnTo>
                    <a:pt x="1194" y="223"/>
                  </a:lnTo>
                  <a:lnTo>
                    <a:pt x="1171" y="320"/>
                  </a:lnTo>
                  <a:lnTo>
                    <a:pt x="1143" y="349"/>
                  </a:lnTo>
                  <a:lnTo>
                    <a:pt x="1107" y="468"/>
                  </a:lnTo>
                  <a:lnTo>
                    <a:pt x="1045" y="486"/>
                  </a:lnTo>
                  <a:lnTo>
                    <a:pt x="974" y="462"/>
                  </a:lnTo>
                  <a:lnTo>
                    <a:pt x="938" y="469"/>
                  </a:lnTo>
                  <a:lnTo>
                    <a:pt x="894" y="512"/>
                  </a:lnTo>
                  <a:lnTo>
                    <a:pt x="846" y="506"/>
                  </a:lnTo>
                  <a:lnTo>
                    <a:pt x="798" y="524"/>
                  </a:lnTo>
                  <a:lnTo>
                    <a:pt x="746" y="476"/>
                  </a:lnTo>
                  <a:lnTo>
                    <a:pt x="733" y="419"/>
                  </a:lnTo>
                  <a:lnTo>
                    <a:pt x="788" y="448"/>
                  </a:lnTo>
                  <a:lnTo>
                    <a:pt x="846" y="432"/>
                  </a:lnTo>
                  <a:lnTo>
                    <a:pt x="860" y="360"/>
                  </a:lnTo>
                  <a:lnTo>
                    <a:pt x="892" y="344"/>
                  </a:lnTo>
                  <a:lnTo>
                    <a:pt x="981" y="325"/>
                  </a:lnTo>
                  <a:lnTo>
                    <a:pt x="1033" y="258"/>
                  </a:lnTo>
                  <a:lnTo>
                    <a:pt x="1068" y="204"/>
                  </a:lnTo>
                  <a:lnTo>
                    <a:pt x="1104" y="248"/>
                  </a:lnTo>
                  <a:lnTo>
                    <a:pt x="1119" y="219"/>
                  </a:lnTo>
                  <a:lnTo>
                    <a:pt x="1155" y="222"/>
                  </a:lnTo>
                  <a:lnTo>
                    <a:pt x="1157" y="168"/>
                  </a:lnTo>
                  <a:lnTo>
                    <a:pt x="1159" y="126"/>
                  </a:lnTo>
                  <a:lnTo>
                    <a:pt x="1214" y="66"/>
                  </a:lnTo>
                  <a:lnTo>
                    <a:pt x="1248" y="0"/>
                  </a:lnTo>
                  <a:lnTo>
                    <a:pt x="1278" y="0"/>
                  </a:lnTo>
                  <a:lnTo>
                    <a:pt x="1319" y="43"/>
                  </a:lnTo>
                  <a:lnTo>
                    <a:pt x="1325" y="80"/>
                  </a:lnTo>
                  <a:lnTo>
                    <a:pt x="1375" y="103"/>
                  </a:lnTo>
                  <a:lnTo>
                    <a:pt x="1439" y="129"/>
                  </a:lnTo>
                  <a:lnTo>
                    <a:pt x="1436" y="162"/>
                  </a:lnTo>
                  <a:lnTo>
                    <a:pt x="1385" y="167"/>
                  </a:lnTo>
                  <a:lnTo>
                    <a:pt x="1401" y="208"/>
                  </a:lnTo>
                  <a:moveTo>
                    <a:pt x="75" y="61"/>
                  </a:moveTo>
                  <a:lnTo>
                    <a:pt x="83" y="105"/>
                  </a:lnTo>
                  <a:lnTo>
                    <a:pt x="133" y="95"/>
                  </a:lnTo>
                  <a:lnTo>
                    <a:pt x="155" y="60"/>
                  </a:lnTo>
                  <a:lnTo>
                    <a:pt x="173" y="68"/>
                  </a:lnTo>
                  <a:lnTo>
                    <a:pt x="220" y="119"/>
                  </a:lnTo>
                  <a:lnTo>
                    <a:pt x="254" y="176"/>
                  </a:lnTo>
                  <a:lnTo>
                    <a:pt x="260" y="233"/>
                  </a:lnTo>
                  <a:lnTo>
                    <a:pt x="253" y="272"/>
                  </a:lnTo>
                  <a:lnTo>
                    <a:pt x="261" y="301"/>
                  </a:lnTo>
                  <a:lnTo>
                    <a:pt x="268" y="352"/>
                  </a:lnTo>
                  <a:lnTo>
                    <a:pt x="295" y="375"/>
                  </a:lnTo>
                  <a:lnTo>
                    <a:pt x="326" y="451"/>
                  </a:lnTo>
                  <a:lnTo>
                    <a:pt x="325" y="479"/>
                  </a:lnTo>
                  <a:lnTo>
                    <a:pt x="271" y="485"/>
                  </a:lnTo>
                  <a:lnTo>
                    <a:pt x="199" y="422"/>
                  </a:lnTo>
                  <a:lnTo>
                    <a:pt x="109" y="354"/>
                  </a:lnTo>
                  <a:lnTo>
                    <a:pt x="99" y="311"/>
                  </a:lnTo>
                  <a:lnTo>
                    <a:pt x="54" y="254"/>
                  </a:lnTo>
                  <a:lnTo>
                    <a:pt x="42" y="184"/>
                  </a:lnTo>
                  <a:lnTo>
                    <a:pt x="13" y="137"/>
                  </a:lnTo>
                  <a:lnTo>
                    <a:pt x="18" y="75"/>
                  </a:lnTo>
                  <a:lnTo>
                    <a:pt x="0" y="39"/>
                  </a:lnTo>
                  <a:lnTo>
                    <a:pt x="12" y="24"/>
                  </a:lnTo>
                  <a:lnTo>
                    <a:pt x="75" y="61"/>
                  </a:lnTo>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64" name="Freeform 163"/>
            <p:cNvSpPr>
              <a:spLocks/>
            </p:cNvSpPr>
            <p:nvPr/>
          </p:nvSpPr>
          <p:spPr bwMode="auto">
            <a:xfrm>
              <a:off x="9822210" y="4896611"/>
              <a:ext cx="71086" cy="74557"/>
            </a:xfrm>
            <a:custGeom>
              <a:avLst/>
              <a:gdLst>
                <a:gd name="T0" fmla="*/ 26 w 43"/>
                <a:gd name="T1" fmla="*/ 20 h 48"/>
                <a:gd name="T2" fmla="*/ 37 w 43"/>
                <a:gd name="T3" fmla="*/ 33 h 48"/>
                <a:gd name="T4" fmla="*/ 43 w 43"/>
                <a:gd name="T5" fmla="*/ 43 h 48"/>
                <a:gd name="T6" fmla="*/ 35 w 43"/>
                <a:gd name="T7" fmla="*/ 48 h 48"/>
                <a:gd name="T8" fmla="*/ 27 w 43"/>
                <a:gd name="T9" fmla="*/ 42 h 48"/>
                <a:gd name="T10" fmla="*/ 17 w 43"/>
                <a:gd name="T11" fmla="*/ 33 h 48"/>
                <a:gd name="T12" fmla="*/ 8 w 43"/>
                <a:gd name="T13" fmla="*/ 22 h 48"/>
                <a:gd name="T14" fmla="*/ 0 w 43"/>
                <a:gd name="T15" fmla="*/ 7 h 48"/>
                <a:gd name="T16" fmla="*/ 0 w 43"/>
                <a:gd name="T17" fmla="*/ 0 h 48"/>
                <a:gd name="T18" fmla="*/ 7 w 43"/>
                <a:gd name="T19" fmla="*/ 0 h 48"/>
                <a:gd name="T20" fmla="*/ 16 w 43"/>
                <a:gd name="T21" fmla="*/ 8 h 48"/>
                <a:gd name="T22" fmla="*/ 22 w 43"/>
                <a:gd name="T23" fmla="*/ 15 h 48"/>
                <a:gd name="T24" fmla="*/ 26 w 43"/>
                <a:gd name="T25" fmla="*/ 2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3" h="48">
                  <a:moveTo>
                    <a:pt x="26" y="20"/>
                  </a:moveTo>
                  <a:lnTo>
                    <a:pt x="37" y="33"/>
                  </a:lnTo>
                  <a:lnTo>
                    <a:pt x="43" y="43"/>
                  </a:lnTo>
                  <a:lnTo>
                    <a:pt x="35" y="48"/>
                  </a:lnTo>
                  <a:lnTo>
                    <a:pt x="27" y="42"/>
                  </a:lnTo>
                  <a:lnTo>
                    <a:pt x="17" y="33"/>
                  </a:lnTo>
                  <a:lnTo>
                    <a:pt x="8" y="22"/>
                  </a:lnTo>
                  <a:lnTo>
                    <a:pt x="0" y="7"/>
                  </a:lnTo>
                  <a:lnTo>
                    <a:pt x="0" y="0"/>
                  </a:lnTo>
                  <a:lnTo>
                    <a:pt x="7" y="0"/>
                  </a:lnTo>
                  <a:lnTo>
                    <a:pt x="16" y="8"/>
                  </a:lnTo>
                  <a:lnTo>
                    <a:pt x="22" y="15"/>
                  </a:lnTo>
                  <a:lnTo>
                    <a:pt x="26" y="2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65" name="Freeform 164"/>
            <p:cNvSpPr>
              <a:spLocks/>
            </p:cNvSpPr>
            <p:nvPr/>
          </p:nvSpPr>
          <p:spPr bwMode="auto">
            <a:xfrm>
              <a:off x="7268103" y="3267242"/>
              <a:ext cx="251278" cy="128922"/>
            </a:xfrm>
            <a:custGeom>
              <a:avLst/>
              <a:gdLst>
                <a:gd name="T0" fmla="*/ 146 w 152"/>
                <a:gd name="T1" fmla="*/ 52 h 83"/>
                <a:gd name="T2" fmla="*/ 146 w 152"/>
                <a:gd name="T3" fmla="*/ 61 h 83"/>
                <a:gd name="T4" fmla="*/ 152 w 152"/>
                <a:gd name="T5" fmla="*/ 75 h 83"/>
                <a:gd name="T6" fmla="*/ 151 w 152"/>
                <a:gd name="T7" fmla="*/ 83 h 83"/>
                <a:gd name="T8" fmla="*/ 136 w 152"/>
                <a:gd name="T9" fmla="*/ 83 h 83"/>
                <a:gd name="T10" fmla="*/ 114 w 152"/>
                <a:gd name="T11" fmla="*/ 78 h 83"/>
                <a:gd name="T12" fmla="*/ 100 w 152"/>
                <a:gd name="T13" fmla="*/ 76 h 83"/>
                <a:gd name="T14" fmla="*/ 88 w 152"/>
                <a:gd name="T15" fmla="*/ 66 h 83"/>
                <a:gd name="T16" fmla="*/ 63 w 152"/>
                <a:gd name="T17" fmla="*/ 63 h 83"/>
                <a:gd name="T18" fmla="*/ 37 w 152"/>
                <a:gd name="T19" fmla="*/ 51 h 83"/>
                <a:gd name="T20" fmla="*/ 18 w 152"/>
                <a:gd name="T21" fmla="*/ 41 h 83"/>
                <a:gd name="T22" fmla="*/ 0 w 152"/>
                <a:gd name="T23" fmla="*/ 33 h 83"/>
                <a:gd name="T24" fmla="*/ 3 w 152"/>
                <a:gd name="T25" fmla="*/ 14 h 83"/>
                <a:gd name="T26" fmla="*/ 12 w 152"/>
                <a:gd name="T27" fmla="*/ 4 h 83"/>
                <a:gd name="T28" fmla="*/ 18 w 152"/>
                <a:gd name="T29" fmla="*/ 0 h 83"/>
                <a:gd name="T30" fmla="*/ 34 w 152"/>
                <a:gd name="T31" fmla="*/ 6 h 83"/>
                <a:gd name="T32" fmla="*/ 54 w 152"/>
                <a:gd name="T33" fmla="*/ 19 h 83"/>
                <a:gd name="T34" fmla="*/ 65 w 152"/>
                <a:gd name="T35" fmla="*/ 22 h 83"/>
                <a:gd name="T36" fmla="*/ 73 w 152"/>
                <a:gd name="T37" fmla="*/ 32 h 83"/>
                <a:gd name="T38" fmla="*/ 88 w 152"/>
                <a:gd name="T39" fmla="*/ 36 h 83"/>
                <a:gd name="T40" fmla="*/ 104 w 152"/>
                <a:gd name="T41" fmla="*/ 45 h 83"/>
                <a:gd name="T42" fmla="*/ 125 w 152"/>
                <a:gd name="T43" fmla="*/ 50 h 83"/>
                <a:gd name="T44" fmla="*/ 146 w 152"/>
                <a:gd name="T45" fmla="*/ 52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52" h="83">
                  <a:moveTo>
                    <a:pt x="146" y="52"/>
                  </a:moveTo>
                  <a:lnTo>
                    <a:pt x="146" y="61"/>
                  </a:lnTo>
                  <a:lnTo>
                    <a:pt x="152" y="75"/>
                  </a:lnTo>
                  <a:lnTo>
                    <a:pt x="151" y="83"/>
                  </a:lnTo>
                  <a:lnTo>
                    <a:pt x="136" y="83"/>
                  </a:lnTo>
                  <a:lnTo>
                    <a:pt x="114" y="78"/>
                  </a:lnTo>
                  <a:lnTo>
                    <a:pt x="100" y="76"/>
                  </a:lnTo>
                  <a:lnTo>
                    <a:pt x="88" y="66"/>
                  </a:lnTo>
                  <a:lnTo>
                    <a:pt x="63" y="63"/>
                  </a:lnTo>
                  <a:lnTo>
                    <a:pt x="37" y="51"/>
                  </a:lnTo>
                  <a:lnTo>
                    <a:pt x="18" y="41"/>
                  </a:lnTo>
                  <a:lnTo>
                    <a:pt x="0" y="33"/>
                  </a:lnTo>
                  <a:lnTo>
                    <a:pt x="3" y="14"/>
                  </a:lnTo>
                  <a:lnTo>
                    <a:pt x="12" y="4"/>
                  </a:lnTo>
                  <a:lnTo>
                    <a:pt x="18" y="0"/>
                  </a:lnTo>
                  <a:lnTo>
                    <a:pt x="34" y="6"/>
                  </a:lnTo>
                  <a:lnTo>
                    <a:pt x="54" y="19"/>
                  </a:lnTo>
                  <a:lnTo>
                    <a:pt x="65" y="22"/>
                  </a:lnTo>
                  <a:lnTo>
                    <a:pt x="73" y="32"/>
                  </a:lnTo>
                  <a:lnTo>
                    <a:pt x="88" y="36"/>
                  </a:lnTo>
                  <a:lnTo>
                    <a:pt x="104" y="45"/>
                  </a:lnTo>
                  <a:lnTo>
                    <a:pt x="125" y="50"/>
                  </a:lnTo>
                  <a:lnTo>
                    <a:pt x="146" y="52"/>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66" name="Freeform 165"/>
            <p:cNvSpPr>
              <a:spLocks noEditPoints="1"/>
            </p:cNvSpPr>
            <p:nvPr/>
          </p:nvSpPr>
          <p:spPr bwMode="auto">
            <a:xfrm>
              <a:off x="9437028" y="5359482"/>
              <a:ext cx="538925" cy="389869"/>
            </a:xfrm>
            <a:custGeom>
              <a:avLst/>
              <a:gdLst>
                <a:gd name="T0" fmla="*/ 1141 w 1337"/>
                <a:gd name="T1" fmla="*/ 233 h 1028"/>
                <a:gd name="T2" fmla="*/ 1195 w 1337"/>
                <a:gd name="T3" fmla="*/ 199 h 1028"/>
                <a:gd name="T4" fmla="*/ 1204 w 1337"/>
                <a:gd name="T5" fmla="*/ 290 h 1028"/>
                <a:gd name="T6" fmla="*/ 1308 w 1337"/>
                <a:gd name="T7" fmla="*/ 265 h 1028"/>
                <a:gd name="T8" fmla="*/ 1271 w 1337"/>
                <a:gd name="T9" fmla="*/ 350 h 1028"/>
                <a:gd name="T10" fmla="*/ 1164 w 1337"/>
                <a:gd name="T11" fmla="*/ 397 h 1028"/>
                <a:gd name="T12" fmla="*/ 1109 w 1337"/>
                <a:gd name="T13" fmla="*/ 459 h 1028"/>
                <a:gd name="T14" fmla="*/ 1030 w 1337"/>
                <a:gd name="T15" fmla="*/ 521 h 1028"/>
                <a:gd name="T16" fmla="*/ 876 w 1337"/>
                <a:gd name="T17" fmla="*/ 612 h 1028"/>
                <a:gd name="T18" fmla="*/ 861 w 1337"/>
                <a:gd name="T19" fmla="*/ 578 h 1028"/>
                <a:gd name="T20" fmla="*/ 960 w 1337"/>
                <a:gd name="T21" fmla="*/ 462 h 1028"/>
                <a:gd name="T22" fmla="*/ 931 w 1337"/>
                <a:gd name="T23" fmla="*/ 397 h 1028"/>
                <a:gd name="T24" fmla="*/ 1055 w 1337"/>
                <a:gd name="T25" fmla="*/ 303 h 1028"/>
                <a:gd name="T26" fmla="*/ 1093 w 1337"/>
                <a:gd name="T27" fmla="*/ 191 h 1028"/>
                <a:gd name="T28" fmla="*/ 1092 w 1337"/>
                <a:gd name="T29" fmla="*/ 141 h 1028"/>
                <a:gd name="T30" fmla="*/ 1084 w 1337"/>
                <a:gd name="T31" fmla="*/ 6 h 1028"/>
                <a:gd name="T32" fmla="*/ 1126 w 1337"/>
                <a:gd name="T33" fmla="*/ 47 h 1028"/>
                <a:gd name="T34" fmla="*/ 1144 w 1337"/>
                <a:gd name="T35" fmla="*/ 144 h 1028"/>
                <a:gd name="T36" fmla="*/ 761 w 1337"/>
                <a:gd name="T37" fmla="*/ 582 h 1028"/>
                <a:gd name="T38" fmla="*/ 829 w 1337"/>
                <a:gd name="T39" fmla="*/ 583 h 1028"/>
                <a:gd name="T40" fmla="*/ 749 w 1337"/>
                <a:gd name="T41" fmla="*/ 658 h 1028"/>
                <a:gd name="T42" fmla="*/ 597 w 1337"/>
                <a:gd name="T43" fmla="*/ 754 h 1028"/>
                <a:gd name="T44" fmla="*/ 537 w 1337"/>
                <a:gd name="T45" fmla="*/ 795 h 1028"/>
                <a:gd name="T46" fmla="*/ 393 w 1337"/>
                <a:gd name="T47" fmla="*/ 882 h 1028"/>
                <a:gd name="T48" fmla="*/ 202 w 1337"/>
                <a:gd name="T49" fmla="*/ 1004 h 1028"/>
                <a:gd name="T50" fmla="*/ 88 w 1337"/>
                <a:gd name="T51" fmla="*/ 1026 h 1028"/>
                <a:gd name="T52" fmla="*/ 0 w 1337"/>
                <a:gd name="T53" fmla="*/ 993 h 1028"/>
                <a:gd name="T54" fmla="*/ 99 w 1337"/>
                <a:gd name="T55" fmla="*/ 900 h 1028"/>
                <a:gd name="T56" fmla="*/ 304 w 1337"/>
                <a:gd name="T57" fmla="*/ 801 h 1028"/>
                <a:gd name="T58" fmla="*/ 469 w 1337"/>
                <a:gd name="T59" fmla="*/ 725 h 1028"/>
                <a:gd name="T60" fmla="*/ 619 w 1337"/>
                <a:gd name="T61" fmla="*/ 619 h 1028"/>
                <a:gd name="T62" fmla="*/ 704 w 1337"/>
                <a:gd name="T63" fmla="*/ 550 h 1028"/>
                <a:gd name="T64" fmla="*/ 770 w 1337"/>
                <a:gd name="T65" fmla="*/ 547 h 10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7" h="1028">
                  <a:moveTo>
                    <a:pt x="1144" y="144"/>
                  </a:moveTo>
                  <a:lnTo>
                    <a:pt x="1141" y="233"/>
                  </a:lnTo>
                  <a:lnTo>
                    <a:pt x="1178" y="176"/>
                  </a:lnTo>
                  <a:lnTo>
                    <a:pt x="1195" y="199"/>
                  </a:lnTo>
                  <a:lnTo>
                    <a:pt x="1166" y="263"/>
                  </a:lnTo>
                  <a:lnTo>
                    <a:pt x="1204" y="290"/>
                  </a:lnTo>
                  <a:lnTo>
                    <a:pt x="1247" y="297"/>
                  </a:lnTo>
                  <a:lnTo>
                    <a:pt x="1308" y="265"/>
                  </a:lnTo>
                  <a:lnTo>
                    <a:pt x="1337" y="275"/>
                  </a:lnTo>
                  <a:lnTo>
                    <a:pt x="1271" y="350"/>
                  </a:lnTo>
                  <a:lnTo>
                    <a:pt x="1216" y="399"/>
                  </a:lnTo>
                  <a:lnTo>
                    <a:pt x="1164" y="397"/>
                  </a:lnTo>
                  <a:lnTo>
                    <a:pt x="1128" y="423"/>
                  </a:lnTo>
                  <a:lnTo>
                    <a:pt x="1109" y="459"/>
                  </a:lnTo>
                  <a:lnTo>
                    <a:pt x="1088" y="475"/>
                  </a:lnTo>
                  <a:lnTo>
                    <a:pt x="1030" y="521"/>
                  </a:lnTo>
                  <a:lnTo>
                    <a:pt x="954" y="578"/>
                  </a:lnTo>
                  <a:lnTo>
                    <a:pt x="876" y="612"/>
                  </a:lnTo>
                  <a:lnTo>
                    <a:pt x="881" y="590"/>
                  </a:lnTo>
                  <a:lnTo>
                    <a:pt x="861" y="578"/>
                  </a:lnTo>
                  <a:lnTo>
                    <a:pt x="950" y="508"/>
                  </a:lnTo>
                  <a:lnTo>
                    <a:pt x="960" y="462"/>
                  </a:lnTo>
                  <a:lnTo>
                    <a:pt x="908" y="428"/>
                  </a:lnTo>
                  <a:lnTo>
                    <a:pt x="931" y="397"/>
                  </a:lnTo>
                  <a:lnTo>
                    <a:pt x="1001" y="368"/>
                  </a:lnTo>
                  <a:lnTo>
                    <a:pt x="1055" y="303"/>
                  </a:lnTo>
                  <a:lnTo>
                    <a:pt x="1087" y="248"/>
                  </a:lnTo>
                  <a:lnTo>
                    <a:pt x="1093" y="191"/>
                  </a:lnTo>
                  <a:lnTo>
                    <a:pt x="1104" y="176"/>
                  </a:lnTo>
                  <a:lnTo>
                    <a:pt x="1092" y="141"/>
                  </a:lnTo>
                  <a:lnTo>
                    <a:pt x="1080" y="66"/>
                  </a:lnTo>
                  <a:lnTo>
                    <a:pt x="1084" y="6"/>
                  </a:lnTo>
                  <a:lnTo>
                    <a:pt x="1114" y="0"/>
                  </a:lnTo>
                  <a:lnTo>
                    <a:pt x="1126" y="47"/>
                  </a:lnTo>
                  <a:lnTo>
                    <a:pt x="1169" y="69"/>
                  </a:lnTo>
                  <a:lnTo>
                    <a:pt x="1144" y="144"/>
                  </a:lnTo>
                  <a:moveTo>
                    <a:pt x="770" y="547"/>
                  </a:moveTo>
                  <a:lnTo>
                    <a:pt x="761" y="582"/>
                  </a:lnTo>
                  <a:lnTo>
                    <a:pt x="834" y="548"/>
                  </a:lnTo>
                  <a:lnTo>
                    <a:pt x="829" y="583"/>
                  </a:lnTo>
                  <a:lnTo>
                    <a:pt x="803" y="619"/>
                  </a:lnTo>
                  <a:lnTo>
                    <a:pt x="749" y="658"/>
                  </a:lnTo>
                  <a:lnTo>
                    <a:pt x="657" y="720"/>
                  </a:lnTo>
                  <a:lnTo>
                    <a:pt x="597" y="754"/>
                  </a:lnTo>
                  <a:lnTo>
                    <a:pt x="590" y="794"/>
                  </a:lnTo>
                  <a:lnTo>
                    <a:pt x="537" y="795"/>
                  </a:lnTo>
                  <a:lnTo>
                    <a:pt x="454" y="827"/>
                  </a:lnTo>
                  <a:lnTo>
                    <a:pt x="393" y="882"/>
                  </a:lnTo>
                  <a:lnTo>
                    <a:pt x="285" y="966"/>
                  </a:lnTo>
                  <a:lnTo>
                    <a:pt x="202" y="1004"/>
                  </a:lnTo>
                  <a:lnTo>
                    <a:pt x="148" y="1028"/>
                  </a:lnTo>
                  <a:lnTo>
                    <a:pt x="88" y="1026"/>
                  </a:lnTo>
                  <a:lnTo>
                    <a:pt x="68" y="998"/>
                  </a:lnTo>
                  <a:lnTo>
                    <a:pt x="0" y="993"/>
                  </a:lnTo>
                  <a:lnTo>
                    <a:pt x="13" y="962"/>
                  </a:lnTo>
                  <a:lnTo>
                    <a:pt x="99" y="900"/>
                  </a:lnTo>
                  <a:lnTo>
                    <a:pt x="248" y="817"/>
                  </a:lnTo>
                  <a:lnTo>
                    <a:pt x="304" y="801"/>
                  </a:lnTo>
                  <a:lnTo>
                    <a:pt x="378" y="769"/>
                  </a:lnTo>
                  <a:lnTo>
                    <a:pt x="469" y="725"/>
                  </a:lnTo>
                  <a:lnTo>
                    <a:pt x="543" y="681"/>
                  </a:lnTo>
                  <a:lnTo>
                    <a:pt x="619" y="619"/>
                  </a:lnTo>
                  <a:lnTo>
                    <a:pt x="661" y="597"/>
                  </a:lnTo>
                  <a:lnTo>
                    <a:pt x="704" y="550"/>
                  </a:lnTo>
                  <a:lnTo>
                    <a:pt x="780" y="511"/>
                  </a:lnTo>
                  <a:lnTo>
                    <a:pt x="770" y="547"/>
                  </a:lnTo>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67" name="Freeform 166"/>
            <p:cNvSpPr>
              <a:spLocks/>
            </p:cNvSpPr>
            <p:nvPr/>
          </p:nvSpPr>
          <p:spPr bwMode="auto">
            <a:xfrm>
              <a:off x="6701073" y="3051339"/>
              <a:ext cx="448003" cy="431806"/>
            </a:xfrm>
            <a:custGeom>
              <a:avLst/>
              <a:gdLst>
                <a:gd name="T0" fmla="*/ 232 w 271"/>
                <a:gd name="T1" fmla="*/ 9 h 278"/>
                <a:gd name="T2" fmla="*/ 271 w 271"/>
                <a:gd name="T3" fmla="*/ 33 h 278"/>
                <a:gd name="T4" fmla="*/ 241 w 271"/>
                <a:gd name="T5" fmla="*/ 54 h 278"/>
                <a:gd name="T6" fmla="*/ 207 w 271"/>
                <a:gd name="T7" fmla="*/ 58 h 278"/>
                <a:gd name="T8" fmla="*/ 226 w 271"/>
                <a:gd name="T9" fmla="*/ 90 h 278"/>
                <a:gd name="T10" fmla="*/ 230 w 271"/>
                <a:gd name="T11" fmla="*/ 112 h 278"/>
                <a:gd name="T12" fmla="*/ 221 w 271"/>
                <a:gd name="T13" fmla="*/ 148 h 278"/>
                <a:gd name="T14" fmla="*/ 199 w 271"/>
                <a:gd name="T15" fmla="*/ 191 h 278"/>
                <a:gd name="T16" fmla="*/ 162 w 271"/>
                <a:gd name="T17" fmla="*/ 211 h 278"/>
                <a:gd name="T18" fmla="*/ 180 w 271"/>
                <a:gd name="T19" fmla="*/ 236 h 278"/>
                <a:gd name="T20" fmla="*/ 198 w 271"/>
                <a:gd name="T21" fmla="*/ 265 h 278"/>
                <a:gd name="T22" fmla="*/ 149 w 271"/>
                <a:gd name="T23" fmla="*/ 278 h 278"/>
                <a:gd name="T24" fmla="*/ 127 w 271"/>
                <a:gd name="T25" fmla="*/ 258 h 278"/>
                <a:gd name="T26" fmla="*/ 79 w 271"/>
                <a:gd name="T27" fmla="*/ 246 h 278"/>
                <a:gd name="T28" fmla="*/ 25 w 271"/>
                <a:gd name="T29" fmla="*/ 249 h 278"/>
                <a:gd name="T30" fmla="*/ 53 w 271"/>
                <a:gd name="T31" fmla="*/ 214 h 278"/>
                <a:gd name="T32" fmla="*/ 41 w 271"/>
                <a:gd name="T33" fmla="*/ 202 h 278"/>
                <a:gd name="T34" fmla="*/ 19 w 271"/>
                <a:gd name="T35" fmla="*/ 174 h 278"/>
                <a:gd name="T36" fmla="*/ 0 w 271"/>
                <a:gd name="T37" fmla="*/ 151 h 278"/>
                <a:gd name="T38" fmla="*/ 48 w 271"/>
                <a:gd name="T39" fmla="*/ 158 h 278"/>
                <a:gd name="T40" fmla="*/ 62 w 271"/>
                <a:gd name="T41" fmla="*/ 156 h 278"/>
                <a:gd name="T42" fmla="*/ 96 w 271"/>
                <a:gd name="T43" fmla="*/ 150 h 278"/>
                <a:gd name="T44" fmla="*/ 101 w 271"/>
                <a:gd name="T45" fmla="*/ 120 h 278"/>
                <a:gd name="T46" fmla="*/ 115 w 271"/>
                <a:gd name="T47" fmla="*/ 114 h 278"/>
                <a:gd name="T48" fmla="*/ 135 w 271"/>
                <a:gd name="T49" fmla="*/ 114 h 278"/>
                <a:gd name="T50" fmla="*/ 137 w 271"/>
                <a:gd name="T51" fmla="*/ 95 h 278"/>
                <a:gd name="T52" fmla="*/ 152 w 271"/>
                <a:gd name="T53" fmla="*/ 78 h 278"/>
                <a:gd name="T54" fmla="*/ 158 w 271"/>
                <a:gd name="T55" fmla="*/ 65 h 278"/>
                <a:gd name="T56" fmla="*/ 159 w 271"/>
                <a:gd name="T57" fmla="*/ 49 h 278"/>
                <a:gd name="T58" fmla="*/ 161 w 271"/>
                <a:gd name="T59" fmla="*/ 30 h 278"/>
                <a:gd name="T60" fmla="*/ 163 w 271"/>
                <a:gd name="T61" fmla="*/ 12 h 278"/>
                <a:gd name="T62" fmla="*/ 199 w 271"/>
                <a:gd name="T63" fmla="*/ 6 h 278"/>
                <a:gd name="T64" fmla="*/ 216 w 271"/>
                <a:gd name="T65" fmla="*/ 0 h 2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71" h="278">
                  <a:moveTo>
                    <a:pt x="216" y="0"/>
                  </a:moveTo>
                  <a:lnTo>
                    <a:pt x="232" y="9"/>
                  </a:lnTo>
                  <a:lnTo>
                    <a:pt x="241" y="25"/>
                  </a:lnTo>
                  <a:lnTo>
                    <a:pt x="271" y="33"/>
                  </a:lnTo>
                  <a:lnTo>
                    <a:pt x="259" y="51"/>
                  </a:lnTo>
                  <a:lnTo>
                    <a:pt x="241" y="54"/>
                  </a:lnTo>
                  <a:lnTo>
                    <a:pt x="213" y="49"/>
                  </a:lnTo>
                  <a:lnTo>
                    <a:pt x="207" y="58"/>
                  </a:lnTo>
                  <a:lnTo>
                    <a:pt x="217" y="76"/>
                  </a:lnTo>
                  <a:lnTo>
                    <a:pt x="226" y="90"/>
                  </a:lnTo>
                  <a:lnTo>
                    <a:pt x="243" y="100"/>
                  </a:lnTo>
                  <a:lnTo>
                    <a:pt x="230" y="112"/>
                  </a:lnTo>
                  <a:lnTo>
                    <a:pt x="234" y="127"/>
                  </a:lnTo>
                  <a:lnTo>
                    <a:pt x="221" y="148"/>
                  </a:lnTo>
                  <a:lnTo>
                    <a:pt x="214" y="169"/>
                  </a:lnTo>
                  <a:lnTo>
                    <a:pt x="199" y="191"/>
                  </a:lnTo>
                  <a:lnTo>
                    <a:pt x="178" y="189"/>
                  </a:lnTo>
                  <a:lnTo>
                    <a:pt x="162" y="211"/>
                  </a:lnTo>
                  <a:lnTo>
                    <a:pt x="176" y="220"/>
                  </a:lnTo>
                  <a:lnTo>
                    <a:pt x="180" y="236"/>
                  </a:lnTo>
                  <a:lnTo>
                    <a:pt x="192" y="246"/>
                  </a:lnTo>
                  <a:lnTo>
                    <a:pt x="198" y="265"/>
                  </a:lnTo>
                  <a:lnTo>
                    <a:pt x="159" y="264"/>
                  </a:lnTo>
                  <a:lnTo>
                    <a:pt x="149" y="278"/>
                  </a:lnTo>
                  <a:lnTo>
                    <a:pt x="135" y="273"/>
                  </a:lnTo>
                  <a:lnTo>
                    <a:pt x="127" y="258"/>
                  </a:lnTo>
                  <a:lnTo>
                    <a:pt x="111" y="242"/>
                  </a:lnTo>
                  <a:lnTo>
                    <a:pt x="79" y="246"/>
                  </a:lnTo>
                  <a:lnTo>
                    <a:pt x="50" y="246"/>
                  </a:lnTo>
                  <a:lnTo>
                    <a:pt x="25" y="249"/>
                  </a:lnTo>
                  <a:lnTo>
                    <a:pt x="29" y="225"/>
                  </a:lnTo>
                  <a:lnTo>
                    <a:pt x="53" y="214"/>
                  </a:lnTo>
                  <a:lnTo>
                    <a:pt x="50" y="205"/>
                  </a:lnTo>
                  <a:lnTo>
                    <a:pt x="41" y="202"/>
                  </a:lnTo>
                  <a:lnTo>
                    <a:pt x="38" y="183"/>
                  </a:lnTo>
                  <a:lnTo>
                    <a:pt x="19" y="174"/>
                  </a:lnTo>
                  <a:lnTo>
                    <a:pt x="10" y="162"/>
                  </a:lnTo>
                  <a:lnTo>
                    <a:pt x="0" y="151"/>
                  </a:lnTo>
                  <a:lnTo>
                    <a:pt x="31" y="161"/>
                  </a:lnTo>
                  <a:lnTo>
                    <a:pt x="48" y="158"/>
                  </a:lnTo>
                  <a:lnTo>
                    <a:pt x="59" y="161"/>
                  </a:lnTo>
                  <a:lnTo>
                    <a:pt x="62" y="156"/>
                  </a:lnTo>
                  <a:lnTo>
                    <a:pt x="75" y="158"/>
                  </a:lnTo>
                  <a:lnTo>
                    <a:pt x="96" y="150"/>
                  </a:lnTo>
                  <a:lnTo>
                    <a:pt x="93" y="132"/>
                  </a:lnTo>
                  <a:lnTo>
                    <a:pt x="101" y="120"/>
                  </a:lnTo>
                  <a:lnTo>
                    <a:pt x="114" y="120"/>
                  </a:lnTo>
                  <a:lnTo>
                    <a:pt x="115" y="114"/>
                  </a:lnTo>
                  <a:lnTo>
                    <a:pt x="128" y="112"/>
                  </a:lnTo>
                  <a:lnTo>
                    <a:pt x="135" y="114"/>
                  </a:lnTo>
                  <a:lnTo>
                    <a:pt x="140" y="108"/>
                  </a:lnTo>
                  <a:lnTo>
                    <a:pt x="137" y="95"/>
                  </a:lnTo>
                  <a:lnTo>
                    <a:pt x="142" y="83"/>
                  </a:lnTo>
                  <a:lnTo>
                    <a:pt x="152" y="78"/>
                  </a:lnTo>
                  <a:lnTo>
                    <a:pt x="142" y="64"/>
                  </a:lnTo>
                  <a:lnTo>
                    <a:pt x="158" y="65"/>
                  </a:lnTo>
                  <a:lnTo>
                    <a:pt x="162" y="57"/>
                  </a:lnTo>
                  <a:lnTo>
                    <a:pt x="159" y="49"/>
                  </a:lnTo>
                  <a:lnTo>
                    <a:pt x="165" y="41"/>
                  </a:lnTo>
                  <a:lnTo>
                    <a:pt x="161" y="30"/>
                  </a:lnTo>
                  <a:lnTo>
                    <a:pt x="155" y="22"/>
                  </a:lnTo>
                  <a:lnTo>
                    <a:pt x="163" y="12"/>
                  </a:lnTo>
                  <a:lnTo>
                    <a:pt x="180" y="8"/>
                  </a:lnTo>
                  <a:lnTo>
                    <a:pt x="199" y="6"/>
                  </a:lnTo>
                  <a:lnTo>
                    <a:pt x="207" y="2"/>
                  </a:lnTo>
                  <a:lnTo>
                    <a:pt x="216"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68" name="Freeform 167"/>
            <p:cNvSpPr>
              <a:spLocks noEditPoints="1"/>
            </p:cNvSpPr>
            <p:nvPr/>
          </p:nvSpPr>
          <p:spPr bwMode="auto">
            <a:xfrm>
              <a:off x="8476551" y="3650897"/>
              <a:ext cx="285995" cy="416274"/>
            </a:xfrm>
            <a:custGeom>
              <a:avLst/>
              <a:gdLst>
                <a:gd name="T0" fmla="*/ 252 w 710"/>
                <a:gd name="T1" fmla="*/ 24 h 1100"/>
                <a:gd name="T2" fmla="*/ 282 w 710"/>
                <a:gd name="T3" fmla="*/ 24 h 1100"/>
                <a:gd name="T4" fmla="*/ 311 w 710"/>
                <a:gd name="T5" fmla="*/ 120 h 1100"/>
                <a:gd name="T6" fmla="*/ 264 w 710"/>
                <a:gd name="T7" fmla="*/ 219 h 1100"/>
                <a:gd name="T8" fmla="*/ 288 w 710"/>
                <a:gd name="T9" fmla="*/ 355 h 1100"/>
                <a:gd name="T10" fmla="*/ 361 w 710"/>
                <a:gd name="T11" fmla="*/ 355 h 1100"/>
                <a:gd name="T12" fmla="*/ 459 w 710"/>
                <a:gd name="T13" fmla="*/ 448 h 1100"/>
                <a:gd name="T14" fmla="*/ 483 w 710"/>
                <a:gd name="T15" fmla="*/ 508 h 1100"/>
                <a:gd name="T16" fmla="*/ 387 w 710"/>
                <a:gd name="T17" fmla="*/ 421 h 1100"/>
                <a:gd name="T18" fmla="*/ 317 w 710"/>
                <a:gd name="T19" fmla="*/ 402 h 1100"/>
                <a:gd name="T20" fmla="*/ 212 w 710"/>
                <a:gd name="T21" fmla="*/ 395 h 1100"/>
                <a:gd name="T22" fmla="*/ 231 w 710"/>
                <a:gd name="T23" fmla="*/ 339 h 1100"/>
                <a:gd name="T24" fmla="*/ 201 w 710"/>
                <a:gd name="T25" fmla="*/ 350 h 1100"/>
                <a:gd name="T26" fmla="*/ 141 w 710"/>
                <a:gd name="T27" fmla="*/ 264 h 1100"/>
                <a:gd name="T28" fmla="*/ 160 w 710"/>
                <a:gd name="T29" fmla="*/ 210 h 1100"/>
                <a:gd name="T30" fmla="*/ 157 w 710"/>
                <a:gd name="T31" fmla="*/ 0 h 1100"/>
                <a:gd name="T32" fmla="*/ 287 w 710"/>
                <a:gd name="T33" fmla="*/ 463 h 1100"/>
                <a:gd name="T34" fmla="*/ 239 w 710"/>
                <a:gd name="T35" fmla="*/ 494 h 1100"/>
                <a:gd name="T36" fmla="*/ 257 w 710"/>
                <a:gd name="T37" fmla="*/ 432 h 1100"/>
                <a:gd name="T38" fmla="*/ 594 w 710"/>
                <a:gd name="T39" fmla="*/ 540 h 1100"/>
                <a:gd name="T40" fmla="*/ 565 w 710"/>
                <a:gd name="T41" fmla="*/ 612 h 1100"/>
                <a:gd name="T42" fmla="*/ 593 w 710"/>
                <a:gd name="T43" fmla="*/ 693 h 1100"/>
                <a:gd name="T44" fmla="*/ 550 w 710"/>
                <a:gd name="T45" fmla="*/ 653 h 1100"/>
                <a:gd name="T46" fmla="*/ 510 w 710"/>
                <a:gd name="T47" fmla="*/ 597 h 1100"/>
                <a:gd name="T48" fmla="*/ 550 w 710"/>
                <a:gd name="T49" fmla="*/ 571 h 1100"/>
                <a:gd name="T50" fmla="*/ 569 w 710"/>
                <a:gd name="T51" fmla="*/ 508 h 1100"/>
                <a:gd name="T52" fmla="*/ 325 w 710"/>
                <a:gd name="T53" fmla="*/ 563 h 1100"/>
                <a:gd name="T54" fmla="*/ 421 w 710"/>
                <a:gd name="T55" fmla="*/ 589 h 1100"/>
                <a:gd name="T56" fmla="*/ 392 w 710"/>
                <a:gd name="T57" fmla="*/ 661 h 1100"/>
                <a:gd name="T58" fmla="*/ 341 w 710"/>
                <a:gd name="T59" fmla="*/ 647 h 1100"/>
                <a:gd name="T60" fmla="*/ 325 w 710"/>
                <a:gd name="T61" fmla="*/ 563 h 1100"/>
                <a:gd name="T62" fmla="*/ 0 w 710"/>
                <a:gd name="T63" fmla="*/ 863 h 1100"/>
                <a:gd name="T64" fmla="*/ 82 w 710"/>
                <a:gd name="T65" fmla="*/ 751 h 1100"/>
                <a:gd name="T66" fmla="*/ 153 w 710"/>
                <a:gd name="T67" fmla="*/ 607 h 1100"/>
                <a:gd name="T68" fmla="*/ 128 w 710"/>
                <a:gd name="T69" fmla="*/ 724 h 1100"/>
                <a:gd name="T70" fmla="*/ 497 w 710"/>
                <a:gd name="T71" fmla="*/ 700 h 1100"/>
                <a:gd name="T72" fmla="*/ 454 w 710"/>
                <a:gd name="T73" fmla="*/ 782 h 1100"/>
                <a:gd name="T74" fmla="*/ 381 w 710"/>
                <a:gd name="T75" fmla="*/ 748 h 1100"/>
                <a:gd name="T76" fmla="*/ 411 w 710"/>
                <a:gd name="T77" fmla="*/ 702 h 1100"/>
                <a:gd name="T78" fmla="*/ 455 w 710"/>
                <a:gd name="T79" fmla="*/ 644 h 1100"/>
                <a:gd name="T80" fmla="*/ 496 w 710"/>
                <a:gd name="T81" fmla="*/ 619 h 1100"/>
                <a:gd name="T82" fmla="*/ 690 w 710"/>
                <a:gd name="T83" fmla="*/ 859 h 1100"/>
                <a:gd name="T84" fmla="*/ 710 w 710"/>
                <a:gd name="T85" fmla="*/ 963 h 1100"/>
                <a:gd name="T86" fmla="*/ 657 w 710"/>
                <a:gd name="T87" fmla="*/ 954 h 1100"/>
                <a:gd name="T88" fmla="*/ 652 w 710"/>
                <a:gd name="T89" fmla="*/ 1060 h 1100"/>
                <a:gd name="T90" fmla="*/ 542 w 710"/>
                <a:gd name="T91" fmla="*/ 1051 h 1100"/>
                <a:gd name="T92" fmla="*/ 537 w 710"/>
                <a:gd name="T93" fmla="*/ 949 h 1100"/>
                <a:gd name="T94" fmla="*/ 466 w 710"/>
                <a:gd name="T95" fmla="*/ 944 h 1100"/>
                <a:gd name="T96" fmla="*/ 378 w 710"/>
                <a:gd name="T97" fmla="*/ 988 h 1100"/>
                <a:gd name="T98" fmla="*/ 388 w 710"/>
                <a:gd name="T99" fmla="*/ 891 h 1100"/>
                <a:gd name="T100" fmla="*/ 472 w 710"/>
                <a:gd name="T101" fmla="*/ 835 h 1100"/>
                <a:gd name="T102" fmla="*/ 557 w 710"/>
                <a:gd name="T103" fmla="*/ 850 h 1100"/>
                <a:gd name="T104" fmla="*/ 619 w 710"/>
                <a:gd name="T105" fmla="*/ 810 h 1100"/>
                <a:gd name="T106" fmla="*/ 673 w 710"/>
                <a:gd name="T107" fmla="*/ 785 h 1100"/>
                <a:gd name="T108" fmla="*/ 690 w 710"/>
                <a:gd name="T109" fmla="*/ 859 h 1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710" h="1100">
                  <a:moveTo>
                    <a:pt x="202" y="0"/>
                  </a:moveTo>
                  <a:lnTo>
                    <a:pt x="252" y="24"/>
                  </a:lnTo>
                  <a:lnTo>
                    <a:pt x="271" y="2"/>
                  </a:lnTo>
                  <a:lnTo>
                    <a:pt x="282" y="24"/>
                  </a:lnTo>
                  <a:lnTo>
                    <a:pt x="276" y="59"/>
                  </a:lnTo>
                  <a:lnTo>
                    <a:pt x="311" y="120"/>
                  </a:lnTo>
                  <a:lnTo>
                    <a:pt x="303" y="191"/>
                  </a:lnTo>
                  <a:lnTo>
                    <a:pt x="264" y="219"/>
                  </a:lnTo>
                  <a:lnTo>
                    <a:pt x="262" y="288"/>
                  </a:lnTo>
                  <a:lnTo>
                    <a:pt x="288" y="355"/>
                  </a:lnTo>
                  <a:lnTo>
                    <a:pt x="329" y="365"/>
                  </a:lnTo>
                  <a:lnTo>
                    <a:pt x="361" y="355"/>
                  </a:lnTo>
                  <a:lnTo>
                    <a:pt x="460" y="402"/>
                  </a:lnTo>
                  <a:lnTo>
                    <a:pt x="459" y="448"/>
                  </a:lnTo>
                  <a:lnTo>
                    <a:pt x="486" y="469"/>
                  </a:lnTo>
                  <a:lnTo>
                    <a:pt x="483" y="508"/>
                  </a:lnTo>
                  <a:lnTo>
                    <a:pt x="420" y="466"/>
                  </a:lnTo>
                  <a:lnTo>
                    <a:pt x="387" y="421"/>
                  </a:lnTo>
                  <a:lnTo>
                    <a:pt x="371" y="453"/>
                  </a:lnTo>
                  <a:lnTo>
                    <a:pt x="317" y="402"/>
                  </a:lnTo>
                  <a:lnTo>
                    <a:pt x="251" y="414"/>
                  </a:lnTo>
                  <a:lnTo>
                    <a:pt x="212" y="395"/>
                  </a:lnTo>
                  <a:lnTo>
                    <a:pt x="211" y="360"/>
                  </a:lnTo>
                  <a:lnTo>
                    <a:pt x="231" y="339"/>
                  </a:lnTo>
                  <a:lnTo>
                    <a:pt x="206" y="319"/>
                  </a:lnTo>
                  <a:lnTo>
                    <a:pt x="201" y="350"/>
                  </a:lnTo>
                  <a:lnTo>
                    <a:pt x="157" y="301"/>
                  </a:lnTo>
                  <a:lnTo>
                    <a:pt x="141" y="264"/>
                  </a:lnTo>
                  <a:lnTo>
                    <a:pt x="126" y="182"/>
                  </a:lnTo>
                  <a:lnTo>
                    <a:pt x="160" y="210"/>
                  </a:lnTo>
                  <a:lnTo>
                    <a:pt x="146" y="77"/>
                  </a:lnTo>
                  <a:lnTo>
                    <a:pt x="157" y="0"/>
                  </a:lnTo>
                  <a:lnTo>
                    <a:pt x="202" y="0"/>
                  </a:lnTo>
                  <a:moveTo>
                    <a:pt x="287" y="463"/>
                  </a:moveTo>
                  <a:lnTo>
                    <a:pt x="276" y="536"/>
                  </a:lnTo>
                  <a:lnTo>
                    <a:pt x="239" y="494"/>
                  </a:lnTo>
                  <a:lnTo>
                    <a:pt x="193" y="429"/>
                  </a:lnTo>
                  <a:lnTo>
                    <a:pt x="257" y="432"/>
                  </a:lnTo>
                  <a:lnTo>
                    <a:pt x="287" y="463"/>
                  </a:lnTo>
                  <a:moveTo>
                    <a:pt x="594" y="540"/>
                  </a:moveTo>
                  <a:lnTo>
                    <a:pt x="625" y="635"/>
                  </a:lnTo>
                  <a:lnTo>
                    <a:pt x="565" y="612"/>
                  </a:lnTo>
                  <a:lnTo>
                    <a:pt x="570" y="641"/>
                  </a:lnTo>
                  <a:lnTo>
                    <a:pt x="593" y="693"/>
                  </a:lnTo>
                  <a:lnTo>
                    <a:pt x="559" y="712"/>
                  </a:lnTo>
                  <a:lnTo>
                    <a:pt x="550" y="653"/>
                  </a:lnTo>
                  <a:lnTo>
                    <a:pt x="527" y="648"/>
                  </a:lnTo>
                  <a:lnTo>
                    <a:pt x="510" y="597"/>
                  </a:lnTo>
                  <a:lnTo>
                    <a:pt x="555" y="603"/>
                  </a:lnTo>
                  <a:lnTo>
                    <a:pt x="550" y="571"/>
                  </a:lnTo>
                  <a:lnTo>
                    <a:pt x="497" y="506"/>
                  </a:lnTo>
                  <a:lnTo>
                    <a:pt x="569" y="508"/>
                  </a:lnTo>
                  <a:lnTo>
                    <a:pt x="594" y="540"/>
                  </a:lnTo>
                  <a:moveTo>
                    <a:pt x="325" y="563"/>
                  </a:moveTo>
                  <a:lnTo>
                    <a:pt x="373" y="589"/>
                  </a:lnTo>
                  <a:lnTo>
                    <a:pt x="421" y="589"/>
                  </a:lnTo>
                  <a:lnTo>
                    <a:pt x="423" y="625"/>
                  </a:lnTo>
                  <a:lnTo>
                    <a:pt x="392" y="661"/>
                  </a:lnTo>
                  <a:lnTo>
                    <a:pt x="347" y="686"/>
                  </a:lnTo>
                  <a:lnTo>
                    <a:pt x="341" y="647"/>
                  </a:lnTo>
                  <a:lnTo>
                    <a:pt x="341" y="603"/>
                  </a:lnTo>
                  <a:lnTo>
                    <a:pt x="325" y="563"/>
                  </a:lnTo>
                  <a:moveTo>
                    <a:pt x="94" y="782"/>
                  </a:moveTo>
                  <a:lnTo>
                    <a:pt x="0" y="863"/>
                  </a:lnTo>
                  <a:lnTo>
                    <a:pt x="32" y="803"/>
                  </a:lnTo>
                  <a:lnTo>
                    <a:pt x="82" y="751"/>
                  </a:lnTo>
                  <a:lnTo>
                    <a:pt x="122" y="692"/>
                  </a:lnTo>
                  <a:lnTo>
                    <a:pt x="153" y="607"/>
                  </a:lnTo>
                  <a:lnTo>
                    <a:pt x="173" y="677"/>
                  </a:lnTo>
                  <a:lnTo>
                    <a:pt x="128" y="724"/>
                  </a:lnTo>
                  <a:lnTo>
                    <a:pt x="94" y="782"/>
                  </a:lnTo>
                  <a:moveTo>
                    <a:pt x="497" y="700"/>
                  </a:moveTo>
                  <a:lnTo>
                    <a:pt x="473" y="728"/>
                  </a:lnTo>
                  <a:lnTo>
                    <a:pt x="454" y="782"/>
                  </a:lnTo>
                  <a:lnTo>
                    <a:pt x="433" y="807"/>
                  </a:lnTo>
                  <a:lnTo>
                    <a:pt x="381" y="748"/>
                  </a:lnTo>
                  <a:lnTo>
                    <a:pt x="395" y="726"/>
                  </a:lnTo>
                  <a:lnTo>
                    <a:pt x="411" y="702"/>
                  </a:lnTo>
                  <a:lnTo>
                    <a:pt x="414" y="649"/>
                  </a:lnTo>
                  <a:lnTo>
                    <a:pt x="455" y="644"/>
                  </a:lnTo>
                  <a:lnTo>
                    <a:pt x="449" y="701"/>
                  </a:lnTo>
                  <a:lnTo>
                    <a:pt x="496" y="619"/>
                  </a:lnTo>
                  <a:lnTo>
                    <a:pt x="497" y="700"/>
                  </a:lnTo>
                  <a:moveTo>
                    <a:pt x="690" y="859"/>
                  </a:moveTo>
                  <a:lnTo>
                    <a:pt x="702" y="916"/>
                  </a:lnTo>
                  <a:lnTo>
                    <a:pt x="710" y="963"/>
                  </a:lnTo>
                  <a:lnTo>
                    <a:pt x="690" y="1041"/>
                  </a:lnTo>
                  <a:lnTo>
                    <a:pt x="657" y="954"/>
                  </a:lnTo>
                  <a:lnTo>
                    <a:pt x="624" y="998"/>
                  </a:lnTo>
                  <a:lnTo>
                    <a:pt x="652" y="1060"/>
                  </a:lnTo>
                  <a:lnTo>
                    <a:pt x="633" y="1100"/>
                  </a:lnTo>
                  <a:lnTo>
                    <a:pt x="542" y="1051"/>
                  </a:lnTo>
                  <a:lnTo>
                    <a:pt x="517" y="989"/>
                  </a:lnTo>
                  <a:lnTo>
                    <a:pt x="537" y="949"/>
                  </a:lnTo>
                  <a:lnTo>
                    <a:pt x="487" y="908"/>
                  </a:lnTo>
                  <a:lnTo>
                    <a:pt x="466" y="944"/>
                  </a:lnTo>
                  <a:lnTo>
                    <a:pt x="430" y="940"/>
                  </a:lnTo>
                  <a:lnTo>
                    <a:pt x="378" y="988"/>
                  </a:lnTo>
                  <a:lnTo>
                    <a:pt x="364" y="963"/>
                  </a:lnTo>
                  <a:lnTo>
                    <a:pt x="388" y="891"/>
                  </a:lnTo>
                  <a:lnTo>
                    <a:pt x="433" y="867"/>
                  </a:lnTo>
                  <a:lnTo>
                    <a:pt x="472" y="835"/>
                  </a:lnTo>
                  <a:lnTo>
                    <a:pt x="501" y="874"/>
                  </a:lnTo>
                  <a:lnTo>
                    <a:pt x="557" y="850"/>
                  </a:lnTo>
                  <a:lnTo>
                    <a:pt x="566" y="812"/>
                  </a:lnTo>
                  <a:lnTo>
                    <a:pt x="619" y="810"/>
                  </a:lnTo>
                  <a:lnTo>
                    <a:pt x="608" y="744"/>
                  </a:lnTo>
                  <a:lnTo>
                    <a:pt x="673" y="785"/>
                  </a:lnTo>
                  <a:lnTo>
                    <a:pt x="683" y="828"/>
                  </a:lnTo>
                  <a:lnTo>
                    <a:pt x="690" y="859"/>
                  </a:lnTo>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69" name="Freeform 168"/>
            <p:cNvSpPr>
              <a:spLocks/>
            </p:cNvSpPr>
            <p:nvPr/>
          </p:nvSpPr>
          <p:spPr bwMode="auto">
            <a:xfrm>
              <a:off x="9615567" y="4410441"/>
              <a:ext cx="42982" cy="60577"/>
            </a:xfrm>
            <a:custGeom>
              <a:avLst/>
              <a:gdLst>
                <a:gd name="T0" fmla="*/ 23 w 26"/>
                <a:gd name="T1" fmla="*/ 37 h 39"/>
                <a:gd name="T2" fmla="*/ 18 w 26"/>
                <a:gd name="T3" fmla="*/ 39 h 39"/>
                <a:gd name="T4" fmla="*/ 10 w 26"/>
                <a:gd name="T5" fmla="*/ 31 h 39"/>
                <a:gd name="T6" fmla="*/ 3 w 26"/>
                <a:gd name="T7" fmla="*/ 18 h 39"/>
                <a:gd name="T8" fmla="*/ 0 w 26"/>
                <a:gd name="T9" fmla="*/ 2 h 39"/>
                <a:gd name="T10" fmla="*/ 3 w 26"/>
                <a:gd name="T11" fmla="*/ 0 h 39"/>
                <a:gd name="T12" fmla="*/ 5 w 26"/>
                <a:gd name="T13" fmla="*/ 6 h 39"/>
                <a:gd name="T14" fmla="*/ 10 w 26"/>
                <a:gd name="T15" fmla="*/ 11 h 39"/>
                <a:gd name="T16" fmla="*/ 18 w 26"/>
                <a:gd name="T17" fmla="*/ 24 h 39"/>
                <a:gd name="T18" fmla="*/ 26 w 26"/>
                <a:gd name="T19" fmla="*/ 31 h 39"/>
                <a:gd name="T20" fmla="*/ 23 w 26"/>
                <a:gd name="T21" fmla="*/ 37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6" h="39">
                  <a:moveTo>
                    <a:pt x="23" y="37"/>
                  </a:moveTo>
                  <a:lnTo>
                    <a:pt x="18" y="39"/>
                  </a:lnTo>
                  <a:lnTo>
                    <a:pt x="10" y="31"/>
                  </a:lnTo>
                  <a:lnTo>
                    <a:pt x="3" y="18"/>
                  </a:lnTo>
                  <a:lnTo>
                    <a:pt x="0" y="2"/>
                  </a:lnTo>
                  <a:lnTo>
                    <a:pt x="3" y="0"/>
                  </a:lnTo>
                  <a:lnTo>
                    <a:pt x="5" y="6"/>
                  </a:lnTo>
                  <a:lnTo>
                    <a:pt x="10" y="11"/>
                  </a:lnTo>
                  <a:lnTo>
                    <a:pt x="18" y="24"/>
                  </a:lnTo>
                  <a:lnTo>
                    <a:pt x="26" y="31"/>
                  </a:lnTo>
                  <a:lnTo>
                    <a:pt x="23" y="37"/>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70" name="Freeform 169"/>
            <p:cNvSpPr>
              <a:spLocks/>
            </p:cNvSpPr>
            <p:nvPr/>
          </p:nvSpPr>
          <p:spPr bwMode="auto">
            <a:xfrm>
              <a:off x="9427108" y="4382482"/>
              <a:ext cx="123987" cy="69898"/>
            </a:xfrm>
            <a:custGeom>
              <a:avLst/>
              <a:gdLst>
                <a:gd name="T0" fmla="*/ 68 w 75"/>
                <a:gd name="T1" fmla="*/ 27 h 45"/>
                <a:gd name="T2" fmla="*/ 58 w 75"/>
                <a:gd name="T3" fmla="*/ 29 h 45"/>
                <a:gd name="T4" fmla="*/ 54 w 75"/>
                <a:gd name="T5" fmla="*/ 35 h 45"/>
                <a:gd name="T6" fmla="*/ 44 w 75"/>
                <a:gd name="T7" fmla="*/ 40 h 45"/>
                <a:gd name="T8" fmla="*/ 34 w 75"/>
                <a:gd name="T9" fmla="*/ 45 h 45"/>
                <a:gd name="T10" fmla="*/ 25 w 75"/>
                <a:gd name="T11" fmla="*/ 45 h 45"/>
                <a:gd name="T12" fmla="*/ 10 w 75"/>
                <a:gd name="T13" fmla="*/ 39 h 45"/>
                <a:gd name="T14" fmla="*/ 0 w 75"/>
                <a:gd name="T15" fmla="*/ 33 h 45"/>
                <a:gd name="T16" fmla="*/ 2 w 75"/>
                <a:gd name="T17" fmla="*/ 26 h 45"/>
                <a:gd name="T18" fmla="*/ 18 w 75"/>
                <a:gd name="T19" fmla="*/ 29 h 45"/>
                <a:gd name="T20" fmla="*/ 28 w 75"/>
                <a:gd name="T21" fmla="*/ 28 h 45"/>
                <a:gd name="T22" fmla="*/ 31 w 75"/>
                <a:gd name="T23" fmla="*/ 18 h 45"/>
                <a:gd name="T24" fmla="*/ 34 w 75"/>
                <a:gd name="T25" fmla="*/ 17 h 45"/>
                <a:gd name="T26" fmla="*/ 35 w 75"/>
                <a:gd name="T27" fmla="*/ 28 h 45"/>
                <a:gd name="T28" fmla="*/ 46 w 75"/>
                <a:gd name="T29" fmla="*/ 27 h 45"/>
                <a:gd name="T30" fmla="*/ 51 w 75"/>
                <a:gd name="T31" fmla="*/ 20 h 45"/>
                <a:gd name="T32" fmla="*/ 62 w 75"/>
                <a:gd name="T33" fmla="*/ 12 h 45"/>
                <a:gd name="T34" fmla="*/ 61 w 75"/>
                <a:gd name="T35" fmla="*/ 0 h 45"/>
                <a:gd name="T36" fmla="*/ 72 w 75"/>
                <a:gd name="T37" fmla="*/ 0 h 45"/>
                <a:gd name="T38" fmla="*/ 75 w 75"/>
                <a:gd name="T39" fmla="*/ 3 h 45"/>
                <a:gd name="T40" fmla="*/ 74 w 75"/>
                <a:gd name="T41" fmla="*/ 15 h 45"/>
                <a:gd name="T42" fmla="*/ 68 w 75"/>
                <a:gd name="T43" fmla="*/ 27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75" h="45">
                  <a:moveTo>
                    <a:pt x="68" y="27"/>
                  </a:moveTo>
                  <a:lnTo>
                    <a:pt x="58" y="29"/>
                  </a:lnTo>
                  <a:lnTo>
                    <a:pt x="54" y="35"/>
                  </a:lnTo>
                  <a:lnTo>
                    <a:pt x="44" y="40"/>
                  </a:lnTo>
                  <a:lnTo>
                    <a:pt x="34" y="45"/>
                  </a:lnTo>
                  <a:lnTo>
                    <a:pt x="25" y="45"/>
                  </a:lnTo>
                  <a:lnTo>
                    <a:pt x="10" y="39"/>
                  </a:lnTo>
                  <a:lnTo>
                    <a:pt x="0" y="33"/>
                  </a:lnTo>
                  <a:lnTo>
                    <a:pt x="2" y="26"/>
                  </a:lnTo>
                  <a:lnTo>
                    <a:pt x="18" y="29"/>
                  </a:lnTo>
                  <a:lnTo>
                    <a:pt x="28" y="28"/>
                  </a:lnTo>
                  <a:lnTo>
                    <a:pt x="31" y="18"/>
                  </a:lnTo>
                  <a:lnTo>
                    <a:pt x="34" y="17"/>
                  </a:lnTo>
                  <a:lnTo>
                    <a:pt x="35" y="28"/>
                  </a:lnTo>
                  <a:lnTo>
                    <a:pt x="46" y="27"/>
                  </a:lnTo>
                  <a:lnTo>
                    <a:pt x="51" y="20"/>
                  </a:lnTo>
                  <a:lnTo>
                    <a:pt x="62" y="12"/>
                  </a:lnTo>
                  <a:lnTo>
                    <a:pt x="61" y="0"/>
                  </a:lnTo>
                  <a:lnTo>
                    <a:pt x="72" y="0"/>
                  </a:lnTo>
                  <a:lnTo>
                    <a:pt x="75" y="3"/>
                  </a:lnTo>
                  <a:lnTo>
                    <a:pt x="74" y="15"/>
                  </a:lnTo>
                  <a:lnTo>
                    <a:pt x="68" y="27"/>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71" name="Freeform 170"/>
            <p:cNvSpPr>
              <a:spLocks/>
            </p:cNvSpPr>
            <p:nvPr/>
          </p:nvSpPr>
          <p:spPr bwMode="auto">
            <a:xfrm>
              <a:off x="9197322" y="4331224"/>
              <a:ext cx="290953" cy="260948"/>
            </a:xfrm>
            <a:custGeom>
              <a:avLst/>
              <a:gdLst>
                <a:gd name="T0" fmla="*/ 116 w 176"/>
                <a:gd name="T1" fmla="*/ 100 h 168"/>
                <a:gd name="T2" fmla="*/ 131 w 176"/>
                <a:gd name="T3" fmla="*/ 114 h 168"/>
                <a:gd name="T4" fmla="*/ 141 w 176"/>
                <a:gd name="T5" fmla="*/ 136 h 168"/>
                <a:gd name="T6" fmla="*/ 151 w 176"/>
                <a:gd name="T7" fmla="*/ 135 h 168"/>
                <a:gd name="T8" fmla="*/ 149 w 176"/>
                <a:gd name="T9" fmla="*/ 144 h 168"/>
                <a:gd name="T10" fmla="*/ 163 w 176"/>
                <a:gd name="T11" fmla="*/ 148 h 168"/>
                <a:gd name="T12" fmla="*/ 157 w 176"/>
                <a:gd name="T13" fmla="*/ 151 h 168"/>
                <a:gd name="T14" fmla="*/ 176 w 176"/>
                <a:gd name="T15" fmla="*/ 160 h 168"/>
                <a:gd name="T16" fmla="*/ 173 w 176"/>
                <a:gd name="T17" fmla="*/ 166 h 168"/>
                <a:gd name="T18" fmla="*/ 161 w 176"/>
                <a:gd name="T19" fmla="*/ 168 h 168"/>
                <a:gd name="T20" fmla="*/ 157 w 176"/>
                <a:gd name="T21" fmla="*/ 162 h 168"/>
                <a:gd name="T22" fmla="*/ 141 w 176"/>
                <a:gd name="T23" fmla="*/ 160 h 168"/>
                <a:gd name="T24" fmla="*/ 123 w 176"/>
                <a:gd name="T25" fmla="*/ 157 h 168"/>
                <a:gd name="T26" fmla="*/ 111 w 176"/>
                <a:gd name="T27" fmla="*/ 144 h 168"/>
                <a:gd name="T28" fmla="*/ 101 w 176"/>
                <a:gd name="T29" fmla="*/ 132 h 168"/>
                <a:gd name="T30" fmla="*/ 93 w 176"/>
                <a:gd name="T31" fmla="*/ 114 h 168"/>
                <a:gd name="T32" fmla="*/ 70 w 176"/>
                <a:gd name="T33" fmla="*/ 105 h 168"/>
                <a:gd name="T34" fmla="*/ 54 w 176"/>
                <a:gd name="T35" fmla="*/ 111 h 168"/>
                <a:gd name="T36" fmla="*/ 43 w 176"/>
                <a:gd name="T37" fmla="*/ 118 h 168"/>
                <a:gd name="T38" fmla="*/ 43 w 176"/>
                <a:gd name="T39" fmla="*/ 133 h 168"/>
                <a:gd name="T40" fmla="*/ 28 w 176"/>
                <a:gd name="T41" fmla="*/ 140 h 168"/>
                <a:gd name="T42" fmla="*/ 19 w 176"/>
                <a:gd name="T43" fmla="*/ 137 h 168"/>
                <a:gd name="T44" fmla="*/ 0 w 176"/>
                <a:gd name="T45" fmla="*/ 136 h 168"/>
                <a:gd name="T46" fmla="*/ 5 w 176"/>
                <a:gd name="T47" fmla="*/ 68 h 168"/>
                <a:gd name="T48" fmla="*/ 7 w 176"/>
                <a:gd name="T49" fmla="*/ 0 h 168"/>
                <a:gd name="T50" fmla="*/ 39 w 176"/>
                <a:gd name="T51" fmla="*/ 15 h 168"/>
                <a:gd name="T52" fmla="*/ 72 w 176"/>
                <a:gd name="T53" fmla="*/ 27 h 168"/>
                <a:gd name="T54" fmla="*/ 84 w 176"/>
                <a:gd name="T55" fmla="*/ 37 h 168"/>
                <a:gd name="T56" fmla="*/ 94 w 176"/>
                <a:gd name="T57" fmla="*/ 48 h 168"/>
                <a:gd name="T58" fmla="*/ 96 w 176"/>
                <a:gd name="T59" fmla="*/ 60 h 168"/>
                <a:gd name="T60" fmla="*/ 126 w 176"/>
                <a:gd name="T61" fmla="*/ 73 h 168"/>
                <a:gd name="T62" fmla="*/ 130 w 176"/>
                <a:gd name="T63" fmla="*/ 84 h 168"/>
                <a:gd name="T64" fmla="*/ 113 w 176"/>
                <a:gd name="T65" fmla="*/ 86 h 168"/>
                <a:gd name="T66" fmla="*/ 116 w 176"/>
                <a:gd name="T67" fmla="*/ 100 h 1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76" h="168">
                  <a:moveTo>
                    <a:pt x="116" y="100"/>
                  </a:moveTo>
                  <a:lnTo>
                    <a:pt x="131" y="114"/>
                  </a:lnTo>
                  <a:lnTo>
                    <a:pt x="141" y="136"/>
                  </a:lnTo>
                  <a:lnTo>
                    <a:pt x="151" y="135"/>
                  </a:lnTo>
                  <a:lnTo>
                    <a:pt x="149" y="144"/>
                  </a:lnTo>
                  <a:lnTo>
                    <a:pt x="163" y="148"/>
                  </a:lnTo>
                  <a:lnTo>
                    <a:pt x="157" y="151"/>
                  </a:lnTo>
                  <a:lnTo>
                    <a:pt x="176" y="160"/>
                  </a:lnTo>
                  <a:lnTo>
                    <a:pt x="173" y="166"/>
                  </a:lnTo>
                  <a:lnTo>
                    <a:pt x="161" y="168"/>
                  </a:lnTo>
                  <a:lnTo>
                    <a:pt x="157" y="162"/>
                  </a:lnTo>
                  <a:lnTo>
                    <a:pt x="141" y="160"/>
                  </a:lnTo>
                  <a:lnTo>
                    <a:pt x="123" y="157"/>
                  </a:lnTo>
                  <a:lnTo>
                    <a:pt x="111" y="144"/>
                  </a:lnTo>
                  <a:lnTo>
                    <a:pt x="101" y="132"/>
                  </a:lnTo>
                  <a:lnTo>
                    <a:pt x="93" y="114"/>
                  </a:lnTo>
                  <a:lnTo>
                    <a:pt x="70" y="105"/>
                  </a:lnTo>
                  <a:lnTo>
                    <a:pt x="54" y="111"/>
                  </a:lnTo>
                  <a:lnTo>
                    <a:pt x="43" y="118"/>
                  </a:lnTo>
                  <a:lnTo>
                    <a:pt x="43" y="133"/>
                  </a:lnTo>
                  <a:lnTo>
                    <a:pt x="28" y="140"/>
                  </a:lnTo>
                  <a:lnTo>
                    <a:pt x="19" y="137"/>
                  </a:lnTo>
                  <a:lnTo>
                    <a:pt x="0" y="136"/>
                  </a:lnTo>
                  <a:lnTo>
                    <a:pt x="5" y="68"/>
                  </a:lnTo>
                  <a:lnTo>
                    <a:pt x="7" y="0"/>
                  </a:lnTo>
                  <a:lnTo>
                    <a:pt x="39" y="15"/>
                  </a:lnTo>
                  <a:lnTo>
                    <a:pt x="72" y="27"/>
                  </a:lnTo>
                  <a:lnTo>
                    <a:pt x="84" y="37"/>
                  </a:lnTo>
                  <a:lnTo>
                    <a:pt x="94" y="48"/>
                  </a:lnTo>
                  <a:lnTo>
                    <a:pt x="96" y="60"/>
                  </a:lnTo>
                  <a:lnTo>
                    <a:pt x="126" y="73"/>
                  </a:lnTo>
                  <a:lnTo>
                    <a:pt x="130" y="84"/>
                  </a:lnTo>
                  <a:lnTo>
                    <a:pt x="113" y="86"/>
                  </a:lnTo>
                  <a:lnTo>
                    <a:pt x="116" y="10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72" name="Freeform 171"/>
            <p:cNvSpPr>
              <a:spLocks/>
            </p:cNvSpPr>
            <p:nvPr/>
          </p:nvSpPr>
          <p:spPr bwMode="auto">
            <a:xfrm>
              <a:off x="9503153" y="4328118"/>
              <a:ext cx="72738" cy="73003"/>
            </a:xfrm>
            <a:custGeom>
              <a:avLst/>
              <a:gdLst>
                <a:gd name="T0" fmla="*/ 44 w 44"/>
                <a:gd name="T1" fmla="*/ 42 h 47"/>
                <a:gd name="T2" fmla="*/ 38 w 44"/>
                <a:gd name="T3" fmla="*/ 47 h 47"/>
                <a:gd name="T4" fmla="*/ 35 w 44"/>
                <a:gd name="T5" fmla="*/ 35 h 47"/>
                <a:gd name="T6" fmla="*/ 31 w 44"/>
                <a:gd name="T7" fmla="*/ 27 h 47"/>
                <a:gd name="T8" fmla="*/ 23 w 44"/>
                <a:gd name="T9" fmla="*/ 20 h 47"/>
                <a:gd name="T10" fmla="*/ 13 w 44"/>
                <a:gd name="T11" fmla="*/ 11 h 47"/>
                <a:gd name="T12" fmla="*/ 0 w 44"/>
                <a:gd name="T13" fmla="*/ 5 h 47"/>
                <a:gd name="T14" fmla="*/ 5 w 44"/>
                <a:gd name="T15" fmla="*/ 0 h 47"/>
                <a:gd name="T16" fmla="*/ 15 w 44"/>
                <a:gd name="T17" fmla="*/ 6 h 47"/>
                <a:gd name="T18" fmla="*/ 21 w 44"/>
                <a:gd name="T19" fmla="*/ 11 h 47"/>
                <a:gd name="T20" fmla="*/ 28 w 44"/>
                <a:gd name="T21" fmla="*/ 16 h 47"/>
                <a:gd name="T22" fmla="*/ 35 w 44"/>
                <a:gd name="T23" fmla="*/ 24 h 47"/>
                <a:gd name="T24" fmla="*/ 42 w 44"/>
                <a:gd name="T25" fmla="*/ 31 h 47"/>
                <a:gd name="T26" fmla="*/ 44 w 44"/>
                <a:gd name="T27" fmla="*/ 42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4" h="47">
                  <a:moveTo>
                    <a:pt x="44" y="42"/>
                  </a:moveTo>
                  <a:lnTo>
                    <a:pt x="38" y="47"/>
                  </a:lnTo>
                  <a:lnTo>
                    <a:pt x="35" y="35"/>
                  </a:lnTo>
                  <a:lnTo>
                    <a:pt x="31" y="27"/>
                  </a:lnTo>
                  <a:lnTo>
                    <a:pt x="23" y="20"/>
                  </a:lnTo>
                  <a:lnTo>
                    <a:pt x="13" y="11"/>
                  </a:lnTo>
                  <a:lnTo>
                    <a:pt x="0" y="5"/>
                  </a:lnTo>
                  <a:lnTo>
                    <a:pt x="5" y="0"/>
                  </a:lnTo>
                  <a:lnTo>
                    <a:pt x="15" y="6"/>
                  </a:lnTo>
                  <a:lnTo>
                    <a:pt x="21" y="11"/>
                  </a:lnTo>
                  <a:lnTo>
                    <a:pt x="28" y="16"/>
                  </a:lnTo>
                  <a:lnTo>
                    <a:pt x="35" y="24"/>
                  </a:lnTo>
                  <a:lnTo>
                    <a:pt x="42" y="31"/>
                  </a:lnTo>
                  <a:lnTo>
                    <a:pt x="44" y="42"/>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73" name="Freeform 172"/>
            <p:cNvSpPr>
              <a:spLocks/>
            </p:cNvSpPr>
            <p:nvPr/>
          </p:nvSpPr>
          <p:spPr bwMode="auto">
            <a:xfrm>
              <a:off x="8405466" y="2863394"/>
              <a:ext cx="140517" cy="170858"/>
            </a:xfrm>
            <a:custGeom>
              <a:avLst/>
              <a:gdLst>
                <a:gd name="T0" fmla="*/ 81 w 85"/>
                <a:gd name="T1" fmla="*/ 12 h 110"/>
                <a:gd name="T2" fmla="*/ 85 w 85"/>
                <a:gd name="T3" fmla="*/ 16 h 110"/>
                <a:gd name="T4" fmla="*/ 78 w 85"/>
                <a:gd name="T5" fmla="*/ 14 h 110"/>
                <a:gd name="T6" fmla="*/ 75 w 85"/>
                <a:gd name="T7" fmla="*/ 21 h 110"/>
                <a:gd name="T8" fmla="*/ 74 w 85"/>
                <a:gd name="T9" fmla="*/ 28 h 110"/>
                <a:gd name="T10" fmla="*/ 82 w 85"/>
                <a:gd name="T11" fmla="*/ 43 h 110"/>
                <a:gd name="T12" fmla="*/ 76 w 85"/>
                <a:gd name="T13" fmla="*/ 48 h 110"/>
                <a:gd name="T14" fmla="*/ 75 w 85"/>
                <a:gd name="T15" fmla="*/ 52 h 110"/>
                <a:gd name="T16" fmla="*/ 72 w 85"/>
                <a:gd name="T17" fmla="*/ 58 h 110"/>
                <a:gd name="T18" fmla="*/ 62 w 85"/>
                <a:gd name="T19" fmla="*/ 61 h 110"/>
                <a:gd name="T20" fmla="*/ 58 w 85"/>
                <a:gd name="T21" fmla="*/ 66 h 110"/>
                <a:gd name="T22" fmla="*/ 61 w 85"/>
                <a:gd name="T23" fmla="*/ 75 h 110"/>
                <a:gd name="T24" fmla="*/ 61 w 85"/>
                <a:gd name="T25" fmla="*/ 78 h 110"/>
                <a:gd name="T26" fmla="*/ 69 w 85"/>
                <a:gd name="T27" fmla="*/ 81 h 110"/>
                <a:gd name="T28" fmla="*/ 83 w 85"/>
                <a:gd name="T29" fmla="*/ 90 h 110"/>
                <a:gd name="T30" fmla="*/ 83 w 85"/>
                <a:gd name="T31" fmla="*/ 95 h 110"/>
                <a:gd name="T32" fmla="*/ 76 w 85"/>
                <a:gd name="T33" fmla="*/ 96 h 110"/>
                <a:gd name="T34" fmla="*/ 65 w 85"/>
                <a:gd name="T35" fmla="*/ 97 h 110"/>
                <a:gd name="T36" fmla="*/ 62 w 85"/>
                <a:gd name="T37" fmla="*/ 107 h 110"/>
                <a:gd name="T38" fmla="*/ 55 w 85"/>
                <a:gd name="T39" fmla="*/ 106 h 110"/>
                <a:gd name="T40" fmla="*/ 54 w 85"/>
                <a:gd name="T41" fmla="*/ 108 h 110"/>
                <a:gd name="T42" fmla="*/ 44 w 85"/>
                <a:gd name="T43" fmla="*/ 104 h 110"/>
                <a:gd name="T44" fmla="*/ 44 w 85"/>
                <a:gd name="T45" fmla="*/ 108 h 110"/>
                <a:gd name="T46" fmla="*/ 40 w 85"/>
                <a:gd name="T47" fmla="*/ 110 h 110"/>
                <a:gd name="T48" fmla="*/ 37 w 85"/>
                <a:gd name="T49" fmla="*/ 106 h 110"/>
                <a:gd name="T50" fmla="*/ 32 w 85"/>
                <a:gd name="T51" fmla="*/ 104 h 110"/>
                <a:gd name="T52" fmla="*/ 26 w 85"/>
                <a:gd name="T53" fmla="*/ 100 h 110"/>
                <a:gd name="T54" fmla="*/ 26 w 85"/>
                <a:gd name="T55" fmla="*/ 91 h 110"/>
                <a:gd name="T56" fmla="*/ 29 w 85"/>
                <a:gd name="T57" fmla="*/ 89 h 110"/>
                <a:gd name="T58" fmla="*/ 26 w 85"/>
                <a:gd name="T59" fmla="*/ 85 h 110"/>
                <a:gd name="T60" fmla="*/ 25 w 85"/>
                <a:gd name="T61" fmla="*/ 74 h 110"/>
                <a:gd name="T62" fmla="*/ 22 w 85"/>
                <a:gd name="T63" fmla="*/ 71 h 110"/>
                <a:gd name="T64" fmla="*/ 11 w 85"/>
                <a:gd name="T65" fmla="*/ 68 h 110"/>
                <a:gd name="T66" fmla="*/ 0 w 85"/>
                <a:gd name="T67" fmla="*/ 63 h 110"/>
                <a:gd name="T68" fmla="*/ 8 w 85"/>
                <a:gd name="T69" fmla="*/ 50 h 110"/>
                <a:gd name="T70" fmla="*/ 20 w 85"/>
                <a:gd name="T71" fmla="*/ 39 h 110"/>
                <a:gd name="T72" fmla="*/ 24 w 85"/>
                <a:gd name="T73" fmla="*/ 24 h 110"/>
                <a:gd name="T74" fmla="*/ 36 w 85"/>
                <a:gd name="T75" fmla="*/ 31 h 110"/>
                <a:gd name="T76" fmla="*/ 51 w 85"/>
                <a:gd name="T77" fmla="*/ 31 h 110"/>
                <a:gd name="T78" fmla="*/ 42 w 85"/>
                <a:gd name="T79" fmla="*/ 20 h 110"/>
                <a:gd name="T80" fmla="*/ 63 w 85"/>
                <a:gd name="T81" fmla="*/ 11 h 110"/>
                <a:gd name="T82" fmla="*/ 63 w 85"/>
                <a:gd name="T83" fmla="*/ 0 h 110"/>
                <a:gd name="T84" fmla="*/ 81 w 85"/>
                <a:gd name="T85" fmla="*/ 12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85" h="110">
                  <a:moveTo>
                    <a:pt x="81" y="12"/>
                  </a:moveTo>
                  <a:lnTo>
                    <a:pt x="85" y="16"/>
                  </a:lnTo>
                  <a:lnTo>
                    <a:pt x="78" y="14"/>
                  </a:lnTo>
                  <a:lnTo>
                    <a:pt x="75" y="21"/>
                  </a:lnTo>
                  <a:lnTo>
                    <a:pt x="74" y="28"/>
                  </a:lnTo>
                  <a:lnTo>
                    <a:pt x="82" y="43"/>
                  </a:lnTo>
                  <a:lnTo>
                    <a:pt x="76" y="48"/>
                  </a:lnTo>
                  <a:lnTo>
                    <a:pt x="75" y="52"/>
                  </a:lnTo>
                  <a:lnTo>
                    <a:pt x="72" y="58"/>
                  </a:lnTo>
                  <a:lnTo>
                    <a:pt x="62" y="61"/>
                  </a:lnTo>
                  <a:lnTo>
                    <a:pt x="58" y="66"/>
                  </a:lnTo>
                  <a:lnTo>
                    <a:pt x="61" y="75"/>
                  </a:lnTo>
                  <a:lnTo>
                    <a:pt x="61" y="78"/>
                  </a:lnTo>
                  <a:lnTo>
                    <a:pt x="69" y="81"/>
                  </a:lnTo>
                  <a:lnTo>
                    <a:pt x="83" y="90"/>
                  </a:lnTo>
                  <a:lnTo>
                    <a:pt x="83" y="95"/>
                  </a:lnTo>
                  <a:lnTo>
                    <a:pt x="76" y="96"/>
                  </a:lnTo>
                  <a:lnTo>
                    <a:pt x="65" y="97"/>
                  </a:lnTo>
                  <a:lnTo>
                    <a:pt x="62" y="107"/>
                  </a:lnTo>
                  <a:lnTo>
                    <a:pt x="55" y="106"/>
                  </a:lnTo>
                  <a:lnTo>
                    <a:pt x="54" y="108"/>
                  </a:lnTo>
                  <a:lnTo>
                    <a:pt x="44" y="104"/>
                  </a:lnTo>
                  <a:lnTo>
                    <a:pt x="44" y="108"/>
                  </a:lnTo>
                  <a:lnTo>
                    <a:pt x="40" y="110"/>
                  </a:lnTo>
                  <a:lnTo>
                    <a:pt x="37" y="106"/>
                  </a:lnTo>
                  <a:lnTo>
                    <a:pt x="32" y="104"/>
                  </a:lnTo>
                  <a:lnTo>
                    <a:pt x="26" y="100"/>
                  </a:lnTo>
                  <a:lnTo>
                    <a:pt x="26" y="91"/>
                  </a:lnTo>
                  <a:lnTo>
                    <a:pt x="29" y="89"/>
                  </a:lnTo>
                  <a:lnTo>
                    <a:pt x="26" y="85"/>
                  </a:lnTo>
                  <a:lnTo>
                    <a:pt x="25" y="74"/>
                  </a:lnTo>
                  <a:lnTo>
                    <a:pt x="22" y="71"/>
                  </a:lnTo>
                  <a:lnTo>
                    <a:pt x="11" y="68"/>
                  </a:lnTo>
                  <a:lnTo>
                    <a:pt x="0" y="63"/>
                  </a:lnTo>
                  <a:lnTo>
                    <a:pt x="8" y="50"/>
                  </a:lnTo>
                  <a:lnTo>
                    <a:pt x="20" y="39"/>
                  </a:lnTo>
                  <a:lnTo>
                    <a:pt x="24" y="24"/>
                  </a:lnTo>
                  <a:lnTo>
                    <a:pt x="36" y="31"/>
                  </a:lnTo>
                  <a:lnTo>
                    <a:pt x="51" y="31"/>
                  </a:lnTo>
                  <a:lnTo>
                    <a:pt x="42" y="20"/>
                  </a:lnTo>
                  <a:lnTo>
                    <a:pt x="63" y="11"/>
                  </a:lnTo>
                  <a:lnTo>
                    <a:pt x="63" y="0"/>
                  </a:lnTo>
                  <a:lnTo>
                    <a:pt x="81" y="12"/>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74" name="Freeform 173"/>
            <p:cNvSpPr>
              <a:spLocks/>
            </p:cNvSpPr>
            <p:nvPr/>
          </p:nvSpPr>
          <p:spPr bwMode="auto">
            <a:xfrm>
              <a:off x="8564167" y="2504592"/>
              <a:ext cx="247972" cy="264053"/>
            </a:xfrm>
            <a:custGeom>
              <a:avLst/>
              <a:gdLst>
                <a:gd name="T0" fmla="*/ 81 w 150"/>
                <a:gd name="T1" fmla="*/ 73 h 170"/>
                <a:gd name="T2" fmla="*/ 126 w 150"/>
                <a:gd name="T3" fmla="*/ 109 h 170"/>
                <a:gd name="T4" fmla="*/ 97 w 150"/>
                <a:gd name="T5" fmla="*/ 102 h 170"/>
                <a:gd name="T6" fmla="*/ 109 w 150"/>
                <a:gd name="T7" fmla="*/ 131 h 170"/>
                <a:gd name="T8" fmla="*/ 140 w 150"/>
                <a:gd name="T9" fmla="*/ 152 h 170"/>
                <a:gd name="T10" fmla="*/ 150 w 150"/>
                <a:gd name="T11" fmla="*/ 166 h 170"/>
                <a:gd name="T12" fmla="*/ 129 w 150"/>
                <a:gd name="T13" fmla="*/ 154 h 170"/>
                <a:gd name="T14" fmla="*/ 129 w 150"/>
                <a:gd name="T15" fmla="*/ 170 h 170"/>
                <a:gd name="T16" fmla="*/ 114 w 150"/>
                <a:gd name="T17" fmla="*/ 153 h 170"/>
                <a:gd name="T18" fmla="*/ 101 w 150"/>
                <a:gd name="T19" fmla="*/ 133 h 170"/>
                <a:gd name="T20" fmla="*/ 83 w 150"/>
                <a:gd name="T21" fmla="*/ 111 h 170"/>
                <a:gd name="T22" fmla="*/ 76 w 150"/>
                <a:gd name="T23" fmla="*/ 96 h 170"/>
                <a:gd name="T24" fmla="*/ 55 w 150"/>
                <a:gd name="T25" fmla="*/ 69 h 170"/>
                <a:gd name="T26" fmla="*/ 29 w 150"/>
                <a:gd name="T27" fmla="*/ 49 h 170"/>
                <a:gd name="T28" fmla="*/ 8 w 150"/>
                <a:gd name="T29" fmla="*/ 22 h 170"/>
                <a:gd name="T30" fmla="*/ 14 w 150"/>
                <a:gd name="T31" fmla="*/ 12 h 170"/>
                <a:gd name="T32" fmla="*/ 0 w 150"/>
                <a:gd name="T33" fmla="*/ 3 h 170"/>
                <a:gd name="T34" fmla="*/ 4 w 150"/>
                <a:gd name="T35" fmla="*/ 0 h 170"/>
                <a:gd name="T36" fmla="*/ 20 w 150"/>
                <a:gd name="T37" fmla="*/ 14 h 170"/>
                <a:gd name="T38" fmla="*/ 42 w 150"/>
                <a:gd name="T39" fmla="*/ 33 h 170"/>
                <a:gd name="T40" fmla="*/ 58 w 150"/>
                <a:gd name="T41" fmla="*/ 53 h 170"/>
                <a:gd name="T42" fmla="*/ 81 w 150"/>
                <a:gd name="T43" fmla="*/ 73 h 1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50" h="170">
                  <a:moveTo>
                    <a:pt x="81" y="73"/>
                  </a:moveTo>
                  <a:lnTo>
                    <a:pt x="126" y="109"/>
                  </a:lnTo>
                  <a:lnTo>
                    <a:pt x="97" y="102"/>
                  </a:lnTo>
                  <a:lnTo>
                    <a:pt x="109" y="131"/>
                  </a:lnTo>
                  <a:lnTo>
                    <a:pt x="140" y="152"/>
                  </a:lnTo>
                  <a:lnTo>
                    <a:pt x="150" y="166"/>
                  </a:lnTo>
                  <a:lnTo>
                    <a:pt x="129" y="154"/>
                  </a:lnTo>
                  <a:lnTo>
                    <a:pt x="129" y="170"/>
                  </a:lnTo>
                  <a:lnTo>
                    <a:pt x="114" y="153"/>
                  </a:lnTo>
                  <a:lnTo>
                    <a:pt x="101" y="133"/>
                  </a:lnTo>
                  <a:lnTo>
                    <a:pt x="83" y="111"/>
                  </a:lnTo>
                  <a:lnTo>
                    <a:pt x="76" y="96"/>
                  </a:lnTo>
                  <a:lnTo>
                    <a:pt x="55" y="69"/>
                  </a:lnTo>
                  <a:lnTo>
                    <a:pt x="29" y="49"/>
                  </a:lnTo>
                  <a:lnTo>
                    <a:pt x="8" y="22"/>
                  </a:lnTo>
                  <a:lnTo>
                    <a:pt x="14" y="12"/>
                  </a:lnTo>
                  <a:lnTo>
                    <a:pt x="0" y="3"/>
                  </a:lnTo>
                  <a:lnTo>
                    <a:pt x="4" y="0"/>
                  </a:lnTo>
                  <a:lnTo>
                    <a:pt x="20" y="14"/>
                  </a:lnTo>
                  <a:lnTo>
                    <a:pt x="42" y="33"/>
                  </a:lnTo>
                  <a:lnTo>
                    <a:pt x="58" y="53"/>
                  </a:lnTo>
                  <a:lnTo>
                    <a:pt x="81" y="73"/>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75" name="Freeform 174"/>
            <p:cNvSpPr>
              <a:spLocks/>
            </p:cNvSpPr>
            <p:nvPr/>
          </p:nvSpPr>
          <p:spPr bwMode="auto">
            <a:xfrm>
              <a:off x="9805678" y="4578194"/>
              <a:ext cx="29757" cy="18638"/>
            </a:xfrm>
            <a:custGeom>
              <a:avLst/>
              <a:gdLst>
                <a:gd name="T0" fmla="*/ 14 w 18"/>
                <a:gd name="T1" fmla="*/ 5 h 12"/>
                <a:gd name="T2" fmla="*/ 18 w 18"/>
                <a:gd name="T3" fmla="*/ 12 h 12"/>
                <a:gd name="T4" fmla="*/ 6 w 18"/>
                <a:gd name="T5" fmla="*/ 12 h 12"/>
                <a:gd name="T6" fmla="*/ 0 w 18"/>
                <a:gd name="T7" fmla="*/ 0 h 12"/>
                <a:gd name="T8" fmla="*/ 11 w 18"/>
                <a:gd name="T9" fmla="*/ 4 h 12"/>
                <a:gd name="T10" fmla="*/ 14 w 18"/>
                <a:gd name="T11" fmla="*/ 5 h 12"/>
              </a:gdLst>
              <a:ahLst/>
              <a:cxnLst>
                <a:cxn ang="0">
                  <a:pos x="T0" y="T1"/>
                </a:cxn>
                <a:cxn ang="0">
                  <a:pos x="T2" y="T3"/>
                </a:cxn>
                <a:cxn ang="0">
                  <a:pos x="T4" y="T5"/>
                </a:cxn>
                <a:cxn ang="0">
                  <a:pos x="T6" y="T7"/>
                </a:cxn>
                <a:cxn ang="0">
                  <a:pos x="T8" y="T9"/>
                </a:cxn>
                <a:cxn ang="0">
                  <a:pos x="T10" y="T11"/>
                </a:cxn>
              </a:cxnLst>
              <a:rect l="0" t="0" r="r" b="b"/>
              <a:pathLst>
                <a:path w="18" h="12">
                  <a:moveTo>
                    <a:pt x="14" y="5"/>
                  </a:moveTo>
                  <a:lnTo>
                    <a:pt x="18" y="12"/>
                  </a:lnTo>
                  <a:lnTo>
                    <a:pt x="6" y="12"/>
                  </a:lnTo>
                  <a:lnTo>
                    <a:pt x="0" y="0"/>
                  </a:lnTo>
                  <a:lnTo>
                    <a:pt x="11" y="4"/>
                  </a:lnTo>
                  <a:lnTo>
                    <a:pt x="14" y="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76" name="Freeform 175"/>
            <p:cNvSpPr>
              <a:spLocks/>
            </p:cNvSpPr>
            <p:nvPr/>
          </p:nvSpPr>
          <p:spPr bwMode="auto">
            <a:xfrm>
              <a:off x="9757737" y="4547128"/>
              <a:ext cx="36369" cy="20193"/>
            </a:xfrm>
            <a:custGeom>
              <a:avLst/>
              <a:gdLst>
                <a:gd name="T0" fmla="*/ 22 w 22"/>
                <a:gd name="T1" fmla="*/ 12 h 13"/>
                <a:gd name="T2" fmla="*/ 15 w 22"/>
                <a:gd name="T3" fmla="*/ 13 h 13"/>
                <a:gd name="T4" fmla="*/ 4 w 22"/>
                <a:gd name="T5" fmla="*/ 11 h 13"/>
                <a:gd name="T6" fmla="*/ 0 w 22"/>
                <a:gd name="T7" fmla="*/ 8 h 13"/>
                <a:gd name="T8" fmla="*/ 2 w 22"/>
                <a:gd name="T9" fmla="*/ 0 h 13"/>
                <a:gd name="T10" fmla="*/ 14 w 22"/>
                <a:gd name="T11" fmla="*/ 3 h 13"/>
                <a:gd name="T12" fmla="*/ 19 w 22"/>
                <a:gd name="T13" fmla="*/ 7 h 13"/>
                <a:gd name="T14" fmla="*/ 22 w 22"/>
                <a:gd name="T15" fmla="*/ 12 h 1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2" h="13">
                  <a:moveTo>
                    <a:pt x="22" y="12"/>
                  </a:moveTo>
                  <a:lnTo>
                    <a:pt x="15" y="13"/>
                  </a:lnTo>
                  <a:lnTo>
                    <a:pt x="4" y="11"/>
                  </a:lnTo>
                  <a:lnTo>
                    <a:pt x="0" y="8"/>
                  </a:lnTo>
                  <a:lnTo>
                    <a:pt x="2" y="0"/>
                  </a:lnTo>
                  <a:lnTo>
                    <a:pt x="14" y="3"/>
                  </a:lnTo>
                  <a:lnTo>
                    <a:pt x="19" y="7"/>
                  </a:lnTo>
                  <a:lnTo>
                    <a:pt x="22" y="12"/>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77" name="Freeform 176"/>
            <p:cNvSpPr>
              <a:spLocks/>
            </p:cNvSpPr>
            <p:nvPr/>
          </p:nvSpPr>
          <p:spPr bwMode="auto">
            <a:xfrm>
              <a:off x="9790801" y="4516063"/>
              <a:ext cx="28103" cy="48152"/>
            </a:xfrm>
            <a:custGeom>
              <a:avLst/>
              <a:gdLst>
                <a:gd name="T0" fmla="*/ 17 w 17"/>
                <a:gd name="T1" fmla="*/ 27 h 31"/>
                <a:gd name="T2" fmla="*/ 14 w 17"/>
                <a:gd name="T3" fmla="*/ 31 h 31"/>
                <a:gd name="T4" fmla="*/ 3 w 17"/>
                <a:gd name="T5" fmla="*/ 13 h 31"/>
                <a:gd name="T6" fmla="*/ 0 w 17"/>
                <a:gd name="T7" fmla="*/ 0 h 31"/>
                <a:gd name="T8" fmla="*/ 6 w 17"/>
                <a:gd name="T9" fmla="*/ 0 h 31"/>
                <a:gd name="T10" fmla="*/ 11 w 17"/>
                <a:gd name="T11" fmla="*/ 17 h 31"/>
                <a:gd name="T12" fmla="*/ 17 w 17"/>
                <a:gd name="T13" fmla="*/ 27 h 31"/>
              </a:gdLst>
              <a:ahLst/>
              <a:cxnLst>
                <a:cxn ang="0">
                  <a:pos x="T0" y="T1"/>
                </a:cxn>
                <a:cxn ang="0">
                  <a:pos x="T2" y="T3"/>
                </a:cxn>
                <a:cxn ang="0">
                  <a:pos x="T4" y="T5"/>
                </a:cxn>
                <a:cxn ang="0">
                  <a:pos x="T6" y="T7"/>
                </a:cxn>
                <a:cxn ang="0">
                  <a:pos x="T8" y="T9"/>
                </a:cxn>
                <a:cxn ang="0">
                  <a:pos x="T10" y="T11"/>
                </a:cxn>
                <a:cxn ang="0">
                  <a:pos x="T12" y="T13"/>
                </a:cxn>
              </a:cxnLst>
              <a:rect l="0" t="0" r="r" b="b"/>
              <a:pathLst>
                <a:path w="17" h="31">
                  <a:moveTo>
                    <a:pt x="17" y="27"/>
                  </a:moveTo>
                  <a:lnTo>
                    <a:pt x="14" y="31"/>
                  </a:lnTo>
                  <a:lnTo>
                    <a:pt x="3" y="13"/>
                  </a:lnTo>
                  <a:lnTo>
                    <a:pt x="0" y="0"/>
                  </a:lnTo>
                  <a:lnTo>
                    <a:pt x="6" y="0"/>
                  </a:lnTo>
                  <a:lnTo>
                    <a:pt x="11" y="17"/>
                  </a:lnTo>
                  <a:lnTo>
                    <a:pt x="17" y="27"/>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78" name="Freeform 177"/>
            <p:cNvSpPr>
              <a:spLocks/>
            </p:cNvSpPr>
            <p:nvPr/>
          </p:nvSpPr>
          <p:spPr bwMode="auto">
            <a:xfrm>
              <a:off x="9723021" y="4484998"/>
              <a:ext cx="47942" cy="38832"/>
            </a:xfrm>
            <a:custGeom>
              <a:avLst/>
              <a:gdLst>
                <a:gd name="T0" fmla="*/ 28 w 29"/>
                <a:gd name="T1" fmla="*/ 21 h 25"/>
                <a:gd name="T2" fmla="*/ 29 w 29"/>
                <a:gd name="T3" fmla="*/ 25 h 25"/>
                <a:gd name="T4" fmla="*/ 15 w 29"/>
                <a:gd name="T5" fmla="*/ 16 h 25"/>
                <a:gd name="T6" fmla="*/ 6 w 29"/>
                <a:gd name="T7" fmla="*/ 9 h 25"/>
                <a:gd name="T8" fmla="*/ 0 w 29"/>
                <a:gd name="T9" fmla="*/ 2 h 25"/>
                <a:gd name="T10" fmla="*/ 3 w 29"/>
                <a:gd name="T11" fmla="*/ 0 h 25"/>
                <a:gd name="T12" fmla="*/ 11 w 29"/>
                <a:gd name="T13" fmla="*/ 4 h 25"/>
                <a:gd name="T14" fmla="*/ 25 w 29"/>
                <a:gd name="T15" fmla="*/ 14 h 25"/>
                <a:gd name="T16" fmla="*/ 28 w 29"/>
                <a:gd name="T17" fmla="*/ 21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25">
                  <a:moveTo>
                    <a:pt x="28" y="21"/>
                  </a:moveTo>
                  <a:lnTo>
                    <a:pt x="29" y="25"/>
                  </a:lnTo>
                  <a:lnTo>
                    <a:pt x="15" y="16"/>
                  </a:lnTo>
                  <a:lnTo>
                    <a:pt x="6" y="9"/>
                  </a:lnTo>
                  <a:lnTo>
                    <a:pt x="0" y="2"/>
                  </a:lnTo>
                  <a:lnTo>
                    <a:pt x="3" y="0"/>
                  </a:lnTo>
                  <a:lnTo>
                    <a:pt x="11" y="4"/>
                  </a:lnTo>
                  <a:lnTo>
                    <a:pt x="25" y="14"/>
                  </a:lnTo>
                  <a:lnTo>
                    <a:pt x="28" y="21"/>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79" name="Freeform 178"/>
            <p:cNvSpPr>
              <a:spLocks/>
            </p:cNvSpPr>
            <p:nvPr/>
          </p:nvSpPr>
          <p:spPr bwMode="auto">
            <a:xfrm>
              <a:off x="9671773" y="4460146"/>
              <a:ext cx="29757" cy="26405"/>
            </a:xfrm>
            <a:custGeom>
              <a:avLst/>
              <a:gdLst>
                <a:gd name="T0" fmla="*/ 18 w 18"/>
                <a:gd name="T1" fmla="*/ 16 h 17"/>
                <a:gd name="T2" fmla="*/ 15 w 18"/>
                <a:gd name="T3" fmla="*/ 17 h 17"/>
                <a:gd name="T4" fmla="*/ 7 w 18"/>
                <a:gd name="T5" fmla="*/ 13 h 17"/>
                <a:gd name="T6" fmla="*/ 0 w 18"/>
                <a:gd name="T7" fmla="*/ 4 h 17"/>
                <a:gd name="T8" fmla="*/ 2 w 18"/>
                <a:gd name="T9" fmla="*/ 0 h 17"/>
                <a:gd name="T10" fmla="*/ 12 w 18"/>
                <a:gd name="T11" fmla="*/ 9 h 17"/>
                <a:gd name="T12" fmla="*/ 18 w 18"/>
                <a:gd name="T13" fmla="*/ 16 h 17"/>
              </a:gdLst>
              <a:ahLst/>
              <a:cxnLst>
                <a:cxn ang="0">
                  <a:pos x="T0" y="T1"/>
                </a:cxn>
                <a:cxn ang="0">
                  <a:pos x="T2" y="T3"/>
                </a:cxn>
                <a:cxn ang="0">
                  <a:pos x="T4" y="T5"/>
                </a:cxn>
                <a:cxn ang="0">
                  <a:pos x="T6" y="T7"/>
                </a:cxn>
                <a:cxn ang="0">
                  <a:pos x="T8" y="T9"/>
                </a:cxn>
                <a:cxn ang="0">
                  <a:pos x="T10" y="T11"/>
                </a:cxn>
                <a:cxn ang="0">
                  <a:pos x="T12" y="T13"/>
                </a:cxn>
              </a:cxnLst>
              <a:rect l="0" t="0" r="r" b="b"/>
              <a:pathLst>
                <a:path w="18" h="17">
                  <a:moveTo>
                    <a:pt x="18" y="16"/>
                  </a:moveTo>
                  <a:lnTo>
                    <a:pt x="15" y="17"/>
                  </a:lnTo>
                  <a:lnTo>
                    <a:pt x="7" y="13"/>
                  </a:lnTo>
                  <a:lnTo>
                    <a:pt x="0" y="4"/>
                  </a:lnTo>
                  <a:lnTo>
                    <a:pt x="2" y="0"/>
                  </a:lnTo>
                  <a:lnTo>
                    <a:pt x="12" y="9"/>
                  </a:lnTo>
                  <a:lnTo>
                    <a:pt x="18" y="16"/>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80" name="Freeform 179"/>
            <p:cNvSpPr>
              <a:spLocks/>
            </p:cNvSpPr>
            <p:nvPr/>
          </p:nvSpPr>
          <p:spPr bwMode="auto">
            <a:xfrm>
              <a:off x="7841742" y="3588768"/>
              <a:ext cx="262850" cy="475297"/>
            </a:xfrm>
            <a:custGeom>
              <a:avLst/>
              <a:gdLst>
                <a:gd name="T0" fmla="*/ 93 w 159"/>
                <a:gd name="T1" fmla="*/ 162 h 306"/>
                <a:gd name="T2" fmla="*/ 78 w 159"/>
                <a:gd name="T3" fmla="*/ 146 h 306"/>
                <a:gd name="T4" fmla="*/ 63 w 159"/>
                <a:gd name="T5" fmla="*/ 169 h 306"/>
                <a:gd name="T6" fmla="*/ 52 w 159"/>
                <a:gd name="T7" fmla="*/ 217 h 306"/>
                <a:gd name="T8" fmla="*/ 66 w 159"/>
                <a:gd name="T9" fmla="*/ 233 h 306"/>
                <a:gd name="T10" fmla="*/ 79 w 159"/>
                <a:gd name="T11" fmla="*/ 270 h 306"/>
                <a:gd name="T12" fmla="*/ 101 w 159"/>
                <a:gd name="T13" fmla="*/ 284 h 306"/>
                <a:gd name="T14" fmla="*/ 106 w 159"/>
                <a:gd name="T15" fmla="*/ 304 h 306"/>
                <a:gd name="T16" fmla="*/ 91 w 159"/>
                <a:gd name="T17" fmla="*/ 295 h 306"/>
                <a:gd name="T18" fmla="*/ 73 w 159"/>
                <a:gd name="T19" fmla="*/ 290 h 306"/>
                <a:gd name="T20" fmla="*/ 62 w 159"/>
                <a:gd name="T21" fmla="*/ 272 h 306"/>
                <a:gd name="T22" fmla="*/ 42 w 159"/>
                <a:gd name="T23" fmla="*/ 250 h 306"/>
                <a:gd name="T24" fmla="*/ 36 w 159"/>
                <a:gd name="T25" fmla="*/ 251 h 306"/>
                <a:gd name="T26" fmla="*/ 41 w 159"/>
                <a:gd name="T27" fmla="*/ 218 h 306"/>
                <a:gd name="T28" fmla="*/ 56 w 159"/>
                <a:gd name="T29" fmla="*/ 177 h 306"/>
                <a:gd name="T30" fmla="*/ 46 w 159"/>
                <a:gd name="T31" fmla="*/ 149 h 306"/>
                <a:gd name="T32" fmla="*/ 29 w 159"/>
                <a:gd name="T33" fmla="*/ 121 h 306"/>
                <a:gd name="T34" fmla="*/ 30 w 159"/>
                <a:gd name="T35" fmla="*/ 106 h 306"/>
                <a:gd name="T36" fmla="*/ 25 w 159"/>
                <a:gd name="T37" fmla="*/ 75 h 306"/>
                <a:gd name="T38" fmla="*/ 0 w 159"/>
                <a:gd name="T39" fmla="*/ 41 h 306"/>
                <a:gd name="T40" fmla="*/ 12 w 159"/>
                <a:gd name="T41" fmla="*/ 15 h 306"/>
                <a:gd name="T42" fmla="*/ 34 w 159"/>
                <a:gd name="T43" fmla="*/ 5 h 306"/>
                <a:gd name="T44" fmla="*/ 52 w 159"/>
                <a:gd name="T45" fmla="*/ 7 h 306"/>
                <a:gd name="T46" fmla="*/ 67 w 159"/>
                <a:gd name="T47" fmla="*/ 20 h 306"/>
                <a:gd name="T48" fmla="*/ 69 w 159"/>
                <a:gd name="T49" fmla="*/ 61 h 306"/>
                <a:gd name="T50" fmla="*/ 93 w 159"/>
                <a:gd name="T51" fmla="*/ 52 h 306"/>
                <a:gd name="T52" fmla="*/ 106 w 159"/>
                <a:gd name="T53" fmla="*/ 44 h 306"/>
                <a:gd name="T54" fmla="*/ 136 w 159"/>
                <a:gd name="T55" fmla="*/ 62 h 306"/>
                <a:gd name="T56" fmla="*/ 157 w 159"/>
                <a:gd name="T57" fmla="*/ 101 h 306"/>
                <a:gd name="T58" fmla="*/ 154 w 159"/>
                <a:gd name="T59" fmla="*/ 128 h 306"/>
                <a:gd name="T60" fmla="*/ 113 w 159"/>
                <a:gd name="T61" fmla="*/ 129 h 306"/>
                <a:gd name="T62" fmla="*/ 110 w 159"/>
                <a:gd name="T63" fmla="*/ 171 h 3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59" h="306">
                  <a:moveTo>
                    <a:pt x="110" y="171"/>
                  </a:moveTo>
                  <a:lnTo>
                    <a:pt x="93" y="162"/>
                  </a:lnTo>
                  <a:lnTo>
                    <a:pt x="78" y="162"/>
                  </a:lnTo>
                  <a:lnTo>
                    <a:pt x="78" y="146"/>
                  </a:lnTo>
                  <a:lnTo>
                    <a:pt x="62" y="146"/>
                  </a:lnTo>
                  <a:lnTo>
                    <a:pt x="63" y="169"/>
                  </a:lnTo>
                  <a:lnTo>
                    <a:pt x="56" y="199"/>
                  </a:lnTo>
                  <a:lnTo>
                    <a:pt x="52" y="217"/>
                  </a:lnTo>
                  <a:lnTo>
                    <a:pt x="54" y="233"/>
                  </a:lnTo>
                  <a:lnTo>
                    <a:pt x="66" y="233"/>
                  </a:lnTo>
                  <a:lnTo>
                    <a:pt x="75" y="252"/>
                  </a:lnTo>
                  <a:lnTo>
                    <a:pt x="79" y="270"/>
                  </a:lnTo>
                  <a:lnTo>
                    <a:pt x="90" y="282"/>
                  </a:lnTo>
                  <a:lnTo>
                    <a:pt x="101" y="284"/>
                  </a:lnTo>
                  <a:lnTo>
                    <a:pt x="111" y="295"/>
                  </a:lnTo>
                  <a:lnTo>
                    <a:pt x="106" y="304"/>
                  </a:lnTo>
                  <a:lnTo>
                    <a:pt x="93" y="306"/>
                  </a:lnTo>
                  <a:lnTo>
                    <a:pt x="91" y="295"/>
                  </a:lnTo>
                  <a:lnTo>
                    <a:pt x="76" y="286"/>
                  </a:lnTo>
                  <a:lnTo>
                    <a:pt x="73" y="290"/>
                  </a:lnTo>
                  <a:lnTo>
                    <a:pt x="66" y="282"/>
                  </a:lnTo>
                  <a:lnTo>
                    <a:pt x="62" y="272"/>
                  </a:lnTo>
                  <a:lnTo>
                    <a:pt x="51" y="260"/>
                  </a:lnTo>
                  <a:lnTo>
                    <a:pt x="42" y="250"/>
                  </a:lnTo>
                  <a:lnTo>
                    <a:pt x="40" y="263"/>
                  </a:lnTo>
                  <a:lnTo>
                    <a:pt x="36" y="251"/>
                  </a:lnTo>
                  <a:lnTo>
                    <a:pt x="37" y="238"/>
                  </a:lnTo>
                  <a:lnTo>
                    <a:pt x="41" y="218"/>
                  </a:lnTo>
                  <a:lnTo>
                    <a:pt x="48" y="197"/>
                  </a:lnTo>
                  <a:lnTo>
                    <a:pt x="56" y="177"/>
                  </a:lnTo>
                  <a:lnTo>
                    <a:pt x="47" y="158"/>
                  </a:lnTo>
                  <a:lnTo>
                    <a:pt x="46" y="149"/>
                  </a:lnTo>
                  <a:lnTo>
                    <a:pt x="43" y="137"/>
                  </a:lnTo>
                  <a:lnTo>
                    <a:pt x="29" y="121"/>
                  </a:lnTo>
                  <a:lnTo>
                    <a:pt x="24" y="110"/>
                  </a:lnTo>
                  <a:lnTo>
                    <a:pt x="30" y="106"/>
                  </a:lnTo>
                  <a:lnTo>
                    <a:pt x="34" y="88"/>
                  </a:lnTo>
                  <a:lnTo>
                    <a:pt x="25" y="75"/>
                  </a:lnTo>
                  <a:lnTo>
                    <a:pt x="11" y="60"/>
                  </a:lnTo>
                  <a:lnTo>
                    <a:pt x="0" y="41"/>
                  </a:lnTo>
                  <a:lnTo>
                    <a:pt x="7" y="37"/>
                  </a:lnTo>
                  <a:lnTo>
                    <a:pt x="12" y="15"/>
                  </a:lnTo>
                  <a:lnTo>
                    <a:pt x="25" y="14"/>
                  </a:lnTo>
                  <a:lnTo>
                    <a:pt x="34" y="5"/>
                  </a:lnTo>
                  <a:lnTo>
                    <a:pt x="43" y="0"/>
                  </a:lnTo>
                  <a:lnTo>
                    <a:pt x="52" y="7"/>
                  </a:lnTo>
                  <a:lnTo>
                    <a:pt x="55" y="19"/>
                  </a:lnTo>
                  <a:lnTo>
                    <a:pt x="67" y="20"/>
                  </a:lnTo>
                  <a:lnTo>
                    <a:pt x="66" y="42"/>
                  </a:lnTo>
                  <a:lnTo>
                    <a:pt x="69" y="61"/>
                  </a:lnTo>
                  <a:lnTo>
                    <a:pt x="87" y="48"/>
                  </a:lnTo>
                  <a:lnTo>
                    <a:pt x="93" y="52"/>
                  </a:lnTo>
                  <a:lnTo>
                    <a:pt x="103" y="51"/>
                  </a:lnTo>
                  <a:lnTo>
                    <a:pt x="106" y="44"/>
                  </a:lnTo>
                  <a:lnTo>
                    <a:pt x="120" y="45"/>
                  </a:lnTo>
                  <a:lnTo>
                    <a:pt x="136" y="62"/>
                  </a:lnTo>
                  <a:lnTo>
                    <a:pt x="140" y="83"/>
                  </a:lnTo>
                  <a:lnTo>
                    <a:pt x="157" y="101"/>
                  </a:lnTo>
                  <a:lnTo>
                    <a:pt x="159" y="119"/>
                  </a:lnTo>
                  <a:lnTo>
                    <a:pt x="154" y="128"/>
                  </a:lnTo>
                  <a:lnTo>
                    <a:pt x="136" y="125"/>
                  </a:lnTo>
                  <a:lnTo>
                    <a:pt x="113" y="129"/>
                  </a:lnTo>
                  <a:lnTo>
                    <a:pt x="103" y="146"/>
                  </a:lnTo>
                  <a:lnTo>
                    <a:pt x="110" y="171"/>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81" name="Freeform 180"/>
            <p:cNvSpPr>
              <a:spLocks/>
            </p:cNvSpPr>
            <p:nvPr/>
          </p:nvSpPr>
          <p:spPr bwMode="auto">
            <a:xfrm>
              <a:off x="6823406" y="2927078"/>
              <a:ext cx="228134" cy="136687"/>
            </a:xfrm>
            <a:custGeom>
              <a:avLst/>
              <a:gdLst>
                <a:gd name="T0" fmla="*/ 54 w 138"/>
                <a:gd name="T1" fmla="*/ 15 h 88"/>
                <a:gd name="T2" fmla="*/ 50 w 138"/>
                <a:gd name="T3" fmla="*/ 22 h 88"/>
                <a:gd name="T4" fmla="*/ 30 w 138"/>
                <a:gd name="T5" fmla="*/ 18 h 88"/>
                <a:gd name="T6" fmla="*/ 32 w 138"/>
                <a:gd name="T7" fmla="*/ 30 h 88"/>
                <a:gd name="T8" fmla="*/ 50 w 138"/>
                <a:gd name="T9" fmla="*/ 29 h 88"/>
                <a:gd name="T10" fmla="*/ 73 w 138"/>
                <a:gd name="T11" fmla="*/ 35 h 88"/>
                <a:gd name="T12" fmla="*/ 104 w 138"/>
                <a:gd name="T13" fmla="*/ 32 h 88"/>
                <a:gd name="T14" fmla="*/ 113 w 138"/>
                <a:gd name="T15" fmla="*/ 51 h 88"/>
                <a:gd name="T16" fmla="*/ 119 w 138"/>
                <a:gd name="T17" fmla="*/ 49 h 88"/>
                <a:gd name="T18" fmla="*/ 130 w 138"/>
                <a:gd name="T19" fmla="*/ 54 h 88"/>
                <a:gd name="T20" fmla="*/ 132 w 138"/>
                <a:gd name="T21" fmla="*/ 62 h 88"/>
                <a:gd name="T22" fmla="*/ 138 w 138"/>
                <a:gd name="T23" fmla="*/ 74 h 88"/>
                <a:gd name="T24" fmla="*/ 120 w 138"/>
                <a:gd name="T25" fmla="*/ 74 h 88"/>
                <a:gd name="T26" fmla="*/ 108 w 138"/>
                <a:gd name="T27" fmla="*/ 72 h 88"/>
                <a:gd name="T28" fmla="*/ 99 w 138"/>
                <a:gd name="T29" fmla="*/ 81 h 88"/>
                <a:gd name="T30" fmla="*/ 92 w 138"/>
                <a:gd name="T31" fmla="*/ 83 h 88"/>
                <a:gd name="T32" fmla="*/ 88 w 138"/>
                <a:gd name="T33" fmla="*/ 88 h 88"/>
                <a:gd name="T34" fmla="*/ 79 w 138"/>
                <a:gd name="T35" fmla="*/ 81 h 88"/>
                <a:gd name="T36" fmla="*/ 76 w 138"/>
                <a:gd name="T37" fmla="*/ 64 h 88"/>
                <a:gd name="T38" fmla="*/ 71 w 138"/>
                <a:gd name="T39" fmla="*/ 63 h 88"/>
                <a:gd name="T40" fmla="*/ 71 w 138"/>
                <a:gd name="T41" fmla="*/ 56 h 88"/>
                <a:gd name="T42" fmla="*/ 60 w 138"/>
                <a:gd name="T43" fmla="*/ 51 h 88"/>
                <a:gd name="T44" fmla="*/ 55 w 138"/>
                <a:gd name="T45" fmla="*/ 59 h 88"/>
                <a:gd name="T46" fmla="*/ 55 w 138"/>
                <a:gd name="T47" fmla="*/ 67 h 88"/>
                <a:gd name="T48" fmla="*/ 53 w 138"/>
                <a:gd name="T49" fmla="*/ 70 h 88"/>
                <a:gd name="T50" fmla="*/ 43 w 138"/>
                <a:gd name="T51" fmla="*/ 70 h 88"/>
                <a:gd name="T52" fmla="*/ 40 w 138"/>
                <a:gd name="T53" fmla="*/ 79 h 88"/>
                <a:gd name="T54" fmla="*/ 33 w 138"/>
                <a:gd name="T55" fmla="*/ 75 h 88"/>
                <a:gd name="T56" fmla="*/ 22 w 138"/>
                <a:gd name="T57" fmla="*/ 82 h 88"/>
                <a:gd name="T58" fmla="*/ 16 w 138"/>
                <a:gd name="T59" fmla="*/ 79 h 88"/>
                <a:gd name="T60" fmla="*/ 21 w 138"/>
                <a:gd name="T61" fmla="*/ 58 h 88"/>
                <a:gd name="T62" fmla="*/ 13 w 138"/>
                <a:gd name="T63" fmla="*/ 43 h 88"/>
                <a:gd name="T64" fmla="*/ 0 w 138"/>
                <a:gd name="T65" fmla="*/ 38 h 88"/>
                <a:gd name="T66" fmla="*/ 2 w 138"/>
                <a:gd name="T67" fmla="*/ 29 h 88"/>
                <a:gd name="T68" fmla="*/ 16 w 138"/>
                <a:gd name="T69" fmla="*/ 30 h 88"/>
                <a:gd name="T70" fmla="*/ 21 w 138"/>
                <a:gd name="T71" fmla="*/ 19 h 88"/>
                <a:gd name="T72" fmla="*/ 23 w 138"/>
                <a:gd name="T73" fmla="*/ 5 h 88"/>
                <a:gd name="T74" fmla="*/ 44 w 138"/>
                <a:gd name="T75" fmla="*/ 0 h 88"/>
                <a:gd name="T76" fmla="*/ 43 w 138"/>
                <a:gd name="T77" fmla="*/ 10 h 88"/>
                <a:gd name="T78" fmla="*/ 47 w 138"/>
                <a:gd name="T79" fmla="*/ 16 h 88"/>
                <a:gd name="T80" fmla="*/ 54 w 138"/>
                <a:gd name="T81" fmla="*/ 15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38" h="88">
                  <a:moveTo>
                    <a:pt x="54" y="15"/>
                  </a:moveTo>
                  <a:lnTo>
                    <a:pt x="50" y="22"/>
                  </a:lnTo>
                  <a:lnTo>
                    <a:pt x="30" y="18"/>
                  </a:lnTo>
                  <a:lnTo>
                    <a:pt x="32" y="30"/>
                  </a:lnTo>
                  <a:lnTo>
                    <a:pt x="50" y="29"/>
                  </a:lnTo>
                  <a:lnTo>
                    <a:pt x="73" y="35"/>
                  </a:lnTo>
                  <a:lnTo>
                    <a:pt x="104" y="32"/>
                  </a:lnTo>
                  <a:lnTo>
                    <a:pt x="113" y="51"/>
                  </a:lnTo>
                  <a:lnTo>
                    <a:pt x="119" y="49"/>
                  </a:lnTo>
                  <a:lnTo>
                    <a:pt x="130" y="54"/>
                  </a:lnTo>
                  <a:lnTo>
                    <a:pt x="132" y="62"/>
                  </a:lnTo>
                  <a:lnTo>
                    <a:pt x="138" y="74"/>
                  </a:lnTo>
                  <a:lnTo>
                    <a:pt x="120" y="74"/>
                  </a:lnTo>
                  <a:lnTo>
                    <a:pt x="108" y="72"/>
                  </a:lnTo>
                  <a:lnTo>
                    <a:pt x="99" y="81"/>
                  </a:lnTo>
                  <a:lnTo>
                    <a:pt x="92" y="83"/>
                  </a:lnTo>
                  <a:lnTo>
                    <a:pt x="88" y="88"/>
                  </a:lnTo>
                  <a:lnTo>
                    <a:pt x="79" y="81"/>
                  </a:lnTo>
                  <a:lnTo>
                    <a:pt x="76" y="64"/>
                  </a:lnTo>
                  <a:lnTo>
                    <a:pt x="71" y="63"/>
                  </a:lnTo>
                  <a:lnTo>
                    <a:pt x="71" y="56"/>
                  </a:lnTo>
                  <a:lnTo>
                    <a:pt x="60" y="51"/>
                  </a:lnTo>
                  <a:lnTo>
                    <a:pt x="55" y="59"/>
                  </a:lnTo>
                  <a:lnTo>
                    <a:pt x="55" y="67"/>
                  </a:lnTo>
                  <a:lnTo>
                    <a:pt x="53" y="70"/>
                  </a:lnTo>
                  <a:lnTo>
                    <a:pt x="43" y="70"/>
                  </a:lnTo>
                  <a:lnTo>
                    <a:pt x="40" y="79"/>
                  </a:lnTo>
                  <a:lnTo>
                    <a:pt x="33" y="75"/>
                  </a:lnTo>
                  <a:lnTo>
                    <a:pt x="22" y="82"/>
                  </a:lnTo>
                  <a:lnTo>
                    <a:pt x="16" y="79"/>
                  </a:lnTo>
                  <a:lnTo>
                    <a:pt x="21" y="58"/>
                  </a:lnTo>
                  <a:lnTo>
                    <a:pt x="13" y="43"/>
                  </a:lnTo>
                  <a:lnTo>
                    <a:pt x="0" y="38"/>
                  </a:lnTo>
                  <a:lnTo>
                    <a:pt x="2" y="29"/>
                  </a:lnTo>
                  <a:lnTo>
                    <a:pt x="16" y="30"/>
                  </a:lnTo>
                  <a:lnTo>
                    <a:pt x="21" y="19"/>
                  </a:lnTo>
                  <a:lnTo>
                    <a:pt x="23" y="5"/>
                  </a:lnTo>
                  <a:lnTo>
                    <a:pt x="44" y="0"/>
                  </a:lnTo>
                  <a:lnTo>
                    <a:pt x="43" y="10"/>
                  </a:lnTo>
                  <a:lnTo>
                    <a:pt x="47" y="16"/>
                  </a:lnTo>
                  <a:lnTo>
                    <a:pt x="54" y="1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82" name="Freeform 181"/>
            <p:cNvSpPr>
              <a:spLocks/>
            </p:cNvSpPr>
            <p:nvPr/>
          </p:nvSpPr>
          <p:spPr bwMode="auto">
            <a:xfrm>
              <a:off x="6383671" y="2871160"/>
              <a:ext cx="428164" cy="239203"/>
            </a:xfrm>
            <a:custGeom>
              <a:avLst/>
              <a:gdLst>
                <a:gd name="T0" fmla="*/ 176 w 259"/>
                <a:gd name="T1" fmla="*/ 146 h 154"/>
                <a:gd name="T2" fmla="*/ 170 w 259"/>
                <a:gd name="T3" fmla="*/ 129 h 154"/>
                <a:gd name="T4" fmla="*/ 157 w 259"/>
                <a:gd name="T5" fmla="*/ 128 h 154"/>
                <a:gd name="T6" fmla="*/ 134 w 259"/>
                <a:gd name="T7" fmla="*/ 110 h 154"/>
                <a:gd name="T8" fmla="*/ 120 w 259"/>
                <a:gd name="T9" fmla="*/ 107 h 154"/>
                <a:gd name="T10" fmla="*/ 99 w 259"/>
                <a:gd name="T11" fmla="*/ 97 h 154"/>
                <a:gd name="T12" fmla="*/ 86 w 259"/>
                <a:gd name="T13" fmla="*/ 95 h 154"/>
                <a:gd name="T14" fmla="*/ 79 w 259"/>
                <a:gd name="T15" fmla="*/ 99 h 154"/>
                <a:gd name="T16" fmla="*/ 68 w 259"/>
                <a:gd name="T17" fmla="*/ 98 h 154"/>
                <a:gd name="T18" fmla="*/ 58 w 259"/>
                <a:gd name="T19" fmla="*/ 110 h 154"/>
                <a:gd name="T20" fmla="*/ 44 w 259"/>
                <a:gd name="T21" fmla="*/ 114 h 154"/>
                <a:gd name="T22" fmla="*/ 38 w 259"/>
                <a:gd name="T23" fmla="*/ 100 h 154"/>
                <a:gd name="T24" fmla="*/ 36 w 259"/>
                <a:gd name="T25" fmla="*/ 78 h 154"/>
                <a:gd name="T26" fmla="*/ 21 w 259"/>
                <a:gd name="T27" fmla="*/ 71 h 154"/>
                <a:gd name="T28" fmla="*/ 23 w 259"/>
                <a:gd name="T29" fmla="*/ 57 h 154"/>
                <a:gd name="T30" fmla="*/ 11 w 259"/>
                <a:gd name="T31" fmla="*/ 56 h 154"/>
                <a:gd name="T32" fmla="*/ 11 w 259"/>
                <a:gd name="T33" fmla="*/ 38 h 154"/>
                <a:gd name="T34" fmla="*/ 28 w 259"/>
                <a:gd name="T35" fmla="*/ 43 h 154"/>
                <a:gd name="T36" fmla="*/ 41 w 259"/>
                <a:gd name="T37" fmla="*/ 37 h 154"/>
                <a:gd name="T38" fmla="*/ 27 w 259"/>
                <a:gd name="T39" fmla="*/ 25 h 154"/>
                <a:gd name="T40" fmla="*/ 19 w 259"/>
                <a:gd name="T41" fmla="*/ 13 h 154"/>
                <a:gd name="T42" fmla="*/ 7 w 259"/>
                <a:gd name="T43" fmla="*/ 18 h 154"/>
                <a:gd name="T44" fmla="*/ 8 w 259"/>
                <a:gd name="T45" fmla="*/ 33 h 154"/>
                <a:gd name="T46" fmla="*/ 0 w 259"/>
                <a:gd name="T47" fmla="*/ 20 h 154"/>
                <a:gd name="T48" fmla="*/ 6 w 259"/>
                <a:gd name="T49" fmla="*/ 13 h 154"/>
                <a:gd name="T50" fmla="*/ 24 w 259"/>
                <a:gd name="T51" fmla="*/ 9 h 154"/>
                <a:gd name="T52" fmla="*/ 37 w 259"/>
                <a:gd name="T53" fmla="*/ 14 h 154"/>
                <a:gd name="T54" fmla="*/ 52 w 259"/>
                <a:gd name="T55" fmla="*/ 30 h 154"/>
                <a:gd name="T56" fmla="*/ 61 w 259"/>
                <a:gd name="T57" fmla="*/ 29 h 154"/>
                <a:gd name="T58" fmla="*/ 80 w 259"/>
                <a:gd name="T59" fmla="*/ 29 h 154"/>
                <a:gd name="T60" fmla="*/ 74 w 259"/>
                <a:gd name="T61" fmla="*/ 19 h 154"/>
                <a:gd name="T62" fmla="*/ 87 w 259"/>
                <a:gd name="T63" fmla="*/ 12 h 154"/>
                <a:gd name="T64" fmla="*/ 98 w 259"/>
                <a:gd name="T65" fmla="*/ 0 h 154"/>
                <a:gd name="T66" fmla="*/ 123 w 259"/>
                <a:gd name="T67" fmla="*/ 11 h 154"/>
                <a:gd name="T68" fmla="*/ 129 w 259"/>
                <a:gd name="T69" fmla="*/ 27 h 154"/>
                <a:gd name="T70" fmla="*/ 137 w 259"/>
                <a:gd name="T71" fmla="*/ 31 h 154"/>
                <a:gd name="T72" fmla="*/ 155 w 259"/>
                <a:gd name="T73" fmla="*/ 30 h 154"/>
                <a:gd name="T74" fmla="*/ 161 w 259"/>
                <a:gd name="T75" fmla="*/ 34 h 154"/>
                <a:gd name="T76" fmla="*/ 175 w 259"/>
                <a:gd name="T77" fmla="*/ 55 h 154"/>
                <a:gd name="T78" fmla="*/ 198 w 259"/>
                <a:gd name="T79" fmla="*/ 69 h 154"/>
                <a:gd name="T80" fmla="*/ 211 w 259"/>
                <a:gd name="T81" fmla="*/ 79 h 154"/>
                <a:gd name="T82" fmla="*/ 231 w 259"/>
                <a:gd name="T83" fmla="*/ 89 h 154"/>
                <a:gd name="T84" fmla="*/ 256 w 259"/>
                <a:gd name="T85" fmla="*/ 98 h 154"/>
                <a:gd name="T86" fmla="*/ 259 w 259"/>
                <a:gd name="T87" fmla="*/ 111 h 154"/>
                <a:gd name="T88" fmla="*/ 254 w 259"/>
                <a:gd name="T89" fmla="*/ 110 h 154"/>
                <a:gd name="T90" fmla="*/ 244 w 259"/>
                <a:gd name="T91" fmla="*/ 105 h 154"/>
                <a:gd name="T92" fmla="*/ 243 w 259"/>
                <a:gd name="T93" fmla="*/ 112 h 154"/>
                <a:gd name="T94" fmla="*/ 230 w 259"/>
                <a:gd name="T95" fmla="*/ 116 h 154"/>
                <a:gd name="T96" fmla="*/ 230 w 259"/>
                <a:gd name="T97" fmla="*/ 133 h 154"/>
                <a:gd name="T98" fmla="*/ 222 w 259"/>
                <a:gd name="T99" fmla="*/ 139 h 154"/>
                <a:gd name="T100" fmla="*/ 209 w 259"/>
                <a:gd name="T101" fmla="*/ 142 h 154"/>
                <a:gd name="T102" fmla="*/ 207 w 259"/>
                <a:gd name="T103" fmla="*/ 151 h 154"/>
                <a:gd name="T104" fmla="*/ 195 w 259"/>
                <a:gd name="T105" fmla="*/ 154 h 154"/>
                <a:gd name="T106" fmla="*/ 176 w 259"/>
                <a:gd name="T107" fmla="*/ 146 h 1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59" h="154">
                  <a:moveTo>
                    <a:pt x="176" y="146"/>
                  </a:moveTo>
                  <a:lnTo>
                    <a:pt x="170" y="129"/>
                  </a:lnTo>
                  <a:lnTo>
                    <a:pt x="157" y="128"/>
                  </a:lnTo>
                  <a:lnTo>
                    <a:pt x="134" y="110"/>
                  </a:lnTo>
                  <a:lnTo>
                    <a:pt x="120" y="107"/>
                  </a:lnTo>
                  <a:lnTo>
                    <a:pt x="99" y="97"/>
                  </a:lnTo>
                  <a:lnTo>
                    <a:pt x="86" y="95"/>
                  </a:lnTo>
                  <a:lnTo>
                    <a:pt x="79" y="99"/>
                  </a:lnTo>
                  <a:lnTo>
                    <a:pt x="68" y="98"/>
                  </a:lnTo>
                  <a:lnTo>
                    <a:pt x="58" y="110"/>
                  </a:lnTo>
                  <a:lnTo>
                    <a:pt x="44" y="114"/>
                  </a:lnTo>
                  <a:lnTo>
                    <a:pt x="38" y="100"/>
                  </a:lnTo>
                  <a:lnTo>
                    <a:pt x="36" y="78"/>
                  </a:lnTo>
                  <a:lnTo>
                    <a:pt x="21" y="71"/>
                  </a:lnTo>
                  <a:lnTo>
                    <a:pt x="23" y="57"/>
                  </a:lnTo>
                  <a:lnTo>
                    <a:pt x="11" y="56"/>
                  </a:lnTo>
                  <a:lnTo>
                    <a:pt x="11" y="38"/>
                  </a:lnTo>
                  <a:lnTo>
                    <a:pt x="28" y="43"/>
                  </a:lnTo>
                  <a:lnTo>
                    <a:pt x="41" y="37"/>
                  </a:lnTo>
                  <a:lnTo>
                    <a:pt x="27" y="25"/>
                  </a:lnTo>
                  <a:lnTo>
                    <a:pt x="19" y="13"/>
                  </a:lnTo>
                  <a:lnTo>
                    <a:pt x="7" y="18"/>
                  </a:lnTo>
                  <a:lnTo>
                    <a:pt x="8" y="33"/>
                  </a:lnTo>
                  <a:lnTo>
                    <a:pt x="0" y="20"/>
                  </a:lnTo>
                  <a:lnTo>
                    <a:pt x="6" y="13"/>
                  </a:lnTo>
                  <a:lnTo>
                    <a:pt x="24" y="9"/>
                  </a:lnTo>
                  <a:lnTo>
                    <a:pt x="37" y="14"/>
                  </a:lnTo>
                  <a:lnTo>
                    <a:pt x="52" y="30"/>
                  </a:lnTo>
                  <a:lnTo>
                    <a:pt x="61" y="29"/>
                  </a:lnTo>
                  <a:lnTo>
                    <a:pt x="80" y="29"/>
                  </a:lnTo>
                  <a:lnTo>
                    <a:pt x="74" y="19"/>
                  </a:lnTo>
                  <a:lnTo>
                    <a:pt x="87" y="12"/>
                  </a:lnTo>
                  <a:lnTo>
                    <a:pt x="98" y="0"/>
                  </a:lnTo>
                  <a:lnTo>
                    <a:pt x="123" y="11"/>
                  </a:lnTo>
                  <a:lnTo>
                    <a:pt x="129" y="27"/>
                  </a:lnTo>
                  <a:lnTo>
                    <a:pt x="137" y="31"/>
                  </a:lnTo>
                  <a:lnTo>
                    <a:pt x="155" y="30"/>
                  </a:lnTo>
                  <a:lnTo>
                    <a:pt x="161" y="34"/>
                  </a:lnTo>
                  <a:lnTo>
                    <a:pt x="175" y="55"/>
                  </a:lnTo>
                  <a:lnTo>
                    <a:pt x="198" y="69"/>
                  </a:lnTo>
                  <a:lnTo>
                    <a:pt x="211" y="79"/>
                  </a:lnTo>
                  <a:lnTo>
                    <a:pt x="231" y="89"/>
                  </a:lnTo>
                  <a:lnTo>
                    <a:pt x="256" y="98"/>
                  </a:lnTo>
                  <a:lnTo>
                    <a:pt x="259" y="111"/>
                  </a:lnTo>
                  <a:lnTo>
                    <a:pt x="254" y="110"/>
                  </a:lnTo>
                  <a:lnTo>
                    <a:pt x="244" y="105"/>
                  </a:lnTo>
                  <a:lnTo>
                    <a:pt x="243" y="112"/>
                  </a:lnTo>
                  <a:lnTo>
                    <a:pt x="230" y="116"/>
                  </a:lnTo>
                  <a:lnTo>
                    <a:pt x="230" y="133"/>
                  </a:lnTo>
                  <a:lnTo>
                    <a:pt x="222" y="139"/>
                  </a:lnTo>
                  <a:lnTo>
                    <a:pt x="209" y="142"/>
                  </a:lnTo>
                  <a:lnTo>
                    <a:pt x="207" y="151"/>
                  </a:lnTo>
                  <a:lnTo>
                    <a:pt x="195" y="154"/>
                  </a:lnTo>
                  <a:lnTo>
                    <a:pt x="176" y="146"/>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83" name="Freeform 182"/>
            <p:cNvSpPr>
              <a:spLocks/>
            </p:cNvSpPr>
            <p:nvPr/>
          </p:nvSpPr>
          <p:spPr bwMode="auto">
            <a:xfrm>
              <a:off x="8711296" y="4514510"/>
              <a:ext cx="72738" cy="35725"/>
            </a:xfrm>
            <a:custGeom>
              <a:avLst/>
              <a:gdLst>
                <a:gd name="T0" fmla="*/ 0 w 44"/>
                <a:gd name="T1" fmla="*/ 13 h 23"/>
                <a:gd name="T2" fmla="*/ 2 w 44"/>
                <a:gd name="T3" fmla="*/ 8 h 23"/>
                <a:gd name="T4" fmla="*/ 19 w 44"/>
                <a:gd name="T5" fmla="*/ 4 h 23"/>
                <a:gd name="T6" fmla="*/ 32 w 44"/>
                <a:gd name="T7" fmla="*/ 3 h 23"/>
                <a:gd name="T8" fmla="*/ 37 w 44"/>
                <a:gd name="T9" fmla="*/ 0 h 23"/>
                <a:gd name="T10" fmla="*/ 44 w 44"/>
                <a:gd name="T11" fmla="*/ 3 h 23"/>
                <a:gd name="T12" fmla="*/ 37 w 44"/>
                <a:gd name="T13" fmla="*/ 9 h 23"/>
                <a:gd name="T14" fmla="*/ 17 w 44"/>
                <a:gd name="T15" fmla="*/ 18 h 23"/>
                <a:gd name="T16" fmla="*/ 1 w 44"/>
                <a:gd name="T17" fmla="*/ 23 h 23"/>
                <a:gd name="T18" fmla="*/ 1 w 44"/>
                <a:gd name="T19" fmla="*/ 17 h 23"/>
                <a:gd name="T20" fmla="*/ 0 w 44"/>
                <a:gd name="T21" fmla="*/ 13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4" h="23">
                  <a:moveTo>
                    <a:pt x="0" y="13"/>
                  </a:moveTo>
                  <a:lnTo>
                    <a:pt x="2" y="8"/>
                  </a:lnTo>
                  <a:lnTo>
                    <a:pt x="19" y="4"/>
                  </a:lnTo>
                  <a:lnTo>
                    <a:pt x="32" y="3"/>
                  </a:lnTo>
                  <a:lnTo>
                    <a:pt x="37" y="0"/>
                  </a:lnTo>
                  <a:lnTo>
                    <a:pt x="44" y="3"/>
                  </a:lnTo>
                  <a:lnTo>
                    <a:pt x="37" y="9"/>
                  </a:lnTo>
                  <a:lnTo>
                    <a:pt x="17" y="18"/>
                  </a:lnTo>
                  <a:lnTo>
                    <a:pt x="1" y="23"/>
                  </a:lnTo>
                  <a:lnTo>
                    <a:pt x="1" y="17"/>
                  </a:lnTo>
                  <a:lnTo>
                    <a:pt x="0" y="13"/>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84" name="Freeform 183"/>
            <p:cNvSpPr>
              <a:spLocks/>
            </p:cNvSpPr>
            <p:nvPr/>
          </p:nvSpPr>
          <p:spPr bwMode="auto">
            <a:xfrm>
              <a:off x="8486470" y="3431886"/>
              <a:ext cx="41329" cy="107175"/>
            </a:xfrm>
            <a:custGeom>
              <a:avLst/>
              <a:gdLst>
                <a:gd name="T0" fmla="*/ 25 w 25"/>
                <a:gd name="T1" fmla="*/ 19 h 69"/>
                <a:gd name="T2" fmla="*/ 22 w 25"/>
                <a:gd name="T3" fmla="*/ 52 h 69"/>
                <a:gd name="T4" fmla="*/ 19 w 25"/>
                <a:gd name="T5" fmla="*/ 69 h 69"/>
                <a:gd name="T6" fmla="*/ 5 w 25"/>
                <a:gd name="T7" fmla="*/ 51 h 69"/>
                <a:gd name="T8" fmla="*/ 0 w 25"/>
                <a:gd name="T9" fmla="*/ 36 h 69"/>
                <a:gd name="T10" fmla="*/ 5 w 25"/>
                <a:gd name="T11" fmla="*/ 16 h 69"/>
                <a:gd name="T12" fmla="*/ 15 w 25"/>
                <a:gd name="T13" fmla="*/ 0 h 69"/>
                <a:gd name="T14" fmla="*/ 25 w 25"/>
                <a:gd name="T15" fmla="*/ 6 h 69"/>
                <a:gd name="T16" fmla="*/ 25 w 25"/>
                <a:gd name="T17" fmla="*/ 19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 h="69">
                  <a:moveTo>
                    <a:pt x="25" y="19"/>
                  </a:moveTo>
                  <a:lnTo>
                    <a:pt x="22" y="52"/>
                  </a:lnTo>
                  <a:lnTo>
                    <a:pt x="19" y="69"/>
                  </a:lnTo>
                  <a:lnTo>
                    <a:pt x="5" y="51"/>
                  </a:lnTo>
                  <a:lnTo>
                    <a:pt x="0" y="36"/>
                  </a:lnTo>
                  <a:lnTo>
                    <a:pt x="5" y="16"/>
                  </a:lnTo>
                  <a:lnTo>
                    <a:pt x="15" y="0"/>
                  </a:lnTo>
                  <a:lnTo>
                    <a:pt x="25" y="6"/>
                  </a:lnTo>
                  <a:lnTo>
                    <a:pt x="25" y="1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85" name="Freeform 211"/>
            <p:cNvSpPr>
              <a:spLocks/>
            </p:cNvSpPr>
            <p:nvPr/>
          </p:nvSpPr>
          <p:spPr bwMode="auto">
            <a:xfrm>
              <a:off x="6451450" y="2781071"/>
              <a:ext cx="512475" cy="268715"/>
            </a:xfrm>
            <a:custGeom>
              <a:avLst/>
              <a:gdLst>
                <a:gd name="T0" fmla="*/ 218 w 310"/>
                <a:gd name="T1" fmla="*/ 169 h 173"/>
                <a:gd name="T2" fmla="*/ 215 w 310"/>
                <a:gd name="T3" fmla="*/ 156 h 173"/>
                <a:gd name="T4" fmla="*/ 190 w 310"/>
                <a:gd name="T5" fmla="*/ 147 h 173"/>
                <a:gd name="T6" fmla="*/ 170 w 310"/>
                <a:gd name="T7" fmla="*/ 137 h 173"/>
                <a:gd name="T8" fmla="*/ 157 w 310"/>
                <a:gd name="T9" fmla="*/ 127 h 173"/>
                <a:gd name="T10" fmla="*/ 134 w 310"/>
                <a:gd name="T11" fmla="*/ 113 h 173"/>
                <a:gd name="T12" fmla="*/ 120 w 310"/>
                <a:gd name="T13" fmla="*/ 92 h 173"/>
                <a:gd name="T14" fmla="*/ 114 w 310"/>
                <a:gd name="T15" fmla="*/ 88 h 173"/>
                <a:gd name="T16" fmla="*/ 96 w 310"/>
                <a:gd name="T17" fmla="*/ 89 h 173"/>
                <a:gd name="T18" fmla="*/ 88 w 310"/>
                <a:gd name="T19" fmla="*/ 85 h 173"/>
                <a:gd name="T20" fmla="*/ 82 w 310"/>
                <a:gd name="T21" fmla="*/ 69 h 173"/>
                <a:gd name="T22" fmla="*/ 57 w 310"/>
                <a:gd name="T23" fmla="*/ 58 h 173"/>
                <a:gd name="T24" fmla="*/ 46 w 310"/>
                <a:gd name="T25" fmla="*/ 70 h 173"/>
                <a:gd name="T26" fmla="*/ 33 w 310"/>
                <a:gd name="T27" fmla="*/ 77 h 173"/>
                <a:gd name="T28" fmla="*/ 39 w 310"/>
                <a:gd name="T29" fmla="*/ 87 h 173"/>
                <a:gd name="T30" fmla="*/ 20 w 310"/>
                <a:gd name="T31" fmla="*/ 87 h 173"/>
                <a:gd name="T32" fmla="*/ 0 w 310"/>
                <a:gd name="T33" fmla="*/ 12 h 173"/>
                <a:gd name="T34" fmla="*/ 39 w 310"/>
                <a:gd name="T35" fmla="*/ 0 h 173"/>
                <a:gd name="T36" fmla="*/ 43 w 310"/>
                <a:gd name="T37" fmla="*/ 2 h 173"/>
                <a:gd name="T38" fmla="*/ 73 w 310"/>
                <a:gd name="T39" fmla="*/ 16 h 173"/>
                <a:gd name="T40" fmla="*/ 88 w 310"/>
                <a:gd name="T41" fmla="*/ 24 h 173"/>
                <a:gd name="T42" fmla="*/ 109 w 310"/>
                <a:gd name="T43" fmla="*/ 42 h 173"/>
                <a:gd name="T44" fmla="*/ 128 w 310"/>
                <a:gd name="T45" fmla="*/ 39 h 173"/>
                <a:gd name="T46" fmla="*/ 156 w 310"/>
                <a:gd name="T47" fmla="*/ 38 h 173"/>
                <a:gd name="T48" fmla="*/ 180 w 310"/>
                <a:gd name="T49" fmla="*/ 53 h 173"/>
                <a:gd name="T50" fmla="*/ 185 w 310"/>
                <a:gd name="T51" fmla="*/ 73 h 173"/>
                <a:gd name="T52" fmla="*/ 193 w 310"/>
                <a:gd name="T53" fmla="*/ 74 h 173"/>
                <a:gd name="T54" fmla="*/ 201 w 310"/>
                <a:gd name="T55" fmla="*/ 90 h 173"/>
                <a:gd name="T56" fmla="*/ 223 w 310"/>
                <a:gd name="T57" fmla="*/ 91 h 173"/>
                <a:gd name="T58" fmla="*/ 230 w 310"/>
                <a:gd name="T59" fmla="*/ 101 h 173"/>
                <a:gd name="T60" fmla="*/ 236 w 310"/>
                <a:gd name="T61" fmla="*/ 101 h 173"/>
                <a:gd name="T62" fmla="*/ 240 w 310"/>
                <a:gd name="T63" fmla="*/ 86 h 173"/>
                <a:gd name="T64" fmla="*/ 257 w 310"/>
                <a:gd name="T65" fmla="*/ 72 h 173"/>
                <a:gd name="T66" fmla="*/ 266 w 310"/>
                <a:gd name="T67" fmla="*/ 68 h 173"/>
                <a:gd name="T68" fmla="*/ 271 w 310"/>
                <a:gd name="T69" fmla="*/ 70 h 173"/>
                <a:gd name="T70" fmla="*/ 261 w 310"/>
                <a:gd name="T71" fmla="*/ 83 h 173"/>
                <a:gd name="T72" fmla="*/ 276 w 310"/>
                <a:gd name="T73" fmla="*/ 91 h 173"/>
                <a:gd name="T74" fmla="*/ 286 w 310"/>
                <a:gd name="T75" fmla="*/ 86 h 173"/>
                <a:gd name="T76" fmla="*/ 310 w 310"/>
                <a:gd name="T77" fmla="*/ 96 h 173"/>
                <a:gd name="T78" fmla="*/ 292 w 310"/>
                <a:gd name="T79" fmla="*/ 111 h 173"/>
                <a:gd name="T80" fmla="*/ 279 w 310"/>
                <a:gd name="T81" fmla="*/ 109 h 173"/>
                <a:gd name="T82" fmla="*/ 272 w 310"/>
                <a:gd name="T83" fmla="*/ 110 h 173"/>
                <a:gd name="T84" fmla="*/ 268 w 310"/>
                <a:gd name="T85" fmla="*/ 104 h 173"/>
                <a:gd name="T86" fmla="*/ 269 w 310"/>
                <a:gd name="T87" fmla="*/ 94 h 173"/>
                <a:gd name="T88" fmla="*/ 248 w 310"/>
                <a:gd name="T89" fmla="*/ 99 h 173"/>
                <a:gd name="T90" fmla="*/ 246 w 310"/>
                <a:gd name="T91" fmla="*/ 113 h 173"/>
                <a:gd name="T92" fmla="*/ 241 w 310"/>
                <a:gd name="T93" fmla="*/ 124 h 173"/>
                <a:gd name="T94" fmla="*/ 227 w 310"/>
                <a:gd name="T95" fmla="*/ 123 h 173"/>
                <a:gd name="T96" fmla="*/ 225 w 310"/>
                <a:gd name="T97" fmla="*/ 132 h 173"/>
                <a:gd name="T98" fmla="*/ 238 w 310"/>
                <a:gd name="T99" fmla="*/ 137 h 173"/>
                <a:gd name="T100" fmla="*/ 246 w 310"/>
                <a:gd name="T101" fmla="*/ 152 h 173"/>
                <a:gd name="T102" fmla="*/ 241 w 310"/>
                <a:gd name="T103" fmla="*/ 173 h 173"/>
                <a:gd name="T104" fmla="*/ 228 w 310"/>
                <a:gd name="T105" fmla="*/ 169 h 173"/>
                <a:gd name="T106" fmla="*/ 218 w 310"/>
                <a:gd name="T107" fmla="*/ 169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10" h="173">
                  <a:moveTo>
                    <a:pt x="218" y="169"/>
                  </a:moveTo>
                  <a:lnTo>
                    <a:pt x="215" y="156"/>
                  </a:lnTo>
                  <a:lnTo>
                    <a:pt x="190" y="147"/>
                  </a:lnTo>
                  <a:lnTo>
                    <a:pt x="170" y="137"/>
                  </a:lnTo>
                  <a:lnTo>
                    <a:pt x="157" y="127"/>
                  </a:lnTo>
                  <a:lnTo>
                    <a:pt x="134" y="113"/>
                  </a:lnTo>
                  <a:lnTo>
                    <a:pt x="120" y="92"/>
                  </a:lnTo>
                  <a:lnTo>
                    <a:pt x="114" y="88"/>
                  </a:lnTo>
                  <a:lnTo>
                    <a:pt x="96" y="89"/>
                  </a:lnTo>
                  <a:lnTo>
                    <a:pt x="88" y="85"/>
                  </a:lnTo>
                  <a:lnTo>
                    <a:pt x="82" y="69"/>
                  </a:lnTo>
                  <a:lnTo>
                    <a:pt x="57" y="58"/>
                  </a:lnTo>
                  <a:lnTo>
                    <a:pt x="46" y="70"/>
                  </a:lnTo>
                  <a:lnTo>
                    <a:pt x="33" y="77"/>
                  </a:lnTo>
                  <a:lnTo>
                    <a:pt x="39" y="87"/>
                  </a:lnTo>
                  <a:lnTo>
                    <a:pt x="20" y="87"/>
                  </a:lnTo>
                  <a:lnTo>
                    <a:pt x="0" y="12"/>
                  </a:lnTo>
                  <a:lnTo>
                    <a:pt x="39" y="0"/>
                  </a:lnTo>
                  <a:lnTo>
                    <a:pt x="43" y="2"/>
                  </a:lnTo>
                  <a:lnTo>
                    <a:pt x="73" y="16"/>
                  </a:lnTo>
                  <a:lnTo>
                    <a:pt x="88" y="24"/>
                  </a:lnTo>
                  <a:lnTo>
                    <a:pt x="109" y="42"/>
                  </a:lnTo>
                  <a:lnTo>
                    <a:pt x="128" y="39"/>
                  </a:lnTo>
                  <a:lnTo>
                    <a:pt x="156" y="38"/>
                  </a:lnTo>
                  <a:lnTo>
                    <a:pt x="180" y="53"/>
                  </a:lnTo>
                  <a:lnTo>
                    <a:pt x="185" y="73"/>
                  </a:lnTo>
                  <a:lnTo>
                    <a:pt x="193" y="74"/>
                  </a:lnTo>
                  <a:lnTo>
                    <a:pt x="201" y="90"/>
                  </a:lnTo>
                  <a:lnTo>
                    <a:pt x="223" y="91"/>
                  </a:lnTo>
                  <a:lnTo>
                    <a:pt x="230" y="101"/>
                  </a:lnTo>
                  <a:lnTo>
                    <a:pt x="236" y="101"/>
                  </a:lnTo>
                  <a:lnTo>
                    <a:pt x="240" y="86"/>
                  </a:lnTo>
                  <a:lnTo>
                    <a:pt x="257" y="72"/>
                  </a:lnTo>
                  <a:lnTo>
                    <a:pt x="266" y="68"/>
                  </a:lnTo>
                  <a:lnTo>
                    <a:pt x="271" y="70"/>
                  </a:lnTo>
                  <a:lnTo>
                    <a:pt x="261" y="83"/>
                  </a:lnTo>
                  <a:lnTo>
                    <a:pt x="276" y="91"/>
                  </a:lnTo>
                  <a:lnTo>
                    <a:pt x="286" y="86"/>
                  </a:lnTo>
                  <a:lnTo>
                    <a:pt x="310" y="96"/>
                  </a:lnTo>
                  <a:lnTo>
                    <a:pt x="292" y="111"/>
                  </a:lnTo>
                  <a:lnTo>
                    <a:pt x="279" y="109"/>
                  </a:lnTo>
                  <a:lnTo>
                    <a:pt x="272" y="110"/>
                  </a:lnTo>
                  <a:lnTo>
                    <a:pt x="268" y="104"/>
                  </a:lnTo>
                  <a:lnTo>
                    <a:pt x="269" y="94"/>
                  </a:lnTo>
                  <a:lnTo>
                    <a:pt x="248" y="99"/>
                  </a:lnTo>
                  <a:lnTo>
                    <a:pt x="246" y="113"/>
                  </a:lnTo>
                  <a:lnTo>
                    <a:pt x="241" y="124"/>
                  </a:lnTo>
                  <a:lnTo>
                    <a:pt x="227" y="123"/>
                  </a:lnTo>
                  <a:lnTo>
                    <a:pt x="225" y="132"/>
                  </a:lnTo>
                  <a:lnTo>
                    <a:pt x="238" y="137"/>
                  </a:lnTo>
                  <a:lnTo>
                    <a:pt x="246" y="152"/>
                  </a:lnTo>
                  <a:lnTo>
                    <a:pt x="241" y="173"/>
                  </a:lnTo>
                  <a:lnTo>
                    <a:pt x="228" y="169"/>
                  </a:lnTo>
                  <a:lnTo>
                    <a:pt x="218" y="16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86" name="Freeform 213"/>
            <p:cNvSpPr>
              <a:spLocks/>
            </p:cNvSpPr>
            <p:nvPr/>
          </p:nvSpPr>
          <p:spPr bwMode="auto">
            <a:xfrm>
              <a:off x="7962423" y="3494017"/>
              <a:ext cx="262850" cy="476851"/>
            </a:xfrm>
            <a:custGeom>
              <a:avLst/>
              <a:gdLst>
                <a:gd name="T0" fmla="*/ 109 w 159"/>
                <a:gd name="T1" fmla="*/ 38 h 307"/>
                <a:gd name="T2" fmla="*/ 88 w 159"/>
                <a:gd name="T3" fmla="*/ 55 h 307"/>
                <a:gd name="T4" fmla="*/ 77 w 159"/>
                <a:gd name="T5" fmla="*/ 75 h 307"/>
                <a:gd name="T6" fmla="*/ 75 w 159"/>
                <a:gd name="T7" fmla="*/ 90 h 307"/>
                <a:gd name="T8" fmla="*/ 92 w 159"/>
                <a:gd name="T9" fmla="*/ 111 h 307"/>
                <a:gd name="T10" fmla="*/ 113 w 159"/>
                <a:gd name="T11" fmla="*/ 139 h 307"/>
                <a:gd name="T12" fmla="*/ 131 w 159"/>
                <a:gd name="T13" fmla="*/ 151 h 307"/>
                <a:gd name="T14" fmla="*/ 145 w 159"/>
                <a:gd name="T15" fmla="*/ 168 h 307"/>
                <a:gd name="T16" fmla="*/ 158 w 159"/>
                <a:gd name="T17" fmla="*/ 206 h 307"/>
                <a:gd name="T18" fmla="*/ 159 w 159"/>
                <a:gd name="T19" fmla="*/ 243 h 307"/>
                <a:gd name="T20" fmla="*/ 145 w 159"/>
                <a:gd name="T21" fmla="*/ 257 h 307"/>
                <a:gd name="T22" fmla="*/ 125 w 159"/>
                <a:gd name="T23" fmla="*/ 270 h 307"/>
                <a:gd name="T24" fmla="*/ 112 w 159"/>
                <a:gd name="T25" fmla="*/ 287 h 307"/>
                <a:gd name="T26" fmla="*/ 90 w 159"/>
                <a:gd name="T27" fmla="*/ 307 h 307"/>
                <a:gd name="T28" fmla="*/ 83 w 159"/>
                <a:gd name="T29" fmla="*/ 294 h 307"/>
                <a:gd name="T30" fmla="*/ 87 w 159"/>
                <a:gd name="T31" fmla="*/ 279 h 307"/>
                <a:gd name="T32" fmla="*/ 72 w 159"/>
                <a:gd name="T33" fmla="*/ 268 h 307"/>
                <a:gd name="T34" fmla="*/ 88 w 159"/>
                <a:gd name="T35" fmla="*/ 259 h 307"/>
                <a:gd name="T36" fmla="*/ 107 w 159"/>
                <a:gd name="T37" fmla="*/ 258 h 307"/>
                <a:gd name="T38" fmla="*/ 98 w 159"/>
                <a:gd name="T39" fmla="*/ 245 h 307"/>
                <a:gd name="T40" fmla="*/ 127 w 159"/>
                <a:gd name="T41" fmla="*/ 229 h 307"/>
                <a:gd name="T42" fmla="*/ 126 w 159"/>
                <a:gd name="T43" fmla="*/ 204 h 307"/>
                <a:gd name="T44" fmla="*/ 120 w 159"/>
                <a:gd name="T45" fmla="*/ 190 h 307"/>
                <a:gd name="T46" fmla="*/ 121 w 159"/>
                <a:gd name="T47" fmla="*/ 170 h 307"/>
                <a:gd name="T48" fmla="*/ 115 w 159"/>
                <a:gd name="T49" fmla="*/ 155 h 307"/>
                <a:gd name="T50" fmla="*/ 99 w 159"/>
                <a:gd name="T51" fmla="*/ 141 h 307"/>
                <a:gd name="T52" fmla="*/ 85 w 159"/>
                <a:gd name="T53" fmla="*/ 122 h 307"/>
                <a:gd name="T54" fmla="*/ 66 w 159"/>
                <a:gd name="T55" fmla="*/ 98 h 307"/>
                <a:gd name="T56" fmla="*/ 42 w 159"/>
                <a:gd name="T57" fmla="*/ 85 h 307"/>
                <a:gd name="T58" fmla="*/ 46 w 159"/>
                <a:gd name="T59" fmla="*/ 78 h 307"/>
                <a:gd name="T60" fmla="*/ 57 w 159"/>
                <a:gd name="T61" fmla="*/ 72 h 307"/>
                <a:gd name="T62" fmla="*/ 47 w 159"/>
                <a:gd name="T63" fmla="*/ 54 h 307"/>
                <a:gd name="T64" fmla="*/ 25 w 159"/>
                <a:gd name="T65" fmla="*/ 54 h 307"/>
                <a:gd name="T66" fmla="*/ 13 w 159"/>
                <a:gd name="T67" fmla="*/ 35 h 307"/>
                <a:gd name="T68" fmla="*/ 0 w 159"/>
                <a:gd name="T69" fmla="*/ 19 h 307"/>
                <a:gd name="T70" fmla="*/ 8 w 159"/>
                <a:gd name="T71" fmla="*/ 14 h 307"/>
                <a:gd name="T72" fmla="*/ 23 w 159"/>
                <a:gd name="T73" fmla="*/ 14 h 307"/>
                <a:gd name="T74" fmla="*/ 39 w 159"/>
                <a:gd name="T75" fmla="*/ 11 h 307"/>
                <a:gd name="T76" fmla="*/ 53 w 159"/>
                <a:gd name="T77" fmla="*/ 0 h 307"/>
                <a:gd name="T78" fmla="*/ 63 w 159"/>
                <a:gd name="T79" fmla="*/ 8 h 307"/>
                <a:gd name="T80" fmla="*/ 80 w 159"/>
                <a:gd name="T81" fmla="*/ 12 h 307"/>
                <a:gd name="T82" fmla="*/ 79 w 159"/>
                <a:gd name="T83" fmla="*/ 24 h 307"/>
                <a:gd name="T84" fmla="*/ 90 w 159"/>
                <a:gd name="T85" fmla="*/ 32 h 307"/>
                <a:gd name="T86" fmla="*/ 109 w 159"/>
                <a:gd name="T87" fmla="*/ 38 h 3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59" h="307">
                  <a:moveTo>
                    <a:pt x="109" y="38"/>
                  </a:moveTo>
                  <a:lnTo>
                    <a:pt x="88" y="55"/>
                  </a:lnTo>
                  <a:lnTo>
                    <a:pt x="77" y="75"/>
                  </a:lnTo>
                  <a:lnTo>
                    <a:pt x="75" y="90"/>
                  </a:lnTo>
                  <a:lnTo>
                    <a:pt x="92" y="111"/>
                  </a:lnTo>
                  <a:lnTo>
                    <a:pt x="113" y="139"/>
                  </a:lnTo>
                  <a:lnTo>
                    <a:pt x="131" y="151"/>
                  </a:lnTo>
                  <a:lnTo>
                    <a:pt x="145" y="168"/>
                  </a:lnTo>
                  <a:lnTo>
                    <a:pt x="158" y="206"/>
                  </a:lnTo>
                  <a:lnTo>
                    <a:pt x="159" y="243"/>
                  </a:lnTo>
                  <a:lnTo>
                    <a:pt x="145" y="257"/>
                  </a:lnTo>
                  <a:lnTo>
                    <a:pt x="125" y="270"/>
                  </a:lnTo>
                  <a:lnTo>
                    <a:pt x="112" y="287"/>
                  </a:lnTo>
                  <a:lnTo>
                    <a:pt x="90" y="307"/>
                  </a:lnTo>
                  <a:lnTo>
                    <a:pt x="83" y="294"/>
                  </a:lnTo>
                  <a:lnTo>
                    <a:pt x="87" y="279"/>
                  </a:lnTo>
                  <a:lnTo>
                    <a:pt x="72" y="268"/>
                  </a:lnTo>
                  <a:lnTo>
                    <a:pt x="88" y="259"/>
                  </a:lnTo>
                  <a:lnTo>
                    <a:pt x="107" y="258"/>
                  </a:lnTo>
                  <a:lnTo>
                    <a:pt x="98" y="245"/>
                  </a:lnTo>
                  <a:lnTo>
                    <a:pt x="127" y="229"/>
                  </a:lnTo>
                  <a:lnTo>
                    <a:pt x="126" y="204"/>
                  </a:lnTo>
                  <a:lnTo>
                    <a:pt x="120" y="190"/>
                  </a:lnTo>
                  <a:lnTo>
                    <a:pt x="121" y="170"/>
                  </a:lnTo>
                  <a:lnTo>
                    <a:pt x="115" y="155"/>
                  </a:lnTo>
                  <a:lnTo>
                    <a:pt x="99" y="141"/>
                  </a:lnTo>
                  <a:lnTo>
                    <a:pt x="85" y="122"/>
                  </a:lnTo>
                  <a:lnTo>
                    <a:pt x="66" y="98"/>
                  </a:lnTo>
                  <a:lnTo>
                    <a:pt x="42" y="85"/>
                  </a:lnTo>
                  <a:lnTo>
                    <a:pt x="46" y="78"/>
                  </a:lnTo>
                  <a:lnTo>
                    <a:pt x="57" y="72"/>
                  </a:lnTo>
                  <a:lnTo>
                    <a:pt x="47" y="54"/>
                  </a:lnTo>
                  <a:lnTo>
                    <a:pt x="25" y="54"/>
                  </a:lnTo>
                  <a:lnTo>
                    <a:pt x="13" y="35"/>
                  </a:lnTo>
                  <a:lnTo>
                    <a:pt x="0" y="19"/>
                  </a:lnTo>
                  <a:lnTo>
                    <a:pt x="8" y="14"/>
                  </a:lnTo>
                  <a:lnTo>
                    <a:pt x="23" y="14"/>
                  </a:lnTo>
                  <a:lnTo>
                    <a:pt x="39" y="11"/>
                  </a:lnTo>
                  <a:lnTo>
                    <a:pt x="53" y="0"/>
                  </a:lnTo>
                  <a:lnTo>
                    <a:pt x="63" y="8"/>
                  </a:lnTo>
                  <a:lnTo>
                    <a:pt x="80" y="12"/>
                  </a:lnTo>
                  <a:lnTo>
                    <a:pt x="79" y="24"/>
                  </a:lnTo>
                  <a:lnTo>
                    <a:pt x="90" y="32"/>
                  </a:lnTo>
                  <a:lnTo>
                    <a:pt x="109" y="38"/>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87" name="Freeform 214"/>
            <p:cNvSpPr>
              <a:spLocks/>
            </p:cNvSpPr>
            <p:nvPr/>
          </p:nvSpPr>
          <p:spPr bwMode="auto">
            <a:xfrm>
              <a:off x="9949503" y="4761478"/>
              <a:ext cx="16531" cy="21745"/>
            </a:xfrm>
            <a:custGeom>
              <a:avLst/>
              <a:gdLst>
                <a:gd name="T0" fmla="*/ 10 w 10"/>
                <a:gd name="T1" fmla="*/ 12 h 14"/>
                <a:gd name="T2" fmla="*/ 3 w 10"/>
                <a:gd name="T3" fmla="*/ 14 h 14"/>
                <a:gd name="T4" fmla="*/ 0 w 10"/>
                <a:gd name="T5" fmla="*/ 5 h 14"/>
                <a:gd name="T6" fmla="*/ 1 w 10"/>
                <a:gd name="T7" fmla="*/ 0 h 14"/>
                <a:gd name="T8" fmla="*/ 10 w 10"/>
                <a:gd name="T9" fmla="*/ 12 h 14"/>
              </a:gdLst>
              <a:ahLst/>
              <a:cxnLst>
                <a:cxn ang="0">
                  <a:pos x="T0" y="T1"/>
                </a:cxn>
                <a:cxn ang="0">
                  <a:pos x="T2" y="T3"/>
                </a:cxn>
                <a:cxn ang="0">
                  <a:pos x="T4" y="T5"/>
                </a:cxn>
                <a:cxn ang="0">
                  <a:pos x="T6" y="T7"/>
                </a:cxn>
                <a:cxn ang="0">
                  <a:pos x="T8" y="T9"/>
                </a:cxn>
              </a:cxnLst>
              <a:rect l="0" t="0" r="r" b="b"/>
              <a:pathLst>
                <a:path w="10" h="14">
                  <a:moveTo>
                    <a:pt x="10" y="12"/>
                  </a:moveTo>
                  <a:lnTo>
                    <a:pt x="3" y="14"/>
                  </a:lnTo>
                  <a:lnTo>
                    <a:pt x="0" y="5"/>
                  </a:lnTo>
                  <a:lnTo>
                    <a:pt x="1" y="0"/>
                  </a:lnTo>
                  <a:lnTo>
                    <a:pt x="10" y="12"/>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88" name="Freeform 215"/>
            <p:cNvSpPr>
              <a:spLocks/>
            </p:cNvSpPr>
            <p:nvPr/>
          </p:nvSpPr>
          <p:spPr bwMode="auto">
            <a:xfrm>
              <a:off x="9937932" y="4719539"/>
              <a:ext cx="16531" cy="35725"/>
            </a:xfrm>
            <a:custGeom>
              <a:avLst/>
              <a:gdLst>
                <a:gd name="T0" fmla="*/ 10 w 10"/>
                <a:gd name="T1" fmla="*/ 7 h 23"/>
                <a:gd name="T2" fmla="*/ 10 w 10"/>
                <a:gd name="T3" fmla="*/ 23 h 23"/>
                <a:gd name="T4" fmla="*/ 6 w 10"/>
                <a:gd name="T5" fmla="*/ 21 h 23"/>
                <a:gd name="T6" fmla="*/ 1 w 10"/>
                <a:gd name="T7" fmla="*/ 22 h 23"/>
                <a:gd name="T8" fmla="*/ 0 w 10"/>
                <a:gd name="T9" fmla="*/ 16 h 23"/>
                <a:gd name="T10" fmla="*/ 3 w 10"/>
                <a:gd name="T11" fmla="*/ 0 h 23"/>
                <a:gd name="T12" fmla="*/ 10 w 10"/>
                <a:gd name="T13" fmla="*/ 7 h 23"/>
              </a:gdLst>
              <a:ahLst/>
              <a:cxnLst>
                <a:cxn ang="0">
                  <a:pos x="T0" y="T1"/>
                </a:cxn>
                <a:cxn ang="0">
                  <a:pos x="T2" y="T3"/>
                </a:cxn>
                <a:cxn ang="0">
                  <a:pos x="T4" y="T5"/>
                </a:cxn>
                <a:cxn ang="0">
                  <a:pos x="T6" y="T7"/>
                </a:cxn>
                <a:cxn ang="0">
                  <a:pos x="T8" y="T9"/>
                </a:cxn>
                <a:cxn ang="0">
                  <a:pos x="T10" y="T11"/>
                </a:cxn>
                <a:cxn ang="0">
                  <a:pos x="T12" y="T13"/>
                </a:cxn>
              </a:cxnLst>
              <a:rect l="0" t="0" r="r" b="b"/>
              <a:pathLst>
                <a:path w="10" h="23">
                  <a:moveTo>
                    <a:pt x="10" y="7"/>
                  </a:moveTo>
                  <a:lnTo>
                    <a:pt x="10" y="23"/>
                  </a:lnTo>
                  <a:lnTo>
                    <a:pt x="6" y="21"/>
                  </a:lnTo>
                  <a:lnTo>
                    <a:pt x="1" y="22"/>
                  </a:lnTo>
                  <a:lnTo>
                    <a:pt x="0" y="16"/>
                  </a:lnTo>
                  <a:lnTo>
                    <a:pt x="3" y="0"/>
                  </a:lnTo>
                  <a:lnTo>
                    <a:pt x="10" y="7"/>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grpSp>
      <p:sp>
        <p:nvSpPr>
          <p:cNvPr id="12" name="Freeform 11"/>
          <p:cNvSpPr>
            <a:spLocks/>
          </p:cNvSpPr>
          <p:nvPr userDrawn="1"/>
        </p:nvSpPr>
        <p:spPr bwMode="auto">
          <a:xfrm>
            <a:off x="7226701" y="2619895"/>
            <a:ext cx="135314" cy="137807"/>
          </a:xfrm>
          <a:custGeom>
            <a:avLst/>
            <a:gdLst>
              <a:gd name="T0" fmla="*/ 58 w 143"/>
              <a:gd name="T1" fmla="*/ 0 h 155"/>
              <a:gd name="T2" fmla="*/ 59 w 143"/>
              <a:gd name="T3" fmla="*/ 8 h 155"/>
              <a:gd name="T4" fmla="*/ 75 w 143"/>
              <a:gd name="T5" fmla="*/ 12 h 155"/>
              <a:gd name="T6" fmla="*/ 75 w 143"/>
              <a:gd name="T7" fmla="*/ 20 h 155"/>
              <a:gd name="T8" fmla="*/ 90 w 143"/>
              <a:gd name="T9" fmla="*/ 16 h 155"/>
              <a:gd name="T10" fmla="*/ 99 w 143"/>
              <a:gd name="T11" fmla="*/ 10 h 155"/>
              <a:gd name="T12" fmla="*/ 117 w 143"/>
              <a:gd name="T13" fmla="*/ 18 h 155"/>
              <a:gd name="T14" fmla="*/ 125 w 143"/>
              <a:gd name="T15" fmla="*/ 25 h 155"/>
              <a:gd name="T16" fmla="*/ 129 w 143"/>
              <a:gd name="T17" fmla="*/ 35 h 155"/>
              <a:gd name="T18" fmla="*/ 125 w 143"/>
              <a:gd name="T19" fmla="*/ 40 h 155"/>
              <a:gd name="T20" fmla="*/ 131 w 143"/>
              <a:gd name="T21" fmla="*/ 47 h 155"/>
              <a:gd name="T22" fmla="*/ 136 w 143"/>
              <a:gd name="T23" fmla="*/ 58 h 155"/>
              <a:gd name="T24" fmla="*/ 136 w 143"/>
              <a:gd name="T25" fmla="*/ 65 h 155"/>
              <a:gd name="T26" fmla="*/ 143 w 143"/>
              <a:gd name="T27" fmla="*/ 78 h 155"/>
              <a:gd name="T28" fmla="*/ 136 w 143"/>
              <a:gd name="T29" fmla="*/ 80 h 155"/>
              <a:gd name="T30" fmla="*/ 132 w 143"/>
              <a:gd name="T31" fmla="*/ 77 h 155"/>
              <a:gd name="T32" fmla="*/ 128 w 143"/>
              <a:gd name="T33" fmla="*/ 81 h 155"/>
              <a:gd name="T34" fmla="*/ 117 w 143"/>
              <a:gd name="T35" fmla="*/ 85 h 155"/>
              <a:gd name="T36" fmla="*/ 112 w 143"/>
              <a:gd name="T37" fmla="*/ 90 h 155"/>
              <a:gd name="T38" fmla="*/ 100 w 143"/>
              <a:gd name="T39" fmla="*/ 95 h 155"/>
              <a:gd name="T40" fmla="*/ 104 w 143"/>
              <a:gd name="T41" fmla="*/ 101 h 155"/>
              <a:gd name="T42" fmla="*/ 106 w 143"/>
              <a:gd name="T43" fmla="*/ 109 h 155"/>
              <a:gd name="T44" fmla="*/ 114 w 143"/>
              <a:gd name="T45" fmla="*/ 114 h 155"/>
              <a:gd name="T46" fmla="*/ 124 w 143"/>
              <a:gd name="T47" fmla="*/ 123 h 155"/>
              <a:gd name="T48" fmla="*/ 119 w 143"/>
              <a:gd name="T49" fmla="*/ 132 h 155"/>
              <a:gd name="T50" fmla="*/ 113 w 143"/>
              <a:gd name="T51" fmla="*/ 135 h 155"/>
              <a:gd name="T52" fmla="*/ 117 w 143"/>
              <a:gd name="T53" fmla="*/ 148 h 155"/>
              <a:gd name="T54" fmla="*/ 115 w 143"/>
              <a:gd name="T55" fmla="*/ 151 h 155"/>
              <a:gd name="T56" fmla="*/ 110 w 143"/>
              <a:gd name="T57" fmla="*/ 147 h 155"/>
              <a:gd name="T58" fmla="*/ 102 w 143"/>
              <a:gd name="T59" fmla="*/ 147 h 155"/>
              <a:gd name="T60" fmla="*/ 91 w 143"/>
              <a:gd name="T61" fmla="*/ 150 h 155"/>
              <a:gd name="T62" fmla="*/ 76 w 143"/>
              <a:gd name="T63" fmla="*/ 149 h 155"/>
              <a:gd name="T64" fmla="*/ 75 w 143"/>
              <a:gd name="T65" fmla="*/ 155 h 155"/>
              <a:gd name="T66" fmla="*/ 66 w 143"/>
              <a:gd name="T67" fmla="*/ 149 h 155"/>
              <a:gd name="T68" fmla="*/ 61 w 143"/>
              <a:gd name="T69" fmla="*/ 150 h 155"/>
              <a:gd name="T70" fmla="*/ 44 w 143"/>
              <a:gd name="T71" fmla="*/ 144 h 155"/>
              <a:gd name="T72" fmla="*/ 40 w 143"/>
              <a:gd name="T73" fmla="*/ 148 h 155"/>
              <a:gd name="T74" fmla="*/ 26 w 143"/>
              <a:gd name="T75" fmla="*/ 148 h 155"/>
              <a:gd name="T76" fmla="*/ 28 w 143"/>
              <a:gd name="T77" fmla="*/ 134 h 155"/>
              <a:gd name="T78" fmla="*/ 35 w 143"/>
              <a:gd name="T79" fmla="*/ 120 h 155"/>
              <a:gd name="T80" fmla="*/ 12 w 143"/>
              <a:gd name="T81" fmla="*/ 116 h 155"/>
              <a:gd name="T82" fmla="*/ 4 w 143"/>
              <a:gd name="T83" fmla="*/ 111 h 155"/>
              <a:gd name="T84" fmla="*/ 5 w 143"/>
              <a:gd name="T85" fmla="*/ 102 h 155"/>
              <a:gd name="T86" fmla="*/ 2 w 143"/>
              <a:gd name="T87" fmla="*/ 97 h 155"/>
              <a:gd name="T88" fmla="*/ 3 w 143"/>
              <a:gd name="T89" fmla="*/ 84 h 155"/>
              <a:gd name="T90" fmla="*/ 0 w 143"/>
              <a:gd name="T91" fmla="*/ 63 h 155"/>
              <a:gd name="T92" fmla="*/ 9 w 143"/>
              <a:gd name="T93" fmla="*/ 63 h 155"/>
              <a:gd name="T94" fmla="*/ 13 w 143"/>
              <a:gd name="T95" fmla="*/ 55 h 155"/>
              <a:gd name="T96" fmla="*/ 16 w 143"/>
              <a:gd name="T97" fmla="*/ 37 h 155"/>
              <a:gd name="T98" fmla="*/ 13 w 143"/>
              <a:gd name="T99" fmla="*/ 30 h 155"/>
              <a:gd name="T100" fmla="*/ 16 w 143"/>
              <a:gd name="T101" fmla="*/ 26 h 155"/>
              <a:gd name="T102" fmla="*/ 29 w 143"/>
              <a:gd name="T103" fmla="*/ 25 h 155"/>
              <a:gd name="T104" fmla="*/ 32 w 143"/>
              <a:gd name="T105" fmla="*/ 29 h 155"/>
              <a:gd name="T106" fmla="*/ 42 w 143"/>
              <a:gd name="T107" fmla="*/ 19 h 155"/>
              <a:gd name="T108" fmla="*/ 38 w 143"/>
              <a:gd name="T109" fmla="*/ 12 h 155"/>
              <a:gd name="T110" fmla="*/ 36 w 143"/>
              <a:gd name="T111" fmla="*/ 1 h 155"/>
              <a:gd name="T112" fmla="*/ 48 w 143"/>
              <a:gd name="T113" fmla="*/ 3 h 155"/>
              <a:gd name="T114" fmla="*/ 58 w 143"/>
              <a:gd name="T115" fmla="*/ 0 h 1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43" h="155">
                <a:moveTo>
                  <a:pt x="58" y="0"/>
                </a:moveTo>
                <a:lnTo>
                  <a:pt x="59" y="8"/>
                </a:lnTo>
                <a:lnTo>
                  <a:pt x="75" y="12"/>
                </a:lnTo>
                <a:lnTo>
                  <a:pt x="75" y="20"/>
                </a:lnTo>
                <a:lnTo>
                  <a:pt x="90" y="16"/>
                </a:lnTo>
                <a:lnTo>
                  <a:pt x="99" y="10"/>
                </a:lnTo>
                <a:lnTo>
                  <a:pt x="117" y="18"/>
                </a:lnTo>
                <a:lnTo>
                  <a:pt x="125" y="25"/>
                </a:lnTo>
                <a:lnTo>
                  <a:pt x="129" y="35"/>
                </a:lnTo>
                <a:lnTo>
                  <a:pt x="125" y="40"/>
                </a:lnTo>
                <a:lnTo>
                  <a:pt x="131" y="47"/>
                </a:lnTo>
                <a:lnTo>
                  <a:pt x="136" y="58"/>
                </a:lnTo>
                <a:lnTo>
                  <a:pt x="136" y="65"/>
                </a:lnTo>
                <a:lnTo>
                  <a:pt x="143" y="78"/>
                </a:lnTo>
                <a:lnTo>
                  <a:pt x="136" y="80"/>
                </a:lnTo>
                <a:lnTo>
                  <a:pt x="132" y="77"/>
                </a:lnTo>
                <a:lnTo>
                  <a:pt x="128" y="81"/>
                </a:lnTo>
                <a:lnTo>
                  <a:pt x="117" y="85"/>
                </a:lnTo>
                <a:lnTo>
                  <a:pt x="112" y="90"/>
                </a:lnTo>
                <a:lnTo>
                  <a:pt x="100" y="95"/>
                </a:lnTo>
                <a:lnTo>
                  <a:pt x="104" y="101"/>
                </a:lnTo>
                <a:lnTo>
                  <a:pt x="106" y="109"/>
                </a:lnTo>
                <a:lnTo>
                  <a:pt x="114" y="114"/>
                </a:lnTo>
                <a:lnTo>
                  <a:pt x="124" y="123"/>
                </a:lnTo>
                <a:lnTo>
                  <a:pt x="119" y="132"/>
                </a:lnTo>
                <a:lnTo>
                  <a:pt x="113" y="135"/>
                </a:lnTo>
                <a:lnTo>
                  <a:pt x="117" y="148"/>
                </a:lnTo>
                <a:lnTo>
                  <a:pt x="115" y="151"/>
                </a:lnTo>
                <a:lnTo>
                  <a:pt x="110" y="147"/>
                </a:lnTo>
                <a:lnTo>
                  <a:pt x="102" y="147"/>
                </a:lnTo>
                <a:lnTo>
                  <a:pt x="91" y="150"/>
                </a:lnTo>
                <a:lnTo>
                  <a:pt x="76" y="149"/>
                </a:lnTo>
                <a:lnTo>
                  <a:pt x="75" y="155"/>
                </a:lnTo>
                <a:lnTo>
                  <a:pt x="66" y="149"/>
                </a:lnTo>
                <a:lnTo>
                  <a:pt x="61" y="150"/>
                </a:lnTo>
                <a:lnTo>
                  <a:pt x="44" y="144"/>
                </a:lnTo>
                <a:lnTo>
                  <a:pt x="40" y="148"/>
                </a:lnTo>
                <a:lnTo>
                  <a:pt x="26" y="148"/>
                </a:lnTo>
                <a:lnTo>
                  <a:pt x="28" y="134"/>
                </a:lnTo>
                <a:lnTo>
                  <a:pt x="35" y="120"/>
                </a:lnTo>
                <a:lnTo>
                  <a:pt x="12" y="116"/>
                </a:lnTo>
                <a:lnTo>
                  <a:pt x="4" y="111"/>
                </a:lnTo>
                <a:lnTo>
                  <a:pt x="5" y="102"/>
                </a:lnTo>
                <a:lnTo>
                  <a:pt x="2" y="97"/>
                </a:lnTo>
                <a:lnTo>
                  <a:pt x="3" y="84"/>
                </a:lnTo>
                <a:lnTo>
                  <a:pt x="0" y="63"/>
                </a:lnTo>
                <a:lnTo>
                  <a:pt x="9" y="63"/>
                </a:lnTo>
                <a:lnTo>
                  <a:pt x="13" y="55"/>
                </a:lnTo>
                <a:lnTo>
                  <a:pt x="16" y="37"/>
                </a:lnTo>
                <a:lnTo>
                  <a:pt x="13" y="30"/>
                </a:lnTo>
                <a:lnTo>
                  <a:pt x="16" y="26"/>
                </a:lnTo>
                <a:lnTo>
                  <a:pt x="29" y="25"/>
                </a:lnTo>
                <a:lnTo>
                  <a:pt x="32" y="29"/>
                </a:lnTo>
                <a:lnTo>
                  <a:pt x="42" y="19"/>
                </a:lnTo>
                <a:lnTo>
                  <a:pt x="38" y="12"/>
                </a:lnTo>
                <a:lnTo>
                  <a:pt x="36" y="1"/>
                </a:lnTo>
                <a:lnTo>
                  <a:pt x="48" y="3"/>
                </a:lnTo>
                <a:lnTo>
                  <a:pt x="58" y="0"/>
                </a:lnTo>
                <a:close/>
              </a:path>
            </a:pathLst>
          </a:custGeom>
          <a:solidFill>
            <a:schemeClr val="accent4"/>
          </a:solid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grpSp>
        <p:nvGrpSpPr>
          <p:cNvPr id="13" name="Group 12"/>
          <p:cNvGrpSpPr/>
          <p:nvPr userDrawn="1"/>
        </p:nvGrpSpPr>
        <p:grpSpPr>
          <a:xfrm>
            <a:off x="6833063" y="2216255"/>
            <a:ext cx="2741281" cy="2054652"/>
            <a:chOff x="4396592" y="1780773"/>
            <a:chExt cx="4789160" cy="3589584"/>
          </a:xfrm>
          <a:solidFill>
            <a:schemeClr val="accent5"/>
          </a:solidFill>
        </p:grpSpPr>
        <p:sp>
          <p:nvSpPr>
            <p:cNvPr id="14" name="Freeform 13"/>
            <p:cNvSpPr>
              <a:spLocks/>
            </p:cNvSpPr>
            <p:nvPr/>
          </p:nvSpPr>
          <p:spPr bwMode="auto">
            <a:xfrm>
              <a:off x="6668011" y="3007847"/>
              <a:ext cx="390142" cy="293566"/>
            </a:xfrm>
            <a:custGeom>
              <a:avLst/>
              <a:gdLst>
                <a:gd name="T0" fmla="*/ 23 w 236"/>
                <a:gd name="T1" fmla="*/ 66 h 189"/>
                <a:gd name="T2" fmla="*/ 37 w 236"/>
                <a:gd name="T3" fmla="*/ 54 h 189"/>
                <a:gd name="T4" fmla="*/ 58 w 236"/>
                <a:gd name="T5" fmla="*/ 45 h 189"/>
                <a:gd name="T6" fmla="*/ 71 w 236"/>
                <a:gd name="T7" fmla="*/ 24 h 189"/>
                <a:gd name="T8" fmla="*/ 82 w 236"/>
                <a:gd name="T9" fmla="*/ 22 h 189"/>
                <a:gd name="T10" fmla="*/ 97 w 236"/>
                <a:gd name="T11" fmla="*/ 23 h 189"/>
                <a:gd name="T12" fmla="*/ 116 w 236"/>
                <a:gd name="T13" fmla="*/ 30 h 189"/>
                <a:gd name="T14" fmla="*/ 134 w 236"/>
                <a:gd name="T15" fmla="*/ 27 h 189"/>
                <a:gd name="T16" fmla="*/ 147 w 236"/>
                <a:gd name="T17" fmla="*/ 18 h 189"/>
                <a:gd name="T18" fmla="*/ 149 w 236"/>
                <a:gd name="T19" fmla="*/ 7 h 189"/>
                <a:gd name="T20" fmla="*/ 165 w 236"/>
                <a:gd name="T21" fmla="*/ 4 h 189"/>
                <a:gd name="T22" fmla="*/ 170 w 236"/>
                <a:gd name="T23" fmla="*/ 12 h 189"/>
                <a:gd name="T24" fmla="*/ 182 w 236"/>
                <a:gd name="T25" fmla="*/ 36 h 189"/>
                <a:gd name="T26" fmla="*/ 193 w 236"/>
                <a:gd name="T27" fmla="*/ 29 h 189"/>
                <a:gd name="T28" fmla="*/ 214 w 236"/>
                <a:gd name="T29" fmla="*/ 22 h 189"/>
                <a:gd name="T30" fmla="*/ 236 w 236"/>
                <a:gd name="T31" fmla="*/ 28 h 189"/>
                <a:gd name="T32" fmla="*/ 219 w 236"/>
                <a:gd name="T33" fmla="*/ 34 h 189"/>
                <a:gd name="T34" fmla="*/ 183 w 236"/>
                <a:gd name="T35" fmla="*/ 40 h 189"/>
                <a:gd name="T36" fmla="*/ 181 w 236"/>
                <a:gd name="T37" fmla="*/ 58 h 189"/>
                <a:gd name="T38" fmla="*/ 179 w 236"/>
                <a:gd name="T39" fmla="*/ 77 h 189"/>
                <a:gd name="T40" fmla="*/ 178 w 236"/>
                <a:gd name="T41" fmla="*/ 93 h 189"/>
                <a:gd name="T42" fmla="*/ 172 w 236"/>
                <a:gd name="T43" fmla="*/ 106 h 189"/>
                <a:gd name="T44" fmla="*/ 157 w 236"/>
                <a:gd name="T45" fmla="*/ 123 h 189"/>
                <a:gd name="T46" fmla="*/ 155 w 236"/>
                <a:gd name="T47" fmla="*/ 142 h 189"/>
                <a:gd name="T48" fmla="*/ 135 w 236"/>
                <a:gd name="T49" fmla="*/ 142 h 189"/>
                <a:gd name="T50" fmla="*/ 121 w 236"/>
                <a:gd name="T51" fmla="*/ 148 h 189"/>
                <a:gd name="T52" fmla="*/ 116 w 236"/>
                <a:gd name="T53" fmla="*/ 178 h 189"/>
                <a:gd name="T54" fmla="*/ 82 w 236"/>
                <a:gd name="T55" fmla="*/ 184 h 189"/>
                <a:gd name="T56" fmla="*/ 68 w 236"/>
                <a:gd name="T57" fmla="*/ 186 h 189"/>
                <a:gd name="T58" fmla="*/ 20 w 236"/>
                <a:gd name="T59" fmla="*/ 179 h 189"/>
                <a:gd name="T60" fmla="*/ 29 w 236"/>
                <a:gd name="T61" fmla="*/ 147 h 189"/>
                <a:gd name="T62" fmla="*/ 11 w 236"/>
                <a:gd name="T63" fmla="*/ 130 h 189"/>
                <a:gd name="T64" fmla="*/ 8 w 236"/>
                <a:gd name="T65" fmla="*/ 102 h 189"/>
                <a:gd name="T66" fmla="*/ 2 w 236"/>
                <a:gd name="T67" fmla="*/ 84 h 1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36" h="189">
                  <a:moveTo>
                    <a:pt x="4" y="58"/>
                  </a:moveTo>
                  <a:lnTo>
                    <a:pt x="23" y="66"/>
                  </a:lnTo>
                  <a:lnTo>
                    <a:pt x="35" y="63"/>
                  </a:lnTo>
                  <a:lnTo>
                    <a:pt x="37" y="54"/>
                  </a:lnTo>
                  <a:lnTo>
                    <a:pt x="50" y="51"/>
                  </a:lnTo>
                  <a:lnTo>
                    <a:pt x="58" y="45"/>
                  </a:lnTo>
                  <a:lnTo>
                    <a:pt x="58" y="28"/>
                  </a:lnTo>
                  <a:lnTo>
                    <a:pt x="71" y="24"/>
                  </a:lnTo>
                  <a:lnTo>
                    <a:pt x="72" y="17"/>
                  </a:lnTo>
                  <a:lnTo>
                    <a:pt x="82" y="22"/>
                  </a:lnTo>
                  <a:lnTo>
                    <a:pt x="87" y="23"/>
                  </a:lnTo>
                  <a:lnTo>
                    <a:pt x="97" y="23"/>
                  </a:lnTo>
                  <a:lnTo>
                    <a:pt x="110" y="27"/>
                  </a:lnTo>
                  <a:lnTo>
                    <a:pt x="116" y="30"/>
                  </a:lnTo>
                  <a:lnTo>
                    <a:pt x="127" y="23"/>
                  </a:lnTo>
                  <a:lnTo>
                    <a:pt x="134" y="27"/>
                  </a:lnTo>
                  <a:lnTo>
                    <a:pt x="137" y="18"/>
                  </a:lnTo>
                  <a:lnTo>
                    <a:pt x="147" y="18"/>
                  </a:lnTo>
                  <a:lnTo>
                    <a:pt x="149" y="15"/>
                  </a:lnTo>
                  <a:lnTo>
                    <a:pt x="149" y="7"/>
                  </a:lnTo>
                  <a:lnTo>
                    <a:pt x="154" y="0"/>
                  </a:lnTo>
                  <a:lnTo>
                    <a:pt x="165" y="4"/>
                  </a:lnTo>
                  <a:lnTo>
                    <a:pt x="165" y="11"/>
                  </a:lnTo>
                  <a:lnTo>
                    <a:pt x="170" y="12"/>
                  </a:lnTo>
                  <a:lnTo>
                    <a:pt x="173" y="29"/>
                  </a:lnTo>
                  <a:lnTo>
                    <a:pt x="182" y="36"/>
                  </a:lnTo>
                  <a:lnTo>
                    <a:pt x="186" y="31"/>
                  </a:lnTo>
                  <a:lnTo>
                    <a:pt x="193" y="29"/>
                  </a:lnTo>
                  <a:lnTo>
                    <a:pt x="202" y="20"/>
                  </a:lnTo>
                  <a:lnTo>
                    <a:pt x="214" y="22"/>
                  </a:lnTo>
                  <a:lnTo>
                    <a:pt x="232" y="22"/>
                  </a:lnTo>
                  <a:lnTo>
                    <a:pt x="236" y="28"/>
                  </a:lnTo>
                  <a:lnTo>
                    <a:pt x="227" y="30"/>
                  </a:lnTo>
                  <a:lnTo>
                    <a:pt x="219" y="34"/>
                  </a:lnTo>
                  <a:lnTo>
                    <a:pt x="200" y="36"/>
                  </a:lnTo>
                  <a:lnTo>
                    <a:pt x="183" y="40"/>
                  </a:lnTo>
                  <a:lnTo>
                    <a:pt x="175" y="50"/>
                  </a:lnTo>
                  <a:lnTo>
                    <a:pt x="181" y="58"/>
                  </a:lnTo>
                  <a:lnTo>
                    <a:pt x="185" y="69"/>
                  </a:lnTo>
                  <a:lnTo>
                    <a:pt x="179" y="77"/>
                  </a:lnTo>
                  <a:lnTo>
                    <a:pt x="182" y="85"/>
                  </a:lnTo>
                  <a:lnTo>
                    <a:pt x="178" y="93"/>
                  </a:lnTo>
                  <a:lnTo>
                    <a:pt x="162" y="92"/>
                  </a:lnTo>
                  <a:lnTo>
                    <a:pt x="172" y="106"/>
                  </a:lnTo>
                  <a:lnTo>
                    <a:pt x="162" y="111"/>
                  </a:lnTo>
                  <a:lnTo>
                    <a:pt x="157" y="123"/>
                  </a:lnTo>
                  <a:lnTo>
                    <a:pt x="160" y="136"/>
                  </a:lnTo>
                  <a:lnTo>
                    <a:pt x="155" y="142"/>
                  </a:lnTo>
                  <a:lnTo>
                    <a:pt x="148" y="140"/>
                  </a:lnTo>
                  <a:lnTo>
                    <a:pt x="135" y="142"/>
                  </a:lnTo>
                  <a:lnTo>
                    <a:pt x="134" y="148"/>
                  </a:lnTo>
                  <a:lnTo>
                    <a:pt x="121" y="148"/>
                  </a:lnTo>
                  <a:lnTo>
                    <a:pt x="113" y="160"/>
                  </a:lnTo>
                  <a:lnTo>
                    <a:pt x="116" y="178"/>
                  </a:lnTo>
                  <a:lnTo>
                    <a:pt x="95" y="186"/>
                  </a:lnTo>
                  <a:lnTo>
                    <a:pt x="82" y="184"/>
                  </a:lnTo>
                  <a:lnTo>
                    <a:pt x="79" y="189"/>
                  </a:lnTo>
                  <a:lnTo>
                    <a:pt x="68" y="186"/>
                  </a:lnTo>
                  <a:lnTo>
                    <a:pt x="51" y="189"/>
                  </a:lnTo>
                  <a:lnTo>
                    <a:pt x="20" y="179"/>
                  </a:lnTo>
                  <a:lnTo>
                    <a:pt x="33" y="160"/>
                  </a:lnTo>
                  <a:lnTo>
                    <a:pt x="29" y="147"/>
                  </a:lnTo>
                  <a:lnTo>
                    <a:pt x="15" y="143"/>
                  </a:lnTo>
                  <a:lnTo>
                    <a:pt x="11" y="130"/>
                  </a:lnTo>
                  <a:lnTo>
                    <a:pt x="3" y="113"/>
                  </a:lnTo>
                  <a:lnTo>
                    <a:pt x="8" y="102"/>
                  </a:lnTo>
                  <a:lnTo>
                    <a:pt x="0" y="99"/>
                  </a:lnTo>
                  <a:lnTo>
                    <a:pt x="2" y="84"/>
                  </a:lnTo>
                  <a:lnTo>
                    <a:pt x="4" y="58"/>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5" name="Freeform 14"/>
            <p:cNvSpPr>
              <a:spLocks/>
            </p:cNvSpPr>
            <p:nvPr/>
          </p:nvSpPr>
          <p:spPr bwMode="auto">
            <a:xfrm>
              <a:off x="5277717" y="4436846"/>
              <a:ext cx="376917" cy="389869"/>
            </a:xfrm>
            <a:custGeom>
              <a:avLst/>
              <a:gdLst>
                <a:gd name="T0" fmla="*/ 92 w 228"/>
                <a:gd name="T1" fmla="*/ 16 h 251"/>
                <a:gd name="T2" fmla="*/ 102 w 228"/>
                <a:gd name="T3" fmla="*/ 35 h 251"/>
                <a:gd name="T4" fmla="*/ 121 w 228"/>
                <a:gd name="T5" fmla="*/ 44 h 251"/>
                <a:gd name="T6" fmla="*/ 137 w 228"/>
                <a:gd name="T7" fmla="*/ 44 h 251"/>
                <a:gd name="T8" fmla="*/ 144 w 228"/>
                <a:gd name="T9" fmla="*/ 27 h 251"/>
                <a:gd name="T10" fmla="*/ 157 w 228"/>
                <a:gd name="T11" fmla="*/ 23 h 251"/>
                <a:gd name="T12" fmla="*/ 165 w 228"/>
                <a:gd name="T13" fmla="*/ 30 h 251"/>
                <a:gd name="T14" fmla="*/ 187 w 228"/>
                <a:gd name="T15" fmla="*/ 43 h 251"/>
                <a:gd name="T16" fmla="*/ 188 w 228"/>
                <a:gd name="T17" fmla="*/ 63 h 251"/>
                <a:gd name="T18" fmla="*/ 195 w 228"/>
                <a:gd name="T19" fmla="*/ 84 h 251"/>
                <a:gd name="T20" fmla="*/ 198 w 228"/>
                <a:gd name="T21" fmla="*/ 107 h 251"/>
                <a:gd name="T22" fmla="*/ 217 w 228"/>
                <a:gd name="T23" fmla="*/ 104 h 251"/>
                <a:gd name="T24" fmla="*/ 227 w 228"/>
                <a:gd name="T25" fmla="*/ 112 h 251"/>
                <a:gd name="T26" fmla="*/ 228 w 228"/>
                <a:gd name="T27" fmla="*/ 132 h 251"/>
                <a:gd name="T28" fmla="*/ 227 w 228"/>
                <a:gd name="T29" fmla="*/ 147 h 251"/>
                <a:gd name="T30" fmla="*/ 186 w 228"/>
                <a:gd name="T31" fmla="*/ 213 h 251"/>
                <a:gd name="T32" fmla="*/ 209 w 228"/>
                <a:gd name="T33" fmla="*/ 243 h 251"/>
                <a:gd name="T34" fmla="*/ 132 w 228"/>
                <a:gd name="T35" fmla="*/ 248 h 251"/>
                <a:gd name="T36" fmla="*/ 46 w 228"/>
                <a:gd name="T37" fmla="*/ 239 h 251"/>
                <a:gd name="T38" fmla="*/ 33 w 228"/>
                <a:gd name="T39" fmla="*/ 231 h 251"/>
                <a:gd name="T40" fmla="*/ 10 w 228"/>
                <a:gd name="T41" fmla="*/ 234 h 251"/>
                <a:gd name="T42" fmla="*/ 0 w 228"/>
                <a:gd name="T43" fmla="*/ 225 h 251"/>
                <a:gd name="T44" fmla="*/ 9 w 228"/>
                <a:gd name="T45" fmla="*/ 188 h 251"/>
                <a:gd name="T46" fmla="*/ 16 w 228"/>
                <a:gd name="T47" fmla="*/ 160 h 251"/>
                <a:gd name="T48" fmla="*/ 31 w 228"/>
                <a:gd name="T49" fmla="*/ 138 h 251"/>
                <a:gd name="T50" fmla="*/ 39 w 228"/>
                <a:gd name="T51" fmla="*/ 113 h 251"/>
                <a:gd name="T52" fmla="*/ 33 w 228"/>
                <a:gd name="T53" fmla="*/ 94 h 251"/>
                <a:gd name="T54" fmla="*/ 24 w 228"/>
                <a:gd name="T55" fmla="*/ 69 h 251"/>
                <a:gd name="T56" fmla="*/ 31 w 228"/>
                <a:gd name="T57" fmla="*/ 56 h 251"/>
                <a:gd name="T58" fmla="*/ 22 w 228"/>
                <a:gd name="T59" fmla="*/ 22 h 251"/>
                <a:gd name="T60" fmla="*/ 14 w 228"/>
                <a:gd name="T61" fmla="*/ 5 h 251"/>
                <a:gd name="T62" fmla="*/ 27 w 228"/>
                <a:gd name="T63" fmla="*/ 3 h 251"/>
                <a:gd name="T64" fmla="*/ 88 w 228"/>
                <a:gd name="T65" fmla="*/ 1 h 2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28" h="251">
                  <a:moveTo>
                    <a:pt x="88" y="1"/>
                  </a:moveTo>
                  <a:lnTo>
                    <a:pt x="92" y="16"/>
                  </a:lnTo>
                  <a:lnTo>
                    <a:pt x="97" y="29"/>
                  </a:lnTo>
                  <a:lnTo>
                    <a:pt x="102" y="35"/>
                  </a:lnTo>
                  <a:lnTo>
                    <a:pt x="109" y="46"/>
                  </a:lnTo>
                  <a:lnTo>
                    <a:pt x="121" y="44"/>
                  </a:lnTo>
                  <a:lnTo>
                    <a:pt x="127" y="42"/>
                  </a:lnTo>
                  <a:lnTo>
                    <a:pt x="137" y="44"/>
                  </a:lnTo>
                  <a:lnTo>
                    <a:pt x="140" y="39"/>
                  </a:lnTo>
                  <a:lnTo>
                    <a:pt x="144" y="27"/>
                  </a:lnTo>
                  <a:lnTo>
                    <a:pt x="156" y="26"/>
                  </a:lnTo>
                  <a:lnTo>
                    <a:pt x="157" y="23"/>
                  </a:lnTo>
                  <a:lnTo>
                    <a:pt x="166" y="22"/>
                  </a:lnTo>
                  <a:lnTo>
                    <a:pt x="165" y="30"/>
                  </a:lnTo>
                  <a:lnTo>
                    <a:pt x="187" y="30"/>
                  </a:lnTo>
                  <a:lnTo>
                    <a:pt x="187" y="43"/>
                  </a:lnTo>
                  <a:lnTo>
                    <a:pt x="190" y="51"/>
                  </a:lnTo>
                  <a:lnTo>
                    <a:pt x="188" y="63"/>
                  </a:lnTo>
                  <a:lnTo>
                    <a:pt x="189" y="76"/>
                  </a:lnTo>
                  <a:lnTo>
                    <a:pt x="195" y="84"/>
                  </a:lnTo>
                  <a:lnTo>
                    <a:pt x="193" y="109"/>
                  </a:lnTo>
                  <a:lnTo>
                    <a:pt x="198" y="107"/>
                  </a:lnTo>
                  <a:lnTo>
                    <a:pt x="206" y="107"/>
                  </a:lnTo>
                  <a:lnTo>
                    <a:pt x="217" y="104"/>
                  </a:lnTo>
                  <a:lnTo>
                    <a:pt x="226" y="105"/>
                  </a:lnTo>
                  <a:lnTo>
                    <a:pt x="227" y="112"/>
                  </a:lnTo>
                  <a:lnTo>
                    <a:pt x="225" y="122"/>
                  </a:lnTo>
                  <a:lnTo>
                    <a:pt x="228" y="132"/>
                  </a:lnTo>
                  <a:lnTo>
                    <a:pt x="225" y="140"/>
                  </a:lnTo>
                  <a:lnTo>
                    <a:pt x="227" y="147"/>
                  </a:lnTo>
                  <a:lnTo>
                    <a:pt x="188" y="146"/>
                  </a:lnTo>
                  <a:lnTo>
                    <a:pt x="186" y="213"/>
                  </a:lnTo>
                  <a:lnTo>
                    <a:pt x="198" y="230"/>
                  </a:lnTo>
                  <a:lnTo>
                    <a:pt x="209" y="243"/>
                  </a:lnTo>
                  <a:lnTo>
                    <a:pt x="176" y="251"/>
                  </a:lnTo>
                  <a:lnTo>
                    <a:pt x="132" y="248"/>
                  </a:lnTo>
                  <a:lnTo>
                    <a:pt x="120" y="238"/>
                  </a:lnTo>
                  <a:lnTo>
                    <a:pt x="46" y="239"/>
                  </a:lnTo>
                  <a:lnTo>
                    <a:pt x="43" y="240"/>
                  </a:lnTo>
                  <a:lnTo>
                    <a:pt x="33" y="231"/>
                  </a:lnTo>
                  <a:lnTo>
                    <a:pt x="21" y="230"/>
                  </a:lnTo>
                  <a:lnTo>
                    <a:pt x="10" y="234"/>
                  </a:lnTo>
                  <a:lnTo>
                    <a:pt x="1" y="238"/>
                  </a:lnTo>
                  <a:lnTo>
                    <a:pt x="0" y="225"/>
                  </a:lnTo>
                  <a:lnTo>
                    <a:pt x="2" y="206"/>
                  </a:lnTo>
                  <a:lnTo>
                    <a:pt x="9" y="188"/>
                  </a:lnTo>
                  <a:lnTo>
                    <a:pt x="10" y="179"/>
                  </a:lnTo>
                  <a:lnTo>
                    <a:pt x="16" y="160"/>
                  </a:lnTo>
                  <a:lnTo>
                    <a:pt x="21" y="151"/>
                  </a:lnTo>
                  <a:lnTo>
                    <a:pt x="31" y="138"/>
                  </a:lnTo>
                  <a:lnTo>
                    <a:pt x="37" y="129"/>
                  </a:lnTo>
                  <a:lnTo>
                    <a:pt x="39" y="113"/>
                  </a:lnTo>
                  <a:lnTo>
                    <a:pt x="39" y="101"/>
                  </a:lnTo>
                  <a:lnTo>
                    <a:pt x="33" y="94"/>
                  </a:lnTo>
                  <a:lnTo>
                    <a:pt x="29" y="81"/>
                  </a:lnTo>
                  <a:lnTo>
                    <a:pt x="24" y="69"/>
                  </a:lnTo>
                  <a:lnTo>
                    <a:pt x="25" y="64"/>
                  </a:lnTo>
                  <a:lnTo>
                    <a:pt x="31" y="56"/>
                  </a:lnTo>
                  <a:lnTo>
                    <a:pt x="25" y="36"/>
                  </a:lnTo>
                  <a:lnTo>
                    <a:pt x="22" y="22"/>
                  </a:lnTo>
                  <a:lnTo>
                    <a:pt x="13" y="9"/>
                  </a:lnTo>
                  <a:lnTo>
                    <a:pt x="14" y="5"/>
                  </a:lnTo>
                  <a:lnTo>
                    <a:pt x="22" y="2"/>
                  </a:lnTo>
                  <a:lnTo>
                    <a:pt x="27" y="3"/>
                  </a:lnTo>
                  <a:lnTo>
                    <a:pt x="34" y="0"/>
                  </a:lnTo>
                  <a:lnTo>
                    <a:pt x="88" y="1"/>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6" name="Freeform 15"/>
            <p:cNvSpPr>
              <a:spLocks/>
            </p:cNvSpPr>
            <p:nvPr/>
          </p:nvSpPr>
          <p:spPr bwMode="auto">
            <a:xfrm>
              <a:off x="5289290" y="4391803"/>
              <a:ext cx="33063" cy="43491"/>
            </a:xfrm>
            <a:custGeom>
              <a:avLst/>
              <a:gdLst>
                <a:gd name="T0" fmla="*/ 10 w 20"/>
                <a:gd name="T1" fmla="*/ 26 h 28"/>
                <a:gd name="T2" fmla="*/ 5 w 20"/>
                <a:gd name="T3" fmla="*/ 28 h 28"/>
                <a:gd name="T4" fmla="*/ 0 w 20"/>
                <a:gd name="T5" fmla="*/ 12 h 28"/>
                <a:gd name="T6" fmla="*/ 7 w 20"/>
                <a:gd name="T7" fmla="*/ 3 h 28"/>
                <a:gd name="T8" fmla="*/ 13 w 20"/>
                <a:gd name="T9" fmla="*/ 0 h 28"/>
                <a:gd name="T10" fmla="*/ 20 w 20"/>
                <a:gd name="T11" fmla="*/ 7 h 28"/>
                <a:gd name="T12" fmla="*/ 13 w 20"/>
                <a:gd name="T13" fmla="*/ 11 h 28"/>
                <a:gd name="T14" fmla="*/ 10 w 20"/>
                <a:gd name="T15" fmla="*/ 16 h 28"/>
                <a:gd name="T16" fmla="*/ 10 w 20"/>
                <a:gd name="T17" fmla="*/ 26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 h="28">
                  <a:moveTo>
                    <a:pt x="10" y="26"/>
                  </a:moveTo>
                  <a:lnTo>
                    <a:pt x="5" y="28"/>
                  </a:lnTo>
                  <a:lnTo>
                    <a:pt x="0" y="12"/>
                  </a:lnTo>
                  <a:lnTo>
                    <a:pt x="7" y="3"/>
                  </a:lnTo>
                  <a:lnTo>
                    <a:pt x="13" y="0"/>
                  </a:lnTo>
                  <a:lnTo>
                    <a:pt x="20" y="7"/>
                  </a:lnTo>
                  <a:lnTo>
                    <a:pt x="13" y="11"/>
                  </a:lnTo>
                  <a:lnTo>
                    <a:pt x="10" y="16"/>
                  </a:lnTo>
                  <a:lnTo>
                    <a:pt x="10" y="26"/>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7" name="Freeform 16"/>
            <p:cNvSpPr>
              <a:spLocks/>
            </p:cNvSpPr>
            <p:nvPr/>
          </p:nvSpPr>
          <p:spPr bwMode="auto">
            <a:xfrm>
              <a:off x="5462871" y="2872714"/>
              <a:ext cx="51247" cy="97856"/>
            </a:xfrm>
            <a:custGeom>
              <a:avLst/>
              <a:gdLst>
                <a:gd name="T0" fmla="*/ 22 w 31"/>
                <a:gd name="T1" fmla="*/ 17 h 63"/>
                <a:gd name="T2" fmla="*/ 20 w 31"/>
                <a:gd name="T3" fmla="*/ 24 h 63"/>
                <a:gd name="T4" fmla="*/ 23 w 31"/>
                <a:gd name="T5" fmla="*/ 33 h 63"/>
                <a:gd name="T6" fmla="*/ 31 w 31"/>
                <a:gd name="T7" fmla="*/ 38 h 63"/>
                <a:gd name="T8" fmla="*/ 31 w 31"/>
                <a:gd name="T9" fmla="*/ 44 h 63"/>
                <a:gd name="T10" fmla="*/ 25 w 31"/>
                <a:gd name="T11" fmla="*/ 46 h 63"/>
                <a:gd name="T12" fmla="*/ 25 w 31"/>
                <a:gd name="T13" fmla="*/ 53 h 63"/>
                <a:gd name="T14" fmla="*/ 18 w 31"/>
                <a:gd name="T15" fmla="*/ 63 h 63"/>
                <a:gd name="T16" fmla="*/ 15 w 31"/>
                <a:gd name="T17" fmla="*/ 62 h 63"/>
                <a:gd name="T18" fmla="*/ 14 w 31"/>
                <a:gd name="T19" fmla="*/ 57 h 63"/>
                <a:gd name="T20" fmla="*/ 4 w 31"/>
                <a:gd name="T21" fmla="*/ 50 h 63"/>
                <a:gd name="T22" fmla="*/ 2 w 31"/>
                <a:gd name="T23" fmla="*/ 40 h 63"/>
                <a:gd name="T24" fmla="*/ 3 w 31"/>
                <a:gd name="T25" fmla="*/ 26 h 63"/>
                <a:gd name="T26" fmla="*/ 4 w 31"/>
                <a:gd name="T27" fmla="*/ 20 h 63"/>
                <a:gd name="T28" fmla="*/ 1 w 31"/>
                <a:gd name="T29" fmla="*/ 17 h 63"/>
                <a:gd name="T30" fmla="*/ 0 w 31"/>
                <a:gd name="T31" fmla="*/ 10 h 63"/>
                <a:gd name="T32" fmla="*/ 6 w 31"/>
                <a:gd name="T33" fmla="*/ 0 h 63"/>
                <a:gd name="T34" fmla="*/ 7 w 31"/>
                <a:gd name="T35" fmla="*/ 4 h 63"/>
                <a:gd name="T36" fmla="*/ 12 w 31"/>
                <a:gd name="T37" fmla="*/ 2 h 63"/>
                <a:gd name="T38" fmla="*/ 16 w 31"/>
                <a:gd name="T39" fmla="*/ 8 h 63"/>
                <a:gd name="T40" fmla="*/ 20 w 31"/>
                <a:gd name="T41" fmla="*/ 10 h 63"/>
                <a:gd name="T42" fmla="*/ 22 w 31"/>
                <a:gd name="T43" fmla="*/ 1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1" h="63">
                  <a:moveTo>
                    <a:pt x="22" y="17"/>
                  </a:moveTo>
                  <a:lnTo>
                    <a:pt x="20" y="24"/>
                  </a:lnTo>
                  <a:lnTo>
                    <a:pt x="23" y="33"/>
                  </a:lnTo>
                  <a:lnTo>
                    <a:pt x="31" y="38"/>
                  </a:lnTo>
                  <a:lnTo>
                    <a:pt x="31" y="44"/>
                  </a:lnTo>
                  <a:lnTo>
                    <a:pt x="25" y="46"/>
                  </a:lnTo>
                  <a:lnTo>
                    <a:pt x="25" y="53"/>
                  </a:lnTo>
                  <a:lnTo>
                    <a:pt x="18" y="63"/>
                  </a:lnTo>
                  <a:lnTo>
                    <a:pt x="15" y="62"/>
                  </a:lnTo>
                  <a:lnTo>
                    <a:pt x="14" y="57"/>
                  </a:lnTo>
                  <a:lnTo>
                    <a:pt x="4" y="50"/>
                  </a:lnTo>
                  <a:lnTo>
                    <a:pt x="2" y="40"/>
                  </a:lnTo>
                  <a:lnTo>
                    <a:pt x="3" y="26"/>
                  </a:lnTo>
                  <a:lnTo>
                    <a:pt x="4" y="20"/>
                  </a:lnTo>
                  <a:lnTo>
                    <a:pt x="1" y="17"/>
                  </a:lnTo>
                  <a:lnTo>
                    <a:pt x="0" y="10"/>
                  </a:lnTo>
                  <a:lnTo>
                    <a:pt x="6" y="0"/>
                  </a:lnTo>
                  <a:lnTo>
                    <a:pt x="7" y="4"/>
                  </a:lnTo>
                  <a:lnTo>
                    <a:pt x="12" y="2"/>
                  </a:lnTo>
                  <a:lnTo>
                    <a:pt x="16" y="8"/>
                  </a:lnTo>
                  <a:lnTo>
                    <a:pt x="20" y="10"/>
                  </a:lnTo>
                  <a:lnTo>
                    <a:pt x="22" y="17"/>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8" name="Freeform 17"/>
            <p:cNvSpPr>
              <a:spLocks/>
            </p:cNvSpPr>
            <p:nvPr/>
          </p:nvSpPr>
          <p:spPr bwMode="auto">
            <a:xfrm>
              <a:off x="6453103" y="3407035"/>
              <a:ext cx="140517" cy="114941"/>
            </a:xfrm>
            <a:custGeom>
              <a:avLst/>
              <a:gdLst>
                <a:gd name="T0" fmla="*/ 0 w 85"/>
                <a:gd name="T1" fmla="*/ 38 h 74"/>
                <a:gd name="T2" fmla="*/ 3 w 85"/>
                <a:gd name="T3" fmla="*/ 37 h 74"/>
                <a:gd name="T4" fmla="*/ 4 w 85"/>
                <a:gd name="T5" fmla="*/ 42 h 74"/>
                <a:gd name="T6" fmla="*/ 18 w 85"/>
                <a:gd name="T7" fmla="*/ 39 h 74"/>
                <a:gd name="T8" fmla="*/ 33 w 85"/>
                <a:gd name="T9" fmla="*/ 40 h 74"/>
                <a:gd name="T10" fmla="*/ 44 w 85"/>
                <a:gd name="T11" fmla="*/ 40 h 74"/>
                <a:gd name="T12" fmla="*/ 54 w 85"/>
                <a:gd name="T13" fmla="*/ 26 h 74"/>
                <a:gd name="T14" fmla="*/ 66 w 85"/>
                <a:gd name="T15" fmla="*/ 13 h 74"/>
                <a:gd name="T16" fmla="*/ 76 w 85"/>
                <a:gd name="T17" fmla="*/ 0 h 74"/>
                <a:gd name="T18" fmla="*/ 80 w 85"/>
                <a:gd name="T19" fmla="*/ 7 h 74"/>
                <a:gd name="T20" fmla="*/ 85 w 85"/>
                <a:gd name="T21" fmla="*/ 24 h 74"/>
                <a:gd name="T22" fmla="*/ 75 w 85"/>
                <a:gd name="T23" fmla="*/ 24 h 74"/>
                <a:gd name="T24" fmla="*/ 76 w 85"/>
                <a:gd name="T25" fmla="*/ 37 h 74"/>
                <a:gd name="T26" fmla="*/ 79 w 85"/>
                <a:gd name="T27" fmla="*/ 40 h 74"/>
                <a:gd name="T28" fmla="*/ 72 w 85"/>
                <a:gd name="T29" fmla="*/ 44 h 74"/>
                <a:gd name="T30" fmla="*/ 72 w 85"/>
                <a:gd name="T31" fmla="*/ 53 h 74"/>
                <a:gd name="T32" fmla="*/ 68 w 85"/>
                <a:gd name="T33" fmla="*/ 61 h 74"/>
                <a:gd name="T34" fmla="*/ 69 w 85"/>
                <a:gd name="T35" fmla="*/ 70 h 74"/>
                <a:gd name="T36" fmla="*/ 65 w 85"/>
                <a:gd name="T37" fmla="*/ 74 h 74"/>
                <a:gd name="T38" fmla="*/ 10 w 85"/>
                <a:gd name="T39" fmla="*/ 64 h 74"/>
                <a:gd name="T40" fmla="*/ 1 w 85"/>
                <a:gd name="T41" fmla="*/ 43 h 74"/>
                <a:gd name="T42" fmla="*/ 0 w 85"/>
                <a:gd name="T43" fmla="*/ 38 h 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85" h="74">
                  <a:moveTo>
                    <a:pt x="0" y="38"/>
                  </a:moveTo>
                  <a:lnTo>
                    <a:pt x="3" y="37"/>
                  </a:lnTo>
                  <a:lnTo>
                    <a:pt x="4" y="42"/>
                  </a:lnTo>
                  <a:lnTo>
                    <a:pt x="18" y="39"/>
                  </a:lnTo>
                  <a:lnTo>
                    <a:pt x="33" y="40"/>
                  </a:lnTo>
                  <a:lnTo>
                    <a:pt x="44" y="40"/>
                  </a:lnTo>
                  <a:lnTo>
                    <a:pt x="54" y="26"/>
                  </a:lnTo>
                  <a:lnTo>
                    <a:pt x="66" y="13"/>
                  </a:lnTo>
                  <a:lnTo>
                    <a:pt x="76" y="0"/>
                  </a:lnTo>
                  <a:lnTo>
                    <a:pt x="80" y="7"/>
                  </a:lnTo>
                  <a:lnTo>
                    <a:pt x="85" y="24"/>
                  </a:lnTo>
                  <a:lnTo>
                    <a:pt x="75" y="24"/>
                  </a:lnTo>
                  <a:lnTo>
                    <a:pt x="76" y="37"/>
                  </a:lnTo>
                  <a:lnTo>
                    <a:pt x="79" y="40"/>
                  </a:lnTo>
                  <a:lnTo>
                    <a:pt x="72" y="44"/>
                  </a:lnTo>
                  <a:lnTo>
                    <a:pt x="72" y="53"/>
                  </a:lnTo>
                  <a:lnTo>
                    <a:pt x="68" y="61"/>
                  </a:lnTo>
                  <a:lnTo>
                    <a:pt x="69" y="70"/>
                  </a:lnTo>
                  <a:lnTo>
                    <a:pt x="65" y="74"/>
                  </a:lnTo>
                  <a:lnTo>
                    <a:pt x="10" y="64"/>
                  </a:lnTo>
                  <a:lnTo>
                    <a:pt x="1" y="43"/>
                  </a:lnTo>
                  <a:lnTo>
                    <a:pt x="0" y="38"/>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9" name="Freeform 18"/>
            <p:cNvSpPr>
              <a:spLocks/>
            </p:cNvSpPr>
            <p:nvPr/>
          </p:nvSpPr>
          <p:spPr bwMode="auto">
            <a:xfrm>
              <a:off x="6140658" y="2919312"/>
              <a:ext cx="95882" cy="79217"/>
            </a:xfrm>
            <a:custGeom>
              <a:avLst/>
              <a:gdLst>
                <a:gd name="T0" fmla="*/ 0 w 58"/>
                <a:gd name="T1" fmla="*/ 3 h 51"/>
                <a:gd name="T2" fmla="*/ 23 w 58"/>
                <a:gd name="T3" fmla="*/ 0 h 51"/>
                <a:gd name="T4" fmla="*/ 27 w 58"/>
                <a:gd name="T5" fmla="*/ 5 h 51"/>
                <a:gd name="T6" fmla="*/ 34 w 58"/>
                <a:gd name="T7" fmla="*/ 9 h 51"/>
                <a:gd name="T8" fmla="*/ 32 w 58"/>
                <a:gd name="T9" fmla="*/ 14 h 51"/>
                <a:gd name="T10" fmla="*/ 42 w 58"/>
                <a:gd name="T11" fmla="*/ 21 h 51"/>
                <a:gd name="T12" fmla="*/ 39 w 58"/>
                <a:gd name="T13" fmla="*/ 27 h 51"/>
                <a:gd name="T14" fmla="*/ 47 w 58"/>
                <a:gd name="T15" fmla="*/ 33 h 51"/>
                <a:gd name="T16" fmla="*/ 55 w 58"/>
                <a:gd name="T17" fmla="*/ 36 h 51"/>
                <a:gd name="T18" fmla="*/ 58 w 58"/>
                <a:gd name="T19" fmla="*/ 51 h 51"/>
                <a:gd name="T20" fmla="*/ 52 w 58"/>
                <a:gd name="T21" fmla="*/ 51 h 51"/>
                <a:gd name="T22" fmla="*/ 43 w 58"/>
                <a:gd name="T23" fmla="*/ 39 h 51"/>
                <a:gd name="T24" fmla="*/ 42 w 58"/>
                <a:gd name="T25" fmla="*/ 36 h 51"/>
                <a:gd name="T26" fmla="*/ 35 w 58"/>
                <a:gd name="T27" fmla="*/ 36 h 51"/>
                <a:gd name="T28" fmla="*/ 29 w 58"/>
                <a:gd name="T29" fmla="*/ 31 h 51"/>
                <a:gd name="T30" fmla="*/ 26 w 58"/>
                <a:gd name="T31" fmla="*/ 31 h 51"/>
                <a:gd name="T32" fmla="*/ 18 w 58"/>
                <a:gd name="T33" fmla="*/ 25 h 51"/>
                <a:gd name="T34" fmla="*/ 4 w 58"/>
                <a:gd name="T35" fmla="*/ 20 h 51"/>
                <a:gd name="T36" fmla="*/ 4 w 58"/>
                <a:gd name="T37" fmla="*/ 10 h 51"/>
                <a:gd name="T38" fmla="*/ 0 w 58"/>
                <a:gd name="T39" fmla="*/ 3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58" h="51">
                  <a:moveTo>
                    <a:pt x="0" y="3"/>
                  </a:moveTo>
                  <a:lnTo>
                    <a:pt x="23" y="0"/>
                  </a:lnTo>
                  <a:lnTo>
                    <a:pt x="27" y="5"/>
                  </a:lnTo>
                  <a:lnTo>
                    <a:pt x="34" y="9"/>
                  </a:lnTo>
                  <a:lnTo>
                    <a:pt x="32" y="14"/>
                  </a:lnTo>
                  <a:lnTo>
                    <a:pt x="42" y="21"/>
                  </a:lnTo>
                  <a:lnTo>
                    <a:pt x="39" y="27"/>
                  </a:lnTo>
                  <a:lnTo>
                    <a:pt x="47" y="33"/>
                  </a:lnTo>
                  <a:lnTo>
                    <a:pt x="55" y="36"/>
                  </a:lnTo>
                  <a:lnTo>
                    <a:pt x="58" y="51"/>
                  </a:lnTo>
                  <a:lnTo>
                    <a:pt x="52" y="51"/>
                  </a:lnTo>
                  <a:lnTo>
                    <a:pt x="43" y="39"/>
                  </a:lnTo>
                  <a:lnTo>
                    <a:pt x="42" y="36"/>
                  </a:lnTo>
                  <a:lnTo>
                    <a:pt x="35" y="36"/>
                  </a:lnTo>
                  <a:lnTo>
                    <a:pt x="29" y="31"/>
                  </a:lnTo>
                  <a:lnTo>
                    <a:pt x="26" y="31"/>
                  </a:lnTo>
                  <a:lnTo>
                    <a:pt x="18" y="25"/>
                  </a:lnTo>
                  <a:lnTo>
                    <a:pt x="4" y="20"/>
                  </a:lnTo>
                  <a:lnTo>
                    <a:pt x="4" y="10"/>
                  </a:lnTo>
                  <a:lnTo>
                    <a:pt x="0" y="3"/>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20" name="Freeform 19"/>
            <p:cNvSpPr>
              <a:spLocks/>
            </p:cNvSpPr>
            <p:nvPr/>
          </p:nvSpPr>
          <p:spPr bwMode="auto">
            <a:xfrm>
              <a:off x="5183488" y="2670790"/>
              <a:ext cx="198377" cy="83876"/>
            </a:xfrm>
            <a:custGeom>
              <a:avLst/>
              <a:gdLst>
                <a:gd name="T0" fmla="*/ 120 w 120"/>
                <a:gd name="T1" fmla="*/ 19 h 54"/>
                <a:gd name="T2" fmla="*/ 119 w 120"/>
                <a:gd name="T3" fmla="*/ 27 h 54"/>
                <a:gd name="T4" fmla="*/ 110 w 120"/>
                <a:gd name="T5" fmla="*/ 27 h 54"/>
                <a:gd name="T6" fmla="*/ 114 w 120"/>
                <a:gd name="T7" fmla="*/ 32 h 54"/>
                <a:gd name="T8" fmla="*/ 109 w 120"/>
                <a:gd name="T9" fmla="*/ 45 h 54"/>
                <a:gd name="T10" fmla="*/ 107 w 120"/>
                <a:gd name="T11" fmla="*/ 48 h 54"/>
                <a:gd name="T12" fmla="*/ 92 w 120"/>
                <a:gd name="T13" fmla="*/ 49 h 54"/>
                <a:gd name="T14" fmla="*/ 85 w 120"/>
                <a:gd name="T15" fmla="*/ 54 h 54"/>
                <a:gd name="T16" fmla="*/ 71 w 120"/>
                <a:gd name="T17" fmla="*/ 52 h 54"/>
                <a:gd name="T18" fmla="*/ 47 w 120"/>
                <a:gd name="T19" fmla="*/ 47 h 54"/>
                <a:gd name="T20" fmla="*/ 43 w 120"/>
                <a:gd name="T21" fmla="*/ 40 h 54"/>
                <a:gd name="T22" fmla="*/ 27 w 120"/>
                <a:gd name="T23" fmla="*/ 43 h 54"/>
                <a:gd name="T24" fmla="*/ 25 w 120"/>
                <a:gd name="T25" fmla="*/ 47 h 54"/>
                <a:gd name="T26" fmla="*/ 15 w 120"/>
                <a:gd name="T27" fmla="*/ 44 h 54"/>
                <a:gd name="T28" fmla="*/ 7 w 120"/>
                <a:gd name="T29" fmla="*/ 44 h 54"/>
                <a:gd name="T30" fmla="*/ 0 w 120"/>
                <a:gd name="T31" fmla="*/ 40 h 54"/>
                <a:gd name="T32" fmla="*/ 2 w 120"/>
                <a:gd name="T33" fmla="*/ 35 h 54"/>
                <a:gd name="T34" fmla="*/ 1 w 120"/>
                <a:gd name="T35" fmla="*/ 31 h 54"/>
                <a:gd name="T36" fmla="*/ 6 w 120"/>
                <a:gd name="T37" fmla="*/ 30 h 54"/>
                <a:gd name="T38" fmla="*/ 15 w 120"/>
                <a:gd name="T39" fmla="*/ 36 h 54"/>
                <a:gd name="T40" fmla="*/ 16 w 120"/>
                <a:gd name="T41" fmla="*/ 30 h 54"/>
                <a:gd name="T42" fmla="*/ 31 w 120"/>
                <a:gd name="T43" fmla="*/ 31 h 54"/>
                <a:gd name="T44" fmla="*/ 42 w 120"/>
                <a:gd name="T45" fmla="*/ 28 h 54"/>
                <a:gd name="T46" fmla="*/ 50 w 120"/>
                <a:gd name="T47" fmla="*/ 28 h 54"/>
                <a:gd name="T48" fmla="*/ 55 w 120"/>
                <a:gd name="T49" fmla="*/ 32 h 54"/>
                <a:gd name="T50" fmla="*/ 57 w 120"/>
                <a:gd name="T51" fmla="*/ 29 h 54"/>
                <a:gd name="T52" fmla="*/ 53 w 120"/>
                <a:gd name="T53" fmla="*/ 16 h 54"/>
                <a:gd name="T54" fmla="*/ 59 w 120"/>
                <a:gd name="T55" fmla="*/ 13 h 54"/>
                <a:gd name="T56" fmla="*/ 64 w 120"/>
                <a:gd name="T57" fmla="*/ 4 h 54"/>
                <a:gd name="T58" fmla="*/ 77 w 120"/>
                <a:gd name="T59" fmla="*/ 10 h 54"/>
                <a:gd name="T60" fmla="*/ 85 w 120"/>
                <a:gd name="T61" fmla="*/ 2 h 54"/>
                <a:gd name="T62" fmla="*/ 90 w 120"/>
                <a:gd name="T63" fmla="*/ 0 h 54"/>
                <a:gd name="T64" fmla="*/ 103 w 120"/>
                <a:gd name="T65" fmla="*/ 7 h 54"/>
                <a:gd name="T66" fmla="*/ 111 w 120"/>
                <a:gd name="T67" fmla="*/ 6 h 54"/>
                <a:gd name="T68" fmla="*/ 119 w 120"/>
                <a:gd name="T69" fmla="*/ 9 h 54"/>
                <a:gd name="T70" fmla="*/ 118 w 120"/>
                <a:gd name="T71" fmla="*/ 12 h 54"/>
                <a:gd name="T72" fmla="*/ 120 w 120"/>
                <a:gd name="T73" fmla="*/ 19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0" h="54">
                  <a:moveTo>
                    <a:pt x="120" y="19"/>
                  </a:moveTo>
                  <a:lnTo>
                    <a:pt x="119" y="27"/>
                  </a:lnTo>
                  <a:lnTo>
                    <a:pt x="110" y="27"/>
                  </a:lnTo>
                  <a:lnTo>
                    <a:pt x="114" y="32"/>
                  </a:lnTo>
                  <a:lnTo>
                    <a:pt x="109" y="45"/>
                  </a:lnTo>
                  <a:lnTo>
                    <a:pt x="107" y="48"/>
                  </a:lnTo>
                  <a:lnTo>
                    <a:pt x="92" y="49"/>
                  </a:lnTo>
                  <a:lnTo>
                    <a:pt x="85" y="54"/>
                  </a:lnTo>
                  <a:lnTo>
                    <a:pt x="71" y="52"/>
                  </a:lnTo>
                  <a:lnTo>
                    <a:pt x="47" y="47"/>
                  </a:lnTo>
                  <a:lnTo>
                    <a:pt x="43" y="40"/>
                  </a:lnTo>
                  <a:lnTo>
                    <a:pt x="27" y="43"/>
                  </a:lnTo>
                  <a:lnTo>
                    <a:pt x="25" y="47"/>
                  </a:lnTo>
                  <a:lnTo>
                    <a:pt x="15" y="44"/>
                  </a:lnTo>
                  <a:lnTo>
                    <a:pt x="7" y="44"/>
                  </a:lnTo>
                  <a:lnTo>
                    <a:pt x="0" y="40"/>
                  </a:lnTo>
                  <a:lnTo>
                    <a:pt x="2" y="35"/>
                  </a:lnTo>
                  <a:lnTo>
                    <a:pt x="1" y="31"/>
                  </a:lnTo>
                  <a:lnTo>
                    <a:pt x="6" y="30"/>
                  </a:lnTo>
                  <a:lnTo>
                    <a:pt x="15" y="36"/>
                  </a:lnTo>
                  <a:lnTo>
                    <a:pt x="16" y="30"/>
                  </a:lnTo>
                  <a:lnTo>
                    <a:pt x="31" y="31"/>
                  </a:lnTo>
                  <a:lnTo>
                    <a:pt x="42" y="28"/>
                  </a:lnTo>
                  <a:lnTo>
                    <a:pt x="50" y="28"/>
                  </a:lnTo>
                  <a:lnTo>
                    <a:pt x="55" y="32"/>
                  </a:lnTo>
                  <a:lnTo>
                    <a:pt x="57" y="29"/>
                  </a:lnTo>
                  <a:lnTo>
                    <a:pt x="53" y="16"/>
                  </a:lnTo>
                  <a:lnTo>
                    <a:pt x="59" y="13"/>
                  </a:lnTo>
                  <a:lnTo>
                    <a:pt x="64" y="4"/>
                  </a:lnTo>
                  <a:lnTo>
                    <a:pt x="77" y="10"/>
                  </a:lnTo>
                  <a:lnTo>
                    <a:pt x="85" y="2"/>
                  </a:lnTo>
                  <a:lnTo>
                    <a:pt x="90" y="0"/>
                  </a:lnTo>
                  <a:lnTo>
                    <a:pt x="103" y="7"/>
                  </a:lnTo>
                  <a:lnTo>
                    <a:pt x="111" y="6"/>
                  </a:lnTo>
                  <a:lnTo>
                    <a:pt x="119" y="9"/>
                  </a:lnTo>
                  <a:lnTo>
                    <a:pt x="118" y="12"/>
                  </a:lnTo>
                  <a:lnTo>
                    <a:pt x="120" y="1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21" name="Freeform 20"/>
            <p:cNvSpPr>
              <a:spLocks/>
            </p:cNvSpPr>
            <p:nvPr/>
          </p:nvSpPr>
          <p:spPr bwMode="auto">
            <a:xfrm>
              <a:off x="6183641" y="2967464"/>
              <a:ext cx="42982" cy="31065"/>
            </a:xfrm>
            <a:custGeom>
              <a:avLst/>
              <a:gdLst>
                <a:gd name="T0" fmla="*/ 14 w 108"/>
                <a:gd name="T1" fmla="*/ 1 h 85"/>
                <a:gd name="T2" fmla="*/ 38 w 108"/>
                <a:gd name="T3" fmla="*/ 23 h 85"/>
                <a:gd name="T4" fmla="*/ 69 w 108"/>
                <a:gd name="T5" fmla="*/ 23 h 85"/>
                <a:gd name="T6" fmla="*/ 71 w 108"/>
                <a:gd name="T7" fmla="*/ 36 h 85"/>
                <a:gd name="T8" fmla="*/ 108 w 108"/>
                <a:gd name="T9" fmla="*/ 85 h 85"/>
                <a:gd name="T10" fmla="*/ 58 w 108"/>
                <a:gd name="T11" fmla="*/ 74 h 85"/>
                <a:gd name="T12" fmla="*/ 16 w 108"/>
                <a:gd name="T13" fmla="*/ 35 h 85"/>
                <a:gd name="T14" fmla="*/ 0 w 108"/>
                <a:gd name="T15" fmla="*/ 3 h 85"/>
                <a:gd name="T16" fmla="*/ 14 w 108"/>
                <a:gd name="T17" fmla="*/ 0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8" h="85">
                  <a:moveTo>
                    <a:pt x="14" y="1"/>
                  </a:moveTo>
                  <a:lnTo>
                    <a:pt x="38" y="23"/>
                  </a:lnTo>
                  <a:lnTo>
                    <a:pt x="69" y="23"/>
                  </a:lnTo>
                  <a:lnTo>
                    <a:pt x="71" y="36"/>
                  </a:lnTo>
                  <a:lnTo>
                    <a:pt x="108" y="85"/>
                  </a:lnTo>
                  <a:lnTo>
                    <a:pt x="58" y="74"/>
                  </a:lnTo>
                  <a:lnTo>
                    <a:pt x="16" y="35"/>
                  </a:lnTo>
                  <a:lnTo>
                    <a:pt x="0" y="3"/>
                  </a:lnTo>
                  <a:lnTo>
                    <a:pt x="14" y="0"/>
                  </a:lnTo>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22" name="Freeform 21"/>
            <p:cNvSpPr>
              <a:spLocks/>
            </p:cNvSpPr>
            <p:nvPr/>
          </p:nvSpPr>
          <p:spPr bwMode="auto">
            <a:xfrm>
              <a:off x="6178681" y="2899119"/>
              <a:ext cx="157050" cy="114941"/>
            </a:xfrm>
            <a:custGeom>
              <a:avLst/>
              <a:gdLst>
                <a:gd name="T0" fmla="*/ 40 w 95"/>
                <a:gd name="T1" fmla="*/ 13 h 74"/>
                <a:gd name="T2" fmla="*/ 48 w 95"/>
                <a:gd name="T3" fmla="*/ 15 h 74"/>
                <a:gd name="T4" fmla="*/ 50 w 95"/>
                <a:gd name="T5" fmla="*/ 9 h 74"/>
                <a:gd name="T6" fmla="*/ 58 w 95"/>
                <a:gd name="T7" fmla="*/ 1 h 74"/>
                <a:gd name="T8" fmla="*/ 69 w 95"/>
                <a:gd name="T9" fmla="*/ 12 h 74"/>
                <a:gd name="T10" fmla="*/ 81 w 95"/>
                <a:gd name="T11" fmla="*/ 27 h 74"/>
                <a:gd name="T12" fmla="*/ 89 w 95"/>
                <a:gd name="T13" fmla="*/ 28 h 74"/>
                <a:gd name="T14" fmla="*/ 95 w 95"/>
                <a:gd name="T15" fmla="*/ 33 h 74"/>
                <a:gd name="T16" fmla="*/ 82 w 95"/>
                <a:gd name="T17" fmla="*/ 35 h 74"/>
                <a:gd name="T18" fmla="*/ 82 w 95"/>
                <a:gd name="T19" fmla="*/ 51 h 74"/>
                <a:gd name="T20" fmla="*/ 80 w 95"/>
                <a:gd name="T21" fmla="*/ 58 h 74"/>
                <a:gd name="T22" fmla="*/ 75 w 95"/>
                <a:gd name="T23" fmla="*/ 63 h 74"/>
                <a:gd name="T24" fmla="*/ 77 w 95"/>
                <a:gd name="T25" fmla="*/ 73 h 74"/>
                <a:gd name="T26" fmla="*/ 73 w 95"/>
                <a:gd name="T27" fmla="*/ 74 h 74"/>
                <a:gd name="T28" fmla="*/ 61 w 95"/>
                <a:gd name="T29" fmla="*/ 63 h 74"/>
                <a:gd name="T30" fmla="*/ 65 w 95"/>
                <a:gd name="T31" fmla="*/ 53 h 74"/>
                <a:gd name="T32" fmla="*/ 59 w 95"/>
                <a:gd name="T33" fmla="*/ 47 h 74"/>
                <a:gd name="T34" fmla="*/ 52 w 95"/>
                <a:gd name="T35" fmla="*/ 49 h 74"/>
                <a:gd name="T36" fmla="*/ 35 w 95"/>
                <a:gd name="T37" fmla="*/ 64 h 74"/>
                <a:gd name="T38" fmla="*/ 32 w 95"/>
                <a:gd name="T39" fmla="*/ 49 h 74"/>
                <a:gd name="T40" fmla="*/ 24 w 95"/>
                <a:gd name="T41" fmla="*/ 46 h 74"/>
                <a:gd name="T42" fmla="*/ 16 w 95"/>
                <a:gd name="T43" fmla="*/ 40 h 74"/>
                <a:gd name="T44" fmla="*/ 19 w 95"/>
                <a:gd name="T45" fmla="*/ 34 h 74"/>
                <a:gd name="T46" fmla="*/ 9 w 95"/>
                <a:gd name="T47" fmla="*/ 27 h 74"/>
                <a:gd name="T48" fmla="*/ 11 w 95"/>
                <a:gd name="T49" fmla="*/ 22 h 74"/>
                <a:gd name="T50" fmla="*/ 4 w 95"/>
                <a:gd name="T51" fmla="*/ 18 h 74"/>
                <a:gd name="T52" fmla="*/ 0 w 95"/>
                <a:gd name="T53" fmla="*/ 13 h 74"/>
                <a:gd name="T54" fmla="*/ 3 w 95"/>
                <a:gd name="T55" fmla="*/ 9 h 74"/>
                <a:gd name="T56" fmla="*/ 17 w 95"/>
                <a:gd name="T57" fmla="*/ 15 h 74"/>
                <a:gd name="T58" fmla="*/ 26 w 95"/>
                <a:gd name="T59" fmla="*/ 17 h 74"/>
                <a:gd name="T60" fmla="*/ 28 w 95"/>
                <a:gd name="T61" fmla="*/ 14 h 74"/>
                <a:gd name="T62" fmla="*/ 18 w 95"/>
                <a:gd name="T63" fmla="*/ 3 h 74"/>
                <a:gd name="T64" fmla="*/ 21 w 95"/>
                <a:gd name="T65" fmla="*/ 0 h 74"/>
                <a:gd name="T66" fmla="*/ 26 w 95"/>
                <a:gd name="T67" fmla="*/ 1 h 74"/>
                <a:gd name="T68" fmla="*/ 40 w 95"/>
                <a:gd name="T69" fmla="*/ 13 h 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95" h="74">
                  <a:moveTo>
                    <a:pt x="40" y="13"/>
                  </a:moveTo>
                  <a:lnTo>
                    <a:pt x="48" y="15"/>
                  </a:lnTo>
                  <a:lnTo>
                    <a:pt x="50" y="9"/>
                  </a:lnTo>
                  <a:lnTo>
                    <a:pt x="58" y="1"/>
                  </a:lnTo>
                  <a:lnTo>
                    <a:pt x="69" y="12"/>
                  </a:lnTo>
                  <a:lnTo>
                    <a:pt x="81" y="27"/>
                  </a:lnTo>
                  <a:lnTo>
                    <a:pt x="89" y="28"/>
                  </a:lnTo>
                  <a:lnTo>
                    <a:pt x="95" y="33"/>
                  </a:lnTo>
                  <a:lnTo>
                    <a:pt x="82" y="35"/>
                  </a:lnTo>
                  <a:lnTo>
                    <a:pt x="82" y="51"/>
                  </a:lnTo>
                  <a:lnTo>
                    <a:pt x="80" y="58"/>
                  </a:lnTo>
                  <a:lnTo>
                    <a:pt x="75" y="63"/>
                  </a:lnTo>
                  <a:lnTo>
                    <a:pt x="77" y="73"/>
                  </a:lnTo>
                  <a:lnTo>
                    <a:pt x="73" y="74"/>
                  </a:lnTo>
                  <a:lnTo>
                    <a:pt x="61" y="63"/>
                  </a:lnTo>
                  <a:lnTo>
                    <a:pt x="65" y="53"/>
                  </a:lnTo>
                  <a:lnTo>
                    <a:pt x="59" y="47"/>
                  </a:lnTo>
                  <a:lnTo>
                    <a:pt x="52" y="49"/>
                  </a:lnTo>
                  <a:lnTo>
                    <a:pt x="35" y="64"/>
                  </a:lnTo>
                  <a:lnTo>
                    <a:pt x="32" y="49"/>
                  </a:lnTo>
                  <a:lnTo>
                    <a:pt x="24" y="46"/>
                  </a:lnTo>
                  <a:lnTo>
                    <a:pt x="16" y="40"/>
                  </a:lnTo>
                  <a:lnTo>
                    <a:pt x="19" y="34"/>
                  </a:lnTo>
                  <a:lnTo>
                    <a:pt x="9" y="27"/>
                  </a:lnTo>
                  <a:lnTo>
                    <a:pt x="11" y="22"/>
                  </a:lnTo>
                  <a:lnTo>
                    <a:pt x="4" y="18"/>
                  </a:lnTo>
                  <a:lnTo>
                    <a:pt x="0" y="13"/>
                  </a:lnTo>
                  <a:lnTo>
                    <a:pt x="3" y="9"/>
                  </a:lnTo>
                  <a:lnTo>
                    <a:pt x="17" y="15"/>
                  </a:lnTo>
                  <a:lnTo>
                    <a:pt x="26" y="17"/>
                  </a:lnTo>
                  <a:lnTo>
                    <a:pt x="28" y="14"/>
                  </a:lnTo>
                  <a:lnTo>
                    <a:pt x="18" y="3"/>
                  </a:lnTo>
                  <a:lnTo>
                    <a:pt x="21" y="0"/>
                  </a:lnTo>
                  <a:lnTo>
                    <a:pt x="26" y="1"/>
                  </a:lnTo>
                  <a:lnTo>
                    <a:pt x="40" y="13"/>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23" name="Freeform 22"/>
            <p:cNvSpPr>
              <a:spLocks/>
            </p:cNvSpPr>
            <p:nvPr/>
          </p:nvSpPr>
          <p:spPr bwMode="auto">
            <a:xfrm>
              <a:off x="5810030" y="4323458"/>
              <a:ext cx="51247" cy="69898"/>
            </a:xfrm>
            <a:custGeom>
              <a:avLst/>
              <a:gdLst>
                <a:gd name="T0" fmla="*/ 5 w 31"/>
                <a:gd name="T1" fmla="*/ 45 h 45"/>
                <a:gd name="T2" fmla="*/ 4 w 31"/>
                <a:gd name="T3" fmla="*/ 20 h 45"/>
                <a:gd name="T4" fmla="*/ 0 w 31"/>
                <a:gd name="T5" fmla="*/ 10 h 45"/>
                <a:gd name="T6" fmla="*/ 11 w 31"/>
                <a:gd name="T7" fmla="*/ 12 h 45"/>
                <a:gd name="T8" fmla="*/ 16 w 31"/>
                <a:gd name="T9" fmla="*/ 0 h 45"/>
                <a:gd name="T10" fmla="*/ 26 w 31"/>
                <a:gd name="T11" fmla="*/ 2 h 45"/>
                <a:gd name="T12" fmla="*/ 27 w 31"/>
                <a:gd name="T13" fmla="*/ 10 h 45"/>
                <a:gd name="T14" fmla="*/ 31 w 31"/>
                <a:gd name="T15" fmla="*/ 14 h 45"/>
                <a:gd name="T16" fmla="*/ 31 w 31"/>
                <a:gd name="T17" fmla="*/ 21 h 45"/>
                <a:gd name="T18" fmla="*/ 27 w 31"/>
                <a:gd name="T19" fmla="*/ 25 h 45"/>
                <a:gd name="T20" fmla="*/ 19 w 31"/>
                <a:gd name="T21" fmla="*/ 36 h 45"/>
                <a:gd name="T22" fmla="*/ 12 w 31"/>
                <a:gd name="T23" fmla="*/ 44 h 45"/>
                <a:gd name="T24" fmla="*/ 5 w 31"/>
                <a:gd name="T2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1" h="45">
                  <a:moveTo>
                    <a:pt x="5" y="45"/>
                  </a:moveTo>
                  <a:lnTo>
                    <a:pt x="4" y="20"/>
                  </a:lnTo>
                  <a:lnTo>
                    <a:pt x="0" y="10"/>
                  </a:lnTo>
                  <a:lnTo>
                    <a:pt x="11" y="12"/>
                  </a:lnTo>
                  <a:lnTo>
                    <a:pt x="16" y="0"/>
                  </a:lnTo>
                  <a:lnTo>
                    <a:pt x="26" y="2"/>
                  </a:lnTo>
                  <a:lnTo>
                    <a:pt x="27" y="10"/>
                  </a:lnTo>
                  <a:lnTo>
                    <a:pt x="31" y="14"/>
                  </a:lnTo>
                  <a:lnTo>
                    <a:pt x="31" y="21"/>
                  </a:lnTo>
                  <a:lnTo>
                    <a:pt x="27" y="25"/>
                  </a:lnTo>
                  <a:lnTo>
                    <a:pt x="19" y="36"/>
                  </a:lnTo>
                  <a:lnTo>
                    <a:pt x="12" y="44"/>
                  </a:lnTo>
                  <a:lnTo>
                    <a:pt x="5" y="4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24" name="Freeform 23"/>
            <p:cNvSpPr>
              <a:spLocks/>
            </p:cNvSpPr>
            <p:nvPr/>
          </p:nvSpPr>
          <p:spPr bwMode="auto">
            <a:xfrm>
              <a:off x="4993377" y="2594680"/>
              <a:ext cx="95882" cy="62131"/>
            </a:xfrm>
            <a:custGeom>
              <a:avLst/>
              <a:gdLst>
                <a:gd name="T0" fmla="*/ 13 w 58"/>
                <a:gd name="T1" fmla="*/ 3 h 40"/>
                <a:gd name="T2" fmla="*/ 24 w 58"/>
                <a:gd name="T3" fmla="*/ 4 h 40"/>
                <a:gd name="T4" fmla="*/ 39 w 58"/>
                <a:gd name="T5" fmla="*/ 0 h 40"/>
                <a:gd name="T6" fmla="*/ 49 w 58"/>
                <a:gd name="T7" fmla="*/ 9 h 40"/>
                <a:gd name="T8" fmla="*/ 58 w 58"/>
                <a:gd name="T9" fmla="*/ 14 h 40"/>
                <a:gd name="T10" fmla="*/ 57 w 58"/>
                <a:gd name="T11" fmla="*/ 27 h 40"/>
                <a:gd name="T12" fmla="*/ 53 w 58"/>
                <a:gd name="T13" fmla="*/ 28 h 40"/>
                <a:gd name="T14" fmla="*/ 51 w 58"/>
                <a:gd name="T15" fmla="*/ 40 h 40"/>
                <a:gd name="T16" fmla="*/ 37 w 58"/>
                <a:gd name="T17" fmla="*/ 30 h 40"/>
                <a:gd name="T18" fmla="*/ 29 w 58"/>
                <a:gd name="T19" fmla="*/ 32 h 40"/>
                <a:gd name="T20" fmla="*/ 17 w 58"/>
                <a:gd name="T21" fmla="*/ 22 h 40"/>
                <a:gd name="T22" fmla="*/ 10 w 58"/>
                <a:gd name="T23" fmla="*/ 14 h 40"/>
                <a:gd name="T24" fmla="*/ 3 w 58"/>
                <a:gd name="T25" fmla="*/ 14 h 40"/>
                <a:gd name="T26" fmla="*/ 0 w 58"/>
                <a:gd name="T27" fmla="*/ 7 h 40"/>
                <a:gd name="T28" fmla="*/ 13 w 58"/>
                <a:gd name="T29" fmla="*/ 3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58" h="40">
                  <a:moveTo>
                    <a:pt x="13" y="3"/>
                  </a:moveTo>
                  <a:lnTo>
                    <a:pt x="24" y="4"/>
                  </a:lnTo>
                  <a:lnTo>
                    <a:pt x="39" y="0"/>
                  </a:lnTo>
                  <a:lnTo>
                    <a:pt x="49" y="9"/>
                  </a:lnTo>
                  <a:lnTo>
                    <a:pt x="58" y="14"/>
                  </a:lnTo>
                  <a:lnTo>
                    <a:pt x="57" y="27"/>
                  </a:lnTo>
                  <a:lnTo>
                    <a:pt x="53" y="28"/>
                  </a:lnTo>
                  <a:lnTo>
                    <a:pt x="51" y="40"/>
                  </a:lnTo>
                  <a:lnTo>
                    <a:pt x="37" y="30"/>
                  </a:lnTo>
                  <a:lnTo>
                    <a:pt x="29" y="32"/>
                  </a:lnTo>
                  <a:lnTo>
                    <a:pt x="17" y="22"/>
                  </a:lnTo>
                  <a:lnTo>
                    <a:pt x="10" y="14"/>
                  </a:lnTo>
                  <a:lnTo>
                    <a:pt x="3" y="14"/>
                  </a:lnTo>
                  <a:lnTo>
                    <a:pt x="0" y="7"/>
                  </a:lnTo>
                  <a:lnTo>
                    <a:pt x="13" y="3"/>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25" name="Freeform 24"/>
            <p:cNvSpPr>
              <a:spLocks/>
            </p:cNvSpPr>
            <p:nvPr/>
          </p:nvSpPr>
          <p:spPr bwMode="auto">
            <a:xfrm>
              <a:off x="4950396" y="3852821"/>
              <a:ext cx="92576" cy="197264"/>
            </a:xfrm>
            <a:custGeom>
              <a:avLst/>
              <a:gdLst>
                <a:gd name="T0" fmla="*/ 36 w 56"/>
                <a:gd name="T1" fmla="*/ 124 h 127"/>
                <a:gd name="T2" fmla="*/ 20 w 56"/>
                <a:gd name="T3" fmla="*/ 127 h 127"/>
                <a:gd name="T4" fmla="*/ 16 w 56"/>
                <a:gd name="T5" fmla="*/ 113 h 127"/>
                <a:gd name="T6" fmla="*/ 17 w 56"/>
                <a:gd name="T7" fmla="*/ 65 h 127"/>
                <a:gd name="T8" fmla="*/ 13 w 56"/>
                <a:gd name="T9" fmla="*/ 61 h 127"/>
                <a:gd name="T10" fmla="*/ 12 w 56"/>
                <a:gd name="T11" fmla="*/ 50 h 127"/>
                <a:gd name="T12" fmla="*/ 6 w 56"/>
                <a:gd name="T13" fmla="*/ 43 h 127"/>
                <a:gd name="T14" fmla="*/ 0 w 56"/>
                <a:gd name="T15" fmla="*/ 37 h 127"/>
                <a:gd name="T16" fmla="*/ 3 w 56"/>
                <a:gd name="T17" fmla="*/ 26 h 127"/>
                <a:gd name="T18" fmla="*/ 9 w 56"/>
                <a:gd name="T19" fmla="*/ 23 h 127"/>
                <a:gd name="T20" fmla="*/ 13 w 56"/>
                <a:gd name="T21" fmla="*/ 14 h 127"/>
                <a:gd name="T22" fmla="*/ 22 w 56"/>
                <a:gd name="T23" fmla="*/ 13 h 127"/>
                <a:gd name="T24" fmla="*/ 26 w 56"/>
                <a:gd name="T25" fmla="*/ 6 h 127"/>
                <a:gd name="T26" fmla="*/ 32 w 56"/>
                <a:gd name="T27" fmla="*/ 0 h 127"/>
                <a:gd name="T28" fmla="*/ 38 w 56"/>
                <a:gd name="T29" fmla="*/ 0 h 127"/>
                <a:gd name="T30" fmla="*/ 52 w 56"/>
                <a:gd name="T31" fmla="*/ 12 h 127"/>
                <a:gd name="T32" fmla="*/ 52 w 56"/>
                <a:gd name="T33" fmla="*/ 19 h 127"/>
                <a:gd name="T34" fmla="*/ 56 w 56"/>
                <a:gd name="T35" fmla="*/ 31 h 127"/>
                <a:gd name="T36" fmla="*/ 52 w 56"/>
                <a:gd name="T37" fmla="*/ 40 h 127"/>
                <a:gd name="T38" fmla="*/ 54 w 56"/>
                <a:gd name="T39" fmla="*/ 45 h 127"/>
                <a:gd name="T40" fmla="*/ 45 w 56"/>
                <a:gd name="T41" fmla="*/ 58 h 127"/>
                <a:gd name="T42" fmla="*/ 40 w 56"/>
                <a:gd name="T43" fmla="*/ 64 h 127"/>
                <a:gd name="T44" fmla="*/ 36 w 56"/>
                <a:gd name="T45" fmla="*/ 78 h 127"/>
                <a:gd name="T46" fmla="*/ 37 w 56"/>
                <a:gd name="T47" fmla="*/ 91 h 127"/>
                <a:gd name="T48" fmla="*/ 36 w 56"/>
                <a:gd name="T49" fmla="*/ 124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56" h="127">
                  <a:moveTo>
                    <a:pt x="36" y="124"/>
                  </a:moveTo>
                  <a:lnTo>
                    <a:pt x="20" y="127"/>
                  </a:lnTo>
                  <a:lnTo>
                    <a:pt x="16" y="113"/>
                  </a:lnTo>
                  <a:lnTo>
                    <a:pt x="17" y="65"/>
                  </a:lnTo>
                  <a:lnTo>
                    <a:pt x="13" y="61"/>
                  </a:lnTo>
                  <a:lnTo>
                    <a:pt x="12" y="50"/>
                  </a:lnTo>
                  <a:lnTo>
                    <a:pt x="6" y="43"/>
                  </a:lnTo>
                  <a:lnTo>
                    <a:pt x="0" y="37"/>
                  </a:lnTo>
                  <a:lnTo>
                    <a:pt x="3" y="26"/>
                  </a:lnTo>
                  <a:lnTo>
                    <a:pt x="9" y="23"/>
                  </a:lnTo>
                  <a:lnTo>
                    <a:pt x="13" y="14"/>
                  </a:lnTo>
                  <a:lnTo>
                    <a:pt x="22" y="13"/>
                  </a:lnTo>
                  <a:lnTo>
                    <a:pt x="26" y="6"/>
                  </a:lnTo>
                  <a:lnTo>
                    <a:pt x="32" y="0"/>
                  </a:lnTo>
                  <a:lnTo>
                    <a:pt x="38" y="0"/>
                  </a:lnTo>
                  <a:lnTo>
                    <a:pt x="52" y="12"/>
                  </a:lnTo>
                  <a:lnTo>
                    <a:pt x="52" y="19"/>
                  </a:lnTo>
                  <a:lnTo>
                    <a:pt x="56" y="31"/>
                  </a:lnTo>
                  <a:lnTo>
                    <a:pt x="52" y="40"/>
                  </a:lnTo>
                  <a:lnTo>
                    <a:pt x="54" y="45"/>
                  </a:lnTo>
                  <a:lnTo>
                    <a:pt x="45" y="58"/>
                  </a:lnTo>
                  <a:lnTo>
                    <a:pt x="40" y="64"/>
                  </a:lnTo>
                  <a:lnTo>
                    <a:pt x="36" y="78"/>
                  </a:lnTo>
                  <a:lnTo>
                    <a:pt x="37" y="91"/>
                  </a:lnTo>
                  <a:lnTo>
                    <a:pt x="36" y="124"/>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26" name="Freeform 25"/>
            <p:cNvSpPr>
              <a:spLocks/>
            </p:cNvSpPr>
            <p:nvPr/>
          </p:nvSpPr>
          <p:spPr bwMode="auto">
            <a:xfrm>
              <a:off x="4761938" y="3759625"/>
              <a:ext cx="231439" cy="178625"/>
            </a:xfrm>
            <a:custGeom>
              <a:avLst/>
              <a:gdLst>
                <a:gd name="T0" fmla="*/ 49 w 140"/>
                <a:gd name="T1" fmla="*/ 114 h 115"/>
                <a:gd name="T2" fmla="*/ 36 w 140"/>
                <a:gd name="T3" fmla="*/ 109 h 115"/>
                <a:gd name="T4" fmla="*/ 28 w 140"/>
                <a:gd name="T5" fmla="*/ 110 h 115"/>
                <a:gd name="T6" fmla="*/ 21 w 140"/>
                <a:gd name="T7" fmla="*/ 115 h 115"/>
                <a:gd name="T8" fmla="*/ 13 w 140"/>
                <a:gd name="T9" fmla="*/ 110 h 115"/>
                <a:gd name="T10" fmla="*/ 10 w 140"/>
                <a:gd name="T11" fmla="*/ 103 h 115"/>
                <a:gd name="T12" fmla="*/ 1 w 140"/>
                <a:gd name="T13" fmla="*/ 99 h 115"/>
                <a:gd name="T14" fmla="*/ 0 w 140"/>
                <a:gd name="T15" fmla="*/ 87 h 115"/>
                <a:gd name="T16" fmla="*/ 5 w 140"/>
                <a:gd name="T17" fmla="*/ 78 h 115"/>
                <a:gd name="T18" fmla="*/ 5 w 140"/>
                <a:gd name="T19" fmla="*/ 71 h 115"/>
                <a:gd name="T20" fmla="*/ 19 w 140"/>
                <a:gd name="T21" fmla="*/ 54 h 115"/>
                <a:gd name="T22" fmla="*/ 22 w 140"/>
                <a:gd name="T23" fmla="*/ 40 h 115"/>
                <a:gd name="T24" fmla="*/ 27 w 140"/>
                <a:gd name="T25" fmla="*/ 34 h 115"/>
                <a:gd name="T26" fmla="*/ 36 w 140"/>
                <a:gd name="T27" fmla="*/ 37 h 115"/>
                <a:gd name="T28" fmla="*/ 44 w 140"/>
                <a:gd name="T29" fmla="*/ 33 h 115"/>
                <a:gd name="T30" fmla="*/ 46 w 140"/>
                <a:gd name="T31" fmla="*/ 28 h 115"/>
                <a:gd name="T32" fmla="*/ 61 w 140"/>
                <a:gd name="T33" fmla="*/ 18 h 115"/>
                <a:gd name="T34" fmla="*/ 64 w 140"/>
                <a:gd name="T35" fmla="*/ 12 h 115"/>
                <a:gd name="T36" fmla="*/ 81 w 140"/>
                <a:gd name="T37" fmla="*/ 3 h 115"/>
                <a:gd name="T38" fmla="*/ 91 w 140"/>
                <a:gd name="T39" fmla="*/ 0 h 115"/>
                <a:gd name="T40" fmla="*/ 95 w 140"/>
                <a:gd name="T41" fmla="*/ 4 h 115"/>
                <a:gd name="T42" fmla="*/ 107 w 140"/>
                <a:gd name="T43" fmla="*/ 4 h 115"/>
                <a:gd name="T44" fmla="*/ 106 w 140"/>
                <a:gd name="T45" fmla="*/ 14 h 115"/>
                <a:gd name="T46" fmla="*/ 108 w 140"/>
                <a:gd name="T47" fmla="*/ 24 h 115"/>
                <a:gd name="T48" fmla="*/ 118 w 140"/>
                <a:gd name="T49" fmla="*/ 37 h 115"/>
                <a:gd name="T50" fmla="*/ 119 w 140"/>
                <a:gd name="T51" fmla="*/ 47 h 115"/>
                <a:gd name="T52" fmla="*/ 140 w 140"/>
                <a:gd name="T53" fmla="*/ 52 h 115"/>
                <a:gd name="T54" fmla="*/ 140 w 140"/>
                <a:gd name="T55" fmla="*/ 66 h 115"/>
                <a:gd name="T56" fmla="*/ 136 w 140"/>
                <a:gd name="T57" fmla="*/ 73 h 115"/>
                <a:gd name="T58" fmla="*/ 127 w 140"/>
                <a:gd name="T59" fmla="*/ 74 h 115"/>
                <a:gd name="T60" fmla="*/ 123 w 140"/>
                <a:gd name="T61" fmla="*/ 83 h 115"/>
                <a:gd name="T62" fmla="*/ 117 w 140"/>
                <a:gd name="T63" fmla="*/ 86 h 115"/>
                <a:gd name="T64" fmla="*/ 101 w 140"/>
                <a:gd name="T65" fmla="*/ 85 h 115"/>
                <a:gd name="T66" fmla="*/ 92 w 140"/>
                <a:gd name="T67" fmla="*/ 84 h 115"/>
                <a:gd name="T68" fmla="*/ 86 w 140"/>
                <a:gd name="T69" fmla="*/ 87 h 115"/>
                <a:gd name="T70" fmla="*/ 78 w 140"/>
                <a:gd name="T71" fmla="*/ 86 h 115"/>
                <a:gd name="T72" fmla="*/ 47 w 140"/>
                <a:gd name="T73" fmla="*/ 87 h 115"/>
                <a:gd name="T74" fmla="*/ 46 w 140"/>
                <a:gd name="T75" fmla="*/ 98 h 115"/>
                <a:gd name="T76" fmla="*/ 49 w 140"/>
                <a:gd name="T77" fmla="*/ 114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40" h="115">
                  <a:moveTo>
                    <a:pt x="49" y="114"/>
                  </a:moveTo>
                  <a:lnTo>
                    <a:pt x="36" y="109"/>
                  </a:lnTo>
                  <a:lnTo>
                    <a:pt x="28" y="110"/>
                  </a:lnTo>
                  <a:lnTo>
                    <a:pt x="21" y="115"/>
                  </a:lnTo>
                  <a:lnTo>
                    <a:pt x="13" y="110"/>
                  </a:lnTo>
                  <a:lnTo>
                    <a:pt x="10" y="103"/>
                  </a:lnTo>
                  <a:lnTo>
                    <a:pt x="1" y="99"/>
                  </a:lnTo>
                  <a:lnTo>
                    <a:pt x="0" y="87"/>
                  </a:lnTo>
                  <a:lnTo>
                    <a:pt x="5" y="78"/>
                  </a:lnTo>
                  <a:lnTo>
                    <a:pt x="5" y="71"/>
                  </a:lnTo>
                  <a:lnTo>
                    <a:pt x="19" y="54"/>
                  </a:lnTo>
                  <a:lnTo>
                    <a:pt x="22" y="40"/>
                  </a:lnTo>
                  <a:lnTo>
                    <a:pt x="27" y="34"/>
                  </a:lnTo>
                  <a:lnTo>
                    <a:pt x="36" y="37"/>
                  </a:lnTo>
                  <a:lnTo>
                    <a:pt x="44" y="33"/>
                  </a:lnTo>
                  <a:lnTo>
                    <a:pt x="46" y="28"/>
                  </a:lnTo>
                  <a:lnTo>
                    <a:pt x="61" y="18"/>
                  </a:lnTo>
                  <a:lnTo>
                    <a:pt x="64" y="12"/>
                  </a:lnTo>
                  <a:lnTo>
                    <a:pt x="81" y="3"/>
                  </a:lnTo>
                  <a:lnTo>
                    <a:pt x="91" y="0"/>
                  </a:lnTo>
                  <a:lnTo>
                    <a:pt x="95" y="4"/>
                  </a:lnTo>
                  <a:lnTo>
                    <a:pt x="107" y="4"/>
                  </a:lnTo>
                  <a:lnTo>
                    <a:pt x="106" y="14"/>
                  </a:lnTo>
                  <a:lnTo>
                    <a:pt x="108" y="24"/>
                  </a:lnTo>
                  <a:lnTo>
                    <a:pt x="118" y="37"/>
                  </a:lnTo>
                  <a:lnTo>
                    <a:pt x="119" y="47"/>
                  </a:lnTo>
                  <a:lnTo>
                    <a:pt x="140" y="52"/>
                  </a:lnTo>
                  <a:lnTo>
                    <a:pt x="140" y="66"/>
                  </a:lnTo>
                  <a:lnTo>
                    <a:pt x="136" y="73"/>
                  </a:lnTo>
                  <a:lnTo>
                    <a:pt x="127" y="74"/>
                  </a:lnTo>
                  <a:lnTo>
                    <a:pt x="123" y="83"/>
                  </a:lnTo>
                  <a:lnTo>
                    <a:pt x="117" y="86"/>
                  </a:lnTo>
                  <a:lnTo>
                    <a:pt x="101" y="85"/>
                  </a:lnTo>
                  <a:lnTo>
                    <a:pt x="92" y="84"/>
                  </a:lnTo>
                  <a:lnTo>
                    <a:pt x="86" y="87"/>
                  </a:lnTo>
                  <a:lnTo>
                    <a:pt x="78" y="86"/>
                  </a:lnTo>
                  <a:lnTo>
                    <a:pt x="47" y="87"/>
                  </a:lnTo>
                  <a:lnTo>
                    <a:pt x="46" y="98"/>
                  </a:lnTo>
                  <a:lnTo>
                    <a:pt x="49" y="114"/>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27" name="Freeform 26"/>
            <p:cNvSpPr>
              <a:spLocks/>
            </p:cNvSpPr>
            <p:nvPr/>
          </p:nvSpPr>
          <p:spPr bwMode="auto">
            <a:xfrm>
              <a:off x="5542221" y="2823009"/>
              <a:ext cx="168620" cy="96302"/>
            </a:xfrm>
            <a:custGeom>
              <a:avLst/>
              <a:gdLst>
                <a:gd name="T0" fmla="*/ 3 w 102"/>
                <a:gd name="T1" fmla="*/ 0 h 62"/>
                <a:gd name="T2" fmla="*/ 9 w 102"/>
                <a:gd name="T3" fmla="*/ 9 h 62"/>
                <a:gd name="T4" fmla="*/ 15 w 102"/>
                <a:gd name="T5" fmla="*/ 7 h 62"/>
                <a:gd name="T6" fmla="*/ 28 w 102"/>
                <a:gd name="T7" fmla="*/ 10 h 62"/>
                <a:gd name="T8" fmla="*/ 53 w 102"/>
                <a:gd name="T9" fmla="*/ 12 h 62"/>
                <a:gd name="T10" fmla="*/ 60 w 102"/>
                <a:gd name="T11" fmla="*/ 6 h 62"/>
                <a:gd name="T12" fmla="*/ 80 w 102"/>
                <a:gd name="T13" fmla="*/ 2 h 62"/>
                <a:gd name="T14" fmla="*/ 92 w 102"/>
                <a:gd name="T15" fmla="*/ 9 h 62"/>
                <a:gd name="T16" fmla="*/ 102 w 102"/>
                <a:gd name="T17" fmla="*/ 11 h 62"/>
                <a:gd name="T18" fmla="*/ 95 w 102"/>
                <a:gd name="T19" fmla="*/ 20 h 62"/>
                <a:gd name="T20" fmla="*/ 91 w 102"/>
                <a:gd name="T21" fmla="*/ 34 h 62"/>
                <a:gd name="T22" fmla="*/ 98 w 102"/>
                <a:gd name="T23" fmla="*/ 46 h 62"/>
                <a:gd name="T24" fmla="*/ 83 w 102"/>
                <a:gd name="T25" fmla="*/ 43 h 62"/>
                <a:gd name="T26" fmla="*/ 66 w 102"/>
                <a:gd name="T27" fmla="*/ 50 h 62"/>
                <a:gd name="T28" fmla="*/ 67 w 102"/>
                <a:gd name="T29" fmla="*/ 60 h 62"/>
                <a:gd name="T30" fmla="*/ 52 w 102"/>
                <a:gd name="T31" fmla="*/ 62 h 62"/>
                <a:gd name="T32" fmla="*/ 40 w 102"/>
                <a:gd name="T33" fmla="*/ 55 h 62"/>
                <a:gd name="T34" fmla="*/ 27 w 102"/>
                <a:gd name="T35" fmla="*/ 60 h 62"/>
                <a:gd name="T36" fmla="*/ 14 w 102"/>
                <a:gd name="T37" fmla="*/ 60 h 62"/>
                <a:gd name="T38" fmla="*/ 12 w 102"/>
                <a:gd name="T39" fmla="*/ 46 h 62"/>
                <a:gd name="T40" fmla="*/ 3 w 102"/>
                <a:gd name="T41" fmla="*/ 40 h 62"/>
                <a:gd name="T42" fmla="*/ 5 w 102"/>
                <a:gd name="T43" fmla="*/ 37 h 62"/>
                <a:gd name="T44" fmla="*/ 3 w 102"/>
                <a:gd name="T45" fmla="*/ 34 h 62"/>
                <a:gd name="T46" fmla="*/ 5 w 102"/>
                <a:gd name="T47" fmla="*/ 28 h 62"/>
                <a:gd name="T48" fmla="*/ 11 w 102"/>
                <a:gd name="T49" fmla="*/ 21 h 62"/>
                <a:gd name="T50" fmla="*/ 2 w 102"/>
                <a:gd name="T51" fmla="*/ 13 h 62"/>
                <a:gd name="T52" fmla="*/ 0 w 102"/>
                <a:gd name="T53" fmla="*/ 5 h 62"/>
                <a:gd name="T54" fmla="*/ 3 w 102"/>
                <a:gd name="T55" fmla="*/ 0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02" h="62">
                  <a:moveTo>
                    <a:pt x="3" y="0"/>
                  </a:moveTo>
                  <a:lnTo>
                    <a:pt x="9" y="9"/>
                  </a:lnTo>
                  <a:lnTo>
                    <a:pt x="15" y="7"/>
                  </a:lnTo>
                  <a:lnTo>
                    <a:pt x="28" y="10"/>
                  </a:lnTo>
                  <a:lnTo>
                    <a:pt x="53" y="12"/>
                  </a:lnTo>
                  <a:lnTo>
                    <a:pt x="60" y="6"/>
                  </a:lnTo>
                  <a:lnTo>
                    <a:pt x="80" y="2"/>
                  </a:lnTo>
                  <a:lnTo>
                    <a:pt x="92" y="9"/>
                  </a:lnTo>
                  <a:lnTo>
                    <a:pt x="102" y="11"/>
                  </a:lnTo>
                  <a:lnTo>
                    <a:pt x="95" y="20"/>
                  </a:lnTo>
                  <a:lnTo>
                    <a:pt x="91" y="34"/>
                  </a:lnTo>
                  <a:lnTo>
                    <a:pt x="98" y="46"/>
                  </a:lnTo>
                  <a:lnTo>
                    <a:pt x="83" y="43"/>
                  </a:lnTo>
                  <a:lnTo>
                    <a:pt x="66" y="50"/>
                  </a:lnTo>
                  <a:lnTo>
                    <a:pt x="67" y="60"/>
                  </a:lnTo>
                  <a:lnTo>
                    <a:pt x="52" y="62"/>
                  </a:lnTo>
                  <a:lnTo>
                    <a:pt x="40" y="55"/>
                  </a:lnTo>
                  <a:lnTo>
                    <a:pt x="27" y="60"/>
                  </a:lnTo>
                  <a:lnTo>
                    <a:pt x="14" y="60"/>
                  </a:lnTo>
                  <a:lnTo>
                    <a:pt x="12" y="46"/>
                  </a:lnTo>
                  <a:lnTo>
                    <a:pt x="3" y="40"/>
                  </a:lnTo>
                  <a:lnTo>
                    <a:pt x="5" y="37"/>
                  </a:lnTo>
                  <a:lnTo>
                    <a:pt x="3" y="34"/>
                  </a:lnTo>
                  <a:lnTo>
                    <a:pt x="5" y="28"/>
                  </a:lnTo>
                  <a:lnTo>
                    <a:pt x="11" y="21"/>
                  </a:lnTo>
                  <a:lnTo>
                    <a:pt x="2" y="13"/>
                  </a:lnTo>
                  <a:lnTo>
                    <a:pt x="0" y="5"/>
                  </a:lnTo>
                  <a:lnTo>
                    <a:pt x="3"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28" name="Freeform 27"/>
            <p:cNvSpPr>
              <a:spLocks/>
            </p:cNvSpPr>
            <p:nvPr/>
          </p:nvSpPr>
          <p:spPr bwMode="auto">
            <a:xfrm>
              <a:off x="5357069" y="2791945"/>
              <a:ext cx="107455" cy="82324"/>
            </a:xfrm>
            <a:custGeom>
              <a:avLst/>
              <a:gdLst>
                <a:gd name="T0" fmla="*/ 54 w 65"/>
                <a:gd name="T1" fmla="*/ 7 h 53"/>
                <a:gd name="T2" fmla="*/ 60 w 65"/>
                <a:gd name="T3" fmla="*/ 7 h 53"/>
                <a:gd name="T4" fmla="*/ 56 w 65"/>
                <a:gd name="T5" fmla="*/ 16 h 53"/>
                <a:gd name="T6" fmla="*/ 65 w 65"/>
                <a:gd name="T7" fmla="*/ 24 h 53"/>
                <a:gd name="T8" fmla="*/ 64 w 65"/>
                <a:gd name="T9" fmla="*/ 34 h 53"/>
                <a:gd name="T10" fmla="*/ 60 w 65"/>
                <a:gd name="T11" fmla="*/ 35 h 53"/>
                <a:gd name="T12" fmla="*/ 57 w 65"/>
                <a:gd name="T13" fmla="*/ 37 h 53"/>
                <a:gd name="T14" fmla="*/ 52 w 65"/>
                <a:gd name="T15" fmla="*/ 42 h 53"/>
                <a:gd name="T16" fmla="*/ 50 w 65"/>
                <a:gd name="T17" fmla="*/ 53 h 53"/>
                <a:gd name="T18" fmla="*/ 35 w 65"/>
                <a:gd name="T19" fmla="*/ 45 h 53"/>
                <a:gd name="T20" fmla="*/ 28 w 65"/>
                <a:gd name="T21" fmla="*/ 37 h 53"/>
                <a:gd name="T22" fmla="*/ 21 w 65"/>
                <a:gd name="T23" fmla="*/ 32 h 53"/>
                <a:gd name="T24" fmla="*/ 13 w 65"/>
                <a:gd name="T25" fmla="*/ 24 h 53"/>
                <a:gd name="T26" fmla="*/ 9 w 65"/>
                <a:gd name="T27" fmla="*/ 18 h 53"/>
                <a:gd name="T28" fmla="*/ 0 w 65"/>
                <a:gd name="T29" fmla="*/ 8 h 53"/>
                <a:gd name="T30" fmla="*/ 3 w 65"/>
                <a:gd name="T31" fmla="*/ 0 h 53"/>
                <a:gd name="T32" fmla="*/ 9 w 65"/>
                <a:gd name="T33" fmla="*/ 5 h 53"/>
                <a:gd name="T34" fmla="*/ 13 w 65"/>
                <a:gd name="T35" fmla="*/ 0 h 53"/>
                <a:gd name="T36" fmla="*/ 20 w 65"/>
                <a:gd name="T37" fmla="*/ 0 h 53"/>
                <a:gd name="T38" fmla="*/ 35 w 65"/>
                <a:gd name="T39" fmla="*/ 3 h 53"/>
                <a:gd name="T40" fmla="*/ 46 w 65"/>
                <a:gd name="T41" fmla="*/ 3 h 53"/>
                <a:gd name="T42" fmla="*/ 54 w 65"/>
                <a:gd name="T43" fmla="*/ 7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65" h="53">
                  <a:moveTo>
                    <a:pt x="54" y="7"/>
                  </a:moveTo>
                  <a:lnTo>
                    <a:pt x="60" y="7"/>
                  </a:lnTo>
                  <a:lnTo>
                    <a:pt x="56" y="16"/>
                  </a:lnTo>
                  <a:lnTo>
                    <a:pt x="65" y="24"/>
                  </a:lnTo>
                  <a:lnTo>
                    <a:pt x="64" y="34"/>
                  </a:lnTo>
                  <a:lnTo>
                    <a:pt x="60" y="35"/>
                  </a:lnTo>
                  <a:lnTo>
                    <a:pt x="57" y="37"/>
                  </a:lnTo>
                  <a:lnTo>
                    <a:pt x="52" y="42"/>
                  </a:lnTo>
                  <a:lnTo>
                    <a:pt x="50" y="53"/>
                  </a:lnTo>
                  <a:lnTo>
                    <a:pt x="35" y="45"/>
                  </a:lnTo>
                  <a:lnTo>
                    <a:pt x="28" y="37"/>
                  </a:lnTo>
                  <a:lnTo>
                    <a:pt x="21" y="32"/>
                  </a:lnTo>
                  <a:lnTo>
                    <a:pt x="13" y="24"/>
                  </a:lnTo>
                  <a:lnTo>
                    <a:pt x="9" y="18"/>
                  </a:lnTo>
                  <a:lnTo>
                    <a:pt x="0" y="8"/>
                  </a:lnTo>
                  <a:lnTo>
                    <a:pt x="3" y="0"/>
                  </a:lnTo>
                  <a:lnTo>
                    <a:pt x="9" y="5"/>
                  </a:lnTo>
                  <a:lnTo>
                    <a:pt x="13" y="0"/>
                  </a:lnTo>
                  <a:lnTo>
                    <a:pt x="20" y="0"/>
                  </a:lnTo>
                  <a:lnTo>
                    <a:pt x="35" y="3"/>
                  </a:lnTo>
                  <a:lnTo>
                    <a:pt x="46" y="3"/>
                  </a:lnTo>
                  <a:lnTo>
                    <a:pt x="54" y="7"/>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29" name="Freeform 28"/>
            <p:cNvSpPr>
              <a:spLocks/>
            </p:cNvSpPr>
            <p:nvPr/>
          </p:nvSpPr>
          <p:spPr bwMode="auto">
            <a:xfrm>
              <a:off x="5528996" y="2450227"/>
              <a:ext cx="241359" cy="149113"/>
            </a:xfrm>
            <a:custGeom>
              <a:avLst/>
              <a:gdLst>
                <a:gd name="T0" fmla="*/ 1 w 146"/>
                <a:gd name="T1" fmla="*/ 44 h 96"/>
                <a:gd name="T2" fmla="*/ 15 w 146"/>
                <a:gd name="T3" fmla="*/ 44 h 96"/>
                <a:gd name="T4" fmla="*/ 31 w 146"/>
                <a:gd name="T5" fmla="*/ 37 h 96"/>
                <a:gd name="T6" fmla="*/ 33 w 146"/>
                <a:gd name="T7" fmla="*/ 26 h 96"/>
                <a:gd name="T8" fmla="*/ 45 w 146"/>
                <a:gd name="T9" fmla="*/ 20 h 96"/>
                <a:gd name="T10" fmla="*/ 42 w 146"/>
                <a:gd name="T11" fmla="*/ 11 h 96"/>
                <a:gd name="T12" fmla="*/ 50 w 146"/>
                <a:gd name="T13" fmla="*/ 7 h 96"/>
                <a:gd name="T14" fmla="*/ 65 w 146"/>
                <a:gd name="T15" fmla="*/ 0 h 96"/>
                <a:gd name="T16" fmla="*/ 82 w 146"/>
                <a:gd name="T17" fmla="*/ 5 h 96"/>
                <a:gd name="T18" fmla="*/ 85 w 146"/>
                <a:gd name="T19" fmla="*/ 10 h 96"/>
                <a:gd name="T20" fmla="*/ 93 w 146"/>
                <a:gd name="T21" fmla="*/ 7 h 96"/>
                <a:gd name="T22" fmla="*/ 109 w 146"/>
                <a:gd name="T23" fmla="*/ 12 h 96"/>
                <a:gd name="T24" fmla="*/ 112 w 146"/>
                <a:gd name="T25" fmla="*/ 21 h 96"/>
                <a:gd name="T26" fmla="*/ 110 w 146"/>
                <a:gd name="T27" fmla="*/ 27 h 96"/>
                <a:gd name="T28" fmla="*/ 122 w 146"/>
                <a:gd name="T29" fmla="*/ 40 h 96"/>
                <a:gd name="T30" fmla="*/ 129 w 146"/>
                <a:gd name="T31" fmla="*/ 43 h 96"/>
                <a:gd name="T32" fmla="*/ 129 w 146"/>
                <a:gd name="T33" fmla="*/ 47 h 96"/>
                <a:gd name="T34" fmla="*/ 140 w 146"/>
                <a:gd name="T35" fmla="*/ 50 h 96"/>
                <a:gd name="T36" fmla="*/ 146 w 146"/>
                <a:gd name="T37" fmla="*/ 56 h 96"/>
                <a:gd name="T38" fmla="*/ 140 w 146"/>
                <a:gd name="T39" fmla="*/ 60 h 96"/>
                <a:gd name="T40" fmla="*/ 128 w 146"/>
                <a:gd name="T41" fmla="*/ 59 h 96"/>
                <a:gd name="T42" fmla="*/ 125 w 146"/>
                <a:gd name="T43" fmla="*/ 61 h 96"/>
                <a:gd name="T44" fmla="*/ 130 w 146"/>
                <a:gd name="T45" fmla="*/ 68 h 96"/>
                <a:gd name="T46" fmla="*/ 136 w 146"/>
                <a:gd name="T47" fmla="*/ 81 h 96"/>
                <a:gd name="T48" fmla="*/ 123 w 146"/>
                <a:gd name="T49" fmla="*/ 82 h 96"/>
                <a:gd name="T50" fmla="*/ 119 w 146"/>
                <a:gd name="T51" fmla="*/ 86 h 96"/>
                <a:gd name="T52" fmla="*/ 119 w 146"/>
                <a:gd name="T53" fmla="*/ 96 h 96"/>
                <a:gd name="T54" fmla="*/ 113 w 146"/>
                <a:gd name="T55" fmla="*/ 95 h 96"/>
                <a:gd name="T56" fmla="*/ 99 w 146"/>
                <a:gd name="T57" fmla="*/ 95 h 96"/>
                <a:gd name="T58" fmla="*/ 94 w 146"/>
                <a:gd name="T59" fmla="*/ 91 h 96"/>
                <a:gd name="T60" fmla="*/ 88 w 146"/>
                <a:gd name="T61" fmla="*/ 94 h 96"/>
                <a:gd name="T62" fmla="*/ 82 w 146"/>
                <a:gd name="T63" fmla="*/ 91 h 96"/>
                <a:gd name="T64" fmla="*/ 70 w 146"/>
                <a:gd name="T65" fmla="*/ 91 h 96"/>
                <a:gd name="T66" fmla="*/ 51 w 146"/>
                <a:gd name="T67" fmla="*/ 86 h 96"/>
                <a:gd name="T68" fmla="*/ 35 w 146"/>
                <a:gd name="T69" fmla="*/ 84 h 96"/>
                <a:gd name="T70" fmla="*/ 23 w 146"/>
                <a:gd name="T71" fmla="*/ 85 h 96"/>
                <a:gd name="T72" fmla="*/ 15 w 146"/>
                <a:gd name="T73" fmla="*/ 90 h 96"/>
                <a:gd name="T74" fmla="*/ 8 w 146"/>
                <a:gd name="T75" fmla="*/ 91 h 96"/>
                <a:gd name="T76" fmla="*/ 6 w 146"/>
                <a:gd name="T77" fmla="*/ 82 h 96"/>
                <a:gd name="T78" fmla="*/ 0 w 146"/>
                <a:gd name="T79" fmla="*/ 73 h 96"/>
                <a:gd name="T80" fmla="*/ 9 w 146"/>
                <a:gd name="T81" fmla="*/ 69 h 96"/>
                <a:gd name="T82" fmla="*/ 8 w 146"/>
                <a:gd name="T83" fmla="*/ 61 h 96"/>
                <a:gd name="T84" fmla="*/ 3 w 146"/>
                <a:gd name="T85" fmla="*/ 53 h 96"/>
                <a:gd name="T86" fmla="*/ 1 w 146"/>
                <a:gd name="T87" fmla="*/ 44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46" h="96">
                  <a:moveTo>
                    <a:pt x="1" y="44"/>
                  </a:moveTo>
                  <a:lnTo>
                    <a:pt x="15" y="44"/>
                  </a:lnTo>
                  <a:lnTo>
                    <a:pt x="31" y="37"/>
                  </a:lnTo>
                  <a:lnTo>
                    <a:pt x="33" y="26"/>
                  </a:lnTo>
                  <a:lnTo>
                    <a:pt x="45" y="20"/>
                  </a:lnTo>
                  <a:lnTo>
                    <a:pt x="42" y="11"/>
                  </a:lnTo>
                  <a:lnTo>
                    <a:pt x="50" y="7"/>
                  </a:lnTo>
                  <a:lnTo>
                    <a:pt x="65" y="0"/>
                  </a:lnTo>
                  <a:lnTo>
                    <a:pt x="82" y="5"/>
                  </a:lnTo>
                  <a:lnTo>
                    <a:pt x="85" y="10"/>
                  </a:lnTo>
                  <a:lnTo>
                    <a:pt x="93" y="7"/>
                  </a:lnTo>
                  <a:lnTo>
                    <a:pt x="109" y="12"/>
                  </a:lnTo>
                  <a:lnTo>
                    <a:pt x="112" y="21"/>
                  </a:lnTo>
                  <a:lnTo>
                    <a:pt x="110" y="27"/>
                  </a:lnTo>
                  <a:lnTo>
                    <a:pt x="122" y="40"/>
                  </a:lnTo>
                  <a:lnTo>
                    <a:pt x="129" y="43"/>
                  </a:lnTo>
                  <a:lnTo>
                    <a:pt x="129" y="47"/>
                  </a:lnTo>
                  <a:lnTo>
                    <a:pt x="140" y="50"/>
                  </a:lnTo>
                  <a:lnTo>
                    <a:pt x="146" y="56"/>
                  </a:lnTo>
                  <a:lnTo>
                    <a:pt x="140" y="60"/>
                  </a:lnTo>
                  <a:lnTo>
                    <a:pt x="128" y="59"/>
                  </a:lnTo>
                  <a:lnTo>
                    <a:pt x="125" y="61"/>
                  </a:lnTo>
                  <a:lnTo>
                    <a:pt x="130" y="68"/>
                  </a:lnTo>
                  <a:lnTo>
                    <a:pt x="136" y="81"/>
                  </a:lnTo>
                  <a:lnTo>
                    <a:pt x="123" y="82"/>
                  </a:lnTo>
                  <a:lnTo>
                    <a:pt x="119" y="86"/>
                  </a:lnTo>
                  <a:lnTo>
                    <a:pt x="119" y="96"/>
                  </a:lnTo>
                  <a:lnTo>
                    <a:pt x="113" y="95"/>
                  </a:lnTo>
                  <a:lnTo>
                    <a:pt x="99" y="95"/>
                  </a:lnTo>
                  <a:lnTo>
                    <a:pt x="94" y="91"/>
                  </a:lnTo>
                  <a:lnTo>
                    <a:pt x="88" y="94"/>
                  </a:lnTo>
                  <a:lnTo>
                    <a:pt x="82" y="91"/>
                  </a:lnTo>
                  <a:lnTo>
                    <a:pt x="70" y="91"/>
                  </a:lnTo>
                  <a:lnTo>
                    <a:pt x="51" y="86"/>
                  </a:lnTo>
                  <a:lnTo>
                    <a:pt x="35" y="84"/>
                  </a:lnTo>
                  <a:lnTo>
                    <a:pt x="23" y="85"/>
                  </a:lnTo>
                  <a:lnTo>
                    <a:pt x="15" y="90"/>
                  </a:lnTo>
                  <a:lnTo>
                    <a:pt x="8" y="91"/>
                  </a:lnTo>
                  <a:lnTo>
                    <a:pt x="6" y="82"/>
                  </a:lnTo>
                  <a:lnTo>
                    <a:pt x="0" y="73"/>
                  </a:lnTo>
                  <a:lnTo>
                    <a:pt x="9" y="69"/>
                  </a:lnTo>
                  <a:lnTo>
                    <a:pt x="8" y="61"/>
                  </a:lnTo>
                  <a:lnTo>
                    <a:pt x="3" y="53"/>
                  </a:lnTo>
                  <a:lnTo>
                    <a:pt x="1" y="44"/>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30" name="Freeform 29"/>
            <p:cNvSpPr>
              <a:spLocks/>
            </p:cNvSpPr>
            <p:nvPr/>
          </p:nvSpPr>
          <p:spPr bwMode="auto">
            <a:xfrm>
              <a:off x="5515771" y="4817395"/>
              <a:ext cx="285995" cy="296673"/>
            </a:xfrm>
            <a:custGeom>
              <a:avLst/>
              <a:gdLst>
                <a:gd name="T0" fmla="*/ 108 w 173"/>
                <a:gd name="T1" fmla="*/ 19 h 191"/>
                <a:gd name="T2" fmla="*/ 112 w 173"/>
                <a:gd name="T3" fmla="*/ 22 h 191"/>
                <a:gd name="T4" fmla="*/ 117 w 173"/>
                <a:gd name="T5" fmla="*/ 34 h 191"/>
                <a:gd name="T6" fmla="*/ 137 w 173"/>
                <a:gd name="T7" fmla="*/ 57 h 191"/>
                <a:gd name="T8" fmla="*/ 144 w 173"/>
                <a:gd name="T9" fmla="*/ 59 h 191"/>
                <a:gd name="T10" fmla="*/ 144 w 173"/>
                <a:gd name="T11" fmla="*/ 67 h 191"/>
                <a:gd name="T12" fmla="*/ 149 w 173"/>
                <a:gd name="T13" fmla="*/ 80 h 191"/>
                <a:gd name="T14" fmla="*/ 162 w 173"/>
                <a:gd name="T15" fmla="*/ 83 h 191"/>
                <a:gd name="T16" fmla="*/ 173 w 173"/>
                <a:gd name="T17" fmla="*/ 92 h 191"/>
                <a:gd name="T18" fmla="*/ 147 w 173"/>
                <a:gd name="T19" fmla="*/ 108 h 191"/>
                <a:gd name="T20" fmla="*/ 130 w 173"/>
                <a:gd name="T21" fmla="*/ 123 h 191"/>
                <a:gd name="T22" fmla="*/ 124 w 173"/>
                <a:gd name="T23" fmla="*/ 137 h 191"/>
                <a:gd name="T24" fmla="*/ 118 w 173"/>
                <a:gd name="T25" fmla="*/ 145 h 191"/>
                <a:gd name="T26" fmla="*/ 108 w 173"/>
                <a:gd name="T27" fmla="*/ 146 h 191"/>
                <a:gd name="T28" fmla="*/ 104 w 173"/>
                <a:gd name="T29" fmla="*/ 156 h 191"/>
                <a:gd name="T30" fmla="*/ 102 w 173"/>
                <a:gd name="T31" fmla="*/ 163 h 191"/>
                <a:gd name="T32" fmla="*/ 90 w 173"/>
                <a:gd name="T33" fmla="*/ 168 h 191"/>
                <a:gd name="T34" fmla="*/ 76 w 173"/>
                <a:gd name="T35" fmla="*/ 167 h 191"/>
                <a:gd name="T36" fmla="*/ 68 w 173"/>
                <a:gd name="T37" fmla="*/ 161 h 191"/>
                <a:gd name="T38" fmla="*/ 60 w 173"/>
                <a:gd name="T39" fmla="*/ 158 h 191"/>
                <a:gd name="T40" fmla="*/ 51 w 173"/>
                <a:gd name="T41" fmla="*/ 163 h 191"/>
                <a:gd name="T42" fmla="*/ 47 w 173"/>
                <a:gd name="T43" fmla="*/ 173 h 191"/>
                <a:gd name="T44" fmla="*/ 38 w 173"/>
                <a:gd name="T45" fmla="*/ 179 h 191"/>
                <a:gd name="T46" fmla="*/ 28 w 173"/>
                <a:gd name="T47" fmla="*/ 189 h 191"/>
                <a:gd name="T48" fmla="*/ 16 w 173"/>
                <a:gd name="T49" fmla="*/ 191 h 191"/>
                <a:gd name="T50" fmla="*/ 12 w 173"/>
                <a:gd name="T51" fmla="*/ 183 h 191"/>
                <a:gd name="T52" fmla="*/ 14 w 173"/>
                <a:gd name="T53" fmla="*/ 171 h 191"/>
                <a:gd name="T54" fmla="*/ 4 w 173"/>
                <a:gd name="T55" fmla="*/ 151 h 191"/>
                <a:gd name="T56" fmla="*/ 0 w 173"/>
                <a:gd name="T57" fmla="*/ 148 h 191"/>
                <a:gd name="T58" fmla="*/ 2 w 173"/>
                <a:gd name="T59" fmla="*/ 87 h 191"/>
                <a:gd name="T60" fmla="*/ 20 w 173"/>
                <a:gd name="T61" fmla="*/ 87 h 191"/>
                <a:gd name="T62" fmla="*/ 23 w 173"/>
                <a:gd name="T63" fmla="*/ 13 h 191"/>
                <a:gd name="T64" fmla="*/ 36 w 173"/>
                <a:gd name="T65" fmla="*/ 12 h 191"/>
                <a:gd name="T66" fmla="*/ 65 w 173"/>
                <a:gd name="T67" fmla="*/ 5 h 191"/>
                <a:gd name="T68" fmla="*/ 71 w 173"/>
                <a:gd name="T69" fmla="*/ 13 h 191"/>
                <a:gd name="T70" fmla="*/ 83 w 173"/>
                <a:gd name="T71" fmla="*/ 5 h 191"/>
                <a:gd name="T72" fmla="*/ 89 w 173"/>
                <a:gd name="T73" fmla="*/ 5 h 191"/>
                <a:gd name="T74" fmla="*/ 99 w 173"/>
                <a:gd name="T75" fmla="*/ 0 h 191"/>
                <a:gd name="T76" fmla="*/ 102 w 173"/>
                <a:gd name="T77" fmla="*/ 2 h 191"/>
                <a:gd name="T78" fmla="*/ 108 w 173"/>
                <a:gd name="T79" fmla="*/ 19 h 1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73" h="191">
                  <a:moveTo>
                    <a:pt x="108" y="19"/>
                  </a:moveTo>
                  <a:lnTo>
                    <a:pt x="112" y="22"/>
                  </a:lnTo>
                  <a:lnTo>
                    <a:pt x="117" y="34"/>
                  </a:lnTo>
                  <a:lnTo>
                    <a:pt x="137" y="57"/>
                  </a:lnTo>
                  <a:lnTo>
                    <a:pt x="144" y="59"/>
                  </a:lnTo>
                  <a:lnTo>
                    <a:pt x="144" y="67"/>
                  </a:lnTo>
                  <a:lnTo>
                    <a:pt x="149" y="80"/>
                  </a:lnTo>
                  <a:lnTo>
                    <a:pt x="162" y="83"/>
                  </a:lnTo>
                  <a:lnTo>
                    <a:pt x="173" y="92"/>
                  </a:lnTo>
                  <a:lnTo>
                    <a:pt x="147" y="108"/>
                  </a:lnTo>
                  <a:lnTo>
                    <a:pt x="130" y="123"/>
                  </a:lnTo>
                  <a:lnTo>
                    <a:pt x="124" y="137"/>
                  </a:lnTo>
                  <a:lnTo>
                    <a:pt x="118" y="145"/>
                  </a:lnTo>
                  <a:lnTo>
                    <a:pt x="108" y="146"/>
                  </a:lnTo>
                  <a:lnTo>
                    <a:pt x="104" y="156"/>
                  </a:lnTo>
                  <a:lnTo>
                    <a:pt x="102" y="163"/>
                  </a:lnTo>
                  <a:lnTo>
                    <a:pt x="90" y="168"/>
                  </a:lnTo>
                  <a:lnTo>
                    <a:pt x="76" y="167"/>
                  </a:lnTo>
                  <a:lnTo>
                    <a:pt x="68" y="161"/>
                  </a:lnTo>
                  <a:lnTo>
                    <a:pt x="60" y="158"/>
                  </a:lnTo>
                  <a:lnTo>
                    <a:pt x="51" y="163"/>
                  </a:lnTo>
                  <a:lnTo>
                    <a:pt x="47" y="173"/>
                  </a:lnTo>
                  <a:lnTo>
                    <a:pt x="38" y="179"/>
                  </a:lnTo>
                  <a:lnTo>
                    <a:pt x="28" y="189"/>
                  </a:lnTo>
                  <a:lnTo>
                    <a:pt x="16" y="191"/>
                  </a:lnTo>
                  <a:lnTo>
                    <a:pt x="12" y="183"/>
                  </a:lnTo>
                  <a:lnTo>
                    <a:pt x="14" y="171"/>
                  </a:lnTo>
                  <a:lnTo>
                    <a:pt x="4" y="151"/>
                  </a:lnTo>
                  <a:lnTo>
                    <a:pt x="0" y="148"/>
                  </a:lnTo>
                  <a:lnTo>
                    <a:pt x="2" y="87"/>
                  </a:lnTo>
                  <a:lnTo>
                    <a:pt x="20" y="87"/>
                  </a:lnTo>
                  <a:lnTo>
                    <a:pt x="23" y="13"/>
                  </a:lnTo>
                  <a:lnTo>
                    <a:pt x="36" y="12"/>
                  </a:lnTo>
                  <a:lnTo>
                    <a:pt x="65" y="5"/>
                  </a:lnTo>
                  <a:lnTo>
                    <a:pt x="71" y="13"/>
                  </a:lnTo>
                  <a:lnTo>
                    <a:pt x="83" y="5"/>
                  </a:lnTo>
                  <a:lnTo>
                    <a:pt x="89" y="5"/>
                  </a:lnTo>
                  <a:lnTo>
                    <a:pt x="99" y="0"/>
                  </a:lnTo>
                  <a:lnTo>
                    <a:pt x="102" y="2"/>
                  </a:lnTo>
                  <a:lnTo>
                    <a:pt x="108" y="1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31" name="Freeform 30"/>
            <p:cNvSpPr>
              <a:spLocks/>
            </p:cNvSpPr>
            <p:nvPr/>
          </p:nvSpPr>
          <p:spPr bwMode="auto">
            <a:xfrm>
              <a:off x="5366988" y="3888545"/>
              <a:ext cx="391795" cy="285801"/>
            </a:xfrm>
            <a:custGeom>
              <a:avLst/>
              <a:gdLst>
                <a:gd name="T0" fmla="*/ 14 w 237"/>
                <a:gd name="T1" fmla="*/ 77 h 184"/>
                <a:gd name="T2" fmla="*/ 29 w 237"/>
                <a:gd name="T3" fmla="*/ 76 h 184"/>
                <a:gd name="T4" fmla="*/ 33 w 237"/>
                <a:gd name="T5" fmla="*/ 70 h 184"/>
                <a:gd name="T6" fmla="*/ 36 w 237"/>
                <a:gd name="T7" fmla="*/ 71 h 184"/>
                <a:gd name="T8" fmla="*/ 40 w 237"/>
                <a:gd name="T9" fmla="*/ 75 h 184"/>
                <a:gd name="T10" fmla="*/ 64 w 237"/>
                <a:gd name="T11" fmla="*/ 68 h 184"/>
                <a:gd name="T12" fmla="*/ 71 w 237"/>
                <a:gd name="T13" fmla="*/ 59 h 184"/>
                <a:gd name="T14" fmla="*/ 81 w 237"/>
                <a:gd name="T15" fmla="*/ 52 h 184"/>
                <a:gd name="T16" fmla="*/ 79 w 237"/>
                <a:gd name="T17" fmla="*/ 45 h 184"/>
                <a:gd name="T18" fmla="*/ 84 w 237"/>
                <a:gd name="T19" fmla="*/ 43 h 184"/>
                <a:gd name="T20" fmla="*/ 102 w 237"/>
                <a:gd name="T21" fmla="*/ 44 h 184"/>
                <a:gd name="T22" fmla="*/ 119 w 237"/>
                <a:gd name="T23" fmla="*/ 35 h 184"/>
                <a:gd name="T24" fmla="*/ 132 w 237"/>
                <a:gd name="T25" fmla="*/ 12 h 184"/>
                <a:gd name="T26" fmla="*/ 141 w 237"/>
                <a:gd name="T27" fmla="*/ 3 h 184"/>
                <a:gd name="T28" fmla="*/ 152 w 237"/>
                <a:gd name="T29" fmla="*/ 0 h 184"/>
                <a:gd name="T30" fmla="*/ 155 w 237"/>
                <a:gd name="T31" fmla="*/ 9 h 184"/>
                <a:gd name="T32" fmla="*/ 165 w 237"/>
                <a:gd name="T33" fmla="*/ 22 h 184"/>
                <a:gd name="T34" fmla="*/ 165 w 237"/>
                <a:gd name="T35" fmla="*/ 30 h 184"/>
                <a:gd name="T36" fmla="*/ 163 w 237"/>
                <a:gd name="T37" fmla="*/ 39 h 184"/>
                <a:gd name="T38" fmla="*/ 164 w 237"/>
                <a:gd name="T39" fmla="*/ 45 h 184"/>
                <a:gd name="T40" fmla="*/ 170 w 237"/>
                <a:gd name="T41" fmla="*/ 51 h 184"/>
                <a:gd name="T42" fmla="*/ 185 w 237"/>
                <a:gd name="T43" fmla="*/ 61 h 184"/>
                <a:gd name="T44" fmla="*/ 195 w 237"/>
                <a:gd name="T45" fmla="*/ 69 h 184"/>
                <a:gd name="T46" fmla="*/ 195 w 237"/>
                <a:gd name="T47" fmla="*/ 76 h 184"/>
                <a:gd name="T48" fmla="*/ 207 w 237"/>
                <a:gd name="T49" fmla="*/ 86 h 184"/>
                <a:gd name="T50" fmla="*/ 215 w 237"/>
                <a:gd name="T51" fmla="*/ 95 h 184"/>
                <a:gd name="T52" fmla="*/ 220 w 237"/>
                <a:gd name="T53" fmla="*/ 108 h 184"/>
                <a:gd name="T54" fmla="*/ 234 w 237"/>
                <a:gd name="T55" fmla="*/ 116 h 184"/>
                <a:gd name="T56" fmla="*/ 237 w 237"/>
                <a:gd name="T57" fmla="*/ 123 h 184"/>
                <a:gd name="T58" fmla="*/ 231 w 237"/>
                <a:gd name="T59" fmla="*/ 125 h 184"/>
                <a:gd name="T60" fmla="*/ 219 w 237"/>
                <a:gd name="T61" fmla="*/ 124 h 184"/>
                <a:gd name="T62" fmla="*/ 205 w 237"/>
                <a:gd name="T63" fmla="*/ 122 h 184"/>
                <a:gd name="T64" fmla="*/ 198 w 237"/>
                <a:gd name="T65" fmla="*/ 124 h 184"/>
                <a:gd name="T66" fmla="*/ 196 w 237"/>
                <a:gd name="T67" fmla="*/ 129 h 184"/>
                <a:gd name="T68" fmla="*/ 190 w 237"/>
                <a:gd name="T69" fmla="*/ 130 h 184"/>
                <a:gd name="T70" fmla="*/ 182 w 237"/>
                <a:gd name="T71" fmla="*/ 125 h 184"/>
                <a:gd name="T72" fmla="*/ 162 w 237"/>
                <a:gd name="T73" fmla="*/ 136 h 184"/>
                <a:gd name="T74" fmla="*/ 154 w 237"/>
                <a:gd name="T75" fmla="*/ 133 h 184"/>
                <a:gd name="T76" fmla="*/ 151 w 237"/>
                <a:gd name="T77" fmla="*/ 135 h 184"/>
                <a:gd name="T78" fmla="*/ 146 w 237"/>
                <a:gd name="T79" fmla="*/ 148 h 184"/>
                <a:gd name="T80" fmla="*/ 132 w 237"/>
                <a:gd name="T81" fmla="*/ 144 h 184"/>
                <a:gd name="T82" fmla="*/ 119 w 237"/>
                <a:gd name="T83" fmla="*/ 142 h 184"/>
                <a:gd name="T84" fmla="*/ 107 w 237"/>
                <a:gd name="T85" fmla="*/ 134 h 184"/>
                <a:gd name="T86" fmla="*/ 92 w 237"/>
                <a:gd name="T87" fmla="*/ 127 h 184"/>
                <a:gd name="T88" fmla="*/ 82 w 237"/>
                <a:gd name="T89" fmla="*/ 133 h 184"/>
                <a:gd name="T90" fmla="*/ 75 w 237"/>
                <a:gd name="T91" fmla="*/ 144 h 184"/>
                <a:gd name="T92" fmla="*/ 73 w 237"/>
                <a:gd name="T93" fmla="*/ 159 h 184"/>
                <a:gd name="T94" fmla="*/ 61 w 237"/>
                <a:gd name="T95" fmla="*/ 157 h 184"/>
                <a:gd name="T96" fmla="*/ 49 w 237"/>
                <a:gd name="T97" fmla="*/ 154 h 184"/>
                <a:gd name="T98" fmla="*/ 38 w 237"/>
                <a:gd name="T99" fmla="*/ 165 h 184"/>
                <a:gd name="T100" fmla="*/ 29 w 237"/>
                <a:gd name="T101" fmla="*/ 184 h 184"/>
                <a:gd name="T102" fmla="*/ 27 w 237"/>
                <a:gd name="T103" fmla="*/ 178 h 184"/>
                <a:gd name="T104" fmla="*/ 26 w 237"/>
                <a:gd name="T105" fmla="*/ 169 h 184"/>
                <a:gd name="T106" fmla="*/ 17 w 237"/>
                <a:gd name="T107" fmla="*/ 162 h 184"/>
                <a:gd name="T108" fmla="*/ 10 w 237"/>
                <a:gd name="T109" fmla="*/ 152 h 184"/>
                <a:gd name="T110" fmla="*/ 9 w 237"/>
                <a:gd name="T111" fmla="*/ 144 h 184"/>
                <a:gd name="T112" fmla="*/ 0 w 237"/>
                <a:gd name="T113" fmla="*/ 133 h 184"/>
                <a:gd name="T114" fmla="*/ 2 w 237"/>
                <a:gd name="T115" fmla="*/ 127 h 184"/>
                <a:gd name="T116" fmla="*/ 0 w 237"/>
                <a:gd name="T117" fmla="*/ 118 h 184"/>
                <a:gd name="T118" fmla="*/ 1 w 237"/>
                <a:gd name="T119" fmla="*/ 102 h 184"/>
                <a:gd name="T120" fmla="*/ 5 w 237"/>
                <a:gd name="T121" fmla="*/ 98 h 184"/>
                <a:gd name="T122" fmla="*/ 14 w 237"/>
                <a:gd name="T123" fmla="*/ 77 h 1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37" h="184">
                  <a:moveTo>
                    <a:pt x="14" y="77"/>
                  </a:moveTo>
                  <a:lnTo>
                    <a:pt x="29" y="76"/>
                  </a:lnTo>
                  <a:lnTo>
                    <a:pt x="33" y="70"/>
                  </a:lnTo>
                  <a:lnTo>
                    <a:pt x="36" y="71"/>
                  </a:lnTo>
                  <a:lnTo>
                    <a:pt x="40" y="75"/>
                  </a:lnTo>
                  <a:lnTo>
                    <a:pt x="64" y="68"/>
                  </a:lnTo>
                  <a:lnTo>
                    <a:pt x="71" y="59"/>
                  </a:lnTo>
                  <a:lnTo>
                    <a:pt x="81" y="52"/>
                  </a:lnTo>
                  <a:lnTo>
                    <a:pt x="79" y="45"/>
                  </a:lnTo>
                  <a:lnTo>
                    <a:pt x="84" y="43"/>
                  </a:lnTo>
                  <a:lnTo>
                    <a:pt x="102" y="44"/>
                  </a:lnTo>
                  <a:lnTo>
                    <a:pt x="119" y="35"/>
                  </a:lnTo>
                  <a:lnTo>
                    <a:pt x="132" y="12"/>
                  </a:lnTo>
                  <a:lnTo>
                    <a:pt x="141" y="3"/>
                  </a:lnTo>
                  <a:lnTo>
                    <a:pt x="152" y="0"/>
                  </a:lnTo>
                  <a:lnTo>
                    <a:pt x="155" y="9"/>
                  </a:lnTo>
                  <a:lnTo>
                    <a:pt x="165" y="22"/>
                  </a:lnTo>
                  <a:lnTo>
                    <a:pt x="165" y="30"/>
                  </a:lnTo>
                  <a:lnTo>
                    <a:pt x="163" y="39"/>
                  </a:lnTo>
                  <a:lnTo>
                    <a:pt x="164" y="45"/>
                  </a:lnTo>
                  <a:lnTo>
                    <a:pt x="170" y="51"/>
                  </a:lnTo>
                  <a:lnTo>
                    <a:pt x="185" y="61"/>
                  </a:lnTo>
                  <a:lnTo>
                    <a:pt x="195" y="69"/>
                  </a:lnTo>
                  <a:lnTo>
                    <a:pt x="195" y="76"/>
                  </a:lnTo>
                  <a:lnTo>
                    <a:pt x="207" y="86"/>
                  </a:lnTo>
                  <a:lnTo>
                    <a:pt x="215" y="95"/>
                  </a:lnTo>
                  <a:lnTo>
                    <a:pt x="220" y="108"/>
                  </a:lnTo>
                  <a:lnTo>
                    <a:pt x="234" y="116"/>
                  </a:lnTo>
                  <a:lnTo>
                    <a:pt x="237" y="123"/>
                  </a:lnTo>
                  <a:lnTo>
                    <a:pt x="231" y="125"/>
                  </a:lnTo>
                  <a:lnTo>
                    <a:pt x="219" y="124"/>
                  </a:lnTo>
                  <a:lnTo>
                    <a:pt x="205" y="122"/>
                  </a:lnTo>
                  <a:lnTo>
                    <a:pt x="198" y="124"/>
                  </a:lnTo>
                  <a:lnTo>
                    <a:pt x="196" y="129"/>
                  </a:lnTo>
                  <a:lnTo>
                    <a:pt x="190" y="130"/>
                  </a:lnTo>
                  <a:lnTo>
                    <a:pt x="182" y="125"/>
                  </a:lnTo>
                  <a:lnTo>
                    <a:pt x="162" y="136"/>
                  </a:lnTo>
                  <a:lnTo>
                    <a:pt x="154" y="133"/>
                  </a:lnTo>
                  <a:lnTo>
                    <a:pt x="151" y="135"/>
                  </a:lnTo>
                  <a:lnTo>
                    <a:pt x="146" y="148"/>
                  </a:lnTo>
                  <a:lnTo>
                    <a:pt x="132" y="144"/>
                  </a:lnTo>
                  <a:lnTo>
                    <a:pt x="119" y="142"/>
                  </a:lnTo>
                  <a:lnTo>
                    <a:pt x="107" y="134"/>
                  </a:lnTo>
                  <a:lnTo>
                    <a:pt x="92" y="127"/>
                  </a:lnTo>
                  <a:lnTo>
                    <a:pt x="82" y="133"/>
                  </a:lnTo>
                  <a:lnTo>
                    <a:pt x="75" y="144"/>
                  </a:lnTo>
                  <a:lnTo>
                    <a:pt x="73" y="159"/>
                  </a:lnTo>
                  <a:lnTo>
                    <a:pt x="61" y="157"/>
                  </a:lnTo>
                  <a:lnTo>
                    <a:pt x="49" y="154"/>
                  </a:lnTo>
                  <a:lnTo>
                    <a:pt x="38" y="165"/>
                  </a:lnTo>
                  <a:lnTo>
                    <a:pt x="29" y="184"/>
                  </a:lnTo>
                  <a:lnTo>
                    <a:pt x="27" y="178"/>
                  </a:lnTo>
                  <a:lnTo>
                    <a:pt x="26" y="169"/>
                  </a:lnTo>
                  <a:lnTo>
                    <a:pt x="17" y="162"/>
                  </a:lnTo>
                  <a:lnTo>
                    <a:pt x="10" y="152"/>
                  </a:lnTo>
                  <a:lnTo>
                    <a:pt x="9" y="144"/>
                  </a:lnTo>
                  <a:lnTo>
                    <a:pt x="0" y="133"/>
                  </a:lnTo>
                  <a:lnTo>
                    <a:pt x="2" y="127"/>
                  </a:lnTo>
                  <a:lnTo>
                    <a:pt x="0" y="118"/>
                  </a:lnTo>
                  <a:lnTo>
                    <a:pt x="1" y="102"/>
                  </a:lnTo>
                  <a:lnTo>
                    <a:pt x="5" y="98"/>
                  </a:lnTo>
                  <a:lnTo>
                    <a:pt x="14" y="77"/>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32" name="Freeform 31"/>
            <p:cNvSpPr>
              <a:spLocks/>
            </p:cNvSpPr>
            <p:nvPr/>
          </p:nvSpPr>
          <p:spPr bwMode="auto">
            <a:xfrm>
              <a:off x="5090913" y="2709621"/>
              <a:ext cx="117373" cy="65236"/>
            </a:xfrm>
            <a:custGeom>
              <a:avLst/>
              <a:gdLst>
                <a:gd name="T0" fmla="*/ 57 w 71"/>
                <a:gd name="T1" fmla="*/ 6 h 42"/>
                <a:gd name="T2" fmla="*/ 58 w 71"/>
                <a:gd name="T3" fmla="*/ 10 h 42"/>
                <a:gd name="T4" fmla="*/ 56 w 71"/>
                <a:gd name="T5" fmla="*/ 15 h 42"/>
                <a:gd name="T6" fmla="*/ 63 w 71"/>
                <a:gd name="T7" fmla="*/ 19 h 42"/>
                <a:gd name="T8" fmla="*/ 71 w 71"/>
                <a:gd name="T9" fmla="*/ 19 h 42"/>
                <a:gd name="T10" fmla="*/ 71 w 71"/>
                <a:gd name="T11" fmla="*/ 27 h 42"/>
                <a:gd name="T12" fmla="*/ 64 w 71"/>
                <a:gd name="T13" fmla="*/ 31 h 42"/>
                <a:gd name="T14" fmla="*/ 51 w 71"/>
                <a:gd name="T15" fmla="*/ 28 h 42"/>
                <a:gd name="T16" fmla="*/ 48 w 71"/>
                <a:gd name="T17" fmla="*/ 37 h 42"/>
                <a:gd name="T18" fmla="*/ 40 w 71"/>
                <a:gd name="T19" fmla="*/ 37 h 42"/>
                <a:gd name="T20" fmla="*/ 38 w 71"/>
                <a:gd name="T21" fmla="*/ 34 h 42"/>
                <a:gd name="T22" fmla="*/ 29 w 71"/>
                <a:gd name="T23" fmla="*/ 41 h 42"/>
                <a:gd name="T24" fmla="*/ 21 w 71"/>
                <a:gd name="T25" fmla="*/ 42 h 42"/>
                <a:gd name="T26" fmla="*/ 13 w 71"/>
                <a:gd name="T27" fmla="*/ 38 h 42"/>
                <a:gd name="T28" fmla="*/ 8 w 71"/>
                <a:gd name="T29" fmla="*/ 29 h 42"/>
                <a:gd name="T30" fmla="*/ 0 w 71"/>
                <a:gd name="T31" fmla="*/ 32 h 42"/>
                <a:gd name="T32" fmla="*/ 0 w 71"/>
                <a:gd name="T33" fmla="*/ 22 h 42"/>
                <a:gd name="T34" fmla="*/ 11 w 71"/>
                <a:gd name="T35" fmla="*/ 11 h 42"/>
                <a:gd name="T36" fmla="*/ 11 w 71"/>
                <a:gd name="T37" fmla="*/ 6 h 42"/>
                <a:gd name="T38" fmla="*/ 18 w 71"/>
                <a:gd name="T39" fmla="*/ 8 h 42"/>
                <a:gd name="T40" fmla="*/ 22 w 71"/>
                <a:gd name="T41" fmla="*/ 4 h 42"/>
                <a:gd name="T42" fmla="*/ 36 w 71"/>
                <a:gd name="T43" fmla="*/ 4 h 42"/>
                <a:gd name="T44" fmla="*/ 40 w 71"/>
                <a:gd name="T45" fmla="*/ 0 h 42"/>
                <a:gd name="T46" fmla="*/ 57 w 71"/>
                <a:gd name="T47" fmla="*/ 6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71" h="42">
                  <a:moveTo>
                    <a:pt x="57" y="6"/>
                  </a:moveTo>
                  <a:lnTo>
                    <a:pt x="58" y="10"/>
                  </a:lnTo>
                  <a:lnTo>
                    <a:pt x="56" y="15"/>
                  </a:lnTo>
                  <a:lnTo>
                    <a:pt x="63" y="19"/>
                  </a:lnTo>
                  <a:lnTo>
                    <a:pt x="71" y="19"/>
                  </a:lnTo>
                  <a:lnTo>
                    <a:pt x="71" y="27"/>
                  </a:lnTo>
                  <a:lnTo>
                    <a:pt x="64" y="31"/>
                  </a:lnTo>
                  <a:lnTo>
                    <a:pt x="51" y="28"/>
                  </a:lnTo>
                  <a:lnTo>
                    <a:pt x="48" y="37"/>
                  </a:lnTo>
                  <a:lnTo>
                    <a:pt x="40" y="37"/>
                  </a:lnTo>
                  <a:lnTo>
                    <a:pt x="38" y="34"/>
                  </a:lnTo>
                  <a:lnTo>
                    <a:pt x="29" y="41"/>
                  </a:lnTo>
                  <a:lnTo>
                    <a:pt x="21" y="42"/>
                  </a:lnTo>
                  <a:lnTo>
                    <a:pt x="13" y="38"/>
                  </a:lnTo>
                  <a:lnTo>
                    <a:pt x="8" y="29"/>
                  </a:lnTo>
                  <a:lnTo>
                    <a:pt x="0" y="32"/>
                  </a:lnTo>
                  <a:lnTo>
                    <a:pt x="0" y="22"/>
                  </a:lnTo>
                  <a:lnTo>
                    <a:pt x="11" y="11"/>
                  </a:lnTo>
                  <a:lnTo>
                    <a:pt x="11" y="6"/>
                  </a:lnTo>
                  <a:lnTo>
                    <a:pt x="18" y="8"/>
                  </a:lnTo>
                  <a:lnTo>
                    <a:pt x="22" y="4"/>
                  </a:lnTo>
                  <a:lnTo>
                    <a:pt x="36" y="4"/>
                  </a:lnTo>
                  <a:lnTo>
                    <a:pt x="40" y="0"/>
                  </a:lnTo>
                  <a:lnTo>
                    <a:pt x="57" y="6"/>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33" name="Freeform 32"/>
            <p:cNvSpPr>
              <a:spLocks/>
            </p:cNvSpPr>
            <p:nvPr/>
          </p:nvSpPr>
          <p:spPr bwMode="auto">
            <a:xfrm>
              <a:off x="4667708" y="3908739"/>
              <a:ext cx="181845" cy="198817"/>
            </a:xfrm>
            <a:custGeom>
              <a:avLst/>
              <a:gdLst>
                <a:gd name="T0" fmla="*/ 105 w 110"/>
                <a:gd name="T1" fmla="*/ 115 h 128"/>
                <a:gd name="T2" fmla="*/ 97 w 110"/>
                <a:gd name="T3" fmla="*/ 115 h 128"/>
                <a:gd name="T4" fmla="*/ 84 w 110"/>
                <a:gd name="T5" fmla="*/ 111 h 128"/>
                <a:gd name="T6" fmla="*/ 72 w 110"/>
                <a:gd name="T7" fmla="*/ 111 h 128"/>
                <a:gd name="T8" fmla="*/ 50 w 110"/>
                <a:gd name="T9" fmla="*/ 115 h 128"/>
                <a:gd name="T10" fmla="*/ 37 w 110"/>
                <a:gd name="T11" fmla="*/ 121 h 128"/>
                <a:gd name="T12" fmla="*/ 19 w 110"/>
                <a:gd name="T13" fmla="*/ 128 h 128"/>
                <a:gd name="T14" fmla="*/ 16 w 110"/>
                <a:gd name="T15" fmla="*/ 128 h 128"/>
                <a:gd name="T16" fmla="*/ 17 w 110"/>
                <a:gd name="T17" fmla="*/ 111 h 128"/>
                <a:gd name="T18" fmla="*/ 19 w 110"/>
                <a:gd name="T19" fmla="*/ 108 h 128"/>
                <a:gd name="T20" fmla="*/ 18 w 110"/>
                <a:gd name="T21" fmla="*/ 100 h 128"/>
                <a:gd name="T22" fmla="*/ 11 w 110"/>
                <a:gd name="T23" fmla="*/ 91 h 128"/>
                <a:gd name="T24" fmla="*/ 5 w 110"/>
                <a:gd name="T25" fmla="*/ 90 h 128"/>
                <a:gd name="T26" fmla="*/ 0 w 110"/>
                <a:gd name="T27" fmla="*/ 84 h 128"/>
                <a:gd name="T28" fmla="*/ 3 w 110"/>
                <a:gd name="T29" fmla="*/ 75 h 128"/>
                <a:gd name="T30" fmla="*/ 2 w 110"/>
                <a:gd name="T31" fmla="*/ 65 h 128"/>
                <a:gd name="T32" fmla="*/ 3 w 110"/>
                <a:gd name="T33" fmla="*/ 59 h 128"/>
                <a:gd name="T34" fmla="*/ 6 w 110"/>
                <a:gd name="T35" fmla="*/ 59 h 128"/>
                <a:gd name="T36" fmla="*/ 7 w 110"/>
                <a:gd name="T37" fmla="*/ 50 h 128"/>
                <a:gd name="T38" fmla="*/ 5 w 110"/>
                <a:gd name="T39" fmla="*/ 46 h 128"/>
                <a:gd name="T40" fmla="*/ 7 w 110"/>
                <a:gd name="T41" fmla="*/ 43 h 128"/>
                <a:gd name="T42" fmla="*/ 14 w 110"/>
                <a:gd name="T43" fmla="*/ 40 h 128"/>
                <a:gd name="T44" fmla="*/ 9 w 110"/>
                <a:gd name="T45" fmla="*/ 24 h 128"/>
                <a:gd name="T46" fmla="*/ 5 w 110"/>
                <a:gd name="T47" fmla="*/ 15 h 128"/>
                <a:gd name="T48" fmla="*/ 7 w 110"/>
                <a:gd name="T49" fmla="*/ 8 h 128"/>
                <a:gd name="T50" fmla="*/ 11 w 110"/>
                <a:gd name="T51" fmla="*/ 6 h 128"/>
                <a:gd name="T52" fmla="*/ 13 w 110"/>
                <a:gd name="T53" fmla="*/ 5 h 128"/>
                <a:gd name="T54" fmla="*/ 18 w 110"/>
                <a:gd name="T55" fmla="*/ 7 h 128"/>
                <a:gd name="T56" fmla="*/ 32 w 110"/>
                <a:gd name="T57" fmla="*/ 8 h 128"/>
                <a:gd name="T58" fmla="*/ 35 w 110"/>
                <a:gd name="T59" fmla="*/ 2 h 128"/>
                <a:gd name="T60" fmla="*/ 39 w 110"/>
                <a:gd name="T61" fmla="*/ 2 h 128"/>
                <a:gd name="T62" fmla="*/ 44 w 110"/>
                <a:gd name="T63" fmla="*/ 0 h 128"/>
                <a:gd name="T64" fmla="*/ 47 w 110"/>
                <a:gd name="T65" fmla="*/ 9 h 128"/>
                <a:gd name="T66" fmla="*/ 51 w 110"/>
                <a:gd name="T67" fmla="*/ 6 h 128"/>
                <a:gd name="T68" fmla="*/ 58 w 110"/>
                <a:gd name="T69" fmla="*/ 3 h 128"/>
                <a:gd name="T70" fmla="*/ 67 w 110"/>
                <a:gd name="T71" fmla="*/ 7 h 128"/>
                <a:gd name="T72" fmla="*/ 70 w 110"/>
                <a:gd name="T73" fmla="*/ 14 h 128"/>
                <a:gd name="T74" fmla="*/ 78 w 110"/>
                <a:gd name="T75" fmla="*/ 19 h 128"/>
                <a:gd name="T76" fmla="*/ 85 w 110"/>
                <a:gd name="T77" fmla="*/ 14 h 128"/>
                <a:gd name="T78" fmla="*/ 93 w 110"/>
                <a:gd name="T79" fmla="*/ 13 h 128"/>
                <a:gd name="T80" fmla="*/ 106 w 110"/>
                <a:gd name="T81" fmla="*/ 18 h 128"/>
                <a:gd name="T82" fmla="*/ 110 w 110"/>
                <a:gd name="T83" fmla="*/ 48 h 128"/>
                <a:gd name="T84" fmla="*/ 103 w 110"/>
                <a:gd name="T85" fmla="*/ 65 h 128"/>
                <a:gd name="T86" fmla="*/ 98 w 110"/>
                <a:gd name="T87" fmla="*/ 88 h 128"/>
                <a:gd name="T88" fmla="*/ 106 w 110"/>
                <a:gd name="T89" fmla="*/ 107 h 128"/>
                <a:gd name="T90" fmla="*/ 105 w 110"/>
                <a:gd name="T91" fmla="*/ 115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10" h="128">
                  <a:moveTo>
                    <a:pt x="105" y="115"/>
                  </a:moveTo>
                  <a:lnTo>
                    <a:pt x="97" y="115"/>
                  </a:lnTo>
                  <a:lnTo>
                    <a:pt x="84" y="111"/>
                  </a:lnTo>
                  <a:lnTo>
                    <a:pt x="72" y="111"/>
                  </a:lnTo>
                  <a:lnTo>
                    <a:pt x="50" y="115"/>
                  </a:lnTo>
                  <a:lnTo>
                    <a:pt x="37" y="121"/>
                  </a:lnTo>
                  <a:lnTo>
                    <a:pt x="19" y="128"/>
                  </a:lnTo>
                  <a:lnTo>
                    <a:pt x="16" y="128"/>
                  </a:lnTo>
                  <a:lnTo>
                    <a:pt x="17" y="111"/>
                  </a:lnTo>
                  <a:lnTo>
                    <a:pt x="19" y="108"/>
                  </a:lnTo>
                  <a:lnTo>
                    <a:pt x="18" y="100"/>
                  </a:lnTo>
                  <a:lnTo>
                    <a:pt x="11" y="91"/>
                  </a:lnTo>
                  <a:lnTo>
                    <a:pt x="5" y="90"/>
                  </a:lnTo>
                  <a:lnTo>
                    <a:pt x="0" y="84"/>
                  </a:lnTo>
                  <a:lnTo>
                    <a:pt x="3" y="75"/>
                  </a:lnTo>
                  <a:lnTo>
                    <a:pt x="2" y="65"/>
                  </a:lnTo>
                  <a:lnTo>
                    <a:pt x="3" y="59"/>
                  </a:lnTo>
                  <a:lnTo>
                    <a:pt x="6" y="59"/>
                  </a:lnTo>
                  <a:lnTo>
                    <a:pt x="7" y="50"/>
                  </a:lnTo>
                  <a:lnTo>
                    <a:pt x="5" y="46"/>
                  </a:lnTo>
                  <a:lnTo>
                    <a:pt x="7" y="43"/>
                  </a:lnTo>
                  <a:lnTo>
                    <a:pt x="14" y="40"/>
                  </a:lnTo>
                  <a:lnTo>
                    <a:pt x="9" y="24"/>
                  </a:lnTo>
                  <a:lnTo>
                    <a:pt x="5" y="15"/>
                  </a:lnTo>
                  <a:lnTo>
                    <a:pt x="7" y="8"/>
                  </a:lnTo>
                  <a:lnTo>
                    <a:pt x="11" y="6"/>
                  </a:lnTo>
                  <a:lnTo>
                    <a:pt x="13" y="5"/>
                  </a:lnTo>
                  <a:lnTo>
                    <a:pt x="18" y="7"/>
                  </a:lnTo>
                  <a:lnTo>
                    <a:pt x="32" y="8"/>
                  </a:lnTo>
                  <a:lnTo>
                    <a:pt x="35" y="2"/>
                  </a:lnTo>
                  <a:lnTo>
                    <a:pt x="39" y="2"/>
                  </a:lnTo>
                  <a:lnTo>
                    <a:pt x="44" y="0"/>
                  </a:lnTo>
                  <a:lnTo>
                    <a:pt x="47" y="9"/>
                  </a:lnTo>
                  <a:lnTo>
                    <a:pt x="51" y="6"/>
                  </a:lnTo>
                  <a:lnTo>
                    <a:pt x="58" y="3"/>
                  </a:lnTo>
                  <a:lnTo>
                    <a:pt x="67" y="7"/>
                  </a:lnTo>
                  <a:lnTo>
                    <a:pt x="70" y="14"/>
                  </a:lnTo>
                  <a:lnTo>
                    <a:pt x="78" y="19"/>
                  </a:lnTo>
                  <a:lnTo>
                    <a:pt x="85" y="14"/>
                  </a:lnTo>
                  <a:lnTo>
                    <a:pt x="93" y="13"/>
                  </a:lnTo>
                  <a:lnTo>
                    <a:pt x="106" y="18"/>
                  </a:lnTo>
                  <a:lnTo>
                    <a:pt x="110" y="48"/>
                  </a:lnTo>
                  <a:lnTo>
                    <a:pt x="103" y="65"/>
                  </a:lnTo>
                  <a:lnTo>
                    <a:pt x="98" y="88"/>
                  </a:lnTo>
                  <a:lnTo>
                    <a:pt x="106" y="107"/>
                  </a:lnTo>
                  <a:lnTo>
                    <a:pt x="105" y="11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34" name="Freeform 33"/>
            <p:cNvSpPr>
              <a:spLocks/>
            </p:cNvSpPr>
            <p:nvPr/>
          </p:nvSpPr>
          <p:spPr bwMode="auto">
            <a:xfrm>
              <a:off x="5185143" y="3832628"/>
              <a:ext cx="229787" cy="358804"/>
            </a:xfrm>
            <a:custGeom>
              <a:avLst/>
              <a:gdLst>
                <a:gd name="T0" fmla="*/ 85 w 139"/>
                <a:gd name="T1" fmla="*/ 220 h 231"/>
                <a:gd name="T2" fmla="*/ 82 w 139"/>
                <a:gd name="T3" fmla="*/ 219 h 231"/>
                <a:gd name="T4" fmla="*/ 71 w 139"/>
                <a:gd name="T5" fmla="*/ 222 h 231"/>
                <a:gd name="T6" fmla="*/ 60 w 139"/>
                <a:gd name="T7" fmla="*/ 219 h 231"/>
                <a:gd name="T8" fmla="*/ 52 w 139"/>
                <a:gd name="T9" fmla="*/ 220 h 231"/>
                <a:gd name="T10" fmla="*/ 22 w 139"/>
                <a:gd name="T11" fmla="*/ 220 h 231"/>
                <a:gd name="T12" fmla="*/ 24 w 139"/>
                <a:gd name="T13" fmla="*/ 204 h 231"/>
                <a:gd name="T14" fmla="*/ 17 w 139"/>
                <a:gd name="T15" fmla="*/ 190 h 231"/>
                <a:gd name="T16" fmla="*/ 9 w 139"/>
                <a:gd name="T17" fmla="*/ 186 h 231"/>
                <a:gd name="T18" fmla="*/ 5 w 139"/>
                <a:gd name="T19" fmla="*/ 177 h 231"/>
                <a:gd name="T20" fmla="*/ 0 w 139"/>
                <a:gd name="T21" fmla="*/ 174 h 231"/>
                <a:gd name="T22" fmla="*/ 0 w 139"/>
                <a:gd name="T23" fmla="*/ 168 h 231"/>
                <a:gd name="T24" fmla="*/ 5 w 139"/>
                <a:gd name="T25" fmla="*/ 154 h 231"/>
                <a:gd name="T26" fmla="*/ 14 w 139"/>
                <a:gd name="T27" fmla="*/ 134 h 231"/>
                <a:gd name="T28" fmla="*/ 19 w 139"/>
                <a:gd name="T29" fmla="*/ 133 h 231"/>
                <a:gd name="T30" fmla="*/ 30 w 139"/>
                <a:gd name="T31" fmla="*/ 121 h 231"/>
                <a:gd name="T32" fmla="*/ 37 w 139"/>
                <a:gd name="T33" fmla="*/ 121 h 231"/>
                <a:gd name="T34" fmla="*/ 47 w 139"/>
                <a:gd name="T35" fmla="*/ 129 h 231"/>
                <a:gd name="T36" fmla="*/ 60 w 139"/>
                <a:gd name="T37" fmla="*/ 122 h 231"/>
                <a:gd name="T38" fmla="*/ 61 w 139"/>
                <a:gd name="T39" fmla="*/ 114 h 231"/>
                <a:gd name="T40" fmla="*/ 66 w 139"/>
                <a:gd name="T41" fmla="*/ 105 h 231"/>
                <a:gd name="T42" fmla="*/ 68 w 139"/>
                <a:gd name="T43" fmla="*/ 95 h 231"/>
                <a:gd name="T44" fmla="*/ 78 w 139"/>
                <a:gd name="T45" fmla="*/ 86 h 231"/>
                <a:gd name="T46" fmla="*/ 81 w 139"/>
                <a:gd name="T47" fmla="*/ 72 h 231"/>
                <a:gd name="T48" fmla="*/ 85 w 139"/>
                <a:gd name="T49" fmla="*/ 67 h 231"/>
                <a:gd name="T50" fmla="*/ 88 w 139"/>
                <a:gd name="T51" fmla="*/ 56 h 231"/>
                <a:gd name="T52" fmla="*/ 93 w 139"/>
                <a:gd name="T53" fmla="*/ 43 h 231"/>
                <a:gd name="T54" fmla="*/ 108 w 139"/>
                <a:gd name="T55" fmla="*/ 27 h 231"/>
                <a:gd name="T56" fmla="*/ 108 w 139"/>
                <a:gd name="T57" fmla="*/ 20 h 231"/>
                <a:gd name="T58" fmla="*/ 110 w 139"/>
                <a:gd name="T59" fmla="*/ 16 h 231"/>
                <a:gd name="T60" fmla="*/ 103 w 139"/>
                <a:gd name="T61" fmla="*/ 8 h 231"/>
                <a:gd name="T62" fmla="*/ 104 w 139"/>
                <a:gd name="T63" fmla="*/ 1 h 231"/>
                <a:gd name="T64" fmla="*/ 109 w 139"/>
                <a:gd name="T65" fmla="*/ 0 h 231"/>
                <a:gd name="T66" fmla="*/ 116 w 139"/>
                <a:gd name="T67" fmla="*/ 14 h 231"/>
                <a:gd name="T68" fmla="*/ 118 w 139"/>
                <a:gd name="T69" fmla="*/ 27 h 231"/>
                <a:gd name="T70" fmla="*/ 117 w 139"/>
                <a:gd name="T71" fmla="*/ 41 h 231"/>
                <a:gd name="T72" fmla="*/ 127 w 139"/>
                <a:gd name="T73" fmla="*/ 60 h 231"/>
                <a:gd name="T74" fmla="*/ 117 w 139"/>
                <a:gd name="T75" fmla="*/ 60 h 231"/>
                <a:gd name="T76" fmla="*/ 112 w 139"/>
                <a:gd name="T77" fmla="*/ 61 h 231"/>
                <a:gd name="T78" fmla="*/ 104 w 139"/>
                <a:gd name="T79" fmla="*/ 59 h 231"/>
                <a:gd name="T80" fmla="*/ 100 w 139"/>
                <a:gd name="T81" fmla="*/ 69 h 231"/>
                <a:gd name="T82" fmla="*/ 111 w 139"/>
                <a:gd name="T83" fmla="*/ 81 h 231"/>
                <a:gd name="T84" fmla="*/ 119 w 139"/>
                <a:gd name="T85" fmla="*/ 85 h 231"/>
                <a:gd name="T86" fmla="*/ 121 w 139"/>
                <a:gd name="T87" fmla="*/ 93 h 231"/>
                <a:gd name="T88" fmla="*/ 127 w 139"/>
                <a:gd name="T89" fmla="*/ 107 h 231"/>
                <a:gd name="T90" fmla="*/ 124 w 139"/>
                <a:gd name="T91" fmla="*/ 113 h 231"/>
                <a:gd name="T92" fmla="*/ 115 w 139"/>
                <a:gd name="T93" fmla="*/ 134 h 231"/>
                <a:gd name="T94" fmla="*/ 111 w 139"/>
                <a:gd name="T95" fmla="*/ 138 h 231"/>
                <a:gd name="T96" fmla="*/ 110 w 139"/>
                <a:gd name="T97" fmla="*/ 154 h 231"/>
                <a:gd name="T98" fmla="*/ 112 w 139"/>
                <a:gd name="T99" fmla="*/ 163 h 231"/>
                <a:gd name="T100" fmla="*/ 110 w 139"/>
                <a:gd name="T101" fmla="*/ 169 h 231"/>
                <a:gd name="T102" fmla="*/ 119 w 139"/>
                <a:gd name="T103" fmla="*/ 180 h 231"/>
                <a:gd name="T104" fmla="*/ 120 w 139"/>
                <a:gd name="T105" fmla="*/ 188 h 231"/>
                <a:gd name="T106" fmla="*/ 127 w 139"/>
                <a:gd name="T107" fmla="*/ 198 h 231"/>
                <a:gd name="T108" fmla="*/ 136 w 139"/>
                <a:gd name="T109" fmla="*/ 205 h 231"/>
                <a:gd name="T110" fmla="*/ 137 w 139"/>
                <a:gd name="T111" fmla="*/ 214 h 231"/>
                <a:gd name="T112" fmla="*/ 139 w 139"/>
                <a:gd name="T113" fmla="*/ 220 h 231"/>
                <a:gd name="T114" fmla="*/ 137 w 139"/>
                <a:gd name="T115" fmla="*/ 231 h 231"/>
                <a:gd name="T116" fmla="*/ 123 w 139"/>
                <a:gd name="T117" fmla="*/ 227 h 231"/>
                <a:gd name="T118" fmla="*/ 108 w 139"/>
                <a:gd name="T119" fmla="*/ 221 h 231"/>
                <a:gd name="T120" fmla="*/ 85 w 139"/>
                <a:gd name="T121" fmla="*/ 220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39" h="231">
                  <a:moveTo>
                    <a:pt x="85" y="220"/>
                  </a:moveTo>
                  <a:lnTo>
                    <a:pt x="82" y="219"/>
                  </a:lnTo>
                  <a:lnTo>
                    <a:pt x="71" y="222"/>
                  </a:lnTo>
                  <a:lnTo>
                    <a:pt x="60" y="219"/>
                  </a:lnTo>
                  <a:lnTo>
                    <a:pt x="52" y="220"/>
                  </a:lnTo>
                  <a:lnTo>
                    <a:pt x="22" y="220"/>
                  </a:lnTo>
                  <a:lnTo>
                    <a:pt x="24" y="204"/>
                  </a:lnTo>
                  <a:lnTo>
                    <a:pt x="17" y="190"/>
                  </a:lnTo>
                  <a:lnTo>
                    <a:pt x="9" y="186"/>
                  </a:lnTo>
                  <a:lnTo>
                    <a:pt x="5" y="177"/>
                  </a:lnTo>
                  <a:lnTo>
                    <a:pt x="0" y="174"/>
                  </a:lnTo>
                  <a:lnTo>
                    <a:pt x="0" y="168"/>
                  </a:lnTo>
                  <a:lnTo>
                    <a:pt x="5" y="154"/>
                  </a:lnTo>
                  <a:lnTo>
                    <a:pt x="14" y="134"/>
                  </a:lnTo>
                  <a:lnTo>
                    <a:pt x="19" y="133"/>
                  </a:lnTo>
                  <a:lnTo>
                    <a:pt x="30" y="121"/>
                  </a:lnTo>
                  <a:lnTo>
                    <a:pt x="37" y="121"/>
                  </a:lnTo>
                  <a:lnTo>
                    <a:pt x="47" y="129"/>
                  </a:lnTo>
                  <a:lnTo>
                    <a:pt x="60" y="122"/>
                  </a:lnTo>
                  <a:lnTo>
                    <a:pt x="61" y="114"/>
                  </a:lnTo>
                  <a:lnTo>
                    <a:pt x="66" y="105"/>
                  </a:lnTo>
                  <a:lnTo>
                    <a:pt x="68" y="95"/>
                  </a:lnTo>
                  <a:lnTo>
                    <a:pt x="78" y="86"/>
                  </a:lnTo>
                  <a:lnTo>
                    <a:pt x="81" y="72"/>
                  </a:lnTo>
                  <a:lnTo>
                    <a:pt x="85" y="67"/>
                  </a:lnTo>
                  <a:lnTo>
                    <a:pt x="88" y="56"/>
                  </a:lnTo>
                  <a:lnTo>
                    <a:pt x="93" y="43"/>
                  </a:lnTo>
                  <a:lnTo>
                    <a:pt x="108" y="27"/>
                  </a:lnTo>
                  <a:lnTo>
                    <a:pt x="108" y="20"/>
                  </a:lnTo>
                  <a:lnTo>
                    <a:pt x="110" y="16"/>
                  </a:lnTo>
                  <a:lnTo>
                    <a:pt x="103" y="8"/>
                  </a:lnTo>
                  <a:lnTo>
                    <a:pt x="104" y="1"/>
                  </a:lnTo>
                  <a:lnTo>
                    <a:pt x="109" y="0"/>
                  </a:lnTo>
                  <a:lnTo>
                    <a:pt x="116" y="14"/>
                  </a:lnTo>
                  <a:lnTo>
                    <a:pt x="118" y="27"/>
                  </a:lnTo>
                  <a:lnTo>
                    <a:pt x="117" y="41"/>
                  </a:lnTo>
                  <a:lnTo>
                    <a:pt x="127" y="60"/>
                  </a:lnTo>
                  <a:lnTo>
                    <a:pt x="117" y="60"/>
                  </a:lnTo>
                  <a:lnTo>
                    <a:pt x="112" y="61"/>
                  </a:lnTo>
                  <a:lnTo>
                    <a:pt x="104" y="59"/>
                  </a:lnTo>
                  <a:lnTo>
                    <a:pt x="100" y="69"/>
                  </a:lnTo>
                  <a:lnTo>
                    <a:pt x="111" y="81"/>
                  </a:lnTo>
                  <a:lnTo>
                    <a:pt x="119" y="85"/>
                  </a:lnTo>
                  <a:lnTo>
                    <a:pt x="121" y="93"/>
                  </a:lnTo>
                  <a:lnTo>
                    <a:pt x="127" y="107"/>
                  </a:lnTo>
                  <a:lnTo>
                    <a:pt x="124" y="113"/>
                  </a:lnTo>
                  <a:lnTo>
                    <a:pt x="115" y="134"/>
                  </a:lnTo>
                  <a:lnTo>
                    <a:pt x="111" y="138"/>
                  </a:lnTo>
                  <a:lnTo>
                    <a:pt x="110" y="154"/>
                  </a:lnTo>
                  <a:lnTo>
                    <a:pt x="112" y="163"/>
                  </a:lnTo>
                  <a:lnTo>
                    <a:pt x="110" y="169"/>
                  </a:lnTo>
                  <a:lnTo>
                    <a:pt x="119" y="180"/>
                  </a:lnTo>
                  <a:lnTo>
                    <a:pt x="120" y="188"/>
                  </a:lnTo>
                  <a:lnTo>
                    <a:pt x="127" y="198"/>
                  </a:lnTo>
                  <a:lnTo>
                    <a:pt x="136" y="205"/>
                  </a:lnTo>
                  <a:lnTo>
                    <a:pt x="137" y="214"/>
                  </a:lnTo>
                  <a:lnTo>
                    <a:pt x="139" y="220"/>
                  </a:lnTo>
                  <a:lnTo>
                    <a:pt x="137" y="231"/>
                  </a:lnTo>
                  <a:lnTo>
                    <a:pt x="123" y="227"/>
                  </a:lnTo>
                  <a:lnTo>
                    <a:pt x="108" y="221"/>
                  </a:lnTo>
                  <a:lnTo>
                    <a:pt x="85" y="22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35" name="Freeform 34"/>
            <p:cNvSpPr>
              <a:spLocks/>
            </p:cNvSpPr>
            <p:nvPr/>
          </p:nvSpPr>
          <p:spPr bwMode="auto">
            <a:xfrm>
              <a:off x="5297556" y="4078043"/>
              <a:ext cx="576947" cy="598006"/>
            </a:xfrm>
            <a:custGeom>
              <a:avLst/>
              <a:gdLst>
                <a:gd name="T0" fmla="*/ 342 w 349"/>
                <a:gd name="T1" fmla="*/ 61 h 385"/>
                <a:gd name="T2" fmla="*/ 343 w 349"/>
                <a:gd name="T3" fmla="*/ 71 h 385"/>
                <a:gd name="T4" fmla="*/ 329 w 349"/>
                <a:gd name="T5" fmla="*/ 87 h 385"/>
                <a:gd name="T6" fmla="*/ 324 w 349"/>
                <a:gd name="T7" fmla="*/ 114 h 385"/>
                <a:gd name="T8" fmla="*/ 320 w 349"/>
                <a:gd name="T9" fmla="*/ 137 h 385"/>
                <a:gd name="T10" fmla="*/ 314 w 349"/>
                <a:gd name="T11" fmla="*/ 155 h 385"/>
                <a:gd name="T12" fmla="*/ 310 w 349"/>
                <a:gd name="T13" fmla="*/ 168 h 385"/>
                <a:gd name="T14" fmla="*/ 315 w 349"/>
                <a:gd name="T15" fmla="*/ 203 h 385"/>
                <a:gd name="T16" fmla="*/ 316 w 349"/>
                <a:gd name="T17" fmla="*/ 233 h 385"/>
                <a:gd name="T18" fmla="*/ 330 w 349"/>
                <a:gd name="T19" fmla="*/ 256 h 385"/>
                <a:gd name="T20" fmla="*/ 332 w 349"/>
                <a:gd name="T21" fmla="*/ 281 h 385"/>
                <a:gd name="T22" fmla="*/ 303 w 349"/>
                <a:gd name="T23" fmla="*/ 287 h 385"/>
                <a:gd name="T24" fmla="*/ 301 w 349"/>
                <a:gd name="T25" fmla="*/ 309 h 385"/>
                <a:gd name="T26" fmla="*/ 295 w 349"/>
                <a:gd name="T27" fmla="*/ 354 h 385"/>
                <a:gd name="T28" fmla="*/ 312 w 349"/>
                <a:gd name="T29" fmla="*/ 366 h 385"/>
                <a:gd name="T30" fmla="*/ 318 w 349"/>
                <a:gd name="T31" fmla="*/ 385 h 385"/>
                <a:gd name="T32" fmla="*/ 297 w 349"/>
                <a:gd name="T33" fmla="*/ 373 h 385"/>
                <a:gd name="T34" fmla="*/ 276 w 349"/>
                <a:gd name="T35" fmla="*/ 362 h 385"/>
                <a:gd name="T36" fmla="*/ 261 w 349"/>
                <a:gd name="T37" fmla="*/ 357 h 385"/>
                <a:gd name="T38" fmla="*/ 241 w 349"/>
                <a:gd name="T39" fmla="*/ 345 h 385"/>
                <a:gd name="T40" fmla="*/ 221 w 349"/>
                <a:gd name="T41" fmla="*/ 344 h 385"/>
                <a:gd name="T42" fmla="*/ 214 w 349"/>
                <a:gd name="T43" fmla="*/ 336 h 385"/>
                <a:gd name="T44" fmla="*/ 194 w 349"/>
                <a:gd name="T45" fmla="*/ 338 h 385"/>
                <a:gd name="T46" fmla="*/ 181 w 349"/>
                <a:gd name="T47" fmla="*/ 340 h 385"/>
                <a:gd name="T48" fmla="*/ 177 w 349"/>
                <a:gd name="T49" fmla="*/ 307 h 385"/>
                <a:gd name="T50" fmla="*/ 178 w 349"/>
                <a:gd name="T51" fmla="*/ 282 h 385"/>
                <a:gd name="T52" fmla="*/ 175 w 349"/>
                <a:gd name="T53" fmla="*/ 261 h 385"/>
                <a:gd name="T54" fmla="*/ 154 w 349"/>
                <a:gd name="T55" fmla="*/ 253 h 385"/>
                <a:gd name="T56" fmla="*/ 144 w 349"/>
                <a:gd name="T57" fmla="*/ 257 h 385"/>
                <a:gd name="T58" fmla="*/ 128 w 349"/>
                <a:gd name="T59" fmla="*/ 270 h 385"/>
                <a:gd name="T60" fmla="*/ 115 w 349"/>
                <a:gd name="T61" fmla="*/ 273 h 385"/>
                <a:gd name="T62" fmla="*/ 97 w 349"/>
                <a:gd name="T63" fmla="*/ 277 h 385"/>
                <a:gd name="T64" fmla="*/ 85 w 349"/>
                <a:gd name="T65" fmla="*/ 260 h 385"/>
                <a:gd name="T66" fmla="*/ 76 w 349"/>
                <a:gd name="T67" fmla="*/ 232 h 385"/>
                <a:gd name="T68" fmla="*/ 15 w 349"/>
                <a:gd name="T69" fmla="*/ 234 h 385"/>
                <a:gd name="T70" fmla="*/ 2 w 349"/>
                <a:gd name="T71" fmla="*/ 236 h 385"/>
                <a:gd name="T72" fmla="*/ 5 w 349"/>
                <a:gd name="T73" fmla="*/ 228 h 385"/>
                <a:gd name="T74" fmla="*/ 8 w 349"/>
                <a:gd name="T75" fmla="*/ 213 h 385"/>
                <a:gd name="T76" fmla="*/ 20 w 349"/>
                <a:gd name="T77" fmla="*/ 211 h 385"/>
                <a:gd name="T78" fmla="*/ 36 w 349"/>
                <a:gd name="T79" fmla="*/ 203 h 385"/>
                <a:gd name="T80" fmla="*/ 44 w 349"/>
                <a:gd name="T81" fmla="*/ 213 h 385"/>
                <a:gd name="T82" fmla="*/ 66 w 349"/>
                <a:gd name="T83" fmla="*/ 190 h 385"/>
                <a:gd name="T84" fmla="*/ 70 w 349"/>
                <a:gd name="T85" fmla="*/ 166 h 385"/>
                <a:gd name="T86" fmla="*/ 86 w 349"/>
                <a:gd name="T87" fmla="*/ 135 h 385"/>
                <a:gd name="T88" fmla="*/ 101 w 349"/>
                <a:gd name="T89" fmla="*/ 118 h 385"/>
                <a:gd name="T90" fmla="*/ 104 w 349"/>
                <a:gd name="T91" fmla="*/ 103 h 385"/>
                <a:gd name="T92" fmla="*/ 105 w 349"/>
                <a:gd name="T93" fmla="*/ 73 h 385"/>
                <a:gd name="T94" fmla="*/ 114 w 349"/>
                <a:gd name="T95" fmla="*/ 49 h 385"/>
                <a:gd name="T96" fmla="*/ 117 w 349"/>
                <a:gd name="T97" fmla="*/ 22 h 385"/>
                <a:gd name="T98" fmla="*/ 134 w 349"/>
                <a:gd name="T99" fmla="*/ 5 h 385"/>
                <a:gd name="T100" fmla="*/ 161 w 349"/>
                <a:gd name="T101" fmla="*/ 20 h 385"/>
                <a:gd name="T102" fmla="*/ 188 w 349"/>
                <a:gd name="T103" fmla="*/ 26 h 385"/>
                <a:gd name="T104" fmla="*/ 196 w 349"/>
                <a:gd name="T105" fmla="*/ 11 h 385"/>
                <a:gd name="T106" fmla="*/ 224 w 349"/>
                <a:gd name="T107" fmla="*/ 3 h 385"/>
                <a:gd name="T108" fmla="*/ 238 w 349"/>
                <a:gd name="T109" fmla="*/ 7 h 385"/>
                <a:gd name="T110" fmla="*/ 247 w 349"/>
                <a:gd name="T111" fmla="*/ 0 h 385"/>
                <a:gd name="T112" fmla="*/ 273 w 349"/>
                <a:gd name="T113" fmla="*/ 3 h 385"/>
                <a:gd name="T114" fmla="*/ 290 w 349"/>
                <a:gd name="T115" fmla="*/ 18 h 385"/>
                <a:gd name="T116" fmla="*/ 303 w 349"/>
                <a:gd name="T117" fmla="*/ 17 h 385"/>
                <a:gd name="T118" fmla="*/ 322 w 349"/>
                <a:gd name="T119" fmla="*/ 14 h 385"/>
                <a:gd name="T120" fmla="*/ 343 w 349"/>
                <a:gd name="T121" fmla="*/ 37 h 3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349" h="385">
                  <a:moveTo>
                    <a:pt x="343" y="37"/>
                  </a:moveTo>
                  <a:lnTo>
                    <a:pt x="342" y="61"/>
                  </a:lnTo>
                  <a:lnTo>
                    <a:pt x="349" y="64"/>
                  </a:lnTo>
                  <a:lnTo>
                    <a:pt x="343" y="71"/>
                  </a:lnTo>
                  <a:lnTo>
                    <a:pt x="336" y="77"/>
                  </a:lnTo>
                  <a:lnTo>
                    <a:pt x="329" y="87"/>
                  </a:lnTo>
                  <a:lnTo>
                    <a:pt x="325" y="97"/>
                  </a:lnTo>
                  <a:lnTo>
                    <a:pt x="324" y="114"/>
                  </a:lnTo>
                  <a:lnTo>
                    <a:pt x="320" y="122"/>
                  </a:lnTo>
                  <a:lnTo>
                    <a:pt x="320" y="137"/>
                  </a:lnTo>
                  <a:lnTo>
                    <a:pt x="314" y="143"/>
                  </a:lnTo>
                  <a:lnTo>
                    <a:pt x="314" y="155"/>
                  </a:lnTo>
                  <a:lnTo>
                    <a:pt x="311" y="157"/>
                  </a:lnTo>
                  <a:lnTo>
                    <a:pt x="310" y="168"/>
                  </a:lnTo>
                  <a:lnTo>
                    <a:pt x="314" y="178"/>
                  </a:lnTo>
                  <a:lnTo>
                    <a:pt x="315" y="203"/>
                  </a:lnTo>
                  <a:lnTo>
                    <a:pt x="318" y="222"/>
                  </a:lnTo>
                  <a:lnTo>
                    <a:pt x="316" y="233"/>
                  </a:lnTo>
                  <a:lnTo>
                    <a:pt x="320" y="245"/>
                  </a:lnTo>
                  <a:lnTo>
                    <a:pt x="330" y="256"/>
                  </a:lnTo>
                  <a:lnTo>
                    <a:pt x="340" y="283"/>
                  </a:lnTo>
                  <a:lnTo>
                    <a:pt x="332" y="281"/>
                  </a:lnTo>
                  <a:lnTo>
                    <a:pt x="308" y="284"/>
                  </a:lnTo>
                  <a:lnTo>
                    <a:pt x="303" y="287"/>
                  </a:lnTo>
                  <a:lnTo>
                    <a:pt x="297" y="300"/>
                  </a:lnTo>
                  <a:lnTo>
                    <a:pt x="301" y="309"/>
                  </a:lnTo>
                  <a:lnTo>
                    <a:pt x="297" y="334"/>
                  </a:lnTo>
                  <a:lnTo>
                    <a:pt x="295" y="354"/>
                  </a:lnTo>
                  <a:lnTo>
                    <a:pt x="300" y="358"/>
                  </a:lnTo>
                  <a:lnTo>
                    <a:pt x="312" y="366"/>
                  </a:lnTo>
                  <a:lnTo>
                    <a:pt x="317" y="363"/>
                  </a:lnTo>
                  <a:lnTo>
                    <a:pt x="318" y="385"/>
                  </a:lnTo>
                  <a:lnTo>
                    <a:pt x="304" y="385"/>
                  </a:lnTo>
                  <a:lnTo>
                    <a:pt x="297" y="373"/>
                  </a:lnTo>
                  <a:lnTo>
                    <a:pt x="290" y="364"/>
                  </a:lnTo>
                  <a:lnTo>
                    <a:pt x="276" y="362"/>
                  </a:lnTo>
                  <a:lnTo>
                    <a:pt x="273" y="351"/>
                  </a:lnTo>
                  <a:lnTo>
                    <a:pt x="261" y="357"/>
                  </a:lnTo>
                  <a:lnTo>
                    <a:pt x="247" y="354"/>
                  </a:lnTo>
                  <a:lnTo>
                    <a:pt x="241" y="345"/>
                  </a:lnTo>
                  <a:lnTo>
                    <a:pt x="229" y="343"/>
                  </a:lnTo>
                  <a:lnTo>
                    <a:pt x="221" y="344"/>
                  </a:lnTo>
                  <a:lnTo>
                    <a:pt x="220" y="337"/>
                  </a:lnTo>
                  <a:lnTo>
                    <a:pt x="214" y="336"/>
                  </a:lnTo>
                  <a:lnTo>
                    <a:pt x="205" y="335"/>
                  </a:lnTo>
                  <a:lnTo>
                    <a:pt x="194" y="338"/>
                  </a:lnTo>
                  <a:lnTo>
                    <a:pt x="186" y="338"/>
                  </a:lnTo>
                  <a:lnTo>
                    <a:pt x="181" y="340"/>
                  </a:lnTo>
                  <a:lnTo>
                    <a:pt x="183" y="315"/>
                  </a:lnTo>
                  <a:lnTo>
                    <a:pt x="177" y="307"/>
                  </a:lnTo>
                  <a:lnTo>
                    <a:pt x="176" y="294"/>
                  </a:lnTo>
                  <a:lnTo>
                    <a:pt x="178" y="282"/>
                  </a:lnTo>
                  <a:lnTo>
                    <a:pt x="175" y="274"/>
                  </a:lnTo>
                  <a:lnTo>
                    <a:pt x="175" y="261"/>
                  </a:lnTo>
                  <a:lnTo>
                    <a:pt x="153" y="261"/>
                  </a:lnTo>
                  <a:lnTo>
                    <a:pt x="154" y="253"/>
                  </a:lnTo>
                  <a:lnTo>
                    <a:pt x="145" y="254"/>
                  </a:lnTo>
                  <a:lnTo>
                    <a:pt x="144" y="257"/>
                  </a:lnTo>
                  <a:lnTo>
                    <a:pt x="132" y="258"/>
                  </a:lnTo>
                  <a:lnTo>
                    <a:pt x="128" y="270"/>
                  </a:lnTo>
                  <a:lnTo>
                    <a:pt x="125" y="275"/>
                  </a:lnTo>
                  <a:lnTo>
                    <a:pt x="115" y="273"/>
                  </a:lnTo>
                  <a:lnTo>
                    <a:pt x="109" y="275"/>
                  </a:lnTo>
                  <a:lnTo>
                    <a:pt x="97" y="277"/>
                  </a:lnTo>
                  <a:lnTo>
                    <a:pt x="90" y="266"/>
                  </a:lnTo>
                  <a:lnTo>
                    <a:pt x="85" y="260"/>
                  </a:lnTo>
                  <a:lnTo>
                    <a:pt x="80" y="247"/>
                  </a:lnTo>
                  <a:lnTo>
                    <a:pt x="76" y="232"/>
                  </a:lnTo>
                  <a:lnTo>
                    <a:pt x="22" y="231"/>
                  </a:lnTo>
                  <a:lnTo>
                    <a:pt x="15" y="234"/>
                  </a:lnTo>
                  <a:lnTo>
                    <a:pt x="10" y="233"/>
                  </a:lnTo>
                  <a:lnTo>
                    <a:pt x="2" y="236"/>
                  </a:lnTo>
                  <a:lnTo>
                    <a:pt x="0" y="230"/>
                  </a:lnTo>
                  <a:lnTo>
                    <a:pt x="5" y="228"/>
                  </a:lnTo>
                  <a:lnTo>
                    <a:pt x="5" y="218"/>
                  </a:lnTo>
                  <a:lnTo>
                    <a:pt x="8" y="213"/>
                  </a:lnTo>
                  <a:lnTo>
                    <a:pt x="15" y="209"/>
                  </a:lnTo>
                  <a:lnTo>
                    <a:pt x="20" y="211"/>
                  </a:lnTo>
                  <a:lnTo>
                    <a:pt x="26" y="203"/>
                  </a:lnTo>
                  <a:lnTo>
                    <a:pt x="36" y="203"/>
                  </a:lnTo>
                  <a:lnTo>
                    <a:pt x="37" y="209"/>
                  </a:lnTo>
                  <a:lnTo>
                    <a:pt x="44" y="213"/>
                  </a:lnTo>
                  <a:lnTo>
                    <a:pt x="55" y="200"/>
                  </a:lnTo>
                  <a:lnTo>
                    <a:pt x="66" y="190"/>
                  </a:lnTo>
                  <a:lnTo>
                    <a:pt x="70" y="183"/>
                  </a:lnTo>
                  <a:lnTo>
                    <a:pt x="70" y="166"/>
                  </a:lnTo>
                  <a:lnTo>
                    <a:pt x="78" y="146"/>
                  </a:lnTo>
                  <a:lnTo>
                    <a:pt x="86" y="135"/>
                  </a:lnTo>
                  <a:lnTo>
                    <a:pt x="98" y="125"/>
                  </a:lnTo>
                  <a:lnTo>
                    <a:pt x="101" y="118"/>
                  </a:lnTo>
                  <a:lnTo>
                    <a:pt x="101" y="111"/>
                  </a:lnTo>
                  <a:lnTo>
                    <a:pt x="104" y="103"/>
                  </a:lnTo>
                  <a:lnTo>
                    <a:pt x="103" y="92"/>
                  </a:lnTo>
                  <a:lnTo>
                    <a:pt x="105" y="73"/>
                  </a:lnTo>
                  <a:lnTo>
                    <a:pt x="109" y="60"/>
                  </a:lnTo>
                  <a:lnTo>
                    <a:pt x="114" y="49"/>
                  </a:lnTo>
                  <a:lnTo>
                    <a:pt x="115" y="37"/>
                  </a:lnTo>
                  <a:lnTo>
                    <a:pt x="117" y="22"/>
                  </a:lnTo>
                  <a:lnTo>
                    <a:pt x="124" y="11"/>
                  </a:lnTo>
                  <a:lnTo>
                    <a:pt x="134" y="5"/>
                  </a:lnTo>
                  <a:lnTo>
                    <a:pt x="149" y="12"/>
                  </a:lnTo>
                  <a:lnTo>
                    <a:pt x="161" y="20"/>
                  </a:lnTo>
                  <a:lnTo>
                    <a:pt x="174" y="22"/>
                  </a:lnTo>
                  <a:lnTo>
                    <a:pt x="188" y="26"/>
                  </a:lnTo>
                  <a:lnTo>
                    <a:pt x="193" y="13"/>
                  </a:lnTo>
                  <a:lnTo>
                    <a:pt x="196" y="11"/>
                  </a:lnTo>
                  <a:lnTo>
                    <a:pt x="204" y="14"/>
                  </a:lnTo>
                  <a:lnTo>
                    <a:pt x="224" y="3"/>
                  </a:lnTo>
                  <a:lnTo>
                    <a:pt x="232" y="8"/>
                  </a:lnTo>
                  <a:lnTo>
                    <a:pt x="238" y="7"/>
                  </a:lnTo>
                  <a:lnTo>
                    <a:pt x="240" y="2"/>
                  </a:lnTo>
                  <a:lnTo>
                    <a:pt x="247" y="0"/>
                  </a:lnTo>
                  <a:lnTo>
                    <a:pt x="261" y="2"/>
                  </a:lnTo>
                  <a:lnTo>
                    <a:pt x="273" y="3"/>
                  </a:lnTo>
                  <a:lnTo>
                    <a:pt x="279" y="1"/>
                  </a:lnTo>
                  <a:lnTo>
                    <a:pt x="290" y="18"/>
                  </a:lnTo>
                  <a:lnTo>
                    <a:pt x="298" y="20"/>
                  </a:lnTo>
                  <a:lnTo>
                    <a:pt x="303" y="17"/>
                  </a:lnTo>
                  <a:lnTo>
                    <a:pt x="312" y="18"/>
                  </a:lnTo>
                  <a:lnTo>
                    <a:pt x="322" y="14"/>
                  </a:lnTo>
                  <a:lnTo>
                    <a:pt x="326" y="23"/>
                  </a:lnTo>
                  <a:lnTo>
                    <a:pt x="343" y="37"/>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36" name="Freeform 35"/>
            <p:cNvSpPr>
              <a:spLocks/>
            </p:cNvSpPr>
            <p:nvPr/>
          </p:nvSpPr>
          <p:spPr bwMode="auto">
            <a:xfrm>
              <a:off x="5264492" y="4127747"/>
              <a:ext cx="223175" cy="282693"/>
            </a:xfrm>
            <a:custGeom>
              <a:avLst/>
              <a:gdLst>
                <a:gd name="T0" fmla="*/ 35 w 135"/>
                <a:gd name="T1" fmla="*/ 177 h 182"/>
                <a:gd name="T2" fmla="*/ 28 w 135"/>
                <a:gd name="T3" fmla="*/ 170 h 182"/>
                <a:gd name="T4" fmla="*/ 22 w 135"/>
                <a:gd name="T5" fmla="*/ 173 h 182"/>
                <a:gd name="T6" fmla="*/ 15 w 135"/>
                <a:gd name="T7" fmla="*/ 182 h 182"/>
                <a:gd name="T8" fmla="*/ 0 w 135"/>
                <a:gd name="T9" fmla="*/ 160 h 182"/>
                <a:gd name="T10" fmla="*/ 14 w 135"/>
                <a:gd name="T11" fmla="*/ 149 h 182"/>
                <a:gd name="T12" fmla="*/ 7 w 135"/>
                <a:gd name="T13" fmla="*/ 135 h 182"/>
                <a:gd name="T14" fmla="*/ 14 w 135"/>
                <a:gd name="T15" fmla="*/ 130 h 182"/>
                <a:gd name="T16" fmla="*/ 26 w 135"/>
                <a:gd name="T17" fmla="*/ 127 h 182"/>
                <a:gd name="T18" fmla="*/ 27 w 135"/>
                <a:gd name="T19" fmla="*/ 118 h 182"/>
                <a:gd name="T20" fmla="*/ 37 w 135"/>
                <a:gd name="T21" fmla="*/ 128 h 182"/>
                <a:gd name="T22" fmla="*/ 53 w 135"/>
                <a:gd name="T23" fmla="*/ 129 h 182"/>
                <a:gd name="T24" fmla="*/ 59 w 135"/>
                <a:gd name="T25" fmla="*/ 119 h 182"/>
                <a:gd name="T26" fmla="*/ 61 w 135"/>
                <a:gd name="T27" fmla="*/ 105 h 182"/>
                <a:gd name="T28" fmla="*/ 60 w 135"/>
                <a:gd name="T29" fmla="*/ 89 h 182"/>
                <a:gd name="T30" fmla="*/ 51 w 135"/>
                <a:gd name="T31" fmla="*/ 77 h 182"/>
                <a:gd name="T32" fmla="*/ 59 w 135"/>
                <a:gd name="T33" fmla="*/ 53 h 182"/>
                <a:gd name="T34" fmla="*/ 54 w 135"/>
                <a:gd name="T35" fmla="*/ 48 h 182"/>
                <a:gd name="T36" fmla="*/ 40 w 135"/>
                <a:gd name="T37" fmla="*/ 50 h 182"/>
                <a:gd name="T38" fmla="*/ 35 w 135"/>
                <a:gd name="T39" fmla="*/ 39 h 182"/>
                <a:gd name="T40" fmla="*/ 37 w 135"/>
                <a:gd name="T41" fmla="*/ 30 h 182"/>
                <a:gd name="T42" fmla="*/ 60 w 135"/>
                <a:gd name="T43" fmla="*/ 31 h 182"/>
                <a:gd name="T44" fmla="*/ 75 w 135"/>
                <a:gd name="T45" fmla="*/ 37 h 182"/>
                <a:gd name="T46" fmla="*/ 89 w 135"/>
                <a:gd name="T47" fmla="*/ 41 h 182"/>
                <a:gd name="T48" fmla="*/ 91 w 135"/>
                <a:gd name="T49" fmla="*/ 30 h 182"/>
                <a:gd name="T50" fmla="*/ 100 w 135"/>
                <a:gd name="T51" fmla="*/ 11 h 182"/>
                <a:gd name="T52" fmla="*/ 111 w 135"/>
                <a:gd name="T53" fmla="*/ 0 h 182"/>
                <a:gd name="T54" fmla="*/ 123 w 135"/>
                <a:gd name="T55" fmla="*/ 3 h 182"/>
                <a:gd name="T56" fmla="*/ 135 w 135"/>
                <a:gd name="T57" fmla="*/ 5 h 182"/>
                <a:gd name="T58" fmla="*/ 134 w 135"/>
                <a:gd name="T59" fmla="*/ 17 h 182"/>
                <a:gd name="T60" fmla="*/ 129 w 135"/>
                <a:gd name="T61" fmla="*/ 28 h 182"/>
                <a:gd name="T62" fmla="*/ 125 w 135"/>
                <a:gd name="T63" fmla="*/ 41 h 182"/>
                <a:gd name="T64" fmla="*/ 123 w 135"/>
                <a:gd name="T65" fmla="*/ 60 h 182"/>
                <a:gd name="T66" fmla="*/ 124 w 135"/>
                <a:gd name="T67" fmla="*/ 71 h 182"/>
                <a:gd name="T68" fmla="*/ 121 w 135"/>
                <a:gd name="T69" fmla="*/ 79 h 182"/>
                <a:gd name="T70" fmla="*/ 121 w 135"/>
                <a:gd name="T71" fmla="*/ 86 h 182"/>
                <a:gd name="T72" fmla="*/ 118 w 135"/>
                <a:gd name="T73" fmla="*/ 93 h 182"/>
                <a:gd name="T74" fmla="*/ 106 w 135"/>
                <a:gd name="T75" fmla="*/ 103 h 182"/>
                <a:gd name="T76" fmla="*/ 98 w 135"/>
                <a:gd name="T77" fmla="*/ 114 h 182"/>
                <a:gd name="T78" fmla="*/ 90 w 135"/>
                <a:gd name="T79" fmla="*/ 134 h 182"/>
                <a:gd name="T80" fmla="*/ 90 w 135"/>
                <a:gd name="T81" fmla="*/ 151 h 182"/>
                <a:gd name="T82" fmla="*/ 86 w 135"/>
                <a:gd name="T83" fmla="*/ 158 h 182"/>
                <a:gd name="T84" fmla="*/ 75 w 135"/>
                <a:gd name="T85" fmla="*/ 168 h 182"/>
                <a:gd name="T86" fmla="*/ 64 w 135"/>
                <a:gd name="T87" fmla="*/ 181 h 182"/>
                <a:gd name="T88" fmla="*/ 57 w 135"/>
                <a:gd name="T89" fmla="*/ 177 h 182"/>
                <a:gd name="T90" fmla="*/ 56 w 135"/>
                <a:gd name="T91" fmla="*/ 171 h 182"/>
                <a:gd name="T92" fmla="*/ 46 w 135"/>
                <a:gd name="T93" fmla="*/ 171 h 182"/>
                <a:gd name="T94" fmla="*/ 40 w 135"/>
                <a:gd name="T95" fmla="*/ 179 h 182"/>
                <a:gd name="T96" fmla="*/ 35 w 135"/>
                <a:gd name="T97" fmla="*/ 177 h 1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35" h="182">
                  <a:moveTo>
                    <a:pt x="35" y="177"/>
                  </a:moveTo>
                  <a:lnTo>
                    <a:pt x="28" y="170"/>
                  </a:lnTo>
                  <a:lnTo>
                    <a:pt x="22" y="173"/>
                  </a:lnTo>
                  <a:lnTo>
                    <a:pt x="15" y="182"/>
                  </a:lnTo>
                  <a:lnTo>
                    <a:pt x="0" y="160"/>
                  </a:lnTo>
                  <a:lnTo>
                    <a:pt x="14" y="149"/>
                  </a:lnTo>
                  <a:lnTo>
                    <a:pt x="7" y="135"/>
                  </a:lnTo>
                  <a:lnTo>
                    <a:pt x="14" y="130"/>
                  </a:lnTo>
                  <a:lnTo>
                    <a:pt x="26" y="127"/>
                  </a:lnTo>
                  <a:lnTo>
                    <a:pt x="27" y="118"/>
                  </a:lnTo>
                  <a:lnTo>
                    <a:pt x="37" y="128"/>
                  </a:lnTo>
                  <a:lnTo>
                    <a:pt x="53" y="129"/>
                  </a:lnTo>
                  <a:lnTo>
                    <a:pt x="59" y="119"/>
                  </a:lnTo>
                  <a:lnTo>
                    <a:pt x="61" y="105"/>
                  </a:lnTo>
                  <a:lnTo>
                    <a:pt x="60" y="89"/>
                  </a:lnTo>
                  <a:lnTo>
                    <a:pt x="51" y="77"/>
                  </a:lnTo>
                  <a:lnTo>
                    <a:pt x="59" y="53"/>
                  </a:lnTo>
                  <a:lnTo>
                    <a:pt x="54" y="48"/>
                  </a:lnTo>
                  <a:lnTo>
                    <a:pt x="40" y="50"/>
                  </a:lnTo>
                  <a:lnTo>
                    <a:pt x="35" y="39"/>
                  </a:lnTo>
                  <a:lnTo>
                    <a:pt x="37" y="30"/>
                  </a:lnTo>
                  <a:lnTo>
                    <a:pt x="60" y="31"/>
                  </a:lnTo>
                  <a:lnTo>
                    <a:pt x="75" y="37"/>
                  </a:lnTo>
                  <a:lnTo>
                    <a:pt x="89" y="41"/>
                  </a:lnTo>
                  <a:lnTo>
                    <a:pt x="91" y="30"/>
                  </a:lnTo>
                  <a:lnTo>
                    <a:pt x="100" y="11"/>
                  </a:lnTo>
                  <a:lnTo>
                    <a:pt x="111" y="0"/>
                  </a:lnTo>
                  <a:lnTo>
                    <a:pt x="123" y="3"/>
                  </a:lnTo>
                  <a:lnTo>
                    <a:pt x="135" y="5"/>
                  </a:lnTo>
                  <a:lnTo>
                    <a:pt x="134" y="17"/>
                  </a:lnTo>
                  <a:lnTo>
                    <a:pt x="129" y="28"/>
                  </a:lnTo>
                  <a:lnTo>
                    <a:pt x="125" y="41"/>
                  </a:lnTo>
                  <a:lnTo>
                    <a:pt x="123" y="60"/>
                  </a:lnTo>
                  <a:lnTo>
                    <a:pt x="124" y="71"/>
                  </a:lnTo>
                  <a:lnTo>
                    <a:pt x="121" y="79"/>
                  </a:lnTo>
                  <a:lnTo>
                    <a:pt x="121" y="86"/>
                  </a:lnTo>
                  <a:lnTo>
                    <a:pt x="118" y="93"/>
                  </a:lnTo>
                  <a:lnTo>
                    <a:pt x="106" y="103"/>
                  </a:lnTo>
                  <a:lnTo>
                    <a:pt x="98" y="114"/>
                  </a:lnTo>
                  <a:lnTo>
                    <a:pt x="90" y="134"/>
                  </a:lnTo>
                  <a:lnTo>
                    <a:pt x="90" y="151"/>
                  </a:lnTo>
                  <a:lnTo>
                    <a:pt x="86" y="158"/>
                  </a:lnTo>
                  <a:lnTo>
                    <a:pt x="75" y="168"/>
                  </a:lnTo>
                  <a:lnTo>
                    <a:pt x="64" y="181"/>
                  </a:lnTo>
                  <a:lnTo>
                    <a:pt x="57" y="177"/>
                  </a:lnTo>
                  <a:lnTo>
                    <a:pt x="56" y="171"/>
                  </a:lnTo>
                  <a:lnTo>
                    <a:pt x="46" y="171"/>
                  </a:lnTo>
                  <a:lnTo>
                    <a:pt x="40" y="179"/>
                  </a:lnTo>
                  <a:lnTo>
                    <a:pt x="35" y="177"/>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37" name="Freeform 36"/>
            <p:cNvSpPr>
              <a:spLocks/>
            </p:cNvSpPr>
            <p:nvPr/>
          </p:nvSpPr>
          <p:spPr bwMode="auto">
            <a:xfrm>
              <a:off x="5862932" y="3097936"/>
              <a:ext cx="51247" cy="21745"/>
            </a:xfrm>
            <a:custGeom>
              <a:avLst/>
              <a:gdLst>
                <a:gd name="T0" fmla="*/ 0 w 31"/>
                <a:gd name="T1" fmla="*/ 11 h 14"/>
                <a:gd name="T2" fmla="*/ 1 w 31"/>
                <a:gd name="T3" fmla="*/ 11 h 14"/>
                <a:gd name="T4" fmla="*/ 3 w 31"/>
                <a:gd name="T5" fmla="*/ 6 h 14"/>
                <a:gd name="T6" fmla="*/ 16 w 31"/>
                <a:gd name="T7" fmla="*/ 6 h 14"/>
                <a:gd name="T8" fmla="*/ 31 w 31"/>
                <a:gd name="T9" fmla="*/ 0 h 14"/>
                <a:gd name="T10" fmla="*/ 20 w 31"/>
                <a:gd name="T11" fmla="*/ 9 h 14"/>
                <a:gd name="T12" fmla="*/ 22 w 31"/>
                <a:gd name="T13" fmla="*/ 12 h 14"/>
                <a:gd name="T14" fmla="*/ 20 w 31"/>
                <a:gd name="T15" fmla="*/ 12 h 14"/>
                <a:gd name="T16" fmla="*/ 17 w 31"/>
                <a:gd name="T17" fmla="*/ 13 h 14"/>
                <a:gd name="T18" fmla="*/ 14 w 31"/>
                <a:gd name="T19" fmla="*/ 13 h 14"/>
                <a:gd name="T20" fmla="*/ 13 w 31"/>
                <a:gd name="T21" fmla="*/ 14 h 14"/>
                <a:gd name="T22" fmla="*/ 13 w 31"/>
                <a:gd name="T23" fmla="*/ 12 h 14"/>
                <a:gd name="T24" fmla="*/ 11 w 31"/>
                <a:gd name="T25" fmla="*/ 10 h 14"/>
                <a:gd name="T26" fmla="*/ 8 w 31"/>
                <a:gd name="T27" fmla="*/ 10 h 14"/>
                <a:gd name="T28" fmla="*/ 4 w 31"/>
                <a:gd name="T29" fmla="*/ 12 h 14"/>
                <a:gd name="T30" fmla="*/ 0 w 31"/>
                <a:gd name="T31" fmla="*/ 11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1" h="14">
                  <a:moveTo>
                    <a:pt x="0" y="11"/>
                  </a:moveTo>
                  <a:lnTo>
                    <a:pt x="1" y="11"/>
                  </a:lnTo>
                  <a:lnTo>
                    <a:pt x="3" y="6"/>
                  </a:lnTo>
                  <a:lnTo>
                    <a:pt x="16" y="6"/>
                  </a:lnTo>
                  <a:lnTo>
                    <a:pt x="31" y="0"/>
                  </a:lnTo>
                  <a:lnTo>
                    <a:pt x="20" y="9"/>
                  </a:lnTo>
                  <a:lnTo>
                    <a:pt x="22" y="12"/>
                  </a:lnTo>
                  <a:lnTo>
                    <a:pt x="20" y="12"/>
                  </a:lnTo>
                  <a:lnTo>
                    <a:pt x="17" y="13"/>
                  </a:lnTo>
                  <a:lnTo>
                    <a:pt x="14" y="13"/>
                  </a:lnTo>
                  <a:lnTo>
                    <a:pt x="13" y="14"/>
                  </a:lnTo>
                  <a:lnTo>
                    <a:pt x="13" y="12"/>
                  </a:lnTo>
                  <a:lnTo>
                    <a:pt x="11" y="10"/>
                  </a:lnTo>
                  <a:lnTo>
                    <a:pt x="8" y="10"/>
                  </a:lnTo>
                  <a:lnTo>
                    <a:pt x="4" y="12"/>
                  </a:lnTo>
                  <a:lnTo>
                    <a:pt x="0" y="11"/>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38" name="Freeform 37"/>
            <p:cNvSpPr>
              <a:spLocks/>
            </p:cNvSpPr>
            <p:nvPr/>
          </p:nvSpPr>
          <p:spPr bwMode="auto">
            <a:xfrm>
              <a:off x="5849706" y="3113469"/>
              <a:ext cx="51247" cy="18638"/>
            </a:xfrm>
            <a:custGeom>
              <a:avLst/>
              <a:gdLst>
                <a:gd name="T0" fmla="*/ 30 w 31"/>
                <a:gd name="T1" fmla="*/ 2 h 12"/>
                <a:gd name="T2" fmla="*/ 31 w 31"/>
                <a:gd name="T3" fmla="*/ 4 h 12"/>
                <a:gd name="T4" fmla="*/ 14 w 31"/>
                <a:gd name="T5" fmla="*/ 12 h 12"/>
                <a:gd name="T6" fmla="*/ 5 w 31"/>
                <a:gd name="T7" fmla="*/ 10 h 12"/>
                <a:gd name="T8" fmla="*/ 0 w 31"/>
                <a:gd name="T9" fmla="*/ 2 h 12"/>
                <a:gd name="T10" fmla="*/ 8 w 31"/>
                <a:gd name="T11" fmla="*/ 1 h 12"/>
                <a:gd name="T12" fmla="*/ 12 w 31"/>
                <a:gd name="T13" fmla="*/ 2 h 12"/>
                <a:gd name="T14" fmla="*/ 16 w 31"/>
                <a:gd name="T15" fmla="*/ 0 h 12"/>
                <a:gd name="T16" fmla="*/ 19 w 31"/>
                <a:gd name="T17" fmla="*/ 0 h 12"/>
                <a:gd name="T18" fmla="*/ 21 w 31"/>
                <a:gd name="T19" fmla="*/ 2 h 12"/>
                <a:gd name="T20" fmla="*/ 21 w 31"/>
                <a:gd name="T21" fmla="*/ 4 h 12"/>
                <a:gd name="T22" fmla="*/ 22 w 31"/>
                <a:gd name="T23" fmla="*/ 3 h 12"/>
                <a:gd name="T24" fmla="*/ 25 w 31"/>
                <a:gd name="T25" fmla="*/ 3 h 12"/>
                <a:gd name="T26" fmla="*/ 28 w 31"/>
                <a:gd name="T27" fmla="*/ 2 h 12"/>
                <a:gd name="T28" fmla="*/ 30 w 31"/>
                <a:gd name="T29" fmla="*/ 2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1" h="12">
                  <a:moveTo>
                    <a:pt x="30" y="2"/>
                  </a:moveTo>
                  <a:lnTo>
                    <a:pt x="31" y="4"/>
                  </a:lnTo>
                  <a:lnTo>
                    <a:pt x="14" y="12"/>
                  </a:lnTo>
                  <a:lnTo>
                    <a:pt x="5" y="10"/>
                  </a:lnTo>
                  <a:lnTo>
                    <a:pt x="0" y="2"/>
                  </a:lnTo>
                  <a:lnTo>
                    <a:pt x="8" y="1"/>
                  </a:lnTo>
                  <a:lnTo>
                    <a:pt x="12" y="2"/>
                  </a:lnTo>
                  <a:lnTo>
                    <a:pt x="16" y="0"/>
                  </a:lnTo>
                  <a:lnTo>
                    <a:pt x="19" y="0"/>
                  </a:lnTo>
                  <a:lnTo>
                    <a:pt x="21" y="2"/>
                  </a:lnTo>
                  <a:lnTo>
                    <a:pt x="21" y="4"/>
                  </a:lnTo>
                  <a:lnTo>
                    <a:pt x="22" y="3"/>
                  </a:lnTo>
                  <a:lnTo>
                    <a:pt x="25" y="3"/>
                  </a:lnTo>
                  <a:lnTo>
                    <a:pt x="28" y="2"/>
                  </a:lnTo>
                  <a:lnTo>
                    <a:pt x="30" y="2"/>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39" name="Freeform 38"/>
            <p:cNvSpPr>
              <a:spLocks/>
            </p:cNvSpPr>
            <p:nvPr/>
          </p:nvSpPr>
          <p:spPr bwMode="auto">
            <a:xfrm>
              <a:off x="5249614" y="2605554"/>
              <a:ext cx="176886" cy="80769"/>
            </a:xfrm>
            <a:custGeom>
              <a:avLst/>
              <a:gdLst>
                <a:gd name="T0" fmla="*/ 79 w 107"/>
                <a:gd name="T1" fmla="*/ 51 h 52"/>
                <a:gd name="T2" fmla="*/ 71 w 107"/>
                <a:gd name="T3" fmla="*/ 48 h 52"/>
                <a:gd name="T4" fmla="*/ 63 w 107"/>
                <a:gd name="T5" fmla="*/ 49 h 52"/>
                <a:gd name="T6" fmla="*/ 50 w 107"/>
                <a:gd name="T7" fmla="*/ 43 h 52"/>
                <a:gd name="T8" fmla="*/ 45 w 107"/>
                <a:gd name="T9" fmla="*/ 44 h 52"/>
                <a:gd name="T10" fmla="*/ 37 w 107"/>
                <a:gd name="T11" fmla="*/ 52 h 52"/>
                <a:gd name="T12" fmla="*/ 24 w 107"/>
                <a:gd name="T13" fmla="*/ 46 h 52"/>
                <a:gd name="T14" fmla="*/ 14 w 107"/>
                <a:gd name="T15" fmla="*/ 37 h 52"/>
                <a:gd name="T16" fmla="*/ 6 w 107"/>
                <a:gd name="T17" fmla="*/ 32 h 52"/>
                <a:gd name="T18" fmla="*/ 4 w 107"/>
                <a:gd name="T19" fmla="*/ 24 h 52"/>
                <a:gd name="T20" fmla="*/ 0 w 107"/>
                <a:gd name="T21" fmla="*/ 18 h 52"/>
                <a:gd name="T22" fmla="*/ 12 w 107"/>
                <a:gd name="T23" fmla="*/ 13 h 52"/>
                <a:gd name="T24" fmla="*/ 17 w 107"/>
                <a:gd name="T25" fmla="*/ 8 h 52"/>
                <a:gd name="T26" fmla="*/ 28 w 107"/>
                <a:gd name="T27" fmla="*/ 4 h 52"/>
                <a:gd name="T28" fmla="*/ 32 w 107"/>
                <a:gd name="T29" fmla="*/ 0 h 52"/>
                <a:gd name="T30" fmla="*/ 36 w 107"/>
                <a:gd name="T31" fmla="*/ 3 h 52"/>
                <a:gd name="T32" fmla="*/ 43 w 107"/>
                <a:gd name="T33" fmla="*/ 1 h 52"/>
                <a:gd name="T34" fmla="*/ 51 w 107"/>
                <a:gd name="T35" fmla="*/ 7 h 52"/>
                <a:gd name="T36" fmla="*/ 63 w 107"/>
                <a:gd name="T37" fmla="*/ 9 h 52"/>
                <a:gd name="T38" fmla="*/ 63 w 107"/>
                <a:gd name="T39" fmla="*/ 15 h 52"/>
                <a:gd name="T40" fmla="*/ 72 w 107"/>
                <a:gd name="T41" fmla="*/ 19 h 52"/>
                <a:gd name="T42" fmla="*/ 74 w 107"/>
                <a:gd name="T43" fmla="*/ 14 h 52"/>
                <a:gd name="T44" fmla="*/ 85 w 107"/>
                <a:gd name="T45" fmla="*/ 16 h 52"/>
                <a:gd name="T46" fmla="*/ 87 w 107"/>
                <a:gd name="T47" fmla="*/ 22 h 52"/>
                <a:gd name="T48" fmla="*/ 99 w 107"/>
                <a:gd name="T49" fmla="*/ 23 h 52"/>
                <a:gd name="T50" fmla="*/ 107 w 107"/>
                <a:gd name="T51" fmla="*/ 33 h 52"/>
                <a:gd name="T52" fmla="*/ 103 w 107"/>
                <a:gd name="T53" fmla="*/ 33 h 52"/>
                <a:gd name="T54" fmla="*/ 100 w 107"/>
                <a:gd name="T55" fmla="*/ 37 h 52"/>
                <a:gd name="T56" fmla="*/ 97 w 107"/>
                <a:gd name="T57" fmla="*/ 38 h 52"/>
                <a:gd name="T58" fmla="*/ 96 w 107"/>
                <a:gd name="T59" fmla="*/ 42 h 52"/>
                <a:gd name="T60" fmla="*/ 93 w 107"/>
                <a:gd name="T61" fmla="*/ 43 h 52"/>
                <a:gd name="T62" fmla="*/ 93 w 107"/>
                <a:gd name="T63" fmla="*/ 45 h 52"/>
                <a:gd name="T64" fmla="*/ 88 w 107"/>
                <a:gd name="T65" fmla="*/ 47 h 52"/>
                <a:gd name="T66" fmla="*/ 80 w 107"/>
                <a:gd name="T67" fmla="*/ 47 h 52"/>
                <a:gd name="T68" fmla="*/ 79 w 107"/>
                <a:gd name="T69" fmla="*/ 51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07" h="52">
                  <a:moveTo>
                    <a:pt x="79" y="51"/>
                  </a:moveTo>
                  <a:lnTo>
                    <a:pt x="71" y="48"/>
                  </a:lnTo>
                  <a:lnTo>
                    <a:pt x="63" y="49"/>
                  </a:lnTo>
                  <a:lnTo>
                    <a:pt x="50" y="43"/>
                  </a:lnTo>
                  <a:lnTo>
                    <a:pt x="45" y="44"/>
                  </a:lnTo>
                  <a:lnTo>
                    <a:pt x="37" y="52"/>
                  </a:lnTo>
                  <a:lnTo>
                    <a:pt x="24" y="46"/>
                  </a:lnTo>
                  <a:lnTo>
                    <a:pt x="14" y="37"/>
                  </a:lnTo>
                  <a:lnTo>
                    <a:pt x="6" y="32"/>
                  </a:lnTo>
                  <a:lnTo>
                    <a:pt x="4" y="24"/>
                  </a:lnTo>
                  <a:lnTo>
                    <a:pt x="0" y="18"/>
                  </a:lnTo>
                  <a:lnTo>
                    <a:pt x="12" y="13"/>
                  </a:lnTo>
                  <a:lnTo>
                    <a:pt x="17" y="8"/>
                  </a:lnTo>
                  <a:lnTo>
                    <a:pt x="28" y="4"/>
                  </a:lnTo>
                  <a:lnTo>
                    <a:pt x="32" y="0"/>
                  </a:lnTo>
                  <a:lnTo>
                    <a:pt x="36" y="3"/>
                  </a:lnTo>
                  <a:lnTo>
                    <a:pt x="43" y="1"/>
                  </a:lnTo>
                  <a:lnTo>
                    <a:pt x="51" y="7"/>
                  </a:lnTo>
                  <a:lnTo>
                    <a:pt x="63" y="9"/>
                  </a:lnTo>
                  <a:lnTo>
                    <a:pt x="63" y="15"/>
                  </a:lnTo>
                  <a:lnTo>
                    <a:pt x="72" y="19"/>
                  </a:lnTo>
                  <a:lnTo>
                    <a:pt x="74" y="14"/>
                  </a:lnTo>
                  <a:lnTo>
                    <a:pt x="85" y="16"/>
                  </a:lnTo>
                  <a:lnTo>
                    <a:pt x="87" y="22"/>
                  </a:lnTo>
                  <a:lnTo>
                    <a:pt x="99" y="23"/>
                  </a:lnTo>
                  <a:lnTo>
                    <a:pt x="107" y="33"/>
                  </a:lnTo>
                  <a:lnTo>
                    <a:pt x="103" y="33"/>
                  </a:lnTo>
                  <a:lnTo>
                    <a:pt x="100" y="37"/>
                  </a:lnTo>
                  <a:lnTo>
                    <a:pt x="97" y="38"/>
                  </a:lnTo>
                  <a:lnTo>
                    <a:pt x="96" y="42"/>
                  </a:lnTo>
                  <a:lnTo>
                    <a:pt x="93" y="43"/>
                  </a:lnTo>
                  <a:lnTo>
                    <a:pt x="93" y="45"/>
                  </a:lnTo>
                  <a:lnTo>
                    <a:pt x="88" y="47"/>
                  </a:lnTo>
                  <a:lnTo>
                    <a:pt x="80" y="47"/>
                  </a:lnTo>
                  <a:lnTo>
                    <a:pt x="79" y="51"/>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40" name="Freeform 39"/>
            <p:cNvSpPr>
              <a:spLocks/>
            </p:cNvSpPr>
            <p:nvPr/>
          </p:nvSpPr>
          <p:spPr bwMode="auto">
            <a:xfrm>
              <a:off x="6185293" y="3838842"/>
              <a:ext cx="49594" cy="55917"/>
            </a:xfrm>
            <a:custGeom>
              <a:avLst/>
              <a:gdLst>
                <a:gd name="T0" fmla="*/ 25 w 30"/>
                <a:gd name="T1" fmla="*/ 0 h 36"/>
                <a:gd name="T2" fmla="*/ 30 w 30"/>
                <a:gd name="T3" fmla="*/ 6 h 36"/>
                <a:gd name="T4" fmla="*/ 30 w 30"/>
                <a:gd name="T5" fmla="*/ 15 h 36"/>
                <a:gd name="T6" fmla="*/ 20 w 30"/>
                <a:gd name="T7" fmla="*/ 20 h 36"/>
                <a:gd name="T8" fmla="*/ 28 w 30"/>
                <a:gd name="T9" fmla="*/ 25 h 36"/>
                <a:gd name="T10" fmla="*/ 21 w 30"/>
                <a:gd name="T11" fmla="*/ 36 h 36"/>
                <a:gd name="T12" fmla="*/ 17 w 30"/>
                <a:gd name="T13" fmla="*/ 33 h 36"/>
                <a:gd name="T14" fmla="*/ 13 w 30"/>
                <a:gd name="T15" fmla="*/ 34 h 36"/>
                <a:gd name="T16" fmla="*/ 3 w 30"/>
                <a:gd name="T17" fmla="*/ 34 h 36"/>
                <a:gd name="T18" fmla="*/ 2 w 30"/>
                <a:gd name="T19" fmla="*/ 28 h 36"/>
                <a:gd name="T20" fmla="*/ 0 w 30"/>
                <a:gd name="T21" fmla="*/ 22 h 36"/>
                <a:gd name="T22" fmla="*/ 6 w 30"/>
                <a:gd name="T23" fmla="*/ 12 h 36"/>
                <a:gd name="T24" fmla="*/ 12 w 30"/>
                <a:gd name="T25" fmla="*/ 3 h 36"/>
                <a:gd name="T26" fmla="*/ 20 w 30"/>
                <a:gd name="T27" fmla="*/ 5 h 36"/>
                <a:gd name="T28" fmla="*/ 25 w 30"/>
                <a:gd name="T29" fmla="*/ 0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0" h="36">
                  <a:moveTo>
                    <a:pt x="25" y="0"/>
                  </a:moveTo>
                  <a:lnTo>
                    <a:pt x="30" y="6"/>
                  </a:lnTo>
                  <a:lnTo>
                    <a:pt x="30" y="15"/>
                  </a:lnTo>
                  <a:lnTo>
                    <a:pt x="20" y="20"/>
                  </a:lnTo>
                  <a:lnTo>
                    <a:pt x="28" y="25"/>
                  </a:lnTo>
                  <a:lnTo>
                    <a:pt x="21" y="36"/>
                  </a:lnTo>
                  <a:lnTo>
                    <a:pt x="17" y="33"/>
                  </a:lnTo>
                  <a:lnTo>
                    <a:pt x="13" y="34"/>
                  </a:lnTo>
                  <a:lnTo>
                    <a:pt x="3" y="34"/>
                  </a:lnTo>
                  <a:lnTo>
                    <a:pt x="2" y="28"/>
                  </a:lnTo>
                  <a:lnTo>
                    <a:pt x="0" y="22"/>
                  </a:lnTo>
                  <a:lnTo>
                    <a:pt x="6" y="12"/>
                  </a:lnTo>
                  <a:lnTo>
                    <a:pt x="12" y="3"/>
                  </a:lnTo>
                  <a:lnTo>
                    <a:pt x="20" y="5"/>
                  </a:lnTo>
                  <a:lnTo>
                    <a:pt x="25"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41" name="Freeform 40"/>
            <p:cNvSpPr>
              <a:spLocks/>
            </p:cNvSpPr>
            <p:nvPr/>
          </p:nvSpPr>
          <p:spPr bwMode="auto">
            <a:xfrm>
              <a:off x="5203325" y="2451780"/>
              <a:ext cx="44636" cy="40386"/>
            </a:xfrm>
            <a:custGeom>
              <a:avLst/>
              <a:gdLst>
                <a:gd name="T0" fmla="*/ 27 w 27"/>
                <a:gd name="T1" fmla="*/ 10 h 26"/>
                <a:gd name="T2" fmla="*/ 20 w 27"/>
                <a:gd name="T3" fmla="*/ 26 h 26"/>
                <a:gd name="T4" fmla="*/ 3 w 27"/>
                <a:gd name="T5" fmla="*/ 15 h 26"/>
                <a:gd name="T6" fmla="*/ 0 w 27"/>
                <a:gd name="T7" fmla="*/ 6 h 26"/>
                <a:gd name="T8" fmla="*/ 22 w 27"/>
                <a:gd name="T9" fmla="*/ 0 h 26"/>
                <a:gd name="T10" fmla="*/ 27 w 27"/>
                <a:gd name="T11" fmla="*/ 10 h 26"/>
              </a:gdLst>
              <a:ahLst/>
              <a:cxnLst>
                <a:cxn ang="0">
                  <a:pos x="T0" y="T1"/>
                </a:cxn>
                <a:cxn ang="0">
                  <a:pos x="T2" y="T3"/>
                </a:cxn>
                <a:cxn ang="0">
                  <a:pos x="T4" y="T5"/>
                </a:cxn>
                <a:cxn ang="0">
                  <a:pos x="T6" y="T7"/>
                </a:cxn>
                <a:cxn ang="0">
                  <a:pos x="T8" y="T9"/>
                </a:cxn>
                <a:cxn ang="0">
                  <a:pos x="T10" y="T11"/>
                </a:cxn>
              </a:cxnLst>
              <a:rect l="0" t="0" r="r" b="b"/>
              <a:pathLst>
                <a:path w="27" h="26">
                  <a:moveTo>
                    <a:pt x="27" y="10"/>
                  </a:moveTo>
                  <a:lnTo>
                    <a:pt x="20" y="26"/>
                  </a:lnTo>
                  <a:lnTo>
                    <a:pt x="3" y="15"/>
                  </a:lnTo>
                  <a:lnTo>
                    <a:pt x="0" y="6"/>
                  </a:lnTo>
                  <a:lnTo>
                    <a:pt x="22" y="0"/>
                  </a:lnTo>
                  <a:lnTo>
                    <a:pt x="27" y="1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42" name="Freeform 41"/>
            <p:cNvSpPr>
              <a:spLocks/>
            </p:cNvSpPr>
            <p:nvPr/>
          </p:nvSpPr>
          <p:spPr bwMode="auto">
            <a:xfrm>
              <a:off x="5130588" y="2402077"/>
              <a:ext cx="71086" cy="88536"/>
            </a:xfrm>
            <a:custGeom>
              <a:avLst/>
              <a:gdLst>
                <a:gd name="T0" fmla="*/ 43 w 43"/>
                <a:gd name="T1" fmla="*/ 25 h 57"/>
                <a:gd name="T2" fmla="*/ 40 w 43"/>
                <a:gd name="T3" fmla="*/ 33 h 57"/>
                <a:gd name="T4" fmla="*/ 35 w 43"/>
                <a:gd name="T5" fmla="*/ 30 h 57"/>
                <a:gd name="T6" fmla="*/ 25 w 43"/>
                <a:gd name="T7" fmla="*/ 44 h 57"/>
                <a:gd name="T8" fmla="*/ 30 w 43"/>
                <a:gd name="T9" fmla="*/ 54 h 57"/>
                <a:gd name="T10" fmla="*/ 20 w 43"/>
                <a:gd name="T11" fmla="*/ 57 h 57"/>
                <a:gd name="T12" fmla="*/ 8 w 43"/>
                <a:gd name="T13" fmla="*/ 55 h 57"/>
                <a:gd name="T14" fmla="*/ 2 w 43"/>
                <a:gd name="T15" fmla="*/ 44 h 57"/>
                <a:gd name="T16" fmla="*/ 0 w 43"/>
                <a:gd name="T17" fmla="*/ 24 h 57"/>
                <a:gd name="T18" fmla="*/ 2 w 43"/>
                <a:gd name="T19" fmla="*/ 18 h 57"/>
                <a:gd name="T20" fmla="*/ 6 w 43"/>
                <a:gd name="T21" fmla="*/ 12 h 57"/>
                <a:gd name="T22" fmla="*/ 20 w 43"/>
                <a:gd name="T23" fmla="*/ 11 h 57"/>
                <a:gd name="T24" fmla="*/ 25 w 43"/>
                <a:gd name="T25" fmla="*/ 6 h 57"/>
                <a:gd name="T26" fmla="*/ 36 w 43"/>
                <a:gd name="T27" fmla="*/ 0 h 57"/>
                <a:gd name="T28" fmla="*/ 37 w 43"/>
                <a:gd name="T29" fmla="*/ 10 h 57"/>
                <a:gd name="T30" fmla="*/ 32 w 43"/>
                <a:gd name="T31" fmla="*/ 16 h 57"/>
                <a:gd name="T32" fmla="*/ 35 w 43"/>
                <a:gd name="T33" fmla="*/ 22 h 57"/>
                <a:gd name="T34" fmla="*/ 43 w 43"/>
                <a:gd name="T35" fmla="*/ 25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3" h="57">
                  <a:moveTo>
                    <a:pt x="43" y="25"/>
                  </a:moveTo>
                  <a:lnTo>
                    <a:pt x="40" y="33"/>
                  </a:lnTo>
                  <a:lnTo>
                    <a:pt x="35" y="30"/>
                  </a:lnTo>
                  <a:lnTo>
                    <a:pt x="25" y="44"/>
                  </a:lnTo>
                  <a:lnTo>
                    <a:pt x="30" y="54"/>
                  </a:lnTo>
                  <a:lnTo>
                    <a:pt x="20" y="57"/>
                  </a:lnTo>
                  <a:lnTo>
                    <a:pt x="8" y="55"/>
                  </a:lnTo>
                  <a:lnTo>
                    <a:pt x="2" y="44"/>
                  </a:lnTo>
                  <a:lnTo>
                    <a:pt x="0" y="24"/>
                  </a:lnTo>
                  <a:lnTo>
                    <a:pt x="2" y="18"/>
                  </a:lnTo>
                  <a:lnTo>
                    <a:pt x="6" y="12"/>
                  </a:lnTo>
                  <a:lnTo>
                    <a:pt x="20" y="11"/>
                  </a:lnTo>
                  <a:lnTo>
                    <a:pt x="25" y="6"/>
                  </a:lnTo>
                  <a:lnTo>
                    <a:pt x="36" y="0"/>
                  </a:lnTo>
                  <a:lnTo>
                    <a:pt x="37" y="10"/>
                  </a:lnTo>
                  <a:lnTo>
                    <a:pt x="32" y="16"/>
                  </a:lnTo>
                  <a:lnTo>
                    <a:pt x="35" y="22"/>
                  </a:lnTo>
                  <a:lnTo>
                    <a:pt x="43" y="2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43" name="Freeform 42"/>
            <p:cNvSpPr>
              <a:spLocks/>
            </p:cNvSpPr>
            <p:nvPr/>
          </p:nvSpPr>
          <p:spPr bwMode="auto">
            <a:xfrm>
              <a:off x="4672668" y="3051338"/>
              <a:ext cx="610011" cy="582473"/>
            </a:xfrm>
            <a:custGeom>
              <a:avLst/>
              <a:gdLst>
                <a:gd name="T0" fmla="*/ 369 w 369"/>
                <a:gd name="T1" fmla="*/ 283 h 375"/>
                <a:gd name="T2" fmla="*/ 309 w 369"/>
                <a:gd name="T3" fmla="*/ 322 h 375"/>
                <a:gd name="T4" fmla="*/ 257 w 369"/>
                <a:gd name="T5" fmla="*/ 363 h 375"/>
                <a:gd name="T6" fmla="*/ 231 w 369"/>
                <a:gd name="T7" fmla="*/ 372 h 375"/>
                <a:gd name="T8" fmla="*/ 211 w 369"/>
                <a:gd name="T9" fmla="*/ 375 h 375"/>
                <a:gd name="T10" fmla="*/ 211 w 369"/>
                <a:gd name="T11" fmla="*/ 361 h 375"/>
                <a:gd name="T12" fmla="*/ 203 w 369"/>
                <a:gd name="T13" fmla="*/ 358 h 375"/>
                <a:gd name="T14" fmla="*/ 191 w 369"/>
                <a:gd name="T15" fmla="*/ 352 h 375"/>
                <a:gd name="T16" fmla="*/ 187 w 369"/>
                <a:gd name="T17" fmla="*/ 342 h 375"/>
                <a:gd name="T18" fmla="*/ 126 w 369"/>
                <a:gd name="T19" fmla="*/ 297 h 375"/>
                <a:gd name="T20" fmla="*/ 66 w 369"/>
                <a:gd name="T21" fmla="*/ 252 h 375"/>
                <a:gd name="T22" fmla="*/ 0 w 369"/>
                <a:gd name="T23" fmla="*/ 201 h 375"/>
                <a:gd name="T24" fmla="*/ 1 w 369"/>
                <a:gd name="T25" fmla="*/ 197 h 375"/>
                <a:gd name="T26" fmla="*/ 1 w 369"/>
                <a:gd name="T27" fmla="*/ 196 h 375"/>
                <a:gd name="T28" fmla="*/ 1 w 369"/>
                <a:gd name="T29" fmla="*/ 171 h 375"/>
                <a:gd name="T30" fmla="*/ 30 w 369"/>
                <a:gd name="T31" fmla="*/ 156 h 375"/>
                <a:gd name="T32" fmla="*/ 48 w 369"/>
                <a:gd name="T33" fmla="*/ 153 h 375"/>
                <a:gd name="T34" fmla="*/ 62 w 369"/>
                <a:gd name="T35" fmla="*/ 147 h 375"/>
                <a:gd name="T36" fmla="*/ 69 w 369"/>
                <a:gd name="T37" fmla="*/ 137 h 375"/>
                <a:gd name="T38" fmla="*/ 90 w 369"/>
                <a:gd name="T39" fmla="*/ 129 h 375"/>
                <a:gd name="T40" fmla="*/ 91 w 369"/>
                <a:gd name="T41" fmla="*/ 113 h 375"/>
                <a:gd name="T42" fmla="*/ 101 w 369"/>
                <a:gd name="T43" fmla="*/ 112 h 375"/>
                <a:gd name="T44" fmla="*/ 109 w 369"/>
                <a:gd name="T45" fmla="*/ 104 h 375"/>
                <a:gd name="T46" fmla="*/ 132 w 369"/>
                <a:gd name="T47" fmla="*/ 100 h 375"/>
                <a:gd name="T48" fmla="*/ 135 w 369"/>
                <a:gd name="T49" fmla="*/ 92 h 375"/>
                <a:gd name="T50" fmla="*/ 130 w 369"/>
                <a:gd name="T51" fmla="*/ 88 h 375"/>
                <a:gd name="T52" fmla="*/ 124 w 369"/>
                <a:gd name="T53" fmla="*/ 66 h 375"/>
                <a:gd name="T54" fmla="*/ 123 w 369"/>
                <a:gd name="T55" fmla="*/ 53 h 375"/>
                <a:gd name="T56" fmla="*/ 117 w 369"/>
                <a:gd name="T57" fmla="*/ 40 h 375"/>
                <a:gd name="T58" fmla="*/ 134 w 369"/>
                <a:gd name="T59" fmla="*/ 29 h 375"/>
                <a:gd name="T60" fmla="*/ 152 w 369"/>
                <a:gd name="T61" fmla="*/ 25 h 375"/>
                <a:gd name="T62" fmla="*/ 163 w 369"/>
                <a:gd name="T63" fmla="*/ 17 h 375"/>
                <a:gd name="T64" fmla="*/ 179 w 369"/>
                <a:gd name="T65" fmla="*/ 11 h 375"/>
                <a:gd name="T66" fmla="*/ 209 w 369"/>
                <a:gd name="T67" fmla="*/ 7 h 375"/>
                <a:gd name="T68" fmla="*/ 237 w 369"/>
                <a:gd name="T69" fmla="*/ 5 h 375"/>
                <a:gd name="T70" fmla="*/ 246 w 369"/>
                <a:gd name="T71" fmla="*/ 8 h 375"/>
                <a:gd name="T72" fmla="*/ 262 w 369"/>
                <a:gd name="T73" fmla="*/ 0 h 375"/>
                <a:gd name="T74" fmla="*/ 280 w 369"/>
                <a:gd name="T75" fmla="*/ 0 h 375"/>
                <a:gd name="T76" fmla="*/ 287 w 369"/>
                <a:gd name="T77" fmla="*/ 5 h 375"/>
                <a:gd name="T78" fmla="*/ 299 w 369"/>
                <a:gd name="T79" fmla="*/ 3 h 375"/>
                <a:gd name="T80" fmla="*/ 296 w 369"/>
                <a:gd name="T81" fmla="*/ 14 h 375"/>
                <a:gd name="T82" fmla="*/ 299 w 369"/>
                <a:gd name="T83" fmla="*/ 34 h 375"/>
                <a:gd name="T84" fmla="*/ 295 w 369"/>
                <a:gd name="T85" fmla="*/ 51 h 375"/>
                <a:gd name="T86" fmla="*/ 285 w 369"/>
                <a:gd name="T87" fmla="*/ 62 h 375"/>
                <a:gd name="T88" fmla="*/ 287 w 369"/>
                <a:gd name="T89" fmla="*/ 78 h 375"/>
                <a:gd name="T90" fmla="*/ 302 w 369"/>
                <a:gd name="T91" fmla="*/ 90 h 375"/>
                <a:gd name="T92" fmla="*/ 302 w 369"/>
                <a:gd name="T93" fmla="*/ 95 h 375"/>
                <a:gd name="T94" fmla="*/ 313 w 369"/>
                <a:gd name="T95" fmla="*/ 104 h 375"/>
                <a:gd name="T96" fmla="*/ 321 w 369"/>
                <a:gd name="T97" fmla="*/ 141 h 375"/>
                <a:gd name="T98" fmla="*/ 327 w 369"/>
                <a:gd name="T99" fmla="*/ 159 h 375"/>
                <a:gd name="T100" fmla="*/ 329 w 369"/>
                <a:gd name="T101" fmla="*/ 169 h 375"/>
                <a:gd name="T102" fmla="*/ 326 w 369"/>
                <a:gd name="T103" fmla="*/ 186 h 375"/>
                <a:gd name="T104" fmla="*/ 327 w 369"/>
                <a:gd name="T105" fmla="*/ 195 h 375"/>
                <a:gd name="T106" fmla="*/ 325 w 369"/>
                <a:gd name="T107" fmla="*/ 207 h 375"/>
                <a:gd name="T108" fmla="*/ 327 w 369"/>
                <a:gd name="T109" fmla="*/ 220 h 375"/>
                <a:gd name="T110" fmla="*/ 320 w 369"/>
                <a:gd name="T111" fmla="*/ 228 h 375"/>
                <a:gd name="T112" fmla="*/ 331 w 369"/>
                <a:gd name="T113" fmla="*/ 244 h 375"/>
                <a:gd name="T114" fmla="*/ 332 w 369"/>
                <a:gd name="T115" fmla="*/ 252 h 375"/>
                <a:gd name="T116" fmla="*/ 339 w 369"/>
                <a:gd name="T117" fmla="*/ 264 h 375"/>
                <a:gd name="T118" fmla="*/ 347 w 369"/>
                <a:gd name="T119" fmla="*/ 260 h 375"/>
                <a:gd name="T120" fmla="*/ 361 w 369"/>
                <a:gd name="T121" fmla="*/ 270 h 375"/>
                <a:gd name="T122" fmla="*/ 369 w 369"/>
                <a:gd name="T123" fmla="*/ 283 h 3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69" h="375">
                  <a:moveTo>
                    <a:pt x="369" y="283"/>
                  </a:moveTo>
                  <a:lnTo>
                    <a:pt x="309" y="322"/>
                  </a:lnTo>
                  <a:lnTo>
                    <a:pt x="257" y="363"/>
                  </a:lnTo>
                  <a:lnTo>
                    <a:pt x="231" y="372"/>
                  </a:lnTo>
                  <a:lnTo>
                    <a:pt x="211" y="375"/>
                  </a:lnTo>
                  <a:lnTo>
                    <a:pt x="211" y="361"/>
                  </a:lnTo>
                  <a:lnTo>
                    <a:pt x="203" y="358"/>
                  </a:lnTo>
                  <a:lnTo>
                    <a:pt x="191" y="352"/>
                  </a:lnTo>
                  <a:lnTo>
                    <a:pt x="187" y="342"/>
                  </a:lnTo>
                  <a:lnTo>
                    <a:pt x="126" y="297"/>
                  </a:lnTo>
                  <a:lnTo>
                    <a:pt x="66" y="252"/>
                  </a:lnTo>
                  <a:lnTo>
                    <a:pt x="0" y="201"/>
                  </a:lnTo>
                  <a:lnTo>
                    <a:pt x="1" y="197"/>
                  </a:lnTo>
                  <a:lnTo>
                    <a:pt x="1" y="196"/>
                  </a:lnTo>
                  <a:lnTo>
                    <a:pt x="1" y="171"/>
                  </a:lnTo>
                  <a:lnTo>
                    <a:pt x="30" y="156"/>
                  </a:lnTo>
                  <a:lnTo>
                    <a:pt x="48" y="153"/>
                  </a:lnTo>
                  <a:lnTo>
                    <a:pt x="62" y="147"/>
                  </a:lnTo>
                  <a:lnTo>
                    <a:pt x="69" y="137"/>
                  </a:lnTo>
                  <a:lnTo>
                    <a:pt x="90" y="129"/>
                  </a:lnTo>
                  <a:lnTo>
                    <a:pt x="91" y="113"/>
                  </a:lnTo>
                  <a:lnTo>
                    <a:pt x="101" y="112"/>
                  </a:lnTo>
                  <a:lnTo>
                    <a:pt x="109" y="104"/>
                  </a:lnTo>
                  <a:lnTo>
                    <a:pt x="132" y="100"/>
                  </a:lnTo>
                  <a:lnTo>
                    <a:pt x="135" y="92"/>
                  </a:lnTo>
                  <a:lnTo>
                    <a:pt x="130" y="88"/>
                  </a:lnTo>
                  <a:lnTo>
                    <a:pt x="124" y="66"/>
                  </a:lnTo>
                  <a:lnTo>
                    <a:pt x="123" y="53"/>
                  </a:lnTo>
                  <a:lnTo>
                    <a:pt x="117" y="40"/>
                  </a:lnTo>
                  <a:lnTo>
                    <a:pt x="134" y="29"/>
                  </a:lnTo>
                  <a:lnTo>
                    <a:pt x="152" y="25"/>
                  </a:lnTo>
                  <a:lnTo>
                    <a:pt x="163" y="17"/>
                  </a:lnTo>
                  <a:lnTo>
                    <a:pt x="179" y="11"/>
                  </a:lnTo>
                  <a:lnTo>
                    <a:pt x="209" y="7"/>
                  </a:lnTo>
                  <a:lnTo>
                    <a:pt x="237" y="5"/>
                  </a:lnTo>
                  <a:lnTo>
                    <a:pt x="246" y="8"/>
                  </a:lnTo>
                  <a:lnTo>
                    <a:pt x="262" y="0"/>
                  </a:lnTo>
                  <a:lnTo>
                    <a:pt x="280" y="0"/>
                  </a:lnTo>
                  <a:lnTo>
                    <a:pt x="287" y="5"/>
                  </a:lnTo>
                  <a:lnTo>
                    <a:pt x="299" y="3"/>
                  </a:lnTo>
                  <a:lnTo>
                    <a:pt x="296" y="14"/>
                  </a:lnTo>
                  <a:lnTo>
                    <a:pt x="299" y="34"/>
                  </a:lnTo>
                  <a:lnTo>
                    <a:pt x="295" y="51"/>
                  </a:lnTo>
                  <a:lnTo>
                    <a:pt x="285" y="62"/>
                  </a:lnTo>
                  <a:lnTo>
                    <a:pt x="287" y="78"/>
                  </a:lnTo>
                  <a:lnTo>
                    <a:pt x="302" y="90"/>
                  </a:lnTo>
                  <a:lnTo>
                    <a:pt x="302" y="95"/>
                  </a:lnTo>
                  <a:lnTo>
                    <a:pt x="313" y="104"/>
                  </a:lnTo>
                  <a:lnTo>
                    <a:pt x="321" y="141"/>
                  </a:lnTo>
                  <a:lnTo>
                    <a:pt x="327" y="159"/>
                  </a:lnTo>
                  <a:lnTo>
                    <a:pt x="329" y="169"/>
                  </a:lnTo>
                  <a:lnTo>
                    <a:pt x="326" y="186"/>
                  </a:lnTo>
                  <a:lnTo>
                    <a:pt x="327" y="195"/>
                  </a:lnTo>
                  <a:lnTo>
                    <a:pt x="325" y="207"/>
                  </a:lnTo>
                  <a:lnTo>
                    <a:pt x="327" y="220"/>
                  </a:lnTo>
                  <a:lnTo>
                    <a:pt x="320" y="228"/>
                  </a:lnTo>
                  <a:lnTo>
                    <a:pt x="331" y="244"/>
                  </a:lnTo>
                  <a:lnTo>
                    <a:pt x="332" y="252"/>
                  </a:lnTo>
                  <a:lnTo>
                    <a:pt x="339" y="264"/>
                  </a:lnTo>
                  <a:lnTo>
                    <a:pt x="347" y="260"/>
                  </a:lnTo>
                  <a:lnTo>
                    <a:pt x="361" y="270"/>
                  </a:lnTo>
                  <a:lnTo>
                    <a:pt x="369" y="283"/>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44" name="Freeform 43"/>
            <p:cNvSpPr>
              <a:spLocks/>
            </p:cNvSpPr>
            <p:nvPr/>
          </p:nvSpPr>
          <p:spPr bwMode="auto">
            <a:xfrm>
              <a:off x="5646368" y="3228411"/>
              <a:ext cx="376917" cy="309099"/>
            </a:xfrm>
            <a:custGeom>
              <a:avLst/>
              <a:gdLst>
                <a:gd name="T0" fmla="*/ 181 w 228"/>
                <a:gd name="T1" fmla="*/ 44 h 199"/>
                <a:gd name="T2" fmla="*/ 177 w 228"/>
                <a:gd name="T3" fmla="*/ 52 h 199"/>
                <a:gd name="T4" fmla="*/ 175 w 228"/>
                <a:gd name="T5" fmla="*/ 68 h 199"/>
                <a:gd name="T6" fmla="*/ 171 w 228"/>
                <a:gd name="T7" fmla="*/ 79 h 199"/>
                <a:gd name="T8" fmla="*/ 167 w 228"/>
                <a:gd name="T9" fmla="*/ 82 h 199"/>
                <a:gd name="T10" fmla="*/ 160 w 228"/>
                <a:gd name="T11" fmla="*/ 75 h 199"/>
                <a:gd name="T12" fmla="*/ 152 w 228"/>
                <a:gd name="T13" fmla="*/ 66 h 199"/>
                <a:gd name="T14" fmla="*/ 137 w 228"/>
                <a:gd name="T15" fmla="*/ 36 h 199"/>
                <a:gd name="T16" fmla="*/ 135 w 228"/>
                <a:gd name="T17" fmla="*/ 38 h 199"/>
                <a:gd name="T18" fmla="*/ 144 w 228"/>
                <a:gd name="T19" fmla="*/ 60 h 199"/>
                <a:gd name="T20" fmla="*/ 157 w 228"/>
                <a:gd name="T21" fmla="*/ 81 h 199"/>
                <a:gd name="T22" fmla="*/ 173 w 228"/>
                <a:gd name="T23" fmla="*/ 113 h 199"/>
                <a:gd name="T24" fmla="*/ 180 w 228"/>
                <a:gd name="T25" fmla="*/ 125 h 199"/>
                <a:gd name="T26" fmla="*/ 187 w 228"/>
                <a:gd name="T27" fmla="*/ 136 h 199"/>
                <a:gd name="T28" fmla="*/ 204 w 228"/>
                <a:gd name="T29" fmla="*/ 159 h 199"/>
                <a:gd name="T30" fmla="*/ 201 w 228"/>
                <a:gd name="T31" fmla="*/ 163 h 199"/>
                <a:gd name="T32" fmla="*/ 203 w 228"/>
                <a:gd name="T33" fmla="*/ 176 h 199"/>
                <a:gd name="T34" fmla="*/ 225 w 228"/>
                <a:gd name="T35" fmla="*/ 195 h 199"/>
                <a:gd name="T36" fmla="*/ 228 w 228"/>
                <a:gd name="T37" fmla="*/ 199 h 199"/>
                <a:gd name="T38" fmla="*/ 157 w 228"/>
                <a:gd name="T39" fmla="*/ 199 h 199"/>
                <a:gd name="T40" fmla="*/ 87 w 228"/>
                <a:gd name="T41" fmla="*/ 199 h 199"/>
                <a:gd name="T42" fmla="*/ 15 w 228"/>
                <a:gd name="T43" fmla="*/ 199 h 199"/>
                <a:gd name="T44" fmla="*/ 11 w 228"/>
                <a:gd name="T45" fmla="*/ 123 h 199"/>
                <a:gd name="T46" fmla="*/ 6 w 228"/>
                <a:gd name="T47" fmla="*/ 49 h 199"/>
                <a:gd name="T48" fmla="*/ 0 w 228"/>
                <a:gd name="T49" fmla="*/ 32 h 199"/>
                <a:gd name="T50" fmla="*/ 4 w 228"/>
                <a:gd name="T51" fmla="*/ 19 h 199"/>
                <a:gd name="T52" fmla="*/ 1 w 228"/>
                <a:gd name="T53" fmla="*/ 11 h 199"/>
                <a:gd name="T54" fmla="*/ 6 w 228"/>
                <a:gd name="T55" fmla="*/ 1 h 199"/>
                <a:gd name="T56" fmla="*/ 29 w 228"/>
                <a:gd name="T57" fmla="*/ 0 h 199"/>
                <a:gd name="T58" fmla="*/ 47 w 228"/>
                <a:gd name="T59" fmla="*/ 6 h 199"/>
                <a:gd name="T60" fmla="*/ 65 w 228"/>
                <a:gd name="T61" fmla="*/ 12 h 199"/>
                <a:gd name="T62" fmla="*/ 73 w 228"/>
                <a:gd name="T63" fmla="*/ 15 h 199"/>
                <a:gd name="T64" fmla="*/ 86 w 228"/>
                <a:gd name="T65" fmla="*/ 9 h 199"/>
                <a:gd name="T66" fmla="*/ 93 w 228"/>
                <a:gd name="T67" fmla="*/ 3 h 199"/>
                <a:gd name="T68" fmla="*/ 108 w 228"/>
                <a:gd name="T69" fmla="*/ 1 h 199"/>
                <a:gd name="T70" fmla="*/ 121 w 228"/>
                <a:gd name="T71" fmla="*/ 4 h 199"/>
                <a:gd name="T72" fmla="*/ 126 w 228"/>
                <a:gd name="T73" fmla="*/ 14 h 199"/>
                <a:gd name="T74" fmla="*/ 130 w 228"/>
                <a:gd name="T75" fmla="*/ 7 h 199"/>
                <a:gd name="T76" fmla="*/ 144 w 228"/>
                <a:gd name="T77" fmla="*/ 12 h 199"/>
                <a:gd name="T78" fmla="*/ 158 w 228"/>
                <a:gd name="T79" fmla="*/ 13 h 199"/>
                <a:gd name="T80" fmla="*/ 166 w 228"/>
                <a:gd name="T81" fmla="*/ 8 h 199"/>
                <a:gd name="T82" fmla="*/ 181 w 228"/>
                <a:gd name="T83" fmla="*/ 44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28" h="199">
                  <a:moveTo>
                    <a:pt x="181" y="44"/>
                  </a:moveTo>
                  <a:lnTo>
                    <a:pt x="177" y="52"/>
                  </a:lnTo>
                  <a:lnTo>
                    <a:pt x="175" y="68"/>
                  </a:lnTo>
                  <a:lnTo>
                    <a:pt x="171" y="79"/>
                  </a:lnTo>
                  <a:lnTo>
                    <a:pt x="167" y="82"/>
                  </a:lnTo>
                  <a:lnTo>
                    <a:pt x="160" y="75"/>
                  </a:lnTo>
                  <a:lnTo>
                    <a:pt x="152" y="66"/>
                  </a:lnTo>
                  <a:lnTo>
                    <a:pt x="137" y="36"/>
                  </a:lnTo>
                  <a:lnTo>
                    <a:pt x="135" y="38"/>
                  </a:lnTo>
                  <a:lnTo>
                    <a:pt x="144" y="60"/>
                  </a:lnTo>
                  <a:lnTo>
                    <a:pt x="157" y="81"/>
                  </a:lnTo>
                  <a:lnTo>
                    <a:pt x="173" y="113"/>
                  </a:lnTo>
                  <a:lnTo>
                    <a:pt x="180" y="125"/>
                  </a:lnTo>
                  <a:lnTo>
                    <a:pt x="187" y="136"/>
                  </a:lnTo>
                  <a:lnTo>
                    <a:pt x="204" y="159"/>
                  </a:lnTo>
                  <a:lnTo>
                    <a:pt x="201" y="163"/>
                  </a:lnTo>
                  <a:lnTo>
                    <a:pt x="203" y="176"/>
                  </a:lnTo>
                  <a:lnTo>
                    <a:pt x="225" y="195"/>
                  </a:lnTo>
                  <a:lnTo>
                    <a:pt x="228" y="199"/>
                  </a:lnTo>
                  <a:lnTo>
                    <a:pt x="157" y="199"/>
                  </a:lnTo>
                  <a:lnTo>
                    <a:pt x="87" y="199"/>
                  </a:lnTo>
                  <a:lnTo>
                    <a:pt x="15" y="199"/>
                  </a:lnTo>
                  <a:lnTo>
                    <a:pt x="11" y="123"/>
                  </a:lnTo>
                  <a:lnTo>
                    <a:pt x="6" y="49"/>
                  </a:lnTo>
                  <a:lnTo>
                    <a:pt x="0" y="32"/>
                  </a:lnTo>
                  <a:lnTo>
                    <a:pt x="4" y="19"/>
                  </a:lnTo>
                  <a:lnTo>
                    <a:pt x="1" y="11"/>
                  </a:lnTo>
                  <a:lnTo>
                    <a:pt x="6" y="1"/>
                  </a:lnTo>
                  <a:lnTo>
                    <a:pt x="29" y="0"/>
                  </a:lnTo>
                  <a:lnTo>
                    <a:pt x="47" y="6"/>
                  </a:lnTo>
                  <a:lnTo>
                    <a:pt x="65" y="12"/>
                  </a:lnTo>
                  <a:lnTo>
                    <a:pt x="73" y="15"/>
                  </a:lnTo>
                  <a:lnTo>
                    <a:pt x="86" y="9"/>
                  </a:lnTo>
                  <a:lnTo>
                    <a:pt x="93" y="3"/>
                  </a:lnTo>
                  <a:lnTo>
                    <a:pt x="108" y="1"/>
                  </a:lnTo>
                  <a:lnTo>
                    <a:pt x="121" y="4"/>
                  </a:lnTo>
                  <a:lnTo>
                    <a:pt x="126" y="14"/>
                  </a:lnTo>
                  <a:lnTo>
                    <a:pt x="130" y="7"/>
                  </a:lnTo>
                  <a:lnTo>
                    <a:pt x="144" y="12"/>
                  </a:lnTo>
                  <a:lnTo>
                    <a:pt x="158" y="13"/>
                  </a:lnTo>
                  <a:lnTo>
                    <a:pt x="166" y="8"/>
                  </a:lnTo>
                  <a:lnTo>
                    <a:pt x="181" y="44"/>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45" name="Freeform 44"/>
            <p:cNvSpPr>
              <a:spLocks/>
            </p:cNvSpPr>
            <p:nvPr/>
          </p:nvSpPr>
          <p:spPr bwMode="auto">
            <a:xfrm>
              <a:off x="6019979" y="3667982"/>
              <a:ext cx="206643" cy="178625"/>
            </a:xfrm>
            <a:custGeom>
              <a:avLst/>
              <a:gdLst>
                <a:gd name="T0" fmla="*/ 112 w 125"/>
                <a:gd name="T1" fmla="*/ 113 h 115"/>
                <a:gd name="T2" fmla="*/ 106 w 125"/>
                <a:gd name="T3" fmla="*/ 106 h 115"/>
                <a:gd name="T4" fmla="*/ 98 w 125"/>
                <a:gd name="T5" fmla="*/ 94 h 115"/>
                <a:gd name="T6" fmla="*/ 89 w 125"/>
                <a:gd name="T7" fmla="*/ 87 h 115"/>
                <a:gd name="T8" fmla="*/ 84 w 125"/>
                <a:gd name="T9" fmla="*/ 80 h 115"/>
                <a:gd name="T10" fmla="*/ 68 w 125"/>
                <a:gd name="T11" fmla="*/ 72 h 115"/>
                <a:gd name="T12" fmla="*/ 56 w 125"/>
                <a:gd name="T13" fmla="*/ 71 h 115"/>
                <a:gd name="T14" fmla="*/ 51 w 125"/>
                <a:gd name="T15" fmla="*/ 67 h 115"/>
                <a:gd name="T16" fmla="*/ 41 w 125"/>
                <a:gd name="T17" fmla="*/ 72 h 115"/>
                <a:gd name="T18" fmla="*/ 29 w 125"/>
                <a:gd name="T19" fmla="*/ 63 h 115"/>
                <a:gd name="T20" fmla="*/ 24 w 125"/>
                <a:gd name="T21" fmla="*/ 78 h 115"/>
                <a:gd name="T22" fmla="*/ 3 w 125"/>
                <a:gd name="T23" fmla="*/ 74 h 115"/>
                <a:gd name="T24" fmla="*/ 0 w 125"/>
                <a:gd name="T25" fmla="*/ 65 h 115"/>
                <a:gd name="T26" fmla="*/ 7 w 125"/>
                <a:gd name="T27" fmla="*/ 35 h 115"/>
                <a:gd name="T28" fmla="*/ 8 w 125"/>
                <a:gd name="T29" fmla="*/ 21 h 115"/>
                <a:gd name="T30" fmla="*/ 13 w 125"/>
                <a:gd name="T31" fmla="*/ 15 h 115"/>
                <a:gd name="T32" fmla="*/ 27 w 125"/>
                <a:gd name="T33" fmla="*/ 11 h 115"/>
                <a:gd name="T34" fmla="*/ 35 w 125"/>
                <a:gd name="T35" fmla="*/ 0 h 115"/>
                <a:gd name="T36" fmla="*/ 47 w 125"/>
                <a:gd name="T37" fmla="*/ 23 h 115"/>
                <a:gd name="T38" fmla="*/ 53 w 125"/>
                <a:gd name="T39" fmla="*/ 43 h 115"/>
                <a:gd name="T40" fmla="*/ 63 w 125"/>
                <a:gd name="T41" fmla="*/ 53 h 115"/>
                <a:gd name="T42" fmla="*/ 89 w 125"/>
                <a:gd name="T43" fmla="*/ 72 h 115"/>
                <a:gd name="T44" fmla="*/ 100 w 125"/>
                <a:gd name="T45" fmla="*/ 84 h 115"/>
                <a:gd name="T46" fmla="*/ 110 w 125"/>
                <a:gd name="T47" fmla="*/ 96 h 115"/>
                <a:gd name="T48" fmla="*/ 116 w 125"/>
                <a:gd name="T49" fmla="*/ 103 h 115"/>
                <a:gd name="T50" fmla="*/ 125 w 125"/>
                <a:gd name="T51" fmla="*/ 110 h 115"/>
                <a:gd name="T52" fmla="*/ 120 w 125"/>
                <a:gd name="T53" fmla="*/ 115 h 115"/>
                <a:gd name="T54" fmla="*/ 112 w 125"/>
                <a:gd name="T55" fmla="*/ 113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25" h="115">
                  <a:moveTo>
                    <a:pt x="112" y="113"/>
                  </a:moveTo>
                  <a:lnTo>
                    <a:pt x="106" y="106"/>
                  </a:lnTo>
                  <a:lnTo>
                    <a:pt x="98" y="94"/>
                  </a:lnTo>
                  <a:lnTo>
                    <a:pt x="89" y="87"/>
                  </a:lnTo>
                  <a:lnTo>
                    <a:pt x="84" y="80"/>
                  </a:lnTo>
                  <a:lnTo>
                    <a:pt x="68" y="72"/>
                  </a:lnTo>
                  <a:lnTo>
                    <a:pt x="56" y="71"/>
                  </a:lnTo>
                  <a:lnTo>
                    <a:pt x="51" y="67"/>
                  </a:lnTo>
                  <a:lnTo>
                    <a:pt x="41" y="72"/>
                  </a:lnTo>
                  <a:lnTo>
                    <a:pt x="29" y="63"/>
                  </a:lnTo>
                  <a:lnTo>
                    <a:pt x="24" y="78"/>
                  </a:lnTo>
                  <a:lnTo>
                    <a:pt x="3" y="74"/>
                  </a:lnTo>
                  <a:lnTo>
                    <a:pt x="0" y="65"/>
                  </a:lnTo>
                  <a:lnTo>
                    <a:pt x="7" y="35"/>
                  </a:lnTo>
                  <a:lnTo>
                    <a:pt x="8" y="21"/>
                  </a:lnTo>
                  <a:lnTo>
                    <a:pt x="13" y="15"/>
                  </a:lnTo>
                  <a:lnTo>
                    <a:pt x="27" y="11"/>
                  </a:lnTo>
                  <a:lnTo>
                    <a:pt x="35" y="0"/>
                  </a:lnTo>
                  <a:lnTo>
                    <a:pt x="47" y="23"/>
                  </a:lnTo>
                  <a:lnTo>
                    <a:pt x="53" y="43"/>
                  </a:lnTo>
                  <a:lnTo>
                    <a:pt x="63" y="53"/>
                  </a:lnTo>
                  <a:lnTo>
                    <a:pt x="89" y="72"/>
                  </a:lnTo>
                  <a:lnTo>
                    <a:pt x="100" y="84"/>
                  </a:lnTo>
                  <a:lnTo>
                    <a:pt x="110" y="96"/>
                  </a:lnTo>
                  <a:lnTo>
                    <a:pt x="116" y="103"/>
                  </a:lnTo>
                  <a:lnTo>
                    <a:pt x="125" y="110"/>
                  </a:lnTo>
                  <a:lnTo>
                    <a:pt x="120" y="115"/>
                  </a:lnTo>
                  <a:lnTo>
                    <a:pt x="112" y="113"/>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46" name="Freeform 45"/>
            <p:cNvSpPr>
              <a:spLocks/>
            </p:cNvSpPr>
            <p:nvPr/>
          </p:nvSpPr>
          <p:spPr bwMode="auto">
            <a:xfrm>
              <a:off x="4669361" y="2838542"/>
              <a:ext cx="342201" cy="250075"/>
            </a:xfrm>
            <a:custGeom>
              <a:avLst/>
              <a:gdLst>
                <a:gd name="T0" fmla="*/ 5 w 207"/>
                <a:gd name="T1" fmla="*/ 39 h 161"/>
                <a:gd name="T2" fmla="*/ 6 w 207"/>
                <a:gd name="T3" fmla="*/ 24 h 161"/>
                <a:gd name="T4" fmla="*/ 0 w 207"/>
                <a:gd name="T5" fmla="*/ 15 h 161"/>
                <a:gd name="T6" fmla="*/ 24 w 207"/>
                <a:gd name="T7" fmla="*/ 0 h 161"/>
                <a:gd name="T8" fmla="*/ 44 w 207"/>
                <a:gd name="T9" fmla="*/ 4 h 161"/>
                <a:gd name="T10" fmla="*/ 66 w 207"/>
                <a:gd name="T11" fmla="*/ 4 h 161"/>
                <a:gd name="T12" fmla="*/ 84 w 207"/>
                <a:gd name="T13" fmla="*/ 7 h 161"/>
                <a:gd name="T14" fmla="*/ 98 w 207"/>
                <a:gd name="T15" fmla="*/ 6 h 161"/>
                <a:gd name="T16" fmla="*/ 125 w 207"/>
                <a:gd name="T17" fmla="*/ 7 h 161"/>
                <a:gd name="T18" fmla="*/ 131 w 207"/>
                <a:gd name="T19" fmla="*/ 15 h 161"/>
                <a:gd name="T20" fmla="*/ 162 w 207"/>
                <a:gd name="T21" fmla="*/ 24 h 161"/>
                <a:gd name="T22" fmla="*/ 168 w 207"/>
                <a:gd name="T23" fmla="*/ 20 h 161"/>
                <a:gd name="T24" fmla="*/ 187 w 207"/>
                <a:gd name="T25" fmla="*/ 29 h 161"/>
                <a:gd name="T26" fmla="*/ 206 w 207"/>
                <a:gd name="T27" fmla="*/ 27 h 161"/>
                <a:gd name="T28" fmla="*/ 207 w 207"/>
                <a:gd name="T29" fmla="*/ 38 h 161"/>
                <a:gd name="T30" fmla="*/ 191 w 207"/>
                <a:gd name="T31" fmla="*/ 52 h 161"/>
                <a:gd name="T32" fmla="*/ 170 w 207"/>
                <a:gd name="T33" fmla="*/ 57 h 161"/>
                <a:gd name="T34" fmla="*/ 169 w 207"/>
                <a:gd name="T35" fmla="*/ 63 h 161"/>
                <a:gd name="T36" fmla="*/ 158 w 207"/>
                <a:gd name="T37" fmla="*/ 75 h 161"/>
                <a:gd name="T38" fmla="*/ 152 w 207"/>
                <a:gd name="T39" fmla="*/ 92 h 161"/>
                <a:gd name="T40" fmla="*/ 158 w 207"/>
                <a:gd name="T41" fmla="*/ 103 h 161"/>
                <a:gd name="T42" fmla="*/ 148 w 207"/>
                <a:gd name="T43" fmla="*/ 113 h 161"/>
                <a:gd name="T44" fmla="*/ 145 w 207"/>
                <a:gd name="T45" fmla="*/ 126 h 161"/>
                <a:gd name="T46" fmla="*/ 132 w 207"/>
                <a:gd name="T47" fmla="*/ 130 h 161"/>
                <a:gd name="T48" fmla="*/ 119 w 207"/>
                <a:gd name="T49" fmla="*/ 146 h 161"/>
                <a:gd name="T50" fmla="*/ 98 w 207"/>
                <a:gd name="T51" fmla="*/ 146 h 161"/>
                <a:gd name="T52" fmla="*/ 81 w 207"/>
                <a:gd name="T53" fmla="*/ 146 h 161"/>
                <a:gd name="T54" fmla="*/ 70 w 207"/>
                <a:gd name="T55" fmla="*/ 153 h 161"/>
                <a:gd name="T56" fmla="*/ 64 w 207"/>
                <a:gd name="T57" fmla="*/ 161 h 161"/>
                <a:gd name="T58" fmla="*/ 55 w 207"/>
                <a:gd name="T59" fmla="*/ 159 h 161"/>
                <a:gd name="T60" fmla="*/ 49 w 207"/>
                <a:gd name="T61" fmla="*/ 152 h 161"/>
                <a:gd name="T62" fmla="*/ 44 w 207"/>
                <a:gd name="T63" fmla="*/ 140 h 161"/>
                <a:gd name="T64" fmla="*/ 29 w 207"/>
                <a:gd name="T65" fmla="*/ 137 h 161"/>
                <a:gd name="T66" fmla="*/ 27 w 207"/>
                <a:gd name="T67" fmla="*/ 130 h 161"/>
                <a:gd name="T68" fmla="*/ 34 w 207"/>
                <a:gd name="T69" fmla="*/ 123 h 161"/>
                <a:gd name="T70" fmla="*/ 36 w 207"/>
                <a:gd name="T71" fmla="*/ 117 h 161"/>
                <a:gd name="T72" fmla="*/ 31 w 207"/>
                <a:gd name="T73" fmla="*/ 111 h 161"/>
                <a:gd name="T74" fmla="*/ 36 w 207"/>
                <a:gd name="T75" fmla="*/ 98 h 161"/>
                <a:gd name="T76" fmla="*/ 29 w 207"/>
                <a:gd name="T77" fmla="*/ 85 h 161"/>
                <a:gd name="T78" fmla="*/ 37 w 207"/>
                <a:gd name="T79" fmla="*/ 83 h 161"/>
                <a:gd name="T80" fmla="*/ 37 w 207"/>
                <a:gd name="T81" fmla="*/ 74 h 161"/>
                <a:gd name="T82" fmla="*/ 40 w 207"/>
                <a:gd name="T83" fmla="*/ 71 h 161"/>
                <a:gd name="T84" fmla="*/ 41 w 207"/>
                <a:gd name="T85" fmla="*/ 55 h 161"/>
                <a:gd name="T86" fmla="*/ 49 w 207"/>
                <a:gd name="T87" fmla="*/ 49 h 161"/>
                <a:gd name="T88" fmla="*/ 44 w 207"/>
                <a:gd name="T89" fmla="*/ 39 h 161"/>
                <a:gd name="T90" fmla="*/ 35 w 207"/>
                <a:gd name="T91" fmla="*/ 38 h 161"/>
                <a:gd name="T92" fmla="*/ 32 w 207"/>
                <a:gd name="T93" fmla="*/ 40 h 161"/>
                <a:gd name="T94" fmla="*/ 22 w 207"/>
                <a:gd name="T95" fmla="*/ 40 h 161"/>
                <a:gd name="T96" fmla="*/ 18 w 207"/>
                <a:gd name="T97" fmla="*/ 30 h 161"/>
                <a:gd name="T98" fmla="*/ 11 w 207"/>
                <a:gd name="T99" fmla="*/ 33 h 161"/>
                <a:gd name="T100" fmla="*/ 5 w 207"/>
                <a:gd name="T101" fmla="*/ 39 h 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07" h="161">
                  <a:moveTo>
                    <a:pt x="5" y="39"/>
                  </a:moveTo>
                  <a:lnTo>
                    <a:pt x="6" y="24"/>
                  </a:lnTo>
                  <a:lnTo>
                    <a:pt x="0" y="15"/>
                  </a:lnTo>
                  <a:lnTo>
                    <a:pt x="24" y="0"/>
                  </a:lnTo>
                  <a:lnTo>
                    <a:pt x="44" y="4"/>
                  </a:lnTo>
                  <a:lnTo>
                    <a:pt x="66" y="4"/>
                  </a:lnTo>
                  <a:lnTo>
                    <a:pt x="84" y="7"/>
                  </a:lnTo>
                  <a:lnTo>
                    <a:pt x="98" y="6"/>
                  </a:lnTo>
                  <a:lnTo>
                    <a:pt x="125" y="7"/>
                  </a:lnTo>
                  <a:lnTo>
                    <a:pt x="131" y="15"/>
                  </a:lnTo>
                  <a:lnTo>
                    <a:pt x="162" y="24"/>
                  </a:lnTo>
                  <a:lnTo>
                    <a:pt x="168" y="20"/>
                  </a:lnTo>
                  <a:lnTo>
                    <a:pt x="187" y="29"/>
                  </a:lnTo>
                  <a:lnTo>
                    <a:pt x="206" y="27"/>
                  </a:lnTo>
                  <a:lnTo>
                    <a:pt x="207" y="38"/>
                  </a:lnTo>
                  <a:lnTo>
                    <a:pt x="191" y="52"/>
                  </a:lnTo>
                  <a:lnTo>
                    <a:pt x="170" y="57"/>
                  </a:lnTo>
                  <a:lnTo>
                    <a:pt x="169" y="63"/>
                  </a:lnTo>
                  <a:lnTo>
                    <a:pt x="158" y="75"/>
                  </a:lnTo>
                  <a:lnTo>
                    <a:pt x="152" y="92"/>
                  </a:lnTo>
                  <a:lnTo>
                    <a:pt x="158" y="103"/>
                  </a:lnTo>
                  <a:lnTo>
                    <a:pt x="148" y="113"/>
                  </a:lnTo>
                  <a:lnTo>
                    <a:pt x="145" y="126"/>
                  </a:lnTo>
                  <a:lnTo>
                    <a:pt x="132" y="130"/>
                  </a:lnTo>
                  <a:lnTo>
                    <a:pt x="119" y="146"/>
                  </a:lnTo>
                  <a:lnTo>
                    <a:pt x="98" y="146"/>
                  </a:lnTo>
                  <a:lnTo>
                    <a:pt x="81" y="146"/>
                  </a:lnTo>
                  <a:lnTo>
                    <a:pt x="70" y="153"/>
                  </a:lnTo>
                  <a:lnTo>
                    <a:pt x="64" y="161"/>
                  </a:lnTo>
                  <a:lnTo>
                    <a:pt x="55" y="159"/>
                  </a:lnTo>
                  <a:lnTo>
                    <a:pt x="49" y="152"/>
                  </a:lnTo>
                  <a:lnTo>
                    <a:pt x="44" y="140"/>
                  </a:lnTo>
                  <a:lnTo>
                    <a:pt x="29" y="137"/>
                  </a:lnTo>
                  <a:lnTo>
                    <a:pt x="27" y="130"/>
                  </a:lnTo>
                  <a:lnTo>
                    <a:pt x="34" y="123"/>
                  </a:lnTo>
                  <a:lnTo>
                    <a:pt x="36" y="117"/>
                  </a:lnTo>
                  <a:lnTo>
                    <a:pt x="31" y="111"/>
                  </a:lnTo>
                  <a:lnTo>
                    <a:pt x="36" y="98"/>
                  </a:lnTo>
                  <a:lnTo>
                    <a:pt x="29" y="85"/>
                  </a:lnTo>
                  <a:lnTo>
                    <a:pt x="37" y="83"/>
                  </a:lnTo>
                  <a:lnTo>
                    <a:pt x="37" y="74"/>
                  </a:lnTo>
                  <a:lnTo>
                    <a:pt x="40" y="71"/>
                  </a:lnTo>
                  <a:lnTo>
                    <a:pt x="41" y="55"/>
                  </a:lnTo>
                  <a:lnTo>
                    <a:pt x="49" y="49"/>
                  </a:lnTo>
                  <a:lnTo>
                    <a:pt x="44" y="39"/>
                  </a:lnTo>
                  <a:lnTo>
                    <a:pt x="35" y="38"/>
                  </a:lnTo>
                  <a:lnTo>
                    <a:pt x="32" y="40"/>
                  </a:lnTo>
                  <a:lnTo>
                    <a:pt x="22" y="40"/>
                  </a:lnTo>
                  <a:lnTo>
                    <a:pt x="18" y="30"/>
                  </a:lnTo>
                  <a:lnTo>
                    <a:pt x="11" y="33"/>
                  </a:lnTo>
                  <a:lnTo>
                    <a:pt x="5" y="3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47" name="Freeform 46"/>
            <p:cNvSpPr>
              <a:spLocks/>
            </p:cNvSpPr>
            <p:nvPr/>
          </p:nvSpPr>
          <p:spPr bwMode="auto">
            <a:xfrm>
              <a:off x="5499239" y="2344606"/>
              <a:ext cx="117373" cy="65236"/>
            </a:xfrm>
            <a:custGeom>
              <a:avLst/>
              <a:gdLst>
                <a:gd name="T0" fmla="*/ 19 w 71"/>
                <a:gd name="T1" fmla="*/ 36 h 42"/>
                <a:gd name="T2" fmla="*/ 19 w 71"/>
                <a:gd name="T3" fmla="*/ 24 h 42"/>
                <a:gd name="T4" fmla="*/ 14 w 71"/>
                <a:gd name="T5" fmla="*/ 27 h 42"/>
                <a:gd name="T6" fmla="*/ 3 w 71"/>
                <a:gd name="T7" fmla="*/ 20 h 42"/>
                <a:gd name="T8" fmla="*/ 0 w 71"/>
                <a:gd name="T9" fmla="*/ 9 h 42"/>
                <a:gd name="T10" fmla="*/ 18 w 71"/>
                <a:gd name="T11" fmla="*/ 3 h 42"/>
                <a:gd name="T12" fmla="*/ 36 w 71"/>
                <a:gd name="T13" fmla="*/ 0 h 42"/>
                <a:gd name="T14" fmla="*/ 53 w 71"/>
                <a:gd name="T15" fmla="*/ 4 h 42"/>
                <a:gd name="T16" fmla="*/ 68 w 71"/>
                <a:gd name="T17" fmla="*/ 3 h 42"/>
                <a:gd name="T18" fmla="*/ 71 w 71"/>
                <a:gd name="T19" fmla="*/ 7 h 42"/>
                <a:gd name="T20" fmla="*/ 62 w 71"/>
                <a:gd name="T21" fmla="*/ 18 h 42"/>
                <a:gd name="T22" fmla="*/ 70 w 71"/>
                <a:gd name="T23" fmla="*/ 36 h 42"/>
                <a:gd name="T24" fmla="*/ 65 w 71"/>
                <a:gd name="T25" fmla="*/ 42 h 42"/>
                <a:gd name="T26" fmla="*/ 53 w 71"/>
                <a:gd name="T27" fmla="*/ 42 h 42"/>
                <a:gd name="T28" fmla="*/ 38 w 71"/>
                <a:gd name="T29" fmla="*/ 35 h 42"/>
                <a:gd name="T30" fmla="*/ 31 w 71"/>
                <a:gd name="T31" fmla="*/ 32 h 42"/>
                <a:gd name="T32" fmla="*/ 19 w 71"/>
                <a:gd name="T33" fmla="*/ 36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71" h="42">
                  <a:moveTo>
                    <a:pt x="19" y="36"/>
                  </a:moveTo>
                  <a:lnTo>
                    <a:pt x="19" y="24"/>
                  </a:lnTo>
                  <a:lnTo>
                    <a:pt x="14" y="27"/>
                  </a:lnTo>
                  <a:lnTo>
                    <a:pt x="3" y="20"/>
                  </a:lnTo>
                  <a:lnTo>
                    <a:pt x="0" y="9"/>
                  </a:lnTo>
                  <a:lnTo>
                    <a:pt x="18" y="3"/>
                  </a:lnTo>
                  <a:lnTo>
                    <a:pt x="36" y="0"/>
                  </a:lnTo>
                  <a:lnTo>
                    <a:pt x="53" y="4"/>
                  </a:lnTo>
                  <a:lnTo>
                    <a:pt x="68" y="3"/>
                  </a:lnTo>
                  <a:lnTo>
                    <a:pt x="71" y="7"/>
                  </a:lnTo>
                  <a:lnTo>
                    <a:pt x="62" y="18"/>
                  </a:lnTo>
                  <a:lnTo>
                    <a:pt x="70" y="36"/>
                  </a:lnTo>
                  <a:lnTo>
                    <a:pt x="65" y="42"/>
                  </a:lnTo>
                  <a:lnTo>
                    <a:pt x="53" y="42"/>
                  </a:lnTo>
                  <a:lnTo>
                    <a:pt x="38" y="35"/>
                  </a:lnTo>
                  <a:lnTo>
                    <a:pt x="31" y="32"/>
                  </a:lnTo>
                  <a:lnTo>
                    <a:pt x="19" y="36"/>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48" name="Freeform 47"/>
            <p:cNvSpPr>
              <a:spLocks/>
            </p:cNvSpPr>
            <p:nvPr/>
          </p:nvSpPr>
          <p:spPr bwMode="auto">
            <a:xfrm>
              <a:off x="5925750" y="3765837"/>
              <a:ext cx="449655" cy="371230"/>
            </a:xfrm>
            <a:custGeom>
              <a:avLst/>
              <a:gdLst>
                <a:gd name="T0" fmla="*/ 86 w 272"/>
                <a:gd name="T1" fmla="*/ 0 h 239"/>
                <a:gd name="T2" fmla="*/ 98 w 272"/>
                <a:gd name="T3" fmla="*/ 9 h 239"/>
                <a:gd name="T4" fmla="*/ 108 w 272"/>
                <a:gd name="T5" fmla="*/ 4 h 239"/>
                <a:gd name="T6" fmla="*/ 113 w 272"/>
                <a:gd name="T7" fmla="*/ 8 h 239"/>
                <a:gd name="T8" fmla="*/ 125 w 272"/>
                <a:gd name="T9" fmla="*/ 9 h 239"/>
                <a:gd name="T10" fmla="*/ 141 w 272"/>
                <a:gd name="T11" fmla="*/ 17 h 239"/>
                <a:gd name="T12" fmla="*/ 146 w 272"/>
                <a:gd name="T13" fmla="*/ 24 h 239"/>
                <a:gd name="T14" fmla="*/ 155 w 272"/>
                <a:gd name="T15" fmla="*/ 31 h 239"/>
                <a:gd name="T16" fmla="*/ 163 w 272"/>
                <a:gd name="T17" fmla="*/ 43 h 239"/>
                <a:gd name="T18" fmla="*/ 169 w 272"/>
                <a:gd name="T19" fmla="*/ 50 h 239"/>
                <a:gd name="T20" fmla="*/ 163 w 272"/>
                <a:gd name="T21" fmla="*/ 59 h 239"/>
                <a:gd name="T22" fmla="*/ 157 w 272"/>
                <a:gd name="T23" fmla="*/ 69 h 239"/>
                <a:gd name="T24" fmla="*/ 159 w 272"/>
                <a:gd name="T25" fmla="*/ 75 h 239"/>
                <a:gd name="T26" fmla="*/ 160 w 272"/>
                <a:gd name="T27" fmla="*/ 81 h 239"/>
                <a:gd name="T28" fmla="*/ 170 w 272"/>
                <a:gd name="T29" fmla="*/ 81 h 239"/>
                <a:gd name="T30" fmla="*/ 174 w 272"/>
                <a:gd name="T31" fmla="*/ 80 h 239"/>
                <a:gd name="T32" fmla="*/ 178 w 272"/>
                <a:gd name="T33" fmla="*/ 83 h 239"/>
                <a:gd name="T34" fmla="*/ 175 w 272"/>
                <a:gd name="T35" fmla="*/ 91 h 239"/>
                <a:gd name="T36" fmla="*/ 182 w 272"/>
                <a:gd name="T37" fmla="*/ 102 h 239"/>
                <a:gd name="T38" fmla="*/ 189 w 272"/>
                <a:gd name="T39" fmla="*/ 112 h 239"/>
                <a:gd name="T40" fmla="*/ 196 w 272"/>
                <a:gd name="T41" fmla="*/ 119 h 239"/>
                <a:gd name="T42" fmla="*/ 257 w 272"/>
                <a:gd name="T43" fmla="*/ 144 h 239"/>
                <a:gd name="T44" fmla="*/ 272 w 272"/>
                <a:gd name="T45" fmla="*/ 144 h 239"/>
                <a:gd name="T46" fmla="*/ 222 w 272"/>
                <a:gd name="T47" fmla="*/ 207 h 239"/>
                <a:gd name="T48" fmla="*/ 198 w 272"/>
                <a:gd name="T49" fmla="*/ 207 h 239"/>
                <a:gd name="T50" fmla="*/ 182 w 272"/>
                <a:gd name="T51" fmla="*/ 222 h 239"/>
                <a:gd name="T52" fmla="*/ 170 w 272"/>
                <a:gd name="T53" fmla="*/ 222 h 239"/>
                <a:gd name="T54" fmla="*/ 165 w 272"/>
                <a:gd name="T55" fmla="*/ 229 h 239"/>
                <a:gd name="T56" fmla="*/ 152 w 272"/>
                <a:gd name="T57" fmla="*/ 229 h 239"/>
                <a:gd name="T58" fmla="*/ 145 w 272"/>
                <a:gd name="T59" fmla="*/ 222 h 239"/>
                <a:gd name="T60" fmla="*/ 128 w 272"/>
                <a:gd name="T61" fmla="*/ 231 h 239"/>
                <a:gd name="T62" fmla="*/ 123 w 272"/>
                <a:gd name="T63" fmla="*/ 239 h 239"/>
                <a:gd name="T64" fmla="*/ 111 w 272"/>
                <a:gd name="T65" fmla="*/ 238 h 239"/>
                <a:gd name="T66" fmla="*/ 107 w 272"/>
                <a:gd name="T67" fmla="*/ 235 h 239"/>
                <a:gd name="T68" fmla="*/ 102 w 272"/>
                <a:gd name="T69" fmla="*/ 236 h 239"/>
                <a:gd name="T70" fmla="*/ 96 w 272"/>
                <a:gd name="T71" fmla="*/ 236 h 239"/>
                <a:gd name="T72" fmla="*/ 73 w 272"/>
                <a:gd name="T73" fmla="*/ 218 h 239"/>
                <a:gd name="T74" fmla="*/ 60 w 272"/>
                <a:gd name="T75" fmla="*/ 218 h 239"/>
                <a:gd name="T76" fmla="*/ 54 w 272"/>
                <a:gd name="T77" fmla="*/ 211 h 239"/>
                <a:gd name="T78" fmla="*/ 54 w 272"/>
                <a:gd name="T79" fmla="*/ 200 h 239"/>
                <a:gd name="T80" fmla="*/ 44 w 272"/>
                <a:gd name="T81" fmla="*/ 196 h 239"/>
                <a:gd name="T82" fmla="*/ 33 w 272"/>
                <a:gd name="T83" fmla="*/ 173 h 239"/>
                <a:gd name="T84" fmla="*/ 25 w 272"/>
                <a:gd name="T85" fmla="*/ 169 h 239"/>
                <a:gd name="T86" fmla="*/ 21 w 272"/>
                <a:gd name="T87" fmla="*/ 160 h 239"/>
                <a:gd name="T88" fmla="*/ 12 w 272"/>
                <a:gd name="T89" fmla="*/ 150 h 239"/>
                <a:gd name="T90" fmla="*/ 0 w 272"/>
                <a:gd name="T91" fmla="*/ 149 h 239"/>
                <a:gd name="T92" fmla="*/ 6 w 272"/>
                <a:gd name="T93" fmla="*/ 137 h 239"/>
                <a:gd name="T94" fmla="*/ 16 w 272"/>
                <a:gd name="T95" fmla="*/ 136 h 239"/>
                <a:gd name="T96" fmla="*/ 19 w 272"/>
                <a:gd name="T97" fmla="*/ 130 h 239"/>
                <a:gd name="T98" fmla="*/ 18 w 272"/>
                <a:gd name="T99" fmla="*/ 111 h 239"/>
                <a:gd name="T100" fmla="*/ 23 w 272"/>
                <a:gd name="T101" fmla="*/ 89 h 239"/>
                <a:gd name="T102" fmla="*/ 31 w 272"/>
                <a:gd name="T103" fmla="*/ 84 h 239"/>
                <a:gd name="T104" fmla="*/ 33 w 272"/>
                <a:gd name="T105" fmla="*/ 75 h 239"/>
                <a:gd name="T106" fmla="*/ 40 w 272"/>
                <a:gd name="T107" fmla="*/ 59 h 239"/>
                <a:gd name="T108" fmla="*/ 51 w 272"/>
                <a:gd name="T109" fmla="*/ 49 h 239"/>
                <a:gd name="T110" fmla="*/ 57 w 272"/>
                <a:gd name="T111" fmla="*/ 28 h 239"/>
                <a:gd name="T112" fmla="*/ 60 w 272"/>
                <a:gd name="T113" fmla="*/ 11 h 239"/>
                <a:gd name="T114" fmla="*/ 81 w 272"/>
                <a:gd name="T115" fmla="*/ 15 h 239"/>
                <a:gd name="T116" fmla="*/ 86 w 272"/>
                <a:gd name="T117" fmla="*/ 0 h 2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72" h="239">
                  <a:moveTo>
                    <a:pt x="86" y="0"/>
                  </a:moveTo>
                  <a:lnTo>
                    <a:pt x="98" y="9"/>
                  </a:lnTo>
                  <a:lnTo>
                    <a:pt x="108" y="4"/>
                  </a:lnTo>
                  <a:lnTo>
                    <a:pt x="113" y="8"/>
                  </a:lnTo>
                  <a:lnTo>
                    <a:pt x="125" y="9"/>
                  </a:lnTo>
                  <a:lnTo>
                    <a:pt x="141" y="17"/>
                  </a:lnTo>
                  <a:lnTo>
                    <a:pt x="146" y="24"/>
                  </a:lnTo>
                  <a:lnTo>
                    <a:pt x="155" y="31"/>
                  </a:lnTo>
                  <a:lnTo>
                    <a:pt x="163" y="43"/>
                  </a:lnTo>
                  <a:lnTo>
                    <a:pt x="169" y="50"/>
                  </a:lnTo>
                  <a:lnTo>
                    <a:pt x="163" y="59"/>
                  </a:lnTo>
                  <a:lnTo>
                    <a:pt x="157" y="69"/>
                  </a:lnTo>
                  <a:lnTo>
                    <a:pt x="159" y="75"/>
                  </a:lnTo>
                  <a:lnTo>
                    <a:pt x="160" y="81"/>
                  </a:lnTo>
                  <a:lnTo>
                    <a:pt x="170" y="81"/>
                  </a:lnTo>
                  <a:lnTo>
                    <a:pt x="174" y="80"/>
                  </a:lnTo>
                  <a:lnTo>
                    <a:pt x="178" y="83"/>
                  </a:lnTo>
                  <a:lnTo>
                    <a:pt x="175" y="91"/>
                  </a:lnTo>
                  <a:lnTo>
                    <a:pt x="182" y="102"/>
                  </a:lnTo>
                  <a:lnTo>
                    <a:pt x="189" y="112"/>
                  </a:lnTo>
                  <a:lnTo>
                    <a:pt x="196" y="119"/>
                  </a:lnTo>
                  <a:lnTo>
                    <a:pt x="257" y="144"/>
                  </a:lnTo>
                  <a:lnTo>
                    <a:pt x="272" y="144"/>
                  </a:lnTo>
                  <a:lnTo>
                    <a:pt x="222" y="207"/>
                  </a:lnTo>
                  <a:lnTo>
                    <a:pt x="198" y="207"/>
                  </a:lnTo>
                  <a:lnTo>
                    <a:pt x="182" y="222"/>
                  </a:lnTo>
                  <a:lnTo>
                    <a:pt x="170" y="222"/>
                  </a:lnTo>
                  <a:lnTo>
                    <a:pt x="165" y="229"/>
                  </a:lnTo>
                  <a:lnTo>
                    <a:pt x="152" y="229"/>
                  </a:lnTo>
                  <a:lnTo>
                    <a:pt x="145" y="222"/>
                  </a:lnTo>
                  <a:lnTo>
                    <a:pt x="128" y="231"/>
                  </a:lnTo>
                  <a:lnTo>
                    <a:pt x="123" y="239"/>
                  </a:lnTo>
                  <a:lnTo>
                    <a:pt x="111" y="238"/>
                  </a:lnTo>
                  <a:lnTo>
                    <a:pt x="107" y="235"/>
                  </a:lnTo>
                  <a:lnTo>
                    <a:pt x="102" y="236"/>
                  </a:lnTo>
                  <a:lnTo>
                    <a:pt x="96" y="236"/>
                  </a:lnTo>
                  <a:lnTo>
                    <a:pt x="73" y="218"/>
                  </a:lnTo>
                  <a:lnTo>
                    <a:pt x="60" y="218"/>
                  </a:lnTo>
                  <a:lnTo>
                    <a:pt x="54" y="211"/>
                  </a:lnTo>
                  <a:lnTo>
                    <a:pt x="54" y="200"/>
                  </a:lnTo>
                  <a:lnTo>
                    <a:pt x="44" y="196"/>
                  </a:lnTo>
                  <a:lnTo>
                    <a:pt x="33" y="173"/>
                  </a:lnTo>
                  <a:lnTo>
                    <a:pt x="25" y="169"/>
                  </a:lnTo>
                  <a:lnTo>
                    <a:pt x="21" y="160"/>
                  </a:lnTo>
                  <a:lnTo>
                    <a:pt x="12" y="150"/>
                  </a:lnTo>
                  <a:lnTo>
                    <a:pt x="0" y="149"/>
                  </a:lnTo>
                  <a:lnTo>
                    <a:pt x="6" y="137"/>
                  </a:lnTo>
                  <a:lnTo>
                    <a:pt x="16" y="136"/>
                  </a:lnTo>
                  <a:lnTo>
                    <a:pt x="19" y="130"/>
                  </a:lnTo>
                  <a:lnTo>
                    <a:pt x="18" y="111"/>
                  </a:lnTo>
                  <a:lnTo>
                    <a:pt x="23" y="89"/>
                  </a:lnTo>
                  <a:lnTo>
                    <a:pt x="31" y="84"/>
                  </a:lnTo>
                  <a:lnTo>
                    <a:pt x="33" y="75"/>
                  </a:lnTo>
                  <a:lnTo>
                    <a:pt x="40" y="59"/>
                  </a:lnTo>
                  <a:lnTo>
                    <a:pt x="51" y="49"/>
                  </a:lnTo>
                  <a:lnTo>
                    <a:pt x="57" y="28"/>
                  </a:lnTo>
                  <a:lnTo>
                    <a:pt x="60" y="11"/>
                  </a:lnTo>
                  <a:lnTo>
                    <a:pt x="81" y="15"/>
                  </a:lnTo>
                  <a:lnTo>
                    <a:pt x="86"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49" name="Freeform 48"/>
            <p:cNvSpPr>
              <a:spLocks/>
            </p:cNvSpPr>
            <p:nvPr/>
          </p:nvSpPr>
          <p:spPr bwMode="auto">
            <a:xfrm>
              <a:off x="5381866" y="2044827"/>
              <a:ext cx="290953" cy="293566"/>
            </a:xfrm>
            <a:custGeom>
              <a:avLst/>
              <a:gdLst>
                <a:gd name="T0" fmla="*/ 106 w 176"/>
                <a:gd name="T1" fmla="*/ 19 h 189"/>
                <a:gd name="T2" fmla="*/ 107 w 176"/>
                <a:gd name="T3" fmla="*/ 31 h 189"/>
                <a:gd name="T4" fmla="*/ 131 w 176"/>
                <a:gd name="T5" fmla="*/ 43 h 189"/>
                <a:gd name="T6" fmla="*/ 122 w 176"/>
                <a:gd name="T7" fmla="*/ 56 h 189"/>
                <a:gd name="T8" fmla="*/ 144 w 176"/>
                <a:gd name="T9" fmla="*/ 77 h 189"/>
                <a:gd name="T10" fmla="*/ 138 w 176"/>
                <a:gd name="T11" fmla="*/ 93 h 189"/>
                <a:gd name="T12" fmla="*/ 154 w 176"/>
                <a:gd name="T13" fmla="*/ 106 h 189"/>
                <a:gd name="T14" fmla="*/ 151 w 176"/>
                <a:gd name="T15" fmla="*/ 119 h 189"/>
                <a:gd name="T16" fmla="*/ 176 w 176"/>
                <a:gd name="T17" fmla="*/ 132 h 189"/>
                <a:gd name="T18" fmla="*/ 173 w 176"/>
                <a:gd name="T19" fmla="*/ 141 h 189"/>
                <a:gd name="T20" fmla="*/ 162 w 176"/>
                <a:gd name="T21" fmla="*/ 152 h 189"/>
                <a:gd name="T22" fmla="*/ 136 w 176"/>
                <a:gd name="T23" fmla="*/ 176 h 189"/>
                <a:gd name="T24" fmla="*/ 110 w 176"/>
                <a:gd name="T25" fmla="*/ 178 h 189"/>
                <a:gd name="T26" fmla="*/ 85 w 176"/>
                <a:gd name="T27" fmla="*/ 185 h 189"/>
                <a:gd name="T28" fmla="*/ 62 w 176"/>
                <a:gd name="T29" fmla="*/ 189 h 189"/>
                <a:gd name="T30" fmla="*/ 52 w 176"/>
                <a:gd name="T31" fmla="*/ 179 h 189"/>
                <a:gd name="T32" fmla="*/ 37 w 176"/>
                <a:gd name="T33" fmla="*/ 172 h 189"/>
                <a:gd name="T34" fmla="*/ 37 w 176"/>
                <a:gd name="T35" fmla="*/ 153 h 189"/>
                <a:gd name="T36" fmla="*/ 27 w 176"/>
                <a:gd name="T37" fmla="*/ 136 h 189"/>
                <a:gd name="T38" fmla="*/ 32 w 176"/>
                <a:gd name="T39" fmla="*/ 125 h 189"/>
                <a:gd name="T40" fmla="*/ 43 w 176"/>
                <a:gd name="T41" fmla="*/ 114 h 189"/>
                <a:gd name="T42" fmla="*/ 71 w 176"/>
                <a:gd name="T43" fmla="*/ 93 h 189"/>
                <a:gd name="T44" fmla="*/ 80 w 176"/>
                <a:gd name="T45" fmla="*/ 90 h 189"/>
                <a:gd name="T46" fmla="*/ 76 w 176"/>
                <a:gd name="T47" fmla="*/ 82 h 189"/>
                <a:gd name="T48" fmla="*/ 55 w 176"/>
                <a:gd name="T49" fmla="*/ 73 h 189"/>
                <a:gd name="T50" fmla="*/ 49 w 176"/>
                <a:gd name="T51" fmla="*/ 66 h 189"/>
                <a:gd name="T52" fmla="*/ 43 w 176"/>
                <a:gd name="T53" fmla="*/ 39 h 189"/>
                <a:gd name="T54" fmla="*/ 20 w 176"/>
                <a:gd name="T55" fmla="*/ 27 h 189"/>
                <a:gd name="T56" fmla="*/ 0 w 176"/>
                <a:gd name="T57" fmla="*/ 18 h 189"/>
                <a:gd name="T58" fmla="*/ 7 w 176"/>
                <a:gd name="T59" fmla="*/ 13 h 189"/>
                <a:gd name="T60" fmla="*/ 24 w 176"/>
                <a:gd name="T61" fmla="*/ 22 h 189"/>
                <a:gd name="T62" fmla="*/ 41 w 176"/>
                <a:gd name="T63" fmla="*/ 22 h 189"/>
                <a:gd name="T64" fmla="*/ 56 w 176"/>
                <a:gd name="T65" fmla="*/ 26 h 189"/>
                <a:gd name="T66" fmla="*/ 67 w 176"/>
                <a:gd name="T67" fmla="*/ 18 h 189"/>
                <a:gd name="T68" fmla="*/ 71 w 176"/>
                <a:gd name="T69" fmla="*/ 5 h 189"/>
                <a:gd name="T70" fmla="*/ 90 w 176"/>
                <a:gd name="T71" fmla="*/ 0 h 189"/>
                <a:gd name="T72" fmla="*/ 108 w 176"/>
                <a:gd name="T73" fmla="*/ 6 h 189"/>
                <a:gd name="T74" fmla="*/ 106 w 176"/>
                <a:gd name="T75" fmla="*/ 19 h 1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76" h="189">
                  <a:moveTo>
                    <a:pt x="106" y="19"/>
                  </a:moveTo>
                  <a:lnTo>
                    <a:pt x="107" y="31"/>
                  </a:lnTo>
                  <a:lnTo>
                    <a:pt x="131" y="43"/>
                  </a:lnTo>
                  <a:lnTo>
                    <a:pt x="122" y="56"/>
                  </a:lnTo>
                  <a:lnTo>
                    <a:pt x="144" y="77"/>
                  </a:lnTo>
                  <a:lnTo>
                    <a:pt x="138" y="93"/>
                  </a:lnTo>
                  <a:lnTo>
                    <a:pt x="154" y="106"/>
                  </a:lnTo>
                  <a:lnTo>
                    <a:pt x="151" y="119"/>
                  </a:lnTo>
                  <a:lnTo>
                    <a:pt x="176" y="132"/>
                  </a:lnTo>
                  <a:lnTo>
                    <a:pt x="173" y="141"/>
                  </a:lnTo>
                  <a:lnTo>
                    <a:pt x="162" y="152"/>
                  </a:lnTo>
                  <a:lnTo>
                    <a:pt x="136" y="176"/>
                  </a:lnTo>
                  <a:lnTo>
                    <a:pt x="110" y="178"/>
                  </a:lnTo>
                  <a:lnTo>
                    <a:pt x="85" y="185"/>
                  </a:lnTo>
                  <a:lnTo>
                    <a:pt x="62" y="189"/>
                  </a:lnTo>
                  <a:lnTo>
                    <a:pt x="52" y="179"/>
                  </a:lnTo>
                  <a:lnTo>
                    <a:pt x="37" y="172"/>
                  </a:lnTo>
                  <a:lnTo>
                    <a:pt x="37" y="153"/>
                  </a:lnTo>
                  <a:lnTo>
                    <a:pt x="27" y="136"/>
                  </a:lnTo>
                  <a:lnTo>
                    <a:pt x="32" y="125"/>
                  </a:lnTo>
                  <a:lnTo>
                    <a:pt x="43" y="114"/>
                  </a:lnTo>
                  <a:lnTo>
                    <a:pt x="71" y="93"/>
                  </a:lnTo>
                  <a:lnTo>
                    <a:pt x="80" y="90"/>
                  </a:lnTo>
                  <a:lnTo>
                    <a:pt x="76" y="82"/>
                  </a:lnTo>
                  <a:lnTo>
                    <a:pt x="55" y="73"/>
                  </a:lnTo>
                  <a:lnTo>
                    <a:pt x="49" y="66"/>
                  </a:lnTo>
                  <a:lnTo>
                    <a:pt x="43" y="39"/>
                  </a:lnTo>
                  <a:lnTo>
                    <a:pt x="20" y="27"/>
                  </a:lnTo>
                  <a:lnTo>
                    <a:pt x="0" y="18"/>
                  </a:lnTo>
                  <a:lnTo>
                    <a:pt x="7" y="13"/>
                  </a:lnTo>
                  <a:lnTo>
                    <a:pt x="24" y="22"/>
                  </a:lnTo>
                  <a:lnTo>
                    <a:pt x="41" y="22"/>
                  </a:lnTo>
                  <a:lnTo>
                    <a:pt x="56" y="26"/>
                  </a:lnTo>
                  <a:lnTo>
                    <a:pt x="67" y="18"/>
                  </a:lnTo>
                  <a:lnTo>
                    <a:pt x="71" y="5"/>
                  </a:lnTo>
                  <a:lnTo>
                    <a:pt x="90" y="0"/>
                  </a:lnTo>
                  <a:lnTo>
                    <a:pt x="108" y="6"/>
                  </a:lnTo>
                  <a:lnTo>
                    <a:pt x="106" y="1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50" name="Freeform 49"/>
            <p:cNvSpPr>
              <a:spLocks/>
            </p:cNvSpPr>
            <p:nvPr/>
          </p:nvSpPr>
          <p:spPr bwMode="auto">
            <a:xfrm>
              <a:off x="5163651" y="2863394"/>
              <a:ext cx="28103" cy="51258"/>
            </a:xfrm>
            <a:custGeom>
              <a:avLst/>
              <a:gdLst>
                <a:gd name="T0" fmla="*/ 17 w 17"/>
                <a:gd name="T1" fmla="*/ 17 h 33"/>
                <a:gd name="T2" fmla="*/ 13 w 17"/>
                <a:gd name="T3" fmla="*/ 33 h 33"/>
                <a:gd name="T4" fmla="*/ 5 w 17"/>
                <a:gd name="T5" fmla="*/ 29 h 33"/>
                <a:gd name="T6" fmla="*/ 0 w 17"/>
                <a:gd name="T7" fmla="*/ 15 h 33"/>
                <a:gd name="T8" fmla="*/ 3 w 17"/>
                <a:gd name="T9" fmla="*/ 7 h 33"/>
                <a:gd name="T10" fmla="*/ 14 w 17"/>
                <a:gd name="T11" fmla="*/ 0 h 33"/>
                <a:gd name="T12" fmla="*/ 17 w 17"/>
                <a:gd name="T13" fmla="*/ 17 h 33"/>
              </a:gdLst>
              <a:ahLst/>
              <a:cxnLst>
                <a:cxn ang="0">
                  <a:pos x="T0" y="T1"/>
                </a:cxn>
                <a:cxn ang="0">
                  <a:pos x="T2" y="T3"/>
                </a:cxn>
                <a:cxn ang="0">
                  <a:pos x="T4" y="T5"/>
                </a:cxn>
                <a:cxn ang="0">
                  <a:pos x="T6" y="T7"/>
                </a:cxn>
                <a:cxn ang="0">
                  <a:pos x="T8" y="T9"/>
                </a:cxn>
                <a:cxn ang="0">
                  <a:pos x="T10" y="T11"/>
                </a:cxn>
                <a:cxn ang="0">
                  <a:pos x="T12" y="T13"/>
                </a:cxn>
              </a:cxnLst>
              <a:rect l="0" t="0" r="r" b="b"/>
              <a:pathLst>
                <a:path w="17" h="33">
                  <a:moveTo>
                    <a:pt x="17" y="17"/>
                  </a:moveTo>
                  <a:lnTo>
                    <a:pt x="13" y="33"/>
                  </a:lnTo>
                  <a:lnTo>
                    <a:pt x="5" y="29"/>
                  </a:lnTo>
                  <a:lnTo>
                    <a:pt x="0" y="15"/>
                  </a:lnTo>
                  <a:lnTo>
                    <a:pt x="3" y="7"/>
                  </a:lnTo>
                  <a:lnTo>
                    <a:pt x="14" y="0"/>
                  </a:lnTo>
                  <a:lnTo>
                    <a:pt x="17" y="17"/>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51" name="Freeform 50"/>
            <p:cNvSpPr>
              <a:spLocks/>
            </p:cNvSpPr>
            <p:nvPr/>
          </p:nvSpPr>
          <p:spPr bwMode="auto">
            <a:xfrm>
              <a:off x="4804918" y="2605553"/>
              <a:ext cx="337242" cy="278035"/>
            </a:xfrm>
            <a:custGeom>
              <a:avLst/>
              <a:gdLst>
                <a:gd name="T0" fmla="*/ 131 w 204"/>
                <a:gd name="T1" fmla="*/ 15 h 179"/>
                <a:gd name="T2" fmla="*/ 143 w 204"/>
                <a:gd name="T3" fmla="*/ 25 h 179"/>
                <a:gd name="T4" fmla="*/ 151 w 204"/>
                <a:gd name="T5" fmla="*/ 23 h 179"/>
                <a:gd name="T6" fmla="*/ 165 w 204"/>
                <a:gd name="T7" fmla="*/ 33 h 179"/>
                <a:gd name="T8" fmla="*/ 169 w 204"/>
                <a:gd name="T9" fmla="*/ 34 h 179"/>
                <a:gd name="T10" fmla="*/ 173 w 204"/>
                <a:gd name="T11" fmla="*/ 34 h 179"/>
                <a:gd name="T12" fmla="*/ 181 w 204"/>
                <a:gd name="T13" fmla="*/ 39 h 179"/>
                <a:gd name="T14" fmla="*/ 204 w 204"/>
                <a:gd name="T15" fmla="*/ 43 h 179"/>
                <a:gd name="T16" fmla="*/ 197 w 204"/>
                <a:gd name="T17" fmla="*/ 57 h 179"/>
                <a:gd name="T18" fmla="*/ 195 w 204"/>
                <a:gd name="T19" fmla="*/ 71 h 179"/>
                <a:gd name="T20" fmla="*/ 191 w 204"/>
                <a:gd name="T21" fmla="*/ 75 h 179"/>
                <a:gd name="T22" fmla="*/ 184 w 204"/>
                <a:gd name="T23" fmla="*/ 73 h 179"/>
                <a:gd name="T24" fmla="*/ 184 w 204"/>
                <a:gd name="T25" fmla="*/ 78 h 179"/>
                <a:gd name="T26" fmla="*/ 173 w 204"/>
                <a:gd name="T27" fmla="*/ 89 h 179"/>
                <a:gd name="T28" fmla="*/ 173 w 204"/>
                <a:gd name="T29" fmla="*/ 99 h 179"/>
                <a:gd name="T30" fmla="*/ 181 w 204"/>
                <a:gd name="T31" fmla="*/ 96 h 179"/>
                <a:gd name="T32" fmla="*/ 186 w 204"/>
                <a:gd name="T33" fmla="*/ 105 h 179"/>
                <a:gd name="T34" fmla="*/ 186 w 204"/>
                <a:gd name="T35" fmla="*/ 110 h 179"/>
                <a:gd name="T36" fmla="*/ 191 w 204"/>
                <a:gd name="T37" fmla="*/ 118 h 179"/>
                <a:gd name="T38" fmla="*/ 186 w 204"/>
                <a:gd name="T39" fmla="*/ 124 h 179"/>
                <a:gd name="T40" fmla="*/ 190 w 204"/>
                <a:gd name="T41" fmla="*/ 140 h 179"/>
                <a:gd name="T42" fmla="*/ 199 w 204"/>
                <a:gd name="T43" fmla="*/ 143 h 179"/>
                <a:gd name="T44" fmla="*/ 198 w 204"/>
                <a:gd name="T45" fmla="*/ 151 h 179"/>
                <a:gd name="T46" fmla="*/ 183 w 204"/>
                <a:gd name="T47" fmla="*/ 163 h 179"/>
                <a:gd name="T48" fmla="*/ 150 w 204"/>
                <a:gd name="T49" fmla="*/ 157 h 179"/>
                <a:gd name="T50" fmla="*/ 126 w 204"/>
                <a:gd name="T51" fmla="*/ 164 h 179"/>
                <a:gd name="T52" fmla="*/ 124 w 204"/>
                <a:gd name="T53" fmla="*/ 177 h 179"/>
                <a:gd name="T54" fmla="*/ 105 w 204"/>
                <a:gd name="T55" fmla="*/ 179 h 179"/>
                <a:gd name="T56" fmla="*/ 86 w 204"/>
                <a:gd name="T57" fmla="*/ 170 h 179"/>
                <a:gd name="T58" fmla="*/ 80 w 204"/>
                <a:gd name="T59" fmla="*/ 174 h 179"/>
                <a:gd name="T60" fmla="*/ 49 w 204"/>
                <a:gd name="T61" fmla="*/ 165 h 179"/>
                <a:gd name="T62" fmla="*/ 43 w 204"/>
                <a:gd name="T63" fmla="*/ 157 h 179"/>
                <a:gd name="T64" fmla="*/ 51 w 204"/>
                <a:gd name="T65" fmla="*/ 145 h 179"/>
                <a:gd name="T66" fmla="*/ 55 w 204"/>
                <a:gd name="T67" fmla="*/ 104 h 179"/>
                <a:gd name="T68" fmla="*/ 38 w 204"/>
                <a:gd name="T69" fmla="*/ 83 h 179"/>
                <a:gd name="T70" fmla="*/ 26 w 204"/>
                <a:gd name="T71" fmla="*/ 72 h 179"/>
                <a:gd name="T72" fmla="*/ 2 w 204"/>
                <a:gd name="T73" fmla="*/ 65 h 179"/>
                <a:gd name="T74" fmla="*/ 0 w 204"/>
                <a:gd name="T75" fmla="*/ 50 h 179"/>
                <a:gd name="T76" fmla="*/ 21 w 204"/>
                <a:gd name="T77" fmla="*/ 45 h 179"/>
                <a:gd name="T78" fmla="*/ 48 w 204"/>
                <a:gd name="T79" fmla="*/ 50 h 179"/>
                <a:gd name="T80" fmla="*/ 44 w 204"/>
                <a:gd name="T81" fmla="*/ 27 h 179"/>
                <a:gd name="T82" fmla="*/ 58 w 204"/>
                <a:gd name="T83" fmla="*/ 36 h 179"/>
                <a:gd name="T84" fmla="*/ 96 w 204"/>
                <a:gd name="T85" fmla="*/ 20 h 179"/>
                <a:gd name="T86" fmla="*/ 100 w 204"/>
                <a:gd name="T87" fmla="*/ 4 h 179"/>
                <a:gd name="T88" fmla="*/ 114 w 204"/>
                <a:gd name="T89" fmla="*/ 0 h 179"/>
                <a:gd name="T90" fmla="*/ 117 w 204"/>
                <a:gd name="T91" fmla="*/ 7 h 179"/>
                <a:gd name="T92" fmla="*/ 124 w 204"/>
                <a:gd name="T93" fmla="*/ 7 h 179"/>
                <a:gd name="T94" fmla="*/ 131 w 204"/>
                <a:gd name="T95" fmla="*/ 15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04" h="179">
                  <a:moveTo>
                    <a:pt x="131" y="15"/>
                  </a:moveTo>
                  <a:lnTo>
                    <a:pt x="143" y="25"/>
                  </a:lnTo>
                  <a:lnTo>
                    <a:pt x="151" y="23"/>
                  </a:lnTo>
                  <a:lnTo>
                    <a:pt x="165" y="33"/>
                  </a:lnTo>
                  <a:lnTo>
                    <a:pt x="169" y="34"/>
                  </a:lnTo>
                  <a:lnTo>
                    <a:pt x="173" y="34"/>
                  </a:lnTo>
                  <a:lnTo>
                    <a:pt x="181" y="39"/>
                  </a:lnTo>
                  <a:lnTo>
                    <a:pt x="204" y="43"/>
                  </a:lnTo>
                  <a:lnTo>
                    <a:pt x="197" y="57"/>
                  </a:lnTo>
                  <a:lnTo>
                    <a:pt x="195" y="71"/>
                  </a:lnTo>
                  <a:lnTo>
                    <a:pt x="191" y="75"/>
                  </a:lnTo>
                  <a:lnTo>
                    <a:pt x="184" y="73"/>
                  </a:lnTo>
                  <a:lnTo>
                    <a:pt x="184" y="78"/>
                  </a:lnTo>
                  <a:lnTo>
                    <a:pt x="173" y="89"/>
                  </a:lnTo>
                  <a:lnTo>
                    <a:pt x="173" y="99"/>
                  </a:lnTo>
                  <a:lnTo>
                    <a:pt x="181" y="96"/>
                  </a:lnTo>
                  <a:lnTo>
                    <a:pt x="186" y="105"/>
                  </a:lnTo>
                  <a:lnTo>
                    <a:pt x="186" y="110"/>
                  </a:lnTo>
                  <a:lnTo>
                    <a:pt x="191" y="118"/>
                  </a:lnTo>
                  <a:lnTo>
                    <a:pt x="186" y="124"/>
                  </a:lnTo>
                  <a:lnTo>
                    <a:pt x="190" y="140"/>
                  </a:lnTo>
                  <a:lnTo>
                    <a:pt x="199" y="143"/>
                  </a:lnTo>
                  <a:lnTo>
                    <a:pt x="198" y="151"/>
                  </a:lnTo>
                  <a:lnTo>
                    <a:pt x="183" y="163"/>
                  </a:lnTo>
                  <a:lnTo>
                    <a:pt x="150" y="157"/>
                  </a:lnTo>
                  <a:lnTo>
                    <a:pt x="126" y="164"/>
                  </a:lnTo>
                  <a:lnTo>
                    <a:pt x="124" y="177"/>
                  </a:lnTo>
                  <a:lnTo>
                    <a:pt x="105" y="179"/>
                  </a:lnTo>
                  <a:lnTo>
                    <a:pt x="86" y="170"/>
                  </a:lnTo>
                  <a:lnTo>
                    <a:pt x="80" y="174"/>
                  </a:lnTo>
                  <a:lnTo>
                    <a:pt x="49" y="165"/>
                  </a:lnTo>
                  <a:lnTo>
                    <a:pt x="43" y="157"/>
                  </a:lnTo>
                  <a:lnTo>
                    <a:pt x="51" y="145"/>
                  </a:lnTo>
                  <a:lnTo>
                    <a:pt x="55" y="104"/>
                  </a:lnTo>
                  <a:lnTo>
                    <a:pt x="38" y="83"/>
                  </a:lnTo>
                  <a:lnTo>
                    <a:pt x="26" y="72"/>
                  </a:lnTo>
                  <a:lnTo>
                    <a:pt x="2" y="65"/>
                  </a:lnTo>
                  <a:lnTo>
                    <a:pt x="0" y="50"/>
                  </a:lnTo>
                  <a:lnTo>
                    <a:pt x="21" y="45"/>
                  </a:lnTo>
                  <a:lnTo>
                    <a:pt x="48" y="50"/>
                  </a:lnTo>
                  <a:lnTo>
                    <a:pt x="44" y="27"/>
                  </a:lnTo>
                  <a:lnTo>
                    <a:pt x="58" y="36"/>
                  </a:lnTo>
                  <a:lnTo>
                    <a:pt x="96" y="20"/>
                  </a:lnTo>
                  <a:lnTo>
                    <a:pt x="100" y="4"/>
                  </a:lnTo>
                  <a:lnTo>
                    <a:pt x="114" y="0"/>
                  </a:lnTo>
                  <a:lnTo>
                    <a:pt x="117" y="7"/>
                  </a:lnTo>
                  <a:lnTo>
                    <a:pt x="124" y="7"/>
                  </a:lnTo>
                  <a:lnTo>
                    <a:pt x="131" y="1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52" name="Freeform 51"/>
            <p:cNvSpPr>
              <a:spLocks/>
            </p:cNvSpPr>
            <p:nvPr/>
          </p:nvSpPr>
          <p:spPr bwMode="auto">
            <a:xfrm>
              <a:off x="5195061" y="4172792"/>
              <a:ext cx="170275" cy="203478"/>
            </a:xfrm>
            <a:custGeom>
              <a:avLst/>
              <a:gdLst>
                <a:gd name="T0" fmla="*/ 42 w 103"/>
                <a:gd name="T1" fmla="*/ 131 h 131"/>
                <a:gd name="T2" fmla="*/ 23 w 103"/>
                <a:gd name="T3" fmla="*/ 110 h 131"/>
                <a:gd name="T4" fmla="*/ 11 w 103"/>
                <a:gd name="T5" fmla="*/ 93 h 131"/>
                <a:gd name="T6" fmla="*/ 0 w 103"/>
                <a:gd name="T7" fmla="*/ 71 h 131"/>
                <a:gd name="T8" fmla="*/ 1 w 103"/>
                <a:gd name="T9" fmla="*/ 65 h 131"/>
                <a:gd name="T10" fmla="*/ 5 w 103"/>
                <a:gd name="T11" fmla="*/ 58 h 131"/>
                <a:gd name="T12" fmla="*/ 9 w 103"/>
                <a:gd name="T13" fmla="*/ 43 h 131"/>
                <a:gd name="T14" fmla="*/ 13 w 103"/>
                <a:gd name="T15" fmla="*/ 27 h 131"/>
                <a:gd name="T16" fmla="*/ 19 w 103"/>
                <a:gd name="T17" fmla="*/ 26 h 131"/>
                <a:gd name="T18" fmla="*/ 46 w 103"/>
                <a:gd name="T19" fmla="*/ 26 h 131"/>
                <a:gd name="T20" fmla="*/ 46 w 103"/>
                <a:gd name="T21" fmla="*/ 1 h 131"/>
                <a:gd name="T22" fmla="*/ 54 w 103"/>
                <a:gd name="T23" fmla="*/ 0 h 131"/>
                <a:gd name="T24" fmla="*/ 65 w 103"/>
                <a:gd name="T25" fmla="*/ 3 h 131"/>
                <a:gd name="T26" fmla="*/ 76 w 103"/>
                <a:gd name="T27" fmla="*/ 0 h 131"/>
                <a:gd name="T28" fmla="*/ 79 w 103"/>
                <a:gd name="T29" fmla="*/ 1 h 131"/>
                <a:gd name="T30" fmla="*/ 77 w 103"/>
                <a:gd name="T31" fmla="*/ 10 h 131"/>
                <a:gd name="T32" fmla="*/ 82 w 103"/>
                <a:gd name="T33" fmla="*/ 21 h 131"/>
                <a:gd name="T34" fmla="*/ 96 w 103"/>
                <a:gd name="T35" fmla="*/ 19 h 131"/>
                <a:gd name="T36" fmla="*/ 101 w 103"/>
                <a:gd name="T37" fmla="*/ 24 h 131"/>
                <a:gd name="T38" fmla="*/ 93 w 103"/>
                <a:gd name="T39" fmla="*/ 48 h 131"/>
                <a:gd name="T40" fmla="*/ 102 w 103"/>
                <a:gd name="T41" fmla="*/ 60 h 131"/>
                <a:gd name="T42" fmla="*/ 103 w 103"/>
                <a:gd name="T43" fmla="*/ 76 h 131"/>
                <a:gd name="T44" fmla="*/ 101 w 103"/>
                <a:gd name="T45" fmla="*/ 90 h 131"/>
                <a:gd name="T46" fmla="*/ 95 w 103"/>
                <a:gd name="T47" fmla="*/ 100 h 131"/>
                <a:gd name="T48" fmla="*/ 79 w 103"/>
                <a:gd name="T49" fmla="*/ 99 h 131"/>
                <a:gd name="T50" fmla="*/ 69 w 103"/>
                <a:gd name="T51" fmla="*/ 89 h 131"/>
                <a:gd name="T52" fmla="*/ 68 w 103"/>
                <a:gd name="T53" fmla="*/ 98 h 131"/>
                <a:gd name="T54" fmla="*/ 56 w 103"/>
                <a:gd name="T55" fmla="*/ 101 h 131"/>
                <a:gd name="T56" fmla="*/ 49 w 103"/>
                <a:gd name="T57" fmla="*/ 106 h 131"/>
                <a:gd name="T58" fmla="*/ 56 w 103"/>
                <a:gd name="T59" fmla="*/ 120 h 131"/>
                <a:gd name="T60" fmla="*/ 42 w 103"/>
                <a:gd name="T61" fmla="*/ 131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03" h="131">
                  <a:moveTo>
                    <a:pt x="42" y="131"/>
                  </a:moveTo>
                  <a:lnTo>
                    <a:pt x="23" y="110"/>
                  </a:lnTo>
                  <a:lnTo>
                    <a:pt x="11" y="93"/>
                  </a:lnTo>
                  <a:lnTo>
                    <a:pt x="0" y="71"/>
                  </a:lnTo>
                  <a:lnTo>
                    <a:pt x="1" y="65"/>
                  </a:lnTo>
                  <a:lnTo>
                    <a:pt x="5" y="58"/>
                  </a:lnTo>
                  <a:lnTo>
                    <a:pt x="9" y="43"/>
                  </a:lnTo>
                  <a:lnTo>
                    <a:pt x="13" y="27"/>
                  </a:lnTo>
                  <a:lnTo>
                    <a:pt x="19" y="26"/>
                  </a:lnTo>
                  <a:lnTo>
                    <a:pt x="46" y="26"/>
                  </a:lnTo>
                  <a:lnTo>
                    <a:pt x="46" y="1"/>
                  </a:lnTo>
                  <a:lnTo>
                    <a:pt x="54" y="0"/>
                  </a:lnTo>
                  <a:lnTo>
                    <a:pt x="65" y="3"/>
                  </a:lnTo>
                  <a:lnTo>
                    <a:pt x="76" y="0"/>
                  </a:lnTo>
                  <a:lnTo>
                    <a:pt x="79" y="1"/>
                  </a:lnTo>
                  <a:lnTo>
                    <a:pt x="77" y="10"/>
                  </a:lnTo>
                  <a:lnTo>
                    <a:pt x="82" y="21"/>
                  </a:lnTo>
                  <a:lnTo>
                    <a:pt x="96" y="19"/>
                  </a:lnTo>
                  <a:lnTo>
                    <a:pt x="101" y="24"/>
                  </a:lnTo>
                  <a:lnTo>
                    <a:pt x="93" y="48"/>
                  </a:lnTo>
                  <a:lnTo>
                    <a:pt x="102" y="60"/>
                  </a:lnTo>
                  <a:lnTo>
                    <a:pt x="103" y="76"/>
                  </a:lnTo>
                  <a:lnTo>
                    <a:pt x="101" y="90"/>
                  </a:lnTo>
                  <a:lnTo>
                    <a:pt x="95" y="100"/>
                  </a:lnTo>
                  <a:lnTo>
                    <a:pt x="79" y="99"/>
                  </a:lnTo>
                  <a:lnTo>
                    <a:pt x="69" y="89"/>
                  </a:lnTo>
                  <a:lnTo>
                    <a:pt x="68" y="98"/>
                  </a:lnTo>
                  <a:lnTo>
                    <a:pt x="56" y="101"/>
                  </a:lnTo>
                  <a:lnTo>
                    <a:pt x="49" y="106"/>
                  </a:lnTo>
                  <a:lnTo>
                    <a:pt x="56" y="120"/>
                  </a:lnTo>
                  <a:lnTo>
                    <a:pt x="42" y="131"/>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53" name="Freeform 52"/>
            <p:cNvSpPr>
              <a:spLocks/>
            </p:cNvSpPr>
            <p:nvPr/>
          </p:nvSpPr>
          <p:spPr bwMode="auto">
            <a:xfrm>
              <a:off x="4733832" y="2479740"/>
              <a:ext cx="49594" cy="40386"/>
            </a:xfrm>
            <a:custGeom>
              <a:avLst/>
              <a:gdLst>
                <a:gd name="T0" fmla="*/ 30 w 30"/>
                <a:gd name="T1" fmla="*/ 13 h 26"/>
                <a:gd name="T2" fmla="*/ 21 w 30"/>
                <a:gd name="T3" fmla="*/ 26 h 26"/>
                <a:gd name="T4" fmla="*/ 10 w 30"/>
                <a:gd name="T5" fmla="*/ 22 h 26"/>
                <a:gd name="T6" fmla="*/ 0 w 30"/>
                <a:gd name="T7" fmla="*/ 23 h 26"/>
                <a:gd name="T8" fmla="*/ 4 w 30"/>
                <a:gd name="T9" fmla="*/ 12 h 26"/>
                <a:gd name="T10" fmla="*/ 1 w 30"/>
                <a:gd name="T11" fmla="*/ 1 h 26"/>
                <a:gd name="T12" fmla="*/ 14 w 30"/>
                <a:gd name="T13" fmla="*/ 0 h 26"/>
                <a:gd name="T14" fmla="*/ 30 w 30"/>
                <a:gd name="T15" fmla="*/ 13 h 2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26">
                  <a:moveTo>
                    <a:pt x="30" y="13"/>
                  </a:moveTo>
                  <a:lnTo>
                    <a:pt x="21" y="26"/>
                  </a:lnTo>
                  <a:lnTo>
                    <a:pt x="10" y="22"/>
                  </a:lnTo>
                  <a:lnTo>
                    <a:pt x="0" y="23"/>
                  </a:lnTo>
                  <a:lnTo>
                    <a:pt x="4" y="12"/>
                  </a:lnTo>
                  <a:lnTo>
                    <a:pt x="1" y="1"/>
                  </a:lnTo>
                  <a:lnTo>
                    <a:pt x="14" y="0"/>
                  </a:lnTo>
                  <a:lnTo>
                    <a:pt x="30" y="13"/>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54" name="Freeform 53"/>
            <p:cNvSpPr>
              <a:spLocks/>
            </p:cNvSpPr>
            <p:nvPr/>
          </p:nvSpPr>
          <p:spPr bwMode="auto">
            <a:xfrm>
              <a:off x="4773508" y="2375671"/>
              <a:ext cx="198377" cy="267160"/>
            </a:xfrm>
            <a:custGeom>
              <a:avLst/>
              <a:gdLst>
                <a:gd name="T0" fmla="*/ 49 w 120"/>
                <a:gd name="T1" fmla="*/ 0 h 172"/>
                <a:gd name="T2" fmla="*/ 32 w 120"/>
                <a:gd name="T3" fmla="*/ 21 h 172"/>
                <a:gd name="T4" fmla="*/ 47 w 120"/>
                <a:gd name="T5" fmla="*/ 18 h 172"/>
                <a:gd name="T6" fmla="*/ 64 w 120"/>
                <a:gd name="T7" fmla="*/ 18 h 172"/>
                <a:gd name="T8" fmla="*/ 60 w 120"/>
                <a:gd name="T9" fmla="*/ 34 h 172"/>
                <a:gd name="T10" fmla="*/ 46 w 120"/>
                <a:gd name="T11" fmla="*/ 51 h 172"/>
                <a:gd name="T12" fmla="*/ 62 w 120"/>
                <a:gd name="T13" fmla="*/ 53 h 172"/>
                <a:gd name="T14" fmla="*/ 63 w 120"/>
                <a:gd name="T15" fmla="*/ 55 h 172"/>
                <a:gd name="T16" fmla="*/ 76 w 120"/>
                <a:gd name="T17" fmla="*/ 78 h 172"/>
                <a:gd name="T18" fmla="*/ 87 w 120"/>
                <a:gd name="T19" fmla="*/ 82 h 172"/>
                <a:gd name="T20" fmla="*/ 96 w 120"/>
                <a:gd name="T21" fmla="*/ 104 h 172"/>
                <a:gd name="T22" fmla="*/ 101 w 120"/>
                <a:gd name="T23" fmla="*/ 112 h 172"/>
                <a:gd name="T24" fmla="*/ 120 w 120"/>
                <a:gd name="T25" fmla="*/ 116 h 172"/>
                <a:gd name="T26" fmla="*/ 118 w 120"/>
                <a:gd name="T27" fmla="*/ 129 h 172"/>
                <a:gd name="T28" fmla="*/ 110 w 120"/>
                <a:gd name="T29" fmla="*/ 135 h 172"/>
                <a:gd name="T30" fmla="*/ 116 w 120"/>
                <a:gd name="T31" fmla="*/ 145 h 172"/>
                <a:gd name="T32" fmla="*/ 102 w 120"/>
                <a:gd name="T33" fmla="*/ 155 h 172"/>
                <a:gd name="T34" fmla="*/ 81 w 120"/>
                <a:gd name="T35" fmla="*/ 155 h 172"/>
                <a:gd name="T36" fmla="*/ 54 w 120"/>
                <a:gd name="T37" fmla="*/ 161 h 172"/>
                <a:gd name="T38" fmla="*/ 46 w 120"/>
                <a:gd name="T39" fmla="*/ 157 h 172"/>
                <a:gd name="T40" fmla="*/ 36 w 120"/>
                <a:gd name="T41" fmla="*/ 166 h 172"/>
                <a:gd name="T42" fmla="*/ 21 w 120"/>
                <a:gd name="T43" fmla="*/ 164 h 172"/>
                <a:gd name="T44" fmla="*/ 10 w 120"/>
                <a:gd name="T45" fmla="*/ 172 h 172"/>
                <a:gd name="T46" fmla="*/ 1 w 120"/>
                <a:gd name="T47" fmla="*/ 168 h 172"/>
                <a:gd name="T48" fmla="*/ 25 w 120"/>
                <a:gd name="T49" fmla="*/ 147 h 172"/>
                <a:gd name="T50" fmla="*/ 39 w 120"/>
                <a:gd name="T51" fmla="*/ 142 h 172"/>
                <a:gd name="T52" fmla="*/ 39 w 120"/>
                <a:gd name="T53" fmla="*/ 142 h 172"/>
                <a:gd name="T54" fmla="*/ 15 w 120"/>
                <a:gd name="T55" fmla="*/ 139 h 172"/>
                <a:gd name="T56" fmla="*/ 11 w 120"/>
                <a:gd name="T57" fmla="*/ 131 h 172"/>
                <a:gd name="T58" fmla="*/ 27 w 120"/>
                <a:gd name="T59" fmla="*/ 125 h 172"/>
                <a:gd name="T60" fmla="*/ 19 w 120"/>
                <a:gd name="T61" fmla="*/ 114 h 172"/>
                <a:gd name="T62" fmla="*/ 22 w 120"/>
                <a:gd name="T63" fmla="*/ 101 h 172"/>
                <a:gd name="T64" fmla="*/ 45 w 120"/>
                <a:gd name="T65" fmla="*/ 102 h 172"/>
                <a:gd name="T66" fmla="*/ 45 w 120"/>
                <a:gd name="T67" fmla="*/ 102 h 172"/>
                <a:gd name="T68" fmla="*/ 48 w 120"/>
                <a:gd name="T69" fmla="*/ 91 h 172"/>
                <a:gd name="T70" fmla="*/ 38 w 120"/>
                <a:gd name="T71" fmla="*/ 79 h 172"/>
                <a:gd name="T72" fmla="*/ 37 w 120"/>
                <a:gd name="T73" fmla="*/ 79 h 172"/>
                <a:gd name="T74" fmla="*/ 19 w 120"/>
                <a:gd name="T75" fmla="*/ 75 h 172"/>
                <a:gd name="T76" fmla="*/ 15 w 120"/>
                <a:gd name="T77" fmla="*/ 70 h 172"/>
                <a:gd name="T78" fmla="*/ 21 w 120"/>
                <a:gd name="T79" fmla="*/ 61 h 172"/>
                <a:gd name="T80" fmla="*/ 16 w 120"/>
                <a:gd name="T81" fmla="*/ 55 h 172"/>
                <a:gd name="T82" fmla="*/ 8 w 120"/>
                <a:gd name="T83" fmla="*/ 65 h 172"/>
                <a:gd name="T84" fmla="*/ 8 w 120"/>
                <a:gd name="T85" fmla="*/ 46 h 172"/>
                <a:gd name="T86" fmla="*/ 0 w 120"/>
                <a:gd name="T87" fmla="*/ 36 h 172"/>
                <a:gd name="T88" fmla="*/ 7 w 120"/>
                <a:gd name="T89" fmla="*/ 15 h 172"/>
                <a:gd name="T90" fmla="*/ 19 w 120"/>
                <a:gd name="T91" fmla="*/ 0 h 172"/>
                <a:gd name="T92" fmla="*/ 31 w 120"/>
                <a:gd name="T93" fmla="*/ 1 h 172"/>
                <a:gd name="T94" fmla="*/ 49 w 120"/>
                <a:gd name="T95" fmla="*/ 0 h 1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0" h="172">
                  <a:moveTo>
                    <a:pt x="49" y="0"/>
                  </a:moveTo>
                  <a:lnTo>
                    <a:pt x="32" y="21"/>
                  </a:lnTo>
                  <a:lnTo>
                    <a:pt x="47" y="18"/>
                  </a:lnTo>
                  <a:lnTo>
                    <a:pt x="64" y="18"/>
                  </a:lnTo>
                  <a:lnTo>
                    <a:pt x="60" y="34"/>
                  </a:lnTo>
                  <a:lnTo>
                    <a:pt x="46" y="51"/>
                  </a:lnTo>
                  <a:lnTo>
                    <a:pt x="62" y="53"/>
                  </a:lnTo>
                  <a:lnTo>
                    <a:pt x="63" y="55"/>
                  </a:lnTo>
                  <a:lnTo>
                    <a:pt x="76" y="78"/>
                  </a:lnTo>
                  <a:lnTo>
                    <a:pt x="87" y="82"/>
                  </a:lnTo>
                  <a:lnTo>
                    <a:pt x="96" y="104"/>
                  </a:lnTo>
                  <a:lnTo>
                    <a:pt x="101" y="112"/>
                  </a:lnTo>
                  <a:lnTo>
                    <a:pt x="120" y="116"/>
                  </a:lnTo>
                  <a:lnTo>
                    <a:pt x="118" y="129"/>
                  </a:lnTo>
                  <a:lnTo>
                    <a:pt x="110" y="135"/>
                  </a:lnTo>
                  <a:lnTo>
                    <a:pt x="116" y="145"/>
                  </a:lnTo>
                  <a:lnTo>
                    <a:pt x="102" y="155"/>
                  </a:lnTo>
                  <a:lnTo>
                    <a:pt x="81" y="155"/>
                  </a:lnTo>
                  <a:lnTo>
                    <a:pt x="54" y="161"/>
                  </a:lnTo>
                  <a:lnTo>
                    <a:pt x="46" y="157"/>
                  </a:lnTo>
                  <a:lnTo>
                    <a:pt x="36" y="166"/>
                  </a:lnTo>
                  <a:lnTo>
                    <a:pt x="21" y="164"/>
                  </a:lnTo>
                  <a:lnTo>
                    <a:pt x="10" y="172"/>
                  </a:lnTo>
                  <a:lnTo>
                    <a:pt x="1" y="168"/>
                  </a:lnTo>
                  <a:lnTo>
                    <a:pt x="25" y="147"/>
                  </a:lnTo>
                  <a:lnTo>
                    <a:pt x="39" y="142"/>
                  </a:lnTo>
                  <a:lnTo>
                    <a:pt x="39" y="142"/>
                  </a:lnTo>
                  <a:lnTo>
                    <a:pt x="15" y="139"/>
                  </a:lnTo>
                  <a:lnTo>
                    <a:pt x="11" y="131"/>
                  </a:lnTo>
                  <a:lnTo>
                    <a:pt x="27" y="125"/>
                  </a:lnTo>
                  <a:lnTo>
                    <a:pt x="19" y="114"/>
                  </a:lnTo>
                  <a:lnTo>
                    <a:pt x="22" y="101"/>
                  </a:lnTo>
                  <a:lnTo>
                    <a:pt x="45" y="102"/>
                  </a:lnTo>
                  <a:lnTo>
                    <a:pt x="45" y="102"/>
                  </a:lnTo>
                  <a:lnTo>
                    <a:pt x="48" y="91"/>
                  </a:lnTo>
                  <a:lnTo>
                    <a:pt x="38" y="79"/>
                  </a:lnTo>
                  <a:lnTo>
                    <a:pt x="37" y="79"/>
                  </a:lnTo>
                  <a:lnTo>
                    <a:pt x="19" y="75"/>
                  </a:lnTo>
                  <a:lnTo>
                    <a:pt x="15" y="70"/>
                  </a:lnTo>
                  <a:lnTo>
                    <a:pt x="21" y="61"/>
                  </a:lnTo>
                  <a:lnTo>
                    <a:pt x="16" y="55"/>
                  </a:lnTo>
                  <a:lnTo>
                    <a:pt x="8" y="65"/>
                  </a:lnTo>
                  <a:lnTo>
                    <a:pt x="8" y="46"/>
                  </a:lnTo>
                  <a:lnTo>
                    <a:pt x="0" y="36"/>
                  </a:lnTo>
                  <a:lnTo>
                    <a:pt x="7" y="15"/>
                  </a:lnTo>
                  <a:lnTo>
                    <a:pt x="19" y="0"/>
                  </a:lnTo>
                  <a:lnTo>
                    <a:pt x="31" y="1"/>
                  </a:lnTo>
                  <a:lnTo>
                    <a:pt x="49"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55" name="Freeform 54"/>
            <p:cNvSpPr>
              <a:spLocks/>
            </p:cNvSpPr>
            <p:nvPr/>
          </p:nvSpPr>
          <p:spPr bwMode="auto">
            <a:xfrm>
              <a:off x="6026591" y="2844755"/>
              <a:ext cx="198377" cy="80769"/>
            </a:xfrm>
            <a:custGeom>
              <a:avLst/>
              <a:gdLst>
                <a:gd name="T0" fmla="*/ 33 w 120"/>
                <a:gd name="T1" fmla="*/ 42 h 52"/>
                <a:gd name="T2" fmla="*/ 34 w 120"/>
                <a:gd name="T3" fmla="*/ 33 h 52"/>
                <a:gd name="T4" fmla="*/ 28 w 120"/>
                <a:gd name="T5" fmla="*/ 19 h 52"/>
                <a:gd name="T6" fmla="*/ 17 w 120"/>
                <a:gd name="T7" fmla="*/ 11 h 52"/>
                <a:gd name="T8" fmla="*/ 7 w 120"/>
                <a:gd name="T9" fmla="*/ 9 h 52"/>
                <a:gd name="T10" fmla="*/ 0 w 120"/>
                <a:gd name="T11" fmla="*/ 3 h 52"/>
                <a:gd name="T12" fmla="*/ 1 w 120"/>
                <a:gd name="T13" fmla="*/ 0 h 52"/>
                <a:gd name="T14" fmla="*/ 16 w 120"/>
                <a:gd name="T15" fmla="*/ 4 h 52"/>
                <a:gd name="T16" fmla="*/ 41 w 120"/>
                <a:gd name="T17" fmla="*/ 7 h 52"/>
                <a:gd name="T18" fmla="*/ 66 w 120"/>
                <a:gd name="T19" fmla="*/ 17 h 52"/>
                <a:gd name="T20" fmla="*/ 69 w 120"/>
                <a:gd name="T21" fmla="*/ 21 h 52"/>
                <a:gd name="T22" fmla="*/ 79 w 120"/>
                <a:gd name="T23" fmla="*/ 18 h 52"/>
                <a:gd name="T24" fmla="*/ 95 w 120"/>
                <a:gd name="T25" fmla="*/ 22 h 52"/>
                <a:gd name="T26" fmla="*/ 102 w 120"/>
                <a:gd name="T27" fmla="*/ 30 h 52"/>
                <a:gd name="T28" fmla="*/ 113 w 120"/>
                <a:gd name="T29" fmla="*/ 35 h 52"/>
                <a:gd name="T30" fmla="*/ 110 w 120"/>
                <a:gd name="T31" fmla="*/ 38 h 52"/>
                <a:gd name="T32" fmla="*/ 120 w 120"/>
                <a:gd name="T33" fmla="*/ 49 h 52"/>
                <a:gd name="T34" fmla="*/ 118 w 120"/>
                <a:gd name="T35" fmla="*/ 52 h 52"/>
                <a:gd name="T36" fmla="*/ 109 w 120"/>
                <a:gd name="T37" fmla="*/ 50 h 52"/>
                <a:gd name="T38" fmla="*/ 95 w 120"/>
                <a:gd name="T39" fmla="*/ 44 h 52"/>
                <a:gd name="T40" fmla="*/ 92 w 120"/>
                <a:gd name="T41" fmla="*/ 48 h 52"/>
                <a:gd name="T42" fmla="*/ 69 w 120"/>
                <a:gd name="T43" fmla="*/ 51 h 52"/>
                <a:gd name="T44" fmla="*/ 51 w 120"/>
                <a:gd name="T45" fmla="*/ 41 h 52"/>
                <a:gd name="T46" fmla="*/ 33 w 120"/>
                <a:gd name="T47" fmla="*/ 42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20" h="52">
                  <a:moveTo>
                    <a:pt x="33" y="42"/>
                  </a:moveTo>
                  <a:lnTo>
                    <a:pt x="34" y="33"/>
                  </a:lnTo>
                  <a:lnTo>
                    <a:pt x="28" y="19"/>
                  </a:lnTo>
                  <a:lnTo>
                    <a:pt x="17" y="11"/>
                  </a:lnTo>
                  <a:lnTo>
                    <a:pt x="7" y="9"/>
                  </a:lnTo>
                  <a:lnTo>
                    <a:pt x="0" y="3"/>
                  </a:lnTo>
                  <a:lnTo>
                    <a:pt x="1" y="0"/>
                  </a:lnTo>
                  <a:lnTo>
                    <a:pt x="16" y="4"/>
                  </a:lnTo>
                  <a:lnTo>
                    <a:pt x="41" y="7"/>
                  </a:lnTo>
                  <a:lnTo>
                    <a:pt x="66" y="17"/>
                  </a:lnTo>
                  <a:lnTo>
                    <a:pt x="69" y="21"/>
                  </a:lnTo>
                  <a:lnTo>
                    <a:pt x="79" y="18"/>
                  </a:lnTo>
                  <a:lnTo>
                    <a:pt x="95" y="22"/>
                  </a:lnTo>
                  <a:lnTo>
                    <a:pt x="102" y="30"/>
                  </a:lnTo>
                  <a:lnTo>
                    <a:pt x="113" y="35"/>
                  </a:lnTo>
                  <a:lnTo>
                    <a:pt x="110" y="38"/>
                  </a:lnTo>
                  <a:lnTo>
                    <a:pt x="120" y="49"/>
                  </a:lnTo>
                  <a:lnTo>
                    <a:pt x="118" y="52"/>
                  </a:lnTo>
                  <a:lnTo>
                    <a:pt x="109" y="50"/>
                  </a:lnTo>
                  <a:lnTo>
                    <a:pt x="95" y="44"/>
                  </a:lnTo>
                  <a:lnTo>
                    <a:pt x="92" y="48"/>
                  </a:lnTo>
                  <a:lnTo>
                    <a:pt x="69" y="51"/>
                  </a:lnTo>
                  <a:lnTo>
                    <a:pt x="51" y="41"/>
                  </a:lnTo>
                  <a:lnTo>
                    <a:pt x="33" y="42"/>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56" name="Freeform 55"/>
            <p:cNvSpPr>
              <a:spLocks/>
            </p:cNvSpPr>
            <p:nvPr/>
          </p:nvSpPr>
          <p:spPr bwMode="auto">
            <a:xfrm>
              <a:off x="4829717" y="3890099"/>
              <a:ext cx="130598" cy="205030"/>
            </a:xfrm>
            <a:custGeom>
              <a:avLst/>
              <a:gdLst>
                <a:gd name="T0" fmla="*/ 79 w 79"/>
                <a:gd name="T1" fmla="*/ 107 h 132"/>
                <a:gd name="T2" fmla="*/ 50 w 79"/>
                <a:gd name="T3" fmla="*/ 119 h 132"/>
                <a:gd name="T4" fmla="*/ 40 w 79"/>
                <a:gd name="T5" fmla="*/ 127 h 132"/>
                <a:gd name="T6" fmla="*/ 23 w 79"/>
                <a:gd name="T7" fmla="*/ 132 h 132"/>
                <a:gd name="T8" fmla="*/ 7 w 79"/>
                <a:gd name="T9" fmla="*/ 127 h 132"/>
                <a:gd name="T10" fmla="*/ 8 w 79"/>
                <a:gd name="T11" fmla="*/ 119 h 132"/>
                <a:gd name="T12" fmla="*/ 0 w 79"/>
                <a:gd name="T13" fmla="*/ 100 h 132"/>
                <a:gd name="T14" fmla="*/ 5 w 79"/>
                <a:gd name="T15" fmla="*/ 77 h 132"/>
                <a:gd name="T16" fmla="*/ 12 w 79"/>
                <a:gd name="T17" fmla="*/ 60 h 132"/>
                <a:gd name="T18" fmla="*/ 8 w 79"/>
                <a:gd name="T19" fmla="*/ 30 h 132"/>
                <a:gd name="T20" fmla="*/ 5 w 79"/>
                <a:gd name="T21" fmla="*/ 14 h 132"/>
                <a:gd name="T22" fmla="*/ 6 w 79"/>
                <a:gd name="T23" fmla="*/ 3 h 132"/>
                <a:gd name="T24" fmla="*/ 37 w 79"/>
                <a:gd name="T25" fmla="*/ 2 h 132"/>
                <a:gd name="T26" fmla="*/ 45 w 79"/>
                <a:gd name="T27" fmla="*/ 3 h 132"/>
                <a:gd name="T28" fmla="*/ 51 w 79"/>
                <a:gd name="T29" fmla="*/ 0 h 132"/>
                <a:gd name="T30" fmla="*/ 60 w 79"/>
                <a:gd name="T31" fmla="*/ 1 h 132"/>
                <a:gd name="T32" fmla="*/ 58 w 79"/>
                <a:gd name="T33" fmla="*/ 8 h 132"/>
                <a:gd name="T34" fmla="*/ 66 w 79"/>
                <a:gd name="T35" fmla="*/ 19 h 132"/>
                <a:gd name="T36" fmla="*/ 66 w 79"/>
                <a:gd name="T37" fmla="*/ 34 h 132"/>
                <a:gd name="T38" fmla="*/ 68 w 79"/>
                <a:gd name="T39" fmla="*/ 50 h 132"/>
                <a:gd name="T40" fmla="*/ 72 w 79"/>
                <a:gd name="T41" fmla="*/ 58 h 132"/>
                <a:gd name="T42" fmla="*/ 68 w 79"/>
                <a:gd name="T43" fmla="*/ 76 h 132"/>
                <a:gd name="T44" fmla="*/ 70 w 79"/>
                <a:gd name="T45" fmla="*/ 87 h 132"/>
                <a:gd name="T46" fmla="*/ 75 w 79"/>
                <a:gd name="T47" fmla="*/ 100 h 132"/>
                <a:gd name="T48" fmla="*/ 79 w 79"/>
                <a:gd name="T49" fmla="*/ 107 h 1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79" h="132">
                  <a:moveTo>
                    <a:pt x="79" y="107"/>
                  </a:moveTo>
                  <a:lnTo>
                    <a:pt x="50" y="119"/>
                  </a:lnTo>
                  <a:lnTo>
                    <a:pt x="40" y="127"/>
                  </a:lnTo>
                  <a:lnTo>
                    <a:pt x="23" y="132"/>
                  </a:lnTo>
                  <a:lnTo>
                    <a:pt x="7" y="127"/>
                  </a:lnTo>
                  <a:lnTo>
                    <a:pt x="8" y="119"/>
                  </a:lnTo>
                  <a:lnTo>
                    <a:pt x="0" y="100"/>
                  </a:lnTo>
                  <a:lnTo>
                    <a:pt x="5" y="77"/>
                  </a:lnTo>
                  <a:lnTo>
                    <a:pt x="12" y="60"/>
                  </a:lnTo>
                  <a:lnTo>
                    <a:pt x="8" y="30"/>
                  </a:lnTo>
                  <a:lnTo>
                    <a:pt x="5" y="14"/>
                  </a:lnTo>
                  <a:lnTo>
                    <a:pt x="6" y="3"/>
                  </a:lnTo>
                  <a:lnTo>
                    <a:pt x="37" y="2"/>
                  </a:lnTo>
                  <a:lnTo>
                    <a:pt x="45" y="3"/>
                  </a:lnTo>
                  <a:lnTo>
                    <a:pt x="51" y="0"/>
                  </a:lnTo>
                  <a:lnTo>
                    <a:pt x="60" y="1"/>
                  </a:lnTo>
                  <a:lnTo>
                    <a:pt x="58" y="8"/>
                  </a:lnTo>
                  <a:lnTo>
                    <a:pt x="66" y="19"/>
                  </a:lnTo>
                  <a:lnTo>
                    <a:pt x="66" y="34"/>
                  </a:lnTo>
                  <a:lnTo>
                    <a:pt x="68" y="50"/>
                  </a:lnTo>
                  <a:lnTo>
                    <a:pt x="72" y="58"/>
                  </a:lnTo>
                  <a:lnTo>
                    <a:pt x="68" y="76"/>
                  </a:lnTo>
                  <a:lnTo>
                    <a:pt x="70" y="87"/>
                  </a:lnTo>
                  <a:lnTo>
                    <a:pt x="75" y="100"/>
                  </a:lnTo>
                  <a:lnTo>
                    <a:pt x="79" y="107"/>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57" name="Freeform 56"/>
            <p:cNvSpPr>
              <a:spLocks/>
            </p:cNvSpPr>
            <p:nvPr/>
          </p:nvSpPr>
          <p:spPr bwMode="auto">
            <a:xfrm>
              <a:off x="4470983" y="3841947"/>
              <a:ext cx="219869" cy="170858"/>
            </a:xfrm>
            <a:custGeom>
              <a:avLst/>
              <a:gdLst>
                <a:gd name="T0" fmla="*/ 116 w 133"/>
                <a:gd name="T1" fmla="*/ 101 h 110"/>
                <a:gd name="T2" fmla="*/ 108 w 133"/>
                <a:gd name="T3" fmla="*/ 110 h 110"/>
                <a:gd name="T4" fmla="*/ 105 w 133"/>
                <a:gd name="T5" fmla="*/ 97 h 110"/>
                <a:gd name="T6" fmla="*/ 93 w 133"/>
                <a:gd name="T7" fmla="*/ 86 h 110"/>
                <a:gd name="T8" fmla="*/ 84 w 133"/>
                <a:gd name="T9" fmla="*/ 88 h 110"/>
                <a:gd name="T10" fmla="*/ 81 w 133"/>
                <a:gd name="T11" fmla="*/ 75 h 110"/>
                <a:gd name="T12" fmla="*/ 78 w 133"/>
                <a:gd name="T13" fmla="*/ 60 h 110"/>
                <a:gd name="T14" fmla="*/ 58 w 133"/>
                <a:gd name="T15" fmla="*/ 53 h 110"/>
                <a:gd name="T16" fmla="*/ 49 w 133"/>
                <a:gd name="T17" fmla="*/ 57 h 110"/>
                <a:gd name="T18" fmla="*/ 44 w 133"/>
                <a:gd name="T19" fmla="*/ 67 h 110"/>
                <a:gd name="T20" fmla="*/ 26 w 133"/>
                <a:gd name="T21" fmla="*/ 64 h 110"/>
                <a:gd name="T22" fmla="*/ 14 w 133"/>
                <a:gd name="T23" fmla="*/ 53 h 110"/>
                <a:gd name="T24" fmla="*/ 8 w 133"/>
                <a:gd name="T25" fmla="*/ 40 h 110"/>
                <a:gd name="T26" fmla="*/ 0 w 133"/>
                <a:gd name="T27" fmla="*/ 32 h 110"/>
                <a:gd name="T28" fmla="*/ 14 w 133"/>
                <a:gd name="T29" fmla="*/ 22 h 110"/>
                <a:gd name="T30" fmla="*/ 22 w 133"/>
                <a:gd name="T31" fmla="*/ 19 h 110"/>
                <a:gd name="T32" fmla="*/ 24 w 133"/>
                <a:gd name="T33" fmla="*/ 9 h 110"/>
                <a:gd name="T34" fmla="*/ 26 w 133"/>
                <a:gd name="T35" fmla="*/ 0 h 110"/>
                <a:gd name="T36" fmla="*/ 48 w 133"/>
                <a:gd name="T37" fmla="*/ 5 h 110"/>
                <a:gd name="T38" fmla="*/ 54 w 133"/>
                <a:gd name="T39" fmla="*/ 2 h 110"/>
                <a:gd name="T40" fmla="*/ 66 w 133"/>
                <a:gd name="T41" fmla="*/ 3 h 110"/>
                <a:gd name="T42" fmla="*/ 70 w 133"/>
                <a:gd name="T43" fmla="*/ 10 h 110"/>
                <a:gd name="T44" fmla="*/ 78 w 133"/>
                <a:gd name="T45" fmla="*/ 8 h 110"/>
                <a:gd name="T46" fmla="*/ 91 w 133"/>
                <a:gd name="T47" fmla="*/ 15 h 110"/>
                <a:gd name="T48" fmla="*/ 102 w 133"/>
                <a:gd name="T49" fmla="*/ 8 h 110"/>
                <a:gd name="T50" fmla="*/ 110 w 133"/>
                <a:gd name="T51" fmla="*/ 6 h 110"/>
                <a:gd name="T52" fmla="*/ 116 w 133"/>
                <a:gd name="T53" fmla="*/ 16 h 110"/>
                <a:gd name="T54" fmla="*/ 120 w 133"/>
                <a:gd name="T55" fmla="*/ 30 h 110"/>
                <a:gd name="T56" fmla="*/ 123 w 133"/>
                <a:gd name="T57" fmla="*/ 35 h 110"/>
                <a:gd name="T58" fmla="*/ 124 w 133"/>
                <a:gd name="T59" fmla="*/ 43 h 110"/>
                <a:gd name="T60" fmla="*/ 126 w 133"/>
                <a:gd name="T61" fmla="*/ 51 h 110"/>
                <a:gd name="T62" fmla="*/ 128 w 133"/>
                <a:gd name="T63" fmla="*/ 67 h 110"/>
                <a:gd name="T64" fmla="*/ 126 w 133"/>
                <a:gd name="T65" fmla="*/ 86 h 110"/>
                <a:gd name="T66" fmla="*/ 126 w 133"/>
                <a:gd name="T67" fmla="*/ 93 h 110"/>
                <a:gd name="T68" fmla="*/ 122 w 133"/>
                <a:gd name="T69" fmla="*/ 102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33" h="110">
                  <a:moveTo>
                    <a:pt x="122" y="102"/>
                  </a:moveTo>
                  <a:lnTo>
                    <a:pt x="116" y="101"/>
                  </a:lnTo>
                  <a:lnTo>
                    <a:pt x="113" y="110"/>
                  </a:lnTo>
                  <a:lnTo>
                    <a:pt x="108" y="110"/>
                  </a:lnTo>
                  <a:lnTo>
                    <a:pt x="104" y="105"/>
                  </a:lnTo>
                  <a:lnTo>
                    <a:pt x="105" y="97"/>
                  </a:lnTo>
                  <a:lnTo>
                    <a:pt x="98" y="84"/>
                  </a:lnTo>
                  <a:lnTo>
                    <a:pt x="93" y="86"/>
                  </a:lnTo>
                  <a:lnTo>
                    <a:pt x="89" y="87"/>
                  </a:lnTo>
                  <a:lnTo>
                    <a:pt x="84" y="88"/>
                  </a:lnTo>
                  <a:lnTo>
                    <a:pt x="84" y="80"/>
                  </a:lnTo>
                  <a:lnTo>
                    <a:pt x="81" y="75"/>
                  </a:lnTo>
                  <a:lnTo>
                    <a:pt x="82" y="69"/>
                  </a:lnTo>
                  <a:lnTo>
                    <a:pt x="78" y="60"/>
                  </a:lnTo>
                  <a:lnTo>
                    <a:pt x="73" y="53"/>
                  </a:lnTo>
                  <a:lnTo>
                    <a:pt x="58" y="53"/>
                  </a:lnTo>
                  <a:lnTo>
                    <a:pt x="54" y="57"/>
                  </a:lnTo>
                  <a:lnTo>
                    <a:pt x="49" y="57"/>
                  </a:lnTo>
                  <a:lnTo>
                    <a:pt x="46" y="61"/>
                  </a:lnTo>
                  <a:lnTo>
                    <a:pt x="44" y="67"/>
                  </a:lnTo>
                  <a:lnTo>
                    <a:pt x="34" y="76"/>
                  </a:lnTo>
                  <a:lnTo>
                    <a:pt x="26" y="64"/>
                  </a:lnTo>
                  <a:lnTo>
                    <a:pt x="19" y="56"/>
                  </a:lnTo>
                  <a:lnTo>
                    <a:pt x="14" y="53"/>
                  </a:lnTo>
                  <a:lnTo>
                    <a:pt x="10" y="49"/>
                  </a:lnTo>
                  <a:lnTo>
                    <a:pt x="8" y="40"/>
                  </a:lnTo>
                  <a:lnTo>
                    <a:pt x="5" y="35"/>
                  </a:lnTo>
                  <a:lnTo>
                    <a:pt x="0" y="32"/>
                  </a:lnTo>
                  <a:lnTo>
                    <a:pt x="8" y="22"/>
                  </a:lnTo>
                  <a:lnTo>
                    <a:pt x="14" y="22"/>
                  </a:lnTo>
                  <a:lnTo>
                    <a:pt x="18" y="19"/>
                  </a:lnTo>
                  <a:lnTo>
                    <a:pt x="22" y="19"/>
                  </a:lnTo>
                  <a:lnTo>
                    <a:pt x="25" y="16"/>
                  </a:lnTo>
                  <a:lnTo>
                    <a:pt x="24" y="9"/>
                  </a:lnTo>
                  <a:lnTo>
                    <a:pt x="26" y="7"/>
                  </a:lnTo>
                  <a:lnTo>
                    <a:pt x="26" y="0"/>
                  </a:lnTo>
                  <a:lnTo>
                    <a:pt x="35" y="0"/>
                  </a:lnTo>
                  <a:lnTo>
                    <a:pt x="48" y="5"/>
                  </a:lnTo>
                  <a:lnTo>
                    <a:pt x="52" y="5"/>
                  </a:lnTo>
                  <a:lnTo>
                    <a:pt x="54" y="2"/>
                  </a:lnTo>
                  <a:lnTo>
                    <a:pt x="64" y="4"/>
                  </a:lnTo>
                  <a:lnTo>
                    <a:pt x="66" y="3"/>
                  </a:lnTo>
                  <a:lnTo>
                    <a:pt x="67" y="10"/>
                  </a:lnTo>
                  <a:lnTo>
                    <a:pt x="70" y="10"/>
                  </a:lnTo>
                  <a:lnTo>
                    <a:pt x="75" y="8"/>
                  </a:lnTo>
                  <a:lnTo>
                    <a:pt x="78" y="8"/>
                  </a:lnTo>
                  <a:lnTo>
                    <a:pt x="83" y="14"/>
                  </a:lnTo>
                  <a:lnTo>
                    <a:pt x="91" y="15"/>
                  </a:lnTo>
                  <a:lnTo>
                    <a:pt x="96" y="11"/>
                  </a:lnTo>
                  <a:lnTo>
                    <a:pt x="102" y="8"/>
                  </a:lnTo>
                  <a:lnTo>
                    <a:pt x="106" y="5"/>
                  </a:lnTo>
                  <a:lnTo>
                    <a:pt x="110" y="6"/>
                  </a:lnTo>
                  <a:lnTo>
                    <a:pt x="114" y="10"/>
                  </a:lnTo>
                  <a:lnTo>
                    <a:pt x="116" y="16"/>
                  </a:lnTo>
                  <a:lnTo>
                    <a:pt x="123" y="25"/>
                  </a:lnTo>
                  <a:lnTo>
                    <a:pt x="120" y="30"/>
                  </a:lnTo>
                  <a:lnTo>
                    <a:pt x="119" y="37"/>
                  </a:lnTo>
                  <a:lnTo>
                    <a:pt x="123" y="35"/>
                  </a:lnTo>
                  <a:lnTo>
                    <a:pt x="125" y="37"/>
                  </a:lnTo>
                  <a:lnTo>
                    <a:pt x="124" y="43"/>
                  </a:lnTo>
                  <a:lnTo>
                    <a:pt x="130" y="49"/>
                  </a:lnTo>
                  <a:lnTo>
                    <a:pt x="126" y="51"/>
                  </a:lnTo>
                  <a:lnTo>
                    <a:pt x="124" y="58"/>
                  </a:lnTo>
                  <a:lnTo>
                    <a:pt x="128" y="67"/>
                  </a:lnTo>
                  <a:lnTo>
                    <a:pt x="133" y="83"/>
                  </a:lnTo>
                  <a:lnTo>
                    <a:pt x="126" y="86"/>
                  </a:lnTo>
                  <a:lnTo>
                    <a:pt x="124" y="89"/>
                  </a:lnTo>
                  <a:lnTo>
                    <a:pt x="126" y="93"/>
                  </a:lnTo>
                  <a:lnTo>
                    <a:pt x="125" y="102"/>
                  </a:lnTo>
                  <a:lnTo>
                    <a:pt x="122" y="102"/>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58" name="Freeform 57"/>
            <p:cNvSpPr>
              <a:spLocks/>
            </p:cNvSpPr>
            <p:nvPr/>
          </p:nvSpPr>
          <p:spPr bwMode="auto">
            <a:xfrm>
              <a:off x="4419736" y="3800010"/>
              <a:ext cx="90923" cy="24853"/>
            </a:xfrm>
            <a:custGeom>
              <a:avLst/>
              <a:gdLst>
                <a:gd name="T0" fmla="*/ 0 w 55"/>
                <a:gd name="T1" fmla="*/ 15 h 16"/>
                <a:gd name="T2" fmla="*/ 3 w 55"/>
                <a:gd name="T3" fmla="*/ 6 h 16"/>
                <a:gd name="T4" fmla="*/ 23 w 55"/>
                <a:gd name="T5" fmla="*/ 5 h 16"/>
                <a:gd name="T6" fmla="*/ 27 w 55"/>
                <a:gd name="T7" fmla="*/ 0 h 16"/>
                <a:gd name="T8" fmla="*/ 33 w 55"/>
                <a:gd name="T9" fmla="*/ 0 h 16"/>
                <a:gd name="T10" fmla="*/ 40 w 55"/>
                <a:gd name="T11" fmla="*/ 5 h 16"/>
                <a:gd name="T12" fmla="*/ 45 w 55"/>
                <a:gd name="T13" fmla="*/ 5 h 16"/>
                <a:gd name="T14" fmla="*/ 51 w 55"/>
                <a:gd name="T15" fmla="*/ 2 h 16"/>
                <a:gd name="T16" fmla="*/ 55 w 55"/>
                <a:gd name="T17" fmla="*/ 8 h 16"/>
                <a:gd name="T18" fmla="*/ 47 w 55"/>
                <a:gd name="T19" fmla="*/ 13 h 16"/>
                <a:gd name="T20" fmla="*/ 39 w 55"/>
                <a:gd name="T21" fmla="*/ 12 h 16"/>
                <a:gd name="T22" fmla="*/ 31 w 55"/>
                <a:gd name="T23" fmla="*/ 8 h 16"/>
                <a:gd name="T24" fmla="*/ 25 w 55"/>
                <a:gd name="T25" fmla="*/ 13 h 16"/>
                <a:gd name="T26" fmla="*/ 21 w 55"/>
                <a:gd name="T27" fmla="*/ 13 h 16"/>
                <a:gd name="T28" fmla="*/ 17 w 55"/>
                <a:gd name="T29" fmla="*/ 16 h 16"/>
                <a:gd name="T30" fmla="*/ 0 w 55"/>
                <a:gd name="T31" fmla="*/ 15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55" h="16">
                  <a:moveTo>
                    <a:pt x="0" y="15"/>
                  </a:moveTo>
                  <a:lnTo>
                    <a:pt x="3" y="6"/>
                  </a:lnTo>
                  <a:lnTo>
                    <a:pt x="23" y="5"/>
                  </a:lnTo>
                  <a:lnTo>
                    <a:pt x="27" y="0"/>
                  </a:lnTo>
                  <a:lnTo>
                    <a:pt x="33" y="0"/>
                  </a:lnTo>
                  <a:lnTo>
                    <a:pt x="40" y="5"/>
                  </a:lnTo>
                  <a:lnTo>
                    <a:pt x="45" y="5"/>
                  </a:lnTo>
                  <a:lnTo>
                    <a:pt x="51" y="2"/>
                  </a:lnTo>
                  <a:lnTo>
                    <a:pt x="55" y="8"/>
                  </a:lnTo>
                  <a:lnTo>
                    <a:pt x="47" y="13"/>
                  </a:lnTo>
                  <a:lnTo>
                    <a:pt x="39" y="12"/>
                  </a:lnTo>
                  <a:lnTo>
                    <a:pt x="31" y="8"/>
                  </a:lnTo>
                  <a:lnTo>
                    <a:pt x="25" y="13"/>
                  </a:lnTo>
                  <a:lnTo>
                    <a:pt x="21" y="13"/>
                  </a:lnTo>
                  <a:lnTo>
                    <a:pt x="17" y="16"/>
                  </a:lnTo>
                  <a:lnTo>
                    <a:pt x="0" y="1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59" name="Freeform 58"/>
            <p:cNvSpPr>
              <a:spLocks/>
            </p:cNvSpPr>
            <p:nvPr/>
          </p:nvSpPr>
          <p:spPr bwMode="auto">
            <a:xfrm>
              <a:off x="4424696" y="3840395"/>
              <a:ext cx="89270" cy="51258"/>
            </a:xfrm>
            <a:custGeom>
              <a:avLst/>
              <a:gdLst>
                <a:gd name="T0" fmla="*/ 28 w 54"/>
                <a:gd name="T1" fmla="*/ 33 h 33"/>
                <a:gd name="T2" fmla="*/ 18 w 54"/>
                <a:gd name="T3" fmla="*/ 24 h 33"/>
                <a:gd name="T4" fmla="*/ 10 w 54"/>
                <a:gd name="T5" fmla="*/ 23 h 33"/>
                <a:gd name="T6" fmla="*/ 6 w 54"/>
                <a:gd name="T7" fmla="*/ 17 h 33"/>
                <a:gd name="T8" fmla="*/ 6 w 54"/>
                <a:gd name="T9" fmla="*/ 14 h 33"/>
                <a:gd name="T10" fmla="*/ 1 w 54"/>
                <a:gd name="T11" fmla="*/ 10 h 33"/>
                <a:gd name="T12" fmla="*/ 0 w 54"/>
                <a:gd name="T13" fmla="*/ 5 h 33"/>
                <a:gd name="T14" fmla="*/ 10 w 54"/>
                <a:gd name="T15" fmla="*/ 2 h 33"/>
                <a:gd name="T16" fmla="*/ 16 w 54"/>
                <a:gd name="T17" fmla="*/ 2 h 33"/>
                <a:gd name="T18" fmla="*/ 21 w 54"/>
                <a:gd name="T19" fmla="*/ 0 h 33"/>
                <a:gd name="T20" fmla="*/ 54 w 54"/>
                <a:gd name="T21" fmla="*/ 1 h 33"/>
                <a:gd name="T22" fmla="*/ 54 w 54"/>
                <a:gd name="T23" fmla="*/ 8 h 33"/>
                <a:gd name="T24" fmla="*/ 52 w 54"/>
                <a:gd name="T25" fmla="*/ 10 h 33"/>
                <a:gd name="T26" fmla="*/ 53 w 54"/>
                <a:gd name="T27" fmla="*/ 17 h 33"/>
                <a:gd name="T28" fmla="*/ 50 w 54"/>
                <a:gd name="T29" fmla="*/ 20 h 33"/>
                <a:gd name="T30" fmla="*/ 46 w 54"/>
                <a:gd name="T31" fmla="*/ 20 h 33"/>
                <a:gd name="T32" fmla="*/ 42 w 54"/>
                <a:gd name="T33" fmla="*/ 23 h 33"/>
                <a:gd name="T34" fmla="*/ 36 w 54"/>
                <a:gd name="T35" fmla="*/ 23 h 33"/>
                <a:gd name="T36" fmla="*/ 28 w 54"/>
                <a:gd name="T37" fmla="*/ 33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4" h="33">
                  <a:moveTo>
                    <a:pt x="28" y="33"/>
                  </a:moveTo>
                  <a:lnTo>
                    <a:pt x="18" y="24"/>
                  </a:lnTo>
                  <a:lnTo>
                    <a:pt x="10" y="23"/>
                  </a:lnTo>
                  <a:lnTo>
                    <a:pt x="6" y="17"/>
                  </a:lnTo>
                  <a:lnTo>
                    <a:pt x="6" y="14"/>
                  </a:lnTo>
                  <a:lnTo>
                    <a:pt x="1" y="10"/>
                  </a:lnTo>
                  <a:lnTo>
                    <a:pt x="0" y="5"/>
                  </a:lnTo>
                  <a:lnTo>
                    <a:pt x="10" y="2"/>
                  </a:lnTo>
                  <a:lnTo>
                    <a:pt x="16" y="2"/>
                  </a:lnTo>
                  <a:lnTo>
                    <a:pt x="21" y="0"/>
                  </a:lnTo>
                  <a:lnTo>
                    <a:pt x="54" y="1"/>
                  </a:lnTo>
                  <a:lnTo>
                    <a:pt x="54" y="8"/>
                  </a:lnTo>
                  <a:lnTo>
                    <a:pt x="52" y="10"/>
                  </a:lnTo>
                  <a:lnTo>
                    <a:pt x="53" y="17"/>
                  </a:lnTo>
                  <a:lnTo>
                    <a:pt x="50" y="20"/>
                  </a:lnTo>
                  <a:lnTo>
                    <a:pt x="46" y="20"/>
                  </a:lnTo>
                  <a:lnTo>
                    <a:pt x="42" y="23"/>
                  </a:lnTo>
                  <a:lnTo>
                    <a:pt x="36" y="23"/>
                  </a:lnTo>
                  <a:lnTo>
                    <a:pt x="28" y="33"/>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60" name="Freeform 59"/>
            <p:cNvSpPr>
              <a:spLocks/>
            </p:cNvSpPr>
            <p:nvPr/>
          </p:nvSpPr>
          <p:spPr bwMode="auto">
            <a:xfrm>
              <a:off x="5209938" y="4174345"/>
              <a:ext cx="61167" cy="40386"/>
            </a:xfrm>
            <a:custGeom>
              <a:avLst/>
              <a:gdLst>
                <a:gd name="T0" fmla="*/ 4 w 37"/>
                <a:gd name="T1" fmla="*/ 26 h 26"/>
                <a:gd name="T2" fmla="*/ 0 w 37"/>
                <a:gd name="T3" fmla="*/ 23 h 26"/>
                <a:gd name="T4" fmla="*/ 7 w 37"/>
                <a:gd name="T5" fmla="*/ 0 h 26"/>
                <a:gd name="T6" fmla="*/ 37 w 37"/>
                <a:gd name="T7" fmla="*/ 0 h 26"/>
                <a:gd name="T8" fmla="*/ 37 w 37"/>
                <a:gd name="T9" fmla="*/ 25 h 26"/>
                <a:gd name="T10" fmla="*/ 10 w 37"/>
                <a:gd name="T11" fmla="*/ 25 h 26"/>
                <a:gd name="T12" fmla="*/ 4 w 37"/>
                <a:gd name="T13" fmla="*/ 26 h 26"/>
              </a:gdLst>
              <a:ahLst/>
              <a:cxnLst>
                <a:cxn ang="0">
                  <a:pos x="T0" y="T1"/>
                </a:cxn>
                <a:cxn ang="0">
                  <a:pos x="T2" y="T3"/>
                </a:cxn>
                <a:cxn ang="0">
                  <a:pos x="T4" y="T5"/>
                </a:cxn>
                <a:cxn ang="0">
                  <a:pos x="T6" y="T7"/>
                </a:cxn>
                <a:cxn ang="0">
                  <a:pos x="T8" y="T9"/>
                </a:cxn>
                <a:cxn ang="0">
                  <a:pos x="T10" y="T11"/>
                </a:cxn>
                <a:cxn ang="0">
                  <a:pos x="T12" y="T13"/>
                </a:cxn>
              </a:cxnLst>
              <a:rect l="0" t="0" r="r" b="b"/>
              <a:pathLst>
                <a:path w="37" h="26">
                  <a:moveTo>
                    <a:pt x="4" y="26"/>
                  </a:moveTo>
                  <a:lnTo>
                    <a:pt x="0" y="23"/>
                  </a:lnTo>
                  <a:lnTo>
                    <a:pt x="7" y="0"/>
                  </a:lnTo>
                  <a:lnTo>
                    <a:pt x="37" y="0"/>
                  </a:lnTo>
                  <a:lnTo>
                    <a:pt x="37" y="25"/>
                  </a:lnTo>
                  <a:lnTo>
                    <a:pt x="10" y="25"/>
                  </a:lnTo>
                  <a:lnTo>
                    <a:pt x="4" y="26"/>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61" name="Freeform 60"/>
            <p:cNvSpPr>
              <a:spLocks/>
            </p:cNvSpPr>
            <p:nvPr/>
          </p:nvSpPr>
          <p:spPr bwMode="auto">
            <a:xfrm>
              <a:off x="5600080" y="3096382"/>
              <a:ext cx="79351" cy="24853"/>
            </a:xfrm>
            <a:custGeom>
              <a:avLst/>
              <a:gdLst>
                <a:gd name="T0" fmla="*/ 2 w 48"/>
                <a:gd name="T1" fmla="*/ 0 h 16"/>
                <a:gd name="T2" fmla="*/ 12 w 48"/>
                <a:gd name="T3" fmla="*/ 7 h 16"/>
                <a:gd name="T4" fmla="*/ 25 w 48"/>
                <a:gd name="T5" fmla="*/ 6 h 16"/>
                <a:gd name="T6" fmla="*/ 39 w 48"/>
                <a:gd name="T7" fmla="*/ 7 h 16"/>
                <a:gd name="T8" fmla="*/ 38 w 48"/>
                <a:gd name="T9" fmla="*/ 11 h 16"/>
                <a:gd name="T10" fmla="*/ 48 w 48"/>
                <a:gd name="T11" fmla="*/ 8 h 16"/>
                <a:gd name="T12" fmla="*/ 46 w 48"/>
                <a:gd name="T13" fmla="*/ 14 h 16"/>
                <a:gd name="T14" fmla="*/ 21 w 48"/>
                <a:gd name="T15" fmla="*/ 16 h 16"/>
                <a:gd name="T16" fmla="*/ 21 w 48"/>
                <a:gd name="T17" fmla="*/ 13 h 16"/>
                <a:gd name="T18" fmla="*/ 0 w 48"/>
                <a:gd name="T19" fmla="*/ 9 h 16"/>
                <a:gd name="T20" fmla="*/ 2 w 48"/>
                <a:gd name="T21"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8" h="16">
                  <a:moveTo>
                    <a:pt x="2" y="0"/>
                  </a:moveTo>
                  <a:lnTo>
                    <a:pt x="12" y="7"/>
                  </a:lnTo>
                  <a:lnTo>
                    <a:pt x="25" y="6"/>
                  </a:lnTo>
                  <a:lnTo>
                    <a:pt x="39" y="7"/>
                  </a:lnTo>
                  <a:lnTo>
                    <a:pt x="38" y="11"/>
                  </a:lnTo>
                  <a:lnTo>
                    <a:pt x="48" y="8"/>
                  </a:lnTo>
                  <a:lnTo>
                    <a:pt x="46" y="14"/>
                  </a:lnTo>
                  <a:lnTo>
                    <a:pt x="21" y="16"/>
                  </a:lnTo>
                  <a:lnTo>
                    <a:pt x="21" y="13"/>
                  </a:lnTo>
                  <a:lnTo>
                    <a:pt x="0" y="9"/>
                  </a:lnTo>
                  <a:lnTo>
                    <a:pt x="2"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62" name="Freeform 61"/>
            <p:cNvSpPr>
              <a:spLocks/>
            </p:cNvSpPr>
            <p:nvPr/>
          </p:nvSpPr>
          <p:spPr bwMode="auto">
            <a:xfrm>
              <a:off x="5492626" y="2900673"/>
              <a:ext cx="173581" cy="172413"/>
            </a:xfrm>
            <a:custGeom>
              <a:avLst/>
              <a:gdLst>
                <a:gd name="T0" fmla="*/ 105 w 105"/>
                <a:gd name="T1" fmla="*/ 5 h 111"/>
                <a:gd name="T2" fmla="*/ 101 w 105"/>
                <a:gd name="T3" fmla="*/ 18 h 111"/>
                <a:gd name="T4" fmla="*/ 98 w 105"/>
                <a:gd name="T5" fmla="*/ 20 h 111"/>
                <a:gd name="T6" fmla="*/ 87 w 105"/>
                <a:gd name="T7" fmla="*/ 20 h 111"/>
                <a:gd name="T8" fmla="*/ 78 w 105"/>
                <a:gd name="T9" fmla="*/ 18 h 111"/>
                <a:gd name="T10" fmla="*/ 58 w 105"/>
                <a:gd name="T11" fmla="*/ 23 h 111"/>
                <a:gd name="T12" fmla="*/ 71 w 105"/>
                <a:gd name="T13" fmla="*/ 35 h 111"/>
                <a:gd name="T14" fmla="*/ 63 w 105"/>
                <a:gd name="T15" fmla="*/ 38 h 111"/>
                <a:gd name="T16" fmla="*/ 54 w 105"/>
                <a:gd name="T17" fmla="*/ 38 h 111"/>
                <a:gd name="T18" fmla="*/ 44 w 105"/>
                <a:gd name="T19" fmla="*/ 28 h 111"/>
                <a:gd name="T20" fmla="*/ 41 w 105"/>
                <a:gd name="T21" fmla="*/ 32 h 111"/>
                <a:gd name="T22" fmla="*/ 46 w 105"/>
                <a:gd name="T23" fmla="*/ 44 h 111"/>
                <a:gd name="T24" fmla="*/ 55 w 105"/>
                <a:gd name="T25" fmla="*/ 54 h 111"/>
                <a:gd name="T26" fmla="*/ 49 w 105"/>
                <a:gd name="T27" fmla="*/ 59 h 111"/>
                <a:gd name="T28" fmla="*/ 59 w 105"/>
                <a:gd name="T29" fmla="*/ 68 h 111"/>
                <a:gd name="T30" fmla="*/ 68 w 105"/>
                <a:gd name="T31" fmla="*/ 74 h 111"/>
                <a:gd name="T32" fmla="*/ 70 w 105"/>
                <a:gd name="T33" fmla="*/ 86 h 111"/>
                <a:gd name="T34" fmla="*/ 53 w 105"/>
                <a:gd name="T35" fmla="*/ 80 h 111"/>
                <a:gd name="T36" fmla="*/ 59 w 105"/>
                <a:gd name="T37" fmla="*/ 91 h 111"/>
                <a:gd name="T38" fmla="*/ 49 w 105"/>
                <a:gd name="T39" fmla="*/ 93 h 111"/>
                <a:gd name="T40" fmla="*/ 57 w 105"/>
                <a:gd name="T41" fmla="*/ 111 h 111"/>
                <a:gd name="T42" fmla="*/ 45 w 105"/>
                <a:gd name="T43" fmla="*/ 111 h 111"/>
                <a:gd name="T44" fmla="*/ 30 w 105"/>
                <a:gd name="T45" fmla="*/ 102 h 111"/>
                <a:gd name="T46" fmla="*/ 23 w 105"/>
                <a:gd name="T47" fmla="*/ 86 h 111"/>
                <a:gd name="T48" fmla="*/ 19 w 105"/>
                <a:gd name="T49" fmla="*/ 72 h 111"/>
                <a:gd name="T50" fmla="*/ 11 w 105"/>
                <a:gd name="T51" fmla="*/ 63 h 111"/>
                <a:gd name="T52" fmla="*/ 2 w 105"/>
                <a:gd name="T53" fmla="*/ 51 h 111"/>
                <a:gd name="T54" fmla="*/ 0 w 105"/>
                <a:gd name="T55" fmla="*/ 45 h 111"/>
                <a:gd name="T56" fmla="*/ 7 w 105"/>
                <a:gd name="T57" fmla="*/ 35 h 111"/>
                <a:gd name="T58" fmla="*/ 7 w 105"/>
                <a:gd name="T59" fmla="*/ 28 h 111"/>
                <a:gd name="T60" fmla="*/ 13 w 105"/>
                <a:gd name="T61" fmla="*/ 26 h 111"/>
                <a:gd name="T62" fmla="*/ 13 w 105"/>
                <a:gd name="T63" fmla="*/ 20 h 111"/>
                <a:gd name="T64" fmla="*/ 24 w 105"/>
                <a:gd name="T65" fmla="*/ 18 h 111"/>
                <a:gd name="T66" fmla="*/ 30 w 105"/>
                <a:gd name="T67" fmla="*/ 14 h 111"/>
                <a:gd name="T68" fmla="*/ 39 w 105"/>
                <a:gd name="T69" fmla="*/ 14 h 111"/>
                <a:gd name="T70" fmla="*/ 41 w 105"/>
                <a:gd name="T71" fmla="*/ 10 h 111"/>
                <a:gd name="T72" fmla="*/ 44 w 105"/>
                <a:gd name="T73" fmla="*/ 10 h 111"/>
                <a:gd name="T74" fmla="*/ 57 w 105"/>
                <a:gd name="T75" fmla="*/ 10 h 111"/>
                <a:gd name="T76" fmla="*/ 70 w 105"/>
                <a:gd name="T77" fmla="*/ 5 h 111"/>
                <a:gd name="T78" fmla="*/ 82 w 105"/>
                <a:gd name="T79" fmla="*/ 12 h 111"/>
                <a:gd name="T80" fmla="*/ 97 w 105"/>
                <a:gd name="T81" fmla="*/ 10 h 111"/>
                <a:gd name="T82" fmla="*/ 96 w 105"/>
                <a:gd name="T83" fmla="*/ 0 h 111"/>
                <a:gd name="T84" fmla="*/ 105 w 105"/>
                <a:gd name="T85" fmla="*/ 5 h 1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05" h="111">
                  <a:moveTo>
                    <a:pt x="105" y="5"/>
                  </a:moveTo>
                  <a:lnTo>
                    <a:pt x="101" y="18"/>
                  </a:lnTo>
                  <a:lnTo>
                    <a:pt x="98" y="20"/>
                  </a:lnTo>
                  <a:lnTo>
                    <a:pt x="87" y="20"/>
                  </a:lnTo>
                  <a:lnTo>
                    <a:pt x="78" y="18"/>
                  </a:lnTo>
                  <a:lnTo>
                    <a:pt x="58" y="23"/>
                  </a:lnTo>
                  <a:lnTo>
                    <a:pt x="71" y="35"/>
                  </a:lnTo>
                  <a:lnTo>
                    <a:pt x="63" y="38"/>
                  </a:lnTo>
                  <a:lnTo>
                    <a:pt x="54" y="38"/>
                  </a:lnTo>
                  <a:lnTo>
                    <a:pt x="44" y="28"/>
                  </a:lnTo>
                  <a:lnTo>
                    <a:pt x="41" y="32"/>
                  </a:lnTo>
                  <a:lnTo>
                    <a:pt x="46" y="44"/>
                  </a:lnTo>
                  <a:lnTo>
                    <a:pt x="55" y="54"/>
                  </a:lnTo>
                  <a:lnTo>
                    <a:pt x="49" y="59"/>
                  </a:lnTo>
                  <a:lnTo>
                    <a:pt x="59" y="68"/>
                  </a:lnTo>
                  <a:lnTo>
                    <a:pt x="68" y="74"/>
                  </a:lnTo>
                  <a:lnTo>
                    <a:pt x="70" y="86"/>
                  </a:lnTo>
                  <a:lnTo>
                    <a:pt x="53" y="80"/>
                  </a:lnTo>
                  <a:lnTo>
                    <a:pt x="59" y="91"/>
                  </a:lnTo>
                  <a:lnTo>
                    <a:pt x="49" y="93"/>
                  </a:lnTo>
                  <a:lnTo>
                    <a:pt x="57" y="111"/>
                  </a:lnTo>
                  <a:lnTo>
                    <a:pt x="45" y="111"/>
                  </a:lnTo>
                  <a:lnTo>
                    <a:pt x="30" y="102"/>
                  </a:lnTo>
                  <a:lnTo>
                    <a:pt x="23" y="86"/>
                  </a:lnTo>
                  <a:lnTo>
                    <a:pt x="19" y="72"/>
                  </a:lnTo>
                  <a:lnTo>
                    <a:pt x="11" y="63"/>
                  </a:lnTo>
                  <a:lnTo>
                    <a:pt x="2" y="51"/>
                  </a:lnTo>
                  <a:lnTo>
                    <a:pt x="0" y="45"/>
                  </a:lnTo>
                  <a:lnTo>
                    <a:pt x="7" y="35"/>
                  </a:lnTo>
                  <a:lnTo>
                    <a:pt x="7" y="28"/>
                  </a:lnTo>
                  <a:lnTo>
                    <a:pt x="13" y="26"/>
                  </a:lnTo>
                  <a:lnTo>
                    <a:pt x="13" y="20"/>
                  </a:lnTo>
                  <a:lnTo>
                    <a:pt x="24" y="18"/>
                  </a:lnTo>
                  <a:lnTo>
                    <a:pt x="30" y="14"/>
                  </a:lnTo>
                  <a:lnTo>
                    <a:pt x="39" y="14"/>
                  </a:lnTo>
                  <a:lnTo>
                    <a:pt x="41" y="10"/>
                  </a:lnTo>
                  <a:lnTo>
                    <a:pt x="44" y="10"/>
                  </a:lnTo>
                  <a:lnTo>
                    <a:pt x="57" y="10"/>
                  </a:lnTo>
                  <a:lnTo>
                    <a:pt x="70" y="5"/>
                  </a:lnTo>
                  <a:lnTo>
                    <a:pt x="82" y="12"/>
                  </a:lnTo>
                  <a:lnTo>
                    <a:pt x="97" y="10"/>
                  </a:lnTo>
                  <a:lnTo>
                    <a:pt x="96" y="0"/>
                  </a:lnTo>
                  <a:lnTo>
                    <a:pt x="105" y="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63" name="Freeform 62"/>
            <p:cNvSpPr>
              <a:spLocks/>
            </p:cNvSpPr>
            <p:nvPr/>
          </p:nvSpPr>
          <p:spPr bwMode="auto">
            <a:xfrm>
              <a:off x="5299208" y="2751559"/>
              <a:ext cx="155396" cy="127367"/>
            </a:xfrm>
            <a:custGeom>
              <a:avLst/>
              <a:gdLst>
                <a:gd name="T0" fmla="*/ 343 w 386"/>
                <a:gd name="T1" fmla="*/ 50 h 337"/>
                <a:gd name="T2" fmla="*/ 363 w 386"/>
                <a:gd name="T3" fmla="*/ 82 h 337"/>
                <a:gd name="T4" fmla="*/ 386 w 386"/>
                <a:gd name="T5" fmla="*/ 106 h 337"/>
                <a:gd name="T6" fmla="*/ 363 w 386"/>
                <a:gd name="T7" fmla="*/ 137 h 337"/>
                <a:gd name="T8" fmla="*/ 331 w 386"/>
                <a:gd name="T9" fmla="*/ 119 h 337"/>
                <a:gd name="T10" fmla="*/ 284 w 386"/>
                <a:gd name="T11" fmla="*/ 120 h 337"/>
                <a:gd name="T12" fmla="*/ 225 w 386"/>
                <a:gd name="T13" fmla="*/ 106 h 337"/>
                <a:gd name="T14" fmla="*/ 194 w 386"/>
                <a:gd name="T15" fmla="*/ 108 h 337"/>
                <a:gd name="T16" fmla="*/ 181 w 386"/>
                <a:gd name="T17" fmla="*/ 125 h 337"/>
                <a:gd name="T18" fmla="*/ 155 w 386"/>
                <a:gd name="T19" fmla="*/ 106 h 337"/>
                <a:gd name="T20" fmla="*/ 144 w 386"/>
                <a:gd name="T21" fmla="*/ 141 h 337"/>
                <a:gd name="T22" fmla="*/ 180 w 386"/>
                <a:gd name="T23" fmla="*/ 180 h 337"/>
                <a:gd name="T24" fmla="*/ 196 w 386"/>
                <a:gd name="T25" fmla="*/ 206 h 337"/>
                <a:gd name="T26" fmla="*/ 230 w 386"/>
                <a:gd name="T27" fmla="*/ 237 h 337"/>
                <a:gd name="T28" fmla="*/ 257 w 386"/>
                <a:gd name="T29" fmla="*/ 256 h 337"/>
                <a:gd name="T30" fmla="*/ 286 w 386"/>
                <a:gd name="T31" fmla="*/ 291 h 337"/>
                <a:gd name="T32" fmla="*/ 349 w 386"/>
                <a:gd name="T33" fmla="*/ 323 h 337"/>
                <a:gd name="T34" fmla="*/ 342 w 386"/>
                <a:gd name="T35" fmla="*/ 337 h 337"/>
                <a:gd name="T36" fmla="*/ 276 w 386"/>
                <a:gd name="T37" fmla="*/ 306 h 337"/>
                <a:gd name="T38" fmla="*/ 234 w 386"/>
                <a:gd name="T39" fmla="*/ 276 h 337"/>
                <a:gd name="T40" fmla="*/ 170 w 386"/>
                <a:gd name="T41" fmla="*/ 251 h 337"/>
                <a:gd name="T42" fmla="*/ 108 w 386"/>
                <a:gd name="T43" fmla="*/ 189 h 337"/>
                <a:gd name="T44" fmla="*/ 121 w 386"/>
                <a:gd name="T45" fmla="*/ 183 h 337"/>
                <a:gd name="T46" fmla="*/ 88 w 386"/>
                <a:gd name="T47" fmla="*/ 148 h 337"/>
                <a:gd name="T48" fmla="*/ 85 w 386"/>
                <a:gd name="T49" fmla="*/ 119 h 337"/>
                <a:gd name="T50" fmla="*/ 40 w 386"/>
                <a:gd name="T51" fmla="*/ 106 h 337"/>
                <a:gd name="T52" fmla="*/ 22 w 386"/>
                <a:gd name="T53" fmla="*/ 142 h 337"/>
                <a:gd name="T54" fmla="*/ 0 w 386"/>
                <a:gd name="T55" fmla="*/ 114 h 337"/>
                <a:gd name="T56" fmla="*/ 0 w 386"/>
                <a:gd name="T57" fmla="*/ 85 h 337"/>
                <a:gd name="T58" fmla="*/ 2 w 386"/>
                <a:gd name="T59" fmla="*/ 84 h 337"/>
                <a:gd name="T60" fmla="*/ 49 w 386"/>
                <a:gd name="T61" fmla="*/ 87 h 337"/>
                <a:gd name="T62" fmla="*/ 61 w 386"/>
                <a:gd name="T63" fmla="*/ 72 h 337"/>
                <a:gd name="T64" fmla="*/ 85 w 386"/>
                <a:gd name="T65" fmla="*/ 86 h 337"/>
                <a:gd name="T66" fmla="*/ 111 w 386"/>
                <a:gd name="T67" fmla="*/ 88 h 337"/>
                <a:gd name="T68" fmla="*/ 109 w 386"/>
                <a:gd name="T69" fmla="*/ 64 h 337"/>
                <a:gd name="T70" fmla="*/ 132 w 386"/>
                <a:gd name="T71" fmla="*/ 56 h 337"/>
                <a:gd name="T72" fmla="*/ 136 w 386"/>
                <a:gd name="T73" fmla="*/ 22 h 337"/>
                <a:gd name="T74" fmla="*/ 187 w 386"/>
                <a:gd name="T75" fmla="*/ 0 h 337"/>
                <a:gd name="T76" fmla="*/ 210 w 386"/>
                <a:gd name="T77" fmla="*/ 10 h 337"/>
                <a:gd name="T78" fmla="*/ 263 w 386"/>
                <a:gd name="T79" fmla="*/ 46 h 337"/>
                <a:gd name="T80" fmla="*/ 320 w 386"/>
                <a:gd name="T81" fmla="*/ 62 h 337"/>
                <a:gd name="T82" fmla="*/ 344 w 386"/>
                <a:gd name="T83" fmla="*/ 50 h 3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386" h="337">
                  <a:moveTo>
                    <a:pt x="343" y="50"/>
                  </a:moveTo>
                  <a:lnTo>
                    <a:pt x="363" y="82"/>
                  </a:lnTo>
                  <a:lnTo>
                    <a:pt x="386" y="106"/>
                  </a:lnTo>
                  <a:lnTo>
                    <a:pt x="363" y="137"/>
                  </a:lnTo>
                  <a:lnTo>
                    <a:pt x="331" y="119"/>
                  </a:lnTo>
                  <a:lnTo>
                    <a:pt x="284" y="120"/>
                  </a:lnTo>
                  <a:lnTo>
                    <a:pt x="225" y="106"/>
                  </a:lnTo>
                  <a:lnTo>
                    <a:pt x="194" y="108"/>
                  </a:lnTo>
                  <a:lnTo>
                    <a:pt x="181" y="125"/>
                  </a:lnTo>
                  <a:lnTo>
                    <a:pt x="155" y="106"/>
                  </a:lnTo>
                  <a:lnTo>
                    <a:pt x="144" y="141"/>
                  </a:lnTo>
                  <a:lnTo>
                    <a:pt x="180" y="180"/>
                  </a:lnTo>
                  <a:lnTo>
                    <a:pt x="196" y="206"/>
                  </a:lnTo>
                  <a:lnTo>
                    <a:pt x="230" y="237"/>
                  </a:lnTo>
                  <a:lnTo>
                    <a:pt x="257" y="256"/>
                  </a:lnTo>
                  <a:lnTo>
                    <a:pt x="286" y="291"/>
                  </a:lnTo>
                  <a:lnTo>
                    <a:pt x="349" y="323"/>
                  </a:lnTo>
                  <a:lnTo>
                    <a:pt x="342" y="337"/>
                  </a:lnTo>
                  <a:lnTo>
                    <a:pt x="276" y="306"/>
                  </a:lnTo>
                  <a:lnTo>
                    <a:pt x="234" y="276"/>
                  </a:lnTo>
                  <a:lnTo>
                    <a:pt x="170" y="251"/>
                  </a:lnTo>
                  <a:lnTo>
                    <a:pt x="108" y="189"/>
                  </a:lnTo>
                  <a:lnTo>
                    <a:pt x="121" y="183"/>
                  </a:lnTo>
                  <a:lnTo>
                    <a:pt x="88" y="148"/>
                  </a:lnTo>
                  <a:lnTo>
                    <a:pt x="85" y="119"/>
                  </a:lnTo>
                  <a:lnTo>
                    <a:pt x="40" y="106"/>
                  </a:lnTo>
                  <a:lnTo>
                    <a:pt x="22" y="142"/>
                  </a:lnTo>
                  <a:lnTo>
                    <a:pt x="0" y="114"/>
                  </a:lnTo>
                  <a:lnTo>
                    <a:pt x="0" y="85"/>
                  </a:lnTo>
                  <a:lnTo>
                    <a:pt x="2" y="84"/>
                  </a:lnTo>
                  <a:lnTo>
                    <a:pt x="49" y="87"/>
                  </a:lnTo>
                  <a:lnTo>
                    <a:pt x="61" y="72"/>
                  </a:lnTo>
                  <a:lnTo>
                    <a:pt x="85" y="86"/>
                  </a:lnTo>
                  <a:lnTo>
                    <a:pt x="111" y="88"/>
                  </a:lnTo>
                  <a:lnTo>
                    <a:pt x="109" y="64"/>
                  </a:lnTo>
                  <a:lnTo>
                    <a:pt x="132" y="56"/>
                  </a:lnTo>
                  <a:lnTo>
                    <a:pt x="136" y="22"/>
                  </a:lnTo>
                  <a:lnTo>
                    <a:pt x="187" y="0"/>
                  </a:lnTo>
                  <a:lnTo>
                    <a:pt x="210" y="10"/>
                  </a:lnTo>
                  <a:lnTo>
                    <a:pt x="263" y="46"/>
                  </a:lnTo>
                  <a:lnTo>
                    <a:pt x="320" y="62"/>
                  </a:lnTo>
                  <a:lnTo>
                    <a:pt x="344" y="50"/>
                  </a:lnTo>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64" name="Freeform 63"/>
            <p:cNvSpPr>
              <a:spLocks/>
            </p:cNvSpPr>
            <p:nvPr/>
          </p:nvSpPr>
          <p:spPr bwMode="auto">
            <a:xfrm>
              <a:off x="5363681" y="2684770"/>
              <a:ext cx="171927" cy="90089"/>
            </a:xfrm>
            <a:custGeom>
              <a:avLst/>
              <a:gdLst>
                <a:gd name="T0" fmla="*/ 0 w 104"/>
                <a:gd name="T1" fmla="*/ 36 h 58"/>
                <a:gd name="T2" fmla="*/ 5 w 104"/>
                <a:gd name="T3" fmla="*/ 23 h 58"/>
                <a:gd name="T4" fmla="*/ 1 w 104"/>
                <a:gd name="T5" fmla="*/ 18 h 58"/>
                <a:gd name="T6" fmla="*/ 10 w 104"/>
                <a:gd name="T7" fmla="*/ 18 h 58"/>
                <a:gd name="T8" fmla="*/ 11 w 104"/>
                <a:gd name="T9" fmla="*/ 10 h 58"/>
                <a:gd name="T10" fmla="*/ 20 w 104"/>
                <a:gd name="T11" fmla="*/ 15 h 58"/>
                <a:gd name="T12" fmla="*/ 26 w 104"/>
                <a:gd name="T13" fmla="*/ 17 h 58"/>
                <a:gd name="T14" fmla="*/ 39 w 104"/>
                <a:gd name="T15" fmla="*/ 15 h 58"/>
                <a:gd name="T16" fmla="*/ 40 w 104"/>
                <a:gd name="T17" fmla="*/ 11 h 58"/>
                <a:gd name="T18" fmla="*/ 46 w 104"/>
                <a:gd name="T19" fmla="*/ 10 h 58"/>
                <a:gd name="T20" fmla="*/ 54 w 104"/>
                <a:gd name="T21" fmla="*/ 7 h 58"/>
                <a:gd name="T22" fmla="*/ 56 w 104"/>
                <a:gd name="T23" fmla="*/ 8 h 58"/>
                <a:gd name="T24" fmla="*/ 63 w 104"/>
                <a:gd name="T25" fmla="*/ 6 h 58"/>
                <a:gd name="T26" fmla="*/ 66 w 104"/>
                <a:gd name="T27" fmla="*/ 1 h 58"/>
                <a:gd name="T28" fmla="*/ 72 w 104"/>
                <a:gd name="T29" fmla="*/ 0 h 58"/>
                <a:gd name="T30" fmla="*/ 90 w 104"/>
                <a:gd name="T31" fmla="*/ 6 h 58"/>
                <a:gd name="T32" fmla="*/ 93 w 104"/>
                <a:gd name="T33" fmla="*/ 4 h 58"/>
                <a:gd name="T34" fmla="*/ 102 w 104"/>
                <a:gd name="T35" fmla="*/ 9 h 58"/>
                <a:gd name="T36" fmla="*/ 104 w 104"/>
                <a:gd name="T37" fmla="*/ 15 h 58"/>
                <a:gd name="T38" fmla="*/ 95 w 104"/>
                <a:gd name="T39" fmla="*/ 19 h 58"/>
                <a:gd name="T40" fmla="*/ 89 w 104"/>
                <a:gd name="T41" fmla="*/ 33 h 58"/>
                <a:gd name="T42" fmla="*/ 80 w 104"/>
                <a:gd name="T43" fmla="*/ 47 h 58"/>
                <a:gd name="T44" fmla="*/ 67 w 104"/>
                <a:gd name="T45" fmla="*/ 51 h 58"/>
                <a:gd name="T46" fmla="*/ 57 w 104"/>
                <a:gd name="T47" fmla="*/ 50 h 58"/>
                <a:gd name="T48" fmla="*/ 45 w 104"/>
                <a:gd name="T49" fmla="*/ 55 h 58"/>
                <a:gd name="T50" fmla="*/ 39 w 104"/>
                <a:gd name="T51" fmla="*/ 58 h 58"/>
                <a:gd name="T52" fmla="*/ 25 w 104"/>
                <a:gd name="T53" fmla="*/ 54 h 58"/>
                <a:gd name="T54" fmla="*/ 12 w 104"/>
                <a:gd name="T55" fmla="*/ 45 h 58"/>
                <a:gd name="T56" fmla="*/ 7 w 104"/>
                <a:gd name="T57" fmla="*/ 43 h 58"/>
                <a:gd name="T58" fmla="*/ 3 w 104"/>
                <a:gd name="T59" fmla="*/ 36 h 58"/>
                <a:gd name="T60" fmla="*/ 0 w 104"/>
                <a:gd name="T61" fmla="*/ 36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04" h="58">
                  <a:moveTo>
                    <a:pt x="0" y="36"/>
                  </a:moveTo>
                  <a:lnTo>
                    <a:pt x="5" y="23"/>
                  </a:lnTo>
                  <a:lnTo>
                    <a:pt x="1" y="18"/>
                  </a:lnTo>
                  <a:lnTo>
                    <a:pt x="10" y="18"/>
                  </a:lnTo>
                  <a:lnTo>
                    <a:pt x="11" y="10"/>
                  </a:lnTo>
                  <a:lnTo>
                    <a:pt x="20" y="15"/>
                  </a:lnTo>
                  <a:lnTo>
                    <a:pt x="26" y="17"/>
                  </a:lnTo>
                  <a:lnTo>
                    <a:pt x="39" y="15"/>
                  </a:lnTo>
                  <a:lnTo>
                    <a:pt x="40" y="11"/>
                  </a:lnTo>
                  <a:lnTo>
                    <a:pt x="46" y="10"/>
                  </a:lnTo>
                  <a:lnTo>
                    <a:pt x="54" y="7"/>
                  </a:lnTo>
                  <a:lnTo>
                    <a:pt x="56" y="8"/>
                  </a:lnTo>
                  <a:lnTo>
                    <a:pt x="63" y="6"/>
                  </a:lnTo>
                  <a:lnTo>
                    <a:pt x="66" y="1"/>
                  </a:lnTo>
                  <a:lnTo>
                    <a:pt x="72" y="0"/>
                  </a:lnTo>
                  <a:lnTo>
                    <a:pt x="90" y="6"/>
                  </a:lnTo>
                  <a:lnTo>
                    <a:pt x="93" y="4"/>
                  </a:lnTo>
                  <a:lnTo>
                    <a:pt x="102" y="9"/>
                  </a:lnTo>
                  <a:lnTo>
                    <a:pt x="104" y="15"/>
                  </a:lnTo>
                  <a:lnTo>
                    <a:pt x="95" y="19"/>
                  </a:lnTo>
                  <a:lnTo>
                    <a:pt x="89" y="33"/>
                  </a:lnTo>
                  <a:lnTo>
                    <a:pt x="80" y="47"/>
                  </a:lnTo>
                  <a:lnTo>
                    <a:pt x="67" y="51"/>
                  </a:lnTo>
                  <a:lnTo>
                    <a:pt x="57" y="50"/>
                  </a:lnTo>
                  <a:lnTo>
                    <a:pt x="45" y="55"/>
                  </a:lnTo>
                  <a:lnTo>
                    <a:pt x="39" y="58"/>
                  </a:lnTo>
                  <a:lnTo>
                    <a:pt x="25" y="54"/>
                  </a:lnTo>
                  <a:lnTo>
                    <a:pt x="12" y="45"/>
                  </a:lnTo>
                  <a:lnTo>
                    <a:pt x="7" y="43"/>
                  </a:lnTo>
                  <a:lnTo>
                    <a:pt x="3" y="36"/>
                  </a:lnTo>
                  <a:lnTo>
                    <a:pt x="0" y="36"/>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65" name="Freeform 64"/>
            <p:cNvSpPr>
              <a:spLocks/>
            </p:cNvSpPr>
            <p:nvPr/>
          </p:nvSpPr>
          <p:spPr bwMode="auto">
            <a:xfrm>
              <a:off x="4667708" y="2481292"/>
              <a:ext cx="104148" cy="107175"/>
            </a:xfrm>
            <a:custGeom>
              <a:avLst/>
              <a:gdLst>
                <a:gd name="T0" fmla="*/ 61 w 63"/>
                <a:gd name="T1" fmla="*/ 25 h 69"/>
                <a:gd name="T2" fmla="*/ 63 w 63"/>
                <a:gd name="T3" fmla="*/ 40 h 69"/>
                <a:gd name="T4" fmla="*/ 51 w 63"/>
                <a:gd name="T5" fmla="*/ 57 h 69"/>
                <a:gd name="T6" fmla="*/ 22 w 63"/>
                <a:gd name="T7" fmla="*/ 69 h 69"/>
                <a:gd name="T8" fmla="*/ 0 w 63"/>
                <a:gd name="T9" fmla="*/ 66 h 69"/>
                <a:gd name="T10" fmla="*/ 14 w 63"/>
                <a:gd name="T11" fmla="*/ 45 h 69"/>
                <a:gd name="T12" fmla="*/ 7 w 63"/>
                <a:gd name="T13" fmla="*/ 25 h 69"/>
                <a:gd name="T14" fmla="*/ 29 w 63"/>
                <a:gd name="T15" fmla="*/ 10 h 69"/>
                <a:gd name="T16" fmla="*/ 41 w 63"/>
                <a:gd name="T17" fmla="*/ 0 h 69"/>
                <a:gd name="T18" fmla="*/ 44 w 63"/>
                <a:gd name="T19" fmla="*/ 11 h 69"/>
                <a:gd name="T20" fmla="*/ 40 w 63"/>
                <a:gd name="T21" fmla="*/ 22 h 69"/>
                <a:gd name="T22" fmla="*/ 50 w 63"/>
                <a:gd name="T23" fmla="*/ 21 h 69"/>
                <a:gd name="T24" fmla="*/ 61 w 63"/>
                <a:gd name="T25" fmla="*/ 25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3" h="69">
                  <a:moveTo>
                    <a:pt x="61" y="25"/>
                  </a:moveTo>
                  <a:lnTo>
                    <a:pt x="63" y="40"/>
                  </a:lnTo>
                  <a:lnTo>
                    <a:pt x="51" y="57"/>
                  </a:lnTo>
                  <a:lnTo>
                    <a:pt x="22" y="69"/>
                  </a:lnTo>
                  <a:lnTo>
                    <a:pt x="0" y="66"/>
                  </a:lnTo>
                  <a:lnTo>
                    <a:pt x="14" y="45"/>
                  </a:lnTo>
                  <a:lnTo>
                    <a:pt x="7" y="25"/>
                  </a:lnTo>
                  <a:lnTo>
                    <a:pt x="29" y="10"/>
                  </a:lnTo>
                  <a:lnTo>
                    <a:pt x="41" y="0"/>
                  </a:lnTo>
                  <a:lnTo>
                    <a:pt x="44" y="11"/>
                  </a:lnTo>
                  <a:lnTo>
                    <a:pt x="40" y="22"/>
                  </a:lnTo>
                  <a:lnTo>
                    <a:pt x="50" y="21"/>
                  </a:lnTo>
                  <a:lnTo>
                    <a:pt x="61" y="2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66" name="Freeform 65"/>
            <p:cNvSpPr>
              <a:spLocks/>
            </p:cNvSpPr>
            <p:nvPr/>
          </p:nvSpPr>
          <p:spPr bwMode="auto">
            <a:xfrm>
              <a:off x="6165456" y="2967464"/>
              <a:ext cx="623236" cy="470638"/>
            </a:xfrm>
            <a:custGeom>
              <a:avLst/>
              <a:gdLst>
                <a:gd name="T0" fmla="*/ 190 w 377"/>
                <a:gd name="T1" fmla="*/ 48 h 303"/>
                <a:gd name="T2" fmla="*/ 211 w 377"/>
                <a:gd name="T3" fmla="*/ 37 h 303"/>
                <a:gd name="T4" fmla="*/ 231 w 377"/>
                <a:gd name="T5" fmla="*/ 35 h 303"/>
                <a:gd name="T6" fmla="*/ 266 w 377"/>
                <a:gd name="T7" fmla="*/ 48 h 303"/>
                <a:gd name="T8" fmla="*/ 302 w 377"/>
                <a:gd name="T9" fmla="*/ 67 h 303"/>
                <a:gd name="T10" fmla="*/ 306 w 377"/>
                <a:gd name="T11" fmla="*/ 110 h 303"/>
                <a:gd name="T12" fmla="*/ 312 w 377"/>
                <a:gd name="T13" fmla="*/ 128 h 303"/>
                <a:gd name="T14" fmla="*/ 315 w 377"/>
                <a:gd name="T15" fmla="*/ 156 h 303"/>
                <a:gd name="T16" fmla="*/ 333 w 377"/>
                <a:gd name="T17" fmla="*/ 173 h 303"/>
                <a:gd name="T18" fmla="*/ 324 w 377"/>
                <a:gd name="T19" fmla="*/ 205 h 303"/>
                <a:gd name="T20" fmla="*/ 343 w 377"/>
                <a:gd name="T21" fmla="*/ 228 h 303"/>
                <a:gd name="T22" fmla="*/ 365 w 377"/>
                <a:gd name="T23" fmla="*/ 256 h 303"/>
                <a:gd name="T24" fmla="*/ 377 w 377"/>
                <a:gd name="T25" fmla="*/ 268 h 303"/>
                <a:gd name="T26" fmla="*/ 349 w 377"/>
                <a:gd name="T27" fmla="*/ 303 h 303"/>
                <a:gd name="T28" fmla="*/ 295 w 377"/>
                <a:gd name="T29" fmla="*/ 292 h 303"/>
                <a:gd name="T30" fmla="*/ 264 w 377"/>
                <a:gd name="T31" fmla="*/ 264 h 303"/>
                <a:gd name="T32" fmla="*/ 241 w 377"/>
                <a:gd name="T33" fmla="*/ 264 h 303"/>
                <a:gd name="T34" fmla="*/ 202 w 377"/>
                <a:gd name="T35" fmla="*/ 268 h 303"/>
                <a:gd name="T36" fmla="*/ 164 w 377"/>
                <a:gd name="T37" fmla="*/ 246 h 303"/>
                <a:gd name="T38" fmla="*/ 133 w 377"/>
                <a:gd name="T39" fmla="*/ 198 h 303"/>
                <a:gd name="T40" fmla="*/ 112 w 377"/>
                <a:gd name="T41" fmla="*/ 195 h 303"/>
                <a:gd name="T42" fmla="*/ 96 w 377"/>
                <a:gd name="T43" fmla="*/ 192 h 303"/>
                <a:gd name="T44" fmla="*/ 88 w 377"/>
                <a:gd name="T45" fmla="*/ 181 h 303"/>
                <a:gd name="T46" fmla="*/ 78 w 377"/>
                <a:gd name="T47" fmla="*/ 150 h 303"/>
                <a:gd name="T48" fmla="*/ 40 w 377"/>
                <a:gd name="T49" fmla="*/ 119 h 303"/>
                <a:gd name="T50" fmla="*/ 49 w 377"/>
                <a:gd name="T51" fmla="*/ 96 h 303"/>
                <a:gd name="T52" fmla="*/ 34 w 377"/>
                <a:gd name="T53" fmla="*/ 77 h 303"/>
                <a:gd name="T54" fmla="*/ 7 w 377"/>
                <a:gd name="T55" fmla="*/ 36 h 303"/>
                <a:gd name="T56" fmla="*/ 0 w 377"/>
                <a:gd name="T57" fmla="*/ 6 h 303"/>
                <a:gd name="T58" fmla="*/ 15 w 377"/>
                <a:gd name="T59" fmla="*/ 8 h 303"/>
                <a:gd name="T60" fmla="*/ 37 w 377"/>
                <a:gd name="T61" fmla="*/ 20 h 303"/>
                <a:gd name="T62" fmla="*/ 60 w 377"/>
                <a:gd name="T63" fmla="*/ 5 h 303"/>
                <a:gd name="T64" fmla="*/ 73 w 377"/>
                <a:gd name="T65" fmla="*/ 9 h 303"/>
                <a:gd name="T66" fmla="*/ 81 w 377"/>
                <a:gd name="T67" fmla="*/ 30 h 303"/>
                <a:gd name="T68" fmla="*/ 93 w 377"/>
                <a:gd name="T69" fmla="*/ 44 h 303"/>
                <a:gd name="T70" fmla="*/ 124 w 377"/>
                <a:gd name="T71" fmla="*/ 59 h 303"/>
                <a:gd name="T72" fmla="*/ 175 w 377"/>
                <a:gd name="T73" fmla="*/ 57 h 3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377" h="303">
                  <a:moveTo>
                    <a:pt x="176" y="52"/>
                  </a:moveTo>
                  <a:lnTo>
                    <a:pt x="190" y="48"/>
                  </a:lnTo>
                  <a:lnTo>
                    <a:pt x="200" y="36"/>
                  </a:lnTo>
                  <a:lnTo>
                    <a:pt x="211" y="37"/>
                  </a:lnTo>
                  <a:lnTo>
                    <a:pt x="218" y="33"/>
                  </a:lnTo>
                  <a:lnTo>
                    <a:pt x="231" y="35"/>
                  </a:lnTo>
                  <a:lnTo>
                    <a:pt x="252" y="45"/>
                  </a:lnTo>
                  <a:lnTo>
                    <a:pt x="266" y="48"/>
                  </a:lnTo>
                  <a:lnTo>
                    <a:pt x="289" y="66"/>
                  </a:lnTo>
                  <a:lnTo>
                    <a:pt x="302" y="67"/>
                  </a:lnTo>
                  <a:lnTo>
                    <a:pt x="308" y="84"/>
                  </a:lnTo>
                  <a:lnTo>
                    <a:pt x="306" y="110"/>
                  </a:lnTo>
                  <a:lnTo>
                    <a:pt x="304" y="125"/>
                  </a:lnTo>
                  <a:lnTo>
                    <a:pt x="312" y="128"/>
                  </a:lnTo>
                  <a:lnTo>
                    <a:pt x="307" y="139"/>
                  </a:lnTo>
                  <a:lnTo>
                    <a:pt x="315" y="156"/>
                  </a:lnTo>
                  <a:lnTo>
                    <a:pt x="319" y="169"/>
                  </a:lnTo>
                  <a:lnTo>
                    <a:pt x="333" y="173"/>
                  </a:lnTo>
                  <a:lnTo>
                    <a:pt x="337" y="186"/>
                  </a:lnTo>
                  <a:lnTo>
                    <a:pt x="324" y="205"/>
                  </a:lnTo>
                  <a:lnTo>
                    <a:pt x="334" y="216"/>
                  </a:lnTo>
                  <a:lnTo>
                    <a:pt x="343" y="228"/>
                  </a:lnTo>
                  <a:lnTo>
                    <a:pt x="362" y="237"/>
                  </a:lnTo>
                  <a:lnTo>
                    <a:pt x="365" y="256"/>
                  </a:lnTo>
                  <a:lnTo>
                    <a:pt x="374" y="259"/>
                  </a:lnTo>
                  <a:lnTo>
                    <a:pt x="377" y="268"/>
                  </a:lnTo>
                  <a:lnTo>
                    <a:pt x="353" y="279"/>
                  </a:lnTo>
                  <a:lnTo>
                    <a:pt x="349" y="303"/>
                  </a:lnTo>
                  <a:lnTo>
                    <a:pt x="315" y="297"/>
                  </a:lnTo>
                  <a:lnTo>
                    <a:pt x="295" y="292"/>
                  </a:lnTo>
                  <a:lnTo>
                    <a:pt x="274" y="290"/>
                  </a:lnTo>
                  <a:lnTo>
                    <a:pt x="264" y="264"/>
                  </a:lnTo>
                  <a:lnTo>
                    <a:pt x="255" y="260"/>
                  </a:lnTo>
                  <a:lnTo>
                    <a:pt x="241" y="264"/>
                  </a:lnTo>
                  <a:lnTo>
                    <a:pt x="225" y="274"/>
                  </a:lnTo>
                  <a:lnTo>
                    <a:pt x="202" y="268"/>
                  </a:lnTo>
                  <a:lnTo>
                    <a:pt x="182" y="251"/>
                  </a:lnTo>
                  <a:lnTo>
                    <a:pt x="164" y="246"/>
                  </a:lnTo>
                  <a:lnTo>
                    <a:pt x="150" y="226"/>
                  </a:lnTo>
                  <a:lnTo>
                    <a:pt x="133" y="198"/>
                  </a:lnTo>
                  <a:lnTo>
                    <a:pt x="124" y="202"/>
                  </a:lnTo>
                  <a:lnTo>
                    <a:pt x="112" y="195"/>
                  </a:lnTo>
                  <a:lnTo>
                    <a:pt x="107" y="203"/>
                  </a:lnTo>
                  <a:lnTo>
                    <a:pt x="96" y="192"/>
                  </a:lnTo>
                  <a:lnTo>
                    <a:pt x="94" y="181"/>
                  </a:lnTo>
                  <a:lnTo>
                    <a:pt x="88" y="181"/>
                  </a:lnTo>
                  <a:lnTo>
                    <a:pt x="89" y="166"/>
                  </a:lnTo>
                  <a:lnTo>
                    <a:pt x="78" y="150"/>
                  </a:lnTo>
                  <a:lnTo>
                    <a:pt x="55" y="139"/>
                  </a:lnTo>
                  <a:lnTo>
                    <a:pt x="40" y="119"/>
                  </a:lnTo>
                  <a:lnTo>
                    <a:pt x="42" y="103"/>
                  </a:lnTo>
                  <a:lnTo>
                    <a:pt x="49" y="96"/>
                  </a:lnTo>
                  <a:lnTo>
                    <a:pt x="46" y="84"/>
                  </a:lnTo>
                  <a:lnTo>
                    <a:pt x="34" y="77"/>
                  </a:lnTo>
                  <a:lnTo>
                    <a:pt x="19" y="53"/>
                  </a:lnTo>
                  <a:lnTo>
                    <a:pt x="7" y="36"/>
                  </a:lnTo>
                  <a:lnTo>
                    <a:pt x="9" y="30"/>
                  </a:lnTo>
                  <a:lnTo>
                    <a:pt x="0" y="6"/>
                  </a:lnTo>
                  <a:lnTo>
                    <a:pt x="11" y="0"/>
                  </a:lnTo>
                  <a:lnTo>
                    <a:pt x="15" y="8"/>
                  </a:lnTo>
                  <a:lnTo>
                    <a:pt x="25" y="18"/>
                  </a:lnTo>
                  <a:lnTo>
                    <a:pt x="37" y="20"/>
                  </a:lnTo>
                  <a:lnTo>
                    <a:pt x="43" y="20"/>
                  </a:lnTo>
                  <a:lnTo>
                    <a:pt x="60" y="5"/>
                  </a:lnTo>
                  <a:lnTo>
                    <a:pt x="67" y="3"/>
                  </a:lnTo>
                  <a:lnTo>
                    <a:pt x="73" y="9"/>
                  </a:lnTo>
                  <a:lnTo>
                    <a:pt x="69" y="19"/>
                  </a:lnTo>
                  <a:lnTo>
                    <a:pt x="81" y="30"/>
                  </a:lnTo>
                  <a:lnTo>
                    <a:pt x="85" y="29"/>
                  </a:lnTo>
                  <a:lnTo>
                    <a:pt x="93" y="44"/>
                  </a:lnTo>
                  <a:lnTo>
                    <a:pt x="110" y="49"/>
                  </a:lnTo>
                  <a:lnTo>
                    <a:pt x="124" y="59"/>
                  </a:lnTo>
                  <a:lnTo>
                    <a:pt x="149" y="63"/>
                  </a:lnTo>
                  <a:lnTo>
                    <a:pt x="175" y="57"/>
                  </a:lnTo>
                  <a:lnTo>
                    <a:pt x="176" y="52"/>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67" name="Freeform 66"/>
            <p:cNvSpPr>
              <a:spLocks/>
            </p:cNvSpPr>
            <p:nvPr/>
          </p:nvSpPr>
          <p:spPr bwMode="auto">
            <a:xfrm>
              <a:off x="6044776" y="3042019"/>
              <a:ext cx="297566" cy="267160"/>
            </a:xfrm>
            <a:custGeom>
              <a:avLst/>
              <a:gdLst>
                <a:gd name="T0" fmla="*/ 107 w 180"/>
                <a:gd name="T1" fmla="*/ 29 h 172"/>
                <a:gd name="T2" fmla="*/ 119 w 180"/>
                <a:gd name="T3" fmla="*/ 36 h 172"/>
                <a:gd name="T4" fmla="*/ 122 w 180"/>
                <a:gd name="T5" fmla="*/ 48 h 172"/>
                <a:gd name="T6" fmla="*/ 115 w 180"/>
                <a:gd name="T7" fmla="*/ 55 h 172"/>
                <a:gd name="T8" fmla="*/ 113 w 180"/>
                <a:gd name="T9" fmla="*/ 71 h 172"/>
                <a:gd name="T10" fmla="*/ 128 w 180"/>
                <a:gd name="T11" fmla="*/ 91 h 172"/>
                <a:gd name="T12" fmla="*/ 151 w 180"/>
                <a:gd name="T13" fmla="*/ 102 h 172"/>
                <a:gd name="T14" fmla="*/ 162 w 180"/>
                <a:gd name="T15" fmla="*/ 118 h 172"/>
                <a:gd name="T16" fmla="*/ 161 w 180"/>
                <a:gd name="T17" fmla="*/ 133 h 172"/>
                <a:gd name="T18" fmla="*/ 167 w 180"/>
                <a:gd name="T19" fmla="*/ 133 h 172"/>
                <a:gd name="T20" fmla="*/ 169 w 180"/>
                <a:gd name="T21" fmla="*/ 144 h 172"/>
                <a:gd name="T22" fmla="*/ 180 w 180"/>
                <a:gd name="T23" fmla="*/ 155 h 172"/>
                <a:gd name="T24" fmla="*/ 169 w 180"/>
                <a:gd name="T25" fmla="*/ 154 h 172"/>
                <a:gd name="T26" fmla="*/ 157 w 180"/>
                <a:gd name="T27" fmla="*/ 152 h 172"/>
                <a:gd name="T28" fmla="*/ 147 w 180"/>
                <a:gd name="T29" fmla="*/ 172 h 172"/>
                <a:gd name="T30" fmla="*/ 114 w 180"/>
                <a:gd name="T31" fmla="*/ 170 h 172"/>
                <a:gd name="T32" fmla="*/ 59 w 180"/>
                <a:gd name="T33" fmla="*/ 129 h 172"/>
                <a:gd name="T34" fmla="*/ 31 w 180"/>
                <a:gd name="T35" fmla="*/ 114 h 172"/>
                <a:gd name="T36" fmla="*/ 10 w 180"/>
                <a:gd name="T37" fmla="*/ 109 h 172"/>
                <a:gd name="T38" fmla="*/ 0 w 180"/>
                <a:gd name="T39" fmla="*/ 83 h 172"/>
                <a:gd name="T40" fmla="*/ 35 w 180"/>
                <a:gd name="T41" fmla="*/ 62 h 172"/>
                <a:gd name="T42" fmla="*/ 38 w 180"/>
                <a:gd name="T43" fmla="*/ 37 h 172"/>
                <a:gd name="T44" fmla="*/ 35 w 180"/>
                <a:gd name="T45" fmla="*/ 22 h 172"/>
                <a:gd name="T46" fmla="*/ 43 w 180"/>
                <a:gd name="T47" fmla="*/ 17 h 172"/>
                <a:gd name="T48" fmla="*/ 50 w 180"/>
                <a:gd name="T49" fmla="*/ 4 h 172"/>
                <a:gd name="T50" fmla="*/ 57 w 180"/>
                <a:gd name="T51" fmla="*/ 0 h 172"/>
                <a:gd name="T52" fmla="*/ 78 w 180"/>
                <a:gd name="T53" fmla="*/ 3 h 172"/>
                <a:gd name="T54" fmla="*/ 84 w 180"/>
                <a:gd name="T55" fmla="*/ 8 h 172"/>
                <a:gd name="T56" fmla="*/ 92 w 180"/>
                <a:gd name="T57" fmla="*/ 5 h 172"/>
                <a:gd name="T58" fmla="*/ 107 w 180"/>
                <a:gd name="T59" fmla="*/ 29 h 1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80" h="172">
                  <a:moveTo>
                    <a:pt x="107" y="29"/>
                  </a:moveTo>
                  <a:lnTo>
                    <a:pt x="119" y="36"/>
                  </a:lnTo>
                  <a:lnTo>
                    <a:pt x="122" y="48"/>
                  </a:lnTo>
                  <a:lnTo>
                    <a:pt x="115" y="55"/>
                  </a:lnTo>
                  <a:lnTo>
                    <a:pt x="113" y="71"/>
                  </a:lnTo>
                  <a:lnTo>
                    <a:pt x="128" y="91"/>
                  </a:lnTo>
                  <a:lnTo>
                    <a:pt x="151" y="102"/>
                  </a:lnTo>
                  <a:lnTo>
                    <a:pt x="162" y="118"/>
                  </a:lnTo>
                  <a:lnTo>
                    <a:pt x="161" y="133"/>
                  </a:lnTo>
                  <a:lnTo>
                    <a:pt x="167" y="133"/>
                  </a:lnTo>
                  <a:lnTo>
                    <a:pt x="169" y="144"/>
                  </a:lnTo>
                  <a:lnTo>
                    <a:pt x="180" y="155"/>
                  </a:lnTo>
                  <a:lnTo>
                    <a:pt x="169" y="154"/>
                  </a:lnTo>
                  <a:lnTo>
                    <a:pt x="157" y="152"/>
                  </a:lnTo>
                  <a:lnTo>
                    <a:pt x="147" y="172"/>
                  </a:lnTo>
                  <a:lnTo>
                    <a:pt x="114" y="170"/>
                  </a:lnTo>
                  <a:lnTo>
                    <a:pt x="59" y="129"/>
                  </a:lnTo>
                  <a:lnTo>
                    <a:pt x="31" y="114"/>
                  </a:lnTo>
                  <a:lnTo>
                    <a:pt x="10" y="109"/>
                  </a:lnTo>
                  <a:lnTo>
                    <a:pt x="0" y="83"/>
                  </a:lnTo>
                  <a:lnTo>
                    <a:pt x="35" y="62"/>
                  </a:lnTo>
                  <a:lnTo>
                    <a:pt x="38" y="37"/>
                  </a:lnTo>
                  <a:lnTo>
                    <a:pt x="35" y="22"/>
                  </a:lnTo>
                  <a:lnTo>
                    <a:pt x="43" y="17"/>
                  </a:lnTo>
                  <a:lnTo>
                    <a:pt x="50" y="4"/>
                  </a:lnTo>
                  <a:lnTo>
                    <a:pt x="57" y="0"/>
                  </a:lnTo>
                  <a:lnTo>
                    <a:pt x="78" y="3"/>
                  </a:lnTo>
                  <a:lnTo>
                    <a:pt x="84" y="8"/>
                  </a:lnTo>
                  <a:lnTo>
                    <a:pt x="92" y="5"/>
                  </a:lnTo>
                  <a:lnTo>
                    <a:pt x="107" y="2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68" name="Freeform 67"/>
            <p:cNvSpPr>
              <a:spLocks/>
            </p:cNvSpPr>
            <p:nvPr/>
          </p:nvSpPr>
          <p:spPr bwMode="auto">
            <a:xfrm>
              <a:off x="5920790" y="3174046"/>
              <a:ext cx="39675" cy="122707"/>
            </a:xfrm>
            <a:custGeom>
              <a:avLst/>
              <a:gdLst>
                <a:gd name="T0" fmla="*/ 23 w 24"/>
                <a:gd name="T1" fmla="*/ 12 h 79"/>
                <a:gd name="T2" fmla="*/ 20 w 24"/>
                <a:gd name="T3" fmla="*/ 19 h 79"/>
                <a:gd name="T4" fmla="*/ 14 w 24"/>
                <a:gd name="T5" fmla="*/ 16 h 79"/>
                <a:gd name="T6" fmla="*/ 11 w 24"/>
                <a:gd name="T7" fmla="*/ 30 h 79"/>
                <a:gd name="T8" fmla="*/ 16 w 24"/>
                <a:gd name="T9" fmla="*/ 32 h 79"/>
                <a:gd name="T10" fmla="*/ 12 w 24"/>
                <a:gd name="T11" fmla="*/ 35 h 79"/>
                <a:gd name="T12" fmla="*/ 12 w 24"/>
                <a:gd name="T13" fmla="*/ 40 h 79"/>
                <a:gd name="T14" fmla="*/ 20 w 24"/>
                <a:gd name="T15" fmla="*/ 37 h 79"/>
                <a:gd name="T16" fmla="*/ 21 w 24"/>
                <a:gd name="T17" fmla="*/ 45 h 79"/>
                <a:gd name="T18" fmla="*/ 15 w 24"/>
                <a:gd name="T19" fmla="*/ 79 h 79"/>
                <a:gd name="T20" fmla="*/ 0 w 24"/>
                <a:gd name="T21" fmla="*/ 43 h 79"/>
                <a:gd name="T22" fmla="*/ 5 w 24"/>
                <a:gd name="T23" fmla="*/ 36 h 79"/>
                <a:gd name="T24" fmla="*/ 3 w 24"/>
                <a:gd name="T25" fmla="*/ 35 h 79"/>
                <a:gd name="T26" fmla="*/ 7 w 24"/>
                <a:gd name="T27" fmla="*/ 25 h 79"/>
                <a:gd name="T28" fmla="*/ 9 w 24"/>
                <a:gd name="T29" fmla="*/ 10 h 79"/>
                <a:gd name="T30" fmla="*/ 11 w 24"/>
                <a:gd name="T31" fmla="*/ 4 h 79"/>
                <a:gd name="T32" fmla="*/ 11 w 24"/>
                <a:gd name="T33" fmla="*/ 4 h 79"/>
                <a:gd name="T34" fmla="*/ 17 w 24"/>
                <a:gd name="T35" fmla="*/ 4 h 79"/>
                <a:gd name="T36" fmla="*/ 18 w 24"/>
                <a:gd name="T37" fmla="*/ 1 h 79"/>
                <a:gd name="T38" fmla="*/ 23 w 24"/>
                <a:gd name="T39" fmla="*/ 0 h 79"/>
                <a:gd name="T40" fmla="*/ 24 w 24"/>
                <a:gd name="T41" fmla="*/ 9 h 79"/>
                <a:gd name="T42" fmla="*/ 22 w 24"/>
                <a:gd name="T43" fmla="*/ 12 h 79"/>
                <a:gd name="T44" fmla="*/ 23 w 24"/>
                <a:gd name="T45" fmla="*/ 12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4" h="79">
                  <a:moveTo>
                    <a:pt x="23" y="12"/>
                  </a:moveTo>
                  <a:lnTo>
                    <a:pt x="20" y="19"/>
                  </a:lnTo>
                  <a:lnTo>
                    <a:pt x="14" y="16"/>
                  </a:lnTo>
                  <a:lnTo>
                    <a:pt x="11" y="30"/>
                  </a:lnTo>
                  <a:lnTo>
                    <a:pt x="16" y="32"/>
                  </a:lnTo>
                  <a:lnTo>
                    <a:pt x="12" y="35"/>
                  </a:lnTo>
                  <a:lnTo>
                    <a:pt x="12" y="40"/>
                  </a:lnTo>
                  <a:lnTo>
                    <a:pt x="20" y="37"/>
                  </a:lnTo>
                  <a:lnTo>
                    <a:pt x="21" y="45"/>
                  </a:lnTo>
                  <a:lnTo>
                    <a:pt x="15" y="79"/>
                  </a:lnTo>
                  <a:lnTo>
                    <a:pt x="0" y="43"/>
                  </a:lnTo>
                  <a:lnTo>
                    <a:pt x="5" y="36"/>
                  </a:lnTo>
                  <a:lnTo>
                    <a:pt x="3" y="35"/>
                  </a:lnTo>
                  <a:lnTo>
                    <a:pt x="7" y="25"/>
                  </a:lnTo>
                  <a:lnTo>
                    <a:pt x="9" y="10"/>
                  </a:lnTo>
                  <a:lnTo>
                    <a:pt x="11" y="4"/>
                  </a:lnTo>
                  <a:lnTo>
                    <a:pt x="11" y="4"/>
                  </a:lnTo>
                  <a:lnTo>
                    <a:pt x="17" y="4"/>
                  </a:lnTo>
                  <a:lnTo>
                    <a:pt x="18" y="1"/>
                  </a:lnTo>
                  <a:lnTo>
                    <a:pt x="23" y="0"/>
                  </a:lnTo>
                  <a:lnTo>
                    <a:pt x="24" y="9"/>
                  </a:lnTo>
                  <a:lnTo>
                    <a:pt x="22" y="12"/>
                  </a:lnTo>
                  <a:lnTo>
                    <a:pt x="23" y="12"/>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69" name="Freeform 68"/>
            <p:cNvSpPr>
              <a:spLocks/>
            </p:cNvSpPr>
            <p:nvPr/>
          </p:nvSpPr>
          <p:spPr bwMode="auto">
            <a:xfrm>
              <a:off x="5279371" y="3015614"/>
              <a:ext cx="85964" cy="51258"/>
            </a:xfrm>
            <a:custGeom>
              <a:avLst/>
              <a:gdLst>
                <a:gd name="T0" fmla="*/ 52 w 52"/>
                <a:gd name="T1" fmla="*/ 0 h 33"/>
                <a:gd name="T2" fmla="*/ 47 w 52"/>
                <a:gd name="T3" fmla="*/ 16 h 33"/>
                <a:gd name="T4" fmla="*/ 50 w 52"/>
                <a:gd name="T5" fmla="*/ 23 h 33"/>
                <a:gd name="T6" fmla="*/ 47 w 52"/>
                <a:gd name="T7" fmla="*/ 33 h 33"/>
                <a:gd name="T8" fmla="*/ 33 w 52"/>
                <a:gd name="T9" fmla="*/ 25 h 33"/>
                <a:gd name="T10" fmla="*/ 24 w 52"/>
                <a:gd name="T11" fmla="*/ 23 h 33"/>
                <a:gd name="T12" fmla="*/ 0 w 52"/>
                <a:gd name="T13" fmla="*/ 13 h 33"/>
                <a:gd name="T14" fmla="*/ 2 w 52"/>
                <a:gd name="T15" fmla="*/ 2 h 33"/>
                <a:gd name="T16" fmla="*/ 22 w 52"/>
                <a:gd name="T17" fmla="*/ 4 h 33"/>
                <a:gd name="T18" fmla="*/ 39 w 52"/>
                <a:gd name="T19" fmla="*/ 2 h 33"/>
                <a:gd name="T20" fmla="*/ 52 w 52"/>
                <a:gd name="T21" fmla="*/ 0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2" h="33">
                  <a:moveTo>
                    <a:pt x="52" y="0"/>
                  </a:moveTo>
                  <a:lnTo>
                    <a:pt x="47" y="16"/>
                  </a:lnTo>
                  <a:lnTo>
                    <a:pt x="50" y="23"/>
                  </a:lnTo>
                  <a:lnTo>
                    <a:pt x="47" y="33"/>
                  </a:lnTo>
                  <a:lnTo>
                    <a:pt x="33" y="25"/>
                  </a:lnTo>
                  <a:lnTo>
                    <a:pt x="24" y="23"/>
                  </a:lnTo>
                  <a:lnTo>
                    <a:pt x="0" y="13"/>
                  </a:lnTo>
                  <a:lnTo>
                    <a:pt x="2" y="2"/>
                  </a:lnTo>
                  <a:lnTo>
                    <a:pt x="22" y="4"/>
                  </a:lnTo>
                  <a:lnTo>
                    <a:pt x="39" y="2"/>
                  </a:lnTo>
                  <a:lnTo>
                    <a:pt x="52"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70" name="Freeform 69"/>
            <p:cNvSpPr>
              <a:spLocks/>
            </p:cNvSpPr>
            <p:nvPr/>
          </p:nvSpPr>
          <p:spPr bwMode="auto">
            <a:xfrm>
              <a:off x="5155385" y="2919311"/>
              <a:ext cx="46288" cy="74557"/>
            </a:xfrm>
            <a:custGeom>
              <a:avLst/>
              <a:gdLst>
                <a:gd name="T0" fmla="*/ 17 w 28"/>
                <a:gd name="T1" fmla="*/ 0 h 48"/>
                <a:gd name="T2" fmla="*/ 28 w 28"/>
                <a:gd name="T3" fmla="*/ 15 h 48"/>
                <a:gd name="T4" fmla="*/ 27 w 28"/>
                <a:gd name="T5" fmla="*/ 42 h 48"/>
                <a:gd name="T6" fmla="*/ 19 w 28"/>
                <a:gd name="T7" fmla="*/ 41 h 48"/>
                <a:gd name="T8" fmla="*/ 12 w 28"/>
                <a:gd name="T9" fmla="*/ 48 h 48"/>
                <a:gd name="T10" fmla="*/ 6 w 28"/>
                <a:gd name="T11" fmla="*/ 43 h 48"/>
                <a:gd name="T12" fmla="*/ 4 w 28"/>
                <a:gd name="T13" fmla="*/ 18 h 48"/>
                <a:gd name="T14" fmla="*/ 0 w 28"/>
                <a:gd name="T15" fmla="*/ 6 h 48"/>
                <a:gd name="T16" fmla="*/ 9 w 28"/>
                <a:gd name="T17" fmla="*/ 7 h 48"/>
                <a:gd name="T18" fmla="*/ 17 w 28"/>
                <a:gd name="T19"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8" h="48">
                  <a:moveTo>
                    <a:pt x="17" y="0"/>
                  </a:moveTo>
                  <a:lnTo>
                    <a:pt x="28" y="15"/>
                  </a:lnTo>
                  <a:lnTo>
                    <a:pt x="27" y="42"/>
                  </a:lnTo>
                  <a:lnTo>
                    <a:pt x="19" y="41"/>
                  </a:lnTo>
                  <a:lnTo>
                    <a:pt x="12" y="48"/>
                  </a:lnTo>
                  <a:lnTo>
                    <a:pt x="6" y="43"/>
                  </a:lnTo>
                  <a:lnTo>
                    <a:pt x="4" y="18"/>
                  </a:lnTo>
                  <a:lnTo>
                    <a:pt x="0" y="6"/>
                  </a:lnTo>
                  <a:lnTo>
                    <a:pt x="9" y="7"/>
                  </a:lnTo>
                  <a:lnTo>
                    <a:pt x="17"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71" name="Freeform 70"/>
            <p:cNvSpPr>
              <a:spLocks/>
            </p:cNvSpPr>
            <p:nvPr/>
          </p:nvSpPr>
          <p:spPr bwMode="auto">
            <a:xfrm>
              <a:off x="5112404" y="2732921"/>
              <a:ext cx="332282" cy="292013"/>
            </a:xfrm>
            <a:custGeom>
              <a:avLst/>
              <a:gdLst>
                <a:gd name="T0" fmla="*/ 114 w 201"/>
                <a:gd name="T1" fmla="*/ 12 h 188"/>
                <a:gd name="T2" fmla="*/ 117 w 201"/>
                <a:gd name="T3" fmla="*/ 31 h 188"/>
                <a:gd name="T4" fmla="*/ 91 w 201"/>
                <a:gd name="T5" fmla="*/ 35 h 188"/>
                <a:gd name="T6" fmla="*/ 91 w 201"/>
                <a:gd name="T7" fmla="*/ 51 h 188"/>
                <a:gd name="T8" fmla="*/ 113 w 201"/>
                <a:gd name="T9" fmla="*/ 72 h 188"/>
                <a:gd name="T10" fmla="*/ 142 w 201"/>
                <a:gd name="T11" fmla="*/ 105 h 188"/>
                <a:gd name="T12" fmla="*/ 160 w 201"/>
                <a:gd name="T13" fmla="*/ 110 h 188"/>
                <a:gd name="T14" fmla="*/ 171 w 201"/>
                <a:gd name="T15" fmla="*/ 121 h 188"/>
                <a:gd name="T16" fmla="*/ 199 w 201"/>
                <a:gd name="T17" fmla="*/ 138 h 188"/>
                <a:gd name="T18" fmla="*/ 198 w 201"/>
                <a:gd name="T19" fmla="*/ 149 h 188"/>
                <a:gd name="T20" fmla="*/ 173 w 201"/>
                <a:gd name="T21" fmla="*/ 136 h 188"/>
                <a:gd name="T22" fmla="*/ 180 w 201"/>
                <a:gd name="T23" fmla="*/ 157 h 188"/>
                <a:gd name="T24" fmla="*/ 172 w 201"/>
                <a:gd name="T25" fmla="*/ 169 h 188"/>
                <a:gd name="T26" fmla="*/ 156 w 201"/>
                <a:gd name="T27" fmla="*/ 188 h 188"/>
                <a:gd name="T28" fmla="*/ 159 w 201"/>
                <a:gd name="T29" fmla="*/ 171 h 188"/>
                <a:gd name="T30" fmla="*/ 155 w 201"/>
                <a:gd name="T31" fmla="*/ 155 h 188"/>
                <a:gd name="T32" fmla="*/ 142 w 201"/>
                <a:gd name="T33" fmla="*/ 142 h 188"/>
                <a:gd name="T34" fmla="*/ 125 w 201"/>
                <a:gd name="T35" fmla="*/ 129 h 188"/>
                <a:gd name="T36" fmla="*/ 105 w 201"/>
                <a:gd name="T37" fmla="*/ 120 h 188"/>
                <a:gd name="T38" fmla="*/ 76 w 201"/>
                <a:gd name="T39" fmla="*/ 97 h 188"/>
                <a:gd name="T40" fmla="*/ 58 w 201"/>
                <a:gd name="T41" fmla="*/ 65 h 188"/>
                <a:gd name="T42" fmla="*/ 35 w 201"/>
                <a:gd name="T43" fmla="*/ 56 h 188"/>
                <a:gd name="T44" fmla="*/ 19 w 201"/>
                <a:gd name="T45" fmla="*/ 68 h 188"/>
                <a:gd name="T46" fmla="*/ 13 w 201"/>
                <a:gd name="T47" fmla="*/ 61 h 188"/>
                <a:gd name="T48" fmla="*/ 0 w 201"/>
                <a:gd name="T49" fmla="*/ 42 h 188"/>
                <a:gd name="T50" fmla="*/ 0 w 201"/>
                <a:gd name="T51" fmla="*/ 28 h 188"/>
                <a:gd name="T52" fmla="*/ 8 w 201"/>
                <a:gd name="T53" fmla="*/ 27 h 188"/>
                <a:gd name="T54" fmla="*/ 25 w 201"/>
                <a:gd name="T55" fmla="*/ 19 h 188"/>
                <a:gd name="T56" fmla="*/ 35 w 201"/>
                <a:gd name="T57" fmla="*/ 22 h 188"/>
                <a:gd name="T58" fmla="*/ 51 w 201"/>
                <a:gd name="T59" fmla="*/ 16 h 188"/>
                <a:gd name="T60" fmla="*/ 58 w 201"/>
                <a:gd name="T61" fmla="*/ 4 h 188"/>
                <a:gd name="T62" fmla="*/ 70 w 201"/>
                <a:gd name="T63" fmla="*/ 3 h 188"/>
                <a:gd name="T64" fmla="*/ 90 w 201"/>
                <a:gd name="T65" fmla="*/ 7 h 1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01" h="188">
                  <a:moveTo>
                    <a:pt x="90" y="7"/>
                  </a:moveTo>
                  <a:lnTo>
                    <a:pt x="114" y="12"/>
                  </a:lnTo>
                  <a:lnTo>
                    <a:pt x="113" y="22"/>
                  </a:lnTo>
                  <a:lnTo>
                    <a:pt x="117" y="31"/>
                  </a:lnTo>
                  <a:lnTo>
                    <a:pt x="104" y="28"/>
                  </a:lnTo>
                  <a:lnTo>
                    <a:pt x="91" y="35"/>
                  </a:lnTo>
                  <a:lnTo>
                    <a:pt x="93" y="45"/>
                  </a:lnTo>
                  <a:lnTo>
                    <a:pt x="91" y="51"/>
                  </a:lnTo>
                  <a:lnTo>
                    <a:pt x="97" y="61"/>
                  </a:lnTo>
                  <a:lnTo>
                    <a:pt x="113" y="72"/>
                  </a:lnTo>
                  <a:lnTo>
                    <a:pt x="122" y="89"/>
                  </a:lnTo>
                  <a:lnTo>
                    <a:pt x="142" y="105"/>
                  </a:lnTo>
                  <a:lnTo>
                    <a:pt x="155" y="105"/>
                  </a:lnTo>
                  <a:lnTo>
                    <a:pt x="160" y="110"/>
                  </a:lnTo>
                  <a:lnTo>
                    <a:pt x="155" y="114"/>
                  </a:lnTo>
                  <a:lnTo>
                    <a:pt x="171" y="121"/>
                  </a:lnTo>
                  <a:lnTo>
                    <a:pt x="183" y="127"/>
                  </a:lnTo>
                  <a:lnTo>
                    <a:pt x="199" y="138"/>
                  </a:lnTo>
                  <a:lnTo>
                    <a:pt x="201" y="142"/>
                  </a:lnTo>
                  <a:lnTo>
                    <a:pt x="198" y="149"/>
                  </a:lnTo>
                  <a:lnTo>
                    <a:pt x="188" y="140"/>
                  </a:lnTo>
                  <a:lnTo>
                    <a:pt x="173" y="136"/>
                  </a:lnTo>
                  <a:lnTo>
                    <a:pt x="167" y="150"/>
                  </a:lnTo>
                  <a:lnTo>
                    <a:pt x="180" y="157"/>
                  </a:lnTo>
                  <a:lnTo>
                    <a:pt x="179" y="168"/>
                  </a:lnTo>
                  <a:lnTo>
                    <a:pt x="172" y="169"/>
                  </a:lnTo>
                  <a:lnTo>
                    <a:pt x="163" y="187"/>
                  </a:lnTo>
                  <a:lnTo>
                    <a:pt x="156" y="188"/>
                  </a:lnTo>
                  <a:lnTo>
                    <a:pt x="156" y="182"/>
                  </a:lnTo>
                  <a:lnTo>
                    <a:pt x="159" y="171"/>
                  </a:lnTo>
                  <a:lnTo>
                    <a:pt x="162" y="167"/>
                  </a:lnTo>
                  <a:lnTo>
                    <a:pt x="155" y="155"/>
                  </a:lnTo>
                  <a:lnTo>
                    <a:pt x="149" y="144"/>
                  </a:lnTo>
                  <a:lnTo>
                    <a:pt x="142" y="142"/>
                  </a:lnTo>
                  <a:lnTo>
                    <a:pt x="136" y="133"/>
                  </a:lnTo>
                  <a:lnTo>
                    <a:pt x="125" y="129"/>
                  </a:lnTo>
                  <a:lnTo>
                    <a:pt x="118" y="121"/>
                  </a:lnTo>
                  <a:lnTo>
                    <a:pt x="105" y="120"/>
                  </a:lnTo>
                  <a:lnTo>
                    <a:pt x="91" y="110"/>
                  </a:lnTo>
                  <a:lnTo>
                    <a:pt x="76" y="97"/>
                  </a:lnTo>
                  <a:lnTo>
                    <a:pt x="64" y="85"/>
                  </a:lnTo>
                  <a:lnTo>
                    <a:pt x="58" y="65"/>
                  </a:lnTo>
                  <a:lnTo>
                    <a:pt x="49" y="63"/>
                  </a:lnTo>
                  <a:lnTo>
                    <a:pt x="35" y="56"/>
                  </a:lnTo>
                  <a:lnTo>
                    <a:pt x="28" y="58"/>
                  </a:lnTo>
                  <a:lnTo>
                    <a:pt x="19" y="68"/>
                  </a:lnTo>
                  <a:lnTo>
                    <a:pt x="12" y="69"/>
                  </a:lnTo>
                  <a:lnTo>
                    <a:pt x="13" y="61"/>
                  </a:lnTo>
                  <a:lnTo>
                    <a:pt x="4" y="58"/>
                  </a:lnTo>
                  <a:lnTo>
                    <a:pt x="0" y="42"/>
                  </a:lnTo>
                  <a:lnTo>
                    <a:pt x="5" y="36"/>
                  </a:lnTo>
                  <a:lnTo>
                    <a:pt x="0" y="28"/>
                  </a:lnTo>
                  <a:lnTo>
                    <a:pt x="0" y="23"/>
                  </a:lnTo>
                  <a:lnTo>
                    <a:pt x="8" y="27"/>
                  </a:lnTo>
                  <a:lnTo>
                    <a:pt x="16" y="26"/>
                  </a:lnTo>
                  <a:lnTo>
                    <a:pt x="25" y="19"/>
                  </a:lnTo>
                  <a:lnTo>
                    <a:pt x="27" y="22"/>
                  </a:lnTo>
                  <a:lnTo>
                    <a:pt x="35" y="22"/>
                  </a:lnTo>
                  <a:lnTo>
                    <a:pt x="38" y="13"/>
                  </a:lnTo>
                  <a:lnTo>
                    <a:pt x="51" y="16"/>
                  </a:lnTo>
                  <a:lnTo>
                    <a:pt x="58" y="12"/>
                  </a:lnTo>
                  <a:lnTo>
                    <a:pt x="58" y="4"/>
                  </a:lnTo>
                  <a:lnTo>
                    <a:pt x="68" y="7"/>
                  </a:lnTo>
                  <a:lnTo>
                    <a:pt x="70" y="3"/>
                  </a:lnTo>
                  <a:lnTo>
                    <a:pt x="86" y="0"/>
                  </a:lnTo>
                  <a:lnTo>
                    <a:pt x="90" y="7"/>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72" name="Freeform 71"/>
            <p:cNvSpPr>
              <a:spLocks/>
            </p:cNvSpPr>
            <p:nvPr/>
          </p:nvSpPr>
          <p:spPr bwMode="auto">
            <a:xfrm>
              <a:off x="5945588" y="3170939"/>
              <a:ext cx="115720" cy="135134"/>
            </a:xfrm>
            <a:custGeom>
              <a:avLst/>
              <a:gdLst>
                <a:gd name="T0" fmla="*/ 5 w 70"/>
                <a:gd name="T1" fmla="*/ 21 h 87"/>
                <a:gd name="T2" fmla="*/ 8 w 70"/>
                <a:gd name="T3" fmla="*/ 14 h 87"/>
                <a:gd name="T4" fmla="*/ 28 w 70"/>
                <a:gd name="T5" fmla="*/ 22 h 87"/>
                <a:gd name="T6" fmla="*/ 60 w 70"/>
                <a:gd name="T7" fmla="*/ 0 h 87"/>
                <a:gd name="T8" fmla="*/ 70 w 70"/>
                <a:gd name="T9" fmla="*/ 26 h 87"/>
                <a:gd name="T10" fmla="*/ 67 w 70"/>
                <a:gd name="T11" fmla="*/ 29 h 87"/>
                <a:gd name="T12" fmla="*/ 33 w 70"/>
                <a:gd name="T13" fmla="*/ 39 h 87"/>
                <a:gd name="T14" fmla="*/ 52 w 70"/>
                <a:gd name="T15" fmla="*/ 60 h 87"/>
                <a:gd name="T16" fmla="*/ 47 w 70"/>
                <a:gd name="T17" fmla="*/ 63 h 87"/>
                <a:gd name="T18" fmla="*/ 45 w 70"/>
                <a:gd name="T19" fmla="*/ 70 h 87"/>
                <a:gd name="T20" fmla="*/ 32 w 70"/>
                <a:gd name="T21" fmla="*/ 73 h 87"/>
                <a:gd name="T22" fmla="*/ 28 w 70"/>
                <a:gd name="T23" fmla="*/ 81 h 87"/>
                <a:gd name="T24" fmla="*/ 21 w 70"/>
                <a:gd name="T25" fmla="*/ 87 h 87"/>
                <a:gd name="T26" fmla="*/ 1 w 70"/>
                <a:gd name="T27" fmla="*/ 84 h 87"/>
                <a:gd name="T28" fmla="*/ 0 w 70"/>
                <a:gd name="T29" fmla="*/ 81 h 87"/>
                <a:gd name="T30" fmla="*/ 6 w 70"/>
                <a:gd name="T31" fmla="*/ 47 h 87"/>
                <a:gd name="T32" fmla="*/ 5 w 70"/>
                <a:gd name="T33" fmla="*/ 39 h 87"/>
                <a:gd name="T34" fmla="*/ 7 w 70"/>
                <a:gd name="T35" fmla="*/ 33 h 87"/>
                <a:gd name="T36" fmla="*/ 5 w 70"/>
                <a:gd name="T37" fmla="*/ 21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70" h="87">
                  <a:moveTo>
                    <a:pt x="5" y="21"/>
                  </a:moveTo>
                  <a:lnTo>
                    <a:pt x="8" y="14"/>
                  </a:lnTo>
                  <a:lnTo>
                    <a:pt x="28" y="22"/>
                  </a:lnTo>
                  <a:lnTo>
                    <a:pt x="60" y="0"/>
                  </a:lnTo>
                  <a:lnTo>
                    <a:pt x="70" y="26"/>
                  </a:lnTo>
                  <a:lnTo>
                    <a:pt x="67" y="29"/>
                  </a:lnTo>
                  <a:lnTo>
                    <a:pt x="33" y="39"/>
                  </a:lnTo>
                  <a:lnTo>
                    <a:pt x="52" y="60"/>
                  </a:lnTo>
                  <a:lnTo>
                    <a:pt x="47" y="63"/>
                  </a:lnTo>
                  <a:lnTo>
                    <a:pt x="45" y="70"/>
                  </a:lnTo>
                  <a:lnTo>
                    <a:pt x="32" y="73"/>
                  </a:lnTo>
                  <a:lnTo>
                    <a:pt x="28" y="81"/>
                  </a:lnTo>
                  <a:lnTo>
                    <a:pt x="21" y="87"/>
                  </a:lnTo>
                  <a:lnTo>
                    <a:pt x="1" y="84"/>
                  </a:lnTo>
                  <a:lnTo>
                    <a:pt x="0" y="81"/>
                  </a:lnTo>
                  <a:lnTo>
                    <a:pt x="6" y="47"/>
                  </a:lnTo>
                  <a:lnTo>
                    <a:pt x="5" y="39"/>
                  </a:lnTo>
                  <a:lnTo>
                    <a:pt x="7" y="33"/>
                  </a:lnTo>
                  <a:lnTo>
                    <a:pt x="5" y="21"/>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73" name="Freeform 72"/>
            <p:cNvSpPr>
              <a:spLocks/>
            </p:cNvSpPr>
            <p:nvPr/>
          </p:nvSpPr>
          <p:spPr bwMode="auto">
            <a:xfrm>
              <a:off x="5957159" y="4070276"/>
              <a:ext cx="241359" cy="329291"/>
            </a:xfrm>
            <a:custGeom>
              <a:avLst/>
              <a:gdLst>
                <a:gd name="T0" fmla="*/ 131 w 146"/>
                <a:gd name="T1" fmla="*/ 132 h 212"/>
                <a:gd name="T2" fmla="*/ 141 w 146"/>
                <a:gd name="T3" fmla="*/ 149 h 212"/>
                <a:gd name="T4" fmla="*/ 128 w 146"/>
                <a:gd name="T5" fmla="*/ 158 h 212"/>
                <a:gd name="T6" fmla="*/ 124 w 146"/>
                <a:gd name="T7" fmla="*/ 166 h 212"/>
                <a:gd name="T8" fmla="*/ 117 w 146"/>
                <a:gd name="T9" fmla="*/ 168 h 212"/>
                <a:gd name="T10" fmla="*/ 114 w 146"/>
                <a:gd name="T11" fmla="*/ 183 h 212"/>
                <a:gd name="T12" fmla="*/ 108 w 146"/>
                <a:gd name="T13" fmla="*/ 191 h 212"/>
                <a:gd name="T14" fmla="*/ 104 w 146"/>
                <a:gd name="T15" fmla="*/ 205 h 212"/>
                <a:gd name="T16" fmla="*/ 97 w 146"/>
                <a:gd name="T17" fmla="*/ 212 h 212"/>
                <a:gd name="T18" fmla="*/ 71 w 146"/>
                <a:gd name="T19" fmla="*/ 191 h 212"/>
                <a:gd name="T20" fmla="*/ 70 w 146"/>
                <a:gd name="T21" fmla="*/ 179 h 212"/>
                <a:gd name="T22" fmla="*/ 3 w 146"/>
                <a:gd name="T23" fmla="*/ 136 h 212"/>
                <a:gd name="T24" fmla="*/ 0 w 146"/>
                <a:gd name="T25" fmla="*/ 134 h 212"/>
                <a:gd name="T26" fmla="*/ 0 w 146"/>
                <a:gd name="T27" fmla="*/ 112 h 212"/>
                <a:gd name="T28" fmla="*/ 5 w 146"/>
                <a:gd name="T29" fmla="*/ 104 h 212"/>
                <a:gd name="T30" fmla="*/ 14 w 146"/>
                <a:gd name="T31" fmla="*/ 90 h 212"/>
                <a:gd name="T32" fmla="*/ 21 w 146"/>
                <a:gd name="T33" fmla="*/ 75 h 212"/>
                <a:gd name="T34" fmla="*/ 13 w 146"/>
                <a:gd name="T35" fmla="*/ 51 h 212"/>
                <a:gd name="T36" fmla="*/ 11 w 146"/>
                <a:gd name="T37" fmla="*/ 41 h 212"/>
                <a:gd name="T38" fmla="*/ 2 w 146"/>
                <a:gd name="T39" fmla="*/ 26 h 212"/>
                <a:gd name="T40" fmla="*/ 13 w 146"/>
                <a:gd name="T41" fmla="*/ 14 h 212"/>
                <a:gd name="T42" fmla="*/ 25 w 146"/>
                <a:gd name="T43" fmla="*/ 0 h 212"/>
                <a:gd name="T44" fmla="*/ 35 w 146"/>
                <a:gd name="T45" fmla="*/ 4 h 212"/>
                <a:gd name="T46" fmla="*/ 35 w 146"/>
                <a:gd name="T47" fmla="*/ 15 h 212"/>
                <a:gd name="T48" fmla="*/ 41 w 146"/>
                <a:gd name="T49" fmla="*/ 22 h 212"/>
                <a:gd name="T50" fmla="*/ 54 w 146"/>
                <a:gd name="T51" fmla="*/ 22 h 212"/>
                <a:gd name="T52" fmla="*/ 77 w 146"/>
                <a:gd name="T53" fmla="*/ 40 h 212"/>
                <a:gd name="T54" fmla="*/ 83 w 146"/>
                <a:gd name="T55" fmla="*/ 40 h 212"/>
                <a:gd name="T56" fmla="*/ 88 w 146"/>
                <a:gd name="T57" fmla="*/ 39 h 212"/>
                <a:gd name="T58" fmla="*/ 92 w 146"/>
                <a:gd name="T59" fmla="*/ 42 h 212"/>
                <a:gd name="T60" fmla="*/ 104 w 146"/>
                <a:gd name="T61" fmla="*/ 43 h 212"/>
                <a:gd name="T62" fmla="*/ 109 w 146"/>
                <a:gd name="T63" fmla="*/ 35 h 212"/>
                <a:gd name="T64" fmla="*/ 126 w 146"/>
                <a:gd name="T65" fmla="*/ 26 h 212"/>
                <a:gd name="T66" fmla="*/ 133 w 146"/>
                <a:gd name="T67" fmla="*/ 33 h 212"/>
                <a:gd name="T68" fmla="*/ 146 w 146"/>
                <a:gd name="T69" fmla="*/ 33 h 212"/>
                <a:gd name="T70" fmla="*/ 130 w 146"/>
                <a:gd name="T71" fmla="*/ 56 h 212"/>
                <a:gd name="T72" fmla="*/ 131 w 146"/>
                <a:gd name="T73" fmla="*/ 132 h 2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46" h="212">
                  <a:moveTo>
                    <a:pt x="131" y="132"/>
                  </a:moveTo>
                  <a:lnTo>
                    <a:pt x="141" y="149"/>
                  </a:lnTo>
                  <a:lnTo>
                    <a:pt x="128" y="158"/>
                  </a:lnTo>
                  <a:lnTo>
                    <a:pt x="124" y="166"/>
                  </a:lnTo>
                  <a:lnTo>
                    <a:pt x="117" y="168"/>
                  </a:lnTo>
                  <a:lnTo>
                    <a:pt x="114" y="183"/>
                  </a:lnTo>
                  <a:lnTo>
                    <a:pt x="108" y="191"/>
                  </a:lnTo>
                  <a:lnTo>
                    <a:pt x="104" y="205"/>
                  </a:lnTo>
                  <a:lnTo>
                    <a:pt x="97" y="212"/>
                  </a:lnTo>
                  <a:lnTo>
                    <a:pt x="71" y="191"/>
                  </a:lnTo>
                  <a:lnTo>
                    <a:pt x="70" y="179"/>
                  </a:lnTo>
                  <a:lnTo>
                    <a:pt x="3" y="136"/>
                  </a:lnTo>
                  <a:lnTo>
                    <a:pt x="0" y="134"/>
                  </a:lnTo>
                  <a:lnTo>
                    <a:pt x="0" y="112"/>
                  </a:lnTo>
                  <a:lnTo>
                    <a:pt x="5" y="104"/>
                  </a:lnTo>
                  <a:lnTo>
                    <a:pt x="14" y="90"/>
                  </a:lnTo>
                  <a:lnTo>
                    <a:pt x="21" y="75"/>
                  </a:lnTo>
                  <a:lnTo>
                    <a:pt x="13" y="51"/>
                  </a:lnTo>
                  <a:lnTo>
                    <a:pt x="11" y="41"/>
                  </a:lnTo>
                  <a:lnTo>
                    <a:pt x="2" y="26"/>
                  </a:lnTo>
                  <a:lnTo>
                    <a:pt x="13" y="14"/>
                  </a:lnTo>
                  <a:lnTo>
                    <a:pt x="25" y="0"/>
                  </a:lnTo>
                  <a:lnTo>
                    <a:pt x="35" y="4"/>
                  </a:lnTo>
                  <a:lnTo>
                    <a:pt x="35" y="15"/>
                  </a:lnTo>
                  <a:lnTo>
                    <a:pt x="41" y="22"/>
                  </a:lnTo>
                  <a:lnTo>
                    <a:pt x="54" y="22"/>
                  </a:lnTo>
                  <a:lnTo>
                    <a:pt x="77" y="40"/>
                  </a:lnTo>
                  <a:lnTo>
                    <a:pt x="83" y="40"/>
                  </a:lnTo>
                  <a:lnTo>
                    <a:pt x="88" y="39"/>
                  </a:lnTo>
                  <a:lnTo>
                    <a:pt x="92" y="42"/>
                  </a:lnTo>
                  <a:lnTo>
                    <a:pt x="104" y="43"/>
                  </a:lnTo>
                  <a:lnTo>
                    <a:pt x="109" y="35"/>
                  </a:lnTo>
                  <a:lnTo>
                    <a:pt x="126" y="26"/>
                  </a:lnTo>
                  <a:lnTo>
                    <a:pt x="133" y="33"/>
                  </a:lnTo>
                  <a:lnTo>
                    <a:pt x="146" y="33"/>
                  </a:lnTo>
                  <a:lnTo>
                    <a:pt x="130" y="56"/>
                  </a:lnTo>
                  <a:lnTo>
                    <a:pt x="131" y="132"/>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74" name="Freeform 73"/>
            <p:cNvSpPr>
              <a:spLocks/>
            </p:cNvSpPr>
            <p:nvPr/>
          </p:nvSpPr>
          <p:spPr bwMode="auto">
            <a:xfrm>
              <a:off x="5482708" y="2854075"/>
              <a:ext cx="46288" cy="45045"/>
            </a:xfrm>
            <a:custGeom>
              <a:avLst/>
              <a:gdLst>
                <a:gd name="T0" fmla="*/ 12 w 28"/>
                <a:gd name="T1" fmla="*/ 25 h 29"/>
                <a:gd name="T2" fmla="*/ 12 w 28"/>
                <a:gd name="T3" fmla="*/ 29 h 29"/>
                <a:gd name="T4" fmla="*/ 10 w 28"/>
                <a:gd name="T5" fmla="*/ 29 h 29"/>
                <a:gd name="T6" fmla="*/ 8 w 28"/>
                <a:gd name="T7" fmla="*/ 22 h 29"/>
                <a:gd name="T8" fmla="*/ 4 w 28"/>
                <a:gd name="T9" fmla="*/ 20 h 29"/>
                <a:gd name="T10" fmla="*/ 0 w 28"/>
                <a:gd name="T11" fmla="*/ 14 h 29"/>
                <a:gd name="T12" fmla="*/ 2 w 28"/>
                <a:gd name="T13" fmla="*/ 9 h 29"/>
                <a:gd name="T14" fmla="*/ 6 w 28"/>
                <a:gd name="T15" fmla="*/ 8 h 29"/>
                <a:gd name="T16" fmla="*/ 8 w 28"/>
                <a:gd name="T17" fmla="*/ 1 h 29"/>
                <a:gd name="T18" fmla="*/ 11 w 28"/>
                <a:gd name="T19" fmla="*/ 0 h 29"/>
                <a:gd name="T20" fmla="*/ 13 w 28"/>
                <a:gd name="T21" fmla="*/ 3 h 29"/>
                <a:gd name="T22" fmla="*/ 17 w 28"/>
                <a:gd name="T23" fmla="*/ 4 h 29"/>
                <a:gd name="T24" fmla="*/ 19 w 28"/>
                <a:gd name="T25" fmla="*/ 7 h 29"/>
                <a:gd name="T26" fmla="*/ 22 w 28"/>
                <a:gd name="T27" fmla="*/ 8 h 29"/>
                <a:gd name="T28" fmla="*/ 26 w 28"/>
                <a:gd name="T29" fmla="*/ 12 h 29"/>
                <a:gd name="T30" fmla="*/ 28 w 28"/>
                <a:gd name="T31" fmla="*/ 12 h 29"/>
                <a:gd name="T32" fmla="*/ 27 w 28"/>
                <a:gd name="T33" fmla="*/ 17 h 29"/>
                <a:gd name="T34" fmla="*/ 25 w 28"/>
                <a:gd name="T35" fmla="*/ 20 h 29"/>
                <a:gd name="T36" fmla="*/ 25 w 28"/>
                <a:gd name="T37" fmla="*/ 21 h 29"/>
                <a:gd name="T38" fmla="*/ 22 w 28"/>
                <a:gd name="T39" fmla="*/ 22 h 29"/>
                <a:gd name="T40" fmla="*/ 12 w 28"/>
                <a:gd name="T41" fmla="*/ 25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8" h="29">
                  <a:moveTo>
                    <a:pt x="12" y="25"/>
                  </a:moveTo>
                  <a:lnTo>
                    <a:pt x="12" y="29"/>
                  </a:lnTo>
                  <a:lnTo>
                    <a:pt x="10" y="29"/>
                  </a:lnTo>
                  <a:lnTo>
                    <a:pt x="8" y="22"/>
                  </a:lnTo>
                  <a:lnTo>
                    <a:pt x="4" y="20"/>
                  </a:lnTo>
                  <a:lnTo>
                    <a:pt x="0" y="14"/>
                  </a:lnTo>
                  <a:lnTo>
                    <a:pt x="2" y="9"/>
                  </a:lnTo>
                  <a:lnTo>
                    <a:pt x="6" y="8"/>
                  </a:lnTo>
                  <a:lnTo>
                    <a:pt x="8" y="1"/>
                  </a:lnTo>
                  <a:lnTo>
                    <a:pt x="11" y="0"/>
                  </a:lnTo>
                  <a:lnTo>
                    <a:pt x="13" y="3"/>
                  </a:lnTo>
                  <a:lnTo>
                    <a:pt x="17" y="4"/>
                  </a:lnTo>
                  <a:lnTo>
                    <a:pt x="19" y="7"/>
                  </a:lnTo>
                  <a:lnTo>
                    <a:pt x="22" y="8"/>
                  </a:lnTo>
                  <a:lnTo>
                    <a:pt x="26" y="12"/>
                  </a:lnTo>
                  <a:lnTo>
                    <a:pt x="28" y="12"/>
                  </a:lnTo>
                  <a:lnTo>
                    <a:pt x="27" y="17"/>
                  </a:lnTo>
                  <a:lnTo>
                    <a:pt x="25" y="20"/>
                  </a:lnTo>
                  <a:lnTo>
                    <a:pt x="25" y="21"/>
                  </a:lnTo>
                  <a:lnTo>
                    <a:pt x="22" y="22"/>
                  </a:lnTo>
                  <a:lnTo>
                    <a:pt x="12" y="2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75" name="Freeform 74"/>
            <p:cNvSpPr>
              <a:spLocks/>
            </p:cNvSpPr>
            <p:nvPr/>
          </p:nvSpPr>
          <p:spPr bwMode="auto">
            <a:xfrm>
              <a:off x="6287788" y="3278115"/>
              <a:ext cx="56206" cy="49704"/>
            </a:xfrm>
            <a:custGeom>
              <a:avLst/>
              <a:gdLst>
                <a:gd name="T0" fmla="*/ 22 w 34"/>
                <a:gd name="T1" fmla="*/ 2 h 32"/>
                <a:gd name="T2" fmla="*/ 27 w 34"/>
                <a:gd name="T3" fmla="*/ 11 h 32"/>
                <a:gd name="T4" fmla="*/ 26 w 34"/>
                <a:gd name="T5" fmla="*/ 16 h 32"/>
                <a:gd name="T6" fmla="*/ 34 w 34"/>
                <a:gd name="T7" fmla="*/ 31 h 32"/>
                <a:gd name="T8" fmla="*/ 21 w 34"/>
                <a:gd name="T9" fmla="*/ 32 h 32"/>
                <a:gd name="T10" fmla="*/ 16 w 34"/>
                <a:gd name="T11" fmla="*/ 22 h 32"/>
                <a:gd name="T12" fmla="*/ 0 w 34"/>
                <a:gd name="T13" fmla="*/ 20 h 32"/>
                <a:gd name="T14" fmla="*/ 10 w 34"/>
                <a:gd name="T15" fmla="*/ 0 h 32"/>
                <a:gd name="T16" fmla="*/ 22 w 34"/>
                <a:gd name="T17" fmla="*/ 2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4" h="32">
                  <a:moveTo>
                    <a:pt x="22" y="2"/>
                  </a:moveTo>
                  <a:lnTo>
                    <a:pt x="27" y="11"/>
                  </a:lnTo>
                  <a:lnTo>
                    <a:pt x="26" y="16"/>
                  </a:lnTo>
                  <a:lnTo>
                    <a:pt x="34" y="31"/>
                  </a:lnTo>
                  <a:lnTo>
                    <a:pt x="21" y="32"/>
                  </a:lnTo>
                  <a:lnTo>
                    <a:pt x="16" y="22"/>
                  </a:lnTo>
                  <a:lnTo>
                    <a:pt x="0" y="20"/>
                  </a:lnTo>
                  <a:lnTo>
                    <a:pt x="10" y="0"/>
                  </a:lnTo>
                  <a:lnTo>
                    <a:pt x="22" y="2"/>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76" name="Freeform 75"/>
            <p:cNvSpPr>
              <a:spLocks/>
            </p:cNvSpPr>
            <p:nvPr/>
          </p:nvSpPr>
          <p:spPr bwMode="auto">
            <a:xfrm>
              <a:off x="5938976" y="3130555"/>
              <a:ext cx="39675" cy="49704"/>
            </a:xfrm>
            <a:custGeom>
              <a:avLst/>
              <a:gdLst>
                <a:gd name="T0" fmla="*/ 12 w 24"/>
                <a:gd name="T1" fmla="*/ 28 h 32"/>
                <a:gd name="T2" fmla="*/ 7 w 24"/>
                <a:gd name="T3" fmla="*/ 29 h 32"/>
                <a:gd name="T4" fmla="*/ 6 w 24"/>
                <a:gd name="T5" fmla="*/ 32 h 32"/>
                <a:gd name="T6" fmla="*/ 0 w 24"/>
                <a:gd name="T7" fmla="*/ 32 h 32"/>
                <a:gd name="T8" fmla="*/ 5 w 24"/>
                <a:gd name="T9" fmla="*/ 15 h 32"/>
                <a:gd name="T10" fmla="*/ 12 w 24"/>
                <a:gd name="T11" fmla="*/ 1 h 32"/>
                <a:gd name="T12" fmla="*/ 12 w 24"/>
                <a:gd name="T13" fmla="*/ 0 h 32"/>
                <a:gd name="T14" fmla="*/ 20 w 24"/>
                <a:gd name="T15" fmla="*/ 1 h 32"/>
                <a:gd name="T16" fmla="*/ 24 w 24"/>
                <a:gd name="T17" fmla="*/ 9 h 32"/>
                <a:gd name="T18" fmla="*/ 15 w 24"/>
                <a:gd name="T19" fmla="*/ 17 h 32"/>
                <a:gd name="T20" fmla="*/ 12 w 24"/>
                <a:gd name="T21" fmla="*/ 28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4" h="32">
                  <a:moveTo>
                    <a:pt x="12" y="28"/>
                  </a:moveTo>
                  <a:lnTo>
                    <a:pt x="7" y="29"/>
                  </a:lnTo>
                  <a:lnTo>
                    <a:pt x="6" y="32"/>
                  </a:lnTo>
                  <a:lnTo>
                    <a:pt x="0" y="32"/>
                  </a:lnTo>
                  <a:lnTo>
                    <a:pt x="5" y="15"/>
                  </a:lnTo>
                  <a:lnTo>
                    <a:pt x="12" y="1"/>
                  </a:lnTo>
                  <a:lnTo>
                    <a:pt x="12" y="0"/>
                  </a:lnTo>
                  <a:lnTo>
                    <a:pt x="20" y="1"/>
                  </a:lnTo>
                  <a:lnTo>
                    <a:pt x="24" y="9"/>
                  </a:lnTo>
                  <a:lnTo>
                    <a:pt x="15" y="17"/>
                  </a:lnTo>
                  <a:lnTo>
                    <a:pt x="12" y="28"/>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77" name="Freeform 76"/>
            <p:cNvSpPr>
              <a:spLocks/>
            </p:cNvSpPr>
            <p:nvPr/>
          </p:nvSpPr>
          <p:spPr bwMode="auto">
            <a:xfrm>
              <a:off x="4581744" y="3972421"/>
              <a:ext cx="117373" cy="135134"/>
            </a:xfrm>
            <a:custGeom>
              <a:avLst/>
              <a:gdLst>
                <a:gd name="T0" fmla="*/ 68 w 71"/>
                <a:gd name="T1" fmla="*/ 87 h 87"/>
                <a:gd name="T2" fmla="*/ 63 w 71"/>
                <a:gd name="T3" fmla="*/ 87 h 87"/>
                <a:gd name="T4" fmla="*/ 44 w 71"/>
                <a:gd name="T5" fmla="*/ 77 h 87"/>
                <a:gd name="T6" fmla="*/ 27 w 71"/>
                <a:gd name="T7" fmla="*/ 61 h 87"/>
                <a:gd name="T8" fmla="*/ 12 w 71"/>
                <a:gd name="T9" fmla="*/ 50 h 87"/>
                <a:gd name="T10" fmla="*/ 0 w 71"/>
                <a:gd name="T11" fmla="*/ 37 h 87"/>
                <a:gd name="T12" fmla="*/ 4 w 71"/>
                <a:gd name="T13" fmla="*/ 30 h 87"/>
                <a:gd name="T14" fmla="*/ 5 w 71"/>
                <a:gd name="T15" fmla="*/ 24 h 87"/>
                <a:gd name="T16" fmla="*/ 13 w 71"/>
                <a:gd name="T17" fmla="*/ 12 h 87"/>
                <a:gd name="T18" fmla="*/ 22 w 71"/>
                <a:gd name="T19" fmla="*/ 3 h 87"/>
                <a:gd name="T20" fmla="*/ 26 w 71"/>
                <a:gd name="T21" fmla="*/ 2 h 87"/>
                <a:gd name="T22" fmla="*/ 31 w 71"/>
                <a:gd name="T23" fmla="*/ 0 h 87"/>
                <a:gd name="T24" fmla="*/ 38 w 71"/>
                <a:gd name="T25" fmla="*/ 13 h 87"/>
                <a:gd name="T26" fmla="*/ 37 w 71"/>
                <a:gd name="T27" fmla="*/ 21 h 87"/>
                <a:gd name="T28" fmla="*/ 41 w 71"/>
                <a:gd name="T29" fmla="*/ 26 h 87"/>
                <a:gd name="T30" fmla="*/ 46 w 71"/>
                <a:gd name="T31" fmla="*/ 26 h 87"/>
                <a:gd name="T32" fmla="*/ 49 w 71"/>
                <a:gd name="T33" fmla="*/ 17 h 87"/>
                <a:gd name="T34" fmla="*/ 55 w 71"/>
                <a:gd name="T35" fmla="*/ 18 h 87"/>
                <a:gd name="T36" fmla="*/ 54 w 71"/>
                <a:gd name="T37" fmla="*/ 24 h 87"/>
                <a:gd name="T38" fmla="*/ 55 w 71"/>
                <a:gd name="T39" fmla="*/ 34 h 87"/>
                <a:gd name="T40" fmla="*/ 52 w 71"/>
                <a:gd name="T41" fmla="*/ 43 h 87"/>
                <a:gd name="T42" fmla="*/ 57 w 71"/>
                <a:gd name="T43" fmla="*/ 49 h 87"/>
                <a:gd name="T44" fmla="*/ 63 w 71"/>
                <a:gd name="T45" fmla="*/ 50 h 87"/>
                <a:gd name="T46" fmla="*/ 70 w 71"/>
                <a:gd name="T47" fmla="*/ 59 h 87"/>
                <a:gd name="T48" fmla="*/ 71 w 71"/>
                <a:gd name="T49" fmla="*/ 67 h 87"/>
                <a:gd name="T50" fmla="*/ 69 w 71"/>
                <a:gd name="T51" fmla="*/ 70 h 87"/>
                <a:gd name="T52" fmla="*/ 68 w 71"/>
                <a:gd name="T53" fmla="*/ 8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71" h="87">
                  <a:moveTo>
                    <a:pt x="68" y="87"/>
                  </a:moveTo>
                  <a:lnTo>
                    <a:pt x="63" y="87"/>
                  </a:lnTo>
                  <a:lnTo>
                    <a:pt x="44" y="77"/>
                  </a:lnTo>
                  <a:lnTo>
                    <a:pt x="27" y="61"/>
                  </a:lnTo>
                  <a:lnTo>
                    <a:pt x="12" y="50"/>
                  </a:lnTo>
                  <a:lnTo>
                    <a:pt x="0" y="37"/>
                  </a:lnTo>
                  <a:lnTo>
                    <a:pt x="4" y="30"/>
                  </a:lnTo>
                  <a:lnTo>
                    <a:pt x="5" y="24"/>
                  </a:lnTo>
                  <a:lnTo>
                    <a:pt x="13" y="12"/>
                  </a:lnTo>
                  <a:lnTo>
                    <a:pt x="22" y="3"/>
                  </a:lnTo>
                  <a:lnTo>
                    <a:pt x="26" y="2"/>
                  </a:lnTo>
                  <a:lnTo>
                    <a:pt x="31" y="0"/>
                  </a:lnTo>
                  <a:lnTo>
                    <a:pt x="38" y="13"/>
                  </a:lnTo>
                  <a:lnTo>
                    <a:pt x="37" y="21"/>
                  </a:lnTo>
                  <a:lnTo>
                    <a:pt x="41" y="26"/>
                  </a:lnTo>
                  <a:lnTo>
                    <a:pt x="46" y="26"/>
                  </a:lnTo>
                  <a:lnTo>
                    <a:pt x="49" y="17"/>
                  </a:lnTo>
                  <a:lnTo>
                    <a:pt x="55" y="18"/>
                  </a:lnTo>
                  <a:lnTo>
                    <a:pt x="54" y="24"/>
                  </a:lnTo>
                  <a:lnTo>
                    <a:pt x="55" y="34"/>
                  </a:lnTo>
                  <a:lnTo>
                    <a:pt x="52" y="43"/>
                  </a:lnTo>
                  <a:lnTo>
                    <a:pt x="57" y="49"/>
                  </a:lnTo>
                  <a:lnTo>
                    <a:pt x="63" y="50"/>
                  </a:lnTo>
                  <a:lnTo>
                    <a:pt x="70" y="59"/>
                  </a:lnTo>
                  <a:lnTo>
                    <a:pt x="71" y="67"/>
                  </a:lnTo>
                  <a:lnTo>
                    <a:pt x="69" y="70"/>
                  </a:lnTo>
                  <a:lnTo>
                    <a:pt x="68" y="87"/>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78" name="Freeform 77"/>
            <p:cNvSpPr>
              <a:spLocks/>
            </p:cNvSpPr>
            <p:nvPr/>
          </p:nvSpPr>
          <p:spPr bwMode="auto">
            <a:xfrm>
              <a:off x="5201672" y="3178706"/>
              <a:ext cx="472799" cy="438019"/>
            </a:xfrm>
            <a:custGeom>
              <a:avLst/>
              <a:gdLst>
                <a:gd name="T0" fmla="*/ 101 w 286"/>
                <a:gd name="T1" fmla="*/ 213 h 282"/>
                <a:gd name="T2" fmla="*/ 88 w 286"/>
                <a:gd name="T3" fmla="*/ 221 h 282"/>
                <a:gd name="T4" fmla="*/ 78 w 286"/>
                <a:gd name="T5" fmla="*/ 210 h 282"/>
                <a:gd name="T6" fmla="*/ 49 w 286"/>
                <a:gd name="T7" fmla="*/ 201 h 282"/>
                <a:gd name="T8" fmla="*/ 41 w 286"/>
                <a:gd name="T9" fmla="*/ 188 h 282"/>
                <a:gd name="T10" fmla="*/ 27 w 286"/>
                <a:gd name="T11" fmla="*/ 178 h 282"/>
                <a:gd name="T12" fmla="*/ 19 w 286"/>
                <a:gd name="T13" fmla="*/ 182 h 282"/>
                <a:gd name="T14" fmla="*/ 12 w 286"/>
                <a:gd name="T15" fmla="*/ 170 h 282"/>
                <a:gd name="T16" fmla="*/ 11 w 286"/>
                <a:gd name="T17" fmla="*/ 162 h 282"/>
                <a:gd name="T18" fmla="*/ 0 w 286"/>
                <a:gd name="T19" fmla="*/ 146 h 282"/>
                <a:gd name="T20" fmla="*/ 7 w 286"/>
                <a:gd name="T21" fmla="*/ 138 h 282"/>
                <a:gd name="T22" fmla="*/ 5 w 286"/>
                <a:gd name="T23" fmla="*/ 125 h 282"/>
                <a:gd name="T24" fmla="*/ 7 w 286"/>
                <a:gd name="T25" fmla="*/ 113 h 282"/>
                <a:gd name="T26" fmla="*/ 6 w 286"/>
                <a:gd name="T27" fmla="*/ 104 h 282"/>
                <a:gd name="T28" fmla="*/ 9 w 286"/>
                <a:gd name="T29" fmla="*/ 87 h 282"/>
                <a:gd name="T30" fmla="*/ 7 w 286"/>
                <a:gd name="T31" fmla="*/ 77 h 282"/>
                <a:gd name="T32" fmla="*/ 1 w 286"/>
                <a:gd name="T33" fmla="*/ 59 h 282"/>
                <a:gd name="T34" fmla="*/ 10 w 286"/>
                <a:gd name="T35" fmla="*/ 54 h 282"/>
                <a:gd name="T36" fmla="*/ 11 w 286"/>
                <a:gd name="T37" fmla="*/ 45 h 282"/>
                <a:gd name="T38" fmla="*/ 9 w 286"/>
                <a:gd name="T39" fmla="*/ 37 h 282"/>
                <a:gd name="T40" fmla="*/ 21 w 286"/>
                <a:gd name="T41" fmla="*/ 29 h 282"/>
                <a:gd name="T42" fmla="*/ 26 w 286"/>
                <a:gd name="T43" fmla="*/ 22 h 282"/>
                <a:gd name="T44" fmla="*/ 34 w 286"/>
                <a:gd name="T45" fmla="*/ 16 h 282"/>
                <a:gd name="T46" fmla="*/ 35 w 286"/>
                <a:gd name="T47" fmla="*/ 0 h 282"/>
                <a:gd name="T48" fmla="*/ 55 w 286"/>
                <a:gd name="T49" fmla="*/ 7 h 282"/>
                <a:gd name="T50" fmla="*/ 63 w 286"/>
                <a:gd name="T51" fmla="*/ 6 h 282"/>
                <a:gd name="T52" fmla="*/ 77 w 286"/>
                <a:gd name="T53" fmla="*/ 9 h 282"/>
                <a:gd name="T54" fmla="*/ 101 w 286"/>
                <a:gd name="T55" fmla="*/ 18 h 282"/>
                <a:gd name="T56" fmla="*/ 110 w 286"/>
                <a:gd name="T57" fmla="*/ 37 h 282"/>
                <a:gd name="T58" fmla="*/ 126 w 286"/>
                <a:gd name="T59" fmla="*/ 41 h 282"/>
                <a:gd name="T60" fmla="*/ 151 w 286"/>
                <a:gd name="T61" fmla="*/ 50 h 282"/>
                <a:gd name="T62" fmla="*/ 170 w 286"/>
                <a:gd name="T63" fmla="*/ 60 h 282"/>
                <a:gd name="T64" fmla="*/ 178 w 286"/>
                <a:gd name="T65" fmla="*/ 54 h 282"/>
                <a:gd name="T66" fmla="*/ 186 w 286"/>
                <a:gd name="T67" fmla="*/ 45 h 282"/>
                <a:gd name="T68" fmla="*/ 181 w 286"/>
                <a:gd name="T69" fmla="*/ 29 h 282"/>
                <a:gd name="T70" fmla="*/ 186 w 286"/>
                <a:gd name="T71" fmla="*/ 19 h 282"/>
                <a:gd name="T72" fmla="*/ 198 w 286"/>
                <a:gd name="T73" fmla="*/ 9 h 282"/>
                <a:gd name="T74" fmla="*/ 210 w 286"/>
                <a:gd name="T75" fmla="*/ 6 h 282"/>
                <a:gd name="T76" fmla="*/ 234 w 286"/>
                <a:gd name="T77" fmla="*/ 11 h 282"/>
                <a:gd name="T78" fmla="*/ 241 w 286"/>
                <a:gd name="T79" fmla="*/ 20 h 282"/>
                <a:gd name="T80" fmla="*/ 247 w 286"/>
                <a:gd name="T81" fmla="*/ 20 h 282"/>
                <a:gd name="T82" fmla="*/ 253 w 286"/>
                <a:gd name="T83" fmla="*/ 23 h 282"/>
                <a:gd name="T84" fmla="*/ 270 w 286"/>
                <a:gd name="T85" fmla="*/ 26 h 282"/>
                <a:gd name="T86" fmla="*/ 275 w 286"/>
                <a:gd name="T87" fmla="*/ 33 h 282"/>
                <a:gd name="T88" fmla="*/ 270 w 286"/>
                <a:gd name="T89" fmla="*/ 43 h 282"/>
                <a:gd name="T90" fmla="*/ 273 w 286"/>
                <a:gd name="T91" fmla="*/ 51 h 282"/>
                <a:gd name="T92" fmla="*/ 269 w 286"/>
                <a:gd name="T93" fmla="*/ 64 h 282"/>
                <a:gd name="T94" fmla="*/ 275 w 286"/>
                <a:gd name="T95" fmla="*/ 81 h 282"/>
                <a:gd name="T96" fmla="*/ 280 w 286"/>
                <a:gd name="T97" fmla="*/ 155 h 282"/>
                <a:gd name="T98" fmla="*/ 284 w 286"/>
                <a:gd name="T99" fmla="*/ 231 h 282"/>
                <a:gd name="T100" fmla="*/ 286 w 286"/>
                <a:gd name="T101" fmla="*/ 273 h 282"/>
                <a:gd name="T102" fmla="*/ 265 w 286"/>
                <a:gd name="T103" fmla="*/ 273 h 282"/>
                <a:gd name="T104" fmla="*/ 265 w 286"/>
                <a:gd name="T105" fmla="*/ 282 h 282"/>
                <a:gd name="T106" fmla="*/ 192 w 286"/>
                <a:gd name="T107" fmla="*/ 242 h 282"/>
                <a:gd name="T108" fmla="*/ 119 w 286"/>
                <a:gd name="T109" fmla="*/ 202 h 282"/>
                <a:gd name="T110" fmla="*/ 101 w 286"/>
                <a:gd name="T111" fmla="*/ 213 h 2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286" h="282">
                  <a:moveTo>
                    <a:pt x="101" y="213"/>
                  </a:moveTo>
                  <a:lnTo>
                    <a:pt x="88" y="221"/>
                  </a:lnTo>
                  <a:lnTo>
                    <a:pt x="78" y="210"/>
                  </a:lnTo>
                  <a:lnTo>
                    <a:pt x="49" y="201"/>
                  </a:lnTo>
                  <a:lnTo>
                    <a:pt x="41" y="188"/>
                  </a:lnTo>
                  <a:lnTo>
                    <a:pt x="27" y="178"/>
                  </a:lnTo>
                  <a:lnTo>
                    <a:pt x="19" y="182"/>
                  </a:lnTo>
                  <a:lnTo>
                    <a:pt x="12" y="170"/>
                  </a:lnTo>
                  <a:lnTo>
                    <a:pt x="11" y="162"/>
                  </a:lnTo>
                  <a:lnTo>
                    <a:pt x="0" y="146"/>
                  </a:lnTo>
                  <a:lnTo>
                    <a:pt x="7" y="138"/>
                  </a:lnTo>
                  <a:lnTo>
                    <a:pt x="5" y="125"/>
                  </a:lnTo>
                  <a:lnTo>
                    <a:pt x="7" y="113"/>
                  </a:lnTo>
                  <a:lnTo>
                    <a:pt x="6" y="104"/>
                  </a:lnTo>
                  <a:lnTo>
                    <a:pt x="9" y="87"/>
                  </a:lnTo>
                  <a:lnTo>
                    <a:pt x="7" y="77"/>
                  </a:lnTo>
                  <a:lnTo>
                    <a:pt x="1" y="59"/>
                  </a:lnTo>
                  <a:lnTo>
                    <a:pt x="10" y="54"/>
                  </a:lnTo>
                  <a:lnTo>
                    <a:pt x="11" y="45"/>
                  </a:lnTo>
                  <a:lnTo>
                    <a:pt x="9" y="37"/>
                  </a:lnTo>
                  <a:lnTo>
                    <a:pt x="21" y="29"/>
                  </a:lnTo>
                  <a:lnTo>
                    <a:pt x="26" y="22"/>
                  </a:lnTo>
                  <a:lnTo>
                    <a:pt x="34" y="16"/>
                  </a:lnTo>
                  <a:lnTo>
                    <a:pt x="35" y="0"/>
                  </a:lnTo>
                  <a:lnTo>
                    <a:pt x="55" y="7"/>
                  </a:lnTo>
                  <a:lnTo>
                    <a:pt x="63" y="6"/>
                  </a:lnTo>
                  <a:lnTo>
                    <a:pt x="77" y="9"/>
                  </a:lnTo>
                  <a:lnTo>
                    <a:pt x="101" y="18"/>
                  </a:lnTo>
                  <a:lnTo>
                    <a:pt x="110" y="37"/>
                  </a:lnTo>
                  <a:lnTo>
                    <a:pt x="126" y="41"/>
                  </a:lnTo>
                  <a:lnTo>
                    <a:pt x="151" y="50"/>
                  </a:lnTo>
                  <a:lnTo>
                    <a:pt x="170" y="60"/>
                  </a:lnTo>
                  <a:lnTo>
                    <a:pt x="178" y="54"/>
                  </a:lnTo>
                  <a:lnTo>
                    <a:pt x="186" y="45"/>
                  </a:lnTo>
                  <a:lnTo>
                    <a:pt x="181" y="29"/>
                  </a:lnTo>
                  <a:lnTo>
                    <a:pt x="186" y="19"/>
                  </a:lnTo>
                  <a:lnTo>
                    <a:pt x="198" y="9"/>
                  </a:lnTo>
                  <a:lnTo>
                    <a:pt x="210" y="6"/>
                  </a:lnTo>
                  <a:lnTo>
                    <a:pt x="234" y="11"/>
                  </a:lnTo>
                  <a:lnTo>
                    <a:pt x="241" y="20"/>
                  </a:lnTo>
                  <a:lnTo>
                    <a:pt x="247" y="20"/>
                  </a:lnTo>
                  <a:lnTo>
                    <a:pt x="253" y="23"/>
                  </a:lnTo>
                  <a:lnTo>
                    <a:pt x="270" y="26"/>
                  </a:lnTo>
                  <a:lnTo>
                    <a:pt x="275" y="33"/>
                  </a:lnTo>
                  <a:lnTo>
                    <a:pt x="270" y="43"/>
                  </a:lnTo>
                  <a:lnTo>
                    <a:pt x="273" y="51"/>
                  </a:lnTo>
                  <a:lnTo>
                    <a:pt x="269" y="64"/>
                  </a:lnTo>
                  <a:lnTo>
                    <a:pt x="275" y="81"/>
                  </a:lnTo>
                  <a:lnTo>
                    <a:pt x="280" y="155"/>
                  </a:lnTo>
                  <a:lnTo>
                    <a:pt x="284" y="231"/>
                  </a:lnTo>
                  <a:lnTo>
                    <a:pt x="286" y="273"/>
                  </a:lnTo>
                  <a:lnTo>
                    <a:pt x="265" y="273"/>
                  </a:lnTo>
                  <a:lnTo>
                    <a:pt x="265" y="282"/>
                  </a:lnTo>
                  <a:lnTo>
                    <a:pt x="192" y="242"/>
                  </a:lnTo>
                  <a:lnTo>
                    <a:pt x="119" y="202"/>
                  </a:lnTo>
                  <a:lnTo>
                    <a:pt x="101" y="213"/>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79" name="Freeform 78"/>
            <p:cNvSpPr>
              <a:spLocks/>
            </p:cNvSpPr>
            <p:nvPr/>
          </p:nvSpPr>
          <p:spPr bwMode="auto">
            <a:xfrm>
              <a:off x="5714147" y="5173091"/>
              <a:ext cx="69431" cy="63684"/>
            </a:xfrm>
            <a:custGeom>
              <a:avLst/>
              <a:gdLst>
                <a:gd name="T0" fmla="*/ 36 w 42"/>
                <a:gd name="T1" fmla="*/ 6 h 41"/>
                <a:gd name="T2" fmla="*/ 42 w 42"/>
                <a:gd name="T3" fmla="*/ 12 h 41"/>
                <a:gd name="T4" fmla="*/ 36 w 42"/>
                <a:gd name="T5" fmla="*/ 22 h 41"/>
                <a:gd name="T6" fmla="*/ 32 w 42"/>
                <a:gd name="T7" fmla="*/ 29 h 41"/>
                <a:gd name="T8" fmla="*/ 22 w 42"/>
                <a:gd name="T9" fmla="*/ 32 h 41"/>
                <a:gd name="T10" fmla="*/ 18 w 42"/>
                <a:gd name="T11" fmla="*/ 39 h 41"/>
                <a:gd name="T12" fmla="*/ 12 w 42"/>
                <a:gd name="T13" fmla="*/ 41 h 41"/>
                <a:gd name="T14" fmla="*/ 0 w 42"/>
                <a:gd name="T15" fmla="*/ 25 h 41"/>
                <a:gd name="T16" fmla="*/ 10 w 42"/>
                <a:gd name="T17" fmla="*/ 12 h 41"/>
                <a:gd name="T18" fmla="*/ 20 w 42"/>
                <a:gd name="T19" fmla="*/ 4 h 41"/>
                <a:gd name="T20" fmla="*/ 29 w 42"/>
                <a:gd name="T21" fmla="*/ 0 h 41"/>
                <a:gd name="T22" fmla="*/ 36 w 42"/>
                <a:gd name="T23" fmla="*/ 6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2" h="41">
                  <a:moveTo>
                    <a:pt x="36" y="6"/>
                  </a:moveTo>
                  <a:lnTo>
                    <a:pt x="42" y="12"/>
                  </a:lnTo>
                  <a:lnTo>
                    <a:pt x="36" y="22"/>
                  </a:lnTo>
                  <a:lnTo>
                    <a:pt x="32" y="29"/>
                  </a:lnTo>
                  <a:lnTo>
                    <a:pt x="22" y="32"/>
                  </a:lnTo>
                  <a:lnTo>
                    <a:pt x="18" y="39"/>
                  </a:lnTo>
                  <a:lnTo>
                    <a:pt x="12" y="41"/>
                  </a:lnTo>
                  <a:lnTo>
                    <a:pt x="0" y="25"/>
                  </a:lnTo>
                  <a:lnTo>
                    <a:pt x="10" y="12"/>
                  </a:lnTo>
                  <a:lnTo>
                    <a:pt x="20" y="4"/>
                  </a:lnTo>
                  <a:lnTo>
                    <a:pt x="29" y="0"/>
                  </a:lnTo>
                  <a:lnTo>
                    <a:pt x="36" y="6"/>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80" name="Freeform 79"/>
            <p:cNvSpPr>
              <a:spLocks/>
            </p:cNvSpPr>
            <p:nvPr/>
          </p:nvSpPr>
          <p:spPr bwMode="auto">
            <a:xfrm>
              <a:off x="5457909" y="2444014"/>
              <a:ext cx="145477" cy="74557"/>
            </a:xfrm>
            <a:custGeom>
              <a:avLst/>
              <a:gdLst>
                <a:gd name="T0" fmla="*/ 31 w 88"/>
                <a:gd name="T1" fmla="*/ 40 h 48"/>
                <a:gd name="T2" fmla="*/ 29 w 88"/>
                <a:gd name="T3" fmla="*/ 35 h 48"/>
                <a:gd name="T4" fmla="*/ 30 w 88"/>
                <a:gd name="T5" fmla="*/ 30 h 48"/>
                <a:gd name="T6" fmla="*/ 22 w 88"/>
                <a:gd name="T7" fmla="*/ 27 h 48"/>
                <a:gd name="T8" fmla="*/ 6 w 88"/>
                <a:gd name="T9" fmla="*/ 23 h 48"/>
                <a:gd name="T10" fmla="*/ 0 w 88"/>
                <a:gd name="T11" fmla="*/ 7 h 48"/>
                <a:gd name="T12" fmla="*/ 17 w 88"/>
                <a:gd name="T13" fmla="*/ 0 h 48"/>
                <a:gd name="T14" fmla="*/ 42 w 88"/>
                <a:gd name="T15" fmla="*/ 2 h 48"/>
                <a:gd name="T16" fmla="*/ 57 w 88"/>
                <a:gd name="T17" fmla="*/ 0 h 48"/>
                <a:gd name="T18" fmla="*/ 60 w 88"/>
                <a:gd name="T19" fmla="*/ 4 h 48"/>
                <a:gd name="T20" fmla="*/ 68 w 88"/>
                <a:gd name="T21" fmla="*/ 5 h 48"/>
                <a:gd name="T22" fmla="*/ 85 w 88"/>
                <a:gd name="T23" fmla="*/ 15 h 48"/>
                <a:gd name="T24" fmla="*/ 88 w 88"/>
                <a:gd name="T25" fmla="*/ 24 h 48"/>
                <a:gd name="T26" fmla="*/ 76 w 88"/>
                <a:gd name="T27" fmla="*/ 30 h 48"/>
                <a:gd name="T28" fmla="*/ 74 w 88"/>
                <a:gd name="T29" fmla="*/ 41 h 48"/>
                <a:gd name="T30" fmla="*/ 58 w 88"/>
                <a:gd name="T31" fmla="*/ 48 h 48"/>
                <a:gd name="T32" fmla="*/ 44 w 88"/>
                <a:gd name="T33" fmla="*/ 48 h 48"/>
                <a:gd name="T34" fmla="*/ 39 w 88"/>
                <a:gd name="T35" fmla="*/ 42 h 48"/>
                <a:gd name="T36" fmla="*/ 31 w 88"/>
                <a:gd name="T37" fmla="*/ 4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88" h="48">
                  <a:moveTo>
                    <a:pt x="31" y="40"/>
                  </a:moveTo>
                  <a:lnTo>
                    <a:pt x="29" y="35"/>
                  </a:lnTo>
                  <a:lnTo>
                    <a:pt x="30" y="30"/>
                  </a:lnTo>
                  <a:lnTo>
                    <a:pt x="22" y="27"/>
                  </a:lnTo>
                  <a:lnTo>
                    <a:pt x="6" y="23"/>
                  </a:lnTo>
                  <a:lnTo>
                    <a:pt x="0" y="7"/>
                  </a:lnTo>
                  <a:lnTo>
                    <a:pt x="17" y="0"/>
                  </a:lnTo>
                  <a:lnTo>
                    <a:pt x="42" y="2"/>
                  </a:lnTo>
                  <a:lnTo>
                    <a:pt x="57" y="0"/>
                  </a:lnTo>
                  <a:lnTo>
                    <a:pt x="60" y="4"/>
                  </a:lnTo>
                  <a:lnTo>
                    <a:pt x="68" y="5"/>
                  </a:lnTo>
                  <a:lnTo>
                    <a:pt x="85" y="15"/>
                  </a:lnTo>
                  <a:lnTo>
                    <a:pt x="88" y="24"/>
                  </a:lnTo>
                  <a:lnTo>
                    <a:pt x="76" y="30"/>
                  </a:lnTo>
                  <a:lnTo>
                    <a:pt x="74" y="41"/>
                  </a:lnTo>
                  <a:lnTo>
                    <a:pt x="58" y="48"/>
                  </a:lnTo>
                  <a:lnTo>
                    <a:pt x="44" y="48"/>
                  </a:lnTo>
                  <a:lnTo>
                    <a:pt x="39" y="42"/>
                  </a:lnTo>
                  <a:lnTo>
                    <a:pt x="31" y="4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81" name="Freeform 80"/>
            <p:cNvSpPr>
              <a:spLocks/>
            </p:cNvSpPr>
            <p:nvPr/>
          </p:nvSpPr>
          <p:spPr bwMode="auto">
            <a:xfrm>
              <a:off x="5077687" y="2636618"/>
              <a:ext cx="14878" cy="21745"/>
            </a:xfrm>
            <a:custGeom>
              <a:avLst/>
              <a:gdLst>
                <a:gd name="T0" fmla="*/ 6 w 9"/>
                <a:gd name="T1" fmla="*/ 0 h 14"/>
                <a:gd name="T2" fmla="*/ 9 w 9"/>
                <a:gd name="T3" fmla="*/ 5 h 14"/>
                <a:gd name="T4" fmla="*/ 8 w 9"/>
                <a:gd name="T5" fmla="*/ 14 h 14"/>
                <a:gd name="T6" fmla="*/ 4 w 9"/>
                <a:gd name="T7" fmla="*/ 14 h 14"/>
                <a:gd name="T8" fmla="*/ 0 w 9"/>
                <a:gd name="T9" fmla="*/ 13 h 14"/>
                <a:gd name="T10" fmla="*/ 2 w 9"/>
                <a:gd name="T11" fmla="*/ 1 h 14"/>
                <a:gd name="T12" fmla="*/ 6 w 9"/>
                <a:gd name="T13" fmla="*/ 0 h 14"/>
              </a:gdLst>
              <a:ahLst/>
              <a:cxnLst>
                <a:cxn ang="0">
                  <a:pos x="T0" y="T1"/>
                </a:cxn>
                <a:cxn ang="0">
                  <a:pos x="T2" y="T3"/>
                </a:cxn>
                <a:cxn ang="0">
                  <a:pos x="T4" y="T5"/>
                </a:cxn>
                <a:cxn ang="0">
                  <a:pos x="T6" y="T7"/>
                </a:cxn>
                <a:cxn ang="0">
                  <a:pos x="T8" y="T9"/>
                </a:cxn>
                <a:cxn ang="0">
                  <a:pos x="T10" y="T11"/>
                </a:cxn>
                <a:cxn ang="0">
                  <a:pos x="T12" y="T13"/>
                </a:cxn>
              </a:cxnLst>
              <a:rect l="0" t="0" r="r" b="b"/>
              <a:pathLst>
                <a:path w="9" h="14">
                  <a:moveTo>
                    <a:pt x="6" y="0"/>
                  </a:moveTo>
                  <a:lnTo>
                    <a:pt x="9" y="5"/>
                  </a:lnTo>
                  <a:lnTo>
                    <a:pt x="8" y="14"/>
                  </a:lnTo>
                  <a:lnTo>
                    <a:pt x="4" y="14"/>
                  </a:lnTo>
                  <a:lnTo>
                    <a:pt x="0" y="13"/>
                  </a:lnTo>
                  <a:lnTo>
                    <a:pt x="2" y="1"/>
                  </a:lnTo>
                  <a:lnTo>
                    <a:pt x="6"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82" name="Freeform 81"/>
            <p:cNvSpPr>
              <a:spLocks/>
            </p:cNvSpPr>
            <p:nvPr/>
          </p:nvSpPr>
          <p:spPr bwMode="auto">
            <a:xfrm>
              <a:off x="5456257" y="2394310"/>
              <a:ext cx="180193" cy="73003"/>
            </a:xfrm>
            <a:custGeom>
              <a:avLst/>
              <a:gdLst>
                <a:gd name="T0" fmla="*/ 1 w 109"/>
                <a:gd name="T1" fmla="*/ 39 h 47"/>
                <a:gd name="T2" fmla="*/ 0 w 109"/>
                <a:gd name="T3" fmla="*/ 24 h 47"/>
                <a:gd name="T4" fmla="*/ 5 w 109"/>
                <a:gd name="T5" fmla="*/ 11 h 47"/>
                <a:gd name="T6" fmla="*/ 18 w 109"/>
                <a:gd name="T7" fmla="*/ 5 h 47"/>
                <a:gd name="T8" fmla="*/ 33 w 109"/>
                <a:gd name="T9" fmla="*/ 19 h 47"/>
                <a:gd name="T10" fmla="*/ 45 w 109"/>
                <a:gd name="T11" fmla="*/ 19 h 47"/>
                <a:gd name="T12" fmla="*/ 45 w 109"/>
                <a:gd name="T13" fmla="*/ 4 h 47"/>
                <a:gd name="T14" fmla="*/ 57 w 109"/>
                <a:gd name="T15" fmla="*/ 0 h 47"/>
                <a:gd name="T16" fmla="*/ 64 w 109"/>
                <a:gd name="T17" fmla="*/ 3 h 47"/>
                <a:gd name="T18" fmla="*/ 79 w 109"/>
                <a:gd name="T19" fmla="*/ 10 h 47"/>
                <a:gd name="T20" fmla="*/ 91 w 109"/>
                <a:gd name="T21" fmla="*/ 10 h 47"/>
                <a:gd name="T22" fmla="*/ 99 w 109"/>
                <a:gd name="T23" fmla="*/ 15 h 47"/>
                <a:gd name="T24" fmla="*/ 102 w 109"/>
                <a:gd name="T25" fmla="*/ 24 h 47"/>
                <a:gd name="T26" fmla="*/ 109 w 109"/>
                <a:gd name="T27" fmla="*/ 36 h 47"/>
                <a:gd name="T28" fmla="*/ 94 w 109"/>
                <a:gd name="T29" fmla="*/ 43 h 47"/>
                <a:gd name="T30" fmla="*/ 86 w 109"/>
                <a:gd name="T31" fmla="*/ 47 h 47"/>
                <a:gd name="T32" fmla="*/ 69 w 109"/>
                <a:gd name="T33" fmla="*/ 37 h 47"/>
                <a:gd name="T34" fmla="*/ 61 w 109"/>
                <a:gd name="T35" fmla="*/ 36 h 47"/>
                <a:gd name="T36" fmla="*/ 58 w 109"/>
                <a:gd name="T37" fmla="*/ 32 h 47"/>
                <a:gd name="T38" fmla="*/ 43 w 109"/>
                <a:gd name="T39" fmla="*/ 34 h 47"/>
                <a:gd name="T40" fmla="*/ 18 w 109"/>
                <a:gd name="T41" fmla="*/ 32 h 47"/>
                <a:gd name="T42" fmla="*/ 1 w 109"/>
                <a:gd name="T43" fmla="*/ 39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09" h="47">
                  <a:moveTo>
                    <a:pt x="1" y="39"/>
                  </a:moveTo>
                  <a:lnTo>
                    <a:pt x="0" y="24"/>
                  </a:lnTo>
                  <a:lnTo>
                    <a:pt x="5" y="11"/>
                  </a:lnTo>
                  <a:lnTo>
                    <a:pt x="18" y="5"/>
                  </a:lnTo>
                  <a:lnTo>
                    <a:pt x="33" y="19"/>
                  </a:lnTo>
                  <a:lnTo>
                    <a:pt x="45" y="19"/>
                  </a:lnTo>
                  <a:lnTo>
                    <a:pt x="45" y="4"/>
                  </a:lnTo>
                  <a:lnTo>
                    <a:pt x="57" y="0"/>
                  </a:lnTo>
                  <a:lnTo>
                    <a:pt x="64" y="3"/>
                  </a:lnTo>
                  <a:lnTo>
                    <a:pt x="79" y="10"/>
                  </a:lnTo>
                  <a:lnTo>
                    <a:pt x="91" y="10"/>
                  </a:lnTo>
                  <a:lnTo>
                    <a:pt x="99" y="15"/>
                  </a:lnTo>
                  <a:lnTo>
                    <a:pt x="102" y="24"/>
                  </a:lnTo>
                  <a:lnTo>
                    <a:pt x="109" y="36"/>
                  </a:lnTo>
                  <a:lnTo>
                    <a:pt x="94" y="43"/>
                  </a:lnTo>
                  <a:lnTo>
                    <a:pt x="86" y="47"/>
                  </a:lnTo>
                  <a:lnTo>
                    <a:pt x="69" y="37"/>
                  </a:lnTo>
                  <a:lnTo>
                    <a:pt x="61" y="36"/>
                  </a:lnTo>
                  <a:lnTo>
                    <a:pt x="58" y="32"/>
                  </a:lnTo>
                  <a:lnTo>
                    <a:pt x="43" y="34"/>
                  </a:lnTo>
                  <a:lnTo>
                    <a:pt x="18" y="32"/>
                  </a:lnTo>
                  <a:lnTo>
                    <a:pt x="1" y="3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83" name="Freeform 82"/>
            <p:cNvSpPr>
              <a:spLocks/>
            </p:cNvSpPr>
            <p:nvPr/>
          </p:nvSpPr>
          <p:spPr bwMode="auto">
            <a:xfrm>
              <a:off x="4421389" y="3094830"/>
              <a:ext cx="474453" cy="461318"/>
            </a:xfrm>
            <a:custGeom>
              <a:avLst/>
              <a:gdLst>
                <a:gd name="T0" fmla="*/ 227 w 287"/>
                <a:gd name="T1" fmla="*/ 9 h 297"/>
                <a:gd name="T2" fmla="*/ 261 w 287"/>
                <a:gd name="T3" fmla="*/ 12 h 297"/>
                <a:gd name="T4" fmla="*/ 275 w 287"/>
                <a:gd name="T5" fmla="*/ 25 h 297"/>
                <a:gd name="T6" fmla="*/ 282 w 287"/>
                <a:gd name="T7" fmla="*/ 60 h 297"/>
                <a:gd name="T8" fmla="*/ 284 w 287"/>
                <a:gd name="T9" fmla="*/ 72 h 297"/>
                <a:gd name="T10" fmla="*/ 253 w 287"/>
                <a:gd name="T11" fmla="*/ 84 h 297"/>
                <a:gd name="T12" fmla="*/ 242 w 287"/>
                <a:gd name="T13" fmla="*/ 101 h 297"/>
                <a:gd name="T14" fmla="*/ 214 w 287"/>
                <a:gd name="T15" fmla="*/ 119 h 297"/>
                <a:gd name="T16" fmla="*/ 182 w 287"/>
                <a:gd name="T17" fmla="*/ 128 h 297"/>
                <a:gd name="T18" fmla="*/ 153 w 287"/>
                <a:gd name="T19" fmla="*/ 168 h 297"/>
                <a:gd name="T20" fmla="*/ 150 w 287"/>
                <a:gd name="T21" fmla="*/ 168 h 297"/>
                <a:gd name="T22" fmla="*/ 139 w 287"/>
                <a:gd name="T23" fmla="*/ 180 h 297"/>
                <a:gd name="T24" fmla="*/ 125 w 287"/>
                <a:gd name="T25" fmla="*/ 184 h 297"/>
                <a:gd name="T26" fmla="*/ 104 w 287"/>
                <a:gd name="T27" fmla="*/ 184 h 297"/>
                <a:gd name="T28" fmla="*/ 92 w 287"/>
                <a:gd name="T29" fmla="*/ 202 h 297"/>
                <a:gd name="T30" fmla="*/ 58 w 287"/>
                <a:gd name="T31" fmla="*/ 250 h 297"/>
                <a:gd name="T32" fmla="*/ 43 w 287"/>
                <a:gd name="T33" fmla="*/ 288 h 297"/>
                <a:gd name="T34" fmla="*/ 0 w 287"/>
                <a:gd name="T35" fmla="*/ 297 h 297"/>
                <a:gd name="T36" fmla="*/ 1 w 287"/>
                <a:gd name="T37" fmla="*/ 288 h 297"/>
                <a:gd name="T38" fmla="*/ 14 w 287"/>
                <a:gd name="T39" fmla="*/ 271 h 297"/>
                <a:gd name="T40" fmla="*/ 20 w 287"/>
                <a:gd name="T41" fmla="*/ 249 h 297"/>
                <a:gd name="T42" fmla="*/ 37 w 287"/>
                <a:gd name="T43" fmla="*/ 233 h 297"/>
                <a:gd name="T44" fmla="*/ 42 w 287"/>
                <a:gd name="T45" fmla="*/ 210 h 297"/>
                <a:gd name="T46" fmla="*/ 61 w 287"/>
                <a:gd name="T47" fmla="*/ 189 h 297"/>
                <a:gd name="T48" fmla="*/ 74 w 287"/>
                <a:gd name="T49" fmla="*/ 168 h 297"/>
                <a:gd name="T50" fmla="*/ 99 w 287"/>
                <a:gd name="T51" fmla="*/ 158 h 297"/>
                <a:gd name="T52" fmla="*/ 123 w 287"/>
                <a:gd name="T53" fmla="*/ 138 h 297"/>
                <a:gd name="T54" fmla="*/ 134 w 287"/>
                <a:gd name="T55" fmla="*/ 95 h 297"/>
                <a:gd name="T56" fmla="*/ 144 w 287"/>
                <a:gd name="T57" fmla="*/ 66 h 297"/>
                <a:gd name="T58" fmla="*/ 173 w 287"/>
                <a:gd name="T59" fmla="*/ 43 h 297"/>
                <a:gd name="T60" fmla="*/ 198 w 287"/>
                <a:gd name="T61" fmla="*/ 13 h 297"/>
                <a:gd name="T62" fmla="*/ 217 w 287"/>
                <a:gd name="T63" fmla="*/ 0 h 2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87" h="297">
                  <a:moveTo>
                    <a:pt x="217" y="0"/>
                  </a:moveTo>
                  <a:lnTo>
                    <a:pt x="227" y="9"/>
                  </a:lnTo>
                  <a:lnTo>
                    <a:pt x="244" y="7"/>
                  </a:lnTo>
                  <a:lnTo>
                    <a:pt x="261" y="12"/>
                  </a:lnTo>
                  <a:lnTo>
                    <a:pt x="269" y="12"/>
                  </a:lnTo>
                  <a:lnTo>
                    <a:pt x="275" y="25"/>
                  </a:lnTo>
                  <a:lnTo>
                    <a:pt x="276" y="38"/>
                  </a:lnTo>
                  <a:lnTo>
                    <a:pt x="282" y="60"/>
                  </a:lnTo>
                  <a:lnTo>
                    <a:pt x="287" y="64"/>
                  </a:lnTo>
                  <a:lnTo>
                    <a:pt x="284" y="72"/>
                  </a:lnTo>
                  <a:lnTo>
                    <a:pt x="261" y="76"/>
                  </a:lnTo>
                  <a:lnTo>
                    <a:pt x="253" y="84"/>
                  </a:lnTo>
                  <a:lnTo>
                    <a:pt x="242" y="85"/>
                  </a:lnTo>
                  <a:lnTo>
                    <a:pt x="242" y="101"/>
                  </a:lnTo>
                  <a:lnTo>
                    <a:pt x="221" y="109"/>
                  </a:lnTo>
                  <a:lnTo>
                    <a:pt x="214" y="119"/>
                  </a:lnTo>
                  <a:lnTo>
                    <a:pt x="200" y="125"/>
                  </a:lnTo>
                  <a:lnTo>
                    <a:pt x="182" y="128"/>
                  </a:lnTo>
                  <a:lnTo>
                    <a:pt x="153" y="143"/>
                  </a:lnTo>
                  <a:lnTo>
                    <a:pt x="153" y="168"/>
                  </a:lnTo>
                  <a:lnTo>
                    <a:pt x="150" y="168"/>
                  </a:lnTo>
                  <a:lnTo>
                    <a:pt x="150" y="168"/>
                  </a:lnTo>
                  <a:lnTo>
                    <a:pt x="150" y="179"/>
                  </a:lnTo>
                  <a:lnTo>
                    <a:pt x="139" y="180"/>
                  </a:lnTo>
                  <a:lnTo>
                    <a:pt x="133" y="184"/>
                  </a:lnTo>
                  <a:lnTo>
                    <a:pt x="125" y="184"/>
                  </a:lnTo>
                  <a:lnTo>
                    <a:pt x="119" y="182"/>
                  </a:lnTo>
                  <a:lnTo>
                    <a:pt x="104" y="184"/>
                  </a:lnTo>
                  <a:lnTo>
                    <a:pt x="98" y="200"/>
                  </a:lnTo>
                  <a:lnTo>
                    <a:pt x="92" y="202"/>
                  </a:lnTo>
                  <a:lnTo>
                    <a:pt x="83" y="228"/>
                  </a:lnTo>
                  <a:lnTo>
                    <a:pt x="58" y="250"/>
                  </a:lnTo>
                  <a:lnTo>
                    <a:pt x="51" y="279"/>
                  </a:lnTo>
                  <a:lnTo>
                    <a:pt x="43" y="288"/>
                  </a:lnTo>
                  <a:lnTo>
                    <a:pt x="41" y="296"/>
                  </a:lnTo>
                  <a:lnTo>
                    <a:pt x="0" y="297"/>
                  </a:lnTo>
                  <a:lnTo>
                    <a:pt x="0" y="297"/>
                  </a:lnTo>
                  <a:lnTo>
                    <a:pt x="1" y="288"/>
                  </a:lnTo>
                  <a:lnTo>
                    <a:pt x="8" y="282"/>
                  </a:lnTo>
                  <a:lnTo>
                    <a:pt x="14" y="271"/>
                  </a:lnTo>
                  <a:lnTo>
                    <a:pt x="13" y="264"/>
                  </a:lnTo>
                  <a:lnTo>
                    <a:pt x="20" y="249"/>
                  </a:lnTo>
                  <a:lnTo>
                    <a:pt x="30" y="236"/>
                  </a:lnTo>
                  <a:lnTo>
                    <a:pt x="37" y="233"/>
                  </a:lnTo>
                  <a:lnTo>
                    <a:pt x="42" y="221"/>
                  </a:lnTo>
                  <a:lnTo>
                    <a:pt x="42" y="210"/>
                  </a:lnTo>
                  <a:lnTo>
                    <a:pt x="49" y="197"/>
                  </a:lnTo>
                  <a:lnTo>
                    <a:pt x="61" y="189"/>
                  </a:lnTo>
                  <a:lnTo>
                    <a:pt x="73" y="168"/>
                  </a:lnTo>
                  <a:lnTo>
                    <a:pt x="74" y="168"/>
                  </a:lnTo>
                  <a:lnTo>
                    <a:pt x="83" y="160"/>
                  </a:lnTo>
                  <a:lnTo>
                    <a:pt x="99" y="158"/>
                  </a:lnTo>
                  <a:lnTo>
                    <a:pt x="114" y="144"/>
                  </a:lnTo>
                  <a:lnTo>
                    <a:pt x="123" y="138"/>
                  </a:lnTo>
                  <a:lnTo>
                    <a:pt x="138" y="121"/>
                  </a:lnTo>
                  <a:lnTo>
                    <a:pt x="134" y="95"/>
                  </a:lnTo>
                  <a:lnTo>
                    <a:pt x="141" y="77"/>
                  </a:lnTo>
                  <a:lnTo>
                    <a:pt x="144" y="66"/>
                  </a:lnTo>
                  <a:lnTo>
                    <a:pt x="156" y="52"/>
                  </a:lnTo>
                  <a:lnTo>
                    <a:pt x="173" y="43"/>
                  </a:lnTo>
                  <a:lnTo>
                    <a:pt x="186" y="34"/>
                  </a:lnTo>
                  <a:lnTo>
                    <a:pt x="198" y="13"/>
                  </a:lnTo>
                  <a:lnTo>
                    <a:pt x="204" y="0"/>
                  </a:lnTo>
                  <a:lnTo>
                    <a:pt x="217"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84" name="Freeform 83"/>
            <p:cNvSpPr>
              <a:spLocks/>
            </p:cNvSpPr>
            <p:nvPr/>
          </p:nvSpPr>
          <p:spPr bwMode="auto">
            <a:xfrm>
              <a:off x="5639756" y="2689430"/>
              <a:ext cx="99189" cy="94749"/>
            </a:xfrm>
            <a:custGeom>
              <a:avLst/>
              <a:gdLst>
                <a:gd name="T0" fmla="*/ 0 w 60"/>
                <a:gd name="T1" fmla="*/ 5 h 61"/>
                <a:gd name="T2" fmla="*/ 3 w 60"/>
                <a:gd name="T3" fmla="*/ 2 h 61"/>
                <a:gd name="T4" fmla="*/ 13 w 60"/>
                <a:gd name="T5" fmla="*/ 0 h 61"/>
                <a:gd name="T6" fmla="*/ 26 w 60"/>
                <a:gd name="T7" fmla="*/ 6 h 61"/>
                <a:gd name="T8" fmla="*/ 33 w 60"/>
                <a:gd name="T9" fmla="*/ 7 h 61"/>
                <a:gd name="T10" fmla="*/ 41 w 60"/>
                <a:gd name="T11" fmla="*/ 12 h 61"/>
                <a:gd name="T12" fmla="*/ 41 w 60"/>
                <a:gd name="T13" fmla="*/ 20 h 61"/>
                <a:gd name="T14" fmla="*/ 47 w 60"/>
                <a:gd name="T15" fmla="*/ 23 h 61"/>
                <a:gd name="T16" fmla="*/ 51 w 60"/>
                <a:gd name="T17" fmla="*/ 31 h 61"/>
                <a:gd name="T18" fmla="*/ 57 w 60"/>
                <a:gd name="T19" fmla="*/ 37 h 61"/>
                <a:gd name="T20" fmla="*/ 57 w 60"/>
                <a:gd name="T21" fmla="*/ 40 h 61"/>
                <a:gd name="T22" fmla="*/ 60 w 60"/>
                <a:gd name="T23" fmla="*/ 42 h 61"/>
                <a:gd name="T24" fmla="*/ 56 w 60"/>
                <a:gd name="T25" fmla="*/ 43 h 61"/>
                <a:gd name="T26" fmla="*/ 46 w 60"/>
                <a:gd name="T27" fmla="*/ 42 h 61"/>
                <a:gd name="T28" fmla="*/ 44 w 60"/>
                <a:gd name="T29" fmla="*/ 40 h 61"/>
                <a:gd name="T30" fmla="*/ 41 w 60"/>
                <a:gd name="T31" fmla="*/ 41 h 61"/>
                <a:gd name="T32" fmla="*/ 43 w 60"/>
                <a:gd name="T33" fmla="*/ 45 h 61"/>
                <a:gd name="T34" fmla="*/ 39 w 60"/>
                <a:gd name="T35" fmla="*/ 52 h 61"/>
                <a:gd name="T36" fmla="*/ 37 w 60"/>
                <a:gd name="T37" fmla="*/ 59 h 61"/>
                <a:gd name="T38" fmla="*/ 33 w 60"/>
                <a:gd name="T39" fmla="*/ 61 h 61"/>
                <a:gd name="T40" fmla="*/ 29 w 60"/>
                <a:gd name="T41" fmla="*/ 52 h 61"/>
                <a:gd name="T42" fmla="*/ 30 w 60"/>
                <a:gd name="T43" fmla="*/ 43 h 61"/>
                <a:gd name="T44" fmla="*/ 28 w 60"/>
                <a:gd name="T45" fmla="*/ 34 h 61"/>
                <a:gd name="T46" fmla="*/ 17 w 60"/>
                <a:gd name="T47" fmla="*/ 22 h 61"/>
                <a:gd name="T48" fmla="*/ 10 w 60"/>
                <a:gd name="T49" fmla="*/ 13 h 61"/>
                <a:gd name="T50" fmla="*/ 5 w 60"/>
                <a:gd name="T51" fmla="*/ 7 h 61"/>
                <a:gd name="T52" fmla="*/ 0 w 60"/>
                <a:gd name="T53" fmla="*/ 5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0" h="61">
                  <a:moveTo>
                    <a:pt x="0" y="5"/>
                  </a:moveTo>
                  <a:lnTo>
                    <a:pt x="3" y="2"/>
                  </a:lnTo>
                  <a:lnTo>
                    <a:pt x="13" y="0"/>
                  </a:lnTo>
                  <a:lnTo>
                    <a:pt x="26" y="6"/>
                  </a:lnTo>
                  <a:lnTo>
                    <a:pt x="33" y="7"/>
                  </a:lnTo>
                  <a:lnTo>
                    <a:pt x="41" y="12"/>
                  </a:lnTo>
                  <a:lnTo>
                    <a:pt x="41" y="20"/>
                  </a:lnTo>
                  <a:lnTo>
                    <a:pt x="47" y="23"/>
                  </a:lnTo>
                  <a:lnTo>
                    <a:pt x="51" y="31"/>
                  </a:lnTo>
                  <a:lnTo>
                    <a:pt x="57" y="37"/>
                  </a:lnTo>
                  <a:lnTo>
                    <a:pt x="57" y="40"/>
                  </a:lnTo>
                  <a:lnTo>
                    <a:pt x="60" y="42"/>
                  </a:lnTo>
                  <a:lnTo>
                    <a:pt x="56" y="43"/>
                  </a:lnTo>
                  <a:lnTo>
                    <a:pt x="46" y="42"/>
                  </a:lnTo>
                  <a:lnTo>
                    <a:pt x="44" y="40"/>
                  </a:lnTo>
                  <a:lnTo>
                    <a:pt x="41" y="41"/>
                  </a:lnTo>
                  <a:lnTo>
                    <a:pt x="43" y="45"/>
                  </a:lnTo>
                  <a:lnTo>
                    <a:pt x="39" y="52"/>
                  </a:lnTo>
                  <a:lnTo>
                    <a:pt x="37" y="59"/>
                  </a:lnTo>
                  <a:lnTo>
                    <a:pt x="33" y="61"/>
                  </a:lnTo>
                  <a:lnTo>
                    <a:pt x="29" y="52"/>
                  </a:lnTo>
                  <a:lnTo>
                    <a:pt x="30" y="43"/>
                  </a:lnTo>
                  <a:lnTo>
                    <a:pt x="28" y="34"/>
                  </a:lnTo>
                  <a:lnTo>
                    <a:pt x="17" y="22"/>
                  </a:lnTo>
                  <a:lnTo>
                    <a:pt x="10" y="13"/>
                  </a:lnTo>
                  <a:lnTo>
                    <a:pt x="5" y="7"/>
                  </a:lnTo>
                  <a:lnTo>
                    <a:pt x="0" y="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85" name="Freeform 84"/>
            <p:cNvSpPr>
              <a:spLocks/>
            </p:cNvSpPr>
            <p:nvPr/>
          </p:nvSpPr>
          <p:spPr bwMode="auto">
            <a:xfrm>
              <a:off x="6213397" y="4637218"/>
              <a:ext cx="233094" cy="436466"/>
            </a:xfrm>
            <a:custGeom>
              <a:avLst/>
              <a:gdLst>
                <a:gd name="T0" fmla="*/ 127 w 141"/>
                <a:gd name="T1" fmla="*/ 8 h 281"/>
                <a:gd name="T2" fmla="*/ 131 w 141"/>
                <a:gd name="T3" fmla="*/ 17 h 281"/>
                <a:gd name="T4" fmla="*/ 135 w 141"/>
                <a:gd name="T5" fmla="*/ 31 h 281"/>
                <a:gd name="T6" fmla="*/ 136 w 141"/>
                <a:gd name="T7" fmla="*/ 56 h 281"/>
                <a:gd name="T8" fmla="*/ 141 w 141"/>
                <a:gd name="T9" fmla="*/ 66 h 281"/>
                <a:gd name="T10" fmla="*/ 138 w 141"/>
                <a:gd name="T11" fmla="*/ 76 h 281"/>
                <a:gd name="T12" fmla="*/ 134 w 141"/>
                <a:gd name="T13" fmla="*/ 82 h 281"/>
                <a:gd name="T14" fmla="*/ 129 w 141"/>
                <a:gd name="T15" fmla="*/ 70 h 281"/>
                <a:gd name="T16" fmla="*/ 125 w 141"/>
                <a:gd name="T17" fmla="*/ 76 h 281"/>
                <a:gd name="T18" fmla="*/ 128 w 141"/>
                <a:gd name="T19" fmla="*/ 91 h 281"/>
                <a:gd name="T20" fmla="*/ 126 w 141"/>
                <a:gd name="T21" fmla="*/ 100 h 281"/>
                <a:gd name="T22" fmla="*/ 120 w 141"/>
                <a:gd name="T23" fmla="*/ 105 h 281"/>
                <a:gd name="T24" fmla="*/ 118 w 141"/>
                <a:gd name="T25" fmla="*/ 122 h 281"/>
                <a:gd name="T26" fmla="*/ 109 w 141"/>
                <a:gd name="T27" fmla="*/ 147 h 281"/>
                <a:gd name="T28" fmla="*/ 98 w 141"/>
                <a:gd name="T29" fmla="*/ 175 h 281"/>
                <a:gd name="T30" fmla="*/ 83 w 141"/>
                <a:gd name="T31" fmla="*/ 215 h 281"/>
                <a:gd name="T32" fmla="*/ 74 w 141"/>
                <a:gd name="T33" fmla="*/ 244 h 281"/>
                <a:gd name="T34" fmla="*/ 63 w 141"/>
                <a:gd name="T35" fmla="*/ 268 h 281"/>
                <a:gd name="T36" fmla="*/ 49 w 141"/>
                <a:gd name="T37" fmla="*/ 272 h 281"/>
                <a:gd name="T38" fmla="*/ 32 w 141"/>
                <a:gd name="T39" fmla="*/ 281 h 281"/>
                <a:gd name="T40" fmla="*/ 22 w 141"/>
                <a:gd name="T41" fmla="*/ 276 h 281"/>
                <a:gd name="T42" fmla="*/ 9 w 141"/>
                <a:gd name="T43" fmla="*/ 268 h 281"/>
                <a:gd name="T44" fmla="*/ 5 w 141"/>
                <a:gd name="T45" fmla="*/ 258 h 281"/>
                <a:gd name="T46" fmla="*/ 5 w 141"/>
                <a:gd name="T47" fmla="*/ 239 h 281"/>
                <a:gd name="T48" fmla="*/ 0 w 141"/>
                <a:gd name="T49" fmla="*/ 223 h 281"/>
                <a:gd name="T50" fmla="*/ 0 w 141"/>
                <a:gd name="T51" fmla="*/ 208 h 281"/>
                <a:gd name="T52" fmla="*/ 4 w 141"/>
                <a:gd name="T53" fmla="*/ 193 h 281"/>
                <a:gd name="T54" fmla="*/ 13 w 141"/>
                <a:gd name="T55" fmla="*/ 189 h 281"/>
                <a:gd name="T56" fmla="*/ 13 w 141"/>
                <a:gd name="T57" fmla="*/ 182 h 281"/>
                <a:gd name="T58" fmla="*/ 23 w 141"/>
                <a:gd name="T59" fmla="*/ 166 h 281"/>
                <a:gd name="T60" fmla="*/ 26 w 141"/>
                <a:gd name="T61" fmla="*/ 153 h 281"/>
                <a:gd name="T62" fmla="*/ 22 w 141"/>
                <a:gd name="T63" fmla="*/ 143 h 281"/>
                <a:gd name="T64" fmla="*/ 20 w 141"/>
                <a:gd name="T65" fmla="*/ 130 h 281"/>
                <a:gd name="T66" fmla="*/ 19 w 141"/>
                <a:gd name="T67" fmla="*/ 111 h 281"/>
                <a:gd name="T68" fmla="*/ 27 w 141"/>
                <a:gd name="T69" fmla="*/ 99 h 281"/>
                <a:gd name="T70" fmla="*/ 30 w 141"/>
                <a:gd name="T71" fmla="*/ 86 h 281"/>
                <a:gd name="T72" fmla="*/ 39 w 141"/>
                <a:gd name="T73" fmla="*/ 85 h 281"/>
                <a:gd name="T74" fmla="*/ 49 w 141"/>
                <a:gd name="T75" fmla="*/ 81 h 281"/>
                <a:gd name="T76" fmla="*/ 56 w 141"/>
                <a:gd name="T77" fmla="*/ 77 h 281"/>
                <a:gd name="T78" fmla="*/ 64 w 141"/>
                <a:gd name="T79" fmla="*/ 77 h 281"/>
                <a:gd name="T80" fmla="*/ 75 w 141"/>
                <a:gd name="T81" fmla="*/ 65 h 281"/>
                <a:gd name="T82" fmla="*/ 91 w 141"/>
                <a:gd name="T83" fmla="*/ 53 h 281"/>
                <a:gd name="T84" fmla="*/ 97 w 141"/>
                <a:gd name="T85" fmla="*/ 42 h 281"/>
                <a:gd name="T86" fmla="*/ 95 w 141"/>
                <a:gd name="T87" fmla="*/ 33 h 281"/>
                <a:gd name="T88" fmla="*/ 102 w 141"/>
                <a:gd name="T89" fmla="*/ 36 h 281"/>
                <a:gd name="T90" fmla="*/ 113 w 141"/>
                <a:gd name="T91" fmla="*/ 21 h 281"/>
                <a:gd name="T92" fmla="*/ 114 w 141"/>
                <a:gd name="T93" fmla="*/ 9 h 281"/>
                <a:gd name="T94" fmla="*/ 121 w 141"/>
                <a:gd name="T95" fmla="*/ 0 h 281"/>
                <a:gd name="T96" fmla="*/ 127 w 141"/>
                <a:gd name="T97" fmla="*/ 8 h 2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41" h="281">
                  <a:moveTo>
                    <a:pt x="127" y="8"/>
                  </a:moveTo>
                  <a:lnTo>
                    <a:pt x="131" y="17"/>
                  </a:lnTo>
                  <a:lnTo>
                    <a:pt x="135" y="31"/>
                  </a:lnTo>
                  <a:lnTo>
                    <a:pt x="136" y="56"/>
                  </a:lnTo>
                  <a:lnTo>
                    <a:pt x="141" y="66"/>
                  </a:lnTo>
                  <a:lnTo>
                    <a:pt x="138" y="76"/>
                  </a:lnTo>
                  <a:lnTo>
                    <a:pt x="134" y="82"/>
                  </a:lnTo>
                  <a:lnTo>
                    <a:pt x="129" y="70"/>
                  </a:lnTo>
                  <a:lnTo>
                    <a:pt x="125" y="76"/>
                  </a:lnTo>
                  <a:lnTo>
                    <a:pt x="128" y="91"/>
                  </a:lnTo>
                  <a:lnTo>
                    <a:pt x="126" y="100"/>
                  </a:lnTo>
                  <a:lnTo>
                    <a:pt x="120" y="105"/>
                  </a:lnTo>
                  <a:lnTo>
                    <a:pt x="118" y="122"/>
                  </a:lnTo>
                  <a:lnTo>
                    <a:pt x="109" y="147"/>
                  </a:lnTo>
                  <a:lnTo>
                    <a:pt x="98" y="175"/>
                  </a:lnTo>
                  <a:lnTo>
                    <a:pt x="83" y="215"/>
                  </a:lnTo>
                  <a:lnTo>
                    <a:pt x="74" y="244"/>
                  </a:lnTo>
                  <a:lnTo>
                    <a:pt x="63" y="268"/>
                  </a:lnTo>
                  <a:lnTo>
                    <a:pt x="49" y="272"/>
                  </a:lnTo>
                  <a:lnTo>
                    <a:pt x="32" y="281"/>
                  </a:lnTo>
                  <a:lnTo>
                    <a:pt x="22" y="276"/>
                  </a:lnTo>
                  <a:lnTo>
                    <a:pt x="9" y="268"/>
                  </a:lnTo>
                  <a:lnTo>
                    <a:pt x="5" y="258"/>
                  </a:lnTo>
                  <a:lnTo>
                    <a:pt x="5" y="239"/>
                  </a:lnTo>
                  <a:lnTo>
                    <a:pt x="0" y="223"/>
                  </a:lnTo>
                  <a:lnTo>
                    <a:pt x="0" y="208"/>
                  </a:lnTo>
                  <a:lnTo>
                    <a:pt x="4" y="193"/>
                  </a:lnTo>
                  <a:lnTo>
                    <a:pt x="13" y="189"/>
                  </a:lnTo>
                  <a:lnTo>
                    <a:pt x="13" y="182"/>
                  </a:lnTo>
                  <a:lnTo>
                    <a:pt x="23" y="166"/>
                  </a:lnTo>
                  <a:lnTo>
                    <a:pt x="26" y="153"/>
                  </a:lnTo>
                  <a:lnTo>
                    <a:pt x="22" y="143"/>
                  </a:lnTo>
                  <a:lnTo>
                    <a:pt x="20" y="130"/>
                  </a:lnTo>
                  <a:lnTo>
                    <a:pt x="19" y="111"/>
                  </a:lnTo>
                  <a:lnTo>
                    <a:pt x="27" y="99"/>
                  </a:lnTo>
                  <a:lnTo>
                    <a:pt x="30" y="86"/>
                  </a:lnTo>
                  <a:lnTo>
                    <a:pt x="39" y="85"/>
                  </a:lnTo>
                  <a:lnTo>
                    <a:pt x="49" y="81"/>
                  </a:lnTo>
                  <a:lnTo>
                    <a:pt x="56" y="77"/>
                  </a:lnTo>
                  <a:lnTo>
                    <a:pt x="64" y="77"/>
                  </a:lnTo>
                  <a:lnTo>
                    <a:pt x="75" y="65"/>
                  </a:lnTo>
                  <a:lnTo>
                    <a:pt x="91" y="53"/>
                  </a:lnTo>
                  <a:lnTo>
                    <a:pt x="97" y="42"/>
                  </a:lnTo>
                  <a:lnTo>
                    <a:pt x="95" y="33"/>
                  </a:lnTo>
                  <a:lnTo>
                    <a:pt x="102" y="36"/>
                  </a:lnTo>
                  <a:lnTo>
                    <a:pt x="113" y="21"/>
                  </a:lnTo>
                  <a:lnTo>
                    <a:pt x="114" y="9"/>
                  </a:lnTo>
                  <a:lnTo>
                    <a:pt x="121" y="0"/>
                  </a:lnTo>
                  <a:lnTo>
                    <a:pt x="127" y="8"/>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86" name="Freeform 85"/>
            <p:cNvSpPr>
              <a:spLocks/>
            </p:cNvSpPr>
            <p:nvPr/>
          </p:nvSpPr>
          <p:spPr bwMode="auto">
            <a:xfrm>
              <a:off x="5495933" y="2885140"/>
              <a:ext cx="69431" cy="46598"/>
            </a:xfrm>
            <a:custGeom>
              <a:avLst/>
              <a:gdLst>
                <a:gd name="T0" fmla="*/ 2 w 42"/>
                <a:gd name="T1" fmla="*/ 9 h 30"/>
                <a:gd name="T2" fmla="*/ 4 w 42"/>
                <a:gd name="T3" fmla="*/ 9 h 30"/>
                <a:gd name="T4" fmla="*/ 4 w 42"/>
                <a:gd name="T5" fmla="*/ 5 h 30"/>
                <a:gd name="T6" fmla="*/ 14 w 42"/>
                <a:gd name="T7" fmla="*/ 2 h 30"/>
                <a:gd name="T8" fmla="*/ 17 w 42"/>
                <a:gd name="T9" fmla="*/ 1 h 30"/>
                <a:gd name="T10" fmla="*/ 23 w 42"/>
                <a:gd name="T11" fmla="*/ 0 h 30"/>
                <a:gd name="T12" fmla="*/ 31 w 42"/>
                <a:gd name="T13" fmla="*/ 0 h 30"/>
                <a:gd name="T14" fmla="*/ 40 w 42"/>
                <a:gd name="T15" fmla="*/ 6 h 30"/>
                <a:gd name="T16" fmla="*/ 42 w 42"/>
                <a:gd name="T17" fmla="*/ 20 h 30"/>
                <a:gd name="T18" fmla="*/ 39 w 42"/>
                <a:gd name="T19" fmla="*/ 20 h 30"/>
                <a:gd name="T20" fmla="*/ 37 w 42"/>
                <a:gd name="T21" fmla="*/ 24 h 30"/>
                <a:gd name="T22" fmla="*/ 28 w 42"/>
                <a:gd name="T23" fmla="*/ 24 h 30"/>
                <a:gd name="T24" fmla="*/ 22 w 42"/>
                <a:gd name="T25" fmla="*/ 28 h 30"/>
                <a:gd name="T26" fmla="*/ 11 w 42"/>
                <a:gd name="T27" fmla="*/ 30 h 30"/>
                <a:gd name="T28" fmla="*/ 3 w 42"/>
                <a:gd name="T29" fmla="*/ 25 h 30"/>
                <a:gd name="T30" fmla="*/ 0 w 42"/>
                <a:gd name="T31" fmla="*/ 16 h 30"/>
                <a:gd name="T32" fmla="*/ 2 w 42"/>
                <a:gd name="T33" fmla="*/ 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42" h="30">
                  <a:moveTo>
                    <a:pt x="2" y="9"/>
                  </a:moveTo>
                  <a:lnTo>
                    <a:pt x="4" y="9"/>
                  </a:lnTo>
                  <a:lnTo>
                    <a:pt x="4" y="5"/>
                  </a:lnTo>
                  <a:lnTo>
                    <a:pt x="14" y="2"/>
                  </a:lnTo>
                  <a:lnTo>
                    <a:pt x="17" y="1"/>
                  </a:lnTo>
                  <a:lnTo>
                    <a:pt x="23" y="0"/>
                  </a:lnTo>
                  <a:lnTo>
                    <a:pt x="31" y="0"/>
                  </a:lnTo>
                  <a:lnTo>
                    <a:pt x="40" y="6"/>
                  </a:lnTo>
                  <a:lnTo>
                    <a:pt x="42" y="20"/>
                  </a:lnTo>
                  <a:lnTo>
                    <a:pt x="39" y="20"/>
                  </a:lnTo>
                  <a:lnTo>
                    <a:pt x="37" y="24"/>
                  </a:lnTo>
                  <a:lnTo>
                    <a:pt x="28" y="24"/>
                  </a:lnTo>
                  <a:lnTo>
                    <a:pt x="22" y="28"/>
                  </a:lnTo>
                  <a:lnTo>
                    <a:pt x="11" y="30"/>
                  </a:lnTo>
                  <a:lnTo>
                    <a:pt x="3" y="25"/>
                  </a:lnTo>
                  <a:lnTo>
                    <a:pt x="0" y="16"/>
                  </a:lnTo>
                  <a:lnTo>
                    <a:pt x="2" y="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87" name="Freeform 86"/>
            <p:cNvSpPr>
              <a:spLocks/>
            </p:cNvSpPr>
            <p:nvPr/>
          </p:nvSpPr>
          <p:spPr bwMode="auto">
            <a:xfrm>
              <a:off x="4561906" y="3442760"/>
              <a:ext cx="494290" cy="479958"/>
            </a:xfrm>
            <a:custGeom>
              <a:avLst/>
              <a:gdLst>
                <a:gd name="T0" fmla="*/ 6 w 299"/>
                <a:gd name="T1" fmla="*/ 211 h 309"/>
                <a:gd name="T2" fmla="*/ 15 w 299"/>
                <a:gd name="T3" fmla="*/ 198 h 309"/>
                <a:gd name="T4" fmla="*/ 38 w 299"/>
                <a:gd name="T5" fmla="*/ 200 h 309"/>
                <a:gd name="T6" fmla="*/ 48 w 299"/>
                <a:gd name="T7" fmla="*/ 197 h 309"/>
                <a:gd name="T8" fmla="*/ 125 w 299"/>
                <a:gd name="T9" fmla="*/ 182 h 309"/>
                <a:gd name="T10" fmla="*/ 114 w 299"/>
                <a:gd name="T11" fmla="*/ 90 h 309"/>
                <a:gd name="T12" fmla="*/ 133 w 299"/>
                <a:gd name="T13" fmla="*/ 0 h 309"/>
                <a:gd name="T14" fmla="*/ 254 w 299"/>
                <a:gd name="T15" fmla="*/ 90 h 309"/>
                <a:gd name="T16" fmla="*/ 270 w 299"/>
                <a:gd name="T17" fmla="*/ 106 h 309"/>
                <a:gd name="T18" fmla="*/ 278 w 299"/>
                <a:gd name="T19" fmla="*/ 123 h 309"/>
                <a:gd name="T20" fmla="*/ 299 w 299"/>
                <a:gd name="T21" fmla="*/ 168 h 309"/>
                <a:gd name="T22" fmla="*/ 287 w 299"/>
                <a:gd name="T23" fmla="*/ 195 h 309"/>
                <a:gd name="T24" fmla="*/ 246 w 299"/>
                <a:gd name="T25" fmla="*/ 200 h 309"/>
                <a:gd name="T26" fmla="*/ 228 w 299"/>
                <a:gd name="T27" fmla="*/ 208 h 309"/>
                <a:gd name="T28" fmla="*/ 212 w 299"/>
                <a:gd name="T29" fmla="*/ 204 h 309"/>
                <a:gd name="T30" fmla="*/ 185 w 299"/>
                <a:gd name="T31" fmla="*/ 216 h 309"/>
                <a:gd name="T32" fmla="*/ 167 w 299"/>
                <a:gd name="T33" fmla="*/ 232 h 309"/>
                <a:gd name="T34" fmla="*/ 157 w 299"/>
                <a:gd name="T35" fmla="*/ 241 h 309"/>
                <a:gd name="T36" fmla="*/ 143 w 299"/>
                <a:gd name="T37" fmla="*/ 244 h 309"/>
                <a:gd name="T38" fmla="*/ 126 w 299"/>
                <a:gd name="T39" fmla="*/ 275 h 309"/>
                <a:gd name="T40" fmla="*/ 121 w 299"/>
                <a:gd name="T41" fmla="*/ 291 h 309"/>
                <a:gd name="T42" fmla="*/ 115 w 299"/>
                <a:gd name="T43" fmla="*/ 306 h 309"/>
                <a:gd name="T44" fmla="*/ 108 w 299"/>
                <a:gd name="T45" fmla="*/ 300 h 309"/>
                <a:gd name="T46" fmla="*/ 99 w 299"/>
                <a:gd name="T47" fmla="*/ 302 h 309"/>
                <a:gd name="T48" fmla="*/ 82 w 299"/>
                <a:gd name="T49" fmla="*/ 307 h 309"/>
                <a:gd name="T50" fmla="*/ 75 w 299"/>
                <a:gd name="T51" fmla="*/ 306 h 309"/>
                <a:gd name="T52" fmla="*/ 70 w 299"/>
                <a:gd name="T53" fmla="*/ 294 h 309"/>
                <a:gd name="T54" fmla="*/ 64 w 299"/>
                <a:gd name="T55" fmla="*/ 294 h 309"/>
                <a:gd name="T56" fmla="*/ 68 w 299"/>
                <a:gd name="T57" fmla="*/ 282 h 309"/>
                <a:gd name="T58" fmla="*/ 59 w 299"/>
                <a:gd name="T59" fmla="*/ 267 h 309"/>
                <a:gd name="T60" fmla="*/ 51 w 299"/>
                <a:gd name="T61" fmla="*/ 262 h 309"/>
                <a:gd name="T62" fmla="*/ 41 w 299"/>
                <a:gd name="T63" fmla="*/ 268 h 309"/>
                <a:gd name="T64" fmla="*/ 28 w 299"/>
                <a:gd name="T65" fmla="*/ 271 h 309"/>
                <a:gd name="T66" fmla="*/ 20 w 299"/>
                <a:gd name="T67" fmla="*/ 265 h 309"/>
                <a:gd name="T68" fmla="*/ 12 w 299"/>
                <a:gd name="T69" fmla="*/ 267 h 309"/>
                <a:gd name="T70" fmla="*/ 12 w 299"/>
                <a:gd name="T71" fmla="*/ 253 h 309"/>
                <a:gd name="T72" fmla="*/ 4 w 299"/>
                <a:gd name="T73" fmla="*/ 240 h 309"/>
                <a:gd name="T74" fmla="*/ 0 w 299"/>
                <a:gd name="T75" fmla="*/ 215 h 3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299" h="309">
                  <a:moveTo>
                    <a:pt x="0" y="215"/>
                  </a:moveTo>
                  <a:lnTo>
                    <a:pt x="6" y="211"/>
                  </a:lnTo>
                  <a:lnTo>
                    <a:pt x="9" y="199"/>
                  </a:lnTo>
                  <a:lnTo>
                    <a:pt x="15" y="198"/>
                  </a:lnTo>
                  <a:lnTo>
                    <a:pt x="28" y="204"/>
                  </a:lnTo>
                  <a:lnTo>
                    <a:pt x="38" y="200"/>
                  </a:lnTo>
                  <a:lnTo>
                    <a:pt x="45" y="201"/>
                  </a:lnTo>
                  <a:lnTo>
                    <a:pt x="48" y="197"/>
                  </a:lnTo>
                  <a:lnTo>
                    <a:pt x="121" y="196"/>
                  </a:lnTo>
                  <a:lnTo>
                    <a:pt x="125" y="182"/>
                  </a:lnTo>
                  <a:lnTo>
                    <a:pt x="122" y="179"/>
                  </a:lnTo>
                  <a:lnTo>
                    <a:pt x="114" y="90"/>
                  </a:lnTo>
                  <a:lnTo>
                    <a:pt x="106" y="0"/>
                  </a:lnTo>
                  <a:lnTo>
                    <a:pt x="133" y="0"/>
                  </a:lnTo>
                  <a:lnTo>
                    <a:pt x="193" y="45"/>
                  </a:lnTo>
                  <a:lnTo>
                    <a:pt x="254" y="90"/>
                  </a:lnTo>
                  <a:lnTo>
                    <a:pt x="258" y="100"/>
                  </a:lnTo>
                  <a:lnTo>
                    <a:pt x="270" y="106"/>
                  </a:lnTo>
                  <a:lnTo>
                    <a:pt x="278" y="109"/>
                  </a:lnTo>
                  <a:lnTo>
                    <a:pt x="278" y="123"/>
                  </a:lnTo>
                  <a:lnTo>
                    <a:pt x="298" y="120"/>
                  </a:lnTo>
                  <a:lnTo>
                    <a:pt x="299" y="168"/>
                  </a:lnTo>
                  <a:lnTo>
                    <a:pt x="289" y="182"/>
                  </a:lnTo>
                  <a:lnTo>
                    <a:pt x="287" y="195"/>
                  </a:lnTo>
                  <a:lnTo>
                    <a:pt x="271" y="198"/>
                  </a:lnTo>
                  <a:lnTo>
                    <a:pt x="246" y="200"/>
                  </a:lnTo>
                  <a:lnTo>
                    <a:pt x="240" y="207"/>
                  </a:lnTo>
                  <a:lnTo>
                    <a:pt x="228" y="208"/>
                  </a:lnTo>
                  <a:lnTo>
                    <a:pt x="216" y="208"/>
                  </a:lnTo>
                  <a:lnTo>
                    <a:pt x="212" y="204"/>
                  </a:lnTo>
                  <a:lnTo>
                    <a:pt x="202" y="207"/>
                  </a:lnTo>
                  <a:lnTo>
                    <a:pt x="185" y="216"/>
                  </a:lnTo>
                  <a:lnTo>
                    <a:pt x="182" y="222"/>
                  </a:lnTo>
                  <a:lnTo>
                    <a:pt x="167" y="232"/>
                  </a:lnTo>
                  <a:lnTo>
                    <a:pt x="165" y="237"/>
                  </a:lnTo>
                  <a:lnTo>
                    <a:pt x="157" y="241"/>
                  </a:lnTo>
                  <a:lnTo>
                    <a:pt x="148" y="238"/>
                  </a:lnTo>
                  <a:lnTo>
                    <a:pt x="143" y="244"/>
                  </a:lnTo>
                  <a:lnTo>
                    <a:pt x="140" y="258"/>
                  </a:lnTo>
                  <a:lnTo>
                    <a:pt x="126" y="275"/>
                  </a:lnTo>
                  <a:lnTo>
                    <a:pt x="126" y="282"/>
                  </a:lnTo>
                  <a:lnTo>
                    <a:pt x="121" y="291"/>
                  </a:lnTo>
                  <a:lnTo>
                    <a:pt x="122" y="303"/>
                  </a:lnTo>
                  <a:lnTo>
                    <a:pt x="115" y="306"/>
                  </a:lnTo>
                  <a:lnTo>
                    <a:pt x="111" y="309"/>
                  </a:lnTo>
                  <a:lnTo>
                    <a:pt x="108" y="300"/>
                  </a:lnTo>
                  <a:lnTo>
                    <a:pt x="103" y="302"/>
                  </a:lnTo>
                  <a:lnTo>
                    <a:pt x="99" y="302"/>
                  </a:lnTo>
                  <a:lnTo>
                    <a:pt x="96" y="308"/>
                  </a:lnTo>
                  <a:lnTo>
                    <a:pt x="82" y="307"/>
                  </a:lnTo>
                  <a:lnTo>
                    <a:pt x="77" y="305"/>
                  </a:lnTo>
                  <a:lnTo>
                    <a:pt x="75" y="306"/>
                  </a:lnTo>
                  <a:lnTo>
                    <a:pt x="69" y="300"/>
                  </a:lnTo>
                  <a:lnTo>
                    <a:pt x="70" y="294"/>
                  </a:lnTo>
                  <a:lnTo>
                    <a:pt x="68" y="292"/>
                  </a:lnTo>
                  <a:lnTo>
                    <a:pt x="64" y="294"/>
                  </a:lnTo>
                  <a:lnTo>
                    <a:pt x="65" y="287"/>
                  </a:lnTo>
                  <a:lnTo>
                    <a:pt x="68" y="282"/>
                  </a:lnTo>
                  <a:lnTo>
                    <a:pt x="61" y="273"/>
                  </a:lnTo>
                  <a:lnTo>
                    <a:pt x="59" y="267"/>
                  </a:lnTo>
                  <a:lnTo>
                    <a:pt x="55" y="263"/>
                  </a:lnTo>
                  <a:lnTo>
                    <a:pt x="51" y="262"/>
                  </a:lnTo>
                  <a:lnTo>
                    <a:pt x="47" y="265"/>
                  </a:lnTo>
                  <a:lnTo>
                    <a:pt x="41" y="268"/>
                  </a:lnTo>
                  <a:lnTo>
                    <a:pt x="36" y="272"/>
                  </a:lnTo>
                  <a:lnTo>
                    <a:pt x="28" y="271"/>
                  </a:lnTo>
                  <a:lnTo>
                    <a:pt x="23" y="265"/>
                  </a:lnTo>
                  <a:lnTo>
                    <a:pt x="20" y="265"/>
                  </a:lnTo>
                  <a:lnTo>
                    <a:pt x="15" y="267"/>
                  </a:lnTo>
                  <a:lnTo>
                    <a:pt x="12" y="267"/>
                  </a:lnTo>
                  <a:lnTo>
                    <a:pt x="11" y="260"/>
                  </a:lnTo>
                  <a:lnTo>
                    <a:pt x="12" y="253"/>
                  </a:lnTo>
                  <a:lnTo>
                    <a:pt x="11" y="245"/>
                  </a:lnTo>
                  <a:lnTo>
                    <a:pt x="4" y="240"/>
                  </a:lnTo>
                  <a:lnTo>
                    <a:pt x="0" y="228"/>
                  </a:lnTo>
                  <a:lnTo>
                    <a:pt x="0" y="21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88" name="Freeform 87"/>
            <p:cNvSpPr>
              <a:spLocks/>
            </p:cNvSpPr>
            <p:nvPr/>
          </p:nvSpPr>
          <p:spPr bwMode="auto">
            <a:xfrm>
              <a:off x="5438073" y="2846309"/>
              <a:ext cx="51247" cy="52810"/>
            </a:xfrm>
            <a:custGeom>
              <a:avLst/>
              <a:gdLst>
                <a:gd name="T0" fmla="*/ 22 w 31"/>
                <a:gd name="T1" fmla="*/ 21 h 34"/>
                <a:gd name="T2" fmla="*/ 21 w 31"/>
                <a:gd name="T3" fmla="*/ 17 h 34"/>
                <a:gd name="T4" fmla="*/ 15 w 31"/>
                <a:gd name="T5" fmla="*/ 27 h 34"/>
                <a:gd name="T6" fmla="*/ 16 w 31"/>
                <a:gd name="T7" fmla="*/ 34 h 34"/>
                <a:gd name="T8" fmla="*/ 13 w 31"/>
                <a:gd name="T9" fmla="*/ 32 h 34"/>
                <a:gd name="T10" fmla="*/ 7 w 31"/>
                <a:gd name="T11" fmla="*/ 25 h 34"/>
                <a:gd name="T12" fmla="*/ 0 w 31"/>
                <a:gd name="T13" fmla="*/ 21 h 34"/>
                <a:gd name="T14" fmla="*/ 1 w 31"/>
                <a:gd name="T15" fmla="*/ 18 h 34"/>
                <a:gd name="T16" fmla="*/ 3 w 31"/>
                <a:gd name="T17" fmla="*/ 7 h 34"/>
                <a:gd name="T18" fmla="*/ 8 w 31"/>
                <a:gd name="T19" fmla="*/ 2 h 34"/>
                <a:gd name="T20" fmla="*/ 11 w 31"/>
                <a:gd name="T21" fmla="*/ 0 h 34"/>
                <a:gd name="T22" fmla="*/ 16 w 31"/>
                <a:gd name="T23" fmla="*/ 3 h 34"/>
                <a:gd name="T24" fmla="*/ 18 w 31"/>
                <a:gd name="T25" fmla="*/ 6 h 34"/>
                <a:gd name="T26" fmla="*/ 24 w 31"/>
                <a:gd name="T27" fmla="*/ 9 h 34"/>
                <a:gd name="T28" fmla="*/ 31 w 31"/>
                <a:gd name="T29" fmla="*/ 13 h 34"/>
                <a:gd name="T30" fmla="*/ 29 w 31"/>
                <a:gd name="T31" fmla="*/ 14 h 34"/>
                <a:gd name="T32" fmla="*/ 27 w 31"/>
                <a:gd name="T33" fmla="*/ 19 h 34"/>
                <a:gd name="T34" fmla="*/ 22 w 31"/>
                <a:gd name="T35" fmla="*/ 21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1" h="34">
                  <a:moveTo>
                    <a:pt x="22" y="21"/>
                  </a:moveTo>
                  <a:lnTo>
                    <a:pt x="21" y="17"/>
                  </a:lnTo>
                  <a:lnTo>
                    <a:pt x="15" y="27"/>
                  </a:lnTo>
                  <a:lnTo>
                    <a:pt x="16" y="34"/>
                  </a:lnTo>
                  <a:lnTo>
                    <a:pt x="13" y="32"/>
                  </a:lnTo>
                  <a:lnTo>
                    <a:pt x="7" y="25"/>
                  </a:lnTo>
                  <a:lnTo>
                    <a:pt x="0" y="21"/>
                  </a:lnTo>
                  <a:lnTo>
                    <a:pt x="1" y="18"/>
                  </a:lnTo>
                  <a:lnTo>
                    <a:pt x="3" y="7"/>
                  </a:lnTo>
                  <a:lnTo>
                    <a:pt x="8" y="2"/>
                  </a:lnTo>
                  <a:lnTo>
                    <a:pt x="11" y="0"/>
                  </a:lnTo>
                  <a:lnTo>
                    <a:pt x="16" y="3"/>
                  </a:lnTo>
                  <a:lnTo>
                    <a:pt x="18" y="6"/>
                  </a:lnTo>
                  <a:lnTo>
                    <a:pt x="24" y="9"/>
                  </a:lnTo>
                  <a:lnTo>
                    <a:pt x="31" y="13"/>
                  </a:lnTo>
                  <a:lnTo>
                    <a:pt x="29" y="14"/>
                  </a:lnTo>
                  <a:lnTo>
                    <a:pt x="27" y="19"/>
                  </a:lnTo>
                  <a:lnTo>
                    <a:pt x="22" y="21"/>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89" name="Freeform 88"/>
            <p:cNvSpPr>
              <a:spLocks/>
            </p:cNvSpPr>
            <p:nvPr/>
          </p:nvSpPr>
          <p:spPr bwMode="auto">
            <a:xfrm>
              <a:off x="5836481" y="4581299"/>
              <a:ext cx="319057" cy="529662"/>
            </a:xfrm>
            <a:custGeom>
              <a:avLst/>
              <a:gdLst>
                <a:gd name="T0" fmla="*/ 96 w 193"/>
                <a:gd name="T1" fmla="*/ 23 h 341"/>
                <a:gd name="T2" fmla="*/ 122 w 193"/>
                <a:gd name="T3" fmla="*/ 26 h 341"/>
                <a:gd name="T4" fmla="*/ 142 w 193"/>
                <a:gd name="T5" fmla="*/ 20 h 341"/>
                <a:gd name="T6" fmla="*/ 173 w 193"/>
                <a:gd name="T7" fmla="*/ 12 h 341"/>
                <a:gd name="T8" fmla="*/ 190 w 193"/>
                <a:gd name="T9" fmla="*/ 9 h 341"/>
                <a:gd name="T10" fmla="*/ 191 w 193"/>
                <a:gd name="T11" fmla="*/ 48 h 341"/>
                <a:gd name="T12" fmla="*/ 193 w 193"/>
                <a:gd name="T13" fmla="*/ 91 h 341"/>
                <a:gd name="T14" fmla="*/ 179 w 193"/>
                <a:gd name="T15" fmla="*/ 120 h 341"/>
                <a:gd name="T16" fmla="*/ 150 w 193"/>
                <a:gd name="T17" fmla="*/ 141 h 341"/>
                <a:gd name="T18" fmla="*/ 107 w 193"/>
                <a:gd name="T19" fmla="*/ 173 h 341"/>
                <a:gd name="T20" fmla="*/ 86 w 193"/>
                <a:gd name="T21" fmla="*/ 192 h 341"/>
                <a:gd name="T22" fmla="*/ 76 w 193"/>
                <a:gd name="T23" fmla="*/ 211 h 341"/>
                <a:gd name="T24" fmla="*/ 87 w 193"/>
                <a:gd name="T25" fmla="*/ 239 h 341"/>
                <a:gd name="T26" fmla="*/ 90 w 193"/>
                <a:gd name="T27" fmla="*/ 244 h 341"/>
                <a:gd name="T28" fmla="*/ 84 w 193"/>
                <a:gd name="T29" fmla="*/ 274 h 341"/>
                <a:gd name="T30" fmla="*/ 85 w 193"/>
                <a:gd name="T31" fmla="*/ 287 h 341"/>
                <a:gd name="T32" fmla="*/ 62 w 193"/>
                <a:gd name="T33" fmla="*/ 301 h 341"/>
                <a:gd name="T34" fmla="*/ 31 w 193"/>
                <a:gd name="T35" fmla="*/ 320 h 341"/>
                <a:gd name="T36" fmla="*/ 36 w 193"/>
                <a:gd name="T37" fmla="*/ 330 h 341"/>
                <a:gd name="T38" fmla="*/ 20 w 193"/>
                <a:gd name="T39" fmla="*/ 341 h 341"/>
                <a:gd name="T40" fmla="*/ 18 w 193"/>
                <a:gd name="T41" fmla="*/ 322 h 341"/>
                <a:gd name="T42" fmla="*/ 21 w 193"/>
                <a:gd name="T43" fmla="*/ 292 h 341"/>
                <a:gd name="T44" fmla="*/ 11 w 193"/>
                <a:gd name="T45" fmla="*/ 248 h 341"/>
                <a:gd name="T46" fmla="*/ 37 w 193"/>
                <a:gd name="T47" fmla="*/ 209 h 341"/>
                <a:gd name="T48" fmla="*/ 42 w 193"/>
                <a:gd name="T49" fmla="*/ 195 h 341"/>
                <a:gd name="T50" fmla="*/ 41 w 193"/>
                <a:gd name="T51" fmla="*/ 173 h 341"/>
                <a:gd name="T52" fmla="*/ 47 w 193"/>
                <a:gd name="T53" fmla="*/ 133 h 341"/>
                <a:gd name="T54" fmla="*/ 29 w 193"/>
                <a:gd name="T55" fmla="*/ 124 h 341"/>
                <a:gd name="T56" fmla="*/ 17 w 193"/>
                <a:gd name="T57" fmla="*/ 115 h 341"/>
                <a:gd name="T58" fmla="*/ 1 w 193"/>
                <a:gd name="T59" fmla="*/ 108 h 341"/>
                <a:gd name="T60" fmla="*/ 56 w 193"/>
                <a:gd name="T61" fmla="*/ 76 h 341"/>
                <a:gd name="T62" fmla="*/ 71 w 193"/>
                <a:gd name="T63" fmla="*/ 84 h 341"/>
                <a:gd name="T64" fmla="*/ 79 w 193"/>
                <a:gd name="T65" fmla="*/ 97 h 341"/>
                <a:gd name="T66" fmla="*/ 75 w 193"/>
                <a:gd name="T67" fmla="*/ 122 h 341"/>
                <a:gd name="T68" fmla="*/ 92 w 193"/>
                <a:gd name="T69" fmla="*/ 120 h 341"/>
                <a:gd name="T70" fmla="*/ 100 w 193"/>
                <a:gd name="T71" fmla="*/ 89 h 341"/>
                <a:gd name="T72" fmla="*/ 87 w 193"/>
                <a:gd name="T73" fmla="*/ 67 h 341"/>
                <a:gd name="T74" fmla="*/ 76 w 193"/>
                <a:gd name="T75" fmla="*/ 40 h 3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93" h="341">
                  <a:moveTo>
                    <a:pt x="82" y="25"/>
                  </a:moveTo>
                  <a:lnTo>
                    <a:pt x="96" y="23"/>
                  </a:lnTo>
                  <a:lnTo>
                    <a:pt x="117" y="29"/>
                  </a:lnTo>
                  <a:lnTo>
                    <a:pt x="122" y="26"/>
                  </a:lnTo>
                  <a:lnTo>
                    <a:pt x="135" y="26"/>
                  </a:lnTo>
                  <a:lnTo>
                    <a:pt x="142" y="20"/>
                  </a:lnTo>
                  <a:lnTo>
                    <a:pt x="153" y="20"/>
                  </a:lnTo>
                  <a:lnTo>
                    <a:pt x="173" y="12"/>
                  </a:lnTo>
                  <a:lnTo>
                    <a:pt x="188" y="0"/>
                  </a:lnTo>
                  <a:lnTo>
                    <a:pt x="190" y="9"/>
                  </a:lnTo>
                  <a:lnTo>
                    <a:pt x="189" y="30"/>
                  </a:lnTo>
                  <a:lnTo>
                    <a:pt x="191" y="48"/>
                  </a:lnTo>
                  <a:lnTo>
                    <a:pt x="190" y="81"/>
                  </a:lnTo>
                  <a:lnTo>
                    <a:pt x="193" y="91"/>
                  </a:lnTo>
                  <a:lnTo>
                    <a:pt x="186" y="105"/>
                  </a:lnTo>
                  <a:lnTo>
                    <a:pt x="179" y="120"/>
                  </a:lnTo>
                  <a:lnTo>
                    <a:pt x="166" y="133"/>
                  </a:lnTo>
                  <a:lnTo>
                    <a:pt x="150" y="141"/>
                  </a:lnTo>
                  <a:lnTo>
                    <a:pt x="129" y="151"/>
                  </a:lnTo>
                  <a:lnTo>
                    <a:pt x="107" y="173"/>
                  </a:lnTo>
                  <a:lnTo>
                    <a:pt x="100" y="177"/>
                  </a:lnTo>
                  <a:lnTo>
                    <a:pt x="86" y="192"/>
                  </a:lnTo>
                  <a:lnTo>
                    <a:pt x="79" y="196"/>
                  </a:lnTo>
                  <a:lnTo>
                    <a:pt x="76" y="211"/>
                  </a:lnTo>
                  <a:lnTo>
                    <a:pt x="84" y="227"/>
                  </a:lnTo>
                  <a:lnTo>
                    <a:pt x="87" y="239"/>
                  </a:lnTo>
                  <a:lnTo>
                    <a:pt x="86" y="245"/>
                  </a:lnTo>
                  <a:lnTo>
                    <a:pt x="90" y="244"/>
                  </a:lnTo>
                  <a:lnTo>
                    <a:pt x="88" y="265"/>
                  </a:lnTo>
                  <a:lnTo>
                    <a:pt x="84" y="274"/>
                  </a:lnTo>
                  <a:lnTo>
                    <a:pt x="88" y="278"/>
                  </a:lnTo>
                  <a:lnTo>
                    <a:pt x="85" y="287"/>
                  </a:lnTo>
                  <a:lnTo>
                    <a:pt x="77" y="294"/>
                  </a:lnTo>
                  <a:lnTo>
                    <a:pt x="62" y="301"/>
                  </a:lnTo>
                  <a:lnTo>
                    <a:pt x="39" y="312"/>
                  </a:lnTo>
                  <a:lnTo>
                    <a:pt x="31" y="320"/>
                  </a:lnTo>
                  <a:lnTo>
                    <a:pt x="32" y="329"/>
                  </a:lnTo>
                  <a:lnTo>
                    <a:pt x="36" y="330"/>
                  </a:lnTo>
                  <a:lnTo>
                    <a:pt x="34" y="341"/>
                  </a:lnTo>
                  <a:lnTo>
                    <a:pt x="20" y="341"/>
                  </a:lnTo>
                  <a:lnTo>
                    <a:pt x="20" y="332"/>
                  </a:lnTo>
                  <a:lnTo>
                    <a:pt x="18" y="322"/>
                  </a:lnTo>
                  <a:lnTo>
                    <a:pt x="17" y="315"/>
                  </a:lnTo>
                  <a:lnTo>
                    <a:pt x="21" y="292"/>
                  </a:lnTo>
                  <a:lnTo>
                    <a:pt x="18" y="277"/>
                  </a:lnTo>
                  <a:lnTo>
                    <a:pt x="11" y="248"/>
                  </a:lnTo>
                  <a:lnTo>
                    <a:pt x="31" y="224"/>
                  </a:lnTo>
                  <a:lnTo>
                    <a:pt x="37" y="209"/>
                  </a:lnTo>
                  <a:lnTo>
                    <a:pt x="39" y="207"/>
                  </a:lnTo>
                  <a:lnTo>
                    <a:pt x="42" y="195"/>
                  </a:lnTo>
                  <a:lnTo>
                    <a:pt x="40" y="189"/>
                  </a:lnTo>
                  <a:lnTo>
                    <a:pt x="41" y="173"/>
                  </a:lnTo>
                  <a:lnTo>
                    <a:pt x="46" y="159"/>
                  </a:lnTo>
                  <a:lnTo>
                    <a:pt x="47" y="133"/>
                  </a:lnTo>
                  <a:lnTo>
                    <a:pt x="38" y="126"/>
                  </a:lnTo>
                  <a:lnTo>
                    <a:pt x="29" y="124"/>
                  </a:lnTo>
                  <a:lnTo>
                    <a:pt x="25" y="119"/>
                  </a:lnTo>
                  <a:lnTo>
                    <a:pt x="17" y="115"/>
                  </a:lnTo>
                  <a:lnTo>
                    <a:pt x="2" y="115"/>
                  </a:lnTo>
                  <a:lnTo>
                    <a:pt x="1" y="108"/>
                  </a:lnTo>
                  <a:lnTo>
                    <a:pt x="0" y="93"/>
                  </a:lnTo>
                  <a:lnTo>
                    <a:pt x="56" y="76"/>
                  </a:lnTo>
                  <a:lnTo>
                    <a:pt x="66" y="86"/>
                  </a:lnTo>
                  <a:lnTo>
                    <a:pt x="71" y="84"/>
                  </a:lnTo>
                  <a:lnTo>
                    <a:pt x="78" y="89"/>
                  </a:lnTo>
                  <a:lnTo>
                    <a:pt x="79" y="97"/>
                  </a:lnTo>
                  <a:lnTo>
                    <a:pt x="74" y="107"/>
                  </a:lnTo>
                  <a:lnTo>
                    <a:pt x="75" y="122"/>
                  </a:lnTo>
                  <a:lnTo>
                    <a:pt x="86" y="134"/>
                  </a:lnTo>
                  <a:lnTo>
                    <a:pt x="92" y="120"/>
                  </a:lnTo>
                  <a:lnTo>
                    <a:pt x="100" y="116"/>
                  </a:lnTo>
                  <a:lnTo>
                    <a:pt x="100" y="89"/>
                  </a:lnTo>
                  <a:lnTo>
                    <a:pt x="93" y="74"/>
                  </a:lnTo>
                  <a:lnTo>
                    <a:pt x="87" y="67"/>
                  </a:lnTo>
                  <a:lnTo>
                    <a:pt x="80" y="68"/>
                  </a:lnTo>
                  <a:lnTo>
                    <a:pt x="76" y="40"/>
                  </a:lnTo>
                  <a:lnTo>
                    <a:pt x="82" y="2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90" name="Freeform 89"/>
            <p:cNvSpPr>
              <a:spLocks/>
            </p:cNvSpPr>
            <p:nvPr/>
          </p:nvSpPr>
          <p:spPr bwMode="auto">
            <a:xfrm>
              <a:off x="4419737" y="3363544"/>
              <a:ext cx="362040" cy="413167"/>
            </a:xfrm>
            <a:custGeom>
              <a:avLst/>
              <a:gdLst>
                <a:gd name="T0" fmla="*/ 86 w 219"/>
                <a:gd name="T1" fmla="*/ 266 h 266"/>
                <a:gd name="T2" fmla="*/ 74 w 219"/>
                <a:gd name="T3" fmla="*/ 251 h 266"/>
                <a:gd name="T4" fmla="*/ 63 w 219"/>
                <a:gd name="T5" fmla="*/ 236 h 266"/>
                <a:gd name="T6" fmla="*/ 51 w 219"/>
                <a:gd name="T7" fmla="*/ 231 h 266"/>
                <a:gd name="T8" fmla="*/ 43 w 219"/>
                <a:gd name="T9" fmla="*/ 225 h 266"/>
                <a:gd name="T10" fmla="*/ 33 w 219"/>
                <a:gd name="T11" fmla="*/ 225 h 266"/>
                <a:gd name="T12" fmla="*/ 24 w 219"/>
                <a:gd name="T13" fmla="*/ 229 h 266"/>
                <a:gd name="T14" fmla="*/ 15 w 219"/>
                <a:gd name="T15" fmla="*/ 227 h 266"/>
                <a:gd name="T16" fmla="*/ 8 w 219"/>
                <a:gd name="T17" fmla="*/ 234 h 266"/>
                <a:gd name="T18" fmla="*/ 7 w 219"/>
                <a:gd name="T19" fmla="*/ 223 h 266"/>
                <a:gd name="T20" fmla="*/ 12 w 219"/>
                <a:gd name="T21" fmla="*/ 213 h 266"/>
                <a:gd name="T22" fmla="*/ 15 w 219"/>
                <a:gd name="T23" fmla="*/ 193 h 266"/>
                <a:gd name="T24" fmla="*/ 13 w 219"/>
                <a:gd name="T25" fmla="*/ 173 h 266"/>
                <a:gd name="T26" fmla="*/ 11 w 219"/>
                <a:gd name="T27" fmla="*/ 162 h 266"/>
                <a:gd name="T28" fmla="*/ 14 w 219"/>
                <a:gd name="T29" fmla="*/ 152 h 266"/>
                <a:gd name="T30" fmla="*/ 9 w 219"/>
                <a:gd name="T31" fmla="*/ 142 h 266"/>
                <a:gd name="T32" fmla="*/ 0 w 219"/>
                <a:gd name="T33" fmla="*/ 133 h 266"/>
                <a:gd name="T34" fmla="*/ 4 w 219"/>
                <a:gd name="T35" fmla="*/ 126 h 266"/>
                <a:gd name="T36" fmla="*/ 75 w 219"/>
                <a:gd name="T37" fmla="*/ 126 h 266"/>
                <a:gd name="T38" fmla="*/ 72 w 219"/>
                <a:gd name="T39" fmla="*/ 96 h 266"/>
                <a:gd name="T40" fmla="*/ 77 w 219"/>
                <a:gd name="T41" fmla="*/ 86 h 266"/>
                <a:gd name="T42" fmla="*/ 93 w 219"/>
                <a:gd name="T43" fmla="*/ 84 h 266"/>
                <a:gd name="T44" fmla="*/ 94 w 219"/>
                <a:gd name="T45" fmla="*/ 31 h 266"/>
                <a:gd name="T46" fmla="*/ 153 w 219"/>
                <a:gd name="T47" fmla="*/ 32 h 266"/>
                <a:gd name="T48" fmla="*/ 153 w 219"/>
                <a:gd name="T49" fmla="*/ 0 h 266"/>
                <a:gd name="T50" fmla="*/ 219 w 219"/>
                <a:gd name="T51" fmla="*/ 51 h 266"/>
                <a:gd name="T52" fmla="*/ 192 w 219"/>
                <a:gd name="T53" fmla="*/ 51 h 266"/>
                <a:gd name="T54" fmla="*/ 200 w 219"/>
                <a:gd name="T55" fmla="*/ 141 h 266"/>
                <a:gd name="T56" fmla="*/ 208 w 219"/>
                <a:gd name="T57" fmla="*/ 230 h 266"/>
                <a:gd name="T58" fmla="*/ 211 w 219"/>
                <a:gd name="T59" fmla="*/ 233 h 266"/>
                <a:gd name="T60" fmla="*/ 207 w 219"/>
                <a:gd name="T61" fmla="*/ 247 h 266"/>
                <a:gd name="T62" fmla="*/ 134 w 219"/>
                <a:gd name="T63" fmla="*/ 248 h 266"/>
                <a:gd name="T64" fmla="*/ 131 w 219"/>
                <a:gd name="T65" fmla="*/ 252 h 266"/>
                <a:gd name="T66" fmla="*/ 124 w 219"/>
                <a:gd name="T67" fmla="*/ 251 h 266"/>
                <a:gd name="T68" fmla="*/ 114 w 219"/>
                <a:gd name="T69" fmla="*/ 255 h 266"/>
                <a:gd name="T70" fmla="*/ 101 w 219"/>
                <a:gd name="T71" fmla="*/ 249 h 266"/>
                <a:gd name="T72" fmla="*/ 95 w 219"/>
                <a:gd name="T73" fmla="*/ 250 h 266"/>
                <a:gd name="T74" fmla="*/ 92 w 219"/>
                <a:gd name="T75" fmla="*/ 262 h 266"/>
                <a:gd name="T76" fmla="*/ 86 w 219"/>
                <a:gd name="T77" fmla="*/ 266 h 2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219" h="266">
                  <a:moveTo>
                    <a:pt x="86" y="266"/>
                  </a:moveTo>
                  <a:lnTo>
                    <a:pt x="74" y="251"/>
                  </a:lnTo>
                  <a:lnTo>
                    <a:pt x="63" y="236"/>
                  </a:lnTo>
                  <a:lnTo>
                    <a:pt x="51" y="231"/>
                  </a:lnTo>
                  <a:lnTo>
                    <a:pt x="43" y="225"/>
                  </a:lnTo>
                  <a:lnTo>
                    <a:pt x="33" y="225"/>
                  </a:lnTo>
                  <a:lnTo>
                    <a:pt x="24" y="229"/>
                  </a:lnTo>
                  <a:lnTo>
                    <a:pt x="15" y="227"/>
                  </a:lnTo>
                  <a:lnTo>
                    <a:pt x="8" y="234"/>
                  </a:lnTo>
                  <a:lnTo>
                    <a:pt x="7" y="223"/>
                  </a:lnTo>
                  <a:lnTo>
                    <a:pt x="12" y="213"/>
                  </a:lnTo>
                  <a:lnTo>
                    <a:pt x="15" y="193"/>
                  </a:lnTo>
                  <a:lnTo>
                    <a:pt x="13" y="173"/>
                  </a:lnTo>
                  <a:lnTo>
                    <a:pt x="11" y="162"/>
                  </a:lnTo>
                  <a:lnTo>
                    <a:pt x="14" y="152"/>
                  </a:lnTo>
                  <a:lnTo>
                    <a:pt x="9" y="142"/>
                  </a:lnTo>
                  <a:lnTo>
                    <a:pt x="0" y="133"/>
                  </a:lnTo>
                  <a:lnTo>
                    <a:pt x="4" y="126"/>
                  </a:lnTo>
                  <a:lnTo>
                    <a:pt x="75" y="126"/>
                  </a:lnTo>
                  <a:lnTo>
                    <a:pt x="72" y="96"/>
                  </a:lnTo>
                  <a:lnTo>
                    <a:pt x="77" y="86"/>
                  </a:lnTo>
                  <a:lnTo>
                    <a:pt x="93" y="84"/>
                  </a:lnTo>
                  <a:lnTo>
                    <a:pt x="94" y="31"/>
                  </a:lnTo>
                  <a:lnTo>
                    <a:pt x="153" y="32"/>
                  </a:lnTo>
                  <a:lnTo>
                    <a:pt x="153" y="0"/>
                  </a:lnTo>
                  <a:lnTo>
                    <a:pt x="219" y="51"/>
                  </a:lnTo>
                  <a:lnTo>
                    <a:pt x="192" y="51"/>
                  </a:lnTo>
                  <a:lnTo>
                    <a:pt x="200" y="141"/>
                  </a:lnTo>
                  <a:lnTo>
                    <a:pt x="208" y="230"/>
                  </a:lnTo>
                  <a:lnTo>
                    <a:pt x="211" y="233"/>
                  </a:lnTo>
                  <a:lnTo>
                    <a:pt x="207" y="247"/>
                  </a:lnTo>
                  <a:lnTo>
                    <a:pt x="134" y="248"/>
                  </a:lnTo>
                  <a:lnTo>
                    <a:pt x="131" y="252"/>
                  </a:lnTo>
                  <a:lnTo>
                    <a:pt x="124" y="251"/>
                  </a:lnTo>
                  <a:lnTo>
                    <a:pt x="114" y="255"/>
                  </a:lnTo>
                  <a:lnTo>
                    <a:pt x="101" y="249"/>
                  </a:lnTo>
                  <a:lnTo>
                    <a:pt x="95" y="250"/>
                  </a:lnTo>
                  <a:lnTo>
                    <a:pt x="92" y="262"/>
                  </a:lnTo>
                  <a:lnTo>
                    <a:pt x="86" y="266"/>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91" name="Freeform 90"/>
            <p:cNvSpPr>
              <a:spLocks/>
            </p:cNvSpPr>
            <p:nvPr/>
          </p:nvSpPr>
          <p:spPr bwMode="auto">
            <a:xfrm>
              <a:off x="5912526" y="4545575"/>
              <a:ext cx="89270" cy="243862"/>
            </a:xfrm>
            <a:custGeom>
              <a:avLst/>
              <a:gdLst>
                <a:gd name="T0" fmla="*/ 36 w 54"/>
                <a:gd name="T1" fmla="*/ 48 h 157"/>
                <a:gd name="T2" fmla="*/ 30 w 54"/>
                <a:gd name="T3" fmla="*/ 63 h 157"/>
                <a:gd name="T4" fmla="*/ 34 w 54"/>
                <a:gd name="T5" fmla="*/ 91 h 157"/>
                <a:gd name="T6" fmla="*/ 41 w 54"/>
                <a:gd name="T7" fmla="*/ 90 h 157"/>
                <a:gd name="T8" fmla="*/ 47 w 54"/>
                <a:gd name="T9" fmla="*/ 97 h 157"/>
                <a:gd name="T10" fmla="*/ 54 w 54"/>
                <a:gd name="T11" fmla="*/ 112 h 157"/>
                <a:gd name="T12" fmla="*/ 54 w 54"/>
                <a:gd name="T13" fmla="*/ 139 h 157"/>
                <a:gd name="T14" fmla="*/ 46 w 54"/>
                <a:gd name="T15" fmla="*/ 143 h 157"/>
                <a:gd name="T16" fmla="*/ 40 w 54"/>
                <a:gd name="T17" fmla="*/ 157 h 157"/>
                <a:gd name="T18" fmla="*/ 29 w 54"/>
                <a:gd name="T19" fmla="*/ 145 h 157"/>
                <a:gd name="T20" fmla="*/ 28 w 54"/>
                <a:gd name="T21" fmla="*/ 130 h 157"/>
                <a:gd name="T22" fmla="*/ 33 w 54"/>
                <a:gd name="T23" fmla="*/ 120 h 157"/>
                <a:gd name="T24" fmla="*/ 32 w 54"/>
                <a:gd name="T25" fmla="*/ 112 h 157"/>
                <a:gd name="T26" fmla="*/ 25 w 54"/>
                <a:gd name="T27" fmla="*/ 107 h 157"/>
                <a:gd name="T28" fmla="*/ 20 w 54"/>
                <a:gd name="T29" fmla="*/ 109 h 157"/>
                <a:gd name="T30" fmla="*/ 10 w 54"/>
                <a:gd name="T31" fmla="*/ 99 h 157"/>
                <a:gd name="T32" fmla="*/ 0 w 54"/>
                <a:gd name="T33" fmla="*/ 93 h 157"/>
                <a:gd name="T34" fmla="*/ 6 w 54"/>
                <a:gd name="T35" fmla="*/ 74 h 157"/>
                <a:gd name="T36" fmla="*/ 12 w 54"/>
                <a:gd name="T37" fmla="*/ 67 h 157"/>
                <a:gd name="T38" fmla="*/ 9 w 54"/>
                <a:gd name="T39" fmla="*/ 50 h 157"/>
                <a:gd name="T40" fmla="*/ 13 w 54"/>
                <a:gd name="T41" fmla="*/ 33 h 157"/>
                <a:gd name="T42" fmla="*/ 17 w 54"/>
                <a:gd name="T43" fmla="*/ 27 h 157"/>
                <a:gd name="T44" fmla="*/ 13 w 54"/>
                <a:gd name="T45" fmla="*/ 10 h 157"/>
                <a:gd name="T46" fmla="*/ 4 w 54"/>
                <a:gd name="T47" fmla="*/ 0 h 157"/>
                <a:gd name="T48" fmla="*/ 22 w 54"/>
                <a:gd name="T49" fmla="*/ 4 h 157"/>
                <a:gd name="T50" fmla="*/ 25 w 54"/>
                <a:gd name="T51" fmla="*/ 10 h 157"/>
                <a:gd name="T52" fmla="*/ 32 w 54"/>
                <a:gd name="T53" fmla="*/ 20 h 157"/>
                <a:gd name="T54" fmla="*/ 36 w 54"/>
                <a:gd name="T55" fmla="*/ 48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54" h="157">
                  <a:moveTo>
                    <a:pt x="36" y="48"/>
                  </a:moveTo>
                  <a:lnTo>
                    <a:pt x="30" y="63"/>
                  </a:lnTo>
                  <a:lnTo>
                    <a:pt x="34" y="91"/>
                  </a:lnTo>
                  <a:lnTo>
                    <a:pt x="41" y="90"/>
                  </a:lnTo>
                  <a:lnTo>
                    <a:pt x="47" y="97"/>
                  </a:lnTo>
                  <a:lnTo>
                    <a:pt x="54" y="112"/>
                  </a:lnTo>
                  <a:lnTo>
                    <a:pt x="54" y="139"/>
                  </a:lnTo>
                  <a:lnTo>
                    <a:pt x="46" y="143"/>
                  </a:lnTo>
                  <a:lnTo>
                    <a:pt x="40" y="157"/>
                  </a:lnTo>
                  <a:lnTo>
                    <a:pt x="29" y="145"/>
                  </a:lnTo>
                  <a:lnTo>
                    <a:pt x="28" y="130"/>
                  </a:lnTo>
                  <a:lnTo>
                    <a:pt x="33" y="120"/>
                  </a:lnTo>
                  <a:lnTo>
                    <a:pt x="32" y="112"/>
                  </a:lnTo>
                  <a:lnTo>
                    <a:pt x="25" y="107"/>
                  </a:lnTo>
                  <a:lnTo>
                    <a:pt x="20" y="109"/>
                  </a:lnTo>
                  <a:lnTo>
                    <a:pt x="10" y="99"/>
                  </a:lnTo>
                  <a:lnTo>
                    <a:pt x="0" y="93"/>
                  </a:lnTo>
                  <a:lnTo>
                    <a:pt x="6" y="74"/>
                  </a:lnTo>
                  <a:lnTo>
                    <a:pt x="12" y="67"/>
                  </a:lnTo>
                  <a:lnTo>
                    <a:pt x="9" y="50"/>
                  </a:lnTo>
                  <a:lnTo>
                    <a:pt x="13" y="33"/>
                  </a:lnTo>
                  <a:lnTo>
                    <a:pt x="17" y="27"/>
                  </a:lnTo>
                  <a:lnTo>
                    <a:pt x="13" y="10"/>
                  </a:lnTo>
                  <a:lnTo>
                    <a:pt x="4" y="0"/>
                  </a:lnTo>
                  <a:lnTo>
                    <a:pt x="22" y="4"/>
                  </a:lnTo>
                  <a:lnTo>
                    <a:pt x="25" y="10"/>
                  </a:lnTo>
                  <a:lnTo>
                    <a:pt x="32" y="20"/>
                  </a:lnTo>
                  <a:lnTo>
                    <a:pt x="36" y="48"/>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92" name="Freeform 91"/>
            <p:cNvSpPr>
              <a:spLocks/>
            </p:cNvSpPr>
            <p:nvPr/>
          </p:nvSpPr>
          <p:spPr bwMode="auto">
            <a:xfrm>
              <a:off x="5279370" y="4794096"/>
              <a:ext cx="400061" cy="391421"/>
            </a:xfrm>
            <a:custGeom>
              <a:avLst/>
              <a:gdLst>
                <a:gd name="T0" fmla="*/ 76 w 242"/>
                <a:gd name="T1" fmla="*/ 242 h 252"/>
                <a:gd name="T2" fmla="*/ 64 w 242"/>
                <a:gd name="T3" fmla="*/ 226 h 252"/>
                <a:gd name="T4" fmla="*/ 58 w 242"/>
                <a:gd name="T5" fmla="*/ 211 h 252"/>
                <a:gd name="T6" fmla="*/ 54 w 242"/>
                <a:gd name="T7" fmla="*/ 191 h 252"/>
                <a:gd name="T8" fmla="*/ 50 w 242"/>
                <a:gd name="T9" fmla="*/ 176 h 252"/>
                <a:gd name="T10" fmla="*/ 45 w 242"/>
                <a:gd name="T11" fmla="*/ 144 h 252"/>
                <a:gd name="T12" fmla="*/ 46 w 242"/>
                <a:gd name="T13" fmla="*/ 119 h 252"/>
                <a:gd name="T14" fmla="*/ 44 w 242"/>
                <a:gd name="T15" fmla="*/ 108 h 252"/>
                <a:gd name="T16" fmla="*/ 37 w 242"/>
                <a:gd name="T17" fmla="*/ 99 h 252"/>
                <a:gd name="T18" fmla="*/ 28 w 242"/>
                <a:gd name="T19" fmla="*/ 82 h 252"/>
                <a:gd name="T20" fmla="*/ 19 w 242"/>
                <a:gd name="T21" fmla="*/ 57 h 252"/>
                <a:gd name="T22" fmla="*/ 15 w 242"/>
                <a:gd name="T23" fmla="*/ 44 h 252"/>
                <a:gd name="T24" fmla="*/ 1 w 242"/>
                <a:gd name="T25" fmla="*/ 24 h 252"/>
                <a:gd name="T26" fmla="*/ 0 w 242"/>
                <a:gd name="T27" fmla="*/ 8 h 252"/>
                <a:gd name="T28" fmla="*/ 9 w 242"/>
                <a:gd name="T29" fmla="*/ 4 h 252"/>
                <a:gd name="T30" fmla="*/ 20 w 242"/>
                <a:gd name="T31" fmla="*/ 0 h 252"/>
                <a:gd name="T32" fmla="*/ 32 w 242"/>
                <a:gd name="T33" fmla="*/ 1 h 252"/>
                <a:gd name="T34" fmla="*/ 42 w 242"/>
                <a:gd name="T35" fmla="*/ 10 h 252"/>
                <a:gd name="T36" fmla="*/ 45 w 242"/>
                <a:gd name="T37" fmla="*/ 9 h 252"/>
                <a:gd name="T38" fmla="*/ 119 w 242"/>
                <a:gd name="T39" fmla="*/ 8 h 252"/>
                <a:gd name="T40" fmla="*/ 131 w 242"/>
                <a:gd name="T41" fmla="*/ 18 h 252"/>
                <a:gd name="T42" fmla="*/ 175 w 242"/>
                <a:gd name="T43" fmla="*/ 21 h 252"/>
                <a:gd name="T44" fmla="*/ 208 w 242"/>
                <a:gd name="T45" fmla="*/ 13 h 252"/>
                <a:gd name="T46" fmla="*/ 223 w 242"/>
                <a:gd name="T47" fmla="*/ 8 h 252"/>
                <a:gd name="T48" fmla="*/ 235 w 242"/>
                <a:gd name="T49" fmla="*/ 9 h 252"/>
                <a:gd name="T50" fmla="*/ 242 w 242"/>
                <a:gd name="T51" fmla="*/ 14 h 252"/>
                <a:gd name="T52" fmla="*/ 242 w 242"/>
                <a:gd name="T53" fmla="*/ 15 h 252"/>
                <a:gd name="T54" fmla="*/ 232 w 242"/>
                <a:gd name="T55" fmla="*/ 20 h 252"/>
                <a:gd name="T56" fmla="*/ 226 w 242"/>
                <a:gd name="T57" fmla="*/ 20 h 252"/>
                <a:gd name="T58" fmla="*/ 214 w 242"/>
                <a:gd name="T59" fmla="*/ 28 h 252"/>
                <a:gd name="T60" fmla="*/ 208 w 242"/>
                <a:gd name="T61" fmla="*/ 20 h 252"/>
                <a:gd name="T62" fmla="*/ 179 w 242"/>
                <a:gd name="T63" fmla="*/ 27 h 252"/>
                <a:gd name="T64" fmla="*/ 166 w 242"/>
                <a:gd name="T65" fmla="*/ 28 h 252"/>
                <a:gd name="T66" fmla="*/ 163 w 242"/>
                <a:gd name="T67" fmla="*/ 102 h 252"/>
                <a:gd name="T68" fmla="*/ 145 w 242"/>
                <a:gd name="T69" fmla="*/ 102 h 252"/>
                <a:gd name="T70" fmla="*/ 143 w 242"/>
                <a:gd name="T71" fmla="*/ 163 h 252"/>
                <a:gd name="T72" fmla="*/ 139 w 242"/>
                <a:gd name="T73" fmla="*/ 240 h 252"/>
                <a:gd name="T74" fmla="*/ 123 w 242"/>
                <a:gd name="T75" fmla="*/ 250 h 252"/>
                <a:gd name="T76" fmla="*/ 114 w 242"/>
                <a:gd name="T77" fmla="*/ 252 h 252"/>
                <a:gd name="T78" fmla="*/ 103 w 242"/>
                <a:gd name="T79" fmla="*/ 248 h 252"/>
                <a:gd name="T80" fmla="*/ 95 w 242"/>
                <a:gd name="T81" fmla="*/ 246 h 252"/>
                <a:gd name="T82" fmla="*/ 92 w 242"/>
                <a:gd name="T83" fmla="*/ 238 h 252"/>
                <a:gd name="T84" fmla="*/ 85 w 242"/>
                <a:gd name="T85" fmla="*/ 232 h 252"/>
                <a:gd name="T86" fmla="*/ 76 w 242"/>
                <a:gd name="T87" fmla="*/ 242 h 2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42" h="252">
                  <a:moveTo>
                    <a:pt x="76" y="242"/>
                  </a:moveTo>
                  <a:lnTo>
                    <a:pt x="64" y="226"/>
                  </a:lnTo>
                  <a:lnTo>
                    <a:pt x="58" y="211"/>
                  </a:lnTo>
                  <a:lnTo>
                    <a:pt x="54" y="191"/>
                  </a:lnTo>
                  <a:lnTo>
                    <a:pt x="50" y="176"/>
                  </a:lnTo>
                  <a:lnTo>
                    <a:pt x="45" y="144"/>
                  </a:lnTo>
                  <a:lnTo>
                    <a:pt x="46" y="119"/>
                  </a:lnTo>
                  <a:lnTo>
                    <a:pt x="44" y="108"/>
                  </a:lnTo>
                  <a:lnTo>
                    <a:pt x="37" y="99"/>
                  </a:lnTo>
                  <a:lnTo>
                    <a:pt x="28" y="82"/>
                  </a:lnTo>
                  <a:lnTo>
                    <a:pt x="19" y="57"/>
                  </a:lnTo>
                  <a:lnTo>
                    <a:pt x="15" y="44"/>
                  </a:lnTo>
                  <a:lnTo>
                    <a:pt x="1" y="24"/>
                  </a:lnTo>
                  <a:lnTo>
                    <a:pt x="0" y="8"/>
                  </a:lnTo>
                  <a:lnTo>
                    <a:pt x="9" y="4"/>
                  </a:lnTo>
                  <a:lnTo>
                    <a:pt x="20" y="0"/>
                  </a:lnTo>
                  <a:lnTo>
                    <a:pt x="32" y="1"/>
                  </a:lnTo>
                  <a:lnTo>
                    <a:pt x="42" y="10"/>
                  </a:lnTo>
                  <a:lnTo>
                    <a:pt x="45" y="9"/>
                  </a:lnTo>
                  <a:lnTo>
                    <a:pt x="119" y="8"/>
                  </a:lnTo>
                  <a:lnTo>
                    <a:pt x="131" y="18"/>
                  </a:lnTo>
                  <a:lnTo>
                    <a:pt x="175" y="21"/>
                  </a:lnTo>
                  <a:lnTo>
                    <a:pt x="208" y="13"/>
                  </a:lnTo>
                  <a:lnTo>
                    <a:pt x="223" y="8"/>
                  </a:lnTo>
                  <a:lnTo>
                    <a:pt x="235" y="9"/>
                  </a:lnTo>
                  <a:lnTo>
                    <a:pt x="242" y="14"/>
                  </a:lnTo>
                  <a:lnTo>
                    <a:pt x="242" y="15"/>
                  </a:lnTo>
                  <a:lnTo>
                    <a:pt x="232" y="20"/>
                  </a:lnTo>
                  <a:lnTo>
                    <a:pt x="226" y="20"/>
                  </a:lnTo>
                  <a:lnTo>
                    <a:pt x="214" y="28"/>
                  </a:lnTo>
                  <a:lnTo>
                    <a:pt x="208" y="20"/>
                  </a:lnTo>
                  <a:lnTo>
                    <a:pt x="179" y="27"/>
                  </a:lnTo>
                  <a:lnTo>
                    <a:pt x="166" y="28"/>
                  </a:lnTo>
                  <a:lnTo>
                    <a:pt x="163" y="102"/>
                  </a:lnTo>
                  <a:lnTo>
                    <a:pt x="145" y="102"/>
                  </a:lnTo>
                  <a:lnTo>
                    <a:pt x="143" y="163"/>
                  </a:lnTo>
                  <a:lnTo>
                    <a:pt x="139" y="240"/>
                  </a:lnTo>
                  <a:lnTo>
                    <a:pt x="123" y="250"/>
                  </a:lnTo>
                  <a:lnTo>
                    <a:pt x="114" y="252"/>
                  </a:lnTo>
                  <a:lnTo>
                    <a:pt x="103" y="248"/>
                  </a:lnTo>
                  <a:lnTo>
                    <a:pt x="95" y="246"/>
                  </a:lnTo>
                  <a:lnTo>
                    <a:pt x="92" y="238"/>
                  </a:lnTo>
                  <a:lnTo>
                    <a:pt x="85" y="232"/>
                  </a:lnTo>
                  <a:lnTo>
                    <a:pt x="76" y="242"/>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93" name="Freeform 92"/>
            <p:cNvSpPr>
              <a:spLocks/>
            </p:cNvSpPr>
            <p:nvPr/>
          </p:nvSpPr>
          <p:spPr bwMode="auto">
            <a:xfrm>
              <a:off x="4937170" y="3490911"/>
              <a:ext cx="464534" cy="380549"/>
            </a:xfrm>
            <a:custGeom>
              <a:avLst/>
              <a:gdLst>
                <a:gd name="T0" fmla="*/ 34 w 281"/>
                <a:gd name="T1" fmla="*/ 239 h 245"/>
                <a:gd name="T2" fmla="*/ 34 w 281"/>
                <a:gd name="T3" fmla="*/ 225 h 245"/>
                <a:gd name="T4" fmla="*/ 13 w 281"/>
                <a:gd name="T5" fmla="*/ 220 h 245"/>
                <a:gd name="T6" fmla="*/ 12 w 281"/>
                <a:gd name="T7" fmla="*/ 210 h 245"/>
                <a:gd name="T8" fmla="*/ 2 w 281"/>
                <a:gd name="T9" fmla="*/ 197 h 245"/>
                <a:gd name="T10" fmla="*/ 0 w 281"/>
                <a:gd name="T11" fmla="*/ 187 h 245"/>
                <a:gd name="T12" fmla="*/ 1 w 281"/>
                <a:gd name="T13" fmla="*/ 177 h 245"/>
                <a:gd name="T14" fmla="*/ 13 w 281"/>
                <a:gd name="T15" fmla="*/ 176 h 245"/>
                <a:gd name="T16" fmla="*/ 19 w 281"/>
                <a:gd name="T17" fmla="*/ 169 h 245"/>
                <a:gd name="T18" fmla="*/ 44 w 281"/>
                <a:gd name="T19" fmla="*/ 167 h 245"/>
                <a:gd name="T20" fmla="*/ 60 w 281"/>
                <a:gd name="T21" fmla="*/ 164 h 245"/>
                <a:gd name="T22" fmla="*/ 62 w 281"/>
                <a:gd name="T23" fmla="*/ 151 h 245"/>
                <a:gd name="T24" fmla="*/ 72 w 281"/>
                <a:gd name="T25" fmla="*/ 137 h 245"/>
                <a:gd name="T26" fmla="*/ 71 w 281"/>
                <a:gd name="T27" fmla="*/ 89 h 245"/>
                <a:gd name="T28" fmla="*/ 97 w 281"/>
                <a:gd name="T29" fmla="*/ 80 h 245"/>
                <a:gd name="T30" fmla="*/ 149 w 281"/>
                <a:gd name="T31" fmla="*/ 39 h 245"/>
                <a:gd name="T32" fmla="*/ 209 w 281"/>
                <a:gd name="T33" fmla="*/ 0 h 245"/>
                <a:gd name="T34" fmla="*/ 238 w 281"/>
                <a:gd name="T35" fmla="*/ 9 h 245"/>
                <a:gd name="T36" fmla="*/ 248 w 281"/>
                <a:gd name="T37" fmla="*/ 20 h 245"/>
                <a:gd name="T38" fmla="*/ 261 w 281"/>
                <a:gd name="T39" fmla="*/ 12 h 245"/>
                <a:gd name="T40" fmla="*/ 266 w 281"/>
                <a:gd name="T41" fmla="*/ 45 h 245"/>
                <a:gd name="T42" fmla="*/ 273 w 281"/>
                <a:gd name="T43" fmla="*/ 50 h 245"/>
                <a:gd name="T44" fmla="*/ 274 w 281"/>
                <a:gd name="T45" fmla="*/ 57 h 245"/>
                <a:gd name="T46" fmla="*/ 281 w 281"/>
                <a:gd name="T47" fmla="*/ 64 h 245"/>
                <a:gd name="T48" fmla="*/ 278 w 281"/>
                <a:gd name="T49" fmla="*/ 73 h 245"/>
                <a:gd name="T50" fmla="*/ 271 w 281"/>
                <a:gd name="T51" fmla="*/ 115 h 245"/>
                <a:gd name="T52" fmla="*/ 271 w 281"/>
                <a:gd name="T53" fmla="*/ 142 h 245"/>
                <a:gd name="T54" fmla="*/ 248 w 281"/>
                <a:gd name="T55" fmla="*/ 162 h 245"/>
                <a:gd name="T56" fmla="*/ 241 w 281"/>
                <a:gd name="T57" fmla="*/ 189 h 245"/>
                <a:gd name="T58" fmla="*/ 249 w 281"/>
                <a:gd name="T59" fmla="*/ 197 h 245"/>
                <a:gd name="T60" fmla="*/ 249 w 281"/>
                <a:gd name="T61" fmla="*/ 210 h 245"/>
                <a:gd name="T62" fmla="*/ 260 w 281"/>
                <a:gd name="T63" fmla="*/ 210 h 245"/>
                <a:gd name="T64" fmla="*/ 259 w 281"/>
                <a:gd name="T65" fmla="*/ 220 h 245"/>
                <a:gd name="T66" fmla="*/ 254 w 281"/>
                <a:gd name="T67" fmla="*/ 221 h 245"/>
                <a:gd name="T68" fmla="*/ 253 w 281"/>
                <a:gd name="T69" fmla="*/ 228 h 245"/>
                <a:gd name="T70" fmla="*/ 250 w 281"/>
                <a:gd name="T71" fmla="*/ 228 h 245"/>
                <a:gd name="T72" fmla="*/ 237 w 281"/>
                <a:gd name="T73" fmla="*/ 206 h 245"/>
                <a:gd name="T74" fmla="*/ 233 w 281"/>
                <a:gd name="T75" fmla="*/ 205 h 245"/>
                <a:gd name="T76" fmla="*/ 219 w 281"/>
                <a:gd name="T77" fmla="*/ 216 h 245"/>
                <a:gd name="T78" fmla="*/ 205 w 281"/>
                <a:gd name="T79" fmla="*/ 210 h 245"/>
                <a:gd name="T80" fmla="*/ 195 w 281"/>
                <a:gd name="T81" fmla="*/ 209 h 245"/>
                <a:gd name="T82" fmla="*/ 189 w 281"/>
                <a:gd name="T83" fmla="*/ 212 h 245"/>
                <a:gd name="T84" fmla="*/ 179 w 281"/>
                <a:gd name="T85" fmla="*/ 212 h 245"/>
                <a:gd name="T86" fmla="*/ 168 w 281"/>
                <a:gd name="T87" fmla="*/ 220 h 245"/>
                <a:gd name="T88" fmla="*/ 159 w 281"/>
                <a:gd name="T89" fmla="*/ 221 h 245"/>
                <a:gd name="T90" fmla="*/ 137 w 281"/>
                <a:gd name="T91" fmla="*/ 210 h 245"/>
                <a:gd name="T92" fmla="*/ 128 w 281"/>
                <a:gd name="T93" fmla="*/ 215 h 245"/>
                <a:gd name="T94" fmla="*/ 119 w 281"/>
                <a:gd name="T95" fmla="*/ 215 h 245"/>
                <a:gd name="T96" fmla="*/ 112 w 281"/>
                <a:gd name="T97" fmla="*/ 207 h 245"/>
                <a:gd name="T98" fmla="*/ 93 w 281"/>
                <a:gd name="T99" fmla="*/ 199 h 245"/>
                <a:gd name="T100" fmla="*/ 74 w 281"/>
                <a:gd name="T101" fmla="*/ 202 h 245"/>
                <a:gd name="T102" fmla="*/ 69 w 281"/>
                <a:gd name="T103" fmla="*/ 206 h 245"/>
                <a:gd name="T104" fmla="*/ 67 w 281"/>
                <a:gd name="T105" fmla="*/ 218 h 245"/>
                <a:gd name="T106" fmla="*/ 61 w 281"/>
                <a:gd name="T107" fmla="*/ 227 h 245"/>
                <a:gd name="T108" fmla="*/ 60 w 281"/>
                <a:gd name="T109" fmla="*/ 245 h 245"/>
                <a:gd name="T110" fmla="*/ 46 w 281"/>
                <a:gd name="T111" fmla="*/ 233 h 245"/>
                <a:gd name="T112" fmla="*/ 40 w 281"/>
                <a:gd name="T113" fmla="*/ 233 h 245"/>
                <a:gd name="T114" fmla="*/ 34 w 281"/>
                <a:gd name="T115" fmla="*/ 239 h 2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81" h="245">
                  <a:moveTo>
                    <a:pt x="34" y="239"/>
                  </a:moveTo>
                  <a:lnTo>
                    <a:pt x="34" y="225"/>
                  </a:lnTo>
                  <a:lnTo>
                    <a:pt x="13" y="220"/>
                  </a:lnTo>
                  <a:lnTo>
                    <a:pt x="12" y="210"/>
                  </a:lnTo>
                  <a:lnTo>
                    <a:pt x="2" y="197"/>
                  </a:lnTo>
                  <a:lnTo>
                    <a:pt x="0" y="187"/>
                  </a:lnTo>
                  <a:lnTo>
                    <a:pt x="1" y="177"/>
                  </a:lnTo>
                  <a:lnTo>
                    <a:pt x="13" y="176"/>
                  </a:lnTo>
                  <a:lnTo>
                    <a:pt x="19" y="169"/>
                  </a:lnTo>
                  <a:lnTo>
                    <a:pt x="44" y="167"/>
                  </a:lnTo>
                  <a:lnTo>
                    <a:pt x="60" y="164"/>
                  </a:lnTo>
                  <a:lnTo>
                    <a:pt x="62" y="151"/>
                  </a:lnTo>
                  <a:lnTo>
                    <a:pt x="72" y="137"/>
                  </a:lnTo>
                  <a:lnTo>
                    <a:pt x="71" y="89"/>
                  </a:lnTo>
                  <a:lnTo>
                    <a:pt x="97" y="80"/>
                  </a:lnTo>
                  <a:lnTo>
                    <a:pt x="149" y="39"/>
                  </a:lnTo>
                  <a:lnTo>
                    <a:pt x="209" y="0"/>
                  </a:lnTo>
                  <a:lnTo>
                    <a:pt x="238" y="9"/>
                  </a:lnTo>
                  <a:lnTo>
                    <a:pt x="248" y="20"/>
                  </a:lnTo>
                  <a:lnTo>
                    <a:pt x="261" y="12"/>
                  </a:lnTo>
                  <a:lnTo>
                    <a:pt x="266" y="45"/>
                  </a:lnTo>
                  <a:lnTo>
                    <a:pt x="273" y="50"/>
                  </a:lnTo>
                  <a:lnTo>
                    <a:pt x="274" y="57"/>
                  </a:lnTo>
                  <a:lnTo>
                    <a:pt x="281" y="64"/>
                  </a:lnTo>
                  <a:lnTo>
                    <a:pt x="278" y="73"/>
                  </a:lnTo>
                  <a:lnTo>
                    <a:pt x="271" y="115"/>
                  </a:lnTo>
                  <a:lnTo>
                    <a:pt x="271" y="142"/>
                  </a:lnTo>
                  <a:lnTo>
                    <a:pt x="248" y="162"/>
                  </a:lnTo>
                  <a:lnTo>
                    <a:pt x="241" y="189"/>
                  </a:lnTo>
                  <a:lnTo>
                    <a:pt x="249" y="197"/>
                  </a:lnTo>
                  <a:lnTo>
                    <a:pt x="249" y="210"/>
                  </a:lnTo>
                  <a:lnTo>
                    <a:pt x="260" y="210"/>
                  </a:lnTo>
                  <a:lnTo>
                    <a:pt x="259" y="220"/>
                  </a:lnTo>
                  <a:lnTo>
                    <a:pt x="254" y="221"/>
                  </a:lnTo>
                  <a:lnTo>
                    <a:pt x="253" y="228"/>
                  </a:lnTo>
                  <a:lnTo>
                    <a:pt x="250" y="228"/>
                  </a:lnTo>
                  <a:lnTo>
                    <a:pt x="237" y="206"/>
                  </a:lnTo>
                  <a:lnTo>
                    <a:pt x="233" y="205"/>
                  </a:lnTo>
                  <a:lnTo>
                    <a:pt x="219" y="216"/>
                  </a:lnTo>
                  <a:lnTo>
                    <a:pt x="205" y="210"/>
                  </a:lnTo>
                  <a:lnTo>
                    <a:pt x="195" y="209"/>
                  </a:lnTo>
                  <a:lnTo>
                    <a:pt x="189" y="212"/>
                  </a:lnTo>
                  <a:lnTo>
                    <a:pt x="179" y="212"/>
                  </a:lnTo>
                  <a:lnTo>
                    <a:pt x="168" y="220"/>
                  </a:lnTo>
                  <a:lnTo>
                    <a:pt x="159" y="221"/>
                  </a:lnTo>
                  <a:lnTo>
                    <a:pt x="137" y="210"/>
                  </a:lnTo>
                  <a:lnTo>
                    <a:pt x="128" y="215"/>
                  </a:lnTo>
                  <a:lnTo>
                    <a:pt x="119" y="215"/>
                  </a:lnTo>
                  <a:lnTo>
                    <a:pt x="112" y="207"/>
                  </a:lnTo>
                  <a:lnTo>
                    <a:pt x="93" y="199"/>
                  </a:lnTo>
                  <a:lnTo>
                    <a:pt x="74" y="202"/>
                  </a:lnTo>
                  <a:lnTo>
                    <a:pt x="69" y="206"/>
                  </a:lnTo>
                  <a:lnTo>
                    <a:pt x="67" y="218"/>
                  </a:lnTo>
                  <a:lnTo>
                    <a:pt x="61" y="227"/>
                  </a:lnTo>
                  <a:lnTo>
                    <a:pt x="60" y="245"/>
                  </a:lnTo>
                  <a:lnTo>
                    <a:pt x="46" y="233"/>
                  </a:lnTo>
                  <a:lnTo>
                    <a:pt x="40" y="233"/>
                  </a:lnTo>
                  <a:lnTo>
                    <a:pt x="34" y="23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94" name="Freeform 93"/>
            <p:cNvSpPr>
              <a:spLocks/>
            </p:cNvSpPr>
            <p:nvPr/>
          </p:nvSpPr>
          <p:spPr bwMode="auto">
            <a:xfrm>
              <a:off x="5009909" y="3800011"/>
              <a:ext cx="357078" cy="310652"/>
            </a:xfrm>
            <a:custGeom>
              <a:avLst/>
              <a:gdLst>
                <a:gd name="T0" fmla="*/ 106 w 216"/>
                <a:gd name="T1" fmla="*/ 189 h 200"/>
                <a:gd name="T2" fmla="*/ 87 w 216"/>
                <a:gd name="T3" fmla="*/ 197 h 200"/>
                <a:gd name="T4" fmla="*/ 80 w 216"/>
                <a:gd name="T5" fmla="*/ 196 h 200"/>
                <a:gd name="T6" fmla="*/ 73 w 216"/>
                <a:gd name="T7" fmla="*/ 200 h 200"/>
                <a:gd name="T8" fmla="*/ 59 w 216"/>
                <a:gd name="T9" fmla="*/ 200 h 200"/>
                <a:gd name="T10" fmla="*/ 49 w 216"/>
                <a:gd name="T11" fmla="*/ 187 h 200"/>
                <a:gd name="T12" fmla="*/ 43 w 216"/>
                <a:gd name="T13" fmla="*/ 172 h 200"/>
                <a:gd name="T14" fmla="*/ 30 w 216"/>
                <a:gd name="T15" fmla="*/ 158 h 200"/>
                <a:gd name="T16" fmla="*/ 16 w 216"/>
                <a:gd name="T17" fmla="*/ 158 h 200"/>
                <a:gd name="T18" fmla="*/ 0 w 216"/>
                <a:gd name="T19" fmla="*/ 158 h 200"/>
                <a:gd name="T20" fmla="*/ 1 w 216"/>
                <a:gd name="T21" fmla="*/ 125 h 200"/>
                <a:gd name="T22" fmla="*/ 0 w 216"/>
                <a:gd name="T23" fmla="*/ 112 h 200"/>
                <a:gd name="T24" fmla="*/ 4 w 216"/>
                <a:gd name="T25" fmla="*/ 98 h 200"/>
                <a:gd name="T26" fmla="*/ 9 w 216"/>
                <a:gd name="T27" fmla="*/ 92 h 200"/>
                <a:gd name="T28" fmla="*/ 18 w 216"/>
                <a:gd name="T29" fmla="*/ 79 h 200"/>
                <a:gd name="T30" fmla="*/ 16 w 216"/>
                <a:gd name="T31" fmla="*/ 74 h 200"/>
                <a:gd name="T32" fmla="*/ 20 w 216"/>
                <a:gd name="T33" fmla="*/ 65 h 200"/>
                <a:gd name="T34" fmla="*/ 16 w 216"/>
                <a:gd name="T35" fmla="*/ 53 h 200"/>
                <a:gd name="T36" fmla="*/ 16 w 216"/>
                <a:gd name="T37" fmla="*/ 46 h 200"/>
                <a:gd name="T38" fmla="*/ 17 w 216"/>
                <a:gd name="T39" fmla="*/ 28 h 200"/>
                <a:gd name="T40" fmla="*/ 23 w 216"/>
                <a:gd name="T41" fmla="*/ 19 h 200"/>
                <a:gd name="T42" fmla="*/ 25 w 216"/>
                <a:gd name="T43" fmla="*/ 7 h 200"/>
                <a:gd name="T44" fmla="*/ 30 w 216"/>
                <a:gd name="T45" fmla="*/ 3 h 200"/>
                <a:gd name="T46" fmla="*/ 49 w 216"/>
                <a:gd name="T47" fmla="*/ 0 h 200"/>
                <a:gd name="T48" fmla="*/ 68 w 216"/>
                <a:gd name="T49" fmla="*/ 8 h 200"/>
                <a:gd name="T50" fmla="*/ 75 w 216"/>
                <a:gd name="T51" fmla="*/ 16 h 200"/>
                <a:gd name="T52" fmla="*/ 84 w 216"/>
                <a:gd name="T53" fmla="*/ 16 h 200"/>
                <a:gd name="T54" fmla="*/ 93 w 216"/>
                <a:gd name="T55" fmla="*/ 11 h 200"/>
                <a:gd name="T56" fmla="*/ 115 w 216"/>
                <a:gd name="T57" fmla="*/ 22 h 200"/>
                <a:gd name="T58" fmla="*/ 124 w 216"/>
                <a:gd name="T59" fmla="*/ 21 h 200"/>
                <a:gd name="T60" fmla="*/ 135 w 216"/>
                <a:gd name="T61" fmla="*/ 13 h 200"/>
                <a:gd name="T62" fmla="*/ 145 w 216"/>
                <a:gd name="T63" fmla="*/ 13 h 200"/>
                <a:gd name="T64" fmla="*/ 151 w 216"/>
                <a:gd name="T65" fmla="*/ 10 h 200"/>
                <a:gd name="T66" fmla="*/ 161 w 216"/>
                <a:gd name="T67" fmla="*/ 11 h 200"/>
                <a:gd name="T68" fmla="*/ 175 w 216"/>
                <a:gd name="T69" fmla="*/ 17 h 200"/>
                <a:gd name="T70" fmla="*/ 189 w 216"/>
                <a:gd name="T71" fmla="*/ 6 h 200"/>
                <a:gd name="T72" fmla="*/ 193 w 216"/>
                <a:gd name="T73" fmla="*/ 7 h 200"/>
                <a:gd name="T74" fmla="*/ 206 w 216"/>
                <a:gd name="T75" fmla="*/ 29 h 200"/>
                <a:gd name="T76" fmla="*/ 209 w 216"/>
                <a:gd name="T77" fmla="*/ 29 h 200"/>
                <a:gd name="T78" fmla="*/ 216 w 216"/>
                <a:gd name="T79" fmla="*/ 37 h 200"/>
                <a:gd name="T80" fmla="*/ 214 w 216"/>
                <a:gd name="T81" fmla="*/ 41 h 200"/>
                <a:gd name="T82" fmla="*/ 214 w 216"/>
                <a:gd name="T83" fmla="*/ 48 h 200"/>
                <a:gd name="T84" fmla="*/ 199 w 216"/>
                <a:gd name="T85" fmla="*/ 64 h 200"/>
                <a:gd name="T86" fmla="*/ 194 w 216"/>
                <a:gd name="T87" fmla="*/ 77 h 200"/>
                <a:gd name="T88" fmla="*/ 191 w 216"/>
                <a:gd name="T89" fmla="*/ 88 h 200"/>
                <a:gd name="T90" fmla="*/ 187 w 216"/>
                <a:gd name="T91" fmla="*/ 93 h 200"/>
                <a:gd name="T92" fmla="*/ 184 w 216"/>
                <a:gd name="T93" fmla="*/ 107 h 200"/>
                <a:gd name="T94" fmla="*/ 174 w 216"/>
                <a:gd name="T95" fmla="*/ 116 h 200"/>
                <a:gd name="T96" fmla="*/ 172 w 216"/>
                <a:gd name="T97" fmla="*/ 126 h 200"/>
                <a:gd name="T98" fmla="*/ 167 w 216"/>
                <a:gd name="T99" fmla="*/ 135 h 200"/>
                <a:gd name="T100" fmla="*/ 166 w 216"/>
                <a:gd name="T101" fmla="*/ 143 h 200"/>
                <a:gd name="T102" fmla="*/ 153 w 216"/>
                <a:gd name="T103" fmla="*/ 150 h 200"/>
                <a:gd name="T104" fmla="*/ 143 w 216"/>
                <a:gd name="T105" fmla="*/ 142 h 200"/>
                <a:gd name="T106" fmla="*/ 136 w 216"/>
                <a:gd name="T107" fmla="*/ 142 h 200"/>
                <a:gd name="T108" fmla="*/ 125 w 216"/>
                <a:gd name="T109" fmla="*/ 154 h 200"/>
                <a:gd name="T110" fmla="*/ 120 w 216"/>
                <a:gd name="T111" fmla="*/ 155 h 200"/>
                <a:gd name="T112" fmla="*/ 111 w 216"/>
                <a:gd name="T113" fmla="*/ 175 h 200"/>
                <a:gd name="T114" fmla="*/ 106 w 216"/>
                <a:gd name="T115" fmla="*/ 189 h 2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16" h="200">
                  <a:moveTo>
                    <a:pt x="106" y="189"/>
                  </a:moveTo>
                  <a:lnTo>
                    <a:pt x="87" y="197"/>
                  </a:lnTo>
                  <a:lnTo>
                    <a:pt x="80" y="196"/>
                  </a:lnTo>
                  <a:lnTo>
                    <a:pt x="73" y="200"/>
                  </a:lnTo>
                  <a:lnTo>
                    <a:pt x="59" y="200"/>
                  </a:lnTo>
                  <a:lnTo>
                    <a:pt x="49" y="187"/>
                  </a:lnTo>
                  <a:lnTo>
                    <a:pt x="43" y="172"/>
                  </a:lnTo>
                  <a:lnTo>
                    <a:pt x="30" y="158"/>
                  </a:lnTo>
                  <a:lnTo>
                    <a:pt x="16" y="158"/>
                  </a:lnTo>
                  <a:lnTo>
                    <a:pt x="0" y="158"/>
                  </a:lnTo>
                  <a:lnTo>
                    <a:pt x="1" y="125"/>
                  </a:lnTo>
                  <a:lnTo>
                    <a:pt x="0" y="112"/>
                  </a:lnTo>
                  <a:lnTo>
                    <a:pt x="4" y="98"/>
                  </a:lnTo>
                  <a:lnTo>
                    <a:pt x="9" y="92"/>
                  </a:lnTo>
                  <a:lnTo>
                    <a:pt x="18" y="79"/>
                  </a:lnTo>
                  <a:lnTo>
                    <a:pt x="16" y="74"/>
                  </a:lnTo>
                  <a:lnTo>
                    <a:pt x="20" y="65"/>
                  </a:lnTo>
                  <a:lnTo>
                    <a:pt x="16" y="53"/>
                  </a:lnTo>
                  <a:lnTo>
                    <a:pt x="16" y="46"/>
                  </a:lnTo>
                  <a:lnTo>
                    <a:pt x="17" y="28"/>
                  </a:lnTo>
                  <a:lnTo>
                    <a:pt x="23" y="19"/>
                  </a:lnTo>
                  <a:lnTo>
                    <a:pt x="25" y="7"/>
                  </a:lnTo>
                  <a:lnTo>
                    <a:pt x="30" y="3"/>
                  </a:lnTo>
                  <a:lnTo>
                    <a:pt x="49" y="0"/>
                  </a:lnTo>
                  <a:lnTo>
                    <a:pt x="68" y="8"/>
                  </a:lnTo>
                  <a:lnTo>
                    <a:pt x="75" y="16"/>
                  </a:lnTo>
                  <a:lnTo>
                    <a:pt x="84" y="16"/>
                  </a:lnTo>
                  <a:lnTo>
                    <a:pt x="93" y="11"/>
                  </a:lnTo>
                  <a:lnTo>
                    <a:pt x="115" y="22"/>
                  </a:lnTo>
                  <a:lnTo>
                    <a:pt x="124" y="21"/>
                  </a:lnTo>
                  <a:lnTo>
                    <a:pt x="135" y="13"/>
                  </a:lnTo>
                  <a:lnTo>
                    <a:pt x="145" y="13"/>
                  </a:lnTo>
                  <a:lnTo>
                    <a:pt x="151" y="10"/>
                  </a:lnTo>
                  <a:lnTo>
                    <a:pt x="161" y="11"/>
                  </a:lnTo>
                  <a:lnTo>
                    <a:pt x="175" y="17"/>
                  </a:lnTo>
                  <a:lnTo>
                    <a:pt x="189" y="6"/>
                  </a:lnTo>
                  <a:lnTo>
                    <a:pt x="193" y="7"/>
                  </a:lnTo>
                  <a:lnTo>
                    <a:pt x="206" y="29"/>
                  </a:lnTo>
                  <a:lnTo>
                    <a:pt x="209" y="29"/>
                  </a:lnTo>
                  <a:lnTo>
                    <a:pt x="216" y="37"/>
                  </a:lnTo>
                  <a:lnTo>
                    <a:pt x="214" y="41"/>
                  </a:lnTo>
                  <a:lnTo>
                    <a:pt x="214" y="48"/>
                  </a:lnTo>
                  <a:lnTo>
                    <a:pt x="199" y="64"/>
                  </a:lnTo>
                  <a:lnTo>
                    <a:pt x="194" y="77"/>
                  </a:lnTo>
                  <a:lnTo>
                    <a:pt x="191" y="88"/>
                  </a:lnTo>
                  <a:lnTo>
                    <a:pt x="187" y="93"/>
                  </a:lnTo>
                  <a:lnTo>
                    <a:pt x="184" y="107"/>
                  </a:lnTo>
                  <a:lnTo>
                    <a:pt x="174" y="116"/>
                  </a:lnTo>
                  <a:lnTo>
                    <a:pt x="172" y="126"/>
                  </a:lnTo>
                  <a:lnTo>
                    <a:pt x="167" y="135"/>
                  </a:lnTo>
                  <a:lnTo>
                    <a:pt x="166" y="143"/>
                  </a:lnTo>
                  <a:lnTo>
                    <a:pt x="153" y="150"/>
                  </a:lnTo>
                  <a:lnTo>
                    <a:pt x="143" y="142"/>
                  </a:lnTo>
                  <a:lnTo>
                    <a:pt x="136" y="142"/>
                  </a:lnTo>
                  <a:lnTo>
                    <a:pt x="125" y="154"/>
                  </a:lnTo>
                  <a:lnTo>
                    <a:pt x="120" y="155"/>
                  </a:lnTo>
                  <a:lnTo>
                    <a:pt x="111" y="175"/>
                  </a:lnTo>
                  <a:lnTo>
                    <a:pt x="106" y="18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95" name="Freeform 94"/>
            <p:cNvSpPr>
              <a:spLocks/>
            </p:cNvSpPr>
            <p:nvPr/>
          </p:nvSpPr>
          <p:spPr bwMode="auto">
            <a:xfrm>
              <a:off x="5014867" y="2532550"/>
              <a:ext cx="95882" cy="83876"/>
            </a:xfrm>
            <a:custGeom>
              <a:avLst/>
              <a:gdLst>
                <a:gd name="T0" fmla="*/ 42 w 58"/>
                <a:gd name="T1" fmla="*/ 0 h 54"/>
                <a:gd name="T2" fmla="*/ 55 w 58"/>
                <a:gd name="T3" fmla="*/ 0 h 54"/>
                <a:gd name="T4" fmla="*/ 58 w 58"/>
                <a:gd name="T5" fmla="*/ 7 h 54"/>
                <a:gd name="T6" fmla="*/ 55 w 58"/>
                <a:gd name="T7" fmla="*/ 25 h 54"/>
                <a:gd name="T8" fmla="*/ 51 w 58"/>
                <a:gd name="T9" fmla="*/ 33 h 54"/>
                <a:gd name="T10" fmla="*/ 42 w 58"/>
                <a:gd name="T11" fmla="*/ 33 h 54"/>
                <a:gd name="T12" fmla="*/ 45 w 58"/>
                <a:gd name="T13" fmla="*/ 54 h 54"/>
                <a:gd name="T14" fmla="*/ 36 w 58"/>
                <a:gd name="T15" fmla="*/ 49 h 54"/>
                <a:gd name="T16" fmla="*/ 26 w 58"/>
                <a:gd name="T17" fmla="*/ 40 h 54"/>
                <a:gd name="T18" fmla="*/ 11 w 58"/>
                <a:gd name="T19" fmla="*/ 44 h 54"/>
                <a:gd name="T20" fmla="*/ 0 w 58"/>
                <a:gd name="T21" fmla="*/ 43 h 54"/>
                <a:gd name="T22" fmla="*/ 8 w 58"/>
                <a:gd name="T23" fmla="*/ 37 h 54"/>
                <a:gd name="T24" fmla="*/ 21 w 58"/>
                <a:gd name="T25" fmla="*/ 8 h 54"/>
                <a:gd name="T26" fmla="*/ 42 w 58"/>
                <a:gd name="T27" fmla="*/ 0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8" h="54">
                  <a:moveTo>
                    <a:pt x="42" y="0"/>
                  </a:moveTo>
                  <a:lnTo>
                    <a:pt x="55" y="0"/>
                  </a:lnTo>
                  <a:lnTo>
                    <a:pt x="58" y="7"/>
                  </a:lnTo>
                  <a:lnTo>
                    <a:pt x="55" y="25"/>
                  </a:lnTo>
                  <a:lnTo>
                    <a:pt x="51" y="33"/>
                  </a:lnTo>
                  <a:lnTo>
                    <a:pt x="42" y="33"/>
                  </a:lnTo>
                  <a:lnTo>
                    <a:pt x="45" y="54"/>
                  </a:lnTo>
                  <a:lnTo>
                    <a:pt x="36" y="49"/>
                  </a:lnTo>
                  <a:lnTo>
                    <a:pt x="26" y="40"/>
                  </a:lnTo>
                  <a:lnTo>
                    <a:pt x="11" y="44"/>
                  </a:lnTo>
                  <a:lnTo>
                    <a:pt x="0" y="43"/>
                  </a:lnTo>
                  <a:lnTo>
                    <a:pt x="8" y="37"/>
                  </a:lnTo>
                  <a:lnTo>
                    <a:pt x="21" y="8"/>
                  </a:lnTo>
                  <a:lnTo>
                    <a:pt x="42"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96" name="Freeform 95"/>
            <p:cNvSpPr>
              <a:spLocks/>
            </p:cNvSpPr>
            <p:nvPr/>
          </p:nvSpPr>
          <p:spPr bwMode="auto">
            <a:xfrm>
              <a:off x="5046278" y="2016868"/>
              <a:ext cx="562069" cy="374337"/>
            </a:xfrm>
            <a:custGeom>
              <a:avLst/>
              <a:gdLst>
                <a:gd name="T0" fmla="*/ 294 w 340"/>
                <a:gd name="T1" fmla="*/ 0 h 241"/>
                <a:gd name="T2" fmla="*/ 338 w 340"/>
                <a:gd name="T3" fmla="*/ 13 h 241"/>
                <a:gd name="T4" fmla="*/ 322 w 340"/>
                <a:gd name="T5" fmla="*/ 17 h 241"/>
                <a:gd name="T6" fmla="*/ 340 w 340"/>
                <a:gd name="T7" fmla="*/ 28 h 241"/>
                <a:gd name="T8" fmla="*/ 319 w 340"/>
                <a:gd name="T9" fmla="*/ 35 h 241"/>
                <a:gd name="T10" fmla="*/ 309 w 340"/>
                <a:gd name="T11" fmla="*/ 37 h 241"/>
                <a:gd name="T12" fmla="*/ 311 w 340"/>
                <a:gd name="T13" fmla="*/ 24 h 241"/>
                <a:gd name="T14" fmla="*/ 293 w 340"/>
                <a:gd name="T15" fmla="*/ 18 h 241"/>
                <a:gd name="T16" fmla="*/ 274 w 340"/>
                <a:gd name="T17" fmla="*/ 23 h 241"/>
                <a:gd name="T18" fmla="*/ 270 w 340"/>
                <a:gd name="T19" fmla="*/ 36 h 241"/>
                <a:gd name="T20" fmla="*/ 259 w 340"/>
                <a:gd name="T21" fmla="*/ 44 h 241"/>
                <a:gd name="T22" fmla="*/ 244 w 340"/>
                <a:gd name="T23" fmla="*/ 40 h 241"/>
                <a:gd name="T24" fmla="*/ 227 w 340"/>
                <a:gd name="T25" fmla="*/ 40 h 241"/>
                <a:gd name="T26" fmla="*/ 210 w 340"/>
                <a:gd name="T27" fmla="*/ 31 h 241"/>
                <a:gd name="T28" fmla="*/ 203 w 340"/>
                <a:gd name="T29" fmla="*/ 36 h 241"/>
                <a:gd name="T30" fmla="*/ 195 w 340"/>
                <a:gd name="T31" fmla="*/ 37 h 241"/>
                <a:gd name="T32" fmla="*/ 195 w 340"/>
                <a:gd name="T33" fmla="*/ 48 h 241"/>
                <a:gd name="T34" fmla="*/ 170 w 340"/>
                <a:gd name="T35" fmla="*/ 45 h 241"/>
                <a:gd name="T36" fmla="*/ 168 w 340"/>
                <a:gd name="T37" fmla="*/ 55 h 241"/>
                <a:gd name="T38" fmla="*/ 155 w 340"/>
                <a:gd name="T39" fmla="*/ 55 h 241"/>
                <a:gd name="T40" fmla="*/ 148 w 340"/>
                <a:gd name="T41" fmla="*/ 68 h 241"/>
                <a:gd name="T42" fmla="*/ 137 w 340"/>
                <a:gd name="T43" fmla="*/ 88 h 241"/>
                <a:gd name="T44" fmla="*/ 118 w 340"/>
                <a:gd name="T45" fmla="*/ 114 h 241"/>
                <a:gd name="T46" fmla="*/ 124 w 340"/>
                <a:gd name="T47" fmla="*/ 120 h 241"/>
                <a:gd name="T48" fmla="*/ 120 w 340"/>
                <a:gd name="T49" fmla="*/ 127 h 241"/>
                <a:gd name="T50" fmla="*/ 106 w 340"/>
                <a:gd name="T51" fmla="*/ 127 h 241"/>
                <a:gd name="T52" fmla="*/ 98 w 340"/>
                <a:gd name="T53" fmla="*/ 145 h 241"/>
                <a:gd name="T54" fmla="*/ 102 w 340"/>
                <a:gd name="T55" fmla="*/ 170 h 241"/>
                <a:gd name="T56" fmla="*/ 112 w 340"/>
                <a:gd name="T57" fmla="*/ 179 h 241"/>
                <a:gd name="T58" fmla="*/ 109 w 340"/>
                <a:gd name="T59" fmla="*/ 202 h 241"/>
                <a:gd name="T60" fmla="*/ 98 w 340"/>
                <a:gd name="T61" fmla="*/ 215 h 241"/>
                <a:gd name="T62" fmla="*/ 92 w 340"/>
                <a:gd name="T63" fmla="*/ 226 h 241"/>
                <a:gd name="T64" fmla="*/ 81 w 340"/>
                <a:gd name="T65" fmla="*/ 214 h 241"/>
                <a:gd name="T66" fmla="*/ 54 w 340"/>
                <a:gd name="T67" fmla="*/ 237 h 241"/>
                <a:gd name="T68" fmla="*/ 34 w 340"/>
                <a:gd name="T69" fmla="*/ 241 h 241"/>
                <a:gd name="T70" fmla="*/ 13 w 340"/>
                <a:gd name="T71" fmla="*/ 231 h 241"/>
                <a:gd name="T72" fmla="*/ 7 w 340"/>
                <a:gd name="T73" fmla="*/ 211 h 241"/>
                <a:gd name="T74" fmla="*/ 0 w 340"/>
                <a:gd name="T75" fmla="*/ 166 h 241"/>
                <a:gd name="T76" fmla="*/ 13 w 340"/>
                <a:gd name="T77" fmla="*/ 154 h 241"/>
                <a:gd name="T78" fmla="*/ 50 w 340"/>
                <a:gd name="T79" fmla="*/ 139 h 241"/>
                <a:gd name="T80" fmla="*/ 76 w 340"/>
                <a:gd name="T81" fmla="*/ 119 h 241"/>
                <a:gd name="T82" fmla="*/ 99 w 340"/>
                <a:gd name="T83" fmla="*/ 94 h 241"/>
                <a:gd name="T84" fmla="*/ 128 w 340"/>
                <a:gd name="T85" fmla="*/ 59 h 241"/>
                <a:gd name="T86" fmla="*/ 149 w 340"/>
                <a:gd name="T87" fmla="*/ 45 h 241"/>
                <a:gd name="T88" fmla="*/ 182 w 340"/>
                <a:gd name="T89" fmla="*/ 24 h 241"/>
                <a:gd name="T90" fmla="*/ 209 w 340"/>
                <a:gd name="T91" fmla="*/ 16 h 241"/>
                <a:gd name="T92" fmla="*/ 231 w 340"/>
                <a:gd name="T93" fmla="*/ 17 h 241"/>
                <a:gd name="T94" fmla="*/ 247 w 340"/>
                <a:gd name="T95" fmla="*/ 3 h 241"/>
                <a:gd name="T96" fmla="*/ 271 w 340"/>
                <a:gd name="T97" fmla="*/ 3 h 241"/>
                <a:gd name="T98" fmla="*/ 294 w 340"/>
                <a:gd name="T99" fmla="*/ 0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340" h="241">
                  <a:moveTo>
                    <a:pt x="294" y="0"/>
                  </a:moveTo>
                  <a:lnTo>
                    <a:pt x="338" y="13"/>
                  </a:lnTo>
                  <a:lnTo>
                    <a:pt x="322" y="17"/>
                  </a:lnTo>
                  <a:lnTo>
                    <a:pt x="340" y="28"/>
                  </a:lnTo>
                  <a:lnTo>
                    <a:pt x="319" y="35"/>
                  </a:lnTo>
                  <a:lnTo>
                    <a:pt x="309" y="37"/>
                  </a:lnTo>
                  <a:lnTo>
                    <a:pt x="311" y="24"/>
                  </a:lnTo>
                  <a:lnTo>
                    <a:pt x="293" y="18"/>
                  </a:lnTo>
                  <a:lnTo>
                    <a:pt x="274" y="23"/>
                  </a:lnTo>
                  <a:lnTo>
                    <a:pt x="270" y="36"/>
                  </a:lnTo>
                  <a:lnTo>
                    <a:pt x="259" y="44"/>
                  </a:lnTo>
                  <a:lnTo>
                    <a:pt x="244" y="40"/>
                  </a:lnTo>
                  <a:lnTo>
                    <a:pt x="227" y="40"/>
                  </a:lnTo>
                  <a:lnTo>
                    <a:pt x="210" y="31"/>
                  </a:lnTo>
                  <a:lnTo>
                    <a:pt x="203" y="36"/>
                  </a:lnTo>
                  <a:lnTo>
                    <a:pt x="195" y="37"/>
                  </a:lnTo>
                  <a:lnTo>
                    <a:pt x="195" y="48"/>
                  </a:lnTo>
                  <a:lnTo>
                    <a:pt x="170" y="45"/>
                  </a:lnTo>
                  <a:lnTo>
                    <a:pt x="168" y="55"/>
                  </a:lnTo>
                  <a:lnTo>
                    <a:pt x="155" y="55"/>
                  </a:lnTo>
                  <a:lnTo>
                    <a:pt x="148" y="68"/>
                  </a:lnTo>
                  <a:lnTo>
                    <a:pt x="137" y="88"/>
                  </a:lnTo>
                  <a:lnTo>
                    <a:pt x="118" y="114"/>
                  </a:lnTo>
                  <a:lnTo>
                    <a:pt x="124" y="120"/>
                  </a:lnTo>
                  <a:lnTo>
                    <a:pt x="120" y="127"/>
                  </a:lnTo>
                  <a:lnTo>
                    <a:pt x="106" y="127"/>
                  </a:lnTo>
                  <a:lnTo>
                    <a:pt x="98" y="145"/>
                  </a:lnTo>
                  <a:lnTo>
                    <a:pt x="102" y="170"/>
                  </a:lnTo>
                  <a:lnTo>
                    <a:pt x="112" y="179"/>
                  </a:lnTo>
                  <a:lnTo>
                    <a:pt x="109" y="202"/>
                  </a:lnTo>
                  <a:lnTo>
                    <a:pt x="98" y="215"/>
                  </a:lnTo>
                  <a:lnTo>
                    <a:pt x="92" y="226"/>
                  </a:lnTo>
                  <a:lnTo>
                    <a:pt x="81" y="214"/>
                  </a:lnTo>
                  <a:lnTo>
                    <a:pt x="54" y="237"/>
                  </a:lnTo>
                  <a:lnTo>
                    <a:pt x="34" y="241"/>
                  </a:lnTo>
                  <a:lnTo>
                    <a:pt x="13" y="231"/>
                  </a:lnTo>
                  <a:lnTo>
                    <a:pt x="7" y="211"/>
                  </a:lnTo>
                  <a:lnTo>
                    <a:pt x="0" y="166"/>
                  </a:lnTo>
                  <a:lnTo>
                    <a:pt x="13" y="154"/>
                  </a:lnTo>
                  <a:lnTo>
                    <a:pt x="50" y="139"/>
                  </a:lnTo>
                  <a:lnTo>
                    <a:pt x="76" y="119"/>
                  </a:lnTo>
                  <a:lnTo>
                    <a:pt x="99" y="94"/>
                  </a:lnTo>
                  <a:lnTo>
                    <a:pt x="128" y="59"/>
                  </a:lnTo>
                  <a:lnTo>
                    <a:pt x="149" y="45"/>
                  </a:lnTo>
                  <a:lnTo>
                    <a:pt x="182" y="24"/>
                  </a:lnTo>
                  <a:lnTo>
                    <a:pt x="209" y="16"/>
                  </a:lnTo>
                  <a:lnTo>
                    <a:pt x="231" y="17"/>
                  </a:lnTo>
                  <a:lnTo>
                    <a:pt x="247" y="3"/>
                  </a:lnTo>
                  <a:lnTo>
                    <a:pt x="271" y="3"/>
                  </a:lnTo>
                  <a:lnTo>
                    <a:pt x="294"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97" name="Freeform 96"/>
            <p:cNvSpPr>
              <a:spLocks/>
            </p:cNvSpPr>
            <p:nvPr/>
          </p:nvSpPr>
          <p:spPr bwMode="auto">
            <a:xfrm>
              <a:off x="5332271" y="1839796"/>
              <a:ext cx="79351" cy="23300"/>
            </a:xfrm>
            <a:custGeom>
              <a:avLst/>
              <a:gdLst>
                <a:gd name="T0" fmla="*/ 48 w 48"/>
                <a:gd name="T1" fmla="*/ 9 h 15"/>
                <a:gd name="T2" fmla="*/ 23 w 48"/>
                <a:gd name="T3" fmla="*/ 15 h 15"/>
                <a:gd name="T4" fmla="*/ 1 w 48"/>
                <a:gd name="T5" fmla="*/ 11 h 15"/>
                <a:gd name="T6" fmla="*/ 8 w 48"/>
                <a:gd name="T7" fmla="*/ 8 h 15"/>
                <a:gd name="T8" fmla="*/ 0 w 48"/>
                <a:gd name="T9" fmla="*/ 3 h 15"/>
                <a:gd name="T10" fmla="*/ 24 w 48"/>
                <a:gd name="T11" fmla="*/ 0 h 15"/>
                <a:gd name="T12" fmla="*/ 30 w 48"/>
                <a:gd name="T13" fmla="*/ 5 h 15"/>
                <a:gd name="T14" fmla="*/ 48 w 48"/>
                <a:gd name="T15" fmla="*/ 9 h 1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8" h="15">
                  <a:moveTo>
                    <a:pt x="48" y="9"/>
                  </a:moveTo>
                  <a:lnTo>
                    <a:pt x="23" y="15"/>
                  </a:lnTo>
                  <a:lnTo>
                    <a:pt x="1" y="11"/>
                  </a:lnTo>
                  <a:lnTo>
                    <a:pt x="8" y="8"/>
                  </a:lnTo>
                  <a:lnTo>
                    <a:pt x="0" y="3"/>
                  </a:lnTo>
                  <a:lnTo>
                    <a:pt x="24" y="0"/>
                  </a:lnTo>
                  <a:lnTo>
                    <a:pt x="30" y="5"/>
                  </a:lnTo>
                  <a:lnTo>
                    <a:pt x="48" y="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98" name="Freeform 97"/>
            <p:cNvSpPr>
              <a:spLocks/>
            </p:cNvSpPr>
            <p:nvPr/>
          </p:nvSpPr>
          <p:spPr bwMode="auto">
            <a:xfrm>
              <a:off x="5127282" y="1805626"/>
              <a:ext cx="214909" cy="73003"/>
            </a:xfrm>
            <a:custGeom>
              <a:avLst/>
              <a:gdLst>
                <a:gd name="T0" fmla="*/ 89 w 130"/>
                <a:gd name="T1" fmla="*/ 4 h 47"/>
                <a:gd name="T2" fmla="*/ 130 w 130"/>
                <a:gd name="T3" fmla="*/ 15 h 47"/>
                <a:gd name="T4" fmla="*/ 102 w 130"/>
                <a:gd name="T5" fmla="*/ 21 h 47"/>
                <a:gd name="T6" fmla="*/ 98 w 130"/>
                <a:gd name="T7" fmla="*/ 31 h 47"/>
                <a:gd name="T8" fmla="*/ 88 w 130"/>
                <a:gd name="T9" fmla="*/ 34 h 47"/>
                <a:gd name="T10" fmla="*/ 85 w 130"/>
                <a:gd name="T11" fmla="*/ 46 h 47"/>
                <a:gd name="T12" fmla="*/ 70 w 130"/>
                <a:gd name="T13" fmla="*/ 47 h 47"/>
                <a:gd name="T14" fmla="*/ 43 w 130"/>
                <a:gd name="T15" fmla="*/ 38 h 47"/>
                <a:gd name="T16" fmla="*/ 53 w 130"/>
                <a:gd name="T17" fmla="*/ 32 h 47"/>
                <a:gd name="T18" fmla="*/ 35 w 130"/>
                <a:gd name="T19" fmla="*/ 28 h 47"/>
                <a:gd name="T20" fmla="*/ 10 w 130"/>
                <a:gd name="T21" fmla="*/ 16 h 47"/>
                <a:gd name="T22" fmla="*/ 0 w 130"/>
                <a:gd name="T23" fmla="*/ 5 h 47"/>
                <a:gd name="T24" fmla="*/ 30 w 130"/>
                <a:gd name="T25" fmla="*/ 0 h 47"/>
                <a:gd name="T26" fmla="*/ 37 w 130"/>
                <a:gd name="T27" fmla="*/ 5 h 47"/>
                <a:gd name="T28" fmla="*/ 54 w 130"/>
                <a:gd name="T29" fmla="*/ 5 h 47"/>
                <a:gd name="T30" fmla="*/ 57 w 130"/>
                <a:gd name="T31" fmla="*/ 0 h 47"/>
                <a:gd name="T32" fmla="*/ 74 w 130"/>
                <a:gd name="T33" fmla="*/ 0 h 47"/>
                <a:gd name="T34" fmla="*/ 89 w 130"/>
                <a:gd name="T35" fmla="*/ 4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30" h="47">
                  <a:moveTo>
                    <a:pt x="89" y="4"/>
                  </a:moveTo>
                  <a:lnTo>
                    <a:pt x="130" y="15"/>
                  </a:lnTo>
                  <a:lnTo>
                    <a:pt x="102" y="21"/>
                  </a:lnTo>
                  <a:lnTo>
                    <a:pt x="98" y="31"/>
                  </a:lnTo>
                  <a:lnTo>
                    <a:pt x="88" y="34"/>
                  </a:lnTo>
                  <a:lnTo>
                    <a:pt x="85" y="46"/>
                  </a:lnTo>
                  <a:lnTo>
                    <a:pt x="70" y="47"/>
                  </a:lnTo>
                  <a:lnTo>
                    <a:pt x="43" y="38"/>
                  </a:lnTo>
                  <a:lnTo>
                    <a:pt x="53" y="32"/>
                  </a:lnTo>
                  <a:lnTo>
                    <a:pt x="35" y="28"/>
                  </a:lnTo>
                  <a:lnTo>
                    <a:pt x="10" y="16"/>
                  </a:lnTo>
                  <a:lnTo>
                    <a:pt x="0" y="5"/>
                  </a:lnTo>
                  <a:lnTo>
                    <a:pt x="30" y="0"/>
                  </a:lnTo>
                  <a:lnTo>
                    <a:pt x="37" y="5"/>
                  </a:lnTo>
                  <a:lnTo>
                    <a:pt x="54" y="5"/>
                  </a:lnTo>
                  <a:lnTo>
                    <a:pt x="57" y="0"/>
                  </a:lnTo>
                  <a:lnTo>
                    <a:pt x="74" y="0"/>
                  </a:lnTo>
                  <a:lnTo>
                    <a:pt x="89" y="4"/>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99" name="Freeform 98"/>
            <p:cNvSpPr>
              <a:spLocks/>
            </p:cNvSpPr>
            <p:nvPr/>
          </p:nvSpPr>
          <p:spPr bwMode="auto">
            <a:xfrm>
              <a:off x="5254574" y="1793199"/>
              <a:ext cx="191765" cy="26405"/>
            </a:xfrm>
            <a:custGeom>
              <a:avLst/>
              <a:gdLst>
                <a:gd name="T0" fmla="*/ 92 w 116"/>
                <a:gd name="T1" fmla="*/ 3 h 17"/>
                <a:gd name="T2" fmla="*/ 116 w 116"/>
                <a:gd name="T3" fmla="*/ 8 h 17"/>
                <a:gd name="T4" fmla="*/ 101 w 116"/>
                <a:gd name="T5" fmla="*/ 15 h 17"/>
                <a:gd name="T6" fmla="*/ 68 w 116"/>
                <a:gd name="T7" fmla="*/ 17 h 17"/>
                <a:gd name="T8" fmla="*/ 34 w 116"/>
                <a:gd name="T9" fmla="*/ 14 h 17"/>
                <a:gd name="T10" fmla="*/ 31 w 116"/>
                <a:gd name="T11" fmla="*/ 11 h 17"/>
                <a:gd name="T12" fmla="*/ 14 w 116"/>
                <a:gd name="T13" fmla="*/ 11 h 17"/>
                <a:gd name="T14" fmla="*/ 0 w 116"/>
                <a:gd name="T15" fmla="*/ 4 h 17"/>
                <a:gd name="T16" fmla="*/ 35 w 116"/>
                <a:gd name="T17" fmla="*/ 1 h 17"/>
                <a:gd name="T18" fmla="*/ 52 w 116"/>
                <a:gd name="T19" fmla="*/ 4 h 17"/>
                <a:gd name="T20" fmla="*/ 62 w 116"/>
                <a:gd name="T21" fmla="*/ 0 h 17"/>
                <a:gd name="T22" fmla="*/ 92 w 116"/>
                <a:gd name="T23" fmla="*/ 3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16" h="17">
                  <a:moveTo>
                    <a:pt x="92" y="3"/>
                  </a:moveTo>
                  <a:lnTo>
                    <a:pt x="116" y="8"/>
                  </a:lnTo>
                  <a:lnTo>
                    <a:pt x="101" y="15"/>
                  </a:lnTo>
                  <a:lnTo>
                    <a:pt x="68" y="17"/>
                  </a:lnTo>
                  <a:lnTo>
                    <a:pt x="34" y="14"/>
                  </a:lnTo>
                  <a:lnTo>
                    <a:pt x="31" y="11"/>
                  </a:lnTo>
                  <a:lnTo>
                    <a:pt x="14" y="11"/>
                  </a:lnTo>
                  <a:lnTo>
                    <a:pt x="0" y="4"/>
                  </a:lnTo>
                  <a:lnTo>
                    <a:pt x="35" y="1"/>
                  </a:lnTo>
                  <a:lnTo>
                    <a:pt x="52" y="4"/>
                  </a:lnTo>
                  <a:lnTo>
                    <a:pt x="62" y="0"/>
                  </a:lnTo>
                  <a:lnTo>
                    <a:pt x="92" y="3"/>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00" name="Freeform 99"/>
            <p:cNvSpPr>
              <a:spLocks/>
            </p:cNvSpPr>
            <p:nvPr/>
          </p:nvSpPr>
          <p:spPr bwMode="auto">
            <a:xfrm>
              <a:off x="6482858" y="3444313"/>
              <a:ext cx="221521" cy="267160"/>
            </a:xfrm>
            <a:custGeom>
              <a:avLst/>
              <a:gdLst>
                <a:gd name="T0" fmla="*/ 120 w 134"/>
                <a:gd name="T1" fmla="*/ 79 h 172"/>
                <a:gd name="T2" fmla="*/ 114 w 134"/>
                <a:gd name="T3" fmla="*/ 93 h 172"/>
                <a:gd name="T4" fmla="*/ 106 w 134"/>
                <a:gd name="T5" fmla="*/ 92 h 172"/>
                <a:gd name="T6" fmla="*/ 103 w 134"/>
                <a:gd name="T7" fmla="*/ 97 h 172"/>
                <a:gd name="T8" fmla="*/ 101 w 134"/>
                <a:gd name="T9" fmla="*/ 107 h 172"/>
                <a:gd name="T10" fmla="*/ 104 w 134"/>
                <a:gd name="T11" fmla="*/ 121 h 172"/>
                <a:gd name="T12" fmla="*/ 103 w 134"/>
                <a:gd name="T13" fmla="*/ 124 h 172"/>
                <a:gd name="T14" fmla="*/ 95 w 134"/>
                <a:gd name="T15" fmla="*/ 124 h 172"/>
                <a:gd name="T16" fmla="*/ 84 w 134"/>
                <a:gd name="T17" fmla="*/ 132 h 172"/>
                <a:gd name="T18" fmla="*/ 83 w 134"/>
                <a:gd name="T19" fmla="*/ 142 h 172"/>
                <a:gd name="T20" fmla="*/ 79 w 134"/>
                <a:gd name="T21" fmla="*/ 146 h 172"/>
                <a:gd name="T22" fmla="*/ 68 w 134"/>
                <a:gd name="T23" fmla="*/ 146 h 172"/>
                <a:gd name="T24" fmla="*/ 61 w 134"/>
                <a:gd name="T25" fmla="*/ 151 h 172"/>
                <a:gd name="T26" fmla="*/ 62 w 134"/>
                <a:gd name="T27" fmla="*/ 159 h 172"/>
                <a:gd name="T28" fmla="*/ 54 w 134"/>
                <a:gd name="T29" fmla="*/ 165 h 172"/>
                <a:gd name="T30" fmla="*/ 43 w 134"/>
                <a:gd name="T31" fmla="*/ 163 h 172"/>
                <a:gd name="T32" fmla="*/ 32 w 134"/>
                <a:gd name="T33" fmla="*/ 170 h 172"/>
                <a:gd name="T34" fmla="*/ 23 w 134"/>
                <a:gd name="T35" fmla="*/ 172 h 172"/>
                <a:gd name="T36" fmla="*/ 16 w 134"/>
                <a:gd name="T37" fmla="*/ 157 h 172"/>
                <a:gd name="T38" fmla="*/ 0 w 134"/>
                <a:gd name="T39" fmla="*/ 123 h 172"/>
                <a:gd name="T40" fmla="*/ 52 w 134"/>
                <a:gd name="T41" fmla="*/ 102 h 172"/>
                <a:gd name="T42" fmla="*/ 60 w 134"/>
                <a:gd name="T43" fmla="*/ 60 h 172"/>
                <a:gd name="T44" fmla="*/ 51 w 134"/>
                <a:gd name="T45" fmla="*/ 46 h 172"/>
                <a:gd name="T46" fmla="*/ 50 w 134"/>
                <a:gd name="T47" fmla="*/ 37 h 172"/>
                <a:gd name="T48" fmla="*/ 54 w 134"/>
                <a:gd name="T49" fmla="*/ 29 h 172"/>
                <a:gd name="T50" fmla="*/ 54 w 134"/>
                <a:gd name="T51" fmla="*/ 20 h 172"/>
                <a:gd name="T52" fmla="*/ 61 w 134"/>
                <a:gd name="T53" fmla="*/ 16 h 172"/>
                <a:gd name="T54" fmla="*/ 58 w 134"/>
                <a:gd name="T55" fmla="*/ 13 h 172"/>
                <a:gd name="T56" fmla="*/ 57 w 134"/>
                <a:gd name="T57" fmla="*/ 0 h 172"/>
                <a:gd name="T58" fmla="*/ 67 w 134"/>
                <a:gd name="T59" fmla="*/ 0 h 172"/>
                <a:gd name="T60" fmla="*/ 76 w 134"/>
                <a:gd name="T61" fmla="*/ 14 h 172"/>
                <a:gd name="T62" fmla="*/ 87 w 134"/>
                <a:gd name="T63" fmla="*/ 21 h 172"/>
                <a:gd name="T64" fmla="*/ 101 w 134"/>
                <a:gd name="T65" fmla="*/ 24 h 172"/>
                <a:gd name="T66" fmla="*/ 112 w 134"/>
                <a:gd name="T67" fmla="*/ 28 h 172"/>
                <a:gd name="T68" fmla="*/ 121 w 134"/>
                <a:gd name="T69" fmla="*/ 40 h 172"/>
                <a:gd name="T70" fmla="*/ 127 w 134"/>
                <a:gd name="T71" fmla="*/ 47 h 172"/>
                <a:gd name="T72" fmla="*/ 134 w 134"/>
                <a:gd name="T73" fmla="*/ 49 h 172"/>
                <a:gd name="T74" fmla="*/ 134 w 134"/>
                <a:gd name="T75" fmla="*/ 54 h 172"/>
                <a:gd name="T76" fmla="*/ 129 w 134"/>
                <a:gd name="T77" fmla="*/ 66 h 172"/>
                <a:gd name="T78" fmla="*/ 127 w 134"/>
                <a:gd name="T79" fmla="*/ 72 h 172"/>
                <a:gd name="T80" fmla="*/ 120 w 134"/>
                <a:gd name="T81" fmla="*/ 79 h 1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34" h="172">
                  <a:moveTo>
                    <a:pt x="120" y="79"/>
                  </a:moveTo>
                  <a:lnTo>
                    <a:pt x="114" y="93"/>
                  </a:lnTo>
                  <a:lnTo>
                    <a:pt x="106" y="92"/>
                  </a:lnTo>
                  <a:lnTo>
                    <a:pt x="103" y="97"/>
                  </a:lnTo>
                  <a:lnTo>
                    <a:pt x="101" y="107"/>
                  </a:lnTo>
                  <a:lnTo>
                    <a:pt x="104" y="121"/>
                  </a:lnTo>
                  <a:lnTo>
                    <a:pt x="103" y="124"/>
                  </a:lnTo>
                  <a:lnTo>
                    <a:pt x="95" y="124"/>
                  </a:lnTo>
                  <a:lnTo>
                    <a:pt x="84" y="132"/>
                  </a:lnTo>
                  <a:lnTo>
                    <a:pt x="83" y="142"/>
                  </a:lnTo>
                  <a:lnTo>
                    <a:pt x="79" y="146"/>
                  </a:lnTo>
                  <a:lnTo>
                    <a:pt x="68" y="146"/>
                  </a:lnTo>
                  <a:lnTo>
                    <a:pt x="61" y="151"/>
                  </a:lnTo>
                  <a:lnTo>
                    <a:pt x="62" y="159"/>
                  </a:lnTo>
                  <a:lnTo>
                    <a:pt x="54" y="165"/>
                  </a:lnTo>
                  <a:lnTo>
                    <a:pt x="43" y="163"/>
                  </a:lnTo>
                  <a:lnTo>
                    <a:pt x="32" y="170"/>
                  </a:lnTo>
                  <a:lnTo>
                    <a:pt x="23" y="172"/>
                  </a:lnTo>
                  <a:lnTo>
                    <a:pt x="16" y="157"/>
                  </a:lnTo>
                  <a:lnTo>
                    <a:pt x="0" y="123"/>
                  </a:lnTo>
                  <a:lnTo>
                    <a:pt x="52" y="102"/>
                  </a:lnTo>
                  <a:lnTo>
                    <a:pt x="60" y="60"/>
                  </a:lnTo>
                  <a:lnTo>
                    <a:pt x="51" y="46"/>
                  </a:lnTo>
                  <a:lnTo>
                    <a:pt x="50" y="37"/>
                  </a:lnTo>
                  <a:lnTo>
                    <a:pt x="54" y="29"/>
                  </a:lnTo>
                  <a:lnTo>
                    <a:pt x="54" y="20"/>
                  </a:lnTo>
                  <a:lnTo>
                    <a:pt x="61" y="16"/>
                  </a:lnTo>
                  <a:lnTo>
                    <a:pt x="58" y="13"/>
                  </a:lnTo>
                  <a:lnTo>
                    <a:pt x="57" y="0"/>
                  </a:lnTo>
                  <a:lnTo>
                    <a:pt x="67" y="0"/>
                  </a:lnTo>
                  <a:lnTo>
                    <a:pt x="76" y="14"/>
                  </a:lnTo>
                  <a:lnTo>
                    <a:pt x="87" y="21"/>
                  </a:lnTo>
                  <a:lnTo>
                    <a:pt x="101" y="24"/>
                  </a:lnTo>
                  <a:lnTo>
                    <a:pt x="112" y="28"/>
                  </a:lnTo>
                  <a:lnTo>
                    <a:pt x="121" y="40"/>
                  </a:lnTo>
                  <a:lnTo>
                    <a:pt x="127" y="47"/>
                  </a:lnTo>
                  <a:lnTo>
                    <a:pt x="134" y="49"/>
                  </a:lnTo>
                  <a:lnTo>
                    <a:pt x="134" y="54"/>
                  </a:lnTo>
                  <a:lnTo>
                    <a:pt x="129" y="66"/>
                  </a:lnTo>
                  <a:lnTo>
                    <a:pt x="127" y="72"/>
                  </a:lnTo>
                  <a:lnTo>
                    <a:pt x="120" y="7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01" name="Freeform 100"/>
            <p:cNvSpPr>
              <a:spLocks/>
            </p:cNvSpPr>
            <p:nvPr/>
          </p:nvSpPr>
          <p:spPr bwMode="auto">
            <a:xfrm>
              <a:off x="5290943" y="2490612"/>
              <a:ext cx="267809" cy="181732"/>
            </a:xfrm>
            <a:custGeom>
              <a:avLst/>
              <a:gdLst>
                <a:gd name="T0" fmla="*/ 18 w 162"/>
                <a:gd name="T1" fmla="*/ 75 h 117"/>
                <a:gd name="T2" fmla="*/ 11 w 162"/>
                <a:gd name="T3" fmla="*/ 62 h 117"/>
                <a:gd name="T4" fmla="*/ 11 w 162"/>
                <a:gd name="T5" fmla="*/ 55 h 117"/>
                <a:gd name="T6" fmla="*/ 6 w 162"/>
                <a:gd name="T7" fmla="*/ 44 h 117"/>
                <a:gd name="T8" fmla="*/ 0 w 162"/>
                <a:gd name="T9" fmla="*/ 37 h 117"/>
                <a:gd name="T10" fmla="*/ 4 w 162"/>
                <a:gd name="T11" fmla="*/ 32 h 117"/>
                <a:gd name="T12" fmla="*/ 0 w 162"/>
                <a:gd name="T13" fmla="*/ 22 h 117"/>
                <a:gd name="T14" fmla="*/ 10 w 162"/>
                <a:gd name="T15" fmla="*/ 16 h 117"/>
                <a:gd name="T16" fmla="*/ 33 w 162"/>
                <a:gd name="T17" fmla="*/ 7 h 117"/>
                <a:gd name="T18" fmla="*/ 52 w 162"/>
                <a:gd name="T19" fmla="*/ 0 h 117"/>
                <a:gd name="T20" fmla="*/ 67 w 162"/>
                <a:gd name="T21" fmla="*/ 3 h 117"/>
                <a:gd name="T22" fmla="*/ 69 w 162"/>
                <a:gd name="T23" fmla="*/ 8 h 117"/>
                <a:gd name="T24" fmla="*/ 84 w 162"/>
                <a:gd name="T25" fmla="*/ 8 h 117"/>
                <a:gd name="T26" fmla="*/ 103 w 162"/>
                <a:gd name="T27" fmla="*/ 10 h 117"/>
                <a:gd name="T28" fmla="*/ 132 w 162"/>
                <a:gd name="T29" fmla="*/ 10 h 117"/>
                <a:gd name="T30" fmla="*/ 140 w 162"/>
                <a:gd name="T31" fmla="*/ 12 h 117"/>
                <a:gd name="T32" fmla="*/ 145 w 162"/>
                <a:gd name="T33" fmla="*/ 18 h 117"/>
                <a:gd name="T34" fmla="*/ 147 w 162"/>
                <a:gd name="T35" fmla="*/ 27 h 117"/>
                <a:gd name="T36" fmla="*/ 152 w 162"/>
                <a:gd name="T37" fmla="*/ 35 h 117"/>
                <a:gd name="T38" fmla="*/ 153 w 162"/>
                <a:gd name="T39" fmla="*/ 43 h 117"/>
                <a:gd name="T40" fmla="*/ 144 w 162"/>
                <a:gd name="T41" fmla="*/ 47 h 117"/>
                <a:gd name="T42" fmla="*/ 150 w 162"/>
                <a:gd name="T43" fmla="*/ 56 h 117"/>
                <a:gd name="T44" fmla="*/ 152 w 162"/>
                <a:gd name="T45" fmla="*/ 65 h 117"/>
                <a:gd name="T46" fmla="*/ 162 w 162"/>
                <a:gd name="T47" fmla="*/ 83 h 117"/>
                <a:gd name="T48" fmla="*/ 161 w 162"/>
                <a:gd name="T49" fmla="*/ 89 h 117"/>
                <a:gd name="T50" fmla="*/ 154 w 162"/>
                <a:gd name="T51" fmla="*/ 91 h 117"/>
                <a:gd name="T52" fmla="*/ 141 w 162"/>
                <a:gd name="T53" fmla="*/ 108 h 117"/>
                <a:gd name="T54" fmla="*/ 146 w 162"/>
                <a:gd name="T55" fmla="*/ 117 h 117"/>
                <a:gd name="T56" fmla="*/ 143 w 162"/>
                <a:gd name="T57" fmla="*/ 116 h 117"/>
                <a:gd name="T58" fmla="*/ 127 w 162"/>
                <a:gd name="T59" fmla="*/ 108 h 117"/>
                <a:gd name="T60" fmla="*/ 115 w 162"/>
                <a:gd name="T61" fmla="*/ 110 h 117"/>
                <a:gd name="T62" fmla="*/ 107 w 162"/>
                <a:gd name="T63" fmla="*/ 109 h 117"/>
                <a:gd name="T64" fmla="*/ 98 w 162"/>
                <a:gd name="T65" fmla="*/ 113 h 117"/>
                <a:gd name="T66" fmla="*/ 90 w 162"/>
                <a:gd name="T67" fmla="*/ 106 h 117"/>
                <a:gd name="T68" fmla="*/ 83 w 162"/>
                <a:gd name="T69" fmla="*/ 109 h 117"/>
                <a:gd name="T70" fmla="*/ 82 w 162"/>
                <a:gd name="T71" fmla="*/ 107 h 117"/>
                <a:gd name="T72" fmla="*/ 74 w 162"/>
                <a:gd name="T73" fmla="*/ 97 h 117"/>
                <a:gd name="T74" fmla="*/ 62 w 162"/>
                <a:gd name="T75" fmla="*/ 96 h 117"/>
                <a:gd name="T76" fmla="*/ 60 w 162"/>
                <a:gd name="T77" fmla="*/ 90 h 117"/>
                <a:gd name="T78" fmla="*/ 49 w 162"/>
                <a:gd name="T79" fmla="*/ 88 h 117"/>
                <a:gd name="T80" fmla="*/ 47 w 162"/>
                <a:gd name="T81" fmla="*/ 93 h 117"/>
                <a:gd name="T82" fmla="*/ 38 w 162"/>
                <a:gd name="T83" fmla="*/ 89 h 117"/>
                <a:gd name="T84" fmla="*/ 38 w 162"/>
                <a:gd name="T85" fmla="*/ 83 h 117"/>
                <a:gd name="T86" fmla="*/ 26 w 162"/>
                <a:gd name="T87" fmla="*/ 81 h 117"/>
                <a:gd name="T88" fmla="*/ 18 w 162"/>
                <a:gd name="T89" fmla="*/ 75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62" h="117">
                  <a:moveTo>
                    <a:pt x="18" y="75"/>
                  </a:moveTo>
                  <a:lnTo>
                    <a:pt x="11" y="62"/>
                  </a:lnTo>
                  <a:lnTo>
                    <a:pt x="11" y="55"/>
                  </a:lnTo>
                  <a:lnTo>
                    <a:pt x="6" y="44"/>
                  </a:lnTo>
                  <a:lnTo>
                    <a:pt x="0" y="37"/>
                  </a:lnTo>
                  <a:lnTo>
                    <a:pt x="4" y="32"/>
                  </a:lnTo>
                  <a:lnTo>
                    <a:pt x="0" y="22"/>
                  </a:lnTo>
                  <a:lnTo>
                    <a:pt x="10" y="16"/>
                  </a:lnTo>
                  <a:lnTo>
                    <a:pt x="33" y="7"/>
                  </a:lnTo>
                  <a:lnTo>
                    <a:pt x="52" y="0"/>
                  </a:lnTo>
                  <a:lnTo>
                    <a:pt x="67" y="3"/>
                  </a:lnTo>
                  <a:lnTo>
                    <a:pt x="69" y="8"/>
                  </a:lnTo>
                  <a:lnTo>
                    <a:pt x="84" y="8"/>
                  </a:lnTo>
                  <a:lnTo>
                    <a:pt x="103" y="10"/>
                  </a:lnTo>
                  <a:lnTo>
                    <a:pt x="132" y="10"/>
                  </a:lnTo>
                  <a:lnTo>
                    <a:pt x="140" y="12"/>
                  </a:lnTo>
                  <a:lnTo>
                    <a:pt x="145" y="18"/>
                  </a:lnTo>
                  <a:lnTo>
                    <a:pt x="147" y="27"/>
                  </a:lnTo>
                  <a:lnTo>
                    <a:pt x="152" y="35"/>
                  </a:lnTo>
                  <a:lnTo>
                    <a:pt x="153" y="43"/>
                  </a:lnTo>
                  <a:lnTo>
                    <a:pt x="144" y="47"/>
                  </a:lnTo>
                  <a:lnTo>
                    <a:pt x="150" y="56"/>
                  </a:lnTo>
                  <a:lnTo>
                    <a:pt x="152" y="65"/>
                  </a:lnTo>
                  <a:lnTo>
                    <a:pt x="162" y="83"/>
                  </a:lnTo>
                  <a:lnTo>
                    <a:pt x="161" y="89"/>
                  </a:lnTo>
                  <a:lnTo>
                    <a:pt x="154" y="91"/>
                  </a:lnTo>
                  <a:lnTo>
                    <a:pt x="141" y="108"/>
                  </a:lnTo>
                  <a:lnTo>
                    <a:pt x="146" y="117"/>
                  </a:lnTo>
                  <a:lnTo>
                    <a:pt x="143" y="116"/>
                  </a:lnTo>
                  <a:lnTo>
                    <a:pt x="127" y="108"/>
                  </a:lnTo>
                  <a:lnTo>
                    <a:pt x="115" y="110"/>
                  </a:lnTo>
                  <a:lnTo>
                    <a:pt x="107" y="109"/>
                  </a:lnTo>
                  <a:lnTo>
                    <a:pt x="98" y="113"/>
                  </a:lnTo>
                  <a:lnTo>
                    <a:pt x="90" y="106"/>
                  </a:lnTo>
                  <a:lnTo>
                    <a:pt x="83" y="109"/>
                  </a:lnTo>
                  <a:lnTo>
                    <a:pt x="82" y="107"/>
                  </a:lnTo>
                  <a:lnTo>
                    <a:pt x="74" y="97"/>
                  </a:lnTo>
                  <a:lnTo>
                    <a:pt x="62" y="96"/>
                  </a:lnTo>
                  <a:lnTo>
                    <a:pt x="60" y="90"/>
                  </a:lnTo>
                  <a:lnTo>
                    <a:pt x="49" y="88"/>
                  </a:lnTo>
                  <a:lnTo>
                    <a:pt x="47" y="93"/>
                  </a:lnTo>
                  <a:lnTo>
                    <a:pt x="38" y="89"/>
                  </a:lnTo>
                  <a:lnTo>
                    <a:pt x="38" y="83"/>
                  </a:lnTo>
                  <a:lnTo>
                    <a:pt x="26" y="81"/>
                  </a:lnTo>
                  <a:lnTo>
                    <a:pt x="18" y="7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02" name="Freeform 101"/>
            <p:cNvSpPr>
              <a:spLocks/>
            </p:cNvSpPr>
            <p:nvPr/>
          </p:nvSpPr>
          <p:spPr bwMode="auto">
            <a:xfrm>
              <a:off x="4659442" y="2885140"/>
              <a:ext cx="90923" cy="175519"/>
            </a:xfrm>
            <a:custGeom>
              <a:avLst/>
              <a:gdLst>
                <a:gd name="T0" fmla="*/ 11 w 55"/>
                <a:gd name="T1" fmla="*/ 9 h 113"/>
                <a:gd name="T2" fmla="*/ 17 w 55"/>
                <a:gd name="T3" fmla="*/ 3 h 113"/>
                <a:gd name="T4" fmla="*/ 24 w 55"/>
                <a:gd name="T5" fmla="*/ 0 h 113"/>
                <a:gd name="T6" fmla="*/ 28 w 55"/>
                <a:gd name="T7" fmla="*/ 10 h 113"/>
                <a:gd name="T8" fmla="*/ 38 w 55"/>
                <a:gd name="T9" fmla="*/ 10 h 113"/>
                <a:gd name="T10" fmla="*/ 41 w 55"/>
                <a:gd name="T11" fmla="*/ 8 h 113"/>
                <a:gd name="T12" fmla="*/ 50 w 55"/>
                <a:gd name="T13" fmla="*/ 9 h 113"/>
                <a:gd name="T14" fmla="*/ 55 w 55"/>
                <a:gd name="T15" fmla="*/ 19 h 113"/>
                <a:gd name="T16" fmla="*/ 47 w 55"/>
                <a:gd name="T17" fmla="*/ 25 h 113"/>
                <a:gd name="T18" fmla="*/ 46 w 55"/>
                <a:gd name="T19" fmla="*/ 41 h 113"/>
                <a:gd name="T20" fmla="*/ 43 w 55"/>
                <a:gd name="T21" fmla="*/ 44 h 113"/>
                <a:gd name="T22" fmla="*/ 43 w 55"/>
                <a:gd name="T23" fmla="*/ 53 h 113"/>
                <a:gd name="T24" fmla="*/ 35 w 55"/>
                <a:gd name="T25" fmla="*/ 55 h 113"/>
                <a:gd name="T26" fmla="*/ 42 w 55"/>
                <a:gd name="T27" fmla="*/ 67 h 113"/>
                <a:gd name="T28" fmla="*/ 37 w 55"/>
                <a:gd name="T29" fmla="*/ 81 h 113"/>
                <a:gd name="T30" fmla="*/ 42 w 55"/>
                <a:gd name="T31" fmla="*/ 87 h 113"/>
                <a:gd name="T32" fmla="*/ 40 w 55"/>
                <a:gd name="T33" fmla="*/ 93 h 113"/>
                <a:gd name="T34" fmla="*/ 33 w 55"/>
                <a:gd name="T35" fmla="*/ 100 h 113"/>
                <a:gd name="T36" fmla="*/ 35 w 55"/>
                <a:gd name="T37" fmla="*/ 107 h 113"/>
                <a:gd name="T38" fmla="*/ 28 w 55"/>
                <a:gd name="T39" fmla="*/ 113 h 113"/>
                <a:gd name="T40" fmla="*/ 19 w 55"/>
                <a:gd name="T41" fmla="*/ 110 h 113"/>
                <a:gd name="T42" fmla="*/ 9 w 55"/>
                <a:gd name="T43" fmla="*/ 112 h 113"/>
                <a:gd name="T44" fmla="*/ 13 w 55"/>
                <a:gd name="T45" fmla="*/ 96 h 113"/>
                <a:gd name="T46" fmla="*/ 11 w 55"/>
                <a:gd name="T47" fmla="*/ 83 h 113"/>
                <a:gd name="T48" fmla="*/ 4 w 55"/>
                <a:gd name="T49" fmla="*/ 81 h 113"/>
                <a:gd name="T50" fmla="*/ 0 w 55"/>
                <a:gd name="T51" fmla="*/ 73 h 113"/>
                <a:gd name="T52" fmla="*/ 2 w 55"/>
                <a:gd name="T53" fmla="*/ 60 h 113"/>
                <a:gd name="T54" fmla="*/ 9 w 55"/>
                <a:gd name="T55" fmla="*/ 52 h 113"/>
                <a:gd name="T56" fmla="*/ 10 w 55"/>
                <a:gd name="T57" fmla="*/ 44 h 113"/>
                <a:gd name="T58" fmla="*/ 14 w 55"/>
                <a:gd name="T59" fmla="*/ 32 h 113"/>
                <a:gd name="T60" fmla="*/ 14 w 55"/>
                <a:gd name="T61" fmla="*/ 23 h 113"/>
                <a:gd name="T62" fmla="*/ 11 w 55"/>
                <a:gd name="T63" fmla="*/ 16 h 113"/>
                <a:gd name="T64" fmla="*/ 11 w 55"/>
                <a:gd name="T65" fmla="*/ 9 h 1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55" h="113">
                  <a:moveTo>
                    <a:pt x="11" y="9"/>
                  </a:moveTo>
                  <a:lnTo>
                    <a:pt x="17" y="3"/>
                  </a:lnTo>
                  <a:lnTo>
                    <a:pt x="24" y="0"/>
                  </a:lnTo>
                  <a:lnTo>
                    <a:pt x="28" y="10"/>
                  </a:lnTo>
                  <a:lnTo>
                    <a:pt x="38" y="10"/>
                  </a:lnTo>
                  <a:lnTo>
                    <a:pt x="41" y="8"/>
                  </a:lnTo>
                  <a:lnTo>
                    <a:pt x="50" y="9"/>
                  </a:lnTo>
                  <a:lnTo>
                    <a:pt x="55" y="19"/>
                  </a:lnTo>
                  <a:lnTo>
                    <a:pt x="47" y="25"/>
                  </a:lnTo>
                  <a:lnTo>
                    <a:pt x="46" y="41"/>
                  </a:lnTo>
                  <a:lnTo>
                    <a:pt x="43" y="44"/>
                  </a:lnTo>
                  <a:lnTo>
                    <a:pt x="43" y="53"/>
                  </a:lnTo>
                  <a:lnTo>
                    <a:pt x="35" y="55"/>
                  </a:lnTo>
                  <a:lnTo>
                    <a:pt x="42" y="67"/>
                  </a:lnTo>
                  <a:lnTo>
                    <a:pt x="37" y="81"/>
                  </a:lnTo>
                  <a:lnTo>
                    <a:pt x="42" y="87"/>
                  </a:lnTo>
                  <a:lnTo>
                    <a:pt x="40" y="93"/>
                  </a:lnTo>
                  <a:lnTo>
                    <a:pt x="33" y="100"/>
                  </a:lnTo>
                  <a:lnTo>
                    <a:pt x="35" y="107"/>
                  </a:lnTo>
                  <a:lnTo>
                    <a:pt x="28" y="113"/>
                  </a:lnTo>
                  <a:lnTo>
                    <a:pt x="19" y="110"/>
                  </a:lnTo>
                  <a:lnTo>
                    <a:pt x="9" y="112"/>
                  </a:lnTo>
                  <a:lnTo>
                    <a:pt x="13" y="96"/>
                  </a:lnTo>
                  <a:lnTo>
                    <a:pt x="11" y="83"/>
                  </a:lnTo>
                  <a:lnTo>
                    <a:pt x="4" y="81"/>
                  </a:lnTo>
                  <a:lnTo>
                    <a:pt x="0" y="73"/>
                  </a:lnTo>
                  <a:lnTo>
                    <a:pt x="2" y="60"/>
                  </a:lnTo>
                  <a:lnTo>
                    <a:pt x="9" y="52"/>
                  </a:lnTo>
                  <a:lnTo>
                    <a:pt x="10" y="44"/>
                  </a:lnTo>
                  <a:lnTo>
                    <a:pt x="14" y="32"/>
                  </a:lnTo>
                  <a:lnTo>
                    <a:pt x="14" y="23"/>
                  </a:lnTo>
                  <a:lnTo>
                    <a:pt x="11" y="16"/>
                  </a:lnTo>
                  <a:lnTo>
                    <a:pt x="11" y="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03" name="Freeform 102"/>
            <p:cNvSpPr>
              <a:spLocks/>
            </p:cNvSpPr>
            <p:nvPr/>
          </p:nvSpPr>
          <p:spPr bwMode="auto">
            <a:xfrm>
              <a:off x="5938975" y="3198898"/>
              <a:ext cx="18185" cy="37278"/>
            </a:xfrm>
            <a:custGeom>
              <a:avLst/>
              <a:gdLst>
                <a:gd name="T0" fmla="*/ 9 w 11"/>
                <a:gd name="T1" fmla="*/ 3 h 24"/>
                <a:gd name="T2" fmla="*/ 11 w 11"/>
                <a:gd name="T3" fmla="*/ 15 h 24"/>
                <a:gd name="T4" fmla="*/ 9 w 11"/>
                <a:gd name="T5" fmla="*/ 21 h 24"/>
                <a:gd name="T6" fmla="*/ 1 w 11"/>
                <a:gd name="T7" fmla="*/ 24 h 24"/>
                <a:gd name="T8" fmla="*/ 1 w 11"/>
                <a:gd name="T9" fmla="*/ 19 h 24"/>
                <a:gd name="T10" fmla="*/ 5 w 11"/>
                <a:gd name="T11" fmla="*/ 16 h 24"/>
                <a:gd name="T12" fmla="*/ 0 w 11"/>
                <a:gd name="T13" fmla="*/ 14 h 24"/>
                <a:gd name="T14" fmla="*/ 3 w 11"/>
                <a:gd name="T15" fmla="*/ 0 h 24"/>
                <a:gd name="T16" fmla="*/ 9 w 11"/>
                <a:gd name="T17" fmla="*/ 3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 h="24">
                  <a:moveTo>
                    <a:pt x="9" y="3"/>
                  </a:moveTo>
                  <a:lnTo>
                    <a:pt x="11" y="15"/>
                  </a:lnTo>
                  <a:lnTo>
                    <a:pt x="9" y="21"/>
                  </a:lnTo>
                  <a:lnTo>
                    <a:pt x="1" y="24"/>
                  </a:lnTo>
                  <a:lnTo>
                    <a:pt x="1" y="19"/>
                  </a:lnTo>
                  <a:lnTo>
                    <a:pt x="5" y="16"/>
                  </a:lnTo>
                  <a:lnTo>
                    <a:pt x="0" y="14"/>
                  </a:lnTo>
                  <a:lnTo>
                    <a:pt x="3" y="0"/>
                  </a:lnTo>
                  <a:lnTo>
                    <a:pt x="9" y="3"/>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04" name="Freeform 103"/>
            <p:cNvSpPr>
              <a:spLocks/>
            </p:cNvSpPr>
            <p:nvPr/>
          </p:nvSpPr>
          <p:spPr bwMode="auto">
            <a:xfrm>
              <a:off x="6423346" y="3405482"/>
              <a:ext cx="28103" cy="49704"/>
            </a:xfrm>
            <a:custGeom>
              <a:avLst/>
              <a:gdLst>
                <a:gd name="T0" fmla="*/ 3 w 17"/>
                <a:gd name="T1" fmla="*/ 28 h 32"/>
                <a:gd name="T2" fmla="*/ 0 w 17"/>
                <a:gd name="T3" fmla="*/ 13 h 32"/>
                <a:gd name="T4" fmla="*/ 4 w 17"/>
                <a:gd name="T5" fmla="*/ 2 h 32"/>
                <a:gd name="T6" fmla="*/ 9 w 17"/>
                <a:gd name="T7" fmla="*/ 0 h 32"/>
                <a:gd name="T8" fmla="*/ 15 w 17"/>
                <a:gd name="T9" fmla="*/ 7 h 32"/>
                <a:gd name="T10" fmla="*/ 17 w 17"/>
                <a:gd name="T11" fmla="*/ 18 h 32"/>
                <a:gd name="T12" fmla="*/ 14 w 17"/>
                <a:gd name="T13" fmla="*/ 31 h 32"/>
                <a:gd name="T14" fmla="*/ 9 w 17"/>
                <a:gd name="T15" fmla="*/ 32 h 32"/>
                <a:gd name="T16" fmla="*/ 3 w 17"/>
                <a:gd name="T17" fmla="*/ 28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32">
                  <a:moveTo>
                    <a:pt x="3" y="28"/>
                  </a:moveTo>
                  <a:lnTo>
                    <a:pt x="0" y="13"/>
                  </a:lnTo>
                  <a:lnTo>
                    <a:pt x="4" y="2"/>
                  </a:lnTo>
                  <a:lnTo>
                    <a:pt x="9" y="0"/>
                  </a:lnTo>
                  <a:lnTo>
                    <a:pt x="15" y="7"/>
                  </a:lnTo>
                  <a:lnTo>
                    <a:pt x="17" y="18"/>
                  </a:lnTo>
                  <a:lnTo>
                    <a:pt x="14" y="31"/>
                  </a:lnTo>
                  <a:lnTo>
                    <a:pt x="9" y="32"/>
                  </a:lnTo>
                  <a:lnTo>
                    <a:pt x="3" y="28"/>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05" name="Freeform 104"/>
            <p:cNvSpPr>
              <a:spLocks/>
            </p:cNvSpPr>
            <p:nvPr/>
          </p:nvSpPr>
          <p:spPr bwMode="auto">
            <a:xfrm>
              <a:off x="5474441" y="2697196"/>
              <a:ext cx="261197" cy="144454"/>
            </a:xfrm>
            <a:custGeom>
              <a:avLst/>
              <a:gdLst>
                <a:gd name="T0" fmla="*/ 37 w 158"/>
                <a:gd name="T1" fmla="*/ 7 h 93"/>
                <a:gd name="T2" fmla="*/ 44 w 158"/>
                <a:gd name="T3" fmla="*/ 3 h 93"/>
                <a:gd name="T4" fmla="*/ 54 w 158"/>
                <a:gd name="T5" fmla="*/ 5 h 93"/>
                <a:gd name="T6" fmla="*/ 64 w 158"/>
                <a:gd name="T7" fmla="*/ 5 h 93"/>
                <a:gd name="T8" fmla="*/ 72 w 158"/>
                <a:gd name="T9" fmla="*/ 10 h 93"/>
                <a:gd name="T10" fmla="*/ 78 w 158"/>
                <a:gd name="T11" fmla="*/ 7 h 93"/>
                <a:gd name="T12" fmla="*/ 89 w 158"/>
                <a:gd name="T13" fmla="*/ 5 h 93"/>
                <a:gd name="T14" fmla="*/ 93 w 158"/>
                <a:gd name="T15" fmla="*/ 0 h 93"/>
                <a:gd name="T16" fmla="*/ 100 w 158"/>
                <a:gd name="T17" fmla="*/ 0 h 93"/>
                <a:gd name="T18" fmla="*/ 105 w 158"/>
                <a:gd name="T19" fmla="*/ 2 h 93"/>
                <a:gd name="T20" fmla="*/ 110 w 158"/>
                <a:gd name="T21" fmla="*/ 8 h 93"/>
                <a:gd name="T22" fmla="*/ 117 w 158"/>
                <a:gd name="T23" fmla="*/ 17 h 93"/>
                <a:gd name="T24" fmla="*/ 128 w 158"/>
                <a:gd name="T25" fmla="*/ 29 h 93"/>
                <a:gd name="T26" fmla="*/ 130 w 158"/>
                <a:gd name="T27" fmla="*/ 38 h 93"/>
                <a:gd name="T28" fmla="*/ 129 w 158"/>
                <a:gd name="T29" fmla="*/ 47 h 93"/>
                <a:gd name="T30" fmla="*/ 133 w 158"/>
                <a:gd name="T31" fmla="*/ 56 h 93"/>
                <a:gd name="T32" fmla="*/ 141 w 158"/>
                <a:gd name="T33" fmla="*/ 59 h 93"/>
                <a:gd name="T34" fmla="*/ 149 w 158"/>
                <a:gd name="T35" fmla="*/ 56 h 93"/>
                <a:gd name="T36" fmla="*/ 156 w 158"/>
                <a:gd name="T37" fmla="*/ 60 h 93"/>
                <a:gd name="T38" fmla="*/ 158 w 158"/>
                <a:gd name="T39" fmla="*/ 65 h 93"/>
                <a:gd name="T40" fmla="*/ 150 w 158"/>
                <a:gd name="T41" fmla="*/ 69 h 93"/>
                <a:gd name="T42" fmla="*/ 145 w 158"/>
                <a:gd name="T43" fmla="*/ 67 h 93"/>
                <a:gd name="T44" fmla="*/ 143 w 158"/>
                <a:gd name="T45" fmla="*/ 92 h 93"/>
                <a:gd name="T46" fmla="*/ 133 w 158"/>
                <a:gd name="T47" fmla="*/ 90 h 93"/>
                <a:gd name="T48" fmla="*/ 121 w 158"/>
                <a:gd name="T49" fmla="*/ 83 h 93"/>
                <a:gd name="T50" fmla="*/ 101 w 158"/>
                <a:gd name="T51" fmla="*/ 87 h 93"/>
                <a:gd name="T52" fmla="*/ 94 w 158"/>
                <a:gd name="T53" fmla="*/ 93 h 93"/>
                <a:gd name="T54" fmla="*/ 69 w 158"/>
                <a:gd name="T55" fmla="*/ 91 h 93"/>
                <a:gd name="T56" fmla="*/ 56 w 158"/>
                <a:gd name="T57" fmla="*/ 88 h 93"/>
                <a:gd name="T58" fmla="*/ 50 w 158"/>
                <a:gd name="T59" fmla="*/ 90 h 93"/>
                <a:gd name="T60" fmla="*/ 44 w 158"/>
                <a:gd name="T61" fmla="*/ 81 h 93"/>
                <a:gd name="T62" fmla="*/ 41 w 158"/>
                <a:gd name="T63" fmla="*/ 78 h 93"/>
                <a:gd name="T64" fmla="*/ 45 w 158"/>
                <a:gd name="T65" fmla="*/ 74 h 93"/>
                <a:gd name="T66" fmla="*/ 40 w 158"/>
                <a:gd name="T67" fmla="*/ 72 h 93"/>
                <a:gd name="T68" fmla="*/ 36 w 158"/>
                <a:gd name="T69" fmla="*/ 76 h 93"/>
                <a:gd name="T70" fmla="*/ 25 w 158"/>
                <a:gd name="T71" fmla="*/ 70 h 93"/>
                <a:gd name="T72" fmla="*/ 23 w 158"/>
                <a:gd name="T73" fmla="*/ 62 h 93"/>
                <a:gd name="T74" fmla="*/ 13 w 158"/>
                <a:gd name="T75" fmla="*/ 57 h 93"/>
                <a:gd name="T76" fmla="*/ 10 w 158"/>
                <a:gd name="T77" fmla="*/ 51 h 93"/>
                <a:gd name="T78" fmla="*/ 0 w 158"/>
                <a:gd name="T79" fmla="*/ 43 h 93"/>
                <a:gd name="T80" fmla="*/ 13 w 158"/>
                <a:gd name="T81" fmla="*/ 39 h 93"/>
                <a:gd name="T82" fmla="*/ 22 w 158"/>
                <a:gd name="T83" fmla="*/ 25 h 93"/>
                <a:gd name="T84" fmla="*/ 28 w 158"/>
                <a:gd name="T85" fmla="*/ 11 h 93"/>
                <a:gd name="T86" fmla="*/ 37 w 158"/>
                <a:gd name="T87" fmla="*/ 7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58" h="93">
                  <a:moveTo>
                    <a:pt x="37" y="7"/>
                  </a:moveTo>
                  <a:lnTo>
                    <a:pt x="44" y="3"/>
                  </a:lnTo>
                  <a:lnTo>
                    <a:pt x="54" y="5"/>
                  </a:lnTo>
                  <a:lnTo>
                    <a:pt x="64" y="5"/>
                  </a:lnTo>
                  <a:lnTo>
                    <a:pt x="72" y="10"/>
                  </a:lnTo>
                  <a:lnTo>
                    <a:pt x="78" y="7"/>
                  </a:lnTo>
                  <a:lnTo>
                    <a:pt x="89" y="5"/>
                  </a:lnTo>
                  <a:lnTo>
                    <a:pt x="93" y="0"/>
                  </a:lnTo>
                  <a:lnTo>
                    <a:pt x="100" y="0"/>
                  </a:lnTo>
                  <a:lnTo>
                    <a:pt x="105" y="2"/>
                  </a:lnTo>
                  <a:lnTo>
                    <a:pt x="110" y="8"/>
                  </a:lnTo>
                  <a:lnTo>
                    <a:pt x="117" y="17"/>
                  </a:lnTo>
                  <a:lnTo>
                    <a:pt x="128" y="29"/>
                  </a:lnTo>
                  <a:lnTo>
                    <a:pt x="130" y="38"/>
                  </a:lnTo>
                  <a:lnTo>
                    <a:pt x="129" y="47"/>
                  </a:lnTo>
                  <a:lnTo>
                    <a:pt x="133" y="56"/>
                  </a:lnTo>
                  <a:lnTo>
                    <a:pt x="141" y="59"/>
                  </a:lnTo>
                  <a:lnTo>
                    <a:pt x="149" y="56"/>
                  </a:lnTo>
                  <a:lnTo>
                    <a:pt x="156" y="60"/>
                  </a:lnTo>
                  <a:lnTo>
                    <a:pt x="158" y="65"/>
                  </a:lnTo>
                  <a:lnTo>
                    <a:pt x="150" y="69"/>
                  </a:lnTo>
                  <a:lnTo>
                    <a:pt x="145" y="67"/>
                  </a:lnTo>
                  <a:lnTo>
                    <a:pt x="143" y="92"/>
                  </a:lnTo>
                  <a:lnTo>
                    <a:pt x="133" y="90"/>
                  </a:lnTo>
                  <a:lnTo>
                    <a:pt x="121" y="83"/>
                  </a:lnTo>
                  <a:lnTo>
                    <a:pt x="101" y="87"/>
                  </a:lnTo>
                  <a:lnTo>
                    <a:pt x="94" y="93"/>
                  </a:lnTo>
                  <a:lnTo>
                    <a:pt x="69" y="91"/>
                  </a:lnTo>
                  <a:lnTo>
                    <a:pt x="56" y="88"/>
                  </a:lnTo>
                  <a:lnTo>
                    <a:pt x="50" y="90"/>
                  </a:lnTo>
                  <a:lnTo>
                    <a:pt x="44" y="81"/>
                  </a:lnTo>
                  <a:lnTo>
                    <a:pt x="41" y="78"/>
                  </a:lnTo>
                  <a:lnTo>
                    <a:pt x="45" y="74"/>
                  </a:lnTo>
                  <a:lnTo>
                    <a:pt x="40" y="72"/>
                  </a:lnTo>
                  <a:lnTo>
                    <a:pt x="36" y="76"/>
                  </a:lnTo>
                  <a:lnTo>
                    <a:pt x="25" y="70"/>
                  </a:lnTo>
                  <a:lnTo>
                    <a:pt x="23" y="62"/>
                  </a:lnTo>
                  <a:lnTo>
                    <a:pt x="13" y="57"/>
                  </a:lnTo>
                  <a:lnTo>
                    <a:pt x="10" y="51"/>
                  </a:lnTo>
                  <a:lnTo>
                    <a:pt x="0" y="43"/>
                  </a:lnTo>
                  <a:lnTo>
                    <a:pt x="13" y="39"/>
                  </a:lnTo>
                  <a:lnTo>
                    <a:pt x="22" y="25"/>
                  </a:lnTo>
                  <a:lnTo>
                    <a:pt x="28" y="11"/>
                  </a:lnTo>
                  <a:lnTo>
                    <a:pt x="37" y="7"/>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06" name="Freeform 105"/>
            <p:cNvSpPr>
              <a:spLocks/>
            </p:cNvSpPr>
            <p:nvPr/>
          </p:nvSpPr>
          <p:spPr bwMode="auto">
            <a:xfrm>
              <a:off x="5429807" y="2479740"/>
              <a:ext cx="79351" cy="26405"/>
            </a:xfrm>
            <a:custGeom>
              <a:avLst/>
              <a:gdLst>
                <a:gd name="T0" fmla="*/ 48 w 48"/>
                <a:gd name="T1" fmla="*/ 17 h 17"/>
                <a:gd name="T2" fmla="*/ 19 w 48"/>
                <a:gd name="T3" fmla="*/ 17 h 17"/>
                <a:gd name="T4" fmla="*/ 0 w 48"/>
                <a:gd name="T5" fmla="*/ 15 h 17"/>
                <a:gd name="T6" fmla="*/ 2 w 48"/>
                <a:gd name="T7" fmla="*/ 6 h 17"/>
                <a:gd name="T8" fmla="*/ 23 w 48"/>
                <a:gd name="T9" fmla="*/ 0 h 17"/>
                <a:gd name="T10" fmla="*/ 39 w 48"/>
                <a:gd name="T11" fmla="*/ 4 h 17"/>
                <a:gd name="T12" fmla="*/ 47 w 48"/>
                <a:gd name="T13" fmla="*/ 7 h 17"/>
                <a:gd name="T14" fmla="*/ 46 w 48"/>
                <a:gd name="T15" fmla="*/ 12 h 17"/>
                <a:gd name="T16" fmla="*/ 48 w 48"/>
                <a:gd name="T17" fmla="*/ 17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8" h="17">
                  <a:moveTo>
                    <a:pt x="48" y="17"/>
                  </a:moveTo>
                  <a:lnTo>
                    <a:pt x="19" y="17"/>
                  </a:lnTo>
                  <a:lnTo>
                    <a:pt x="0" y="15"/>
                  </a:lnTo>
                  <a:lnTo>
                    <a:pt x="2" y="6"/>
                  </a:lnTo>
                  <a:lnTo>
                    <a:pt x="23" y="0"/>
                  </a:lnTo>
                  <a:lnTo>
                    <a:pt x="39" y="4"/>
                  </a:lnTo>
                  <a:lnTo>
                    <a:pt x="47" y="7"/>
                  </a:lnTo>
                  <a:lnTo>
                    <a:pt x="46" y="12"/>
                  </a:lnTo>
                  <a:lnTo>
                    <a:pt x="48" y="17"/>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07" name="Freeform 106"/>
            <p:cNvSpPr>
              <a:spLocks/>
            </p:cNvSpPr>
            <p:nvPr/>
          </p:nvSpPr>
          <p:spPr bwMode="auto">
            <a:xfrm>
              <a:off x="7841743" y="1948524"/>
              <a:ext cx="84311" cy="17087"/>
            </a:xfrm>
            <a:custGeom>
              <a:avLst/>
              <a:gdLst>
                <a:gd name="T0" fmla="*/ 51 w 51"/>
                <a:gd name="T1" fmla="*/ 10 h 11"/>
                <a:gd name="T2" fmla="*/ 32 w 51"/>
                <a:gd name="T3" fmla="*/ 11 h 11"/>
                <a:gd name="T4" fmla="*/ 3 w 51"/>
                <a:gd name="T5" fmla="*/ 9 h 11"/>
                <a:gd name="T6" fmla="*/ 0 w 51"/>
                <a:gd name="T7" fmla="*/ 8 h 11"/>
                <a:gd name="T8" fmla="*/ 2 w 51"/>
                <a:gd name="T9" fmla="*/ 2 h 11"/>
                <a:gd name="T10" fmla="*/ 15 w 51"/>
                <a:gd name="T11" fmla="*/ 0 h 11"/>
                <a:gd name="T12" fmla="*/ 43 w 51"/>
                <a:gd name="T13" fmla="*/ 6 h 11"/>
                <a:gd name="T14" fmla="*/ 51 w 51"/>
                <a:gd name="T15" fmla="*/ 10 h 1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1" h="11">
                  <a:moveTo>
                    <a:pt x="51" y="10"/>
                  </a:moveTo>
                  <a:lnTo>
                    <a:pt x="32" y="11"/>
                  </a:lnTo>
                  <a:lnTo>
                    <a:pt x="3" y="9"/>
                  </a:lnTo>
                  <a:lnTo>
                    <a:pt x="0" y="8"/>
                  </a:lnTo>
                  <a:lnTo>
                    <a:pt x="2" y="2"/>
                  </a:lnTo>
                  <a:lnTo>
                    <a:pt x="15" y="0"/>
                  </a:lnTo>
                  <a:lnTo>
                    <a:pt x="43" y="6"/>
                  </a:lnTo>
                  <a:lnTo>
                    <a:pt x="51" y="1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08" name="Freeform 107"/>
            <p:cNvSpPr>
              <a:spLocks/>
            </p:cNvSpPr>
            <p:nvPr/>
          </p:nvSpPr>
          <p:spPr bwMode="auto">
            <a:xfrm>
              <a:off x="7888031" y="1908140"/>
              <a:ext cx="105801" cy="20193"/>
            </a:xfrm>
            <a:custGeom>
              <a:avLst/>
              <a:gdLst>
                <a:gd name="T0" fmla="*/ 64 w 64"/>
                <a:gd name="T1" fmla="*/ 7 h 13"/>
                <a:gd name="T2" fmla="*/ 60 w 64"/>
                <a:gd name="T3" fmla="*/ 13 h 13"/>
                <a:gd name="T4" fmla="*/ 38 w 64"/>
                <a:gd name="T5" fmla="*/ 11 h 13"/>
                <a:gd name="T6" fmla="*/ 5 w 64"/>
                <a:gd name="T7" fmla="*/ 5 h 13"/>
                <a:gd name="T8" fmla="*/ 0 w 64"/>
                <a:gd name="T9" fmla="*/ 0 h 13"/>
                <a:gd name="T10" fmla="*/ 27 w 64"/>
                <a:gd name="T11" fmla="*/ 2 h 13"/>
                <a:gd name="T12" fmla="*/ 64 w 64"/>
                <a:gd name="T13" fmla="*/ 7 h 13"/>
              </a:gdLst>
              <a:ahLst/>
              <a:cxnLst>
                <a:cxn ang="0">
                  <a:pos x="T0" y="T1"/>
                </a:cxn>
                <a:cxn ang="0">
                  <a:pos x="T2" y="T3"/>
                </a:cxn>
                <a:cxn ang="0">
                  <a:pos x="T4" y="T5"/>
                </a:cxn>
                <a:cxn ang="0">
                  <a:pos x="T6" y="T7"/>
                </a:cxn>
                <a:cxn ang="0">
                  <a:pos x="T8" y="T9"/>
                </a:cxn>
                <a:cxn ang="0">
                  <a:pos x="T10" y="T11"/>
                </a:cxn>
                <a:cxn ang="0">
                  <a:pos x="T12" y="T13"/>
                </a:cxn>
              </a:cxnLst>
              <a:rect l="0" t="0" r="r" b="b"/>
              <a:pathLst>
                <a:path w="64" h="13">
                  <a:moveTo>
                    <a:pt x="64" y="7"/>
                  </a:moveTo>
                  <a:lnTo>
                    <a:pt x="60" y="13"/>
                  </a:lnTo>
                  <a:lnTo>
                    <a:pt x="38" y="11"/>
                  </a:lnTo>
                  <a:lnTo>
                    <a:pt x="5" y="5"/>
                  </a:lnTo>
                  <a:lnTo>
                    <a:pt x="0" y="0"/>
                  </a:lnTo>
                  <a:lnTo>
                    <a:pt x="27" y="2"/>
                  </a:lnTo>
                  <a:lnTo>
                    <a:pt x="64" y="7"/>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09" name="Freeform 108"/>
            <p:cNvSpPr>
              <a:spLocks/>
            </p:cNvSpPr>
            <p:nvPr/>
          </p:nvSpPr>
          <p:spPr bwMode="auto">
            <a:xfrm>
              <a:off x="7691308" y="1892608"/>
              <a:ext cx="183500" cy="37278"/>
            </a:xfrm>
            <a:custGeom>
              <a:avLst/>
              <a:gdLst>
                <a:gd name="T0" fmla="*/ 102 w 111"/>
                <a:gd name="T1" fmla="*/ 9 h 24"/>
                <a:gd name="T2" fmla="*/ 111 w 111"/>
                <a:gd name="T3" fmla="*/ 21 h 24"/>
                <a:gd name="T4" fmla="*/ 64 w 111"/>
                <a:gd name="T5" fmla="*/ 20 h 24"/>
                <a:gd name="T6" fmla="*/ 50 w 111"/>
                <a:gd name="T7" fmla="*/ 24 h 24"/>
                <a:gd name="T8" fmla="*/ 10 w 111"/>
                <a:gd name="T9" fmla="*/ 14 h 24"/>
                <a:gd name="T10" fmla="*/ 0 w 111"/>
                <a:gd name="T11" fmla="*/ 3 h 24"/>
                <a:gd name="T12" fmla="*/ 12 w 111"/>
                <a:gd name="T13" fmla="*/ 0 h 24"/>
                <a:gd name="T14" fmla="*/ 45 w 111"/>
                <a:gd name="T15" fmla="*/ 1 h 24"/>
                <a:gd name="T16" fmla="*/ 102 w 111"/>
                <a:gd name="T17" fmla="*/ 9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1" h="24">
                  <a:moveTo>
                    <a:pt x="102" y="9"/>
                  </a:moveTo>
                  <a:lnTo>
                    <a:pt x="111" y="21"/>
                  </a:lnTo>
                  <a:lnTo>
                    <a:pt x="64" y="20"/>
                  </a:lnTo>
                  <a:lnTo>
                    <a:pt x="50" y="24"/>
                  </a:lnTo>
                  <a:lnTo>
                    <a:pt x="10" y="14"/>
                  </a:lnTo>
                  <a:lnTo>
                    <a:pt x="0" y="3"/>
                  </a:lnTo>
                  <a:lnTo>
                    <a:pt x="12" y="0"/>
                  </a:lnTo>
                  <a:lnTo>
                    <a:pt x="45" y="1"/>
                  </a:lnTo>
                  <a:lnTo>
                    <a:pt x="102" y="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10" name="Freeform 109"/>
            <p:cNvSpPr>
              <a:spLocks/>
            </p:cNvSpPr>
            <p:nvPr/>
          </p:nvSpPr>
          <p:spPr bwMode="auto">
            <a:xfrm>
              <a:off x="6019979" y="1873968"/>
              <a:ext cx="279381" cy="156880"/>
            </a:xfrm>
            <a:custGeom>
              <a:avLst/>
              <a:gdLst>
                <a:gd name="T0" fmla="*/ 90 w 169"/>
                <a:gd name="T1" fmla="*/ 100 h 101"/>
                <a:gd name="T2" fmla="*/ 83 w 169"/>
                <a:gd name="T3" fmla="*/ 101 h 101"/>
                <a:gd name="T4" fmla="*/ 39 w 169"/>
                <a:gd name="T5" fmla="*/ 99 h 101"/>
                <a:gd name="T6" fmla="*/ 32 w 169"/>
                <a:gd name="T7" fmla="*/ 92 h 101"/>
                <a:gd name="T8" fmla="*/ 6 w 169"/>
                <a:gd name="T9" fmla="*/ 87 h 101"/>
                <a:gd name="T10" fmla="*/ 0 w 169"/>
                <a:gd name="T11" fmla="*/ 78 h 101"/>
                <a:gd name="T12" fmla="*/ 11 w 169"/>
                <a:gd name="T13" fmla="*/ 75 h 101"/>
                <a:gd name="T14" fmla="*/ 5 w 169"/>
                <a:gd name="T15" fmla="*/ 66 h 101"/>
                <a:gd name="T16" fmla="*/ 23 w 169"/>
                <a:gd name="T17" fmla="*/ 52 h 101"/>
                <a:gd name="T18" fmla="*/ 10 w 169"/>
                <a:gd name="T19" fmla="*/ 50 h 101"/>
                <a:gd name="T20" fmla="*/ 32 w 169"/>
                <a:gd name="T21" fmla="*/ 36 h 101"/>
                <a:gd name="T22" fmla="*/ 24 w 169"/>
                <a:gd name="T23" fmla="*/ 29 h 101"/>
                <a:gd name="T24" fmla="*/ 46 w 169"/>
                <a:gd name="T25" fmla="*/ 20 h 101"/>
                <a:gd name="T26" fmla="*/ 80 w 169"/>
                <a:gd name="T27" fmla="*/ 10 h 101"/>
                <a:gd name="T28" fmla="*/ 118 w 169"/>
                <a:gd name="T29" fmla="*/ 8 h 101"/>
                <a:gd name="T30" fmla="*/ 134 w 169"/>
                <a:gd name="T31" fmla="*/ 2 h 101"/>
                <a:gd name="T32" fmla="*/ 156 w 169"/>
                <a:gd name="T33" fmla="*/ 0 h 101"/>
                <a:gd name="T34" fmla="*/ 169 w 169"/>
                <a:gd name="T35" fmla="*/ 6 h 101"/>
                <a:gd name="T36" fmla="*/ 165 w 169"/>
                <a:gd name="T37" fmla="*/ 11 h 101"/>
                <a:gd name="T38" fmla="*/ 127 w 169"/>
                <a:gd name="T39" fmla="*/ 18 h 101"/>
                <a:gd name="T40" fmla="*/ 95 w 169"/>
                <a:gd name="T41" fmla="*/ 26 h 101"/>
                <a:gd name="T42" fmla="*/ 67 w 169"/>
                <a:gd name="T43" fmla="*/ 41 h 101"/>
                <a:gd name="T44" fmla="*/ 58 w 169"/>
                <a:gd name="T45" fmla="*/ 56 h 101"/>
                <a:gd name="T46" fmla="*/ 47 w 169"/>
                <a:gd name="T47" fmla="*/ 72 h 101"/>
                <a:gd name="T48" fmla="*/ 57 w 169"/>
                <a:gd name="T49" fmla="*/ 86 h 101"/>
                <a:gd name="T50" fmla="*/ 90 w 169"/>
                <a:gd name="T51" fmla="*/ 10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69" h="101">
                  <a:moveTo>
                    <a:pt x="90" y="100"/>
                  </a:moveTo>
                  <a:lnTo>
                    <a:pt x="83" y="101"/>
                  </a:lnTo>
                  <a:lnTo>
                    <a:pt x="39" y="99"/>
                  </a:lnTo>
                  <a:lnTo>
                    <a:pt x="32" y="92"/>
                  </a:lnTo>
                  <a:lnTo>
                    <a:pt x="6" y="87"/>
                  </a:lnTo>
                  <a:lnTo>
                    <a:pt x="0" y="78"/>
                  </a:lnTo>
                  <a:lnTo>
                    <a:pt x="11" y="75"/>
                  </a:lnTo>
                  <a:lnTo>
                    <a:pt x="5" y="66"/>
                  </a:lnTo>
                  <a:lnTo>
                    <a:pt x="23" y="52"/>
                  </a:lnTo>
                  <a:lnTo>
                    <a:pt x="10" y="50"/>
                  </a:lnTo>
                  <a:lnTo>
                    <a:pt x="32" y="36"/>
                  </a:lnTo>
                  <a:lnTo>
                    <a:pt x="24" y="29"/>
                  </a:lnTo>
                  <a:lnTo>
                    <a:pt x="46" y="20"/>
                  </a:lnTo>
                  <a:lnTo>
                    <a:pt x="80" y="10"/>
                  </a:lnTo>
                  <a:lnTo>
                    <a:pt x="118" y="8"/>
                  </a:lnTo>
                  <a:lnTo>
                    <a:pt x="134" y="2"/>
                  </a:lnTo>
                  <a:lnTo>
                    <a:pt x="156" y="0"/>
                  </a:lnTo>
                  <a:lnTo>
                    <a:pt x="169" y="6"/>
                  </a:lnTo>
                  <a:lnTo>
                    <a:pt x="165" y="11"/>
                  </a:lnTo>
                  <a:lnTo>
                    <a:pt x="127" y="18"/>
                  </a:lnTo>
                  <a:lnTo>
                    <a:pt x="95" y="26"/>
                  </a:lnTo>
                  <a:lnTo>
                    <a:pt x="67" y="41"/>
                  </a:lnTo>
                  <a:lnTo>
                    <a:pt x="58" y="56"/>
                  </a:lnTo>
                  <a:lnTo>
                    <a:pt x="47" y="72"/>
                  </a:lnTo>
                  <a:lnTo>
                    <a:pt x="57" y="86"/>
                  </a:lnTo>
                  <a:lnTo>
                    <a:pt x="90" y="10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11" name="Freeform 110"/>
            <p:cNvSpPr>
              <a:spLocks/>
            </p:cNvSpPr>
            <p:nvPr/>
          </p:nvSpPr>
          <p:spPr bwMode="auto">
            <a:xfrm>
              <a:off x="6866389" y="1819603"/>
              <a:ext cx="102495" cy="32620"/>
            </a:xfrm>
            <a:custGeom>
              <a:avLst/>
              <a:gdLst>
                <a:gd name="T0" fmla="*/ 62 w 62"/>
                <a:gd name="T1" fmla="*/ 15 h 21"/>
                <a:gd name="T2" fmla="*/ 2 w 62"/>
                <a:gd name="T3" fmla="*/ 21 h 21"/>
                <a:gd name="T4" fmla="*/ 0 w 62"/>
                <a:gd name="T5" fmla="*/ 2 h 21"/>
                <a:gd name="T6" fmla="*/ 8 w 62"/>
                <a:gd name="T7" fmla="*/ 0 h 21"/>
                <a:gd name="T8" fmla="*/ 18 w 62"/>
                <a:gd name="T9" fmla="*/ 1 h 21"/>
                <a:gd name="T10" fmla="*/ 58 w 62"/>
                <a:gd name="T11" fmla="*/ 9 h 21"/>
                <a:gd name="T12" fmla="*/ 62 w 62"/>
                <a:gd name="T13" fmla="*/ 15 h 21"/>
              </a:gdLst>
              <a:ahLst/>
              <a:cxnLst>
                <a:cxn ang="0">
                  <a:pos x="T0" y="T1"/>
                </a:cxn>
                <a:cxn ang="0">
                  <a:pos x="T2" y="T3"/>
                </a:cxn>
                <a:cxn ang="0">
                  <a:pos x="T4" y="T5"/>
                </a:cxn>
                <a:cxn ang="0">
                  <a:pos x="T6" y="T7"/>
                </a:cxn>
                <a:cxn ang="0">
                  <a:pos x="T8" y="T9"/>
                </a:cxn>
                <a:cxn ang="0">
                  <a:pos x="T10" y="T11"/>
                </a:cxn>
                <a:cxn ang="0">
                  <a:pos x="T12" y="T13"/>
                </a:cxn>
              </a:cxnLst>
              <a:rect l="0" t="0" r="r" b="b"/>
              <a:pathLst>
                <a:path w="62" h="21">
                  <a:moveTo>
                    <a:pt x="62" y="15"/>
                  </a:moveTo>
                  <a:lnTo>
                    <a:pt x="2" y="21"/>
                  </a:lnTo>
                  <a:lnTo>
                    <a:pt x="0" y="2"/>
                  </a:lnTo>
                  <a:lnTo>
                    <a:pt x="8" y="0"/>
                  </a:lnTo>
                  <a:lnTo>
                    <a:pt x="18" y="1"/>
                  </a:lnTo>
                  <a:lnTo>
                    <a:pt x="58" y="9"/>
                  </a:lnTo>
                  <a:lnTo>
                    <a:pt x="62" y="1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12" name="Freeform 111"/>
            <p:cNvSpPr>
              <a:spLocks/>
            </p:cNvSpPr>
            <p:nvPr/>
          </p:nvSpPr>
          <p:spPr bwMode="auto">
            <a:xfrm>
              <a:off x="5768701" y="1786986"/>
              <a:ext cx="123987" cy="18638"/>
            </a:xfrm>
            <a:custGeom>
              <a:avLst/>
              <a:gdLst>
                <a:gd name="T0" fmla="*/ 72 w 75"/>
                <a:gd name="T1" fmla="*/ 5 h 12"/>
                <a:gd name="T2" fmla="*/ 58 w 75"/>
                <a:gd name="T3" fmla="*/ 7 h 12"/>
                <a:gd name="T4" fmla="*/ 48 w 75"/>
                <a:gd name="T5" fmla="*/ 8 h 12"/>
                <a:gd name="T6" fmla="*/ 48 w 75"/>
                <a:gd name="T7" fmla="*/ 10 h 12"/>
                <a:gd name="T8" fmla="*/ 36 w 75"/>
                <a:gd name="T9" fmla="*/ 12 h 12"/>
                <a:gd name="T10" fmla="*/ 22 w 75"/>
                <a:gd name="T11" fmla="*/ 9 h 12"/>
                <a:gd name="T12" fmla="*/ 26 w 75"/>
                <a:gd name="T13" fmla="*/ 5 h 12"/>
                <a:gd name="T14" fmla="*/ 0 w 75"/>
                <a:gd name="T15" fmla="*/ 5 h 12"/>
                <a:gd name="T16" fmla="*/ 21 w 75"/>
                <a:gd name="T17" fmla="*/ 2 h 12"/>
                <a:gd name="T18" fmla="*/ 38 w 75"/>
                <a:gd name="T19" fmla="*/ 2 h 12"/>
                <a:gd name="T20" fmla="*/ 43 w 75"/>
                <a:gd name="T21" fmla="*/ 5 h 12"/>
                <a:gd name="T22" fmla="*/ 47 w 75"/>
                <a:gd name="T23" fmla="*/ 2 h 12"/>
                <a:gd name="T24" fmla="*/ 56 w 75"/>
                <a:gd name="T25" fmla="*/ 0 h 12"/>
                <a:gd name="T26" fmla="*/ 75 w 75"/>
                <a:gd name="T27" fmla="*/ 3 h 12"/>
                <a:gd name="T28" fmla="*/ 72 w 75"/>
                <a:gd name="T29" fmla="*/ 5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5" h="12">
                  <a:moveTo>
                    <a:pt x="72" y="5"/>
                  </a:moveTo>
                  <a:lnTo>
                    <a:pt x="58" y="7"/>
                  </a:lnTo>
                  <a:lnTo>
                    <a:pt x="48" y="8"/>
                  </a:lnTo>
                  <a:lnTo>
                    <a:pt x="48" y="10"/>
                  </a:lnTo>
                  <a:lnTo>
                    <a:pt x="36" y="12"/>
                  </a:lnTo>
                  <a:lnTo>
                    <a:pt x="22" y="9"/>
                  </a:lnTo>
                  <a:lnTo>
                    <a:pt x="26" y="5"/>
                  </a:lnTo>
                  <a:lnTo>
                    <a:pt x="0" y="5"/>
                  </a:lnTo>
                  <a:lnTo>
                    <a:pt x="21" y="2"/>
                  </a:lnTo>
                  <a:lnTo>
                    <a:pt x="38" y="2"/>
                  </a:lnTo>
                  <a:lnTo>
                    <a:pt x="43" y="5"/>
                  </a:lnTo>
                  <a:lnTo>
                    <a:pt x="47" y="2"/>
                  </a:lnTo>
                  <a:lnTo>
                    <a:pt x="56" y="0"/>
                  </a:lnTo>
                  <a:lnTo>
                    <a:pt x="75" y="3"/>
                  </a:lnTo>
                  <a:lnTo>
                    <a:pt x="72" y="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13" name="Freeform 112"/>
            <p:cNvSpPr>
              <a:spLocks/>
            </p:cNvSpPr>
            <p:nvPr/>
          </p:nvSpPr>
          <p:spPr bwMode="auto">
            <a:xfrm>
              <a:off x="6644868" y="1780773"/>
              <a:ext cx="206643" cy="52810"/>
            </a:xfrm>
            <a:custGeom>
              <a:avLst/>
              <a:gdLst>
                <a:gd name="T0" fmla="*/ 125 w 125"/>
                <a:gd name="T1" fmla="*/ 32 h 34"/>
                <a:gd name="T2" fmla="*/ 102 w 125"/>
                <a:gd name="T3" fmla="*/ 34 h 34"/>
                <a:gd name="T4" fmla="*/ 65 w 125"/>
                <a:gd name="T5" fmla="*/ 30 h 34"/>
                <a:gd name="T6" fmla="*/ 39 w 125"/>
                <a:gd name="T7" fmla="*/ 24 h 34"/>
                <a:gd name="T8" fmla="*/ 19 w 125"/>
                <a:gd name="T9" fmla="*/ 15 h 34"/>
                <a:gd name="T10" fmla="*/ 0 w 125"/>
                <a:gd name="T11" fmla="*/ 12 h 34"/>
                <a:gd name="T12" fmla="*/ 19 w 125"/>
                <a:gd name="T13" fmla="*/ 3 h 34"/>
                <a:gd name="T14" fmla="*/ 39 w 125"/>
                <a:gd name="T15" fmla="*/ 0 h 34"/>
                <a:gd name="T16" fmla="*/ 70 w 125"/>
                <a:gd name="T17" fmla="*/ 7 h 34"/>
                <a:gd name="T18" fmla="*/ 113 w 125"/>
                <a:gd name="T19" fmla="*/ 19 h 34"/>
                <a:gd name="T20" fmla="*/ 125 w 125"/>
                <a:gd name="T21" fmla="*/ 32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25" h="34">
                  <a:moveTo>
                    <a:pt x="125" y="32"/>
                  </a:moveTo>
                  <a:lnTo>
                    <a:pt x="102" y="34"/>
                  </a:lnTo>
                  <a:lnTo>
                    <a:pt x="65" y="30"/>
                  </a:lnTo>
                  <a:lnTo>
                    <a:pt x="39" y="24"/>
                  </a:lnTo>
                  <a:lnTo>
                    <a:pt x="19" y="15"/>
                  </a:lnTo>
                  <a:lnTo>
                    <a:pt x="0" y="12"/>
                  </a:lnTo>
                  <a:lnTo>
                    <a:pt x="19" y="3"/>
                  </a:lnTo>
                  <a:lnTo>
                    <a:pt x="39" y="0"/>
                  </a:lnTo>
                  <a:lnTo>
                    <a:pt x="70" y="7"/>
                  </a:lnTo>
                  <a:lnTo>
                    <a:pt x="113" y="19"/>
                  </a:lnTo>
                  <a:lnTo>
                    <a:pt x="125" y="32"/>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14" name="Freeform 113"/>
            <p:cNvSpPr>
              <a:spLocks/>
            </p:cNvSpPr>
            <p:nvPr/>
          </p:nvSpPr>
          <p:spPr bwMode="auto">
            <a:xfrm>
              <a:off x="5810030" y="4284627"/>
              <a:ext cx="54554" cy="57471"/>
            </a:xfrm>
            <a:custGeom>
              <a:avLst/>
              <a:gdLst>
                <a:gd name="T0" fmla="*/ 25 w 33"/>
                <a:gd name="T1" fmla="*/ 0 h 37"/>
                <a:gd name="T2" fmla="*/ 33 w 33"/>
                <a:gd name="T3" fmla="*/ 12 h 37"/>
                <a:gd name="T4" fmla="*/ 31 w 33"/>
                <a:gd name="T5" fmla="*/ 24 h 37"/>
                <a:gd name="T6" fmla="*/ 26 w 33"/>
                <a:gd name="T7" fmla="*/ 27 h 37"/>
                <a:gd name="T8" fmla="*/ 16 w 33"/>
                <a:gd name="T9" fmla="*/ 25 h 37"/>
                <a:gd name="T10" fmla="*/ 11 w 33"/>
                <a:gd name="T11" fmla="*/ 37 h 37"/>
                <a:gd name="T12" fmla="*/ 0 w 33"/>
                <a:gd name="T13" fmla="*/ 35 h 37"/>
                <a:gd name="T14" fmla="*/ 1 w 33"/>
                <a:gd name="T15" fmla="*/ 24 h 37"/>
                <a:gd name="T16" fmla="*/ 4 w 33"/>
                <a:gd name="T17" fmla="*/ 22 h 37"/>
                <a:gd name="T18" fmla="*/ 4 w 33"/>
                <a:gd name="T19" fmla="*/ 10 h 37"/>
                <a:gd name="T20" fmla="*/ 10 w 33"/>
                <a:gd name="T21" fmla="*/ 4 h 37"/>
                <a:gd name="T22" fmla="*/ 14 w 33"/>
                <a:gd name="T23" fmla="*/ 6 h 37"/>
                <a:gd name="T24" fmla="*/ 25 w 33"/>
                <a:gd name="T25" fmla="*/ 0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3" h="37">
                  <a:moveTo>
                    <a:pt x="25" y="0"/>
                  </a:moveTo>
                  <a:lnTo>
                    <a:pt x="33" y="12"/>
                  </a:lnTo>
                  <a:lnTo>
                    <a:pt x="31" y="24"/>
                  </a:lnTo>
                  <a:lnTo>
                    <a:pt x="26" y="27"/>
                  </a:lnTo>
                  <a:lnTo>
                    <a:pt x="16" y="25"/>
                  </a:lnTo>
                  <a:lnTo>
                    <a:pt x="11" y="37"/>
                  </a:lnTo>
                  <a:lnTo>
                    <a:pt x="0" y="35"/>
                  </a:lnTo>
                  <a:lnTo>
                    <a:pt x="1" y="24"/>
                  </a:lnTo>
                  <a:lnTo>
                    <a:pt x="4" y="22"/>
                  </a:lnTo>
                  <a:lnTo>
                    <a:pt x="4" y="10"/>
                  </a:lnTo>
                  <a:lnTo>
                    <a:pt x="10" y="4"/>
                  </a:lnTo>
                  <a:lnTo>
                    <a:pt x="14" y="6"/>
                  </a:lnTo>
                  <a:lnTo>
                    <a:pt x="25"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15" name="Freeform 114"/>
            <p:cNvSpPr>
              <a:spLocks/>
            </p:cNvSpPr>
            <p:nvPr/>
          </p:nvSpPr>
          <p:spPr bwMode="auto">
            <a:xfrm>
              <a:off x="4419736" y="3355777"/>
              <a:ext cx="254584" cy="214350"/>
            </a:xfrm>
            <a:custGeom>
              <a:avLst/>
              <a:gdLst>
                <a:gd name="T0" fmla="*/ 151 w 154"/>
                <a:gd name="T1" fmla="*/ 11 h 138"/>
                <a:gd name="T2" fmla="*/ 151 w 154"/>
                <a:gd name="T3" fmla="*/ 0 h 138"/>
                <a:gd name="T4" fmla="*/ 154 w 154"/>
                <a:gd name="T5" fmla="*/ 0 h 138"/>
                <a:gd name="T6" fmla="*/ 154 w 154"/>
                <a:gd name="T7" fmla="*/ 1 h 138"/>
                <a:gd name="T8" fmla="*/ 153 w 154"/>
                <a:gd name="T9" fmla="*/ 5 h 138"/>
                <a:gd name="T10" fmla="*/ 153 w 154"/>
                <a:gd name="T11" fmla="*/ 37 h 138"/>
                <a:gd name="T12" fmla="*/ 94 w 154"/>
                <a:gd name="T13" fmla="*/ 36 h 138"/>
                <a:gd name="T14" fmla="*/ 93 w 154"/>
                <a:gd name="T15" fmla="*/ 89 h 138"/>
                <a:gd name="T16" fmla="*/ 77 w 154"/>
                <a:gd name="T17" fmla="*/ 91 h 138"/>
                <a:gd name="T18" fmla="*/ 72 w 154"/>
                <a:gd name="T19" fmla="*/ 101 h 138"/>
                <a:gd name="T20" fmla="*/ 75 w 154"/>
                <a:gd name="T21" fmla="*/ 131 h 138"/>
                <a:gd name="T22" fmla="*/ 4 w 154"/>
                <a:gd name="T23" fmla="*/ 131 h 138"/>
                <a:gd name="T24" fmla="*/ 0 w 154"/>
                <a:gd name="T25" fmla="*/ 138 h 138"/>
                <a:gd name="T26" fmla="*/ 1 w 154"/>
                <a:gd name="T27" fmla="*/ 129 h 138"/>
                <a:gd name="T28" fmla="*/ 1 w 154"/>
                <a:gd name="T29" fmla="*/ 129 h 138"/>
                <a:gd name="T30" fmla="*/ 42 w 154"/>
                <a:gd name="T31" fmla="*/ 128 h 138"/>
                <a:gd name="T32" fmla="*/ 44 w 154"/>
                <a:gd name="T33" fmla="*/ 120 h 138"/>
                <a:gd name="T34" fmla="*/ 52 w 154"/>
                <a:gd name="T35" fmla="*/ 111 h 138"/>
                <a:gd name="T36" fmla="*/ 59 w 154"/>
                <a:gd name="T37" fmla="*/ 82 h 138"/>
                <a:gd name="T38" fmla="*/ 84 w 154"/>
                <a:gd name="T39" fmla="*/ 60 h 138"/>
                <a:gd name="T40" fmla="*/ 93 w 154"/>
                <a:gd name="T41" fmla="*/ 34 h 138"/>
                <a:gd name="T42" fmla="*/ 99 w 154"/>
                <a:gd name="T43" fmla="*/ 32 h 138"/>
                <a:gd name="T44" fmla="*/ 105 w 154"/>
                <a:gd name="T45" fmla="*/ 16 h 138"/>
                <a:gd name="T46" fmla="*/ 120 w 154"/>
                <a:gd name="T47" fmla="*/ 14 h 138"/>
                <a:gd name="T48" fmla="*/ 126 w 154"/>
                <a:gd name="T49" fmla="*/ 16 h 138"/>
                <a:gd name="T50" fmla="*/ 134 w 154"/>
                <a:gd name="T51" fmla="*/ 16 h 138"/>
                <a:gd name="T52" fmla="*/ 140 w 154"/>
                <a:gd name="T53" fmla="*/ 12 h 138"/>
                <a:gd name="T54" fmla="*/ 151 w 154"/>
                <a:gd name="T55" fmla="*/ 11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54" h="138">
                  <a:moveTo>
                    <a:pt x="151" y="11"/>
                  </a:moveTo>
                  <a:lnTo>
                    <a:pt x="151" y="0"/>
                  </a:lnTo>
                  <a:lnTo>
                    <a:pt x="154" y="0"/>
                  </a:lnTo>
                  <a:lnTo>
                    <a:pt x="154" y="1"/>
                  </a:lnTo>
                  <a:lnTo>
                    <a:pt x="153" y="5"/>
                  </a:lnTo>
                  <a:lnTo>
                    <a:pt x="153" y="37"/>
                  </a:lnTo>
                  <a:lnTo>
                    <a:pt x="94" y="36"/>
                  </a:lnTo>
                  <a:lnTo>
                    <a:pt x="93" y="89"/>
                  </a:lnTo>
                  <a:lnTo>
                    <a:pt x="77" y="91"/>
                  </a:lnTo>
                  <a:lnTo>
                    <a:pt x="72" y="101"/>
                  </a:lnTo>
                  <a:lnTo>
                    <a:pt x="75" y="131"/>
                  </a:lnTo>
                  <a:lnTo>
                    <a:pt x="4" y="131"/>
                  </a:lnTo>
                  <a:lnTo>
                    <a:pt x="0" y="138"/>
                  </a:lnTo>
                  <a:lnTo>
                    <a:pt x="1" y="129"/>
                  </a:lnTo>
                  <a:lnTo>
                    <a:pt x="1" y="129"/>
                  </a:lnTo>
                  <a:lnTo>
                    <a:pt x="42" y="128"/>
                  </a:lnTo>
                  <a:lnTo>
                    <a:pt x="44" y="120"/>
                  </a:lnTo>
                  <a:lnTo>
                    <a:pt x="52" y="111"/>
                  </a:lnTo>
                  <a:lnTo>
                    <a:pt x="59" y="82"/>
                  </a:lnTo>
                  <a:lnTo>
                    <a:pt x="84" y="60"/>
                  </a:lnTo>
                  <a:lnTo>
                    <a:pt x="93" y="34"/>
                  </a:lnTo>
                  <a:lnTo>
                    <a:pt x="99" y="32"/>
                  </a:lnTo>
                  <a:lnTo>
                    <a:pt x="105" y="16"/>
                  </a:lnTo>
                  <a:lnTo>
                    <a:pt x="120" y="14"/>
                  </a:lnTo>
                  <a:lnTo>
                    <a:pt x="126" y="16"/>
                  </a:lnTo>
                  <a:lnTo>
                    <a:pt x="134" y="16"/>
                  </a:lnTo>
                  <a:lnTo>
                    <a:pt x="140" y="12"/>
                  </a:lnTo>
                  <a:lnTo>
                    <a:pt x="151" y="11"/>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16" name="Freeform 115"/>
            <p:cNvSpPr>
              <a:spLocks/>
            </p:cNvSpPr>
            <p:nvPr/>
          </p:nvSpPr>
          <p:spPr bwMode="auto">
            <a:xfrm>
              <a:off x="5942281" y="3211325"/>
              <a:ext cx="639767" cy="509469"/>
            </a:xfrm>
            <a:custGeom>
              <a:avLst/>
              <a:gdLst>
                <a:gd name="T0" fmla="*/ 161 w 387"/>
                <a:gd name="T1" fmla="*/ 319 h 328"/>
                <a:gd name="T2" fmla="*/ 153 w 387"/>
                <a:gd name="T3" fmla="*/ 304 h 328"/>
                <a:gd name="T4" fmla="*/ 132 w 387"/>
                <a:gd name="T5" fmla="*/ 280 h 328"/>
                <a:gd name="T6" fmla="*/ 113 w 387"/>
                <a:gd name="T7" fmla="*/ 248 h 328"/>
                <a:gd name="T8" fmla="*/ 91 w 387"/>
                <a:gd name="T9" fmla="*/ 225 h 328"/>
                <a:gd name="T10" fmla="*/ 88 w 387"/>
                <a:gd name="T11" fmla="*/ 198 h 328"/>
                <a:gd name="T12" fmla="*/ 67 w 387"/>
                <a:gd name="T13" fmla="*/ 167 h 328"/>
                <a:gd name="T14" fmla="*/ 50 w 387"/>
                <a:gd name="T15" fmla="*/ 151 h 328"/>
                <a:gd name="T16" fmla="*/ 45 w 387"/>
                <a:gd name="T17" fmla="*/ 135 h 328"/>
                <a:gd name="T18" fmla="*/ 31 w 387"/>
                <a:gd name="T19" fmla="*/ 115 h 328"/>
                <a:gd name="T20" fmla="*/ 9 w 387"/>
                <a:gd name="T21" fmla="*/ 84 h 328"/>
                <a:gd name="T22" fmla="*/ 2 w 387"/>
                <a:gd name="T23" fmla="*/ 73 h 328"/>
                <a:gd name="T24" fmla="*/ 3 w 387"/>
                <a:gd name="T25" fmla="*/ 58 h 328"/>
                <a:gd name="T26" fmla="*/ 30 w 387"/>
                <a:gd name="T27" fmla="*/ 55 h 328"/>
                <a:gd name="T28" fmla="*/ 47 w 387"/>
                <a:gd name="T29" fmla="*/ 44 h 328"/>
                <a:gd name="T30" fmla="*/ 54 w 387"/>
                <a:gd name="T31" fmla="*/ 34 h 328"/>
                <a:gd name="T32" fmla="*/ 69 w 387"/>
                <a:gd name="T33" fmla="*/ 3 h 328"/>
                <a:gd name="T34" fmla="*/ 93 w 387"/>
                <a:gd name="T35" fmla="*/ 5 h 328"/>
                <a:gd name="T36" fmla="*/ 176 w 387"/>
                <a:gd name="T37" fmla="*/ 61 h 328"/>
                <a:gd name="T38" fmla="*/ 225 w 387"/>
                <a:gd name="T39" fmla="*/ 65 h 328"/>
                <a:gd name="T40" fmla="*/ 243 w 387"/>
                <a:gd name="T41" fmla="*/ 74 h 328"/>
                <a:gd name="T42" fmla="*/ 261 w 387"/>
                <a:gd name="T43" fmla="*/ 97 h 328"/>
                <a:gd name="T44" fmla="*/ 278 w 387"/>
                <a:gd name="T45" fmla="*/ 113 h 328"/>
                <a:gd name="T46" fmla="*/ 279 w 387"/>
                <a:gd name="T47" fmla="*/ 128 h 328"/>
                <a:gd name="T48" fmla="*/ 288 w 387"/>
                <a:gd name="T49" fmla="*/ 141 h 328"/>
                <a:gd name="T50" fmla="*/ 294 w 387"/>
                <a:gd name="T51" fmla="*/ 153 h 328"/>
                <a:gd name="T52" fmla="*/ 305 w 387"/>
                <a:gd name="T53" fmla="*/ 156 h 328"/>
                <a:gd name="T54" fmla="*/ 310 w 387"/>
                <a:gd name="T55" fmla="*/ 169 h 328"/>
                <a:gd name="T56" fmla="*/ 374 w 387"/>
                <a:gd name="T57" fmla="*/ 200 h 328"/>
                <a:gd name="T58" fmla="*/ 387 w 387"/>
                <a:gd name="T59" fmla="*/ 210 h 328"/>
                <a:gd name="T60" fmla="*/ 327 w 387"/>
                <a:gd name="T61" fmla="*/ 273 h 328"/>
                <a:gd name="T62" fmla="*/ 259 w 387"/>
                <a:gd name="T63" fmla="*/ 290 h 328"/>
                <a:gd name="T64" fmla="*/ 239 w 387"/>
                <a:gd name="T65" fmla="*/ 315 h 328"/>
                <a:gd name="T66" fmla="*/ 227 w 387"/>
                <a:gd name="T67" fmla="*/ 309 h 328"/>
                <a:gd name="T68" fmla="*/ 206 w 387"/>
                <a:gd name="T69" fmla="*/ 305 h 328"/>
                <a:gd name="T70" fmla="*/ 181 w 387"/>
                <a:gd name="T71" fmla="*/ 308 h 328"/>
                <a:gd name="T72" fmla="*/ 169 w 387"/>
                <a:gd name="T73" fmla="*/ 312 h 328"/>
                <a:gd name="T74" fmla="*/ 163 w 387"/>
                <a:gd name="T75" fmla="*/ 328 h 3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387" h="328">
                  <a:moveTo>
                    <a:pt x="163" y="328"/>
                  </a:moveTo>
                  <a:lnTo>
                    <a:pt x="161" y="319"/>
                  </a:lnTo>
                  <a:lnTo>
                    <a:pt x="155" y="313"/>
                  </a:lnTo>
                  <a:lnTo>
                    <a:pt x="153" y="304"/>
                  </a:lnTo>
                  <a:lnTo>
                    <a:pt x="143" y="297"/>
                  </a:lnTo>
                  <a:lnTo>
                    <a:pt x="132" y="280"/>
                  </a:lnTo>
                  <a:lnTo>
                    <a:pt x="126" y="263"/>
                  </a:lnTo>
                  <a:lnTo>
                    <a:pt x="113" y="248"/>
                  </a:lnTo>
                  <a:lnTo>
                    <a:pt x="104" y="245"/>
                  </a:lnTo>
                  <a:lnTo>
                    <a:pt x="91" y="225"/>
                  </a:lnTo>
                  <a:lnTo>
                    <a:pt x="88" y="211"/>
                  </a:lnTo>
                  <a:lnTo>
                    <a:pt x="88" y="198"/>
                  </a:lnTo>
                  <a:lnTo>
                    <a:pt x="76" y="175"/>
                  </a:lnTo>
                  <a:lnTo>
                    <a:pt x="67" y="167"/>
                  </a:lnTo>
                  <a:lnTo>
                    <a:pt x="57" y="163"/>
                  </a:lnTo>
                  <a:lnTo>
                    <a:pt x="50" y="151"/>
                  </a:lnTo>
                  <a:lnTo>
                    <a:pt x="51" y="146"/>
                  </a:lnTo>
                  <a:lnTo>
                    <a:pt x="45" y="135"/>
                  </a:lnTo>
                  <a:lnTo>
                    <a:pt x="39" y="131"/>
                  </a:lnTo>
                  <a:lnTo>
                    <a:pt x="31" y="115"/>
                  </a:lnTo>
                  <a:lnTo>
                    <a:pt x="19" y="99"/>
                  </a:lnTo>
                  <a:lnTo>
                    <a:pt x="9" y="84"/>
                  </a:lnTo>
                  <a:lnTo>
                    <a:pt x="0" y="85"/>
                  </a:lnTo>
                  <a:lnTo>
                    <a:pt x="2" y="73"/>
                  </a:lnTo>
                  <a:lnTo>
                    <a:pt x="2" y="66"/>
                  </a:lnTo>
                  <a:lnTo>
                    <a:pt x="3" y="58"/>
                  </a:lnTo>
                  <a:lnTo>
                    <a:pt x="23" y="61"/>
                  </a:lnTo>
                  <a:lnTo>
                    <a:pt x="30" y="55"/>
                  </a:lnTo>
                  <a:lnTo>
                    <a:pt x="34" y="47"/>
                  </a:lnTo>
                  <a:lnTo>
                    <a:pt x="47" y="44"/>
                  </a:lnTo>
                  <a:lnTo>
                    <a:pt x="49" y="37"/>
                  </a:lnTo>
                  <a:lnTo>
                    <a:pt x="54" y="34"/>
                  </a:lnTo>
                  <a:lnTo>
                    <a:pt x="35" y="13"/>
                  </a:lnTo>
                  <a:lnTo>
                    <a:pt x="69" y="3"/>
                  </a:lnTo>
                  <a:lnTo>
                    <a:pt x="72" y="0"/>
                  </a:lnTo>
                  <a:lnTo>
                    <a:pt x="93" y="5"/>
                  </a:lnTo>
                  <a:lnTo>
                    <a:pt x="121" y="20"/>
                  </a:lnTo>
                  <a:lnTo>
                    <a:pt x="176" y="61"/>
                  </a:lnTo>
                  <a:lnTo>
                    <a:pt x="209" y="63"/>
                  </a:lnTo>
                  <a:lnTo>
                    <a:pt x="225" y="65"/>
                  </a:lnTo>
                  <a:lnTo>
                    <a:pt x="230" y="75"/>
                  </a:lnTo>
                  <a:lnTo>
                    <a:pt x="243" y="74"/>
                  </a:lnTo>
                  <a:lnTo>
                    <a:pt x="252" y="92"/>
                  </a:lnTo>
                  <a:lnTo>
                    <a:pt x="261" y="97"/>
                  </a:lnTo>
                  <a:lnTo>
                    <a:pt x="265" y="104"/>
                  </a:lnTo>
                  <a:lnTo>
                    <a:pt x="278" y="113"/>
                  </a:lnTo>
                  <a:lnTo>
                    <a:pt x="280" y="121"/>
                  </a:lnTo>
                  <a:lnTo>
                    <a:pt x="279" y="128"/>
                  </a:lnTo>
                  <a:lnTo>
                    <a:pt x="282" y="135"/>
                  </a:lnTo>
                  <a:lnTo>
                    <a:pt x="288" y="141"/>
                  </a:lnTo>
                  <a:lnTo>
                    <a:pt x="291" y="148"/>
                  </a:lnTo>
                  <a:lnTo>
                    <a:pt x="294" y="153"/>
                  </a:lnTo>
                  <a:lnTo>
                    <a:pt x="300" y="157"/>
                  </a:lnTo>
                  <a:lnTo>
                    <a:pt x="305" y="156"/>
                  </a:lnTo>
                  <a:lnTo>
                    <a:pt x="309" y="164"/>
                  </a:lnTo>
                  <a:lnTo>
                    <a:pt x="310" y="169"/>
                  </a:lnTo>
                  <a:lnTo>
                    <a:pt x="319" y="190"/>
                  </a:lnTo>
                  <a:lnTo>
                    <a:pt x="374" y="200"/>
                  </a:lnTo>
                  <a:lnTo>
                    <a:pt x="378" y="196"/>
                  </a:lnTo>
                  <a:lnTo>
                    <a:pt x="387" y="210"/>
                  </a:lnTo>
                  <a:lnTo>
                    <a:pt x="379" y="252"/>
                  </a:lnTo>
                  <a:lnTo>
                    <a:pt x="327" y="273"/>
                  </a:lnTo>
                  <a:lnTo>
                    <a:pt x="275" y="281"/>
                  </a:lnTo>
                  <a:lnTo>
                    <a:pt x="259" y="290"/>
                  </a:lnTo>
                  <a:lnTo>
                    <a:pt x="247" y="312"/>
                  </a:lnTo>
                  <a:lnTo>
                    <a:pt x="239" y="315"/>
                  </a:lnTo>
                  <a:lnTo>
                    <a:pt x="234" y="308"/>
                  </a:lnTo>
                  <a:lnTo>
                    <a:pt x="227" y="309"/>
                  </a:lnTo>
                  <a:lnTo>
                    <a:pt x="210" y="307"/>
                  </a:lnTo>
                  <a:lnTo>
                    <a:pt x="206" y="305"/>
                  </a:lnTo>
                  <a:lnTo>
                    <a:pt x="185" y="306"/>
                  </a:lnTo>
                  <a:lnTo>
                    <a:pt x="181" y="308"/>
                  </a:lnTo>
                  <a:lnTo>
                    <a:pt x="173" y="302"/>
                  </a:lnTo>
                  <a:lnTo>
                    <a:pt x="169" y="312"/>
                  </a:lnTo>
                  <a:lnTo>
                    <a:pt x="171" y="321"/>
                  </a:lnTo>
                  <a:lnTo>
                    <a:pt x="163" y="328"/>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17" name="Freeform 116"/>
            <p:cNvSpPr>
              <a:spLocks/>
            </p:cNvSpPr>
            <p:nvPr/>
          </p:nvSpPr>
          <p:spPr bwMode="auto">
            <a:xfrm>
              <a:off x="5590161" y="3537508"/>
              <a:ext cx="487678" cy="431806"/>
            </a:xfrm>
            <a:custGeom>
              <a:avLst/>
              <a:gdLst>
                <a:gd name="T0" fmla="*/ 218 w 295"/>
                <a:gd name="T1" fmla="*/ 260 h 278"/>
                <a:gd name="T2" fmla="*/ 216 w 295"/>
                <a:gd name="T3" fmla="*/ 243 h 278"/>
                <a:gd name="T4" fmla="*/ 204 w 295"/>
                <a:gd name="T5" fmla="*/ 220 h 278"/>
                <a:gd name="T6" fmla="*/ 197 w 295"/>
                <a:gd name="T7" fmla="*/ 203 h 278"/>
                <a:gd name="T8" fmla="*/ 185 w 295"/>
                <a:gd name="T9" fmla="*/ 209 h 278"/>
                <a:gd name="T10" fmla="*/ 192 w 295"/>
                <a:gd name="T11" fmla="*/ 227 h 278"/>
                <a:gd name="T12" fmla="*/ 173 w 295"/>
                <a:gd name="T13" fmla="*/ 254 h 278"/>
                <a:gd name="T14" fmla="*/ 148 w 295"/>
                <a:gd name="T15" fmla="*/ 244 h 278"/>
                <a:gd name="T16" fmla="*/ 139 w 295"/>
                <a:gd name="T17" fmla="*/ 254 h 278"/>
                <a:gd name="T18" fmla="*/ 130 w 295"/>
                <a:gd name="T19" fmla="*/ 262 h 278"/>
                <a:gd name="T20" fmla="*/ 109 w 295"/>
                <a:gd name="T21" fmla="*/ 258 h 278"/>
                <a:gd name="T22" fmla="*/ 89 w 295"/>
                <a:gd name="T23" fmla="*/ 261 h 278"/>
                <a:gd name="T24" fmla="*/ 74 w 295"/>
                <a:gd name="T25" fmla="*/ 247 h 278"/>
                <a:gd name="T26" fmla="*/ 58 w 295"/>
                <a:gd name="T27" fmla="*/ 244 h 278"/>
                <a:gd name="T28" fmla="*/ 49 w 295"/>
                <a:gd name="T29" fmla="*/ 272 h 278"/>
                <a:gd name="T30" fmla="*/ 37 w 295"/>
                <a:gd name="T31" fmla="*/ 278 h 278"/>
                <a:gd name="T32" fmla="*/ 29 w 295"/>
                <a:gd name="T33" fmla="*/ 271 h 278"/>
                <a:gd name="T34" fmla="*/ 30 w 295"/>
                <a:gd name="T35" fmla="*/ 256 h 278"/>
                <a:gd name="T36" fmla="*/ 20 w 295"/>
                <a:gd name="T37" fmla="*/ 235 h 278"/>
                <a:gd name="T38" fmla="*/ 17 w 295"/>
                <a:gd name="T39" fmla="*/ 221 h 278"/>
                <a:gd name="T40" fmla="*/ 10 w 295"/>
                <a:gd name="T41" fmla="*/ 203 h 278"/>
                <a:gd name="T42" fmla="*/ 0 w 295"/>
                <a:gd name="T43" fmla="*/ 196 h 278"/>
                <a:gd name="T44" fmla="*/ 6 w 295"/>
                <a:gd name="T45" fmla="*/ 180 h 278"/>
                <a:gd name="T46" fmla="*/ 9 w 295"/>
                <a:gd name="T47" fmla="*/ 165 h 278"/>
                <a:gd name="T48" fmla="*/ 10 w 295"/>
                <a:gd name="T49" fmla="*/ 147 h 278"/>
                <a:gd name="T50" fmla="*/ 34 w 295"/>
                <a:gd name="T51" fmla="*/ 133 h 278"/>
                <a:gd name="T52" fmla="*/ 30 w 295"/>
                <a:gd name="T53" fmla="*/ 42 h 278"/>
                <a:gd name="T54" fmla="*/ 49 w 295"/>
                <a:gd name="T55" fmla="*/ 0 h 278"/>
                <a:gd name="T56" fmla="*/ 191 w 295"/>
                <a:gd name="T57" fmla="*/ 0 h 278"/>
                <a:gd name="T58" fmla="*/ 269 w 295"/>
                <a:gd name="T59" fmla="*/ 21 h 278"/>
                <a:gd name="T60" fmla="*/ 270 w 295"/>
                <a:gd name="T61" fmla="*/ 46 h 278"/>
                <a:gd name="T62" fmla="*/ 285 w 295"/>
                <a:gd name="T63" fmla="*/ 76 h 278"/>
                <a:gd name="T64" fmla="*/ 287 w 295"/>
                <a:gd name="T65" fmla="*/ 95 h 278"/>
                <a:gd name="T66" fmla="*/ 268 w 295"/>
                <a:gd name="T67" fmla="*/ 105 h 278"/>
                <a:gd name="T68" fmla="*/ 260 w 295"/>
                <a:gd name="T69" fmla="*/ 149 h 278"/>
                <a:gd name="T70" fmla="*/ 260 w 295"/>
                <a:gd name="T71" fmla="*/ 175 h 278"/>
                <a:gd name="T72" fmla="*/ 243 w 295"/>
                <a:gd name="T73" fmla="*/ 206 h 278"/>
                <a:gd name="T74" fmla="*/ 234 w 295"/>
                <a:gd name="T75" fmla="*/ 231 h 278"/>
                <a:gd name="T76" fmla="*/ 221 w 295"/>
                <a:gd name="T77" fmla="*/ 258 h 2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295" h="278">
                  <a:moveTo>
                    <a:pt x="221" y="261"/>
                  </a:moveTo>
                  <a:lnTo>
                    <a:pt x="218" y="260"/>
                  </a:lnTo>
                  <a:lnTo>
                    <a:pt x="218" y="250"/>
                  </a:lnTo>
                  <a:lnTo>
                    <a:pt x="216" y="243"/>
                  </a:lnTo>
                  <a:lnTo>
                    <a:pt x="207" y="235"/>
                  </a:lnTo>
                  <a:lnTo>
                    <a:pt x="204" y="220"/>
                  </a:lnTo>
                  <a:lnTo>
                    <a:pt x="206" y="204"/>
                  </a:lnTo>
                  <a:lnTo>
                    <a:pt x="197" y="203"/>
                  </a:lnTo>
                  <a:lnTo>
                    <a:pt x="196" y="208"/>
                  </a:lnTo>
                  <a:lnTo>
                    <a:pt x="185" y="209"/>
                  </a:lnTo>
                  <a:lnTo>
                    <a:pt x="190" y="215"/>
                  </a:lnTo>
                  <a:lnTo>
                    <a:pt x="192" y="227"/>
                  </a:lnTo>
                  <a:lnTo>
                    <a:pt x="182" y="239"/>
                  </a:lnTo>
                  <a:lnTo>
                    <a:pt x="173" y="254"/>
                  </a:lnTo>
                  <a:lnTo>
                    <a:pt x="164" y="256"/>
                  </a:lnTo>
                  <a:lnTo>
                    <a:pt x="148" y="244"/>
                  </a:lnTo>
                  <a:lnTo>
                    <a:pt x="141" y="248"/>
                  </a:lnTo>
                  <a:lnTo>
                    <a:pt x="139" y="254"/>
                  </a:lnTo>
                  <a:lnTo>
                    <a:pt x="130" y="258"/>
                  </a:lnTo>
                  <a:lnTo>
                    <a:pt x="130" y="262"/>
                  </a:lnTo>
                  <a:lnTo>
                    <a:pt x="111" y="262"/>
                  </a:lnTo>
                  <a:lnTo>
                    <a:pt x="109" y="258"/>
                  </a:lnTo>
                  <a:lnTo>
                    <a:pt x="95" y="257"/>
                  </a:lnTo>
                  <a:lnTo>
                    <a:pt x="89" y="261"/>
                  </a:lnTo>
                  <a:lnTo>
                    <a:pt x="84" y="259"/>
                  </a:lnTo>
                  <a:lnTo>
                    <a:pt x="74" y="247"/>
                  </a:lnTo>
                  <a:lnTo>
                    <a:pt x="71" y="241"/>
                  </a:lnTo>
                  <a:lnTo>
                    <a:pt x="58" y="244"/>
                  </a:lnTo>
                  <a:lnTo>
                    <a:pt x="53" y="254"/>
                  </a:lnTo>
                  <a:lnTo>
                    <a:pt x="49" y="272"/>
                  </a:lnTo>
                  <a:lnTo>
                    <a:pt x="42" y="276"/>
                  </a:lnTo>
                  <a:lnTo>
                    <a:pt x="37" y="278"/>
                  </a:lnTo>
                  <a:lnTo>
                    <a:pt x="35" y="277"/>
                  </a:lnTo>
                  <a:lnTo>
                    <a:pt x="29" y="271"/>
                  </a:lnTo>
                  <a:lnTo>
                    <a:pt x="28" y="265"/>
                  </a:lnTo>
                  <a:lnTo>
                    <a:pt x="30" y="256"/>
                  </a:lnTo>
                  <a:lnTo>
                    <a:pt x="30" y="248"/>
                  </a:lnTo>
                  <a:lnTo>
                    <a:pt x="20" y="235"/>
                  </a:lnTo>
                  <a:lnTo>
                    <a:pt x="17" y="226"/>
                  </a:lnTo>
                  <a:lnTo>
                    <a:pt x="17" y="221"/>
                  </a:lnTo>
                  <a:lnTo>
                    <a:pt x="10" y="215"/>
                  </a:lnTo>
                  <a:lnTo>
                    <a:pt x="10" y="203"/>
                  </a:lnTo>
                  <a:lnTo>
                    <a:pt x="6" y="195"/>
                  </a:lnTo>
                  <a:lnTo>
                    <a:pt x="0" y="196"/>
                  </a:lnTo>
                  <a:lnTo>
                    <a:pt x="1" y="188"/>
                  </a:lnTo>
                  <a:lnTo>
                    <a:pt x="6" y="180"/>
                  </a:lnTo>
                  <a:lnTo>
                    <a:pt x="4" y="171"/>
                  </a:lnTo>
                  <a:lnTo>
                    <a:pt x="9" y="165"/>
                  </a:lnTo>
                  <a:lnTo>
                    <a:pt x="6" y="160"/>
                  </a:lnTo>
                  <a:lnTo>
                    <a:pt x="10" y="147"/>
                  </a:lnTo>
                  <a:lnTo>
                    <a:pt x="18" y="132"/>
                  </a:lnTo>
                  <a:lnTo>
                    <a:pt x="34" y="133"/>
                  </a:lnTo>
                  <a:lnTo>
                    <a:pt x="30" y="51"/>
                  </a:lnTo>
                  <a:lnTo>
                    <a:pt x="30" y="42"/>
                  </a:lnTo>
                  <a:lnTo>
                    <a:pt x="51" y="42"/>
                  </a:lnTo>
                  <a:lnTo>
                    <a:pt x="49" y="0"/>
                  </a:lnTo>
                  <a:lnTo>
                    <a:pt x="121" y="0"/>
                  </a:lnTo>
                  <a:lnTo>
                    <a:pt x="191" y="0"/>
                  </a:lnTo>
                  <a:lnTo>
                    <a:pt x="262" y="0"/>
                  </a:lnTo>
                  <a:lnTo>
                    <a:pt x="269" y="21"/>
                  </a:lnTo>
                  <a:lnTo>
                    <a:pt x="266" y="24"/>
                  </a:lnTo>
                  <a:lnTo>
                    <a:pt x="270" y="46"/>
                  </a:lnTo>
                  <a:lnTo>
                    <a:pt x="278" y="71"/>
                  </a:lnTo>
                  <a:lnTo>
                    <a:pt x="285" y="76"/>
                  </a:lnTo>
                  <a:lnTo>
                    <a:pt x="295" y="84"/>
                  </a:lnTo>
                  <a:lnTo>
                    <a:pt x="287" y="95"/>
                  </a:lnTo>
                  <a:lnTo>
                    <a:pt x="273" y="99"/>
                  </a:lnTo>
                  <a:lnTo>
                    <a:pt x="268" y="105"/>
                  </a:lnTo>
                  <a:lnTo>
                    <a:pt x="267" y="119"/>
                  </a:lnTo>
                  <a:lnTo>
                    <a:pt x="260" y="149"/>
                  </a:lnTo>
                  <a:lnTo>
                    <a:pt x="263" y="158"/>
                  </a:lnTo>
                  <a:lnTo>
                    <a:pt x="260" y="175"/>
                  </a:lnTo>
                  <a:lnTo>
                    <a:pt x="254" y="196"/>
                  </a:lnTo>
                  <a:lnTo>
                    <a:pt x="243" y="206"/>
                  </a:lnTo>
                  <a:lnTo>
                    <a:pt x="236" y="222"/>
                  </a:lnTo>
                  <a:lnTo>
                    <a:pt x="234" y="231"/>
                  </a:lnTo>
                  <a:lnTo>
                    <a:pt x="226" y="236"/>
                  </a:lnTo>
                  <a:lnTo>
                    <a:pt x="221" y="258"/>
                  </a:lnTo>
                  <a:lnTo>
                    <a:pt x="221" y="261"/>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18" name="Freeform 117"/>
            <p:cNvSpPr>
              <a:spLocks/>
            </p:cNvSpPr>
            <p:nvPr/>
          </p:nvSpPr>
          <p:spPr bwMode="auto">
            <a:xfrm>
              <a:off x="5651328" y="3852820"/>
              <a:ext cx="347160" cy="282693"/>
            </a:xfrm>
            <a:custGeom>
              <a:avLst/>
              <a:gdLst>
                <a:gd name="T0" fmla="*/ 184 w 210"/>
                <a:gd name="T1" fmla="*/ 58 h 182"/>
                <a:gd name="T2" fmla="*/ 185 w 210"/>
                <a:gd name="T3" fmla="*/ 74 h 182"/>
                <a:gd name="T4" fmla="*/ 182 w 210"/>
                <a:gd name="T5" fmla="*/ 80 h 182"/>
                <a:gd name="T6" fmla="*/ 172 w 210"/>
                <a:gd name="T7" fmla="*/ 81 h 182"/>
                <a:gd name="T8" fmla="*/ 166 w 210"/>
                <a:gd name="T9" fmla="*/ 93 h 182"/>
                <a:gd name="T10" fmla="*/ 178 w 210"/>
                <a:gd name="T11" fmla="*/ 94 h 182"/>
                <a:gd name="T12" fmla="*/ 187 w 210"/>
                <a:gd name="T13" fmla="*/ 104 h 182"/>
                <a:gd name="T14" fmla="*/ 191 w 210"/>
                <a:gd name="T15" fmla="*/ 113 h 182"/>
                <a:gd name="T16" fmla="*/ 199 w 210"/>
                <a:gd name="T17" fmla="*/ 117 h 182"/>
                <a:gd name="T18" fmla="*/ 210 w 210"/>
                <a:gd name="T19" fmla="*/ 140 h 182"/>
                <a:gd name="T20" fmla="*/ 198 w 210"/>
                <a:gd name="T21" fmla="*/ 154 h 182"/>
                <a:gd name="T22" fmla="*/ 187 w 210"/>
                <a:gd name="T23" fmla="*/ 166 h 182"/>
                <a:gd name="T24" fmla="*/ 175 w 210"/>
                <a:gd name="T25" fmla="*/ 176 h 182"/>
                <a:gd name="T26" fmla="*/ 163 w 210"/>
                <a:gd name="T27" fmla="*/ 176 h 182"/>
                <a:gd name="T28" fmla="*/ 148 w 210"/>
                <a:gd name="T29" fmla="*/ 180 h 182"/>
                <a:gd name="T30" fmla="*/ 136 w 210"/>
                <a:gd name="T31" fmla="*/ 176 h 182"/>
                <a:gd name="T32" fmla="*/ 129 w 210"/>
                <a:gd name="T33" fmla="*/ 182 h 182"/>
                <a:gd name="T34" fmla="*/ 112 w 210"/>
                <a:gd name="T35" fmla="*/ 168 h 182"/>
                <a:gd name="T36" fmla="*/ 108 w 210"/>
                <a:gd name="T37" fmla="*/ 159 h 182"/>
                <a:gd name="T38" fmla="*/ 98 w 210"/>
                <a:gd name="T39" fmla="*/ 163 h 182"/>
                <a:gd name="T40" fmla="*/ 89 w 210"/>
                <a:gd name="T41" fmla="*/ 162 h 182"/>
                <a:gd name="T42" fmla="*/ 84 w 210"/>
                <a:gd name="T43" fmla="*/ 165 h 182"/>
                <a:gd name="T44" fmla="*/ 76 w 210"/>
                <a:gd name="T45" fmla="*/ 163 h 182"/>
                <a:gd name="T46" fmla="*/ 65 w 210"/>
                <a:gd name="T47" fmla="*/ 146 h 182"/>
                <a:gd name="T48" fmla="*/ 62 w 210"/>
                <a:gd name="T49" fmla="*/ 139 h 182"/>
                <a:gd name="T50" fmla="*/ 48 w 210"/>
                <a:gd name="T51" fmla="*/ 131 h 182"/>
                <a:gd name="T52" fmla="*/ 43 w 210"/>
                <a:gd name="T53" fmla="*/ 118 h 182"/>
                <a:gd name="T54" fmla="*/ 35 w 210"/>
                <a:gd name="T55" fmla="*/ 109 h 182"/>
                <a:gd name="T56" fmla="*/ 23 w 210"/>
                <a:gd name="T57" fmla="*/ 99 h 182"/>
                <a:gd name="T58" fmla="*/ 23 w 210"/>
                <a:gd name="T59" fmla="*/ 92 h 182"/>
                <a:gd name="T60" fmla="*/ 13 w 210"/>
                <a:gd name="T61" fmla="*/ 84 h 182"/>
                <a:gd name="T62" fmla="*/ 0 w 210"/>
                <a:gd name="T63" fmla="*/ 75 h 182"/>
                <a:gd name="T64" fmla="*/ 5 w 210"/>
                <a:gd name="T65" fmla="*/ 73 h 182"/>
                <a:gd name="T66" fmla="*/ 12 w 210"/>
                <a:gd name="T67" fmla="*/ 69 h 182"/>
                <a:gd name="T68" fmla="*/ 16 w 210"/>
                <a:gd name="T69" fmla="*/ 51 h 182"/>
                <a:gd name="T70" fmla="*/ 21 w 210"/>
                <a:gd name="T71" fmla="*/ 41 h 182"/>
                <a:gd name="T72" fmla="*/ 34 w 210"/>
                <a:gd name="T73" fmla="*/ 38 h 182"/>
                <a:gd name="T74" fmla="*/ 37 w 210"/>
                <a:gd name="T75" fmla="*/ 44 h 182"/>
                <a:gd name="T76" fmla="*/ 47 w 210"/>
                <a:gd name="T77" fmla="*/ 56 h 182"/>
                <a:gd name="T78" fmla="*/ 52 w 210"/>
                <a:gd name="T79" fmla="*/ 58 h 182"/>
                <a:gd name="T80" fmla="*/ 59 w 210"/>
                <a:gd name="T81" fmla="*/ 54 h 182"/>
                <a:gd name="T82" fmla="*/ 72 w 210"/>
                <a:gd name="T83" fmla="*/ 55 h 182"/>
                <a:gd name="T84" fmla="*/ 74 w 210"/>
                <a:gd name="T85" fmla="*/ 59 h 182"/>
                <a:gd name="T86" fmla="*/ 93 w 210"/>
                <a:gd name="T87" fmla="*/ 59 h 182"/>
                <a:gd name="T88" fmla="*/ 93 w 210"/>
                <a:gd name="T89" fmla="*/ 55 h 182"/>
                <a:gd name="T90" fmla="*/ 102 w 210"/>
                <a:gd name="T91" fmla="*/ 51 h 182"/>
                <a:gd name="T92" fmla="*/ 104 w 210"/>
                <a:gd name="T93" fmla="*/ 45 h 182"/>
                <a:gd name="T94" fmla="*/ 111 w 210"/>
                <a:gd name="T95" fmla="*/ 41 h 182"/>
                <a:gd name="T96" fmla="*/ 127 w 210"/>
                <a:gd name="T97" fmla="*/ 53 h 182"/>
                <a:gd name="T98" fmla="*/ 136 w 210"/>
                <a:gd name="T99" fmla="*/ 51 h 182"/>
                <a:gd name="T100" fmla="*/ 145 w 210"/>
                <a:gd name="T101" fmla="*/ 36 h 182"/>
                <a:gd name="T102" fmla="*/ 155 w 210"/>
                <a:gd name="T103" fmla="*/ 24 h 182"/>
                <a:gd name="T104" fmla="*/ 153 w 210"/>
                <a:gd name="T105" fmla="*/ 12 h 182"/>
                <a:gd name="T106" fmla="*/ 148 w 210"/>
                <a:gd name="T107" fmla="*/ 6 h 182"/>
                <a:gd name="T108" fmla="*/ 159 w 210"/>
                <a:gd name="T109" fmla="*/ 5 h 182"/>
                <a:gd name="T110" fmla="*/ 160 w 210"/>
                <a:gd name="T111" fmla="*/ 0 h 182"/>
                <a:gd name="T112" fmla="*/ 169 w 210"/>
                <a:gd name="T113" fmla="*/ 1 h 182"/>
                <a:gd name="T114" fmla="*/ 167 w 210"/>
                <a:gd name="T115" fmla="*/ 17 h 182"/>
                <a:gd name="T116" fmla="*/ 170 w 210"/>
                <a:gd name="T117" fmla="*/ 32 h 182"/>
                <a:gd name="T118" fmla="*/ 179 w 210"/>
                <a:gd name="T119" fmla="*/ 40 h 182"/>
                <a:gd name="T120" fmla="*/ 181 w 210"/>
                <a:gd name="T121" fmla="*/ 47 h 182"/>
                <a:gd name="T122" fmla="*/ 181 w 210"/>
                <a:gd name="T123" fmla="*/ 57 h 182"/>
                <a:gd name="T124" fmla="*/ 184 w 210"/>
                <a:gd name="T125" fmla="*/ 58 h 1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10" h="182">
                  <a:moveTo>
                    <a:pt x="184" y="58"/>
                  </a:moveTo>
                  <a:lnTo>
                    <a:pt x="185" y="74"/>
                  </a:lnTo>
                  <a:lnTo>
                    <a:pt x="182" y="80"/>
                  </a:lnTo>
                  <a:lnTo>
                    <a:pt x="172" y="81"/>
                  </a:lnTo>
                  <a:lnTo>
                    <a:pt x="166" y="93"/>
                  </a:lnTo>
                  <a:lnTo>
                    <a:pt x="178" y="94"/>
                  </a:lnTo>
                  <a:lnTo>
                    <a:pt x="187" y="104"/>
                  </a:lnTo>
                  <a:lnTo>
                    <a:pt x="191" y="113"/>
                  </a:lnTo>
                  <a:lnTo>
                    <a:pt x="199" y="117"/>
                  </a:lnTo>
                  <a:lnTo>
                    <a:pt x="210" y="140"/>
                  </a:lnTo>
                  <a:lnTo>
                    <a:pt x="198" y="154"/>
                  </a:lnTo>
                  <a:lnTo>
                    <a:pt x="187" y="166"/>
                  </a:lnTo>
                  <a:lnTo>
                    <a:pt x="175" y="176"/>
                  </a:lnTo>
                  <a:lnTo>
                    <a:pt x="163" y="176"/>
                  </a:lnTo>
                  <a:lnTo>
                    <a:pt x="148" y="180"/>
                  </a:lnTo>
                  <a:lnTo>
                    <a:pt x="136" y="176"/>
                  </a:lnTo>
                  <a:lnTo>
                    <a:pt x="129" y="182"/>
                  </a:lnTo>
                  <a:lnTo>
                    <a:pt x="112" y="168"/>
                  </a:lnTo>
                  <a:lnTo>
                    <a:pt x="108" y="159"/>
                  </a:lnTo>
                  <a:lnTo>
                    <a:pt x="98" y="163"/>
                  </a:lnTo>
                  <a:lnTo>
                    <a:pt x="89" y="162"/>
                  </a:lnTo>
                  <a:lnTo>
                    <a:pt x="84" y="165"/>
                  </a:lnTo>
                  <a:lnTo>
                    <a:pt x="76" y="163"/>
                  </a:lnTo>
                  <a:lnTo>
                    <a:pt x="65" y="146"/>
                  </a:lnTo>
                  <a:lnTo>
                    <a:pt x="62" y="139"/>
                  </a:lnTo>
                  <a:lnTo>
                    <a:pt x="48" y="131"/>
                  </a:lnTo>
                  <a:lnTo>
                    <a:pt x="43" y="118"/>
                  </a:lnTo>
                  <a:lnTo>
                    <a:pt x="35" y="109"/>
                  </a:lnTo>
                  <a:lnTo>
                    <a:pt x="23" y="99"/>
                  </a:lnTo>
                  <a:lnTo>
                    <a:pt x="23" y="92"/>
                  </a:lnTo>
                  <a:lnTo>
                    <a:pt x="13" y="84"/>
                  </a:lnTo>
                  <a:lnTo>
                    <a:pt x="0" y="75"/>
                  </a:lnTo>
                  <a:lnTo>
                    <a:pt x="5" y="73"/>
                  </a:lnTo>
                  <a:lnTo>
                    <a:pt x="12" y="69"/>
                  </a:lnTo>
                  <a:lnTo>
                    <a:pt x="16" y="51"/>
                  </a:lnTo>
                  <a:lnTo>
                    <a:pt x="21" y="41"/>
                  </a:lnTo>
                  <a:lnTo>
                    <a:pt x="34" y="38"/>
                  </a:lnTo>
                  <a:lnTo>
                    <a:pt x="37" y="44"/>
                  </a:lnTo>
                  <a:lnTo>
                    <a:pt x="47" y="56"/>
                  </a:lnTo>
                  <a:lnTo>
                    <a:pt x="52" y="58"/>
                  </a:lnTo>
                  <a:lnTo>
                    <a:pt x="59" y="54"/>
                  </a:lnTo>
                  <a:lnTo>
                    <a:pt x="72" y="55"/>
                  </a:lnTo>
                  <a:lnTo>
                    <a:pt x="74" y="59"/>
                  </a:lnTo>
                  <a:lnTo>
                    <a:pt x="93" y="59"/>
                  </a:lnTo>
                  <a:lnTo>
                    <a:pt x="93" y="55"/>
                  </a:lnTo>
                  <a:lnTo>
                    <a:pt x="102" y="51"/>
                  </a:lnTo>
                  <a:lnTo>
                    <a:pt x="104" y="45"/>
                  </a:lnTo>
                  <a:lnTo>
                    <a:pt x="111" y="41"/>
                  </a:lnTo>
                  <a:lnTo>
                    <a:pt x="127" y="53"/>
                  </a:lnTo>
                  <a:lnTo>
                    <a:pt x="136" y="51"/>
                  </a:lnTo>
                  <a:lnTo>
                    <a:pt x="145" y="36"/>
                  </a:lnTo>
                  <a:lnTo>
                    <a:pt x="155" y="24"/>
                  </a:lnTo>
                  <a:lnTo>
                    <a:pt x="153" y="12"/>
                  </a:lnTo>
                  <a:lnTo>
                    <a:pt x="148" y="6"/>
                  </a:lnTo>
                  <a:lnTo>
                    <a:pt x="159" y="5"/>
                  </a:lnTo>
                  <a:lnTo>
                    <a:pt x="160" y="0"/>
                  </a:lnTo>
                  <a:lnTo>
                    <a:pt x="169" y="1"/>
                  </a:lnTo>
                  <a:lnTo>
                    <a:pt x="167" y="17"/>
                  </a:lnTo>
                  <a:lnTo>
                    <a:pt x="170" y="32"/>
                  </a:lnTo>
                  <a:lnTo>
                    <a:pt x="179" y="40"/>
                  </a:lnTo>
                  <a:lnTo>
                    <a:pt x="181" y="47"/>
                  </a:lnTo>
                  <a:lnTo>
                    <a:pt x="181" y="57"/>
                  </a:lnTo>
                  <a:lnTo>
                    <a:pt x="184" y="58"/>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19" name="Freeform 118"/>
            <p:cNvSpPr>
              <a:spLocks/>
            </p:cNvSpPr>
            <p:nvPr/>
          </p:nvSpPr>
          <p:spPr bwMode="auto">
            <a:xfrm>
              <a:off x="4396592" y="3713027"/>
              <a:ext cx="185152" cy="136687"/>
            </a:xfrm>
            <a:custGeom>
              <a:avLst/>
              <a:gdLst>
                <a:gd name="T0" fmla="*/ 17 w 112"/>
                <a:gd name="T1" fmla="*/ 62 h 88"/>
                <a:gd name="T2" fmla="*/ 10 w 112"/>
                <a:gd name="T3" fmla="*/ 46 h 88"/>
                <a:gd name="T4" fmla="*/ 0 w 112"/>
                <a:gd name="T5" fmla="*/ 38 h 88"/>
                <a:gd name="T6" fmla="*/ 9 w 112"/>
                <a:gd name="T7" fmla="*/ 34 h 88"/>
                <a:gd name="T8" fmla="*/ 18 w 112"/>
                <a:gd name="T9" fmla="*/ 20 h 88"/>
                <a:gd name="T10" fmla="*/ 22 w 112"/>
                <a:gd name="T11" fmla="*/ 9 h 88"/>
                <a:gd name="T12" fmla="*/ 29 w 112"/>
                <a:gd name="T13" fmla="*/ 2 h 88"/>
                <a:gd name="T14" fmla="*/ 38 w 112"/>
                <a:gd name="T15" fmla="*/ 4 h 88"/>
                <a:gd name="T16" fmla="*/ 47 w 112"/>
                <a:gd name="T17" fmla="*/ 0 h 88"/>
                <a:gd name="T18" fmla="*/ 57 w 112"/>
                <a:gd name="T19" fmla="*/ 0 h 88"/>
                <a:gd name="T20" fmla="*/ 65 w 112"/>
                <a:gd name="T21" fmla="*/ 6 h 88"/>
                <a:gd name="T22" fmla="*/ 77 w 112"/>
                <a:gd name="T23" fmla="*/ 11 h 88"/>
                <a:gd name="T24" fmla="*/ 88 w 112"/>
                <a:gd name="T25" fmla="*/ 26 h 88"/>
                <a:gd name="T26" fmla="*/ 100 w 112"/>
                <a:gd name="T27" fmla="*/ 41 h 88"/>
                <a:gd name="T28" fmla="*/ 100 w 112"/>
                <a:gd name="T29" fmla="*/ 54 h 88"/>
                <a:gd name="T30" fmla="*/ 104 w 112"/>
                <a:gd name="T31" fmla="*/ 66 h 88"/>
                <a:gd name="T32" fmla="*/ 111 w 112"/>
                <a:gd name="T33" fmla="*/ 71 h 88"/>
                <a:gd name="T34" fmla="*/ 112 w 112"/>
                <a:gd name="T35" fmla="*/ 79 h 88"/>
                <a:gd name="T36" fmla="*/ 111 w 112"/>
                <a:gd name="T37" fmla="*/ 86 h 88"/>
                <a:gd name="T38" fmla="*/ 109 w 112"/>
                <a:gd name="T39" fmla="*/ 87 h 88"/>
                <a:gd name="T40" fmla="*/ 99 w 112"/>
                <a:gd name="T41" fmla="*/ 85 h 88"/>
                <a:gd name="T42" fmla="*/ 97 w 112"/>
                <a:gd name="T43" fmla="*/ 88 h 88"/>
                <a:gd name="T44" fmla="*/ 93 w 112"/>
                <a:gd name="T45" fmla="*/ 88 h 88"/>
                <a:gd name="T46" fmla="*/ 80 w 112"/>
                <a:gd name="T47" fmla="*/ 83 h 88"/>
                <a:gd name="T48" fmla="*/ 71 w 112"/>
                <a:gd name="T49" fmla="*/ 83 h 88"/>
                <a:gd name="T50" fmla="*/ 38 w 112"/>
                <a:gd name="T51" fmla="*/ 82 h 88"/>
                <a:gd name="T52" fmla="*/ 33 w 112"/>
                <a:gd name="T53" fmla="*/ 84 h 88"/>
                <a:gd name="T54" fmla="*/ 27 w 112"/>
                <a:gd name="T55" fmla="*/ 84 h 88"/>
                <a:gd name="T56" fmla="*/ 17 w 112"/>
                <a:gd name="T57" fmla="*/ 87 h 88"/>
                <a:gd name="T58" fmla="*/ 14 w 112"/>
                <a:gd name="T59" fmla="*/ 71 h 88"/>
                <a:gd name="T60" fmla="*/ 31 w 112"/>
                <a:gd name="T61" fmla="*/ 72 h 88"/>
                <a:gd name="T62" fmla="*/ 35 w 112"/>
                <a:gd name="T63" fmla="*/ 69 h 88"/>
                <a:gd name="T64" fmla="*/ 39 w 112"/>
                <a:gd name="T65" fmla="*/ 69 h 88"/>
                <a:gd name="T66" fmla="*/ 45 w 112"/>
                <a:gd name="T67" fmla="*/ 64 h 88"/>
                <a:gd name="T68" fmla="*/ 53 w 112"/>
                <a:gd name="T69" fmla="*/ 68 h 88"/>
                <a:gd name="T70" fmla="*/ 61 w 112"/>
                <a:gd name="T71" fmla="*/ 69 h 88"/>
                <a:gd name="T72" fmla="*/ 69 w 112"/>
                <a:gd name="T73" fmla="*/ 64 h 88"/>
                <a:gd name="T74" fmla="*/ 65 w 112"/>
                <a:gd name="T75" fmla="*/ 58 h 88"/>
                <a:gd name="T76" fmla="*/ 59 w 112"/>
                <a:gd name="T77" fmla="*/ 61 h 88"/>
                <a:gd name="T78" fmla="*/ 54 w 112"/>
                <a:gd name="T79" fmla="*/ 61 h 88"/>
                <a:gd name="T80" fmla="*/ 47 w 112"/>
                <a:gd name="T81" fmla="*/ 56 h 88"/>
                <a:gd name="T82" fmla="*/ 41 w 112"/>
                <a:gd name="T83" fmla="*/ 56 h 88"/>
                <a:gd name="T84" fmla="*/ 37 w 112"/>
                <a:gd name="T85" fmla="*/ 61 h 88"/>
                <a:gd name="T86" fmla="*/ 17 w 112"/>
                <a:gd name="T87" fmla="*/ 62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12" h="88">
                  <a:moveTo>
                    <a:pt x="17" y="62"/>
                  </a:moveTo>
                  <a:lnTo>
                    <a:pt x="10" y="46"/>
                  </a:lnTo>
                  <a:lnTo>
                    <a:pt x="0" y="38"/>
                  </a:lnTo>
                  <a:lnTo>
                    <a:pt x="9" y="34"/>
                  </a:lnTo>
                  <a:lnTo>
                    <a:pt x="18" y="20"/>
                  </a:lnTo>
                  <a:lnTo>
                    <a:pt x="22" y="9"/>
                  </a:lnTo>
                  <a:lnTo>
                    <a:pt x="29" y="2"/>
                  </a:lnTo>
                  <a:lnTo>
                    <a:pt x="38" y="4"/>
                  </a:lnTo>
                  <a:lnTo>
                    <a:pt x="47" y="0"/>
                  </a:lnTo>
                  <a:lnTo>
                    <a:pt x="57" y="0"/>
                  </a:lnTo>
                  <a:lnTo>
                    <a:pt x="65" y="6"/>
                  </a:lnTo>
                  <a:lnTo>
                    <a:pt x="77" y="11"/>
                  </a:lnTo>
                  <a:lnTo>
                    <a:pt x="88" y="26"/>
                  </a:lnTo>
                  <a:lnTo>
                    <a:pt x="100" y="41"/>
                  </a:lnTo>
                  <a:lnTo>
                    <a:pt x="100" y="54"/>
                  </a:lnTo>
                  <a:lnTo>
                    <a:pt x="104" y="66"/>
                  </a:lnTo>
                  <a:lnTo>
                    <a:pt x="111" y="71"/>
                  </a:lnTo>
                  <a:lnTo>
                    <a:pt x="112" y="79"/>
                  </a:lnTo>
                  <a:lnTo>
                    <a:pt x="111" y="86"/>
                  </a:lnTo>
                  <a:lnTo>
                    <a:pt x="109" y="87"/>
                  </a:lnTo>
                  <a:lnTo>
                    <a:pt x="99" y="85"/>
                  </a:lnTo>
                  <a:lnTo>
                    <a:pt x="97" y="88"/>
                  </a:lnTo>
                  <a:lnTo>
                    <a:pt x="93" y="88"/>
                  </a:lnTo>
                  <a:lnTo>
                    <a:pt x="80" y="83"/>
                  </a:lnTo>
                  <a:lnTo>
                    <a:pt x="71" y="83"/>
                  </a:lnTo>
                  <a:lnTo>
                    <a:pt x="38" y="82"/>
                  </a:lnTo>
                  <a:lnTo>
                    <a:pt x="33" y="84"/>
                  </a:lnTo>
                  <a:lnTo>
                    <a:pt x="27" y="84"/>
                  </a:lnTo>
                  <a:lnTo>
                    <a:pt x="17" y="87"/>
                  </a:lnTo>
                  <a:lnTo>
                    <a:pt x="14" y="71"/>
                  </a:lnTo>
                  <a:lnTo>
                    <a:pt x="31" y="72"/>
                  </a:lnTo>
                  <a:lnTo>
                    <a:pt x="35" y="69"/>
                  </a:lnTo>
                  <a:lnTo>
                    <a:pt x="39" y="69"/>
                  </a:lnTo>
                  <a:lnTo>
                    <a:pt x="45" y="64"/>
                  </a:lnTo>
                  <a:lnTo>
                    <a:pt x="53" y="68"/>
                  </a:lnTo>
                  <a:lnTo>
                    <a:pt x="61" y="69"/>
                  </a:lnTo>
                  <a:lnTo>
                    <a:pt x="69" y="64"/>
                  </a:lnTo>
                  <a:lnTo>
                    <a:pt x="65" y="58"/>
                  </a:lnTo>
                  <a:lnTo>
                    <a:pt x="59" y="61"/>
                  </a:lnTo>
                  <a:lnTo>
                    <a:pt x="54" y="61"/>
                  </a:lnTo>
                  <a:lnTo>
                    <a:pt x="47" y="56"/>
                  </a:lnTo>
                  <a:lnTo>
                    <a:pt x="41" y="56"/>
                  </a:lnTo>
                  <a:lnTo>
                    <a:pt x="37" y="61"/>
                  </a:lnTo>
                  <a:lnTo>
                    <a:pt x="17" y="62"/>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20" name="Freeform 119"/>
            <p:cNvSpPr>
              <a:spLocks/>
            </p:cNvSpPr>
            <p:nvPr/>
          </p:nvSpPr>
          <p:spPr bwMode="auto">
            <a:xfrm>
              <a:off x="4527191" y="3924271"/>
              <a:ext cx="90923" cy="105622"/>
            </a:xfrm>
            <a:custGeom>
              <a:avLst/>
              <a:gdLst>
                <a:gd name="T0" fmla="*/ 33 w 55"/>
                <a:gd name="T1" fmla="*/ 68 h 68"/>
                <a:gd name="T2" fmla="*/ 28 w 55"/>
                <a:gd name="T3" fmla="*/ 66 h 68"/>
                <a:gd name="T4" fmla="*/ 15 w 55"/>
                <a:gd name="T5" fmla="*/ 58 h 68"/>
                <a:gd name="T6" fmla="*/ 5 w 55"/>
                <a:gd name="T7" fmla="*/ 46 h 68"/>
                <a:gd name="T8" fmla="*/ 2 w 55"/>
                <a:gd name="T9" fmla="*/ 39 h 68"/>
                <a:gd name="T10" fmla="*/ 0 w 55"/>
                <a:gd name="T11" fmla="*/ 23 h 68"/>
                <a:gd name="T12" fmla="*/ 10 w 55"/>
                <a:gd name="T13" fmla="*/ 14 h 68"/>
                <a:gd name="T14" fmla="*/ 12 w 55"/>
                <a:gd name="T15" fmla="*/ 8 h 68"/>
                <a:gd name="T16" fmla="*/ 15 w 55"/>
                <a:gd name="T17" fmla="*/ 4 h 68"/>
                <a:gd name="T18" fmla="*/ 20 w 55"/>
                <a:gd name="T19" fmla="*/ 4 h 68"/>
                <a:gd name="T20" fmla="*/ 24 w 55"/>
                <a:gd name="T21" fmla="*/ 0 h 68"/>
                <a:gd name="T22" fmla="*/ 39 w 55"/>
                <a:gd name="T23" fmla="*/ 0 h 68"/>
                <a:gd name="T24" fmla="*/ 44 w 55"/>
                <a:gd name="T25" fmla="*/ 7 h 68"/>
                <a:gd name="T26" fmla="*/ 48 w 55"/>
                <a:gd name="T27" fmla="*/ 16 h 68"/>
                <a:gd name="T28" fmla="*/ 47 w 55"/>
                <a:gd name="T29" fmla="*/ 22 h 68"/>
                <a:gd name="T30" fmla="*/ 50 w 55"/>
                <a:gd name="T31" fmla="*/ 27 h 68"/>
                <a:gd name="T32" fmla="*/ 50 w 55"/>
                <a:gd name="T33" fmla="*/ 35 h 68"/>
                <a:gd name="T34" fmla="*/ 55 w 55"/>
                <a:gd name="T35" fmla="*/ 34 h 68"/>
                <a:gd name="T36" fmla="*/ 46 w 55"/>
                <a:gd name="T37" fmla="*/ 43 h 68"/>
                <a:gd name="T38" fmla="*/ 38 w 55"/>
                <a:gd name="T39" fmla="*/ 55 h 68"/>
                <a:gd name="T40" fmla="*/ 37 w 55"/>
                <a:gd name="T41" fmla="*/ 61 h 68"/>
                <a:gd name="T42" fmla="*/ 33 w 55"/>
                <a:gd name="T43" fmla="*/ 68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55" h="68">
                  <a:moveTo>
                    <a:pt x="33" y="68"/>
                  </a:moveTo>
                  <a:lnTo>
                    <a:pt x="28" y="66"/>
                  </a:lnTo>
                  <a:lnTo>
                    <a:pt x="15" y="58"/>
                  </a:lnTo>
                  <a:lnTo>
                    <a:pt x="5" y="46"/>
                  </a:lnTo>
                  <a:lnTo>
                    <a:pt x="2" y="39"/>
                  </a:lnTo>
                  <a:lnTo>
                    <a:pt x="0" y="23"/>
                  </a:lnTo>
                  <a:lnTo>
                    <a:pt x="10" y="14"/>
                  </a:lnTo>
                  <a:lnTo>
                    <a:pt x="12" y="8"/>
                  </a:lnTo>
                  <a:lnTo>
                    <a:pt x="15" y="4"/>
                  </a:lnTo>
                  <a:lnTo>
                    <a:pt x="20" y="4"/>
                  </a:lnTo>
                  <a:lnTo>
                    <a:pt x="24" y="0"/>
                  </a:lnTo>
                  <a:lnTo>
                    <a:pt x="39" y="0"/>
                  </a:lnTo>
                  <a:lnTo>
                    <a:pt x="44" y="7"/>
                  </a:lnTo>
                  <a:lnTo>
                    <a:pt x="48" y="16"/>
                  </a:lnTo>
                  <a:lnTo>
                    <a:pt x="47" y="22"/>
                  </a:lnTo>
                  <a:lnTo>
                    <a:pt x="50" y="27"/>
                  </a:lnTo>
                  <a:lnTo>
                    <a:pt x="50" y="35"/>
                  </a:lnTo>
                  <a:lnTo>
                    <a:pt x="55" y="34"/>
                  </a:lnTo>
                  <a:lnTo>
                    <a:pt x="46" y="43"/>
                  </a:lnTo>
                  <a:lnTo>
                    <a:pt x="38" y="55"/>
                  </a:lnTo>
                  <a:lnTo>
                    <a:pt x="37" y="61"/>
                  </a:lnTo>
                  <a:lnTo>
                    <a:pt x="33" y="68"/>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21" name="Freeform 120"/>
            <p:cNvSpPr>
              <a:spLocks/>
            </p:cNvSpPr>
            <p:nvPr/>
          </p:nvSpPr>
          <p:spPr bwMode="auto">
            <a:xfrm>
              <a:off x="6215050" y="3877673"/>
              <a:ext cx="193418" cy="111834"/>
            </a:xfrm>
            <a:custGeom>
              <a:avLst/>
              <a:gdLst>
                <a:gd name="T0" fmla="*/ 117 w 117"/>
                <a:gd name="T1" fmla="*/ 42 h 72"/>
                <a:gd name="T2" fmla="*/ 109 w 117"/>
                <a:gd name="T3" fmla="*/ 55 h 72"/>
                <a:gd name="T4" fmla="*/ 97 w 117"/>
                <a:gd name="T5" fmla="*/ 72 h 72"/>
                <a:gd name="T6" fmla="*/ 82 w 117"/>
                <a:gd name="T7" fmla="*/ 72 h 72"/>
                <a:gd name="T8" fmla="*/ 21 w 117"/>
                <a:gd name="T9" fmla="*/ 47 h 72"/>
                <a:gd name="T10" fmla="*/ 14 w 117"/>
                <a:gd name="T11" fmla="*/ 40 h 72"/>
                <a:gd name="T12" fmla="*/ 7 w 117"/>
                <a:gd name="T13" fmla="*/ 30 h 72"/>
                <a:gd name="T14" fmla="*/ 0 w 117"/>
                <a:gd name="T15" fmla="*/ 19 h 72"/>
                <a:gd name="T16" fmla="*/ 3 w 117"/>
                <a:gd name="T17" fmla="*/ 11 h 72"/>
                <a:gd name="T18" fmla="*/ 10 w 117"/>
                <a:gd name="T19" fmla="*/ 0 h 72"/>
                <a:gd name="T20" fmla="*/ 16 w 117"/>
                <a:gd name="T21" fmla="*/ 4 h 72"/>
                <a:gd name="T22" fmla="*/ 20 w 117"/>
                <a:gd name="T23" fmla="*/ 13 h 72"/>
                <a:gd name="T24" fmla="*/ 28 w 117"/>
                <a:gd name="T25" fmla="*/ 21 h 72"/>
                <a:gd name="T26" fmla="*/ 37 w 117"/>
                <a:gd name="T27" fmla="*/ 21 h 72"/>
                <a:gd name="T28" fmla="*/ 54 w 117"/>
                <a:gd name="T29" fmla="*/ 16 h 72"/>
                <a:gd name="T30" fmla="*/ 74 w 117"/>
                <a:gd name="T31" fmla="*/ 14 h 72"/>
                <a:gd name="T32" fmla="*/ 90 w 117"/>
                <a:gd name="T33" fmla="*/ 7 h 72"/>
                <a:gd name="T34" fmla="*/ 99 w 117"/>
                <a:gd name="T35" fmla="*/ 6 h 72"/>
                <a:gd name="T36" fmla="*/ 105 w 117"/>
                <a:gd name="T37" fmla="*/ 2 h 72"/>
                <a:gd name="T38" fmla="*/ 116 w 117"/>
                <a:gd name="T39" fmla="*/ 1 h 72"/>
                <a:gd name="T40" fmla="*/ 116 w 117"/>
                <a:gd name="T41" fmla="*/ 2 h 72"/>
                <a:gd name="T42" fmla="*/ 116 w 117"/>
                <a:gd name="T43" fmla="*/ 10 h 72"/>
                <a:gd name="T44" fmla="*/ 117 w 117"/>
                <a:gd name="T45" fmla="*/ 31 h 72"/>
                <a:gd name="T46" fmla="*/ 117 w 117"/>
                <a:gd name="T47" fmla="*/ 42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17" h="72">
                  <a:moveTo>
                    <a:pt x="117" y="42"/>
                  </a:moveTo>
                  <a:lnTo>
                    <a:pt x="109" y="55"/>
                  </a:lnTo>
                  <a:lnTo>
                    <a:pt x="97" y="72"/>
                  </a:lnTo>
                  <a:lnTo>
                    <a:pt x="82" y="72"/>
                  </a:lnTo>
                  <a:lnTo>
                    <a:pt x="21" y="47"/>
                  </a:lnTo>
                  <a:lnTo>
                    <a:pt x="14" y="40"/>
                  </a:lnTo>
                  <a:lnTo>
                    <a:pt x="7" y="30"/>
                  </a:lnTo>
                  <a:lnTo>
                    <a:pt x="0" y="19"/>
                  </a:lnTo>
                  <a:lnTo>
                    <a:pt x="3" y="11"/>
                  </a:lnTo>
                  <a:lnTo>
                    <a:pt x="10" y="0"/>
                  </a:lnTo>
                  <a:lnTo>
                    <a:pt x="16" y="4"/>
                  </a:lnTo>
                  <a:lnTo>
                    <a:pt x="20" y="13"/>
                  </a:lnTo>
                  <a:lnTo>
                    <a:pt x="28" y="21"/>
                  </a:lnTo>
                  <a:lnTo>
                    <a:pt x="37" y="21"/>
                  </a:lnTo>
                  <a:lnTo>
                    <a:pt x="54" y="16"/>
                  </a:lnTo>
                  <a:lnTo>
                    <a:pt x="74" y="14"/>
                  </a:lnTo>
                  <a:lnTo>
                    <a:pt x="90" y="7"/>
                  </a:lnTo>
                  <a:lnTo>
                    <a:pt x="99" y="6"/>
                  </a:lnTo>
                  <a:lnTo>
                    <a:pt x="105" y="2"/>
                  </a:lnTo>
                  <a:lnTo>
                    <a:pt x="116" y="1"/>
                  </a:lnTo>
                  <a:lnTo>
                    <a:pt x="116" y="2"/>
                  </a:lnTo>
                  <a:lnTo>
                    <a:pt x="116" y="10"/>
                  </a:lnTo>
                  <a:lnTo>
                    <a:pt x="117" y="31"/>
                  </a:lnTo>
                  <a:lnTo>
                    <a:pt x="117" y="42"/>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22" name="Freeform 121"/>
            <p:cNvSpPr>
              <a:spLocks/>
            </p:cNvSpPr>
            <p:nvPr/>
          </p:nvSpPr>
          <p:spPr bwMode="auto">
            <a:xfrm>
              <a:off x="6172067" y="3860586"/>
              <a:ext cx="299220" cy="441126"/>
            </a:xfrm>
            <a:custGeom>
              <a:avLst/>
              <a:gdLst>
                <a:gd name="T0" fmla="*/ 156 w 181"/>
                <a:gd name="T1" fmla="*/ 9 h 284"/>
                <a:gd name="T2" fmla="*/ 166 w 181"/>
                <a:gd name="T3" fmla="*/ 7 h 284"/>
                <a:gd name="T4" fmla="*/ 174 w 181"/>
                <a:gd name="T5" fmla="*/ 0 h 284"/>
                <a:gd name="T6" fmla="*/ 181 w 181"/>
                <a:gd name="T7" fmla="*/ 0 h 284"/>
                <a:gd name="T8" fmla="*/ 181 w 181"/>
                <a:gd name="T9" fmla="*/ 5 h 284"/>
                <a:gd name="T10" fmla="*/ 180 w 181"/>
                <a:gd name="T11" fmla="*/ 18 h 284"/>
                <a:gd name="T12" fmla="*/ 181 w 181"/>
                <a:gd name="T13" fmla="*/ 28 h 284"/>
                <a:gd name="T14" fmla="*/ 177 w 181"/>
                <a:gd name="T15" fmla="*/ 36 h 284"/>
                <a:gd name="T16" fmla="*/ 173 w 181"/>
                <a:gd name="T17" fmla="*/ 58 h 284"/>
                <a:gd name="T18" fmla="*/ 165 w 181"/>
                <a:gd name="T19" fmla="*/ 81 h 284"/>
                <a:gd name="T20" fmla="*/ 154 w 181"/>
                <a:gd name="T21" fmla="*/ 108 h 284"/>
                <a:gd name="T22" fmla="*/ 139 w 181"/>
                <a:gd name="T23" fmla="*/ 139 h 284"/>
                <a:gd name="T24" fmla="*/ 124 w 181"/>
                <a:gd name="T25" fmla="*/ 162 h 284"/>
                <a:gd name="T26" fmla="*/ 103 w 181"/>
                <a:gd name="T27" fmla="*/ 190 h 284"/>
                <a:gd name="T28" fmla="*/ 85 w 181"/>
                <a:gd name="T29" fmla="*/ 207 h 284"/>
                <a:gd name="T30" fmla="*/ 57 w 181"/>
                <a:gd name="T31" fmla="*/ 228 h 284"/>
                <a:gd name="T32" fmla="*/ 40 w 181"/>
                <a:gd name="T33" fmla="*/ 243 h 284"/>
                <a:gd name="T34" fmla="*/ 20 w 181"/>
                <a:gd name="T35" fmla="*/ 269 h 284"/>
                <a:gd name="T36" fmla="*/ 15 w 181"/>
                <a:gd name="T37" fmla="*/ 280 h 284"/>
                <a:gd name="T38" fmla="*/ 11 w 181"/>
                <a:gd name="T39" fmla="*/ 284 h 284"/>
                <a:gd name="T40" fmla="*/ 1 w 181"/>
                <a:gd name="T41" fmla="*/ 267 h 284"/>
                <a:gd name="T42" fmla="*/ 0 w 181"/>
                <a:gd name="T43" fmla="*/ 191 h 284"/>
                <a:gd name="T44" fmla="*/ 16 w 181"/>
                <a:gd name="T45" fmla="*/ 168 h 284"/>
                <a:gd name="T46" fmla="*/ 21 w 181"/>
                <a:gd name="T47" fmla="*/ 161 h 284"/>
                <a:gd name="T48" fmla="*/ 33 w 181"/>
                <a:gd name="T49" fmla="*/ 161 h 284"/>
                <a:gd name="T50" fmla="*/ 49 w 181"/>
                <a:gd name="T51" fmla="*/ 146 h 284"/>
                <a:gd name="T52" fmla="*/ 73 w 181"/>
                <a:gd name="T53" fmla="*/ 146 h 284"/>
                <a:gd name="T54" fmla="*/ 123 w 181"/>
                <a:gd name="T55" fmla="*/ 83 h 284"/>
                <a:gd name="T56" fmla="*/ 135 w 181"/>
                <a:gd name="T57" fmla="*/ 66 h 284"/>
                <a:gd name="T58" fmla="*/ 143 w 181"/>
                <a:gd name="T59" fmla="*/ 53 h 284"/>
                <a:gd name="T60" fmla="*/ 143 w 181"/>
                <a:gd name="T61" fmla="*/ 42 h 284"/>
                <a:gd name="T62" fmla="*/ 142 w 181"/>
                <a:gd name="T63" fmla="*/ 21 h 284"/>
                <a:gd name="T64" fmla="*/ 142 w 181"/>
                <a:gd name="T65" fmla="*/ 13 h 284"/>
                <a:gd name="T66" fmla="*/ 142 w 181"/>
                <a:gd name="T67" fmla="*/ 12 h 284"/>
                <a:gd name="T68" fmla="*/ 148 w 181"/>
                <a:gd name="T69" fmla="*/ 12 h 284"/>
                <a:gd name="T70" fmla="*/ 156 w 181"/>
                <a:gd name="T71" fmla="*/ 9 h 2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81" h="284">
                  <a:moveTo>
                    <a:pt x="156" y="9"/>
                  </a:moveTo>
                  <a:lnTo>
                    <a:pt x="166" y="7"/>
                  </a:lnTo>
                  <a:lnTo>
                    <a:pt x="174" y="0"/>
                  </a:lnTo>
                  <a:lnTo>
                    <a:pt x="181" y="0"/>
                  </a:lnTo>
                  <a:lnTo>
                    <a:pt x="181" y="5"/>
                  </a:lnTo>
                  <a:lnTo>
                    <a:pt x="180" y="18"/>
                  </a:lnTo>
                  <a:lnTo>
                    <a:pt x="181" y="28"/>
                  </a:lnTo>
                  <a:lnTo>
                    <a:pt x="177" y="36"/>
                  </a:lnTo>
                  <a:lnTo>
                    <a:pt x="173" y="58"/>
                  </a:lnTo>
                  <a:lnTo>
                    <a:pt x="165" y="81"/>
                  </a:lnTo>
                  <a:lnTo>
                    <a:pt x="154" y="108"/>
                  </a:lnTo>
                  <a:lnTo>
                    <a:pt x="139" y="139"/>
                  </a:lnTo>
                  <a:lnTo>
                    <a:pt x="124" y="162"/>
                  </a:lnTo>
                  <a:lnTo>
                    <a:pt x="103" y="190"/>
                  </a:lnTo>
                  <a:lnTo>
                    <a:pt x="85" y="207"/>
                  </a:lnTo>
                  <a:lnTo>
                    <a:pt x="57" y="228"/>
                  </a:lnTo>
                  <a:lnTo>
                    <a:pt x="40" y="243"/>
                  </a:lnTo>
                  <a:lnTo>
                    <a:pt x="20" y="269"/>
                  </a:lnTo>
                  <a:lnTo>
                    <a:pt x="15" y="280"/>
                  </a:lnTo>
                  <a:lnTo>
                    <a:pt x="11" y="284"/>
                  </a:lnTo>
                  <a:lnTo>
                    <a:pt x="1" y="267"/>
                  </a:lnTo>
                  <a:lnTo>
                    <a:pt x="0" y="191"/>
                  </a:lnTo>
                  <a:lnTo>
                    <a:pt x="16" y="168"/>
                  </a:lnTo>
                  <a:lnTo>
                    <a:pt x="21" y="161"/>
                  </a:lnTo>
                  <a:lnTo>
                    <a:pt x="33" y="161"/>
                  </a:lnTo>
                  <a:lnTo>
                    <a:pt x="49" y="146"/>
                  </a:lnTo>
                  <a:lnTo>
                    <a:pt x="73" y="146"/>
                  </a:lnTo>
                  <a:lnTo>
                    <a:pt x="123" y="83"/>
                  </a:lnTo>
                  <a:lnTo>
                    <a:pt x="135" y="66"/>
                  </a:lnTo>
                  <a:lnTo>
                    <a:pt x="143" y="53"/>
                  </a:lnTo>
                  <a:lnTo>
                    <a:pt x="143" y="42"/>
                  </a:lnTo>
                  <a:lnTo>
                    <a:pt x="142" y="21"/>
                  </a:lnTo>
                  <a:lnTo>
                    <a:pt x="142" y="13"/>
                  </a:lnTo>
                  <a:lnTo>
                    <a:pt x="142" y="12"/>
                  </a:lnTo>
                  <a:lnTo>
                    <a:pt x="148" y="12"/>
                  </a:lnTo>
                  <a:lnTo>
                    <a:pt x="156" y="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23" name="Freeform 122"/>
            <p:cNvSpPr>
              <a:spLocks/>
            </p:cNvSpPr>
            <p:nvPr/>
          </p:nvSpPr>
          <p:spPr bwMode="auto">
            <a:xfrm>
              <a:off x="5438072" y="2762433"/>
              <a:ext cx="122333" cy="124260"/>
            </a:xfrm>
            <a:custGeom>
              <a:avLst/>
              <a:gdLst>
                <a:gd name="T0" fmla="*/ 35 w 74"/>
                <a:gd name="T1" fmla="*/ 15 h 80"/>
                <a:gd name="T2" fmla="*/ 45 w 74"/>
                <a:gd name="T3" fmla="*/ 20 h 80"/>
                <a:gd name="T4" fmla="*/ 47 w 74"/>
                <a:gd name="T5" fmla="*/ 28 h 80"/>
                <a:gd name="T6" fmla="*/ 58 w 74"/>
                <a:gd name="T7" fmla="*/ 34 h 80"/>
                <a:gd name="T8" fmla="*/ 62 w 74"/>
                <a:gd name="T9" fmla="*/ 30 h 80"/>
                <a:gd name="T10" fmla="*/ 67 w 74"/>
                <a:gd name="T11" fmla="*/ 32 h 80"/>
                <a:gd name="T12" fmla="*/ 63 w 74"/>
                <a:gd name="T13" fmla="*/ 36 h 80"/>
                <a:gd name="T14" fmla="*/ 66 w 74"/>
                <a:gd name="T15" fmla="*/ 39 h 80"/>
                <a:gd name="T16" fmla="*/ 63 w 74"/>
                <a:gd name="T17" fmla="*/ 44 h 80"/>
                <a:gd name="T18" fmla="*/ 65 w 74"/>
                <a:gd name="T19" fmla="*/ 52 h 80"/>
                <a:gd name="T20" fmla="*/ 74 w 74"/>
                <a:gd name="T21" fmla="*/ 60 h 80"/>
                <a:gd name="T22" fmla="*/ 68 w 74"/>
                <a:gd name="T23" fmla="*/ 67 h 80"/>
                <a:gd name="T24" fmla="*/ 66 w 74"/>
                <a:gd name="T25" fmla="*/ 73 h 80"/>
                <a:gd name="T26" fmla="*/ 68 w 74"/>
                <a:gd name="T27" fmla="*/ 76 h 80"/>
                <a:gd name="T28" fmla="*/ 66 w 74"/>
                <a:gd name="T29" fmla="*/ 79 h 80"/>
                <a:gd name="T30" fmla="*/ 58 w 74"/>
                <a:gd name="T31" fmla="*/ 79 h 80"/>
                <a:gd name="T32" fmla="*/ 52 w 74"/>
                <a:gd name="T33" fmla="*/ 80 h 80"/>
                <a:gd name="T34" fmla="*/ 52 w 74"/>
                <a:gd name="T35" fmla="*/ 79 h 80"/>
                <a:gd name="T36" fmla="*/ 54 w 74"/>
                <a:gd name="T37" fmla="*/ 76 h 80"/>
                <a:gd name="T38" fmla="*/ 55 w 74"/>
                <a:gd name="T39" fmla="*/ 71 h 80"/>
                <a:gd name="T40" fmla="*/ 53 w 74"/>
                <a:gd name="T41" fmla="*/ 71 h 80"/>
                <a:gd name="T42" fmla="*/ 49 w 74"/>
                <a:gd name="T43" fmla="*/ 67 h 80"/>
                <a:gd name="T44" fmla="*/ 46 w 74"/>
                <a:gd name="T45" fmla="*/ 66 h 80"/>
                <a:gd name="T46" fmla="*/ 44 w 74"/>
                <a:gd name="T47" fmla="*/ 63 h 80"/>
                <a:gd name="T48" fmla="*/ 40 w 74"/>
                <a:gd name="T49" fmla="*/ 62 h 80"/>
                <a:gd name="T50" fmla="*/ 38 w 74"/>
                <a:gd name="T51" fmla="*/ 59 h 80"/>
                <a:gd name="T52" fmla="*/ 35 w 74"/>
                <a:gd name="T53" fmla="*/ 60 h 80"/>
                <a:gd name="T54" fmla="*/ 33 w 74"/>
                <a:gd name="T55" fmla="*/ 67 h 80"/>
                <a:gd name="T56" fmla="*/ 29 w 74"/>
                <a:gd name="T57" fmla="*/ 68 h 80"/>
                <a:gd name="T58" fmla="*/ 31 w 74"/>
                <a:gd name="T59" fmla="*/ 67 h 80"/>
                <a:gd name="T60" fmla="*/ 24 w 74"/>
                <a:gd name="T61" fmla="*/ 63 h 80"/>
                <a:gd name="T62" fmla="*/ 18 w 74"/>
                <a:gd name="T63" fmla="*/ 60 h 80"/>
                <a:gd name="T64" fmla="*/ 16 w 74"/>
                <a:gd name="T65" fmla="*/ 57 h 80"/>
                <a:gd name="T66" fmla="*/ 11 w 74"/>
                <a:gd name="T67" fmla="*/ 54 h 80"/>
                <a:gd name="T68" fmla="*/ 15 w 74"/>
                <a:gd name="T69" fmla="*/ 53 h 80"/>
                <a:gd name="T70" fmla="*/ 16 w 74"/>
                <a:gd name="T71" fmla="*/ 43 h 80"/>
                <a:gd name="T72" fmla="*/ 7 w 74"/>
                <a:gd name="T73" fmla="*/ 35 h 80"/>
                <a:gd name="T74" fmla="*/ 11 w 74"/>
                <a:gd name="T75" fmla="*/ 26 h 80"/>
                <a:gd name="T76" fmla="*/ 5 w 74"/>
                <a:gd name="T77" fmla="*/ 26 h 80"/>
                <a:gd name="T78" fmla="*/ 10 w 74"/>
                <a:gd name="T79" fmla="*/ 19 h 80"/>
                <a:gd name="T80" fmla="*/ 5 w 74"/>
                <a:gd name="T81" fmla="*/ 13 h 80"/>
                <a:gd name="T82" fmla="*/ 0 w 74"/>
                <a:gd name="T83" fmla="*/ 5 h 80"/>
                <a:gd name="T84" fmla="*/ 12 w 74"/>
                <a:gd name="T85" fmla="*/ 0 h 80"/>
                <a:gd name="T86" fmla="*/ 22 w 74"/>
                <a:gd name="T87" fmla="*/ 1 h 80"/>
                <a:gd name="T88" fmla="*/ 32 w 74"/>
                <a:gd name="T89" fmla="*/ 9 h 80"/>
                <a:gd name="T90" fmla="*/ 35 w 74"/>
                <a:gd name="T91" fmla="*/ 15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74" h="80">
                  <a:moveTo>
                    <a:pt x="35" y="15"/>
                  </a:moveTo>
                  <a:lnTo>
                    <a:pt x="45" y="20"/>
                  </a:lnTo>
                  <a:lnTo>
                    <a:pt x="47" y="28"/>
                  </a:lnTo>
                  <a:lnTo>
                    <a:pt x="58" y="34"/>
                  </a:lnTo>
                  <a:lnTo>
                    <a:pt x="62" y="30"/>
                  </a:lnTo>
                  <a:lnTo>
                    <a:pt x="67" y="32"/>
                  </a:lnTo>
                  <a:lnTo>
                    <a:pt x="63" y="36"/>
                  </a:lnTo>
                  <a:lnTo>
                    <a:pt x="66" y="39"/>
                  </a:lnTo>
                  <a:lnTo>
                    <a:pt x="63" y="44"/>
                  </a:lnTo>
                  <a:lnTo>
                    <a:pt x="65" y="52"/>
                  </a:lnTo>
                  <a:lnTo>
                    <a:pt x="74" y="60"/>
                  </a:lnTo>
                  <a:lnTo>
                    <a:pt x="68" y="67"/>
                  </a:lnTo>
                  <a:lnTo>
                    <a:pt x="66" y="73"/>
                  </a:lnTo>
                  <a:lnTo>
                    <a:pt x="68" y="76"/>
                  </a:lnTo>
                  <a:lnTo>
                    <a:pt x="66" y="79"/>
                  </a:lnTo>
                  <a:lnTo>
                    <a:pt x="58" y="79"/>
                  </a:lnTo>
                  <a:lnTo>
                    <a:pt x="52" y="80"/>
                  </a:lnTo>
                  <a:lnTo>
                    <a:pt x="52" y="79"/>
                  </a:lnTo>
                  <a:lnTo>
                    <a:pt x="54" y="76"/>
                  </a:lnTo>
                  <a:lnTo>
                    <a:pt x="55" y="71"/>
                  </a:lnTo>
                  <a:lnTo>
                    <a:pt x="53" y="71"/>
                  </a:lnTo>
                  <a:lnTo>
                    <a:pt x="49" y="67"/>
                  </a:lnTo>
                  <a:lnTo>
                    <a:pt x="46" y="66"/>
                  </a:lnTo>
                  <a:lnTo>
                    <a:pt x="44" y="63"/>
                  </a:lnTo>
                  <a:lnTo>
                    <a:pt x="40" y="62"/>
                  </a:lnTo>
                  <a:lnTo>
                    <a:pt x="38" y="59"/>
                  </a:lnTo>
                  <a:lnTo>
                    <a:pt x="35" y="60"/>
                  </a:lnTo>
                  <a:lnTo>
                    <a:pt x="33" y="67"/>
                  </a:lnTo>
                  <a:lnTo>
                    <a:pt x="29" y="68"/>
                  </a:lnTo>
                  <a:lnTo>
                    <a:pt x="31" y="67"/>
                  </a:lnTo>
                  <a:lnTo>
                    <a:pt x="24" y="63"/>
                  </a:lnTo>
                  <a:lnTo>
                    <a:pt x="18" y="60"/>
                  </a:lnTo>
                  <a:lnTo>
                    <a:pt x="16" y="57"/>
                  </a:lnTo>
                  <a:lnTo>
                    <a:pt x="11" y="54"/>
                  </a:lnTo>
                  <a:lnTo>
                    <a:pt x="15" y="53"/>
                  </a:lnTo>
                  <a:lnTo>
                    <a:pt x="16" y="43"/>
                  </a:lnTo>
                  <a:lnTo>
                    <a:pt x="7" y="35"/>
                  </a:lnTo>
                  <a:lnTo>
                    <a:pt x="11" y="26"/>
                  </a:lnTo>
                  <a:lnTo>
                    <a:pt x="5" y="26"/>
                  </a:lnTo>
                  <a:lnTo>
                    <a:pt x="10" y="19"/>
                  </a:lnTo>
                  <a:lnTo>
                    <a:pt x="5" y="13"/>
                  </a:lnTo>
                  <a:lnTo>
                    <a:pt x="0" y="5"/>
                  </a:lnTo>
                  <a:lnTo>
                    <a:pt x="12" y="0"/>
                  </a:lnTo>
                  <a:lnTo>
                    <a:pt x="22" y="1"/>
                  </a:lnTo>
                  <a:lnTo>
                    <a:pt x="32" y="9"/>
                  </a:lnTo>
                  <a:lnTo>
                    <a:pt x="35" y="1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24" name="Freeform 123"/>
            <p:cNvSpPr>
              <a:spLocks/>
            </p:cNvSpPr>
            <p:nvPr/>
          </p:nvSpPr>
          <p:spPr bwMode="auto">
            <a:xfrm>
              <a:off x="5378559" y="2655258"/>
              <a:ext cx="148783" cy="55917"/>
            </a:xfrm>
            <a:custGeom>
              <a:avLst/>
              <a:gdLst>
                <a:gd name="T0" fmla="*/ 29 w 90"/>
                <a:gd name="T1" fmla="*/ 1 h 36"/>
                <a:gd name="T2" fmla="*/ 30 w 90"/>
                <a:gd name="T3" fmla="*/ 3 h 36"/>
                <a:gd name="T4" fmla="*/ 37 w 90"/>
                <a:gd name="T5" fmla="*/ 0 h 36"/>
                <a:gd name="T6" fmla="*/ 45 w 90"/>
                <a:gd name="T7" fmla="*/ 7 h 36"/>
                <a:gd name="T8" fmla="*/ 54 w 90"/>
                <a:gd name="T9" fmla="*/ 3 h 36"/>
                <a:gd name="T10" fmla="*/ 62 w 90"/>
                <a:gd name="T11" fmla="*/ 4 h 36"/>
                <a:gd name="T12" fmla="*/ 74 w 90"/>
                <a:gd name="T13" fmla="*/ 2 h 36"/>
                <a:gd name="T14" fmla="*/ 90 w 90"/>
                <a:gd name="T15" fmla="*/ 10 h 36"/>
                <a:gd name="T16" fmla="*/ 86 w 90"/>
                <a:gd name="T17" fmla="*/ 15 h 36"/>
                <a:gd name="T18" fmla="*/ 84 w 90"/>
                <a:gd name="T19" fmla="*/ 23 h 36"/>
                <a:gd name="T20" fmla="*/ 81 w 90"/>
                <a:gd name="T21" fmla="*/ 25 h 36"/>
                <a:gd name="T22" fmla="*/ 63 w 90"/>
                <a:gd name="T23" fmla="*/ 19 h 36"/>
                <a:gd name="T24" fmla="*/ 57 w 90"/>
                <a:gd name="T25" fmla="*/ 20 h 36"/>
                <a:gd name="T26" fmla="*/ 54 w 90"/>
                <a:gd name="T27" fmla="*/ 25 h 36"/>
                <a:gd name="T28" fmla="*/ 47 w 90"/>
                <a:gd name="T29" fmla="*/ 27 h 36"/>
                <a:gd name="T30" fmla="*/ 45 w 90"/>
                <a:gd name="T31" fmla="*/ 26 h 36"/>
                <a:gd name="T32" fmla="*/ 37 w 90"/>
                <a:gd name="T33" fmla="*/ 29 h 36"/>
                <a:gd name="T34" fmla="*/ 31 w 90"/>
                <a:gd name="T35" fmla="*/ 30 h 36"/>
                <a:gd name="T36" fmla="*/ 30 w 90"/>
                <a:gd name="T37" fmla="*/ 34 h 36"/>
                <a:gd name="T38" fmla="*/ 17 w 90"/>
                <a:gd name="T39" fmla="*/ 36 h 36"/>
                <a:gd name="T40" fmla="*/ 11 w 90"/>
                <a:gd name="T41" fmla="*/ 34 h 36"/>
                <a:gd name="T42" fmla="*/ 2 w 90"/>
                <a:gd name="T43" fmla="*/ 29 h 36"/>
                <a:gd name="T44" fmla="*/ 0 w 90"/>
                <a:gd name="T45" fmla="*/ 22 h 36"/>
                <a:gd name="T46" fmla="*/ 1 w 90"/>
                <a:gd name="T47" fmla="*/ 19 h 36"/>
                <a:gd name="T48" fmla="*/ 2 w 90"/>
                <a:gd name="T49" fmla="*/ 15 h 36"/>
                <a:gd name="T50" fmla="*/ 10 w 90"/>
                <a:gd name="T51" fmla="*/ 15 h 36"/>
                <a:gd name="T52" fmla="*/ 15 w 90"/>
                <a:gd name="T53" fmla="*/ 13 h 36"/>
                <a:gd name="T54" fmla="*/ 15 w 90"/>
                <a:gd name="T55" fmla="*/ 11 h 36"/>
                <a:gd name="T56" fmla="*/ 18 w 90"/>
                <a:gd name="T57" fmla="*/ 10 h 36"/>
                <a:gd name="T58" fmla="*/ 19 w 90"/>
                <a:gd name="T59" fmla="*/ 6 h 36"/>
                <a:gd name="T60" fmla="*/ 22 w 90"/>
                <a:gd name="T61" fmla="*/ 5 h 36"/>
                <a:gd name="T62" fmla="*/ 25 w 90"/>
                <a:gd name="T63" fmla="*/ 1 h 36"/>
                <a:gd name="T64" fmla="*/ 29 w 90"/>
                <a:gd name="T65" fmla="*/ 1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90" h="36">
                  <a:moveTo>
                    <a:pt x="29" y="1"/>
                  </a:moveTo>
                  <a:lnTo>
                    <a:pt x="30" y="3"/>
                  </a:lnTo>
                  <a:lnTo>
                    <a:pt x="37" y="0"/>
                  </a:lnTo>
                  <a:lnTo>
                    <a:pt x="45" y="7"/>
                  </a:lnTo>
                  <a:lnTo>
                    <a:pt x="54" y="3"/>
                  </a:lnTo>
                  <a:lnTo>
                    <a:pt x="62" y="4"/>
                  </a:lnTo>
                  <a:lnTo>
                    <a:pt x="74" y="2"/>
                  </a:lnTo>
                  <a:lnTo>
                    <a:pt x="90" y="10"/>
                  </a:lnTo>
                  <a:lnTo>
                    <a:pt x="86" y="15"/>
                  </a:lnTo>
                  <a:lnTo>
                    <a:pt x="84" y="23"/>
                  </a:lnTo>
                  <a:lnTo>
                    <a:pt x="81" y="25"/>
                  </a:lnTo>
                  <a:lnTo>
                    <a:pt x="63" y="19"/>
                  </a:lnTo>
                  <a:lnTo>
                    <a:pt x="57" y="20"/>
                  </a:lnTo>
                  <a:lnTo>
                    <a:pt x="54" y="25"/>
                  </a:lnTo>
                  <a:lnTo>
                    <a:pt x="47" y="27"/>
                  </a:lnTo>
                  <a:lnTo>
                    <a:pt x="45" y="26"/>
                  </a:lnTo>
                  <a:lnTo>
                    <a:pt x="37" y="29"/>
                  </a:lnTo>
                  <a:lnTo>
                    <a:pt x="31" y="30"/>
                  </a:lnTo>
                  <a:lnTo>
                    <a:pt x="30" y="34"/>
                  </a:lnTo>
                  <a:lnTo>
                    <a:pt x="17" y="36"/>
                  </a:lnTo>
                  <a:lnTo>
                    <a:pt x="11" y="34"/>
                  </a:lnTo>
                  <a:lnTo>
                    <a:pt x="2" y="29"/>
                  </a:lnTo>
                  <a:lnTo>
                    <a:pt x="0" y="22"/>
                  </a:lnTo>
                  <a:lnTo>
                    <a:pt x="1" y="19"/>
                  </a:lnTo>
                  <a:lnTo>
                    <a:pt x="2" y="15"/>
                  </a:lnTo>
                  <a:lnTo>
                    <a:pt x="10" y="15"/>
                  </a:lnTo>
                  <a:lnTo>
                    <a:pt x="15" y="13"/>
                  </a:lnTo>
                  <a:lnTo>
                    <a:pt x="15" y="11"/>
                  </a:lnTo>
                  <a:lnTo>
                    <a:pt x="18" y="10"/>
                  </a:lnTo>
                  <a:lnTo>
                    <a:pt x="19" y="6"/>
                  </a:lnTo>
                  <a:lnTo>
                    <a:pt x="22" y="5"/>
                  </a:lnTo>
                  <a:lnTo>
                    <a:pt x="25" y="1"/>
                  </a:lnTo>
                  <a:lnTo>
                    <a:pt x="29" y="1"/>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25" name="Freeform 124"/>
            <p:cNvSpPr>
              <a:spLocks/>
            </p:cNvSpPr>
            <p:nvPr/>
          </p:nvSpPr>
          <p:spPr bwMode="auto">
            <a:xfrm>
              <a:off x="5299208" y="2740687"/>
              <a:ext cx="76045" cy="45045"/>
            </a:xfrm>
            <a:custGeom>
              <a:avLst/>
              <a:gdLst>
                <a:gd name="T0" fmla="*/ 1 w 46"/>
                <a:gd name="T1" fmla="*/ 7 h 29"/>
                <a:gd name="T2" fmla="*/ 15 w 46"/>
                <a:gd name="T3" fmla="*/ 9 h 29"/>
                <a:gd name="T4" fmla="*/ 22 w 46"/>
                <a:gd name="T5" fmla="*/ 4 h 29"/>
                <a:gd name="T6" fmla="*/ 37 w 46"/>
                <a:gd name="T7" fmla="*/ 3 h 29"/>
                <a:gd name="T8" fmla="*/ 39 w 46"/>
                <a:gd name="T9" fmla="*/ 0 h 29"/>
                <a:gd name="T10" fmla="*/ 42 w 46"/>
                <a:gd name="T11" fmla="*/ 0 h 29"/>
                <a:gd name="T12" fmla="*/ 46 w 46"/>
                <a:gd name="T13" fmla="*/ 7 h 29"/>
                <a:gd name="T14" fmla="*/ 33 w 46"/>
                <a:gd name="T15" fmla="*/ 12 h 29"/>
                <a:gd name="T16" fmla="*/ 32 w 46"/>
                <a:gd name="T17" fmla="*/ 21 h 29"/>
                <a:gd name="T18" fmla="*/ 27 w 46"/>
                <a:gd name="T19" fmla="*/ 23 h 29"/>
                <a:gd name="T20" fmla="*/ 27 w 46"/>
                <a:gd name="T21" fmla="*/ 29 h 29"/>
                <a:gd name="T22" fmla="*/ 21 w 46"/>
                <a:gd name="T23" fmla="*/ 28 h 29"/>
                <a:gd name="T24" fmla="*/ 15 w 46"/>
                <a:gd name="T25" fmla="*/ 25 h 29"/>
                <a:gd name="T26" fmla="*/ 12 w 46"/>
                <a:gd name="T27" fmla="*/ 28 h 29"/>
                <a:gd name="T28" fmla="*/ 1 w 46"/>
                <a:gd name="T29" fmla="*/ 28 h 29"/>
                <a:gd name="T30" fmla="*/ 4 w 46"/>
                <a:gd name="T31" fmla="*/ 26 h 29"/>
                <a:gd name="T32" fmla="*/ 0 w 46"/>
                <a:gd name="T33" fmla="*/ 17 h 29"/>
                <a:gd name="T34" fmla="*/ 1 w 46"/>
                <a:gd name="T35" fmla="*/ 7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6" h="29">
                  <a:moveTo>
                    <a:pt x="1" y="7"/>
                  </a:moveTo>
                  <a:lnTo>
                    <a:pt x="15" y="9"/>
                  </a:lnTo>
                  <a:lnTo>
                    <a:pt x="22" y="4"/>
                  </a:lnTo>
                  <a:lnTo>
                    <a:pt x="37" y="3"/>
                  </a:lnTo>
                  <a:lnTo>
                    <a:pt x="39" y="0"/>
                  </a:lnTo>
                  <a:lnTo>
                    <a:pt x="42" y="0"/>
                  </a:lnTo>
                  <a:lnTo>
                    <a:pt x="46" y="7"/>
                  </a:lnTo>
                  <a:lnTo>
                    <a:pt x="33" y="12"/>
                  </a:lnTo>
                  <a:lnTo>
                    <a:pt x="32" y="21"/>
                  </a:lnTo>
                  <a:lnTo>
                    <a:pt x="27" y="23"/>
                  </a:lnTo>
                  <a:lnTo>
                    <a:pt x="27" y="29"/>
                  </a:lnTo>
                  <a:lnTo>
                    <a:pt x="21" y="28"/>
                  </a:lnTo>
                  <a:lnTo>
                    <a:pt x="15" y="25"/>
                  </a:lnTo>
                  <a:lnTo>
                    <a:pt x="12" y="28"/>
                  </a:lnTo>
                  <a:lnTo>
                    <a:pt x="1" y="28"/>
                  </a:lnTo>
                  <a:lnTo>
                    <a:pt x="4" y="26"/>
                  </a:lnTo>
                  <a:lnTo>
                    <a:pt x="0" y="17"/>
                  </a:lnTo>
                  <a:lnTo>
                    <a:pt x="1" y="7"/>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26" name="Freeform 125"/>
            <p:cNvSpPr>
              <a:spLocks/>
            </p:cNvSpPr>
            <p:nvPr/>
          </p:nvSpPr>
          <p:spPr bwMode="auto">
            <a:xfrm>
              <a:off x="5198367" y="2072785"/>
              <a:ext cx="274422" cy="402295"/>
            </a:xfrm>
            <a:custGeom>
              <a:avLst/>
              <a:gdLst>
                <a:gd name="T0" fmla="*/ 144 w 166"/>
                <a:gd name="T1" fmla="*/ 61 h 259"/>
                <a:gd name="T2" fmla="*/ 132 w 166"/>
                <a:gd name="T3" fmla="*/ 73 h 259"/>
                <a:gd name="T4" fmla="*/ 137 w 166"/>
                <a:gd name="T5" fmla="*/ 84 h 259"/>
                <a:gd name="T6" fmla="*/ 117 w 166"/>
                <a:gd name="T7" fmla="*/ 100 h 259"/>
                <a:gd name="T8" fmla="*/ 92 w 166"/>
                <a:gd name="T9" fmla="*/ 116 h 259"/>
                <a:gd name="T10" fmla="*/ 85 w 166"/>
                <a:gd name="T11" fmla="*/ 142 h 259"/>
                <a:gd name="T12" fmla="*/ 97 w 166"/>
                <a:gd name="T13" fmla="*/ 156 h 259"/>
                <a:gd name="T14" fmla="*/ 112 w 166"/>
                <a:gd name="T15" fmla="*/ 166 h 259"/>
                <a:gd name="T16" fmla="*/ 102 w 166"/>
                <a:gd name="T17" fmla="*/ 188 h 259"/>
                <a:gd name="T18" fmla="*/ 87 w 166"/>
                <a:gd name="T19" fmla="*/ 193 h 259"/>
                <a:gd name="T20" fmla="*/ 85 w 166"/>
                <a:gd name="T21" fmla="*/ 226 h 259"/>
                <a:gd name="T22" fmla="*/ 78 w 166"/>
                <a:gd name="T23" fmla="*/ 244 h 259"/>
                <a:gd name="T24" fmla="*/ 59 w 166"/>
                <a:gd name="T25" fmla="*/ 242 h 259"/>
                <a:gd name="T26" fmla="*/ 52 w 166"/>
                <a:gd name="T27" fmla="*/ 258 h 259"/>
                <a:gd name="T28" fmla="*/ 35 w 166"/>
                <a:gd name="T29" fmla="*/ 259 h 259"/>
                <a:gd name="T30" fmla="*/ 28 w 166"/>
                <a:gd name="T31" fmla="*/ 240 h 259"/>
                <a:gd name="T32" fmla="*/ 14 w 166"/>
                <a:gd name="T33" fmla="*/ 218 h 259"/>
                <a:gd name="T34" fmla="*/ 0 w 166"/>
                <a:gd name="T35" fmla="*/ 190 h 259"/>
                <a:gd name="T36" fmla="*/ 6 w 166"/>
                <a:gd name="T37" fmla="*/ 179 h 259"/>
                <a:gd name="T38" fmla="*/ 17 w 166"/>
                <a:gd name="T39" fmla="*/ 166 h 259"/>
                <a:gd name="T40" fmla="*/ 20 w 166"/>
                <a:gd name="T41" fmla="*/ 143 h 259"/>
                <a:gd name="T42" fmla="*/ 10 w 166"/>
                <a:gd name="T43" fmla="*/ 134 h 259"/>
                <a:gd name="T44" fmla="*/ 6 w 166"/>
                <a:gd name="T45" fmla="*/ 109 h 259"/>
                <a:gd name="T46" fmla="*/ 14 w 166"/>
                <a:gd name="T47" fmla="*/ 91 h 259"/>
                <a:gd name="T48" fmla="*/ 28 w 166"/>
                <a:gd name="T49" fmla="*/ 91 h 259"/>
                <a:gd name="T50" fmla="*/ 32 w 166"/>
                <a:gd name="T51" fmla="*/ 84 h 259"/>
                <a:gd name="T52" fmla="*/ 26 w 166"/>
                <a:gd name="T53" fmla="*/ 78 h 259"/>
                <a:gd name="T54" fmla="*/ 45 w 166"/>
                <a:gd name="T55" fmla="*/ 52 h 259"/>
                <a:gd name="T56" fmla="*/ 56 w 166"/>
                <a:gd name="T57" fmla="*/ 32 h 259"/>
                <a:gd name="T58" fmla="*/ 63 w 166"/>
                <a:gd name="T59" fmla="*/ 19 h 259"/>
                <a:gd name="T60" fmla="*/ 76 w 166"/>
                <a:gd name="T61" fmla="*/ 19 h 259"/>
                <a:gd name="T62" fmla="*/ 78 w 166"/>
                <a:gd name="T63" fmla="*/ 9 h 259"/>
                <a:gd name="T64" fmla="*/ 103 w 166"/>
                <a:gd name="T65" fmla="*/ 12 h 259"/>
                <a:gd name="T66" fmla="*/ 103 w 166"/>
                <a:gd name="T67" fmla="*/ 1 h 259"/>
                <a:gd name="T68" fmla="*/ 111 w 166"/>
                <a:gd name="T69" fmla="*/ 0 h 259"/>
                <a:gd name="T70" fmla="*/ 131 w 166"/>
                <a:gd name="T71" fmla="*/ 9 h 259"/>
                <a:gd name="T72" fmla="*/ 154 w 166"/>
                <a:gd name="T73" fmla="*/ 21 h 259"/>
                <a:gd name="T74" fmla="*/ 160 w 166"/>
                <a:gd name="T75" fmla="*/ 48 h 259"/>
                <a:gd name="T76" fmla="*/ 166 w 166"/>
                <a:gd name="T77" fmla="*/ 55 h 259"/>
                <a:gd name="T78" fmla="*/ 144 w 166"/>
                <a:gd name="T79" fmla="*/ 61 h 2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66" h="259">
                  <a:moveTo>
                    <a:pt x="144" y="61"/>
                  </a:moveTo>
                  <a:lnTo>
                    <a:pt x="132" y="73"/>
                  </a:lnTo>
                  <a:lnTo>
                    <a:pt x="137" y="84"/>
                  </a:lnTo>
                  <a:lnTo>
                    <a:pt x="117" y="100"/>
                  </a:lnTo>
                  <a:lnTo>
                    <a:pt x="92" y="116"/>
                  </a:lnTo>
                  <a:lnTo>
                    <a:pt x="85" y="142"/>
                  </a:lnTo>
                  <a:lnTo>
                    <a:pt x="97" y="156"/>
                  </a:lnTo>
                  <a:lnTo>
                    <a:pt x="112" y="166"/>
                  </a:lnTo>
                  <a:lnTo>
                    <a:pt x="102" y="188"/>
                  </a:lnTo>
                  <a:lnTo>
                    <a:pt x="87" y="193"/>
                  </a:lnTo>
                  <a:lnTo>
                    <a:pt x="85" y="226"/>
                  </a:lnTo>
                  <a:lnTo>
                    <a:pt x="78" y="244"/>
                  </a:lnTo>
                  <a:lnTo>
                    <a:pt x="59" y="242"/>
                  </a:lnTo>
                  <a:lnTo>
                    <a:pt x="52" y="258"/>
                  </a:lnTo>
                  <a:lnTo>
                    <a:pt x="35" y="259"/>
                  </a:lnTo>
                  <a:lnTo>
                    <a:pt x="28" y="240"/>
                  </a:lnTo>
                  <a:lnTo>
                    <a:pt x="14" y="218"/>
                  </a:lnTo>
                  <a:lnTo>
                    <a:pt x="0" y="190"/>
                  </a:lnTo>
                  <a:lnTo>
                    <a:pt x="6" y="179"/>
                  </a:lnTo>
                  <a:lnTo>
                    <a:pt x="17" y="166"/>
                  </a:lnTo>
                  <a:lnTo>
                    <a:pt x="20" y="143"/>
                  </a:lnTo>
                  <a:lnTo>
                    <a:pt x="10" y="134"/>
                  </a:lnTo>
                  <a:lnTo>
                    <a:pt x="6" y="109"/>
                  </a:lnTo>
                  <a:lnTo>
                    <a:pt x="14" y="91"/>
                  </a:lnTo>
                  <a:lnTo>
                    <a:pt x="28" y="91"/>
                  </a:lnTo>
                  <a:lnTo>
                    <a:pt x="32" y="84"/>
                  </a:lnTo>
                  <a:lnTo>
                    <a:pt x="26" y="78"/>
                  </a:lnTo>
                  <a:lnTo>
                    <a:pt x="45" y="52"/>
                  </a:lnTo>
                  <a:lnTo>
                    <a:pt x="56" y="32"/>
                  </a:lnTo>
                  <a:lnTo>
                    <a:pt x="63" y="19"/>
                  </a:lnTo>
                  <a:lnTo>
                    <a:pt x="76" y="19"/>
                  </a:lnTo>
                  <a:lnTo>
                    <a:pt x="78" y="9"/>
                  </a:lnTo>
                  <a:lnTo>
                    <a:pt x="103" y="12"/>
                  </a:lnTo>
                  <a:lnTo>
                    <a:pt x="103" y="1"/>
                  </a:lnTo>
                  <a:lnTo>
                    <a:pt x="111" y="0"/>
                  </a:lnTo>
                  <a:lnTo>
                    <a:pt x="131" y="9"/>
                  </a:lnTo>
                  <a:lnTo>
                    <a:pt x="154" y="21"/>
                  </a:lnTo>
                  <a:lnTo>
                    <a:pt x="160" y="48"/>
                  </a:lnTo>
                  <a:lnTo>
                    <a:pt x="166" y="55"/>
                  </a:lnTo>
                  <a:lnTo>
                    <a:pt x="144" y="61"/>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27" name="Freeform 126"/>
            <p:cNvSpPr>
              <a:spLocks/>
            </p:cNvSpPr>
            <p:nvPr/>
          </p:nvSpPr>
          <p:spPr bwMode="auto">
            <a:xfrm>
              <a:off x="5829868" y="5075236"/>
              <a:ext cx="39675" cy="52810"/>
            </a:xfrm>
            <a:custGeom>
              <a:avLst/>
              <a:gdLst>
                <a:gd name="T0" fmla="*/ 24 w 24"/>
                <a:gd name="T1" fmla="*/ 23 h 34"/>
                <a:gd name="T2" fmla="*/ 20 w 24"/>
                <a:gd name="T3" fmla="*/ 32 h 34"/>
                <a:gd name="T4" fmla="*/ 10 w 24"/>
                <a:gd name="T5" fmla="*/ 34 h 34"/>
                <a:gd name="T6" fmla="*/ 0 w 24"/>
                <a:gd name="T7" fmla="*/ 23 h 34"/>
                <a:gd name="T8" fmla="*/ 0 w 24"/>
                <a:gd name="T9" fmla="*/ 16 h 34"/>
                <a:gd name="T10" fmla="*/ 6 w 24"/>
                <a:gd name="T11" fmla="*/ 8 h 34"/>
                <a:gd name="T12" fmla="*/ 8 w 24"/>
                <a:gd name="T13" fmla="*/ 2 h 34"/>
                <a:gd name="T14" fmla="*/ 13 w 24"/>
                <a:gd name="T15" fmla="*/ 0 h 34"/>
                <a:gd name="T16" fmla="*/ 22 w 24"/>
                <a:gd name="T17" fmla="*/ 4 h 34"/>
                <a:gd name="T18" fmla="*/ 24 w 24"/>
                <a:gd name="T19" fmla="*/ 14 h 34"/>
                <a:gd name="T20" fmla="*/ 24 w 24"/>
                <a:gd name="T21" fmla="*/ 23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4" h="34">
                  <a:moveTo>
                    <a:pt x="24" y="23"/>
                  </a:moveTo>
                  <a:lnTo>
                    <a:pt x="20" y="32"/>
                  </a:lnTo>
                  <a:lnTo>
                    <a:pt x="10" y="34"/>
                  </a:lnTo>
                  <a:lnTo>
                    <a:pt x="0" y="23"/>
                  </a:lnTo>
                  <a:lnTo>
                    <a:pt x="0" y="16"/>
                  </a:lnTo>
                  <a:lnTo>
                    <a:pt x="6" y="8"/>
                  </a:lnTo>
                  <a:lnTo>
                    <a:pt x="8" y="2"/>
                  </a:lnTo>
                  <a:lnTo>
                    <a:pt x="13" y="0"/>
                  </a:lnTo>
                  <a:lnTo>
                    <a:pt x="22" y="4"/>
                  </a:lnTo>
                  <a:lnTo>
                    <a:pt x="24" y="14"/>
                  </a:lnTo>
                  <a:lnTo>
                    <a:pt x="24" y="23"/>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28" name="Freeform 127"/>
            <p:cNvSpPr>
              <a:spLocks/>
            </p:cNvSpPr>
            <p:nvPr/>
          </p:nvSpPr>
          <p:spPr bwMode="auto">
            <a:xfrm>
              <a:off x="5952200" y="3048233"/>
              <a:ext cx="175233" cy="156880"/>
            </a:xfrm>
            <a:custGeom>
              <a:avLst/>
              <a:gdLst>
                <a:gd name="T0" fmla="*/ 56 w 106"/>
                <a:gd name="T1" fmla="*/ 79 h 101"/>
                <a:gd name="T2" fmla="*/ 24 w 106"/>
                <a:gd name="T3" fmla="*/ 101 h 101"/>
                <a:gd name="T4" fmla="*/ 4 w 106"/>
                <a:gd name="T5" fmla="*/ 93 h 101"/>
                <a:gd name="T6" fmla="*/ 3 w 106"/>
                <a:gd name="T7" fmla="*/ 93 h 101"/>
                <a:gd name="T8" fmla="*/ 5 w 106"/>
                <a:gd name="T9" fmla="*/ 90 h 101"/>
                <a:gd name="T10" fmla="*/ 4 w 106"/>
                <a:gd name="T11" fmla="*/ 81 h 101"/>
                <a:gd name="T12" fmla="*/ 7 w 106"/>
                <a:gd name="T13" fmla="*/ 70 h 101"/>
                <a:gd name="T14" fmla="*/ 16 w 106"/>
                <a:gd name="T15" fmla="*/ 62 h 101"/>
                <a:gd name="T16" fmla="*/ 12 w 106"/>
                <a:gd name="T17" fmla="*/ 54 h 101"/>
                <a:gd name="T18" fmla="*/ 4 w 106"/>
                <a:gd name="T19" fmla="*/ 53 h 101"/>
                <a:gd name="T20" fmla="*/ 0 w 106"/>
                <a:gd name="T21" fmla="*/ 37 h 101"/>
                <a:gd name="T22" fmla="*/ 4 w 106"/>
                <a:gd name="T23" fmla="*/ 29 h 101"/>
                <a:gd name="T24" fmla="*/ 8 w 106"/>
                <a:gd name="T25" fmla="*/ 24 h 101"/>
                <a:gd name="T26" fmla="*/ 12 w 106"/>
                <a:gd name="T27" fmla="*/ 20 h 101"/>
                <a:gd name="T28" fmla="*/ 11 w 106"/>
                <a:gd name="T29" fmla="*/ 8 h 101"/>
                <a:gd name="T30" fmla="*/ 17 w 106"/>
                <a:gd name="T31" fmla="*/ 12 h 101"/>
                <a:gd name="T32" fmla="*/ 36 w 106"/>
                <a:gd name="T33" fmla="*/ 6 h 101"/>
                <a:gd name="T34" fmla="*/ 45 w 106"/>
                <a:gd name="T35" fmla="*/ 10 h 101"/>
                <a:gd name="T36" fmla="*/ 59 w 106"/>
                <a:gd name="T37" fmla="*/ 10 h 101"/>
                <a:gd name="T38" fmla="*/ 78 w 106"/>
                <a:gd name="T39" fmla="*/ 3 h 101"/>
                <a:gd name="T40" fmla="*/ 87 w 106"/>
                <a:gd name="T41" fmla="*/ 3 h 101"/>
                <a:gd name="T42" fmla="*/ 106 w 106"/>
                <a:gd name="T43" fmla="*/ 0 h 101"/>
                <a:gd name="T44" fmla="*/ 99 w 106"/>
                <a:gd name="T45" fmla="*/ 13 h 101"/>
                <a:gd name="T46" fmla="*/ 91 w 106"/>
                <a:gd name="T47" fmla="*/ 18 h 101"/>
                <a:gd name="T48" fmla="*/ 94 w 106"/>
                <a:gd name="T49" fmla="*/ 33 h 101"/>
                <a:gd name="T50" fmla="*/ 91 w 106"/>
                <a:gd name="T51" fmla="*/ 58 h 101"/>
                <a:gd name="T52" fmla="*/ 56 w 106"/>
                <a:gd name="T53" fmla="*/ 79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06" h="101">
                  <a:moveTo>
                    <a:pt x="56" y="79"/>
                  </a:moveTo>
                  <a:lnTo>
                    <a:pt x="24" y="101"/>
                  </a:lnTo>
                  <a:lnTo>
                    <a:pt x="4" y="93"/>
                  </a:lnTo>
                  <a:lnTo>
                    <a:pt x="3" y="93"/>
                  </a:lnTo>
                  <a:lnTo>
                    <a:pt x="5" y="90"/>
                  </a:lnTo>
                  <a:lnTo>
                    <a:pt x="4" y="81"/>
                  </a:lnTo>
                  <a:lnTo>
                    <a:pt x="7" y="70"/>
                  </a:lnTo>
                  <a:lnTo>
                    <a:pt x="16" y="62"/>
                  </a:lnTo>
                  <a:lnTo>
                    <a:pt x="12" y="54"/>
                  </a:lnTo>
                  <a:lnTo>
                    <a:pt x="4" y="53"/>
                  </a:lnTo>
                  <a:lnTo>
                    <a:pt x="0" y="37"/>
                  </a:lnTo>
                  <a:lnTo>
                    <a:pt x="4" y="29"/>
                  </a:lnTo>
                  <a:lnTo>
                    <a:pt x="8" y="24"/>
                  </a:lnTo>
                  <a:lnTo>
                    <a:pt x="12" y="20"/>
                  </a:lnTo>
                  <a:lnTo>
                    <a:pt x="11" y="8"/>
                  </a:lnTo>
                  <a:lnTo>
                    <a:pt x="17" y="12"/>
                  </a:lnTo>
                  <a:lnTo>
                    <a:pt x="36" y="6"/>
                  </a:lnTo>
                  <a:lnTo>
                    <a:pt x="45" y="10"/>
                  </a:lnTo>
                  <a:lnTo>
                    <a:pt x="59" y="10"/>
                  </a:lnTo>
                  <a:lnTo>
                    <a:pt x="78" y="3"/>
                  </a:lnTo>
                  <a:lnTo>
                    <a:pt x="87" y="3"/>
                  </a:lnTo>
                  <a:lnTo>
                    <a:pt x="106" y="0"/>
                  </a:lnTo>
                  <a:lnTo>
                    <a:pt x="99" y="13"/>
                  </a:lnTo>
                  <a:lnTo>
                    <a:pt x="91" y="18"/>
                  </a:lnTo>
                  <a:lnTo>
                    <a:pt x="94" y="33"/>
                  </a:lnTo>
                  <a:lnTo>
                    <a:pt x="91" y="58"/>
                  </a:lnTo>
                  <a:lnTo>
                    <a:pt x="56" y="7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29" name="Freeform 128"/>
            <p:cNvSpPr>
              <a:spLocks/>
            </p:cNvSpPr>
            <p:nvPr/>
          </p:nvSpPr>
          <p:spPr bwMode="auto">
            <a:xfrm>
              <a:off x="5335577" y="3492465"/>
              <a:ext cx="310791" cy="515682"/>
            </a:xfrm>
            <a:custGeom>
              <a:avLst/>
              <a:gdLst>
                <a:gd name="T0" fmla="*/ 18 w 188"/>
                <a:gd name="T1" fmla="*/ 219 h 332"/>
                <a:gd name="T2" fmla="*/ 19 w 188"/>
                <a:gd name="T3" fmla="*/ 209 h 332"/>
                <a:gd name="T4" fmla="*/ 8 w 188"/>
                <a:gd name="T5" fmla="*/ 209 h 332"/>
                <a:gd name="T6" fmla="*/ 8 w 188"/>
                <a:gd name="T7" fmla="*/ 196 h 332"/>
                <a:gd name="T8" fmla="*/ 0 w 188"/>
                <a:gd name="T9" fmla="*/ 188 h 332"/>
                <a:gd name="T10" fmla="*/ 7 w 188"/>
                <a:gd name="T11" fmla="*/ 161 h 332"/>
                <a:gd name="T12" fmla="*/ 30 w 188"/>
                <a:gd name="T13" fmla="*/ 141 h 332"/>
                <a:gd name="T14" fmla="*/ 30 w 188"/>
                <a:gd name="T15" fmla="*/ 114 h 332"/>
                <a:gd name="T16" fmla="*/ 37 w 188"/>
                <a:gd name="T17" fmla="*/ 72 h 332"/>
                <a:gd name="T18" fmla="*/ 40 w 188"/>
                <a:gd name="T19" fmla="*/ 63 h 332"/>
                <a:gd name="T20" fmla="*/ 33 w 188"/>
                <a:gd name="T21" fmla="*/ 56 h 332"/>
                <a:gd name="T22" fmla="*/ 32 w 188"/>
                <a:gd name="T23" fmla="*/ 49 h 332"/>
                <a:gd name="T24" fmla="*/ 25 w 188"/>
                <a:gd name="T25" fmla="*/ 44 h 332"/>
                <a:gd name="T26" fmla="*/ 20 w 188"/>
                <a:gd name="T27" fmla="*/ 11 h 332"/>
                <a:gd name="T28" fmla="*/ 38 w 188"/>
                <a:gd name="T29" fmla="*/ 0 h 332"/>
                <a:gd name="T30" fmla="*/ 111 w 188"/>
                <a:gd name="T31" fmla="*/ 40 h 332"/>
                <a:gd name="T32" fmla="*/ 184 w 188"/>
                <a:gd name="T33" fmla="*/ 80 h 332"/>
                <a:gd name="T34" fmla="*/ 188 w 188"/>
                <a:gd name="T35" fmla="*/ 162 h 332"/>
                <a:gd name="T36" fmla="*/ 172 w 188"/>
                <a:gd name="T37" fmla="*/ 161 h 332"/>
                <a:gd name="T38" fmla="*/ 164 w 188"/>
                <a:gd name="T39" fmla="*/ 176 h 332"/>
                <a:gd name="T40" fmla="*/ 160 w 188"/>
                <a:gd name="T41" fmla="*/ 189 h 332"/>
                <a:gd name="T42" fmla="*/ 163 w 188"/>
                <a:gd name="T43" fmla="*/ 194 h 332"/>
                <a:gd name="T44" fmla="*/ 158 w 188"/>
                <a:gd name="T45" fmla="*/ 200 h 332"/>
                <a:gd name="T46" fmla="*/ 160 w 188"/>
                <a:gd name="T47" fmla="*/ 209 h 332"/>
                <a:gd name="T48" fmla="*/ 155 w 188"/>
                <a:gd name="T49" fmla="*/ 217 h 332"/>
                <a:gd name="T50" fmla="*/ 154 w 188"/>
                <a:gd name="T51" fmla="*/ 225 h 332"/>
                <a:gd name="T52" fmla="*/ 160 w 188"/>
                <a:gd name="T53" fmla="*/ 224 h 332"/>
                <a:gd name="T54" fmla="*/ 164 w 188"/>
                <a:gd name="T55" fmla="*/ 232 h 332"/>
                <a:gd name="T56" fmla="*/ 164 w 188"/>
                <a:gd name="T57" fmla="*/ 244 h 332"/>
                <a:gd name="T58" fmla="*/ 171 w 188"/>
                <a:gd name="T59" fmla="*/ 250 h 332"/>
                <a:gd name="T60" fmla="*/ 171 w 188"/>
                <a:gd name="T61" fmla="*/ 255 h 332"/>
                <a:gd name="T62" fmla="*/ 160 w 188"/>
                <a:gd name="T63" fmla="*/ 258 h 332"/>
                <a:gd name="T64" fmla="*/ 151 w 188"/>
                <a:gd name="T65" fmla="*/ 267 h 332"/>
                <a:gd name="T66" fmla="*/ 138 w 188"/>
                <a:gd name="T67" fmla="*/ 290 h 332"/>
                <a:gd name="T68" fmla="*/ 121 w 188"/>
                <a:gd name="T69" fmla="*/ 299 h 332"/>
                <a:gd name="T70" fmla="*/ 103 w 188"/>
                <a:gd name="T71" fmla="*/ 298 h 332"/>
                <a:gd name="T72" fmla="*/ 98 w 188"/>
                <a:gd name="T73" fmla="*/ 300 h 332"/>
                <a:gd name="T74" fmla="*/ 100 w 188"/>
                <a:gd name="T75" fmla="*/ 307 h 332"/>
                <a:gd name="T76" fmla="*/ 90 w 188"/>
                <a:gd name="T77" fmla="*/ 314 h 332"/>
                <a:gd name="T78" fmla="*/ 83 w 188"/>
                <a:gd name="T79" fmla="*/ 323 h 332"/>
                <a:gd name="T80" fmla="*/ 59 w 188"/>
                <a:gd name="T81" fmla="*/ 330 h 332"/>
                <a:gd name="T82" fmla="*/ 55 w 188"/>
                <a:gd name="T83" fmla="*/ 326 h 332"/>
                <a:gd name="T84" fmla="*/ 52 w 188"/>
                <a:gd name="T85" fmla="*/ 325 h 332"/>
                <a:gd name="T86" fmla="*/ 48 w 188"/>
                <a:gd name="T87" fmla="*/ 331 h 332"/>
                <a:gd name="T88" fmla="*/ 33 w 188"/>
                <a:gd name="T89" fmla="*/ 332 h 332"/>
                <a:gd name="T90" fmla="*/ 36 w 188"/>
                <a:gd name="T91" fmla="*/ 326 h 332"/>
                <a:gd name="T92" fmla="*/ 30 w 188"/>
                <a:gd name="T93" fmla="*/ 312 h 332"/>
                <a:gd name="T94" fmla="*/ 28 w 188"/>
                <a:gd name="T95" fmla="*/ 304 h 332"/>
                <a:gd name="T96" fmla="*/ 20 w 188"/>
                <a:gd name="T97" fmla="*/ 300 h 332"/>
                <a:gd name="T98" fmla="*/ 9 w 188"/>
                <a:gd name="T99" fmla="*/ 288 h 332"/>
                <a:gd name="T100" fmla="*/ 13 w 188"/>
                <a:gd name="T101" fmla="*/ 278 h 332"/>
                <a:gd name="T102" fmla="*/ 21 w 188"/>
                <a:gd name="T103" fmla="*/ 280 h 332"/>
                <a:gd name="T104" fmla="*/ 26 w 188"/>
                <a:gd name="T105" fmla="*/ 279 h 332"/>
                <a:gd name="T106" fmla="*/ 36 w 188"/>
                <a:gd name="T107" fmla="*/ 279 h 332"/>
                <a:gd name="T108" fmla="*/ 26 w 188"/>
                <a:gd name="T109" fmla="*/ 260 h 332"/>
                <a:gd name="T110" fmla="*/ 27 w 188"/>
                <a:gd name="T111" fmla="*/ 246 h 332"/>
                <a:gd name="T112" fmla="*/ 25 w 188"/>
                <a:gd name="T113" fmla="*/ 233 h 332"/>
                <a:gd name="T114" fmla="*/ 18 w 188"/>
                <a:gd name="T115" fmla="*/ 219 h 3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88" h="332">
                  <a:moveTo>
                    <a:pt x="18" y="219"/>
                  </a:moveTo>
                  <a:lnTo>
                    <a:pt x="19" y="209"/>
                  </a:lnTo>
                  <a:lnTo>
                    <a:pt x="8" y="209"/>
                  </a:lnTo>
                  <a:lnTo>
                    <a:pt x="8" y="196"/>
                  </a:lnTo>
                  <a:lnTo>
                    <a:pt x="0" y="188"/>
                  </a:lnTo>
                  <a:lnTo>
                    <a:pt x="7" y="161"/>
                  </a:lnTo>
                  <a:lnTo>
                    <a:pt x="30" y="141"/>
                  </a:lnTo>
                  <a:lnTo>
                    <a:pt x="30" y="114"/>
                  </a:lnTo>
                  <a:lnTo>
                    <a:pt x="37" y="72"/>
                  </a:lnTo>
                  <a:lnTo>
                    <a:pt x="40" y="63"/>
                  </a:lnTo>
                  <a:lnTo>
                    <a:pt x="33" y="56"/>
                  </a:lnTo>
                  <a:lnTo>
                    <a:pt x="32" y="49"/>
                  </a:lnTo>
                  <a:lnTo>
                    <a:pt x="25" y="44"/>
                  </a:lnTo>
                  <a:lnTo>
                    <a:pt x="20" y="11"/>
                  </a:lnTo>
                  <a:lnTo>
                    <a:pt x="38" y="0"/>
                  </a:lnTo>
                  <a:lnTo>
                    <a:pt x="111" y="40"/>
                  </a:lnTo>
                  <a:lnTo>
                    <a:pt x="184" y="80"/>
                  </a:lnTo>
                  <a:lnTo>
                    <a:pt x="188" y="162"/>
                  </a:lnTo>
                  <a:lnTo>
                    <a:pt x="172" y="161"/>
                  </a:lnTo>
                  <a:lnTo>
                    <a:pt x="164" y="176"/>
                  </a:lnTo>
                  <a:lnTo>
                    <a:pt x="160" y="189"/>
                  </a:lnTo>
                  <a:lnTo>
                    <a:pt x="163" y="194"/>
                  </a:lnTo>
                  <a:lnTo>
                    <a:pt x="158" y="200"/>
                  </a:lnTo>
                  <a:lnTo>
                    <a:pt x="160" y="209"/>
                  </a:lnTo>
                  <a:lnTo>
                    <a:pt x="155" y="217"/>
                  </a:lnTo>
                  <a:lnTo>
                    <a:pt x="154" y="225"/>
                  </a:lnTo>
                  <a:lnTo>
                    <a:pt x="160" y="224"/>
                  </a:lnTo>
                  <a:lnTo>
                    <a:pt x="164" y="232"/>
                  </a:lnTo>
                  <a:lnTo>
                    <a:pt x="164" y="244"/>
                  </a:lnTo>
                  <a:lnTo>
                    <a:pt x="171" y="250"/>
                  </a:lnTo>
                  <a:lnTo>
                    <a:pt x="171" y="255"/>
                  </a:lnTo>
                  <a:lnTo>
                    <a:pt x="160" y="258"/>
                  </a:lnTo>
                  <a:lnTo>
                    <a:pt x="151" y="267"/>
                  </a:lnTo>
                  <a:lnTo>
                    <a:pt x="138" y="290"/>
                  </a:lnTo>
                  <a:lnTo>
                    <a:pt x="121" y="299"/>
                  </a:lnTo>
                  <a:lnTo>
                    <a:pt x="103" y="298"/>
                  </a:lnTo>
                  <a:lnTo>
                    <a:pt x="98" y="300"/>
                  </a:lnTo>
                  <a:lnTo>
                    <a:pt x="100" y="307"/>
                  </a:lnTo>
                  <a:lnTo>
                    <a:pt x="90" y="314"/>
                  </a:lnTo>
                  <a:lnTo>
                    <a:pt x="83" y="323"/>
                  </a:lnTo>
                  <a:lnTo>
                    <a:pt x="59" y="330"/>
                  </a:lnTo>
                  <a:lnTo>
                    <a:pt x="55" y="326"/>
                  </a:lnTo>
                  <a:lnTo>
                    <a:pt x="52" y="325"/>
                  </a:lnTo>
                  <a:lnTo>
                    <a:pt x="48" y="331"/>
                  </a:lnTo>
                  <a:lnTo>
                    <a:pt x="33" y="332"/>
                  </a:lnTo>
                  <a:lnTo>
                    <a:pt x="36" y="326"/>
                  </a:lnTo>
                  <a:lnTo>
                    <a:pt x="30" y="312"/>
                  </a:lnTo>
                  <a:lnTo>
                    <a:pt x="28" y="304"/>
                  </a:lnTo>
                  <a:lnTo>
                    <a:pt x="20" y="300"/>
                  </a:lnTo>
                  <a:lnTo>
                    <a:pt x="9" y="288"/>
                  </a:lnTo>
                  <a:lnTo>
                    <a:pt x="13" y="278"/>
                  </a:lnTo>
                  <a:lnTo>
                    <a:pt x="21" y="280"/>
                  </a:lnTo>
                  <a:lnTo>
                    <a:pt x="26" y="279"/>
                  </a:lnTo>
                  <a:lnTo>
                    <a:pt x="36" y="279"/>
                  </a:lnTo>
                  <a:lnTo>
                    <a:pt x="26" y="260"/>
                  </a:lnTo>
                  <a:lnTo>
                    <a:pt x="27" y="246"/>
                  </a:lnTo>
                  <a:lnTo>
                    <a:pt x="25" y="233"/>
                  </a:lnTo>
                  <a:lnTo>
                    <a:pt x="18" y="21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30" name="Freeform 129"/>
            <p:cNvSpPr>
              <a:spLocks/>
            </p:cNvSpPr>
            <p:nvPr/>
          </p:nvSpPr>
          <p:spPr bwMode="auto">
            <a:xfrm>
              <a:off x="4925598" y="3891652"/>
              <a:ext cx="57861" cy="164646"/>
            </a:xfrm>
            <a:custGeom>
              <a:avLst/>
              <a:gdLst>
                <a:gd name="T0" fmla="*/ 35 w 35"/>
                <a:gd name="T1" fmla="*/ 102 h 106"/>
                <a:gd name="T2" fmla="*/ 21 w 35"/>
                <a:gd name="T3" fmla="*/ 106 h 106"/>
                <a:gd name="T4" fmla="*/ 17 w 35"/>
                <a:gd name="T5" fmla="*/ 99 h 106"/>
                <a:gd name="T6" fmla="*/ 12 w 35"/>
                <a:gd name="T7" fmla="*/ 86 h 106"/>
                <a:gd name="T8" fmla="*/ 10 w 35"/>
                <a:gd name="T9" fmla="*/ 75 h 106"/>
                <a:gd name="T10" fmla="*/ 14 w 35"/>
                <a:gd name="T11" fmla="*/ 57 h 106"/>
                <a:gd name="T12" fmla="*/ 10 w 35"/>
                <a:gd name="T13" fmla="*/ 49 h 106"/>
                <a:gd name="T14" fmla="*/ 8 w 35"/>
                <a:gd name="T15" fmla="*/ 33 h 106"/>
                <a:gd name="T16" fmla="*/ 8 w 35"/>
                <a:gd name="T17" fmla="*/ 18 h 106"/>
                <a:gd name="T18" fmla="*/ 0 w 35"/>
                <a:gd name="T19" fmla="*/ 7 h 106"/>
                <a:gd name="T20" fmla="*/ 2 w 35"/>
                <a:gd name="T21" fmla="*/ 0 h 106"/>
                <a:gd name="T22" fmla="*/ 18 w 35"/>
                <a:gd name="T23" fmla="*/ 1 h 106"/>
                <a:gd name="T24" fmla="*/ 15 w 35"/>
                <a:gd name="T25" fmla="*/ 12 h 106"/>
                <a:gd name="T26" fmla="*/ 21 w 35"/>
                <a:gd name="T27" fmla="*/ 18 h 106"/>
                <a:gd name="T28" fmla="*/ 27 w 35"/>
                <a:gd name="T29" fmla="*/ 25 h 106"/>
                <a:gd name="T30" fmla="*/ 28 w 35"/>
                <a:gd name="T31" fmla="*/ 36 h 106"/>
                <a:gd name="T32" fmla="*/ 32 w 35"/>
                <a:gd name="T33" fmla="*/ 40 h 106"/>
                <a:gd name="T34" fmla="*/ 31 w 35"/>
                <a:gd name="T35" fmla="*/ 88 h 106"/>
                <a:gd name="T36" fmla="*/ 35 w 35"/>
                <a:gd name="T37" fmla="*/ 102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5" h="106">
                  <a:moveTo>
                    <a:pt x="35" y="102"/>
                  </a:moveTo>
                  <a:lnTo>
                    <a:pt x="21" y="106"/>
                  </a:lnTo>
                  <a:lnTo>
                    <a:pt x="17" y="99"/>
                  </a:lnTo>
                  <a:lnTo>
                    <a:pt x="12" y="86"/>
                  </a:lnTo>
                  <a:lnTo>
                    <a:pt x="10" y="75"/>
                  </a:lnTo>
                  <a:lnTo>
                    <a:pt x="14" y="57"/>
                  </a:lnTo>
                  <a:lnTo>
                    <a:pt x="10" y="49"/>
                  </a:lnTo>
                  <a:lnTo>
                    <a:pt x="8" y="33"/>
                  </a:lnTo>
                  <a:lnTo>
                    <a:pt x="8" y="18"/>
                  </a:lnTo>
                  <a:lnTo>
                    <a:pt x="0" y="7"/>
                  </a:lnTo>
                  <a:lnTo>
                    <a:pt x="2" y="0"/>
                  </a:lnTo>
                  <a:lnTo>
                    <a:pt x="18" y="1"/>
                  </a:lnTo>
                  <a:lnTo>
                    <a:pt x="15" y="12"/>
                  </a:lnTo>
                  <a:lnTo>
                    <a:pt x="21" y="18"/>
                  </a:lnTo>
                  <a:lnTo>
                    <a:pt x="27" y="25"/>
                  </a:lnTo>
                  <a:lnTo>
                    <a:pt x="28" y="36"/>
                  </a:lnTo>
                  <a:lnTo>
                    <a:pt x="32" y="40"/>
                  </a:lnTo>
                  <a:lnTo>
                    <a:pt x="31" y="88"/>
                  </a:lnTo>
                  <a:lnTo>
                    <a:pt x="35" y="102"/>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31" name="Freeform 130"/>
            <p:cNvSpPr>
              <a:spLocks/>
            </p:cNvSpPr>
            <p:nvPr/>
          </p:nvSpPr>
          <p:spPr bwMode="auto">
            <a:xfrm>
              <a:off x="5143813" y="3043572"/>
              <a:ext cx="115720" cy="226776"/>
            </a:xfrm>
            <a:custGeom>
              <a:avLst/>
              <a:gdLst>
                <a:gd name="T0" fmla="*/ 36 w 70"/>
                <a:gd name="T1" fmla="*/ 146 h 146"/>
                <a:gd name="T2" fmla="*/ 28 w 70"/>
                <a:gd name="T3" fmla="*/ 109 h 146"/>
                <a:gd name="T4" fmla="*/ 17 w 70"/>
                <a:gd name="T5" fmla="*/ 100 h 146"/>
                <a:gd name="T6" fmla="*/ 17 w 70"/>
                <a:gd name="T7" fmla="*/ 95 h 146"/>
                <a:gd name="T8" fmla="*/ 2 w 70"/>
                <a:gd name="T9" fmla="*/ 83 h 146"/>
                <a:gd name="T10" fmla="*/ 0 w 70"/>
                <a:gd name="T11" fmla="*/ 67 h 146"/>
                <a:gd name="T12" fmla="*/ 10 w 70"/>
                <a:gd name="T13" fmla="*/ 56 h 146"/>
                <a:gd name="T14" fmla="*/ 14 w 70"/>
                <a:gd name="T15" fmla="*/ 39 h 146"/>
                <a:gd name="T16" fmla="*/ 11 w 70"/>
                <a:gd name="T17" fmla="*/ 19 h 146"/>
                <a:gd name="T18" fmla="*/ 14 w 70"/>
                <a:gd name="T19" fmla="*/ 8 h 146"/>
                <a:gd name="T20" fmla="*/ 32 w 70"/>
                <a:gd name="T21" fmla="*/ 0 h 146"/>
                <a:gd name="T22" fmla="*/ 44 w 70"/>
                <a:gd name="T23" fmla="*/ 3 h 146"/>
                <a:gd name="T24" fmla="*/ 44 w 70"/>
                <a:gd name="T25" fmla="*/ 13 h 146"/>
                <a:gd name="T26" fmla="*/ 59 w 70"/>
                <a:gd name="T27" fmla="*/ 6 h 146"/>
                <a:gd name="T28" fmla="*/ 60 w 70"/>
                <a:gd name="T29" fmla="*/ 9 h 146"/>
                <a:gd name="T30" fmla="*/ 52 w 70"/>
                <a:gd name="T31" fmla="*/ 19 h 146"/>
                <a:gd name="T32" fmla="*/ 52 w 70"/>
                <a:gd name="T33" fmla="*/ 29 h 146"/>
                <a:gd name="T34" fmla="*/ 58 w 70"/>
                <a:gd name="T35" fmla="*/ 34 h 146"/>
                <a:gd name="T36" fmla="*/ 56 w 70"/>
                <a:gd name="T37" fmla="*/ 52 h 146"/>
                <a:gd name="T38" fmla="*/ 45 w 70"/>
                <a:gd name="T39" fmla="*/ 63 h 146"/>
                <a:gd name="T40" fmla="*/ 49 w 70"/>
                <a:gd name="T41" fmla="*/ 74 h 146"/>
                <a:gd name="T42" fmla="*/ 58 w 70"/>
                <a:gd name="T43" fmla="*/ 74 h 146"/>
                <a:gd name="T44" fmla="*/ 63 w 70"/>
                <a:gd name="T45" fmla="*/ 84 h 146"/>
                <a:gd name="T46" fmla="*/ 70 w 70"/>
                <a:gd name="T47" fmla="*/ 87 h 146"/>
                <a:gd name="T48" fmla="*/ 69 w 70"/>
                <a:gd name="T49" fmla="*/ 103 h 146"/>
                <a:gd name="T50" fmla="*/ 61 w 70"/>
                <a:gd name="T51" fmla="*/ 109 h 146"/>
                <a:gd name="T52" fmla="*/ 56 w 70"/>
                <a:gd name="T53" fmla="*/ 116 h 146"/>
                <a:gd name="T54" fmla="*/ 44 w 70"/>
                <a:gd name="T55" fmla="*/ 124 h 146"/>
                <a:gd name="T56" fmla="*/ 46 w 70"/>
                <a:gd name="T57" fmla="*/ 132 h 146"/>
                <a:gd name="T58" fmla="*/ 45 w 70"/>
                <a:gd name="T59" fmla="*/ 141 h 146"/>
                <a:gd name="T60" fmla="*/ 36 w 70"/>
                <a:gd name="T61" fmla="*/ 146 h 1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0" h="146">
                  <a:moveTo>
                    <a:pt x="36" y="146"/>
                  </a:moveTo>
                  <a:lnTo>
                    <a:pt x="28" y="109"/>
                  </a:lnTo>
                  <a:lnTo>
                    <a:pt x="17" y="100"/>
                  </a:lnTo>
                  <a:lnTo>
                    <a:pt x="17" y="95"/>
                  </a:lnTo>
                  <a:lnTo>
                    <a:pt x="2" y="83"/>
                  </a:lnTo>
                  <a:lnTo>
                    <a:pt x="0" y="67"/>
                  </a:lnTo>
                  <a:lnTo>
                    <a:pt x="10" y="56"/>
                  </a:lnTo>
                  <a:lnTo>
                    <a:pt x="14" y="39"/>
                  </a:lnTo>
                  <a:lnTo>
                    <a:pt x="11" y="19"/>
                  </a:lnTo>
                  <a:lnTo>
                    <a:pt x="14" y="8"/>
                  </a:lnTo>
                  <a:lnTo>
                    <a:pt x="32" y="0"/>
                  </a:lnTo>
                  <a:lnTo>
                    <a:pt x="44" y="3"/>
                  </a:lnTo>
                  <a:lnTo>
                    <a:pt x="44" y="13"/>
                  </a:lnTo>
                  <a:lnTo>
                    <a:pt x="59" y="6"/>
                  </a:lnTo>
                  <a:lnTo>
                    <a:pt x="60" y="9"/>
                  </a:lnTo>
                  <a:lnTo>
                    <a:pt x="52" y="19"/>
                  </a:lnTo>
                  <a:lnTo>
                    <a:pt x="52" y="29"/>
                  </a:lnTo>
                  <a:lnTo>
                    <a:pt x="58" y="34"/>
                  </a:lnTo>
                  <a:lnTo>
                    <a:pt x="56" y="52"/>
                  </a:lnTo>
                  <a:lnTo>
                    <a:pt x="45" y="63"/>
                  </a:lnTo>
                  <a:lnTo>
                    <a:pt x="49" y="74"/>
                  </a:lnTo>
                  <a:lnTo>
                    <a:pt x="58" y="74"/>
                  </a:lnTo>
                  <a:lnTo>
                    <a:pt x="63" y="84"/>
                  </a:lnTo>
                  <a:lnTo>
                    <a:pt x="70" y="87"/>
                  </a:lnTo>
                  <a:lnTo>
                    <a:pt x="69" y="103"/>
                  </a:lnTo>
                  <a:lnTo>
                    <a:pt x="61" y="109"/>
                  </a:lnTo>
                  <a:lnTo>
                    <a:pt x="56" y="116"/>
                  </a:lnTo>
                  <a:lnTo>
                    <a:pt x="44" y="124"/>
                  </a:lnTo>
                  <a:lnTo>
                    <a:pt x="46" y="132"/>
                  </a:lnTo>
                  <a:lnTo>
                    <a:pt x="45" y="141"/>
                  </a:lnTo>
                  <a:lnTo>
                    <a:pt x="36" y="146"/>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32" name="Freeform 131"/>
            <p:cNvSpPr>
              <a:spLocks/>
            </p:cNvSpPr>
            <p:nvPr/>
          </p:nvSpPr>
          <p:spPr bwMode="auto">
            <a:xfrm>
              <a:off x="5661247" y="2892907"/>
              <a:ext cx="535619" cy="200371"/>
            </a:xfrm>
            <a:custGeom>
              <a:avLst/>
              <a:gdLst>
                <a:gd name="T0" fmla="*/ 177 w 324"/>
                <a:gd name="T1" fmla="*/ 15 h 129"/>
                <a:gd name="T2" fmla="*/ 202 w 324"/>
                <a:gd name="T3" fmla="*/ 23 h 129"/>
                <a:gd name="T4" fmla="*/ 222 w 324"/>
                <a:gd name="T5" fmla="*/ 20 h 129"/>
                <a:gd name="T6" fmla="*/ 236 w 324"/>
                <a:gd name="T7" fmla="*/ 22 h 129"/>
                <a:gd name="T8" fmla="*/ 254 w 324"/>
                <a:gd name="T9" fmla="*/ 11 h 129"/>
                <a:gd name="T10" fmla="*/ 272 w 324"/>
                <a:gd name="T11" fmla="*/ 10 h 129"/>
                <a:gd name="T12" fmla="*/ 290 w 324"/>
                <a:gd name="T13" fmla="*/ 20 h 129"/>
                <a:gd name="T14" fmla="*/ 294 w 324"/>
                <a:gd name="T15" fmla="*/ 27 h 129"/>
                <a:gd name="T16" fmla="*/ 294 w 324"/>
                <a:gd name="T17" fmla="*/ 37 h 129"/>
                <a:gd name="T18" fmla="*/ 308 w 324"/>
                <a:gd name="T19" fmla="*/ 42 h 129"/>
                <a:gd name="T20" fmla="*/ 316 w 324"/>
                <a:gd name="T21" fmla="*/ 48 h 129"/>
                <a:gd name="T22" fmla="*/ 305 w 324"/>
                <a:gd name="T23" fmla="*/ 54 h 129"/>
                <a:gd name="T24" fmla="*/ 314 w 324"/>
                <a:gd name="T25" fmla="*/ 78 h 129"/>
                <a:gd name="T26" fmla="*/ 312 w 324"/>
                <a:gd name="T27" fmla="*/ 84 h 129"/>
                <a:gd name="T28" fmla="*/ 324 w 324"/>
                <a:gd name="T29" fmla="*/ 101 h 129"/>
                <a:gd name="T30" fmla="*/ 316 w 324"/>
                <a:gd name="T31" fmla="*/ 104 h 129"/>
                <a:gd name="T32" fmla="*/ 310 w 324"/>
                <a:gd name="T33" fmla="*/ 99 h 129"/>
                <a:gd name="T34" fmla="*/ 289 w 324"/>
                <a:gd name="T35" fmla="*/ 96 h 129"/>
                <a:gd name="T36" fmla="*/ 282 w 324"/>
                <a:gd name="T37" fmla="*/ 100 h 129"/>
                <a:gd name="T38" fmla="*/ 263 w 324"/>
                <a:gd name="T39" fmla="*/ 103 h 129"/>
                <a:gd name="T40" fmla="*/ 254 w 324"/>
                <a:gd name="T41" fmla="*/ 103 h 129"/>
                <a:gd name="T42" fmla="*/ 235 w 324"/>
                <a:gd name="T43" fmla="*/ 110 h 129"/>
                <a:gd name="T44" fmla="*/ 221 w 324"/>
                <a:gd name="T45" fmla="*/ 110 h 129"/>
                <a:gd name="T46" fmla="*/ 212 w 324"/>
                <a:gd name="T47" fmla="*/ 106 h 129"/>
                <a:gd name="T48" fmla="*/ 193 w 324"/>
                <a:gd name="T49" fmla="*/ 112 h 129"/>
                <a:gd name="T50" fmla="*/ 187 w 324"/>
                <a:gd name="T51" fmla="*/ 108 h 129"/>
                <a:gd name="T52" fmla="*/ 188 w 324"/>
                <a:gd name="T53" fmla="*/ 120 h 129"/>
                <a:gd name="T54" fmla="*/ 184 w 324"/>
                <a:gd name="T55" fmla="*/ 124 h 129"/>
                <a:gd name="T56" fmla="*/ 180 w 324"/>
                <a:gd name="T57" fmla="*/ 129 h 129"/>
                <a:gd name="T58" fmla="*/ 172 w 324"/>
                <a:gd name="T59" fmla="*/ 119 h 129"/>
                <a:gd name="T60" fmla="*/ 178 w 324"/>
                <a:gd name="T61" fmla="*/ 112 h 129"/>
                <a:gd name="T62" fmla="*/ 167 w 324"/>
                <a:gd name="T63" fmla="*/ 113 h 129"/>
                <a:gd name="T64" fmla="*/ 153 w 324"/>
                <a:gd name="T65" fmla="*/ 109 h 129"/>
                <a:gd name="T66" fmla="*/ 142 w 324"/>
                <a:gd name="T67" fmla="*/ 120 h 129"/>
                <a:gd name="T68" fmla="*/ 116 w 324"/>
                <a:gd name="T69" fmla="*/ 123 h 129"/>
                <a:gd name="T70" fmla="*/ 101 w 324"/>
                <a:gd name="T71" fmla="*/ 112 h 129"/>
                <a:gd name="T72" fmla="*/ 82 w 324"/>
                <a:gd name="T73" fmla="*/ 111 h 129"/>
                <a:gd name="T74" fmla="*/ 80 w 324"/>
                <a:gd name="T75" fmla="*/ 120 h 129"/>
                <a:gd name="T76" fmla="*/ 68 w 324"/>
                <a:gd name="T77" fmla="*/ 122 h 129"/>
                <a:gd name="T78" fmla="*/ 50 w 324"/>
                <a:gd name="T79" fmla="*/ 111 h 129"/>
                <a:gd name="T80" fmla="*/ 31 w 324"/>
                <a:gd name="T81" fmla="*/ 111 h 129"/>
                <a:gd name="T82" fmla="*/ 19 w 324"/>
                <a:gd name="T83" fmla="*/ 91 h 129"/>
                <a:gd name="T84" fmla="*/ 6 w 324"/>
                <a:gd name="T85" fmla="*/ 79 h 129"/>
                <a:gd name="T86" fmla="*/ 12 w 324"/>
                <a:gd name="T87" fmla="*/ 63 h 129"/>
                <a:gd name="T88" fmla="*/ 0 w 324"/>
                <a:gd name="T89" fmla="*/ 53 h 129"/>
                <a:gd name="T90" fmla="*/ 17 w 324"/>
                <a:gd name="T91" fmla="*/ 34 h 129"/>
                <a:gd name="T92" fmla="*/ 43 w 324"/>
                <a:gd name="T93" fmla="*/ 33 h 129"/>
                <a:gd name="T94" fmla="*/ 48 w 324"/>
                <a:gd name="T95" fmla="*/ 17 h 129"/>
                <a:gd name="T96" fmla="*/ 81 w 324"/>
                <a:gd name="T97" fmla="*/ 20 h 129"/>
                <a:gd name="T98" fmla="*/ 99 w 324"/>
                <a:gd name="T99" fmla="*/ 7 h 129"/>
                <a:gd name="T100" fmla="*/ 118 w 324"/>
                <a:gd name="T101" fmla="*/ 1 h 129"/>
                <a:gd name="T102" fmla="*/ 145 w 324"/>
                <a:gd name="T103" fmla="*/ 0 h 129"/>
                <a:gd name="T104" fmla="*/ 177 w 324"/>
                <a:gd name="T105" fmla="*/ 15 h 1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324" h="129">
                  <a:moveTo>
                    <a:pt x="177" y="15"/>
                  </a:moveTo>
                  <a:lnTo>
                    <a:pt x="202" y="23"/>
                  </a:lnTo>
                  <a:lnTo>
                    <a:pt x="222" y="20"/>
                  </a:lnTo>
                  <a:lnTo>
                    <a:pt x="236" y="22"/>
                  </a:lnTo>
                  <a:lnTo>
                    <a:pt x="254" y="11"/>
                  </a:lnTo>
                  <a:lnTo>
                    <a:pt x="272" y="10"/>
                  </a:lnTo>
                  <a:lnTo>
                    <a:pt x="290" y="20"/>
                  </a:lnTo>
                  <a:lnTo>
                    <a:pt x="294" y="27"/>
                  </a:lnTo>
                  <a:lnTo>
                    <a:pt x="294" y="37"/>
                  </a:lnTo>
                  <a:lnTo>
                    <a:pt x="308" y="42"/>
                  </a:lnTo>
                  <a:lnTo>
                    <a:pt x="316" y="48"/>
                  </a:lnTo>
                  <a:lnTo>
                    <a:pt x="305" y="54"/>
                  </a:lnTo>
                  <a:lnTo>
                    <a:pt x="314" y="78"/>
                  </a:lnTo>
                  <a:lnTo>
                    <a:pt x="312" y="84"/>
                  </a:lnTo>
                  <a:lnTo>
                    <a:pt x="324" y="101"/>
                  </a:lnTo>
                  <a:lnTo>
                    <a:pt x="316" y="104"/>
                  </a:lnTo>
                  <a:lnTo>
                    <a:pt x="310" y="99"/>
                  </a:lnTo>
                  <a:lnTo>
                    <a:pt x="289" y="96"/>
                  </a:lnTo>
                  <a:lnTo>
                    <a:pt x="282" y="100"/>
                  </a:lnTo>
                  <a:lnTo>
                    <a:pt x="263" y="103"/>
                  </a:lnTo>
                  <a:lnTo>
                    <a:pt x="254" y="103"/>
                  </a:lnTo>
                  <a:lnTo>
                    <a:pt x="235" y="110"/>
                  </a:lnTo>
                  <a:lnTo>
                    <a:pt x="221" y="110"/>
                  </a:lnTo>
                  <a:lnTo>
                    <a:pt x="212" y="106"/>
                  </a:lnTo>
                  <a:lnTo>
                    <a:pt x="193" y="112"/>
                  </a:lnTo>
                  <a:lnTo>
                    <a:pt x="187" y="108"/>
                  </a:lnTo>
                  <a:lnTo>
                    <a:pt x="188" y="120"/>
                  </a:lnTo>
                  <a:lnTo>
                    <a:pt x="184" y="124"/>
                  </a:lnTo>
                  <a:lnTo>
                    <a:pt x="180" y="129"/>
                  </a:lnTo>
                  <a:lnTo>
                    <a:pt x="172" y="119"/>
                  </a:lnTo>
                  <a:lnTo>
                    <a:pt x="178" y="112"/>
                  </a:lnTo>
                  <a:lnTo>
                    <a:pt x="167" y="113"/>
                  </a:lnTo>
                  <a:lnTo>
                    <a:pt x="153" y="109"/>
                  </a:lnTo>
                  <a:lnTo>
                    <a:pt x="142" y="120"/>
                  </a:lnTo>
                  <a:lnTo>
                    <a:pt x="116" y="123"/>
                  </a:lnTo>
                  <a:lnTo>
                    <a:pt x="101" y="112"/>
                  </a:lnTo>
                  <a:lnTo>
                    <a:pt x="82" y="111"/>
                  </a:lnTo>
                  <a:lnTo>
                    <a:pt x="80" y="120"/>
                  </a:lnTo>
                  <a:lnTo>
                    <a:pt x="68" y="122"/>
                  </a:lnTo>
                  <a:lnTo>
                    <a:pt x="50" y="111"/>
                  </a:lnTo>
                  <a:lnTo>
                    <a:pt x="31" y="111"/>
                  </a:lnTo>
                  <a:lnTo>
                    <a:pt x="19" y="91"/>
                  </a:lnTo>
                  <a:lnTo>
                    <a:pt x="6" y="79"/>
                  </a:lnTo>
                  <a:lnTo>
                    <a:pt x="12" y="63"/>
                  </a:lnTo>
                  <a:lnTo>
                    <a:pt x="0" y="53"/>
                  </a:lnTo>
                  <a:lnTo>
                    <a:pt x="17" y="34"/>
                  </a:lnTo>
                  <a:lnTo>
                    <a:pt x="43" y="33"/>
                  </a:lnTo>
                  <a:lnTo>
                    <a:pt x="48" y="17"/>
                  </a:lnTo>
                  <a:lnTo>
                    <a:pt x="81" y="20"/>
                  </a:lnTo>
                  <a:lnTo>
                    <a:pt x="99" y="7"/>
                  </a:lnTo>
                  <a:lnTo>
                    <a:pt x="118" y="1"/>
                  </a:lnTo>
                  <a:lnTo>
                    <a:pt x="145" y="0"/>
                  </a:lnTo>
                  <a:lnTo>
                    <a:pt x="177" y="1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33" name="Freeform 132"/>
            <p:cNvSpPr>
              <a:spLocks/>
            </p:cNvSpPr>
            <p:nvPr/>
          </p:nvSpPr>
          <p:spPr bwMode="auto">
            <a:xfrm>
              <a:off x="5651328" y="2889800"/>
              <a:ext cx="82657" cy="63684"/>
            </a:xfrm>
            <a:custGeom>
              <a:avLst/>
              <a:gdLst>
                <a:gd name="T0" fmla="*/ 21 w 50"/>
                <a:gd name="T1" fmla="*/ 30 h 41"/>
                <a:gd name="T2" fmla="*/ 8 w 50"/>
                <a:gd name="T3" fmla="*/ 41 h 41"/>
                <a:gd name="T4" fmla="*/ 2 w 50"/>
                <a:gd name="T5" fmla="*/ 32 h 41"/>
                <a:gd name="T6" fmla="*/ 2 w 50"/>
                <a:gd name="T7" fmla="*/ 27 h 41"/>
                <a:gd name="T8" fmla="*/ 5 w 50"/>
                <a:gd name="T9" fmla="*/ 25 h 41"/>
                <a:gd name="T10" fmla="*/ 9 w 50"/>
                <a:gd name="T11" fmla="*/ 12 h 41"/>
                <a:gd name="T12" fmla="*/ 0 w 50"/>
                <a:gd name="T13" fmla="*/ 7 h 41"/>
                <a:gd name="T14" fmla="*/ 17 w 50"/>
                <a:gd name="T15" fmla="*/ 0 h 41"/>
                <a:gd name="T16" fmla="*/ 32 w 50"/>
                <a:gd name="T17" fmla="*/ 3 h 41"/>
                <a:gd name="T18" fmla="*/ 35 w 50"/>
                <a:gd name="T19" fmla="*/ 11 h 41"/>
                <a:gd name="T20" fmla="*/ 50 w 50"/>
                <a:gd name="T21" fmla="*/ 18 h 41"/>
                <a:gd name="T22" fmla="*/ 47 w 50"/>
                <a:gd name="T23" fmla="*/ 23 h 41"/>
                <a:gd name="T24" fmla="*/ 28 w 50"/>
                <a:gd name="T25" fmla="*/ 24 h 41"/>
                <a:gd name="T26" fmla="*/ 21 w 50"/>
                <a:gd name="T27" fmla="*/ 30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0" h="41">
                  <a:moveTo>
                    <a:pt x="21" y="30"/>
                  </a:moveTo>
                  <a:lnTo>
                    <a:pt x="8" y="41"/>
                  </a:lnTo>
                  <a:lnTo>
                    <a:pt x="2" y="32"/>
                  </a:lnTo>
                  <a:lnTo>
                    <a:pt x="2" y="27"/>
                  </a:lnTo>
                  <a:lnTo>
                    <a:pt x="5" y="25"/>
                  </a:lnTo>
                  <a:lnTo>
                    <a:pt x="9" y="12"/>
                  </a:lnTo>
                  <a:lnTo>
                    <a:pt x="0" y="7"/>
                  </a:lnTo>
                  <a:lnTo>
                    <a:pt x="17" y="0"/>
                  </a:lnTo>
                  <a:lnTo>
                    <a:pt x="32" y="3"/>
                  </a:lnTo>
                  <a:lnTo>
                    <a:pt x="35" y="11"/>
                  </a:lnTo>
                  <a:lnTo>
                    <a:pt x="50" y="18"/>
                  </a:lnTo>
                  <a:lnTo>
                    <a:pt x="47" y="23"/>
                  </a:lnTo>
                  <a:lnTo>
                    <a:pt x="28" y="24"/>
                  </a:lnTo>
                  <a:lnTo>
                    <a:pt x="21" y="3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34" name="Freeform 133"/>
            <p:cNvSpPr>
              <a:spLocks/>
            </p:cNvSpPr>
            <p:nvPr/>
          </p:nvSpPr>
          <p:spPr bwMode="auto">
            <a:xfrm>
              <a:off x="5818296" y="4278414"/>
              <a:ext cx="328976" cy="347930"/>
            </a:xfrm>
            <a:custGeom>
              <a:avLst/>
              <a:gdLst>
                <a:gd name="T0" fmla="*/ 84 w 199"/>
                <a:gd name="T1" fmla="*/ 0 h 224"/>
                <a:gd name="T2" fmla="*/ 87 w 199"/>
                <a:gd name="T3" fmla="*/ 2 h 224"/>
                <a:gd name="T4" fmla="*/ 154 w 199"/>
                <a:gd name="T5" fmla="*/ 45 h 224"/>
                <a:gd name="T6" fmla="*/ 155 w 199"/>
                <a:gd name="T7" fmla="*/ 57 h 224"/>
                <a:gd name="T8" fmla="*/ 181 w 199"/>
                <a:gd name="T9" fmla="*/ 78 h 224"/>
                <a:gd name="T10" fmla="*/ 172 w 199"/>
                <a:gd name="T11" fmla="*/ 103 h 224"/>
                <a:gd name="T12" fmla="*/ 173 w 199"/>
                <a:gd name="T13" fmla="*/ 115 h 224"/>
                <a:gd name="T14" fmla="*/ 184 w 199"/>
                <a:gd name="T15" fmla="*/ 123 h 224"/>
                <a:gd name="T16" fmla="*/ 185 w 199"/>
                <a:gd name="T17" fmla="*/ 128 h 224"/>
                <a:gd name="T18" fmla="*/ 180 w 199"/>
                <a:gd name="T19" fmla="*/ 141 h 224"/>
                <a:gd name="T20" fmla="*/ 181 w 199"/>
                <a:gd name="T21" fmla="*/ 147 h 224"/>
                <a:gd name="T22" fmla="*/ 179 w 199"/>
                <a:gd name="T23" fmla="*/ 157 h 224"/>
                <a:gd name="T24" fmla="*/ 185 w 199"/>
                <a:gd name="T25" fmla="*/ 170 h 224"/>
                <a:gd name="T26" fmla="*/ 192 w 199"/>
                <a:gd name="T27" fmla="*/ 190 h 224"/>
                <a:gd name="T28" fmla="*/ 199 w 199"/>
                <a:gd name="T29" fmla="*/ 195 h 224"/>
                <a:gd name="T30" fmla="*/ 184 w 199"/>
                <a:gd name="T31" fmla="*/ 207 h 224"/>
                <a:gd name="T32" fmla="*/ 164 w 199"/>
                <a:gd name="T33" fmla="*/ 215 h 224"/>
                <a:gd name="T34" fmla="*/ 153 w 199"/>
                <a:gd name="T35" fmla="*/ 215 h 224"/>
                <a:gd name="T36" fmla="*/ 146 w 199"/>
                <a:gd name="T37" fmla="*/ 221 h 224"/>
                <a:gd name="T38" fmla="*/ 133 w 199"/>
                <a:gd name="T39" fmla="*/ 221 h 224"/>
                <a:gd name="T40" fmla="*/ 128 w 199"/>
                <a:gd name="T41" fmla="*/ 224 h 224"/>
                <a:gd name="T42" fmla="*/ 107 w 199"/>
                <a:gd name="T43" fmla="*/ 218 h 224"/>
                <a:gd name="T44" fmla="*/ 93 w 199"/>
                <a:gd name="T45" fmla="*/ 220 h 224"/>
                <a:gd name="T46" fmla="*/ 89 w 199"/>
                <a:gd name="T47" fmla="*/ 192 h 224"/>
                <a:gd name="T48" fmla="*/ 82 w 199"/>
                <a:gd name="T49" fmla="*/ 182 h 224"/>
                <a:gd name="T50" fmla="*/ 79 w 199"/>
                <a:gd name="T51" fmla="*/ 176 h 224"/>
                <a:gd name="T52" fmla="*/ 61 w 199"/>
                <a:gd name="T53" fmla="*/ 172 h 224"/>
                <a:gd name="T54" fmla="*/ 51 w 199"/>
                <a:gd name="T55" fmla="*/ 166 h 224"/>
                <a:gd name="T56" fmla="*/ 39 w 199"/>
                <a:gd name="T57" fmla="*/ 163 h 224"/>
                <a:gd name="T58" fmla="*/ 32 w 199"/>
                <a:gd name="T59" fmla="*/ 159 h 224"/>
                <a:gd name="T60" fmla="*/ 25 w 199"/>
                <a:gd name="T61" fmla="*/ 154 h 224"/>
                <a:gd name="T62" fmla="*/ 15 w 199"/>
                <a:gd name="T63" fmla="*/ 127 h 224"/>
                <a:gd name="T64" fmla="*/ 5 w 199"/>
                <a:gd name="T65" fmla="*/ 116 h 224"/>
                <a:gd name="T66" fmla="*/ 1 w 199"/>
                <a:gd name="T67" fmla="*/ 104 h 224"/>
                <a:gd name="T68" fmla="*/ 3 w 199"/>
                <a:gd name="T69" fmla="*/ 93 h 224"/>
                <a:gd name="T70" fmla="*/ 0 w 199"/>
                <a:gd name="T71" fmla="*/ 74 h 224"/>
                <a:gd name="T72" fmla="*/ 7 w 199"/>
                <a:gd name="T73" fmla="*/ 73 h 224"/>
                <a:gd name="T74" fmla="*/ 14 w 199"/>
                <a:gd name="T75" fmla="*/ 65 h 224"/>
                <a:gd name="T76" fmla="*/ 22 w 199"/>
                <a:gd name="T77" fmla="*/ 54 h 224"/>
                <a:gd name="T78" fmla="*/ 26 w 199"/>
                <a:gd name="T79" fmla="*/ 50 h 224"/>
                <a:gd name="T80" fmla="*/ 26 w 199"/>
                <a:gd name="T81" fmla="*/ 43 h 224"/>
                <a:gd name="T82" fmla="*/ 22 w 199"/>
                <a:gd name="T83" fmla="*/ 39 h 224"/>
                <a:gd name="T84" fmla="*/ 21 w 199"/>
                <a:gd name="T85" fmla="*/ 31 h 224"/>
                <a:gd name="T86" fmla="*/ 26 w 199"/>
                <a:gd name="T87" fmla="*/ 28 h 224"/>
                <a:gd name="T88" fmla="*/ 28 w 199"/>
                <a:gd name="T89" fmla="*/ 16 h 224"/>
                <a:gd name="T90" fmla="*/ 20 w 199"/>
                <a:gd name="T91" fmla="*/ 4 h 224"/>
                <a:gd name="T92" fmla="*/ 27 w 199"/>
                <a:gd name="T93" fmla="*/ 2 h 224"/>
                <a:gd name="T94" fmla="*/ 47 w 199"/>
                <a:gd name="T95" fmla="*/ 2 h 224"/>
                <a:gd name="T96" fmla="*/ 84 w 199"/>
                <a:gd name="T97" fmla="*/ 0 h 2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99" h="224">
                  <a:moveTo>
                    <a:pt x="84" y="0"/>
                  </a:moveTo>
                  <a:lnTo>
                    <a:pt x="87" y="2"/>
                  </a:lnTo>
                  <a:lnTo>
                    <a:pt x="154" y="45"/>
                  </a:lnTo>
                  <a:lnTo>
                    <a:pt x="155" y="57"/>
                  </a:lnTo>
                  <a:lnTo>
                    <a:pt x="181" y="78"/>
                  </a:lnTo>
                  <a:lnTo>
                    <a:pt x="172" y="103"/>
                  </a:lnTo>
                  <a:lnTo>
                    <a:pt x="173" y="115"/>
                  </a:lnTo>
                  <a:lnTo>
                    <a:pt x="184" y="123"/>
                  </a:lnTo>
                  <a:lnTo>
                    <a:pt x="185" y="128"/>
                  </a:lnTo>
                  <a:lnTo>
                    <a:pt x="180" y="141"/>
                  </a:lnTo>
                  <a:lnTo>
                    <a:pt x="181" y="147"/>
                  </a:lnTo>
                  <a:lnTo>
                    <a:pt x="179" y="157"/>
                  </a:lnTo>
                  <a:lnTo>
                    <a:pt x="185" y="170"/>
                  </a:lnTo>
                  <a:lnTo>
                    <a:pt x="192" y="190"/>
                  </a:lnTo>
                  <a:lnTo>
                    <a:pt x="199" y="195"/>
                  </a:lnTo>
                  <a:lnTo>
                    <a:pt x="184" y="207"/>
                  </a:lnTo>
                  <a:lnTo>
                    <a:pt x="164" y="215"/>
                  </a:lnTo>
                  <a:lnTo>
                    <a:pt x="153" y="215"/>
                  </a:lnTo>
                  <a:lnTo>
                    <a:pt x="146" y="221"/>
                  </a:lnTo>
                  <a:lnTo>
                    <a:pt x="133" y="221"/>
                  </a:lnTo>
                  <a:lnTo>
                    <a:pt x="128" y="224"/>
                  </a:lnTo>
                  <a:lnTo>
                    <a:pt x="107" y="218"/>
                  </a:lnTo>
                  <a:lnTo>
                    <a:pt x="93" y="220"/>
                  </a:lnTo>
                  <a:lnTo>
                    <a:pt x="89" y="192"/>
                  </a:lnTo>
                  <a:lnTo>
                    <a:pt x="82" y="182"/>
                  </a:lnTo>
                  <a:lnTo>
                    <a:pt x="79" y="176"/>
                  </a:lnTo>
                  <a:lnTo>
                    <a:pt x="61" y="172"/>
                  </a:lnTo>
                  <a:lnTo>
                    <a:pt x="51" y="166"/>
                  </a:lnTo>
                  <a:lnTo>
                    <a:pt x="39" y="163"/>
                  </a:lnTo>
                  <a:lnTo>
                    <a:pt x="32" y="159"/>
                  </a:lnTo>
                  <a:lnTo>
                    <a:pt x="25" y="154"/>
                  </a:lnTo>
                  <a:lnTo>
                    <a:pt x="15" y="127"/>
                  </a:lnTo>
                  <a:lnTo>
                    <a:pt x="5" y="116"/>
                  </a:lnTo>
                  <a:lnTo>
                    <a:pt x="1" y="104"/>
                  </a:lnTo>
                  <a:lnTo>
                    <a:pt x="3" y="93"/>
                  </a:lnTo>
                  <a:lnTo>
                    <a:pt x="0" y="74"/>
                  </a:lnTo>
                  <a:lnTo>
                    <a:pt x="7" y="73"/>
                  </a:lnTo>
                  <a:lnTo>
                    <a:pt x="14" y="65"/>
                  </a:lnTo>
                  <a:lnTo>
                    <a:pt x="22" y="54"/>
                  </a:lnTo>
                  <a:lnTo>
                    <a:pt x="26" y="50"/>
                  </a:lnTo>
                  <a:lnTo>
                    <a:pt x="26" y="43"/>
                  </a:lnTo>
                  <a:lnTo>
                    <a:pt x="22" y="39"/>
                  </a:lnTo>
                  <a:lnTo>
                    <a:pt x="21" y="31"/>
                  </a:lnTo>
                  <a:lnTo>
                    <a:pt x="26" y="28"/>
                  </a:lnTo>
                  <a:lnTo>
                    <a:pt x="28" y="16"/>
                  </a:lnTo>
                  <a:lnTo>
                    <a:pt x="20" y="4"/>
                  </a:lnTo>
                  <a:lnTo>
                    <a:pt x="27" y="2"/>
                  </a:lnTo>
                  <a:lnTo>
                    <a:pt x="47" y="2"/>
                  </a:lnTo>
                  <a:lnTo>
                    <a:pt x="84"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35" name="Freeform 134"/>
            <p:cNvSpPr>
              <a:spLocks/>
            </p:cNvSpPr>
            <p:nvPr/>
          </p:nvSpPr>
          <p:spPr bwMode="auto">
            <a:xfrm>
              <a:off x="5826562" y="4110662"/>
              <a:ext cx="165314" cy="183284"/>
            </a:xfrm>
            <a:custGeom>
              <a:avLst/>
              <a:gdLst>
                <a:gd name="T0" fmla="*/ 42 w 100"/>
                <a:gd name="T1" fmla="*/ 110 h 118"/>
                <a:gd name="T2" fmla="*/ 22 w 100"/>
                <a:gd name="T3" fmla="*/ 110 h 118"/>
                <a:gd name="T4" fmla="*/ 15 w 100"/>
                <a:gd name="T5" fmla="*/ 112 h 118"/>
                <a:gd name="T6" fmla="*/ 4 w 100"/>
                <a:gd name="T7" fmla="*/ 118 h 118"/>
                <a:gd name="T8" fmla="*/ 0 w 100"/>
                <a:gd name="T9" fmla="*/ 116 h 118"/>
                <a:gd name="T10" fmla="*/ 0 w 100"/>
                <a:gd name="T11" fmla="*/ 101 h 118"/>
                <a:gd name="T12" fmla="*/ 4 w 100"/>
                <a:gd name="T13" fmla="*/ 93 h 118"/>
                <a:gd name="T14" fmla="*/ 5 w 100"/>
                <a:gd name="T15" fmla="*/ 76 h 118"/>
                <a:gd name="T16" fmla="*/ 9 w 100"/>
                <a:gd name="T17" fmla="*/ 66 h 118"/>
                <a:gd name="T18" fmla="*/ 16 w 100"/>
                <a:gd name="T19" fmla="*/ 56 h 118"/>
                <a:gd name="T20" fmla="*/ 23 w 100"/>
                <a:gd name="T21" fmla="*/ 50 h 118"/>
                <a:gd name="T22" fmla="*/ 29 w 100"/>
                <a:gd name="T23" fmla="*/ 43 h 118"/>
                <a:gd name="T24" fmla="*/ 22 w 100"/>
                <a:gd name="T25" fmla="*/ 40 h 118"/>
                <a:gd name="T26" fmla="*/ 23 w 100"/>
                <a:gd name="T27" fmla="*/ 16 h 118"/>
                <a:gd name="T28" fmla="*/ 30 w 100"/>
                <a:gd name="T29" fmla="*/ 10 h 118"/>
                <a:gd name="T30" fmla="*/ 42 w 100"/>
                <a:gd name="T31" fmla="*/ 14 h 118"/>
                <a:gd name="T32" fmla="*/ 57 w 100"/>
                <a:gd name="T33" fmla="*/ 10 h 118"/>
                <a:gd name="T34" fmla="*/ 69 w 100"/>
                <a:gd name="T35" fmla="*/ 10 h 118"/>
                <a:gd name="T36" fmla="*/ 81 w 100"/>
                <a:gd name="T37" fmla="*/ 0 h 118"/>
                <a:gd name="T38" fmla="*/ 90 w 100"/>
                <a:gd name="T39" fmla="*/ 15 h 118"/>
                <a:gd name="T40" fmla="*/ 92 w 100"/>
                <a:gd name="T41" fmla="*/ 25 h 118"/>
                <a:gd name="T42" fmla="*/ 100 w 100"/>
                <a:gd name="T43" fmla="*/ 49 h 118"/>
                <a:gd name="T44" fmla="*/ 93 w 100"/>
                <a:gd name="T45" fmla="*/ 64 h 118"/>
                <a:gd name="T46" fmla="*/ 84 w 100"/>
                <a:gd name="T47" fmla="*/ 78 h 118"/>
                <a:gd name="T48" fmla="*/ 79 w 100"/>
                <a:gd name="T49" fmla="*/ 86 h 118"/>
                <a:gd name="T50" fmla="*/ 79 w 100"/>
                <a:gd name="T51" fmla="*/ 108 h 118"/>
                <a:gd name="T52" fmla="*/ 42 w 100"/>
                <a:gd name="T53" fmla="*/ 110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00" h="118">
                  <a:moveTo>
                    <a:pt x="42" y="110"/>
                  </a:moveTo>
                  <a:lnTo>
                    <a:pt x="22" y="110"/>
                  </a:lnTo>
                  <a:lnTo>
                    <a:pt x="15" y="112"/>
                  </a:lnTo>
                  <a:lnTo>
                    <a:pt x="4" y="118"/>
                  </a:lnTo>
                  <a:lnTo>
                    <a:pt x="0" y="116"/>
                  </a:lnTo>
                  <a:lnTo>
                    <a:pt x="0" y="101"/>
                  </a:lnTo>
                  <a:lnTo>
                    <a:pt x="4" y="93"/>
                  </a:lnTo>
                  <a:lnTo>
                    <a:pt x="5" y="76"/>
                  </a:lnTo>
                  <a:lnTo>
                    <a:pt x="9" y="66"/>
                  </a:lnTo>
                  <a:lnTo>
                    <a:pt x="16" y="56"/>
                  </a:lnTo>
                  <a:lnTo>
                    <a:pt x="23" y="50"/>
                  </a:lnTo>
                  <a:lnTo>
                    <a:pt x="29" y="43"/>
                  </a:lnTo>
                  <a:lnTo>
                    <a:pt x="22" y="40"/>
                  </a:lnTo>
                  <a:lnTo>
                    <a:pt x="23" y="16"/>
                  </a:lnTo>
                  <a:lnTo>
                    <a:pt x="30" y="10"/>
                  </a:lnTo>
                  <a:lnTo>
                    <a:pt x="42" y="14"/>
                  </a:lnTo>
                  <a:lnTo>
                    <a:pt x="57" y="10"/>
                  </a:lnTo>
                  <a:lnTo>
                    <a:pt x="69" y="10"/>
                  </a:lnTo>
                  <a:lnTo>
                    <a:pt x="81" y="0"/>
                  </a:lnTo>
                  <a:lnTo>
                    <a:pt x="90" y="15"/>
                  </a:lnTo>
                  <a:lnTo>
                    <a:pt x="92" y="25"/>
                  </a:lnTo>
                  <a:lnTo>
                    <a:pt x="100" y="49"/>
                  </a:lnTo>
                  <a:lnTo>
                    <a:pt x="93" y="64"/>
                  </a:lnTo>
                  <a:lnTo>
                    <a:pt x="84" y="78"/>
                  </a:lnTo>
                  <a:lnTo>
                    <a:pt x="79" y="86"/>
                  </a:lnTo>
                  <a:lnTo>
                    <a:pt x="79" y="108"/>
                  </a:lnTo>
                  <a:lnTo>
                    <a:pt x="42" y="11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36" name="Freeform 135"/>
            <p:cNvSpPr>
              <a:spLocks/>
            </p:cNvSpPr>
            <p:nvPr/>
          </p:nvSpPr>
          <p:spPr bwMode="auto">
            <a:xfrm>
              <a:off x="5517423" y="2568275"/>
              <a:ext cx="476106" cy="251628"/>
            </a:xfrm>
            <a:custGeom>
              <a:avLst/>
              <a:gdLst>
                <a:gd name="T0" fmla="*/ 149 w 288"/>
                <a:gd name="T1" fmla="*/ 6 h 162"/>
                <a:gd name="T2" fmla="*/ 157 w 288"/>
                <a:gd name="T3" fmla="*/ 2 h 162"/>
                <a:gd name="T4" fmla="*/ 186 w 288"/>
                <a:gd name="T5" fmla="*/ 11 h 162"/>
                <a:gd name="T6" fmla="*/ 185 w 288"/>
                <a:gd name="T7" fmla="*/ 22 h 162"/>
                <a:gd name="T8" fmla="*/ 205 w 288"/>
                <a:gd name="T9" fmla="*/ 31 h 162"/>
                <a:gd name="T10" fmla="*/ 227 w 288"/>
                <a:gd name="T11" fmla="*/ 42 h 162"/>
                <a:gd name="T12" fmla="*/ 251 w 288"/>
                <a:gd name="T13" fmla="*/ 49 h 162"/>
                <a:gd name="T14" fmla="*/ 285 w 288"/>
                <a:gd name="T15" fmla="*/ 55 h 162"/>
                <a:gd name="T16" fmla="*/ 282 w 288"/>
                <a:gd name="T17" fmla="*/ 72 h 162"/>
                <a:gd name="T18" fmla="*/ 287 w 288"/>
                <a:gd name="T19" fmla="*/ 89 h 162"/>
                <a:gd name="T20" fmla="*/ 264 w 288"/>
                <a:gd name="T21" fmla="*/ 97 h 162"/>
                <a:gd name="T22" fmla="*/ 253 w 288"/>
                <a:gd name="T23" fmla="*/ 107 h 162"/>
                <a:gd name="T24" fmla="*/ 228 w 288"/>
                <a:gd name="T25" fmla="*/ 115 h 162"/>
                <a:gd name="T26" fmla="*/ 218 w 288"/>
                <a:gd name="T27" fmla="*/ 135 h 162"/>
                <a:gd name="T28" fmla="*/ 244 w 288"/>
                <a:gd name="T29" fmla="*/ 139 h 162"/>
                <a:gd name="T30" fmla="*/ 224 w 288"/>
                <a:gd name="T31" fmla="*/ 150 h 162"/>
                <a:gd name="T32" fmla="*/ 194 w 288"/>
                <a:gd name="T33" fmla="*/ 158 h 162"/>
                <a:gd name="T34" fmla="*/ 177 w 288"/>
                <a:gd name="T35" fmla="*/ 142 h 162"/>
                <a:gd name="T36" fmla="*/ 194 w 288"/>
                <a:gd name="T37" fmla="*/ 131 h 162"/>
                <a:gd name="T38" fmla="*/ 162 w 288"/>
                <a:gd name="T39" fmla="*/ 121 h 162"/>
                <a:gd name="T40" fmla="*/ 145 w 288"/>
                <a:gd name="T41" fmla="*/ 116 h 162"/>
                <a:gd name="T42" fmla="*/ 130 w 288"/>
                <a:gd name="T43" fmla="*/ 143 h 162"/>
                <a:gd name="T44" fmla="*/ 115 w 288"/>
                <a:gd name="T45" fmla="*/ 142 h 162"/>
                <a:gd name="T46" fmla="*/ 111 w 288"/>
                <a:gd name="T47" fmla="*/ 137 h 162"/>
                <a:gd name="T48" fmla="*/ 117 w 288"/>
                <a:gd name="T49" fmla="*/ 123 h 162"/>
                <a:gd name="T50" fmla="*/ 118 w 288"/>
                <a:gd name="T51" fmla="*/ 118 h 162"/>
                <a:gd name="T52" fmla="*/ 130 w 288"/>
                <a:gd name="T53" fmla="*/ 121 h 162"/>
                <a:gd name="T54" fmla="*/ 131 w 288"/>
                <a:gd name="T55" fmla="*/ 118 h 162"/>
                <a:gd name="T56" fmla="*/ 125 w 288"/>
                <a:gd name="T57" fmla="*/ 109 h 162"/>
                <a:gd name="T58" fmla="*/ 115 w 288"/>
                <a:gd name="T59" fmla="*/ 98 h 162"/>
                <a:gd name="T60" fmla="*/ 107 w 288"/>
                <a:gd name="T61" fmla="*/ 85 h 162"/>
                <a:gd name="T62" fmla="*/ 87 w 288"/>
                <a:gd name="T63" fmla="*/ 78 h 162"/>
                <a:gd name="T64" fmla="*/ 74 w 288"/>
                <a:gd name="T65" fmla="*/ 83 h 162"/>
                <a:gd name="T66" fmla="*/ 63 w 288"/>
                <a:gd name="T67" fmla="*/ 88 h 162"/>
                <a:gd name="T68" fmla="*/ 46 w 288"/>
                <a:gd name="T69" fmla="*/ 93 h 162"/>
                <a:gd name="T70" fmla="*/ 28 w 288"/>
                <a:gd name="T71" fmla="*/ 88 h 162"/>
                <a:gd name="T72" fmla="*/ 11 w 288"/>
                <a:gd name="T73" fmla="*/ 90 h 162"/>
                <a:gd name="T74" fmla="*/ 0 w 288"/>
                <a:gd name="T75" fmla="*/ 79 h 162"/>
                <a:gd name="T76" fmla="*/ 6 w 288"/>
                <a:gd name="T77" fmla="*/ 66 h 162"/>
                <a:gd name="T78" fmla="*/ 4 w 288"/>
                <a:gd name="T79" fmla="*/ 58 h 162"/>
                <a:gd name="T80" fmla="*/ 24 w 288"/>
                <a:gd name="T81" fmla="*/ 39 h 162"/>
                <a:gd name="T82" fmla="*/ 15 w 288"/>
                <a:gd name="T83" fmla="*/ 15 h 162"/>
                <a:gd name="T84" fmla="*/ 30 w 288"/>
                <a:gd name="T85" fmla="*/ 9 h 162"/>
                <a:gd name="T86" fmla="*/ 58 w 288"/>
                <a:gd name="T87" fmla="*/ 10 h 162"/>
                <a:gd name="T88" fmla="*/ 89 w 288"/>
                <a:gd name="T89" fmla="*/ 15 h 162"/>
                <a:gd name="T90" fmla="*/ 101 w 288"/>
                <a:gd name="T91" fmla="*/ 15 h 162"/>
                <a:gd name="T92" fmla="*/ 120 w 288"/>
                <a:gd name="T93" fmla="*/ 19 h 162"/>
                <a:gd name="T94" fmla="*/ 126 w 288"/>
                <a:gd name="T95" fmla="*/ 10 h 162"/>
                <a:gd name="T96" fmla="*/ 143 w 288"/>
                <a:gd name="T97" fmla="*/ 5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88" h="162">
                  <a:moveTo>
                    <a:pt x="143" y="5"/>
                  </a:moveTo>
                  <a:lnTo>
                    <a:pt x="149" y="6"/>
                  </a:lnTo>
                  <a:lnTo>
                    <a:pt x="152" y="1"/>
                  </a:lnTo>
                  <a:lnTo>
                    <a:pt x="157" y="2"/>
                  </a:lnTo>
                  <a:lnTo>
                    <a:pt x="173" y="0"/>
                  </a:lnTo>
                  <a:lnTo>
                    <a:pt x="186" y="11"/>
                  </a:lnTo>
                  <a:lnTo>
                    <a:pt x="182" y="15"/>
                  </a:lnTo>
                  <a:lnTo>
                    <a:pt x="185" y="22"/>
                  </a:lnTo>
                  <a:lnTo>
                    <a:pt x="198" y="23"/>
                  </a:lnTo>
                  <a:lnTo>
                    <a:pt x="205" y="31"/>
                  </a:lnTo>
                  <a:lnTo>
                    <a:pt x="206" y="35"/>
                  </a:lnTo>
                  <a:lnTo>
                    <a:pt x="227" y="42"/>
                  </a:lnTo>
                  <a:lnTo>
                    <a:pt x="239" y="39"/>
                  </a:lnTo>
                  <a:lnTo>
                    <a:pt x="251" y="49"/>
                  </a:lnTo>
                  <a:lnTo>
                    <a:pt x="260" y="49"/>
                  </a:lnTo>
                  <a:lnTo>
                    <a:pt x="285" y="55"/>
                  </a:lnTo>
                  <a:lnTo>
                    <a:pt x="286" y="61"/>
                  </a:lnTo>
                  <a:lnTo>
                    <a:pt x="282" y="72"/>
                  </a:lnTo>
                  <a:lnTo>
                    <a:pt x="288" y="83"/>
                  </a:lnTo>
                  <a:lnTo>
                    <a:pt x="287" y="89"/>
                  </a:lnTo>
                  <a:lnTo>
                    <a:pt x="271" y="91"/>
                  </a:lnTo>
                  <a:lnTo>
                    <a:pt x="264" y="97"/>
                  </a:lnTo>
                  <a:lnTo>
                    <a:pt x="265" y="106"/>
                  </a:lnTo>
                  <a:lnTo>
                    <a:pt x="253" y="107"/>
                  </a:lnTo>
                  <a:lnTo>
                    <a:pt x="243" y="114"/>
                  </a:lnTo>
                  <a:lnTo>
                    <a:pt x="228" y="115"/>
                  </a:lnTo>
                  <a:lnTo>
                    <a:pt x="215" y="123"/>
                  </a:lnTo>
                  <a:lnTo>
                    <a:pt x="218" y="135"/>
                  </a:lnTo>
                  <a:lnTo>
                    <a:pt x="227" y="140"/>
                  </a:lnTo>
                  <a:lnTo>
                    <a:pt x="244" y="139"/>
                  </a:lnTo>
                  <a:lnTo>
                    <a:pt x="242" y="146"/>
                  </a:lnTo>
                  <a:lnTo>
                    <a:pt x="224" y="150"/>
                  </a:lnTo>
                  <a:lnTo>
                    <a:pt x="204" y="162"/>
                  </a:lnTo>
                  <a:lnTo>
                    <a:pt x="194" y="158"/>
                  </a:lnTo>
                  <a:lnTo>
                    <a:pt x="196" y="148"/>
                  </a:lnTo>
                  <a:lnTo>
                    <a:pt x="177" y="142"/>
                  </a:lnTo>
                  <a:lnTo>
                    <a:pt x="179" y="138"/>
                  </a:lnTo>
                  <a:lnTo>
                    <a:pt x="194" y="131"/>
                  </a:lnTo>
                  <a:lnTo>
                    <a:pt x="189" y="127"/>
                  </a:lnTo>
                  <a:lnTo>
                    <a:pt x="162" y="121"/>
                  </a:lnTo>
                  <a:lnTo>
                    <a:pt x="160" y="114"/>
                  </a:lnTo>
                  <a:lnTo>
                    <a:pt x="145" y="116"/>
                  </a:lnTo>
                  <a:lnTo>
                    <a:pt x="141" y="128"/>
                  </a:lnTo>
                  <a:lnTo>
                    <a:pt x="130" y="143"/>
                  </a:lnTo>
                  <a:lnTo>
                    <a:pt x="123" y="139"/>
                  </a:lnTo>
                  <a:lnTo>
                    <a:pt x="115" y="142"/>
                  </a:lnTo>
                  <a:lnTo>
                    <a:pt x="107" y="139"/>
                  </a:lnTo>
                  <a:lnTo>
                    <a:pt x="111" y="137"/>
                  </a:lnTo>
                  <a:lnTo>
                    <a:pt x="113" y="130"/>
                  </a:lnTo>
                  <a:lnTo>
                    <a:pt x="117" y="123"/>
                  </a:lnTo>
                  <a:lnTo>
                    <a:pt x="115" y="119"/>
                  </a:lnTo>
                  <a:lnTo>
                    <a:pt x="118" y="118"/>
                  </a:lnTo>
                  <a:lnTo>
                    <a:pt x="120" y="120"/>
                  </a:lnTo>
                  <a:lnTo>
                    <a:pt x="130" y="121"/>
                  </a:lnTo>
                  <a:lnTo>
                    <a:pt x="134" y="120"/>
                  </a:lnTo>
                  <a:lnTo>
                    <a:pt x="131" y="118"/>
                  </a:lnTo>
                  <a:lnTo>
                    <a:pt x="131" y="115"/>
                  </a:lnTo>
                  <a:lnTo>
                    <a:pt x="125" y="109"/>
                  </a:lnTo>
                  <a:lnTo>
                    <a:pt x="121" y="101"/>
                  </a:lnTo>
                  <a:lnTo>
                    <a:pt x="115" y="98"/>
                  </a:lnTo>
                  <a:lnTo>
                    <a:pt x="115" y="90"/>
                  </a:lnTo>
                  <a:lnTo>
                    <a:pt x="107" y="85"/>
                  </a:lnTo>
                  <a:lnTo>
                    <a:pt x="100" y="84"/>
                  </a:lnTo>
                  <a:lnTo>
                    <a:pt x="87" y="78"/>
                  </a:lnTo>
                  <a:lnTo>
                    <a:pt x="77" y="80"/>
                  </a:lnTo>
                  <a:lnTo>
                    <a:pt x="74" y="83"/>
                  </a:lnTo>
                  <a:lnTo>
                    <a:pt x="67" y="83"/>
                  </a:lnTo>
                  <a:lnTo>
                    <a:pt x="63" y="88"/>
                  </a:lnTo>
                  <a:lnTo>
                    <a:pt x="52" y="90"/>
                  </a:lnTo>
                  <a:lnTo>
                    <a:pt x="46" y="93"/>
                  </a:lnTo>
                  <a:lnTo>
                    <a:pt x="38" y="88"/>
                  </a:lnTo>
                  <a:lnTo>
                    <a:pt x="28" y="88"/>
                  </a:lnTo>
                  <a:lnTo>
                    <a:pt x="18" y="86"/>
                  </a:lnTo>
                  <a:lnTo>
                    <a:pt x="11" y="90"/>
                  </a:lnTo>
                  <a:lnTo>
                    <a:pt x="9" y="84"/>
                  </a:lnTo>
                  <a:lnTo>
                    <a:pt x="0" y="79"/>
                  </a:lnTo>
                  <a:lnTo>
                    <a:pt x="2" y="71"/>
                  </a:lnTo>
                  <a:lnTo>
                    <a:pt x="6" y="66"/>
                  </a:lnTo>
                  <a:lnTo>
                    <a:pt x="9" y="67"/>
                  </a:lnTo>
                  <a:lnTo>
                    <a:pt x="4" y="58"/>
                  </a:lnTo>
                  <a:lnTo>
                    <a:pt x="17" y="41"/>
                  </a:lnTo>
                  <a:lnTo>
                    <a:pt x="24" y="39"/>
                  </a:lnTo>
                  <a:lnTo>
                    <a:pt x="25" y="33"/>
                  </a:lnTo>
                  <a:lnTo>
                    <a:pt x="15" y="15"/>
                  </a:lnTo>
                  <a:lnTo>
                    <a:pt x="22" y="14"/>
                  </a:lnTo>
                  <a:lnTo>
                    <a:pt x="30" y="9"/>
                  </a:lnTo>
                  <a:lnTo>
                    <a:pt x="42" y="8"/>
                  </a:lnTo>
                  <a:lnTo>
                    <a:pt x="58" y="10"/>
                  </a:lnTo>
                  <a:lnTo>
                    <a:pt x="77" y="15"/>
                  </a:lnTo>
                  <a:lnTo>
                    <a:pt x="89" y="15"/>
                  </a:lnTo>
                  <a:lnTo>
                    <a:pt x="95" y="18"/>
                  </a:lnTo>
                  <a:lnTo>
                    <a:pt x="101" y="15"/>
                  </a:lnTo>
                  <a:lnTo>
                    <a:pt x="106" y="19"/>
                  </a:lnTo>
                  <a:lnTo>
                    <a:pt x="120" y="19"/>
                  </a:lnTo>
                  <a:lnTo>
                    <a:pt x="126" y="20"/>
                  </a:lnTo>
                  <a:lnTo>
                    <a:pt x="126" y="10"/>
                  </a:lnTo>
                  <a:lnTo>
                    <a:pt x="130" y="6"/>
                  </a:lnTo>
                  <a:lnTo>
                    <a:pt x="143" y="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37" name="Freeform 216"/>
            <p:cNvSpPr>
              <a:spLocks/>
            </p:cNvSpPr>
            <p:nvPr/>
          </p:nvSpPr>
          <p:spPr bwMode="auto">
            <a:xfrm>
              <a:off x="6208437" y="3635365"/>
              <a:ext cx="312444" cy="206584"/>
            </a:xfrm>
            <a:custGeom>
              <a:avLst/>
              <a:gdLst>
                <a:gd name="T0" fmla="*/ 189 w 189"/>
                <a:gd name="T1" fmla="*/ 49 h 133"/>
                <a:gd name="T2" fmla="*/ 177 w 189"/>
                <a:gd name="T3" fmla="*/ 54 h 133"/>
                <a:gd name="T4" fmla="*/ 174 w 189"/>
                <a:gd name="T5" fmla="*/ 63 h 133"/>
                <a:gd name="T6" fmla="*/ 174 w 189"/>
                <a:gd name="T7" fmla="*/ 70 h 133"/>
                <a:gd name="T8" fmla="*/ 156 w 189"/>
                <a:gd name="T9" fmla="*/ 79 h 133"/>
                <a:gd name="T10" fmla="*/ 128 w 189"/>
                <a:gd name="T11" fmla="*/ 89 h 133"/>
                <a:gd name="T12" fmla="*/ 112 w 189"/>
                <a:gd name="T13" fmla="*/ 103 h 133"/>
                <a:gd name="T14" fmla="*/ 104 w 189"/>
                <a:gd name="T15" fmla="*/ 105 h 133"/>
                <a:gd name="T16" fmla="*/ 99 w 189"/>
                <a:gd name="T17" fmla="*/ 103 h 133"/>
                <a:gd name="T18" fmla="*/ 89 w 189"/>
                <a:gd name="T19" fmla="*/ 112 h 133"/>
                <a:gd name="T20" fmla="*/ 77 w 189"/>
                <a:gd name="T21" fmla="*/ 116 h 133"/>
                <a:gd name="T22" fmla="*/ 62 w 189"/>
                <a:gd name="T23" fmla="*/ 117 h 133"/>
                <a:gd name="T24" fmla="*/ 57 w 189"/>
                <a:gd name="T25" fmla="*/ 118 h 133"/>
                <a:gd name="T26" fmla="*/ 53 w 189"/>
                <a:gd name="T27" fmla="*/ 124 h 133"/>
                <a:gd name="T28" fmla="*/ 49 w 189"/>
                <a:gd name="T29" fmla="*/ 125 h 133"/>
                <a:gd name="T30" fmla="*/ 46 w 189"/>
                <a:gd name="T31" fmla="*/ 131 h 133"/>
                <a:gd name="T32" fmla="*/ 37 w 189"/>
                <a:gd name="T33" fmla="*/ 130 h 133"/>
                <a:gd name="T34" fmla="*/ 32 w 189"/>
                <a:gd name="T35" fmla="*/ 133 h 133"/>
                <a:gd name="T36" fmla="*/ 19 w 189"/>
                <a:gd name="T37" fmla="*/ 132 h 133"/>
                <a:gd name="T38" fmla="*/ 14 w 189"/>
                <a:gd name="T39" fmla="*/ 120 h 133"/>
                <a:gd name="T40" fmla="*/ 14 w 189"/>
                <a:gd name="T41" fmla="*/ 108 h 133"/>
                <a:gd name="T42" fmla="*/ 10 w 189"/>
                <a:gd name="T43" fmla="*/ 102 h 133"/>
                <a:gd name="T44" fmla="*/ 6 w 189"/>
                <a:gd name="T45" fmla="*/ 87 h 133"/>
                <a:gd name="T46" fmla="*/ 0 w 189"/>
                <a:gd name="T47" fmla="*/ 78 h 133"/>
                <a:gd name="T48" fmla="*/ 4 w 189"/>
                <a:gd name="T49" fmla="*/ 77 h 133"/>
                <a:gd name="T50" fmla="*/ 2 w 189"/>
                <a:gd name="T51" fmla="*/ 68 h 133"/>
                <a:gd name="T52" fmla="*/ 4 w 189"/>
                <a:gd name="T53" fmla="*/ 64 h 133"/>
                <a:gd name="T54" fmla="*/ 2 w 189"/>
                <a:gd name="T55" fmla="*/ 55 h 133"/>
                <a:gd name="T56" fmla="*/ 10 w 189"/>
                <a:gd name="T57" fmla="*/ 48 h 133"/>
                <a:gd name="T58" fmla="*/ 8 w 189"/>
                <a:gd name="T59" fmla="*/ 39 h 133"/>
                <a:gd name="T60" fmla="*/ 12 w 189"/>
                <a:gd name="T61" fmla="*/ 29 h 133"/>
                <a:gd name="T62" fmla="*/ 20 w 189"/>
                <a:gd name="T63" fmla="*/ 35 h 133"/>
                <a:gd name="T64" fmla="*/ 24 w 189"/>
                <a:gd name="T65" fmla="*/ 33 h 133"/>
                <a:gd name="T66" fmla="*/ 45 w 189"/>
                <a:gd name="T67" fmla="*/ 32 h 133"/>
                <a:gd name="T68" fmla="*/ 49 w 189"/>
                <a:gd name="T69" fmla="*/ 34 h 133"/>
                <a:gd name="T70" fmla="*/ 66 w 189"/>
                <a:gd name="T71" fmla="*/ 36 h 133"/>
                <a:gd name="T72" fmla="*/ 73 w 189"/>
                <a:gd name="T73" fmla="*/ 35 h 133"/>
                <a:gd name="T74" fmla="*/ 78 w 189"/>
                <a:gd name="T75" fmla="*/ 42 h 133"/>
                <a:gd name="T76" fmla="*/ 86 w 189"/>
                <a:gd name="T77" fmla="*/ 39 h 133"/>
                <a:gd name="T78" fmla="*/ 98 w 189"/>
                <a:gd name="T79" fmla="*/ 17 h 133"/>
                <a:gd name="T80" fmla="*/ 114 w 189"/>
                <a:gd name="T81" fmla="*/ 8 h 133"/>
                <a:gd name="T82" fmla="*/ 166 w 189"/>
                <a:gd name="T83" fmla="*/ 0 h 133"/>
                <a:gd name="T84" fmla="*/ 182 w 189"/>
                <a:gd name="T85" fmla="*/ 34 h 133"/>
                <a:gd name="T86" fmla="*/ 189 w 189"/>
                <a:gd name="T87" fmla="*/ 49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89" h="133">
                  <a:moveTo>
                    <a:pt x="189" y="49"/>
                  </a:moveTo>
                  <a:lnTo>
                    <a:pt x="177" y="54"/>
                  </a:lnTo>
                  <a:lnTo>
                    <a:pt x="174" y="63"/>
                  </a:lnTo>
                  <a:lnTo>
                    <a:pt x="174" y="70"/>
                  </a:lnTo>
                  <a:lnTo>
                    <a:pt x="156" y="79"/>
                  </a:lnTo>
                  <a:lnTo>
                    <a:pt x="128" y="89"/>
                  </a:lnTo>
                  <a:lnTo>
                    <a:pt x="112" y="103"/>
                  </a:lnTo>
                  <a:lnTo>
                    <a:pt x="104" y="105"/>
                  </a:lnTo>
                  <a:lnTo>
                    <a:pt x="99" y="103"/>
                  </a:lnTo>
                  <a:lnTo>
                    <a:pt x="89" y="112"/>
                  </a:lnTo>
                  <a:lnTo>
                    <a:pt x="77" y="116"/>
                  </a:lnTo>
                  <a:lnTo>
                    <a:pt x="62" y="117"/>
                  </a:lnTo>
                  <a:lnTo>
                    <a:pt x="57" y="118"/>
                  </a:lnTo>
                  <a:lnTo>
                    <a:pt x="53" y="124"/>
                  </a:lnTo>
                  <a:lnTo>
                    <a:pt x="49" y="125"/>
                  </a:lnTo>
                  <a:lnTo>
                    <a:pt x="46" y="131"/>
                  </a:lnTo>
                  <a:lnTo>
                    <a:pt x="37" y="130"/>
                  </a:lnTo>
                  <a:lnTo>
                    <a:pt x="32" y="133"/>
                  </a:lnTo>
                  <a:lnTo>
                    <a:pt x="19" y="132"/>
                  </a:lnTo>
                  <a:lnTo>
                    <a:pt x="14" y="120"/>
                  </a:lnTo>
                  <a:lnTo>
                    <a:pt x="14" y="108"/>
                  </a:lnTo>
                  <a:lnTo>
                    <a:pt x="10" y="102"/>
                  </a:lnTo>
                  <a:lnTo>
                    <a:pt x="6" y="87"/>
                  </a:lnTo>
                  <a:lnTo>
                    <a:pt x="0" y="78"/>
                  </a:lnTo>
                  <a:lnTo>
                    <a:pt x="4" y="77"/>
                  </a:lnTo>
                  <a:lnTo>
                    <a:pt x="2" y="68"/>
                  </a:lnTo>
                  <a:lnTo>
                    <a:pt x="4" y="64"/>
                  </a:lnTo>
                  <a:lnTo>
                    <a:pt x="2" y="55"/>
                  </a:lnTo>
                  <a:lnTo>
                    <a:pt x="10" y="48"/>
                  </a:lnTo>
                  <a:lnTo>
                    <a:pt x="8" y="39"/>
                  </a:lnTo>
                  <a:lnTo>
                    <a:pt x="12" y="29"/>
                  </a:lnTo>
                  <a:lnTo>
                    <a:pt x="20" y="35"/>
                  </a:lnTo>
                  <a:lnTo>
                    <a:pt x="24" y="33"/>
                  </a:lnTo>
                  <a:lnTo>
                    <a:pt x="45" y="32"/>
                  </a:lnTo>
                  <a:lnTo>
                    <a:pt x="49" y="34"/>
                  </a:lnTo>
                  <a:lnTo>
                    <a:pt x="66" y="36"/>
                  </a:lnTo>
                  <a:lnTo>
                    <a:pt x="73" y="35"/>
                  </a:lnTo>
                  <a:lnTo>
                    <a:pt x="78" y="42"/>
                  </a:lnTo>
                  <a:lnTo>
                    <a:pt x="86" y="39"/>
                  </a:lnTo>
                  <a:lnTo>
                    <a:pt x="98" y="17"/>
                  </a:lnTo>
                  <a:lnTo>
                    <a:pt x="114" y="8"/>
                  </a:lnTo>
                  <a:lnTo>
                    <a:pt x="166" y="0"/>
                  </a:lnTo>
                  <a:lnTo>
                    <a:pt x="182" y="34"/>
                  </a:lnTo>
                  <a:lnTo>
                    <a:pt x="189" y="4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38" name="Freeform 217"/>
            <p:cNvSpPr>
              <a:spLocks/>
            </p:cNvSpPr>
            <p:nvPr/>
          </p:nvSpPr>
          <p:spPr bwMode="auto">
            <a:xfrm>
              <a:off x="5405010" y="4960296"/>
              <a:ext cx="487678" cy="410061"/>
            </a:xfrm>
            <a:custGeom>
              <a:avLst/>
              <a:gdLst>
                <a:gd name="T0" fmla="*/ 264 w 295"/>
                <a:gd name="T1" fmla="*/ 152 h 264"/>
                <a:gd name="T2" fmla="*/ 250 w 295"/>
                <a:gd name="T3" fmla="*/ 173 h 264"/>
                <a:gd name="T4" fmla="*/ 217 w 295"/>
                <a:gd name="T5" fmla="*/ 210 h 264"/>
                <a:gd name="T6" fmla="*/ 190 w 295"/>
                <a:gd name="T7" fmla="*/ 232 h 264"/>
                <a:gd name="T8" fmla="*/ 162 w 295"/>
                <a:gd name="T9" fmla="*/ 241 h 264"/>
                <a:gd name="T10" fmla="*/ 149 w 295"/>
                <a:gd name="T11" fmla="*/ 243 h 264"/>
                <a:gd name="T12" fmla="*/ 121 w 295"/>
                <a:gd name="T13" fmla="*/ 243 h 264"/>
                <a:gd name="T14" fmla="*/ 104 w 295"/>
                <a:gd name="T15" fmla="*/ 245 h 264"/>
                <a:gd name="T16" fmla="*/ 70 w 295"/>
                <a:gd name="T17" fmla="*/ 256 h 264"/>
                <a:gd name="T18" fmla="*/ 51 w 295"/>
                <a:gd name="T19" fmla="*/ 264 h 264"/>
                <a:gd name="T20" fmla="*/ 38 w 295"/>
                <a:gd name="T21" fmla="*/ 257 h 264"/>
                <a:gd name="T22" fmla="*/ 30 w 295"/>
                <a:gd name="T23" fmla="*/ 250 h 264"/>
                <a:gd name="T24" fmla="*/ 29 w 295"/>
                <a:gd name="T25" fmla="*/ 232 h 264"/>
                <a:gd name="T26" fmla="*/ 30 w 295"/>
                <a:gd name="T27" fmla="*/ 215 h 264"/>
                <a:gd name="T28" fmla="*/ 20 w 295"/>
                <a:gd name="T29" fmla="*/ 180 h 264"/>
                <a:gd name="T30" fmla="*/ 12 w 295"/>
                <a:gd name="T31" fmla="*/ 162 h 264"/>
                <a:gd name="T32" fmla="*/ 9 w 295"/>
                <a:gd name="T33" fmla="*/ 125 h 264"/>
                <a:gd name="T34" fmla="*/ 19 w 295"/>
                <a:gd name="T35" fmla="*/ 139 h 264"/>
                <a:gd name="T36" fmla="*/ 38 w 295"/>
                <a:gd name="T37" fmla="*/ 145 h 264"/>
                <a:gd name="T38" fmla="*/ 63 w 295"/>
                <a:gd name="T39" fmla="*/ 133 h 264"/>
                <a:gd name="T40" fmla="*/ 71 w 295"/>
                <a:gd name="T41" fmla="*/ 59 h 264"/>
                <a:gd name="T42" fmla="*/ 79 w 295"/>
                <a:gd name="T43" fmla="*/ 91 h 264"/>
                <a:gd name="T44" fmla="*/ 95 w 295"/>
                <a:gd name="T45" fmla="*/ 97 h 264"/>
                <a:gd name="T46" fmla="*/ 113 w 295"/>
                <a:gd name="T47" fmla="*/ 81 h 264"/>
                <a:gd name="T48" fmla="*/ 127 w 295"/>
                <a:gd name="T49" fmla="*/ 66 h 264"/>
                <a:gd name="T50" fmla="*/ 143 w 295"/>
                <a:gd name="T51" fmla="*/ 75 h 264"/>
                <a:gd name="T52" fmla="*/ 169 w 295"/>
                <a:gd name="T53" fmla="*/ 71 h 264"/>
                <a:gd name="T54" fmla="*/ 175 w 295"/>
                <a:gd name="T55" fmla="*/ 54 h 264"/>
                <a:gd name="T56" fmla="*/ 191 w 295"/>
                <a:gd name="T57" fmla="*/ 45 h 264"/>
                <a:gd name="T58" fmla="*/ 214 w 295"/>
                <a:gd name="T59" fmla="*/ 16 h 264"/>
                <a:gd name="T60" fmla="*/ 248 w 295"/>
                <a:gd name="T61" fmla="*/ 1 h 264"/>
                <a:gd name="T62" fmla="*/ 262 w 295"/>
                <a:gd name="T63" fmla="*/ 2 h 264"/>
                <a:gd name="T64" fmla="*/ 279 w 295"/>
                <a:gd name="T65" fmla="*/ 33 h 264"/>
                <a:gd name="T66" fmla="*/ 278 w 295"/>
                <a:gd name="T67" fmla="*/ 71 h 264"/>
                <a:gd name="T68" fmla="*/ 270 w 295"/>
                <a:gd name="T69" fmla="*/ 74 h 264"/>
                <a:gd name="T70" fmla="*/ 263 w 295"/>
                <a:gd name="T71" fmla="*/ 82 h 264"/>
                <a:gd name="T72" fmla="*/ 257 w 295"/>
                <a:gd name="T73" fmla="*/ 97 h 264"/>
                <a:gd name="T74" fmla="*/ 277 w 295"/>
                <a:gd name="T75" fmla="*/ 106 h 264"/>
                <a:gd name="T76" fmla="*/ 295 w 295"/>
                <a:gd name="T77" fmla="*/ 97 h 264"/>
                <a:gd name="T78" fmla="*/ 286 w 295"/>
                <a:gd name="T79" fmla="*/ 129 h 264"/>
                <a:gd name="T80" fmla="*/ 268 w 295"/>
                <a:gd name="T81" fmla="*/ 149 h 2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95" h="264">
                  <a:moveTo>
                    <a:pt x="268" y="149"/>
                  </a:moveTo>
                  <a:lnTo>
                    <a:pt x="264" y="152"/>
                  </a:lnTo>
                  <a:lnTo>
                    <a:pt x="256" y="163"/>
                  </a:lnTo>
                  <a:lnTo>
                    <a:pt x="250" y="173"/>
                  </a:lnTo>
                  <a:lnTo>
                    <a:pt x="239" y="188"/>
                  </a:lnTo>
                  <a:lnTo>
                    <a:pt x="217" y="210"/>
                  </a:lnTo>
                  <a:lnTo>
                    <a:pt x="204" y="222"/>
                  </a:lnTo>
                  <a:lnTo>
                    <a:pt x="190" y="232"/>
                  </a:lnTo>
                  <a:lnTo>
                    <a:pt x="171" y="240"/>
                  </a:lnTo>
                  <a:lnTo>
                    <a:pt x="162" y="241"/>
                  </a:lnTo>
                  <a:lnTo>
                    <a:pt x="159" y="246"/>
                  </a:lnTo>
                  <a:lnTo>
                    <a:pt x="149" y="243"/>
                  </a:lnTo>
                  <a:lnTo>
                    <a:pt x="140" y="247"/>
                  </a:lnTo>
                  <a:lnTo>
                    <a:pt x="121" y="243"/>
                  </a:lnTo>
                  <a:lnTo>
                    <a:pt x="111" y="246"/>
                  </a:lnTo>
                  <a:lnTo>
                    <a:pt x="104" y="245"/>
                  </a:lnTo>
                  <a:lnTo>
                    <a:pt x="85" y="253"/>
                  </a:lnTo>
                  <a:lnTo>
                    <a:pt x="70" y="256"/>
                  </a:lnTo>
                  <a:lnTo>
                    <a:pt x="59" y="264"/>
                  </a:lnTo>
                  <a:lnTo>
                    <a:pt x="51" y="264"/>
                  </a:lnTo>
                  <a:lnTo>
                    <a:pt x="44" y="257"/>
                  </a:lnTo>
                  <a:lnTo>
                    <a:pt x="38" y="257"/>
                  </a:lnTo>
                  <a:lnTo>
                    <a:pt x="31" y="247"/>
                  </a:lnTo>
                  <a:lnTo>
                    <a:pt x="30" y="250"/>
                  </a:lnTo>
                  <a:lnTo>
                    <a:pt x="28" y="245"/>
                  </a:lnTo>
                  <a:lnTo>
                    <a:pt x="29" y="232"/>
                  </a:lnTo>
                  <a:lnTo>
                    <a:pt x="24" y="219"/>
                  </a:lnTo>
                  <a:lnTo>
                    <a:pt x="30" y="215"/>
                  </a:lnTo>
                  <a:lnTo>
                    <a:pt x="30" y="199"/>
                  </a:lnTo>
                  <a:lnTo>
                    <a:pt x="20" y="180"/>
                  </a:lnTo>
                  <a:lnTo>
                    <a:pt x="12" y="162"/>
                  </a:lnTo>
                  <a:lnTo>
                    <a:pt x="12" y="162"/>
                  </a:lnTo>
                  <a:lnTo>
                    <a:pt x="0" y="135"/>
                  </a:lnTo>
                  <a:lnTo>
                    <a:pt x="9" y="125"/>
                  </a:lnTo>
                  <a:lnTo>
                    <a:pt x="16" y="131"/>
                  </a:lnTo>
                  <a:lnTo>
                    <a:pt x="19" y="139"/>
                  </a:lnTo>
                  <a:lnTo>
                    <a:pt x="27" y="141"/>
                  </a:lnTo>
                  <a:lnTo>
                    <a:pt x="38" y="145"/>
                  </a:lnTo>
                  <a:lnTo>
                    <a:pt x="47" y="143"/>
                  </a:lnTo>
                  <a:lnTo>
                    <a:pt x="63" y="133"/>
                  </a:lnTo>
                  <a:lnTo>
                    <a:pt x="67" y="56"/>
                  </a:lnTo>
                  <a:lnTo>
                    <a:pt x="71" y="59"/>
                  </a:lnTo>
                  <a:lnTo>
                    <a:pt x="81" y="79"/>
                  </a:lnTo>
                  <a:lnTo>
                    <a:pt x="79" y="91"/>
                  </a:lnTo>
                  <a:lnTo>
                    <a:pt x="83" y="99"/>
                  </a:lnTo>
                  <a:lnTo>
                    <a:pt x="95" y="97"/>
                  </a:lnTo>
                  <a:lnTo>
                    <a:pt x="105" y="87"/>
                  </a:lnTo>
                  <a:lnTo>
                    <a:pt x="113" y="81"/>
                  </a:lnTo>
                  <a:lnTo>
                    <a:pt x="118" y="71"/>
                  </a:lnTo>
                  <a:lnTo>
                    <a:pt x="127" y="66"/>
                  </a:lnTo>
                  <a:lnTo>
                    <a:pt x="135" y="69"/>
                  </a:lnTo>
                  <a:lnTo>
                    <a:pt x="143" y="75"/>
                  </a:lnTo>
                  <a:lnTo>
                    <a:pt x="157" y="76"/>
                  </a:lnTo>
                  <a:lnTo>
                    <a:pt x="169" y="71"/>
                  </a:lnTo>
                  <a:lnTo>
                    <a:pt x="171" y="64"/>
                  </a:lnTo>
                  <a:lnTo>
                    <a:pt x="175" y="54"/>
                  </a:lnTo>
                  <a:lnTo>
                    <a:pt x="185" y="53"/>
                  </a:lnTo>
                  <a:lnTo>
                    <a:pt x="191" y="45"/>
                  </a:lnTo>
                  <a:lnTo>
                    <a:pt x="197" y="31"/>
                  </a:lnTo>
                  <a:lnTo>
                    <a:pt x="214" y="16"/>
                  </a:lnTo>
                  <a:lnTo>
                    <a:pt x="240" y="0"/>
                  </a:lnTo>
                  <a:lnTo>
                    <a:pt x="248" y="1"/>
                  </a:lnTo>
                  <a:lnTo>
                    <a:pt x="256" y="4"/>
                  </a:lnTo>
                  <a:lnTo>
                    <a:pt x="262" y="2"/>
                  </a:lnTo>
                  <a:lnTo>
                    <a:pt x="272" y="4"/>
                  </a:lnTo>
                  <a:lnTo>
                    <a:pt x="279" y="33"/>
                  </a:lnTo>
                  <a:lnTo>
                    <a:pt x="282" y="48"/>
                  </a:lnTo>
                  <a:lnTo>
                    <a:pt x="278" y="71"/>
                  </a:lnTo>
                  <a:lnTo>
                    <a:pt x="279" y="78"/>
                  </a:lnTo>
                  <a:lnTo>
                    <a:pt x="270" y="74"/>
                  </a:lnTo>
                  <a:lnTo>
                    <a:pt x="265" y="76"/>
                  </a:lnTo>
                  <a:lnTo>
                    <a:pt x="263" y="82"/>
                  </a:lnTo>
                  <a:lnTo>
                    <a:pt x="257" y="90"/>
                  </a:lnTo>
                  <a:lnTo>
                    <a:pt x="257" y="97"/>
                  </a:lnTo>
                  <a:lnTo>
                    <a:pt x="267" y="108"/>
                  </a:lnTo>
                  <a:lnTo>
                    <a:pt x="277" y="106"/>
                  </a:lnTo>
                  <a:lnTo>
                    <a:pt x="281" y="97"/>
                  </a:lnTo>
                  <a:lnTo>
                    <a:pt x="295" y="97"/>
                  </a:lnTo>
                  <a:lnTo>
                    <a:pt x="289" y="112"/>
                  </a:lnTo>
                  <a:lnTo>
                    <a:pt x="286" y="129"/>
                  </a:lnTo>
                  <a:lnTo>
                    <a:pt x="281" y="139"/>
                  </a:lnTo>
                  <a:lnTo>
                    <a:pt x="268" y="14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39" name="Freeform 218"/>
            <p:cNvSpPr>
              <a:spLocks/>
            </p:cNvSpPr>
            <p:nvPr/>
          </p:nvSpPr>
          <p:spPr bwMode="auto">
            <a:xfrm>
              <a:off x="5714147" y="5173091"/>
              <a:ext cx="69431" cy="63684"/>
            </a:xfrm>
            <a:custGeom>
              <a:avLst/>
              <a:gdLst>
                <a:gd name="T0" fmla="*/ 36 w 42"/>
                <a:gd name="T1" fmla="*/ 6 h 41"/>
                <a:gd name="T2" fmla="*/ 29 w 42"/>
                <a:gd name="T3" fmla="*/ 0 h 41"/>
                <a:gd name="T4" fmla="*/ 20 w 42"/>
                <a:gd name="T5" fmla="*/ 4 h 41"/>
                <a:gd name="T6" fmla="*/ 10 w 42"/>
                <a:gd name="T7" fmla="*/ 12 h 41"/>
                <a:gd name="T8" fmla="*/ 0 w 42"/>
                <a:gd name="T9" fmla="*/ 25 h 41"/>
                <a:gd name="T10" fmla="*/ 12 w 42"/>
                <a:gd name="T11" fmla="*/ 41 h 41"/>
                <a:gd name="T12" fmla="*/ 18 w 42"/>
                <a:gd name="T13" fmla="*/ 39 h 41"/>
                <a:gd name="T14" fmla="*/ 22 w 42"/>
                <a:gd name="T15" fmla="*/ 32 h 41"/>
                <a:gd name="T16" fmla="*/ 32 w 42"/>
                <a:gd name="T17" fmla="*/ 29 h 41"/>
                <a:gd name="T18" fmla="*/ 36 w 42"/>
                <a:gd name="T19" fmla="*/ 22 h 41"/>
                <a:gd name="T20" fmla="*/ 42 w 42"/>
                <a:gd name="T21" fmla="*/ 12 h 41"/>
                <a:gd name="T22" fmla="*/ 36 w 42"/>
                <a:gd name="T23" fmla="*/ 6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2" h="41">
                  <a:moveTo>
                    <a:pt x="36" y="6"/>
                  </a:moveTo>
                  <a:lnTo>
                    <a:pt x="29" y="0"/>
                  </a:lnTo>
                  <a:lnTo>
                    <a:pt x="20" y="4"/>
                  </a:lnTo>
                  <a:lnTo>
                    <a:pt x="10" y="12"/>
                  </a:lnTo>
                  <a:lnTo>
                    <a:pt x="0" y="25"/>
                  </a:lnTo>
                  <a:lnTo>
                    <a:pt x="12" y="41"/>
                  </a:lnTo>
                  <a:lnTo>
                    <a:pt x="18" y="39"/>
                  </a:lnTo>
                  <a:lnTo>
                    <a:pt x="22" y="32"/>
                  </a:lnTo>
                  <a:lnTo>
                    <a:pt x="32" y="29"/>
                  </a:lnTo>
                  <a:lnTo>
                    <a:pt x="36" y="22"/>
                  </a:lnTo>
                  <a:lnTo>
                    <a:pt x="42" y="12"/>
                  </a:lnTo>
                  <a:lnTo>
                    <a:pt x="36" y="6"/>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40" name="Freeform 219"/>
            <p:cNvSpPr>
              <a:spLocks/>
            </p:cNvSpPr>
            <p:nvPr/>
          </p:nvSpPr>
          <p:spPr bwMode="auto">
            <a:xfrm>
              <a:off x="5585204" y="4514510"/>
              <a:ext cx="355426" cy="313758"/>
            </a:xfrm>
            <a:custGeom>
              <a:avLst/>
              <a:gdLst>
                <a:gd name="T0" fmla="*/ 202 w 215"/>
                <a:gd name="T1" fmla="*/ 20 h 202"/>
                <a:gd name="T2" fmla="*/ 211 w 215"/>
                <a:gd name="T3" fmla="*/ 30 h 202"/>
                <a:gd name="T4" fmla="*/ 215 w 215"/>
                <a:gd name="T5" fmla="*/ 47 h 202"/>
                <a:gd name="T6" fmla="*/ 211 w 215"/>
                <a:gd name="T7" fmla="*/ 53 h 202"/>
                <a:gd name="T8" fmla="*/ 207 w 215"/>
                <a:gd name="T9" fmla="*/ 70 h 202"/>
                <a:gd name="T10" fmla="*/ 210 w 215"/>
                <a:gd name="T11" fmla="*/ 87 h 202"/>
                <a:gd name="T12" fmla="*/ 204 w 215"/>
                <a:gd name="T13" fmla="*/ 94 h 202"/>
                <a:gd name="T14" fmla="*/ 198 w 215"/>
                <a:gd name="T15" fmla="*/ 113 h 202"/>
                <a:gd name="T16" fmla="*/ 208 w 215"/>
                <a:gd name="T17" fmla="*/ 119 h 202"/>
                <a:gd name="T18" fmla="*/ 152 w 215"/>
                <a:gd name="T19" fmla="*/ 136 h 202"/>
                <a:gd name="T20" fmla="*/ 153 w 215"/>
                <a:gd name="T21" fmla="*/ 151 h 202"/>
                <a:gd name="T22" fmla="*/ 139 w 215"/>
                <a:gd name="T23" fmla="*/ 154 h 202"/>
                <a:gd name="T24" fmla="*/ 128 w 215"/>
                <a:gd name="T25" fmla="*/ 162 h 202"/>
                <a:gd name="T26" fmla="*/ 126 w 215"/>
                <a:gd name="T27" fmla="*/ 169 h 202"/>
                <a:gd name="T28" fmla="*/ 119 w 215"/>
                <a:gd name="T29" fmla="*/ 171 h 202"/>
                <a:gd name="T30" fmla="*/ 103 w 215"/>
                <a:gd name="T31" fmla="*/ 188 h 202"/>
                <a:gd name="T32" fmla="*/ 92 w 215"/>
                <a:gd name="T33" fmla="*/ 201 h 202"/>
                <a:gd name="T34" fmla="*/ 86 w 215"/>
                <a:gd name="T35" fmla="*/ 202 h 202"/>
                <a:gd name="T36" fmla="*/ 80 w 215"/>
                <a:gd name="T37" fmla="*/ 199 h 202"/>
                <a:gd name="T38" fmla="*/ 60 w 215"/>
                <a:gd name="T39" fmla="*/ 197 h 202"/>
                <a:gd name="T40" fmla="*/ 57 w 215"/>
                <a:gd name="T41" fmla="*/ 195 h 202"/>
                <a:gd name="T42" fmla="*/ 57 w 215"/>
                <a:gd name="T43" fmla="*/ 194 h 202"/>
                <a:gd name="T44" fmla="*/ 50 w 215"/>
                <a:gd name="T45" fmla="*/ 189 h 202"/>
                <a:gd name="T46" fmla="*/ 38 w 215"/>
                <a:gd name="T47" fmla="*/ 188 h 202"/>
                <a:gd name="T48" fmla="*/ 23 w 215"/>
                <a:gd name="T49" fmla="*/ 193 h 202"/>
                <a:gd name="T50" fmla="*/ 12 w 215"/>
                <a:gd name="T51" fmla="*/ 180 h 202"/>
                <a:gd name="T52" fmla="*/ 0 w 215"/>
                <a:gd name="T53" fmla="*/ 163 h 202"/>
                <a:gd name="T54" fmla="*/ 2 w 215"/>
                <a:gd name="T55" fmla="*/ 96 h 202"/>
                <a:gd name="T56" fmla="*/ 41 w 215"/>
                <a:gd name="T57" fmla="*/ 97 h 202"/>
                <a:gd name="T58" fmla="*/ 39 w 215"/>
                <a:gd name="T59" fmla="*/ 90 h 202"/>
                <a:gd name="T60" fmla="*/ 42 w 215"/>
                <a:gd name="T61" fmla="*/ 82 h 202"/>
                <a:gd name="T62" fmla="*/ 39 w 215"/>
                <a:gd name="T63" fmla="*/ 72 h 202"/>
                <a:gd name="T64" fmla="*/ 41 w 215"/>
                <a:gd name="T65" fmla="*/ 62 h 202"/>
                <a:gd name="T66" fmla="*/ 40 w 215"/>
                <a:gd name="T67" fmla="*/ 55 h 202"/>
                <a:gd name="T68" fmla="*/ 46 w 215"/>
                <a:gd name="T69" fmla="*/ 56 h 202"/>
                <a:gd name="T70" fmla="*/ 47 w 215"/>
                <a:gd name="T71" fmla="*/ 63 h 202"/>
                <a:gd name="T72" fmla="*/ 55 w 215"/>
                <a:gd name="T73" fmla="*/ 62 h 202"/>
                <a:gd name="T74" fmla="*/ 67 w 215"/>
                <a:gd name="T75" fmla="*/ 64 h 202"/>
                <a:gd name="T76" fmla="*/ 73 w 215"/>
                <a:gd name="T77" fmla="*/ 73 h 202"/>
                <a:gd name="T78" fmla="*/ 87 w 215"/>
                <a:gd name="T79" fmla="*/ 76 h 202"/>
                <a:gd name="T80" fmla="*/ 99 w 215"/>
                <a:gd name="T81" fmla="*/ 70 h 202"/>
                <a:gd name="T82" fmla="*/ 102 w 215"/>
                <a:gd name="T83" fmla="*/ 81 h 202"/>
                <a:gd name="T84" fmla="*/ 116 w 215"/>
                <a:gd name="T85" fmla="*/ 83 h 202"/>
                <a:gd name="T86" fmla="*/ 123 w 215"/>
                <a:gd name="T87" fmla="*/ 92 h 202"/>
                <a:gd name="T88" fmla="*/ 130 w 215"/>
                <a:gd name="T89" fmla="*/ 104 h 202"/>
                <a:gd name="T90" fmla="*/ 144 w 215"/>
                <a:gd name="T91" fmla="*/ 104 h 202"/>
                <a:gd name="T92" fmla="*/ 143 w 215"/>
                <a:gd name="T93" fmla="*/ 82 h 202"/>
                <a:gd name="T94" fmla="*/ 138 w 215"/>
                <a:gd name="T95" fmla="*/ 85 h 202"/>
                <a:gd name="T96" fmla="*/ 126 w 215"/>
                <a:gd name="T97" fmla="*/ 77 h 202"/>
                <a:gd name="T98" fmla="*/ 121 w 215"/>
                <a:gd name="T99" fmla="*/ 73 h 202"/>
                <a:gd name="T100" fmla="*/ 123 w 215"/>
                <a:gd name="T101" fmla="*/ 53 h 202"/>
                <a:gd name="T102" fmla="*/ 127 w 215"/>
                <a:gd name="T103" fmla="*/ 28 h 202"/>
                <a:gd name="T104" fmla="*/ 123 w 215"/>
                <a:gd name="T105" fmla="*/ 19 h 202"/>
                <a:gd name="T106" fmla="*/ 129 w 215"/>
                <a:gd name="T107" fmla="*/ 6 h 202"/>
                <a:gd name="T108" fmla="*/ 134 w 215"/>
                <a:gd name="T109" fmla="*/ 3 h 202"/>
                <a:gd name="T110" fmla="*/ 158 w 215"/>
                <a:gd name="T111" fmla="*/ 0 h 202"/>
                <a:gd name="T112" fmla="*/ 166 w 215"/>
                <a:gd name="T113" fmla="*/ 2 h 202"/>
                <a:gd name="T114" fmla="*/ 173 w 215"/>
                <a:gd name="T115" fmla="*/ 7 h 202"/>
                <a:gd name="T116" fmla="*/ 180 w 215"/>
                <a:gd name="T117" fmla="*/ 11 h 202"/>
                <a:gd name="T118" fmla="*/ 192 w 215"/>
                <a:gd name="T119" fmla="*/ 14 h 202"/>
                <a:gd name="T120" fmla="*/ 202 w 215"/>
                <a:gd name="T121" fmla="*/ 20 h 2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15" h="202">
                  <a:moveTo>
                    <a:pt x="202" y="20"/>
                  </a:moveTo>
                  <a:lnTo>
                    <a:pt x="211" y="30"/>
                  </a:lnTo>
                  <a:lnTo>
                    <a:pt x="215" y="47"/>
                  </a:lnTo>
                  <a:lnTo>
                    <a:pt x="211" y="53"/>
                  </a:lnTo>
                  <a:lnTo>
                    <a:pt x="207" y="70"/>
                  </a:lnTo>
                  <a:lnTo>
                    <a:pt x="210" y="87"/>
                  </a:lnTo>
                  <a:lnTo>
                    <a:pt x="204" y="94"/>
                  </a:lnTo>
                  <a:lnTo>
                    <a:pt x="198" y="113"/>
                  </a:lnTo>
                  <a:lnTo>
                    <a:pt x="208" y="119"/>
                  </a:lnTo>
                  <a:lnTo>
                    <a:pt x="152" y="136"/>
                  </a:lnTo>
                  <a:lnTo>
                    <a:pt x="153" y="151"/>
                  </a:lnTo>
                  <a:lnTo>
                    <a:pt x="139" y="154"/>
                  </a:lnTo>
                  <a:lnTo>
                    <a:pt x="128" y="162"/>
                  </a:lnTo>
                  <a:lnTo>
                    <a:pt x="126" y="169"/>
                  </a:lnTo>
                  <a:lnTo>
                    <a:pt x="119" y="171"/>
                  </a:lnTo>
                  <a:lnTo>
                    <a:pt x="103" y="188"/>
                  </a:lnTo>
                  <a:lnTo>
                    <a:pt x="92" y="201"/>
                  </a:lnTo>
                  <a:lnTo>
                    <a:pt x="86" y="202"/>
                  </a:lnTo>
                  <a:lnTo>
                    <a:pt x="80" y="199"/>
                  </a:lnTo>
                  <a:lnTo>
                    <a:pt x="60" y="197"/>
                  </a:lnTo>
                  <a:lnTo>
                    <a:pt x="57" y="195"/>
                  </a:lnTo>
                  <a:lnTo>
                    <a:pt x="57" y="194"/>
                  </a:lnTo>
                  <a:lnTo>
                    <a:pt x="50" y="189"/>
                  </a:lnTo>
                  <a:lnTo>
                    <a:pt x="38" y="188"/>
                  </a:lnTo>
                  <a:lnTo>
                    <a:pt x="23" y="193"/>
                  </a:lnTo>
                  <a:lnTo>
                    <a:pt x="12" y="180"/>
                  </a:lnTo>
                  <a:lnTo>
                    <a:pt x="0" y="163"/>
                  </a:lnTo>
                  <a:lnTo>
                    <a:pt x="2" y="96"/>
                  </a:lnTo>
                  <a:lnTo>
                    <a:pt x="41" y="97"/>
                  </a:lnTo>
                  <a:lnTo>
                    <a:pt x="39" y="90"/>
                  </a:lnTo>
                  <a:lnTo>
                    <a:pt x="42" y="82"/>
                  </a:lnTo>
                  <a:lnTo>
                    <a:pt x="39" y="72"/>
                  </a:lnTo>
                  <a:lnTo>
                    <a:pt x="41" y="62"/>
                  </a:lnTo>
                  <a:lnTo>
                    <a:pt x="40" y="55"/>
                  </a:lnTo>
                  <a:lnTo>
                    <a:pt x="46" y="56"/>
                  </a:lnTo>
                  <a:lnTo>
                    <a:pt x="47" y="63"/>
                  </a:lnTo>
                  <a:lnTo>
                    <a:pt x="55" y="62"/>
                  </a:lnTo>
                  <a:lnTo>
                    <a:pt x="67" y="64"/>
                  </a:lnTo>
                  <a:lnTo>
                    <a:pt x="73" y="73"/>
                  </a:lnTo>
                  <a:lnTo>
                    <a:pt x="87" y="76"/>
                  </a:lnTo>
                  <a:lnTo>
                    <a:pt x="99" y="70"/>
                  </a:lnTo>
                  <a:lnTo>
                    <a:pt x="102" y="81"/>
                  </a:lnTo>
                  <a:lnTo>
                    <a:pt x="116" y="83"/>
                  </a:lnTo>
                  <a:lnTo>
                    <a:pt x="123" y="92"/>
                  </a:lnTo>
                  <a:lnTo>
                    <a:pt x="130" y="104"/>
                  </a:lnTo>
                  <a:lnTo>
                    <a:pt x="144" y="104"/>
                  </a:lnTo>
                  <a:lnTo>
                    <a:pt x="143" y="82"/>
                  </a:lnTo>
                  <a:lnTo>
                    <a:pt x="138" y="85"/>
                  </a:lnTo>
                  <a:lnTo>
                    <a:pt x="126" y="77"/>
                  </a:lnTo>
                  <a:lnTo>
                    <a:pt x="121" y="73"/>
                  </a:lnTo>
                  <a:lnTo>
                    <a:pt x="123" y="53"/>
                  </a:lnTo>
                  <a:lnTo>
                    <a:pt x="127" y="28"/>
                  </a:lnTo>
                  <a:lnTo>
                    <a:pt x="123" y="19"/>
                  </a:lnTo>
                  <a:lnTo>
                    <a:pt x="129" y="6"/>
                  </a:lnTo>
                  <a:lnTo>
                    <a:pt x="134" y="3"/>
                  </a:lnTo>
                  <a:lnTo>
                    <a:pt x="158" y="0"/>
                  </a:lnTo>
                  <a:lnTo>
                    <a:pt x="166" y="2"/>
                  </a:lnTo>
                  <a:lnTo>
                    <a:pt x="173" y="7"/>
                  </a:lnTo>
                  <a:lnTo>
                    <a:pt x="180" y="11"/>
                  </a:lnTo>
                  <a:lnTo>
                    <a:pt x="192" y="14"/>
                  </a:lnTo>
                  <a:lnTo>
                    <a:pt x="202" y="2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41" name="Freeform 220"/>
            <p:cNvSpPr>
              <a:spLocks/>
            </p:cNvSpPr>
            <p:nvPr/>
          </p:nvSpPr>
          <p:spPr bwMode="auto">
            <a:xfrm>
              <a:off x="5684391" y="4749052"/>
              <a:ext cx="229787" cy="217456"/>
            </a:xfrm>
            <a:custGeom>
              <a:avLst/>
              <a:gdLst>
                <a:gd name="T0" fmla="*/ 103 w 139"/>
                <a:gd name="T1" fmla="*/ 140 h 140"/>
                <a:gd name="T2" fmla="*/ 93 w 139"/>
                <a:gd name="T3" fmla="*/ 138 h 140"/>
                <a:gd name="T4" fmla="*/ 87 w 139"/>
                <a:gd name="T5" fmla="*/ 140 h 140"/>
                <a:gd name="T6" fmla="*/ 79 w 139"/>
                <a:gd name="T7" fmla="*/ 137 h 140"/>
                <a:gd name="T8" fmla="*/ 71 w 139"/>
                <a:gd name="T9" fmla="*/ 136 h 140"/>
                <a:gd name="T10" fmla="*/ 60 w 139"/>
                <a:gd name="T11" fmla="*/ 127 h 140"/>
                <a:gd name="T12" fmla="*/ 47 w 139"/>
                <a:gd name="T13" fmla="*/ 124 h 140"/>
                <a:gd name="T14" fmla="*/ 42 w 139"/>
                <a:gd name="T15" fmla="*/ 111 h 140"/>
                <a:gd name="T16" fmla="*/ 42 w 139"/>
                <a:gd name="T17" fmla="*/ 103 h 140"/>
                <a:gd name="T18" fmla="*/ 35 w 139"/>
                <a:gd name="T19" fmla="*/ 101 h 140"/>
                <a:gd name="T20" fmla="*/ 15 w 139"/>
                <a:gd name="T21" fmla="*/ 78 h 140"/>
                <a:gd name="T22" fmla="*/ 10 w 139"/>
                <a:gd name="T23" fmla="*/ 66 h 140"/>
                <a:gd name="T24" fmla="*/ 6 w 139"/>
                <a:gd name="T25" fmla="*/ 63 h 140"/>
                <a:gd name="T26" fmla="*/ 0 w 139"/>
                <a:gd name="T27" fmla="*/ 46 h 140"/>
                <a:gd name="T28" fmla="*/ 20 w 139"/>
                <a:gd name="T29" fmla="*/ 48 h 140"/>
                <a:gd name="T30" fmla="*/ 26 w 139"/>
                <a:gd name="T31" fmla="*/ 51 h 140"/>
                <a:gd name="T32" fmla="*/ 32 w 139"/>
                <a:gd name="T33" fmla="*/ 50 h 140"/>
                <a:gd name="T34" fmla="*/ 43 w 139"/>
                <a:gd name="T35" fmla="*/ 37 h 140"/>
                <a:gd name="T36" fmla="*/ 59 w 139"/>
                <a:gd name="T37" fmla="*/ 20 h 140"/>
                <a:gd name="T38" fmla="*/ 66 w 139"/>
                <a:gd name="T39" fmla="*/ 18 h 140"/>
                <a:gd name="T40" fmla="*/ 68 w 139"/>
                <a:gd name="T41" fmla="*/ 11 h 140"/>
                <a:gd name="T42" fmla="*/ 79 w 139"/>
                <a:gd name="T43" fmla="*/ 3 h 140"/>
                <a:gd name="T44" fmla="*/ 93 w 139"/>
                <a:gd name="T45" fmla="*/ 0 h 140"/>
                <a:gd name="T46" fmla="*/ 94 w 139"/>
                <a:gd name="T47" fmla="*/ 7 h 140"/>
                <a:gd name="T48" fmla="*/ 109 w 139"/>
                <a:gd name="T49" fmla="*/ 7 h 140"/>
                <a:gd name="T50" fmla="*/ 117 w 139"/>
                <a:gd name="T51" fmla="*/ 11 h 140"/>
                <a:gd name="T52" fmla="*/ 121 w 139"/>
                <a:gd name="T53" fmla="*/ 16 h 140"/>
                <a:gd name="T54" fmla="*/ 130 w 139"/>
                <a:gd name="T55" fmla="*/ 18 h 140"/>
                <a:gd name="T56" fmla="*/ 139 w 139"/>
                <a:gd name="T57" fmla="*/ 25 h 140"/>
                <a:gd name="T58" fmla="*/ 138 w 139"/>
                <a:gd name="T59" fmla="*/ 51 h 140"/>
                <a:gd name="T60" fmla="*/ 133 w 139"/>
                <a:gd name="T61" fmla="*/ 65 h 140"/>
                <a:gd name="T62" fmla="*/ 132 w 139"/>
                <a:gd name="T63" fmla="*/ 81 h 140"/>
                <a:gd name="T64" fmla="*/ 134 w 139"/>
                <a:gd name="T65" fmla="*/ 87 h 140"/>
                <a:gd name="T66" fmla="*/ 131 w 139"/>
                <a:gd name="T67" fmla="*/ 99 h 140"/>
                <a:gd name="T68" fmla="*/ 129 w 139"/>
                <a:gd name="T69" fmla="*/ 101 h 140"/>
                <a:gd name="T70" fmla="*/ 123 w 139"/>
                <a:gd name="T71" fmla="*/ 116 h 140"/>
                <a:gd name="T72" fmla="*/ 103 w 139"/>
                <a:gd name="T73" fmla="*/ 140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39" h="140">
                  <a:moveTo>
                    <a:pt x="103" y="140"/>
                  </a:moveTo>
                  <a:lnTo>
                    <a:pt x="93" y="138"/>
                  </a:lnTo>
                  <a:lnTo>
                    <a:pt x="87" y="140"/>
                  </a:lnTo>
                  <a:lnTo>
                    <a:pt x="79" y="137"/>
                  </a:lnTo>
                  <a:lnTo>
                    <a:pt x="71" y="136"/>
                  </a:lnTo>
                  <a:lnTo>
                    <a:pt x="60" y="127"/>
                  </a:lnTo>
                  <a:lnTo>
                    <a:pt x="47" y="124"/>
                  </a:lnTo>
                  <a:lnTo>
                    <a:pt x="42" y="111"/>
                  </a:lnTo>
                  <a:lnTo>
                    <a:pt x="42" y="103"/>
                  </a:lnTo>
                  <a:lnTo>
                    <a:pt x="35" y="101"/>
                  </a:lnTo>
                  <a:lnTo>
                    <a:pt x="15" y="78"/>
                  </a:lnTo>
                  <a:lnTo>
                    <a:pt x="10" y="66"/>
                  </a:lnTo>
                  <a:lnTo>
                    <a:pt x="6" y="63"/>
                  </a:lnTo>
                  <a:lnTo>
                    <a:pt x="0" y="46"/>
                  </a:lnTo>
                  <a:lnTo>
                    <a:pt x="20" y="48"/>
                  </a:lnTo>
                  <a:lnTo>
                    <a:pt x="26" y="51"/>
                  </a:lnTo>
                  <a:lnTo>
                    <a:pt x="32" y="50"/>
                  </a:lnTo>
                  <a:lnTo>
                    <a:pt x="43" y="37"/>
                  </a:lnTo>
                  <a:lnTo>
                    <a:pt x="59" y="20"/>
                  </a:lnTo>
                  <a:lnTo>
                    <a:pt x="66" y="18"/>
                  </a:lnTo>
                  <a:lnTo>
                    <a:pt x="68" y="11"/>
                  </a:lnTo>
                  <a:lnTo>
                    <a:pt x="79" y="3"/>
                  </a:lnTo>
                  <a:lnTo>
                    <a:pt x="93" y="0"/>
                  </a:lnTo>
                  <a:lnTo>
                    <a:pt x="94" y="7"/>
                  </a:lnTo>
                  <a:lnTo>
                    <a:pt x="109" y="7"/>
                  </a:lnTo>
                  <a:lnTo>
                    <a:pt x="117" y="11"/>
                  </a:lnTo>
                  <a:lnTo>
                    <a:pt x="121" y="16"/>
                  </a:lnTo>
                  <a:lnTo>
                    <a:pt x="130" y="18"/>
                  </a:lnTo>
                  <a:lnTo>
                    <a:pt x="139" y="25"/>
                  </a:lnTo>
                  <a:lnTo>
                    <a:pt x="138" y="51"/>
                  </a:lnTo>
                  <a:lnTo>
                    <a:pt x="133" y="65"/>
                  </a:lnTo>
                  <a:lnTo>
                    <a:pt x="132" y="81"/>
                  </a:lnTo>
                  <a:lnTo>
                    <a:pt x="134" y="87"/>
                  </a:lnTo>
                  <a:lnTo>
                    <a:pt x="131" y="99"/>
                  </a:lnTo>
                  <a:lnTo>
                    <a:pt x="129" y="101"/>
                  </a:lnTo>
                  <a:lnTo>
                    <a:pt x="123" y="116"/>
                  </a:lnTo>
                  <a:lnTo>
                    <a:pt x="103" y="14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42" name="Freeform 221"/>
            <p:cNvSpPr>
              <a:spLocks/>
            </p:cNvSpPr>
            <p:nvPr/>
          </p:nvSpPr>
          <p:spPr bwMode="auto">
            <a:xfrm>
              <a:off x="5557100" y="1856882"/>
              <a:ext cx="3628652" cy="1065536"/>
            </a:xfrm>
            <a:custGeom>
              <a:avLst/>
              <a:gdLst>
                <a:gd name="T0" fmla="*/ 751 w 2195"/>
                <a:gd name="T1" fmla="*/ 25 h 686"/>
                <a:gd name="T2" fmla="*/ 649 w 2195"/>
                <a:gd name="T3" fmla="*/ 59 h 686"/>
                <a:gd name="T4" fmla="*/ 594 w 2195"/>
                <a:gd name="T5" fmla="*/ 101 h 686"/>
                <a:gd name="T6" fmla="*/ 603 w 2195"/>
                <a:gd name="T7" fmla="*/ 140 h 686"/>
                <a:gd name="T8" fmla="*/ 600 w 2195"/>
                <a:gd name="T9" fmla="*/ 189 h 686"/>
                <a:gd name="T10" fmla="*/ 541 w 2195"/>
                <a:gd name="T11" fmla="*/ 77 h 686"/>
                <a:gd name="T12" fmla="*/ 524 w 2195"/>
                <a:gd name="T13" fmla="*/ 135 h 686"/>
                <a:gd name="T14" fmla="*/ 434 w 2195"/>
                <a:gd name="T15" fmla="*/ 142 h 686"/>
                <a:gd name="T16" fmla="*/ 337 w 2195"/>
                <a:gd name="T17" fmla="*/ 143 h 686"/>
                <a:gd name="T18" fmla="*/ 241 w 2195"/>
                <a:gd name="T19" fmla="*/ 154 h 686"/>
                <a:gd name="T20" fmla="*/ 172 w 2195"/>
                <a:gd name="T21" fmla="*/ 204 h 686"/>
                <a:gd name="T22" fmla="*/ 111 w 2195"/>
                <a:gd name="T23" fmla="*/ 223 h 686"/>
                <a:gd name="T24" fmla="*/ 177 w 2195"/>
                <a:gd name="T25" fmla="*/ 168 h 686"/>
                <a:gd name="T26" fmla="*/ 1 w 2195"/>
                <a:gd name="T27" fmla="*/ 152 h 686"/>
                <a:gd name="T28" fmla="*/ 67 w 2195"/>
                <a:gd name="T29" fmla="*/ 262 h 686"/>
                <a:gd name="T30" fmla="*/ 30 w 2195"/>
                <a:gd name="T31" fmla="*/ 356 h 686"/>
                <a:gd name="T32" fmla="*/ 95 w 2195"/>
                <a:gd name="T33" fmla="*/ 403 h 686"/>
                <a:gd name="T34" fmla="*/ 111 w 2195"/>
                <a:gd name="T35" fmla="*/ 441 h 686"/>
                <a:gd name="T36" fmla="*/ 161 w 2195"/>
                <a:gd name="T37" fmla="*/ 469 h 686"/>
                <a:gd name="T38" fmla="*/ 227 w 2195"/>
                <a:gd name="T39" fmla="*/ 507 h 686"/>
                <a:gd name="T40" fmla="*/ 240 w 2195"/>
                <a:gd name="T41" fmla="*/ 555 h 686"/>
                <a:gd name="T42" fmla="*/ 239 w 2195"/>
                <a:gd name="T43" fmla="*/ 614 h 686"/>
                <a:gd name="T44" fmla="*/ 363 w 2195"/>
                <a:gd name="T45" fmla="*/ 654 h 686"/>
                <a:gd name="T46" fmla="*/ 434 w 2195"/>
                <a:gd name="T47" fmla="*/ 672 h 686"/>
                <a:gd name="T48" fmla="*/ 412 w 2195"/>
                <a:gd name="T49" fmla="*/ 564 h 686"/>
                <a:gd name="T50" fmla="*/ 394 w 2195"/>
                <a:gd name="T51" fmla="*/ 493 h 686"/>
                <a:gd name="T52" fmla="*/ 571 w 2195"/>
                <a:gd name="T53" fmla="*/ 488 h 686"/>
                <a:gd name="T54" fmla="*/ 571 w 2195"/>
                <a:gd name="T55" fmla="*/ 425 h 686"/>
                <a:gd name="T56" fmla="*/ 758 w 2195"/>
                <a:gd name="T57" fmla="*/ 424 h 686"/>
                <a:gd name="T58" fmla="*/ 920 w 2195"/>
                <a:gd name="T59" fmla="*/ 489 h 686"/>
                <a:gd name="T60" fmla="*/ 1027 w 2195"/>
                <a:gd name="T61" fmla="*/ 519 h 686"/>
                <a:gd name="T62" fmla="*/ 1175 w 2195"/>
                <a:gd name="T63" fmla="*/ 510 h 686"/>
                <a:gd name="T64" fmla="*/ 1273 w 2195"/>
                <a:gd name="T65" fmla="*/ 503 h 686"/>
                <a:gd name="T66" fmla="*/ 1408 w 2195"/>
                <a:gd name="T67" fmla="*/ 518 h 686"/>
                <a:gd name="T68" fmla="*/ 1516 w 2195"/>
                <a:gd name="T69" fmla="*/ 493 h 686"/>
                <a:gd name="T70" fmla="*/ 1570 w 2195"/>
                <a:gd name="T71" fmla="*/ 441 h 686"/>
                <a:gd name="T72" fmla="*/ 1742 w 2195"/>
                <a:gd name="T73" fmla="*/ 550 h 686"/>
                <a:gd name="T74" fmla="*/ 1789 w 2195"/>
                <a:gd name="T75" fmla="*/ 600 h 686"/>
                <a:gd name="T76" fmla="*/ 1821 w 2195"/>
                <a:gd name="T77" fmla="*/ 642 h 686"/>
                <a:gd name="T78" fmla="*/ 1879 w 2195"/>
                <a:gd name="T79" fmla="*/ 536 h 686"/>
                <a:gd name="T80" fmla="*/ 1746 w 2195"/>
                <a:gd name="T81" fmla="*/ 425 h 686"/>
                <a:gd name="T82" fmla="*/ 1855 w 2195"/>
                <a:gd name="T83" fmla="*/ 317 h 686"/>
                <a:gd name="T84" fmla="*/ 1972 w 2195"/>
                <a:gd name="T85" fmla="*/ 275 h 686"/>
                <a:gd name="T86" fmla="*/ 1981 w 2195"/>
                <a:gd name="T87" fmla="*/ 358 h 686"/>
                <a:gd name="T88" fmla="*/ 2115 w 2195"/>
                <a:gd name="T89" fmla="*/ 441 h 686"/>
                <a:gd name="T90" fmla="*/ 2041 w 2195"/>
                <a:gd name="T91" fmla="*/ 341 h 686"/>
                <a:gd name="T92" fmla="*/ 2121 w 2195"/>
                <a:gd name="T93" fmla="*/ 301 h 686"/>
                <a:gd name="T94" fmla="*/ 2165 w 2195"/>
                <a:gd name="T95" fmla="*/ 245 h 686"/>
                <a:gd name="T96" fmla="*/ 2127 w 2195"/>
                <a:gd name="T97" fmla="*/ 194 h 686"/>
                <a:gd name="T98" fmla="*/ 2155 w 2195"/>
                <a:gd name="T99" fmla="*/ 143 h 686"/>
                <a:gd name="T100" fmla="*/ 2081 w 2195"/>
                <a:gd name="T101" fmla="*/ 119 h 686"/>
                <a:gd name="T102" fmla="*/ 1867 w 2195"/>
                <a:gd name="T103" fmla="*/ 130 h 686"/>
                <a:gd name="T104" fmla="*/ 1729 w 2195"/>
                <a:gd name="T105" fmla="*/ 128 h 686"/>
                <a:gd name="T106" fmla="*/ 1395 w 2195"/>
                <a:gd name="T107" fmla="*/ 82 h 686"/>
                <a:gd name="T108" fmla="*/ 1301 w 2195"/>
                <a:gd name="T109" fmla="*/ 103 h 686"/>
                <a:gd name="T110" fmla="*/ 1124 w 2195"/>
                <a:gd name="T111" fmla="*/ 71 h 686"/>
                <a:gd name="T112" fmla="*/ 983 w 2195"/>
                <a:gd name="T113" fmla="*/ 54 h 686"/>
                <a:gd name="T114" fmla="*/ 913 w 2195"/>
                <a:gd name="T115" fmla="*/ 18 h 6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195" h="686">
                  <a:moveTo>
                    <a:pt x="856" y="0"/>
                  </a:moveTo>
                  <a:lnTo>
                    <a:pt x="836" y="6"/>
                  </a:lnTo>
                  <a:lnTo>
                    <a:pt x="832" y="12"/>
                  </a:lnTo>
                  <a:lnTo>
                    <a:pt x="836" y="19"/>
                  </a:lnTo>
                  <a:lnTo>
                    <a:pt x="813" y="18"/>
                  </a:lnTo>
                  <a:lnTo>
                    <a:pt x="795" y="27"/>
                  </a:lnTo>
                  <a:lnTo>
                    <a:pt x="781" y="23"/>
                  </a:lnTo>
                  <a:lnTo>
                    <a:pt x="751" y="25"/>
                  </a:lnTo>
                  <a:lnTo>
                    <a:pt x="752" y="29"/>
                  </a:lnTo>
                  <a:lnTo>
                    <a:pt x="721" y="31"/>
                  </a:lnTo>
                  <a:lnTo>
                    <a:pt x="705" y="39"/>
                  </a:lnTo>
                  <a:lnTo>
                    <a:pt x="692" y="39"/>
                  </a:lnTo>
                  <a:lnTo>
                    <a:pt x="687" y="49"/>
                  </a:lnTo>
                  <a:lnTo>
                    <a:pt x="705" y="58"/>
                  </a:lnTo>
                  <a:lnTo>
                    <a:pt x="680" y="60"/>
                  </a:lnTo>
                  <a:lnTo>
                    <a:pt x="649" y="59"/>
                  </a:lnTo>
                  <a:lnTo>
                    <a:pt x="630" y="62"/>
                  </a:lnTo>
                  <a:lnTo>
                    <a:pt x="646" y="80"/>
                  </a:lnTo>
                  <a:lnTo>
                    <a:pt x="669" y="93"/>
                  </a:lnTo>
                  <a:lnTo>
                    <a:pt x="637" y="84"/>
                  </a:lnTo>
                  <a:lnTo>
                    <a:pt x="611" y="85"/>
                  </a:lnTo>
                  <a:lnTo>
                    <a:pt x="595" y="91"/>
                  </a:lnTo>
                  <a:lnTo>
                    <a:pt x="610" y="104"/>
                  </a:lnTo>
                  <a:lnTo>
                    <a:pt x="594" y="101"/>
                  </a:lnTo>
                  <a:lnTo>
                    <a:pt x="587" y="84"/>
                  </a:lnTo>
                  <a:lnTo>
                    <a:pt x="573" y="75"/>
                  </a:lnTo>
                  <a:lnTo>
                    <a:pt x="567" y="76"/>
                  </a:lnTo>
                  <a:lnTo>
                    <a:pt x="579" y="87"/>
                  </a:lnTo>
                  <a:lnTo>
                    <a:pt x="564" y="99"/>
                  </a:lnTo>
                  <a:lnTo>
                    <a:pt x="591" y="112"/>
                  </a:lnTo>
                  <a:lnTo>
                    <a:pt x="593" y="130"/>
                  </a:lnTo>
                  <a:lnTo>
                    <a:pt x="603" y="140"/>
                  </a:lnTo>
                  <a:lnTo>
                    <a:pt x="618" y="141"/>
                  </a:lnTo>
                  <a:lnTo>
                    <a:pt x="620" y="152"/>
                  </a:lnTo>
                  <a:lnTo>
                    <a:pt x="635" y="162"/>
                  </a:lnTo>
                  <a:lnTo>
                    <a:pt x="629" y="171"/>
                  </a:lnTo>
                  <a:lnTo>
                    <a:pt x="631" y="180"/>
                  </a:lnTo>
                  <a:lnTo>
                    <a:pt x="619" y="185"/>
                  </a:lnTo>
                  <a:lnTo>
                    <a:pt x="617" y="191"/>
                  </a:lnTo>
                  <a:lnTo>
                    <a:pt x="600" y="189"/>
                  </a:lnTo>
                  <a:lnTo>
                    <a:pt x="611" y="163"/>
                  </a:lnTo>
                  <a:lnTo>
                    <a:pt x="608" y="151"/>
                  </a:lnTo>
                  <a:lnTo>
                    <a:pt x="586" y="141"/>
                  </a:lnTo>
                  <a:lnTo>
                    <a:pt x="573" y="117"/>
                  </a:lnTo>
                  <a:lnTo>
                    <a:pt x="560" y="105"/>
                  </a:lnTo>
                  <a:lnTo>
                    <a:pt x="549" y="99"/>
                  </a:lnTo>
                  <a:lnTo>
                    <a:pt x="551" y="86"/>
                  </a:lnTo>
                  <a:lnTo>
                    <a:pt x="541" y="77"/>
                  </a:lnTo>
                  <a:lnTo>
                    <a:pt x="505" y="72"/>
                  </a:lnTo>
                  <a:lnTo>
                    <a:pt x="498" y="75"/>
                  </a:lnTo>
                  <a:lnTo>
                    <a:pt x="500" y="91"/>
                  </a:lnTo>
                  <a:lnTo>
                    <a:pt x="486" y="106"/>
                  </a:lnTo>
                  <a:lnTo>
                    <a:pt x="490" y="111"/>
                  </a:lnTo>
                  <a:lnTo>
                    <a:pt x="506" y="124"/>
                  </a:lnTo>
                  <a:lnTo>
                    <a:pt x="507" y="133"/>
                  </a:lnTo>
                  <a:lnTo>
                    <a:pt x="524" y="135"/>
                  </a:lnTo>
                  <a:lnTo>
                    <a:pt x="526" y="138"/>
                  </a:lnTo>
                  <a:lnTo>
                    <a:pt x="546" y="148"/>
                  </a:lnTo>
                  <a:lnTo>
                    <a:pt x="543" y="157"/>
                  </a:lnTo>
                  <a:lnTo>
                    <a:pt x="482" y="137"/>
                  </a:lnTo>
                  <a:lnTo>
                    <a:pt x="460" y="131"/>
                  </a:lnTo>
                  <a:lnTo>
                    <a:pt x="418" y="126"/>
                  </a:lnTo>
                  <a:lnTo>
                    <a:pt x="414" y="132"/>
                  </a:lnTo>
                  <a:lnTo>
                    <a:pt x="434" y="142"/>
                  </a:lnTo>
                  <a:lnTo>
                    <a:pt x="425" y="153"/>
                  </a:lnTo>
                  <a:lnTo>
                    <a:pt x="404" y="143"/>
                  </a:lnTo>
                  <a:lnTo>
                    <a:pt x="388" y="150"/>
                  </a:lnTo>
                  <a:lnTo>
                    <a:pt x="363" y="151"/>
                  </a:lnTo>
                  <a:lnTo>
                    <a:pt x="357" y="157"/>
                  </a:lnTo>
                  <a:lnTo>
                    <a:pt x="339" y="155"/>
                  </a:lnTo>
                  <a:lnTo>
                    <a:pt x="347" y="144"/>
                  </a:lnTo>
                  <a:lnTo>
                    <a:pt x="337" y="143"/>
                  </a:lnTo>
                  <a:lnTo>
                    <a:pt x="297" y="159"/>
                  </a:lnTo>
                  <a:lnTo>
                    <a:pt x="272" y="167"/>
                  </a:lnTo>
                  <a:lnTo>
                    <a:pt x="274" y="178"/>
                  </a:lnTo>
                  <a:lnTo>
                    <a:pt x="255" y="183"/>
                  </a:lnTo>
                  <a:lnTo>
                    <a:pt x="241" y="176"/>
                  </a:lnTo>
                  <a:lnTo>
                    <a:pt x="237" y="166"/>
                  </a:lnTo>
                  <a:lnTo>
                    <a:pt x="253" y="164"/>
                  </a:lnTo>
                  <a:lnTo>
                    <a:pt x="241" y="154"/>
                  </a:lnTo>
                  <a:lnTo>
                    <a:pt x="202" y="148"/>
                  </a:lnTo>
                  <a:lnTo>
                    <a:pt x="216" y="159"/>
                  </a:lnTo>
                  <a:lnTo>
                    <a:pt x="214" y="170"/>
                  </a:lnTo>
                  <a:lnTo>
                    <a:pt x="229" y="181"/>
                  </a:lnTo>
                  <a:lnTo>
                    <a:pt x="226" y="193"/>
                  </a:lnTo>
                  <a:lnTo>
                    <a:pt x="210" y="187"/>
                  </a:lnTo>
                  <a:lnTo>
                    <a:pt x="197" y="186"/>
                  </a:lnTo>
                  <a:lnTo>
                    <a:pt x="172" y="204"/>
                  </a:lnTo>
                  <a:lnTo>
                    <a:pt x="186" y="217"/>
                  </a:lnTo>
                  <a:lnTo>
                    <a:pt x="175" y="222"/>
                  </a:lnTo>
                  <a:lnTo>
                    <a:pt x="138" y="210"/>
                  </a:lnTo>
                  <a:lnTo>
                    <a:pt x="131" y="217"/>
                  </a:lnTo>
                  <a:lnTo>
                    <a:pt x="142" y="225"/>
                  </a:lnTo>
                  <a:lnTo>
                    <a:pt x="143" y="234"/>
                  </a:lnTo>
                  <a:lnTo>
                    <a:pt x="130" y="229"/>
                  </a:lnTo>
                  <a:lnTo>
                    <a:pt x="111" y="223"/>
                  </a:lnTo>
                  <a:lnTo>
                    <a:pt x="104" y="205"/>
                  </a:lnTo>
                  <a:lnTo>
                    <a:pt x="101" y="196"/>
                  </a:lnTo>
                  <a:lnTo>
                    <a:pt x="74" y="183"/>
                  </a:lnTo>
                  <a:lnTo>
                    <a:pt x="84" y="181"/>
                  </a:lnTo>
                  <a:lnTo>
                    <a:pt x="149" y="194"/>
                  </a:lnTo>
                  <a:lnTo>
                    <a:pt x="170" y="190"/>
                  </a:lnTo>
                  <a:lnTo>
                    <a:pt x="182" y="180"/>
                  </a:lnTo>
                  <a:lnTo>
                    <a:pt x="177" y="168"/>
                  </a:lnTo>
                  <a:lnTo>
                    <a:pt x="163" y="160"/>
                  </a:lnTo>
                  <a:lnTo>
                    <a:pt x="106" y="140"/>
                  </a:lnTo>
                  <a:lnTo>
                    <a:pt x="68" y="135"/>
                  </a:lnTo>
                  <a:lnTo>
                    <a:pt x="43" y="125"/>
                  </a:lnTo>
                  <a:lnTo>
                    <a:pt x="31" y="131"/>
                  </a:lnTo>
                  <a:lnTo>
                    <a:pt x="10" y="138"/>
                  </a:lnTo>
                  <a:lnTo>
                    <a:pt x="0" y="140"/>
                  </a:lnTo>
                  <a:lnTo>
                    <a:pt x="1" y="152"/>
                  </a:lnTo>
                  <a:lnTo>
                    <a:pt x="25" y="164"/>
                  </a:lnTo>
                  <a:lnTo>
                    <a:pt x="16" y="177"/>
                  </a:lnTo>
                  <a:lnTo>
                    <a:pt x="38" y="198"/>
                  </a:lnTo>
                  <a:lnTo>
                    <a:pt x="32" y="213"/>
                  </a:lnTo>
                  <a:lnTo>
                    <a:pt x="48" y="228"/>
                  </a:lnTo>
                  <a:lnTo>
                    <a:pt x="45" y="240"/>
                  </a:lnTo>
                  <a:lnTo>
                    <a:pt x="70" y="253"/>
                  </a:lnTo>
                  <a:lnTo>
                    <a:pt x="67" y="262"/>
                  </a:lnTo>
                  <a:lnTo>
                    <a:pt x="56" y="273"/>
                  </a:lnTo>
                  <a:lnTo>
                    <a:pt x="30" y="297"/>
                  </a:lnTo>
                  <a:lnTo>
                    <a:pt x="47" y="306"/>
                  </a:lnTo>
                  <a:lnTo>
                    <a:pt x="33" y="317"/>
                  </a:lnTo>
                  <a:lnTo>
                    <a:pt x="36" y="321"/>
                  </a:lnTo>
                  <a:lnTo>
                    <a:pt x="28" y="332"/>
                  </a:lnTo>
                  <a:lnTo>
                    <a:pt x="35" y="350"/>
                  </a:lnTo>
                  <a:lnTo>
                    <a:pt x="30" y="356"/>
                  </a:lnTo>
                  <a:lnTo>
                    <a:pt x="38" y="361"/>
                  </a:lnTo>
                  <a:lnTo>
                    <a:pt x="41" y="370"/>
                  </a:lnTo>
                  <a:lnTo>
                    <a:pt x="48" y="382"/>
                  </a:lnTo>
                  <a:lnTo>
                    <a:pt x="65" y="386"/>
                  </a:lnTo>
                  <a:lnTo>
                    <a:pt x="68" y="392"/>
                  </a:lnTo>
                  <a:lnTo>
                    <a:pt x="76" y="389"/>
                  </a:lnTo>
                  <a:lnTo>
                    <a:pt x="92" y="394"/>
                  </a:lnTo>
                  <a:lnTo>
                    <a:pt x="95" y="403"/>
                  </a:lnTo>
                  <a:lnTo>
                    <a:pt x="93" y="408"/>
                  </a:lnTo>
                  <a:lnTo>
                    <a:pt x="105" y="422"/>
                  </a:lnTo>
                  <a:lnTo>
                    <a:pt x="112" y="425"/>
                  </a:lnTo>
                  <a:lnTo>
                    <a:pt x="112" y="429"/>
                  </a:lnTo>
                  <a:lnTo>
                    <a:pt x="123" y="432"/>
                  </a:lnTo>
                  <a:lnTo>
                    <a:pt x="129" y="438"/>
                  </a:lnTo>
                  <a:lnTo>
                    <a:pt x="123" y="442"/>
                  </a:lnTo>
                  <a:lnTo>
                    <a:pt x="111" y="441"/>
                  </a:lnTo>
                  <a:lnTo>
                    <a:pt x="108" y="443"/>
                  </a:lnTo>
                  <a:lnTo>
                    <a:pt x="113" y="450"/>
                  </a:lnTo>
                  <a:lnTo>
                    <a:pt x="119" y="463"/>
                  </a:lnTo>
                  <a:lnTo>
                    <a:pt x="125" y="463"/>
                  </a:lnTo>
                  <a:lnTo>
                    <a:pt x="128" y="459"/>
                  </a:lnTo>
                  <a:lnTo>
                    <a:pt x="133" y="460"/>
                  </a:lnTo>
                  <a:lnTo>
                    <a:pt x="149" y="458"/>
                  </a:lnTo>
                  <a:lnTo>
                    <a:pt x="161" y="469"/>
                  </a:lnTo>
                  <a:lnTo>
                    <a:pt x="158" y="474"/>
                  </a:lnTo>
                  <a:lnTo>
                    <a:pt x="161" y="480"/>
                  </a:lnTo>
                  <a:lnTo>
                    <a:pt x="174" y="481"/>
                  </a:lnTo>
                  <a:lnTo>
                    <a:pt x="181" y="489"/>
                  </a:lnTo>
                  <a:lnTo>
                    <a:pt x="182" y="493"/>
                  </a:lnTo>
                  <a:lnTo>
                    <a:pt x="203" y="500"/>
                  </a:lnTo>
                  <a:lnTo>
                    <a:pt x="215" y="497"/>
                  </a:lnTo>
                  <a:lnTo>
                    <a:pt x="227" y="507"/>
                  </a:lnTo>
                  <a:lnTo>
                    <a:pt x="236" y="507"/>
                  </a:lnTo>
                  <a:lnTo>
                    <a:pt x="261" y="513"/>
                  </a:lnTo>
                  <a:lnTo>
                    <a:pt x="262" y="519"/>
                  </a:lnTo>
                  <a:lnTo>
                    <a:pt x="258" y="530"/>
                  </a:lnTo>
                  <a:lnTo>
                    <a:pt x="264" y="541"/>
                  </a:lnTo>
                  <a:lnTo>
                    <a:pt x="263" y="547"/>
                  </a:lnTo>
                  <a:lnTo>
                    <a:pt x="248" y="549"/>
                  </a:lnTo>
                  <a:lnTo>
                    <a:pt x="240" y="555"/>
                  </a:lnTo>
                  <a:lnTo>
                    <a:pt x="241" y="564"/>
                  </a:lnTo>
                  <a:lnTo>
                    <a:pt x="255" y="560"/>
                  </a:lnTo>
                  <a:lnTo>
                    <a:pt x="257" y="565"/>
                  </a:lnTo>
                  <a:lnTo>
                    <a:pt x="234" y="573"/>
                  </a:lnTo>
                  <a:lnTo>
                    <a:pt x="245" y="581"/>
                  </a:lnTo>
                  <a:lnTo>
                    <a:pt x="234" y="598"/>
                  </a:lnTo>
                  <a:lnTo>
                    <a:pt x="223" y="602"/>
                  </a:lnTo>
                  <a:lnTo>
                    <a:pt x="239" y="614"/>
                  </a:lnTo>
                  <a:lnTo>
                    <a:pt x="259" y="621"/>
                  </a:lnTo>
                  <a:lnTo>
                    <a:pt x="284" y="639"/>
                  </a:lnTo>
                  <a:lnTo>
                    <a:pt x="285" y="636"/>
                  </a:lnTo>
                  <a:lnTo>
                    <a:pt x="300" y="640"/>
                  </a:lnTo>
                  <a:lnTo>
                    <a:pt x="325" y="643"/>
                  </a:lnTo>
                  <a:lnTo>
                    <a:pt x="350" y="653"/>
                  </a:lnTo>
                  <a:lnTo>
                    <a:pt x="353" y="657"/>
                  </a:lnTo>
                  <a:lnTo>
                    <a:pt x="363" y="654"/>
                  </a:lnTo>
                  <a:lnTo>
                    <a:pt x="379" y="658"/>
                  </a:lnTo>
                  <a:lnTo>
                    <a:pt x="386" y="666"/>
                  </a:lnTo>
                  <a:lnTo>
                    <a:pt x="398" y="671"/>
                  </a:lnTo>
                  <a:lnTo>
                    <a:pt x="402" y="672"/>
                  </a:lnTo>
                  <a:lnTo>
                    <a:pt x="416" y="684"/>
                  </a:lnTo>
                  <a:lnTo>
                    <a:pt x="424" y="686"/>
                  </a:lnTo>
                  <a:lnTo>
                    <a:pt x="426" y="680"/>
                  </a:lnTo>
                  <a:lnTo>
                    <a:pt x="434" y="672"/>
                  </a:lnTo>
                  <a:lnTo>
                    <a:pt x="411" y="648"/>
                  </a:lnTo>
                  <a:lnTo>
                    <a:pt x="410" y="634"/>
                  </a:lnTo>
                  <a:lnTo>
                    <a:pt x="391" y="615"/>
                  </a:lnTo>
                  <a:lnTo>
                    <a:pt x="402" y="594"/>
                  </a:lnTo>
                  <a:lnTo>
                    <a:pt x="417" y="590"/>
                  </a:lnTo>
                  <a:lnTo>
                    <a:pt x="422" y="578"/>
                  </a:lnTo>
                  <a:lnTo>
                    <a:pt x="413" y="575"/>
                  </a:lnTo>
                  <a:lnTo>
                    <a:pt x="412" y="564"/>
                  </a:lnTo>
                  <a:lnTo>
                    <a:pt x="398" y="551"/>
                  </a:lnTo>
                  <a:lnTo>
                    <a:pt x="386" y="551"/>
                  </a:lnTo>
                  <a:lnTo>
                    <a:pt x="369" y="537"/>
                  </a:lnTo>
                  <a:lnTo>
                    <a:pt x="375" y="522"/>
                  </a:lnTo>
                  <a:lnTo>
                    <a:pt x="369" y="518"/>
                  </a:lnTo>
                  <a:lnTo>
                    <a:pt x="376" y="496"/>
                  </a:lnTo>
                  <a:lnTo>
                    <a:pt x="396" y="507"/>
                  </a:lnTo>
                  <a:lnTo>
                    <a:pt x="394" y="493"/>
                  </a:lnTo>
                  <a:lnTo>
                    <a:pt x="420" y="471"/>
                  </a:lnTo>
                  <a:lnTo>
                    <a:pt x="445" y="470"/>
                  </a:lnTo>
                  <a:lnTo>
                    <a:pt x="484" y="484"/>
                  </a:lnTo>
                  <a:lnTo>
                    <a:pt x="505" y="492"/>
                  </a:lnTo>
                  <a:lnTo>
                    <a:pt x="519" y="484"/>
                  </a:lnTo>
                  <a:lnTo>
                    <a:pt x="544" y="484"/>
                  </a:lnTo>
                  <a:lnTo>
                    <a:pt x="568" y="494"/>
                  </a:lnTo>
                  <a:lnTo>
                    <a:pt x="571" y="488"/>
                  </a:lnTo>
                  <a:lnTo>
                    <a:pt x="593" y="489"/>
                  </a:lnTo>
                  <a:lnTo>
                    <a:pt x="594" y="479"/>
                  </a:lnTo>
                  <a:lnTo>
                    <a:pt x="563" y="466"/>
                  </a:lnTo>
                  <a:lnTo>
                    <a:pt x="575" y="456"/>
                  </a:lnTo>
                  <a:lnTo>
                    <a:pt x="570" y="450"/>
                  </a:lnTo>
                  <a:lnTo>
                    <a:pt x="583" y="445"/>
                  </a:lnTo>
                  <a:lnTo>
                    <a:pt x="567" y="431"/>
                  </a:lnTo>
                  <a:lnTo>
                    <a:pt x="571" y="425"/>
                  </a:lnTo>
                  <a:lnTo>
                    <a:pt x="626" y="417"/>
                  </a:lnTo>
                  <a:lnTo>
                    <a:pt x="632" y="413"/>
                  </a:lnTo>
                  <a:lnTo>
                    <a:pt x="667" y="406"/>
                  </a:lnTo>
                  <a:lnTo>
                    <a:pt x="677" y="397"/>
                  </a:lnTo>
                  <a:lnTo>
                    <a:pt x="707" y="401"/>
                  </a:lnTo>
                  <a:lnTo>
                    <a:pt x="721" y="422"/>
                  </a:lnTo>
                  <a:lnTo>
                    <a:pt x="735" y="417"/>
                  </a:lnTo>
                  <a:lnTo>
                    <a:pt x="758" y="424"/>
                  </a:lnTo>
                  <a:lnTo>
                    <a:pt x="762" y="435"/>
                  </a:lnTo>
                  <a:lnTo>
                    <a:pt x="776" y="434"/>
                  </a:lnTo>
                  <a:lnTo>
                    <a:pt x="806" y="415"/>
                  </a:lnTo>
                  <a:lnTo>
                    <a:pt x="803" y="421"/>
                  </a:lnTo>
                  <a:lnTo>
                    <a:pt x="831" y="436"/>
                  </a:lnTo>
                  <a:lnTo>
                    <a:pt x="889" y="487"/>
                  </a:lnTo>
                  <a:lnTo>
                    <a:pt x="893" y="477"/>
                  </a:lnTo>
                  <a:lnTo>
                    <a:pt x="920" y="489"/>
                  </a:lnTo>
                  <a:lnTo>
                    <a:pt x="940" y="483"/>
                  </a:lnTo>
                  <a:lnTo>
                    <a:pt x="951" y="487"/>
                  </a:lnTo>
                  <a:lnTo>
                    <a:pt x="964" y="499"/>
                  </a:lnTo>
                  <a:lnTo>
                    <a:pt x="977" y="503"/>
                  </a:lnTo>
                  <a:lnTo>
                    <a:pt x="988" y="511"/>
                  </a:lnTo>
                  <a:lnTo>
                    <a:pt x="1007" y="509"/>
                  </a:lnTo>
                  <a:lnTo>
                    <a:pt x="1022" y="521"/>
                  </a:lnTo>
                  <a:lnTo>
                    <a:pt x="1027" y="519"/>
                  </a:lnTo>
                  <a:lnTo>
                    <a:pt x="1042" y="516"/>
                  </a:lnTo>
                  <a:lnTo>
                    <a:pt x="1064" y="498"/>
                  </a:lnTo>
                  <a:lnTo>
                    <a:pt x="1084" y="489"/>
                  </a:lnTo>
                  <a:lnTo>
                    <a:pt x="1101" y="495"/>
                  </a:lnTo>
                  <a:lnTo>
                    <a:pt x="1117" y="495"/>
                  </a:lnTo>
                  <a:lnTo>
                    <a:pt x="1133" y="505"/>
                  </a:lnTo>
                  <a:lnTo>
                    <a:pt x="1149" y="505"/>
                  </a:lnTo>
                  <a:lnTo>
                    <a:pt x="1175" y="510"/>
                  </a:lnTo>
                  <a:lnTo>
                    <a:pt x="1183" y="497"/>
                  </a:lnTo>
                  <a:lnTo>
                    <a:pt x="1170" y="485"/>
                  </a:lnTo>
                  <a:lnTo>
                    <a:pt x="1175" y="464"/>
                  </a:lnTo>
                  <a:lnTo>
                    <a:pt x="1197" y="472"/>
                  </a:lnTo>
                  <a:lnTo>
                    <a:pt x="1213" y="474"/>
                  </a:lnTo>
                  <a:lnTo>
                    <a:pt x="1234" y="479"/>
                  </a:lnTo>
                  <a:lnTo>
                    <a:pt x="1246" y="495"/>
                  </a:lnTo>
                  <a:lnTo>
                    <a:pt x="1273" y="503"/>
                  </a:lnTo>
                  <a:lnTo>
                    <a:pt x="1286" y="499"/>
                  </a:lnTo>
                  <a:lnTo>
                    <a:pt x="1305" y="497"/>
                  </a:lnTo>
                  <a:lnTo>
                    <a:pt x="1323" y="500"/>
                  </a:lnTo>
                  <a:lnTo>
                    <a:pt x="1344" y="509"/>
                  </a:lnTo>
                  <a:lnTo>
                    <a:pt x="1360" y="520"/>
                  </a:lnTo>
                  <a:lnTo>
                    <a:pt x="1374" y="519"/>
                  </a:lnTo>
                  <a:lnTo>
                    <a:pt x="1397" y="523"/>
                  </a:lnTo>
                  <a:lnTo>
                    <a:pt x="1408" y="518"/>
                  </a:lnTo>
                  <a:lnTo>
                    <a:pt x="1427" y="514"/>
                  </a:lnTo>
                  <a:lnTo>
                    <a:pt x="1442" y="500"/>
                  </a:lnTo>
                  <a:lnTo>
                    <a:pt x="1453" y="502"/>
                  </a:lnTo>
                  <a:lnTo>
                    <a:pt x="1465" y="509"/>
                  </a:lnTo>
                  <a:lnTo>
                    <a:pt x="1483" y="507"/>
                  </a:lnTo>
                  <a:lnTo>
                    <a:pt x="1508" y="515"/>
                  </a:lnTo>
                  <a:lnTo>
                    <a:pt x="1522" y="502"/>
                  </a:lnTo>
                  <a:lnTo>
                    <a:pt x="1516" y="493"/>
                  </a:lnTo>
                  <a:lnTo>
                    <a:pt x="1516" y="472"/>
                  </a:lnTo>
                  <a:lnTo>
                    <a:pt x="1520" y="465"/>
                  </a:lnTo>
                  <a:lnTo>
                    <a:pt x="1512" y="454"/>
                  </a:lnTo>
                  <a:lnTo>
                    <a:pt x="1500" y="450"/>
                  </a:lnTo>
                  <a:lnTo>
                    <a:pt x="1505" y="440"/>
                  </a:lnTo>
                  <a:lnTo>
                    <a:pt x="1522" y="436"/>
                  </a:lnTo>
                  <a:lnTo>
                    <a:pt x="1542" y="436"/>
                  </a:lnTo>
                  <a:lnTo>
                    <a:pt x="1570" y="441"/>
                  </a:lnTo>
                  <a:lnTo>
                    <a:pt x="1589" y="449"/>
                  </a:lnTo>
                  <a:lnTo>
                    <a:pt x="1614" y="469"/>
                  </a:lnTo>
                  <a:lnTo>
                    <a:pt x="1627" y="478"/>
                  </a:lnTo>
                  <a:lnTo>
                    <a:pt x="1641" y="490"/>
                  </a:lnTo>
                  <a:lnTo>
                    <a:pt x="1661" y="510"/>
                  </a:lnTo>
                  <a:lnTo>
                    <a:pt x="1693" y="516"/>
                  </a:lnTo>
                  <a:lnTo>
                    <a:pt x="1722" y="531"/>
                  </a:lnTo>
                  <a:lnTo>
                    <a:pt x="1742" y="550"/>
                  </a:lnTo>
                  <a:lnTo>
                    <a:pt x="1766" y="550"/>
                  </a:lnTo>
                  <a:lnTo>
                    <a:pt x="1775" y="542"/>
                  </a:lnTo>
                  <a:lnTo>
                    <a:pt x="1797" y="536"/>
                  </a:lnTo>
                  <a:lnTo>
                    <a:pt x="1802" y="554"/>
                  </a:lnTo>
                  <a:lnTo>
                    <a:pt x="1801" y="562"/>
                  </a:lnTo>
                  <a:lnTo>
                    <a:pt x="1810" y="584"/>
                  </a:lnTo>
                  <a:lnTo>
                    <a:pt x="1811" y="604"/>
                  </a:lnTo>
                  <a:lnTo>
                    <a:pt x="1789" y="600"/>
                  </a:lnTo>
                  <a:lnTo>
                    <a:pt x="1779" y="607"/>
                  </a:lnTo>
                  <a:lnTo>
                    <a:pt x="1794" y="625"/>
                  </a:lnTo>
                  <a:lnTo>
                    <a:pt x="1806" y="649"/>
                  </a:lnTo>
                  <a:lnTo>
                    <a:pt x="1798" y="650"/>
                  </a:lnTo>
                  <a:lnTo>
                    <a:pt x="1804" y="660"/>
                  </a:lnTo>
                  <a:lnTo>
                    <a:pt x="1808" y="664"/>
                  </a:lnTo>
                  <a:lnTo>
                    <a:pt x="1807" y="657"/>
                  </a:lnTo>
                  <a:lnTo>
                    <a:pt x="1821" y="642"/>
                  </a:lnTo>
                  <a:lnTo>
                    <a:pt x="1837" y="652"/>
                  </a:lnTo>
                  <a:lnTo>
                    <a:pt x="1848" y="651"/>
                  </a:lnTo>
                  <a:lnTo>
                    <a:pt x="1863" y="639"/>
                  </a:lnTo>
                  <a:lnTo>
                    <a:pt x="1866" y="627"/>
                  </a:lnTo>
                  <a:lnTo>
                    <a:pt x="1873" y="604"/>
                  </a:lnTo>
                  <a:lnTo>
                    <a:pt x="1880" y="580"/>
                  </a:lnTo>
                  <a:lnTo>
                    <a:pt x="1876" y="566"/>
                  </a:lnTo>
                  <a:lnTo>
                    <a:pt x="1879" y="536"/>
                  </a:lnTo>
                  <a:lnTo>
                    <a:pt x="1862" y="504"/>
                  </a:lnTo>
                  <a:lnTo>
                    <a:pt x="1844" y="480"/>
                  </a:lnTo>
                  <a:lnTo>
                    <a:pt x="1840" y="460"/>
                  </a:lnTo>
                  <a:lnTo>
                    <a:pt x="1825" y="443"/>
                  </a:lnTo>
                  <a:lnTo>
                    <a:pt x="1784" y="421"/>
                  </a:lnTo>
                  <a:lnTo>
                    <a:pt x="1766" y="420"/>
                  </a:lnTo>
                  <a:lnTo>
                    <a:pt x="1764" y="430"/>
                  </a:lnTo>
                  <a:lnTo>
                    <a:pt x="1746" y="425"/>
                  </a:lnTo>
                  <a:lnTo>
                    <a:pt x="1728" y="413"/>
                  </a:lnTo>
                  <a:lnTo>
                    <a:pt x="1701" y="410"/>
                  </a:lnTo>
                  <a:lnTo>
                    <a:pt x="1718" y="364"/>
                  </a:lnTo>
                  <a:lnTo>
                    <a:pt x="1729" y="326"/>
                  </a:lnTo>
                  <a:lnTo>
                    <a:pt x="1772" y="320"/>
                  </a:lnTo>
                  <a:lnTo>
                    <a:pt x="1821" y="323"/>
                  </a:lnTo>
                  <a:lnTo>
                    <a:pt x="1829" y="314"/>
                  </a:lnTo>
                  <a:lnTo>
                    <a:pt x="1855" y="317"/>
                  </a:lnTo>
                  <a:lnTo>
                    <a:pt x="1869" y="331"/>
                  </a:lnTo>
                  <a:lnTo>
                    <a:pt x="1890" y="329"/>
                  </a:lnTo>
                  <a:lnTo>
                    <a:pt x="1917" y="324"/>
                  </a:lnTo>
                  <a:lnTo>
                    <a:pt x="1892" y="312"/>
                  </a:lnTo>
                  <a:lnTo>
                    <a:pt x="1892" y="280"/>
                  </a:lnTo>
                  <a:lnTo>
                    <a:pt x="1921" y="273"/>
                  </a:lnTo>
                  <a:lnTo>
                    <a:pt x="1961" y="297"/>
                  </a:lnTo>
                  <a:lnTo>
                    <a:pt x="1972" y="275"/>
                  </a:lnTo>
                  <a:lnTo>
                    <a:pt x="1961" y="260"/>
                  </a:lnTo>
                  <a:lnTo>
                    <a:pt x="1977" y="258"/>
                  </a:lnTo>
                  <a:lnTo>
                    <a:pt x="1999" y="285"/>
                  </a:lnTo>
                  <a:lnTo>
                    <a:pt x="1992" y="301"/>
                  </a:lnTo>
                  <a:lnTo>
                    <a:pt x="1989" y="320"/>
                  </a:lnTo>
                  <a:lnTo>
                    <a:pt x="1990" y="345"/>
                  </a:lnTo>
                  <a:lnTo>
                    <a:pt x="1972" y="349"/>
                  </a:lnTo>
                  <a:lnTo>
                    <a:pt x="1981" y="358"/>
                  </a:lnTo>
                  <a:lnTo>
                    <a:pt x="1980" y="370"/>
                  </a:lnTo>
                  <a:lnTo>
                    <a:pt x="2001" y="397"/>
                  </a:lnTo>
                  <a:lnTo>
                    <a:pt x="2053" y="441"/>
                  </a:lnTo>
                  <a:lnTo>
                    <a:pt x="2086" y="471"/>
                  </a:lnTo>
                  <a:lnTo>
                    <a:pt x="2105" y="485"/>
                  </a:lnTo>
                  <a:lnTo>
                    <a:pt x="2110" y="466"/>
                  </a:lnTo>
                  <a:lnTo>
                    <a:pt x="2096" y="446"/>
                  </a:lnTo>
                  <a:lnTo>
                    <a:pt x="2115" y="441"/>
                  </a:lnTo>
                  <a:lnTo>
                    <a:pt x="2098" y="418"/>
                  </a:lnTo>
                  <a:lnTo>
                    <a:pt x="2114" y="408"/>
                  </a:lnTo>
                  <a:lnTo>
                    <a:pt x="2099" y="399"/>
                  </a:lnTo>
                  <a:lnTo>
                    <a:pt x="2088" y="383"/>
                  </a:lnTo>
                  <a:lnTo>
                    <a:pt x="2102" y="382"/>
                  </a:lnTo>
                  <a:lnTo>
                    <a:pt x="2072" y="354"/>
                  </a:lnTo>
                  <a:lnTo>
                    <a:pt x="2050" y="349"/>
                  </a:lnTo>
                  <a:lnTo>
                    <a:pt x="2041" y="341"/>
                  </a:lnTo>
                  <a:lnTo>
                    <a:pt x="2037" y="322"/>
                  </a:lnTo>
                  <a:lnTo>
                    <a:pt x="2027" y="310"/>
                  </a:lnTo>
                  <a:lnTo>
                    <a:pt x="2050" y="312"/>
                  </a:lnTo>
                  <a:lnTo>
                    <a:pt x="2054" y="304"/>
                  </a:lnTo>
                  <a:lnTo>
                    <a:pt x="2069" y="311"/>
                  </a:lnTo>
                  <a:lnTo>
                    <a:pt x="2089" y="296"/>
                  </a:lnTo>
                  <a:lnTo>
                    <a:pt x="2127" y="309"/>
                  </a:lnTo>
                  <a:lnTo>
                    <a:pt x="2121" y="301"/>
                  </a:lnTo>
                  <a:lnTo>
                    <a:pt x="2127" y="289"/>
                  </a:lnTo>
                  <a:lnTo>
                    <a:pt x="2132" y="275"/>
                  </a:lnTo>
                  <a:lnTo>
                    <a:pt x="2142" y="273"/>
                  </a:lnTo>
                  <a:lnTo>
                    <a:pt x="2162" y="259"/>
                  </a:lnTo>
                  <a:lnTo>
                    <a:pt x="2195" y="263"/>
                  </a:lnTo>
                  <a:lnTo>
                    <a:pt x="2192" y="258"/>
                  </a:lnTo>
                  <a:lnTo>
                    <a:pt x="2179" y="250"/>
                  </a:lnTo>
                  <a:lnTo>
                    <a:pt x="2165" y="245"/>
                  </a:lnTo>
                  <a:lnTo>
                    <a:pt x="2135" y="230"/>
                  </a:lnTo>
                  <a:lnTo>
                    <a:pt x="2107" y="220"/>
                  </a:lnTo>
                  <a:lnTo>
                    <a:pt x="2128" y="221"/>
                  </a:lnTo>
                  <a:lnTo>
                    <a:pt x="2134" y="213"/>
                  </a:lnTo>
                  <a:lnTo>
                    <a:pt x="2128" y="210"/>
                  </a:lnTo>
                  <a:lnTo>
                    <a:pt x="2117" y="188"/>
                  </a:lnTo>
                  <a:lnTo>
                    <a:pt x="2124" y="183"/>
                  </a:lnTo>
                  <a:lnTo>
                    <a:pt x="2127" y="194"/>
                  </a:lnTo>
                  <a:lnTo>
                    <a:pt x="2139" y="195"/>
                  </a:lnTo>
                  <a:lnTo>
                    <a:pt x="2136" y="183"/>
                  </a:lnTo>
                  <a:lnTo>
                    <a:pt x="2149" y="185"/>
                  </a:lnTo>
                  <a:lnTo>
                    <a:pt x="2158" y="186"/>
                  </a:lnTo>
                  <a:lnTo>
                    <a:pt x="2154" y="172"/>
                  </a:lnTo>
                  <a:lnTo>
                    <a:pt x="2163" y="168"/>
                  </a:lnTo>
                  <a:lnTo>
                    <a:pt x="2150" y="158"/>
                  </a:lnTo>
                  <a:lnTo>
                    <a:pt x="2155" y="143"/>
                  </a:lnTo>
                  <a:lnTo>
                    <a:pt x="2167" y="151"/>
                  </a:lnTo>
                  <a:lnTo>
                    <a:pt x="2166" y="129"/>
                  </a:lnTo>
                  <a:lnTo>
                    <a:pt x="2163" y="113"/>
                  </a:lnTo>
                  <a:lnTo>
                    <a:pt x="2134" y="115"/>
                  </a:lnTo>
                  <a:lnTo>
                    <a:pt x="2116" y="123"/>
                  </a:lnTo>
                  <a:lnTo>
                    <a:pt x="2102" y="129"/>
                  </a:lnTo>
                  <a:lnTo>
                    <a:pt x="2098" y="133"/>
                  </a:lnTo>
                  <a:lnTo>
                    <a:pt x="2081" y="119"/>
                  </a:lnTo>
                  <a:lnTo>
                    <a:pt x="2021" y="141"/>
                  </a:lnTo>
                  <a:lnTo>
                    <a:pt x="2020" y="142"/>
                  </a:lnTo>
                  <a:lnTo>
                    <a:pt x="2020" y="142"/>
                  </a:lnTo>
                  <a:lnTo>
                    <a:pt x="1988" y="134"/>
                  </a:lnTo>
                  <a:lnTo>
                    <a:pt x="1936" y="126"/>
                  </a:lnTo>
                  <a:lnTo>
                    <a:pt x="1911" y="126"/>
                  </a:lnTo>
                  <a:lnTo>
                    <a:pt x="1861" y="122"/>
                  </a:lnTo>
                  <a:lnTo>
                    <a:pt x="1867" y="130"/>
                  </a:lnTo>
                  <a:lnTo>
                    <a:pt x="1896" y="141"/>
                  </a:lnTo>
                  <a:lnTo>
                    <a:pt x="1888" y="146"/>
                  </a:lnTo>
                  <a:lnTo>
                    <a:pt x="1841" y="131"/>
                  </a:lnTo>
                  <a:lnTo>
                    <a:pt x="1818" y="132"/>
                  </a:lnTo>
                  <a:lnTo>
                    <a:pt x="1788" y="129"/>
                  </a:lnTo>
                  <a:lnTo>
                    <a:pt x="1765" y="130"/>
                  </a:lnTo>
                  <a:lnTo>
                    <a:pt x="1753" y="133"/>
                  </a:lnTo>
                  <a:lnTo>
                    <a:pt x="1729" y="128"/>
                  </a:lnTo>
                  <a:lnTo>
                    <a:pt x="1711" y="115"/>
                  </a:lnTo>
                  <a:lnTo>
                    <a:pt x="1690" y="109"/>
                  </a:lnTo>
                  <a:lnTo>
                    <a:pt x="1660" y="106"/>
                  </a:lnTo>
                  <a:lnTo>
                    <a:pt x="1612" y="109"/>
                  </a:lnTo>
                  <a:lnTo>
                    <a:pt x="1559" y="96"/>
                  </a:lnTo>
                  <a:lnTo>
                    <a:pt x="1533" y="86"/>
                  </a:lnTo>
                  <a:lnTo>
                    <a:pt x="1402" y="75"/>
                  </a:lnTo>
                  <a:lnTo>
                    <a:pt x="1395" y="82"/>
                  </a:lnTo>
                  <a:lnTo>
                    <a:pt x="1426" y="98"/>
                  </a:lnTo>
                  <a:lnTo>
                    <a:pt x="1402" y="96"/>
                  </a:lnTo>
                  <a:lnTo>
                    <a:pt x="1399" y="101"/>
                  </a:lnTo>
                  <a:lnTo>
                    <a:pt x="1367" y="95"/>
                  </a:lnTo>
                  <a:lnTo>
                    <a:pt x="1351" y="100"/>
                  </a:lnTo>
                  <a:lnTo>
                    <a:pt x="1320" y="92"/>
                  </a:lnTo>
                  <a:lnTo>
                    <a:pt x="1331" y="110"/>
                  </a:lnTo>
                  <a:lnTo>
                    <a:pt x="1301" y="103"/>
                  </a:lnTo>
                  <a:lnTo>
                    <a:pt x="1268" y="90"/>
                  </a:lnTo>
                  <a:lnTo>
                    <a:pt x="1267" y="83"/>
                  </a:lnTo>
                  <a:lnTo>
                    <a:pt x="1247" y="72"/>
                  </a:lnTo>
                  <a:lnTo>
                    <a:pt x="1215" y="64"/>
                  </a:lnTo>
                  <a:lnTo>
                    <a:pt x="1195" y="64"/>
                  </a:lnTo>
                  <a:lnTo>
                    <a:pt x="1165" y="61"/>
                  </a:lnTo>
                  <a:lnTo>
                    <a:pt x="1180" y="73"/>
                  </a:lnTo>
                  <a:lnTo>
                    <a:pt x="1124" y="71"/>
                  </a:lnTo>
                  <a:lnTo>
                    <a:pt x="1111" y="63"/>
                  </a:lnTo>
                  <a:lnTo>
                    <a:pt x="1068" y="61"/>
                  </a:lnTo>
                  <a:lnTo>
                    <a:pt x="1051" y="63"/>
                  </a:lnTo>
                  <a:lnTo>
                    <a:pt x="1051" y="68"/>
                  </a:lnTo>
                  <a:lnTo>
                    <a:pt x="1032" y="57"/>
                  </a:lnTo>
                  <a:lnTo>
                    <a:pt x="1024" y="60"/>
                  </a:lnTo>
                  <a:lnTo>
                    <a:pt x="1001" y="56"/>
                  </a:lnTo>
                  <a:lnTo>
                    <a:pt x="983" y="54"/>
                  </a:lnTo>
                  <a:lnTo>
                    <a:pt x="986" y="49"/>
                  </a:lnTo>
                  <a:lnTo>
                    <a:pt x="1008" y="40"/>
                  </a:lnTo>
                  <a:lnTo>
                    <a:pt x="1016" y="36"/>
                  </a:lnTo>
                  <a:lnTo>
                    <a:pt x="1009" y="28"/>
                  </a:lnTo>
                  <a:lnTo>
                    <a:pt x="992" y="22"/>
                  </a:lnTo>
                  <a:lnTo>
                    <a:pt x="955" y="15"/>
                  </a:lnTo>
                  <a:lnTo>
                    <a:pt x="920" y="14"/>
                  </a:lnTo>
                  <a:lnTo>
                    <a:pt x="913" y="18"/>
                  </a:lnTo>
                  <a:lnTo>
                    <a:pt x="901" y="11"/>
                  </a:lnTo>
                  <a:lnTo>
                    <a:pt x="901" y="11"/>
                  </a:lnTo>
                  <a:lnTo>
                    <a:pt x="871" y="8"/>
                  </a:lnTo>
                  <a:lnTo>
                    <a:pt x="883" y="5"/>
                  </a:lnTo>
                  <a:lnTo>
                    <a:pt x="856"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43" name="Freeform 222"/>
            <p:cNvSpPr>
              <a:spLocks/>
            </p:cNvSpPr>
            <p:nvPr/>
          </p:nvSpPr>
          <p:spPr bwMode="auto">
            <a:xfrm>
              <a:off x="5714147" y="5173091"/>
              <a:ext cx="69431" cy="63684"/>
            </a:xfrm>
            <a:custGeom>
              <a:avLst/>
              <a:gdLst>
                <a:gd name="T0" fmla="*/ 36 w 42"/>
                <a:gd name="T1" fmla="*/ 6 h 41"/>
                <a:gd name="T2" fmla="*/ 29 w 42"/>
                <a:gd name="T3" fmla="*/ 0 h 41"/>
                <a:gd name="T4" fmla="*/ 20 w 42"/>
                <a:gd name="T5" fmla="*/ 4 h 41"/>
                <a:gd name="T6" fmla="*/ 10 w 42"/>
                <a:gd name="T7" fmla="*/ 12 h 41"/>
                <a:gd name="T8" fmla="*/ 0 w 42"/>
                <a:gd name="T9" fmla="*/ 25 h 41"/>
                <a:gd name="T10" fmla="*/ 12 w 42"/>
                <a:gd name="T11" fmla="*/ 41 h 41"/>
                <a:gd name="T12" fmla="*/ 18 w 42"/>
                <a:gd name="T13" fmla="*/ 39 h 41"/>
                <a:gd name="T14" fmla="*/ 22 w 42"/>
                <a:gd name="T15" fmla="*/ 32 h 41"/>
                <a:gd name="T16" fmla="*/ 32 w 42"/>
                <a:gd name="T17" fmla="*/ 29 h 41"/>
                <a:gd name="T18" fmla="*/ 36 w 42"/>
                <a:gd name="T19" fmla="*/ 22 h 41"/>
                <a:gd name="T20" fmla="*/ 42 w 42"/>
                <a:gd name="T21" fmla="*/ 12 h 41"/>
                <a:gd name="T22" fmla="*/ 36 w 42"/>
                <a:gd name="T23" fmla="*/ 6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2" h="41">
                  <a:moveTo>
                    <a:pt x="36" y="6"/>
                  </a:moveTo>
                  <a:lnTo>
                    <a:pt x="29" y="0"/>
                  </a:lnTo>
                  <a:lnTo>
                    <a:pt x="20" y="4"/>
                  </a:lnTo>
                  <a:lnTo>
                    <a:pt x="10" y="12"/>
                  </a:lnTo>
                  <a:lnTo>
                    <a:pt x="0" y="25"/>
                  </a:lnTo>
                  <a:lnTo>
                    <a:pt x="12" y="41"/>
                  </a:lnTo>
                  <a:lnTo>
                    <a:pt x="18" y="39"/>
                  </a:lnTo>
                  <a:lnTo>
                    <a:pt x="22" y="32"/>
                  </a:lnTo>
                  <a:lnTo>
                    <a:pt x="32" y="29"/>
                  </a:lnTo>
                  <a:lnTo>
                    <a:pt x="36" y="22"/>
                  </a:lnTo>
                  <a:lnTo>
                    <a:pt x="42" y="12"/>
                  </a:lnTo>
                  <a:lnTo>
                    <a:pt x="36" y="6"/>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grpSp>
      <p:cxnSp>
        <p:nvCxnSpPr>
          <p:cNvPr id="227" name="Straight Connector 226"/>
          <p:cNvCxnSpPr/>
          <p:nvPr userDrawn="1"/>
        </p:nvCxnSpPr>
        <p:spPr>
          <a:xfrm>
            <a:off x="4625975" y="4933243"/>
            <a:ext cx="5400675" cy="0"/>
          </a:xfrm>
          <a:prstGeom prst="line">
            <a:avLst/>
          </a:prstGeom>
          <a:ln w="6350">
            <a:solidFill>
              <a:schemeClr val="bg2"/>
            </a:solidFill>
          </a:ln>
        </p:spPr>
        <p:style>
          <a:lnRef idx="1">
            <a:schemeClr val="accent1"/>
          </a:lnRef>
          <a:fillRef idx="0">
            <a:schemeClr val="accent1"/>
          </a:fillRef>
          <a:effectRef idx="0">
            <a:schemeClr val="accent1"/>
          </a:effectRef>
          <a:fontRef idx="minor">
            <a:schemeClr val="tx1"/>
          </a:fontRef>
        </p:style>
      </p:cxnSp>
      <p:sp>
        <p:nvSpPr>
          <p:cNvPr id="228" name="Text Placeholder 6"/>
          <p:cNvSpPr>
            <a:spLocks noGrp="1"/>
          </p:cNvSpPr>
          <p:nvPr userDrawn="1">
            <p:ph type="body" sz="quarter" idx="74" hasCustomPrompt="1"/>
          </p:nvPr>
        </p:nvSpPr>
        <p:spPr>
          <a:xfrm>
            <a:off x="708029" y="2087563"/>
            <a:ext cx="2981321" cy="224711"/>
          </a:xfrm>
          <a:prstGeom prst="rect">
            <a:avLst/>
          </a:prstGeom>
        </p:spPr>
        <p:txBody>
          <a:bodyPr lIns="0" tIns="0" rIns="0" bIns="0"/>
          <a:lstStyle>
            <a:lvl1pPr marL="0" indent="0">
              <a:buNone/>
              <a:defRPr sz="1400" baseline="0">
                <a:solidFill>
                  <a:schemeClr val="tx1"/>
                </a:solidFill>
                <a:latin typeface="Deutsche Bank Text" charset="0"/>
                <a:ea typeface="Deutsche Bank Text" charset="0"/>
                <a:cs typeface="Deutsche Bank Text" charset="0"/>
              </a:defRPr>
            </a:lvl1pPr>
            <a:lvl2pPr marL="455783" indent="0">
              <a:buNone/>
              <a:defRPr>
                <a:solidFill>
                  <a:srgbClr val="00205B"/>
                </a:solidFill>
                <a:latin typeface="Deutsche Bank Text Beta" charset="0"/>
                <a:ea typeface="Deutsche Bank Text Beta" charset="0"/>
                <a:cs typeface="Deutsche Bank Text Beta" charset="0"/>
              </a:defRPr>
            </a:lvl2pPr>
            <a:lvl3pPr marL="911566" indent="0">
              <a:buNone/>
              <a:defRPr>
                <a:solidFill>
                  <a:srgbClr val="00205B"/>
                </a:solidFill>
                <a:latin typeface="Deutsche Bank Text Beta" charset="0"/>
                <a:ea typeface="Deutsche Bank Text Beta" charset="0"/>
                <a:cs typeface="Deutsche Bank Text Beta" charset="0"/>
              </a:defRPr>
            </a:lvl3pPr>
            <a:lvl4pPr marL="1367348" indent="0">
              <a:buNone/>
              <a:defRPr>
                <a:solidFill>
                  <a:srgbClr val="00205B"/>
                </a:solidFill>
                <a:latin typeface="Deutsche Bank Text Beta" charset="0"/>
                <a:ea typeface="Deutsche Bank Text Beta" charset="0"/>
                <a:cs typeface="Deutsche Bank Text Beta" charset="0"/>
              </a:defRPr>
            </a:lvl4pPr>
            <a:lvl5pPr marL="1823131" indent="0">
              <a:buNone/>
              <a:defRPr>
                <a:solidFill>
                  <a:srgbClr val="00205B"/>
                </a:solidFill>
                <a:latin typeface="Deutsche Bank Text Beta" charset="0"/>
                <a:ea typeface="Deutsche Bank Text Beta" charset="0"/>
                <a:cs typeface="Deutsche Bank Text Beta" charset="0"/>
              </a:defRPr>
            </a:lvl5pPr>
          </a:lstStyle>
          <a:p>
            <a:pPr lvl="0"/>
            <a:r>
              <a:rPr lang="en-US" dirty="0"/>
              <a:t>Deutsche Bank Text Dark Blue 14pt</a:t>
            </a:r>
          </a:p>
        </p:txBody>
      </p:sp>
      <p:sp>
        <p:nvSpPr>
          <p:cNvPr id="229" name="Text Placeholder 8"/>
          <p:cNvSpPr>
            <a:spLocks noGrp="1"/>
          </p:cNvSpPr>
          <p:nvPr userDrawn="1">
            <p:ph type="body" sz="quarter" idx="73" hasCustomPrompt="1"/>
          </p:nvPr>
        </p:nvSpPr>
        <p:spPr>
          <a:xfrm>
            <a:off x="701675" y="2473657"/>
            <a:ext cx="3134620" cy="3935081"/>
          </a:xfrm>
          <a:prstGeom prst="rect">
            <a:avLst/>
          </a:prstGeom>
        </p:spPr>
        <p:txBody>
          <a:bodyPr lIns="0" tIns="0" rIns="0" bIns="0"/>
          <a:lstStyle>
            <a:lvl1pPr marL="252000" indent="-252000">
              <a:lnSpc>
                <a:spcPts val="1400"/>
              </a:lnSpc>
              <a:spcBef>
                <a:spcPts val="1400"/>
              </a:spcBef>
              <a:defRPr sz="1200" baseline="0">
                <a:solidFill>
                  <a:schemeClr val="tx2"/>
                </a:solidFill>
                <a:latin typeface="Deutsche Bank Text" charset="0"/>
                <a:ea typeface="Deutsche Bank Text" charset="0"/>
                <a:cs typeface="Deutsche Bank Text" charset="0"/>
              </a:defRPr>
            </a:lvl1pPr>
            <a:lvl2pPr>
              <a:defRPr sz="1400">
                <a:solidFill>
                  <a:srgbClr val="535B61"/>
                </a:solidFill>
                <a:latin typeface="Deutsche Bank Text Beta" charset="0"/>
                <a:ea typeface="Deutsche Bank Text Beta" charset="0"/>
                <a:cs typeface="Deutsche Bank Text Beta" charset="0"/>
              </a:defRPr>
            </a:lvl2pPr>
            <a:lvl3pPr>
              <a:defRPr sz="1400">
                <a:solidFill>
                  <a:srgbClr val="535B61"/>
                </a:solidFill>
                <a:latin typeface="Deutsche Bank Text Beta" charset="0"/>
                <a:ea typeface="Deutsche Bank Text Beta" charset="0"/>
                <a:cs typeface="Deutsche Bank Text Beta" charset="0"/>
              </a:defRPr>
            </a:lvl3pPr>
            <a:lvl4pPr>
              <a:defRPr sz="1400">
                <a:solidFill>
                  <a:srgbClr val="535B61"/>
                </a:solidFill>
                <a:latin typeface="Deutsche Bank Text Beta" charset="0"/>
                <a:ea typeface="Deutsche Bank Text Beta" charset="0"/>
                <a:cs typeface="Deutsche Bank Text Beta" charset="0"/>
              </a:defRPr>
            </a:lvl4pPr>
            <a:lvl5pPr>
              <a:defRPr sz="1400">
                <a:solidFill>
                  <a:srgbClr val="535B61"/>
                </a:solidFill>
                <a:latin typeface="Deutsche Bank Text Beta" charset="0"/>
                <a:ea typeface="Deutsche Bank Text Beta" charset="0"/>
                <a:cs typeface="Deutsche Bank Text Beta" charset="0"/>
              </a:defRPr>
            </a:lvl5pPr>
          </a:lstStyle>
          <a:p>
            <a:pPr lvl="0"/>
            <a:r>
              <a:rPr lang="en-US" dirty="0"/>
              <a:t>Deutsche Bank Text Dark Grey 12pt</a:t>
            </a:r>
          </a:p>
        </p:txBody>
      </p:sp>
      <p:sp>
        <p:nvSpPr>
          <p:cNvPr id="263" name="TextBox 262"/>
          <p:cNvSpPr txBox="1"/>
          <p:nvPr userDrawn="1"/>
        </p:nvSpPr>
        <p:spPr>
          <a:xfrm>
            <a:off x="4864707" y="5027654"/>
            <a:ext cx="439223" cy="123111"/>
          </a:xfrm>
          <a:prstGeom prst="rect">
            <a:avLst/>
          </a:prstGeom>
          <a:noFill/>
        </p:spPr>
        <p:txBody>
          <a:bodyPr wrap="none" lIns="0" tIns="0" rIns="0" bIns="0" rtlCol="0">
            <a:spAutoFit/>
          </a:bodyPr>
          <a:lstStyle/>
          <a:p>
            <a:r>
              <a:rPr lang="en-US" sz="800" dirty="0">
                <a:solidFill>
                  <a:srgbClr val="00205B"/>
                </a:solidFill>
                <a:latin typeface="Deutsche Bank Text" charset="0"/>
                <a:ea typeface="Deutsche Bank Text" charset="0"/>
                <a:cs typeface="Deutsche Bank Text" charset="0"/>
              </a:rPr>
              <a:t>Americas</a:t>
            </a:r>
          </a:p>
        </p:txBody>
      </p:sp>
      <p:sp>
        <p:nvSpPr>
          <p:cNvPr id="264" name="Oval 263"/>
          <p:cNvSpPr/>
          <p:nvPr userDrawn="1"/>
        </p:nvSpPr>
        <p:spPr>
          <a:xfrm>
            <a:off x="4625975" y="5049860"/>
            <a:ext cx="175689" cy="175689"/>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dirty="0">
              <a:solidFill>
                <a:srgbClr val="FFFFFF"/>
              </a:solidFill>
            </a:endParaRPr>
          </a:p>
        </p:txBody>
      </p:sp>
      <p:sp>
        <p:nvSpPr>
          <p:cNvPr id="265" name="Text Placeholder 238"/>
          <p:cNvSpPr>
            <a:spLocks noGrp="1"/>
          </p:cNvSpPr>
          <p:nvPr>
            <p:ph type="body" sz="quarter" idx="75" hasCustomPrompt="1"/>
          </p:nvPr>
        </p:nvSpPr>
        <p:spPr>
          <a:xfrm>
            <a:off x="4867275" y="5210049"/>
            <a:ext cx="735668" cy="185856"/>
          </a:xfrm>
          <a:prstGeom prst="rect">
            <a:avLst/>
          </a:prstGeom>
        </p:spPr>
        <p:txBody>
          <a:bodyPr lIns="0" tIns="0" rIns="0" bIns="0"/>
          <a:lstStyle>
            <a:lvl1pPr marL="0" indent="0">
              <a:buNone/>
              <a:defRPr sz="1400">
                <a:solidFill>
                  <a:schemeClr val="tx1"/>
                </a:solidFill>
                <a:latin typeface="Deutsche Bank Text" charset="0"/>
                <a:ea typeface="Deutsche Bank Text" charset="0"/>
                <a:cs typeface="Deutsche Bank Text" charset="0"/>
              </a:defRPr>
            </a:lvl1pPr>
          </a:lstStyle>
          <a:p>
            <a:pPr lvl="0"/>
            <a:r>
              <a:rPr lang="en-US" dirty="0"/>
              <a:t>€</a:t>
            </a:r>
            <a:r>
              <a:rPr lang="en-US" dirty="0" err="1"/>
              <a:t>XX.Xbn</a:t>
            </a:r>
            <a:endParaRPr lang="en-US" dirty="0"/>
          </a:p>
        </p:txBody>
      </p:sp>
      <p:sp>
        <p:nvSpPr>
          <p:cNvPr id="266" name="TextBox 265"/>
          <p:cNvSpPr txBox="1"/>
          <p:nvPr userDrawn="1"/>
        </p:nvSpPr>
        <p:spPr>
          <a:xfrm>
            <a:off x="5964884" y="5027654"/>
            <a:ext cx="426399" cy="123111"/>
          </a:xfrm>
          <a:prstGeom prst="rect">
            <a:avLst/>
          </a:prstGeom>
          <a:noFill/>
        </p:spPr>
        <p:txBody>
          <a:bodyPr wrap="none" lIns="0" tIns="0" rIns="0" bIns="0" rtlCol="0">
            <a:spAutoFit/>
          </a:bodyPr>
          <a:lstStyle/>
          <a:p>
            <a:r>
              <a:rPr lang="en-US" sz="800" dirty="0">
                <a:solidFill>
                  <a:srgbClr val="00205B"/>
                </a:solidFill>
                <a:latin typeface="Deutsche Bank Text" charset="0"/>
                <a:ea typeface="Deutsche Bank Text" charset="0"/>
                <a:cs typeface="Deutsche Bank Text" charset="0"/>
              </a:rPr>
              <a:t>Germany</a:t>
            </a:r>
          </a:p>
        </p:txBody>
      </p:sp>
      <p:sp>
        <p:nvSpPr>
          <p:cNvPr id="267" name="Oval 266"/>
          <p:cNvSpPr/>
          <p:nvPr userDrawn="1"/>
        </p:nvSpPr>
        <p:spPr>
          <a:xfrm>
            <a:off x="5726152" y="5049860"/>
            <a:ext cx="175689" cy="175689"/>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dirty="0">
              <a:solidFill>
                <a:srgbClr val="FFFFFF"/>
              </a:solidFill>
            </a:endParaRPr>
          </a:p>
        </p:txBody>
      </p:sp>
      <p:sp>
        <p:nvSpPr>
          <p:cNvPr id="268" name="Text Placeholder 238"/>
          <p:cNvSpPr>
            <a:spLocks noGrp="1"/>
          </p:cNvSpPr>
          <p:nvPr>
            <p:ph type="body" sz="quarter" idx="76" hasCustomPrompt="1"/>
          </p:nvPr>
        </p:nvSpPr>
        <p:spPr>
          <a:xfrm>
            <a:off x="5967452" y="5210049"/>
            <a:ext cx="735668" cy="185856"/>
          </a:xfrm>
          <a:prstGeom prst="rect">
            <a:avLst/>
          </a:prstGeom>
        </p:spPr>
        <p:txBody>
          <a:bodyPr lIns="0" tIns="0" rIns="0" bIns="0"/>
          <a:lstStyle>
            <a:lvl1pPr marL="0" indent="0">
              <a:buNone/>
              <a:defRPr sz="1400">
                <a:solidFill>
                  <a:schemeClr val="tx1"/>
                </a:solidFill>
                <a:latin typeface="Deutsche Bank Text" charset="0"/>
                <a:ea typeface="Deutsche Bank Text" charset="0"/>
                <a:cs typeface="Deutsche Bank Text" charset="0"/>
              </a:defRPr>
            </a:lvl1pPr>
          </a:lstStyle>
          <a:p>
            <a:pPr lvl="0"/>
            <a:r>
              <a:rPr lang="en-US" dirty="0"/>
              <a:t>€</a:t>
            </a:r>
            <a:r>
              <a:rPr lang="en-US" dirty="0" err="1"/>
              <a:t>XX.Xbn</a:t>
            </a:r>
            <a:endParaRPr lang="en-US" dirty="0"/>
          </a:p>
        </p:txBody>
      </p:sp>
      <p:sp>
        <p:nvSpPr>
          <p:cNvPr id="269" name="TextBox 268"/>
          <p:cNvSpPr txBox="1"/>
          <p:nvPr userDrawn="1"/>
        </p:nvSpPr>
        <p:spPr>
          <a:xfrm>
            <a:off x="7148000" y="5027654"/>
            <a:ext cx="298159" cy="123111"/>
          </a:xfrm>
          <a:prstGeom prst="rect">
            <a:avLst/>
          </a:prstGeom>
          <a:noFill/>
        </p:spPr>
        <p:txBody>
          <a:bodyPr wrap="none" lIns="0" tIns="0" rIns="0" bIns="0" rtlCol="0">
            <a:spAutoFit/>
          </a:bodyPr>
          <a:lstStyle/>
          <a:p>
            <a:r>
              <a:rPr lang="en-US" sz="800" dirty="0">
                <a:solidFill>
                  <a:srgbClr val="00205B"/>
                </a:solidFill>
                <a:latin typeface="Deutsche Bank Text" charset="0"/>
                <a:ea typeface="Deutsche Bank Text" charset="0"/>
                <a:cs typeface="Deutsche Bank Text" charset="0"/>
              </a:rPr>
              <a:t>EMEA</a:t>
            </a:r>
          </a:p>
        </p:txBody>
      </p:sp>
      <p:sp>
        <p:nvSpPr>
          <p:cNvPr id="270" name="Oval 269"/>
          <p:cNvSpPr/>
          <p:nvPr userDrawn="1"/>
        </p:nvSpPr>
        <p:spPr>
          <a:xfrm>
            <a:off x="6909268" y="5049860"/>
            <a:ext cx="175689" cy="175689"/>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dirty="0">
              <a:solidFill>
                <a:srgbClr val="FFFFFF"/>
              </a:solidFill>
            </a:endParaRPr>
          </a:p>
        </p:txBody>
      </p:sp>
      <p:sp>
        <p:nvSpPr>
          <p:cNvPr id="271" name="Text Placeholder 238"/>
          <p:cNvSpPr>
            <a:spLocks noGrp="1"/>
          </p:cNvSpPr>
          <p:nvPr>
            <p:ph type="body" sz="quarter" idx="77" hasCustomPrompt="1"/>
          </p:nvPr>
        </p:nvSpPr>
        <p:spPr>
          <a:xfrm>
            <a:off x="7150568" y="5210049"/>
            <a:ext cx="735668" cy="185856"/>
          </a:xfrm>
          <a:prstGeom prst="rect">
            <a:avLst/>
          </a:prstGeom>
        </p:spPr>
        <p:txBody>
          <a:bodyPr lIns="0" tIns="0" rIns="0" bIns="0"/>
          <a:lstStyle>
            <a:lvl1pPr marL="0" indent="0">
              <a:buNone/>
              <a:defRPr sz="1400">
                <a:solidFill>
                  <a:schemeClr val="tx1"/>
                </a:solidFill>
                <a:latin typeface="Deutsche Bank Text" charset="0"/>
                <a:ea typeface="Deutsche Bank Text" charset="0"/>
                <a:cs typeface="Deutsche Bank Text" charset="0"/>
              </a:defRPr>
            </a:lvl1pPr>
          </a:lstStyle>
          <a:p>
            <a:pPr lvl="0"/>
            <a:r>
              <a:rPr lang="en-US" dirty="0"/>
              <a:t>€</a:t>
            </a:r>
            <a:r>
              <a:rPr lang="en-US" dirty="0" err="1"/>
              <a:t>XX.Xbn</a:t>
            </a:r>
            <a:endParaRPr lang="en-US" dirty="0"/>
          </a:p>
        </p:txBody>
      </p:sp>
      <p:sp>
        <p:nvSpPr>
          <p:cNvPr id="272" name="TextBox 271"/>
          <p:cNvSpPr txBox="1"/>
          <p:nvPr userDrawn="1"/>
        </p:nvSpPr>
        <p:spPr>
          <a:xfrm>
            <a:off x="8181744" y="5027654"/>
            <a:ext cx="285335" cy="123111"/>
          </a:xfrm>
          <a:prstGeom prst="rect">
            <a:avLst/>
          </a:prstGeom>
          <a:noFill/>
        </p:spPr>
        <p:txBody>
          <a:bodyPr wrap="none" lIns="0" tIns="0" rIns="0" bIns="0" rtlCol="0">
            <a:spAutoFit/>
          </a:bodyPr>
          <a:lstStyle/>
          <a:p>
            <a:r>
              <a:rPr lang="en-US" sz="800" dirty="0">
                <a:solidFill>
                  <a:srgbClr val="00205B"/>
                </a:solidFill>
                <a:latin typeface="Deutsche Bank Text" charset="0"/>
                <a:ea typeface="Deutsche Bank Text" charset="0"/>
                <a:cs typeface="Deutsche Bank Text" charset="0"/>
              </a:rPr>
              <a:t>APAC</a:t>
            </a:r>
          </a:p>
        </p:txBody>
      </p:sp>
      <p:sp>
        <p:nvSpPr>
          <p:cNvPr id="273" name="Oval 272"/>
          <p:cNvSpPr/>
          <p:nvPr userDrawn="1"/>
        </p:nvSpPr>
        <p:spPr>
          <a:xfrm>
            <a:off x="7943012" y="5049860"/>
            <a:ext cx="175689" cy="175689"/>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dirty="0">
              <a:solidFill>
                <a:srgbClr val="FFFFFF"/>
              </a:solidFill>
            </a:endParaRPr>
          </a:p>
        </p:txBody>
      </p:sp>
      <p:sp>
        <p:nvSpPr>
          <p:cNvPr id="274" name="Text Placeholder 238"/>
          <p:cNvSpPr>
            <a:spLocks noGrp="1"/>
          </p:cNvSpPr>
          <p:nvPr>
            <p:ph type="body" sz="quarter" idx="78" hasCustomPrompt="1"/>
          </p:nvPr>
        </p:nvSpPr>
        <p:spPr>
          <a:xfrm>
            <a:off x="8184312" y="5210049"/>
            <a:ext cx="735668" cy="185856"/>
          </a:xfrm>
          <a:prstGeom prst="rect">
            <a:avLst/>
          </a:prstGeom>
        </p:spPr>
        <p:txBody>
          <a:bodyPr lIns="0" tIns="0" rIns="0" bIns="0"/>
          <a:lstStyle>
            <a:lvl1pPr marL="0" indent="0">
              <a:buNone/>
              <a:defRPr sz="1400">
                <a:solidFill>
                  <a:schemeClr val="tx1"/>
                </a:solidFill>
                <a:latin typeface="Deutsche Bank Text" charset="0"/>
                <a:ea typeface="Deutsche Bank Text" charset="0"/>
                <a:cs typeface="Deutsche Bank Text" charset="0"/>
              </a:defRPr>
            </a:lvl1pPr>
          </a:lstStyle>
          <a:p>
            <a:pPr lvl="0"/>
            <a:r>
              <a:rPr lang="en-US" dirty="0"/>
              <a:t>€</a:t>
            </a:r>
            <a:r>
              <a:rPr lang="en-US" dirty="0" err="1"/>
              <a:t>XX.Xbn</a:t>
            </a:r>
            <a:endParaRPr lang="en-US" dirty="0"/>
          </a:p>
        </p:txBody>
      </p:sp>
      <p:sp>
        <p:nvSpPr>
          <p:cNvPr id="239" name="Text Placeholder 6"/>
          <p:cNvSpPr>
            <a:spLocks noGrp="1"/>
          </p:cNvSpPr>
          <p:nvPr>
            <p:ph type="body" sz="quarter" idx="72" hasCustomPrompt="1"/>
          </p:nvPr>
        </p:nvSpPr>
        <p:spPr>
          <a:xfrm>
            <a:off x="702650" y="6764338"/>
            <a:ext cx="9324000" cy="268287"/>
          </a:xfrm>
          <a:prstGeom prst="rect">
            <a:avLst/>
          </a:prstGeom>
        </p:spPr>
        <p:txBody>
          <a:bodyPr lIns="0" tIns="0" rIns="0" bIns="0" anchor="b"/>
          <a:lstStyle>
            <a:lvl1pPr marL="0" indent="0">
              <a:lnSpc>
                <a:spcPts val="800"/>
              </a:lnSpc>
              <a:spcBef>
                <a:spcPts val="0"/>
              </a:spcBef>
              <a:buNone/>
              <a:defRPr sz="800">
                <a:solidFill>
                  <a:schemeClr val="tx2"/>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8pt</a:t>
            </a:r>
          </a:p>
        </p:txBody>
      </p:sp>
    </p:spTree>
    <p:extLst>
      <p:ext uri="{BB962C8B-B14F-4D97-AF65-F5344CB8AC3E}">
        <p14:creationId xmlns:p14="http://schemas.microsoft.com/office/powerpoint/2010/main" val="1185199126"/>
      </p:ext>
    </p:extLst>
  </p:cSld>
  <p:clrMapOvr>
    <a:masterClrMapping/>
  </p:clrMapOvr>
</p:sldLayout>
</file>

<file path=ppt/slideLayouts/slideLayout215.xml><?xml version="1.0" encoding="utf-8"?>
<p:sldLayout xmlns:a="http://schemas.openxmlformats.org/drawingml/2006/main" xmlns:r="http://schemas.openxmlformats.org/officeDocument/2006/relationships" xmlns:p="http://schemas.openxmlformats.org/presentationml/2006/main" preserve="1" userDrawn="1">
  <p:cSld name="6_1 Column Text/1 Column Map">
    <p:spTree>
      <p:nvGrpSpPr>
        <p:cNvPr id="1" name=""/>
        <p:cNvGrpSpPr/>
        <p:nvPr/>
      </p:nvGrpSpPr>
      <p:grpSpPr>
        <a:xfrm>
          <a:off x="0" y="0"/>
          <a:ext cx="0" cy="0"/>
          <a:chOff x="0" y="0"/>
          <a:chExt cx="0" cy="0"/>
        </a:xfrm>
      </p:grpSpPr>
      <p:sp>
        <p:nvSpPr>
          <p:cNvPr id="3" name="Text Placeholder 2"/>
          <p:cNvSpPr>
            <a:spLocks noGrp="1"/>
          </p:cNvSpPr>
          <p:nvPr>
            <p:ph type="body" sz="quarter" idx="62" hasCustomPrompt="1"/>
          </p:nvPr>
        </p:nvSpPr>
        <p:spPr>
          <a:xfrm>
            <a:off x="701675" y="441325"/>
            <a:ext cx="3060700" cy="173038"/>
          </a:xfrm>
          <a:prstGeom prst="rect">
            <a:avLst/>
          </a:prstGeom>
        </p:spPr>
        <p:txBody>
          <a:bodyPr lIns="0" tIns="0" rIns="0" bIns="0"/>
          <a:lstStyle>
            <a:lvl1pPr marL="0" indent="0">
              <a:buNone/>
              <a:defRPr sz="997" b="0" i="0" baseline="0">
                <a:solidFill>
                  <a:schemeClr val="accent2"/>
                </a:solidFill>
                <a:latin typeface="Deutsche Bank Text" charset="0"/>
                <a:ea typeface="Deutsche Bank Text" charset="0"/>
                <a:cs typeface="Deutsche Bank Text" charset="0"/>
              </a:defRPr>
            </a:lvl1pPr>
            <a:lvl2pPr marL="455783" indent="0">
              <a:buNone/>
              <a:defRPr/>
            </a:lvl2pPr>
            <a:lvl3pPr marL="911565" indent="0">
              <a:buNone/>
              <a:defRPr/>
            </a:lvl3pPr>
            <a:lvl4pPr marL="1367348" indent="0">
              <a:buNone/>
              <a:defRPr/>
            </a:lvl4pPr>
            <a:lvl5pPr marL="1823131" indent="0">
              <a:buNone/>
              <a:defRPr/>
            </a:lvl5pPr>
          </a:lstStyle>
          <a:p>
            <a:pPr lvl="0"/>
            <a:r>
              <a:rPr lang="en-US" dirty="0"/>
              <a:t>Deutsche Bank Text Orange 10pt</a:t>
            </a:r>
          </a:p>
        </p:txBody>
      </p:sp>
      <p:sp>
        <p:nvSpPr>
          <p:cNvPr id="4" name="Text Placeholder 5"/>
          <p:cNvSpPr>
            <a:spLocks noGrp="1"/>
          </p:cNvSpPr>
          <p:nvPr>
            <p:ph type="body" sz="quarter" idx="63" hasCustomPrompt="1"/>
          </p:nvPr>
        </p:nvSpPr>
        <p:spPr>
          <a:xfrm>
            <a:off x="701674" y="824430"/>
            <a:ext cx="8532813" cy="478908"/>
          </a:xfrm>
          <a:prstGeom prst="rect">
            <a:avLst/>
          </a:prstGeom>
        </p:spPr>
        <p:txBody>
          <a:bodyPr lIns="0" tIns="0" rIns="0" bIns="0"/>
          <a:lstStyle>
            <a:lvl1pPr marL="0" indent="0">
              <a:lnSpc>
                <a:spcPts val="4000"/>
              </a:lnSpc>
              <a:spcBef>
                <a:spcPts val="0"/>
              </a:spcBef>
              <a:buNone/>
              <a:defRPr sz="3600" baseline="0">
                <a:solidFill>
                  <a:schemeClr val="tx1"/>
                </a:solidFill>
                <a:latin typeface="Deutsche Bank Display" charset="0"/>
                <a:ea typeface="Deutsche Bank Display" charset="0"/>
                <a:cs typeface="Deutsche Bank Display" charset="0"/>
              </a:defRPr>
            </a:lvl1pPr>
            <a:lvl2pPr marL="455783" indent="0">
              <a:buNone/>
              <a:defRPr sz="3600">
                <a:latin typeface="Deutsche Bank Display Beta" charset="0"/>
                <a:ea typeface="Deutsche Bank Display Beta" charset="0"/>
                <a:cs typeface="Deutsche Bank Display Beta" charset="0"/>
              </a:defRPr>
            </a:lvl2pPr>
            <a:lvl3pPr marL="911566" indent="0">
              <a:buNone/>
              <a:defRPr sz="3600">
                <a:latin typeface="Deutsche Bank Display Beta" charset="0"/>
                <a:ea typeface="Deutsche Bank Display Beta" charset="0"/>
                <a:cs typeface="Deutsche Bank Display Beta" charset="0"/>
              </a:defRPr>
            </a:lvl3pPr>
            <a:lvl4pPr marL="1367348" indent="0">
              <a:buNone/>
              <a:defRPr sz="3600">
                <a:latin typeface="Deutsche Bank Display Beta" charset="0"/>
                <a:ea typeface="Deutsche Bank Display Beta" charset="0"/>
                <a:cs typeface="Deutsche Bank Display Beta" charset="0"/>
              </a:defRPr>
            </a:lvl4pPr>
            <a:lvl5pPr marL="1823131" indent="0">
              <a:buNone/>
              <a:defRPr sz="3600">
                <a:latin typeface="Deutsche Bank Display Beta" charset="0"/>
                <a:ea typeface="Deutsche Bank Display Beta" charset="0"/>
                <a:cs typeface="Deutsche Bank Display Beta" charset="0"/>
              </a:defRPr>
            </a:lvl5pPr>
          </a:lstStyle>
          <a:p>
            <a:pPr lvl="0"/>
            <a:r>
              <a:rPr lang="en-US" dirty="0"/>
              <a:t>Deutsche Bank Display Dark Blue 36pt</a:t>
            </a:r>
          </a:p>
        </p:txBody>
      </p:sp>
      <p:sp>
        <p:nvSpPr>
          <p:cNvPr id="8" name="Freeform 207"/>
          <p:cNvSpPr>
            <a:spLocks/>
          </p:cNvSpPr>
          <p:nvPr userDrawn="1"/>
        </p:nvSpPr>
        <p:spPr bwMode="auto">
          <a:xfrm>
            <a:off x="4811877" y="2526542"/>
            <a:ext cx="26495" cy="10668"/>
          </a:xfrm>
          <a:custGeom>
            <a:avLst/>
            <a:gdLst>
              <a:gd name="T0" fmla="*/ 21 w 28"/>
              <a:gd name="T1" fmla="*/ 9 h 12"/>
              <a:gd name="T2" fmla="*/ 8 w 28"/>
              <a:gd name="T3" fmla="*/ 12 h 12"/>
              <a:gd name="T4" fmla="*/ 3 w 28"/>
              <a:gd name="T5" fmla="*/ 8 h 12"/>
              <a:gd name="T6" fmla="*/ 0 w 28"/>
              <a:gd name="T7" fmla="*/ 3 h 12"/>
              <a:gd name="T8" fmla="*/ 19 w 28"/>
              <a:gd name="T9" fmla="*/ 0 h 12"/>
              <a:gd name="T10" fmla="*/ 28 w 28"/>
              <a:gd name="T11" fmla="*/ 1 h 12"/>
              <a:gd name="T12" fmla="*/ 21 w 28"/>
              <a:gd name="T13" fmla="*/ 9 h 12"/>
            </a:gdLst>
            <a:ahLst/>
            <a:cxnLst>
              <a:cxn ang="0">
                <a:pos x="T0" y="T1"/>
              </a:cxn>
              <a:cxn ang="0">
                <a:pos x="T2" y="T3"/>
              </a:cxn>
              <a:cxn ang="0">
                <a:pos x="T4" y="T5"/>
              </a:cxn>
              <a:cxn ang="0">
                <a:pos x="T6" y="T7"/>
              </a:cxn>
              <a:cxn ang="0">
                <a:pos x="T8" y="T9"/>
              </a:cxn>
              <a:cxn ang="0">
                <a:pos x="T10" y="T11"/>
              </a:cxn>
              <a:cxn ang="0">
                <a:pos x="T12" y="T13"/>
              </a:cxn>
            </a:cxnLst>
            <a:rect l="0" t="0" r="r" b="b"/>
            <a:pathLst>
              <a:path w="28" h="12">
                <a:moveTo>
                  <a:pt x="21" y="9"/>
                </a:moveTo>
                <a:lnTo>
                  <a:pt x="8" y="12"/>
                </a:lnTo>
                <a:lnTo>
                  <a:pt x="3" y="8"/>
                </a:lnTo>
                <a:lnTo>
                  <a:pt x="0" y="3"/>
                </a:lnTo>
                <a:lnTo>
                  <a:pt x="19" y="0"/>
                </a:lnTo>
                <a:lnTo>
                  <a:pt x="28" y="1"/>
                </a:lnTo>
                <a:lnTo>
                  <a:pt x="21" y="9"/>
                </a:lnTo>
                <a:close/>
              </a:path>
            </a:pathLst>
          </a:custGeom>
          <a:solidFill>
            <a:srgbClr val="6CABCD"/>
          </a:solid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9" name="Freeform 208"/>
          <p:cNvSpPr>
            <a:spLocks/>
          </p:cNvSpPr>
          <p:nvPr userDrawn="1"/>
        </p:nvSpPr>
        <p:spPr bwMode="auto">
          <a:xfrm>
            <a:off x="4827965" y="2468752"/>
            <a:ext cx="38796" cy="13337"/>
          </a:xfrm>
          <a:custGeom>
            <a:avLst/>
            <a:gdLst>
              <a:gd name="T0" fmla="*/ 10 w 41"/>
              <a:gd name="T1" fmla="*/ 0 h 15"/>
              <a:gd name="T2" fmla="*/ 14 w 41"/>
              <a:gd name="T3" fmla="*/ 4 h 15"/>
              <a:gd name="T4" fmla="*/ 26 w 41"/>
              <a:gd name="T5" fmla="*/ 2 h 15"/>
              <a:gd name="T6" fmla="*/ 30 w 41"/>
              <a:gd name="T7" fmla="*/ 7 h 15"/>
              <a:gd name="T8" fmla="*/ 41 w 41"/>
              <a:gd name="T9" fmla="*/ 9 h 15"/>
              <a:gd name="T10" fmla="*/ 37 w 41"/>
              <a:gd name="T11" fmla="*/ 11 h 15"/>
              <a:gd name="T12" fmla="*/ 21 w 41"/>
              <a:gd name="T13" fmla="*/ 15 h 15"/>
              <a:gd name="T14" fmla="*/ 16 w 41"/>
              <a:gd name="T15" fmla="*/ 11 h 15"/>
              <a:gd name="T16" fmla="*/ 15 w 41"/>
              <a:gd name="T17" fmla="*/ 8 h 15"/>
              <a:gd name="T18" fmla="*/ 1 w 41"/>
              <a:gd name="T19" fmla="*/ 9 h 15"/>
              <a:gd name="T20" fmla="*/ 0 w 41"/>
              <a:gd name="T21" fmla="*/ 7 h 15"/>
              <a:gd name="T22" fmla="*/ 10 w 41"/>
              <a:gd name="T23"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1" h="15">
                <a:moveTo>
                  <a:pt x="10" y="0"/>
                </a:moveTo>
                <a:lnTo>
                  <a:pt x="14" y="4"/>
                </a:lnTo>
                <a:lnTo>
                  <a:pt x="26" y="2"/>
                </a:lnTo>
                <a:lnTo>
                  <a:pt x="30" y="7"/>
                </a:lnTo>
                <a:lnTo>
                  <a:pt x="41" y="9"/>
                </a:lnTo>
                <a:lnTo>
                  <a:pt x="37" y="11"/>
                </a:lnTo>
                <a:lnTo>
                  <a:pt x="21" y="15"/>
                </a:lnTo>
                <a:lnTo>
                  <a:pt x="16" y="11"/>
                </a:lnTo>
                <a:lnTo>
                  <a:pt x="15" y="8"/>
                </a:lnTo>
                <a:lnTo>
                  <a:pt x="1" y="9"/>
                </a:lnTo>
                <a:lnTo>
                  <a:pt x="0" y="7"/>
                </a:lnTo>
                <a:lnTo>
                  <a:pt x="10" y="0"/>
                </a:lnTo>
                <a:close/>
              </a:path>
            </a:pathLst>
          </a:custGeom>
          <a:solidFill>
            <a:srgbClr val="6CABCD"/>
          </a:solid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grpSp>
        <p:nvGrpSpPr>
          <p:cNvPr id="10" name="Group 9"/>
          <p:cNvGrpSpPr/>
          <p:nvPr userDrawn="1"/>
        </p:nvGrpSpPr>
        <p:grpSpPr>
          <a:xfrm>
            <a:off x="4728608" y="2190472"/>
            <a:ext cx="2278565" cy="2457402"/>
            <a:chOff x="720000" y="1735728"/>
            <a:chExt cx="3980771" cy="4293210"/>
          </a:xfrm>
          <a:solidFill>
            <a:schemeClr val="accent4"/>
          </a:solidFill>
        </p:grpSpPr>
        <p:sp>
          <p:nvSpPr>
            <p:cNvPr id="189" name="Freeform 188"/>
            <p:cNvSpPr>
              <a:spLocks noEditPoints="1"/>
            </p:cNvSpPr>
            <p:nvPr/>
          </p:nvSpPr>
          <p:spPr bwMode="auto">
            <a:xfrm>
              <a:off x="2883965" y="4952529"/>
              <a:ext cx="467840" cy="1065536"/>
            </a:xfrm>
            <a:custGeom>
              <a:avLst/>
              <a:gdLst>
                <a:gd name="T0" fmla="*/ 331 w 1160"/>
                <a:gd name="T1" fmla="*/ 82 h 2811"/>
                <a:gd name="T2" fmla="*/ 436 w 1160"/>
                <a:gd name="T3" fmla="*/ 17 h 2811"/>
                <a:gd name="T4" fmla="*/ 602 w 1160"/>
                <a:gd name="T5" fmla="*/ 174 h 2811"/>
                <a:gd name="T6" fmla="*/ 761 w 1160"/>
                <a:gd name="T7" fmla="*/ 250 h 2811"/>
                <a:gd name="T8" fmla="*/ 855 w 1160"/>
                <a:gd name="T9" fmla="*/ 321 h 2811"/>
                <a:gd name="T10" fmla="*/ 877 w 1160"/>
                <a:gd name="T11" fmla="*/ 473 h 2811"/>
                <a:gd name="T12" fmla="*/ 1016 w 1160"/>
                <a:gd name="T13" fmla="*/ 472 h 2811"/>
                <a:gd name="T14" fmla="*/ 1076 w 1160"/>
                <a:gd name="T15" fmla="*/ 332 h 2811"/>
                <a:gd name="T16" fmla="*/ 1153 w 1160"/>
                <a:gd name="T17" fmla="*/ 365 h 2811"/>
                <a:gd name="T18" fmla="*/ 1105 w 1160"/>
                <a:gd name="T19" fmla="*/ 480 h 2811"/>
                <a:gd name="T20" fmla="*/ 990 w 1160"/>
                <a:gd name="T21" fmla="*/ 597 h 2811"/>
                <a:gd name="T22" fmla="*/ 904 w 1160"/>
                <a:gd name="T23" fmla="*/ 781 h 2811"/>
                <a:gd name="T24" fmla="*/ 914 w 1160"/>
                <a:gd name="T25" fmla="*/ 953 h 2811"/>
                <a:gd name="T26" fmla="*/ 907 w 1160"/>
                <a:gd name="T27" fmla="*/ 1027 h 2811"/>
                <a:gd name="T28" fmla="*/ 1014 w 1160"/>
                <a:gd name="T29" fmla="*/ 1144 h 2811"/>
                <a:gd name="T30" fmla="*/ 1067 w 1160"/>
                <a:gd name="T31" fmla="*/ 1239 h 2811"/>
                <a:gd name="T32" fmla="*/ 1027 w 1160"/>
                <a:gd name="T33" fmla="*/ 1389 h 2811"/>
                <a:gd name="T34" fmla="*/ 797 w 1160"/>
                <a:gd name="T35" fmla="*/ 1452 h 2811"/>
                <a:gd name="T36" fmla="*/ 745 w 1160"/>
                <a:gd name="T37" fmla="*/ 1494 h 2811"/>
                <a:gd name="T38" fmla="*/ 770 w 1160"/>
                <a:gd name="T39" fmla="*/ 1600 h 2811"/>
                <a:gd name="T40" fmla="*/ 668 w 1160"/>
                <a:gd name="T41" fmla="*/ 1641 h 2811"/>
                <a:gd name="T42" fmla="*/ 573 w 1160"/>
                <a:gd name="T43" fmla="*/ 1632 h 2811"/>
                <a:gd name="T44" fmla="*/ 659 w 1160"/>
                <a:gd name="T45" fmla="*/ 1741 h 2811"/>
                <a:gd name="T46" fmla="*/ 722 w 1160"/>
                <a:gd name="T47" fmla="*/ 1759 h 2811"/>
                <a:gd name="T48" fmla="*/ 626 w 1160"/>
                <a:gd name="T49" fmla="*/ 1837 h 2811"/>
                <a:gd name="T50" fmla="*/ 639 w 1160"/>
                <a:gd name="T51" fmla="*/ 1966 h 2811"/>
                <a:gd name="T52" fmla="*/ 536 w 1160"/>
                <a:gd name="T53" fmla="*/ 2010 h 2811"/>
                <a:gd name="T54" fmla="*/ 623 w 1160"/>
                <a:gd name="T55" fmla="*/ 2134 h 2811"/>
                <a:gd name="T56" fmla="*/ 695 w 1160"/>
                <a:gd name="T57" fmla="*/ 2225 h 2811"/>
                <a:gd name="T58" fmla="*/ 626 w 1160"/>
                <a:gd name="T59" fmla="*/ 2369 h 2811"/>
                <a:gd name="T60" fmla="*/ 567 w 1160"/>
                <a:gd name="T61" fmla="*/ 2441 h 2811"/>
                <a:gd name="T62" fmla="*/ 683 w 1160"/>
                <a:gd name="T63" fmla="*/ 2574 h 2811"/>
                <a:gd name="T64" fmla="*/ 590 w 1160"/>
                <a:gd name="T65" fmla="*/ 2557 h 2811"/>
                <a:gd name="T66" fmla="*/ 383 w 1160"/>
                <a:gd name="T67" fmla="*/ 2498 h 2811"/>
                <a:gd name="T68" fmla="*/ 317 w 1160"/>
                <a:gd name="T69" fmla="*/ 2442 h 2811"/>
                <a:gd name="T70" fmla="*/ 241 w 1160"/>
                <a:gd name="T71" fmla="*/ 2324 h 2811"/>
                <a:gd name="T72" fmla="*/ 278 w 1160"/>
                <a:gd name="T73" fmla="*/ 2234 h 2811"/>
                <a:gd name="T74" fmla="*/ 264 w 1160"/>
                <a:gd name="T75" fmla="*/ 2121 h 2811"/>
                <a:gd name="T76" fmla="*/ 226 w 1160"/>
                <a:gd name="T77" fmla="*/ 1961 h 2811"/>
                <a:gd name="T78" fmla="*/ 232 w 1160"/>
                <a:gd name="T79" fmla="*/ 1914 h 2811"/>
                <a:gd name="T80" fmla="*/ 206 w 1160"/>
                <a:gd name="T81" fmla="*/ 1862 h 2811"/>
                <a:gd name="T82" fmla="*/ 119 w 1160"/>
                <a:gd name="T83" fmla="*/ 1733 h 2811"/>
                <a:gd name="T84" fmla="*/ 99 w 1160"/>
                <a:gd name="T85" fmla="*/ 1613 h 2811"/>
                <a:gd name="T86" fmla="*/ 88 w 1160"/>
                <a:gd name="T87" fmla="*/ 1451 h 2811"/>
                <a:gd name="T88" fmla="*/ 78 w 1160"/>
                <a:gd name="T89" fmla="*/ 1338 h 2811"/>
                <a:gd name="T90" fmla="*/ 98 w 1160"/>
                <a:gd name="T91" fmla="*/ 1204 h 2811"/>
                <a:gd name="T92" fmla="*/ 102 w 1160"/>
                <a:gd name="T93" fmla="*/ 1051 h 2811"/>
                <a:gd name="T94" fmla="*/ 63 w 1160"/>
                <a:gd name="T95" fmla="*/ 957 h 2811"/>
                <a:gd name="T96" fmla="*/ 27 w 1160"/>
                <a:gd name="T97" fmla="*/ 723 h 2811"/>
                <a:gd name="T98" fmla="*/ 17 w 1160"/>
                <a:gd name="T99" fmla="*/ 564 h 2811"/>
                <a:gd name="T100" fmla="*/ 94 w 1160"/>
                <a:gd name="T101" fmla="*/ 431 h 2811"/>
                <a:gd name="T102" fmla="*/ 77 w 1160"/>
                <a:gd name="T103" fmla="*/ 370 h 2811"/>
                <a:gd name="T104" fmla="*/ 128 w 1160"/>
                <a:gd name="T105" fmla="*/ 186 h 2811"/>
                <a:gd name="T106" fmla="*/ 130 w 1160"/>
                <a:gd name="T107" fmla="*/ 77 h 2811"/>
                <a:gd name="T108" fmla="*/ 281 w 1160"/>
                <a:gd name="T109" fmla="*/ 20 h 2811"/>
                <a:gd name="T110" fmla="*/ 889 w 1160"/>
                <a:gd name="T111" fmla="*/ 2811 h 2811"/>
                <a:gd name="T112" fmla="*/ 806 w 1160"/>
                <a:gd name="T113" fmla="*/ 2780 h 2811"/>
                <a:gd name="T114" fmla="*/ 662 w 1160"/>
                <a:gd name="T115" fmla="*/ 2598 h 2811"/>
                <a:gd name="T116" fmla="*/ 759 w 1160"/>
                <a:gd name="T117" fmla="*/ 2697 h 2811"/>
                <a:gd name="T118" fmla="*/ 959 w 1160"/>
                <a:gd name="T119" fmla="*/ 2766 h 28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160" h="2811">
                  <a:moveTo>
                    <a:pt x="281" y="20"/>
                  </a:moveTo>
                  <a:lnTo>
                    <a:pt x="331" y="82"/>
                  </a:lnTo>
                  <a:lnTo>
                    <a:pt x="352" y="13"/>
                  </a:lnTo>
                  <a:lnTo>
                    <a:pt x="436" y="17"/>
                  </a:lnTo>
                  <a:lnTo>
                    <a:pt x="450" y="35"/>
                  </a:lnTo>
                  <a:lnTo>
                    <a:pt x="602" y="174"/>
                  </a:lnTo>
                  <a:lnTo>
                    <a:pt x="663" y="187"/>
                  </a:lnTo>
                  <a:lnTo>
                    <a:pt x="761" y="250"/>
                  </a:lnTo>
                  <a:lnTo>
                    <a:pt x="840" y="283"/>
                  </a:lnTo>
                  <a:lnTo>
                    <a:pt x="855" y="321"/>
                  </a:lnTo>
                  <a:lnTo>
                    <a:pt x="801" y="450"/>
                  </a:lnTo>
                  <a:lnTo>
                    <a:pt x="877" y="473"/>
                  </a:lnTo>
                  <a:lnTo>
                    <a:pt x="960" y="486"/>
                  </a:lnTo>
                  <a:lnTo>
                    <a:pt x="1016" y="472"/>
                  </a:lnTo>
                  <a:lnTo>
                    <a:pt x="1074" y="407"/>
                  </a:lnTo>
                  <a:lnTo>
                    <a:pt x="1076" y="332"/>
                  </a:lnTo>
                  <a:lnTo>
                    <a:pt x="1111" y="316"/>
                  </a:lnTo>
                  <a:lnTo>
                    <a:pt x="1153" y="365"/>
                  </a:lnTo>
                  <a:lnTo>
                    <a:pt x="1160" y="433"/>
                  </a:lnTo>
                  <a:lnTo>
                    <a:pt x="1105" y="480"/>
                  </a:lnTo>
                  <a:lnTo>
                    <a:pt x="1060" y="514"/>
                  </a:lnTo>
                  <a:lnTo>
                    <a:pt x="990" y="597"/>
                  </a:lnTo>
                  <a:lnTo>
                    <a:pt x="911" y="713"/>
                  </a:lnTo>
                  <a:lnTo>
                    <a:pt x="904" y="781"/>
                  </a:lnTo>
                  <a:lnTo>
                    <a:pt x="899" y="868"/>
                  </a:lnTo>
                  <a:lnTo>
                    <a:pt x="914" y="953"/>
                  </a:lnTo>
                  <a:lnTo>
                    <a:pt x="902" y="972"/>
                  </a:lnTo>
                  <a:lnTo>
                    <a:pt x="907" y="1027"/>
                  </a:lnTo>
                  <a:lnTo>
                    <a:pt x="910" y="1071"/>
                  </a:lnTo>
                  <a:lnTo>
                    <a:pt x="1014" y="1144"/>
                  </a:lnTo>
                  <a:lnTo>
                    <a:pt x="1015" y="1202"/>
                  </a:lnTo>
                  <a:lnTo>
                    <a:pt x="1067" y="1239"/>
                  </a:lnTo>
                  <a:lnTo>
                    <a:pt x="1071" y="1280"/>
                  </a:lnTo>
                  <a:lnTo>
                    <a:pt x="1027" y="1389"/>
                  </a:lnTo>
                  <a:lnTo>
                    <a:pt x="933" y="1434"/>
                  </a:lnTo>
                  <a:lnTo>
                    <a:pt x="797" y="1452"/>
                  </a:lnTo>
                  <a:lnTo>
                    <a:pt x="719" y="1443"/>
                  </a:lnTo>
                  <a:lnTo>
                    <a:pt x="745" y="1494"/>
                  </a:lnTo>
                  <a:lnTo>
                    <a:pt x="747" y="1557"/>
                  </a:lnTo>
                  <a:lnTo>
                    <a:pt x="770" y="1600"/>
                  </a:lnTo>
                  <a:lnTo>
                    <a:pt x="736" y="1629"/>
                  </a:lnTo>
                  <a:lnTo>
                    <a:pt x="668" y="1641"/>
                  </a:lnTo>
                  <a:lnTo>
                    <a:pt x="594" y="1610"/>
                  </a:lnTo>
                  <a:lnTo>
                    <a:pt x="573" y="1632"/>
                  </a:lnTo>
                  <a:lnTo>
                    <a:pt x="606" y="1716"/>
                  </a:lnTo>
                  <a:lnTo>
                    <a:pt x="659" y="1741"/>
                  </a:lnTo>
                  <a:lnTo>
                    <a:pt x="689" y="1715"/>
                  </a:lnTo>
                  <a:lnTo>
                    <a:pt x="722" y="1759"/>
                  </a:lnTo>
                  <a:lnTo>
                    <a:pt x="666" y="1785"/>
                  </a:lnTo>
                  <a:lnTo>
                    <a:pt x="626" y="1837"/>
                  </a:lnTo>
                  <a:lnTo>
                    <a:pt x="641" y="1922"/>
                  </a:lnTo>
                  <a:lnTo>
                    <a:pt x="639" y="1966"/>
                  </a:lnTo>
                  <a:lnTo>
                    <a:pt x="575" y="1967"/>
                  </a:lnTo>
                  <a:lnTo>
                    <a:pt x="536" y="2010"/>
                  </a:lnTo>
                  <a:lnTo>
                    <a:pt x="537" y="2072"/>
                  </a:lnTo>
                  <a:lnTo>
                    <a:pt x="623" y="2134"/>
                  </a:lnTo>
                  <a:lnTo>
                    <a:pt x="693" y="2150"/>
                  </a:lnTo>
                  <a:lnTo>
                    <a:pt x="695" y="2225"/>
                  </a:lnTo>
                  <a:lnTo>
                    <a:pt x="633" y="2272"/>
                  </a:lnTo>
                  <a:lnTo>
                    <a:pt x="626" y="2369"/>
                  </a:lnTo>
                  <a:lnTo>
                    <a:pt x="578" y="2402"/>
                  </a:lnTo>
                  <a:lnTo>
                    <a:pt x="567" y="2441"/>
                  </a:lnTo>
                  <a:lnTo>
                    <a:pt x="621" y="2527"/>
                  </a:lnTo>
                  <a:lnTo>
                    <a:pt x="683" y="2574"/>
                  </a:lnTo>
                  <a:lnTo>
                    <a:pt x="654" y="2570"/>
                  </a:lnTo>
                  <a:lnTo>
                    <a:pt x="590" y="2557"/>
                  </a:lnTo>
                  <a:lnTo>
                    <a:pt x="429" y="2546"/>
                  </a:lnTo>
                  <a:lnTo>
                    <a:pt x="383" y="2498"/>
                  </a:lnTo>
                  <a:lnTo>
                    <a:pt x="359" y="2436"/>
                  </a:lnTo>
                  <a:lnTo>
                    <a:pt x="317" y="2442"/>
                  </a:lnTo>
                  <a:lnTo>
                    <a:pt x="282" y="2412"/>
                  </a:lnTo>
                  <a:lnTo>
                    <a:pt x="241" y="2324"/>
                  </a:lnTo>
                  <a:lnTo>
                    <a:pt x="277" y="2287"/>
                  </a:lnTo>
                  <a:lnTo>
                    <a:pt x="278" y="2234"/>
                  </a:lnTo>
                  <a:lnTo>
                    <a:pt x="255" y="2192"/>
                  </a:lnTo>
                  <a:lnTo>
                    <a:pt x="264" y="2121"/>
                  </a:lnTo>
                  <a:lnTo>
                    <a:pt x="250" y="2010"/>
                  </a:lnTo>
                  <a:lnTo>
                    <a:pt x="226" y="1961"/>
                  </a:lnTo>
                  <a:lnTo>
                    <a:pt x="250" y="1945"/>
                  </a:lnTo>
                  <a:lnTo>
                    <a:pt x="232" y="1914"/>
                  </a:lnTo>
                  <a:lnTo>
                    <a:pt x="195" y="1897"/>
                  </a:lnTo>
                  <a:lnTo>
                    <a:pt x="206" y="1862"/>
                  </a:lnTo>
                  <a:lnTo>
                    <a:pt x="165" y="1830"/>
                  </a:lnTo>
                  <a:lnTo>
                    <a:pt x="119" y="1733"/>
                  </a:lnTo>
                  <a:lnTo>
                    <a:pt x="141" y="1716"/>
                  </a:lnTo>
                  <a:lnTo>
                    <a:pt x="99" y="1613"/>
                  </a:lnTo>
                  <a:lnTo>
                    <a:pt x="90" y="1526"/>
                  </a:lnTo>
                  <a:lnTo>
                    <a:pt x="88" y="1451"/>
                  </a:lnTo>
                  <a:lnTo>
                    <a:pt x="121" y="1420"/>
                  </a:lnTo>
                  <a:lnTo>
                    <a:pt x="78" y="1338"/>
                  </a:lnTo>
                  <a:lnTo>
                    <a:pt x="58" y="1260"/>
                  </a:lnTo>
                  <a:lnTo>
                    <a:pt x="98" y="1204"/>
                  </a:lnTo>
                  <a:lnTo>
                    <a:pt x="80" y="1134"/>
                  </a:lnTo>
                  <a:lnTo>
                    <a:pt x="102" y="1051"/>
                  </a:lnTo>
                  <a:lnTo>
                    <a:pt x="85" y="973"/>
                  </a:lnTo>
                  <a:lnTo>
                    <a:pt x="63" y="957"/>
                  </a:lnTo>
                  <a:lnTo>
                    <a:pt x="0" y="811"/>
                  </a:lnTo>
                  <a:lnTo>
                    <a:pt x="27" y="723"/>
                  </a:lnTo>
                  <a:lnTo>
                    <a:pt x="5" y="641"/>
                  </a:lnTo>
                  <a:lnTo>
                    <a:pt x="17" y="564"/>
                  </a:lnTo>
                  <a:lnTo>
                    <a:pt x="51" y="484"/>
                  </a:lnTo>
                  <a:lnTo>
                    <a:pt x="94" y="431"/>
                  </a:lnTo>
                  <a:lnTo>
                    <a:pt x="67" y="397"/>
                  </a:lnTo>
                  <a:lnTo>
                    <a:pt x="77" y="370"/>
                  </a:lnTo>
                  <a:lnTo>
                    <a:pt x="54" y="228"/>
                  </a:lnTo>
                  <a:lnTo>
                    <a:pt x="128" y="186"/>
                  </a:lnTo>
                  <a:lnTo>
                    <a:pt x="142" y="98"/>
                  </a:lnTo>
                  <a:lnTo>
                    <a:pt x="130" y="77"/>
                  </a:lnTo>
                  <a:lnTo>
                    <a:pt x="182" y="0"/>
                  </a:lnTo>
                  <a:lnTo>
                    <a:pt x="281" y="20"/>
                  </a:lnTo>
                  <a:moveTo>
                    <a:pt x="947" y="2807"/>
                  </a:moveTo>
                  <a:lnTo>
                    <a:pt x="889" y="2811"/>
                  </a:lnTo>
                  <a:lnTo>
                    <a:pt x="845" y="2782"/>
                  </a:lnTo>
                  <a:lnTo>
                    <a:pt x="806" y="2780"/>
                  </a:lnTo>
                  <a:lnTo>
                    <a:pt x="739" y="2780"/>
                  </a:lnTo>
                  <a:lnTo>
                    <a:pt x="662" y="2598"/>
                  </a:lnTo>
                  <a:lnTo>
                    <a:pt x="702" y="2636"/>
                  </a:lnTo>
                  <a:lnTo>
                    <a:pt x="759" y="2697"/>
                  </a:lnTo>
                  <a:lnTo>
                    <a:pt x="862" y="2746"/>
                  </a:lnTo>
                  <a:lnTo>
                    <a:pt x="959" y="2766"/>
                  </a:lnTo>
                  <a:lnTo>
                    <a:pt x="947" y="2807"/>
                  </a:lnTo>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90" name="Freeform 189"/>
            <p:cNvSpPr>
              <a:spLocks/>
            </p:cNvSpPr>
            <p:nvPr/>
          </p:nvSpPr>
          <p:spPr bwMode="auto">
            <a:xfrm>
              <a:off x="2611196" y="3434993"/>
              <a:ext cx="24798" cy="48152"/>
            </a:xfrm>
            <a:custGeom>
              <a:avLst/>
              <a:gdLst>
                <a:gd name="T0" fmla="*/ 13 w 15"/>
                <a:gd name="T1" fmla="*/ 30 h 31"/>
                <a:gd name="T2" fmla="*/ 8 w 15"/>
                <a:gd name="T3" fmla="*/ 31 h 31"/>
                <a:gd name="T4" fmla="*/ 5 w 15"/>
                <a:gd name="T5" fmla="*/ 19 h 31"/>
                <a:gd name="T6" fmla="*/ 0 w 15"/>
                <a:gd name="T7" fmla="*/ 13 h 31"/>
                <a:gd name="T8" fmla="*/ 6 w 15"/>
                <a:gd name="T9" fmla="*/ 0 h 31"/>
                <a:gd name="T10" fmla="*/ 11 w 15"/>
                <a:gd name="T11" fmla="*/ 0 h 31"/>
                <a:gd name="T12" fmla="*/ 15 w 15"/>
                <a:gd name="T13" fmla="*/ 18 h 31"/>
                <a:gd name="T14" fmla="*/ 13 w 15"/>
                <a:gd name="T15" fmla="*/ 30 h 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 h="31">
                  <a:moveTo>
                    <a:pt x="13" y="30"/>
                  </a:moveTo>
                  <a:lnTo>
                    <a:pt x="8" y="31"/>
                  </a:lnTo>
                  <a:lnTo>
                    <a:pt x="5" y="19"/>
                  </a:lnTo>
                  <a:lnTo>
                    <a:pt x="0" y="13"/>
                  </a:lnTo>
                  <a:lnTo>
                    <a:pt x="6" y="0"/>
                  </a:lnTo>
                  <a:lnTo>
                    <a:pt x="11" y="0"/>
                  </a:lnTo>
                  <a:lnTo>
                    <a:pt x="15" y="18"/>
                  </a:lnTo>
                  <a:lnTo>
                    <a:pt x="13" y="3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91" name="Freeform 190"/>
            <p:cNvSpPr>
              <a:spLocks/>
            </p:cNvSpPr>
            <p:nvPr/>
          </p:nvSpPr>
          <p:spPr bwMode="auto">
            <a:xfrm>
              <a:off x="2606237" y="3380629"/>
              <a:ext cx="34717" cy="15533"/>
            </a:xfrm>
            <a:custGeom>
              <a:avLst/>
              <a:gdLst>
                <a:gd name="T0" fmla="*/ 20 w 21"/>
                <a:gd name="T1" fmla="*/ 6 h 10"/>
                <a:gd name="T2" fmla="*/ 0 w 21"/>
                <a:gd name="T3" fmla="*/ 10 h 10"/>
                <a:gd name="T4" fmla="*/ 0 w 21"/>
                <a:gd name="T5" fmla="*/ 2 h 10"/>
                <a:gd name="T6" fmla="*/ 9 w 21"/>
                <a:gd name="T7" fmla="*/ 0 h 10"/>
                <a:gd name="T8" fmla="*/ 21 w 21"/>
                <a:gd name="T9" fmla="*/ 1 h 10"/>
                <a:gd name="T10" fmla="*/ 20 w 21"/>
                <a:gd name="T11" fmla="*/ 6 h 10"/>
              </a:gdLst>
              <a:ahLst/>
              <a:cxnLst>
                <a:cxn ang="0">
                  <a:pos x="T0" y="T1"/>
                </a:cxn>
                <a:cxn ang="0">
                  <a:pos x="T2" y="T3"/>
                </a:cxn>
                <a:cxn ang="0">
                  <a:pos x="T4" y="T5"/>
                </a:cxn>
                <a:cxn ang="0">
                  <a:pos x="T6" y="T7"/>
                </a:cxn>
                <a:cxn ang="0">
                  <a:pos x="T8" y="T9"/>
                </a:cxn>
                <a:cxn ang="0">
                  <a:pos x="T10" y="T11"/>
                </a:cxn>
              </a:cxnLst>
              <a:rect l="0" t="0" r="r" b="b"/>
              <a:pathLst>
                <a:path w="21" h="10">
                  <a:moveTo>
                    <a:pt x="20" y="6"/>
                  </a:moveTo>
                  <a:lnTo>
                    <a:pt x="0" y="10"/>
                  </a:lnTo>
                  <a:lnTo>
                    <a:pt x="0" y="2"/>
                  </a:lnTo>
                  <a:lnTo>
                    <a:pt x="9" y="0"/>
                  </a:lnTo>
                  <a:lnTo>
                    <a:pt x="21" y="1"/>
                  </a:lnTo>
                  <a:lnTo>
                    <a:pt x="20" y="6"/>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92" name="Freeform 191"/>
            <p:cNvSpPr>
              <a:spLocks/>
            </p:cNvSpPr>
            <p:nvPr/>
          </p:nvSpPr>
          <p:spPr bwMode="auto">
            <a:xfrm>
              <a:off x="2642606" y="3375970"/>
              <a:ext cx="21492" cy="37278"/>
            </a:xfrm>
            <a:custGeom>
              <a:avLst/>
              <a:gdLst>
                <a:gd name="T0" fmla="*/ 13 w 13"/>
                <a:gd name="T1" fmla="*/ 9 h 24"/>
                <a:gd name="T2" fmla="*/ 7 w 13"/>
                <a:gd name="T3" fmla="*/ 24 h 24"/>
                <a:gd name="T4" fmla="*/ 5 w 13"/>
                <a:gd name="T5" fmla="*/ 21 h 24"/>
                <a:gd name="T6" fmla="*/ 7 w 13"/>
                <a:gd name="T7" fmla="*/ 10 h 24"/>
                <a:gd name="T8" fmla="*/ 0 w 13"/>
                <a:gd name="T9" fmla="*/ 2 h 24"/>
                <a:gd name="T10" fmla="*/ 1 w 13"/>
                <a:gd name="T11" fmla="*/ 0 h 24"/>
                <a:gd name="T12" fmla="*/ 13 w 13"/>
                <a:gd name="T13" fmla="*/ 9 h 24"/>
              </a:gdLst>
              <a:ahLst/>
              <a:cxnLst>
                <a:cxn ang="0">
                  <a:pos x="T0" y="T1"/>
                </a:cxn>
                <a:cxn ang="0">
                  <a:pos x="T2" y="T3"/>
                </a:cxn>
                <a:cxn ang="0">
                  <a:pos x="T4" y="T5"/>
                </a:cxn>
                <a:cxn ang="0">
                  <a:pos x="T6" y="T7"/>
                </a:cxn>
                <a:cxn ang="0">
                  <a:pos x="T8" y="T9"/>
                </a:cxn>
                <a:cxn ang="0">
                  <a:pos x="T10" y="T11"/>
                </a:cxn>
                <a:cxn ang="0">
                  <a:pos x="T12" y="T13"/>
                </a:cxn>
              </a:cxnLst>
              <a:rect l="0" t="0" r="r" b="b"/>
              <a:pathLst>
                <a:path w="13" h="24">
                  <a:moveTo>
                    <a:pt x="13" y="9"/>
                  </a:moveTo>
                  <a:lnTo>
                    <a:pt x="7" y="24"/>
                  </a:lnTo>
                  <a:lnTo>
                    <a:pt x="5" y="21"/>
                  </a:lnTo>
                  <a:lnTo>
                    <a:pt x="7" y="10"/>
                  </a:lnTo>
                  <a:lnTo>
                    <a:pt x="0" y="2"/>
                  </a:lnTo>
                  <a:lnTo>
                    <a:pt x="1" y="0"/>
                  </a:lnTo>
                  <a:lnTo>
                    <a:pt x="13" y="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93" name="Freeform 192"/>
            <p:cNvSpPr>
              <a:spLocks/>
            </p:cNvSpPr>
            <p:nvPr/>
          </p:nvSpPr>
          <p:spPr bwMode="auto">
            <a:xfrm>
              <a:off x="2247506" y="3650897"/>
              <a:ext cx="42982" cy="83876"/>
            </a:xfrm>
            <a:custGeom>
              <a:avLst/>
              <a:gdLst>
                <a:gd name="T0" fmla="*/ 6 w 26"/>
                <a:gd name="T1" fmla="*/ 14 h 54"/>
                <a:gd name="T2" fmla="*/ 6 w 26"/>
                <a:gd name="T3" fmla="*/ 11 h 54"/>
                <a:gd name="T4" fmla="*/ 9 w 26"/>
                <a:gd name="T5" fmla="*/ 11 h 54"/>
                <a:gd name="T6" fmla="*/ 12 w 26"/>
                <a:gd name="T7" fmla="*/ 13 h 54"/>
                <a:gd name="T8" fmla="*/ 20 w 26"/>
                <a:gd name="T9" fmla="*/ 0 h 54"/>
                <a:gd name="T10" fmla="*/ 23 w 26"/>
                <a:gd name="T11" fmla="*/ 0 h 54"/>
                <a:gd name="T12" fmla="*/ 23 w 26"/>
                <a:gd name="T13" fmla="*/ 3 h 54"/>
                <a:gd name="T14" fmla="*/ 26 w 26"/>
                <a:gd name="T15" fmla="*/ 3 h 54"/>
                <a:gd name="T16" fmla="*/ 25 w 26"/>
                <a:gd name="T17" fmla="*/ 9 h 54"/>
                <a:gd name="T18" fmla="*/ 21 w 26"/>
                <a:gd name="T19" fmla="*/ 18 h 54"/>
                <a:gd name="T20" fmla="*/ 22 w 26"/>
                <a:gd name="T21" fmla="*/ 21 h 54"/>
                <a:gd name="T22" fmla="*/ 19 w 26"/>
                <a:gd name="T23" fmla="*/ 29 h 54"/>
                <a:gd name="T24" fmla="*/ 20 w 26"/>
                <a:gd name="T25" fmla="*/ 31 h 54"/>
                <a:gd name="T26" fmla="*/ 17 w 26"/>
                <a:gd name="T27" fmla="*/ 41 h 54"/>
                <a:gd name="T28" fmla="*/ 13 w 26"/>
                <a:gd name="T29" fmla="*/ 46 h 54"/>
                <a:gd name="T30" fmla="*/ 10 w 26"/>
                <a:gd name="T31" fmla="*/ 47 h 54"/>
                <a:gd name="T32" fmla="*/ 5 w 26"/>
                <a:gd name="T33" fmla="*/ 54 h 54"/>
                <a:gd name="T34" fmla="*/ 0 w 26"/>
                <a:gd name="T35" fmla="*/ 54 h 54"/>
                <a:gd name="T36" fmla="*/ 4 w 26"/>
                <a:gd name="T37" fmla="*/ 31 h 54"/>
                <a:gd name="T38" fmla="*/ 6 w 26"/>
                <a:gd name="T39" fmla="*/ 14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6" h="54">
                  <a:moveTo>
                    <a:pt x="6" y="14"/>
                  </a:moveTo>
                  <a:lnTo>
                    <a:pt x="6" y="11"/>
                  </a:lnTo>
                  <a:lnTo>
                    <a:pt x="9" y="11"/>
                  </a:lnTo>
                  <a:lnTo>
                    <a:pt x="12" y="13"/>
                  </a:lnTo>
                  <a:lnTo>
                    <a:pt x="20" y="0"/>
                  </a:lnTo>
                  <a:lnTo>
                    <a:pt x="23" y="0"/>
                  </a:lnTo>
                  <a:lnTo>
                    <a:pt x="23" y="3"/>
                  </a:lnTo>
                  <a:lnTo>
                    <a:pt x="26" y="3"/>
                  </a:lnTo>
                  <a:lnTo>
                    <a:pt x="25" y="9"/>
                  </a:lnTo>
                  <a:lnTo>
                    <a:pt x="21" y="18"/>
                  </a:lnTo>
                  <a:lnTo>
                    <a:pt x="22" y="21"/>
                  </a:lnTo>
                  <a:lnTo>
                    <a:pt x="19" y="29"/>
                  </a:lnTo>
                  <a:lnTo>
                    <a:pt x="20" y="31"/>
                  </a:lnTo>
                  <a:lnTo>
                    <a:pt x="17" y="41"/>
                  </a:lnTo>
                  <a:lnTo>
                    <a:pt x="13" y="46"/>
                  </a:lnTo>
                  <a:lnTo>
                    <a:pt x="10" y="47"/>
                  </a:lnTo>
                  <a:lnTo>
                    <a:pt x="5" y="54"/>
                  </a:lnTo>
                  <a:lnTo>
                    <a:pt x="0" y="54"/>
                  </a:lnTo>
                  <a:lnTo>
                    <a:pt x="4" y="31"/>
                  </a:lnTo>
                  <a:lnTo>
                    <a:pt x="6" y="14"/>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94" name="Freeform 193"/>
            <p:cNvSpPr>
              <a:spLocks/>
            </p:cNvSpPr>
            <p:nvPr/>
          </p:nvSpPr>
          <p:spPr bwMode="auto">
            <a:xfrm>
              <a:off x="2826105" y="4562661"/>
              <a:ext cx="380223" cy="424040"/>
            </a:xfrm>
            <a:custGeom>
              <a:avLst/>
              <a:gdLst>
                <a:gd name="T0" fmla="*/ 141 w 230"/>
                <a:gd name="T1" fmla="*/ 255 h 273"/>
                <a:gd name="T2" fmla="*/ 121 w 230"/>
                <a:gd name="T3" fmla="*/ 254 h 273"/>
                <a:gd name="T4" fmla="*/ 116 w 230"/>
                <a:gd name="T5" fmla="*/ 271 h 273"/>
                <a:gd name="T6" fmla="*/ 104 w 230"/>
                <a:gd name="T7" fmla="*/ 256 h 273"/>
                <a:gd name="T8" fmla="*/ 79 w 230"/>
                <a:gd name="T9" fmla="*/ 251 h 273"/>
                <a:gd name="T10" fmla="*/ 67 w 230"/>
                <a:gd name="T11" fmla="*/ 270 h 273"/>
                <a:gd name="T12" fmla="*/ 54 w 230"/>
                <a:gd name="T13" fmla="*/ 273 h 273"/>
                <a:gd name="T14" fmla="*/ 43 w 230"/>
                <a:gd name="T15" fmla="*/ 244 h 273"/>
                <a:gd name="T16" fmla="*/ 31 w 230"/>
                <a:gd name="T17" fmla="*/ 221 h 273"/>
                <a:gd name="T18" fmla="*/ 34 w 230"/>
                <a:gd name="T19" fmla="*/ 201 h 273"/>
                <a:gd name="T20" fmla="*/ 24 w 230"/>
                <a:gd name="T21" fmla="*/ 192 h 273"/>
                <a:gd name="T22" fmla="*/ 20 w 230"/>
                <a:gd name="T23" fmla="*/ 177 h 273"/>
                <a:gd name="T24" fmla="*/ 10 w 230"/>
                <a:gd name="T25" fmla="*/ 163 h 273"/>
                <a:gd name="T26" fmla="*/ 19 w 230"/>
                <a:gd name="T27" fmla="*/ 140 h 273"/>
                <a:gd name="T28" fmla="*/ 10 w 230"/>
                <a:gd name="T29" fmla="*/ 123 h 273"/>
                <a:gd name="T30" fmla="*/ 13 w 230"/>
                <a:gd name="T31" fmla="*/ 116 h 273"/>
                <a:gd name="T32" fmla="*/ 10 w 230"/>
                <a:gd name="T33" fmla="*/ 108 h 273"/>
                <a:gd name="T34" fmla="*/ 16 w 230"/>
                <a:gd name="T35" fmla="*/ 98 h 273"/>
                <a:gd name="T36" fmla="*/ 15 w 230"/>
                <a:gd name="T37" fmla="*/ 80 h 273"/>
                <a:gd name="T38" fmla="*/ 15 w 230"/>
                <a:gd name="T39" fmla="*/ 65 h 273"/>
                <a:gd name="T40" fmla="*/ 18 w 230"/>
                <a:gd name="T41" fmla="*/ 58 h 273"/>
                <a:gd name="T42" fmla="*/ 0 w 230"/>
                <a:gd name="T43" fmla="*/ 25 h 273"/>
                <a:gd name="T44" fmla="*/ 14 w 230"/>
                <a:gd name="T45" fmla="*/ 27 h 273"/>
                <a:gd name="T46" fmla="*/ 23 w 230"/>
                <a:gd name="T47" fmla="*/ 26 h 273"/>
                <a:gd name="T48" fmla="*/ 27 w 230"/>
                <a:gd name="T49" fmla="*/ 20 h 273"/>
                <a:gd name="T50" fmla="*/ 43 w 230"/>
                <a:gd name="T51" fmla="*/ 12 h 273"/>
                <a:gd name="T52" fmla="*/ 52 w 230"/>
                <a:gd name="T53" fmla="*/ 4 h 273"/>
                <a:gd name="T54" fmla="*/ 76 w 230"/>
                <a:gd name="T55" fmla="*/ 0 h 273"/>
                <a:gd name="T56" fmla="*/ 74 w 230"/>
                <a:gd name="T57" fmla="*/ 16 h 273"/>
                <a:gd name="T58" fmla="*/ 77 w 230"/>
                <a:gd name="T59" fmla="*/ 24 h 273"/>
                <a:gd name="T60" fmla="*/ 76 w 230"/>
                <a:gd name="T61" fmla="*/ 38 h 273"/>
                <a:gd name="T62" fmla="*/ 97 w 230"/>
                <a:gd name="T63" fmla="*/ 56 h 273"/>
                <a:gd name="T64" fmla="*/ 118 w 230"/>
                <a:gd name="T65" fmla="*/ 60 h 273"/>
                <a:gd name="T66" fmla="*/ 126 w 230"/>
                <a:gd name="T67" fmla="*/ 68 h 273"/>
                <a:gd name="T68" fmla="*/ 138 w 230"/>
                <a:gd name="T69" fmla="*/ 72 h 273"/>
                <a:gd name="T70" fmla="*/ 146 w 230"/>
                <a:gd name="T71" fmla="*/ 78 h 273"/>
                <a:gd name="T72" fmla="*/ 158 w 230"/>
                <a:gd name="T73" fmla="*/ 77 h 273"/>
                <a:gd name="T74" fmla="*/ 169 w 230"/>
                <a:gd name="T75" fmla="*/ 84 h 273"/>
                <a:gd name="T76" fmla="*/ 170 w 230"/>
                <a:gd name="T77" fmla="*/ 96 h 273"/>
                <a:gd name="T78" fmla="*/ 174 w 230"/>
                <a:gd name="T79" fmla="*/ 102 h 273"/>
                <a:gd name="T80" fmla="*/ 175 w 230"/>
                <a:gd name="T81" fmla="*/ 111 h 273"/>
                <a:gd name="T82" fmla="*/ 170 w 230"/>
                <a:gd name="T83" fmla="*/ 111 h 273"/>
                <a:gd name="T84" fmla="*/ 179 w 230"/>
                <a:gd name="T85" fmla="*/ 135 h 273"/>
                <a:gd name="T86" fmla="*/ 213 w 230"/>
                <a:gd name="T87" fmla="*/ 136 h 273"/>
                <a:gd name="T88" fmla="*/ 212 w 230"/>
                <a:gd name="T89" fmla="*/ 148 h 273"/>
                <a:gd name="T90" fmla="*/ 214 w 230"/>
                <a:gd name="T91" fmla="*/ 156 h 273"/>
                <a:gd name="T92" fmla="*/ 225 w 230"/>
                <a:gd name="T93" fmla="*/ 162 h 273"/>
                <a:gd name="T94" fmla="*/ 230 w 230"/>
                <a:gd name="T95" fmla="*/ 175 h 273"/>
                <a:gd name="T96" fmla="*/ 228 w 230"/>
                <a:gd name="T97" fmla="*/ 191 h 273"/>
                <a:gd name="T98" fmla="*/ 224 w 230"/>
                <a:gd name="T99" fmla="*/ 201 h 273"/>
                <a:gd name="T100" fmla="*/ 227 w 230"/>
                <a:gd name="T101" fmla="*/ 212 h 273"/>
                <a:gd name="T102" fmla="*/ 222 w 230"/>
                <a:gd name="T103" fmla="*/ 217 h 273"/>
                <a:gd name="T104" fmla="*/ 221 w 230"/>
                <a:gd name="T105" fmla="*/ 210 h 273"/>
                <a:gd name="T106" fmla="*/ 203 w 230"/>
                <a:gd name="T107" fmla="*/ 200 h 273"/>
                <a:gd name="T108" fmla="*/ 186 w 230"/>
                <a:gd name="T109" fmla="*/ 199 h 273"/>
                <a:gd name="T110" fmla="*/ 155 w 230"/>
                <a:gd name="T111" fmla="*/ 205 h 273"/>
                <a:gd name="T112" fmla="*/ 148 w 230"/>
                <a:gd name="T113" fmla="*/ 224 h 273"/>
                <a:gd name="T114" fmla="*/ 149 w 230"/>
                <a:gd name="T115" fmla="*/ 235 h 273"/>
                <a:gd name="T116" fmla="*/ 145 w 230"/>
                <a:gd name="T117" fmla="*/ 260 h 273"/>
                <a:gd name="T118" fmla="*/ 141 w 230"/>
                <a:gd name="T119" fmla="*/ 255 h 2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30" h="273">
                  <a:moveTo>
                    <a:pt x="141" y="255"/>
                  </a:moveTo>
                  <a:lnTo>
                    <a:pt x="121" y="254"/>
                  </a:lnTo>
                  <a:lnTo>
                    <a:pt x="116" y="271"/>
                  </a:lnTo>
                  <a:lnTo>
                    <a:pt x="104" y="256"/>
                  </a:lnTo>
                  <a:lnTo>
                    <a:pt x="79" y="251"/>
                  </a:lnTo>
                  <a:lnTo>
                    <a:pt x="67" y="270"/>
                  </a:lnTo>
                  <a:lnTo>
                    <a:pt x="54" y="273"/>
                  </a:lnTo>
                  <a:lnTo>
                    <a:pt x="43" y="244"/>
                  </a:lnTo>
                  <a:lnTo>
                    <a:pt x="31" y="221"/>
                  </a:lnTo>
                  <a:lnTo>
                    <a:pt x="34" y="201"/>
                  </a:lnTo>
                  <a:lnTo>
                    <a:pt x="24" y="192"/>
                  </a:lnTo>
                  <a:lnTo>
                    <a:pt x="20" y="177"/>
                  </a:lnTo>
                  <a:lnTo>
                    <a:pt x="10" y="163"/>
                  </a:lnTo>
                  <a:lnTo>
                    <a:pt x="19" y="140"/>
                  </a:lnTo>
                  <a:lnTo>
                    <a:pt x="10" y="123"/>
                  </a:lnTo>
                  <a:lnTo>
                    <a:pt x="13" y="116"/>
                  </a:lnTo>
                  <a:lnTo>
                    <a:pt x="10" y="108"/>
                  </a:lnTo>
                  <a:lnTo>
                    <a:pt x="16" y="98"/>
                  </a:lnTo>
                  <a:lnTo>
                    <a:pt x="15" y="80"/>
                  </a:lnTo>
                  <a:lnTo>
                    <a:pt x="15" y="65"/>
                  </a:lnTo>
                  <a:lnTo>
                    <a:pt x="18" y="58"/>
                  </a:lnTo>
                  <a:lnTo>
                    <a:pt x="0" y="25"/>
                  </a:lnTo>
                  <a:lnTo>
                    <a:pt x="14" y="27"/>
                  </a:lnTo>
                  <a:lnTo>
                    <a:pt x="23" y="26"/>
                  </a:lnTo>
                  <a:lnTo>
                    <a:pt x="27" y="20"/>
                  </a:lnTo>
                  <a:lnTo>
                    <a:pt x="43" y="12"/>
                  </a:lnTo>
                  <a:lnTo>
                    <a:pt x="52" y="4"/>
                  </a:lnTo>
                  <a:lnTo>
                    <a:pt x="76" y="0"/>
                  </a:lnTo>
                  <a:lnTo>
                    <a:pt x="74" y="16"/>
                  </a:lnTo>
                  <a:lnTo>
                    <a:pt x="77" y="24"/>
                  </a:lnTo>
                  <a:lnTo>
                    <a:pt x="76" y="38"/>
                  </a:lnTo>
                  <a:lnTo>
                    <a:pt x="97" y="56"/>
                  </a:lnTo>
                  <a:lnTo>
                    <a:pt x="118" y="60"/>
                  </a:lnTo>
                  <a:lnTo>
                    <a:pt x="126" y="68"/>
                  </a:lnTo>
                  <a:lnTo>
                    <a:pt x="138" y="72"/>
                  </a:lnTo>
                  <a:lnTo>
                    <a:pt x="146" y="78"/>
                  </a:lnTo>
                  <a:lnTo>
                    <a:pt x="158" y="77"/>
                  </a:lnTo>
                  <a:lnTo>
                    <a:pt x="169" y="84"/>
                  </a:lnTo>
                  <a:lnTo>
                    <a:pt x="170" y="96"/>
                  </a:lnTo>
                  <a:lnTo>
                    <a:pt x="174" y="102"/>
                  </a:lnTo>
                  <a:lnTo>
                    <a:pt x="175" y="111"/>
                  </a:lnTo>
                  <a:lnTo>
                    <a:pt x="170" y="111"/>
                  </a:lnTo>
                  <a:lnTo>
                    <a:pt x="179" y="135"/>
                  </a:lnTo>
                  <a:lnTo>
                    <a:pt x="213" y="136"/>
                  </a:lnTo>
                  <a:lnTo>
                    <a:pt x="212" y="148"/>
                  </a:lnTo>
                  <a:lnTo>
                    <a:pt x="214" y="156"/>
                  </a:lnTo>
                  <a:lnTo>
                    <a:pt x="225" y="162"/>
                  </a:lnTo>
                  <a:lnTo>
                    <a:pt x="230" y="175"/>
                  </a:lnTo>
                  <a:lnTo>
                    <a:pt x="228" y="191"/>
                  </a:lnTo>
                  <a:lnTo>
                    <a:pt x="224" y="201"/>
                  </a:lnTo>
                  <a:lnTo>
                    <a:pt x="227" y="212"/>
                  </a:lnTo>
                  <a:lnTo>
                    <a:pt x="222" y="217"/>
                  </a:lnTo>
                  <a:lnTo>
                    <a:pt x="221" y="210"/>
                  </a:lnTo>
                  <a:lnTo>
                    <a:pt x="203" y="200"/>
                  </a:lnTo>
                  <a:lnTo>
                    <a:pt x="186" y="199"/>
                  </a:lnTo>
                  <a:lnTo>
                    <a:pt x="155" y="205"/>
                  </a:lnTo>
                  <a:lnTo>
                    <a:pt x="148" y="224"/>
                  </a:lnTo>
                  <a:lnTo>
                    <a:pt x="149" y="235"/>
                  </a:lnTo>
                  <a:lnTo>
                    <a:pt x="145" y="260"/>
                  </a:lnTo>
                  <a:lnTo>
                    <a:pt x="141" y="25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95" name="Freeform 194"/>
            <p:cNvSpPr>
              <a:spLocks/>
            </p:cNvSpPr>
            <p:nvPr/>
          </p:nvSpPr>
          <p:spPr bwMode="auto">
            <a:xfrm>
              <a:off x="2685589" y="4078043"/>
              <a:ext cx="1190264" cy="1259693"/>
            </a:xfrm>
            <a:custGeom>
              <a:avLst/>
              <a:gdLst>
                <a:gd name="T0" fmla="*/ 390 w 720"/>
                <a:gd name="T1" fmla="*/ 680 h 811"/>
                <a:gd name="T2" fmla="*/ 383 w 720"/>
                <a:gd name="T3" fmla="*/ 644 h 811"/>
                <a:gd name="T4" fmla="*/ 378 w 720"/>
                <a:gd name="T5" fmla="*/ 605 h 811"/>
                <a:gd name="T6" fmla="*/ 358 w 720"/>
                <a:gd name="T7" fmla="*/ 580 h 811"/>
                <a:gd name="T8" fmla="*/ 315 w 720"/>
                <a:gd name="T9" fmla="*/ 568 h 811"/>
                <a:gd name="T10" fmla="*/ 309 w 720"/>
                <a:gd name="T11" fmla="*/ 513 h 811"/>
                <a:gd name="T12" fmla="*/ 299 w 720"/>
                <a:gd name="T13" fmla="*/ 468 h 811"/>
                <a:gd name="T14" fmla="*/ 255 w 720"/>
                <a:gd name="T15" fmla="*/ 423 h 811"/>
                <a:gd name="T16" fmla="*/ 254 w 720"/>
                <a:gd name="T17" fmla="*/ 396 h 811"/>
                <a:gd name="T18" fmla="*/ 211 w 720"/>
                <a:gd name="T19" fmla="*/ 380 h 811"/>
                <a:gd name="T20" fmla="*/ 162 w 720"/>
                <a:gd name="T21" fmla="*/ 336 h 811"/>
                <a:gd name="T22" fmla="*/ 128 w 720"/>
                <a:gd name="T23" fmla="*/ 324 h 811"/>
                <a:gd name="T24" fmla="*/ 85 w 720"/>
                <a:gd name="T25" fmla="*/ 337 h 811"/>
                <a:gd name="T26" fmla="*/ 52 w 720"/>
                <a:gd name="T27" fmla="*/ 319 h 811"/>
                <a:gd name="T28" fmla="*/ 19 w 720"/>
                <a:gd name="T29" fmla="*/ 297 h 811"/>
                <a:gd name="T30" fmla="*/ 4 w 720"/>
                <a:gd name="T31" fmla="*/ 253 h 811"/>
                <a:gd name="T32" fmla="*/ 19 w 720"/>
                <a:gd name="T33" fmla="*/ 219 h 811"/>
                <a:gd name="T34" fmla="*/ 73 w 720"/>
                <a:gd name="T35" fmla="*/ 199 h 811"/>
                <a:gd name="T36" fmla="*/ 70 w 720"/>
                <a:gd name="T37" fmla="*/ 113 h 811"/>
                <a:gd name="T38" fmla="*/ 85 w 720"/>
                <a:gd name="T39" fmla="*/ 89 h 811"/>
                <a:gd name="T40" fmla="*/ 116 w 720"/>
                <a:gd name="T41" fmla="*/ 67 h 811"/>
                <a:gd name="T42" fmla="*/ 138 w 720"/>
                <a:gd name="T43" fmla="*/ 94 h 811"/>
                <a:gd name="T44" fmla="*/ 177 w 720"/>
                <a:gd name="T45" fmla="*/ 78 h 811"/>
                <a:gd name="T46" fmla="*/ 176 w 720"/>
                <a:gd name="T47" fmla="*/ 58 h 811"/>
                <a:gd name="T48" fmla="*/ 170 w 720"/>
                <a:gd name="T49" fmla="*/ 23 h 811"/>
                <a:gd name="T50" fmla="*/ 216 w 720"/>
                <a:gd name="T51" fmla="*/ 23 h 811"/>
                <a:gd name="T52" fmla="*/ 251 w 720"/>
                <a:gd name="T53" fmla="*/ 0 h 811"/>
                <a:gd name="T54" fmla="*/ 263 w 720"/>
                <a:gd name="T55" fmla="*/ 27 h 811"/>
                <a:gd name="T56" fmla="*/ 261 w 720"/>
                <a:gd name="T57" fmla="*/ 72 h 811"/>
                <a:gd name="T58" fmla="*/ 289 w 720"/>
                <a:gd name="T59" fmla="*/ 78 h 811"/>
                <a:gd name="T60" fmla="*/ 318 w 720"/>
                <a:gd name="T61" fmla="*/ 70 h 811"/>
                <a:gd name="T62" fmla="*/ 328 w 720"/>
                <a:gd name="T63" fmla="*/ 57 h 811"/>
                <a:gd name="T64" fmla="*/ 363 w 720"/>
                <a:gd name="T65" fmla="*/ 66 h 811"/>
                <a:gd name="T66" fmla="*/ 384 w 720"/>
                <a:gd name="T67" fmla="*/ 65 h 811"/>
                <a:gd name="T68" fmla="*/ 414 w 720"/>
                <a:gd name="T69" fmla="*/ 22 h 811"/>
                <a:gd name="T70" fmla="*/ 439 w 720"/>
                <a:gd name="T71" fmla="*/ 88 h 811"/>
                <a:gd name="T72" fmla="*/ 464 w 720"/>
                <a:gd name="T73" fmla="*/ 135 h 811"/>
                <a:gd name="T74" fmla="*/ 540 w 720"/>
                <a:gd name="T75" fmla="*/ 154 h 811"/>
                <a:gd name="T76" fmla="*/ 622 w 720"/>
                <a:gd name="T77" fmla="*/ 169 h 811"/>
                <a:gd name="T78" fmla="*/ 703 w 720"/>
                <a:gd name="T79" fmla="*/ 216 h 811"/>
                <a:gd name="T80" fmla="*/ 713 w 720"/>
                <a:gd name="T81" fmla="*/ 296 h 811"/>
                <a:gd name="T82" fmla="*/ 656 w 720"/>
                <a:gd name="T83" fmla="*/ 380 h 811"/>
                <a:gd name="T84" fmla="*/ 646 w 720"/>
                <a:gd name="T85" fmla="*/ 467 h 811"/>
                <a:gd name="T86" fmla="*/ 622 w 720"/>
                <a:gd name="T87" fmla="*/ 544 h 811"/>
                <a:gd name="T88" fmla="*/ 584 w 720"/>
                <a:gd name="T89" fmla="*/ 587 h 811"/>
                <a:gd name="T90" fmla="*/ 505 w 720"/>
                <a:gd name="T91" fmla="*/ 626 h 811"/>
                <a:gd name="T92" fmla="*/ 495 w 720"/>
                <a:gd name="T93" fmla="*/ 695 h 811"/>
                <a:gd name="T94" fmla="*/ 453 w 720"/>
                <a:gd name="T95" fmla="*/ 770 h 811"/>
                <a:gd name="T96" fmla="*/ 422 w 720"/>
                <a:gd name="T97" fmla="*/ 799 h 811"/>
                <a:gd name="T98" fmla="*/ 380 w 720"/>
                <a:gd name="T99" fmla="*/ 750 h 8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720" h="811">
                  <a:moveTo>
                    <a:pt x="342" y="737"/>
                  </a:moveTo>
                  <a:lnTo>
                    <a:pt x="362" y="709"/>
                  </a:lnTo>
                  <a:lnTo>
                    <a:pt x="379" y="689"/>
                  </a:lnTo>
                  <a:lnTo>
                    <a:pt x="390" y="680"/>
                  </a:lnTo>
                  <a:lnTo>
                    <a:pt x="403" y="669"/>
                  </a:lnTo>
                  <a:lnTo>
                    <a:pt x="401" y="652"/>
                  </a:lnTo>
                  <a:lnTo>
                    <a:pt x="391" y="640"/>
                  </a:lnTo>
                  <a:lnTo>
                    <a:pt x="383" y="644"/>
                  </a:lnTo>
                  <a:lnTo>
                    <a:pt x="385" y="632"/>
                  </a:lnTo>
                  <a:lnTo>
                    <a:pt x="386" y="620"/>
                  </a:lnTo>
                  <a:lnTo>
                    <a:pt x="385" y="608"/>
                  </a:lnTo>
                  <a:lnTo>
                    <a:pt x="378" y="605"/>
                  </a:lnTo>
                  <a:lnTo>
                    <a:pt x="371" y="608"/>
                  </a:lnTo>
                  <a:lnTo>
                    <a:pt x="365" y="607"/>
                  </a:lnTo>
                  <a:lnTo>
                    <a:pt x="362" y="599"/>
                  </a:lnTo>
                  <a:lnTo>
                    <a:pt x="358" y="580"/>
                  </a:lnTo>
                  <a:lnTo>
                    <a:pt x="354" y="574"/>
                  </a:lnTo>
                  <a:lnTo>
                    <a:pt x="341" y="568"/>
                  </a:lnTo>
                  <a:lnTo>
                    <a:pt x="334" y="572"/>
                  </a:lnTo>
                  <a:lnTo>
                    <a:pt x="315" y="568"/>
                  </a:lnTo>
                  <a:lnTo>
                    <a:pt x="313" y="540"/>
                  </a:lnTo>
                  <a:lnTo>
                    <a:pt x="307" y="529"/>
                  </a:lnTo>
                  <a:lnTo>
                    <a:pt x="312" y="524"/>
                  </a:lnTo>
                  <a:lnTo>
                    <a:pt x="309" y="513"/>
                  </a:lnTo>
                  <a:lnTo>
                    <a:pt x="313" y="503"/>
                  </a:lnTo>
                  <a:lnTo>
                    <a:pt x="315" y="487"/>
                  </a:lnTo>
                  <a:lnTo>
                    <a:pt x="310" y="474"/>
                  </a:lnTo>
                  <a:lnTo>
                    <a:pt x="299" y="468"/>
                  </a:lnTo>
                  <a:lnTo>
                    <a:pt x="297" y="460"/>
                  </a:lnTo>
                  <a:lnTo>
                    <a:pt x="298" y="448"/>
                  </a:lnTo>
                  <a:lnTo>
                    <a:pt x="264" y="447"/>
                  </a:lnTo>
                  <a:lnTo>
                    <a:pt x="255" y="423"/>
                  </a:lnTo>
                  <a:lnTo>
                    <a:pt x="260" y="423"/>
                  </a:lnTo>
                  <a:lnTo>
                    <a:pt x="259" y="414"/>
                  </a:lnTo>
                  <a:lnTo>
                    <a:pt x="255" y="408"/>
                  </a:lnTo>
                  <a:lnTo>
                    <a:pt x="254" y="396"/>
                  </a:lnTo>
                  <a:lnTo>
                    <a:pt x="243" y="389"/>
                  </a:lnTo>
                  <a:lnTo>
                    <a:pt x="231" y="390"/>
                  </a:lnTo>
                  <a:lnTo>
                    <a:pt x="223" y="384"/>
                  </a:lnTo>
                  <a:lnTo>
                    <a:pt x="211" y="380"/>
                  </a:lnTo>
                  <a:lnTo>
                    <a:pt x="203" y="372"/>
                  </a:lnTo>
                  <a:lnTo>
                    <a:pt x="182" y="368"/>
                  </a:lnTo>
                  <a:lnTo>
                    <a:pt x="161" y="350"/>
                  </a:lnTo>
                  <a:lnTo>
                    <a:pt x="162" y="336"/>
                  </a:lnTo>
                  <a:lnTo>
                    <a:pt x="159" y="328"/>
                  </a:lnTo>
                  <a:lnTo>
                    <a:pt x="161" y="312"/>
                  </a:lnTo>
                  <a:lnTo>
                    <a:pt x="137" y="316"/>
                  </a:lnTo>
                  <a:lnTo>
                    <a:pt x="128" y="324"/>
                  </a:lnTo>
                  <a:lnTo>
                    <a:pt x="112" y="332"/>
                  </a:lnTo>
                  <a:lnTo>
                    <a:pt x="108" y="338"/>
                  </a:lnTo>
                  <a:lnTo>
                    <a:pt x="99" y="339"/>
                  </a:lnTo>
                  <a:lnTo>
                    <a:pt x="85" y="337"/>
                  </a:lnTo>
                  <a:lnTo>
                    <a:pt x="75" y="341"/>
                  </a:lnTo>
                  <a:lnTo>
                    <a:pt x="67" y="338"/>
                  </a:lnTo>
                  <a:lnTo>
                    <a:pt x="66" y="307"/>
                  </a:lnTo>
                  <a:lnTo>
                    <a:pt x="52" y="319"/>
                  </a:lnTo>
                  <a:lnTo>
                    <a:pt x="36" y="318"/>
                  </a:lnTo>
                  <a:lnTo>
                    <a:pt x="28" y="307"/>
                  </a:lnTo>
                  <a:lnTo>
                    <a:pt x="16" y="306"/>
                  </a:lnTo>
                  <a:lnTo>
                    <a:pt x="19" y="297"/>
                  </a:lnTo>
                  <a:lnTo>
                    <a:pt x="9" y="284"/>
                  </a:lnTo>
                  <a:lnTo>
                    <a:pt x="0" y="266"/>
                  </a:lnTo>
                  <a:lnTo>
                    <a:pt x="5" y="262"/>
                  </a:lnTo>
                  <a:lnTo>
                    <a:pt x="4" y="253"/>
                  </a:lnTo>
                  <a:lnTo>
                    <a:pt x="15" y="247"/>
                  </a:lnTo>
                  <a:lnTo>
                    <a:pt x="13" y="236"/>
                  </a:lnTo>
                  <a:lnTo>
                    <a:pt x="18" y="229"/>
                  </a:lnTo>
                  <a:lnTo>
                    <a:pt x="19" y="219"/>
                  </a:lnTo>
                  <a:lnTo>
                    <a:pt x="39" y="205"/>
                  </a:lnTo>
                  <a:lnTo>
                    <a:pt x="54" y="201"/>
                  </a:lnTo>
                  <a:lnTo>
                    <a:pt x="56" y="198"/>
                  </a:lnTo>
                  <a:lnTo>
                    <a:pt x="73" y="199"/>
                  </a:lnTo>
                  <a:lnTo>
                    <a:pt x="80" y="142"/>
                  </a:lnTo>
                  <a:lnTo>
                    <a:pt x="81" y="133"/>
                  </a:lnTo>
                  <a:lnTo>
                    <a:pt x="78" y="121"/>
                  </a:lnTo>
                  <a:lnTo>
                    <a:pt x="70" y="113"/>
                  </a:lnTo>
                  <a:lnTo>
                    <a:pt x="70" y="98"/>
                  </a:lnTo>
                  <a:lnTo>
                    <a:pt x="80" y="95"/>
                  </a:lnTo>
                  <a:lnTo>
                    <a:pt x="84" y="97"/>
                  </a:lnTo>
                  <a:lnTo>
                    <a:pt x="85" y="89"/>
                  </a:lnTo>
                  <a:lnTo>
                    <a:pt x="74" y="87"/>
                  </a:lnTo>
                  <a:lnTo>
                    <a:pt x="74" y="74"/>
                  </a:lnTo>
                  <a:lnTo>
                    <a:pt x="109" y="74"/>
                  </a:lnTo>
                  <a:lnTo>
                    <a:pt x="116" y="67"/>
                  </a:lnTo>
                  <a:lnTo>
                    <a:pt x="121" y="74"/>
                  </a:lnTo>
                  <a:lnTo>
                    <a:pt x="124" y="86"/>
                  </a:lnTo>
                  <a:lnTo>
                    <a:pt x="128" y="83"/>
                  </a:lnTo>
                  <a:lnTo>
                    <a:pt x="138" y="94"/>
                  </a:lnTo>
                  <a:lnTo>
                    <a:pt x="152" y="93"/>
                  </a:lnTo>
                  <a:lnTo>
                    <a:pt x="156" y="87"/>
                  </a:lnTo>
                  <a:lnTo>
                    <a:pt x="169" y="82"/>
                  </a:lnTo>
                  <a:lnTo>
                    <a:pt x="177" y="78"/>
                  </a:lnTo>
                  <a:lnTo>
                    <a:pt x="179" y="70"/>
                  </a:lnTo>
                  <a:lnTo>
                    <a:pt x="192" y="64"/>
                  </a:lnTo>
                  <a:lnTo>
                    <a:pt x="191" y="59"/>
                  </a:lnTo>
                  <a:lnTo>
                    <a:pt x="176" y="58"/>
                  </a:lnTo>
                  <a:lnTo>
                    <a:pt x="173" y="44"/>
                  </a:lnTo>
                  <a:lnTo>
                    <a:pt x="174" y="30"/>
                  </a:lnTo>
                  <a:lnTo>
                    <a:pt x="166" y="25"/>
                  </a:lnTo>
                  <a:lnTo>
                    <a:pt x="170" y="23"/>
                  </a:lnTo>
                  <a:lnTo>
                    <a:pt x="183" y="26"/>
                  </a:lnTo>
                  <a:lnTo>
                    <a:pt x="198" y="31"/>
                  </a:lnTo>
                  <a:lnTo>
                    <a:pt x="203" y="26"/>
                  </a:lnTo>
                  <a:lnTo>
                    <a:pt x="216" y="23"/>
                  </a:lnTo>
                  <a:lnTo>
                    <a:pt x="237" y="15"/>
                  </a:lnTo>
                  <a:lnTo>
                    <a:pt x="244" y="7"/>
                  </a:lnTo>
                  <a:lnTo>
                    <a:pt x="242" y="1"/>
                  </a:lnTo>
                  <a:lnTo>
                    <a:pt x="251" y="0"/>
                  </a:lnTo>
                  <a:lnTo>
                    <a:pt x="255" y="5"/>
                  </a:lnTo>
                  <a:lnTo>
                    <a:pt x="253" y="14"/>
                  </a:lnTo>
                  <a:lnTo>
                    <a:pt x="259" y="18"/>
                  </a:lnTo>
                  <a:lnTo>
                    <a:pt x="263" y="27"/>
                  </a:lnTo>
                  <a:lnTo>
                    <a:pt x="258" y="34"/>
                  </a:lnTo>
                  <a:lnTo>
                    <a:pt x="255" y="52"/>
                  </a:lnTo>
                  <a:lnTo>
                    <a:pt x="259" y="63"/>
                  </a:lnTo>
                  <a:lnTo>
                    <a:pt x="261" y="72"/>
                  </a:lnTo>
                  <a:lnTo>
                    <a:pt x="272" y="82"/>
                  </a:lnTo>
                  <a:lnTo>
                    <a:pt x="281" y="83"/>
                  </a:lnTo>
                  <a:lnTo>
                    <a:pt x="283" y="79"/>
                  </a:lnTo>
                  <a:lnTo>
                    <a:pt x="289" y="78"/>
                  </a:lnTo>
                  <a:lnTo>
                    <a:pt x="297" y="74"/>
                  </a:lnTo>
                  <a:lnTo>
                    <a:pt x="303" y="69"/>
                  </a:lnTo>
                  <a:lnTo>
                    <a:pt x="313" y="71"/>
                  </a:lnTo>
                  <a:lnTo>
                    <a:pt x="318" y="70"/>
                  </a:lnTo>
                  <a:lnTo>
                    <a:pt x="328" y="72"/>
                  </a:lnTo>
                  <a:lnTo>
                    <a:pt x="329" y="67"/>
                  </a:lnTo>
                  <a:lnTo>
                    <a:pt x="326" y="63"/>
                  </a:lnTo>
                  <a:lnTo>
                    <a:pt x="328" y="57"/>
                  </a:lnTo>
                  <a:lnTo>
                    <a:pt x="336" y="59"/>
                  </a:lnTo>
                  <a:lnTo>
                    <a:pt x="344" y="57"/>
                  </a:lnTo>
                  <a:lnTo>
                    <a:pt x="355" y="61"/>
                  </a:lnTo>
                  <a:lnTo>
                    <a:pt x="363" y="66"/>
                  </a:lnTo>
                  <a:lnTo>
                    <a:pt x="368" y="60"/>
                  </a:lnTo>
                  <a:lnTo>
                    <a:pt x="373" y="61"/>
                  </a:lnTo>
                  <a:lnTo>
                    <a:pt x="375" y="67"/>
                  </a:lnTo>
                  <a:lnTo>
                    <a:pt x="384" y="65"/>
                  </a:lnTo>
                  <a:lnTo>
                    <a:pt x="391" y="57"/>
                  </a:lnTo>
                  <a:lnTo>
                    <a:pt x="397" y="42"/>
                  </a:lnTo>
                  <a:lnTo>
                    <a:pt x="408" y="23"/>
                  </a:lnTo>
                  <a:lnTo>
                    <a:pt x="414" y="22"/>
                  </a:lnTo>
                  <a:lnTo>
                    <a:pt x="419" y="34"/>
                  </a:lnTo>
                  <a:lnTo>
                    <a:pt x="429" y="70"/>
                  </a:lnTo>
                  <a:lnTo>
                    <a:pt x="438" y="73"/>
                  </a:lnTo>
                  <a:lnTo>
                    <a:pt x="439" y="88"/>
                  </a:lnTo>
                  <a:lnTo>
                    <a:pt x="425" y="105"/>
                  </a:lnTo>
                  <a:lnTo>
                    <a:pt x="430" y="111"/>
                  </a:lnTo>
                  <a:lnTo>
                    <a:pt x="463" y="114"/>
                  </a:lnTo>
                  <a:lnTo>
                    <a:pt x="464" y="135"/>
                  </a:lnTo>
                  <a:lnTo>
                    <a:pt x="478" y="121"/>
                  </a:lnTo>
                  <a:lnTo>
                    <a:pt x="501" y="129"/>
                  </a:lnTo>
                  <a:lnTo>
                    <a:pt x="531" y="142"/>
                  </a:lnTo>
                  <a:lnTo>
                    <a:pt x="540" y="154"/>
                  </a:lnTo>
                  <a:lnTo>
                    <a:pt x="537" y="165"/>
                  </a:lnTo>
                  <a:lnTo>
                    <a:pt x="559" y="159"/>
                  </a:lnTo>
                  <a:lnTo>
                    <a:pt x="595" y="170"/>
                  </a:lnTo>
                  <a:lnTo>
                    <a:pt x="622" y="169"/>
                  </a:lnTo>
                  <a:lnTo>
                    <a:pt x="649" y="186"/>
                  </a:lnTo>
                  <a:lnTo>
                    <a:pt x="673" y="210"/>
                  </a:lnTo>
                  <a:lnTo>
                    <a:pt x="687" y="216"/>
                  </a:lnTo>
                  <a:lnTo>
                    <a:pt x="703" y="216"/>
                  </a:lnTo>
                  <a:lnTo>
                    <a:pt x="710" y="223"/>
                  </a:lnTo>
                  <a:lnTo>
                    <a:pt x="716" y="249"/>
                  </a:lnTo>
                  <a:lnTo>
                    <a:pt x="720" y="262"/>
                  </a:lnTo>
                  <a:lnTo>
                    <a:pt x="713" y="296"/>
                  </a:lnTo>
                  <a:lnTo>
                    <a:pt x="704" y="310"/>
                  </a:lnTo>
                  <a:lnTo>
                    <a:pt x="679" y="339"/>
                  </a:lnTo>
                  <a:lnTo>
                    <a:pt x="668" y="362"/>
                  </a:lnTo>
                  <a:lnTo>
                    <a:pt x="656" y="380"/>
                  </a:lnTo>
                  <a:lnTo>
                    <a:pt x="651" y="381"/>
                  </a:lnTo>
                  <a:lnTo>
                    <a:pt x="647" y="396"/>
                  </a:lnTo>
                  <a:lnTo>
                    <a:pt x="649" y="435"/>
                  </a:lnTo>
                  <a:lnTo>
                    <a:pt x="646" y="467"/>
                  </a:lnTo>
                  <a:lnTo>
                    <a:pt x="645" y="481"/>
                  </a:lnTo>
                  <a:lnTo>
                    <a:pt x="640" y="489"/>
                  </a:lnTo>
                  <a:lnTo>
                    <a:pt x="638" y="516"/>
                  </a:lnTo>
                  <a:lnTo>
                    <a:pt x="622" y="544"/>
                  </a:lnTo>
                  <a:lnTo>
                    <a:pt x="620" y="565"/>
                  </a:lnTo>
                  <a:lnTo>
                    <a:pt x="606" y="574"/>
                  </a:lnTo>
                  <a:lnTo>
                    <a:pt x="603" y="587"/>
                  </a:lnTo>
                  <a:lnTo>
                    <a:pt x="584" y="587"/>
                  </a:lnTo>
                  <a:lnTo>
                    <a:pt x="556" y="595"/>
                  </a:lnTo>
                  <a:lnTo>
                    <a:pt x="544" y="604"/>
                  </a:lnTo>
                  <a:lnTo>
                    <a:pt x="525" y="610"/>
                  </a:lnTo>
                  <a:lnTo>
                    <a:pt x="505" y="626"/>
                  </a:lnTo>
                  <a:lnTo>
                    <a:pt x="492" y="647"/>
                  </a:lnTo>
                  <a:lnTo>
                    <a:pt x="491" y="662"/>
                  </a:lnTo>
                  <a:lnTo>
                    <a:pt x="496" y="674"/>
                  </a:lnTo>
                  <a:lnTo>
                    <a:pt x="495" y="695"/>
                  </a:lnTo>
                  <a:lnTo>
                    <a:pt x="492" y="705"/>
                  </a:lnTo>
                  <a:lnTo>
                    <a:pt x="481" y="717"/>
                  </a:lnTo>
                  <a:lnTo>
                    <a:pt x="466" y="753"/>
                  </a:lnTo>
                  <a:lnTo>
                    <a:pt x="453" y="770"/>
                  </a:lnTo>
                  <a:lnTo>
                    <a:pt x="443" y="779"/>
                  </a:lnTo>
                  <a:lnTo>
                    <a:pt x="438" y="799"/>
                  </a:lnTo>
                  <a:lnTo>
                    <a:pt x="429" y="811"/>
                  </a:lnTo>
                  <a:lnTo>
                    <a:pt x="422" y="799"/>
                  </a:lnTo>
                  <a:lnTo>
                    <a:pt x="428" y="789"/>
                  </a:lnTo>
                  <a:lnTo>
                    <a:pt x="416" y="775"/>
                  </a:lnTo>
                  <a:lnTo>
                    <a:pt x="400" y="764"/>
                  </a:lnTo>
                  <a:lnTo>
                    <a:pt x="380" y="750"/>
                  </a:lnTo>
                  <a:lnTo>
                    <a:pt x="374" y="751"/>
                  </a:lnTo>
                  <a:lnTo>
                    <a:pt x="353" y="735"/>
                  </a:lnTo>
                  <a:lnTo>
                    <a:pt x="342" y="737"/>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96" name="Freeform 195"/>
            <p:cNvSpPr>
              <a:spLocks/>
            </p:cNvSpPr>
            <p:nvPr/>
          </p:nvSpPr>
          <p:spPr bwMode="auto">
            <a:xfrm>
              <a:off x="3191451" y="2734474"/>
              <a:ext cx="61167" cy="34171"/>
            </a:xfrm>
            <a:custGeom>
              <a:avLst/>
              <a:gdLst>
                <a:gd name="T0" fmla="*/ 11 w 37"/>
                <a:gd name="T1" fmla="*/ 10 h 22"/>
                <a:gd name="T2" fmla="*/ 22 w 37"/>
                <a:gd name="T3" fmla="*/ 13 h 22"/>
                <a:gd name="T4" fmla="*/ 37 w 37"/>
                <a:gd name="T5" fmla="*/ 12 h 22"/>
                <a:gd name="T6" fmla="*/ 26 w 37"/>
                <a:gd name="T7" fmla="*/ 21 h 22"/>
                <a:gd name="T8" fmla="*/ 20 w 37"/>
                <a:gd name="T9" fmla="*/ 22 h 22"/>
                <a:gd name="T10" fmla="*/ 2 w 37"/>
                <a:gd name="T11" fmla="*/ 13 h 22"/>
                <a:gd name="T12" fmla="*/ 0 w 37"/>
                <a:gd name="T13" fmla="*/ 6 h 22"/>
                <a:gd name="T14" fmla="*/ 8 w 37"/>
                <a:gd name="T15" fmla="*/ 0 h 22"/>
                <a:gd name="T16" fmla="*/ 11 w 37"/>
                <a:gd name="T17" fmla="*/ 1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7" h="22">
                  <a:moveTo>
                    <a:pt x="11" y="10"/>
                  </a:moveTo>
                  <a:lnTo>
                    <a:pt x="22" y="13"/>
                  </a:lnTo>
                  <a:lnTo>
                    <a:pt x="37" y="12"/>
                  </a:lnTo>
                  <a:lnTo>
                    <a:pt x="26" y="21"/>
                  </a:lnTo>
                  <a:lnTo>
                    <a:pt x="20" y="22"/>
                  </a:lnTo>
                  <a:lnTo>
                    <a:pt x="2" y="13"/>
                  </a:lnTo>
                  <a:lnTo>
                    <a:pt x="0" y="6"/>
                  </a:lnTo>
                  <a:lnTo>
                    <a:pt x="8" y="0"/>
                  </a:lnTo>
                  <a:lnTo>
                    <a:pt x="11" y="1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97" name="Freeform 196"/>
            <p:cNvSpPr>
              <a:spLocks noEditPoints="1"/>
            </p:cNvSpPr>
            <p:nvPr/>
          </p:nvSpPr>
          <p:spPr bwMode="auto">
            <a:xfrm>
              <a:off x="1503591" y="1741940"/>
              <a:ext cx="2299523" cy="1163391"/>
            </a:xfrm>
            <a:custGeom>
              <a:avLst/>
              <a:gdLst>
                <a:gd name="T0" fmla="*/ 5030 w 5699"/>
                <a:gd name="T1" fmla="*/ 189 h 3068"/>
                <a:gd name="T2" fmla="*/ 4486 w 5699"/>
                <a:gd name="T3" fmla="*/ 395 h 3068"/>
                <a:gd name="T4" fmla="*/ 4419 w 5699"/>
                <a:gd name="T5" fmla="*/ 225 h 3068"/>
                <a:gd name="T6" fmla="*/ 4392 w 5699"/>
                <a:gd name="T7" fmla="*/ 58 h 3068"/>
                <a:gd name="T8" fmla="*/ 5423 w 5699"/>
                <a:gd name="T9" fmla="*/ 7 h 3068"/>
                <a:gd name="T10" fmla="*/ 4022 w 5699"/>
                <a:gd name="T11" fmla="*/ 136 h 3068"/>
                <a:gd name="T12" fmla="*/ 3430 w 5699"/>
                <a:gd name="T13" fmla="*/ 261 h 3068"/>
                <a:gd name="T14" fmla="*/ 3861 w 5699"/>
                <a:gd name="T15" fmla="*/ 239 h 3068"/>
                <a:gd name="T16" fmla="*/ 3040 w 5699"/>
                <a:gd name="T17" fmla="*/ 281 h 3068"/>
                <a:gd name="T18" fmla="*/ 2702 w 5699"/>
                <a:gd name="T19" fmla="*/ 373 h 3068"/>
                <a:gd name="T20" fmla="*/ 3998 w 5699"/>
                <a:gd name="T21" fmla="*/ 378 h 3068"/>
                <a:gd name="T22" fmla="*/ 4259 w 5699"/>
                <a:gd name="T23" fmla="*/ 497 h 3068"/>
                <a:gd name="T24" fmla="*/ 3108 w 5699"/>
                <a:gd name="T25" fmla="*/ 415 h 3068"/>
                <a:gd name="T26" fmla="*/ 2781 w 5699"/>
                <a:gd name="T27" fmla="*/ 376 h 3068"/>
                <a:gd name="T28" fmla="*/ 3397 w 5699"/>
                <a:gd name="T29" fmla="*/ 466 h 3068"/>
                <a:gd name="T30" fmla="*/ 3741 w 5699"/>
                <a:gd name="T31" fmla="*/ 428 h 3068"/>
                <a:gd name="T32" fmla="*/ 2485 w 5699"/>
                <a:gd name="T33" fmla="*/ 522 h 3068"/>
                <a:gd name="T34" fmla="*/ 3658 w 5699"/>
                <a:gd name="T35" fmla="*/ 525 h 3068"/>
                <a:gd name="T36" fmla="*/ 3220 w 5699"/>
                <a:gd name="T37" fmla="*/ 713 h 3068"/>
                <a:gd name="T38" fmla="*/ 4363 w 5699"/>
                <a:gd name="T39" fmla="*/ 644 h 3068"/>
                <a:gd name="T40" fmla="*/ 4935 w 5699"/>
                <a:gd name="T41" fmla="*/ 1030 h 3068"/>
                <a:gd name="T42" fmla="*/ 4609 w 5699"/>
                <a:gd name="T43" fmla="*/ 1331 h 3068"/>
                <a:gd name="T44" fmla="*/ 3970 w 5699"/>
                <a:gd name="T45" fmla="*/ 1206 h 3068"/>
                <a:gd name="T46" fmla="*/ 4260 w 5699"/>
                <a:gd name="T47" fmla="*/ 820 h 3068"/>
                <a:gd name="T48" fmla="*/ 4081 w 5699"/>
                <a:gd name="T49" fmla="*/ 547 h 3068"/>
                <a:gd name="T50" fmla="*/ 3095 w 5699"/>
                <a:gd name="T51" fmla="*/ 573 h 3068"/>
                <a:gd name="T52" fmla="*/ 2829 w 5699"/>
                <a:gd name="T53" fmla="*/ 664 h 3068"/>
                <a:gd name="T54" fmla="*/ 2787 w 5699"/>
                <a:gd name="T55" fmla="*/ 885 h 3068"/>
                <a:gd name="T56" fmla="*/ 2450 w 5699"/>
                <a:gd name="T57" fmla="*/ 782 h 3068"/>
                <a:gd name="T58" fmla="*/ 3509 w 5699"/>
                <a:gd name="T59" fmla="*/ 917 h 3068"/>
                <a:gd name="T60" fmla="*/ 3972 w 5699"/>
                <a:gd name="T61" fmla="*/ 981 h 3068"/>
                <a:gd name="T62" fmla="*/ 2985 w 5699"/>
                <a:gd name="T63" fmla="*/ 1402 h 3068"/>
                <a:gd name="T64" fmla="*/ 3247 w 5699"/>
                <a:gd name="T65" fmla="*/ 1941 h 3068"/>
                <a:gd name="T66" fmla="*/ 3750 w 5699"/>
                <a:gd name="T67" fmla="*/ 1783 h 3068"/>
                <a:gd name="T68" fmla="*/ 4337 w 5699"/>
                <a:gd name="T69" fmla="*/ 1477 h 3068"/>
                <a:gd name="T70" fmla="*/ 4740 w 5699"/>
                <a:gd name="T71" fmla="*/ 1945 h 3068"/>
                <a:gd name="T72" fmla="*/ 4219 w 5699"/>
                <a:gd name="T73" fmla="*/ 2347 h 3068"/>
                <a:gd name="T74" fmla="*/ 4164 w 5699"/>
                <a:gd name="T75" fmla="*/ 2685 h 3068"/>
                <a:gd name="T76" fmla="*/ 4034 w 5699"/>
                <a:gd name="T77" fmla="*/ 2767 h 3068"/>
                <a:gd name="T78" fmla="*/ 3533 w 5699"/>
                <a:gd name="T79" fmla="*/ 2788 h 3068"/>
                <a:gd name="T80" fmla="*/ 2912 w 5699"/>
                <a:gd name="T81" fmla="*/ 3023 h 3068"/>
                <a:gd name="T82" fmla="*/ 2877 w 5699"/>
                <a:gd name="T83" fmla="*/ 2695 h 3068"/>
                <a:gd name="T84" fmla="*/ 2569 w 5699"/>
                <a:gd name="T85" fmla="*/ 2536 h 3068"/>
                <a:gd name="T86" fmla="*/ 1634 w 5699"/>
                <a:gd name="T87" fmla="*/ 2455 h 3068"/>
                <a:gd name="T88" fmla="*/ 264 w 5699"/>
                <a:gd name="T89" fmla="*/ 2180 h 3068"/>
                <a:gd name="T90" fmla="*/ 224 w 5699"/>
                <a:gd name="T91" fmla="*/ 1603 h 3068"/>
                <a:gd name="T92" fmla="*/ 1272 w 5699"/>
                <a:gd name="T93" fmla="*/ 843 h 3068"/>
                <a:gd name="T94" fmla="*/ 1966 w 5699"/>
                <a:gd name="T95" fmla="*/ 852 h 3068"/>
                <a:gd name="T96" fmla="*/ 2624 w 5699"/>
                <a:gd name="T97" fmla="*/ 901 h 3068"/>
                <a:gd name="T98" fmla="*/ 3256 w 5699"/>
                <a:gd name="T99" fmla="*/ 947 h 3068"/>
                <a:gd name="T100" fmla="*/ 3159 w 5699"/>
                <a:gd name="T101" fmla="*/ 875 h 3068"/>
                <a:gd name="T102" fmla="*/ 4305 w 5699"/>
                <a:gd name="T103" fmla="*/ 930 h 3068"/>
                <a:gd name="T104" fmla="*/ 3839 w 5699"/>
                <a:gd name="T105" fmla="*/ 1271 h 3068"/>
                <a:gd name="T106" fmla="*/ 3588 w 5699"/>
                <a:gd name="T107" fmla="*/ 1392 h 3068"/>
                <a:gd name="T108" fmla="*/ 3812 w 5699"/>
                <a:gd name="T109" fmla="*/ 1392 h 3068"/>
                <a:gd name="T110" fmla="*/ 4766 w 5699"/>
                <a:gd name="T111" fmla="*/ 2387 h 3068"/>
                <a:gd name="T112" fmla="*/ 4866 w 5699"/>
                <a:gd name="T113" fmla="*/ 2637 h 3068"/>
                <a:gd name="T114" fmla="*/ 4753 w 5699"/>
                <a:gd name="T115" fmla="*/ 2312 h 3068"/>
                <a:gd name="T116" fmla="*/ 117 w 5699"/>
                <a:gd name="T117" fmla="*/ 2327 h 3068"/>
                <a:gd name="T118" fmla="*/ 4287 w 5699"/>
                <a:gd name="T119" fmla="*/ 2375 h 30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5699" h="3068">
                  <a:moveTo>
                    <a:pt x="5423" y="7"/>
                  </a:moveTo>
                  <a:lnTo>
                    <a:pt x="5539" y="10"/>
                  </a:lnTo>
                  <a:lnTo>
                    <a:pt x="5629" y="17"/>
                  </a:lnTo>
                  <a:lnTo>
                    <a:pt x="5699" y="30"/>
                  </a:lnTo>
                  <a:lnTo>
                    <a:pt x="5686" y="44"/>
                  </a:lnTo>
                  <a:lnTo>
                    <a:pt x="5555" y="66"/>
                  </a:lnTo>
                  <a:lnTo>
                    <a:pt x="5436" y="76"/>
                  </a:lnTo>
                  <a:lnTo>
                    <a:pt x="5383" y="88"/>
                  </a:lnTo>
                  <a:lnTo>
                    <a:pt x="5484" y="87"/>
                  </a:lnTo>
                  <a:lnTo>
                    <a:pt x="5346" y="120"/>
                  </a:lnTo>
                  <a:lnTo>
                    <a:pt x="5257" y="135"/>
                  </a:lnTo>
                  <a:lnTo>
                    <a:pt x="5136" y="180"/>
                  </a:lnTo>
                  <a:lnTo>
                    <a:pt x="5030" y="189"/>
                  </a:lnTo>
                  <a:lnTo>
                    <a:pt x="4989" y="201"/>
                  </a:lnTo>
                  <a:lnTo>
                    <a:pt x="4840" y="207"/>
                  </a:lnTo>
                  <a:lnTo>
                    <a:pt x="4898" y="214"/>
                  </a:lnTo>
                  <a:lnTo>
                    <a:pt x="4856" y="224"/>
                  </a:lnTo>
                  <a:lnTo>
                    <a:pt x="4869" y="253"/>
                  </a:lnTo>
                  <a:lnTo>
                    <a:pt x="4804" y="273"/>
                  </a:lnTo>
                  <a:lnTo>
                    <a:pt x="4714" y="290"/>
                  </a:lnTo>
                  <a:lnTo>
                    <a:pt x="4669" y="313"/>
                  </a:lnTo>
                  <a:lnTo>
                    <a:pt x="4584" y="331"/>
                  </a:lnTo>
                  <a:lnTo>
                    <a:pt x="4578" y="345"/>
                  </a:lnTo>
                  <a:lnTo>
                    <a:pt x="4664" y="343"/>
                  </a:lnTo>
                  <a:lnTo>
                    <a:pt x="4652" y="357"/>
                  </a:lnTo>
                  <a:lnTo>
                    <a:pt x="4486" y="395"/>
                  </a:lnTo>
                  <a:lnTo>
                    <a:pt x="4373" y="377"/>
                  </a:lnTo>
                  <a:lnTo>
                    <a:pt x="4218" y="387"/>
                  </a:lnTo>
                  <a:lnTo>
                    <a:pt x="4152" y="380"/>
                  </a:lnTo>
                  <a:lnTo>
                    <a:pt x="4062" y="376"/>
                  </a:lnTo>
                  <a:lnTo>
                    <a:pt x="4086" y="347"/>
                  </a:lnTo>
                  <a:lnTo>
                    <a:pt x="4191" y="333"/>
                  </a:lnTo>
                  <a:lnTo>
                    <a:pt x="4212" y="290"/>
                  </a:lnTo>
                  <a:lnTo>
                    <a:pt x="4246" y="285"/>
                  </a:lnTo>
                  <a:lnTo>
                    <a:pt x="4349" y="311"/>
                  </a:lnTo>
                  <a:lnTo>
                    <a:pt x="4322" y="273"/>
                  </a:lnTo>
                  <a:lnTo>
                    <a:pt x="4256" y="262"/>
                  </a:lnTo>
                  <a:lnTo>
                    <a:pt x="4319" y="239"/>
                  </a:lnTo>
                  <a:lnTo>
                    <a:pt x="4419" y="225"/>
                  </a:lnTo>
                  <a:lnTo>
                    <a:pt x="4453" y="206"/>
                  </a:lnTo>
                  <a:lnTo>
                    <a:pt x="4411" y="184"/>
                  </a:lnTo>
                  <a:lnTo>
                    <a:pt x="4423" y="155"/>
                  </a:lnTo>
                  <a:lnTo>
                    <a:pt x="4548" y="157"/>
                  </a:lnTo>
                  <a:lnTo>
                    <a:pt x="4578" y="163"/>
                  </a:lnTo>
                  <a:lnTo>
                    <a:pt x="4673" y="143"/>
                  </a:lnTo>
                  <a:lnTo>
                    <a:pt x="4575" y="137"/>
                  </a:lnTo>
                  <a:lnTo>
                    <a:pt x="4408" y="140"/>
                  </a:lnTo>
                  <a:lnTo>
                    <a:pt x="4347" y="122"/>
                  </a:lnTo>
                  <a:lnTo>
                    <a:pt x="4335" y="100"/>
                  </a:lnTo>
                  <a:lnTo>
                    <a:pt x="4300" y="85"/>
                  </a:lnTo>
                  <a:lnTo>
                    <a:pt x="4312" y="67"/>
                  </a:lnTo>
                  <a:lnTo>
                    <a:pt x="4392" y="58"/>
                  </a:lnTo>
                  <a:lnTo>
                    <a:pt x="4447" y="56"/>
                  </a:lnTo>
                  <a:lnTo>
                    <a:pt x="4547" y="48"/>
                  </a:lnTo>
                  <a:lnTo>
                    <a:pt x="4636" y="29"/>
                  </a:lnTo>
                  <a:lnTo>
                    <a:pt x="4688" y="32"/>
                  </a:lnTo>
                  <a:lnTo>
                    <a:pt x="4721" y="46"/>
                  </a:lnTo>
                  <a:lnTo>
                    <a:pt x="4787" y="19"/>
                  </a:lnTo>
                  <a:lnTo>
                    <a:pt x="4855" y="11"/>
                  </a:lnTo>
                  <a:lnTo>
                    <a:pt x="4941" y="5"/>
                  </a:lnTo>
                  <a:lnTo>
                    <a:pt x="5080" y="3"/>
                  </a:lnTo>
                  <a:lnTo>
                    <a:pt x="5098" y="9"/>
                  </a:lnTo>
                  <a:lnTo>
                    <a:pt x="5236" y="0"/>
                  </a:lnTo>
                  <a:lnTo>
                    <a:pt x="5329" y="3"/>
                  </a:lnTo>
                  <a:lnTo>
                    <a:pt x="5423" y="7"/>
                  </a:lnTo>
                  <a:moveTo>
                    <a:pt x="4382" y="188"/>
                  </a:moveTo>
                  <a:lnTo>
                    <a:pt x="4419" y="206"/>
                  </a:lnTo>
                  <a:lnTo>
                    <a:pt x="4335" y="223"/>
                  </a:lnTo>
                  <a:lnTo>
                    <a:pt x="4199" y="267"/>
                  </a:lnTo>
                  <a:lnTo>
                    <a:pt x="4110" y="271"/>
                  </a:lnTo>
                  <a:lnTo>
                    <a:pt x="4018" y="263"/>
                  </a:lnTo>
                  <a:lnTo>
                    <a:pt x="3994" y="240"/>
                  </a:lnTo>
                  <a:lnTo>
                    <a:pt x="4019" y="219"/>
                  </a:lnTo>
                  <a:lnTo>
                    <a:pt x="4074" y="204"/>
                  </a:lnTo>
                  <a:lnTo>
                    <a:pt x="3987" y="204"/>
                  </a:lnTo>
                  <a:lnTo>
                    <a:pt x="3958" y="185"/>
                  </a:lnTo>
                  <a:lnTo>
                    <a:pt x="3959" y="160"/>
                  </a:lnTo>
                  <a:lnTo>
                    <a:pt x="4022" y="136"/>
                  </a:lnTo>
                  <a:lnTo>
                    <a:pt x="4075" y="119"/>
                  </a:lnTo>
                  <a:lnTo>
                    <a:pt x="4127" y="116"/>
                  </a:lnTo>
                  <a:lnTo>
                    <a:pt x="4123" y="103"/>
                  </a:lnTo>
                  <a:lnTo>
                    <a:pt x="4233" y="101"/>
                  </a:lnTo>
                  <a:lnTo>
                    <a:pt x="4257" y="129"/>
                  </a:lnTo>
                  <a:lnTo>
                    <a:pt x="4321" y="141"/>
                  </a:lnTo>
                  <a:lnTo>
                    <a:pt x="4386" y="151"/>
                  </a:lnTo>
                  <a:lnTo>
                    <a:pt x="4382" y="188"/>
                  </a:lnTo>
                  <a:moveTo>
                    <a:pt x="3671" y="265"/>
                  </a:moveTo>
                  <a:lnTo>
                    <a:pt x="3660" y="289"/>
                  </a:lnTo>
                  <a:lnTo>
                    <a:pt x="3589" y="283"/>
                  </a:lnTo>
                  <a:lnTo>
                    <a:pt x="3534" y="263"/>
                  </a:lnTo>
                  <a:lnTo>
                    <a:pt x="3430" y="261"/>
                  </a:lnTo>
                  <a:lnTo>
                    <a:pt x="3498" y="244"/>
                  </a:lnTo>
                  <a:lnTo>
                    <a:pt x="3458" y="230"/>
                  </a:lnTo>
                  <a:lnTo>
                    <a:pt x="3484" y="208"/>
                  </a:lnTo>
                  <a:lnTo>
                    <a:pt x="3567" y="216"/>
                  </a:lnTo>
                  <a:lnTo>
                    <a:pt x="3669" y="237"/>
                  </a:lnTo>
                  <a:lnTo>
                    <a:pt x="3671" y="265"/>
                  </a:lnTo>
                  <a:moveTo>
                    <a:pt x="3857" y="280"/>
                  </a:moveTo>
                  <a:lnTo>
                    <a:pt x="3771" y="293"/>
                  </a:lnTo>
                  <a:lnTo>
                    <a:pt x="3748" y="279"/>
                  </a:lnTo>
                  <a:lnTo>
                    <a:pt x="3753" y="257"/>
                  </a:lnTo>
                  <a:lnTo>
                    <a:pt x="3779" y="233"/>
                  </a:lnTo>
                  <a:lnTo>
                    <a:pt x="3838" y="235"/>
                  </a:lnTo>
                  <a:lnTo>
                    <a:pt x="3861" y="239"/>
                  </a:lnTo>
                  <a:lnTo>
                    <a:pt x="3894" y="259"/>
                  </a:lnTo>
                  <a:lnTo>
                    <a:pt x="3857" y="280"/>
                  </a:lnTo>
                  <a:moveTo>
                    <a:pt x="3231" y="248"/>
                  </a:moveTo>
                  <a:lnTo>
                    <a:pt x="3157" y="260"/>
                  </a:lnTo>
                  <a:lnTo>
                    <a:pt x="3078" y="260"/>
                  </a:lnTo>
                  <a:lnTo>
                    <a:pt x="3090" y="251"/>
                  </a:lnTo>
                  <a:lnTo>
                    <a:pt x="3163" y="234"/>
                  </a:lnTo>
                  <a:lnTo>
                    <a:pt x="3185" y="237"/>
                  </a:lnTo>
                  <a:lnTo>
                    <a:pt x="3231" y="248"/>
                  </a:lnTo>
                  <a:moveTo>
                    <a:pt x="3135" y="302"/>
                  </a:moveTo>
                  <a:lnTo>
                    <a:pt x="3021" y="319"/>
                  </a:lnTo>
                  <a:lnTo>
                    <a:pt x="2975" y="300"/>
                  </a:lnTo>
                  <a:lnTo>
                    <a:pt x="3040" y="281"/>
                  </a:lnTo>
                  <a:lnTo>
                    <a:pt x="3119" y="275"/>
                  </a:lnTo>
                  <a:lnTo>
                    <a:pt x="3175" y="284"/>
                  </a:lnTo>
                  <a:lnTo>
                    <a:pt x="3135" y="302"/>
                  </a:lnTo>
                  <a:moveTo>
                    <a:pt x="3917" y="312"/>
                  </a:moveTo>
                  <a:lnTo>
                    <a:pt x="3893" y="314"/>
                  </a:lnTo>
                  <a:lnTo>
                    <a:pt x="3806" y="310"/>
                  </a:lnTo>
                  <a:lnTo>
                    <a:pt x="3812" y="294"/>
                  </a:lnTo>
                  <a:lnTo>
                    <a:pt x="3909" y="294"/>
                  </a:lnTo>
                  <a:lnTo>
                    <a:pt x="3930" y="305"/>
                  </a:lnTo>
                  <a:lnTo>
                    <a:pt x="3917" y="312"/>
                  </a:lnTo>
                  <a:moveTo>
                    <a:pt x="2839" y="305"/>
                  </a:moveTo>
                  <a:lnTo>
                    <a:pt x="2768" y="351"/>
                  </a:lnTo>
                  <a:lnTo>
                    <a:pt x="2702" y="373"/>
                  </a:lnTo>
                  <a:lnTo>
                    <a:pt x="2651" y="376"/>
                  </a:lnTo>
                  <a:lnTo>
                    <a:pt x="2523" y="402"/>
                  </a:lnTo>
                  <a:lnTo>
                    <a:pt x="2430" y="412"/>
                  </a:lnTo>
                  <a:lnTo>
                    <a:pt x="2382" y="398"/>
                  </a:lnTo>
                  <a:lnTo>
                    <a:pt x="2382" y="398"/>
                  </a:lnTo>
                  <a:lnTo>
                    <a:pt x="2530" y="352"/>
                  </a:lnTo>
                  <a:lnTo>
                    <a:pt x="2686" y="313"/>
                  </a:lnTo>
                  <a:lnTo>
                    <a:pt x="2760" y="314"/>
                  </a:lnTo>
                  <a:lnTo>
                    <a:pt x="2839" y="305"/>
                  </a:lnTo>
                  <a:moveTo>
                    <a:pt x="3847" y="338"/>
                  </a:moveTo>
                  <a:lnTo>
                    <a:pt x="3880" y="358"/>
                  </a:lnTo>
                  <a:lnTo>
                    <a:pt x="3977" y="357"/>
                  </a:lnTo>
                  <a:lnTo>
                    <a:pt x="3998" y="378"/>
                  </a:lnTo>
                  <a:lnTo>
                    <a:pt x="3963" y="401"/>
                  </a:lnTo>
                  <a:lnTo>
                    <a:pt x="4005" y="415"/>
                  </a:lnTo>
                  <a:lnTo>
                    <a:pt x="4022" y="430"/>
                  </a:lnTo>
                  <a:lnTo>
                    <a:pt x="4087" y="433"/>
                  </a:lnTo>
                  <a:lnTo>
                    <a:pt x="4155" y="438"/>
                  </a:lnTo>
                  <a:lnTo>
                    <a:pt x="4247" y="425"/>
                  </a:lnTo>
                  <a:lnTo>
                    <a:pt x="4354" y="419"/>
                  </a:lnTo>
                  <a:lnTo>
                    <a:pt x="4431" y="424"/>
                  </a:lnTo>
                  <a:lnTo>
                    <a:pt x="4463" y="448"/>
                  </a:lnTo>
                  <a:lnTo>
                    <a:pt x="4451" y="474"/>
                  </a:lnTo>
                  <a:lnTo>
                    <a:pt x="4405" y="491"/>
                  </a:lnTo>
                  <a:lnTo>
                    <a:pt x="4317" y="505"/>
                  </a:lnTo>
                  <a:lnTo>
                    <a:pt x="4259" y="497"/>
                  </a:lnTo>
                  <a:lnTo>
                    <a:pt x="4104" y="507"/>
                  </a:lnTo>
                  <a:lnTo>
                    <a:pt x="3998" y="509"/>
                  </a:lnTo>
                  <a:lnTo>
                    <a:pt x="3924" y="501"/>
                  </a:lnTo>
                  <a:lnTo>
                    <a:pt x="3810" y="480"/>
                  </a:lnTo>
                  <a:lnTo>
                    <a:pt x="3828" y="444"/>
                  </a:lnTo>
                  <a:lnTo>
                    <a:pt x="3855" y="413"/>
                  </a:lnTo>
                  <a:lnTo>
                    <a:pt x="3834" y="386"/>
                  </a:lnTo>
                  <a:lnTo>
                    <a:pt x="3740" y="378"/>
                  </a:lnTo>
                  <a:lnTo>
                    <a:pt x="3704" y="359"/>
                  </a:lnTo>
                  <a:lnTo>
                    <a:pt x="3751" y="334"/>
                  </a:lnTo>
                  <a:lnTo>
                    <a:pt x="3847" y="338"/>
                  </a:lnTo>
                  <a:moveTo>
                    <a:pt x="3116" y="393"/>
                  </a:moveTo>
                  <a:lnTo>
                    <a:pt x="3108" y="415"/>
                  </a:lnTo>
                  <a:lnTo>
                    <a:pt x="3165" y="405"/>
                  </a:lnTo>
                  <a:lnTo>
                    <a:pt x="3214" y="408"/>
                  </a:lnTo>
                  <a:lnTo>
                    <a:pt x="3186" y="439"/>
                  </a:lnTo>
                  <a:lnTo>
                    <a:pt x="3120" y="469"/>
                  </a:lnTo>
                  <a:lnTo>
                    <a:pt x="2937" y="479"/>
                  </a:lnTo>
                  <a:lnTo>
                    <a:pt x="2775" y="507"/>
                  </a:lnTo>
                  <a:lnTo>
                    <a:pt x="2696" y="508"/>
                  </a:lnTo>
                  <a:lnTo>
                    <a:pt x="2716" y="487"/>
                  </a:lnTo>
                  <a:lnTo>
                    <a:pt x="2856" y="459"/>
                  </a:lnTo>
                  <a:lnTo>
                    <a:pt x="2618" y="466"/>
                  </a:lnTo>
                  <a:lnTo>
                    <a:pt x="2563" y="455"/>
                  </a:lnTo>
                  <a:lnTo>
                    <a:pt x="2712" y="393"/>
                  </a:lnTo>
                  <a:lnTo>
                    <a:pt x="2781" y="376"/>
                  </a:lnTo>
                  <a:lnTo>
                    <a:pt x="2894" y="397"/>
                  </a:lnTo>
                  <a:lnTo>
                    <a:pt x="2935" y="434"/>
                  </a:lnTo>
                  <a:lnTo>
                    <a:pt x="3017" y="439"/>
                  </a:lnTo>
                  <a:lnTo>
                    <a:pt x="3020" y="379"/>
                  </a:lnTo>
                  <a:lnTo>
                    <a:pt x="3094" y="356"/>
                  </a:lnTo>
                  <a:lnTo>
                    <a:pt x="3136" y="364"/>
                  </a:lnTo>
                  <a:lnTo>
                    <a:pt x="3116" y="393"/>
                  </a:lnTo>
                  <a:moveTo>
                    <a:pt x="3634" y="361"/>
                  </a:moveTo>
                  <a:lnTo>
                    <a:pt x="3639" y="390"/>
                  </a:lnTo>
                  <a:lnTo>
                    <a:pt x="3605" y="422"/>
                  </a:lnTo>
                  <a:lnTo>
                    <a:pt x="3531" y="469"/>
                  </a:lnTo>
                  <a:lnTo>
                    <a:pt x="3440" y="476"/>
                  </a:lnTo>
                  <a:lnTo>
                    <a:pt x="3397" y="466"/>
                  </a:lnTo>
                  <a:lnTo>
                    <a:pt x="3440" y="428"/>
                  </a:lnTo>
                  <a:lnTo>
                    <a:pt x="3353" y="433"/>
                  </a:lnTo>
                  <a:lnTo>
                    <a:pt x="3406" y="385"/>
                  </a:lnTo>
                  <a:lnTo>
                    <a:pt x="3457" y="387"/>
                  </a:lnTo>
                  <a:lnTo>
                    <a:pt x="3555" y="366"/>
                  </a:lnTo>
                  <a:lnTo>
                    <a:pt x="3621" y="369"/>
                  </a:lnTo>
                  <a:lnTo>
                    <a:pt x="3634" y="361"/>
                  </a:lnTo>
                  <a:moveTo>
                    <a:pt x="3759" y="471"/>
                  </a:moveTo>
                  <a:lnTo>
                    <a:pt x="3706" y="496"/>
                  </a:lnTo>
                  <a:lnTo>
                    <a:pt x="3637" y="491"/>
                  </a:lnTo>
                  <a:lnTo>
                    <a:pt x="3593" y="474"/>
                  </a:lnTo>
                  <a:lnTo>
                    <a:pt x="3651" y="445"/>
                  </a:lnTo>
                  <a:lnTo>
                    <a:pt x="3741" y="428"/>
                  </a:lnTo>
                  <a:lnTo>
                    <a:pt x="3762" y="450"/>
                  </a:lnTo>
                  <a:lnTo>
                    <a:pt x="3759" y="471"/>
                  </a:lnTo>
                  <a:moveTo>
                    <a:pt x="2102" y="711"/>
                  </a:moveTo>
                  <a:lnTo>
                    <a:pt x="1922" y="744"/>
                  </a:lnTo>
                  <a:lnTo>
                    <a:pt x="1931" y="714"/>
                  </a:lnTo>
                  <a:lnTo>
                    <a:pt x="1854" y="677"/>
                  </a:lnTo>
                  <a:lnTo>
                    <a:pt x="1914" y="648"/>
                  </a:lnTo>
                  <a:lnTo>
                    <a:pt x="2013" y="599"/>
                  </a:lnTo>
                  <a:lnTo>
                    <a:pt x="2115" y="555"/>
                  </a:lnTo>
                  <a:lnTo>
                    <a:pt x="2118" y="515"/>
                  </a:lnTo>
                  <a:lnTo>
                    <a:pt x="2304" y="505"/>
                  </a:lnTo>
                  <a:lnTo>
                    <a:pt x="2359" y="518"/>
                  </a:lnTo>
                  <a:lnTo>
                    <a:pt x="2485" y="522"/>
                  </a:lnTo>
                  <a:lnTo>
                    <a:pt x="2511" y="541"/>
                  </a:lnTo>
                  <a:lnTo>
                    <a:pt x="2532" y="569"/>
                  </a:lnTo>
                  <a:lnTo>
                    <a:pt x="2446" y="586"/>
                  </a:lnTo>
                  <a:lnTo>
                    <a:pt x="2261" y="633"/>
                  </a:lnTo>
                  <a:lnTo>
                    <a:pt x="2138" y="681"/>
                  </a:lnTo>
                  <a:lnTo>
                    <a:pt x="2102" y="711"/>
                  </a:lnTo>
                  <a:moveTo>
                    <a:pt x="3636" y="616"/>
                  </a:moveTo>
                  <a:lnTo>
                    <a:pt x="3531" y="667"/>
                  </a:lnTo>
                  <a:lnTo>
                    <a:pt x="3474" y="664"/>
                  </a:lnTo>
                  <a:lnTo>
                    <a:pt x="3499" y="605"/>
                  </a:lnTo>
                  <a:lnTo>
                    <a:pt x="3534" y="571"/>
                  </a:lnTo>
                  <a:lnTo>
                    <a:pt x="3589" y="543"/>
                  </a:lnTo>
                  <a:lnTo>
                    <a:pt x="3658" y="525"/>
                  </a:lnTo>
                  <a:lnTo>
                    <a:pt x="3762" y="528"/>
                  </a:lnTo>
                  <a:lnTo>
                    <a:pt x="3844" y="544"/>
                  </a:lnTo>
                  <a:lnTo>
                    <a:pt x="3710" y="603"/>
                  </a:lnTo>
                  <a:lnTo>
                    <a:pt x="3636" y="616"/>
                  </a:lnTo>
                  <a:moveTo>
                    <a:pt x="3338" y="545"/>
                  </a:moveTo>
                  <a:lnTo>
                    <a:pt x="3385" y="558"/>
                  </a:lnTo>
                  <a:lnTo>
                    <a:pt x="3485" y="550"/>
                  </a:lnTo>
                  <a:lnTo>
                    <a:pt x="3479" y="569"/>
                  </a:lnTo>
                  <a:lnTo>
                    <a:pt x="3398" y="601"/>
                  </a:lnTo>
                  <a:lnTo>
                    <a:pt x="3448" y="630"/>
                  </a:lnTo>
                  <a:lnTo>
                    <a:pt x="3378" y="692"/>
                  </a:lnTo>
                  <a:lnTo>
                    <a:pt x="3265" y="718"/>
                  </a:lnTo>
                  <a:lnTo>
                    <a:pt x="3220" y="713"/>
                  </a:lnTo>
                  <a:lnTo>
                    <a:pt x="3210" y="686"/>
                  </a:lnTo>
                  <a:lnTo>
                    <a:pt x="3133" y="634"/>
                  </a:lnTo>
                  <a:lnTo>
                    <a:pt x="3157" y="612"/>
                  </a:lnTo>
                  <a:lnTo>
                    <a:pt x="3254" y="620"/>
                  </a:lnTo>
                  <a:lnTo>
                    <a:pt x="3243" y="577"/>
                  </a:lnTo>
                  <a:lnTo>
                    <a:pt x="3338" y="545"/>
                  </a:lnTo>
                  <a:moveTo>
                    <a:pt x="4004" y="590"/>
                  </a:moveTo>
                  <a:lnTo>
                    <a:pt x="4008" y="632"/>
                  </a:lnTo>
                  <a:lnTo>
                    <a:pt x="4104" y="578"/>
                  </a:lnTo>
                  <a:lnTo>
                    <a:pt x="4258" y="551"/>
                  </a:lnTo>
                  <a:lnTo>
                    <a:pt x="4288" y="620"/>
                  </a:lnTo>
                  <a:lnTo>
                    <a:pt x="4244" y="664"/>
                  </a:lnTo>
                  <a:lnTo>
                    <a:pt x="4363" y="644"/>
                  </a:lnTo>
                  <a:lnTo>
                    <a:pt x="4434" y="618"/>
                  </a:lnTo>
                  <a:lnTo>
                    <a:pt x="4523" y="652"/>
                  </a:lnTo>
                  <a:lnTo>
                    <a:pt x="4571" y="684"/>
                  </a:lnTo>
                  <a:lnTo>
                    <a:pt x="4556" y="714"/>
                  </a:lnTo>
                  <a:lnTo>
                    <a:pt x="4665" y="699"/>
                  </a:lnTo>
                  <a:lnTo>
                    <a:pt x="4689" y="743"/>
                  </a:lnTo>
                  <a:lnTo>
                    <a:pt x="4799" y="771"/>
                  </a:lnTo>
                  <a:lnTo>
                    <a:pt x="4828" y="799"/>
                  </a:lnTo>
                  <a:lnTo>
                    <a:pt x="4836" y="866"/>
                  </a:lnTo>
                  <a:lnTo>
                    <a:pt x="4715" y="899"/>
                  </a:lnTo>
                  <a:lnTo>
                    <a:pt x="4815" y="946"/>
                  </a:lnTo>
                  <a:lnTo>
                    <a:pt x="4893" y="962"/>
                  </a:lnTo>
                  <a:lnTo>
                    <a:pt x="4935" y="1030"/>
                  </a:lnTo>
                  <a:lnTo>
                    <a:pt x="5020" y="1035"/>
                  </a:lnTo>
                  <a:lnTo>
                    <a:pt x="4975" y="1087"/>
                  </a:lnTo>
                  <a:lnTo>
                    <a:pt x="4828" y="1174"/>
                  </a:lnTo>
                  <a:lnTo>
                    <a:pt x="4776" y="1142"/>
                  </a:lnTo>
                  <a:lnTo>
                    <a:pt x="4727" y="1070"/>
                  </a:lnTo>
                  <a:lnTo>
                    <a:pt x="4649" y="1079"/>
                  </a:lnTo>
                  <a:lnTo>
                    <a:pt x="4617" y="1122"/>
                  </a:lnTo>
                  <a:lnTo>
                    <a:pt x="4652" y="1166"/>
                  </a:lnTo>
                  <a:lnTo>
                    <a:pt x="4710" y="1201"/>
                  </a:lnTo>
                  <a:lnTo>
                    <a:pt x="4723" y="1221"/>
                  </a:lnTo>
                  <a:lnTo>
                    <a:pt x="4721" y="1296"/>
                  </a:lnTo>
                  <a:lnTo>
                    <a:pt x="4672" y="1352"/>
                  </a:lnTo>
                  <a:lnTo>
                    <a:pt x="4609" y="1331"/>
                  </a:lnTo>
                  <a:lnTo>
                    <a:pt x="4496" y="1269"/>
                  </a:lnTo>
                  <a:lnTo>
                    <a:pt x="4542" y="1335"/>
                  </a:lnTo>
                  <a:lnTo>
                    <a:pt x="4579" y="1382"/>
                  </a:lnTo>
                  <a:lnTo>
                    <a:pt x="4575" y="1409"/>
                  </a:lnTo>
                  <a:lnTo>
                    <a:pt x="4431" y="1378"/>
                  </a:lnTo>
                  <a:lnTo>
                    <a:pt x="4330" y="1333"/>
                  </a:lnTo>
                  <a:lnTo>
                    <a:pt x="4281" y="1296"/>
                  </a:lnTo>
                  <a:lnTo>
                    <a:pt x="4313" y="1274"/>
                  </a:lnTo>
                  <a:lnTo>
                    <a:pt x="4250" y="1235"/>
                  </a:lnTo>
                  <a:lnTo>
                    <a:pt x="4189" y="1198"/>
                  </a:lnTo>
                  <a:lnTo>
                    <a:pt x="4176" y="1220"/>
                  </a:lnTo>
                  <a:lnTo>
                    <a:pt x="4002" y="1232"/>
                  </a:lnTo>
                  <a:lnTo>
                    <a:pt x="3970" y="1206"/>
                  </a:lnTo>
                  <a:lnTo>
                    <a:pt x="4044" y="1151"/>
                  </a:lnTo>
                  <a:lnTo>
                    <a:pt x="4152" y="1149"/>
                  </a:lnTo>
                  <a:lnTo>
                    <a:pt x="4275" y="1140"/>
                  </a:lnTo>
                  <a:lnTo>
                    <a:pt x="4273" y="1113"/>
                  </a:lnTo>
                  <a:lnTo>
                    <a:pt x="4317" y="1076"/>
                  </a:lnTo>
                  <a:lnTo>
                    <a:pt x="4435" y="1004"/>
                  </a:lnTo>
                  <a:lnTo>
                    <a:pt x="4441" y="971"/>
                  </a:lnTo>
                  <a:lnTo>
                    <a:pt x="4436" y="946"/>
                  </a:lnTo>
                  <a:lnTo>
                    <a:pt x="4376" y="911"/>
                  </a:lnTo>
                  <a:lnTo>
                    <a:pt x="4282" y="887"/>
                  </a:lnTo>
                  <a:lnTo>
                    <a:pt x="4330" y="868"/>
                  </a:lnTo>
                  <a:lnTo>
                    <a:pt x="4305" y="824"/>
                  </a:lnTo>
                  <a:lnTo>
                    <a:pt x="4260" y="820"/>
                  </a:lnTo>
                  <a:lnTo>
                    <a:pt x="4235" y="796"/>
                  </a:lnTo>
                  <a:lnTo>
                    <a:pt x="4191" y="817"/>
                  </a:lnTo>
                  <a:lnTo>
                    <a:pt x="4086" y="826"/>
                  </a:lnTo>
                  <a:lnTo>
                    <a:pt x="3902" y="810"/>
                  </a:lnTo>
                  <a:lnTo>
                    <a:pt x="3805" y="789"/>
                  </a:lnTo>
                  <a:lnTo>
                    <a:pt x="3727" y="779"/>
                  </a:lnTo>
                  <a:lnTo>
                    <a:pt x="3704" y="754"/>
                  </a:lnTo>
                  <a:lnTo>
                    <a:pt x="3787" y="722"/>
                  </a:lnTo>
                  <a:lnTo>
                    <a:pt x="3712" y="722"/>
                  </a:lnTo>
                  <a:lnTo>
                    <a:pt x="3758" y="652"/>
                  </a:lnTo>
                  <a:lnTo>
                    <a:pt x="3854" y="592"/>
                  </a:lnTo>
                  <a:lnTo>
                    <a:pt x="3932" y="565"/>
                  </a:lnTo>
                  <a:lnTo>
                    <a:pt x="4081" y="547"/>
                  </a:lnTo>
                  <a:lnTo>
                    <a:pt x="4004" y="590"/>
                  </a:lnTo>
                  <a:moveTo>
                    <a:pt x="4530" y="594"/>
                  </a:moveTo>
                  <a:lnTo>
                    <a:pt x="4520" y="612"/>
                  </a:lnTo>
                  <a:lnTo>
                    <a:pt x="4467" y="610"/>
                  </a:lnTo>
                  <a:lnTo>
                    <a:pt x="4412" y="609"/>
                  </a:lnTo>
                  <a:lnTo>
                    <a:pt x="4347" y="618"/>
                  </a:lnTo>
                  <a:lnTo>
                    <a:pt x="4336" y="614"/>
                  </a:lnTo>
                  <a:lnTo>
                    <a:pt x="4308" y="578"/>
                  </a:lnTo>
                  <a:lnTo>
                    <a:pt x="4331" y="554"/>
                  </a:lnTo>
                  <a:lnTo>
                    <a:pt x="4359" y="550"/>
                  </a:lnTo>
                  <a:lnTo>
                    <a:pt x="4471" y="557"/>
                  </a:lnTo>
                  <a:lnTo>
                    <a:pt x="4530" y="594"/>
                  </a:lnTo>
                  <a:moveTo>
                    <a:pt x="3095" y="573"/>
                  </a:moveTo>
                  <a:lnTo>
                    <a:pt x="3001" y="617"/>
                  </a:lnTo>
                  <a:lnTo>
                    <a:pt x="2972" y="570"/>
                  </a:lnTo>
                  <a:lnTo>
                    <a:pt x="3000" y="561"/>
                  </a:lnTo>
                  <a:lnTo>
                    <a:pt x="3072" y="558"/>
                  </a:lnTo>
                  <a:lnTo>
                    <a:pt x="3095" y="573"/>
                  </a:lnTo>
                  <a:moveTo>
                    <a:pt x="2573" y="593"/>
                  </a:moveTo>
                  <a:lnTo>
                    <a:pt x="2509" y="624"/>
                  </a:lnTo>
                  <a:lnTo>
                    <a:pt x="2649" y="604"/>
                  </a:lnTo>
                  <a:lnTo>
                    <a:pt x="2682" y="638"/>
                  </a:lnTo>
                  <a:lnTo>
                    <a:pt x="2780" y="603"/>
                  </a:lnTo>
                  <a:lnTo>
                    <a:pt x="2803" y="625"/>
                  </a:lnTo>
                  <a:lnTo>
                    <a:pt x="2772" y="692"/>
                  </a:lnTo>
                  <a:lnTo>
                    <a:pt x="2829" y="664"/>
                  </a:lnTo>
                  <a:lnTo>
                    <a:pt x="2869" y="595"/>
                  </a:lnTo>
                  <a:lnTo>
                    <a:pt x="2926" y="585"/>
                  </a:lnTo>
                  <a:lnTo>
                    <a:pt x="2965" y="596"/>
                  </a:lnTo>
                  <a:lnTo>
                    <a:pt x="2994" y="623"/>
                  </a:lnTo>
                  <a:lnTo>
                    <a:pt x="2956" y="689"/>
                  </a:lnTo>
                  <a:lnTo>
                    <a:pt x="2922" y="738"/>
                  </a:lnTo>
                  <a:lnTo>
                    <a:pt x="2976" y="773"/>
                  </a:lnTo>
                  <a:lnTo>
                    <a:pt x="3041" y="806"/>
                  </a:lnTo>
                  <a:lnTo>
                    <a:pt x="3005" y="837"/>
                  </a:lnTo>
                  <a:lnTo>
                    <a:pt x="2910" y="843"/>
                  </a:lnTo>
                  <a:lnTo>
                    <a:pt x="2919" y="870"/>
                  </a:lnTo>
                  <a:lnTo>
                    <a:pt x="2875" y="897"/>
                  </a:lnTo>
                  <a:lnTo>
                    <a:pt x="2787" y="885"/>
                  </a:lnTo>
                  <a:lnTo>
                    <a:pt x="2712" y="866"/>
                  </a:lnTo>
                  <a:lnTo>
                    <a:pt x="2644" y="870"/>
                  </a:lnTo>
                  <a:lnTo>
                    <a:pt x="2517" y="895"/>
                  </a:lnTo>
                  <a:lnTo>
                    <a:pt x="2367" y="906"/>
                  </a:lnTo>
                  <a:lnTo>
                    <a:pt x="2263" y="912"/>
                  </a:lnTo>
                  <a:lnTo>
                    <a:pt x="2269" y="878"/>
                  </a:lnTo>
                  <a:lnTo>
                    <a:pt x="2215" y="859"/>
                  </a:lnTo>
                  <a:lnTo>
                    <a:pt x="2158" y="867"/>
                  </a:lnTo>
                  <a:lnTo>
                    <a:pt x="2154" y="810"/>
                  </a:lnTo>
                  <a:lnTo>
                    <a:pt x="2198" y="803"/>
                  </a:lnTo>
                  <a:lnTo>
                    <a:pt x="2294" y="791"/>
                  </a:lnTo>
                  <a:lnTo>
                    <a:pt x="2367" y="794"/>
                  </a:lnTo>
                  <a:lnTo>
                    <a:pt x="2450" y="782"/>
                  </a:lnTo>
                  <a:lnTo>
                    <a:pt x="2365" y="765"/>
                  </a:lnTo>
                  <a:lnTo>
                    <a:pt x="2244" y="771"/>
                  </a:lnTo>
                  <a:lnTo>
                    <a:pt x="2170" y="770"/>
                  </a:lnTo>
                  <a:lnTo>
                    <a:pt x="2171" y="744"/>
                  </a:lnTo>
                  <a:lnTo>
                    <a:pt x="2326" y="716"/>
                  </a:lnTo>
                  <a:lnTo>
                    <a:pt x="2244" y="717"/>
                  </a:lnTo>
                  <a:lnTo>
                    <a:pt x="2172" y="699"/>
                  </a:lnTo>
                  <a:lnTo>
                    <a:pt x="2278" y="647"/>
                  </a:lnTo>
                  <a:lnTo>
                    <a:pt x="2347" y="620"/>
                  </a:lnTo>
                  <a:lnTo>
                    <a:pt x="2535" y="580"/>
                  </a:lnTo>
                  <a:lnTo>
                    <a:pt x="2573" y="593"/>
                  </a:lnTo>
                  <a:moveTo>
                    <a:pt x="3571" y="843"/>
                  </a:moveTo>
                  <a:lnTo>
                    <a:pt x="3509" y="917"/>
                  </a:lnTo>
                  <a:lnTo>
                    <a:pt x="3629" y="860"/>
                  </a:lnTo>
                  <a:lnTo>
                    <a:pt x="3656" y="907"/>
                  </a:lnTo>
                  <a:lnTo>
                    <a:pt x="3596" y="961"/>
                  </a:lnTo>
                  <a:lnTo>
                    <a:pt x="3611" y="1010"/>
                  </a:lnTo>
                  <a:lnTo>
                    <a:pt x="3711" y="957"/>
                  </a:lnTo>
                  <a:lnTo>
                    <a:pt x="3800" y="894"/>
                  </a:lnTo>
                  <a:lnTo>
                    <a:pt x="3866" y="816"/>
                  </a:lnTo>
                  <a:lnTo>
                    <a:pt x="3938" y="821"/>
                  </a:lnTo>
                  <a:lnTo>
                    <a:pt x="4010" y="832"/>
                  </a:lnTo>
                  <a:lnTo>
                    <a:pt x="4055" y="867"/>
                  </a:lnTo>
                  <a:lnTo>
                    <a:pt x="4032" y="903"/>
                  </a:lnTo>
                  <a:lnTo>
                    <a:pt x="3962" y="942"/>
                  </a:lnTo>
                  <a:lnTo>
                    <a:pt x="3972" y="981"/>
                  </a:lnTo>
                  <a:lnTo>
                    <a:pt x="3939" y="1016"/>
                  </a:lnTo>
                  <a:lnTo>
                    <a:pt x="3792" y="1068"/>
                  </a:lnTo>
                  <a:lnTo>
                    <a:pt x="3706" y="1080"/>
                  </a:lnTo>
                  <a:lnTo>
                    <a:pt x="3664" y="1057"/>
                  </a:lnTo>
                  <a:lnTo>
                    <a:pt x="3619" y="1095"/>
                  </a:lnTo>
                  <a:lnTo>
                    <a:pt x="3518" y="1158"/>
                  </a:lnTo>
                  <a:lnTo>
                    <a:pt x="3477" y="1191"/>
                  </a:lnTo>
                  <a:lnTo>
                    <a:pt x="3373" y="1242"/>
                  </a:lnTo>
                  <a:lnTo>
                    <a:pt x="3287" y="1247"/>
                  </a:lnTo>
                  <a:lnTo>
                    <a:pt x="3218" y="1280"/>
                  </a:lnTo>
                  <a:lnTo>
                    <a:pt x="3178" y="1330"/>
                  </a:lnTo>
                  <a:lnTo>
                    <a:pt x="3103" y="1339"/>
                  </a:lnTo>
                  <a:lnTo>
                    <a:pt x="2985" y="1402"/>
                  </a:lnTo>
                  <a:lnTo>
                    <a:pt x="2858" y="1490"/>
                  </a:lnTo>
                  <a:lnTo>
                    <a:pt x="2792" y="1552"/>
                  </a:lnTo>
                  <a:lnTo>
                    <a:pt x="2726" y="1644"/>
                  </a:lnTo>
                  <a:lnTo>
                    <a:pt x="2806" y="1657"/>
                  </a:lnTo>
                  <a:lnTo>
                    <a:pt x="2785" y="1732"/>
                  </a:lnTo>
                  <a:lnTo>
                    <a:pt x="2776" y="1793"/>
                  </a:lnTo>
                  <a:lnTo>
                    <a:pt x="2872" y="1777"/>
                  </a:lnTo>
                  <a:lnTo>
                    <a:pt x="2966" y="1812"/>
                  </a:lnTo>
                  <a:lnTo>
                    <a:pt x="3010" y="1842"/>
                  </a:lnTo>
                  <a:lnTo>
                    <a:pt x="3032" y="1880"/>
                  </a:lnTo>
                  <a:lnTo>
                    <a:pt x="3098" y="1903"/>
                  </a:lnTo>
                  <a:lnTo>
                    <a:pt x="3146" y="1937"/>
                  </a:lnTo>
                  <a:lnTo>
                    <a:pt x="3247" y="1941"/>
                  </a:lnTo>
                  <a:lnTo>
                    <a:pt x="3311" y="1949"/>
                  </a:lnTo>
                  <a:lnTo>
                    <a:pt x="3264" y="2020"/>
                  </a:lnTo>
                  <a:lnTo>
                    <a:pt x="3242" y="2102"/>
                  </a:lnTo>
                  <a:lnTo>
                    <a:pt x="3244" y="2194"/>
                  </a:lnTo>
                  <a:lnTo>
                    <a:pt x="3304" y="2272"/>
                  </a:lnTo>
                  <a:lnTo>
                    <a:pt x="3366" y="2245"/>
                  </a:lnTo>
                  <a:lnTo>
                    <a:pt x="3439" y="2160"/>
                  </a:lnTo>
                  <a:lnTo>
                    <a:pt x="3468" y="2031"/>
                  </a:lnTo>
                  <a:lnTo>
                    <a:pt x="3445" y="1988"/>
                  </a:lnTo>
                  <a:lnTo>
                    <a:pt x="3565" y="1950"/>
                  </a:lnTo>
                  <a:lnTo>
                    <a:pt x="3664" y="1893"/>
                  </a:lnTo>
                  <a:lnTo>
                    <a:pt x="3727" y="1837"/>
                  </a:lnTo>
                  <a:lnTo>
                    <a:pt x="3750" y="1783"/>
                  </a:lnTo>
                  <a:lnTo>
                    <a:pt x="3744" y="1715"/>
                  </a:lnTo>
                  <a:lnTo>
                    <a:pt x="3702" y="1655"/>
                  </a:lnTo>
                  <a:lnTo>
                    <a:pt x="3820" y="1572"/>
                  </a:lnTo>
                  <a:lnTo>
                    <a:pt x="3835" y="1501"/>
                  </a:lnTo>
                  <a:lnTo>
                    <a:pt x="3888" y="1379"/>
                  </a:lnTo>
                  <a:lnTo>
                    <a:pt x="3939" y="1361"/>
                  </a:lnTo>
                  <a:lnTo>
                    <a:pt x="4028" y="1382"/>
                  </a:lnTo>
                  <a:lnTo>
                    <a:pt x="4084" y="1390"/>
                  </a:lnTo>
                  <a:lnTo>
                    <a:pt x="4144" y="1370"/>
                  </a:lnTo>
                  <a:lnTo>
                    <a:pt x="4184" y="1396"/>
                  </a:lnTo>
                  <a:lnTo>
                    <a:pt x="4232" y="1441"/>
                  </a:lnTo>
                  <a:lnTo>
                    <a:pt x="4233" y="1471"/>
                  </a:lnTo>
                  <a:lnTo>
                    <a:pt x="4337" y="1477"/>
                  </a:lnTo>
                  <a:lnTo>
                    <a:pt x="4301" y="1543"/>
                  </a:lnTo>
                  <a:lnTo>
                    <a:pt x="4270" y="1643"/>
                  </a:lnTo>
                  <a:lnTo>
                    <a:pt x="4320" y="1656"/>
                  </a:lnTo>
                  <a:lnTo>
                    <a:pt x="4342" y="1702"/>
                  </a:lnTo>
                  <a:lnTo>
                    <a:pt x="4451" y="1658"/>
                  </a:lnTo>
                  <a:lnTo>
                    <a:pt x="4550" y="1571"/>
                  </a:lnTo>
                  <a:lnTo>
                    <a:pt x="4608" y="1534"/>
                  </a:lnTo>
                  <a:lnTo>
                    <a:pt x="4621" y="1605"/>
                  </a:lnTo>
                  <a:lnTo>
                    <a:pt x="4655" y="1706"/>
                  </a:lnTo>
                  <a:lnTo>
                    <a:pt x="4683" y="1802"/>
                  </a:lnTo>
                  <a:lnTo>
                    <a:pt x="4637" y="1853"/>
                  </a:lnTo>
                  <a:lnTo>
                    <a:pt x="4702" y="1898"/>
                  </a:lnTo>
                  <a:lnTo>
                    <a:pt x="4740" y="1945"/>
                  </a:lnTo>
                  <a:lnTo>
                    <a:pt x="4833" y="1966"/>
                  </a:lnTo>
                  <a:lnTo>
                    <a:pt x="4864" y="1992"/>
                  </a:lnTo>
                  <a:lnTo>
                    <a:pt x="4864" y="2061"/>
                  </a:lnTo>
                  <a:lnTo>
                    <a:pt x="4910" y="2072"/>
                  </a:lnTo>
                  <a:lnTo>
                    <a:pt x="4925" y="2102"/>
                  </a:lnTo>
                  <a:lnTo>
                    <a:pt x="4899" y="2195"/>
                  </a:lnTo>
                  <a:lnTo>
                    <a:pt x="4842" y="2226"/>
                  </a:lnTo>
                  <a:lnTo>
                    <a:pt x="4786" y="2254"/>
                  </a:lnTo>
                  <a:lnTo>
                    <a:pt x="4670" y="2284"/>
                  </a:lnTo>
                  <a:lnTo>
                    <a:pt x="4565" y="2352"/>
                  </a:lnTo>
                  <a:lnTo>
                    <a:pt x="4450" y="2365"/>
                  </a:lnTo>
                  <a:lnTo>
                    <a:pt x="4317" y="2348"/>
                  </a:lnTo>
                  <a:lnTo>
                    <a:pt x="4219" y="2347"/>
                  </a:lnTo>
                  <a:lnTo>
                    <a:pt x="4149" y="2353"/>
                  </a:lnTo>
                  <a:lnTo>
                    <a:pt x="4073" y="2412"/>
                  </a:lnTo>
                  <a:lnTo>
                    <a:pt x="3976" y="2449"/>
                  </a:lnTo>
                  <a:lnTo>
                    <a:pt x="3840" y="2559"/>
                  </a:lnTo>
                  <a:lnTo>
                    <a:pt x="3736" y="2636"/>
                  </a:lnTo>
                  <a:lnTo>
                    <a:pt x="3798" y="2622"/>
                  </a:lnTo>
                  <a:lnTo>
                    <a:pt x="3943" y="2513"/>
                  </a:lnTo>
                  <a:lnTo>
                    <a:pt x="4107" y="2444"/>
                  </a:lnTo>
                  <a:lnTo>
                    <a:pt x="4208" y="2435"/>
                  </a:lnTo>
                  <a:lnTo>
                    <a:pt x="4252" y="2476"/>
                  </a:lnTo>
                  <a:lnTo>
                    <a:pt x="4171" y="2532"/>
                  </a:lnTo>
                  <a:lnTo>
                    <a:pt x="4162" y="2622"/>
                  </a:lnTo>
                  <a:lnTo>
                    <a:pt x="4164" y="2685"/>
                  </a:lnTo>
                  <a:lnTo>
                    <a:pt x="4238" y="2727"/>
                  </a:lnTo>
                  <a:lnTo>
                    <a:pt x="4353" y="2715"/>
                  </a:lnTo>
                  <a:lnTo>
                    <a:pt x="4448" y="2621"/>
                  </a:lnTo>
                  <a:lnTo>
                    <a:pt x="4434" y="2681"/>
                  </a:lnTo>
                  <a:lnTo>
                    <a:pt x="4469" y="2712"/>
                  </a:lnTo>
                  <a:lnTo>
                    <a:pt x="4370" y="2766"/>
                  </a:lnTo>
                  <a:lnTo>
                    <a:pt x="4206" y="2816"/>
                  </a:lnTo>
                  <a:lnTo>
                    <a:pt x="4129" y="2850"/>
                  </a:lnTo>
                  <a:lnTo>
                    <a:pt x="4035" y="2911"/>
                  </a:lnTo>
                  <a:lnTo>
                    <a:pt x="3985" y="2905"/>
                  </a:lnTo>
                  <a:lnTo>
                    <a:pt x="4004" y="2834"/>
                  </a:lnTo>
                  <a:lnTo>
                    <a:pt x="4142" y="2764"/>
                  </a:lnTo>
                  <a:lnTo>
                    <a:pt x="4034" y="2767"/>
                  </a:lnTo>
                  <a:lnTo>
                    <a:pt x="3955" y="2777"/>
                  </a:lnTo>
                  <a:lnTo>
                    <a:pt x="3927" y="2730"/>
                  </a:lnTo>
                  <a:lnTo>
                    <a:pt x="3965" y="2616"/>
                  </a:lnTo>
                  <a:lnTo>
                    <a:pt x="3943" y="2592"/>
                  </a:lnTo>
                  <a:lnTo>
                    <a:pt x="3894" y="2606"/>
                  </a:lnTo>
                  <a:lnTo>
                    <a:pt x="3879" y="2584"/>
                  </a:lnTo>
                  <a:lnTo>
                    <a:pt x="3806" y="2647"/>
                  </a:lnTo>
                  <a:lnTo>
                    <a:pt x="3764" y="2712"/>
                  </a:lnTo>
                  <a:lnTo>
                    <a:pt x="3727" y="2750"/>
                  </a:lnTo>
                  <a:lnTo>
                    <a:pt x="3694" y="2763"/>
                  </a:lnTo>
                  <a:lnTo>
                    <a:pt x="3671" y="2767"/>
                  </a:lnTo>
                  <a:lnTo>
                    <a:pt x="3657" y="2788"/>
                  </a:lnTo>
                  <a:lnTo>
                    <a:pt x="3533" y="2788"/>
                  </a:lnTo>
                  <a:lnTo>
                    <a:pt x="3430" y="2789"/>
                  </a:lnTo>
                  <a:lnTo>
                    <a:pt x="3394" y="2804"/>
                  </a:lnTo>
                  <a:lnTo>
                    <a:pt x="3301" y="2864"/>
                  </a:lnTo>
                  <a:lnTo>
                    <a:pt x="3291" y="2871"/>
                  </a:lnTo>
                  <a:lnTo>
                    <a:pt x="3258" y="2904"/>
                  </a:lnTo>
                  <a:lnTo>
                    <a:pt x="3195" y="2904"/>
                  </a:lnTo>
                  <a:lnTo>
                    <a:pt x="3128" y="2904"/>
                  </a:lnTo>
                  <a:lnTo>
                    <a:pt x="3093" y="2917"/>
                  </a:lnTo>
                  <a:lnTo>
                    <a:pt x="3098" y="2934"/>
                  </a:lnTo>
                  <a:lnTo>
                    <a:pt x="3095" y="2960"/>
                  </a:lnTo>
                  <a:lnTo>
                    <a:pt x="3091" y="2968"/>
                  </a:lnTo>
                  <a:lnTo>
                    <a:pt x="2987" y="3010"/>
                  </a:lnTo>
                  <a:lnTo>
                    <a:pt x="2912" y="3023"/>
                  </a:lnTo>
                  <a:lnTo>
                    <a:pt x="2816" y="3068"/>
                  </a:lnTo>
                  <a:lnTo>
                    <a:pt x="2799" y="3068"/>
                  </a:lnTo>
                  <a:lnTo>
                    <a:pt x="2780" y="3055"/>
                  </a:lnTo>
                  <a:lnTo>
                    <a:pt x="2777" y="3043"/>
                  </a:lnTo>
                  <a:lnTo>
                    <a:pt x="2782" y="3034"/>
                  </a:lnTo>
                  <a:lnTo>
                    <a:pt x="2807" y="3005"/>
                  </a:lnTo>
                  <a:lnTo>
                    <a:pt x="2856" y="2958"/>
                  </a:lnTo>
                  <a:lnTo>
                    <a:pt x="2894" y="2909"/>
                  </a:lnTo>
                  <a:lnTo>
                    <a:pt x="2908" y="2836"/>
                  </a:lnTo>
                  <a:lnTo>
                    <a:pt x="2923" y="2760"/>
                  </a:lnTo>
                  <a:lnTo>
                    <a:pt x="2868" y="2720"/>
                  </a:lnTo>
                  <a:lnTo>
                    <a:pt x="2882" y="2705"/>
                  </a:lnTo>
                  <a:lnTo>
                    <a:pt x="2877" y="2695"/>
                  </a:lnTo>
                  <a:lnTo>
                    <a:pt x="2858" y="2695"/>
                  </a:lnTo>
                  <a:lnTo>
                    <a:pt x="2850" y="2682"/>
                  </a:lnTo>
                  <a:lnTo>
                    <a:pt x="2855" y="2662"/>
                  </a:lnTo>
                  <a:lnTo>
                    <a:pt x="2838" y="2671"/>
                  </a:lnTo>
                  <a:lnTo>
                    <a:pt x="2822" y="2668"/>
                  </a:lnTo>
                  <a:lnTo>
                    <a:pt x="2829" y="2660"/>
                  </a:lnTo>
                  <a:lnTo>
                    <a:pt x="2817" y="2652"/>
                  </a:lnTo>
                  <a:lnTo>
                    <a:pt x="2820" y="2630"/>
                  </a:lnTo>
                  <a:lnTo>
                    <a:pt x="2779" y="2603"/>
                  </a:lnTo>
                  <a:lnTo>
                    <a:pt x="2738" y="2575"/>
                  </a:lnTo>
                  <a:lnTo>
                    <a:pt x="2687" y="2543"/>
                  </a:lnTo>
                  <a:lnTo>
                    <a:pt x="2639" y="2513"/>
                  </a:lnTo>
                  <a:lnTo>
                    <a:pt x="2569" y="2536"/>
                  </a:lnTo>
                  <a:lnTo>
                    <a:pt x="2547" y="2537"/>
                  </a:lnTo>
                  <a:lnTo>
                    <a:pt x="2475" y="2515"/>
                  </a:lnTo>
                  <a:lnTo>
                    <a:pt x="2416" y="2526"/>
                  </a:lnTo>
                  <a:lnTo>
                    <a:pt x="2365" y="2500"/>
                  </a:lnTo>
                  <a:lnTo>
                    <a:pt x="2304" y="2487"/>
                  </a:lnTo>
                  <a:lnTo>
                    <a:pt x="2260" y="2482"/>
                  </a:lnTo>
                  <a:lnTo>
                    <a:pt x="2247" y="2468"/>
                  </a:lnTo>
                  <a:lnTo>
                    <a:pt x="2258" y="2422"/>
                  </a:lnTo>
                  <a:lnTo>
                    <a:pt x="2236" y="2423"/>
                  </a:lnTo>
                  <a:lnTo>
                    <a:pt x="2219" y="2455"/>
                  </a:lnTo>
                  <a:lnTo>
                    <a:pt x="2083" y="2455"/>
                  </a:lnTo>
                  <a:lnTo>
                    <a:pt x="1858" y="2455"/>
                  </a:lnTo>
                  <a:lnTo>
                    <a:pt x="1634" y="2455"/>
                  </a:lnTo>
                  <a:lnTo>
                    <a:pt x="1436" y="2455"/>
                  </a:lnTo>
                  <a:lnTo>
                    <a:pt x="1239" y="2455"/>
                  </a:lnTo>
                  <a:lnTo>
                    <a:pt x="1045" y="2455"/>
                  </a:lnTo>
                  <a:lnTo>
                    <a:pt x="844" y="2455"/>
                  </a:lnTo>
                  <a:lnTo>
                    <a:pt x="779" y="2455"/>
                  </a:lnTo>
                  <a:lnTo>
                    <a:pt x="584" y="2455"/>
                  </a:lnTo>
                  <a:lnTo>
                    <a:pt x="397" y="2455"/>
                  </a:lnTo>
                  <a:lnTo>
                    <a:pt x="388" y="2455"/>
                  </a:lnTo>
                  <a:lnTo>
                    <a:pt x="316" y="2373"/>
                  </a:lnTo>
                  <a:lnTo>
                    <a:pt x="294" y="2337"/>
                  </a:lnTo>
                  <a:lnTo>
                    <a:pt x="200" y="2303"/>
                  </a:lnTo>
                  <a:lnTo>
                    <a:pt x="217" y="2230"/>
                  </a:lnTo>
                  <a:lnTo>
                    <a:pt x="264" y="2180"/>
                  </a:lnTo>
                  <a:lnTo>
                    <a:pt x="209" y="2145"/>
                  </a:lnTo>
                  <a:lnTo>
                    <a:pt x="249" y="2079"/>
                  </a:lnTo>
                  <a:lnTo>
                    <a:pt x="220" y="2019"/>
                  </a:lnTo>
                  <a:lnTo>
                    <a:pt x="253" y="1977"/>
                  </a:lnTo>
                  <a:lnTo>
                    <a:pt x="320" y="1938"/>
                  </a:lnTo>
                  <a:lnTo>
                    <a:pt x="362" y="1887"/>
                  </a:lnTo>
                  <a:lnTo>
                    <a:pt x="300" y="1836"/>
                  </a:lnTo>
                  <a:lnTo>
                    <a:pt x="319" y="1744"/>
                  </a:lnTo>
                  <a:lnTo>
                    <a:pt x="333" y="1687"/>
                  </a:lnTo>
                  <a:lnTo>
                    <a:pt x="311" y="1651"/>
                  </a:lnTo>
                  <a:lnTo>
                    <a:pt x="302" y="1618"/>
                  </a:lnTo>
                  <a:lnTo>
                    <a:pt x="309" y="1577"/>
                  </a:lnTo>
                  <a:lnTo>
                    <a:pt x="224" y="1603"/>
                  </a:lnTo>
                  <a:lnTo>
                    <a:pt x="121" y="1647"/>
                  </a:lnTo>
                  <a:lnTo>
                    <a:pt x="119" y="1595"/>
                  </a:lnTo>
                  <a:lnTo>
                    <a:pt x="111" y="1561"/>
                  </a:lnTo>
                  <a:lnTo>
                    <a:pt x="75" y="1539"/>
                  </a:lnTo>
                  <a:lnTo>
                    <a:pt x="18" y="1536"/>
                  </a:lnTo>
                  <a:lnTo>
                    <a:pt x="510" y="1099"/>
                  </a:lnTo>
                  <a:lnTo>
                    <a:pt x="854" y="828"/>
                  </a:lnTo>
                  <a:lnTo>
                    <a:pt x="933" y="845"/>
                  </a:lnTo>
                  <a:lnTo>
                    <a:pt x="974" y="880"/>
                  </a:lnTo>
                  <a:lnTo>
                    <a:pt x="1022" y="886"/>
                  </a:lnTo>
                  <a:lnTo>
                    <a:pt x="1108" y="856"/>
                  </a:lnTo>
                  <a:lnTo>
                    <a:pt x="1202" y="834"/>
                  </a:lnTo>
                  <a:lnTo>
                    <a:pt x="1272" y="843"/>
                  </a:lnTo>
                  <a:lnTo>
                    <a:pt x="1392" y="812"/>
                  </a:lnTo>
                  <a:lnTo>
                    <a:pt x="1502" y="794"/>
                  </a:lnTo>
                  <a:lnTo>
                    <a:pt x="1503" y="823"/>
                  </a:lnTo>
                  <a:lnTo>
                    <a:pt x="1564" y="807"/>
                  </a:lnTo>
                  <a:lnTo>
                    <a:pt x="1617" y="774"/>
                  </a:lnTo>
                  <a:lnTo>
                    <a:pt x="1644" y="781"/>
                  </a:lnTo>
                  <a:lnTo>
                    <a:pt x="1659" y="845"/>
                  </a:lnTo>
                  <a:lnTo>
                    <a:pt x="1788" y="796"/>
                  </a:lnTo>
                  <a:lnTo>
                    <a:pt x="1732" y="850"/>
                  </a:lnTo>
                  <a:lnTo>
                    <a:pt x="1812" y="839"/>
                  </a:lnTo>
                  <a:lnTo>
                    <a:pt x="1857" y="818"/>
                  </a:lnTo>
                  <a:lnTo>
                    <a:pt x="1917" y="822"/>
                  </a:lnTo>
                  <a:lnTo>
                    <a:pt x="1966" y="852"/>
                  </a:lnTo>
                  <a:lnTo>
                    <a:pt x="2065" y="878"/>
                  </a:lnTo>
                  <a:lnTo>
                    <a:pt x="2127" y="890"/>
                  </a:lnTo>
                  <a:lnTo>
                    <a:pt x="2185" y="886"/>
                  </a:lnTo>
                  <a:lnTo>
                    <a:pt x="2220" y="922"/>
                  </a:lnTo>
                  <a:lnTo>
                    <a:pt x="2105" y="958"/>
                  </a:lnTo>
                  <a:lnTo>
                    <a:pt x="2189" y="974"/>
                  </a:lnTo>
                  <a:lnTo>
                    <a:pt x="2347" y="965"/>
                  </a:lnTo>
                  <a:lnTo>
                    <a:pt x="2407" y="953"/>
                  </a:lnTo>
                  <a:lnTo>
                    <a:pt x="2423" y="997"/>
                  </a:lnTo>
                  <a:lnTo>
                    <a:pt x="2520" y="960"/>
                  </a:lnTo>
                  <a:lnTo>
                    <a:pt x="2494" y="929"/>
                  </a:lnTo>
                  <a:lnTo>
                    <a:pt x="2554" y="904"/>
                  </a:lnTo>
                  <a:lnTo>
                    <a:pt x="2624" y="901"/>
                  </a:lnTo>
                  <a:lnTo>
                    <a:pt x="2675" y="893"/>
                  </a:lnTo>
                  <a:lnTo>
                    <a:pt x="2702" y="911"/>
                  </a:lnTo>
                  <a:lnTo>
                    <a:pt x="2720" y="950"/>
                  </a:lnTo>
                  <a:lnTo>
                    <a:pt x="2787" y="944"/>
                  </a:lnTo>
                  <a:lnTo>
                    <a:pt x="2854" y="977"/>
                  </a:lnTo>
                  <a:lnTo>
                    <a:pt x="2951" y="965"/>
                  </a:lnTo>
                  <a:lnTo>
                    <a:pt x="3030" y="967"/>
                  </a:lnTo>
                  <a:lnTo>
                    <a:pt x="3064" y="922"/>
                  </a:lnTo>
                  <a:lnTo>
                    <a:pt x="3124" y="909"/>
                  </a:lnTo>
                  <a:lnTo>
                    <a:pt x="3188" y="934"/>
                  </a:lnTo>
                  <a:lnTo>
                    <a:pt x="3128" y="1003"/>
                  </a:lnTo>
                  <a:lnTo>
                    <a:pt x="3213" y="945"/>
                  </a:lnTo>
                  <a:lnTo>
                    <a:pt x="3256" y="947"/>
                  </a:lnTo>
                  <a:lnTo>
                    <a:pt x="3344" y="874"/>
                  </a:lnTo>
                  <a:lnTo>
                    <a:pt x="3325" y="830"/>
                  </a:lnTo>
                  <a:lnTo>
                    <a:pt x="3288" y="801"/>
                  </a:lnTo>
                  <a:lnTo>
                    <a:pt x="3365" y="724"/>
                  </a:lnTo>
                  <a:lnTo>
                    <a:pt x="3475" y="674"/>
                  </a:lnTo>
                  <a:lnTo>
                    <a:pt x="3534" y="685"/>
                  </a:lnTo>
                  <a:lnTo>
                    <a:pt x="3559" y="715"/>
                  </a:lnTo>
                  <a:lnTo>
                    <a:pt x="3561" y="794"/>
                  </a:lnTo>
                  <a:lnTo>
                    <a:pt x="3483" y="829"/>
                  </a:lnTo>
                  <a:lnTo>
                    <a:pt x="3571" y="843"/>
                  </a:lnTo>
                  <a:moveTo>
                    <a:pt x="3269" y="871"/>
                  </a:moveTo>
                  <a:lnTo>
                    <a:pt x="3213" y="896"/>
                  </a:lnTo>
                  <a:lnTo>
                    <a:pt x="3159" y="875"/>
                  </a:lnTo>
                  <a:lnTo>
                    <a:pt x="3107" y="882"/>
                  </a:lnTo>
                  <a:lnTo>
                    <a:pt x="3062" y="850"/>
                  </a:lnTo>
                  <a:lnTo>
                    <a:pt x="3131" y="828"/>
                  </a:lnTo>
                  <a:lnTo>
                    <a:pt x="3197" y="797"/>
                  </a:lnTo>
                  <a:lnTo>
                    <a:pt x="3236" y="818"/>
                  </a:lnTo>
                  <a:lnTo>
                    <a:pt x="3257" y="830"/>
                  </a:lnTo>
                  <a:lnTo>
                    <a:pt x="3261" y="844"/>
                  </a:lnTo>
                  <a:lnTo>
                    <a:pt x="3269" y="871"/>
                  </a:lnTo>
                  <a:moveTo>
                    <a:pt x="4250" y="1014"/>
                  </a:moveTo>
                  <a:lnTo>
                    <a:pt x="4184" y="1017"/>
                  </a:lnTo>
                  <a:lnTo>
                    <a:pt x="4195" y="981"/>
                  </a:lnTo>
                  <a:lnTo>
                    <a:pt x="4247" y="940"/>
                  </a:lnTo>
                  <a:lnTo>
                    <a:pt x="4305" y="930"/>
                  </a:lnTo>
                  <a:lnTo>
                    <a:pt x="4334" y="951"/>
                  </a:lnTo>
                  <a:lnTo>
                    <a:pt x="4313" y="982"/>
                  </a:lnTo>
                  <a:lnTo>
                    <a:pt x="4300" y="992"/>
                  </a:lnTo>
                  <a:lnTo>
                    <a:pt x="4250" y="1014"/>
                  </a:lnTo>
                  <a:moveTo>
                    <a:pt x="3649" y="1125"/>
                  </a:moveTo>
                  <a:lnTo>
                    <a:pt x="3636" y="1158"/>
                  </a:lnTo>
                  <a:lnTo>
                    <a:pt x="3673" y="1146"/>
                  </a:lnTo>
                  <a:lnTo>
                    <a:pt x="3692" y="1166"/>
                  </a:lnTo>
                  <a:lnTo>
                    <a:pt x="3737" y="1192"/>
                  </a:lnTo>
                  <a:lnTo>
                    <a:pt x="3787" y="1215"/>
                  </a:lnTo>
                  <a:lnTo>
                    <a:pt x="3768" y="1251"/>
                  </a:lnTo>
                  <a:lnTo>
                    <a:pt x="3814" y="1246"/>
                  </a:lnTo>
                  <a:lnTo>
                    <a:pt x="3839" y="1271"/>
                  </a:lnTo>
                  <a:lnTo>
                    <a:pt x="3772" y="1295"/>
                  </a:lnTo>
                  <a:lnTo>
                    <a:pt x="3693" y="1277"/>
                  </a:lnTo>
                  <a:lnTo>
                    <a:pt x="3684" y="1242"/>
                  </a:lnTo>
                  <a:lnTo>
                    <a:pt x="3599" y="1283"/>
                  </a:lnTo>
                  <a:lnTo>
                    <a:pt x="3489" y="1323"/>
                  </a:lnTo>
                  <a:lnTo>
                    <a:pt x="3500" y="1278"/>
                  </a:lnTo>
                  <a:lnTo>
                    <a:pt x="3416" y="1285"/>
                  </a:lnTo>
                  <a:lnTo>
                    <a:pt x="3493" y="1247"/>
                  </a:lnTo>
                  <a:lnTo>
                    <a:pt x="3543" y="1187"/>
                  </a:lnTo>
                  <a:lnTo>
                    <a:pt x="3612" y="1118"/>
                  </a:lnTo>
                  <a:lnTo>
                    <a:pt x="3649" y="1125"/>
                  </a:lnTo>
                  <a:moveTo>
                    <a:pt x="3684" y="1349"/>
                  </a:moveTo>
                  <a:lnTo>
                    <a:pt x="3588" y="1392"/>
                  </a:lnTo>
                  <a:lnTo>
                    <a:pt x="3547" y="1390"/>
                  </a:lnTo>
                  <a:lnTo>
                    <a:pt x="3548" y="1369"/>
                  </a:lnTo>
                  <a:lnTo>
                    <a:pt x="3615" y="1333"/>
                  </a:lnTo>
                  <a:lnTo>
                    <a:pt x="3695" y="1334"/>
                  </a:lnTo>
                  <a:lnTo>
                    <a:pt x="3684" y="1349"/>
                  </a:lnTo>
                  <a:moveTo>
                    <a:pt x="3812" y="1392"/>
                  </a:moveTo>
                  <a:lnTo>
                    <a:pt x="3764" y="1432"/>
                  </a:lnTo>
                  <a:lnTo>
                    <a:pt x="3741" y="1426"/>
                  </a:lnTo>
                  <a:lnTo>
                    <a:pt x="3740" y="1403"/>
                  </a:lnTo>
                  <a:lnTo>
                    <a:pt x="3746" y="1397"/>
                  </a:lnTo>
                  <a:lnTo>
                    <a:pt x="3783" y="1374"/>
                  </a:lnTo>
                  <a:lnTo>
                    <a:pt x="3807" y="1376"/>
                  </a:lnTo>
                  <a:lnTo>
                    <a:pt x="3812" y="1392"/>
                  </a:lnTo>
                  <a:moveTo>
                    <a:pt x="43" y="2029"/>
                  </a:moveTo>
                  <a:lnTo>
                    <a:pt x="64" y="2040"/>
                  </a:lnTo>
                  <a:lnTo>
                    <a:pt x="130" y="2033"/>
                  </a:lnTo>
                  <a:lnTo>
                    <a:pt x="37" y="2126"/>
                  </a:lnTo>
                  <a:lnTo>
                    <a:pt x="41" y="2192"/>
                  </a:lnTo>
                  <a:lnTo>
                    <a:pt x="15" y="2192"/>
                  </a:lnTo>
                  <a:lnTo>
                    <a:pt x="6" y="2154"/>
                  </a:lnTo>
                  <a:lnTo>
                    <a:pt x="12" y="2116"/>
                  </a:lnTo>
                  <a:lnTo>
                    <a:pt x="0" y="2091"/>
                  </a:lnTo>
                  <a:lnTo>
                    <a:pt x="18" y="2055"/>
                  </a:lnTo>
                  <a:lnTo>
                    <a:pt x="43" y="2029"/>
                  </a:lnTo>
                  <a:moveTo>
                    <a:pt x="4831" y="2315"/>
                  </a:moveTo>
                  <a:lnTo>
                    <a:pt x="4766" y="2387"/>
                  </a:lnTo>
                  <a:lnTo>
                    <a:pt x="4817" y="2359"/>
                  </a:lnTo>
                  <a:lnTo>
                    <a:pt x="4855" y="2377"/>
                  </a:lnTo>
                  <a:lnTo>
                    <a:pt x="4824" y="2406"/>
                  </a:lnTo>
                  <a:lnTo>
                    <a:pt x="4875" y="2429"/>
                  </a:lnTo>
                  <a:lnTo>
                    <a:pt x="4911" y="2409"/>
                  </a:lnTo>
                  <a:lnTo>
                    <a:pt x="4969" y="2434"/>
                  </a:lnTo>
                  <a:lnTo>
                    <a:pt x="4932" y="2495"/>
                  </a:lnTo>
                  <a:lnTo>
                    <a:pt x="4982" y="2481"/>
                  </a:lnTo>
                  <a:lnTo>
                    <a:pt x="4978" y="2525"/>
                  </a:lnTo>
                  <a:lnTo>
                    <a:pt x="4985" y="2577"/>
                  </a:lnTo>
                  <a:lnTo>
                    <a:pt x="4937" y="2650"/>
                  </a:lnTo>
                  <a:lnTo>
                    <a:pt x="4906" y="2653"/>
                  </a:lnTo>
                  <a:lnTo>
                    <a:pt x="4866" y="2637"/>
                  </a:lnTo>
                  <a:lnTo>
                    <a:pt x="4899" y="2569"/>
                  </a:lnTo>
                  <a:lnTo>
                    <a:pt x="4884" y="2559"/>
                  </a:lnTo>
                  <a:lnTo>
                    <a:pt x="4786" y="2631"/>
                  </a:lnTo>
                  <a:lnTo>
                    <a:pt x="4747" y="2628"/>
                  </a:lnTo>
                  <a:lnTo>
                    <a:pt x="4805" y="2589"/>
                  </a:lnTo>
                  <a:lnTo>
                    <a:pt x="4747" y="2569"/>
                  </a:lnTo>
                  <a:lnTo>
                    <a:pt x="4675" y="2574"/>
                  </a:lnTo>
                  <a:lnTo>
                    <a:pt x="4546" y="2571"/>
                  </a:lnTo>
                  <a:lnTo>
                    <a:pt x="4544" y="2546"/>
                  </a:lnTo>
                  <a:lnTo>
                    <a:pt x="4594" y="2517"/>
                  </a:lnTo>
                  <a:lnTo>
                    <a:pt x="4572" y="2494"/>
                  </a:lnTo>
                  <a:lnTo>
                    <a:pt x="4643" y="2444"/>
                  </a:lnTo>
                  <a:lnTo>
                    <a:pt x="4753" y="2312"/>
                  </a:lnTo>
                  <a:lnTo>
                    <a:pt x="4808" y="2265"/>
                  </a:lnTo>
                  <a:lnTo>
                    <a:pt x="4873" y="2237"/>
                  </a:lnTo>
                  <a:lnTo>
                    <a:pt x="4902" y="2241"/>
                  </a:lnTo>
                  <a:lnTo>
                    <a:pt x="4883" y="2263"/>
                  </a:lnTo>
                  <a:lnTo>
                    <a:pt x="4831" y="2315"/>
                  </a:lnTo>
                  <a:moveTo>
                    <a:pt x="326" y="2496"/>
                  </a:moveTo>
                  <a:lnTo>
                    <a:pt x="285" y="2507"/>
                  </a:lnTo>
                  <a:lnTo>
                    <a:pt x="202" y="2469"/>
                  </a:lnTo>
                  <a:lnTo>
                    <a:pt x="202" y="2440"/>
                  </a:lnTo>
                  <a:lnTo>
                    <a:pt x="163" y="2411"/>
                  </a:lnTo>
                  <a:lnTo>
                    <a:pt x="167" y="2387"/>
                  </a:lnTo>
                  <a:lnTo>
                    <a:pt x="110" y="2372"/>
                  </a:lnTo>
                  <a:lnTo>
                    <a:pt x="117" y="2327"/>
                  </a:lnTo>
                  <a:lnTo>
                    <a:pt x="137" y="2308"/>
                  </a:lnTo>
                  <a:lnTo>
                    <a:pt x="192" y="2326"/>
                  </a:lnTo>
                  <a:lnTo>
                    <a:pt x="223" y="2339"/>
                  </a:lnTo>
                  <a:lnTo>
                    <a:pt x="278" y="2347"/>
                  </a:lnTo>
                  <a:lnTo>
                    <a:pt x="281" y="2376"/>
                  </a:lnTo>
                  <a:lnTo>
                    <a:pt x="286" y="2415"/>
                  </a:lnTo>
                  <a:lnTo>
                    <a:pt x="329" y="2450"/>
                  </a:lnTo>
                  <a:lnTo>
                    <a:pt x="326" y="2496"/>
                  </a:lnTo>
                  <a:moveTo>
                    <a:pt x="4418" y="2446"/>
                  </a:moveTo>
                  <a:lnTo>
                    <a:pt x="4385" y="2448"/>
                  </a:lnTo>
                  <a:lnTo>
                    <a:pt x="4309" y="2422"/>
                  </a:lnTo>
                  <a:lnTo>
                    <a:pt x="4262" y="2382"/>
                  </a:lnTo>
                  <a:lnTo>
                    <a:pt x="4287" y="2375"/>
                  </a:lnTo>
                  <a:lnTo>
                    <a:pt x="4366" y="2396"/>
                  </a:lnTo>
                  <a:lnTo>
                    <a:pt x="4421" y="2431"/>
                  </a:lnTo>
                  <a:lnTo>
                    <a:pt x="4418" y="2446"/>
                  </a:lnTo>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98" name="Freeform 197"/>
            <p:cNvSpPr>
              <a:spLocks noEditPoints="1"/>
            </p:cNvSpPr>
            <p:nvPr/>
          </p:nvSpPr>
          <p:spPr bwMode="auto">
            <a:xfrm>
              <a:off x="2821146" y="4815842"/>
              <a:ext cx="403367" cy="1213096"/>
            </a:xfrm>
            <a:custGeom>
              <a:avLst/>
              <a:gdLst>
                <a:gd name="T0" fmla="*/ 233 w 999"/>
                <a:gd name="T1" fmla="*/ 450 h 3202"/>
                <a:gd name="T2" fmla="*/ 296 w 999"/>
                <a:gd name="T3" fmla="*/ 460 h 3202"/>
                <a:gd name="T4" fmla="*/ 208 w 999"/>
                <a:gd name="T5" fmla="*/ 590 h 3202"/>
                <a:gd name="T6" fmla="*/ 221 w 999"/>
                <a:gd name="T7" fmla="*/ 759 h 3202"/>
                <a:gd name="T8" fmla="*/ 205 w 999"/>
                <a:gd name="T9" fmla="*/ 846 h 3202"/>
                <a:gd name="T10" fmla="*/ 159 w 999"/>
                <a:gd name="T11" fmla="*/ 1003 h 3202"/>
                <a:gd name="T12" fmla="*/ 154 w 999"/>
                <a:gd name="T13" fmla="*/ 1173 h 3202"/>
                <a:gd name="T14" fmla="*/ 239 w 999"/>
                <a:gd name="T15" fmla="*/ 1335 h 3202"/>
                <a:gd name="T16" fmla="*/ 234 w 999"/>
                <a:gd name="T17" fmla="*/ 1496 h 3202"/>
                <a:gd name="T18" fmla="*/ 212 w 999"/>
                <a:gd name="T19" fmla="*/ 1622 h 3202"/>
                <a:gd name="T20" fmla="*/ 275 w 999"/>
                <a:gd name="T21" fmla="*/ 1782 h 3202"/>
                <a:gd name="T22" fmla="*/ 244 w 999"/>
                <a:gd name="T23" fmla="*/ 1888 h 3202"/>
                <a:gd name="T24" fmla="*/ 295 w 999"/>
                <a:gd name="T25" fmla="*/ 2078 h 3202"/>
                <a:gd name="T26" fmla="*/ 319 w 999"/>
                <a:gd name="T27" fmla="*/ 2192 h 3202"/>
                <a:gd name="T28" fmla="*/ 349 w 999"/>
                <a:gd name="T29" fmla="*/ 2259 h 3202"/>
                <a:gd name="T30" fmla="*/ 404 w 999"/>
                <a:gd name="T31" fmla="*/ 2307 h 3202"/>
                <a:gd name="T32" fmla="*/ 404 w 999"/>
                <a:gd name="T33" fmla="*/ 2372 h 3202"/>
                <a:gd name="T34" fmla="*/ 409 w 999"/>
                <a:gd name="T35" fmla="*/ 2554 h 3202"/>
                <a:gd name="T36" fmla="*/ 431 w 999"/>
                <a:gd name="T37" fmla="*/ 2649 h 3202"/>
                <a:gd name="T38" fmla="*/ 436 w 999"/>
                <a:gd name="T39" fmla="*/ 2774 h 3202"/>
                <a:gd name="T40" fmla="*/ 513 w 999"/>
                <a:gd name="T41" fmla="*/ 2798 h 3202"/>
                <a:gd name="T42" fmla="*/ 583 w 999"/>
                <a:gd name="T43" fmla="*/ 2908 h 3202"/>
                <a:gd name="T44" fmla="*/ 808 w 999"/>
                <a:gd name="T45" fmla="*/ 2932 h 3202"/>
                <a:gd name="T46" fmla="*/ 728 w 999"/>
                <a:gd name="T47" fmla="*/ 2952 h 3202"/>
                <a:gd name="T48" fmla="*/ 706 w 999"/>
                <a:gd name="T49" fmla="*/ 3058 h 3202"/>
                <a:gd name="T50" fmla="*/ 596 w 999"/>
                <a:gd name="T51" fmla="*/ 3033 h 3202"/>
                <a:gd name="T52" fmla="*/ 498 w 999"/>
                <a:gd name="T53" fmla="*/ 2976 h 3202"/>
                <a:gd name="T54" fmla="*/ 354 w 999"/>
                <a:gd name="T55" fmla="*/ 2877 h 3202"/>
                <a:gd name="T56" fmla="*/ 296 w 999"/>
                <a:gd name="T57" fmla="*/ 2774 h 3202"/>
                <a:gd name="T58" fmla="*/ 226 w 999"/>
                <a:gd name="T59" fmla="*/ 2552 h 3202"/>
                <a:gd name="T60" fmla="*/ 162 w 999"/>
                <a:gd name="T61" fmla="*/ 2463 h 3202"/>
                <a:gd name="T62" fmla="*/ 173 w 999"/>
                <a:gd name="T63" fmla="*/ 2250 h 3202"/>
                <a:gd name="T64" fmla="*/ 237 w 999"/>
                <a:gd name="T65" fmla="*/ 2105 h 3202"/>
                <a:gd name="T66" fmla="*/ 196 w 999"/>
                <a:gd name="T67" fmla="*/ 2188 h 3202"/>
                <a:gd name="T68" fmla="*/ 132 w 999"/>
                <a:gd name="T69" fmla="*/ 2056 h 3202"/>
                <a:gd name="T70" fmla="*/ 124 w 999"/>
                <a:gd name="T71" fmla="*/ 1842 h 3202"/>
                <a:gd name="T72" fmla="*/ 50 w 999"/>
                <a:gd name="T73" fmla="*/ 1664 h 3202"/>
                <a:gd name="T74" fmla="*/ 88 w 999"/>
                <a:gd name="T75" fmla="*/ 1524 h 3202"/>
                <a:gd name="T76" fmla="*/ 107 w 999"/>
                <a:gd name="T77" fmla="*/ 1262 h 3202"/>
                <a:gd name="T78" fmla="*/ 72 w 999"/>
                <a:gd name="T79" fmla="*/ 1065 h 3202"/>
                <a:gd name="T80" fmla="*/ 68 w 999"/>
                <a:gd name="T81" fmla="*/ 856 h 3202"/>
                <a:gd name="T82" fmla="*/ 52 w 999"/>
                <a:gd name="T83" fmla="*/ 515 h 3202"/>
                <a:gd name="T84" fmla="*/ 28 w 999"/>
                <a:gd name="T85" fmla="*/ 185 h 3202"/>
                <a:gd name="T86" fmla="*/ 36 w 999"/>
                <a:gd name="T87" fmla="*/ 43 h 3202"/>
                <a:gd name="T88" fmla="*/ 93 w 999"/>
                <a:gd name="T89" fmla="*/ 57 h 3202"/>
                <a:gd name="T90" fmla="*/ 152 w 999"/>
                <a:gd name="T91" fmla="*/ 155 h 3202"/>
                <a:gd name="T92" fmla="*/ 189 w 999"/>
                <a:gd name="T93" fmla="*/ 333 h 3202"/>
                <a:gd name="T94" fmla="*/ 893 w 999"/>
                <a:gd name="T95" fmla="*/ 3142 h 3202"/>
                <a:gd name="T96" fmla="*/ 999 w 999"/>
                <a:gd name="T97" fmla="*/ 3144 h 3202"/>
                <a:gd name="T98" fmla="*/ 950 w 999"/>
                <a:gd name="T99" fmla="*/ 3202 h 3202"/>
                <a:gd name="T100" fmla="*/ 878 w 999"/>
                <a:gd name="T101" fmla="*/ 3193 h 3202"/>
                <a:gd name="T102" fmla="*/ 750 w 999"/>
                <a:gd name="T103" fmla="*/ 3157 h 3202"/>
                <a:gd name="T104" fmla="*/ 565 w 999"/>
                <a:gd name="T105" fmla="*/ 3068 h 3202"/>
                <a:gd name="T106" fmla="*/ 497 w 999"/>
                <a:gd name="T107" fmla="*/ 2993 h 3202"/>
                <a:gd name="T108" fmla="*/ 708 w 999"/>
                <a:gd name="T109" fmla="*/ 3077 h 3202"/>
                <a:gd name="T110" fmla="*/ 721 w 999"/>
                <a:gd name="T111" fmla="*/ 2984 h 3202"/>
                <a:gd name="T112" fmla="*/ 816 w 999"/>
                <a:gd name="T113" fmla="*/ 2960 h 32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999" h="3202">
                  <a:moveTo>
                    <a:pt x="189" y="333"/>
                  </a:moveTo>
                  <a:lnTo>
                    <a:pt x="233" y="450"/>
                  </a:lnTo>
                  <a:lnTo>
                    <a:pt x="284" y="439"/>
                  </a:lnTo>
                  <a:lnTo>
                    <a:pt x="296" y="460"/>
                  </a:lnTo>
                  <a:lnTo>
                    <a:pt x="282" y="548"/>
                  </a:lnTo>
                  <a:lnTo>
                    <a:pt x="208" y="590"/>
                  </a:lnTo>
                  <a:lnTo>
                    <a:pt x="231" y="732"/>
                  </a:lnTo>
                  <a:lnTo>
                    <a:pt x="221" y="759"/>
                  </a:lnTo>
                  <a:lnTo>
                    <a:pt x="248" y="793"/>
                  </a:lnTo>
                  <a:lnTo>
                    <a:pt x="205" y="846"/>
                  </a:lnTo>
                  <a:lnTo>
                    <a:pt x="171" y="926"/>
                  </a:lnTo>
                  <a:lnTo>
                    <a:pt x="159" y="1003"/>
                  </a:lnTo>
                  <a:lnTo>
                    <a:pt x="181" y="1085"/>
                  </a:lnTo>
                  <a:lnTo>
                    <a:pt x="154" y="1173"/>
                  </a:lnTo>
                  <a:lnTo>
                    <a:pt x="217" y="1319"/>
                  </a:lnTo>
                  <a:lnTo>
                    <a:pt x="239" y="1335"/>
                  </a:lnTo>
                  <a:lnTo>
                    <a:pt x="256" y="1413"/>
                  </a:lnTo>
                  <a:lnTo>
                    <a:pt x="234" y="1496"/>
                  </a:lnTo>
                  <a:lnTo>
                    <a:pt x="252" y="1566"/>
                  </a:lnTo>
                  <a:lnTo>
                    <a:pt x="212" y="1622"/>
                  </a:lnTo>
                  <a:lnTo>
                    <a:pt x="232" y="1700"/>
                  </a:lnTo>
                  <a:lnTo>
                    <a:pt x="275" y="1782"/>
                  </a:lnTo>
                  <a:lnTo>
                    <a:pt x="242" y="1813"/>
                  </a:lnTo>
                  <a:lnTo>
                    <a:pt x="244" y="1888"/>
                  </a:lnTo>
                  <a:lnTo>
                    <a:pt x="253" y="1975"/>
                  </a:lnTo>
                  <a:lnTo>
                    <a:pt x="295" y="2078"/>
                  </a:lnTo>
                  <a:lnTo>
                    <a:pt x="273" y="2095"/>
                  </a:lnTo>
                  <a:lnTo>
                    <a:pt x="319" y="2192"/>
                  </a:lnTo>
                  <a:lnTo>
                    <a:pt x="360" y="2224"/>
                  </a:lnTo>
                  <a:lnTo>
                    <a:pt x="349" y="2259"/>
                  </a:lnTo>
                  <a:lnTo>
                    <a:pt x="386" y="2276"/>
                  </a:lnTo>
                  <a:lnTo>
                    <a:pt x="404" y="2307"/>
                  </a:lnTo>
                  <a:lnTo>
                    <a:pt x="380" y="2323"/>
                  </a:lnTo>
                  <a:lnTo>
                    <a:pt x="404" y="2372"/>
                  </a:lnTo>
                  <a:lnTo>
                    <a:pt x="418" y="2483"/>
                  </a:lnTo>
                  <a:lnTo>
                    <a:pt x="409" y="2554"/>
                  </a:lnTo>
                  <a:lnTo>
                    <a:pt x="432" y="2596"/>
                  </a:lnTo>
                  <a:lnTo>
                    <a:pt x="431" y="2649"/>
                  </a:lnTo>
                  <a:lnTo>
                    <a:pt x="395" y="2686"/>
                  </a:lnTo>
                  <a:lnTo>
                    <a:pt x="436" y="2774"/>
                  </a:lnTo>
                  <a:lnTo>
                    <a:pt x="471" y="2804"/>
                  </a:lnTo>
                  <a:lnTo>
                    <a:pt x="513" y="2798"/>
                  </a:lnTo>
                  <a:lnTo>
                    <a:pt x="537" y="2860"/>
                  </a:lnTo>
                  <a:lnTo>
                    <a:pt x="583" y="2908"/>
                  </a:lnTo>
                  <a:lnTo>
                    <a:pt x="744" y="2919"/>
                  </a:lnTo>
                  <a:lnTo>
                    <a:pt x="808" y="2932"/>
                  </a:lnTo>
                  <a:lnTo>
                    <a:pt x="751" y="2931"/>
                  </a:lnTo>
                  <a:lnTo>
                    <a:pt x="728" y="2952"/>
                  </a:lnTo>
                  <a:lnTo>
                    <a:pt x="683" y="2981"/>
                  </a:lnTo>
                  <a:lnTo>
                    <a:pt x="706" y="3058"/>
                  </a:lnTo>
                  <a:lnTo>
                    <a:pt x="680" y="3060"/>
                  </a:lnTo>
                  <a:lnTo>
                    <a:pt x="596" y="3033"/>
                  </a:lnTo>
                  <a:lnTo>
                    <a:pt x="498" y="2976"/>
                  </a:lnTo>
                  <a:lnTo>
                    <a:pt x="498" y="2976"/>
                  </a:lnTo>
                  <a:lnTo>
                    <a:pt x="397" y="2929"/>
                  </a:lnTo>
                  <a:lnTo>
                    <a:pt x="354" y="2877"/>
                  </a:lnTo>
                  <a:lnTo>
                    <a:pt x="352" y="2829"/>
                  </a:lnTo>
                  <a:lnTo>
                    <a:pt x="296" y="2774"/>
                  </a:lnTo>
                  <a:lnTo>
                    <a:pt x="230" y="2632"/>
                  </a:lnTo>
                  <a:lnTo>
                    <a:pt x="226" y="2552"/>
                  </a:lnTo>
                  <a:lnTo>
                    <a:pt x="272" y="2488"/>
                  </a:lnTo>
                  <a:lnTo>
                    <a:pt x="162" y="2463"/>
                  </a:lnTo>
                  <a:lnTo>
                    <a:pt x="199" y="2389"/>
                  </a:lnTo>
                  <a:lnTo>
                    <a:pt x="173" y="2250"/>
                  </a:lnTo>
                  <a:lnTo>
                    <a:pt x="258" y="2280"/>
                  </a:lnTo>
                  <a:lnTo>
                    <a:pt x="237" y="2105"/>
                  </a:lnTo>
                  <a:lnTo>
                    <a:pt x="184" y="2083"/>
                  </a:lnTo>
                  <a:lnTo>
                    <a:pt x="196" y="2188"/>
                  </a:lnTo>
                  <a:lnTo>
                    <a:pt x="150" y="2176"/>
                  </a:lnTo>
                  <a:lnTo>
                    <a:pt x="132" y="2056"/>
                  </a:lnTo>
                  <a:lnTo>
                    <a:pt x="109" y="1900"/>
                  </a:lnTo>
                  <a:lnTo>
                    <a:pt x="124" y="1842"/>
                  </a:lnTo>
                  <a:lnTo>
                    <a:pt x="81" y="1759"/>
                  </a:lnTo>
                  <a:lnTo>
                    <a:pt x="50" y="1664"/>
                  </a:lnTo>
                  <a:lnTo>
                    <a:pt x="79" y="1661"/>
                  </a:lnTo>
                  <a:lnTo>
                    <a:pt x="88" y="1524"/>
                  </a:lnTo>
                  <a:lnTo>
                    <a:pt x="105" y="1389"/>
                  </a:lnTo>
                  <a:lnTo>
                    <a:pt x="107" y="1262"/>
                  </a:lnTo>
                  <a:lnTo>
                    <a:pt x="65" y="1135"/>
                  </a:lnTo>
                  <a:lnTo>
                    <a:pt x="72" y="1065"/>
                  </a:lnTo>
                  <a:lnTo>
                    <a:pt x="44" y="960"/>
                  </a:lnTo>
                  <a:lnTo>
                    <a:pt x="68" y="856"/>
                  </a:lnTo>
                  <a:lnTo>
                    <a:pt x="55" y="691"/>
                  </a:lnTo>
                  <a:lnTo>
                    <a:pt x="52" y="515"/>
                  </a:lnTo>
                  <a:lnTo>
                    <a:pt x="50" y="324"/>
                  </a:lnTo>
                  <a:lnTo>
                    <a:pt x="28" y="185"/>
                  </a:lnTo>
                  <a:lnTo>
                    <a:pt x="0" y="65"/>
                  </a:lnTo>
                  <a:lnTo>
                    <a:pt x="36" y="43"/>
                  </a:lnTo>
                  <a:lnTo>
                    <a:pt x="51" y="0"/>
                  </a:lnTo>
                  <a:lnTo>
                    <a:pt x="93" y="57"/>
                  </a:lnTo>
                  <a:lnTo>
                    <a:pt x="110" y="119"/>
                  </a:lnTo>
                  <a:lnTo>
                    <a:pt x="152" y="155"/>
                  </a:lnTo>
                  <a:lnTo>
                    <a:pt x="138" y="237"/>
                  </a:lnTo>
                  <a:lnTo>
                    <a:pt x="189" y="333"/>
                  </a:lnTo>
                  <a:moveTo>
                    <a:pt x="816" y="2960"/>
                  </a:moveTo>
                  <a:lnTo>
                    <a:pt x="893" y="3142"/>
                  </a:lnTo>
                  <a:lnTo>
                    <a:pt x="960" y="3142"/>
                  </a:lnTo>
                  <a:lnTo>
                    <a:pt x="999" y="3144"/>
                  </a:lnTo>
                  <a:lnTo>
                    <a:pt x="992" y="3177"/>
                  </a:lnTo>
                  <a:lnTo>
                    <a:pt x="950" y="3202"/>
                  </a:lnTo>
                  <a:lnTo>
                    <a:pt x="918" y="3200"/>
                  </a:lnTo>
                  <a:lnTo>
                    <a:pt x="878" y="3193"/>
                  </a:lnTo>
                  <a:lnTo>
                    <a:pt x="821" y="3169"/>
                  </a:lnTo>
                  <a:lnTo>
                    <a:pt x="750" y="3157"/>
                  </a:lnTo>
                  <a:lnTo>
                    <a:pt x="650" y="3112"/>
                  </a:lnTo>
                  <a:lnTo>
                    <a:pt x="565" y="3068"/>
                  </a:lnTo>
                  <a:lnTo>
                    <a:pt x="436" y="2976"/>
                  </a:lnTo>
                  <a:lnTo>
                    <a:pt x="497" y="2993"/>
                  </a:lnTo>
                  <a:lnTo>
                    <a:pt x="611" y="3048"/>
                  </a:lnTo>
                  <a:lnTo>
                    <a:pt x="708" y="3077"/>
                  </a:lnTo>
                  <a:lnTo>
                    <a:pt x="724" y="3040"/>
                  </a:lnTo>
                  <a:lnTo>
                    <a:pt x="721" y="2984"/>
                  </a:lnTo>
                  <a:lnTo>
                    <a:pt x="766" y="2950"/>
                  </a:lnTo>
                  <a:lnTo>
                    <a:pt x="816" y="2960"/>
                  </a:lnTo>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99" name="Freeform 198"/>
            <p:cNvSpPr>
              <a:spLocks/>
            </p:cNvSpPr>
            <p:nvPr/>
          </p:nvSpPr>
          <p:spPr bwMode="auto">
            <a:xfrm>
              <a:off x="2528539" y="3846608"/>
              <a:ext cx="368651" cy="540534"/>
            </a:xfrm>
            <a:custGeom>
              <a:avLst/>
              <a:gdLst>
                <a:gd name="T0" fmla="*/ 59 w 223"/>
                <a:gd name="T1" fmla="*/ 257 h 348"/>
                <a:gd name="T2" fmla="*/ 44 w 223"/>
                <a:gd name="T3" fmla="*/ 253 h 348"/>
                <a:gd name="T4" fmla="*/ 24 w 223"/>
                <a:gd name="T5" fmla="*/ 241 h 348"/>
                <a:gd name="T6" fmla="*/ 3 w 223"/>
                <a:gd name="T7" fmla="*/ 230 h 348"/>
                <a:gd name="T8" fmla="*/ 7 w 223"/>
                <a:gd name="T9" fmla="*/ 222 h 348"/>
                <a:gd name="T10" fmla="*/ 11 w 223"/>
                <a:gd name="T11" fmla="*/ 204 h 348"/>
                <a:gd name="T12" fmla="*/ 28 w 223"/>
                <a:gd name="T13" fmla="*/ 189 h 348"/>
                <a:gd name="T14" fmla="*/ 28 w 223"/>
                <a:gd name="T15" fmla="*/ 173 h 348"/>
                <a:gd name="T16" fmla="*/ 29 w 223"/>
                <a:gd name="T17" fmla="*/ 142 h 348"/>
                <a:gd name="T18" fmla="*/ 30 w 223"/>
                <a:gd name="T19" fmla="*/ 119 h 348"/>
                <a:gd name="T20" fmla="*/ 26 w 223"/>
                <a:gd name="T21" fmla="*/ 98 h 348"/>
                <a:gd name="T22" fmla="*/ 36 w 223"/>
                <a:gd name="T23" fmla="*/ 94 h 348"/>
                <a:gd name="T24" fmla="*/ 34 w 223"/>
                <a:gd name="T25" fmla="*/ 78 h 348"/>
                <a:gd name="T26" fmla="*/ 58 w 223"/>
                <a:gd name="T27" fmla="*/ 64 h 348"/>
                <a:gd name="T28" fmla="*/ 67 w 223"/>
                <a:gd name="T29" fmla="*/ 55 h 348"/>
                <a:gd name="T30" fmla="*/ 82 w 223"/>
                <a:gd name="T31" fmla="*/ 28 h 348"/>
                <a:gd name="T32" fmla="*/ 96 w 223"/>
                <a:gd name="T33" fmla="*/ 23 h 348"/>
                <a:gd name="T34" fmla="*/ 125 w 223"/>
                <a:gd name="T35" fmla="*/ 15 h 348"/>
                <a:gd name="T36" fmla="*/ 142 w 223"/>
                <a:gd name="T37" fmla="*/ 0 h 348"/>
                <a:gd name="T38" fmla="*/ 152 w 223"/>
                <a:gd name="T39" fmla="*/ 7 h 348"/>
                <a:gd name="T40" fmla="*/ 137 w 223"/>
                <a:gd name="T41" fmla="*/ 17 h 348"/>
                <a:gd name="T42" fmla="*/ 124 w 223"/>
                <a:gd name="T43" fmla="*/ 34 h 348"/>
                <a:gd name="T44" fmla="*/ 115 w 223"/>
                <a:gd name="T45" fmla="*/ 56 h 348"/>
                <a:gd name="T46" fmla="*/ 118 w 223"/>
                <a:gd name="T47" fmla="*/ 70 h 348"/>
                <a:gd name="T48" fmla="*/ 124 w 223"/>
                <a:gd name="T49" fmla="*/ 84 h 348"/>
                <a:gd name="T50" fmla="*/ 123 w 223"/>
                <a:gd name="T51" fmla="*/ 100 h 348"/>
                <a:gd name="T52" fmla="*/ 128 w 223"/>
                <a:gd name="T53" fmla="*/ 106 h 348"/>
                <a:gd name="T54" fmla="*/ 156 w 223"/>
                <a:gd name="T55" fmla="*/ 111 h 348"/>
                <a:gd name="T56" fmla="*/ 178 w 223"/>
                <a:gd name="T57" fmla="*/ 132 h 348"/>
                <a:gd name="T58" fmla="*/ 199 w 223"/>
                <a:gd name="T59" fmla="*/ 131 h 348"/>
                <a:gd name="T60" fmla="*/ 216 w 223"/>
                <a:gd name="T61" fmla="*/ 132 h 348"/>
                <a:gd name="T62" fmla="*/ 208 w 223"/>
                <a:gd name="T63" fmla="*/ 150 h 348"/>
                <a:gd name="T64" fmla="*/ 210 w 223"/>
                <a:gd name="T65" fmla="*/ 179 h 348"/>
                <a:gd name="T66" fmla="*/ 215 w 223"/>
                <a:gd name="T67" fmla="*/ 189 h 348"/>
                <a:gd name="T68" fmla="*/ 212 w 223"/>
                <a:gd name="T69" fmla="*/ 204 h 348"/>
                <a:gd name="T70" fmla="*/ 223 w 223"/>
                <a:gd name="T71" fmla="*/ 232 h 348"/>
                <a:gd name="T72" fmla="*/ 216 w 223"/>
                <a:gd name="T73" fmla="*/ 223 h 348"/>
                <a:gd name="T74" fmla="*/ 204 w 223"/>
                <a:gd name="T75" fmla="*/ 223 h 348"/>
                <a:gd name="T76" fmla="*/ 169 w 223"/>
                <a:gd name="T77" fmla="*/ 236 h 348"/>
                <a:gd name="T78" fmla="*/ 179 w 223"/>
                <a:gd name="T79" fmla="*/ 246 h 348"/>
                <a:gd name="T80" fmla="*/ 165 w 223"/>
                <a:gd name="T81" fmla="*/ 247 h 348"/>
                <a:gd name="T82" fmla="*/ 173 w 223"/>
                <a:gd name="T83" fmla="*/ 270 h 348"/>
                <a:gd name="T84" fmla="*/ 175 w 223"/>
                <a:gd name="T85" fmla="*/ 291 h 348"/>
                <a:gd name="T86" fmla="*/ 159 w 223"/>
                <a:gd name="T87" fmla="*/ 337 h 348"/>
                <a:gd name="T88" fmla="*/ 165 w 223"/>
                <a:gd name="T89" fmla="*/ 315 h 348"/>
                <a:gd name="T90" fmla="*/ 139 w 223"/>
                <a:gd name="T91" fmla="*/ 307 h 348"/>
                <a:gd name="T92" fmla="*/ 123 w 223"/>
                <a:gd name="T93" fmla="*/ 309 h 348"/>
                <a:gd name="T94" fmla="*/ 98 w 223"/>
                <a:gd name="T95" fmla="*/ 285 h 348"/>
                <a:gd name="T96" fmla="*/ 84 w 223"/>
                <a:gd name="T97" fmla="*/ 270 h 348"/>
                <a:gd name="T98" fmla="*/ 66 w 223"/>
                <a:gd name="T99" fmla="*/ 261 h 3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23" h="348">
                  <a:moveTo>
                    <a:pt x="66" y="261"/>
                  </a:moveTo>
                  <a:lnTo>
                    <a:pt x="59" y="257"/>
                  </a:lnTo>
                  <a:lnTo>
                    <a:pt x="50" y="250"/>
                  </a:lnTo>
                  <a:lnTo>
                    <a:pt x="44" y="253"/>
                  </a:lnTo>
                  <a:lnTo>
                    <a:pt x="29" y="250"/>
                  </a:lnTo>
                  <a:lnTo>
                    <a:pt x="24" y="241"/>
                  </a:lnTo>
                  <a:lnTo>
                    <a:pt x="21" y="242"/>
                  </a:lnTo>
                  <a:lnTo>
                    <a:pt x="3" y="230"/>
                  </a:lnTo>
                  <a:lnTo>
                    <a:pt x="0" y="223"/>
                  </a:lnTo>
                  <a:lnTo>
                    <a:pt x="7" y="222"/>
                  </a:lnTo>
                  <a:lnTo>
                    <a:pt x="6" y="211"/>
                  </a:lnTo>
                  <a:lnTo>
                    <a:pt x="11" y="204"/>
                  </a:lnTo>
                  <a:lnTo>
                    <a:pt x="20" y="202"/>
                  </a:lnTo>
                  <a:lnTo>
                    <a:pt x="28" y="189"/>
                  </a:lnTo>
                  <a:lnTo>
                    <a:pt x="35" y="179"/>
                  </a:lnTo>
                  <a:lnTo>
                    <a:pt x="28" y="173"/>
                  </a:lnTo>
                  <a:lnTo>
                    <a:pt x="32" y="161"/>
                  </a:lnTo>
                  <a:lnTo>
                    <a:pt x="29" y="142"/>
                  </a:lnTo>
                  <a:lnTo>
                    <a:pt x="33" y="137"/>
                  </a:lnTo>
                  <a:lnTo>
                    <a:pt x="30" y="119"/>
                  </a:lnTo>
                  <a:lnTo>
                    <a:pt x="23" y="108"/>
                  </a:lnTo>
                  <a:lnTo>
                    <a:pt x="26" y="98"/>
                  </a:lnTo>
                  <a:lnTo>
                    <a:pt x="32" y="100"/>
                  </a:lnTo>
                  <a:lnTo>
                    <a:pt x="36" y="94"/>
                  </a:lnTo>
                  <a:lnTo>
                    <a:pt x="32" y="81"/>
                  </a:lnTo>
                  <a:lnTo>
                    <a:pt x="34" y="78"/>
                  </a:lnTo>
                  <a:lnTo>
                    <a:pt x="44" y="79"/>
                  </a:lnTo>
                  <a:lnTo>
                    <a:pt x="58" y="64"/>
                  </a:lnTo>
                  <a:lnTo>
                    <a:pt x="66" y="62"/>
                  </a:lnTo>
                  <a:lnTo>
                    <a:pt x="67" y="55"/>
                  </a:lnTo>
                  <a:lnTo>
                    <a:pt x="71" y="38"/>
                  </a:lnTo>
                  <a:lnTo>
                    <a:pt x="82" y="28"/>
                  </a:lnTo>
                  <a:lnTo>
                    <a:pt x="94" y="28"/>
                  </a:lnTo>
                  <a:lnTo>
                    <a:pt x="96" y="23"/>
                  </a:lnTo>
                  <a:lnTo>
                    <a:pt x="110" y="25"/>
                  </a:lnTo>
                  <a:lnTo>
                    <a:pt x="125" y="15"/>
                  </a:lnTo>
                  <a:lnTo>
                    <a:pt x="132" y="10"/>
                  </a:lnTo>
                  <a:lnTo>
                    <a:pt x="142" y="0"/>
                  </a:lnTo>
                  <a:lnTo>
                    <a:pt x="148" y="1"/>
                  </a:lnTo>
                  <a:lnTo>
                    <a:pt x="152" y="7"/>
                  </a:lnTo>
                  <a:lnTo>
                    <a:pt x="149" y="14"/>
                  </a:lnTo>
                  <a:lnTo>
                    <a:pt x="137" y="17"/>
                  </a:lnTo>
                  <a:lnTo>
                    <a:pt x="131" y="28"/>
                  </a:lnTo>
                  <a:lnTo>
                    <a:pt x="124" y="34"/>
                  </a:lnTo>
                  <a:lnTo>
                    <a:pt x="118" y="41"/>
                  </a:lnTo>
                  <a:lnTo>
                    <a:pt x="115" y="56"/>
                  </a:lnTo>
                  <a:lnTo>
                    <a:pt x="109" y="68"/>
                  </a:lnTo>
                  <a:lnTo>
                    <a:pt x="118" y="70"/>
                  </a:lnTo>
                  <a:lnTo>
                    <a:pt x="120" y="79"/>
                  </a:lnTo>
                  <a:lnTo>
                    <a:pt x="124" y="84"/>
                  </a:lnTo>
                  <a:lnTo>
                    <a:pt x="125" y="92"/>
                  </a:lnTo>
                  <a:lnTo>
                    <a:pt x="123" y="100"/>
                  </a:lnTo>
                  <a:lnTo>
                    <a:pt x="123" y="104"/>
                  </a:lnTo>
                  <a:lnTo>
                    <a:pt x="128" y="106"/>
                  </a:lnTo>
                  <a:lnTo>
                    <a:pt x="132" y="113"/>
                  </a:lnTo>
                  <a:lnTo>
                    <a:pt x="156" y="111"/>
                  </a:lnTo>
                  <a:lnTo>
                    <a:pt x="166" y="114"/>
                  </a:lnTo>
                  <a:lnTo>
                    <a:pt x="178" y="132"/>
                  </a:lnTo>
                  <a:lnTo>
                    <a:pt x="186" y="129"/>
                  </a:lnTo>
                  <a:lnTo>
                    <a:pt x="199" y="131"/>
                  </a:lnTo>
                  <a:lnTo>
                    <a:pt x="210" y="128"/>
                  </a:lnTo>
                  <a:lnTo>
                    <a:pt x="216" y="132"/>
                  </a:lnTo>
                  <a:lnTo>
                    <a:pt x="212" y="143"/>
                  </a:lnTo>
                  <a:lnTo>
                    <a:pt x="208" y="150"/>
                  </a:lnTo>
                  <a:lnTo>
                    <a:pt x="206" y="165"/>
                  </a:lnTo>
                  <a:lnTo>
                    <a:pt x="210" y="179"/>
                  </a:lnTo>
                  <a:lnTo>
                    <a:pt x="215" y="185"/>
                  </a:lnTo>
                  <a:lnTo>
                    <a:pt x="215" y="189"/>
                  </a:lnTo>
                  <a:lnTo>
                    <a:pt x="206" y="200"/>
                  </a:lnTo>
                  <a:lnTo>
                    <a:pt x="212" y="204"/>
                  </a:lnTo>
                  <a:lnTo>
                    <a:pt x="217" y="212"/>
                  </a:lnTo>
                  <a:lnTo>
                    <a:pt x="223" y="232"/>
                  </a:lnTo>
                  <a:lnTo>
                    <a:pt x="219" y="235"/>
                  </a:lnTo>
                  <a:lnTo>
                    <a:pt x="216" y="223"/>
                  </a:lnTo>
                  <a:lnTo>
                    <a:pt x="211" y="216"/>
                  </a:lnTo>
                  <a:lnTo>
                    <a:pt x="204" y="223"/>
                  </a:lnTo>
                  <a:lnTo>
                    <a:pt x="169" y="223"/>
                  </a:lnTo>
                  <a:lnTo>
                    <a:pt x="169" y="236"/>
                  </a:lnTo>
                  <a:lnTo>
                    <a:pt x="180" y="238"/>
                  </a:lnTo>
                  <a:lnTo>
                    <a:pt x="179" y="246"/>
                  </a:lnTo>
                  <a:lnTo>
                    <a:pt x="175" y="244"/>
                  </a:lnTo>
                  <a:lnTo>
                    <a:pt x="165" y="247"/>
                  </a:lnTo>
                  <a:lnTo>
                    <a:pt x="165" y="262"/>
                  </a:lnTo>
                  <a:lnTo>
                    <a:pt x="173" y="270"/>
                  </a:lnTo>
                  <a:lnTo>
                    <a:pt x="176" y="282"/>
                  </a:lnTo>
                  <a:lnTo>
                    <a:pt x="175" y="291"/>
                  </a:lnTo>
                  <a:lnTo>
                    <a:pt x="168" y="348"/>
                  </a:lnTo>
                  <a:lnTo>
                    <a:pt x="159" y="337"/>
                  </a:lnTo>
                  <a:lnTo>
                    <a:pt x="153" y="336"/>
                  </a:lnTo>
                  <a:lnTo>
                    <a:pt x="165" y="315"/>
                  </a:lnTo>
                  <a:lnTo>
                    <a:pt x="150" y="305"/>
                  </a:lnTo>
                  <a:lnTo>
                    <a:pt x="139" y="307"/>
                  </a:lnTo>
                  <a:lnTo>
                    <a:pt x="133" y="303"/>
                  </a:lnTo>
                  <a:lnTo>
                    <a:pt x="123" y="309"/>
                  </a:lnTo>
                  <a:lnTo>
                    <a:pt x="109" y="306"/>
                  </a:lnTo>
                  <a:lnTo>
                    <a:pt x="98" y="285"/>
                  </a:lnTo>
                  <a:lnTo>
                    <a:pt x="89" y="279"/>
                  </a:lnTo>
                  <a:lnTo>
                    <a:pt x="84" y="270"/>
                  </a:lnTo>
                  <a:lnTo>
                    <a:pt x="71" y="260"/>
                  </a:lnTo>
                  <a:lnTo>
                    <a:pt x="66" y="261"/>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200" name="Freeform 199"/>
            <p:cNvSpPr>
              <a:spLocks/>
            </p:cNvSpPr>
            <p:nvPr/>
          </p:nvSpPr>
          <p:spPr bwMode="auto">
            <a:xfrm>
              <a:off x="2330162" y="3885440"/>
              <a:ext cx="99189" cy="97856"/>
            </a:xfrm>
            <a:custGeom>
              <a:avLst/>
              <a:gdLst>
                <a:gd name="T0" fmla="*/ 51 w 60"/>
                <a:gd name="T1" fmla="*/ 63 h 63"/>
                <a:gd name="T2" fmla="*/ 41 w 60"/>
                <a:gd name="T3" fmla="*/ 58 h 63"/>
                <a:gd name="T4" fmla="*/ 38 w 60"/>
                <a:gd name="T5" fmla="*/ 53 h 63"/>
                <a:gd name="T6" fmla="*/ 40 w 60"/>
                <a:gd name="T7" fmla="*/ 50 h 63"/>
                <a:gd name="T8" fmla="*/ 40 w 60"/>
                <a:gd name="T9" fmla="*/ 45 h 63"/>
                <a:gd name="T10" fmla="*/ 35 w 60"/>
                <a:gd name="T11" fmla="*/ 40 h 63"/>
                <a:gd name="T12" fmla="*/ 28 w 60"/>
                <a:gd name="T13" fmla="*/ 36 h 63"/>
                <a:gd name="T14" fmla="*/ 22 w 60"/>
                <a:gd name="T15" fmla="*/ 34 h 63"/>
                <a:gd name="T16" fmla="*/ 21 w 60"/>
                <a:gd name="T17" fmla="*/ 28 h 63"/>
                <a:gd name="T18" fmla="*/ 17 w 60"/>
                <a:gd name="T19" fmla="*/ 24 h 63"/>
                <a:gd name="T20" fmla="*/ 18 w 60"/>
                <a:gd name="T21" fmla="*/ 30 h 63"/>
                <a:gd name="T22" fmla="*/ 14 w 60"/>
                <a:gd name="T23" fmla="*/ 35 h 63"/>
                <a:gd name="T24" fmla="*/ 10 w 60"/>
                <a:gd name="T25" fmla="*/ 29 h 63"/>
                <a:gd name="T26" fmla="*/ 4 w 60"/>
                <a:gd name="T27" fmla="*/ 27 h 63"/>
                <a:gd name="T28" fmla="*/ 2 w 60"/>
                <a:gd name="T29" fmla="*/ 23 h 63"/>
                <a:gd name="T30" fmla="*/ 2 w 60"/>
                <a:gd name="T31" fmla="*/ 17 h 63"/>
                <a:gd name="T32" fmla="*/ 5 w 60"/>
                <a:gd name="T33" fmla="*/ 10 h 63"/>
                <a:gd name="T34" fmla="*/ 0 w 60"/>
                <a:gd name="T35" fmla="*/ 7 h 63"/>
                <a:gd name="T36" fmla="*/ 5 w 60"/>
                <a:gd name="T37" fmla="*/ 3 h 63"/>
                <a:gd name="T38" fmla="*/ 8 w 60"/>
                <a:gd name="T39" fmla="*/ 0 h 63"/>
                <a:gd name="T40" fmla="*/ 19 w 60"/>
                <a:gd name="T41" fmla="*/ 6 h 63"/>
                <a:gd name="T42" fmla="*/ 24 w 60"/>
                <a:gd name="T43" fmla="*/ 3 h 63"/>
                <a:gd name="T44" fmla="*/ 29 w 60"/>
                <a:gd name="T45" fmla="*/ 5 h 63"/>
                <a:gd name="T46" fmla="*/ 32 w 60"/>
                <a:gd name="T47" fmla="*/ 9 h 63"/>
                <a:gd name="T48" fmla="*/ 37 w 60"/>
                <a:gd name="T49" fmla="*/ 11 h 63"/>
                <a:gd name="T50" fmla="*/ 42 w 60"/>
                <a:gd name="T51" fmla="*/ 6 h 63"/>
                <a:gd name="T52" fmla="*/ 46 w 60"/>
                <a:gd name="T53" fmla="*/ 17 h 63"/>
                <a:gd name="T54" fmla="*/ 52 w 60"/>
                <a:gd name="T55" fmla="*/ 26 h 63"/>
                <a:gd name="T56" fmla="*/ 60 w 60"/>
                <a:gd name="T57" fmla="*/ 35 h 63"/>
                <a:gd name="T58" fmla="*/ 53 w 60"/>
                <a:gd name="T59" fmla="*/ 36 h 63"/>
                <a:gd name="T60" fmla="*/ 53 w 60"/>
                <a:gd name="T61" fmla="*/ 45 h 63"/>
                <a:gd name="T62" fmla="*/ 57 w 60"/>
                <a:gd name="T63" fmla="*/ 48 h 63"/>
                <a:gd name="T64" fmla="*/ 54 w 60"/>
                <a:gd name="T65" fmla="*/ 51 h 63"/>
                <a:gd name="T66" fmla="*/ 54 w 60"/>
                <a:gd name="T67" fmla="*/ 54 h 63"/>
                <a:gd name="T68" fmla="*/ 52 w 60"/>
                <a:gd name="T69" fmla="*/ 58 h 63"/>
                <a:gd name="T70" fmla="*/ 51 w 60"/>
                <a:gd name="T71" fmla="*/ 63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60" h="63">
                  <a:moveTo>
                    <a:pt x="51" y="63"/>
                  </a:moveTo>
                  <a:lnTo>
                    <a:pt x="41" y="58"/>
                  </a:lnTo>
                  <a:lnTo>
                    <a:pt x="38" y="53"/>
                  </a:lnTo>
                  <a:lnTo>
                    <a:pt x="40" y="50"/>
                  </a:lnTo>
                  <a:lnTo>
                    <a:pt x="40" y="45"/>
                  </a:lnTo>
                  <a:lnTo>
                    <a:pt x="35" y="40"/>
                  </a:lnTo>
                  <a:lnTo>
                    <a:pt x="28" y="36"/>
                  </a:lnTo>
                  <a:lnTo>
                    <a:pt x="22" y="34"/>
                  </a:lnTo>
                  <a:lnTo>
                    <a:pt x="21" y="28"/>
                  </a:lnTo>
                  <a:lnTo>
                    <a:pt x="17" y="24"/>
                  </a:lnTo>
                  <a:lnTo>
                    <a:pt x="18" y="30"/>
                  </a:lnTo>
                  <a:lnTo>
                    <a:pt x="14" y="35"/>
                  </a:lnTo>
                  <a:lnTo>
                    <a:pt x="10" y="29"/>
                  </a:lnTo>
                  <a:lnTo>
                    <a:pt x="4" y="27"/>
                  </a:lnTo>
                  <a:lnTo>
                    <a:pt x="2" y="23"/>
                  </a:lnTo>
                  <a:lnTo>
                    <a:pt x="2" y="17"/>
                  </a:lnTo>
                  <a:lnTo>
                    <a:pt x="5" y="10"/>
                  </a:lnTo>
                  <a:lnTo>
                    <a:pt x="0" y="7"/>
                  </a:lnTo>
                  <a:lnTo>
                    <a:pt x="5" y="3"/>
                  </a:lnTo>
                  <a:lnTo>
                    <a:pt x="8" y="0"/>
                  </a:lnTo>
                  <a:lnTo>
                    <a:pt x="19" y="6"/>
                  </a:lnTo>
                  <a:lnTo>
                    <a:pt x="24" y="3"/>
                  </a:lnTo>
                  <a:lnTo>
                    <a:pt x="29" y="5"/>
                  </a:lnTo>
                  <a:lnTo>
                    <a:pt x="32" y="9"/>
                  </a:lnTo>
                  <a:lnTo>
                    <a:pt x="37" y="11"/>
                  </a:lnTo>
                  <a:lnTo>
                    <a:pt x="42" y="6"/>
                  </a:lnTo>
                  <a:lnTo>
                    <a:pt x="46" y="17"/>
                  </a:lnTo>
                  <a:lnTo>
                    <a:pt x="52" y="26"/>
                  </a:lnTo>
                  <a:lnTo>
                    <a:pt x="60" y="35"/>
                  </a:lnTo>
                  <a:lnTo>
                    <a:pt x="53" y="36"/>
                  </a:lnTo>
                  <a:lnTo>
                    <a:pt x="53" y="45"/>
                  </a:lnTo>
                  <a:lnTo>
                    <a:pt x="57" y="48"/>
                  </a:lnTo>
                  <a:lnTo>
                    <a:pt x="54" y="51"/>
                  </a:lnTo>
                  <a:lnTo>
                    <a:pt x="54" y="54"/>
                  </a:lnTo>
                  <a:lnTo>
                    <a:pt x="52" y="58"/>
                  </a:lnTo>
                  <a:lnTo>
                    <a:pt x="51" y="63"/>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201" name="Freeform 200"/>
            <p:cNvSpPr>
              <a:spLocks/>
            </p:cNvSpPr>
            <p:nvPr/>
          </p:nvSpPr>
          <p:spPr bwMode="auto">
            <a:xfrm>
              <a:off x="2401248" y="3500231"/>
              <a:ext cx="314097" cy="107175"/>
            </a:xfrm>
            <a:custGeom>
              <a:avLst/>
              <a:gdLst>
                <a:gd name="T0" fmla="*/ 53 w 190"/>
                <a:gd name="T1" fmla="*/ 0 h 69"/>
                <a:gd name="T2" fmla="*/ 68 w 190"/>
                <a:gd name="T3" fmla="*/ 1 h 69"/>
                <a:gd name="T4" fmla="*/ 82 w 190"/>
                <a:gd name="T5" fmla="*/ 1 h 69"/>
                <a:gd name="T6" fmla="*/ 98 w 190"/>
                <a:gd name="T7" fmla="*/ 8 h 69"/>
                <a:gd name="T8" fmla="*/ 104 w 190"/>
                <a:gd name="T9" fmla="*/ 16 h 69"/>
                <a:gd name="T10" fmla="*/ 121 w 190"/>
                <a:gd name="T11" fmla="*/ 14 h 69"/>
                <a:gd name="T12" fmla="*/ 127 w 190"/>
                <a:gd name="T13" fmla="*/ 19 h 69"/>
                <a:gd name="T14" fmla="*/ 140 w 190"/>
                <a:gd name="T15" fmla="*/ 31 h 69"/>
                <a:gd name="T16" fmla="*/ 150 w 190"/>
                <a:gd name="T17" fmla="*/ 41 h 69"/>
                <a:gd name="T18" fmla="*/ 156 w 190"/>
                <a:gd name="T19" fmla="*/ 40 h 69"/>
                <a:gd name="T20" fmla="*/ 166 w 190"/>
                <a:gd name="T21" fmla="*/ 45 h 69"/>
                <a:gd name="T22" fmla="*/ 164 w 190"/>
                <a:gd name="T23" fmla="*/ 51 h 69"/>
                <a:gd name="T24" fmla="*/ 177 w 190"/>
                <a:gd name="T25" fmla="*/ 51 h 69"/>
                <a:gd name="T26" fmla="*/ 190 w 190"/>
                <a:gd name="T27" fmla="*/ 60 h 69"/>
                <a:gd name="T28" fmla="*/ 187 w 190"/>
                <a:gd name="T29" fmla="*/ 65 h 69"/>
                <a:gd name="T30" fmla="*/ 175 w 190"/>
                <a:gd name="T31" fmla="*/ 67 h 69"/>
                <a:gd name="T32" fmla="*/ 163 w 190"/>
                <a:gd name="T33" fmla="*/ 68 h 69"/>
                <a:gd name="T34" fmla="*/ 151 w 190"/>
                <a:gd name="T35" fmla="*/ 67 h 69"/>
                <a:gd name="T36" fmla="*/ 124 w 190"/>
                <a:gd name="T37" fmla="*/ 69 h 69"/>
                <a:gd name="T38" fmla="*/ 138 w 190"/>
                <a:gd name="T39" fmla="*/ 57 h 69"/>
                <a:gd name="T40" fmla="*/ 131 w 190"/>
                <a:gd name="T41" fmla="*/ 52 h 69"/>
                <a:gd name="T42" fmla="*/ 120 w 190"/>
                <a:gd name="T43" fmla="*/ 50 h 69"/>
                <a:gd name="T44" fmla="*/ 114 w 190"/>
                <a:gd name="T45" fmla="*/ 45 h 69"/>
                <a:gd name="T46" fmla="*/ 112 w 190"/>
                <a:gd name="T47" fmla="*/ 33 h 69"/>
                <a:gd name="T48" fmla="*/ 101 w 190"/>
                <a:gd name="T49" fmla="*/ 34 h 69"/>
                <a:gd name="T50" fmla="*/ 86 w 190"/>
                <a:gd name="T51" fmla="*/ 28 h 69"/>
                <a:gd name="T52" fmla="*/ 81 w 190"/>
                <a:gd name="T53" fmla="*/ 24 h 69"/>
                <a:gd name="T54" fmla="*/ 58 w 190"/>
                <a:gd name="T55" fmla="*/ 20 h 69"/>
                <a:gd name="T56" fmla="*/ 52 w 190"/>
                <a:gd name="T57" fmla="*/ 16 h 69"/>
                <a:gd name="T58" fmla="*/ 60 w 190"/>
                <a:gd name="T59" fmla="*/ 11 h 69"/>
                <a:gd name="T60" fmla="*/ 42 w 190"/>
                <a:gd name="T61" fmla="*/ 10 h 69"/>
                <a:gd name="T62" fmla="*/ 28 w 190"/>
                <a:gd name="T63" fmla="*/ 21 h 69"/>
                <a:gd name="T64" fmla="*/ 20 w 190"/>
                <a:gd name="T65" fmla="*/ 21 h 69"/>
                <a:gd name="T66" fmla="*/ 17 w 190"/>
                <a:gd name="T67" fmla="*/ 26 h 69"/>
                <a:gd name="T68" fmla="*/ 7 w 190"/>
                <a:gd name="T69" fmla="*/ 28 h 69"/>
                <a:gd name="T70" fmla="*/ 0 w 190"/>
                <a:gd name="T71" fmla="*/ 27 h 69"/>
                <a:gd name="T72" fmla="*/ 11 w 190"/>
                <a:gd name="T73" fmla="*/ 20 h 69"/>
                <a:gd name="T74" fmla="*/ 16 w 190"/>
                <a:gd name="T75" fmla="*/ 13 h 69"/>
                <a:gd name="T76" fmla="*/ 25 w 190"/>
                <a:gd name="T77" fmla="*/ 8 h 69"/>
                <a:gd name="T78" fmla="*/ 34 w 190"/>
                <a:gd name="T79" fmla="*/ 4 h 69"/>
                <a:gd name="T80" fmla="*/ 48 w 190"/>
                <a:gd name="T81" fmla="*/ 2 h 69"/>
                <a:gd name="T82" fmla="*/ 53 w 190"/>
                <a:gd name="T83" fmla="*/ 0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90" h="69">
                  <a:moveTo>
                    <a:pt x="53" y="0"/>
                  </a:moveTo>
                  <a:lnTo>
                    <a:pt x="68" y="1"/>
                  </a:lnTo>
                  <a:lnTo>
                    <a:pt x="82" y="1"/>
                  </a:lnTo>
                  <a:lnTo>
                    <a:pt x="98" y="8"/>
                  </a:lnTo>
                  <a:lnTo>
                    <a:pt x="104" y="16"/>
                  </a:lnTo>
                  <a:lnTo>
                    <a:pt x="121" y="14"/>
                  </a:lnTo>
                  <a:lnTo>
                    <a:pt x="127" y="19"/>
                  </a:lnTo>
                  <a:lnTo>
                    <a:pt x="140" y="31"/>
                  </a:lnTo>
                  <a:lnTo>
                    <a:pt x="150" y="41"/>
                  </a:lnTo>
                  <a:lnTo>
                    <a:pt x="156" y="40"/>
                  </a:lnTo>
                  <a:lnTo>
                    <a:pt x="166" y="45"/>
                  </a:lnTo>
                  <a:lnTo>
                    <a:pt x="164" y="51"/>
                  </a:lnTo>
                  <a:lnTo>
                    <a:pt x="177" y="51"/>
                  </a:lnTo>
                  <a:lnTo>
                    <a:pt x="190" y="60"/>
                  </a:lnTo>
                  <a:lnTo>
                    <a:pt x="187" y="65"/>
                  </a:lnTo>
                  <a:lnTo>
                    <a:pt x="175" y="67"/>
                  </a:lnTo>
                  <a:lnTo>
                    <a:pt x="163" y="68"/>
                  </a:lnTo>
                  <a:lnTo>
                    <a:pt x="151" y="67"/>
                  </a:lnTo>
                  <a:lnTo>
                    <a:pt x="124" y="69"/>
                  </a:lnTo>
                  <a:lnTo>
                    <a:pt x="138" y="57"/>
                  </a:lnTo>
                  <a:lnTo>
                    <a:pt x="131" y="52"/>
                  </a:lnTo>
                  <a:lnTo>
                    <a:pt x="120" y="50"/>
                  </a:lnTo>
                  <a:lnTo>
                    <a:pt x="114" y="45"/>
                  </a:lnTo>
                  <a:lnTo>
                    <a:pt x="112" y="33"/>
                  </a:lnTo>
                  <a:lnTo>
                    <a:pt x="101" y="34"/>
                  </a:lnTo>
                  <a:lnTo>
                    <a:pt x="86" y="28"/>
                  </a:lnTo>
                  <a:lnTo>
                    <a:pt x="81" y="24"/>
                  </a:lnTo>
                  <a:lnTo>
                    <a:pt x="58" y="20"/>
                  </a:lnTo>
                  <a:lnTo>
                    <a:pt x="52" y="16"/>
                  </a:lnTo>
                  <a:lnTo>
                    <a:pt x="60" y="11"/>
                  </a:lnTo>
                  <a:lnTo>
                    <a:pt x="42" y="10"/>
                  </a:lnTo>
                  <a:lnTo>
                    <a:pt x="28" y="21"/>
                  </a:lnTo>
                  <a:lnTo>
                    <a:pt x="20" y="21"/>
                  </a:lnTo>
                  <a:lnTo>
                    <a:pt x="17" y="26"/>
                  </a:lnTo>
                  <a:lnTo>
                    <a:pt x="7" y="28"/>
                  </a:lnTo>
                  <a:lnTo>
                    <a:pt x="0" y="27"/>
                  </a:lnTo>
                  <a:lnTo>
                    <a:pt x="11" y="20"/>
                  </a:lnTo>
                  <a:lnTo>
                    <a:pt x="16" y="13"/>
                  </a:lnTo>
                  <a:lnTo>
                    <a:pt x="25" y="8"/>
                  </a:lnTo>
                  <a:lnTo>
                    <a:pt x="34" y="4"/>
                  </a:lnTo>
                  <a:lnTo>
                    <a:pt x="48" y="2"/>
                  </a:lnTo>
                  <a:lnTo>
                    <a:pt x="53"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202" name="Freeform 201"/>
            <p:cNvSpPr>
              <a:spLocks/>
            </p:cNvSpPr>
            <p:nvPr/>
          </p:nvSpPr>
          <p:spPr bwMode="auto">
            <a:xfrm>
              <a:off x="2774859" y="3605853"/>
              <a:ext cx="109108" cy="74557"/>
            </a:xfrm>
            <a:custGeom>
              <a:avLst/>
              <a:gdLst>
                <a:gd name="T0" fmla="*/ 7 w 66"/>
                <a:gd name="T1" fmla="*/ 4 h 48"/>
                <a:gd name="T2" fmla="*/ 10 w 66"/>
                <a:gd name="T3" fmla="*/ 0 h 48"/>
                <a:gd name="T4" fmla="*/ 24 w 66"/>
                <a:gd name="T5" fmla="*/ 0 h 48"/>
                <a:gd name="T6" fmla="*/ 34 w 66"/>
                <a:gd name="T7" fmla="*/ 6 h 48"/>
                <a:gd name="T8" fmla="*/ 39 w 66"/>
                <a:gd name="T9" fmla="*/ 5 h 48"/>
                <a:gd name="T10" fmla="*/ 41 w 66"/>
                <a:gd name="T11" fmla="*/ 13 h 48"/>
                <a:gd name="T12" fmla="*/ 51 w 66"/>
                <a:gd name="T13" fmla="*/ 12 h 48"/>
                <a:gd name="T14" fmla="*/ 50 w 66"/>
                <a:gd name="T15" fmla="*/ 18 h 48"/>
                <a:gd name="T16" fmla="*/ 58 w 66"/>
                <a:gd name="T17" fmla="*/ 19 h 48"/>
                <a:gd name="T18" fmla="*/ 66 w 66"/>
                <a:gd name="T19" fmla="*/ 27 h 48"/>
                <a:gd name="T20" fmla="*/ 58 w 66"/>
                <a:gd name="T21" fmla="*/ 35 h 48"/>
                <a:gd name="T22" fmla="*/ 50 w 66"/>
                <a:gd name="T23" fmla="*/ 31 h 48"/>
                <a:gd name="T24" fmla="*/ 42 w 66"/>
                <a:gd name="T25" fmla="*/ 31 h 48"/>
                <a:gd name="T26" fmla="*/ 36 w 66"/>
                <a:gd name="T27" fmla="*/ 30 h 48"/>
                <a:gd name="T28" fmla="*/ 32 w 66"/>
                <a:gd name="T29" fmla="*/ 34 h 48"/>
                <a:gd name="T30" fmla="*/ 25 w 66"/>
                <a:gd name="T31" fmla="*/ 36 h 48"/>
                <a:gd name="T32" fmla="*/ 23 w 66"/>
                <a:gd name="T33" fmla="*/ 30 h 48"/>
                <a:gd name="T34" fmla="*/ 17 w 66"/>
                <a:gd name="T35" fmla="*/ 34 h 48"/>
                <a:gd name="T36" fmla="*/ 8 w 66"/>
                <a:gd name="T37" fmla="*/ 48 h 48"/>
                <a:gd name="T38" fmla="*/ 4 w 66"/>
                <a:gd name="T39" fmla="*/ 44 h 48"/>
                <a:gd name="T40" fmla="*/ 3 w 66"/>
                <a:gd name="T41" fmla="*/ 39 h 48"/>
                <a:gd name="T42" fmla="*/ 4 w 66"/>
                <a:gd name="T43" fmla="*/ 33 h 48"/>
                <a:gd name="T44" fmla="*/ 0 w 66"/>
                <a:gd name="T45" fmla="*/ 27 h 48"/>
                <a:gd name="T46" fmla="*/ 5 w 66"/>
                <a:gd name="T47" fmla="*/ 23 h 48"/>
                <a:gd name="T48" fmla="*/ 8 w 66"/>
                <a:gd name="T49" fmla="*/ 15 h 48"/>
                <a:gd name="T50" fmla="*/ 7 w 66"/>
                <a:gd name="T51" fmla="*/ 4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66" h="48">
                  <a:moveTo>
                    <a:pt x="7" y="4"/>
                  </a:moveTo>
                  <a:lnTo>
                    <a:pt x="10" y="0"/>
                  </a:lnTo>
                  <a:lnTo>
                    <a:pt x="24" y="0"/>
                  </a:lnTo>
                  <a:lnTo>
                    <a:pt x="34" y="6"/>
                  </a:lnTo>
                  <a:lnTo>
                    <a:pt x="39" y="5"/>
                  </a:lnTo>
                  <a:lnTo>
                    <a:pt x="41" y="13"/>
                  </a:lnTo>
                  <a:lnTo>
                    <a:pt x="51" y="12"/>
                  </a:lnTo>
                  <a:lnTo>
                    <a:pt x="50" y="18"/>
                  </a:lnTo>
                  <a:lnTo>
                    <a:pt x="58" y="19"/>
                  </a:lnTo>
                  <a:lnTo>
                    <a:pt x="66" y="27"/>
                  </a:lnTo>
                  <a:lnTo>
                    <a:pt x="58" y="35"/>
                  </a:lnTo>
                  <a:lnTo>
                    <a:pt x="50" y="31"/>
                  </a:lnTo>
                  <a:lnTo>
                    <a:pt x="42" y="31"/>
                  </a:lnTo>
                  <a:lnTo>
                    <a:pt x="36" y="30"/>
                  </a:lnTo>
                  <a:lnTo>
                    <a:pt x="32" y="34"/>
                  </a:lnTo>
                  <a:lnTo>
                    <a:pt x="25" y="36"/>
                  </a:lnTo>
                  <a:lnTo>
                    <a:pt x="23" y="30"/>
                  </a:lnTo>
                  <a:lnTo>
                    <a:pt x="17" y="34"/>
                  </a:lnTo>
                  <a:lnTo>
                    <a:pt x="8" y="48"/>
                  </a:lnTo>
                  <a:lnTo>
                    <a:pt x="4" y="44"/>
                  </a:lnTo>
                  <a:lnTo>
                    <a:pt x="3" y="39"/>
                  </a:lnTo>
                  <a:lnTo>
                    <a:pt x="4" y="33"/>
                  </a:lnTo>
                  <a:lnTo>
                    <a:pt x="0" y="27"/>
                  </a:lnTo>
                  <a:lnTo>
                    <a:pt x="5" y="23"/>
                  </a:lnTo>
                  <a:lnTo>
                    <a:pt x="8" y="15"/>
                  </a:lnTo>
                  <a:lnTo>
                    <a:pt x="7" y="4"/>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203" name="Freeform 202"/>
            <p:cNvSpPr>
              <a:spLocks/>
            </p:cNvSpPr>
            <p:nvPr/>
          </p:nvSpPr>
          <p:spPr bwMode="auto">
            <a:xfrm>
              <a:off x="2469026" y="4203857"/>
              <a:ext cx="173581" cy="203478"/>
            </a:xfrm>
            <a:custGeom>
              <a:avLst/>
              <a:gdLst>
                <a:gd name="T0" fmla="*/ 13 w 105"/>
                <a:gd name="T1" fmla="*/ 99 h 131"/>
                <a:gd name="T2" fmla="*/ 22 w 105"/>
                <a:gd name="T3" fmla="*/ 84 h 131"/>
                <a:gd name="T4" fmla="*/ 18 w 105"/>
                <a:gd name="T5" fmla="*/ 75 h 131"/>
                <a:gd name="T6" fmla="*/ 11 w 105"/>
                <a:gd name="T7" fmla="*/ 84 h 131"/>
                <a:gd name="T8" fmla="*/ 0 w 105"/>
                <a:gd name="T9" fmla="*/ 75 h 131"/>
                <a:gd name="T10" fmla="*/ 4 w 105"/>
                <a:gd name="T11" fmla="*/ 69 h 131"/>
                <a:gd name="T12" fmla="*/ 0 w 105"/>
                <a:gd name="T13" fmla="*/ 50 h 131"/>
                <a:gd name="T14" fmla="*/ 7 w 105"/>
                <a:gd name="T15" fmla="*/ 47 h 131"/>
                <a:gd name="T16" fmla="*/ 10 w 105"/>
                <a:gd name="T17" fmla="*/ 34 h 131"/>
                <a:gd name="T18" fmla="*/ 17 w 105"/>
                <a:gd name="T19" fmla="*/ 21 h 131"/>
                <a:gd name="T20" fmla="*/ 16 w 105"/>
                <a:gd name="T21" fmla="*/ 12 h 131"/>
                <a:gd name="T22" fmla="*/ 26 w 105"/>
                <a:gd name="T23" fmla="*/ 8 h 131"/>
                <a:gd name="T24" fmla="*/ 39 w 105"/>
                <a:gd name="T25" fmla="*/ 0 h 131"/>
                <a:gd name="T26" fmla="*/ 57 w 105"/>
                <a:gd name="T27" fmla="*/ 12 h 131"/>
                <a:gd name="T28" fmla="*/ 60 w 105"/>
                <a:gd name="T29" fmla="*/ 11 h 131"/>
                <a:gd name="T30" fmla="*/ 65 w 105"/>
                <a:gd name="T31" fmla="*/ 20 h 131"/>
                <a:gd name="T32" fmla="*/ 80 w 105"/>
                <a:gd name="T33" fmla="*/ 23 h 131"/>
                <a:gd name="T34" fmla="*/ 86 w 105"/>
                <a:gd name="T35" fmla="*/ 20 h 131"/>
                <a:gd name="T36" fmla="*/ 95 w 105"/>
                <a:gd name="T37" fmla="*/ 27 h 131"/>
                <a:gd name="T38" fmla="*/ 102 w 105"/>
                <a:gd name="T39" fmla="*/ 31 h 131"/>
                <a:gd name="T40" fmla="*/ 105 w 105"/>
                <a:gd name="T41" fmla="*/ 47 h 131"/>
                <a:gd name="T42" fmla="*/ 99 w 105"/>
                <a:gd name="T43" fmla="*/ 61 h 131"/>
                <a:gd name="T44" fmla="*/ 80 w 105"/>
                <a:gd name="T45" fmla="*/ 83 h 131"/>
                <a:gd name="T46" fmla="*/ 58 w 105"/>
                <a:gd name="T47" fmla="*/ 91 h 131"/>
                <a:gd name="T48" fmla="*/ 47 w 105"/>
                <a:gd name="T49" fmla="*/ 109 h 131"/>
                <a:gd name="T50" fmla="*/ 44 w 105"/>
                <a:gd name="T51" fmla="*/ 123 h 131"/>
                <a:gd name="T52" fmla="*/ 34 w 105"/>
                <a:gd name="T53" fmla="*/ 131 h 131"/>
                <a:gd name="T54" fmla="*/ 26 w 105"/>
                <a:gd name="T55" fmla="*/ 121 h 131"/>
                <a:gd name="T56" fmla="*/ 18 w 105"/>
                <a:gd name="T57" fmla="*/ 119 h 131"/>
                <a:gd name="T58" fmla="*/ 10 w 105"/>
                <a:gd name="T59" fmla="*/ 120 h 131"/>
                <a:gd name="T60" fmla="*/ 10 w 105"/>
                <a:gd name="T61" fmla="*/ 113 h 131"/>
                <a:gd name="T62" fmla="*/ 15 w 105"/>
                <a:gd name="T63" fmla="*/ 108 h 131"/>
                <a:gd name="T64" fmla="*/ 13 w 105"/>
                <a:gd name="T65" fmla="*/ 99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05" h="131">
                  <a:moveTo>
                    <a:pt x="13" y="99"/>
                  </a:moveTo>
                  <a:lnTo>
                    <a:pt x="22" y="84"/>
                  </a:lnTo>
                  <a:lnTo>
                    <a:pt x="18" y="75"/>
                  </a:lnTo>
                  <a:lnTo>
                    <a:pt x="11" y="84"/>
                  </a:lnTo>
                  <a:lnTo>
                    <a:pt x="0" y="75"/>
                  </a:lnTo>
                  <a:lnTo>
                    <a:pt x="4" y="69"/>
                  </a:lnTo>
                  <a:lnTo>
                    <a:pt x="0" y="50"/>
                  </a:lnTo>
                  <a:lnTo>
                    <a:pt x="7" y="47"/>
                  </a:lnTo>
                  <a:lnTo>
                    <a:pt x="10" y="34"/>
                  </a:lnTo>
                  <a:lnTo>
                    <a:pt x="17" y="21"/>
                  </a:lnTo>
                  <a:lnTo>
                    <a:pt x="16" y="12"/>
                  </a:lnTo>
                  <a:lnTo>
                    <a:pt x="26" y="8"/>
                  </a:lnTo>
                  <a:lnTo>
                    <a:pt x="39" y="0"/>
                  </a:lnTo>
                  <a:lnTo>
                    <a:pt x="57" y="12"/>
                  </a:lnTo>
                  <a:lnTo>
                    <a:pt x="60" y="11"/>
                  </a:lnTo>
                  <a:lnTo>
                    <a:pt x="65" y="20"/>
                  </a:lnTo>
                  <a:lnTo>
                    <a:pt x="80" y="23"/>
                  </a:lnTo>
                  <a:lnTo>
                    <a:pt x="86" y="20"/>
                  </a:lnTo>
                  <a:lnTo>
                    <a:pt x="95" y="27"/>
                  </a:lnTo>
                  <a:lnTo>
                    <a:pt x="102" y="31"/>
                  </a:lnTo>
                  <a:lnTo>
                    <a:pt x="105" y="47"/>
                  </a:lnTo>
                  <a:lnTo>
                    <a:pt x="99" y="61"/>
                  </a:lnTo>
                  <a:lnTo>
                    <a:pt x="80" y="83"/>
                  </a:lnTo>
                  <a:lnTo>
                    <a:pt x="58" y="91"/>
                  </a:lnTo>
                  <a:lnTo>
                    <a:pt x="47" y="109"/>
                  </a:lnTo>
                  <a:lnTo>
                    <a:pt x="44" y="123"/>
                  </a:lnTo>
                  <a:lnTo>
                    <a:pt x="34" y="131"/>
                  </a:lnTo>
                  <a:lnTo>
                    <a:pt x="26" y="121"/>
                  </a:lnTo>
                  <a:lnTo>
                    <a:pt x="18" y="119"/>
                  </a:lnTo>
                  <a:lnTo>
                    <a:pt x="10" y="120"/>
                  </a:lnTo>
                  <a:lnTo>
                    <a:pt x="10" y="113"/>
                  </a:lnTo>
                  <a:lnTo>
                    <a:pt x="15" y="108"/>
                  </a:lnTo>
                  <a:lnTo>
                    <a:pt x="13" y="9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204" name="Freeform 203"/>
            <p:cNvSpPr>
              <a:spLocks/>
            </p:cNvSpPr>
            <p:nvPr/>
          </p:nvSpPr>
          <p:spPr bwMode="auto">
            <a:xfrm>
              <a:off x="3333621" y="5889145"/>
              <a:ext cx="87618" cy="37278"/>
            </a:xfrm>
            <a:custGeom>
              <a:avLst/>
              <a:gdLst>
                <a:gd name="T0" fmla="*/ 0 w 53"/>
                <a:gd name="T1" fmla="*/ 15 h 24"/>
                <a:gd name="T2" fmla="*/ 15 w 53"/>
                <a:gd name="T3" fmla="*/ 3 h 24"/>
                <a:gd name="T4" fmla="*/ 30 w 53"/>
                <a:gd name="T5" fmla="*/ 8 h 24"/>
                <a:gd name="T6" fmla="*/ 37 w 53"/>
                <a:gd name="T7" fmla="*/ 0 h 24"/>
                <a:gd name="T8" fmla="*/ 53 w 53"/>
                <a:gd name="T9" fmla="*/ 9 h 24"/>
                <a:gd name="T10" fmla="*/ 50 w 53"/>
                <a:gd name="T11" fmla="*/ 16 h 24"/>
                <a:gd name="T12" fmla="*/ 31 w 53"/>
                <a:gd name="T13" fmla="*/ 22 h 24"/>
                <a:gd name="T14" fmla="*/ 21 w 53"/>
                <a:gd name="T15" fmla="*/ 15 h 24"/>
                <a:gd name="T16" fmla="*/ 11 w 53"/>
                <a:gd name="T17" fmla="*/ 24 h 24"/>
                <a:gd name="T18" fmla="*/ 0 w 53"/>
                <a:gd name="T19" fmla="*/ 15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3" h="24">
                  <a:moveTo>
                    <a:pt x="0" y="15"/>
                  </a:moveTo>
                  <a:lnTo>
                    <a:pt x="15" y="3"/>
                  </a:lnTo>
                  <a:lnTo>
                    <a:pt x="30" y="8"/>
                  </a:lnTo>
                  <a:lnTo>
                    <a:pt x="37" y="0"/>
                  </a:lnTo>
                  <a:lnTo>
                    <a:pt x="53" y="9"/>
                  </a:lnTo>
                  <a:lnTo>
                    <a:pt x="50" y="16"/>
                  </a:lnTo>
                  <a:lnTo>
                    <a:pt x="31" y="22"/>
                  </a:lnTo>
                  <a:lnTo>
                    <a:pt x="21" y="15"/>
                  </a:lnTo>
                  <a:lnTo>
                    <a:pt x="11" y="24"/>
                  </a:lnTo>
                  <a:lnTo>
                    <a:pt x="0" y="1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205" name="Freeform 204"/>
            <p:cNvSpPr>
              <a:spLocks/>
            </p:cNvSpPr>
            <p:nvPr/>
          </p:nvSpPr>
          <p:spPr bwMode="auto">
            <a:xfrm>
              <a:off x="3272455" y="4062512"/>
              <a:ext cx="87618" cy="119601"/>
            </a:xfrm>
            <a:custGeom>
              <a:avLst/>
              <a:gdLst>
                <a:gd name="T0" fmla="*/ 36 w 53"/>
                <a:gd name="T1" fmla="*/ 67 h 77"/>
                <a:gd name="T2" fmla="*/ 29 w 53"/>
                <a:gd name="T3" fmla="*/ 75 h 77"/>
                <a:gd name="T4" fmla="*/ 20 w 53"/>
                <a:gd name="T5" fmla="*/ 77 h 77"/>
                <a:gd name="T6" fmla="*/ 18 w 53"/>
                <a:gd name="T7" fmla="*/ 71 h 77"/>
                <a:gd name="T8" fmla="*/ 13 w 53"/>
                <a:gd name="T9" fmla="*/ 70 h 77"/>
                <a:gd name="T10" fmla="*/ 8 w 53"/>
                <a:gd name="T11" fmla="*/ 76 h 77"/>
                <a:gd name="T12" fmla="*/ 0 w 53"/>
                <a:gd name="T13" fmla="*/ 71 h 77"/>
                <a:gd name="T14" fmla="*/ 4 w 53"/>
                <a:gd name="T15" fmla="*/ 62 h 77"/>
                <a:gd name="T16" fmla="*/ 6 w 53"/>
                <a:gd name="T17" fmla="*/ 53 h 77"/>
                <a:gd name="T18" fmla="*/ 10 w 53"/>
                <a:gd name="T19" fmla="*/ 44 h 77"/>
                <a:gd name="T20" fmla="*/ 2 w 53"/>
                <a:gd name="T21" fmla="*/ 32 h 77"/>
                <a:gd name="T22" fmla="*/ 1 w 53"/>
                <a:gd name="T23" fmla="*/ 18 h 77"/>
                <a:gd name="T24" fmla="*/ 11 w 53"/>
                <a:gd name="T25" fmla="*/ 0 h 77"/>
                <a:gd name="T26" fmla="*/ 17 w 53"/>
                <a:gd name="T27" fmla="*/ 2 h 77"/>
                <a:gd name="T28" fmla="*/ 31 w 53"/>
                <a:gd name="T29" fmla="*/ 7 h 77"/>
                <a:gd name="T30" fmla="*/ 50 w 53"/>
                <a:gd name="T31" fmla="*/ 25 h 77"/>
                <a:gd name="T32" fmla="*/ 53 w 53"/>
                <a:gd name="T33" fmla="*/ 33 h 77"/>
                <a:gd name="T34" fmla="*/ 42 w 53"/>
                <a:gd name="T35" fmla="*/ 52 h 77"/>
                <a:gd name="T36" fmla="*/ 36 w 53"/>
                <a:gd name="T37" fmla="*/ 6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3" h="77">
                  <a:moveTo>
                    <a:pt x="36" y="67"/>
                  </a:moveTo>
                  <a:lnTo>
                    <a:pt x="29" y="75"/>
                  </a:lnTo>
                  <a:lnTo>
                    <a:pt x="20" y="77"/>
                  </a:lnTo>
                  <a:lnTo>
                    <a:pt x="18" y="71"/>
                  </a:lnTo>
                  <a:lnTo>
                    <a:pt x="13" y="70"/>
                  </a:lnTo>
                  <a:lnTo>
                    <a:pt x="8" y="76"/>
                  </a:lnTo>
                  <a:lnTo>
                    <a:pt x="0" y="71"/>
                  </a:lnTo>
                  <a:lnTo>
                    <a:pt x="4" y="62"/>
                  </a:lnTo>
                  <a:lnTo>
                    <a:pt x="6" y="53"/>
                  </a:lnTo>
                  <a:lnTo>
                    <a:pt x="10" y="44"/>
                  </a:lnTo>
                  <a:lnTo>
                    <a:pt x="2" y="32"/>
                  </a:lnTo>
                  <a:lnTo>
                    <a:pt x="1" y="18"/>
                  </a:lnTo>
                  <a:lnTo>
                    <a:pt x="11" y="0"/>
                  </a:lnTo>
                  <a:lnTo>
                    <a:pt x="17" y="2"/>
                  </a:lnTo>
                  <a:lnTo>
                    <a:pt x="31" y="7"/>
                  </a:lnTo>
                  <a:lnTo>
                    <a:pt x="50" y="25"/>
                  </a:lnTo>
                  <a:lnTo>
                    <a:pt x="53" y="33"/>
                  </a:lnTo>
                  <a:lnTo>
                    <a:pt x="42" y="52"/>
                  </a:lnTo>
                  <a:lnTo>
                    <a:pt x="36" y="67"/>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206" name="Freeform 205"/>
            <p:cNvSpPr>
              <a:spLocks/>
            </p:cNvSpPr>
            <p:nvPr/>
          </p:nvSpPr>
          <p:spPr bwMode="auto">
            <a:xfrm>
              <a:off x="3498935" y="1735728"/>
              <a:ext cx="1201836" cy="596452"/>
            </a:xfrm>
            <a:custGeom>
              <a:avLst/>
              <a:gdLst>
                <a:gd name="T0" fmla="*/ 429 w 727"/>
                <a:gd name="T1" fmla="*/ 5 h 384"/>
                <a:gd name="T2" fmla="*/ 571 w 727"/>
                <a:gd name="T3" fmla="*/ 1 h 384"/>
                <a:gd name="T4" fmla="*/ 571 w 727"/>
                <a:gd name="T5" fmla="*/ 16 h 384"/>
                <a:gd name="T6" fmla="*/ 556 w 727"/>
                <a:gd name="T7" fmla="*/ 18 h 384"/>
                <a:gd name="T8" fmla="*/ 618 w 727"/>
                <a:gd name="T9" fmla="*/ 23 h 384"/>
                <a:gd name="T10" fmla="*/ 689 w 727"/>
                <a:gd name="T11" fmla="*/ 20 h 384"/>
                <a:gd name="T12" fmla="*/ 679 w 727"/>
                <a:gd name="T13" fmla="*/ 38 h 384"/>
                <a:gd name="T14" fmla="*/ 662 w 727"/>
                <a:gd name="T15" fmla="*/ 44 h 384"/>
                <a:gd name="T16" fmla="*/ 631 w 727"/>
                <a:gd name="T17" fmla="*/ 79 h 384"/>
                <a:gd name="T18" fmla="*/ 603 w 727"/>
                <a:gd name="T19" fmla="*/ 94 h 384"/>
                <a:gd name="T20" fmla="*/ 610 w 727"/>
                <a:gd name="T21" fmla="*/ 116 h 384"/>
                <a:gd name="T22" fmla="*/ 608 w 727"/>
                <a:gd name="T23" fmla="*/ 138 h 384"/>
                <a:gd name="T24" fmla="*/ 567 w 727"/>
                <a:gd name="T25" fmla="*/ 146 h 384"/>
                <a:gd name="T26" fmla="*/ 555 w 727"/>
                <a:gd name="T27" fmla="*/ 158 h 384"/>
                <a:gd name="T28" fmla="*/ 578 w 727"/>
                <a:gd name="T29" fmla="*/ 176 h 384"/>
                <a:gd name="T30" fmla="*/ 548 w 727"/>
                <a:gd name="T31" fmla="*/ 187 h 384"/>
                <a:gd name="T32" fmla="*/ 518 w 727"/>
                <a:gd name="T33" fmla="*/ 198 h 384"/>
                <a:gd name="T34" fmla="*/ 532 w 727"/>
                <a:gd name="T35" fmla="*/ 214 h 384"/>
                <a:gd name="T36" fmla="*/ 436 w 727"/>
                <a:gd name="T37" fmla="*/ 234 h 384"/>
                <a:gd name="T38" fmla="*/ 362 w 727"/>
                <a:gd name="T39" fmla="*/ 273 h 384"/>
                <a:gd name="T40" fmla="*/ 311 w 727"/>
                <a:gd name="T41" fmla="*/ 282 h 384"/>
                <a:gd name="T42" fmla="*/ 280 w 727"/>
                <a:gd name="T43" fmla="*/ 319 h 384"/>
                <a:gd name="T44" fmla="*/ 241 w 727"/>
                <a:gd name="T45" fmla="*/ 364 h 384"/>
                <a:gd name="T46" fmla="*/ 190 w 727"/>
                <a:gd name="T47" fmla="*/ 369 h 384"/>
                <a:gd name="T48" fmla="*/ 148 w 727"/>
                <a:gd name="T49" fmla="*/ 340 h 384"/>
                <a:gd name="T50" fmla="*/ 136 w 727"/>
                <a:gd name="T51" fmla="*/ 288 h 384"/>
                <a:gd name="T52" fmla="*/ 129 w 727"/>
                <a:gd name="T53" fmla="*/ 251 h 384"/>
                <a:gd name="T54" fmla="*/ 185 w 727"/>
                <a:gd name="T55" fmla="*/ 216 h 384"/>
                <a:gd name="T56" fmla="*/ 167 w 727"/>
                <a:gd name="T57" fmla="*/ 211 h 384"/>
                <a:gd name="T58" fmla="*/ 146 w 727"/>
                <a:gd name="T59" fmla="*/ 196 h 384"/>
                <a:gd name="T60" fmla="*/ 193 w 727"/>
                <a:gd name="T61" fmla="*/ 191 h 384"/>
                <a:gd name="T62" fmla="*/ 153 w 727"/>
                <a:gd name="T63" fmla="*/ 177 h 384"/>
                <a:gd name="T64" fmla="*/ 163 w 727"/>
                <a:gd name="T65" fmla="*/ 151 h 384"/>
                <a:gd name="T66" fmla="*/ 143 w 727"/>
                <a:gd name="T67" fmla="*/ 117 h 384"/>
                <a:gd name="T68" fmla="*/ 96 w 727"/>
                <a:gd name="T69" fmla="*/ 101 h 384"/>
                <a:gd name="T70" fmla="*/ 23 w 727"/>
                <a:gd name="T71" fmla="*/ 98 h 384"/>
                <a:gd name="T72" fmla="*/ 69 w 727"/>
                <a:gd name="T73" fmla="*/ 83 h 384"/>
                <a:gd name="T74" fmla="*/ 7 w 727"/>
                <a:gd name="T75" fmla="*/ 67 h 384"/>
                <a:gd name="T76" fmla="*/ 114 w 727"/>
                <a:gd name="T77" fmla="*/ 49 h 384"/>
                <a:gd name="T78" fmla="*/ 148 w 727"/>
                <a:gd name="T79" fmla="*/ 29 h 384"/>
                <a:gd name="T80" fmla="*/ 195 w 727"/>
                <a:gd name="T81" fmla="*/ 19 h 384"/>
                <a:gd name="T82" fmla="*/ 274 w 727"/>
                <a:gd name="T83" fmla="*/ 21 h 384"/>
                <a:gd name="T84" fmla="*/ 347 w 727"/>
                <a:gd name="T85" fmla="*/ 20 h 384"/>
                <a:gd name="T86" fmla="*/ 350 w 727"/>
                <a:gd name="T87" fmla="*/ 12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727" h="384">
                  <a:moveTo>
                    <a:pt x="350" y="12"/>
                  </a:moveTo>
                  <a:lnTo>
                    <a:pt x="392" y="5"/>
                  </a:lnTo>
                  <a:lnTo>
                    <a:pt x="429" y="5"/>
                  </a:lnTo>
                  <a:lnTo>
                    <a:pt x="446" y="1"/>
                  </a:lnTo>
                  <a:lnTo>
                    <a:pt x="485" y="0"/>
                  </a:lnTo>
                  <a:lnTo>
                    <a:pt x="571" y="1"/>
                  </a:lnTo>
                  <a:lnTo>
                    <a:pt x="636" y="10"/>
                  </a:lnTo>
                  <a:lnTo>
                    <a:pt x="614" y="15"/>
                  </a:lnTo>
                  <a:lnTo>
                    <a:pt x="571" y="16"/>
                  </a:lnTo>
                  <a:lnTo>
                    <a:pt x="511" y="17"/>
                  </a:lnTo>
                  <a:lnTo>
                    <a:pt x="516" y="19"/>
                  </a:lnTo>
                  <a:lnTo>
                    <a:pt x="556" y="18"/>
                  </a:lnTo>
                  <a:lnTo>
                    <a:pt x="588" y="22"/>
                  </a:lnTo>
                  <a:lnTo>
                    <a:pt x="610" y="18"/>
                  </a:lnTo>
                  <a:lnTo>
                    <a:pt x="618" y="23"/>
                  </a:lnTo>
                  <a:lnTo>
                    <a:pt x="604" y="30"/>
                  </a:lnTo>
                  <a:lnTo>
                    <a:pt x="634" y="26"/>
                  </a:lnTo>
                  <a:lnTo>
                    <a:pt x="689" y="20"/>
                  </a:lnTo>
                  <a:lnTo>
                    <a:pt x="722" y="23"/>
                  </a:lnTo>
                  <a:lnTo>
                    <a:pt x="727" y="28"/>
                  </a:lnTo>
                  <a:lnTo>
                    <a:pt x="679" y="38"/>
                  </a:lnTo>
                  <a:lnTo>
                    <a:pt x="672" y="41"/>
                  </a:lnTo>
                  <a:lnTo>
                    <a:pt x="636" y="43"/>
                  </a:lnTo>
                  <a:lnTo>
                    <a:pt x="662" y="44"/>
                  </a:lnTo>
                  <a:lnTo>
                    <a:pt x="646" y="54"/>
                  </a:lnTo>
                  <a:lnTo>
                    <a:pt x="634" y="63"/>
                  </a:lnTo>
                  <a:lnTo>
                    <a:pt x="631" y="79"/>
                  </a:lnTo>
                  <a:lnTo>
                    <a:pt x="643" y="88"/>
                  </a:lnTo>
                  <a:lnTo>
                    <a:pt x="624" y="89"/>
                  </a:lnTo>
                  <a:lnTo>
                    <a:pt x="603" y="94"/>
                  </a:lnTo>
                  <a:lnTo>
                    <a:pt x="624" y="102"/>
                  </a:lnTo>
                  <a:lnTo>
                    <a:pt x="624" y="115"/>
                  </a:lnTo>
                  <a:lnTo>
                    <a:pt x="610" y="116"/>
                  </a:lnTo>
                  <a:lnTo>
                    <a:pt x="623" y="130"/>
                  </a:lnTo>
                  <a:lnTo>
                    <a:pt x="595" y="131"/>
                  </a:lnTo>
                  <a:lnTo>
                    <a:pt x="608" y="138"/>
                  </a:lnTo>
                  <a:lnTo>
                    <a:pt x="603" y="143"/>
                  </a:lnTo>
                  <a:lnTo>
                    <a:pt x="585" y="146"/>
                  </a:lnTo>
                  <a:lnTo>
                    <a:pt x="567" y="146"/>
                  </a:lnTo>
                  <a:lnTo>
                    <a:pt x="580" y="157"/>
                  </a:lnTo>
                  <a:lnTo>
                    <a:pt x="579" y="164"/>
                  </a:lnTo>
                  <a:lnTo>
                    <a:pt x="555" y="158"/>
                  </a:lnTo>
                  <a:lnTo>
                    <a:pt x="548" y="162"/>
                  </a:lnTo>
                  <a:lnTo>
                    <a:pt x="564" y="166"/>
                  </a:lnTo>
                  <a:lnTo>
                    <a:pt x="578" y="176"/>
                  </a:lnTo>
                  <a:lnTo>
                    <a:pt x="580" y="190"/>
                  </a:lnTo>
                  <a:lnTo>
                    <a:pt x="556" y="193"/>
                  </a:lnTo>
                  <a:lnTo>
                    <a:pt x="548" y="187"/>
                  </a:lnTo>
                  <a:lnTo>
                    <a:pt x="534" y="177"/>
                  </a:lnTo>
                  <a:lnTo>
                    <a:pt x="536" y="189"/>
                  </a:lnTo>
                  <a:lnTo>
                    <a:pt x="518" y="198"/>
                  </a:lnTo>
                  <a:lnTo>
                    <a:pt x="553" y="198"/>
                  </a:lnTo>
                  <a:lnTo>
                    <a:pt x="571" y="199"/>
                  </a:lnTo>
                  <a:lnTo>
                    <a:pt x="532" y="214"/>
                  </a:lnTo>
                  <a:lnTo>
                    <a:pt x="492" y="228"/>
                  </a:lnTo>
                  <a:lnTo>
                    <a:pt x="451" y="234"/>
                  </a:lnTo>
                  <a:lnTo>
                    <a:pt x="436" y="234"/>
                  </a:lnTo>
                  <a:lnTo>
                    <a:pt x="420" y="241"/>
                  </a:lnTo>
                  <a:lnTo>
                    <a:pt x="396" y="260"/>
                  </a:lnTo>
                  <a:lnTo>
                    <a:pt x="362" y="273"/>
                  </a:lnTo>
                  <a:lnTo>
                    <a:pt x="353" y="274"/>
                  </a:lnTo>
                  <a:lnTo>
                    <a:pt x="333" y="278"/>
                  </a:lnTo>
                  <a:lnTo>
                    <a:pt x="311" y="282"/>
                  </a:lnTo>
                  <a:lnTo>
                    <a:pt x="295" y="294"/>
                  </a:lnTo>
                  <a:lnTo>
                    <a:pt x="291" y="307"/>
                  </a:lnTo>
                  <a:lnTo>
                    <a:pt x="280" y="319"/>
                  </a:lnTo>
                  <a:lnTo>
                    <a:pt x="251" y="334"/>
                  </a:lnTo>
                  <a:lnTo>
                    <a:pt x="252" y="349"/>
                  </a:lnTo>
                  <a:lnTo>
                    <a:pt x="241" y="364"/>
                  </a:lnTo>
                  <a:lnTo>
                    <a:pt x="227" y="383"/>
                  </a:lnTo>
                  <a:lnTo>
                    <a:pt x="206" y="384"/>
                  </a:lnTo>
                  <a:lnTo>
                    <a:pt x="190" y="369"/>
                  </a:lnTo>
                  <a:lnTo>
                    <a:pt x="161" y="369"/>
                  </a:lnTo>
                  <a:lnTo>
                    <a:pt x="150" y="358"/>
                  </a:lnTo>
                  <a:lnTo>
                    <a:pt x="148" y="340"/>
                  </a:lnTo>
                  <a:lnTo>
                    <a:pt x="133" y="316"/>
                  </a:lnTo>
                  <a:lnTo>
                    <a:pt x="130" y="304"/>
                  </a:lnTo>
                  <a:lnTo>
                    <a:pt x="136" y="288"/>
                  </a:lnTo>
                  <a:lnTo>
                    <a:pt x="124" y="271"/>
                  </a:lnTo>
                  <a:lnTo>
                    <a:pt x="135" y="257"/>
                  </a:lnTo>
                  <a:lnTo>
                    <a:pt x="129" y="251"/>
                  </a:lnTo>
                  <a:lnTo>
                    <a:pt x="153" y="230"/>
                  </a:lnTo>
                  <a:lnTo>
                    <a:pt x="176" y="223"/>
                  </a:lnTo>
                  <a:lnTo>
                    <a:pt x="185" y="216"/>
                  </a:lnTo>
                  <a:lnTo>
                    <a:pt x="194" y="203"/>
                  </a:lnTo>
                  <a:lnTo>
                    <a:pt x="176" y="209"/>
                  </a:lnTo>
                  <a:lnTo>
                    <a:pt x="167" y="211"/>
                  </a:lnTo>
                  <a:lnTo>
                    <a:pt x="154" y="214"/>
                  </a:lnTo>
                  <a:lnTo>
                    <a:pt x="141" y="208"/>
                  </a:lnTo>
                  <a:lnTo>
                    <a:pt x="146" y="196"/>
                  </a:lnTo>
                  <a:lnTo>
                    <a:pt x="156" y="187"/>
                  </a:lnTo>
                  <a:lnTo>
                    <a:pt x="168" y="187"/>
                  </a:lnTo>
                  <a:lnTo>
                    <a:pt x="193" y="191"/>
                  </a:lnTo>
                  <a:lnTo>
                    <a:pt x="176" y="181"/>
                  </a:lnTo>
                  <a:lnTo>
                    <a:pt x="167" y="175"/>
                  </a:lnTo>
                  <a:lnTo>
                    <a:pt x="153" y="177"/>
                  </a:lnTo>
                  <a:lnTo>
                    <a:pt x="145" y="173"/>
                  </a:lnTo>
                  <a:lnTo>
                    <a:pt x="168" y="158"/>
                  </a:lnTo>
                  <a:lnTo>
                    <a:pt x="163" y="151"/>
                  </a:lnTo>
                  <a:lnTo>
                    <a:pt x="160" y="140"/>
                  </a:lnTo>
                  <a:lnTo>
                    <a:pt x="155" y="123"/>
                  </a:lnTo>
                  <a:lnTo>
                    <a:pt x="143" y="117"/>
                  </a:lnTo>
                  <a:lnTo>
                    <a:pt x="148" y="111"/>
                  </a:lnTo>
                  <a:lnTo>
                    <a:pt x="121" y="102"/>
                  </a:lnTo>
                  <a:lnTo>
                    <a:pt x="96" y="101"/>
                  </a:lnTo>
                  <a:lnTo>
                    <a:pt x="63" y="101"/>
                  </a:lnTo>
                  <a:lnTo>
                    <a:pt x="33" y="102"/>
                  </a:lnTo>
                  <a:lnTo>
                    <a:pt x="23" y="98"/>
                  </a:lnTo>
                  <a:lnTo>
                    <a:pt x="10" y="88"/>
                  </a:lnTo>
                  <a:lnTo>
                    <a:pt x="45" y="83"/>
                  </a:lnTo>
                  <a:lnTo>
                    <a:pt x="69" y="83"/>
                  </a:lnTo>
                  <a:lnTo>
                    <a:pt x="21" y="79"/>
                  </a:lnTo>
                  <a:lnTo>
                    <a:pt x="0" y="73"/>
                  </a:lnTo>
                  <a:lnTo>
                    <a:pt x="7" y="67"/>
                  </a:lnTo>
                  <a:lnTo>
                    <a:pt x="57" y="60"/>
                  </a:lnTo>
                  <a:lnTo>
                    <a:pt x="105" y="54"/>
                  </a:lnTo>
                  <a:lnTo>
                    <a:pt x="114" y="49"/>
                  </a:lnTo>
                  <a:lnTo>
                    <a:pt x="87" y="44"/>
                  </a:lnTo>
                  <a:lnTo>
                    <a:pt x="101" y="38"/>
                  </a:lnTo>
                  <a:lnTo>
                    <a:pt x="148" y="29"/>
                  </a:lnTo>
                  <a:lnTo>
                    <a:pt x="166" y="28"/>
                  </a:lnTo>
                  <a:lnTo>
                    <a:pt x="166" y="22"/>
                  </a:lnTo>
                  <a:lnTo>
                    <a:pt x="195" y="19"/>
                  </a:lnTo>
                  <a:lnTo>
                    <a:pt x="231" y="17"/>
                  </a:lnTo>
                  <a:lnTo>
                    <a:pt x="265" y="17"/>
                  </a:lnTo>
                  <a:lnTo>
                    <a:pt x="274" y="21"/>
                  </a:lnTo>
                  <a:lnTo>
                    <a:pt x="309" y="14"/>
                  </a:lnTo>
                  <a:lnTo>
                    <a:pt x="332" y="19"/>
                  </a:lnTo>
                  <a:lnTo>
                    <a:pt x="347" y="20"/>
                  </a:lnTo>
                  <a:lnTo>
                    <a:pt x="367" y="24"/>
                  </a:lnTo>
                  <a:lnTo>
                    <a:pt x="345" y="17"/>
                  </a:lnTo>
                  <a:lnTo>
                    <a:pt x="350" y="12"/>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207" name="Freeform 206"/>
            <p:cNvSpPr>
              <a:spLocks/>
            </p:cNvSpPr>
            <p:nvPr/>
          </p:nvSpPr>
          <p:spPr bwMode="auto">
            <a:xfrm>
              <a:off x="2151622" y="3672642"/>
              <a:ext cx="123987" cy="132027"/>
            </a:xfrm>
            <a:custGeom>
              <a:avLst/>
              <a:gdLst>
                <a:gd name="T0" fmla="*/ 37 w 75"/>
                <a:gd name="T1" fmla="*/ 85 h 85"/>
                <a:gd name="T2" fmla="*/ 28 w 75"/>
                <a:gd name="T3" fmla="*/ 81 h 85"/>
                <a:gd name="T4" fmla="*/ 17 w 75"/>
                <a:gd name="T5" fmla="*/ 81 h 85"/>
                <a:gd name="T6" fmla="*/ 9 w 75"/>
                <a:gd name="T7" fmla="*/ 77 h 85"/>
                <a:gd name="T8" fmla="*/ 0 w 75"/>
                <a:gd name="T9" fmla="*/ 68 h 85"/>
                <a:gd name="T10" fmla="*/ 1 w 75"/>
                <a:gd name="T11" fmla="*/ 62 h 85"/>
                <a:gd name="T12" fmla="*/ 4 w 75"/>
                <a:gd name="T13" fmla="*/ 58 h 85"/>
                <a:gd name="T14" fmla="*/ 2 w 75"/>
                <a:gd name="T15" fmla="*/ 54 h 85"/>
                <a:gd name="T16" fmla="*/ 12 w 75"/>
                <a:gd name="T17" fmla="*/ 37 h 85"/>
                <a:gd name="T18" fmla="*/ 36 w 75"/>
                <a:gd name="T19" fmla="*/ 37 h 85"/>
                <a:gd name="T20" fmla="*/ 37 w 75"/>
                <a:gd name="T21" fmla="*/ 29 h 85"/>
                <a:gd name="T22" fmla="*/ 34 w 75"/>
                <a:gd name="T23" fmla="*/ 28 h 85"/>
                <a:gd name="T24" fmla="*/ 33 w 75"/>
                <a:gd name="T25" fmla="*/ 24 h 85"/>
                <a:gd name="T26" fmla="*/ 27 w 75"/>
                <a:gd name="T27" fmla="*/ 19 h 85"/>
                <a:gd name="T28" fmla="*/ 21 w 75"/>
                <a:gd name="T29" fmla="*/ 12 h 85"/>
                <a:gd name="T30" fmla="*/ 29 w 75"/>
                <a:gd name="T31" fmla="*/ 12 h 85"/>
                <a:gd name="T32" fmla="*/ 30 w 75"/>
                <a:gd name="T33" fmla="*/ 0 h 85"/>
                <a:gd name="T34" fmla="*/ 47 w 75"/>
                <a:gd name="T35" fmla="*/ 0 h 85"/>
                <a:gd name="T36" fmla="*/ 64 w 75"/>
                <a:gd name="T37" fmla="*/ 0 h 85"/>
                <a:gd name="T38" fmla="*/ 62 w 75"/>
                <a:gd name="T39" fmla="*/ 17 h 85"/>
                <a:gd name="T40" fmla="*/ 58 w 75"/>
                <a:gd name="T41" fmla="*/ 40 h 85"/>
                <a:gd name="T42" fmla="*/ 63 w 75"/>
                <a:gd name="T43" fmla="*/ 40 h 85"/>
                <a:gd name="T44" fmla="*/ 69 w 75"/>
                <a:gd name="T45" fmla="*/ 44 h 85"/>
                <a:gd name="T46" fmla="*/ 71 w 75"/>
                <a:gd name="T47" fmla="*/ 41 h 85"/>
                <a:gd name="T48" fmla="*/ 75 w 75"/>
                <a:gd name="T49" fmla="*/ 44 h 85"/>
                <a:gd name="T50" fmla="*/ 66 w 75"/>
                <a:gd name="T51" fmla="*/ 52 h 85"/>
                <a:gd name="T52" fmla="*/ 57 w 75"/>
                <a:gd name="T53" fmla="*/ 58 h 85"/>
                <a:gd name="T54" fmla="*/ 55 w 75"/>
                <a:gd name="T55" fmla="*/ 61 h 85"/>
                <a:gd name="T56" fmla="*/ 56 w 75"/>
                <a:gd name="T57" fmla="*/ 66 h 85"/>
                <a:gd name="T58" fmla="*/ 52 w 75"/>
                <a:gd name="T59" fmla="*/ 71 h 85"/>
                <a:gd name="T60" fmla="*/ 48 w 75"/>
                <a:gd name="T61" fmla="*/ 72 h 85"/>
                <a:gd name="T62" fmla="*/ 49 w 75"/>
                <a:gd name="T63" fmla="*/ 74 h 85"/>
                <a:gd name="T64" fmla="*/ 45 w 75"/>
                <a:gd name="T65" fmla="*/ 77 h 85"/>
                <a:gd name="T66" fmla="*/ 38 w 75"/>
                <a:gd name="T67" fmla="*/ 82 h 85"/>
                <a:gd name="T68" fmla="*/ 37 w 75"/>
                <a:gd name="T69" fmla="*/ 85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75" h="85">
                  <a:moveTo>
                    <a:pt x="37" y="85"/>
                  </a:moveTo>
                  <a:lnTo>
                    <a:pt x="28" y="81"/>
                  </a:lnTo>
                  <a:lnTo>
                    <a:pt x="17" y="81"/>
                  </a:lnTo>
                  <a:lnTo>
                    <a:pt x="9" y="77"/>
                  </a:lnTo>
                  <a:lnTo>
                    <a:pt x="0" y="68"/>
                  </a:lnTo>
                  <a:lnTo>
                    <a:pt x="1" y="62"/>
                  </a:lnTo>
                  <a:lnTo>
                    <a:pt x="4" y="58"/>
                  </a:lnTo>
                  <a:lnTo>
                    <a:pt x="2" y="54"/>
                  </a:lnTo>
                  <a:lnTo>
                    <a:pt x="12" y="37"/>
                  </a:lnTo>
                  <a:lnTo>
                    <a:pt x="36" y="37"/>
                  </a:lnTo>
                  <a:lnTo>
                    <a:pt x="37" y="29"/>
                  </a:lnTo>
                  <a:lnTo>
                    <a:pt x="34" y="28"/>
                  </a:lnTo>
                  <a:lnTo>
                    <a:pt x="33" y="24"/>
                  </a:lnTo>
                  <a:lnTo>
                    <a:pt x="27" y="19"/>
                  </a:lnTo>
                  <a:lnTo>
                    <a:pt x="21" y="12"/>
                  </a:lnTo>
                  <a:lnTo>
                    <a:pt x="29" y="12"/>
                  </a:lnTo>
                  <a:lnTo>
                    <a:pt x="30" y="0"/>
                  </a:lnTo>
                  <a:lnTo>
                    <a:pt x="47" y="0"/>
                  </a:lnTo>
                  <a:lnTo>
                    <a:pt x="64" y="0"/>
                  </a:lnTo>
                  <a:lnTo>
                    <a:pt x="62" y="17"/>
                  </a:lnTo>
                  <a:lnTo>
                    <a:pt x="58" y="40"/>
                  </a:lnTo>
                  <a:lnTo>
                    <a:pt x="63" y="40"/>
                  </a:lnTo>
                  <a:lnTo>
                    <a:pt x="69" y="44"/>
                  </a:lnTo>
                  <a:lnTo>
                    <a:pt x="71" y="41"/>
                  </a:lnTo>
                  <a:lnTo>
                    <a:pt x="75" y="44"/>
                  </a:lnTo>
                  <a:lnTo>
                    <a:pt x="66" y="52"/>
                  </a:lnTo>
                  <a:lnTo>
                    <a:pt x="57" y="58"/>
                  </a:lnTo>
                  <a:lnTo>
                    <a:pt x="55" y="61"/>
                  </a:lnTo>
                  <a:lnTo>
                    <a:pt x="56" y="66"/>
                  </a:lnTo>
                  <a:lnTo>
                    <a:pt x="52" y="71"/>
                  </a:lnTo>
                  <a:lnTo>
                    <a:pt x="48" y="72"/>
                  </a:lnTo>
                  <a:lnTo>
                    <a:pt x="49" y="74"/>
                  </a:lnTo>
                  <a:lnTo>
                    <a:pt x="45" y="77"/>
                  </a:lnTo>
                  <a:lnTo>
                    <a:pt x="38" y="82"/>
                  </a:lnTo>
                  <a:lnTo>
                    <a:pt x="37" y="8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208" name="Freeform 207"/>
            <p:cNvSpPr>
              <a:spLocks/>
            </p:cNvSpPr>
            <p:nvPr/>
          </p:nvSpPr>
          <p:spPr bwMode="auto">
            <a:xfrm>
              <a:off x="3065811" y="3978636"/>
              <a:ext cx="145477" cy="228329"/>
            </a:xfrm>
            <a:custGeom>
              <a:avLst/>
              <a:gdLst>
                <a:gd name="T0" fmla="*/ 32 w 88"/>
                <a:gd name="T1" fmla="*/ 0 h 147"/>
                <a:gd name="T2" fmla="*/ 43 w 88"/>
                <a:gd name="T3" fmla="*/ 7 h 147"/>
                <a:gd name="T4" fmla="*/ 54 w 88"/>
                <a:gd name="T5" fmla="*/ 21 h 147"/>
                <a:gd name="T6" fmla="*/ 54 w 88"/>
                <a:gd name="T7" fmla="*/ 32 h 147"/>
                <a:gd name="T8" fmla="*/ 61 w 88"/>
                <a:gd name="T9" fmla="*/ 32 h 147"/>
                <a:gd name="T10" fmla="*/ 71 w 88"/>
                <a:gd name="T11" fmla="*/ 42 h 147"/>
                <a:gd name="T12" fmla="*/ 78 w 88"/>
                <a:gd name="T13" fmla="*/ 49 h 147"/>
                <a:gd name="T14" fmla="*/ 74 w 88"/>
                <a:gd name="T15" fmla="*/ 68 h 147"/>
                <a:gd name="T16" fmla="*/ 63 w 88"/>
                <a:gd name="T17" fmla="*/ 73 h 147"/>
                <a:gd name="T18" fmla="*/ 64 w 88"/>
                <a:gd name="T19" fmla="*/ 78 h 147"/>
                <a:gd name="T20" fmla="*/ 61 w 88"/>
                <a:gd name="T21" fmla="*/ 89 h 147"/>
                <a:gd name="T22" fmla="*/ 68 w 88"/>
                <a:gd name="T23" fmla="*/ 104 h 147"/>
                <a:gd name="T24" fmla="*/ 74 w 88"/>
                <a:gd name="T25" fmla="*/ 104 h 147"/>
                <a:gd name="T26" fmla="*/ 77 w 88"/>
                <a:gd name="T27" fmla="*/ 116 h 147"/>
                <a:gd name="T28" fmla="*/ 88 w 88"/>
                <a:gd name="T29" fmla="*/ 134 h 147"/>
                <a:gd name="T30" fmla="*/ 83 w 88"/>
                <a:gd name="T31" fmla="*/ 135 h 147"/>
                <a:gd name="T32" fmla="*/ 73 w 88"/>
                <a:gd name="T33" fmla="*/ 133 h 147"/>
                <a:gd name="T34" fmla="*/ 67 w 88"/>
                <a:gd name="T35" fmla="*/ 138 h 147"/>
                <a:gd name="T36" fmla="*/ 59 w 88"/>
                <a:gd name="T37" fmla="*/ 142 h 147"/>
                <a:gd name="T38" fmla="*/ 53 w 88"/>
                <a:gd name="T39" fmla="*/ 143 h 147"/>
                <a:gd name="T40" fmla="*/ 51 w 88"/>
                <a:gd name="T41" fmla="*/ 147 h 147"/>
                <a:gd name="T42" fmla="*/ 42 w 88"/>
                <a:gd name="T43" fmla="*/ 146 h 147"/>
                <a:gd name="T44" fmla="*/ 31 w 88"/>
                <a:gd name="T45" fmla="*/ 136 h 147"/>
                <a:gd name="T46" fmla="*/ 29 w 88"/>
                <a:gd name="T47" fmla="*/ 127 h 147"/>
                <a:gd name="T48" fmla="*/ 25 w 88"/>
                <a:gd name="T49" fmla="*/ 116 h 147"/>
                <a:gd name="T50" fmla="*/ 28 w 88"/>
                <a:gd name="T51" fmla="*/ 98 h 147"/>
                <a:gd name="T52" fmla="*/ 33 w 88"/>
                <a:gd name="T53" fmla="*/ 91 h 147"/>
                <a:gd name="T54" fmla="*/ 29 w 88"/>
                <a:gd name="T55" fmla="*/ 82 h 147"/>
                <a:gd name="T56" fmla="*/ 23 w 88"/>
                <a:gd name="T57" fmla="*/ 78 h 147"/>
                <a:gd name="T58" fmla="*/ 25 w 88"/>
                <a:gd name="T59" fmla="*/ 69 h 147"/>
                <a:gd name="T60" fmla="*/ 21 w 88"/>
                <a:gd name="T61" fmla="*/ 64 h 147"/>
                <a:gd name="T62" fmla="*/ 12 w 88"/>
                <a:gd name="T63" fmla="*/ 65 h 147"/>
                <a:gd name="T64" fmla="*/ 0 w 88"/>
                <a:gd name="T65" fmla="*/ 50 h 147"/>
                <a:gd name="T66" fmla="*/ 5 w 88"/>
                <a:gd name="T67" fmla="*/ 44 h 147"/>
                <a:gd name="T68" fmla="*/ 5 w 88"/>
                <a:gd name="T69" fmla="*/ 34 h 147"/>
                <a:gd name="T70" fmla="*/ 16 w 88"/>
                <a:gd name="T71" fmla="*/ 31 h 147"/>
                <a:gd name="T72" fmla="*/ 21 w 88"/>
                <a:gd name="T73" fmla="*/ 27 h 147"/>
                <a:gd name="T74" fmla="*/ 15 w 88"/>
                <a:gd name="T75" fmla="*/ 19 h 147"/>
                <a:gd name="T76" fmla="*/ 17 w 88"/>
                <a:gd name="T77" fmla="*/ 12 h 147"/>
                <a:gd name="T78" fmla="*/ 32 w 88"/>
                <a:gd name="T79" fmla="*/ 0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88" h="147">
                  <a:moveTo>
                    <a:pt x="32" y="0"/>
                  </a:moveTo>
                  <a:lnTo>
                    <a:pt x="43" y="7"/>
                  </a:lnTo>
                  <a:lnTo>
                    <a:pt x="54" y="21"/>
                  </a:lnTo>
                  <a:lnTo>
                    <a:pt x="54" y="32"/>
                  </a:lnTo>
                  <a:lnTo>
                    <a:pt x="61" y="32"/>
                  </a:lnTo>
                  <a:lnTo>
                    <a:pt x="71" y="42"/>
                  </a:lnTo>
                  <a:lnTo>
                    <a:pt x="78" y="49"/>
                  </a:lnTo>
                  <a:lnTo>
                    <a:pt x="74" y="68"/>
                  </a:lnTo>
                  <a:lnTo>
                    <a:pt x="63" y="73"/>
                  </a:lnTo>
                  <a:lnTo>
                    <a:pt x="64" y="78"/>
                  </a:lnTo>
                  <a:lnTo>
                    <a:pt x="61" y="89"/>
                  </a:lnTo>
                  <a:lnTo>
                    <a:pt x="68" y="104"/>
                  </a:lnTo>
                  <a:lnTo>
                    <a:pt x="74" y="104"/>
                  </a:lnTo>
                  <a:lnTo>
                    <a:pt x="77" y="116"/>
                  </a:lnTo>
                  <a:lnTo>
                    <a:pt x="88" y="134"/>
                  </a:lnTo>
                  <a:lnTo>
                    <a:pt x="83" y="135"/>
                  </a:lnTo>
                  <a:lnTo>
                    <a:pt x="73" y="133"/>
                  </a:lnTo>
                  <a:lnTo>
                    <a:pt x="67" y="138"/>
                  </a:lnTo>
                  <a:lnTo>
                    <a:pt x="59" y="142"/>
                  </a:lnTo>
                  <a:lnTo>
                    <a:pt x="53" y="143"/>
                  </a:lnTo>
                  <a:lnTo>
                    <a:pt x="51" y="147"/>
                  </a:lnTo>
                  <a:lnTo>
                    <a:pt x="42" y="146"/>
                  </a:lnTo>
                  <a:lnTo>
                    <a:pt x="31" y="136"/>
                  </a:lnTo>
                  <a:lnTo>
                    <a:pt x="29" y="127"/>
                  </a:lnTo>
                  <a:lnTo>
                    <a:pt x="25" y="116"/>
                  </a:lnTo>
                  <a:lnTo>
                    <a:pt x="28" y="98"/>
                  </a:lnTo>
                  <a:lnTo>
                    <a:pt x="33" y="91"/>
                  </a:lnTo>
                  <a:lnTo>
                    <a:pt x="29" y="82"/>
                  </a:lnTo>
                  <a:lnTo>
                    <a:pt x="23" y="78"/>
                  </a:lnTo>
                  <a:lnTo>
                    <a:pt x="25" y="69"/>
                  </a:lnTo>
                  <a:lnTo>
                    <a:pt x="21" y="64"/>
                  </a:lnTo>
                  <a:lnTo>
                    <a:pt x="12" y="65"/>
                  </a:lnTo>
                  <a:lnTo>
                    <a:pt x="0" y="50"/>
                  </a:lnTo>
                  <a:lnTo>
                    <a:pt x="5" y="44"/>
                  </a:lnTo>
                  <a:lnTo>
                    <a:pt x="5" y="34"/>
                  </a:lnTo>
                  <a:lnTo>
                    <a:pt x="16" y="31"/>
                  </a:lnTo>
                  <a:lnTo>
                    <a:pt x="21" y="27"/>
                  </a:lnTo>
                  <a:lnTo>
                    <a:pt x="15" y="19"/>
                  </a:lnTo>
                  <a:lnTo>
                    <a:pt x="17" y="12"/>
                  </a:lnTo>
                  <a:lnTo>
                    <a:pt x="32"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209" name="Freeform 208"/>
            <p:cNvSpPr>
              <a:spLocks/>
            </p:cNvSpPr>
            <p:nvPr/>
          </p:nvSpPr>
          <p:spPr bwMode="auto">
            <a:xfrm>
              <a:off x="2237586" y="3731666"/>
              <a:ext cx="188458" cy="97856"/>
            </a:xfrm>
            <a:custGeom>
              <a:avLst/>
              <a:gdLst>
                <a:gd name="T0" fmla="*/ 34 w 114"/>
                <a:gd name="T1" fmla="*/ 63 h 63"/>
                <a:gd name="T2" fmla="*/ 32 w 114"/>
                <a:gd name="T3" fmla="*/ 56 h 63"/>
                <a:gd name="T4" fmla="*/ 27 w 114"/>
                <a:gd name="T5" fmla="*/ 54 h 63"/>
                <a:gd name="T6" fmla="*/ 29 w 114"/>
                <a:gd name="T7" fmla="*/ 46 h 63"/>
                <a:gd name="T8" fmla="*/ 26 w 114"/>
                <a:gd name="T9" fmla="*/ 44 h 63"/>
                <a:gd name="T10" fmla="*/ 23 w 114"/>
                <a:gd name="T11" fmla="*/ 42 h 63"/>
                <a:gd name="T12" fmla="*/ 14 w 114"/>
                <a:gd name="T13" fmla="*/ 45 h 63"/>
                <a:gd name="T14" fmla="*/ 14 w 114"/>
                <a:gd name="T15" fmla="*/ 42 h 63"/>
                <a:gd name="T16" fmla="*/ 9 w 114"/>
                <a:gd name="T17" fmla="*/ 39 h 63"/>
                <a:gd name="T18" fmla="*/ 5 w 114"/>
                <a:gd name="T19" fmla="*/ 34 h 63"/>
                <a:gd name="T20" fmla="*/ 0 w 114"/>
                <a:gd name="T21" fmla="*/ 33 h 63"/>
                <a:gd name="T22" fmla="*/ 4 w 114"/>
                <a:gd name="T23" fmla="*/ 28 h 63"/>
                <a:gd name="T24" fmla="*/ 3 w 114"/>
                <a:gd name="T25" fmla="*/ 23 h 63"/>
                <a:gd name="T26" fmla="*/ 5 w 114"/>
                <a:gd name="T27" fmla="*/ 19 h 63"/>
                <a:gd name="T28" fmla="*/ 14 w 114"/>
                <a:gd name="T29" fmla="*/ 14 h 63"/>
                <a:gd name="T30" fmla="*/ 23 w 114"/>
                <a:gd name="T31" fmla="*/ 6 h 63"/>
                <a:gd name="T32" fmla="*/ 25 w 114"/>
                <a:gd name="T33" fmla="*/ 7 h 63"/>
                <a:gd name="T34" fmla="*/ 30 w 114"/>
                <a:gd name="T35" fmla="*/ 3 h 63"/>
                <a:gd name="T36" fmla="*/ 35 w 114"/>
                <a:gd name="T37" fmla="*/ 2 h 63"/>
                <a:gd name="T38" fmla="*/ 36 w 114"/>
                <a:gd name="T39" fmla="*/ 4 h 63"/>
                <a:gd name="T40" fmla="*/ 39 w 114"/>
                <a:gd name="T41" fmla="*/ 3 h 63"/>
                <a:gd name="T42" fmla="*/ 48 w 114"/>
                <a:gd name="T43" fmla="*/ 5 h 63"/>
                <a:gd name="T44" fmla="*/ 56 w 114"/>
                <a:gd name="T45" fmla="*/ 4 h 63"/>
                <a:gd name="T46" fmla="*/ 62 w 114"/>
                <a:gd name="T47" fmla="*/ 2 h 63"/>
                <a:gd name="T48" fmla="*/ 65 w 114"/>
                <a:gd name="T49" fmla="*/ 0 h 63"/>
                <a:gd name="T50" fmla="*/ 70 w 114"/>
                <a:gd name="T51" fmla="*/ 1 h 63"/>
                <a:gd name="T52" fmla="*/ 74 w 114"/>
                <a:gd name="T53" fmla="*/ 2 h 63"/>
                <a:gd name="T54" fmla="*/ 79 w 114"/>
                <a:gd name="T55" fmla="*/ 2 h 63"/>
                <a:gd name="T56" fmla="*/ 83 w 114"/>
                <a:gd name="T57" fmla="*/ 0 h 63"/>
                <a:gd name="T58" fmla="*/ 91 w 114"/>
                <a:gd name="T59" fmla="*/ 3 h 63"/>
                <a:gd name="T60" fmla="*/ 94 w 114"/>
                <a:gd name="T61" fmla="*/ 3 h 63"/>
                <a:gd name="T62" fmla="*/ 99 w 114"/>
                <a:gd name="T63" fmla="*/ 7 h 63"/>
                <a:gd name="T64" fmla="*/ 104 w 114"/>
                <a:gd name="T65" fmla="*/ 12 h 63"/>
                <a:gd name="T66" fmla="*/ 110 w 114"/>
                <a:gd name="T67" fmla="*/ 15 h 63"/>
                <a:gd name="T68" fmla="*/ 114 w 114"/>
                <a:gd name="T69" fmla="*/ 21 h 63"/>
                <a:gd name="T70" fmla="*/ 108 w 114"/>
                <a:gd name="T71" fmla="*/ 20 h 63"/>
                <a:gd name="T72" fmla="*/ 105 w 114"/>
                <a:gd name="T73" fmla="*/ 23 h 63"/>
                <a:gd name="T74" fmla="*/ 99 w 114"/>
                <a:gd name="T75" fmla="*/ 26 h 63"/>
                <a:gd name="T76" fmla="*/ 94 w 114"/>
                <a:gd name="T77" fmla="*/ 26 h 63"/>
                <a:gd name="T78" fmla="*/ 90 w 114"/>
                <a:gd name="T79" fmla="*/ 29 h 63"/>
                <a:gd name="T80" fmla="*/ 86 w 114"/>
                <a:gd name="T81" fmla="*/ 28 h 63"/>
                <a:gd name="T82" fmla="*/ 84 w 114"/>
                <a:gd name="T83" fmla="*/ 25 h 63"/>
                <a:gd name="T84" fmla="*/ 82 w 114"/>
                <a:gd name="T85" fmla="*/ 25 h 63"/>
                <a:gd name="T86" fmla="*/ 79 w 114"/>
                <a:gd name="T87" fmla="*/ 30 h 63"/>
                <a:gd name="T88" fmla="*/ 77 w 114"/>
                <a:gd name="T89" fmla="*/ 30 h 63"/>
                <a:gd name="T90" fmla="*/ 76 w 114"/>
                <a:gd name="T91" fmla="*/ 34 h 63"/>
                <a:gd name="T92" fmla="*/ 69 w 114"/>
                <a:gd name="T93" fmla="*/ 40 h 63"/>
                <a:gd name="T94" fmla="*/ 66 w 114"/>
                <a:gd name="T95" fmla="*/ 42 h 63"/>
                <a:gd name="T96" fmla="*/ 64 w 114"/>
                <a:gd name="T97" fmla="*/ 45 h 63"/>
                <a:gd name="T98" fmla="*/ 59 w 114"/>
                <a:gd name="T99" fmla="*/ 41 h 63"/>
                <a:gd name="T100" fmla="*/ 54 w 114"/>
                <a:gd name="T101" fmla="*/ 46 h 63"/>
                <a:gd name="T102" fmla="*/ 51 w 114"/>
                <a:gd name="T103" fmla="*/ 46 h 63"/>
                <a:gd name="T104" fmla="*/ 46 w 114"/>
                <a:gd name="T105" fmla="*/ 47 h 63"/>
                <a:gd name="T106" fmla="*/ 46 w 114"/>
                <a:gd name="T107" fmla="*/ 57 h 63"/>
                <a:gd name="T108" fmla="*/ 43 w 114"/>
                <a:gd name="T109" fmla="*/ 57 h 63"/>
                <a:gd name="T110" fmla="*/ 40 w 114"/>
                <a:gd name="T111" fmla="*/ 62 h 63"/>
                <a:gd name="T112" fmla="*/ 34 w 114"/>
                <a:gd name="T113" fmla="*/ 63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14" h="63">
                  <a:moveTo>
                    <a:pt x="34" y="63"/>
                  </a:moveTo>
                  <a:lnTo>
                    <a:pt x="32" y="56"/>
                  </a:lnTo>
                  <a:lnTo>
                    <a:pt x="27" y="54"/>
                  </a:lnTo>
                  <a:lnTo>
                    <a:pt x="29" y="46"/>
                  </a:lnTo>
                  <a:lnTo>
                    <a:pt x="26" y="44"/>
                  </a:lnTo>
                  <a:lnTo>
                    <a:pt x="23" y="42"/>
                  </a:lnTo>
                  <a:lnTo>
                    <a:pt x="14" y="45"/>
                  </a:lnTo>
                  <a:lnTo>
                    <a:pt x="14" y="42"/>
                  </a:lnTo>
                  <a:lnTo>
                    <a:pt x="9" y="39"/>
                  </a:lnTo>
                  <a:lnTo>
                    <a:pt x="5" y="34"/>
                  </a:lnTo>
                  <a:lnTo>
                    <a:pt x="0" y="33"/>
                  </a:lnTo>
                  <a:lnTo>
                    <a:pt x="4" y="28"/>
                  </a:lnTo>
                  <a:lnTo>
                    <a:pt x="3" y="23"/>
                  </a:lnTo>
                  <a:lnTo>
                    <a:pt x="5" y="19"/>
                  </a:lnTo>
                  <a:lnTo>
                    <a:pt x="14" y="14"/>
                  </a:lnTo>
                  <a:lnTo>
                    <a:pt x="23" y="6"/>
                  </a:lnTo>
                  <a:lnTo>
                    <a:pt x="25" y="7"/>
                  </a:lnTo>
                  <a:lnTo>
                    <a:pt x="30" y="3"/>
                  </a:lnTo>
                  <a:lnTo>
                    <a:pt x="35" y="2"/>
                  </a:lnTo>
                  <a:lnTo>
                    <a:pt x="36" y="4"/>
                  </a:lnTo>
                  <a:lnTo>
                    <a:pt x="39" y="3"/>
                  </a:lnTo>
                  <a:lnTo>
                    <a:pt x="48" y="5"/>
                  </a:lnTo>
                  <a:lnTo>
                    <a:pt x="56" y="4"/>
                  </a:lnTo>
                  <a:lnTo>
                    <a:pt x="62" y="2"/>
                  </a:lnTo>
                  <a:lnTo>
                    <a:pt x="65" y="0"/>
                  </a:lnTo>
                  <a:lnTo>
                    <a:pt x="70" y="1"/>
                  </a:lnTo>
                  <a:lnTo>
                    <a:pt x="74" y="2"/>
                  </a:lnTo>
                  <a:lnTo>
                    <a:pt x="79" y="2"/>
                  </a:lnTo>
                  <a:lnTo>
                    <a:pt x="83" y="0"/>
                  </a:lnTo>
                  <a:lnTo>
                    <a:pt x="91" y="3"/>
                  </a:lnTo>
                  <a:lnTo>
                    <a:pt x="94" y="3"/>
                  </a:lnTo>
                  <a:lnTo>
                    <a:pt x="99" y="7"/>
                  </a:lnTo>
                  <a:lnTo>
                    <a:pt x="104" y="12"/>
                  </a:lnTo>
                  <a:lnTo>
                    <a:pt x="110" y="15"/>
                  </a:lnTo>
                  <a:lnTo>
                    <a:pt x="114" y="21"/>
                  </a:lnTo>
                  <a:lnTo>
                    <a:pt x="108" y="20"/>
                  </a:lnTo>
                  <a:lnTo>
                    <a:pt x="105" y="23"/>
                  </a:lnTo>
                  <a:lnTo>
                    <a:pt x="99" y="26"/>
                  </a:lnTo>
                  <a:lnTo>
                    <a:pt x="94" y="26"/>
                  </a:lnTo>
                  <a:lnTo>
                    <a:pt x="90" y="29"/>
                  </a:lnTo>
                  <a:lnTo>
                    <a:pt x="86" y="28"/>
                  </a:lnTo>
                  <a:lnTo>
                    <a:pt x="84" y="25"/>
                  </a:lnTo>
                  <a:lnTo>
                    <a:pt x="82" y="25"/>
                  </a:lnTo>
                  <a:lnTo>
                    <a:pt x="79" y="30"/>
                  </a:lnTo>
                  <a:lnTo>
                    <a:pt x="77" y="30"/>
                  </a:lnTo>
                  <a:lnTo>
                    <a:pt x="76" y="34"/>
                  </a:lnTo>
                  <a:lnTo>
                    <a:pt x="69" y="40"/>
                  </a:lnTo>
                  <a:lnTo>
                    <a:pt x="66" y="42"/>
                  </a:lnTo>
                  <a:lnTo>
                    <a:pt x="64" y="45"/>
                  </a:lnTo>
                  <a:lnTo>
                    <a:pt x="59" y="41"/>
                  </a:lnTo>
                  <a:lnTo>
                    <a:pt x="54" y="46"/>
                  </a:lnTo>
                  <a:lnTo>
                    <a:pt x="51" y="46"/>
                  </a:lnTo>
                  <a:lnTo>
                    <a:pt x="46" y="47"/>
                  </a:lnTo>
                  <a:lnTo>
                    <a:pt x="46" y="57"/>
                  </a:lnTo>
                  <a:lnTo>
                    <a:pt x="43" y="57"/>
                  </a:lnTo>
                  <a:lnTo>
                    <a:pt x="40" y="62"/>
                  </a:lnTo>
                  <a:lnTo>
                    <a:pt x="34" y="63"/>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210" name="Freeform 209"/>
            <p:cNvSpPr>
              <a:spLocks/>
            </p:cNvSpPr>
            <p:nvPr/>
          </p:nvSpPr>
          <p:spPr bwMode="auto">
            <a:xfrm>
              <a:off x="2698814" y="3605853"/>
              <a:ext cx="89270" cy="60577"/>
            </a:xfrm>
            <a:custGeom>
              <a:avLst/>
              <a:gdLst>
                <a:gd name="T0" fmla="*/ 27 w 54"/>
                <a:gd name="T1" fmla="*/ 0 h 39"/>
                <a:gd name="T2" fmla="*/ 38 w 54"/>
                <a:gd name="T3" fmla="*/ 0 h 39"/>
                <a:gd name="T4" fmla="*/ 53 w 54"/>
                <a:gd name="T5" fmla="*/ 4 h 39"/>
                <a:gd name="T6" fmla="*/ 54 w 54"/>
                <a:gd name="T7" fmla="*/ 15 h 39"/>
                <a:gd name="T8" fmla="*/ 51 w 54"/>
                <a:gd name="T9" fmla="*/ 23 h 39"/>
                <a:gd name="T10" fmla="*/ 46 w 54"/>
                <a:gd name="T11" fmla="*/ 27 h 39"/>
                <a:gd name="T12" fmla="*/ 50 w 54"/>
                <a:gd name="T13" fmla="*/ 33 h 39"/>
                <a:gd name="T14" fmla="*/ 49 w 54"/>
                <a:gd name="T15" fmla="*/ 39 h 39"/>
                <a:gd name="T16" fmla="*/ 38 w 54"/>
                <a:gd name="T17" fmla="*/ 35 h 39"/>
                <a:gd name="T18" fmla="*/ 29 w 54"/>
                <a:gd name="T19" fmla="*/ 36 h 39"/>
                <a:gd name="T20" fmla="*/ 18 w 54"/>
                <a:gd name="T21" fmla="*/ 35 h 39"/>
                <a:gd name="T22" fmla="*/ 9 w 54"/>
                <a:gd name="T23" fmla="*/ 39 h 39"/>
                <a:gd name="T24" fmla="*/ 0 w 54"/>
                <a:gd name="T25" fmla="*/ 32 h 39"/>
                <a:gd name="T26" fmla="*/ 3 w 54"/>
                <a:gd name="T27" fmla="*/ 26 h 39"/>
                <a:gd name="T28" fmla="*/ 19 w 54"/>
                <a:gd name="T29" fmla="*/ 29 h 39"/>
                <a:gd name="T30" fmla="*/ 33 w 54"/>
                <a:gd name="T31" fmla="*/ 30 h 39"/>
                <a:gd name="T32" fmla="*/ 39 w 54"/>
                <a:gd name="T33" fmla="*/ 26 h 39"/>
                <a:gd name="T34" fmla="*/ 32 w 54"/>
                <a:gd name="T35" fmla="*/ 17 h 39"/>
                <a:gd name="T36" fmla="*/ 33 w 54"/>
                <a:gd name="T37" fmla="*/ 9 h 39"/>
                <a:gd name="T38" fmla="*/ 22 w 54"/>
                <a:gd name="T39" fmla="*/ 5 h 39"/>
                <a:gd name="T40" fmla="*/ 27 w 54"/>
                <a:gd name="T41" fmla="*/ 0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4" h="39">
                  <a:moveTo>
                    <a:pt x="27" y="0"/>
                  </a:moveTo>
                  <a:lnTo>
                    <a:pt x="38" y="0"/>
                  </a:lnTo>
                  <a:lnTo>
                    <a:pt x="53" y="4"/>
                  </a:lnTo>
                  <a:lnTo>
                    <a:pt x="54" y="15"/>
                  </a:lnTo>
                  <a:lnTo>
                    <a:pt x="51" y="23"/>
                  </a:lnTo>
                  <a:lnTo>
                    <a:pt x="46" y="27"/>
                  </a:lnTo>
                  <a:lnTo>
                    <a:pt x="50" y="33"/>
                  </a:lnTo>
                  <a:lnTo>
                    <a:pt x="49" y="39"/>
                  </a:lnTo>
                  <a:lnTo>
                    <a:pt x="38" y="35"/>
                  </a:lnTo>
                  <a:lnTo>
                    <a:pt x="29" y="36"/>
                  </a:lnTo>
                  <a:lnTo>
                    <a:pt x="18" y="35"/>
                  </a:lnTo>
                  <a:lnTo>
                    <a:pt x="9" y="39"/>
                  </a:lnTo>
                  <a:lnTo>
                    <a:pt x="0" y="32"/>
                  </a:lnTo>
                  <a:lnTo>
                    <a:pt x="3" y="26"/>
                  </a:lnTo>
                  <a:lnTo>
                    <a:pt x="19" y="29"/>
                  </a:lnTo>
                  <a:lnTo>
                    <a:pt x="33" y="30"/>
                  </a:lnTo>
                  <a:lnTo>
                    <a:pt x="39" y="26"/>
                  </a:lnTo>
                  <a:lnTo>
                    <a:pt x="32" y="17"/>
                  </a:lnTo>
                  <a:lnTo>
                    <a:pt x="33" y="9"/>
                  </a:lnTo>
                  <a:lnTo>
                    <a:pt x="22" y="5"/>
                  </a:lnTo>
                  <a:lnTo>
                    <a:pt x="27"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211" name="Freeform 210"/>
            <p:cNvSpPr>
              <a:spLocks/>
            </p:cNvSpPr>
            <p:nvPr/>
          </p:nvSpPr>
          <p:spPr bwMode="auto">
            <a:xfrm>
              <a:off x="4370141" y="2144236"/>
              <a:ext cx="244664" cy="86983"/>
            </a:xfrm>
            <a:custGeom>
              <a:avLst/>
              <a:gdLst>
                <a:gd name="T0" fmla="*/ 138 w 148"/>
                <a:gd name="T1" fmla="*/ 1 h 56"/>
                <a:gd name="T2" fmla="*/ 133 w 148"/>
                <a:gd name="T3" fmla="*/ 13 h 56"/>
                <a:gd name="T4" fmla="*/ 148 w 148"/>
                <a:gd name="T5" fmla="*/ 25 h 56"/>
                <a:gd name="T6" fmla="*/ 128 w 148"/>
                <a:gd name="T7" fmla="*/ 39 h 56"/>
                <a:gd name="T8" fmla="*/ 85 w 148"/>
                <a:gd name="T9" fmla="*/ 52 h 56"/>
                <a:gd name="T10" fmla="*/ 73 w 148"/>
                <a:gd name="T11" fmla="*/ 56 h 56"/>
                <a:gd name="T12" fmla="*/ 54 w 148"/>
                <a:gd name="T13" fmla="*/ 53 h 56"/>
                <a:gd name="T14" fmla="*/ 16 w 148"/>
                <a:gd name="T15" fmla="*/ 47 h 56"/>
                <a:gd name="T16" fmla="*/ 31 w 148"/>
                <a:gd name="T17" fmla="*/ 39 h 56"/>
                <a:gd name="T18" fmla="*/ 2 w 148"/>
                <a:gd name="T19" fmla="*/ 30 h 56"/>
                <a:gd name="T20" fmla="*/ 28 w 148"/>
                <a:gd name="T21" fmla="*/ 26 h 56"/>
                <a:gd name="T22" fmla="*/ 28 w 148"/>
                <a:gd name="T23" fmla="*/ 21 h 56"/>
                <a:gd name="T24" fmla="*/ 0 w 148"/>
                <a:gd name="T25" fmla="*/ 17 h 56"/>
                <a:gd name="T26" fmla="*/ 12 w 148"/>
                <a:gd name="T27" fmla="*/ 5 h 56"/>
                <a:gd name="T28" fmla="*/ 33 w 148"/>
                <a:gd name="T29" fmla="*/ 2 h 56"/>
                <a:gd name="T30" fmla="*/ 52 w 148"/>
                <a:gd name="T31" fmla="*/ 14 h 56"/>
                <a:gd name="T32" fmla="*/ 75 w 148"/>
                <a:gd name="T33" fmla="*/ 4 h 56"/>
                <a:gd name="T34" fmla="*/ 91 w 148"/>
                <a:gd name="T35" fmla="*/ 9 h 56"/>
                <a:gd name="T36" fmla="*/ 115 w 148"/>
                <a:gd name="T37" fmla="*/ 0 h 56"/>
                <a:gd name="T38" fmla="*/ 138 w 148"/>
                <a:gd name="T39" fmla="*/ 1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48" h="56">
                  <a:moveTo>
                    <a:pt x="138" y="1"/>
                  </a:moveTo>
                  <a:lnTo>
                    <a:pt x="133" y="13"/>
                  </a:lnTo>
                  <a:lnTo>
                    <a:pt x="148" y="25"/>
                  </a:lnTo>
                  <a:lnTo>
                    <a:pt x="128" y="39"/>
                  </a:lnTo>
                  <a:lnTo>
                    <a:pt x="85" y="52"/>
                  </a:lnTo>
                  <a:lnTo>
                    <a:pt x="73" y="56"/>
                  </a:lnTo>
                  <a:lnTo>
                    <a:pt x="54" y="53"/>
                  </a:lnTo>
                  <a:lnTo>
                    <a:pt x="16" y="47"/>
                  </a:lnTo>
                  <a:lnTo>
                    <a:pt x="31" y="39"/>
                  </a:lnTo>
                  <a:lnTo>
                    <a:pt x="2" y="30"/>
                  </a:lnTo>
                  <a:lnTo>
                    <a:pt x="28" y="26"/>
                  </a:lnTo>
                  <a:lnTo>
                    <a:pt x="28" y="21"/>
                  </a:lnTo>
                  <a:lnTo>
                    <a:pt x="0" y="17"/>
                  </a:lnTo>
                  <a:lnTo>
                    <a:pt x="12" y="5"/>
                  </a:lnTo>
                  <a:lnTo>
                    <a:pt x="33" y="2"/>
                  </a:lnTo>
                  <a:lnTo>
                    <a:pt x="52" y="14"/>
                  </a:lnTo>
                  <a:lnTo>
                    <a:pt x="75" y="4"/>
                  </a:lnTo>
                  <a:lnTo>
                    <a:pt x="91" y="9"/>
                  </a:lnTo>
                  <a:lnTo>
                    <a:pt x="115" y="0"/>
                  </a:lnTo>
                  <a:lnTo>
                    <a:pt x="138" y="1"/>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212" name="Freeform 211"/>
            <p:cNvSpPr>
              <a:spLocks/>
            </p:cNvSpPr>
            <p:nvPr/>
          </p:nvSpPr>
          <p:spPr bwMode="auto">
            <a:xfrm>
              <a:off x="2583094" y="3650897"/>
              <a:ext cx="62819" cy="26405"/>
            </a:xfrm>
            <a:custGeom>
              <a:avLst/>
              <a:gdLst>
                <a:gd name="T0" fmla="*/ 14 w 38"/>
                <a:gd name="T1" fmla="*/ 0 h 17"/>
                <a:gd name="T2" fmla="*/ 26 w 38"/>
                <a:gd name="T3" fmla="*/ 2 h 17"/>
                <a:gd name="T4" fmla="*/ 35 w 38"/>
                <a:gd name="T5" fmla="*/ 7 h 17"/>
                <a:gd name="T6" fmla="*/ 38 w 38"/>
                <a:gd name="T7" fmla="*/ 13 h 17"/>
                <a:gd name="T8" fmla="*/ 25 w 38"/>
                <a:gd name="T9" fmla="*/ 13 h 17"/>
                <a:gd name="T10" fmla="*/ 19 w 38"/>
                <a:gd name="T11" fmla="*/ 17 h 17"/>
                <a:gd name="T12" fmla="*/ 9 w 38"/>
                <a:gd name="T13" fmla="*/ 13 h 17"/>
                <a:gd name="T14" fmla="*/ 0 w 38"/>
                <a:gd name="T15" fmla="*/ 6 h 17"/>
                <a:gd name="T16" fmla="*/ 2 w 38"/>
                <a:gd name="T17" fmla="*/ 1 h 17"/>
                <a:gd name="T18" fmla="*/ 10 w 38"/>
                <a:gd name="T19" fmla="*/ 0 h 17"/>
                <a:gd name="T20" fmla="*/ 14 w 38"/>
                <a:gd name="T21"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8" h="17">
                  <a:moveTo>
                    <a:pt x="14" y="0"/>
                  </a:moveTo>
                  <a:lnTo>
                    <a:pt x="26" y="2"/>
                  </a:lnTo>
                  <a:lnTo>
                    <a:pt x="35" y="7"/>
                  </a:lnTo>
                  <a:lnTo>
                    <a:pt x="38" y="13"/>
                  </a:lnTo>
                  <a:lnTo>
                    <a:pt x="25" y="13"/>
                  </a:lnTo>
                  <a:lnTo>
                    <a:pt x="19" y="17"/>
                  </a:lnTo>
                  <a:lnTo>
                    <a:pt x="9" y="13"/>
                  </a:lnTo>
                  <a:lnTo>
                    <a:pt x="0" y="6"/>
                  </a:lnTo>
                  <a:lnTo>
                    <a:pt x="2" y="1"/>
                  </a:lnTo>
                  <a:lnTo>
                    <a:pt x="10" y="0"/>
                  </a:lnTo>
                  <a:lnTo>
                    <a:pt x="14"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213" name="Freeform 212"/>
            <p:cNvSpPr>
              <a:spLocks/>
            </p:cNvSpPr>
            <p:nvPr/>
          </p:nvSpPr>
          <p:spPr bwMode="auto">
            <a:xfrm>
              <a:off x="1546572" y="3192685"/>
              <a:ext cx="796815" cy="585580"/>
            </a:xfrm>
            <a:custGeom>
              <a:avLst/>
              <a:gdLst>
                <a:gd name="T0" fmla="*/ 298 w 482"/>
                <a:gd name="T1" fmla="*/ 175 h 377"/>
                <a:gd name="T2" fmla="*/ 288 w 482"/>
                <a:gd name="T3" fmla="*/ 225 h 377"/>
                <a:gd name="T4" fmla="*/ 303 w 482"/>
                <a:gd name="T5" fmla="*/ 266 h 377"/>
                <a:gd name="T6" fmla="*/ 329 w 482"/>
                <a:gd name="T7" fmla="*/ 294 h 377"/>
                <a:gd name="T8" fmla="*/ 366 w 482"/>
                <a:gd name="T9" fmla="*/ 295 h 377"/>
                <a:gd name="T10" fmla="*/ 405 w 482"/>
                <a:gd name="T11" fmla="*/ 279 h 377"/>
                <a:gd name="T12" fmla="*/ 419 w 482"/>
                <a:gd name="T13" fmla="*/ 243 h 377"/>
                <a:gd name="T14" fmla="*/ 468 w 482"/>
                <a:gd name="T15" fmla="*/ 234 h 377"/>
                <a:gd name="T16" fmla="*/ 480 w 482"/>
                <a:gd name="T17" fmla="*/ 246 h 377"/>
                <a:gd name="T18" fmla="*/ 465 w 482"/>
                <a:gd name="T19" fmla="*/ 275 h 377"/>
                <a:gd name="T20" fmla="*/ 451 w 482"/>
                <a:gd name="T21" fmla="*/ 295 h 377"/>
                <a:gd name="T22" fmla="*/ 436 w 482"/>
                <a:gd name="T23" fmla="*/ 308 h 377"/>
                <a:gd name="T24" fmla="*/ 430 w 482"/>
                <a:gd name="T25" fmla="*/ 309 h 377"/>
                <a:gd name="T26" fmla="*/ 395 w 482"/>
                <a:gd name="T27" fmla="*/ 321 h 377"/>
                <a:gd name="T28" fmla="*/ 399 w 482"/>
                <a:gd name="T29" fmla="*/ 333 h 377"/>
                <a:gd name="T30" fmla="*/ 402 w 482"/>
                <a:gd name="T31" fmla="*/ 346 h 377"/>
                <a:gd name="T32" fmla="*/ 370 w 482"/>
                <a:gd name="T33" fmla="*/ 367 h 377"/>
                <a:gd name="T34" fmla="*/ 348 w 482"/>
                <a:gd name="T35" fmla="*/ 355 h 377"/>
                <a:gd name="T36" fmla="*/ 315 w 482"/>
                <a:gd name="T37" fmla="*/ 344 h 377"/>
                <a:gd name="T38" fmla="*/ 278 w 482"/>
                <a:gd name="T39" fmla="*/ 349 h 377"/>
                <a:gd name="T40" fmla="*/ 236 w 482"/>
                <a:gd name="T41" fmla="*/ 332 h 377"/>
                <a:gd name="T42" fmla="*/ 199 w 482"/>
                <a:gd name="T43" fmla="*/ 307 h 377"/>
                <a:gd name="T44" fmla="*/ 165 w 482"/>
                <a:gd name="T45" fmla="*/ 290 h 377"/>
                <a:gd name="T46" fmla="*/ 138 w 482"/>
                <a:gd name="T47" fmla="*/ 255 h 377"/>
                <a:gd name="T48" fmla="*/ 149 w 482"/>
                <a:gd name="T49" fmla="*/ 242 h 377"/>
                <a:gd name="T50" fmla="*/ 146 w 482"/>
                <a:gd name="T51" fmla="*/ 217 h 377"/>
                <a:gd name="T52" fmla="*/ 116 w 482"/>
                <a:gd name="T53" fmla="*/ 169 h 377"/>
                <a:gd name="T54" fmla="*/ 95 w 482"/>
                <a:gd name="T55" fmla="*/ 143 h 377"/>
                <a:gd name="T56" fmla="*/ 85 w 482"/>
                <a:gd name="T57" fmla="*/ 115 h 377"/>
                <a:gd name="T58" fmla="*/ 68 w 482"/>
                <a:gd name="T59" fmla="*/ 88 h 377"/>
                <a:gd name="T60" fmla="*/ 59 w 482"/>
                <a:gd name="T61" fmla="*/ 56 h 377"/>
                <a:gd name="T62" fmla="*/ 50 w 482"/>
                <a:gd name="T63" fmla="*/ 24 h 377"/>
                <a:gd name="T64" fmla="*/ 31 w 482"/>
                <a:gd name="T65" fmla="*/ 27 h 377"/>
                <a:gd name="T66" fmla="*/ 31 w 482"/>
                <a:gd name="T67" fmla="*/ 62 h 377"/>
                <a:gd name="T68" fmla="*/ 43 w 482"/>
                <a:gd name="T69" fmla="*/ 82 h 377"/>
                <a:gd name="T70" fmla="*/ 46 w 482"/>
                <a:gd name="T71" fmla="*/ 102 h 377"/>
                <a:gd name="T72" fmla="*/ 61 w 482"/>
                <a:gd name="T73" fmla="*/ 125 h 377"/>
                <a:gd name="T74" fmla="*/ 67 w 482"/>
                <a:gd name="T75" fmla="*/ 164 h 377"/>
                <a:gd name="T76" fmla="*/ 80 w 482"/>
                <a:gd name="T77" fmla="*/ 185 h 377"/>
                <a:gd name="T78" fmla="*/ 74 w 482"/>
                <a:gd name="T79" fmla="*/ 205 h 377"/>
                <a:gd name="T80" fmla="*/ 59 w 482"/>
                <a:gd name="T81" fmla="*/ 181 h 377"/>
                <a:gd name="T82" fmla="*/ 45 w 482"/>
                <a:gd name="T83" fmla="*/ 150 h 377"/>
                <a:gd name="T84" fmla="*/ 28 w 482"/>
                <a:gd name="T85" fmla="*/ 123 h 377"/>
                <a:gd name="T86" fmla="*/ 13 w 482"/>
                <a:gd name="T87" fmla="*/ 115 h 377"/>
                <a:gd name="T88" fmla="*/ 14 w 482"/>
                <a:gd name="T89" fmla="*/ 103 h 377"/>
                <a:gd name="T90" fmla="*/ 17 w 482"/>
                <a:gd name="T91" fmla="*/ 71 h 377"/>
                <a:gd name="T92" fmla="*/ 4 w 482"/>
                <a:gd name="T93" fmla="*/ 39 h 377"/>
                <a:gd name="T94" fmla="*/ 21 w 482"/>
                <a:gd name="T95" fmla="*/ 2 h 377"/>
                <a:gd name="T96" fmla="*/ 64 w 482"/>
                <a:gd name="T97" fmla="*/ 14 h 377"/>
                <a:gd name="T98" fmla="*/ 148 w 482"/>
                <a:gd name="T99" fmla="*/ 28 h 377"/>
                <a:gd name="T100" fmla="*/ 185 w 482"/>
                <a:gd name="T101" fmla="*/ 27 h 377"/>
                <a:gd name="T102" fmla="*/ 202 w 482"/>
                <a:gd name="T103" fmla="*/ 54 h 377"/>
                <a:gd name="T104" fmla="*/ 224 w 482"/>
                <a:gd name="T105" fmla="*/ 78 h 377"/>
                <a:gd name="T106" fmla="*/ 264 w 482"/>
                <a:gd name="T107" fmla="*/ 69 h 377"/>
                <a:gd name="T108" fmla="*/ 280 w 482"/>
                <a:gd name="T109" fmla="*/ 107 h 377"/>
                <a:gd name="T110" fmla="*/ 296 w 482"/>
                <a:gd name="T111" fmla="*/ 138 h 3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482" h="377">
                  <a:moveTo>
                    <a:pt x="315" y="142"/>
                  </a:moveTo>
                  <a:lnTo>
                    <a:pt x="304" y="160"/>
                  </a:lnTo>
                  <a:lnTo>
                    <a:pt x="298" y="175"/>
                  </a:lnTo>
                  <a:lnTo>
                    <a:pt x="291" y="203"/>
                  </a:lnTo>
                  <a:lnTo>
                    <a:pt x="287" y="213"/>
                  </a:lnTo>
                  <a:lnTo>
                    <a:pt x="288" y="225"/>
                  </a:lnTo>
                  <a:lnTo>
                    <a:pt x="292" y="235"/>
                  </a:lnTo>
                  <a:lnTo>
                    <a:pt x="293" y="251"/>
                  </a:lnTo>
                  <a:lnTo>
                    <a:pt x="303" y="266"/>
                  </a:lnTo>
                  <a:lnTo>
                    <a:pt x="305" y="278"/>
                  </a:lnTo>
                  <a:lnTo>
                    <a:pt x="311" y="288"/>
                  </a:lnTo>
                  <a:lnTo>
                    <a:pt x="329" y="294"/>
                  </a:lnTo>
                  <a:lnTo>
                    <a:pt x="335" y="302"/>
                  </a:lnTo>
                  <a:lnTo>
                    <a:pt x="352" y="297"/>
                  </a:lnTo>
                  <a:lnTo>
                    <a:pt x="366" y="295"/>
                  </a:lnTo>
                  <a:lnTo>
                    <a:pt x="380" y="291"/>
                  </a:lnTo>
                  <a:lnTo>
                    <a:pt x="392" y="287"/>
                  </a:lnTo>
                  <a:lnTo>
                    <a:pt x="405" y="279"/>
                  </a:lnTo>
                  <a:lnTo>
                    <a:pt x="411" y="267"/>
                  </a:lnTo>
                  <a:lnTo>
                    <a:pt x="415" y="249"/>
                  </a:lnTo>
                  <a:lnTo>
                    <a:pt x="419" y="243"/>
                  </a:lnTo>
                  <a:lnTo>
                    <a:pt x="432" y="238"/>
                  </a:lnTo>
                  <a:lnTo>
                    <a:pt x="452" y="233"/>
                  </a:lnTo>
                  <a:lnTo>
                    <a:pt x="468" y="234"/>
                  </a:lnTo>
                  <a:lnTo>
                    <a:pt x="479" y="232"/>
                  </a:lnTo>
                  <a:lnTo>
                    <a:pt x="482" y="236"/>
                  </a:lnTo>
                  <a:lnTo>
                    <a:pt x="480" y="246"/>
                  </a:lnTo>
                  <a:lnTo>
                    <a:pt x="469" y="259"/>
                  </a:lnTo>
                  <a:lnTo>
                    <a:pt x="463" y="271"/>
                  </a:lnTo>
                  <a:lnTo>
                    <a:pt x="465" y="275"/>
                  </a:lnTo>
                  <a:lnTo>
                    <a:pt x="461" y="284"/>
                  </a:lnTo>
                  <a:lnTo>
                    <a:pt x="455" y="300"/>
                  </a:lnTo>
                  <a:lnTo>
                    <a:pt x="451" y="295"/>
                  </a:lnTo>
                  <a:lnTo>
                    <a:pt x="447" y="295"/>
                  </a:lnTo>
                  <a:lnTo>
                    <a:pt x="444" y="295"/>
                  </a:lnTo>
                  <a:lnTo>
                    <a:pt x="436" y="308"/>
                  </a:lnTo>
                  <a:lnTo>
                    <a:pt x="433" y="306"/>
                  </a:lnTo>
                  <a:lnTo>
                    <a:pt x="430" y="306"/>
                  </a:lnTo>
                  <a:lnTo>
                    <a:pt x="430" y="309"/>
                  </a:lnTo>
                  <a:lnTo>
                    <a:pt x="413" y="309"/>
                  </a:lnTo>
                  <a:lnTo>
                    <a:pt x="396" y="309"/>
                  </a:lnTo>
                  <a:lnTo>
                    <a:pt x="395" y="321"/>
                  </a:lnTo>
                  <a:lnTo>
                    <a:pt x="387" y="321"/>
                  </a:lnTo>
                  <a:lnTo>
                    <a:pt x="393" y="328"/>
                  </a:lnTo>
                  <a:lnTo>
                    <a:pt x="399" y="333"/>
                  </a:lnTo>
                  <a:lnTo>
                    <a:pt x="400" y="337"/>
                  </a:lnTo>
                  <a:lnTo>
                    <a:pt x="403" y="338"/>
                  </a:lnTo>
                  <a:lnTo>
                    <a:pt x="402" y="346"/>
                  </a:lnTo>
                  <a:lnTo>
                    <a:pt x="378" y="346"/>
                  </a:lnTo>
                  <a:lnTo>
                    <a:pt x="368" y="363"/>
                  </a:lnTo>
                  <a:lnTo>
                    <a:pt x="370" y="367"/>
                  </a:lnTo>
                  <a:lnTo>
                    <a:pt x="367" y="371"/>
                  </a:lnTo>
                  <a:lnTo>
                    <a:pt x="366" y="377"/>
                  </a:lnTo>
                  <a:lnTo>
                    <a:pt x="348" y="355"/>
                  </a:lnTo>
                  <a:lnTo>
                    <a:pt x="339" y="348"/>
                  </a:lnTo>
                  <a:lnTo>
                    <a:pt x="325" y="343"/>
                  </a:lnTo>
                  <a:lnTo>
                    <a:pt x="315" y="344"/>
                  </a:lnTo>
                  <a:lnTo>
                    <a:pt x="299" y="352"/>
                  </a:lnTo>
                  <a:lnTo>
                    <a:pt x="290" y="354"/>
                  </a:lnTo>
                  <a:lnTo>
                    <a:pt x="278" y="349"/>
                  </a:lnTo>
                  <a:lnTo>
                    <a:pt x="265" y="345"/>
                  </a:lnTo>
                  <a:lnTo>
                    <a:pt x="249" y="335"/>
                  </a:lnTo>
                  <a:lnTo>
                    <a:pt x="236" y="332"/>
                  </a:lnTo>
                  <a:lnTo>
                    <a:pt x="216" y="323"/>
                  </a:lnTo>
                  <a:lnTo>
                    <a:pt x="203" y="313"/>
                  </a:lnTo>
                  <a:lnTo>
                    <a:pt x="199" y="307"/>
                  </a:lnTo>
                  <a:lnTo>
                    <a:pt x="189" y="306"/>
                  </a:lnTo>
                  <a:lnTo>
                    <a:pt x="171" y="299"/>
                  </a:lnTo>
                  <a:lnTo>
                    <a:pt x="165" y="290"/>
                  </a:lnTo>
                  <a:lnTo>
                    <a:pt x="148" y="278"/>
                  </a:lnTo>
                  <a:lnTo>
                    <a:pt x="141" y="265"/>
                  </a:lnTo>
                  <a:lnTo>
                    <a:pt x="138" y="255"/>
                  </a:lnTo>
                  <a:lnTo>
                    <a:pt x="145" y="253"/>
                  </a:lnTo>
                  <a:lnTo>
                    <a:pt x="144" y="247"/>
                  </a:lnTo>
                  <a:lnTo>
                    <a:pt x="149" y="242"/>
                  </a:lnTo>
                  <a:lnTo>
                    <a:pt x="150" y="234"/>
                  </a:lnTo>
                  <a:lnTo>
                    <a:pt x="146" y="225"/>
                  </a:lnTo>
                  <a:lnTo>
                    <a:pt x="146" y="217"/>
                  </a:lnTo>
                  <a:lnTo>
                    <a:pt x="142" y="206"/>
                  </a:lnTo>
                  <a:lnTo>
                    <a:pt x="131" y="186"/>
                  </a:lnTo>
                  <a:lnTo>
                    <a:pt x="116" y="169"/>
                  </a:lnTo>
                  <a:lnTo>
                    <a:pt x="110" y="156"/>
                  </a:lnTo>
                  <a:lnTo>
                    <a:pt x="97" y="148"/>
                  </a:lnTo>
                  <a:lnTo>
                    <a:pt x="95" y="143"/>
                  </a:lnTo>
                  <a:lnTo>
                    <a:pt x="101" y="130"/>
                  </a:lnTo>
                  <a:lnTo>
                    <a:pt x="93" y="125"/>
                  </a:lnTo>
                  <a:lnTo>
                    <a:pt x="85" y="115"/>
                  </a:lnTo>
                  <a:lnTo>
                    <a:pt x="85" y="101"/>
                  </a:lnTo>
                  <a:lnTo>
                    <a:pt x="75" y="99"/>
                  </a:lnTo>
                  <a:lnTo>
                    <a:pt x="68" y="88"/>
                  </a:lnTo>
                  <a:lnTo>
                    <a:pt x="63" y="78"/>
                  </a:lnTo>
                  <a:lnTo>
                    <a:pt x="64" y="72"/>
                  </a:lnTo>
                  <a:lnTo>
                    <a:pt x="59" y="56"/>
                  </a:lnTo>
                  <a:lnTo>
                    <a:pt x="58" y="40"/>
                  </a:lnTo>
                  <a:lnTo>
                    <a:pt x="61" y="32"/>
                  </a:lnTo>
                  <a:lnTo>
                    <a:pt x="50" y="24"/>
                  </a:lnTo>
                  <a:lnTo>
                    <a:pt x="44" y="25"/>
                  </a:lnTo>
                  <a:lnTo>
                    <a:pt x="36" y="19"/>
                  </a:lnTo>
                  <a:lnTo>
                    <a:pt x="31" y="27"/>
                  </a:lnTo>
                  <a:lnTo>
                    <a:pt x="30" y="37"/>
                  </a:lnTo>
                  <a:lnTo>
                    <a:pt x="27" y="53"/>
                  </a:lnTo>
                  <a:lnTo>
                    <a:pt x="31" y="62"/>
                  </a:lnTo>
                  <a:lnTo>
                    <a:pt x="39" y="76"/>
                  </a:lnTo>
                  <a:lnTo>
                    <a:pt x="41" y="81"/>
                  </a:lnTo>
                  <a:lnTo>
                    <a:pt x="43" y="82"/>
                  </a:lnTo>
                  <a:lnTo>
                    <a:pt x="43" y="89"/>
                  </a:lnTo>
                  <a:lnTo>
                    <a:pt x="47" y="89"/>
                  </a:lnTo>
                  <a:lnTo>
                    <a:pt x="46" y="102"/>
                  </a:lnTo>
                  <a:lnTo>
                    <a:pt x="51" y="108"/>
                  </a:lnTo>
                  <a:lnTo>
                    <a:pt x="52" y="115"/>
                  </a:lnTo>
                  <a:lnTo>
                    <a:pt x="61" y="125"/>
                  </a:lnTo>
                  <a:lnTo>
                    <a:pt x="62" y="145"/>
                  </a:lnTo>
                  <a:lnTo>
                    <a:pt x="65" y="154"/>
                  </a:lnTo>
                  <a:lnTo>
                    <a:pt x="67" y="164"/>
                  </a:lnTo>
                  <a:lnTo>
                    <a:pt x="66" y="174"/>
                  </a:lnTo>
                  <a:lnTo>
                    <a:pt x="74" y="175"/>
                  </a:lnTo>
                  <a:lnTo>
                    <a:pt x="80" y="185"/>
                  </a:lnTo>
                  <a:lnTo>
                    <a:pt x="84" y="194"/>
                  </a:lnTo>
                  <a:lnTo>
                    <a:pt x="83" y="198"/>
                  </a:lnTo>
                  <a:lnTo>
                    <a:pt x="74" y="205"/>
                  </a:lnTo>
                  <a:lnTo>
                    <a:pt x="71" y="205"/>
                  </a:lnTo>
                  <a:lnTo>
                    <a:pt x="68" y="193"/>
                  </a:lnTo>
                  <a:lnTo>
                    <a:pt x="59" y="181"/>
                  </a:lnTo>
                  <a:lnTo>
                    <a:pt x="49" y="171"/>
                  </a:lnTo>
                  <a:lnTo>
                    <a:pt x="41" y="165"/>
                  </a:lnTo>
                  <a:lnTo>
                    <a:pt x="45" y="150"/>
                  </a:lnTo>
                  <a:lnTo>
                    <a:pt x="45" y="139"/>
                  </a:lnTo>
                  <a:lnTo>
                    <a:pt x="38" y="133"/>
                  </a:lnTo>
                  <a:lnTo>
                    <a:pt x="28" y="123"/>
                  </a:lnTo>
                  <a:lnTo>
                    <a:pt x="25" y="126"/>
                  </a:lnTo>
                  <a:lnTo>
                    <a:pt x="22" y="121"/>
                  </a:lnTo>
                  <a:lnTo>
                    <a:pt x="13" y="115"/>
                  </a:lnTo>
                  <a:lnTo>
                    <a:pt x="6" y="103"/>
                  </a:lnTo>
                  <a:lnTo>
                    <a:pt x="7" y="102"/>
                  </a:lnTo>
                  <a:lnTo>
                    <a:pt x="14" y="103"/>
                  </a:lnTo>
                  <a:lnTo>
                    <a:pt x="23" y="95"/>
                  </a:lnTo>
                  <a:lnTo>
                    <a:pt x="26" y="86"/>
                  </a:lnTo>
                  <a:lnTo>
                    <a:pt x="17" y="71"/>
                  </a:lnTo>
                  <a:lnTo>
                    <a:pt x="8" y="65"/>
                  </a:lnTo>
                  <a:lnTo>
                    <a:pt x="6" y="52"/>
                  </a:lnTo>
                  <a:lnTo>
                    <a:pt x="4" y="39"/>
                  </a:lnTo>
                  <a:lnTo>
                    <a:pt x="1" y="22"/>
                  </a:lnTo>
                  <a:lnTo>
                    <a:pt x="0" y="4"/>
                  </a:lnTo>
                  <a:lnTo>
                    <a:pt x="21" y="2"/>
                  </a:lnTo>
                  <a:lnTo>
                    <a:pt x="43" y="0"/>
                  </a:lnTo>
                  <a:lnTo>
                    <a:pt x="41" y="4"/>
                  </a:lnTo>
                  <a:lnTo>
                    <a:pt x="64" y="14"/>
                  </a:lnTo>
                  <a:lnTo>
                    <a:pt x="99" y="29"/>
                  </a:lnTo>
                  <a:lnTo>
                    <a:pt x="134" y="28"/>
                  </a:lnTo>
                  <a:lnTo>
                    <a:pt x="148" y="28"/>
                  </a:lnTo>
                  <a:lnTo>
                    <a:pt x="150" y="20"/>
                  </a:lnTo>
                  <a:lnTo>
                    <a:pt x="181" y="20"/>
                  </a:lnTo>
                  <a:lnTo>
                    <a:pt x="185" y="27"/>
                  </a:lnTo>
                  <a:lnTo>
                    <a:pt x="192" y="34"/>
                  </a:lnTo>
                  <a:lnTo>
                    <a:pt x="200" y="43"/>
                  </a:lnTo>
                  <a:lnTo>
                    <a:pt x="202" y="54"/>
                  </a:lnTo>
                  <a:lnTo>
                    <a:pt x="203" y="65"/>
                  </a:lnTo>
                  <a:lnTo>
                    <a:pt x="211" y="71"/>
                  </a:lnTo>
                  <a:lnTo>
                    <a:pt x="224" y="78"/>
                  </a:lnTo>
                  <a:lnTo>
                    <a:pt x="240" y="61"/>
                  </a:lnTo>
                  <a:lnTo>
                    <a:pt x="254" y="61"/>
                  </a:lnTo>
                  <a:lnTo>
                    <a:pt x="264" y="69"/>
                  </a:lnTo>
                  <a:lnTo>
                    <a:pt x="269" y="83"/>
                  </a:lnTo>
                  <a:lnTo>
                    <a:pt x="273" y="95"/>
                  </a:lnTo>
                  <a:lnTo>
                    <a:pt x="280" y="107"/>
                  </a:lnTo>
                  <a:lnTo>
                    <a:pt x="281" y="122"/>
                  </a:lnTo>
                  <a:lnTo>
                    <a:pt x="283" y="132"/>
                  </a:lnTo>
                  <a:lnTo>
                    <a:pt x="296" y="138"/>
                  </a:lnTo>
                  <a:lnTo>
                    <a:pt x="307" y="143"/>
                  </a:lnTo>
                  <a:lnTo>
                    <a:pt x="315" y="142"/>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214" name="Freeform 213"/>
            <p:cNvSpPr>
              <a:spLocks/>
            </p:cNvSpPr>
            <p:nvPr/>
          </p:nvSpPr>
          <p:spPr bwMode="auto">
            <a:xfrm>
              <a:off x="2283875" y="3762732"/>
              <a:ext cx="142170" cy="139793"/>
            </a:xfrm>
            <a:custGeom>
              <a:avLst/>
              <a:gdLst>
                <a:gd name="T0" fmla="*/ 33 w 86"/>
                <a:gd name="T1" fmla="*/ 82 h 90"/>
                <a:gd name="T2" fmla="*/ 27 w 86"/>
                <a:gd name="T3" fmla="*/ 75 h 90"/>
                <a:gd name="T4" fmla="*/ 19 w 86"/>
                <a:gd name="T5" fmla="*/ 67 h 90"/>
                <a:gd name="T6" fmla="*/ 15 w 86"/>
                <a:gd name="T7" fmla="*/ 60 h 90"/>
                <a:gd name="T8" fmla="*/ 8 w 86"/>
                <a:gd name="T9" fmla="*/ 54 h 90"/>
                <a:gd name="T10" fmla="*/ 0 w 86"/>
                <a:gd name="T11" fmla="*/ 44 h 90"/>
                <a:gd name="T12" fmla="*/ 2 w 86"/>
                <a:gd name="T13" fmla="*/ 41 h 90"/>
                <a:gd name="T14" fmla="*/ 5 w 86"/>
                <a:gd name="T15" fmla="*/ 44 h 90"/>
                <a:gd name="T16" fmla="*/ 6 w 86"/>
                <a:gd name="T17" fmla="*/ 43 h 90"/>
                <a:gd name="T18" fmla="*/ 12 w 86"/>
                <a:gd name="T19" fmla="*/ 42 h 90"/>
                <a:gd name="T20" fmla="*/ 15 w 86"/>
                <a:gd name="T21" fmla="*/ 37 h 90"/>
                <a:gd name="T22" fmla="*/ 18 w 86"/>
                <a:gd name="T23" fmla="*/ 37 h 90"/>
                <a:gd name="T24" fmla="*/ 18 w 86"/>
                <a:gd name="T25" fmla="*/ 27 h 90"/>
                <a:gd name="T26" fmla="*/ 23 w 86"/>
                <a:gd name="T27" fmla="*/ 26 h 90"/>
                <a:gd name="T28" fmla="*/ 26 w 86"/>
                <a:gd name="T29" fmla="*/ 26 h 90"/>
                <a:gd name="T30" fmla="*/ 31 w 86"/>
                <a:gd name="T31" fmla="*/ 21 h 90"/>
                <a:gd name="T32" fmla="*/ 36 w 86"/>
                <a:gd name="T33" fmla="*/ 25 h 90"/>
                <a:gd name="T34" fmla="*/ 38 w 86"/>
                <a:gd name="T35" fmla="*/ 22 h 90"/>
                <a:gd name="T36" fmla="*/ 41 w 86"/>
                <a:gd name="T37" fmla="*/ 20 h 90"/>
                <a:gd name="T38" fmla="*/ 48 w 86"/>
                <a:gd name="T39" fmla="*/ 14 h 90"/>
                <a:gd name="T40" fmla="*/ 49 w 86"/>
                <a:gd name="T41" fmla="*/ 10 h 90"/>
                <a:gd name="T42" fmla="*/ 51 w 86"/>
                <a:gd name="T43" fmla="*/ 10 h 90"/>
                <a:gd name="T44" fmla="*/ 54 w 86"/>
                <a:gd name="T45" fmla="*/ 5 h 90"/>
                <a:gd name="T46" fmla="*/ 56 w 86"/>
                <a:gd name="T47" fmla="*/ 5 h 90"/>
                <a:gd name="T48" fmla="*/ 58 w 86"/>
                <a:gd name="T49" fmla="*/ 8 h 90"/>
                <a:gd name="T50" fmla="*/ 62 w 86"/>
                <a:gd name="T51" fmla="*/ 9 h 90"/>
                <a:gd name="T52" fmla="*/ 66 w 86"/>
                <a:gd name="T53" fmla="*/ 6 h 90"/>
                <a:gd name="T54" fmla="*/ 71 w 86"/>
                <a:gd name="T55" fmla="*/ 6 h 90"/>
                <a:gd name="T56" fmla="*/ 77 w 86"/>
                <a:gd name="T57" fmla="*/ 3 h 90"/>
                <a:gd name="T58" fmla="*/ 80 w 86"/>
                <a:gd name="T59" fmla="*/ 0 h 90"/>
                <a:gd name="T60" fmla="*/ 86 w 86"/>
                <a:gd name="T61" fmla="*/ 1 h 90"/>
                <a:gd name="T62" fmla="*/ 85 w 86"/>
                <a:gd name="T63" fmla="*/ 3 h 90"/>
                <a:gd name="T64" fmla="*/ 83 w 86"/>
                <a:gd name="T65" fmla="*/ 8 h 90"/>
                <a:gd name="T66" fmla="*/ 84 w 86"/>
                <a:gd name="T67" fmla="*/ 15 h 90"/>
                <a:gd name="T68" fmla="*/ 79 w 86"/>
                <a:gd name="T69" fmla="*/ 22 h 90"/>
                <a:gd name="T70" fmla="*/ 77 w 86"/>
                <a:gd name="T71" fmla="*/ 30 h 90"/>
                <a:gd name="T72" fmla="*/ 76 w 86"/>
                <a:gd name="T73" fmla="*/ 40 h 90"/>
                <a:gd name="T74" fmla="*/ 76 w 86"/>
                <a:gd name="T75" fmla="*/ 45 h 90"/>
                <a:gd name="T76" fmla="*/ 76 w 86"/>
                <a:gd name="T77" fmla="*/ 54 h 90"/>
                <a:gd name="T78" fmla="*/ 73 w 86"/>
                <a:gd name="T79" fmla="*/ 56 h 90"/>
                <a:gd name="T80" fmla="*/ 70 w 86"/>
                <a:gd name="T81" fmla="*/ 65 h 90"/>
                <a:gd name="T82" fmla="*/ 71 w 86"/>
                <a:gd name="T83" fmla="*/ 71 h 90"/>
                <a:gd name="T84" fmla="*/ 67 w 86"/>
                <a:gd name="T85" fmla="*/ 76 h 90"/>
                <a:gd name="T86" fmla="*/ 67 w 86"/>
                <a:gd name="T87" fmla="*/ 82 h 90"/>
                <a:gd name="T88" fmla="*/ 70 w 86"/>
                <a:gd name="T89" fmla="*/ 85 h 90"/>
                <a:gd name="T90" fmla="*/ 65 w 86"/>
                <a:gd name="T91" fmla="*/ 90 h 90"/>
                <a:gd name="T92" fmla="*/ 60 w 86"/>
                <a:gd name="T93" fmla="*/ 88 h 90"/>
                <a:gd name="T94" fmla="*/ 57 w 86"/>
                <a:gd name="T95" fmla="*/ 84 h 90"/>
                <a:gd name="T96" fmla="*/ 52 w 86"/>
                <a:gd name="T97" fmla="*/ 82 h 90"/>
                <a:gd name="T98" fmla="*/ 47 w 86"/>
                <a:gd name="T99" fmla="*/ 85 h 90"/>
                <a:gd name="T100" fmla="*/ 36 w 86"/>
                <a:gd name="T101" fmla="*/ 79 h 90"/>
                <a:gd name="T102" fmla="*/ 33 w 86"/>
                <a:gd name="T103" fmla="*/ 82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86" h="90">
                  <a:moveTo>
                    <a:pt x="33" y="82"/>
                  </a:moveTo>
                  <a:lnTo>
                    <a:pt x="27" y="75"/>
                  </a:lnTo>
                  <a:lnTo>
                    <a:pt x="19" y="67"/>
                  </a:lnTo>
                  <a:lnTo>
                    <a:pt x="15" y="60"/>
                  </a:lnTo>
                  <a:lnTo>
                    <a:pt x="8" y="54"/>
                  </a:lnTo>
                  <a:lnTo>
                    <a:pt x="0" y="44"/>
                  </a:lnTo>
                  <a:lnTo>
                    <a:pt x="2" y="41"/>
                  </a:lnTo>
                  <a:lnTo>
                    <a:pt x="5" y="44"/>
                  </a:lnTo>
                  <a:lnTo>
                    <a:pt x="6" y="43"/>
                  </a:lnTo>
                  <a:lnTo>
                    <a:pt x="12" y="42"/>
                  </a:lnTo>
                  <a:lnTo>
                    <a:pt x="15" y="37"/>
                  </a:lnTo>
                  <a:lnTo>
                    <a:pt x="18" y="37"/>
                  </a:lnTo>
                  <a:lnTo>
                    <a:pt x="18" y="27"/>
                  </a:lnTo>
                  <a:lnTo>
                    <a:pt x="23" y="26"/>
                  </a:lnTo>
                  <a:lnTo>
                    <a:pt x="26" y="26"/>
                  </a:lnTo>
                  <a:lnTo>
                    <a:pt x="31" y="21"/>
                  </a:lnTo>
                  <a:lnTo>
                    <a:pt x="36" y="25"/>
                  </a:lnTo>
                  <a:lnTo>
                    <a:pt x="38" y="22"/>
                  </a:lnTo>
                  <a:lnTo>
                    <a:pt x="41" y="20"/>
                  </a:lnTo>
                  <a:lnTo>
                    <a:pt x="48" y="14"/>
                  </a:lnTo>
                  <a:lnTo>
                    <a:pt x="49" y="10"/>
                  </a:lnTo>
                  <a:lnTo>
                    <a:pt x="51" y="10"/>
                  </a:lnTo>
                  <a:lnTo>
                    <a:pt x="54" y="5"/>
                  </a:lnTo>
                  <a:lnTo>
                    <a:pt x="56" y="5"/>
                  </a:lnTo>
                  <a:lnTo>
                    <a:pt x="58" y="8"/>
                  </a:lnTo>
                  <a:lnTo>
                    <a:pt x="62" y="9"/>
                  </a:lnTo>
                  <a:lnTo>
                    <a:pt x="66" y="6"/>
                  </a:lnTo>
                  <a:lnTo>
                    <a:pt x="71" y="6"/>
                  </a:lnTo>
                  <a:lnTo>
                    <a:pt x="77" y="3"/>
                  </a:lnTo>
                  <a:lnTo>
                    <a:pt x="80" y="0"/>
                  </a:lnTo>
                  <a:lnTo>
                    <a:pt x="86" y="1"/>
                  </a:lnTo>
                  <a:lnTo>
                    <a:pt x="85" y="3"/>
                  </a:lnTo>
                  <a:lnTo>
                    <a:pt x="83" y="8"/>
                  </a:lnTo>
                  <a:lnTo>
                    <a:pt x="84" y="15"/>
                  </a:lnTo>
                  <a:lnTo>
                    <a:pt x="79" y="22"/>
                  </a:lnTo>
                  <a:lnTo>
                    <a:pt x="77" y="30"/>
                  </a:lnTo>
                  <a:lnTo>
                    <a:pt x="76" y="40"/>
                  </a:lnTo>
                  <a:lnTo>
                    <a:pt x="76" y="45"/>
                  </a:lnTo>
                  <a:lnTo>
                    <a:pt x="76" y="54"/>
                  </a:lnTo>
                  <a:lnTo>
                    <a:pt x="73" y="56"/>
                  </a:lnTo>
                  <a:lnTo>
                    <a:pt x="70" y="65"/>
                  </a:lnTo>
                  <a:lnTo>
                    <a:pt x="71" y="71"/>
                  </a:lnTo>
                  <a:lnTo>
                    <a:pt x="67" y="76"/>
                  </a:lnTo>
                  <a:lnTo>
                    <a:pt x="67" y="82"/>
                  </a:lnTo>
                  <a:lnTo>
                    <a:pt x="70" y="85"/>
                  </a:lnTo>
                  <a:lnTo>
                    <a:pt x="65" y="90"/>
                  </a:lnTo>
                  <a:lnTo>
                    <a:pt x="60" y="88"/>
                  </a:lnTo>
                  <a:lnTo>
                    <a:pt x="57" y="84"/>
                  </a:lnTo>
                  <a:lnTo>
                    <a:pt x="52" y="82"/>
                  </a:lnTo>
                  <a:lnTo>
                    <a:pt x="47" y="85"/>
                  </a:lnTo>
                  <a:lnTo>
                    <a:pt x="36" y="79"/>
                  </a:lnTo>
                  <a:lnTo>
                    <a:pt x="33" y="82"/>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215" name="Freeform 214"/>
            <p:cNvSpPr>
              <a:spLocks/>
            </p:cNvSpPr>
            <p:nvPr/>
          </p:nvSpPr>
          <p:spPr bwMode="auto">
            <a:xfrm>
              <a:off x="2414473" y="3938250"/>
              <a:ext cx="173581" cy="76110"/>
            </a:xfrm>
            <a:custGeom>
              <a:avLst/>
              <a:gdLst>
                <a:gd name="T0" fmla="*/ 92 w 105"/>
                <a:gd name="T1" fmla="*/ 49 h 49"/>
                <a:gd name="T2" fmla="*/ 87 w 105"/>
                <a:gd name="T3" fmla="*/ 43 h 49"/>
                <a:gd name="T4" fmla="*/ 83 w 105"/>
                <a:gd name="T5" fmla="*/ 32 h 49"/>
                <a:gd name="T6" fmla="*/ 88 w 105"/>
                <a:gd name="T7" fmla="*/ 27 h 49"/>
                <a:gd name="T8" fmla="*/ 83 w 105"/>
                <a:gd name="T9" fmla="*/ 25 h 49"/>
                <a:gd name="T10" fmla="*/ 80 w 105"/>
                <a:gd name="T11" fmla="*/ 18 h 49"/>
                <a:gd name="T12" fmla="*/ 72 w 105"/>
                <a:gd name="T13" fmla="*/ 12 h 49"/>
                <a:gd name="T14" fmla="*/ 63 w 105"/>
                <a:gd name="T15" fmla="*/ 14 h 49"/>
                <a:gd name="T16" fmla="*/ 59 w 105"/>
                <a:gd name="T17" fmla="*/ 21 h 49"/>
                <a:gd name="T18" fmla="*/ 52 w 105"/>
                <a:gd name="T19" fmla="*/ 26 h 49"/>
                <a:gd name="T20" fmla="*/ 48 w 105"/>
                <a:gd name="T21" fmla="*/ 27 h 49"/>
                <a:gd name="T22" fmla="*/ 46 w 105"/>
                <a:gd name="T23" fmla="*/ 31 h 49"/>
                <a:gd name="T24" fmla="*/ 54 w 105"/>
                <a:gd name="T25" fmla="*/ 43 h 49"/>
                <a:gd name="T26" fmla="*/ 49 w 105"/>
                <a:gd name="T27" fmla="*/ 45 h 49"/>
                <a:gd name="T28" fmla="*/ 46 w 105"/>
                <a:gd name="T29" fmla="*/ 48 h 49"/>
                <a:gd name="T30" fmla="*/ 37 w 105"/>
                <a:gd name="T31" fmla="*/ 49 h 49"/>
                <a:gd name="T32" fmla="*/ 35 w 105"/>
                <a:gd name="T33" fmla="*/ 37 h 49"/>
                <a:gd name="T34" fmla="*/ 32 w 105"/>
                <a:gd name="T35" fmla="*/ 40 h 49"/>
                <a:gd name="T36" fmla="*/ 26 w 105"/>
                <a:gd name="T37" fmla="*/ 39 h 49"/>
                <a:gd name="T38" fmla="*/ 23 w 105"/>
                <a:gd name="T39" fmla="*/ 31 h 49"/>
                <a:gd name="T40" fmla="*/ 16 w 105"/>
                <a:gd name="T41" fmla="*/ 29 h 49"/>
                <a:gd name="T42" fmla="*/ 11 w 105"/>
                <a:gd name="T43" fmla="*/ 27 h 49"/>
                <a:gd name="T44" fmla="*/ 3 w 105"/>
                <a:gd name="T45" fmla="*/ 27 h 49"/>
                <a:gd name="T46" fmla="*/ 2 w 105"/>
                <a:gd name="T47" fmla="*/ 32 h 49"/>
                <a:gd name="T48" fmla="*/ 0 w 105"/>
                <a:gd name="T49" fmla="*/ 29 h 49"/>
                <a:gd name="T50" fmla="*/ 1 w 105"/>
                <a:gd name="T51" fmla="*/ 24 h 49"/>
                <a:gd name="T52" fmla="*/ 3 w 105"/>
                <a:gd name="T53" fmla="*/ 20 h 49"/>
                <a:gd name="T54" fmla="*/ 3 w 105"/>
                <a:gd name="T55" fmla="*/ 16 h 49"/>
                <a:gd name="T56" fmla="*/ 6 w 105"/>
                <a:gd name="T57" fmla="*/ 14 h 49"/>
                <a:gd name="T58" fmla="*/ 2 w 105"/>
                <a:gd name="T59" fmla="*/ 11 h 49"/>
                <a:gd name="T60" fmla="*/ 2 w 105"/>
                <a:gd name="T61" fmla="*/ 2 h 49"/>
                <a:gd name="T62" fmla="*/ 9 w 105"/>
                <a:gd name="T63" fmla="*/ 1 h 49"/>
                <a:gd name="T64" fmla="*/ 16 w 105"/>
                <a:gd name="T65" fmla="*/ 8 h 49"/>
                <a:gd name="T66" fmla="*/ 15 w 105"/>
                <a:gd name="T67" fmla="*/ 12 h 49"/>
                <a:gd name="T68" fmla="*/ 22 w 105"/>
                <a:gd name="T69" fmla="*/ 13 h 49"/>
                <a:gd name="T70" fmla="*/ 24 w 105"/>
                <a:gd name="T71" fmla="*/ 12 h 49"/>
                <a:gd name="T72" fmla="*/ 29 w 105"/>
                <a:gd name="T73" fmla="*/ 17 h 49"/>
                <a:gd name="T74" fmla="*/ 38 w 105"/>
                <a:gd name="T75" fmla="*/ 15 h 49"/>
                <a:gd name="T76" fmla="*/ 46 w 105"/>
                <a:gd name="T77" fmla="*/ 10 h 49"/>
                <a:gd name="T78" fmla="*/ 57 w 105"/>
                <a:gd name="T79" fmla="*/ 6 h 49"/>
                <a:gd name="T80" fmla="*/ 64 w 105"/>
                <a:gd name="T81" fmla="*/ 0 h 49"/>
                <a:gd name="T82" fmla="*/ 74 w 105"/>
                <a:gd name="T83" fmla="*/ 1 h 49"/>
                <a:gd name="T84" fmla="*/ 73 w 105"/>
                <a:gd name="T85" fmla="*/ 3 h 49"/>
                <a:gd name="T86" fmla="*/ 83 w 105"/>
                <a:gd name="T87" fmla="*/ 4 h 49"/>
                <a:gd name="T88" fmla="*/ 91 w 105"/>
                <a:gd name="T89" fmla="*/ 7 h 49"/>
                <a:gd name="T90" fmla="*/ 97 w 105"/>
                <a:gd name="T91" fmla="*/ 14 h 49"/>
                <a:gd name="T92" fmla="*/ 103 w 105"/>
                <a:gd name="T93" fmla="*/ 19 h 49"/>
                <a:gd name="T94" fmla="*/ 101 w 105"/>
                <a:gd name="T95" fmla="*/ 22 h 49"/>
                <a:gd name="T96" fmla="*/ 105 w 105"/>
                <a:gd name="T97" fmla="*/ 35 h 49"/>
                <a:gd name="T98" fmla="*/ 101 w 105"/>
                <a:gd name="T99" fmla="*/ 41 h 49"/>
                <a:gd name="T100" fmla="*/ 95 w 105"/>
                <a:gd name="T101" fmla="*/ 39 h 49"/>
                <a:gd name="T102" fmla="*/ 92 w 105"/>
                <a:gd name="T103" fmla="*/ 49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05" h="49">
                  <a:moveTo>
                    <a:pt x="92" y="49"/>
                  </a:moveTo>
                  <a:lnTo>
                    <a:pt x="87" y="43"/>
                  </a:lnTo>
                  <a:lnTo>
                    <a:pt x="83" y="32"/>
                  </a:lnTo>
                  <a:lnTo>
                    <a:pt x="88" y="27"/>
                  </a:lnTo>
                  <a:lnTo>
                    <a:pt x="83" y="25"/>
                  </a:lnTo>
                  <a:lnTo>
                    <a:pt x="80" y="18"/>
                  </a:lnTo>
                  <a:lnTo>
                    <a:pt x="72" y="12"/>
                  </a:lnTo>
                  <a:lnTo>
                    <a:pt x="63" y="14"/>
                  </a:lnTo>
                  <a:lnTo>
                    <a:pt x="59" y="21"/>
                  </a:lnTo>
                  <a:lnTo>
                    <a:pt x="52" y="26"/>
                  </a:lnTo>
                  <a:lnTo>
                    <a:pt x="48" y="27"/>
                  </a:lnTo>
                  <a:lnTo>
                    <a:pt x="46" y="31"/>
                  </a:lnTo>
                  <a:lnTo>
                    <a:pt x="54" y="43"/>
                  </a:lnTo>
                  <a:lnTo>
                    <a:pt x="49" y="45"/>
                  </a:lnTo>
                  <a:lnTo>
                    <a:pt x="46" y="48"/>
                  </a:lnTo>
                  <a:lnTo>
                    <a:pt x="37" y="49"/>
                  </a:lnTo>
                  <a:lnTo>
                    <a:pt x="35" y="37"/>
                  </a:lnTo>
                  <a:lnTo>
                    <a:pt x="32" y="40"/>
                  </a:lnTo>
                  <a:lnTo>
                    <a:pt x="26" y="39"/>
                  </a:lnTo>
                  <a:lnTo>
                    <a:pt x="23" y="31"/>
                  </a:lnTo>
                  <a:lnTo>
                    <a:pt x="16" y="29"/>
                  </a:lnTo>
                  <a:lnTo>
                    <a:pt x="11" y="27"/>
                  </a:lnTo>
                  <a:lnTo>
                    <a:pt x="3" y="27"/>
                  </a:lnTo>
                  <a:lnTo>
                    <a:pt x="2" y="32"/>
                  </a:lnTo>
                  <a:lnTo>
                    <a:pt x="0" y="29"/>
                  </a:lnTo>
                  <a:lnTo>
                    <a:pt x="1" y="24"/>
                  </a:lnTo>
                  <a:lnTo>
                    <a:pt x="3" y="20"/>
                  </a:lnTo>
                  <a:lnTo>
                    <a:pt x="3" y="16"/>
                  </a:lnTo>
                  <a:lnTo>
                    <a:pt x="6" y="14"/>
                  </a:lnTo>
                  <a:lnTo>
                    <a:pt x="2" y="11"/>
                  </a:lnTo>
                  <a:lnTo>
                    <a:pt x="2" y="2"/>
                  </a:lnTo>
                  <a:lnTo>
                    <a:pt x="9" y="1"/>
                  </a:lnTo>
                  <a:lnTo>
                    <a:pt x="16" y="8"/>
                  </a:lnTo>
                  <a:lnTo>
                    <a:pt x="15" y="12"/>
                  </a:lnTo>
                  <a:lnTo>
                    <a:pt x="22" y="13"/>
                  </a:lnTo>
                  <a:lnTo>
                    <a:pt x="24" y="12"/>
                  </a:lnTo>
                  <a:lnTo>
                    <a:pt x="29" y="17"/>
                  </a:lnTo>
                  <a:lnTo>
                    <a:pt x="38" y="15"/>
                  </a:lnTo>
                  <a:lnTo>
                    <a:pt x="46" y="10"/>
                  </a:lnTo>
                  <a:lnTo>
                    <a:pt x="57" y="6"/>
                  </a:lnTo>
                  <a:lnTo>
                    <a:pt x="64" y="0"/>
                  </a:lnTo>
                  <a:lnTo>
                    <a:pt x="74" y="1"/>
                  </a:lnTo>
                  <a:lnTo>
                    <a:pt x="73" y="3"/>
                  </a:lnTo>
                  <a:lnTo>
                    <a:pt x="83" y="4"/>
                  </a:lnTo>
                  <a:lnTo>
                    <a:pt x="91" y="7"/>
                  </a:lnTo>
                  <a:lnTo>
                    <a:pt x="97" y="14"/>
                  </a:lnTo>
                  <a:lnTo>
                    <a:pt x="103" y="19"/>
                  </a:lnTo>
                  <a:lnTo>
                    <a:pt x="101" y="22"/>
                  </a:lnTo>
                  <a:lnTo>
                    <a:pt x="105" y="35"/>
                  </a:lnTo>
                  <a:lnTo>
                    <a:pt x="101" y="41"/>
                  </a:lnTo>
                  <a:lnTo>
                    <a:pt x="95" y="39"/>
                  </a:lnTo>
                  <a:lnTo>
                    <a:pt x="92" y="4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216" name="Freeform 215"/>
            <p:cNvSpPr>
              <a:spLocks/>
            </p:cNvSpPr>
            <p:nvPr/>
          </p:nvSpPr>
          <p:spPr bwMode="auto">
            <a:xfrm>
              <a:off x="2457454" y="4250455"/>
              <a:ext cx="400061" cy="590239"/>
            </a:xfrm>
            <a:custGeom>
              <a:avLst/>
              <a:gdLst>
                <a:gd name="T0" fmla="*/ 229 w 242"/>
                <a:gd name="T1" fmla="*/ 374 h 380"/>
                <a:gd name="T2" fmla="*/ 201 w 242"/>
                <a:gd name="T3" fmla="*/ 368 h 380"/>
                <a:gd name="T4" fmla="*/ 160 w 242"/>
                <a:gd name="T5" fmla="*/ 338 h 380"/>
                <a:gd name="T6" fmla="*/ 111 w 242"/>
                <a:gd name="T7" fmla="*/ 303 h 380"/>
                <a:gd name="T8" fmla="*/ 104 w 242"/>
                <a:gd name="T9" fmla="*/ 280 h 380"/>
                <a:gd name="T10" fmla="*/ 66 w 242"/>
                <a:gd name="T11" fmla="*/ 214 h 380"/>
                <a:gd name="T12" fmla="*/ 38 w 242"/>
                <a:gd name="T13" fmla="*/ 163 h 380"/>
                <a:gd name="T14" fmla="*/ 17 w 242"/>
                <a:gd name="T15" fmla="*/ 134 h 380"/>
                <a:gd name="T16" fmla="*/ 9 w 242"/>
                <a:gd name="T17" fmla="*/ 117 h 380"/>
                <a:gd name="T18" fmla="*/ 5 w 242"/>
                <a:gd name="T19" fmla="*/ 82 h 380"/>
                <a:gd name="T20" fmla="*/ 22 w 242"/>
                <a:gd name="T21" fmla="*/ 78 h 380"/>
                <a:gd name="T22" fmla="*/ 17 w 242"/>
                <a:gd name="T23" fmla="*/ 90 h 380"/>
                <a:gd name="T24" fmla="*/ 33 w 242"/>
                <a:gd name="T25" fmla="*/ 91 h 380"/>
                <a:gd name="T26" fmla="*/ 51 w 242"/>
                <a:gd name="T27" fmla="*/ 93 h 380"/>
                <a:gd name="T28" fmla="*/ 65 w 242"/>
                <a:gd name="T29" fmla="*/ 61 h 380"/>
                <a:gd name="T30" fmla="*/ 106 w 242"/>
                <a:gd name="T31" fmla="*/ 31 h 380"/>
                <a:gd name="T32" fmla="*/ 109 w 242"/>
                <a:gd name="T33" fmla="*/ 1 h 380"/>
                <a:gd name="T34" fmla="*/ 127 w 242"/>
                <a:gd name="T35" fmla="*/ 10 h 380"/>
                <a:gd name="T36" fmla="*/ 141 w 242"/>
                <a:gd name="T37" fmla="*/ 25 h 380"/>
                <a:gd name="T38" fmla="*/ 166 w 242"/>
                <a:gd name="T39" fmla="*/ 49 h 380"/>
                <a:gd name="T40" fmla="*/ 182 w 242"/>
                <a:gd name="T41" fmla="*/ 47 h 380"/>
                <a:gd name="T42" fmla="*/ 208 w 242"/>
                <a:gd name="T43" fmla="*/ 55 h 380"/>
                <a:gd name="T44" fmla="*/ 202 w 242"/>
                <a:gd name="T45" fmla="*/ 77 h 380"/>
                <a:gd name="T46" fmla="*/ 194 w 242"/>
                <a:gd name="T47" fmla="*/ 87 h 380"/>
                <a:gd name="T48" fmla="*/ 177 w 242"/>
                <a:gd name="T49" fmla="*/ 94 h 380"/>
                <a:gd name="T50" fmla="*/ 156 w 242"/>
                <a:gd name="T51" fmla="*/ 118 h 380"/>
                <a:gd name="T52" fmla="*/ 153 w 242"/>
                <a:gd name="T53" fmla="*/ 136 h 380"/>
                <a:gd name="T54" fmla="*/ 143 w 242"/>
                <a:gd name="T55" fmla="*/ 151 h 380"/>
                <a:gd name="T56" fmla="*/ 147 w 242"/>
                <a:gd name="T57" fmla="*/ 173 h 380"/>
                <a:gd name="T58" fmla="*/ 154 w 242"/>
                <a:gd name="T59" fmla="*/ 195 h 380"/>
                <a:gd name="T60" fmla="*/ 174 w 242"/>
                <a:gd name="T61" fmla="*/ 207 h 380"/>
                <a:gd name="T62" fmla="*/ 204 w 242"/>
                <a:gd name="T63" fmla="*/ 196 h 380"/>
                <a:gd name="T64" fmla="*/ 213 w 242"/>
                <a:gd name="T65" fmla="*/ 230 h 380"/>
                <a:gd name="T66" fmla="*/ 241 w 242"/>
                <a:gd name="T67" fmla="*/ 259 h 380"/>
                <a:gd name="T68" fmla="*/ 238 w 242"/>
                <a:gd name="T69" fmla="*/ 281 h 380"/>
                <a:gd name="T70" fmla="*/ 233 w 242"/>
                <a:gd name="T71" fmla="*/ 309 h 380"/>
                <a:gd name="T72" fmla="*/ 233 w 242"/>
                <a:gd name="T73" fmla="*/ 324 h 380"/>
                <a:gd name="T74" fmla="*/ 233 w 242"/>
                <a:gd name="T75" fmla="*/ 364 h 3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242" h="380">
                  <a:moveTo>
                    <a:pt x="233" y="364"/>
                  </a:moveTo>
                  <a:lnTo>
                    <a:pt x="229" y="374"/>
                  </a:lnTo>
                  <a:lnTo>
                    <a:pt x="220" y="380"/>
                  </a:lnTo>
                  <a:lnTo>
                    <a:pt x="201" y="368"/>
                  </a:lnTo>
                  <a:lnTo>
                    <a:pt x="199" y="359"/>
                  </a:lnTo>
                  <a:lnTo>
                    <a:pt x="160" y="338"/>
                  </a:lnTo>
                  <a:lnTo>
                    <a:pt x="126" y="315"/>
                  </a:lnTo>
                  <a:lnTo>
                    <a:pt x="111" y="303"/>
                  </a:lnTo>
                  <a:lnTo>
                    <a:pt x="102" y="286"/>
                  </a:lnTo>
                  <a:lnTo>
                    <a:pt x="104" y="280"/>
                  </a:lnTo>
                  <a:lnTo>
                    <a:pt x="87" y="252"/>
                  </a:lnTo>
                  <a:lnTo>
                    <a:pt x="66" y="214"/>
                  </a:lnTo>
                  <a:lnTo>
                    <a:pt x="46" y="173"/>
                  </a:lnTo>
                  <a:lnTo>
                    <a:pt x="38" y="163"/>
                  </a:lnTo>
                  <a:lnTo>
                    <a:pt x="32" y="148"/>
                  </a:lnTo>
                  <a:lnTo>
                    <a:pt x="17" y="134"/>
                  </a:lnTo>
                  <a:lnTo>
                    <a:pt x="4" y="126"/>
                  </a:lnTo>
                  <a:lnTo>
                    <a:pt x="9" y="117"/>
                  </a:lnTo>
                  <a:lnTo>
                    <a:pt x="0" y="97"/>
                  </a:lnTo>
                  <a:lnTo>
                    <a:pt x="5" y="82"/>
                  </a:lnTo>
                  <a:lnTo>
                    <a:pt x="20" y="69"/>
                  </a:lnTo>
                  <a:lnTo>
                    <a:pt x="22" y="78"/>
                  </a:lnTo>
                  <a:lnTo>
                    <a:pt x="17" y="83"/>
                  </a:lnTo>
                  <a:lnTo>
                    <a:pt x="17" y="90"/>
                  </a:lnTo>
                  <a:lnTo>
                    <a:pt x="25" y="89"/>
                  </a:lnTo>
                  <a:lnTo>
                    <a:pt x="33" y="91"/>
                  </a:lnTo>
                  <a:lnTo>
                    <a:pt x="41" y="101"/>
                  </a:lnTo>
                  <a:lnTo>
                    <a:pt x="51" y="93"/>
                  </a:lnTo>
                  <a:lnTo>
                    <a:pt x="54" y="79"/>
                  </a:lnTo>
                  <a:lnTo>
                    <a:pt x="65" y="61"/>
                  </a:lnTo>
                  <a:lnTo>
                    <a:pt x="87" y="53"/>
                  </a:lnTo>
                  <a:lnTo>
                    <a:pt x="106" y="31"/>
                  </a:lnTo>
                  <a:lnTo>
                    <a:pt x="112" y="17"/>
                  </a:lnTo>
                  <a:lnTo>
                    <a:pt x="109" y="1"/>
                  </a:lnTo>
                  <a:lnTo>
                    <a:pt x="114" y="0"/>
                  </a:lnTo>
                  <a:lnTo>
                    <a:pt x="127" y="10"/>
                  </a:lnTo>
                  <a:lnTo>
                    <a:pt x="132" y="19"/>
                  </a:lnTo>
                  <a:lnTo>
                    <a:pt x="141" y="25"/>
                  </a:lnTo>
                  <a:lnTo>
                    <a:pt x="152" y="46"/>
                  </a:lnTo>
                  <a:lnTo>
                    <a:pt x="166" y="49"/>
                  </a:lnTo>
                  <a:lnTo>
                    <a:pt x="176" y="43"/>
                  </a:lnTo>
                  <a:lnTo>
                    <a:pt x="182" y="47"/>
                  </a:lnTo>
                  <a:lnTo>
                    <a:pt x="193" y="45"/>
                  </a:lnTo>
                  <a:lnTo>
                    <a:pt x="208" y="55"/>
                  </a:lnTo>
                  <a:lnTo>
                    <a:pt x="196" y="76"/>
                  </a:lnTo>
                  <a:lnTo>
                    <a:pt x="202" y="77"/>
                  </a:lnTo>
                  <a:lnTo>
                    <a:pt x="211" y="88"/>
                  </a:lnTo>
                  <a:lnTo>
                    <a:pt x="194" y="87"/>
                  </a:lnTo>
                  <a:lnTo>
                    <a:pt x="192" y="90"/>
                  </a:lnTo>
                  <a:lnTo>
                    <a:pt x="177" y="94"/>
                  </a:lnTo>
                  <a:lnTo>
                    <a:pt x="157" y="108"/>
                  </a:lnTo>
                  <a:lnTo>
                    <a:pt x="156" y="118"/>
                  </a:lnTo>
                  <a:lnTo>
                    <a:pt x="151" y="125"/>
                  </a:lnTo>
                  <a:lnTo>
                    <a:pt x="153" y="136"/>
                  </a:lnTo>
                  <a:lnTo>
                    <a:pt x="142" y="142"/>
                  </a:lnTo>
                  <a:lnTo>
                    <a:pt x="143" y="151"/>
                  </a:lnTo>
                  <a:lnTo>
                    <a:pt x="138" y="155"/>
                  </a:lnTo>
                  <a:lnTo>
                    <a:pt x="147" y="173"/>
                  </a:lnTo>
                  <a:lnTo>
                    <a:pt x="157" y="186"/>
                  </a:lnTo>
                  <a:lnTo>
                    <a:pt x="154" y="195"/>
                  </a:lnTo>
                  <a:lnTo>
                    <a:pt x="166" y="196"/>
                  </a:lnTo>
                  <a:lnTo>
                    <a:pt x="174" y="207"/>
                  </a:lnTo>
                  <a:lnTo>
                    <a:pt x="190" y="208"/>
                  </a:lnTo>
                  <a:lnTo>
                    <a:pt x="204" y="196"/>
                  </a:lnTo>
                  <a:lnTo>
                    <a:pt x="205" y="227"/>
                  </a:lnTo>
                  <a:lnTo>
                    <a:pt x="213" y="230"/>
                  </a:lnTo>
                  <a:lnTo>
                    <a:pt x="223" y="226"/>
                  </a:lnTo>
                  <a:lnTo>
                    <a:pt x="241" y="259"/>
                  </a:lnTo>
                  <a:lnTo>
                    <a:pt x="238" y="266"/>
                  </a:lnTo>
                  <a:lnTo>
                    <a:pt x="238" y="281"/>
                  </a:lnTo>
                  <a:lnTo>
                    <a:pt x="239" y="299"/>
                  </a:lnTo>
                  <a:lnTo>
                    <a:pt x="233" y="309"/>
                  </a:lnTo>
                  <a:lnTo>
                    <a:pt x="236" y="317"/>
                  </a:lnTo>
                  <a:lnTo>
                    <a:pt x="233" y="324"/>
                  </a:lnTo>
                  <a:lnTo>
                    <a:pt x="242" y="341"/>
                  </a:lnTo>
                  <a:lnTo>
                    <a:pt x="233" y="364"/>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217" name="Freeform 216"/>
            <p:cNvSpPr>
              <a:spLocks/>
            </p:cNvSpPr>
            <p:nvPr/>
          </p:nvSpPr>
          <p:spPr bwMode="auto">
            <a:xfrm>
              <a:off x="2915375" y="3650896"/>
              <a:ext cx="49594" cy="17087"/>
            </a:xfrm>
            <a:custGeom>
              <a:avLst/>
              <a:gdLst>
                <a:gd name="T0" fmla="*/ 18 w 30"/>
                <a:gd name="T1" fmla="*/ 0 h 11"/>
                <a:gd name="T2" fmla="*/ 27 w 30"/>
                <a:gd name="T3" fmla="*/ 1 h 11"/>
                <a:gd name="T4" fmla="*/ 30 w 30"/>
                <a:gd name="T5" fmla="*/ 6 h 11"/>
                <a:gd name="T6" fmla="*/ 24 w 30"/>
                <a:gd name="T7" fmla="*/ 11 h 11"/>
                <a:gd name="T8" fmla="*/ 11 w 30"/>
                <a:gd name="T9" fmla="*/ 11 h 11"/>
                <a:gd name="T10" fmla="*/ 0 w 30"/>
                <a:gd name="T11" fmla="*/ 11 h 11"/>
                <a:gd name="T12" fmla="*/ 0 w 30"/>
                <a:gd name="T13" fmla="*/ 3 h 11"/>
                <a:gd name="T14" fmla="*/ 3 w 30"/>
                <a:gd name="T15" fmla="*/ 0 h 11"/>
                <a:gd name="T16" fmla="*/ 18 w 30"/>
                <a:gd name="T17"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11">
                  <a:moveTo>
                    <a:pt x="18" y="0"/>
                  </a:moveTo>
                  <a:lnTo>
                    <a:pt x="27" y="1"/>
                  </a:lnTo>
                  <a:lnTo>
                    <a:pt x="30" y="6"/>
                  </a:lnTo>
                  <a:lnTo>
                    <a:pt x="24" y="11"/>
                  </a:lnTo>
                  <a:lnTo>
                    <a:pt x="11" y="11"/>
                  </a:lnTo>
                  <a:lnTo>
                    <a:pt x="0" y="11"/>
                  </a:lnTo>
                  <a:lnTo>
                    <a:pt x="0" y="3"/>
                  </a:lnTo>
                  <a:lnTo>
                    <a:pt x="3" y="0"/>
                  </a:lnTo>
                  <a:lnTo>
                    <a:pt x="18"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218" name="Freeform 217"/>
            <p:cNvSpPr>
              <a:spLocks/>
            </p:cNvSpPr>
            <p:nvPr/>
          </p:nvSpPr>
          <p:spPr bwMode="auto">
            <a:xfrm>
              <a:off x="3065812" y="4871759"/>
              <a:ext cx="257890" cy="265608"/>
            </a:xfrm>
            <a:custGeom>
              <a:avLst/>
              <a:gdLst>
                <a:gd name="T0" fmla="*/ 0 w 156"/>
                <a:gd name="T1" fmla="*/ 61 h 171"/>
                <a:gd name="T2" fmla="*/ 4 w 156"/>
                <a:gd name="T3" fmla="*/ 36 h 171"/>
                <a:gd name="T4" fmla="*/ 3 w 156"/>
                <a:gd name="T5" fmla="*/ 25 h 171"/>
                <a:gd name="T6" fmla="*/ 10 w 156"/>
                <a:gd name="T7" fmla="*/ 6 h 171"/>
                <a:gd name="T8" fmla="*/ 41 w 156"/>
                <a:gd name="T9" fmla="*/ 0 h 171"/>
                <a:gd name="T10" fmla="*/ 58 w 156"/>
                <a:gd name="T11" fmla="*/ 1 h 171"/>
                <a:gd name="T12" fmla="*/ 76 w 156"/>
                <a:gd name="T13" fmla="*/ 11 h 171"/>
                <a:gd name="T14" fmla="*/ 77 w 156"/>
                <a:gd name="T15" fmla="*/ 18 h 171"/>
                <a:gd name="T16" fmla="*/ 83 w 156"/>
                <a:gd name="T17" fmla="*/ 29 h 171"/>
                <a:gd name="T18" fmla="*/ 85 w 156"/>
                <a:gd name="T19" fmla="*/ 57 h 171"/>
                <a:gd name="T20" fmla="*/ 104 w 156"/>
                <a:gd name="T21" fmla="*/ 61 h 171"/>
                <a:gd name="T22" fmla="*/ 111 w 156"/>
                <a:gd name="T23" fmla="*/ 57 h 171"/>
                <a:gd name="T24" fmla="*/ 124 w 156"/>
                <a:gd name="T25" fmla="*/ 63 h 171"/>
                <a:gd name="T26" fmla="*/ 128 w 156"/>
                <a:gd name="T27" fmla="*/ 69 h 171"/>
                <a:gd name="T28" fmla="*/ 132 w 156"/>
                <a:gd name="T29" fmla="*/ 88 h 171"/>
                <a:gd name="T30" fmla="*/ 135 w 156"/>
                <a:gd name="T31" fmla="*/ 96 h 171"/>
                <a:gd name="T32" fmla="*/ 141 w 156"/>
                <a:gd name="T33" fmla="*/ 97 h 171"/>
                <a:gd name="T34" fmla="*/ 148 w 156"/>
                <a:gd name="T35" fmla="*/ 94 h 171"/>
                <a:gd name="T36" fmla="*/ 155 w 156"/>
                <a:gd name="T37" fmla="*/ 97 h 171"/>
                <a:gd name="T38" fmla="*/ 156 w 156"/>
                <a:gd name="T39" fmla="*/ 109 h 171"/>
                <a:gd name="T40" fmla="*/ 155 w 156"/>
                <a:gd name="T41" fmla="*/ 121 h 171"/>
                <a:gd name="T42" fmla="*/ 153 w 156"/>
                <a:gd name="T43" fmla="*/ 133 h 171"/>
                <a:gd name="T44" fmla="*/ 152 w 156"/>
                <a:gd name="T45" fmla="*/ 151 h 171"/>
                <a:gd name="T46" fmla="*/ 138 w 156"/>
                <a:gd name="T47" fmla="*/ 167 h 171"/>
                <a:gd name="T48" fmla="*/ 124 w 156"/>
                <a:gd name="T49" fmla="*/ 171 h 171"/>
                <a:gd name="T50" fmla="*/ 104 w 156"/>
                <a:gd name="T51" fmla="*/ 167 h 171"/>
                <a:gd name="T52" fmla="*/ 85 w 156"/>
                <a:gd name="T53" fmla="*/ 162 h 171"/>
                <a:gd name="T54" fmla="*/ 99 w 156"/>
                <a:gd name="T55" fmla="*/ 130 h 171"/>
                <a:gd name="T56" fmla="*/ 95 w 156"/>
                <a:gd name="T57" fmla="*/ 121 h 171"/>
                <a:gd name="T58" fmla="*/ 76 w 156"/>
                <a:gd name="T59" fmla="*/ 113 h 171"/>
                <a:gd name="T60" fmla="*/ 52 w 156"/>
                <a:gd name="T61" fmla="*/ 98 h 171"/>
                <a:gd name="T62" fmla="*/ 37 w 156"/>
                <a:gd name="T63" fmla="*/ 95 h 171"/>
                <a:gd name="T64" fmla="*/ 0 w 156"/>
                <a:gd name="T65" fmla="*/ 61 h 1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56" h="171">
                  <a:moveTo>
                    <a:pt x="0" y="61"/>
                  </a:moveTo>
                  <a:lnTo>
                    <a:pt x="4" y="36"/>
                  </a:lnTo>
                  <a:lnTo>
                    <a:pt x="3" y="25"/>
                  </a:lnTo>
                  <a:lnTo>
                    <a:pt x="10" y="6"/>
                  </a:lnTo>
                  <a:lnTo>
                    <a:pt x="41" y="0"/>
                  </a:lnTo>
                  <a:lnTo>
                    <a:pt x="58" y="1"/>
                  </a:lnTo>
                  <a:lnTo>
                    <a:pt x="76" y="11"/>
                  </a:lnTo>
                  <a:lnTo>
                    <a:pt x="77" y="18"/>
                  </a:lnTo>
                  <a:lnTo>
                    <a:pt x="83" y="29"/>
                  </a:lnTo>
                  <a:lnTo>
                    <a:pt x="85" y="57"/>
                  </a:lnTo>
                  <a:lnTo>
                    <a:pt x="104" y="61"/>
                  </a:lnTo>
                  <a:lnTo>
                    <a:pt x="111" y="57"/>
                  </a:lnTo>
                  <a:lnTo>
                    <a:pt x="124" y="63"/>
                  </a:lnTo>
                  <a:lnTo>
                    <a:pt x="128" y="69"/>
                  </a:lnTo>
                  <a:lnTo>
                    <a:pt x="132" y="88"/>
                  </a:lnTo>
                  <a:lnTo>
                    <a:pt x="135" y="96"/>
                  </a:lnTo>
                  <a:lnTo>
                    <a:pt x="141" y="97"/>
                  </a:lnTo>
                  <a:lnTo>
                    <a:pt x="148" y="94"/>
                  </a:lnTo>
                  <a:lnTo>
                    <a:pt x="155" y="97"/>
                  </a:lnTo>
                  <a:lnTo>
                    <a:pt x="156" y="109"/>
                  </a:lnTo>
                  <a:lnTo>
                    <a:pt x="155" y="121"/>
                  </a:lnTo>
                  <a:lnTo>
                    <a:pt x="153" y="133"/>
                  </a:lnTo>
                  <a:lnTo>
                    <a:pt x="152" y="151"/>
                  </a:lnTo>
                  <a:lnTo>
                    <a:pt x="138" y="167"/>
                  </a:lnTo>
                  <a:lnTo>
                    <a:pt x="124" y="171"/>
                  </a:lnTo>
                  <a:lnTo>
                    <a:pt x="104" y="167"/>
                  </a:lnTo>
                  <a:lnTo>
                    <a:pt x="85" y="162"/>
                  </a:lnTo>
                  <a:lnTo>
                    <a:pt x="99" y="130"/>
                  </a:lnTo>
                  <a:lnTo>
                    <a:pt x="95" y="121"/>
                  </a:lnTo>
                  <a:lnTo>
                    <a:pt x="76" y="113"/>
                  </a:lnTo>
                  <a:lnTo>
                    <a:pt x="52" y="98"/>
                  </a:lnTo>
                  <a:lnTo>
                    <a:pt x="37" y="95"/>
                  </a:lnTo>
                  <a:lnTo>
                    <a:pt x="0" y="61"/>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219" name="Freeform 218"/>
            <p:cNvSpPr>
              <a:spLocks/>
            </p:cNvSpPr>
            <p:nvPr/>
          </p:nvSpPr>
          <p:spPr bwMode="auto">
            <a:xfrm>
              <a:off x="2212790" y="3782923"/>
              <a:ext cx="72738" cy="40386"/>
            </a:xfrm>
            <a:custGeom>
              <a:avLst/>
              <a:gdLst>
                <a:gd name="T0" fmla="*/ 42 w 44"/>
                <a:gd name="T1" fmla="*/ 21 h 26"/>
                <a:gd name="T2" fmla="*/ 39 w 44"/>
                <a:gd name="T3" fmla="*/ 26 h 26"/>
                <a:gd name="T4" fmla="*/ 29 w 44"/>
                <a:gd name="T5" fmla="*/ 26 h 26"/>
                <a:gd name="T6" fmla="*/ 22 w 44"/>
                <a:gd name="T7" fmla="*/ 24 h 26"/>
                <a:gd name="T8" fmla="*/ 15 w 44"/>
                <a:gd name="T9" fmla="*/ 20 h 26"/>
                <a:gd name="T10" fmla="*/ 5 w 44"/>
                <a:gd name="T11" fmla="*/ 18 h 26"/>
                <a:gd name="T12" fmla="*/ 0 w 44"/>
                <a:gd name="T13" fmla="*/ 14 h 26"/>
                <a:gd name="T14" fmla="*/ 1 w 44"/>
                <a:gd name="T15" fmla="*/ 11 h 26"/>
                <a:gd name="T16" fmla="*/ 8 w 44"/>
                <a:gd name="T17" fmla="*/ 6 h 26"/>
                <a:gd name="T18" fmla="*/ 12 w 44"/>
                <a:gd name="T19" fmla="*/ 3 h 26"/>
                <a:gd name="T20" fmla="*/ 11 w 44"/>
                <a:gd name="T21" fmla="*/ 1 h 26"/>
                <a:gd name="T22" fmla="*/ 15 w 44"/>
                <a:gd name="T23" fmla="*/ 0 h 26"/>
                <a:gd name="T24" fmla="*/ 20 w 44"/>
                <a:gd name="T25" fmla="*/ 1 h 26"/>
                <a:gd name="T26" fmla="*/ 24 w 44"/>
                <a:gd name="T27" fmla="*/ 6 h 26"/>
                <a:gd name="T28" fmla="*/ 29 w 44"/>
                <a:gd name="T29" fmla="*/ 9 h 26"/>
                <a:gd name="T30" fmla="*/ 29 w 44"/>
                <a:gd name="T31" fmla="*/ 12 h 26"/>
                <a:gd name="T32" fmla="*/ 38 w 44"/>
                <a:gd name="T33" fmla="*/ 9 h 26"/>
                <a:gd name="T34" fmla="*/ 41 w 44"/>
                <a:gd name="T35" fmla="*/ 11 h 26"/>
                <a:gd name="T36" fmla="*/ 44 w 44"/>
                <a:gd name="T37" fmla="*/ 13 h 26"/>
                <a:gd name="T38" fmla="*/ 42 w 44"/>
                <a:gd name="T39" fmla="*/ 21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4" h="26">
                  <a:moveTo>
                    <a:pt x="42" y="21"/>
                  </a:moveTo>
                  <a:lnTo>
                    <a:pt x="39" y="26"/>
                  </a:lnTo>
                  <a:lnTo>
                    <a:pt x="29" y="26"/>
                  </a:lnTo>
                  <a:lnTo>
                    <a:pt x="22" y="24"/>
                  </a:lnTo>
                  <a:lnTo>
                    <a:pt x="15" y="20"/>
                  </a:lnTo>
                  <a:lnTo>
                    <a:pt x="5" y="18"/>
                  </a:lnTo>
                  <a:lnTo>
                    <a:pt x="0" y="14"/>
                  </a:lnTo>
                  <a:lnTo>
                    <a:pt x="1" y="11"/>
                  </a:lnTo>
                  <a:lnTo>
                    <a:pt x="8" y="6"/>
                  </a:lnTo>
                  <a:lnTo>
                    <a:pt x="12" y="3"/>
                  </a:lnTo>
                  <a:lnTo>
                    <a:pt x="11" y="1"/>
                  </a:lnTo>
                  <a:lnTo>
                    <a:pt x="15" y="0"/>
                  </a:lnTo>
                  <a:lnTo>
                    <a:pt x="20" y="1"/>
                  </a:lnTo>
                  <a:lnTo>
                    <a:pt x="24" y="6"/>
                  </a:lnTo>
                  <a:lnTo>
                    <a:pt x="29" y="9"/>
                  </a:lnTo>
                  <a:lnTo>
                    <a:pt x="29" y="12"/>
                  </a:lnTo>
                  <a:lnTo>
                    <a:pt x="38" y="9"/>
                  </a:lnTo>
                  <a:lnTo>
                    <a:pt x="41" y="11"/>
                  </a:lnTo>
                  <a:lnTo>
                    <a:pt x="44" y="13"/>
                  </a:lnTo>
                  <a:lnTo>
                    <a:pt x="42" y="21"/>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220" name="Freeform 219"/>
            <p:cNvSpPr>
              <a:spLocks/>
            </p:cNvSpPr>
            <p:nvPr/>
          </p:nvSpPr>
          <p:spPr bwMode="auto">
            <a:xfrm>
              <a:off x="3166653" y="4053191"/>
              <a:ext cx="123987" cy="136687"/>
            </a:xfrm>
            <a:custGeom>
              <a:avLst/>
              <a:gdLst>
                <a:gd name="T0" fmla="*/ 17 w 75"/>
                <a:gd name="T1" fmla="*/ 1 h 88"/>
                <a:gd name="T2" fmla="*/ 39 w 75"/>
                <a:gd name="T3" fmla="*/ 5 h 88"/>
                <a:gd name="T4" fmla="*/ 41 w 75"/>
                <a:gd name="T5" fmla="*/ 2 h 88"/>
                <a:gd name="T6" fmla="*/ 56 w 75"/>
                <a:gd name="T7" fmla="*/ 0 h 88"/>
                <a:gd name="T8" fmla="*/ 75 w 75"/>
                <a:gd name="T9" fmla="*/ 6 h 88"/>
                <a:gd name="T10" fmla="*/ 65 w 75"/>
                <a:gd name="T11" fmla="*/ 24 h 88"/>
                <a:gd name="T12" fmla="*/ 66 w 75"/>
                <a:gd name="T13" fmla="*/ 38 h 88"/>
                <a:gd name="T14" fmla="*/ 74 w 75"/>
                <a:gd name="T15" fmla="*/ 50 h 88"/>
                <a:gd name="T16" fmla="*/ 70 w 75"/>
                <a:gd name="T17" fmla="*/ 59 h 88"/>
                <a:gd name="T18" fmla="*/ 68 w 75"/>
                <a:gd name="T19" fmla="*/ 69 h 88"/>
                <a:gd name="T20" fmla="*/ 64 w 75"/>
                <a:gd name="T21" fmla="*/ 77 h 88"/>
                <a:gd name="T22" fmla="*/ 53 w 75"/>
                <a:gd name="T23" fmla="*/ 73 h 88"/>
                <a:gd name="T24" fmla="*/ 45 w 75"/>
                <a:gd name="T25" fmla="*/ 75 h 88"/>
                <a:gd name="T26" fmla="*/ 37 w 75"/>
                <a:gd name="T27" fmla="*/ 73 h 88"/>
                <a:gd name="T28" fmla="*/ 35 w 75"/>
                <a:gd name="T29" fmla="*/ 79 h 88"/>
                <a:gd name="T30" fmla="*/ 38 w 75"/>
                <a:gd name="T31" fmla="*/ 83 h 88"/>
                <a:gd name="T32" fmla="*/ 37 w 75"/>
                <a:gd name="T33" fmla="*/ 88 h 88"/>
                <a:gd name="T34" fmla="*/ 27 w 75"/>
                <a:gd name="T35" fmla="*/ 86 h 88"/>
                <a:gd name="T36" fmla="*/ 16 w 75"/>
                <a:gd name="T37" fmla="*/ 68 h 88"/>
                <a:gd name="T38" fmla="*/ 13 w 75"/>
                <a:gd name="T39" fmla="*/ 56 h 88"/>
                <a:gd name="T40" fmla="*/ 7 w 75"/>
                <a:gd name="T41" fmla="*/ 56 h 88"/>
                <a:gd name="T42" fmla="*/ 0 w 75"/>
                <a:gd name="T43" fmla="*/ 41 h 88"/>
                <a:gd name="T44" fmla="*/ 3 w 75"/>
                <a:gd name="T45" fmla="*/ 30 h 88"/>
                <a:gd name="T46" fmla="*/ 2 w 75"/>
                <a:gd name="T47" fmla="*/ 25 h 88"/>
                <a:gd name="T48" fmla="*/ 13 w 75"/>
                <a:gd name="T49" fmla="*/ 20 h 88"/>
                <a:gd name="T50" fmla="*/ 17 w 75"/>
                <a:gd name="T51" fmla="*/ 1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5" h="88">
                  <a:moveTo>
                    <a:pt x="17" y="1"/>
                  </a:moveTo>
                  <a:lnTo>
                    <a:pt x="39" y="5"/>
                  </a:lnTo>
                  <a:lnTo>
                    <a:pt x="41" y="2"/>
                  </a:lnTo>
                  <a:lnTo>
                    <a:pt x="56" y="0"/>
                  </a:lnTo>
                  <a:lnTo>
                    <a:pt x="75" y="6"/>
                  </a:lnTo>
                  <a:lnTo>
                    <a:pt x="65" y="24"/>
                  </a:lnTo>
                  <a:lnTo>
                    <a:pt x="66" y="38"/>
                  </a:lnTo>
                  <a:lnTo>
                    <a:pt x="74" y="50"/>
                  </a:lnTo>
                  <a:lnTo>
                    <a:pt x="70" y="59"/>
                  </a:lnTo>
                  <a:lnTo>
                    <a:pt x="68" y="69"/>
                  </a:lnTo>
                  <a:lnTo>
                    <a:pt x="64" y="77"/>
                  </a:lnTo>
                  <a:lnTo>
                    <a:pt x="53" y="73"/>
                  </a:lnTo>
                  <a:lnTo>
                    <a:pt x="45" y="75"/>
                  </a:lnTo>
                  <a:lnTo>
                    <a:pt x="37" y="73"/>
                  </a:lnTo>
                  <a:lnTo>
                    <a:pt x="35" y="79"/>
                  </a:lnTo>
                  <a:lnTo>
                    <a:pt x="38" y="83"/>
                  </a:lnTo>
                  <a:lnTo>
                    <a:pt x="37" y="88"/>
                  </a:lnTo>
                  <a:lnTo>
                    <a:pt x="27" y="86"/>
                  </a:lnTo>
                  <a:lnTo>
                    <a:pt x="16" y="68"/>
                  </a:lnTo>
                  <a:lnTo>
                    <a:pt x="13" y="56"/>
                  </a:lnTo>
                  <a:lnTo>
                    <a:pt x="7" y="56"/>
                  </a:lnTo>
                  <a:lnTo>
                    <a:pt x="0" y="41"/>
                  </a:lnTo>
                  <a:lnTo>
                    <a:pt x="3" y="30"/>
                  </a:lnTo>
                  <a:lnTo>
                    <a:pt x="2" y="25"/>
                  </a:lnTo>
                  <a:lnTo>
                    <a:pt x="13" y="20"/>
                  </a:lnTo>
                  <a:lnTo>
                    <a:pt x="17" y="1"/>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221" name="Freeform 220"/>
            <p:cNvSpPr>
              <a:spLocks/>
            </p:cNvSpPr>
            <p:nvPr/>
          </p:nvSpPr>
          <p:spPr bwMode="auto">
            <a:xfrm>
              <a:off x="3054239" y="3896312"/>
              <a:ext cx="33063" cy="29512"/>
            </a:xfrm>
            <a:custGeom>
              <a:avLst/>
              <a:gdLst>
                <a:gd name="T0" fmla="*/ 6 w 20"/>
                <a:gd name="T1" fmla="*/ 3 h 19"/>
                <a:gd name="T2" fmla="*/ 16 w 20"/>
                <a:gd name="T3" fmla="*/ 0 h 19"/>
                <a:gd name="T4" fmla="*/ 20 w 20"/>
                <a:gd name="T5" fmla="*/ 1 h 19"/>
                <a:gd name="T6" fmla="*/ 19 w 20"/>
                <a:gd name="T7" fmla="*/ 16 h 19"/>
                <a:gd name="T8" fmla="*/ 3 w 20"/>
                <a:gd name="T9" fmla="*/ 19 h 19"/>
                <a:gd name="T10" fmla="*/ 0 w 20"/>
                <a:gd name="T11" fmla="*/ 17 h 19"/>
                <a:gd name="T12" fmla="*/ 6 w 20"/>
                <a:gd name="T13" fmla="*/ 11 h 19"/>
                <a:gd name="T14" fmla="*/ 6 w 20"/>
                <a:gd name="T15" fmla="*/ 3 h 1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0" h="19">
                  <a:moveTo>
                    <a:pt x="6" y="3"/>
                  </a:moveTo>
                  <a:lnTo>
                    <a:pt x="16" y="0"/>
                  </a:lnTo>
                  <a:lnTo>
                    <a:pt x="20" y="1"/>
                  </a:lnTo>
                  <a:lnTo>
                    <a:pt x="19" y="16"/>
                  </a:lnTo>
                  <a:lnTo>
                    <a:pt x="3" y="19"/>
                  </a:lnTo>
                  <a:lnTo>
                    <a:pt x="0" y="17"/>
                  </a:lnTo>
                  <a:lnTo>
                    <a:pt x="6" y="11"/>
                  </a:lnTo>
                  <a:lnTo>
                    <a:pt x="6" y="3"/>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222" name="Freeform 221"/>
            <p:cNvSpPr>
              <a:spLocks/>
            </p:cNvSpPr>
            <p:nvPr/>
          </p:nvSpPr>
          <p:spPr bwMode="auto">
            <a:xfrm>
              <a:off x="3246004" y="5219689"/>
              <a:ext cx="148783" cy="155326"/>
            </a:xfrm>
            <a:custGeom>
              <a:avLst/>
              <a:gdLst>
                <a:gd name="T0" fmla="*/ 3 w 90"/>
                <a:gd name="T1" fmla="*/ 2 h 100"/>
                <a:gd name="T2" fmla="*/ 14 w 90"/>
                <a:gd name="T3" fmla="*/ 0 h 100"/>
                <a:gd name="T4" fmla="*/ 35 w 90"/>
                <a:gd name="T5" fmla="*/ 16 h 100"/>
                <a:gd name="T6" fmla="*/ 41 w 90"/>
                <a:gd name="T7" fmla="*/ 15 h 100"/>
                <a:gd name="T8" fmla="*/ 61 w 90"/>
                <a:gd name="T9" fmla="*/ 29 h 100"/>
                <a:gd name="T10" fmla="*/ 77 w 90"/>
                <a:gd name="T11" fmla="*/ 40 h 100"/>
                <a:gd name="T12" fmla="*/ 89 w 90"/>
                <a:gd name="T13" fmla="*/ 54 h 100"/>
                <a:gd name="T14" fmla="*/ 83 w 90"/>
                <a:gd name="T15" fmla="*/ 64 h 100"/>
                <a:gd name="T16" fmla="*/ 90 w 90"/>
                <a:gd name="T17" fmla="*/ 76 h 100"/>
                <a:gd name="T18" fmla="*/ 84 w 90"/>
                <a:gd name="T19" fmla="*/ 89 h 100"/>
                <a:gd name="T20" fmla="*/ 67 w 90"/>
                <a:gd name="T21" fmla="*/ 100 h 100"/>
                <a:gd name="T22" fmla="*/ 53 w 90"/>
                <a:gd name="T23" fmla="*/ 96 h 100"/>
                <a:gd name="T24" fmla="*/ 44 w 90"/>
                <a:gd name="T25" fmla="*/ 98 h 100"/>
                <a:gd name="T26" fmla="*/ 27 w 90"/>
                <a:gd name="T27" fmla="*/ 89 h 100"/>
                <a:gd name="T28" fmla="*/ 15 w 90"/>
                <a:gd name="T29" fmla="*/ 90 h 100"/>
                <a:gd name="T30" fmla="*/ 2 w 90"/>
                <a:gd name="T31" fmla="*/ 79 h 100"/>
                <a:gd name="T32" fmla="*/ 1 w 90"/>
                <a:gd name="T33" fmla="*/ 65 h 100"/>
                <a:gd name="T34" fmla="*/ 4 w 90"/>
                <a:gd name="T35" fmla="*/ 61 h 100"/>
                <a:gd name="T36" fmla="*/ 0 w 90"/>
                <a:gd name="T37" fmla="*/ 40 h 100"/>
                <a:gd name="T38" fmla="*/ 2 w 90"/>
                <a:gd name="T39" fmla="*/ 19 h 100"/>
                <a:gd name="T40" fmla="*/ 3 w 90"/>
                <a:gd name="T41" fmla="*/ 2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90" h="100">
                  <a:moveTo>
                    <a:pt x="3" y="2"/>
                  </a:moveTo>
                  <a:lnTo>
                    <a:pt x="14" y="0"/>
                  </a:lnTo>
                  <a:lnTo>
                    <a:pt x="35" y="16"/>
                  </a:lnTo>
                  <a:lnTo>
                    <a:pt x="41" y="15"/>
                  </a:lnTo>
                  <a:lnTo>
                    <a:pt x="61" y="29"/>
                  </a:lnTo>
                  <a:lnTo>
                    <a:pt x="77" y="40"/>
                  </a:lnTo>
                  <a:lnTo>
                    <a:pt x="89" y="54"/>
                  </a:lnTo>
                  <a:lnTo>
                    <a:pt x="83" y="64"/>
                  </a:lnTo>
                  <a:lnTo>
                    <a:pt x="90" y="76"/>
                  </a:lnTo>
                  <a:lnTo>
                    <a:pt x="84" y="89"/>
                  </a:lnTo>
                  <a:lnTo>
                    <a:pt x="67" y="100"/>
                  </a:lnTo>
                  <a:lnTo>
                    <a:pt x="53" y="96"/>
                  </a:lnTo>
                  <a:lnTo>
                    <a:pt x="44" y="98"/>
                  </a:lnTo>
                  <a:lnTo>
                    <a:pt x="27" y="89"/>
                  </a:lnTo>
                  <a:lnTo>
                    <a:pt x="15" y="90"/>
                  </a:lnTo>
                  <a:lnTo>
                    <a:pt x="2" y="79"/>
                  </a:lnTo>
                  <a:lnTo>
                    <a:pt x="1" y="65"/>
                  </a:lnTo>
                  <a:lnTo>
                    <a:pt x="4" y="61"/>
                  </a:lnTo>
                  <a:lnTo>
                    <a:pt x="0" y="40"/>
                  </a:lnTo>
                  <a:lnTo>
                    <a:pt x="2" y="19"/>
                  </a:lnTo>
                  <a:lnTo>
                    <a:pt x="3" y="2"/>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223" name="Freeform 222"/>
            <p:cNvSpPr>
              <a:spLocks/>
            </p:cNvSpPr>
            <p:nvPr/>
          </p:nvSpPr>
          <p:spPr bwMode="auto">
            <a:xfrm>
              <a:off x="1067160" y="2394310"/>
              <a:ext cx="79351" cy="38832"/>
            </a:xfrm>
            <a:custGeom>
              <a:avLst/>
              <a:gdLst>
                <a:gd name="T0" fmla="*/ 25 w 48"/>
                <a:gd name="T1" fmla="*/ 17 h 25"/>
                <a:gd name="T2" fmla="*/ 3 w 48"/>
                <a:gd name="T3" fmla="*/ 25 h 25"/>
                <a:gd name="T4" fmla="*/ 0 w 48"/>
                <a:gd name="T5" fmla="*/ 19 h 25"/>
                <a:gd name="T6" fmla="*/ 7 w 48"/>
                <a:gd name="T7" fmla="*/ 10 h 25"/>
                <a:gd name="T8" fmla="*/ 28 w 48"/>
                <a:gd name="T9" fmla="*/ 3 h 25"/>
                <a:gd name="T10" fmla="*/ 40 w 48"/>
                <a:gd name="T11" fmla="*/ 0 h 25"/>
                <a:gd name="T12" fmla="*/ 48 w 48"/>
                <a:gd name="T13" fmla="*/ 2 h 25"/>
                <a:gd name="T14" fmla="*/ 48 w 48"/>
                <a:gd name="T15" fmla="*/ 8 h 25"/>
                <a:gd name="T16" fmla="*/ 25 w 48"/>
                <a:gd name="T17" fmla="*/ 17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8" h="25">
                  <a:moveTo>
                    <a:pt x="25" y="17"/>
                  </a:moveTo>
                  <a:lnTo>
                    <a:pt x="3" y="25"/>
                  </a:lnTo>
                  <a:lnTo>
                    <a:pt x="0" y="19"/>
                  </a:lnTo>
                  <a:lnTo>
                    <a:pt x="7" y="10"/>
                  </a:lnTo>
                  <a:lnTo>
                    <a:pt x="28" y="3"/>
                  </a:lnTo>
                  <a:lnTo>
                    <a:pt x="40" y="0"/>
                  </a:lnTo>
                  <a:lnTo>
                    <a:pt x="48" y="2"/>
                  </a:lnTo>
                  <a:lnTo>
                    <a:pt x="48" y="8"/>
                  </a:lnTo>
                  <a:lnTo>
                    <a:pt x="25" y="17"/>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224" name="Freeform 209"/>
            <p:cNvSpPr>
              <a:spLocks/>
            </p:cNvSpPr>
            <p:nvPr/>
          </p:nvSpPr>
          <p:spPr bwMode="auto">
            <a:xfrm>
              <a:off x="720000" y="2012207"/>
              <a:ext cx="1127445" cy="492384"/>
            </a:xfrm>
            <a:custGeom>
              <a:avLst/>
              <a:gdLst>
                <a:gd name="T0" fmla="*/ 542 w 682"/>
                <a:gd name="T1" fmla="*/ 8 h 317"/>
                <a:gd name="T2" fmla="*/ 572 w 682"/>
                <a:gd name="T3" fmla="*/ 16 h 317"/>
                <a:gd name="T4" fmla="*/ 630 w 682"/>
                <a:gd name="T5" fmla="*/ 21 h 317"/>
                <a:gd name="T6" fmla="*/ 671 w 682"/>
                <a:gd name="T7" fmla="*/ 26 h 317"/>
                <a:gd name="T8" fmla="*/ 598 w 682"/>
                <a:gd name="T9" fmla="*/ 94 h 317"/>
                <a:gd name="T10" fmla="*/ 501 w 682"/>
                <a:gd name="T11" fmla="*/ 207 h 317"/>
                <a:gd name="T12" fmla="*/ 529 w 682"/>
                <a:gd name="T13" fmla="*/ 217 h 317"/>
                <a:gd name="T14" fmla="*/ 550 w 682"/>
                <a:gd name="T15" fmla="*/ 229 h 317"/>
                <a:gd name="T16" fmla="*/ 547 w 682"/>
                <a:gd name="T17" fmla="*/ 274 h 317"/>
                <a:gd name="T18" fmla="*/ 536 w 682"/>
                <a:gd name="T19" fmla="*/ 309 h 317"/>
                <a:gd name="T20" fmla="*/ 536 w 682"/>
                <a:gd name="T21" fmla="*/ 278 h 317"/>
                <a:gd name="T22" fmla="*/ 526 w 682"/>
                <a:gd name="T23" fmla="*/ 242 h 317"/>
                <a:gd name="T24" fmla="*/ 480 w 682"/>
                <a:gd name="T25" fmla="*/ 216 h 317"/>
                <a:gd name="T26" fmla="*/ 429 w 682"/>
                <a:gd name="T27" fmla="*/ 207 h 317"/>
                <a:gd name="T28" fmla="*/ 380 w 682"/>
                <a:gd name="T29" fmla="*/ 194 h 317"/>
                <a:gd name="T30" fmla="*/ 338 w 682"/>
                <a:gd name="T31" fmla="*/ 213 h 317"/>
                <a:gd name="T32" fmla="*/ 307 w 682"/>
                <a:gd name="T33" fmla="*/ 212 h 317"/>
                <a:gd name="T34" fmla="*/ 358 w 682"/>
                <a:gd name="T35" fmla="*/ 183 h 317"/>
                <a:gd name="T36" fmla="*/ 267 w 682"/>
                <a:gd name="T37" fmla="*/ 220 h 317"/>
                <a:gd name="T38" fmla="*/ 213 w 682"/>
                <a:gd name="T39" fmla="*/ 251 h 317"/>
                <a:gd name="T40" fmla="*/ 145 w 682"/>
                <a:gd name="T41" fmla="*/ 276 h 317"/>
                <a:gd name="T42" fmla="*/ 95 w 682"/>
                <a:gd name="T43" fmla="*/ 292 h 317"/>
                <a:gd name="T44" fmla="*/ 32 w 682"/>
                <a:gd name="T45" fmla="*/ 311 h 317"/>
                <a:gd name="T46" fmla="*/ 28 w 682"/>
                <a:gd name="T47" fmla="*/ 304 h 317"/>
                <a:gd name="T48" fmla="*/ 98 w 682"/>
                <a:gd name="T49" fmla="*/ 285 h 317"/>
                <a:gd name="T50" fmla="*/ 155 w 682"/>
                <a:gd name="T51" fmla="*/ 261 h 317"/>
                <a:gd name="T52" fmla="*/ 213 w 682"/>
                <a:gd name="T53" fmla="*/ 228 h 317"/>
                <a:gd name="T54" fmla="*/ 172 w 682"/>
                <a:gd name="T55" fmla="*/ 238 h 317"/>
                <a:gd name="T56" fmla="*/ 167 w 682"/>
                <a:gd name="T57" fmla="*/ 225 h 317"/>
                <a:gd name="T58" fmla="*/ 146 w 682"/>
                <a:gd name="T59" fmla="*/ 221 h 317"/>
                <a:gd name="T60" fmla="*/ 132 w 682"/>
                <a:gd name="T61" fmla="*/ 211 h 317"/>
                <a:gd name="T62" fmla="*/ 139 w 682"/>
                <a:gd name="T63" fmla="*/ 186 h 317"/>
                <a:gd name="T64" fmla="*/ 183 w 682"/>
                <a:gd name="T65" fmla="*/ 157 h 317"/>
                <a:gd name="T66" fmla="*/ 220 w 682"/>
                <a:gd name="T67" fmla="*/ 149 h 317"/>
                <a:gd name="T68" fmla="*/ 270 w 682"/>
                <a:gd name="T69" fmla="*/ 136 h 317"/>
                <a:gd name="T70" fmla="*/ 295 w 682"/>
                <a:gd name="T71" fmla="*/ 117 h 317"/>
                <a:gd name="T72" fmla="*/ 256 w 682"/>
                <a:gd name="T73" fmla="*/ 125 h 317"/>
                <a:gd name="T74" fmla="*/ 213 w 682"/>
                <a:gd name="T75" fmla="*/ 119 h 317"/>
                <a:gd name="T76" fmla="*/ 246 w 682"/>
                <a:gd name="T77" fmla="*/ 93 h 317"/>
                <a:gd name="T78" fmla="*/ 286 w 682"/>
                <a:gd name="T79" fmla="*/ 93 h 317"/>
                <a:gd name="T80" fmla="*/ 313 w 682"/>
                <a:gd name="T81" fmla="*/ 74 h 317"/>
                <a:gd name="T82" fmla="*/ 305 w 682"/>
                <a:gd name="T83" fmla="*/ 52 h 317"/>
                <a:gd name="T84" fmla="*/ 380 w 682"/>
                <a:gd name="T85" fmla="*/ 34 h 317"/>
                <a:gd name="T86" fmla="*/ 439 w 682"/>
                <a:gd name="T87" fmla="*/ 16 h 317"/>
                <a:gd name="T88" fmla="*/ 519 w 682"/>
                <a:gd name="T89" fmla="*/ 0 h 3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682" h="317">
                  <a:moveTo>
                    <a:pt x="533" y="4"/>
                  </a:moveTo>
                  <a:lnTo>
                    <a:pt x="531" y="12"/>
                  </a:lnTo>
                  <a:lnTo>
                    <a:pt x="542" y="8"/>
                  </a:lnTo>
                  <a:lnTo>
                    <a:pt x="562" y="9"/>
                  </a:lnTo>
                  <a:lnTo>
                    <a:pt x="556" y="13"/>
                  </a:lnTo>
                  <a:lnTo>
                    <a:pt x="572" y="16"/>
                  </a:lnTo>
                  <a:lnTo>
                    <a:pt x="587" y="14"/>
                  </a:lnTo>
                  <a:lnTo>
                    <a:pt x="607" y="20"/>
                  </a:lnTo>
                  <a:lnTo>
                    <a:pt x="630" y="21"/>
                  </a:lnTo>
                  <a:lnTo>
                    <a:pt x="637" y="23"/>
                  </a:lnTo>
                  <a:lnTo>
                    <a:pt x="658" y="21"/>
                  </a:lnTo>
                  <a:lnTo>
                    <a:pt x="671" y="26"/>
                  </a:lnTo>
                  <a:lnTo>
                    <a:pt x="682" y="28"/>
                  </a:lnTo>
                  <a:lnTo>
                    <a:pt x="682" y="28"/>
                  </a:lnTo>
                  <a:lnTo>
                    <a:pt x="598" y="94"/>
                  </a:lnTo>
                  <a:lnTo>
                    <a:pt x="478" y="201"/>
                  </a:lnTo>
                  <a:lnTo>
                    <a:pt x="492" y="202"/>
                  </a:lnTo>
                  <a:lnTo>
                    <a:pt x="501" y="207"/>
                  </a:lnTo>
                  <a:lnTo>
                    <a:pt x="503" y="215"/>
                  </a:lnTo>
                  <a:lnTo>
                    <a:pt x="503" y="228"/>
                  </a:lnTo>
                  <a:lnTo>
                    <a:pt x="529" y="217"/>
                  </a:lnTo>
                  <a:lnTo>
                    <a:pt x="549" y="211"/>
                  </a:lnTo>
                  <a:lnTo>
                    <a:pt x="548" y="221"/>
                  </a:lnTo>
                  <a:lnTo>
                    <a:pt x="550" y="229"/>
                  </a:lnTo>
                  <a:lnTo>
                    <a:pt x="555" y="238"/>
                  </a:lnTo>
                  <a:lnTo>
                    <a:pt x="552" y="252"/>
                  </a:lnTo>
                  <a:lnTo>
                    <a:pt x="547" y="274"/>
                  </a:lnTo>
                  <a:lnTo>
                    <a:pt x="562" y="287"/>
                  </a:lnTo>
                  <a:lnTo>
                    <a:pt x="552" y="299"/>
                  </a:lnTo>
                  <a:lnTo>
                    <a:pt x="536" y="309"/>
                  </a:lnTo>
                  <a:lnTo>
                    <a:pt x="533" y="301"/>
                  </a:lnTo>
                  <a:lnTo>
                    <a:pt x="525" y="295"/>
                  </a:lnTo>
                  <a:lnTo>
                    <a:pt x="536" y="278"/>
                  </a:lnTo>
                  <a:lnTo>
                    <a:pt x="530" y="262"/>
                  </a:lnTo>
                  <a:lnTo>
                    <a:pt x="539" y="244"/>
                  </a:lnTo>
                  <a:lnTo>
                    <a:pt x="526" y="242"/>
                  </a:lnTo>
                  <a:lnTo>
                    <a:pt x="503" y="242"/>
                  </a:lnTo>
                  <a:lnTo>
                    <a:pt x="491" y="236"/>
                  </a:lnTo>
                  <a:lnTo>
                    <a:pt x="480" y="216"/>
                  </a:lnTo>
                  <a:lnTo>
                    <a:pt x="470" y="212"/>
                  </a:lnTo>
                  <a:lnTo>
                    <a:pt x="451" y="205"/>
                  </a:lnTo>
                  <a:lnTo>
                    <a:pt x="429" y="207"/>
                  </a:lnTo>
                  <a:lnTo>
                    <a:pt x="409" y="198"/>
                  </a:lnTo>
                  <a:lnTo>
                    <a:pt x="401" y="190"/>
                  </a:lnTo>
                  <a:lnTo>
                    <a:pt x="380" y="194"/>
                  </a:lnTo>
                  <a:lnTo>
                    <a:pt x="369" y="207"/>
                  </a:lnTo>
                  <a:lnTo>
                    <a:pt x="359" y="209"/>
                  </a:lnTo>
                  <a:lnTo>
                    <a:pt x="338" y="213"/>
                  </a:lnTo>
                  <a:lnTo>
                    <a:pt x="318" y="219"/>
                  </a:lnTo>
                  <a:lnTo>
                    <a:pt x="297" y="223"/>
                  </a:lnTo>
                  <a:lnTo>
                    <a:pt x="307" y="212"/>
                  </a:lnTo>
                  <a:lnTo>
                    <a:pt x="335" y="193"/>
                  </a:lnTo>
                  <a:lnTo>
                    <a:pt x="357" y="187"/>
                  </a:lnTo>
                  <a:lnTo>
                    <a:pt x="358" y="183"/>
                  </a:lnTo>
                  <a:lnTo>
                    <a:pt x="328" y="193"/>
                  </a:lnTo>
                  <a:lnTo>
                    <a:pt x="303" y="206"/>
                  </a:lnTo>
                  <a:lnTo>
                    <a:pt x="267" y="220"/>
                  </a:lnTo>
                  <a:lnTo>
                    <a:pt x="267" y="229"/>
                  </a:lnTo>
                  <a:lnTo>
                    <a:pt x="238" y="243"/>
                  </a:lnTo>
                  <a:lnTo>
                    <a:pt x="213" y="251"/>
                  </a:lnTo>
                  <a:lnTo>
                    <a:pt x="192" y="257"/>
                  </a:lnTo>
                  <a:lnTo>
                    <a:pt x="179" y="266"/>
                  </a:lnTo>
                  <a:lnTo>
                    <a:pt x="145" y="276"/>
                  </a:lnTo>
                  <a:lnTo>
                    <a:pt x="130" y="285"/>
                  </a:lnTo>
                  <a:lnTo>
                    <a:pt x="104" y="294"/>
                  </a:lnTo>
                  <a:lnTo>
                    <a:pt x="95" y="292"/>
                  </a:lnTo>
                  <a:lnTo>
                    <a:pt x="75" y="298"/>
                  </a:lnTo>
                  <a:lnTo>
                    <a:pt x="52" y="304"/>
                  </a:lnTo>
                  <a:lnTo>
                    <a:pt x="32" y="311"/>
                  </a:lnTo>
                  <a:lnTo>
                    <a:pt x="0" y="317"/>
                  </a:lnTo>
                  <a:lnTo>
                    <a:pt x="1" y="313"/>
                  </a:lnTo>
                  <a:lnTo>
                    <a:pt x="28" y="304"/>
                  </a:lnTo>
                  <a:lnTo>
                    <a:pt x="49" y="298"/>
                  </a:lnTo>
                  <a:lnTo>
                    <a:pt x="77" y="287"/>
                  </a:lnTo>
                  <a:lnTo>
                    <a:pt x="98" y="285"/>
                  </a:lnTo>
                  <a:lnTo>
                    <a:pt x="114" y="277"/>
                  </a:lnTo>
                  <a:lnTo>
                    <a:pt x="148" y="265"/>
                  </a:lnTo>
                  <a:lnTo>
                    <a:pt x="155" y="261"/>
                  </a:lnTo>
                  <a:lnTo>
                    <a:pt x="174" y="254"/>
                  </a:lnTo>
                  <a:lnTo>
                    <a:pt x="192" y="239"/>
                  </a:lnTo>
                  <a:lnTo>
                    <a:pt x="213" y="228"/>
                  </a:lnTo>
                  <a:lnTo>
                    <a:pt x="189" y="234"/>
                  </a:lnTo>
                  <a:lnTo>
                    <a:pt x="188" y="231"/>
                  </a:lnTo>
                  <a:lnTo>
                    <a:pt x="172" y="238"/>
                  </a:lnTo>
                  <a:lnTo>
                    <a:pt x="173" y="228"/>
                  </a:lnTo>
                  <a:lnTo>
                    <a:pt x="161" y="235"/>
                  </a:lnTo>
                  <a:lnTo>
                    <a:pt x="167" y="225"/>
                  </a:lnTo>
                  <a:lnTo>
                    <a:pt x="143" y="233"/>
                  </a:lnTo>
                  <a:lnTo>
                    <a:pt x="134" y="233"/>
                  </a:lnTo>
                  <a:lnTo>
                    <a:pt x="146" y="221"/>
                  </a:lnTo>
                  <a:lnTo>
                    <a:pt x="157" y="214"/>
                  </a:lnTo>
                  <a:lnTo>
                    <a:pt x="156" y="207"/>
                  </a:lnTo>
                  <a:lnTo>
                    <a:pt x="132" y="211"/>
                  </a:lnTo>
                  <a:lnTo>
                    <a:pt x="131" y="202"/>
                  </a:lnTo>
                  <a:lnTo>
                    <a:pt x="126" y="197"/>
                  </a:lnTo>
                  <a:lnTo>
                    <a:pt x="139" y="186"/>
                  </a:lnTo>
                  <a:lnTo>
                    <a:pt x="138" y="178"/>
                  </a:lnTo>
                  <a:lnTo>
                    <a:pt x="158" y="167"/>
                  </a:lnTo>
                  <a:lnTo>
                    <a:pt x="183" y="157"/>
                  </a:lnTo>
                  <a:lnTo>
                    <a:pt x="201" y="147"/>
                  </a:lnTo>
                  <a:lnTo>
                    <a:pt x="214" y="146"/>
                  </a:lnTo>
                  <a:lnTo>
                    <a:pt x="220" y="149"/>
                  </a:lnTo>
                  <a:lnTo>
                    <a:pt x="243" y="140"/>
                  </a:lnTo>
                  <a:lnTo>
                    <a:pt x="252" y="142"/>
                  </a:lnTo>
                  <a:lnTo>
                    <a:pt x="270" y="136"/>
                  </a:lnTo>
                  <a:lnTo>
                    <a:pt x="279" y="127"/>
                  </a:lnTo>
                  <a:lnTo>
                    <a:pt x="275" y="124"/>
                  </a:lnTo>
                  <a:lnTo>
                    <a:pt x="295" y="117"/>
                  </a:lnTo>
                  <a:lnTo>
                    <a:pt x="286" y="117"/>
                  </a:lnTo>
                  <a:lnTo>
                    <a:pt x="266" y="121"/>
                  </a:lnTo>
                  <a:lnTo>
                    <a:pt x="256" y="125"/>
                  </a:lnTo>
                  <a:lnTo>
                    <a:pt x="251" y="121"/>
                  </a:lnTo>
                  <a:lnTo>
                    <a:pt x="228" y="123"/>
                  </a:lnTo>
                  <a:lnTo>
                    <a:pt x="213" y="119"/>
                  </a:lnTo>
                  <a:lnTo>
                    <a:pt x="218" y="111"/>
                  </a:lnTo>
                  <a:lnTo>
                    <a:pt x="215" y="101"/>
                  </a:lnTo>
                  <a:lnTo>
                    <a:pt x="246" y="93"/>
                  </a:lnTo>
                  <a:lnTo>
                    <a:pt x="289" y="84"/>
                  </a:lnTo>
                  <a:lnTo>
                    <a:pt x="300" y="84"/>
                  </a:lnTo>
                  <a:lnTo>
                    <a:pt x="286" y="93"/>
                  </a:lnTo>
                  <a:lnTo>
                    <a:pt x="316" y="92"/>
                  </a:lnTo>
                  <a:lnTo>
                    <a:pt x="320" y="81"/>
                  </a:lnTo>
                  <a:lnTo>
                    <a:pt x="313" y="74"/>
                  </a:lnTo>
                  <a:lnTo>
                    <a:pt x="317" y="65"/>
                  </a:lnTo>
                  <a:lnTo>
                    <a:pt x="315" y="58"/>
                  </a:lnTo>
                  <a:lnTo>
                    <a:pt x="305" y="52"/>
                  </a:lnTo>
                  <a:lnTo>
                    <a:pt x="327" y="43"/>
                  </a:lnTo>
                  <a:lnTo>
                    <a:pt x="351" y="42"/>
                  </a:lnTo>
                  <a:lnTo>
                    <a:pt x="380" y="34"/>
                  </a:lnTo>
                  <a:lnTo>
                    <a:pt x="397" y="26"/>
                  </a:lnTo>
                  <a:lnTo>
                    <a:pt x="423" y="18"/>
                  </a:lnTo>
                  <a:lnTo>
                    <a:pt x="439" y="16"/>
                  </a:lnTo>
                  <a:lnTo>
                    <a:pt x="475" y="8"/>
                  </a:lnTo>
                  <a:lnTo>
                    <a:pt x="485" y="9"/>
                  </a:lnTo>
                  <a:lnTo>
                    <a:pt x="519" y="0"/>
                  </a:lnTo>
                  <a:lnTo>
                    <a:pt x="533" y="4"/>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225" name="Freeform 210"/>
            <p:cNvSpPr>
              <a:spLocks/>
            </p:cNvSpPr>
            <p:nvPr/>
          </p:nvSpPr>
          <p:spPr bwMode="auto">
            <a:xfrm>
              <a:off x="1449037" y="2659918"/>
              <a:ext cx="1654798" cy="778183"/>
            </a:xfrm>
            <a:custGeom>
              <a:avLst/>
              <a:gdLst>
                <a:gd name="T0" fmla="*/ 595 w 1001"/>
                <a:gd name="T1" fmla="*/ 16 h 501"/>
                <a:gd name="T2" fmla="*/ 655 w 1001"/>
                <a:gd name="T3" fmla="*/ 28 h 501"/>
                <a:gd name="T4" fmla="*/ 701 w 1001"/>
                <a:gd name="T5" fmla="*/ 38 h 501"/>
                <a:gd name="T6" fmla="*/ 724 w 1001"/>
                <a:gd name="T7" fmla="*/ 58 h 501"/>
                <a:gd name="T8" fmla="*/ 729 w 1001"/>
                <a:gd name="T9" fmla="*/ 64 h 501"/>
                <a:gd name="T10" fmla="*/ 733 w 1001"/>
                <a:gd name="T11" fmla="*/ 73 h 501"/>
                <a:gd name="T12" fmla="*/ 730 w 1001"/>
                <a:gd name="T13" fmla="*/ 131 h 501"/>
                <a:gd name="T14" fmla="*/ 712 w 1001"/>
                <a:gd name="T15" fmla="*/ 155 h 501"/>
                <a:gd name="T16" fmla="*/ 762 w 1001"/>
                <a:gd name="T17" fmla="*/ 144 h 501"/>
                <a:gd name="T18" fmla="*/ 788 w 1001"/>
                <a:gd name="T19" fmla="*/ 121 h 501"/>
                <a:gd name="T20" fmla="*/ 836 w 1001"/>
                <a:gd name="T21" fmla="*/ 110 h 501"/>
                <a:gd name="T22" fmla="*/ 896 w 1001"/>
                <a:gd name="T23" fmla="*/ 90 h 501"/>
                <a:gd name="T24" fmla="*/ 943 w 1001"/>
                <a:gd name="T25" fmla="*/ 80 h 501"/>
                <a:gd name="T26" fmla="*/ 984 w 1001"/>
                <a:gd name="T27" fmla="*/ 45 h 501"/>
                <a:gd name="T28" fmla="*/ 999 w 1001"/>
                <a:gd name="T29" fmla="*/ 87 h 501"/>
                <a:gd name="T30" fmla="*/ 940 w 1001"/>
                <a:gd name="T31" fmla="*/ 117 h 501"/>
                <a:gd name="T32" fmla="*/ 922 w 1001"/>
                <a:gd name="T33" fmla="*/ 155 h 501"/>
                <a:gd name="T34" fmla="*/ 930 w 1001"/>
                <a:gd name="T35" fmla="*/ 159 h 501"/>
                <a:gd name="T36" fmla="*/ 888 w 1001"/>
                <a:gd name="T37" fmla="*/ 166 h 501"/>
                <a:gd name="T38" fmla="*/ 892 w 1001"/>
                <a:gd name="T39" fmla="*/ 173 h 501"/>
                <a:gd name="T40" fmla="*/ 850 w 1001"/>
                <a:gd name="T41" fmla="*/ 183 h 501"/>
                <a:gd name="T42" fmla="*/ 830 w 1001"/>
                <a:gd name="T43" fmla="*/ 209 h 501"/>
                <a:gd name="T44" fmla="*/ 826 w 1001"/>
                <a:gd name="T45" fmla="*/ 217 h 501"/>
                <a:gd name="T46" fmla="*/ 801 w 1001"/>
                <a:gd name="T47" fmla="*/ 249 h 501"/>
                <a:gd name="T48" fmla="*/ 801 w 1001"/>
                <a:gd name="T49" fmla="*/ 219 h 501"/>
                <a:gd name="T50" fmla="*/ 796 w 1001"/>
                <a:gd name="T51" fmla="*/ 255 h 501"/>
                <a:gd name="T52" fmla="*/ 782 w 1001"/>
                <a:gd name="T53" fmla="*/ 300 h 501"/>
                <a:gd name="T54" fmla="*/ 729 w 1001"/>
                <a:gd name="T55" fmla="*/ 327 h 501"/>
                <a:gd name="T56" fmla="*/ 679 w 1001"/>
                <a:gd name="T57" fmla="*/ 369 h 501"/>
                <a:gd name="T58" fmla="*/ 680 w 1001"/>
                <a:gd name="T59" fmla="*/ 431 h 501"/>
                <a:gd name="T60" fmla="*/ 676 w 1001"/>
                <a:gd name="T61" fmla="*/ 486 h 501"/>
                <a:gd name="T62" fmla="*/ 654 w 1001"/>
                <a:gd name="T63" fmla="*/ 490 h 501"/>
                <a:gd name="T64" fmla="*/ 636 w 1001"/>
                <a:gd name="T65" fmla="*/ 443 h 501"/>
                <a:gd name="T66" fmla="*/ 624 w 1001"/>
                <a:gd name="T67" fmla="*/ 397 h 501"/>
                <a:gd name="T68" fmla="*/ 585 w 1001"/>
                <a:gd name="T69" fmla="*/ 391 h 501"/>
                <a:gd name="T70" fmla="*/ 528 w 1001"/>
                <a:gd name="T71" fmla="*/ 396 h 501"/>
                <a:gd name="T72" fmla="*/ 526 w 1001"/>
                <a:gd name="T73" fmla="*/ 417 h 501"/>
                <a:gd name="T74" fmla="*/ 489 w 1001"/>
                <a:gd name="T75" fmla="*/ 406 h 501"/>
                <a:gd name="T76" fmla="*/ 434 w 1001"/>
                <a:gd name="T77" fmla="*/ 410 h 501"/>
                <a:gd name="T78" fmla="*/ 376 w 1001"/>
                <a:gd name="T79" fmla="*/ 454 h 501"/>
                <a:gd name="T80" fmla="*/ 366 w 1001"/>
                <a:gd name="T81" fmla="*/ 486 h 501"/>
                <a:gd name="T82" fmla="*/ 339 w 1001"/>
                <a:gd name="T83" fmla="*/ 450 h 501"/>
                <a:gd name="T84" fmla="*/ 313 w 1001"/>
                <a:gd name="T85" fmla="*/ 404 h 501"/>
                <a:gd name="T86" fmla="*/ 262 w 1001"/>
                <a:gd name="T87" fmla="*/ 408 h 501"/>
                <a:gd name="T88" fmla="*/ 244 w 1001"/>
                <a:gd name="T89" fmla="*/ 370 h 501"/>
                <a:gd name="T90" fmla="*/ 193 w 1001"/>
                <a:gd name="T91" fmla="*/ 371 h 501"/>
                <a:gd name="T92" fmla="*/ 102 w 1001"/>
                <a:gd name="T93" fmla="*/ 343 h 501"/>
                <a:gd name="T94" fmla="*/ 53 w 1001"/>
                <a:gd name="T95" fmla="*/ 324 h 501"/>
                <a:gd name="T96" fmla="*/ 33 w 1001"/>
                <a:gd name="T97" fmla="*/ 309 h 501"/>
                <a:gd name="T98" fmla="*/ 8 w 1001"/>
                <a:gd name="T99" fmla="*/ 272 h 501"/>
                <a:gd name="T100" fmla="*/ 0 w 1001"/>
                <a:gd name="T101" fmla="*/ 214 h 501"/>
                <a:gd name="T102" fmla="*/ 23 w 1001"/>
                <a:gd name="T103" fmla="*/ 151 h 501"/>
                <a:gd name="T104" fmla="*/ 69 w 1001"/>
                <a:gd name="T105" fmla="*/ 79 h 501"/>
                <a:gd name="T106" fmla="*/ 94 w 1001"/>
                <a:gd name="T107" fmla="*/ 21 h 501"/>
                <a:gd name="T108" fmla="*/ 124 w 1001"/>
                <a:gd name="T109" fmla="*/ 25 h 501"/>
                <a:gd name="T110" fmla="*/ 239 w 1001"/>
                <a:gd name="T111" fmla="*/ 8 h 501"/>
                <a:gd name="T112" fmla="*/ 432 w 1001"/>
                <a:gd name="T113" fmla="*/ 8 h 501"/>
                <a:gd name="T114" fmla="*/ 579 w 1001"/>
                <a:gd name="T115" fmla="*/ 0 h 5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001" h="501">
                  <a:moveTo>
                    <a:pt x="584" y="0"/>
                  </a:moveTo>
                  <a:lnTo>
                    <a:pt x="582" y="11"/>
                  </a:lnTo>
                  <a:lnTo>
                    <a:pt x="585" y="15"/>
                  </a:lnTo>
                  <a:lnTo>
                    <a:pt x="595" y="16"/>
                  </a:lnTo>
                  <a:lnTo>
                    <a:pt x="610" y="19"/>
                  </a:lnTo>
                  <a:lnTo>
                    <a:pt x="623" y="26"/>
                  </a:lnTo>
                  <a:lnTo>
                    <a:pt x="637" y="23"/>
                  </a:lnTo>
                  <a:lnTo>
                    <a:pt x="655" y="28"/>
                  </a:lnTo>
                  <a:lnTo>
                    <a:pt x="660" y="28"/>
                  </a:lnTo>
                  <a:lnTo>
                    <a:pt x="677" y="22"/>
                  </a:lnTo>
                  <a:lnTo>
                    <a:pt x="689" y="30"/>
                  </a:lnTo>
                  <a:lnTo>
                    <a:pt x="701" y="38"/>
                  </a:lnTo>
                  <a:lnTo>
                    <a:pt x="711" y="44"/>
                  </a:lnTo>
                  <a:lnTo>
                    <a:pt x="721" y="51"/>
                  </a:lnTo>
                  <a:lnTo>
                    <a:pt x="721" y="56"/>
                  </a:lnTo>
                  <a:lnTo>
                    <a:pt x="724" y="58"/>
                  </a:lnTo>
                  <a:lnTo>
                    <a:pt x="722" y="60"/>
                  </a:lnTo>
                  <a:lnTo>
                    <a:pt x="726" y="61"/>
                  </a:lnTo>
                  <a:lnTo>
                    <a:pt x="730" y="59"/>
                  </a:lnTo>
                  <a:lnTo>
                    <a:pt x="729" y="64"/>
                  </a:lnTo>
                  <a:lnTo>
                    <a:pt x="731" y="67"/>
                  </a:lnTo>
                  <a:lnTo>
                    <a:pt x="735" y="67"/>
                  </a:lnTo>
                  <a:lnTo>
                    <a:pt x="737" y="69"/>
                  </a:lnTo>
                  <a:lnTo>
                    <a:pt x="733" y="73"/>
                  </a:lnTo>
                  <a:lnTo>
                    <a:pt x="747" y="83"/>
                  </a:lnTo>
                  <a:lnTo>
                    <a:pt x="743" y="101"/>
                  </a:lnTo>
                  <a:lnTo>
                    <a:pt x="739" y="119"/>
                  </a:lnTo>
                  <a:lnTo>
                    <a:pt x="730" y="131"/>
                  </a:lnTo>
                  <a:lnTo>
                    <a:pt x="718" y="142"/>
                  </a:lnTo>
                  <a:lnTo>
                    <a:pt x="712" y="150"/>
                  </a:lnTo>
                  <a:lnTo>
                    <a:pt x="711" y="152"/>
                  </a:lnTo>
                  <a:lnTo>
                    <a:pt x="712" y="155"/>
                  </a:lnTo>
                  <a:lnTo>
                    <a:pt x="716" y="158"/>
                  </a:lnTo>
                  <a:lnTo>
                    <a:pt x="720" y="158"/>
                  </a:lnTo>
                  <a:lnTo>
                    <a:pt x="744" y="147"/>
                  </a:lnTo>
                  <a:lnTo>
                    <a:pt x="762" y="144"/>
                  </a:lnTo>
                  <a:lnTo>
                    <a:pt x="788" y="133"/>
                  </a:lnTo>
                  <a:lnTo>
                    <a:pt x="789" y="132"/>
                  </a:lnTo>
                  <a:lnTo>
                    <a:pt x="789" y="125"/>
                  </a:lnTo>
                  <a:lnTo>
                    <a:pt x="788" y="121"/>
                  </a:lnTo>
                  <a:lnTo>
                    <a:pt x="797" y="118"/>
                  </a:lnTo>
                  <a:lnTo>
                    <a:pt x="813" y="118"/>
                  </a:lnTo>
                  <a:lnTo>
                    <a:pt x="828" y="118"/>
                  </a:lnTo>
                  <a:lnTo>
                    <a:pt x="836" y="110"/>
                  </a:lnTo>
                  <a:lnTo>
                    <a:pt x="839" y="108"/>
                  </a:lnTo>
                  <a:lnTo>
                    <a:pt x="862" y="93"/>
                  </a:lnTo>
                  <a:lnTo>
                    <a:pt x="870" y="90"/>
                  </a:lnTo>
                  <a:lnTo>
                    <a:pt x="896" y="90"/>
                  </a:lnTo>
                  <a:lnTo>
                    <a:pt x="926" y="90"/>
                  </a:lnTo>
                  <a:lnTo>
                    <a:pt x="929" y="84"/>
                  </a:lnTo>
                  <a:lnTo>
                    <a:pt x="935" y="83"/>
                  </a:lnTo>
                  <a:lnTo>
                    <a:pt x="943" y="80"/>
                  </a:lnTo>
                  <a:lnTo>
                    <a:pt x="952" y="71"/>
                  </a:lnTo>
                  <a:lnTo>
                    <a:pt x="962" y="55"/>
                  </a:lnTo>
                  <a:lnTo>
                    <a:pt x="980" y="40"/>
                  </a:lnTo>
                  <a:lnTo>
                    <a:pt x="984" y="45"/>
                  </a:lnTo>
                  <a:lnTo>
                    <a:pt x="996" y="42"/>
                  </a:lnTo>
                  <a:lnTo>
                    <a:pt x="1001" y="48"/>
                  </a:lnTo>
                  <a:lnTo>
                    <a:pt x="992" y="75"/>
                  </a:lnTo>
                  <a:lnTo>
                    <a:pt x="999" y="87"/>
                  </a:lnTo>
                  <a:lnTo>
                    <a:pt x="999" y="94"/>
                  </a:lnTo>
                  <a:lnTo>
                    <a:pt x="979" y="103"/>
                  </a:lnTo>
                  <a:lnTo>
                    <a:pt x="959" y="111"/>
                  </a:lnTo>
                  <a:lnTo>
                    <a:pt x="940" y="117"/>
                  </a:lnTo>
                  <a:lnTo>
                    <a:pt x="927" y="129"/>
                  </a:lnTo>
                  <a:lnTo>
                    <a:pt x="923" y="133"/>
                  </a:lnTo>
                  <a:lnTo>
                    <a:pt x="920" y="144"/>
                  </a:lnTo>
                  <a:lnTo>
                    <a:pt x="922" y="155"/>
                  </a:lnTo>
                  <a:lnTo>
                    <a:pt x="929" y="156"/>
                  </a:lnTo>
                  <a:lnTo>
                    <a:pt x="929" y="148"/>
                  </a:lnTo>
                  <a:lnTo>
                    <a:pt x="933" y="153"/>
                  </a:lnTo>
                  <a:lnTo>
                    <a:pt x="930" y="159"/>
                  </a:lnTo>
                  <a:lnTo>
                    <a:pt x="917" y="162"/>
                  </a:lnTo>
                  <a:lnTo>
                    <a:pt x="909" y="162"/>
                  </a:lnTo>
                  <a:lnTo>
                    <a:pt x="896" y="165"/>
                  </a:lnTo>
                  <a:lnTo>
                    <a:pt x="888" y="166"/>
                  </a:lnTo>
                  <a:lnTo>
                    <a:pt x="878" y="167"/>
                  </a:lnTo>
                  <a:lnTo>
                    <a:pt x="862" y="173"/>
                  </a:lnTo>
                  <a:lnTo>
                    <a:pt x="888" y="169"/>
                  </a:lnTo>
                  <a:lnTo>
                    <a:pt x="892" y="173"/>
                  </a:lnTo>
                  <a:lnTo>
                    <a:pt x="867" y="179"/>
                  </a:lnTo>
                  <a:lnTo>
                    <a:pt x="856" y="179"/>
                  </a:lnTo>
                  <a:lnTo>
                    <a:pt x="857" y="177"/>
                  </a:lnTo>
                  <a:lnTo>
                    <a:pt x="850" y="183"/>
                  </a:lnTo>
                  <a:lnTo>
                    <a:pt x="855" y="183"/>
                  </a:lnTo>
                  <a:lnTo>
                    <a:pt x="847" y="198"/>
                  </a:lnTo>
                  <a:lnTo>
                    <a:pt x="830" y="214"/>
                  </a:lnTo>
                  <a:lnTo>
                    <a:pt x="830" y="209"/>
                  </a:lnTo>
                  <a:lnTo>
                    <a:pt x="827" y="208"/>
                  </a:lnTo>
                  <a:lnTo>
                    <a:pt x="823" y="203"/>
                  </a:lnTo>
                  <a:lnTo>
                    <a:pt x="823" y="214"/>
                  </a:lnTo>
                  <a:lnTo>
                    <a:pt x="826" y="217"/>
                  </a:lnTo>
                  <a:lnTo>
                    <a:pt x="824" y="225"/>
                  </a:lnTo>
                  <a:lnTo>
                    <a:pt x="817" y="233"/>
                  </a:lnTo>
                  <a:lnTo>
                    <a:pt x="802" y="250"/>
                  </a:lnTo>
                  <a:lnTo>
                    <a:pt x="801" y="249"/>
                  </a:lnTo>
                  <a:lnTo>
                    <a:pt x="810" y="235"/>
                  </a:lnTo>
                  <a:lnTo>
                    <a:pt x="804" y="227"/>
                  </a:lnTo>
                  <a:lnTo>
                    <a:pt x="807" y="210"/>
                  </a:lnTo>
                  <a:lnTo>
                    <a:pt x="801" y="219"/>
                  </a:lnTo>
                  <a:lnTo>
                    <a:pt x="801" y="232"/>
                  </a:lnTo>
                  <a:lnTo>
                    <a:pt x="791" y="229"/>
                  </a:lnTo>
                  <a:lnTo>
                    <a:pt x="800" y="235"/>
                  </a:lnTo>
                  <a:lnTo>
                    <a:pt x="796" y="255"/>
                  </a:lnTo>
                  <a:lnTo>
                    <a:pt x="800" y="256"/>
                  </a:lnTo>
                  <a:lnTo>
                    <a:pt x="800" y="264"/>
                  </a:lnTo>
                  <a:lnTo>
                    <a:pt x="797" y="284"/>
                  </a:lnTo>
                  <a:lnTo>
                    <a:pt x="782" y="300"/>
                  </a:lnTo>
                  <a:lnTo>
                    <a:pt x="763" y="306"/>
                  </a:lnTo>
                  <a:lnTo>
                    <a:pt x="748" y="318"/>
                  </a:lnTo>
                  <a:lnTo>
                    <a:pt x="739" y="319"/>
                  </a:lnTo>
                  <a:lnTo>
                    <a:pt x="729" y="327"/>
                  </a:lnTo>
                  <a:lnTo>
                    <a:pt x="725" y="334"/>
                  </a:lnTo>
                  <a:lnTo>
                    <a:pt x="702" y="347"/>
                  </a:lnTo>
                  <a:lnTo>
                    <a:pt x="690" y="357"/>
                  </a:lnTo>
                  <a:lnTo>
                    <a:pt x="679" y="369"/>
                  </a:lnTo>
                  <a:lnTo>
                    <a:pt x="673" y="384"/>
                  </a:lnTo>
                  <a:lnTo>
                    <a:pt x="673" y="398"/>
                  </a:lnTo>
                  <a:lnTo>
                    <a:pt x="675" y="416"/>
                  </a:lnTo>
                  <a:lnTo>
                    <a:pt x="680" y="431"/>
                  </a:lnTo>
                  <a:lnTo>
                    <a:pt x="678" y="440"/>
                  </a:lnTo>
                  <a:lnTo>
                    <a:pt x="682" y="464"/>
                  </a:lnTo>
                  <a:lnTo>
                    <a:pt x="679" y="478"/>
                  </a:lnTo>
                  <a:lnTo>
                    <a:pt x="676" y="486"/>
                  </a:lnTo>
                  <a:lnTo>
                    <a:pt x="670" y="499"/>
                  </a:lnTo>
                  <a:lnTo>
                    <a:pt x="664" y="501"/>
                  </a:lnTo>
                  <a:lnTo>
                    <a:pt x="656" y="499"/>
                  </a:lnTo>
                  <a:lnTo>
                    <a:pt x="654" y="490"/>
                  </a:lnTo>
                  <a:lnTo>
                    <a:pt x="648" y="485"/>
                  </a:lnTo>
                  <a:lnTo>
                    <a:pt x="642" y="467"/>
                  </a:lnTo>
                  <a:lnTo>
                    <a:pt x="637" y="451"/>
                  </a:lnTo>
                  <a:lnTo>
                    <a:pt x="636" y="443"/>
                  </a:lnTo>
                  <a:lnTo>
                    <a:pt x="643" y="429"/>
                  </a:lnTo>
                  <a:lnTo>
                    <a:pt x="640" y="418"/>
                  </a:lnTo>
                  <a:lnTo>
                    <a:pt x="630" y="401"/>
                  </a:lnTo>
                  <a:lnTo>
                    <a:pt x="624" y="397"/>
                  </a:lnTo>
                  <a:lnTo>
                    <a:pt x="604" y="407"/>
                  </a:lnTo>
                  <a:lnTo>
                    <a:pt x="601" y="406"/>
                  </a:lnTo>
                  <a:lnTo>
                    <a:pt x="595" y="396"/>
                  </a:lnTo>
                  <a:lnTo>
                    <a:pt x="585" y="391"/>
                  </a:lnTo>
                  <a:lnTo>
                    <a:pt x="564" y="394"/>
                  </a:lnTo>
                  <a:lnTo>
                    <a:pt x="549" y="391"/>
                  </a:lnTo>
                  <a:lnTo>
                    <a:pt x="536" y="393"/>
                  </a:lnTo>
                  <a:lnTo>
                    <a:pt x="528" y="396"/>
                  </a:lnTo>
                  <a:lnTo>
                    <a:pt x="529" y="401"/>
                  </a:lnTo>
                  <a:lnTo>
                    <a:pt x="527" y="410"/>
                  </a:lnTo>
                  <a:lnTo>
                    <a:pt x="530" y="414"/>
                  </a:lnTo>
                  <a:lnTo>
                    <a:pt x="526" y="417"/>
                  </a:lnTo>
                  <a:lnTo>
                    <a:pt x="520" y="414"/>
                  </a:lnTo>
                  <a:lnTo>
                    <a:pt x="512" y="417"/>
                  </a:lnTo>
                  <a:lnTo>
                    <a:pt x="500" y="417"/>
                  </a:lnTo>
                  <a:lnTo>
                    <a:pt x="489" y="406"/>
                  </a:lnTo>
                  <a:lnTo>
                    <a:pt x="473" y="408"/>
                  </a:lnTo>
                  <a:lnTo>
                    <a:pt x="462" y="404"/>
                  </a:lnTo>
                  <a:lnTo>
                    <a:pt x="450" y="405"/>
                  </a:lnTo>
                  <a:lnTo>
                    <a:pt x="434" y="410"/>
                  </a:lnTo>
                  <a:lnTo>
                    <a:pt x="415" y="426"/>
                  </a:lnTo>
                  <a:lnTo>
                    <a:pt x="395" y="434"/>
                  </a:lnTo>
                  <a:lnTo>
                    <a:pt x="383" y="444"/>
                  </a:lnTo>
                  <a:lnTo>
                    <a:pt x="376" y="454"/>
                  </a:lnTo>
                  <a:lnTo>
                    <a:pt x="373" y="468"/>
                  </a:lnTo>
                  <a:lnTo>
                    <a:pt x="372" y="478"/>
                  </a:lnTo>
                  <a:lnTo>
                    <a:pt x="374" y="485"/>
                  </a:lnTo>
                  <a:lnTo>
                    <a:pt x="366" y="486"/>
                  </a:lnTo>
                  <a:lnTo>
                    <a:pt x="355" y="481"/>
                  </a:lnTo>
                  <a:lnTo>
                    <a:pt x="342" y="475"/>
                  </a:lnTo>
                  <a:lnTo>
                    <a:pt x="340" y="465"/>
                  </a:lnTo>
                  <a:lnTo>
                    <a:pt x="339" y="450"/>
                  </a:lnTo>
                  <a:lnTo>
                    <a:pt x="332" y="438"/>
                  </a:lnTo>
                  <a:lnTo>
                    <a:pt x="328" y="426"/>
                  </a:lnTo>
                  <a:lnTo>
                    <a:pt x="323" y="412"/>
                  </a:lnTo>
                  <a:lnTo>
                    <a:pt x="313" y="404"/>
                  </a:lnTo>
                  <a:lnTo>
                    <a:pt x="299" y="404"/>
                  </a:lnTo>
                  <a:lnTo>
                    <a:pt x="283" y="421"/>
                  </a:lnTo>
                  <a:lnTo>
                    <a:pt x="270" y="414"/>
                  </a:lnTo>
                  <a:lnTo>
                    <a:pt x="262" y="408"/>
                  </a:lnTo>
                  <a:lnTo>
                    <a:pt x="261" y="397"/>
                  </a:lnTo>
                  <a:lnTo>
                    <a:pt x="259" y="386"/>
                  </a:lnTo>
                  <a:lnTo>
                    <a:pt x="251" y="377"/>
                  </a:lnTo>
                  <a:lnTo>
                    <a:pt x="244" y="370"/>
                  </a:lnTo>
                  <a:lnTo>
                    <a:pt x="240" y="363"/>
                  </a:lnTo>
                  <a:lnTo>
                    <a:pt x="209" y="363"/>
                  </a:lnTo>
                  <a:lnTo>
                    <a:pt x="207" y="371"/>
                  </a:lnTo>
                  <a:lnTo>
                    <a:pt x="193" y="371"/>
                  </a:lnTo>
                  <a:lnTo>
                    <a:pt x="158" y="372"/>
                  </a:lnTo>
                  <a:lnTo>
                    <a:pt x="123" y="357"/>
                  </a:lnTo>
                  <a:lnTo>
                    <a:pt x="100" y="347"/>
                  </a:lnTo>
                  <a:lnTo>
                    <a:pt x="102" y="343"/>
                  </a:lnTo>
                  <a:lnTo>
                    <a:pt x="80" y="345"/>
                  </a:lnTo>
                  <a:lnTo>
                    <a:pt x="59" y="347"/>
                  </a:lnTo>
                  <a:lnTo>
                    <a:pt x="60" y="336"/>
                  </a:lnTo>
                  <a:lnTo>
                    <a:pt x="53" y="324"/>
                  </a:lnTo>
                  <a:lnTo>
                    <a:pt x="46" y="322"/>
                  </a:lnTo>
                  <a:lnTo>
                    <a:pt x="46" y="316"/>
                  </a:lnTo>
                  <a:lnTo>
                    <a:pt x="37" y="315"/>
                  </a:lnTo>
                  <a:lnTo>
                    <a:pt x="33" y="309"/>
                  </a:lnTo>
                  <a:lnTo>
                    <a:pt x="18" y="307"/>
                  </a:lnTo>
                  <a:lnTo>
                    <a:pt x="14" y="304"/>
                  </a:lnTo>
                  <a:lnTo>
                    <a:pt x="17" y="292"/>
                  </a:lnTo>
                  <a:lnTo>
                    <a:pt x="8" y="272"/>
                  </a:lnTo>
                  <a:lnTo>
                    <a:pt x="7" y="243"/>
                  </a:lnTo>
                  <a:lnTo>
                    <a:pt x="9" y="238"/>
                  </a:lnTo>
                  <a:lnTo>
                    <a:pt x="5" y="231"/>
                  </a:lnTo>
                  <a:lnTo>
                    <a:pt x="0" y="214"/>
                  </a:lnTo>
                  <a:lnTo>
                    <a:pt x="5" y="197"/>
                  </a:lnTo>
                  <a:lnTo>
                    <a:pt x="2" y="186"/>
                  </a:lnTo>
                  <a:lnTo>
                    <a:pt x="14" y="169"/>
                  </a:lnTo>
                  <a:lnTo>
                    <a:pt x="23" y="151"/>
                  </a:lnTo>
                  <a:lnTo>
                    <a:pt x="26" y="135"/>
                  </a:lnTo>
                  <a:lnTo>
                    <a:pt x="43" y="116"/>
                  </a:lnTo>
                  <a:lnTo>
                    <a:pt x="56" y="98"/>
                  </a:lnTo>
                  <a:lnTo>
                    <a:pt x="69" y="79"/>
                  </a:lnTo>
                  <a:lnTo>
                    <a:pt x="82" y="52"/>
                  </a:lnTo>
                  <a:lnTo>
                    <a:pt x="88" y="34"/>
                  </a:lnTo>
                  <a:lnTo>
                    <a:pt x="89" y="25"/>
                  </a:lnTo>
                  <a:lnTo>
                    <a:pt x="94" y="21"/>
                  </a:lnTo>
                  <a:lnTo>
                    <a:pt x="113" y="28"/>
                  </a:lnTo>
                  <a:lnTo>
                    <a:pt x="109" y="47"/>
                  </a:lnTo>
                  <a:lnTo>
                    <a:pt x="117" y="41"/>
                  </a:lnTo>
                  <a:lnTo>
                    <a:pt x="124" y="25"/>
                  </a:lnTo>
                  <a:lnTo>
                    <a:pt x="130" y="8"/>
                  </a:lnTo>
                  <a:lnTo>
                    <a:pt x="175" y="8"/>
                  </a:lnTo>
                  <a:lnTo>
                    <a:pt x="223" y="8"/>
                  </a:lnTo>
                  <a:lnTo>
                    <a:pt x="239" y="8"/>
                  </a:lnTo>
                  <a:lnTo>
                    <a:pt x="288" y="8"/>
                  </a:lnTo>
                  <a:lnTo>
                    <a:pt x="335" y="8"/>
                  </a:lnTo>
                  <a:lnTo>
                    <a:pt x="384" y="8"/>
                  </a:lnTo>
                  <a:lnTo>
                    <a:pt x="432" y="8"/>
                  </a:lnTo>
                  <a:lnTo>
                    <a:pt x="487" y="8"/>
                  </a:lnTo>
                  <a:lnTo>
                    <a:pt x="541" y="8"/>
                  </a:lnTo>
                  <a:lnTo>
                    <a:pt x="575" y="8"/>
                  </a:lnTo>
                  <a:lnTo>
                    <a:pt x="579" y="0"/>
                  </a:lnTo>
                  <a:lnTo>
                    <a:pt x="584"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226" name="Freeform 212"/>
            <p:cNvSpPr>
              <a:spLocks/>
            </p:cNvSpPr>
            <p:nvPr/>
          </p:nvSpPr>
          <p:spPr bwMode="auto">
            <a:xfrm>
              <a:off x="2708733" y="3855927"/>
              <a:ext cx="409980" cy="368122"/>
            </a:xfrm>
            <a:custGeom>
              <a:avLst/>
              <a:gdLst>
                <a:gd name="T0" fmla="*/ 39 w 248"/>
                <a:gd name="T1" fmla="*/ 13 h 237"/>
                <a:gd name="T2" fmla="*/ 33 w 248"/>
                <a:gd name="T3" fmla="*/ 24 h 237"/>
                <a:gd name="T4" fmla="*/ 23 w 248"/>
                <a:gd name="T5" fmla="*/ 47 h 237"/>
                <a:gd name="T6" fmla="*/ 38 w 248"/>
                <a:gd name="T7" fmla="*/ 62 h 237"/>
                <a:gd name="T8" fmla="*/ 37 w 248"/>
                <a:gd name="T9" fmla="*/ 40 h 237"/>
                <a:gd name="T10" fmla="*/ 61 w 248"/>
                <a:gd name="T11" fmla="*/ 16 h 237"/>
                <a:gd name="T12" fmla="*/ 65 w 248"/>
                <a:gd name="T13" fmla="*/ 0 h 237"/>
                <a:gd name="T14" fmla="*/ 84 w 248"/>
                <a:gd name="T15" fmla="*/ 15 h 237"/>
                <a:gd name="T16" fmla="*/ 95 w 248"/>
                <a:gd name="T17" fmla="*/ 33 h 237"/>
                <a:gd name="T18" fmla="*/ 131 w 248"/>
                <a:gd name="T19" fmla="*/ 31 h 237"/>
                <a:gd name="T20" fmla="*/ 155 w 248"/>
                <a:gd name="T21" fmla="*/ 43 h 237"/>
                <a:gd name="T22" fmla="*/ 166 w 248"/>
                <a:gd name="T23" fmla="*/ 31 h 237"/>
                <a:gd name="T24" fmla="*/ 211 w 248"/>
                <a:gd name="T25" fmla="*/ 30 h 237"/>
                <a:gd name="T26" fmla="*/ 201 w 248"/>
                <a:gd name="T27" fmla="*/ 46 h 237"/>
                <a:gd name="T28" fmla="*/ 229 w 248"/>
                <a:gd name="T29" fmla="*/ 58 h 237"/>
                <a:gd name="T30" fmla="*/ 241 w 248"/>
                <a:gd name="T31" fmla="*/ 74 h 237"/>
                <a:gd name="T32" fmla="*/ 233 w 248"/>
                <a:gd name="T33" fmla="*/ 91 h 237"/>
                <a:gd name="T34" fmla="*/ 237 w 248"/>
                <a:gd name="T35" fmla="*/ 106 h 237"/>
                <a:gd name="T36" fmla="*/ 221 w 248"/>
                <a:gd name="T37" fmla="*/ 113 h 237"/>
                <a:gd name="T38" fmla="*/ 216 w 248"/>
                <a:gd name="T39" fmla="*/ 129 h 237"/>
                <a:gd name="T40" fmla="*/ 230 w 248"/>
                <a:gd name="T41" fmla="*/ 150 h 237"/>
                <a:gd name="T42" fmla="*/ 202 w 248"/>
                <a:gd name="T43" fmla="*/ 166 h 237"/>
                <a:gd name="T44" fmla="*/ 184 w 248"/>
                <a:gd name="T45" fmla="*/ 174 h 237"/>
                <a:gd name="T46" fmla="*/ 156 w 248"/>
                <a:gd name="T47" fmla="*/ 166 h 237"/>
                <a:gd name="T48" fmla="*/ 160 w 248"/>
                <a:gd name="T49" fmla="*/ 173 h 237"/>
                <a:gd name="T50" fmla="*/ 162 w 248"/>
                <a:gd name="T51" fmla="*/ 201 h 237"/>
                <a:gd name="T52" fmla="*/ 178 w 248"/>
                <a:gd name="T53" fmla="*/ 207 h 237"/>
                <a:gd name="T54" fmla="*/ 163 w 248"/>
                <a:gd name="T55" fmla="*/ 221 h 237"/>
                <a:gd name="T56" fmla="*/ 142 w 248"/>
                <a:gd name="T57" fmla="*/ 230 h 237"/>
                <a:gd name="T58" fmla="*/ 124 w 248"/>
                <a:gd name="T59" fmla="*/ 237 h 237"/>
                <a:gd name="T60" fmla="*/ 108 w 248"/>
                <a:gd name="T61" fmla="*/ 206 h 237"/>
                <a:gd name="T62" fmla="*/ 97 w 248"/>
                <a:gd name="T63" fmla="*/ 194 h 237"/>
                <a:gd name="T64" fmla="*/ 106 w 248"/>
                <a:gd name="T65" fmla="*/ 179 h 237"/>
                <a:gd name="T66" fmla="*/ 97 w 248"/>
                <a:gd name="T67" fmla="*/ 159 h 237"/>
                <a:gd name="T68" fmla="*/ 103 w 248"/>
                <a:gd name="T69" fmla="*/ 137 h 237"/>
                <a:gd name="T70" fmla="*/ 101 w 248"/>
                <a:gd name="T71" fmla="*/ 122 h 237"/>
                <a:gd name="T72" fmla="*/ 77 w 248"/>
                <a:gd name="T73" fmla="*/ 123 h 237"/>
                <a:gd name="T74" fmla="*/ 57 w 248"/>
                <a:gd name="T75" fmla="*/ 108 h 237"/>
                <a:gd name="T76" fmla="*/ 23 w 248"/>
                <a:gd name="T77" fmla="*/ 107 h 237"/>
                <a:gd name="T78" fmla="*/ 14 w 248"/>
                <a:gd name="T79" fmla="*/ 98 h 237"/>
                <a:gd name="T80" fmla="*/ 16 w 248"/>
                <a:gd name="T81" fmla="*/ 86 h 237"/>
                <a:gd name="T82" fmla="*/ 11 w 248"/>
                <a:gd name="T83" fmla="*/ 73 h 237"/>
                <a:gd name="T84" fmla="*/ 0 w 248"/>
                <a:gd name="T85" fmla="*/ 62 h 237"/>
                <a:gd name="T86" fmla="*/ 9 w 248"/>
                <a:gd name="T87" fmla="*/ 35 h 237"/>
                <a:gd name="T88" fmla="*/ 22 w 248"/>
                <a:gd name="T89" fmla="*/ 22 h 237"/>
                <a:gd name="T90" fmla="*/ 40 w 248"/>
                <a:gd name="T91" fmla="*/ 8 h 2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248" h="237">
                  <a:moveTo>
                    <a:pt x="40" y="8"/>
                  </a:moveTo>
                  <a:lnTo>
                    <a:pt x="39" y="13"/>
                  </a:lnTo>
                  <a:lnTo>
                    <a:pt x="28" y="15"/>
                  </a:lnTo>
                  <a:lnTo>
                    <a:pt x="33" y="24"/>
                  </a:lnTo>
                  <a:lnTo>
                    <a:pt x="32" y="35"/>
                  </a:lnTo>
                  <a:lnTo>
                    <a:pt x="23" y="47"/>
                  </a:lnTo>
                  <a:lnTo>
                    <a:pt x="29" y="64"/>
                  </a:lnTo>
                  <a:lnTo>
                    <a:pt x="38" y="62"/>
                  </a:lnTo>
                  <a:lnTo>
                    <a:pt x="42" y="48"/>
                  </a:lnTo>
                  <a:lnTo>
                    <a:pt x="37" y="40"/>
                  </a:lnTo>
                  <a:lnTo>
                    <a:pt x="37" y="24"/>
                  </a:lnTo>
                  <a:lnTo>
                    <a:pt x="61" y="16"/>
                  </a:lnTo>
                  <a:lnTo>
                    <a:pt x="59" y="6"/>
                  </a:lnTo>
                  <a:lnTo>
                    <a:pt x="65" y="0"/>
                  </a:lnTo>
                  <a:lnTo>
                    <a:pt x="71" y="14"/>
                  </a:lnTo>
                  <a:lnTo>
                    <a:pt x="84" y="15"/>
                  </a:lnTo>
                  <a:lnTo>
                    <a:pt x="95" y="26"/>
                  </a:lnTo>
                  <a:lnTo>
                    <a:pt x="95" y="33"/>
                  </a:lnTo>
                  <a:lnTo>
                    <a:pt x="112" y="33"/>
                  </a:lnTo>
                  <a:lnTo>
                    <a:pt x="131" y="31"/>
                  </a:lnTo>
                  <a:lnTo>
                    <a:pt x="141" y="41"/>
                  </a:lnTo>
                  <a:lnTo>
                    <a:pt x="155" y="43"/>
                  </a:lnTo>
                  <a:lnTo>
                    <a:pt x="166" y="37"/>
                  </a:lnTo>
                  <a:lnTo>
                    <a:pt x="166" y="31"/>
                  </a:lnTo>
                  <a:lnTo>
                    <a:pt x="189" y="30"/>
                  </a:lnTo>
                  <a:lnTo>
                    <a:pt x="211" y="30"/>
                  </a:lnTo>
                  <a:lnTo>
                    <a:pt x="195" y="36"/>
                  </a:lnTo>
                  <a:lnTo>
                    <a:pt x="201" y="46"/>
                  </a:lnTo>
                  <a:lnTo>
                    <a:pt x="215" y="47"/>
                  </a:lnTo>
                  <a:lnTo>
                    <a:pt x="229" y="58"/>
                  </a:lnTo>
                  <a:lnTo>
                    <a:pt x="231" y="74"/>
                  </a:lnTo>
                  <a:lnTo>
                    <a:pt x="241" y="74"/>
                  </a:lnTo>
                  <a:lnTo>
                    <a:pt x="248" y="79"/>
                  </a:lnTo>
                  <a:lnTo>
                    <a:pt x="233" y="91"/>
                  </a:lnTo>
                  <a:lnTo>
                    <a:pt x="231" y="98"/>
                  </a:lnTo>
                  <a:lnTo>
                    <a:pt x="237" y="106"/>
                  </a:lnTo>
                  <a:lnTo>
                    <a:pt x="232" y="110"/>
                  </a:lnTo>
                  <a:lnTo>
                    <a:pt x="221" y="113"/>
                  </a:lnTo>
                  <a:lnTo>
                    <a:pt x="221" y="123"/>
                  </a:lnTo>
                  <a:lnTo>
                    <a:pt x="216" y="129"/>
                  </a:lnTo>
                  <a:lnTo>
                    <a:pt x="228" y="144"/>
                  </a:lnTo>
                  <a:lnTo>
                    <a:pt x="230" y="150"/>
                  </a:lnTo>
                  <a:lnTo>
                    <a:pt x="223" y="158"/>
                  </a:lnTo>
                  <a:lnTo>
                    <a:pt x="202" y="166"/>
                  </a:lnTo>
                  <a:lnTo>
                    <a:pt x="189" y="169"/>
                  </a:lnTo>
                  <a:lnTo>
                    <a:pt x="184" y="174"/>
                  </a:lnTo>
                  <a:lnTo>
                    <a:pt x="169" y="169"/>
                  </a:lnTo>
                  <a:lnTo>
                    <a:pt x="156" y="166"/>
                  </a:lnTo>
                  <a:lnTo>
                    <a:pt x="152" y="168"/>
                  </a:lnTo>
                  <a:lnTo>
                    <a:pt x="160" y="173"/>
                  </a:lnTo>
                  <a:lnTo>
                    <a:pt x="159" y="187"/>
                  </a:lnTo>
                  <a:lnTo>
                    <a:pt x="162" y="201"/>
                  </a:lnTo>
                  <a:lnTo>
                    <a:pt x="177" y="202"/>
                  </a:lnTo>
                  <a:lnTo>
                    <a:pt x="178" y="207"/>
                  </a:lnTo>
                  <a:lnTo>
                    <a:pt x="165" y="213"/>
                  </a:lnTo>
                  <a:lnTo>
                    <a:pt x="163" y="221"/>
                  </a:lnTo>
                  <a:lnTo>
                    <a:pt x="155" y="225"/>
                  </a:lnTo>
                  <a:lnTo>
                    <a:pt x="142" y="230"/>
                  </a:lnTo>
                  <a:lnTo>
                    <a:pt x="138" y="236"/>
                  </a:lnTo>
                  <a:lnTo>
                    <a:pt x="124" y="237"/>
                  </a:lnTo>
                  <a:lnTo>
                    <a:pt x="114" y="226"/>
                  </a:lnTo>
                  <a:lnTo>
                    <a:pt x="108" y="206"/>
                  </a:lnTo>
                  <a:lnTo>
                    <a:pt x="103" y="198"/>
                  </a:lnTo>
                  <a:lnTo>
                    <a:pt x="97" y="194"/>
                  </a:lnTo>
                  <a:lnTo>
                    <a:pt x="106" y="183"/>
                  </a:lnTo>
                  <a:lnTo>
                    <a:pt x="106" y="179"/>
                  </a:lnTo>
                  <a:lnTo>
                    <a:pt x="101" y="173"/>
                  </a:lnTo>
                  <a:lnTo>
                    <a:pt x="97" y="159"/>
                  </a:lnTo>
                  <a:lnTo>
                    <a:pt x="99" y="144"/>
                  </a:lnTo>
                  <a:lnTo>
                    <a:pt x="103" y="137"/>
                  </a:lnTo>
                  <a:lnTo>
                    <a:pt x="107" y="126"/>
                  </a:lnTo>
                  <a:lnTo>
                    <a:pt x="101" y="122"/>
                  </a:lnTo>
                  <a:lnTo>
                    <a:pt x="90" y="125"/>
                  </a:lnTo>
                  <a:lnTo>
                    <a:pt x="77" y="123"/>
                  </a:lnTo>
                  <a:lnTo>
                    <a:pt x="69" y="126"/>
                  </a:lnTo>
                  <a:lnTo>
                    <a:pt x="57" y="108"/>
                  </a:lnTo>
                  <a:lnTo>
                    <a:pt x="47" y="105"/>
                  </a:lnTo>
                  <a:lnTo>
                    <a:pt x="23" y="107"/>
                  </a:lnTo>
                  <a:lnTo>
                    <a:pt x="19" y="100"/>
                  </a:lnTo>
                  <a:lnTo>
                    <a:pt x="14" y="98"/>
                  </a:lnTo>
                  <a:lnTo>
                    <a:pt x="14" y="94"/>
                  </a:lnTo>
                  <a:lnTo>
                    <a:pt x="16" y="86"/>
                  </a:lnTo>
                  <a:lnTo>
                    <a:pt x="15" y="78"/>
                  </a:lnTo>
                  <a:lnTo>
                    <a:pt x="11" y="73"/>
                  </a:lnTo>
                  <a:lnTo>
                    <a:pt x="9" y="64"/>
                  </a:lnTo>
                  <a:lnTo>
                    <a:pt x="0" y="62"/>
                  </a:lnTo>
                  <a:lnTo>
                    <a:pt x="6" y="50"/>
                  </a:lnTo>
                  <a:lnTo>
                    <a:pt x="9" y="35"/>
                  </a:lnTo>
                  <a:lnTo>
                    <a:pt x="15" y="28"/>
                  </a:lnTo>
                  <a:lnTo>
                    <a:pt x="22" y="22"/>
                  </a:lnTo>
                  <a:lnTo>
                    <a:pt x="28" y="11"/>
                  </a:lnTo>
                  <a:lnTo>
                    <a:pt x="40" y="8"/>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grpSp>
      <p:grpSp>
        <p:nvGrpSpPr>
          <p:cNvPr id="11" name="Group 10"/>
          <p:cNvGrpSpPr/>
          <p:nvPr userDrawn="1"/>
        </p:nvGrpSpPr>
        <p:grpSpPr>
          <a:xfrm>
            <a:off x="7846494" y="2612782"/>
            <a:ext cx="2180155" cy="1875058"/>
            <a:chOff x="6167109" y="2473526"/>
            <a:chExt cx="3808844" cy="3275825"/>
          </a:xfrm>
          <a:solidFill>
            <a:schemeClr val="accent1"/>
          </a:solidFill>
        </p:grpSpPr>
        <p:sp>
          <p:nvSpPr>
            <p:cNvPr id="144" name="Freeform 143"/>
            <p:cNvSpPr>
              <a:spLocks noEditPoints="1"/>
            </p:cNvSpPr>
            <p:nvPr/>
          </p:nvSpPr>
          <p:spPr bwMode="auto">
            <a:xfrm>
              <a:off x="8228579" y="4592173"/>
              <a:ext cx="1208449" cy="1060876"/>
            </a:xfrm>
            <a:custGeom>
              <a:avLst/>
              <a:gdLst>
                <a:gd name="T0" fmla="*/ 2629 w 2996"/>
                <a:gd name="T1" fmla="*/ 334 h 2800"/>
                <a:gd name="T2" fmla="*/ 2651 w 2996"/>
                <a:gd name="T3" fmla="*/ 521 h 2800"/>
                <a:gd name="T4" fmla="*/ 2668 w 2996"/>
                <a:gd name="T5" fmla="*/ 706 h 2800"/>
                <a:gd name="T6" fmla="*/ 2806 w 2996"/>
                <a:gd name="T7" fmla="*/ 849 h 2800"/>
                <a:gd name="T8" fmla="*/ 2893 w 2996"/>
                <a:gd name="T9" fmla="*/ 1012 h 2800"/>
                <a:gd name="T10" fmla="*/ 2961 w 2996"/>
                <a:gd name="T11" fmla="*/ 1174 h 2800"/>
                <a:gd name="T12" fmla="*/ 2955 w 2996"/>
                <a:gd name="T13" fmla="*/ 1413 h 2800"/>
                <a:gd name="T14" fmla="*/ 2851 w 2996"/>
                <a:gd name="T15" fmla="*/ 1675 h 2800"/>
                <a:gd name="T16" fmla="*/ 2654 w 2996"/>
                <a:gd name="T17" fmla="*/ 1904 h 2800"/>
                <a:gd name="T18" fmla="*/ 2448 w 2996"/>
                <a:gd name="T19" fmla="*/ 2127 h 2800"/>
                <a:gd name="T20" fmla="*/ 2290 w 2996"/>
                <a:gd name="T21" fmla="*/ 2305 h 2800"/>
                <a:gd name="T22" fmla="*/ 2014 w 2996"/>
                <a:gd name="T23" fmla="*/ 2412 h 2800"/>
                <a:gd name="T24" fmla="*/ 1930 w 2996"/>
                <a:gd name="T25" fmla="*/ 2332 h 2800"/>
                <a:gd name="T26" fmla="*/ 1719 w 2996"/>
                <a:gd name="T27" fmla="*/ 2350 h 2800"/>
                <a:gd name="T28" fmla="*/ 1669 w 2996"/>
                <a:gd name="T29" fmla="*/ 2167 h 2800"/>
                <a:gd name="T30" fmla="*/ 1641 w 2996"/>
                <a:gd name="T31" fmla="*/ 2018 h 2800"/>
                <a:gd name="T32" fmla="*/ 1600 w 2996"/>
                <a:gd name="T33" fmla="*/ 1996 h 2800"/>
                <a:gd name="T34" fmla="*/ 1521 w 2996"/>
                <a:gd name="T35" fmla="*/ 1993 h 2800"/>
                <a:gd name="T36" fmla="*/ 1427 w 2996"/>
                <a:gd name="T37" fmla="*/ 1919 h 2800"/>
                <a:gd name="T38" fmla="*/ 1303 w 2996"/>
                <a:gd name="T39" fmla="*/ 1814 h 2800"/>
                <a:gd name="T40" fmla="*/ 922 w 2996"/>
                <a:gd name="T41" fmla="*/ 1840 h 2800"/>
                <a:gd name="T42" fmla="*/ 664 w 2996"/>
                <a:gd name="T43" fmla="*/ 1942 h 2800"/>
                <a:gd name="T44" fmla="*/ 458 w 2996"/>
                <a:gd name="T45" fmla="*/ 1970 h 2800"/>
                <a:gd name="T46" fmla="*/ 274 w 2996"/>
                <a:gd name="T47" fmla="*/ 2025 h 2800"/>
                <a:gd name="T48" fmla="*/ 87 w 2996"/>
                <a:gd name="T49" fmla="*/ 2072 h 2800"/>
                <a:gd name="T50" fmla="*/ 59 w 2996"/>
                <a:gd name="T51" fmla="*/ 1942 h 2800"/>
                <a:gd name="T52" fmla="*/ 124 w 2996"/>
                <a:gd name="T53" fmla="*/ 1783 h 2800"/>
                <a:gd name="T54" fmla="*/ 123 w 2996"/>
                <a:gd name="T55" fmla="*/ 1544 h 2800"/>
                <a:gd name="T56" fmla="*/ 91 w 2996"/>
                <a:gd name="T57" fmla="*/ 1352 h 2800"/>
                <a:gd name="T58" fmla="*/ 138 w 2996"/>
                <a:gd name="T59" fmla="*/ 1298 h 2800"/>
                <a:gd name="T60" fmla="*/ 141 w 2996"/>
                <a:gd name="T61" fmla="*/ 1193 h 2800"/>
                <a:gd name="T62" fmla="*/ 189 w 2996"/>
                <a:gd name="T63" fmla="*/ 1055 h 2800"/>
                <a:gd name="T64" fmla="*/ 270 w 2996"/>
                <a:gd name="T65" fmla="*/ 950 h 2800"/>
                <a:gd name="T66" fmla="*/ 476 w 2996"/>
                <a:gd name="T67" fmla="*/ 848 h 2800"/>
                <a:gd name="T68" fmla="*/ 621 w 2996"/>
                <a:gd name="T69" fmla="*/ 798 h 2800"/>
                <a:gd name="T70" fmla="*/ 812 w 2996"/>
                <a:gd name="T71" fmla="*/ 730 h 2800"/>
                <a:gd name="T72" fmla="*/ 910 w 2996"/>
                <a:gd name="T73" fmla="*/ 561 h 2800"/>
                <a:gd name="T74" fmla="*/ 1008 w 2996"/>
                <a:gd name="T75" fmla="*/ 505 h 2800"/>
                <a:gd name="T76" fmla="*/ 1134 w 2996"/>
                <a:gd name="T77" fmla="*/ 375 h 2800"/>
                <a:gd name="T78" fmla="*/ 1232 w 2996"/>
                <a:gd name="T79" fmla="*/ 313 h 2800"/>
                <a:gd name="T80" fmla="*/ 1358 w 2996"/>
                <a:gd name="T81" fmla="*/ 307 h 2800"/>
                <a:gd name="T82" fmla="*/ 1476 w 2996"/>
                <a:gd name="T83" fmla="*/ 320 h 2800"/>
                <a:gd name="T84" fmla="*/ 1588 w 2996"/>
                <a:gd name="T85" fmla="*/ 159 h 2800"/>
                <a:gd name="T86" fmla="*/ 1743 w 2996"/>
                <a:gd name="T87" fmla="*/ 80 h 2800"/>
                <a:gd name="T88" fmla="*/ 1815 w 2996"/>
                <a:gd name="T89" fmla="*/ 95 h 2800"/>
                <a:gd name="T90" fmla="*/ 1988 w 2996"/>
                <a:gd name="T91" fmla="*/ 110 h 2800"/>
                <a:gd name="T92" fmla="*/ 2038 w 2996"/>
                <a:gd name="T93" fmla="*/ 189 h 2800"/>
                <a:gd name="T94" fmla="*/ 1954 w 2996"/>
                <a:gd name="T95" fmla="*/ 303 h 2800"/>
                <a:gd name="T96" fmla="*/ 2027 w 2996"/>
                <a:gd name="T97" fmla="*/ 443 h 2800"/>
                <a:gd name="T98" fmla="*/ 2161 w 2996"/>
                <a:gd name="T99" fmla="*/ 545 h 2800"/>
                <a:gd name="T100" fmla="*/ 2310 w 2996"/>
                <a:gd name="T101" fmla="*/ 525 h 2800"/>
                <a:gd name="T102" fmla="*/ 2381 w 2996"/>
                <a:gd name="T103" fmla="*/ 332 h 2800"/>
                <a:gd name="T104" fmla="*/ 2425 w 2996"/>
                <a:gd name="T105" fmla="*/ 177 h 2800"/>
                <a:gd name="T106" fmla="*/ 2466 w 2996"/>
                <a:gd name="T107" fmla="*/ 32 h 2800"/>
                <a:gd name="T108" fmla="*/ 2530 w 2996"/>
                <a:gd name="T109" fmla="*/ 105 h 2800"/>
                <a:gd name="T110" fmla="*/ 2540 w 2996"/>
                <a:gd name="T111" fmla="*/ 264 h 2800"/>
                <a:gd name="T112" fmla="*/ 2023 w 2996"/>
                <a:gd name="T113" fmla="*/ 2562 h 2800"/>
                <a:gd name="T114" fmla="*/ 1911 w 2996"/>
                <a:gd name="T115" fmla="*/ 2764 h 2800"/>
                <a:gd name="T116" fmla="*/ 1765 w 2996"/>
                <a:gd name="T117" fmla="*/ 2793 h 2800"/>
                <a:gd name="T118" fmla="*/ 1824 w 2996"/>
                <a:gd name="T119" fmla="*/ 2553 h 28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996" h="2800">
                  <a:moveTo>
                    <a:pt x="2540" y="264"/>
                  </a:moveTo>
                  <a:lnTo>
                    <a:pt x="2557" y="330"/>
                  </a:lnTo>
                  <a:lnTo>
                    <a:pt x="2610" y="298"/>
                  </a:lnTo>
                  <a:lnTo>
                    <a:pt x="2629" y="334"/>
                  </a:lnTo>
                  <a:lnTo>
                    <a:pt x="2659" y="368"/>
                  </a:lnTo>
                  <a:lnTo>
                    <a:pt x="2645" y="405"/>
                  </a:lnTo>
                  <a:lnTo>
                    <a:pt x="2647" y="478"/>
                  </a:lnTo>
                  <a:lnTo>
                    <a:pt x="2651" y="521"/>
                  </a:lnTo>
                  <a:lnTo>
                    <a:pt x="2667" y="531"/>
                  </a:lnTo>
                  <a:lnTo>
                    <a:pt x="2673" y="604"/>
                  </a:lnTo>
                  <a:lnTo>
                    <a:pt x="2656" y="648"/>
                  </a:lnTo>
                  <a:lnTo>
                    <a:pt x="2668" y="706"/>
                  </a:lnTo>
                  <a:lnTo>
                    <a:pt x="2738" y="750"/>
                  </a:lnTo>
                  <a:lnTo>
                    <a:pt x="2780" y="791"/>
                  </a:lnTo>
                  <a:lnTo>
                    <a:pt x="2821" y="828"/>
                  </a:lnTo>
                  <a:lnTo>
                    <a:pt x="2806" y="849"/>
                  </a:lnTo>
                  <a:lnTo>
                    <a:pt x="2835" y="902"/>
                  </a:lnTo>
                  <a:lnTo>
                    <a:pt x="2839" y="994"/>
                  </a:lnTo>
                  <a:lnTo>
                    <a:pt x="2873" y="975"/>
                  </a:lnTo>
                  <a:lnTo>
                    <a:pt x="2893" y="1012"/>
                  </a:lnTo>
                  <a:lnTo>
                    <a:pt x="2914" y="999"/>
                  </a:lnTo>
                  <a:lnTo>
                    <a:pt x="2901" y="1089"/>
                  </a:lnTo>
                  <a:lnTo>
                    <a:pt x="2937" y="1142"/>
                  </a:lnTo>
                  <a:lnTo>
                    <a:pt x="2961" y="1174"/>
                  </a:lnTo>
                  <a:lnTo>
                    <a:pt x="2996" y="1243"/>
                  </a:lnTo>
                  <a:lnTo>
                    <a:pt x="2994" y="1311"/>
                  </a:lnTo>
                  <a:lnTo>
                    <a:pt x="2979" y="1360"/>
                  </a:lnTo>
                  <a:lnTo>
                    <a:pt x="2955" y="1413"/>
                  </a:lnTo>
                  <a:lnTo>
                    <a:pt x="2963" y="1485"/>
                  </a:lnTo>
                  <a:lnTo>
                    <a:pt x="2930" y="1560"/>
                  </a:lnTo>
                  <a:lnTo>
                    <a:pt x="2902" y="1599"/>
                  </a:lnTo>
                  <a:lnTo>
                    <a:pt x="2851" y="1675"/>
                  </a:lnTo>
                  <a:lnTo>
                    <a:pt x="2832" y="1724"/>
                  </a:lnTo>
                  <a:lnTo>
                    <a:pt x="2792" y="1785"/>
                  </a:lnTo>
                  <a:lnTo>
                    <a:pt x="2726" y="1862"/>
                  </a:lnTo>
                  <a:lnTo>
                    <a:pt x="2654" y="1904"/>
                  </a:lnTo>
                  <a:lnTo>
                    <a:pt x="2597" y="1970"/>
                  </a:lnTo>
                  <a:lnTo>
                    <a:pt x="2553" y="2012"/>
                  </a:lnTo>
                  <a:lnTo>
                    <a:pt x="2496" y="2085"/>
                  </a:lnTo>
                  <a:lnTo>
                    <a:pt x="2448" y="2127"/>
                  </a:lnTo>
                  <a:lnTo>
                    <a:pt x="2397" y="2191"/>
                  </a:lnTo>
                  <a:lnTo>
                    <a:pt x="2357" y="2249"/>
                  </a:lnTo>
                  <a:lnTo>
                    <a:pt x="2347" y="2276"/>
                  </a:lnTo>
                  <a:lnTo>
                    <a:pt x="2290" y="2305"/>
                  </a:lnTo>
                  <a:lnTo>
                    <a:pt x="2210" y="2308"/>
                  </a:lnTo>
                  <a:lnTo>
                    <a:pt x="2127" y="2343"/>
                  </a:lnTo>
                  <a:lnTo>
                    <a:pt x="2077" y="2376"/>
                  </a:lnTo>
                  <a:lnTo>
                    <a:pt x="2014" y="2412"/>
                  </a:lnTo>
                  <a:lnTo>
                    <a:pt x="1977" y="2375"/>
                  </a:lnTo>
                  <a:lnTo>
                    <a:pt x="1943" y="2360"/>
                  </a:lnTo>
                  <a:lnTo>
                    <a:pt x="1977" y="2316"/>
                  </a:lnTo>
                  <a:lnTo>
                    <a:pt x="1930" y="2332"/>
                  </a:lnTo>
                  <a:lnTo>
                    <a:pt x="1836" y="2393"/>
                  </a:lnTo>
                  <a:lnTo>
                    <a:pt x="1788" y="2370"/>
                  </a:lnTo>
                  <a:lnTo>
                    <a:pt x="1756" y="2357"/>
                  </a:lnTo>
                  <a:lnTo>
                    <a:pt x="1719" y="2350"/>
                  </a:lnTo>
                  <a:lnTo>
                    <a:pt x="1664" y="2326"/>
                  </a:lnTo>
                  <a:lnTo>
                    <a:pt x="1646" y="2274"/>
                  </a:lnTo>
                  <a:lnTo>
                    <a:pt x="1665" y="2210"/>
                  </a:lnTo>
                  <a:lnTo>
                    <a:pt x="1669" y="2167"/>
                  </a:lnTo>
                  <a:lnTo>
                    <a:pt x="1651" y="2132"/>
                  </a:lnTo>
                  <a:lnTo>
                    <a:pt x="1587" y="2122"/>
                  </a:lnTo>
                  <a:lnTo>
                    <a:pt x="1630" y="2081"/>
                  </a:lnTo>
                  <a:lnTo>
                    <a:pt x="1641" y="2018"/>
                  </a:lnTo>
                  <a:lnTo>
                    <a:pt x="1580" y="2077"/>
                  </a:lnTo>
                  <a:lnTo>
                    <a:pt x="1510" y="2092"/>
                  </a:lnTo>
                  <a:lnTo>
                    <a:pt x="1568" y="2045"/>
                  </a:lnTo>
                  <a:lnTo>
                    <a:pt x="1600" y="1996"/>
                  </a:lnTo>
                  <a:lnTo>
                    <a:pt x="1646" y="1955"/>
                  </a:lnTo>
                  <a:lnTo>
                    <a:pt x="1667" y="1892"/>
                  </a:lnTo>
                  <a:lnTo>
                    <a:pt x="1578" y="1964"/>
                  </a:lnTo>
                  <a:lnTo>
                    <a:pt x="1521" y="1993"/>
                  </a:lnTo>
                  <a:lnTo>
                    <a:pt x="1464" y="2061"/>
                  </a:lnTo>
                  <a:lnTo>
                    <a:pt x="1424" y="2026"/>
                  </a:lnTo>
                  <a:lnTo>
                    <a:pt x="1446" y="1981"/>
                  </a:lnTo>
                  <a:lnTo>
                    <a:pt x="1427" y="1919"/>
                  </a:lnTo>
                  <a:lnTo>
                    <a:pt x="1402" y="1888"/>
                  </a:lnTo>
                  <a:lnTo>
                    <a:pt x="1424" y="1868"/>
                  </a:lnTo>
                  <a:lnTo>
                    <a:pt x="1352" y="1816"/>
                  </a:lnTo>
                  <a:lnTo>
                    <a:pt x="1303" y="1814"/>
                  </a:lnTo>
                  <a:lnTo>
                    <a:pt x="1250" y="1773"/>
                  </a:lnTo>
                  <a:lnTo>
                    <a:pt x="1118" y="1781"/>
                  </a:lnTo>
                  <a:lnTo>
                    <a:pt x="1014" y="1811"/>
                  </a:lnTo>
                  <a:lnTo>
                    <a:pt x="922" y="1840"/>
                  </a:lnTo>
                  <a:lnTo>
                    <a:pt x="856" y="1834"/>
                  </a:lnTo>
                  <a:lnTo>
                    <a:pt x="764" y="1877"/>
                  </a:lnTo>
                  <a:lnTo>
                    <a:pt x="694" y="1897"/>
                  </a:lnTo>
                  <a:lnTo>
                    <a:pt x="664" y="1942"/>
                  </a:lnTo>
                  <a:lnTo>
                    <a:pt x="624" y="1976"/>
                  </a:lnTo>
                  <a:lnTo>
                    <a:pt x="563" y="1978"/>
                  </a:lnTo>
                  <a:lnTo>
                    <a:pt x="515" y="1986"/>
                  </a:lnTo>
                  <a:lnTo>
                    <a:pt x="458" y="1970"/>
                  </a:lnTo>
                  <a:lnTo>
                    <a:pt x="404" y="1979"/>
                  </a:lnTo>
                  <a:lnTo>
                    <a:pt x="353" y="1983"/>
                  </a:lnTo>
                  <a:lnTo>
                    <a:pt x="294" y="2029"/>
                  </a:lnTo>
                  <a:lnTo>
                    <a:pt x="274" y="2025"/>
                  </a:lnTo>
                  <a:lnTo>
                    <a:pt x="230" y="2049"/>
                  </a:lnTo>
                  <a:lnTo>
                    <a:pt x="185" y="2076"/>
                  </a:lnTo>
                  <a:lnTo>
                    <a:pt x="135" y="2072"/>
                  </a:lnTo>
                  <a:lnTo>
                    <a:pt x="87" y="2072"/>
                  </a:lnTo>
                  <a:lnTo>
                    <a:pt x="32" y="2018"/>
                  </a:lnTo>
                  <a:lnTo>
                    <a:pt x="0" y="2002"/>
                  </a:lnTo>
                  <a:lnTo>
                    <a:pt x="19" y="1953"/>
                  </a:lnTo>
                  <a:lnTo>
                    <a:pt x="59" y="1942"/>
                  </a:lnTo>
                  <a:lnTo>
                    <a:pt x="78" y="1923"/>
                  </a:lnTo>
                  <a:lnTo>
                    <a:pt x="86" y="1892"/>
                  </a:lnTo>
                  <a:lnTo>
                    <a:pt x="115" y="1833"/>
                  </a:lnTo>
                  <a:lnTo>
                    <a:pt x="124" y="1783"/>
                  </a:lnTo>
                  <a:lnTo>
                    <a:pt x="114" y="1697"/>
                  </a:lnTo>
                  <a:lnTo>
                    <a:pt x="117" y="1648"/>
                  </a:lnTo>
                  <a:lnTo>
                    <a:pt x="135" y="1600"/>
                  </a:lnTo>
                  <a:lnTo>
                    <a:pt x="123" y="1544"/>
                  </a:lnTo>
                  <a:lnTo>
                    <a:pt x="128" y="1519"/>
                  </a:lnTo>
                  <a:lnTo>
                    <a:pt x="105" y="1486"/>
                  </a:lnTo>
                  <a:lnTo>
                    <a:pt x="115" y="1419"/>
                  </a:lnTo>
                  <a:lnTo>
                    <a:pt x="91" y="1352"/>
                  </a:lnTo>
                  <a:lnTo>
                    <a:pt x="90" y="1315"/>
                  </a:lnTo>
                  <a:lnTo>
                    <a:pt x="113" y="1352"/>
                  </a:lnTo>
                  <a:lnTo>
                    <a:pt x="108" y="1273"/>
                  </a:lnTo>
                  <a:lnTo>
                    <a:pt x="138" y="1298"/>
                  </a:lnTo>
                  <a:lnTo>
                    <a:pt x="151" y="1331"/>
                  </a:lnTo>
                  <a:lnTo>
                    <a:pt x="161" y="1287"/>
                  </a:lnTo>
                  <a:lnTo>
                    <a:pt x="142" y="1220"/>
                  </a:lnTo>
                  <a:lnTo>
                    <a:pt x="141" y="1193"/>
                  </a:lnTo>
                  <a:lnTo>
                    <a:pt x="130" y="1168"/>
                  </a:lnTo>
                  <a:lnTo>
                    <a:pt x="149" y="1119"/>
                  </a:lnTo>
                  <a:lnTo>
                    <a:pt x="169" y="1098"/>
                  </a:lnTo>
                  <a:lnTo>
                    <a:pt x="189" y="1055"/>
                  </a:lnTo>
                  <a:lnTo>
                    <a:pt x="191" y="1005"/>
                  </a:lnTo>
                  <a:lnTo>
                    <a:pt x="235" y="944"/>
                  </a:lnTo>
                  <a:lnTo>
                    <a:pt x="227" y="1009"/>
                  </a:lnTo>
                  <a:lnTo>
                    <a:pt x="270" y="950"/>
                  </a:lnTo>
                  <a:lnTo>
                    <a:pt x="336" y="922"/>
                  </a:lnTo>
                  <a:lnTo>
                    <a:pt x="379" y="886"/>
                  </a:lnTo>
                  <a:lnTo>
                    <a:pt x="442" y="854"/>
                  </a:lnTo>
                  <a:lnTo>
                    <a:pt x="476" y="848"/>
                  </a:lnTo>
                  <a:lnTo>
                    <a:pt x="495" y="858"/>
                  </a:lnTo>
                  <a:lnTo>
                    <a:pt x="559" y="826"/>
                  </a:lnTo>
                  <a:lnTo>
                    <a:pt x="606" y="817"/>
                  </a:lnTo>
                  <a:lnTo>
                    <a:pt x="621" y="798"/>
                  </a:lnTo>
                  <a:lnTo>
                    <a:pt x="642" y="791"/>
                  </a:lnTo>
                  <a:lnTo>
                    <a:pt x="682" y="793"/>
                  </a:lnTo>
                  <a:lnTo>
                    <a:pt x="765" y="768"/>
                  </a:lnTo>
                  <a:lnTo>
                    <a:pt x="812" y="730"/>
                  </a:lnTo>
                  <a:lnTo>
                    <a:pt x="840" y="684"/>
                  </a:lnTo>
                  <a:lnTo>
                    <a:pt x="891" y="641"/>
                  </a:lnTo>
                  <a:lnTo>
                    <a:pt x="900" y="607"/>
                  </a:lnTo>
                  <a:lnTo>
                    <a:pt x="910" y="561"/>
                  </a:lnTo>
                  <a:lnTo>
                    <a:pt x="974" y="489"/>
                  </a:lnTo>
                  <a:lnTo>
                    <a:pt x="993" y="562"/>
                  </a:lnTo>
                  <a:lnTo>
                    <a:pt x="1028" y="545"/>
                  </a:lnTo>
                  <a:lnTo>
                    <a:pt x="1008" y="505"/>
                  </a:lnTo>
                  <a:lnTo>
                    <a:pt x="1038" y="464"/>
                  </a:lnTo>
                  <a:lnTo>
                    <a:pt x="1068" y="482"/>
                  </a:lnTo>
                  <a:lnTo>
                    <a:pt x="1087" y="417"/>
                  </a:lnTo>
                  <a:lnTo>
                    <a:pt x="1134" y="375"/>
                  </a:lnTo>
                  <a:lnTo>
                    <a:pt x="1157" y="342"/>
                  </a:lnTo>
                  <a:lnTo>
                    <a:pt x="1196" y="327"/>
                  </a:lnTo>
                  <a:lnTo>
                    <a:pt x="1201" y="303"/>
                  </a:lnTo>
                  <a:lnTo>
                    <a:pt x="1232" y="313"/>
                  </a:lnTo>
                  <a:lnTo>
                    <a:pt x="1236" y="292"/>
                  </a:lnTo>
                  <a:lnTo>
                    <a:pt x="1271" y="280"/>
                  </a:lnTo>
                  <a:lnTo>
                    <a:pt x="1308" y="268"/>
                  </a:lnTo>
                  <a:lnTo>
                    <a:pt x="1358" y="307"/>
                  </a:lnTo>
                  <a:lnTo>
                    <a:pt x="1392" y="358"/>
                  </a:lnTo>
                  <a:lnTo>
                    <a:pt x="1439" y="358"/>
                  </a:lnTo>
                  <a:lnTo>
                    <a:pt x="1485" y="366"/>
                  </a:lnTo>
                  <a:lnTo>
                    <a:pt x="1476" y="320"/>
                  </a:lnTo>
                  <a:lnTo>
                    <a:pt x="1521" y="251"/>
                  </a:lnTo>
                  <a:lnTo>
                    <a:pt x="1558" y="229"/>
                  </a:lnTo>
                  <a:lnTo>
                    <a:pt x="1549" y="208"/>
                  </a:lnTo>
                  <a:lnTo>
                    <a:pt x="1588" y="159"/>
                  </a:lnTo>
                  <a:lnTo>
                    <a:pt x="1637" y="129"/>
                  </a:lnTo>
                  <a:lnTo>
                    <a:pt x="1674" y="139"/>
                  </a:lnTo>
                  <a:lnTo>
                    <a:pt x="1739" y="123"/>
                  </a:lnTo>
                  <a:lnTo>
                    <a:pt x="1743" y="80"/>
                  </a:lnTo>
                  <a:lnTo>
                    <a:pt x="1691" y="52"/>
                  </a:lnTo>
                  <a:lnTo>
                    <a:pt x="1733" y="39"/>
                  </a:lnTo>
                  <a:lnTo>
                    <a:pt x="1780" y="60"/>
                  </a:lnTo>
                  <a:lnTo>
                    <a:pt x="1815" y="95"/>
                  </a:lnTo>
                  <a:lnTo>
                    <a:pt x="1876" y="117"/>
                  </a:lnTo>
                  <a:lnTo>
                    <a:pt x="1898" y="108"/>
                  </a:lnTo>
                  <a:lnTo>
                    <a:pt x="1941" y="135"/>
                  </a:lnTo>
                  <a:lnTo>
                    <a:pt x="1988" y="110"/>
                  </a:lnTo>
                  <a:lnTo>
                    <a:pt x="2015" y="118"/>
                  </a:lnTo>
                  <a:lnTo>
                    <a:pt x="2035" y="101"/>
                  </a:lnTo>
                  <a:lnTo>
                    <a:pt x="2064" y="143"/>
                  </a:lnTo>
                  <a:lnTo>
                    <a:pt x="2038" y="189"/>
                  </a:lnTo>
                  <a:lnTo>
                    <a:pt x="2005" y="223"/>
                  </a:lnTo>
                  <a:lnTo>
                    <a:pt x="1978" y="226"/>
                  </a:lnTo>
                  <a:lnTo>
                    <a:pt x="1982" y="260"/>
                  </a:lnTo>
                  <a:lnTo>
                    <a:pt x="1954" y="303"/>
                  </a:lnTo>
                  <a:lnTo>
                    <a:pt x="1921" y="345"/>
                  </a:lnTo>
                  <a:lnTo>
                    <a:pt x="1923" y="369"/>
                  </a:lnTo>
                  <a:lnTo>
                    <a:pt x="1974" y="416"/>
                  </a:lnTo>
                  <a:lnTo>
                    <a:pt x="2027" y="443"/>
                  </a:lnTo>
                  <a:lnTo>
                    <a:pt x="2060" y="472"/>
                  </a:lnTo>
                  <a:lnTo>
                    <a:pt x="2105" y="523"/>
                  </a:lnTo>
                  <a:lnTo>
                    <a:pt x="2126" y="523"/>
                  </a:lnTo>
                  <a:lnTo>
                    <a:pt x="2161" y="545"/>
                  </a:lnTo>
                  <a:lnTo>
                    <a:pt x="2167" y="571"/>
                  </a:lnTo>
                  <a:lnTo>
                    <a:pt x="2232" y="600"/>
                  </a:lnTo>
                  <a:lnTo>
                    <a:pt x="2287" y="571"/>
                  </a:lnTo>
                  <a:lnTo>
                    <a:pt x="2310" y="525"/>
                  </a:lnTo>
                  <a:lnTo>
                    <a:pt x="2332" y="487"/>
                  </a:lnTo>
                  <a:lnTo>
                    <a:pt x="2350" y="440"/>
                  </a:lnTo>
                  <a:lnTo>
                    <a:pt x="2384" y="373"/>
                  </a:lnTo>
                  <a:lnTo>
                    <a:pt x="2381" y="332"/>
                  </a:lnTo>
                  <a:lnTo>
                    <a:pt x="2390" y="307"/>
                  </a:lnTo>
                  <a:lnTo>
                    <a:pt x="2389" y="258"/>
                  </a:lnTo>
                  <a:lnTo>
                    <a:pt x="2408" y="194"/>
                  </a:lnTo>
                  <a:lnTo>
                    <a:pt x="2425" y="177"/>
                  </a:lnTo>
                  <a:lnTo>
                    <a:pt x="2417" y="148"/>
                  </a:lnTo>
                  <a:lnTo>
                    <a:pt x="2441" y="103"/>
                  </a:lnTo>
                  <a:lnTo>
                    <a:pt x="2461" y="56"/>
                  </a:lnTo>
                  <a:lnTo>
                    <a:pt x="2466" y="32"/>
                  </a:lnTo>
                  <a:lnTo>
                    <a:pt x="2498" y="0"/>
                  </a:lnTo>
                  <a:lnTo>
                    <a:pt x="2514" y="42"/>
                  </a:lnTo>
                  <a:lnTo>
                    <a:pt x="2512" y="95"/>
                  </a:lnTo>
                  <a:lnTo>
                    <a:pt x="2530" y="105"/>
                  </a:lnTo>
                  <a:lnTo>
                    <a:pt x="2528" y="141"/>
                  </a:lnTo>
                  <a:lnTo>
                    <a:pt x="2549" y="184"/>
                  </a:lnTo>
                  <a:lnTo>
                    <a:pt x="2548" y="233"/>
                  </a:lnTo>
                  <a:lnTo>
                    <a:pt x="2540" y="264"/>
                  </a:lnTo>
                  <a:moveTo>
                    <a:pt x="1865" y="2560"/>
                  </a:moveTo>
                  <a:lnTo>
                    <a:pt x="1914" y="2590"/>
                  </a:lnTo>
                  <a:lnTo>
                    <a:pt x="1959" y="2578"/>
                  </a:lnTo>
                  <a:lnTo>
                    <a:pt x="2023" y="2562"/>
                  </a:lnTo>
                  <a:lnTo>
                    <a:pt x="2061" y="2567"/>
                  </a:lnTo>
                  <a:lnTo>
                    <a:pt x="2004" y="2667"/>
                  </a:lnTo>
                  <a:lnTo>
                    <a:pt x="1962" y="2696"/>
                  </a:lnTo>
                  <a:lnTo>
                    <a:pt x="1911" y="2764"/>
                  </a:lnTo>
                  <a:lnTo>
                    <a:pt x="1902" y="2741"/>
                  </a:lnTo>
                  <a:lnTo>
                    <a:pt x="1816" y="2800"/>
                  </a:lnTo>
                  <a:lnTo>
                    <a:pt x="1805" y="2795"/>
                  </a:lnTo>
                  <a:lnTo>
                    <a:pt x="1765" y="2793"/>
                  </a:lnTo>
                  <a:lnTo>
                    <a:pt x="1769" y="2721"/>
                  </a:lnTo>
                  <a:lnTo>
                    <a:pt x="1795" y="2665"/>
                  </a:lnTo>
                  <a:lnTo>
                    <a:pt x="1800" y="2592"/>
                  </a:lnTo>
                  <a:lnTo>
                    <a:pt x="1824" y="2553"/>
                  </a:lnTo>
                  <a:lnTo>
                    <a:pt x="1865" y="2560"/>
                  </a:lnTo>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45" name="Freeform 144"/>
            <p:cNvSpPr>
              <a:spLocks/>
            </p:cNvSpPr>
            <p:nvPr/>
          </p:nvSpPr>
          <p:spPr bwMode="auto">
            <a:xfrm>
              <a:off x="7525994" y="3394609"/>
              <a:ext cx="160356" cy="186391"/>
            </a:xfrm>
            <a:custGeom>
              <a:avLst/>
              <a:gdLst>
                <a:gd name="T0" fmla="*/ 94 w 97"/>
                <a:gd name="T1" fmla="*/ 92 h 120"/>
                <a:gd name="T2" fmla="*/ 97 w 97"/>
                <a:gd name="T3" fmla="*/ 106 h 120"/>
                <a:gd name="T4" fmla="*/ 90 w 97"/>
                <a:gd name="T5" fmla="*/ 103 h 120"/>
                <a:gd name="T6" fmla="*/ 94 w 97"/>
                <a:gd name="T7" fmla="*/ 120 h 120"/>
                <a:gd name="T8" fmla="*/ 87 w 97"/>
                <a:gd name="T9" fmla="*/ 109 h 120"/>
                <a:gd name="T10" fmla="*/ 84 w 97"/>
                <a:gd name="T11" fmla="*/ 99 h 120"/>
                <a:gd name="T12" fmla="*/ 79 w 97"/>
                <a:gd name="T13" fmla="*/ 89 h 120"/>
                <a:gd name="T14" fmla="*/ 69 w 97"/>
                <a:gd name="T15" fmla="*/ 76 h 120"/>
                <a:gd name="T16" fmla="*/ 53 w 97"/>
                <a:gd name="T17" fmla="*/ 76 h 120"/>
                <a:gd name="T18" fmla="*/ 56 w 97"/>
                <a:gd name="T19" fmla="*/ 84 h 120"/>
                <a:gd name="T20" fmla="*/ 52 w 97"/>
                <a:gd name="T21" fmla="*/ 96 h 120"/>
                <a:gd name="T22" fmla="*/ 44 w 97"/>
                <a:gd name="T23" fmla="*/ 92 h 120"/>
                <a:gd name="T24" fmla="*/ 42 w 97"/>
                <a:gd name="T25" fmla="*/ 95 h 120"/>
                <a:gd name="T26" fmla="*/ 36 w 97"/>
                <a:gd name="T27" fmla="*/ 93 h 120"/>
                <a:gd name="T28" fmla="*/ 29 w 97"/>
                <a:gd name="T29" fmla="*/ 91 h 120"/>
                <a:gd name="T30" fmla="*/ 23 w 97"/>
                <a:gd name="T31" fmla="*/ 74 h 120"/>
                <a:gd name="T32" fmla="*/ 14 w 97"/>
                <a:gd name="T33" fmla="*/ 58 h 120"/>
                <a:gd name="T34" fmla="*/ 15 w 97"/>
                <a:gd name="T35" fmla="*/ 46 h 120"/>
                <a:gd name="T36" fmla="*/ 3 w 97"/>
                <a:gd name="T37" fmla="*/ 40 h 120"/>
                <a:gd name="T38" fmla="*/ 6 w 97"/>
                <a:gd name="T39" fmla="*/ 33 h 120"/>
                <a:gd name="T40" fmla="*/ 16 w 97"/>
                <a:gd name="T41" fmla="*/ 25 h 120"/>
                <a:gd name="T42" fmla="*/ 0 w 97"/>
                <a:gd name="T43" fmla="*/ 14 h 120"/>
                <a:gd name="T44" fmla="*/ 4 w 97"/>
                <a:gd name="T45" fmla="*/ 0 h 120"/>
                <a:gd name="T46" fmla="*/ 20 w 97"/>
                <a:gd name="T47" fmla="*/ 9 h 120"/>
                <a:gd name="T48" fmla="*/ 28 w 97"/>
                <a:gd name="T49" fmla="*/ 10 h 120"/>
                <a:gd name="T50" fmla="*/ 33 w 97"/>
                <a:gd name="T51" fmla="*/ 24 h 120"/>
                <a:gd name="T52" fmla="*/ 50 w 97"/>
                <a:gd name="T53" fmla="*/ 27 h 120"/>
                <a:gd name="T54" fmla="*/ 67 w 97"/>
                <a:gd name="T55" fmla="*/ 27 h 120"/>
                <a:gd name="T56" fmla="*/ 78 w 97"/>
                <a:gd name="T57" fmla="*/ 31 h 120"/>
                <a:gd name="T58" fmla="*/ 73 w 97"/>
                <a:gd name="T59" fmla="*/ 48 h 120"/>
                <a:gd name="T60" fmla="*/ 65 w 97"/>
                <a:gd name="T61" fmla="*/ 49 h 120"/>
                <a:gd name="T62" fmla="*/ 62 w 97"/>
                <a:gd name="T63" fmla="*/ 61 h 120"/>
                <a:gd name="T64" fmla="*/ 74 w 97"/>
                <a:gd name="T65" fmla="*/ 72 h 120"/>
                <a:gd name="T66" fmla="*/ 74 w 97"/>
                <a:gd name="T67" fmla="*/ 59 h 120"/>
                <a:gd name="T68" fmla="*/ 79 w 97"/>
                <a:gd name="T69" fmla="*/ 59 h 120"/>
                <a:gd name="T70" fmla="*/ 94 w 97"/>
                <a:gd name="T71" fmla="*/ 92 h 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97" h="120">
                  <a:moveTo>
                    <a:pt x="94" y="92"/>
                  </a:moveTo>
                  <a:lnTo>
                    <a:pt x="97" y="106"/>
                  </a:lnTo>
                  <a:lnTo>
                    <a:pt x="90" y="103"/>
                  </a:lnTo>
                  <a:lnTo>
                    <a:pt x="94" y="120"/>
                  </a:lnTo>
                  <a:lnTo>
                    <a:pt x="87" y="109"/>
                  </a:lnTo>
                  <a:lnTo>
                    <a:pt x="84" y="99"/>
                  </a:lnTo>
                  <a:lnTo>
                    <a:pt x="79" y="89"/>
                  </a:lnTo>
                  <a:lnTo>
                    <a:pt x="69" y="76"/>
                  </a:lnTo>
                  <a:lnTo>
                    <a:pt x="53" y="76"/>
                  </a:lnTo>
                  <a:lnTo>
                    <a:pt x="56" y="84"/>
                  </a:lnTo>
                  <a:lnTo>
                    <a:pt x="52" y="96"/>
                  </a:lnTo>
                  <a:lnTo>
                    <a:pt x="44" y="92"/>
                  </a:lnTo>
                  <a:lnTo>
                    <a:pt x="42" y="95"/>
                  </a:lnTo>
                  <a:lnTo>
                    <a:pt x="36" y="93"/>
                  </a:lnTo>
                  <a:lnTo>
                    <a:pt x="29" y="91"/>
                  </a:lnTo>
                  <a:lnTo>
                    <a:pt x="23" y="74"/>
                  </a:lnTo>
                  <a:lnTo>
                    <a:pt x="14" y="58"/>
                  </a:lnTo>
                  <a:lnTo>
                    <a:pt x="15" y="46"/>
                  </a:lnTo>
                  <a:lnTo>
                    <a:pt x="3" y="40"/>
                  </a:lnTo>
                  <a:lnTo>
                    <a:pt x="6" y="33"/>
                  </a:lnTo>
                  <a:lnTo>
                    <a:pt x="16" y="25"/>
                  </a:lnTo>
                  <a:lnTo>
                    <a:pt x="0" y="14"/>
                  </a:lnTo>
                  <a:lnTo>
                    <a:pt x="4" y="0"/>
                  </a:lnTo>
                  <a:lnTo>
                    <a:pt x="20" y="9"/>
                  </a:lnTo>
                  <a:lnTo>
                    <a:pt x="28" y="10"/>
                  </a:lnTo>
                  <a:lnTo>
                    <a:pt x="33" y="24"/>
                  </a:lnTo>
                  <a:lnTo>
                    <a:pt x="50" y="27"/>
                  </a:lnTo>
                  <a:lnTo>
                    <a:pt x="67" y="27"/>
                  </a:lnTo>
                  <a:lnTo>
                    <a:pt x="78" y="31"/>
                  </a:lnTo>
                  <a:lnTo>
                    <a:pt x="73" y="48"/>
                  </a:lnTo>
                  <a:lnTo>
                    <a:pt x="65" y="49"/>
                  </a:lnTo>
                  <a:lnTo>
                    <a:pt x="62" y="61"/>
                  </a:lnTo>
                  <a:lnTo>
                    <a:pt x="74" y="72"/>
                  </a:lnTo>
                  <a:lnTo>
                    <a:pt x="74" y="59"/>
                  </a:lnTo>
                  <a:lnTo>
                    <a:pt x="79" y="59"/>
                  </a:lnTo>
                  <a:lnTo>
                    <a:pt x="94" y="92"/>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46" name="Freeform 145"/>
            <p:cNvSpPr>
              <a:spLocks/>
            </p:cNvSpPr>
            <p:nvPr/>
          </p:nvSpPr>
          <p:spPr bwMode="auto">
            <a:xfrm>
              <a:off x="8393894" y="4071831"/>
              <a:ext cx="36369" cy="46598"/>
            </a:xfrm>
            <a:custGeom>
              <a:avLst/>
              <a:gdLst>
                <a:gd name="T0" fmla="*/ 0 w 22"/>
                <a:gd name="T1" fmla="*/ 19 h 30"/>
                <a:gd name="T2" fmla="*/ 7 w 22"/>
                <a:gd name="T3" fmla="*/ 12 h 30"/>
                <a:gd name="T4" fmla="*/ 22 w 22"/>
                <a:gd name="T5" fmla="*/ 0 h 30"/>
                <a:gd name="T6" fmla="*/ 22 w 22"/>
                <a:gd name="T7" fmla="*/ 11 h 30"/>
                <a:gd name="T8" fmla="*/ 21 w 22"/>
                <a:gd name="T9" fmla="*/ 24 h 30"/>
                <a:gd name="T10" fmla="*/ 12 w 22"/>
                <a:gd name="T11" fmla="*/ 23 h 30"/>
                <a:gd name="T12" fmla="*/ 9 w 22"/>
                <a:gd name="T13" fmla="*/ 30 h 30"/>
                <a:gd name="T14" fmla="*/ 0 w 22"/>
                <a:gd name="T15" fmla="*/ 19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2" h="30">
                  <a:moveTo>
                    <a:pt x="0" y="19"/>
                  </a:moveTo>
                  <a:lnTo>
                    <a:pt x="7" y="12"/>
                  </a:lnTo>
                  <a:lnTo>
                    <a:pt x="22" y="0"/>
                  </a:lnTo>
                  <a:lnTo>
                    <a:pt x="22" y="11"/>
                  </a:lnTo>
                  <a:lnTo>
                    <a:pt x="21" y="24"/>
                  </a:lnTo>
                  <a:lnTo>
                    <a:pt x="12" y="23"/>
                  </a:lnTo>
                  <a:lnTo>
                    <a:pt x="9" y="30"/>
                  </a:lnTo>
                  <a:lnTo>
                    <a:pt x="0" y="1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47" name="Freeform 146"/>
            <p:cNvSpPr>
              <a:spLocks/>
            </p:cNvSpPr>
            <p:nvPr/>
          </p:nvSpPr>
          <p:spPr bwMode="auto">
            <a:xfrm>
              <a:off x="7534258" y="3335585"/>
              <a:ext cx="97536" cy="49704"/>
            </a:xfrm>
            <a:custGeom>
              <a:avLst/>
              <a:gdLst>
                <a:gd name="T0" fmla="*/ 49 w 59"/>
                <a:gd name="T1" fmla="*/ 11 h 32"/>
                <a:gd name="T2" fmla="*/ 57 w 59"/>
                <a:gd name="T3" fmla="*/ 17 h 32"/>
                <a:gd name="T4" fmla="*/ 59 w 59"/>
                <a:gd name="T5" fmla="*/ 30 h 32"/>
                <a:gd name="T6" fmla="*/ 45 w 59"/>
                <a:gd name="T7" fmla="*/ 31 h 32"/>
                <a:gd name="T8" fmla="*/ 29 w 59"/>
                <a:gd name="T9" fmla="*/ 29 h 32"/>
                <a:gd name="T10" fmla="*/ 19 w 59"/>
                <a:gd name="T11" fmla="*/ 32 h 32"/>
                <a:gd name="T12" fmla="*/ 1 w 59"/>
                <a:gd name="T13" fmla="*/ 24 h 32"/>
                <a:gd name="T14" fmla="*/ 0 w 59"/>
                <a:gd name="T15" fmla="*/ 20 h 32"/>
                <a:gd name="T16" fmla="*/ 8 w 59"/>
                <a:gd name="T17" fmla="*/ 5 h 32"/>
                <a:gd name="T18" fmla="*/ 17 w 59"/>
                <a:gd name="T19" fmla="*/ 0 h 32"/>
                <a:gd name="T20" fmla="*/ 30 w 59"/>
                <a:gd name="T21" fmla="*/ 4 h 32"/>
                <a:gd name="T22" fmla="*/ 40 w 59"/>
                <a:gd name="T23" fmla="*/ 5 h 32"/>
                <a:gd name="T24" fmla="*/ 49 w 59"/>
                <a:gd name="T25" fmla="*/ 11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9" h="32">
                  <a:moveTo>
                    <a:pt x="49" y="11"/>
                  </a:moveTo>
                  <a:lnTo>
                    <a:pt x="57" y="17"/>
                  </a:lnTo>
                  <a:lnTo>
                    <a:pt x="59" y="30"/>
                  </a:lnTo>
                  <a:lnTo>
                    <a:pt x="45" y="31"/>
                  </a:lnTo>
                  <a:lnTo>
                    <a:pt x="29" y="29"/>
                  </a:lnTo>
                  <a:lnTo>
                    <a:pt x="19" y="32"/>
                  </a:lnTo>
                  <a:lnTo>
                    <a:pt x="1" y="24"/>
                  </a:lnTo>
                  <a:lnTo>
                    <a:pt x="0" y="20"/>
                  </a:lnTo>
                  <a:lnTo>
                    <a:pt x="8" y="5"/>
                  </a:lnTo>
                  <a:lnTo>
                    <a:pt x="17" y="0"/>
                  </a:lnTo>
                  <a:lnTo>
                    <a:pt x="30" y="4"/>
                  </a:lnTo>
                  <a:lnTo>
                    <a:pt x="40" y="5"/>
                  </a:lnTo>
                  <a:lnTo>
                    <a:pt x="49" y="11"/>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48" name="Freeform 147"/>
            <p:cNvSpPr>
              <a:spLocks/>
            </p:cNvSpPr>
            <p:nvPr/>
          </p:nvSpPr>
          <p:spPr bwMode="auto">
            <a:xfrm>
              <a:off x="8174025" y="3599638"/>
              <a:ext cx="67779" cy="60577"/>
            </a:xfrm>
            <a:custGeom>
              <a:avLst/>
              <a:gdLst>
                <a:gd name="T0" fmla="*/ 33 w 41"/>
                <a:gd name="T1" fmla="*/ 29 h 39"/>
                <a:gd name="T2" fmla="*/ 19 w 41"/>
                <a:gd name="T3" fmla="*/ 39 h 39"/>
                <a:gd name="T4" fmla="*/ 3 w 41"/>
                <a:gd name="T5" fmla="*/ 33 h 39"/>
                <a:gd name="T6" fmla="*/ 0 w 41"/>
                <a:gd name="T7" fmla="*/ 15 h 39"/>
                <a:gd name="T8" fmla="*/ 7 w 41"/>
                <a:gd name="T9" fmla="*/ 6 h 39"/>
                <a:gd name="T10" fmla="*/ 25 w 41"/>
                <a:gd name="T11" fmla="*/ 0 h 39"/>
                <a:gd name="T12" fmla="*/ 36 w 41"/>
                <a:gd name="T13" fmla="*/ 0 h 39"/>
                <a:gd name="T14" fmla="*/ 41 w 41"/>
                <a:gd name="T15" fmla="*/ 8 h 39"/>
                <a:gd name="T16" fmla="*/ 35 w 41"/>
                <a:gd name="T17" fmla="*/ 17 h 39"/>
                <a:gd name="T18" fmla="*/ 33 w 41"/>
                <a:gd name="T19" fmla="*/ 29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1" h="39">
                  <a:moveTo>
                    <a:pt x="33" y="29"/>
                  </a:moveTo>
                  <a:lnTo>
                    <a:pt x="19" y="39"/>
                  </a:lnTo>
                  <a:lnTo>
                    <a:pt x="3" y="33"/>
                  </a:lnTo>
                  <a:lnTo>
                    <a:pt x="0" y="15"/>
                  </a:lnTo>
                  <a:lnTo>
                    <a:pt x="7" y="6"/>
                  </a:lnTo>
                  <a:lnTo>
                    <a:pt x="25" y="0"/>
                  </a:lnTo>
                  <a:lnTo>
                    <a:pt x="36" y="0"/>
                  </a:lnTo>
                  <a:lnTo>
                    <a:pt x="41" y="8"/>
                  </a:lnTo>
                  <a:lnTo>
                    <a:pt x="35" y="17"/>
                  </a:lnTo>
                  <a:lnTo>
                    <a:pt x="33" y="2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49" name="Freeform 148"/>
            <p:cNvSpPr>
              <a:spLocks/>
            </p:cNvSpPr>
            <p:nvPr/>
          </p:nvSpPr>
          <p:spPr bwMode="auto">
            <a:xfrm>
              <a:off x="6995333" y="2534103"/>
              <a:ext cx="1555609" cy="1059323"/>
            </a:xfrm>
            <a:custGeom>
              <a:avLst/>
              <a:gdLst>
                <a:gd name="T0" fmla="*/ 872 w 941"/>
                <a:gd name="T1" fmla="*/ 114 h 682"/>
                <a:gd name="T2" fmla="*/ 932 w 941"/>
                <a:gd name="T3" fmla="*/ 118 h 682"/>
                <a:gd name="T4" fmla="*/ 919 w 941"/>
                <a:gd name="T5" fmla="*/ 164 h 682"/>
                <a:gd name="T6" fmla="*/ 928 w 941"/>
                <a:gd name="T7" fmla="*/ 214 h 682"/>
                <a:gd name="T8" fmla="*/ 895 w 941"/>
                <a:gd name="T9" fmla="*/ 232 h 682"/>
                <a:gd name="T10" fmla="*/ 873 w 941"/>
                <a:gd name="T11" fmla="*/ 251 h 682"/>
                <a:gd name="T12" fmla="*/ 825 w 941"/>
                <a:gd name="T13" fmla="*/ 291 h 682"/>
                <a:gd name="T14" fmla="*/ 813 w 941"/>
                <a:gd name="T15" fmla="*/ 265 h 682"/>
                <a:gd name="T16" fmla="*/ 771 w 941"/>
                <a:gd name="T17" fmla="*/ 289 h 682"/>
                <a:gd name="T18" fmla="*/ 781 w 941"/>
                <a:gd name="T19" fmla="*/ 317 h 682"/>
                <a:gd name="T20" fmla="*/ 833 w 941"/>
                <a:gd name="T21" fmla="*/ 325 h 682"/>
                <a:gd name="T22" fmla="*/ 827 w 941"/>
                <a:gd name="T23" fmla="*/ 354 h 682"/>
                <a:gd name="T24" fmla="*/ 849 w 941"/>
                <a:gd name="T25" fmla="*/ 410 h 682"/>
                <a:gd name="T26" fmla="*/ 880 w 941"/>
                <a:gd name="T27" fmla="*/ 466 h 682"/>
                <a:gd name="T28" fmla="*/ 903 w 941"/>
                <a:gd name="T29" fmla="*/ 517 h 682"/>
                <a:gd name="T30" fmla="*/ 871 w 941"/>
                <a:gd name="T31" fmla="*/ 593 h 682"/>
                <a:gd name="T32" fmla="*/ 801 w 941"/>
                <a:gd name="T33" fmla="*/ 642 h 682"/>
                <a:gd name="T34" fmla="*/ 744 w 941"/>
                <a:gd name="T35" fmla="*/ 659 h 682"/>
                <a:gd name="T36" fmla="*/ 727 w 941"/>
                <a:gd name="T37" fmla="*/ 659 h 682"/>
                <a:gd name="T38" fmla="*/ 664 w 941"/>
                <a:gd name="T39" fmla="*/ 642 h 682"/>
                <a:gd name="T40" fmla="*/ 624 w 941"/>
                <a:gd name="T41" fmla="*/ 629 h 682"/>
                <a:gd name="T42" fmla="*/ 576 w 941"/>
                <a:gd name="T43" fmla="*/ 640 h 682"/>
                <a:gd name="T44" fmla="*/ 569 w 941"/>
                <a:gd name="T45" fmla="*/ 649 h 682"/>
                <a:gd name="T46" fmla="*/ 535 w 941"/>
                <a:gd name="T47" fmla="*/ 627 h 682"/>
                <a:gd name="T48" fmla="*/ 494 w 941"/>
                <a:gd name="T49" fmla="*/ 582 h 682"/>
                <a:gd name="T50" fmla="*/ 491 w 941"/>
                <a:gd name="T51" fmla="*/ 527 h 682"/>
                <a:gd name="T52" fmla="*/ 456 w 941"/>
                <a:gd name="T53" fmla="*/ 505 h 682"/>
                <a:gd name="T54" fmla="*/ 401 w 941"/>
                <a:gd name="T55" fmla="*/ 508 h 682"/>
                <a:gd name="T56" fmla="*/ 356 w 941"/>
                <a:gd name="T57" fmla="*/ 520 h 682"/>
                <a:gd name="T58" fmla="*/ 321 w 941"/>
                <a:gd name="T59" fmla="*/ 520 h 682"/>
                <a:gd name="T60" fmla="*/ 253 w 941"/>
                <a:gd name="T61" fmla="*/ 508 h 682"/>
                <a:gd name="T62" fmla="*/ 199 w 941"/>
                <a:gd name="T63" fmla="*/ 478 h 682"/>
                <a:gd name="T64" fmla="*/ 129 w 941"/>
                <a:gd name="T65" fmla="*/ 449 h 682"/>
                <a:gd name="T66" fmla="*/ 120 w 941"/>
                <a:gd name="T67" fmla="*/ 408 h 682"/>
                <a:gd name="T68" fmla="*/ 54 w 941"/>
                <a:gd name="T69" fmla="*/ 342 h 682"/>
                <a:gd name="T70" fmla="*/ 26 w 941"/>
                <a:gd name="T71" fmla="*/ 307 h 682"/>
                <a:gd name="T72" fmla="*/ 3 w 941"/>
                <a:gd name="T73" fmla="*/ 280 h 682"/>
                <a:gd name="T74" fmla="*/ 42 w 941"/>
                <a:gd name="T75" fmla="*/ 264 h 682"/>
                <a:gd name="T76" fmla="*/ 91 w 941"/>
                <a:gd name="T77" fmla="*/ 230 h 682"/>
                <a:gd name="T78" fmla="*/ 68 w 941"/>
                <a:gd name="T79" fmla="*/ 172 h 682"/>
                <a:gd name="T80" fmla="*/ 136 w 941"/>
                <a:gd name="T81" fmla="*/ 130 h 682"/>
                <a:gd name="T82" fmla="*/ 151 w 941"/>
                <a:gd name="T83" fmla="*/ 85 h 682"/>
                <a:gd name="T84" fmla="*/ 213 w 941"/>
                <a:gd name="T85" fmla="*/ 116 h 682"/>
                <a:gd name="T86" fmla="*/ 267 w 941"/>
                <a:gd name="T87" fmla="*/ 168 h 682"/>
                <a:gd name="T88" fmla="*/ 343 w 941"/>
                <a:gd name="T89" fmla="*/ 205 h 682"/>
                <a:gd name="T90" fmla="*/ 433 w 941"/>
                <a:gd name="T91" fmla="*/ 219 h 682"/>
                <a:gd name="T92" fmla="*/ 512 w 941"/>
                <a:gd name="T93" fmla="*/ 241 h 682"/>
                <a:gd name="T94" fmla="*/ 591 w 941"/>
                <a:gd name="T95" fmla="*/ 214 h 682"/>
                <a:gd name="T96" fmla="*/ 590 w 941"/>
                <a:gd name="T97" fmla="*/ 182 h 682"/>
                <a:gd name="T98" fmla="*/ 632 w 941"/>
                <a:gd name="T99" fmla="*/ 164 h 682"/>
                <a:gd name="T100" fmla="*/ 687 w 941"/>
                <a:gd name="T101" fmla="*/ 134 h 682"/>
                <a:gd name="T102" fmla="*/ 659 w 941"/>
                <a:gd name="T103" fmla="*/ 108 h 682"/>
                <a:gd name="T104" fmla="*/ 616 w 941"/>
                <a:gd name="T105" fmla="*/ 107 h 682"/>
                <a:gd name="T106" fmla="*/ 652 w 941"/>
                <a:gd name="T107" fmla="*/ 66 h 682"/>
                <a:gd name="T108" fmla="*/ 642 w 941"/>
                <a:gd name="T109" fmla="*/ 18 h 682"/>
                <a:gd name="T110" fmla="*/ 672 w 941"/>
                <a:gd name="T111" fmla="*/ 0 h 682"/>
                <a:gd name="T112" fmla="*/ 757 w 941"/>
                <a:gd name="T113" fmla="*/ 42 h 6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941" h="682">
                  <a:moveTo>
                    <a:pt x="791" y="74"/>
                  </a:moveTo>
                  <a:lnTo>
                    <a:pt x="823" y="80"/>
                  </a:lnTo>
                  <a:lnTo>
                    <a:pt x="852" y="95"/>
                  </a:lnTo>
                  <a:lnTo>
                    <a:pt x="872" y="114"/>
                  </a:lnTo>
                  <a:lnTo>
                    <a:pt x="896" y="114"/>
                  </a:lnTo>
                  <a:lnTo>
                    <a:pt x="905" y="106"/>
                  </a:lnTo>
                  <a:lnTo>
                    <a:pt x="927" y="100"/>
                  </a:lnTo>
                  <a:lnTo>
                    <a:pt x="932" y="118"/>
                  </a:lnTo>
                  <a:lnTo>
                    <a:pt x="930" y="126"/>
                  </a:lnTo>
                  <a:lnTo>
                    <a:pt x="940" y="148"/>
                  </a:lnTo>
                  <a:lnTo>
                    <a:pt x="941" y="168"/>
                  </a:lnTo>
                  <a:lnTo>
                    <a:pt x="919" y="164"/>
                  </a:lnTo>
                  <a:lnTo>
                    <a:pt x="909" y="171"/>
                  </a:lnTo>
                  <a:lnTo>
                    <a:pt x="924" y="189"/>
                  </a:lnTo>
                  <a:lnTo>
                    <a:pt x="936" y="213"/>
                  </a:lnTo>
                  <a:lnTo>
                    <a:pt x="928" y="214"/>
                  </a:lnTo>
                  <a:lnTo>
                    <a:pt x="934" y="224"/>
                  </a:lnTo>
                  <a:lnTo>
                    <a:pt x="916" y="212"/>
                  </a:lnTo>
                  <a:lnTo>
                    <a:pt x="916" y="223"/>
                  </a:lnTo>
                  <a:lnTo>
                    <a:pt x="895" y="232"/>
                  </a:lnTo>
                  <a:lnTo>
                    <a:pt x="904" y="243"/>
                  </a:lnTo>
                  <a:lnTo>
                    <a:pt x="889" y="243"/>
                  </a:lnTo>
                  <a:lnTo>
                    <a:pt x="877" y="236"/>
                  </a:lnTo>
                  <a:lnTo>
                    <a:pt x="873" y="251"/>
                  </a:lnTo>
                  <a:lnTo>
                    <a:pt x="861" y="262"/>
                  </a:lnTo>
                  <a:lnTo>
                    <a:pt x="853" y="275"/>
                  </a:lnTo>
                  <a:lnTo>
                    <a:pt x="833" y="281"/>
                  </a:lnTo>
                  <a:lnTo>
                    <a:pt x="825" y="291"/>
                  </a:lnTo>
                  <a:lnTo>
                    <a:pt x="809" y="296"/>
                  </a:lnTo>
                  <a:lnTo>
                    <a:pt x="814" y="287"/>
                  </a:lnTo>
                  <a:lnTo>
                    <a:pt x="806" y="279"/>
                  </a:lnTo>
                  <a:lnTo>
                    <a:pt x="813" y="265"/>
                  </a:lnTo>
                  <a:lnTo>
                    <a:pt x="799" y="254"/>
                  </a:lnTo>
                  <a:lnTo>
                    <a:pt x="788" y="261"/>
                  </a:lnTo>
                  <a:lnTo>
                    <a:pt x="776" y="275"/>
                  </a:lnTo>
                  <a:lnTo>
                    <a:pt x="771" y="289"/>
                  </a:lnTo>
                  <a:lnTo>
                    <a:pt x="755" y="290"/>
                  </a:lnTo>
                  <a:lnTo>
                    <a:pt x="751" y="299"/>
                  </a:lnTo>
                  <a:lnTo>
                    <a:pt x="766" y="313"/>
                  </a:lnTo>
                  <a:lnTo>
                    <a:pt x="781" y="317"/>
                  </a:lnTo>
                  <a:lnTo>
                    <a:pt x="786" y="326"/>
                  </a:lnTo>
                  <a:lnTo>
                    <a:pt x="802" y="332"/>
                  </a:lnTo>
                  <a:lnTo>
                    <a:pt x="815" y="317"/>
                  </a:lnTo>
                  <a:lnTo>
                    <a:pt x="833" y="325"/>
                  </a:lnTo>
                  <a:lnTo>
                    <a:pt x="845" y="326"/>
                  </a:lnTo>
                  <a:lnTo>
                    <a:pt x="852" y="337"/>
                  </a:lnTo>
                  <a:lnTo>
                    <a:pt x="830" y="343"/>
                  </a:lnTo>
                  <a:lnTo>
                    <a:pt x="827" y="354"/>
                  </a:lnTo>
                  <a:lnTo>
                    <a:pt x="815" y="364"/>
                  </a:lnTo>
                  <a:lnTo>
                    <a:pt x="811" y="378"/>
                  </a:lnTo>
                  <a:lnTo>
                    <a:pt x="834" y="390"/>
                  </a:lnTo>
                  <a:lnTo>
                    <a:pt x="849" y="410"/>
                  </a:lnTo>
                  <a:lnTo>
                    <a:pt x="867" y="429"/>
                  </a:lnTo>
                  <a:lnTo>
                    <a:pt x="884" y="445"/>
                  </a:lnTo>
                  <a:lnTo>
                    <a:pt x="889" y="461"/>
                  </a:lnTo>
                  <a:lnTo>
                    <a:pt x="880" y="466"/>
                  </a:lnTo>
                  <a:lnTo>
                    <a:pt x="888" y="477"/>
                  </a:lnTo>
                  <a:lnTo>
                    <a:pt x="900" y="484"/>
                  </a:lnTo>
                  <a:lnTo>
                    <a:pt x="903" y="501"/>
                  </a:lnTo>
                  <a:lnTo>
                    <a:pt x="903" y="517"/>
                  </a:lnTo>
                  <a:lnTo>
                    <a:pt x="894" y="519"/>
                  </a:lnTo>
                  <a:lnTo>
                    <a:pt x="888" y="541"/>
                  </a:lnTo>
                  <a:lnTo>
                    <a:pt x="881" y="569"/>
                  </a:lnTo>
                  <a:lnTo>
                    <a:pt x="871" y="593"/>
                  </a:lnTo>
                  <a:lnTo>
                    <a:pt x="851" y="613"/>
                  </a:lnTo>
                  <a:lnTo>
                    <a:pt x="830" y="630"/>
                  </a:lnTo>
                  <a:lnTo>
                    <a:pt x="810" y="632"/>
                  </a:lnTo>
                  <a:lnTo>
                    <a:pt x="801" y="642"/>
                  </a:lnTo>
                  <a:lnTo>
                    <a:pt x="793" y="635"/>
                  </a:lnTo>
                  <a:lnTo>
                    <a:pt x="785" y="645"/>
                  </a:lnTo>
                  <a:lnTo>
                    <a:pt x="762" y="656"/>
                  </a:lnTo>
                  <a:lnTo>
                    <a:pt x="744" y="659"/>
                  </a:lnTo>
                  <a:lnTo>
                    <a:pt x="742" y="681"/>
                  </a:lnTo>
                  <a:lnTo>
                    <a:pt x="732" y="682"/>
                  </a:lnTo>
                  <a:lnTo>
                    <a:pt x="725" y="667"/>
                  </a:lnTo>
                  <a:lnTo>
                    <a:pt x="727" y="659"/>
                  </a:lnTo>
                  <a:lnTo>
                    <a:pt x="702" y="652"/>
                  </a:lnTo>
                  <a:lnTo>
                    <a:pt x="694" y="656"/>
                  </a:lnTo>
                  <a:lnTo>
                    <a:pt x="675" y="650"/>
                  </a:lnTo>
                  <a:lnTo>
                    <a:pt x="664" y="642"/>
                  </a:lnTo>
                  <a:lnTo>
                    <a:pt x="665" y="630"/>
                  </a:lnTo>
                  <a:lnTo>
                    <a:pt x="648" y="626"/>
                  </a:lnTo>
                  <a:lnTo>
                    <a:pt x="638" y="618"/>
                  </a:lnTo>
                  <a:lnTo>
                    <a:pt x="624" y="629"/>
                  </a:lnTo>
                  <a:lnTo>
                    <a:pt x="608" y="632"/>
                  </a:lnTo>
                  <a:lnTo>
                    <a:pt x="593" y="632"/>
                  </a:lnTo>
                  <a:lnTo>
                    <a:pt x="585" y="637"/>
                  </a:lnTo>
                  <a:lnTo>
                    <a:pt x="576" y="640"/>
                  </a:lnTo>
                  <a:lnTo>
                    <a:pt x="583" y="663"/>
                  </a:lnTo>
                  <a:lnTo>
                    <a:pt x="573" y="663"/>
                  </a:lnTo>
                  <a:lnTo>
                    <a:pt x="571" y="658"/>
                  </a:lnTo>
                  <a:lnTo>
                    <a:pt x="569" y="649"/>
                  </a:lnTo>
                  <a:lnTo>
                    <a:pt x="557" y="656"/>
                  </a:lnTo>
                  <a:lnTo>
                    <a:pt x="548" y="652"/>
                  </a:lnTo>
                  <a:lnTo>
                    <a:pt x="533" y="644"/>
                  </a:lnTo>
                  <a:lnTo>
                    <a:pt x="535" y="627"/>
                  </a:lnTo>
                  <a:lnTo>
                    <a:pt x="523" y="623"/>
                  </a:lnTo>
                  <a:lnTo>
                    <a:pt x="515" y="604"/>
                  </a:lnTo>
                  <a:lnTo>
                    <a:pt x="497" y="607"/>
                  </a:lnTo>
                  <a:lnTo>
                    <a:pt x="494" y="582"/>
                  </a:lnTo>
                  <a:lnTo>
                    <a:pt x="507" y="565"/>
                  </a:lnTo>
                  <a:lnTo>
                    <a:pt x="504" y="548"/>
                  </a:lnTo>
                  <a:lnTo>
                    <a:pt x="500" y="532"/>
                  </a:lnTo>
                  <a:lnTo>
                    <a:pt x="491" y="527"/>
                  </a:lnTo>
                  <a:lnTo>
                    <a:pt x="482" y="515"/>
                  </a:lnTo>
                  <a:lnTo>
                    <a:pt x="472" y="516"/>
                  </a:lnTo>
                  <a:lnTo>
                    <a:pt x="452" y="513"/>
                  </a:lnTo>
                  <a:lnTo>
                    <a:pt x="456" y="505"/>
                  </a:lnTo>
                  <a:lnTo>
                    <a:pt x="445" y="492"/>
                  </a:lnTo>
                  <a:lnTo>
                    <a:pt x="434" y="500"/>
                  </a:lnTo>
                  <a:lnTo>
                    <a:pt x="418" y="495"/>
                  </a:lnTo>
                  <a:lnTo>
                    <a:pt x="401" y="508"/>
                  </a:lnTo>
                  <a:lnTo>
                    <a:pt x="389" y="524"/>
                  </a:lnTo>
                  <a:lnTo>
                    <a:pt x="375" y="527"/>
                  </a:lnTo>
                  <a:lnTo>
                    <a:pt x="366" y="521"/>
                  </a:lnTo>
                  <a:lnTo>
                    <a:pt x="356" y="520"/>
                  </a:lnTo>
                  <a:lnTo>
                    <a:pt x="343" y="516"/>
                  </a:lnTo>
                  <a:lnTo>
                    <a:pt x="334" y="521"/>
                  </a:lnTo>
                  <a:lnTo>
                    <a:pt x="326" y="536"/>
                  </a:lnTo>
                  <a:lnTo>
                    <a:pt x="321" y="520"/>
                  </a:lnTo>
                  <a:lnTo>
                    <a:pt x="311" y="524"/>
                  </a:lnTo>
                  <a:lnTo>
                    <a:pt x="290" y="522"/>
                  </a:lnTo>
                  <a:lnTo>
                    <a:pt x="269" y="517"/>
                  </a:lnTo>
                  <a:lnTo>
                    <a:pt x="253" y="508"/>
                  </a:lnTo>
                  <a:lnTo>
                    <a:pt x="238" y="504"/>
                  </a:lnTo>
                  <a:lnTo>
                    <a:pt x="230" y="494"/>
                  </a:lnTo>
                  <a:lnTo>
                    <a:pt x="219" y="491"/>
                  </a:lnTo>
                  <a:lnTo>
                    <a:pt x="199" y="478"/>
                  </a:lnTo>
                  <a:lnTo>
                    <a:pt x="183" y="472"/>
                  </a:lnTo>
                  <a:lnTo>
                    <a:pt x="177" y="476"/>
                  </a:lnTo>
                  <a:lnTo>
                    <a:pt x="149" y="462"/>
                  </a:lnTo>
                  <a:lnTo>
                    <a:pt x="129" y="449"/>
                  </a:lnTo>
                  <a:lnTo>
                    <a:pt x="119" y="426"/>
                  </a:lnTo>
                  <a:lnTo>
                    <a:pt x="132" y="429"/>
                  </a:lnTo>
                  <a:lnTo>
                    <a:pt x="130" y="418"/>
                  </a:lnTo>
                  <a:lnTo>
                    <a:pt x="120" y="408"/>
                  </a:lnTo>
                  <a:lnTo>
                    <a:pt x="118" y="391"/>
                  </a:lnTo>
                  <a:lnTo>
                    <a:pt x="93" y="366"/>
                  </a:lnTo>
                  <a:lnTo>
                    <a:pt x="63" y="358"/>
                  </a:lnTo>
                  <a:lnTo>
                    <a:pt x="54" y="342"/>
                  </a:lnTo>
                  <a:lnTo>
                    <a:pt x="38" y="333"/>
                  </a:lnTo>
                  <a:lnTo>
                    <a:pt x="34" y="327"/>
                  </a:lnTo>
                  <a:lnTo>
                    <a:pt x="28" y="315"/>
                  </a:lnTo>
                  <a:lnTo>
                    <a:pt x="26" y="307"/>
                  </a:lnTo>
                  <a:lnTo>
                    <a:pt x="15" y="302"/>
                  </a:lnTo>
                  <a:lnTo>
                    <a:pt x="9" y="304"/>
                  </a:lnTo>
                  <a:lnTo>
                    <a:pt x="0" y="285"/>
                  </a:lnTo>
                  <a:lnTo>
                    <a:pt x="3" y="280"/>
                  </a:lnTo>
                  <a:lnTo>
                    <a:pt x="0" y="276"/>
                  </a:lnTo>
                  <a:lnTo>
                    <a:pt x="13" y="266"/>
                  </a:lnTo>
                  <a:lnTo>
                    <a:pt x="23" y="262"/>
                  </a:lnTo>
                  <a:lnTo>
                    <a:pt x="42" y="264"/>
                  </a:lnTo>
                  <a:lnTo>
                    <a:pt x="44" y="252"/>
                  </a:lnTo>
                  <a:lnTo>
                    <a:pt x="65" y="249"/>
                  </a:lnTo>
                  <a:lnTo>
                    <a:pt x="68" y="241"/>
                  </a:lnTo>
                  <a:lnTo>
                    <a:pt x="91" y="230"/>
                  </a:lnTo>
                  <a:lnTo>
                    <a:pt x="92" y="225"/>
                  </a:lnTo>
                  <a:lnTo>
                    <a:pt x="87" y="213"/>
                  </a:lnTo>
                  <a:lnTo>
                    <a:pt x="96" y="208"/>
                  </a:lnTo>
                  <a:lnTo>
                    <a:pt x="68" y="172"/>
                  </a:lnTo>
                  <a:lnTo>
                    <a:pt x="98" y="164"/>
                  </a:lnTo>
                  <a:lnTo>
                    <a:pt x="104" y="160"/>
                  </a:lnTo>
                  <a:lnTo>
                    <a:pt x="101" y="123"/>
                  </a:lnTo>
                  <a:lnTo>
                    <a:pt x="136" y="130"/>
                  </a:lnTo>
                  <a:lnTo>
                    <a:pt x="141" y="121"/>
                  </a:lnTo>
                  <a:lnTo>
                    <a:pt x="133" y="100"/>
                  </a:lnTo>
                  <a:lnTo>
                    <a:pt x="146" y="98"/>
                  </a:lnTo>
                  <a:lnTo>
                    <a:pt x="151" y="85"/>
                  </a:lnTo>
                  <a:lnTo>
                    <a:pt x="157" y="83"/>
                  </a:lnTo>
                  <a:lnTo>
                    <a:pt x="168" y="97"/>
                  </a:lnTo>
                  <a:lnTo>
                    <a:pt x="186" y="108"/>
                  </a:lnTo>
                  <a:lnTo>
                    <a:pt x="213" y="116"/>
                  </a:lnTo>
                  <a:lnTo>
                    <a:pt x="232" y="132"/>
                  </a:lnTo>
                  <a:lnTo>
                    <a:pt x="236" y="156"/>
                  </a:lnTo>
                  <a:lnTo>
                    <a:pt x="246" y="165"/>
                  </a:lnTo>
                  <a:lnTo>
                    <a:pt x="267" y="168"/>
                  </a:lnTo>
                  <a:lnTo>
                    <a:pt x="290" y="171"/>
                  </a:lnTo>
                  <a:lnTo>
                    <a:pt x="316" y="184"/>
                  </a:lnTo>
                  <a:lnTo>
                    <a:pt x="327" y="186"/>
                  </a:lnTo>
                  <a:lnTo>
                    <a:pt x="343" y="205"/>
                  </a:lnTo>
                  <a:lnTo>
                    <a:pt x="358" y="217"/>
                  </a:lnTo>
                  <a:lnTo>
                    <a:pt x="376" y="217"/>
                  </a:lnTo>
                  <a:lnTo>
                    <a:pt x="412" y="222"/>
                  </a:lnTo>
                  <a:lnTo>
                    <a:pt x="433" y="219"/>
                  </a:lnTo>
                  <a:lnTo>
                    <a:pt x="451" y="222"/>
                  </a:lnTo>
                  <a:lnTo>
                    <a:pt x="481" y="234"/>
                  </a:lnTo>
                  <a:lnTo>
                    <a:pt x="502" y="234"/>
                  </a:lnTo>
                  <a:lnTo>
                    <a:pt x="512" y="241"/>
                  </a:lnTo>
                  <a:lnTo>
                    <a:pt x="527" y="230"/>
                  </a:lnTo>
                  <a:lnTo>
                    <a:pt x="550" y="222"/>
                  </a:lnTo>
                  <a:lnTo>
                    <a:pt x="575" y="222"/>
                  </a:lnTo>
                  <a:lnTo>
                    <a:pt x="591" y="214"/>
                  </a:lnTo>
                  <a:lnTo>
                    <a:pt x="598" y="203"/>
                  </a:lnTo>
                  <a:lnTo>
                    <a:pt x="606" y="196"/>
                  </a:lnTo>
                  <a:lnTo>
                    <a:pt x="600" y="190"/>
                  </a:lnTo>
                  <a:lnTo>
                    <a:pt x="590" y="182"/>
                  </a:lnTo>
                  <a:lnTo>
                    <a:pt x="592" y="169"/>
                  </a:lnTo>
                  <a:lnTo>
                    <a:pt x="602" y="171"/>
                  </a:lnTo>
                  <a:lnTo>
                    <a:pt x="621" y="175"/>
                  </a:lnTo>
                  <a:lnTo>
                    <a:pt x="632" y="164"/>
                  </a:lnTo>
                  <a:lnTo>
                    <a:pt x="653" y="156"/>
                  </a:lnTo>
                  <a:lnTo>
                    <a:pt x="657" y="142"/>
                  </a:lnTo>
                  <a:lnTo>
                    <a:pt x="665" y="137"/>
                  </a:lnTo>
                  <a:lnTo>
                    <a:pt x="687" y="134"/>
                  </a:lnTo>
                  <a:lnTo>
                    <a:pt x="702" y="136"/>
                  </a:lnTo>
                  <a:lnTo>
                    <a:pt x="699" y="129"/>
                  </a:lnTo>
                  <a:lnTo>
                    <a:pt x="676" y="115"/>
                  </a:lnTo>
                  <a:lnTo>
                    <a:pt x="659" y="108"/>
                  </a:lnTo>
                  <a:lnTo>
                    <a:pt x="651" y="116"/>
                  </a:lnTo>
                  <a:lnTo>
                    <a:pt x="633" y="112"/>
                  </a:lnTo>
                  <a:lnTo>
                    <a:pt x="625" y="115"/>
                  </a:lnTo>
                  <a:lnTo>
                    <a:pt x="616" y="107"/>
                  </a:lnTo>
                  <a:lnTo>
                    <a:pt x="615" y="87"/>
                  </a:lnTo>
                  <a:lnTo>
                    <a:pt x="613" y="71"/>
                  </a:lnTo>
                  <a:lnTo>
                    <a:pt x="638" y="79"/>
                  </a:lnTo>
                  <a:lnTo>
                    <a:pt x="652" y="66"/>
                  </a:lnTo>
                  <a:lnTo>
                    <a:pt x="646" y="57"/>
                  </a:lnTo>
                  <a:lnTo>
                    <a:pt x="646" y="36"/>
                  </a:lnTo>
                  <a:lnTo>
                    <a:pt x="650" y="30"/>
                  </a:lnTo>
                  <a:lnTo>
                    <a:pt x="642" y="18"/>
                  </a:lnTo>
                  <a:lnTo>
                    <a:pt x="630" y="14"/>
                  </a:lnTo>
                  <a:lnTo>
                    <a:pt x="635" y="4"/>
                  </a:lnTo>
                  <a:lnTo>
                    <a:pt x="652" y="0"/>
                  </a:lnTo>
                  <a:lnTo>
                    <a:pt x="672" y="0"/>
                  </a:lnTo>
                  <a:lnTo>
                    <a:pt x="700" y="5"/>
                  </a:lnTo>
                  <a:lnTo>
                    <a:pt x="719" y="13"/>
                  </a:lnTo>
                  <a:lnTo>
                    <a:pt x="744" y="33"/>
                  </a:lnTo>
                  <a:lnTo>
                    <a:pt x="757" y="42"/>
                  </a:lnTo>
                  <a:lnTo>
                    <a:pt x="771" y="54"/>
                  </a:lnTo>
                  <a:lnTo>
                    <a:pt x="791" y="74"/>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50" name="Freeform 149"/>
            <p:cNvSpPr>
              <a:spLocks noEditPoints="1"/>
            </p:cNvSpPr>
            <p:nvPr/>
          </p:nvSpPr>
          <p:spPr bwMode="auto">
            <a:xfrm>
              <a:off x="7818598" y="4071831"/>
              <a:ext cx="1390295" cy="511023"/>
            </a:xfrm>
            <a:custGeom>
              <a:avLst/>
              <a:gdLst>
                <a:gd name="T0" fmla="*/ 552 w 3445"/>
                <a:gd name="T1" fmla="*/ 826 h 1349"/>
                <a:gd name="T2" fmla="*/ 373 w 3445"/>
                <a:gd name="T3" fmla="*/ 522 h 1349"/>
                <a:gd name="T4" fmla="*/ 188 w 3445"/>
                <a:gd name="T5" fmla="*/ 258 h 1349"/>
                <a:gd name="T6" fmla="*/ 0 w 3445"/>
                <a:gd name="T7" fmla="*/ 0 h 1349"/>
                <a:gd name="T8" fmla="*/ 294 w 3445"/>
                <a:gd name="T9" fmla="*/ 161 h 1349"/>
                <a:gd name="T10" fmla="*/ 550 w 3445"/>
                <a:gd name="T11" fmla="*/ 347 h 1349"/>
                <a:gd name="T12" fmla="*/ 664 w 3445"/>
                <a:gd name="T13" fmla="*/ 557 h 1349"/>
                <a:gd name="T14" fmla="*/ 784 w 3445"/>
                <a:gd name="T15" fmla="*/ 673 h 1349"/>
                <a:gd name="T16" fmla="*/ 1707 w 3445"/>
                <a:gd name="T17" fmla="*/ 311 h 1349"/>
                <a:gd name="T18" fmla="*/ 1681 w 3445"/>
                <a:gd name="T19" fmla="*/ 535 h 1349"/>
                <a:gd name="T20" fmla="*/ 1562 w 3445"/>
                <a:gd name="T21" fmla="*/ 778 h 1349"/>
                <a:gd name="T22" fmla="*/ 1357 w 3445"/>
                <a:gd name="T23" fmla="*/ 732 h 1349"/>
                <a:gd name="T24" fmla="*/ 1129 w 3445"/>
                <a:gd name="T25" fmla="*/ 716 h 1349"/>
                <a:gd name="T26" fmla="*/ 1037 w 3445"/>
                <a:gd name="T27" fmla="*/ 431 h 1349"/>
                <a:gd name="T28" fmla="*/ 1154 w 3445"/>
                <a:gd name="T29" fmla="*/ 401 h 1349"/>
                <a:gd name="T30" fmla="*/ 1330 w 3445"/>
                <a:gd name="T31" fmla="*/ 339 h 1349"/>
                <a:gd name="T32" fmla="*/ 1527 w 3445"/>
                <a:gd name="T33" fmla="*/ 197 h 1349"/>
                <a:gd name="T34" fmla="*/ 1662 w 3445"/>
                <a:gd name="T35" fmla="*/ 191 h 1349"/>
                <a:gd name="T36" fmla="*/ 2518 w 3445"/>
                <a:gd name="T37" fmla="*/ 445 h 1349"/>
                <a:gd name="T38" fmla="*/ 2477 w 3445"/>
                <a:gd name="T39" fmla="*/ 543 h 1349"/>
                <a:gd name="T40" fmla="*/ 2463 w 3445"/>
                <a:gd name="T41" fmla="*/ 281 h 1349"/>
                <a:gd name="T42" fmla="*/ 2262 w 3445"/>
                <a:gd name="T43" fmla="*/ 346 h 1349"/>
                <a:gd name="T44" fmla="*/ 1948 w 3445"/>
                <a:gd name="T45" fmla="*/ 434 h 1349"/>
                <a:gd name="T46" fmla="*/ 1979 w 3445"/>
                <a:gd name="T47" fmla="*/ 548 h 1349"/>
                <a:gd name="T48" fmla="*/ 2047 w 3445"/>
                <a:gd name="T49" fmla="*/ 596 h 1349"/>
                <a:gd name="T50" fmla="*/ 2098 w 3445"/>
                <a:gd name="T51" fmla="*/ 865 h 1349"/>
                <a:gd name="T52" fmla="*/ 2065 w 3445"/>
                <a:gd name="T53" fmla="*/ 847 h 1349"/>
                <a:gd name="T54" fmla="*/ 1931 w 3445"/>
                <a:gd name="T55" fmla="*/ 773 h 1349"/>
                <a:gd name="T56" fmla="*/ 1889 w 3445"/>
                <a:gd name="T57" fmla="*/ 937 h 1349"/>
                <a:gd name="T58" fmla="*/ 1826 w 3445"/>
                <a:gd name="T59" fmla="*/ 764 h 1349"/>
                <a:gd name="T60" fmla="*/ 1816 w 3445"/>
                <a:gd name="T61" fmla="*/ 582 h 1349"/>
                <a:gd name="T62" fmla="*/ 1993 w 3445"/>
                <a:gd name="T63" fmla="*/ 380 h 1349"/>
                <a:gd name="T64" fmla="*/ 2262 w 3445"/>
                <a:gd name="T65" fmla="*/ 346 h 1349"/>
                <a:gd name="T66" fmla="*/ 3092 w 3445"/>
                <a:gd name="T67" fmla="*/ 663 h 1349"/>
                <a:gd name="T68" fmla="*/ 3365 w 3445"/>
                <a:gd name="T69" fmla="*/ 672 h 1349"/>
                <a:gd name="T70" fmla="*/ 3353 w 3445"/>
                <a:gd name="T71" fmla="*/ 1173 h 1349"/>
                <a:gd name="T72" fmla="*/ 3200 w 3445"/>
                <a:gd name="T73" fmla="*/ 1114 h 1349"/>
                <a:gd name="T74" fmla="*/ 3062 w 3445"/>
                <a:gd name="T75" fmla="*/ 854 h 1349"/>
                <a:gd name="T76" fmla="*/ 2838 w 3445"/>
                <a:gd name="T77" fmla="*/ 817 h 1349"/>
                <a:gd name="T78" fmla="*/ 2849 w 3445"/>
                <a:gd name="T79" fmla="*/ 676 h 1349"/>
                <a:gd name="T80" fmla="*/ 2758 w 3445"/>
                <a:gd name="T81" fmla="*/ 604 h 1349"/>
                <a:gd name="T82" fmla="*/ 2800 w 3445"/>
                <a:gd name="T83" fmla="*/ 498 h 1349"/>
                <a:gd name="T84" fmla="*/ 2677 w 3445"/>
                <a:gd name="T85" fmla="*/ 795 h 1349"/>
                <a:gd name="T86" fmla="*/ 2458 w 3445"/>
                <a:gd name="T87" fmla="*/ 755 h 1349"/>
                <a:gd name="T88" fmla="*/ 2409 w 3445"/>
                <a:gd name="T89" fmla="*/ 761 h 1349"/>
                <a:gd name="T90" fmla="*/ 2391 w 3445"/>
                <a:gd name="T91" fmla="*/ 733 h 1349"/>
                <a:gd name="T92" fmla="*/ 2914 w 3445"/>
                <a:gd name="T93" fmla="*/ 990 h 1349"/>
                <a:gd name="T94" fmla="*/ 2960 w 3445"/>
                <a:gd name="T95" fmla="*/ 996 h 1349"/>
                <a:gd name="T96" fmla="*/ 1295 w 3445"/>
                <a:gd name="T97" fmla="*/ 1058 h 1349"/>
                <a:gd name="T98" fmla="*/ 1431 w 3445"/>
                <a:gd name="T99" fmla="*/ 1212 h 1349"/>
                <a:gd name="T100" fmla="*/ 1136 w 3445"/>
                <a:gd name="T101" fmla="*/ 1158 h 1349"/>
                <a:gd name="T102" fmla="*/ 830 w 3445"/>
                <a:gd name="T103" fmla="*/ 1093 h 1349"/>
                <a:gd name="T104" fmla="*/ 898 w 3445"/>
                <a:gd name="T105" fmla="*/ 974 h 1349"/>
                <a:gd name="T106" fmla="*/ 2061 w 3445"/>
                <a:gd name="T107" fmla="*/ 1156 h 1349"/>
                <a:gd name="T108" fmla="*/ 1835 w 3445"/>
                <a:gd name="T109" fmla="*/ 1186 h 1349"/>
                <a:gd name="T110" fmla="*/ 2061 w 3445"/>
                <a:gd name="T111" fmla="*/ 1156 h 1349"/>
                <a:gd name="T112" fmla="*/ 1774 w 3445"/>
                <a:gd name="T113" fmla="*/ 1208 h 1349"/>
                <a:gd name="T114" fmla="*/ 1622 w 3445"/>
                <a:gd name="T115" fmla="*/ 1187 h 1349"/>
                <a:gd name="T116" fmla="*/ 2095 w 3445"/>
                <a:gd name="T117" fmla="*/ 1349 h 1349"/>
                <a:gd name="T118" fmla="*/ 2210 w 3445"/>
                <a:gd name="T119" fmla="*/ 1224 h 1349"/>
                <a:gd name="T120" fmla="*/ 1881 w 3445"/>
                <a:gd name="T121" fmla="*/ 1339 h 1349"/>
                <a:gd name="T122" fmla="*/ 1864 w 3445"/>
                <a:gd name="T123" fmla="*/ 1290 h 13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445" h="1349">
                  <a:moveTo>
                    <a:pt x="789" y="965"/>
                  </a:moveTo>
                  <a:lnTo>
                    <a:pt x="706" y="967"/>
                  </a:lnTo>
                  <a:lnTo>
                    <a:pt x="646" y="895"/>
                  </a:lnTo>
                  <a:lnTo>
                    <a:pt x="552" y="826"/>
                  </a:lnTo>
                  <a:lnTo>
                    <a:pt x="521" y="774"/>
                  </a:lnTo>
                  <a:lnTo>
                    <a:pt x="466" y="705"/>
                  </a:lnTo>
                  <a:lnTo>
                    <a:pt x="429" y="641"/>
                  </a:lnTo>
                  <a:lnTo>
                    <a:pt x="373" y="522"/>
                  </a:lnTo>
                  <a:lnTo>
                    <a:pt x="307" y="451"/>
                  </a:lnTo>
                  <a:lnTo>
                    <a:pt x="285" y="378"/>
                  </a:lnTo>
                  <a:lnTo>
                    <a:pt x="257" y="311"/>
                  </a:lnTo>
                  <a:lnTo>
                    <a:pt x="188" y="258"/>
                  </a:lnTo>
                  <a:lnTo>
                    <a:pt x="147" y="185"/>
                  </a:lnTo>
                  <a:lnTo>
                    <a:pt x="89" y="137"/>
                  </a:lnTo>
                  <a:lnTo>
                    <a:pt x="8" y="43"/>
                  </a:lnTo>
                  <a:lnTo>
                    <a:pt x="0" y="0"/>
                  </a:lnTo>
                  <a:lnTo>
                    <a:pt x="48" y="3"/>
                  </a:lnTo>
                  <a:lnTo>
                    <a:pt x="165" y="20"/>
                  </a:lnTo>
                  <a:lnTo>
                    <a:pt x="234" y="103"/>
                  </a:lnTo>
                  <a:lnTo>
                    <a:pt x="294" y="161"/>
                  </a:lnTo>
                  <a:lnTo>
                    <a:pt x="337" y="196"/>
                  </a:lnTo>
                  <a:lnTo>
                    <a:pt x="410" y="288"/>
                  </a:lnTo>
                  <a:lnTo>
                    <a:pt x="486" y="289"/>
                  </a:lnTo>
                  <a:lnTo>
                    <a:pt x="550" y="347"/>
                  </a:lnTo>
                  <a:lnTo>
                    <a:pt x="594" y="419"/>
                  </a:lnTo>
                  <a:lnTo>
                    <a:pt x="652" y="458"/>
                  </a:lnTo>
                  <a:lnTo>
                    <a:pt x="621" y="527"/>
                  </a:lnTo>
                  <a:lnTo>
                    <a:pt x="664" y="557"/>
                  </a:lnTo>
                  <a:lnTo>
                    <a:pt x="691" y="559"/>
                  </a:lnTo>
                  <a:lnTo>
                    <a:pt x="703" y="618"/>
                  </a:lnTo>
                  <a:lnTo>
                    <a:pt x="729" y="666"/>
                  </a:lnTo>
                  <a:lnTo>
                    <a:pt x="784" y="673"/>
                  </a:lnTo>
                  <a:lnTo>
                    <a:pt x="819" y="727"/>
                  </a:lnTo>
                  <a:lnTo>
                    <a:pt x="797" y="833"/>
                  </a:lnTo>
                  <a:lnTo>
                    <a:pt x="789" y="965"/>
                  </a:lnTo>
                  <a:moveTo>
                    <a:pt x="1707" y="311"/>
                  </a:moveTo>
                  <a:lnTo>
                    <a:pt x="1792" y="390"/>
                  </a:lnTo>
                  <a:lnTo>
                    <a:pt x="1703" y="400"/>
                  </a:lnTo>
                  <a:lnTo>
                    <a:pt x="1678" y="458"/>
                  </a:lnTo>
                  <a:lnTo>
                    <a:pt x="1681" y="535"/>
                  </a:lnTo>
                  <a:lnTo>
                    <a:pt x="1608" y="593"/>
                  </a:lnTo>
                  <a:lnTo>
                    <a:pt x="1605" y="678"/>
                  </a:lnTo>
                  <a:lnTo>
                    <a:pt x="1572" y="808"/>
                  </a:lnTo>
                  <a:lnTo>
                    <a:pt x="1562" y="778"/>
                  </a:lnTo>
                  <a:lnTo>
                    <a:pt x="1475" y="816"/>
                  </a:lnTo>
                  <a:lnTo>
                    <a:pt x="1447" y="764"/>
                  </a:lnTo>
                  <a:lnTo>
                    <a:pt x="1394" y="759"/>
                  </a:lnTo>
                  <a:lnTo>
                    <a:pt x="1357" y="732"/>
                  </a:lnTo>
                  <a:lnTo>
                    <a:pt x="1267" y="763"/>
                  </a:lnTo>
                  <a:lnTo>
                    <a:pt x="1240" y="722"/>
                  </a:lnTo>
                  <a:lnTo>
                    <a:pt x="1191" y="726"/>
                  </a:lnTo>
                  <a:lnTo>
                    <a:pt x="1129" y="716"/>
                  </a:lnTo>
                  <a:lnTo>
                    <a:pt x="1120" y="602"/>
                  </a:lnTo>
                  <a:lnTo>
                    <a:pt x="1083" y="578"/>
                  </a:lnTo>
                  <a:lnTo>
                    <a:pt x="1047" y="506"/>
                  </a:lnTo>
                  <a:lnTo>
                    <a:pt x="1037" y="431"/>
                  </a:lnTo>
                  <a:lnTo>
                    <a:pt x="1045" y="352"/>
                  </a:lnTo>
                  <a:lnTo>
                    <a:pt x="1089" y="296"/>
                  </a:lnTo>
                  <a:lnTo>
                    <a:pt x="1102" y="353"/>
                  </a:lnTo>
                  <a:lnTo>
                    <a:pt x="1154" y="401"/>
                  </a:lnTo>
                  <a:lnTo>
                    <a:pt x="1202" y="383"/>
                  </a:lnTo>
                  <a:lnTo>
                    <a:pt x="1250" y="389"/>
                  </a:lnTo>
                  <a:lnTo>
                    <a:pt x="1294" y="346"/>
                  </a:lnTo>
                  <a:lnTo>
                    <a:pt x="1330" y="339"/>
                  </a:lnTo>
                  <a:lnTo>
                    <a:pt x="1401" y="363"/>
                  </a:lnTo>
                  <a:lnTo>
                    <a:pt x="1463" y="345"/>
                  </a:lnTo>
                  <a:lnTo>
                    <a:pt x="1499" y="226"/>
                  </a:lnTo>
                  <a:lnTo>
                    <a:pt x="1527" y="197"/>
                  </a:lnTo>
                  <a:lnTo>
                    <a:pt x="1550" y="100"/>
                  </a:lnTo>
                  <a:lnTo>
                    <a:pt x="1637" y="100"/>
                  </a:lnTo>
                  <a:lnTo>
                    <a:pt x="1702" y="114"/>
                  </a:lnTo>
                  <a:lnTo>
                    <a:pt x="1662" y="191"/>
                  </a:lnTo>
                  <a:lnTo>
                    <a:pt x="1719" y="272"/>
                  </a:lnTo>
                  <a:lnTo>
                    <a:pt x="1707" y="311"/>
                  </a:lnTo>
                  <a:moveTo>
                    <a:pt x="2521" y="370"/>
                  </a:moveTo>
                  <a:lnTo>
                    <a:pt x="2518" y="445"/>
                  </a:lnTo>
                  <a:lnTo>
                    <a:pt x="2479" y="436"/>
                  </a:lnTo>
                  <a:lnTo>
                    <a:pt x="2468" y="488"/>
                  </a:lnTo>
                  <a:lnTo>
                    <a:pt x="2498" y="533"/>
                  </a:lnTo>
                  <a:lnTo>
                    <a:pt x="2477" y="543"/>
                  </a:lnTo>
                  <a:lnTo>
                    <a:pt x="2447" y="489"/>
                  </a:lnTo>
                  <a:lnTo>
                    <a:pt x="2424" y="380"/>
                  </a:lnTo>
                  <a:lnTo>
                    <a:pt x="2439" y="312"/>
                  </a:lnTo>
                  <a:lnTo>
                    <a:pt x="2463" y="281"/>
                  </a:lnTo>
                  <a:lnTo>
                    <a:pt x="2469" y="328"/>
                  </a:lnTo>
                  <a:lnTo>
                    <a:pt x="2514" y="335"/>
                  </a:lnTo>
                  <a:lnTo>
                    <a:pt x="2521" y="370"/>
                  </a:lnTo>
                  <a:moveTo>
                    <a:pt x="2262" y="346"/>
                  </a:moveTo>
                  <a:lnTo>
                    <a:pt x="2202" y="430"/>
                  </a:lnTo>
                  <a:lnTo>
                    <a:pt x="2145" y="446"/>
                  </a:lnTo>
                  <a:lnTo>
                    <a:pt x="2073" y="430"/>
                  </a:lnTo>
                  <a:lnTo>
                    <a:pt x="1948" y="434"/>
                  </a:lnTo>
                  <a:lnTo>
                    <a:pt x="1882" y="446"/>
                  </a:lnTo>
                  <a:lnTo>
                    <a:pt x="1871" y="511"/>
                  </a:lnTo>
                  <a:lnTo>
                    <a:pt x="1938" y="586"/>
                  </a:lnTo>
                  <a:lnTo>
                    <a:pt x="1979" y="548"/>
                  </a:lnTo>
                  <a:lnTo>
                    <a:pt x="2119" y="519"/>
                  </a:lnTo>
                  <a:lnTo>
                    <a:pt x="2113" y="558"/>
                  </a:lnTo>
                  <a:lnTo>
                    <a:pt x="2080" y="546"/>
                  </a:lnTo>
                  <a:lnTo>
                    <a:pt x="2047" y="596"/>
                  </a:lnTo>
                  <a:lnTo>
                    <a:pt x="1980" y="629"/>
                  </a:lnTo>
                  <a:lnTo>
                    <a:pt x="2049" y="738"/>
                  </a:lnTo>
                  <a:lnTo>
                    <a:pt x="2034" y="767"/>
                  </a:lnTo>
                  <a:lnTo>
                    <a:pt x="2098" y="865"/>
                  </a:lnTo>
                  <a:lnTo>
                    <a:pt x="2095" y="921"/>
                  </a:lnTo>
                  <a:lnTo>
                    <a:pt x="2054" y="946"/>
                  </a:lnTo>
                  <a:lnTo>
                    <a:pt x="2026" y="916"/>
                  </a:lnTo>
                  <a:lnTo>
                    <a:pt x="2065" y="847"/>
                  </a:lnTo>
                  <a:lnTo>
                    <a:pt x="1990" y="880"/>
                  </a:lnTo>
                  <a:lnTo>
                    <a:pt x="1972" y="856"/>
                  </a:lnTo>
                  <a:lnTo>
                    <a:pt x="1983" y="823"/>
                  </a:lnTo>
                  <a:lnTo>
                    <a:pt x="1931" y="773"/>
                  </a:lnTo>
                  <a:lnTo>
                    <a:pt x="1939" y="690"/>
                  </a:lnTo>
                  <a:lnTo>
                    <a:pt x="1888" y="716"/>
                  </a:lnTo>
                  <a:lnTo>
                    <a:pt x="1891" y="815"/>
                  </a:lnTo>
                  <a:lnTo>
                    <a:pt x="1889" y="937"/>
                  </a:lnTo>
                  <a:lnTo>
                    <a:pt x="1841" y="950"/>
                  </a:lnTo>
                  <a:lnTo>
                    <a:pt x="1809" y="925"/>
                  </a:lnTo>
                  <a:lnTo>
                    <a:pt x="1834" y="846"/>
                  </a:lnTo>
                  <a:lnTo>
                    <a:pt x="1826" y="764"/>
                  </a:lnTo>
                  <a:lnTo>
                    <a:pt x="1794" y="763"/>
                  </a:lnTo>
                  <a:lnTo>
                    <a:pt x="1772" y="705"/>
                  </a:lnTo>
                  <a:lnTo>
                    <a:pt x="1805" y="649"/>
                  </a:lnTo>
                  <a:lnTo>
                    <a:pt x="1816" y="582"/>
                  </a:lnTo>
                  <a:lnTo>
                    <a:pt x="1855" y="453"/>
                  </a:lnTo>
                  <a:lnTo>
                    <a:pt x="1871" y="418"/>
                  </a:lnTo>
                  <a:lnTo>
                    <a:pt x="1934" y="355"/>
                  </a:lnTo>
                  <a:lnTo>
                    <a:pt x="1993" y="380"/>
                  </a:lnTo>
                  <a:lnTo>
                    <a:pt x="2088" y="392"/>
                  </a:lnTo>
                  <a:lnTo>
                    <a:pt x="2175" y="388"/>
                  </a:lnTo>
                  <a:lnTo>
                    <a:pt x="2248" y="327"/>
                  </a:lnTo>
                  <a:lnTo>
                    <a:pt x="2262" y="346"/>
                  </a:lnTo>
                  <a:moveTo>
                    <a:pt x="2932" y="565"/>
                  </a:moveTo>
                  <a:lnTo>
                    <a:pt x="2950" y="702"/>
                  </a:lnTo>
                  <a:lnTo>
                    <a:pt x="3026" y="753"/>
                  </a:lnTo>
                  <a:lnTo>
                    <a:pt x="3092" y="663"/>
                  </a:lnTo>
                  <a:lnTo>
                    <a:pt x="3179" y="612"/>
                  </a:lnTo>
                  <a:lnTo>
                    <a:pt x="3246" y="612"/>
                  </a:lnTo>
                  <a:lnTo>
                    <a:pt x="3310" y="641"/>
                  </a:lnTo>
                  <a:lnTo>
                    <a:pt x="3365" y="672"/>
                  </a:lnTo>
                  <a:lnTo>
                    <a:pt x="3445" y="688"/>
                  </a:lnTo>
                  <a:lnTo>
                    <a:pt x="3434" y="965"/>
                  </a:lnTo>
                  <a:lnTo>
                    <a:pt x="3414" y="1243"/>
                  </a:lnTo>
                  <a:lnTo>
                    <a:pt x="3353" y="1173"/>
                  </a:lnTo>
                  <a:lnTo>
                    <a:pt x="3279" y="1156"/>
                  </a:lnTo>
                  <a:lnTo>
                    <a:pt x="3258" y="1180"/>
                  </a:lnTo>
                  <a:lnTo>
                    <a:pt x="3163" y="1183"/>
                  </a:lnTo>
                  <a:lnTo>
                    <a:pt x="3200" y="1114"/>
                  </a:lnTo>
                  <a:lnTo>
                    <a:pt x="3249" y="1090"/>
                  </a:lnTo>
                  <a:lnTo>
                    <a:pt x="3236" y="997"/>
                  </a:lnTo>
                  <a:lnTo>
                    <a:pt x="3205" y="926"/>
                  </a:lnTo>
                  <a:lnTo>
                    <a:pt x="3062" y="854"/>
                  </a:lnTo>
                  <a:lnTo>
                    <a:pt x="3001" y="847"/>
                  </a:lnTo>
                  <a:lnTo>
                    <a:pt x="2891" y="768"/>
                  </a:lnTo>
                  <a:lnTo>
                    <a:pt x="2867" y="809"/>
                  </a:lnTo>
                  <a:lnTo>
                    <a:pt x="2838" y="817"/>
                  </a:lnTo>
                  <a:lnTo>
                    <a:pt x="2822" y="786"/>
                  </a:lnTo>
                  <a:lnTo>
                    <a:pt x="2823" y="749"/>
                  </a:lnTo>
                  <a:lnTo>
                    <a:pt x="2767" y="707"/>
                  </a:lnTo>
                  <a:lnTo>
                    <a:pt x="2849" y="676"/>
                  </a:lnTo>
                  <a:lnTo>
                    <a:pt x="2902" y="678"/>
                  </a:lnTo>
                  <a:lnTo>
                    <a:pt x="2897" y="655"/>
                  </a:lnTo>
                  <a:lnTo>
                    <a:pt x="2787" y="655"/>
                  </a:lnTo>
                  <a:lnTo>
                    <a:pt x="2758" y="604"/>
                  </a:lnTo>
                  <a:lnTo>
                    <a:pt x="2691" y="589"/>
                  </a:lnTo>
                  <a:lnTo>
                    <a:pt x="2659" y="546"/>
                  </a:lnTo>
                  <a:lnTo>
                    <a:pt x="2761" y="526"/>
                  </a:lnTo>
                  <a:lnTo>
                    <a:pt x="2800" y="498"/>
                  </a:lnTo>
                  <a:lnTo>
                    <a:pt x="2920" y="533"/>
                  </a:lnTo>
                  <a:lnTo>
                    <a:pt x="2932" y="565"/>
                  </a:lnTo>
                  <a:moveTo>
                    <a:pt x="2652" y="730"/>
                  </a:moveTo>
                  <a:lnTo>
                    <a:pt x="2677" y="795"/>
                  </a:lnTo>
                  <a:lnTo>
                    <a:pt x="2615" y="760"/>
                  </a:lnTo>
                  <a:lnTo>
                    <a:pt x="2552" y="753"/>
                  </a:lnTo>
                  <a:lnTo>
                    <a:pt x="2510" y="758"/>
                  </a:lnTo>
                  <a:lnTo>
                    <a:pt x="2458" y="755"/>
                  </a:lnTo>
                  <a:lnTo>
                    <a:pt x="2477" y="709"/>
                  </a:lnTo>
                  <a:lnTo>
                    <a:pt x="2570" y="705"/>
                  </a:lnTo>
                  <a:lnTo>
                    <a:pt x="2652" y="730"/>
                  </a:lnTo>
                  <a:moveTo>
                    <a:pt x="2409" y="761"/>
                  </a:moveTo>
                  <a:lnTo>
                    <a:pt x="2380" y="789"/>
                  </a:lnTo>
                  <a:lnTo>
                    <a:pt x="2328" y="774"/>
                  </a:lnTo>
                  <a:lnTo>
                    <a:pt x="2315" y="737"/>
                  </a:lnTo>
                  <a:lnTo>
                    <a:pt x="2391" y="733"/>
                  </a:lnTo>
                  <a:lnTo>
                    <a:pt x="2409" y="761"/>
                  </a:lnTo>
                  <a:moveTo>
                    <a:pt x="2960" y="996"/>
                  </a:moveTo>
                  <a:lnTo>
                    <a:pt x="2917" y="1054"/>
                  </a:lnTo>
                  <a:lnTo>
                    <a:pt x="2914" y="990"/>
                  </a:lnTo>
                  <a:lnTo>
                    <a:pt x="2929" y="959"/>
                  </a:lnTo>
                  <a:lnTo>
                    <a:pt x="2947" y="930"/>
                  </a:lnTo>
                  <a:lnTo>
                    <a:pt x="2962" y="955"/>
                  </a:lnTo>
                  <a:lnTo>
                    <a:pt x="2960" y="996"/>
                  </a:lnTo>
                  <a:moveTo>
                    <a:pt x="996" y="1044"/>
                  </a:moveTo>
                  <a:lnTo>
                    <a:pt x="1139" y="1052"/>
                  </a:lnTo>
                  <a:lnTo>
                    <a:pt x="1158" y="1017"/>
                  </a:lnTo>
                  <a:lnTo>
                    <a:pt x="1295" y="1058"/>
                  </a:lnTo>
                  <a:lnTo>
                    <a:pt x="1319" y="1113"/>
                  </a:lnTo>
                  <a:lnTo>
                    <a:pt x="1431" y="1129"/>
                  </a:lnTo>
                  <a:lnTo>
                    <a:pt x="1519" y="1179"/>
                  </a:lnTo>
                  <a:lnTo>
                    <a:pt x="1431" y="1212"/>
                  </a:lnTo>
                  <a:lnTo>
                    <a:pt x="1351" y="1177"/>
                  </a:lnTo>
                  <a:lnTo>
                    <a:pt x="1283" y="1180"/>
                  </a:lnTo>
                  <a:lnTo>
                    <a:pt x="1206" y="1174"/>
                  </a:lnTo>
                  <a:lnTo>
                    <a:pt x="1136" y="1158"/>
                  </a:lnTo>
                  <a:lnTo>
                    <a:pt x="1052" y="1126"/>
                  </a:lnTo>
                  <a:lnTo>
                    <a:pt x="997" y="1117"/>
                  </a:lnTo>
                  <a:lnTo>
                    <a:pt x="965" y="1128"/>
                  </a:lnTo>
                  <a:lnTo>
                    <a:pt x="830" y="1093"/>
                  </a:lnTo>
                  <a:lnTo>
                    <a:pt x="819" y="1056"/>
                  </a:lnTo>
                  <a:lnTo>
                    <a:pt x="751" y="1050"/>
                  </a:lnTo>
                  <a:lnTo>
                    <a:pt x="807" y="969"/>
                  </a:lnTo>
                  <a:lnTo>
                    <a:pt x="898" y="974"/>
                  </a:lnTo>
                  <a:lnTo>
                    <a:pt x="957" y="1007"/>
                  </a:lnTo>
                  <a:lnTo>
                    <a:pt x="987" y="1013"/>
                  </a:lnTo>
                  <a:lnTo>
                    <a:pt x="996" y="1044"/>
                  </a:lnTo>
                  <a:moveTo>
                    <a:pt x="2061" y="1156"/>
                  </a:moveTo>
                  <a:lnTo>
                    <a:pt x="2046" y="1203"/>
                  </a:lnTo>
                  <a:lnTo>
                    <a:pt x="1932" y="1227"/>
                  </a:lnTo>
                  <a:lnTo>
                    <a:pt x="1833" y="1217"/>
                  </a:lnTo>
                  <a:lnTo>
                    <a:pt x="1835" y="1186"/>
                  </a:lnTo>
                  <a:lnTo>
                    <a:pt x="1896" y="1168"/>
                  </a:lnTo>
                  <a:lnTo>
                    <a:pt x="1941" y="1193"/>
                  </a:lnTo>
                  <a:lnTo>
                    <a:pt x="1991" y="1187"/>
                  </a:lnTo>
                  <a:lnTo>
                    <a:pt x="2061" y="1156"/>
                  </a:lnTo>
                  <a:moveTo>
                    <a:pt x="1685" y="1156"/>
                  </a:moveTo>
                  <a:lnTo>
                    <a:pt x="1711" y="1179"/>
                  </a:lnTo>
                  <a:lnTo>
                    <a:pt x="1758" y="1172"/>
                  </a:lnTo>
                  <a:lnTo>
                    <a:pt x="1774" y="1208"/>
                  </a:lnTo>
                  <a:lnTo>
                    <a:pt x="1685" y="1225"/>
                  </a:lnTo>
                  <a:lnTo>
                    <a:pt x="1633" y="1236"/>
                  </a:lnTo>
                  <a:lnTo>
                    <a:pt x="1592" y="1236"/>
                  </a:lnTo>
                  <a:lnTo>
                    <a:pt x="1622" y="1187"/>
                  </a:lnTo>
                  <a:lnTo>
                    <a:pt x="1663" y="1186"/>
                  </a:lnTo>
                  <a:lnTo>
                    <a:pt x="1685" y="1156"/>
                  </a:lnTo>
                  <a:moveTo>
                    <a:pt x="2161" y="1330"/>
                  </a:moveTo>
                  <a:lnTo>
                    <a:pt x="2095" y="1349"/>
                  </a:lnTo>
                  <a:lnTo>
                    <a:pt x="2087" y="1339"/>
                  </a:lnTo>
                  <a:lnTo>
                    <a:pt x="2097" y="1310"/>
                  </a:lnTo>
                  <a:lnTo>
                    <a:pt x="2133" y="1258"/>
                  </a:lnTo>
                  <a:lnTo>
                    <a:pt x="2210" y="1224"/>
                  </a:lnTo>
                  <a:lnTo>
                    <a:pt x="2217" y="1241"/>
                  </a:lnTo>
                  <a:lnTo>
                    <a:pt x="2216" y="1266"/>
                  </a:lnTo>
                  <a:lnTo>
                    <a:pt x="2161" y="1330"/>
                  </a:lnTo>
                  <a:moveTo>
                    <a:pt x="1881" y="1339"/>
                  </a:moveTo>
                  <a:lnTo>
                    <a:pt x="1850" y="1340"/>
                  </a:lnTo>
                  <a:lnTo>
                    <a:pt x="1756" y="1280"/>
                  </a:lnTo>
                  <a:lnTo>
                    <a:pt x="1827" y="1264"/>
                  </a:lnTo>
                  <a:lnTo>
                    <a:pt x="1864" y="1290"/>
                  </a:lnTo>
                  <a:lnTo>
                    <a:pt x="1888" y="1316"/>
                  </a:lnTo>
                  <a:lnTo>
                    <a:pt x="1881" y="1339"/>
                  </a:lnTo>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51" name="Freeform 150"/>
            <p:cNvSpPr>
              <a:spLocks/>
            </p:cNvSpPr>
            <p:nvPr/>
          </p:nvSpPr>
          <p:spPr bwMode="auto">
            <a:xfrm>
              <a:off x="6947394" y="3102596"/>
              <a:ext cx="833184" cy="888464"/>
            </a:xfrm>
            <a:custGeom>
              <a:avLst/>
              <a:gdLst>
                <a:gd name="T0" fmla="*/ 149 w 504"/>
                <a:gd name="T1" fmla="*/ 42 h 572"/>
                <a:gd name="T2" fmla="*/ 148 w 504"/>
                <a:gd name="T3" fmla="*/ 60 h 572"/>
                <a:gd name="T4" fmla="*/ 206 w 504"/>
                <a:gd name="T5" fmla="*/ 110 h 572"/>
                <a:gd name="T6" fmla="*/ 212 w 504"/>
                <a:gd name="T7" fmla="*/ 147 h 572"/>
                <a:gd name="T8" fmla="*/ 282 w 504"/>
                <a:gd name="T9" fmla="*/ 172 h 572"/>
                <a:gd name="T10" fmla="*/ 330 w 504"/>
                <a:gd name="T11" fmla="*/ 189 h 572"/>
                <a:gd name="T12" fmla="*/ 340 w 504"/>
                <a:gd name="T13" fmla="*/ 167 h 572"/>
                <a:gd name="T14" fmla="*/ 355 w 504"/>
                <a:gd name="T15" fmla="*/ 170 h 572"/>
                <a:gd name="T16" fmla="*/ 384 w 504"/>
                <a:gd name="T17" fmla="*/ 179 h 572"/>
                <a:gd name="T18" fmla="*/ 412 w 504"/>
                <a:gd name="T19" fmla="*/ 167 h 572"/>
                <a:gd name="T20" fmla="*/ 430 w 504"/>
                <a:gd name="T21" fmla="*/ 142 h 572"/>
                <a:gd name="T22" fmla="*/ 474 w 504"/>
                <a:gd name="T23" fmla="*/ 126 h 572"/>
                <a:gd name="T24" fmla="*/ 501 w 504"/>
                <a:gd name="T25" fmla="*/ 150 h 572"/>
                <a:gd name="T26" fmla="*/ 504 w 504"/>
                <a:gd name="T27" fmla="*/ 175 h 572"/>
                <a:gd name="T28" fmla="*/ 473 w 504"/>
                <a:gd name="T29" fmla="*/ 197 h 572"/>
                <a:gd name="T30" fmla="*/ 463 w 504"/>
                <a:gd name="T31" fmla="*/ 242 h 572"/>
                <a:gd name="T32" fmla="*/ 449 w 504"/>
                <a:gd name="T33" fmla="*/ 266 h 572"/>
                <a:gd name="T34" fmla="*/ 429 w 504"/>
                <a:gd name="T35" fmla="*/ 247 h 572"/>
                <a:gd name="T36" fmla="*/ 412 w 504"/>
                <a:gd name="T37" fmla="*/ 249 h 572"/>
                <a:gd name="T38" fmla="*/ 428 w 504"/>
                <a:gd name="T39" fmla="*/ 219 h 572"/>
                <a:gd name="T40" fmla="*/ 383 w 504"/>
                <a:gd name="T41" fmla="*/ 212 h 572"/>
                <a:gd name="T42" fmla="*/ 354 w 504"/>
                <a:gd name="T43" fmla="*/ 188 h 572"/>
                <a:gd name="T44" fmla="*/ 356 w 504"/>
                <a:gd name="T45" fmla="*/ 221 h 572"/>
                <a:gd name="T46" fmla="*/ 364 w 504"/>
                <a:gd name="T47" fmla="*/ 246 h 572"/>
                <a:gd name="T48" fmla="*/ 378 w 504"/>
                <a:gd name="T49" fmla="*/ 287 h 572"/>
                <a:gd name="T50" fmla="*/ 347 w 504"/>
                <a:gd name="T51" fmla="*/ 306 h 572"/>
                <a:gd name="T52" fmla="*/ 298 w 504"/>
                <a:gd name="T53" fmla="*/ 357 h 572"/>
                <a:gd name="T54" fmla="*/ 271 w 504"/>
                <a:gd name="T55" fmla="*/ 394 h 572"/>
                <a:gd name="T56" fmla="*/ 238 w 504"/>
                <a:gd name="T57" fmla="*/ 407 h 572"/>
                <a:gd name="T58" fmla="*/ 243 w 504"/>
                <a:gd name="T59" fmla="*/ 467 h 572"/>
                <a:gd name="T60" fmla="*/ 230 w 504"/>
                <a:gd name="T61" fmla="*/ 523 h 572"/>
                <a:gd name="T62" fmla="*/ 212 w 504"/>
                <a:gd name="T63" fmla="*/ 552 h 572"/>
                <a:gd name="T64" fmla="*/ 181 w 504"/>
                <a:gd name="T65" fmla="*/ 553 h 572"/>
                <a:gd name="T66" fmla="*/ 156 w 504"/>
                <a:gd name="T67" fmla="*/ 493 h 572"/>
                <a:gd name="T68" fmla="*/ 134 w 504"/>
                <a:gd name="T69" fmla="*/ 434 h 572"/>
                <a:gd name="T70" fmla="*/ 95 w 504"/>
                <a:gd name="T71" fmla="*/ 338 h 572"/>
                <a:gd name="T72" fmla="*/ 61 w 504"/>
                <a:gd name="T73" fmla="*/ 306 h 572"/>
                <a:gd name="T74" fmla="*/ 29 w 504"/>
                <a:gd name="T75" fmla="*/ 271 h 572"/>
                <a:gd name="T76" fmla="*/ 10 w 504"/>
                <a:gd name="T77" fmla="*/ 231 h 572"/>
                <a:gd name="T78" fmla="*/ 31 w 504"/>
                <a:gd name="T79" fmla="*/ 203 h 572"/>
                <a:gd name="T80" fmla="*/ 29 w 504"/>
                <a:gd name="T81" fmla="*/ 156 h 572"/>
                <a:gd name="T82" fmla="*/ 72 w 504"/>
                <a:gd name="T83" fmla="*/ 115 h 572"/>
                <a:gd name="T84" fmla="*/ 94 w 504"/>
                <a:gd name="T85" fmla="*/ 67 h 572"/>
                <a:gd name="T86" fmla="*/ 58 w 504"/>
                <a:gd name="T87" fmla="*/ 25 h 572"/>
                <a:gd name="T88" fmla="*/ 110 w 504"/>
                <a:gd name="T89" fmla="*/ 18 h 5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504" h="572">
                  <a:moveTo>
                    <a:pt x="122" y="0"/>
                  </a:moveTo>
                  <a:lnTo>
                    <a:pt x="147" y="25"/>
                  </a:lnTo>
                  <a:lnTo>
                    <a:pt x="149" y="42"/>
                  </a:lnTo>
                  <a:lnTo>
                    <a:pt x="159" y="52"/>
                  </a:lnTo>
                  <a:lnTo>
                    <a:pt x="161" y="63"/>
                  </a:lnTo>
                  <a:lnTo>
                    <a:pt x="148" y="60"/>
                  </a:lnTo>
                  <a:lnTo>
                    <a:pt x="158" y="83"/>
                  </a:lnTo>
                  <a:lnTo>
                    <a:pt x="178" y="96"/>
                  </a:lnTo>
                  <a:lnTo>
                    <a:pt x="206" y="110"/>
                  </a:lnTo>
                  <a:lnTo>
                    <a:pt x="197" y="120"/>
                  </a:lnTo>
                  <a:lnTo>
                    <a:pt x="194" y="139"/>
                  </a:lnTo>
                  <a:lnTo>
                    <a:pt x="212" y="147"/>
                  </a:lnTo>
                  <a:lnTo>
                    <a:pt x="231" y="157"/>
                  </a:lnTo>
                  <a:lnTo>
                    <a:pt x="257" y="169"/>
                  </a:lnTo>
                  <a:lnTo>
                    <a:pt x="282" y="172"/>
                  </a:lnTo>
                  <a:lnTo>
                    <a:pt x="294" y="182"/>
                  </a:lnTo>
                  <a:lnTo>
                    <a:pt x="308" y="184"/>
                  </a:lnTo>
                  <a:lnTo>
                    <a:pt x="330" y="189"/>
                  </a:lnTo>
                  <a:lnTo>
                    <a:pt x="345" y="189"/>
                  </a:lnTo>
                  <a:lnTo>
                    <a:pt x="346" y="181"/>
                  </a:lnTo>
                  <a:lnTo>
                    <a:pt x="340" y="167"/>
                  </a:lnTo>
                  <a:lnTo>
                    <a:pt x="340" y="158"/>
                  </a:lnTo>
                  <a:lnTo>
                    <a:pt x="350" y="154"/>
                  </a:lnTo>
                  <a:lnTo>
                    <a:pt x="355" y="170"/>
                  </a:lnTo>
                  <a:lnTo>
                    <a:pt x="356" y="174"/>
                  </a:lnTo>
                  <a:lnTo>
                    <a:pt x="374" y="182"/>
                  </a:lnTo>
                  <a:lnTo>
                    <a:pt x="384" y="179"/>
                  </a:lnTo>
                  <a:lnTo>
                    <a:pt x="400" y="181"/>
                  </a:lnTo>
                  <a:lnTo>
                    <a:pt x="414" y="180"/>
                  </a:lnTo>
                  <a:lnTo>
                    <a:pt x="412" y="167"/>
                  </a:lnTo>
                  <a:lnTo>
                    <a:pt x="404" y="161"/>
                  </a:lnTo>
                  <a:lnTo>
                    <a:pt x="418" y="158"/>
                  </a:lnTo>
                  <a:lnTo>
                    <a:pt x="430" y="142"/>
                  </a:lnTo>
                  <a:lnTo>
                    <a:pt x="447" y="129"/>
                  </a:lnTo>
                  <a:lnTo>
                    <a:pt x="463" y="134"/>
                  </a:lnTo>
                  <a:lnTo>
                    <a:pt x="474" y="126"/>
                  </a:lnTo>
                  <a:lnTo>
                    <a:pt x="485" y="139"/>
                  </a:lnTo>
                  <a:lnTo>
                    <a:pt x="481" y="147"/>
                  </a:lnTo>
                  <a:lnTo>
                    <a:pt x="501" y="150"/>
                  </a:lnTo>
                  <a:lnTo>
                    <a:pt x="504" y="158"/>
                  </a:lnTo>
                  <a:lnTo>
                    <a:pt x="499" y="162"/>
                  </a:lnTo>
                  <a:lnTo>
                    <a:pt x="504" y="175"/>
                  </a:lnTo>
                  <a:lnTo>
                    <a:pt x="490" y="171"/>
                  </a:lnTo>
                  <a:lnTo>
                    <a:pt x="470" y="185"/>
                  </a:lnTo>
                  <a:lnTo>
                    <a:pt x="473" y="197"/>
                  </a:lnTo>
                  <a:lnTo>
                    <a:pt x="467" y="215"/>
                  </a:lnTo>
                  <a:lnTo>
                    <a:pt x="468" y="225"/>
                  </a:lnTo>
                  <a:lnTo>
                    <a:pt x="463" y="242"/>
                  </a:lnTo>
                  <a:lnTo>
                    <a:pt x="449" y="237"/>
                  </a:lnTo>
                  <a:lnTo>
                    <a:pt x="452" y="259"/>
                  </a:lnTo>
                  <a:lnTo>
                    <a:pt x="449" y="266"/>
                  </a:lnTo>
                  <a:lnTo>
                    <a:pt x="452" y="274"/>
                  </a:lnTo>
                  <a:lnTo>
                    <a:pt x="444" y="280"/>
                  </a:lnTo>
                  <a:lnTo>
                    <a:pt x="429" y="247"/>
                  </a:lnTo>
                  <a:lnTo>
                    <a:pt x="424" y="247"/>
                  </a:lnTo>
                  <a:lnTo>
                    <a:pt x="424" y="260"/>
                  </a:lnTo>
                  <a:lnTo>
                    <a:pt x="412" y="249"/>
                  </a:lnTo>
                  <a:lnTo>
                    <a:pt x="415" y="237"/>
                  </a:lnTo>
                  <a:lnTo>
                    <a:pt x="423" y="236"/>
                  </a:lnTo>
                  <a:lnTo>
                    <a:pt x="428" y="219"/>
                  </a:lnTo>
                  <a:lnTo>
                    <a:pt x="417" y="215"/>
                  </a:lnTo>
                  <a:lnTo>
                    <a:pt x="400" y="215"/>
                  </a:lnTo>
                  <a:lnTo>
                    <a:pt x="383" y="212"/>
                  </a:lnTo>
                  <a:lnTo>
                    <a:pt x="378" y="198"/>
                  </a:lnTo>
                  <a:lnTo>
                    <a:pt x="370" y="197"/>
                  </a:lnTo>
                  <a:lnTo>
                    <a:pt x="354" y="188"/>
                  </a:lnTo>
                  <a:lnTo>
                    <a:pt x="350" y="202"/>
                  </a:lnTo>
                  <a:lnTo>
                    <a:pt x="366" y="213"/>
                  </a:lnTo>
                  <a:lnTo>
                    <a:pt x="356" y="221"/>
                  </a:lnTo>
                  <a:lnTo>
                    <a:pt x="353" y="228"/>
                  </a:lnTo>
                  <a:lnTo>
                    <a:pt x="365" y="234"/>
                  </a:lnTo>
                  <a:lnTo>
                    <a:pt x="364" y="246"/>
                  </a:lnTo>
                  <a:lnTo>
                    <a:pt x="373" y="262"/>
                  </a:lnTo>
                  <a:lnTo>
                    <a:pt x="379" y="279"/>
                  </a:lnTo>
                  <a:lnTo>
                    <a:pt x="378" y="287"/>
                  </a:lnTo>
                  <a:lnTo>
                    <a:pt x="365" y="286"/>
                  </a:lnTo>
                  <a:lnTo>
                    <a:pt x="344" y="291"/>
                  </a:lnTo>
                  <a:lnTo>
                    <a:pt x="347" y="306"/>
                  </a:lnTo>
                  <a:lnTo>
                    <a:pt x="339" y="319"/>
                  </a:lnTo>
                  <a:lnTo>
                    <a:pt x="315" y="333"/>
                  </a:lnTo>
                  <a:lnTo>
                    <a:pt x="298" y="357"/>
                  </a:lnTo>
                  <a:lnTo>
                    <a:pt x="286" y="370"/>
                  </a:lnTo>
                  <a:lnTo>
                    <a:pt x="270" y="384"/>
                  </a:lnTo>
                  <a:lnTo>
                    <a:pt x="271" y="394"/>
                  </a:lnTo>
                  <a:lnTo>
                    <a:pt x="262" y="399"/>
                  </a:lnTo>
                  <a:lnTo>
                    <a:pt x="246" y="406"/>
                  </a:lnTo>
                  <a:lnTo>
                    <a:pt x="238" y="407"/>
                  </a:lnTo>
                  <a:lnTo>
                    <a:pt x="234" y="423"/>
                  </a:lnTo>
                  <a:lnTo>
                    <a:pt x="241" y="450"/>
                  </a:lnTo>
                  <a:lnTo>
                    <a:pt x="243" y="467"/>
                  </a:lnTo>
                  <a:lnTo>
                    <a:pt x="237" y="487"/>
                  </a:lnTo>
                  <a:lnTo>
                    <a:pt x="239" y="522"/>
                  </a:lnTo>
                  <a:lnTo>
                    <a:pt x="230" y="523"/>
                  </a:lnTo>
                  <a:lnTo>
                    <a:pt x="222" y="539"/>
                  </a:lnTo>
                  <a:lnTo>
                    <a:pt x="228" y="546"/>
                  </a:lnTo>
                  <a:lnTo>
                    <a:pt x="212" y="552"/>
                  </a:lnTo>
                  <a:lnTo>
                    <a:pt x="206" y="566"/>
                  </a:lnTo>
                  <a:lnTo>
                    <a:pt x="199" y="572"/>
                  </a:lnTo>
                  <a:lnTo>
                    <a:pt x="181" y="553"/>
                  </a:lnTo>
                  <a:lnTo>
                    <a:pt x="171" y="523"/>
                  </a:lnTo>
                  <a:lnTo>
                    <a:pt x="163" y="503"/>
                  </a:lnTo>
                  <a:lnTo>
                    <a:pt x="156" y="493"/>
                  </a:lnTo>
                  <a:lnTo>
                    <a:pt x="144" y="473"/>
                  </a:lnTo>
                  <a:lnTo>
                    <a:pt x="138" y="447"/>
                  </a:lnTo>
                  <a:lnTo>
                    <a:pt x="134" y="434"/>
                  </a:lnTo>
                  <a:lnTo>
                    <a:pt x="115" y="405"/>
                  </a:lnTo>
                  <a:lnTo>
                    <a:pt x="103" y="365"/>
                  </a:lnTo>
                  <a:lnTo>
                    <a:pt x="95" y="338"/>
                  </a:lnTo>
                  <a:lnTo>
                    <a:pt x="92" y="313"/>
                  </a:lnTo>
                  <a:lnTo>
                    <a:pt x="86" y="294"/>
                  </a:lnTo>
                  <a:lnTo>
                    <a:pt x="61" y="306"/>
                  </a:lnTo>
                  <a:lnTo>
                    <a:pt x="48" y="304"/>
                  </a:lnTo>
                  <a:lnTo>
                    <a:pt x="22" y="279"/>
                  </a:lnTo>
                  <a:lnTo>
                    <a:pt x="29" y="271"/>
                  </a:lnTo>
                  <a:lnTo>
                    <a:pt x="23" y="263"/>
                  </a:lnTo>
                  <a:lnTo>
                    <a:pt x="0" y="245"/>
                  </a:lnTo>
                  <a:lnTo>
                    <a:pt x="10" y="231"/>
                  </a:lnTo>
                  <a:lnTo>
                    <a:pt x="49" y="231"/>
                  </a:lnTo>
                  <a:lnTo>
                    <a:pt x="43" y="213"/>
                  </a:lnTo>
                  <a:lnTo>
                    <a:pt x="31" y="203"/>
                  </a:lnTo>
                  <a:lnTo>
                    <a:pt x="27" y="187"/>
                  </a:lnTo>
                  <a:lnTo>
                    <a:pt x="13" y="178"/>
                  </a:lnTo>
                  <a:lnTo>
                    <a:pt x="29" y="156"/>
                  </a:lnTo>
                  <a:lnTo>
                    <a:pt x="50" y="158"/>
                  </a:lnTo>
                  <a:lnTo>
                    <a:pt x="65" y="136"/>
                  </a:lnTo>
                  <a:lnTo>
                    <a:pt x="72" y="115"/>
                  </a:lnTo>
                  <a:lnTo>
                    <a:pt x="85" y="94"/>
                  </a:lnTo>
                  <a:lnTo>
                    <a:pt x="81" y="79"/>
                  </a:lnTo>
                  <a:lnTo>
                    <a:pt x="94" y="67"/>
                  </a:lnTo>
                  <a:lnTo>
                    <a:pt x="77" y="57"/>
                  </a:lnTo>
                  <a:lnTo>
                    <a:pt x="68" y="43"/>
                  </a:lnTo>
                  <a:lnTo>
                    <a:pt x="58" y="25"/>
                  </a:lnTo>
                  <a:lnTo>
                    <a:pt x="64" y="16"/>
                  </a:lnTo>
                  <a:lnTo>
                    <a:pt x="92" y="21"/>
                  </a:lnTo>
                  <a:lnTo>
                    <a:pt x="110" y="18"/>
                  </a:lnTo>
                  <a:lnTo>
                    <a:pt x="122"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52" name="Freeform 151"/>
            <p:cNvSpPr>
              <a:spLocks/>
            </p:cNvSpPr>
            <p:nvPr/>
          </p:nvSpPr>
          <p:spPr bwMode="auto">
            <a:xfrm>
              <a:off x="8736095" y="3139874"/>
              <a:ext cx="62819" cy="52810"/>
            </a:xfrm>
            <a:custGeom>
              <a:avLst/>
              <a:gdLst>
                <a:gd name="T0" fmla="*/ 33 w 38"/>
                <a:gd name="T1" fmla="*/ 4 h 34"/>
                <a:gd name="T2" fmla="*/ 38 w 38"/>
                <a:gd name="T3" fmla="*/ 11 h 34"/>
                <a:gd name="T4" fmla="*/ 34 w 38"/>
                <a:gd name="T5" fmla="*/ 24 h 34"/>
                <a:gd name="T6" fmla="*/ 24 w 38"/>
                <a:gd name="T7" fmla="*/ 17 h 34"/>
                <a:gd name="T8" fmla="*/ 17 w 38"/>
                <a:gd name="T9" fmla="*/ 22 h 34"/>
                <a:gd name="T10" fmla="*/ 17 w 38"/>
                <a:gd name="T11" fmla="*/ 34 h 34"/>
                <a:gd name="T12" fmla="*/ 4 w 38"/>
                <a:gd name="T13" fmla="*/ 28 h 34"/>
                <a:gd name="T14" fmla="*/ 0 w 38"/>
                <a:gd name="T15" fmla="*/ 18 h 34"/>
                <a:gd name="T16" fmla="*/ 4 w 38"/>
                <a:gd name="T17" fmla="*/ 6 h 34"/>
                <a:gd name="T18" fmla="*/ 15 w 38"/>
                <a:gd name="T19" fmla="*/ 8 h 34"/>
                <a:gd name="T20" fmla="*/ 19 w 38"/>
                <a:gd name="T21" fmla="*/ 0 h 34"/>
                <a:gd name="T22" fmla="*/ 33 w 38"/>
                <a:gd name="T23" fmla="*/ 4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8" h="34">
                  <a:moveTo>
                    <a:pt x="33" y="4"/>
                  </a:moveTo>
                  <a:lnTo>
                    <a:pt x="38" y="11"/>
                  </a:lnTo>
                  <a:lnTo>
                    <a:pt x="34" y="24"/>
                  </a:lnTo>
                  <a:lnTo>
                    <a:pt x="24" y="17"/>
                  </a:lnTo>
                  <a:lnTo>
                    <a:pt x="17" y="22"/>
                  </a:lnTo>
                  <a:lnTo>
                    <a:pt x="17" y="34"/>
                  </a:lnTo>
                  <a:lnTo>
                    <a:pt x="4" y="28"/>
                  </a:lnTo>
                  <a:lnTo>
                    <a:pt x="0" y="18"/>
                  </a:lnTo>
                  <a:lnTo>
                    <a:pt x="4" y="6"/>
                  </a:lnTo>
                  <a:lnTo>
                    <a:pt x="15" y="8"/>
                  </a:lnTo>
                  <a:lnTo>
                    <a:pt x="19" y="0"/>
                  </a:lnTo>
                  <a:lnTo>
                    <a:pt x="33" y="4"/>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53" name="Freeform 152"/>
            <p:cNvSpPr>
              <a:spLocks/>
            </p:cNvSpPr>
            <p:nvPr/>
          </p:nvSpPr>
          <p:spPr bwMode="auto">
            <a:xfrm>
              <a:off x="8653437" y="2914652"/>
              <a:ext cx="287647" cy="332398"/>
            </a:xfrm>
            <a:custGeom>
              <a:avLst/>
              <a:gdLst>
                <a:gd name="T0" fmla="*/ 164 w 174"/>
                <a:gd name="T1" fmla="*/ 87 h 214"/>
                <a:gd name="T2" fmla="*/ 166 w 174"/>
                <a:gd name="T3" fmla="*/ 104 h 214"/>
                <a:gd name="T4" fmla="*/ 174 w 174"/>
                <a:gd name="T5" fmla="*/ 114 h 214"/>
                <a:gd name="T6" fmla="*/ 171 w 174"/>
                <a:gd name="T7" fmla="*/ 129 h 214"/>
                <a:gd name="T8" fmla="*/ 154 w 174"/>
                <a:gd name="T9" fmla="*/ 139 h 214"/>
                <a:gd name="T10" fmla="*/ 124 w 174"/>
                <a:gd name="T11" fmla="*/ 140 h 214"/>
                <a:gd name="T12" fmla="*/ 109 w 174"/>
                <a:gd name="T13" fmla="*/ 163 h 214"/>
                <a:gd name="T14" fmla="*/ 94 w 174"/>
                <a:gd name="T15" fmla="*/ 155 h 214"/>
                <a:gd name="T16" fmla="*/ 87 w 174"/>
                <a:gd name="T17" fmla="*/ 140 h 214"/>
                <a:gd name="T18" fmla="*/ 59 w 174"/>
                <a:gd name="T19" fmla="*/ 145 h 214"/>
                <a:gd name="T20" fmla="*/ 42 w 174"/>
                <a:gd name="T21" fmla="*/ 154 h 214"/>
                <a:gd name="T22" fmla="*/ 22 w 174"/>
                <a:gd name="T23" fmla="*/ 155 h 214"/>
                <a:gd name="T24" fmla="*/ 46 w 174"/>
                <a:gd name="T25" fmla="*/ 170 h 214"/>
                <a:gd name="T26" fmla="*/ 48 w 174"/>
                <a:gd name="T27" fmla="*/ 205 h 214"/>
                <a:gd name="T28" fmla="*/ 40 w 174"/>
                <a:gd name="T29" fmla="*/ 214 h 214"/>
                <a:gd name="T30" fmla="*/ 28 w 174"/>
                <a:gd name="T31" fmla="*/ 206 h 214"/>
                <a:gd name="T32" fmla="*/ 26 w 174"/>
                <a:gd name="T33" fmla="*/ 187 h 214"/>
                <a:gd name="T34" fmla="*/ 12 w 174"/>
                <a:gd name="T35" fmla="*/ 181 h 214"/>
                <a:gd name="T36" fmla="*/ 0 w 174"/>
                <a:gd name="T37" fmla="*/ 167 h 214"/>
                <a:gd name="T38" fmla="*/ 14 w 174"/>
                <a:gd name="T39" fmla="*/ 160 h 214"/>
                <a:gd name="T40" fmla="*/ 17 w 174"/>
                <a:gd name="T41" fmla="*/ 148 h 214"/>
                <a:gd name="T42" fmla="*/ 30 w 174"/>
                <a:gd name="T43" fmla="*/ 137 h 214"/>
                <a:gd name="T44" fmla="*/ 37 w 174"/>
                <a:gd name="T45" fmla="*/ 123 h 214"/>
                <a:gd name="T46" fmla="*/ 68 w 174"/>
                <a:gd name="T47" fmla="*/ 117 h 214"/>
                <a:gd name="T48" fmla="*/ 89 w 174"/>
                <a:gd name="T49" fmla="*/ 121 h 214"/>
                <a:gd name="T50" fmla="*/ 89 w 174"/>
                <a:gd name="T51" fmla="*/ 84 h 214"/>
                <a:gd name="T52" fmla="*/ 106 w 174"/>
                <a:gd name="T53" fmla="*/ 94 h 214"/>
                <a:gd name="T54" fmla="*/ 120 w 174"/>
                <a:gd name="T55" fmla="*/ 73 h 214"/>
                <a:gd name="T56" fmla="*/ 126 w 174"/>
                <a:gd name="T57" fmla="*/ 65 h 214"/>
                <a:gd name="T58" fmla="*/ 123 w 174"/>
                <a:gd name="T59" fmla="*/ 40 h 214"/>
                <a:gd name="T60" fmla="*/ 108 w 174"/>
                <a:gd name="T61" fmla="*/ 17 h 214"/>
                <a:gd name="T62" fmla="*/ 107 w 174"/>
                <a:gd name="T63" fmla="*/ 4 h 214"/>
                <a:gd name="T64" fmla="*/ 123 w 174"/>
                <a:gd name="T65" fmla="*/ 0 h 214"/>
                <a:gd name="T66" fmla="*/ 149 w 174"/>
                <a:gd name="T67" fmla="*/ 29 h 214"/>
                <a:gd name="T68" fmla="*/ 157 w 174"/>
                <a:gd name="T69" fmla="*/ 45 h 214"/>
                <a:gd name="T70" fmla="*/ 153 w 174"/>
                <a:gd name="T71" fmla="*/ 66 h 214"/>
                <a:gd name="T72" fmla="*/ 164 w 174"/>
                <a:gd name="T73" fmla="*/ 87 h 2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74" h="214">
                  <a:moveTo>
                    <a:pt x="164" y="87"/>
                  </a:moveTo>
                  <a:lnTo>
                    <a:pt x="166" y="104"/>
                  </a:lnTo>
                  <a:lnTo>
                    <a:pt x="174" y="114"/>
                  </a:lnTo>
                  <a:lnTo>
                    <a:pt x="171" y="129"/>
                  </a:lnTo>
                  <a:lnTo>
                    <a:pt x="154" y="139"/>
                  </a:lnTo>
                  <a:lnTo>
                    <a:pt x="124" y="140"/>
                  </a:lnTo>
                  <a:lnTo>
                    <a:pt x="109" y="163"/>
                  </a:lnTo>
                  <a:lnTo>
                    <a:pt x="94" y="155"/>
                  </a:lnTo>
                  <a:lnTo>
                    <a:pt x="87" y="140"/>
                  </a:lnTo>
                  <a:lnTo>
                    <a:pt x="59" y="145"/>
                  </a:lnTo>
                  <a:lnTo>
                    <a:pt x="42" y="154"/>
                  </a:lnTo>
                  <a:lnTo>
                    <a:pt x="22" y="155"/>
                  </a:lnTo>
                  <a:lnTo>
                    <a:pt x="46" y="170"/>
                  </a:lnTo>
                  <a:lnTo>
                    <a:pt x="48" y="205"/>
                  </a:lnTo>
                  <a:lnTo>
                    <a:pt x="40" y="214"/>
                  </a:lnTo>
                  <a:lnTo>
                    <a:pt x="28" y="206"/>
                  </a:lnTo>
                  <a:lnTo>
                    <a:pt x="26" y="187"/>
                  </a:lnTo>
                  <a:lnTo>
                    <a:pt x="12" y="181"/>
                  </a:lnTo>
                  <a:lnTo>
                    <a:pt x="0" y="167"/>
                  </a:lnTo>
                  <a:lnTo>
                    <a:pt x="14" y="160"/>
                  </a:lnTo>
                  <a:lnTo>
                    <a:pt x="17" y="148"/>
                  </a:lnTo>
                  <a:lnTo>
                    <a:pt x="30" y="137"/>
                  </a:lnTo>
                  <a:lnTo>
                    <a:pt x="37" y="123"/>
                  </a:lnTo>
                  <a:lnTo>
                    <a:pt x="68" y="117"/>
                  </a:lnTo>
                  <a:lnTo>
                    <a:pt x="89" y="121"/>
                  </a:lnTo>
                  <a:lnTo>
                    <a:pt x="89" y="84"/>
                  </a:lnTo>
                  <a:lnTo>
                    <a:pt x="106" y="94"/>
                  </a:lnTo>
                  <a:lnTo>
                    <a:pt x="120" y="73"/>
                  </a:lnTo>
                  <a:lnTo>
                    <a:pt x="126" y="65"/>
                  </a:lnTo>
                  <a:lnTo>
                    <a:pt x="123" y="40"/>
                  </a:lnTo>
                  <a:lnTo>
                    <a:pt x="108" y="17"/>
                  </a:lnTo>
                  <a:lnTo>
                    <a:pt x="107" y="4"/>
                  </a:lnTo>
                  <a:lnTo>
                    <a:pt x="123" y="0"/>
                  </a:lnTo>
                  <a:lnTo>
                    <a:pt x="149" y="29"/>
                  </a:lnTo>
                  <a:lnTo>
                    <a:pt x="157" y="45"/>
                  </a:lnTo>
                  <a:lnTo>
                    <a:pt x="153" y="66"/>
                  </a:lnTo>
                  <a:lnTo>
                    <a:pt x="164" y="87"/>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54" name="Freeform 153"/>
            <p:cNvSpPr>
              <a:spLocks/>
            </p:cNvSpPr>
            <p:nvPr/>
          </p:nvSpPr>
          <p:spPr bwMode="auto">
            <a:xfrm>
              <a:off x="8784035" y="2781071"/>
              <a:ext cx="148783" cy="127367"/>
            </a:xfrm>
            <a:custGeom>
              <a:avLst/>
              <a:gdLst>
                <a:gd name="T0" fmla="*/ 51 w 90"/>
                <a:gd name="T1" fmla="*/ 29 h 82"/>
                <a:gd name="T2" fmla="*/ 65 w 90"/>
                <a:gd name="T3" fmla="*/ 33 h 82"/>
                <a:gd name="T4" fmla="*/ 71 w 90"/>
                <a:gd name="T5" fmla="*/ 24 h 82"/>
                <a:gd name="T6" fmla="*/ 90 w 90"/>
                <a:gd name="T7" fmla="*/ 47 h 82"/>
                <a:gd name="T8" fmla="*/ 69 w 90"/>
                <a:gd name="T9" fmla="*/ 53 h 82"/>
                <a:gd name="T10" fmla="*/ 67 w 90"/>
                <a:gd name="T11" fmla="*/ 73 h 82"/>
                <a:gd name="T12" fmla="*/ 32 w 90"/>
                <a:gd name="T13" fmla="*/ 59 h 82"/>
                <a:gd name="T14" fmla="*/ 36 w 90"/>
                <a:gd name="T15" fmla="*/ 82 h 82"/>
                <a:gd name="T16" fmla="*/ 18 w 90"/>
                <a:gd name="T17" fmla="*/ 82 h 82"/>
                <a:gd name="T18" fmla="*/ 3 w 90"/>
                <a:gd name="T19" fmla="*/ 62 h 82"/>
                <a:gd name="T20" fmla="*/ 2 w 90"/>
                <a:gd name="T21" fmla="*/ 46 h 82"/>
                <a:gd name="T22" fmla="*/ 19 w 90"/>
                <a:gd name="T23" fmla="*/ 45 h 82"/>
                <a:gd name="T24" fmla="*/ 6 w 90"/>
                <a:gd name="T25" fmla="*/ 16 h 82"/>
                <a:gd name="T26" fmla="*/ 0 w 90"/>
                <a:gd name="T27" fmla="*/ 0 h 82"/>
                <a:gd name="T28" fmla="*/ 33 w 90"/>
                <a:gd name="T29" fmla="*/ 22 h 82"/>
                <a:gd name="T30" fmla="*/ 51 w 90"/>
                <a:gd name="T31" fmla="*/ 29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90" h="82">
                  <a:moveTo>
                    <a:pt x="51" y="29"/>
                  </a:moveTo>
                  <a:lnTo>
                    <a:pt x="65" y="33"/>
                  </a:lnTo>
                  <a:lnTo>
                    <a:pt x="71" y="24"/>
                  </a:lnTo>
                  <a:lnTo>
                    <a:pt x="90" y="47"/>
                  </a:lnTo>
                  <a:lnTo>
                    <a:pt x="69" y="53"/>
                  </a:lnTo>
                  <a:lnTo>
                    <a:pt x="67" y="73"/>
                  </a:lnTo>
                  <a:lnTo>
                    <a:pt x="32" y="59"/>
                  </a:lnTo>
                  <a:lnTo>
                    <a:pt x="36" y="82"/>
                  </a:lnTo>
                  <a:lnTo>
                    <a:pt x="18" y="82"/>
                  </a:lnTo>
                  <a:lnTo>
                    <a:pt x="3" y="62"/>
                  </a:lnTo>
                  <a:lnTo>
                    <a:pt x="2" y="46"/>
                  </a:lnTo>
                  <a:lnTo>
                    <a:pt x="19" y="45"/>
                  </a:lnTo>
                  <a:lnTo>
                    <a:pt x="6" y="16"/>
                  </a:lnTo>
                  <a:lnTo>
                    <a:pt x="0" y="0"/>
                  </a:lnTo>
                  <a:lnTo>
                    <a:pt x="33" y="22"/>
                  </a:lnTo>
                  <a:lnTo>
                    <a:pt x="51" y="2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55" name="Freeform 154"/>
            <p:cNvSpPr>
              <a:spLocks/>
            </p:cNvSpPr>
            <p:nvPr/>
          </p:nvSpPr>
          <p:spPr bwMode="auto">
            <a:xfrm>
              <a:off x="6167109" y="2473526"/>
              <a:ext cx="1077850" cy="464425"/>
            </a:xfrm>
            <a:custGeom>
              <a:avLst/>
              <a:gdLst>
                <a:gd name="T0" fmla="*/ 429 w 652"/>
                <a:gd name="T1" fmla="*/ 270 h 299"/>
                <a:gd name="T2" fmla="*/ 408 w 652"/>
                <a:gd name="T3" fmla="*/ 299 h 299"/>
                <a:gd name="T4" fmla="*/ 395 w 652"/>
                <a:gd name="T5" fmla="*/ 289 h 299"/>
                <a:gd name="T6" fmla="*/ 365 w 652"/>
                <a:gd name="T7" fmla="*/ 272 h 299"/>
                <a:gd name="T8" fmla="*/ 352 w 652"/>
                <a:gd name="T9" fmla="*/ 251 h 299"/>
                <a:gd name="T10" fmla="*/ 300 w 652"/>
                <a:gd name="T11" fmla="*/ 237 h 299"/>
                <a:gd name="T12" fmla="*/ 260 w 652"/>
                <a:gd name="T13" fmla="*/ 222 h 299"/>
                <a:gd name="T14" fmla="*/ 215 w 652"/>
                <a:gd name="T15" fmla="*/ 200 h 299"/>
                <a:gd name="T16" fmla="*/ 172 w 652"/>
                <a:gd name="T17" fmla="*/ 210 h 299"/>
                <a:gd name="T18" fmla="*/ 183 w 652"/>
                <a:gd name="T19" fmla="*/ 286 h 299"/>
                <a:gd name="T20" fmla="*/ 155 w 652"/>
                <a:gd name="T21" fmla="*/ 265 h 299"/>
                <a:gd name="T22" fmla="*/ 131 w 652"/>
                <a:gd name="T23" fmla="*/ 276 h 299"/>
                <a:gd name="T24" fmla="*/ 131 w 652"/>
                <a:gd name="T25" fmla="*/ 262 h 299"/>
                <a:gd name="T26" fmla="*/ 106 w 652"/>
                <a:gd name="T27" fmla="*/ 248 h 299"/>
                <a:gd name="T28" fmla="*/ 84 w 652"/>
                <a:gd name="T29" fmla="*/ 224 h 299"/>
                <a:gd name="T30" fmla="*/ 98 w 652"/>
                <a:gd name="T31" fmla="*/ 220 h 299"/>
                <a:gd name="T32" fmla="*/ 108 w 652"/>
                <a:gd name="T33" fmla="*/ 201 h 299"/>
                <a:gd name="T34" fmla="*/ 121 w 652"/>
                <a:gd name="T35" fmla="*/ 184 h 299"/>
                <a:gd name="T36" fmla="*/ 99 w 652"/>
                <a:gd name="T37" fmla="*/ 173 h 299"/>
                <a:gd name="T38" fmla="*/ 67 w 652"/>
                <a:gd name="T39" fmla="*/ 177 h 299"/>
                <a:gd name="T40" fmla="*/ 44 w 652"/>
                <a:gd name="T41" fmla="*/ 178 h 299"/>
                <a:gd name="T42" fmla="*/ 29 w 652"/>
                <a:gd name="T43" fmla="*/ 154 h 299"/>
                <a:gd name="T44" fmla="*/ 0 w 652"/>
                <a:gd name="T45" fmla="*/ 140 h 299"/>
                <a:gd name="T46" fmla="*/ 0 w 652"/>
                <a:gd name="T47" fmla="*/ 121 h 299"/>
                <a:gd name="T48" fmla="*/ 26 w 652"/>
                <a:gd name="T49" fmla="*/ 110 h 299"/>
                <a:gd name="T50" fmla="*/ 51 w 652"/>
                <a:gd name="T51" fmla="*/ 74 h 299"/>
                <a:gd name="T52" fmla="*/ 115 w 652"/>
                <a:gd name="T53" fmla="*/ 87 h 299"/>
                <a:gd name="T54" fmla="*/ 150 w 652"/>
                <a:gd name="T55" fmla="*/ 87 h 299"/>
                <a:gd name="T56" fmla="*/ 199 w 652"/>
                <a:gd name="T57" fmla="*/ 97 h 299"/>
                <a:gd name="T58" fmla="*/ 224 w 652"/>
                <a:gd name="T59" fmla="*/ 92 h 299"/>
                <a:gd name="T60" fmla="*/ 194 w 652"/>
                <a:gd name="T61" fmla="*/ 69 h 299"/>
                <a:gd name="T62" fmla="*/ 201 w 652"/>
                <a:gd name="T63" fmla="*/ 53 h 299"/>
                <a:gd name="T64" fmla="*/ 198 w 652"/>
                <a:gd name="T65" fmla="*/ 34 h 299"/>
                <a:gd name="T66" fmla="*/ 257 w 652"/>
                <a:gd name="T67" fmla="*/ 21 h 299"/>
                <a:gd name="T68" fmla="*/ 298 w 652"/>
                <a:gd name="T69" fmla="*/ 9 h 299"/>
                <a:gd name="T70" fmla="*/ 338 w 652"/>
                <a:gd name="T71" fmla="*/ 5 h 299"/>
                <a:gd name="T72" fmla="*/ 366 w 652"/>
                <a:gd name="T73" fmla="*/ 20 h 299"/>
                <a:gd name="T74" fmla="*/ 393 w 652"/>
                <a:gd name="T75" fmla="*/ 38 h 299"/>
                <a:gd name="T76" fmla="*/ 437 w 652"/>
                <a:gd name="T77" fmla="*/ 18 h 299"/>
                <a:gd name="T78" fmla="*/ 462 w 652"/>
                <a:gd name="T79" fmla="*/ 39 h 299"/>
                <a:gd name="T80" fmla="*/ 524 w 652"/>
                <a:gd name="T81" fmla="*/ 80 h 299"/>
                <a:gd name="T82" fmla="*/ 571 w 652"/>
                <a:gd name="T83" fmla="*/ 86 h 299"/>
                <a:gd name="T84" fmla="*/ 595 w 652"/>
                <a:gd name="T85" fmla="*/ 102 h 299"/>
                <a:gd name="T86" fmla="*/ 619 w 652"/>
                <a:gd name="T87" fmla="*/ 114 h 299"/>
                <a:gd name="T88" fmla="*/ 652 w 652"/>
                <a:gd name="T89" fmla="*/ 124 h 299"/>
                <a:gd name="T90" fmla="*/ 634 w 652"/>
                <a:gd name="T91" fmla="*/ 139 h 299"/>
                <a:gd name="T92" fmla="*/ 637 w 652"/>
                <a:gd name="T93" fmla="*/ 169 h 299"/>
                <a:gd name="T94" fmla="*/ 605 w 652"/>
                <a:gd name="T95" fmla="*/ 199 h 299"/>
                <a:gd name="T96" fmla="*/ 569 w 652"/>
                <a:gd name="T97" fmla="*/ 211 h 299"/>
                <a:gd name="T98" fmla="*/ 588 w 652"/>
                <a:gd name="T99" fmla="*/ 252 h 299"/>
                <a:gd name="T100" fmla="*/ 581 w 652"/>
                <a:gd name="T101" fmla="*/ 261 h 299"/>
                <a:gd name="T102" fmla="*/ 545 w 652"/>
                <a:gd name="T103" fmla="*/ 252 h 299"/>
                <a:gd name="T104" fmla="*/ 512 w 652"/>
                <a:gd name="T105" fmla="*/ 253 h 299"/>
                <a:gd name="T106" fmla="*/ 477 w 652"/>
                <a:gd name="T107" fmla="*/ 249 h 299"/>
                <a:gd name="T108" fmla="*/ 449 w 652"/>
                <a:gd name="T109" fmla="*/ 254 h 299"/>
                <a:gd name="T110" fmla="*/ 438 w 652"/>
                <a:gd name="T111" fmla="*/ 266 h 2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652" h="299">
                  <a:moveTo>
                    <a:pt x="438" y="266"/>
                  </a:moveTo>
                  <a:lnTo>
                    <a:pt x="429" y="270"/>
                  </a:lnTo>
                  <a:lnTo>
                    <a:pt x="412" y="284"/>
                  </a:lnTo>
                  <a:lnTo>
                    <a:pt x="408" y="299"/>
                  </a:lnTo>
                  <a:lnTo>
                    <a:pt x="402" y="299"/>
                  </a:lnTo>
                  <a:lnTo>
                    <a:pt x="395" y="289"/>
                  </a:lnTo>
                  <a:lnTo>
                    <a:pt x="373" y="288"/>
                  </a:lnTo>
                  <a:lnTo>
                    <a:pt x="365" y="272"/>
                  </a:lnTo>
                  <a:lnTo>
                    <a:pt x="357" y="271"/>
                  </a:lnTo>
                  <a:lnTo>
                    <a:pt x="352" y="251"/>
                  </a:lnTo>
                  <a:lnTo>
                    <a:pt x="328" y="236"/>
                  </a:lnTo>
                  <a:lnTo>
                    <a:pt x="300" y="237"/>
                  </a:lnTo>
                  <a:lnTo>
                    <a:pt x="281" y="240"/>
                  </a:lnTo>
                  <a:lnTo>
                    <a:pt x="260" y="222"/>
                  </a:lnTo>
                  <a:lnTo>
                    <a:pt x="245" y="214"/>
                  </a:lnTo>
                  <a:lnTo>
                    <a:pt x="215" y="200"/>
                  </a:lnTo>
                  <a:lnTo>
                    <a:pt x="211" y="198"/>
                  </a:lnTo>
                  <a:lnTo>
                    <a:pt x="172" y="210"/>
                  </a:lnTo>
                  <a:lnTo>
                    <a:pt x="192" y="285"/>
                  </a:lnTo>
                  <a:lnTo>
                    <a:pt x="183" y="286"/>
                  </a:lnTo>
                  <a:lnTo>
                    <a:pt x="168" y="270"/>
                  </a:lnTo>
                  <a:lnTo>
                    <a:pt x="155" y="265"/>
                  </a:lnTo>
                  <a:lnTo>
                    <a:pt x="137" y="269"/>
                  </a:lnTo>
                  <a:lnTo>
                    <a:pt x="131" y="276"/>
                  </a:lnTo>
                  <a:lnTo>
                    <a:pt x="129" y="271"/>
                  </a:lnTo>
                  <a:lnTo>
                    <a:pt x="131" y="262"/>
                  </a:lnTo>
                  <a:lnTo>
                    <a:pt x="127" y="255"/>
                  </a:lnTo>
                  <a:lnTo>
                    <a:pt x="106" y="248"/>
                  </a:lnTo>
                  <a:lnTo>
                    <a:pt x="94" y="230"/>
                  </a:lnTo>
                  <a:lnTo>
                    <a:pt x="84" y="224"/>
                  </a:lnTo>
                  <a:lnTo>
                    <a:pt x="81" y="218"/>
                  </a:lnTo>
                  <a:lnTo>
                    <a:pt x="98" y="220"/>
                  </a:lnTo>
                  <a:lnTo>
                    <a:pt x="95" y="205"/>
                  </a:lnTo>
                  <a:lnTo>
                    <a:pt x="108" y="201"/>
                  </a:lnTo>
                  <a:lnTo>
                    <a:pt x="123" y="204"/>
                  </a:lnTo>
                  <a:lnTo>
                    <a:pt x="121" y="184"/>
                  </a:lnTo>
                  <a:lnTo>
                    <a:pt x="115" y="172"/>
                  </a:lnTo>
                  <a:lnTo>
                    <a:pt x="99" y="173"/>
                  </a:lnTo>
                  <a:lnTo>
                    <a:pt x="84" y="168"/>
                  </a:lnTo>
                  <a:lnTo>
                    <a:pt x="67" y="177"/>
                  </a:lnTo>
                  <a:lnTo>
                    <a:pt x="53" y="181"/>
                  </a:lnTo>
                  <a:lnTo>
                    <a:pt x="44" y="178"/>
                  </a:lnTo>
                  <a:lnTo>
                    <a:pt x="43" y="167"/>
                  </a:lnTo>
                  <a:lnTo>
                    <a:pt x="29" y="154"/>
                  </a:lnTo>
                  <a:lnTo>
                    <a:pt x="17" y="154"/>
                  </a:lnTo>
                  <a:lnTo>
                    <a:pt x="0" y="140"/>
                  </a:lnTo>
                  <a:lnTo>
                    <a:pt x="6" y="125"/>
                  </a:lnTo>
                  <a:lnTo>
                    <a:pt x="0" y="121"/>
                  </a:lnTo>
                  <a:lnTo>
                    <a:pt x="7" y="99"/>
                  </a:lnTo>
                  <a:lnTo>
                    <a:pt x="26" y="110"/>
                  </a:lnTo>
                  <a:lnTo>
                    <a:pt x="25" y="96"/>
                  </a:lnTo>
                  <a:lnTo>
                    <a:pt x="51" y="74"/>
                  </a:lnTo>
                  <a:lnTo>
                    <a:pt x="76" y="73"/>
                  </a:lnTo>
                  <a:lnTo>
                    <a:pt x="115" y="87"/>
                  </a:lnTo>
                  <a:lnTo>
                    <a:pt x="136" y="95"/>
                  </a:lnTo>
                  <a:lnTo>
                    <a:pt x="150" y="87"/>
                  </a:lnTo>
                  <a:lnTo>
                    <a:pt x="175" y="87"/>
                  </a:lnTo>
                  <a:lnTo>
                    <a:pt x="199" y="97"/>
                  </a:lnTo>
                  <a:lnTo>
                    <a:pt x="202" y="91"/>
                  </a:lnTo>
                  <a:lnTo>
                    <a:pt x="224" y="92"/>
                  </a:lnTo>
                  <a:lnTo>
                    <a:pt x="225" y="82"/>
                  </a:lnTo>
                  <a:lnTo>
                    <a:pt x="194" y="69"/>
                  </a:lnTo>
                  <a:lnTo>
                    <a:pt x="206" y="59"/>
                  </a:lnTo>
                  <a:lnTo>
                    <a:pt x="201" y="53"/>
                  </a:lnTo>
                  <a:lnTo>
                    <a:pt x="214" y="48"/>
                  </a:lnTo>
                  <a:lnTo>
                    <a:pt x="198" y="34"/>
                  </a:lnTo>
                  <a:lnTo>
                    <a:pt x="202" y="28"/>
                  </a:lnTo>
                  <a:lnTo>
                    <a:pt x="257" y="21"/>
                  </a:lnTo>
                  <a:lnTo>
                    <a:pt x="263" y="16"/>
                  </a:lnTo>
                  <a:lnTo>
                    <a:pt x="298" y="9"/>
                  </a:lnTo>
                  <a:lnTo>
                    <a:pt x="309" y="0"/>
                  </a:lnTo>
                  <a:lnTo>
                    <a:pt x="338" y="5"/>
                  </a:lnTo>
                  <a:lnTo>
                    <a:pt x="352" y="25"/>
                  </a:lnTo>
                  <a:lnTo>
                    <a:pt x="366" y="20"/>
                  </a:lnTo>
                  <a:lnTo>
                    <a:pt x="389" y="27"/>
                  </a:lnTo>
                  <a:lnTo>
                    <a:pt x="393" y="38"/>
                  </a:lnTo>
                  <a:lnTo>
                    <a:pt x="407" y="37"/>
                  </a:lnTo>
                  <a:lnTo>
                    <a:pt x="437" y="18"/>
                  </a:lnTo>
                  <a:lnTo>
                    <a:pt x="434" y="24"/>
                  </a:lnTo>
                  <a:lnTo>
                    <a:pt x="462" y="39"/>
                  </a:lnTo>
                  <a:lnTo>
                    <a:pt x="520" y="90"/>
                  </a:lnTo>
                  <a:lnTo>
                    <a:pt x="524" y="80"/>
                  </a:lnTo>
                  <a:lnTo>
                    <a:pt x="551" y="92"/>
                  </a:lnTo>
                  <a:lnTo>
                    <a:pt x="571" y="86"/>
                  </a:lnTo>
                  <a:lnTo>
                    <a:pt x="582" y="90"/>
                  </a:lnTo>
                  <a:lnTo>
                    <a:pt x="595" y="102"/>
                  </a:lnTo>
                  <a:lnTo>
                    <a:pt x="608" y="106"/>
                  </a:lnTo>
                  <a:lnTo>
                    <a:pt x="619" y="114"/>
                  </a:lnTo>
                  <a:lnTo>
                    <a:pt x="638" y="111"/>
                  </a:lnTo>
                  <a:lnTo>
                    <a:pt x="652" y="124"/>
                  </a:lnTo>
                  <a:lnTo>
                    <a:pt x="647" y="137"/>
                  </a:lnTo>
                  <a:lnTo>
                    <a:pt x="634" y="139"/>
                  </a:lnTo>
                  <a:lnTo>
                    <a:pt x="642" y="160"/>
                  </a:lnTo>
                  <a:lnTo>
                    <a:pt x="637" y="169"/>
                  </a:lnTo>
                  <a:lnTo>
                    <a:pt x="602" y="162"/>
                  </a:lnTo>
                  <a:lnTo>
                    <a:pt x="605" y="199"/>
                  </a:lnTo>
                  <a:lnTo>
                    <a:pt x="599" y="203"/>
                  </a:lnTo>
                  <a:lnTo>
                    <a:pt x="569" y="211"/>
                  </a:lnTo>
                  <a:lnTo>
                    <a:pt x="597" y="247"/>
                  </a:lnTo>
                  <a:lnTo>
                    <a:pt x="588" y="252"/>
                  </a:lnTo>
                  <a:lnTo>
                    <a:pt x="593" y="264"/>
                  </a:lnTo>
                  <a:lnTo>
                    <a:pt x="581" y="261"/>
                  </a:lnTo>
                  <a:lnTo>
                    <a:pt x="571" y="254"/>
                  </a:lnTo>
                  <a:lnTo>
                    <a:pt x="545" y="252"/>
                  </a:lnTo>
                  <a:lnTo>
                    <a:pt x="517" y="251"/>
                  </a:lnTo>
                  <a:lnTo>
                    <a:pt x="512" y="253"/>
                  </a:lnTo>
                  <a:lnTo>
                    <a:pt x="485" y="245"/>
                  </a:lnTo>
                  <a:lnTo>
                    <a:pt x="477" y="249"/>
                  </a:lnTo>
                  <a:lnTo>
                    <a:pt x="479" y="261"/>
                  </a:lnTo>
                  <a:lnTo>
                    <a:pt x="449" y="254"/>
                  </a:lnTo>
                  <a:lnTo>
                    <a:pt x="439" y="257"/>
                  </a:lnTo>
                  <a:lnTo>
                    <a:pt x="438" y="266"/>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56" name="Freeform 155"/>
            <p:cNvSpPr>
              <a:spLocks/>
            </p:cNvSpPr>
            <p:nvPr/>
          </p:nvSpPr>
          <p:spPr bwMode="auto">
            <a:xfrm>
              <a:off x="6873001" y="2854075"/>
              <a:ext cx="274422" cy="127367"/>
            </a:xfrm>
            <a:custGeom>
              <a:avLst/>
              <a:gdLst>
                <a:gd name="T0" fmla="*/ 11 w 166"/>
                <a:gd name="T1" fmla="*/ 21 h 82"/>
                <a:gd name="T2" fmla="*/ 12 w 166"/>
                <a:gd name="T3" fmla="*/ 12 h 82"/>
                <a:gd name="T4" fmla="*/ 22 w 166"/>
                <a:gd name="T5" fmla="*/ 9 h 82"/>
                <a:gd name="T6" fmla="*/ 52 w 166"/>
                <a:gd name="T7" fmla="*/ 16 h 82"/>
                <a:gd name="T8" fmla="*/ 50 w 166"/>
                <a:gd name="T9" fmla="*/ 4 h 82"/>
                <a:gd name="T10" fmla="*/ 58 w 166"/>
                <a:gd name="T11" fmla="*/ 0 h 82"/>
                <a:gd name="T12" fmla="*/ 85 w 166"/>
                <a:gd name="T13" fmla="*/ 8 h 82"/>
                <a:gd name="T14" fmla="*/ 90 w 166"/>
                <a:gd name="T15" fmla="*/ 6 h 82"/>
                <a:gd name="T16" fmla="*/ 118 w 166"/>
                <a:gd name="T17" fmla="*/ 7 h 82"/>
                <a:gd name="T18" fmla="*/ 144 w 166"/>
                <a:gd name="T19" fmla="*/ 9 h 82"/>
                <a:gd name="T20" fmla="*/ 154 w 166"/>
                <a:gd name="T21" fmla="*/ 16 h 82"/>
                <a:gd name="T22" fmla="*/ 166 w 166"/>
                <a:gd name="T23" fmla="*/ 19 h 82"/>
                <a:gd name="T24" fmla="*/ 165 w 166"/>
                <a:gd name="T25" fmla="*/ 24 h 82"/>
                <a:gd name="T26" fmla="*/ 142 w 166"/>
                <a:gd name="T27" fmla="*/ 35 h 82"/>
                <a:gd name="T28" fmla="*/ 139 w 166"/>
                <a:gd name="T29" fmla="*/ 43 h 82"/>
                <a:gd name="T30" fmla="*/ 118 w 166"/>
                <a:gd name="T31" fmla="*/ 46 h 82"/>
                <a:gd name="T32" fmla="*/ 116 w 166"/>
                <a:gd name="T33" fmla="*/ 58 h 82"/>
                <a:gd name="T34" fmla="*/ 97 w 166"/>
                <a:gd name="T35" fmla="*/ 56 h 82"/>
                <a:gd name="T36" fmla="*/ 87 w 166"/>
                <a:gd name="T37" fmla="*/ 60 h 82"/>
                <a:gd name="T38" fmla="*/ 74 w 166"/>
                <a:gd name="T39" fmla="*/ 70 h 82"/>
                <a:gd name="T40" fmla="*/ 77 w 166"/>
                <a:gd name="T41" fmla="*/ 74 h 82"/>
                <a:gd name="T42" fmla="*/ 74 w 166"/>
                <a:gd name="T43" fmla="*/ 79 h 82"/>
                <a:gd name="T44" fmla="*/ 43 w 166"/>
                <a:gd name="T45" fmla="*/ 82 h 82"/>
                <a:gd name="T46" fmla="*/ 20 w 166"/>
                <a:gd name="T47" fmla="*/ 76 h 82"/>
                <a:gd name="T48" fmla="*/ 2 w 166"/>
                <a:gd name="T49" fmla="*/ 77 h 82"/>
                <a:gd name="T50" fmla="*/ 0 w 166"/>
                <a:gd name="T51" fmla="*/ 65 h 82"/>
                <a:gd name="T52" fmla="*/ 20 w 166"/>
                <a:gd name="T53" fmla="*/ 69 h 82"/>
                <a:gd name="T54" fmla="*/ 24 w 166"/>
                <a:gd name="T55" fmla="*/ 62 h 82"/>
                <a:gd name="T56" fmla="*/ 37 w 166"/>
                <a:gd name="T57" fmla="*/ 64 h 82"/>
                <a:gd name="T58" fmla="*/ 55 w 166"/>
                <a:gd name="T59" fmla="*/ 49 h 82"/>
                <a:gd name="T60" fmla="*/ 31 w 166"/>
                <a:gd name="T61" fmla="*/ 39 h 82"/>
                <a:gd name="T62" fmla="*/ 21 w 166"/>
                <a:gd name="T63" fmla="*/ 44 h 82"/>
                <a:gd name="T64" fmla="*/ 6 w 166"/>
                <a:gd name="T65" fmla="*/ 36 h 82"/>
                <a:gd name="T66" fmla="*/ 16 w 166"/>
                <a:gd name="T67" fmla="*/ 23 h 82"/>
                <a:gd name="T68" fmla="*/ 11 w 166"/>
                <a:gd name="T69" fmla="*/ 21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66" h="82">
                  <a:moveTo>
                    <a:pt x="11" y="21"/>
                  </a:moveTo>
                  <a:lnTo>
                    <a:pt x="12" y="12"/>
                  </a:lnTo>
                  <a:lnTo>
                    <a:pt x="22" y="9"/>
                  </a:lnTo>
                  <a:lnTo>
                    <a:pt x="52" y="16"/>
                  </a:lnTo>
                  <a:lnTo>
                    <a:pt x="50" y="4"/>
                  </a:lnTo>
                  <a:lnTo>
                    <a:pt x="58" y="0"/>
                  </a:lnTo>
                  <a:lnTo>
                    <a:pt x="85" y="8"/>
                  </a:lnTo>
                  <a:lnTo>
                    <a:pt x="90" y="6"/>
                  </a:lnTo>
                  <a:lnTo>
                    <a:pt x="118" y="7"/>
                  </a:lnTo>
                  <a:lnTo>
                    <a:pt x="144" y="9"/>
                  </a:lnTo>
                  <a:lnTo>
                    <a:pt x="154" y="16"/>
                  </a:lnTo>
                  <a:lnTo>
                    <a:pt x="166" y="19"/>
                  </a:lnTo>
                  <a:lnTo>
                    <a:pt x="165" y="24"/>
                  </a:lnTo>
                  <a:lnTo>
                    <a:pt x="142" y="35"/>
                  </a:lnTo>
                  <a:lnTo>
                    <a:pt x="139" y="43"/>
                  </a:lnTo>
                  <a:lnTo>
                    <a:pt x="118" y="46"/>
                  </a:lnTo>
                  <a:lnTo>
                    <a:pt x="116" y="58"/>
                  </a:lnTo>
                  <a:lnTo>
                    <a:pt x="97" y="56"/>
                  </a:lnTo>
                  <a:lnTo>
                    <a:pt x="87" y="60"/>
                  </a:lnTo>
                  <a:lnTo>
                    <a:pt x="74" y="70"/>
                  </a:lnTo>
                  <a:lnTo>
                    <a:pt x="77" y="74"/>
                  </a:lnTo>
                  <a:lnTo>
                    <a:pt x="74" y="79"/>
                  </a:lnTo>
                  <a:lnTo>
                    <a:pt x="43" y="82"/>
                  </a:lnTo>
                  <a:lnTo>
                    <a:pt x="20" y="76"/>
                  </a:lnTo>
                  <a:lnTo>
                    <a:pt x="2" y="77"/>
                  </a:lnTo>
                  <a:lnTo>
                    <a:pt x="0" y="65"/>
                  </a:lnTo>
                  <a:lnTo>
                    <a:pt x="20" y="69"/>
                  </a:lnTo>
                  <a:lnTo>
                    <a:pt x="24" y="62"/>
                  </a:lnTo>
                  <a:lnTo>
                    <a:pt x="37" y="64"/>
                  </a:lnTo>
                  <a:lnTo>
                    <a:pt x="55" y="49"/>
                  </a:lnTo>
                  <a:lnTo>
                    <a:pt x="31" y="39"/>
                  </a:lnTo>
                  <a:lnTo>
                    <a:pt x="21" y="44"/>
                  </a:lnTo>
                  <a:lnTo>
                    <a:pt x="6" y="36"/>
                  </a:lnTo>
                  <a:lnTo>
                    <a:pt x="16" y="23"/>
                  </a:lnTo>
                  <a:lnTo>
                    <a:pt x="11" y="21"/>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57" name="Freeform 156"/>
            <p:cNvSpPr>
              <a:spLocks/>
            </p:cNvSpPr>
            <p:nvPr/>
          </p:nvSpPr>
          <p:spPr bwMode="auto">
            <a:xfrm>
              <a:off x="8012017" y="3778264"/>
              <a:ext cx="160356" cy="132027"/>
            </a:xfrm>
            <a:custGeom>
              <a:avLst/>
              <a:gdLst>
                <a:gd name="T0" fmla="*/ 27 w 97"/>
                <a:gd name="T1" fmla="*/ 81 h 85"/>
                <a:gd name="T2" fmla="*/ 18 w 97"/>
                <a:gd name="T3" fmla="*/ 71 h 85"/>
                <a:gd name="T4" fmla="*/ 7 w 97"/>
                <a:gd name="T5" fmla="*/ 49 h 85"/>
                <a:gd name="T6" fmla="*/ 0 w 97"/>
                <a:gd name="T7" fmla="*/ 24 h 85"/>
                <a:gd name="T8" fmla="*/ 10 w 97"/>
                <a:gd name="T9" fmla="*/ 7 h 85"/>
                <a:gd name="T10" fmla="*/ 33 w 97"/>
                <a:gd name="T11" fmla="*/ 3 h 85"/>
                <a:gd name="T12" fmla="*/ 51 w 97"/>
                <a:gd name="T13" fmla="*/ 6 h 85"/>
                <a:gd name="T14" fmla="*/ 67 w 97"/>
                <a:gd name="T15" fmla="*/ 14 h 85"/>
                <a:gd name="T16" fmla="*/ 73 w 97"/>
                <a:gd name="T17" fmla="*/ 0 h 85"/>
                <a:gd name="T18" fmla="*/ 90 w 97"/>
                <a:gd name="T19" fmla="*/ 7 h 85"/>
                <a:gd name="T20" fmla="*/ 96 w 97"/>
                <a:gd name="T21" fmla="*/ 21 h 85"/>
                <a:gd name="T22" fmla="*/ 97 w 97"/>
                <a:gd name="T23" fmla="*/ 46 h 85"/>
                <a:gd name="T24" fmla="*/ 68 w 97"/>
                <a:gd name="T25" fmla="*/ 62 h 85"/>
                <a:gd name="T26" fmla="*/ 77 w 97"/>
                <a:gd name="T27" fmla="*/ 75 h 85"/>
                <a:gd name="T28" fmla="*/ 58 w 97"/>
                <a:gd name="T29" fmla="*/ 76 h 85"/>
                <a:gd name="T30" fmla="*/ 42 w 97"/>
                <a:gd name="T31" fmla="*/ 85 h 85"/>
                <a:gd name="T32" fmla="*/ 27 w 97"/>
                <a:gd name="T33" fmla="*/ 81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97" h="85">
                  <a:moveTo>
                    <a:pt x="27" y="81"/>
                  </a:moveTo>
                  <a:lnTo>
                    <a:pt x="18" y="71"/>
                  </a:lnTo>
                  <a:lnTo>
                    <a:pt x="7" y="49"/>
                  </a:lnTo>
                  <a:lnTo>
                    <a:pt x="0" y="24"/>
                  </a:lnTo>
                  <a:lnTo>
                    <a:pt x="10" y="7"/>
                  </a:lnTo>
                  <a:lnTo>
                    <a:pt x="33" y="3"/>
                  </a:lnTo>
                  <a:lnTo>
                    <a:pt x="51" y="6"/>
                  </a:lnTo>
                  <a:lnTo>
                    <a:pt x="67" y="14"/>
                  </a:lnTo>
                  <a:lnTo>
                    <a:pt x="73" y="0"/>
                  </a:lnTo>
                  <a:lnTo>
                    <a:pt x="90" y="7"/>
                  </a:lnTo>
                  <a:lnTo>
                    <a:pt x="96" y="21"/>
                  </a:lnTo>
                  <a:lnTo>
                    <a:pt x="97" y="46"/>
                  </a:lnTo>
                  <a:lnTo>
                    <a:pt x="68" y="62"/>
                  </a:lnTo>
                  <a:lnTo>
                    <a:pt x="77" y="75"/>
                  </a:lnTo>
                  <a:lnTo>
                    <a:pt x="58" y="76"/>
                  </a:lnTo>
                  <a:lnTo>
                    <a:pt x="42" y="85"/>
                  </a:lnTo>
                  <a:lnTo>
                    <a:pt x="27" y="81"/>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58" name="Freeform 157"/>
            <p:cNvSpPr>
              <a:spLocks/>
            </p:cNvSpPr>
            <p:nvPr/>
          </p:nvSpPr>
          <p:spPr bwMode="auto">
            <a:xfrm>
              <a:off x="8494736" y="3003187"/>
              <a:ext cx="127292" cy="135134"/>
            </a:xfrm>
            <a:custGeom>
              <a:avLst/>
              <a:gdLst>
                <a:gd name="T0" fmla="*/ 29 w 77"/>
                <a:gd name="T1" fmla="*/ 0 h 87"/>
                <a:gd name="T2" fmla="*/ 55 w 77"/>
                <a:gd name="T3" fmla="*/ 24 h 87"/>
                <a:gd name="T4" fmla="*/ 66 w 77"/>
                <a:gd name="T5" fmla="*/ 38 h 87"/>
                <a:gd name="T6" fmla="*/ 77 w 77"/>
                <a:gd name="T7" fmla="*/ 62 h 87"/>
                <a:gd name="T8" fmla="*/ 75 w 77"/>
                <a:gd name="T9" fmla="*/ 73 h 87"/>
                <a:gd name="T10" fmla="*/ 61 w 77"/>
                <a:gd name="T11" fmla="*/ 77 h 87"/>
                <a:gd name="T12" fmla="*/ 51 w 77"/>
                <a:gd name="T13" fmla="*/ 85 h 87"/>
                <a:gd name="T14" fmla="*/ 36 w 77"/>
                <a:gd name="T15" fmla="*/ 87 h 87"/>
                <a:gd name="T16" fmla="*/ 29 w 77"/>
                <a:gd name="T17" fmla="*/ 76 h 87"/>
                <a:gd name="T18" fmla="*/ 26 w 77"/>
                <a:gd name="T19" fmla="*/ 61 h 87"/>
                <a:gd name="T20" fmla="*/ 9 w 77"/>
                <a:gd name="T21" fmla="*/ 39 h 87"/>
                <a:gd name="T22" fmla="*/ 20 w 77"/>
                <a:gd name="T23" fmla="*/ 35 h 87"/>
                <a:gd name="T24" fmla="*/ 0 w 77"/>
                <a:gd name="T25" fmla="*/ 18 h 87"/>
                <a:gd name="T26" fmla="*/ 1 w 77"/>
                <a:gd name="T27" fmla="*/ 16 h 87"/>
                <a:gd name="T28" fmla="*/ 8 w 77"/>
                <a:gd name="T29" fmla="*/ 17 h 87"/>
                <a:gd name="T30" fmla="*/ 11 w 77"/>
                <a:gd name="T31" fmla="*/ 7 h 87"/>
                <a:gd name="T32" fmla="*/ 22 w 77"/>
                <a:gd name="T33" fmla="*/ 6 h 87"/>
                <a:gd name="T34" fmla="*/ 29 w 77"/>
                <a:gd name="T35" fmla="*/ 5 h 87"/>
                <a:gd name="T36" fmla="*/ 29 w 77"/>
                <a:gd name="T37"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77" h="87">
                  <a:moveTo>
                    <a:pt x="29" y="0"/>
                  </a:moveTo>
                  <a:lnTo>
                    <a:pt x="55" y="24"/>
                  </a:lnTo>
                  <a:lnTo>
                    <a:pt x="66" y="38"/>
                  </a:lnTo>
                  <a:lnTo>
                    <a:pt x="77" y="62"/>
                  </a:lnTo>
                  <a:lnTo>
                    <a:pt x="75" y="73"/>
                  </a:lnTo>
                  <a:lnTo>
                    <a:pt x="61" y="77"/>
                  </a:lnTo>
                  <a:lnTo>
                    <a:pt x="51" y="85"/>
                  </a:lnTo>
                  <a:lnTo>
                    <a:pt x="36" y="87"/>
                  </a:lnTo>
                  <a:lnTo>
                    <a:pt x="29" y="76"/>
                  </a:lnTo>
                  <a:lnTo>
                    <a:pt x="26" y="61"/>
                  </a:lnTo>
                  <a:lnTo>
                    <a:pt x="9" y="39"/>
                  </a:lnTo>
                  <a:lnTo>
                    <a:pt x="20" y="35"/>
                  </a:lnTo>
                  <a:lnTo>
                    <a:pt x="0" y="18"/>
                  </a:lnTo>
                  <a:lnTo>
                    <a:pt x="1" y="16"/>
                  </a:lnTo>
                  <a:lnTo>
                    <a:pt x="8" y="17"/>
                  </a:lnTo>
                  <a:lnTo>
                    <a:pt x="11" y="7"/>
                  </a:lnTo>
                  <a:lnTo>
                    <a:pt x="22" y="6"/>
                  </a:lnTo>
                  <a:lnTo>
                    <a:pt x="29" y="5"/>
                  </a:lnTo>
                  <a:lnTo>
                    <a:pt x="29"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59" name="Freeform 158"/>
            <p:cNvSpPr>
              <a:spLocks/>
            </p:cNvSpPr>
            <p:nvPr/>
          </p:nvSpPr>
          <p:spPr bwMode="auto">
            <a:xfrm>
              <a:off x="7912829" y="3523530"/>
              <a:ext cx="249626" cy="276480"/>
            </a:xfrm>
            <a:custGeom>
              <a:avLst/>
              <a:gdLst>
                <a:gd name="T0" fmla="*/ 111 w 151"/>
                <a:gd name="T1" fmla="*/ 170 h 178"/>
                <a:gd name="T2" fmla="*/ 116 w 151"/>
                <a:gd name="T3" fmla="*/ 161 h 178"/>
                <a:gd name="T4" fmla="*/ 114 w 151"/>
                <a:gd name="T5" fmla="*/ 143 h 178"/>
                <a:gd name="T6" fmla="*/ 97 w 151"/>
                <a:gd name="T7" fmla="*/ 125 h 178"/>
                <a:gd name="T8" fmla="*/ 93 w 151"/>
                <a:gd name="T9" fmla="*/ 104 h 178"/>
                <a:gd name="T10" fmla="*/ 77 w 151"/>
                <a:gd name="T11" fmla="*/ 87 h 178"/>
                <a:gd name="T12" fmla="*/ 63 w 151"/>
                <a:gd name="T13" fmla="*/ 86 h 178"/>
                <a:gd name="T14" fmla="*/ 60 w 151"/>
                <a:gd name="T15" fmla="*/ 93 h 178"/>
                <a:gd name="T16" fmla="*/ 50 w 151"/>
                <a:gd name="T17" fmla="*/ 94 h 178"/>
                <a:gd name="T18" fmla="*/ 44 w 151"/>
                <a:gd name="T19" fmla="*/ 90 h 178"/>
                <a:gd name="T20" fmla="*/ 26 w 151"/>
                <a:gd name="T21" fmla="*/ 103 h 178"/>
                <a:gd name="T22" fmla="*/ 23 w 151"/>
                <a:gd name="T23" fmla="*/ 84 h 178"/>
                <a:gd name="T24" fmla="*/ 24 w 151"/>
                <a:gd name="T25" fmla="*/ 62 h 178"/>
                <a:gd name="T26" fmla="*/ 12 w 151"/>
                <a:gd name="T27" fmla="*/ 61 h 178"/>
                <a:gd name="T28" fmla="*/ 9 w 151"/>
                <a:gd name="T29" fmla="*/ 49 h 178"/>
                <a:gd name="T30" fmla="*/ 0 w 151"/>
                <a:gd name="T31" fmla="*/ 42 h 178"/>
                <a:gd name="T32" fmla="*/ 3 w 151"/>
                <a:gd name="T33" fmla="*/ 34 h 178"/>
                <a:gd name="T34" fmla="*/ 16 w 151"/>
                <a:gd name="T35" fmla="*/ 21 h 178"/>
                <a:gd name="T36" fmla="*/ 18 w 151"/>
                <a:gd name="T37" fmla="*/ 26 h 178"/>
                <a:gd name="T38" fmla="*/ 28 w 151"/>
                <a:gd name="T39" fmla="*/ 26 h 178"/>
                <a:gd name="T40" fmla="*/ 21 w 151"/>
                <a:gd name="T41" fmla="*/ 3 h 178"/>
                <a:gd name="T42" fmla="*/ 30 w 151"/>
                <a:gd name="T43" fmla="*/ 0 h 178"/>
                <a:gd name="T44" fmla="*/ 43 w 151"/>
                <a:gd name="T45" fmla="*/ 16 h 178"/>
                <a:gd name="T46" fmla="*/ 55 w 151"/>
                <a:gd name="T47" fmla="*/ 35 h 178"/>
                <a:gd name="T48" fmla="*/ 77 w 151"/>
                <a:gd name="T49" fmla="*/ 35 h 178"/>
                <a:gd name="T50" fmla="*/ 87 w 151"/>
                <a:gd name="T51" fmla="*/ 53 h 178"/>
                <a:gd name="T52" fmla="*/ 76 w 151"/>
                <a:gd name="T53" fmla="*/ 59 h 178"/>
                <a:gd name="T54" fmla="*/ 72 w 151"/>
                <a:gd name="T55" fmla="*/ 66 h 178"/>
                <a:gd name="T56" fmla="*/ 96 w 151"/>
                <a:gd name="T57" fmla="*/ 79 h 178"/>
                <a:gd name="T58" fmla="*/ 115 w 151"/>
                <a:gd name="T59" fmla="*/ 103 h 178"/>
                <a:gd name="T60" fmla="*/ 129 w 151"/>
                <a:gd name="T61" fmla="*/ 122 h 178"/>
                <a:gd name="T62" fmla="*/ 145 w 151"/>
                <a:gd name="T63" fmla="*/ 136 h 178"/>
                <a:gd name="T64" fmla="*/ 151 w 151"/>
                <a:gd name="T65" fmla="*/ 151 h 178"/>
                <a:gd name="T66" fmla="*/ 150 w 151"/>
                <a:gd name="T67" fmla="*/ 171 h 178"/>
                <a:gd name="T68" fmla="*/ 133 w 151"/>
                <a:gd name="T69" fmla="*/ 164 h 178"/>
                <a:gd name="T70" fmla="*/ 127 w 151"/>
                <a:gd name="T71" fmla="*/ 178 h 178"/>
                <a:gd name="T72" fmla="*/ 111 w 151"/>
                <a:gd name="T73" fmla="*/ 170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51" h="178">
                  <a:moveTo>
                    <a:pt x="111" y="170"/>
                  </a:moveTo>
                  <a:lnTo>
                    <a:pt x="116" y="161"/>
                  </a:lnTo>
                  <a:lnTo>
                    <a:pt x="114" y="143"/>
                  </a:lnTo>
                  <a:lnTo>
                    <a:pt x="97" y="125"/>
                  </a:lnTo>
                  <a:lnTo>
                    <a:pt x="93" y="104"/>
                  </a:lnTo>
                  <a:lnTo>
                    <a:pt x="77" y="87"/>
                  </a:lnTo>
                  <a:lnTo>
                    <a:pt x="63" y="86"/>
                  </a:lnTo>
                  <a:lnTo>
                    <a:pt x="60" y="93"/>
                  </a:lnTo>
                  <a:lnTo>
                    <a:pt x="50" y="94"/>
                  </a:lnTo>
                  <a:lnTo>
                    <a:pt x="44" y="90"/>
                  </a:lnTo>
                  <a:lnTo>
                    <a:pt x="26" y="103"/>
                  </a:lnTo>
                  <a:lnTo>
                    <a:pt x="23" y="84"/>
                  </a:lnTo>
                  <a:lnTo>
                    <a:pt x="24" y="62"/>
                  </a:lnTo>
                  <a:lnTo>
                    <a:pt x="12" y="61"/>
                  </a:lnTo>
                  <a:lnTo>
                    <a:pt x="9" y="49"/>
                  </a:lnTo>
                  <a:lnTo>
                    <a:pt x="0" y="42"/>
                  </a:lnTo>
                  <a:lnTo>
                    <a:pt x="3" y="34"/>
                  </a:lnTo>
                  <a:lnTo>
                    <a:pt x="16" y="21"/>
                  </a:lnTo>
                  <a:lnTo>
                    <a:pt x="18" y="26"/>
                  </a:lnTo>
                  <a:lnTo>
                    <a:pt x="28" y="26"/>
                  </a:lnTo>
                  <a:lnTo>
                    <a:pt x="21" y="3"/>
                  </a:lnTo>
                  <a:lnTo>
                    <a:pt x="30" y="0"/>
                  </a:lnTo>
                  <a:lnTo>
                    <a:pt x="43" y="16"/>
                  </a:lnTo>
                  <a:lnTo>
                    <a:pt x="55" y="35"/>
                  </a:lnTo>
                  <a:lnTo>
                    <a:pt x="77" y="35"/>
                  </a:lnTo>
                  <a:lnTo>
                    <a:pt x="87" y="53"/>
                  </a:lnTo>
                  <a:lnTo>
                    <a:pt x="76" y="59"/>
                  </a:lnTo>
                  <a:lnTo>
                    <a:pt x="72" y="66"/>
                  </a:lnTo>
                  <a:lnTo>
                    <a:pt x="96" y="79"/>
                  </a:lnTo>
                  <a:lnTo>
                    <a:pt x="115" y="103"/>
                  </a:lnTo>
                  <a:lnTo>
                    <a:pt x="129" y="122"/>
                  </a:lnTo>
                  <a:lnTo>
                    <a:pt x="145" y="136"/>
                  </a:lnTo>
                  <a:lnTo>
                    <a:pt x="151" y="151"/>
                  </a:lnTo>
                  <a:lnTo>
                    <a:pt x="150" y="171"/>
                  </a:lnTo>
                  <a:lnTo>
                    <a:pt x="133" y="164"/>
                  </a:lnTo>
                  <a:lnTo>
                    <a:pt x="127" y="178"/>
                  </a:lnTo>
                  <a:lnTo>
                    <a:pt x="111" y="17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60" name="Freeform 159"/>
            <p:cNvSpPr>
              <a:spLocks/>
            </p:cNvSpPr>
            <p:nvPr/>
          </p:nvSpPr>
          <p:spPr bwMode="auto">
            <a:xfrm>
              <a:off x="7342494" y="3930484"/>
              <a:ext cx="64473" cy="124260"/>
            </a:xfrm>
            <a:custGeom>
              <a:avLst/>
              <a:gdLst>
                <a:gd name="T0" fmla="*/ 39 w 39"/>
                <a:gd name="T1" fmla="*/ 48 h 80"/>
                <a:gd name="T2" fmla="*/ 37 w 39"/>
                <a:gd name="T3" fmla="*/ 70 h 80"/>
                <a:gd name="T4" fmla="*/ 29 w 39"/>
                <a:gd name="T5" fmla="*/ 76 h 80"/>
                <a:gd name="T6" fmla="*/ 14 w 39"/>
                <a:gd name="T7" fmla="*/ 80 h 80"/>
                <a:gd name="T8" fmla="*/ 4 w 39"/>
                <a:gd name="T9" fmla="*/ 64 h 80"/>
                <a:gd name="T10" fmla="*/ 0 w 39"/>
                <a:gd name="T11" fmla="*/ 34 h 80"/>
                <a:gd name="T12" fmla="*/ 6 w 39"/>
                <a:gd name="T13" fmla="*/ 0 h 80"/>
                <a:gd name="T14" fmla="*/ 19 w 39"/>
                <a:gd name="T15" fmla="*/ 12 h 80"/>
                <a:gd name="T16" fmla="*/ 29 w 39"/>
                <a:gd name="T17" fmla="*/ 26 h 80"/>
                <a:gd name="T18" fmla="*/ 39 w 39"/>
                <a:gd name="T19" fmla="*/ 4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9" h="80">
                  <a:moveTo>
                    <a:pt x="39" y="48"/>
                  </a:moveTo>
                  <a:lnTo>
                    <a:pt x="37" y="70"/>
                  </a:lnTo>
                  <a:lnTo>
                    <a:pt x="29" y="76"/>
                  </a:lnTo>
                  <a:lnTo>
                    <a:pt x="14" y="80"/>
                  </a:lnTo>
                  <a:lnTo>
                    <a:pt x="4" y="64"/>
                  </a:lnTo>
                  <a:lnTo>
                    <a:pt x="0" y="34"/>
                  </a:lnTo>
                  <a:lnTo>
                    <a:pt x="6" y="0"/>
                  </a:lnTo>
                  <a:lnTo>
                    <a:pt x="19" y="12"/>
                  </a:lnTo>
                  <a:lnTo>
                    <a:pt x="29" y="26"/>
                  </a:lnTo>
                  <a:lnTo>
                    <a:pt x="39" y="48"/>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61" name="Freeform 160"/>
            <p:cNvSpPr>
              <a:spLocks/>
            </p:cNvSpPr>
            <p:nvPr/>
          </p:nvSpPr>
          <p:spPr bwMode="auto">
            <a:xfrm>
              <a:off x="7674777" y="3334032"/>
              <a:ext cx="264503" cy="593345"/>
            </a:xfrm>
            <a:custGeom>
              <a:avLst/>
              <a:gdLst>
                <a:gd name="T0" fmla="*/ 126 w 160"/>
                <a:gd name="T1" fmla="*/ 178 h 382"/>
                <a:gd name="T2" fmla="*/ 108 w 160"/>
                <a:gd name="T3" fmla="*/ 201 h 382"/>
                <a:gd name="T4" fmla="*/ 112 w 160"/>
                <a:gd name="T5" fmla="*/ 223 h 382"/>
                <a:gd name="T6" fmla="*/ 135 w 160"/>
                <a:gd name="T7" fmla="*/ 252 h 382"/>
                <a:gd name="T8" fmla="*/ 125 w 160"/>
                <a:gd name="T9" fmla="*/ 274 h 382"/>
                <a:gd name="T10" fmla="*/ 144 w 160"/>
                <a:gd name="T11" fmla="*/ 301 h 382"/>
                <a:gd name="T12" fmla="*/ 148 w 160"/>
                <a:gd name="T13" fmla="*/ 322 h 382"/>
                <a:gd name="T14" fmla="*/ 149 w 160"/>
                <a:gd name="T15" fmla="*/ 361 h 382"/>
                <a:gd name="T16" fmla="*/ 139 w 160"/>
                <a:gd name="T17" fmla="*/ 367 h 382"/>
                <a:gd name="T18" fmla="*/ 136 w 160"/>
                <a:gd name="T19" fmla="*/ 338 h 382"/>
                <a:gd name="T20" fmla="*/ 126 w 160"/>
                <a:gd name="T21" fmla="*/ 305 h 382"/>
                <a:gd name="T22" fmla="*/ 112 w 160"/>
                <a:gd name="T23" fmla="*/ 254 h 382"/>
                <a:gd name="T24" fmla="*/ 91 w 160"/>
                <a:gd name="T25" fmla="*/ 247 h 382"/>
                <a:gd name="T26" fmla="*/ 62 w 160"/>
                <a:gd name="T27" fmla="*/ 260 h 382"/>
                <a:gd name="T28" fmla="*/ 53 w 160"/>
                <a:gd name="T29" fmla="*/ 229 h 382"/>
                <a:gd name="T30" fmla="*/ 29 w 160"/>
                <a:gd name="T31" fmla="*/ 186 h 382"/>
                <a:gd name="T32" fmla="*/ 19 w 160"/>
                <a:gd name="T33" fmla="*/ 176 h 382"/>
                <a:gd name="T34" fmla="*/ 0 w 160"/>
                <a:gd name="T35" fmla="*/ 142 h 382"/>
                <a:gd name="T36" fmla="*/ 4 w 160"/>
                <a:gd name="T37" fmla="*/ 131 h 382"/>
                <a:gd name="T38" fmla="*/ 9 w 160"/>
                <a:gd name="T39" fmla="*/ 117 h 382"/>
                <a:gd name="T40" fmla="*/ 9 w 160"/>
                <a:gd name="T41" fmla="*/ 88 h 382"/>
                <a:gd name="T42" fmla="*/ 28 w 160"/>
                <a:gd name="T43" fmla="*/ 76 h 382"/>
                <a:gd name="T44" fmla="*/ 33 w 160"/>
                <a:gd name="T45" fmla="*/ 48 h 382"/>
                <a:gd name="T46" fmla="*/ 50 w 160"/>
                <a:gd name="T47" fmla="*/ 22 h 382"/>
                <a:gd name="T48" fmla="*/ 59 w 160"/>
                <a:gd name="T49" fmla="*/ 13 h 382"/>
                <a:gd name="T50" fmla="*/ 61 w 160"/>
                <a:gd name="T51" fmla="*/ 1 h 382"/>
                <a:gd name="T52" fmla="*/ 80 w 160"/>
                <a:gd name="T53" fmla="*/ 12 h 382"/>
                <a:gd name="T54" fmla="*/ 93 w 160"/>
                <a:gd name="T55" fmla="*/ 33 h 382"/>
                <a:gd name="T56" fmla="*/ 83 w 160"/>
                <a:gd name="T57" fmla="*/ 67 h 382"/>
                <a:gd name="T58" fmla="*/ 104 w 160"/>
                <a:gd name="T59" fmla="*/ 89 h 382"/>
                <a:gd name="T60" fmla="*/ 124 w 160"/>
                <a:gd name="T61" fmla="*/ 112 h 382"/>
                <a:gd name="T62" fmla="*/ 137 w 160"/>
                <a:gd name="T63" fmla="*/ 137 h 382"/>
                <a:gd name="T64" fmla="*/ 158 w 160"/>
                <a:gd name="T65" fmla="*/ 134 h 382"/>
                <a:gd name="T66" fmla="*/ 147 w 160"/>
                <a:gd name="T67" fmla="*/ 156 h 382"/>
                <a:gd name="T68" fmla="*/ 135 w 160"/>
                <a:gd name="T69" fmla="*/ 169 h 3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60" h="382">
                  <a:moveTo>
                    <a:pt x="135" y="169"/>
                  </a:moveTo>
                  <a:lnTo>
                    <a:pt x="126" y="178"/>
                  </a:lnTo>
                  <a:lnTo>
                    <a:pt x="113" y="179"/>
                  </a:lnTo>
                  <a:lnTo>
                    <a:pt x="108" y="201"/>
                  </a:lnTo>
                  <a:lnTo>
                    <a:pt x="101" y="205"/>
                  </a:lnTo>
                  <a:lnTo>
                    <a:pt x="112" y="223"/>
                  </a:lnTo>
                  <a:lnTo>
                    <a:pt x="126" y="239"/>
                  </a:lnTo>
                  <a:lnTo>
                    <a:pt x="135" y="252"/>
                  </a:lnTo>
                  <a:lnTo>
                    <a:pt x="131" y="270"/>
                  </a:lnTo>
                  <a:lnTo>
                    <a:pt x="125" y="274"/>
                  </a:lnTo>
                  <a:lnTo>
                    <a:pt x="130" y="285"/>
                  </a:lnTo>
                  <a:lnTo>
                    <a:pt x="144" y="301"/>
                  </a:lnTo>
                  <a:lnTo>
                    <a:pt x="147" y="313"/>
                  </a:lnTo>
                  <a:lnTo>
                    <a:pt x="148" y="322"/>
                  </a:lnTo>
                  <a:lnTo>
                    <a:pt x="157" y="341"/>
                  </a:lnTo>
                  <a:lnTo>
                    <a:pt x="149" y="361"/>
                  </a:lnTo>
                  <a:lnTo>
                    <a:pt x="142" y="382"/>
                  </a:lnTo>
                  <a:lnTo>
                    <a:pt x="139" y="367"/>
                  </a:lnTo>
                  <a:lnTo>
                    <a:pt x="143" y="351"/>
                  </a:lnTo>
                  <a:lnTo>
                    <a:pt x="136" y="338"/>
                  </a:lnTo>
                  <a:lnTo>
                    <a:pt x="135" y="316"/>
                  </a:lnTo>
                  <a:lnTo>
                    <a:pt x="126" y="305"/>
                  </a:lnTo>
                  <a:lnTo>
                    <a:pt x="118" y="280"/>
                  </a:lnTo>
                  <a:lnTo>
                    <a:pt x="112" y="254"/>
                  </a:lnTo>
                  <a:lnTo>
                    <a:pt x="102" y="237"/>
                  </a:lnTo>
                  <a:lnTo>
                    <a:pt x="91" y="247"/>
                  </a:lnTo>
                  <a:lnTo>
                    <a:pt x="72" y="262"/>
                  </a:lnTo>
                  <a:lnTo>
                    <a:pt x="62" y="260"/>
                  </a:lnTo>
                  <a:lnTo>
                    <a:pt x="50" y="255"/>
                  </a:lnTo>
                  <a:lnTo>
                    <a:pt x="53" y="229"/>
                  </a:lnTo>
                  <a:lnTo>
                    <a:pt x="46" y="210"/>
                  </a:lnTo>
                  <a:lnTo>
                    <a:pt x="29" y="186"/>
                  </a:lnTo>
                  <a:lnTo>
                    <a:pt x="30" y="179"/>
                  </a:lnTo>
                  <a:lnTo>
                    <a:pt x="19" y="176"/>
                  </a:lnTo>
                  <a:lnTo>
                    <a:pt x="4" y="159"/>
                  </a:lnTo>
                  <a:lnTo>
                    <a:pt x="0" y="142"/>
                  </a:lnTo>
                  <a:lnTo>
                    <a:pt x="7" y="145"/>
                  </a:lnTo>
                  <a:lnTo>
                    <a:pt x="4" y="131"/>
                  </a:lnTo>
                  <a:lnTo>
                    <a:pt x="12" y="125"/>
                  </a:lnTo>
                  <a:lnTo>
                    <a:pt x="9" y="117"/>
                  </a:lnTo>
                  <a:lnTo>
                    <a:pt x="12" y="110"/>
                  </a:lnTo>
                  <a:lnTo>
                    <a:pt x="9" y="88"/>
                  </a:lnTo>
                  <a:lnTo>
                    <a:pt x="23" y="93"/>
                  </a:lnTo>
                  <a:lnTo>
                    <a:pt x="28" y="76"/>
                  </a:lnTo>
                  <a:lnTo>
                    <a:pt x="27" y="66"/>
                  </a:lnTo>
                  <a:lnTo>
                    <a:pt x="33" y="48"/>
                  </a:lnTo>
                  <a:lnTo>
                    <a:pt x="30" y="36"/>
                  </a:lnTo>
                  <a:lnTo>
                    <a:pt x="50" y="22"/>
                  </a:lnTo>
                  <a:lnTo>
                    <a:pt x="64" y="26"/>
                  </a:lnTo>
                  <a:lnTo>
                    <a:pt x="59" y="13"/>
                  </a:lnTo>
                  <a:lnTo>
                    <a:pt x="64" y="9"/>
                  </a:lnTo>
                  <a:lnTo>
                    <a:pt x="61" y="1"/>
                  </a:lnTo>
                  <a:lnTo>
                    <a:pt x="71" y="0"/>
                  </a:lnTo>
                  <a:lnTo>
                    <a:pt x="80" y="12"/>
                  </a:lnTo>
                  <a:lnTo>
                    <a:pt x="89" y="17"/>
                  </a:lnTo>
                  <a:lnTo>
                    <a:pt x="93" y="33"/>
                  </a:lnTo>
                  <a:lnTo>
                    <a:pt x="96" y="50"/>
                  </a:lnTo>
                  <a:lnTo>
                    <a:pt x="83" y="67"/>
                  </a:lnTo>
                  <a:lnTo>
                    <a:pt x="86" y="92"/>
                  </a:lnTo>
                  <a:lnTo>
                    <a:pt x="104" y="89"/>
                  </a:lnTo>
                  <a:lnTo>
                    <a:pt x="112" y="108"/>
                  </a:lnTo>
                  <a:lnTo>
                    <a:pt x="124" y="112"/>
                  </a:lnTo>
                  <a:lnTo>
                    <a:pt x="122" y="129"/>
                  </a:lnTo>
                  <a:lnTo>
                    <a:pt x="137" y="137"/>
                  </a:lnTo>
                  <a:lnTo>
                    <a:pt x="146" y="141"/>
                  </a:lnTo>
                  <a:lnTo>
                    <a:pt x="158" y="134"/>
                  </a:lnTo>
                  <a:lnTo>
                    <a:pt x="160" y="143"/>
                  </a:lnTo>
                  <a:lnTo>
                    <a:pt x="147" y="156"/>
                  </a:lnTo>
                  <a:lnTo>
                    <a:pt x="144" y="164"/>
                  </a:lnTo>
                  <a:lnTo>
                    <a:pt x="135" y="16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62" name="Freeform 161"/>
            <p:cNvSpPr>
              <a:spLocks/>
            </p:cNvSpPr>
            <p:nvPr/>
          </p:nvSpPr>
          <p:spPr bwMode="auto">
            <a:xfrm>
              <a:off x="7254878" y="2577595"/>
              <a:ext cx="900964" cy="330844"/>
            </a:xfrm>
            <a:custGeom>
              <a:avLst/>
              <a:gdLst>
                <a:gd name="T0" fmla="*/ 15 w 545"/>
                <a:gd name="T1" fmla="*/ 52 h 213"/>
                <a:gd name="T2" fmla="*/ 57 w 545"/>
                <a:gd name="T3" fmla="*/ 25 h 213"/>
                <a:gd name="T4" fmla="*/ 90 w 545"/>
                <a:gd name="T5" fmla="*/ 31 h 213"/>
                <a:gd name="T6" fmla="*/ 122 w 545"/>
                <a:gd name="T7" fmla="*/ 42 h 213"/>
                <a:gd name="T8" fmla="*/ 156 w 545"/>
                <a:gd name="T9" fmla="*/ 33 h 213"/>
                <a:gd name="T10" fmla="*/ 148 w 545"/>
                <a:gd name="T11" fmla="*/ 0 h 213"/>
                <a:gd name="T12" fmla="*/ 186 w 545"/>
                <a:gd name="T13" fmla="*/ 10 h 213"/>
                <a:gd name="T14" fmla="*/ 219 w 545"/>
                <a:gd name="T15" fmla="*/ 31 h 213"/>
                <a:gd name="T16" fmla="*/ 259 w 545"/>
                <a:gd name="T17" fmla="*/ 35 h 213"/>
                <a:gd name="T18" fmla="*/ 296 w 545"/>
                <a:gd name="T19" fmla="*/ 35 h 213"/>
                <a:gd name="T20" fmla="*/ 333 w 545"/>
                <a:gd name="T21" fmla="*/ 55 h 213"/>
                <a:gd name="T22" fmla="*/ 370 w 545"/>
                <a:gd name="T23" fmla="*/ 59 h 213"/>
                <a:gd name="T24" fmla="*/ 400 w 545"/>
                <a:gd name="T25" fmla="*/ 50 h 213"/>
                <a:gd name="T26" fmla="*/ 426 w 545"/>
                <a:gd name="T27" fmla="*/ 38 h 213"/>
                <a:gd name="T28" fmla="*/ 456 w 545"/>
                <a:gd name="T29" fmla="*/ 43 h 213"/>
                <a:gd name="T30" fmla="*/ 459 w 545"/>
                <a:gd name="T31" fmla="*/ 79 h 213"/>
                <a:gd name="T32" fmla="*/ 476 w 545"/>
                <a:gd name="T33" fmla="*/ 84 h 213"/>
                <a:gd name="T34" fmla="*/ 502 w 545"/>
                <a:gd name="T35" fmla="*/ 80 h 213"/>
                <a:gd name="T36" fmla="*/ 542 w 545"/>
                <a:gd name="T37" fmla="*/ 101 h 213"/>
                <a:gd name="T38" fmla="*/ 530 w 545"/>
                <a:gd name="T39" fmla="*/ 106 h 213"/>
                <a:gd name="T40" fmla="*/ 500 w 545"/>
                <a:gd name="T41" fmla="*/ 114 h 213"/>
                <a:gd name="T42" fmla="*/ 475 w 545"/>
                <a:gd name="T43" fmla="*/ 136 h 213"/>
                <a:gd name="T44" fmla="*/ 445 w 545"/>
                <a:gd name="T45" fmla="*/ 143 h 213"/>
                <a:gd name="T46" fmla="*/ 433 w 545"/>
                <a:gd name="T47" fmla="*/ 154 h 213"/>
                <a:gd name="T48" fmla="*/ 449 w 545"/>
                <a:gd name="T49" fmla="*/ 168 h 213"/>
                <a:gd name="T50" fmla="*/ 434 w 545"/>
                <a:gd name="T51" fmla="*/ 186 h 213"/>
                <a:gd name="T52" fmla="*/ 393 w 545"/>
                <a:gd name="T53" fmla="*/ 194 h 213"/>
                <a:gd name="T54" fmla="*/ 355 w 545"/>
                <a:gd name="T55" fmla="*/ 213 h 213"/>
                <a:gd name="T56" fmla="*/ 324 w 545"/>
                <a:gd name="T57" fmla="*/ 206 h 213"/>
                <a:gd name="T58" fmla="*/ 276 w 545"/>
                <a:gd name="T59" fmla="*/ 191 h 213"/>
                <a:gd name="T60" fmla="*/ 219 w 545"/>
                <a:gd name="T61" fmla="*/ 189 h 213"/>
                <a:gd name="T62" fmla="*/ 186 w 545"/>
                <a:gd name="T63" fmla="*/ 177 h 213"/>
                <a:gd name="T64" fmla="*/ 159 w 545"/>
                <a:gd name="T65" fmla="*/ 156 h 213"/>
                <a:gd name="T66" fmla="*/ 110 w 545"/>
                <a:gd name="T67" fmla="*/ 140 h 213"/>
                <a:gd name="T68" fmla="*/ 79 w 545"/>
                <a:gd name="T69" fmla="*/ 128 h 213"/>
                <a:gd name="T70" fmla="*/ 56 w 545"/>
                <a:gd name="T71" fmla="*/ 88 h 213"/>
                <a:gd name="T72" fmla="*/ 11 w 545"/>
                <a:gd name="T73" fmla="*/ 69 h 2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545" h="213">
                  <a:moveTo>
                    <a:pt x="0" y="55"/>
                  </a:moveTo>
                  <a:lnTo>
                    <a:pt x="15" y="52"/>
                  </a:lnTo>
                  <a:lnTo>
                    <a:pt x="37" y="34"/>
                  </a:lnTo>
                  <a:lnTo>
                    <a:pt x="57" y="25"/>
                  </a:lnTo>
                  <a:lnTo>
                    <a:pt x="74" y="31"/>
                  </a:lnTo>
                  <a:lnTo>
                    <a:pt x="90" y="31"/>
                  </a:lnTo>
                  <a:lnTo>
                    <a:pt x="106" y="41"/>
                  </a:lnTo>
                  <a:lnTo>
                    <a:pt x="122" y="42"/>
                  </a:lnTo>
                  <a:lnTo>
                    <a:pt x="148" y="46"/>
                  </a:lnTo>
                  <a:lnTo>
                    <a:pt x="156" y="33"/>
                  </a:lnTo>
                  <a:lnTo>
                    <a:pt x="143" y="21"/>
                  </a:lnTo>
                  <a:lnTo>
                    <a:pt x="148" y="0"/>
                  </a:lnTo>
                  <a:lnTo>
                    <a:pt x="170" y="8"/>
                  </a:lnTo>
                  <a:lnTo>
                    <a:pt x="186" y="10"/>
                  </a:lnTo>
                  <a:lnTo>
                    <a:pt x="207" y="16"/>
                  </a:lnTo>
                  <a:lnTo>
                    <a:pt x="219" y="31"/>
                  </a:lnTo>
                  <a:lnTo>
                    <a:pt x="246" y="39"/>
                  </a:lnTo>
                  <a:lnTo>
                    <a:pt x="259" y="35"/>
                  </a:lnTo>
                  <a:lnTo>
                    <a:pt x="278" y="33"/>
                  </a:lnTo>
                  <a:lnTo>
                    <a:pt x="296" y="35"/>
                  </a:lnTo>
                  <a:lnTo>
                    <a:pt x="317" y="45"/>
                  </a:lnTo>
                  <a:lnTo>
                    <a:pt x="333" y="55"/>
                  </a:lnTo>
                  <a:lnTo>
                    <a:pt x="348" y="55"/>
                  </a:lnTo>
                  <a:lnTo>
                    <a:pt x="370" y="59"/>
                  </a:lnTo>
                  <a:lnTo>
                    <a:pt x="381" y="53"/>
                  </a:lnTo>
                  <a:lnTo>
                    <a:pt x="400" y="50"/>
                  </a:lnTo>
                  <a:lnTo>
                    <a:pt x="415" y="36"/>
                  </a:lnTo>
                  <a:lnTo>
                    <a:pt x="426" y="38"/>
                  </a:lnTo>
                  <a:lnTo>
                    <a:pt x="439" y="45"/>
                  </a:lnTo>
                  <a:lnTo>
                    <a:pt x="456" y="43"/>
                  </a:lnTo>
                  <a:lnTo>
                    <a:pt x="458" y="59"/>
                  </a:lnTo>
                  <a:lnTo>
                    <a:pt x="459" y="79"/>
                  </a:lnTo>
                  <a:lnTo>
                    <a:pt x="468" y="87"/>
                  </a:lnTo>
                  <a:lnTo>
                    <a:pt x="476" y="84"/>
                  </a:lnTo>
                  <a:lnTo>
                    <a:pt x="494" y="88"/>
                  </a:lnTo>
                  <a:lnTo>
                    <a:pt x="502" y="80"/>
                  </a:lnTo>
                  <a:lnTo>
                    <a:pt x="519" y="87"/>
                  </a:lnTo>
                  <a:lnTo>
                    <a:pt x="542" y="101"/>
                  </a:lnTo>
                  <a:lnTo>
                    <a:pt x="545" y="108"/>
                  </a:lnTo>
                  <a:lnTo>
                    <a:pt x="530" y="106"/>
                  </a:lnTo>
                  <a:lnTo>
                    <a:pt x="508" y="109"/>
                  </a:lnTo>
                  <a:lnTo>
                    <a:pt x="500" y="114"/>
                  </a:lnTo>
                  <a:lnTo>
                    <a:pt x="496" y="128"/>
                  </a:lnTo>
                  <a:lnTo>
                    <a:pt x="475" y="136"/>
                  </a:lnTo>
                  <a:lnTo>
                    <a:pt x="464" y="147"/>
                  </a:lnTo>
                  <a:lnTo>
                    <a:pt x="445" y="143"/>
                  </a:lnTo>
                  <a:lnTo>
                    <a:pt x="435" y="141"/>
                  </a:lnTo>
                  <a:lnTo>
                    <a:pt x="433" y="154"/>
                  </a:lnTo>
                  <a:lnTo>
                    <a:pt x="443" y="162"/>
                  </a:lnTo>
                  <a:lnTo>
                    <a:pt x="449" y="168"/>
                  </a:lnTo>
                  <a:lnTo>
                    <a:pt x="441" y="175"/>
                  </a:lnTo>
                  <a:lnTo>
                    <a:pt x="434" y="186"/>
                  </a:lnTo>
                  <a:lnTo>
                    <a:pt x="418" y="194"/>
                  </a:lnTo>
                  <a:lnTo>
                    <a:pt x="393" y="194"/>
                  </a:lnTo>
                  <a:lnTo>
                    <a:pt x="370" y="202"/>
                  </a:lnTo>
                  <a:lnTo>
                    <a:pt x="355" y="213"/>
                  </a:lnTo>
                  <a:lnTo>
                    <a:pt x="345" y="206"/>
                  </a:lnTo>
                  <a:lnTo>
                    <a:pt x="324" y="206"/>
                  </a:lnTo>
                  <a:lnTo>
                    <a:pt x="294" y="194"/>
                  </a:lnTo>
                  <a:lnTo>
                    <a:pt x="276" y="191"/>
                  </a:lnTo>
                  <a:lnTo>
                    <a:pt x="255" y="194"/>
                  </a:lnTo>
                  <a:lnTo>
                    <a:pt x="219" y="189"/>
                  </a:lnTo>
                  <a:lnTo>
                    <a:pt x="201" y="189"/>
                  </a:lnTo>
                  <a:lnTo>
                    <a:pt x="186" y="177"/>
                  </a:lnTo>
                  <a:lnTo>
                    <a:pt x="170" y="158"/>
                  </a:lnTo>
                  <a:lnTo>
                    <a:pt x="159" y="156"/>
                  </a:lnTo>
                  <a:lnTo>
                    <a:pt x="133" y="143"/>
                  </a:lnTo>
                  <a:lnTo>
                    <a:pt x="110" y="140"/>
                  </a:lnTo>
                  <a:lnTo>
                    <a:pt x="89" y="137"/>
                  </a:lnTo>
                  <a:lnTo>
                    <a:pt x="79" y="128"/>
                  </a:lnTo>
                  <a:lnTo>
                    <a:pt x="75" y="104"/>
                  </a:lnTo>
                  <a:lnTo>
                    <a:pt x="56" y="88"/>
                  </a:lnTo>
                  <a:lnTo>
                    <a:pt x="29" y="80"/>
                  </a:lnTo>
                  <a:lnTo>
                    <a:pt x="11" y="69"/>
                  </a:lnTo>
                  <a:lnTo>
                    <a:pt x="0" y="5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63" name="Freeform 162"/>
            <p:cNvSpPr>
              <a:spLocks noEditPoints="1"/>
            </p:cNvSpPr>
            <p:nvPr/>
          </p:nvSpPr>
          <p:spPr bwMode="auto">
            <a:xfrm>
              <a:off x="7962423" y="4025234"/>
              <a:ext cx="580254" cy="197264"/>
            </a:xfrm>
            <a:custGeom>
              <a:avLst/>
              <a:gdLst>
                <a:gd name="T0" fmla="*/ 1401 w 1439"/>
                <a:gd name="T1" fmla="*/ 208 h 524"/>
                <a:gd name="T2" fmla="*/ 1346 w 1439"/>
                <a:gd name="T3" fmla="*/ 237 h 524"/>
                <a:gd name="T4" fmla="*/ 1281 w 1439"/>
                <a:gd name="T5" fmla="*/ 223 h 524"/>
                <a:gd name="T6" fmla="*/ 1194 w 1439"/>
                <a:gd name="T7" fmla="*/ 223 h 524"/>
                <a:gd name="T8" fmla="*/ 1171 w 1439"/>
                <a:gd name="T9" fmla="*/ 320 h 524"/>
                <a:gd name="T10" fmla="*/ 1143 w 1439"/>
                <a:gd name="T11" fmla="*/ 349 h 524"/>
                <a:gd name="T12" fmla="*/ 1107 w 1439"/>
                <a:gd name="T13" fmla="*/ 468 h 524"/>
                <a:gd name="T14" fmla="*/ 1045 w 1439"/>
                <a:gd name="T15" fmla="*/ 486 h 524"/>
                <a:gd name="T16" fmla="*/ 974 w 1439"/>
                <a:gd name="T17" fmla="*/ 462 h 524"/>
                <a:gd name="T18" fmla="*/ 938 w 1439"/>
                <a:gd name="T19" fmla="*/ 469 h 524"/>
                <a:gd name="T20" fmla="*/ 894 w 1439"/>
                <a:gd name="T21" fmla="*/ 512 h 524"/>
                <a:gd name="T22" fmla="*/ 846 w 1439"/>
                <a:gd name="T23" fmla="*/ 506 h 524"/>
                <a:gd name="T24" fmla="*/ 798 w 1439"/>
                <a:gd name="T25" fmla="*/ 524 h 524"/>
                <a:gd name="T26" fmla="*/ 746 w 1439"/>
                <a:gd name="T27" fmla="*/ 476 h 524"/>
                <a:gd name="T28" fmla="*/ 733 w 1439"/>
                <a:gd name="T29" fmla="*/ 419 h 524"/>
                <a:gd name="T30" fmla="*/ 788 w 1439"/>
                <a:gd name="T31" fmla="*/ 448 h 524"/>
                <a:gd name="T32" fmla="*/ 846 w 1439"/>
                <a:gd name="T33" fmla="*/ 432 h 524"/>
                <a:gd name="T34" fmla="*/ 860 w 1439"/>
                <a:gd name="T35" fmla="*/ 360 h 524"/>
                <a:gd name="T36" fmla="*/ 892 w 1439"/>
                <a:gd name="T37" fmla="*/ 344 h 524"/>
                <a:gd name="T38" fmla="*/ 981 w 1439"/>
                <a:gd name="T39" fmla="*/ 325 h 524"/>
                <a:gd name="T40" fmla="*/ 1033 w 1439"/>
                <a:gd name="T41" fmla="*/ 258 h 524"/>
                <a:gd name="T42" fmla="*/ 1068 w 1439"/>
                <a:gd name="T43" fmla="*/ 204 h 524"/>
                <a:gd name="T44" fmla="*/ 1104 w 1439"/>
                <a:gd name="T45" fmla="*/ 248 h 524"/>
                <a:gd name="T46" fmla="*/ 1119 w 1439"/>
                <a:gd name="T47" fmla="*/ 219 h 524"/>
                <a:gd name="T48" fmla="*/ 1155 w 1439"/>
                <a:gd name="T49" fmla="*/ 222 h 524"/>
                <a:gd name="T50" fmla="*/ 1157 w 1439"/>
                <a:gd name="T51" fmla="*/ 168 h 524"/>
                <a:gd name="T52" fmla="*/ 1159 w 1439"/>
                <a:gd name="T53" fmla="*/ 126 h 524"/>
                <a:gd name="T54" fmla="*/ 1214 w 1439"/>
                <a:gd name="T55" fmla="*/ 66 h 524"/>
                <a:gd name="T56" fmla="*/ 1248 w 1439"/>
                <a:gd name="T57" fmla="*/ 0 h 524"/>
                <a:gd name="T58" fmla="*/ 1278 w 1439"/>
                <a:gd name="T59" fmla="*/ 0 h 524"/>
                <a:gd name="T60" fmla="*/ 1319 w 1439"/>
                <a:gd name="T61" fmla="*/ 43 h 524"/>
                <a:gd name="T62" fmla="*/ 1325 w 1439"/>
                <a:gd name="T63" fmla="*/ 80 h 524"/>
                <a:gd name="T64" fmla="*/ 1375 w 1439"/>
                <a:gd name="T65" fmla="*/ 103 h 524"/>
                <a:gd name="T66" fmla="*/ 1439 w 1439"/>
                <a:gd name="T67" fmla="*/ 129 h 524"/>
                <a:gd name="T68" fmla="*/ 1436 w 1439"/>
                <a:gd name="T69" fmla="*/ 162 h 524"/>
                <a:gd name="T70" fmla="*/ 1385 w 1439"/>
                <a:gd name="T71" fmla="*/ 167 h 524"/>
                <a:gd name="T72" fmla="*/ 1401 w 1439"/>
                <a:gd name="T73" fmla="*/ 208 h 524"/>
                <a:gd name="T74" fmla="*/ 75 w 1439"/>
                <a:gd name="T75" fmla="*/ 61 h 524"/>
                <a:gd name="T76" fmla="*/ 83 w 1439"/>
                <a:gd name="T77" fmla="*/ 105 h 524"/>
                <a:gd name="T78" fmla="*/ 133 w 1439"/>
                <a:gd name="T79" fmla="*/ 95 h 524"/>
                <a:gd name="T80" fmla="*/ 155 w 1439"/>
                <a:gd name="T81" fmla="*/ 60 h 524"/>
                <a:gd name="T82" fmla="*/ 173 w 1439"/>
                <a:gd name="T83" fmla="*/ 68 h 524"/>
                <a:gd name="T84" fmla="*/ 220 w 1439"/>
                <a:gd name="T85" fmla="*/ 119 h 524"/>
                <a:gd name="T86" fmla="*/ 254 w 1439"/>
                <a:gd name="T87" fmla="*/ 176 h 524"/>
                <a:gd name="T88" fmla="*/ 260 w 1439"/>
                <a:gd name="T89" fmla="*/ 233 h 524"/>
                <a:gd name="T90" fmla="*/ 253 w 1439"/>
                <a:gd name="T91" fmla="*/ 272 h 524"/>
                <a:gd name="T92" fmla="*/ 261 w 1439"/>
                <a:gd name="T93" fmla="*/ 301 h 524"/>
                <a:gd name="T94" fmla="*/ 268 w 1439"/>
                <a:gd name="T95" fmla="*/ 352 h 524"/>
                <a:gd name="T96" fmla="*/ 295 w 1439"/>
                <a:gd name="T97" fmla="*/ 375 h 524"/>
                <a:gd name="T98" fmla="*/ 326 w 1439"/>
                <a:gd name="T99" fmla="*/ 451 h 524"/>
                <a:gd name="T100" fmla="*/ 325 w 1439"/>
                <a:gd name="T101" fmla="*/ 479 h 524"/>
                <a:gd name="T102" fmla="*/ 271 w 1439"/>
                <a:gd name="T103" fmla="*/ 485 h 524"/>
                <a:gd name="T104" fmla="*/ 199 w 1439"/>
                <a:gd name="T105" fmla="*/ 422 h 524"/>
                <a:gd name="T106" fmla="*/ 109 w 1439"/>
                <a:gd name="T107" fmla="*/ 354 h 524"/>
                <a:gd name="T108" fmla="*/ 99 w 1439"/>
                <a:gd name="T109" fmla="*/ 311 h 524"/>
                <a:gd name="T110" fmla="*/ 54 w 1439"/>
                <a:gd name="T111" fmla="*/ 254 h 524"/>
                <a:gd name="T112" fmla="*/ 42 w 1439"/>
                <a:gd name="T113" fmla="*/ 184 h 524"/>
                <a:gd name="T114" fmla="*/ 13 w 1439"/>
                <a:gd name="T115" fmla="*/ 137 h 524"/>
                <a:gd name="T116" fmla="*/ 18 w 1439"/>
                <a:gd name="T117" fmla="*/ 75 h 524"/>
                <a:gd name="T118" fmla="*/ 0 w 1439"/>
                <a:gd name="T119" fmla="*/ 39 h 524"/>
                <a:gd name="T120" fmla="*/ 12 w 1439"/>
                <a:gd name="T121" fmla="*/ 24 h 524"/>
                <a:gd name="T122" fmla="*/ 75 w 1439"/>
                <a:gd name="T123" fmla="*/ 61 h 5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439" h="524">
                  <a:moveTo>
                    <a:pt x="1401" y="208"/>
                  </a:moveTo>
                  <a:lnTo>
                    <a:pt x="1346" y="237"/>
                  </a:lnTo>
                  <a:lnTo>
                    <a:pt x="1281" y="223"/>
                  </a:lnTo>
                  <a:lnTo>
                    <a:pt x="1194" y="223"/>
                  </a:lnTo>
                  <a:lnTo>
                    <a:pt x="1171" y="320"/>
                  </a:lnTo>
                  <a:lnTo>
                    <a:pt x="1143" y="349"/>
                  </a:lnTo>
                  <a:lnTo>
                    <a:pt x="1107" y="468"/>
                  </a:lnTo>
                  <a:lnTo>
                    <a:pt x="1045" y="486"/>
                  </a:lnTo>
                  <a:lnTo>
                    <a:pt x="974" y="462"/>
                  </a:lnTo>
                  <a:lnTo>
                    <a:pt x="938" y="469"/>
                  </a:lnTo>
                  <a:lnTo>
                    <a:pt x="894" y="512"/>
                  </a:lnTo>
                  <a:lnTo>
                    <a:pt x="846" y="506"/>
                  </a:lnTo>
                  <a:lnTo>
                    <a:pt x="798" y="524"/>
                  </a:lnTo>
                  <a:lnTo>
                    <a:pt x="746" y="476"/>
                  </a:lnTo>
                  <a:lnTo>
                    <a:pt x="733" y="419"/>
                  </a:lnTo>
                  <a:lnTo>
                    <a:pt x="788" y="448"/>
                  </a:lnTo>
                  <a:lnTo>
                    <a:pt x="846" y="432"/>
                  </a:lnTo>
                  <a:lnTo>
                    <a:pt x="860" y="360"/>
                  </a:lnTo>
                  <a:lnTo>
                    <a:pt x="892" y="344"/>
                  </a:lnTo>
                  <a:lnTo>
                    <a:pt x="981" y="325"/>
                  </a:lnTo>
                  <a:lnTo>
                    <a:pt x="1033" y="258"/>
                  </a:lnTo>
                  <a:lnTo>
                    <a:pt x="1068" y="204"/>
                  </a:lnTo>
                  <a:lnTo>
                    <a:pt x="1104" y="248"/>
                  </a:lnTo>
                  <a:lnTo>
                    <a:pt x="1119" y="219"/>
                  </a:lnTo>
                  <a:lnTo>
                    <a:pt x="1155" y="222"/>
                  </a:lnTo>
                  <a:lnTo>
                    <a:pt x="1157" y="168"/>
                  </a:lnTo>
                  <a:lnTo>
                    <a:pt x="1159" y="126"/>
                  </a:lnTo>
                  <a:lnTo>
                    <a:pt x="1214" y="66"/>
                  </a:lnTo>
                  <a:lnTo>
                    <a:pt x="1248" y="0"/>
                  </a:lnTo>
                  <a:lnTo>
                    <a:pt x="1278" y="0"/>
                  </a:lnTo>
                  <a:lnTo>
                    <a:pt x="1319" y="43"/>
                  </a:lnTo>
                  <a:lnTo>
                    <a:pt x="1325" y="80"/>
                  </a:lnTo>
                  <a:lnTo>
                    <a:pt x="1375" y="103"/>
                  </a:lnTo>
                  <a:lnTo>
                    <a:pt x="1439" y="129"/>
                  </a:lnTo>
                  <a:lnTo>
                    <a:pt x="1436" y="162"/>
                  </a:lnTo>
                  <a:lnTo>
                    <a:pt x="1385" y="167"/>
                  </a:lnTo>
                  <a:lnTo>
                    <a:pt x="1401" y="208"/>
                  </a:lnTo>
                  <a:moveTo>
                    <a:pt x="75" y="61"/>
                  </a:moveTo>
                  <a:lnTo>
                    <a:pt x="83" y="105"/>
                  </a:lnTo>
                  <a:lnTo>
                    <a:pt x="133" y="95"/>
                  </a:lnTo>
                  <a:lnTo>
                    <a:pt x="155" y="60"/>
                  </a:lnTo>
                  <a:lnTo>
                    <a:pt x="173" y="68"/>
                  </a:lnTo>
                  <a:lnTo>
                    <a:pt x="220" y="119"/>
                  </a:lnTo>
                  <a:lnTo>
                    <a:pt x="254" y="176"/>
                  </a:lnTo>
                  <a:lnTo>
                    <a:pt x="260" y="233"/>
                  </a:lnTo>
                  <a:lnTo>
                    <a:pt x="253" y="272"/>
                  </a:lnTo>
                  <a:lnTo>
                    <a:pt x="261" y="301"/>
                  </a:lnTo>
                  <a:lnTo>
                    <a:pt x="268" y="352"/>
                  </a:lnTo>
                  <a:lnTo>
                    <a:pt x="295" y="375"/>
                  </a:lnTo>
                  <a:lnTo>
                    <a:pt x="326" y="451"/>
                  </a:lnTo>
                  <a:lnTo>
                    <a:pt x="325" y="479"/>
                  </a:lnTo>
                  <a:lnTo>
                    <a:pt x="271" y="485"/>
                  </a:lnTo>
                  <a:lnTo>
                    <a:pt x="199" y="422"/>
                  </a:lnTo>
                  <a:lnTo>
                    <a:pt x="109" y="354"/>
                  </a:lnTo>
                  <a:lnTo>
                    <a:pt x="99" y="311"/>
                  </a:lnTo>
                  <a:lnTo>
                    <a:pt x="54" y="254"/>
                  </a:lnTo>
                  <a:lnTo>
                    <a:pt x="42" y="184"/>
                  </a:lnTo>
                  <a:lnTo>
                    <a:pt x="13" y="137"/>
                  </a:lnTo>
                  <a:lnTo>
                    <a:pt x="18" y="75"/>
                  </a:lnTo>
                  <a:lnTo>
                    <a:pt x="0" y="39"/>
                  </a:lnTo>
                  <a:lnTo>
                    <a:pt x="12" y="24"/>
                  </a:lnTo>
                  <a:lnTo>
                    <a:pt x="75" y="61"/>
                  </a:lnTo>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64" name="Freeform 163"/>
            <p:cNvSpPr>
              <a:spLocks/>
            </p:cNvSpPr>
            <p:nvPr/>
          </p:nvSpPr>
          <p:spPr bwMode="auto">
            <a:xfrm>
              <a:off x="9822210" y="4896611"/>
              <a:ext cx="71086" cy="74557"/>
            </a:xfrm>
            <a:custGeom>
              <a:avLst/>
              <a:gdLst>
                <a:gd name="T0" fmla="*/ 26 w 43"/>
                <a:gd name="T1" fmla="*/ 20 h 48"/>
                <a:gd name="T2" fmla="*/ 37 w 43"/>
                <a:gd name="T3" fmla="*/ 33 h 48"/>
                <a:gd name="T4" fmla="*/ 43 w 43"/>
                <a:gd name="T5" fmla="*/ 43 h 48"/>
                <a:gd name="T6" fmla="*/ 35 w 43"/>
                <a:gd name="T7" fmla="*/ 48 h 48"/>
                <a:gd name="T8" fmla="*/ 27 w 43"/>
                <a:gd name="T9" fmla="*/ 42 h 48"/>
                <a:gd name="T10" fmla="*/ 17 w 43"/>
                <a:gd name="T11" fmla="*/ 33 h 48"/>
                <a:gd name="T12" fmla="*/ 8 w 43"/>
                <a:gd name="T13" fmla="*/ 22 h 48"/>
                <a:gd name="T14" fmla="*/ 0 w 43"/>
                <a:gd name="T15" fmla="*/ 7 h 48"/>
                <a:gd name="T16" fmla="*/ 0 w 43"/>
                <a:gd name="T17" fmla="*/ 0 h 48"/>
                <a:gd name="T18" fmla="*/ 7 w 43"/>
                <a:gd name="T19" fmla="*/ 0 h 48"/>
                <a:gd name="T20" fmla="*/ 16 w 43"/>
                <a:gd name="T21" fmla="*/ 8 h 48"/>
                <a:gd name="T22" fmla="*/ 22 w 43"/>
                <a:gd name="T23" fmla="*/ 15 h 48"/>
                <a:gd name="T24" fmla="*/ 26 w 43"/>
                <a:gd name="T25" fmla="*/ 2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3" h="48">
                  <a:moveTo>
                    <a:pt x="26" y="20"/>
                  </a:moveTo>
                  <a:lnTo>
                    <a:pt x="37" y="33"/>
                  </a:lnTo>
                  <a:lnTo>
                    <a:pt x="43" y="43"/>
                  </a:lnTo>
                  <a:lnTo>
                    <a:pt x="35" y="48"/>
                  </a:lnTo>
                  <a:lnTo>
                    <a:pt x="27" y="42"/>
                  </a:lnTo>
                  <a:lnTo>
                    <a:pt x="17" y="33"/>
                  </a:lnTo>
                  <a:lnTo>
                    <a:pt x="8" y="22"/>
                  </a:lnTo>
                  <a:lnTo>
                    <a:pt x="0" y="7"/>
                  </a:lnTo>
                  <a:lnTo>
                    <a:pt x="0" y="0"/>
                  </a:lnTo>
                  <a:lnTo>
                    <a:pt x="7" y="0"/>
                  </a:lnTo>
                  <a:lnTo>
                    <a:pt x="16" y="8"/>
                  </a:lnTo>
                  <a:lnTo>
                    <a:pt x="22" y="15"/>
                  </a:lnTo>
                  <a:lnTo>
                    <a:pt x="26" y="2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65" name="Freeform 164"/>
            <p:cNvSpPr>
              <a:spLocks/>
            </p:cNvSpPr>
            <p:nvPr/>
          </p:nvSpPr>
          <p:spPr bwMode="auto">
            <a:xfrm>
              <a:off x="7268103" y="3267242"/>
              <a:ext cx="251278" cy="128922"/>
            </a:xfrm>
            <a:custGeom>
              <a:avLst/>
              <a:gdLst>
                <a:gd name="T0" fmla="*/ 146 w 152"/>
                <a:gd name="T1" fmla="*/ 52 h 83"/>
                <a:gd name="T2" fmla="*/ 146 w 152"/>
                <a:gd name="T3" fmla="*/ 61 h 83"/>
                <a:gd name="T4" fmla="*/ 152 w 152"/>
                <a:gd name="T5" fmla="*/ 75 h 83"/>
                <a:gd name="T6" fmla="*/ 151 w 152"/>
                <a:gd name="T7" fmla="*/ 83 h 83"/>
                <a:gd name="T8" fmla="*/ 136 w 152"/>
                <a:gd name="T9" fmla="*/ 83 h 83"/>
                <a:gd name="T10" fmla="*/ 114 w 152"/>
                <a:gd name="T11" fmla="*/ 78 h 83"/>
                <a:gd name="T12" fmla="*/ 100 w 152"/>
                <a:gd name="T13" fmla="*/ 76 h 83"/>
                <a:gd name="T14" fmla="*/ 88 w 152"/>
                <a:gd name="T15" fmla="*/ 66 h 83"/>
                <a:gd name="T16" fmla="*/ 63 w 152"/>
                <a:gd name="T17" fmla="*/ 63 h 83"/>
                <a:gd name="T18" fmla="*/ 37 w 152"/>
                <a:gd name="T19" fmla="*/ 51 h 83"/>
                <a:gd name="T20" fmla="*/ 18 w 152"/>
                <a:gd name="T21" fmla="*/ 41 h 83"/>
                <a:gd name="T22" fmla="*/ 0 w 152"/>
                <a:gd name="T23" fmla="*/ 33 h 83"/>
                <a:gd name="T24" fmla="*/ 3 w 152"/>
                <a:gd name="T25" fmla="*/ 14 h 83"/>
                <a:gd name="T26" fmla="*/ 12 w 152"/>
                <a:gd name="T27" fmla="*/ 4 h 83"/>
                <a:gd name="T28" fmla="*/ 18 w 152"/>
                <a:gd name="T29" fmla="*/ 0 h 83"/>
                <a:gd name="T30" fmla="*/ 34 w 152"/>
                <a:gd name="T31" fmla="*/ 6 h 83"/>
                <a:gd name="T32" fmla="*/ 54 w 152"/>
                <a:gd name="T33" fmla="*/ 19 h 83"/>
                <a:gd name="T34" fmla="*/ 65 w 152"/>
                <a:gd name="T35" fmla="*/ 22 h 83"/>
                <a:gd name="T36" fmla="*/ 73 w 152"/>
                <a:gd name="T37" fmla="*/ 32 h 83"/>
                <a:gd name="T38" fmla="*/ 88 w 152"/>
                <a:gd name="T39" fmla="*/ 36 h 83"/>
                <a:gd name="T40" fmla="*/ 104 w 152"/>
                <a:gd name="T41" fmla="*/ 45 h 83"/>
                <a:gd name="T42" fmla="*/ 125 w 152"/>
                <a:gd name="T43" fmla="*/ 50 h 83"/>
                <a:gd name="T44" fmla="*/ 146 w 152"/>
                <a:gd name="T45" fmla="*/ 52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52" h="83">
                  <a:moveTo>
                    <a:pt x="146" y="52"/>
                  </a:moveTo>
                  <a:lnTo>
                    <a:pt x="146" y="61"/>
                  </a:lnTo>
                  <a:lnTo>
                    <a:pt x="152" y="75"/>
                  </a:lnTo>
                  <a:lnTo>
                    <a:pt x="151" y="83"/>
                  </a:lnTo>
                  <a:lnTo>
                    <a:pt x="136" y="83"/>
                  </a:lnTo>
                  <a:lnTo>
                    <a:pt x="114" y="78"/>
                  </a:lnTo>
                  <a:lnTo>
                    <a:pt x="100" y="76"/>
                  </a:lnTo>
                  <a:lnTo>
                    <a:pt x="88" y="66"/>
                  </a:lnTo>
                  <a:lnTo>
                    <a:pt x="63" y="63"/>
                  </a:lnTo>
                  <a:lnTo>
                    <a:pt x="37" y="51"/>
                  </a:lnTo>
                  <a:lnTo>
                    <a:pt x="18" y="41"/>
                  </a:lnTo>
                  <a:lnTo>
                    <a:pt x="0" y="33"/>
                  </a:lnTo>
                  <a:lnTo>
                    <a:pt x="3" y="14"/>
                  </a:lnTo>
                  <a:lnTo>
                    <a:pt x="12" y="4"/>
                  </a:lnTo>
                  <a:lnTo>
                    <a:pt x="18" y="0"/>
                  </a:lnTo>
                  <a:lnTo>
                    <a:pt x="34" y="6"/>
                  </a:lnTo>
                  <a:lnTo>
                    <a:pt x="54" y="19"/>
                  </a:lnTo>
                  <a:lnTo>
                    <a:pt x="65" y="22"/>
                  </a:lnTo>
                  <a:lnTo>
                    <a:pt x="73" y="32"/>
                  </a:lnTo>
                  <a:lnTo>
                    <a:pt x="88" y="36"/>
                  </a:lnTo>
                  <a:lnTo>
                    <a:pt x="104" y="45"/>
                  </a:lnTo>
                  <a:lnTo>
                    <a:pt x="125" y="50"/>
                  </a:lnTo>
                  <a:lnTo>
                    <a:pt x="146" y="52"/>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66" name="Freeform 165"/>
            <p:cNvSpPr>
              <a:spLocks noEditPoints="1"/>
            </p:cNvSpPr>
            <p:nvPr/>
          </p:nvSpPr>
          <p:spPr bwMode="auto">
            <a:xfrm>
              <a:off x="9437028" y="5359482"/>
              <a:ext cx="538925" cy="389869"/>
            </a:xfrm>
            <a:custGeom>
              <a:avLst/>
              <a:gdLst>
                <a:gd name="T0" fmla="*/ 1141 w 1337"/>
                <a:gd name="T1" fmla="*/ 233 h 1028"/>
                <a:gd name="T2" fmla="*/ 1195 w 1337"/>
                <a:gd name="T3" fmla="*/ 199 h 1028"/>
                <a:gd name="T4" fmla="*/ 1204 w 1337"/>
                <a:gd name="T5" fmla="*/ 290 h 1028"/>
                <a:gd name="T6" fmla="*/ 1308 w 1337"/>
                <a:gd name="T7" fmla="*/ 265 h 1028"/>
                <a:gd name="T8" fmla="*/ 1271 w 1337"/>
                <a:gd name="T9" fmla="*/ 350 h 1028"/>
                <a:gd name="T10" fmla="*/ 1164 w 1337"/>
                <a:gd name="T11" fmla="*/ 397 h 1028"/>
                <a:gd name="T12" fmla="*/ 1109 w 1337"/>
                <a:gd name="T13" fmla="*/ 459 h 1028"/>
                <a:gd name="T14" fmla="*/ 1030 w 1337"/>
                <a:gd name="T15" fmla="*/ 521 h 1028"/>
                <a:gd name="T16" fmla="*/ 876 w 1337"/>
                <a:gd name="T17" fmla="*/ 612 h 1028"/>
                <a:gd name="T18" fmla="*/ 861 w 1337"/>
                <a:gd name="T19" fmla="*/ 578 h 1028"/>
                <a:gd name="T20" fmla="*/ 960 w 1337"/>
                <a:gd name="T21" fmla="*/ 462 h 1028"/>
                <a:gd name="T22" fmla="*/ 931 w 1337"/>
                <a:gd name="T23" fmla="*/ 397 h 1028"/>
                <a:gd name="T24" fmla="*/ 1055 w 1337"/>
                <a:gd name="T25" fmla="*/ 303 h 1028"/>
                <a:gd name="T26" fmla="*/ 1093 w 1337"/>
                <a:gd name="T27" fmla="*/ 191 h 1028"/>
                <a:gd name="T28" fmla="*/ 1092 w 1337"/>
                <a:gd name="T29" fmla="*/ 141 h 1028"/>
                <a:gd name="T30" fmla="*/ 1084 w 1337"/>
                <a:gd name="T31" fmla="*/ 6 h 1028"/>
                <a:gd name="T32" fmla="*/ 1126 w 1337"/>
                <a:gd name="T33" fmla="*/ 47 h 1028"/>
                <a:gd name="T34" fmla="*/ 1144 w 1337"/>
                <a:gd name="T35" fmla="*/ 144 h 1028"/>
                <a:gd name="T36" fmla="*/ 761 w 1337"/>
                <a:gd name="T37" fmla="*/ 582 h 1028"/>
                <a:gd name="T38" fmla="*/ 829 w 1337"/>
                <a:gd name="T39" fmla="*/ 583 h 1028"/>
                <a:gd name="T40" fmla="*/ 749 w 1337"/>
                <a:gd name="T41" fmla="*/ 658 h 1028"/>
                <a:gd name="T42" fmla="*/ 597 w 1337"/>
                <a:gd name="T43" fmla="*/ 754 h 1028"/>
                <a:gd name="T44" fmla="*/ 537 w 1337"/>
                <a:gd name="T45" fmla="*/ 795 h 1028"/>
                <a:gd name="T46" fmla="*/ 393 w 1337"/>
                <a:gd name="T47" fmla="*/ 882 h 1028"/>
                <a:gd name="T48" fmla="*/ 202 w 1337"/>
                <a:gd name="T49" fmla="*/ 1004 h 1028"/>
                <a:gd name="T50" fmla="*/ 88 w 1337"/>
                <a:gd name="T51" fmla="*/ 1026 h 1028"/>
                <a:gd name="T52" fmla="*/ 0 w 1337"/>
                <a:gd name="T53" fmla="*/ 993 h 1028"/>
                <a:gd name="T54" fmla="*/ 99 w 1337"/>
                <a:gd name="T55" fmla="*/ 900 h 1028"/>
                <a:gd name="T56" fmla="*/ 304 w 1337"/>
                <a:gd name="T57" fmla="*/ 801 h 1028"/>
                <a:gd name="T58" fmla="*/ 469 w 1337"/>
                <a:gd name="T59" fmla="*/ 725 h 1028"/>
                <a:gd name="T60" fmla="*/ 619 w 1337"/>
                <a:gd name="T61" fmla="*/ 619 h 1028"/>
                <a:gd name="T62" fmla="*/ 704 w 1337"/>
                <a:gd name="T63" fmla="*/ 550 h 1028"/>
                <a:gd name="T64" fmla="*/ 770 w 1337"/>
                <a:gd name="T65" fmla="*/ 547 h 10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7" h="1028">
                  <a:moveTo>
                    <a:pt x="1144" y="144"/>
                  </a:moveTo>
                  <a:lnTo>
                    <a:pt x="1141" y="233"/>
                  </a:lnTo>
                  <a:lnTo>
                    <a:pt x="1178" y="176"/>
                  </a:lnTo>
                  <a:lnTo>
                    <a:pt x="1195" y="199"/>
                  </a:lnTo>
                  <a:lnTo>
                    <a:pt x="1166" y="263"/>
                  </a:lnTo>
                  <a:lnTo>
                    <a:pt x="1204" y="290"/>
                  </a:lnTo>
                  <a:lnTo>
                    <a:pt x="1247" y="297"/>
                  </a:lnTo>
                  <a:lnTo>
                    <a:pt x="1308" y="265"/>
                  </a:lnTo>
                  <a:lnTo>
                    <a:pt x="1337" y="275"/>
                  </a:lnTo>
                  <a:lnTo>
                    <a:pt x="1271" y="350"/>
                  </a:lnTo>
                  <a:lnTo>
                    <a:pt x="1216" y="399"/>
                  </a:lnTo>
                  <a:lnTo>
                    <a:pt x="1164" y="397"/>
                  </a:lnTo>
                  <a:lnTo>
                    <a:pt x="1128" y="423"/>
                  </a:lnTo>
                  <a:lnTo>
                    <a:pt x="1109" y="459"/>
                  </a:lnTo>
                  <a:lnTo>
                    <a:pt x="1088" y="475"/>
                  </a:lnTo>
                  <a:lnTo>
                    <a:pt x="1030" y="521"/>
                  </a:lnTo>
                  <a:lnTo>
                    <a:pt x="954" y="578"/>
                  </a:lnTo>
                  <a:lnTo>
                    <a:pt x="876" y="612"/>
                  </a:lnTo>
                  <a:lnTo>
                    <a:pt x="881" y="590"/>
                  </a:lnTo>
                  <a:lnTo>
                    <a:pt x="861" y="578"/>
                  </a:lnTo>
                  <a:lnTo>
                    <a:pt x="950" y="508"/>
                  </a:lnTo>
                  <a:lnTo>
                    <a:pt x="960" y="462"/>
                  </a:lnTo>
                  <a:lnTo>
                    <a:pt x="908" y="428"/>
                  </a:lnTo>
                  <a:lnTo>
                    <a:pt x="931" y="397"/>
                  </a:lnTo>
                  <a:lnTo>
                    <a:pt x="1001" y="368"/>
                  </a:lnTo>
                  <a:lnTo>
                    <a:pt x="1055" y="303"/>
                  </a:lnTo>
                  <a:lnTo>
                    <a:pt x="1087" y="248"/>
                  </a:lnTo>
                  <a:lnTo>
                    <a:pt x="1093" y="191"/>
                  </a:lnTo>
                  <a:lnTo>
                    <a:pt x="1104" y="176"/>
                  </a:lnTo>
                  <a:lnTo>
                    <a:pt x="1092" y="141"/>
                  </a:lnTo>
                  <a:lnTo>
                    <a:pt x="1080" y="66"/>
                  </a:lnTo>
                  <a:lnTo>
                    <a:pt x="1084" y="6"/>
                  </a:lnTo>
                  <a:lnTo>
                    <a:pt x="1114" y="0"/>
                  </a:lnTo>
                  <a:lnTo>
                    <a:pt x="1126" y="47"/>
                  </a:lnTo>
                  <a:lnTo>
                    <a:pt x="1169" y="69"/>
                  </a:lnTo>
                  <a:lnTo>
                    <a:pt x="1144" y="144"/>
                  </a:lnTo>
                  <a:moveTo>
                    <a:pt x="770" y="547"/>
                  </a:moveTo>
                  <a:lnTo>
                    <a:pt x="761" y="582"/>
                  </a:lnTo>
                  <a:lnTo>
                    <a:pt x="834" y="548"/>
                  </a:lnTo>
                  <a:lnTo>
                    <a:pt x="829" y="583"/>
                  </a:lnTo>
                  <a:lnTo>
                    <a:pt x="803" y="619"/>
                  </a:lnTo>
                  <a:lnTo>
                    <a:pt x="749" y="658"/>
                  </a:lnTo>
                  <a:lnTo>
                    <a:pt x="657" y="720"/>
                  </a:lnTo>
                  <a:lnTo>
                    <a:pt x="597" y="754"/>
                  </a:lnTo>
                  <a:lnTo>
                    <a:pt x="590" y="794"/>
                  </a:lnTo>
                  <a:lnTo>
                    <a:pt x="537" y="795"/>
                  </a:lnTo>
                  <a:lnTo>
                    <a:pt x="454" y="827"/>
                  </a:lnTo>
                  <a:lnTo>
                    <a:pt x="393" y="882"/>
                  </a:lnTo>
                  <a:lnTo>
                    <a:pt x="285" y="966"/>
                  </a:lnTo>
                  <a:lnTo>
                    <a:pt x="202" y="1004"/>
                  </a:lnTo>
                  <a:lnTo>
                    <a:pt x="148" y="1028"/>
                  </a:lnTo>
                  <a:lnTo>
                    <a:pt x="88" y="1026"/>
                  </a:lnTo>
                  <a:lnTo>
                    <a:pt x="68" y="998"/>
                  </a:lnTo>
                  <a:lnTo>
                    <a:pt x="0" y="993"/>
                  </a:lnTo>
                  <a:lnTo>
                    <a:pt x="13" y="962"/>
                  </a:lnTo>
                  <a:lnTo>
                    <a:pt x="99" y="900"/>
                  </a:lnTo>
                  <a:lnTo>
                    <a:pt x="248" y="817"/>
                  </a:lnTo>
                  <a:lnTo>
                    <a:pt x="304" y="801"/>
                  </a:lnTo>
                  <a:lnTo>
                    <a:pt x="378" y="769"/>
                  </a:lnTo>
                  <a:lnTo>
                    <a:pt x="469" y="725"/>
                  </a:lnTo>
                  <a:lnTo>
                    <a:pt x="543" y="681"/>
                  </a:lnTo>
                  <a:lnTo>
                    <a:pt x="619" y="619"/>
                  </a:lnTo>
                  <a:lnTo>
                    <a:pt x="661" y="597"/>
                  </a:lnTo>
                  <a:lnTo>
                    <a:pt x="704" y="550"/>
                  </a:lnTo>
                  <a:lnTo>
                    <a:pt x="780" y="511"/>
                  </a:lnTo>
                  <a:lnTo>
                    <a:pt x="770" y="547"/>
                  </a:lnTo>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67" name="Freeform 166"/>
            <p:cNvSpPr>
              <a:spLocks/>
            </p:cNvSpPr>
            <p:nvPr/>
          </p:nvSpPr>
          <p:spPr bwMode="auto">
            <a:xfrm>
              <a:off x="6701073" y="3051339"/>
              <a:ext cx="448003" cy="431806"/>
            </a:xfrm>
            <a:custGeom>
              <a:avLst/>
              <a:gdLst>
                <a:gd name="T0" fmla="*/ 232 w 271"/>
                <a:gd name="T1" fmla="*/ 9 h 278"/>
                <a:gd name="T2" fmla="*/ 271 w 271"/>
                <a:gd name="T3" fmla="*/ 33 h 278"/>
                <a:gd name="T4" fmla="*/ 241 w 271"/>
                <a:gd name="T5" fmla="*/ 54 h 278"/>
                <a:gd name="T6" fmla="*/ 207 w 271"/>
                <a:gd name="T7" fmla="*/ 58 h 278"/>
                <a:gd name="T8" fmla="*/ 226 w 271"/>
                <a:gd name="T9" fmla="*/ 90 h 278"/>
                <a:gd name="T10" fmla="*/ 230 w 271"/>
                <a:gd name="T11" fmla="*/ 112 h 278"/>
                <a:gd name="T12" fmla="*/ 221 w 271"/>
                <a:gd name="T13" fmla="*/ 148 h 278"/>
                <a:gd name="T14" fmla="*/ 199 w 271"/>
                <a:gd name="T15" fmla="*/ 191 h 278"/>
                <a:gd name="T16" fmla="*/ 162 w 271"/>
                <a:gd name="T17" fmla="*/ 211 h 278"/>
                <a:gd name="T18" fmla="*/ 180 w 271"/>
                <a:gd name="T19" fmla="*/ 236 h 278"/>
                <a:gd name="T20" fmla="*/ 198 w 271"/>
                <a:gd name="T21" fmla="*/ 265 h 278"/>
                <a:gd name="T22" fmla="*/ 149 w 271"/>
                <a:gd name="T23" fmla="*/ 278 h 278"/>
                <a:gd name="T24" fmla="*/ 127 w 271"/>
                <a:gd name="T25" fmla="*/ 258 h 278"/>
                <a:gd name="T26" fmla="*/ 79 w 271"/>
                <a:gd name="T27" fmla="*/ 246 h 278"/>
                <a:gd name="T28" fmla="*/ 25 w 271"/>
                <a:gd name="T29" fmla="*/ 249 h 278"/>
                <a:gd name="T30" fmla="*/ 53 w 271"/>
                <a:gd name="T31" fmla="*/ 214 h 278"/>
                <a:gd name="T32" fmla="*/ 41 w 271"/>
                <a:gd name="T33" fmla="*/ 202 h 278"/>
                <a:gd name="T34" fmla="*/ 19 w 271"/>
                <a:gd name="T35" fmla="*/ 174 h 278"/>
                <a:gd name="T36" fmla="*/ 0 w 271"/>
                <a:gd name="T37" fmla="*/ 151 h 278"/>
                <a:gd name="T38" fmla="*/ 48 w 271"/>
                <a:gd name="T39" fmla="*/ 158 h 278"/>
                <a:gd name="T40" fmla="*/ 62 w 271"/>
                <a:gd name="T41" fmla="*/ 156 h 278"/>
                <a:gd name="T42" fmla="*/ 96 w 271"/>
                <a:gd name="T43" fmla="*/ 150 h 278"/>
                <a:gd name="T44" fmla="*/ 101 w 271"/>
                <a:gd name="T45" fmla="*/ 120 h 278"/>
                <a:gd name="T46" fmla="*/ 115 w 271"/>
                <a:gd name="T47" fmla="*/ 114 h 278"/>
                <a:gd name="T48" fmla="*/ 135 w 271"/>
                <a:gd name="T49" fmla="*/ 114 h 278"/>
                <a:gd name="T50" fmla="*/ 137 w 271"/>
                <a:gd name="T51" fmla="*/ 95 h 278"/>
                <a:gd name="T52" fmla="*/ 152 w 271"/>
                <a:gd name="T53" fmla="*/ 78 h 278"/>
                <a:gd name="T54" fmla="*/ 158 w 271"/>
                <a:gd name="T55" fmla="*/ 65 h 278"/>
                <a:gd name="T56" fmla="*/ 159 w 271"/>
                <a:gd name="T57" fmla="*/ 49 h 278"/>
                <a:gd name="T58" fmla="*/ 161 w 271"/>
                <a:gd name="T59" fmla="*/ 30 h 278"/>
                <a:gd name="T60" fmla="*/ 163 w 271"/>
                <a:gd name="T61" fmla="*/ 12 h 278"/>
                <a:gd name="T62" fmla="*/ 199 w 271"/>
                <a:gd name="T63" fmla="*/ 6 h 278"/>
                <a:gd name="T64" fmla="*/ 216 w 271"/>
                <a:gd name="T65" fmla="*/ 0 h 2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71" h="278">
                  <a:moveTo>
                    <a:pt x="216" y="0"/>
                  </a:moveTo>
                  <a:lnTo>
                    <a:pt x="232" y="9"/>
                  </a:lnTo>
                  <a:lnTo>
                    <a:pt x="241" y="25"/>
                  </a:lnTo>
                  <a:lnTo>
                    <a:pt x="271" y="33"/>
                  </a:lnTo>
                  <a:lnTo>
                    <a:pt x="259" y="51"/>
                  </a:lnTo>
                  <a:lnTo>
                    <a:pt x="241" y="54"/>
                  </a:lnTo>
                  <a:lnTo>
                    <a:pt x="213" y="49"/>
                  </a:lnTo>
                  <a:lnTo>
                    <a:pt x="207" y="58"/>
                  </a:lnTo>
                  <a:lnTo>
                    <a:pt x="217" y="76"/>
                  </a:lnTo>
                  <a:lnTo>
                    <a:pt x="226" y="90"/>
                  </a:lnTo>
                  <a:lnTo>
                    <a:pt x="243" y="100"/>
                  </a:lnTo>
                  <a:lnTo>
                    <a:pt x="230" y="112"/>
                  </a:lnTo>
                  <a:lnTo>
                    <a:pt x="234" y="127"/>
                  </a:lnTo>
                  <a:lnTo>
                    <a:pt x="221" y="148"/>
                  </a:lnTo>
                  <a:lnTo>
                    <a:pt x="214" y="169"/>
                  </a:lnTo>
                  <a:lnTo>
                    <a:pt x="199" y="191"/>
                  </a:lnTo>
                  <a:lnTo>
                    <a:pt x="178" y="189"/>
                  </a:lnTo>
                  <a:lnTo>
                    <a:pt x="162" y="211"/>
                  </a:lnTo>
                  <a:lnTo>
                    <a:pt x="176" y="220"/>
                  </a:lnTo>
                  <a:lnTo>
                    <a:pt x="180" y="236"/>
                  </a:lnTo>
                  <a:lnTo>
                    <a:pt x="192" y="246"/>
                  </a:lnTo>
                  <a:lnTo>
                    <a:pt x="198" y="265"/>
                  </a:lnTo>
                  <a:lnTo>
                    <a:pt x="159" y="264"/>
                  </a:lnTo>
                  <a:lnTo>
                    <a:pt x="149" y="278"/>
                  </a:lnTo>
                  <a:lnTo>
                    <a:pt x="135" y="273"/>
                  </a:lnTo>
                  <a:lnTo>
                    <a:pt x="127" y="258"/>
                  </a:lnTo>
                  <a:lnTo>
                    <a:pt x="111" y="242"/>
                  </a:lnTo>
                  <a:lnTo>
                    <a:pt x="79" y="246"/>
                  </a:lnTo>
                  <a:lnTo>
                    <a:pt x="50" y="246"/>
                  </a:lnTo>
                  <a:lnTo>
                    <a:pt x="25" y="249"/>
                  </a:lnTo>
                  <a:lnTo>
                    <a:pt x="29" y="225"/>
                  </a:lnTo>
                  <a:lnTo>
                    <a:pt x="53" y="214"/>
                  </a:lnTo>
                  <a:lnTo>
                    <a:pt x="50" y="205"/>
                  </a:lnTo>
                  <a:lnTo>
                    <a:pt x="41" y="202"/>
                  </a:lnTo>
                  <a:lnTo>
                    <a:pt x="38" y="183"/>
                  </a:lnTo>
                  <a:lnTo>
                    <a:pt x="19" y="174"/>
                  </a:lnTo>
                  <a:lnTo>
                    <a:pt x="10" y="162"/>
                  </a:lnTo>
                  <a:lnTo>
                    <a:pt x="0" y="151"/>
                  </a:lnTo>
                  <a:lnTo>
                    <a:pt x="31" y="161"/>
                  </a:lnTo>
                  <a:lnTo>
                    <a:pt x="48" y="158"/>
                  </a:lnTo>
                  <a:lnTo>
                    <a:pt x="59" y="161"/>
                  </a:lnTo>
                  <a:lnTo>
                    <a:pt x="62" y="156"/>
                  </a:lnTo>
                  <a:lnTo>
                    <a:pt x="75" y="158"/>
                  </a:lnTo>
                  <a:lnTo>
                    <a:pt x="96" y="150"/>
                  </a:lnTo>
                  <a:lnTo>
                    <a:pt x="93" y="132"/>
                  </a:lnTo>
                  <a:lnTo>
                    <a:pt x="101" y="120"/>
                  </a:lnTo>
                  <a:lnTo>
                    <a:pt x="114" y="120"/>
                  </a:lnTo>
                  <a:lnTo>
                    <a:pt x="115" y="114"/>
                  </a:lnTo>
                  <a:lnTo>
                    <a:pt x="128" y="112"/>
                  </a:lnTo>
                  <a:lnTo>
                    <a:pt x="135" y="114"/>
                  </a:lnTo>
                  <a:lnTo>
                    <a:pt x="140" y="108"/>
                  </a:lnTo>
                  <a:lnTo>
                    <a:pt x="137" y="95"/>
                  </a:lnTo>
                  <a:lnTo>
                    <a:pt x="142" y="83"/>
                  </a:lnTo>
                  <a:lnTo>
                    <a:pt x="152" y="78"/>
                  </a:lnTo>
                  <a:lnTo>
                    <a:pt x="142" y="64"/>
                  </a:lnTo>
                  <a:lnTo>
                    <a:pt x="158" y="65"/>
                  </a:lnTo>
                  <a:lnTo>
                    <a:pt x="162" y="57"/>
                  </a:lnTo>
                  <a:lnTo>
                    <a:pt x="159" y="49"/>
                  </a:lnTo>
                  <a:lnTo>
                    <a:pt x="165" y="41"/>
                  </a:lnTo>
                  <a:lnTo>
                    <a:pt x="161" y="30"/>
                  </a:lnTo>
                  <a:lnTo>
                    <a:pt x="155" y="22"/>
                  </a:lnTo>
                  <a:lnTo>
                    <a:pt x="163" y="12"/>
                  </a:lnTo>
                  <a:lnTo>
                    <a:pt x="180" y="8"/>
                  </a:lnTo>
                  <a:lnTo>
                    <a:pt x="199" y="6"/>
                  </a:lnTo>
                  <a:lnTo>
                    <a:pt x="207" y="2"/>
                  </a:lnTo>
                  <a:lnTo>
                    <a:pt x="216"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68" name="Freeform 167"/>
            <p:cNvSpPr>
              <a:spLocks noEditPoints="1"/>
            </p:cNvSpPr>
            <p:nvPr/>
          </p:nvSpPr>
          <p:spPr bwMode="auto">
            <a:xfrm>
              <a:off x="8476551" y="3650897"/>
              <a:ext cx="285995" cy="416274"/>
            </a:xfrm>
            <a:custGeom>
              <a:avLst/>
              <a:gdLst>
                <a:gd name="T0" fmla="*/ 252 w 710"/>
                <a:gd name="T1" fmla="*/ 24 h 1100"/>
                <a:gd name="T2" fmla="*/ 282 w 710"/>
                <a:gd name="T3" fmla="*/ 24 h 1100"/>
                <a:gd name="T4" fmla="*/ 311 w 710"/>
                <a:gd name="T5" fmla="*/ 120 h 1100"/>
                <a:gd name="T6" fmla="*/ 264 w 710"/>
                <a:gd name="T7" fmla="*/ 219 h 1100"/>
                <a:gd name="T8" fmla="*/ 288 w 710"/>
                <a:gd name="T9" fmla="*/ 355 h 1100"/>
                <a:gd name="T10" fmla="*/ 361 w 710"/>
                <a:gd name="T11" fmla="*/ 355 h 1100"/>
                <a:gd name="T12" fmla="*/ 459 w 710"/>
                <a:gd name="T13" fmla="*/ 448 h 1100"/>
                <a:gd name="T14" fmla="*/ 483 w 710"/>
                <a:gd name="T15" fmla="*/ 508 h 1100"/>
                <a:gd name="T16" fmla="*/ 387 w 710"/>
                <a:gd name="T17" fmla="*/ 421 h 1100"/>
                <a:gd name="T18" fmla="*/ 317 w 710"/>
                <a:gd name="T19" fmla="*/ 402 h 1100"/>
                <a:gd name="T20" fmla="*/ 212 w 710"/>
                <a:gd name="T21" fmla="*/ 395 h 1100"/>
                <a:gd name="T22" fmla="*/ 231 w 710"/>
                <a:gd name="T23" fmla="*/ 339 h 1100"/>
                <a:gd name="T24" fmla="*/ 201 w 710"/>
                <a:gd name="T25" fmla="*/ 350 h 1100"/>
                <a:gd name="T26" fmla="*/ 141 w 710"/>
                <a:gd name="T27" fmla="*/ 264 h 1100"/>
                <a:gd name="T28" fmla="*/ 160 w 710"/>
                <a:gd name="T29" fmla="*/ 210 h 1100"/>
                <a:gd name="T30" fmla="*/ 157 w 710"/>
                <a:gd name="T31" fmla="*/ 0 h 1100"/>
                <a:gd name="T32" fmla="*/ 287 w 710"/>
                <a:gd name="T33" fmla="*/ 463 h 1100"/>
                <a:gd name="T34" fmla="*/ 239 w 710"/>
                <a:gd name="T35" fmla="*/ 494 h 1100"/>
                <a:gd name="T36" fmla="*/ 257 w 710"/>
                <a:gd name="T37" fmla="*/ 432 h 1100"/>
                <a:gd name="T38" fmla="*/ 594 w 710"/>
                <a:gd name="T39" fmla="*/ 540 h 1100"/>
                <a:gd name="T40" fmla="*/ 565 w 710"/>
                <a:gd name="T41" fmla="*/ 612 h 1100"/>
                <a:gd name="T42" fmla="*/ 593 w 710"/>
                <a:gd name="T43" fmla="*/ 693 h 1100"/>
                <a:gd name="T44" fmla="*/ 550 w 710"/>
                <a:gd name="T45" fmla="*/ 653 h 1100"/>
                <a:gd name="T46" fmla="*/ 510 w 710"/>
                <a:gd name="T47" fmla="*/ 597 h 1100"/>
                <a:gd name="T48" fmla="*/ 550 w 710"/>
                <a:gd name="T49" fmla="*/ 571 h 1100"/>
                <a:gd name="T50" fmla="*/ 569 w 710"/>
                <a:gd name="T51" fmla="*/ 508 h 1100"/>
                <a:gd name="T52" fmla="*/ 325 w 710"/>
                <a:gd name="T53" fmla="*/ 563 h 1100"/>
                <a:gd name="T54" fmla="*/ 421 w 710"/>
                <a:gd name="T55" fmla="*/ 589 h 1100"/>
                <a:gd name="T56" fmla="*/ 392 w 710"/>
                <a:gd name="T57" fmla="*/ 661 h 1100"/>
                <a:gd name="T58" fmla="*/ 341 w 710"/>
                <a:gd name="T59" fmla="*/ 647 h 1100"/>
                <a:gd name="T60" fmla="*/ 325 w 710"/>
                <a:gd name="T61" fmla="*/ 563 h 1100"/>
                <a:gd name="T62" fmla="*/ 0 w 710"/>
                <a:gd name="T63" fmla="*/ 863 h 1100"/>
                <a:gd name="T64" fmla="*/ 82 w 710"/>
                <a:gd name="T65" fmla="*/ 751 h 1100"/>
                <a:gd name="T66" fmla="*/ 153 w 710"/>
                <a:gd name="T67" fmla="*/ 607 h 1100"/>
                <a:gd name="T68" fmla="*/ 128 w 710"/>
                <a:gd name="T69" fmla="*/ 724 h 1100"/>
                <a:gd name="T70" fmla="*/ 497 w 710"/>
                <a:gd name="T71" fmla="*/ 700 h 1100"/>
                <a:gd name="T72" fmla="*/ 454 w 710"/>
                <a:gd name="T73" fmla="*/ 782 h 1100"/>
                <a:gd name="T74" fmla="*/ 381 w 710"/>
                <a:gd name="T75" fmla="*/ 748 h 1100"/>
                <a:gd name="T76" fmla="*/ 411 w 710"/>
                <a:gd name="T77" fmla="*/ 702 h 1100"/>
                <a:gd name="T78" fmla="*/ 455 w 710"/>
                <a:gd name="T79" fmla="*/ 644 h 1100"/>
                <a:gd name="T80" fmla="*/ 496 w 710"/>
                <a:gd name="T81" fmla="*/ 619 h 1100"/>
                <a:gd name="T82" fmla="*/ 690 w 710"/>
                <a:gd name="T83" fmla="*/ 859 h 1100"/>
                <a:gd name="T84" fmla="*/ 710 w 710"/>
                <a:gd name="T85" fmla="*/ 963 h 1100"/>
                <a:gd name="T86" fmla="*/ 657 w 710"/>
                <a:gd name="T87" fmla="*/ 954 h 1100"/>
                <a:gd name="T88" fmla="*/ 652 w 710"/>
                <a:gd name="T89" fmla="*/ 1060 h 1100"/>
                <a:gd name="T90" fmla="*/ 542 w 710"/>
                <a:gd name="T91" fmla="*/ 1051 h 1100"/>
                <a:gd name="T92" fmla="*/ 537 w 710"/>
                <a:gd name="T93" fmla="*/ 949 h 1100"/>
                <a:gd name="T94" fmla="*/ 466 w 710"/>
                <a:gd name="T95" fmla="*/ 944 h 1100"/>
                <a:gd name="T96" fmla="*/ 378 w 710"/>
                <a:gd name="T97" fmla="*/ 988 h 1100"/>
                <a:gd name="T98" fmla="*/ 388 w 710"/>
                <a:gd name="T99" fmla="*/ 891 h 1100"/>
                <a:gd name="T100" fmla="*/ 472 w 710"/>
                <a:gd name="T101" fmla="*/ 835 h 1100"/>
                <a:gd name="T102" fmla="*/ 557 w 710"/>
                <a:gd name="T103" fmla="*/ 850 h 1100"/>
                <a:gd name="T104" fmla="*/ 619 w 710"/>
                <a:gd name="T105" fmla="*/ 810 h 1100"/>
                <a:gd name="T106" fmla="*/ 673 w 710"/>
                <a:gd name="T107" fmla="*/ 785 h 1100"/>
                <a:gd name="T108" fmla="*/ 690 w 710"/>
                <a:gd name="T109" fmla="*/ 859 h 1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710" h="1100">
                  <a:moveTo>
                    <a:pt x="202" y="0"/>
                  </a:moveTo>
                  <a:lnTo>
                    <a:pt x="252" y="24"/>
                  </a:lnTo>
                  <a:lnTo>
                    <a:pt x="271" y="2"/>
                  </a:lnTo>
                  <a:lnTo>
                    <a:pt x="282" y="24"/>
                  </a:lnTo>
                  <a:lnTo>
                    <a:pt x="276" y="59"/>
                  </a:lnTo>
                  <a:lnTo>
                    <a:pt x="311" y="120"/>
                  </a:lnTo>
                  <a:lnTo>
                    <a:pt x="303" y="191"/>
                  </a:lnTo>
                  <a:lnTo>
                    <a:pt x="264" y="219"/>
                  </a:lnTo>
                  <a:lnTo>
                    <a:pt x="262" y="288"/>
                  </a:lnTo>
                  <a:lnTo>
                    <a:pt x="288" y="355"/>
                  </a:lnTo>
                  <a:lnTo>
                    <a:pt x="329" y="365"/>
                  </a:lnTo>
                  <a:lnTo>
                    <a:pt x="361" y="355"/>
                  </a:lnTo>
                  <a:lnTo>
                    <a:pt x="460" y="402"/>
                  </a:lnTo>
                  <a:lnTo>
                    <a:pt x="459" y="448"/>
                  </a:lnTo>
                  <a:lnTo>
                    <a:pt x="486" y="469"/>
                  </a:lnTo>
                  <a:lnTo>
                    <a:pt x="483" y="508"/>
                  </a:lnTo>
                  <a:lnTo>
                    <a:pt x="420" y="466"/>
                  </a:lnTo>
                  <a:lnTo>
                    <a:pt x="387" y="421"/>
                  </a:lnTo>
                  <a:lnTo>
                    <a:pt x="371" y="453"/>
                  </a:lnTo>
                  <a:lnTo>
                    <a:pt x="317" y="402"/>
                  </a:lnTo>
                  <a:lnTo>
                    <a:pt x="251" y="414"/>
                  </a:lnTo>
                  <a:lnTo>
                    <a:pt x="212" y="395"/>
                  </a:lnTo>
                  <a:lnTo>
                    <a:pt x="211" y="360"/>
                  </a:lnTo>
                  <a:lnTo>
                    <a:pt x="231" y="339"/>
                  </a:lnTo>
                  <a:lnTo>
                    <a:pt x="206" y="319"/>
                  </a:lnTo>
                  <a:lnTo>
                    <a:pt x="201" y="350"/>
                  </a:lnTo>
                  <a:lnTo>
                    <a:pt x="157" y="301"/>
                  </a:lnTo>
                  <a:lnTo>
                    <a:pt x="141" y="264"/>
                  </a:lnTo>
                  <a:lnTo>
                    <a:pt x="126" y="182"/>
                  </a:lnTo>
                  <a:lnTo>
                    <a:pt x="160" y="210"/>
                  </a:lnTo>
                  <a:lnTo>
                    <a:pt x="146" y="77"/>
                  </a:lnTo>
                  <a:lnTo>
                    <a:pt x="157" y="0"/>
                  </a:lnTo>
                  <a:lnTo>
                    <a:pt x="202" y="0"/>
                  </a:lnTo>
                  <a:moveTo>
                    <a:pt x="287" y="463"/>
                  </a:moveTo>
                  <a:lnTo>
                    <a:pt x="276" y="536"/>
                  </a:lnTo>
                  <a:lnTo>
                    <a:pt x="239" y="494"/>
                  </a:lnTo>
                  <a:lnTo>
                    <a:pt x="193" y="429"/>
                  </a:lnTo>
                  <a:lnTo>
                    <a:pt x="257" y="432"/>
                  </a:lnTo>
                  <a:lnTo>
                    <a:pt x="287" y="463"/>
                  </a:lnTo>
                  <a:moveTo>
                    <a:pt x="594" y="540"/>
                  </a:moveTo>
                  <a:lnTo>
                    <a:pt x="625" y="635"/>
                  </a:lnTo>
                  <a:lnTo>
                    <a:pt x="565" y="612"/>
                  </a:lnTo>
                  <a:lnTo>
                    <a:pt x="570" y="641"/>
                  </a:lnTo>
                  <a:lnTo>
                    <a:pt x="593" y="693"/>
                  </a:lnTo>
                  <a:lnTo>
                    <a:pt x="559" y="712"/>
                  </a:lnTo>
                  <a:lnTo>
                    <a:pt x="550" y="653"/>
                  </a:lnTo>
                  <a:lnTo>
                    <a:pt x="527" y="648"/>
                  </a:lnTo>
                  <a:lnTo>
                    <a:pt x="510" y="597"/>
                  </a:lnTo>
                  <a:lnTo>
                    <a:pt x="555" y="603"/>
                  </a:lnTo>
                  <a:lnTo>
                    <a:pt x="550" y="571"/>
                  </a:lnTo>
                  <a:lnTo>
                    <a:pt x="497" y="506"/>
                  </a:lnTo>
                  <a:lnTo>
                    <a:pt x="569" y="508"/>
                  </a:lnTo>
                  <a:lnTo>
                    <a:pt x="594" y="540"/>
                  </a:lnTo>
                  <a:moveTo>
                    <a:pt x="325" y="563"/>
                  </a:moveTo>
                  <a:lnTo>
                    <a:pt x="373" y="589"/>
                  </a:lnTo>
                  <a:lnTo>
                    <a:pt x="421" y="589"/>
                  </a:lnTo>
                  <a:lnTo>
                    <a:pt x="423" y="625"/>
                  </a:lnTo>
                  <a:lnTo>
                    <a:pt x="392" y="661"/>
                  </a:lnTo>
                  <a:lnTo>
                    <a:pt x="347" y="686"/>
                  </a:lnTo>
                  <a:lnTo>
                    <a:pt x="341" y="647"/>
                  </a:lnTo>
                  <a:lnTo>
                    <a:pt x="341" y="603"/>
                  </a:lnTo>
                  <a:lnTo>
                    <a:pt x="325" y="563"/>
                  </a:lnTo>
                  <a:moveTo>
                    <a:pt x="94" y="782"/>
                  </a:moveTo>
                  <a:lnTo>
                    <a:pt x="0" y="863"/>
                  </a:lnTo>
                  <a:lnTo>
                    <a:pt x="32" y="803"/>
                  </a:lnTo>
                  <a:lnTo>
                    <a:pt x="82" y="751"/>
                  </a:lnTo>
                  <a:lnTo>
                    <a:pt x="122" y="692"/>
                  </a:lnTo>
                  <a:lnTo>
                    <a:pt x="153" y="607"/>
                  </a:lnTo>
                  <a:lnTo>
                    <a:pt x="173" y="677"/>
                  </a:lnTo>
                  <a:lnTo>
                    <a:pt x="128" y="724"/>
                  </a:lnTo>
                  <a:lnTo>
                    <a:pt x="94" y="782"/>
                  </a:lnTo>
                  <a:moveTo>
                    <a:pt x="497" y="700"/>
                  </a:moveTo>
                  <a:lnTo>
                    <a:pt x="473" y="728"/>
                  </a:lnTo>
                  <a:lnTo>
                    <a:pt x="454" y="782"/>
                  </a:lnTo>
                  <a:lnTo>
                    <a:pt x="433" y="807"/>
                  </a:lnTo>
                  <a:lnTo>
                    <a:pt x="381" y="748"/>
                  </a:lnTo>
                  <a:lnTo>
                    <a:pt x="395" y="726"/>
                  </a:lnTo>
                  <a:lnTo>
                    <a:pt x="411" y="702"/>
                  </a:lnTo>
                  <a:lnTo>
                    <a:pt x="414" y="649"/>
                  </a:lnTo>
                  <a:lnTo>
                    <a:pt x="455" y="644"/>
                  </a:lnTo>
                  <a:lnTo>
                    <a:pt x="449" y="701"/>
                  </a:lnTo>
                  <a:lnTo>
                    <a:pt x="496" y="619"/>
                  </a:lnTo>
                  <a:lnTo>
                    <a:pt x="497" y="700"/>
                  </a:lnTo>
                  <a:moveTo>
                    <a:pt x="690" y="859"/>
                  </a:moveTo>
                  <a:lnTo>
                    <a:pt x="702" y="916"/>
                  </a:lnTo>
                  <a:lnTo>
                    <a:pt x="710" y="963"/>
                  </a:lnTo>
                  <a:lnTo>
                    <a:pt x="690" y="1041"/>
                  </a:lnTo>
                  <a:lnTo>
                    <a:pt x="657" y="954"/>
                  </a:lnTo>
                  <a:lnTo>
                    <a:pt x="624" y="998"/>
                  </a:lnTo>
                  <a:lnTo>
                    <a:pt x="652" y="1060"/>
                  </a:lnTo>
                  <a:lnTo>
                    <a:pt x="633" y="1100"/>
                  </a:lnTo>
                  <a:lnTo>
                    <a:pt x="542" y="1051"/>
                  </a:lnTo>
                  <a:lnTo>
                    <a:pt x="517" y="989"/>
                  </a:lnTo>
                  <a:lnTo>
                    <a:pt x="537" y="949"/>
                  </a:lnTo>
                  <a:lnTo>
                    <a:pt x="487" y="908"/>
                  </a:lnTo>
                  <a:lnTo>
                    <a:pt x="466" y="944"/>
                  </a:lnTo>
                  <a:lnTo>
                    <a:pt x="430" y="940"/>
                  </a:lnTo>
                  <a:lnTo>
                    <a:pt x="378" y="988"/>
                  </a:lnTo>
                  <a:lnTo>
                    <a:pt x="364" y="963"/>
                  </a:lnTo>
                  <a:lnTo>
                    <a:pt x="388" y="891"/>
                  </a:lnTo>
                  <a:lnTo>
                    <a:pt x="433" y="867"/>
                  </a:lnTo>
                  <a:lnTo>
                    <a:pt x="472" y="835"/>
                  </a:lnTo>
                  <a:lnTo>
                    <a:pt x="501" y="874"/>
                  </a:lnTo>
                  <a:lnTo>
                    <a:pt x="557" y="850"/>
                  </a:lnTo>
                  <a:lnTo>
                    <a:pt x="566" y="812"/>
                  </a:lnTo>
                  <a:lnTo>
                    <a:pt x="619" y="810"/>
                  </a:lnTo>
                  <a:lnTo>
                    <a:pt x="608" y="744"/>
                  </a:lnTo>
                  <a:lnTo>
                    <a:pt x="673" y="785"/>
                  </a:lnTo>
                  <a:lnTo>
                    <a:pt x="683" y="828"/>
                  </a:lnTo>
                  <a:lnTo>
                    <a:pt x="690" y="859"/>
                  </a:lnTo>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69" name="Freeform 168"/>
            <p:cNvSpPr>
              <a:spLocks/>
            </p:cNvSpPr>
            <p:nvPr/>
          </p:nvSpPr>
          <p:spPr bwMode="auto">
            <a:xfrm>
              <a:off x="9615567" y="4410441"/>
              <a:ext cx="42982" cy="60577"/>
            </a:xfrm>
            <a:custGeom>
              <a:avLst/>
              <a:gdLst>
                <a:gd name="T0" fmla="*/ 23 w 26"/>
                <a:gd name="T1" fmla="*/ 37 h 39"/>
                <a:gd name="T2" fmla="*/ 18 w 26"/>
                <a:gd name="T3" fmla="*/ 39 h 39"/>
                <a:gd name="T4" fmla="*/ 10 w 26"/>
                <a:gd name="T5" fmla="*/ 31 h 39"/>
                <a:gd name="T6" fmla="*/ 3 w 26"/>
                <a:gd name="T7" fmla="*/ 18 h 39"/>
                <a:gd name="T8" fmla="*/ 0 w 26"/>
                <a:gd name="T9" fmla="*/ 2 h 39"/>
                <a:gd name="T10" fmla="*/ 3 w 26"/>
                <a:gd name="T11" fmla="*/ 0 h 39"/>
                <a:gd name="T12" fmla="*/ 5 w 26"/>
                <a:gd name="T13" fmla="*/ 6 h 39"/>
                <a:gd name="T14" fmla="*/ 10 w 26"/>
                <a:gd name="T15" fmla="*/ 11 h 39"/>
                <a:gd name="T16" fmla="*/ 18 w 26"/>
                <a:gd name="T17" fmla="*/ 24 h 39"/>
                <a:gd name="T18" fmla="*/ 26 w 26"/>
                <a:gd name="T19" fmla="*/ 31 h 39"/>
                <a:gd name="T20" fmla="*/ 23 w 26"/>
                <a:gd name="T21" fmla="*/ 37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6" h="39">
                  <a:moveTo>
                    <a:pt x="23" y="37"/>
                  </a:moveTo>
                  <a:lnTo>
                    <a:pt x="18" y="39"/>
                  </a:lnTo>
                  <a:lnTo>
                    <a:pt x="10" y="31"/>
                  </a:lnTo>
                  <a:lnTo>
                    <a:pt x="3" y="18"/>
                  </a:lnTo>
                  <a:lnTo>
                    <a:pt x="0" y="2"/>
                  </a:lnTo>
                  <a:lnTo>
                    <a:pt x="3" y="0"/>
                  </a:lnTo>
                  <a:lnTo>
                    <a:pt x="5" y="6"/>
                  </a:lnTo>
                  <a:lnTo>
                    <a:pt x="10" y="11"/>
                  </a:lnTo>
                  <a:lnTo>
                    <a:pt x="18" y="24"/>
                  </a:lnTo>
                  <a:lnTo>
                    <a:pt x="26" y="31"/>
                  </a:lnTo>
                  <a:lnTo>
                    <a:pt x="23" y="37"/>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70" name="Freeform 169"/>
            <p:cNvSpPr>
              <a:spLocks/>
            </p:cNvSpPr>
            <p:nvPr/>
          </p:nvSpPr>
          <p:spPr bwMode="auto">
            <a:xfrm>
              <a:off x="9427108" y="4382482"/>
              <a:ext cx="123987" cy="69898"/>
            </a:xfrm>
            <a:custGeom>
              <a:avLst/>
              <a:gdLst>
                <a:gd name="T0" fmla="*/ 68 w 75"/>
                <a:gd name="T1" fmla="*/ 27 h 45"/>
                <a:gd name="T2" fmla="*/ 58 w 75"/>
                <a:gd name="T3" fmla="*/ 29 h 45"/>
                <a:gd name="T4" fmla="*/ 54 w 75"/>
                <a:gd name="T5" fmla="*/ 35 h 45"/>
                <a:gd name="T6" fmla="*/ 44 w 75"/>
                <a:gd name="T7" fmla="*/ 40 h 45"/>
                <a:gd name="T8" fmla="*/ 34 w 75"/>
                <a:gd name="T9" fmla="*/ 45 h 45"/>
                <a:gd name="T10" fmla="*/ 25 w 75"/>
                <a:gd name="T11" fmla="*/ 45 h 45"/>
                <a:gd name="T12" fmla="*/ 10 w 75"/>
                <a:gd name="T13" fmla="*/ 39 h 45"/>
                <a:gd name="T14" fmla="*/ 0 w 75"/>
                <a:gd name="T15" fmla="*/ 33 h 45"/>
                <a:gd name="T16" fmla="*/ 2 w 75"/>
                <a:gd name="T17" fmla="*/ 26 h 45"/>
                <a:gd name="T18" fmla="*/ 18 w 75"/>
                <a:gd name="T19" fmla="*/ 29 h 45"/>
                <a:gd name="T20" fmla="*/ 28 w 75"/>
                <a:gd name="T21" fmla="*/ 28 h 45"/>
                <a:gd name="T22" fmla="*/ 31 w 75"/>
                <a:gd name="T23" fmla="*/ 18 h 45"/>
                <a:gd name="T24" fmla="*/ 34 w 75"/>
                <a:gd name="T25" fmla="*/ 17 h 45"/>
                <a:gd name="T26" fmla="*/ 35 w 75"/>
                <a:gd name="T27" fmla="*/ 28 h 45"/>
                <a:gd name="T28" fmla="*/ 46 w 75"/>
                <a:gd name="T29" fmla="*/ 27 h 45"/>
                <a:gd name="T30" fmla="*/ 51 w 75"/>
                <a:gd name="T31" fmla="*/ 20 h 45"/>
                <a:gd name="T32" fmla="*/ 62 w 75"/>
                <a:gd name="T33" fmla="*/ 12 h 45"/>
                <a:gd name="T34" fmla="*/ 61 w 75"/>
                <a:gd name="T35" fmla="*/ 0 h 45"/>
                <a:gd name="T36" fmla="*/ 72 w 75"/>
                <a:gd name="T37" fmla="*/ 0 h 45"/>
                <a:gd name="T38" fmla="*/ 75 w 75"/>
                <a:gd name="T39" fmla="*/ 3 h 45"/>
                <a:gd name="T40" fmla="*/ 74 w 75"/>
                <a:gd name="T41" fmla="*/ 15 h 45"/>
                <a:gd name="T42" fmla="*/ 68 w 75"/>
                <a:gd name="T43" fmla="*/ 27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75" h="45">
                  <a:moveTo>
                    <a:pt x="68" y="27"/>
                  </a:moveTo>
                  <a:lnTo>
                    <a:pt x="58" y="29"/>
                  </a:lnTo>
                  <a:lnTo>
                    <a:pt x="54" y="35"/>
                  </a:lnTo>
                  <a:lnTo>
                    <a:pt x="44" y="40"/>
                  </a:lnTo>
                  <a:lnTo>
                    <a:pt x="34" y="45"/>
                  </a:lnTo>
                  <a:lnTo>
                    <a:pt x="25" y="45"/>
                  </a:lnTo>
                  <a:lnTo>
                    <a:pt x="10" y="39"/>
                  </a:lnTo>
                  <a:lnTo>
                    <a:pt x="0" y="33"/>
                  </a:lnTo>
                  <a:lnTo>
                    <a:pt x="2" y="26"/>
                  </a:lnTo>
                  <a:lnTo>
                    <a:pt x="18" y="29"/>
                  </a:lnTo>
                  <a:lnTo>
                    <a:pt x="28" y="28"/>
                  </a:lnTo>
                  <a:lnTo>
                    <a:pt x="31" y="18"/>
                  </a:lnTo>
                  <a:lnTo>
                    <a:pt x="34" y="17"/>
                  </a:lnTo>
                  <a:lnTo>
                    <a:pt x="35" y="28"/>
                  </a:lnTo>
                  <a:lnTo>
                    <a:pt x="46" y="27"/>
                  </a:lnTo>
                  <a:lnTo>
                    <a:pt x="51" y="20"/>
                  </a:lnTo>
                  <a:lnTo>
                    <a:pt x="62" y="12"/>
                  </a:lnTo>
                  <a:lnTo>
                    <a:pt x="61" y="0"/>
                  </a:lnTo>
                  <a:lnTo>
                    <a:pt x="72" y="0"/>
                  </a:lnTo>
                  <a:lnTo>
                    <a:pt x="75" y="3"/>
                  </a:lnTo>
                  <a:lnTo>
                    <a:pt x="74" y="15"/>
                  </a:lnTo>
                  <a:lnTo>
                    <a:pt x="68" y="27"/>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71" name="Freeform 170"/>
            <p:cNvSpPr>
              <a:spLocks/>
            </p:cNvSpPr>
            <p:nvPr/>
          </p:nvSpPr>
          <p:spPr bwMode="auto">
            <a:xfrm>
              <a:off x="9197322" y="4331224"/>
              <a:ext cx="290953" cy="260948"/>
            </a:xfrm>
            <a:custGeom>
              <a:avLst/>
              <a:gdLst>
                <a:gd name="T0" fmla="*/ 116 w 176"/>
                <a:gd name="T1" fmla="*/ 100 h 168"/>
                <a:gd name="T2" fmla="*/ 131 w 176"/>
                <a:gd name="T3" fmla="*/ 114 h 168"/>
                <a:gd name="T4" fmla="*/ 141 w 176"/>
                <a:gd name="T5" fmla="*/ 136 h 168"/>
                <a:gd name="T6" fmla="*/ 151 w 176"/>
                <a:gd name="T7" fmla="*/ 135 h 168"/>
                <a:gd name="T8" fmla="*/ 149 w 176"/>
                <a:gd name="T9" fmla="*/ 144 h 168"/>
                <a:gd name="T10" fmla="*/ 163 w 176"/>
                <a:gd name="T11" fmla="*/ 148 h 168"/>
                <a:gd name="T12" fmla="*/ 157 w 176"/>
                <a:gd name="T13" fmla="*/ 151 h 168"/>
                <a:gd name="T14" fmla="*/ 176 w 176"/>
                <a:gd name="T15" fmla="*/ 160 h 168"/>
                <a:gd name="T16" fmla="*/ 173 w 176"/>
                <a:gd name="T17" fmla="*/ 166 h 168"/>
                <a:gd name="T18" fmla="*/ 161 w 176"/>
                <a:gd name="T19" fmla="*/ 168 h 168"/>
                <a:gd name="T20" fmla="*/ 157 w 176"/>
                <a:gd name="T21" fmla="*/ 162 h 168"/>
                <a:gd name="T22" fmla="*/ 141 w 176"/>
                <a:gd name="T23" fmla="*/ 160 h 168"/>
                <a:gd name="T24" fmla="*/ 123 w 176"/>
                <a:gd name="T25" fmla="*/ 157 h 168"/>
                <a:gd name="T26" fmla="*/ 111 w 176"/>
                <a:gd name="T27" fmla="*/ 144 h 168"/>
                <a:gd name="T28" fmla="*/ 101 w 176"/>
                <a:gd name="T29" fmla="*/ 132 h 168"/>
                <a:gd name="T30" fmla="*/ 93 w 176"/>
                <a:gd name="T31" fmla="*/ 114 h 168"/>
                <a:gd name="T32" fmla="*/ 70 w 176"/>
                <a:gd name="T33" fmla="*/ 105 h 168"/>
                <a:gd name="T34" fmla="*/ 54 w 176"/>
                <a:gd name="T35" fmla="*/ 111 h 168"/>
                <a:gd name="T36" fmla="*/ 43 w 176"/>
                <a:gd name="T37" fmla="*/ 118 h 168"/>
                <a:gd name="T38" fmla="*/ 43 w 176"/>
                <a:gd name="T39" fmla="*/ 133 h 168"/>
                <a:gd name="T40" fmla="*/ 28 w 176"/>
                <a:gd name="T41" fmla="*/ 140 h 168"/>
                <a:gd name="T42" fmla="*/ 19 w 176"/>
                <a:gd name="T43" fmla="*/ 137 h 168"/>
                <a:gd name="T44" fmla="*/ 0 w 176"/>
                <a:gd name="T45" fmla="*/ 136 h 168"/>
                <a:gd name="T46" fmla="*/ 5 w 176"/>
                <a:gd name="T47" fmla="*/ 68 h 168"/>
                <a:gd name="T48" fmla="*/ 7 w 176"/>
                <a:gd name="T49" fmla="*/ 0 h 168"/>
                <a:gd name="T50" fmla="*/ 39 w 176"/>
                <a:gd name="T51" fmla="*/ 15 h 168"/>
                <a:gd name="T52" fmla="*/ 72 w 176"/>
                <a:gd name="T53" fmla="*/ 27 h 168"/>
                <a:gd name="T54" fmla="*/ 84 w 176"/>
                <a:gd name="T55" fmla="*/ 37 h 168"/>
                <a:gd name="T56" fmla="*/ 94 w 176"/>
                <a:gd name="T57" fmla="*/ 48 h 168"/>
                <a:gd name="T58" fmla="*/ 96 w 176"/>
                <a:gd name="T59" fmla="*/ 60 h 168"/>
                <a:gd name="T60" fmla="*/ 126 w 176"/>
                <a:gd name="T61" fmla="*/ 73 h 168"/>
                <a:gd name="T62" fmla="*/ 130 w 176"/>
                <a:gd name="T63" fmla="*/ 84 h 168"/>
                <a:gd name="T64" fmla="*/ 113 w 176"/>
                <a:gd name="T65" fmla="*/ 86 h 168"/>
                <a:gd name="T66" fmla="*/ 116 w 176"/>
                <a:gd name="T67" fmla="*/ 100 h 1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76" h="168">
                  <a:moveTo>
                    <a:pt x="116" y="100"/>
                  </a:moveTo>
                  <a:lnTo>
                    <a:pt x="131" y="114"/>
                  </a:lnTo>
                  <a:lnTo>
                    <a:pt x="141" y="136"/>
                  </a:lnTo>
                  <a:lnTo>
                    <a:pt x="151" y="135"/>
                  </a:lnTo>
                  <a:lnTo>
                    <a:pt x="149" y="144"/>
                  </a:lnTo>
                  <a:lnTo>
                    <a:pt x="163" y="148"/>
                  </a:lnTo>
                  <a:lnTo>
                    <a:pt x="157" y="151"/>
                  </a:lnTo>
                  <a:lnTo>
                    <a:pt x="176" y="160"/>
                  </a:lnTo>
                  <a:lnTo>
                    <a:pt x="173" y="166"/>
                  </a:lnTo>
                  <a:lnTo>
                    <a:pt x="161" y="168"/>
                  </a:lnTo>
                  <a:lnTo>
                    <a:pt x="157" y="162"/>
                  </a:lnTo>
                  <a:lnTo>
                    <a:pt x="141" y="160"/>
                  </a:lnTo>
                  <a:lnTo>
                    <a:pt x="123" y="157"/>
                  </a:lnTo>
                  <a:lnTo>
                    <a:pt x="111" y="144"/>
                  </a:lnTo>
                  <a:lnTo>
                    <a:pt x="101" y="132"/>
                  </a:lnTo>
                  <a:lnTo>
                    <a:pt x="93" y="114"/>
                  </a:lnTo>
                  <a:lnTo>
                    <a:pt x="70" y="105"/>
                  </a:lnTo>
                  <a:lnTo>
                    <a:pt x="54" y="111"/>
                  </a:lnTo>
                  <a:lnTo>
                    <a:pt x="43" y="118"/>
                  </a:lnTo>
                  <a:lnTo>
                    <a:pt x="43" y="133"/>
                  </a:lnTo>
                  <a:lnTo>
                    <a:pt x="28" y="140"/>
                  </a:lnTo>
                  <a:lnTo>
                    <a:pt x="19" y="137"/>
                  </a:lnTo>
                  <a:lnTo>
                    <a:pt x="0" y="136"/>
                  </a:lnTo>
                  <a:lnTo>
                    <a:pt x="5" y="68"/>
                  </a:lnTo>
                  <a:lnTo>
                    <a:pt x="7" y="0"/>
                  </a:lnTo>
                  <a:lnTo>
                    <a:pt x="39" y="15"/>
                  </a:lnTo>
                  <a:lnTo>
                    <a:pt x="72" y="27"/>
                  </a:lnTo>
                  <a:lnTo>
                    <a:pt x="84" y="37"/>
                  </a:lnTo>
                  <a:lnTo>
                    <a:pt x="94" y="48"/>
                  </a:lnTo>
                  <a:lnTo>
                    <a:pt x="96" y="60"/>
                  </a:lnTo>
                  <a:lnTo>
                    <a:pt x="126" y="73"/>
                  </a:lnTo>
                  <a:lnTo>
                    <a:pt x="130" y="84"/>
                  </a:lnTo>
                  <a:lnTo>
                    <a:pt x="113" y="86"/>
                  </a:lnTo>
                  <a:lnTo>
                    <a:pt x="116" y="10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72" name="Freeform 171"/>
            <p:cNvSpPr>
              <a:spLocks/>
            </p:cNvSpPr>
            <p:nvPr/>
          </p:nvSpPr>
          <p:spPr bwMode="auto">
            <a:xfrm>
              <a:off x="9503153" y="4328118"/>
              <a:ext cx="72738" cy="73003"/>
            </a:xfrm>
            <a:custGeom>
              <a:avLst/>
              <a:gdLst>
                <a:gd name="T0" fmla="*/ 44 w 44"/>
                <a:gd name="T1" fmla="*/ 42 h 47"/>
                <a:gd name="T2" fmla="*/ 38 w 44"/>
                <a:gd name="T3" fmla="*/ 47 h 47"/>
                <a:gd name="T4" fmla="*/ 35 w 44"/>
                <a:gd name="T5" fmla="*/ 35 h 47"/>
                <a:gd name="T6" fmla="*/ 31 w 44"/>
                <a:gd name="T7" fmla="*/ 27 h 47"/>
                <a:gd name="T8" fmla="*/ 23 w 44"/>
                <a:gd name="T9" fmla="*/ 20 h 47"/>
                <a:gd name="T10" fmla="*/ 13 w 44"/>
                <a:gd name="T11" fmla="*/ 11 h 47"/>
                <a:gd name="T12" fmla="*/ 0 w 44"/>
                <a:gd name="T13" fmla="*/ 5 h 47"/>
                <a:gd name="T14" fmla="*/ 5 w 44"/>
                <a:gd name="T15" fmla="*/ 0 h 47"/>
                <a:gd name="T16" fmla="*/ 15 w 44"/>
                <a:gd name="T17" fmla="*/ 6 h 47"/>
                <a:gd name="T18" fmla="*/ 21 w 44"/>
                <a:gd name="T19" fmla="*/ 11 h 47"/>
                <a:gd name="T20" fmla="*/ 28 w 44"/>
                <a:gd name="T21" fmla="*/ 16 h 47"/>
                <a:gd name="T22" fmla="*/ 35 w 44"/>
                <a:gd name="T23" fmla="*/ 24 h 47"/>
                <a:gd name="T24" fmla="*/ 42 w 44"/>
                <a:gd name="T25" fmla="*/ 31 h 47"/>
                <a:gd name="T26" fmla="*/ 44 w 44"/>
                <a:gd name="T27" fmla="*/ 42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4" h="47">
                  <a:moveTo>
                    <a:pt x="44" y="42"/>
                  </a:moveTo>
                  <a:lnTo>
                    <a:pt x="38" y="47"/>
                  </a:lnTo>
                  <a:lnTo>
                    <a:pt x="35" y="35"/>
                  </a:lnTo>
                  <a:lnTo>
                    <a:pt x="31" y="27"/>
                  </a:lnTo>
                  <a:lnTo>
                    <a:pt x="23" y="20"/>
                  </a:lnTo>
                  <a:lnTo>
                    <a:pt x="13" y="11"/>
                  </a:lnTo>
                  <a:lnTo>
                    <a:pt x="0" y="5"/>
                  </a:lnTo>
                  <a:lnTo>
                    <a:pt x="5" y="0"/>
                  </a:lnTo>
                  <a:lnTo>
                    <a:pt x="15" y="6"/>
                  </a:lnTo>
                  <a:lnTo>
                    <a:pt x="21" y="11"/>
                  </a:lnTo>
                  <a:lnTo>
                    <a:pt x="28" y="16"/>
                  </a:lnTo>
                  <a:lnTo>
                    <a:pt x="35" y="24"/>
                  </a:lnTo>
                  <a:lnTo>
                    <a:pt x="42" y="31"/>
                  </a:lnTo>
                  <a:lnTo>
                    <a:pt x="44" y="42"/>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73" name="Freeform 172"/>
            <p:cNvSpPr>
              <a:spLocks/>
            </p:cNvSpPr>
            <p:nvPr/>
          </p:nvSpPr>
          <p:spPr bwMode="auto">
            <a:xfrm>
              <a:off x="8405466" y="2863394"/>
              <a:ext cx="140517" cy="170858"/>
            </a:xfrm>
            <a:custGeom>
              <a:avLst/>
              <a:gdLst>
                <a:gd name="T0" fmla="*/ 81 w 85"/>
                <a:gd name="T1" fmla="*/ 12 h 110"/>
                <a:gd name="T2" fmla="*/ 85 w 85"/>
                <a:gd name="T3" fmla="*/ 16 h 110"/>
                <a:gd name="T4" fmla="*/ 78 w 85"/>
                <a:gd name="T5" fmla="*/ 14 h 110"/>
                <a:gd name="T6" fmla="*/ 75 w 85"/>
                <a:gd name="T7" fmla="*/ 21 h 110"/>
                <a:gd name="T8" fmla="*/ 74 w 85"/>
                <a:gd name="T9" fmla="*/ 28 h 110"/>
                <a:gd name="T10" fmla="*/ 82 w 85"/>
                <a:gd name="T11" fmla="*/ 43 h 110"/>
                <a:gd name="T12" fmla="*/ 76 w 85"/>
                <a:gd name="T13" fmla="*/ 48 h 110"/>
                <a:gd name="T14" fmla="*/ 75 w 85"/>
                <a:gd name="T15" fmla="*/ 52 h 110"/>
                <a:gd name="T16" fmla="*/ 72 w 85"/>
                <a:gd name="T17" fmla="*/ 58 h 110"/>
                <a:gd name="T18" fmla="*/ 62 w 85"/>
                <a:gd name="T19" fmla="*/ 61 h 110"/>
                <a:gd name="T20" fmla="*/ 58 w 85"/>
                <a:gd name="T21" fmla="*/ 66 h 110"/>
                <a:gd name="T22" fmla="*/ 61 w 85"/>
                <a:gd name="T23" fmla="*/ 75 h 110"/>
                <a:gd name="T24" fmla="*/ 61 w 85"/>
                <a:gd name="T25" fmla="*/ 78 h 110"/>
                <a:gd name="T26" fmla="*/ 69 w 85"/>
                <a:gd name="T27" fmla="*/ 81 h 110"/>
                <a:gd name="T28" fmla="*/ 83 w 85"/>
                <a:gd name="T29" fmla="*/ 90 h 110"/>
                <a:gd name="T30" fmla="*/ 83 w 85"/>
                <a:gd name="T31" fmla="*/ 95 h 110"/>
                <a:gd name="T32" fmla="*/ 76 w 85"/>
                <a:gd name="T33" fmla="*/ 96 h 110"/>
                <a:gd name="T34" fmla="*/ 65 w 85"/>
                <a:gd name="T35" fmla="*/ 97 h 110"/>
                <a:gd name="T36" fmla="*/ 62 w 85"/>
                <a:gd name="T37" fmla="*/ 107 h 110"/>
                <a:gd name="T38" fmla="*/ 55 w 85"/>
                <a:gd name="T39" fmla="*/ 106 h 110"/>
                <a:gd name="T40" fmla="*/ 54 w 85"/>
                <a:gd name="T41" fmla="*/ 108 h 110"/>
                <a:gd name="T42" fmla="*/ 44 w 85"/>
                <a:gd name="T43" fmla="*/ 104 h 110"/>
                <a:gd name="T44" fmla="*/ 44 w 85"/>
                <a:gd name="T45" fmla="*/ 108 h 110"/>
                <a:gd name="T46" fmla="*/ 40 w 85"/>
                <a:gd name="T47" fmla="*/ 110 h 110"/>
                <a:gd name="T48" fmla="*/ 37 w 85"/>
                <a:gd name="T49" fmla="*/ 106 h 110"/>
                <a:gd name="T50" fmla="*/ 32 w 85"/>
                <a:gd name="T51" fmla="*/ 104 h 110"/>
                <a:gd name="T52" fmla="*/ 26 w 85"/>
                <a:gd name="T53" fmla="*/ 100 h 110"/>
                <a:gd name="T54" fmla="*/ 26 w 85"/>
                <a:gd name="T55" fmla="*/ 91 h 110"/>
                <a:gd name="T56" fmla="*/ 29 w 85"/>
                <a:gd name="T57" fmla="*/ 89 h 110"/>
                <a:gd name="T58" fmla="*/ 26 w 85"/>
                <a:gd name="T59" fmla="*/ 85 h 110"/>
                <a:gd name="T60" fmla="*/ 25 w 85"/>
                <a:gd name="T61" fmla="*/ 74 h 110"/>
                <a:gd name="T62" fmla="*/ 22 w 85"/>
                <a:gd name="T63" fmla="*/ 71 h 110"/>
                <a:gd name="T64" fmla="*/ 11 w 85"/>
                <a:gd name="T65" fmla="*/ 68 h 110"/>
                <a:gd name="T66" fmla="*/ 0 w 85"/>
                <a:gd name="T67" fmla="*/ 63 h 110"/>
                <a:gd name="T68" fmla="*/ 8 w 85"/>
                <a:gd name="T69" fmla="*/ 50 h 110"/>
                <a:gd name="T70" fmla="*/ 20 w 85"/>
                <a:gd name="T71" fmla="*/ 39 h 110"/>
                <a:gd name="T72" fmla="*/ 24 w 85"/>
                <a:gd name="T73" fmla="*/ 24 h 110"/>
                <a:gd name="T74" fmla="*/ 36 w 85"/>
                <a:gd name="T75" fmla="*/ 31 h 110"/>
                <a:gd name="T76" fmla="*/ 51 w 85"/>
                <a:gd name="T77" fmla="*/ 31 h 110"/>
                <a:gd name="T78" fmla="*/ 42 w 85"/>
                <a:gd name="T79" fmla="*/ 20 h 110"/>
                <a:gd name="T80" fmla="*/ 63 w 85"/>
                <a:gd name="T81" fmla="*/ 11 h 110"/>
                <a:gd name="T82" fmla="*/ 63 w 85"/>
                <a:gd name="T83" fmla="*/ 0 h 110"/>
                <a:gd name="T84" fmla="*/ 81 w 85"/>
                <a:gd name="T85" fmla="*/ 12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85" h="110">
                  <a:moveTo>
                    <a:pt x="81" y="12"/>
                  </a:moveTo>
                  <a:lnTo>
                    <a:pt x="85" y="16"/>
                  </a:lnTo>
                  <a:lnTo>
                    <a:pt x="78" y="14"/>
                  </a:lnTo>
                  <a:lnTo>
                    <a:pt x="75" y="21"/>
                  </a:lnTo>
                  <a:lnTo>
                    <a:pt x="74" y="28"/>
                  </a:lnTo>
                  <a:lnTo>
                    <a:pt x="82" y="43"/>
                  </a:lnTo>
                  <a:lnTo>
                    <a:pt x="76" y="48"/>
                  </a:lnTo>
                  <a:lnTo>
                    <a:pt x="75" y="52"/>
                  </a:lnTo>
                  <a:lnTo>
                    <a:pt x="72" y="58"/>
                  </a:lnTo>
                  <a:lnTo>
                    <a:pt x="62" y="61"/>
                  </a:lnTo>
                  <a:lnTo>
                    <a:pt x="58" y="66"/>
                  </a:lnTo>
                  <a:lnTo>
                    <a:pt x="61" y="75"/>
                  </a:lnTo>
                  <a:lnTo>
                    <a:pt x="61" y="78"/>
                  </a:lnTo>
                  <a:lnTo>
                    <a:pt x="69" y="81"/>
                  </a:lnTo>
                  <a:lnTo>
                    <a:pt x="83" y="90"/>
                  </a:lnTo>
                  <a:lnTo>
                    <a:pt x="83" y="95"/>
                  </a:lnTo>
                  <a:lnTo>
                    <a:pt x="76" y="96"/>
                  </a:lnTo>
                  <a:lnTo>
                    <a:pt x="65" y="97"/>
                  </a:lnTo>
                  <a:lnTo>
                    <a:pt x="62" y="107"/>
                  </a:lnTo>
                  <a:lnTo>
                    <a:pt x="55" y="106"/>
                  </a:lnTo>
                  <a:lnTo>
                    <a:pt x="54" y="108"/>
                  </a:lnTo>
                  <a:lnTo>
                    <a:pt x="44" y="104"/>
                  </a:lnTo>
                  <a:lnTo>
                    <a:pt x="44" y="108"/>
                  </a:lnTo>
                  <a:lnTo>
                    <a:pt x="40" y="110"/>
                  </a:lnTo>
                  <a:lnTo>
                    <a:pt x="37" y="106"/>
                  </a:lnTo>
                  <a:lnTo>
                    <a:pt x="32" y="104"/>
                  </a:lnTo>
                  <a:lnTo>
                    <a:pt x="26" y="100"/>
                  </a:lnTo>
                  <a:lnTo>
                    <a:pt x="26" y="91"/>
                  </a:lnTo>
                  <a:lnTo>
                    <a:pt x="29" y="89"/>
                  </a:lnTo>
                  <a:lnTo>
                    <a:pt x="26" y="85"/>
                  </a:lnTo>
                  <a:lnTo>
                    <a:pt x="25" y="74"/>
                  </a:lnTo>
                  <a:lnTo>
                    <a:pt x="22" y="71"/>
                  </a:lnTo>
                  <a:lnTo>
                    <a:pt x="11" y="68"/>
                  </a:lnTo>
                  <a:lnTo>
                    <a:pt x="0" y="63"/>
                  </a:lnTo>
                  <a:lnTo>
                    <a:pt x="8" y="50"/>
                  </a:lnTo>
                  <a:lnTo>
                    <a:pt x="20" y="39"/>
                  </a:lnTo>
                  <a:lnTo>
                    <a:pt x="24" y="24"/>
                  </a:lnTo>
                  <a:lnTo>
                    <a:pt x="36" y="31"/>
                  </a:lnTo>
                  <a:lnTo>
                    <a:pt x="51" y="31"/>
                  </a:lnTo>
                  <a:lnTo>
                    <a:pt x="42" y="20"/>
                  </a:lnTo>
                  <a:lnTo>
                    <a:pt x="63" y="11"/>
                  </a:lnTo>
                  <a:lnTo>
                    <a:pt x="63" y="0"/>
                  </a:lnTo>
                  <a:lnTo>
                    <a:pt x="81" y="12"/>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74" name="Freeform 173"/>
            <p:cNvSpPr>
              <a:spLocks/>
            </p:cNvSpPr>
            <p:nvPr/>
          </p:nvSpPr>
          <p:spPr bwMode="auto">
            <a:xfrm>
              <a:off x="8564167" y="2504592"/>
              <a:ext cx="247972" cy="264053"/>
            </a:xfrm>
            <a:custGeom>
              <a:avLst/>
              <a:gdLst>
                <a:gd name="T0" fmla="*/ 81 w 150"/>
                <a:gd name="T1" fmla="*/ 73 h 170"/>
                <a:gd name="T2" fmla="*/ 126 w 150"/>
                <a:gd name="T3" fmla="*/ 109 h 170"/>
                <a:gd name="T4" fmla="*/ 97 w 150"/>
                <a:gd name="T5" fmla="*/ 102 h 170"/>
                <a:gd name="T6" fmla="*/ 109 w 150"/>
                <a:gd name="T7" fmla="*/ 131 h 170"/>
                <a:gd name="T8" fmla="*/ 140 w 150"/>
                <a:gd name="T9" fmla="*/ 152 h 170"/>
                <a:gd name="T10" fmla="*/ 150 w 150"/>
                <a:gd name="T11" fmla="*/ 166 h 170"/>
                <a:gd name="T12" fmla="*/ 129 w 150"/>
                <a:gd name="T13" fmla="*/ 154 h 170"/>
                <a:gd name="T14" fmla="*/ 129 w 150"/>
                <a:gd name="T15" fmla="*/ 170 h 170"/>
                <a:gd name="T16" fmla="*/ 114 w 150"/>
                <a:gd name="T17" fmla="*/ 153 h 170"/>
                <a:gd name="T18" fmla="*/ 101 w 150"/>
                <a:gd name="T19" fmla="*/ 133 h 170"/>
                <a:gd name="T20" fmla="*/ 83 w 150"/>
                <a:gd name="T21" fmla="*/ 111 h 170"/>
                <a:gd name="T22" fmla="*/ 76 w 150"/>
                <a:gd name="T23" fmla="*/ 96 h 170"/>
                <a:gd name="T24" fmla="*/ 55 w 150"/>
                <a:gd name="T25" fmla="*/ 69 h 170"/>
                <a:gd name="T26" fmla="*/ 29 w 150"/>
                <a:gd name="T27" fmla="*/ 49 h 170"/>
                <a:gd name="T28" fmla="*/ 8 w 150"/>
                <a:gd name="T29" fmla="*/ 22 h 170"/>
                <a:gd name="T30" fmla="*/ 14 w 150"/>
                <a:gd name="T31" fmla="*/ 12 h 170"/>
                <a:gd name="T32" fmla="*/ 0 w 150"/>
                <a:gd name="T33" fmla="*/ 3 h 170"/>
                <a:gd name="T34" fmla="*/ 4 w 150"/>
                <a:gd name="T35" fmla="*/ 0 h 170"/>
                <a:gd name="T36" fmla="*/ 20 w 150"/>
                <a:gd name="T37" fmla="*/ 14 h 170"/>
                <a:gd name="T38" fmla="*/ 42 w 150"/>
                <a:gd name="T39" fmla="*/ 33 h 170"/>
                <a:gd name="T40" fmla="*/ 58 w 150"/>
                <a:gd name="T41" fmla="*/ 53 h 170"/>
                <a:gd name="T42" fmla="*/ 81 w 150"/>
                <a:gd name="T43" fmla="*/ 73 h 1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50" h="170">
                  <a:moveTo>
                    <a:pt x="81" y="73"/>
                  </a:moveTo>
                  <a:lnTo>
                    <a:pt x="126" y="109"/>
                  </a:lnTo>
                  <a:lnTo>
                    <a:pt x="97" y="102"/>
                  </a:lnTo>
                  <a:lnTo>
                    <a:pt x="109" y="131"/>
                  </a:lnTo>
                  <a:lnTo>
                    <a:pt x="140" y="152"/>
                  </a:lnTo>
                  <a:lnTo>
                    <a:pt x="150" y="166"/>
                  </a:lnTo>
                  <a:lnTo>
                    <a:pt x="129" y="154"/>
                  </a:lnTo>
                  <a:lnTo>
                    <a:pt x="129" y="170"/>
                  </a:lnTo>
                  <a:lnTo>
                    <a:pt x="114" y="153"/>
                  </a:lnTo>
                  <a:lnTo>
                    <a:pt x="101" y="133"/>
                  </a:lnTo>
                  <a:lnTo>
                    <a:pt x="83" y="111"/>
                  </a:lnTo>
                  <a:lnTo>
                    <a:pt x="76" y="96"/>
                  </a:lnTo>
                  <a:lnTo>
                    <a:pt x="55" y="69"/>
                  </a:lnTo>
                  <a:lnTo>
                    <a:pt x="29" y="49"/>
                  </a:lnTo>
                  <a:lnTo>
                    <a:pt x="8" y="22"/>
                  </a:lnTo>
                  <a:lnTo>
                    <a:pt x="14" y="12"/>
                  </a:lnTo>
                  <a:lnTo>
                    <a:pt x="0" y="3"/>
                  </a:lnTo>
                  <a:lnTo>
                    <a:pt x="4" y="0"/>
                  </a:lnTo>
                  <a:lnTo>
                    <a:pt x="20" y="14"/>
                  </a:lnTo>
                  <a:lnTo>
                    <a:pt x="42" y="33"/>
                  </a:lnTo>
                  <a:lnTo>
                    <a:pt x="58" y="53"/>
                  </a:lnTo>
                  <a:lnTo>
                    <a:pt x="81" y="73"/>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75" name="Freeform 174"/>
            <p:cNvSpPr>
              <a:spLocks/>
            </p:cNvSpPr>
            <p:nvPr/>
          </p:nvSpPr>
          <p:spPr bwMode="auto">
            <a:xfrm>
              <a:off x="9805678" y="4578194"/>
              <a:ext cx="29757" cy="18638"/>
            </a:xfrm>
            <a:custGeom>
              <a:avLst/>
              <a:gdLst>
                <a:gd name="T0" fmla="*/ 14 w 18"/>
                <a:gd name="T1" fmla="*/ 5 h 12"/>
                <a:gd name="T2" fmla="*/ 18 w 18"/>
                <a:gd name="T3" fmla="*/ 12 h 12"/>
                <a:gd name="T4" fmla="*/ 6 w 18"/>
                <a:gd name="T5" fmla="*/ 12 h 12"/>
                <a:gd name="T6" fmla="*/ 0 w 18"/>
                <a:gd name="T7" fmla="*/ 0 h 12"/>
                <a:gd name="T8" fmla="*/ 11 w 18"/>
                <a:gd name="T9" fmla="*/ 4 h 12"/>
                <a:gd name="T10" fmla="*/ 14 w 18"/>
                <a:gd name="T11" fmla="*/ 5 h 12"/>
              </a:gdLst>
              <a:ahLst/>
              <a:cxnLst>
                <a:cxn ang="0">
                  <a:pos x="T0" y="T1"/>
                </a:cxn>
                <a:cxn ang="0">
                  <a:pos x="T2" y="T3"/>
                </a:cxn>
                <a:cxn ang="0">
                  <a:pos x="T4" y="T5"/>
                </a:cxn>
                <a:cxn ang="0">
                  <a:pos x="T6" y="T7"/>
                </a:cxn>
                <a:cxn ang="0">
                  <a:pos x="T8" y="T9"/>
                </a:cxn>
                <a:cxn ang="0">
                  <a:pos x="T10" y="T11"/>
                </a:cxn>
              </a:cxnLst>
              <a:rect l="0" t="0" r="r" b="b"/>
              <a:pathLst>
                <a:path w="18" h="12">
                  <a:moveTo>
                    <a:pt x="14" y="5"/>
                  </a:moveTo>
                  <a:lnTo>
                    <a:pt x="18" y="12"/>
                  </a:lnTo>
                  <a:lnTo>
                    <a:pt x="6" y="12"/>
                  </a:lnTo>
                  <a:lnTo>
                    <a:pt x="0" y="0"/>
                  </a:lnTo>
                  <a:lnTo>
                    <a:pt x="11" y="4"/>
                  </a:lnTo>
                  <a:lnTo>
                    <a:pt x="14" y="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76" name="Freeform 175"/>
            <p:cNvSpPr>
              <a:spLocks/>
            </p:cNvSpPr>
            <p:nvPr/>
          </p:nvSpPr>
          <p:spPr bwMode="auto">
            <a:xfrm>
              <a:off x="9757737" y="4547128"/>
              <a:ext cx="36369" cy="20193"/>
            </a:xfrm>
            <a:custGeom>
              <a:avLst/>
              <a:gdLst>
                <a:gd name="T0" fmla="*/ 22 w 22"/>
                <a:gd name="T1" fmla="*/ 12 h 13"/>
                <a:gd name="T2" fmla="*/ 15 w 22"/>
                <a:gd name="T3" fmla="*/ 13 h 13"/>
                <a:gd name="T4" fmla="*/ 4 w 22"/>
                <a:gd name="T5" fmla="*/ 11 h 13"/>
                <a:gd name="T6" fmla="*/ 0 w 22"/>
                <a:gd name="T7" fmla="*/ 8 h 13"/>
                <a:gd name="T8" fmla="*/ 2 w 22"/>
                <a:gd name="T9" fmla="*/ 0 h 13"/>
                <a:gd name="T10" fmla="*/ 14 w 22"/>
                <a:gd name="T11" fmla="*/ 3 h 13"/>
                <a:gd name="T12" fmla="*/ 19 w 22"/>
                <a:gd name="T13" fmla="*/ 7 h 13"/>
                <a:gd name="T14" fmla="*/ 22 w 22"/>
                <a:gd name="T15" fmla="*/ 12 h 1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2" h="13">
                  <a:moveTo>
                    <a:pt x="22" y="12"/>
                  </a:moveTo>
                  <a:lnTo>
                    <a:pt x="15" y="13"/>
                  </a:lnTo>
                  <a:lnTo>
                    <a:pt x="4" y="11"/>
                  </a:lnTo>
                  <a:lnTo>
                    <a:pt x="0" y="8"/>
                  </a:lnTo>
                  <a:lnTo>
                    <a:pt x="2" y="0"/>
                  </a:lnTo>
                  <a:lnTo>
                    <a:pt x="14" y="3"/>
                  </a:lnTo>
                  <a:lnTo>
                    <a:pt x="19" y="7"/>
                  </a:lnTo>
                  <a:lnTo>
                    <a:pt x="22" y="12"/>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77" name="Freeform 176"/>
            <p:cNvSpPr>
              <a:spLocks/>
            </p:cNvSpPr>
            <p:nvPr/>
          </p:nvSpPr>
          <p:spPr bwMode="auto">
            <a:xfrm>
              <a:off x="9790801" y="4516063"/>
              <a:ext cx="28103" cy="48152"/>
            </a:xfrm>
            <a:custGeom>
              <a:avLst/>
              <a:gdLst>
                <a:gd name="T0" fmla="*/ 17 w 17"/>
                <a:gd name="T1" fmla="*/ 27 h 31"/>
                <a:gd name="T2" fmla="*/ 14 w 17"/>
                <a:gd name="T3" fmla="*/ 31 h 31"/>
                <a:gd name="T4" fmla="*/ 3 w 17"/>
                <a:gd name="T5" fmla="*/ 13 h 31"/>
                <a:gd name="T6" fmla="*/ 0 w 17"/>
                <a:gd name="T7" fmla="*/ 0 h 31"/>
                <a:gd name="T8" fmla="*/ 6 w 17"/>
                <a:gd name="T9" fmla="*/ 0 h 31"/>
                <a:gd name="T10" fmla="*/ 11 w 17"/>
                <a:gd name="T11" fmla="*/ 17 h 31"/>
                <a:gd name="T12" fmla="*/ 17 w 17"/>
                <a:gd name="T13" fmla="*/ 27 h 31"/>
              </a:gdLst>
              <a:ahLst/>
              <a:cxnLst>
                <a:cxn ang="0">
                  <a:pos x="T0" y="T1"/>
                </a:cxn>
                <a:cxn ang="0">
                  <a:pos x="T2" y="T3"/>
                </a:cxn>
                <a:cxn ang="0">
                  <a:pos x="T4" y="T5"/>
                </a:cxn>
                <a:cxn ang="0">
                  <a:pos x="T6" y="T7"/>
                </a:cxn>
                <a:cxn ang="0">
                  <a:pos x="T8" y="T9"/>
                </a:cxn>
                <a:cxn ang="0">
                  <a:pos x="T10" y="T11"/>
                </a:cxn>
                <a:cxn ang="0">
                  <a:pos x="T12" y="T13"/>
                </a:cxn>
              </a:cxnLst>
              <a:rect l="0" t="0" r="r" b="b"/>
              <a:pathLst>
                <a:path w="17" h="31">
                  <a:moveTo>
                    <a:pt x="17" y="27"/>
                  </a:moveTo>
                  <a:lnTo>
                    <a:pt x="14" y="31"/>
                  </a:lnTo>
                  <a:lnTo>
                    <a:pt x="3" y="13"/>
                  </a:lnTo>
                  <a:lnTo>
                    <a:pt x="0" y="0"/>
                  </a:lnTo>
                  <a:lnTo>
                    <a:pt x="6" y="0"/>
                  </a:lnTo>
                  <a:lnTo>
                    <a:pt x="11" y="17"/>
                  </a:lnTo>
                  <a:lnTo>
                    <a:pt x="17" y="27"/>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78" name="Freeform 177"/>
            <p:cNvSpPr>
              <a:spLocks/>
            </p:cNvSpPr>
            <p:nvPr/>
          </p:nvSpPr>
          <p:spPr bwMode="auto">
            <a:xfrm>
              <a:off x="9723021" y="4484998"/>
              <a:ext cx="47942" cy="38832"/>
            </a:xfrm>
            <a:custGeom>
              <a:avLst/>
              <a:gdLst>
                <a:gd name="T0" fmla="*/ 28 w 29"/>
                <a:gd name="T1" fmla="*/ 21 h 25"/>
                <a:gd name="T2" fmla="*/ 29 w 29"/>
                <a:gd name="T3" fmla="*/ 25 h 25"/>
                <a:gd name="T4" fmla="*/ 15 w 29"/>
                <a:gd name="T5" fmla="*/ 16 h 25"/>
                <a:gd name="T6" fmla="*/ 6 w 29"/>
                <a:gd name="T7" fmla="*/ 9 h 25"/>
                <a:gd name="T8" fmla="*/ 0 w 29"/>
                <a:gd name="T9" fmla="*/ 2 h 25"/>
                <a:gd name="T10" fmla="*/ 3 w 29"/>
                <a:gd name="T11" fmla="*/ 0 h 25"/>
                <a:gd name="T12" fmla="*/ 11 w 29"/>
                <a:gd name="T13" fmla="*/ 4 h 25"/>
                <a:gd name="T14" fmla="*/ 25 w 29"/>
                <a:gd name="T15" fmla="*/ 14 h 25"/>
                <a:gd name="T16" fmla="*/ 28 w 29"/>
                <a:gd name="T17" fmla="*/ 21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25">
                  <a:moveTo>
                    <a:pt x="28" y="21"/>
                  </a:moveTo>
                  <a:lnTo>
                    <a:pt x="29" y="25"/>
                  </a:lnTo>
                  <a:lnTo>
                    <a:pt x="15" y="16"/>
                  </a:lnTo>
                  <a:lnTo>
                    <a:pt x="6" y="9"/>
                  </a:lnTo>
                  <a:lnTo>
                    <a:pt x="0" y="2"/>
                  </a:lnTo>
                  <a:lnTo>
                    <a:pt x="3" y="0"/>
                  </a:lnTo>
                  <a:lnTo>
                    <a:pt x="11" y="4"/>
                  </a:lnTo>
                  <a:lnTo>
                    <a:pt x="25" y="14"/>
                  </a:lnTo>
                  <a:lnTo>
                    <a:pt x="28" y="21"/>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79" name="Freeform 178"/>
            <p:cNvSpPr>
              <a:spLocks/>
            </p:cNvSpPr>
            <p:nvPr/>
          </p:nvSpPr>
          <p:spPr bwMode="auto">
            <a:xfrm>
              <a:off x="9671773" y="4460146"/>
              <a:ext cx="29757" cy="26405"/>
            </a:xfrm>
            <a:custGeom>
              <a:avLst/>
              <a:gdLst>
                <a:gd name="T0" fmla="*/ 18 w 18"/>
                <a:gd name="T1" fmla="*/ 16 h 17"/>
                <a:gd name="T2" fmla="*/ 15 w 18"/>
                <a:gd name="T3" fmla="*/ 17 h 17"/>
                <a:gd name="T4" fmla="*/ 7 w 18"/>
                <a:gd name="T5" fmla="*/ 13 h 17"/>
                <a:gd name="T6" fmla="*/ 0 w 18"/>
                <a:gd name="T7" fmla="*/ 4 h 17"/>
                <a:gd name="T8" fmla="*/ 2 w 18"/>
                <a:gd name="T9" fmla="*/ 0 h 17"/>
                <a:gd name="T10" fmla="*/ 12 w 18"/>
                <a:gd name="T11" fmla="*/ 9 h 17"/>
                <a:gd name="T12" fmla="*/ 18 w 18"/>
                <a:gd name="T13" fmla="*/ 16 h 17"/>
              </a:gdLst>
              <a:ahLst/>
              <a:cxnLst>
                <a:cxn ang="0">
                  <a:pos x="T0" y="T1"/>
                </a:cxn>
                <a:cxn ang="0">
                  <a:pos x="T2" y="T3"/>
                </a:cxn>
                <a:cxn ang="0">
                  <a:pos x="T4" y="T5"/>
                </a:cxn>
                <a:cxn ang="0">
                  <a:pos x="T6" y="T7"/>
                </a:cxn>
                <a:cxn ang="0">
                  <a:pos x="T8" y="T9"/>
                </a:cxn>
                <a:cxn ang="0">
                  <a:pos x="T10" y="T11"/>
                </a:cxn>
                <a:cxn ang="0">
                  <a:pos x="T12" y="T13"/>
                </a:cxn>
              </a:cxnLst>
              <a:rect l="0" t="0" r="r" b="b"/>
              <a:pathLst>
                <a:path w="18" h="17">
                  <a:moveTo>
                    <a:pt x="18" y="16"/>
                  </a:moveTo>
                  <a:lnTo>
                    <a:pt x="15" y="17"/>
                  </a:lnTo>
                  <a:lnTo>
                    <a:pt x="7" y="13"/>
                  </a:lnTo>
                  <a:lnTo>
                    <a:pt x="0" y="4"/>
                  </a:lnTo>
                  <a:lnTo>
                    <a:pt x="2" y="0"/>
                  </a:lnTo>
                  <a:lnTo>
                    <a:pt x="12" y="9"/>
                  </a:lnTo>
                  <a:lnTo>
                    <a:pt x="18" y="16"/>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80" name="Freeform 179"/>
            <p:cNvSpPr>
              <a:spLocks/>
            </p:cNvSpPr>
            <p:nvPr/>
          </p:nvSpPr>
          <p:spPr bwMode="auto">
            <a:xfrm>
              <a:off x="7841742" y="3588768"/>
              <a:ext cx="262850" cy="475297"/>
            </a:xfrm>
            <a:custGeom>
              <a:avLst/>
              <a:gdLst>
                <a:gd name="T0" fmla="*/ 93 w 159"/>
                <a:gd name="T1" fmla="*/ 162 h 306"/>
                <a:gd name="T2" fmla="*/ 78 w 159"/>
                <a:gd name="T3" fmla="*/ 146 h 306"/>
                <a:gd name="T4" fmla="*/ 63 w 159"/>
                <a:gd name="T5" fmla="*/ 169 h 306"/>
                <a:gd name="T6" fmla="*/ 52 w 159"/>
                <a:gd name="T7" fmla="*/ 217 h 306"/>
                <a:gd name="T8" fmla="*/ 66 w 159"/>
                <a:gd name="T9" fmla="*/ 233 h 306"/>
                <a:gd name="T10" fmla="*/ 79 w 159"/>
                <a:gd name="T11" fmla="*/ 270 h 306"/>
                <a:gd name="T12" fmla="*/ 101 w 159"/>
                <a:gd name="T13" fmla="*/ 284 h 306"/>
                <a:gd name="T14" fmla="*/ 106 w 159"/>
                <a:gd name="T15" fmla="*/ 304 h 306"/>
                <a:gd name="T16" fmla="*/ 91 w 159"/>
                <a:gd name="T17" fmla="*/ 295 h 306"/>
                <a:gd name="T18" fmla="*/ 73 w 159"/>
                <a:gd name="T19" fmla="*/ 290 h 306"/>
                <a:gd name="T20" fmla="*/ 62 w 159"/>
                <a:gd name="T21" fmla="*/ 272 h 306"/>
                <a:gd name="T22" fmla="*/ 42 w 159"/>
                <a:gd name="T23" fmla="*/ 250 h 306"/>
                <a:gd name="T24" fmla="*/ 36 w 159"/>
                <a:gd name="T25" fmla="*/ 251 h 306"/>
                <a:gd name="T26" fmla="*/ 41 w 159"/>
                <a:gd name="T27" fmla="*/ 218 h 306"/>
                <a:gd name="T28" fmla="*/ 56 w 159"/>
                <a:gd name="T29" fmla="*/ 177 h 306"/>
                <a:gd name="T30" fmla="*/ 46 w 159"/>
                <a:gd name="T31" fmla="*/ 149 h 306"/>
                <a:gd name="T32" fmla="*/ 29 w 159"/>
                <a:gd name="T33" fmla="*/ 121 h 306"/>
                <a:gd name="T34" fmla="*/ 30 w 159"/>
                <a:gd name="T35" fmla="*/ 106 h 306"/>
                <a:gd name="T36" fmla="*/ 25 w 159"/>
                <a:gd name="T37" fmla="*/ 75 h 306"/>
                <a:gd name="T38" fmla="*/ 0 w 159"/>
                <a:gd name="T39" fmla="*/ 41 h 306"/>
                <a:gd name="T40" fmla="*/ 12 w 159"/>
                <a:gd name="T41" fmla="*/ 15 h 306"/>
                <a:gd name="T42" fmla="*/ 34 w 159"/>
                <a:gd name="T43" fmla="*/ 5 h 306"/>
                <a:gd name="T44" fmla="*/ 52 w 159"/>
                <a:gd name="T45" fmla="*/ 7 h 306"/>
                <a:gd name="T46" fmla="*/ 67 w 159"/>
                <a:gd name="T47" fmla="*/ 20 h 306"/>
                <a:gd name="T48" fmla="*/ 69 w 159"/>
                <a:gd name="T49" fmla="*/ 61 h 306"/>
                <a:gd name="T50" fmla="*/ 93 w 159"/>
                <a:gd name="T51" fmla="*/ 52 h 306"/>
                <a:gd name="T52" fmla="*/ 106 w 159"/>
                <a:gd name="T53" fmla="*/ 44 h 306"/>
                <a:gd name="T54" fmla="*/ 136 w 159"/>
                <a:gd name="T55" fmla="*/ 62 h 306"/>
                <a:gd name="T56" fmla="*/ 157 w 159"/>
                <a:gd name="T57" fmla="*/ 101 h 306"/>
                <a:gd name="T58" fmla="*/ 154 w 159"/>
                <a:gd name="T59" fmla="*/ 128 h 306"/>
                <a:gd name="T60" fmla="*/ 113 w 159"/>
                <a:gd name="T61" fmla="*/ 129 h 306"/>
                <a:gd name="T62" fmla="*/ 110 w 159"/>
                <a:gd name="T63" fmla="*/ 171 h 3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59" h="306">
                  <a:moveTo>
                    <a:pt x="110" y="171"/>
                  </a:moveTo>
                  <a:lnTo>
                    <a:pt x="93" y="162"/>
                  </a:lnTo>
                  <a:lnTo>
                    <a:pt x="78" y="162"/>
                  </a:lnTo>
                  <a:lnTo>
                    <a:pt x="78" y="146"/>
                  </a:lnTo>
                  <a:lnTo>
                    <a:pt x="62" y="146"/>
                  </a:lnTo>
                  <a:lnTo>
                    <a:pt x="63" y="169"/>
                  </a:lnTo>
                  <a:lnTo>
                    <a:pt x="56" y="199"/>
                  </a:lnTo>
                  <a:lnTo>
                    <a:pt x="52" y="217"/>
                  </a:lnTo>
                  <a:lnTo>
                    <a:pt x="54" y="233"/>
                  </a:lnTo>
                  <a:lnTo>
                    <a:pt x="66" y="233"/>
                  </a:lnTo>
                  <a:lnTo>
                    <a:pt x="75" y="252"/>
                  </a:lnTo>
                  <a:lnTo>
                    <a:pt x="79" y="270"/>
                  </a:lnTo>
                  <a:lnTo>
                    <a:pt x="90" y="282"/>
                  </a:lnTo>
                  <a:lnTo>
                    <a:pt x="101" y="284"/>
                  </a:lnTo>
                  <a:lnTo>
                    <a:pt x="111" y="295"/>
                  </a:lnTo>
                  <a:lnTo>
                    <a:pt x="106" y="304"/>
                  </a:lnTo>
                  <a:lnTo>
                    <a:pt x="93" y="306"/>
                  </a:lnTo>
                  <a:lnTo>
                    <a:pt x="91" y="295"/>
                  </a:lnTo>
                  <a:lnTo>
                    <a:pt x="76" y="286"/>
                  </a:lnTo>
                  <a:lnTo>
                    <a:pt x="73" y="290"/>
                  </a:lnTo>
                  <a:lnTo>
                    <a:pt x="66" y="282"/>
                  </a:lnTo>
                  <a:lnTo>
                    <a:pt x="62" y="272"/>
                  </a:lnTo>
                  <a:lnTo>
                    <a:pt x="51" y="260"/>
                  </a:lnTo>
                  <a:lnTo>
                    <a:pt x="42" y="250"/>
                  </a:lnTo>
                  <a:lnTo>
                    <a:pt x="40" y="263"/>
                  </a:lnTo>
                  <a:lnTo>
                    <a:pt x="36" y="251"/>
                  </a:lnTo>
                  <a:lnTo>
                    <a:pt x="37" y="238"/>
                  </a:lnTo>
                  <a:lnTo>
                    <a:pt x="41" y="218"/>
                  </a:lnTo>
                  <a:lnTo>
                    <a:pt x="48" y="197"/>
                  </a:lnTo>
                  <a:lnTo>
                    <a:pt x="56" y="177"/>
                  </a:lnTo>
                  <a:lnTo>
                    <a:pt x="47" y="158"/>
                  </a:lnTo>
                  <a:lnTo>
                    <a:pt x="46" y="149"/>
                  </a:lnTo>
                  <a:lnTo>
                    <a:pt x="43" y="137"/>
                  </a:lnTo>
                  <a:lnTo>
                    <a:pt x="29" y="121"/>
                  </a:lnTo>
                  <a:lnTo>
                    <a:pt x="24" y="110"/>
                  </a:lnTo>
                  <a:lnTo>
                    <a:pt x="30" y="106"/>
                  </a:lnTo>
                  <a:lnTo>
                    <a:pt x="34" y="88"/>
                  </a:lnTo>
                  <a:lnTo>
                    <a:pt x="25" y="75"/>
                  </a:lnTo>
                  <a:lnTo>
                    <a:pt x="11" y="60"/>
                  </a:lnTo>
                  <a:lnTo>
                    <a:pt x="0" y="41"/>
                  </a:lnTo>
                  <a:lnTo>
                    <a:pt x="7" y="37"/>
                  </a:lnTo>
                  <a:lnTo>
                    <a:pt x="12" y="15"/>
                  </a:lnTo>
                  <a:lnTo>
                    <a:pt x="25" y="14"/>
                  </a:lnTo>
                  <a:lnTo>
                    <a:pt x="34" y="5"/>
                  </a:lnTo>
                  <a:lnTo>
                    <a:pt x="43" y="0"/>
                  </a:lnTo>
                  <a:lnTo>
                    <a:pt x="52" y="7"/>
                  </a:lnTo>
                  <a:lnTo>
                    <a:pt x="55" y="19"/>
                  </a:lnTo>
                  <a:lnTo>
                    <a:pt x="67" y="20"/>
                  </a:lnTo>
                  <a:lnTo>
                    <a:pt x="66" y="42"/>
                  </a:lnTo>
                  <a:lnTo>
                    <a:pt x="69" y="61"/>
                  </a:lnTo>
                  <a:lnTo>
                    <a:pt x="87" y="48"/>
                  </a:lnTo>
                  <a:lnTo>
                    <a:pt x="93" y="52"/>
                  </a:lnTo>
                  <a:lnTo>
                    <a:pt x="103" y="51"/>
                  </a:lnTo>
                  <a:lnTo>
                    <a:pt x="106" y="44"/>
                  </a:lnTo>
                  <a:lnTo>
                    <a:pt x="120" y="45"/>
                  </a:lnTo>
                  <a:lnTo>
                    <a:pt x="136" y="62"/>
                  </a:lnTo>
                  <a:lnTo>
                    <a:pt x="140" y="83"/>
                  </a:lnTo>
                  <a:lnTo>
                    <a:pt x="157" y="101"/>
                  </a:lnTo>
                  <a:lnTo>
                    <a:pt x="159" y="119"/>
                  </a:lnTo>
                  <a:lnTo>
                    <a:pt x="154" y="128"/>
                  </a:lnTo>
                  <a:lnTo>
                    <a:pt x="136" y="125"/>
                  </a:lnTo>
                  <a:lnTo>
                    <a:pt x="113" y="129"/>
                  </a:lnTo>
                  <a:lnTo>
                    <a:pt x="103" y="146"/>
                  </a:lnTo>
                  <a:lnTo>
                    <a:pt x="110" y="171"/>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81" name="Freeform 180"/>
            <p:cNvSpPr>
              <a:spLocks/>
            </p:cNvSpPr>
            <p:nvPr/>
          </p:nvSpPr>
          <p:spPr bwMode="auto">
            <a:xfrm>
              <a:off x="6823406" y="2927078"/>
              <a:ext cx="228134" cy="136687"/>
            </a:xfrm>
            <a:custGeom>
              <a:avLst/>
              <a:gdLst>
                <a:gd name="T0" fmla="*/ 54 w 138"/>
                <a:gd name="T1" fmla="*/ 15 h 88"/>
                <a:gd name="T2" fmla="*/ 50 w 138"/>
                <a:gd name="T3" fmla="*/ 22 h 88"/>
                <a:gd name="T4" fmla="*/ 30 w 138"/>
                <a:gd name="T5" fmla="*/ 18 h 88"/>
                <a:gd name="T6" fmla="*/ 32 w 138"/>
                <a:gd name="T7" fmla="*/ 30 h 88"/>
                <a:gd name="T8" fmla="*/ 50 w 138"/>
                <a:gd name="T9" fmla="*/ 29 h 88"/>
                <a:gd name="T10" fmla="*/ 73 w 138"/>
                <a:gd name="T11" fmla="*/ 35 h 88"/>
                <a:gd name="T12" fmla="*/ 104 w 138"/>
                <a:gd name="T13" fmla="*/ 32 h 88"/>
                <a:gd name="T14" fmla="*/ 113 w 138"/>
                <a:gd name="T15" fmla="*/ 51 h 88"/>
                <a:gd name="T16" fmla="*/ 119 w 138"/>
                <a:gd name="T17" fmla="*/ 49 h 88"/>
                <a:gd name="T18" fmla="*/ 130 w 138"/>
                <a:gd name="T19" fmla="*/ 54 h 88"/>
                <a:gd name="T20" fmla="*/ 132 w 138"/>
                <a:gd name="T21" fmla="*/ 62 h 88"/>
                <a:gd name="T22" fmla="*/ 138 w 138"/>
                <a:gd name="T23" fmla="*/ 74 h 88"/>
                <a:gd name="T24" fmla="*/ 120 w 138"/>
                <a:gd name="T25" fmla="*/ 74 h 88"/>
                <a:gd name="T26" fmla="*/ 108 w 138"/>
                <a:gd name="T27" fmla="*/ 72 h 88"/>
                <a:gd name="T28" fmla="*/ 99 w 138"/>
                <a:gd name="T29" fmla="*/ 81 h 88"/>
                <a:gd name="T30" fmla="*/ 92 w 138"/>
                <a:gd name="T31" fmla="*/ 83 h 88"/>
                <a:gd name="T32" fmla="*/ 88 w 138"/>
                <a:gd name="T33" fmla="*/ 88 h 88"/>
                <a:gd name="T34" fmla="*/ 79 w 138"/>
                <a:gd name="T35" fmla="*/ 81 h 88"/>
                <a:gd name="T36" fmla="*/ 76 w 138"/>
                <a:gd name="T37" fmla="*/ 64 h 88"/>
                <a:gd name="T38" fmla="*/ 71 w 138"/>
                <a:gd name="T39" fmla="*/ 63 h 88"/>
                <a:gd name="T40" fmla="*/ 71 w 138"/>
                <a:gd name="T41" fmla="*/ 56 h 88"/>
                <a:gd name="T42" fmla="*/ 60 w 138"/>
                <a:gd name="T43" fmla="*/ 51 h 88"/>
                <a:gd name="T44" fmla="*/ 55 w 138"/>
                <a:gd name="T45" fmla="*/ 59 h 88"/>
                <a:gd name="T46" fmla="*/ 55 w 138"/>
                <a:gd name="T47" fmla="*/ 67 h 88"/>
                <a:gd name="T48" fmla="*/ 53 w 138"/>
                <a:gd name="T49" fmla="*/ 70 h 88"/>
                <a:gd name="T50" fmla="*/ 43 w 138"/>
                <a:gd name="T51" fmla="*/ 70 h 88"/>
                <a:gd name="T52" fmla="*/ 40 w 138"/>
                <a:gd name="T53" fmla="*/ 79 h 88"/>
                <a:gd name="T54" fmla="*/ 33 w 138"/>
                <a:gd name="T55" fmla="*/ 75 h 88"/>
                <a:gd name="T56" fmla="*/ 22 w 138"/>
                <a:gd name="T57" fmla="*/ 82 h 88"/>
                <a:gd name="T58" fmla="*/ 16 w 138"/>
                <a:gd name="T59" fmla="*/ 79 h 88"/>
                <a:gd name="T60" fmla="*/ 21 w 138"/>
                <a:gd name="T61" fmla="*/ 58 h 88"/>
                <a:gd name="T62" fmla="*/ 13 w 138"/>
                <a:gd name="T63" fmla="*/ 43 h 88"/>
                <a:gd name="T64" fmla="*/ 0 w 138"/>
                <a:gd name="T65" fmla="*/ 38 h 88"/>
                <a:gd name="T66" fmla="*/ 2 w 138"/>
                <a:gd name="T67" fmla="*/ 29 h 88"/>
                <a:gd name="T68" fmla="*/ 16 w 138"/>
                <a:gd name="T69" fmla="*/ 30 h 88"/>
                <a:gd name="T70" fmla="*/ 21 w 138"/>
                <a:gd name="T71" fmla="*/ 19 h 88"/>
                <a:gd name="T72" fmla="*/ 23 w 138"/>
                <a:gd name="T73" fmla="*/ 5 h 88"/>
                <a:gd name="T74" fmla="*/ 44 w 138"/>
                <a:gd name="T75" fmla="*/ 0 h 88"/>
                <a:gd name="T76" fmla="*/ 43 w 138"/>
                <a:gd name="T77" fmla="*/ 10 h 88"/>
                <a:gd name="T78" fmla="*/ 47 w 138"/>
                <a:gd name="T79" fmla="*/ 16 h 88"/>
                <a:gd name="T80" fmla="*/ 54 w 138"/>
                <a:gd name="T81" fmla="*/ 15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38" h="88">
                  <a:moveTo>
                    <a:pt x="54" y="15"/>
                  </a:moveTo>
                  <a:lnTo>
                    <a:pt x="50" y="22"/>
                  </a:lnTo>
                  <a:lnTo>
                    <a:pt x="30" y="18"/>
                  </a:lnTo>
                  <a:lnTo>
                    <a:pt x="32" y="30"/>
                  </a:lnTo>
                  <a:lnTo>
                    <a:pt x="50" y="29"/>
                  </a:lnTo>
                  <a:lnTo>
                    <a:pt x="73" y="35"/>
                  </a:lnTo>
                  <a:lnTo>
                    <a:pt x="104" y="32"/>
                  </a:lnTo>
                  <a:lnTo>
                    <a:pt x="113" y="51"/>
                  </a:lnTo>
                  <a:lnTo>
                    <a:pt x="119" y="49"/>
                  </a:lnTo>
                  <a:lnTo>
                    <a:pt x="130" y="54"/>
                  </a:lnTo>
                  <a:lnTo>
                    <a:pt x="132" y="62"/>
                  </a:lnTo>
                  <a:lnTo>
                    <a:pt x="138" y="74"/>
                  </a:lnTo>
                  <a:lnTo>
                    <a:pt x="120" y="74"/>
                  </a:lnTo>
                  <a:lnTo>
                    <a:pt x="108" y="72"/>
                  </a:lnTo>
                  <a:lnTo>
                    <a:pt x="99" y="81"/>
                  </a:lnTo>
                  <a:lnTo>
                    <a:pt x="92" y="83"/>
                  </a:lnTo>
                  <a:lnTo>
                    <a:pt x="88" y="88"/>
                  </a:lnTo>
                  <a:lnTo>
                    <a:pt x="79" y="81"/>
                  </a:lnTo>
                  <a:lnTo>
                    <a:pt x="76" y="64"/>
                  </a:lnTo>
                  <a:lnTo>
                    <a:pt x="71" y="63"/>
                  </a:lnTo>
                  <a:lnTo>
                    <a:pt x="71" y="56"/>
                  </a:lnTo>
                  <a:lnTo>
                    <a:pt x="60" y="51"/>
                  </a:lnTo>
                  <a:lnTo>
                    <a:pt x="55" y="59"/>
                  </a:lnTo>
                  <a:lnTo>
                    <a:pt x="55" y="67"/>
                  </a:lnTo>
                  <a:lnTo>
                    <a:pt x="53" y="70"/>
                  </a:lnTo>
                  <a:lnTo>
                    <a:pt x="43" y="70"/>
                  </a:lnTo>
                  <a:lnTo>
                    <a:pt x="40" y="79"/>
                  </a:lnTo>
                  <a:lnTo>
                    <a:pt x="33" y="75"/>
                  </a:lnTo>
                  <a:lnTo>
                    <a:pt x="22" y="82"/>
                  </a:lnTo>
                  <a:lnTo>
                    <a:pt x="16" y="79"/>
                  </a:lnTo>
                  <a:lnTo>
                    <a:pt x="21" y="58"/>
                  </a:lnTo>
                  <a:lnTo>
                    <a:pt x="13" y="43"/>
                  </a:lnTo>
                  <a:lnTo>
                    <a:pt x="0" y="38"/>
                  </a:lnTo>
                  <a:lnTo>
                    <a:pt x="2" y="29"/>
                  </a:lnTo>
                  <a:lnTo>
                    <a:pt x="16" y="30"/>
                  </a:lnTo>
                  <a:lnTo>
                    <a:pt x="21" y="19"/>
                  </a:lnTo>
                  <a:lnTo>
                    <a:pt x="23" y="5"/>
                  </a:lnTo>
                  <a:lnTo>
                    <a:pt x="44" y="0"/>
                  </a:lnTo>
                  <a:lnTo>
                    <a:pt x="43" y="10"/>
                  </a:lnTo>
                  <a:lnTo>
                    <a:pt x="47" y="16"/>
                  </a:lnTo>
                  <a:lnTo>
                    <a:pt x="54" y="1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82" name="Freeform 181"/>
            <p:cNvSpPr>
              <a:spLocks/>
            </p:cNvSpPr>
            <p:nvPr/>
          </p:nvSpPr>
          <p:spPr bwMode="auto">
            <a:xfrm>
              <a:off x="6383671" y="2871160"/>
              <a:ext cx="428164" cy="239203"/>
            </a:xfrm>
            <a:custGeom>
              <a:avLst/>
              <a:gdLst>
                <a:gd name="T0" fmla="*/ 176 w 259"/>
                <a:gd name="T1" fmla="*/ 146 h 154"/>
                <a:gd name="T2" fmla="*/ 170 w 259"/>
                <a:gd name="T3" fmla="*/ 129 h 154"/>
                <a:gd name="T4" fmla="*/ 157 w 259"/>
                <a:gd name="T5" fmla="*/ 128 h 154"/>
                <a:gd name="T6" fmla="*/ 134 w 259"/>
                <a:gd name="T7" fmla="*/ 110 h 154"/>
                <a:gd name="T8" fmla="*/ 120 w 259"/>
                <a:gd name="T9" fmla="*/ 107 h 154"/>
                <a:gd name="T10" fmla="*/ 99 w 259"/>
                <a:gd name="T11" fmla="*/ 97 h 154"/>
                <a:gd name="T12" fmla="*/ 86 w 259"/>
                <a:gd name="T13" fmla="*/ 95 h 154"/>
                <a:gd name="T14" fmla="*/ 79 w 259"/>
                <a:gd name="T15" fmla="*/ 99 h 154"/>
                <a:gd name="T16" fmla="*/ 68 w 259"/>
                <a:gd name="T17" fmla="*/ 98 h 154"/>
                <a:gd name="T18" fmla="*/ 58 w 259"/>
                <a:gd name="T19" fmla="*/ 110 h 154"/>
                <a:gd name="T20" fmla="*/ 44 w 259"/>
                <a:gd name="T21" fmla="*/ 114 h 154"/>
                <a:gd name="T22" fmla="*/ 38 w 259"/>
                <a:gd name="T23" fmla="*/ 100 h 154"/>
                <a:gd name="T24" fmla="*/ 36 w 259"/>
                <a:gd name="T25" fmla="*/ 78 h 154"/>
                <a:gd name="T26" fmla="*/ 21 w 259"/>
                <a:gd name="T27" fmla="*/ 71 h 154"/>
                <a:gd name="T28" fmla="*/ 23 w 259"/>
                <a:gd name="T29" fmla="*/ 57 h 154"/>
                <a:gd name="T30" fmla="*/ 11 w 259"/>
                <a:gd name="T31" fmla="*/ 56 h 154"/>
                <a:gd name="T32" fmla="*/ 11 w 259"/>
                <a:gd name="T33" fmla="*/ 38 h 154"/>
                <a:gd name="T34" fmla="*/ 28 w 259"/>
                <a:gd name="T35" fmla="*/ 43 h 154"/>
                <a:gd name="T36" fmla="*/ 41 w 259"/>
                <a:gd name="T37" fmla="*/ 37 h 154"/>
                <a:gd name="T38" fmla="*/ 27 w 259"/>
                <a:gd name="T39" fmla="*/ 25 h 154"/>
                <a:gd name="T40" fmla="*/ 19 w 259"/>
                <a:gd name="T41" fmla="*/ 13 h 154"/>
                <a:gd name="T42" fmla="*/ 7 w 259"/>
                <a:gd name="T43" fmla="*/ 18 h 154"/>
                <a:gd name="T44" fmla="*/ 8 w 259"/>
                <a:gd name="T45" fmla="*/ 33 h 154"/>
                <a:gd name="T46" fmla="*/ 0 w 259"/>
                <a:gd name="T47" fmla="*/ 20 h 154"/>
                <a:gd name="T48" fmla="*/ 6 w 259"/>
                <a:gd name="T49" fmla="*/ 13 h 154"/>
                <a:gd name="T50" fmla="*/ 24 w 259"/>
                <a:gd name="T51" fmla="*/ 9 h 154"/>
                <a:gd name="T52" fmla="*/ 37 w 259"/>
                <a:gd name="T53" fmla="*/ 14 h 154"/>
                <a:gd name="T54" fmla="*/ 52 w 259"/>
                <a:gd name="T55" fmla="*/ 30 h 154"/>
                <a:gd name="T56" fmla="*/ 61 w 259"/>
                <a:gd name="T57" fmla="*/ 29 h 154"/>
                <a:gd name="T58" fmla="*/ 80 w 259"/>
                <a:gd name="T59" fmla="*/ 29 h 154"/>
                <a:gd name="T60" fmla="*/ 74 w 259"/>
                <a:gd name="T61" fmla="*/ 19 h 154"/>
                <a:gd name="T62" fmla="*/ 87 w 259"/>
                <a:gd name="T63" fmla="*/ 12 h 154"/>
                <a:gd name="T64" fmla="*/ 98 w 259"/>
                <a:gd name="T65" fmla="*/ 0 h 154"/>
                <a:gd name="T66" fmla="*/ 123 w 259"/>
                <a:gd name="T67" fmla="*/ 11 h 154"/>
                <a:gd name="T68" fmla="*/ 129 w 259"/>
                <a:gd name="T69" fmla="*/ 27 h 154"/>
                <a:gd name="T70" fmla="*/ 137 w 259"/>
                <a:gd name="T71" fmla="*/ 31 h 154"/>
                <a:gd name="T72" fmla="*/ 155 w 259"/>
                <a:gd name="T73" fmla="*/ 30 h 154"/>
                <a:gd name="T74" fmla="*/ 161 w 259"/>
                <a:gd name="T75" fmla="*/ 34 h 154"/>
                <a:gd name="T76" fmla="*/ 175 w 259"/>
                <a:gd name="T77" fmla="*/ 55 h 154"/>
                <a:gd name="T78" fmla="*/ 198 w 259"/>
                <a:gd name="T79" fmla="*/ 69 h 154"/>
                <a:gd name="T80" fmla="*/ 211 w 259"/>
                <a:gd name="T81" fmla="*/ 79 h 154"/>
                <a:gd name="T82" fmla="*/ 231 w 259"/>
                <a:gd name="T83" fmla="*/ 89 h 154"/>
                <a:gd name="T84" fmla="*/ 256 w 259"/>
                <a:gd name="T85" fmla="*/ 98 h 154"/>
                <a:gd name="T86" fmla="*/ 259 w 259"/>
                <a:gd name="T87" fmla="*/ 111 h 154"/>
                <a:gd name="T88" fmla="*/ 254 w 259"/>
                <a:gd name="T89" fmla="*/ 110 h 154"/>
                <a:gd name="T90" fmla="*/ 244 w 259"/>
                <a:gd name="T91" fmla="*/ 105 h 154"/>
                <a:gd name="T92" fmla="*/ 243 w 259"/>
                <a:gd name="T93" fmla="*/ 112 h 154"/>
                <a:gd name="T94" fmla="*/ 230 w 259"/>
                <a:gd name="T95" fmla="*/ 116 h 154"/>
                <a:gd name="T96" fmla="*/ 230 w 259"/>
                <a:gd name="T97" fmla="*/ 133 h 154"/>
                <a:gd name="T98" fmla="*/ 222 w 259"/>
                <a:gd name="T99" fmla="*/ 139 h 154"/>
                <a:gd name="T100" fmla="*/ 209 w 259"/>
                <a:gd name="T101" fmla="*/ 142 h 154"/>
                <a:gd name="T102" fmla="*/ 207 w 259"/>
                <a:gd name="T103" fmla="*/ 151 h 154"/>
                <a:gd name="T104" fmla="*/ 195 w 259"/>
                <a:gd name="T105" fmla="*/ 154 h 154"/>
                <a:gd name="T106" fmla="*/ 176 w 259"/>
                <a:gd name="T107" fmla="*/ 146 h 1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59" h="154">
                  <a:moveTo>
                    <a:pt x="176" y="146"/>
                  </a:moveTo>
                  <a:lnTo>
                    <a:pt x="170" y="129"/>
                  </a:lnTo>
                  <a:lnTo>
                    <a:pt x="157" y="128"/>
                  </a:lnTo>
                  <a:lnTo>
                    <a:pt x="134" y="110"/>
                  </a:lnTo>
                  <a:lnTo>
                    <a:pt x="120" y="107"/>
                  </a:lnTo>
                  <a:lnTo>
                    <a:pt x="99" y="97"/>
                  </a:lnTo>
                  <a:lnTo>
                    <a:pt x="86" y="95"/>
                  </a:lnTo>
                  <a:lnTo>
                    <a:pt x="79" y="99"/>
                  </a:lnTo>
                  <a:lnTo>
                    <a:pt x="68" y="98"/>
                  </a:lnTo>
                  <a:lnTo>
                    <a:pt x="58" y="110"/>
                  </a:lnTo>
                  <a:lnTo>
                    <a:pt x="44" y="114"/>
                  </a:lnTo>
                  <a:lnTo>
                    <a:pt x="38" y="100"/>
                  </a:lnTo>
                  <a:lnTo>
                    <a:pt x="36" y="78"/>
                  </a:lnTo>
                  <a:lnTo>
                    <a:pt x="21" y="71"/>
                  </a:lnTo>
                  <a:lnTo>
                    <a:pt x="23" y="57"/>
                  </a:lnTo>
                  <a:lnTo>
                    <a:pt x="11" y="56"/>
                  </a:lnTo>
                  <a:lnTo>
                    <a:pt x="11" y="38"/>
                  </a:lnTo>
                  <a:lnTo>
                    <a:pt x="28" y="43"/>
                  </a:lnTo>
                  <a:lnTo>
                    <a:pt x="41" y="37"/>
                  </a:lnTo>
                  <a:lnTo>
                    <a:pt x="27" y="25"/>
                  </a:lnTo>
                  <a:lnTo>
                    <a:pt x="19" y="13"/>
                  </a:lnTo>
                  <a:lnTo>
                    <a:pt x="7" y="18"/>
                  </a:lnTo>
                  <a:lnTo>
                    <a:pt x="8" y="33"/>
                  </a:lnTo>
                  <a:lnTo>
                    <a:pt x="0" y="20"/>
                  </a:lnTo>
                  <a:lnTo>
                    <a:pt x="6" y="13"/>
                  </a:lnTo>
                  <a:lnTo>
                    <a:pt x="24" y="9"/>
                  </a:lnTo>
                  <a:lnTo>
                    <a:pt x="37" y="14"/>
                  </a:lnTo>
                  <a:lnTo>
                    <a:pt x="52" y="30"/>
                  </a:lnTo>
                  <a:lnTo>
                    <a:pt x="61" y="29"/>
                  </a:lnTo>
                  <a:lnTo>
                    <a:pt x="80" y="29"/>
                  </a:lnTo>
                  <a:lnTo>
                    <a:pt x="74" y="19"/>
                  </a:lnTo>
                  <a:lnTo>
                    <a:pt x="87" y="12"/>
                  </a:lnTo>
                  <a:lnTo>
                    <a:pt x="98" y="0"/>
                  </a:lnTo>
                  <a:lnTo>
                    <a:pt x="123" y="11"/>
                  </a:lnTo>
                  <a:lnTo>
                    <a:pt x="129" y="27"/>
                  </a:lnTo>
                  <a:lnTo>
                    <a:pt x="137" y="31"/>
                  </a:lnTo>
                  <a:lnTo>
                    <a:pt x="155" y="30"/>
                  </a:lnTo>
                  <a:lnTo>
                    <a:pt x="161" y="34"/>
                  </a:lnTo>
                  <a:lnTo>
                    <a:pt x="175" y="55"/>
                  </a:lnTo>
                  <a:lnTo>
                    <a:pt x="198" y="69"/>
                  </a:lnTo>
                  <a:lnTo>
                    <a:pt x="211" y="79"/>
                  </a:lnTo>
                  <a:lnTo>
                    <a:pt x="231" y="89"/>
                  </a:lnTo>
                  <a:lnTo>
                    <a:pt x="256" y="98"/>
                  </a:lnTo>
                  <a:lnTo>
                    <a:pt x="259" y="111"/>
                  </a:lnTo>
                  <a:lnTo>
                    <a:pt x="254" y="110"/>
                  </a:lnTo>
                  <a:lnTo>
                    <a:pt x="244" y="105"/>
                  </a:lnTo>
                  <a:lnTo>
                    <a:pt x="243" y="112"/>
                  </a:lnTo>
                  <a:lnTo>
                    <a:pt x="230" y="116"/>
                  </a:lnTo>
                  <a:lnTo>
                    <a:pt x="230" y="133"/>
                  </a:lnTo>
                  <a:lnTo>
                    <a:pt x="222" y="139"/>
                  </a:lnTo>
                  <a:lnTo>
                    <a:pt x="209" y="142"/>
                  </a:lnTo>
                  <a:lnTo>
                    <a:pt x="207" y="151"/>
                  </a:lnTo>
                  <a:lnTo>
                    <a:pt x="195" y="154"/>
                  </a:lnTo>
                  <a:lnTo>
                    <a:pt x="176" y="146"/>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83" name="Freeform 182"/>
            <p:cNvSpPr>
              <a:spLocks/>
            </p:cNvSpPr>
            <p:nvPr/>
          </p:nvSpPr>
          <p:spPr bwMode="auto">
            <a:xfrm>
              <a:off x="8711296" y="4514510"/>
              <a:ext cx="72738" cy="35725"/>
            </a:xfrm>
            <a:custGeom>
              <a:avLst/>
              <a:gdLst>
                <a:gd name="T0" fmla="*/ 0 w 44"/>
                <a:gd name="T1" fmla="*/ 13 h 23"/>
                <a:gd name="T2" fmla="*/ 2 w 44"/>
                <a:gd name="T3" fmla="*/ 8 h 23"/>
                <a:gd name="T4" fmla="*/ 19 w 44"/>
                <a:gd name="T5" fmla="*/ 4 h 23"/>
                <a:gd name="T6" fmla="*/ 32 w 44"/>
                <a:gd name="T7" fmla="*/ 3 h 23"/>
                <a:gd name="T8" fmla="*/ 37 w 44"/>
                <a:gd name="T9" fmla="*/ 0 h 23"/>
                <a:gd name="T10" fmla="*/ 44 w 44"/>
                <a:gd name="T11" fmla="*/ 3 h 23"/>
                <a:gd name="T12" fmla="*/ 37 w 44"/>
                <a:gd name="T13" fmla="*/ 9 h 23"/>
                <a:gd name="T14" fmla="*/ 17 w 44"/>
                <a:gd name="T15" fmla="*/ 18 h 23"/>
                <a:gd name="T16" fmla="*/ 1 w 44"/>
                <a:gd name="T17" fmla="*/ 23 h 23"/>
                <a:gd name="T18" fmla="*/ 1 w 44"/>
                <a:gd name="T19" fmla="*/ 17 h 23"/>
                <a:gd name="T20" fmla="*/ 0 w 44"/>
                <a:gd name="T21" fmla="*/ 13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4" h="23">
                  <a:moveTo>
                    <a:pt x="0" y="13"/>
                  </a:moveTo>
                  <a:lnTo>
                    <a:pt x="2" y="8"/>
                  </a:lnTo>
                  <a:lnTo>
                    <a:pt x="19" y="4"/>
                  </a:lnTo>
                  <a:lnTo>
                    <a:pt x="32" y="3"/>
                  </a:lnTo>
                  <a:lnTo>
                    <a:pt x="37" y="0"/>
                  </a:lnTo>
                  <a:lnTo>
                    <a:pt x="44" y="3"/>
                  </a:lnTo>
                  <a:lnTo>
                    <a:pt x="37" y="9"/>
                  </a:lnTo>
                  <a:lnTo>
                    <a:pt x="17" y="18"/>
                  </a:lnTo>
                  <a:lnTo>
                    <a:pt x="1" y="23"/>
                  </a:lnTo>
                  <a:lnTo>
                    <a:pt x="1" y="17"/>
                  </a:lnTo>
                  <a:lnTo>
                    <a:pt x="0" y="13"/>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84" name="Freeform 183"/>
            <p:cNvSpPr>
              <a:spLocks/>
            </p:cNvSpPr>
            <p:nvPr/>
          </p:nvSpPr>
          <p:spPr bwMode="auto">
            <a:xfrm>
              <a:off x="8486470" y="3431886"/>
              <a:ext cx="41329" cy="107175"/>
            </a:xfrm>
            <a:custGeom>
              <a:avLst/>
              <a:gdLst>
                <a:gd name="T0" fmla="*/ 25 w 25"/>
                <a:gd name="T1" fmla="*/ 19 h 69"/>
                <a:gd name="T2" fmla="*/ 22 w 25"/>
                <a:gd name="T3" fmla="*/ 52 h 69"/>
                <a:gd name="T4" fmla="*/ 19 w 25"/>
                <a:gd name="T5" fmla="*/ 69 h 69"/>
                <a:gd name="T6" fmla="*/ 5 w 25"/>
                <a:gd name="T7" fmla="*/ 51 h 69"/>
                <a:gd name="T8" fmla="*/ 0 w 25"/>
                <a:gd name="T9" fmla="*/ 36 h 69"/>
                <a:gd name="T10" fmla="*/ 5 w 25"/>
                <a:gd name="T11" fmla="*/ 16 h 69"/>
                <a:gd name="T12" fmla="*/ 15 w 25"/>
                <a:gd name="T13" fmla="*/ 0 h 69"/>
                <a:gd name="T14" fmla="*/ 25 w 25"/>
                <a:gd name="T15" fmla="*/ 6 h 69"/>
                <a:gd name="T16" fmla="*/ 25 w 25"/>
                <a:gd name="T17" fmla="*/ 19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 h="69">
                  <a:moveTo>
                    <a:pt x="25" y="19"/>
                  </a:moveTo>
                  <a:lnTo>
                    <a:pt x="22" y="52"/>
                  </a:lnTo>
                  <a:lnTo>
                    <a:pt x="19" y="69"/>
                  </a:lnTo>
                  <a:lnTo>
                    <a:pt x="5" y="51"/>
                  </a:lnTo>
                  <a:lnTo>
                    <a:pt x="0" y="36"/>
                  </a:lnTo>
                  <a:lnTo>
                    <a:pt x="5" y="16"/>
                  </a:lnTo>
                  <a:lnTo>
                    <a:pt x="15" y="0"/>
                  </a:lnTo>
                  <a:lnTo>
                    <a:pt x="25" y="6"/>
                  </a:lnTo>
                  <a:lnTo>
                    <a:pt x="25" y="1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85" name="Freeform 211"/>
            <p:cNvSpPr>
              <a:spLocks/>
            </p:cNvSpPr>
            <p:nvPr/>
          </p:nvSpPr>
          <p:spPr bwMode="auto">
            <a:xfrm>
              <a:off x="6451450" y="2781071"/>
              <a:ext cx="512475" cy="268715"/>
            </a:xfrm>
            <a:custGeom>
              <a:avLst/>
              <a:gdLst>
                <a:gd name="T0" fmla="*/ 218 w 310"/>
                <a:gd name="T1" fmla="*/ 169 h 173"/>
                <a:gd name="T2" fmla="*/ 215 w 310"/>
                <a:gd name="T3" fmla="*/ 156 h 173"/>
                <a:gd name="T4" fmla="*/ 190 w 310"/>
                <a:gd name="T5" fmla="*/ 147 h 173"/>
                <a:gd name="T6" fmla="*/ 170 w 310"/>
                <a:gd name="T7" fmla="*/ 137 h 173"/>
                <a:gd name="T8" fmla="*/ 157 w 310"/>
                <a:gd name="T9" fmla="*/ 127 h 173"/>
                <a:gd name="T10" fmla="*/ 134 w 310"/>
                <a:gd name="T11" fmla="*/ 113 h 173"/>
                <a:gd name="T12" fmla="*/ 120 w 310"/>
                <a:gd name="T13" fmla="*/ 92 h 173"/>
                <a:gd name="T14" fmla="*/ 114 w 310"/>
                <a:gd name="T15" fmla="*/ 88 h 173"/>
                <a:gd name="T16" fmla="*/ 96 w 310"/>
                <a:gd name="T17" fmla="*/ 89 h 173"/>
                <a:gd name="T18" fmla="*/ 88 w 310"/>
                <a:gd name="T19" fmla="*/ 85 h 173"/>
                <a:gd name="T20" fmla="*/ 82 w 310"/>
                <a:gd name="T21" fmla="*/ 69 h 173"/>
                <a:gd name="T22" fmla="*/ 57 w 310"/>
                <a:gd name="T23" fmla="*/ 58 h 173"/>
                <a:gd name="T24" fmla="*/ 46 w 310"/>
                <a:gd name="T25" fmla="*/ 70 h 173"/>
                <a:gd name="T26" fmla="*/ 33 w 310"/>
                <a:gd name="T27" fmla="*/ 77 h 173"/>
                <a:gd name="T28" fmla="*/ 39 w 310"/>
                <a:gd name="T29" fmla="*/ 87 h 173"/>
                <a:gd name="T30" fmla="*/ 20 w 310"/>
                <a:gd name="T31" fmla="*/ 87 h 173"/>
                <a:gd name="T32" fmla="*/ 0 w 310"/>
                <a:gd name="T33" fmla="*/ 12 h 173"/>
                <a:gd name="T34" fmla="*/ 39 w 310"/>
                <a:gd name="T35" fmla="*/ 0 h 173"/>
                <a:gd name="T36" fmla="*/ 43 w 310"/>
                <a:gd name="T37" fmla="*/ 2 h 173"/>
                <a:gd name="T38" fmla="*/ 73 w 310"/>
                <a:gd name="T39" fmla="*/ 16 h 173"/>
                <a:gd name="T40" fmla="*/ 88 w 310"/>
                <a:gd name="T41" fmla="*/ 24 h 173"/>
                <a:gd name="T42" fmla="*/ 109 w 310"/>
                <a:gd name="T43" fmla="*/ 42 h 173"/>
                <a:gd name="T44" fmla="*/ 128 w 310"/>
                <a:gd name="T45" fmla="*/ 39 h 173"/>
                <a:gd name="T46" fmla="*/ 156 w 310"/>
                <a:gd name="T47" fmla="*/ 38 h 173"/>
                <a:gd name="T48" fmla="*/ 180 w 310"/>
                <a:gd name="T49" fmla="*/ 53 h 173"/>
                <a:gd name="T50" fmla="*/ 185 w 310"/>
                <a:gd name="T51" fmla="*/ 73 h 173"/>
                <a:gd name="T52" fmla="*/ 193 w 310"/>
                <a:gd name="T53" fmla="*/ 74 h 173"/>
                <a:gd name="T54" fmla="*/ 201 w 310"/>
                <a:gd name="T55" fmla="*/ 90 h 173"/>
                <a:gd name="T56" fmla="*/ 223 w 310"/>
                <a:gd name="T57" fmla="*/ 91 h 173"/>
                <a:gd name="T58" fmla="*/ 230 w 310"/>
                <a:gd name="T59" fmla="*/ 101 h 173"/>
                <a:gd name="T60" fmla="*/ 236 w 310"/>
                <a:gd name="T61" fmla="*/ 101 h 173"/>
                <a:gd name="T62" fmla="*/ 240 w 310"/>
                <a:gd name="T63" fmla="*/ 86 h 173"/>
                <a:gd name="T64" fmla="*/ 257 w 310"/>
                <a:gd name="T65" fmla="*/ 72 h 173"/>
                <a:gd name="T66" fmla="*/ 266 w 310"/>
                <a:gd name="T67" fmla="*/ 68 h 173"/>
                <a:gd name="T68" fmla="*/ 271 w 310"/>
                <a:gd name="T69" fmla="*/ 70 h 173"/>
                <a:gd name="T70" fmla="*/ 261 w 310"/>
                <a:gd name="T71" fmla="*/ 83 h 173"/>
                <a:gd name="T72" fmla="*/ 276 w 310"/>
                <a:gd name="T73" fmla="*/ 91 h 173"/>
                <a:gd name="T74" fmla="*/ 286 w 310"/>
                <a:gd name="T75" fmla="*/ 86 h 173"/>
                <a:gd name="T76" fmla="*/ 310 w 310"/>
                <a:gd name="T77" fmla="*/ 96 h 173"/>
                <a:gd name="T78" fmla="*/ 292 w 310"/>
                <a:gd name="T79" fmla="*/ 111 h 173"/>
                <a:gd name="T80" fmla="*/ 279 w 310"/>
                <a:gd name="T81" fmla="*/ 109 h 173"/>
                <a:gd name="T82" fmla="*/ 272 w 310"/>
                <a:gd name="T83" fmla="*/ 110 h 173"/>
                <a:gd name="T84" fmla="*/ 268 w 310"/>
                <a:gd name="T85" fmla="*/ 104 h 173"/>
                <a:gd name="T86" fmla="*/ 269 w 310"/>
                <a:gd name="T87" fmla="*/ 94 h 173"/>
                <a:gd name="T88" fmla="*/ 248 w 310"/>
                <a:gd name="T89" fmla="*/ 99 h 173"/>
                <a:gd name="T90" fmla="*/ 246 w 310"/>
                <a:gd name="T91" fmla="*/ 113 h 173"/>
                <a:gd name="T92" fmla="*/ 241 w 310"/>
                <a:gd name="T93" fmla="*/ 124 h 173"/>
                <a:gd name="T94" fmla="*/ 227 w 310"/>
                <a:gd name="T95" fmla="*/ 123 h 173"/>
                <a:gd name="T96" fmla="*/ 225 w 310"/>
                <a:gd name="T97" fmla="*/ 132 h 173"/>
                <a:gd name="T98" fmla="*/ 238 w 310"/>
                <a:gd name="T99" fmla="*/ 137 h 173"/>
                <a:gd name="T100" fmla="*/ 246 w 310"/>
                <a:gd name="T101" fmla="*/ 152 h 173"/>
                <a:gd name="T102" fmla="*/ 241 w 310"/>
                <a:gd name="T103" fmla="*/ 173 h 173"/>
                <a:gd name="T104" fmla="*/ 228 w 310"/>
                <a:gd name="T105" fmla="*/ 169 h 173"/>
                <a:gd name="T106" fmla="*/ 218 w 310"/>
                <a:gd name="T107" fmla="*/ 169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10" h="173">
                  <a:moveTo>
                    <a:pt x="218" y="169"/>
                  </a:moveTo>
                  <a:lnTo>
                    <a:pt x="215" y="156"/>
                  </a:lnTo>
                  <a:lnTo>
                    <a:pt x="190" y="147"/>
                  </a:lnTo>
                  <a:lnTo>
                    <a:pt x="170" y="137"/>
                  </a:lnTo>
                  <a:lnTo>
                    <a:pt x="157" y="127"/>
                  </a:lnTo>
                  <a:lnTo>
                    <a:pt x="134" y="113"/>
                  </a:lnTo>
                  <a:lnTo>
                    <a:pt x="120" y="92"/>
                  </a:lnTo>
                  <a:lnTo>
                    <a:pt x="114" y="88"/>
                  </a:lnTo>
                  <a:lnTo>
                    <a:pt x="96" y="89"/>
                  </a:lnTo>
                  <a:lnTo>
                    <a:pt x="88" y="85"/>
                  </a:lnTo>
                  <a:lnTo>
                    <a:pt x="82" y="69"/>
                  </a:lnTo>
                  <a:lnTo>
                    <a:pt x="57" y="58"/>
                  </a:lnTo>
                  <a:lnTo>
                    <a:pt x="46" y="70"/>
                  </a:lnTo>
                  <a:lnTo>
                    <a:pt x="33" y="77"/>
                  </a:lnTo>
                  <a:lnTo>
                    <a:pt x="39" y="87"/>
                  </a:lnTo>
                  <a:lnTo>
                    <a:pt x="20" y="87"/>
                  </a:lnTo>
                  <a:lnTo>
                    <a:pt x="0" y="12"/>
                  </a:lnTo>
                  <a:lnTo>
                    <a:pt x="39" y="0"/>
                  </a:lnTo>
                  <a:lnTo>
                    <a:pt x="43" y="2"/>
                  </a:lnTo>
                  <a:lnTo>
                    <a:pt x="73" y="16"/>
                  </a:lnTo>
                  <a:lnTo>
                    <a:pt x="88" y="24"/>
                  </a:lnTo>
                  <a:lnTo>
                    <a:pt x="109" y="42"/>
                  </a:lnTo>
                  <a:lnTo>
                    <a:pt x="128" y="39"/>
                  </a:lnTo>
                  <a:lnTo>
                    <a:pt x="156" y="38"/>
                  </a:lnTo>
                  <a:lnTo>
                    <a:pt x="180" y="53"/>
                  </a:lnTo>
                  <a:lnTo>
                    <a:pt x="185" y="73"/>
                  </a:lnTo>
                  <a:lnTo>
                    <a:pt x="193" y="74"/>
                  </a:lnTo>
                  <a:lnTo>
                    <a:pt x="201" y="90"/>
                  </a:lnTo>
                  <a:lnTo>
                    <a:pt x="223" y="91"/>
                  </a:lnTo>
                  <a:lnTo>
                    <a:pt x="230" y="101"/>
                  </a:lnTo>
                  <a:lnTo>
                    <a:pt x="236" y="101"/>
                  </a:lnTo>
                  <a:lnTo>
                    <a:pt x="240" y="86"/>
                  </a:lnTo>
                  <a:lnTo>
                    <a:pt x="257" y="72"/>
                  </a:lnTo>
                  <a:lnTo>
                    <a:pt x="266" y="68"/>
                  </a:lnTo>
                  <a:lnTo>
                    <a:pt x="271" y="70"/>
                  </a:lnTo>
                  <a:lnTo>
                    <a:pt x="261" y="83"/>
                  </a:lnTo>
                  <a:lnTo>
                    <a:pt x="276" y="91"/>
                  </a:lnTo>
                  <a:lnTo>
                    <a:pt x="286" y="86"/>
                  </a:lnTo>
                  <a:lnTo>
                    <a:pt x="310" y="96"/>
                  </a:lnTo>
                  <a:lnTo>
                    <a:pt x="292" y="111"/>
                  </a:lnTo>
                  <a:lnTo>
                    <a:pt x="279" y="109"/>
                  </a:lnTo>
                  <a:lnTo>
                    <a:pt x="272" y="110"/>
                  </a:lnTo>
                  <a:lnTo>
                    <a:pt x="268" y="104"/>
                  </a:lnTo>
                  <a:lnTo>
                    <a:pt x="269" y="94"/>
                  </a:lnTo>
                  <a:lnTo>
                    <a:pt x="248" y="99"/>
                  </a:lnTo>
                  <a:lnTo>
                    <a:pt x="246" y="113"/>
                  </a:lnTo>
                  <a:lnTo>
                    <a:pt x="241" y="124"/>
                  </a:lnTo>
                  <a:lnTo>
                    <a:pt x="227" y="123"/>
                  </a:lnTo>
                  <a:lnTo>
                    <a:pt x="225" y="132"/>
                  </a:lnTo>
                  <a:lnTo>
                    <a:pt x="238" y="137"/>
                  </a:lnTo>
                  <a:lnTo>
                    <a:pt x="246" y="152"/>
                  </a:lnTo>
                  <a:lnTo>
                    <a:pt x="241" y="173"/>
                  </a:lnTo>
                  <a:lnTo>
                    <a:pt x="228" y="169"/>
                  </a:lnTo>
                  <a:lnTo>
                    <a:pt x="218" y="16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86" name="Freeform 213"/>
            <p:cNvSpPr>
              <a:spLocks/>
            </p:cNvSpPr>
            <p:nvPr/>
          </p:nvSpPr>
          <p:spPr bwMode="auto">
            <a:xfrm>
              <a:off x="7962423" y="3494017"/>
              <a:ext cx="262850" cy="476851"/>
            </a:xfrm>
            <a:custGeom>
              <a:avLst/>
              <a:gdLst>
                <a:gd name="T0" fmla="*/ 109 w 159"/>
                <a:gd name="T1" fmla="*/ 38 h 307"/>
                <a:gd name="T2" fmla="*/ 88 w 159"/>
                <a:gd name="T3" fmla="*/ 55 h 307"/>
                <a:gd name="T4" fmla="*/ 77 w 159"/>
                <a:gd name="T5" fmla="*/ 75 h 307"/>
                <a:gd name="T6" fmla="*/ 75 w 159"/>
                <a:gd name="T7" fmla="*/ 90 h 307"/>
                <a:gd name="T8" fmla="*/ 92 w 159"/>
                <a:gd name="T9" fmla="*/ 111 h 307"/>
                <a:gd name="T10" fmla="*/ 113 w 159"/>
                <a:gd name="T11" fmla="*/ 139 h 307"/>
                <a:gd name="T12" fmla="*/ 131 w 159"/>
                <a:gd name="T13" fmla="*/ 151 h 307"/>
                <a:gd name="T14" fmla="*/ 145 w 159"/>
                <a:gd name="T15" fmla="*/ 168 h 307"/>
                <a:gd name="T16" fmla="*/ 158 w 159"/>
                <a:gd name="T17" fmla="*/ 206 h 307"/>
                <a:gd name="T18" fmla="*/ 159 w 159"/>
                <a:gd name="T19" fmla="*/ 243 h 307"/>
                <a:gd name="T20" fmla="*/ 145 w 159"/>
                <a:gd name="T21" fmla="*/ 257 h 307"/>
                <a:gd name="T22" fmla="*/ 125 w 159"/>
                <a:gd name="T23" fmla="*/ 270 h 307"/>
                <a:gd name="T24" fmla="*/ 112 w 159"/>
                <a:gd name="T25" fmla="*/ 287 h 307"/>
                <a:gd name="T26" fmla="*/ 90 w 159"/>
                <a:gd name="T27" fmla="*/ 307 h 307"/>
                <a:gd name="T28" fmla="*/ 83 w 159"/>
                <a:gd name="T29" fmla="*/ 294 h 307"/>
                <a:gd name="T30" fmla="*/ 87 w 159"/>
                <a:gd name="T31" fmla="*/ 279 h 307"/>
                <a:gd name="T32" fmla="*/ 72 w 159"/>
                <a:gd name="T33" fmla="*/ 268 h 307"/>
                <a:gd name="T34" fmla="*/ 88 w 159"/>
                <a:gd name="T35" fmla="*/ 259 h 307"/>
                <a:gd name="T36" fmla="*/ 107 w 159"/>
                <a:gd name="T37" fmla="*/ 258 h 307"/>
                <a:gd name="T38" fmla="*/ 98 w 159"/>
                <a:gd name="T39" fmla="*/ 245 h 307"/>
                <a:gd name="T40" fmla="*/ 127 w 159"/>
                <a:gd name="T41" fmla="*/ 229 h 307"/>
                <a:gd name="T42" fmla="*/ 126 w 159"/>
                <a:gd name="T43" fmla="*/ 204 h 307"/>
                <a:gd name="T44" fmla="*/ 120 w 159"/>
                <a:gd name="T45" fmla="*/ 190 h 307"/>
                <a:gd name="T46" fmla="*/ 121 w 159"/>
                <a:gd name="T47" fmla="*/ 170 h 307"/>
                <a:gd name="T48" fmla="*/ 115 w 159"/>
                <a:gd name="T49" fmla="*/ 155 h 307"/>
                <a:gd name="T50" fmla="*/ 99 w 159"/>
                <a:gd name="T51" fmla="*/ 141 h 307"/>
                <a:gd name="T52" fmla="*/ 85 w 159"/>
                <a:gd name="T53" fmla="*/ 122 h 307"/>
                <a:gd name="T54" fmla="*/ 66 w 159"/>
                <a:gd name="T55" fmla="*/ 98 h 307"/>
                <a:gd name="T56" fmla="*/ 42 w 159"/>
                <a:gd name="T57" fmla="*/ 85 h 307"/>
                <a:gd name="T58" fmla="*/ 46 w 159"/>
                <a:gd name="T59" fmla="*/ 78 h 307"/>
                <a:gd name="T60" fmla="*/ 57 w 159"/>
                <a:gd name="T61" fmla="*/ 72 h 307"/>
                <a:gd name="T62" fmla="*/ 47 w 159"/>
                <a:gd name="T63" fmla="*/ 54 h 307"/>
                <a:gd name="T64" fmla="*/ 25 w 159"/>
                <a:gd name="T65" fmla="*/ 54 h 307"/>
                <a:gd name="T66" fmla="*/ 13 w 159"/>
                <a:gd name="T67" fmla="*/ 35 h 307"/>
                <a:gd name="T68" fmla="*/ 0 w 159"/>
                <a:gd name="T69" fmla="*/ 19 h 307"/>
                <a:gd name="T70" fmla="*/ 8 w 159"/>
                <a:gd name="T71" fmla="*/ 14 h 307"/>
                <a:gd name="T72" fmla="*/ 23 w 159"/>
                <a:gd name="T73" fmla="*/ 14 h 307"/>
                <a:gd name="T74" fmla="*/ 39 w 159"/>
                <a:gd name="T75" fmla="*/ 11 h 307"/>
                <a:gd name="T76" fmla="*/ 53 w 159"/>
                <a:gd name="T77" fmla="*/ 0 h 307"/>
                <a:gd name="T78" fmla="*/ 63 w 159"/>
                <a:gd name="T79" fmla="*/ 8 h 307"/>
                <a:gd name="T80" fmla="*/ 80 w 159"/>
                <a:gd name="T81" fmla="*/ 12 h 307"/>
                <a:gd name="T82" fmla="*/ 79 w 159"/>
                <a:gd name="T83" fmla="*/ 24 h 307"/>
                <a:gd name="T84" fmla="*/ 90 w 159"/>
                <a:gd name="T85" fmla="*/ 32 h 307"/>
                <a:gd name="T86" fmla="*/ 109 w 159"/>
                <a:gd name="T87" fmla="*/ 38 h 3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59" h="307">
                  <a:moveTo>
                    <a:pt x="109" y="38"/>
                  </a:moveTo>
                  <a:lnTo>
                    <a:pt x="88" y="55"/>
                  </a:lnTo>
                  <a:lnTo>
                    <a:pt x="77" y="75"/>
                  </a:lnTo>
                  <a:lnTo>
                    <a:pt x="75" y="90"/>
                  </a:lnTo>
                  <a:lnTo>
                    <a:pt x="92" y="111"/>
                  </a:lnTo>
                  <a:lnTo>
                    <a:pt x="113" y="139"/>
                  </a:lnTo>
                  <a:lnTo>
                    <a:pt x="131" y="151"/>
                  </a:lnTo>
                  <a:lnTo>
                    <a:pt x="145" y="168"/>
                  </a:lnTo>
                  <a:lnTo>
                    <a:pt x="158" y="206"/>
                  </a:lnTo>
                  <a:lnTo>
                    <a:pt x="159" y="243"/>
                  </a:lnTo>
                  <a:lnTo>
                    <a:pt x="145" y="257"/>
                  </a:lnTo>
                  <a:lnTo>
                    <a:pt x="125" y="270"/>
                  </a:lnTo>
                  <a:lnTo>
                    <a:pt x="112" y="287"/>
                  </a:lnTo>
                  <a:lnTo>
                    <a:pt x="90" y="307"/>
                  </a:lnTo>
                  <a:lnTo>
                    <a:pt x="83" y="294"/>
                  </a:lnTo>
                  <a:lnTo>
                    <a:pt x="87" y="279"/>
                  </a:lnTo>
                  <a:lnTo>
                    <a:pt x="72" y="268"/>
                  </a:lnTo>
                  <a:lnTo>
                    <a:pt x="88" y="259"/>
                  </a:lnTo>
                  <a:lnTo>
                    <a:pt x="107" y="258"/>
                  </a:lnTo>
                  <a:lnTo>
                    <a:pt x="98" y="245"/>
                  </a:lnTo>
                  <a:lnTo>
                    <a:pt x="127" y="229"/>
                  </a:lnTo>
                  <a:lnTo>
                    <a:pt x="126" y="204"/>
                  </a:lnTo>
                  <a:lnTo>
                    <a:pt x="120" y="190"/>
                  </a:lnTo>
                  <a:lnTo>
                    <a:pt x="121" y="170"/>
                  </a:lnTo>
                  <a:lnTo>
                    <a:pt x="115" y="155"/>
                  </a:lnTo>
                  <a:lnTo>
                    <a:pt x="99" y="141"/>
                  </a:lnTo>
                  <a:lnTo>
                    <a:pt x="85" y="122"/>
                  </a:lnTo>
                  <a:lnTo>
                    <a:pt x="66" y="98"/>
                  </a:lnTo>
                  <a:lnTo>
                    <a:pt x="42" y="85"/>
                  </a:lnTo>
                  <a:lnTo>
                    <a:pt x="46" y="78"/>
                  </a:lnTo>
                  <a:lnTo>
                    <a:pt x="57" y="72"/>
                  </a:lnTo>
                  <a:lnTo>
                    <a:pt x="47" y="54"/>
                  </a:lnTo>
                  <a:lnTo>
                    <a:pt x="25" y="54"/>
                  </a:lnTo>
                  <a:lnTo>
                    <a:pt x="13" y="35"/>
                  </a:lnTo>
                  <a:lnTo>
                    <a:pt x="0" y="19"/>
                  </a:lnTo>
                  <a:lnTo>
                    <a:pt x="8" y="14"/>
                  </a:lnTo>
                  <a:lnTo>
                    <a:pt x="23" y="14"/>
                  </a:lnTo>
                  <a:lnTo>
                    <a:pt x="39" y="11"/>
                  </a:lnTo>
                  <a:lnTo>
                    <a:pt x="53" y="0"/>
                  </a:lnTo>
                  <a:lnTo>
                    <a:pt x="63" y="8"/>
                  </a:lnTo>
                  <a:lnTo>
                    <a:pt x="80" y="12"/>
                  </a:lnTo>
                  <a:lnTo>
                    <a:pt x="79" y="24"/>
                  </a:lnTo>
                  <a:lnTo>
                    <a:pt x="90" y="32"/>
                  </a:lnTo>
                  <a:lnTo>
                    <a:pt x="109" y="38"/>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87" name="Freeform 214"/>
            <p:cNvSpPr>
              <a:spLocks/>
            </p:cNvSpPr>
            <p:nvPr/>
          </p:nvSpPr>
          <p:spPr bwMode="auto">
            <a:xfrm>
              <a:off x="9949503" y="4761478"/>
              <a:ext cx="16531" cy="21745"/>
            </a:xfrm>
            <a:custGeom>
              <a:avLst/>
              <a:gdLst>
                <a:gd name="T0" fmla="*/ 10 w 10"/>
                <a:gd name="T1" fmla="*/ 12 h 14"/>
                <a:gd name="T2" fmla="*/ 3 w 10"/>
                <a:gd name="T3" fmla="*/ 14 h 14"/>
                <a:gd name="T4" fmla="*/ 0 w 10"/>
                <a:gd name="T5" fmla="*/ 5 h 14"/>
                <a:gd name="T6" fmla="*/ 1 w 10"/>
                <a:gd name="T7" fmla="*/ 0 h 14"/>
                <a:gd name="T8" fmla="*/ 10 w 10"/>
                <a:gd name="T9" fmla="*/ 12 h 14"/>
              </a:gdLst>
              <a:ahLst/>
              <a:cxnLst>
                <a:cxn ang="0">
                  <a:pos x="T0" y="T1"/>
                </a:cxn>
                <a:cxn ang="0">
                  <a:pos x="T2" y="T3"/>
                </a:cxn>
                <a:cxn ang="0">
                  <a:pos x="T4" y="T5"/>
                </a:cxn>
                <a:cxn ang="0">
                  <a:pos x="T6" y="T7"/>
                </a:cxn>
                <a:cxn ang="0">
                  <a:pos x="T8" y="T9"/>
                </a:cxn>
              </a:cxnLst>
              <a:rect l="0" t="0" r="r" b="b"/>
              <a:pathLst>
                <a:path w="10" h="14">
                  <a:moveTo>
                    <a:pt x="10" y="12"/>
                  </a:moveTo>
                  <a:lnTo>
                    <a:pt x="3" y="14"/>
                  </a:lnTo>
                  <a:lnTo>
                    <a:pt x="0" y="5"/>
                  </a:lnTo>
                  <a:lnTo>
                    <a:pt x="1" y="0"/>
                  </a:lnTo>
                  <a:lnTo>
                    <a:pt x="10" y="12"/>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88" name="Freeform 215"/>
            <p:cNvSpPr>
              <a:spLocks/>
            </p:cNvSpPr>
            <p:nvPr/>
          </p:nvSpPr>
          <p:spPr bwMode="auto">
            <a:xfrm>
              <a:off x="9937932" y="4719539"/>
              <a:ext cx="16531" cy="35725"/>
            </a:xfrm>
            <a:custGeom>
              <a:avLst/>
              <a:gdLst>
                <a:gd name="T0" fmla="*/ 10 w 10"/>
                <a:gd name="T1" fmla="*/ 7 h 23"/>
                <a:gd name="T2" fmla="*/ 10 w 10"/>
                <a:gd name="T3" fmla="*/ 23 h 23"/>
                <a:gd name="T4" fmla="*/ 6 w 10"/>
                <a:gd name="T5" fmla="*/ 21 h 23"/>
                <a:gd name="T6" fmla="*/ 1 w 10"/>
                <a:gd name="T7" fmla="*/ 22 h 23"/>
                <a:gd name="T8" fmla="*/ 0 w 10"/>
                <a:gd name="T9" fmla="*/ 16 h 23"/>
                <a:gd name="T10" fmla="*/ 3 w 10"/>
                <a:gd name="T11" fmla="*/ 0 h 23"/>
                <a:gd name="T12" fmla="*/ 10 w 10"/>
                <a:gd name="T13" fmla="*/ 7 h 23"/>
              </a:gdLst>
              <a:ahLst/>
              <a:cxnLst>
                <a:cxn ang="0">
                  <a:pos x="T0" y="T1"/>
                </a:cxn>
                <a:cxn ang="0">
                  <a:pos x="T2" y="T3"/>
                </a:cxn>
                <a:cxn ang="0">
                  <a:pos x="T4" y="T5"/>
                </a:cxn>
                <a:cxn ang="0">
                  <a:pos x="T6" y="T7"/>
                </a:cxn>
                <a:cxn ang="0">
                  <a:pos x="T8" y="T9"/>
                </a:cxn>
                <a:cxn ang="0">
                  <a:pos x="T10" y="T11"/>
                </a:cxn>
                <a:cxn ang="0">
                  <a:pos x="T12" y="T13"/>
                </a:cxn>
              </a:cxnLst>
              <a:rect l="0" t="0" r="r" b="b"/>
              <a:pathLst>
                <a:path w="10" h="23">
                  <a:moveTo>
                    <a:pt x="10" y="7"/>
                  </a:moveTo>
                  <a:lnTo>
                    <a:pt x="10" y="23"/>
                  </a:lnTo>
                  <a:lnTo>
                    <a:pt x="6" y="21"/>
                  </a:lnTo>
                  <a:lnTo>
                    <a:pt x="1" y="22"/>
                  </a:lnTo>
                  <a:lnTo>
                    <a:pt x="0" y="16"/>
                  </a:lnTo>
                  <a:lnTo>
                    <a:pt x="3" y="0"/>
                  </a:lnTo>
                  <a:lnTo>
                    <a:pt x="10" y="7"/>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grpSp>
      <p:sp>
        <p:nvSpPr>
          <p:cNvPr id="12" name="Freeform 11"/>
          <p:cNvSpPr>
            <a:spLocks/>
          </p:cNvSpPr>
          <p:nvPr userDrawn="1"/>
        </p:nvSpPr>
        <p:spPr bwMode="auto">
          <a:xfrm>
            <a:off x="7226701" y="2619895"/>
            <a:ext cx="135314" cy="137807"/>
          </a:xfrm>
          <a:custGeom>
            <a:avLst/>
            <a:gdLst>
              <a:gd name="T0" fmla="*/ 58 w 143"/>
              <a:gd name="T1" fmla="*/ 0 h 155"/>
              <a:gd name="T2" fmla="*/ 59 w 143"/>
              <a:gd name="T3" fmla="*/ 8 h 155"/>
              <a:gd name="T4" fmla="*/ 75 w 143"/>
              <a:gd name="T5" fmla="*/ 12 h 155"/>
              <a:gd name="T6" fmla="*/ 75 w 143"/>
              <a:gd name="T7" fmla="*/ 20 h 155"/>
              <a:gd name="T8" fmla="*/ 90 w 143"/>
              <a:gd name="T9" fmla="*/ 16 h 155"/>
              <a:gd name="T10" fmla="*/ 99 w 143"/>
              <a:gd name="T11" fmla="*/ 10 h 155"/>
              <a:gd name="T12" fmla="*/ 117 w 143"/>
              <a:gd name="T13" fmla="*/ 18 h 155"/>
              <a:gd name="T14" fmla="*/ 125 w 143"/>
              <a:gd name="T15" fmla="*/ 25 h 155"/>
              <a:gd name="T16" fmla="*/ 129 w 143"/>
              <a:gd name="T17" fmla="*/ 35 h 155"/>
              <a:gd name="T18" fmla="*/ 125 w 143"/>
              <a:gd name="T19" fmla="*/ 40 h 155"/>
              <a:gd name="T20" fmla="*/ 131 w 143"/>
              <a:gd name="T21" fmla="*/ 47 h 155"/>
              <a:gd name="T22" fmla="*/ 136 w 143"/>
              <a:gd name="T23" fmla="*/ 58 h 155"/>
              <a:gd name="T24" fmla="*/ 136 w 143"/>
              <a:gd name="T25" fmla="*/ 65 h 155"/>
              <a:gd name="T26" fmla="*/ 143 w 143"/>
              <a:gd name="T27" fmla="*/ 78 h 155"/>
              <a:gd name="T28" fmla="*/ 136 w 143"/>
              <a:gd name="T29" fmla="*/ 80 h 155"/>
              <a:gd name="T30" fmla="*/ 132 w 143"/>
              <a:gd name="T31" fmla="*/ 77 h 155"/>
              <a:gd name="T32" fmla="*/ 128 w 143"/>
              <a:gd name="T33" fmla="*/ 81 h 155"/>
              <a:gd name="T34" fmla="*/ 117 w 143"/>
              <a:gd name="T35" fmla="*/ 85 h 155"/>
              <a:gd name="T36" fmla="*/ 112 w 143"/>
              <a:gd name="T37" fmla="*/ 90 h 155"/>
              <a:gd name="T38" fmla="*/ 100 w 143"/>
              <a:gd name="T39" fmla="*/ 95 h 155"/>
              <a:gd name="T40" fmla="*/ 104 w 143"/>
              <a:gd name="T41" fmla="*/ 101 h 155"/>
              <a:gd name="T42" fmla="*/ 106 w 143"/>
              <a:gd name="T43" fmla="*/ 109 h 155"/>
              <a:gd name="T44" fmla="*/ 114 w 143"/>
              <a:gd name="T45" fmla="*/ 114 h 155"/>
              <a:gd name="T46" fmla="*/ 124 w 143"/>
              <a:gd name="T47" fmla="*/ 123 h 155"/>
              <a:gd name="T48" fmla="*/ 119 w 143"/>
              <a:gd name="T49" fmla="*/ 132 h 155"/>
              <a:gd name="T50" fmla="*/ 113 w 143"/>
              <a:gd name="T51" fmla="*/ 135 h 155"/>
              <a:gd name="T52" fmla="*/ 117 w 143"/>
              <a:gd name="T53" fmla="*/ 148 h 155"/>
              <a:gd name="T54" fmla="*/ 115 w 143"/>
              <a:gd name="T55" fmla="*/ 151 h 155"/>
              <a:gd name="T56" fmla="*/ 110 w 143"/>
              <a:gd name="T57" fmla="*/ 147 h 155"/>
              <a:gd name="T58" fmla="*/ 102 w 143"/>
              <a:gd name="T59" fmla="*/ 147 h 155"/>
              <a:gd name="T60" fmla="*/ 91 w 143"/>
              <a:gd name="T61" fmla="*/ 150 h 155"/>
              <a:gd name="T62" fmla="*/ 76 w 143"/>
              <a:gd name="T63" fmla="*/ 149 h 155"/>
              <a:gd name="T64" fmla="*/ 75 w 143"/>
              <a:gd name="T65" fmla="*/ 155 h 155"/>
              <a:gd name="T66" fmla="*/ 66 w 143"/>
              <a:gd name="T67" fmla="*/ 149 h 155"/>
              <a:gd name="T68" fmla="*/ 61 w 143"/>
              <a:gd name="T69" fmla="*/ 150 h 155"/>
              <a:gd name="T70" fmla="*/ 44 w 143"/>
              <a:gd name="T71" fmla="*/ 144 h 155"/>
              <a:gd name="T72" fmla="*/ 40 w 143"/>
              <a:gd name="T73" fmla="*/ 148 h 155"/>
              <a:gd name="T74" fmla="*/ 26 w 143"/>
              <a:gd name="T75" fmla="*/ 148 h 155"/>
              <a:gd name="T76" fmla="*/ 28 w 143"/>
              <a:gd name="T77" fmla="*/ 134 h 155"/>
              <a:gd name="T78" fmla="*/ 35 w 143"/>
              <a:gd name="T79" fmla="*/ 120 h 155"/>
              <a:gd name="T80" fmla="*/ 12 w 143"/>
              <a:gd name="T81" fmla="*/ 116 h 155"/>
              <a:gd name="T82" fmla="*/ 4 w 143"/>
              <a:gd name="T83" fmla="*/ 111 h 155"/>
              <a:gd name="T84" fmla="*/ 5 w 143"/>
              <a:gd name="T85" fmla="*/ 102 h 155"/>
              <a:gd name="T86" fmla="*/ 2 w 143"/>
              <a:gd name="T87" fmla="*/ 97 h 155"/>
              <a:gd name="T88" fmla="*/ 3 w 143"/>
              <a:gd name="T89" fmla="*/ 84 h 155"/>
              <a:gd name="T90" fmla="*/ 0 w 143"/>
              <a:gd name="T91" fmla="*/ 63 h 155"/>
              <a:gd name="T92" fmla="*/ 9 w 143"/>
              <a:gd name="T93" fmla="*/ 63 h 155"/>
              <a:gd name="T94" fmla="*/ 13 w 143"/>
              <a:gd name="T95" fmla="*/ 55 h 155"/>
              <a:gd name="T96" fmla="*/ 16 w 143"/>
              <a:gd name="T97" fmla="*/ 37 h 155"/>
              <a:gd name="T98" fmla="*/ 13 w 143"/>
              <a:gd name="T99" fmla="*/ 30 h 155"/>
              <a:gd name="T100" fmla="*/ 16 w 143"/>
              <a:gd name="T101" fmla="*/ 26 h 155"/>
              <a:gd name="T102" fmla="*/ 29 w 143"/>
              <a:gd name="T103" fmla="*/ 25 h 155"/>
              <a:gd name="T104" fmla="*/ 32 w 143"/>
              <a:gd name="T105" fmla="*/ 29 h 155"/>
              <a:gd name="T106" fmla="*/ 42 w 143"/>
              <a:gd name="T107" fmla="*/ 19 h 155"/>
              <a:gd name="T108" fmla="*/ 38 w 143"/>
              <a:gd name="T109" fmla="*/ 12 h 155"/>
              <a:gd name="T110" fmla="*/ 36 w 143"/>
              <a:gd name="T111" fmla="*/ 1 h 155"/>
              <a:gd name="T112" fmla="*/ 48 w 143"/>
              <a:gd name="T113" fmla="*/ 3 h 155"/>
              <a:gd name="T114" fmla="*/ 58 w 143"/>
              <a:gd name="T115" fmla="*/ 0 h 1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43" h="155">
                <a:moveTo>
                  <a:pt x="58" y="0"/>
                </a:moveTo>
                <a:lnTo>
                  <a:pt x="59" y="8"/>
                </a:lnTo>
                <a:lnTo>
                  <a:pt x="75" y="12"/>
                </a:lnTo>
                <a:lnTo>
                  <a:pt x="75" y="20"/>
                </a:lnTo>
                <a:lnTo>
                  <a:pt x="90" y="16"/>
                </a:lnTo>
                <a:lnTo>
                  <a:pt x="99" y="10"/>
                </a:lnTo>
                <a:lnTo>
                  <a:pt x="117" y="18"/>
                </a:lnTo>
                <a:lnTo>
                  <a:pt x="125" y="25"/>
                </a:lnTo>
                <a:lnTo>
                  <a:pt x="129" y="35"/>
                </a:lnTo>
                <a:lnTo>
                  <a:pt x="125" y="40"/>
                </a:lnTo>
                <a:lnTo>
                  <a:pt x="131" y="47"/>
                </a:lnTo>
                <a:lnTo>
                  <a:pt x="136" y="58"/>
                </a:lnTo>
                <a:lnTo>
                  <a:pt x="136" y="65"/>
                </a:lnTo>
                <a:lnTo>
                  <a:pt x="143" y="78"/>
                </a:lnTo>
                <a:lnTo>
                  <a:pt x="136" y="80"/>
                </a:lnTo>
                <a:lnTo>
                  <a:pt x="132" y="77"/>
                </a:lnTo>
                <a:lnTo>
                  <a:pt x="128" y="81"/>
                </a:lnTo>
                <a:lnTo>
                  <a:pt x="117" y="85"/>
                </a:lnTo>
                <a:lnTo>
                  <a:pt x="112" y="90"/>
                </a:lnTo>
                <a:lnTo>
                  <a:pt x="100" y="95"/>
                </a:lnTo>
                <a:lnTo>
                  <a:pt x="104" y="101"/>
                </a:lnTo>
                <a:lnTo>
                  <a:pt x="106" y="109"/>
                </a:lnTo>
                <a:lnTo>
                  <a:pt x="114" y="114"/>
                </a:lnTo>
                <a:lnTo>
                  <a:pt x="124" y="123"/>
                </a:lnTo>
                <a:lnTo>
                  <a:pt x="119" y="132"/>
                </a:lnTo>
                <a:lnTo>
                  <a:pt x="113" y="135"/>
                </a:lnTo>
                <a:lnTo>
                  <a:pt x="117" y="148"/>
                </a:lnTo>
                <a:lnTo>
                  <a:pt x="115" y="151"/>
                </a:lnTo>
                <a:lnTo>
                  <a:pt x="110" y="147"/>
                </a:lnTo>
                <a:lnTo>
                  <a:pt x="102" y="147"/>
                </a:lnTo>
                <a:lnTo>
                  <a:pt x="91" y="150"/>
                </a:lnTo>
                <a:lnTo>
                  <a:pt x="76" y="149"/>
                </a:lnTo>
                <a:lnTo>
                  <a:pt x="75" y="155"/>
                </a:lnTo>
                <a:lnTo>
                  <a:pt x="66" y="149"/>
                </a:lnTo>
                <a:lnTo>
                  <a:pt x="61" y="150"/>
                </a:lnTo>
                <a:lnTo>
                  <a:pt x="44" y="144"/>
                </a:lnTo>
                <a:lnTo>
                  <a:pt x="40" y="148"/>
                </a:lnTo>
                <a:lnTo>
                  <a:pt x="26" y="148"/>
                </a:lnTo>
                <a:lnTo>
                  <a:pt x="28" y="134"/>
                </a:lnTo>
                <a:lnTo>
                  <a:pt x="35" y="120"/>
                </a:lnTo>
                <a:lnTo>
                  <a:pt x="12" y="116"/>
                </a:lnTo>
                <a:lnTo>
                  <a:pt x="4" y="111"/>
                </a:lnTo>
                <a:lnTo>
                  <a:pt x="5" y="102"/>
                </a:lnTo>
                <a:lnTo>
                  <a:pt x="2" y="97"/>
                </a:lnTo>
                <a:lnTo>
                  <a:pt x="3" y="84"/>
                </a:lnTo>
                <a:lnTo>
                  <a:pt x="0" y="63"/>
                </a:lnTo>
                <a:lnTo>
                  <a:pt x="9" y="63"/>
                </a:lnTo>
                <a:lnTo>
                  <a:pt x="13" y="55"/>
                </a:lnTo>
                <a:lnTo>
                  <a:pt x="16" y="37"/>
                </a:lnTo>
                <a:lnTo>
                  <a:pt x="13" y="30"/>
                </a:lnTo>
                <a:lnTo>
                  <a:pt x="16" y="26"/>
                </a:lnTo>
                <a:lnTo>
                  <a:pt x="29" y="25"/>
                </a:lnTo>
                <a:lnTo>
                  <a:pt x="32" y="29"/>
                </a:lnTo>
                <a:lnTo>
                  <a:pt x="42" y="19"/>
                </a:lnTo>
                <a:lnTo>
                  <a:pt x="38" y="12"/>
                </a:lnTo>
                <a:lnTo>
                  <a:pt x="36" y="1"/>
                </a:lnTo>
                <a:lnTo>
                  <a:pt x="48" y="3"/>
                </a:lnTo>
                <a:lnTo>
                  <a:pt x="58" y="0"/>
                </a:lnTo>
                <a:close/>
              </a:path>
            </a:pathLst>
          </a:custGeom>
          <a:solidFill>
            <a:schemeClr val="accent5"/>
          </a:solid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grpSp>
        <p:nvGrpSpPr>
          <p:cNvPr id="2" name="Group 1"/>
          <p:cNvGrpSpPr/>
          <p:nvPr userDrawn="1"/>
        </p:nvGrpSpPr>
        <p:grpSpPr>
          <a:xfrm>
            <a:off x="6833063" y="2216255"/>
            <a:ext cx="2741281" cy="2054652"/>
            <a:chOff x="6833063" y="2216255"/>
            <a:chExt cx="2741281" cy="2054652"/>
          </a:xfrm>
          <a:solidFill>
            <a:schemeClr val="accent2"/>
          </a:solidFill>
        </p:grpSpPr>
        <p:sp>
          <p:nvSpPr>
            <p:cNvPr id="14" name="Freeform 13"/>
            <p:cNvSpPr>
              <a:spLocks/>
            </p:cNvSpPr>
            <p:nvPr/>
          </p:nvSpPr>
          <p:spPr bwMode="auto">
            <a:xfrm>
              <a:off x="8133207" y="2918623"/>
              <a:ext cx="223314" cy="168035"/>
            </a:xfrm>
            <a:custGeom>
              <a:avLst/>
              <a:gdLst>
                <a:gd name="T0" fmla="*/ 23 w 236"/>
                <a:gd name="T1" fmla="*/ 66 h 189"/>
                <a:gd name="T2" fmla="*/ 37 w 236"/>
                <a:gd name="T3" fmla="*/ 54 h 189"/>
                <a:gd name="T4" fmla="*/ 58 w 236"/>
                <a:gd name="T5" fmla="*/ 45 h 189"/>
                <a:gd name="T6" fmla="*/ 71 w 236"/>
                <a:gd name="T7" fmla="*/ 24 h 189"/>
                <a:gd name="T8" fmla="*/ 82 w 236"/>
                <a:gd name="T9" fmla="*/ 22 h 189"/>
                <a:gd name="T10" fmla="*/ 97 w 236"/>
                <a:gd name="T11" fmla="*/ 23 h 189"/>
                <a:gd name="T12" fmla="*/ 116 w 236"/>
                <a:gd name="T13" fmla="*/ 30 h 189"/>
                <a:gd name="T14" fmla="*/ 134 w 236"/>
                <a:gd name="T15" fmla="*/ 27 h 189"/>
                <a:gd name="T16" fmla="*/ 147 w 236"/>
                <a:gd name="T17" fmla="*/ 18 h 189"/>
                <a:gd name="T18" fmla="*/ 149 w 236"/>
                <a:gd name="T19" fmla="*/ 7 h 189"/>
                <a:gd name="T20" fmla="*/ 165 w 236"/>
                <a:gd name="T21" fmla="*/ 4 h 189"/>
                <a:gd name="T22" fmla="*/ 170 w 236"/>
                <a:gd name="T23" fmla="*/ 12 h 189"/>
                <a:gd name="T24" fmla="*/ 182 w 236"/>
                <a:gd name="T25" fmla="*/ 36 h 189"/>
                <a:gd name="T26" fmla="*/ 193 w 236"/>
                <a:gd name="T27" fmla="*/ 29 h 189"/>
                <a:gd name="T28" fmla="*/ 214 w 236"/>
                <a:gd name="T29" fmla="*/ 22 h 189"/>
                <a:gd name="T30" fmla="*/ 236 w 236"/>
                <a:gd name="T31" fmla="*/ 28 h 189"/>
                <a:gd name="T32" fmla="*/ 219 w 236"/>
                <a:gd name="T33" fmla="*/ 34 h 189"/>
                <a:gd name="T34" fmla="*/ 183 w 236"/>
                <a:gd name="T35" fmla="*/ 40 h 189"/>
                <a:gd name="T36" fmla="*/ 181 w 236"/>
                <a:gd name="T37" fmla="*/ 58 h 189"/>
                <a:gd name="T38" fmla="*/ 179 w 236"/>
                <a:gd name="T39" fmla="*/ 77 h 189"/>
                <a:gd name="T40" fmla="*/ 178 w 236"/>
                <a:gd name="T41" fmla="*/ 93 h 189"/>
                <a:gd name="T42" fmla="*/ 172 w 236"/>
                <a:gd name="T43" fmla="*/ 106 h 189"/>
                <a:gd name="T44" fmla="*/ 157 w 236"/>
                <a:gd name="T45" fmla="*/ 123 h 189"/>
                <a:gd name="T46" fmla="*/ 155 w 236"/>
                <a:gd name="T47" fmla="*/ 142 h 189"/>
                <a:gd name="T48" fmla="*/ 135 w 236"/>
                <a:gd name="T49" fmla="*/ 142 h 189"/>
                <a:gd name="T50" fmla="*/ 121 w 236"/>
                <a:gd name="T51" fmla="*/ 148 h 189"/>
                <a:gd name="T52" fmla="*/ 116 w 236"/>
                <a:gd name="T53" fmla="*/ 178 h 189"/>
                <a:gd name="T54" fmla="*/ 82 w 236"/>
                <a:gd name="T55" fmla="*/ 184 h 189"/>
                <a:gd name="T56" fmla="*/ 68 w 236"/>
                <a:gd name="T57" fmla="*/ 186 h 189"/>
                <a:gd name="T58" fmla="*/ 20 w 236"/>
                <a:gd name="T59" fmla="*/ 179 h 189"/>
                <a:gd name="T60" fmla="*/ 29 w 236"/>
                <a:gd name="T61" fmla="*/ 147 h 189"/>
                <a:gd name="T62" fmla="*/ 11 w 236"/>
                <a:gd name="T63" fmla="*/ 130 h 189"/>
                <a:gd name="T64" fmla="*/ 8 w 236"/>
                <a:gd name="T65" fmla="*/ 102 h 189"/>
                <a:gd name="T66" fmla="*/ 2 w 236"/>
                <a:gd name="T67" fmla="*/ 84 h 1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36" h="189">
                  <a:moveTo>
                    <a:pt x="4" y="58"/>
                  </a:moveTo>
                  <a:lnTo>
                    <a:pt x="23" y="66"/>
                  </a:lnTo>
                  <a:lnTo>
                    <a:pt x="35" y="63"/>
                  </a:lnTo>
                  <a:lnTo>
                    <a:pt x="37" y="54"/>
                  </a:lnTo>
                  <a:lnTo>
                    <a:pt x="50" y="51"/>
                  </a:lnTo>
                  <a:lnTo>
                    <a:pt x="58" y="45"/>
                  </a:lnTo>
                  <a:lnTo>
                    <a:pt x="58" y="28"/>
                  </a:lnTo>
                  <a:lnTo>
                    <a:pt x="71" y="24"/>
                  </a:lnTo>
                  <a:lnTo>
                    <a:pt x="72" y="17"/>
                  </a:lnTo>
                  <a:lnTo>
                    <a:pt x="82" y="22"/>
                  </a:lnTo>
                  <a:lnTo>
                    <a:pt x="87" y="23"/>
                  </a:lnTo>
                  <a:lnTo>
                    <a:pt x="97" y="23"/>
                  </a:lnTo>
                  <a:lnTo>
                    <a:pt x="110" y="27"/>
                  </a:lnTo>
                  <a:lnTo>
                    <a:pt x="116" y="30"/>
                  </a:lnTo>
                  <a:lnTo>
                    <a:pt x="127" y="23"/>
                  </a:lnTo>
                  <a:lnTo>
                    <a:pt x="134" y="27"/>
                  </a:lnTo>
                  <a:lnTo>
                    <a:pt x="137" y="18"/>
                  </a:lnTo>
                  <a:lnTo>
                    <a:pt x="147" y="18"/>
                  </a:lnTo>
                  <a:lnTo>
                    <a:pt x="149" y="15"/>
                  </a:lnTo>
                  <a:lnTo>
                    <a:pt x="149" y="7"/>
                  </a:lnTo>
                  <a:lnTo>
                    <a:pt x="154" y="0"/>
                  </a:lnTo>
                  <a:lnTo>
                    <a:pt x="165" y="4"/>
                  </a:lnTo>
                  <a:lnTo>
                    <a:pt x="165" y="11"/>
                  </a:lnTo>
                  <a:lnTo>
                    <a:pt x="170" y="12"/>
                  </a:lnTo>
                  <a:lnTo>
                    <a:pt x="173" y="29"/>
                  </a:lnTo>
                  <a:lnTo>
                    <a:pt x="182" y="36"/>
                  </a:lnTo>
                  <a:lnTo>
                    <a:pt x="186" y="31"/>
                  </a:lnTo>
                  <a:lnTo>
                    <a:pt x="193" y="29"/>
                  </a:lnTo>
                  <a:lnTo>
                    <a:pt x="202" y="20"/>
                  </a:lnTo>
                  <a:lnTo>
                    <a:pt x="214" y="22"/>
                  </a:lnTo>
                  <a:lnTo>
                    <a:pt x="232" y="22"/>
                  </a:lnTo>
                  <a:lnTo>
                    <a:pt x="236" y="28"/>
                  </a:lnTo>
                  <a:lnTo>
                    <a:pt x="227" y="30"/>
                  </a:lnTo>
                  <a:lnTo>
                    <a:pt x="219" y="34"/>
                  </a:lnTo>
                  <a:lnTo>
                    <a:pt x="200" y="36"/>
                  </a:lnTo>
                  <a:lnTo>
                    <a:pt x="183" y="40"/>
                  </a:lnTo>
                  <a:lnTo>
                    <a:pt x="175" y="50"/>
                  </a:lnTo>
                  <a:lnTo>
                    <a:pt x="181" y="58"/>
                  </a:lnTo>
                  <a:lnTo>
                    <a:pt x="185" y="69"/>
                  </a:lnTo>
                  <a:lnTo>
                    <a:pt x="179" y="77"/>
                  </a:lnTo>
                  <a:lnTo>
                    <a:pt x="182" y="85"/>
                  </a:lnTo>
                  <a:lnTo>
                    <a:pt x="178" y="93"/>
                  </a:lnTo>
                  <a:lnTo>
                    <a:pt x="162" y="92"/>
                  </a:lnTo>
                  <a:lnTo>
                    <a:pt x="172" y="106"/>
                  </a:lnTo>
                  <a:lnTo>
                    <a:pt x="162" y="111"/>
                  </a:lnTo>
                  <a:lnTo>
                    <a:pt x="157" y="123"/>
                  </a:lnTo>
                  <a:lnTo>
                    <a:pt x="160" y="136"/>
                  </a:lnTo>
                  <a:lnTo>
                    <a:pt x="155" y="142"/>
                  </a:lnTo>
                  <a:lnTo>
                    <a:pt x="148" y="140"/>
                  </a:lnTo>
                  <a:lnTo>
                    <a:pt x="135" y="142"/>
                  </a:lnTo>
                  <a:lnTo>
                    <a:pt x="134" y="148"/>
                  </a:lnTo>
                  <a:lnTo>
                    <a:pt x="121" y="148"/>
                  </a:lnTo>
                  <a:lnTo>
                    <a:pt x="113" y="160"/>
                  </a:lnTo>
                  <a:lnTo>
                    <a:pt x="116" y="178"/>
                  </a:lnTo>
                  <a:lnTo>
                    <a:pt x="95" y="186"/>
                  </a:lnTo>
                  <a:lnTo>
                    <a:pt x="82" y="184"/>
                  </a:lnTo>
                  <a:lnTo>
                    <a:pt x="79" y="189"/>
                  </a:lnTo>
                  <a:lnTo>
                    <a:pt x="68" y="186"/>
                  </a:lnTo>
                  <a:lnTo>
                    <a:pt x="51" y="189"/>
                  </a:lnTo>
                  <a:lnTo>
                    <a:pt x="20" y="179"/>
                  </a:lnTo>
                  <a:lnTo>
                    <a:pt x="33" y="160"/>
                  </a:lnTo>
                  <a:lnTo>
                    <a:pt x="29" y="147"/>
                  </a:lnTo>
                  <a:lnTo>
                    <a:pt x="15" y="143"/>
                  </a:lnTo>
                  <a:lnTo>
                    <a:pt x="11" y="130"/>
                  </a:lnTo>
                  <a:lnTo>
                    <a:pt x="3" y="113"/>
                  </a:lnTo>
                  <a:lnTo>
                    <a:pt x="8" y="102"/>
                  </a:lnTo>
                  <a:lnTo>
                    <a:pt x="0" y="99"/>
                  </a:lnTo>
                  <a:lnTo>
                    <a:pt x="2" y="84"/>
                  </a:lnTo>
                  <a:lnTo>
                    <a:pt x="4" y="58"/>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5" name="Freeform 14"/>
            <p:cNvSpPr>
              <a:spLocks/>
            </p:cNvSpPr>
            <p:nvPr/>
          </p:nvSpPr>
          <p:spPr bwMode="auto">
            <a:xfrm>
              <a:off x="7337413" y="3736572"/>
              <a:ext cx="215745" cy="223158"/>
            </a:xfrm>
            <a:custGeom>
              <a:avLst/>
              <a:gdLst>
                <a:gd name="T0" fmla="*/ 92 w 228"/>
                <a:gd name="T1" fmla="*/ 16 h 251"/>
                <a:gd name="T2" fmla="*/ 102 w 228"/>
                <a:gd name="T3" fmla="*/ 35 h 251"/>
                <a:gd name="T4" fmla="*/ 121 w 228"/>
                <a:gd name="T5" fmla="*/ 44 h 251"/>
                <a:gd name="T6" fmla="*/ 137 w 228"/>
                <a:gd name="T7" fmla="*/ 44 h 251"/>
                <a:gd name="T8" fmla="*/ 144 w 228"/>
                <a:gd name="T9" fmla="*/ 27 h 251"/>
                <a:gd name="T10" fmla="*/ 157 w 228"/>
                <a:gd name="T11" fmla="*/ 23 h 251"/>
                <a:gd name="T12" fmla="*/ 165 w 228"/>
                <a:gd name="T13" fmla="*/ 30 h 251"/>
                <a:gd name="T14" fmla="*/ 187 w 228"/>
                <a:gd name="T15" fmla="*/ 43 h 251"/>
                <a:gd name="T16" fmla="*/ 188 w 228"/>
                <a:gd name="T17" fmla="*/ 63 h 251"/>
                <a:gd name="T18" fmla="*/ 195 w 228"/>
                <a:gd name="T19" fmla="*/ 84 h 251"/>
                <a:gd name="T20" fmla="*/ 198 w 228"/>
                <a:gd name="T21" fmla="*/ 107 h 251"/>
                <a:gd name="T22" fmla="*/ 217 w 228"/>
                <a:gd name="T23" fmla="*/ 104 h 251"/>
                <a:gd name="T24" fmla="*/ 227 w 228"/>
                <a:gd name="T25" fmla="*/ 112 h 251"/>
                <a:gd name="T26" fmla="*/ 228 w 228"/>
                <a:gd name="T27" fmla="*/ 132 h 251"/>
                <a:gd name="T28" fmla="*/ 227 w 228"/>
                <a:gd name="T29" fmla="*/ 147 h 251"/>
                <a:gd name="T30" fmla="*/ 186 w 228"/>
                <a:gd name="T31" fmla="*/ 213 h 251"/>
                <a:gd name="T32" fmla="*/ 209 w 228"/>
                <a:gd name="T33" fmla="*/ 243 h 251"/>
                <a:gd name="T34" fmla="*/ 132 w 228"/>
                <a:gd name="T35" fmla="*/ 248 h 251"/>
                <a:gd name="T36" fmla="*/ 46 w 228"/>
                <a:gd name="T37" fmla="*/ 239 h 251"/>
                <a:gd name="T38" fmla="*/ 33 w 228"/>
                <a:gd name="T39" fmla="*/ 231 h 251"/>
                <a:gd name="T40" fmla="*/ 10 w 228"/>
                <a:gd name="T41" fmla="*/ 234 h 251"/>
                <a:gd name="T42" fmla="*/ 0 w 228"/>
                <a:gd name="T43" fmla="*/ 225 h 251"/>
                <a:gd name="T44" fmla="*/ 9 w 228"/>
                <a:gd name="T45" fmla="*/ 188 h 251"/>
                <a:gd name="T46" fmla="*/ 16 w 228"/>
                <a:gd name="T47" fmla="*/ 160 h 251"/>
                <a:gd name="T48" fmla="*/ 31 w 228"/>
                <a:gd name="T49" fmla="*/ 138 h 251"/>
                <a:gd name="T50" fmla="*/ 39 w 228"/>
                <a:gd name="T51" fmla="*/ 113 h 251"/>
                <a:gd name="T52" fmla="*/ 33 w 228"/>
                <a:gd name="T53" fmla="*/ 94 h 251"/>
                <a:gd name="T54" fmla="*/ 24 w 228"/>
                <a:gd name="T55" fmla="*/ 69 h 251"/>
                <a:gd name="T56" fmla="*/ 31 w 228"/>
                <a:gd name="T57" fmla="*/ 56 h 251"/>
                <a:gd name="T58" fmla="*/ 22 w 228"/>
                <a:gd name="T59" fmla="*/ 22 h 251"/>
                <a:gd name="T60" fmla="*/ 14 w 228"/>
                <a:gd name="T61" fmla="*/ 5 h 251"/>
                <a:gd name="T62" fmla="*/ 27 w 228"/>
                <a:gd name="T63" fmla="*/ 3 h 251"/>
                <a:gd name="T64" fmla="*/ 88 w 228"/>
                <a:gd name="T65" fmla="*/ 1 h 2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28" h="251">
                  <a:moveTo>
                    <a:pt x="88" y="1"/>
                  </a:moveTo>
                  <a:lnTo>
                    <a:pt x="92" y="16"/>
                  </a:lnTo>
                  <a:lnTo>
                    <a:pt x="97" y="29"/>
                  </a:lnTo>
                  <a:lnTo>
                    <a:pt x="102" y="35"/>
                  </a:lnTo>
                  <a:lnTo>
                    <a:pt x="109" y="46"/>
                  </a:lnTo>
                  <a:lnTo>
                    <a:pt x="121" y="44"/>
                  </a:lnTo>
                  <a:lnTo>
                    <a:pt x="127" y="42"/>
                  </a:lnTo>
                  <a:lnTo>
                    <a:pt x="137" y="44"/>
                  </a:lnTo>
                  <a:lnTo>
                    <a:pt x="140" y="39"/>
                  </a:lnTo>
                  <a:lnTo>
                    <a:pt x="144" y="27"/>
                  </a:lnTo>
                  <a:lnTo>
                    <a:pt x="156" y="26"/>
                  </a:lnTo>
                  <a:lnTo>
                    <a:pt x="157" y="23"/>
                  </a:lnTo>
                  <a:lnTo>
                    <a:pt x="166" y="22"/>
                  </a:lnTo>
                  <a:lnTo>
                    <a:pt x="165" y="30"/>
                  </a:lnTo>
                  <a:lnTo>
                    <a:pt x="187" y="30"/>
                  </a:lnTo>
                  <a:lnTo>
                    <a:pt x="187" y="43"/>
                  </a:lnTo>
                  <a:lnTo>
                    <a:pt x="190" y="51"/>
                  </a:lnTo>
                  <a:lnTo>
                    <a:pt x="188" y="63"/>
                  </a:lnTo>
                  <a:lnTo>
                    <a:pt x="189" y="76"/>
                  </a:lnTo>
                  <a:lnTo>
                    <a:pt x="195" y="84"/>
                  </a:lnTo>
                  <a:lnTo>
                    <a:pt x="193" y="109"/>
                  </a:lnTo>
                  <a:lnTo>
                    <a:pt x="198" y="107"/>
                  </a:lnTo>
                  <a:lnTo>
                    <a:pt x="206" y="107"/>
                  </a:lnTo>
                  <a:lnTo>
                    <a:pt x="217" y="104"/>
                  </a:lnTo>
                  <a:lnTo>
                    <a:pt x="226" y="105"/>
                  </a:lnTo>
                  <a:lnTo>
                    <a:pt x="227" y="112"/>
                  </a:lnTo>
                  <a:lnTo>
                    <a:pt x="225" y="122"/>
                  </a:lnTo>
                  <a:lnTo>
                    <a:pt x="228" y="132"/>
                  </a:lnTo>
                  <a:lnTo>
                    <a:pt x="225" y="140"/>
                  </a:lnTo>
                  <a:lnTo>
                    <a:pt x="227" y="147"/>
                  </a:lnTo>
                  <a:lnTo>
                    <a:pt x="188" y="146"/>
                  </a:lnTo>
                  <a:lnTo>
                    <a:pt x="186" y="213"/>
                  </a:lnTo>
                  <a:lnTo>
                    <a:pt x="198" y="230"/>
                  </a:lnTo>
                  <a:lnTo>
                    <a:pt x="209" y="243"/>
                  </a:lnTo>
                  <a:lnTo>
                    <a:pt x="176" y="251"/>
                  </a:lnTo>
                  <a:lnTo>
                    <a:pt x="132" y="248"/>
                  </a:lnTo>
                  <a:lnTo>
                    <a:pt x="120" y="238"/>
                  </a:lnTo>
                  <a:lnTo>
                    <a:pt x="46" y="239"/>
                  </a:lnTo>
                  <a:lnTo>
                    <a:pt x="43" y="240"/>
                  </a:lnTo>
                  <a:lnTo>
                    <a:pt x="33" y="231"/>
                  </a:lnTo>
                  <a:lnTo>
                    <a:pt x="21" y="230"/>
                  </a:lnTo>
                  <a:lnTo>
                    <a:pt x="10" y="234"/>
                  </a:lnTo>
                  <a:lnTo>
                    <a:pt x="1" y="238"/>
                  </a:lnTo>
                  <a:lnTo>
                    <a:pt x="0" y="225"/>
                  </a:lnTo>
                  <a:lnTo>
                    <a:pt x="2" y="206"/>
                  </a:lnTo>
                  <a:lnTo>
                    <a:pt x="9" y="188"/>
                  </a:lnTo>
                  <a:lnTo>
                    <a:pt x="10" y="179"/>
                  </a:lnTo>
                  <a:lnTo>
                    <a:pt x="16" y="160"/>
                  </a:lnTo>
                  <a:lnTo>
                    <a:pt x="21" y="151"/>
                  </a:lnTo>
                  <a:lnTo>
                    <a:pt x="31" y="138"/>
                  </a:lnTo>
                  <a:lnTo>
                    <a:pt x="37" y="129"/>
                  </a:lnTo>
                  <a:lnTo>
                    <a:pt x="39" y="113"/>
                  </a:lnTo>
                  <a:lnTo>
                    <a:pt x="39" y="101"/>
                  </a:lnTo>
                  <a:lnTo>
                    <a:pt x="33" y="94"/>
                  </a:lnTo>
                  <a:lnTo>
                    <a:pt x="29" y="81"/>
                  </a:lnTo>
                  <a:lnTo>
                    <a:pt x="24" y="69"/>
                  </a:lnTo>
                  <a:lnTo>
                    <a:pt x="25" y="64"/>
                  </a:lnTo>
                  <a:lnTo>
                    <a:pt x="31" y="56"/>
                  </a:lnTo>
                  <a:lnTo>
                    <a:pt x="25" y="36"/>
                  </a:lnTo>
                  <a:lnTo>
                    <a:pt x="22" y="22"/>
                  </a:lnTo>
                  <a:lnTo>
                    <a:pt x="13" y="9"/>
                  </a:lnTo>
                  <a:lnTo>
                    <a:pt x="14" y="5"/>
                  </a:lnTo>
                  <a:lnTo>
                    <a:pt x="22" y="2"/>
                  </a:lnTo>
                  <a:lnTo>
                    <a:pt x="27" y="3"/>
                  </a:lnTo>
                  <a:lnTo>
                    <a:pt x="34" y="0"/>
                  </a:lnTo>
                  <a:lnTo>
                    <a:pt x="88" y="1"/>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6" name="Freeform 15"/>
            <p:cNvSpPr>
              <a:spLocks/>
            </p:cNvSpPr>
            <p:nvPr/>
          </p:nvSpPr>
          <p:spPr bwMode="auto">
            <a:xfrm>
              <a:off x="7344037" y="3710790"/>
              <a:ext cx="18925" cy="24894"/>
            </a:xfrm>
            <a:custGeom>
              <a:avLst/>
              <a:gdLst>
                <a:gd name="T0" fmla="*/ 10 w 20"/>
                <a:gd name="T1" fmla="*/ 26 h 28"/>
                <a:gd name="T2" fmla="*/ 5 w 20"/>
                <a:gd name="T3" fmla="*/ 28 h 28"/>
                <a:gd name="T4" fmla="*/ 0 w 20"/>
                <a:gd name="T5" fmla="*/ 12 h 28"/>
                <a:gd name="T6" fmla="*/ 7 w 20"/>
                <a:gd name="T7" fmla="*/ 3 h 28"/>
                <a:gd name="T8" fmla="*/ 13 w 20"/>
                <a:gd name="T9" fmla="*/ 0 h 28"/>
                <a:gd name="T10" fmla="*/ 20 w 20"/>
                <a:gd name="T11" fmla="*/ 7 h 28"/>
                <a:gd name="T12" fmla="*/ 13 w 20"/>
                <a:gd name="T13" fmla="*/ 11 h 28"/>
                <a:gd name="T14" fmla="*/ 10 w 20"/>
                <a:gd name="T15" fmla="*/ 16 h 28"/>
                <a:gd name="T16" fmla="*/ 10 w 20"/>
                <a:gd name="T17" fmla="*/ 26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 h="28">
                  <a:moveTo>
                    <a:pt x="10" y="26"/>
                  </a:moveTo>
                  <a:lnTo>
                    <a:pt x="5" y="28"/>
                  </a:lnTo>
                  <a:lnTo>
                    <a:pt x="0" y="12"/>
                  </a:lnTo>
                  <a:lnTo>
                    <a:pt x="7" y="3"/>
                  </a:lnTo>
                  <a:lnTo>
                    <a:pt x="13" y="0"/>
                  </a:lnTo>
                  <a:lnTo>
                    <a:pt x="20" y="7"/>
                  </a:lnTo>
                  <a:lnTo>
                    <a:pt x="13" y="11"/>
                  </a:lnTo>
                  <a:lnTo>
                    <a:pt x="10" y="16"/>
                  </a:lnTo>
                  <a:lnTo>
                    <a:pt x="10" y="26"/>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7" name="Freeform 16"/>
            <p:cNvSpPr>
              <a:spLocks/>
            </p:cNvSpPr>
            <p:nvPr/>
          </p:nvSpPr>
          <p:spPr bwMode="auto">
            <a:xfrm>
              <a:off x="7443393" y="2841274"/>
              <a:ext cx="29333" cy="56012"/>
            </a:xfrm>
            <a:custGeom>
              <a:avLst/>
              <a:gdLst>
                <a:gd name="T0" fmla="*/ 22 w 31"/>
                <a:gd name="T1" fmla="*/ 17 h 63"/>
                <a:gd name="T2" fmla="*/ 20 w 31"/>
                <a:gd name="T3" fmla="*/ 24 h 63"/>
                <a:gd name="T4" fmla="*/ 23 w 31"/>
                <a:gd name="T5" fmla="*/ 33 h 63"/>
                <a:gd name="T6" fmla="*/ 31 w 31"/>
                <a:gd name="T7" fmla="*/ 38 h 63"/>
                <a:gd name="T8" fmla="*/ 31 w 31"/>
                <a:gd name="T9" fmla="*/ 44 h 63"/>
                <a:gd name="T10" fmla="*/ 25 w 31"/>
                <a:gd name="T11" fmla="*/ 46 h 63"/>
                <a:gd name="T12" fmla="*/ 25 w 31"/>
                <a:gd name="T13" fmla="*/ 53 h 63"/>
                <a:gd name="T14" fmla="*/ 18 w 31"/>
                <a:gd name="T15" fmla="*/ 63 h 63"/>
                <a:gd name="T16" fmla="*/ 15 w 31"/>
                <a:gd name="T17" fmla="*/ 62 h 63"/>
                <a:gd name="T18" fmla="*/ 14 w 31"/>
                <a:gd name="T19" fmla="*/ 57 h 63"/>
                <a:gd name="T20" fmla="*/ 4 w 31"/>
                <a:gd name="T21" fmla="*/ 50 h 63"/>
                <a:gd name="T22" fmla="*/ 2 w 31"/>
                <a:gd name="T23" fmla="*/ 40 h 63"/>
                <a:gd name="T24" fmla="*/ 3 w 31"/>
                <a:gd name="T25" fmla="*/ 26 h 63"/>
                <a:gd name="T26" fmla="*/ 4 w 31"/>
                <a:gd name="T27" fmla="*/ 20 h 63"/>
                <a:gd name="T28" fmla="*/ 1 w 31"/>
                <a:gd name="T29" fmla="*/ 17 h 63"/>
                <a:gd name="T30" fmla="*/ 0 w 31"/>
                <a:gd name="T31" fmla="*/ 10 h 63"/>
                <a:gd name="T32" fmla="*/ 6 w 31"/>
                <a:gd name="T33" fmla="*/ 0 h 63"/>
                <a:gd name="T34" fmla="*/ 7 w 31"/>
                <a:gd name="T35" fmla="*/ 4 h 63"/>
                <a:gd name="T36" fmla="*/ 12 w 31"/>
                <a:gd name="T37" fmla="*/ 2 h 63"/>
                <a:gd name="T38" fmla="*/ 16 w 31"/>
                <a:gd name="T39" fmla="*/ 8 h 63"/>
                <a:gd name="T40" fmla="*/ 20 w 31"/>
                <a:gd name="T41" fmla="*/ 10 h 63"/>
                <a:gd name="T42" fmla="*/ 22 w 31"/>
                <a:gd name="T43" fmla="*/ 1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1" h="63">
                  <a:moveTo>
                    <a:pt x="22" y="17"/>
                  </a:moveTo>
                  <a:lnTo>
                    <a:pt x="20" y="24"/>
                  </a:lnTo>
                  <a:lnTo>
                    <a:pt x="23" y="33"/>
                  </a:lnTo>
                  <a:lnTo>
                    <a:pt x="31" y="38"/>
                  </a:lnTo>
                  <a:lnTo>
                    <a:pt x="31" y="44"/>
                  </a:lnTo>
                  <a:lnTo>
                    <a:pt x="25" y="46"/>
                  </a:lnTo>
                  <a:lnTo>
                    <a:pt x="25" y="53"/>
                  </a:lnTo>
                  <a:lnTo>
                    <a:pt x="18" y="63"/>
                  </a:lnTo>
                  <a:lnTo>
                    <a:pt x="15" y="62"/>
                  </a:lnTo>
                  <a:lnTo>
                    <a:pt x="14" y="57"/>
                  </a:lnTo>
                  <a:lnTo>
                    <a:pt x="4" y="50"/>
                  </a:lnTo>
                  <a:lnTo>
                    <a:pt x="2" y="40"/>
                  </a:lnTo>
                  <a:lnTo>
                    <a:pt x="3" y="26"/>
                  </a:lnTo>
                  <a:lnTo>
                    <a:pt x="4" y="20"/>
                  </a:lnTo>
                  <a:lnTo>
                    <a:pt x="1" y="17"/>
                  </a:lnTo>
                  <a:lnTo>
                    <a:pt x="0" y="10"/>
                  </a:lnTo>
                  <a:lnTo>
                    <a:pt x="6" y="0"/>
                  </a:lnTo>
                  <a:lnTo>
                    <a:pt x="7" y="4"/>
                  </a:lnTo>
                  <a:lnTo>
                    <a:pt x="12" y="2"/>
                  </a:lnTo>
                  <a:lnTo>
                    <a:pt x="16" y="8"/>
                  </a:lnTo>
                  <a:lnTo>
                    <a:pt x="20" y="10"/>
                  </a:lnTo>
                  <a:lnTo>
                    <a:pt x="22" y="17"/>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8" name="Freeform 17"/>
            <p:cNvSpPr>
              <a:spLocks/>
            </p:cNvSpPr>
            <p:nvPr/>
          </p:nvSpPr>
          <p:spPr bwMode="auto">
            <a:xfrm>
              <a:off x="8010195" y="3147116"/>
              <a:ext cx="80431" cy="65791"/>
            </a:xfrm>
            <a:custGeom>
              <a:avLst/>
              <a:gdLst>
                <a:gd name="T0" fmla="*/ 0 w 85"/>
                <a:gd name="T1" fmla="*/ 38 h 74"/>
                <a:gd name="T2" fmla="*/ 3 w 85"/>
                <a:gd name="T3" fmla="*/ 37 h 74"/>
                <a:gd name="T4" fmla="*/ 4 w 85"/>
                <a:gd name="T5" fmla="*/ 42 h 74"/>
                <a:gd name="T6" fmla="*/ 18 w 85"/>
                <a:gd name="T7" fmla="*/ 39 h 74"/>
                <a:gd name="T8" fmla="*/ 33 w 85"/>
                <a:gd name="T9" fmla="*/ 40 h 74"/>
                <a:gd name="T10" fmla="*/ 44 w 85"/>
                <a:gd name="T11" fmla="*/ 40 h 74"/>
                <a:gd name="T12" fmla="*/ 54 w 85"/>
                <a:gd name="T13" fmla="*/ 26 h 74"/>
                <a:gd name="T14" fmla="*/ 66 w 85"/>
                <a:gd name="T15" fmla="*/ 13 h 74"/>
                <a:gd name="T16" fmla="*/ 76 w 85"/>
                <a:gd name="T17" fmla="*/ 0 h 74"/>
                <a:gd name="T18" fmla="*/ 80 w 85"/>
                <a:gd name="T19" fmla="*/ 7 h 74"/>
                <a:gd name="T20" fmla="*/ 85 w 85"/>
                <a:gd name="T21" fmla="*/ 24 h 74"/>
                <a:gd name="T22" fmla="*/ 75 w 85"/>
                <a:gd name="T23" fmla="*/ 24 h 74"/>
                <a:gd name="T24" fmla="*/ 76 w 85"/>
                <a:gd name="T25" fmla="*/ 37 h 74"/>
                <a:gd name="T26" fmla="*/ 79 w 85"/>
                <a:gd name="T27" fmla="*/ 40 h 74"/>
                <a:gd name="T28" fmla="*/ 72 w 85"/>
                <a:gd name="T29" fmla="*/ 44 h 74"/>
                <a:gd name="T30" fmla="*/ 72 w 85"/>
                <a:gd name="T31" fmla="*/ 53 h 74"/>
                <a:gd name="T32" fmla="*/ 68 w 85"/>
                <a:gd name="T33" fmla="*/ 61 h 74"/>
                <a:gd name="T34" fmla="*/ 69 w 85"/>
                <a:gd name="T35" fmla="*/ 70 h 74"/>
                <a:gd name="T36" fmla="*/ 65 w 85"/>
                <a:gd name="T37" fmla="*/ 74 h 74"/>
                <a:gd name="T38" fmla="*/ 10 w 85"/>
                <a:gd name="T39" fmla="*/ 64 h 74"/>
                <a:gd name="T40" fmla="*/ 1 w 85"/>
                <a:gd name="T41" fmla="*/ 43 h 74"/>
                <a:gd name="T42" fmla="*/ 0 w 85"/>
                <a:gd name="T43" fmla="*/ 38 h 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85" h="74">
                  <a:moveTo>
                    <a:pt x="0" y="38"/>
                  </a:moveTo>
                  <a:lnTo>
                    <a:pt x="3" y="37"/>
                  </a:lnTo>
                  <a:lnTo>
                    <a:pt x="4" y="42"/>
                  </a:lnTo>
                  <a:lnTo>
                    <a:pt x="18" y="39"/>
                  </a:lnTo>
                  <a:lnTo>
                    <a:pt x="33" y="40"/>
                  </a:lnTo>
                  <a:lnTo>
                    <a:pt x="44" y="40"/>
                  </a:lnTo>
                  <a:lnTo>
                    <a:pt x="54" y="26"/>
                  </a:lnTo>
                  <a:lnTo>
                    <a:pt x="66" y="13"/>
                  </a:lnTo>
                  <a:lnTo>
                    <a:pt x="76" y="0"/>
                  </a:lnTo>
                  <a:lnTo>
                    <a:pt x="80" y="7"/>
                  </a:lnTo>
                  <a:lnTo>
                    <a:pt x="85" y="24"/>
                  </a:lnTo>
                  <a:lnTo>
                    <a:pt x="75" y="24"/>
                  </a:lnTo>
                  <a:lnTo>
                    <a:pt x="76" y="37"/>
                  </a:lnTo>
                  <a:lnTo>
                    <a:pt x="79" y="40"/>
                  </a:lnTo>
                  <a:lnTo>
                    <a:pt x="72" y="44"/>
                  </a:lnTo>
                  <a:lnTo>
                    <a:pt x="72" y="53"/>
                  </a:lnTo>
                  <a:lnTo>
                    <a:pt x="68" y="61"/>
                  </a:lnTo>
                  <a:lnTo>
                    <a:pt x="69" y="70"/>
                  </a:lnTo>
                  <a:lnTo>
                    <a:pt x="65" y="74"/>
                  </a:lnTo>
                  <a:lnTo>
                    <a:pt x="10" y="64"/>
                  </a:lnTo>
                  <a:lnTo>
                    <a:pt x="1" y="43"/>
                  </a:lnTo>
                  <a:lnTo>
                    <a:pt x="0" y="38"/>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9" name="Freeform 18"/>
            <p:cNvSpPr>
              <a:spLocks/>
            </p:cNvSpPr>
            <p:nvPr/>
          </p:nvSpPr>
          <p:spPr bwMode="auto">
            <a:xfrm>
              <a:off x="7831354" y="2867947"/>
              <a:ext cx="54882" cy="45343"/>
            </a:xfrm>
            <a:custGeom>
              <a:avLst/>
              <a:gdLst>
                <a:gd name="T0" fmla="*/ 0 w 58"/>
                <a:gd name="T1" fmla="*/ 3 h 51"/>
                <a:gd name="T2" fmla="*/ 23 w 58"/>
                <a:gd name="T3" fmla="*/ 0 h 51"/>
                <a:gd name="T4" fmla="*/ 27 w 58"/>
                <a:gd name="T5" fmla="*/ 5 h 51"/>
                <a:gd name="T6" fmla="*/ 34 w 58"/>
                <a:gd name="T7" fmla="*/ 9 h 51"/>
                <a:gd name="T8" fmla="*/ 32 w 58"/>
                <a:gd name="T9" fmla="*/ 14 h 51"/>
                <a:gd name="T10" fmla="*/ 42 w 58"/>
                <a:gd name="T11" fmla="*/ 21 h 51"/>
                <a:gd name="T12" fmla="*/ 39 w 58"/>
                <a:gd name="T13" fmla="*/ 27 h 51"/>
                <a:gd name="T14" fmla="*/ 47 w 58"/>
                <a:gd name="T15" fmla="*/ 33 h 51"/>
                <a:gd name="T16" fmla="*/ 55 w 58"/>
                <a:gd name="T17" fmla="*/ 36 h 51"/>
                <a:gd name="T18" fmla="*/ 58 w 58"/>
                <a:gd name="T19" fmla="*/ 51 h 51"/>
                <a:gd name="T20" fmla="*/ 52 w 58"/>
                <a:gd name="T21" fmla="*/ 51 h 51"/>
                <a:gd name="T22" fmla="*/ 43 w 58"/>
                <a:gd name="T23" fmla="*/ 39 h 51"/>
                <a:gd name="T24" fmla="*/ 42 w 58"/>
                <a:gd name="T25" fmla="*/ 36 h 51"/>
                <a:gd name="T26" fmla="*/ 35 w 58"/>
                <a:gd name="T27" fmla="*/ 36 h 51"/>
                <a:gd name="T28" fmla="*/ 29 w 58"/>
                <a:gd name="T29" fmla="*/ 31 h 51"/>
                <a:gd name="T30" fmla="*/ 26 w 58"/>
                <a:gd name="T31" fmla="*/ 31 h 51"/>
                <a:gd name="T32" fmla="*/ 18 w 58"/>
                <a:gd name="T33" fmla="*/ 25 h 51"/>
                <a:gd name="T34" fmla="*/ 4 w 58"/>
                <a:gd name="T35" fmla="*/ 20 h 51"/>
                <a:gd name="T36" fmla="*/ 4 w 58"/>
                <a:gd name="T37" fmla="*/ 10 h 51"/>
                <a:gd name="T38" fmla="*/ 0 w 58"/>
                <a:gd name="T39" fmla="*/ 3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58" h="51">
                  <a:moveTo>
                    <a:pt x="0" y="3"/>
                  </a:moveTo>
                  <a:lnTo>
                    <a:pt x="23" y="0"/>
                  </a:lnTo>
                  <a:lnTo>
                    <a:pt x="27" y="5"/>
                  </a:lnTo>
                  <a:lnTo>
                    <a:pt x="34" y="9"/>
                  </a:lnTo>
                  <a:lnTo>
                    <a:pt x="32" y="14"/>
                  </a:lnTo>
                  <a:lnTo>
                    <a:pt x="42" y="21"/>
                  </a:lnTo>
                  <a:lnTo>
                    <a:pt x="39" y="27"/>
                  </a:lnTo>
                  <a:lnTo>
                    <a:pt x="47" y="33"/>
                  </a:lnTo>
                  <a:lnTo>
                    <a:pt x="55" y="36"/>
                  </a:lnTo>
                  <a:lnTo>
                    <a:pt x="58" y="51"/>
                  </a:lnTo>
                  <a:lnTo>
                    <a:pt x="52" y="51"/>
                  </a:lnTo>
                  <a:lnTo>
                    <a:pt x="43" y="39"/>
                  </a:lnTo>
                  <a:lnTo>
                    <a:pt x="42" y="36"/>
                  </a:lnTo>
                  <a:lnTo>
                    <a:pt x="35" y="36"/>
                  </a:lnTo>
                  <a:lnTo>
                    <a:pt x="29" y="31"/>
                  </a:lnTo>
                  <a:lnTo>
                    <a:pt x="26" y="31"/>
                  </a:lnTo>
                  <a:lnTo>
                    <a:pt x="18" y="25"/>
                  </a:lnTo>
                  <a:lnTo>
                    <a:pt x="4" y="20"/>
                  </a:lnTo>
                  <a:lnTo>
                    <a:pt x="4" y="10"/>
                  </a:lnTo>
                  <a:lnTo>
                    <a:pt x="0" y="3"/>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20" name="Freeform 19"/>
            <p:cNvSpPr>
              <a:spLocks/>
            </p:cNvSpPr>
            <p:nvPr/>
          </p:nvSpPr>
          <p:spPr bwMode="auto">
            <a:xfrm>
              <a:off x="7283477" y="2725694"/>
              <a:ext cx="113550" cy="48010"/>
            </a:xfrm>
            <a:custGeom>
              <a:avLst/>
              <a:gdLst>
                <a:gd name="T0" fmla="*/ 120 w 120"/>
                <a:gd name="T1" fmla="*/ 19 h 54"/>
                <a:gd name="T2" fmla="*/ 119 w 120"/>
                <a:gd name="T3" fmla="*/ 27 h 54"/>
                <a:gd name="T4" fmla="*/ 110 w 120"/>
                <a:gd name="T5" fmla="*/ 27 h 54"/>
                <a:gd name="T6" fmla="*/ 114 w 120"/>
                <a:gd name="T7" fmla="*/ 32 h 54"/>
                <a:gd name="T8" fmla="*/ 109 w 120"/>
                <a:gd name="T9" fmla="*/ 45 h 54"/>
                <a:gd name="T10" fmla="*/ 107 w 120"/>
                <a:gd name="T11" fmla="*/ 48 h 54"/>
                <a:gd name="T12" fmla="*/ 92 w 120"/>
                <a:gd name="T13" fmla="*/ 49 h 54"/>
                <a:gd name="T14" fmla="*/ 85 w 120"/>
                <a:gd name="T15" fmla="*/ 54 h 54"/>
                <a:gd name="T16" fmla="*/ 71 w 120"/>
                <a:gd name="T17" fmla="*/ 52 h 54"/>
                <a:gd name="T18" fmla="*/ 47 w 120"/>
                <a:gd name="T19" fmla="*/ 47 h 54"/>
                <a:gd name="T20" fmla="*/ 43 w 120"/>
                <a:gd name="T21" fmla="*/ 40 h 54"/>
                <a:gd name="T22" fmla="*/ 27 w 120"/>
                <a:gd name="T23" fmla="*/ 43 h 54"/>
                <a:gd name="T24" fmla="*/ 25 w 120"/>
                <a:gd name="T25" fmla="*/ 47 h 54"/>
                <a:gd name="T26" fmla="*/ 15 w 120"/>
                <a:gd name="T27" fmla="*/ 44 h 54"/>
                <a:gd name="T28" fmla="*/ 7 w 120"/>
                <a:gd name="T29" fmla="*/ 44 h 54"/>
                <a:gd name="T30" fmla="*/ 0 w 120"/>
                <a:gd name="T31" fmla="*/ 40 h 54"/>
                <a:gd name="T32" fmla="*/ 2 w 120"/>
                <a:gd name="T33" fmla="*/ 35 h 54"/>
                <a:gd name="T34" fmla="*/ 1 w 120"/>
                <a:gd name="T35" fmla="*/ 31 h 54"/>
                <a:gd name="T36" fmla="*/ 6 w 120"/>
                <a:gd name="T37" fmla="*/ 30 h 54"/>
                <a:gd name="T38" fmla="*/ 15 w 120"/>
                <a:gd name="T39" fmla="*/ 36 h 54"/>
                <a:gd name="T40" fmla="*/ 16 w 120"/>
                <a:gd name="T41" fmla="*/ 30 h 54"/>
                <a:gd name="T42" fmla="*/ 31 w 120"/>
                <a:gd name="T43" fmla="*/ 31 h 54"/>
                <a:gd name="T44" fmla="*/ 42 w 120"/>
                <a:gd name="T45" fmla="*/ 28 h 54"/>
                <a:gd name="T46" fmla="*/ 50 w 120"/>
                <a:gd name="T47" fmla="*/ 28 h 54"/>
                <a:gd name="T48" fmla="*/ 55 w 120"/>
                <a:gd name="T49" fmla="*/ 32 h 54"/>
                <a:gd name="T50" fmla="*/ 57 w 120"/>
                <a:gd name="T51" fmla="*/ 29 h 54"/>
                <a:gd name="T52" fmla="*/ 53 w 120"/>
                <a:gd name="T53" fmla="*/ 16 h 54"/>
                <a:gd name="T54" fmla="*/ 59 w 120"/>
                <a:gd name="T55" fmla="*/ 13 h 54"/>
                <a:gd name="T56" fmla="*/ 64 w 120"/>
                <a:gd name="T57" fmla="*/ 4 h 54"/>
                <a:gd name="T58" fmla="*/ 77 w 120"/>
                <a:gd name="T59" fmla="*/ 10 h 54"/>
                <a:gd name="T60" fmla="*/ 85 w 120"/>
                <a:gd name="T61" fmla="*/ 2 h 54"/>
                <a:gd name="T62" fmla="*/ 90 w 120"/>
                <a:gd name="T63" fmla="*/ 0 h 54"/>
                <a:gd name="T64" fmla="*/ 103 w 120"/>
                <a:gd name="T65" fmla="*/ 7 h 54"/>
                <a:gd name="T66" fmla="*/ 111 w 120"/>
                <a:gd name="T67" fmla="*/ 6 h 54"/>
                <a:gd name="T68" fmla="*/ 119 w 120"/>
                <a:gd name="T69" fmla="*/ 9 h 54"/>
                <a:gd name="T70" fmla="*/ 118 w 120"/>
                <a:gd name="T71" fmla="*/ 12 h 54"/>
                <a:gd name="T72" fmla="*/ 120 w 120"/>
                <a:gd name="T73" fmla="*/ 19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0" h="54">
                  <a:moveTo>
                    <a:pt x="120" y="19"/>
                  </a:moveTo>
                  <a:lnTo>
                    <a:pt x="119" y="27"/>
                  </a:lnTo>
                  <a:lnTo>
                    <a:pt x="110" y="27"/>
                  </a:lnTo>
                  <a:lnTo>
                    <a:pt x="114" y="32"/>
                  </a:lnTo>
                  <a:lnTo>
                    <a:pt x="109" y="45"/>
                  </a:lnTo>
                  <a:lnTo>
                    <a:pt x="107" y="48"/>
                  </a:lnTo>
                  <a:lnTo>
                    <a:pt x="92" y="49"/>
                  </a:lnTo>
                  <a:lnTo>
                    <a:pt x="85" y="54"/>
                  </a:lnTo>
                  <a:lnTo>
                    <a:pt x="71" y="52"/>
                  </a:lnTo>
                  <a:lnTo>
                    <a:pt x="47" y="47"/>
                  </a:lnTo>
                  <a:lnTo>
                    <a:pt x="43" y="40"/>
                  </a:lnTo>
                  <a:lnTo>
                    <a:pt x="27" y="43"/>
                  </a:lnTo>
                  <a:lnTo>
                    <a:pt x="25" y="47"/>
                  </a:lnTo>
                  <a:lnTo>
                    <a:pt x="15" y="44"/>
                  </a:lnTo>
                  <a:lnTo>
                    <a:pt x="7" y="44"/>
                  </a:lnTo>
                  <a:lnTo>
                    <a:pt x="0" y="40"/>
                  </a:lnTo>
                  <a:lnTo>
                    <a:pt x="2" y="35"/>
                  </a:lnTo>
                  <a:lnTo>
                    <a:pt x="1" y="31"/>
                  </a:lnTo>
                  <a:lnTo>
                    <a:pt x="6" y="30"/>
                  </a:lnTo>
                  <a:lnTo>
                    <a:pt x="15" y="36"/>
                  </a:lnTo>
                  <a:lnTo>
                    <a:pt x="16" y="30"/>
                  </a:lnTo>
                  <a:lnTo>
                    <a:pt x="31" y="31"/>
                  </a:lnTo>
                  <a:lnTo>
                    <a:pt x="42" y="28"/>
                  </a:lnTo>
                  <a:lnTo>
                    <a:pt x="50" y="28"/>
                  </a:lnTo>
                  <a:lnTo>
                    <a:pt x="55" y="32"/>
                  </a:lnTo>
                  <a:lnTo>
                    <a:pt x="57" y="29"/>
                  </a:lnTo>
                  <a:lnTo>
                    <a:pt x="53" y="16"/>
                  </a:lnTo>
                  <a:lnTo>
                    <a:pt x="59" y="13"/>
                  </a:lnTo>
                  <a:lnTo>
                    <a:pt x="64" y="4"/>
                  </a:lnTo>
                  <a:lnTo>
                    <a:pt x="77" y="10"/>
                  </a:lnTo>
                  <a:lnTo>
                    <a:pt x="85" y="2"/>
                  </a:lnTo>
                  <a:lnTo>
                    <a:pt x="90" y="0"/>
                  </a:lnTo>
                  <a:lnTo>
                    <a:pt x="103" y="7"/>
                  </a:lnTo>
                  <a:lnTo>
                    <a:pt x="111" y="6"/>
                  </a:lnTo>
                  <a:lnTo>
                    <a:pt x="119" y="9"/>
                  </a:lnTo>
                  <a:lnTo>
                    <a:pt x="118" y="12"/>
                  </a:lnTo>
                  <a:lnTo>
                    <a:pt x="120" y="1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21" name="Freeform 20"/>
            <p:cNvSpPr>
              <a:spLocks/>
            </p:cNvSpPr>
            <p:nvPr/>
          </p:nvSpPr>
          <p:spPr bwMode="auto">
            <a:xfrm>
              <a:off x="7855957" y="2895508"/>
              <a:ext cx="24603" cy="17781"/>
            </a:xfrm>
            <a:custGeom>
              <a:avLst/>
              <a:gdLst>
                <a:gd name="T0" fmla="*/ 14 w 108"/>
                <a:gd name="T1" fmla="*/ 1 h 85"/>
                <a:gd name="T2" fmla="*/ 38 w 108"/>
                <a:gd name="T3" fmla="*/ 23 h 85"/>
                <a:gd name="T4" fmla="*/ 69 w 108"/>
                <a:gd name="T5" fmla="*/ 23 h 85"/>
                <a:gd name="T6" fmla="*/ 71 w 108"/>
                <a:gd name="T7" fmla="*/ 36 h 85"/>
                <a:gd name="T8" fmla="*/ 108 w 108"/>
                <a:gd name="T9" fmla="*/ 85 h 85"/>
                <a:gd name="T10" fmla="*/ 58 w 108"/>
                <a:gd name="T11" fmla="*/ 74 h 85"/>
                <a:gd name="T12" fmla="*/ 16 w 108"/>
                <a:gd name="T13" fmla="*/ 35 h 85"/>
                <a:gd name="T14" fmla="*/ 0 w 108"/>
                <a:gd name="T15" fmla="*/ 3 h 85"/>
                <a:gd name="T16" fmla="*/ 14 w 108"/>
                <a:gd name="T17" fmla="*/ 0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8" h="85">
                  <a:moveTo>
                    <a:pt x="14" y="1"/>
                  </a:moveTo>
                  <a:lnTo>
                    <a:pt x="38" y="23"/>
                  </a:lnTo>
                  <a:lnTo>
                    <a:pt x="69" y="23"/>
                  </a:lnTo>
                  <a:lnTo>
                    <a:pt x="71" y="36"/>
                  </a:lnTo>
                  <a:lnTo>
                    <a:pt x="108" y="85"/>
                  </a:lnTo>
                  <a:lnTo>
                    <a:pt x="58" y="74"/>
                  </a:lnTo>
                  <a:lnTo>
                    <a:pt x="16" y="35"/>
                  </a:lnTo>
                  <a:lnTo>
                    <a:pt x="0" y="3"/>
                  </a:lnTo>
                  <a:lnTo>
                    <a:pt x="14" y="0"/>
                  </a:lnTo>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22" name="Freeform 21"/>
            <p:cNvSpPr>
              <a:spLocks/>
            </p:cNvSpPr>
            <p:nvPr/>
          </p:nvSpPr>
          <p:spPr bwMode="auto">
            <a:xfrm>
              <a:off x="7853118" y="2856388"/>
              <a:ext cx="89894" cy="65791"/>
            </a:xfrm>
            <a:custGeom>
              <a:avLst/>
              <a:gdLst>
                <a:gd name="T0" fmla="*/ 40 w 95"/>
                <a:gd name="T1" fmla="*/ 13 h 74"/>
                <a:gd name="T2" fmla="*/ 48 w 95"/>
                <a:gd name="T3" fmla="*/ 15 h 74"/>
                <a:gd name="T4" fmla="*/ 50 w 95"/>
                <a:gd name="T5" fmla="*/ 9 h 74"/>
                <a:gd name="T6" fmla="*/ 58 w 95"/>
                <a:gd name="T7" fmla="*/ 1 h 74"/>
                <a:gd name="T8" fmla="*/ 69 w 95"/>
                <a:gd name="T9" fmla="*/ 12 h 74"/>
                <a:gd name="T10" fmla="*/ 81 w 95"/>
                <a:gd name="T11" fmla="*/ 27 h 74"/>
                <a:gd name="T12" fmla="*/ 89 w 95"/>
                <a:gd name="T13" fmla="*/ 28 h 74"/>
                <a:gd name="T14" fmla="*/ 95 w 95"/>
                <a:gd name="T15" fmla="*/ 33 h 74"/>
                <a:gd name="T16" fmla="*/ 82 w 95"/>
                <a:gd name="T17" fmla="*/ 35 h 74"/>
                <a:gd name="T18" fmla="*/ 82 w 95"/>
                <a:gd name="T19" fmla="*/ 51 h 74"/>
                <a:gd name="T20" fmla="*/ 80 w 95"/>
                <a:gd name="T21" fmla="*/ 58 h 74"/>
                <a:gd name="T22" fmla="*/ 75 w 95"/>
                <a:gd name="T23" fmla="*/ 63 h 74"/>
                <a:gd name="T24" fmla="*/ 77 w 95"/>
                <a:gd name="T25" fmla="*/ 73 h 74"/>
                <a:gd name="T26" fmla="*/ 73 w 95"/>
                <a:gd name="T27" fmla="*/ 74 h 74"/>
                <a:gd name="T28" fmla="*/ 61 w 95"/>
                <a:gd name="T29" fmla="*/ 63 h 74"/>
                <a:gd name="T30" fmla="*/ 65 w 95"/>
                <a:gd name="T31" fmla="*/ 53 h 74"/>
                <a:gd name="T32" fmla="*/ 59 w 95"/>
                <a:gd name="T33" fmla="*/ 47 h 74"/>
                <a:gd name="T34" fmla="*/ 52 w 95"/>
                <a:gd name="T35" fmla="*/ 49 h 74"/>
                <a:gd name="T36" fmla="*/ 35 w 95"/>
                <a:gd name="T37" fmla="*/ 64 h 74"/>
                <a:gd name="T38" fmla="*/ 32 w 95"/>
                <a:gd name="T39" fmla="*/ 49 h 74"/>
                <a:gd name="T40" fmla="*/ 24 w 95"/>
                <a:gd name="T41" fmla="*/ 46 h 74"/>
                <a:gd name="T42" fmla="*/ 16 w 95"/>
                <a:gd name="T43" fmla="*/ 40 h 74"/>
                <a:gd name="T44" fmla="*/ 19 w 95"/>
                <a:gd name="T45" fmla="*/ 34 h 74"/>
                <a:gd name="T46" fmla="*/ 9 w 95"/>
                <a:gd name="T47" fmla="*/ 27 h 74"/>
                <a:gd name="T48" fmla="*/ 11 w 95"/>
                <a:gd name="T49" fmla="*/ 22 h 74"/>
                <a:gd name="T50" fmla="*/ 4 w 95"/>
                <a:gd name="T51" fmla="*/ 18 h 74"/>
                <a:gd name="T52" fmla="*/ 0 w 95"/>
                <a:gd name="T53" fmla="*/ 13 h 74"/>
                <a:gd name="T54" fmla="*/ 3 w 95"/>
                <a:gd name="T55" fmla="*/ 9 h 74"/>
                <a:gd name="T56" fmla="*/ 17 w 95"/>
                <a:gd name="T57" fmla="*/ 15 h 74"/>
                <a:gd name="T58" fmla="*/ 26 w 95"/>
                <a:gd name="T59" fmla="*/ 17 h 74"/>
                <a:gd name="T60" fmla="*/ 28 w 95"/>
                <a:gd name="T61" fmla="*/ 14 h 74"/>
                <a:gd name="T62" fmla="*/ 18 w 95"/>
                <a:gd name="T63" fmla="*/ 3 h 74"/>
                <a:gd name="T64" fmla="*/ 21 w 95"/>
                <a:gd name="T65" fmla="*/ 0 h 74"/>
                <a:gd name="T66" fmla="*/ 26 w 95"/>
                <a:gd name="T67" fmla="*/ 1 h 74"/>
                <a:gd name="T68" fmla="*/ 40 w 95"/>
                <a:gd name="T69" fmla="*/ 13 h 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95" h="74">
                  <a:moveTo>
                    <a:pt x="40" y="13"/>
                  </a:moveTo>
                  <a:lnTo>
                    <a:pt x="48" y="15"/>
                  </a:lnTo>
                  <a:lnTo>
                    <a:pt x="50" y="9"/>
                  </a:lnTo>
                  <a:lnTo>
                    <a:pt x="58" y="1"/>
                  </a:lnTo>
                  <a:lnTo>
                    <a:pt x="69" y="12"/>
                  </a:lnTo>
                  <a:lnTo>
                    <a:pt x="81" y="27"/>
                  </a:lnTo>
                  <a:lnTo>
                    <a:pt x="89" y="28"/>
                  </a:lnTo>
                  <a:lnTo>
                    <a:pt x="95" y="33"/>
                  </a:lnTo>
                  <a:lnTo>
                    <a:pt x="82" y="35"/>
                  </a:lnTo>
                  <a:lnTo>
                    <a:pt x="82" y="51"/>
                  </a:lnTo>
                  <a:lnTo>
                    <a:pt x="80" y="58"/>
                  </a:lnTo>
                  <a:lnTo>
                    <a:pt x="75" y="63"/>
                  </a:lnTo>
                  <a:lnTo>
                    <a:pt x="77" y="73"/>
                  </a:lnTo>
                  <a:lnTo>
                    <a:pt x="73" y="74"/>
                  </a:lnTo>
                  <a:lnTo>
                    <a:pt x="61" y="63"/>
                  </a:lnTo>
                  <a:lnTo>
                    <a:pt x="65" y="53"/>
                  </a:lnTo>
                  <a:lnTo>
                    <a:pt x="59" y="47"/>
                  </a:lnTo>
                  <a:lnTo>
                    <a:pt x="52" y="49"/>
                  </a:lnTo>
                  <a:lnTo>
                    <a:pt x="35" y="64"/>
                  </a:lnTo>
                  <a:lnTo>
                    <a:pt x="32" y="49"/>
                  </a:lnTo>
                  <a:lnTo>
                    <a:pt x="24" y="46"/>
                  </a:lnTo>
                  <a:lnTo>
                    <a:pt x="16" y="40"/>
                  </a:lnTo>
                  <a:lnTo>
                    <a:pt x="19" y="34"/>
                  </a:lnTo>
                  <a:lnTo>
                    <a:pt x="9" y="27"/>
                  </a:lnTo>
                  <a:lnTo>
                    <a:pt x="11" y="22"/>
                  </a:lnTo>
                  <a:lnTo>
                    <a:pt x="4" y="18"/>
                  </a:lnTo>
                  <a:lnTo>
                    <a:pt x="0" y="13"/>
                  </a:lnTo>
                  <a:lnTo>
                    <a:pt x="3" y="9"/>
                  </a:lnTo>
                  <a:lnTo>
                    <a:pt x="17" y="15"/>
                  </a:lnTo>
                  <a:lnTo>
                    <a:pt x="26" y="17"/>
                  </a:lnTo>
                  <a:lnTo>
                    <a:pt x="28" y="14"/>
                  </a:lnTo>
                  <a:lnTo>
                    <a:pt x="18" y="3"/>
                  </a:lnTo>
                  <a:lnTo>
                    <a:pt x="21" y="0"/>
                  </a:lnTo>
                  <a:lnTo>
                    <a:pt x="26" y="1"/>
                  </a:lnTo>
                  <a:lnTo>
                    <a:pt x="40" y="13"/>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23" name="Freeform 22"/>
            <p:cNvSpPr>
              <a:spLocks/>
            </p:cNvSpPr>
            <p:nvPr/>
          </p:nvSpPr>
          <p:spPr bwMode="auto">
            <a:xfrm>
              <a:off x="7642105" y="3671670"/>
              <a:ext cx="29333" cy="40009"/>
            </a:xfrm>
            <a:custGeom>
              <a:avLst/>
              <a:gdLst>
                <a:gd name="T0" fmla="*/ 5 w 31"/>
                <a:gd name="T1" fmla="*/ 45 h 45"/>
                <a:gd name="T2" fmla="*/ 4 w 31"/>
                <a:gd name="T3" fmla="*/ 20 h 45"/>
                <a:gd name="T4" fmla="*/ 0 w 31"/>
                <a:gd name="T5" fmla="*/ 10 h 45"/>
                <a:gd name="T6" fmla="*/ 11 w 31"/>
                <a:gd name="T7" fmla="*/ 12 h 45"/>
                <a:gd name="T8" fmla="*/ 16 w 31"/>
                <a:gd name="T9" fmla="*/ 0 h 45"/>
                <a:gd name="T10" fmla="*/ 26 w 31"/>
                <a:gd name="T11" fmla="*/ 2 h 45"/>
                <a:gd name="T12" fmla="*/ 27 w 31"/>
                <a:gd name="T13" fmla="*/ 10 h 45"/>
                <a:gd name="T14" fmla="*/ 31 w 31"/>
                <a:gd name="T15" fmla="*/ 14 h 45"/>
                <a:gd name="T16" fmla="*/ 31 w 31"/>
                <a:gd name="T17" fmla="*/ 21 h 45"/>
                <a:gd name="T18" fmla="*/ 27 w 31"/>
                <a:gd name="T19" fmla="*/ 25 h 45"/>
                <a:gd name="T20" fmla="*/ 19 w 31"/>
                <a:gd name="T21" fmla="*/ 36 h 45"/>
                <a:gd name="T22" fmla="*/ 12 w 31"/>
                <a:gd name="T23" fmla="*/ 44 h 45"/>
                <a:gd name="T24" fmla="*/ 5 w 31"/>
                <a:gd name="T2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1" h="45">
                  <a:moveTo>
                    <a:pt x="5" y="45"/>
                  </a:moveTo>
                  <a:lnTo>
                    <a:pt x="4" y="20"/>
                  </a:lnTo>
                  <a:lnTo>
                    <a:pt x="0" y="10"/>
                  </a:lnTo>
                  <a:lnTo>
                    <a:pt x="11" y="12"/>
                  </a:lnTo>
                  <a:lnTo>
                    <a:pt x="16" y="0"/>
                  </a:lnTo>
                  <a:lnTo>
                    <a:pt x="26" y="2"/>
                  </a:lnTo>
                  <a:lnTo>
                    <a:pt x="27" y="10"/>
                  </a:lnTo>
                  <a:lnTo>
                    <a:pt x="31" y="14"/>
                  </a:lnTo>
                  <a:lnTo>
                    <a:pt x="31" y="21"/>
                  </a:lnTo>
                  <a:lnTo>
                    <a:pt x="27" y="25"/>
                  </a:lnTo>
                  <a:lnTo>
                    <a:pt x="19" y="36"/>
                  </a:lnTo>
                  <a:lnTo>
                    <a:pt x="12" y="44"/>
                  </a:lnTo>
                  <a:lnTo>
                    <a:pt x="5" y="4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24" name="Freeform 23"/>
            <p:cNvSpPr>
              <a:spLocks/>
            </p:cNvSpPr>
            <p:nvPr/>
          </p:nvSpPr>
          <p:spPr bwMode="auto">
            <a:xfrm>
              <a:off x="7174658" y="2682129"/>
              <a:ext cx="54882" cy="35563"/>
            </a:xfrm>
            <a:custGeom>
              <a:avLst/>
              <a:gdLst>
                <a:gd name="T0" fmla="*/ 13 w 58"/>
                <a:gd name="T1" fmla="*/ 3 h 40"/>
                <a:gd name="T2" fmla="*/ 24 w 58"/>
                <a:gd name="T3" fmla="*/ 4 h 40"/>
                <a:gd name="T4" fmla="*/ 39 w 58"/>
                <a:gd name="T5" fmla="*/ 0 h 40"/>
                <a:gd name="T6" fmla="*/ 49 w 58"/>
                <a:gd name="T7" fmla="*/ 9 h 40"/>
                <a:gd name="T8" fmla="*/ 58 w 58"/>
                <a:gd name="T9" fmla="*/ 14 h 40"/>
                <a:gd name="T10" fmla="*/ 57 w 58"/>
                <a:gd name="T11" fmla="*/ 27 h 40"/>
                <a:gd name="T12" fmla="*/ 53 w 58"/>
                <a:gd name="T13" fmla="*/ 28 h 40"/>
                <a:gd name="T14" fmla="*/ 51 w 58"/>
                <a:gd name="T15" fmla="*/ 40 h 40"/>
                <a:gd name="T16" fmla="*/ 37 w 58"/>
                <a:gd name="T17" fmla="*/ 30 h 40"/>
                <a:gd name="T18" fmla="*/ 29 w 58"/>
                <a:gd name="T19" fmla="*/ 32 h 40"/>
                <a:gd name="T20" fmla="*/ 17 w 58"/>
                <a:gd name="T21" fmla="*/ 22 h 40"/>
                <a:gd name="T22" fmla="*/ 10 w 58"/>
                <a:gd name="T23" fmla="*/ 14 h 40"/>
                <a:gd name="T24" fmla="*/ 3 w 58"/>
                <a:gd name="T25" fmla="*/ 14 h 40"/>
                <a:gd name="T26" fmla="*/ 0 w 58"/>
                <a:gd name="T27" fmla="*/ 7 h 40"/>
                <a:gd name="T28" fmla="*/ 13 w 58"/>
                <a:gd name="T29" fmla="*/ 3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58" h="40">
                  <a:moveTo>
                    <a:pt x="13" y="3"/>
                  </a:moveTo>
                  <a:lnTo>
                    <a:pt x="24" y="4"/>
                  </a:lnTo>
                  <a:lnTo>
                    <a:pt x="39" y="0"/>
                  </a:lnTo>
                  <a:lnTo>
                    <a:pt x="49" y="9"/>
                  </a:lnTo>
                  <a:lnTo>
                    <a:pt x="58" y="14"/>
                  </a:lnTo>
                  <a:lnTo>
                    <a:pt x="57" y="27"/>
                  </a:lnTo>
                  <a:lnTo>
                    <a:pt x="53" y="28"/>
                  </a:lnTo>
                  <a:lnTo>
                    <a:pt x="51" y="40"/>
                  </a:lnTo>
                  <a:lnTo>
                    <a:pt x="37" y="30"/>
                  </a:lnTo>
                  <a:lnTo>
                    <a:pt x="29" y="32"/>
                  </a:lnTo>
                  <a:lnTo>
                    <a:pt x="17" y="22"/>
                  </a:lnTo>
                  <a:lnTo>
                    <a:pt x="10" y="14"/>
                  </a:lnTo>
                  <a:lnTo>
                    <a:pt x="3" y="14"/>
                  </a:lnTo>
                  <a:lnTo>
                    <a:pt x="0" y="7"/>
                  </a:lnTo>
                  <a:lnTo>
                    <a:pt x="13" y="3"/>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25" name="Freeform 24"/>
            <p:cNvSpPr>
              <a:spLocks/>
            </p:cNvSpPr>
            <p:nvPr/>
          </p:nvSpPr>
          <p:spPr bwMode="auto">
            <a:xfrm>
              <a:off x="7150056" y="3402280"/>
              <a:ext cx="52990" cy="112912"/>
            </a:xfrm>
            <a:custGeom>
              <a:avLst/>
              <a:gdLst>
                <a:gd name="T0" fmla="*/ 36 w 56"/>
                <a:gd name="T1" fmla="*/ 124 h 127"/>
                <a:gd name="T2" fmla="*/ 20 w 56"/>
                <a:gd name="T3" fmla="*/ 127 h 127"/>
                <a:gd name="T4" fmla="*/ 16 w 56"/>
                <a:gd name="T5" fmla="*/ 113 h 127"/>
                <a:gd name="T6" fmla="*/ 17 w 56"/>
                <a:gd name="T7" fmla="*/ 65 h 127"/>
                <a:gd name="T8" fmla="*/ 13 w 56"/>
                <a:gd name="T9" fmla="*/ 61 h 127"/>
                <a:gd name="T10" fmla="*/ 12 w 56"/>
                <a:gd name="T11" fmla="*/ 50 h 127"/>
                <a:gd name="T12" fmla="*/ 6 w 56"/>
                <a:gd name="T13" fmla="*/ 43 h 127"/>
                <a:gd name="T14" fmla="*/ 0 w 56"/>
                <a:gd name="T15" fmla="*/ 37 h 127"/>
                <a:gd name="T16" fmla="*/ 3 w 56"/>
                <a:gd name="T17" fmla="*/ 26 h 127"/>
                <a:gd name="T18" fmla="*/ 9 w 56"/>
                <a:gd name="T19" fmla="*/ 23 h 127"/>
                <a:gd name="T20" fmla="*/ 13 w 56"/>
                <a:gd name="T21" fmla="*/ 14 h 127"/>
                <a:gd name="T22" fmla="*/ 22 w 56"/>
                <a:gd name="T23" fmla="*/ 13 h 127"/>
                <a:gd name="T24" fmla="*/ 26 w 56"/>
                <a:gd name="T25" fmla="*/ 6 h 127"/>
                <a:gd name="T26" fmla="*/ 32 w 56"/>
                <a:gd name="T27" fmla="*/ 0 h 127"/>
                <a:gd name="T28" fmla="*/ 38 w 56"/>
                <a:gd name="T29" fmla="*/ 0 h 127"/>
                <a:gd name="T30" fmla="*/ 52 w 56"/>
                <a:gd name="T31" fmla="*/ 12 h 127"/>
                <a:gd name="T32" fmla="*/ 52 w 56"/>
                <a:gd name="T33" fmla="*/ 19 h 127"/>
                <a:gd name="T34" fmla="*/ 56 w 56"/>
                <a:gd name="T35" fmla="*/ 31 h 127"/>
                <a:gd name="T36" fmla="*/ 52 w 56"/>
                <a:gd name="T37" fmla="*/ 40 h 127"/>
                <a:gd name="T38" fmla="*/ 54 w 56"/>
                <a:gd name="T39" fmla="*/ 45 h 127"/>
                <a:gd name="T40" fmla="*/ 45 w 56"/>
                <a:gd name="T41" fmla="*/ 58 h 127"/>
                <a:gd name="T42" fmla="*/ 40 w 56"/>
                <a:gd name="T43" fmla="*/ 64 h 127"/>
                <a:gd name="T44" fmla="*/ 36 w 56"/>
                <a:gd name="T45" fmla="*/ 78 h 127"/>
                <a:gd name="T46" fmla="*/ 37 w 56"/>
                <a:gd name="T47" fmla="*/ 91 h 127"/>
                <a:gd name="T48" fmla="*/ 36 w 56"/>
                <a:gd name="T49" fmla="*/ 124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56" h="127">
                  <a:moveTo>
                    <a:pt x="36" y="124"/>
                  </a:moveTo>
                  <a:lnTo>
                    <a:pt x="20" y="127"/>
                  </a:lnTo>
                  <a:lnTo>
                    <a:pt x="16" y="113"/>
                  </a:lnTo>
                  <a:lnTo>
                    <a:pt x="17" y="65"/>
                  </a:lnTo>
                  <a:lnTo>
                    <a:pt x="13" y="61"/>
                  </a:lnTo>
                  <a:lnTo>
                    <a:pt x="12" y="50"/>
                  </a:lnTo>
                  <a:lnTo>
                    <a:pt x="6" y="43"/>
                  </a:lnTo>
                  <a:lnTo>
                    <a:pt x="0" y="37"/>
                  </a:lnTo>
                  <a:lnTo>
                    <a:pt x="3" y="26"/>
                  </a:lnTo>
                  <a:lnTo>
                    <a:pt x="9" y="23"/>
                  </a:lnTo>
                  <a:lnTo>
                    <a:pt x="13" y="14"/>
                  </a:lnTo>
                  <a:lnTo>
                    <a:pt x="22" y="13"/>
                  </a:lnTo>
                  <a:lnTo>
                    <a:pt x="26" y="6"/>
                  </a:lnTo>
                  <a:lnTo>
                    <a:pt x="32" y="0"/>
                  </a:lnTo>
                  <a:lnTo>
                    <a:pt x="38" y="0"/>
                  </a:lnTo>
                  <a:lnTo>
                    <a:pt x="52" y="12"/>
                  </a:lnTo>
                  <a:lnTo>
                    <a:pt x="52" y="19"/>
                  </a:lnTo>
                  <a:lnTo>
                    <a:pt x="56" y="31"/>
                  </a:lnTo>
                  <a:lnTo>
                    <a:pt x="52" y="40"/>
                  </a:lnTo>
                  <a:lnTo>
                    <a:pt x="54" y="45"/>
                  </a:lnTo>
                  <a:lnTo>
                    <a:pt x="45" y="58"/>
                  </a:lnTo>
                  <a:lnTo>
                    <a:pt x="40" y="64"/>
                  </a:lnTo>
                  <a:lnTo>
                    <a:pt x="36" y="78"/>
                  </a:lnTo>
                  <a:lnTo>
                    <a:pt x="37" y="91"/>
                  </a:lnTo>
                  <a:lnTo>
                    <a:pt x="36" y="124"/>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26" name="Freeform 25"/>
            <p:cNvSpPr>
              <a:spLocks/>
            </p:cNvSpPr>
            <p:nvPr/>
          </p:nvSpPr>
          <p:spPr bwMode="auto">
            <a:xfrm>
              <a:off x="7042184" y="3348936"/>
              <a:ext cx="132474" cy="102244"/>
            </a:xfrm>
            <a:custGeom>
              <a:avLst/>
              <a:gdLst>
                <a:gd name="T0" fmla="*/ 49 w 140"/>
                <a:gd name="T1" fmla="*/ 114 h 115"/>
                <a:gd name="T2" fmla="*/ 36 w 140"/>
                <a:gd name="T3" fmla="*/ 109 h 115"/>
                <a:gd name="T4" fmla="*/ 28 w 140"/>
                <a:gd name="T5" fmla="*/ 110 h 115"/>
                <a:gd name="T6" fmla="*/ 21 w 140"/>
                <a:gd name="T7" fmla="*/ 115 h 115"/>
                <a:gd name="T8" fmla="*/ 13 w 140"/>
                <a:gd name="T9" fmla="*/ 110 h 115"/>
                <a:gd name="T10" fmla="*/ 10 w 140"/>
                <a:gd name="T11" fmla="*/ 103 h 115"/>
                <a:gd name="T12" fmla="*/ 1 w 140"/>
                <a:gd name="T13" fmla="*/ 99 h 115"/>
                <a:gd name="T14" fmla="*/ 0 w 140"/>
                <a:gd name="T15" fmla="*/ 87 h 115"/>
                <a:gd name="T16" fmla="*/ 5 w 140"/>
                <a:gd name="T17" fmla="*/ 78 h 115"/>
                <a:gd name="T18" fmla="*/ 5 w 140"/>
                <a:gd name="T19" fmla="*/ 71 h 115"/>
                <a:gd name="T20" fmla="*/ 19 w 140"/>
                <a:gd name="T21" fmla="*/ 54 h 115"/>
                <a:gd name="T22" fmla="*/ 22 w 140"/>
                <a:gd name="T23" fmla="*/ 40 h 115"/>
                <a:gd name="T24" fmla="*/ 27 w 140"/>
                <a:gd name="T25" fmla="*/ 34 h 115"/>
                <a:gd name="T26" fmla="*/ 36 w 140"/>
                <a:gd name="T27" fmla="*/ 37 h 115"/>
                <a:gd name="T28" fmla="*/ 44 w 140"/>
                <a:gd name="T29" fmla="*/ 33 h 115"/>
                <a:gd name="T30" fmla="*/ 46 w 140"/>
                <a:gd name="T31" fmla="*/ 28 h 115"/>
                <a:gd name="T32" fmla="*/ 61 w 140"/>
                <a:gd name="T33" fmla="*/ 18 h 115"/>
                <a:gd name="T34" fmla="*/ 64 w 140"/>
                <a:gd name="T35" fmla="*/ 12 h 115"/>
                <a:gd name="T36" fmla="*/ 81 w 140"/>
                <a:gd name="T37" fmla="*/ 3 h 115"/>
                <a:gd name="T38" fmla="*/ 91 w 140"/>
                <a:gd name="T39" fmla="*/ 0 h 115"/>
                <a:gd name="T40" fmla="*/ 95 w 140"/>
                <a:gd name="T41" fmla="*/ 4 h 115"/>
                <a:gd name="T42" fmla="*/ 107 w 140"/>
                <a:gd name="T43" fmla="*/ 4 h 115"/>
                <a:gd name="T44" fmla="*/ 106 w 140"/>
                <a:gd name="T45" fmla="*/ 14 h 115"/>
                <a:gd name="T46" fmla="*/ 108 w 140"/>
                <a:gd name="T47" fmla="*/ 24 h 115"/>
                <a:gd name="T48" fmla="*/ 118 w 140"/>
                <a:gd name="T49" fmla="*/ 37 h 115"/>
                <a:gd name="T50" fmla="*/ 119 w 140"/>
                <a:gd name="T51" fmla="*/ 47 h 115"/>
                <a:gd name="T52" fmla="*/ 140 w 140"/>
                <a:gd name="T53" fmla="*/ 52 h 115"/>
                <a:gd name="T54" fmla="*/ 140 w 140"/>
                <a:gd name="T55" fmla="*/ 66 h 115"/>
                <a:gd name="T56" fmla="*/ 136 w 140"/>
                <a:gd name="T57" fmla="*/ 73 h 115"/>
                <a:gd name="T58" fmla="*/ 127 w 140"/>
                <a:gd name="T59" fmla="*/ 74 h 115"/>
                <a:gd name="T60" fmla="*/ 123 w 140"/>
                <a:gd name="T61" fmla="*/ 83 h 115"/>
                <a:gd name="T62" fmla="*/ 117 w 140"/>
                <a:gd name="T63" fmla="*/ 86 h 115"/>
                <a:gd name="T64" fmla="*/ 101 w 140"/>
                <a:gd name="T65" fmla="*/ 85 h 115"/>
                <a:gd name="T66" fmla="*/ 92 w 140"/>
                <a:gd name="T67" fmla="*/ 84 h 115"/>
                <a:gd name="T68" fmla="*/ 86 w 140"/>
                <a:gd name="T69" fmla="*/ 87 h 115"/>
                <a:gd name="T70" fmla="*/ 78 w 140"/>
                <a:gd name="T71" fmla="*/ 86 h 115"/>
                <a:gd name="T72" fmla="*/ 47 w 140"/>
                <a:gd name="T73" fmla="*/ 87 h 115"/>
                <a:gd name="T74" fmla="*/ 46 w 140"/>
                <a:gd name="T75" fmla="*/ 98 h 115"/>
                <a:gd name="T76" fmla="*/ 49 w 140"/>
                <a:gd name="T77" fmla="*/ 114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40" h="115">
                  <a:moveTo>
                    <a:pt x="49" y="114"/>
                  </a:moveTo>
                  <a:lnTo>
                    <a:pt x="36" y="109"/>
                  </a:lnTo>
                  <a:lnTo>
                    <a:pt x="28" y="110"/>
                  </a:lnTo>
                  <a:lnTo>
                    <a:pt x="21" y="115"/>
                  </a:lnTo>
                  <a:lnTo>
                    <a:pt x="13" y="110"/>
                  </a:lnTo>
                  <a:lnTo>
                    <a:pt x="10" y="103"/>
                  </a:lnTo>
                  <a:lnTo>
                    <a:pt x="1" y="99"/>
                  </a:lnTo>
                  <a:lnTo>
                    <a:pt x="0" y="87"/>
                  </a:lnTo>
                  <a:lnTo>
                    <a:pt x="5" y="78"/>
                  </a:lnTo>
                  <a:lnTo>
                    <a:pt x="5" y="71"/>
                  </a:lnTo>
                  <a:lnTo>
                    <a:pt x="19" y="54"/>
                  </a:lnTo>
                  <a:lnTo>
                    <a:pt x="22" y="40"/>
                  </a:lnTo>
                  <a:lnTo>
                    <a:pt x="27" y="34"/>
                  </a:lnTo>
                  <a:lnTo>
                    <a:pt x="36" y="37"/>
                  </a:lnTo>
                  <a:lnTo>
                    <a:pt x="44" y="33"/>
                  </a:lnTo>
                  <a:lnTo>
                    <a:pt x="46" y="28"/>
                  </a:lnTo>
                  <a:lnTo>
                    <a:pt x="61" y="18"/>
                  </a:lnTo>
                  <a:lnTo>
                    <a:pt x="64" y="12"/>
                  </a:lnTo>
                  <a:lnTo>
                    <a:pt x="81" y="3"/>
                  </a:lnTo>
                  <a:lnTo>
                    <a:pt x="91" y="0"/>
                  </a:lnTo>
                  <a:lnTo>
                    <a:pt x="95" y="4"/>
                  </a:lnTo>
                  <a:lnTo>
                    <a:pt x="107" y="4"/>
                  </a:lnTo>
                  <a:lnTo>
                    <a:pt x="106" y="14"/>
                  </a:lnTo>
                  <a:lnTo>
                    <a:pt x="108" y="24"/>
                  </a:lnTo>
                  <a:lnTo>
                    <a:pt x="118" y="37"/>
                  </a:lnTo>
                  <a:lnTo>
                    <a:pt x="119" y="47"/>
                  </a:lnTo>
                  <a:lnTo>
                    <a:pt x="140" y="52"/>
                  </a:lnTo>
                  <a:lnTo>
                    <a:pt x="140" y="66"/>
                  </a:lnTo>
                  <a:lnTo>
                    <a:pt x="136" y="73"/>
                  </a:lnTo>
                  <a:lnTo>
                    <a:pt x="127" y="74"/>
                  </a:lnTo>
                  <a:lnTo>
                    <a:pt x="123" y="83"/>
                  </a:lnTo>
                  <a:lnTo>
                    <a:pt x="117" y="86"/>
                  </a:lnTo>
                  <a:lnTo>
                    <a:pt x="101" y="85"/>
                  </a:lnTo>
                  <a:lnTo>
                    <a:pt x="92" y="84"/>
                  </a:lnTo>
                  <a:lnTo>
                    <a:pt x="86" y="87"/>
                  </a:lnTo>
                  <a:lnTo>
                    <a:pt x="78" y="86"/>
                  </a:lnTo>
                  <a:lnTo>
                    <a:pt x="47" y="87"/>
                  </a:lnTo>
                  <a:lnTo>
                    <a:pt x="46" y="98"/>
                  </a:lnTo>
                  <a:lnTo>
                    <a:pt x="49" y="114"/>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27" name="Freeform 26"/>
            <p:cNvSpPr>
              <a:spLocks/>
            </p:cNvSpPr>
            <p:nvPr/>
          </p:nvSpPr>
          <p:spPr bwMode="auto">
            <a:xfrm>
              <a:off x="7488813" y="2812823"/>
              <a:ext cx="96517" cy="55123"/>
            </a:xfrm>
            <a:custGeom>
              <a:avLst/>
              <a:gdLst>
                <a:gd name="T0" fmla="*/ 3 w 102"/>
                <a:gd name="T1" fmla="*/ 0 h 62"/>
                <a:gd name="T2" fmla="*/ 9 w 102"/>
                <a:gd name="T3" fmla="*/ 9 h 62"/>
                <a:gd name="T4" fmla="*/ 15 w 102"/>
                <a:gd name="T5" fmla="*/ 7 h 62"/>
                <a:gd name="T6" fmla="*/ 28 w 102"/>
                <a:gd name="T7" fmla="*/ 10 h 62"/>
                <a:gd name="T8" fmla="*/ 53 w 102"/>
                <a:gd name="T9" fmla="*/ 12 h 62"/>
                <a:gd name="T10" fmla="*/ 60 w 102"/>
                <a:gd name="T11" fmla="*/ 6 h 62"/>
                <a:gd name="T12" fmla="*/ 80 w 102"/>
                <a:gd name="T13" fmla="*/ 2 h 62"/>
                <a:gd name="T14" fmla="*/ 92 w 102"/>
                <a:gd name="T15" fmla="*/ 9 h 62"/>
                <a:gd name="T16" fmla="*/ 102 w 102"/>
                <a:gd name="T17" fmla="*/ 11 h 62"/>
                <a:gd name="T18" fmla="*/ 95 w 102"/>
                <a:gd name="T19" fmla="*/ 20 h 62"/>
                <a:gd name="T20" fmla="*/ 91 w 102"/>
                <a:gd name="T21" fmla="*/ 34 h 62"/>
                <a:gd name="T22" fmla="*/ 98 w 102"/>
                <a:gd name="T23" fmla="*/ 46 h 62"/>
                <a:gd name="T24" fmla="*/ 83 w 102"/>
                <a:gd name="T25" fmla="*/ 43 h 62"/>
                <a:gd name="T26" fmla="*/ 66 w 102"/>
                <a:gd name="T27" fmla="*/ 50 h 62"/>
                <a:gd name="T28" fmla="*/ 67 w 102"/>
                <a:gd name="T29" fmla="*/ 60 h 62"/>
                <a:gd name="T30" fmla="*/ 52 w 102"/>
                <a:gd name="T31" fmla="*/ 62 h 62"/>
                <a:gd name="T32" fmla="*/ 40 w 102"/>
                <a:gd name="T33" fmla="*/ 55 h 62"/>
                <a:gd name="T34" fmla="*/ 27 w 102"/>
                <a:gd name="T35" fmla="*/ 60 h 62"/>
                <a:gd name="T36" fmla="*/ 14 w 102"/>
                <a:gd name="T37" fmla="*/ 60 h 62"/>
                <a:gd name="T38" fmla="*/ 12 w 102"/>
                <a:gd name="T39" fmla="*/ 46 h 62"/>
                <a:gd name="T40" fmla="*/ 3 w 102"/>
                <a:gd name="T41" fmla="*/ 40 h 62"/>
                <a:gd name="T42" fmla="*/ 5 w 102"/>
                <a:gd name="T43" fmla="*/ 37 h 62"/>
                <a:gd name="T44" fmla="*/ 3 w 102"/>
                <a:gd name="T45" fmla="*/ 34 h 62"/>
                <a:gd name="T46" fmla="*/ 5 w 102"/>
                <a:gd name="T47" fmla="*/ 28 h 62"/>
                <a:gd name="T48" fmla="*/ 11 w 102"/>
                <a:gd name="T49" fmla="*/ 21 h 62"/>
                <a:gd name="T50" fmla="*/ 2 w 102"/>
                <a:gd name="T51" fmla="*/ 13 h 62"/>
                <a:gd name="T52" fmla="*/ 0 w 102"/>
                <a:gd name="T53" fmla="*/ 5 h 62"/>
                <a:gd name="T54" fmla="*/ 3 w 102"/>
                <a:gd name="T55" fmla="*/ 0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02" h="62">
                  <a:moveTo>
                    <a:pt x="3" y="0"/>
                  </a:moveTo>
                  <a:lnTo>
                    <a:pt x="9" y="9"/>
                  </a:lnTo>
                  <a:lnTo>
                    <a:pt x="15" y="7"/>
                  </a:lnTo>
                  <a:lnTo>
                    <a:pt x="28" y="10"/>
                  </a:lnTo>
                  <a:lnTo>
                    <a:pt x="53" y="12"/>
                  </a:lnTo>
                  <a:lnTo>
                    <a:pt x="60" y="6"/>
                  </a:lnTo>
                  <a:lnTo>
                    <a:pt x="80" y="2"/>
                  </a:lnTo>
                  <a:lnTo>
                    <a:pt x="92" y="9"/>
                  </a:lnTo>
                  <a:lnTo>
                    <a:pt x="102" y="11"/>
                  </a:lnTo>
                  <a:lnTo>
                    <a:pt x="95" y="20"/>
                  </a:lnTo>
                  <a:lnTo>
                    <a:pt x="91" y="34"/>
                  </a:lnTo>
                  <a:lnTo>
                    <a:pt x="98" y="46"/>
                  </a:lnTo>
                  <a:lnTo>
                    <a:pt x="83" y="43"/>
                  </a:lnTo>
                  <a:lnTo>
                    <a:pt x="66" y="50"/>
                  </a:lnTo>
                  <a:lnTo>
                    <a:pt x="67" y="60"/>
                  </a:lnTo>
                  <a:lnTo>
                    <a:pt x="52" y="62"/>
                  </a:lnTo>
                  <a:lnTo>
                    <a:pt x="40" y="55"/>
                  </a:lnTo>
                  <a:lnTo>
                    <a:pt x="27" y="60"/>
                  </a:lnTo>
                  <a:lnTo>
                    <a:pt x="14" y="60"/>
                  </a:lnTo>
                  <a:lnTo>
                    <a:pt x="12" y="46"/>
                  </a:lnTo>
                  <a:lnTo>
                    <a:pt x="3" y="40"/>
                  </a:lnTo>
                  <a:lnTo>
                    <a:pt x="5" y="37"/>
                  </a:lnTo>
                  <a:lnTo>
                    <a:pt x="3" y="34"/>
                  </a:lnTo>
                  <a:lnTo>
                    <a:pt x="5" y="28"/>
                  </a:lnTo>
                  <a:lnTo>
                    <a:pt x="11" y="21"/>
                  </a:lnTo>
                  <a:lnTo>
                    <a:pt x="2" y="13"/>
                  </a:lnTo>
                  <a:lnTo>
                    <a:pt x="0" y="5"/>
                  </a:lnTo>
                  <a:lnTo>
                    <a:pt x="3"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28" name="Freeform 27"/>
            <p:cNvSpPr>
              <a:spLocks/>
            </p:cNvSpPr>
            <p:nvPr/>
          </p:nvSpPr>
          <p:spPr bwMode="auto">
            <a:xfrm>
              <a:off x="7382833" y="2795043"/>
              <a:ext cx="61506" cy="47122"/>
            </a:xfrm>
            <a:custGeom>
              <a:avLst/>
              <a:gdLst>
                <a:gd name="T0" fmla="*/ 54 w 65"/>
                <a:gd name="T1" fmla="*/ 7 h 53"/>
                <a:gd name="T2" fmla="*/ 60 w 65"/>
                <a:gd name="T3" fmla="*/ 7 h 53"/>
                <a:gd name="T4" fmla="*/ 56 w 65"/>
                <a:gd name="T5" fmla="*/ 16 h 53"/>
                <a:gd name="T6" fmla="*/ 65 w 65"/>
                <a:gd name="T7" fmla="*/ 24 h 53"/>
                <a:gd name="T8" fmla="*/ 64 w 65"/>
                <a:gd name="T9" fmla="*/ 34 h 53"/>
                <a:gd name="T10" fmla="*/ 60 w 65"/>
                <a:gd name="T11" fmla="*/ 35 h 53"/>
                <a:gd name="T12" fmla="*/ 57 w 65"/>
                <a:gd name="T13" fmla="*/ 37 h 53"/>
                <a:gd name="T14" fmla="*/ 52 w 65"/>
                <a:gd name="T15" fmla="*/ 42 h 53"/>
                <a:gd name="T16" fmla="*/ 50 w 65"/>
                <a:gd name="T17" fmla="*/ 53 h 53"/>
                <a:gd name="T18" fmla="*/ 35 w 65"/>
                <a:gd name="T19" fmla="*/ 45 h 53"/>
                <a:gd name="T20" fmla="*/ 28 w 65"/>
                <a:gd name="T21" fmla="*/ 37 h 53"/>
                <a:gd name="T22" fmla="*/ 21 w 65"/>
                <a:gd name="T23" fmla="*/ 32 h 53"/>
                <a:gd name="T24" fmla="*/ 13 w 65"/>
                <a:gd name="T25" fmla="*/ 24 h 53"/>
                <a:gd name="T26" fmla="*/ 9 w 65"/>
                <a:gd name="T27" fmla="*/ 18 h 53"/>
                <a:gd name="T28" fmla="*/ 0 w 65"/>
                <a:gd name="T29" fmla="*/ 8 h 53"/>
                <a:gd name="T30" fmla="*/ 3 w 65"/>
                <a:gd name="T31" fmla="*/ 0 h 53"/>
                <a:gd name="T32" fmla="*/ 9 w 65"/>
                <a:gd name="T33" fmla="*/ 5 h 53"/>
                <a:gd name="T34" fmla="*/ 13 w 65"/>
                <a:gd name="T35" fmla="*/ 0 h 53"/>
                <a:gd name="T36" fmla="*/ 20 w 65"/>
                <a:gd name="T37" fmla="*/ 0 h 53"/>
                <a:gd name="T38" fmla="*/ 35 w 65"/>
                <a:gd name="T39" fmla="*/ 3 h 53"/>
                <a:gd name="T40" fmla="*/ 46 w 65"/>
                <a:gd name="T41" fmla="*/ 3 h 53"/>
                <a:gd name="T42" fmla="*/ 54 w 65"/>
                <a:gd name="T43" fmla="*/ 7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65" h="53">
                  <a:moveTo>
                    <a:pt x="54" y="7"/>
                  </a:moveTo>
                  <a:lnTo>
                    <a:pt x="60" y="7"/>
                  </a:lnTo>
                  <a:lnTo>
                    <a:pt x="56" y="16"/>
                  </a:lnTo>
                  <a:lnTo>
                    <a:pt x="65" y="24"/>
                  </a:lnTo>
                  <a:lnTo>
                    <a:pt x="64" y="34"/>
                  </a:lnTo>
                  <a:lnTo>
                    <a:pt x="60" y="35"/>
                  </a:lnTo>
                  <a:lnTo>
                    <a:pt x="57" y="37"/>
                  </a:lnTo>
                  <a:lnTo>
                    <a:pt x="52" y="42"/>
                  </a:lnTo>
                  <a:lnTo>
                    <a:pt x="50" y="53"/>
                  </a:lnTo>
                  <a:lnTo>
                    <a:pt x="35" y="45"/>
                  </a:lnTo>
                  <a:lnTo>
                    <a:pt x="28" y="37"/>
                  </a:lnTo>
                  <a:lnTo>
                    <a:pt x="21" y="32"/>
                  </a:lnTo>
                  <a:lnTo>
                    <a:pt x="13" y="24"/>
                  </a:lnTo>
                  <a:lnTo>
                    <a:pt x="9" y="18"/>
                  </a:lnTo>
                  <a:lnTo>
                    <a:pt x="0" y="8"/>
                  </a:lnTo>
                  <a:lnTo>
                    <a:pt x="3" y="0"/>
                  </a:lnTo>
                  <a:lnTo>
                    <a:pt x="9" y="5"/>
                  </a:lnTo>
                  <a:lnTo>
                    <a:pt x="13" y="0"/>
                  </a:lnTo>
                  <a:lnTo>
                    <a:pt x="20" y="0"/>
                  </a:lnTo>
                  <a:lnTo>
                    <a:pt x="35" y="3"/>
                  </a:lnTo>
                  <a:lnTo>
                    <a:pt x="46" y="3"/>
                  </a:lnTo>
                  <a:lnTo>
                    <a:pt x="54" y="7"/>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29" name="Freeform 28"/>
            <p:cNvSpPr>
              <a:spLocks/>
            </p:cNvSpPr>
            <p:nvPr/>
          </p:nvSpPr>
          <p:spPr bwMode="auto">
            <a:xfrm>
              <a:off x="7481243" y="2599446"/>
              <a:ext cx="138152" cy="85351"/>
            </a:xfrm>
            <a:custGeom>
              <a:avLst/>
              <a:gdLst>
                <a:gd name="T0" fmla="*/ 1 w 146"/>
                <a:gd name="T1" fmla="*/ 44 h 96"/>
                <a:gd name="T2" fmla="*/ 15 w 146"/>
                <a:gd name="T3" fmla="*/ 44 h 96"/>
                <a:gd name="T4" fmla="*/ 31 w 146"/>
                <a:gd name="T5" fmla="*/ 37 h 96"/>
                <a:gd name="T6" fmla="*/ 33 w 146"/>
                <a:gd name="T7" fmla="*/ 26 h 96"/>
                <a:gd name="T8" fmla="*/ 45 w 146"/>
                <a:gd name="T9" fmla="*/ 20 h 96"/>
                <a:gd name="T10" fmla="*/ 42 w 146"/>
                <a:gd name="T11" fmla="*/ 11 h 96"/>
                <a:gd name="T12" fmla="*/ 50 w 146"/>
                <a:gd name="T13" fmla="*/ 7 h 96"/>
                <a:gd name="T14" fmla="*/ 65 w 146"/>
                <a:gd name="T15" fmla="*/ 0 h 96"/>
                <a:gd name="T16" fmla="*/ 82 w 146"/>
                <a:gd name="T17" fmla="*/ 5 h 96"/>
                <a:gd name="T18" fmla="*/ 85 w 146"/>
                <a:gd name="T19" fmla="*/ 10 h 96"/>
                <a:gd name="T20" fmla="*/ 93 w 146"/>
                <a:gd name="T21" fmla="*/ 7 h 96"/>
                <a:gd name="T22" fmla="*/ 109 w 146"/>
                <a:gd name="T23" fmla="*/ 12 h 96"/>
                <a:gd name="T24" fmla="*/ 112 w 146"/>
                <a:gd name="T25" fmla="*/ 21 h 96"/>
                <a:gd name="T26" fmla="*/ 110 w 146"/>
                <a:gd name="T27" fmla="*/ 27 h 96"/>
                <a:gd name="T28" fmla="*/ 122 w 146"/>
                <a:gd name="T29" fmla="*/ 40 h 96"/>
                <a:gd name="T30" fmla="*/ 129 w 146"/>
                <a:gd name="T31" fmla="*/ 43 h 96"/>
                <a:gd name="T32" fmla="*/ 129 w 146"/>
                <a:gd name="T33" fmla="*/ 47 h 96"/>
                <a:gd name="T34" fmla="*/ 140 w 146"/>
                <a:gd name="T35" fmla="*/ 50 h 96"/>
                <a:gd name="T36" fmla="*/ 146 w 146"/>
                <a:gd name="T37" fmla="*/ 56 h 96"/>
                <a:gd name="T38" fmla="*/ 140 w 146"/>
                <a:gd name="T39" fmla="*/ 60 h 96"/>
                <a:gd name="T40" fmla="*/ 128 w 146"/>
                <a:gd name="T41" fmla="*/ 59 h 96"/>
                <a:gd name="T42" fmla="*/ 125 w 146"/>
                <a:gd name="T43" fmla="*/ 61 h 96"/>
                <a:gd name="T44" fmla="*/ 130 w 146"/>
                <a:gd name="T45" fmla="*/ 68 h 96"/>
                <a:gd name="T46" fmla="*/ 136 w 146"/>
                <a:gd name="T47" fmla="*/ 81 h 96"/>
                <a:gd name="T48" fmla="*/ 123 w 146"/>
                <a:gd name="T49" fmla="*/ 82 h 96"/>
                <a:gd name="T50" fmla="*/ 119 w 146"/>
                <a:gd name="T51" fmla="*/ 86 h 96"/>
                <a:gd name="T52" fmla="*/ 119 w 146"/>
                <a:gd name="T53" fmla="*/ 96 h 96"/>
                <a:gd name="T54" fmla="*/ 113 w 146"/>
                <a:gd name="T55" fmla="*/ 95 h 96"/>
                <a:gd name="T56" fmla="*/ 99 w 146"/>
                <a:gd name="T57" fmla="*/ 95 h 96"/>
                <a:gd name="T58" fmla="*/ 94 w 146"/>
                <a:gd name="T59" fmla="*/ 91 h 96"/>
                <a:gd name="T60" fmla="*/ 88 w 146"/>
                <a:gd name="T61" fmla="*/ 94 h 96"/>
                <a:gd name="T62" fmla="*/ 82 w 146"/>
                <a:gd name="T63" fmla="*/ 91 h 96"/>
                <a:gd name="T64" fmla="*/ 70 w 146"/>
                <a:gd name="T65" fmla="*/ 91 h 96"/>
                <a:gd name="T66" fmla="*/ 51 w 146"/>
                <a:gd name="T67" fmla="*/ 86 h 96"/>
                <a:gd name="T68" fmla="*/ 35 w 146"/>
                <a:gd name="T69" fmla="*/ 84 h 96"/>
                <a:gd name="T70" fmla="*/ 23 w 146"/>
                <a:gd name="T71" fmla="*/ 85 h 96"/>
                <a:gd name="T72" fmla="*/ 15 w 146"/>
                <a:gd name="T73" fmla="*/ 90 h 96"/>
                <a:gd name="T74" fmla="*/ 8 w 146"/>
                <a:gd name="T75" fmla="*/ 91 h 96"/>
                <a:gd name="T76" fmla="*/ 6 w 146"/>
                <a:gd name="T77" fmla="*/ 82 h 96"/>
                <a:gd name="T78" fmla="*/ 0 w 146"/>
                <a:gd name="T79" fmla="*/ 73 h 96"/>
                <a:gd name="T80" fmla="*/ 9 w 146"/>
                <a:gd name="T81" fmla="*/ 69 h 96"/>
                <a:gd name="T82" fmla="*/ 8 w 146"/>
                <a:gd name="T83" fmla="*/ 61 h 96"/>
                <a:gd name="T84" fmla="*/ 3 w 146"/>
                <a:gd name="T85" fmla="*/ 53 h 96"/>
                <a:gd name="T86" fmla="*/ 1 w 146"/>
                <a:gd name="T87" fmla="*/ 44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46" h="96">
                  <a:moveTo>
                    <a:pt x="1" y="44"/>
                  </a:moveTo>
                  <a:lnTo>
                    <a:pt x="15" y="44"/>
                  </a:lnTo>
                  <a:lnTo>
                    <a:pt x="31" y="37"/>
                  </a:lnTo>
                  <a:lnTo>
                    <a:pt x="33" y="26"/>
                  </a:lnTo>
                  <a:lnTo>
                    <a:pt x="45" y="20"/>
                  </a:lnTo>
                  <a:lnTo>
                    <a:pt x="42" y="11"/>
                  </a:lnTo>
                  <a:lnTo>
                    <a:pt x="50" y="7"/>
                  </a:lnTo>
                  <a:lnTo>
                    <a:pt x="65" y="0"/>
                  </a:lnTo>
                  <a:lnTo>
                    <a:pt x="82" y="5"/>
                  </a:lnTo>
                  <a:lnTo>
                    <a:pt x="85" y="10"/>
                  </a:lnTo>
                  <a:lnTo>
                    <a:pt x="93" y="7"/>
                  </a:lnTo>
                  <a:lnTo>
                    <a:pt x="109" y="12"/>
                  </a:lnTo>
                  <a:lnTo>
                    <a:pt x="112" y="21"/>
                  </a:lnTo>
                  <a:lnTo>
                    <a:pt x="110" y="27"/>
                  </a:lnTo>
                  <a:lnTo>
                    <a:pt x="122" y="40"/>
                  </a:lnTo>
                  <a:lnTo>
                    <a:pt x="129" y="43"/>
                  </a:lnTo>
                  <a:lnTo>
                    <a:pt x="129" y="47"/>
                  </a:lnTo>
                  <a:lnTo>
                    <a:pt x="140" y="50"/>
                  </a:lnTo>
                  <a:lnTo>
                    <a:pt x="146" y="56"/>
                  </a:lnTo>
                  <a:lnTo>
                    <a:pt x="140" y="60"/>
                  </a:lnTo>
                  <a:lnTo>
                    <a:pt x="128" y="59"/>
                  </a:lnTo>
                  <a:lnTo>
                    <a:pt x="125" y="61"/>
                  </a:lnTo>
                  <a:lnTo>
                    <a:pt x="130" y="68"/>
                  </a:lnTo>
                  <a:lnTo>
                    <a:pt x="136" y="81"/>
                  </a:lnTo>
                  <a:lnTo>
                    <a:pt x="123" y="82"/>
                  </a:lnTo>
                  <a:lnTo>
                    <a:pt x="119" y="86"/>
                  </a:lnTo>
                  <a:lnTo>
                    <a:pt x="119" y="96"/>
                  </a:lnTo>
                  <a:lnTo>
                    <a:pt x="113" y="95"/>
                  </a:lnTo>
                  <a:lnTo>
                    <a:pt x="99" y="95"/>
                  </a:lnTo>
                  <a:lnTo>
                    <a:pt x="94" y="91"/>
                  </a:lnTo>
                  <a:lnTo>
                    <a:pt x="88" y="94"/>
                  </a:lnTo>
                  <a:lnTo>
                    <a:pt x="82" y="91"/>
                  </a:lnTo>
                  <a:lnTo>
                    <a:pt x="70" y="91"/>
                  </a:lnTo>
                  <a:lnTo>
                    <a:pt x="51" y="86"/>
                  </a:lnTo>
                  <a:lnTo>
                    <a:pt x="35" y="84"/>
                  </a:lnTo>
                  <a:lnTo>
                    <a:pt x="23" y="85"/>
                  </a:lnTo>
                  <a:lnTo>
                    <a:pt x="15" y="90"/>
                  </a:lnTo>
                  <a:lnTo>
                    <a:pt x="8" y="91"/>
                  </a:lnTo>
                  <a:lnTo>
                    <a:pt x="6" y="82"/>
                  </a:lnTo>
                  <a:lnTo>
                    <a:pt x="0" y="73"/>
                  </a:lnTo>
                  <a:lnTo>
                    <a:pt x="9" y="69"/>
                  </a:lnTo>
                  <a:lnTo>
                    <a:pt x="8" y="61"/>
                  </a:lnTo>
                  <a:lnTo>
                    <a:pt x="3" y="53"/>
                  </a:lnTo>
                  <a:lnTo>
                    <a:pt x="1" y="44"/>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30" name="Freeform 29"/>
            <p:cNvSpPr>
              <a:spLocks/>
            </p:cNvSpPr>
            <p:nvPr/>
          </p:nvSpPr>
          <p:spPr bwMode="auto">
            <a:xfrm>
              <a:off x="7473673" y="3954396"/>
              <a:ext cx="163701" cy="169813"/>
            </a:xfrm>
            <a:custGeom>
              <a:avLst/>
              <a:gdLst>
                <a:gd name="T0" fmla="*/ 108 w 173"/>
                <a:gd name="T1" fmla="*/ 19 h 191"/>
                <a:gd name="T2" fmla="*/ 112 w 173"/>
                <a:gd name="T3" fmla="*/ 22 h 191"/>
                <a:gd name="T4" fmla="*/ 117 w 173"/>
                <a:gd name="T5" fmla="*/ 34 h 191"/>
                <a:gd name="T6" fmla="*/ 137 w 173"/>
                <a:gd name="T7" fmla="*/ 57 h 191"/>
                <a:gd name="T8" fmla="*/ 144 w 173"/>
                <a:gd name="T9" fmla="*/ 59 h 191"/>
                <a:gd name="T10" fmla="*/ 144 w 173"/>
                <a:gd name="T11" fmla="*/ 67 h 191"/>
                <a:gd name="T12" fmla="*/ 149 w 173"/>
                <a:gd name="T13" fmla="*/ 80 h 191"/>
                <a:gd name="T14" fmla="*/ 162 w 173"/>
                <a:gd name="T15" fmla="*/ 83 h 191"/>
                <a:gd name="T16" fmla="*/ 173 w 173"/>
                <a:gd name="T17" fmla="*/ 92 h 191"/>
                <a:gd name="T18" fmla="*/ 147 w 173"/>
                <a:gd name="T19" fmla="*/ 108 h 191"/>
                <a:gd name="T20" fmla="*/ 130 w 173"/>
                <a:gd name="T21" fmla="*/ 123 h 191"/>
                <a:gd name="T22" fmla="*/ 124 w 173"/>
                <a:gd name="T23" fmla="*/ 137 h 191"/>
                <a:gd name="T24" fmla="*/ 118 w 173"/>
                <a:gd name="T25" fmla="*/ 145 h 191"/>
                <a:gd name="T26" fmla="*/ 108 w 173"/>
                <a:gd name="T27" fmla="*/ 146 h 191"/>
                <a:gd name="T28" fmla="*/ 104 w 173"/>
                <a:gd name="T29" fmla="*/ 156 h 191"/>
                <a:gd name="T30" fmla="*/ 102 w 173"/>
                <a:gd name="T31" fmla="*/ 163 h 191"/>
                <a:gd name="T32" fmla="*/ 90 w 173"/>
                <a:gd name="T33" fmla="*/ 168 h 191"/>
                <a:gd name="T34" fmla="*/ 76 w 173"/>
                <a:gd name="T35" fmla="*/ 167 h 191"/>
                <a:gd name="T36" fmla="*/ 68 w 173"/>
                <a:gd name="T37" fmla="*/ 161 h 191"/>
                <a:gd name="T38" fmla="*/ 60 w 173"/>
                <a:gd name="T39" fmla="*/ 158 h 191"/>
                <a:gd name="T40" fmla="*/ 51 w 173"/>
                <a:gd name="T41" fmla="*/ 163 h 191"/>
                <a:gd name="T42" fmla="*/ 47 w 173"/>
                <a:gd name="T43" fmla="*/ 173 h 191"/>
                <a:gd name="T44" fmla="*/ 38 w 173"/>
                <a:gd name="T45" fmla="*/ 179 h 191"/>
                <a:gd name="T46" fmla="*/ 28 w 173"/>
                <a:gd name="T47" fmla="*/ 189 h 191"/>
                <a:gd name="T48" fmla="*/ 16 w 173"/>
                <a:gd name="T49" fmla="*/ 191 h 191"/>
                <a:gd name="T50" fmla="*/ 12 w 173"/>
                <a:gd name="T51" fmla="*/ 183 h 191"/>
                <a:gd name="T52" fmla="*/ 14 w 173"/>
                <a:gd name="T53" fmla="*/ 171 h 191"/>
                <a:gd name="T54" fmla="*/ 4 w 173"/>
                <a:gd name="T55" fmla="*/ 151 h 191"/>
                <a:gd name="T56" fmla="*/ 0 w 173"/>
                <a:gd name="T57" fmla="*/ 148 h 191"/>
                <a:gd name="T58" fmla="*/ 2 w 173"/>
                <a:gd name="T59" fmla="*/ 87 h 191"/>
                <a:gd name="T60" fmla="*/ 20 w 173"/>
                <a:gd name="T61" fmla="*/ 87 h 191"/>
                <a:gd name="T62" fmla="*/ 23 w 173"/>
                <a:gd name="T63" fmla="*/ 13 h 191"/>
                <a:gd name="T64" fmla="*/ 36 w 173"/>
                <a:gd name="T65" fmla="*/ 12 h 191"/>
                <a:gd name="T66" fmla="*/ 65 w 173"/>
                <a:gd name="T67" fmla="*/ 5 h 191"/>
                <a:gd name="T68" fmla="*/ 71 w 173"/>
                <a:gd name="T69" fmla="*/ 13 h 191"/>
                <a:gd name="T70" fmla="*/ 83 w 173"/>
                <a:gd name="T71" fmla="*/ 5 h 191"/>
                <a:gd name="T72" fmla="*/ 89 w 173"/>
                <a:gd name="T73" fmla="*/ 5 h 191"/>
                <a:gd name="T74" fmla="*/ 99 w 173"/>
                <a:gd name="T75" fmla="*/ 0 h 191"/>
                <a:gd name="T76" fmla="*/ 102 w 173"/>
                <a:gd name="T77" fmla="*/ 2 h 191"/>
                <a:gd name="T78" fmla="*/ 108 w 173"/>
                <a:gd name="T79" fmla="*/ 19 h 1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73" h="191">
                  <a:moveTo>
                    <a:pt x="108" y="19"/>
                  </a:moveTo>
                  <a:lnTo>
                    <a:pt x="112" y="22"/>
                  </a:lnTo>
                  <a:lnTo>
                    <a:pt x="117" y="34"/>
                  </a:lnTo>
                  <a:lnTo>
                    <a:pt x="137" y="57"/>
                  </a:lnTo>
                  <a:lnTo>
                    <a:pt x="144" y="59"/>
                  </a:lnTo>
                  <a:lnTo>
                    <a:pt x="144" y="67"/>
                  </a:lnTo>
                  <a:lnTo>
                    <a:pt x="149" y="80"/>
                  </a:lnTo>
                  <a:lnTo>
                    <a:pt x="162" y="83"/>
                  </a:lnTo>
                  <a:lnTo>
                    <a:pt x="173" y="92"/>
                  </a:lnTo>
                  <a:lnTo>
                    <a:pt x="147" y="108"/>
                  </a:lnTo>
                  <a:lnTo>
                    <a:pt x="130" y="123"/>
                  </a:lnTo>
                  <a:lnTo>
                    <a:pt x="124" y="137"/>
                  </a:lnTo>
                  <a:lnTo>
                    <a:pt x="118" y="145"/>
                  </a:lnTo>
                  <a:lnTo>
                    <a:pt x="108" y="146"/>
                  </a:lnTo>
                  <a:lnTo>
                    <a:pt x="104" y="156"/>
                  </a:lnTo>
                  <a:lnTo>
                    <a:pt x="102" y="163"/>
                  </a:lnTo>
                  <a:lnTo>
                    <a:pt x="90" y="168"/>
                  </a:lnTo>
                  <a:lnTo>
                    <a:pt x="76" y="167"/>
                  </a:lnTo>
                  <a:lnTo>
                    <a:pt x="68" y="161"/>
                  </a:lnTo>
                  <a:lnTo>
                    <a:pt x="60" y="158"/>
                  </a:lnTo>
                  <a:lnTo>
                    <a:pt x="51" y="163"/>
                  </a:lnTo>
                  <a:lnTo>
                    <a:pt x="47" y="173"/>
                  </a:lnTo>
                  <a:lnTo>
                    <a:pt x="38" y="179"/>
                  </a:lnTo>
                  <a:lnTo>
                    <a:pt x="28" y="189"/>
                  </a:lnTo>
                  <a:lnTo>
                    <a:pt x="16" y="191"/>
                  </a:lnTo>
                  <a:lnTo>
                    <a:pt x="12" y="183"/>
                  </a:lnTo>
                  <a:lnTo>
                    <a:pt x="14" y="171"/>
                  </a:lnTo>
                  <a:lnTo>
                    <a:pt x="4" y="151"/>
                  </a:lnTo>
                  <a:lnTo>
                    <a:pt x="0" y="148"/>
                  </a:lnTo>
                  <a:lnTo>
                    <a:pt x="2" y="87"/>
                  </a:lnTo>
                  <a:lnTo>
                    <a:pt x="20" y="87"/>
                  </a:lnTo>
                  <a:lnTo>
                    <a:pt x="23" y="13"/>
                  </a:lnTo>
                  <a:lnTo>
                    <a:pt x="36" y="12"/>
                  </a:lnTo>
                  <a:lnTo>
                    <a:pt x="65" y="5"/>
                  </a:lnTo>
                  <a:lnTo>
                    <a:pt x="71" y="13"/>
                  </a:lnTo>
                  <a:lnTo>
                    <a:pt x="83" y="5"/>
                  </a:lnTo>
                  <a:lnTo>
                    <a:pt x="89" y="5"/>
                  </a:lnTo>
                  <a:lnTo>
                    <a:pt x="99" y="0"/>
                  </a:lnTo>
                  <a:lnTo>
                    <a:pt x="102" y="2"/>
                  </a:lnTo>
                  <a:lnTo>
                    <a:pt x="108" y="1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31" name="Freeform 30"/>
            <p:cNvSpPr>
              <a:spLocks/>
            </p:cNvSpPr>
            <p:nvPr/>
          </p:nvSpPr>
          <p:spPr bwMode="auto">
            <a:xfrm>
              <a:off x="7388511" y="3422728"/>
              <a:ext cx="224261" cy="163590"/>
            </a:xfrm>
            <a:custGeom>
              <a:avLst/>
              <a:gdLst>
                <a:gd name="T0" fmla="*/ 14 w 237"/>
                <a:gd name="T1" fmla="*/ 77 h 184"/>
                <a:gd name="T2" fmla="*/ 29 w 237"/>
                <a:gd name="T3" fmla="*/ 76 h 184"/>
                <a:gd name="T4" fmla="*/ 33 w 237"/>
                <a:gd name="T5" fmla="*/ 70 h 184"/>
                <a:gd name="T6" fmla="*/ 36 w 237"/>
                <a:gd name="T7" fmla="*/ 71 h 184"/>
                <a:gd name="T8" fmla="*/ 40 w 237"/>
                <a:gd name="T9" fmla="*/ 75 h 184"/>
                <a:gd name="T10" fmla="*/ 64 w 237"/>
                <a:gd name="T11" fmla="*/ 68 h 184"/>
                <a:gd name="T12" fmla="*/ 71 w 237"/>
                <a:gd name="T13" fmla="*/ 59 h 184"/>
                <a:gd name="T14" fmla="*/ 81 w 237"/>
                <a:gd name="T15" fmla="*/ 52 h 184"/>
                <a:gd name="T16" fmla="*/ 79 w 237"/>
                <a:gd name="T17" fmla="*/ 45 h 184"/>
                <a:gd name="T18" fmla="*/ 84 w 237"/>
                <a:gd name="T19" fmla="*/ 43 h 184"/>
                <a:gd name="T20" fmla="*/ 102 w 237"/>
                <a:gd name="T21" fmla="*/ 44 h 184"/>
                <a:gd name="T22" fmla="*/ 119 w 237"/>
                <a:gd name="T23" fmla="*/ 35 h 184"/>
                <a:gd name="T24" fmla="*/ 132 w 237"/>
                <a:gd name="T25" fmla="*/ 12 h 184"/>
                <a:gd name="T26" fmla="*/ 141 w 237"/>
                <a:gd name="T27" fmla="*/ 3 h 184"/>
                <a:gd name="T28" fmla="*/ 152 w 237"/>
                <a:gd name="T29" fmla="*/ 0 h 184"/>
                <a:gd name="T30" fmla="*/ 155 w 237"/>
                <a:gd name="T31" fmla="*/ 9 h 184"/>
                <a:gd name="T32" fmla="*/ 165 w 237"/>
                <a:gd name="T33" fmla="*/ 22 h 184"/>
                <a:gd name="T34" fmla="*/ 165 w 237"/>
                <a:gd name="T35" fmla="*/ 30 h 184"/>
                <a:gd name="T36" fmla="*/ 163 w 237"/>
                <a:gd name="T37" fmla="*/ 39 h 184"/>
                <a:gd name="T38" fmla="*/ 164 w 237"/>
                <a:gd name="T39" fmla="*/ 45 h 184"/>
                <a:gd name="T40" fmla="*/ 170 w 237"/>
                <a:gd name="T41" fmla="*/ 51 h 184"/>
                <a:gd name="T42" fmla="*/ 185 w 237"/>
                <a:gd name="T43" fmla="*/ 61 h 184"/>
                <a:gd name="T44" fmla="*/ 195 w 237"/>
                <a:gd name="T45" fmla="*/ 69 h 184"/>
                <a:gd name="T46" fmla="*/ 195 w 237"/>
                <a:gd name="T47" fmla="*/ 76 h 184"/>
                <a:gd name="T48" fmla="*/ 207 w 237"/>
                <a:gd name="T49" fmla="*/ 86 h 184"/>
                <a:gd name="T50" fmla="*/ 215 w 237"/>
                <a:gd name="T51" fmla="*/ 95 h 184"/>
                <a:gd name="T52" fmla="*/ 220 w 237"/>
                <a:gd name="T53" fmla="*/ 108 h 184"/>
                <a:gd name="T54" fmla="*/ 234 w 237"/>
                <a:gd name="T55" fmla="*/ 116 h 184"/>
                <a:gd name="T56" fmla="*/ 237 w 237"/>
                <a:gd name="T57" fmla="*/ 123 h 184"/>
                <a:gd name="T58" fmla="*/ 231 w 237"/>
                <a:gd name="T59" fmla="*/ 125 h 184"/>
                <a:gd name="T60" fmla="*/ 219 w 237"/>
                <a:gd name="T61" fmla="*/ 124 h 184"/>
                <a:gd name="T62" fmla="*/ 205 w 237"/>
                <a:gd name="T63" fmla="*/ 122 h 184"/>
                <a:gd name="T64" fmla="*/ 198 w 237"/>
                <a:gd name="T65" fmla="*/ 124 h 184"/>
                <a:gd name="T66" fmla="*/ 196 w 237"/>
                <a:gd name="T67" fmla="*/ 129 h 184"/>
                <a:gd name="T68" fmla="*/ 190 w 237"/>
                <a:gd name="T69" fmla="*/ 130 h 184"/>
                <a:gd name="T70" fmla="*/ 182 w 237"/>
                <a:gd name="T71" fmla="*/ 125 h 184"/>
                <a:gd name="T72" fmla="*/ 162 w 237"/>
                <a:gd name="T73" fmla="*/ 136 h 184"/>
                <a:gd name="T74" fmla="*/ 154 w 237"/>
                <a:gd name="T75" fmla="*/ 133 h 184"/>
                <a:gd name="T76" fmla="*/ 151 w 237"/>
                <a:gd name="T77" fmla="*/ 135 h 184"/>
                <a:gd name="T78" fmla="*/ 146 w 237"/>
                <a:gd name="T79" fmla="*/ 148 h 184"/>
                <a:gd name="T80" fmla="*/ 132 w 237"/>
                <a:gd name="T81" fmla="*/ 144 h 184"/>
                <a:gd name="T82" fmla="*/ 119 w 237"/>
                <a:gd name="T83" fmla="*/ 142 h 184"/>
                <a:gd name="T84" fmla="*/ 107 w 237"/>
                <a:gd name="T85" fmla="*/ 134 h 184"/>
                <a:gd name="T86" fmla="*/ 92 w 237"/>
                <a:gd name="T87" fmla="*/ 127 h 184"/>
                <a:gd name="T88" fmla="*/ 82 w 237"/>
                <a:gd name="T89" fmla="*/ 133 h 184"/>
                <a:gd name="T90" fmla="*/ 75 w 237"/>
                <a:gd name="T91" fmla="*/ 144 h 184"/>
                <a:gd name="T92" fmla="*/ 73 w 237"/>
                <a:gd name="T93" fmla="*/ 159 h 184"/>
                <a:gd name="T94" fmla="*/ 61 w 237"/>
                <a:gd name="T95" fmla="*/ 157 h 184"/>
                <a:gd name="T96" fmla="*/ 49 w 237"/>
                <a:gd name="T97" fmla="*/ 154 h 184"/>
                <a:gd name="T98" fmla="*/ 38 w 237"/>
                <a:gd name="T99" fmla="*/ 165 h 184"/>
                <a:gd name="T100" fmla="*/ 29 w 237"/>
                <a:gd name="T101" fmla="*/ 184 h 184"/>
                <a:gd name="T102" fmla="*/ 27 w 237"/>
                <a:gd name="T103" fmla="*/ 178 h 184"/>
                <a:gd name="T104" fmla="*/ 26 w 237"/>
                <a:gd name="T105" fmla="*/ 169 h 184"/>
                <a:gd name="T106" fmla="*/ 17 w 237"/>
                <a:gd name="T107" fmla="*/ 162 h 184"/>
                <a:gd name="T108" fmla="*/ 10 w 237"/>
                <a:gd name="T109" fmla="*/ 152 h 184"/>
                <a:gd name="T110" fmla="*/ 9 w 237"/>
                <a:gd name="T111" fmla="*/ 144 h 184"/>
                <a:gd name="T112" fmla="*/ 0 w 237"/>
                <a:gd name="T113" fmla="*/ 133 h 184"/>
                <a:gd name="T114" fmla="*/ 2 w 237"/>
                <a:gd name="T115" fmla="*/ 127 h 184"/>
                <a:gd name="T116" fmla="*/ 0 w 237"/>
                <a:gd name="T117" fmla="*/ 118 h 184"/>
                <a:gd name="T118" fmla="*/ 1 w 237"/>
                <a:gd name="T119" fmla="*/ 102 h 184"/>
                <a:gd name="T120" fmla="*/ 5 w 237"/>
                <a:gd name="T121" fmla="*/ 98 h 184"/>
                <a:gd name="T122" fmla="*/ 14 w 237"/>
                <a:gd name="T123" fmla="*/ 77 h 1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37" h="184">
                  <a:moveTo>
                    <a:pt x="14" y="77"/>
                  </a:moveTo>
                  <a:lnTo>
                    <a:pt x="29" y="76"/>
                  </a:lnTo>
                  <a:lnTo>
                    <a:pt x="33" y="70"/>
                  </a:lnTo>
                  <a:lnTo>
                    <a:pt x="36" y="71"/>
                  </a:lnTo>
                  <a:lnTo>
                    <a:pt x="40" y="75"/>
                  </a:lnTo>
                  <a:lnTo>
                    <a:pt x="64" y="68"/>
                  </a:lnTo>
                  <a:lnTo>
                    <a:pt x="71" y="59"/>
                  </a:lnTo>
                  <a:lnTo>
                    <a:pt x="81" y="52"/>
                  </a:lnTo>
                  <a:lnTo>
                    <a:pt x="79" y="45"/>
                  </a:lnTo>
                  <a:lnTo>
                    <a:pt x="84" y="43"/>
                  </a:lnTo>
                  <a:lnTo>
                    <a:pt x="102" y="44"/>
                  </a:lnTo>
                  <a:lnTo>
                    <a:pt x="119" y="35"/>
                  </a:lnTo>
                  <a:lnTo>
                    <a:pt x="132" y="12"/>
                  </a:lnTo>
                  <a:lnTo>
                    <a:pt x="141" y="3"/>
                  </a:lnTo>
                  <a:lnTo>
                    <a:pt x="152" y="0"/>
                  </a:lnTo>
                  <a:lnTo>
                    <a:pt x="155" y="9"/>
                  </a:lnTo>
                  <a:lnTo>
                    <a:pt x="165" y="22"/>
                  </a:lnTo>
                  <a:lnTo>
                    <a:pt x="165" y="30"/>
                  </a:lnTo>
                  <a:lnTo>
                    <a:pt x="163" y="39"/>
                  </a:lnTo>
                  <a:lnTo>
                    <a:pt x="164" y="45"/>
                  </a:lnTo>
                  <a:lnTo>
                    <a:pt x="170" y="51"/>
                  </a:lnTo>
                  <a:lnTo>
                    <a:pt x="185" y="61"/>
                  </a:lnTo>
                  <a:lnTo>
                    <a:pt x="195" y="69"/>
                  </a:lnTo>
                  <a:lnTo>
                    <a:pt x="195" y="76"/>
                  </a:lnTo>
                  <a:lnTo>
                    <a:pt x="207" y="86"/>
                  </a:lnTo>
                  <a:lnTo>
                    <a:pt x="215" y="95"/>
                  </a:lnTo>
                  <a:lnTo>
                    <a:pt x="220" y="108"/>
                  </a:lnTo>
                  <a:lnTo>
                    <a:pt x="234" y="116"/>
                  </a:lnTo>
                  <a:lnTo>
                    <a:pt x="237" y="123"/>
                  </a:lnTo>
                  <a:lnTo>
                    <a:pt x="231" y="125"/>
                  </a:lnTo>
                  <a:lnTo>
                    <a:pt x="219" y="124"/>
                  </a:lnTo>
                  <a:lnTo>
                    <a:pt x="205" y="122"/>
                  </a:lnTo>
                  <a:lnTo>
                    <a:pt x="198" y="124"/>
                  </a:lnTo>
                  <a:lnTo>
                    <a:pt x="196" y="129"/>
                  </a:lnTo>
                  <a:lnTo>
                    <a:pt x="190" y="130"/>
                  </a:lnTo>
                  <a:lnTo>
                    <a:pt x="182" y="125"/>
                  </a:lnTo>
                  <a:lnTo>
                    <a:pt x="162" y="136"/>
                  </a:lnTo>
                  <a:lnTo>
                    <a:pt x="154" y="133"/>
                  </a:lnTo>
                  <a:lnTo>
                    <a:pt x="151" y="135"/>
                  </a:lnTo>
                  <a:lnTo>
                    <a:pt x="146" y="148"/>
                  </a:lnTo>
                  <a:lnTo>
                    <a:pt x="132" y="144"/>
                  </a:lnTo>
                  <a:lnTo>
                    <a:pt x="119" y="142"/>
                  </a:lnTo>
                  <a:lnTo>
                    <a:pt x="107" y="134"/>
                  </a:lnTo>
                  <a:lnTo>
                    <a:pt x="92" y="127"/>
                  </a:lnTo>
                  <a:lnTo>
                    <a:pt x="82" y="133"/>
                  </a:lnTo>
                  <a:lnTo>
                    <a:pt x="75" y="144"/>
                  </a:lnTo>
                  <a:lnTo>
                    <a:pt x="73" y="159"/>
                  </a:lnTo>
                  <a:lnTo>
                    <a:pt x="61" y="157"/>
                  </a:lnTo>
                  <a:lnTo>
                    <a:pt x="49" y="154"/>
                  </a:lnTo>
                  <a:lnTo>
                    <a:pt x="38" y="165"/>
                  </a:lnTo>
                  <a:lnTo>
                    <a:pt x="29" y="184"/>
                  </a:lnTo>
                  <a:lnTo>
                    <a:pt x="27" y="178"/>
                  </a:lnTo>
                  <a:lnTo>
                    <a:pt x="26" y="169"/>
                  </a:lnTo>
                  <a:lnTo>
                    <a:pt x="17" y="162"/>
                  </a:lnTo>
                  <a:lnTo>
                    <a:pt x="10" y="152"/>
                  </a:lnTo>
                  <a:lnTo>
                    <a:pt x="9" y="144"/>
                  </a:lnTo>
                  <a:lnTo>
                    <a:pt x="0" y="133"/>
                  </a:lnTo>
                  <a:lnTo>
                    <a:pt x="2" y="127"/>
                  </a:lnTo>
                  <a:lnTo>
                    <a:pt x="0" y="118"/>
                  </a:lnTo>
                  <a:lnTo>
                    <a:pt x="1" y="102"/>
                  </a:lnTo>
                  <a:lnTo>
                    <a:pt x="5" y="98"/>
                  </a:lnTo>
                  <a:lnTo>
                    <a:pt x="14" y="77"/>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32" name="Freeform 31"/>
            <p:cNvSpPr>
              <a:spLocks/>
            </p:cNvSpPr>
            <p:nvPr/>
          </p:nvSpPr>
          <p:spPr bwMode="auto">
            <a:xfrm>
              <a:off x="7230487" y="2747921"/>
              <a:ext cx="67183" cy="37341"/>
            </a:xfrm>
            <a:custGeom>
              <a:avLst/>
              <a:gdLst>
                <a:gd name="T0" fmla="*/ 57 w 71"/>
                <a:gd name="T1" fmla="*/ 6 h 42"/>
                <a:gd name="T2" fmla="*/ 58 w 71"/>
                <a:gd name="T3" fmla="*/ 10 h 42"/>
                <a:gd name="T4" fmla="*/ 56 w 71"/>
                <a:gd name="T5" fmla="*/ 15 h 42"/>
                <a:gd name="T6" fmla="*/ 63 w 71"/>
                <a:gd name="T7" fmla="*/ 19 h 42"/>
                <a:gd name="T8" fmla="*/ 71 w 71"/>
                <a:gd name="T9" fmla="*/ 19 h 42"/>
                <a:gd name="T10" fmla="*/ 71 w 71"/>
                <a:gd name="T11" fmla="*/ 27 h 42"/>
                <a:gd name="T12" fmla="*/ 64 w 71"/>
                <a:gd name="T13" fmla="*/ 31 h 42"/>
                <a:gd name="T14" fmla="*/ 51 w 71"/>
                <a:gd name="T15" fmla="*/ 28 h 42"/>
                <a:gd name="T16" fmla="*/ 48 w 71"/>
                <a:gd name="T17" fmla="*/ 37 h 42"/>
                <a:gd name="T18" fmla="*/ 40 w 71"/>
                <a:gd name="T19" fmla="*/ 37 h 42"/>
                <a:gd name="T20" fmla="*/ 38 w 71"/>
                <a:gd name="T21" fmla="*/ 34 h 42"/>
                <a:gd name="T22" fmla="*/ 29 w 71"/>
                <a:gd name="T23" fmla="*/ 41 h 42"/>
                <a:gd name="T24" fmla="*/ 21 w 71"/>
                <a:gd name="T25" fmla="*/ 42 h 42"/>
                <a:gd name="T26" fmla="*/ 13 w 71"/>
                <a:gd name="T27" fmla="*/ 38 h 42"/>
                <a:gd name="T28" fmla="*/ 8 w 71"/>
                <a:gd name="T29" fmla="*/ 29 h 42"/>
                <a:gd name="T30" fmla="*/ 0 w 71"/>
                <a:gd name="T31" fmla="*/ 32 h 42"/>
                <a:gd name="T32" fmla="*/ 0 w 71"/>
                <a:gd name="T33" fmla="*/ 22 h 42"/>
                <a:gd name="T34" fmla="*/ 11 w 71"/>
                <a:gd name="T35" fmla="*/ 11 h 42"/>
                <a:gd name="T36" fmla="*/ 11 w 71"/>
                <a:gd name="T37" fmla="*/ 6 h 42"/>
                <a:gd name="T38" fmla="*/ 18 w 71"/>
                <a:gd name="T39" fmla="*/ 8 h 42"/>
                <a:gd name="T40" fmla="*/ 22 w 71"/>
                <a:gd name="T41" fmla="*/ 4 h 42"/>
                <a:gd name="T42" fmla="*/ 36 w 71"/>
                <a:gd name="T43" fmla="*/ 4 h 42"/>
                <a:gd name="T44" fmla="*/ 40 w 71"/>
                <a:gd name="T45" fmla="*/ 0 h 42"/>
                <a:gd name="T46" fmla="*/ 57 w 71"/>
                <a:gd name="T47" fmla="*/ 6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71" h="42">
                  <a:moveTo>
                    <a:pt x="57" y="6"/>
                  </a:moveTo>
                  <a:lnTo>
                    <a:pt x="58" y="10"/>
                  </a:lnTo>
                  <a:lnTo>
                    <a:pt x="56" y="15"/>
                  </a:lnTo>
                  <a:lnTo>
                    <a:pt x="63" y="19"/>
                  </a:lnTo>
                  <a:lnTo>
                    <a:pt x="71" y="19"/>
                  </a:lnTo>
                  <a:lnTo>
                    <a:pt x="71" y="27"/>
                  </a:lnTo>
                  <a:lnTo>
                    <a:pt x="64" y="31"/>
                  </a:lnTo>
                  <a:lnTo>
                    <a:pt x="51" y="28"/>
                  </a:lnTo>
                  <a:lnTo>
                    <a:pt x="48" y="37"/>
                  </a:lnTo>
                  <a:lnTo>
                    <a:pt x="40" y="37"/>
                  </a:lnTo>
                  <a:lnTo>
                    <a:pt x="38" y="34"/>
                  </a:lnTo>
                  <a:lnTo>
                    <a:pt x="29" y="41"/>
                  </a:lnTo>
                  <a:lnTo>
                    <a:pt x="21" y="42"/>
                  </a:lnTo>
                  <a:lnTo>
                    <a:pt x="13" y="38"/>
                  </a:lnTo>
                  <a:lnTo>
                    <a:pt x="8" y="29"/>
                  </a:lnTo>
                  <a:lnTo>
                    <a:pt x="0" y="32"/>
                  </a:lnTo>
                  <a:lnTo>
                    <a:pt x="0" y="22"/>
                  </a:lnTo>
                  <a:lnTo>
                    <a:pt x="11" y="11"/>
                  </a:lnTo>
                  <a:lnTo>
                    <a:pt x="11" y="6"/>
                  </a:lnTo>
                  <a:lnTo>
                    <a:pt x="18" y="8"/>
                  </a:lnTo>
                  <a:lnTo>
                    <a:pt x="22" y="4"/>
                  </a:lnTo>
                  <a:lnTo>
                    <a:pt x="36" y="4"/>
                  </a:lnTo>
                  <a:lnTo>
                    <a:pt x="40" y="0"/>
                  </a:lnTo>
                  <a:lnTo>
                    <a:pt x="57" y="6"/>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33" name="Freeform 32"/>
            <p:cNvSpPr>
              <a:spLocks/>
            </p:cNvSpPr>
            <p:nvPr/>
          </p:nvSpPr>
          <p:spPr bwMode="auto">
            <a:xfrm>
              <a:off x="6988248" y="3434287"/>
              <a:ext cx="104087" cy="113801"/>
            </a:xfrm>
            <a:custGeom>
              <a:avLst/>
              <a:gdLst>
                <a:gd name="T0" fmla="*/ 105 w 110"/>
                <a:gd name="T1" fmla="*/ 115 h 128"/>
                <a:gd name="T2" fmla="*/ 97 w 110"/>
                <a:gd name="T3" fmla="*/ 115 h 128"/>
                <a:gd name="T4" fmla="*/ 84 w 110"/>
                <a:gd name="T5" fmla="*/ 111 h 128"/>
                <a:gd name="T6" fmla="*/ 72 w 110"/>
                <a:gd name="T7" fmla="*/ 111 h 128"/>
                <a:gd name="T8" fmla="*/ 50 w 110"/>
                <a:gd name="T9" fmla="*/ 115 h 128"/>
                <a:gd name="T10" fmla="*/ 37 w 110"/>
                <a:gd name="T11" fmla="*/ 121 h 128"/>
                <a:gd name="T12" fmla="*/ 19 w 110"/>
                <a:gd name="T13" fmla="*/ 128 h 128"/>
                <a:gd name="T14" fmla="*/ 16 w 110"/>
                <a:gd name="T15" fmla="*/ 128 h 128"/>
                <a:gd name="T16" fmla="*/ 17 w 110"/>
                <a:gd name="T17" fmla="*/ 111 h 128"/>
                <a:gd name="T18" fmla="*/ 19 w 110"/>
                <a:gd name="T19" fmla="*/ 108 h 128"/>
                <a:gd name="T20" fmla="*/ 18 w 110"/>
                <a:gd name="T21" fmla="*/ 100 h 128"/>
                <a:gd name="T22" fmla="*/ 11 w 110"/>
                <a:gd name="T23" fmla="*/ 91 h 128"/>
                <a:gd name="T24" fmla="*/ 5 w 110"/>
                <a:gd name="T25" fmla="*/ 90 h 128"/>
                <a:gd name="T26" fmla="*/ 0 w 110"/>
                <a:gd name="T27" fmla="*/ 84 h 128"/>
                <a:gd name="T28" fmla="*/ 3 w 110"/>
                <a:gd name="T29" fmla="*/ 75 h 128"/>
                <a:gd name="T30" fmla="*/ 2 w 110"/>
                <a:gd name="T31" fmla="*/ 65 h 128"/>
                <a:gd name="T32" fmla="*/ 3 w 110"/>
                <a:gd name="T33" fmla="*/ 59 h 128"/>
                <a:gd name="T34" fmla="*/ 6 w 110"/>
                <a:gd name="T35" fmla="*/ 59 h 128"/>
                <a:gd name="T36" fmla="*/ 7 w 110"/>
                <a:gd name="T37" fmla="*/ 50 h 128"/>
                <a:gd name="T38" fmla="*/ 5 w 110"/>
                <a:gd name="T39" fmla="*/ 46 h 128"/>
                <a:gd name="T40" fmla="*/ 7 w 110"/>
                <a:gd name="T41" fmla="*/ 43 h 128"/>
                <a:gd name="T42" fmla="*/ 14 w 110"/>
                <a:gd name="T43" fmla="*/ 40 h 128"/>
                <a:gd name="T44" fmla="*/ 9 w 110"/>
                <a:gd name="T45" fmla="*/ 24 h 128"/>
                <a:gd name="T46" fmla="*/ 5 w 110"/>
                <a:gd name="T47" fmla="*/ 15 h 128"/>
                <a:gd name="T48" fmla="*/ 7 w 110"/>
                <a:gd name="T49" fmla="*/ 8 h 128"/>
                <a:gd name="T50" fmla="*/ 11 w 110"/>
                <a:gd name="T51" fmla="*/ 6 h 128"/>
                <a:gd name="T52" fmla="*/ 13 w 110"/>
                <a:gd name="T53" fmla="*/ 5 h 128"/>
                <a:gd name="T54" fmla="*/ 18 w 110"/>
                <a:gd name="T55" fmla="*/ 7 h 128"/>
                <a:gd name="T56" fmla="*/ 32 w 110"/>
                <a:gd name="T57" fmla="*/ 8 h 128"/>
                <a:gd name="T58" fmla="*/ 35 w 110"/>
                <a:gd name="T59" fmla="*/ 2 h 128"/>
                <a:gd name="T60" fmla="*/ 39 w 110"/>
                <a:gd name="T61" fmla="*/ 2 h 128"/>
                <a:gd name="T62" fmla="*/ 44 w 110"/>
                <a:gd name="T63" fmla="*/ 0 h 128"/>
                <a:gd name="T64" fmla="*/ 47 w 110"/>
                <a:gd name="T65" fmla="*/ 9 h 128"/>
                <a:gd name="T66" fmla="*/ 51 w 110"/>
                <a:gd name="T67" fmla="*/ 6 h 128"/>
                <a:gd name="T68" fmla="*/ 58 w 110"/>
                <a:gd name="T69" fmla="*/ 3 h 128"/>
                <a:gd name="T70" fmla="*/ 67 w 110"/>
                <a:gd name="T71" fmla="*/ 7 h 128"/>
                <a:gd name="T72" fmla="*/ 70 w 110"/>
                <a:gd name="T73" fmla="*/ 14 h 128"/>
                <a:gd name="T74" fmla="*/ 78 w 110"/>
                <a:gd name="T75" fmla="*/ 19 h 128"/>
                <a:gd name="T76" fmla="*/ 85 w 110"/>
                <a:gd name="T77" fmla="*/ 14 h 128"/>
                <a:gd name="T78" fmla="*/ 93 w 110"/>
                <a:gd name="T79" fmla="*/ 13 h 128"/>
                <a:gd name="T80" fmla="*/ 106 w 110"/>
                <a:gd name="T81" fmla="*/ 18 h 128"/>
                <a:gd name="T82" fmla="*/ 110 w 110"/>
                <a:gd name="T83" fmla="*/ 48 h 128"/>
                <a:gd name="T84" fmla="*/ 103 w 110"/>
                <a:gd name="T85" fmla="*/ 65 h 128"/>
                <a:gd name="T86" fmla="*/ 98 w 110"/>
                <a:gd name="T87" fmla="*/ 88 h 128"/>
                <a:gd name="T88" fmla="*/ 106 w 110"/>
                <a:gd name="T89" fmla="*/ 107 h 128"/>
                <a:gd name="T90" fmla="*/ 105 w 110"/>
                <a:gd name="T91" fmla="*/ 115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10" h="128">
                  <a:moveTo>
                    <a:pt x="105" y="115"/>
                  </a:moveTo>
                  <a:lnTo>
                    <a:pt x="97" y="115"/>
                  </a:lnTo>
                  <a:lnTo>
                    <a:pt x="84" y="111"/>
                  </a:lnTo>
                  <a:lnTo>
                    <a:pt x="72" y="111"/>
                  </a:lnTo>
                  <a:lnTo>
                    <a:pt x="50" y="115"/>
                  </a:lnTo>
                  <a:lnTo>
                    <a:pt x="37" y="121"/>
                  </a:lnTo>
                  <a:lnTo>
                    <a:pt x="19" y="128"/>
                  </a:lnTo>
                  <a:lnTo>
                    <a:pt x="16" y="128"/>
                  </a:lnTo>
                  <a:lnTo>
                    <a:pt x="17" y="111"/>
                  </a:lnTo>
                  <a:lnTo>
                    <a:pt x="19" y="108"/>
                  </a:lnTo>
                  <a:lnTo>
                    <a:pt x="18" y="100"/>
                  </a:lnTo>
                  <a:lnTo>
                    <a:pt x="11" y="91"/>
                  </a:lnTo>
                  <a:lnTo>
                    <a:pt x="5" y="90"/>
                  </a:lnTo>
                  <a:lnTo>
                    <a:pt x="0" y="84"/>
                  </a:lnTo>
                  <a:lnTo>
                    <a:pt x="3" y="75"/>
                  </a:lnTo>
                  <a:lnTo>
                    <a:pt x="2" y="65"/>
                  </a:lnTo>
                  <a:lnTo>
                    <a:pt x="3" y="59"/>
                  </a:lnTo>
                  <a:lnTo>
                    <a:pt x="6" y="59"/>
                  </a:lnTo>
                  <a:lnTo>
                    <a:pt x="7" y="50"/>
                  </a:lnTo>
                  <a:lnTo>
                    <a:pt x="5" y="46"/>
                  </a:lnTo>
                  <a:lnTo>
                    <a:pt x="7" y="43"/>
                  </a:lnTo>
                  <a:lnTo>
                    <a:pt x="14" y="40"/>
                  </a:lnTo>
                  <a:lnTo>
                    <a:pt x="9" y="24"/>
                  </a:lnTo>
                  <a:lnTo>
                    <a:pt x="5" y="15"/>
                  </a:lnTo>
                  <a:lnTo>
                    <a:pt x="7" y="8"/>
                  </a:lnTo>
                  <a:lnTo>
                    <a:pt x="11" y="6"/>
                  </a:lnTo>
                  <a:lnTo>
                    <a:pt x="13" y="5"/>
                  </a:lnTo>
                  <a:lnTo>
                    <a:pt x="18" y="7"/>
                  </a:lnTo>
                  <a:lnTo>
                    <a:pt x="32" y="8"/>
                  </a:lnTo>
                  <a:lnTo>
                    <a:pt x="35" y="2"/>
                  </a:lnTo>
                  <a:lnTo>
                    <a:pt x="39" y="2"/>
                  </a:lnTo>
                  <a:lnTo>
                    <a:pt x="44" y="0"/>
                  </a:lnTo>
                  <a:lnTo>
                    <a:pt x="47" y="9"/>
                  </a:lnTo>
                  <a:lnTo>
                    <a:pt x="51" y="6"/>
                  </a:lnTo>
                  <a:lnTo>
                    <a:pt x="58" y="3"/>
                  </a:lnTo>
                  <a:lnTo>
                    <a:pt x="67" y="7"/>
                  </a:lnTo>
                  <a:lnTo>
                    <a:pt x="70" y="14"/>
                  </a:lnTo>
                  <a:lnTo>
                    <a:pt x="78" y="19"/>
                  </a:lnTo>
                  <a:lnTo>
                    <a:pt x="85" y="14"/>
                  </a:lnTo>
                  <a:lnTo>
                    <a:pt x="93" y="13"/>
                  </a:lnTo>
                  <a:lnTo>
                    <a:pt x="106" y="18"/>
                  </a:lnTo>
                  <a:lnTo>
                    <a:pt x="110" y="48"/>
                  </a:lnTo>
                  <a:lnTo>
                    <a:pt x="103" y="65"/>
                  </a:lnTo>
                  <a:lnTo>
                    <a:pt x="98" y="88"/>
                  </a:lnTo>
                  <a:lnTo>
                    <a:pt x="106" y="107"/>
                  </a:lnTo>
                  <a:lnTo>
                    <a:pt x="105" y="11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34" name="Freeform 33"/>
            <p:cNvSpPr>
              <a:spLocks/>
            </p:cNvSpPr>
            <p:nvPr/>
          </p:nvSpPr>
          <p:spPr bwMode="auto">
            <a:xfrm>
              <a:off x="7284424" y="3390722"/>
              <a:ext cx="131528" cy="205377"/>
            </a:xfrm>
            <a:custGeom>
              <a:avLst/>
              <a:gdLst>
                <a:gd name="T0" fmla="*/ 85 w 139"/>
                <a:gd name="T1" fmla="*/ 220 h 231"/>
                <a:gd name="T2" fmla="*/ 82 w 139"/>
                <a:gd name="T3" fmla="*/ 219 h 231"/>
                <a:gd name="T4" fmla="*/ 71 w 139"/>
                <a:gd name="T5" fmla="*/ 222 h 231"/>
                <a:gd name="T6" fmla="*/ 60 w 139"/>
                <a:gd name="T7" fmla="*/ 219 h 231"/>
                <a:gd name="T8" fmla="*/ 52 w 139"/>
                <a:gd name="T9" fmla="*/ 220 h 231"/>
                <a:gd name="T10" fmla="*/ 22 w 139"/>
                <a:gd name="T11" fmla="*/ 220 h 231"/>
                <a:gd name="T12" fmla="*/ 24 w 139"/>
                <a:gd name="T13" fmla="*/ 204 h 231"/>
                <a:gd name="T14" fmla="*/ 17 w 139"/>
                <a:gd name="T15" fmla="*/ 190 h 231"/>
                <a:gd name="T16" fmla="*/ 9 w 139"/>
                <a:gd name="T17" fmla="*/ 186 h 231"/>
                <a:gd name="T18" fmla="*/ 5 w 139"/>
                <a:gd name="T19" fmla="*/ 177 h 231"/>
                <a:gd name="T20" fmla="*/ 0 w 139"/>
                <a:gd name="T21" fmla="*/ 174 h 231"/>
                <a:gd name="T22" fmla="*/ 0 w 139"/>
                <a:gd name="T23" fmla="*/ 168 h 231"/>
                <a:gd name="T24" fmla="*/ 5 w 139"/>
                <a:gd name="T25" fmla="*/ 154 h 231"/>
                <a:gd name="T26" fmla="*/ 14 w 139"/>
                <a:gd name="T27" fmla="*/ 134 h 231"/>
                <a:gd name="T28" fmla="*/ 19 w 139"/>
                <a:gd name="T29" fmla="*/ 133 h 231"/>
                <a:gd name="T30" fmla="*/ 30 w 139"/>
                <a:gd name="T31" fmla="*/ 121 h 231"/>
                <a:gd name="T32" fmla="*/ 37 w 139"/>
                <a:gd name="T33" fmla="*/ 121 h 231"/>
                <a:gd name="T34" fmla="*/ 47 w 139"/>
                <a:gd name="T35" fmla="*/ 129 h 231"/>
                <a:gd name="T36" fmla="*/ 60 w 139"/>
                <a:gd name="T37" fmla="*/ 122 h 231"/>
                <a:gd name="T38" fmla="*/ 61 w 139"/>
                <a:gd name="T39" fmla="*/ 114 h 231"/>
                <a:gd name="T40" fmla="*/ 66 w 139"/>
                <a:gd name="T41" fmla="*/ 105 h 231"/>
                <a:gd name="T42" fmla="*/ 68 w 139"/>
                <a:gd name="T43" fmla="*/ 95 h 231"/>
                <a:gd name="T44" fmla="*/ 78 w 139"/>
                <a:gd name="T45" fmla="*/ 86 h 231"/>
                <a:gd name="T46" fmla="*/ 81 w 139"/>
                <a:gd name="T47" fmla="*/ 72 h 231"/>
                <a:gd name="T48" fmla="*/ 85 w 139"/>
                <a:gd name="T49" fmla="*/ 67 h 231"/>
                <a:gd name="T50" fmla="*/ 88 w 139"/>
                <a:gd name="T51" fmla="*/ 56 h 231"/>
                <a:gd name="T52" fmla="*/ 93 w 139"/>
                <a:gd name="T53" fmla="*/ 43 h 231"/>
                <a:gd name="T54" fmla="*/ 108 w 139"/>
                <a:gd name="T55" fmla="*/ 27 h 231"/>
                <a:gd name="T56" fmla="*/ 108 w 139"/>
                <a:gd name="T57" fmla="*/ 20 h 231"/>
                <a:gd name="T58" fmla="*/ 110 w 139"/>
                <a:gd name="T59" fmla="*/ 16 h 231"/>
                <a:gd name="T60" fmla="*/ 103 w 139"/>
                <a:gd name="T61" fmla="*/ 8 h 231"/>
                <a:gd name="T62" fmla="*/ 104 w 139"/>
                <a:gd name="T63" fmla="*/ 1 h 231"/>
                <a:gd name="T64" fmla="*/ 109 w 139"/>
                <a:gd name="T65" fmla="*/ 0 h 231"/>
                <a:gd name="T66" fmla="*/ 116 w 139"/>
                <a:gd name="T67" fmla="*/ 14 h 231"/>
                <a:gd name="T68" fmla="*/ 118 w 139"/>
                <a:gd name="T69" fmla="*/ 27 h 231"/>
                <a:gd name="T70" fmla="*/ 117 w 139"/>
                <a:gd name="T71" fmla="*/ 41 h 231"/>
                <a:gd name="T72" fmla="*/ 127 w 139"/>
                <a:gd name="T73" fmla="*/ 60 h 231"/>
                <a:gd name="T74" fmla="*/ 117 w 139"/>
                <a:gd name="T75" fmla="*/ 60 h 231"/>
                <a:gd name="T76" fmla="*/ 112 w 139"/>
                <a:gd name="T77" fmla="*/ 61 h 231"/>
                <a:gd name="T78" fmla="*/ 104 w 139"/>
                <a:gd name="T79" fmla="*/ 59 h 231"/>
                <a:gd name="T80" fmla="*/ 100 w 139"/>
                <a:gd name="T81" fmla="*/ 69 h 231"/>
                <a:gd name="T82" fmla="*/ 111 w 139"/>
                <a:gd name="T83" fmla="*/ 81 h 231"/>
                <a:gd name="T84" fmla="*/ 119 w 139"/>
                <a:gd name="T85" fmla="*/ 85 h 231"/>
                <a:gd name="T86" fmla="*/ 121 w 139"/>
                <a:gd name="T87" fmla="*/ 93 h 231"/>
                <a:gd name="T88" fmla="*/ 127 w 139"/>
                <a:gd name="T89" fmla="*/ 107 h 231"/>
                <a:gd name="T90" fmla="*/ 124 w 139"/>
                <a:gd name="T91" fmla="*/ 113 h 231"/>
                <a:gd name="T92" fmla="*/ 115 w 139"/>
                <a:gd name="T93" fmla="*/ 134 h 231"/>
                <a:gd name="T94" fmla="*/ 111 w 139"/>
                <a:gd name="T95" fmla="*/ 138 h 231"/>
                <a:gd name="T96" fmla="*/ 110 w 139"/>
                <a:gd name="T97" fmla="*/ 154 h 231"/>
                <a:gd name="T98" fmla="*/ 112 w 139"/>
                <a:gd name="T99" fmla="*/ 163 h 231"/>
                <a:gd name="T100" fmla="*/ 110 w 139"/>
                <a:gd name="T101" fmla="*/ 169 h 231"/>
                <a:gd name="T102" fmla="*/ 119 w 139"/>
                <a:gd name="T103" fmla="*/ 180 h 231"/>
                <a:gd name="T104" fmla="*/ 120 w 139"/>
                <a:gd name="T105" fmla="*/ 188 h 231"/>
                <a:gd name="T106" fmla="*/ 127 w 139"/>
                <a:gd name="T107" fmla="*/ 198 h 231"/>
                <a:gd name="T108" fmla="*/ 136 w 139"/>
                <a:gd name="T109" fmla="*/ 205 h 231"/>
                <a:gd name="T110" fmla="*/ 137 w 139"/>
                <a:gd name="T111" fmla="*/ 214 h 231"/>
                <a:gd name="T112" fmla="*/ 139 w 139"/>
                <a:gd name="T113" fmla="*/ 220 h 231"/>
                <a:gd name="T114" fmla="*/ 137 w 139"/>
                <a:gd name="T115" fmla="*/ 231 h 231"/>
                <a:gd name="T116" fmla="*/ 123 w 139"/>
                <a:gd name="T117" fmla="*/ 227 h 231"/>
                <a:gd name="T118" fmla="*/ 108 w 139"/>
                <a:gd name="T119" fmla="*/ 221 h 231"/>
                <a:gd name="T120" fmla="*/ 85 w 139"/>
                <a:gd name="T121" fmla="*/ 220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39" h="231">
                  <a:moveTo>
                    <a:pt x="85" y="220"/>
                  </a:moveTo>
                  <a:lnTo>
                    <a:pt x="82" y="219"/>
                  </a:lnTo>
                  <a:lnTo>
                    <a:pt x="71" y="222"/>
                  </a:lnTo>
                  <a:lnTo>
                    <a:pt x="60" y="219"/>
                  </a:lnTo>
                  <a:lnTo>
                    <a:pt x="52" y="220"/>
                  </a:lnTo>
                  <a:lnTo>
                    <a:pt x="22" y="220"/>
                  </a:lnTo>
                  <a:lnTo>
                    <a:pt x="24" y="204"/>
                  </a:lnTo>
                  <a:lnTo>
                    <a:pt x="17" y="190"/>
                  </a:lnTo>
                  <a:lnTo>
                    <a:pt x="9" y="186"/>
                  </a:lnTo>
                  <a:lnTo>
                    <a:pt x="5" y="177"/>
                  </a:lnTo>
                  <a:lnTo>
                    <a:pt x="0" y="174"/>
                  </a:lnTo>
                  <a:lnTo>
                    <a:pt x="0" y="168"/>
                  </a:lnTo>
                  <a:lnTo>
                    <a:pt x="5" y="154"/>
                  </a:lnTo>
                  <a:lnTo>
                    <a:pt x="14" y="134"/>
                  </a:lnTo>
                  <a:lnTo>
                    <a:pt x="19" y="133"/>
                  </a:lnTo>
                  <a:lnTo>
                    <a:pt x="30" y="121"/>
                  </a:lnTo>
                  <a:lnTo>
                    <a:pt x="37" y="121"/>
                  </a:lnTo>
                  <a:lnTo>
                    <a:pt x="47" y="129"/>
                  </a:lnTo>
                  <a:lnTo>
                    <a:pt x="60" y="122"/>
                  </a:lnTo>
                  <a:lnTo>
                    <a:pt x="61" y="114"/>
                  </a:lnTo>
                  <a:lnTo>
                    <a:pt x="66" y="105"/>
                  </a:lnTo>
                  <a:lnTo>
                    <a:pt x="68" y="95"/>
                  </a:lnTo>
                  <a:lnTo>
                    <a:pt x="78" y="86"/>
                  </a:lnTo>
                  <a:lnTo>
                    <a:pt x="81" y="72"/>
                  </a:lnTo>
                  <a:lnTo>
                    <a:pt x="85" y="67"/>
                  </a:lnTo>
                  <a:lnTo>
                    <a:pt x="88" y="56"/>
                  </a:lnTo>
                  <a:lnTo>
                    <a:pt x="93" y="43"/>
                  </a:lnTo>
                  <a:lnTo>
                    <a:pt x="108" y="27"/>
                  </a:lnTo>
                  <a:lnTo>
                    <a:pt x="108" y="20"/>
                  </a:lnTo>
                  <a:lnTo>
                    <a:pt x="110" y="16"/>
                  </a:lnTo>
                  <a:lnTo>
                    <a:pt x="103" y="8"/>
                  </a:lnTo>
                  <a:lnTo>
                    <a:pt x="104" y="1"/>
                  </a:lnTo>
                  <a:lnTo>
                    <a:pt x="109" y="0"/>
                  </a:lnTo>
                  <a:lnTo>
                    <a:pt x="116" y="14"/>
                  </a:lnTo>
                  <a:lnTo>
                    <a:pt x="118" y="27"/>
                  </a:lnTo>
                  <a:lnTo>
                    <a:pt x="117" y="41"/>
                  </a:lnTo>
                  <a:lnTo>
                    <a:pt x="127" y="60"/>
                  </a:lnTo>
                  <a:lnTo>
                    <a:pt x="117" y="60"/>
                  </a:lnTo>
                  <a:lnTo>
                    <a:pt x="112" y="61"/>
                  </a:lnTo>
                  <a:lnTo>
                    <a:pt x="104" y="59"/>
                  </a:lnTo>
                  <a:lnTo>
                    <a:pt x="100" y="69"/>
                  </a:lnTo>
                  <a:lnTo>
                    <a:pt x="111" y="81"/>
                  </a:lnTo>
                  <a:lnTo>
                    <a:pt x="119" y="85"/>
                  </a:lnTo>
                  <a:lnTo>
                    <a:pt x="121" y="93"/>
                  </a:lnTo>
                  <a:lnTo>
                    <a:pt x="127" y="107"/>
                  </a:lnTo>
                  <a:lnTo>
                    <a:pt x="124" y="113"/>
                  </a:lnTo>
                  <a:lnTo>
                    <a:pt x="115" y="134"/>
                  </a:lnTo>
                  <a:lnTo>
                    <a:pt x="111" y="138"/>
                  </a:lnTo>
                  <a:lnTo>
                    <a:pt x="110" y="154"/>
                  </a:lnTo>
                  <a:lnTo>
                    <a:pt x="112" y="163"/>
                  </a:lnTo>
                  <a:lnTo>
                    <a:pt x="110" y="169"/>
                  </a:lnTo>
                  <a:lnTo>
                    <a:pt x="119" y="180"/>
                  </a:lnTo>
                  <a:lnTo>
                    <a:pt x="120" y="188"/>
                  </a:lnTo>
                  <a:lnTo>
                    <a:pt x="127" y="198"/>
                  </a:lnTo>
                  <a:lnTo>
                    <a:pt x="136" y="205"/>
                  </a:lnTo>
                  <a:lnTo>
                    <a:pt x="137" y="214"/>
                  </a:lnTo>
                  <a:lnTo>
                    <a:pt x="139" y="220"/>
                  </a:lnTo>
                  <a:lnTo>
                    <a:pt x="137" y="231"/>
                  </a:lnTo>
                  <a:lnTo>
                    <a:pt x="123" y="227"/>
                  </a:lnTo>
                  <a:lnTo>
                    <a:pt x="108" y="221"/>
                  </a:lnTo>
                  <a:lnTo>
                    <a:pt x="85" y="22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35" name="Freeform 34"/>
            <p:cNvSpPr>
              <a:spLocks/>
            </p:cNvSpPr>
            <p:nvPr/>
          </p:nvSpPr>
          <p:spPr bwMode="auto">
            <a:xfrm>
              <a:off x="7348768" y="3531196"/>
              <a:ext cx="330240" cy="342294"/>
            </a:xfrm>
            <a:custGeom>
              <a:avLst/>
              <a:gdLst>
                <a:gd name="T0" fmla="*/ 342 w 349"/>
                <a:gd name="T1" fmla="*/ 61 h 385"/>
                <a:gd name="T2" fmla="*/ 343 w 349"/>
                <a:gd name="T3" fmla="*/ 71 h 385"/>
                <a:gd name="T4" fmla="*/ 329 w 349"/>
                <a:gd name="T5" fmla="*/ 87 h 385"/>
                <a:gd name="T6" fmla="*/ 324 w 349"/>
                <a:gd name="T7" fmla="*/ 114 h 385"/>
                <a:gd name="T8" fmla="*/ 320 w 349"/>
                <a:gd name="T9" fmla="*/ 137 h 385"/>
                <a:gd name="T10" fmla="*/ 314 w 349"/>
                <a:gd name="T11" fmla="*/ 155 h 385"/>
                <a:gd name="T12" fmla="*/ 310 w 349"/>
                <a:gd name="T13" fmla="*/ 168 h 385"/>
                <a:gd name="T14" fmla="*/ 315 w 349"/>
                <a:gd name="T15" fmla="*/ 203 h 385"/>
                <a:gd name="T16" fmla="*/ 316 w 349"/>
                <a:gd name="T17" fmla="*/ 233 h 385"/>
                <a:gd name="T18" fmla="*/ 330 w 349"/>
                <a:gd name="T19" fmla="*/ 256 h 385"/>
                <a:gd name="T20" fmla="*/ 332 w 349"/>
                <a:gd name="T21" fmla="*/ 281 h 385"/>
                <a:gd name="T22" fmla="*/ 303 w 349"/>
                <a:gd name="T23" fmla="*/ 287 h 385"/>
                <a:gd name="T24" fmla="*/ 301 w 349"/>
                <a:gd name="T25" fmla="*/ 309 h 385"/>
                <a:gd name="T26" fmla="*/ 295 w 349"/>
                <a:gd name="T27" fmla="*/ 354 h 385"/>
                <a:gd name="T28" fmla="*/ 312 w 349"/>
                <a:gd name="T29" fmla="*/ 366 h 385"/>
                <a:gd name="T30" fmla="*/ 318 w 349"/>
                <a:gd name="T31" fmla="*/ 385 h 385"/>
                <a:gd name="T32" fmla="*/ 297 w 349"/>
                <a:gd name="T33" fmla="*/ 373 h 385"/>
                <a:gd name="T34" fmla="*/ 276 w 349"/>
                <a:gd name="T35" fmla="*/ 362 h 385"/>
                <a:gd name="T36" fmla="*/ 261 w 349"/>
                <a:gd name="T37" fmla="*/ 357 h 385"/>
                <a:gd name="T38" fmla="*/ 241 w 349"/>
                <a:gd name="T39" fmla="*/ 345 h 385"/>
                <a:gd name="T40" fmla="*/ 221 w 349"/>
                <a:gd name="T41" fmla="*/ 344 h 385"/>
                <a:gd name="T42" fmla="*/ 214 w 349"/>
                <a:gd name="T43" fmla="*/ 336 h 385"/>
                <a:gd name="T44" fmla="*/ 194 w 349"/>
                <a:gd name="T45" fmla="*/ 338 h 385"/>
                <a:gd name="T46" fmla="*/ 181 w 349"/>
                <a:gd name="T47" fmla="*/ 340 h 385"/>
                <a:gd name="T48" fmla="*/ 177 w 349"/>
                <a:gd name="T49" fmla="*/ 307 h 385"/>
                <a:gd name="T50" fmla="*/ 178 w 349"/>
                <a:gd name="T51" fmla="*/ 282 h 385"/>
                <a:gd name="T52" fmla="*/ 175 w 349"/>
                <a:gd name="T53" fmla="*/ 261 h 385"/>
                <a:gd name="T54" fmla="*/ 154 w 349"/>
                <a:gd name="T55" fmla="*/ 253 h 385"/>
                <a:gd name="T56" fmla="*/ 144 w 349"/>
                <a:gd name="T57" fmla="*/ 257 h 385"/>
                <a:gd name="T58" fmla="*/ 128 w 349"/>
                <a:gd name="T59" fmla="*/ 270 h 385"/>
                <a:gd name="T60" fmla="*/ 115 w 349"/>
                <a:gd name="T61" fmla="*/ 273 h 385"/>
                <a:gd name="T62" fmla="*/ 97 w 349"/>
                <a:gd name="T63" fmla="*/ 277 h 385"/>
                <a:gd name="T64" fmla="*/ 85 w 349"/>
                <a:gd name="T65" fmla="*/ 260 h 385"/>
                <a:gd name="T66" fmla="*/ 76 w 349"/>
                <a:gd name="T67" fmla="*/ 232 h 385"/>
                <a:gd name="T68" fmla="*/ 15 w 349"/>
                <a:gd name="T69" fmla="*/ 234 h 385"/>
                <a:gd name="T70" fmla="*/ 2 w 349"/>
                <a:gd name="T71" fmla="*/ 236 h 385"/>
                <a:gd name="T72" fmla="*/ 5 w 349"/>
                <a:gd name="T73" fmla="*/ 228 h 385"/>
                <a:gd name="T74" fmla="*/ 8 w 349"/>
                <a:gd name="T75" fmla="*/ 213 h 385"/>
                <a:gd name="T76" fmla="*/ 20 w 349"/>
                <a:gd name="T77" fmla="*/ 211 h 385"/>
                <a:gd name="T78" fmla="*/ 36 w 349"/>
                <a:gd name="T79" fmla="*/ 203 h 385"/>
                <a:gd name="T80" fmla="*/ 44 w 349"/>
                <a:gd name="T81" fmla="*/ 213 h 385"/>
                <a:gd name="T82" fmla="*/ 66 w 349"/>
                <a:gd name="T83" fmla="*/ 190 h 385"/>
                <a:gd name="T84" fmla="*/ 70 w 349"/>
                <a:gd name="T85" fmla="*/ 166 h 385"/>
                <a:gd name="T86" fmla="*/ 86 w 349"/>
                <a:gd name="T87" fmla="*/ 135 h 385"/>
                <a:gd name="T88" fmla="*/ 101 w 349"/>
                <a:gd name="T89" fmla="*/ 118 h 385"/>
                <a:gd name="T90" fmla="*/ 104 w 349"/>
                <a:gd name="T91" fmla="*/ 103 h 385"/>
                <a:gd name="T92" fmla="*/ 105 w 349"/>
                <a:gd name="T93" fmla="*/ 73 h 385"/>
                <a:gd name="T94" fmla="*/ 114 w 349"/>
                <a:gd name="T95" fmla="*/ 49 h 385"/>
                <a:gd name="T96" fmla="*/ 117 w 349"/>
                <a:gd name="T97" fmla="*/ 22 h 385"/>
                <a:gd name="T98" fmla="*/ 134 w 349"/>
                <a:gd name="T99" fmla="*/ 5 h 385"/>
                <a:gd name="T100" fmla="*/ 161 w 349"/>
                <a:gd name="T101" fmla="*/ 20 h 385"/>
                <a:gd name="T102" fmla="*/ 188 w 349"/>
                <a:gd name="T103" fmla="*/ 26 h 385"/>
                <a:gd name="T104" fmla="*/ 196 w 349"/>
                <a:gd name="T105" fmla="*/ 11 h 385"/>
                <a:gd name="T106" fmla="*/ 224 w 349"/>
                <a:gd name="T107" fmla="*/ 3 h 385"/>
                <a:gd name="T108" fmla="*/ 238 w 349"/>
                <a:gd name="T109" fmla="*/ 7 h 385"/>
                <a:gd name="T110" fmla="*/ 247 w 349"/>
                <a:gd name="T111" fmla="*/ 0 h 385"/>
                <a:gd name="T112" fmla="*/ 273 w 349"/>
                <a:gd name="T113" fmla="*/ 3 h 385"/>
                <a:gd name="T114" fmla="*/ 290 w 349"/>
                <a:gd name="T115" fmla="*/ 18 h 385"/>
                <a:gd name="T116" fmla="*/ 303 w 349"/>
                <a:gd name="T117" fmla="*/ 17 h 385"/>
                <a:gd name="T118" fmla="*/ 322 w 349"/>
                <a:gd name="T119" fmla="*/ 14 h 385"/>
                <a:gd name="T120" fmla="*/ 343 w 349"/>
                <a:gd name="T121" fmla="*/ 37 h 3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349" h="385">
                  <a:moveTo>
                    <a:pt x="343" y="37"/>
                  </a:moveTo>
                  <a:lnTo>
                    <a:pt x="342" y="61"/>
                  </a:lnTo>
                  <a:lnTo>
                    <a:pt x="349" y="64"/>
                  </a:lnTo>
                  <a:lnTo>
                    <a:pt x="343" y="71"/>
                  </a:lnTo>
                  <a:lnTo>
                    <a:pt x="336" y="77"/>
                  </a:lnTo>
                  <a:lnTo>
                    <a:pt x="329" y="87"/>
                  </a:lnTo>
                  <a:lnTo>
                    <a:pt x="325" y="97"/>
                  </a:lnTo>
                  <a:lnTo>
                    <a:pt x="324" y="114"/>
                  </a:lnTo>
                  <a:lnTo>
                    <a:pt x="320" y="122"/>
                  </a:lnTo>
                  <a:lnTo>
                    <a:pt x="320" y="137"/>
                  </a:lnTo>
                  <a:lnTo>
                    <a:pt x="314" y="143"/>
                  </a:lnTo>
                  <a:lnTo>
                    <a:pt x="314" y="155"/>
                  </a:lnTo>
                  <a:lnTo>
                    <a:pt x="311" y="157"/>
                  </a:lnTo>
                  <a:lnTo>
                    <a:pt x="310" y="168"/>
                  </a:lnTo>
                  <a:lnTo>
                    <a:pt x="314" y="178"/>
                  </a:lnTo>
                  <a:lnTo>
                    <a:pt x="315" y="203"/>
                  </a:lnTo>
                  <a:lnTo>
                    <a:pt x="318" y="222"/>
                  </a:lnTo>
                  <a:lnTo>
                    <a:pt x="316" y="233"/>
                  </a:lnTo>
                  <a:lnTo>
                    <a:pt x="320" y="245"/>
                  </a:lnTo>
                  <a:lnTo>
                    <a:pt x="330" y="256"/>
                  </a:lnTo>
                  <a:lnTo>
                    <a:pt x="340" y="283"/>
                  </a:lnTo>
                  <a:lnTo>
                    <a:pt x="332" y="281"/>
                  </a:lnTo>
                  <a:lnTo>
                    <a:pt x="308" y="284"/>
                  </a:lnTo>
                  <a:lnTo>
                    <a:pt x="303" y="287"/>
                  </a:lnTo>
                  <a:lnTo>
                    <a:pt x="297" y="300"/>
                  </a:lnTo>
                  <a:lnTo>
                    <a:pt x="301" y="309"/>
                  </a:lnTo>
                  <a:lnTo>
                    <a:pt x="297" y="334"/>
                  </a:lnTo>
                  <a:lnTo>
                    <a:pt x="295" y="354"/>
                  </a:lnTo>
                  <a:lnTo>
                    <a:pt x="300" y="358"/>
                  </a:lnTo>
                  <a:lnTo>
                    <a:pt x="312" y="366"/>
                  </a:lnTo>
                  <a:lnTo>
                    <a:pt x="317" y="363"/>
                  </a:lnTo>
                  <a:lnTo>
                    <a:pt x="318" y="385"/>
                  </a:lnTo>
                  <a:lnTo>
                    <a:pt x="304" y="385"/>
                  </a:lnTo>
                  <a:lnTo>
                    <a:pt x="297" y="373"/>
                  </a:lnTo>
                  <a:lnTo>
                    <a:pt x="290" y="364"/>
                  </a:lnTo>
                  <a:lnTo>
                    <a:pt x="276" y="362"/>
                  </a:lnTo>
                  <a:lnTo>
                    <a:pt x="273" y="351"/>
                  </a:lnTo>
                  <a:lnTo>
                    <a:pt x="261" y="357"/>
                  </a:lnTo>
                  <a:lnTo>
                    <a:pt x="247" y="354"/>
                  </a:lnTo>
                  <a:lnTo>
                    <a:pt x="241" y="345"/>
                  </a:lnTo>
                  <a:lnTo>
                    <a:pt x="229" y="343"/>
                  </a:lnTo>
                  <a:lnTo>
                    <a:pt x="221" y="344"/>
                  </a:lnTo>
                  <a:lnTo>
                    <a:pt x="220" y="337"/>
                  </a:lnTo>
                  <a:lnTo>
                    <a:pt x="214" y="336"/>
                  </a:lnTo>
                  <a:lnTo>
                    <a:pt x="205" y="335"/>
                  </a:lnTo>
                  <a:lnTo>
                    <a:pt x="194" y="338"/>
                  </a:lnTo>
                  <a:lnTo>
                    <a:pt x="186" y="338"/>
                  </a:lnTo>
                  <a:lnTo>
                    <a:pt x="181" y="340"/>
                  </a:lnTo>
                  <a:lnTo>
                    <a:pt x="183" y="315"/>
                  </a:lnTo>
                  <a:lnTo>
                    <a:pt x="177" y="307"/>
                  </a:lnTo>
                  <a:lnTo>
                    <a:pt x="176" y="294"/>
                  </a:lnTo>
                  <a:lnTo>
                    <a:pt x="178" y="282"/>
                  </a:lnTo>
                  <a:lnTo>
                    <a:pt x="175" y="274"/>
                  </a:lnTo>
                  <a:lnTo>
                    <a:pt x="175" y="261"/>
                  </a:lnTo>
                  <a:lnTo>
                    <a:pt x="153" y="261"/>
                  </a:lnTo>
                  <a:lnTo>
                    <a:pt x="154" y="253"/>
                  </a:lnTo>
                  <a:lnTo>
                    <a:pt x="145" y="254"/>
                  </a:lnTo>
                  <a:lnTo>
                    <a:pt x="144" y="257"/>
                  </a:lnTo>
                  <a:lnTo>
                    <a:pt x="132" y="258"/>
                  </a:lnTo>
                  <a:lnTo>
                    <a:pt x="128" y="270"/>
                  </a:lnTo>
                  <a:lnTo>
                    <a:pt x="125" y="275"/>
                  </a:lnTo>
                  <a:lnTo>
                    <a:pt x="115" y="273"/>
                  </a:lnTo>
                  <a:lnTo>
                    <a:pt x="109" y="275"/>
                  </a:lnTo>
                  <a:lnTo>
                    <a:pt x="97" y="277"/>
                  </a:lnTo>
                  <a:lnTo>
                    <a:pt x="90" y="266"/>
                  </a:lnTo>
                  <a:lnTo>
                    <a:pt x="85" y="260"/>
                  </a:lnTo>
                  <a:lnTo>
                    <a:pt x="80" y="247"/>
                  </a:lnTo>
                  <a:lnTo>
                    <a:pt x="76" y="232"/>
                  </a:lnTo>
                  <a:lnTo>
                    <a:pt x="22" y="231"/>
                  </a:lnTo>
                  <a:lnTo>
                    <a:pt x="15" y="234"/>
                  </a:lnTo>
                  <a:lnTo>
                    <a:pt x="10" y="233"/>
                  </a:lnTo>
                  <a:lnTo>
                    <a:pt x="2" y="236"/>
                  </a:lnTo>
                  <a:lnTo>
                    <a:pt x="0" y="230"/>
                  </a:lnTo>
                  <a:lnTo>
                    <a:pt x="5" y="228"/>
                  </a:lnTo>
                  <a:lnTo>
                    <a:pt x="5" y="218"/>
                  </a:lnTo>
                  <a:lnTo>
                    <a:pt x="8" y="213"/>
                  </a:lnTo>
                  <a:lnTo>
                    <a:pt x="15" y="209"/>
                  </a:lnTo>
                  <a:lnTo>
                    <a:pt x="20" y="211"/>
                  </a:lnTo>
                  <a:lnTo>
                    <a:pt x="26" y="203"/>
                  </a:lnTo>
                  <a:lnTo>
                    <a:pt x="36" y="203"/>
                  </a:lnTo>
                  <a:lnTo>
                    <a:pt x="37" y="209"/>
                  </a:lnTo>
                  <a:lnTo>
                    <a:pt x="44" y="213"/>
                  </a:lnTo>
                  <a:lnTo>
                    <a:pt x="55" y="200"/>
                  </a:lnTo>
                  <a:lnTo>
                    <a:pt x="66" y="190"/>
                  </a:lnTo>
                  <a:lnTo>
                    <a:pt x="70" y="183"/>
                  </a:lnTo>
                  <a:lnTo>
                    <a:pt x="70" y="166"/>
                  </a:lnTo>
                  <a:lnTo>
                    <a:pt x="78" y="146"/>
                  </a:lnTo>
                  <a:lnTo>
                    <a:pt x="86" y="135"/>
                  </a:lnTo>
                  <a:lnTo>
                    <a:pt x="98" y="125"/>
                  </a:lnTo>
                  <a:lnTo>
                    <a:pt x="101" y="118"/>
                  </a:lnTo>
                  <a:lnTo>
                    <a:pt x="101" y="111"/>
                  </a:lnTo>
                  <a:lnTo>
                    <a:pt x="104" y="103"/>
                  </a:lnTo>
                  <a:lnTo>
                    <a:pt x="103" y="92"/>
                  </a:lnTo>
                  <a:lnTo>
                    <a:pt x="105" y="73"/>
                  </a:lnTo>
                  <a:lnTo>
                    <a:pt x="109" y="60"/>
                  </a:lnTo>
                  <a:lnTo>
                    <a:pt x="114" y="49"/>
                  </a:lnTo>
                  <a:lnTo>
                    <a:pt x="115" y="37"/>
                  </a:lnTo>
                  <a:lnTo>
                    <a:pt x="117" y="22"/>
                  </a:lnTo>
                  <a:lnTo>
                    <a:pt x="124" y="11"/>
                  </a:lnTo>
                  <a:lnTo>
                    <a:pt x="134" y="5"/>
                  </a:lnTo>
                  <a:lnTo>
                    <a:pt x="149" y="12"/>
                  </a:lnTo>
                  <a:lnTo>
                    <a:pt x="161" y="20"/>
                  </a:lnTo>
                  <a:lnTo>
                    <a:pt x="174" y="22"/>
                  </a:lnTo>
                  <a:lnTo>
                    <a:pt x="188" y="26"/>
                  </a:lnTo>
                  <a:lnTo>
                    <a:pt x="193" y="13"/>
                  </a:lnTo>
                  <a:lnTo>
                    <a:pt x="196" y="11"/>
                  </a:lnTo>
                  <a:lnTo>
                    <a:pt x="204" y="14"/>
                  </a:lnTo>
                  <a:lnTo>
                    <a:pt x="224" y="3"/>
                  </a:lnTo>
                  <a:lnTo>
                    <a:pt x="232" y="8"/>
                  </a:lnTo>
                  <a:lnTo>
                    <a:pt x="238" y="7"/>
                  </a:lnTo>
                  <a:lnTo>
                    <a:pt x="240" y="2"/>
                  </a:lnTo>
                  <a:lnTo>
                    <a:pt x="247" y="0"/>
                  </a:lnTo>
                  <a:lnTo>
                    <a:pt x="261" y="2"/>
                  </a:lnTo>
                  <a:lnTo>
                    <a:pt x="273" y="3"/>
                  </a:lnTo>
                  <a:lnTo>
                    <a:pt x="279" y="1"/>
                  </a:lnTo>
                  <a:lnTo>
                    <a:pt x="290" y="18"/>
                  </a:lnTo>
                  <a:lnTo>
                    <a:pt x="298" y="20"/>
                  </a:lnTo>
                  <a:lnTo>
                    <a:pt x="303" y="17"/>
                  </a:lnTo>
                  <a:lnTo>
                    <a:pt x="312" y="18"/>
                  </a:lnTo>
                  <a:lnTo>
                    <a:pt x="322" y="14"/>
                  </a:lnTo>
                  <a:lnTo>
                    <a:pt x="326" y="23"/>
                  </a:lnTo>
                  <a:lnTo>
                    <a:pt x="343" y="37"/>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36" name="Freeform 35"/>
            <p:cNvSpPr>
              <a:spLocks/>
            </p:cNvSpPr>
            <p:nvPr/>
          </p:nvSpPr>
          <p:spPr bwMode="auto">
            <a:xfrm>
              <a:off x="7329843" y="3559646"/>
              <a:ext cx="127744" cy="161811"/>
            </a:xfrm>
            <a:custGeom>
              <a:avLst/>
              <a:gdLst>
                <a:gd name="T0" fmla="*/ 35 w 135"/>
                <a:gd name="T1" fmla="*/ 177 h 182"/>
                <a:gd name="T2" fmla="*/ 28 w 135"/>
                <a:gd name="T3" fmla="*/ 170 h 182"/>
                <a:gd name="T4" fmla="*/ 22 w 135"/>
                <a:gd name="T5" fmla="*/ 173 h 182"/>
                <a:gd name="T6" fmla="*/ 15 w 135"/>
                <a:gd name="T7" fmla="*/ 182 h 182"/>
                <a:gd name="T8" fmla="*/ 0 w 135"/>
                <a:gd name="T9" fmla="*/ 160 h 182"/>
                <a:gd name="T10" fmla="*/ 14 w 135"/>
                <a:gd name="T11" fmla="*/ 149 h 182"/>
                <a:gd name="T12" fmla="*/ 7 w 135"/>
                <a:gd name="T13" fmla="*/ 135 h 182"/>
                <a:gd name="T14" fmla="*/ 14 w 135"/>
                <a:gd name="T15" fmla="*/ 130 h 182"/>
                <a:gd name="T16" fmla="*/ 26 w 135"/>
                <a:gd name="T17" fmla="*/ 127 h 182"/>
                <a:gd name="T18" fmla="*/ 27 w 135"/>
                <a:gd name="T19" fmla="*/ 118 h 182"/>
                <a:gd name="T20" fmla="*/ 37 w 135"/>
                <a:gd name="T21" fmla="*/ 128 h 182"/>
                <a:gd name="T22" fmla="*/ 53 w 135"/>
                <a:gd name="T23" fmla="*/ 129 h 182"/>
                <a:gd name="T24" fmla="*/ 59 w 135"/>
                <a:gd name="T25" fmla="*/ 119 h 182"/>
                <a:gd name="T26" fmla="*/ 61 w 135"/>
                <a:gd name="T27" fmla="*/ 105 h 182"/>
                <a:gd name="T28" fmla="*/ 60 w 135"/>
                <a:gd name="T29" fmla="*/ 89 h 182"/>
                <a:gd name="T30" fmla="*/ 51 w 135"/>
                <a:gd name="T31" fmla="*/ 77 h 182"/>
                <a:gd name="T32" fmla="*/ 59 w 135"/>
                <a:gd name="T33" fmla="*/ 53 h 182"/>
                <a:gd name="T34" fmla="*/ 54 w 135"/>
                <a:gd name="T35" fmla="*/ 48 h 182"/>
                <a:gd name="T36" fmla="*/ 40 w 135"/>
                <a:gd name="T37" fmla="*/ 50 h 182"/>
                <a:gd name="T38" fmla="*/ 35 w 135"/>
                <a:gd name="T39" fmla="*/ 39 h 182"/>
                <a:gd name="T40" fmla="*/ 37 w 135"/>
                <a:gd name="T41" fmla="*/ 30 h 182"/>
                <a:gd name="T42" fmla="*/ 60 w 135"/>
                <a:gd name="T43" fmla="*/ 31 h 182"/>
                <a:gd name="T44" fmla="*/ 75 w 135"/>
                <a:gd name="T45" fmla="*/ 37 h 182"/>
                <a:gd name="T46" fmla="*/ 89 w 135"/>
                <a:gd name="T47" fmla="*/ 41 h 182"/>
                <a:gd name="T48" fmla="*/ 91 w 135"/>
                <a:gd name="T49" fmla="*/ 30 h 182"/>
                <a:gd name="T50" fmla="*/ 100 w 135"/>
                <a:gd name="T51" fmla="*/ 11 h 182"/>
                <a:gd name="T52" fmla="*/ 111 w 135"/>
                <a:gd name="T53" fmla="*/ 0 h 182"/>
                <a:gd name="T54" fmla="*/ 123 w 135"/>
                <a:gd name="T55" fmla="*/ 3 h 182"/>
                <a:gd name="T56" fmla="*/ 135 w 135"/>
                <a:gd name="T57" fmla="*/ 5 h 182"/>
                <a:gd name="T58" fmla="*/ 134 w 135"/>
                <a:gd name="T59" fmla="*/ 17 h 182"/>
                <a:gd name="T60" fmla="*/ 129 w 135"/>
                <a:gd name="T61" fmla="*/ 28 h 182"/>
                <a:gd name="T62" fmla="*/ 125 w 135"/>
                <a:gd name="T63" fmla="*/ 41 h 182"/>
                <a:gd name="T64" fmla="*/ 123 w 135"/>
                <a:gd name="T65" fmla="*/ 60 h 182"/>
                <a:gd name="T66" fmla="*/ 124 w 135"/>
                <a:gd name="T67" fmla="*/ 71 h 182"/>
                <a:gd name="T68" fmla="*/ 121 w 135"/>
                <a:gd name="T69" fmla="*/ 79 h 182"/>
                <a:gd name="T70" fmla="*/ 121 w 135"/>
                <a:gd name="T71" fmla="*/ 86 h 182"/>
                <a:gd name="T72" fmla="*/ 118 w 135"/>
                <a:gd name="T73" fmla="*/ 93 h 182"/>
                <a:gd name="T74" fmla="*/ 106 w 135"/>
                <a:gd name="T75" fmla="*/ 103 h 182"/>
                <a:gd name="T76" fmla="*/ 98 w 135"/>
                <a:gd name="T77" fmla="*/ 114 h 182"/>
                <a:gd name="T78" fmla="*/ 90 w 135"/>
                <a:gd name="T79" fmla="*/ 134 h 182"/>
                <a:gd name="T80" fmla="*/ 90 w 135"/>
                <a:gd name="T81" fmla="*/ 151 h 182"/>
                <a:gd name="T82" fmla="*/ 86 w 135"/>
                <a:gd name="T83" fmla="*/ 158 h 182"/>
                <a:gd name="T84" fmla="*/ 75 w 135"/>
                <a:gd name="T85" fmla="*/ 168 h 182"/>
                <a:gd name="T86" fmla="*/ 64 w 135"/>
                <a:gd name="T87" fmla="*/ 181 h 182"/>
                <a:gd name="T88" fmla="*/ 57 w 135"/>
                <a:gd name="T89" fmla="*/ 177 h 182"/>
                <a:gd name="T90" fmla="*/ 56 w 135"/>
                <a:gd name="T91" fmla="*/ 171 h 182"/>
                <a:gd name="T92" fmla="*/ 46 w 135"/>
                <a:gd name="T93" fmla="*/ 171 h 182"/>
                <a:gd name="T94" fmla="*/ 40 w 135"/>
                <a:gd name="T95" fmla="*/ 179 h 182"/>
                <a:gd name="T96" fmla="*/ 35 w 135"/>
                <a:gd name="T97" fmla="*/ 177 h 1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35" h="182">
                  <a:moveTo>
                    <a:pt x="35" y="177"/>
                  </a:moveTo>
                  <a:lnTo>
                    <a:pt x="28" y="170"/>
                  </a:lnTo>
                  <a:lnTo>
                    <a:pt x="22" y="173"/>
                  </a:lnTo>
                  <a:lnTo>
                    <a:pt x="15" y="182"/>
                  </a:lnTo>
                  <a:lnTo>
                    <a:pt x="0" y="160"/>
                  </a:lnTo>
                  <a:lnTo>
                    <a:pt x="14" y="149"/>
                  </a:lnTo>
                  <a:lnTo>
                    <a:pt x="7" y="135"/>
                  </a:lnTo>
                  <a:lnTo>
                    <a:pt x="14" y="130"/>
                  </a:lnTo>
                  <a:lnTo>
                    <a:pt x="26" y="127"/>
                  </a:lnTo>
                  <a:lnTo>
                    <a:pt x="27" y="118"/>
                  </a:lnTo>
                  <a:lnTo>
                    <a:pt x="37" y="128"/>
                  </a:lnTo>
                  <a:lnTo>
                    <a:pt x="53" y="129"/>
                  </a:lnTo>
                  <a:lnTo>
                    <a:pt x="59" y="119"/>
                  </a:lnTo>
                  <a:lnTo>
                    <a:pt x="61" y="105"/>
                  </a:lnTo>
                  <a:lnTo>
                    <a:pt x="60" y="89"/>
                  </a:lnTo>
                  <a:lnTo>
                    <a:pt x="51" y="77"/>
                  </a:lnTo>
                  <a:lnTo>
                    <a:pt x="59" y="53"/>
                  </a:lnTo>
                  <a:lnTo>
                    <a:pt x="54" y="48"/>
                  </a:lnTo>
                  <a:lnTo>
                    <a:pt x="40" y="50"/>
                  </a:lnTo>
                  <a:lnTo>
                    <a:pt x="35" y="39"/>
                  </a:lnTo>
                  <a:lnTo>
                    <a:pt x="37" y="30"/>
                  </a:lnTo>
                  <a:lnTo>
                    <a:pt x="60" y="31"/>
                  </a:lnTo>
                  <a:lnTo>
                    <a:pt x="75" y="37"/>
                  </a:lnTo>
                  <a:lnTo>
                    <a:pt x="89" y="41"/>
                  </a:lnTo>
                  <a:lnTo>
                    <a:pt x="91" y="30"/>
                  </a:lnTo>
                  <a:lnTo>
                    <a:pt x="100" y="11"/>
                  </a:lnTo>
                  <a:lnTo>
                    <a:pt x="111" y="0"/>
                  </a:lnTo>
                  <a:lnTo>
                    <a:pt x="123" y="3"/>
                  </a:lnTo>
                  <a:lnTo>
                    <a:pt x="135" y="5"/>
                  </a:lnTo>
                  <a:lnTo>
                    <a:pt x="134" y="17"/>
                  </a:lnTo>
                  <a:lnTo>
                    <a:pt x="129" y="28"/>
                  </a:lnTo>
                  <a:lnTo>
                    <a:pt x="125" y="41"/>
                  </a:lnTo>
                  <a:lnTo>
                    <a:pt x="123" y="60"/>
                  </a:lnTo>
                  <a:lnTo>
                    <a:pt x="124" y="71"/>
                  </a:lnTo>
                  <a:lnTo>
                    <a:pt x="121" y="79"/>
                  </a:lnTo>
                  <a:lnTo>
                    <a:pt x="121" y="86"/>
                  </a:lnTo>
                  <a:lnTo>
                    <a:pt x="118" y="93"/>
                  </a:lnTo>
                  <a:lnTo>
                    <a:pt x="106" y="103"/>
                  </a:lnTo>
                  <a:lnTo>
                    <a:pt x="98" y="114"/>
                  </a:lnTo>
                  <a:lnTo>
                    <a:pt x="90" y="134"/>
                  </a:lnTo>
                  <a:lnTo>
                    <a:pt x="90" y="151"/>
                  </a:lnTo>
                  <a:lnTo>
                    <a:pt x="86" y="158"/>
                  </a:lnTo>
                  <a:lnTo>
                    <a:pt x="75" y="168"/>
                  </a:lnTo>
                  <a:lnTo>
                    <a:pt x="64" y="181"/>
                  </a:lnTo>
                  <a:lnTo>
                    <a:pt x="57" y="177"/>
                  </a:lnTo>
                  <a:lnTo>
                    <a:pt x="56" y="171"/>
                  </a:lnTo>
                  <a:lnTo>
                    <a:pt x="46" y="171"/>
                  </a:lnTo>
                  <a:lnTo>
                    <a:pt x="40" y="179"/>
                  </a:lnTo>
                  <a:lnTo>
                    <a:pt x="35" y="177"/>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37" name="Freeform 36"/>
            <p:cNvSpPr>
              <a:spLocks/>
            </p:cNvSpPr>
            <p:nvPr/>
          </p:nvSpPr>
          <p:spPr bwMode="auto">
            <a:xfrm>
              <a:off x="7672386" y="2970190"/>
              <a:ext cx="29333" cy="12447"/>
            </a:xfrm>
            <a:custGeom>
              <a:avLst/>
              <a:gdLst>
                <a:gd name="T0" fmla="*/ 0 w 31"/>
                <a:gd name="T1" fmla="*/ 11 h 14"/>
                <a:gd name="T2" fmla="*/ 1 w 31"/>
                <a:gd name="T3" fmla="*/ 11 h 14"/>
                <a:gd name="T4" fmla="*/ 3 w 31"/>
                <a:gd name="T5" fmla="*/ 6 h 14"/>
                <a:gd name="T6" fmla="*/ 16 w 31"/>
                <a:gd name="T7" fmla="*/ 6 h 14"/>
                <a:gd name="T8" fmla="*/ 31 w 31"/>
                <a:gd name="T9" fmla="*/ 0 h 14"/>
                <a:gd name="T10" fmla="*/ 20 w 31"/>
                <a:gd name="T11" fmla="*/ 9 h 14"/>
                <a:gd name="T12" fmla="*/ 22 w 31"/>
                <a:gd name="T13" fmla="*/ 12 h 14"/>
                <a:gd name="T14" fmla="*/ 20 w 31"/>
                <a:gd name="T15" fmla="*/ 12 h 14"/>
                <a:gd name="T16" fmla="*/ 17 w 31"/>
                <a:gd name="T17" fmla="*/ 13 h 14"/>
                <a:gd name="T18" fmla="*/ 14 w 31"/>
                <a:gd name="T19" fmla="*/ 13 h 14"/>
                <a:gd name="T20" fmla="*/ 13 w 31"/>
                <a:gd name="T21" fmla="*/ 14 h 14"/>
                <a:gd name="T22" fmla="*/ 13 w 31"/>
                <a:gd name="T23" fmla="*/ 12 h 14"/>
                <a:gd name="T24" fmla="*/ 11 w 31"/>
                <a:gd name="T25" fmla="*/ 10 h 14"/>
                <a:gd name="T26" fmla="*/ 8 w 31"/>
                <a:gd name="T27" fmla="*/ 10 h 14"/>
                <a:gd name="T28" fmla="*/ 4 w 31"/>
                <a:gd name="T29" fmla="*/ 12 h 14"/>
                <a:gd name="T30" fmla="*/ 0 w 31"/>
                <a:gd name="T31" fmla="*/ 11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1" h="14">
                  <a:moveTo>
                    <a:pt x="0" y="11"/>
                  </a:moveTo>
                  <a:lnTo>
                    <a:pt x="1" y="11"/>
                  </a:lnTo>
                  <a:lnTo>
                    <a:pt x="3" y="6"/>
                  </a:lnTo>
                  <a:lnTo>
                    <a:pt x="16" y="6"/>
                  </a:lnTo>
                  <a:lnTo>
                    <a:pt x="31" y="0"/>
                  </a:lnTo>
                  <a:lnTo>
                    <a:pt x="20" y="9"/>
                  </a:lnTo>
                  <a:lnTo>
                    <a:pt x="22" y="12"/>
                  </a:lnTo>
                  <a:lnTo>
                    <a:pt x="20" y="12"/>
                  </a:lnTo>
                  <a:lnTo>
                    <a:pt x="17" y="13"/>
                  </a:lnTo>
                  <a:lnTo>
                    <a:pt x="14" y="13"/>
                  </a:lnTo>
                  <a:lnTo>
                    <a:pt x="13" y="14"/>
                  </a:lnTo>
                  <a:lnTo>
                    <a:pt x="13" y="12"/>
                  </a:lnTo>
                  <a:lnTo>
                    <a:pt x="11" y="10"/>
                  </a:lnTo>
                  <a:lnTo>
                    <a:pt x="8" y="10"/>
                  </a:lnTo>
                  <a:lnTo>
                    <a:pt x="4" y="12"/>
                  </a:lnTo>
                  <a:lnTo>
                    <a:pt x="0" y="11"/>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38" name="Freeform 37"/>
            <p:cNvSpPr>
              <a:spLocks/>
            </p:cNvSpPr>
            <p:nvPr/>
          </p:nvSpPr>
          <p:spPr bwMode="auto">
            <a:xfrm>
              <a:off x="7664815" y="2979081"/>
              <a:ext cx="29333" cy="10668"/>
            </a:xfrm>
            <a:custGeom>
              <a:avLst/>
              <a:gdLst>
                <a:gd name="T0" fmla="*/ 30 w 31"/>
                <a:gd name="T1" fmla="*/ 2 h 12"/>
                <a:gd name="T2" fmla="*/ 31 w 31"/>
                <a:gd name="T3" fmla="*/ 4 h 12"/>
                <a:gd name="T4" fmla="*/ 14 w 31"/>
                <a:gd name="T5" fmla="*/ 12 h 12"/>
                <a:gd name="T6" fmla="*/ 5 w 31"/>
                <a:gd name="T7" fmla="*/ 10 h 12"/>
                <a:gd name="T8" fmla="*/ 0 w 31"/>
                <a:gd name="T9" fmla="*/ 2 h 12"/>
                <a:gd name="T10" fmla="*/ 8 w 31"/>
                <a:gd name="T11" fmla="*/ 1 h 12"/>
                <a:gd name="T12" fmla="*/ 12 w 31"/>
                <a:gd name="T13" fmla="*/ 2 h 12"/>
                <a:gd name="T14" fmla="*/ 16 w 31"/>
                <a:gd name="T15" fmla="*/ 0 h 12"/>
                <a:gd name="T16" fmla="*/ 19 w 31"/>
                <a:gd name="T17" fmla="*/ 0 h 12"/>
                <a:gd name="T18" fmla="*/ 21 w 31"/>
                <a:gd name="T19" fmla="*/ 2 h 12"/>
                <a:gd name="T20" fmla="*/ 21 w 31"/>
                <a:gd name="T21" fmla="*/ 4 h 12"/>
                <a:gd name="T22" fmla="*/ 22 w 31"/>
                <a:gd name="T23" fmla="*/ 3 h 12"/>
                <a:gd name="T24" fmla="*/ 25 w 31"/>
                <a:gd name="T25" fmla="*/ 3 h 12"/>
                <a:gd name="T26" fmla="*/ 28 w 31"/>
                <a:gd name="T27" fmla="*/ 2 h 12"/>
                <a:gd name="T28" fmla="*/ 30 w 31"/>
                <a:gd name="T29" fmla="*/ 2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1" h="12">
                  <a:moveTo>
                    <a:pt x="30" y="2"/>
                  </a:moveTo>
                  <a:lnTo>
                    <a:pt x="31" y="4"/>
                  </a:lnTo>
                  <a:lnTo>
                    <a:pt x="14" y="12"/>
                  </a:lnTo>
                  <a:lnTo>
                    <a:pt x="5" y="10"/>
                  </a:lnTo>
                  <a:lnTo>
                    <a:pt x="0" y="2"/>
                  </a:lnTo>
                  <a:lnTo>
                    <a:pt x="8" y="1"/>
                  </a:lnTo>
                  <a:lnTo>
                    <a:pt x="12" y="2"/>
                  </a:lnTo>
                  <a:lnTo>
                    <a:pt x="16" y="0"/>
                  </a:lnTo>
                  <a:lnTo>
                    <a:pt x="19" y="0"/>
                  </a:lnTo>
                  <a:lnTo>
                    <a:pt x="21" y="2"/>
                  </a:lnTo>
                  <a:lnTo>
                    <a:pt x="21" y="4"/>
                  </a:lnTo>
                  <a:lnTo>
                    <a:pt x="22" y="3"/>
                  </a:lnTo>
                  <a:lnTo>
                    <a:pt x="25" y="3"/>
                  </a:lnTo>
                  <a:lnTo>
                    <a:pt x="28" y="2"/>
                  </a:lnTo>
                  <a:lnTo>
                    <a:pt x="30" y="2"/>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39" name="Freeform 38"/>
            <p:cNvSpPr>
              <a:spLocks/>
            </p:cNvSpPr>
            <p:nvPr/>
          </p:nvSpPr>
          <p:spPr bwMode="auto">
            <a:xfrm>
              <a:off x="7321327" y="2688354"/>
              <a:ext cx="101248" cy="46232"/>
            </a:xfrm>
            <a:custGeom>
              <a:avLst/>
              <a:gdLst>
                <a:gd name="T0" fmla="*/ 79 w 107"/>
                <a:gd name="T1" fmla="*/ 51 h 52"/>
                <a:gd name="T2" fmla="*/ 71 w 107"/>
                <a:gd name="T3" fmla="*/ 48 h 52"/>
                <a:gd name="T4" fmla="*/ 63 w 107"/>
                <a:gd name="T5" fmla="*/ 49 h 52"/>
                <a:gd name="T6" fmla="*/ 50 w 107"/>
                <a:gd name="T7" fmla="*/ 43 h 52"/>
                <a:gd name="T8" fmla="*/ 45 w 107"/>
                <a:gd name="T9" fmla="*/ 44 h 52"/>
                <a:gd name="T10" fmla="*/ 37 w 107"/>
                <a:gd name="T11" fmla="*/ 52 h 52"/>
                <a:gd name="T12" fmla="*/ 24 w 107"/>
                <a:gd name="T13" fmla="*/ 46 h 52"/>
                <a:gd name="T14" fmla="*/ 14 w 107"/>
                <a:gd name="T15" fmla="*/ 37 h 52"/>
                <a:gd name="T16" fmla="*/ 6 w 107"/>
                <a:gd name="T17" fmla="*/ 32 h 52"/>
                <a:gd name="T18" fmla="*/ 4 w 107"/>
                <a:gd name="T19" fmla="*/ 24 h 52"/>
                <a:gd name="T20" fmla="*/ 0 w 107"/>
                <a:gd name="T21" fmla="*/ 18 h 52"/>
                <a:gd name="T22" fmla="*/ 12 w 107"/>
                <a:gd name="T23" fmla="*/ 13 h 52"/>
                <a:gd name="T24" fmla="*/ 17 w 107"/>
                <a:gd name="T25" fmla="*/ 8 h 52"/>
                <a:gd name="T26" fmla="*/ 28 w 107"/>
                <a:gd name="T27" fmla="*/ 4 h 52"/>
                <a:gd name="T28" fmla="*/ 32 w 107"/>
                <a:gd name="T29" fmla="*/ 0 h 52"/>
                <a:gd name="T30" fmla="*/ 36 w 107"/>
                <a:gd name="T31" fmla="*/ 3 h 52"/>
                <a:gd name="T32" fmla="*/ 43 w 107"/>
                <a:gd name="T33" fmla="*/ 1 h 52"/>
                <a:gd name="T34" fmla="*/ 51 w 107"/>
                <a:gd name="T35" fmla="*/ 7 h 52"/>
                <a:gd name="T36" fmla="*/ 63 w 107"/>
                <a:gd name="T37" fmla="*/ 9 h 52"/>
                <a:gd name="T38" fmla="*/ 63 w 107"/>
                <a:gd name="T39" fmla="*/ 15 h 52"/>
                <a:gd name="T40" fmla="*/ 72 w 107"/>
                <a:gd name="T41" fmla="*/ 19 h 52"/>
                <a:gd name="T42" fmla="*/ 74 w 107"/>
                <a:gd name="T43" fmla="*/ 14 h 52"/>
                <a:gd name="T44" fmla="*/ 85 w 107"/>
                <a:gd name="T45" fmla="*/ 16 h 52"/>
                <a:gd name="T46" fmla="*/ 87 w 107"/>
                <a:gd name="T47" fmla="*/ 22 h 52"/>
                <a:gd name="T48" fmla="*/ 99 w 107"/>
                <a:gd name="T49" fmla="*/ 23 h 52"/>
                <a:gd name="T50" fmla="*/ 107 w 107"/>
                <a:gd name="T51" fmla="*/ 33 h 52"/>
                <a:gd name="T52" fmla="*/ 103 w 107"/>
                <a:gd name="T53" fmla="*/ 33 h 52"/>
                <a:gd name="T54" fmla="*/ 100 w 107"/>
                <a:gd name="T55" fmla="*/ 37 h 52"/>
                <a:gd name="T56" fmla="*/ 97 w 107"/>
                <a:gd name="T57" fmla="*/ 38 h 52"/>
                <a:gd name="T58" fmla="*/ 96 w 107"/>
                <a:gd name="T59" fmla="*/ 42 h 52"/>
                <a:gd name="T60" fmla="*/ 93 w 107"/>
                <a:gd name="T61" fmla="*/ 43 h 52"/>
                <a:gd name="T62" fmla="*/ 93 w 107"/>
                <a:gd name="T63" fmla="*/ 45 h 52"/>
                <a:gd name="T64" fmla="*/ 88 w 107"/>
                <a:gd name="T65" fmla="*/ 47 h 52"/>
                <a:gd name="T66" fmla="*/ 80 w 107"/>
                <a:gd name="T67" fmla="*/ 47 h 52"/>
                <a:gd name="T68" fmla="*/ 79 w 107"/>
                <a:gd name="T69" fmla="*/ 51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07" h="52">
                  <a:moveTo>
                    <a:pt x="79" y="51"/>
                  </a:moveTo>
                  <a:lnTo>
                    <a:pt x="71" y="48"/>
                  </a:lnTo>
                  <a:lnTo>
                    <a:pt x="63" y="49"/>
                  </a:lnTo>
                  <a:lnTo>
                    <a:pt x="50" y="43"/>
                  </a:lnTo>
                  <a:lnTo>
                    <a:pt x="45" y="44"/>
                  </a:lnTo>
                  <a:lnTo>
                    <a:pt x="37" y="52"/>
                  </a:lnTo>
                  <a:lnTo>
                    <a:pt x="24" y="46"/>
                  </a:lnTo>
                  <a:lnTo>
                    <a:pt x="14" y="37"/>
                  </a:lnTo>
                  <a:lnTo>
                    <a:pt x="6" y="32"/>
                  </a:lnTo>
                  <a:lnTo>
                    <a:pt x="4" y="24"/>
                  </a:lnTo>
                  <a:lnTo>
                    <a:pt x="0" y="18"/>
                  </a:lnTo>
                  <a:lnTo>
                    <a:pt x="12" y="13"/>
                  </a:lnTo>
                  <a:lnTo>
                    <a:pt x="17" y="8"/>
                  </a:lnTo>
                  <a:lnTo>
                    <a:pt x="28" y="4"/>
                  </a:lnTo>
                  <a:lnTo>
                    <a:pt x="32" y="0"/>
                  </a:lnTo>
                  <a:lnTo>
                    <a:pt x="36" y="3"/>
                  </a:lnTo>
                  <a:lnTo>
                    <a:pt x="43" y="1"/>
                  </a:lnTo>
                  <a:lnTo>
                    <a:pt x="51" y="7"/>
                  </a:lnTo>
                  <a:lnTo>
                    <a:pt x="63" y="9"/>
                  </a:lnTo>
                  <a:lnTo>
                    <a:pt x="63" y="15"/>
                  </a:lnTo>
                  <a:lnTo>
                    <a:pt x="72" y="19"/>
                  </a:lnTo>
                  <a:lnTo>
                    <a:pt x="74" y="14"/>
                  </a:lnTo>
                  <a:lnTo>
                    <a:pt x="85" y="16"/>
                  </a:lnTo>
                  <a:lnTo>
                    <a:pt x="87" y="22"/>
                  </a:lnTo>
                  <a:lnTo>
                    <a:pt x="99" y="23"/>
                  </a:lnTo>
                  <a:lnTo>
                    <a:pt x="107" y="33"/>
                  </a:lnTo>
                  <a:lnTo>
                    <a:pt x="103" y="33"/>
                  </a:lnTo>
                  <a:lnTo>
                    <a:pt x="100" y="37"/>
                  </a:lnTo>
                  <a:lnTo>
                    <a:pt x="97" y="38"/>
                  </a:lnTo>
                  <a:lnTo>
                    <a:pt x="96" y="42"/>
                  </a:lnTo>
                  <a:lnTo>
                    <a:pt x="93" y="43"/>
                  </a:lnTo>
                  <a:lnTo>
                    <a:pt x="93" y="45"/>
                  </a:lnTo>
                  <a:lnTo>
                    <a:pt x="88" y="47"/>
                  </a:lnTo>
                  <a:lnTo>
                    <a:pt x="80" y="47"/>
                  </a:lnTo>
                  <a:lnTo>
                    <a:pt x="79" y="51"/>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40" name="Freeform 39"/>
            <p:cNvSpPr>
              <a:spLocks/>
            </p:cNvSpPr>
            <p:nvPr/>
          </p:nvSpPr>
          <p:spPr bwMode="auto">
            <a:xfrm>
              <a:off x="7856903" y="3394279"/>
              <a:ext cx="28387" cy="32006"/>
            </a:xfrm>
            <a:custGeom>
              <a:avLst/>
              <a:gdLst>
                <a:gd name="T0" fmla="*/ 25 w 30"/>
                <a:gd name="T1" fmla="*/ 0 h 36"/>
                <a:gd name="T2" fmla="*/ 30 w 30"/>
                <a:gd name="T3" fmla="*/ 6 h 36"/>
                <a:gd name="T4" fmla="*/ 30 w 30"/>
                <a:gd name="T5" fmla="*/ 15 h 36"/>
                <a:gd name="T6" fmla="*/ 20 w 30"/>
                <a:gd name="T7" fmla="*/ 20 h 36"/>
                <a:gd name="T8" fmla="*/ 28 w 30"/>
                <a:gd name="T9" fmla="*/ 25 h 36"/>
                <a:gd name="T10" fmla="*/ 21 w 30"/>
                <a:gd name="T11" fmla="*/ 36 h 36"/>
                <a:gd name="T12" fmla="*/ 17 w 30"/>
                <a:gd name="T13" fmla="*/ 33 h 36"/>
                <a:gd name="T14" fmla="*/ 13 w 30"/>
                <a:gd name="T15" fmla="*/ 34 h 36"/>
                <a:gd name="T16" fmla="*/ 3 w 30"/>
                <a:gd name="T17" fmla="*/ 34 h 36"/>
                <a:gd name="T18" fmla="*/ 2 w 30"/>
                <a:gd name="T19" fmla="*/ 28 h 36"/>
                <a:gd name="T20" fmla="*/ 0 w 30"/>
                <a:gd name="T21" fmla="*/ 22 h 36"/>
                <a:gd name="T22" fmla="*/ 6 w 30"/>
                <a:gd name="T23" fmla="*/ 12 h 36"/>
                <a:gd name="T24" fmla="*/ 12 w 30"/>
                <a:gd name="T25" fmla="*/ 3 h 36"/>
                <a:gd name="T26" fmla="*/ 20 w 30"/>
                <a:gd name="T27" fmla="*/ 5 h 36"/>
                <a:gd name="T28" fmla="*/ 25 w 30"/>
                <a:gd name="T29" fmla="*/ 0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0" h="36">
                  <a:moveTo>
                    <a:pt x="25" y="0"/>
                  </a:moveTo>
                  <a:lnTo>
                    <a:pt x="30" y="6"/>
                  </a:lnTo>
                  <a:lnTo>
                    <a:pt x="30" y="15"/>
                  </a:lnTo>
                  <a:lnTo>
                    <a:pt x="20" y="20"/>
                  </a:lnTo>
                  <a:lnTo>
                    <a:pt x="28" y="25"/>
                  </a:lnTo>
                  <a:lnTo>
                    <a:pt x="21" y="36"/>
                  </a:lnTo>
                  <a:lnTo>
                    <a:pt x="17" y="33"/>
                  </a:lnTo>
                  <a:lnTo>
                    <a:pt x="13" y="34"/>
                  </a:lnTo>
                  <a:lnTo>
                    <a:pt x="3" y="34"/>
                  </a:lnTo>
                  <a:lnTo>
                    <a:pt x="2" y="28"/>
                  </a:lnTo>
                  <a:lnTo>
                    <a:pt x="0" y="22"/>
                  </a:lnTo>
                  <a:lnTo>
                    <a:pt x="6" y="12"/>
                  </a:lnTo>
                  <a:lnTo>
                    <a:pt x="12" y="3"/>
                  </a:lnTo>
                  <a:lnTo>
                    <a:pt x="20" y="5"/>
                  </a:lnTo>
                  <a:lnTo>
                    <a:pt x="25"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41" name="Freeform 40"/>
            <p:cNvSpPr>
              <a:spLocks/>
            </p:cNvSpPr>
            <p:nvPr/>
          </p:nvSpPr>
          <p:spPr bwMode="auto">
            <a:xfrm>
              <a:off x="7294831" y="2600335"/>
              <a:ext cx="25549" cy="23117"/>
            </a:xfrm>
            <a:custGeom>
              <a:avLst/>
              <a:gdLst>
                <a:gd name="T0" fmla="*/ 27 w 27"/>
                <a:gd name="T1" fmla="*/ 10 h 26"/>
                <a:gd name="T2" fmla="*/ 20 w 27"/>
                <a:gd name="T3" fmla="*/ 26 h 26"/>
                <a:gd name="T4" fmla="*/ 3 w 27"/>
                <a:gd name="T5" fmla="*/ 15 h 26"/>
                <a:gd name="T6" fmla="*/ 0 w 27"/>
                <a:gd name="T7" fmla="*/ 6 h 26"/>
                <a:gd name="T8" fmla="*/ 22 w 27"/>
                <a:gd name="T9" fmla="*/ 0 h 26"/>
                <a:gd name="T10" fmla="*/ 27 w 27"/>
                <a:gd name="T11" fmla="*/ 10 h 26"/>
              </a:gdLst>
              <a:ahLst/>
              <a:cxnLst>
                <a:cxn ang="0">
                  <a:pos x="T0" y="T1"/>
                </a:cxn>
                <a:cxn ang="0">
                  <a:pos x="T2" y="T3"/>
                </a:cxn>
                <a:cxn ang="0">
                  <a:pos x="T4" y="T5"/>
                </a:cxn>
                <a:cxn ang="0">
                  <a:pos x="T6" y="T7"/>
                </a:cxn>
                <a:cxn ang="0">
                  <a:pos x="T8" y="T9"/>
                </a:cxn>
                <a:cxn ang="0">
                  <a:pos x="T10" y="T11"/>
                </a:cxn>
              </a:cxnLst>
              <a:rect l="0" t="0" r="r" b="b"/>
              <a:pathLst>
                <a:path w="27" h="26">
                  <a:moveTo>
                    <a:pt x="27" y="10"/>
                  </a:moveTo>
                  <a:lnTo>
                    <a:pt x="20" y="26"/>
                  </a:lnTo>
                  <a:lnTo>
                    <a:pt x="3" y="15"/>
                  </a:lnTo>
                  <a:lnTo>
                    <a:pt x="0" y="6"/>
                  </a:lnTo>
                  <a:lnTo>
                    <a:pt x="22" y="0"/>
                  </a:lnTo>
                  <a:lnTo>
                    <a:pt x="27" y="1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42" name="Freeform 41"/>
            <p:cNvSpPr>
              <a:spLocks/>
            </p:cNvSpPr>
            <p:nvPr/>
          </p:nvSpPr>
          <p:spPr bwMode="auto">
            <a:xfrm>
              <a:off x="7253197" y="2571885"/>
              <a:ext cx="40689" cy="50677"/>
            </a:xfrm>
            <a:custGeom>
              <a:avLst/>
              <a:gdLst>
                <a:gd name="T0" fmla="*/ 43 w 43"/>
                <a:gd name="T1" fmla="*/ 25 h 57"/>
                <a:gd name="T2" fmla="*/ 40 w 43"/>
                <a:gd name="T3" fmla="*/ 33 h 57"/>
                <a:gd name="T4" fmla="*/ 35 w 43"/>
                <a:gd name="T5" fmla="*/ 30 h 57"/>
                <a:gd name="T6" fmla="*/ 25 w 43"/>
                <a:gd name="T7" fmla="*/ 44 h 57"/>
                <a:gd name="T8" fmla="*/ 30 w 43"/>
                <a:gd name="T9" fmla="*/ 54 h 57"/>
                <a:gd name="T10" fmla="*/ 20 w 43"/>
                <a:gd name="T11" fmla="*/ 57 h 57"/>
                <a:gd name="T12" fmla="*/ 8 w 43"/>
                <a:gd name="T13" fmla="*/ 55 h 57"/>
                <a:gd name="T14" fmla="*/ 2 w 43"/>
                <a:gd name="T15" fmla="*/ 44 h 57"/>
                <a:gd name="T16" fmla="*/ 0 w 43"/>
                <a:gd name="T17" fmla="*/ 24 h 57"/>
                <a:gd name="T18" fmla="*/ 2 w 43"/>
                <a:gd name="T19" fmla="*/ 18 h 57"/>
                <a:gd name="T20" fmla="*/ 6 w 43"/>
                <a:gd name="T21" fmla="*/ 12 h 57"/>
                <a:gd name="T22" fmla="*/ 20 w 43"/>
                <a:gd name="T23" fmla="*/ 11 h 57"/>
                <a:gd name="T24" fmla="*/ 25 w 43"/>
                <a:gd name="T25" fmla="*/ 6 h 57"/>
                <a:gd name="T26" fmla="*/ 36 w 43"/>
                <a:gd name="T27" fmla="*/ 0 h 57"/>
                <a:gd name="T28" fmla="*/ 37 w 43"/>
                <a:gd name="T29" fmla="*/ 10 h 57"/>
                <a:gd name="T30" fmla="*/ 32 w 43"/>
                <a:gd name="T31" fmla="*/ 16 h 57"/>
                <a:gd name="T32" fmla="*/ 35 w 43"/>
                <a:gd name="T33" fmla="*/ 22 h 57"/>
                <a:gd name="T34" fmla="*/ 43 w 43"/>
                <a:gd name="T35" fmla="*/ 25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3" h="57">
                  <a:moveTo>
                    <a:pt x="43" y="25"/>
                  </a:moveTo>
                  <a:lnTo>
                    <a:pt x="40" y="33"/>
                  </a:lnTo>
                  <a:lnTo>
                    <a:pt x="35" y="30"/>
                  </a:lnTo>
                  <a:lnTo>
                    <a:pt x="25" y="44"/>
                  </a:lnTo>
                  <a:lnTo>
                    <a:pt x="30" y="54"/>
                  </a:lnTo>
                  <a:lnTo>
                    <a:pt x="20" y="57"/>
                  </a:lnTo>
                  <a:lnTo>
                    <a:pt x="8" y="55"/>
                  </a:lnTo>
                  <a:lnTo>
                    <a:pt x="2" y="44"/>
                  </a:lnTo>
                  <a:lnTo>
                    <a:pt x="0" y="24"/>
                  </a:lnTo>
                  <a:lnTo>
                    <a:pt x="2" y="18"/>
                  </a:lnTo>
                  <a:lnTo>
                    <a:pt x="6" y="12"/>
                  </a:lnTo>
                  <a:lnTo>
                    <a:pt x="20" y="11"/>
                  </a:lnTo>
                  <a:lnTo>
                    <a:pt x="25" y="6"/>
                  </a:lnTo>
                  <a:lnTo>
                    <a:pt x="36" y="0"/>
                  </a:lnTo>
                  <a:lnTo>
                    <a:pt x="37" y="10"/>
                  </a:lnTo>
                  <a:lnTo>
                    <a:pt x="32" y="16"/>
                  </a:lnTo>
                  <a:lnTo>
                    <a:pt x="35" y="22"/>
                  </a:lnTo>
                  <a:lnTo>
                    <a:pt x="43" y="2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43" name="Freeform 42"/>
            <p:cNvSpPr>
              <a:spLocks/>
            </p:cNvSpPr>
            <p:nvPr/>
          </p:nvSpPr>
          <p:spPr bwMode="auto">
            <a:xfrm>
              <a:off x="6991087" y="2943517"/>
              <a:ext cx="349166" cy="333403"/>
            </a:xfrm>
            <a:custGeom>
              <a:avLst/>
              <a:gdLst>
                <a:gd name="T0" fmla="*/ 369 w 369"/>
                <a:gd name="T1" fmla="*/ 283 h 375"/>
                <a:gd name="T2" fmla="*/ 309 w 369"/>
                <a:gd name="T3" fmla="*/ 322 h 375"/>
                <a:gd name="T4" fmla="*/ 257 w 369"/>
                <a:gd name="T5" fmla="*/ 363 h 375"/>
                <a:gd name="T6" fmla="*/ 231 w 369"/>
                <a:gd name="T7" fmla="*/ 372 h 375"/>
                <a:gd name="T8" fmla="*/ 211 w 369"/>
                <a:gd name="T9" fmla="*/ 375 h 375"/>
                <a:gd name="T10" fmla="*/ 211 w 369"/>
                <a:gd name="T11" fmla="*/ 361 h 375"/>
                <a:gd name="T12" fmla="*/ 203 w 369"/>
                <a:gd name="T13" fmla="*/ 358 h 375"/>
                <a:gd name="T14" fmla="*/ 191 w 369"/>
                <a:gd name="T15" fmla="*/ 352 h 375"/>
                <a:gd name="T16" fmla="*/ 187 w 369"/>
                <a:gd name="T17" fmla="*/ 342 h 375"/>
                <a:gd name="T18" fmla="*/ 126 w 369"/>
                <a:gd name="T19" fmla="*/ 297 h 375"/>
                <a:gd name="T20" fmla="*/ 66 w 369"/>
                <a:gd name="T21" fmla="*/ 252 h 375"/>
                <a:gd name="T22" fmla="*/ 0 w 369"/>
                <a:gd name="T23" fmla="*/ 201 h 375"/>
                <a:gd name="T24" fmla="*/ 1 w 369"/>
                <a:gd name="T25" fmla="*/ 197 h 375"/>
                <a:gd name="T26" fmla="*/ 1 w 369"/>
                <a:gd name="T27" fmla="*/ 196 h 375"/>
                <a:gd name="T28" fmla="*/ 1 w 369"/>
                <a:gd name="T29" fmla="*/ 171 h 375"/>
                <a:gd name="T30" fmla="*/ 30 w 369"/>
                <a:gd name="T31" fmla="*/ 156 h 375"/>
                <a:gd name="T32" fmla="*/ 48 w 369"/>
                <a:gd name="T33" fmla="*/ 153 h 375"/>
                <a:gd name="T34" fmla="*/ 62 w 369"/>
                <a:gd name="T35" fmla="*/ 147 h 375"/>
                <a:gd name="T36" fmla="*/ 69 w 369"/>
                <a:gd name="T37" fmla="*/ 137 h 375"/>
                <a:gd name="T38" fmla="*/ 90 w 369"/>
                <a:gd name="T39" fmla="*/ 129 h 375"/>
                <a:gd name="T40" fmla="*/ 91 w 369"/>
                <a:gd name="T41" fmla="*/ 113 h 375"/>
                <a:gd name="T42" fmla="*/ 101 w 369"/>
                <a:gd name="T43" fmla="*/ 112 h 375"/>
                <a:gd name="T44" fmla="*/ 109 w 369"/>
                <a:gd name="T45" fmla="*/ 104 h 375"/>
                <a:gd name="T46" fmla="*/ 132 w 369"/>
                <a:gd name="T47" fmla="*/ 100 h 375"/>
                <a:gd name="T48" fmla="*/ 135 w 369"/>
                <a:gd name="T49" fmla="*/ 92 h 375"/>
                <a:gd name="T50" fmla="*/ 130 w 369"/>
                <a:gd name="T51" fmla="*/ 88 h 375"/>
                <a:gd name="T52" fmla="*/ 124 w 369"/>
                <a:gd name="T53" fmla="*/ 66 h 375"/>
                <a:gd name="T54" fmla="*/ 123 w 369"/>
                <a:gd name="T55" fmla="*/ 53 h 375"/>
                <a:gd name="T56" fmla="*/ 117 w 369"/>
                <a:gd name="T57" fmla="*/ 40 h 375"/>
                <a:gd name="T58" fmla="*/ 134 w 369"/>
                <a:gd name="T59" fmla="*/ 29 h 375"/>
                <a:gd name="T60" fmla="*/ 152 w 369"/>
                <a:gd name="T61" fmla="*/ 25 h 375"/>
                <a:gd name="T62" fmla="*/ 163 w 369"/>
                <a:gd name="T63" fmla="*/ 17 h 375"/>
                <a:gd name="T64" fmla="*/ 179 w 369"/>
                <a:gd name="T65" fmla="*/ 11 h 375"/>
                <a:gd name="T66" fmla="*/ 209 w 369"/>
                <a:gd name="T67" fmla="*/ 7 h 375"/>
                <a:gd name="T68" fmla="*/ 237 w 369"/>
                <a:gd name="T69" fmla="*/ 5 h 375"/>
                <a:gd name="T70" fmla="*/ 246 w 369"/>
                <a:gd name="T71" fmla="*/ 8 h 375"/>
                <a:gd name="T72" fmla="*/ 262 w 369"/>
                <a:gd name="T73" fmla="*/ 0 h 375"/>
                <a:gd name="T74" fmla="*/ 280 w 369"/>
                <a:gd name="T75" fmla="*/ 0 h 375"/>
                <a:gd name="T76" fmla="*/ 287 w 369"/>
                <a:gd name="T77" fmla="*/ 5 h 375"/>
                <a:gd name="T78" fmla="*/ 299 w 369"/>
                <a:gd name="T79" fmla="*/ 3 h 375"/>
                <a:gd name="T80" fmla="*/ 296 w 369"/>
                <a:gd name="T81" fmla="*/ 14 h 375"/>
                <a:gd name="T82" fmla="*/ 299 w 369"/>
                <a:gd name="T83" fmla="*/ 34 h 375"/>
                <a:gd name="T84" fmla="*/ 295 w 369"/>
                <a:gd name="T85" fmla="*/ 51 h 375"/>
                <a:gd name="T86" fmla="*/ 285 w 369"/>
                <a:gd name="T87" fmla="*/ 62 h 375"/>
                <a:gd name="T88" fmla="*/ 287 w 369"/>
                <a:gd name="T89" fmla="*/ 78 h 375"/>
                <a:gd name="T90" fmla="*/ 302 w 369"/>
                <a:gd name="T91" fmla="*/ 90 h 375"/>
                <a:gd name="T92" fmla="*/ 302 w 369"/>
                <a:gd name="T93" fmla="*/ 95 h 375"/>
                <a:gd name="T94" fmla="*/ 313 w 369"/>
                <a:gd name="T95" fmla="*/ 104 h 375"/>
                <a:gd name="T96" fmla="*/ 321 w 369"/>
                <a:gd name="T97" fmla="*/ 141 h 375"/>
                <a:gd name="T98" fmla="*/ 327 w 369"/>
                <a:gd name="T99" fmla="*/ 159 h 375"/>
                <a:gd name="T100" fmla="*/ 329 w 369"/>
                <a:gd name="T101" fmla="*/ 169 h 375"/>
                <a:gd name="T102" fmla="*/ 326 w 369"/>
                <a:gd name="T103" fmla="*/ 186 h 375"/>
                <a:gd name="T104" fmla="*/ 327 w 369"/>
                <a:gd name="T105" fmla="*/ 195 h 375"/>
                <a:gd name="T106" fmla="*/ 325 w 369"/>
                <a:gd name="T107" fmla="*/ 207 h 375"/>
                <a:gd name="T108" fmla="*/ 327 w 369"/>
                <a:gd name="T109" fmla="*/ 220 h 375"/>
                <a:gd name="T110" fmla="*/ 320 w 369"/>
                <a:gd name="T111" fmla="*/ 228 h 375"/>
                <a:gd name="T112" fmla="*/ 331 w 369"/>
                <a:gd name="T113" fmla="*/ 244 h 375"/>
                <a:gd name="T114" fmla="*/ 332 w 369"/>
                <a:gd name="T115" fmla="*/ 252 h 375"/>
                <a:gd name="T116" fmla="*/ 339 w 369"/>
                <a:gd name="T117" fmla="*/ 264 h 375"/>
                <a:gd name="T118" fmla="*/ 347 w 369"/>
                <a:gd name="T119" fmla="*/ 260 h 375"/>
                <a:gd name="T120" fmla="*/ 361 w 369"/>
                <a:gd name="T121" fmla="*/ 270 h 375"/>
                <a:gd name="T122" fmla="*/ 369 w 369"/>
                <a:gd name="T123" fmla="*/ 283 h 3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69" h="375">
                  <a:moveTo>
                    <a:pt x="369" y="283"/>
                  </a:moveTo>
                  <a:lnTo>
                    <a:pt x="309" y="322"/>
                  </a:lnTo>
                  <a:lnTo>
                    <a:pt x="257" y="363"/>
                  </a:lnTo>
                  <a:lnTo>
                    <a:pt x="231" y="372"/>
                  </a:lnTo>
                  <a:lnTo>
                    <a:pt x="211" y="375"/>
                  </a:lnTo>
                  <a:lnTo>
                    <a:pt x="211" y="361"/>
                  </a:lnTo>
                  <a:lnTo>
                    <a:pt x="203" y="358"/>
                  </a:lnTo>
                  <a:lnTo>
                    <a:pt x="191" y="352"/>
                  </a:lnTo>
                  <a:lnTo>
                    <a:pt x="187" y="342"/>
                  </a:lnTo>
                  <a:lnTo>
                    <a:pt x="126" y="297"/>
                  </a:lnTo>
                  <a:lnTo>
                    <a:pt x="66" y="252"/>
                  </a:lnTo>
                  <a:lnTo>
                    <a:pt x="0" y="201"/>
                  </a:lnTo>
                  <a:lnTo>
                    <a:pt x="1" y="197"/>
                  </a:lnTo>
                  <a:lnTo>
                    <a:pt x="1" y="196"/>
                  </a:lnTo>
                  <a:lnTo>
                    <a:pt x="1" y="171"/>
                  </a:lnTo>
                  <a:lnTo>
                    <a:pt x="30" y="156"/>
                  </a:lnTo>
                  <a:lnTo>
                    <a:pt x="48" y="153"/>
                  </a:lnTo>
                  <a:lnTo>
                    <a:pt x="62" y="147"/>
                  </a:lnTo>
                  <a:lnTo>
                    <a:pt x="69" y="137"/>
                  </a:lnTo>
                  <a:lnTo>
                    <a:pt x="90" y="129"/>
                  </a:lnTo>
                  <a:lnTo>
                    <a:pt x="91" y="113"/>
                  </a:lnTo>
                  <a:lnTo>
                    <a:pt x="101" y="112"/>
                  </a:lnTo>
                  <a:lnTo>
                    <a:pt x="109" y="104"/>
                  </a:lnTo>
                  <a:lnTo>
                    <a:pt x="132" y="100"/>
                  </a:lnTo>
                  <a:lnTo>
                    <a:pt x="135" y="92"/>
                  </a:lnTo>
                  <a:lnTo>
                    <a:pt x="130" y="88"/>
                  </a:lnTo>
                  <a:lnTo>
                    <a:pt x="124" y="66"/>
                  </a:lnTo>
                  <a:lnTo>
                    <a:pt x="123" y="53"/>
                  </a:lnTo>
                  <a:lnTo>
                    <a:pt x="117" y="40"/>
                  </a:lnTo>
                  <a:lnTo>
                    <a:pt x="134" y="29"/>
                  </a:lnTo>
                  <a:lnTo>
                    <a:pt x="152" y="25"/>
                  </a:lnTo>
                  <a:lnTo>
                    <a:pt x="163" y="17"/>
                  </a:lnTo>
                  <a:lnTo>
                    <a:pt x="179" y="11"/>
                  </a:lnTo>
                  <a:lnTo>
                    <a:pt x="209" y="7"/>
                  </a:lnTo>
                  <a:lnTo>
                    <a:pt x="237" y="5"/>
                  </a:lnTo>
                  <a:lnTo>
                    <a:pt x="246" y="8"/>
                  </a:lnTo>
                  <a:lnTo>
                    <a:pt x="262" y="0"/>
                  </a:lnTo>
                  <a:lnTo>
                    <a:pt x="280" y="0"/>
                  </a:lnTo>
                  <a:lnTo>
                    <a:pt x="287" y="5"/>
                  </a:lnTo>
                  <a:lnTo>
                    <a:pt x="299" y="3"/>
                  </a:lnTo>
                  <a:lnTo>
                    <a:pt x="296" y="14"/>
                  </a:lnTo>
                  <a:lnTo>
                    <a:pt x="299" y="34"/>
                  </a:lnTo>
                  <a:lnTo>
                    <a:pt x="295" y="51"/>
                  </a:lnTo>
                  <a:lnTo>
                    <a:pt x="285" y="62"/>
                  </a:lnTo>
                  <a:lnTo>
                    <a:pt x="287" y="78"/>
                  </a:lnTo>
                  <a:lnTo>
                    <a:pt x="302" y="90"/>
                  </a:lnTo>
                  <a:lnTo>
                    <a:pt x="302" y="95"/>
                  </a:lnTo>
                  <a:lnTo>
                    <a:pt x="313" y="104"/>
                  </a:lnTo>
                  <a:lnTo>
                    <a:pt x="321" y="141"/>
                  </a:lnTo>
                  <a:lnTo>
                    <a:pt x="327" y="159"/>
                  </a:lnTo>
                  <a:lnTo>
                    <a:pt x="329" y="169"/>
                  </a:lnTo>
                  <a:lnTo>
                    <a:pt x="326" y="186"/>
                  </a:lnTo>
                  <a:lnTo>
                    <a:pt x="327" y="195"/>
                  </a:lnTo>
                  <a:lnTo>
                    <a:pt x="325" y="207"/>
                  </a:lnTo>
                  <a:lnTo>
                    <a:pt x="327" y="220"/>
                  </a:lnTo>
                  <a:lnTo>
                    <a:pt x="320" y="228"/>
                  </a:lnTo>
                  <a:lnTo>
                    <a:pt x="331" y="244"/>
                  </a:lnTo>
                  <a:lnTo>
                    <a:pt x="332" y="252"/>
                  </a:lnTo>
                  <a:lnTo>
                    <a:pt x="339" y="264"/>
                  </a:lnTo>
                  <a:lnTo>
                    <a:pt x="347" y="260"/>
                  </a:lnTo>
                  <a:lnTo>
                    <a:pt x="361" y="270"/>
                  </a:lnTo>
                  <a:lnTo>
                    <a:pt x="369" y="283"/>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44" name="Freeform 43"/>
            <p:cNvSpPr>
              <a:spLocks/>
            </p:cNvSpPr>
            <p:nvPr/>
          </p:nvSpPr>
          <p:spPr bwMode="auto">
            <a:xfrm>
              <a:off x="7548426" y="3044873"/>
              <a:ext cx="215745" cy="176926"/>
            </a:xfrm>
            <a:custGeom>
              <a:avLst/>
              <a:gdLst>
                <a:gd name="T0" fmla="*/ 181 w 228"/>
                <a:gd name="T1" fmla="*/ 44 h 199"/>
                <a:gd name="T2" fmla="*/ 177 w 228"/>
                <a:gd name="T3" fmla="*/ 52 h 199"/>
                <a:gd name="T4" fmla="*/ 175 w 228"/>
                <a:gd name="T5" fmla="*/ 68 h 199"/>
                <a:gd name="T6" fmla="*/ 171 w 228"/>
                <a:gd name="T7" fmla="*/ 79 h 199"/>
                <a:gd name="T8" fmla="*/ 167 w 228"/>
                <a:gd name="T9" fmla="*/ 82 h 199"/>
                <a:gd name="T10" fmla="*/ 160 w 228"/>
                <a:gd name="T11" fmla="*/ 75 h 199"/>
                <a:gd name="T12" fmla="*/ 152 w 228"/>
                <a:gd name="T13" fmla="*/ 66 h 199"/>
                <a:gd name="T14" fmla="*/ 137 w 228"/>
                <a:gd name="T15" fmla="*/ 36 h 199"/>
                <a:gd name="T16" fmla="*/ 135 w 228"/>
                <a:gd name="T17" fmla="*/ 38 h 199"/>
                <a:gd name="T18" fmla="*/ 144 w 228"/>
                <a:gd name="T19" fmla="*/ 60 h 199"/>
                <a:gd name="T20" fmla="*/ 157 w 228"/>
                <a:gd name="T21" fmla="*/ 81 h 199"/>
                <a:gd name="T22" fmla="*/ 173 w 228"/>
                <a:gd name="T23" fmla="*/ 113 h 199"/>
                <a:gd name="T24" fmla="*/ 180 w 228"/>
                <a:gd name="T25" fmla="*/ 125 h 199"/>
                <a:gd name="T26" fmla="*/ 187 w 228"/>
                <a:gd name="T27" fmla="*/ 136 h 199"/>
                <a:gd name="T28" fmla="*/ 204 w 228"/>
                <a:gd name="T29" fmla="*/ 159 h 199"/>
                <a:gd name="T30" fmla="*/ 201 w 228"/>
                <a:gd name="T31" fmla="*/ 163 h 199"/>
                <a:gd name="T32" fmla="*/ 203 w 228"/>
                <a:gd name="T33" fmla="*/ 176 h 199"/>
                <a:gd name="T34" fmla="*/ 225 w 228"/>
                <a:gd name="T35" fmla="*/ 195 h 199"/>
                <a:gd name="T36" fmla="*/ 228 w 228"/>
                <a:gd name="T37" fmla="*/ 199 h 199"/>
                <a:gd name="T38" fmla="*/ 157 w 228"/>
                <a:gd name="T39" fmla="*/ 199 h 199"/>
                <a:gd name="T40" fmla="*/ 87 w 228"/>
                <a:gd name="T41" fmla="*/ 199 h 199"/>
                <a:gd name="T42" fmla="*/ 15 w 228"/>
                <a:gd name="T43" fmla="*/ 199 h 199"/>
                <a:gd name="T44" fmla="*/ 11 w 228"/>
                <a:gd name="T45" fmla="*/ 123 h 199"/>
                <a:gd name="T46" fmla="*/ 6 w 228"/>
                <a:gd name="T47" fmla="*/ 49 h 199"/>
                <a:gd name="T48" fmla="*/ 0 w 228"/>
                <a:gd name="T49" fmla="*/ 32 h 199"/>
                <a:gd name="T50" fmla="*/ 4 w 228"/>
                <a:gd name="T51" fmla="*/ 19 h 199"/>
                <a:gd name="T52" fmla="*/ 1 w 228"/>
                <a:gd name="T53" fmla="*/ 11 h 199"/>
                <a:gd name="T54" fmla="*/ 6 w 228"/>
                <a:gd name="T55" fmla="*/ 1 h 199"/>
                <a:gd name="T56" fmla="*/ 29 w 228"/>
                <a:gd name="T57" fmla="*/ 0 h 199"/>
                <a:gd name="T58" fmla="*/ 47 w 228"/>
                <a:gd name="T59" fmla="*/ 6 h 199"/>
                <a:gd name="T60" fmla="*/ 65 w 228"/>
                <a:gd name="T61" fmla="*/ 12 h 199"/>
                <a:gd name="T62" fmla="*/ 73 w 228"/>
                <a:gd name="T63" fmla="*/ 15 h 199"/>
                <a:gd name="T64" fmla="*/ 86 w 228"/>
                <a:gd name="T65" fmla="*/ 9 h 199"/>
                <a:gd name="T66" fmla="*/ 93 w 228"/>
                <a:gd name="T67" fmla="*/ 3 h 199"/>
                <a:gd name="T68" fmla="*/ 108 w 228"/>
                <a:gd name="T69" fmla="*/ 1 h 199"/>
                <a:gd name="T70" fmla="*/ 121 w 228"/>
                <a:gd name="T71" fmla="*/ 4 h 199"/>
                <a:gd name="T72" fmla="*/ 126 w 228"/>
                <a:gd name="T73" fmla="*/ 14 h 199"/>
                <a:gd name="T74" fmla="*/ 130 w 228"/>
                <a:gd name="T75" fmla="*/ 7 h 199"/>
                <a:gd name="T76" fmla="*/ 144 w 228"/>
                <a:gd name="T77" fmla="*/ 12 h 199"/>
                <a:gd name="T78" fmla="*/ 158 w 228"/>
                <a:gd name="T79" fmla="*/ 13 h 199"/>
                <a:gd name="T80" fmla="*/ 166 w 228"/>
                <a:gd name="T81" fmla="*/ 8 h 199"/>
                <a:gd name="T82" fmla="*/ 181 w 228"/>
                <a:gd name="T83" fmla="*/ 44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28" h="199">
                  <a:moveTo>
                    <a:pt x="181" y="44"/>
                  </a:moveTo>
                  <a:lnTo>
                    <a:pt x="177" y="52"/>
                  </a:lnTo>
                  <a:lnTo>
                    <a:pt x="175" y="68"/>
                  </a:lnTo>
                  <a:lnTo>
                    <a:pt x="171" y="79"/>
                  </a:lnTo>
                  <a:lnTo>
                    <a:pt x="167" y="82"/>
                  </a:lnTo>
                  <a:lnTo>
                    <a:pt x="160" y="75"/>
                  </a:lnTo>
                  <a:lnTo>
                    <a:pt x="152" y="66"/>
                  </a:lnTo>
                  <a:lnTo>
                    <a:pt x="137" y="36"/>
                  </a:lnTo>
                  <a:lnTo>
                    <a:pt x="135" y="38"/>
                  </a:lnTo>
                  <a:lnTo>
                    <a:pt x="144" y="60"/>
                  </a:lnTo>
                  <a:lnTo>
                    <a:pt x="157" y="81"/>
                  </a:lnTo>
                  <a:lnTo>
                    <a:pt x="173" y="113"/>
                  </a:lnTo>
                  <a:lnTo>
                    <a:pt x="180" y="125"/>
                  </a:lnTo>
                  <a:lnTo>
                    <a:pt x="187" y="136"/>
                  </a:lnTo>
                  <a:lnTo>
                    <a:pt x="204" y="159"/>
                  </a:lnTo>
                  <a:lnTo>
                    <a:pt x="201" y="163"/>
                  </a:lnTo>
                  <a:lnTo>
                    <a:pt x="203" y="176"/>
                  </a:lnTo>
                  <a:lnTo>
                    <a:pt x="225" y="195"/>
                  </a:lnTo>
                  <a:lnTo>
                    <a:pt x="228" y="199"/>
                  </a:lnTo>
                  <a:lnTo>
                    <a:pt x="157" y="199"/>
                  </a:lnTo>
                  <a:lnTo>
                    <a:pt x="87" y="199"/>
                  </a:lnTo>
                  <a:lnTo>
                    <a:pt x="15" y="199"/>
                  </a:lnTo>
                  <a:lnTo>
                    <a:pt x="11" y="123"/>
                  </a:lnTo>
                  <a:lnTo>
                    <a:pt x="6" y="49"/>
                  </a:lnTo>
                  <a:lnTo>
                    <a:pt x="0" y="32"/>
                  </a:lnTo>
                  <a:lnTo>
                    <a:pt x="4" y="19"/>
                  </a:lnTo>
                  <a:lnTo>
                    <a:pt x="1" y="11"/>
                  </a:lnTo>
                  <a:lnTo>
                    <a:pt x="6" y="1"/>
                  </a:lnTo>
                  <a:lnTo>
                    <a:pt x="29" y="0"/>
                  </a:lnTo>
                  <a:lnTo>
                    <a:pt x="47" y="6"/>
                  </a:lnTo>
                  <a:lnTo>
                    <a:pt x="65" y="12"/>
                  </a:lnTo>
                  <a:lnTo>
                    <a:pt x="73" y="15"/>
                  </a:lnTo>
                  <a:lnTo>
                    <a:pt x="86" y="9"/>
                  </a:lnTo>
                  <a:lnTo>
                    <a:pt x="93" y="3"/>
                  </a:lnTo>
                  <a:lnTo>
                    <a:pt x="108" y="1"/>
                  </a:lnTo>
                  <a:lnTo>
                    <a:pt x="121" y="4"/>
                  </a:lnTo>
                  <a:lnTo>
                    <a:pt x="126" y="14"/>
                  </a:lnTo>
                  <a:lnTo>
                    <a:pt x="130" y="7"/>
                  </a:lnTo>
                  <a:lnTo>
                    <a:pt x="144" y="12"/>
                  </a:lnTo>
                  <a:lnTo>
                    <a:pt x="158" y="13"/>
                  </a:lnTo>
                  <a:lnTo>
                    <a:pt x="166" y="8"/>
                  </a:lnTo>
                  <a:lnTo>
                    <a:pt x="181" y="44"/>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45" name="Freeform 44"/>
            <p:cNvSpPr>
              <a:spLocks/>
            </p:cNvSpPr>
            <p:nvPr/>
          </p:nvSpPr>
          <p:spPr bwMode="auto">
            <a:xfrm>
              <a:off x="7762278" y="3296480"/>
              <a:ext cx="118281" cy="102244"/>
            </a:xfrm>
            <a:custGeom>
              <a:avLst/>
              <a:gdLst>
                <a:gd name="T0" fmla="*/ 112 w 125"/>
                <a:gd name="T1" fmla="*/ 113 h 115"/>
                <a:gd name="T2" fmla="*/ 106 w 125"/>
                <a:gd name="T3" fmla="*/ 106 h 115"/>
                <a:gd name="T4" fmla="*/ 98 w 125"/>
                <a:gd name="T5" fmla="*/ 94 h 115"/>
                <a:gd name="T6" fmla="*/ 89 w 125"/>
                <a:gd name="T7" fmla="*/ 87 h 115"/>
                <a:gd name="T8" fmla="*/ 84 w 125"/>
                <a:gd name="T9" fmla="*/ 80 h 115"/>
                <a:gd name="T10" fmla="*/ 68 w 125"/>
                <a:gd name="T11" fmla="*/ 72 h 115"/>
                <a:gd name="T12" fmla="*/ 56 w 125"/>
                <a:gd name="T13" fmla="*/ 71 h 115"/>
                <a:gd name="T14" fmla="*/ 51 w 125"/>
                <a:gd name="T15" fmla="*/ 67 h 115"/>
                <a:gd name="T16" fmla="*/ 41 w 125"/>
                <a:gd name="T17" fmla="*/ 72 h 115"/>
                <a:gd name="T18" fmla="*/ 29 w 125"/>
                <a:gd name="T19" fmla="*/ 63 h 115"/>
                <a:gd name="T20" fmla="*/ 24 w 125"/>
                <a:gd name="T21" fmla="*/ 78 h 115"/>
                <a:gd name="T22" fmla="*/ 3 w 125"/>
                <a:gd name="T23" fmla="*/ 74 h 115"/>
                <a:gd name="T24" fmla="*/ 0 w 125"/>
                <a:gd name="T25" fmla="*/ 65 h 115"/>
                <a:gd name="T26" fmla="*/ 7 w 125"/>
                <a:gd name="T27" fmla="*/ 35 h 115"/>
                <a:gd name="T28" fmla="*/ 8 w 125"/>
                <a:gd name="T29" fmla="*/ 21 h 115"/>
                <a:gd name="T30" fmla="*/ 13 w 125"/>
                <a:gd name="T31" fmla="*/ 15 h 115"/>
                <a:gd name="T32" fmla="*/ 27 w 125"/>
                <a:gd name="T33" fmla="*/ 11 h 115"/>
                <a:gd name="T34" fmla="*/ 35 w 125"/>
                <a:gd name="T35" fmla="*/ 0 h 115"/>
                <a:gd name="T36" fmla="*/ 47 w 125"/>
                <a:gd name="T37" fmla="*/ 23 h 115"/>
                <a:gd name="T38" fmla="*/ 53 w 125"/>
                <a:gd name="T39" fmla="*/ 43 h 115"/>
                <a:gd name="T40" fmla="*/ 63 w 125"/>
                <a:gd name="T41" fmla="*/ 53 h 115"/>
                <a:gd name="T42" fmla="*/ 89 w 125"/>
                <a:gd name="T43" fmla="*/ 72 h 115"/>
                <a:gd name="T44" fmla="*/ 100 w 125"/>
                <a:gd name="T45" fmla="*/ 84 h 115"/>
                <a:gd name="T46" fmla="*/ 110 w 125"/>
                <a:gd name="T47" fmla="*/ 96 h 115"/>
                <a:gd name="T48" fmla="*/ 116 w 125"/>
                <a:gd name="T49" fmla="*/ 103 h 115"/>
                <a:gd name="T50" fmla="*/ 125 w 125"/>
                <a:gd name="T51" fmla="*/ 110 h 115"/>
                <a:gd name="T52" fmla="*/ 120 w 125"/>
                <a:gd name="T53" fmla="*/ 115 h 115"/>
                <a:gd name="T54" fmla="*/ 112 w 125"/>
                <a:gd name="T55" fmla="*/ 113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25" h="115">
                  <a:moveTo>
                    <a:pt x="112" y="113"/>
                  </a:moveTo>
                  <a:lnTo>
                    <a:pt x="106" y="106"/>
                  </a:lnTo>
                  <a:lnTo>
                    <a:pt x="98" y="94"/>
                  </a:lnTo>
                  <a:lnTo>
                    <a:pt x="89" y="87"/>
                  </a:lnTo>
                  <a:lnTo>
                    <a:pt x="84" y="80"/>
                  </a:lnTo>
                  <a:lnTo>
                    <a:pt x="68" y="72"/>
                  </a:lnTo>
                  <a:lnTo>
                    <a:pt x="56" y="71"/>
                  </a:lnTo>
                  <a:lnTo>
                    <a:pt x="51" y="67"/>
                  </a:lnTo>
                  <a:lnTo>
                    <a:pt x="41" y="72"/>
                  </a:lnTo>
                  <a:lnTo>
                    <a:pt x="29" y="63"/>
                  </a:lnTo>
                  <a:lnTo>
                    <a:pt x="24" y="78"/>
                  </a:lnTo>
                  <a:lnTo>
                    <a:pt x="3" y="74"/>
                  </a:lnTo>
                  <a:lnTo>
                    <a:pt x="0" y="65"/>
                  </a:lnTo>
                  <a:lnTo>
                    <a:pt x="7" y="35"/>
                  </a:lnTo>
                  <a:lnTo>
                    <a:pt x="8" y="21"/>
                  </a:lnTo>
                  <a:lnTo>
                    <a:pt x="13" y="15"/>
                  </a:lnTo>
                  <a:lnTo>
                    <a:pt x="27" y="11"/>
                  </a:lnTo>
                  <a:lnTo>
                    <a:pt x="35" y="0"/>
                  </a:lnTo>
                  <a:lnTo>
                    <a:pt x="47" y="23"/>
                  </a:lnTo>
                  <a:lnTo>
                    <a:pt x="53" y="43"/>
                  </a:lnTo>
                  <a:lnTo>
                    <a:pt x="63" y="53"/>
                  </a:lnTo>
                  <a:lnTo>
                    <a:pt x="89" y="72"/>
                  </a:lnTo>
                  <a:lnTo>
                    <a:pt x="100" y="84"/>
                  </a:lnTo>
                  <a:lnTo>
                    <a:pt x="110" y="96"/>
                  </a:lnTo>
                  <a:lnTo>
                    <a:pt x="116" y="103"/>
                  </a:lnTo>
                  <a:lnTo>
                    <a:pt x="125" y="110"/>
                  </a:lnTo>
                  <a:lnTo>
                    <a:pt x="120" y="115"/>
                  </a:lnTo>
                  <a:lnTo>
                    <a:pt x="112" y="113"/>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46" name="Freeform 45"/>
            <p:cNvSpPr>
              <a:spLocks/>
            </p:cNvSpPr>
            <p:nvPr/>
          </p:nvSpPr>
          <p:spPr bwMode="auto">
            <a:xfrm>
              <a:off x="6989194" y="2821714"/>
              <a:ext cx="195873" cy="143141"/>
            </a:xfrm>
            <a:custGeom>
              <a:avLst/>
              <a:gdLst>
                <a:gd name="T0" fmla="*/ 5 w 207"/>
                <a:gd name="T1" fmla="*/ 39 h 161"/>
                <a:gd name="T2" fmla="*/ 6 w 207"/>
                <a:gd name="T3" fmla="*/ 24 h 161"/>
                <a:gd name="T4" fmla="*/ 0 w 207"/>
                <a:gd name="T5" fmla="*/ 15 h 161"/>
                <a:gd name="T6" fmla="*/ 24 w 207"/>
                <a:gd name="T7" fmla="*/ 0 h 161"/>
                <a:gd name="T8" fmla="*/ 44 w 207"/>
                <a:gd name="T9" fmla="*/ 4 h 161"/>
                <a:gd name="T10" fmla="*/ 66 w 207"/>
                <a:gd name="T11" fmla="*/ 4 h 161"/>
                <a:gd name="T12" fmla="*/ 84 w 207"/>
                <a:gd name="T13" fmla="*/ 7 h 161"/>
                <a:gd name="T14" fmla="*/ 98 w 207"/>
                <a:gd name="T15" fmla="*/ 6 h 161"/>
                <a:gd name="T16" fmla="*/ 125 w 207"/>
                <a:gd name="T17" fmla="*/ 7 h 161"/>
                <a:gd name="T18" fmla="*/ 131 w 207"/>
                <a:gd name="T19" fmla="*/ 15 h 161"/>
                <a:gd name="T20" fmla="*/ 162 w 207"/>
                <a:gd name="T21" fmla="*/ 24 h 161"/>
                <a:gd name="T22" fmla="*/ 168 w 207"/>
                <a:gd name="T23" fmla="*/ 20 h 161"/>
                <a:gd name="T24" fmla="*/ 187 w 207"/>
                <a:gd name="T25" fmla="*/ 29 h 161"/>
                <a:gd name="T26" fmla="*/ 206 w 207"/>
                <a:gd name="T27" fmla="*/ 27 h 161"/>
                <a:gd name="T28" fmla="*/ 207 w 207"/>
                <a:gd name="T29" fmla="*/ 38 h 161"/>
                <a:gd name="T30" fmla="*/ 191 w 207"/>
                <a:gd name="T31" fmla="*/ 52 h 161"/>
                <a:gd name="T32" fmla="*/ 170 w 207"/>
                <a:gd name="T33" fmla="*/ 57 h 161"/>
                <a:gd name="T34" fmla="*/ 169 w 207"/>
                <a:gd name="T35" fmla="*/ 63 h 161"/>
                <a:gd name="T36" fmla="*/ 158 w 207"/>
                <a:gd name="T37" fmla="*/ 75 h 161"/>
                <a:gd name="T38" fmla="*/ 152 w 207"/>
                <a:gd name="T39" fmla="*/ 92 h 161"/>
                <a:gd name="T40" fmla="*/ 158 w 207"/>
                <a:gd name="T41" fmla="*/ 103 h 161"/>
                <a:gd name="T42" fmla="*/ 148 w 207"/>
                <a:gd name="T43" fmla="*/ 113 h 161"/>
                <a:gd name="T44" fmla="*/ 145 w 207"/>
                <a:gd name="T45" fmla="*/ 126 h 161"/>
                <a:gd name="T46" fmla="*/ 132 w 207"/>
                <a:gd name="T47" fmla="*/ 130 h 161"/>
                <a:gd name="T48" fmla="*/ 119 w 207"/>
                <a:gd name="T49" fmla="*/ 146 h 161"/>
                <a:gd name="T50" fmla="*/ 98 w 207"/>
                <a:gd name="T51" fmla="*/ 146 h 161"/>
                <a:gd name="T52" fmla="*/ 81 w 207"/>
                <a:gd name="T53" fmla="*/ 146 h 161"/>
                <a:gd name="T54" fmla="*/ 70 w 207"/>
                <a:gd name="T55" fmla="*/ 153 h 161"/>
                <a:gd name="T56" fmla="*/ 64 w 207"/>
                <a:gd name="T57" fmla="*/ 161 h 161"/>
                <a:gd name="T58" fmla="*/ 55 w 207"/>
                <a:gd name="T59" fmla="*/ 159 h 161"/>
                <a:gd name="T60" fmla="*/ 49 w 207"/>
                <a:gd name="T61" fmla="*/ 152 h 161"/>
                <a:gd name="T62" fmla="*/ 44 w 207"/>
                <a:gd name="T63" fmla="*/ 140 h 161"/>
                <a:gd name="T64" fmla="*/ 29 w 207"/>
                <a:gd name="T65" fmla="*/ 137 h 161"/>
                <a:gd name="T66" fmla="*/ 27 w 207"/>
                <a:gd name="T67" fmla="*/ 130 h 161"/>
                <a:gd name="T68" fmla="*/ 34 w 207"/>
                <a:gd name="T69" fmla="*/ 123 h 161"/>
                <a:gd name="T70" fmla="*/ 36 w 207"/>
                <a:gd name="T71" fmla="*/ 117 h 161"/>
                <a:gd name="T72" fmla="*/ 31 w 207"/>
                <a:gd name="T73" fmla="*/ 111 h 161"/>
                <a:gd name="T74" fmla="*/ 36 w 207"/>
                <a:gd name="T75" fmla="*/ 98 h 161"/>
                <a:gd name="T76" fmla="*/ 29 w 207"/>
                <a:gd name="T77" fmla="*/ 85 h 161"/>
                <a:gd name="T78" fmla="*/ 37 w 207"/>
                <a:gd name="T79" fmla="*/ 83 h 161"/>
                <a:gd name="T80" fmla="*/ 37 w 207"/>
                <a:gd name="T81" fmla="*/ 74 h 161"/>
                <a:gd name="T82" fmla="*/ 40 w 207"/>
                <a:gd name="T83" fmla="*/ 71 h 161"/>
                <a:gd name="T84" fmla="*/ 41 w 207"/>
                <a:gd name="T85" fmla="*/ 55 h 161"/>
                <a:gd name="T86" fmla="*/ 49 w 207"/>
                <a:gd name="T87" fmla="*/ 49 h 161"/>
                <a:gd name="T88" fmla="*/ 44 w 207"/>
                <a:gd name="T89" fmla="*/ 39 h 161"/>
                <a:gd name="T90" fmla="*/ 35 w 207"/>
                <a:gd name="T91" fmla="*/ 38 h 161"/>
                <a:gd name="T92" fmla="*/ 32 w 207"/>
                <a:gd name="T93" fmla="*/ 40 h 161"/>
                <a:gd name="T94" fmla="*/ 22 w 207"/>
                <a:gd name="T95" fmla="*/ 40 h 161"/>
                <a:gd name="T96" fmla="*/ 18 w 207"/>
                <a:gd name="T97" fmla="*/ 30 h 161"/>
                <a:gd name="T98" fmla="*/ 11 w 207"/>
                <a:gd name="T99" fmla="*/ 33 h 161"/>
                <a:gd name="T100" fmla="*/ 5 w 207"/>
                <a:gd name="T101" fmla="*/ 39 h 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07" h="161">
                  <a:moveTo>
                    <a:pt x="5" y="39"/>
                  </a:moveTo>
                  <a:lnTo>
                    <a:pt x="6" y="24"/>
                  </a:lnTo>
                  <a:lnTo>
                    <a:pt x="0" y="15"/>
                  </a:lnTo>
                  <a:lnTo>
                    <a:pt x="24" y="0"/>
                  </a:lnTo>
                  <a:lnTo>
                    <a:pt x="44" y="4"/>
                  </a:lnTo>
                  <a:lnTo>
                    <a:pt x="66" y="4"/>
                  </a:lnTo>
                  <a:lnTo>
                    <a:pt x="84" y="7"/>
                  </a:lnTo>
                  <a:lnTo>
                    <a:pt x="98" y="6"/>
                  </a:lnTo>
                  <a:lnTo>
                    <a:pt x="125" y="7"/>
                  </a:lnTo>
                  <a:lnTo>
                    <a:pt x="131" y="15"/>
                  </a:lnTo>
                  <a:lnTo>
                    <a:pt x="162" y="24"/>
                  </a:lnTo>
                  <a:lnTo>
                    <a:pt x="168" y="20"/>
                  </a:lnTo>
                  <a:lnTo>
                    <a:pt x="187" y="29"/>
                  </a:lnTo>
                  <a:lnTo>
                    <a:pt x="206" y="27"/>
                  </a:lnTo>
                  <a:lnTo>
                    <a:pt x="207" y="38"/>
                  </a:lnTo>
                  <a:lnTo>
                    <a:pt x="191" y="52"/>
                  </a:lnTo>
                  <a:lnTo>
                    <a:pt x="170" y="57"/>
                  </a:lnTo>
                  <a:lnTo>
                    <a:pt x="169" y="63"/>
                  </a:lnTo>
                  <a:lnTo>
                    <a:pt x="158" y="75"/>
                  </a:lnTo>
                  <a:lnTo>
                    <a:pt x="152" y="92"/>
                  </a:lnTo>
                  <a:lnTo>
                    <a:pt x="158" y="103"/>
                  </a:lnTo>
                  <a:lnTo>
                    <a:pt x="148" y="113"/>
                  </a:lnTo>
                  <a:lnTo>
                    <a:pt x="145" y="126"/>
                  </a:lnTo>
                  <a:lnTo>
                    <a:pt x="132" y="130"/>
                  </a:lnTo>
                  <a:lnTo>
                    <a:pt x="119" y="146"/>
                  </a:lnTo>
                  <a:lnTo>
                    <a:pt x="98" y="146"/>
                  </a:lnTo>
                  <a:lnTo>
                    <a:pt x="81" y="146"/>
                  </a:lnTo>
                  <a:lnTo>
                    <a:pt x="70" y="153"/>
                  </a:lnTo>
                  <a:lnTo>
                    <a:pt x="64" y="161"/>
                  </a:lnTo>
                  <a:lnTo>
                    <a:pt x="55" y="159"/>
                  </a:lnTo>
                  <a:lnTo>
                    <a:pt x="49" y="152"/>
                  </a:lnTo>
                  <a:lnTo>
                    <a:pt x="44" y="140"/>
                  </a:lnTo>
                  <a:lnTo>
                    <a:pt x="29" y="137"/>
                  </a:lnTo>
                  <a:lnTo>
                    <a:pt x="27" y="130"/>
                  </a:lnTo>
                  <a:lnTo>
                    <a:pt x="34" y="123"/>
                  </a:lnTo>
                  <a:lnTo>
                    <a:pt x="36" y="117"/>
                  </a:lnTo>
                  <a:lnTo>
                    <a:pt x="31" y="111"/>
                  </a:lnTo>
                  <a:lnTo>
                    <a:pt x="36" y="98"/>
                  </a:lnTo>
                  <a:lnTo>
                    <a:pt x="29" y="85"/>
                  </a:lnTo>
                  <a:lnTo>
                    <a:pt x="37" y="83"/>
                  </a:lnTo>
                  <a:lnTo>
                    <a:pt x="37" y="74"/>
                  </a:lnTo>
                  <a:lnTo>
                    <a:pt x="40" y="71"/>
                  </a:lnTo>
                  <a:lnTo>
                    <a:pt x="41" y="55"/>
                  </a:lnTo>
                  <a:lnTo>
                    <a:pt x="49" y="49"/>
                  </a:lnTo>
                  <a:lnTo>
                    <a:pt x="44" y="39"/>
                  </a:lnTo>
                  <a:lnTo>
                    <a:pt x="35" y="38"/>
                  </a:lnTo>
                  <a:lnTo>
                    <a:pt x="32" y="40"/>
                  </a:lnTo>
                  <a:lnTo>
                    <a:pt x="22" y="40"/>
                  </a:lnTo>
                  <a:lnTo>
                    <a:pt x="18" y="30"/>
                  </a:lnTo>
                  <a:lnTo>
                    <a:pt x="11" y="33"/>
                  </a:lnTo>
                  <a:lnTo>
                    <a:pt x="5" y="3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47" name="Freeform 46"/>
            <p:cNvSpPr>
              <a:spLocks/>
            </p:cNvSpPr>
            <p:nvPr/>
          </p:nvSpPr>
          <p:spPr bwMode="auto">
            <a:xfrm>
              <a:off x="7464210" y="2538989"/>
              <a:ext cx="67183" cy="37341"/>
            </a:xfrm>
            <a:custGeom>
              <a:avLst/>
              <a:gdLst>
                <a:gd name="T0" fmla="*/ 19 w 71"/>
                <a:gd name="T1" fmla="*/ 36 h 42"/>
                <a:gd name="T2" fmla="*/ 19 w 71"/>
                <a:gd name="T3" fmla="*/ 24 h 42"/>
                <a:gd name="T4" fmla="*/ 14 w 71"/>
                <a:gd name="T5" fmla="*/ 27 h 42"/>
                <a:gd name="T6" fmla="*/ 3 w 71"/>
                <a:gd name="T7" fmla="*/ 20 h 42"/>
                <a:gd name="T8" fmla="*/ 0 w 71"/>
                <a:gd name="T9" fmla="*/ 9 h 42"/>
                <a:gd name="T10" fmla="*/ 18 w 71"/>
                <a:gd name="T11" fmla="*/ 3 h 42"/>
                <a:gd name="T12" fmla="*/ 36 w 71"/>
                <a:gd name="T13" fmla="*/ 0 h 42"/>
                <a:gd name="T14" fmla="*/ 53 w 71"/>
                <a:gd name="T15" fmla="*/ 4 h 42"/>
                <a:gd name="T16" fmla="*/ 68 w 71"/>
                <a:gd name="T17" fmla="*/ 3 h 42"/>
                <a:gd name="T18" fmla="*/ 71 w 71"/>
                <a:gd name="T19" fmla="*/ 7 h 42"/>
                <a:gd name="T20" fmla="*/ 62 w 71"/>
                <a:gd name="T21" fmla="*/ 18 h 42"/>
                <a:gd name="T22" fmla="*/ 70 w 71"/>
                <a:gd name="T23" fmla="*/ 36 h 42"/>
                <a:gd name="T24" fmla="*/ 65 w 71"/>
                <a:gd name="T25" fmla="*/ 42 h 42"/>
                <a:gd name="T26" fmla="*/ 53 w 71"/>
                <a:gd name="T27" fmla="*/ 42 h 42"/>
                <a:gd name="T28" fmla="*/ 38 w 71"/>
                <a:gd name="T29" fmla="*/ 35 h 42"/>
                <a:gd name="T30" fmla="*/ 31 w 71"/>
                <a:gd name="T31" fmla="*/ 32 h 42"/>
                <a:gd name="T32" fmla="*/ 19 w 71"/>
                <a:gd name="T33" fmla="*/ 36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71" h="42">
                  <a:moveTo>
                    <a:pt x="19" y="36"/>
                  </a:moveTo>
                  <a:lnTo>
                    <a:pt x="19" y="24"/>
                  </a:lnTo>
                  <a:lnTo>
                    <a:pt x="14" y="27"/>
                  </a:lnTo>
                  <a:lnTo>
                    <a:pt x="3" y="20"/>
                  </a:lnTo>
                  <a:lnTo>
                    <a:pt x="0" y="9"/>
                  </a:lnTo>
                  <a:lnTo>
                    <a:pt x="18" y="3"/>
                  </a:lnTo>
                  <a:lnTo>
                    <a:pt x="36" y="0"/>
                  </a:lnTo>
                  <a:lnTo>
                    <a:pt x="53" y="4"/>
                  </a:lnTo>
                  <a:lnTo>
                    <a:pt x="68" y="3"/>
                  </a:lnTo>
                  <a:lnTo>
                    <a:pt x="71" y="7"/>
                  </a:lnTo>
                  <a:lnTo>
                    <a:pt x="62" y="18"/>
                  </a:lnTo>
                  <a:lnTo>
                    <a:pt x="70" y="36"/>
                  </a:lnTo>
                  <a:lnTo>
                    <a:pt x="65" y="42"/>
                  </a:lnTo>
                  <a:lnTo>
                    <a:pt x="53" y="42"/>
                  </a:lnTo>
                  <a:lnTo>
                    <a:pt x="38" y="35"/>
                  </a:lnTo>
                  <a:lnTo>
                    <a:pt x="31" y="32"/>
                  </a:lnTo>
                  <a:lnTo>
                    <a:pt x="19" y="36"/>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48" name="Freeform 47"/>
            <p:cNvSpPr>
              <a:spLocks/>
            </p:cNvSpPr>
            <p:nvPr/>
          </p:nvSpPr>
          <p:spPr bwMode="auto">
            <a:xfrm>
              <a:off x="7708342" y="3352491"/>
              <a:ext cx="257379" cy="212489"/>
            </a:xfrm>
            <a:custGeom>
              <a:avLst/>
              <a:gdLst>
                <a:gd name="T0" fmla="*/ 86 w 272"/>
                <a:gd name="T1" fmla="*/ 0 h 239"/>
                <a:gd name="T2" fmla="*/ 98 w 272"/>
                <a:gd name="T3" fmla="*/ 9 h 239"/>
                <a:gd name="T4" fmla="*/ 108 w 272"/>
                <a:gd name="T5" fmla="*/ 4 h 239"/>
                <a:gd name="T6" fmla="*/ 113 w 272"/>
                <a:gd name="T7" fmla="*/ 8 h 239"/>
                <a:gd name="T8" fmla="*/ 125 w 272"/>
                <a:gd name="T9" fmla="*/ 9 h 239"/>
                <a:gd name="T10" fmla="*/ 141 w 272"/>
                <a:gd name="T11" fmla="*/ 17 h 239"/>
                <a:gd name="T12" fmla="*/ 146 w 272"/>
                <a:gd name="T13" fmla="*/ 24 h 239"/>
                <a:gd name="T14" fmla="*/ 155 w 272"/>
                <a:gd name="T15" fmla="*/ 31 h 239"/>
                <a:gd name="T16" fmla="*/ 163 w 272"/>
                <a:gd name="T17" fmla="*/ 43 h 239"/>
                <a:gd name="T18" fmla="*/ 169 w 272"/>
                <a:gd name="T19" fmla="*/ 50 h 239"/>
                <a:gd name="T20" fmla="*/ 163 w 272"/>
                <a:gd name="T21" fmla="*/ 59 h 239"/>
                <a:gd name="T22" fmla="*/ 157 w 272"/>
                <a:gd name="T23" fmla="*/ 69 h 239"/>
                <a:gd name="T24" fmla="*/ 159 w 272"/>
                <a:gd name="T25" fmla="*/ 75 h 239"/>
                <a:gd name="T26" fmla="*/ 160 w 272"/>
                <a:gd name="T27" fmla="*/ 81 h 239"/>
                <a:gd name="T28" fmla="*/ 170 w 272"/>
                <a:gd name="T29" fmla="*/ 81 h 239"/>
                <a:gd name="T30" fmla="*/ 174 w 272"/>
                <a:gd name="T31" fmla="*/ 80 h 239"/>
                <a:gd name="T32" fmla="*/ 178 w 272"/>
                <a:gd name="T33" fmla="*/ 83 h 239"/>
                <a:gd name="T34" fmla="*/ 175 w 272"/>
                <a:gd name="T35" fmla="*/ 91 h 239"/>
                <a:gd name="T36" fmla="*/ 182 w 272"/>
                <a:gd name="T37" fmla="*/ 102 h 239"/>
                <a:gd name="T38" fmla="*/ 189 w 272"/>
                <a:gd name="T39" fmla="*/ 112 h 239"/>
                <a:gd name="T40" fmla="*/ 196 w 272"/>
                <a:gd name="T41" fmla="*/ 119 h 239"/>
                <a:gd name="T42" fmla="*/ 257 w 272"/>
                <a:gd name="T43" fmla="*/ 144 h 239"/>
                <a:gd name="T44" fmla="*/ 272 w 272"/>
                <a:gd name="T45" fmla="*/ 144 h 239"/>
                <a:gd name="T46" fmla="*/ 222 w 272"/>
                <a:gd name="T47" fmla="*/ 207 h 239"/>
                <a:gd name="T48" fmla="*/ 198 w 272"/>
                <a:gd name="T49" fmla="*/ 207 h 239"/>
                <a:gd name="T50" fmla="*/ 182 w 272"/>
                <a:gd name="T51" fmla="*/ 222 h 239"/>
                <a:gd name="T52" fmla="*/ 170 w 272"/>
                <a:gd name="T53" fmla="*/ 222 h 239"/>
                <a:gd name="T54" fmla="*/ 165 w 272"/>
                <a:gd name="T55" fmla="*/ 229 h 239"/>
                <a:gd name="T56" fmla="*/ 152 w 272"/>
                <a:gd name="T57" fmla="*/ 229 h 239"/>
                <a:gd name="T58" fmla="*/ 145 w 272"/>
                <a:gd name="T59" fmla="*/ 222 h 239"/>
                <a:gd name="T60" fmla="*/ 128 w 272"/>
                <a:gd name="T61" fmla="*/ 231 h 239"/>
                <a:gd name="T62" fmla="*/ 123 w 272"/>
                <a:gd name="T63" fmla="*/ 239 h 239"/>
                <a:gd name="T64" fmla="*/ 111 w 272"/>
                <a:gd name="T65" fmla="*/ 238 h 239"/>
                <a:gd name="T66" fmla="*/ 107 w 272"/>
                <a:gd name="T67" fmla="*/ 235 h 239"/>
                <a:gd name="T68" fmla="*/ 102 w 272"/>
                <a:gd name="T69" fmla="*/ 236 h 239"/>
                <a:gd name="T70" fmla="*/ 96 w 272"/>
                <a:gd name="T71" fmla="*/ 236 h 239"/>
                <a:gd name="T72" fmla="*/ 73 w 272"/>
                <a:gd name="T73" fmla="*/ 218 h 239"/>
                <a:gd name="T74" fmla="*/ 60 w 272"/>
                <a:gd name="T75" fmla="*/ 218 h 239"/>
                <a:gd name="T76" fmla="*/ 54 w 272"/>
                <a:gd name="T77" fmla="*/ 211 h 239"/>
                <a:gd name="T78" fmla="*/ 54 w 272"/>
                <a:gd name="T79" fmla="*/ 200 h 239"/>
                <a:gd name="T80" fmla="*/ 44 w 272"/>
                <a:gd name="T81" fmla="*/ 196 h 239"/>
                <a:gd name="T82" fmla="*/ 33 w 272"/>
                <a:gd name="T83" fmla="*/ 173 h 239"/>
                <a:gd name="T84" fmla="*/ 25 w 272"/>
                <a:gd name="T85" fmla="*/ 169 h 239"/>
                <a:gd name="T86" fmla="*/ 21 w 272"/>
                <a:gd name="T87" fmla="*/ 160 h 239"/>
                <a:gd name="T88" fmla="*/ 12 w 272"/>
                <a:gd name="T89" fmla="*/ 150 h 239"/>
                <a:gd name="T90" fmla="*/ 0 w 272"/>
                <a:gd name="T91" fmla="*/ 149 h 239"/>
                <a:gd name="T92" fmla="*/ 6 w 272"/>
                <a:gd name="T93" fmla="*/ 137 h 239"/>
                <a:gd name="T94" fmla="*/ 16 w 272"/>
                <a:gd name="T95" fmla="*/ 136 h 239"/>
                <a:gd name="T96" fmla="*/ 19 w 272"/>
                <a:gd name="T97" fmla="*/ 130 h 239"/>
                <a:gd name="T98" fmla="*/ 18 w 272"/>
                <a:gd name="T99" fmla="*/ 111 h 239"/>
                <a:gd name="T100" fmla="*/ 23 w 272"/>
                <a:gd name="T101" fmla="*/ 89 h 239"/>
                <a:gd name="T102" fmla="*/ 31 w 272"/>
                <a:gd name="T103" fmla="*/ 84 h 239"/>
                <a:gd name="T104" fmla="*/ 33 w 272"/>
                <a:gd name="T105" fmla="*/ 75 h 239"/>
                <a:gd name="T106" fmla="*/ 40 w 272"/>
                <a:gd name="T107" fmla="*/ 59 h 239"/>
                <a:gd name="T108" fmla="*/ 51 w 272"/>
                <a:gd name="T109" fmla="*/ 49 h 239"/>
                <a:gd name="T110" fmla="*/ 57 w 272"/>
                <a:gd name="T111" fmla="*/ 28 h 239"/>
                <a:gd name="T112" fmla="*/ 60 w 272"/>
                <a:gd name="T113" fmla="*/ 11 h 239"/>
                <a:gd name="T114" fmla="*/ 81 w 272"/>
                <a:gd name="T115" fmla="*/ 15 h 239"/>
                <a:gd name="T116" fmla="*/ 86 w 272"/>
                <a:gd name="T117" fmla="*/ 0 h 2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72" h="239">
                  <a:moveTo>
                    <a:pt x="86" y="0"/>
                  </a:moveTo>
                  <a:lnTo>
                    <a:pt x="98" y="9"/>
                  </a:lnTo>
                  <a:lnTo>
                    <a:pt x="108" y="4"/>
                  </a:lnTo>
                  <a:lnTo>
                    <a:pt x="113" y="8"/>
                  </a:lnTo>
                  <a:lnTo>
                    <a:pt x="125" y="9"/>
                  </a:lnTo>
                  <a:lnTo>
                    <a:pt x="141" y="17"/>
                  </a:lnTo>
                  <a:lnTo>
                    <a:pt x="146" y="24"/>
                  </a:lnTo>
                  <a:lnTo>
                    <a:pt x="155" y="31"/>
                  </a:lnTo>
                  <a:lnTo>
                    <a:pt x="163" y="43"/>
                  </a:lnTo>
                  <a:lnTo>
                    <a:pt x="169" y="50"/>
                  </a:lnTo>
                  <a:lnTo>
                    <a:pt x="163" y="59"/>
                  </a:lnTo>
                  <a:lnTo>
                    <a:pt x="157" y="69"/>
                  </a:lnTo>
                  <a:lnTo>
                    <a:pt x="159" y="75"/>
                  </a:lnTo>
                  <a:lnTo>
                    <a:pt x="160" y="81"/>
                  </a:lnTo>
                  <a:lnTo>
                    <a:pt x="170" y="81"/>
                  </a:lnTo>
                  <a:lnTo>
                    <a:pt x="174" y="80"/>
                  </a:lnTo>
                  <a:lnTo>
                    <a:pt x="178" y="83"/>
                  </a:lnTo>
                  <a:lnTo>
                    <a:pt x="175" y="91"/>
                  </a:lnTo>
                  <a:lnTo>
                    <a:pt x="182" y="102"/>
                  </a:lnTo>
                  <a:lnTo>
                    <a:pt x="189" y="112"/>
                  </a:lnTo>
                  <a:lnTo>
                    <a:pt x="196" y="119"/>
                  </a:lnTo>
                  <a:lnTo>
                    <a:pt x="257" y="144"/>
                  </a:lnTo>
                  <a:lnTo>
                    <a:pt x="272" y="144"/>
                  </a:lnTo>
                  <a:lnTo>
                    <a:pt x="222" y="207"/>
                  </a:lnTo>
                  <a:lnTo>
                    <a:pt x="198" y="207"/>
                  </a:lnTo>
                  <a:lnTo>
                    <a:pt x="182" y="222"/>
                  </a:lnTo>
                  <a:lnTo>
                    <a:pt x="170" y="222"/>
                  </a:lnTo>
                  <a:lnTo>
                    <a:pt x="165" y="229"/>
                  </a:lnTo>
                  <a:lnTo>
                    <a:pt x="152" y="229"/>
                  </a:lnTo>
                  <a:lnTo>
                    <a:pt x="145" y="222"/>
                  </a:lnTo>
                  <a:lnTo>
                    <a:pt x="128" y="231"/>
                  </a:lnTo>
                  <a:lnTo>
                    <a:pt x="123" y="239"/>
                  </a:lnTo>
                  <a:lnTo>
                    <a:pt x="111" y="238"/>
                  </a:lnTo>
                  <a:lnTo>
                    <a:pt x="107" y="235"/>
                  </a:lnTo>
                  <a:lnTo>
                    <a:pt x="102" y="236"/>
                  </a:lnTo>
                  <a:lnTo>
                    <a:pt x="96" y="236"/>
                  </a:lnTo>
                  <a:lnTo>
                    <a:pt x="73" y="218"/>
                  </a:lnTo>
                  <a:lnTo>
                    <a:pt x="60" y="218"/>
                  </a:lnTo>
                  <a:lnTo>
                    <a:pt x="54" y="211"/>
                  </a:lnTo>
                  <a:lnTo>
                    <a:pt x="54" y="200"/>
                  </a:lnTo>
                  <a:lnTo>
                    <a:pt x="44" y="196"/>
                  </a:lnTo>
                  <a:lnTo>
                    <a:pt x="33" y="173"/>
                  </a:lnTo>
                  <a:lnTo>
                    <a:pt x="25" y="169"/>
                  </a:lnTo>
                  <a:lnTo>
                    <a:pt x="21" y="160"/>
                  </a:lnTo>
                  <a:lnTo>
                    <a:pt x="12" y="150"/>
                  </a:lnTo>
                  <a:lnTo>
                    <a:pt x="0" y="149"/>
                  </a:lnTo>
                  <a:lnTo>
                    <a:pt x="6" y="137"/>
                  </a:lnTo>
                  <a:lnTo>
                    <a:pt x="16" y="136"/>
                  </a:lnTo>
                  <a:lnTo>
                    <a:pt x="19" y="130"/>
                  </a:lnTo>
                  <a:lnTo>
                    <a:pt x="18" y="111"/>
                  </a:lnTo>
                  <a:lnTo>
                    <a:pt x="23" y="89"/>
                  </a:lnTo>
                  <a:lnTo>
                    <a:pt x="31" y="84"/>
                  </a:lnTo>
                  <a:lnTo>
                    <a:pt x="33" y="75"/>
                  </a:lnTo>
                  <a:lnTo>
                    <a:pt x="40" y="59"/>
                  </a:lnTo>
                  <a:lnTo>
                    <a:pt x="51" y="49"/>
                  </a:lnTo>
                  <a:lnTo>
                    <a:pt x="57" y="28"/>
                  </a:lnTo>
                  <a:lnTo>
                    <a:pt x="60" y="11"/>
                  </a:lnTo>
                  <a:lnTo>
                    <a:pt x="81" y="15"/>
                  </a:lnTo>
                  <a:lnTo>
                    <a:pt x="86"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49" name="Freeform 48"/>
            <p:cNvSpPr>
              <a:spLocks/>
            </p:cNvSpPr>
            <p:nvPr/>
          </p:nvSpPr>
          <p:spPr bwMode="auto">
            <a:xfrm>
              <a:off x="7397027" y="2367398"/>
              <a:ext cx="166539" cy="168035"/>
            </a:xfrm>
            <a:custGeom>
              <a:avLst/>
              <a:gdLst>
                <a:gd name="T0" fmla="*/ 106 w 176"/>
                <a:gd name="T1" fmla="*/ 19 h 189"/>
                <a:gd name="T2" fmla="*/ 107 w 176"/>
                <a:gd name="T3" fmla="*/ 31 h 189"/>
                <a:gd name="T4" fmla="*/ 131 w 176"/>
                <a:gd name="T5" fmla="*/ 43 h 189"/>
                <a:gd name="T6" fmla="*/ 122 w 176"/>
                <a:gd name="T7" fmla="*/ 56 h 189"/>
                <a:gd name="T8" fmla="*/ 144 w 176"/>
                <a:gd name="T9" fmla="*/ 77 h 189"/>
                <a:gd name="T10" fmla="*/ 138 w 176"/>
                <a:gd name="T11" fmla="*/ 93 h 189"/>
                <a:gd name="T12" fmla="*/ 154 w 176"/>
                <a:gd name="T13" fmla="*/ 106 h 189"/>
                <a:gd name="T14" fmla="*/ 151 w 176"/>
                <a:gd name="T15" fmla="*/ 119 h 189"/>
                <a:gd name="T16" fmla="*/ 176 w 176"/>
                <a:gd name="T17" fmla="*/ 132 h 189"/>
                <a:gd name="T18" fmla="*/ 173 w 176"/>
                <a:gd name="T19" fmla="*/ 141 h 189"/>
                <a:gd name="T20" fmla="*/ 162 w 176"/>
                <a:gd name="T21" fmla="*/ 152 h 189"/>
                <a:gd name="T22" fmla="*/ 136 w 176"/>
                <a:gd name="T23" fmla="*/ 176 h 189"/>
                <a:gd name="T24" fmla="*/ 110 w 176"/>
                <a:gd name="T25" fmla="*/ 178 h 189"/>
                <a:gd name="T26" fmla="*/ 85 w 176"/>
                <a:gd name="T27" fmla="*/ 185 h 189"/>
                <a:gd name="T28" fmla="*/ 62 w 176"/>
                <a:gd name="T29" fmla="*/ 189 h 189"/>
                <a:gd name="T30" fmla="*/ 52 w 176"/>
                <a:gd name="T31" fmla="*/ 179 h 189"/>
                <a:gd name="T32" fmla="*/ 37 w 176"/>
                <a:gd name="T33" fmla="*/ 172 h 189"/>
                <a:gd name="T34" fmla="*/ 37 w 176"/>
                <a:gd name="T35" fmla="*/ 153 h 189"/>
                <a:gd name="T36" fmla="*/ 27 w 176"/>
                <a:gd name="T37" fmla="*/ 136 h 189"/>
                <a:gd name="T38" fmla="*/ 32 w 176"/>
                <a:gd name="T39" fmla="*/ 125 h 189"/>
                <a:gd name="T40" fmla="*/ 43 w 176"/>
                <a:gd name="T41" fmla="*/ 114 h 189"/>
                <a:gd name="T42" fmla="*/ 71 w 176"/>
                <a:gd name="T43" fmla="*/ 93 h 189"/>
                <a:gd name="T44" fmla="*/ 80 w 176"/>
                <a:gd name="T45" fmla="*/ 90 h 189"/>
                <a:gd name="T46" fmla="*/ 76 w 176"/>
                <a:gd name="T47" fmla="*/ 82 h 189"/>
                <a:gd name="T48" fmla="*/ 55 w 176"/>
                <a:gd name="T49" fmla="*/ 73 h 189"/>
                <a:gd name="T50" fmla="*/ 49 w 176"/>
                <a:gd name="T51" fmla="*/ 66 h 189"/>
                <a:gd name="T52" fmla="*/ 43 w 176"/>
                <a:gd name="T53" fmla="*/ 39 h 189"/>
                <a:gd name="T54" fmla="*/ 20 w 176"/>
                <a:gd name="T55" fmla="*/ 27 h 189"/>
                <a:gd name="T56" fmla="*/ 0 w 176"/>
                <a:gd name="T57" fmla="*/ 18 h 189"/>
                <a:gd name="T58" fmla="*/ 7 w 176"/>
                <a:gd name="T59" fmla="*/ 13 h 189"/>
                <a:gd name="T60" fmla="*/ 24 w 176"/>
                <a:gd name="T61" fmla="*/ 22 h 189"/>
                <a:gd name="T62" fmla="*/ 41 w 176"/>
                <a:gd name="T63" fmla="*/ 22 h 189"/>
                <a:gd name="T64" fmla="*/ 56 w 176"/>
                <a:gd name="T65" fmla="*/ 26 h 189"/>
                <a:gd name="T66" fmla="*/ 67 w 176"/>
                <a:gd name="T67" fmla="*/ 18 h 189"/>
                <a:gd name="T68" fmla="*/ 71 w 176"/>
                <a:gd name="T69" fmla="*/ 5 h 189"/>
                <a:gd name="T70" fmla="*/ 90 w 176"/>
                <a:gd name="T71" fmla="*/ 0 h 189"/>
                <a:gd name="T72" fmla="*/ 108 w 176"/>
                <a:gd name="T73" fmla="*/ 6 h 189"/>
                <a:gd name="T74" fmla="*/ 106 w 176"/>
                <a:gd name="T75" fmla="*/ 19 h 1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76" h="189">
                  <a:moveTo>
                    <a:pt x="106" y="19"/>
                  </a:moveTo>
                  <a:lnTo>
                    <a:pt x="107" y="31"/>
                  </a:lnTo>
                  <a:lnTo>
                    <a:pt x="131" y="43"/>
                  </a:lnTo>
                  <a:lnTo>
                    <a:pt x="122" y="56"/>
                  </a:lnTo>
                  <a:lnTo>
                    <a:pt x="144" y="77"/>
                  </a:lnTo>
                  <a:lnTo>
                    <a:pt x="138" y="93"/>
                  </a:lnTo>
                  <a:lnTo>
                    <a:pt x="154" y="106"/>
                  </a:lnTo>
                  <a:lnTo>
                    <a:pt x="151" y="119"/>
                  </a:lnTo>
                  <a:lnTo>
                    <a:pt x="176" y="132"/>
                  </a:lnTo>
                  <a:lnTo>
                    <a:pt x="173" y="141"/>
                  </a:lnTo>
                  <a:lnTo>
                    <a:pt x="162" y="152"/>
                  </a:lnTo>
                  <a:lnTo>
                    <a:pt x="136" y="176"/>
                  </a:lnTo>
                  <a:lnTo>
                    <a:pt x="110" y="178"/>
                  </a:lnTo>
                  <a:lnTo>
                    <a:pt x="85" y="185"/>
                  </a:lnTo>
                  <a:lnTo>
                    <a:pt x="62" y="189"/>
                  </a:lnTo>
                  <a:lnTo>
                    <a:pt x="52" y="179"/>
                  </a:lnTo>
                  <a:lnTo>
                    <a:pt x="37" y="172"/>
                  </a:lnTo>
                  <a:lnTo>
                    <a:pt x="37" y="153"/>
                  </a:lnTo>
                  <a:lnTo>
                    <a:pt x="27" y="136"/>
                  </a:lnTo>
                  <a:lnTo>
                    <a:pt x="32" y="125"/>
                  </a:lnTo>
                  <a:lnTo>
                    <a:pt x="43" y="114"/>
                  </a:lnTo>
                  <a:lnTo>
                    <a:pt x="71" y="93"/>
                  </a:lnTo>
                  <a:lnTo>
                    <a:pt x="80" y="90"/>
                  </a:lnTo>
                  <a:lnTo>
                    <a:pt x="76" y="82"/>
                  </a:lnTo>
                  <a:lnTo>
                    <a:pt x="55" y="73"/>
                  </a:lnTo>
                  <a:lnTo>
                    <a:pt x="49" y="66"/>
                  </a:lnTo>
                  <a:lnTo>
                    <a:pt x="43" y="39"/>
                  </a:lnTo>
                  <a:lnTo>
                    <a:pt x="20" y="27"/>
                  </a:lnTo>
                  <a:lnTo>
                    <a:pt x="0" y="18"/>
                  </a:lnTo>
                  <a:lnTo>
                    <a:pt x="7" y="13"/>
                  </a:lnTo>
                  <a:lnTo>
                    <a:pt x="24" y="22"/>
                  </a:lnTo>
                  <a:lnTo>
                    <a:pt x="41" y="22"/>
                  </a:lnTo>
                  <a:lnTo>
                    <a:pt x="56" y="26"/>
                  </a:lnTo>
                  <a:lnTo>
                    <a:pt x="67" y="18"/>
                  </a:lnTo>
                  <a:lnTo>
                    <a:pt x="71" y="5"/>
                  </a:lnTo>
                  <a:lnTo>
                    <a:pt x="90" y="0"/>
                  </a:lnTo>
                  <a:lnTo>
                    <a:pt x="108" y="6"/>
                  </a:lnTo>
                  <a:lnTo>
                    <a:pt x="106" y="1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50" name="Freeform 49"/>
            <p:cNvSpPr>
              <a:spLocks/>
            </p:cNvSpPr>
            <p:nvPr/>
          </p:nvSpPr>
          <p:spPr bwMode="auto">
            <a:xfrm>
              <a:off x="7272122" y="2835939"/>
              <a:ext cx="16086" cy="29340"/>
            </a:xfrm>
            <a:custGeom>
              <a:avLst/>
              <a:gdLst>
                <a:gd name="T0" fmla="*/ 17 w 17"/>
                <a:gd name="T1" fmla="*/ 17 h 33"/>
                <a:gd name="T2" fmla="*/ 13 w 17"/>
                <a:gd name="T3" fmla="*/ 33 h 33"/>
                <a:gd name="T4" fmla="*/ 5 w 17"/>
                <a:gd name="T5" fmla="*/ 29 h 33"/>
                <a:gd name="T6" fmla="*/ 0 w 17"/>
                <a:gd name="T7" fmla="*/ 15 h 33"/>
                <a:gd name="T8" fmla="*/ 3 w 17"/>
                <a:gd name="T9" fmla="*/ 7 h 33"/>
                <a:gd name="T10" fmla="*/ 14 w 17"/>
                <a:gd name="T11" fmla="*/ 0 h 33"/>
                <a:gd name="T12" fmla="*/ 17 w 17"/>
                <a:gd name="T13" fmla="*/ 17 h 33"/>
              </a:gdLst>
              <a:ahLst/>
              <a:cxnLst>
                <a:cxn ang="0">
                  <a:pos x="T0" y="T1"/>
                </a:cxn>
                <a:cxn ang="0">
                  <a:pos x="T2" y="T3"/>
                </a:cxn>
                <a:cxn ang="0">
                  <a:pos x="T4" y="T5"/>
                </a:cxn>
                <a:cxn ang="0">
                  <a:pos x="T6" y="T7"/>
                </a:cxn>
                <a:cxn ang="0">
                  <a:pos x="T8" y="T9"/>
                </a:cxn>
                <a:cxn ang="0">
                  <a:pos x="T10" y="T11"/>
                </a:cxn>
                <a:cxn ang="0">
                  <a:pos x="T12" y="T13"/>
                </a:cxn>
              </a:cxnLst>
              <a:rect l="0" t="0" r="r" b="b"/>
              <a:pathLst>
                <a:path w="17" h="33">
                  <a:moveTo>
                    <a:pt x="17" y="17"/>
                  </a:moveTo>
                  <a:lnTo>
                    <a:pt x="13" y="33"/>
                  </a:lnTo>
                  <a:lnTo>
                    <a:pt x="5" y="29"/>
                  </a:lnTo>
                  <a:lnTo>
                    <a:pt x="0" y="15"/>
                  </a:lnTo>
                  <a:lnTo>
                    <a:pt x="3" y="7"/>
                  </a:lnTo>
                  <a:lnTo>
                    <a:pt x="14" y="0"/>
                  </a:lnTo>
                  <a:lnTo>
                    <a:pt x="17" y="17"/>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51" name="Freeform 50"/>
            <p:cNvSpPr>
              <a:spLocks/>
            </p:cNvSpPr>
            <p:nvPr/>
          </p:nvSpPr>
          <p:spPr bwMode="auto">
            <a:xfrm>
              <a:off x="7066786" y="2688353"/>
              <a:ext cx="193035" cy="159145"/>
            </a:xfrm>
            <a:custGeom>
              <a:avLst/>
              <a:gdLst>
                <a:gd name="T0" fmla="*/ 131 w 204"/>
                <a:gd name="T1" fmla="*/ 15 h 179"/>
                <a:gd name="T2" fmla="*/ 143 w 204"/>
                <a:gd name="T3" fmla="*/ 25 h 179"/>
                <a:gd name="T4" fmla="*/ 151 w 204"/>
                <a:gd name="T5" fmla="*/ 23 h 179"/>
                <a:gd name="T6" fmla="*/ 165 w 204"/>
                <a:gd name="T7" fmla="*/ 33 h 179"/>
                <a:gd name="T8" fmla="*/ 169 w 204"/>
                <a:gd name="T9" fmla="*/ 34 h 179"/>
                <a:gd name="T10" fmla="*/ 173 w 204"/>
                <a:gd name="T11" fmla="*/ 34 h 179"/>
                <a:gd name="T12" fmla="*/ 181 w 204"/>
                <a:gd name="T13" fmla="*/ 39 h 179"/>
                <a:gd name="T14" fmla="*/ 204 w 204"/>
                <a:gd name="T15" fmla="*/ 43 h 179"/>
                <a:gd name="T16" fmla="*/ 197 w 204"/>
                <a:gd name="T17" fmla="*/ 57 h 179"/>
                <a:gd name="T18" fmla="*/ 195 w 204"/>
                <a:gd name="T19" fmla="*/ 71 h 179"/>
                <a:gd name="T20" fmla="*/ 191 w 204"/>
                <a:gd name="T21" fmla="*/ 75 h 179"/>
                <a:gd name="T22" fmla="*/ 184 w 204"/>
                <a:gd name="T23" fmla="*/ 73 h 179"/>
                <a:gd name="T24" fmla="*/ 184 w 204"/>
                <a:gd name="T25" fmla="*/ 78 h 179"/>
                <a:gd name="T26" fmla="*/ 173 w 204"/>
                <a:gd name="T27" fmla="*/ 89 h 179"/>
                <a:gd name="T28" fmla="*/ 173 w 204"/>
                <a:gd name="T29" fmla="*/ 99 h 179"/>
                <a:gd name="T30" fmla="*/ 181 w 204"/>
                <a:gd name="T31" fmla="*/ 96 h 179"/>
                <a:gd name="T32" fmla="*/ 186 w 204"/>
                <a:gd name="T33" fmla="*/ 105 h 179"/>
                <a:gd name="T34" fmla="*/ 186 w 204"/>
                <a:gd name="T35" fmla="*/ 110 h 179"/>
                <a:gd name="T36" fmla="*/ 191 w 204"/>
                <a:gd name="T37" fmla="*/ 118 h 179"/>
                <a:gd name="T38" fmla="*/ 186 w 204"/>
                <a:gd name="T39" fmla="*/ 124 h 179"/>
                <a:gd name="T40" fmla="*/ 190 w 204"/>
                <a:gd name="T41" fmla="*/ 140 h 179"/>
                <a:gd name="T42" fmla="*/ 199 w 204"/>
                <a:gd name="T43" fmla="*/ 143 h 179"/>
                <a:gd name="T44" fmla="*/ 198 w 204"/>
                <a:gd name="T45" fmla="*/ 151 h 179"/>
                <a:gd name="T46" fmla="*/ 183 w 204"/>
                <a:gd name="T47" fmla="*/ 163 h 179"/>
                <a:gd name="T48" fmla="*/ 150 w 204"/>
                <a:gd name="T49" fmla="*/ 157 h 179"/>
                <a:gd name="T50" fmla="*/ 126 w 204"/>
                <a:gd name="T51" fmla="*/ 164 h 179"/>
                <a:gd name="T52" fmla="*/ 124 w 204"/>
                <a:gd name="T53" fmla="*/ 177 h 179"/>
                <a:gd name="T54" fmla="*/ 105 w 204"/>
                <a:gd name="T55" fmla="*/ 179 h 179"/>
                <a:gd name="T56" fmla="*/ 86 w 204"/>
                <a:gd name="T57" fmla="*/ 170 h 179"/>
                <a:gd name="T58" fmla="*/ 80 w 204"/>
                <a:gd name="T59" fmla="*/ 174 h 179"/>
                <a:gd name="T60" fmla="*/ 49 w 204"/>
                <a:gd name="T61" fmla="*/ 165 h 179"/>
                <a:gd name="T62" fmla="*/ 43 w 204"/>
                <a:gd name="T63" fmla="*/ 157 h 179"/>
                <a:gd name="T64" fmla="*/ 51 w 204"/>
                <a:gd name="T65" fmla="*/ 145 h 179"/>
                <a:gd name="T66" fmla="*/ 55 w 204"/>
                <a:gd name="T67" fmla="*/ 104 h 179"/>
                <a:gd name="T68" fmla="*/ 38 w 204"/>
                <a:gd name="T69" fmla="*/ 83 h 179"/>
                <a:gd name="T70" fmla="*/ 26 w 204"/>
                <a:gd name="T71" fmla="*/ 72 h 179"/>
                <a:gd name="T72" fmla="*/ 2 w 204"/>
                <a:gd name="T73" fmla="*/ 65 h 179"/>
                <a:gd name="T74" fmla="*/ 0 w 204"/>
                <a:gd name="T75" fmla="*/ 50 h 179"/>
                <a:gd name="T76" fmla="*/ 21 w 204"/>
                <a:gd name="T77" fmla="*/ 45 h 179"/>
                <a:gd name="T78" fmla="*/ 48 w 204"/>
                <a:gd name="T79" fmla="*/ 50 h 179"/>
                <a:gd name="T80" fmla="*/ 44 w 204"/>
                <a:gd name="T81" fmla="*/ 27 h 179"/>
                <a:gd name="T82" fmla="*/ 58 w 204"/>
                <a:gd name="T83" fmla="*/ 36 h 179"/>
                <a:gd name="T84" fmla="*/ 96 w 204"/>
                <a:gd name="T85" fmla="*/ 20 h 179"/>
                <a:gd name="T86" fmla="*/ 100 w 204"/>
                <a:gd name="T87" fmla="*/ 4 h 179"/>
                <a:gd name="T88" fmla="*/ 114 w 204"/>
                <a:gd name="T89" fmla="*/ 0 h 179"/>
                <a:gd name="T90" fmla="*/ 117 w 204"/>
                <a:gd name="T91" fmla="*/ 7 h 179"/>
                <a:gd name="T92" fmla="*/ 124 w 204"/>
                <a:gd name="T93" fmla="*/ 7 h 179"/>
                <a:gd name="T94" fmla="*/ 131 w 204"/>
                <a:gd name="T95" fmla="*/ 15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04" h="179">
                  <a:moveTo>
                    <a:pt x="131" y="15"/>
                  </a:moveTo>
                  <a:lnTo>
                    <a:pt x="143" y="25"/>
                  </a:lnTo>
                  <a:lnTo>
                    <a:pt x="151" y="23"/>
                  </a:lnTo>
                  <a:lnTo>
                    <a:pt x="165" y="33"/>
                  </a:lnTo>
                  <a:lnTo>
                    <a:pt x="169" y="34"/>
                  </a:lnTo>
                  <a:lnTo>
                    <a:pt x="173" y="34"/>
                  </a:lnTo>
                  <a:lnTo>
                    <a:pt x="181" y="39"/>
                  </a:lnTo>
                  <a:lnTo>
                    <a:pt x="204" y="43"/>
                  </a:lnTo>
                  <a:lnTo>
                    <a:pt x="197" y="57"/>
                  </a:lnTo>
                  <a:lnTo>
                    <a:pt x="195" y="71"/>
                  </a:lnTo>
                  <a:lnTo>
                    <a:pt x="191" y="75"/>
                  </a:lnTo>
                  <a:lnTo>
                    <a:pt x="184" y="73"/>
                  </a:lnTo>
                  <a:lnTo>
                    <a:pt x="184" y="78"/>
                  </a:lnTo>
                  <a:lnTo>
                    <a:pt x="173" y="89"/>
                  </a:lnTo>
                  <a:lnTo>
                    <a:pt x="173" y="99"/>
                  </a:lnTo>
                  <a:lnTo>
                    <a:pt x="181" y="96"/>
                  </a:lnTo>
                  <a:lnTo>
                    <a:pt x="186" y="105"/>
                  </a:lnTo>
                  <a:lnTo>
                    <a:pt x="186" y="110"/>
                  </a:lnTo>
                  <a:lnTo>
                    <a:pt x="191" y="118"/>
                  </a:lnTo>
                  <a:lnTo>
                    <a:pt x="186" y="124"/>
                  </a:lnTo>
                  <a:lnTo>
                    <a:pt x="190" y="140"/>
                  </a:lnTo>
                  <a:lnTo>
                    <a:pt x="199" y="143"/>
                  </a:lnTo>
                  <a:lnTo>
                    <a:pt x="198" y="151"/>
                  </a:lnTo>
                  <a:lnTo>
                    <a:pt x="183" y="163"/>
                  </a:lnTo>
                  <a:lnTo>
                    <a:pt x="150" y="157"/>
                  </a:lnTo>
                  <a:lnTo>
                    <a:pt x="126" y="164"/>
                  </a:lnTo>
                  <a:lnTo>
                    <a:pt x="124" y="177"/>
                  </a:lnTo>
                  <a:lnTo>
                    <a:pt x="105" y="179"/>
                  </a:lnTo>
                  <a:lnTo>
                    <a:pt x="86" y="170"/>
                  </a:lnTo>
                  <a:lnTo>
                    <a:pt x="80" y="174"/>
                  </a:lnTo>
                  <a:lnTo>
                    <a:pt x="49" y="165"/>
                  </a:lnTo>
                  <a:lnTo>
                    <a:pt x="43" y="157"/>
                  </a:lnTo>
                  <a:lnTo>
                    <a:pt x="51" y="145"/>
                  </a:lnTo>
                  <a:lnTo>
                    <a:pt x="55" y="104"/>
                  </a:lnTo>
                  <a:lnTo>
                    <a:pt x="38" y="83"/>
                  </a:lnTo>
                  <a:lnTo>
                    <a:pt x="26" y="72"/>
                  </a:lnTo>
                  <a:lnTo>
                    <a:pt x="2" y="65"/>
                  </a:lnTo>
                  <a:lnTo>
                    <a:pt x="0" y="50"/>
                  </a:lnTo>
                  <a:lnTo>
                    <a:pt x="21" y="45"/>
                  </a:lnTo>
                  <a:lnTo>
                    <a:pt x="48" y="50"/>
                  </a:lnTo>
                  <a:lnTo>
                    <a:pt x="44" y="27"/>
                  </a:lnTo>
                  <a:lnTo>
                    <a:pt x="58" y="36"/>
                  </a:lnTo>
                  <a:lnTo>
                    <a:pt x="96" y="20"/>
                  </a:lnTo>
                  <a:lnTo>
                    <a:pt x="100" y="4"/>
                  </a:lnTo>
                  <a:lnTo>
                    <a:pt x="114" y="0"/>
                  </a:lnTo>
                  <a:lnTo>
                    <a:pt x="117" y="7"/>
                  </a:lnTo>
                  <a:lnTo>
                    <a:pt x="124" y="7"/>
                  </a:lnTo>
                  <a:lnTo>
                    <a:pt x="131" y="1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52" name="Freeform 51"/>
            <p:cNvSpPr>
              <a:spLocks/>
            </p:cNvSpPr>
            <p:nvPr/>
          </p:nvSpPr>
          <p:spPr bwMode="auto">
            <a:xfrm>
              <a:off x="7290101" y="3585429"/>
              <a:ext cx="97464" cy="116469"/>
            </a:xfrm>
            <a:custGeom>
              <a:avLst/>
              <a:gdLst>
                <a:gd name="T0" fmla="*/ 42 w 103"/>
                <a:gd name="T1" fmla="*/ 131 h 131"/>
                <a:gd name="T2" fmla="*/ 23 w 103"/>
                <a:gd name="T3" fmla="*/ 110 h 131"/>
                <a:gd name="T4" fmla="*/ 11 w 103"/>
                <a:gd name="T5" fmla="*/ 93 h 131"/>
                <a:gd name="T6" fmla="*/ 0 w 103"/>
                <a:gd name="T7" fmla="*/ 71 h 131"/>
                <a:gd name="T8" fmla="*/ 1 w 103"/>
                <a:gd name="T9" fmla="*/ 65 h 131"/>
                <a:gd name="T10" fmla="*/ 5 w 103"/>
                <a:gd name="T11" fmla="*/ 58 h 131"/>
                <a:gd name="T12" fmla="*/ 9 w 103"/>
                <a:gd name="T13" fmla="*/ 43 h 131"/>
                <a:gd name="T14" fmla="*/ 13 w 103"/>
                <a:gd name="T15" fmla="*/ 27 h 131"/>
                <a:gd name="T16" fmla="*/ 19 w 103"/>
                <a:gd name="T17" fmla="*/ 26 h 131"/>
                <a:gd name="T18" fmla="*/ 46 w 103"/>
                <a:gd name="T19" fmla="*/ 26 h 131"/>
                <a:gd name="T20" fmla="*/ 46 w 103"/>
                <a:gd name="T21" fmla="*/ 1 h 131"/>
                <a:gd name="T22" fmla="*/ 54 w 103"/>
                <a:gd name="T23" fmla="*/ 0 h 131"/>
                <a:gd name="T24" fmla="*/ 65 w 103"/>
                <a:gd name="T25" fmla="*/ 3 h 131"/>
                <a:gd name="T26" fmla="*/ 76 w 103"/>
                <a:gd name="T27" fmla="*/ 0 h 131"/>
                <a:gd name="T28" fmla="*/ 79 w 103"/>
                <a:gd name="T29" fmla="*/ 1 h 131"/>
                <a:gd name="T30" fmla="*/ 77 w 103"/>
                <a:gd name="T31" fmla="*/ 10 h 131"/>
                <a:gd name="T32" fmla="*/ 82 w 103"/>
                <a:gd name="T33" fmla="*/ 21 h 131"/>
                <a:gd name="T34" fmla="*/ 96 w 103"/>
                <a:gd name="T35" fmla="*/ 19 h 131"/>
                <a:gd name="T36" fmla="*/ 101 w 103"/>
                <a:gd name="T37" fmla="*/ 24 h 131"/>
                <a:gd name="T38" fmla="*/ 93 w 103"/>
                <a:gd name="T39" fmla="*/ 48 h 131"/>
                <a:gd name="T40" fmla="*/ 102 w 103"/>
                <a:gd name="T41" fmla="*/ 60 h 131"/>
                <a:gd name="T42" fmla="*/ 103 w 103"/>
                <a:gd name="T43" fmla="*/ 76 h 131"/>
                <a:gd name="T44" fmla="*/ 101 w 103"/>
                <a:gd name="T45" fmla="*/ 90 h 131"/>
                <a:gd name="T46" fmla="*/ 95 w 103"/>
                <a:gd name="T47" fmla="*/ 100 h 131"/>
                <a:gd name="T48" fmla="*/ 79 w 103"/>
                <a:gd name="T49" fmla="*/ 99 h 131"/>
                <a:gd name="T50" fmla="*/ 69 w 103"/>
                <a:gd name="T51" fmla="*/ 89 h 131"/>
                <a:gd name="T52" fmla="*/ 68 w 103"/>
                <a:gd name="T53" fmla="*/ 98 h 131"/>
                <a:gd name="T54" fmla="*/ 56 w 103"/>
                <a:gd name="T55" fmla="*/ 101 h 131"/>
                <a:gd name="T56" fmla="*/ 49 w 103"/>
                <a:gd name="T57" fmla="*/ 106 h 131"/>
                <a:gd name="T58" fmla="*/ 56 w 103"/>
                <a:gd name="T59" fmla="*/ 120 h 131"/>
                <a:gd name="T60" fmla="*/ 42 w 103"/>
                <a:gd name="T61" fmla="*/ 131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03" h="131">
                  <a:moveTo>
                    <a:pt x="42" y="131"/>
                  </a:moveTo>
                  <a:lnTo>
                    <a:pt x="23" y="110"/>
                  </a:lnTo>
                  <a:lnTo>
                    <a:pt x="11" y="93"/>
                  </a:lnTo>
                  <a:lnTo>
                    <a:pt x="0" y="71"/>
                  </a:lnTo>
                  <a:lnTo>
                    <a:pt x="1" y="65"/>
                  </a:lnTo>
                  <a:lnTo>
                    <a:pt x="5" y="58"/>
                  </a:lnTo>
                  <a:lnTo>
                    <a:pt x="9" y="43"/>
                  </a:lnTo>
                  <a:lnTo>
                    <a:pt x="13" y="27"/>
                  </a:lnTo>
                  <a:lnTo>
                    <a:pt x="19" y="26"/>
                  </a:lnTo>
                  <a:lnTo>
                    <a:pt x="46" y="26"/>
                  </a:lnTo>
                  <a:lnTo>
                    <a:pt x="46" y="1"/>
                  </a:lnTo>
                  <a:lnTo>
                    <a:pt x="54" y="0"/>
                  </a:lnTo>
                  <a:lnTo>
                    <a:pt x="65" y="3"/>
                  </a:lnTo>
                  <a:lnTo>
                    <a:pt x="76" y="0"/>
                  </a:lnTo>
                  <a:lnTo>
                    <a:pt x="79" y="1"/>
                  </a:lnTo>
                  <a:lnTo>
                    <a:pt x="77" y="10"/>
                  </a:lnTo>
                  <a:lnTo>
                    <a:pt x="82" y="21"/>
                  </a:lnTo>
                  <a:lnTo>
                    <a:pt x="96" y="19"/>
                  </a:lnTo>
                  <a:lnTo>
                    <a:pt x="101" y="24"/>
                  </a:lnTo>
                  <a:lnTo>
                    <a:pt x="93" y="48"/>
                  </a:lnTo>
                  <a:lnTo>
                    <a:pt x="102" y="60"/>
                  </a:lnTo>
                  <a:lnTo>
                    <a:pt x="103" y="76"/>
                  </a:lnTo>
                  <a:lnTo>
                    <a:pt x="101" y="90"/>
                  </a:lnTo>
                  <a:lnTo>
                    <a:pt x="95" y="100"/>
                  </a:lnTo>
                  <a:lnTo>
                    <a:pt x="79" y="99"/>
                  </a:lnTo>
                  <a:lnTo>
                    <a:pt x="69" y="89"/>
                  </a:lnTo>
                  <a:lnTo>
                    <a:pt x="68" y="98"/>
                  </a:lnTo>
                  <a:lnTo>
                    <a:pt x="56" y="101"/>
                  </a:lnTo>
                  <a:lnTo>
                    <a:pt x="49" y="106"/>
                  </a:lnTo>
                  <a:lnTo>
                    <a:pt x="56" y="120"/>
                  </a:lnTo>
                  <a:lnTo>
                    <a:pt x="42" y="131"/>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53" name="Freeform 52"/>
            <p:cNvSpPr>
              <a:spLocks/>
            </p:cNvSpPr>
            <p:nvPr/>
          </p:nvSpPr>
          <p:spPr bwMode="auto">
            <a:xfrm>
              <a:off x="7026097" y="2616339"/>
              <a:ext cx="28387" cy="23117"/>
            </a:xfrm>
            <a:custGeom>
              <a:avLst/>
              <a:gdLst>
                <a:gd name="T0" fmla="*/ 30 w 30"/>
                <a:gd name="T1" fmla="*/ 13 h 26"/>
                <a:gd name="T2" fmla="*/ 21 w 30"/>
                <a:gd name="T3" fmla="*/ 26 h 26"/>
                <a:gd name="T4" fmla="*/ 10 w 30"/>
                <a:gd name="T5" fmla="*/ 22 h 26"/>
                <a:gd name="T6" fmla="*/ 0 w 30"/>
                <a:gd name="T7" fmla="*/ 23 h 26"/>
                <a:gd name="T8" fmla="*/ 4 w 30"/>
                <a:gd name="T9" fmla="*/ 12 h 26"/>
                <a:gd name="T10" fmla="*/ 1 w 30"/>
                <a:gd name="T11" fmla="*/ 1 h 26"/>
                <a:gd name="T12" fmla="*/ 14 w 30"/>
                <a:gd name="T13" fmla="*/ 0 h 26"/>
                <a:gd name="T14" fmla="*/ 30 w 30"/>
                <a:gd name="T15" fmla="*/ 13 h 2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26">
                  <a:moveTo>
                    <a:pt x="30" y="13"/>
                  </a:moveTo>
                  <a:lnTo>
                    <a:pt x="21" y="26"/>
                  </a:lnTo>
                  <a:lnTo>
                    <a:pt x="10" y="22"/>
                  </a:lnTo>
                  <a:lnTo>
                    <a:pt x="0" y="23"/>
                  </a:lnTo>
                  <a:lnTo>
                    <a:pt x="4" y="12"/>
                  </a:lnTo>
                  <a:lnTo>
                    <a:pt x="1" y="1"/>
                  </a:lnTo>
                  <a:lnTo>
                    <a:pt x="14" y="0"/>
                  </a:lnTo>
                  <a:lnTo>
                    <a:pt x="30" y="13"/>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54" name="Freeform 53"/>
            <p:cNvSpPr>
              <a:spLocks/>
            </p:cNvSpPr>
            <p:nvPr/>
          </p:nvSpPr>
          <p:spPr bwMode="auto">
            <a:xfrm>
              <a:off x="7048807" y="2556770"/>
              <a:ext cx="113550" cy="152920"/>
            </a:xfrm>
            <a:custGeom>
              <a:avLst/>
              <a:gdLst>
                <a:gd name="T0" fmla="*/ 49 w 120"/>
                <a:gd name="T1" fmla="*/ 0 h 172"/>
                <a:gd name="T2" fmla="*/ 32 w 120"/>
                <a:gd name="T3" fmla="*/ 21 h 172"/>
                <a:gd name="T4" fmla="*/ 47 w 120"/>
                <a:gd name="T5" fmla="*/ 18 h 172"/>
                <a:gd name="T6" fmla="*/ 64 w 120"/>
                <a:gd name="T7" fmla="*/ 18 h 172"/>
                <a:gd name="T8" fmla="*/ 60 w 120"/>
                <a:gd name="T9" fmla="*/ 34 h 172"/>
                <a:gd name="T10" fmla="*/ 46 w 120"/>
                <a:gd name="T11" fmla="*/ 51 h 172"/>
                <a:gd name="T12" fmla="*/ 62 w 120"/>
                <a:gd name="T13" fmla="*/ 53 h 172"/>
                <a:gd name="T14" fmla="*/ 63 w 120"/>
                <a:gd name="T15" fmla="*/ 55 h 172"/>
                <a:gd name="T16" fmla="*/ 76 w 120"/>
                <a:gd name="T17" fmla="*/ 78 h 172"/>
                <a:gd name="T18" fmla="*/ 87 w 120"/>
                <a:gd name="T19" fmla="*/ 82 h 172"/>
                <a:gd name="T20" fmla="*/ 96 w 120"/>
                <a:gd name="T21" fmla="*/ 104 h 172"/>
                <a:gd name="T22" fmla="*/ 101 w 120"/>
                <a:gd name="T23" fmla="*/ 112 h 172"/>
                <a:gd name="T24" fmla="*/ 120 w 120"/>
                <a:gd name="T25" fmla="*/ 116 h 172"/>
                <a:gd name="T26" fmla="*/ 118 w 120"/>
                <a:gd name="T27" fmla="*/ 129 h 172"/>
                <a:gd name="T28" fmla="*/ 110 w 120"/>
                <a:gd name="T29" fmla="*/ 135 h 172"/>
                <a:gd name="T30" fmla="*/ 116 w 120"/>
                <a:gd name="T31" fmla="*/ 145 h 172"/>
                <a:gd name="T32" fmla="*/ 102 w 120"/>
                <a:gd name="T33" fmla="*/ 155 h 172"/>
                <a:gd name="T34" fmla="*/ 81 w 120"/>
                <a:gd name="T35" fmla="*/ 155 h 172"/>
                <a:gd name="T36" fmla="*/ 54 w 120"/>
                <a:gd name="T37" fmla="*/ 161 h 172"/>
                <a:gd name="T38" fmla="*/ 46 w 120"/>
                <a:gd name="T39" fmla="*/ 157 h 172"/>
                <a:gd name="T40" fmla="*/ 36 w 120"/>
                <a:gd name="T41" fmla="*/ 166 h 172"/>
                <a:gd name="T42" fmla="*/ 21 w 120"/>
                <a:gd name="T43" fmla="*/ 164 h 172"/>
                <a:gd name="T44" fmla="*/ 10 w 120"/>
                <a:gd name="T45" fmla="*/ 172 h 172"/>
                <a:gd name="T46" fmla="*/ 1 w 120"/>
                <a:gd name="T47" fmla="*/ 168 h 172"/>
                <a:gd name="T48" fmla="*/ 25 w 120"/>
                <a:gd name="T49" fmla="*/ 147 h 172"/>
                <a:gd name="T50" fmla="*/ 39 w 120"/>
                <a:gd name="T51" fmla="*/ 142 h 172"/>
                <a:gd name="T52" fmla="*/ 39 w 120"/>
                <a:gd name="T53" fmla="*/ 142 h 172"/>
                <a:gd name="T54" fmla="*/ 15 w 120"/>
                <a:gd name="T55" fmla="*/ 139 h 172"/>
                <a:gd name="T56" fmla="*/ 11 w 120"/>
                <a:gd name="T57" fmla="*/ 131 h 172"/>
                <a:gd name="T58" fmla="*/ 27 w 120"/>
                <a:gd name="T59" fmla="*/ 125 h 172"/>
                <a:gd name="T60" fmla="*/ 19 w 120"/>
                <a:gd name="T61" fmla="*/ 114 h 172"/>
                <a:gd name="T62" fmla="*/ 22 w 120"/>
                <a:gd name="T63" fmla="*/ 101 h 172"/>
                <a:gd name="T64" fmla="*/ 45 w 120"/>
                <a:gd name="T65" fmla="*/ 102 h 172"/>
                <a:gd name="T66" fmla="*/ 45 w 120"/>
                <a:gd name="T67" fmla="*/ 102 h 172"/>
                <a:gd name="T68" fmla="*/ 48 w 120"/>
                <a:gd name="T69" fmla="*/ 91 h 172"/>
                <a:gd name="T70" fmla="*/ 38 w 120"/>
                <a:gd name="T71" fmla="*/ 79 h 172"/>
                <a:gd name="T72" fmla="*/ 37 w 120"/>
                <a:gd name="T73" fmla="*/ 79 h 172"/>
                <a:gd name="T74" fmla="*/ 19 w 120"/>
                <a:gd name="T75" fmla="*/ 75 h 172"/>
                <a:gd name="T76" fmla="*/ 15 w 120"/>
                <a:gd name="T77" fmla="*/ 70 h 172"/>
                <a:gd name="T78" fmla="*/ 21 w 120"/>
                <a:gd name="T79" fmla="*/ 61 h 172"/>
                <a:gd name="T80" fmla="*/ 16 w 120"/>
                <a:gd name="T81" fmla="*/ 55 h 172"/>
                <a:gd name="T82" fmla="*/ 8 w 120"/>
                <a:gd name="T83" fmla="*/ 65 h 172"/>
                <a:gd name="T84" fmla="*/ 8 w 120"/>
                <a:gd name="T85" fmla="*/ 46 h 172"/>
                <a:gd name="T86" fmla="*/ 0 w 120"/>
                <a:gd name="T87" fmla="*/ 36 h 172"/>
                <a:gd name="T88" fmla="*/ 7 w 120"/>
                <a:gd name="T89" fmla="*/ 15 h 172"/>
                <a:gd name="T90" fmla="*/ 19 w 120"/>
                <a:gd name="T91" fmla="*/ 0 h 172"/>
                <a:gd name="T92" fmla="*/ 31 w 120"/>
                <a:gd name="T93" fmla="*/ 1 h 172"/>
                <a:gd name="T94" fmla="*/ 49 w 120"/>
                <a:gd name="T95" fmla="*/ 0 h 1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0" h="172">
                  <a:moveTo>
                    <a:pt x="49" y="0"/>
                  </a:moveTo>
                  <a:lnTo>
                    <a:pt x="32" y="21"/>
                  </a:lnTo>
                  <a:lnTo>
                    <a:pt x="47" y="18"/>
                  </a:lnTo>
                  <a:lnTo>
                    <a:pt x="64" y="18"/>
                  </a:lnTo>
                  <a:lnTo>
                    <a:pt x="60" y="34"/>
                  </a:lnTo>
                  <a:lnTo>
                    <a:pt x="46" y="51"/>
                  </a:lnTo>
                  <a:lnTo>
                    <a:pt x="62" y="53"/>
                  </a:lnTo>
                  <a:lnTo>
                    <a:pt x="63" y="55"/>
                  </a:lnTo>
                  <a:lnTo>
                    <a:pt x="76" y="78"/>
                  </a:lnTo>
                  <a:lnTo>
                    <a:pt x="87" y="82"/>
                  </a:lnTo>
                  <a:lnTo>
                    <a:pt x="96" y="104"/>
                  </a:lnTo>
                  <a:lnTo>
                    <a:pt x="101" y="112"/>
                  </a:lnTo>
                  <a:lnTo>
                    <a:pt x="120" y="116"/>
                  </a:lnTo>
                  <a:lnTo>
                    <a:pt x="118" y="129"/>
                  </a:lnTo>
                  <a:lnTo>
                    <a:pt x="110" y="135"/>
                  </a:lnTo>
                  <a:lnTo>
                    <a:pt x="116" y="145"/>
                  </a:lnTo>
                  <a:lnTo>
                    <a:pt x="102" y="155"/>
                  </a:lnTo>
                  <a:lnTo>
                    <a:pt x="81" y="155"/>
                  </a:lnTo>
                  <a:lnTo>
                    <a:pt x="54" y="161"/>
                  </a:lnTo>
                  <a:lnTo>
                    <a:pt x="46" y="157"/>
                  </a:lnTo>
                  <a:lnTo>
                    <a:pt x="36" y="166"/>
                  </a:lnTo>
                  <a:lnTo>
                    <a:pt x="21" y="164"/>
                  </a:lnTo>
                  <a:lnTo>
                    <a:pt x="10" y="172"/>
                  </a:lnTo>
                  <a:lnTo>
                    <a:pt x="1" y="168"/>
                  </a:lnTo>
                  <a:lnTo>
                    <a:pt x="25" y="147"/>
                  </a:lnTo>
                  <a:lnTo>
                    <a:pt x="39" y="142"/>
                  </a:lnTo>
                  <a:lnTo>
                    <a:pt x="39" y="142"/>
                  </a:lnTo>
                  <a:lnTo>
                    <a:pt x="15" y="139"/>
                  </a:lnTo>
                  <a:lnTo>
                    <a:pt x="11" y="131"/>
                  </a:lnTo>
                  <a:lnTo>
                    <a:pt x="27" y="125"/>
                  </a:lnTo>
                  <a:lnTo>
                    <a:pt x="19" y="114"/>
                  </a:lnTo>
                  <a:lnTo>
                    <a:pt x="22" y="101"/>
                  </a:lnTo>
                  <a:lnTo>
                    <a:pt x="45" y="102"/>
                  </a:lnTo>
                  <a:lnTo>
                    <a:pt x="45" y="102"/>
                  </a:lnTo>
                  <a:lnTo>
                    <a:pt x="48" y="91"/>
                  </a:lnTo>
                  <a:lnTo>
                    <a:pt x="38" y="79"/>
                  </a:lnTo>
                  <a:lnTo>
                    <a:pt x="37" y="79"/>
                  </a:lnTo>
                  <a:lnTo>
                    <a:pt x="19" y="75"/>
                  </a:lnTo>
                  <a:lnTo>
                    <a:pt x="15" y="70"/>
                  </a:lnTo>
                  <a:lnTo>
                    <a:pt x="21" y="61"/>
                  </a:lnTo>
                  <a:lnTo>
                    <a:pt x="16" y="55"/>
                  </a:lnTo>
                  <a:lnTo>
                    <a:pt x="8" y="65"/>
                  </a:lnTo>
                  <a:lnTo>
                    <a:pt x="8" y="46"/>
                  </a:lnTo>
                  <a:lnTo>
                    <a:pt x="0" y="36"/>
                  </a:lnTo>
                  <a:lnTo>
                    <a:pt x="7" y="15"/>
                  </a:lnTo>
                  <a:lnTo>
                    <a:pt x="19" y="0"/>
                  </a:lnTo>
                  <a:lnTo>
                    <a:pt x="31" y="1"/>
                  </a:lnTo>
                  <a:lnTo>
                    <a:pt x="49"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55" name="Freeform 54"/>
            <p:cNvSpPr>
              <a:spLocks/>
            </p:cNvSpPr>
            <p:nvPr/>
          </p:nvSpPr>
          <p:spPr bwMode="auto">
            <a:xfrm>
              <a:off x="7766063" y="2825271"/>
              <a:ext cx="113550" cy="46232"/>
            </a:xfrm>
            <a:custGeom>
              <a:avLst/>
              <a:gdLst>
                <a:gd name="T0" fmla="*/ 33 w 120"/>
                <a:gd name="T1" fmla="*/ 42 h 52"/>
                <a:gd name="T2" fmla="*/ 34 w 120"/>
                <a:gd name="T3" fmla="*/ 33 h 52"/>
                <a:gd name="T4" fmla="*/ 28 w 120"/>
                <a:gd name="T5" fmla="*/ 19 h 52"/>
                <a:gd name="T6" fmla="*/ 17 w 120"/>
                <a:gd name="T7" fmla="*/ 11 h 52"/>
                <a:gd name="T8" fmla="*/ 7 w 120"/>
                <a:gd name="T9" fmla="*/ 9 h 52"/>
                <a:gd name="T10" fmla="*/ 0 w 120"/>
                <a:gd name="T11" fmla="*/ 3 h 52"/>
                <a:gd name="T12" fmla="*/ 1 w 120"/>
                <a:gd name="T13" fmla="*/ 0 h 52"/>
                <a:gd name="T14" fmla="*/ 16 w 120"/>
                <a:gd name="T15" fmla="*/ 4 h 52"/>
                <a:gd name="T16" fmla="*/ 41 w 120"/>
                <a:gd name="T17" fmla="*/ 7 h 52"/>
                <a:gd name="T18" fmla="*/ 66 w 120"/>
                <a:gd name="T19" fmla="*/ 17 h 52"/>
                <a:gd name="T20" fmla="*/ 69 w 120"/>
                <a:gd name="T21" fmla="*/ 21 h 52"/>
                <a:gd name="T22" fmla="*/ 79 w 120"/>
                <a:gd name="T23" fmla="*/ 18 h 52"/>
                <a:gd name="T24" fmla="*/ 95 w 120"/>
                <a:gd name="T25" fmla="*/ 22 h 52"/>
                <a:gd name="T26" fmla="*/ 102 w 120"/>
                <a:gd name="T27" fmla="*/ 30 h 52"/>
                <a:gd name="T28" fmla="*/ 113 w 120"/>
                <a:gd name="T29" fmla="*/ 35 h 52"/>
                <a:gd name="T30" fmla="*/ 110 w 120"/>
                <a:gd name="T31" fmla="*/ 38 h 52"/>
                <a:gd name="T32" fmla="*/ 120 w 120"/>
                <a:gd name="T33" fmla="*/ 49 h 52"/>
                <a:gd name="T34" fmla="*/ 118 w 120"/>
                <a:gd name="T35" fmla="*/ 52 h 52"/>
                <a:gd name="T36" fmla="*/ 109 w 120"/>
                <a:gd name="T37" fmla="*/ 50 h 52"/>
                <a:gd name="T38" fmla="*/ 95 w 120"/>
                <a:gd name="T39" fmla="*/ 44 h 52"/>
                <a:gd name="T40" fmla="*/ 92 w 120"/>
                <a:gd name="T41" fmla="*/ 48 h 52"/>
                <a:gd name="T42" fmla="*/ 69 w 120"/>
                <a:gd name="T43" fmla="*/ 51 h 52"/>
                <a:gd name="T44" fmla="*/ 51 w 120"/>
                <a:gd name="T45" fmla="*/ 41 h 52"/>
                <a:gd name="T46" fmla="*/ 33 w 120"/>
                <a:gd name="T47" fmla="*/ 42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20" h="52">
                  <a:moveTo>
                    <a:pt x="33" y="42"/>
                  </a:moveTo>
                  <a:lnTo>
                    <a:pt x="34" y="33"/>
                  </a:lnTo>
                  <a:lnTo>
                    <a:pt x="28" y="19"/>
                  </a:lnTo>
                  <a:lnTo>
                    <a:pt x="17" y="11"/>
                  </a:lnTo>
                  <a:lnTo>
                    <a:pt x="7" y="9"/>
                  </a:lnTo>
                  <a:lnTo>
                    <a:pt x="0" y="3"/>
                  </a:lnTo>
                  <a:lnTo>
                    <a:pt x="1" y="0"/>
                  </a:lnTo>
                  <a:lnTo>
                    <a:pt x="16" y="4"/>
                  </a:lnTo>
                  <a:lnTo>
                    <a:pt x="41" y="7"/>
                  </a:lnTo>
                  <a:lnTo>
                    <a:pt x="66" y="17"/>
                  </a:lnTo>
                  <a:lnTo>
                    <a:pt x="69" y="21"/>
                  </a:lnTo>
                  <a:lnTo>
                    <a:pt x="79" y="18"/>
                  </a:lnTo>
                  <a:lnTo>
                    <a:pt x="95" y="22"/>
                  </a:lnTo>
                  <a:lnTo>
                    <a:pt x="102" y="30"/>
                  </a:lnTo>
                  <a:lnTo>
                    <a:pt x="113" y="35"/>
                  </a:lnTo>
                  <a:lnTo>
                    <a:pt x="110" y="38"/>
                  </a:lnTo>
                  <a:lnTo>
                    <a:pt x="120" y="49"/>
                  </a:lnTo>
                  <a:lnTo>
                    <a:pt x="118" y="52"/>
                  </a:lnTo>
                  <a:lnTo>
                    <a:pt x="109" y="50"/>
                  </a:lnTo>
                  <a:lnTo>
                    <a:pt x="95" y="44"/>
                  </a:lnTo>
                  <a:lnTo>
                    <a:pt x="92" y="48"/>
                  </a:lnTo>
                  <a:lnTo>
                    <a:pt x="69" y="51"/>
                  </a:lnTo>
                  <a:lnTo>
                    <a:pt x="51" y="41"/>
                  </a:lnTo>
                  <a:lnTo>
                    <a:pt x="33" y="42"/>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56" name="Freeform 55"/>
            <p:cNvSpPr>
              <a:spLocks/>
            </p:cNvSpPr>
            <p:nvPr/>
          </p:nvSpPr>
          <p:spPr bwMode="auto">
            <a:xfrm>
              <a:off x="7080981" y="3423618"/>
              <a:ext cx="74753" cy="117358"/>
            </a:xfrm>
            <a:custGeom>
              <a:avLst/>
              <a:gdLst>
                <a:gd name="T0" fmla="*/ 79 w 79"/>
                <a:gd name="T1" fmla="*/ 107 h 132"/>
                <a:gd name="T2" fmla="*/ 50 w 79"/>
                <a:gd name="T3" fmla="*/ 119 h 132"/>
                <a:gd name="T4" fmla="*/ 40 w 79"/>
                <a:gd name="T5" fmla="*/ 127 h 132"/>
                <a:gd name="T6" fmla="*/ 23 w 79"/>
                <a:gd name="T7" fmla="*/ 132 h 132"/>
                <a:gd name="T8" fmla="*/ 7 w 79"/>
                <a:gd name="T9" fmla="*/ 127 h 132"/>
                <a:gd name="T10" fmla="*/ 8 w 79"/>
                <a:gd name="T11" fmla="*/ 119 h 132"/>
                <a:gd name="T12" fmla="*/ 0 w 79"/>
                <a:gd name="T13" fmla="*/ 100 h 132"/>
                <a:gd name="T14" fmla="*/ 5 w 79"/>
                <a:gd name="T15" fmla="*/ 77 h 132"/>
                <a:gd name="T16" fmla="*/ 12 w 79"/>
                <a:gd name="T17" fmla="*/ 60 h 132"/>
                <a:gd name="T18" fmla="*/ 8 w 79"/>
                <a:gd name="T19" fmla="*/ 30 h 132"/>
                <a:gd name="T20" fmla="*/ 5 w 79"/>
                <a:gd name="T21" fmla="*/ 14 h 132"/>
                <a:gd name="T22" fmla="*/ 6 w 79"/>
                <a:gd name="T23" fmla="*/ 3 h 132"/>
                <a:gd name="T24" fmla="*/ 37 w 79"/>
                <a:gd name="T25" fmla="*/ 2 h 132"/>
                <a:gd name="T26" fmla="*/ 45 w 79"/>
                <a:gd name="T27" fmla="*/ 3 h 132"/>
                <a:gd name="T28" fmla="*/ 51 w 79"/>
                <a:gd name="T29" fmla="*/ 0 h 132"/>
                <a:gd name="T30" fmla="*/ 60 w 79"/>
                <a:gd name="T31" fmla="*/ 1 h 132"/>
                <a:gd name="T32" fmla="*/ 58 w 79"/>
                <a:gd name="T33" fmla="*/ 8 h 132"/>
                <a:gd name="T34" fmla="*/ 66 w 79"/>
                <a:gd name="T35" fmla="*/ 19 h 132"/>
                <a:gd name="T36" fmla="*/ 66 w 79"/>
                <a:gd name="T37" fmla="*/ 34 h 132"/>
                <a:gd name="T38" fmla="*/ 68 w 79"/>
                <a:gd name="T39" fmla="*/ 50 h 132"/>
                <a:gd name="T40" fmla="*/ 72 w 79"/>
                <a:gd name="T41" fmla="*/ 58 h 132"/>
                <a:gd name="T42" fmla="*/ 68 w 79"/>
                <a:gd name="T43" fmla="*/ 76 h 132"/>
                <a:gd name="T44" fmla="*/ 70 w 79"/>
                <a:gd name="T45" fmla="*/ 87 h 132"/>
                <a:gd name="T46" fmla="*/ 75 w 79"/>
                <a:gd name="T47" fmla="*/ 100 h 132"/>
                <a:gd name="T48" fmla="*/ 79 w 79"/>
                <a:gd name="T49" fmla="*/ 107 h 1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79" h="132">
                  <a:moveTo>
                    <a:pt x="79" y="107"/>
                  </a:moveTo>
                  <a:lnTo>
                    <a:pt x="50" y="119"/>
                  </a:lnTo>
                  <a:lnTo>
                    <a:pt x="40" y="127"/>
                  </a:lnTo>
                  <a:lnTo>
                    <a:pt x="23" y="132"/>
                  </a:lnTo>
                  <a:lnTo>
                    <a:pt x="7" y="127"/>
                  </a:lnTo>
                  <a:lnTo>
                    <a:pt x="8" y="119"/>
                  </a:lnTo>
                  <a:lnTo>
                    <a:pt x="0" y="100"/>
                  </a:lnTo>
                  <a:lnTo>
                    <a:pt x="5" y="77"/>
                  </a:lnTo>
                  <a:lnTo>
                    <a:pt x="12" y="60"/>
                  </a:lnTo>
                  <a:lnTo>
                    <a:pt x="8" y="30"/>
                  </a:lnTo>
                  <a:lnTo>
                    <a:pt x="5" y="14"/>
                  </a:lnTo>
                  <a:lnTo>
                    <a:pt x="6" y="3"/>
                  </a:lnTo>
                  <a:lnTo>
                    <a:pt x="37" y="2"/>
                  </a:lnTo>
                  <a:lnTo>
                    <a:pt x="45" y="3"/>
                  </a:lnTo>
                  <a:lnTo>
                    <a:pt x="51" y="0"/>
                  </a:lnTo>
                  <a:lnTo>
                    <a:pt x="60" y="1"/>
                  </a:lnTo>
                  <a:lnTo>
                    <a:pt x="58" y="8"/>
                  </a:lnTo>
                  <a:lnTo>
                    <a:pt x="66" y="19"/>
                  </a:lnTo>
                  <a:lnTo>
                    <a:pt x="66" y="34"/>
                  </a:lnTo>
                  <a:lnTo>
                    <a:pt x="68" y="50"/>
                  </a:lnTo>
                  <a:lnTo>
                    <a:pt x="72" y="58"/>
                  </a:lnTo>
                  <a:lnTo>
                    <a:pt x="68" y="76"/>
                  </a:lnTo>
                  <a:lnTo>
                    <a:pt x="70" y="87"/>
                  </a:lnTo>
                  <a:lnTo>
                    <a:pt x="75" y="100"/>
                  </a:lnTo>
                  <a:lnTo>
                    <a:pt x="79" y="107"/>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57" name="Freeform 56"/>
            <p:cNvSpPr>
              <a:spLocks/>
            </p:cNvSpPr>
            <p:nvPr/>
          </p:nvSpPr>
          <p:spPr bwMode="auto">
            <a:xfrm>
              <a:off x="6875644" y="3396056"/>
              <a:ext cx="125851" cy="97798"/>
            </a:xfrm>
            <a:custGeom>
              <a:avLst/>
              <a:gdLst>
                <a:gd name="T0" fmla="*/ 116 w 133"/>
                <a:gd name="T1" fmla="*/ 101 h 110"/>
                <a:gd name="T2" fmla="*/ 108 w 133"/>
                <a:gd name="T3" fmla="*/ 110 h 110"/>
                <a:gd name="T4" fmla="*/ 105 w 133"/>
                <a:gd name="T5" fmla="*/ 97 h 110"/>
                <a:gd name="T6" fmla="*/ 93 w 133"/>
                <a:gd name="T7" fmla="*/ 86 h 110"/>
                <a:gd name="T8" fmla="*/ 84 w 133"/>
                <a:gd name="T9" fmla="*/ 88 h 110"/>
                <a:gd name="T10" fmla="*/ 81 w 133"/>
                <a:gd name="T11" fmla="*/ 75 h 110"/>
                <a:gd name="T12" fmla="*/ 78 w 133"/>
                <a:gd name="T13" fmla="*/ 60 h 110"/>
                <a:gd name="T14" fmla="*/ 58 w 133"/>
                <a:gd name="T15" fmla="*/ 53 h 110"/>
                <a:gd name="T16" fmla="*/ 49 w 133"/>
                <a:gd name="T17" fmla="*/ 57 h 110"/>
                <a:gd name="T18" fmla="*/ 44 w 133"/>
                <a:gd name="T19" fmla="*/ 67 h 110"/>
                <a:gd name="T20" fmla="*/ 26 w 133"/>
                <a:gd name="T21" fmla="*/ 64 h 110"/>
                <a:gd name="T22" fmla="*/ 14 w 133"/>
                <a:gd name="T23" fmla="*/ 53 h 110"/>
                <a:gd name="T24" fmla="*/ 8 w 133"/>
                <a:gd name="T25" fmla="*/ 40 h 110"/>
                <a:gd name="T26" fmla="*/ 0 w 133"/>
                <a:gd name="T27" fmla="*/ 32 h 110"/>
                <a:gd name="T28" fmla="*/ 14 w 133"/>
                <a:gd name="T29" fmla="*/ 22 h 110"/>
                <a:gd name="T30" fmla="*/ 22 w 133"/>
                <a:gd name="T31" fmla="*/ 19 h 110"/>
                <a:gd name="T32" fmla="*/ 24 w 133"/>
                <a:gd name="T33" fmla="*/ 9 h 110"/>
                <a:gd name="T34" fmla="*/ 26 w 133"/>
                <a:gd name="T35" fmla="*/ 0 h 110"/>
                <a:gd name="T36" fmla="*/ 48 w 133"/>
                <a:gd name="T37" fmla="*/ 5 h 110"/>
                <a:gd name="T38" fmla="*/ 54 w 133"/>
                <a:gd name="T39" fmla="*/ 2 h 110"/>
                <a:gd name="T40" fmla="*/ 66 w 133"/>
                <a:gd name="T41" fmla="*/ 3 h 110"/>
                <a:gd name="T42" fmla="*/ 70 w 133"/>
                <a:gd name="T43" fmla="*/ 10 h 110"/>
                <a:gd name="T44" fmla="*/ 78 w 133"/>
                <a:gd name="T45" fmla="*/ 8 h 110"/>
                <a:gd name="T46" fmla="*/ 91 w 133"/>
                <a:gd name="T47" fmla="*/ 15 h 110"/>
                <a:gd name="T48" fmla="*/ 102 w 133"/>
                <a:gd name="T49" fmla="*/ 8 h 110"/>
                <a:gd name="T50" fmla="*/ 110 w 133"/>
                <a:gd name="T51" fmla="*/ 6 h 110"/>
                <a:gd name="T52" fmla="*/ 116 w 133"/>
                <a:gd name="T53" fmla="*/ 16 h 110"/>
                <a:gd name="T54" fmla="*/ 120 w 133"/>
                <a:gd name="T55" fmla="*/ 30 h 110"/>
                <a:gd name="T56" fmla="*/ 123 w 133"/>
                <a:gd name="T57" fmla="*/ 35 h 110"/>
                <a:gd name="T58" fmla="*/ 124 w 133"/>
                <a:gd name="T59" fmla="*/ 43 h 110"/>
                <a:gd name="T60" fmla="*/ 126 w 133"/>
                <a:gd name="T61" fmla="*/ 51 h 110"/>
                <a:gd name="T62" fmla="*/ 128 w 133"/>
                <a:gd name="T63" fmla="*/ 67 h 110"/>
                <a:gd name="T64" fmla="*/ 126 w 133"/>
                <a:gd name="T65" fmla="*/ 86 h 110"/>
                <a:gd name="T66" fmla="*/ 126 w 133"/>
                <a:gd name="T67" fmla="*/ 93 h 110"/>
                <a:gd name="T68" fmla="*/ 122 w 133"/>
                <a:gd name="T69" fmla="*/ 102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33" h="110">
                  <a:moveTo>
                    <a:pt x="122" y="102"/>
                  </a:moveTo>
                  <a:lnTo>
                    <a:pt x="116" y="101"/>
                  </a:lnTo>
                  <a:lnTo>
                    <a:pt x="113" y="110"/>
                  </a:lnTo>
                  <a:lnTo>
                    <a:pt x="108" y="110"/>
                  </a:lnTo>
                  <a:lnTo>
                    <a:pt x="104" y="105"/>
                  </a:lnTo>
                  <a:lnTo>
                    <a:pt x="105" y="97"/>
                  </a:lnTo>
                  <a:lnTo>
                    <a:pt x="98" y="84"/>
                  </a:lnTo>
                  <a:lnTo>
                    <a:pt x="93" y="86"/>
                  </a:lnTo>
                  <a:lnTo>
                    <a:pt x="89" y="87"/>
                  </a:lnTo>
                  <a:lnTo>
                    <a:pt x="84" y="88"/>
                  </a:lnTo>
                  <a:lnTo>
                    <a:pt x="84" y="80"/>
                  </a:lnTo>
                  <a:lnTo>
                    <a:pt x="81" y="75"/>
                  </a:lnTo>
                  <a:lnTo>
                    <a:pt x="82" y="69"/>
                  </a:lnTo>
                  <a:lnTo>
                    <a:pt x="78" y="60"/>
                  </a:lnTo>
                  <a:lnTo>
                    <a:pt x="73" y="53"/>
                  </a:lnTo>
                  <a:lnTo>
                    <a:pt x="58" y="53"/>
                  </a:lnTo>
                  <a:lnTo>
                    <a:pt x="54" y="57"/>
                  </a:lnTo>
                  <a:lnTo>
                    <a:pt x="49" y="57"/>
                  </a:lnTo>
                  <a:lnTo>
                    <a:pt x="46" y="61"/>
                  </a:lnTo>
                  <a:lnTo>
                    <a:pt x="44" y="67"/>
                  </a:lnTo>
                  <a:lnTo>
                    <a:pt x="34" y="76"/>
                  </a:lnTo>
                  <a:lnTo>
                    <a:pt x="26" y="64"/>
                  </a:lnTo>
                  <a:lnTo>
                    <a:pt x="19" y="56"/>
                  </a:lnTo>
                  <a:lnTo>
                    <a:pt x="14" y="53"/>
                  </a:lnTo>
                  <a:lnTo>
                    <a:pt x="10" y="49"/>
                  </a:lnTo>
                  <a:lnTo>
                    <a:pt x="8" y="40"/>
                  </a:lnTo>
                  <a:lnTo>
                    <a:pt x="5" y="35"/>
                  </a:lnTo>
                  <a:lnTo>
                    <a:pt x="0" y="32"/>
                  </a:lnTo>
                  <a:lnTo>
                    <a:pt x="8" y="22"/>
                  </a:lnTo>
                  <a:lnTo>
                    <a:pt x="14" y="22"/>
                  </a:lnTo>
                  <a:lnTo>
                    <a:pt x="18" y="19"/>
                  </a:lnTo>
                  <a:lnTo>
                    <a:pt x="22" y="19"/>
                  </a:lnTo>
                  <a:lnTo>
                    <a:pt x="25" y="16"/>
                  </a:lnTo>
                  <a:lnTo>
                    <a:pt x="24" y="9"/>
                  </a:lnTo>
                  <a:lnTo>
                    <a:pt x="26" y="7"/>
                  </a:lnTo>
                  <a:lnTo>
                    <a:pt x="26" y="0"/>
                  </a:lnTo>
                  <a:lnTo>
                    <a:pt x="35" y="0"/>
                  </a:lnTo>
                  <a:lnTo>
                    <a:pt x="48" y="5"/>
                  </a:lnTo>
                  <a:lnTo>
                    <a:pt x="52" y="5"/>
                  </a:lnTo>
                  <a:lnTo>
                    <a:pt x="54" y="2"/>
                  </a:lnTo>
                  <a:lnTo>
                    <a:pt x="64" y="4"/>
                  </a:lnTo>
                  <a:lnTo>
                    <a:pt x="66" y="3"/>
                  </a:lnTo>
                  <a:lnTo>
                    <a:pt x="67" y="10"/>
                  </a:lnTo>
                  <a:lnTo>
                    <a:pt x="70" y="10"/>
                  </a:lnTo>
                  <a:lnTo>
                    <a:pt x="75" y="8"/>
                  </a:lnTo>
                  <a:lnTo>
                    <a:pt x="78" y="8"/>
                  </a:lnTo>
                  <a:lnTo>
                    <a:pt x="83" y="14"/>
                  </a:lnTo>
                  <a:lnTo>
                    <a:pt x="91" y="15"/>
                  </a:lnTo>
                  <a:lnTo>
                    <a:pt x="96" y="11"/>
                  </a:lnTo>
                  <a:lnTo>
                    <a:pt x="102" y="8"/>
                  </a:lnTo>
                  <a:lnTo>
                    <a:pt x="106" y="5"/>
                  </a:lnTo>
                  <a:lnTo>
                    <a:pt x="110" y="6"/>
                  </a:lnTo>
                  <a:lnTo>
                    <a:pt x="114" y="10"/>
                  </a:lnTo>
                  <a:lnTo>
                    <a:pt x="116" y="16"/>
                  </a:lnTo>
                  <a:lnTo>
                    <a:pt x="123" y="25"/>
                  </a:lnTo>
                  <a:lnTo>
                    <a:pt x="120" y="30"/>
                  </a:lnTo>
                  <a:lnTo>
                    <a:pt x="119" y="37"/>
                  </a:lnTo>
                  <a:lnTo>
                    <a:pt x="123" y="35"/>
                  </a:lnTo>
                  <a:lnTo>
                    <a:pt x="125" y="37"/>
                  </a:lnTo>
                  <a:lnTo>
                    <a:pt x="124" y="43"/>
                  </a:lnTo>
                  <a:lnTo>
                    <a:pt x="130" y="49"/>
                  </a:lnTo>
                  <a:lnTo>
                    <a:pt x="126" y="51"/>
                  </a:lnTo>
                  <a:lnTo>
                    <a:pt x="124" y="58"/>
                  </a:lnTo>
                  <a:lnTo>
                    <a:pt x="128" y="67"/>
                  </a:lnTo>
                  <a:lnTo>
                    <a:pt x="133" y="83"/>
                  </a:lnTo>
                  <a:lnTo>
                    <a:pt x="126" y="86"/>
                  </a:lnTo>
                  <a:lnTo>
                    <a:pt x="124" y="89"/>
                  </a:lnTo>
                  <a:lnTo>
                    <a:pt x="126" y="93"/>
                  </a:lnTo>
                  <a:lnTo>
                    <a:pt x="125" y="102"/>
                  </a:lnTo>
                  <a:lnTo>
                    <a:pt x="122" y="102"/>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58" name="Freeform 57"/>
            <p:cNvSpPr>
              <a:spLocks/>
            </p:cNvSpPr>
            <p:nvPr/>
          </p:nvSpPr>
          <p:spPr bwMode="auto">
            <a:xfrm>
              <a:off x="6846310" y="3372052"/>
              <a:ext cx="52044" cy="14226"/>
            </a:xfrm>
            <a:custGeom>
              <a:avLst/>
              <a:gdLst>
                <a:gd name="T0" fmla="*/ 0 w 55"/>
                <a:gd name="T1" fmla="*/ 15 h 16"/>
                <a:gd name="T2" fmla="*/ 3 w 55"/>
                <a:gd name="T3" fmla="*/ 6 h 16"/>
                <a:gd name="T4" fmla="*/ 23 w 55"/>
                <a:gd name="T5" fmla="*/ 5 h 16"/>
                <a:gd name="T6" fmla="*/ 27 w 55"/>
                <a:gd name="T7" fmla="*/ 0 h 16"/>
                <a:gd name="T8" fmla="*/ 33 w 55"/>
                <a:gd name="T9" fmla="*/ 0 h 16"/>
                <a:gd name="T10" fmla="*/ 40 w 55"/>
                <a:gd name="T11" fmla="*/ 5 h 16"/>
                <a:gd name="T12" fmla="*/ 45 w 55"/>
                <a:gd name="T13" fmla="*/ 5 h 16"/>
                <a:gd name="T14" fmla="*/ 51 w 55"/>
                <a:gd name="T15" fmla="*/ 2 h 16"/>
                <a:gd name="T16" fmla="*/ 55 w 55"/>
                <a:gd name="T17" fmla="*/ 8 h 16"/>
                <a:gd name="T18" fmla="*/ 47 w 55"/>
                <a:gd name="T19" fmla="*/ 13 h 16"/>
                <a:gd name="T20" fmla="*/ 39 w 55"/>
                <a:gd name="T21" fmla="*/ 12 h 16"/>
                <a:gd name="T22" fmla="*/ 31 w 55"/>
                <a:gd name="T23" fmla="*/ 8 h 16"/>
                <a:gd name="T24" fmla="*/ 25 w 55"/>
                <a:gd name="T25" fmla="*/ 13 h 16"/>
                <a:gd name="T26" fmla="*/ 21 w 55"/>
                <a:gd name="T27" fmla="*/ 13 h 16"/>
                <a:gd name="T28" fmla="*/ 17 w 55"/>
                <a:gd name="T29" fmla="*/ 16 h 16"/>
                <a:gd name="T30" fmla="*/ 0 w 55"/>
                <a:gd name="T31" fmla="*/ 15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55" h="16">
                  <a:moveTo>
                    <a:pt x="0" y="15"/>
                  </a:moveTo>
                  <a:lnTo>
                    <a:pt x="3" y="6"/>
                  </a:lnTo>
                  <a:lnTo>
                    <a:pt x="23" y="5"/>
                  </a:lnTo>
                  <a:lnTo>
                    <a:pt x="27" y="0"/>
                  </a:lnTo>
                  <a:lnTo>
                    <a:pt x="33" y="0"/>
                  </a:lnTo>
                  <a:lnTo>
                    <a:pt x="40" y="5"/>
                  </a:lnTo>
                  <a:lnTo>
                    <a:pt x="45" y="5"/>
                  </a:lnTo>
                  <a:lnTo>
                    <a:pt x="51" y="2"/>
                  </a:lnTo>
                  <a:lnTo>
                    <a:pt x="55" y="8"/>
                  </a:lnTo>
                  <a:lnTo>
                    <a:pt x="47" y="13"/>
                  </a:lnTo>
                  <a:lnTo>
                    <a:pt x="39" y="12"/>
                  </a:lnTo>
                  <a:lnTo>
                    <a:pt x="31" y="8"/>
                  </a:lnTo>
                  <a:lnTo>
                    <a:pt x="25" y="13"/>
                  </a:lnTo>
                  <a:lnTo>
                    <a:pt x="21" y="13"/>
                  </a:lnTo>
                  <a:lnTo>
                    <a:pt x="17" y="16"/>
                  </a:lnTo>
                  <a:lnTo>
                    <a:pt x="0" y="1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59" name="Freeform 58"/>
            <p:cNvSpPr>
              <a:spLocks/>
            </p:cNvSpPr>
            <p:nvPr/>
          </p:nvSpPr>
          <p:spPr bwMode="auto">
            <a:xfrm>
              <a:off x="6849150" y="3395168"/>
              <a:ext cx="51098" cy="29340"/>
            </a:xfrm>
            <a:custGeom>
              <a:avLst/>
              <a:gdLst>
                <a:gd name="T0" fmla="*/ 28 w 54"/>
                <a:gd name="T1" fmla="*/ 33 h 33"/>
                <a:gd name="T2" fmla="*/ 18 w 54"/>
                <a:gd name="T3" fmla="*/ 24 h 33"/>
                <a:gd name="T4" fmla="*/ 10 w 54"/>
                <a:gd name="T5" fmla="*/ 23 h 33"/>
                <a:gd name="T6" fmla="*/ 6 w 54"/>
                <a:gd name="T7" fmla="*/ 17 h 33"/>
                <a:gd name="T8" fmla="*/ 6 w 54"/>
                <a:gd name="T9" fmla="*/ 14 h 33"/>
                <a:gd name="T10" fmla="*/ 1 w 54"/>
                <a:gd name="T11" fmla="*/ 10 h 33"/>
                <a:gd name="T12" fmla="*/ 0 w 54"/>
                <a:gd name="T13" fmla="*/ 5 h 33"/>
                <a:gd name="T14" fmla="*/ 10 w 54"/>
                <a:gd name="T15" fmla="*/ 2 h 33"/>
                <a:gd name="T16" fmla="*/ 16 w 54"/>
                <a:gd name="T17" fmla="*/ 2 h 33"/>
                <a:gd name="T18" fmla="*/ 21 w 54"/>
                <a:gd name="T19" fmla="*/ 0 h 33"/>
                <a:gd name="T20" fmla="*/ 54 w 54"/>
                <a:gd name="T21" fmla="*/ 1 h 33"/>
                <a:gd name="T22" fmla="*/ 54 w 54"/>
                <a:gd name="T23" fmla="*/ 8 h 33"/>
                <a:gd name="T24" fmla="*/ 52 w 54"/>
                <a:gd name="T25" fmla="*/ 10 h 33"/>
                <a:gd name="T26" fmla="*/ 53 w 54"/>
                <a:gd name="T27" fmla="*/ 17 h 33"/>
                <a:gd name="T28" fmla="*/ 50 w 54"/>
                <a:gd name="T29" fmla="*/ 20 h 33"/>
                <a:gd name="T30" fmla="*/ 46 w 54"/>
                <a:gd name="T31" fmla="*/ 20 h 33"/>
                <a:gd name="T32" fmla="*/ 42 w 54"/>
                <a:gd name="T33" fmla="*/ 23 h 33"/>
                <a:gd name="T34" fmla="*/ 36 w 54"/>
                <a:gd name="T35" fmla="*/ 23 h 33"/>
                <a:gd name="T36" fmla="*/ 28 w 54"/>
                <a:gd name="T37" fmla="*/ 33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4" h="33">
                  <a:moveTo>
                    <a:pt x="28" y="33"/>
                  </a:moveTo>
                  <a:lnTo>
                    <a:pt x="18" y="24"/>
                  </a:lnTo>
                  <a:lnTo>
                    <a:pt x="10" y="23"/>
                  </a:lnTo>
                  <a:lnTo>
                    <a:pt x="6" y="17"/>
                  </a:lnTo>
                  <a:lnTo>
                    <a:pt x="6" y="14"/>
                  </a:lnTo>
                  <a:lnTo>
                    <a:pt x="1" y="10"/>
                  </a:lnTo>
                  <a:lnTo>
                    <a:pt x="0" y="5"/>
                  </a:lnTo>
                  <a:lnTo>
                    <a:pt x="10" y="2"/>
                  </a:lnTo>
                  <a:lnTo>
                    <a:pt x="16" y="2"/>
                  </a:lnTo>
                  <a:lnTo>
                    <a:pt x="21" y="0"/>
                  </a:lnTo>
                  <a:lnTo>
                    <a:pt x="54" y="1"/>
                  </a:lnTo>
                  <a:lnTo>
                    <a:pt x="54" y="8"/>
                  </a:lnTo>
                  <a:lnTo>
                    <a:pt x="52" y="10"/>
                  </a:lnTo>
                  <a:lnTo>
                    <a:pt x="53" y="17"/>
                  </a:lnTo>
                  <a:lnTo>
                    <a:pt x="50" y="20"/>
                  </a:lnTo>
                  <a:lnTo>
                    <a:pt x="46" y="20"/>
                  </a:lnTo>
                  <a:lnTo>
                    <a:pt x="42" y="23"/>
                  </a:lnTo>
                  <a:lnTo>
                    <a:pt x="36" y="23"/>
                  </a:lnTo>
                  <a:lnTo>
                    <a:pt x="28" y="33"/>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60" name="Freeform 59"/>
            <p:cNvSpPr>
              <a:spLocks/>
            </p:cNvSpPr>
            <p:nvPr/>
          </p:nvSpPr>
          <p:spPr bwMode="auto">
            <a:xfrm>
              <a:off x="7298616" y="3586318"/>
              <a:ext cx="35012" cy="23117"/>
            </a:xfrm>
            <a:custGeom>
              <a:avLst/>
              <a:gdLst>
                <a:gd name="T0" fmla="*/ 4 w 37"/>
                <a:gd name="T1" fmla="*/ 26 h 26"/>
                <a:gd name="T2" fmla="*/ 0 w 37"/>
                <a:gd name="T3" fmla="*/ 23 h 26"/>
                <a:gd name="T4" fmla="*/ 7 w 37"/>
                <a:gd name="T5" fmla="*/ 0 h 26"/>
                <a:gd name="T6" fmla="*/ 37 w 37"/>
                <a:gd name="T7" fmla="*/ 0 h 26"/>
                <a:gd name="T8" fmla="*/ 37 w 37"/>
                <a:gd name="T9" fmla="*/ 25 h 26"/>
                <a:gd name="T10" fmla="*/ 10 w 37"/>
                <a:gd name="T11" fmla="*/ 25 h 26"/>
                <a:gd name="T12" fmla="*/ 4 w 37"/>
                <a:gd name="T13" fmla="*/ 26 h 26"/>
              </a:gdLst>
              <a:ahLst/>
              <a:cxnLst>
                <a:cxn ang="0">
                  <a:pos x="T0" y="T1"/>
                </a:cxn>
                <a:cxn ang="0">
                  <a:pos x="T2" y="T3"/>
                </a:cxn>
                <a:cxn ang="0">
                  <a:pos x="T4" y="T5"/>
                </a:cxn>
                <a:cxn ang="0">
                  <a:pos x="T6" y="T7"/>
                </a:cxn>
                <a:cxn ang="0">
                  <a:pos x="T8" y="T9"/>
                </a:cxn>
                <a:cxn ang="0">
                  <a:pos x="T10" y="T11"/>
                </a:cxn>
                <a:cxn ang="0">
                  <a:pos x="T12" y="T13"/>
                </a:cxn>
              </a:cxnLst>
              <a:rect l="0" t="0" r="r" b="b"/>
              <a:pathLst>
                <a:path w="37" h="26">
                  <a:moveTo>
                    <a:pt x="4" y="26"/>
                  </a:moveTo>
                  <a:lnTo>
                    <a:pt x="0" y="23"/>
                  </a:lnTo>
                  <a:lnTo>
                    <a:pt x="7" y="0"/>
                  </a:lnTo>
                  <a:lnTo>
                    <a:pt x="37" y="0"/>
                  </a:lnTo>
                  <a:lnTo>
                    <a:pt x="37" y="25"/>
                  </a:lnTo>
                  <a:lnTo>
                    <a:pt x="10" y="25"/>
                  </a:lnTo>
                  <a:lnTo>
                    <a:pt x="4" y="26"/>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61" name="Freeform 60"/>
            <p:cNvSpPr>
              <a:spLocks/>
            </p:cNvSpPr>
            <p:nvPr/>
          </p:nvSpPr>
          <p:spPr bwMode="auto">
            <a:xfrm>
              <a:off x="7521931" y="2969300"/>
              <a:ext cx="45420" cy="14226"/>
            </a:xfrm>
            <a:custGeom>
              <a:avLst/>
              <a:gdLst>
                <a:gd name="T0" fmla="*/ 2 w 48"/>
                <a:gd name="T1" fmla="*/ 0 h 16"/>
                <a:gd name="T2" fmla="*/ 12 w 48"/>
                <a:gd name="T3" fmla="*/ 7 h 16"/>
                <a:gd name="T4" fmla="*/ 25 w 48"/>
                <a:gd name="T5" fmla="*/ 6 h 16"/>
                <a:gd name="T6" fmla="*/ 39 w 48"/>
                <a:gd name="T7" fmla="*/ 7 h 16"/>
                <a:gd name="T8" fmla="*/ 38 w 48"/>
                <a:gd name="T9" fmla="*/ 11 h 16"/>
                <a:gd name="T10" fmla="*/ 48 w 48"/>
                <a:gd name="T11" fmla="*/ 8 h 16"/>
                <a:gd name="T12" fmla="*/ 46 w 48"/>
                <a:gd name="T13" fmla="*/ 14 h 16"/>
                <a:gd name="T14" fmla="*/ 21 w 48"/>
                <a:gd name="T15" fmla="*/ 16 h 16"/>
                <a:gd name="T16" fmla="*/ 21 w 48"/>
                <a:gd name="T17" fmla="*/ 13 h 16"/>
                <a:gd name="T18" fmla="*/ 0 w 48"/>
                <a:gd name="T19" fmla="*/ 9 h 16"/>
                <a:gd name="T20" fmla="*/ 2 w 48"/>
                <a:gd name="T21"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8" h="16">
                  <a:moveTo>
                    <a:pt x="2" y="0"/>
                  </a:moveTo>
                  <a:lnTo>
                    <a:pt x="12" y="7"/>
                  </a:lnTo>
                  <a:lnTo>
                    <a:pt x="25" y="6"/>
                  </a:lnTo>
                  <a:lnTo>
                    <a:pt x="39" y="7"/>
                  </a:lnTo>
                  <a:lnTo>
                    <a:pt x="38" y="11"/>
                  </a:lnTo>
                  <a:lnTo>
                    <a:pt x="48" y="8"/>
                  </a:lnTo>
                  <a:lnTo>
                    <a:pt x="46" y="14"/>
                  </a:lnTo>
                  <a:lnTo>
                    <a:pt x="21" y="16"/>
                  </a:lnTo>
                  <a:lnTo>
                    <a:pt x="21" y="13"/>
                  </a:lnTo>
                  <a:lnTo>
                    <a:pt x="0" y="9"/>
                  </a:lnTo>
                  <a:lnTo>
                    <a:pt x="2"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62" name="Freeform 61"/>
            <p:cNvSpPr>
              <a:spLocks/>
            </p:cNvSpPr>
            <p:nvPr/>
          </p:nvSpPr>
          <p:spPr bwMode="auto">
            <a:xfrm>
              <a:off x="7460425" y="2857278"/>
              <a:ext cx="99357" cy="98688"/>
            </a:xfrm>
            <a:custGeom>
              <a:avLst/>
              <a:gdLst>
                <a:gd name="T0" fmla="*/ 105 w 105"/>
                <a:gd name="T1" fmla="*/ 5 h 111"/>
                <a:gd name="T2" fmla="*/ 101 w 105"/>
                <a:gd name="T3" fmla="*/ 18 h 111"/>
                <a:gd name="T4" fmla="*/ 98 w 105"/>
                <a:gd name="T5" fmla="*/ 20 h 111"/>
                <a:gd name="T6" fmla="*/ 87 w 105"/>
                <a:gd name="T7" fmla="*/ 20 h 111"/>
                <a:gd name="T8" fmla="*/ 78 w 105"/>
                <a:gd name="T9" fmla="*/ 18 h 111"/>
                <a:gd name="T10" fmla="*/ 58 w 105"/>
                <a:gd name="T11" fmla="*/ 23 h 111"/>
                <a:gd name="T12" fmla="*/ 71 w 105"/>
                <a:gd name="T13" fmla="*/ 35 h 111"/>
                <a:gd name="T14" fmla="*/ 63 w 105"/>
                <a:gd name="T15" fmla="*/ 38 h 111"/>
                <a:gd name="T16" fmla="*/ 54 w 105"/>
                <a:gd name="T17" fmla="*/ 38 h 111"/>
                <a:gd name="T18" fmla="*/ 44 w 105"/>
                <a:gd name="T19" fmla="*/ 28 h 111"/>
                <a:gd name="T20" fmla="*/ 41 w 105"/>
                <a:gd name="T21" fmla="*/ 32 h 111"/>
                <a:gd name="T22" fmla="*/ 46 w 105"/>
                <a:gd name="T23" fmla="*/ 44 h 111"/>
                <a:gd name="T24" fmla="*/ 55 w 105"/>
                <a:gd name="T25" fmla="*/ 54 h 111"/>
                <a:gd name="T26" fmla="*/ 49 w 105"/>
                <a:gd name="T27" fmla="*/ 59 h 111"/>
                <a:gd name="T28" fmla="*/ 59 w 105"/>
                <a:gd name="T29" fmla="*/ 68 h 111"/>
                <a:gd name="T30" fmla="*/ 68 w 105"/>
                <a:gd name="T31" fmla="*/ 74 h 111"/>
                <a:gd name="T32" fmla="*/ 70 w 105"/>
                <a:gd name="T33" fmla="*/ 86 h 111"/>
                <a:gd name="T34" fmla="*/ 53 w 105"/>
                <a:gd name="T35" fmla="*/ 80 h 111"/>
                <a:gd name="T36" fmla="*/ 59 w 105"/>
                <a:gd name="T37" fmla="*/ 91 h 111"/>
                <a:gd name="T38" fmla="*/ 49 w 105"/>
                <a:gd name="T39" fmla="*/ 93 h 111"/>
                <a:gd name="T40" fmla="*/ 57 w 105"/>
                <a:gd name="T41" fmla="*/ 111 h 111"/>
                <a:gd name="T42" fmla="*/ 45 w 105"/>
                <a:gd name="T43" fmla="*/ 111 h 111"/>
                <a:gd name="T44" fmla="*/ 30 w 105"/>
                <a:gd name="T45" fmla="*/ 102 h 111"/>
                <a:gd name="T46" fmla="*/ 23 w 105"/>
                <a:gd name="T47" fmla="*/ 86 h 111"/>
                <a:gd name="T48" fmla="*/ 19 w 105"/>
                <a:gd name="T49" fmla="*/ 72 h 111"/>
                <a:gd name="T50" fmla="*/ 11 w 105"/>
                <a:gd name="T51" fmla="*/ 63 h 111"/>
                <a:gd name="T52" fmla="*/ 2 w 105"/>
                <a:gd name="T53" fmla="*/ 51 h 111"/>
                <a:gd name="T54" fmla="*/ 0 w 105"/>
                <a:gd name="T55" fmla="*/ 45 h 111"/>
                <a:gd name="T56" fmla="*/ 7 w 105"/>
                <a:gd name="T57" fmla="*/ 35 h 111"/>
                <a:gd name="T58" fmla="*/ 7 w 105"/>
                <a:gd name="T59" fmla="*/ 28 h 111"/>
                <a:gd name="T60" fmla="*/ 13 w 105"/>
                <a:gd name="T61" fmla="*/ 26 h 111"/>
                <a:gd name="T62" fmla="*/ 13 w 105"/>
                <a:gd name="T63" fmla="*/ 20 h 111"/>
                <a:gd name="T64" fmla="*/ 24 w 105"/>
                <a:gd name="T65" fmla="*/ 18 h 111"/>
                <a:gd name="T66" fmla="*/ 30 w 105"/>
                <a:gd name="T67" fmla="*/ 14 h 111"/>
                <a:gd name="T68" fmla="*/ 39 w 105"/>
                <a:gd name="T69" fmla="*/ 14 h 111"/>
                <a:gd name="T70" fmla="*/ 41 w 105"/>
                <a:gd name="T71" fmla="*/ 10 h 111"/>
                <a:gd name="T72" fmla="*/ 44 w 105"/>
                <a:gd name="T73" fmla="*/ 10 h 111"/>
                <a:gd name="T74" fmla="*/ 57 w 105"/>
                <a:gd name="T75" fmla="*/ 10 h 111"/>
                <a:gd name="T76" fmla="*/ 70 w 105"/>
                <a:gd name="T77" fmla="*/ 5 h 111"/>
                <a:gd name="T78" fmla="*/ 82 w 105"/>
                <a:gd name="T79" fmla="*/ 12 h 111"/>
                <a:gd name="T80" fmla="*/ 97 w 105"/>
                <a:gd name="T81" fmla="*/ 10 h 111"/>
                <a:gd name="T82" fmla="*/ 96 w 105"/>
                <a:gd name="T83" fmla="*/ 0 h 111"/>
                <a:gd name="T84" fmla="*/ 105 w 105"/>
                <a:gd name="T85" fmla="*/ 5 h 1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05" h="111">
                  <a:moveTo>
                    <a:pt x="105" y="5"/>
                  </a:moveTo>
                  <a:lnTo>
                    <a:pt x="101" y="18"/>
                  </a:lnTo>
                  <a:lnTo>
                    <a:pt x="98" y="20"/>
                  </a:lnTo>
                  <a:lnTo>
                    <a:pt x="87" y="20"/>
                  </a:lnTo>
                  <a:lnTo>
                    <a:pt x="78" y="18"/>
                  </a:lnTo>
                  <a:lnTo>
                    <a:pt x="58" y="23"/>
                  </a:lnTo>
                  <a:lnTo>
                    <a:pt x="71" y="35"/>
                  </a:lnTo>
                  <a:lnTo>
                    <a:pt x="63" y="38"/>
                  </a:lnTo>
                  <a:lnTo>
                    <a:pt x="54" y="38"/>
                  </a:lnTo>
                  <a:lnTo>
                    <a:pt x="44" y="28"/>
                  </a:lnTo>
                  <a:lnTo>
                    <a:pt x="41" y="32"/>
                  </a:lnTo>
                  <a:lnTo>
                    <a:pt x="46" y="44"/>
                  </a:lnTo>
                  <a:lnTo>
                    <a:pt x="55" y="54"/>
                  </a:lnTo>
                  <a:lnTo>
                    <a:pt x="49" y="59"/>
                  </a:lnTo>
                  <a:lnTo>
                    <a:pt x="59" y="68"/>
                  </a:lnTo>
                  <a:lnTo>
                    <a:pt x="68" y="74"/>
                  </a:lnTo>
                  <a:lnTo>
                    <a:pt x="70" y="86"/>
                  </a:lnTo>
                  <a:lnTo>
                    <a:pt x="53" y="80"/>
                  </a:lnTo>
                  <a:lnTo>
                    <a:pt x="59" y="91"/>
                  </a:lnTo>
                  <a:lnTo>
                    <a:pt x="49" y="93"/>
                  </a:lnTo>
                  <a:lnTo>
                    <a:pt x="57" y="111"/>
                  </a:lnTo>
                  <a:lnTo>
                    <a:pt x="45" y="111"/>
                  </a:lnTo>
                  <a:lnTo>
                    <a:pt x="30" y="102"/>
                  </a:lnTo>
                  <a:lnTo>
                    <a:pt x="23" y="86"/>
                  </a:lnTo>
                  <a:lnTo>
                    <a:pt x="19" y="72"/>
                  </a:lnTo>
                  <a:lnTo>
                    <a:pt x="11" y="63"/>
                  </a:lnTo>
                  <a:lnTo>
                    <a:pt x="2" y="51"/>
                  </a:lnTo>
                  <a:lnTo>
                    <a:pt x="0" y="45"/>
                  </a:lnTo>
                  <a:lnTo>
                    <a:pt x="7" y="35"/>
                  </a:lnTo>
                  <a:lnTo>
                    <a:pt x="7" y="28"/>
                  </a:lnTo>
                  <a:lnTo>
                    <a:pt x="13" y="26"/>
                  </a:lnTo>
                  <a:lnTo>
                    <a:pt x="13" y="20"/>
                  </a:lnTo>
                  <a:lnTo>
                    <a:pt x="24" y="18"/>
                  </a:lnTo>
                  <a:lnTo>
                    <a:pt x="30" y="14"/>
                  </a:lnTo>
                  <a:lnTo>
                    <a:pt x="39" y="14"/>
                  </a:lnTo>
                  <a:lnTo>
                    <a:pt x="41" y="10"/>
                  </a:lnTo>
                  <a:lnTo>
                    <a:pt x="44" y="10"/>
                  </a:lnTo>
                  <a:lnTo>
                    <a:pt x="57" y="10"/>
                  </a:lnTo>
                  <a:lnTo>
                    <a:pt x="70" y="5"/>
                  </a:lnTo>
                  <a:lnTo>
                    <a:pt x="82" y="12"/>
                  </a:lnTo>
                  <a:lnTo>
                    <a:pt x="97" y="10"/>
                  </a:lnTo>
                  <a:lnTo>
                    <a:pt x="96" y="0"/>
                  </a:lnTo>
                  <a:lnTo>
                    <a:pt x="105" y="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63" name="Freeform 62"/>
            <p:cNvSpPr>
              <a:spLocks/>
            </p:cNvSpPr>
            <p:nvPr/>
          </p:nvSpPr>
          <p:spPr bwMode="auto">
            <a:xfrm>
              <a:off x="7349714" y="2771926"/>
              <a:ext cx="88948" cy="72904"/>
            </a:xfrm>
            <a:custGeom>
              <a:avLst/>
              <a:gdLst>
                <a:gd name="T0" fmla="*/ 343 w 386"/>
                <a:gd name="T1" fmla="*/ 50 h 337"/>
                <a:gd name="T2" fmla="*/ 363 w 386"/>
                <a:gd name="T3" fmla="*/ 82 h 337"/>
                <a:gd name="T4" fmla="*/ 386 w 386"/>
                <a:gd name="T5" fmla="*/ 106 h 337"/>
                <a:gd name="T6" fmla="*/ 363 w 386"/>
                <a:gd name="T7" fmla="*/ 137 h 337"/>
                <a:gd name="T8" fmla="*/ 331 w 386"/>
                <a:gd name="T9" fmla="*/ 119 h 337"/>
                <a:gd name="T10" fmla="*/ 284 w 386"/>
                <a:gd name="T11" fmla="*/ 120 h 337"/>
                <a:gd name="T12" fmla="*/ 225 w 386"/>
                <a:gd name="T13" fmla="*/ 106 h 337"/>
                <a:gd name="T14" fmla="*/ 194 w 386"/>
                <a:gd name="T15" fmla="*/ 108 h 337"/>
                <a:gd name="T16" fmla="*/ 181 w 386"/>
                <a:gd name="T17" fmla="*/ 125 h 337"/>
                <a:gd name="T18" fmla="*/ 155 w 386"/>
                <a:gd name="T19" fmla="*/ 106 h 337"/>
                <a:gd name="T20" fmla="*/ 144 w 386"/>
                <a:gd name="T21" fmla="*/ 141 h 337"/>
                <a:gd name="T22" fmla="*/ 180 w 386"/>
                <a:gd name="T23" fmla="*/ 180 h 337"/>
                <a:gd name="T24" fmla="*/ 196 w 386"/>
                <a:gd name="T25" fmla="*/ 206 h 337"/>
                <a:gd name="T26" fmla="*/ 230 w 386"/>
                <a:gd name="T27" fmla="*/ 237 h 337"/>
                <a:gd name="T28" fmla="*/ 257 w 386"/>
                <a:gd name="T29" fmla="*/ 256 h 337"/>
                <a:gd name="T30" fmla="*/ 286 w 386"/>
                <a:gd name="T31" fmla="*/ 291 h 337"/>
                <a:gd name="T32" fmla="*/ 349 w 386"/>
                <a:gd name="T33" fmla="*/ 323 h 337"/>
                <a:gd name="T34" fmla="*/ 342 w 386"/>
                <a:gd name="T35" fmla="*/ 337 h 337"/>
                <a:gd name="T36" fmla="*/ 276 w 386"/>
                <a:gd name="T37" fmla="*/ 306 h 337"/>
                <a:gd name="T38" fmla="*/ 234 w 386"/>
                <a:gd name="T39" fmla="*/ 276 h 337"/>
                <a:gd name="T40" fmla="*/ 170 w 386"/>
                <a:gd name="T41" fmla="*/ 251 h 337"/>
                <a:gd name="T42" fmla="*/ 108 w 386"/>
                <a:gd name="T43" fmla="*/ 189 h 337"/>
                <a:gd name="T44" fmla="*/ 121 w 386"/>
                <a:gd name="T45" fmla="*/ 183 h 337"/>
                <a:gd name="T46" fmla="*/ 88 w 386"/>
                <a:gd name="T47" fmla="*/ 148 h 337"/>
                <a:gd name="T48" fmla="*/ 85 w 386"/>
                <a:gd name="T49" fmla="*/ 119 h 337"/>
                <a:gd name="T50" fmla="*/ 40 w 386"/>
                <a:gd name="T51" fmla="*/ 106 h 337"/>
                <a:gd name="T52" fmla="*/ 22 w 386"/>
                <a:gd name="T53" fmla="*/ 142 h 337"/>
                <a:gd name="T54" fmla="*/ 0 w 386"/>
                <a:gd name="T55" fmla="*/ 114 h 337"/>
                <a:gd name="T56" fmla="*/ 0 w 386"/>
                <a:gd name="T57" fmla="*/ 85 h 337"/>
                <a:gd name="T58" fmla="*/ 2 w 386"/>
                <a:gd name="T59" fmla="*/ 84 h 337"/>
                <a:gd name="T60" fmla="*/ 49 w 386"/>
                <a:gd name="T61" fmla="*/ 87 h 337"/>
                <a:gd name="T62" fmla="*/ 61 w 386"/>
                <a:gd name="T63" fmla="*/ 72 h 337"/>
                <a:gd name="T64" fmla="*/ 85 w 386"/>
                <a:gd name="T65" fmla="*/ 86 h 337"/>
                <a:gd name="T66" fmla="*/ 111 w 386"/>
                <a:gd name="T67" fmla="*/ 88 h 337"/>
                <a:gd name="T68" fmla="*/ 109 w 386"/>
                <a:gd name="T69" fmla="*/ 64 h 337"/>
                <a:gd name="T70" fmla="*/ 132 w 386"/>
                <a:gd name="T71" fmla="*/ 56 h 337"/>
                <a:gd name="T72" fmla="*/ 136 w 386"/>
                <a:gd name="T73" fmla="*/ 22 h 337"/>
                <a:gd name="T74" fmla="*/ 187 w 386"/>
                <a:gd name="T75" fmla="*/ 0 h 337"/>
                <a:gd name="T76" fmla="*/ 210 w 386"/>
                <a:gd name="T77" fmla="*/ 10 h 337"/>
                <a:gd name="T78" fmla="*/ 263 w 386"/>
                <a:gd name="T79" fmla="*/ 46 h 337"/>
                <a:gd name="T80" fmla="*/ 320 w 386"/>
                <a:gd name="T81" fmla="*/ 62 h 337"/>
                <a:gd name="T82" fmla="*/ 344 w 386"/>
                <a:gd name="T83" fmla="*/ 50 h 3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386" h="337">
                  <a:moveTo>
                    <a:pt x="343" y="50"/>
                  </a:moveTo>
                  <a:lnTo>
                    <a:pt x="363" y="82"/>
                  </a:lnTo>
                  <a:lnTo>
                    <a:pt x="386" y="106"/>
                  </a:lnTo>
                  <a:lnTo>
                    <a:pt x="363" y="137"/>
                  </a:lnTo>
                  <a:lnTo>
                    <a:pt x="331" y="119"/>
                  </a:lnTo>
                  <a:lnTo>
                    <a:pt x="284" y="120"/>
                  </a:lnTo>
                  <a:lnTo>
                    <a:pt x="225" y="106"/>
                  </a:lnTo>
                  <a:lnTo>
                    <a:pt x="194" y="108"/>
                  </a:lnTo>
                  <a:lnTo>
                    <a:pt x="181" y="125"/>
                  </a:lnTo>
                  <a:lnTo>
                    <a:pt x="155" y="106"/>
                  </a:lnTo>
                  <a:lnTo>
                    <a:pt x="144" y="141"/>
                  </a:lnTo>
                  <a:lnTo>
                    <a:pt x="180" y="180"/>
                  </a:lnTo>
                  <a:lnTo>
                    <a:pt x="196" y="206"/>
                  </a:lnTo>
                  <a:lnTo>
                    <a:pt x="230" y="237"/>
                  </a:lnTo>
                  <a:lnTo>
                    <a:pt x="257" y="256"/>
                  </a:lnTo>
                  <a:lnTo>
                    <a:pt x="286" y="291"/>
                  </a:lnTo>
                  <a:lnTo>
                    <a:pt x="349" y="323"/>
                  </a:lnTo>
                  <a:lnTo>
                    <a:pt x="342" y="337"/>
                  </a:lnTo>
                  <a:lnTo>
                    <a:pt x="276" y="306"/>
                  </a:lnTo>
                  <a:lnTo>
                    <a:pt x="234" y="276"/>
                  </a:lnTo>
                  <a:lnTo>
                    <a:pt x="170" y="251"/>
                  </a:lnTo>
                  <a:lnTo>
                    <a:pt x="108" y="189"/>
                  </a:lnTo>
                  <a:lnTo>
                    <a:pt x="121" y="183"/>
                  </a:lnTo>
                  <a:lnTo>
                    <a:pt x="88" y="148"/>
                  </a:lnTo>
                  <a:lnTo>
                    <a:pt x="85" y="119"/>
                  </a:lnTo>
                  <a:lnTo>
                    <a:pt x="40" y="106"/>
                  </a:lnTo>
                  <a:lnTo>
                    <a:pt x="22" y="142"/>
                  </a:lnTo>
                  <a:lnTo>
                    <a:pt x="0" y="114"/>
                  </a:lnTo>
                  <a:lnTo>
                    <a:pt x="0" y="85"/>
                  </a:lnTo>
                  <a:lnTo>
                    <a:pt x="2" y="84"/>
                  </a:lnTo>
                  <a:lnTo>
                    <a:pt x="49" y="87"/>
                  </a:lnTo>
                  <a:lnTo>
                    <a:pt x="61" y="72"/>
                  </a:lnTo>
                  <a:lnTo>
                    <a:pt x="85" y="86"/>
                  </a:lnTo>
                  <a:lnTo>
                    <a:pt x="111" y="88"/>
                  </a:lnTo>
                  <a:lnTo>
                    <a:pt x="109" y="64"/>
                  </a:lnTo>
                  <a:lnTo>
                    <a:pt x="132" y="56"/>
                  </a:lnTo>
                  <a:lnTo>
                    <a:pt x="136" y="22"/>
                  </a:lnTo>
                  <a:lnTo>
                    <a:pt x="187" y="0"/>
                  </a:lnTo>
                  <a:lnTo>
                    <a:pt x="210" y="10"/>
                  </a:lnTo>
                  <a:lnTo>
                    <a:pt x="263" y="46"/>
                  </a:lnTo>
                  <a:lnTo>
                    <a:pt x="320" y="62"/>
                  </a:lnTo>
                  <a:lnTo>
                    <a:pt x="344" y="50"/>
                  </a:lnTo>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64" name="Freeform 63"/>
            <p:cNvSpPr>
              <a:spLocks/>
            </p:cNvSpPr>
            <p:nvPr/>
          </p:nvSpPr>
          <p:spPr bwMode="auto">
            <a:xfrm>
              <a:off x="7386618" y="2733696"/>
              <a:ext cx="98410" cy="51566"/>
            </a:xfrm>
            <a:custGeom>
              <a:avLst/>
              <a:gdLst>
                <a:gd name="T0" fmla="*/ 0 w 104"/>
                <a:gd name="T1" fmla="*/ 36 h 58"/>
                <a:gd name="T2" fmla="*/ 5 w 104"/>
                <a:gd name="T3" fmla="*/ 23 h 58"/>
                <a:gd name="T4" fmla="*/ 1 w 104"/>
                <a:gd name="T5" fmla="*/ 18 h 58"/>
                <a:gd name="T6" fmla="*/ 10 w 104"/>
                <a:gd name="T7" fmla="*/ 18 h 58"/>
                <a:gd name="T8" fmla="*/ 11 w 104"/>
                <a:gd name="T9" fmla="*/ 10 h 58"/>
                <a:gd name="T10" fmla="*/ 20 w 104"/>
                <a:gd name="T11" fmla="*/ 15 h 58"/>
                <a:gd name="T12" fmla="*/ 26 w 104"/>
                <a:gd name="T13" fmla="*/ 17 h 58"/>
                <a:gd name="T14" fmla="*/ 39 w 104"/>
                <a:gd name="T15" fmla="*/ 15 h 58"/>
                <a:gd name="T16" fmla="*/ 40 w 104"/>
                <a:gd name="T17" fmla="*/ 11 h 58"/>
                <a:gd name="T18" fmla="*/ 46 w 104"/>
                <a:gd name="T19" fmla="*/ 10 h 58"/>
                <a:gd name="T20" fmla="*/ 54 w 104"/>
                <a:gd name="T21" fmla="*/ 7 h 58"/>
                <a:gd name="T22" fmla="*/ 56 w 104"/>
                <a:gd name="T23" fmla="*/ 8 h 58"/>
                <a:gd name="T24" fmla="*/ 63 w 104"/>
                <a:gd name="T25" fmla="*/ 6 h 58"/>
                <a:gd name="T26" fmla="*/ 66 w 104"/>
                <a:gd name="T27" fmla="*/ 1 h 58"/>
                <a:gd name="T28" fmla="*/ 72 w 104"/>
                <a:gd name="T29" fmla="*/ 0 h 58"/>
                <a:gd name="T30" fmla="*/ 90 w 104"/>
                <a:gd name="T31" fmla="*/ 6 h 58"/>
                <a:gd name="T32" fmla="*/ 93 w 104"/>
                <a:gd name="T33" fmla="*/ 4 h 58"/>
                <a:gd name="T34" fmla="*/ 102 w 104"/>
                <a:gd name="T35" fmla="*/ 9 h 58"/>
                <a:gd name="T36" fmla="*/ 104 w 104"/>
                <a:gd name="T37" fmla="*/ 15 h 58"/>
                <a:gd name="T38" fmla="*/ 95 w 104"/>
                <a:gd name="T39" fmla="*/ 19 h 58"/>
                <a:gd name="T40" fmla="*/ 89 w 104"/>
                <a:gd name="T41" fmla="*/ 33 h 58"/>
                <a:gd name="T42" fmla="*/ 80 w 104"/>
                <a:gd name="T43" fmla="*/ 47 h 58"/>
                <a:gd name="T44" fmla="*/ 67 w 104"/>
                <a:gd name="T45" fmla="*/ 51 h 58"/>
                <a:gd name="T46" fmla="*/ 57 w 104"/>
                <a:gd name="T47" fmla="*/ 50 h 58"/>
                <a:gd name="T48" fmla="*/ 45 w 104"/>
                <a:gd name="T49" fmla="*/ 55 h 58"/>
                <a:gd name="T50" fmla="*/ 39 w 104"/>
                <a:gd name="T51" fmla="*/ 58 h 58"/>
                <a:gd name="T52" fmla="*/ 25 w 104"/>
                <a:gd name="T53" fmla="*/ 54 h 58"/>
                <a:gd name="T54" fmla="*/ 12 w 104"/>
                <a:gd name="T55" fmla="*/ 45 h 58"/>
                <a:gd name="T56" fmla="*/ 7 w 104"/>
                <a:gd name="T57" fmla="*/ 43 h 58"/>
                <a:gd name="T58" fmla="*/ 3 w 104"/>
                <a:gd name="T59" fmla="*/ 36 h 58"/>
                <a:gd name="T60" fmla="*/ 0 w 104"/>
                <a:gd name="T61" fmla="*/ 36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04" h="58">
                  <a:moveTo>
                    <a:pt x="0" y="36"/>
                  </a:moveTo>
                  <a:lnTo>
                    <a:pt x="5" y="23"/>
                  </a:lnTo>
                  <a:lnTo>
                    <a:pt x="1" y="18"/>
                  </a:lnTo>
                  <a:lnTo>
                    <a:pt x="10" y="18"/>
                  </a:lnTo>
                  <a:lnTo>
                    <a:pt x="11" y="10"/>
                  </a:lnTo>
                  <a:lnTo>
                    <a:pt x="20" y="15"/>
                  </a:lnTo>
                  <a:lnTo>
                    <a:pt x="26" y="17"/>
                  </a:lnTo>
                  <a:lnTo>
                    <a:pt x="39" y="15"/>
                  </a:lnTo>
                  <a:lnTo>
                    <a:pt x="40" y="11"/>
                  </a:lnTo>
                  <a:lnTo>
                    <a:pt x="46" y="10"/>
                  </a:lnTo>
                  <a:lnTo>
                    <a:pt x="54" y="7"/>
                  </a:lnTo>
                  <a:lnTo>
                    <a:pt x="56" y="8"/>
                  </a:lnTo>
                  <a:lnTo>
                    <a:pt x="63" y="6"/>
                  </a:lnTo>
                  <a:lnTo>
                    <a:pt x="66" y="1"/>
                  </a:lnTo>
                  <a:lnTo>
                    <a:pt x="72" y="0"/>
                  </a:lnTo>
                  <a:lnTo>
                    <a:pt x="90" y="6"/>
                  </a:lnTo>
                  <a:lnTo>
                    <a:pt x="93" y="4"/>
                  </a:lnTo>
                  <a:lnTo>
                    <a:pt x="102" y="9"/>
                  </a:lnTo>
                  <a:lnTo>
                    <a:pt x="104" y="15"/>
                  </a:lnTo>
                  <a:lnTo>
                    <a:pt x="95" y="19"/>
                  </a:lnTo>
                  <a:lnTo>
                    <a:pt x="89" y="33"/>
                  </a:lnTo>
                  <a:lnTo>
                    <a:pt x="80" y="47"/>
                  </a:lnTo>
                  <a:lnTo>
                    <a:pt x="67" y="51"/>
                  </a:lnTo>
                  <a:lnTo>
                    <a:pt x="57" y="50"/>
                  </a:lnTo>
                  <a:lnTo>
                    <a:pt x="45" y="55"/>
                  </a:lnTo>
                  <a:lnTo>
                    <a:pt x="39" y="58"/>
                  </a:lnTo>
                  <a:lnTo>
                    <a:pt x="25" y="54"/>
                  </a:lnTo>
                  <a:lnTo>
                    <a:pt x="12" y="45"/>
                  </a:lnTo>
                  <a:lnTo>
                    <a:pt x="7" y="43"/>
                  </a:lnTo>
                  <a:lnTo>
                    <a:pt x="3" y="36"/>
                  </a:lnTo>
                  <a:lnTo>
                    <a:pt x="0" y="36"/>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65" name="Freeform 64"/>
            <p:cNvSpPr>
              <a:spLocks/>
            </p:cNvSpPr>
            <p:nvPr/>
          </p:nvSpPr>
          <p:spPr bwMode="auto">
            <a:xfrm>
              <a:off x="6988248" y="2617227"/>
              <a:ext cx="59614" cy="61346"/>
            </a:xfrm>
            <a:custGeom>
              <a:avLst/>
              <a:gdLst>
                <a:gd name="T0" fmla="*/ 61 w 63"/>
                <a:gd name="T1" fmla="*/ 25 h 69"/>
                <a:gd name="T2" fmla="*/ 63 w 63"/>
                <a:gd name="T3" fmla="*/ 40 h 69"/>
                <a:gd name="T4" fmla="*/ 51 w 63"/>
                <a:gd name="T5" fmla="*/ 57 h 69"/>
                <a:gd name="T6" fmla="*/ 22 w 63"/>
                <a:gd name="T7" fmla="*/ 69 h 69"/>
                <a:gd name="T8" fmla="*/ 0 w 63"/>
                <a:gd name="T9" fmla="*/ 66 h 69"/>
                <a:gd name="T10" fmla="*/ 14 w 63"/>
                <a:gd name="T11" fmla="*/ 45 h 69"/>
                <a:gd name="T12" fmla="*/ 7 w 63"/>
                <a:gd name="T13" fmla="*/ 25 h 69"/>
                <a:gd name="T14" fmla="*/ 29 w 63"/>
                <a:gd name="T15" fmla="*/ 10 h 69"/>
                <a:gd name="T16" fmla="*/ 41 w 63"/>
                <a:gd name="T17" fmla="*/ 0 h 69"/>
                <a:gd name="T18" fmla="*/ 44 w 63"/>
                <a:gd name="T19" fmla="*/ 11 h 69"/>
                <a:gd name="T20" fmla="*/ 40 w 63"/>
                <a:gd name="T21" fmla="*/ 22 h 69"/>
                <a:gd name="T22" fmla="*/ 50 w 63"/>
                <a:gd name="T23" fmla="*/ 21 h 69"/>
                <a:gd name="T24" fmla="*/ 61 w 63"/>
                <a:gd name="T25" fmla="*/ 25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3" h="69">
                  <a:moveTo>
                    <a:pt x="61" y="25"/>
                  </a:moveTo>
                  <a:lnTo>
                    <a:pt x="63" y="40"/>
                  </a:lnTo>
                  <a:lnTo>
                    <a:pt x="51" y="57"/>
                  </a:lnTo>
                  <a:lnTo>
                    <a:pt x="22" y="69"/>
                  </a:lnTo>
                  <a:lnTo>
                    <a:pt x="0" y="66"/>
                  </a:lnTo>
                  <a:lnTo>
                    <a:pt x="14" y="45"/>
                  </a:lnTo>
                  <a:lnTo>
                    <a:pt x="7" y="25"/>
                  </a:lnTo>
                  <a:lnTo>
                    <a:pt x="29" y="10"/>
                  </a:lnTo>
                  <a:lnTo>
                    <a:pt x="41" y="0"/>
                  </a:lnTo>
                  <a:lnTo>
                    <a:pt x="44" y="11"/>
                  </a:lnTo>
                  <a:lnTo>
                    <a:pt x="40" y="22"/>
                  </a:lnTo>
                  <a:lnTo>
                    <a:pt x="50" y="21"/>
                  </a:lnTo>
                  <a:lnTo>
                    <a:pt x="61" y="2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66" name="Freeform 65"/>
            <p:cNvSpPr>
              <a:spLocks/>
            </p:cNvSpPr>
            <p:nvPr/>
          </p:nvSpPr>
          <p:spPr bwMode="auto">
            <a:xfrm>
              <a:off x="7845548" y="2895508"/>
              <a:ext cx="356736" cy="269390"/>
            </a:xfrm>
            <a:custGeom>
              <a:avLst/>
              <a:gdLst>
                <a:gd name="T0" fmla="*/ 190 w 377"/>
                <a:gd name="T1" fmla="*/ 48 h 303"/>
                <a:gd name="T2" fmla="*/ 211 w 377"/>
                <a:gd name="T3" fmla="*/ 37 h 303"/>
                <a:gd name="T4" fmla="*/ 231 w 377"/>
                <a:gd name="T5" fmla="*/ 35 h 303"/>
                <a:gd name="T6" fmla="*/ 266 w 377"/>
                <a:gd name="T7" fmla="*/ 48 h 303"/>
                <a:gd name="T8" fmla="*/ 302 w 377"/>
                <a:gd name="T9" fmla="*/ 67 h 303"/>
                <a:gd name="T10" fmla="*/ 306 w 377"/>
                <a:gd name="T11" fmla="*/ 110 h 303"/>
                <a:gd name="T12" fmla="*/ 312 w 377"/>
                <a:gd name="T13" fmla="*/ 128 h 303"/>
                <a:gd name="T14" fmla="*/ 315 w 377"/>
                <a:gd name="T15" fmla="*/ 156 h 303"/>
                <a:gd name="T16" fmla="*/ 333 w 377"/>
                <a:gd name="T17" fmla="*/ 173 h 303"/>
                <a:gd name="T18" fmla="*/ 324 w 377"/>
                <a:gd name="T19" fmla="*/ 205 h 303"/>
                <a:gd name="T20" fmla="*/ 343 w 377"/>
                <a:gd name="T21" fmla="*/ 228 h 303"/>
                <a:gd name="T22" fmla="*/ 365 w 377"/>
                <a:gd name="T23" fmla="*/ 256 h 303"/>
                <a:gd name="T24" fmla="*/ 377 w 377"/>
                <a:gd name="T25" fmla="*/ 268 h 303"/>
                <a:gd name="T26" fmla="*/ 349 w 377"/>
                <a:gd name="T27" fmla="*/ 303 h 303"/>
                <a:gd name="T28" fmla="*/ 295 w 377"/>
                <a:gd name="T29" fmla="*/ 292 h 303"/>
                <a:gd name="T30" fmla="*/ 264 w 377"/>
                <a:gd name="T31" fmla="*/ 264 h 303"/>
                <a:gd name="T32" fmla="*/ 241 w 377"/>
                <a:gd name="T33" fmla="*/ 264 h 303"/>
                <a:gd name="T34" fmla="*/ 202 w 377"/>
                <a:gd name="T35" fmla="*/ 268 h 303"/>
                <a:gd name="T36" fmla="*/ 164 w 377"/>
                <a:gd name="T37" fmla="*/ 246 h 303"/>
                <a:gd name="T38" fmla="*/ 133 w 377"/>
                <a:gd name="T39" fmla="*/ 198 h 303"/>
                <a:gd name="T40" fmla="*/ 112 w 377"/>
                <a:gd name="T41" fmla="*/ 195 h 303"/>
                <a:gd name="T42" fmla="*/ 96 w 377"/>
                <a:gd name="T43" fmla="*/ 192 h 303"/>
                <a:gd name="T44" fmla="*/ 88 w 377"/>
                <a:gd name="T45" fmla="*/ 181 h 303"/>
                <a:gd name="T46" fmla="*/ 78 w 377"/>
                <a:gd name="T47" fmla="*/ 150 h 303"/>
                <a:gd name="T48" fmla="*/ 40 w 377"/>
                <a:gd name="T49" fmla="*/ 119 h 303"/>
                <a:gd name="T50" fmla="*/ 49 w 377"/>
                <a:gd name="T51" fmla="*/ 96 h 303"/>
                <a:gd name="T52" fmla="*/ 34 w 377"/>
                <a:gd name="T53" fmla="*/ 77 h 303"/>
                <a:gd name="T54" fmla="*/ 7 w 377"/>
                <a:gd name="T55" fmla="*/ 36 h 303"/>
                <a:gd name="T56" fmla="*/ 0 w 377"/>
                <a:gd name="T57" fmla="*/ 6 h 303"/>
                <a:gd name="T58" fmla="*/ 15 w 377"/>
                <a:gd name="T59" fmla="*/ 8 h 303"/>
                <a:gd name="T60" fmla="*/ 37 w 377"/>
                <a:gd name="T61" fmla="*/ 20 h 303"/>
                <a:gd name="T62" fmla="*/ 60 w 377"/>
                <a:gd name="T63" fmla="*/ 5 h 303"/>
                <a:gd name="T64" fmla="*/ 73 w 377"/>
                <a:gd name="T65" fmla="*/ 9 h 303"/>
                <a:gd name="T66" fmla="*/ 81 w 377"/>
                <a:gd name="T67" fmla="*/ 30 h 303"/>
                <a:gd name="T68" fmla="*/ 93 w 377"/>
                <a:gd name="T69" fmla="*/ 44 h 303"/>
                <a:gd name="T70" fmla="*/ 124 w 377"/>
                <a:gd name="T71" fmla="*/ 59 h 303"/>
                <a:gd name="T72" fmla="*/ 175 w 377"/>
                <a:gd name="T73" fmla="*/ 57 h 3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377" h="303">
                  <a:moveTo>
                    <a:pt x="176" y="52"/>
                  </a:moveTo>
                  <a:lnTo>
                    <a:pt x="190" y="48"/>
                  </a:lnTo>
                  <a:lnTo>
                    <a:pt x="200" y="36"/>
                  </a:lnTo>
                  <a:lnTo>
                    <a:pt x="211" y="37"/>
                  </a:lnTo>
                  <a:lnTo>
                    <a:pt x="218" y="33"/>
                  </a:lnTo>
                  <a:lnTo>
                    <a:pt x="231" y="35"/>
                  </a:lnTo>
                  <a:lnTo>
                    <a:pt x="252" y="45"/>
                  </a:lnTo>
                  <a:lnTo>
                    <a:pt x="266" y="48"/>
                  </a:lnTo>
                  <a:lnTo>
                    <a:pt x="289" y="66"/>
                  </a:lnTo>
                  <a:lnTo>
                    <a:pt x="302" y="67"/>
                  </a:lnTo>
                  <a:lnTo>
                    <a:pt x="308" y="84"/>
                  </a:lnTo>
                  <a:lnTo>
                    <a:pt x="306" y="110"/>
                  </a:lnTo>
                  <a:lnTo>
                    <a:pt x="304" y="125"/>
                  </a:lnTo>
                  <a:lnTo>
                    <a:pt x="312" y="128"/>
                  </a:lnTo>
                  <a:lnTo>
                    <a:pt x="307" y="139"/>
                  </a:lnTo>
                  <a:lnTo>
                    <a:pt x="315" y="156"/>
                  </a:lnTo>
                  <a:lnTo>
                    <a:pt x="319" y="169"/>
                  </a:lnTo>
                  <a:lnTo>
                    <a:pt x="333" y="173"/>
                  </a:lnTo>
                  <a:lnTo>
                    <a:pt x="337" y="186"/>
                  </a:lnTo>
                  <a:lnTo>
                    <a:pt x="324" y="205"/>
                  </a:lnTo>
                  <a:lnTo>
                    <a:pt x="334" y="216"/>
                  </a:lnTo>
                  <a:lnTo>
                    <a:pt x="343" y="228"/>
                  </a:lnTo>
                  <a:lnTo>
                    <a:pt x="362" y="237"/>
                  </a:lnTo>
                  <a:lnTo>
                    <a:pt x="365" y="256"/>
                  </a:lnTo>
                  <a:lnTo>
                    <a:pt x="374" y="259"/>
                  </a:lnTo>
                  <a:lnTo>
                    <a:pt x="377" y="268"/>
                  </a:lnTo>
                  <a:lnTo>
                    <a:pt x="353" y="279"/>
                  </a:lnTo>
                  <a:lnTo>
                    <a:pt x="349" y="303"/>
                  </a:lnTo>
                  <a:lnTo>
                    <a:pt x="315" y="297"/>
                  </a:lnTo>
                  <a:lnTo>
                    <a:pt x="295" y="292"/>
                  </a:lnTo>
                  <a:lnTo>
                    <a:pt x="274" y="290"/>
                  </a:lnTo>
                  <a:lnTo>
                    <a:pt x="264" y="264"/>
                  </a:lnTo>
                  <a:lnTo>
                    <a:pt x="255" y="260"/>
                  </a:lnTo>
                  <a:lnTo>
                    <a:pt x="241" y="264"/>
                  </a:lnTo>
                  <a:lnTo>
                    <a:pt x="225" y="274"/>
                  </a:lnTo>
                  <a:lnTo>
                    <a:pt x="202" y="268"/>
                  </a:lnTo>
                  <a:lnTo>
                    <a:pt x="182" y="251"/>
                  </a:lnTo>
                  <a:lnTo>
                    <a:pt x="164" y="246"/>
                  </a:lnTo>
                  <a:lnTo>
                    <a:pt x="150" y="226"/>
                  </a:lnTo>
                  <a:lnTo>
                    <a:pt x="133" y="198"/>
                  </a:lnTo>
                  <a:lnTo>
                    <a:pt x="124" y="202"/>
                  </a:lnTo>
                  <a:lnTo>
                    <a:pt x="112" y="195"/>
                  </a:lnTo>
                  <a:lnTo>
                    <a:pt x="107" y="203"/>
                  </a:lnTo>
                  <a:lnTo>
                    <a:pt x="96" y="192"/>
                  </a:lnTo>
                  <a:lnTo>
                    <a:pt x="94" y="181"/>
                  </a:lnTo>
                  <a:lnTo>
                    <a:pt x="88" y="181"/>
                  </a:lnTo>
                  <a:lnTo>
                    <a:pt x="89" y="166"/>
                  </a:lnTo>
                  <a:lnTo>
                    <a:pt x="78" y="150"/>
                  </a:lnTo>
                  <a:lnTo>
                    <a:pt x="55" y="139"/>
                  </a:lnTo>
                  <a:lnTo>
                    <a:pt x="40" y="119"/>
                  </a:lnTo>
                  <a:lnTo>
                    <a:pt x="42" y="103"/>
                  </a:lnTo>
                  <a:lnTo>
                    <a:pt x="49" y="96"/>
                  </a:lnTo>
                  <a:lnTo>
                    <a:pt x="46" y="84"/>
                  </a:lnTo>
                  <a:lnTo>
                    <a:pt x="34" y="77"/>
                  </a:lnTo>
                  <a:lnTo>
                    <a:pt x="19" y="53"/>
                  </a:lnTo>
                  <a:lnTo>
                    <a:pt x="7" y="36"/>
                  </a:lnTo>
                  <a:lnTo>
                    <a:pt x="9" y="30"/>
                  </a:lnTo>
                  <a:lnTo>
                    <a:pt x="0" y="6"/>
                  </a:lnTo>
                  <a:lnTo>
                    <a:pt x="11" y="0"/>
                  </a:lnTo>
                  <a:lnTo>
                    <a:pt x="15" y="8"/>
                  </a:lnTo>
                  <a:lnTo>
                    <a:pt x="25" y="18"/>
                  </a:lnTo>
                  <a:lnTo>
                    <a:pt x="37" y="20"/>
                  </a:lnTo>
                  <a:lnTo>
                    <a:pt x="43" y="20"/>
                  </a:lnTo>
                  <a:lnTo>
                    <a:pt x="60" y="5"/>
                  </a:lnTo>
                  <a:lnTo>
                    <a:pt x="67" y="3"/>
                  </a:lnTo>
                  <a:lnTo>
                    <a:pt x="73" y="9"/>
                  </a:lnTo>
                  <a:lnTo>
                    <a:pt x="69" y="19"/>
                  </a:lnTo>
                  <a:lnTo>
                    <a:pt x="81" y="30"/>
                  </a:lnTo>
                  <a:lnTo>
                    <a:pt x="85" y="29"/>
                  </a:lnTo>
                  <a:lnTo>
                    <a:pt x="93" y="44"/>
                  </a:lnTo>
                  <a:lnTo>
                    <a:pt x="110" y="49"/>
                  </a:lnTo>
                  <a:lnTo>
                    <a:pt x="124" y="59"/>
                  </a:lnTo>
                  <a:lnTo>
                    <a:pt x="149" y="63"/>
                  </a:lnTo>
                  <a:lnTo>
                    <a:pt x="175" y="57"/>
                  </a:lnTo>
                  <a:lnTo>
                    <a:pt x="176" y="52"/>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67" name="Freeform 66"/>
            <p:cNvSpPr>
              <a:spLocks/>
            </p:cNvSpPr>
            <p:nvPr/>
          </p:nvSpPr>
          <p:spPr bwMode="auto">
            <a:xfrm>
              <a:off x="7776472" y="2938183"/>
              <a:ext cx="170325" cy="152920"/>
            </a:xfrm>
            <a:custGeom>
              <a:avLst/>
              <a:gdLst>
                <a:gd name="T0" fmla="*/ 107 w 180"/>
                <a:gd name="T1" fmla="*/ 29 h 172"/>
                <a:gd name="T2" fmla="*/ 119 w 180"/>
                <a:gd name="T3" fmla="*/ 36 h 172"/>
                <a:gd name="T4" fmla="*/ 122 w 180"/>
                <a:gd name="T5" fmla="*/ 48 h 172"/>
                <a:gd name="T6" fmla="*/ 115 w 180"/>
                <a:gd name="T7" fmla="*/ 55 h 172"/>
                <a:gd name="T8" fmla="*/ 113 w 180"/>
                <a:gd name="T9" fmla="*/ 71 h 172"/>
                <a:gd name="T10" fmla="*/ 128 w 180"/>
                <a:gd name="T11" fmla="*/ 91 h 172"/>
                <a:gd name="T12" fmla="*/ 151 w 180"/>
                <a:gd name="T13" fmla="*/ 102 h 172"/>
                <a:gd name="T14" fmla="*/ 162 w 180"/>
                <a:gd name="T15" fmla="*/ 118 h 172"/>
                <a:gd name="T16" fmla="*/ 161 w 180"/>
                <a:gd name="T17" fmla="*/ 133 h 172"/>
                <a:gd name="T18" fmla="*/ 167 w 180"/>
                <a:gd name="T19" fmla="*/ 133 h 172"/>
                <a:gd name="T20" fmla="*/ 169 w 180"/>
                <a:gd name="T21" fmla="*/ 144 h 172"/>
                <a:gd name="T22" fmla="*/ 180 w 180"/>
                <a:gd name="T23" fmla="*/ 155 h 172"/>
                <a:gd name="T24" fmla="*/ 169 w 180"/>
                <a:gd name="T25" fmla="*/ 154 h 172"/>
                <a:gd name="T26" fmla="*/ 157 w 180"/>
                <a:gd name="T27" fmla="*/ 152 h 172"/>
                <a:gd name="T28" fmla="*/ 147 w 180"/>
                <a:gd name="T29" fmla="*/ 172 h 172"/>
                <a:gd name="T30" fmla="*/ 114 w 180"/>
                <a:gd name="T31" fmla="*/ 170 h 172"/>
                <a:gd name="T32" fmla="*/ 59 w 180"/>
                <a:gd name="T33" fmla="*/ 129 h 172"/>
                <a:gd name="T34" fmla="*/ 31 w 180"/>
                <a:gd name="T35" fmla="*/ 114 h 172"/>
                <a:gd name="T36" fmla="*/ 10 w 180"/>
                <a:gd name="T37" fmla="*/ 109 h 172"/>
                <a:gd name="T38" fmla="*/ 0 w 180"/>
                <a:gd name="T39" fmla="*/ 83 h 172"/>
                <a:gd name="T40" fmla="*/ 35 w 180"/>
                <a:gd name="T41" fmla="*/ 62 h 172"/>
                <a:gd name="T42" fmla="*/ 38 w 180"/>
                <a:gd name="T43" fmla="*/ 37 h 172"/>
                <a:gd name="T44" fmla="*/ 35 w 180"/>
                <a:gd name="T45" fmla="*/ 22 h 172"/>
                <a:gd name="T46" fmla="*/ 43 w 180"/>
                <a:gd name="T47" fmla="*/ 17 h 172"/>
                <a:gd name="T48" fmla="*/ 50 w 180"/>
                <a:gd name="T49" fmla="*/ 4 h 172"/>
                <a:gd name="T50" fmla="*/ 57 w 180"/>
                <a:gd name="T51" fmla="*/ 0 h 172"/>
                <a:gd name="T52" fmla="*/ 78 w 180"/>
                <a:gd name="T53" fmla="*/ 3 h 172"/>
                <a:gd name="T54" fmla="*/ 84 w 180"/>
                <a:gd name="T55" fmla="*/ 8 h 172"/>
                <a:gd name="T56" fmla="*/ 92 w 180"/>
                <a:gd name="T57" fmla="*/ 5 h 172"/>
                <a:gd name="T58" fmla="*/ 107 w 180"/>
                <a:gd name="T59" fmla="*/ 29 h 1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80" h="172">
                  <a:moveTo>
                    <a:pt x="107" y="29"/>
                  </a:moveTo>
                  <a:lnTo>
                    <a:pt x="119" y="36"/>
                  </a:lnTo>
                  <a:lnTo>
                    <a:pt x="122" y="48"/>
                  </a:lnTo>
                  <a:lnTo>
                    <a:pt x="115" y="55"/>
                  </a:lnTo>
                  <a:lnTo>
                    <a:pt x="113" y="71"/>
                  </a:lnTo>
                  <a:lnTo>
                    <a:pt x="128" y="91"/>
                  </a:lnTo>
                  <a:lnTo>
                    <a:pt x="151" y="102"/>
                  </a:lnTo>
                  <a:lnTo>
                    <a:pt x="162" y="118"/>
                  </a:lnTo>
                  <a:lnTo>
                    <a:pt x="161" y="133"/>
                  </a:lnTo>
                  <a:lnTo>
                    <a:pt x="167" y="133"/>
                  </a:lnTo>
                  <a:lnTo>
                    <a:pt x="169" y="144"/>
                  </a:lnTo>
                  <a:lnTo>
                    <a:pt x="180" y="155"/>
                  </a:lnTo>
                  <a:lnTo>
                    <a:pt x="169" y="154"/>
                  </a:lnTo>
                  <a:lnTo>
                    <a:pt x="157" y="152"/>
                  </a:lnTo>
                  <a:lnTo>
                    <a:pt x="147" y="172"/>
                  </a:lnTo>
                  <a:lnTo>
                    <a:pt x="114" y="170"/>
                  </a:lnTo>
                  <a:lnTo>
                    <a:pt x="59" y="129"/>
                  </a:lnTo>
                  <a:lnTo>
                    <a:pt x="31" y="114"/>
                  </a:lnTo>
                  <a:lnTo>
                    <a:pt x="10" y="109"/>
                  </a:lnTo>
                  <a:lnTo>
                    <a:pt x="0" y="83"/>
                  </a:lnTo>
                  <a:lnTo>
                    <a:pt x="35" y="62"/>
                  </a:lnTo>
                  <a:lnTo>
                    <a:pt x="38" y="37"/>
                  </a:lnTo>
                  <a:lnTo>
                    <a:pt x="35" y="22"/>
                  </a:lnTo>
                  <a:lnTo>
                    <a:pt x="43" y="17"/>
                  </a:lnTo>
                  <a:lnTo>
                    <a:pt x="50" y="4"/>
                  </a:lnTo>
                  <a:lnTo>
                    <a:pt x="57" y="0"/>
                  </a:lnTo>
                  <a:lnTo>
                    <a:pt x="78" y="3"/>
                  </a:lnTo>
                  <a:lnTo>
                    <a:pt x="84" y="8"/>
                  </a:lnTo>
                  <a:lnTo>
                    <a:pt x="92" y="5"/>
                  </a:lnTo>
                  <a:lnTo>
                    <a:pt x="107" y="2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68" name="Freeform 67"/>
            <p:cNvSpPr>
              <a:spLocks/>
            </p:cNvSpPr>
            <p:nvPr/>
          </p:nvSpPr>
          <p:spPr bwMode="auto">
            <a:xfrm>
              <a:off x="7705503" y="3013754"/>
              <a:ext cx="22710" cy="70237"/>
            </a:xfrm>
            <a:custGeom>
              <a:avLst/>
              <a:gdLst>
                <a:gd name="T0" fmla="*/ 23 w 24"/>
                <a:gd name="T1" fmla="*/ 12 h 79"/>
                <a:gd name="T2" fmla="*/ 20 w 24"/>
                <a:gd name="T3" fmla="*/ 19 h 79"/>
                <a:gd name="T4" fmla="*/ 14 w 24"/>
                <a:gd name="T5" fmla="*/ 16 h 79"/>
                <a:gd name="T6" fmla="*/ 11 w 24"/>
                <a:gd name="T7" fmla="*/ 30 h 79"/>
                <a:gd name="T8" fmla="*/ 16 w 24"/>
                <a:gd name="T9" fmla="*/ 32 h 79"/>
                <a:gd name="T10" fmla="*/ 12 w 24"/>
                <a:gd name="T11" fmla="*/ 35 h 79"/>
                <a:gd name="T12" fmla="*/ 12 w 24"/>
                <a:gd name="T13" fmla="*/ 40 h 79"/>
                <a:gd name="T14" fmla="*/ 20 w 24"/>
                <a:gd name="T15" fmla="*/ 37 h 79"/>
                <a:gd name="T16" fmla="*/ 21 w 24"/>
                <a:gd name="T17" fmla="*/ 45 h 79"/>
                <a:gd name="T18" fmla="*/ 15 w 24"/>
                <a:gd name="T19" fmla="*/ 79 h 79"/>
                <a:gd name="T20" fmla="*/ 0 w 24"/>
                <a:gd name="T21" fmla="*/ 43 h 79"/>
                <a:gd name="T22" fmla="*/ 5 w 24"/>
                <a:gd name="T23" fmla="*/ 36 h 79"/>
                <a:gd name="T24" fmla="*/ 3 w 24"/>
                <a:gd name="T25" fmla="*/ 35 h 79"/>
                <a:gd name="T26" fmla="*/ 7 w 24"/>
                <a:gd name="T27" fmla="*/ 25 h 79"/>
                <a:gd name="T28" fmla="*/ 9 w 24"/>
                <a:gd name="T29" fmla="*/ 10 h 79"/>
                <a:gd name="T30" fmla="*/ 11 w 24"/>
                <a:gd name="T31" fmla="*/ 4 h 79"/>
                <a:gd name="T32" fmla="*/ 11 w 24"/>
                <a:gd name="T33" fmla="*/ 4 h 79"/>
                <a:gd name="T34" fmla="*/ 17 w 24"/>
                <a:gd name="T35" fmla="*/ 4 h 79"/>
                <a:gd name="T36" fmla="*/ 18 w 24"/>
                <a:gd name="T37" fmla="*/ 1 h 79"/>
                <a:gd name="T38" fmla="*/ 23 w 24"/>
                <a:gd name="T39" fmla="*/ 0 h 79"/>
                <a:gd name="T40" fmla="*/ 24 w 24"/>
                <a:gd name="T41" fmla="*/ 9 h 79"/>
                <a:gd name="T42" fmla="*/ 22 w 24"/>
                <a:gd name="T43" fmla="*/ 12 h 79"/>
                <a:gd name="T44" fmla="*/ 23 w 24"/>
                <a:gd name="T45" fmla="*/ 12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4" h="79">
                  <a:moveTo>
                    <a:pt x="23" y="12"/>
                  </a:moveTo>
                  <a:lnTo>
                    <a:pt x="20" y="19"/>
                  </a:lnTo>
                  <a:lnTo>
                    <a:pt x="14" y="16"/>
                  </a:lnTo>
                  <a:lnTo>
                    <a:pt x="11" y="30"/>
                  </a:lnTo>
                  <a:lnTo>
                    <a:pt x="16" y="32"/>
                  </a:lnTo>
                  <a:lnTo>
                    <a:pt x="12" y="35"/>
                  </a:lnTo>
                  <a:lnTo>
                    <a:pt x="12" y="40"/>
                  </a:lnTo>
                  <a:lnTo>
                    <a:pt x="20" y="37"/>
                  </a:lnTo>
                  <a:lnTo>
                    <a:pt x="21" y="45"/>
                  </a:lnTo>
                  <a:lnTo>
                    <a:pt x="15" y="79"/>
                  </a:lnTo>
                  <a:lnTo>
                    <a:pt x="0" y="43"/>
                  </a:lnTo>
                  <a:lnTo>
                    <a:pt x="5" y="36"/>
                  </a:lnTo>
                  <a:lnTo>
                    <a:pt x="3" y="35"/>
                  </a:lnTo>
                  <a:lnTo>
                    <a:pt x="7" y="25"/>
                  </a:lnTo>
                  <a:lnTo>
                    <a:pt x="9" y="10"/>
                  </a:lnTo>
                  <a:lnTo>
                    <a:pt x="11" y="4"/>
                  </a:lnTo>
                  <a:lnTo>
                    <a:pt x="11" y="4"/>
                  </a:lnTo>
                  <a:lnTo>
                    <a:pt x="17" y="4"/>
                  </a:lnTo>
                  <a:lnTo>
                    <a:pt x="18" y="1"/>
                  </a:lnTo>
                  <a:lnTo>
                    <a:pt x="23" y="0"/>
                  </a:lnTo>
                  <a:lnTo>
                    <a:pt x="24" y="9"/>
                  </a:lnTo>
                  <a:lnTo>
                    <a:pt x="22" y="12"/>
                  </a:lnTo>
                  <a:lnTo>
                    <a:pt x="23" y="12"/>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69" name="Freeform 68"/>
            <p:cNvSpPr>
              <a:spLocks/>
            </p:cNvSpPr>
            <p:nvPr/>
          </p:nvSpPr>
          <p:spPr bwMode="auto">
            <a:xfrm>
              <a:off x="7338359" y="2923069"/>
              <a:ext cx="49205" cy="29340"/>
            </a:xfrm>
            <a:custGeom>
              <a:avLst/>
              <a:gdLst>
                <a:gd name="T0" fmla="*/ 52 w 52"/>
                <a:gd name="T1" fmla="*/ 0 h 33"/>
                <a:gd name="T2" fmla="*/ 47 w 52"/>
                <a:gd name="T3" fmla="*/ 16 h 33"/>
                <a:gd name="T4" fmla="*/ 50 w 52"/>
                <a:gd name="T5" fmla="*/ 23 h 33"/>
                <a:gd name="T6" fmla="*/ 47 w 52"/>
                <a:gd name="T7" fmla="*/ 33 h 33"/>
                <a:gd name="T8" fmla="*/ 33 w 52"/>
                <a:gd name="T9" fmla="*/ 25 h 33"/>
                <a:gd name="T10" fmla="*/ 24 w 52"/>
                <a:gd name="T11" fmla="*/ 23 h 33"/>
                <a:gd name="T12" fmla="*/ 0 w 52"/>
                <a:gd name="T13" fmla="*/ 13 h 33"/>
                <a:gd name="T14" fmla="*/ 2 w 52"/>
                <a:gd name="T15" fmla="*/ 2 h 33"/>
                <a:gd name="T16" fmla="*/ 22 w 52"/>
                <a:gd name="T17" fmla="*/ 4 h 33"/>
                <a:gd name="T18" fmla="*/ 39 w 52"/>
                <a:gd name="T19" fmla="*/ 2 h 33"/>
                <a:gd name="T20" fmla="*/ 52 w 52"/>
                <a:gd name="T21" fmla="*/ 0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2" h="33">
                  <a:moveTo>
                    <a:pt x="52" y="0"/>
                  </a:moveTo>
                  <a:lnTo>
                    <a:pt x="47" y="16"/>
                  </a:lnTo>
                  <a:lnTo>
                    <a:pt x="50" y="23"/>
                  </a:lnTo>
                  <a:lnTo>
                    <a:pt x="47" y="33"/>
                  </a:lnTo>
                  <a:lnTo>
                    <a:pt x="33" y="25"/>
                  </a:lnTo>
                  <a:lnTo>
                    <a:pt x="24" y="23"/>
                  </a:lnTo>
                  <a:lnTo>
                    <a:pt x="0" y="13"/>
                  </a:lnTo>
                  <a:lnTo>
                    <a:pt x="2" y="2"/>
                  </a:lnTo>
                  <a:lnTo>
                    <a:pt x="22" y="4"/>
                  </a:lnTo>
                  <a:lnTo>
                    <a:pt x="39" y="2"/>
                  </a:lnTo>
                  <a:lnTo>
                    <a:pt x="52"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70" name="Freeform 69"/>
            <p:cNvSpPr>
              <a:spLocks/>
            </p:cNvSpPr>
            <p:nvPr/>
          </p:nvSpPr>
          <p:spPr bwMode="auto">
            <a:xfrm>
              <a:off x="7267391" y="2867946"/>
              <a:ext cx="26495" cy="42676"/>
            </a:xfrm>
            <a:custGeom>
              <a:avLst/>
              <a:gdLst>
                <a:gd name="T0" fmla="*/ 17 w 28"/>
                <a:gd name="T1" fmla="*/ 0 h 48"/>
                <a:gd name="T2" fmla="*/ 28 w 28"/>
                <a:gd name="T3" fmla="*/ 15 h 48"/>
                <a:gd name="T4" fmla="*/ 27 w 28"/>
                <a:gd name="T5" fmla="*/ 42 h 48"/>
                <a:gd name="T6" fmla="*/ 19 w 28"/>
                <a:gd name="T7" fmla="*/ 41 h 48"/>
                <a:gd name="T8" fmla="*/ 12 w 28"/>
                <a:gd name="T9" fmla="*/ 48 h 48"/>
                <a:gd name="T10" fmla="*/ 6 w 28"/>
                <a:gd name="T11" fmla="*/ 43 h 48"/>
                <a:gd name="T12" fmla="*/ 4 w 28"/>
                <a:gd name="T13" fmla="*/ 18 h 48"/>
                <a:gd name="T14" fmla="*/ 0 w 28"/>
                <a:gd name="T15" fmla="*/ 6 h 48"/>
                <a:gd name="T16" fmla="*/ 9 w 28"/>
                <a:gd name="T17" fmla="*/ 7 h 48"/>
                <a:gd name="T18" fmla="*/ 17 w 28"/>
                <a:gd name="T19"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8" h="48">
                  <a:moveTo>
                    <a:pt x="17" y="0"/>
                  </a:moveTo>
                  <a:lnTo>
                    <a:pt x="28" y="15"/>
                  </a:lnTo>
                  <a:lnTo>
                    <a:pt x="27" y="42"/>
                  </a:lnTo>
                  <a:lnTo>
                    <a:pt x="19" y="41"/>
                  </a:lnTo>
                  <a:lnTo>
                    <a:pt x="12" y="48"/>
                  </a:lnTo>
                  <a:lnTo>
                    <a:pt x="6" y="43"/>
                  </a:lnTo>
                  <a:lnTo>
                    <a:pt x="4" y="18"/>
                  </a:lnTo>
                  <a:lnTo>
                    <a:pt x="0" y="6"/>
                  </a:lnTo>
                  <a:lnTo>
                    <a:pt x="9" y="7"/>
                  </a:lnTo>
                  <a:lnTo>
                    <a:pt x="17"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71" name="Freeform 70"/>
            <p:cNvSpPr>
              <a:spLocks/>
            </p:cNvSpPr>
            <p:nvPr/>
          </p:nvSpPr>
          <p:spPr bwMode="auto">
            <a:xfrm>
              <a:off x="7242789" y="2761258"/>
              <a:ext cx="190196" cy="167146"/>
            </a:xfrm>
            <a:custGeom>
              <a:avLst/>
              <a:gdLst>
                <a:gd name="T0" fmla="*/ 114 w 201"/>
                <a:gd name="T1" fmla="*/ 12 h 188"/>
                <a:gd name="T2" fmla="*/ 117 w 201"/>
                <a:gd name="T3" fmla="*/ 31 h 188"/>
                <a:gd name="T4" fmla="*/ 91 w 201"/>
                <a:gd name="T5" fmla="*/ 35 h 188"/>
                <a:gd name="T6" fmla="*/ 91 w 201"/>
                <a:gd name="T7" fmla="*/ 51 h 188"/>
                <a:gd name="T8" fmla="*/ 113 w 201"/>
                <a:gd name="T9" fmla="*/ 72 h 188"/>
                <a:gd name="T10" fmla="*/ 142 w 201"/>
                <a:gd name="T11" fmla="*/ 105 h 188"/>
                <a:gd name="T12" fmla="*/ 160 w 201"/>
                <a:gd name="T13" fmla="*/ 110 h 188"/>
                <a:gd name="T14" fmla="*/ 171 w 201"/>
                <a:gd name="T15" fmla="*/ 121 h 188"/>
                <a:gd name="T16" fmla="*/ 199 w 201"/>
                <a:gd name="T17" fmla="*/ 138 h 188"/>
                <a:gd name="T18" fmla="*/ 198 w 201"/>
                <a:gd name="T19" fmla="*/ 149 h 188"/>
                <a:gd name="T20" fmla="*/ 173 w 201"/>
                <a:gd name="T21" fmla="*/ 136 h 188"/>
                <a:gd name="T22" fmla="*/ 180 w 201"/>
                <a:gd name="T23" fmla="*/ 157 h 188"/>
                <a:gd name="T24" fmla="*/ 172 w 201"/>
                <a:gd name="T25" fmla="*/ 169 h 188"/>
                <a:gd name="T26" fmla="*/ 156 w 201"/>
                <a:gd name="T27" fmla="*/ 188 h 188"/>
                <a:gd name="T28" fmla="*/ 159 w 201"/>
                <a:gd name="T29" fmla="*/ 171 h 188"/>
                <a:gd name="T30" fmla="*/ 155 w 201"/>
                <a:gd name="T31" fmla="*/ 155 h 188"/>
                <a:gd name="T32" fmla="*/ 142 w 201"/>
                <a:gd name="T33" fmla="*/ 142 h 188"/>
                <a:gd name="T34" fmla="*/ 125 w 201"/>
                <a:gd name="T35" fmla="*/ 129 h 188"/>
                <a:gd name="T36" fmla="*/ 105 w 201"/>
                <a:gd name="T37" fmla="*/ 120 h 188"/>
                <a:gd name="T38" fmla="*/ 76 w 201"/>
                <a:gd name="T39" fmla="*/ 97 h 188"/>
                <a:gd name="T40" fmla="*/ 58 w 201"/>
                <a:gd name="T41" fmla="*/ 65 h 188"/>
                <a:gd name="T42" fmla="*/ 35 w 201"/>
                <a:gd name="T43" fmla="*/ 56 h 188"/>
                <a:gd name="T44" fmla="*/ 19 w 201"/>
                <a:gd name="T45" fmla="*/ 68 h 188"/>
                <a:gd name="T46" fmla="*/ 13 w 201"/>
                <a:gd name="T47" fmla="*/ 61 h 188"/>
                <a:gd name="T48" fmla="*/ 0 w 201"/>
                <a:gd name="T49" fmla="*/ 42 h 188"/>
                <a:gd name="T50" fmla="*/ 0 w 201"/>
                <a:gd name="T51" fmla="*/ 28 h 188"/>
                <a:gd name="T52" fmla="*/ 8 w 201"/>
                <a:gd name="T53" fmla="*/ 27 h 188"/>
                <a:gd name="T54" fmla="*/ 25 w 201"/>
                <a:gd name="T55" fmla="*/ 19 h 188"/>
                <a:gd name="T56" fmla="*/ 35 w 201"/>
                <a:gd name="T57" fmla="*/ 22 h 188"/>
                <a:gd name="T58" fmla="*/ 51 w 201"/>
                <a:gd name="T59" fmla="*/ 16 h 188"/>
                <a:gd name="T60" fmla="*/ 58 w 201"/>
                <a:gd name="T61" fmla="*/ 4 h 188"/>
                <a:gd name="T62" fmla="*/ 70 w 201"/>
                <a:gd name="T63" fmla="*/ 3 h 188"/>
                <a:gd name="T64" fmla="*/ 90 w 201"/>
                <a:gd name="T65" fmla="*/ 7 h 1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01" h="188">
                  <a:moveTo>
                    <a:pt x="90" y="7"/>
                  </a:moveTo>
                  <a:lnTo>
                    <a:pt x="114" y="12"/>
                  </a:lnTo>
                  <a:lnTo>
                    <a:pt x="113" y="22"/>
                  </a:lnTo>
                  <a:lnTo>
                    <a:pt x="117" y="31"/>
                  </a:lnTo>
                  <a:lnTo>
                    <a:pt x="104" y="28"/>
                  </a:lnTo>
                  <a:lnTo>
                    <a:pt x="91" y="35"/>
                  </a:lnTo>
                  <a:lnTo>
                    <a:pt x="93" y="45"/>
                  </a:lnTo>
                  <a:lnTo>
                    <a:pt x="91" y="51"/>
                  </a:lnTo>
                  <a:lnTo>
                    <a:pt x="97" y="61"/>
                  </a:lnTo>
                  <a:lnTo>
                    <a:pt x="113" y="72"/>
                  </a:lnTo>
                  <a:lnTo>
                    <a:pt x="122" y="89"/>
                  </a:lnTo>
                  <a:lnTo>
                    <a:pt x="142" y="105"/>
                  </a:lnTo>
                  <a:lnTo>
                    <a:pt x="155" y="105"/>
                  </a:lnTo>
                  <a:lnTo>
                    <a:pt x="160" y="110"/>
                  </a:lnTo>
                  <a:lnTo>
                    <a:pt x="155" y="114"/>
                  </a:lnTo>
                  <a:lnTo>
                    <a:pt x="171" y="121"/>
                  </a:lnTo>
                  <a:lnTo>
                    <a:pt x="183" y="127"/>
                  </a:lnTo>
                  <a:lnTo>
                    <a:pt x="199" y="138"/>
                  </a:lnTo>
                  <a:lnTo>
                    <a:pt x="201" y="142"/>
                  </a:lnTo>
                  <a:lnTo>
                    <a:pt x="198" y="149"/>
                  </a:lnTo>
                  <a:lnTo>
                    <a:pt x="188" y="140"/>
                  </a:lnTo>
                  <a:lnTo>
                    <a:pt x="173" y="136"/>
                  </a:lnTo>
                  <a:lnTo>
                    <a:pt x="167" y="150"/>
                  </a:lnTo>
                  <a:lnTo>
                    <a:pt x="180" y="157"/>
                  </a:lnTo>
                  <a:lnTo>
                    <a:pt x="179" y="168"/>
                  </a:lnTo>
                  <a:lnTo>
                    <a:pt x="172" y="169"/>
                  </a:lnTo>
                  <a:lnTo>
                    <a:pt x="163" y="187"/>
                  </a:lnTo>
                  <a:lnTo>
                    <a:pt x="156" y="188"/>
                  </a:lnTo>
                  <a:lnTo>
                    <a:pt x="156" y="182"/>
                  </a:lnTo>
                  <a:lnTo>
                    <a:pt x="159" y="171"/>
                  </a:lnTo>
                  <a:lnTo>
                    <a:pt x="162" y="167"/>
                  </a:lnTo>
                  <a:lnTo>
                    <a:pt x="155" y="155"/>
                  </a:lnTo>
                  <a:lnTo>
                    <a:pt x="149" y="144"/>
                  </a:lnTo>
                  <a:lnTo>
                    <a:pt x="142" y="142"/>
                  </a:lnTo>
                  <a:lnTo>
                    <a:pt x="136" y="133"/>
                  </a:lnTo>
                  <a:lnTo>
                    <a:pt x="125" y="129"/>
                  </a:lnTo>
                  <a:lnTo>
                    <a:pt x="118" y="121"/>
                  </a:lnTo>
                  <a:lnTo>
                    <a:pt x="105" y="120"/>
                  </a:lnTo>
                  <a:lnTo>
                    <a:pt x="91" y="110"/>
                  </a:lnTo>
                  <a:lnTo>
                    <a:pt x="76" y="97"/>
                  </a:lnTo>
                  <a:lnTo>
                    <a:pt x="64" y="85"/>
                  </a:lnTo>
                  <a:lnTo>
                    <a:pt x="58" y="65"/>
                  </a:lnTo>
                  <a:lnTo>
                    <a:pt x="49" y="63"/>
                  </a:lnTo>
                  <a:lnTo>
                    <a:pt x="35" y="56"/>
                  </a:lnTo>
                  <a:lnTo>
                    <a:pt x="28" y="58"/>
                  </a:lnTo>
                  <a:lnTo>
                    <a:pt x="19" y="68"/>
                  </a:lnTo>
                  <a:lnTo>
                    <a:pt x="12" y="69"/>
                  </a:lnTo>
                  <a:lnTo>
                    <a:pt x="13" y="61"/>
                  </a:lnTo>
                  <a:lnTo>
                    <a:pt x="4" y="58"/>
                  </a:lnTo>
                  <a:lnTo>
                    <a:pt x="0" y="42"/>
                  </a:lnTo>
                  <a:lnTo>
                    <a:pt x="5" y="36"/>
                  </a:lnTo>
                  <a:lnTo>
                    <a:pt x="0" y="28"/>
                  </a:lnTo>
                  <a:lnTo>
                    <a:pt x="0" y="23"/>
                  </a:lnTo>
                  <a:lnTo>
                    <a:pt x="8" y="27"/>
                  </a:lnTo>
                  <a:lnTo>
                    <a:pt x="16" y="26"/>
                  </a:lnTo>
                  <a:lnTo>
                    <a:pt x="25" y="19"/>
                  </a:lnTo>
                  <a:lnTo>
                    <a:pt x="27" y="22"/>
                  </a:lnTo>
                  <a:lnTo>
                    <a:pt x="35" y="22"/>
                  </a:lnTo>
                  <a:lnTo>
                    <a:pt x="38" y="13"/>
                  </a:lnTo>
                  <a:lnTo>
                    <a:pt x="51" y="16"/>
                  </a:lnTo>
                  <a:lnTo>
                    <a:pt x="58" y="12"/>
                  </a:lnTo>
                  <a:lnTo>
                    <a:pt x="58" y="4"/>
                  </a:lnTo>
                  <a:lnTo>
                    <a:pt x="68" y="7"/>
                  </a:lnTo>
                  <a:lnTo>
                    <a:pt x="70" y="3"/>
                  </a:lnTo>
                  <a:lnTo>
                    <a:pt x="86" y="0"/>
                  </a:lnTo>
                  <a:lnTo>
                    <a:pt x="90" y="7"/>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72" name="Freeform 71"/>
            <p:cNvSpPr>
              <a:spLocks/>
            </p:cNvSpPr>
            <p:nvPr/>
          </p:nvSpPr>
          <p:spPr bwMode="auto">
            <a:xfrm>
              <a:off x="7719697" y="3011976"/>
              <a:ext cx="66237" cy="77350"/>
            </a:xfrm>
            <a:custGeom>
              <a:avLst/>
              <a:gdLst>
                <a:gd name="T0" fmla="*/ 5 w 70"/>
                <a:gd name="T1" fmla="*/ 21 h 87"/>
                <a:gd name="T2" fmla="*/ 8 w 70"/>
                <a:gd name="T3" fmla="*/ 14 h 87"/>
                <a:gd name="T4" fmla="*/ 28 w 70"/>
                <a:gd name="T5" fmla="*/ 22 h 87"/>
                <a:gd name="T6" fmla="*/ 60 w 70"/>
                <a:gd name="T7" fmla="*/ 0 h 87"/>
                <a:gd name="T8" fmla="*/ 70 w 70"/>
                <a:gd name="T9" fmla="*/ 26 h 87"/>
                <a:gd name="T10" fmla="*/ 67 w 70"/>
                <a:gd name="T11" fmla="*/ 29 h 87"/>
                <a:gd name="T12" fmla="*/ 33 w 70"/>
                <a:gd name="T13" fmla="*/ 39 h 87"/>
                <a:gd name="T14" fmla="*/ 52 w 70"/>
                <a:gd name="T15" fmla="*/ 60 h 87"/>
                <a:gd name="T16" fmla="*/ 47 w 70"/>
                <a:gd name="T17" fmla="*/ 63 h 87"/>
                <a:gd name="T18" fmla="*/ 45 w 70"/>
                <a:gd name="T19" fmla="*/ 70 h 87"/>
                <a:gd name="T20" fmla="*/ 32 w 70"/>
                <a:gd name="T21" fmla="*/ 73 h 87"/>
                <a:gd name="T22" fmla="*/ 28 w 70"/>
                <a:gd name="T23" fmla="*/ 81 h 87"/>
                <a:gd name="T24" fmla="*/ 21 w 70"/>
                <a:gd name="T25" fmla="*/ 87 h 87"/>
                <a:gd name="T26" fmla="*/ 1 w 70"/>
                <a:gd name="T27" fmla="*/ 84 h 87"/>
                <a:gd name="T28" fmla="*/ 0 w 70"/>
                <a:gd name="T29" fmla="*/ 81 h 87"/>
                <a:gd name="T30" fmla="*/ 6 w 70"/>
                <a:gd name="T31" fmla="*/ 47 h 87"/>
                <a:gd name="T32" fmla="*/ 5 w 70"/>
                <a:gd name="T33" fmla="*/ 39 h 87"/>
                <a:gd name="T34" fmla="*/ 7 w 70"/>
                <a:gd name="T35" fmla="*/ 33 h 87"/>
                <a:gd name="T36" fmla="*/ 5 w 70"/>
                <a:gd name="T37" fmla="*/ 21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70" h="87">
                  <a:moveTo>
                    <a:pt x="5" y="21"/>
                  </a:moveTo>
                  <a:lnTo>
                    <a:pt x="8" y="14"/>
                  </a:lnTo>
                  <a:lnTo>
                    <a:pt x="28" y="22"/>
                  </a:lnTo>
                  <a:lnTo>
                    <a:pt x="60" y="0"/>
                  </a:lnTo>
                  <a:lnTo>
                    <a:pt x="70" y="26"/>
                  </a:lnTo>
                  <a:lnTo>
                    <a:pt x="67" y="29"/>
                  </a:lnTo>
                  <a:lnTo>
                    <a:pt x="33" y="39"/>
                  </a:lnTo>
                  <a:lnTo>
                    <a:pt x="52" y="60"/>
                  </a:lnTo>
                  <a:lnTo>
                    <a:pt x="47" y="63"/>
                  </a:lnTo>
                  <a:lnTo>
                    <a:pt x="45" y="70"/>
                  </a:lnTo>
                  <a:lnTo>
                    <a:pt x="32" y="73"/>
                  </a:lnTo>
                  <a:lnTo>
                    <a:pt x="28" y="81"/>
                  </a:lnTo>
                  <a:lnTo>
                    <a:pt x="21" y="87"/>
                  </a:lnTo>
                  <a:lnTo>
                    <a:pt x="1" y="84"/>
                  </a:lnTo>
                  <a:lnTo>
                    <a:pt x="0" y="81"/>
                  </a:lnTo>
                  <a:lnTo>
                    <a:pt x="6" y="47"/>
                  </a:lnTo>
                  <a:lnTo>
                    <a:pt x="5" y="39"/>
                  </a:lnTo>
                  <a:lnTo>
                    <a:pt x="7" y="33"/>
                  </a:lnTo>
                  <a:lnTo>
                    <a:pt x="5" y="21"/>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73" name="Freeform 72"/>
            <p:cNvSpPr>
              <a:spLocks/>
            </p:cNvSpPr>
            <p:nvPr/>
          </p:nvSpPr>
          <p:spPr bwMode="auto">
            <a:xfrm>
              <a:off x="7726320" y="3526750"/>
              <a:ext cx="138152" cy="188484"/>
            </a:xfrm>
            <a:custGeom>
              <a:avLst/>
              <a:gdLst>
                <a:gd name="T0" fmla="*/ 131 w 146"/>
                <a:gd name="T1" fmla="*/ 132 h 212"/>
                <a:gd name="T2" fmla="*/ 141 w 146"/>
                <a:gd name="T3" fmla="*/ 149 h 212"/>
                <a:gd name="T4" fmla="*/ 128 w 146"/>
                <a:gd name="T5" fmla="*/ 158 h 212"/>
                <a:gd name="T6" fmla="*/ 124 w 146"/>
                <a:gd name="T7" fmla="*/ 166 h 212"/>
                <a:gd name="T8" fmla="*/ 117 w 146"/>
                <a:gd name="T9" fmla="*/ 168 h 212"/>
                <a:gd name="T10" fmla="*/ 114 w 146"/>
                <a:gd name="T11" fmla="*/ 183 h 212"/>
                <a:gd name="T12" fmla="*/ 108 w 146"/>
                <a:gd name="T13" fmla="*/ 191 h 212"/>
                <a:gd name="T14" fmla="*/ 104 w 146"/>
                <a:gd name="T15" fmla="*/ 205 h 212"/>
                <a:gd name="T16" fmla="*/ 97 w 146"/>
                <a:gd name="T17" fmla="*/ 212 h 212"/>
                <a:gd name="T18" fmla="*/ 71 w 146"/>
                <a:gd name="T19" fmla="*/ 191 h 212"/>
                <a:gd name="T20" fmla="*/ 70 w 146"/>
                <a:gd name="T21" fmla="*/ 179 h 212"/>
                <a:gd name="T22" fmla="*/ 3 w 146"/>
                <a:gd name="T23" fmla="*/ 136 h 212"/>
                <a:gd name="T24" fmla="*/ 0 w 146"/>
                <a:gd name="T25" fmla="*/ 134 h 212"/>
                <a:gd name="T26" fmla="*/ 0 w 146"/>
                <a:gd name="T27" fmla="*/ 112 h 212"/>
                <a:gd name="T28" fmla="*/ 5 w 146"/>
                <a:gd name="T29" fmla="*/ 104 h 212"/>
                <a:gd name="T30" fmla="*/ 14 w 146"/>
                <a:gd name="T31" fmla="*/ 90 h 212"/>
                <a:gd name="T32" fmla="*/ 21 w 146"/>
                <a:gd name="T33" fmla="*/ 75 h 212"/>
                <a:gd name="T34" fmla="*/ 13 w 146"/>
                <a:gd name="T35" fmla="*/ 51 h 212"/>
                <a:gd name="T36" fmla="*/ 11 w 146"/>
                <a:gd name="T37" fmla="*/ 41 h 212"/>
                <a:gd name="T38" fmla="*/ 2 w 146"/>
                <a:gd name="T39" fmla="*/ 26 h 212"/>
                <a:gd name="T40" fmla="*/ 13 w 146"/>
                <a:gd name="T41" fmla="*/ 14 h 212"/>
                <a:gd name="T42" fmla="*/ 25 w 146"/>
                <a:gd name="T43" fmla="*/ 0 h 212"/>
                <a:gd name="T44" fmla="*/ 35 w 146"/>
                <a:gd name="T45" fmla="*/ 4 h 212"/>
                <a:gd name="T46" fmla="*/ 35 w 146"/>
                <a:gd name="T47" fmla="*/ 15 h 212"/>
                <a:gd name="T48" fmla="*/ 41 w 146"/>
                <a:gd name="T49" fmla="*/ 22 h 212"/>
                <a:gd name="T50" fmla="*/ 54 w 146"/>
                <a:gd name="T51" fmla="*/ 22 h 212"/>
                <a:gd name="T52" fmla="*/ 77 w 146"/>
                <a:gd name="T53" fmla="*/ 40 h 212"/>
                <a:gd name="T54" fmla="*/ 83 w 146"/>
                <a:gd name="T55" fmla="*/ 40 h 212"/>
                <a:gd name="T56" fmla="*/ 88 w 146"/>
                <a:gd name="T57" fmla="*/ 39 h 212"/>
                <a:gd name="T58" fmla="*/ 92 w 146"/>
                <a:gd name="T59" fmla="*/ 42 h 212"/>
                <a:gd name="T60" fmla="*/ 104 w 146"/>
                <a:gd name="T61" fmla="*/ 43 h 212"/>
                <a:gd name="T62" fmla="*/ 109 w 146"/>
                <a:gd name="T63" fmla="*/ 35 h 212"/>
                <a:gd name="T64" fmla="*/ 126 w 146"/>
                <a:gd name="T65" fmla="*/ 26 h 212"/>
                <a:gd name="T66" fmla="*/ 133 w 146"/>
                <a:gd name="T67" fmla="*/ 33 h 212"/>
                <a:gd name="T68" fmla="*/ 146 w 146"/>
                <a:gd name="T69" fmla="*/ 33 h 212"/>
                <a:gd name="T70" fmla="*/ 130 w 146"/>
                <a:gd name="T71" fmla="*/ 56 h 212"/>
                <a:gd name="T72" fmla="*/ 131 w 146"/>
                <a:gd name="T73" fmla="*/ 132 h 2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46" h="212">
                  <a:moveTo>
                    <a:pt x="131" y="132"/>
                  </a:moveTo>
                  <a:lnTo>
                    <a:pt x="141" y="149"/>
                  </a:lnTo>
                  <a:lnTo>
                    <a:pt x="128" y="158"/>
                  </a:lnTo>
                  <a:lnTo>
                    <a:pt x="124" y="166"/>
                  </a:lnTo>
                  <a:lnTo>
                    <a:pt x="117" y="168"/>
                  </a:lnTo>
                  <a:lnTo>
                    <a:pt x="114" y="183"/>
                  </a:lnTo>
                  <a:lnTo>
                    <a:pt x="108" y="191"/>
                  </a:lnTo>
                  <a:lnTo>
                    <a:pt x="104" y="205"/>
                  </a:lnTo>
                  <a:lnTo>
                    <a:pt x="97" y="212"/>
                  </a:lnTo>
                  <a:lnTo>
                    <a:pt x="71" y="191"/>
                  </a:lnTo>
                  <a:lnTo>
                    <a:pt x="70" y="179"/>
                  </a:lnTo>
                  <a:lnTo>
                    <a:pt x="3" y="136"/>
                  </a:lnTo>
                  <a:lnTo>
                    <a:pt x="0" y="134"/>
                  </a:lnTo>
                  <a:lnTo>
                    <a:pt x="0" y="112"/>
                  </a:lnTo>
                  <a:lnTo>
                    <a:pt x="5" y="104"/>
                  </a:lnTo>
                  <a:lnTo>
                    <a:pt x="14" y="90"/>
                  </a:lnTo>
                  <a:lnTo>
                    <a:pt x="21" y="75"/>
                  </a:lnTo>
                  <a:lnTo>
                    <a:pt x="13" y="51"/>
                  </a:lnTo>
                  <a:lnTo>
                    <a:pt x="11" y="41"/>
                  </a:lnTo>
                  <a:lnTo>
                    <a:pt x="2" y="26"/>
                  </a:lnTo>
                  <a:lnTo>
                    <a:pt x="13" y="14"/>
                  </a:lnTo>
                  <a:lnTo>
                    <a:pt x="25" y="0"/>
                  </a:lnTo>
                  <a:lnTo>
                    <a:pt x="35" y="4"/>
                  </a:lnTo>
                  <a:lnTo>
                    <a:pt x="35" y="15"/>
                  </a:lnTo>
                  <a:lnTo>
                    <a:pt x="41" y="22"/>
                  </a:lnTo>
                  <a:lnTo>
                    <a:pt x="54" y="22"/>
                  </a:lnTo>
                  <a:lnTo>
                    <a:pt x="77" y="40"/>
                  </a:lnTo>
                  <a:lnTo>
                    <a:pt x="83" y="40"/>
                  </a:lnTo>
                  <a:lnTo>
                    <a:pt x="88" y="39"/>
                  </a:lnTo>
                  <a:lnTo>
                    <a:pt x="92" y="42"/>
                  </a:lnTo>
                  <a:lnTo>
                    <a:pt x="104" y="43"/>
                  </a:lnTo>
                  <a:lnTo>
                    <a:pt x="109" y="35"/>
                  </a:lnTo>
                  <a:lnTo>
                    <a:pt x="126" y="26"/>
                  </a:lnTo>
                  <a:lnTo>
                    <a:pt x="133" y="33"/>
                  </a:lnTo>
                  <a:lnTo>
                    <a:pt x="146" y="33"/>
                  </a:lnTo>
                  <a:lnTo>
                    <a:pt x="130" y="56"/>
                  </a:lnTo>
                  <a:lnTo>
                    <a:pt x="131" y="132"/>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74" name="Freeform 73"/>
            <p:cNvSpPr>
              <a:spLocks/>
            </p:cNvSpPr>
            <p:nvPr/>
          </p:nvSpPr>
          <p:spPr bwMode="auto">
            <a:xfrm>
              <a:off x="7454748" y="2830605"/>
              <a:ext cx="26495" cy="25783"/>
            </a:xfrm>
            <a:custGeom>
              <a:avLst/>
              <a:gdLst>
                <a:gd name="T0" fmla="*/ 12 w 28"/>
                <a:gd name="T1" fmla="*/ 25 h 29"/>
                <a:gd name="T2" fmla="*/ 12 w 28"/>
                <a:gd name="T3" fmla="*/ 29 h 29"/>
                <a:gd name="T4" fmla="*/ 10 w 28"/>
                <a:gd name="T5" fmla="*/ 29 h 29"/>
                <a:gd name="T6" fmla="*/ 8 w 28"/>
                <a:gd name="T7" fmla="*/ 22 h 29"/>
                <a:gd name="T8" fmla="*/ 4 w 28"/>
                <a:gd name="T9" fmla="*/ 20 h 29"/>
                <a:gd name="T10" fmla="*/ 0 w 28"/>
                <a:gd name="T11" fmla="*/ 14 h 29"/>
                <a:gd name="T12" fmla="*/ 2 w 28"/>
                <a:gd name="T13" fmla="*/ 9 h 29"/>
                <a:gd name="T14" fmla="*/ 6 w 28"/>
                <a:gd name="T15" fmla="*/ 8 h 29"/>
                <a:gd name="T16" fmla="*/ 8 w 28"/>
                <a:gd name="T17" fmla="*/ 1 h 29"/>
                <a:gd name="T18" fmla="*/ 11 w 28"/>
                <a:gd name="T19" fmla="*/ 0 h 29"/>
                <a:gd name="T20" fmla="*/ 13 w 28"/>
                <a:gd name="T21" fmla="*/ 3 h 29"/>
                <a:gd name="T22" fmla="*/ 17 w 28"/>
                <a:gd name="T23" fmla="*/ 4 h 29"/>
                <a:gd name="T24" fmla="*/ 19 w 28"/>
                <a:gd name="T25" fmla="*/ 7 h 29"/>
                <a:gd name="T26" fmla="*/ 22 w 28"/>
                <a:gd name="T27" fmla="*/ 8 h 29"/>
                <a:gd name="T28" fmla="*/ 26 w 28"/>
                <a:gd name="T29" fmla="*/ 12 h 29"/>
                <a:gd name="T30" fmla="*/ 28 w 28"/>
                <a:gd name="T31" fmla="*/ 12 h 29"/>
                <a:gd name="T32" fmla="*/ 27 w 28"/>
                <a:gd name="T33" fmla="*/ 17 h 29"/>
                <a:gd name="T34" fmla="*/ 25 w 28"/>
                <a:gd name="T35" fmla="*/ 20 h 29"/>
                <a:gd name="T36" fmla="*/ 25 w 28"/>
                <a:gd name="T37" fmla="*/ 21 h 29"/>
                <a:gd name="T38" fmla="*/ 22 w 28"/>
                <a:gd name="T39" fmla="*/ 22 h 29"/>
                <a:gd name="T40" fmla="*/ 12 w 28"/>
                <a:gd name="T41" fmla="*/ 25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8" h="29">
                  <a:moveTo>
                    <a:pt x="12" y="25"/>
                  </a:moveTo>
                  <a:lnTo>
                    <a:pt x="12" y="29"/>
                  </a:lnTo>
                  <a:lnTo>
                    <a:pt x="10" y="29"/>
                  </a:lnTo>
                  <a:lnTo>
                    <a:pt x="8" y="22"/>
                  </a:lnTo>
                  <a:lnTo>
                    <a:pt x="4" y="20"/>
                  </a:lnTo>
                  <a:lnTo>
                    <a:pt x="0" y="14"/>
                  </a:lnTo>
                  <a:lnTo>
                    <a:pt x="2" y="9"/>
                  </a:lnTo>
                  <a:lnTo>
                    <a:pt x="6" y="8"/>
                  </a:lnTo>
                  <a:lnTo>
                    <a:pt x="8" y="1"/>
                  </a:lnTo>
                  <a:lnTo>
                    <a:pt x="11" y="0"/>
                  </a:lnTo>
                  <a:lnTo>
                    <a:pt x="13" y="3"/>
                  </a:lnTo>
                  <a:lnTo>
                    <a:pt x="17" y="4"/>
                  </a:lnTo>
                  <a:lnTo>
                    <a:pt x="19" y="7"/>
                  </a:lnTo>
                  <a:lnTo>
                    <a:pt x="22" y="8"/>
                  </a:lnTo>
                  <a:lnTo>
                    <a:pt x="26" y="12"/>
                  </a:lnTo>
                  <a:lnTo>
                    <a:pt x="28" y="12"/>
                  </a:lnTo>
                  <a:lnTo>
                    <a:pt x="27" y="17"/>
                  </a:lnTo>
                  <a:lnTo>
                    <a:pt x="25" y="20"/>
                  </a:lnTo>
                  <a:lnTo>
                    <a:pt x="25" y="21"/>
                  </a:lnTo>
                  <a:lnTo>
                    <a:pt x="22" y="22"/>
                  </a:lnTo>
                  <a:lnTo>
                    <a:pt x="12" y="2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75" name="Freeform 74"/>
            <p:cNvSpPr>
              <a:spLocks/>
            </p:cNvSpPr>
            <p:nvPr/>
          </p:nvSpPr>
          <p:spPr bwMode="auto">
            <a:xfrm>
              <a:off x="7915570" y="3073323"/>
              <a:ext cx="32172" cy="28450"/>
            </a:xfrm>
            <a:custGeom>
              <a:avLst/>
              <a:gdLst>
                <a:gd name="T0" fmla="*/ 22 w 34"/>
                <a:gd name="T1" fmla="*/ 2 h 32"/>
                <a:gd name="T2" fmla="*/ 27 w 34"/>
                <a:gd name="T3" fmla="*/ 11 h 32"/>
                <a:gd name="T4" fmla="*/ 26 w 34"/>
                <a:gd name="T5" fmla="*/ 16 h 32"/>
                <a:gd name="T6" fmla="*/ 34 w 34"/>
                <a:gd name="T7" fmla="*/ 31 h 32"/>
                <a:gd name="T8" fmla="*/ 21 w 34"/>
                <a:gd name="T9" fmla="*/ 32 h 32"/>
                <a:gd name="T10" fmla="*/ 16 w 34"/>
                <a:gd name="T11" fmla="*/ 22 h 32"/>
                <a:gd name="T12" fmla="*/ 0 w 34"/>
                <a:gd name="T13" fmla="*/ 20 h 32"/>
                <a:gd name="T14" fmla="*/ 10 w 34"/>
                <a:gd name="T15" fmla="*/ 0 h 32"/>
                <a:gd name="T16" fmla="*/ 22 w 34"/>
                <a:gd name="T17" fmla="*/ 2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4" h="32">
                  <a:moveTo>
                    <a:pt x="22" y="2"/>
                  </a:moveTo>
                  <a:lnTo>
                    <a:pt x="27" y="11"/>
                  </a:lnTo>
                  <a:lnTo>
                    <a:pt x="26" y="16"/>
                  </a:lnTo>
                  <a:lnTo>
                    <a:pt x="34" y="31"/>
                  </a:lnTo>
                  <a:lnTo>
                    <a:pt x="21" y="32"/>
                  </a:lnTo>
                  <a:lnTo>
                    <a:pt x="16" y="22"/>
                  </a:lnTo>
                  <a:lnTo>
                    <a:pt x="0" y="20"/>
                  </a:lnTo>
                  <a:lnTo>
                    <a:pt x="10" y="0"/>
                  </a:lnTo>
                  <a:lnTo>
                    <a:pt x="22" y="2"/>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76" name="Freeform 75"/>
            <p:cNvSpPr>
              <a:spLocks/>
            </p:cNvSpPr>
            <p:nvPr/>
          </p:nvSpPr>
          <p:spPr bwMode="auto">
            <a:xfrm>
              <a:off x="7715913" y="2988860"/>
              <a:ext cx="22710" cy="28450"/>
            </a:xfrm>
            <a:custGeom>
              <a:avLst/>
              <a:gdLst>
                <a:gd name="T0" fmla="*/ 12 w 24"/>
                <a:gd name="T1" fmla="*/ 28 h 32"/>
                <a:gd name="T2" fmla="*/ 7 w 24"/>
                <a:gd name="T3" fmla="*/ 29 h 32"/>
                <a:gd name="T4" fmla="*/ 6 w 24"/>
                <a:gd name="T5" fmla="*/ 32 h 32"/>
                <a:gd name="T6" fmla="*/ 0 w 24"/>
                <a:gd name="T7" fmla="*/ 32 h 32"/>
                <a:gd name="T8" fmla="*/ 5 w 24"/>
                <a:gd name="T9" fmla="*/ 15 h 32"/>
                <a:gd name="T10" fmla="*/ 12 w 24"/>
                <a:gd name="T11" fmla="*/ 1 h 32"/>
                <a:gd name="T12" fmla="*/ 12 w 24"/>
                <a:gd name="T13" fmla="*/ 0 h 32"/>
                <a:gd name="T14" fmla="*/ 20 w 24"/>
                <a:gd name="T15" fmla="*/ 1 h 32"/>
                <a:gd name="T16" fmla="*/ 24 w 24"/>
                <a:gd name="T17" fmla="*/ 9 h 32"/>
                <a:gd name="T18" fmla="*/ 15 w 24"/>
                <a:gd name="T19" fmla="*/ 17 h 32"/>
                <a:gd name="T20" fmla="*/ 12 w 24"/>
                <a:gd name="T21" fmla="*/ 28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4" h="32">
                  <a:moveTo>
                    <a:pt x="12" y="28"/>
                  </a:moveTo>
                  <a:lnTo>
                    <a:pt x="7" y="29"/>
                  </a:lnTo>
                  <a:lnTo>
                    <a:pt x="6" y="32"/>
                  </a:lnTo>
                  <a:lnTo>
                    <a:pt x="0" y="32"/>
                  </a:lnTo>
                  <a:lnTo>
                    <a:pt x="5" y="15"/>
                  </a:lnTo>
                  <a:lnTo>
                    <a:pt x="12" y="1"/>
                  </a:lnTo>
                  <a:lnTo>
                    <a:pt x="12" y="0"/>
                  </a:lnTo>
                  <a:lnTo>
                    <a:pt x="20" y="1"/>
                  </a:lnTo>
                  <a:lnTo>
                    <a:pt x="24" y="9"/>
                  </a:lnTo>
                  <a:lnTo>
                    <a:pt x="15" y="17"/>
                  </a:lnTo>
                  <a:lnTo>
                    <a:pt x="12" y="28"/>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77" name="Freeform 76"/>
            <p:cNvSpPr>
              <a:spLocks/>
            </p:cNvSpPr>
            <p:nvPr/>
          </p:nvSpPr>
          <p:spPr bwMode="auto">
            <a:xfrm>
              <a:off x="6939043" y="3470739"/>
              <a:ext cx="67183" cy="77350"/>
            </a:xfrm>
            <a:custGeom>
              <a:avLst/>
              <a:gdLst>
                <a:gd name="T0" fmla="*/ 68 w 71"/>
                <a:gd name="T1" fmla="*/ 87 h 87"/>
                <a:gd name="T2" fmla="*/ 63 w 71"/>
                <a:gd name="T3" fmla="*/ 87 h 87"/>
                <a:gd name="T4" fmla="*/ 44 w 71"/>
                <a:gd name="T5" fmla="*/ 77 h 87"/>
                <a:gd name="T6" fmla="*/ 27 w 71"/>
                <a:gd name="T7" fmla="*/ 61 h 87"/>
                <a:gd name="T8" fmla="*/ 12 w 71"/>
                <a:gd name="T9" fmla="*/ 50 h 87"/>
                <a:gd name="T10" fmla="*/ 0 w 71"/>
                <a:gd name="T11" fmla="*/ 37 h 87"/>
                <a:gd name="T12" fmla="*/ 4 w 71"/>
                <a:gd name="T13" fmla="*/ 30 h 87"/>
                <a:gd name="T14" fmla="*/ 5 w 71"/>
                <a:gd name="T15" fmla="*/ 24 h 87"/>
                <a:gd name="T16" fmla="*/ 13 w 71"/>
                <a:gd name="T17" fmla="*/ 12 h 87"/>
                <a:gd name="T18" fmla="*/ 22 w 71"/>
                <a:gd name="T19" fmla="*/ 3 h 87"/>
                <a:gd name="T20" fmla="*/ 26 w 71"/>
                <a:gd name="T21" fmla="*/ 2 h 87"/>
                <a:gd name="T22" fmla="*/ 31 w 71"/>
                <a:gd name="T23" fmla="*/ 0 h 87"/>
                <a:gd name="T24" fmla="*/ 38 w 71"/>
                <a:gd name="T25" fmla="*/ 13 h 87"/>
                <a:gd name="T26" fmla="*/ 37 w 71"/>
                <a:gd name="T27" fmla="*/ 21 h 87"/>
                <a:gd name="T28" fmla="*/ 41 w 71"/>
                <a:gd name="T29" fmla="*/ 26 h 87"/>
                <a:gd name="T30" fmla="*/ 46 w 71"/>
                <a:gd name="T31" fmla="*/ 26 h 87"/>
                <a:gd name="T32" fmla="*/ 49 w 71"/>
                <a:gd name="T33" fmla="*/ 17 h 87"/>
                <a:gd name="T34" fmla="*/ 55 w 71"/>
                <a:gd name="T35" fmla="*/ 18 h 87"/>
                <a:gd name="T36" fmla="*/ 54 w 71"/>
                <a:gd name="T37" fmla="*/ 24 h 87"/>
                <a:gd name="T38" fmla="*/ 55 w 71"/>
                <a:gd name="T39" fmla="*/ 34 h 87"/>
                <a:gd name="T40" fmla="*/ 52 w 71"/>
                <a:gd name="T41" fmla="*/ 43 h 87"/>
                <a:gd name="T42" fmla="*/ 57 w 71"/>
                <a:gd name="T43" fmla="*/ 49 h 87"/>
                <a:gd name="T44" fmla="*/ 63 w 71"/>
                <a:gd name="T45" fmla="*/ 50 h 87"/>
                <a:gd name="T46" fmla="*/ 70 w 71"/>
                <a:gd name="T47" fmla="*/ 59 h 87"/>
                <a:gd name="T48" fmla="*/ 71 w 71"/>
                <a:gd name="T49" fmla="*/ 67 h 87"/>
                <a:gd name="T50" fmla="*/ 69 w 71"/>
                <a:gd name="T51" fmla="*/ 70 h 87"/>
                <a:gd name="T52" fmla="*/ 68 w 71"/>
                <a:gd name="T53" fmla="*/ 8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71" h="87">
                  <a:moveTo>
                    <a:pt x="68" y="87"/>
                  </a:moveTo>
                  <a:lnTo>
                    <a:pt x="63" y="87"/>
                  </a:lnTo>
                  <a:lnTo>
                    <a:pt x="44" y="77"/>
                  </a:lnTo>
                  <a:lnTo>
                    <a:pt x="27" y="61"/>
                  </a:lnTo>
                  <a:lnTo>
                    <a:pt x="12" y="50"/>
                  </a:lnTo>
                  <a:lnTo>
                    <a:pt x="0" y="37"/>
                  </a:lnTo>
                  <a:lnTo>
                    <a:pt x="4" y="30"/>
                  </a:lnTo>
                  <a:lnTo>
                    <a:pt x="5" y="24"/>
                  </a:lnTo>
                  <a:lnTo>
                    <a:pt x="13" y="12"/>
                  </a:lnTo>
                  <a:lnTo>
                    <a:pt x="22" y="3"/>
                  </a:lnTo>
                  <a:lnTo>
                    <a:pt x="26" y="2"/>
                  </a:lnTo>
                  <a:lnTo>
                    <a:pt x="31" y="0"/>
                  </a:lnTo>
                  <a:lnTo>
                    <a:pt x="38" y="13"/>
                  </a:lnTo>
                  <a:lnTo>
                    <a:pt x="37" y="21"/>
                  </a:lnTo>
                  <a:lnTo>
                    <a:pt x="41" y="26"/>
                  </a:lnTo>
                  <a:lnTo>
                    <a:pt x="46" y="26"/>
                  </a:lnTo>
                  <a:lnTo>
                    <a:pt x="49" y="17"/>
                  </a:lnTo>
                  <a:lnTo>
                    <a:pt x="55" y="18"/>
                  </a:lnTo>
                  <a:lnTo>
                    <a:pt x="54" y="24"/>
                  </a:lnTo>
                  <a:lnTo>
                    <a:pt x="55" y="34"/>
                  </a:lnTo>
                  <a:lnTo>
                    <a:pt x="52" y="43"/>
                  </a:lnTo>
                  <a:lnTo>
                    <a:pt x="57" y="49"/>
                  </a:lnTo>
                  <a:lnTo>
                    <a:pt x="63" y="50"/>
                  </a:lnTo>
                  <a:lnTo>
                    <a:pt x="70" y="59"/>
                  </a:lnTo>
                  <a:lnTo>
                    <a:pt x="71" y="67"/>
                  </a:lnTo>
                  <a:lnTo>
                    <a:pt x="69" y="70"/>
                  </a:lnTo>
                  <a:lnTo>
                    <a:pt x="68" y="87"/>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78" name="Freeform 77"/>
            <p:cNvSpPr>
              <a:spLocks/>
            </p:cNvSpPr>
            <p:nvPr/>
          </p:nvSpPr>
          <p:spPr bwMode="auto">
            <a:xfrm>
              <a:off x="7293885" y="3016422"/>
              <a:ext cx="270627" cy="250719"/>
            </a:xfrm>
            <a:custGeom>
              <a:avLst/>
              <a:gdLst>
                <a:gd name="T0" fmla="*/ 101 w 286"/>
                <a:gd name="T1" fmla="*/ 213 h 282"/>
                <a:gd name="T2" fmla="*/ 88 w 286"/>
                <a:gd name="T3" fmla="*/ 221 h 282"/>
                <a:gd name="T4" fmla="*/ 78 w 286"/>
                <a:gd name="T5" fmla="*/ 210 h 282"/>
                <a:gd name="T6" fmla="*/ 49 w 286"/>
                <a:gd name="T7" fmla="*/ 201 h 282"/>
                <a:gd name="T8" fmla="*/ 41 w 286"/>
                <a:gd name="T9" fmla="*/ 188 h 282"/>
                <a:gd name="T10" fmla="*/ 27 w 286"/>
                <a:gd name="T11" fmla="*/ 178 h 282"/>
                <a:gd name="T12" fmla="*/ 19 w 286"/>
                <a:gd name="T13" fmla="*/ 182 h 282"/>
                <a:gd name="T14" fmla="*/ 12 w 286"/>
                <a:gd name="T15" fmla="*/ 170 h 282"/>
                <a:gd name="T16" fmla="*/ 11 w 286"/>
                <a:gd name="T17" fmla="*/ 162 h 282"/>
                <a:gd name="T18" fmla="*/ 0 w 286"/>
                <a:gd name="T19" fmla="*/ 146 h 282"/>
                <a:gd name="T20" fmla="*/ 7 w 286"/>
                <a:gd name="T21" fmla="*/ 138 h 282"/>
                <a:gd name="T22" fmla="*/ 5 w 286"/>
                <a:gd name="T23" fmla="*/ 125 h 282"/>
                <a:gd name="T24" fmla="*/ 7 w 286"/>
                <a:gd name="T25" fmla="*/ 113 h 282"/>
                <a:gd name="T26" fmla="*/ 6 w 286"/>
                <a:gd name="T27" fmla="*/ 104 h 282"/>
                <a:gd name="T28" fmla="*/ 9 w 286"/>
                <a:gd name="T29" fmla="*/ 87 h 282"/>
                <a:gd name="T30" fmla="*/ 7 w 286"/>
                <a:gd name="T31" fmla="*/ 77 h 282"/>
                <a:gd name="T32" fmla="*/ 1 w 286"/>
                <a:gd name="T33" fmla="*/ 59 h 282"/>
                <a:gd name="T34" fmla="*/ 10 w 286"/>
                <a:gd name="T35" fmla="*/ 54 h 282"/>
                <a:gd name="T36" fmla="*/ 11 w 286"/>
                <a:gd name="T37" fmla="*/ 45 h 282"/>
                <a:gd name="T38" fmla="*/ 9 w 286"/>
                <a:gd name="T39" fmla="*/ 37 h 282"/>
                <a:gd name="T40" fmla="*/ 21 w 286"/>
                <a:gd name="T41" fmla="*/ 29 h 282"/>
                <a:gd name="T42" fmla="*/ 26 w 286"/>
                <a:gd name="T43" fmla="*/ 22 h 282"/>
                <a:gd name="T44" fmla="*/ 34 w 286"/>
                <a:gd name="T45" fmla="*/ 16 h 282"/>
                <a:gd name="T46" fmla="*/ 35 w 286"/>
                <a:gd name="T47" fmla="*/ 0 h 282"/>
                <a:gd name="T48" fmla="*/ 55 w 286"/>
                <a:gd name="T49" fmla="*/ 7 h 282"/>
                <a:gd name="T50" fmla="*/ 63 w 286"/>
                <a:gd name="T51" fmla="*/ 6 h 282"/>
                <a:gd name="T52" fmla="*/ 77 w 286"/>
                <a:gd name="T53" fmla="*/ 9 h 282"/>
                <a:gd name="T54" fmla="*/ 101 w 286"/>
                <a:gd name="T55" fmla="*/ 18 h 282"/>
                <a:gd name="T56" fmla="*/ 110 w 286"/>
                <a:gd name="T57" fmla="*/ 37 h 282"/>
                <a:gd name="T58" fmla="*/ 126 w 286"/>
                <a:gd name="T59" fmla="*/ 41 h 282"/>
                <a:gd name="T60" fmla="*/ 151 w 286"/>
                <a:gd name="T61" fmla="*/ 50 h 282"/>
                <a:gd name="T62" fmla="*/ 170 w 286"/>
                <a:gd name="T63" fmla="*/ 60 h 282"/>
                <a:gd name="T64" fmla="*/ 178 w 286"/>
                <a:gd name="T65" fmla="*/ 54 h 282"/>
                <a:gd name="T66" fmla="*/ 186 w 286"/>
                <a:gd name="T67" fmla="*/ 45 h 282"/>
                <a:gd name="T68" fmla="*/ 181 w 286"/>
                <a:gd name="T69" fmla="*/ 29 h 282"/>
                <a:gd name="T70" fmla="*/ 186 w 286"/>
                <a:gd name="T71" fmla="*/ 19 h 282"/>
                <a:gd name="T72" fmla="*/ 198 w 286"/>
                <a:gd name="T73" fmla="*/ 9 h 282"/>
                <a:gd name="T74" fmla="*/ 210 w 286"/>
                <a:gd name="T75" fmla="*/ 6 h 282"/>
                <a:gd name="T76" fmla="*/ 234 w 286"/>
                <a:gd name="T77" fmla="*/ 11 h 282"/>
                <a:gd name="T78" fmla="*/ 241 w 286"/>
                <a:gd name="T79" fmla="*/ 20 h 282"/>
                <a:gd name="T80" fmla="*/ 247 w 286"/>
                <a:gd name="T81" fmla="*/ 20 h 282"/>
                <a:gd name="T82" fmla="*/ 253 w 286"/>
                <a:gd name="T83" fmla="*/ 23 h 282"/>
                <a:gd name="T84" fmla="*/ 270 w 286"/>
                <a:gd name="T85" fmla="*/ 26 h 282"/>
                <a:gd name="T86" fmla="*/ 275 w 286"/>
                <a:gd name="T87" fmla="*/ 33 h 282"/>
                <a:gd name="T88" fmla="*/ 270 w 286"/>
                <a:gd name="T89" fmla="*/ 43 h 282"/>
                <a:gd name="T90" fmla="*/ 273 w 286"/>
                <a:gd name="T91" fmla="*/ 51 h 282"/>
                <a:gd name="T92" fmla="*/ 269 w 286"/>
                <a:gd name="T93" fmla="*/ 64 h 282"/>
                <a:gd name="T94" fmla="*/ 275 w 286"/>
                <a:gd name="T95" fmla="*/ 81 h 282"/>
                <a:gd name="T96" fmla="*/ 280 w 286"/>
                <a:gd name="T97" fmla="*/ 155 h 282"/>
                <a:gd name="T98" fmla="*/ 284 w 286"/>
                <a:gd name="T99" fmla="*/ 231 h 282"/>
                <a:gd name="T100" fmla="*/ 286 w 286"/>
                <a:gd name="T101" fmla="*/ 273 h 282"/>
                <a:gd name="T102" fmla="*/ 265 w 286"/>
                <a:gd name="T103" fmla="*/ 273 h 282"/>
                <a:gd name="T104" fmla="*/ 265 w 286"/>
                <a:gd name="T105" fmla="*/ 282 h 282"/>
                <a:gd name="T106" fmla="*/ 192 w 286"/>
                <a:gd name="T107" fmla="*/ 242 h 282"/>
                <a:gd name="T108" fmla="*/ 119 w 286"/>
                <a:gd name="T109" fmla="*/ 202 h 282"/>
                <a:gd name="T110" fmla="*/ 101 w 286"/>
                <a:gd name="T111" fmla="*/ 213 h 2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286" h="282">
                  <a:moveTo>
                    <a:pt x="101" y="213"/>
                  </a:moveTo>
                  <a:lnTo>
                    <a:pt x="88" y="221"/>
                  </a:lnTo>
                  <a:lnTo>
                    <a:pt x="78" y="210"/>
                  </a:lnTo>
                  <a:lnTo>
                    <a:pt x="49" y="201"/>
                  </a:lnTo>
                  <a:lnTo>
                    <a:pt x="41" y="188"/>
                  </a:lnTo>
                  <a:lnTo>
                    <a:pt x="27" y="178"/>
                  </a:lnTo>
                  <a:lnTo>
                    <a:pt x="19" y="182"/>
                  </a:lnTo>
                  <a:lnTo>
                    <a:pt x="12" y="170"/>
                  </a:lnTo>
                  <a:lnTo>
                    <a:pt x="11" y="162"/>
                  </a:lnTo>
                  <a:lnTo>
                    <a:pt x="0" y="146"/>
                  </a:lnTo>
                  <a:lnTo>
                    <a:pt x="7" y="138"/>
                  </a:lnTo>
                  <a:lnTo>
                    <a:pt x="5" y="125"/>
                  </a:lnTo>
                  <a:lnTo>
                    <a:pt x="7" y="113"/>
                  </a:lnTo>
                  <a:lnTo>
                    <a:pt x="6" y="104"/>
                  </a:lnTo>
                  <a:lnTo>
                    <a:pt x="9" y="87"/>
                  </a:lnTo>
                  <a:lnTo>
                    <a:pt x="7" y="77"/>
                  </a:lnTo>
                  <a:lnTo>
                    <a:pt x="1" y="59"/>
                  </a:lnTo>
                  <a:lnTo>
                    <a:pt x="10" y="54"/>
                  </a:lnTo>
                  <a:lnTo>
                    <a:pt x="11" y="45"/>
                  </a:lnTo>
                  <a:lnTo>
                    <a:pt x="9" y="37"/>
                  </a:lnTo>
                  <a:lnTo>
                    <a:pt x="21" y="29"/>
                  </a:lnTo>
                  <a:lnTo>
                    <a:pt x="26" y="22"/>
                  </a:lnTo>
                  <a:lnTo>
                    <a:pt x="34" y="16"/>
                  </a:lnTo>
                  <a:lnTo>
                    <a:pt x="35" y="0"/>
                  </a:lnTo>
                  <a:lnTo>
                    <a:pt x="55" y="7"/>
                  </a:lnTo>
                  <a:lnTo>
                    <a:pt x="63" y="6"/>
                  </a:lnTo>
                  <a:lnTo>
                    <a:pt x="77" y="9"/>
                  </a:lnTo>
                  <a:lnTo>
                    <a:pt x="101" y="18"/>
                  </a:lnTo>
                  <a:lnTo>
                    <a:pt x="110" y="37"/>
                  </a:lnTo>
                  <a:lnTo>
                    <a:pt x="126" y="41"/>
                  </a:lnTo>
                  <a:lnTo>
                    <a:pt x="151" y="50"/>
                  </a:lnTo>
                  <a:lnTo>
                    <a:pt x="170" y="60"/>
                  </a:lnTo>
                  <a:lnTo>
                    <a:pt x="178" y="54"/>
                  </a:lnTo>
                  <a:lnTo>
                    <a:pt x="186" y="45"/>
                  </a:lnTo>
                  <a:lnTo>
                    <a:pt x="181" y="29"/>
                  </a:lnTo>
                  <a:lnTo>
                    <a:pt x="186" y="19"/>
                  </a:lnTo>
                  <a:lnTo>
                    <a:pt x="198" y="9"/>
                  </a:lnTo>
                  <a:lnTo>
                    <a:pt x="210" y="6"/>
                  </a:lnTo>
                  <a:lnTo>
                    <a:pt x="234" y="11"/>
                  </a:lnTo>
                  <a:lnTo>
                    <a:pt x="241" y="20"/>
                  </a:lnTo>
                  <a:lnTo>
                    <a:pt x="247" y="20"/>
                  </a:lnTo>
                  <a:lnTo>
                    <a:pt x="253" y="23"/>
                  </a:lnTo>
                  <a:lnTo>
                    <a:pt x="270" y="26"/>
                  </a:lnTo>
                  <a:lnTo>
                    <a:pt x="275" y="33"/>
                  </a:lnTo>
                  <a:lnTo>
                    <a:pt x="270" y="43"/>
                  </a:lnTo>
                  <a:lnTo>
                    <a:pt x="273" y="51"/>
                  </a:lnTo>
                  <a:lnTo>
                    <a:pt x="269" y="64"/>
                  </a:lnTo>
                  <a:lnTo>
                    <a:pt x="275" y="81"/>
                  </a:lnTo>
                  <a:lnTo>
                    <a:pt x="280" y="155"/>
                  </a:lnTo>
                  <a:lnTo>
                    <a:pt x="284" y="231"/>
                  </a:lnTo>
                  <a:lnTo>
                    <a:pt x="286" y="273"/>
                  </a:lnTo>
                  <a:lnTo>
                    <a:pt x="265" y="273"/>
                  </a:lnTo>
                  <a:lnTo>
                    <a:pt x="265" y="282"/>
                  </a:lnTo>
                  <a:lnTo>
                    <a:pt x="192" y="242"/>
                  </a:lnTo>
                  <a:lnTo>
                    <a:pt x="119" y="202"/>
                  </a:lnTo>
                  <a:lnTo>
                    <a:pt x="101" y="213"/>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79" name="Freeform 78"/>
            <p:cNvSpPr>
              <a:spLocks/>
            </p:cNvSpPr>
            <p:nvPr/>
          </p:nvSpPr>
          <p:spPr bwMode="auto">
            <a:xfrm>
              <a:off x="7587222" y="4157993"/>
              <a:ext cx="39742" cy="36452"/>
            </a:xfrm>
            <a:custGeom>
              <a:avLst/>
              <a:gdLst>
                <a:gd name="T0" fmla="*/ 36 w 42"/>
                <a:gd name="T1" fmla="*/ 6 h 41"/>
                <a:gd name="T2" fmla="*/ 42 w 42"/>
                <a:gd name="T3" fmla="*/ 12 h 41"/>
                <a:gd name="T4" fmla="*/ 36 w 42"/>
                <a:gd name="T5" fmla="*/ 22 h 41"/>
                <a:gd name="T6" fmla="*/ 32 w 42"/>
                <a:gd name="T7" fmla="*/ 29 h 41"/>
                <a:gd name="T8" fmla="*/ 22 w 42"/>
                <a:gd name="T9" fmla="*/ 32 h 41"/>
                <a:gd name="T10" fmla="*/ 18 w 42"/>
                <a:gd name="T11" fmla="*/ 39 h 41"/>
                <a:gd name="T12" fmla="*/ 12 w 42"/>
                <a:gd name="T13" fmla="*/ 41 h 41"/>
                <a:gd name="T14" fmla="*/ 0 w 42"/>
                <a:gd name="T15" fmla="*/ 25 h 41"/>
                <a:gd name="T16" fmla="*/ 10 w 42"/>
                <a:gd name="T17" fmla="*/ 12 h 41"/>
                <a:gd name="T18" fmla="*/ 20 w 42"/>
                <a:gd name="T19" fmla="*/ 4 h 41"/>
                <a:gd name="T20" fmla="*/ 29 w 42"/>
                <a:gd name="T21" fmla="*/ 0 h 41"/>
                <a:gd name="T22" fmla="*/ 36 w 42"/>
                <a:gd name="T23" fmla="*/ 6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2" h="41">
                  <a:moveTo>
                    <a:pt x="36" y="6"/>
                  </a:moveTo>
                  <a:lnTo>
                    <a:pt x="42" y="12"/>
                  </a:lnTo>
                  <a:lnTo>
                    <a:pt x="36" y="22"/>
                  </a:lnTo>
                  <a:lnTo>
                    <a:pt x="32" y="29"/>
                  </a:lnTo>
                  <a:lnTo>
                    <a:pt x="22" y="32"/>
                  </a:lnTo>
                  <a:lnTo>
                    <a:pt x="18" y="39"/>
                  </a:lnTo>
                  <a:lnTo>
                    <a:pt x="12" y="41"/>
                  </a:lnTo>
                  <a:lnTo>
                    <a:pt x="0" y="25"/>
                  </a:lnTo>
                  <a:lnTo>
                    <a:pt x="10" y="12"/>
                  </a:lnTo>
                  <a:lnTo>
                    <a:pt x="20" y="4"/>
                  </a:lnTo>
                  <a:lnTo>
                    <a:pt x="29" y="0"/>
                  </a:lnTo>
                  <a:lnTo>
                    <a:pt x="36" y="6"/>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80" name="Freeform 79"/>
            <p:cNvSpPr>
              <a:spLocks/>
            </p:cNvSpPr>
            <p:nvPr/>
          </p:nvSpPr>
          <p:spPr bwMode="auto">
            <a:xfrm>
              <a:off x="7440553" y="2595889"/>
              <a:ext cx="83270" cy="42676"/>
            </a:xfrm>
            <a:custGeom>
              <a:avLst/>
              <a:gdLst>
                <a:gd name="T0" fmla="*/ 31 w 88"/>
                <a:gd name="T1" fmla="*/ 40 h 48"/>
                <a:gd name="T2" fmla="*/ 29 w 88"/>
                <a:gd name="T3" fmla="*/ 35 h 48"/>
                <a:gd name="T4" fmla="*/ 30 w 88"/>
                <a:gd name="T5" fmla="*/ 30 h 48"/>
                <a:gd name="T6" fmla="*/ 22 w 88"/>
                <a:gd name="T7" fmla="*/ 27 h 48"/>
                <a:gd name="T8" fmla="*/ 6 w 88"/>
                <a:gd name="T9" fmla="*/ 23 h 48"/>
                <a:gd name="T10" fmla="*/ 0 w 88"/>
                <a:gd name="T11" fmla="*/ 7 h 48"/>
                <a:gd name="T12" fmla="*/ 17 w 88"/>
                <a:gd name="T13" fmla="*/ 0 h 48"/>
                <a:gd name="T14" fmla="*/ 42 w 88"/>
                <a:gd name="T15" fmla="*/ 2 h 48"/>
                <a:gd name="T16" fmla="*/ 57 w 88"/>
                <a:gd name="T17" fmla="*/ 0 h 48"/>
                <a:gd name="T18" fmla="*/ 60 w 88"/>
                <a:gd name="T19" fmla="*/ 4 h 48"/>
                <a:gd name="T20" fmla="*/ 68 w 88"/>
                <a:gd name="T21" fmla="*/ 5 h 48"/>
                <a:gd name="T22" fmla="*/ 85 w 88"/>
                <a:gd name="T23" fmla="*/ 15 h 48"/>
                <a:gd name="T24" fmla="*/ 88 w 88"/>
                <a:gd name="T25" fmla="*/ 24 h 48"/>
                <a:gd name="T26" fmla="*/ 76 w 88"/>
                <a:gd name="T27" fmla="*/ 30 h 48"/>
                <a:gd name="T28" fmla="*/ 74 w 88"/>
                <a:gd name="T29" fmla="*/ 41 h 48"/>
                <a:gd name="T30" fmla="*/ 58 w 88"/>
                <a:gd name="T31" fmla="*/ 48 h 48"/>
                <a:gd name="T32" fmla="*/ 44 w 88"/>
                <a:gd name="T33" fmla="*/ 48 h 48"/>
                <a:gd name="T34" fmla="*/ 39 w 88"/>
                <a:gd name="T35" fmla="*/ 42 h 48"/>
                <a:gd name="T36" fmla="*/ 31 w 88"/>
                <a:gd name="T37" fmla="*/ 4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88" h="48">
                  <a:moveTo>
                    <a:pt x="31" y="40"/>
                  </a:moveTo>
                  <a:lnTo>
                    <a:pt x="29" y="35"/>
                  </a:lnTo>
                  <a:lnTo>
                    <a:pt x="30" y="30"/>
                  </a:lnTo>
                  <a:lnTo>
                    <a:pt x="22" y="27"/>
                  </a:lnTo>
                  <a:lnTo>
                    <a:pt x="6" y="23"/>
                  </a:lnTo>
                  <a:lnTo>
                    <a:pt x="0" y="7"/>
                  </a:lnTo>
                  <a:lnTo>
                    <a:pt x="17" y="0"/>
                  </a:lnTo>
                  <a:lnTo>
                    <a:pt x="42" y="2"/>
                  </a:lnTo>
                  <a:lnTo>
                    <a:pt x="57" y="0"/>
                  </a:lnTo>
                  <a:lnTo>
                    <a:pt x="60" y="4"/>
                  </a:lnTo>
                  <a:lnTo>
                    <a:pt x="68" y="5"/>
                  </a:lnTo>
                  <a:lnTo>
                    <a:pt x="85" y="15"/>
                  </a:lnTo>
                  <a:lnTo>
                    <a:pt x="88" y="24"/>
                  </a:lnTo>
                  <a:lnTo>
                    <a:pt x="76" y="30"/>
                  </a:lnTo>
                  <a:lnTo>
                    <a:pt x="74" y="41"/>
                  </a:lnTo>
                  <a:lnTo>
                    <a:pt x="58" y="48"/>
                  </a:lnTo>
                  <a:lnTo>
                    <a:pt x="44" y="48"/>
                  </a:lnTo>
                  <a:lnTo>
                    <a:pt x="39" y="42"/>
                  </a:lnTo>
                  <a:lnTo>
                    <a:pt x="31" y="4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81" name="Freeform 80"/>
            <p:cNvSpPr>
              <a:spLocks/>
            </p:cNvSpPr>
            <p:nvPr/>
          </p:nvSpPr>
          <p:spPr bwMode="auto">
            <a:xfrm>
              <a:off x="7222917" y="2706135"/>
              <a:ext cx="8516" cy="12447"/>
            </a:xfrm>
            <a:custGeom>
              <a:avLst/>
              <a:gdLst>
                <a:gd name="T0" fmla="*/ 6 w 9"/>
                <a:gd name="T1" fmla="*/ 0 h 14"/>
                <a:gd name="T2" fmla="*/ 9 w 9"/>
                <a:gd name="T3" fmla="*/ 5 h 14"/>
                <a:gd name="T4" fmla="*/ 8 w 9"/>
                <a:gd name="T5" fmla="*/ 14 h 14"/>
                <a:gd name="T6" fmla="*/ 4 w 9"/>
                <a:gd name="T7" fmla="*/ 14 h 14"/>
                <a:gd name="T8" fmla="*/ 0 w 9"/>
                <a:gd name="T9" fmla="*/ 13 h 14"/>
                <a:gd name="T10" fmla="*/ 2 w 9"/>
                <a:gd name="T11" fmla="*/ 1 h 14"/>
                <a:gd name="T12" fmla="*/ 6 w 9"/>
                <a:gd name="T13" fmla="*/ 0 h 14"/>
              </a:gdLst>
              <a:ahLst/>
              <a:cxnLst>
                <a:cxn ang="0">
                  <a:pos x="T0" y="T1"/>
                </a:cxn>
                <a:cxn ang="0">
                  <a:pos x="T2" y="T3"/>
                </a:cxn>
                <a:cxn ang="0">
                  <a:pos x="T4" y="T5"/>
                </a:cxn>
                <a:cxn ang="0">
                  <a:pos x="T6" y="T7"/>
                </a:cxn>
                <a:cxn ang="0">
                  <a:pos x="T8" y="T9"/>
                </a:cxn>
                <a:cxn ang="0">
                  <a:pos x="T10" y="T11"/>
                </a:cxn>
                <a:cxn ang="0">
                  <a:pos x="T12" y="T13"/>
                </a:cxn>
              </a:cxnLst>
              <a:rect l="0" t="0" r="r" b="b"/>
              <a:pathLst>
                <a:path w="9" h="14">
                  <a:moveTo>
                    <a:pt x="6" y="0"/>
                  </a:moveTo>
                  <a:lnTo>
                    <a:pt x="9" y="5"/>
                  </a:lnTo>
                  <a:lnTo>
                    <a:pt x="8" y="14"/>
                  </a:lnTo>
                  <a:lnTo>
                    <a:pt x="4" y="14"/>
                  </a:lnTo>
                  <a:lnTo>
                    <a:pt x="0" y="13"/>
                  </a:lnTo>
                  <a:lnTo>
                    <a:pt x="2" y="1"/>
                  </a:lnTo>
                  <a:lnTo>
                    <a:pt x="6"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82" name="Freeform 81"/>
            <p:cNvSpPr>
              <a:spLocks/>
            </p:cNvSpPr>
            <p:nvPr/>
          </p:nvSpPr>
          <p:spPr bwMode="auto">
            <a:xfrm>
              <a:off x="7439608" y="2567439"/>
              <a:ext cx="103141" cy="41786"/>
            </a:xfrm>
            <a:custGeom>
              <a:avLst/>
              <a:gdLst>
                <a:gd name="T0" fmla="*/ 1 w 109"/>
                <a:gd name="T1" fmla="*/ 39 h 47"/>
                <a:gd name="T2" fmla="*/ 0 w 109"/>
                <a:gd name="T3" fmla="*/ 24 h 47"/>
                <a:gd name="T4" fmla="*/ 5 w 109"/>
                <a:gd name="T5" fmla="*/ 11 h 47"/>
                <a:gd name="T6" fmla="*/ 18 w 109"/>
                <a:gd name="T7" fmla="*/ 5 h 47"/>
                <a:gd name="T8" fmla="*/ 33 w 109"/>
                <a:gd name="T9" fmla="*/ 19 h 47"/>
                <a:gd name="T10" fmla="*/ 45 w 109"/>
                <a:gd name="T11" fmla="*/ 19 h 47"/>
                <a:gd name="T12" fmla="*/ 45 w 109"/>
                <a:gd name="T13" fmla="*/ 4 h 47"/>
                <a:gd name="T14" fmla="*/ 57 w 109"/>
                <a:gd name="T15" fmla="*/ 0 h 47"/>
                <a:gd name="T16" fmla="*/ 64 w 109"/>
                <a:gd name="T17" fmla="*/ 3 h 47"/>
                <a:gd name="T18" fmla="*/ 79 w 109"/>
                <a:gd name="T19" fmla="*/ 10 h 47"/>
                <a:gd name="T20" fmla="*/ 91 w 109"/>
                <a:gd name="T21" fmla="*/ 10 h 47"/>
                <a:gd name="T22" fmla="*/ 99 w 109"/>
                <a:gd name="T23" fmla="*/ 15 h 47"/>
                <a:gd name="T24" fmla="*/ 102 w 109"/>
                <a:gd name="T25" fmla="*/ 24 h 47"/>
                <a:gd name="T26" fmla="*/ 109 w 109"/>
                <a:gd name="T27" fmla="*/ 36 h 47"/>
                <a:gd name="T28" fmla="*/ 94 w 109"/>
                <a:gd name="T29" fmla="*/ 43 h 47"/>
                <a:gd name="T30" fmla="*/ 86 w 109"/>
                <a:gd name="T31" fmla="*/ 47 h 47"/>
                <a:gd name="T32" fmla="*/ 69 w 109"/>
                <a:gd name="T33" fmla="*/ 37 h 47"/>
                <a:gd name="T34" fmla="*/ 61 w 109"/>
                <a:gd name="T35" fmla="*/ 36 h 47"/>
                <a:gd name="T36" fmla="*/ 58 w 109"/>
                <a:gd name="T37" fmla="*/ 32 h 47"/>
                <a:gd name="T38" fmla="*/ 43 w 109"/>
                <a:gd name="T39" fmla="*/ 34 h 47"/>
                <a:gd name="T40" fmla="*/ 18 w 109"/>
                <a:gd name="T41" fmla="*/ 32 h 47"/>
                <a:gd name="T42" fmla="*/ 1 w 109"/>
                <a:gd name="T43" fmla="*/ 39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09" h="47">
                  <a:moveTo>
                    <a:pt x="1" y="39"/>
                  </a:moveTo>
                  <a:lnTo>
                    <a:pt x="0" y="24"/>
                  </a:lnTo>
                  <a:lnTo>
                    <a:pt x="5" y="11"/>
                  </a:lnTo>
                  <a:lnTo>
                    <a:pt x="18" y="5"/>
                  </a:lnTo>
                  <a:lnTo>
                    <a:pt x="33" y="19"/>
                  </a:lnTo>
                  <a:lnTo>
                    <a:pt x="45" y="19"/>
                  </a:lnTo>
                  <a:lnTo>
                    <a:pt x="45" y="4"/>
                  </a:lnTo>
                  <a:lnTo>
                    <a:pt x="57" y="0"/>
                  </a:lnTo>
                  <a:lnTo>
                    <a:pt x="64" y="3"/>
                  </a:lnTo>
                  <a:lnTo>
                    <a:pt x="79" y="10"/>
                  </a:lnTo>
                  <a:lnTo>
                    <a:pt x="91" y="10"/>
                  </a:lnTo>
                  <a:lnTo>
                    <a:pt x="99" y="15"/>
                  </a:lnTo>
                  <a:lnTo>
                    <a:pt x="102" y="24"/>
                  </a:lnTo>
                  <a:lnTo>
                    <a:pt x="109" y="36"/>
                  </a:lnTo>
                  <a:lnTo>
                    <a:pt x="94" y="43"/>
                  </a:lnTo>
                  <a:lnTo>
                    <a:pt x="86" y="47"/>
                  </a:lnTo>
                  <a:lnTo>
                    <a:pt x="69" y="37"/>
                  </a:lnTo>
                  <a:lnTo>
                    <a:pt x="61" y="36"/>
                  </a:lnTo>
                  <a:lnTo>
                    <a:pt x="58" y="32"/>
                  </a:lnTo>
                  <a:lnTo>
                    <a:pt x="43" y="34"/>
                  </a:lnTo>
                  <a:lnTo>
                    <a:pt x="18" y="32"/>
                  </a:lnTo>
                  <a:lnTo>
                    <a:pt x="1" y="3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83" name="Freeform 82"/>
            <p:cNvSpPr>
              <a:spLocks/>
            </p:cNvSpPr>
            <p:nvPr/>
          </p:nvSpPr>
          <p:spPr bwMode="auto">
            <a:xfrm>
              <a:off x="6847257" y="2968412"/>
              <a:ext cx="271574" cy="264055"/>
            </a:xfrm>
            <a:custGeom>
              <a:avLst/>
              <a:gdLst>
                <a:gd name="T0" fmla="*/ 227 w 287"/>
                <a:gd name="T1" fmla="*/ 9 h 297"/>
                <a:gd name="T2" fmla="*/ 261 w 287"/>
                <a:gd name="T3" fmla="*/ 12 h 297"/>
                <a:gd name="T4" fmla="*/ 275 w 287"/>
                <a:gd name="T5" fmla="*/ 25 h 297"/>
                <a:gd name="T6" fmla="*/ 282 w 287"/>
                <a:gd name="T7" fmla="*/ 60 h 297"/>
                <a:gd name="T8" fmla="*/ 284 w 287"/>
                <a:gd name="T9" fmla="*/ 72 h 297"/>
                <a:gd name="T10" fmla="*/ 253 w 287"/>
                <a:gd name="T11" fmla="*/ 84 h 297"/>
                <a:gd name="T12" fmla="*/ 242 w 287"/>
                <a:gd name="T13" fmla="*/ 101 h 297"/>
                <a:gd name="T14" fmla="*/ 214 w 287"/>
                <a:gd name="T15" fmla="*/ 119 h 297"/>
                <a:gd name="T16" fmla="*/ 182 w 287"/>
                <a:gd name="T17" fmla="*/ 128 h 297"/>
                <a:gd name="T18" fmla="*/ 153 w 287"/>
                <a:gd name="T19" fmla="*/ 168 h 297"/>
                <a:gd name="T20" fmla="*/ 150 w 287"/>
                <a:gd name="T21" fmla="*/ 168 h 297"/>
                <a:gd name="T22" fmla="*/ 139 w 287"/>
                <a:gd name="T23" fmla="*/ 180 h 297"/>
                <a:gd name="T24" fmla="*/ 125 w 287"/>
                <a:gd name="T25" fmla="*/ 184 h 297"/>
                <a:gd name="T26" fmla="*/ 104 w 287"/>
                <a:gd name="T27" fmla="*/ 184 h 297"/>
                <a:gd name="T28" fmla="*/ 92 w 287"/>
                <a:gd name="T29" fmla="*/ 202 h 297"/>
                <a:gd name="T30" fmla="*/ 58 w 287"/>
                <a:gd name="T31" fmla="*/ 250 h 297"/>
                <a:gd name="T32" fmla="*/ 43 w 287"/>
                <a:gd name="T33" fmla="*/ 288 h 297"/>
                <a:gd name="T34" fmla="*/ 0 w 287"/>
                <a:gd name="T35" fmla="*/ 297 h 297"/>
                <a:gd name="T36" fmla="*/ 1 w 287"/>
                <a:gd name="T37" fmla="*/ 288 h 297"/>
                <a:gd name="T38" fmla="*/ 14 w 287"/>
                <a:gd name="T39" fmla="*/ 271 h 297"/>
                <a:gd name="T40" fmla="*/ 20 w 287"/>
                <a:gd name="T41" fmla="*/ 249 h 297"/>
                <a:gd name="T42" fmla="*/ 37 w 287"/>
                <a:gd name="T43" fmla="*/ 233 h 297"/>
                <a:gd name="T44" fmla="*/ 42 w 287"/>
                <a:gd name="T45" fmla="*/ 210 h 297"/>
                <a:gd name="T46" fmla="*/ 61 w 287"/>
                <a:gd name="T47" fmla="*/ 189 h 297"/>
                <a:gd name="T48" fmla="*/ 74 w 287"/>
                <a:gd name="T49" fmla="*/ 168 h 297"/>
                <a:gd name="T50" fmla="*/ 99 w 287"/>
                <a:gd name="T51" fmla="*/ 158 h 297"/>
                <a:gd name="T52" fmla="*/ 123 w 287"/>
                <a:gd name="T53" fmla="*/ 138 h 297"/>
                <a:gd name="T54" fmla="*/ 134 w 287"/>
                <a:gd name="T55" fmla="*/ 95 h 297"/>
                <a:gd name="T56" fmla="*/ 144 w 287"/>
                <a:gd name="T57" fmla="*/ 66 h 297"/>
                <a:gd name="T58" fmla="*/ 173 w 287"/>
                <a:gd name="T59" fmla="*/ 43 h 297"/>
                <a:gd name="T60" fmla="*/ 198 w 287"/>
                <a:gd name="T61" fmla="*/ 13 h 297"/>
                <a:gd name="T62" fmla="*/ 217 w 287"/>
                <a:gd name="T63" fmla="*/ 0 h 2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87" h="297">
                  <a:moveTo>
                    <a:pt x="217" y="0"/>
                  </a:moveTo>
                  <a:lnTo>
                    <a:pt x="227" y="9"/>
                  </a:lnTo>
                  <a:lnTo>
                    <a:pt x="244" y="7"/>
                  </a:lnTo>
                  <a:lnTo>
                    <a:pt x="261" y="12"/>
                  </a:lnTo>
                  <a:lnTo>
                    <a:pt x="269" y="12"/>
                  </a:lnTo>
                  <a:lnTo>
                    <a:pt x="275" y="25"/>
                  </a:lnTo>
                  <a:lnTo>
                    <a:pt x="276" y="38"/>
                  </a:lnTo>
                  <a:lnTo>
                    <a:pt x="282" y="60"/>
                  </a:lnTo>
                  <a:lnTo>
                    <a:pt x="287" y="64"/>
                  </a:lnTo>
                  <a:lnTo>
                    <a:pt x="284" y="72"/>
                  </a:lnTo>
                  <a:lnTo>
                    <a:pt x="261" y="76"/>
                  </a:lnTo>
                  <a:lnTo>
                    <a:pt x="253" y="84"/>
                  </a:lnTo>
                  <a:lnTo>
                    <a:pt x="242" y="85"/>
                  </a:lnTo>
                  <a:lnTo>
                    <a:pt x="242" y="101"/>
                  </a:lnTo>
                  <a:lnTo>
                    <a:pt x="221" y="109"/>
                  </a:lnTo>
                  <a:lnTo>
                    <a:pt x="214" y="119"/>
                  </a:lnTo>
                  <a:lnTo>
                    <a:pt x="200" y="125"/>
                  </a:lnTo>
                  <a:lnTo>
                    <a:pt x="182" y="128"/>
                  </a:lnTo>
                  <a:lnTo>
                    <a:pt x="153" y="143"/>
                  </a:lnTo>
                  <a:lnTo>
                    <a:pt x="153" y="168"/>
                  </a:lnTo>
                  <a:lnTo>
                    <a:pt x="150" y="168"/>
                  </a:lnTo>
                  <a:lnTo>
                    <a:pt x="150" y="168"/>
                  </a:lnTo>
                  <a:lnTo>
                    <a:pt x="150" y="179"/>
                  </a:lnTo>
                  <a:lnTo>
                    <a:pt x="139" y="180"/>
                  </a:lnTo>
                  <a:lnTo>
                    <a:pt x="133" y="184"/>
                  </a:lnTo>
                  <a:lnTo>
                    <a:pt x="125" y="184"/>
                  </a:lnTo>
                  <a:lnTo>
                    <a:pt x="119" y="182"/>
                  </a:lnTo>
                  <a:lnTo>
                    <a:pt x="104" y="184"/>
                  </a:lnTo>
                  <a:lnTo>
                    <a:pt x="98" y="200"/>
                  </a:lnTo>
                  <a:lnTo>
                    <a:pt x="92" y="202"/>
                  </a:lnTo>
                  <a:lnTo>
                    <a:pt x="83" y="228"/>
                  </a:lnTo>
                  <a:lnTo>
                    <a:pt x="58" y="250"/>
                  </a:lnTo>
                  <a:lnTo>
                    <a:pt x="51" y="279"/>
                  </a:lnTo>
                  <a:lnTo>
                    <a:pt x="43" y="288"/>
                  </a:lnTo>
                  <a:lnTo>
                    <a:pt x="41" y="296"/>
                  </a:lnTo>
                  <a:lnTo>
                    <a:pt x="0" y="297"/>
                  </a:lnTo>
                  <a:lnTo>
                    <a:pt x="0" y="297"/>
                  </a:lnTo>
                  <a:lnTo>
                    <a:pt x="1" y="288"/>
                  </a:lnTo>
                  <a:lnTo>
                    <a:pt x="8" y="282"/>
                  </a:lnTo>
                  <a:lnTo>
                    <a:pt x="14" y="271"/>
                  </a:lnTo>
                  <a:lnTo>
                    <a:pt x="13" y="264"/>
                  </a:lnTo>
                  <a:lnTo>
                    <a:pt x="20" y="249"/>
                  </a:lnTo>
                  <a:lnTo>
                    <a:pt x="30" y="236"/>
                  </a:lnTo>
                  <a:lnTo>
                    <a:pt x="37" y="233"/>
                  </a:lnTo>
                  <a:lnTo>
                    <a:pt x="42" y="221"/>
                  </a:lnTo>
                  <a:lnTo>
                    <a:pt x="42" y="210"/>
                  </a:lnTo>
                  <a:lnTo>
                    <a:pt x="49" y="197"/>
                  </a:lnTo>
                  <a:lnTo>
                    <a:pt x="61" y="189"/>
                  </a:lnTo>
                  <a:lnTo>
                    <a:pt x="73" y="168"/>
                  </a:lnTo>
                  <a:lnTo>
                    <a:pt x="74" y="168"/>
                  </a:lnTo>
                  <a:lnTo>
                    <a:pt x="83" y="160"/>
                  </a:lnTo>
                  <a:lnTo>
                    <a:pt x="99" y="158"/>
                  </a:lnTo>
                  <a:lnTo>
                    <a:pt x="114" y="144"/>
                  </a:lnTo>
                  <a:lnTo>
                    <a:pt x="123" y="138"/>
                  </a:lnTo>
                  <a:lnTo>
                    <a:pt x="138" y="121"/>
                  </a:lnTo>
                  <a:lnTo>
                    <a:pt x="134" y="95"/>
                  </a:lnTo>
                  <a:lnTo>
                    <a:pt x="141" y="77"/>
                  </a:lnTo>
                  <a:lnTo>
                    <a:pt x="144" y="66"/>
                  </a:lnTo>
                  <a:lnTo>
                    <a:pt x="156" y="52"/>
                  </a:lnTo>
                  <a:lnTo>
                    <a:pt x="173" y="43"/>
                  </a:lnTo>
                  <a:lnTo>
                    <a:pt x="186" y="34"/>
                  </a:lnTo>
                  <a:lnTo>
                    <a:pt x="198" y="13"/>
                  </a:lnTo>
                  <a:lnTo>
                    <a:pt x="204" y="0"/>
                  </a:lnTo>
                  <a:lnTo>
                    <a:pt x="217"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84" name="Freeform 83"/>
            <p:cNvSpPr>
              <a:spLocks/>
            </p:cNvSpPr>
            <p:nvPr/>
          </p:nvSpPr>
          <p:spPr bwMode="auto">
            <a:xfrm>
              <a:off x="7544641" y="2736364"/>
              <a:ext cx="56775" cy="54234"/>
            </a:xfrm>
            <a:custGeom>
              <a:avLst/>
              <a:gdLst>
                <a:gd name="T0" fmla="*/ 0 w 60"/>
                <a:gd name="T1" fmla="*/ 5 h 61"/>
                <a:gd name="T2" fmla="*/ 3 w 60"/>
                <a:gd name="T3" fmla="*/ 2 h 61"/>
                <a:gd name="T4" fmla="*/ 13 w 60"/>
                <a:gd name="T5" fmla="*/ 0 h 61"/>
                <a:gd name="T6" fmla="*/ 26 w 60"/>
                <a:gd name="T7" fmla="*/ 6 h 61"/>
                <a:gd name="T8" fmla="*/ 33 w 60"/>
                <a:gd name="T9" fmla="*/ 7 h 61"/>
                <a:gd name="T10" fmla="*/ 41 w 60"/>
                <a:gd name="T11" fmla="*/ 12 h 61"/>
                <a:gd name="T12" fmla="*/ 41 w 60"/>
                <a:gd name="T13" fmla="*/ 20 h 61"/>
                <a:gd name="T14" fmla="*/ 47 w 60"/>
                <a:gd name="T15" fmla="*/ 23 h 61"/>
                <a:gd name="T16" fmla="*/ 51 w 60"/>
                <a:gd name="T17" fmla="*/ 31 h 61"/>
                <a:gd name="T18" fmla="*/ 57 w 60"/>
                <a:gd name="T19" fmla="*/ 37 h 61"/>
                <a:gd name="T20" fmla="*/ 57 w 60"/>
                <a:gd name="T21" fmla="*/ 40 h 61"/>
                <a:gd name="T22" fmla="*/ 60 w 60"/>
                <a:gd name="T23" fmla="*/ 42 h 61"/>
                <a:gd name="T24" fmla="*/ 56 w 60"/>
                <a:gd name="T25" fmla="*/ 43 h 61"/>
                <a:gd name="T26" fmla="*/ 46 w 60"/>
                <a:gd name="T27" fmla="*/ 42 h 61"/>
                <a:gd name="T28" fmla="*/ 44 w 60"/>
                <a:gd name="T29" fmla="*/ 40 h 61"/>
                <a:gd name="T30" fmla="*/ 41 w 60"/>
                <a:gd name="T31" fmla="*/ 41 h 61"/>
                <a:gd name="T32" fmla="*/ 43 w 60"/>
                <a:gd name="T33" fmla="*/ 45 h 61"/>
                <a:gd name="T34" fmla="*/ 39 w 60"/>
                <a:gd name="T35" fmla="*/ 52 h 61"/>
                <a:gd name="T36" fmla="*/ 37 w 60"/>
                <a:gd name="T37" fmla="*/ 59 h 61"/>
                <a:gd name="T38" fmla="*/ 33 w 60"/>
                <a:gd name="T39" fmla="*/ 61 h 61"/>
                <a:gd name="T40" fmla="*/ 29 w 60"/>
                <a:gd name="T41" fmla="*/ 52 h 61"/>
                <a:gd name="T42" fmla="*/ 30 w 60"/>
                <a:gd name="T43" fmla="*/ 43 h 61"/>
                <a:gd name="T44" fmla="*/ 28 w 60"/>
                <a:gd name="T45" fmla="*/ 34 h 61"/>
                <a:gd name="T46" fmla="*/ 17 w 60"/>
                <a:gd name="T47" fmla="*/ 22 h 61"/>
                <a:gd name="T48" fmla="*/ 10 w 60"/>
                <a:gd name="T49" fmla="*/ 13 h 61"/>
                <a:gd name="T50" fmla="*/ 5 w 60"/>
                <a:gd name="T51" fmla="*/ 7 h 61"/>
                <a:gd name="T52" fmla="*/ 0 w 60"/>
                <a:gd name="T53" fmla="*/ 5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0" h="61">
                  <a:moveTo>
                    <a:pt x="0" y="5"/>
                  </a:moveTo>
                  <a:lnTo>
                    <a:pt x="3" y="2"/>
                  </a:lnTo>
                  <a:lnTo>
                    <a:pt x="13" y="0"/>
                  </a:lnTo>
                  <a:lnTo>
                    <a:pt x="26" y="6"/>
                  </a:lnTo>
                  <a:lnTo>
                    <a:pt x="33" y="7"/>
                  </a:lnTo>
                  <a:lnTo>
                    <a:pt x="41" y="12"/>
                  </a:lnTo>
                  <a:lnTo>
                    <a:pt x="41" y="20"/>
                  </a:lnTo>
                  <a:lnTo>
                    <a:pt x="47" y="23"/>
                  </a:lnTo>
                  <a:lnTo>
                    <a:pt x="51" y="31"/>
                  </a:lnTo>
                  <a:lnTo>
                    <a:pt x="57" y="37"/>
                  </a:lnTo>
                  <a:lnTo>
                    <a:pt x="57" y="40"/>
                  </a:lnTo>
                  <a:lnTo>
                    <a:pt x="60" y="42"/>
                  </a:lnTo>
                  <a:lnTo>
                    <a:pt x="56" y="43"/>
                  </a:lnTo>
                  <a:lnTo>
                    <a:pt x="46" y="42"/>
                  </a:lnTo>
                  <a:lnTo>
                    <a:pt x="44" y="40"/>
                  </a:lnTo>
                  <a:lnTo>
                    <a:pt x="41" y="41"/>
                  </a:lnTo>
                  <a:lnTo>
                    <a:pt x="43" y="45"/>
                  </a:lnTo>
                  <a:lnTo>
                    <a:pt x="39" y="52"/>
                  </a:lnTo>
                  <a:lnTo>
                    <a:pt x="37" y="59"/>
                  </a:lnTo>
                  <a:lnTo>
                    <a:pt x="33" y="61"/>
                  </a:lnTo>
                  <a:lnTo>
                    <a:pt x="29" y="52"/>
                  </a:lnTo>
                  <a:lnTo>
                    <a:pt x="30" y="43"/>
                  </a:lnTo>
                  <a:lnTo>
                    <a:pt x="28" y="34"/>
                  </a:lnTo>
                  <a:lnTo>
                    <a:pt x="17" y="22"/>
                  </a:lnTo>
                  <a:lnTo>
                    <a:pt x="10" y="13"/>
                  </a:lnTo>
                  <a:lnTo>
                    <a:pt x="5" y="7"/>
                  </a:lnTo>
                  <a:lnTo>
                    <a:pt x="0" y="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85" name="Freeform 84"/>
            <p:cNvSpPr>
              <a:spLocks/>
            </p:cNvSpPr>
            <p:nvPr/>
          </p:nvSpPr>
          <p:spPr bwMode="auto">
            <a:xfrm>
              <a:off x="7872989" y="3851264"/>
              <a:ext cx="133421" cy="249830"/>
            </a:xfrm>
            <a:custGeom>
              <a:avLst/>
              <a:gdLst>
                <a:gd name="T0" fmla="*/ 127 w 141"/>
                <a:gd name="T1" fmla="*/ 8 h 281"/>
                <a:gd name="T2" fmla="*/ 131 w 141"/>
                <a:gd name="T3" fmla="*/ 17 h 281"/>
                <a:gd name="T4" fmla="*/ 135 w 141"/>
                <a:gd name="T5" fmla="*/ 31 h 281"/>
                <a:gd name="T6" fmla="*/ 136 w 141"/>
                <a:gd name="T7" fmla="*/ 56 h 281"/>
                <a:gd name="T8" fmla="*/ 141 w 141"/>
                <a:gd name="T9" fmla="*/ 66 h 281"/>
                <a:gd name="T10" fmla="*/ 138 w 141"/>
                <a:gd name="T11" fmla="*/ 76 h 281"/>
                <a:gd name="T12" fmla="*/ 134 w 141"/>
                <a:gd name="T13" fmla="*/ 82 h 281"/>
                <a:gd name="T14" fmla="*/ 129 w 141"/>
                <a:gd name="T15" fmla="*/ 70 h 281"/>
                <a:gd name="T16" fmla="*/ 125 w 141"/>
                <a:gd name="T17" fmla="*/ 76 h 281"/>
                <a:gd name="T18" fmla="*/ 128 w 141"/>
                <a:gd name="T19" fmla="*/ 91 h 281"/>
                <a:gd name="T20" fmla="*/ 126 w 141"/>
                <a:gd name="T21" fmla="*/ 100 h 281"/>
                <a:gd name="T22" fmla="*/ 120 w 141"/>
                <a:gd name="T23" fmla="*/ 105 h 281"/>
                <a:gd name="T24" fmla="*/ 118 w 141"/>
                <a:gd name="T25" fmla="*/ 122 h 281"/>
                <a:gd name="T26" fmla="*/ 109 w 141"/>
                <a:gd name="T27" fmla="*/ 147 h 281"/>
                <a:gd name="T28" fmla="*/ 98 w 141"/>
                <a:gd name="T29" fmla="*/ 175 h 281"/>
                <a:gd name="T30" fmla="*/ 83 w 141"/>
                <a:gd name="T31" fmla="*/ 215 h 281"/>
                <a:gd name="T32" fmla="*/ 74 w 141"/>
                <a:gd name="T33" fmla="*/ 244 h 281"/>
                <a:gd name="T34" fmla="*/ 63 w 141"/>
                <a:gd name="T35" fmla="*/ 268 h 281"/>
                <a:gd name="T36" fmla="*/ 49 w 141"/>
                <a:gd name="T37" fmla="*/ 272 h 281"/>
                <a:gd name="T38" fmla="*/ 32 w 141"/>
                <a:gd name="T39" fmla="*/ 281 h 281"/>
                <a:gd name="T40" fmla="*/ 22 w 141"/>
                <a:gd name="T41" fmla="*/ 276 h 281"/>
                <a:gd name="T42" fmla="*/ 9 w 141"/>
                <a:gd name="T43" fmla="*/ 268 h 281"/>
                <a:gd name="T44" fmla="*/ 5 w 141"/>
                <a:gd name="T45" fmla="*/ 258 h 281"/>
                <a:gd name="T46" fmla="*/ 5 w 141"/>
                <a:gd name="T47" fmla="*/ 239 h 281"/>
                <a:gd name="T48" fmla="*/ 0 w 141"/>
                <a:gd name="T49" fmla="*/ 223 h 281"/>
                <a:gd name="T50" fmla="*/ 0 w 141"/>
                <a:gd name="T51" fmla="*/ 208 h 281"/>
                <a:gd name="T52" fmla="*/ 4 w 141"/>
                <a:gd name="T53" fmla="*/ 193 h 281"/>
                <a:gd name="T54" fmla="*/ 13 w 141"/>
                <a:gd name="T55" fmla="*/ 189 h 281"/>
                <a:gd name="T56" fmla="*/ 13 w 141"/>
                <a:gd name="T57" fmla="*/ 182 h 281"/>
                <a:gd name="T58" fmla="*/ 23 w 141"/>
                <a:gd name="T59" fmla="*/ 166 h 281"/>
                <a:gd name="T60" fmla="*/ 26 w 141"/>
                <a:gd name="T61" fmla="*/ 153 h 281"/>
                <a:gd name="T62" fmla="*/ 22 w 141"/>
                <a:gd name="T63" fmla="*/ 143 h 281"/>
                <a:gd name="T64" fmla="*/ 20 w 141"/>
                <a:gd name="T65" fmla="*/ 130 h 281"/>
                <a:gd name="T66" fmla="*/ 19 w 141"/>
                <a:gd name="T67" fmla="*/ 111 h 281"/>
                <a:gd name="T68" fmla="*/ 27 w 141"/>
                <a:gd name="T69" fmla="*/ 99 h 281"/>
                <a:gd name="T70" fmla="*/ 30 w 141"/>
                <a:gd name="T71" fmla="*/ 86 h 281"/>
                <a:gd name="T72" fmla="*/ 39 w 141"/>
                <a:gd name="T73" fmla="*/ 85 h 281"/>
                <a:gd name="T74" fmla="*/ 49 w 141"/>
                <a:gd name="T75" fmla="*/ 81 h 281"/>
                <a:gd name="T76" fmla="*/ 56 w 141"/>
                <a:gd name="T77" fmla="*/ 77 h 281"/>
                <a:gd name="T78" fmla="*/ 64 w 141"/>
                <a:gd name="T79" fmla="*/ 77 h 281"/>
                <a:gd name="T80" fmla="*/ 75 w 141"/>
                <a:gd name="T81" fmla="*/ 65 h 281"/>
                <a:gd name="T82" fmla="*/ 91 w 141"/>
                <a:gd name="T83" fmla="*/ 53 h 281"/>
                <a:gd name="T84" fmla="*/ 97 w 141"/>
                <a:gd name="T85" fmla="*/ 42 h 281"/>
                <a:gd name="T86" fmla="*/ 95 w 141"/>
                <a:gd name="T87" fmla="*/ 33 h 281"/>
                <a:gd name="T88" fmla="*/ 102 w 141"/>
                <a:gd name="T89" fmla="*/ 36 h 281"/>
                <a:gd name="T90" fmla="*/ 113 w 141"/>
                <a:gd name="T91" fmla="*/ 21 h 281"/>
                <a:gd name="T92" fmla="*/ 114 w 141"/>
                <a:gd name="T93" fmla="*/ 9 h 281"/>
                <a:gd name="T94" fmla="*/ 121 w 141"/>
                <a:gd name="T95" fmla="*/ 0 h 281"/>
                <a:gd name="T96" fmla="*/ 127 w 141"/>
                <a:gd name="T97" fmla="*/ 8 h 2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41" h="281">
                  <a:moveTo>
                    <a:pt x="127" y="8"/>
                  </a:moveTo>
                  <a:lnTo>
                    <a:pt x="131" y="17"/>
                  </a:lnTo>
                  <a:lnTo>
                    <a:pt x="135" y="31"/>
                  </a:lnTo>
                  <a:lnTo>
                    <a:pt x="136" y="56"/>
                  </a:lnTo>
                  <a:lnTo>
                    <a:pt x="141" y="66"/>
                  </a:lnTo>
                  <a:lnTo>
                    <a:pt x="138" y="76"/>
                  </a:lnTo>
                  <a:lnTo>
                    <a:pt x="134" y="82"/>
                  </a:lnTo>
                  <a:lnTo>
                    <a:pt x="129" y="70"/>
                  </a:lnTo>
                  <a:lnTo>
                    <a:pt x="125" y="76"/>
                  </a:lnTo>
                  <a:lnTo>
                    <a:pt x="128" y="91"/>
                  </a:lnTo>
                  <a:lnTo>
                    <a:pt x="126" y="100"/>
                  </a:lnTo>
                  <a:lnTo>
                    <a:pt x="120" y="105"/>
                  </a:lnTo>
                  <a:lnTo>
                    <a:pt x="118" y="122"/>
                  </a:lnTo>
                  <a:lnTo>
                    <a:pt x="109" y="147"/>
                  </a:lnTo>
                  <a:lnTo>
                    <a:pt x="98" y="175"/>
                  </a:lnTo>
                  <a:lnTo>
                    <a:pt x="83" y="215"/>
                  </a:lnTo>
                  <a:lnTo>
                    <a:pt x="74" y="244"/>
                  </a:lnTo>
                  <a:lnTo>
                    <a:pt x="63" y="268"/>
                  </a:lnTo>
                  <a:lnTo>
                    <a:pt x="49" y="272"/>
                  </a:lnTo>
                  <a:lnTo>
                    <a:pt x="32" y="281"/>
                  </a:lnTo>
                  <a:lnTo>
                    <a:pt x="22" y="276"/>
                  </a:lnTo>
                  <a:lnTo>
                    <a:pt x="9" y="268"/>
                  </a:lnTo>
                  <a:lnTo>
                    <a:pt x="5" y="258"/>
                  </a:lnTo>
                  <a:lnTo>
                    <a:pt x="5" y="239"/>
                  </a:lnTo>
                  <a:lnTo>
                    <a:pt x="0" y="223"/>
                  </a:lnTo>
                  <a:lnTo>
                    <a:pt x="0" y="208"/>
                  </a:lnTo>
                  <a:lnTo>
                    <a:pt x="4" y="193"/>
                  </a:lnTo>
                  <a:lnTo>
                    <a:pt x="13" y="189"/>
                  </a:lnTo>
                  <a:lnTo>
                    <a:pt x="13" y="182"/>
                  </a:lnTo>
                  <a:lnTo>
                    <a:pt x="23" y="166"/>
                  </a:lnTo>
                  <a:lnTo>
                    <a:pt x="26" y="153"/>
                  </a:lnTo>
                  <a:lnTo>
                    <a:pt x="22" y="143"/>
                  </a:lnTo>
                  <a:lnTo>
                    <a:pt x="20" y="130"/>
                  </a:lnTo>
                  <a:lnTo>
                    <a:pt x="19" y="111"/>
                  </a:lnTo>
                  <a:lnTo>
                    <a:pt x="27" y="99"/>
                  </a:lnTo>
                  <a:lnTo>
                    <a:pt x="30" y="86"/>
                  </a:lnTo>
                  <a:lnTo>
                    <a:pt x="39" y="85"/>
                  </a:lnTo>
                  <a:lnTo>
                    <a:pt x="49" y="81"/>
                  </a:lnTo>
                  <a:lnTo>
                    <a:pt x="56" y="77"/>
                  </a:lnTo>
                  <a:lnTo>
                    <a:pt x="64" y="77"/>
                  </a:lnTo>
                  <a:lnTo>
                    <a:pt x="75" y="65"/>
                  </a:lnTo>
                  <a:lnTo>
                    <a:pt x="91" y="53"/>
                  </a:lnTo>
                  <a:lnTo>
                    <a:pt x="97" y="42"/>
                  </a:lnTo>
                  <a:lnTo>
                    <a:pt x="95" y="33"/>
                  </a:lnTo>
                  <a:lnTo>
                    <a:pt x="102" y="36"/>
                  </a:lnTo>
                  <a:lnTo>
                    <a:pt x="113" y="21"/>
                  </a:lnTo>
                  <a:lnTo>
                    <a:pt x="114" y="9"/>
                  </a:lnTo>
                  <a:lnTo>
                    <a:pt x="121" y="0"/>
                  </a:lnTo>
                  <a:lnTo>
                    <a:pt x="127" y="8"/>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86" name="Freeform 85"/>
            <p:cNvSpPr>
              <a:spLocks/>
            </p:cNvSpPr>
            <p:nvPr/>
          </p:nvSpPr>
          <p:spPr bwMode="auto">
            <a:xfrm>
              <a:off x="7462318" y="2848387"/>
              <a:ext cx="39742" cy="26672"/>
            </a:xfrm>
            <a:custGeom>
              <a:avLst/>
              <a:gdLst>
                <a:gd name="T0" fmla="*/ 2 w 42"/>
                <a:gd name="T1" fmla="*/ 9 h 30"/>
                <a:gd name="T2" fmla="*/ 4 w 42"/>
                <a:gd name="T3" fmla="*/ 9 h 30"/>
                <a:gd name="T4" fmla="*/ 4 w 42"/>
                <a:gd name="T5" fmla="*/ 5 h 30"/>
                <a:gd name="T6" fmla="*/ 14 w 42"/>
                <a:gd name="T7" fmla="*/ 2 h 30"/>
                <a:gd name="T8" fmla="*/ 17 w 42"/>
                <a:gd name="T9" fmla="*/ 1 h 30"/>
                <a:gd name="T10" fmla="*/ 23 w 42"/>
                <a:gd name="T11" fmla="*/ 0 h 30"/>
                <a:gd name="T12" fmla="*/ 31 w 42"/>
                <a:gd name="T13" fmla="*/ 0 h 30"/>
                <a:gd name="T14" fmla="*/ 40 w 42"/>
                <a:gd name="T15" fmla="*/ 6 h 30"/>
                <a:gd name="T16" fmla="*/ 42 w 42"/>
                <a:gd name="T17" fmla="*/ 20 h 30"/>
                <a:gd name="T18" fmla="*/ 39 w 42"/>
                <a:gd name="T19" fmla="*/ 20 h 30"/>
                <a:gd name="T20" fmla="*/ 37 w 42"/>
                <a:gd name="T21" fmla="*/ 24 h 30"/>
                <a:gd name="T22" fmla="*/ 28 w 42"/>
                <a:gd name="T23" fmla="*/ 24 h 30"/>
                <a:gd name="T24" fmla="*/ 22 w 42"/>
                <a:gd name="T25" fmla="*/ 28 h 30"/>
                <a:gd name="T26" fmla="*/ 11 w 42"/>
                <a:gd name="T27" fmla="*/ 30 h 30"/>
                <a:gd name="T28" fmla="*/ 3 w 42"/>
                <a:gd name="T29" fmla="*/ 25 h 30"/>
                <a:gd name="T30" fmla="*/ 0 w 42"/>
                <a:gd name="T31" fmla="*/ 16 h 30"/>
                <a:gd name="T32" fmla="*/ 2 w 42"/>
                <a:gd name="T33" fmla="*/ 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42" h="30">
                  <a:moveTo>
                    <a:pt x="2" y="9"/>
                  </a:moveTo>
                  <a:lnTo>
                    <a:pt x="4" y="9"/>
                  </a:lnTo>
                  <a:lnTo>
                    <a:pt x="4" y="5"/>
                  </a:lnTo>
                  <a:lnTo>
                    <a:pt x="14" y="2"/>
                  </a:lnTo>
                  <a:lnTo>
                    <a:pt x="17" y="1"/>
                  </a:lnTo>
                  <a:lnTo>
                    <a:pt x="23" y="0"/>
                  </a:lnTo>
                  <a:lnTo>
                    <a:pt x="31" y="0"/>
                  </a:lnTo>
                  <a:lnTo>
                    <a:pt x="40" y="6"/>
                  </a:lnTo>
                  <a:lnTo>
                    <a:pt x="42" y="20"/>
                  </a:lnTo>
                  <a:lnTo>
                    <a:pt x="39" y="20"/>
                  </a:lnTo>
                  <a:lnTo>
                    <a:pt x="37" y="24"/>
                  </a:lnTo>
                  <a:lnTo>
                    <a:pt x="28" y="24"/>
                  </a:lnTo>
                  <a:lnTo>
                    <a:pt x="22" y="28"/>
                  </a:lnTo>
                  <a:lnTo>
                    <a:pt x="11" y="30"/>
                  </a:lnTo>
                  <a:lnTo>
                    <a:pt x="3" y="25"/>
                  </a:lnTo>
                  <a:lnTo>
                    <a:pt x="0" y="16"/>
                  </a:lnTo>
                  <a:lnTo>
                    <a:pt x="2" y="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87" name="Freeform 86"/>
            <p:cNvSpPr>
              <a:spLocks/>
            </p:cNvSpPr>
            <p:nvPr/>
          </p:nvSpPr>
          <p:spPr bwMode="auto">
            <a:xfrm>
              <a:off x="6927688" y="3167564"/>
              <a:ext cx="282928" cy="274724"/>
            </a:xfrm>
            <a:custGeom>
              <a:avLst/>
              <a:gdLst>
                <a:gd name="T0" fmla="*/ 6 w 299"/>
                <a:gd name="T1" fmla="*/ 211 h 309"/>
                <a:gd name="T2" fmla="*/ 15 w 299"/>
                <a:gd name="T3" fmla="*/ 198 h 309"/>
                <a:gd name="T4" fmla="*/ 38 w 299"/>
                <a:gd name="T5" fmla="*/ 200 h 309"/>
                <a:gd name="T6" fmla="*/ 48 w 299"/>
                <a:gd name="T7" fmla="*/ 197 h 309"/>
                <a:gd name="T8" fmla="*/ 125 w 299"/>
                <a:gd name="T9" fmla="*/ 182 h 309"/>
                <a:gd name="T10" fmla="*/ 114 w 299"/>
                <a:gd name="T11" fmla="*/ 90 h 309"/>
                <a:gd name="T12" fmla="*/ 133 w 299"/>
                <a:gd name="T13" fmla="*/ 0 h 309"/>
                <a:gd name="T14" fmla="*/ 254 w 299"/>
                <a:gd name="T15" fmla="*/ 90 h 309"/>
                <a:gd name="T16" fmla="*/ 270 w 299"/>
                <a:gd name="T17" fmla="*/ 106 h 309"/>
                <a:gd name="T18" fmla="*/ 278 w 299"/>
                <a:gd name="T19" fmla="*/ 123 h 309"/>
                <a:gd name="T20" fmla="*/ 299 w 299"/>
                <a:gd name="T21" fmla="*/ 168 h 309"/>
                <a:gd name="T22" fmla="*/ 287 w 299"/>
                <a:gd name="T23" fmla="*/ 195 h 309"/>
                <a:gd name="T24" fmla="*/ 246 w 299"/>
                <a:gd name="T25" fmla="*/ 200 h 309"/>
                <a:gd name="T26" fmla="*/ 228 w 299"/>
                <a:gd name="T27" fmla="*/ 208 h 309"/>
                <a:gd name="T28" fmla="*/ 212 w 299"/>
                <a:gd name="T29" fmla="*/ 204 h 309"/>
                <a:gd name="T30" fmla="*/ 185 w 299"/>
                <a:gd name="T31" fmla="*/ 216 h 309"/>
                <a:gd name="T32" fmla="*/ 167 w 299"/>
                <a:gd name="T33" fmla="*/ 232 h 309"/>
                <a:gd name="T34" fmla="*/ 157 w 299"/>
                <a:gd name="T35" fmla="*/ 241 h 309"/>
                <a:gd name="T36" fmla="*/ 143 w 299"/>
                <a:gd name="T37" fmla="*/ 244 h 309"/>
                <a:gd name="T38" fmla="*/ 126 w 299"/>
                <a:gd name="T39" fmla="*/ 275 h 309"/>
                <a:gd name="T40" fmla="*/ 121 w 299"/>
                <a:gd name="T41" fmla="*/ 291 h 309"/>
                <a:gd name="T42" fmla="*/ 115 w 299"/>
                <a:gd name="T43" fmla="*/ 306 h 309"/>
                <a:gd name="T44" fmla="*/ 108 w 299"/>
                <a:gd name="T45" fmla="*/ 300 h 309"/>
                <a:gd name="T46" fmla="*/ 99 w 299"/>
                <a:gd name="T47" fmla="*/ 302 h 309"/>
                <a:gd name="T48" fmla="*/ 82 w 299"/>
                <a:gd name="T49" fmla="*/ 307 h 309"/>
                <a:gd name="T50" fmla="*/ 75 w 299"/>
                <a:gd name="T51" fmla="*/ 306 h 309"/>
                <a:gd name="T52" fmla="*/ 70 w 299"/>
                <a:gd name="T53" fmla="*/ 294 h 309"/>
                <a:gd name="T54" fmla="*/ 64 w 299"/>
                <a:gd name="T55" fmla="*/ 294 h 309"/>
                <a:gd name="T56" fmla="*/ 68 w 299"/>
                <a:gd name="T57" fmla="*/ 282 h 309"/>
                <a:gd name="T58" fmla="*/ 59 w 299"/>
                <a:gd name="T59" fmla="*/ 267 h 309"/>
                <a:gd name="T60" fmla="*/ 51 w 299"/>
                <a:gd name="T61" fmla="*/ 262 h 309"/>
                <a:gd name="T62" fmla="*/ 41 w 299"/>
                <a:gd name="T63" fmla="*/ 268 h 309"/>
                <a:gd name="T64" fmla="*/ 28 w 299"/>
                <a:gd name="T65" fmla="*/ 271 h 309"/>
                <a:gd name="T66" fmla="*/ 20 w 299"/>
                <a:gd name="T67" fmla="*/ 265 h 309"/>
                <a:gd name="T68" fmla="*/ 12 w 299"/>
                <a:gd name="T69" fmla="*/ 267 h 309"/>
                <a:gd name="T70" fmla="*/ 12 w 299"/>
                <a:gd name="T71" fmla="*/ 253 h 309"/>
                <a:gd name="T72" fmla="*/ 4 w 299"/>
                <a:gd name="T73" fmla="*/ 240 h 309"/>
                <a:gd name="T74" fmla="*/ 0 w 299"/>
                <a:gd name="T75" fmla="*/ 215 h 3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299" h="309">
                  <a:moveTo>
                    <a:pt x="0" y="215"/>
                  </a:moveTo>
                  <a:lnTo>
                    <a:pt x="6" y="211"/>
                  </a:lnTo>
                  <a:lnTo>
                    <a:pt x="9" y="199"/>
                  </a:lnTo>
                  <a:lnTo>
                    <a:pt x="15" y="198"/>
                  </a:lnTo>
                  <a:lnTo>
                    <a:pt x="28" y="204"/>
                  </a:lnTo>
                  <a:lnTo>
                    <a:pt x="38" y="200"/>
                  </a:lnTo>
                  <a:lnTo>
                    <a:pt x="45" y="201"/>
                  </a:lnTo>
                  <a:lnTo>
                    <a:pt x="48" y="197"/>
                  </a:lnTo>
                  <a:lnTo>
                    <a:pt x="121" y="196"/>
                  </a:lnTo>
                  <a:lnTo>
                    <a:pt x="125" y="182"/>
                  </a:lnTo>
                  <a:lnTo>
                    <a:pt x="122" y="179"/>
                  </a:lnTo>
                  <a:lnTo>
                    <a:pt x="114" y="90"/>
                  </a:lnTo>
                  <a:lnTo>
                    <a:pt x="106" y="0"/>
                  </a:lnTo>
                  <a:lnTo>
                    <a:pt x="133" y="0"/>
                  </a:lnTo>
                  <a:lnTo>
                    <a:pt x="193" y="45"/>
                  </a:lnTo>
                  <a:lnTo>
                    <a:pt x="254" y="90"/>
                  </a:lnTo>
                  <a:lnTo>
                    <a:pt x="258" y="100"/>
                  </a:lnTo>
                  <a:lnTo>
                    <a:pt x="270" y="106"/>
                  </a:lnTo>
                  <a:lnTo>
                    <a:pt x="278" y="109"/>
                  </a:lnTo>
                  <a:lnTo>
                    <a:pt x="278" y="123"/>
                  </a:lnTo>
                  <a:lnTo>
                    <a:pt x="298" y="120"/>
                  </a:lnTo>
                  <a:lnTo>
                    <a:pt x="299" y="168"/>
                  </a:lnTo>
                  <a:lnTo>
                    <a:pt x="289" y="182"/>
                  </a:lnTo>
                  <a:lnTo>
                    <a:pt x="287" y="195"/>
                  </a:lnTo>
                  <a:lnTo>
                    <a:pt x="271" y="198"/>
                  </a:lnTo>
                  <a:lnTo>
                    <a:pt x="246" y="200"/>
                  </a:lnTo>
                  <a:lnTo>
                    <a:pt x="240" y="207"/>
                  </a:lnTo>
                  <a:lnTo>
                    <a:pt x="228" y="208"/>
                  </a:lnTo>
                  <a:lnTo>
                    <a:pt x="216" y="208"/>
                  </a:lnTo>
                  <a:lnTo>
                    <a:pt x="212" y="204"/>
                  </a:lnTo>
                  <a:lnTo>
                    <a:pt x="202" y="207"/>
                  </a:lnTo>
                  <a:lnTo>
                    <a:pt x="185" y="216"/>
                  </a:lnTo>
                  <a:lnTo>
                    <a:pt x="182" y="222"/>
                  </a:lnTo>
                  <a:lnTo>
                    <a:pt x="167" y="232"/>
                  </a:lnTo>
                  <a:lnTo>
                    <a:pt x="165" y="237"/>
                  </a:lnTo>
                  <a:lnTo>
                    <a:pt x="157" y="241"/>
                  </a:lnTo>
                  <a:lnTo>
                    <a:pt x="148" y="238"/>
                  </a:lnTo>
                  <a:lnTo>
                    <a:pt x="143" y="244"/>
                  </a:lnTo>
                  <a:lnTo>
                    <a:pt x="140" y="258"/>
                  </a:lnTo>
                  <a:lnTo>
                    <a:pt x="126" y="275"/>
                  </a:lnTo>
                  <a:lnTo>
                    <a:pt x="126" y="282"/>
                  </a:lnTo>
                  <a:lnTo>
                    <a:pt x="121" y="291"/>
                  </a:lnTo>
                  <a:lnTo>
                    <a:pt x="122" y="303"/>
                  </a:lnTo>
                  <a:lnTo>
                    <a:pt x="115" y="306"/>
                  </a:lnTo>
                  <a:lnTo>
                    <a:pt x="111" y="309"/>
                  </a:lnTo>
                  <a:lnTo>
                    <a:pt x="108" y="300"/>
                  </a:lnTo>
                  <a:lnTo>
                    <a:pt x="103" y="302"/>
                  </a:lnTo>
                  <a:lnTo>
                    <a:pt x="99" y="302"/>
                  </a:lnTo>
                  <a:lnTo>
                    <a:pt x="96" y="308"/>
                  </a:lnTo>
                  <a:lnTo>
                    <a:pt x="82" y="307"/>
                  </a:lnTo>
                  <a:lnTo>
                    <a:pt x="77" y="305"/>
                  </a:lnTo>
                  <a:lnTo>
                    <a:pt x="75" y="306"/>
                  </a:lnTo>
                  <a:lnTo>
                    <a:pt x="69" y="300"/>
                  </a:lnTo>
                  <a:lnTo>
                    <a:pt x="70" y="294"/>
                  </a:lnTo>
                  <a:lnTo>
                    <a:pt x="68" y="292"/>
                  </a:lnTo>
                  <a:lnTo>
                    <a:pt x="64" y="294"/>
                  </a:lnTo>
                  <a:lnTo>
                    <a:pt x="65" y="287"/>
                  </a:lnTo>
                  <a:lnTo>
                    <a:pt x="68" y="282"/>
                  </a:lnTo>
                  <a:lnTo>
                    <a:pt x="61" y="273"/>
                  </a:lnTo>
                  <a:lnTo>
                    <a:pt x="59" y="267"/>
                  </a:lnTo>
                  <a:lnTo>
                    <a:pt x="55" y="263"/>
                  </a:lnTo>
                  <a:lnTo>
                    <a:pt x="51" y="262"/>
                  </a:lnTo>
                  <a:lnTo>
                    <a:pt x="47" y="265"/>
                  </a:lnTo>
                  <a:lnTo>
                    <a:pt x="41" y="268"/>
                  </a:lnTo>
                  <a:lnTo>
                    <a:pt x="36" y="272"/>
                  </a:lnTo>
                  <a:lnTo>
                    <a:pt x="28" y="271"/>
                  </a:lnTo>
                  <a:lnTo>
                    <a:pt x="23" y="265"/>
                  </a:lnTo>
                  <a:lnTo>
                    <a:pt x="20" y="265"/>
                  </a:lnTo>
                  <a:lnTo>
                    <a:pt x="15" y="267"/>
                  </a:lnTo>
                  <a:lnTo>
                    <a:pt x="12" y="267"/>
                  </a:lnTo>
                  <a:lnTo>
                    <a:pt x="11" y="260"/>
                  </a:lnTo>
                  <a:lnTo>
                    <a:pt x="12" y="253"/>
                  </a:lnTo>
                  <a:lnTo>
                    <a:pt x="11" y="245"/>
                  </a:lnTo>
                  <a:lnTo>
                    <a:pt x="4" y="240"/>
                  </a:lnTo>
                  <a:lnTo>
                    <a:pt x="0" y="228"/>
                  </a:lnTo>
                  <a:lnTo>
                    <a:pt x="0" y="21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88" name="Freeform 87"/>
            <p:cNvSpPr>
              <a:spLocks/>
            </p:cNvSpPr>
            <p:nvPr/>
          </p:nvSpPr>
          <p:spPr bwMode="auto">
            <a:xfrm>
              <a:off x="7429199" y="2826160"/>
              <a:ext cx="29333" cy="30228"/>
            </a:xfrm>
            <a:custGeom>
              <a:avLst/>
              <a:gdLst>
                <a:gd name="T0" fmla="*/ 22 w 31"/>
                <a:gd name="T1" fmla="*/ 21 h 34"/>
                <a:gd name="T2" fmla="*/ 21 w 31"/>
                <a:gd name="T3" fmla="*/ 17 h 34"/>
                <a:gd name="T4" fmla="*/ 15 w 31"/>
                <a:gd name="T5" fmla="*/ 27 h 34"/>
                <a:gd name="T6" fmla="*/ 16 w 31"/>
                <a:gd name="T7" fmla="*/ 34 h 34"/>
                <a:gd name="T8" fmla="*/ 13 w 31"/>
                <a:gd name="T9" fmla="*/ 32 h 34"/>
                <a:gd name="T10" fmla="*/ 7 w 31"/>
                <a:gd name="T11" fmla="*/ 25 h 34"/>
                <a:gd name="T12" fmla="*/ 0 w 31"/>
                <a:gd name="T13" fmla="*/ 21 h 34"/>
                <a:gd name="T14" fmla="*/ 1 w 31"/>
                <a:gd name="T15" fmla="*/ 18 h 34"/>
                <a:gd name="T16" fmla="*/ 3 w 31"/>
                <a:gd name="T17" fmla="*/ 7 h 34"/>
                <a:gd name="T18" fmla="*/ 8 w 31"/>
                <a:gd name="T19" fmla="*/ 2 h 34"/>
                <a:gd name="T20" fmla="*/ 11 w 31"/>
                <a:gd name="T21" fmla="*/ 0 h 34"/>
                <a:gd name="T22" fmla="*/ 16 w 31"/>
                <a:gd name="T23" fmla="*/ 3 h 34"/>
                <a:gd name="T24" fmla="*/ 18 w 31"/>
                <a:gd name="T25" fmla="*/ 6 h 34"/>
                <a:gd name="T26" fmla="*/ 24 w 31"/>
                <a:gd name="T27" fmla="*/ 9 h 34"/>
                <a:gd name="T28" fmla="*/ 31 w 31"/>
                <a:gd name="T29" fmla="*/ 13 h 34"/>
                <a:gd name="T30" fmla="*/ 29 w 31"/>
                <a:gd name="T31" fmla="*/ 14 h 34"/>
                <a:gd name="T32" fmla="*/ 27 w 31"/>
                <a:gd name="T33" fmla="*/ 19 h 34"/>
                <a:gd name="T34" fmla="*/ 22 w 31"/>
                <a:gd name="T35" fmla="*/ 21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1" h="34">
                  <a:moveTo>
                    <a:pt x="22" y="21"/>
                  </a:moveTo>
                  <a:lnTo>
                    <a:pt x="21" y="17"/>
                  </a:lnTo>
                  <a:lnTo>
                    <a:pt x="15" y="27"/>
                  </a:lnTo>
                  <a:lnTo>
                    <a:pt x="16" y="34"/>
                  </a:lnTo>
                  <a:lnTo>
                    <a:pt x="13" y="32"/>
                  </a:lnTo>
                  <a:lnTo>
                    <a:pt x="7" y="25"/>
                  </a:lnTo>
                  <a:lnTo>
                    <a:pt x="0" y="21"/>
                  </a:lnTo>
                  <a:lnTo>
                    <a:pt x="1" y="18"/>
                  </a:lnTo>
                  <a:lnTo>
                    <a:pt x="3" y="7"/>
                  </a:lnTo>
                  <a:lnTo>
                    <a:pt x="8" y="2"/>
                  </a:lnTo>
                  <a:lnTo>
                    <a:pt x="11" y="0"/>
                  </a:lnTo>
                  <a:lnTo>
                    <a:pt x="16" y="3"/>
                  </a:lnTo>
                  <a:lnTo>
                    <a:pt x="18" y="6"/>
                  </a:lnTo>
                  <a:lnTo>
                    <a:pt x="24" y="9"/>
                  </a:lnTo>
                  <a:lnTo>
                    <a:pt x="31" y="13"/>
                  </a:lnTo>
                  <a:lnTo>
                    <a:pt x="29" y="14"/>
                  </a:lnTo>
                  <a:lnTo>
                    <a:pt x="27" y="19"/>
                  </a:lnTo>
                  <a:lnTo>
                    <a:pt x="22" y="21"/>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89" name="Freeform 88"/>
            <p:cNvSpPr>
              <a:spLocks/>
            </p:cNvSpPr>
            <p:nvPr/>
          </p:nvSpPr>
          <p:spPr bwMode="auto">
            <a:xfrm>
              <a:off x="7657245" y="3819256"/>
              <a:ext cx="182626" cy="303175"/>
            </a:xfrm>
            <a:custGeom>
              <a:avLst/>
              <a:gdLst>
                <a:gd name="T0" fmla="*/ 96 w 193"/>
                <a:gd name="T1" fmla="*/ 23 h 341"/>
                <a:gd name="T2" fmla="*/ 122 w 193"/>
                <a:gd name="T3" fmla="*/ 26 h 341"/>
                <a:gd name="T4" fmla="*/ 142 w 193"/>
                <a:gd name="T5" fmla="*/ 20 h 341"/>
                <a:gd name="T6" fmla="*/ 173 w 193"/>
                <a:gd name="T7" fmla="*/ 12 h 341"/>
                <a:gd name="T8" fmla="*/ 190 w 193"/>
                <a:gd name="T9" fmla="*/ 9 h 341"/>
                <a:gd name="T10" fmla="*/ 191 w 193"/>
                <a:gd name="T11" fmla="*/ 48 h 341"/>
                <a:gd name="T12" fmla="*/ 193 w 193"/>
                <a:gd name="T13" fmla="*/ 91 h 341"/>
                <a:gd name="T14" fmla="*/ 179 w 193"/>
                <a:gd name="T15" fmla="*/ 120 h 341"/>
                <a:gd name="T16" fmla="*/ 150 w 193"/>
                <a:gd name="T17" fmla="*/ 141 h 341"/>
                <a:gd name="T18" fmla="*/ 107 w 193"/>
                <a:gd name="T19" fmla="*/ 173 h 341"/>
                <a:gd name="T20" fmla="*/ 86 w 193"/>
                <a:gd name="T21" fmla="*/ 192 h 341"/>
                <a:gd name="T22" fmla="*/ 76 w 193"/>
                <a:gd name="T23" fmla="*/ 211 h 341"/>
                <a:gd name="T24" fmla="*/ 87 w 193"/>
                <a:gd name="T25" fmla="*/ 239 h 341"/>
                <a:gd name="T26" fmla="*/ 90 w 193"/>
                <a:gd name="T27" fmla="*/ 244 h 341"/>
                <a:gd name="T28" fmla="*/ 84 w 193"/>
                <a:gd name="T29" fmla="*/ 274 h 341"/>
                <a:gd name="T30" fmla="*/ 85 w 193"/>
                <a:gd name="T31" fmla="*/ 287 h 341"/>
                <a:gd name="T32" fmla="*/ 62 w 193"/>
                <a:gd name="T33" fmla="*/ 301 h 341"/>
                <a:gd name="T34" fmla="*/ 31 w 193"/>
                <a:gd name="T35" fmla="*/ 320 h 341"/>
                <a:gd name="T36" fmla="*/ 36 w 193"/>
                <a:gd name="T37" fmla="*/ 330 h 341"/>
                <a:gd name="T38" fmla="*/ 20 w 193"/>
                <a:gd name="T39" fmla="*/ 341 h 341"/>
                <a:gd name="T40" fmla="*/ 18 w 193"/>
                <a:gd name="T41" fmla="*/ 322 h 341"/>
                <a:gd name="T42" fmla="*/ 21 w 193"/>
                <a:gd name="T43" fmla="*/ 292 h 341"/>
                <a:gd name="T44" fmla="*/ 11 w 193"/>
                <a:gd name="T45" fmla="*/ 248 h 341"/>
                <a:gd name="T46" fmla="*/ 37 w 193"/>
                <a:gd name="T47" fmla="*/ 209 h 341"/>
                <a:gd name="T48" fmla="*/ 42 w 193"/>
                <a:gd name="T49" fmla="*/ 195 h 341"/>
                <a:gd name="T50" fmla="*/ 41 w 193"/>
                <a:gd name="T51" fmla="*/ 173 h 341"/>
                <a:gd name="T52" fmla="*/ 47 w 193"/>
                <a:gd name="T53" fmla="*/ 133 h 341"/>
                <a:gd name="T54" fmla="*/ 29 w 193"/>
                <a:gd name="T55" fmla="*/ 124 h 341"/>
                <a:gd name="T56" fmla="*/ 17 w 193"/>
                <a:gd name="T57" fmla="*/ 115 h 341"/>
                <a:gd name="T58" fmla="*/ 1 w 193"/>
                <a:gd name="T59" fmla="*/ 108 h 341"/>
                <a:gd name="T60" fmla="*/ 56 w 193"/>
                <a:gd name="T61" fmla="*/ 76 h 341"/>
                <a:gd name="T62" fmla="*/ 71 w 193"/>
                <a:gd name="T63" fmla="*/ 84 h 341"/>
                <a:gd name="T64" fmla="*/ 79 w 193"/>
                <a:gd name="T65" fmla="*/ 97 h 341"/>
                <a:gd name="T66" fmla="*/ 75 w 193"/>
                <a:gd name="T67" fmla="*/ 122 h 341"/>
                <a:gd name="T68" fmla="*/ 92 w 193"/>
                <a:gd name="T69" fmla="*/ 120 h 341"/>
                <a:gd name="T70" fmla="*/ 100 w 193"/>
                <a:gd name="T71" fmla="*/ 89 h 341"/>
                <a:gd name="T72" fmla="*/ 87 w 193"/>
                <a:gd name="T73" fmla="*/ 67 h 341"/>
                <a:gd name="T74" fmla="*/ 76 w 193"/>
                <a:gd name="T75" fmla="*/ 40 h 3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93" h="341">
                  <a:moveTo>
                    <a:pt x="82" y="25"/>
                  </a:moveTo>
                  <a:lnTo>
                    <a:pt x="96" y="23"/>
                  </a:lnTo>
                  <a:lnTo>
                    <a:pt x="117" y="29"/>
                  </a:lnTo>
                  <a:lnTo>
                    <a:pt x="122" y="26"/>
                  </a:lnTo>
                  <a:lnTo>
                    <a:pt x="135" y="26"/>
                  </a:lnTo>
                  <a:lnTo>
                    <a:pt x="142" y="20"/>
                  </a:lnTo>
                  <a:lnTo>
                    <a:pt x="153" y="20"/>
                  </a:lnTo>
                  <a:lnTo>
                    <a:pt x="173" y="12"/>
                  </a:lnTo>
                  <a:lnTo>
                    <a:pt x="188" y="0"/>
                  </a:lnTo>
                  <a:lnTo>
                    <a:pt x="190" y="9"/>
                  </a:lnTo>
                  <a:lnTo>
                    <a:pt x="189" y="30"/>
                  </a:lnTo>
                  <a:lnTo>
                    <a:pt x="191" y="48"/>
                  </a:lnTo>
                  <a:lnTo>
                    <a:pt x="190" y="81"/>
                  </a:lnTo>
                  <a:lnTo>
                    <a:pt x="193" y="91"/>
                  </a:lnTo>
                  <a:lnTo>
                    <a:pt x="186" y="105"/>
                  </a:lnTo>
                  <a:lnTo>
                    <a:pt x="179" y="120"/>
                  </a:lnTo>
                  <a:lnTo>
                    <a:pt x="166" y="133"/>
                  </a:lnTo>
                  <a:lnTo>
                    <a:pt x="150" y="141"/>
                  </a:lnTo>
                  <a:lnTo>
                    <a:pt x="129" y="151"/>
                  </a:lnTo>
                  <a:lnTo>
                    <a:pt x="107" y="173"/>
                  </a:lnTo>
                  <a:lnTo>
                    <a:pt x="100" y="177"/>
                  </a:lnTo>
                  <a:lnTo>
                    <a:pt x="86" y="192"/>
                  </a:lnTo>
                  <a:lnTo>
                    <a:pt x="79" y="196"/>
                  </a:lnTo>
                  <a:lnTo>
                    <a:pt x="76" y="211"/>
                  </a:lnTo>
                  <a:lnTo>
                    <a:pt x="84" y="227"/>
                  </a:lnTo>
                  <a:lnTo>
                    <a:pt x="87" y="239"/>
                  </a:lnTo>
                  <a:lnTo>
                    <a:pt x="86" y="245"/>
                  </a:lnTo>
                  <a:lnTo>
                    <a:pt x="90" y="244"/>
                  </a:lnTo>
                  <a:lnTo>
                    <a:pt x="88" y="265"/>
                  </a:lnTo>
                  <a:lnTo>
                    <a:pt x="84" y="274"/>
                  </a:lnTo>
                  <a:lnTo>
                    <a:pt x="88" y="278"/>
                  </a:lnTo>
                  <a:lnTo>
                    <a:pt x="85" y="287"/>
                  </a:lnTo>
                  <a:lnTo>
                    <a:pt x="77" y="294"/>
                  </a:lnTo>
                  <a:lnTo>
                    <a:pt x="62" y="301"/>
                  </a:lnTo>
                  <a:lnTo>
                    <a:pt x="39" y="312"/>
                  </a:lnTo>
                  <a:lnTo>
                    <a:pt x="31" y="320"/>
                  </a:lnTo>
                  <a:lnTo>
                    <a:pt x="32" y="329"/>
                  </a:lnTo>
                  <a:lnTo>
                    <a:pt x="36" y="330"/>
                  </a:lnTo>
                  <a:lnTo>
                    <a:pt x="34" y="341"/>
                  </a:lnTo>
                  <a:lnTo>
                    <a:pt x="20" y="341"/>
                  </a:lnTo>
                  <a:lnTo>
                    <a:pt x="20" y="332"/>
                  </a:lnTo>
                  <a:lnTo>
                    <a:pt x="18" y="322"/>
                  </a:lnTo>
                  <a:lnTo>
                    <a:pt x="17" y="315"/>
                  </a:lnTo>
                  <a:lnTo>
                    <a:pt x="21" y="292"/>
                  </a:lnTo>
                  <a:lnTo>
                    <a:pt x="18" y="277"/>
                  </a:lnTo>
                  <a:lnTo>
                    <a:pt x="11" y="248"/>
                  </a:lnTo>
                  <a:lnTo>
                    <a:pt x="31" y="224"/>
                  </a:lnTo>
                  <a:lnTo>
                    <a:pt x="37" y="209"/>
                  </a:lnTo>
                  <a:lnTo>
                    <a:pt x="39" y="207"/>
                  </a:lnTo>
                  <a:lnTo>
                    <a:pt x="42" y="195"/>
                  </a:lnTo>
                  <a:lnTo>
                    <a:pt x="40" y="189"/>
                  </a:lnTo>
                  <a:lnTo>
                    <a:pt x="41" y="173"/>
                  </a:lnTo>
                  <a:lnTo>
                    <a:pt x="46" y="159"/>
                  </a:lnTo>
                  <a:lnTo>
                    <a:pt x="47" y="133"/>
                  </a:lnTo>
                  <a:lnTo>
                    <a:pt x="38" y="126"/>
                  </a:lnTo>
                  <a:lnTo>
                    <a:pt x="29" y="124"/>
                  </a:lnTo>
                  <a:lnTo>
                    <a:pt x="25" y="119"/>
                  </a:lnTo>
                  <a:lnTo>
                    <a:pt x="17" y="115"/>
                  </a:lnTo>
                  <a:lnTo>
                    <a:pt x="2" y="115"/>
                  </a:lnTo>
                  <a:lnTo>
                    <a:pt x="1" y="108"/>
                  </a:lnTo>
                  <a:lnTo>
                    <a:pt x="0" y="93"/>
                  </a:lnTo>
                  <a:lnTo>
                    <a:pt x="56" y="76"/>
                  </a:lnTo>
                  <a:lnTo>
                    <a:pt x="66" y="86"/>
                  </a:lnTo>
                  <a:lnTo>
                    <a:pt x="71" y="84"/>
                  </a:lnTo>
                  <a:lnTo>
                    <a:pt x="78" y="89"/>
                  </a:lnTo>
                  <a:lnTo>
                    <a:pt x="79" y="97"/>
                  </a:lnTo>
                  <a:lnTo>
                    <a:pt x="74" y="107"/>
                  </a:lnTo>
                  <a:lnTo>
                    <a:pt x="75" y="122"/>
                  </a:lnTo>
                  <a:lnTo>
                    <a:pt x="86" y="134"/>
                  </a:lnTo>
                  <a:lnTo>
                    <a:pt x="92" y="120"/>
                  </a:lnTo>
                  <a:lnTo>
                    <a:pt x="100" y="116"/>
                  </a:lnTo>
                  <a:lnTo>
                    <a:pt x="100" y="89"/>
                  </a:lnTo>
                  <a:lnTo>
                    <a:pt x="93" y="74"/>
                  </a:lnTo>
                  <a:lnTo>
                    <a:pt x="87" y="67"/>
                  </a:lnTo>
                  <a:lnTo>
                    <a:pt x="80" y="68"/>
                  </a:lnTo>
                  <a:lnTo>
                    <a:pt x="76" y="40"/>
                  </a:lnTo>
                  <a:lnTo>
                    <a:pt x="82" y="2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90" name="Freeform 89"/>
            <p:cNvSpPr>
              <a:spLocks/>
            </p:cNvSpPr>
            <p:nvPr/>
          </p:nvSpPr>
          <p:spPr bwMode="auto">
            <a:xfrm>
              <a:off x="6846311" y="3122222"/>
              <a:ext cx="207229" cy="236494"/>
            </a:xfrm>
            <a:custGeom>
              <a:avLst/>
              <a:gdLst>
                <a:gd name="T0" fmla="*/ 86 w 219"/>
                <a:gd name="T1" fmla="*/ 266 h 266"/>
                <a:gd name="T2" fmla="*/ 74 w 219"/>
                <a:gd name="T3" fmla="*/ 251 h 266"/>
                <a:gd name="T4" fmla="*/ 63 w 219"/>
                <a:gd name="T5" fmla="*/ 236 h 266"/>
                <a:gd name="T6" fmla="*/ 51 w 219"/>
                <a:gd name="T7" fmla="*/ 231 h 266"/>
                <a:gd name="T8" fmla="*/ 43 w 219"/>
                <a:gd name="T9" fmla="*/ 225 h 266"/>
                <a:gd name="T10" fmla="*/ 33 w 219"/>
                <a:gd name="T11" fmla="*/ 225 h 266"/>
                <a:gd name="T12" fmla="*/ 24 w 219"/>
                <a:gd name="T13" fmla="*/ 229 h 266"/>
                <a:gd name="T14" fmla="*/ 15 w 219"/>
                <a:gd name="T15" fmla="*/ 227 h 266"/>
                <a:gd name="T16" fmla="*/ 8 w 219"/>
                <a:gd name="T17" fmla="*/ 234 h 266"/>
                <a:gd name="T18" fmla="*/ 7 w 219"/>
                <a:gd name="T19" fmla="*/ 223 h 266"/>
                <a:gd name="T20" fmla="*/ 12 w 219"/>
                <a:gd name="T21" fmla="*/ 213 h 266"/>
                <a:gd name="T22" fmla="*/ 15 w 219"/>
                <a:gd name="T23" fmla="*/ 193 h 266"/>
                <a:gd name="T24" fmla="*/ 13 w 219"/>
                <a:gd name="T25" fmla="*/ 173 h 266"/>
                <a:gd name="T26" fmla="*/ 11 w 219"/>
                <a:gd name="T27" fmla="*/ 162 h 266"/>
                <a:gd name="T28" fmla="*/ 14 w 219"/>
                <a:gd name="T29" fmla="*/ 152 h 266"/>
                <a:gd name="T30" fmla="*/ 9 w 219"/>
                <a:gd name="T31" fmla="*/ 142 h 266"/>
                <a:gd name="T32" fmla="*/ 0 w 219"/>
                <a:gd name="T33" fmla="*/ 133 h 266"/>
                <a:gd name="T34" fmla="*/ 4 w 219"/>
                <a:gd name="T35" fmla="*/ 126 h 266"/>
                <a:gd name="T36" fmla="*/ 75 w 219"/>
                <a:gd name="T37" fmla="*/ 126 h 266"/>
                <a:gd name="T38" fmla="*/ 72 w 219"/>
                <a:gd name="T39" fmla="*/ 96 h 266"/>
                <a:gd name="T40" fmla="*/ 77 w 219"/>
                <a:gd name="T41" fmla="*/ 86 h 266"/>
                <a:gd name="T42" fmla="*/ 93 w 219"/>
                <a:gd name="T43" fmla="*/ 84 h 266"/>
                <a:gd name="T44" fmla="*/ 94 w 219"/>
                <a:gd name="T45" fmla="*/ 31 h 266"/>
                <a:gd name="T46" fmla="*/ 153 w 219"/>
                <a:gd name="T47" fmla="*/ 32 h 266"/>
                <a:gd name="T48" fmla="*/ 153 w 219"/>
                <a:gd name="T49" fmla="*/ 0 h 266"/>
                <a:gd name="T50" fmla="*/ 219 w 219"/>
                <a:gd name="T51" fmla="*/ 51 h 266"/>
                <a:gd name="T52" fmla="*/ 192 w 219"/>
                <a:gd name="T53" fmla="*/ 51 h 266"/>
                <a:gd name="T54" fmla="*/ 200 w 219"/>
                <a:gd name="T55" fmla="*/ 141 h 266"/>
                <a:gd name="T56" fmla="*/ 208 w 219"/>
                <a:gd name="T57" fmla="*/ 230 h 266"/>
                <a:gd name="T58" fmla="*/ 211 w 219"/>
                <a:gd name="T59" fmla="*/ 233 h 266"/>
                <a:gd name="T60" fmla="*/ 207 w 219"/>
                <a:gd name="T61" fmla="*/ 247 h 266"/>
                <a:gd name="T62" fmla="*/ 134 w 219"/>
                <a:gd name="T63" fmla="*/ 248 h 266"/>
                <a:gd name="T64" fmla="*/ 131 w 219"/>
                <a:gd name="T65" fmla="*/ 252 h 266"/>
                <a:gd name="T66" fmla="*/ 124 w 219"/>
                <a:gd name="T67" fmla="*/ 251 h 266"/>
                <a:gd name="T68" fmla="*/ 114 w 219"/>
                <a:gd name="T69" fmla="*/ 255 h 266"/>
                <a:gd name="T70" fmla="*/ 101 w 219"/>
                <a:gd name="T71" fmla="*/ 249 h 266"/>
                <a:gd name="T72" fmla="*/ 95 w 219"/>
                <a:gd name="T73" fmla="*/ 250 h 266"/>
                <a:gd name="T74" fmla="*/ 92 w 219"/>
                <a:gd name="T75" fmla="*/ 262 h 266"/>
                <a:gd name="T76" fmla="*/ 86 w 219"/>
                <a:gd name="T77" fmla="*/ 266 h 2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219" h="266">
                  <a:moveTo>
                    <a:pt x="86" y="266"/>
                  </a:moveTo>
                  <a:lnTo>
                    <a:pt x="74" y="251"/>
                  </a:lnTo>
                  <a:lnTo>
                    <a:pt x="63" y="236"/>
                  </a:lnTo>
                  <a:lnTo>
                    <a:pt x="51" y="231"/>
                  </a:lnTo>
                  <a:lnTo>
                    <a:pt x="43" y="225"/>
                  </a:lnTo>
                  <a:lnTo>
                    <a:pt x="33" y="225"/>
                  </a:lnTo>
                  <a:lnTo>
                    <a:pt x="24" y="229"/>
                  </a:lnTo>
                  <a:lnTo>
                    <a:pt x="15" y="227"/>
                  </a:lnTo>
                  <a:lnTo>
                    <a:pt x="8" y="234"/>
                  </a:lnTo>
                  <a:lnTo>
                    <a:pt x="7" y="223"/>
                  </a:lnTo>
                  <a:lnTo>
                    <a:pt x="12" y="213"/>
                  </a:lnTo>
                  <a:lnTo>
                    <a:pt x="15" y="193"/>
                  </a:lnTo>
                  <a:lnTo>
                    <a:pt x="13" y="173"/>
                  </a:lnTo>
                  <a:lnTo>
                    <a:pt x="11" y="162"/>
                  </a:lnTo>
                  <a:lnTo>
                    <a:pt x="14" y="152"/>
                  </a:lnTo>
                  <a:lnTo>
                    <a:pt x="9" y="142"/>
                  </a:lnTo>
                  <a:lnTo>
                    <a:pt x="0" y="133"/>
                  </a:lnTo>
                  <a:lnTo>
                    <a:pt x="4" y="126"/>
                  </a:lnTo>
                  <a:lnTo>
                    <a:pt x="75" y="126"/>
                  </a:lnTo>
                  <a:lnTo>
                    <a:pt x="72" y="96"/>
                  </a:lnTo>
                  <a:lnTo>
                    <a:pt x="77" y="86"/>
                  </a:lnTo>
                  <a:lnTo>
                    <a:pt x="93" y="84"/>
                  </a:lnTo>
                  <a:lnTo>
                    <a:pt x="94" y="31"/>
                  </a:lnTo>
                  <a:lnTo>
                    <a:pt x="153" y="32"/>
                  </a:lnTo>
                  <a:lnTo>
                    <a:pt x="153" y="0"/>
                  </a:lnTo>
                  <a:lnTo>
                    <a:pt x="219" y="51"/>
                  </a:lnTo>
                  <a:lnTo>
                    <a:pt x="192" y="51"/>
                  </a:lnTo>
                  <a:lnTo>
                    <a:pt x="200" y="141"/>
                  </a:lnTo>
                  <a:lnTo>
                    <a:pt x="208" y="230"/>
                  </a:lnTo>
                  <a:lnTo>
                    <a:pt x="211" y="233"/>
                  </a:lnTo>
                  <a:lnTo>
                    <a:pt x="207" y="247"/>
                  </a:lnTo>
                  <a:lnTo>
                    <a:pt x="134" y="248"/>
                  </a:lnTo>
                  <a:lnTo>
                    <a:pt x="131" y="252"/>
                  </a:lnTo>
                  <a:lnTo>
                    <a:pt x="124" y="251"/>
                  </a:lnTo>
                  <a:lnTo>
                    <a:pt x="114" y="255"/>
                  </a:lnTo>
                  <a:lnTo>
                    <a:pt x="101" y="249"/>
                  </a:lnTo>
                  <a:lnTo>
                    <a:pt x="95" y="250"/>
                  </a:lnTo>
                  <a:lnTo>
                    <a:pt x="92" y="262"/>
                  </a:lnTo>
                  <a:lnTo>
                    <a:pt x="86" y="266"/>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91" name="Freeform 90"/>
            <p:cNvSpPr>
              <a:spLocks/>
            </p:cNvSpPr>
            <p:nvPr/>
          </p:nvSpPr>
          <p:spPr bwMode="auto">
            <a:xfrm>
              <a:off x="7700773" y="3798808"/>
              <a:ext cx="51098" cy="139585"/>
            </a:xfrm>
            <a:custGeom>
              <a:avLst/>
              <a:gdLst>
                <a:gd name="T0" fmla="*/ 36 w 54"/>
                <a:gd name="T1" fmla="*/ 48 h 157"/>
                <a:gd name="T2" fmla="*/ 30 w 54"/>
                <a:gd name="T3" fmla="*/ 63 h 157"/>
                <a:gd name="T4" fmla="*/ 34 w 54"/>
                <a:gd name="T5" fmla="*/ 91 h 157"/>
                <a:gd name="T6" fmla="*/ 41 w 54"/>
                <a:gd name="T7" fmla="*/ 90 h 157"/>
                <a:gd name="T8" fmla="*/ 47 w 54"/>
                <a:gd name="T9" fmla="*/ 97 h 157"/>
                <a:gd name="T10" fmla="*/ 54 w 54"/>
                <a:gd name="T11" fmla="*/ 112 h 157"/>
                <a:gd name="T12" fmla="*/ 54 w 54"/>
                <a:gd name="T13" fmla="*/ 139 h 157"/>
                <a:gd name="T14" fmla="*/ 46 w 54"/>
                <a:gd name="T15" fmla="*/ 143 h 157"/>
                <a:gd name="T16" fmla="*/ 40 w 54"/>
                <a:gd name="T17" fmla="*/ 157 h 157"/>
                <a:gd name="T18" fmla="*/ 29 w 54"/>
                <a:gd name="T19" fmla="*/ 145 h 157"/>
                <a:gd name="T20" fmla="*/ 28 w 54"/>
                <a:gd name="T21" fmla="*/ 130 h 157"/>
                <a:gd name="T22" fmla="*/ 33 w 54"/>
                <a:gd name="T23" fmla="*/ 120 h 157"/>
                <a:gd name="T24" fmla="*/ 32 w 54"/>
                <a:gd name="T25" fmla="*/ 112 h 157"/>
                <a:gd name="T26" fmla="*/ 25 w 54"/>
                <a:gd name="T27" fmla="*/ 107 h 157"/>
                <a:gd name="T28" fmla="*/ 20 w 54"/>
                <a:gd name="T29" fmla="*/ 109 h 157"/>
                <a:gd name="T30" fmla="*/ 10 w 54"/>
                <a:gd name="T31" fmla="*/ 99 h 157"/>
                <a:gd name="T32" fmla="*/ 0 w 54"/>
                <a:gd name="T33" fmla="*/ 93 h 157"/>
                <a:gd name="T34" fmla="*/ 6 w 54"/>
                <a:gd name="T35" fmla="*/ 74 h 157"/>
                <a:gd name="T36" fmla="*/ 12 w 54"/>
                <a:gd name="T37" fmla="*/ 67 h 157"/>
                <a:gd name="T38" fmla="*/ 9 w 54"/>
                <a:gd name="T39" fmla="*/ 50 h 157"/>
                <a:gd name="T40" fmla="*/ 13 w 54"/>
                <a:gd name="T41" fmla="*/ 33 h 157"/>
                <a:gd name="T42" fmla="*/ 17 w 54"/>
                <a:gd name="T43" fmla="*/ 27 h 157"/>
                <a:gd name="T44" fmla="*/ 13 w 54"/>
                <a:gd name="T45" fmla="*/ 10 h 157"/>
                <a:gd name="T46" fmla="*/ 4 w 54"/>
                <a:gd name="T47" fmla="*/ 0 h 157"/>
                <a:gd name="T48" fmla="*/ 22 w 54"/>
                <a:gd name="T49" fmla="*/ 4 h 157"/>
                <a:gd name="T50" fmla="*/ 25 w 54"/>
                <a:gd name="T51" fmla="*/ 10 h 157"/>
                <a:gd name="T52" fmla="*/ 32 w 54"/>
                <a:gd name="T53" fmla="*/ 20 h 157"/>
                <a:gd name="T54" fmla="*/ 36 w 54"/>
                <a:gd name="T55" fmla="*/ 48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54" h="157">
                  <a:moveTo>
                    <a:pt x="36" y="48"/>
                  </a:moveTo>
                  <a:lnTo>
                    <a:pt x="30" y="63"/>
                  </a:lnTo>
                  <a:lnTo>
                    <a:pt x="34" y="91"/>
                  </a:lnTo>
                  <a:lnTo>
                    <a:pt x="41" y="90"/>
                  </a:lnTo>
                  <a:lnTo>
                    <a:pt x="47" y="97"/>
                  </a:lnTo>
                  <a:lnTo>
                    <a:pt x="54" y="112"/>
                  </a:lnTo>
                  <a:lnTo>
                    <a:pt x="54" y="139"/>
                  </a:lnTo>
                  <a:lnTo>
                    <a:pt x="46" y="143"/>
                  </a:lnTo>
                  <a:lnTo>
                    <a:pt x="40" y="157"/>
                  </a:lnTo>
                  <a:lnTo>
                    <a:pt x="29" y="145"/>
                  </a:lnTo>
                  <a:lnTo>
                    <a:pt x="28" y="130"/>
                  </a:lnTo>
                  <a:lnTo>
                    <a:pt x="33" y="120"/>
                  </a:lnTo>
                  <a:lnTo>
                    <a:pt x="32" y="112"/>
                  </a:lnTo>
                  <a:lnTo>
                    <a:pt x="25" y="107"/>
                  </a:lnTo>
                  <a:lnTo>
                    <a:pt x="20" y="109"/>
                  </a:lnTo>
                  <a:lnTo>
                    <a:pt x="10" y="99"/>
                  </a:lnTo>
                  <a:lnTo>
                    <a:pt x="0" y="93"/>
                  </a:lnTo>
                  <a:lnTo>
                    <a:pt x="6" y="74"/>
                  </a:lnTo>
                  <a:lnTo>
                    <a:pt x="12" y="67"/>
                  </a:lnTo>
                  <a:lnTo>
                    <a:pt x="9" y="50"/>
                  </a:lnTo>
                  <a:lnTo>
                    <a:pt x="13" y="33"/>
                  </a:lnTo>
                  <a:lnTo>
                    <a:pt x="17" y="27"/>
                  </a:lnTo>
                  <a:lnTo>
                    <a:pt x="13" y="10"/>
                  </a:lnTo>
                  <a:lnTo>
                    <a:pt x="4" y="0"/>
                  </a:lnTo>
                  <a:lnTo>
                    <a:pt x="22" y="4"/>
                  </a:lnTo>
                  <a:lnTo>
                    <a:pt x="25" y="10"/>
                  </a:lnTo>
                  <a:lnTo>
                    <a:pt x="32" y="20"/>
                  </a:lnTo>
                  <a:lnTo>
                    <a:pt x="36" y="48"/>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92" name="Freeform 91"/>
            <p:cNvSpPr>
              <a:spLocks/>
            </p:cNvSpPr>
            <p:nvPr/>
          </p:nvSpPr>
          <p:spPr bwMode="auto">
            <a:xfrm>
              <a:off x="7338359" y="3941059"/>
              <a:ext cx="228992" cy="224047"/>
            </a:xfrm>
            <a:custGeom>
              <a:avLst/>
              <a:gdLst>
                <a:gd name="T0" fmla="*/ 76 w 242"/>
                <a:gd name="T1" fmla="*/ 242 h 252"/>
                <a:gd name="T2" fmla="*/ 64 w 242"/>
                <a:gd name="T3" fmla="*/ 226 h 252"/>
                <a:gd name="T4" fmla="*/ 58 w 242"/>
                <a:gd name="T5" fmla="*/ 211 h 252"/>
                <a:gd name="T6" fmla="*/ 54 w 242"/>
                <a:gd name="T7" fmla="*/ 191 h 252"/>
                <a:gd name="T8" fmla="*/ 50 w 242"/>
                <a:gd name="T9" fmla="*/ 176 h 252"/>
                <a:gd name="T10" fmla="*/ 45 w 242"/>
                <a:gd name="T11" fmla="*/ 144 h 252"/>
                <a:gd name="T12" fmla="*/ 46 w 242"/>
                <a:gd name="T13" fmla="*/ 119 h 252"/>
                <a:gd name="T14" fmla="*/ 44 w 242"/>
                <a:gd name="T15" fmla="*/ 108 h 252"/>
                <a:gd name="T16" fmla="*/ 37 w 242"/>
                <a:gd name="T17" fmla="*/ 99 h 252"/>
                <a:gd name="T18" fmla="*/ 28 w 242"/>
                <a:gd name="T19" fmla="*/ 82 h 252"/>
                <a:gd name="T20" fmla="*/ 19 w 242"/>
                <a:gd name="T21" fmla="*/ 57 h 252"/>
                <a:gd name="T22" fmla="*/ 15 w 242"/>
                <a:gd name="T23" fmla="*/ 44 h 252"/>
                <a:gd name="T24" fmla="*/ 1 w 242"/>
                <a:gd name="T25" fmla="*/ 24 h 252"/>
                <a:gd name="T26" fmla="*/ 0 w 242"/>
                <a:gd name="T27" fmla="*/ 8 h 252"/>
                <a:gd name="T28" fmla="*/ 9 w 242"/>
                <a:gd name="T29" fmla="*/ 4 h 252"/>
                <a:gd name="T30" fmla="*/ 20 w 242"/>
                <a:gd name="T31" fmla="*/ 0 h 252"/>
                <a:gd name="T32" fmla="*/ 32 w 242"/>
                <a:gd name="T33" fmla="*/ 1 h 252"/>
                <a:gd name="T34" fmla="*/ 42 w 242"/>
                <a:gd name="T35" fmla="*/ 10 h 252"/>
                <a:gd name="T36" fmla="*/ 45 w 242"/>
                <a:gd name="T37" fmla="*/ 9 h 252"/>
                <a:gd name="T38" fmla="*/ 119 w 242"/>
                <a:gd name="T39" fmla="*/ 8 h 252"/>
                <a:gd name="T40" fmla="*/ 131 w 242"/>
                <a:gd name="T41" fmla="*/ 18 h 252"/>
                <a:gd name="T42" fmla="*/ 175 w 242"/>
                <a:gd name="T43" fmla="*/ 21 h 252"/>
                <a:gd name="T44" fmla="*/ 208 w 242"/>
                <a:gd name="T45" fmla="*/ 13 h 252"/>
                <a:gd name="T46" fmla="*/ 223 w 242"/>
                <a:gd name="T47" fmla="*/ 8 h 252"/>
                <a:gd name="T48" fmla="*/ 235 w 242"/>
                <a:gd name="T49" fmla="*/ 9 h 252"/>
                <a:gd name="T50" fmla="*/ 242 w 242"/>
                <a:gd name="T51" fmla="*/ 14 h 252"/>
                <a:gd name="T52" fmla="*/ 242 w 242"/>
                <a:gd name="T53" fmla="*/ 15 h 252"/>
                <a:gd name="T54" fmla="*/ 232 w 242"/>
                <a:gd name="T55" fmla="*/ 20 h 252"/>
                <a:gd name="T56" fmla="*/ 226 w 242"/>
                <a:gd name="T57" fmla="*/ 20 h 252"/>
                <a:gd name="T58" fmla="*/ 214 w 242"/>
                <a:gd name="T59" fmla="*/ 28 h 252"/>
                <a:gd name="T60" fmla="*/ 208 w 242"/>
                <a:gd name="T61" fmla="*/ 20 h 252"/>
                <a:gd name="T62" fmla="*/ 179 w 242"/>
                <a:gd name="T63" fmla="*/ 27 h 252"/>
                <a:gd name="T64" fmla="*/ 166 w 242"/>
                <a:gd name="T65" fmla="*/ 28 h 252"/>
                <a:gd name="T66" fmla="*/ 163 w 242"/>
                <a:gd name="T67" fmla="*/ 102 h 252"/>
                <a:gd name="T68" fmla="*/ 145 w 242"/>
                <a:gd name="T69" fmla="*/ 102 h 252"/>
                <a:gd name="T70" fmla="*/ 143 w 242"/>
                <a:gd name="T71" fmla="*/ 163 h 252"/>
                <a:gd name="T72" fmla="*/ 139 w 242"/>
                <a:gd name="T73" fmla="*/ 240 h 252"/>
                <a:gd name="T74" fmla="*/ 123 w 242"/>
                <a:gd name="T75" fmla="*/ 250 h 252"/>
                <a:gd name="T76" fmla="*/ 114 w 242"/>
                <a:gd name="T77" fmla="*/ 252 h 252"/>
                <a:gd name="T78" fmla="*/ 103 w 242"/>
                <a:gd name="T79" fmla="*/ 248 h 252"/>
                <a:gd name="T80" fmla="*/ 95 w 242"/>
                <a:gd name="T81" fmla="*/ 246 h 252"/>
                <a:gd name="T82" fmla="*/ 92 w 242"/>
                <a:gd name="T83" fmla="*/ 238 h 252"/>
                <a:gd name="T84" fmla="*/ 85 w 242"/>
                <a:gd name="T85" fmla="*/ 232 h 252"/>
                <a:gd name="T86" fmla="*/ 76 w 242"/>
                <a:gd name="T87" fmla="*/ 242 h 2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42" h="252">
                  <a:moveTo>
                    <a:pt x="76" y="242"/>
                  </a:moveTo>
                  <a:lnTo>
                    <a:pt x="64" y="226"/>
                  </a:lnTo>
                  <a:lnTo>
                    <a:pt x="58" y="211"/>
                  </a:lnTo>
                  <a:lnTo>
                    <a:pt x="54" y="191"/>
                  </a:lnTo>
                  <a:lnTo>
                    <a:pt x="50" y="176"/>
                  </a:lnTo>
                  <a:lnTo>
                    <a:pt x="45" y="144"/>
                  </a:lnTo>
                  <a:lnTo>
                    <a:pt x="46" y="119"/>
                  </a:lnTo>
                  <a:lnTo>
                    <a:pt x="44" y="108"/>
                  </a:lnTo>
                  <a:lnTo>
                    <a:pt x="37" y="99"/>
                  </a:lnTo>
                  <a:lnTo>
                    <a:pt x="28" y="82"/>
                  </a:lnTo>
                  <a:lnTo>
                    <a:pt x="19" y="57"/>
                  </a:lnTo>
                  <a:lnTo>
                    <a:pt x="15" y="44"/>
                  </a:lnTo>
                  <a:lnTo>
                    <a:pt x="1" y="24"/>
                  </a:lnTo>
                  <a:lnTo>
                    <a:pt x="0" y="8"/>
                  </a:lnTo>
                  <a:lnTo>
                    <a:pt x="9" y="4"/>
                  </a:lnTo>
                  <a:lnTo>
                    <a:pt x="20" y="0"/>
                  </a:lnTo>
                  <a:lnTo>
                    <a:pt x="32" y="1"/>
                  </a:lnTo>
                  <a:lnTo>
                    <a:pt x="42" y="10"/>
                  </a:lnTo>
                  <a:lnTo>
                    <a:pt x="45" y="9"/>
                  </a:lnTo>
                  <a:lnTo>
                    <a:pt x="119" y="8"/>
                  </a:lnTo>
                  <a:lnTo>
                    <a:pt x="131" y="18"/>
                  </a:lnTo>
                  <a:lnTo>
                    <a:pt x="175" y="21"/>
                  </a:lnTo>
                  <a:lnTo>
                    <a:pt x="208" y="13"/>
                  </a:lnTo>
                  <a:lnTo>
                    <a:pt x="223" y="8"/>
                  </a:lnTo>
                  <a:lnTo>
                    <a:pt x="235" y="9"/>
                  </a:lnTo>
                  <a:lnTo>
                    <a:pt x="242" y="14"/>
                  </a:lnTo>
                  <a:lnTo>
                    <a:pt x="242" y="15"/>
                  </a:lnTo>
                  <a:lnTo>
                    <a:pt x="232" y="20"/>
                  </a:lnTo>
                  <a:lnTo>
                    <a:pt x="226" y="20"/>
                  </a:lnTo>
                  <a:lnTo>
                    <a:pt x="214" y="28"/>
                  </a:lnTo>
                  <a:lnTo>
                    <a:pt x="208" y="20"/>
                  </a:lnTo>
                  <a:lnTo>
                    <a:pt x="179" y="27"/>
                  </a:lnTo>
                  <a:lnTo>
                    <a:pt x="166" y="28"/>
                  </a:lnTo>
                  <a:lnTo>
                    <a:pt x="163" y="102"/>
                  </a:lnTo>
                  <a:lnTo>
                    <a:pt x="145" y="102"/>
                  </a:lnTo>
                  <a:lnTo>
                    <a:pt x="143" y="163"/>
                  </a:lnTo>
                  <a:lnTo>
                    <a:pt x="139" y="240"/>
                  </a:lnTo>
                  <a:lnTo>
                    <a:pt x="123" y="250"/>
                  </a:lnTo>
                  <a:lnTo>
                    <a:pt x="114" y="252"/>
                  </a:lnTo>
                  <a:lnTo>
                    <a:pt x="103" y="248"/>
                  </a:lnTo>
                  <a:lnTo>
                    <a:pt x="95" y="246"/>
                  </a:lnTo>
                  <a:lnTo>
                    <a:pt x="92" y="238"/>
                  </a:lnTo>
                  <a:lnTo>
                    <a:pt x="85" y="232"/>
                  </a:lnTo>
                  <a:lnTo>
                    <a:pt x="76" y="242"/>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93" name="Freeform 92"/>
            <p:cNvSpPr>
              <a:spLocks/>
            </p:cNvSpPr>
            <p:nvPr/>
          </p:nvSpPr>
          <p:spPr bwMode="auto">
            <a:xfrm>
              <a:off x="7142486" y="3195126"/>
              <a:ext cx="265896" cy="217824"/>
            </a:xfrm>
            <a:custGeom>
              <a:avLst/>
              <a:gdLst>
                <a:gd name="T0" fmla="*/ 34 w 281"/>
                <a:gd name="T1" fmla="*/ 239 h 245"/>
                <a:gd name="T2" fmla="*/ 34 w 281"/>
                <a:gd name="T3" fmla="*/ 225 h 245"/>
                <a:gd name="T4" fmla="*/ 13 w 281"/>
                <a:gd name="T5" fmla="*/ 220 h 245"/>
                <a:gd name="T6" fmla="*/ 12 w 281"/>
                <a:gd name="T7" fmla="*/ 210 h 245"/>
                <a:gd name="T8" fmla="*/ 2 w 281"/>
                <a:gd name="T9" fmla="*/ 197 h 245"/>
                <a:gd name="T10" fmla="*/ 0 w 281"/>
                <a:gd name="T11" fmla="*/ 187 h 245"/>
                <a:gd name="T12" fmla="*/ 1 w 281"/>
                <a:gd name="T13" fmla="*/ 177 h 245"/>
                <a:gd name="T14" fmla="*/ 13 w 281"/>
                <a:gd name="T15" fmla="*/ 176 h 245"/>
                <a:gd name="T16" fmla="*/ 19 w 281"/>
                <a:gd name="T17" fmla="*/ 169 h 245"/>
                <a:gd name="T18" fmla="*/ 44 w 281"/>
                <a:gd name="T19" fmla="*/ 167 h 245"/>
                <a:gd name="T20" fmla="*/ 60 w 281"/>
                <a:gd name="T21" fmla="*/ 164 h 245"/>
                <a:gd name="T22" fmla="*/ 62 w 281"/>
                <a:gd name="T23" fmla="*/ 151 h 245"/>
                <a:gd name="T24" fmla="*/ 72 w 281"/>
                <a:gd name="T25" fmla="*/ 137 h 245"/>
                <a:gd name="T26" fmla="*/ 71 w 281"/>
                <a:gd name="T27" fmla="*/ 89 h 245"/>
                <a:gd name="T28" fmla="*/ 97 w 281"/>
                <a:gd name="T29" fmla="*/ 80 h 245"/>
                <a:gd name="T30" fmla="*/ 149 w 281"/>
                <a:gd name="T31" fmla="*/ 39 h 245"/>
                <a:gd name="T32" fmla="*/ 209 w 281"/>
                <a:gd name="T33" fmla="*/ 0 h 245"/>
                <a:gd name="T34" fmla="*/ 238 w 281"/>
                <a:gd name="T35" fmla="*/ 9 h 245"/>
                <a:gd name="T36" fmla="*/ 248 w 281"/>
                <a:gd name="T37" fmla="*/ 20 h 245"/>
                <a:gd name="T38" fmla="*/ 261 w 281"/>
                <a:gd name="T39" fmla="*/ 12 h 245"/>
                <a:gd name="T40" fmla="*/ 266 w 281"/>
                <a:gd name="T41" fmla="*/ 45 h 245"/>
                <a:gd name="T42" fmla="*/ 273 w 281"/>
                <a:gd name="T43" fmla="*/ 50 h 245"/>
                <a:gd name="T44" fmla="*/ 274 w 281"/>
                <a:gd name="T45" fmla="*/ 57 h 245"/>
                <a:gd name="T46" fmla="*/ 281 w 281"/>
                <a:gd name="T47" fmla="*/ 64 h 245"/>
                <a:gd name="T48" fmla="*/ 278 w 281"/>
                <a:gd name="T49" fmla="*/ 73 h 245"/>
                <a:gd name="T50" fmla="*/ 271 w 281"/>
                <a:gd name="T51" fmla="*/ 115 h 245"/>
                <a:gd name="T52" fmla="*/ 271 w 281"/>
                <a:gd name="T53" fmla="*/ 142 h 245"/>
                <a:gd name="T54" fmla="*/ 248 w 281"/>
                <a:gd name="T55" fmla="*/ 162 h 245"/>
                <a:gd name="T56" fmla="*/ 241 w 281"/>
                <a:gd name="T57" fmla="*/ 189 h 245"/>
                <a:gd name="T58" fmla="*/ 249 w 281"/>
                <a:gd name="T59" fmla="*/ 197 h 245"/>
                <a:gd name="T60" fmla="*/ 249 w 281"/>
                <a:gd name="T61" fmla="*/ 210 h 245"/>
                <a:gd name="T62" fmla="*/ 260 w 281"/>
                <a:gd name="T63" fmla="*/ 210 h 245"/>
                <a:gd name="T64" fmla="*/ 259 w 281"/>
                <a:gd name="T65" fmla="*/ 220 h 245"/>
                <a:gd name="T66" fmla="*/ 254 w 281"/>
                <a:gd name="T67" fmla="*/ 221 h 245"/>
                <a:gd name="T68" fmla="*/ 253 w 281"/>
                <a:gd name="T69" fmla="*/ 228 h 245"/>
                <a:gd name="T70" fmla="*/ 250 w 281"/>
                <a:gd name="T71" fmla="*/ 228 h 245"/>
                <a:gd name="T72" fmla="*/ 237 w 281"/>
                <a:gd name="T73" fmla="*/ 206 h 245"/>
                <a:gd name="T74" fmla="*/ 233 w 281"/>
                <a:gd name="T75" fmla="*/ 205 h 245"/>
                <a:gd name="T76" fmla="*/ 219 w 281"/>
                <a:gd name="T77" fmla="*/ 216 h 245"/>
                <a:gd name="T78" fmla="*/ 205 w 281"/>
                <a:gd name="T79" fmla="*/ 210 h 245"/>
                <a:gd name="T80" fmla="*/ 195 w 281"/>
                <a:gd name="T81" fmla="*/ 209 h 245"/>
                <a:gd name="T82" fmla="*/ 189 w 281"/>
                <a:gd name="T83" fmla="*/ 212 h 245"/>
                <a:gd name="T84" fmla="*/ 179 w 281"/>
                <a:gd name="T85" fmla="*/ 212 h 245"/>
                <a:gd name="T86" fmla="*/ 168 w 281"/>
                <a:gd name="T87" fmla="*/ 220 h 245"/>
                <a:gd name="T88" fmla="*/ 159 w 281"/>
                <a:gd name="T89" fmla="*/ 221 h 245"/>
                <a:gd name="T90" fmla="*/ 137 w 281"/>
                <a:gd name="T91" fmla="*/ 210 h 245"/>
                <a:gd name="T92" fmla="*/ 128 w 281"/>
                <a:gd name="T93" fmla="*/ 215 h 245"/>
                <a:gd name="T94" fmla="*/ 119 w 281"/>
                <a:gd name="T95" fmla="*/ 215 h 245"/>
                <a:gd name="T96" fmla="*/ 112 w 281"/>
                <a:gd name="T97" fmla="*/ 207 h 245"/>
                <a:gd name="T98" fmla="*/ 93 w 281"/>
                <a:gd name="T99" fmla="*/ 199 h 245"/>
                <a:gd name="T100" fmla="*/ 74 w 281"/>
                <a:gd name="T101" fmla="*/ 202 h 245"/>
                <a:gd name="T102" fmla="*/ 69 w 281"/>
                <a:gd name="T103" fmla="*/ 206 h 245"/>
                <a:gd name="T104" fmla="*/ 67 w 281"/>
                <a:gd name="T105" fmla="*/ 218 h 245"/>
                <a:gd name="T106" fmla="*/ 61 w 281"/>
                <a:gd name="T107" fmla="*/ 227 h 245"/>
                <a:gd name="T108" fmla="*/ 60 w 281"/>
                <a:gd name="T109" fmla="*/ 245 h 245"/>
                <a:gd name="T110" fmla="*/ 46 w 281"/>
                <a:gd name="T111" fmla="*/ 233 h 245"/>
                <a:gd name="T112" fmla="*/ 40 w 281"/>
                <a:gd name="T113" fmla="*/ 233 h 245"/>
                <a:gd name="T114" fmla="*/ 34 w 281"/>
                <a:gd name="T115" fmla="*/ 239 h 2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81" h="245">
                  <a:moveTo>
                    <a:pt x="34" y="239"/>
                  </a:moveTo>
                  <a:lnTo>
                    <a:pt x="34" y="225"/>
                  </a:lnTo>
                  <a:lnTo>
                    <a:pt x="13" y="220"/>
                  </a:lnTo>
                  <a:lnTo>
                    <a:pt x="12" y="210"/>
                  </a:lnTo>
                  <a:lnTo>
                    <a:pt x="2" y="197"/>
                  </a:lnTo>
                  <a:lnTo>
                    <a:pt x="0" y="187"/>
                  </a:lnTo>
                  <a:lnTo>
                    <a:pt x="1" y="177"/>
                  </a:lnTo>
                  <a:lnTo>
                    <a:pt x="13" y="176"/>
                  </a:lnTo>
                  <a:lnTo>
                    <a:pt x="19" y="169"/>
                  </a:lnTo>
                  <a:lnTo>
                    <a:pt x="44" y="167"/>
                  </a:lnTo>
                  <a:lnTo>
                    <a:pt x="60" y="164"/>
                  </a:lnTo>
                  <a:lnTo>
                    <a:pt x="62" y="151"/>
                  </a:lnTo>
                  <a:lnTo>
                    <a:pt x="72" y="137"/>
                  </a:lnTo>
                  <a:lnTo>
                    <a:pt x="71" y="89"/>
                  </a:lnTo>
                  <a:lnTo>
                    <a:pt x="97" y="80"/>
                  </a:lnTo>
                  <a:lnTo>
                    <a:pt x="149" y="39"/>
                  </a:lnTo>
                  <a:lnTo>
                    <a:pt x="209" y="0"/>
                  </a:lnTo>
                  <a:lnTo>
                    <a:pt x="238" y="9"/>
                  </a:lnTo>
                  <a:lnTo>
                    <a:pt x="248" y="20"/>
                  </a:lnTo>
                  <a:lnTo>
                    <a:pt x="261" y="12"/>
                  </a:lnTo>
                  <a:lnTo>
                    <a:pt x="266" y="45"/>
                  </a:lnTo>
                  <a:lnTo>
                    <a:pt x="273" y="50"/>
                  </a:lnTo>
                  <a:lnTo>
                    <a:pt x="274" y="57"/>
                  </a:lnTo>
                  <a:lnTo>
                    <a:pt x="281" y="64"/>
                  </a:lnTo>
                  <a:lnTo>
                    <a:pt x="278" y="73"/>
                  </a:lnTo>
                  <a:lnTo>
                    <a:pt x="271" y="115"/>
                  </a:lnTo>
                  <a:lnTo>
                    <a:pt x="271" y="142"/>
                  </a:lnTo>
                  <a:lnTo>
                    <a:pt x="248" y="162"/>
                  </a:lnTo>
                  <a:lnTo>
                    <a:pt x="241" y="189"/>
                  </a:lnTo>
                  <a:lnTo>
                    <a:pt x="249" y="197"/>
                  </a:lnTo>
                  <a:lnTo>
                    <a:pt x="249" y="210"/>
                  </a:lnTo>
                  <a:lnTo>
                    <a:pt x="260" y="210"/>
                  </a:lnTo>
                  <a:lnTo>
                    <a:pt x="259" y="220"/>
                  </a:lnTo>
                  <a:lnTo>
                    <a:pt x="254" y="221"/>
                  </a:lnTo>
                  <a:lnTo>
                    <a:pt x="253" y="228"/>
                  </a:lnTo>
                  <a:lnTo>
                    <a:pt x="250" y="228"/>
                  </a:lnTo>
                  <a:lnTo>
                    <a:pt x="237" y="206"/>
                  </a:lnTo>
                  <a:lnTo>
                    <a:pt x="233" y="205"/>
                  </a:lnTo>
                  <a:lnTo>
                    <a:pt x="219" y="216"/>
                  </a:lnTo>
                  <a:lnTo>
                    <a:pt x="205" y="210"/>
                  </a:lnTo>
                  <a:lnTo>
                    <a:pt x="195" y="209"/>
                  </a:lnTo>
                  <a:lnTo>
                    <a:pt x="189" y="212"/>
                  </a:lnTo>
                  <a:lnTo>
                    <a:pt x="179" y="212"/>
                  </a:lnTo>
                  <a:lnTo>
                    <a:pt x="168" y="220"/>
                  </a:lnTo>
                  <a:lnTo>
                    <a:pt x="159" y="221"/>
                  </a:lnTo>
                  <a:lnTo>
                    <a:pt x="137" y="210"/>
                  </a:lnTo>
                  <a:lnTo>
                    <a:pt x="128" y="215"/>
                  </a:lnTo>
                  <a:lnTo>
                    <a:pt x="119" y="215"/>
                  </a:lnTo>
                  <a:lnTo>
                    <a:pt x="112" y="207"/>
                  </a:lnTo>
                  <a:lnTo>
                    <a:pt x="93" y="199"/>
                  </a:lnTo>
                  <a:lnTo>
                    <a:pt x="74" y="202"/>
                  </a:lnTo>
                  <a:lnTo>
                    <a:pt x="69" y="206"/>
                  </a:lnTo>
                  <a:lnTo>
                    <a:pt x="67" y="218"/>
                  </a:lnTo>
                  <a:lnTo>
                    <a:pt x="61" y="227"/>
                  </a:lnTo>
                  <a:lnTo>
                    <a:pt x="60" y="245"/>
                  </a:lnTo>
                  <a:lnTo>
                    <a:pt x="46" y="233"/>
                  </a:lnTo>
                  <a:lnTo>
                    <a:pt x="40" y="233"/>
                  </a:lnTo>
                  <a:lnTo>
                    <a:pt x="34" y="23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94" name="Freeform 93"/>
            <p:cNvSpPr>
              <a:spLocks/>
            </p:cNvSpPr>
            <p:nvPr/>
          </p:nvSpPr>
          <p:spPr bwMode="auto">
            <a:xfrm>
              <a:off x="7184121" y="3372052"/>
              <a:ext cx="204389" cy="177815"/>
            </a:xfrm>
            <a:custGeom>
              <a:avLst/>
              <a:gdLst>
                <a:gd name="T0" fmla="*/ 106 w 216"/>
                <a:gd name="T1" fmla="*/ 189 h 200"/>
                <a:gd name="T2" fmla="*/ 87 w 216"/>
                <a:gd name="T3" fmla="*/ 197 h 200"/>
                <a:gd name="T4" fmla="*/ 80 w 216"/>
                <a:gd name="T5" fmla="*/ 196 h 200"/>
                <a:gd name="T6" fmla="*/ 73 w 216"/>
                <a:gd name="T7" fmla="*/ 200 h 200"/>
                <a:gd name="T8" fmla="*/ 59 w 216"/>
                <a:gd name="T9" fmla="*/ 200 h 200"/>
                <a:gd name="T10" fmla="*/ 49 w 216"/>
                <a:gd name="T11" fmla="*/ 187 h 200"/>
                <a:gd name="T12" fmla="*/ 43 w 216"/>
                <a:gd name="T13" fmla="*/ 172 h 200"/>
                <a:gd name="T14" fmla="*/ 30 w 216"/>
                <a:gd name="T15" fmla="*/ 158 h 200"/>
                <a:gd name="T16" fmla="*/ 16 w 216"/>
                <a:gd name="T17" fmla="*/ 158 h 200"/>
                <a:gd name="T18" fmla="*/ 0 w 216"/>
                <a:gd name="T19" fmla="*/ 158 h 200"/>
                <a:gd name="T20" fmla="*/ 1 w 216"/>
                <a:gd name="T21" fmla="*/ 125 h 200"/>
                <a:gd name="T22" fmla="*/ 0 w 216"/>
                <a:gd name="T23" fmla="*/ 112 h 200"/>
                <a:gd name="T24" fmla="*/ 4 w 216"/>
                <a:gd name="T25" fmla="*/ 98 h 200"/>
                <a:gd name="T26" fmla="*/ 9 w 216"/>
                <a:gd name="T27" fmla="*/ 92 h 200"/>
                <a:gd name="T28" fmla="*/ 18 w 216"/>
                <a:gd name="T29" fmla="*/ 79 h 200"/>
                <a:gd name="T30" fmla="*/ 16 w 216"/>
                <a:gd name="T31" fmla="*/ 74 h 200"/>
                <a:gd name="T32" fmla="*/ 20 w 216"/>
                <a:gd name="T33" fmla="*/ 65 h 200"/>
                <a:gd name="T34" fmla="*/ 16 w 216"/>
                <a:gd name="T35" fmla="*/ 53 h 200"/>
                <a:gd name="T36" fmla="*/ 16 w 216"/>
                <a:gd name="T37" fmla="*/ 46 h 200"/>
                <a:gd name="T38" fmla="*/ 17 w 216"/>
                <a:gd name="T39" fmla="*/ 28 h 200"/>
                <a:gd name="T40" fmla="*/ 23 w 216"/>
                <a:gd name="T41" fmla="*/ 19 h 200"/>
                <a:gd name="T42" fmla="*/ 25 w 216"/>
                <a:gd name="T43" fmla="*/ 7 h 200"/>
                <a:gd name="T44" fmla="*/ 30 w 216"/>
                <a:gd name="T45" fmla="*/ 3 h 200"/>
                <a:gd name="T46" fmla="*/ 49 w 216"/>
                <a:gd name="T47" fmla="*/ 0 h 200"/>
                <a:gd name="T48" fmla="*/ 68 w 216"/>
                <a:gd name="T49" fmla="*/ 8 h 200"/>
                <a:gd name="T50" fmla="*/ 75 w 216"/>
                <a:gd name="T51" fmla="*/ 16 h 200"/>
                <a:gd name="T52" fmla="*/ 84 w 216"/>
                <a:gd name="T53" fmla="*/ 16 h 200"/>
                <a:gd name="T54" fmla="*/ 93 w 216"/>
                <a:gd name="T55" fmla="*/ 11 h 200"/>
                <a:gd name="T56" fmla="*/ 115 w 216"/>
                <a:gd name="T57" fmla="*/ 22 h 200"/>
                <a:gd name="T58" fmla="*/ 124 w 216"/>
                <a:gd name="T59" fmla="*/ 21 h 200"/>
                <a:gd name="T60" fmla="*/ 135 w 216"/>
                <a:gd name="T61" fmla="*/ 13 h 200"/>
                <a:gd name="T62" fmla="*/ 145 w 216"/>
                <a:gd name="T63" fmla="*/ 13 h 200"/>
                <a:gd name="T64" fmla="*/ 151 w 216"/>
                <a:gd name="T65" fmla="*/ 10 h 200"/>
                <a:gd name="T66" fmla="*/ 161 w 216"/>
                <a:gd name="T67" fmla="*/ 11 h 200"/>
                <a:gd name="T68" fmla="*/ 175 w 216"/>
                <a:gd name="T69" fmla="*/ 17 h 200"/>
                <a:gd name="T70" fmla="*/ 189 w 216"/>
                <a:gd name="T71" fmla="*/ 6 h 200"/>
                <a:gd name="T72" fmla="*/ 193 w 216"/>
                <a:gd name="T73" fmla="*/ 7 h 200"/>
                <a:gd name="T74" fmla="*/ 206 w 216"/>
                <a:gd name="T75" fmla="*/ 29 h 200"/>
                <a:gd name="T76" fmla="*/ 209 w 216"/>
                <a:gd name="T77" fmla="*/ 29 h 200"/>
                <a:gd name="T78" fmla="*/ 216 w 216"/>
                <a:gd name="T79" fmla="*/ 37 h 200"/>
                <a:gd name="T80" fmla="*/ 214 w 216"/>
                <a:gd name="T81" fmla="*/ 41 h 200"/>
                <a:gd name="T82" fmla="*/ 214 w 216"/>
                <a:gd name="T83" fmla="*/ 48 h 200"/>
                <a:gd name="T84" fmla="*/ 199 w 216"/>
                <a:gd name="T85" fmla="*/ 64 h 200"/>
                <a:gd name="T86" fmla="*/ 194 w 216"/>
                <a:gd name="T87" fmla="*/ 77 h 200"/>
                <a:gd name="T88" fmla="*/ 191 w 216"/>
                <a:gd name="T89" fmla="*/ 88 h 200"/>
                <a:gd name="T90" fmla="*/ 187 w 216"/>
                <a:gd name="T91" fmla="*/ 93 h 200"/>
                <a:gd name="T92" fmla="*/ 184 w 216"/>
                <a:gd name="T93" fmla="*/ 107 h 200"/>
                <a:gd name="T94" fmla="*/ 174 w 216"/>
                <a:gd name="T95" fmla="*/ 116 h 200"/>
                <a:gd name="T96" fmla="*/ 172 w 216"/>
                <a:gd name="T97" fmla="*/ 126 h 200"/>
                <a:gd name="T98" fmla="*/ 167 w 216"/>
                <a:gd name="T99" fmla="*/ 135 h 200"/>
                <a:gd name="T100" fmla="*/ 166 w 216"/>
                <a:gd name="T101" fmla="*/ 143 h 200"/>
                <a:gd name="T102" fmla="*/ 153 w 216"/>
                <a:gd name="T103" fmla="*/ 150 h 200"/>
                <a:gd name="T104" fmla="*/ 143 w 216"/>
                <a:gd name="T105" fmla="*/ 142 h 200"/>
                <a:gd name="T106" fmla="*/ 136 w 216"/>
                <a:gd name="T107" fmla="*/ 142 h 200"/>
                <a:gd name="T108" fmla="*/ 125 w 216"/>
                <a:gd name="T109" fmla="*/ 154 h 200"/>
                <a:gd name="T110" fmla="*/ 120 w 216"/>
                <a:gd name="T111" fmla="*/ 155 h 200"/>
                <a:gd name="T112" fmla="*/ 111 w 216"/>
                <a:gd name="T113" fmla="*/ 175 h 200"/>
                <a:gd name="T114" fmla="*/ 106 w 216"/>
                <a:gd name="T115" fmla="*/ 189 h 2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16" h="200">
                  <a:moveTo>
                    <a:pt x="106" y="189"/>
                  </a:moveTo>
                  <a:lnTo>
                    <a:pt x="87" y="197"/>
                  </a:lnTo>
                  <a:lnTo>
                    <a:pt x="80" y="196"/>
                  </a:lnTo>
                  <a:lnTo>
                    <a:pt x="73" y="200"/>
                  </a:lnTo>
                  <a:lnTo>
                    <a:pt x="59" y="200"/>
                  </a:lnTo>
                  <a:lnTo>
                    <a:pt x="49" y="187"/>
                  </a:lnTo>
                  <a:lnTo>
                    <a:pt x="43" y="172"/>
                  </a:lnTo>
                  <a:lnTo>
                    <a:pt x="30" y="158"/>
                  </a:lnTo>
                  <a:lnTo>
                    <a:pt x="16" y="158"/>
                  </a:lnTo>
                  <a:lnTo>
                    <a:pt x="0" y="158"/>
                  </a:lnTo>
                  <a:lnTo>
                    <a:pt x="1" y="125"/>
                  </a:lnTo>
                  <a:lnTo>
                    <a:pt x="0" y="112"/>
                  </a:lnTo>
                  <a:lnTo>
                    <a:pt x="4" y="98"/>
                  </a:lnTo>
                  <a:lnTo>
                    <a:pt x="9" y="92"/>
                  </a:lnTo>
                  <a:lnTo>
                    <a:pt x="18" y="79"/>
                  </a:lnTo>
                  <a:lnTo>
                    <a:pt x="16" y="74"/>
                  </a:lnTo>
                  <a:lnTo>
                    <a:pt x="20" y="65"/>
                  </a:lnTo>
                  <a:lnTo>
                    <a:pt x="16" y="53"/>
                  </a:lnTo>
                  <a:lnTo>
                    <a:pt x="16" y="46"/>
                  </a:lnTo>
                  <a:lnTo>
                    <a:pt x="17" y="28"/>
                  </a:lnTo>
                  <a:lnTo>
                    <a:pt x="23" y="19"/>
                  </a:lnTo>
                  <a:lnTo>
                    <a:pt x="25" y="7"/>
                  </a:lnTo>
                  <a:lnTo>
                    <a:pt x="30" y="3"/>
                  </a:lnTo>
                  <a:lnTo>
                    <a:pt x="49" y="0"/>
                  </a:lnTo>
                  <a:lnTo>
                    <a:pt x="68" y="8"/>
                  </a:lnTo>
                  <a:lnTo>
                    <a:pt x="75" y="16"/>
                  </a:lnTo>
                  <a:lnTo>
                    <a:pt x="84" y="16"/>
                  </a:lnTo>
                  <a:lnTo>
                    <a:pt x="93" y="11"/>
                  </a:lnTo>
                  <a:lnTo>
                    <a:pt x="115" y="22"/>
                  </a:lnTo>
                  <a:lnTo>
                    <a:pt x="124" y="21"/>
                  </a:lnTo>
                  <a:lnTo>
                    <a:pt x="135" y="13"/>
                  </a:lnTo>
                  <a:lnTo>
                    <a:pt x="145" y="13"/>
                  </a:lnTo>
                  <a:lnTo>
                    <a:pt x="151" y="10"/>
                  </a:lnTo>
                  <a:lnTo>
                    <a:pt x="161" y="11"/>
                  </a:lnTo>
                  <a:lnTo>
                    <a:pt x="175" y="17"/>
                  </a:lnTo>
                  <a:lnTo>
                    <a:pt x="189" y="6"/>
                  </a:lnTo>
                  <a:lnTo>
                    <a:pt x="193" y="7"/>
                  </a:lnTo>
                  <a:lnTo>
                    <a:pt x="206" y="29"/>
                  </a:lnTo>
                  <a:lnTo>
                    <a:pt x="209" y="29"/>
                  </a:lnTo>
                  <a:lnTo>
                    <a:pt x="216" y="37"/>
                  </a:lnTo>
                  <a:lnTo>
                    <a:pt x="214" y="41"/>
                  </a:lnTo>
                  <a:lnTo>
                    <a:pt x="214" y="48"/>
                  </a:lnTo>
                  <a:lnTo>
                    <a:pt x="199" y="64"/>
                  </a:lnTo>
                  <a:lnTo>
                    <a:pt x="194" y="77"/>
                  </a:lnTo>
                  <a:lnTo>
                    <a:pt x="191" y="88"/>
                  </a:lnTo>
                  <a:lnTo>
                    <a:pt x="187" y="93"/>
                  </a:lnTo>
                  <a:lnTo>
                    <a:pt x="184" y="107"/>
                  </a:lnTo>
                  <a:lnTo>
                    <a:pt x="174" y="116"/>
                  </a:lnTo>
                  <a:lnTo>
                    <a:pt x="172" y="126"/>
                  </a:lnTo>
                  <a:lnTo>
                    <a:pt x="167" y="135"/>
                  </a:lnTo>
                  <a:lnTo>
                    <a:pt x="166" y="143"/>
                  </a:lnTo>
                  <a:lnTo>
                    <a:pt x="153" y="150"/>
                  </a:lnTo>
                  <a:lnTo>
                    <a:pt x="143" y="142"/>
                  </a:lnTo>
                  <a:lnTo>
                    <a:pt x="136" y="142"/>
                  </a:lnTo>
                  <a:lnTo>
                    <a:pt x="125" y="154"/>
                  </a:lnTo>
                  <a:lnTo>
                    <a:pt x="120" y="155"/>
                  </a:lnTo>
                  <a:lnTo>
                    <a:pt x="111" y="175"/>
                  </a:lnTo>
                  <a:lnTo>
                    <a:pt x="106" y="18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95" name="Freeform 94"/>
            <p:cNvSpPr>
              <a:spLocks/>
            </p:cNvSpPr>
            <p:nvPr/>
          </p:nvSpPr>
          <p:spPr bwMode="auto">
            <a:xfrm>
              <a:off x="7186959" y="2646567"/>
              <a:ext cx="54882" cy="48010"/>
            </a:xfrm>
            <a:custGeom>
              <a:avLst/>
              <a:gdLst>
                <a:gd name="T0" fmla="*/ 42 w 58"/>
                <a:gd name="T1" fmla="*/ 0 h 54"/>
                <a:gd name="T2" fmla="*/ 55 w 58"/>
                <a:gd name="T3" fmla="*/ 0 h 54"/>
                <a:gd name="T4" fmla="*/ 58 w 58"/>
                <a:gd name="T5" fmla="*/ 7 h 54"/>
                <a:gd name="T6" fmla="*/ 55 w 58"/>
                <a:gd name="T7" fmla="*/ 25 h 54"/>
                <a:gd name="T8" fmla="*/ 51 w 58"/>
                <a:gd name="T9" fmla="*/ 33 h 54"/>
                <a:gd name="T10" fmla="*/ 42 w 58"/>
                <a:gd name="T11" fmla="*/ 33 h 54"/>
                <a:gd name="T12" fmla="*/ 45 w 58"/>
                <a:gd name="T13" fmla="*/ 54 h 54"/>
                <a:gd name="T14" fmla="*/ 36 w 58"/>
                <a:gd name="T15" fmla="*/ 49 h 54"/>
                <a:gd name="T16" fmla="*/ 26 w 58"/>
                <a:gd name="T17" fmla="*/ 40 h 54"/>
                <a:gd name="T18" fmla="*/ 11 w 58"/>
                <a:gd name="T19" fmla="*/ 44 h 54"/>
                <a:gd name="T20" fmla="*/ 0 w 58"/>
                <a:gd name="T21" fmla="*/ 43 h 54"/>
                <a:gd name="T22" fmla="*/ 8 w 58"/>
                <a:gd name="T23" fmla="*/ 37 h 54"/>
                <a:gd name="T24" fmla="*/ 21 w 58"/>
                <a:gd name="T25" fmla="*/ 8 h 54"/>
                <a:gd name="T26" fmla="*/ 42 w 58"/>
                <a:gd name="T27" fmla="*/ 0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8" h="54">
                  <a:moveTo>
                    <a:pt x="42" y="0"/>
                  </a:moveTo>
                  <a:lnTo>
                    <a:pt x="55" y="0"/>
                  </a:lnTo>
                  <a:lnTo>
                    <a:pt x="58" y="7"/>
                  </a:lnTo>
                  <a:lnTo>
                    <a:pt x="55" y="25"/>
                  </a:lnTo>
                  <a:lnTo>
                    <a:pt x="51" y="33"/>
                  </a:lnTo>
                  <a:lnTo>
                    <a:pt x="42" y="33"/>
                  </a:lnTo>
                  <a:lnTo>
                    <a:pt x="45" y="54"/>
                  </a:lnTo>
                  <a:lnTo>
                    <a:pt x="36" y="49"/>
                  </a:lnTo>
                  <a:lnTo>
                    <a:pt x="26" y="40"/>
                  </a:lnTo>
                  <a:lnTo>
                    <a:pt x="11" y="44"/>
                  </a:lnTo>
                  <a:lnTo>
                    <a:pt x="0" y="43"/>
                  </a:lnTo>
                  <a:lnTo>
                    <a:pt x="8" y="37"/>
                  </a:lnTo>
                  <a:lnTo>
                    <a:pt x="21" y="8"/>
                  </a:lnTo>
                  <a:lnTo>
                    <a:pt x="42"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96" name="Freeform 95"/>
            <p:cNvSpPr>
              <a:spLocks/>
            </p:cNvSpPr>
            <p:nvPr/>
          </p:nvSpPr>
          <p:spPr bwMode="auto">
            <a:xfrm>
              <a:off x="7204939" y="2351394"/>
              <a:ext cx="321724" cy="214268"/>
            </a:xfrm>
            <a:custGeom>
              <a:avLst/>
              <a:gdLst>
                <a:gd name="T0" fmla="*/ 294 w 340"/>
                <a:gd name="T1" fmla="*/ 0 h 241"/>
                <a:gd name="T2" fmla="*/ 338 w 340"/>
                <a:gd name="T3" fmla="*/ 13 h 241"/>
                <a:gd name="T4" fmla="*/ 322 w 340"/>
                <a:gd name="T5" fmla="*/ 17 h 241"/>
                <a:gd name="T6" fmla="*/ 340 w 340"/>
                <a:gd name="T7" fmla="*/ 28 h 241"/>
                <a:gd name="T8" fmla="*/ 319 w 340"/>
                <a:gd name="T9" fmla="*/ 35 h 241"/>
                <a:gd name="T10" fmla="*/ 309 w 340"/>
                <a:gd name="T11" fmla="*/ 37 h 241"/>
                <a:gd name="T12" fmla="*/ 311 w 340"/>
                <a:gd name="T13" fmla="*/ 24 h 241"/>
                <a:gd name="T14" fmla="*/ 293 w 340"/>
                <a:gd name="T15" fmla="*/ 18 h 241"/>
                <a:gd name="T16" fmla="*/ 274 w 340"/>
                <a:gd name="T17" fmla="*/ 23 h 241"/>
                <a:gd name="T18" fmla="*/ 270 w 340"/>
                <a:gd name="T19" fmla="*/ 36 h 241"/>
                <a:gd name="T20" fmla="*/ 259 w 340"/>
                <a:gd name="T21" fmla="*/ 44 h 241"/>
                <a:gd name="T22" fmla="*/ 244 w 340"/>
                <a:gd name="T23" fmla="*/ 40 h 241"/>
                <a:gd name="T24" fmla="*/ 227 w 340"/>
                <a:gd name="T25" fmla="*/ 40 h 241"/>
                <a:gd name="T26" fmla="*/ 210 w 340"/>
                <a:gd name="T27" fmla="*/ 31 h 241"/>
                <a:gd name="T28" fmla="*/ 203 w 340"/>
                <a:gd name="T29" fmla="*/ 36 h 241"/>
                <a:gd name="T30" fmla="*/ 195 w 340"/>
                <a:gd name="T31" fmla="*/ 37 h 241"/>
                <a:gd name="T32" fmla="*/ 195 w 340"/>
                <a:gd name="T33" fmla="*/ 48 h 241"/>
                <a:gd name="T34" fmla="*/ 170 w 340"/>
                <a:gd name="T35" fmla="*/ 45 h 241"/>
                <a:gd name="T36" fmla="*/ 168 w 340"/>
                <a:gd name="T37" fmla="*/ 55 h 241"/>
                <a:gd name="T38" fmla="*/ 155 w 340"/>
                <a:gd name="T39" fmla="*/ 55 h 241"/>
                <a:gd name="T40" fmla="*/ 148 w 340"/>
                <a:gd name="T41" fmla="*/ 68 h 241"/>
                <a:gd name="T42" fmla="*/ 137 w 340"/>
                <a:gd name="T43" fmla="*/ 88 h 241"/>
                <a:gd name="T44" fmla="*/ 118 w 340"/>
                <a:gd name="T45" fmla="*/ 114 h 241"/>
                <a:gd name="T46" fmla="*/ 124 w 340"/>
                <a:gd name="T47" fmla="*/ 120 h 241"/>
                <a:gd name="T48" fmla="*/ 120 w 340"/>
                <a:gd name="T49" fmla="*/ 127 h 241"/>
                <a:gd name="T50" fmla="*/ 106 w 340"/>
                <a:gd name="T51" fmla="*/ 127 h 241"/>
                <a:gd name="T52" fmla="*/ 98 w 340"/>
                <a:gd name="T53" fmla="*/ 145 h 241"/>
                <a:gd name="T54" fmla="*/ 102 w 340"/>
                <a:gd name="T55" fmla="*/ 170 h 241"/>
                <a:gd name="T56" fmla="*/ 112 w 340"/>
                <a:gd name="T57" fmla="*/ 179 h 241"/>
                <a:gd name="T58" fmla="*/ 109 w 340"/>
                <a:gd name="T59" fmla="*/ 202 h 241"/>
                <a:gd name="T60" fmla="*/ 98 w 340"/>
                <a:gd name="T61" fmla="*/ 215 h 241"/>
                <a:gd name="T62" fmla="*/ 92 w 340"/>
                <a:gd name="T63" fmla="*/ 226 h 241"/>
                <a:gd name="T64" fmla="*/ 81 w 340"/>
                <a:gd name="T65" fmla="*/ 214 h 241"/>
                <a:gd name="T66" fmla="*/ 54 w 340"/>
                <a:gd name="T67" fmla="*/ 237 h 241"/>
                <a:gd name="T68" fmla="*/ 34 w 340"/>
                <a:gd name="T69" fmla="*/ 241 h 241"/>
                <a:gd name="T70" fmla="*/ 13 w 340"/>
                <a:gd name="T71" fmla="*/ 231 h 241"/>
                <a:gd name="T72" fmla="*/ 7 w 340"/>
                <a:gd name="T73" fmla="*/ 211 h 241"/>
                <a:gd name="T74" fmla="*/ 0 w 340"/>
                <a:gd name="T75" fmla="*/ 166 h 241"/>
                <a:gd name="T76" fmla="*/ 13 w 340"/>
                <a:gd name="T77" fmla="*/ 154 h 241"/>
                <a:gd name="T78" fmla="*/ 50 w 340"/>
                <a:gd name="T79" fmla="*/ 139 h 241"/>
                <a:gd name="T80" fmla="*/ 76 w 340"/>
                <a:gd name="T81" fmla="*/ 119 h 241"/>
                <a:gd name="T82" fmla="*/ 99 w 340"/>
                <a:gd name="T83" fmla="*/ 94 h 241"/>
                <a:gd name="T84" fmla="*/ 128 w 340"/>
                <a:gd name="T85" fmla="*/ 59 h 241"/>
                <a:gd name="T86" fmla="*/ 149 w 340"/>
                <a:gd name="T87" fmla="*/ 45 h 241"/>
                <a:gd name="T88" fmla="*/ 182 w 340"/>
                <a:gd name="T89" fmla="*/ 24 h 241"/>
                <a:gd name="T90" fmla="*/ 209 w 340"/>
                <a:gd name="T91" fmla="*/ 16 h 241"/>
                <a:gd name="T92" fmla="*/ 231 w 340"/>
                <a:gd name="T93" fmla="*/ 17 h 241"/>
                <a:gd name="T94" fmla="*/ 247 w 340"/>
                <a:gd name="T95" fmla="*/ 3 h 241"/>
                <a:gd name="T96" fmla="*/ 271 w 340"/>
                <a:gd name="T97" fmla="*/ 3 h 241"/>
                <a:gd name="T98" fmla="*/ 294 w 340"/>
                <a:gd name="T99" fmla="*/ 0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340" h="241">
                  <a:moveTo>
                    <a:pt x="294" y="0"/>
                  </a:moveTo>
                  <a:lnTo>
                    <a:pt x="338" y="13"/>
                  </a:lnTo>
                  <a:lnTo>
                    <a:pt x="322" y="17"/>
                  </a:lnTo>
                  <a:lnTo>
                    <a:pt x="340" y="28"/>
                  </a:lnTo>
                  <a:lnTo>
                    <a:pt x="319" y="35"/>
                  </a:lnTo>
                  <a:lnTo>
                    <a:pt x="309" y="37"/>
                  </a:lnTo>
                  <a:lnTo>
                    <a:pt x="311" y="24"/>
                  </a:lnTo>
                  <a:lnTo>
                    <a:pt x="293" y="18"/>
                  </a:lnTo>
                  <a:lnTo>
                    <a:pt x="274" y="23"/>
                  </a:lnTo>
                  <a:lnTo>
                    <a:pt x="270" y="36"/>
                  </a:lnTo>
                  <a:lnTo>
                    <a:pt x="259" y="44"/>
                  </a:lnTo>
                  <a:lnTo>
                    <a:pt x="244" y="40"/>
                  </a:lnTo>
                  <a:lnTo>
                    <a:pt x="227" y="40"/>
                  </a:lnTo>
                  <a:lnTo>
                    <a:pt x="210" y="31"/>
                  </a:lnTo>
                  <a:lnTo>
                    <a:pt x="203" y="36"/>
                  </a:lnTo>
                  <a:lnTo>
                    <a:pt x="195" y="37"/>
                  </a:lnTo>
                  <a:lnTo>
                    <a:pt x="195" y="48"/>
                  </a:lnTo>
                  <a:lnTo>
                    <a:pt x="170" y="45"/>
                  </a:lnTo>
                  <a:lnTo>
                    <a:pt x="168" y="55"/>
                  </a:lnTo>
                  <a:lnTo>
                    <a:pt x="155" y="55"/>
                  </a:lnTo>
                  <a:lnTo>
                    <a:pt x="148" y="68"/>
                  </a:lnTo>
                  <a:lnTo>
                    <a:pt x="137" y="88"/>
                  </a:lnTo>
                  <a:lnTo>
                    <a:pt x="118" y="114"/>
                  </a:lnTo>
                  <a:lnTo>
                    <a:pt x="124" y="120"/>
                  </a:lnTo>
                  <a:lnTo>
                    <a:pt x="120" y="127"/>
                  </a:lnTo>
                  <a:lnTo>
                    <a:pt x="106" y="127"/>
                  </a:lnTo>
                  <a:lnTo>
                    <a:pt x="98" y="145"/>
                  </a:lnTo>
                  <a:lnTo>
                    <a:pt x="102" y="170"/>
                  </a:lnTo>
                  <a:lnTo>
                    <a:pt x="112" y="179"/>
                  </a:lnTo>
                  <a:lnTo>
                    <a:pt x="109" y="202"/>
                  </a:lnTo>
                  <a:lnTo>
                    <a:pt x="98" y="215"/>
                  </a:lnTo>
                  <a:lnTo>
                    <a:pt x="92" y="226"/>
                  </a:lnTo>
                  <a:lnTo>
                    <a:pt x="81" y="214"/>
                  </a:lnTo>
                  <a:lnTo>
                    <a:pt x="54" y="237"/>
                  </a:lnTo>
                  <a:lnTo>
                    <a:pt x="34" y="241"/>
                  </a:lnTo>
                  <a:lnTo>
                    <a:pt x="13" y="231"/>
                  </a:lnTo>
                  <a:lnTo>
                    <a:pt x="7" y="211"/>
                  </a:lnTo>
                  <a:lnTo>
                    <a:pt x="0" y="166"/>
                  </a:lnTo>
                  <a:lnTo>
                    <a:pt x="13" y="154"/>
                  </a:lnTo>
                  <a:lnTo>
                    <a:pt x="50" y="139"/>
                  </a:lnTo>
                  <a:lnTo>
                    <a:pt x="76" y="119"/>
                  </a:lnTo>
                  <a:lnTo>
                    <a:pt x="99" y="94"/>
                  </a:lnTo>
                  <a:lnTo>
                    <a:pt x="128" y="59"/>
                  </a:lnTo>
                  <a:lnTo>
                    <a:pt x="149" y="45"/>
                  </a:lnTo>
                  <a:lnTo>
                    <a:pt x="182" y="24"/>
                  </a:lnTo>
                  <a:lnTo>
                    <a:pt x="209" y="16"/>
                  </a:lnTo>
                  <a:lnTo>
                    <a:pt x="231" y="17"/>
                  </a:lnTo>
                  <a:lnTo>
                    <a:pt x="247" y="3"/>
                  </a:lnTo>
                  <a:lnTo>
                    <a:pt x="271" y="3"/>
                  </a:lnTo>
                  <a:lnTo>
                    <a:pt x="294"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97" name="Freeform 96"/>
            <p:cNvSpPr>
              <a:spLocks/>
            </p:cNvSpPr>
            <p:nvPr/>
          </p:nvSpPr>
          <p:spPr bwMode="auto">
            <a:xfrm>
              <a:off x="7368639" y="2250039"/>
              <a:ext cx="45420" cy="13337"/>
            </a:xfrm>
            <a:custGeom>
              <a:avLst/>
              <a:gdLst>
                <a:gd name="T0" fmla="*/ 48 w 48"/>
                <a:gd name="T1" fmla="*/ 9 h 15"/>
                <a:gd name="T2" fmla="*/ 23 w 48"/>
                <a:gd name="T3" fmla="*/ 15 h 15"/>
                <a:gd name="T4" fmla="*/ 1 w 48"/>
                <a:gd name="T5" fmla="*/ 11 h 15"/>
                <a:gd name="T6" fmla="*/ 8 w 48"/>
                <a:gd name="T7" fmla="*/ 8 h 15"/>
                <a:gd name="T8" fmla="*/ 0 w 48"/>
                <a:gd name="T9" fmla="*/ 3 h 15"/>
                <a:gd name="T10" fmla="*/ 24 w 48"/>
                <a:gd name="T11" fmla="*/ 0 h 15"/>
                <a:gd name="T12" fmla="*/ 30 w 48"/>
                <a:gd name="T13" fmla="*/ 5 h 15"/>
                <a:gd name="T14" fmla="*/ 48 w 48"/>
                <a:gd name="T15" fmla="*/ 9 h 1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8" h="15">
                  <a:moveTo>
                    <a:pt x="48" y="9"/>
                  </a:moveTo>
                  <a:lnTo>
                    <a:pt x="23" y="15"/>
                  </a:lnTo>
                  <a:lnTo>
                    <a:pt x="1" y="11"/>
                  </a:lnTo>
                  <a:lnTo>
                    <a:pt x="8" y="8"/>
                  </a:lnTo>
                  <a:lnTo>
                    <a:pt x="0" y="3"/>
                  </a:lnTo>
                  <a:lnTo>
                    <a:pt x="24" y="0"/>
                  </a:lnTo>
                  <a:lnTo>
                    <a:pt x="30" y="5"/>
                  </a:lnTo>
                  <a:lnTo>
                    <a:pt x="48" y="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98" name="Freeform 97"/>
            <p:cNvSpPr>
              <a:spLocks/>
            </p:cNvSpPr>
            <p:nvPr/>
          </p:nvSpPr>
          <p:spPr bwMode="auto">
            <a:xfrm>
              <a:off x="7251305" y="2230481"/>
              <a:ext cx="123012" cy="41786"/>
            </a:xfrm>
            <a:custGeom>
              <a:avLst/>
              <a:gdLst>
                <a:gd name="T0" fmla="*/ 89 w 130"/>
                <a:gd name="T1" fmla="*/ 4 h 47"/>
                <a:gd name="T2" fmla="*/ 130 w 130"/>
                <a:gd name="T3" fmla="*/ 15 h 47"/>
                <a:gd name="T4" fmla="*/ 102 w 130"/>
                <a:gd name="T5" fmla="*/ 21 h 47"/>
                <a:gd name="T6" fmla="*/ 98 w 130"/>
                <a:gd name="T7" fmla="*/ 31 h 47"/>
                <a:gd name="T8" fmla="*/ 88 w 130"/>
                <a:gd name="T9" fmla="*/ 34 h 47"/>
                <a:gd name="T10" fmla="*/ 85 w 130"/>
                <a:gd name="T11" fmla="*/ 46 h 47"/>
                <a:gd name="T12" fmla="*/ 70 w 130"/>
                <a:gd name="T13" fmla="*/ 47 h 47"/>
                <a:gd name="T14" fmla="*/ 43 w 130"/>
                <a:gd name="T15" fmla="*/ 38 h 47"/>
                <a:gd name="T16" fmla="*/ 53 w 130"/>
                <a:gd name="T17" fmla="*/ 32 h 47"/>
                <a:gd name="T18" fmla="*/ 35 w 130"/>
                <a:gd name="T19" fmla="*/ 28 h 47"/>
                <a:gd name="T20" fmla="*/ 10 w 130"/>
                <a:gd name="T21" fmla="*/ 16 h 47"/>
                <a:gd name="T22" fmla="*/ 0 w 130"/>
                <a:gd name="T23" fmla="*/ 5 h 47"/>
                <a:gd name="T24" fmla="*/ 30 w 130"/>
                <a:gd name="T25" fmla="*/ 0 h 47"/>
                <a:gd name="T26" fmla="*/ 37 w 130"/>
                <a:gd name="T27" fmla="*/ 5 h 47"/>
                <a:gd name="T28" fmla="*/ 54 w 130"/>
                <a:gd name="T29" fmla="*/ 5 h 47"/>
                <a:gd name="T30" fmla="*/ 57 w 130"/>
                <a:gd name="T31" fmla="*/ 0 h 47"/>
                <a:gd name="T32" fmla="*/ 74 w 130"/>
                <a:gd name="T33" fmla="*/ 0 h 47"/>
                <a:gd name="T34" fmla="*/ 89 w 130"/>
                <a:gd name="T35" fmla="*/ 4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30" h="47">
                  <a:moveTo>
                    <a:pt x="89" y="4"/>
                  </a:moveTo>
                  <a:lnTo>
                    <a:pt x="130" y="15"/>
                  </a:lnTo>
                  <a:lnTo>
                    <a:pt x="102" y="21"/>
                  </a:lnTo>
                  <a:lnTo>
                    <a:pt x="98" y="31"/>
                  </a:lnTo>
                  <a:lnTo>
                    <a:pt x="88" y="34"/>
                  </a:lnTo>
                  <a:lnTo>
                    <a:pt x="85" y="46"/>
                  </a:lnTo>
                  <a:lnTo>
                    <a:pt x="70" y="47"/>
                  </a:lnTo>
                  <a:lnTo>
                    <a:pt x="43" y="38"/>
                  </a:lnTo>
                  <a:lnTo>
                    <a:pt x="53" y="32"/>
                  </a:lnTo>
                  <a:lnTo>
                    <a:pt x="35" y="28"/>
                  </a:lnTo>
                  <a:lnTo>
                    <a:pt x="10" y="16"/>
                  </a:lnTo>
                  <a:lnTo>
                    <a:pt x="0" y="5"/>
                  </a:lnTo>
                  <a:lnTo>
                    <a:pt x="30" y="0"/>
                  </a:lnTo>
                  <a:lnTo>
                    <a:pt x="37" y="5"/>
                  </a:lnTo>
                  <a:lnTo>
                    <a:pt x="54" y="5"/>
                  </a:lnTo>
                  <a:lnTo>
                    <a:pt x="57" y="0"/>
                  </a:lnTo>
                  <a:lnTo>
                    <a:pt x="74" y="0"/>
                  </a:lnTo>
                  <a:lnTo>
                    <a:pt x="89" y="4"/>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99" name="Freeform 98"/>
            <p:cNvSpPr>
              <a:spLocks/>
            </p:cNvSpPr>
            <p:nvPr/>
          </p:nvSpPr>
          <p:spPr bwMode="auto">
            <a:xfrm>
              <a:off x="7324166" y="2223368"/>
              <a:ext cx="109765" cy="15114"/>
            </a:xfrm>
            <a:custGeom>
              <a:avLst/>
              <a:gdLst>
                <a:gd name="T0" fmla="*/ 92 w 116"/>
                <a:gd name="T1" fmla="*/ 3 h 17"/>
                <a:gd name="T2" fmla="*/ 116 w 116"/>
                <a:gd name="T3" fmla="*/ 8 h 17"/>
                <a:gd name="T4" fmla="*/ 101 w 116"/>
                <a:gd name="T5" fmla="*/ 15 h 17"/>
                <a:gd name="T6" fmla="*/ 68 w 116"/>
                <a:gd name="T7" fmla="*/ 17 h 17"/>
                <a:gd name="T8" fmla="*/ 34 w 116"/>
                <a:gd name="T9" fmla="*/ 14 h 17"/>
                <a:gd name="T10" fmla="*/ 31 w 116"/>
                <a:gd name="T11" fmla="*/ 11 h 17"/>
                <a:gd name="T12" fmla="*/ 14 w 116"/>
                <a:gd name="T13" fmla="*/ 11 h 17"/>
                <a:gd name="T14" fmla="*/ 0 w 116"/>
                <a:gd name="T15" fmla="*/ 4 h 17"/>
                <a:gd name="T16" fmla="*/ 35 w 116"/>
                <a:gd name="T17" fmla="*/ 1 h 17"/>
                <a:gd name="T18" fmla="*/ 52 w 116"/>
                <a:gd name="T19" fmla="*/ 4 h 17"/>
                <a:gd name="T20" fmla="*/ 62 w 116"/>
                <a:gd name="T21" fmla="*/ 0 h 17"/>
                <a:gd name="T22" fmla="*/ 92 w 116"/>
                <a:gd name="T23" fmla="*/ 3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16" h="17">
                  <a:moveTo>
                    <a:pt x="92" y="3"/>
                  </a:moveTo>
                  <a:lnTo>
                    <a:pt x="116" y="8"/>
                  </a:lnTo>
                  <a:lnTo>
                    <a:pt x="101" y="15"/>
                  </a:lnTo>
                  <a:lnTo>
                    <a:pt x="68" y="17"/>
                  </a:lnTo>
                  <a:lnTo>
                    <a:pt x="34" y="14"/>
                  </a:lnTo>
                  <a:lnTo>
                    <a:pt x="31" y="11"/>
                  </a:lnTo>
                  <a:lnTo>
                    <a:pt x="14" y="11"/>
                  </a:lnTo>
                  <a:lnTo>
                    <a:pt x="0" y="4"/>
                  </a:lnTo>
                  <a:lnTo>
                    <a:pt x="35" y="1"/>
                  </a:lnTo>
                  <a:lnTo>
                    <a:pt x="52" y="4"/>
                  </a:lnTo>
                  <a:lnTo>
                    <a:pt x="62" y="0"/>
                  </a:lnTo>
                  <a:lnTo>
                    <a:pt x="92" y="3"/>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00" name="Freeform 99"/>
            <p:cNvSpPr>
              <a:spLocks/>
            </p:cNvSpPr>
            <p:nvPr/>
          </p:nvSpPr>
          <p:spPr bwMode="auto">
            <a:xfrm>
              <a:off x="8027227" y="3168453"/>
              <a:ext cx="126797" cy="152920"/>
            </a:xfrm>
            <a:custGeom>
              <a:avLst/>
              <a:gdLst>
                <a:gd name="T0" fmla="*/ 120 w 134"/>
                <a:gd name="T1" fmla="*/ 79 h 172"/>
                <a:gd name="T2" fmla="*/ 114 w 134"/>
                <a:gd name="T3" fmla="*/ 93 h 172"/>
                <a:gd name="T4" fmla="*/ 106 w 134"/>
                <a:gd name="T5" fmla="*/ 92 h 172"/>
                <a:gd name="T6" fmla="*/ 103 w 134"/>
                <a:gd name="T7" fmla="*/ 97 h 172"/>
                <a:gd name="T8" fmla="*/ 101 w 134"/>
                <a:gd name="T9" fmla="*/ 107 h 172"/>
                <a:gd name="T10" fmla="*/ 104 w 134"/>
                <a:gd name="T11" fmla="*/ 121 h 172"/>
                <a:gd name="T12" fmla="*/ 103 w 134"/>
                <a:gd name="T13" fmla="*/ 124 h 172"/>
                <a:gd name="T14" fmla="*/ 95 w 134"/>
                <a:gd name="T15" fmla="*/ 124 h 172"/>
                <a:gd name="T16" fmla="*/ 84 w 134"/>
                <a:gd name="T17" fmla="*/ 132 h 172"/>
                <a:gd name="T18" fmla="*/ 83 w 134"/>
                <a:gd name="T19" fmla="*/ 142 h 172"/>
                <a:gd name="T20" fmla="*/ 79 w 134"/>
                <a:gd name="T21" fmla="*/ 146 h 172"/>
                <a:gd name="T22" fmla="*/ 68 w 134"/>
                <a:gd name="T23" fmla="*/ 146 h 172"/>
                <a:gd name="T24" fmla="*/ 61 w 134"/>
                <a:gd name="T25" fmla="*/ 151 h 172"/>
                <a:gd name="T26" fmla="*/ 62 w 134"/>
                <a:gd name="T27" fmla="*/ 159 h 172"/>
                <a:gd name="T28" fmla="*/ 54 w 134"/>
                <a:gd name="T29" fmla="*/ 165 h 172"/>
                <a:gd name="T30" fmla="*/ 43 w 134"/>
                <a:gd name="T31" fmla="*/ 163 h 172"/>
                <a:gd name="T32" fmla="*/ 32 w 134"/>
                <a:gd name="T33" fmla="*/ 170 h 172"/>
                <a:gd name="T34" fmla="*/ 23 w 134"/>
                <a:gd name="T35" fmla="*/ 172 h 172"/>
                <a:gd name="T36" fmla="*/ 16 w 134"/>
                <a:gd name="T37" fmla="*/ 157 h 172"/>
                <a:gd name="T38" fmla="*/ 0 w 134"/>
                <a:gd name="T39" fmla="*/ 123 h 172"/>
                <a:gd name="T40" fmla="*/ 52 w 134"/>
                <a:gd name="T41" fmla="*/ 102 h 172"/>
                <a:gd name="T42" fmla="*/ 60 w 134"/>
                <a:gd name="T43" fmla="*/ 60 h 172"/>
                <a:gd name="T44" fmla="*/ 51 w 134"/>
                <a:gd name="T45" fmla="*/ 46 h 172"/>
                <a:gd name="T46" fmla="*/ 50 w 134"/>
                <a:gd name="T47" fmla="*/ 37 h 172"/>
                <a:gd name="T48" fmla="*/ 54 w 134"/>
                <a:gd name="T49" fmla="*/ 29 h 172"/>
                <a:gd name="T50" fmla="*/ 54 w 134"/>
                <a:gd name="T51" fmla="*/ 20 h 172"/>
                <a:gd name="T52" fmla="*/ 61 w 134"/>
                <a:gd name="T53" fmla="*/ 16 h 172"/>
                <a:gd name="T54" fmla="*/ 58 w 134"/>
                <a:gd name="T55" fmla="*/ 13 h 172"/>
                <a:gd name="T56" fmla="*/ 57 w 134"/>
                <a:gd name="T57" fmla="*/ 0 h 172"/>
                <a:gd name="T58" fmla="*/ 67 w 134"/>
                <a:gd name="T59" fmla="*/ 0 h 172"/>
                <a:gd name="T60" fmla="*/ 76 w 134"/>
                <a:gd name="T61" fmla="*/ 14 h 172"/>
                <a:gd name="T62" fmla="*/ 87 w 134"/>
                <a:gd name="T63" fmla="*/ 21 h 172"/>
                <a:gd name="T64" fmla="*/ 101 w 134"/>
                <a:gd name="T65" fmla="*/ 24 h 172"/>
                <a:gd name="T66" fmla="*/ 112 w 134"/>
                <a:gd name="T67" fmla="*/ 28 h 172"/>
                <a:gd name="T68" fmla="*/ 121 w 134"/>
                <a:gd name="T69" fmla="*/ 40 h 172"/>
                <a:gd name="T70" fmla="*/ 127 w 134"/>
                <a:gd name="T71" fmla="*/ 47 h 172"/>
                <a:gd name="T72" fmla="*/ 134 w 134"/>
                <a:gd name="T73" fmla="*/ 49 h 172"/>
                <a:gd name="T74" fmla="*/ 134 w 134"/>
                <a:gd name="T75" fmla="*/ 54 h 172"/>
                <a:gd name="T76" fmla="*/ 129 w 134"/>
                <a:gd name="T77" fmla="*/ 66 h 172"/>
                <a:gd name="T78" fmla="*/ 127 w 134"/>
                <a:gd name="T79" fmla="*/ 72 h 172"/>
                <a:gd name="T80" fmla="*/ 120 w 134"/>
                <a:gd name="T81" fmla="*/ 79 h 1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34" h="172">
                  <a:moveTo>
                    <a:pt x="120" y="79"/>
                  </a:moveTo>
                  <a:lnTo>
                    <a:pt x="114" y="93"/>
                  </a:lnTo>
                  <a:lnTo>
                    <a:pt x="106" y="92"/>
                  </a:lnTo>
                  <a:lnTo>
                    <a:pt x="103" y="97"/>
                  </a:lnTo>
                  <a:lnTo>
                    <a:pt x="101" y="107"/>
                  </a:lnTo>
                  <a:lnTo>
                    <a:pt x="104" y="121"/>
                  </a:lnTo>
                  <a:lnTo>
                    <a:pt x="103" y="124"/>
                  </a:lnTo>
                  <a:lnTo>
                    <a:pt x="95" y="124"/>
                  </a:lnTo>
                  <a:lnTo>
                    <a:pt x="84" y="132"/>
                  </a:lnTo>
                  <a:lnTo>
                    <a:pt x="83" y="142"/>
                  </a:lnTo>
                  <a:lnTo>
                    <a:pt x="79" y="146"/>
                  </a:lnTo>
                  <a:lnTo>
                    <a:pt x="68" y="146"/>
                  </a:lnTo>
                  <a:lnTo>
                    <a:pt x="61" y="151"/>
                  </a:lnTo>
                  <a:lnTo>
                    <a:pt x="62" y="159"/>
                  </a:lnTo>
                  <a:lnTo>
                    <a:pt x="54" y="165"/>
                  </a:lnTo>
                  <a:lnTo>
                    <a:pt x="43" y="163"/>
                  </a:lnTo>
                  <a:lnTo>
                    <a:pt x="32" y="170"/>
                  </a:lnTo>
                  <a:lnTo>
                    <a:pt x="23" y="172"/>
                  </a:lnTo>
                  <a:lnTo>
                    <a:pt x="16" y="157"/>
                  </a:lnTo>
                  <a:lnTo>
                    <a:pt x="0" y="123"/>
                  </a:lnTo>
                  <a:lnTo>
                    <a:pt x="52" y="102"/>
                  </a:lnTo>
                  <a:lnTo>
                    <a:pt x="60" y="60"/>
                  </a:lnTo>
                  <a:lnTo>
                    <a:pt x="51" y="46"/>
                  </a:lnTo>
                  <a:lnTo>
                    <a:pt x="50" y="37"/>
                  </a:lnTo>
                  <a:lnTo>
                    <a:pt x="54" y="29"/>
                  </a:lnTo>
                  <a:lnTo>
                    <a:pt x="54" y="20"/>
                  </a:lnTo>
                  <a:lnTo>
                    <a:pt x="61" y="16"/>
                  </a:lnTo>
                  <a:lnTo>
                    <a:pt x="58" y="13"/>
                  </a:lnTo>
                  <a:lnTo>
                    <a:pt x="57" y="0"/>
                  </a:lnTo>
                  <a:lnTo>
                    <a:pt x="67" y="0"/>
                  </a:lnTo>
                  <a:lnTo>
                    <a:pt x="76" y="14"/>
                  </a:lnTo>
                  <a:lnTo>
                    <a:pt x="87" y="21"/>
                  </a:lnTo>
                  <a:lnTo>
                    <a:pt x="101" y="24"/>
                  </a:lnTo>
                  <a:lnTo>
                    <a:pt x="112" y="28"/>
                  </a:lnTo>
                  <a:lnTo>
                    <a:pt x="121" y="40"/>
                  </a:lnTo>
                  <a:lnTo>
                    <a:pt x="127" y="47"/>
                  </a:lnTo>
                  <a:lnTo>
                    <a:pt x="134" y="49"/>
                  </a:lnTo>
                  <a:lnTo>
                    <a:pt x="134" y="54"/>
                  </a:lnTo>
                  <a:lnTo>
                    <a:pt x="129" y="66"/>
                  </a:lnTo>
                  <a:lnTo>
                    <a:pt x="127" y="72"/>
                  </a:lnTo>
                  <a:lnTo>
                    <a:pt x="120" y="7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01" name="Freeform 100"/>
            <p:cNvSpPr>
              <a:spLocks/>
            </p:cNvSpPr>
            <p:nvPr/>
          </p:nvSpPr>
          <p:spPr bwMode="auto">
            <a:xfrm>
              <a:off x="7344983" y="2622562"/>
              <a:ext cx="153292" cy="104022"/>
            </a:xfrm>
            <a:custGeom>
              <a:avLst/>
              <a:gdLst>
                <a:gd name="T0" fmla="*/ 18 w 162"/>
                <a:gd name="T1" fmla="*/ 75 h 117"/>
                <a:gd name="T2" fmla="*/ 11 w 162"/>
                <a:gd name="T3" fmla="*/ 62 h 117"/>
                <a:gd name="T4" fmla="*/ 11 w 162"/>
                <a:gd name="T5" fmla="*/ 55 h 117"/>
                <a:gd name="T6" fmla="*/ 6 w 162"/>
                <a:gd name="T7" fmla="*/ 44 h 117"/>
                <a:gd name="T8" fmla="*/ 0 w 162"/>
                <a:gd name="T9" fmla="*/ 37 h 117"/>
                <a:gd name="T10" fmla="*/ 4 w 162"/>
                <a:gd name="T11" fmla="*/ 32 h 117"/>
                <a:gd name="T12" fmla="*/ 0 w 162"/>
                <a:gd name="T13" fmla="*/ 22 h 117"/>
                <a:gd name="T14" fmla="*/ 10 w 162"/>
                <a:gd name="T15" fmla="*/ 16 h 117"/>
                <a:gd name="T16" fmla="*/ 33 w 162"/>
                <a:gd name="T17" fmla="*/ 7 h 117"/>
                <a:gd name="T18" fmla="*/ 52 w 162"/>
                <a:gd name="T19" fmla="*/ 0 h 117"/>
                <a:gd name="T20" fmla="*/ 67 w 162"/>
                <a:gd name="T21" fmla="*/ 3 h 117"/>
                <a:gd name="T22" fmla="*/ 69 w 162"/>
                <a:gd name="T23" fmla="*/ 8 h 117"/>
                <a:gd name="T24" fmla="*/ 84 w 162"/>
                <a:gd name="T25" fmla="*/ 8 h 117"/>
                <a:gd name="T26" fmla="*/ 103 w 162"/>
                <a:gd name="T27" fmla="*/ 10 h 117"/>
                <a:gd name="T28" fmla="*/ 132 w 162"/>
                <a:gd name="T29" fmla="*/ 10 h 117"/>
                <a:gd name="T30" fmla="*/ 140 w 162"/>
                <a:gd name="T31" fmla="*/ 12 h 117"/>
                <a:gd name="T32" fmla="*/ 145 w 162"/>
                <a:gd name="T33" fmla="*/ 18 h 117"/>
                <a:gd name="T34" fmla="*/ 147 w 162"/>
                <a:gd name="T35" fmla="*/ 27 h 117"/>
                <a:gd name="T36" fmla="*/ 152 w 162"/>
                <a:gd name="T37" fmla="*/ 35 h 117"/>
                <a:gd name="T38" fmla="*/ 153 w 162"/>
                <a:gd name="T39" fmla="*/ 43 h 117"/>
                <a:gd name="T40" fmla="*/ 144 w 162"/>
                <a:gd name="T41" fmla="*/ 47 h 117"/>
                <a:gd name="T42" fmla="*/ 150 w 162"/>
                <a:gd name="T43" fmla="*/ 56 h 117"/>
                <a:gd name="T44" fmla="*/ 152 w 162"/>
                <a:gd name="T45" fmla="*/ 65 h 117"/>
                <a:gd name="T46" fmla="*/ 162 w 162"/>
                <a:gd name="T47" fmla="*/ 83 h 117"/>
                <a:gd name="T48" fmla="*/ 161 w 162"/>
                <a:gd name="T49" fmla="*/ 89 h 117"/>
                <a:gd name="T50" fmla="*/ 154 w 162"/>
                <a:gd name="T51" fmla="*/ 91 h 117"/>
                <a:gd name="T52" fmla="*/ 141 w 162"/>
                <a:gd name="T53" fmla="*/ 108 h 117"/>
                <a:gd name="T54" fmla="*/ 146 w 162"/>
                <a:gd name="T55" fmla="*/ 117 h 117"/>
                <a:gd name="T56" fmla="*/ 143 w 162"/>
                <a:gd name="T57" fmla="*/ 116 h 117"/>
                <a:gd name="T58" fmla="*/ 127 w 162"/>
                <a:gd name="T59" fmla="*/ 108 h 117"/>
                <a:gd name="T60" fmla="*/ 115 w 162"/>
                <a:gd name="T61" fmla="*/ 110 h 117"/>
                <a:gd name="T62" fmla="*/ 107 w 162"/>
                <a:gd name="T63" fmla="*/ 109 h 117"/>
                <a:gd name="T64" fmla="*/ 98 w 162"/>
                <a:gd name="T65" fmla="*/ 113 h 117"/>
                <a:gd name="T66" fmla="*/ 90 w 162"/>
                <a:gd name="T67" fmla="*/ 106 h 117"/>
                <a:gd name="T68" fmla="*/ 83 w 162"/>
                <a:gd name="T69" fmla="*/ 109 h 117"/>
                <a:gd name="T70" fmla="*/ 82 w 162"/>
                <a:gd name="T71" fmla="*/ 107 h 117"/>
                <a:gd name="T72" fmla="*/ 74 w 162"/>
                <a:gd name="T73" fmla="*/ 97 h 117"/>
                <a:gd name="T74" fmla="*/ 62 w 162"/>
                <a:gd name="T75" fmla="*/ 96 h 117"/>
                <a:gd name="T76" fmla="*/ 60 w 162"/>
                <a:gd name="T77" fmla="*/ 90 h 117"/>
                <a:gd name="T78" fmla="*/ 49 w 162"/>
                <a:gd name="T79" fmla="*/ 88 h 117"/>
                <a:gd name="T80" fmla="*/ 47 w 162"/>
                <a:gd name="T81" fmla="*/ 93 h 117"/>
                <a:gd name="T82" fmla="*/ 38 w 162"/>
                <a:gd name="T83" fmla="*/ 89 h 117"/>
                <a:gd name="T84" fmla="*/ 38 w 162"/>
                <a:gd name="T85" fmla="*/ 83 h 117"/>
                <a:gd name="T86" fmla="*/ 26 w 162"/>
                <a:gd name="T87" fmla="*/ 81 h 117"/>
                <a:gd name="T88" fmla="*/ 18 w 162"/>
                <a:gd name="T89" fmla="*/ 75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62" h="117">
                  <a:moveTo>
                    <a:pt x="18" y="75"/>
                  </a:moveTo>
                  <a:lnTo>
                    <a:pt x="11" y="62"/>
                  </a:lnTo>
                  <a:lnTo>
                    <a:pt x="11" y="55"/>
                  </a:lnTo>
                  <a:lnTo>
                    <a:pt x="6" y="44"/>
                  </a:lnTo>
                  <a:lnTo>
                    <a:pt x="0" y="37"/>
                  </a:lnTo>
                  <a:lnTo>
                    <a:pt x="4" y="32"/>
                  </a:lnTo>
                  <a:lnTo>
                    <a:pt x="0" y="22"/>
                  </a:lnTo>
                  <a:lnTo>
                    <a:pt x="10" y="16"/>
                  </a:lnTo>
                  <a:lnTo>
                    <a:pt x="33" y="7"/>
                  </a:lnTo>
                  <a:lnTo>
                    <a:pt x="52" y="0"/>
                  </a:lnTo>
                  <a:lnTo>
                    <a:pt x="67" y="3"/>
                  </a:lnTo>
                  <a:lnTo>
                    <a:pt x="69" y="8"/>
                  </a:lnTo>
                  <a:lnTo>
                    <a:pt x="84" y="8"/>
                  </a:lnTo>
                  <a:lnTo>
                    <a:pt x="103" y="10"/>
                  </a:lnTo>
                  <a:lnTo>
                    <a:pt x="132" y="10"/>
                  </a:lnTo>
                  <a:lnTo>
                    <a:pt x="140" y="12"/>
                  </a:lnTo>
                  <a:lnTo>
                    <a:pt x="145" y="18"/>
                  </a:lnTo>
                  <a:lnTo>
                    <a:pt x="147" y="27"/>
                  </a:lnTo>
                  <a:lnTo>
                    <a:pt x="152" y="35"/>
                  </a:lnTo>
                  <a:lnTo>
                    <a:pt x="153" y="43"/>
                  </a:lnTo>
                  <a:lnTo>
                    <a:pt x="144" y="47"/>
                  </a:lnTo>
                  <a:lnTo>
                    <a:pt x="150" y="56"/>
                  </a:lnTo>
                  <a:lnTo>
                    <a:pt x="152" y="65"/>
                  </a:lnTo>
                  <a:lnTo>
                    <a:pt x="162" y="83"/>
                  </a:lnTo>
                  <a:lnTo>
                    <a:pt x="161" y="89"/>
                  </a:lnTo>
                  <a:lnTo>
                    <a:pt x="154" y="91"/>
                  </a:lnTo>
                  <a:lnTo>
                    <a:pt x="141" y="108"/>
                  </a:lnTo>
                  <a:lnTo>
                    <a:pt x="146" y="117"/>
                  </a:lnTo>
                  <a:lnTo>
                    <a:pt x="143" y="116"/>
                  </a:lnTo>
                  <a:lnTo>
                    <a:pt x="127" y="108"/>
                  </a:lnTo>
                  <a:lnTo>
                    <a:pt x="115" y="110"/>
                  </a:lnTo>
                  <a:lnTo>
                    <a:pt x="107" y="109"/>
                  </a:lnTo>
                  <a:lnTo>
                    <a:pt x="98" y="113"/>
                  </a:lnTo>
                  <a:lnTo>
                    <a:pt x="90" y="106"/>
                  </a:lnTo>
                  <a:lnTo>
                    <a:pt x="83" y="109"/>
                  </a:lnTo>
                  <a:lnTo>
                    <a:pt x="82" y="107"/>
                  </a:lnTo>
                  <a:lnTo>
                    <a:pt x="74" y="97"/>
                  </a:lnTo>
                  <a:lnTo>
                    <a:pt x="62" y="96"/>
                  </a:lnTo>
                  <a:lnTo>
                    <a:pt x="60" y="90"/>
                  </a:lnTo>
                  <a:lnTo>
                    <a:pt x="49" y="88"/>
                  </a:lnTo>
                  <a:lnTo>
                    <a:pt x="47" y="93"/>
                  </a:lnTo>
                  <a:lnTo>
                    <a:pt x="38" y="89"/>
                  </a:lnTo>
                  <a:lnTo>
                    <a:pt x="38" y="83"/>
                  </a:lnTo>
                  <a:lnTo>
                    <a:pt x="26" y="81"/>
                  </a:lnTo>
                  <a:lnTo>
                    <a:pt x="18" y="7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02" name="Freeform 101"/>
            <p:cNvSpPr>
              <a:spLocks/>
            </p:cNvSpPr>
            <p:nvPr/>
          </p:nvSpPr>
          <p:spPr bwMode="auto">
            <a:xfrm>
              <a:off x="6983516" y="2848387"/>
              <a:ext cx="52044" cy="100466"/>
            </a:xfrm>
            <a:custGeom>
              <a:avLst/>
              <a:gdLst>
                <a:gd name="T0" fmla="*/ 11 w 55"/>
                <a:gd name="T1" fmla="*/ 9 h 113"/>
                <a:gd name="T2" fmla="*/ 17 w 55"/>
                <a:gd name="T3" fmla="*/ 3 h 113"/>
                <a:gd name="T4" fmla="*/ 24 w 55"/>
                <a:gd name="T5" fmla="*/ 0 h 113"/>
                <a:gd name="T6" fmla="*/ 28 w 55"/>
                <a:gd name="T7" fmla="*/ 10 h 113"/>
                <a:gd name="T8" fmla="*/ 38 w 55"/>
                <a:gd name="T9" fmla="*/ 10 h 113"/>
                <a:gd name="T10" fmla="*/ 41 w 55"/>
                <a:gd name="T11" fmla="*/ 8 h 113"/>
                <a:gd name="T12" fmla="*/ 50 w 55"/>
                <a:gd name="T13" fmla="*/ 9 h 113"/>
                <a:gd name="T14" fmla="*/ 55 w 55"/>
                <a:gd name="T15" fmla="*/ 19 h 113"/>
                <a:gd name="T16" fmla="*/ 47 w 55"/>
                <a:gd name="T17" fmla="*/ 25 h 113"/>
                <a:gd name="T18" fmla="*/ 46 w 55"/>
                <a:gd name="T19" fmla="*/ 41 h 113"/>
                <a:gd name="T20" fmla="*/ 43 w 55"/>
                <a:gd name="T21" fmla="*/ 44 h 113"/>
                <a:gd name="T22" fmla="*/ 43 w 55"/>
                <a:gd name="T23" fmla="*/ 53 h 113"/>
                <a:gd name="T24" fmla="*/ 35 w 55"/>
                <a:gd name="T25" fmla="*/ 55 h 113"/>
                <a:gd name="T26" fmla="*/ 42 w 55"/>
                <a:gd name="T27" fmla="*/ 67 h 113"/>
                <a:gd name="T28" fmla="*/ 37 w 55"/>
                <a:gd name="T29" fmla="*/ 81 h 113"/>
                <a:gd name="T30" fmla="*/ 42 w 55"/>
                <a:gd name="T31" fmla="*/ 87 h 113"/>
                <a:gd name="T32" fmla="*/ 40 w 55"/>
                <a:gd name="T33" fmla="*/ 93 h 113"/>
                <a:gd name="T34" fmla="*/ 33 w 55"/>
                <a:gd name="T35" fmla="*/ 100 h 113"/>
                <a:gd name="T36" fmla="*/ 35 w 55"/>
                <a:gd name="T37" fmla="*/ 107 h 113"/>
                <a:gd name="T38" fmla="*/ 28 w 55"/>
                <a:gd name="T39" fmla="*/ 113 h 113"/>
                <a:gd name="T40" fmla="*/ 19 w 55"/>
                <a:gd name="T41" fmla="*/ 110 h 113"/>
                <a:gd name="T42" fmla="*/ 9 w 55"/>
                <a:gd name="T43" fmla="*/ 112 h 113"/>
                <a:gd name="T44" fmla="*/ 13 w 55"/>
                <a:gd name="T45" fmla="*/ 96 h 113"/>
                <a:gd name="T46" fmla="*/ 11 w 55"/>
                <a:gd name="T47" fmla="*/ 83 h 113"/>
                <a:gd name="T48" fmla="*/ 4 w 55"/>
                <a:gd name="T49" fmla="*/ 81 h 113"/>
                <a:gd name="T50" fmla="*/ 0 w 55"/>
                <a:gd name="T51" fmla="*/ 73 h 113"/>
                <a:gd name="T52" fmla="*/ 2 w 55"/>
                <a:gd name="T53" fmla="*/ 60 h 113"/>
                <a:gd name="T54" fmla="*/ 9 w 55"/>
                <a:gd name="T55" fmla="*/ 52 h 113"/>
                <a:gd name="T56" fmla="*/ 10 w 55"/>
                <a:gd name="T57" fmla="*/ 44 h 113"/>
                <a:gd name="T58" fmla="*/ 14 w 55"/>
                <a:gd name="T59" fmla="*/ 32 h 113"/>
                <a:gd name="T60" fmla="*/ 14 w 55"/>
                <a:gd name="T61" fmla="*/ 23 h 113"/>
                <a:gd name="T62" fmla="*/ 11 w 55"/>
                <a:gd name="T63" fmla="*/ 16 h 113"/>
                <a:gd name="T64" fmla="*/ 11 w 55"/>
                <a:gd name="T65" fmla="*/ 9 h 1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55" h="113">
                  <a:moveTo>
                    <a:pt x="11" y="9"/>
                  </a:moveTo>
                  <a:lnTo>
                    <a:pt x="17" y="3"/>
                  </a:lnTo>
                  <a:lnTo>
                    <a:pt x="24" y="0"/>
                  </a:lnTo>
                  <a:lnTo>
                    <a:pt x="28" y="10"/>
                  </a:lnTo>
                  <a:lnTo>
                    <a:pt x="38" y="10"/>
                  </a:lnTo>
                  <a:lnTo>
                    <a:pt x="41" y="8"/>
                  </a:lnTo>
                  <a:lnTo>
                    <a:pt x="50" y="9"/>
                  </a:lnTo>
                  <a:lnTo>
                    <a:pt x="55" y="19"/>
                  </a:lnTo>
                  <a:lnTo>
                    <a:pt x="47" y="25"/>
                  </a:lnTo>
                  <a:lnTo>
                    <a:pt x="46" y="41"/>
                  </a:lnTo>
                  <a:lnTo>
                    <a:pt x="43" y="44"/>
                  </a:lnTo>
                  <a:lnTo>
                    <a:pt x="43" y="53"/>
                  </a:lnTo>
                  <a:lnTo>
                    <a:pt x="35" y="55"/>
                  </a:lnTo>
                  <a:lnTo>
                    <a:pt x="42" y="67"/>
                  </a:lnTo>
                  <a:lnTo>
                    <a:pt x="37" y="81"/>
                  </a:lnTo>
                  <a:lnTo>
                    <a:pt x="42" y="87"/>
                  </a:lnTo>
                  <a:lnTo>
                    <a:pt x="40" y="93"/>
                  </a:lnTo>
                  <a:lnTo>
                    <a:pt x="33" y="100"/>
                  </a:lnTo>
                  <a:lnTo>
                    <a:pt x="35" y="107"/>
                  </a:lnTo>
                  <a:lnTo>
                    <a:pt x="28" y="113"/>
                  </a:lnTo>
                  <a:lnTo>
                    <a:pt x="19" y="110"/>
                  </a:lnTo>
                  <a:lnTo>
                    <a:pt x="9" y="112"/>
                  </a:lnTo>
                  <a:lnTo>
                    <a:pt x="13" y="96"/>
                  </a:lnTo>
                  <a:lnTo>
                    <a:pt x="11" y="83"/>
                  </a:lnTo>
                  <a:lnTo>
                    <a:pt x="4" y="81"/>
                  </a:lnTo>
                  <a:lnTo>
                    <a:pt x="0" y="73"/>
                  </a:lnTo>
                  <a:lnTo>
                    <a:pt x="2" y="60"/>
                  </a:lnTo>
                  <a:lnTo>
                    <a:pt x="9" y="52"/>
                  </a:lnTo>
                  <a:lnTo>
                    <a:pt x="10" y="44"/>
                  </a:lnTo>
                  <a:lnTo>
                    <a:pt x="14" y="32"/>
                  </a:lnTo>
                  <a:lnTo>
                    <a:pt x="14" y="23"/>
                  </a:lnTo>
                  <a:lnTo>
                    <a:pt x="11" y="16"/>
                  </a:lnTo>
                  <a:lnTo>
                    <a:pt x="11" y="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03" name="Freeform 102"/>
            <p:cNvSpPr>
              <a:spLocks/>
            </p:cNvSpPr>
            <p:nvPr/>
          </p:nvSpPr>
          <p:spPr bwMode="auto">
            <a:xfrm>
              <a:off x="7715912" y="3027980"/>
              <a:ext cx="10409" cy="21338"/>
            </a:xfrm>
            <a:custGeom>
              <a:avLst/>
              <a:gdLst>
                <a:gd name="T0" fmla="*/ 9 w 11"/>
                <a:gd name="T1" fmla="*/ 3 h 24"/>
                <a:gd name="T2" fmla="*/ 11 w 11"/>
                <a:gd name="T3" fmla="*/ 15 h 24"/>
                <a:gd name="T4" fmla="*/ 9 w 11"/>
                <a:gd name="T5" fmla="*/ 21 h 24"/>
                <a:gd name="T6" fmla="*/ 1 w 11"/>
                <a:gd name="T7" fmla="*/ 24 h 24"/>
                <a:gd name="T8" fmla="*/ 1 w 11"/>
                <a:gd name="T9" fmla="*/ 19 h 24"/>
                <a:gd name="T10" fmla="*/ 5 w 11"/>
                <a:gd name="T11" fmla="*/ 16 h 24"/>
                <a:gd name="T12" fmla="*/ 0 w 11"/>
                <a:gd name="T13" fmla="*/ 14 h 24"/>
                <a:gd name="T14" fmla="*/ 3 w 11"/>
                <a:gd name="T15" fmla="*/ 0 h 24"/>
                <a:gd name="T16" fmla="*/ 9 w 11"/>
                <a:gd name="T17" fmla="*/ 3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 h="24">
                  <a:moveTo>
                    <a:pt x="9" y="3"/>
                  </a:moveTo>
                  <a:lnTo>
                    <a:pt x="11" y="15"/>
                  </a:lnTo>
                  <a:lnTo>
                    <a:pt x="9" y="21"/>
                  </a:lnTo>
                  <a:lnTo>
                    <a:pt x="1" y="24"/>
                  </a:lnTo>
                  <a:lnTo>
                    <a:pt x="1" y="19"/>
                  </a:lnTo>
                  <a:lnTo>
                    <a:pt x="5" y="16"/>
                  </a:lnTo>
                  <a:lnTo>
                    <a:pt x="0" y="14"/>
                  </a:lnTo>
                  <a:lnTo>
                    <a:pt x="3" y="0"/>
                  </a:lnTo>
                  <a:lnTo>
                    <a:pt x="9" y="3"/>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04" name="Freeform 103"/>
            <p:cNvSpPr>
              <a:spLocks/>
            </p:cNvSpPr>
            <p:nvPr/>
          </p:nvSpPr>
          <p:spPr bwMode="auto">
            <a:xfrm>
              <a:off x="7993163" y="3146227"/>
              <a:ext cx="16086" cy="28450"/>
            </a:xfrm>
            <a:custGeom>
              <a:avLst/>
              <a:gdLst>
                <a:gd name="T0" fmla="*/ 3 w 17"/>
                <a:gd name="T1" fmla="*/ 28 h 32"/>
                <a:gd name="T2" fmla="*/ 0 w 17"/>
                <a:gd name="T3" fmla="*/ 13 h 32"/>
                <a:gd name="T4" fmla="*/ 4 w 17"/>
                <a:gd name="T5" fmla="*/ 2 h 32"/>
                <a:gd name="T6" fmla="*/ 9 w 17"/>
                <a:gd name="T7" fmla="*/ 0 h 32"/>
                <a:gd name="T8" fmla="*/ 15 w 17"/>
                <a:gd name="T9" fmla="*/ 7 h 32"/>
                <a:gd name="T10" fmla="*/ 17 w 17"/>
                <a:gd name="T11" fmla="*/ 18 h 32"/>
                <a:gd name="T12" fmla="*/ 14 w 17"/>
                <a:gd name="T13" fmla="*/ 31 h 32"/>
                <a:gd name="T14" fmla="*/ 9 w 17"/>
                <a:gd name="T15" fmla="*/ 32 h 32"/>
                <a:gd name="T16" fmla="*/ 3 w 17"/>
                <a:gd name="T17" fmla="*/ 28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32">
                  <a:moveTo>
                    <a:pt x="3" y="28"/>
                  </a:moveTo>
                  <a:lnTo>
                    <a:pt x="0" y="13"/>
                  </a:lnTo>
                  <a:lnTo>
                    <a:pt x="4" y="2"/>
                  </a:lnTo>
                  <a:lnTo>
                    <a:pt x="9" y="0"/>
                  </a:lnTo>
                  <a:lnTo>
                    <a:pt x="15" y="7"/>
                  </a:lnTo>
                  <a:lnTo>
                    <a:pt x="17" y="18"/>
                  </a:lnTo>
                  <a:lnTo>
                    <a:pt x="14" y="31"/>
                  </a:lnTo>
                  <a:lnTo>
                    <a:pt x="9" y="32"/>
                  </a:lnTo>
                  <a:lnTo>
                    <a:pt x="3" y="28"/>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05" name="Freeform 104"/>
            <p:cNvSpPr>
              <a:spLocks/>
            </p:cNvSpPr>
            <p:nvPr/>
          </p:nvSpPr>
          <p:spPr bwMode="auto">
            <a:xfrm>
              <a:off x="7450016" y="2740809"/>
              <a:ext cx="149507" cy="82684"/>
            </a:xfrm>
            <a:custGeom>
              <a:avLst/>
              <a:gdLst>
                <a:gd name="T0" fmla="*/ 37 w 158"/>
                <a:gd name="T1" fmla="*/ 7 h 93"/>
                <a:gd name="T2" fmla="*/ 44 w 158"/>
                <a:gd name="T3" fmla="*/ 3 h 93"/>
                <a:gd name="T4" fmla="*/ 54 w 158"/>
                <a:gd name="T5" fmla="*/ 5 h 93"/>
                <a:gd name="T6" fmla="*/ 64 w 158"/>
                <a:gd name="T7" fmla="*/ 5 h 93"/>
                <a:gd name="T8" fmla="*/ 72 w 158"/>
                <a:gd name="T9" fmla="*/ 10 h 93"/>
                <a:gd name="T10" fmla="*/ 78 w 158"/>
                <a:gd name="T11" fmla="*/ 7 h 93"/>
                <a:gd name="T12" fmla="*/ 89 w 158"/>
                <a:gd name="T13" fmla="*/ 5 h 93"/>
                <a:gd name="T14" fmla="*/ 93 w 158"/>
                <a:gd name="T15" fmla="*/ 0 h 93"/>
                <a:gd name="T16" fmla="*/ 100 w 158"/>
                <a:gd name="T17" fmla="*/ 0 h 93"/>
                <a:gd name="T18" fmla="*/ 105 w 158"/>
                <a:gd name="T19" fmla="*/ 2 h 93"/>
                <a:gd name="T20" fmla="*/ 110 w 158"/>
                <a:gd name="T21" fmla="*/ 8 h 93"/>
                <a:gd name="T22" fmla="*/ 117 w 158"/>
                <a:gd name="T23" fmla="*/ 17 h 93"/>
                <a:gd name="T24" fmla="*/ 128 w 158"/>
                <a:gd name="T25" fmla="*/ 29 h 93"/>
                <a:gd name="T26" fmla="*/ 130 w 158"/>
                <a:gd name="T27" fmla="*/ 38 h 93"/>
                <a:gd name="T28" fmla="*/ 129 w 158"/>
                <a:gd name="T29" fmla="*/ 47 h 93"/>
                <a:gd name="T30" fmla="*/ 133 w 158"/>
                <a:gd name="T31" fmla="*/ 56 h 93"/>
                <a:gd name="T32" fmla="*/ 141 w 158"/>
                <a:gd name="T33" fmla="*/ 59 h 93"/>
                <a:gd name="T34" fmla="*/ 149 w 158"/>
                <a:gd name="T35" fmla="*/ 56 h 93"/>
                <a:gd name="T36" fmla="*/ 156 w 158"/>
                <a:gd name="T37" fmla="*/ 60 h 93"/>
                <a:gd name="T38" fmla="*/ 158 w 158"/>
                <a:gd name="T39" fmla="*/ 65 h 93"/>
                <a:gd name="T40" fmla="*/ 150 w 158"/>
                <a:gd name="T41" fmla="*/ 69 h 93"/>
                <a:gd name="T42" fmla="*/ 145 w 158"/>
                <a:gd name="T43" fmla="*/ 67 h 93"/>
                <a:gd name="T44" fmla="*/ 143 w 158"/>
                <a:gd name="T45" fmla="*/ 92 h 93"/>
                <a:gd name="T46" fmla="*/ 133 w 158"/>
                <a:gd name="T47" fmla="*/ 90 h 93"/>
                <a:gd name="T48" fmla="*/ 121 w 158"/>
                <a:gd name="T49" fmla="*/ 83 h 93"/>
                <a:gd name="T50" fmla="*/ 101 w 158"/>
                <a:gd name="T51" fmla="*/ 87 h 93"/>
                <a:gd name="T52" fmla="*/ 94 w 158"/>
                <a:gd name="T53" fmla="*/ 93 h 93"/>
                <a:gd name="T54" fmla="*/ 69 w 158"/>
                <a:gd name="T55" fmla="*/ 91 h 93"/>
                <a:gd name="T56" fmla="*/ 56 w 158"/>
                <a:gd name="T57" fmla="*/ 88 h 93"/>
                <a:gd name="T58" fmla="*/ 50 w 158"/>
                <a:gd name="T59" fmla="*/ 90 h 93"/>
                <a:gd name="T60" fmla="*/ 44 w 158"/>
                <a:gd name="T61" fmla="*/ 81 h 93"/>
                <a:gd name="T62" fmla="*/ 41 w 158"/>
                <a:gd name="T63" fmla="*/ 78 h 93"/>
                <a:gd name="T64" fmla="*/ 45 w 158"/>
                <a:gd name="T65" fmla="*/ 74 h 93"/>
                <a:gd name="T66" fmla="*/ 40 w 158"/>
                <a:gd name="T67" fmla="*/ 72 h 93"/>
                <a:gd name="T68" fmla="*/ 36 w 158"/>
                <a:gd name="T69" fmla="*/ 76 h 93"/>
                <a:gd name="T70" fmla="*/ 25 w 158"/>
                <a:gd name="T71" fmla="*/ 70 h 93"/>
                <a:gd name="T72" fmla="*/ 23 w 158"/>
                <a:gd name="T73" fmla="*/ 62 h 93"/>
                <a:gd name="T74" fmla="*/ 13 w 158"/>
                <a:gd name="T75" fmla="*/ 57 h 93"/>
                <a:gd name="T76" fmla="*/ 10 w 158"/>
                <a:gd name="T77" fmla="*/ 51 h 93"/>
                <a:gd name="T78" fmla="*/ 0 w 158"/>
                <a:gd name="T79" fmla="*/ 43 h 93"/>
                <a:gd name="T80" fmla="*/ 13 w 158"/>
                <a:gd name="T81" fmla="*/ 39 h 93"/>
                <a:gd name="T82" fmla="*/ 22 w 158"/>
                <a:gd name="T83" fmla="*/ 25 h 93"/>
                <a:gd name="T84" fmla="*/ 28 w 158"/>
                <a:gd name="T85" fmla="*/ 11 h 93"/>
                <a:gd name="T86" fmla="*/ 37 w 158"/>
                <a:gd name="T87" fmla="*/ 7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58" h="93">
                  <a:moveTo>
                    <a:pt x="37" y="7"/>
                  </a:moveTo>
                  <a:lnTo>
                    <a:pt x="44" y="3"/>
                  </a:lnTo>
                  <a:lnTo>
                    <a:pt x="54" y="5"/>
                  </a:lnTo>
                  <a:lnTo>
                    <a:pt x="64" y="5"/>
                  </a:lnTo>
                  <a:lnTo>
                    <a:pt x="72" y="10"/>
                  </a:lnTo>
                  <a:lnTo>
                    <a:pt x="78" y="7"/>
                  </a:lnTo>
                  <a:lnTo>
                    <a:pt x="89" y="5"/>
                  </a:lnTo>
                  <a:lnTo>
                    <a:pt x="93" y="0"/>
                  </a:lnTo>
                  <a:lnTo>
                    <a:pt x="100" y="0"/>
                  </a:lnTo>
                  <a:lnTo>
                    <a:pt x="105" y="2"/>
                  </a:lnTo>
                  <a:lnTo>
                    <a:pt x="110" y="8"/>
                  </a:lnTo>
                  <a:lnTo>
                    <a:pt x="117" y="17"/>
                  </a:lnTo>
                  <a:lnTo>
                    <a:pt x="128" y="29"/>
                  </a:lnTo>
                  <a:lnTo>
                    <a:pt x="130" y="38"/>
                  </a:lnTo>
                  <a:lnTo>
                    <a:pt x="129" y="47"/>
                  </a:lnTo>
                  <a:lnTo>
                    <a:pt x="133" y="56"/>
                  </a:lnTo>
                  <a:lnTo>
                    <a:pt x="141" y="59"/>
                  </a:lnTo>
                  <a:lnTo>
                    <a:pt x="149" y="56"/>
                  </a:lnTo>
                  <a:lnTo>
                    <a:pt x="156" y="60"/>
                  </a:lnTo>
                  <a:lnTo>
                    <a:pt x="158" y="65"/>
                  </a:lnTo>
                  <a:lnTo>
                    <a:pt x="150" y="69"/>
                  </a:lnTo>
                  <a:lnTo>
                    <a:pt x="145" y="67"/>
                  </a:lnTo>
                  <a:lnTo>
                    <a:pt x="143" y="92"/>
                  </a:lnTo>
                  <a:lnTo>
                    <a:pt x="133" y="90"/>
                  </a:lnTo>
                  <a:lnTo>
                    <a:pt x="121" y="83"/>
                  </a:lnTo>
                  <a:lnTo>
                    <a:pt x="101" y="87"/>
                  </a:lnTo>
                  <a:lnTo>
                    <a:pt x="94" y="93"/>
                  </a:lnTo>
                  <a:lnTo>
                    <a:pt x="69" y="91"/>
                  </a:lnTo>
                  <a:lnTo>
                    <a:pt x="56" y="88"/>
                  </a:lnTo>
                  <a:lnTo>
                    <a:pt x="50" y="90"/>
                  </a:lnTo>
                  <a:lnTo>
                    <a:pt x="44" y="81"/>
                  </a:lnTo>
                  <a:lnTo>
                    <a:pt x="41" y="78"/>
                  </a:lnTo>
                  <a:lnTo>
                    <a:pt x="45" y="74"/>
                  </a:lnTo>
                  <a:lnTo>
                    <a:pt x="40" y="72"/>
                  </a:lnTo>
                  <a:lnTo>
                    <a:pt x="36" y="76"/>
                  </a:lnTo>
                  <a:lnTo>
                    <a:pt x="25" y="70"/>
                  </a:lnTo>
                  <a:lnTo>
                    <a:pt x="23" y="62"/>
                  </a:lnTo>
                  <a:lnTo>
                    <a:pt x="13" y="57"/>
                  </a:lnTo>
                  <a:lnTo>
                    <a:pt x="10" y="51"/>
                  </a:lnTo>
                  <a:lnTo>
                    <a:pt x="0" y="43"/>
                  </a:lnTo>
                  <a:lnTo>
                    <a:pt x="13" y="39"/>
                  </a:lnTo>
                  <a:lnTo>
                    <a:pt x="22" y="25"/>
                  </a:lnTo>
                  <a:lnTo>
                    <a:pt x="28" y="11"/>
                  </a:lnTo>
                  <a:lnTo>
                    <a:pt x="37" y="7"/>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06" name="Freeform 105"/>
            <p:cNvSpPr>
              <a:spLocks/>
            </p:cNvSpPr>
            <p:nvPr/>
          </p:nvSpPr>
          <p:spPr bwMode="auto">
            <a:xfrm>
              <a:off x="7424468" y="2616339"/>
              <a:ext cx="45420" cy="15114"/>
            </a:xfrm>
            <a:custGeom>
              <a:avLst/>
              <a:gdLst>
                <a:gd name="T0" fmla="*/ 48 w 48"/>
                <a:gd name="T1" fmla="*/ 17 h 17"/>
                <a:gd name="T2" fmla="*/ 19 w 48"/>
                <a:gd name="T3" fmla="*/ 17 h 17"/>
                <a:gd name="T4" fmla="*/ 0 w 48"/>
                <a:gd name="T5" fmla="*/ 15 h 17"/>
                <a:gd name="T6" fmla="*/ 2 w 48"/>
                <a:gd name="T7" fmla="*/ 6 h 17"/>
                <a:gd name="T8" fmla="*/ 23 w 48"/>
                <a:gd name="T9" fmla="*/ 0 h 17"/>
                <a:gd name="T10" fmla="*/ 39 w 48"/>
                <a:gd name="T11" fmla="*/ 4 h 17"/>
                <a:gd name="T12" fmla="*/ 47 w 48"/>
                <a:gd name="T13" fmla="*/ 7 h 17"/>
                <a:gd name="T14" fmla="*/ 46 w 48"/>
                <a:gd name="T15" fmla="*/ 12 h 17"/>
                <a:gd name="T16" fmla="*/ 48 w 48"/>
                <a:gd name="T17" fmla="*/ 17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8" h="17">
                  <a:moveTo>
                    <a:pt x="48" y="17"/>
                  </a:moveTo>
                  <a:lnTo>
                    <a:pt x="19" y="17"/>
                  </a:lnTo>
                  <a:lnTo>
                    <a:pt x="0" y="15"/>
                  </a:lnTo>
                  <a:lnTo>
                    <a:pt x="2" y="6"/>
                  </a:lnTo>
                  <a:lnTo>
                    <a:pt x="23" y="0"/>
                  </a:lnTo>
                  <a:lnTo>
                    <a:pt x="39" y="4"/>
                  </a:lnTo>
                  <a:lnTo>
                    <a:pt x="47" y="7"/>
                  </a:lnTo>
                  <a:lnTo>
                    <a:pt x="46" y="12"/>
                  </a:lnTo>
                  <a:lnTo>
                    <a:pt x="48" y="17"/>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07" name="Freeform 106"/>
            <p:cNvSpPr>
              <a:spLocks/>
            </p:cNvSpPr>
            <p:nvPr/>
          </p:nvSpPr>
          <p:spPr bwMode="auto">
            <a:xfrm>
              <a:off x="8805043" y="2312274"/>
              <a:ext cx="48259" cy="9780"/>
            </a:xfrm>
            <a:custGeom>
              <a:avLst/>
              <a:gdLst>
                <a:gd name="T0" fmla="*/ 51 w 51"/>
                <a:gd name="T1" fmla="*/ 10 h 11"/>
                <a:gd name="T2" fmla="*/ 32 w 51"/>
                <a:gd name="T3" fmla="*/ 11 h 11"/>
                <a:gd name="T4" fmla="*/ 3 w 51"/>
                <a:gd name="T5" fmla="*/ 9 h 11"/>
                <a:gd name="T6" fmla="*/ 0 w 51"/>
                <a:gd name="T7" fmla="*/ 8 h 11"/>
                <a:gd name="T8" fmla="*/ 2 w 51"/>
                <a:gd name="T9" fmla="*/ 2 h 11"/>
                <a:gd name="T10" fmla="*/ 15 w 51"/>
                <a:gd name="T11" fmla="*/ 0 h 11"/>
                <a:gd name="T12" fmla="*/ 43 w 51"/>
                <a:gd name="T13" fmla="*/ 6 h 11"/>
                <a:gd name="T14" fmla="*/ 51 w 51"/>
                <a:gd name="T15" fmla="*/ 10 h 1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1" h="11">
                  <a:moveTo>
                    <a:pt x="51" y="10"/>
                  </a:moveTo>
                  <a:lnTo>
                    <a:pt x="32" y="11"/>
                  </a:lnTo>
                  <a:lnTo>
                    <a:pt x="3" y="9"/>
                  </a:lnTo>
                  <a:lnTo>
                    <a:pt x="0" y="8"/>
                  </a:lnTo>
                  <a:lnTo>
                    <a:pt x="2" y="2"/>
                  </a:lnTo>
                  <a:lnTo>
                    <a:pt x="15" y="0"/>
                  </a:lnTo>
                  <a:lnTo>
                    <a:pt x="43" y="6"/>
                  </a:lnTo>
                  <a:lnTo>
                    <a:pt x="51" y="1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08" name="Freeform 107"/>
            <p:cNvSpPr>
              <a:spLocks/>
            </p:cNvSpPr>
            <p:nvPr/>
          </p:nvSpPr>
          <p:spPr bwMode="auto">
            <a:xfrm>
              <a:off x="8831538" y="2289159"/>
              <a:ext cx="60560" cy="11558"/>
            </a:xfrm>
            <a:custGeom>
              <a:avLst/>
              <a:gdLst>
                <a:gd name="T0" fmla="*/ 64 w 64"/>
                <a:gd name="T1" fmla="*/ 7 h 13"/>
                <a:gd name="T2" fmla="*/ 60 w 64"/>
                <a:gd name="T3" fmla="*/ 13 h 13"/>
                <a:gd name="T4" fmla="*/ 38 w 64"/>
                <a:gd name="T5" fmla="*/ 11 h 13"/>
                <a:gd name="T6" fmla="*/ 5 w 64"/>
                <a:gd name="T7" fmla="*/ 5 h 13"/>
                <a:gd name="T8" fmla="*/ 0 w 64"/>
                <a:gd name="T9" fmla="*/ 0 h 13"/>
                <a:gd name="T10" fmla="*/ 27 w 64"/>
                <a:gd name="T11" fmla="*/ 2 h 13"/>
                <a:gd name="T12" fmla="*/ 64 w 64"/>
                <a:gd name="T13" fmla="*/ 7 h 13"/>
              </a:gdLst>
              <a:ahLst/>
              <a:cxnLst>
                <a:cxn ang="0">
                  <a:pos x="T0" y="T1"/>
                </a:cxn>
                <a:cxn ang="0">
                  <a:pos x="T2" y="T3"/>
                </a:cxn>
                <a:cxn ang="0">
                  <a:pos x="T4" y="T5"/>
                </a:cxn>
                <a:cxn ang="0">
                  <a:pos x="T6" y="T7"/>
                </a:cxn>
                <a:cxn ang="0">
                  <a:pos x="T8" y="T9"/>
                </a:cxn>
                <a:cxn ang="0">
                  <a:pos x="T10" y="T11"/>
                </a:cxn>
                <a:cxn ang="0">
                  <a:pos x="T12" y="T13"/>
                </a:cxn>
              </a:cxnLst>
              <a:rect l="0" t="0" r="r" b="b"/>
              <a:pathLst>
                <a:path w="64" h="13">
                  <a:moveTo>
                    <a:pt x="64" y="7"/>
                  </a:moveTo>
                  <a:lnTo>
                    <a:pt x="60" y="13"/>
                  </a:lnTo>
                  <a:lnTo>
                    <a:pt x="38" y="11"/>
                  </a:lnTo>
                  <a:lnTo>
                    <a:pt x="5" y="5"/>
                  </a:lnTo>
                  <a:lnTo>
                    <a:pt x="0" y="0"/>
                  </a:lnTo>
                  <a:lnTo>
                    <a:pt x="27" y="2"/>
                  </a:lnTo>
                  <a:lnTo>
                    <a:pt x="64" y="7"/>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09" name="Freeform 108"/>
            <p:cNvSpPr>
              <a:spLocks/>
            </p:cNvSpPr>
            <p:nvPr/>
          </p:nvSpPr>
          <p:spPr bwMode="auto">
            <a:xfrm>
              <a:off x="8718935" y="2280269"/>
              <a:ext cx="105034" cy="21338"/>
            </a:xfrm>
            <a:custGeom>
              <a:avLst/>
              <a:gdLst>
                <a:gd name="T0" fmla="*/ 102 w 111"/>
                <a:gd name="T1" fmla="*/ 9 h 24"/>
                <a:gd name="T2" fmla="*/ 111 w 111"/>
                <a:gd name="T3" fmla="*/ 21 h 24"/>
                <a:gd name="T4" fmla="*/ 64 w 111"/>
                <a:gd name="T5" fmla="*/ 20 h 24"/>
                <a:gd name="T6" fmla="*/ 50 w 111"/>
                <a:gd name="T7" fmla="*/ 24 h 24"/>
                <a:gd name="T8" fmla="*/ 10 w 111"/>
                <a:gd name="T9" fmla="*/ 14 h 24"/>
                <a:gd name="T10" fmla="*/ 0 w 111"/>
                <a:gd name="T11" fmla="*/ 3 h 24"/>
                <a:gd name="T12" fmla="*/ 12 w 111"/>
                <a:gd name="T13" fmla="*/ 0 h 24"/>
                <a:gd name="T14" fmla="*/ 45 w 111"/>
                <a:gd name="T15" fmla="*/ 1 h 24"/>
                <a:gd name="T16" fmla="*/ 102 w 111"/>
                <a:gd name="T17" fmla="*/ 9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1" h="24">
                  <a:moveTo>
                    <a:pt x="102" y="9"/>
                  </a:moveTo>
                  <a:lnTo>
                    <a:pt x="111" y="21"/>
                  </a:lnTo>
                  <a:lnTo>
                    <a:pt x="64" y="20"/>
                  </a:lnTo>
                  <a:lnTo>
                    <a:pt x="50" y="24"/>
                  </a:lnTo>
                  <a:lnTo>
                    <a:pt x="10" y="14"/>
                  </a:lnTo>
                  <a:lnTo>
                    <a:pt x="0" y="3"/>
                  </a:lnTo>
                  <a:lnTo>
                    <a:pt x="12" y="0"/>
                  </a:lnTo>
                  <a:lnTo>
                    <a:pt x="45" y="1"/>
                  </a:lnTo>
                  <a:lnTo>
                    <a:pt x="102" y="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10" name="Freeform 109"/>
            <p:cNvSpPr>
              <a:spLocks/>
            </p:cNvSpPr>
            <p:nvPr/>
          </p:nvSpPr>
          <p:spPr bwMode="auto">
            <a:xfrm>
              <a:off x="7762278" y="2269599"/>
              <a:ext cx="159916" cy="89797"/>
            </a:xfrm>
            <a:custGeom>
              <a:avLst/>
              <a:gdLst>
                <a:gd name="T0" fmla="*/ 90 w 169"/>
                <a:gd name="T1" fmla="*/ 100 h 101"/>
                <a:gd name="T2" fmla="*/ 83 w 169"/>
                <a:gd name="T3" fmla="*/ 101 h 101"/>
                <a:gd name="T4" fmla="*/ 39 w 169"/>
                <a:gd name="T5" fmla="*/ 99 h 101"/>
                <a:gd name="T6" fmla="*/ 32 w 169"/>
                <a:gd name="T7" fmla="*/ 92 h 101"/>
                <a:gd name="T8" fmla="*/ 6 w 169"/>
                <a:gd name="T9" fmla="*/ 87 h 101"/>
                <a:gd name="T10" fmla="*/ 0 w 169"/>
                <a:gd name="T11" fmla="*/ 78 h 101"/>
                <a:gd name="T12" fmla="*/ 11 w 169"/>
                <a:gd name="T13" fmla="*/ 75 h 101"/>
                <a:gd name="T14" fmla="*/ 5 w 169"/>
                <a:gd name="T15" fmla="*/ 66 h 101"/>
                <a:gd name="T16" fmla="*/ 23 w 169"/>
                <a:gd name="T17" fmla="*/ 52 h 101"/>
                <a:gd name="T18" fmla="*/ 10 w 169"/>
                <a:gd name="T19" fmla="*/ 50 h 101"/>
                <a:gd name="T20" fmla="*/ 32 w 169"/>
                <a:gd name="T21" fmla="*/ 36 h 101"/>
                <a:gd name="T22" fmla="*/ 24 w 169"/>
                <a:gd name="T23" fmla="*/ 29 h 101"/>
                <a:gd name="T24" fmla="*/ 46 w 169"/>
                <a:gd name="T25" fmla="*/ 20 h 101"/>
                <a:gd name="T26" fmla="*/ 80 w 169"/>
                <a:gd name="T27" fmla="*/ 10 h 101"/>
                <a:gd name="T28" fmla="*/ 118 w 169"/>
                <a:gd name="T29" fmla="*/ 8 h 101"/>
                <a:gd name="T30" fmla="*/ 134 w 169"/>
                <a:gd name="T31" fmla="*/ 2 h 101"/>
                <a:gd name="T32" fmla="*/ 156 w 169"/>
                <a:gd name="T33" fmla="*/ 0 h 101"/>
                <a:gd name="T34" fmla="*/ 169 w 169"/>
                <a:gd name="T35" fmla="*/ 6 h 101"/>
                <a:gd name="T36" fmla="*/ 165 w 169"/>
                <a:gd name="T37" fmla="*/ 11 h 101"/>
                <a:gd name="T38" fmla="*/ 127 w 169"/>
                <a:gd name="T39" fmla="*/ 18 h 101"/>
                <a:gd name="T40" fmla="*/ 95 w 169"/>
                <a:gd name="T41" fmla="*/ 26 h 101"/>
                <a:gd name="T42" fmla="*/ 67 w 169"/>
                <a:gd name="T43" fmla="*/ 41 h 101"/>
                <a:gd name="T44" fmla="*/ 58 w 169"/>
                <a:gd name="T45" fmla="*/ 56 h 101"/>
                <a:gd name="T46" fmla="*/ 47 w 169"/>
                <a:gd name="T47" fmla="*/ 72 h 101"/>
                <a:gd name="T48" fmla="*/ 57 w 169"/>
                <a:gd name="T49" fmla="*/ 86 h 101"/>
                <a:gd name="T50" fmla="*/ 90 w 169"/>
                <a:gd name="T51" fmla="*/ 10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69" h="101">
                  <a:moveTo>
                    <a:pt x="90" y="100"/>
                  </a:moveTo>
                  <a:lnTo>
                    <a:pt x="83" y="101"/>
                  </a:lnTo>
                  <a:lnTo>
                    <a:pt x="39" y="99"/>
                  </a:lnTo>
                  <a:lnTo>
                    <a:pt x="32" y="92"/>
                  </a:lnTo>
                  <a:lnTo>
                    <a:pt x="6" y="87"/>
                  </a:lnTo>
                  <a:lnTo>
                    <a:pt x="0" y="78"/>
                  </a:lnTo>
                  <a:lnTo>
                    <a:pt x="11" y="75"/>
                  </a:lnTo>
                  <a:lnTo>
                    <a:pt x="5" y="66"/>
                  </a:lnTo>
                  <a:lnTo>
                    <a:pt x="23" y="52"/>
                  </a:lnTo>
                  <a:lnTo>
                    <a:pt x="10" y="50"/>
                  </a:lnTo>
                  <a:lnTo>
                    <a:pt x="32" y="36"/>
                  </a:lnTo>
                  <a:lnTo>
                    <a:pt x="24" y="29"/>
                  </a:lnTo>
                  <a:lnTo>
                    <a:pt x="46" y="20"/>
                  </a:lnTo>
                  <a:lnTo>
                    <a:pt x="80" y="10"/>
                  </a:lnTo>
                  <a:lnTo>
                    <a:pt x="118" y="8"/>
                  </a:lnTo>
                  <a:lnTo>
                    <a:pt x="134" y="2"/>
                  </a:lnTo>
                  <a:lnTo>
                    <a:pt x="156" y="0"/>
                  </a:lnTo>
                  <a:lnTo>
                    <a:pt x="169" y="6"/>
                  </a:lnTo>
                  <a:lnTo>
                    <a:pt x="165" y="11"/>
                  </a:lnTo>
                  <a:lnTo>
                    <a:pt x="127" y="18"/>
                  </a:lnTo>
                  <a:lnTo>
                    <a:pt x="95" y="26"/>
                  </a:lnTo>
                  <a:lnTo>
                    <a:pt x="67" y="41"/>
                  </a:lnTo>
                  <a:lnTo>
                    <a:pt x="58" y="56"/>
                  </a:lnTo>
                  <a:lnTo>
                    <a:pt x="47" y="72"/>
                  </a:lnTo>
                  <a:lnTo>
                    <a:pt x="57" y="86"/>
                  </a:lnTo>
                  <a:lnTo>
                    <a:pt x="90" y="10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11" name="Freeform 110"/>
            <p:cNvSpPr>
              <a:spLocks/>
            </p:cNvSpPr>
            <p:nvPr/>
          </p:nvSpPr>
          <p:spPr bwMode="auto">
            <a:xfrm>
              <a:off x="8246757" y="2238481"/>
              <a:ext cx="58667" cy="18671"/>
            </a:xfrm>
            <a:custGeom>
              <a:avLst/>
              <a:gdLst>
                <a:gd name="T0" fmla="*/ 62 w 62"/>
                <a:gd name="T1" fmla="*/ 15 h 21"/>
                <a:gd name="T2" fmla="*/ 2 w 62"/>
                <a:gd name="T3" fmla="*/ 21 h 21"/>
                <a:gd name="T4" fmla="*/ 0 w 62"/>
                <a:gd name="T5" fmla="*/ 2 h 21"/>
                <a:gd name="T6" fmla="*/ 8 w 62"/>
                <a:gd name="T7" fmla="*/ 0 h 21"/>
                <a:gd name="T8" fmla="*/ 18 w 62"/>
                <a:gd name="T9" fmla="*/ 1 h 21"/>
                <a:gd name="T10" fmla="*/ 58 w 62"/>
                <a:gd name="T11" fmla="*/ 9 h 21"/>
                <a:gd name="T12" fmla="*/ 62 w 62"/>
                <a:gd name="T13" fmla="*/ 15 h 21"/>
              </a:gdLst>
              <a:ahLst/>
              <a:cxnLst>
                <a:cxn ang="0">
                  <a:pos x="T0" y="T1"/>
                </a:cxn>
                <a:cxn ang="0">
                  <a:pos x="T2" y="T3"/>
                </a:cxn>
                <a:cxn ang="0">
                  <a:pos x="T4" y="T5"/>
                </a:cxn>
                <a:cxn ang="0">
                  <a:pos x="T6" y="T7"/>
                </a:cxn>
                <a:cxn ang="0">
                  <a:pos x="T8" y="T9"/>
                </a:cxn>
                <a:cxn ang="0">
                  <a:pos x="T10" y="T11"/>
                </a:cxn>
                <a:cxn ang="0">
                  <a:pos x="T12" y="T13"/>
                </a:cxn>
              </a:cxnLst>
              <a:rect l="0" t="0" r="r" b="b"/>
              <a:pathLst>
                <a:path w="62" h="21">
                  <a:moveTo>
                    <a:pt x="62" y="15"/>
                  </a:moveTo>
                  <a:lnTo>
                    <a:pt x="2" y="21"/>
                  </a:lnTo>
                  <a:lnTo>
                    <a:pt x="0" y="2"/>
                  </a:lnTo>
                  <a:lnTo>
                    <a:pt x="8" y="0"/>
                  </a:lnTo>
                  <a:lnTo>
                    <a:pt x="18" y="1"/>
                  </a:lnTo>
                  <a:lnTo>
                    <a:pt x="58" y="9"/>
                  </a:lnTo>
                  <a:lnTo>
                    <a:pt x="62" y="1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12" name="Freeform 111"/>
            <p:cNvSpPr>
              <a:spLocks/>
            </p:cNvSpPr>
            <p:nvPr/>
          </p:nvSpPr>
          <p:spPr bwMode="auto">
            <a:xfrm>
              <a:off x="7618448" y="2219811"/>
              <a:ext cx="70969" cy="10668"/>
            </a:xfrm>
            <a:custGeom>
              <a:avLst/>
              <a:gdLst>
                <a:gd name="T0" fmla="*/ 72 w 75"/>
                <a:gd name="T1" fmla="*/ 5 h 12"/>
                <a:gd name="T2" fmla="*/ 58 w 75"/>
                <a:gd name="T3" fmla="*/ 7 h 12"/>
                <a:gd name="T4" fmla="*/ 48 w 75"/>
                <a:gd name="T5" fmla="*/ 8 h 12"/>
                <a:gd name="T6" fmla="*/ 48 w 75"/>
                <a:gd name="T7" fmla="*/ 10 h 12"/>
                <a:gd name="T8" fmla="*/ 36 w 75"/>
                <a:gd name="T9" fmla="*/ 12 h 12"/>
                <a:gd name="T10" fmla="*/ 22 w 75"/>
                <a:gd name="T11" fmla="*/ 9 h 12"/>
                <a:gd name="T12" fmla="*/ 26 w 75"/>
                <a:gd name="T13" fmla="*/ 5 h 12"/>
                <a:gd name="T14" fmla="*/ 0 w 75"/>
                <a:gd name="T15" fmla="*/ 5 h 12"/>
                <a:gd name="T16" fmla="*/ 21 w 75"/>
                <a:gd name="T17" fmla="*/ 2 h 12"/>
                <a:gd name="T18" fmla="*/ 38 w 75"/>
                <a:gd name="T19" fmla="*/ 2 h 12"/>
                <a:gd name="T20" fmla="*/ 43 w 75"/>
                <a:gd name="T21" fmla="*/ 5 h 12"/>
                <a:gd name="T22" fmla="*/ 47 w 75"/>
                <a:gd name="T23" fmla="*/ 2 h 12"/>
                <a:gd name="T24" fmla="*/ 56 w 75"/>
                <a:gd name="T25" fmla="*/ 0 h 12"/>
                <a:gd name="T26" fmla="*/ 75 w 75"/>
                <a:gd name="T27" fmla="*/ 3 h 12"/>
                <a:gd name="T28" fmla="*/ 72 w 75"/>
                <a:gd name="T29" fmla="*/ 5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5" h="12">
                  <a:moveTo>
                    <a:pt x="72" y="5"/>
                  </a:moveTo>
                  <a:lnTo>
                    <a:pt x="58" y="7"/>
                  </a:lnTo>
                  <a:lnTo>
                    <a:pt x="48" y="8"/>
                  </a:lnTo>
                  <a:lnTo>
                    <a:pt x="48" y="10"/>
                  </a:lnTo>
                  <a:lnTo>
                    <a:pt x="36" y="12"/>
                  </a:lnTo>
                  <a:lnTo>
                    <a:pt x="22" y="9"/>
                  </a:lnTo>
                  <a:lnTo>
                    <a:pt x="26" y="5"/>
                  </a:lnTo>
                  <a:lnTo>
                    <a:pt x="0" y="5"/>
                  </a:lnTo>
                  <a:lnTo>
                    <a:pt x="21" y="2"/>
                  </a:lnTo>
                  <a:lnTo>
                    <a:pt x="38" y="2"/>
                  </a:lnTo>
                  <a:lnTo>
                    <a:pt x="43" y="5"/>
                  </a:lnTo>
                  <a:lnTo>
                    <a:pt x="47" y="2"/>
                  </a:lnTo>
                  <a:lnTo>
                    <a:pt x="56" y="0"/>
                  </a:lnTo>
                  <a:lnTo>
                    <a:pt x="75" y="3"/>
                  </a:lnTo>
                  <a:lnTo>
                    <a:pt x="72" y="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13" name="Freeform 112"/>
            <p:cNvSpPr>
              <a:spLocks/>
            </p:cNvSpPr>
            <p:nvPr/>
          </p:nvSpPr>
          <p:spPr bwMode="auto">
            <a:xfrm>
              <a:off x="8119960" y="2216255"/>
              <a:ext cx="118281" cy="30228"/>
            </a:xfrm>
            <a:custGeom>
              <a:avLst/>
              <a:gdLst>
                <a:gd name="T0" fmla="*/ 125 w 125"/>
                <a:gd name="T1" fmla="*/ 32 h 34"/>
                <a:gd name="T2" fmla="*/ 102 w 125"/>
                <a:gd name="T3" fmla="*/ 34 h 34"/>
                <a:gd name="T4" fmla="*/ 65 w 125"/>
                <a:gd name="T5" fmla="*/ 30 h 34"/>
                <a:gd name="T6" fmla="*/ 39 w 125"/>
                <a:gd name="T7" fmla="*/ 24 h 34"/>
                <a:gd name="T8" fmla="*/ 19 w 125"/>
                <a:gd name="T9" fmla="*/ 15 h 34"/>
                <a:gd name="T10" fmla="*/ 0 w 125"/>
                <a:gd name="T11" fmla="*/ 12 h 34"/>
                <a:gd name="T12" fmla="*/ 19 w 125"/>
                <a:gd name="T13" fmla="*/ 3 h 34"/>
                <a:gd name="T14" fmla="*/ 39 w 125"/>
                <a:gd name="T15" fmla="*/ 0 h 34"/>
                <a:gd name="T16" fmla="*/ 70 w 125"/>
                <a:gd name="T17" fmla="*/ 7 h 34"/>
                <a:gd name="T18" fmla="*/ 113 w 125"/>
                <a:gd name="T19" fmla="*/ 19 h 34"/>
                <a:gd name="T20" fmla="*/ 125 w 125"/>
                <a:gd name="T21" fmla="*/ 32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25" h="34">
                  <a:moveTo>
                    <a:pt x="125" y="32"/>
                  </a:moveTo>
                  <a:lnTo>
                    <a:pt x="102" y="34"/>
                  </a:lnTo>
                  <a:lnTo>
                    <a:pt x="65" y="30"/>
                  </a:lnTo>
                  <a:lnTo>
                    <a:pt x="39" y="24"/>
                  </a:lnTo>
                  <a:lnTo>
                    <a:pt x="19" y="15"/>
                  </a:lnTo>
                  <a:lnTo>
                    <a:pt x="0" y="12"/>
                  </a:lnTo>
                  <a:lnTo>
                    <a:pt x="19" y="3"/>
                  </a:lnTo>
                  <a:lnTo>
                    <a:pt x="39" y="0"/>
                  </a:lnTo>
                  <a:lnTo>
                    <a:pt x="70" y="7"/>
                  </a:lnTo>
                  <a:lnTo>
                    <a:pt x="113" y="19"/>
                  </a:lnTo>
                  <a:lnTo>
                    <a:pt x="125" y="32"/>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14" name="Freeform 113"/>
            <p:cNvSpPr>
              <a:spLocks/>
            </p:cNvSpPr>
            <p:nvPr/>
          </p:nvSpPr>
          <p:spPr bwMode="auto">
            <a:xfrm>
              <a:off x="7642105" y="3649443"/>
              <a:ext cx="31226" cy="32896"/>
            </a:xfrm>
            <a:custGeom>
              <a:avLst/>
              <a:gdLst>
                <a:gd name="T0" fmla="*/ 25 w 33"/>
                <a:gd name="T1" fmla="*/ 0 h 37"/>
                <a:gd name="T2" fmla="*/ 33 w 33"/>
                <a:gd name="T3" fmla="*/ 12 h 37"/>
                <a:gd name="T4" fmla="*/ 31 w 33"/>
                <a:gd name="T5" fmla="*/ 24 h 37"/>
                <a:gd name="T6" fmla="*/ 26 w 33"/>
                <a:gd name="T7" fmla="*/ 27 h 37"/>
                <a:gd name="T8" fmla="*/ 16 w 33"/>
                <a:gd name="T9" fmla="*/ 25 h 37"/>
                <a:gd name="T10" fmla="*/ 11 w 33"/>
                <a:gd name="T11" fmla="*/ 37 h 37"/>
                <a:gd name="T12" fmla="*/ 0 w 33"/>
                <a:gd name="T13" fmla="*/ 35 h 37"/>
                <a:gd name="T14" fmla="*/ 1 w 33"/>
                <a:gd name="T15" fmla="*/ 24 h 37"/>
                <a:gd name="T16" fmla="*/ 4 w 33"/>
                <a:gd name="T17" fmla="*/ 22 h 37"/>
                <a:gd name="T18" fmla="*/ 4 w 33"/>
                <a:gd name="T19" fmla="*/ 10 h 37"/>
                <a:gd name="T20" fmla="*/ 10 w 33"/>
                <a:gd name="T21" fmla="*/ 4 h 37"/>
                <a:gd name="T22" fmla="*/ 14 w 33"/>
                <a:gd name="T23" fmla="*/ 6 h 37"/>
                <a:gd name="T24" fmla="*/ 25 w 33"/>
                <a:gd name="T25" fmla="*/ 0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3" h="37">
                  <a:moveTo>
                    <a:pt x="25" y="0"/>
                  </a:moveTo>
                  <a:lnTo>
                    <a:pt x="33" y="12"/>
                  </a:lnTo>
                  <a:lnTo>
                    <a:pt x="31" y="24"/>
                  </a:lnTo>
                  <a:lnTo>
                    <a:pt x="26" y="27"/>
                  </a:lnTo>
                  <a:lnTo>
                    <a:pt x="16" y="25"/>
                  </a:lnTo>
                  <a:lnTo>
                    <a:pt x="11" y="37"/>
                  </a:lnTo>
                  <a:lnTo>
                    <a:pt x="0" y="35"/>
                  </a:lnTo>
                  <a:lnTo>
                    <a:pt x="1" y="24"/>
                  </a:lnTo>
                  <a:lnTo>
                    <a:pt x="4" y="22"/>
                  </a:lnTo>
                  <a:lnTo>
                    <a:pt x="4" y="10"/>
                  </a:lnTo>
                  <a:lnTo>
                    <a:pt x="10" y="4"/>
                  </a:lnTo>
                  <a:lnTo>
                    <a:pt x="14" y="6"/>
                  </a:lnTo>
                  <a:lnTo>
                    <a:pt x="25"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15" name="Freeform 114"/>
            <p:cNvSpPr>
              <a:spLocks/>
            </p:cNvSpPr>
            <p:nvPr/>
          </p:nvSpPr>
          <p:spPr bwMode="auto">
            <a:xfrm>
              <a:off x="6846310" y="3117776"/>
              <a:ext cx="145722" cy="122692"/>
            </a:xfrm>
            <a:custGeom>
              <a:avLst/>
              <a:gdLst>
                <a:gd name="T0" fmla="*/ 151 w 154"/>
                <a:gd name="T1" fmla="*/ 11 h 138"/>
                <a:gd name="T2" fmla="*/ 151 w 154"/>
                <a:gd name="T3" fmla="*/ 0 h 138"/>
                <a:gd name="T4" fmla="*/ 154 w 154"/>
                <a:gd name="T5" fmla="*/ 0 h 138"/>
                <a:gd name="T6" fmla="*/ 154 w 154"/>
                <a:gd name="T7" fmla="*/ 1 h 138"/>
                <a:gd name="T8" fmla="*/ 153 w 154"/>
                <a:gd name="T9" fmla="*/ 5 h 138"/>
                <a:gd name="T10" fmla="*/ 153 w 154"/>
                <a:gd name="T11" fmla="*/ 37 h 138"/>
                <a:gd name="T12" fmla="*/ 94 w 154"/>
                <a:gd name="T13" fmla="*/ 36 h 138"/>
                <a:gd name="T14" fmla="*/ 93 w 154"/>
                <a:gd name="T15" fmla="*/ 89 h 138"/>
                <a:gd name="T16" fmla="*/ 77 w 154"/>
                <a:gd name="T17" fmla="*/ 91 h 138"/>
                <a:gd name="T18" fmla="*/ 72 w 154"/>
                <a:gd name="T19" fmla="*/ 101 h 138"/>
                <a:gd name="T20" fmla="*/ 75 w 154"/>
                <a:gd name="T21" fmla="*/ 131 h 138"/>
                <a:gd name="T22" fmla="*/ 4 w 154"/>
                <a:gd name="T23" fmla="*/ 131 h 138"/>
                <a:gd name="T24" fmla="*/ 0 w 154"/>
                <a:gd name="T25" fmla="*/ 138 h 138"/>
                <a:gd name="T26" fmla="*/ 1 w 154"/>
                <a:gd name="T27" fmla="*/ 129 h 138"/>
                <a:gd name="T28" fmla="*/ 1 w 154"/>
                <a:gd name="T29" fmla="*/ 129 h 138"/>
                <a:gd name="T30" fmla="*/ 42 w 154"/>
                <a:gd name="T31" fmla="*/ 128 h 138"/>
                <a:gd name="T32" fmla="*/ 44 w 154"/>
                <a:gd name="T33" fmla="*/ 120 h 138"/>
                <a:gd name="T34" fmla="*/ 52 w 154"/>
                <a:gd name="T35" fmla="*/ 111 h 138"/>
                <a:gd name="T36" fmla="*/ 59 w 154"/>
                <a:gd name="T37" fmla="*/ 82 h 138"/>
                <a:gd name="T38" fmla="*/ 84 w 154"/>
                <a:gd name="T39" fmla="*/ 60 h 138"/>
                <a:gd name="T40" fmla="*/ 93 w 154"/>
                <a:gd name="T41" fmla="*/ 34 h 138"/>
                <a:gd name="T42" fmla="*/ 99 w 154"/>
                <a:gd name="T43" fmla="*/ 32 h 138"/>
                <a:gd name="T44" fmla="*/ 105 w 154"/>
                <a:gd name="T45" fmla="*/ 16 h 138"/>
                <a:gd name="T46" fmla="*/ 120 w 154"/>
                <a:gd name="T47" fmla="*/ 14 h 138"/>
                <a:gd name="T48" fmla="*/ 126 w 154"/>
                <a:gd name="T49" fmla="*/ 16 h 138"/>
                <a:gd name="T50" fmla="*/ 134 w 154"/>
                <a:gd name="T51" fmla="*/ 16 h 138"/>
                <a:gd name="T52" fmla="*/ 140 w 154"/>
                <a:gd name="T53" fmla="*/ 12 h 138"/>
                <a:gd name="T54" fmla="*/ 151 w 154"/>
                <a:gd name="T55" fmla="*/ 11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54" h="138">
                  <a:moveTo>
                    <a:pt x="151" y="11"/>
                  </a:moveTo>
                  <a:lnTo>
                    <a:pt x="151" y="0"/>
                  </a:lnTo>
                  <a:lnTo>
                    <a:pt x="154" y="0"/>
                  </a:lnTo>
                  <a:lnTo>
                    <a:pt x="154" y="1"/>
                  </a:lnTo>
                  <a:lnTo>
                    <a:pt x="153" y="5"/>
                  </a:lnTo>
                  <a:lnTo>
                    <a:pt x="153" y="37"/>
                  </a:lnTo>
                  <a:lnTo>
                    <a:pt x="94" y="36"/>
                  </a:lnTo>
                  <a:lnTo>
                    <a:pt x="93" y="89"/>
                  </a:lnTo>
                  <a:lnTo>
                    <a:pt x="77" y="91"/>
                  </a:lnTo>
                  <a:lnTo>
                    <a:pt x="72" y="101"/>
                  </a:lnTo>
                  <a:lnTo>
                    <a:pt x="75" y="131"/>
                  </a:lnTo>
                  <a:lnTo>
                    <a:pt x="4" y="131"/>
                  </a:lnTo>
                  <a:lnTo>
                    <a:pt x="0" y="138"/>
                  </a:lnTo>
                  <a:lnTo>
                    <a:pt x="1" y="129"/>
                  </a:lnTo>
                  <a:lnTo>
                    <a:pt x="1" y="129"/>
                  </a:lnTo>
                  <a:lnTo>
                    <a:pt x="42" y="128"/>
                  </a:lnTo>
                  <a:lnTo>
                    <a:pt x="44" y="120"/>
                  </a:lnTo>
                  <a:lnTo>
                    <a:pt x="52" y="111"/>
                  </a:lnTo>
                  <a:lnTo>
                    <a:pt x="59" y="82"/>
                  </a:lnTo>
                  <a:lnTo>
                    <a:pt x="84" y="60"/>
                  </a:lnTo>
                  <a:lnTo>
                    <a:pt x="93" y="34"/>
                  </a:lnTo>
                  <a:lnTo>
                    <a:pt x="99" y="32"/>
                  </a:lnTo>
                  <a:lnTo>
                    <a:pt x="105" y="16"/>
                  </a:lnTo>
                  <a:lnTo>
                    <a:pt x="120" y="14"/>
                  </a:lnTo>
                  <a:lnTo>
                    <a:pt x="126" y="16"/>
                  </a:lnTo>
                  <a:lnTo>
                    <a:pt x="134" y="16"/>
                  </a:lnTo>
                  <a:lnTo>
                    <a:pt x="140" y="12"/>
                  </a:lnTo>
                  <a:lnTo>
                    <a:pt x="151" y="11"/>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16" name="Freeform 115"/>
            <p:cNvSpPr>
              <a:spLocks/>
            </p:cNvSpPr>
            <p:nvPr/>
          </p:nvSpPr>
          <p:spPr bwMode="auto">
            <a:xfrm>
              <a:off x="7717804" y="3035093"/>
              <a:ext cx="366198" cy="291616"/>
            </a:xfrm>
            <a:custGeom>
              <a:avLst/>
              <a:gdLst>
                <a:gd name="T0" fmla="*/ 161 w 387"/>
                <a:gd name="T1" fmla="*/ 319 h 328"/>
                <a:gd name="T2" fmla="*/ 153 w 387"/>
                <a:gd name="T3" fmla="*/ 304 h 328"/>
                <a:gd name="T4" fmla="*/ 132 w 387"/>
                <a:gd name="T5" fmla="*/ 280 h 328"/>
                <a:gd name="T6" fmla="*/ 113 w 387"/>
                <a:gd name="T7" fmla="*/ 248 h 328"/>
                <a:gd name="T8" fmla="*/ 91 w 387"/>
                <a:gd name="T9" fmla="*/ 225 h 328"/>
                <a:gd name="T10" fmla="*/ 88 w 387"/>
                <a:gd name="T11" fmla="*/ 198 h 328"/>
                <a:gd name="T12" fmla="*/ 67 w 387"/>
                <a:gd name="T13" fmla="*/ 167 h 328"/>
                <a:gd name="T14" fmla="*/ 50 w 387"/>
                <a:gd name="T15" fmla="*/ 151 h 328"/>
                <a:gd name="T16" fmla="*/ 45 w 387"/>
                <a:gd name="T17" fmla="*/ 135 h 328"/>
                <a:gd name="T18" fmla="*/ 31 w 387"/>
                <a:gd name="T19" fmla="*/ 115 h 328"/>
                <a:gd name="T20" fmla="*/ 9 w 387"/>
                <a:gd name="T21" fmla="*/ 84 h 328"/>
                <a:gd name="T22" fmla="*/ 2 w 387"/>
                <a:gd name="T23" fmla="*/ 73 h 328"/>
                <a:gd name="T24" fmla="*/ 3 w 387"/>
                <a:gd name="T25" fmla="*/ 58 h 328"/>
                <a:gd name="T26" fmla="*/ 30 w 387"/>
                <a:gd name="T27" fmla="*/ 55 h 328"/>
                <a:gd name="T28" fmla="*/ 47 w 387"/>
                <a:gd name="T29" fmla="*/ 44 h 328"/>
                <a:gd name="T30" fmla="*/ 54 w 387"/>
                <a:gd name="T31" fmla="*/ 34 h 328"/>
                <a:gd name="T32" fmla="*/ 69 w 387"/>
                <a:gd name="T33" fmla="*/ 3 h 328"/>
                <a:gd name="T34" fmla="*/ 93 w 387"/>
                <a:gd name="T35" fmla="*/ 5 h 328"/>
                <a:gd name="T36" fmla="*/ 176 w 387"/>
                <a:gd name="T37" fmla="*/ 61 h 328"/>
                <a:gd name="T38" fmla="*/ 225 w 387"/>
                <a:gd name="T39" fmla="*/ 65 h 328"/>
                <a:gd name="T40" fmla="*/ 243 w 387"/>
                <a:gd name="T41" fmla="*/ 74 h 328"/>
                <a:gd name="T42" fmla="*/ 261 w 387"/>
                <a:gd name="T43" fmla="*/ 97 h 328"/>
                <a:gd name="T44" fmla="*/ 278 w 387"/>
                <a:gd name="T45" fmla="*/ 113 h 328"/>
                <a:gd name="T46" fmla="*/ 279 w 387"/>
                <a:gd name="T47" fmla="*/ 128 h 328"/>
                <a:gd name="T48" fmla="*/ 288 w 387"/>
                <a:gd name="T49" fmla="*/ 141 h 328"/>
                <a:gd name="T50" fmla="*/ 294 w 387"/>
                <a:gd name="T51" fmla="*/ 153 h 328"/>
                <a:gd name="T52" fmla="*/ 305 w 387"/>
                <a:gd name="T53" fmla="*/ 156 h 328"/>
                <a:gd name="T54" fmla="*/ 310 w 387"/>
                <a:gd name="T55" fmla="*/ 169 h 328"/>
                <a:gd name="T56" fmla="*/ 374 w 387"/>
                <a:gd name="T57" fmla="*/ 200 h 328"/>
                <a:gd name="T58" fmla="*/ 387 w 387"/>
                <a:gd name="T59" fmla="*/ 210 h 328"/>
                <a:gd name="T60" fmla="*/ 327 w 387"/>
                <a:gd name="T61" fmla="*/ 273 h 328"/>
                <a:gd name="T62" fmla="*/ 259 w 387"/>
                <a:gd name="T63" fmla="*/ 290 h 328"/>
                <a:gd name="T64" fmla="*/ 239 w 387"/>
                <a:gd name="T65" fmla="*/ 315 h 328"/>
                <a:gd name="T66" fmla="*/ 227 w 387"/>
                <a:gd name="T67" fmla="*/ 309 h 328"/>
                <a:gd name="T68" fmla="*/ 206 w 387"/>
                <a:gd name="T69" fmla="*/ 305 h 328"/>
                <a:gd name="T70" fmla="*/ 181 w 387"/>
                <a:gd name="T71" fmla="*/ 308 h 328"/>
                <a:gd name="T72" fmla="*/ 169 w 387"/>
                <a:gd name="T73" fmla="*/ 312 h 328"/>
                <a:gd name="T74" fmla="*/ 163 w 387"/>
                <a:gd name="T75" fmla="*/ 328 h 3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387" h="328">
                  <a:moveTo>
                    <a:pt x="163" y="328"/>
                  </a:moveTo>
                  <a:lnTo>
                    <a:pt x="161" y="319"/>
                  </a:lnTo>
                  <a:lnTo>
                    <a:pt x="155" y="313"/>
                  </a:lnTo>
                  <a:lnTo>
                    <a:pt x="153" y="304"/>
                  </a:lnTo>
                  <a:lnTo>
                    <a:pt x="143" y="297"/>
                  </a:lnTo>
                  <a:lnTo>
                    <a:pt x="132" y="280"/>
                  </a:lnTo>
                  <a:lnTo>
                    <a:pt x="126" y="263"/>
                  </a:lnTo>
                  <a:lnTo>
                    <a:pt x="113" y="248"/>
                  </a:lnTo>
                  <a:lnTo>
                    <a:pt x="104" y="245"/>
                  </a:lnTo>
                  <a:lnTo>
                    <a:pt x="91" y="225"/>
                  </a:lnTo>
                  <a:lnTo>
                    <a:pt x="88" y="211"/>
                  </a:lnTo>
                  <a:lnTo>
                    <a:pt x="88" y="198"/>
                  </a:lnTo>
                  <a:lnTo>
                    <a:pt x="76" y="175"/>
                  </a:lnTo>
                  <a:lnTo>
                    <a:pt x="67" y="167"/>
                  </a:lnTo>
                  <a:lnTo>
                    <a:pt x="57" y="163"/>
                  </a:lnTo>
                  <a:lnTo>
                    <a:pt x="50" y="151"/>
                  </a:lnTo>
                  <a:lnTo>
                    <a:pt x="51" y="146"/>
                  </a:lnTo>
                  <a:lnTo>
                    <a:pt x="45" y="135"/>
                  </a:lnTo>
                  <a:lnTo>
                    <a:pt x="39" y="131"/>
                  </a:lnTo>
                  <a:lnTo>
                    <a:pt x="31" y="115"/>
                  </a:lnTo>
                  <a:lnTo>
                    <a:pt x="19" y="99"/>
                  </a:lnTo>
                  <a:lnTo>
                    <a:pt x="9" y="84"/>
                  </a:lnTo>
                  <a:lnTo>
                    <a:pt x="0" y="85"/>
                  </a:lnTo>
                  <a:lnTo>
                    <a:pt x="2" y="73"/>
                  </a:lnTo>
                  <a:lnTo>
                    <a:pt x="2" y="66"/>
                  </a:lnTo>
                  <a:lnTo>
                    <a:pt x="3" y="58"/>
                  </a:lnTo>
                  <a:lnTo>
                    <a:pt x="23" y="61"/>
                  </a:lnTo>
                  <a:lnTo>
                    <a:pt x="30" y="55"/>
                  </a:lnTo>
                  <a:lnTo>
                    <a:pt x="34" y="47"/>
                  </a:lnTo>
                  <a:lnTo>
                    <a:pt x="47" y="44"/>
                  </a:lnTo>
                  <a:lnTo>
                    <a:pt x="49" y="37"/>
                  </a:lnTo>
                  <a:lnTo>
                    <a:pt x="54" y="34"/>
                  </a:lnTo>
                  <a:lnTo>
                    <a:pt x="35" y="13"/>
                  </a:lnTo>
                  <a:lnTo>
                    <a:pt x="69" y="3"/>
                  </a:lnTo>
                  <a:lnTo>
                    <a:pt x="72" y="0"/>
                  </a:lnTo>
                  <a:lnTo>
                    <a:pt x="93" y="5"/>
                  </a:lnTo>
                  <a:lnTo>
                    <a:pt x="121" y="20"/>
                  </a:lnTo>
                  <a:lnTo>
                    <a:pt x="176" y="61"/>
                  </a:lnTo>
                  <a:lnTo>
                    <a:pt x="209" y="63"/>
                  </a:lnTo>
                  <a:lnTo>
                    <a:pt x="225" y="65"/>
                  </a:lnTo>
                  <a:lnTo>
                    <a:pt x="230" y="75"/>
                  </a:lnTo>
                  <a:lnTo>
                    <a:pt x="243" y="74"/>
                  </a:lnTo>
                  <a:lnTo>
                    <a:pt x="252" y="92"/>
                  </a:lnTo>
                  <a:lnTo>
                    <a:pt x="261" y="97"/>
                  </a:lnTo>
                  <a:lnTo>
                    <a:pt x="265" y="104"/>
                  </a:lnTo>
                  <a:lnTo>
                    <a:pt x="278" y="113"/>
                  </a:lnTo>
                  <a:lnTo>
                    <a:pt x="280" y="121"/>
                  </a:lnTo>
                  <a:lnTo>
                    <a:pt x="279" y="128"/>
                  </a:lnTo>
                  <a:lnTo>
                    <a:pt x="282" y="135"/>
                  </a:lnTo>
                  <a:lnTo>
                    <a:pt x="288" y="141"/>
                  </a:lnTo>
                  <a:lnTo>
                    <a:pt x="291" y="148"/>
                  </a:lnTo>
                  <a:lnTo>
                    <a:pt x="294" y="153"/>
                  </a:lnTo>
                  <a:lnTo>
                    <a:pt x="300" y="157"/>
                  </a:lnTo>
                  <a:lnTo>
                    <a:pt x="305" y="156"/>
                  </a:lnTo>
                  <a:lnTo>
                    <a:pt x="309" y="164"/>
                  </a:lnTo>
                  <a:lnTo>
                    <a:pt x="310" y="169"/>
                  </a:lnTo>
                  <a:lnTo>
                    <a:pt x="319" y="190"/>
                  </a:lnTo>
                  <a:lnTo>
                    <a:pt x="374" y="200"/>
                  </a:lnTo>
                  <a:lnTo>
                    <a:pt x="378" y="196"/>
                  </a:lnTo>
                  <a:lnTo>
                    <a:pt x="387" y="210"/>
                  </a:lnTo>
                  <a:lnTo>
                    <a:pt x="379" y="252"/>
                  </a:lnTo>
                  <a:lnTo>
                    <a:pt x="327" y="273"/>
                  </a:lnTo>
                  <a:lnTo>
                    <a:pt x="275" y="281"/>
                  </a:lnTo>
                  <a:lnTo>
                    <a:pt x="259" y="290"/>
                  </a:lnTo>
                  <a:lnTo>
                    <a:pt x="247" y="312"/>
                  </a:lnTo>
                  <a:lnTo>
                    <a:pt x="239" y="315"/>
                  </a:lnTo>
                  <a:lnTo>
                    <a:pt x="234" y="308"/>
                  </a:lnTo>
                  <a:lnTo>
                    <a:pt x="227" y="309"/>
                  </a:lnTo>
                  <a:lnTo>
                    <a:pt x="210" y="307"/>
                  </a:lnTo>
                  <a:lnTo>
                    <a:pt x="206" y="305"/>
                  </a:lnTo>
                  <a:lnTo>
                    <a:pt x="185" y="306"/>
                  </a:lnTo>
                  <a:lnTo>
                    <a:pt x="181" y="308"/>
                  </a:lnTo>
                  <a:lnTo>
                    <a:pt x="173" y="302"/>
                  </a:lnTo>
                  <a:lnTo>
                    <a:pt x="169" y="312"/>
                  </a:lnTo>
                  <a:lnTo>
                    <a:pt x="171" y="321"/>
                  </a:lnTo>
                  <a:lnTo>
                    <a:pt x="163" y="328"/>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17" name="Freeform 116"/>
            <p:cNvSpPr>
              <a:spLocks/>
            </p:cNvSpPr>
            <p:nvPr/>
          </p:nvSpPr>
          <p:spPr bwMode="auto">
            <a:xfrm>
              <a:off x="7516253" y="3221797"/>
              <a:ext cx="279143" cy="247163"/>
            </a:xfrm>
            <a:custGeom>
              <a:avLst/>
              <a:gdLst>
                <a:gd name="T0" fmla="*/ 218 w 295"/>
                <a:gd name="T1" fmla="*/ 260 h 278"/>
                <a:gd name="T2" fmla="*/ 216 w 295"/>
                <a:gd name="T3" fmla="*/ 243 h 278"/>
                <a:gd name="T4" fmla="*/ 204 w 295"/>
                <a:gd name="T5" fmla="*/ 220 h 278"/>
                <a:gd name="T6" fmla="*/ 197 w 295"/>
                <a:gd name="T7" fmla="*/ 203 h 278"/>
                <a:gd name="T8" fmla="*/ 185 w 295"/>
                <a:gd name="T9" fmla="*/ 209 h 278"/>
                <a:gd name="T10" fmla="*/ 192 w 295"/>
                <a:gd name="T11" fmla="*/ 227 h 278"/>
                <a:gd name="T12" fmla="*/ 173 w 295"/>
                <a:gd name="T13" fmla="*/ 254 h 278"/>
                <a:gd name="T14" fmla="*/ 148 w 295"/>
                <a:gd name="T15" fmla="*/ 244 h 278"/>
                <a:gd name="T16" fmla="*/ 139 w 295"/>
                <a:gd name="T17" fmla="*/ 254 h 278"/>
                <a:gd name="T18" fmla="*/ 130 w 295"/>
                <a:gd name="T19" fmla="*/ 262 h 278"/>
                <a:gd name="T20" fmla="*/ 109 w 295"/>
                <a:gd name="T21" fmla="*/ 258 h 278"/>
                <a:gd name="T22" fmla="*/ 89 w 295"/>
                <a:gd name="T23" fmla="*/ 261 h 278"/>
                <a:gd name="T24" fmla="*/ 74 w 295"/>
                <a:gd name="T25" fmla="*/ 247 h 278"/>
                <a:gd name="T26" fmla="*/ 58 w 295"/>
                <a:gd name="T27" fmla="*/ 244 h 278"/>
                <a:gd name="T28" fmla="*/ 49 w 295"/>
                <a:gd name="T29" fmla="*/ 272 h 278"/>
                <a:gd name="T30" fmla="*/ 37 w 295"/>
                <a:gd name="T31" fmla="*/ 278 h 278"/>
                <a:gd name="T32" fmla="*/ 29 w 295"/>
                <a:gd name="T33" fmla="*/ 271 h 278"/>
                <a:gd name="T34" fmla="*/ 30 w 295"/>
                <a:gd name="T35" fmla="*/ 256 h 278"/>
                <a:gd name="T36" fmla="*/ 20 w 295"/>
                <a:gd name="T37" fmla="*/ 235 h 278"/>
                <a:gd name="T38" fmla="*/ 17 w 295"/>
                <a:gd name="T39" fmla="*/ 221 h 278"/>
                <a:gd name="T40" fmla="*/ 10 w 295"/>
                <a:gd name="T41" fmla="*/ 203 h 278"/>
                <a:gd name="T42" fmla="*/ 0 w 295"/>
                <a:gd name="T43" fmla="*/ 196 h 278"/>
                <a:gd name="T44" fmla="*/ 6 w 295"/>
                <a:gd name="T45" fmla="*/ 180 h 278"/>
                <a:gd name="T46" fmla="*/ 9 w 295"/>
                <a:gd name="T47" fmla="*/ 165 h 278"/>
                <a:gd name="T48" fmla="*/ 10 w 295"/>
                <a:gd name="T49" fmla="*/ 147 h 278"/>
                <a:gd name="T50" fmla="*/ 34 w 295"/>
                <a:gd name="T51" fmla="*/ 133 h 278"/>
                <a:gd name="T52" fmla="*/ 30 w 295"/>
                <a:gd name="T53" fmla="*/ 42 h 278"/>
                <a:gd name="T54" fmla="*/ 49 w 295"/>
                <a:gd name="T55" fmla="*/ 0 h 278"/>
                <a:gd name="T56" fmla="*/ 191 w 295"/>
                <a:gd name="T57" fmla="*/ 0 h 278"/>
                <a:gd name="T58" fmla="*/ 269 w 295"/>
                <a:gd name="T59" fmla="*/ 21 h 278"/>
                <a:gd name="T60" fmla="*/ 270 w 295"/>
                <a:gd name="T61" fmla="*/ 46 h 278"/>
                <a:gd name="T62" fmla="*/ 285 w 295"/>
                <a:gd name="T63" fmla="*/ 76 h 278"/>
                <a:gd name="T64" fmla="*/ 287 w 295"/>
                <a:gd name="T65" fmla="*/ 95 h 278"/>
                <a:gd name="T66" fmla="*/ 268 w 295"/>
                <a:gd name="T67" fmla="*/ 105 h 278"/>
                <a:gd name="T68" fmla="*/ 260 w 295"/>
                <a:gd name="T69" fmla="*/ 149 h 278"/>
                <a:gd name="T70" fmla="*/ 260 w 295"/>
                <a:gd name="T71" fmla="*/ 175 h 278"/>
                <a:gd name="T72" fmla="*/ 243 w 295"/>
                <a:gd name="T73" fmla="*/ 206 h 278"/>
                <a:gd name="T74" fmla="*/ 234 w 295"/>
                <a:gd name="T75" fmla="*/ 231 h 278"/>
                <a:gd name="T76" fmla="*/ 221 w 295"/>
                <a:gd name="T77" fmla="*/ 258 h 2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295" h="278">
                  <a:moveTo>
                    <a:pt x="221" y="261"/>
                  </a:moveTo>
                  <a:lnTo>
                    <a:pt x="218" y="260"/>
                  </a:lnTo>
                  <a:lnTo>
                    <a:pt x="218" y="250"/>
                  </a:lnTo>
                  <a:lnTo>
                    <a:pt x="216" y="243"/>
                  </a:lnTo>
                  <a:lnTo>
                    <a:pt x="207" y="235"/>
                  </a:lnTo>
                  <a:lnTo>
                    <a:pt x="204" y="220"/>
                  </a:lnTo>
                  <a:lnTo>
                    <a:pt x="206" y="204"/>
                  </a:lnTo>
                  <a:lnTo>
                    <a:pt x="197" y="203"/>
                  </a:lnTo>
                  <a:lnTo>
                    <a:pt x="196" y="208"/>
                  </a:lnTo>
                  <a:lnTo>
                    <a:pt x="185" y="209"/>
                  </a:lnTo>
                  <a:lnTo>
                    <a:pt x="190" y="215"/>
                  </a:lnTo>
                  <a:lnTo>
                    <a:pt x="192" y="227"/>
                  </a:lnTo>
                  <a:lnTo>
                    <a:pt x="182" y="239"/>
                  </a:lnTo>
                  <a:lnTo>
                    <a:pt x="173" y="254"/>
                  </a:lnTo>
                  <a:lnTo>
                    <a:pt x="164" y="256"/>
                  </a:lnTo>
                  <a:lnTo>
                    <a:pt x="148" y="244"/>
                  </a:lnTo>
                  <a:lnTo>
                    <a:pt x="141" y="248"/>
                  </a:lnTo>
                  <a:lnTo>
                    <a:pt x="139" y="254"/>
                  </a:lnTo>
                  <a:lnTo>
                    <a:pt x="130" y="258"/>
                  </a:lnTo>
                  <a:lnTo>
                    <a:pt x="130" y="262"/>
                  </a:lnTo>
                  <a:lnTo>
                    <a:pt x="111" y="262"/>
                  </a:lnTo>
                  <a:lnTo>
                    <a:pt x="109" y="258"/>
                  </a:lnTo>
                  <a:lnTo>
                    <a:pt x="95" y="257"/>
                  </a:lnTo>
                  <a:lnTo>
                    <a:pt x="89" y="261"/>
                  </a:lnTo>
                  <a:lnTo>
                    <a:pt x="84" y="259"/>
                  </a:lnTo>
                  <a:lnTo>
                    <a:pt x="74" y="247"/>
                  </a:lnTo>
                  <a:lnTo>
                    <a:pt x="71" y="241"/>
                  </a:lnTo>
                  <a:lnTo>
                    <a:pt x="58" y="244"/>
                  </a:lnTo>
                  <a:lnTo>
                    <a:pt x="53" y="254"/>
                  </a:lnTo>
                  <a:lnTo>
                    <a:pt x="49" y="272"/>
                  </a:lnTo>
                  <a:lnTo>
                    <a:pt x="42" y="276"/>
                  </a:lnTo>
                  <a:lnTo>
                    <a:pt x="37" y="278"/>
                  </a:lnTo>
                  <a:lnTo>
                    <a:pt x="35" y="277"/>
                  </a:lnTo>
                  <a:lnTo>
                    <a:pt x="29" y="271"/>
                  </a:lnTo>
                  <a:lnTo>
                    <a:pt x="28" y="265"/>
                  </a:lnTo>
                  <a:lnTo>
                    <a:pt x="30" y="256"/>
                  </a:lnTo>
                  <a:lnTo>
                    <a:pt x="30" y="248"/>
                  </a:lnTo>
                  <a:lnTo>
                    <a:pt x="20" y="235"/>
                  </a:lnTo>
                  <a:lnTo>
                    <a:pt x="17" y="226"/>
                  </a:lnTo>
                  <a:lnTo>
                    <a:pt x="17" y="221"/>
                  </a:lnTo>
                  <a:lnTo>
                    <a:pt x="10" y="215"/>
                  </a:lnTo>
                  <a:lnTo>
                    <a:pt x="10" y="203"/>
                  </a:lnTo>
                  <a:lnTo>
                    <a:pt x="6" y="195"/>
                  </a:lnTo>
                  <a:lnTo>
                    <a:pt x="0" y="196"/>
                  </a:lnTo>
                  <a:lnTo>
                    <a:pt x="1" y="188"/>
                  </a:lnTo>
                  <a:lnTo>
                    <a:pt x="6" y="180"/>
                  </a:lnTo>
                  <a:lnTo>
                    <a:pt x="4" y="171"/>
                  </a:lnTo>
                  <a:lnTo>
                    <a:pt x="9" y="165"/>
                  </a:lnTo>
                  <a:lnTo>
                    <a:pt x="6" y="160"/>
                  </a:lnTo>
                  <a:lnTo>
                    <a:pt x="10" y="147"/>
                  </a:lnTo>
                  <a:lnTo>
                    <a:pt x="18" y="132"/>
                  </a:lnTo>
                  <a:lnTo>
                    <a:pt x="34" y="133"/>
                  </a:lnTo>
                  <a:lnTo>
                    <a:pt x="30" y="51"/>
                  </a:lnTo>
                  <a:lnTo>
                    <a:pt x="30" y="42"/>
                  </a:lnTo>
                  <a:lnTo>
                    <a:pt x="51" y="42"/>
                  </a:lnTo>
                  <a:lnTo>
                    <a:pt x="49" y="0"/>
                  </a:lnTo>
                  <a:lnTo>
                    <a:pt x="121" y="0"/>
                  </a:lnTo>
                  <a:lnTo>
                    <a:pt x="191" y="0"/>
                  </a:lnTo>
                  <a:lnTo>
                    <a:pt x="262" y="0"/>
                  </a:lnTo>
                  <a:lnTo>
                    <a:pt x="269" y="21"/>
                  </a:lnTo>
                  <a:lnTo>
                    <a:pt x="266" y="24"/>
                  </a:lnTo>
                  <a:lnTo>
                    <a:pt x="270" y="46"/>
                  </a:lnTo>
                  <a:lnTo>
                    <a:pt x="278" y="71"/>
                  </a:lnTo>
                  <a:lnTo>
                    <a:pt x="285" y="76"/>
                  </a:lnTo>
                  <a:lnTo>
                    <a:pt x="295" y="84"/>
                  </a:lnTo>
                  <a:lnTo>
                    <a:pt x="287" y="95"/>
                  </a:lnTo>
                  <a:lnTo>
                    <a:pt x="273" y="99"/>
                  </a:lnTo>
                  <a:lnTo>
                    <a:pt x="268" y="105"/>
                  </a:lnTo>
                  <a:lnTo>
                    <a:pt x="267" y="119"/>
                  </a:lnTo>
                  <a:lnTo>
                    <a:pt x="260" y="149"/>
                  </a:lnTo>
                  <a:lnTo>
                    <a:pt x="263" y="158"/>
                  </a:lnTo>
                  <a:lnTo>
                    <a:pt x="260" y="175"/>
                  </a:lnTo>
                  <a:lnTo>
                    <a:pt x="254" y="196"/>
                  </a:lnTo>
                  <a:lnTo>
                    <a:pt x="243" y="206"/>
                  </a:lnTo>
                  <a:lnTo>
                    <a:pt x="236" y="222"/>
                  </a:lnTo>
                  <a:lnTo>
                    <a:pt x="234" y="231"/>
                  </a:lnTo>
                  <a:lnTo>
                    <a:pt x="226" y="236"/>
                  </a:lnTo>
                  <a:lnTo>
                    <a:pt x="221" y="258"/>
                  </a:lnTo>
                  <a:lnTo>
                    <a:pt x="221" y="261"/>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18" name="Freeform 117"/>
            <p:cNvSpPr>
              <a:spLocks/>
            </p:cNvSpPr>
            <p:nvPr/>
          </p:nvSpPr>
          <p:spPr bwMode="auto">
            <a:xfrm>
              <a:off x="7551265" y="3402280"/>
              <a:ext cx="198712" cy="161811"/>
            </a:xfrm>
            <a:custGeom>
              <a:avLst/>
              <a:gdLst>
                <a:gd name="T0" fmla="*/ 184 w 210"/>
                <a:gd name="T1" fmla="*/ 58 h 182"/>
                <a:gd name="T2" fmla="*/ 185 w 210"/>
                <a:gd name="T3" fmla="*/ 74 h 182"/>
                <a:gd name="T4" fmla="*/ 182 w 210"/>
                <a:gd name="T5" fmla="*/ 80 h 182"/>
                <a:gd name="T6" fmla="*/ 172 w 210"/>
                <a:gd name="T7" fmla="*/ 81 h 182"/>
                <a:gd name="T8" fmla="*/ 166 w 210"/>
                <a:gd name="T9" fmla="*/ 93 h 182"/>
                <a:gd name="T10" fmla="*/ 178 w 210"/>
                <a:gd name="T11" fmla="*/ 94 h 182"/>
                <a:gd name="T12" fmla="*/ 187 w 210"/>
                <a:gd name="T13" fmla="*/ 104 h 182"/>
                <a:gd name="T14" fmla="*/ 191 w 210"/>
                <a:gd name="T15" fmla="*/ 113 h 182"/>
                <a:gd name="T16" fmla="*/ 199 w 210"/>
                <a:gd name="T17" fmla="*/ 117 h 182"/>
                <a:gd name="T18" fmla="*/ 210 w 210"/>
                <a:gd name="T19" fmla="*/ 140 h 182"/>
                <a:gd name="T20" fmla="*/ 198 w 210"/>
                <a:gd name="T21" fmla="*/ 154 h 182"/>
                <a:gd name="T22" fmla="*/ 187 w 210"/>
                <a:gd name="T23" fmla="*/ 166 h 182"/>
                <a:gd name="T24" fmla="*/ 175 w 210"/>
                <a:gd name="T25" fmla="*/ 176 h 182"/>
                <a:gd name="T26" fmla="*/ 163 w 210"/>
                <a:gd name="T27" fmla="*/ 176 h 182"/>
                <a:gd name="T28" fmla="*/ 148 w 210"/>
                <a:gd name="T29" fmla="*/ 180 h 182"/>
                <a:gd name="T30" fmla="*/ 136 w 210"/>
                <a:gd name="T31" fmla="*/ 176 h 182"/>
                <a:gd name="T32" fmla="*/ 129 w 210"/>
                <a:gd name="T33" fmla="*/ 182 h 182"/>
                <a:gd name="T34" fmla="*/ 112 w 210"/>
                <a:gd name="T35" fmla="*/ 168 h 182"/>
                <a:gd name="T36" fmla="*/ 108 w 210"/>
                <a:gd name="T37" fmla="*/ 159 h 182"/>
                <a:gd name="T38" fmla="*/ 98 w 210"/>
                <a:gd name="T39" fmla="*/ 163 h 182"/>
                <a:gd name="T40" fmla="*/ 89 w 210"/>
                <a:gd name="T41" fmla="*/ 162 h 182"/>
                <a:gd name="T42" fmla="*/ 84 w 210"/>
                <a:gd name="T43" fmla="*/ 165 h 182"/>
                <a:gd name="T44" fmla="*/ 76 w 210"/>
                <a:gd name="T45" fmla="*/ 163 h 182"/>
                <a:gd name="T46" fmla="*/ 65 w 210"/>
                <a:gd name="T47" fmla="*/ 146 h 182"/>
                <a:gd name="T48" fmla="*/ 62 w 210"/>
                <a:gd name="T49" fmla="*/ 139 h 182"/>
                <a:gd name="T50" fmla="*/ 48 w 210"/>
                <a:gd name="T51" fmla="*/ 131 h 182"/>
                <a:gd name="T52" fmla="*/ 43 w 210"/>
                <a:gd name="T53" fmla="*/ 118 h 182"/>
                <a:gd name="T54" fmla="*/ 35 w 210"/>
                <a:gd name="T55" fmla="*/ 109 h 182"/>
                <a:gd name="T56" fmla="*/ 23 w 210"/>
                <a:gd name="T57" fmla="*/ 99 h 182"/>
                <a:gd name="T58" fmla="*/ 23 w 210"/>
                <a:gd name="T59" fmla="*/ 92 h 182"/>
                <a:gd name="T60" fmla="*/ 13 w 210"/>
                <a:gd name="T61" fmla="*/ 84 h 182"/>
                <a:gd name="T62" fmla="*/ 0 w 210"/>
                <a:gd name="T63" fmla="*/ 75 h 182"/>
                <a:gd name="T64" fmla="*/ 5 w 210"/>
                <a:gd name="T65" fmla="*/ 73 h 182"/>
                <a:gd name="T66" fmla="*/ 12 w 210"/>
                <a:gd name="T67" fmla="*/ 69 h 182"/>
                <a:gd name="T68" fmla="*/ 16 w 210"/>
                <a:gd name="T69" fmla="*/ 51 h 182"/>
                <a:gd name="T70" fmla="*/ 21 w 210"/>
                <a:gd name="T71" fmla="*/ 41 h 182"/>
                <a:gd name="T72" fmla="*/ 34 w 210"/>
                <a:gd name="T73" fmla="*/ 38 h 182"/>
                <a:gd name="T74" fmla="*/ 37 w 210"/>
                <a:gd name="T75" fmla="*/ 44 h 182"/>
                <a:gd name="T76" fmla="*/ 47 w 210"/>
                <a:gd name="T77" fmla="*/ 56 h 182"/>
                <a:gd name="T78" fmla="*/ 52 w 210"/>
                <a:gd name="T79" fmla="*/ 58 h 182"/>
                <a:gd name="T80" fmla="*/ 59 w 210"/>
                <a:gd name="T81" fmla="*/ 54 h 182"/>
                <a:gd name="T82" fmla="*/ 72 w 210"/>
                <a:gd name="T83" fmla="*/ 55 h 182"/>
                <a:gd name="T84" fmla="*/ 74 w 210"/>
                <a:gd name="T85" fmla="*/ 59 h 182"/>
                <a:gd name="T86" fmla="*/ 93 w 210"/>
                <a:gd name="T87" fmla="*/ 59 h 182"/>
                <a:gd name="T88" fmla="*/ 93 w 210"/>
                <a:gd name="T89" fmla="*/ 55 h 182"/>
                <a:gd name="T90" fmla="*/ 102 w 210"/>
                <a:gd name="T91" fmla="*/ 51 h 182"/>
                <a:gd name="T92" fmla="*/ 104 w 210"/>
                <a:gd name="T93" fmla="*/ 45 h 182"/>
                <a:gd name="T94" fmla="*/ 111 w 210"/>
                <a:gd name="T95" fmla="*/ 41 h 182"/>
                <a:gd name="T96" fmla="*/ 127 w 210"/>
                <a:gd name="T97" fmla="*/ 53 h 182"/>
                <a:gd name="T98" fmla="*/ 136 w 210"/>
                <a:gd name="T99" fmla="*/ 51 h 182"/>
                <a:gd name="T100" fmla="*/ 145 w 210"/>
                <a:gd name="T101" fmla="*/ 36 h 182"/>
                <a:gd name="T102" fmla="*/ 155 w 210"/>
                <a:gd name="T103" fmla="*/ 24 h 182"/>
                <a:gd name="T104" fmla="*/ 153 w 210"/>
                <a:gd name="T105" fmla="*/ 12 h 182"/>
                <a:gd name="T106" fmla="*/ 148 w 210"/>
                <a:gd name="T107" fmla="*/ 6 h 182"/>
                <a:gd name="T108" fmla="*/ 159 w 210"/>
                <a:gd name="T109" fmla="*/ 5 h 182"/>
                <a:gd name="T110" fmla="*/ 160 w 210"/>
                <a:gd name="T111" fmla="*/ 0 h 182"/>
                <a:gd name="T112" fmla="*/ 169 w 210"/>
                <a:gd name="T113" fmla="*/ 1 h 182"/>
                <a:gd name="T114" fmla="*/ 167 w 210"/>
                <a:gd name="T115" fmla="*/ 17 h 182"/>
                <a:gd name="T116" fmla="*/ 170 w 210"/>
                <a:gd name="T117" fmla="*/ 32 h 182"/>
                <a:gd name="T118" fmla="*/ 179 w 210"/>
                <a:gd name="T119" fmla="*/ 40 h 182"/>
                <a:gd name="T120" fmla="*/ 181 w 210"/>
                <a:gd name="T121" fmla="*/ 47 h 182"/>
                <a:gd name="T122" fmla="*/ 181 w 210"/>
                <a:gd name="T123" fmla="*/ 57 h 182"/>
                <a:gd name="T124" fmla="*/ 184 w 210"/>
                <a:gd name="T125" fmla="*/ 58 h 1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10" h="182">
                  <a:moveTo>
                    <a:pt x="184" y="58"/>
                  </a:moveTo>
                  <a:lnTo>
                    <a:pt x="185" y="74"/>
                  </a:lnTo>
                  <a:lnTo>
                    <a:pt x="182" y="80"/>
                  </a:lnTo>
                  <a:lnTo>
                    <a:pt x="172" y="81"/>
                  </a:lnTo>
                  <a:lnTo>
                    <a:pt x="166" y="93"/>
                  </a:lnTo>
                  <a:lnTo>
                    <a:pt x="178" y="94"/>
                  </a:lnTo>
                  <a:lnTo>
                    <a:pt x="187" y="104"/>
                  </a:lnTo>
                  <a:lnTo>
                    <a:pt x="191" y="113"/>
                  </a:lnTo>
                  <a:lnTo>
                    <a:pt x="199" y="117"/>
                  </a:lnTo>
                  <a:lnTo>
                    <a:pt x="210" y="140"/>
                  </a:lnTo>
                  <a:lnTo>
                    <a:pt x="198" y="154"/>
                  </a:lnTo>
                  <a:lnTo>
                    <a:pt x="187" y="166"/>
                  </a:lnTo>
                  <a:lnTo>
                    <a:pt x="175" y="176"/>
                  </a:lnTo>
                  <a:lnTo>
                    <a:pt x="163" y="176"/>
                  </a:lnTo>
                  <a:lnTo>
                    <a:pt x="148" y="180"/>
                  </a:lnTo>
                  <a:lnTo>
                    <a:pt x="136" y="176"/>
                  </a:lnTo>
                  <a:lnTo>
                    <a:pt x="129" y="182"/>
                  </a:lnTo>
                  <a:lnTo>
                    <a:pt x="112" y="168"/>
                  </a:lnTo>
                  <a:lnTo>
                    <a:pt x="108" y="159"/>
                  </a:lnTo>
                  <a:lnTo>
                    <a:pt x="98" y="163"/>
                  </a:lnTo>
                  <a:lnTo>
                    <a:pt x="89" y="162"/>
                  </a:lnTo>
                  <a:lnTo>
                    <a:pt x="84" y="165"/>
                  </a:lnTo>
                  <a:lnTo>
                    <a:pt x="76" y="163"/>
                  </a:lnTo>
                  <a:lnTo>
                    <a:pt x="65" y="146"/>
                  </a:lnTo>
                  <a:lnTo>
                    <a:pt x="62" y="139"/>
                  </a:lnTo>
                  <a:lnTo>
                    <a:pt x="48" y="131"/>
                  </a:lnTo>
                  <a:lnTo>
                    <a:pt x="43" y="118"/>
                  </a:lnTo>
                  <a:lnTo>
                    <a:pt x="35" y="109"/>
                  </a:lnTo>
                  <a:lnTo>
                    <a:pt x="23" y="99"/>
                  </a:lnTo>
                  <a:lnTo>
                    <a:pt x="23" y="92"/>
                  </a:lnTo>
                  <a:lnTo>
                    <a:pt x="13" y="84"/>
                  </a:lnTo>
                  <a:lnTo>
                    <a:pt x="0" y="75"/>
                  </a:lnTo>
                  <a:lnTo>
                    <a:pt x="5" y="73"/>
                  </a:lnTo>
                  <a:lnTo>
                    <a:pt x="12" y="69"/>
                  </a:lnTo>
                  <a:lnTo>
                    <a:pt x="16" y="51"/>
                  </a:lnTo>
                  <a:lnTo>
                    <a:pt x="21" y="41"/>
                  </a:lnTo>
                  <a:lnTo>
                    <a:pt x="34" y="38"/>
                  </a:lnTo>
                  <a:lnTo>
                    <a:pt x="37" y="44"/>
                  </a:lnTo>
                  <a:lnTo>
                    <a:pt x="47" y="56"/>
                  </a:lnTo>
                  <a:lnTo>
                    <a:pt x="52" y="58"/>
                  </a:lnTo>
                  <a:lnTo>
                    <a:pt x="59" y="54"/>
                  </a:lnTo>
                  <a:lnTo>
                    <a:pt x="72" y="55"/>
                  </a:lnTo>
                  <a:lnTo>
                    <a:pt x="74" y="59"/>
                  </a:lnTo>
                  <a:lnTo>
                    <a:pt x="93" y="59"/>
                  </a:lnTo>
                  <a:lnTo>
                    <a:pt x="93" y="55"/>
                  </a:lnTo>
                  <a:lnTo>
                    <a:pt x="102" y="51"/>
                  </a:lnTo>
                  <a:lnTo>
                    <a:pt x="104" y="45"/>
                  </a:lnTo>
                  <a:lnTo>
                    <a:pt x="111" y="41"/>
                  </a:lnTo>
                  <a:lnTo>
                    <a:pt x="127" y="53"/>
                  </a:lnTo>
                  <a:lnTo>
                    <a:pt x="136" y="51"/>
                  </a:lnTo>
                  <a:lnTo>
                    <a:pt x="145" y="36"/>
                  </a:lnTo>
                  <a:lnTo>
                    <a:pt x="155" y="24"/>
                  </a:lnTo>
                  <a:lnTo>
                    <a:pt x="153" y="12"/>
                  </a:lnTo>
                  <a:lnTo>
                    <a:pt x="148" y="6"/>
                  </a:lnTo>
                  <a:lnTo>
                    <a:pt x="159" y="5"/>
                  </a:lnTo>
                  <a:lnTo>
                    <a:pt x="160" y="0"/>
                  </a:lnTo>
                  <a:lnTo>
                    <a:pt x="169" y="1"/>
                  </a:lnTo>
                  <a:lnTo>
                    <a:pt x="167" y="17"/>
                  </a:lnTo>
                  <a:lnTo>
                    <a:pt x="170" y="32"/>
                  </a:lnTo>
                  <a:lnTo>
                    <a:pt x="179" y="40"/>
                  </a:lnTo>
                  <a:lnTo>
                    <a:pt x="181" y="47"/>
                  </a:lnTo>
                  <a:lnTo>
                    <a:pt x="181" y="57"/>
                  </a:lnTo>
                  <a:lnTo>
                    <a:pt x="184" y="58"/>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19" name="Freeform 118"/>
            <p:cNvSpPr>
              <a:spLocks/>
            </p:cNvSpPr>
            <p:nvPr/>
          </p:nvSpPr>
          <p:spPr bwMode="auto">
            <a:xfrm>
              <a:off x="6833063" y="3322263"/>
              <a:ext cx="105980" cy="78239"/>
            </a:xfrm>
            <a:custGeom>
              <a:avLst/>
              <a:gdLst>
                <a:gd name="T0" fmla="*/ 17 w 112"/>
                <a:gd name="T1" fmla="*/ 62 h 88"/>
                <a:gd name="T2" fmla="*/ 10 w 112"/>
                <a:gd name="T3" fmla="*/ 46 h 88"/>
                <a:gd name="T4" fmla="*/ 0 w 112"/>
                <a:gd name="T5" fmla="*/ 38 h 88"/>
                <a:gd name="T6" fmla="*/ 9 w 112"/>
                <a:gd name="T7" fmla="*/ 34 h 88"/>
                <a:gd name="T8" fmla="*/ 18 w 112"/>
                <a:gd name="T9" fmla="*/ 20 h 88"/>
                <a:gd name="T10" fmla="*/ 22 w 112"/>
                <a:gd name="T11" fmla="*/ 9 h 88"/>
                <a:gd name="T12" fmla="*/ 29 w 112"/>
                <a:gd name="T13" fmla="*/ 2 h 88"/>
                <a:gd name="T14" fmla="*/ 38 w 112"/>
                <a:gd name="T15" fmla="*/ 4 h 88"/>
                <a:gd name="T16" fmla="*/ 47 w 112"/>
                <a:gd name="T17" fmla="*/ 0 h 88"/>
                <a:gd name="T18" fmla="*/ 57 w 112"/>
                <a:gd name="T19" fmla="*/ 0 h 88"/>
                <a:gd name="T20" fmla="*/ 65 w 112"/>
                <a:gd name="T21" fmla="*/ 6 h 88"/>
                <a:gd name="T22" fmla="*/ 77 w 112"/>
                <a:gd name="T23" fmla="*/ 11 h 88"/>
                <a:gd name="T24" fmla="*/ 88 w 112"/>
                <a:gd name="T25" fmla="*/ 26 h 88"/>
                <a:gd name="T26" fmla="*/ 100 w 112"/>
                <a:gd name="T27" fmla="*/ 41 h 88"/>
                <a:gd name="T28" fmla="*/ 100 w 112"/>
                <a:gd name="T29" fmla="*/ 54 h 88"/>
                <a:gd name="T30" fmla="*/ 104 w 112"/>
                <a:gd name="T31" fmla="*/ 66 h 88"/>
                <a:gd name="T32" fmla="*/ 111 w 112"/>
                <a:gd name="T33" fmla="*/ 71 h 88"/>
                <a:gd name="T34" fmla="*/ 112 w 112"/>
                <a:gd name="T35" fmla="*/ 79 h 88"/>
                <a:gd name="T36" fmla="*/ 111 w 112"/>
                <a:gd name="T37" fmla="*/ 86 h 88"/>
                <a:gd name="T38" fmla="*/ 109 w 112"/>
                <a:gd name="T39" fmla="*/ 87 h 88"/>
                <a:gd name="T40" fmla="*/ 99 w 112"/>
                <a:gd name="T41" fmla="*/ 85 h 88"/>
                <a:gd name="T42" fmla="*/ 97 w 112"/>
                <a:gd name="T43" fmla="*/ 88 h 88"/>
                <a:gd name="T44" fmla="*/ 93 w 112"/>
                <a:gd name="T45" fmla="*/ 88 h 88"/>
                <a:gd name="T46" fmla="*/ 80 w 112"/>
                <a:gd name="T47" fmla="*/ 83 h 88"/>
                <a:gd name="T48" fmla="*/ 71 w 112"/>
                <a:gd name="T49" fmla="*/ 83 h 88"/>
                <a:gd name="T50" fmla="*/ 38 w 112"/>
                <a:gd name="T51" fmla="*/ 82 h 88"/>
                <a:gd name="T52" fmla="*/ 33 w 112"/>
                <a:gd name="T53" fmla="*/ 84 h 88"/>
                <a:gd name="T54" fmla="*/ 27 w 112"/>
                <a:gd name="T55" fmla="*/ 84 h 88"/>
                <a:gd name="T56" fmla="*/ 17 w 112"/>
                <a:gd name="T57" fmla="*/ 87 h 88"/>
                <a:gd name="T58" fmla="*/ 14 w 112"/>
                <a:gd name="T59" fmla="*/ 71 h 88"/>
                <a:gd name="T60" fmla="*/ 31 w 112"/>
                <a:gd name="T61" fmla="*/ 72 h 88"/>
                <a:gd name="T62" fmla="*/ 35 w 112"/>
                <a:gd name="T63" fmla="*/ 69 h 88"/>
                <a:gd name="T64" fmla="*/ 39 w 112"/>
                <a:gd name="T65" fmla="*/ 69 h 88"/>
                <a:gd name="T66" fmla="*/ 45 w 112"/>
                <a:gd name="T67" fmla="*/ 64 h 88"/>
                <a:gd name="T68" fmla="*/ 53 w 112"/>
                <a:gd name="T69" fmla="*/ 68 h 88"/>
                <a:gd name="T70" fmla="*/ 61 w 112"/>
                <a:gd name="T71" fmla="*/ 69 h 88"/>
                <a:gd name="T72" fmla="*/ 69 w 112"/>
                <a:gd name="T73" fmla="*/ 64 h 88"/>
                <a:gd name="T74" fmla="*/ 65 w 112"/>
                <a:gd name="T75" fmla="*/ 58 h 88"/>
                <a:gd name="T76" fmla="*/ 59 w 112"/>
                <a:gd name="T77" fmla="*/ 61 h 88"/>
                <a:gd name="T78" fmla="*/ 54 w 112"/>
                <a:gd name="T79" fmla="*/ 61 h 88"/>
                <a:gd name="T80" fmla="*/ 47 w 112"/>
                <a:gd name="T81" fmla="*/ 56 h 88"/>
                <a:gd name="T82" fmla="*/ 41 w 112"/>
                <a:gd name="T83" fmla="*/ 56 h 88"/>
                <a:gd name="T84" fmla="*/ 37 w 112"/>
                <a:gd name="T85" fmla="*/ 61 h 88"/>
                <a:gd name="T86" fmla="*/ 17 w 112"/>
                <a:gd name="T87" fmla="*/ 62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12" h="88">
                  <a:moveTo>
                    <a:pt x="17" y="62"/>
                  </a:moveTo>
                  <a:lnTo>
                    <a:pt x="10" y="46"/>
                  </a:lnTo>
                  <a:lnTo>
                    <a:pt x="0" y="38"/>
                  </a:lnTo>
                  <a:lnTo>
                    <a:pt x="9" y="34"/>
                  </a:lnTo>
                  <a:lnTo>
                    <a:pt x="18" y="20"/>
                  </a:lnTo>
                  <a:lnTo>
                    <a:pt x="22" y="9"/>
                  </a:lnTo>
                  <a:lnTo>
                    <a:pt x="29" y="2"/>
                  </a:lnTo>
                  <a:lnTo>
                    <a:pt x="38" y="4"/>
                  </a:lnTo>
                  <a:lnTo>
                    <a:pt x="47" y="0"/>
                  </a:lnTo>
                  <a:lnTo>
                    <a:pt x="57" y="0"/>
                  </a:lnTo>
                  <a:lnTo>
                    <a:pt x="65" y="6"/>
                  </a:lnTo>
                  <a:lnTo>
                    <a:pt x="77" y="11"/>
                  </a:lnTo>
                  <a:lnTo>
                    <a:pt x="88" y="26"/>
                  </a:lnTo>
                  <a:lnTo>
                    <a:pt x="100" y="41"/>
                  </a:lnTo>
                  <a:lnTo>
                    <a:pt x="100" y="54"/>
                  </a:lnTo>
                  <a:lnTo>
                    <a:pt x="104" y="66"/>
                  </a:lnTo>
                  <a:lnTo>
                    <a:pt x="111" y="71"/>
                  </a:lnTo>
                  <a:lnTo>
                    <a:pt x="112" y="79"/>
                  </a:lnTo>
                  <a:lnTo>
                    <a:pt x="111" y="86"/>
                  </a:lnTo>
                  <a:lnTo>
                    <a:pt x="109" y="87"/>
                  </a:lnTo>
                  <a:lnTo>
                    <a:pt x="99" y="85"/>
                  </a:lnTo>
                  <a:lnTo>
                    <a:pt x="97" y="88"/>
                  </a:lnTo>
                  <a:lnTo>
                    <a:pt x="93" y="88"/>
                  </a:lnTo>
                  <a:lnTo>
                    <a:pt x="80" y="83"/>
                  </a:lnTo>
                  <a:lnTo>
                    <a:pt x="71" y="83"/>
                  </a:lnTo>
                  <a:lnTo>
                    <a:pt x="38" y="82"/>
                  </a:lnTo>
                  <a:lnTo>
                    <a:pt x="33" y="84"/>
                  </a:lnTo>
                  <a:lnTo>
                    <a:pt x="27" y="84"/>
                  </a:lnTo>
                  <a:lnTo>
                    <a:pt x="17" y="87"/>
                  </a:lnTo>
                  <a:lnTo>
                    <a:pt x="14" y="71"/>
                  </a:lnTo>
                  <a:lnTo>
                    <a:pt x="31" y="72"/>
                  </a:lnTo>
                  <a:lnTo>
                    <a:pt x="35" y="69"/>
                  </a:lnTo>
                  <a:lnTo>
                    <a:pt x="39" y="69"/>
                  </a:lnTo>
                  <a:lnTo>
                    <a:pt x="45" y="64"/>
                  </a:lnTo>
                  <a:lnTo>
                    <a:pt x="53" y="68"/>
                  </a:lnTo>
                  <a:lnTo>
                    <a:pt x="61" y="69"/>
                  </a:lnTo>
                  <a:lnTo>
                    <a:pt x="69" y="64"/>
                  </a:lnTo>
                  <a:lnTo>
                    <a:pt x="65" y="58"/>
                  </a:lnTo>
                  <a:lnTo>
                    <a:pt x="59" y="61"/>
                  </a:lnTo>
                  <a:lnTo>
                    <a:pt x="54" y="61"/>
                  </a:lnTo>
                  <a:lnTo>
                    <a:pt x="47" y="56"/>
                  </a:lnTo>
                  <a:lnTo>
                    <a:pt x="41" y="56"/>
                  </a:lnTo>
                  <a:lnTo>
                    <a:pt x="37" y="61"/>
                  </a:lnTo>
                  <a:lnTo>
                    <a:pt x="17" y="62"/>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20" name="Freeform 119"/>
            <p:cNvSpPr>
              <a:spLocks/>
            </p:cNvSpPr>
            <p:nvPr/>
          </p:nvSpPr>
          <p:spPr bwMode="auto">
            <a:xfrm>
              <a:off x="6907817" y="3443178"/>
              <a:ext cx="52044" cy="60457"/>
            </a:xfrm>
            <a:custGeom>
              <a:avLst/>
              <a:gdLst>
                <a:gd name="T0" fmla="*/ 33 w 55"/>
                <a:gd name="T1" fmla="*/ 68 h 68"/>
                <a:gd name="T2" fmla="*/ 28 w 55"/>
                <a:gd name="T3" fmla="*/ 66 h 68"/>
                <a:gd name="T4" fmla="*/ 15 w 55"/>
                <a:gd name="T5" fmla="*/ 58 h 68"/>
                <a:gd name="T6" fmla="*/ 5 w 55"/>
                <a:gd name="T7" fmla="*/ 46 h 68"/>
                <a:gd name="T8" fmla="*/ 2 w 55"/>
                <a:gd name="T9" fmla="*/ 39 h 68"/>
                <a:gd name="T10" fmla="*/ 0 w 55"/>
                <a:gd name="T11" fmla="*/ 23 h 68"/>
                <a:gd name="T12" fmla="*/ 10 w 55"/>
                <a:gd name="T13" fmla="*/ 14 h 68"/>
                <a:gd name="T14" fmla="*/ 12 w 55"/>
                <a:gd name="T15" fmla="*/ 8 h 68"/>
                <a:gd name="T16" fmla="*/ 15 w 55"/>
                <a:gd name="T17" fmla="*/ 4 h 68"/>
                <a:gd name="T18" fmla="*/ 20 w 55"/>
                <a:gd name="T19" fmla="*/ 4 h 68"/>
                <a:gd name="T20" fmla="*/ 24 w 55"/>
                <a:gd name="T21" fmla="*/ 0 h 68"/>
                <a:gd name="T22" fmla="*/ 39 w 55"/>
                <a:gd name="T23" fmla="*/ 0 h 68"/>
                <a:gd name="T24" fmla="*/ 44 w 55"/>
                <a:gd name="T25" fmla="*/ 7 h 68"/>
                <a:gd name="T26" fmla="*/ 48 w 55"/>
                <a:gd name="T27" fmla="*/ 16 h 68"/>
                <a:gd name="T28" fmla="*/ 47 w 55"/>
                <a:gd name="T29" fmla="*/ 22 h 68"/>
                <a:gd name="T30" fmla="*/ 50 w 55"/>
                <a:gd name="T31" fmla="*/ 27 h 68"/>
                <a:gd name="T32" fmla="*/ 50 w 55"/>
                <a:gd name="T33" fmla="*/ 35 h 68"/>
                <a:gd name="T34" fmla="*/ 55 w 55"/>
                <a:gd name="T35" fmla="*/ 34 h 68"/>
                <a:gd name="T36" fmla="*/ 46 w 55"/>
                <a:gd name="T37" fmla="*/ 43 h 68"/>
                <a:gd name="T38" fmla="*/ 38 w 55"/>
                <a:gd name="T39" fmla="*/ 55 h 68"/>
                <a:gd name="T40" fmla="*/ 37 w 55"/>
                <a:gd name="T41" fmla="*/ 61 h 68"/>
                <a:gd name="T42" fmla="*/ 33 w 55"/>
                <a:gd name="T43" fmla="*/ 68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55" h="68">
                  <a:moveTo>
                    <a:pt x="33" y="68"/>
                  </a:moveTo>
                  <a:lnTo>
                    <a:pt x="28" y="66"/>
                  </a:lnTo>
                  <a:lnTo>
                    <a:pt x="15" y="58"/>
                  </a:lnTo>
                  <a:lnTo>
                    <a:pt x="5" y="46"/>
                  </a:lnTo>
                  <a:lnTo>
                    <a:pt x="2" y="39"/>
                  </a:lnTo>
                  <a:lnTo>
                    <a:pt x="0" y="23"/>
                  </a:lnTo>
                  <a:lnTo>
                    <a:pt x="10" y="14"/>
                  </a:lnTo>
                  <a:lnTo>
                    <a:pt x="12" y="8"/>
                  </a:lnTo>
                  <a:lnTo>
                    <a:pt x="15" y="4"/>
                  </a:lnTo>
                  <a:lnTo>
                    <a:pt x="20" y="4"/>
                  </a:lnTo>
                  <a:lnTo>
                    <a:pt x="24" y="0"/>
                  </a:lnTo>
                  <a:lnTo>
                    <a:pt x="39" y="0"/>
                  </a:lnTo>
                  <a:lnTo>
                    <a:pt x="44" y="7"/>
                  </a:lnTo>
                  <a:lnTo>
                    <a:pt x="48" y="16"/>
                  </a:lnTo>
                  <a:lnTo>
                    <a:pt x="47" y="22"/>
                  </a:lnTo>
                  <a:lnTo>
                    <a:pt x="50" y="27"/>
                  </a:lnTo>
                  <a:lnTo>
                    <a:pt x="50" y="35"/>
                  </a:lnTo>
                  <a:lnTo>
                    <a:pt x="55" y="34"/>
                  </a:lnTo>
                  <a:lnTo>
                    <a:pt x="46" y="43"/>
                  </a:lnTo>
                  <a:lnTo>
                    <a:pt x="38" y="55"/>
                  </a:lnTo>
                  <a:lnTo>
                    <a:pt x="37" y="61"/>
                  </a:lnTo>
                  <a:lnTo>
                    <a:pt x="33" y="68"/>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21" name="Freeform 120"/>
            <p:cNvSpPr>
              <a:spLocks/>
            </p:cNvSpPr>
            <p:nvPr/>
          </p:nvSpPr>
          <p:spPr bwMode="auto">
            <a:xfrm>
              <a:off x="7873935" y="3416505"/>
              <a:ext cx="110711" cy="64013"/>
            </a:xfrm>
            <a:custGeom>
              <a:avLst/>
              <a:gdLst>
                <a:gd name="T0" fmla="*/ 117 w 117"/>
                <a:gd name="T1" fmla="*/ 42 h 72"/>
                <a:gd name="T2" fmla="*/ 109 w 117"/>
                <a:gd name="T3" fmla="*/ 55 h 72"/>
                <a:gd name="T4" fmla="*/ 97 w 117"/>
                <a:gd name="T5" fmla="*/ 72 h 72"/>
                <a:gd name="T6" fmla="*/ 82 w 117"/>
                <a:gd name="T7" fmla="*/ 72 h 72"/>
                <a:gd name="T8" fmla="*/ 21 w 117"/>
                <a:gd name="T9" fmla="*/ 47 h 72"/>
                <a:gd name="T10" fmla="*/ 14 w 117"/>
                <a:gd name="T11" fmla="*/ 40 h 72"/>
                <a:gd name="T12" fmla="*/ 7 w 117"/>
                <a:gd name="T13" fmla="*/ 30 h 72"/>
                <a:gd name="T14" fmla="*/ 0 w 117"/>
                <a:gd name="T15" fmla="*/ 19 h 72"/>
                <a:gd name="T16" fmla="*/ 3 w 117"/>
                <a:gd name="T17" fmla="*/ 11 h 72"/>
                <a:gd name="T18" fmla="*/ 10 w 117"/>
                <a:gd name="T19" fmla="*/ 0 h 72"/>
                <a:gd name="T20" fmla="*/ 16 w 117"/>
                <a:gd name="T21" fmla="*/ 4 h 72"/>
                <a:gd name="T22" fmla="*/ 20 w 117"/>
                <a:gd name="T23" fmla="*/ 13 h 72"/>
                <a:gd name="T24" fmla="*/ 28 w 117"/>
                <a:gd name="T25" fmla="*/ 21 h 72"/>
                <a:gd name="T26" fmla="*/ 37 w 117"/>
                <a:gd name="T27" fmla="*/ 21 h 72"/>
                <a:gd name="T28" fmla="*/ 54 w 117"/>
                <a:gd name="T29" fmla="*/ 16 h 72"/>
                <a:gd name="T30" fmla="*/ 74 w 117"/>
                <a:gd name="T31" fmla="*/ 14 h 72"/>
                <a:gd name="T32" fmla="*/ 90 w 117"/>
                <a:gd name="T33" fmla="*/ 7 h 72"/>
                <a:gd name="T34" fmla="*/ 99 w 117"/>
                <a:gd name="T35" fmla="*/ 6 h 72"/>
                <a:gd name="T36" fmla="*/ 105 w 117"/>
                <a:gd name="T37" fmla="*/ 2 h 72"/>
                <a:gd name="T38" fmla="*/ 116 w 117"/>
                <a:gd name="T39" fmla="*/ 1 h 72"/>
                <a:gd name="T40" fmla="*/ 116 w 117"/>
                <a:gd name="T41" fmla="*/ 2 h 72"/>
                <a:gd name="T42" fmla="*/ 116 w 117"/>
                <a:gd name="T43" fmla="*/ 10 h 72"/>
                <a:gd name="T44" fmla="*/ 117 w 117"/>
                <a:gd name="T45" fmla="*/ 31 h 72"/>
                <a:gd name="T46" fmla="*/ 117 w 117"/>
                <a:gd name="T47" fmla="*/ 42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17" h="72">
                  <a:moveTo>
                    <a:pt x="117" y="42"/>
                  </a:moveTo>
                  <a:lnTo>
                    <a:pt x="109" y="55"/>
                  </a:lnTo>
                  <a:lnTo>
                    <a:pt x="97" y="72"/>
                  </a:lnTo>
                  <a:lnTo>
                    <a:pt x="82" y="72"/>
                  </a:lnTo>
                  <a:lnTo>
                    <a:pt x="21" y="47"/>
                  </a:lnTo>
                  <a:lnTo>
                    <a:pt x="14" y="40"/>
                  </a:lnTo>
                  <a:lnTo>
                    <a:pt x="7" y="30"/>
                  </a:lnTo>
                  <a:lnTo>
                    <a:pt x="0" y="19"/>
                  </a:lnTo>
                  <a:lnTo>
                    <a:pt x="3" y="11"/>
                  </a:lnTo>
                  <a:lnTo>
                    <a:pt x="10" y="0"/>
                  </a:lnTo>
                  <a:lnTo>
                    <a:pt x="16" y="4"/>
                  </a:lnTo>
                  <a:lnTo>
                    <a:pt x="20" y="13"/>
                  </a:lnTo>
                  <a:lnTo>
                    <a:pt x="28" y="21"/>
                  </a:lnTo>
                  <a:lnTo>
                    <a:pt x="37" y="21"/>
                  </a:lnTo>
                  <a:lnTo>
                    <a:pt x="54" y="16"/>
                  </a:lnTo>
                  <a:lnTo>
                    <a:pt x="74" y="14"/>
                  </a:lnTo>
                  <a:lnTo>
                    <a:pt x="90" y="7"/>
                  </a:lnTo>
                  <a:lnTo>
                    <a:pt x="99" y="6"/>
                  </a:lnTo>
                  <a:lnTo>
                    <a:pt x="105" y="2"/>
                  </a:lnTo>
                  <a:lnTo>
                    <a:pt x="116" y="1"/>
                  </a:lnTo>
                  <a:lnTo>
                    <a:pt x="116" y="2"/>
                  </a:lnTo>
                  <a:lnTo>
                    <a:pt x="116" y="10"/>
                  </a:lnTo>
                  <a:lnTo>
                    <a:pt x="117" y="31"/>
                  </a:lnTo>
                  <a:lnTo>
                    <a:pt x="117" y="42"/>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22" name="Freeform 121"/>
            <p:cNvSpPr>
              <a:spLocks/>
            </p:cNvSpPr>
            <p:nvPr/>
          </p:nvSpPr>
          <p:spPr bwMode="auto">
            <a:xfrm>
              <a:off x="7849332" y="3406725"/>
              <a:ext cx="171271" cy="252497"/>
            </a:xfrm>
            <a:custGeom>
              <a:avLst/>
              <a:gdLst>
                <a:gd name="T0" fmla="*/ 156 w 181"/>
                <a:gd name="T1" fmla="*/ 9 h 284"/>
                <a:gd name="T2" fmla="*/ 166 w 181"/>
                <a:gd name="T3" fmla="*/ 7 h 284"/>
                <a:gd name="T4" fmla="*/ 174 w 181"/>
                <a:gd name="T5" fmla="*/ 0 h 284"/>
                <a:gd name="T6" fmla="*/ 181 w 181"/>
                <a:gd name="T7" fmla="*/ 0 h 284"/>
                <a:gd name="T8" fmla="*/ 181 w 181"/>
                <a:gd name="T9" fmla="*/ 5 h 284"/>
                <a:gd name="T10" fmla="*/ 180 w 181"/>
                <a:gd name="T11" fmla="*/ 18 h 284"/>
                <a:gd name="T12" fmla="*/ 181 w 181"/>
                <a:gd name="T13" fmla="*/ 28 h 284"/>
                <a:gd name="T14" fmla="*/ 177 w 181"/>
                <a:gd name="T15" fmla="*/ 36 h 284"/>
                <a:gd name="T16" fmla="*/ 173 w 181"/>
                <a:gd name="T17" fmla="*/ 58 h 284"/>
                <a:gd name="T18" fmla="*/ 165 w 181"/>
                <a:gd name="T19" fmla="*/ 81 h 284"/>
                <a:gd name="T20" fmla="*/ 154 w 181"/>
                <a:gd name="T21" fmla="*/ 108 h 284"/>
                <a:gd name="T22" fmla="*/ 139 w 181"/>
                <a:gd name="T23" fmla="*/ 139 h 284"/>
                <a:gd name="T24" fmla="*/ 124 w 181"/>
                <a:gd name="T25" fmla="*/ 162 h 284"/>
                <a:gd name="T26" fmla="*/ 103 w 181"/>
                <a:gd name="T27" fmla="*/ 190 h 284"/>
                <a:gd name="T28" fmla="*/ 85 w 181"/>
                <a:gd name="T29" fmla="*/ 207 h 284"/>
                <a:gd name="T30" fmla="*/ 57 w 181"/>
                <a:gd name="T31" fmla="*/ 228 h 284"/>
                <a:gd name="T32" fmla="*/ 40 w 181"/>
                <a:gd name="T33" fmla="*/ 243 h 284"/>
                <a:gd name="T34" fmla="*/ 20 w 181"/>
                <a:gd name="T35" fmla="*/ 269 h 284"/>
                <a:gd name="T36" fmla="*/ 15 w 181"/>
                <a:gd name="T37" fmla="*/ 280 h 284"/>
                <a:gd name="T38" fmla="*/ 11 w 181"/>
                <a:gd name="T39" fmla="*/ 284 h 284"/>
                <a:gd name="T40" fmla="*/ 1 w 181"/>
                <a:gd name="T41" fmla="*/ 267 h 284"/>
                <a:gd name="T42" fmla="*/ 0 w 181"/>
                <a:gd name="T43" fmla="*/ 191 h 284"/>
                <a:gd name="T44" fmla="*/ 16 w 181"/>
                <a:gd name="T45" fmla="*/ 168 h 284"/>
                <a:gd name="T46" fmla="*/ 21 w 181"/>
                <a:gd name="T47" fmla="*/ 161 h 284"/>
                <a:gd name="T48" fmla="*/ 33 w 181"/>
                <a:gd name="T49" fmla="*/ 161 h 284"/>
                <a:gd name="T50" fmla="*/ 49 w 181"/>
                <a:gd name="T51" fmla="*/ 146 h 284"/>
                <a:gd name="T52" fmla="*/ 73 w 181"/>
                <a:gd name="T53" fmla="*/ 146 h 284"/>
                <a:gd name="T54" fmla="*/ 123 w 181"/>
                <a:gd name="T55" fmla="*/ 83 h 284"/>
                <a:gd name="T56" fmla="*/ 135 w 181"/>
                <a:gd name="T57" fmla="*/ 66 h 284"/>
                <a:gd name="T58" fmla="*/ 143 w 181"/>
                <a:gd name="T59" fmla="*/ 53 h 284"/>
                <a:gd name="T60" fmla="*/ 143 w 181"/>
                <a:gd name="T61" fmla="*/ 42 h 284"/>
                <a:gd name="T62" fmla="*/ 142 w 181"/>
                <a:gd name="T63" fmla="*/ 21 h 284"/>
                <a:gd name="T64" fmla="*/ 142 w 181"/>
                <a:gd name="T65" fmla="*/ 13 h 284"/>
                <a:gd name="T66" fmla="*/ 142 w 181"/>
                <a:gd name="T67" fmla="*/ 12 h 284"/>
                <a:gd name="T68" fmla="*/ 148 w 181"/>
                <a:gd name="T69" fmla="*/ 12 h 284"/>
                <a:gd name="T70" fmla="*/ 156 w 181"/>
                <a:gd name="T71" fmla="*/ 9 h 2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81" h="284">
                  <a:moveTo>
                    <a:pt x="156" y="9"/>
                  </a:moveTo>
                  <a:lnTo>
                    <a:pt x="166" y="7"/>
                  </a:lnTo>
                  <a:lnTo>
                    <a:pt x="174" y="0"/>
                  </a:lnTo>
                  <a:lnTo>
                    <a:pt x="181" y="0"/>
                  </a:lnTo>
                  <a:lnTo>
                    <a:pt x="181" y="5"/>
                  </a:lnTo>
                  <a:lnTo>
                    <a:pt x="180" y="18"/>
                  </a:lnTo>
                  <a:lnTo>
                    <a:pt x="181" y="28"/>
                  </a:lnTo>
                  <a:lnTo>
                    <a:pt x="177" y="36"/>
                  </a:lnTo>
                  <a:lnTo>
                    <a:pt x="173" y="58"/>
                  </a:lnTo>
                  <a:lnTo>
                    <a:pt x="165" y="81"/>
                  </a:lnTo>
                  <a:lnTo>
                    <a:pt x="154" y="108"/>
                  </a:lnTo>
                  <a:lnTo>
                    <a:pt x="139" y="139"/>
                  </a:lnTo>
                  <a:lnTo>
                    <a:pt x="124" y="162"/>
                  </a:lnTo>
                  <a:lnTo>
                    <a:pt x="103" y="190"/>
                  </a:lnTo>
                  <a:lnTo>
                    <a:pt x="85" y="207"/>
                  </a:lnTo>
                  <a:lnTo>
                    <a:pt x="57" y="228"/>
                  </a:lnTo>
                  <a:lnTo>
                    <a:pt x="40" y="243"/>
                  </a:lnTo>
                  <a:lnTo>
                    <a:pt x="20" y="269"/>
                  </a:lnTo>
                  <a:lnTo>
                    <a:pt x="15" y="280"/>
                  </a:lnTo>
                  <a:lnTo>
                    <a:pt x="11" y="284"/>
                  </a:lnTo>
                  <a:lnTo>
                    <a:pt x="1" y="267"/>
                  </a:lnTo>
                  <a:lnTo>
                    <a:pt x="0" y="191"/>
                  </a:lnTo>
                  <a:lnTo>
                    <a:pt x="16" y="168"/>
                  </a:lnTo>
                  <a:lnTo>
                    <a:pt x="21" y="161"/>
                  </a:lnTo>
                  <a:lnTo>
                    <a:pt x="33" y="161"/>
                  </a:lnTo>
                  <a:lnTo>
                    <a:pt x="49" y="146"/>
                  </a:lnTo>
                  <a:lnTo>
                    <a:pt x="73" y="146"/>
                  </a:lnTo>
                  <a:lnTo>
                    <a:pt x="123" y="83"/>
                  </a:lnTo>
                  <a:lnTo>
                    <a:pt x="135" y="66"/>
                  </a:lnTo>
                  <a:lnTo>
                    <a:pt x="143" y="53"/>
                  </a:lnTo>
                  <a:lnTo>
                    <a:pt x="143" y="42"/>
                  </a:lnTo>
                  <a:lnTo>
                    <a:pt x="142" y="21"/>
                  </a:lnTo>
                  <a:lnTo>
                    <a:pt x="142" y="13"/>
                  </a:lnTo>
                  <a:lnTo>
                    <a:pt x="142" y="12"/>
                  </a:lnTo>
                  <a:lnTo>
                    <a:pt x="148" y="12"/>
                  </a:lnTo>
                  <a:lnTo>
                    <a:pt x="156" y="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23" name="Freeform 122"/>
            <p:cNvSpPr>
              <a:spLocks/>
            </p:cNvSpPr>
            <p:nvPr/>
          </p:nvSpPr>
          <p:spPr bwMode="auto">
            <a:xfrm>
              <a:off x="7429199" y="2778150"/>
              <a:ext cx="70023" cy="71126"/>
            </a:xfrm>
            <a:custGeom>
              <a:avLst/>
              <a:gdLst>
                <a:gd name="T0" fmla="*/ 35 w 74"/>
                <a:gd name="T1" fmla="*/ 15 h 80"/>
                <a:gd name="T2" fmla="*/ 45 w 74"/>
                <a:gd name="T3" fmla="*/ 20 h 80"/>
                <a:gd name="T4" fmla="*/ 47 w 74"/>
                <a:gd name="T5" fmla="*/ 28 h 80"/>
                <a:gd name="T6" fmla="*/ 58 w 74"/>
                <a:gd name="T7" fmla="*/ 34 h 80"/>
                <a:gd name="T8" fmla="*/ 62 w 74"/>
                <a:gd name="T9" fmla="*/ 30 h 80"/>
                <a:gd name="T10" fmla="*/ 67 w 74"/>
                <a:gd name="T11" fmla="*/ 32 h 80"/>
                <a:gd name="T12" fmla="*/ 63 w 74"/>
                <a:gd name="T13" fmla="*/ 36 h 80"/>
                <a:gd name="T14" fmla="*/ 66 w 74"/>
                <a:gd name="T15" fmla="*/ 39 h 80"/>
                <a:gd name="T16" fmla="*/ 63 w 74"/>
                <a:gd name="T17" fmla="*/ 44 h 80"/>
                <a:gd name="T18" fmla="*/ 65 w 74"/>
                <a:gd name="T19" fmla="*/ 52 h 80"/>
                <a:gd name="T20" fmla="*/ 74 w 74"/>
                <a:gd name="T21" fmla="*/ 60 h 80"/>
                <a:gd name="T22" fmla="*/ 68 w 74"/>
                <a:gd name="T23" fmla="*/ 67 h 80"/>
                <a:gd name="T24" fmla="*/ 66 w 74"/>
                <a:gd name="T25" fmla="*/ 73 h 80"/>
                <a:gd name="T26" fmla="*/ 68 w 74"/>
                <a:gd name="T27" fmla="*/ 76 h 80"/>
                <a:gd name="T28" fmla="*/ 66 w 74"/>
                <a:gd name="T29" fmla="*/ 79 h 80"/>
                <a:gd name="T30" fmla="*/ 58 w 74"/>
                <a:gd name="T31" fmla="*/ 79 h 80"/>
                <a:gd name="T32" fmla="*/ 52 w 74"/>
                <a:gd name="T33" fmla="*/ 80 h 80"/>
                <a:gd name="T34" fmla="*/ 52 w 74"/>
                <a:gd name="T35" fmla="*/ 79 h 80"/>
                <a:gd name="T36" fmla="*/ 54 w 74"/>
                <a:gd name="T37" fmla="*/ 76 h 80"/>
                <a:gd name="T38" fmla="*/ 55 w 74"/>
                <a:gd name="T39" fmla="*/ 71 h 80"/>
                <a:gd name="T40" fmla="*/ 53 w 74"/>
                <a:gd name="T41" fmla="*/ 71 h 80"/>
                <a:gd name="T42" fmla="*/ 49 w 74"/>
                <a:gd name="T43" fmla="*/ 67 h 80"/>
                <a:gd name="T44" fmla="*/ 46 w 74"/>
                <a:gd name="T45" fmla="*/ 66 h 80"/>
                <a:gd name="T46" fmla="*/ 44 w 74"/>
                <a:gd name="T47" fmla="*/ 63 h 80"/>
                <a:gd name="T48" fmla="*/ 40 w 74"/>
                <a:gd name="T49" fmla="*/ 62 h 80"/>
                <a:gd name="T50" fmla="*/ 38 w 74"/>
                <a:gd name="T51" fmla="*/ 59 h 80"/>
                <a:gd name="T52" fmla="*/ 35 w 74"/>
                <a:gd name="T53" fmla="*/ 60 h 80"/>
                <a:gd name="T54" fmla="*/ 33 w 74"/>
                <a:gd name="T55" fmla="*/ 67 h 80"/>
                <a:gd name="T56" fmla="*/ 29 w 74"/>
                <a:gd name="T57" fmla="*/ 68 h 80"/>
                <a:gd name="T58" fmla="*/ 31 w 74"/>
                <a:gd name="T59" fmla="*/ 67 h 80"/>
                <a:gd name="T60" fmla="*/ 24 w 74"/>
                <a:gd name="T61" fmla="*/ 63 h 80"/>
                <a:gd name="T62" fmla="*/ 18 w 74"/>
                <a:gd name="T63" fmla="*/ 60 h 80"/>
                <a:gd name="T64" fmla="*/ 16 w 74"/>
                <a:gd name="T65" fmla="*/ 57 h 80"/>
                <a:gd name="T66" fmla="*/ 11 w 74"/>
                <a:gd name="T67" fmla="*/ 54 h 80"/>
                <a:gd name="T68" fmla="*/ 15 w 74"/>
                <a:gd name="T69" fmla="*/ 53 h 80"/>
                <a:gd name="T70" fmla="*/ 16 w 74"/>
                <a:gd name="T71" fmla="*/ 43 h 80"/>
                <a:gd name="T72" fmla="*/ 7 w 74"/>
                <a:gd name="T73" fmla="*/ 35 h 80"/>
                <a:gd name="T74" fmla="*/ 11 w 74"/>
                <a:gd name="T75" fmla="*/ 26 h 80"/>
                <a:gd name="T76" fmla="*/ 5 w 74"/>
                <a:gd name="T77" fmla="*/ 26 h 80"/>
                <a:gd name="T78" fmla="*/ 10 w 74"/>
                <a:gd name="T79" fmla="*/ 19 h 80"/>
                <a:gd name="T80" fmla="*/ 5 w 74"/>
                <a:gd name="T81" fmla="*/ 13 h 80"/>
                <a:gd name="T82" fmla="*/ 0 w 74"/>
                <a:gd name="T83" fmla="*/ 5 h 80"/>
                <a:gd name="T84" fmla="*/ 12 w 74"/>
                <a:gd name="T85" fmla="*/ 0 h 80"/>
                <a:gd name="T86" fmla="*/ 22 w 74"/>
                <a:gd name="T87" fmla="*/ 1 h 80"/>
                <a:gd name="T88" fmla="*/ 32 w 74"/>
                <a:gd name="T89" fmla="*/ 9 h 80"/>
                <a:gd name="T90" fmla="*/ 35 w 74"/>
                <a:gd name="T91" fmla="*/ 15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74" h="80">
                  <a:moveTo>
                    <a:pt x="35" y="15"/>
                  </a:moveTo>
                  <a:lnTo>
                    <a:pt x="45" y="20"/>
                  </a:lnTo>
                  <a:lnTo>
                    <a:pt x="47" y="28"/>
                  </a:lnTo>
                  <a:lnTo>
                    <a:pt x="58" y="34"/>
                  </a:lnTo>
                  <a:lnTo>
                    <a:pt x="62" y="30"/>
                  </a:lnTo>
                  <a:lnTo>
                    <a:pt x="67" y="32"/>
                  </a:lnTo>
                  <a:lnTo>
                    <a:pt x="63" y="36"/>
                  </a:lnTo>
                  <a:lnTo>
                    <a:pt x="66" y="39"/>
                  </a:lnTo>
                  <a:lnTo>
                    <a:pt x="63" y="44"/>
                  </a:lnTo>
                  <a:lnTo>
                    <a:pt x="65" y="52"/>
                  </a:lnTo>
                  <a:lnTo>
                    <a:pt x="74" y="60"/>
                  </a:lnTo>
                  <a:lnTo>
                    <a:pt x="68" y="67"/>
                  </a:lnTo>
                  <a:lnTo>
                    <a:pt x="66" y="73"/>
                  </a:lnTo>
                  <a:lnTo>
                    <a:pt x="68" y="76"/>
                  </a:lnTo>
                  <a:lnTo>
                    <a:pt x="66" y="79"/>
                  </a:lnTo>
                  <a:lnTo>
                    <a:pt x="58" y="79"/>
                  </a:lnTo>
                  <a:lnTo>
                    <a:pt x="52" y="80"/>
                  </a:lnTo>
                  <a:lnTo>
                    <a:pt x="52" y="79"/>
                  </a:lnTo>
                  <a:lnTo>
                    <a:pt x="54" y="76"/>
                  </a:lnTo>
                  <a:lnTo>
                    <a:pt x="55" y="71"/>
                  </a:lnTo>
                  <a:lnTo>
                    <a:pt x="53" y="71"/>
                  </a:lnTo>
                  <a:lnTo>
                    <a:pt x="49" y="67"/>
                  </a:lnTo>
                  <a:lnTo>
                    <a:pt x="46" y="66"/>
                  </a:lnTo>
                  <a:lnTo>
                    <a:pt x="44" y="63"/>
                  </a:lnTo>
                  <a:lnTo>
                    <a:pt x="40" y="62"/>
                  </a:lnTo>
                  <a:lnTo>
                    <a:pt x="38" y="59"/>
                  </a:lnTo>
                  <a:lnTo>
                    <a:pt x="35" y="60"/>
                  </a:lnTo>
                  <a:lnTo>
                    <a:pt x="33" y="67"/>
                  </a:lnTo>
                  <a:lnTo>
                    <a:pt x="29" y="68"/>
                  </a:lnTo>
                  <a:lnTo>
                    <a:pt x="31" y="67"/>
                  </a:lnTo>
                  <a:lnTo>
                    <a:pt x="24" y="63"/>
                  </a:lnTo>
                  <a:lnTo>
                    <a:pt x="18" y="60"/>
                  </a:lnTo>
                  <a:lnTo>
                    <a:pt x="16" y="57"/>
                  </a:lnTo>
                  <a:lnTo>
                    <a:pt x="11" y="54"/>
                  </a:lnTo>
                  <a:lnTo>
                    <a:pt x="15" y="53"/>
                  </a:lnTo>
                  <a:lnTo>
                    <a:pt x="16" y="43"/>
                  </a:lnTo>
                  <a:lnTo>
                    <a:pt x="7" y="35"/>
                  </a:lnTo>
                  <a:lnTo>
                    <a:pt x="11" y="26"/>
                  </a:lnTo>
                  <a:lnTo>
                    <a:pt x="5" y="26"/>
                  </a:lnTo>
                  <a:lnTo>
                    <a:pt x="10" y="19"/>
                  </a:lnTo>
                  <a:lnTo>
                    <a:pt x="5" y="13"/>
                  </a:lnTo>
                  <a:lnTo>
                    <a:pt x="0" y="5"/>
                  </a:lnTo>
                  <a:lnTo>
                    <a:pt x="12" y="0"/>
                  </a:lnTo>
                  <a:lnTo>
                    <a:pt x="22" y="1"/>
                  </a:lnTo>
                  <a:lnTo>
                    <a:pt x="32" y="9"/>
                  </a:lnTo>
                  <a:lnTo>
                    <a:pt x="35" y="1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24" name="Freeform 123"/>
            <p:cNvSpPr>
              <a:spLocks/>
            </p:cNvSpPr>
            <p:nvPr/>
          </p:nvSpPr>
          <p:spPr bwMode="auto">
            <a:xfrm>
              <a:off x="7395134" y="2716804"/>
              <a:ext cx="85162" cy="32006"/>
            </a:xfrm>
            <a:custGeom>
              <a:avLst/>
              <a:gdLst>
                <a:gd name="T0" fmla="*/ 29 w 90"/>
                <a:gd name="T1" fmla="*/ 1 h 36"/>
                <a:gd name="T2" fmla="*/ 30 w 90"/>
                <a:gd name="T3" fmla="*/ 3 h 36"/>
                <a:gd name="T4" fmla="*/ 37 w 90"/>
                <a:gd name="T5" fmla="*/ 0 h 36"/>
                <a:gd name="T6" fmla="*/ 45 w 90"/>
                <a:gd name="T7" fmla="*/ 7 h 36"/>
                <a:gd name="T8" fmla="*/ 54 w 90"/>
                <a:gd name="T9" fmla="*/ 3 h 36"/>
                <a:gd name="T10" fmla="*/ 62 w 90"/>
                <a:gd name="T11" fmla="*/ 4 h 36"/>
                <a:gd name="T12" fmla="*/ 74 w 90"/>
                <a:gd name="T13" fmla="*/ 2 h 36"/>
                <a:gd name="T14" fmla="*/ 90 w 90"/>
                <a:gd name="T15" fmla="*/ 10 h 36"/>
                <a:gd name="T16" fmla="*/ 86 w 90"/>
                <a:gd name="T17" fmla="*/ 15 h 36"/>
                <a:gd name="T18" fmla="*/ 84 w 90"/>
                <a:gd name="T19" fmla="*/ 23 h 36"/>
                <a:gd name="T20" fmla="*/ 81 w 90"/>
                <a:gd name="T21" fmla="*/ 25 h 36"/>
                <a:gd name="T22" fmla="*/ 63 w 90"/>
                <a:gd name="T23" fmla="*/ 19 h 36"/>
                <a:gd name="T24" fmla="*/ 57 w 90"/>
                <a:gd name="T25" fmla="*/ 20 h 36"/>
                <a:gd name="T26" fmla="*/ 54 w 90"/>
                <a:gd name="T27" fmla="*/ 25 h 36"/>
                <a:gd name="T28" fmla="*/ 47 w 90"/>
                <a:gd name="T29" fmla="*/ 27 h 36"/>
                <a:gd name="T30" fmla="*/ 45 w 90"/>
                <a:gd name="T31" fmla="*/ 26 h 36"/>
                <a:gd name="T32" fmla="*/ 37 w 90"/>
                <a:gd name="T33" fmla="*/ 29 h 36"/>
                <a:gd name="T34" fmla="*/ 31 w 90"/>
                <a:gd name="T35" fmla="*/ 30 h 36"/>
                <a:gd name="T36" fmla="*/ 30 w 90"/>
                <a:gd name="T37" fmla="*/ 34 h 36"/>
                <a:gd name="T38" fmla="*/ 17 w 90"/>
                <a:gd name="T39" fmla="*/ 36 h 36"/>
                <a:gd name="T40" fmla="*/ 11 w 90"/>
                <a:gd name="T41" fmla="*/ 34 h 36"/>
                <a:gd name="T42" fmla="*/ 2 w 90"/>
                <a:gd name="T43" fmla="*/ 29 h 36"/>
                <a:gd name="T44" fmla="*/ 0 w 90"/>
                <a:gd name="T45" fmla="*/ 22 h 36"/>
                <a:gd name="T46" fmla="*/ 1 w 90"/>
                <a:gd name="T47" fmla="*/ 19 h 36"/>
                <a:gd name="T48" fmla="*/ 2 w 90"/>
                <a:gd name="T49" fmla="*/ 15 h 36"/>
                <a:gd name="T50" fmla="*/ 10 w 90"/>
                <a:gd name="T51" fmla="*/ 15 h 36"/>
                <a:gd name="T52" fmla="*/ 15 w 90"/>
                <a:gd name="T53" fmla="*/ 13 h 36"/>
                <a:gd name="T54" fmla="*/ 15 w 90"/>
                <a:gd name="T55" fmla="*/ 11 h 36"/>
                <a:gd name="T56" fmla="*/ 18 w 90"/>
                <a:gd name="T57" fmla="*/ 10 h 36"/>
                <a:gd name="T58" fmla="*/ 19 w 90"/>
                <a:gd name="T59" fmla="*/ 6 h 36"/>
                <a:gd name="T60" fmla="*/ 22 w 90"/>
                <a:gd name="T61" fmla="*/ 5 h 36"/>
                <a:gd name="T62" fmla="*/ 25 w 90"/>
                <a:gd name="T63" fmla="*/ 1 h 36"/>
                <a:gd name="T64" fmla="*/ 29 w 90"/>
                <a:gd name="T65" fmla="*/ 1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90" h="36">
                  <a:moveTo>
                    <a:pt x="29" y="1"/>
                  </a:moveTo>
                  <a:lnTo>
                    <a:pt x="30" y="3"/>
                  </a:lnTo>
                  <a:lnTo>
                    <a:pt x="37" y="0"/>
                  </a:lnTo>
                  <a:lnTo>
                    <a:pt x="45" y="7"/>
                  </a:lnTo>
                  <a:lnTo>
                    <a:pt x="54" y="3"/>
                  </a:lnTo>
                  <a:lnTo>
                    <a:pt x="62" y="4"/>
                  </a:lnTo>
                  <a:lnTo>
                    <a:pt x="74" y="2"/>
                  </a:lnTo>
                  <a:lnTo>
                    <a:pt x="90" y="10"/>
                  </a:lnTo>
                  <a:lnTo>
                    <a:pt x="86" y="15"/>
                  </a:lnTo>
                  <a:lnTo>
                    <a:pt x="84" y="23"/>
                  </a:lnTo>
                  <a:lnTo>
                    <a:pt x="81" y="25"/>
                  </a:lnTo>
                  <a:lnTo>
                    <a:pt x="63" y="19"/>
                  </a:lnTo>
                  <a:lnTo>
                    <a:pt x="57" y="20"/>
                  </a:lnTo>
                  <a:lnTo>
                    <a:pt x="54" y="25"/>
                  </a:lnTo>
                  <a:lnTo>
                    <a:pt x="47" y="27"/>
                  </a:lnTo>
                  <a:lnTo>
                    <a:pt x="45" y="26"/>
                  </a:lnTo>
                  <a:lnTo>
                    <a:pt x="37" y="29"/>
                  </a:lnTo>
                  <a:lnTo>
                    <a:pt x="31" y="30"/>
                  </a:lnTo>
                  <a:lnTo>
                    <a:pt x="30" y="34"/>
                  </a:lnTo>
                  <a:lnTo>
                    <a:pt x="17" y="36"/>
                  </a:lnTo>
                  <a:lnTo>
                    <a:pt x="11" y="34"/>
                  </a:lnTo>
                  <a:lnTo>
                    <a:pt x="2" y="29"/>
                  </a:lnTo>
                  <a:lnTo>
                    <a:pt x="0" y="22"/>
                  </a:lnTo>
                  <a:lnTo>
                    <a:pt x="1" y="19"/>
                  </a:lnTo>
                  <a:lnTo>
                    <a:pt x="2" y="15"/>
                  </a:lnTo>
                  <a:lnTo>
                    <a:pt x="10" y="15"/>
                  </a:lnTo>
                  <a:lnTo>
                    <a:pt x="15" y="13"/>
                  </a:lnTo>
                  <a:lnTo>
                    <a:pt x="15" y="11"/>
                  </a:lnTo>
                  <a:lnTo>
                    <a:pt x="18" y="10"/>
                  </a:lnTo>
                  <a:lnTo>
                    <a:pt x="19" y="6"/>
                  </a:lnTo>
                  <a:lnTo>
                    <a:pt x="22" y="5"/>
                  </a:lnTo>
                  <a:lnTo>
                    <a:pt x="25" y="1"/>
                  </a:lnTo>
                  <a:lnTo>
                    <a:pt x="29" y="1"/>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25" name="Freeform 124"/>
            <p:cNvSpPr>
              <a:spLocks/>
            </p:cNvSpPr>
            <p:nvPr/>
          </p:nvSpPr>
          <p:spPr bwMode="auto">
            <a:xfrm>
              <a:off x="7349714" y="2765703"/>
              <a:ext cx="43528" cy="25783"/>
            </a:xfrm>
            <a:custGeom>
              <a:avLst/>
              <a:gdLst>
                <a:gd name="T0" fmla="*/ 1 w 46"/>
                <a:gd name="T1" fmla="*/ 7 h 29"/>
                <a:gd name="T2" fmla="*/ 15 w 46"/>
                <a:gd name="T3" fmla="*/ 9 h 29"/>
                <a:gd name="T4" fmla="*/ 22 w 46"/>
                <a:gd name="T5" fmla="*/ 4 h 29"/>
                <a:gd name="T6" fmla="*/ 37 w 46"/>
                <a:gd name="T7" fmla="*/ 3 h 29"/>
                <a:gd name="T8" fmla="*/ 39 w 46"/>
                <a:gd name="T9" fmla="*/ 0 h 29"/>
                <a:gd name="T10" fmla="*/ 42 w 46"/>
                <a:gd name="T11" fmla="*/ 0 h 29"/>
                <a:gd name="T12" fmla="*/ 46 w 46"/>
                <a:gd name="T13" fmla="*/ 7 h 29"/>
                <a:gd name="T14" fmla="*/ 33 w 46"/>
                <a:gd name="T15" fmla="*/ 12 h 29"/>
                <a:gd name="T16" fmla="*/ 32 w 46"/>
                <a:gd name="T17" fmla="*/ 21 h 29"/>
                <a:gd name="T18" fmla="*/ 27 w 46"/>
                <a:gd name="T19" fmla="*/ 23 h 29"/>
                <a:gd name="T20" fmla="*/ 27 w 46"/>
                <a:gd name="T21" fmla="*/ 29 h 29"/>
                <a:gd name="T22" fmla="*/ 21 w 46"/>
                <a:gd name="T23" fmla="*/ 28 h 29"/>
                <a:gd name="T24" fmla="*/ 15 w 46"/>
                <a:gd name="T25" fmla="*/ 25 h 29"/>
                <a:gd name="T26" fmla="*/ 12 w 46"/>
                <a:gd name="T27" fmla="*/ 28 h 29"/>
                <a:gd name="T28" fmla="*/ 1 w 46"/>
                <a:gd name="T29" fmla="*/ 28 h 29"/>
                <a:gd name="T30" fmla="*/ 4 w 46"/>
                <a:gd name="T31" fmla="*/ 26 h 29"/>
                <a:gd name="T32" fmla="*/ 0 w 46"/>
                <a:gd name="T33" fmla="*/ 17 h 29"/>
                <a:gd name="T34" fmla="*/ 1 w 46"/>
                <a:gd name="T35" fmla="*/ 7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6" h="29">
                  <a:moveTo>
                    <a:pt x="1" y="7"/>
                  </a:moveTo>
                  <a:lnTo>
                    <a:pt x="15" y="9"/>
                  </a:lnTo>
                  <a:lnTo>
                    <a:pt x="22" y="4"/>
                  </a:lnTo>
                  <a:lnTo>
                    <a:pt x="37" y="3"/>
                  </a:lnTo>
                  <a:lnTo>
                    <a:pt x="39" y="0"/>
                  </a:lnTo>
                  <a:lnTo>
                    <a:pt x="42" y="0"/>
                  </a:lnTo>
                  <a:lnTo>
                    <a:pt x="46" y="7"/>
                  </a:lnTo>
                  <a:lnTo>
                    <a:pt x="33" y="12"/>
                  </a:lnTo>
                  <a:lnTo>
                    <a:pt x="32" y="21"/>
                  </a:lnTo>
                  <a:lnTo>
                    <a:pt x="27" y="23"/>
                  </a:lnTo>
                  <a:lnTo>
                    <a:pt x="27" y="29"/>
                  </a:lnTo>
                  <a:lnTo>
                    <a:pt x="21" y="28"/>
                  </a:lnTo>
                  <a:lnTo>
                    <a:pt x="15" y="25"/>
                  </a:lnTo>
                  <a:lnTo>
                    <a:pt x="12" y="28"/>
                  </a:lnTo>
                  <a:lnTo>
                    <a:pt x="1" y="28"/>
                  </a:lnTo>
                  <a:lnTo>
                    <a:pt x="4" y="26"/>
                  </a:lnTo>
                  <a:lnTo>
                    <a:pt x="0" y="17"/>
                  </a:lnTo>
                  <a:lnTo>
                    <a:pt x="1" y="7"/>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26" name="Freeform 125"/>
            <p:cNvSpPr>
              <a:spLocks/>
            </p:cNvSpPr>
            <p:nvPr/>
          </p:nvSpPr>
          <p:spPr bwMode="auto">
            <a:xfrm>
              <a:off x="7291993" y="2383401"/>
              <a:ext cx="157077" cy="230271"/>
            </a:xfrm>
            <a:custGeom>
              <a:avLst/>
              <a:gdLst>
                <a:gd name="T0" fmla="*/ 144 w 166"/>
                <a:gd name="T1" fmla="*/ 61 h 259"/>
                <a:gd name="T2" fmla="*/ 132 w 166"/>
                <a:gd name="T3" fmla="*/ 73 h 259"/>
                <a:gd name="T4" fmla="*/ 137 w 166"/>
                <a:gd name="T5" fmla="*/ 84 h 259"/>
                <a:gd name="T6" fmla="*/ 117 w 166"/>
                <a:gd name="T7" fmla="*/ 100 h 259"/>
                <a:gd name="T8" fmla="*/ 92 w 166"/>
                <a:gd name="T9" fmla="*/ 116 h 259"/>
                <a:gd name="T10" fmla="*/ 85 w 166"/>
                <a:gd name="T11" fmla="*/ 142 h 259"/>
                <a:gd name="T12" fmla="*/ 97 w 166"/>
                <a:gd name="T13" fmla="*/ 156 h 259"/>
                <a:gd name="T14" fmla="*/ 112 w 166"/>
                <a:gd name="T15" fmla="*/ 166 h 259"/>
                <a:gd name="T16" fmla="*/ 102 w 166"/>
                <a:gd name="T17" fmla="*/ 188 h 259"/>
                <a:gd name="T18" fmla="*/ 87 w 166"/>
                <a:gd name="T19" fmla="*/ 193 h 259"/>
                <a:gd name="T20" fmla="*/ 85 w 166"/>
                <a:gd name="T21" fmla="*/ 226 h 259"/>
                <a:gd name="T22" fmla="*/ 78 w 166"/>
                <a:gd name="T23" fmla="*/ 244 h 259"/>
                <a:gd name="T24" fmla="*/ 59 w 166"/>
                <a:gd name="T25" fmla="*/ 242 h 259"/>
                <a:gd name="T26" fmla="*/ 52 w 166"/>
                <a:gd name="T27" fmla="*/ 258 h 259"/>
                <a:gd name="T28" fmla="*/ 35 w 166"/>
                <a:gd name="T29" fmla="*/ 259 h 259"/>
                <a:gd name="T30" fmla="*/ 28 w 166"/>
                <a:gd name="T31" fmla="*/ 240 h 259"/>
                <a:gd name="T32" fmla="*/ 14 w 166"/>
                <a:gd name="T33" fmla="*/ 218 h 259"/>
                <a:gd name="T34" fmla="*/ 0 w 166"/>
                <a:gd name="T35" fmla="*/ 190 h 259"/>
                <a:gd name="T36" fmla="*/ 6 w 166"/>
                <a:gd name="T37" fmla="*/ 179 h 259"/>
                <a:gd name="T38" fmla="*/ 17 w 166"/>
                <a:gd name="T39" fmla="*/ 166 h 259"/>
                <a:gd name="T40" fmla="*/ 20 w 166"/>
                <a:gd name="T41" fmla="*/ 143 h 259"/>
                <a:gd name="T42" fmla="*/ 10 w 166"/>
                <a:gd name="T43" fmla="*/ 134 h 259"/>
                <a:gd name="T44" fmla="*/ 6 w 166"/>
                <a:gd name="T45" fmla="*/ 109 h 259"/>
                <a:gd name="T46" fmla="*/ 14 w 166"/>
                <a:gd name="T47" fmla="*/ 91 h 259"/>
                <a:gd name="T48" fmla="*/ 28 w 166"/>
                <a:gd name="T49" fmla="*/ 91 h 259"/>
                <a:gd name="T50" fmla="*/ 32 w 166"/>
                <a:gd name="T51" fmla="*/ 84 h 259"/>
                <a:gd name="T52" fmla="*/ 26 w 166"/>
                <a:gd name="T53" fmla="*/ 78 h 259"/>
                <a:gd name="T54" fmla="*/ 45 w 166"/>
                <a:gd name="T55" fmla="*/ 52 h 259"/>
                <a:gd name="T56" fmla="*/ 56 w 166"/>
                <a:gd name="T57" fmla="*/ 32 h 259"/>
                <a:gd name="T58" fmla="*/ 63 w 166"/>
                <a:gd name="T59" fmla="*/ 19 h 259"/>
                <a:gd name="T60" fmla="*/ 76 w 166"/>
                <a:gd name="T61" fmla="*/ 19 h 259"/>
                <a:gd name="T62" fmla="*/ 78 w 166"/>
                <a:gd name="T63" fmla="*/ 9 h 259"/>
                <a:gd name="T64" fmla="*/ 103 w 166"/>
                <a:gd name="T65" fmla="*/ 12 h 259"/>
                <a:gd name="T66" fmla="*/ 103 w 166"/>
                <a:gd name="T67" fmla="*/ 1 h 259"/>
                <a:gd name="T68" fmla="*/ 111 w 166"/>
                <a:gd name="T69" fmla="*/ 0 h 259"/>
                <a:gd name="T70" fmla="*/ 131 w 166"/>
                <a:gd name="T71" fmla="*/ 9 h 259"/>
                <a:gd name="T72" fmla="*/ 154 w 166"/>
                <a:gd name="T73" fmla="*/ 21 h 259"/>
                <a:gd name="T74" fmla="*/ 160 w 166"/>
                <a:gd name="T75" fmla="*/ 48 h 259"/>
                <a:gd name="T76" fmla="*/ 166 w 166"/>
                <a:gd name="T77" fmla="*/ 55 h 259"/>
                <a:gd name="T78" fmla="*/ 144 w 166"/>
                <a:gd name="T79" fmla="*/ 61 h 2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66" h="259">
                  <a:moveTo>
                    <a:pt x="144" y="61"/>
                  </a:moveTo>
                  <a:lnTo>
                    <a:pt x="132" y="73"/>
                  </a:lnTo>
                  <a:lnTo>
                    <a:pt x="137" y="84"/>
                  </a:lnTo>
                  <a:lnTo>
                    <a:pt x="117" y="100"/>
                  </a:lnTo>
                  <a:lnTo>
                    <a:pt x="92" y="116"/>
                  </a:lnTo>
                  <a:lnTo>
                    <a:pt x="85" y="142"/>
                  </a:lnTo>
                  <a:lnTo>
                    <a:pt x="97" y="156"/>
                  </a:lnTo>
                  <a:lnTo>
                    <a:pt x="112" y="166"/>
                  </a:lnTo>
                  <a:lnTo>
                    <a:pt x="102" y="188"/>
                  </a:lnTo>
                  <a:lnTo>
                    <a:pt x="87" y="193"/>
                  </a:lnTo>
                  <a:lnTo>
                    <a:pt x="85" y="226"/>
                  </a:lnTo>
                  <a:lnTo>
                    <a:pt x="78" y="244"/>
                  </a:lnTo>
                  <a:lnTo>
                    <a:pt x="59" y="242"/>
                  </a:lnTo>
                  <a:lnTo>
                    <a:pt x="52" y="258"/>
                  </a:lnTo>
                  <a:lnTo>
                    <a:pt x="35" y="259"/>
                  </a:lnTo>
                  <a:lnTo>
                    <a:pt x="28" y="240"/>
                  </a:lnTo>
                  <a:lnTo>
                    <a:pt x="14" y="218"/>
                  </a:lnTo>
                  <a:lnTo>
                    <a:pt x="0" y="190"/>
                  </a:lnTo>
                  <a:lnTo>
                    <a:pt x="6" y="179"/>
                  </a:lnTo>
                  <a:lnTo>
                    <a:pt x="17" y="166"/>
                  </a:lnTo>
                  <a:lnTo>
                    <a:pt x="20" y="143"/>
                  </a:lnTo>
                  <a:lnTo>
                    <a:pt x="10" y="134"/>
                  </a:lnTo>
                  <a:lnTo>
                    <a:pt x="6" y="109"/>
                  </a:lnTo>
                  <a:lnTo>
                    <a:pt x="14" y="91"/>
                  </a:lnTo>
                  <a:lnTo>
                    <a:pt x="28" y="91"/>
                  </a:lnTo>
                  <a:lnTo>
                    <a:pt x="32" y="84"/>
                  </a:lnTo>
                  <a:lnTo>
                    <a:pt x="26" y="78"/>
                  </a:lnTo>
                  <a:lnTo>
                    <a:pt x="45" y="52"/>
                  </a:lnTo>
                  <a:lnTo>
                    <a:pt x="56" y="32"/>
                  </a:lnTo>
                  <a:lnTo>
                    <a:pt x="63" y="19"/>
                  </a:lnTo>
                  <a:lnTo>
                    <a:pt x="76" y="19"/>
                  </a:lnTo>
                  <a:lnTo>
                    <a:pt x="78" y="9"/>
                  </a:lnTo>
                  <a:lnTo>
                    <a:pt x="103" y="12"/>
                  </a:lnTo>
                  <a:lnTo>
                    <a:pt x="103" y="1"/>
                  </a:lnTo>
                  <a:lnTo>
                    <a:pt x="111" y="0"/>
                  </a:lnTo>
                  <a:lnTo>
                    <a:pt x="131" y="9"/>
                  </a:lnTo>
                  <a:lnTo>
                    <a:pt x="154" y="21"/>
                  </a:lnTo>
                  <a:lnTo>
                    <a:pt x="160" y="48"/>
                  </a:lnTo>
                  <a:lnTo>
                    <a:pt x="166" y="55"/>
                  </a:lnTo>
                  <a:lnTo>
                    <a:pt x="144" y="61"/>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27" name="Freeform 126"/>
            <p:cNvSpPr>
              <a:spLocks/>
            </p:cNvSpPr>
            <p:nvPr/>
          </p:nvSpPr>
          <p:spPr bwMode="auto">
            <a:xfrm>
              <a:off x="7653460" y="4101982"/>
              <a:ext cx="22710" cy="30228"/>
            </a:xfrm>
            <a:custGeom>
              <a:avLst/>
              <a:gdLst>
                <a:gd name="T0" fmla="*/ 24 w 24"/>
                <a:gd name="T1" fmla="*/ 23 h 34"/>
                <a:gd name="T2" fmla="*/ 20 w 24"/>
                <a:gd name="T3" fmla="*/ 32 h 34"/>
                <a:gd name="T4" fmla="*/ 10 w 24"/>
                <a:gd name="T5" fmla="*/ 34 h 34"/>
                <a:gd name="T6" fmla="*/ 0 w 24"/>
                <a:gd name="T7" fmla="*/ 23 h 34"/>
                <a:gd name="T8" fmla="*/ 0 w 24"/>
                <a:gd name="T9" fmla="*/ 16 h 34"/>
                <a:gd name="T10" fmla="*/ 6 w 24"/>
                <a:gd name="T11" fmla="*/ 8 h 34"/>
                <a:gd name="T12" fmla="*/ 8 w 24"/>
                <a:gd name="T13" fmla="*/ 2 h 34"/>
                <a:gd name="T14" fmla="*/ 13 w 24"/>
                <a:gd name="T15" fmla="*/ 0 h 34"/>
                <a:gd name="T16" fmla="*/ 22 w 24"/>
                <a:gd name="T17" fmla="*/ 4 h 34"/>
                <a:gd name="T18" fmla="*/ 24 w 24"/>
                <a:gd name="T19" fmla="*/ 14 h 34"/>
                <a:gd name="T20" fmla="*/ 24 w 24"/>
                <a:gd name="T21" fmla="*/ 23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4" h="34">
                  <a:moveTo>
                    <a:pt x="24" y="23"/>
                  </a:moveTo>
                  <a:lnTo>
                    <a:pt x="20" y="32"/>
                  </a:lnTo>
                  <a:lnTo>
                    <a:pt x="10" y="34"/>
                  </a:lnTo>
                  <a:lnTo>
                    <a:pt x="0" y="23"/>
                  </a:lnTo>
                  <a:lnTo>
                    <a:pt x="0" y="16"/>
                  </a:lnTo>
                  <a:lnTo>
                    <a:pt x="6" y="8"/>
                  </a:lnTo>
                  <a:lnTo>
                    <a:pt x="8" y="2"/>
                  </a:lnTo>
                  <a:lnTo>
                    <a:pt x="13" y="0"/>
                  </a:lnTo>
                  <a:lnTo>
                    <a:pt x="22" y="4"/>
                  </a:lnTo>
                  <a:lnTo>
                    <a:pt x="24" y="14"/>
                  </a:lnTo>
                  <a:lnTo>
                    <a:pt x="24" y="23"/>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28" name="Freeform 127"/>
            <p:cNvSpPr>
              <a:spLocks/>
            </p:cNvSpPr>
            <p:nvPr/>
          </p:nvSpPr>
          <p:spPr bwMode="auto">
            <a:xfrm>
              <a:off x="7723482" y="2941740"/>
              <a:ext cx="100302" cy="89797"/>
            </a:xfrm>
            <a:custGeom>
              <a:avLst/>
              <a:gdLst>
                <a:gd name="T0" fmla="*/ 56 w 106"/>
                <a:gd name="T1" fmla="*/ 79 h 101"/>
                <a:gd name="T2" fmla="*/ 24 w 106"/>
                <a:gd name="T3" fmla="*/ 101 h 101"/>
                <a:gd name="T4" fmla="*/ 4 w 106"/>
                <a:gd name="T5" fmla="*/ 93 h 101"/>
                <a:gd name="T6" fmla="*/ 3 w 106"/>
                <a:gd name="T7" fmla="*/ 93 h 101"/>
                <a:gd name="T8" fmla="*/ 5 w 106"/>
                <a:gd name="T9" fmla="*/ 90 h 101"/>
                <a:gd name="T10" fmla="*/ 4 w 106"/>
                <a:gd name="T11" fmla="*/ 81 h 101"/>
                <a:gd name="T12" fmla="*/ 7 w 106"/>
                <a:gd name="T13" fmla="*/ 70 h 101"/>
                <a:gd name="T14" fmla="*/ 16 w 106"/>
                <a:gd name="T15" fmla="*/ 62 h 101"/>
                <a:gd name="T16" fmla="*/ 12 w 106"/>
                <a:gd name="T17" fmla="*/ 54 h 101"/>
                <a:gd name="T18" fmla="*/ 4 w 106"/>
                <a:gd name="T19" fmla="*/ 53 h 101"/>
                <a:gd name="T20" fmla="*/ 0 w 106"/>
                <a:gd name="T21" fmla="*/ 37 h 101"/>
                <a:gd name="T22" fmla="*/ 4 w 106"/>
                <a:gd name="T23" fmla="*/ 29 h 101"/>
                <a:gd name="T24" fmla="*/ 8 w 106"/>
                <a:gd name="T25" fmla="*/ 24 h 101"/>
                <a:gd name="T26" fmla="*/ 12 w 106"/>
                <a:gd name="T27" fmla="*/ 20 h 101"/>
                <a:gd name="T28" fmla="*/ 11 w 106"/>
                <a:gd name="T29" fmla="*/ 8 h 101"/>
                <a:gd name="T30" fmla="*/ 17 w 106"/>
                <a:gd name="T31" fmla="*/ 12 h 101"/>
                <a:gd name="T32" fmla="*/ 36 w 106"/>
                <a:gd name="T33" fmla="*/ 6 h 101"/>
                <a:gd name="T34" fmla="*/ 45 w 106"/>
                <a:gd name="T35" fmla="*/ 10 h 101"/>
                <a:gd name="T36" fmla="*/ 59 w 106"/>
                <a:gd name="T37" fmla="*/ 10 h 101"/>
                <a:gd name="T38" fmla="*/ 78 w 106"/>
                <a:gd name="T39" fmla="*/ 3 h 101"/>
                <a:gd name="T40" fmla="*/ 87 w 106"/>
                <a:gd name="T41" fmla="*/ 3 h 101"/>
                <a:gd name="T42" fmla="*/ 106 w 106"/>
                <a:gd name="T43" fmla="*/ 0 h 101"/>
                <a:gd name="T44" fmla="*/ 99 w 106"/>
                <a:gd name="T45" fmla="*/ 13 h 101"/>
                <a:gd name="T46" fmla="*/ 91 w 106"/>
                <a:gd name="T47" fmla="*/ 18 h 101"/>
                <a:gd name="T48" fmla="*/ 94 w 106"/>
                <a:gd name="T49" fmla="*/ 33 h 101"/>
                <a:gd name="T50" fmla="*/ 91 w 106"/>
                <a:gd name="T51" fmla="*/ 58 h 101"/>
                <a:gd name="T52" fmla="*/ 56 w 106"/>
                <a:gd name="T53" fmla="*/ 79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06" h="101">
                  <a:moveTo>
                    <a:pt x="56" y="79"/>
                  </a:moveTo>
                  <a:lnTo>
                    <a:pt x="24" y="101"/>
                  </a:lnTo>
                  <a:lnTo>
                    <a:pt x="4" y="93"/>
                  </a:lnTo>
                  <a:lnTo>
                    <a:pt x="3" y="93"/>
                  </a:lnTo>
                  <a:lnTo>
                    <a:pt x="5" y="90"/>
                  </a:lnTo>
                  <a:lnTo>
                    <a:pt x="4" y="81"/>
                  </a:lnTo>
                  <a:lnTo>
                    <a:pt x="7" y="70"/>
                  </a:lnTo>
                  <a:lnTo>
                    <a:pt x="16" y="62"/>
                  </a:lnTo>
                  <a:lnTo>
                    <a:pt x="12" y="54"/>
                  </a:lnTo>
                  <a:lnTo>
                    <a:pt x="4" y="53"/>
                  </a:lnTo>
                  <a:lnTo>
                    <a:pt x="0" y="37"/>
                  </a:lnTo>
                  <a:lnTo>
                    <a:pt x="4" y="29"/>
                  </a:lnTo>
                  <a:lnTo>
                    <a:pt x="8" y="24"/>
                  </a:lnTo>
                  <a:lnTo>
                    <a:pt x="12" y="20"/>
                  </a:lnTo>
                  <a:lnTo>
                    <a:pt x="11" y="8"/>
                  </a:lnTo>
                  <a:lnTo>
                    <a:pt x="17" y="12"/>
                  </a:lnTo>
                  <a:lnTo>
                    <a:pt x="36" y="6"/>
                  </a:lnTo>
                  <a:lnTo>
                    <a:pt x="45" y="10"/>
                  </a:lnTo>
                  <a:lnTo>
                    <a:pt x="59" y="10"/>
                  </a:lnTo>
                  <a:lnTo>
                    <a:pt x="78" y="3"/>
                  </a:lnTo>
                  <a:lnTo>
                    <a:pt x="87" y="3"/>
                  </a:lnTo>
                  <a:lnTo>
                    <a:pt x="106" y="0"/>
                  </a:lnTo>
                  <a:lnTo>
                    <a:pt x="99" y="13"/>
                  </a:lnTo>
                  <a:lnTo>
                    <a:pt x="91" y="18"/>
                  </a:lnTo>
                  <a:lnTo>
                    <a:pt x="94" y="33"/>
                  </a:lnTo>
                  <a:lnTo>
                    <a:pt x="91" y="58"/>
                  </a:lnTo>
                  <a:lnTo>
                    <a:pt x="56" y="7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29" name="Freeform 128"/>
            <p:cNvSpPr>
              <a:spLocks/>
            </p:cNvSpPr>
            <p:nvPr/>
          </p:nvSpPr>
          <p:spPr bwMode="auto">
            <a:xfrm>
              <a:off x="7370531" y="3196015"/>
              <a:ext cx="177895" cy="295173"/>
            </a:xfrm>
            <a:custGeom>
              <a:avLst/>
              <a:gdLst>
                <a:gd name="T0" fmla="*/ 18 w 188"/>
                <a:gd name="T1" fmla="*/ 219 h 332"/>
                <a:gd name="T2" fmla="*/ 19 w 188"/>
                <a:gd name="T3" fmla="*/ 209 h 332"/>
                <a:gd name="T4" fmla="*/ 8 w 188"/>
                <a:gd name="T5" fmla="*/ 209 h 332"/>
                <a:gd name="T6" fmla="*/ 8 w 188"/>
                <a:gd name="T7" fmla="*/ 196 h 332"/>
                <a:gd name="T8" fmla="*/ 0 w 188"/>
                <a:gd name="T9" fmla="*/ 188 h 332"/>
                <a:gd name="T10" fmla="*/ 7 w 188"/>
                <a:gd name="T11" fmla="*/ 161 h 332"/>
                <a:gd name="T12" fmla="*/ 30 w 188"/>
                <a:gd name="T13" fmla="*/ 141 h 332"/>
                <a:gd name="T14" fmla="*/ 30 w 188"/>
                <a:gd name="T15" fmla="*/ 114 h 332"/>
                <a:gd name="T16" fmla="*/ 37 w 188"/>
                <a:gd name="T17" fmla="*/ 72 h 332"/>
                <a:gd name="T18" fmla="*/ 40 w 188"/>
                <a:gd name="T19" fmla="*/ 63 h 332"/>
                <a:gd name="T20" fmla="*/ 33 w 188"/>
                <a:gd name="T21" fmla="*/ 56 h 332"/>
                <a:gd name="T22" fmla="*/ 32 w 188"/>
                <a:gd name="T23" fmla="*/ 49 h 332"/>
                <a:gd name="T24" fmla="*/ 25 w 188"/>
                <a:gd name="T25" fmla="*/ 44 h 332"/>
                <a:gd name="T26" fmla="*/ 20 w 188"/>
                <a:gd name="T27" fmla="*/ 11 h 332"/>
                <a:gd name="T28" fmla="*/ 38 w 188"/>
                <a:gd name="T29" fmla="*/ 0 h 332"/>
                <a:gd name="T30" fmla="*/ 111 w 188"/>
                <a:gd name="T31" fmla="*/ 40 h 332"/>
                <a:gd name="T32" fmla="*/ 184 w 188"/>
                <a:gd name="T33" fmla="*/ 80 h 332"/>
                <a:gd name="T34" fmla="*/ 188 w 188"/>
                <a:gd name="T35" fmla="*/ 162 h 332"/>
                <a:gd name="T36" fmla="*/ 172 w 188"/>
                <a:gd name="T37" fmla="*/ 161 h 332"/>
                <a:gd name="T38" fmla="*/ 164 w 188"/>
                <a:gd name="T39" fmla="*/ 176 h 332"/>
                <a:gd name="T40" fmla="*/ 160 w 188"/>
                <a:gd name="T41" fmla="*/ 189 h 332"/>
                <a:gd name="T42" fmla="*/ 163 w 188"/>
                <a:gd name="T43" fmla="*/ 194 h 332"/>
                <a:gd name="T44" fmla="*/ 158 w 188"/>
                <a:gd name="T45" fmla="*/ 200 h 332"/>
                <a:gd name="T46" fmla="*/ 160 w 188"/>
                <a:gd name="T47" fmla="*/ 209 h 332"/>
                <a:gd name="T48" fmla="*/ 155 w 188"/>
                <a:gd name="T49" fmla="*/ 217 h 332"/>
                <a:gd name="T50" fmla="*/ 154 w 188"/>
                <a:gd name="T51" fmla="*/ 225 h 332"/>
                <a:gd name="T52" fmla="*/ 160 w 188"/>
                <a:gd name="T53" fmla="*/ 224 h 332"/>
                <a:gd name="T54" fmla="*/ 164 w 188"/>
                <a:gd name="T55" fmla="*/ 232 h 332"/>
                <a:gd name="T56" fmla="*/ 164 w 188"/>
                <a:gd name="T57" fmla="*/ 244 h 332"/>
                <a:gd name="T58" fmla="*/ 171 w 188"/>
                <a:gd name="T59" fmla="*/ 250 h 332"/>
                <a:gd name="T60" fmla="*/ 171 w 188"/>
                <a:gd name="T61" fmla="*/ 255 h 332"/>
                <a:gd name="T62" fmla="*/ 160 w 188"/>
                <a:gd name="T63" fmla="*/ 258 h 332"/>
                <a:gd name="T64" fmla="*/ 151 w 188"/>
                <a:gd name="T65" fmla="*/ 267 h 332"/>
                <a:gd name="T66" fmla="*/ 138 w 188"/>
                <a:gd name="T67" fmla="*/ 290 h 332"/>
                <a:gd name="T68" fmla="*/ 121 w 188"/>
                <a:gd name="T69" fmla="*/ 299 h 332"/>
                <a:gd name="T70" fmla="*/ 103 w 188"/>
                <a:gd name="T71" fmla="*/ 298 h 332"/>
                <a:gd name="T72" fmla="*/ 98 w 188"/>
                <a:gd name="T73" fmla="*/ 300 h 332"/>
                <a:gd name="T74" fmla="*/ 100 w 188"/>
                <a:gd name="T75" fmla="*/ 307 h 332"/>
                <a:gd name="T76" fmla="*/ 90 w 188"/>
                <a:gd name="T77" fmla="*/ 314 h 332"/>
                <a:gd name="T78" fmla="*/ 83 w 188"/>
                <a:gd name="T79" fmla="*/ 323 h 332"/>
                <a:gd name="T80" fmla="*/ 59 w 188"/>
                <a:gd name="T81" fmla="*/ 330 h 332"/>
                <a:gd name="T82" fmla="*/ 55 w 188"/>
                <a:gd name="T83" fmla="*/ 326 h 332"/>
                <a:gd name="T84" fmla="*/ 52 w 188"/>
                <a:gd name="T85" fmla="*/ 325 h 332"/>
                <a:gd name="T86" fmla="*/ 48 w 188"/>
                <a:gd name="T87" fmla="*/ 331 h 332"/>
                <a:gd name="T88" fmla="*/ 33 w 188"/>
                <a:gd name="T89" fmla="*/ 332 h 332"/>
                <a:gd name="T90" fmla="*/ 36 w 188"/>
                <a:gd name="T91" fmla="*/ 326 h 332"/>
                <a:gd name="T92" fmla="*/ 30 w 188"/>
                <a:gd name="T93" fmla="*/ 312 h 332"/>
                <a:gd name="T94" fmla="*/ 28 w 188"/>
                <a:gd name="T95" fmla="*/ 304 h 332"/>
                <a:gd name="T96" fmla="*/ 20 w 188"/>
                <a:gd name="T97" fmla="*/ 300 h 332"/>
                <a:gd name="T98" fmla="*/ 9 w 188"/>
                <a:gd name="T99" fmla="*/ 288 h 332"/>
                <a:gd name="T100" fmla="*/ 13 w 188"/>
                <a:gd name="T101" fmla="*/ 278 h 332"/>
                <a:gd name="T102" fmla="*/ 21 w 188"/>
                <a:gd name="T103" fmla="*/ 280 h 332"/>
                <a:gd name="T104" fmla="*/ 26 w 188"/>
                <a:gd name="T105" fmla="*/ 279 h 332"/>
                <a:gd name="T106" fmla="*/ 36 w 188"/>
                <a:gd name="T107" fmla="*/ 279 h 332"/>
                <a:gd name="T108" fmla="*/ 26 w 188"/>
                <a:gd name="T109" fmla="*/ 260 h 332"/>
                <a:gd name="T110" fmla="*/ 27 w 188"/>
                <a:gd name="T111" fmla="*/ 246 h 332"/>
                <a:gd name="T112" fmla="*/ 25 w 188"/>
                <a:gd name="T113" fmla="*/ 233 h 332"/>
                <a:gd name="T114" fmla="*/ 18 w 188"/>
                <a:gd name="T115" fmla="*/ 219 h 3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88" h="332">
                  <a:moveTo>
                    <a:pt x="18" y="219"/>
                  </a:moveTo>
                  <a:lnTo>
                    <a:pt x="19" y="209"/>
                  </a:lnTo>
                  <a:lnTo>
                    <a:pt x="8" y="209"/>
                  </a:lnTo>
                  <a:lnTo>
                    <a:pt x="8" y="196"/>
                  </a:lnTo>
                  <a:lnTo>
                    <a:pt x="0" y="188"/>
                  </a:lnTo>
                  <a:lnTo>
                    <a:pt x="7" y="161"/>
                  </a:lnTo>
                  <a:lnTo>
                    <a:pt x="30" y="141"/>
                  </a:lnTo>
                  <a:lnTo>
                    <a:pt x="30" y="114"/>
                  </a:lnTo>
                  <a:lnTo>
                    <a:pt x="37" y="72"/>
                  </a:lnTo>
                  <a:lnTo>
                    <a:pt x="40" y="63"/>
                  </a:lnTo>
                  <a:lnTo>
                    <a:pt x="33" y="56"/>
                  </a:lnTo>
                  <a:lnTo>
                    <a:pt x="32" y="49"/>
                  </a:lnTo>
                  <a:lnTo>
                    <a:pt x="25" y="44"/>
                  </a:lnTo>
                  <a:lnTo>
                    <a:pt x="20" y="11"/>
                  </a:lnTo>
                  <a:lnTo>
                    <a:pt x="38" y="0"/>
                  </a:lnTo>
                  <a:lnTo>
                    <a:pt x="111" y="40"/>
                  </a:lnTo>
                  <a:lnTo>
                    <a:pt x="184" y="80"/>
                  </a:lnTo>
                  <a:lnTo>
                    <a:pt x="188" y="162"/>
                  </a:lnTo>
                  <a:lnTo>
                    <a:pt x="172" y="161"/>
                  </a:lnTo>
                  <a:lnTo>
                    <a:pt x="164" y="176"/>
                  </a:lnTo>
                  <a:lnTo>
                    <a:pt x="160" y="189"/>
                  </a:lnTo>
                  <a:lnTo>
                    <a:pt x="163" y="194"/>
                  </a:lnTo>
                  <a:lnTo>
                    <a:pt x="158" y="200"/>
                  </a:lnTo>
                  <a:lnTo>
                    <a:pt x="160" y="209"/>
                  </a:lnTo>
                  <a:lnTo>
                    <a:pt x="155" y="217"/>
                  </a:lnTo>
                  <a:lnTo>
                    <a:pt x="154" y="225"/>
                  </a:lnTo>
                  <a:lnTo>
                    <a:pt x="160" y="224"/>
                  </a:lnTo>
                  <a:lnTo>
                    <a:pt x="164" y="232"/>
                  </a:lnTo>
                  <a:lnTo>
                    <a:pt x="164" y="244"/>
                  </a:lnTo>
                  <a:lnTo>
                    <a:pt x="171" y="250"/>
                  </a:lnTo>
                  <a:lnTo>
                    <a:pt x="171" y="255"/>
                  </a:lnTo>
                  <a:lnTo>
                    <a:pt x="160" y="258"/>
                  </a:lnTo>
                  <a:lnTo>
                    <a:pt x="151" y="267"/>
                  </a:lnTo>
                  <a:lnTo>
                    <a:pt x="138" y="290"/>
                  </a:lnTo>
                  <a:lnTo>
                    <a:pt x="121" y="299"/>
                  </a:lnTo>
                  <a:lnTo>
                    <a:pt x="103" y="298"/>
                  </a:lnTo>
                  <a:lnTo>
                    <a:pt x="98" y="300"/>
                  </a:lnTo>
                  <a:lnTo>
                    <a:pt x="100" y="307"/>
                  </a:lnTo>
                  <a:lnTo>
                    <a:pt x="90" y="314"/>
                  </a:lnTo>
                  <a:lnTo>
                    <a:pt x="83" y="323"/>
                  </a:lnTo>
                  <a:lnTo>
                    <a:pt x="59" y="330"/>
                  </a:lnTo>
                  <a:lnTo>
                    <a:pt x="55" y="326"/>
                  </a:lnTo>
                  <a:lnTo>
                    <a:pt x="52" y="325"/>
                  </a:lnTo>
                  <a:lnTo>
                    <a:pt x="48" y="331"/>
                  </a:lnTo>
                  <a:lnTo>
                    <a:pt x="33" y="332"/>
                  </a:lnTo>
                  <a:lnTo>
                    <a:pt x="36" y="326"/>
                  </a:lnTo>
                  <a:lnTo>
                    <a:pt x="30" y="312"/>
                  </a:lnTo>
                  <a:lnTo>
                    <a:pt x="28" y="304"/>
                  </a:lnTo>
                  <a:lnTo>
                    <a:pt x="20" y="300"/>
                  </a:lnTo>
                  <a:lnTo>
                    <a:pt x="9" y="288"/>
                  </a:lnTo>
                  <a:lnTo>
                    <a:pt x="13" y="278"/>
                  </a:lnTo>
                  <a:lnTo>
                    <a:pt x="21" y="280"/>
                  </a:lnTo>
                  <a:lnTo>
                    <a:pt x="26" y="279"/>
                  </a:lnTo>
                  <a:lnTo>
                    <a:pt x="36" y="279"/>
                  </a:lnTo>
                  <a:lnTo>
                    <a:pt x="26" y="260"/>
                  </a:lnTo>
                  <a:lnTo>
                    <a:pt x="27" y="246"/>
                  </a:lnTo>
                  <a:lnTo>
                    <a:pt x="25" y="233"/>
                  </a:lnTo>
                  <a:lnTo>
                    <a:pt x="18" y="21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30" name="Freeform 129"/>
            <p:cNvSpPr>
              <a:spLocks/>
            </p:cNvSpPr>
            <p:nvPr/>
          </p:nvSpPr>
          <p:spPr bwMode="auto">
            <a:xfrm>
              <a:off x="7135862" y="3424507"/>
              <a:ext cx="33119" cy="94242"/>
            </a:xfrm>
            <a:custGeom>
              <a:avLst/>
              <a:gdLst>
                <a:gd name="T0" fmla="*/ 35 w 35"/>
                <a:gd name="T1" fmla="*/ 102 h 106"/>
                <a:gd name="T2" fmla="*/ 21 w 35"/>
                <a:gd name="T3" fmla="*/ 106 h 106"/>
                <a:gd name="T4" fmla="*/ 17 w 35"/>
                <a:gd name="T5" fmla="*/ 99 h 106"/>
                <a:gd name="T6" fmla="*/ 12 w 35"/>
                <a:gd name="T7" fmla="*/ 86 h 106"/>
                <a:gd name="T8" fmla="*/ 10 w 35"/>
                <a:gd name="T9" fmla="*/ 75 h 106"/>
                <a:gd name="T10" fmla="*/ 14 w 35"/>
                <a:gd name="T11" fmla="*/ 57 h 106"/>
                <a:gd name="T12" fmla="*/ 10 w 35"/>
                <a:gd name="T13" fmla="*/ 49 h 106"/>
                <a:gd name="T14" fmla="*/ 8 w 35"/>
                <a:gd name="T15" fmla="*/ 33 h 106"/>
                <a:gd name="T16" fmla="*/ 8 w 35"/>
                <a:gd name="T17" fmla="*/ 18 h 106"/>
                <a:gd name="T18" fmla="*/ 0 w 35"/>
                <a:gd name="T19" fmla="*/ 7 h 106"/>
                <a:gd name="T20" fmla="*/ 2 w 35"/>
                <a:gd name="T21" fmla="*/ 0 h 106"/>
                <a:gd name="T22" fmla="*/ 18 w 35"/>
                <a:gd name="T23" fmla="*/ 1 h 106"/>
                <a:gd name="T24" fmla="*/ 15 w 35"/>
                <a:gd name="T25" fmla="*/ 12 h 106"/>
                <a:gd name="T26" fmla="*/ 21 w 35"/>
                <a:gd name="T27" fmla="*/ 18 h 106"/>
                <a:gd name="T28" fmla="*/ 27 w 35"/>
                <a:gd name="T29" fmla="*/ 25 h 106"/>
                <a:gd name="T30" fmla="*/ 28 w 35"/>
                <a:gd name="T31" fmla="*/ 36 h 106"/>
                <a:gd name="T32" fmla="*/ 32 w 35"/>
                <a:gd name="T33" fmla="*/ 40 h 106"/>
                <a:gd name="T34" fmla="*/ 31 w 35"/>
                <a:gd name="T35" fmla="*/ 88 h 106"/>
                <a:gd name="T36" fmla="*/ 35 w 35"/>
                <a:gd name="T37" fmla="*/ 102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5" h="106">
                  <a:moveTo>
                    <a:pt x="35" y="102"/>
                  </a:moveTo>
                  <a:lnTo>
                    <a:pt x="21" y="106"/>
                  </a:lnTo>
                  <a:lnTo>
                    <a:pt x="17" y="99"/>
                  </a:lnTo>
                  <a:lnTo>
                    <a:pt x="12" y="86"/>
                  </a:lnTo>
                  <a:lnTo>
                    <a:pt x="10" y="75"/>
                  </a:lnTo>
                  <a:lnTo>
                    <a:pt x="14" y="57"/>
                  </a:lnTo>
                  <a:lnTo>
                    <a:pt x="10" y="49"/>
                  </a:lnTo>
                  <a:lnTo>
                    <a:pt x="8" y="33"/>
                  </a:lnTo>
                  <a:lnTo>
                    <a:pt x="8" y="18"/>
                  </a:lnTo>
                  <a:lnTo>
                    <a:pt x="0" y="7"/>
                  </a:lnTo>
                  <a:lnTo>
                    <a:pt x="2" y="0"/>
                  </a:lnTo>
                  <a:lnTo>
                    <a:pt x="18" y="1"/>
                  </a:lnTo>
                  <a:lnTo>
                    <a:pt x="15" y="12"/>
                  </a:lnTo>
                  <a:lnTo>
                    <a:pt x="21" y="18"/>
                  </a:lnTo>
                  <a:lnTo>
                    <a:pt x="27" y="25"/>
                  </a:lnTo>
                  <a:lnTo>
                    <a:pt x="28" y="36"/>
                  </a:lnTo>
                  <a:lnTo>
                    <a:pt x="32" y="40"/>
                  </a:lnTo>
                  <a:lnTo>
                    <a:pt x="31" y="88"/>
                  </a:lnTo>
                  <a:lnTo>
                    <a:pt x="35" y="102"/>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31" name="Freeform 130"/>
            <p:cNvSpPr>
              <a:spLocks/>
            </p:cNvSpPr>
            <p:nvPr/>
          </p:nvSpPr>
          <p:spPr bwMode="auto">
            <a:xfrm>
              <a:off x="7260767" y="2939072"/>
              <a:ext cx="66237" cy="129805"/>
            </a:xfrm>
            <a:custGeom>
              <a:avLst/>
              <a:gdLst>
                <a:gd name="T0" fmla="*/ 36 w 70"/>
                <a:gd name="T1" fmla="*/ 146 h 146"/>
                <a:gd name="T2" fmla="*/ 28 w 70"/>
                <a:gd name="T3" fmla="*/ 109 h 146"/>
                <a:gd name="T4" fmla="*/ 17 w 70"/>
                <a:gd name="T5" fmla="*/ 100 h 146"/>
                <a:gd name="T6" fmla="*/ 17 w 70"/>
                <a:gd name="T7" fmla="*/ 95 h 146"/>
                <a:gd name="T8" fmla="*/ 2 w 70"/>
                <a:gd name="T9" fmla="*/ 83 h 146"/>
                <a:gd name="T10" fmla="*/ 0 w 70"/>
                <a:gd name="T11" fmla="*/ 67 h 146"/>
                <a:gd name="T12" fmla="*/ 10 w 70"/>
                <a:gd name="T13" fmla="*/ 56 h 146"/>
                <a:gd name="T14" fmla="*/ 14 w 70"/>
                <a:gd name="T15" fmla="*/ 39 h 146"/>
                <a:gd name="T16" fmla="*/ 11 w 70"/>
                <a:gd name="T17" fmla="*/ 19 h 146"/>
                <a:gd name="T18" fmla="*/ 14 w 70"/>
                <a:gd name="T19" fmla="*/ 8 h 146"/>
                <a:gd name="T20" fmla="*/ 32 w 70"/>
                <a:gd name="T21" fmla="*/ 0 h 146"/>
                <a:gd name="T22" fmla="*/ 44 w 70"/>
                <a:gd name="T23" fmla="*/ 3 h 146"/>
                <a:gd name="T24" fmla="*/ 44 w 70"/>
                <a:gd name="T25" fmla="*/ 13 h 146"/>
                <a:gd name="T26" fmla="*/ 59 w 70"/>
                <a:gd name="T27" fmla="*/ 6 h 146"/>
                <a:gd name="T28" fmla="*/ 60 w 70"/>
                <a:gd name="T29" fmla="*/ 9 h 146"/>
                <a:gd name="T30" fmla="*/ 52 w 70"/>
                <a:gd name="T31" fmla="*/ 19 h 146"/>
                <a:gd name="T32" fmla="*/ 52 w 70"/>
                <a:gd name="T33" fmla="*/ 29 h 146"/>
                <a:gd name="T34" fmla="*/ 58 w 70"/>
                <a:gd name="T35" fmla="*/ 34 h 146"/>
                <a:gd name="T36" fmla="*/ 56 w 70"/>
                <a:gd name="T37" fmla="*/ 52 h 146"/>
                <a:gd name="T38" fmla="*/ 45 w 70"/>
                <a:gd name="T39" fmla="*/ 63 h 146"/>
                <a:gd name="T40" fmla="*/ 49 w 70"/>
                <a:gd name="T41" fmla="*/ 74 h 146"/>
                <a:gd name="T42" fmla="*/ 58 w 70"/>
                <a:gd name="T43" fmla="*/ 74 h 146"/>
                <a:gd name="T44" fmla="*/ 63 w 70"/>
                <a:gd name="T45" fmla="*/ 84 h 146"/>
                <a:gd name="T46" fmla="*/ 70 w 70"/>
                <a:gd name="T47" fmla="*/ 87 h 146"/>
                <a:gd name="T48" fmla="*/ 69 w 70"/>
                <a:gd name="T49" fmla="*/ 103 h 146"/>
                <a:gd name="T50" fmla="*/ 61 w 70"/>
                <a:gd name="T51" fmla="*/ 109 h 146"/>
                <a:gd name="T52" fmla="*/ 56 w 70"/>
                <a:gd name="T53" fmla="*/ 116 h 146"/>
                <a:gd name="T54" fmla="*/ 44 w 70"/>
                <a:gd name="T55" fmla="*/ 124 h 146"/>
                <a:gd name="T56" fmla="*/ 46 w 70"/>
                <a:gd name="T57" fmla="*/ 132 h 146"/>
                <a:gd name="T58" fmla="*/ 45 w 70"/>
                <a:gd name="T59" fmla="*/ 141 h 146"/>
                <a:gd name="T60" fmla="*/ 36 w 70"/>
                <a:gd name="T61" fmla="*/ 146 h 1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0" h="146">
                  <a:moveTo>
                    <a:pt x="36" y="146"/>
                  </a:moveTo>
                  <a:lnTo>
                    <a:pt x="28" y="109"/>
                  </a:lnTo>
                  <a:lnTo>
                    <a:pt x="17" y="100"/>
                  </a:lnTo>
                  <a:lnTo>
                    <a:pt x="17" y="95"/>
                  </a:lnTo>
                  <a:lnTo>
                    <a:pt x="2" y="83"/>
                  </a:lnTo>
                  <a:lnTo>
                    <a:pt x="0" y="67"/>
                  </a:lnTo>
                  <a:lnTo>
                    <a:pt x="10" y="56"/>
                  </a:lnTo>
                  <a:lnTo>
                    <a:pt x="14" y="39"/>
                  </a:lnTo>
                  <a:lnTo>
                    <a:pt x="11" y="19"/>
                  </a:lnTo>
                  <a:lnTo>
                    <a:pt x="14" y="8"/>
                  </a:lnTo>
                  <a:lnTo>
                    <a:pt x="32" y="0"/>
                  </a:lnTo>
                  <a:lnTo>
                    <a:pt x="44" y="3"/>
                  </a:lnTo>
                  <a:lnTo>
                    <a:pt x="44" y="13"/>
                  </a:lnTo>
                  <a:lnTo>
                    <a:pt x="59" y="6"/>
                  </a:lnTo>
                  <a:lnTo>
                    <a:pt x="60" y="9"/>
                  </a:lnTo>
                  <a:lnTo>
                    <a:pt x="52" y="19"/>
                  </a:lnTo>
                  <a:lnTo>
                    <a:pt x="52" y="29"/>
                  </a:lnTo>
                  <a:lnTo>
                    <a:pt x="58" y="34"/>
                  </a:lnTo>
                  <a:lnTo>
                    <a:pt x="56" y="52"/>
                  </a:lnTo>
                  <a:lnTo>
                    <a:pt x="45" y="63"/>
                  </a:lnTo>
                  <a:lnTo>
                    <a:pt x="49" y="74"/>
                  </a:lnTo>
                  <a:lnTo>
                    <a:pt x="58" y="74"/>
                  </a:lnTo>
                  <a:lnTo>
                    <a:pt x="63" y="84"/>
                  </a:lnTo>
                  <a:lnTo>
                    <a:pt x="70" y="87"/>
                  </a:lnTo>
                  <a:lnTo>
                    <a:pt x="69" y="103"/>
                  </a:lnTo>
                  <a:lnTo>
                    <a:pt x="61" y="109"/>
                  </a:lnTo>
                  <a:lnTo>
                    <a:pt x="56" y="116"/>
                  </a:lnTo>
                  <a:lnTo>
                    <a:pt x="44" y="124"/>
                  </a:lnTo>
                  <a:lnTo>
                    <a:pt x="46" y="132"/>
                  </a:lnTo>
                  <a:lnTo>
                    <a:pt x="45" y="141"/>
                  </a:lnTo>
                  <a:lnTo>
                    <a:pt x="36" y="146"/>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32" name="Freeform 131"/>
            <p:cNvSpPr>
              <a:spLocks/>
            </p:cNvSpPr>
            <p:nvPr/>
          </p:nvSpPr>
          <p:spPr bwMode="auto">
            <a:xfrm>
              <a:off x="7556942" y="2852832"/>
              <a:ext cx="306584" cy="114691"/>
            </a:xfrm>
            <a:custGeom>
              <a:avLst/>
              <a:gdLst>
                <a:gd name="T0" fmla="*/ 177 w 324"/>
                <a:gd name="T1" fmla="*/ 15 h 129"/>
                <a:gd name="T2" fmla="*/ 202 w 324"/>
                <a:gd name="T3" fmla="*/ 23 h 129"/>
                <a:gd name="T4" fmla="*/ 222 w 324"/>
                <a:gd name="T5" fmla="*/ 20 h 129"/>
                <a:gd name="T6" fmla="*/ 236 w 324"/>
                <a:gd name="T7" fmla="*/ 22 h 129"/>
                <a:gd name="T8" fmla="*/ 254 w 324"/>
                <a:gd name="T9" fmla="*/ 11 h 129"/>
                <a:gd name="T10" fmla="*/ 272 w 324"/>
                <a:gd name="T11" fmla="*/ 10 h 129"/>
                <a:gd name="T12" fmla="*/ 290 w 324"/>
                <a:gd name="T13" fmla="*/ 20 h 129"/>
                <a:gd name="T14" fmla="*/ 294 w 324"/>
                <a:gd name="T15" fmla="*/ 27 h 129"/>
                <a:gd name="T16" fmla="*/ 294 w 324"/>
                <a:gd name="T17" fmla="*/ 37 h 129"/>
                <a:gd name="T18" fmla="*/ 308 w 324"/>
                <a:gd name="T19" fmla="*/ 42 h 129"/>
                <a:gd name="T20" fmla="*/ 316 w 324"/>
                <a:gd name="T21" fmla="*/ 48 h 129"/>
                <a:gd name="T22" fmla="*/ 305 w 324"/>
                <a:gd name="T23" fmla="*/ 54 h 129"/>
                <a:gd name="T24" fmla="*/ 314 w 324"/>
                <a:gd name="T25" fmla="*/ 78 h 129"/>
                <a:gd name="T26" fmla="*/ 312 w 324"/>
                <a:gd name="T27" fmla="*/ 84 h 129"/>
                <a:gd name="T28" fmla="*/ 324 w 324"/>
                <a:gd name="T29" fmla="*/ 101 h 129"/>
                <a:gd name="T30" fmla="*/ 316 w 324"/>
                <a:gd name="T31" fmla="*/ 104 h 129"/>
                <a:gd name="T32" fmla="*/ 310 w 324"/>
                <a:gd name="T33" fmla="*/ 99 h 129"/>
                <a:gd name="T34" fmla="*/ 289 w 324"/>
                <a:gd name="T35" fmla="*/ 96 h 129"/>
                <a:gd name="T36" fmla="*/ 282 w 324"/>
                <a:gd name="T37" fmla="*/ 100 h 129"/>
                <a:gd name="T38" fmla="*/ 263 w 324"/>
                <a:gd name="T39" fmla="*/ 103 h 129"/>
                <a:gd name="T40" fmla="*/ 254 w 324"/>
                <a:gd name="T41" fmla="*/ 103 h 129"/>
                <a:gd name="T42" fmla="*/ 235 w 324"/>
                <a:gd name="T43" fmla="*/ 110 h 129"/>
                <a:gd name="T44" fmla="*/ 221 w 324"/>
                <a:gd name="T45" fmla="*/ 110 h 129"/>
                <a:gd name="T46" fmla="*/ 212 w 324"/>
                <a:gd name="T47" fmla="*/ 106 h 129"/>
                <a:gd name="T48" fmla="*/ 193 w 324"/>
                <a:gd name="T49" fmla="*/ 112 h 129"/>
                <a:gd name="T50" fmla="*/ 187 w 324"/>
                <a:gd name="T51" fmla="*/ 108 h 129"/>
                <a:gd name="T52" fmla="*/ 188 w 324"/>
                <a:gd name="T53" fmla="*/ 120 h 129"/>
                <a:gd name="T54" fmla="*/ 184 w 324"/>
                <a:gd name="T55" fmla="*/ 124 h 129"/>
                <a:gd name="T56" fmla="*/ 180 w 324"/>
                <a:gd name="T57" fmla="*/ 129 h 129"/>
                <a:gd name="T58" fmla="*/ 172 w 324"/>
                <a:gd name="T59" fmla="*/ 119 h 129"/>
                <a:gd name="T60" fmla="*/ 178 w 324"/>
                <a:gd name="T61" fmla="*/ 112 h 129"/>
                <a:gd name="T62" fmla="*/ 167 w 324"/>
                <a:gd name="T63" fmla="*/ 113 h 129"/>
                <a:gd name="T64" fmla="*/ 153 w 324"/>
                <a:gd name="T65" fmla="*/ 109 h 129"/>
                <a:gd name="T66" fmla="*/ 142 w 324"/>
                <a:gd name="T67" fmla="*/ 120 h 129"/>
                <a:gd name="T68" fmla="*/ 116 w 324"/>
                <a:gd name="T69" fmla="*/ 123 h 129"/>
                <a:gd name="T70" fmla="*/ 101 w 324"/>
                <a:gd name="T71" fmla="*/ 112 h 129"/>
                <a:gd name="T72" fmla="*/ 82 w 324"/>
                <a:gd name="T73" fmla="*/ 111 h 129"/>
                <a:gd name="T74" fmla="*/ 80 w 324"/>
                <a:gd name="T75" fmla="*/ 120 h 129"/>
                <a:gd name="T76" fmla="*/ 68 w 324"/>
                <a:gd name="T77" fmla="*/ 122 h 129"/>
                <a:gd name="T78" fmla="*/ 50 w 324"/>
                <a:gd name="T79" fmla="*/ 111 h 129"/>
                <a:gd name="T80" fmla="*/ 31 w 324"/>
                <a:gd name="T81" fmla="*/ 111 h 129"/>
                <a:gd name="T82" fmla="*/ 19 w 324"/>
                <a:gd name="T83" fmla="*/ 91 h 129"/>
                <a:gd name="T84" fmla="*/ 6 w 324"/>
                <a:gd name="T85" fmla="*/ 79 h 129"/>
                <a:gd name="T86" fmla="*/ 12 w 324"/>
                <a:gd name="T87" fmla="*/ 63 h 129"/>
                <a:gd name="T88" fmla="*/ 0 w 324"/>
                <a:gd name="T89" fmla="*/ 53 h 129"/>
                <a:gd name="T90" fmla="*/ 17 w 324"/>
                <a:gd name="T91" fmla="*/ 34 h 129"/>
                <a:gd name="T92" fmla="*/ 43 w 324"/>
                <a:gd name="T93" fmla="*/ 33 h 129"/>
                <a:gd name="T94" fmla="*/ 48 w 324"/>
                <a:gd name="T95" fmla="*/ 17 h 129"/>
                <a:gd name="T96" fmla="*/ 81 w 324"/>
                <a:gd name="T97" fmla="*/ 20 h 129"/>
                <a:gd name="T98" fmla="*/ 99 w 324"/>
                <a:gd name="T99" fmla="*/ 7 h 129"/>
                <a:gd name="T100" fmla="*/ 118 w 324"/>
                <a:gd name="T101" fmla="*/ 1 h 129"/>
                <a:gd name="T102" fmla="*/ 145 w 324"/>
                <a:gd name="T103" fmla="*/ 0 h 129"/>
                <a:gd name="T104" fmla="*/ 177 w 324"/>
                <a:gd name="T105" fmla="*/ 15 h 1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324" h="129">
                  <a:moveTo>
                    <a:pt x="177" y="15"/>
                  </a:moveTo>
                  <a:lnTo>
                    <a:pt x="202" y="23"/>
                  </a:lnTo>
                  <a:lnTo>
                    <a:pt x="222" y="20"/>
                  </a:lnTo>
                  <a:lnTo>
                    <a:pt x="236" y="22"/>
                  </a:lnTo>
                  <a:lnTo>
                    <a:pt x="254" y="11"/>
                  </a:lnTo>
                  <a:lnTo>
                    <a:pt x="272" y="10"/>
                  </a:lnTo>
                  <a:lnTo>
                    <a:pt x="290" y="20"/>
                  </a:lnTo>
                  <a:lnTo>
                    <a:pt x="294" y="27"/>
                  </a:lnTo>
                  <a:lnTo>
                    <a:pt x="294" y="37"/>
                  </a:lnTo>
                  <a:lnTo>
                    <a:pt x="308" y="42"/>
                  </a:lnTo>
                  <a:lnTo>
                    <a:pt x="316" y="48"/>
                  </a:lnTo>
                  <a:lnTo>
                    <a:pt x="305" y="54"/>
                  </a:lnTo>
                  <a:lnTo>
                    <a:pt x="314" y="78"/>
                  </a:lnTo>
                  <a:lnTo>
                    <a:pt x="312" y="84"/>
                  </a:lnTo>
                  <a:lnTo>
                    <a:pt x="324" y="101"/>
                  </a:lnTo>
                  <a:lnTo>
                    <a:pt x="316" y="104"/>
                  </a:lnTo>
                  <a:lnTo>
                    <a:pt x="310" y="99"/>
                  </a:lnTo>
                  <a:lnTo>
                    <a:pt x="289" y="96"/>
                  </a:lnTo>
                  <a:lnTo>
                    <a:pt x="282" y="100"/>
                  </a:lnTo>
                  <a:lnTo>
                    <a:pt x="263" y="103"/>
                  </a:lnTo>
                  <a:lnTo>
                    <a:pt x="254" y="103"/>
                  </a:lnTo>
                  <a:lnTo>
                    <a:pt x="235" y="110"/>
                  </a:lnTo>
                  <a:lnTo>
                    <a:pt x="221" y="110"/>
                  </a:lnTo>
                  <a:lnTo>
                    <a:pt x="212" y="106"/>
                  </a:lnTo>
                  <a:lnTo>
                    <a:pt x="193" y="112"/>
                  </a:lnTo>
                  <a:lnTo>
                    <a:pt x="187" y="108"/>
                  </a:lnTo>
                  <a:lnTo>
                    <a:pt x="188" y="120"/>
                  </a:lnTo>
                  <a:lnTo>
                    <a:pt x="184" y="124"/>
                  </a:lnTo>
                  <a:lnTo>
                    <a:pt x="180" y="129"/>
                  </a:lnTo>
                  <a:lnTo>
                    <a:pt x="172" y="119"/>
                  </a:lnTo>
                  <a:lnTo>
                    <a:pt x="178" y="112"/>
                  </a:lnTo>
                  <a:lnTo>
                    <a:pt x="167" y="113"/>
                  </a:lnTo>
                  <a:lnTo>
                    <a:pt x="153" y="109"/>
                  </a:lnTo>
                  <a:lnTo>
                    <a:pt x="142" y="120"/>
                  </a:lnTo>
                  <a:lnTo>
                    <a:pt x="116" y="123"/>
                  </a:lnTo>
                  <a:lnTo>
                    <a:pt x="101" y="112"/>
                  </a:lnTo>
                  <a:lnTo>
                    <a:pt x="82" y="111"/>
                  </a:lnTo>
                  <a:lnTo>
                    <a:pt x="80" y="120"/>
                  </a:lnTo>
                  <a:lnTo>
                    <a:pt x="68" y="122"/>
                  </a:lnTo>
                  <a:lnTo>
                    <a:pt x="50" y="111"/>
                  </a:lnTo>
                  <a:lnTo>
                    <a:pt x="31" y="111"/>
                  </a:lnTo>
                  <a:lnTo>
                    <a:pt x="19" y="91"/>
                  </a:lnTo>
                  <a:lnTo>
                    <a:pt x="6" y="79"/>
                  </a:lnTo>
                  <a:lnTo>
                    <a:pt x="12" y="63"/>
                  </a:lnTo>
                  <a:lnTo>
                    <a:pt x="0" y="53"/>
                  </a:lnTo>
                  <a:lnTo>
                    <a:pt x="17" y="34"/>
                  </a:lnTo>
                  <a:lnTo>
                    <a:pt x="43" y="33"/>
                  </a:lnTo>
                  <a:lnTo>
                    <a:pt x="48" y="17"/>
                  </a:lnTo>
                  <a:lnTo>
                    <a:pt x="81" y="20"/>
                  </a:lnTo>
                  <a:lnTo>
                    <a:pt x="99" y="7"/>
                  </a:lnTo>
                  <a:lnTo>
                    <a:pt x="118" y="1"/>
                  </a:lnTo>
                  <a:lnTo>
                    <a:pt x="145" y="0"/>
                  </a:lnTo>
                  <a:lnTo>
                    <a:pt x="177" y="1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33" name="Freeform 132"/>
            <p:cNvSpPr>
              <a:spLocks/>
            </p:cNvSpPr>
            <p:nvPr/>
          </p:nvSpPr>
          <p:spPr bwMode="auto">
            <a:xfrm>
              <a:off x="7551265" y="2851054"/>
              <a:ext cx="47312" cy="36452"/>
            </a:xfrm>
            <a:custGeom>
              <a:avLst/>
              <a:gdLst>
                <a:gd name="T0" fmla="*/ 21 w 50"/>
                <a:gd name="T1" fmla="*/ 30 h 41"/>
                <a:gd name="T2" fmla="*/ 8 w 50"/>
                <a:gd name="T3" fmla="*/ 41 h 41"/>
                <a:gd name="T4" fmla="*/ 2 w 50"/>
                <a:gd name="T5" fmla="*/ 32 h 41"/>
                <a:gd name="T6" fmla="*/ 2 w 50"/>
                <a:gd name="T7" fmla="*/ 27 h 41"/>
                <a:gd name="T8" fmla="*/ 5 w 50"/>
                <a:gd name="T9" fmla="*/ 25 h 41"/>
                <a:gd name="T10" fmla="*/ 9 w 50"/>
                <a:gd name="T11" fmla="*/ 12 h 41"/>
                <a:gd name="T12" fmla="*/ 0 w 50"/>
                <a:gd name="T13" fmla="*/ 7 h 41"/>
                <a:gd name="T14" fmla="*/ 17 w 50"/>
                <a:gd name="T15" fmla="*/ 0 h 41"/>
                <a:gd name="T16" fmla="*/ 32 w 50"/>
                <a:gd name="T17" fmla="*/ 3 h 41"/>
                <a:gd name="T18" fmla="*/ 35 w 50"/>
                <a:gd name="T19" fmla="*/ 11 h 41"/>
                <a:gd name="T20" fmla="*/ 50 w 50"/>
                <a:gd name="T21" fmla="*/ 18 h 41"/>
                <a:gd name="T22" fmla="*/ 47 w 50"/>
                <a:gd name="T23" fmla="*/ 23 h 41"/>
                <a:gd name="T24" fmla="*/ 28 w 50"/>
                <a:gd name="T25" fmla="*/ 24 h 41"/>
                <a:gd name="T26" fmla="*/ 21 w 50"/>
                <a:gd name="T27" fmla="*/ 30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0" h="41">
                  <a:moveTo>
                    <a:pt x="21" y="30"/>
                  </a:moveTo>
                  <a:lnTo>
                    <a:pt x="8" y="41"/>
                  </a:lnTo>
                  <a:lnTo>
                    <a:pt x="2" y="32"/>
                  </a:lnTo>
                  <a:lnTo>
                    <a:pt x="2" y="27"/>
                  </a:lnTo>
                  <a:lnTo>
                    <a:pt x="5" y="25"/>
                  </a:lnTo>
                  <a:lnTo>
                    <a:pt x="9" y="12"/>
                  </a:lnTo>
                  <a:lnTo>
                    <a:pt x="0" y="7"/>
                  </a:lnTo>
                  <a:lnTo>
                    <a:pt x="17" y="0"/>
                  </a:lnTo>
                  <a:lnTo>
                    <a:pt x="32" y="3"/>
                  </a:lnTo>
                  <a:lnTo>
                    <a:pt x="35" y="11"/>
                  </a:lnTo>
                  <a:lnTo>
                    <a:pt x="50" y="18"/>
                  </a:lnTo>
                  <a:lnTo>
                    <a:pt x="47" y="23"/>
                  </a:lnTo>
                  <a:lnTo>
                    <a:pt x="28" y="24"/>
                  </a:lnTo>
                  <a:lnTo>
                    <a:pt x="21" y="3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34" name="Freeform 133"/>
            <p:cNvSpPr>
              <a:spLocks/>
            </p:cNvSpPr>
            <p:nvPr/>
          </p:nvSpPr>
          <p:spPr bwMode="auto">
            <a:xfrm>
              <a:off x="7646836" y="3645887"/>
              <a:ext cx="188304" cy="199153"/>
            </a:xfrm>
            <a:custGeom>
              <a:avLst/>
              <a:gdLst>
                <a:gd name="T0" fmla="*/ 84 w 199"/>
                <a:gd name="T1" fmla="*/ 0 h 224"/>
                <a:gd name="T2" fmla="*/ 87 w 199"/>
                <a:gd name="T3" fmla="*/ 2 h 224"/>
                <a:gd name="T4" fmla="*/ 154 w 199"/>
                <a:gd name="T5" fmla="*/ 45 h 224"/>
                <a:gd name="T6" fmla="*/ 155 w 199"/>
                <a:gd name="T7" fmla="*/ 57 h 224"/>
                <a:gd name="T8" fmla="*/ 181 w 199"/>
                <a:gd name="T9" fmla="*/ 78 h 224"/>
                <a:gd name="T10" fmla="*/ 172 w 199"/>
                <a:gd name="T11" fmla="*/ 103 h 224"/>
                <a:gd name="T12" fmla="*/ 173 w 199"/>
                <a:gd name="T13" fmla="*/ 115 h 224"/>
                <a:gd name="T14" fmla="*/ 184 w 199"/>
                <a:gd name="T15" fmla="*/ 123 h 224"/>
                <a:gd name="T16" fmla="*/ 185 w 199"/>
                <a:gd name="T17" fmla="*/ 128 h 224"/>
                <a:gd name="T18" fmla="*/ 180 w 199"/>
                <a:gd name="T19" fmla="*/ 141 h 224"/>
                <a:gd name="T20" fmla="*/ 181 w 199"/>
                <a:gd name="T21" fmla="*/ 147 h 224"/>
                <a:gd name="T22" fmla="*/ 179 w 199"/>
                <a:gd name="T23" fmla="*/ 157 h 224"/>
                <a:gd name="T24" fmla="*/ 185 w 199"/>
                <a:gd name="T25" fmla="*/ 170 h 224"/>
                <a:gd name="T26" fmla="*/ 192 w 199"/>
                <a:gd name="T27" fmla="*/ 190 h 224"/>
                <a:gd name="T28" fmla="*/ 199 w 199"/>
                <a:gd name="T29" fmla="*/ 195 h 224"/>
                <a:gd name="T30" fmla="*/ 184 w 199"/>
                <a:gd name="T31" fmla="*/ 207 h 224"/>
                <a:gd name="T32" fmla="*/ 164 w 199"/>
                <a:gd name="T33" fmla="*/ 215 h 224"/>
                <a:gd name="T34" fmla="*/ 153 w 199"/>
                <a:gd name="T35" fmla="*/ 215 h 224"/>
                <a:gd name="T36" fmla="*/ 146 w 199"/>
                <a:gd name="T37" fmla="*/ 221 h 224"/>
                <a:gd name="T38" fmla="*/ 133 w 199"/>
                <a:gd name="T39" fmla="*/ 221 h 224"/>
                <a:gd name="T40" fmla="*/ 128 w 199"/>
                <a:gd name="T41" fmla="*/ 224 h 224"/>
                <a:gd name="T42" fmla="*/ 107 w 199"/>
                <a:gd name="T43" fmla="*/ 218 h 224"/>
                <a:gd name="T44" fmla="*/ 93 w 199"/>
                <a:gd name="T45" fmla="*/ 220 h 224"/>
                <a:gd name="T46" fmla="*/ 89 w 199"/>
                <a:gd name="T47" fmla="*/ 192 h 224"/>
                <a:gd name="T48" fmla="*/ 82 w 199"/>
                <a:gd name="T49" fmla="*/ 182 h 224"/>
                <a:gd name="T50" fmla="*/ 79 w 199"/>
                <a:gd name="T51" fmla="*/ 176 h 224"/>
                <a:gd name="T52" fmla="*/ 61 w 199"/>
                <a:gd name="T53" fmla="*/ 172 h 224"/>
                <a:gd name="T54" fmla="*/ 51 w 199"/>
                <a:gd name="T55" fmla="*/ 166 h 224"/>
                <a:gd name="T56" fmla="*/ 39 w 199"/>
                <a:gd name="T57" fmla="*/ 163 h 224"/>
                <a:gd name="T58" fmla="*/ 32 w 199"/>
                <a:gd name="T59" fmla="*/ 159 h 224"/>
                <a:gd name="T60" fmla="*/ 25 w 199"/>
                <a:gd name="T61" fmla="*/ 154 h 224"/>
                <a:gd name="T62" fmla="*/ 15 w 199"/>
                <a:gd name="T63" fmla="*/ 127 h 224"/>
                <a:gd name="T64" fmla="*/ 5 w 199"/>
                <a:gd name="T65" fmla="*/ 116 h 224"/>
                <a:gd name="T66" fmla="*/ 1 w 199"/>
                <a:gd name="T67" fmla="*/ 104 h 224"/>
                <a:gd name="T68" fmla="*/ 3 w 199"/>
                <a:gd name="T69" fmla="*/ 93 h 224"/>
                <a:gd name="T70" fmla="*/ 0 w 199"/>
                <a:gd name="T71" fmla="*/ 74 h 224"/>
                <a:gd name="T72" fmla="*/ 7 w 199"/>
                <a:gd name="T73" fmla="*/ 73 h 224"/>
                <a:gd name="T74" fmla="*/ 14 w 199"/>
                <a:gd name="T75" fmla="*/ 65 h 224"/>
                <a:gd name="T76" fmla="*/ 22 w 199"/>
                <a:gd name="T77" fmla="*/ 54 h 224"/>
                <a:gd name="T78" fmla="*/ 26 w 199"/>
                <a:gd name="T79" fmla="*/ 50 h 224"/>
                <a:gd name="T80" fmla="*/ 26 w 199"/>
                <a:gd name="T81" fmla="*/ 43 h 224"/>
                <a:gd name="T82" fmla="*/ 22 w 199"/>
                <a:gd name="T83" fmla="*/ 39 h 224"/>
                <a:gd name="T84" fmla="*/ 21 w 199"/>
                <a:gd name="T85" fmla="*/ 31 h 224"/>
                <a:gd name="T86" fmla="*/ 26 w 199"/>
                <a:gd name="T87" fmla="*/ 28 h 224"/>
                <a:gd name="T88" fmla="*/ 28 w 199"/>
                <a:gd name="T89" fmla="*/ 16 h 224"/>
                <a:gd name="T90" fmla="*/ 20 w 199"/>
                <a:gd name="T91" fmla="*/ 4 h 224"/>
                <a:gd name="T92" fmla="*/ 27 w 199"/>
                <a:gd name="T93" fmla="*/ 2 h 224"/>
                <a:gd name="T94" fmla="*/ 47 w 199"/>
                <a:gd name="T95" fmla="*/ 2 h 224"/>
                <a:gd name="T96" fmla="*/ 84 w 199"/>
                <a:gd name="T97" fmla="*/ 0 h 2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99" h="224">
                  <a:moveTo>
                    <a:pt x="84" y="0"/>
                  </a:moveTo>
                  <a:lnTo>
                    <a:pt x="87" y="2"/>
                  </a:lnTo>
                  <a:lnTo>
                    <a:pt x="154" y="45"/>
                  </a:lnTo>
                  <a:lnTo>
                    <a:pt x="155" y="57"/>
                  </a:lnTo>
                  <a:lnTo>
                    <a:pt x="181" y="78"/>
                  </a:lnTo>
                  <a:lnTo>
                    <a:pt x="172" y="103"/>
                  </a:lnTo>
                  <a:lnTo>
                    <a:pt x="173" y="115"/>
                  </a:lnTo>
                  <a:lnTo>
                    <a:pt x="184" y="123"/>
                  </a:lnTo>
                  <a:lnTo>
                    <a:pt x="185" y="128"/>
                  </a:lnTo>
                  <a:lnTo>
                    <a:pt x="180" y="141"/>
                  </a:lnTo>
                  <a:lnTo>
                    <a:pt x="181" y="147"/>
                  </a:lnTo>
                  <a:lnTo>
                    <a:pt x="179" y="157"/>
                  </a:lnTo>
                  <a:lnTo>
                    <a:pt x="185" y="170"/>
                  </a:lnTo>
                  <a:lnTo>
                    <a:pt x="192" y="190"/>
                  </a:lnTo>
                  <a:lnTo>
                    <a:pt x="199" y="195"/>
                  </a:lnTo>
                  <a:lnTo>
                    <a:pt x="184" y="207"/>
                  </a:lnTo>
                  <a:lnTo>
                    <a:pt x="164" y="215"/>
                  </a:lnTo>
                  <a:lnTo>
                    <a:pt x="153" y="215"/>
                  </a:lnTo>
                  <a:lnTo>
                    <a:pt x="146" y="221"/>
                  </a:lnTo>
                  <a:lnTo>
                    <a:pt x="133" y="221"/>
                  </a:lnTo>
                  <a:lnTo>
                    <a:pt x="128" y="224"/>
                  </a:lnTo>
                  <a:lnTo>
                    <a:pt x="107" y="218"/>
                  </a:lnTo>
                  <a:lnTo>
                    <a:pt x="93" y="220"/>
                  </a:lnTo>
                  <a:lnTo>
                    <a:pt x="89" y="192"/>
                  </a:lnTo>
                  <a:lnTo>
                    <a:pt x="82" y="182"/>
                  </a:lnTo>
                  <a:lnTo>
                    <a:pt x="79" y="176"/>
                  </a:lnTo>
                  <a:lnTo>
                    <a:pt x="61" y="172"/>
                  </a:lnTo>
                  <a:lnTo>
                    <a:pt x="51" y="166"/>
                  </a:lnTo>
                  <a:lnTo>
                    <a:pt x="39" y="163"/>
                  </a:lnTo>
                  <a:lnTo>
                    <a:pt x="32" y="159"/>
                  </a:lnTo>
                  <a:lnTo>
                    <a:pt x="25" y="154"/>
                  </a:lnTo>
                  <a:lnTo>
                    <a:pt x="15" y="127"/>
                  </a:lnTo>
                  <a:lnTo>
                    <a:pt x="5" y="116"/>
                  </a:lnTo>
                  <a:lnTo>
                    <a:pt x="1" y="104"/>
                  </a:lnTo>
                  <a:lnTo>
                    <a:pt x="3" y="93"/>
                  </a:lnTo>
                  <a:lnTo>
                    <a:pt x="0" y="74"/>
                  </a:lnTo>
                  <a:lnTo>
                    <a:pt x="7" y="73"/>
                  </a:lnTo>
                  <a:lnTo>
                    <a:pt x="14" y="65"/>
                  </a:lnTo>
                  <a:lnTo>
                    <a:pt x="22" y="54"/>
                  </a:lnTo>
                  <a:lnTo>
                    <a:pt x="26" y="50"/>
                  </a:lnTo>
                  <a:lnTo>
                    <a:pt x="26" y="43"/>
                  </a:lnTo>
                  <a:lnTo>
                    <a:pt x="22" y="39"/>
                  </a:lnTo>
                  <a:lnTo>
                    <a:pt x="21" y="31"/>
                  </a:lnTo>
                  <a:lnTo>
                    <a:pt x="26" y="28"/>
                  </a:lnTo>
                  <a:lnTo>
                    <a:pt x="28" y="16"/>
                  </a:lnTo>
                  <a:lnTo>
                    <a:pt x="20" y="4"/>
                  </a:lnTo>
                  <a:lnTo>
                    <a:pt x="27" y="2"/>
                  </a:lnTo>
                  <a:lnTo>
                    <a:pt x="47" y="2"/>
                  </a:lnTo>
                  <a:lnTo>
                    <a:pt x="84"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35" name="Freeform 134"/>
            <p:cNvSpPr>
              <a:spLocks/>
            </p:cNvSpPr>
            <p:nvPr/>
          </p:nvSpPr>
          <p:spPr bwMode="auto">
            <a:xfrm>
              <a:off x="7651568" y="3549867"/>
              <a:ext cx="94625" cy="104910"/>
            </a:xfrm>
            <a:custGeom>
              <a:avLst/>
              <a:gdLst>
                <a:gd name="T0" fmla="*/ 42 w 100"/>
                <a:gd name="T1" fmla="*/ 110 h 118"/>
                <a:gd name="T2" fmla="*/ 22 w 100"/>
                <a:gd name="T3" fmla="*/ 110 h 118"/>
                <a:gd name="T4" fmla="*/ 15 w 100"/>
                <a:gd name="T5" fmla="*/ 112 h 118"/>
                <a:gd name="T6" fmla="*/ 4 w 100"/>
                <a:gd name="T7" fmla="*/ 118 h 118"/>
                <a:gd name="T8" fmla="*/ 0 w 100"/>
                <a:gd name="T9" fmla="*/ 116 h 118"/>
                <a:gd name="T10" fmla="*/ 0 w 100"/>
                <a:gd name="T11" fmla="*/ 101 h 118"/>
                <a:gd name="T12" fmla="*/ 4 w 100"/>
                <a:gd name="T13" fmla="*/ 93 h 118"/>
                <a:gd name="T14" fmla="*/ 5 w 100"/>
                <a:gd name="T15" fmla="*/ 76 h 118"/>
                <a:gd name="T16" fmla="*/ 9 w 100"/>
                <a:gd name="T17" fmla="*/ 66 h 118"/>
                <a:gd name="T18" fmla="*/ 16 w 100"/>
                <a:gd name="T19" fmla="*/ 56 h 118"/>
                <a:gd name="T20" fmla="*/ 23 w 100"/>
                <a:gd name="T21" fmla="*/ 50 h 118"/>
                <a:gd name="T22" fmla="*/ 29 w 100"/>
                <a:gd name="T23" fmla="*/ 43 h 118"/>
                <a:gd name="T24" fmla="*/ 22 w 100"/>
                <a:gd name="T25" fmla="*/ 40 h 118"/>
                <a:gd name="T26" fmla="*/ 23 w 100"/>
                <a:gd name="T27" fmla="*/ 16 h 118"/>
                <a:gd name="T28" fmla="*/ 30 w 100"/>
                <a:gd name="T29" fmla="*/ 10 h 118"/>
                <a:gd name="T30" fmla="*/ 42 w 100"/>
                <a:gd name="T31" fmla="*/ 14 h 118"/>
                <a:gd name="T32" fmla="*/ 57 w 100"/>
                <a:gd name="T33" fmla="*/ 10 h 118"/>
                <a:gd name="T34" fmla="*/ 69 w 100"/>
                <a:gd name="T35" fmla="*/ 10 h 118"/>
                <a:gd name="T36" fmla="*/ 81 w 100"/>
                <a:gd name="T37" fmla="*/ 0 h 118"/>
                <a:gd name="T38" fmla="*/ 90 w 100"/>
                <a:gd name="T39" fmla="*/ 15 h 118"/>
                <a:gd name="T40" fmla="*/ 92 w 100"/>
                <a:gd name="T41" fmla="*/ 25 h 118"/>
                <a:gd name="T42" fmla="*/ 100 w 100"/>
                <a:gd name="T43" fmla="*/ 49 h 118"/>
                <a:gd name="T44" fmla="*/ 93 w 100"/>
                <a:gd name="T45" fmla="*/ 64 h 118"/>
                <a:gd name="T46" fmla="*/ 84 w 100"/>
                <a:gd name="T47" fmla="*/ 78 h 118"/>
                <a:gd name="T48" fmla="*/ 79 w 100"/>
                <a:gd name="T49" fmla="*/ 86 h 118"/>
                <a:gd name="T50" fmla="*/ 79 w 100"/>
                <a:gd name="T51" fmla="*/ 108 h 118"/>
                <a:gd name="T52" fmla="*/ 42 w 100"/>
                <a:gd name="T53" fmla="*/ 110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00" h="118">
                  <a:moveTo>
                    <a:pt x="42" y="110"/>
                  </a:moveTo>
                  <a:lnTo>
                    <a:pt x="22" y="110"/>
                  </a:lnTo>
                  <a:lnTo>
                    <a:pt x="15" y="112"/>
                  </a:lnTo>
                  <a:lnTo>
                    <a:pt x="4" y="118"/>
                  </a:lnTo>
                  <a:lnTo>
                    <a:pt x="0" y="116"/>
                  </a:lnTo>
                  <a:lnTo>
                    <a:pt x="0" y="101"/>
                  </a:lnTo>
                  <a:lnTo>
                    <a:pt x="4" y="93"/>
                  </a:lnTo>
                  <a:lnTo>
                    <a:pt x="5" y="76"/>
                  </a:lnTo>
                  <a:lnTo>
                    <a:pt x="9" y="66"/>
                  </a:lnTo>
                  <a:lnTo>
                    <a:pt x="16" y="56"/>
                  </a:lnTo>
                  <a:lnTo>
                    <a:pt x="23" y="50"/>
                  </a:lnTo>
                  <a:lnTo>
                    <a:pt x="29" y="43"/>
                  </a:lnTo>
                  <a:lnTo>
                    <a:pt x="22" y="40"/>
                  </a:lnTo>
                  <a:lnTo>
                    <a:pt x="23" y="16"/>
                  </a:lnTo>
                  <a:lnTo>
                    <a:pt x="30" y="10"/>
                  </a:lnTo>
                  <a:lnTo>
                    <a:pt x="42" y="14"/>
                  </a:lnTo>
                  <a:lnTo>
                    <a:pt x="57" y="10"/>
                  </a:lnTo>
                  <a:lnTo>
                    <a:pt x="69" y="10"/>
                  </a:lnTo>
                  <a:lnTo>
                    <a:pt x="81" y="0"/>
                  </a:lnTo>
                  <a:lnTo>
                    <a:pt x="90" y="15"/>
                  </a:lnTo>
                  <a:lnTo>
                    <a:pt x="92" y="25"/>
                  </a:lnTo>
                  <a:lnTo>
                    <a:pt x="100" y="49"/>
                  </a:lnTo>
                  <a:lnTo>
                    <a:pt x="93" y="64"/>
                  </a:lnTo>
                  <a:lnTo>
                    <a:pt x="84" y="78"/>
                  </a:lnTo>
                  <a:lnTo>
                    <a:pt x="79" y="86"/>
                  </a:lnTo>
                  <a:lnTo>
                    <a:pt x="79" y="108"/>
                  </a:lnTo>
                  <a:lnTo>
                    <a:pt x="42" y="11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36" name="Freeform 135"/>
            <p:cNvSpPr>
              <a:spLocks/>
            </p:cNvSpPr>
            <p:nvPr/>
          </p:nvSpPr>
          <p:spPr bwMode="auto">
            <a:xfrm>
              <a:off x="7474619" y="2667015"/>
              <a:ext cx="272520" cy="144030"/>
            </a:xfrm>
            <a:custGeom>
              <a:avLst/>
              <a:gdLst>
                <a:gd name="T0" fmla="*/ 149 w 288"/>
                <a:gd name="T1" fmla="*/ 6 h 162"/>
                <a:gd name="T2" fmla="*/ 157 w 288"/>
                <a:gd name="T3" fmla="*/ 2 h 162"/>
                <a:gd name="T4" fmla="*/ 186 w 288"/>
                <a:gd name="T5" fmla="*/ 11 h 162"/>
                <a:gd name="T6" fmla="*/ 185 w 288"/>
                <a:gd name="T7" fmla="*/ 22 h 162"/>
                <a:gd name="T8" fmla="*/ 205 w 288"/>
                <a:gd name="T9" fmla="*/ 31 h 162"/>
                <a:gd name="T10" fmla="*/ 227 w 288"/>
                <a:gd name="T11" fmla="*/ 42 h 162"/>
                <a:gd name="T12" fmla="*/ 251 w 288"/>
                <a:gd name="T13" fmla="*/ 49 h 162"/>
                <a:gd name="T14" fmla="*/ 285 w 288"/>
                <a:gd name="T15" fmla="*/ 55 h 162"/>
                <a:gd name="T16" fmla="*/ 282 w 288"/>
                <a:gd name="T17" fmla="*/ 72 h 162"/>
                <a:gd name="T18" fmla="*/ 287 w 288"/>
                <a:gd name="T19" fmla="*/ 89 h 162"/>
                <a:gd name="T20" fmla="*/ 264 w 288"/>
                <a:gd name="T21" fmla="*/ 97 h 162"/>
                <a:gd name="T22" fmla="*/ 253 w 288"/>
                <a:gd name="T23" fmla="*/ 107 h 162"/>
                <a:gd name="T24" fmla="*/ 228 w 288"/>
                <a:gd name="T25" fmla="*/ 115 h 162"/>
                <a:gd name="T26" fmla="*/ 218 w 288"/>
                <a:gd name="T27" fmla="*/ 135 h 162"/>
                <a:gd name="T28" fmla="*/ 244 w 288"/>
                <a:gd name="T29" fmla="*/ 139 h 162"/>
                <a:gd name="T30" fmla="*/ 224 w 288"/>
                <a:gd name="T31" fmla="*/ 150 h 162"/>
                <a:gd name="T32" fmla="*/ 194 w 288"/>
                <a:gd name="T33" fmla="*/ 158 h 162"/>
                <a:gd name="T34" fmla="*/ 177 w 288"/>
                <a:gd name="T35" fmla="*/ 142 h 162"/>
                <a:gd name="T36" fmla="*/ 194 w 288"/>
                <a:gd name="T37" fmla="*/ 131 h 162"/>
                <a:gd name="T38" fmla="*/ 162 w 288"/>
                <a:gd name="T39" fmla="*/ 121 h 162"/>
                <a:gd name="T40" fmla="*/ 145 w 288"/>
                <a:gd name="T41" fmla="*/ 116 h 162"/>
                <a:gd name="T42" fmla="*/ 130 w 288"/>
                <a:gd name="T43" fmla="*/ 143 h 162"/>
                <a:gd name="T44" fmla="*/ 115 w 288"/>
                <a:gd name="T45" fmla="*/ 142 h 162"/>
                <a:gd name="T46" fmla="*/ 111 w 288"/>
                <a:gd name="T47" fmla="*/ 137 h 162"/>
                <a:gd name="T48" fmla="*/ 117 w 288"/>
                <a:gd name="T49" fmla="*/ 123 h 162"/>
                <a:gd name="T50" fmla="*/ 118 w 288"/>
                <a:gd name="T51" fmla="*/ 118 h 162"/>
                <a:gd name="T52" fmla="*/ 130 w 288"/>
                <a:gd name="T53" fmla="*/ 121 h 162"/>
                <a:gd name="T54" fmla="*/ 131 w 288"/>
                <a:gd name="T55" fmla="*/ 118 h 162"/>
                <a:gd name="T56" fmla="*/ 125 w 288"/>
                <a:gd name="T57" fmla="*/ 109 h 162"/>
                <a:gd name="T58" fmla="*/ 115 w 288"/>
                <a:gd name="T59" fmla="*/ 98 h 162"/>
                <a:gd name="T60" fmla="*/ 107 w 288"/>
                <a:gd name="T61" fmla="*/ 85 h 162"/>
                <a:gd name="T62" fmla="*/ 87 w 288"/>
                <a:gd name="T63" fmla="*/ 78 h 162"/>
                <a:gd name="T64" fmla="*/ 74 w 288"/>
                <a:gd name="T65" fmla="*/ 83 h 162"/>
                <a:gd name="T66" fmla="*/ 63 w 288"/>
                <a:gd name="T67" fmla="*/ 88 h 162"/>
                <a:gd name="T68" fmla="*/ 46 w 288"/>
                <a:gd name="T69" fmla="*/ 93 h 162"/>
                <a:gd name="T70" fmla="*/ 28 w 288"/>
                <a:gd name="T71" fmla="*/ 88 h 162"/>
                <a:gd name="T72" fmla="*/ 11 w 288"/>
                <a:gd name="T73" fmla="*/ 90 h 162"/>
                <a:gd name="T74" fmla="*/ 0 w 288"/>
                <a:gd name="T75" fmla="*/ 79 h 162"/>
                <a:gd name="T76" fmla="*/ 6 w 288"/>
                <a:gd name="T77" fmla="*/ 66 h 162"/>
                <a:gd name="T78" fmla="*/ 4 w 288"/>
                <a:gd name="T79" fmla="*/ 58 h 162"/>
                <a:gd name="T80" fmla="*/ 24 w 288"/>
                <a:gd name="T81" fmla="*/ 39 h 162"/>
                <a:gd name="T82" fmla="*/ 15 w 288"/>
                <a:gd name="T83" fmla="*/ 15 h 162"/>
                <a:gd name="T84" fmla="*/ 30 w 288"/>
                <a:gd name="T85" fmla="*/ 9 h 162"/>
                <a:gd name="T86" fmla="*/ 58 w 288"/>
                <a:gd name="T87" fmla="*/ 10 h 162"/>
                <a:gd name="T88" fmla="*/ 89 w 288"/>
                <a:gd name="T89" fmla="*/ 15 h 162"/>
                <a:gd name="T90" fmla="*/ 101 w 288"/>
                <a:gd name="T91" fmla="*/ 15 h 162"/>
                <a:gd name="T92" fmla="*/ 120 w 288"/>
                <a:gd name="T93" fmla="*/ 19 h 162"/>
                <a:gd name="T94" fmla="*/ 126 w 288"/>
                <a:gd name="T95" fmla="*/ 10 h 162"/>
                <a:gd name="T96" fmla="*/ 143 w 288"/>
                <a:gd name="T97" fmla="*/ 5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88" h="162">
                  <a:moveTo>
                    <a:pt x="143" y="5"/>
                  </a:moveTo>
                  <a:lnTo>
                    <a:pt x="149" y="6"/>
                  </a:lnTo>
                  <a:lnTo>
                    <a:pt x="152" y="1"/>
                  </a:lnTo>
                  <a:lnTo>
                    <a:pt x="157" y="2"/>
                  </a:lnTo>
                  <a:lnTo>
                    <a:pt x="173" y="0"/>
                  </a:lnTo>
                  <a:lnTo>
                    <a:pt x="186" y="11"/>
                  </a:lnTo>
                  <a:lnTo>
                    <a:pt x="182" y="15"/>
                  </a:lnTo>
                  <a:lnTo>
                    <a:pt x="185" y="22"/>
                  </a:lnTo>
                  <a:lnTo>
                    <a:pt x="198" y="23"/>
                  </a:lnTo>
                  <a:lnTo>
                    <a:pt x="205" y="31"/>
                  </a:lnTo>
                  <a:lnTo>
                    <a:pt x="206" y="35"/>
                  </a:lnTo>
                  <a:lnTo>
                    <a:pt x="227" y="42"/>
                  </a:lnTo>
                  <a:lnTo>
                    <a:pt x="239" y="39"/>
                  </a:lnTo>
                  <a:lnTo>
                    <a:pt x="251" y="49"/>
                  </a:lnTo>
                  <a:lnTo>
                    <a:pt x="260" y="49"/>
                  </a:lnTo>
                  <a:lnTo>
                    <a:pt x="285" y="55"/>
                  </a:lnTo>
                  <a:lnTo>
                    <a:pt x="286" y="61"/>
                  </a:lnTo>
                  <a:lnTo>
                    <a:pt x="282" y="72"/>
                  </a:lnTo>
                  <a:lnTo>
                    <a:pt x="288" y="83"/>
                  </a:lnTo>
                  <a:lnTo>
                    <a:pt x="287" y="89"/>
                  </a:lnTo>
                  <a:lnTo>
                    <a:pt x="271" y="91"/>
                  </a:lnTo>
                  <a:lnTo>
                    <a:pt x="264" y="97"/>
                  </a:lnTo>
                  <a:lnTo>
                    <a:pt x="265" y="106"/>
                  </a:lnTo>
                  <a:lnTo>
                    <a:pt x="253" y="107"/>
                  </a:lnTo>
                  <a:lnTo>
                    <a:pt x="243" y="114"/>
                  </a:lnTo>
                  <a:lnTo>
                    <a:pt x="228" y="115"/>
                  </a:lnTo>
                  <a:lnTo>
                    <a:pt x="215" y="123"/>
                  </a:lnTo>
                  <a:lnTo>
                    <a:pt x="218" y="135"/>
                  </a:lnTo>
                  <a:lnTo>
                    <a:pt x="227" y="140"/>
                  </a:lnTo>
                  <a:lnTo>
                    <a:pt x="244" y="139"/>
                  </a:lnTo>
                  <a:lnTo>
                    <a:pt x="242" y="146"/>
                  </a:lnTo>
                  <a:lnTo>
                    <a:pt x="224" y="150"/>
                  </a:lnTo>
                  <a:lnTo>
                    <a:pt x="204" y="162"/>
                  </a:lnTo>
                  <a:lnTo>
                    <a:pt x="194" y="158"/>
                  </a:lnTo>
                  <a:lnTo>
                    <a:pt x="196" y="148"/>
                  </a:lnTo>
                  <a:lnTo>
                    <a:pt x="177" y="142"/>
                  </a:lnTo>
                  <a:lnTo>
                    <a:pt x="179" y="138"/>
                  </a:lnTo>
                  <a:lnTo>
                    <a:pt x="194" y="131"/>
                  </a:lnTo>
                  <a:lnTo>
                    <a:pt x="189" y="127"/>
                  </a:lnTo>
                  <a:lnTo>
                    <a:pt x="162" y="121"/>
                  </a:lnTo>
                  <a:lnTo>
                    <a:pt x="160" y="114"/>
                  </a:lnTo>
                  <a:lnTo>
                    <a:pt x="145" y="116"/>
                  </a:lnTo>
                  <a:lnTo>
                    <a:pt x="141" y="128"/>
                  </a:lnTo>
                  <a:lnTo>
                    <a:pt x="130" y="143"/>
                  </a:lnTo>
                  <a:lnTo>
                    <a:pt x="123" y="139"/>
                  </a:lnTo>
                  <a:lnTo>
                    <a:pt x="115" y="142"/>
                  </a:lnTo>
                  <a:lnTo>
                    <a:pt x="107" y="139"/>
                  </a:lnTo>
                  <a:lnTo>
                    <a:pt x="111" y="137"/>
                  </a:lnTo>
                  <a:lnTo>
                    <a:pt x="113" y="130"/>
                  </a:lnTo>
                  <a:lnTo>
                    <a:pt x="117" y="123"/>
                  </a:lnTo>
                  <a:lnTo>
                    <a:pt x="115" y="119"/>
                  </a:lnTo>
                  <a:lnTo>
                    <a:pt x="118" y="118"/>
                  </a:lnTo>
                  <a:lnTo>
                    <a:pt x="120" y="120"/>
                  </a:lnTo>
                  <a:lnTo>
                    <a:pt x="130" y="121"/>
                  </a:lnTo>
                  <a:lnTo>
                    <a:pt x="134" y="120"/>
                  </a:lnTo>
                  <a:lnTo>
                    <a:pt x="131" y="118"/>
                  </a:lnTo>
                  <a:lnTo>
                    <a:pt x="131" y="115"/>
                  </a:lnTo>
                  <a:lnTo>
                    <a:pt x="125" y="109"/>
                  </a:lnTo>
                  <a:lnTo>
                    <a:pt x="121" y="101"/>
                  </a:lnTo>
                  <a:lnTo>
                    <a:pt x="115" y="98"/>
                  </a:lnTo>
                  <a:lnTo>
                    <a:pt x="115" y="90"/>
                  </a:lnTo>
                  <a:lnTo>
                    <a:pt x="107" y="85"/>
                  </a:lnTo>
                  <a:lnTo>
                    <a:pt x="100" y="84"/>
                  </a:lnTo>
                  <a:lnTo>
                    <a:pt x="87" y="78"/>
                  </a:lnTo>
                  <a:lnTo>
                    <a:pt x="77" y="80"/>
                  </a:lnTo>
                  <a:lnTo>
                    <a:pt x="74" y="83"/>
                  </a:lnTo>
                  <a:lnTo>
                    <a:pt x="67" y="83"/>
                  </a:lnTo>
                  <a:lnTo>
                    <a:pt x="63" y="88"/>
                  </a:lnTo>
                  <a:lnTo>
                    <a:pt x="52" y="90"/>
                  </a:lnTo>
                  <a:lnTo>
                    <a:pt x="46" y="93"/>
                  </a:lnTo>
                  <a:lnTo>
                    <a:pt x="38" y="88"/>
                  </a:lnTo>
                  <a:lnTo>
                    <a:pt x="28" y="88"/>
                  </a:lnTo>
                  <a:lnTo>
                    <a:pt x="18" y="86"/>
                  </a:lnTo>
                  <a:lnTo>
                    <a:pt x="11" y="90"/>
                  </a:lnTo>
                  <a:lnTo>
                    <a:pt x="9" y="84"/>
                  </a:lnTo>
                  <a:lnTo>
                    <a:pt x="0" y="79"/>
                  </a:lnTo>
                  <a:lnTo>
                    <a:pt x="2" y="71"/>
                  </a:lnTo>
                  <a:lnTo>
                    <a:pt x="6" y="66"/>
                  </a:lnTo>
                  <a:lnTo>
                    <a:pt x="9" y="67"/>
                  </a:lnTo>
                  <a:lnTo>
                    <a:pt x="4" y="58"/>
                  </a:lnTo>
                  <a:lnTo>
                    <a:pt x="17" y="41"/>
                  </a:lnTo>
                  <a:lnTo>
                    <a:pt x="24" y="39"/>
                  </a:lnTo>
                  <a:lnTo>
                    <a:pt x="25" y="33"/>
                  </a:lnTo>
                  <a:lnTo>
                    <a:pt x="15" y="15"/>
                  </a:lnTo>
                  <a:lnTo>
                    <a:pt x="22" y="14"/>
                  </a:lnTo>
                  <a:lnTo>
                    <a:pt x="30" y="9"/>
                  </a:lnTo>
                  <a:lnTo>
                    <a:pt x="42" y="8"/>
                  </a:lnTo>
                  <a:lnTo>
                    <a:pt x="58" y="10"/>
                  </a:lnTo>
                  <a:lnTo>
                    <a:pt x="77" y="15"/>
                  </a:lnTo>
                  <a:lnTo>
                    <a:pt x="89" y="15"/>
                  </a:lnTo>
                  <a:lnTo>
                    <a:pt x="95" y="18"/>
                  </a:lnTo>
                  <a:lnTo>
                    <a:pt x="101" y="15"/>
                  </a:lnTo>
                  <a:lnTo>
                    <a:pt x="106" y="19"/>
                  </a:lnTo>
                  <a:lnTo>
                    <a:pt x="120" y="19"/>
                  </a:lnTo>
                  <a:lnTo>
                    <a:pt x="126" y="20"/>
                  </a:lnTo>
                  <a:lnTo>
                    <a:pt x="126" y="10"/>
                  </a:lnTo>
                  <a:lnTo>
                    <a:pt x="130" y="6"/>
                  </a:lnTo>
                  <a:lnTo>
                    <a:pt x="143" y="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37" name="Freeform 216"/>
            <p:cNvSpPr>
              <a:spLocks/>
            </p:cNvSpPr>
            <p:nvPr/>
          </p:nvSpPr>
          <p:spPr bwMode="auto">
            <a:xfrm>
              <a:off x="7870150" y="3277810"/>
              <a:ext cx="178841" cy="118247"/>
            </a:xfrm>
            <a:custGeom>
              <a:avLst/>
              <a:gdLst>
                <a:gd name="T0" fmla="*/ 189 w 189"/>
                <a:gd name="T1" fmla="*/ 49 h 133"/>
                <a:gd name="T2" fmla="*/ 177 w 189"/>
                <a:gd name="T3" fmla="*/ 54 h 133"/>
                <a:gd name="T4" fmla="*/ 174 w 189"/>
                <a:gd name="T5" fmla="*/ 63 h 133"/>
                <a:gd name="T6" fmla="*/ 174 w 189"/>
                <a:gd name="T7" fmla="*/ 70 h 133"/>
                <a:gd name="T8" fmla="*/ 156 w 189"/>
                <a:gd name="T9" fmla="*/ 79 h 133"/>
                <a:gd name="T10" fmla="*/ 128 w 189"/>
                <a:gd name="T11" fmla="*/ 89 h 133"/>
                <a:gd name="T12" fmla="*/ 112 w 189"/>
                <a:gd name="T13" fmla="*/ 103 h 133"/>
                <a:gd name="T14" fmla="*/ 104 w 189"/>
                <a:gd name="T15" fmla="*/ 105 h 133"/>
                <a:gd name="T16" fmla="*/ 99 w 189"/>
                <a:gd name="T17" fmla="*/ 103 h 133"/>
                <a:gd name="T18" fmla="*/ 89 w 189"/>
                <a:gd name="T19" fmla="*/ 112 h 133"/>
                <a:gd name="T20" fmla="*/ 77 w 189"/>
                <a:gd name="T21" fmla="*/ 116 h 133"/>
                <a:gd name="T22" fmla="*/ 62 w 189"/>
                <a:gd name="T23" fmla="*/ 117 h 133"/>
                <a:gd name="T24" fmla="*/ 57 w 189"/>
                <a:gd name="T25" fmla="*/ 118 h 133"/>
                <a:gd name="T26" fmla="*/ 53 w 189"/>
                <a:gd name="T27" fmla="*/ 124 h 133"/>
                <a:gd name="T28" fmla="*/ 49 w 189"/>
                <a:gd name="T29" fmla="*/ 125 h 133"/>
                <a:gd name="T30" fmla="*/ 46 w 189"/>
                <a:gd name="T31" fmla="*/ 131 h 133"/>
                <a:gd name="T32" fmla="*/ 37 w 189"/>
                <a:gd name="T33" fmla="*/ 130 h 133"/>
                <a:gd name="T34" fmla="*/ 32 w 189"/>
                <a:gd name="T35" fmla="*/ 133 h 133"/>
                <a:gd name="T36" fmla="*/ 19 w 189"/>
                <a:gd name="T37" fmla="*/ 132 h 133"/>
                <a:gd name="T38" fmla="*/ 14 w 189"/>
                <a:gd name="T39" fmla="*/ 120 h 133"/>
                <a:gd name="T40" fmla="*/ 14 w 189"/>
                <a:gd name="T41" fmla="*/ 108 h 133"/>
                <a:gd name="T42" fmla="*/ 10 w 189"/>
                <a:gd name="T43" fmla="*/ 102 h 133"/>
                <a:gd name="T44" fmla="*/ 6 w 189"/>
                <a:gd name="T45" fmla="*/ 87 h 133"/>
                <a:gd name="T46" fmla="*/ 0 w 189"/>
                <a:gd name="T47" fmla="*/ 78 h 133"/>
                <a:gd name="T48" fmla="*/ 4 w 189"/>
                <a:gd name="T49" fmla="*/ 77 h 133"/>
                <a:gd name="T50" fmla="*/ 2 w 189"/>
                <a:gd name="T51" fmla="*/ 68 h 133"/>
                <a:gd name="T52" fmla="*/ 4 w 189"/>
                <a:gd name="T53" fmla="*/ 64 h 133"/>
                <a:gd name="T54" fmla="*/ 2 w 189"/>
                <a:gd name="T55" fmla="*/ 55 h 133"/>
                <a:gd name="T56" fmla="*/ 10 w 189"/>
                <a:gd name="T57" fmla="*/ 48 h 133"/>
                <a:gd name="T58" fmla="*/ 8 w 189"/>
                <a:gd name="T59" fmla="*/ 39 h 133"/>
                <a:gd name="T60" fmla="*/ 12 w 189"/>
                <a:gd name="T61" fmla="*/ 29 h 133"/>
                <a:gd name="T62" fmla="*/ 20 w 189"/>
                <a:gd name="T63" fmla="*/ 35 h 133"/>
                <a:gd name="T64" fmla="*/ 24 w 189"/>
                <a:gd name="T65" fmla="*/ 33 h 133"/>
                <a:gd name="T66" fmla="*/ 45 w 189"/>
                <a:gd name="T67" fmla="*/ 32 h 133"/>
                <a:gd name="T68" fmla="*/ 49 w 189"/>
                <a:gd name="T69" fmla="*/ 34 h 133"/>
                <a:gd name="T70" fmla="*/ 66 w 189"/>
                <a:gd name="T71" fmla="*/ 36 h 133"/>
                <a:gd name="T72" fmla="*/ 73 w 189"/>
                <a:gd name="T73" fmla="*/ 35 h 133"/>
                <a:gd name="T74" fmla="*/ 78 w 189"/>
                <a:gd name="T75" fmla="*/ 42 h 133"/>
                <a:gd name="T76" fmla="*/ 86 w 189"/>
                <a:gd name="T77" fmla="*/ 39 h 133"/>
                <a:gd name="T78" fmla="*/ 98 w 189"/>
                <a:gd name="T79" fmla="*/ 17 h 133"/>
                <a:gd name="T80" fmla="*/ 114 w 189"/>
                <a:gd name="T81" fmla="*/ 8 h 133"/>
                <a:gd name="T82" fmla="*/ 166 w 189"/>
                <a:gd name="T83" fmla="*/ 0 h 133"/>
                <a:gd name="T84" fmla="*/ 182 w 189"/>
                <a:gd name="T85" fmla="*/ 34 h 133"/>
                <a:gd name="T86" fmla="*/ 189 w 189"/>
                <a:gd name="T87" fmla="*/ 49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89" h="133">
                  <a:moveTo>
                    <a:pt x="189" y="49"/>
                  </a:moveTo>
                  <a:lnTo>
                    <a:pt x="177" y="54"/>
                  </a:lnTo>
                  <a:lnTo>
                    <a:pt x="174" y="63"/>
                  </a:lnTo>
                  <a:lnTo>
                    <a:pt x="174" y="70"/>
                  </a:lnTo>
                  <a:lnTo>
                    <a:pt x="156" y="79"/>
                  </a:lnTo>
                  <a:lnTo>
                    <a:pt x="128" y="89"/>
                  </a:lnTo>
                  <a:lnTo>
                    <a:pt x="112" y="103"/>
                  </a:lnTo>
                  <a:lnTo>
                    <a:pt x="104" y="105"/>
                  </a:lnTo>
                  <a:lnTo>
                    <a:pt x="99" y="103"/>
                  </a:lnTo>
                  <a:lnTo>
                    <a:pt x="89" y="112"/>
                  </a:lnTo>
                  <a:lnTo>
                    <a:pt x="77" y="116"/>
                  </a:lnTo>
                  <a:lnTo>
                    <a:pt x="62" y="117"/>
                  </a:lnTo>
                  <a:lnTo>
                    <a:pt x="57" y="118"/>
                  </a:lnTo>
                  <a:lnTo>
                    <a:pt x="53" y="124"/>
                  </a:lnTo>
                  <a:lnTo>
                    <a:pt x="49" y="125"/>
                  </a:lnTo>
                  <a:lnTo>
                    <a:pt x="46" y="131"/>
                  </a:lnTo>
                  <a:lnTo>
                    <a:pt x="37" y="130"/>
                  </a:lnTo>
                  <a:lnTo>
                    <a:pt x="32" y="133"/>
                  </a:lnTo>
                  <a:lnTo>
                    <a:pt x="19" y="132"/>
                  </a:lnTo>
                  <a:lnTo>
                    <a:pt x="14" y="120"/>
                  </a:lnTo>
                  <a:lnTo>
                    <a:pt x="14" y="108"/>
                  </a:lnTo>
                  <a:lnTo>
                    <a:pt x="10" y="102"/>
                  </a:lnTo>
                  <a:lnTo>
                    <a:pt x="6" y="87"/>
                  </a:lnTo>
                  <a:lnTo>
                    <a:pt x="0" y="78"/>
                  </a:lnTo>
                  <a:lnTo>
                    <a:pt x="4" y="77"/>
                  </a:lnTo>
                  <a:lnTo>
                    <a:pt x="2" y="68"/>
                  </a:lnTo>
                  <a:lnTo>
                    <a:pt x="4" y="64"/>
                  </a:lnTo>
                  <a:lnTo>
                    <a:pt x="2" y="55"/>
                  </a:lnTo>
                  <a:lnTo>
                    <a:pt x="10" y="48"/>
                  </a:lnTo>
                  <a:lnTo>
                    <a:pt x="8" y="39"/>
                  </a:lnTo>
                  <a:lnTo>
                    <a:pt x="12" y="29"/>
                  </a:lnTo>
                  <a:lnTo>
                    <a:pt x="20" y="35"/>
                  </a:lnTo>
                  <a:lnTo>
                    <a:pt x="24" y="33"/>
                  </a:lnTo>
                  <a:lnTo>
                    <a:pt x="45" y="32"/>
                  </a:lnTo>
                  <a:lnTo>
                    <a:pt x="49" y="34"/>
                  </a:lnTo>
                  <a:lnTo>
                    <a:pt x="66" y="36"/>
                  </a:lnTo>
                  <a:lnTo>
                    <a:pt x="73" y="35"/>
                  </a:lnTo>
                  <a:lnTo>
                    <a:pt x="78" y="42"/>
                  </a:lnTo>
                  <a:lnTo>
                    <a:pt x="86" y="39"/>
                  </a:lnTo>
                  <a:lnTo>
                    <a:pt x="98" y="17"/>
                  </a:lnTo>
                  <a:lnTo>
                    <a:pt x="114" y="8"/>
                  </a:lnTo>
                  <a:lnTo>
                    <a:pt x="166" y="0"/>
                  </a:lnTo>
                  <a:lnTo>
                    <a:pt x="182" y="34"/>
                  </a:lnTo>
                  <a:lnTo>
                    <a:pt x="189" y="4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38" name="Freeform 217"/>
            <p:cNvSpPr>
              <a:spLocks/>
            </p:cNvSpPr>
            <p:nvPr/>
          </p:nvSpPr>
          <p:spPr bwMode="auto">
            <a:xfrm>
              <a:off x="7410274" y="4036191"/>
              <a:ext cx="279143" cy="234716"/>
            </a:xfrm>
            <a:custGeom>
              <a:avLst/>
              <a:gdLst>
                <a:gd name="T0" fmla="*/ 264 w 295"/>
                <a:gd name="T1" fmla="*/ 152 h 264"/>
                <a:gd name="T2" fmla="*/ 250 w 295"/>
                <a:gd name="T3" fmla="*/ 173 h 264"/>
                <a:gd name="T4" fmla="*/ 217 w 295"/>
                <a:gd name="T5" fmla="*/ 210 h 264"/>
                <a:gd name="T6" fmla="*/ 190 w 295"/>
                <a:gd name="T7" fmla="*/ 232 h 264"/>
                <a:gd name="T8" fmla="*/ 162 w 295"/>
                <a:gd name="T9" fmla="*/ 241 h 264"/>
                <a:gd name="T10" fmla="*/ 149 w 295"/>
                <a:gd name="T11" fmla="*/ 243 h 264"/>
                <a:gd name="T12" fmla="*/ 121 w 295"/>
                <a:gd name="T13" fmla="*/ 243 h 264"/>
                <a:gd name="T14" fmla="*/ 104 w 295"/>
                <a:gd name="T15" fmla="*/ 245 h 264"/>
                <a:gd name="T16" fmla="*/ 70 w 295"/>
                <a:gd name="T17" fmla="*/ 256 h 264"/>
                <a:gd name="T18" fmla="*/ 51 w 295"/>
                <a:gd name="T19" fmla="*/ 264 h 264"/>
                <a:gd name="T20" fmla="*/ 38 w 295"/>
                <a:gd name="T21" fmla="*/ 257 h 264"/>
                <a:gd name="T22" fmla="*/ 30 w 295"/>
                <a:gd name="T23" fmla="*/ 250 h 264"/>
                <a:gd name="T24" fmla="*/ 29 w 295"/>
                <a:gd name="T25" fmla="*/ 232 h 264"/>
                <a:gd name="T26" fmla="*/ 30 w 295"/>
                <a:gd name="T27" fmla="*/ 215 h 264"/>
                <a:gd name="T28" fmla="*/ 20 w 295"/>
                <a:gd name="T29" fmla="*/ 180 h 264"/>
                <a:gd name="T30" fmla="*/ 12 w 295"/>
                <a:gd name="T31" fmla="*/ 162 h 264"/>
                <a:gd name="T32" fmla="*/ 9 w 295"/>
                <a:gd name="T33" fmla="*/ 125 h 264"/>
                <a:gd name="T34" fmla="*/ 19 w 295"/>
                <a:gd name="T35" fmla="*/ 139 h 264"/>
                <a:gd name="T36" fmla="*/ 38 w 295"/>
                <a:gd name="T37" fmla="*/ 145 h 264"/>
                <a:gd name="T38" fmla="*/ 63 w 295"/>
                <a:gd name="T39" fmla="*/ 133 h 264"/>
                <a:gd name="T40" fmla="*/ 71 w 295"/>
                <a:gd name="T41" fmla="*/ 59 h 264"/>
                <a:gd name="T42" fmla="*/ 79 w 295"/>
                <a:gd name="T43" fmla="*/ 91 h 264"/>
                <a:gd name="T44" fmla="*/ 95 w 295"/>
                <a:gd name="T45" fmla="*/ 97 h 264"/>
                <a:gd name="T46" fmla="*/ 113 w 295"/>
                <a:gd name="T47" fmla="*/ 81 h 264"/>
                <a:gd name="T48" fmla="*/ 127 w 295"/>
                <a:gd name="T49" fmla="*/ 66 h 264"/>
                <a:gd name="T50" fmla="*/ 143 w 295"/>
                <a:gd name="T51" fmla="*/ 75 h 264"/>
                <a:gd name="T52" fmla="*/ 169 w 295"/>
                <a:gd name="T53" fmla="*/ 71 h 264"/>
                <a:gd name="T54" fmla="*/ 175 w 295"/>
                <a:gd name="T55" fmla="*/ 54 h 264"/>
                <a:gd name="T56" fmla="*/ 191 w 295"/>
                <a:gd name="T57" fmla="*/ 45 h 264"/>
                <a:gd name="T58" fmla="*/ 214 w 295"/>
                <a:gd name="T59" fmla="*/ 16 h 264"/>
                <a:gd name="T60" fmla="*/ 248 w 295"/>
                <a:gd name="T61" fmla="*/ 1 h 264"/>
                <a:gd name="T62" fmla="*/ 262 w 295"/>
                <a:gd name="T63" fmla="*/ 2 h 264"/>
                <a:gd name="T64" fmla="*/ 279 w 295"/>
                <a:gd name="T65" fmla="*/ 33 h 264"/>
                <a:gd name="T66" fmla="*/ 278 w 295"/>
                <a:gd name="T67" fmla="*/ 71 h 264"/>
                <a:gd name="T68" fmla="*/ 270 w 295"/>
                <a:gd name="T69" fmla="*/ 74 h 264"/>
                <a:gd name="T70" fmla="*/ 263 w 295"/>
                <a:gd name="T71" fmla="*/ 82 h 264"/>
                <a:gd name="T72" fmla="*/ 257 w 295"/>
                <a:gd name="T73" fmla="*/ 97 h 264"/>
                <a:gd name="T74" fmla="*/ 277 w 295"/>
                <a:gd name="T75" fmla="*/ 106 h 264"/>
                <a:gd name="T76" fmla="*/ 295 w 295"/>
                <a:gd name="T77" fmla="*/ 97 h 264"/>
                <a:gd name="T78" fmla="*/ 286 w 295"/>
                <a:gd name="T79" fmla="*/ 129 h 264"/>
                <a:gd name="T80" fmla="*/ 268 w 295"/>
                <a:gd name="T81" fmla="*/ 149 h 2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95" h="264">
                  <a:moveTo>
                    <a:pt x="268" y="149"/>
                  </a:moveTo>
                  <a:lnTo>
                    <a:pt x="264" y="152"/>
                  </a:lnTo>
                  <a:lnTo>
                    <a:pt x="256" y="163"/>
                  </a:lnTo>
                  <a:lnTo>
                    <a:pt x="250" y="173"/>
                  </a:lnTo>
                  <a:lnTo>
                    <a:pt x="239" y="188"/>
                  </a:lnTo>
                  <a:lnTo>
                    <a:pt x="217" y="210"/>
                  </a:lnTo>
                  <a:lnTo>
                    <a:pt x="204" y="222"/>
                  </a:lnTo>
                  <a:lnTo>
                    <a:pt x="190" y="232"/>
                  </a:lnTo>
                  <a:lnTo>
                    <a:pt x="171" y="240"/>
                  </a:lnTo>
                  <a:lnTo>
                    <a:pt x="162" y="241"/>
                  </a:lnTo>
                  <a:lnTo>
                    <a:pt x="159" y="246"/>
                  </a:lnTo>
                  <a:lnTo>
                    <a:pt x="149" y="243"/>
                  </a:lnTo>
                  <a:lnTo>
                    <a:pt x="140" y="247"/>
                  </a:lnTo>
                  <a:lnTo>
                    <a:pt x="121" y="243"/>
                  </a:lnTo>
                  <a:lnTo>
                    <a:pt x="111" y="246"/>
                  </a:lnTo>
                  <a:lnTo>
                    <a:pt x="104" y="245"/>
                  </a:lnTo>
                  <a:lnTo>
                    <a:pt x="85" y="253"/>
                  </a:lnTo>
                  <a:lnTo>
                    <a:pt x="70" y="256"/>
                  </a:lnTo>
                  <a:lnTo>
                    <a:pt x="59" y="264"/>
                  </a:lnTo>
                  <a:lnTo>
                    <a:pt x="51" y="264"/>
                  </a:lnTo>
                  <a:lnTo>
                    <a:pt x="44" y="257"/>
                  </a:lnTo>
                  <a:lnTo>
                    <a:pt x="38" y="257"/>
                  </a:lnTo>
                  <a:lnTo>
                    <a:pt x="31" y="247"/>
                  </a:lnTo>
                  <a:lnTo>
                    <a:pt x="30" y="250"/>
                  </a:lnTo>
                  <a:lnTo>
                    <a:pt x="28" y="245"/>
                  </a:lnTo>
                  <a:lnTo>
                    <a:pt x="29" y="232"/>
                  </a:lnTo>
                  <a:lnTo>
                    <a:pt x="24" y="219"/>
                  </a:lnTo>
                  <a:lnTo>
                    <a:pt x="30" y="215"/>
                  </a:lnTo>
                  <a:lnTo>
                    <a:pt x="30" y="199"/>
                  </a:lnTo>
                  <a:lnTo>
                    <a:pt x="20" y="180"/>
                  </a:lnTo>
                  <a:lnTo>
                    <a:pt x="12" y="162"/>
                  </a:lnTo>
                  <a:lnTo>
                    <a:pt x="12" y="162"/>
                  </a:lnTo>
                  <a:lnTo>
                    <a:pt x="0" y="135"/>
                  </a:lnTo>
                  <a:lnTo>
                    <a:pt x="9" y="125"/>
                  </a:lnTo>
                  <a:lnTo>
                    <a:pt x="16" y="131"/>
                  </a:lnTo>
                  <a:lnTo>
                    <a:pt x="19" y="139"/>
                  </a:lnTo>
                  <a:lnTo>
                    <a:pt x="27" y="141"/>
                  </a:lnTo>
                  <a:lnTo>
                    <a:pt x="38" y="145"/>
                  </a:lnTo>
                  <a:lnTo>
                    <a:pt x="47" y="143"/>
                  </a:lnTo>
                  <a:lnTo>
                    <a:pt x="63" y="133"/>
                  </a:lnTo>
                  <a:lnTo>
                    <a:pt x="67" y="56"/>
                  </a:lnTo>
                  <a:lnTo>
                    <a:pt x="71" y="59"/>
                  </a:lnTo>
                  <a:lnTo>
                    <a:pt x="81" y="79"/>
                  </a:lnTo>
                  <a:lnTo>
                    <a:pt x="79" y="91"/>
                  </a:lnTo>
                  <a:lnTo>
                    <a:pt x="83" y="99"/>
                  </a:lnTo>
                  <a:lnTo>
                    <a:pt x="95" y="97"/>
                  </a:lnTo>
                  <a:lnTo>
                    <a:pt x="105" y="87"/>
                  </a:lnTo>
                  <a:lnTo>
                    <a:pt x="113" y="81"/>
                  </a:lnTo>
                  <a:lnTo>
                    <a:pt x="118" y="71"/>
                  </a:lnTo>
                  <a:lnTo>
                    <a:pt x="127" y="66"/>
                  </a:lnTo>
                  <a:lnTo>
                    <a:pt x="135" y="69"/>
                  </a:lnTo>
                  <a:lnTo>
                    <a:pt x="143" y="75"/>
                  </a:lnTo>
                  <a:lnTo>
                    <a:pt x="157" y="76"/>
                  </a:lnTo>
                  <a:lnTo>
                    <a:pt x="169" y="71"/>
                  </a:lnTo>
                  <a:lnTo>
                    <a:pt x="171" y="64"/>
                  </a:lnTo>
                  <a:lnTo>
                    <a:pt x="175" y="54"/>
                  </a:lnTo>
                  <a:lnTo>
                    <a:pt x="185" y="53"/>
                  </a:lnTo>
                  <a:lnTo>
                    <a:pt x="191" y="45"/>
                  </a:lnTo>
                  <a:lnTo>
                    <a:pt x="197" y="31"/>
                  </a:lnTo>
                  <a:lnTo>
                    <a:pt x="214" y="16"/>
                  </a:lnTo>
                  <a:lnTo>
                    <a:pt x="240" y="0"/>
                  </a:lnTo>
                  <a:lnTo>
                    <a:pt x="248" y="1"/>
                  </a:lnTo>
                  <a:lnTo>
                    <a:pt x="256" y="4"/>
                  </a:lnTo>
                  <a:lnTo>
                    <a:pt x="262" y="2"/>
                  </a:lnTo>
                  <a:lnTo>
                    <a:pt x="272" y="4"/>
                  </a:lnTo>
                  <a:lnTo>
                    <a:pt x="279" y="33"/>
                  </a:lnTo>
                  <a:lnTo>
                    <a:pt x="282" y="48"/>
                  </a:lnTo>
                  <a:lnTo>
                    <a:pt x="278" y="71"/>
                  </a:lnTo>
                  <a:lnTo>
                    <a:pt x="279" y="78"/>
                  </a:lnTo>
                  <a:lnTo>
                    <a:pt x="270" y="74"/>
                  </a:lnTo>
                  <a:lnTo>
                    <a:pt x="265" y="76"/>
                  </a:lnTo>
                  <a:lnTo>
                    <a:pt x="263" y="82"/>
                  </a:lnTo>
                  <a:lnTo>
                    <a:pt x="257" y="90"/>
                  </a:lnTo>
                  <a:lnTo>
                    <a:pt x="257" y="97"/>
                  </a:lnTo>
                  <a:lnTo>
                    <a:pt x="267" y="108"/>
                  </a:lnTo>
                  <a:lnTo>
                    <a:pt x="277" y="106"/>
                  </a:lnTo>
                  <a:lnTo>
                    <a:pt x="281" y="97"/>
                  </a:lnTo>
                  <a:lnTo>
                    <a:pt x="295" y="97"/>
                  </a:lnTo>
                  <a:lnTo>
                    <a:pt x="289" y="112"/>
                  </a:lnTo>
                  <a:lnTo>
                    <a:pt x="286" y="129"/>
                  </a:lnTo>
                  <a:lnTo>
                    <a:pt x="281" y="139"/>
                  </a:lnTo>
                  <a:lnTo>
                    <a:pt x="268" y="14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39" name="Freeform 218"/>
            <p:cNvSpPr>
              <a:spLocks/>
            </p:cNvSpPr>
            <p:nvPr/>
          </p:nvSpPr>
          <p:spPr bwMode="auto">
            <a:xfrm>
              <a:off x="7587222" y="4157993"/>
              <a:ext cx="39742" cy="36452"/>
            </a:xfrm>
            <a:custGeom>
              <a:avLst/>
              <a:gdLst>
                <a:gd name="T0" fmla="*/ 36 w 42"/>
                <a:gd name="T1" fmla="*/ 6 h 41"/>
                <a:gd name="T2" fmla="*/ 29 w 42"/>
                <a:gd name="T3" fmla="*/ 0 h 41"/>
                <a:gd name="T4" fmla="*/ 20 w 42"/>
                <a:gd name="T5" fmla="*/ 4 h 41"/>
                <a:gd name="T6" fmla="*/ 10 w 42"/>
                <a:gd name="T7" fmla="*/ 12 h 41"/>
                <a:gd name="T8" fmla="*/ 0 w 42"/>
                <a:gd name="T9" fmla="*/ 25 h 41"/>
                <a:gd name="T10" fmla="*/ 12 w 42"/>
                <a:gd name="T11" fmla="*/ 41 h 41"/>
                <a:gd name="T12" fmla="*/ 18 w 42"/>
                <a:gd name="T13" fmla="*/ 39 h 41"/>
                <a:gd name="T14" fmla="*/ 22 w 42"/>
                <a:gd name="T15" fmla="*/ 32 h 41"/>
                <a:gd name="T16" fmla="*/ 32 w 42"/>
                <a:gd name="T17" fmla="*/ 29 h 41"/>
                <a:gd name="T18" fmla="*/ 36 w 42"/>
                <a:gd name="T19" fmla="*/ 22 h 41"/>
                <a:gd name="T20" fmla="*/ 42 w 42"/>
                <a:gd name="T21" fmla="*/ 12 h 41"/>
                <a:gd name="T22" fmla="*/ 36 w 42"/>
                <a:gd name="T23" fmla="*/ 6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2" h="41">
                  <a:moveTo>
                    <a:pt x="36" y="6"/>
                  </a:moveTo>
                  <a:lnTo>
                    <a:pt x="29" y="0"/>
                  </a:lnTo>
                  <a:lnTo>
                    <a:pt x="20" y="4"/>
                  </a:lnTo>
                  <a:lnTo>
                    <a:pt x="10" y="12"/>
                  </a:lnTo>
                  <a:lnTo>
                    <a:pt x="0" y="25"/>
                  </a:lnTo>
                  <a:lnTo>
                    <a:pt x="12" y="41"/>
                  </a:lnTo>
                  <a:lnTo>
                    <a:pt x="18" y="39"/>
                  </a:lnTo>
                  <a:lnTo>
                    <a:pt x="22" y="32"/>
                  </a:lnTo>
                  <a:lnTo>
                    <a:pt x="32" y="29"/>
                  </a:lnTo>
                  <a:lnTo>
                    <a:pt x="36" y="22"/>
                  </a:lnTo>
                  <a:lnTo>
                    <a:pt x="42" y="12"/>
                  </a:lnTo>
                  <a:lnTo>
                    <a:pt x="36" y="6"/>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40" name="Freeform 219"/>
            <p:cNvSpPr>
              <a:spLocks/>
            </p:cNvSpPr>
            <p:nvPr/>
          </p:nvSpPr>
          <p:spPr bwMode="auto">
            <a:xfrm>
              <a:off x="7513416" y="3781026"/>
              <a:ext cx="203443" cy="179593"/>
            </a:xfrm>
            <a:custGeom>
              <a:avLst/>
              <a:gdLst>
                <a:gd name="T0" fmla="*/ 202 w 215"/>
                <a:gd name="T1" fmla="*/ 20 h 202"/>
                <a:gd name="T2" fmla="*/ 211 w 215"/>
                <a:gd name="T3" fmla="*/ 30 h 202"/>
                <a:gd name="T4" fmla="*/ 215 w 215"/>
                <a:gd name="T5" fmla="*/ 47 h 202"/>
                <a:gd name="T6" fmla="*/ 211 w 215"/>
                <a:gd name="T7" fmla="*/ 53 h 202"/>
                <a:gd name="T8" fmla="*/ 207 w 215"/>
                <a:gd name="T9" fmla="*/ 70 h 202"/>
                <a:gd name="T10" fmla="*/ 210 w 215"/>
                <a:gd name="T11" fmla="*/ 87 h 202"/>
                <a:gd name="T12" fmla="*/ 204 w 215"/>
                <a:gd name="T13" fmla="*/ 94 h 202"/>
                <a:gd name="T14" fmla="*/ 198 w 215"/>
                <a:gd name="T15" fmla="*/ 113 h 202"/>
                <a:gd name="T16" fmla="*/ 208 w 215"/>
                <a:gd name="T17" fmla="*/ 119 h 202"/>
                <a:gd name="T18" fmla="*/ 152 w 215"/>
                <a:gd name="T19" fmla="*/ 136 h 202"/>
                <a:gd name="T20" fmla="*/ 153 w 215"/>
                <a:gd name="T21" fmla="*/ 151 h 202"/>
                <a:gd name="T22" fmla="*/ 139 w 215"/>
                <a:gd name="T23" fmla="*/ 154 h 202"/>
                <a:gd name="T24" fmla="*/ 128 w 215"/>
                <a:gd name="T25" fmla="*/ 162 h 202"/>
                <a:gd name="T26" fmla="*/ 126 w 215"/>
                <a:gd name="T27" fmla="*/ 169 h 202"/>
                <a:gd name="T28" fmla="*/ 119 w 215"/>
                <a:gd name="T29" fmla="*/ 171 h 202"/>
                <a:gd name="T30" fmla="*/ 103 w 215"/>
                <a:gd name="T31" fmla="*/ 188 h 202"/>
                <a:gd name="T32" fmla="*/ 92 w 215"/>
                <a:gd name="T33" fmla="*/ 201 h 202"/>
                <a:gd name="T34" fmla="*/ 86 w 215"/>
                <a:gd name="T35" fmla="*/ 202 h 202"/>
                <a:gd name="T36" fmla="*/ 80 w 215"/>
                <a:gd name="T37" fmla="*/ 199 h 202"/>
                <a:gd name="T38" fmla="*/ 60 w 215"/>
                <a:gd name="T39" fmla="*/ 197 h 202"/>
                <a:gd name="T40" fmla="*/ 57 w 215"/>
                <a:gd name="T41" fmla="*/ 195 h 202"/>
                <a:gd name="T42" fmla="*/ 57 w 215"/>
                <a:gd name="T43" fmla="*/ 194 h 202"/>
                <a:gd name="T44" fmla="*/ 50 w 215"/>
                <a:gd name="T45" fmla="*/ 189 h 202"/>
                <a:gd name="T46" fmla="*/ 38 w 215"/>
                <a:gd name="T47" fmla="*/ 188 h 202"/>
                <a:gd name="T48" fmla="*/ 23 w 215"/>
                <a:gd name="T49" fmla="*/ 193 h 202"/>
                <a:gd name="T50" fmla="*/ 12 w 215"/>
                <a:gd name="T51" fmla="*/ 180 h 202"/>
                <a:gd name="T52" fmla="*/ 0 w 215"/>
                <a:gd name="T53" fmla="*/ 163 h 202"/>
                <a:gd name="T54" fmla="*/ 2 w 215"/>
                <a:gd name="T55" fmla="*/ 96 h 202"/>
                <a:gd name="T56" fmla="*/ 41 w 215"/>
                <a:gd name="T57" fmla="*/ 97 h 202"/>
                <a:gd name="T58" fmla="*/ 39 w 215"/>
                <a:gd name="T59" fmla="*/ 90 h 202"/>
                <a:gd name="T60" fmla="*/ 42 w 215"/>
                <a:gd name="T61" fmla="*/ 82 h 202"/>
                <a:gd name="T62" fmla="*/ 39 w 215"/>
                <a:gd name="T63" fmla="*/ 72 h 202"/>
                <a:gd name="T64" fmla="*/ 41 w 215"/>
                <a:gd name="T65" fmla="*/ 62 h 202"/>
                <a:gd name="T66" fmla="*/ 40 w 215"/>
                <a:gd name="T67" fmla="*/ 55 h 202"/>
                <a:gd name="T68" fmla="*/ 46 w 215"/>
                <a:gd name="T69" fmla="*/ 56 h 202"/>
                <a:gd name="T70" fmla="*/ 47 w 215"/>
                <a:gd name="T71" fmla="*/ 63 h 202"/>
                <a:gd name="T72" fmla="*/ 55 w 215"/>
                <a:gd name="T73" fmla="*/ 62 h 202"/>
                <a:gd name="T74" fmla="*/ 67 w 215"/>
                <a:gd name="T75" fmla="*/ 64 h 202"/>
                <a:gd name="T76" fmla="*/ 73 w 215"/>
                <a:gd name="T77" fmla="*/ 73 h 202"/>
                <a:gd name="T78" fmla="*/ 87 w 215"/>
                <a:gd name="T79" fmla="*/ 76 h 202"/>
                <a:gd name="T80" fmla="*/ 99 w 215"/>
                <a:gd name="T81" fmla="*/ 70 h 202"/>
                <a:gd name="T82" fmla="*/ 102 w 215"/>
                <a:gd name="T83" fmla="*/ 81 h 202"/>
                <a:gd name="T84" fmla="*/ 116 w 215"/>
                <a:gd name="T85" fmla="*/ 83 h 202"/>
                <a:gd name="T86" fmla="*/ 123 w 215"/>
                <a:gd name="T87" fmla="*/ 92 h 202"/>
                <a:gd name="T88" fmla="*/ 130 w 215"/>
                <a:gd name="T89" fmla="*/ 104 h 202"/>
                <a:gd name="T90" fmla="*/ 144 w 215"/>
                <a:gd name="T91" fmla="*/ 104 h 202"/>
                <a:gd name="T92" fmla="*/ 143 w 215"/>
                <a:gd name="T93" fmla="*/ 82 h 202"/>
                <a:gd name="T94" fmla="*/ 138 w 215"/>
                <a:gd name="T95" fmla="*/ 85 h 202"/>
                <a:gd name="T96" fmla="*/ 126 w 215"/>
                <a:gd name="T97" fmla="*/ 77 h 202"/>
                <a:gd name="T98" fmla="*/ 121 w 215"/>
                <a:gd name="T99" fmla="*/ 73 h 202"/>
                <a:gd name="T100" fmla="*/ 123 w 215"/>
                <a:gd name="T101" fmla="*/ 53 h 202"/>
                <a:gd name="T102" fmla="*/ 127 w 215"/>
                <a:gd name="T103" fmla="*/ 28 h 202"/>
                <a:gd name="T104" fmla="*/ 123 w 215"/>
                <a:gd name="T105" fmla="*/ 19 h 202"/>
                <a:gd name="T106" fmla="*/ 129 w 215"/>
                <a:gd name="T107" fmla="*/ 6 h 202"/>
                <a:gd name="T108" fmla="*/ 134 w 215"/>
                <a:gd name="T109" fmla="*/ 3 h 202"/>
                <a:gd name="T110" fmla="*/ 158 w 215"/>
                <a:gd name="T111" fmla="*/ 0 h 202"/>
                <a:gd name="T112" fmla="*/ 166 w 215"/>
                <a:gd name="T113" fmla="*/ 2 h 202"/>
                <a:gd name="T114" fmla="*/ 173 w 215"/>
                <a:gd name="T115" fmla="*/ 7 h 202"/>
                <a:gd name="T116" fmla="*/ 180 w 215"/>
                <a:gd name="T117" fmla="*/ 11 h 202"/>
                <a:gd name="T118" fmla="*/ 192 w 215"/>
                <a:gd name="T119" fmla="*/ 14 h 202"/>
                <a:gd name="T120" fmla="*/ 202 w 215"/>
                <a:gd name="T121" fmla="*/ 20 h 2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15" h="202">
                  <a:moveTo>
                    <a:pt x="202" y="20"/>
                  </a:moveTo>
                  <a:lnTo>
                    <a:pt x="211" y="30"/>
                  </a:lnTo>
                  <a:lnTo>
                    <a:pt x="215" y="47"/>
                  </a:lnTo>
                  <a:lnTo>
                    <a:pt x="211" y="53"/>
                  </a:lnTo>
                  <a:lnTo>
                    <a:pt x="207" y="70"/>
                  </a:lnTo>
                  <a:lnTo>
                    <a:pt x="210" y="87"/>
                  </a:lnTo>
                  <a:lnTo>
                    <a:pt x="204" y="94"/>
                  </a:lnTo>
                  <a:lnTo>
                    <a:pt x="198" y="113"/>
                  </a:lnTo>
                  <a:lnTo>
                    <a:pt x="208" y="119"/>
                  </a:lnTo>
                  <a:lnTo>
                    <a:pt x="152" y="136"/>
                  </a:lnTo>
                  <a:lnTo>
                    <a:pt x="153" y="151"/>
                  </a:lnTo>
                  <a:lnTo>
                    <a:pt x="139" y="154"/>
                  </a:lnTo>
                  <a:lnTo>
                    <a:pt x="128" y="162"/>
                  </a:lnTo>
                  <a:lnTo>
                    <a:pt x="126" y="169"/>
                  </a:lnTo>
                  <a:lnTo>
                    <a:pt x="119" y="171"/>
                  </a:lnTo>
                  <a:lnTo>
                    <a:pt x="103" y="188"/>
                  </a:lnTo>
                  <a:lnTo>
                    <a:pt x="92" y="201"/>
                  </a:lnTo>
                  <a:lnTo>
                    <a:pt x="86" y="202"/>
                  </a:lnTo>
                  <a:lnTo>
                    <a:pt x="80" y="199"/>
                  </a:lnTo>
                  <a:lnTo>
                    <a:pt x="60" y="197"/>
                  </a:lnTo>
                  <a:lnTo>
                    <a:pt x="57" y="195"/>
                  </a:lnTo>
                  <a:lnTo>
                    <a:pt x="57" y="194"/>
                  </a:lnTo>
                  <a:lnTo>
                    <a:pt x="50" y="189"/>
                  </a:lnTo>
                  <a:lnTo>
                    <a:pt x="38" y="188"/>
                  </a:lnTo>
                  <a:lnTo>
                    <a:pt x="23" y="193"/>
                  </a:lnTo>
                  <a:lnTo>
                    <a:pt x="12" y="180"/>
                  </a:lnTo>
                  <a:lnTo>
                    <a:pt x="0" y="163"/>
                  </a:lnTo>
                  <a:lnTo>
                    <a:pt x="2" y="96"/>
                  </a:lnTo>
                  <a:lnTo>
                    <a:pt x="41" y="97"/>
                  </a:lnTo>
                  <a:lnTo>
                    <a:pt x="39" y="90"/>
                  </a:lnTo>
                  <a:lnTo>
                    <a:pt x="42" y="82"/>
                  </a:lnTo>
                  <a:lnTo>
                    <a:pt x="39" y="72"/>
                  </a:lnTo>
                  <a:lnTo>
                    <a:pt x="41" y="62"/>
                  </a:lnTo>
                  <a:lnTo>
                    <a:pt x="40" y="55"/>
                  </a:lnTo>
                  <a:lnTo>
                    <a:pt x="46" y="56"/>
                  </a:lnTo>
                  <a:lnTo>
                    <a:pt x="47" y="63"/>
                  </a:lnTo>
                  <a:lnTo>
                    <a:pt x="55" y="62"/>
                  </a:lnTo>
                  <a:lnTo>
                    <a:pt x="67" y="64"/>
                  </a:lnTo>
                  <a:lnTo>
                    <a:pt x="73" y="73"/>
                  </a:lnTo>
                  <a:lnTo>
                    <a:pt x="87" y="76"/>
                  </a:lnTo>
                  <a:lnTo>
                    <a:pt x="99" y="70"/>
                  </a:lnTo>
                  <a:lnTo>
                    <a:pt x="102" y="81"/>
                  </a:lnTo>
                  <a:lnTo>
                    <a:pt x="116" y="83"/>
                  </a:lnTo>
                  <a:lnTo>
                    <a:pt x="123" y="92"/>
                  </a:lnTo>
                  <a:lnTo>
                    <a:pt x="130" y="104"/>
                  </a:lnTo>
                  <a:lnTo>
                    <a:pt x="144" y="104"/>
                  </a:lnTo>
                  <a:lnTo>
                    <a:pt x="143" y="82"/>
                  </a:lnTo>
                  <a:lnTo>
                    <a:pt x="138" y="85"/>
                  </a:lnTo>
                  <a:lnTo>
                    <a:pt x="126" y="77"/>
                  </a:lnTo>
                  <a:lnTo>
                    <a:pt x="121" y="73"/>
                  </a:lnTo>
                  <a:lnTo>
                    <a:pt x="123" y="53"/>
                  </a:lnTo>
                  <a:lnTo>
                    <a:pt x="127" y="28"/>
                  </a:lnTo>
                  <a:lnTo>
                    <a:pt x="123" y="19"/>
                  </a:lnTo>
                  <a:lnTo>
                    <a:pt x="129" y="6"/>
                  </a:lnTo>
                  <a:lnTo>
                    <a:pt x="134" y="3"/>
                  </a:lnTo>
                  <a:lnTo>
                    <a:pt x="158" y="0"/>
                  </a:lnTo>
                  <a:lnTo>
                    <a:pt x="166" y="2"/>
                  </a:lnTo>
                  <a:lnTo>
                    <a:pt x="173" y="7"/>
                  </a:lnTo>
                  <a:lnTo>
                    <a:pt x="180" y="11"/>
                  </a:lnTo>
                  <a:lnTo>
                    <a:pt x="192" y="14"/>
                  </a:lnTo>
                  <a:lnTo>
                    <a:pt x="202" y="2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41" name="Freeform 220"/>
            <p:cNvSpPr>
              <a:spLocks/>
            </p:cNvSpPr>
            <p:nvPr/>
          </p:nvSpPr>
          <p:spPr bwMode="auto">
            <a:xfrm>
              <a:off x="7570190" y="3915276"/>
              <a:ext cx="131528" cy="124470"/>
            </a:xfrm>
            <a:custGeom>
              <a:avLst/>
              <a:gdLst>
                <a:gd name="T0" fmla="*/ 103 w 139"/>
                <a:gd name="T1" fmla="*/ 140 h 140"/>
                <a:gd name="T2" fmla="*/ 93 w 139"/>
                <a:gd name="T3" fmla="*/ 138 h 140"/>
                <a:gd name="T4" fmla="*/ 87 w 139"/>
                <a:gd name="T5" fmla="*/ 140 h 140"/>
                <a:gd name="T6" fmla="*/ 79 w 139"/>
                <a:gd name="T7" fmla="*/ 137 h 140"/>
                <a:gd name="T8" fmla="*/ 71 w 139"/>
                <a:gd name="T9" fmla="*/ 136 h 140"/>
                <a:gd name="T10" fmla="*/ 60 w 139"/>
                <a:gd name="T11" fmla="*/ 127 h 140"/>
                <a:gd name="T12" fmla="*/ 47 w 139"/>
                <a:gd name="T13" fmla="*/ 124 h 140"/>
                <a:gd name="T14" fmla="*/ 42 w 139"/>
                <a:gd name="T15" fmla="*/ 111 h 140"/>
                <a:gd name="T16" fmla="*/ 42 w 139"/>
                <a:gd name="T17" fmla="*/ 103 h 140"/>
                <a:gd name="T18" fmla="*/ 35 w 139"/>
                <a:gd name="T19" fmla="*/ 101 h 140"/>
                <a:gd name="T20" fmla="*/ 15 w 139"/>
                <a:gd name="T21" fmla="*/ 78 h 140"/>
                <a:gd name="T22" fmla="*/ 10 w 139"/>
                <a:gd name="T23" fmla="*/ 66 h 140"/>
                <a:gd name="T24" fmla="*/ 6 w 139"/>
                <a:gd name="T25" fmla="*/ 63 h 140"/>
                <a:gd name="T26" fmla="*/ 0 w 139"/>
                <a:gd name="T27" fmla="*/ 46 h 140"/>
                <a:gd name="T28" fmla="*/ 20 w 139"/>
                <a:gd name="T29" fmla="*/ 48 h 140"/>
                <a:gd name="T30" fmla="*/ 26 w 139"/>
                <a:gd name="T31" fmla="*/ 51 h 140"/>
                <a:gd name="T32" fmla="*/ 32 w 139"/>
                <a:gd name="T33" fmla="*/ 50 h 140"/>
                <a:gd name="T34" fmla="*/ 43 w 139"/>
                <a:gd name="T35" fmla="*/ 37 h 140"/>
                <a:gd name="T36" fmla="*/ 59 w 139"/>
                <a:gd name="T37" fmla="*/ 20 h 140"/>
                <a:gd name="T38" fmla="*/ 66 w 139"/>
                <a:gd name="T39" fmla="*/ 18 h 140"/>
                <a:gd name="T40" fmla="*/ 68 w 139"/>
                <a:gd name="T41" fmla="*/ 11 h 140"/>
                <a:gd name="T42" fmla="*/ 79 w 139"/>
                <a:gd name="T43" fmla="*/ 3 h 140"/>
                <a:gd name="T44" fmla="*/ 93 w 139"/>
                <a:gd name="T45" fmla="*/ 0 h 140"/>
                <a:gd name="T46" fmla="*/ 94 w 139"/>
                <a:gd name="T47" fmla="*/ 7 h 140"/>
                <a:gd name="T48" fmla="*/ 109 w 139"/>
                <a:gd name="T49" fmla="*/ 7 h 140"/>
                <a:gd name="T50" fmla="*/ 117 w 139"/>
                <a:gd name="T51" fmla="*/ 11 h 140"/>
                <a:gd name="T52" fmla="*/ 121 w 139"/>
                <a:gd name="T53" fmla="*/ 16 h 140"/>
                <a:gd name="T54" fmla="*/ 130 w 139"/>
                <a:gd name="T55" fmla="*/ 18 h 140"/>
                <a:gd name="T56" fmla="*/ 139 w 139"/>
                <a:gd name="T57" fmla="*/ 25 h 140"/>
                <a:gd name="T58" fmla="*/ 138 w 139"/>
                <a:gd name="T59" fmla="*/ 51 h 140"/>
                <a:gd name="T60" fmla="*/ 133 w 139"/>
                <a:gd name="T61" fmla="*/ 65 h 140"/>
                <a:gd name="T62" fmla="*/ 132 w 139"/>
                <a:gd name="T63" fmla="*/ 81 h 140"/>
                <a:gd name="T64" fmla="*/ 134 w 139"/>
                <a:gd name="T65" fmla="*/ 87 h 140"/>
                <a:gd name="T66" fmla="*/ 131 w 139"/>
                <a:gd name="T67" fmla="*/ 99 h 140"/>
                <a:gd name="T68" fmla="*/ 129 w 139"/>
                <a:gd name="T69" fmla="*/ 101 h 140"/>
                <a:gd name="T70" fmla="*/ 123 w 139"/>
                <a:gd name="T71" fmla="*/ 116 h 140"/>
                <a:gd name="T72" fmla="*/ 103 w 139"/>
                <a:gd name="T73" fmla="*/ 140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39" h="140">
                  <a:moveTo>
                    <a:pt x="103" y="140"/>
                  </a:moveTo>
                  <a:lnTo>
                    <a:pt x="93" y="138"/>
                  </a:lnTo>
                  <a:lnTo>
                    <a:pt x="87" y="140"/>
                  </a:lnTo>
                  <a:lnTo>
                    <a:pt x="79" y="137"/>
                  </a:lnTo>
                  <a:lnTo>
                    <a:pt x="71" y="136"/>
                  </a:lnTo>
                  <a:lnTo>
                    <a:pt x="60" y="127"/>
                  </a:lnTo>
                  <a:lnTo>
                    <a:pt x="47" y="124"/>
                  </a:lnTo>
                  <a:lnTo>
                    <a:pt x="42" y="111"/>
                  </a:lnTo>
                  <a:lnTo>
                    <a:pt x="42" y="103"/>
                  </a:lnTo>
                  <a:lnTo>
                    <a:pt x="35" y="101"/>
                  </a:lnTo>
                  <a:lnTo>
                    <a:pt x="15" y="78"/>
                  </a:lnTo>
                  <a:lnTo>
                    <a:pt x="10" y="66"/>
                  </a:lnTo>
                  <a:lnTo>
                    <a:pt x="6" y="63"/>
                  </a:lnTo>
                  <a:lnTo>
                    <a:pt x="0" y="46"/>
                  </a:lnTo>
                  <a:lnTo>
                    <a:pt x="20" y="48"/>
                  </a:lnTo>
                  <a:lnTo>
                    <a:pt x="26" y="51"/>
                  </a:lnTo>
                  <a:lnTo>
                    <a:pt x="32" y="50"/>
                  </a:lnTo>
                  <a:lnTo>
                    <a:pt x="43" y="37"/>
                  </a:lnTo>
                  <a:lnTo>
                    <a:pt x="59" y="20"/>
                  </a:lnTo>
                  <a:lnTo>
                    <a:pt x="66" y="18"/>
                  </a:lnTo>
                  <a:lnTo>
                    <a:pt x="68" y="11"/>
                  </a:lnTo>
                  <a:lnTo>
                    <a:pt x="79" y="3"/>
                  </a:lnTo>
                  <a:lnTo>
                    <a:pt x="93" y="0"/>
                  </a:lnTo>
                  <a:lnTo>
                    <a:pt x="94" y="7"/>
                  </a:lnTo>
                  <a:lnTo>
                    <a:pt x="109" y="7"/>
                  </a:lnTo>
                  <a:lnTo>
                    <a:pt x="117" y="11"/>
                  </a:lnTo>
                  <a:lnTo>
                    <a:pt x="121" y="16"/>
                  </a:lnTo>
                  <a:lnTo>
                    <a:pt x="130" y="18"/>
                  </a:lnTo>
                  <a:lnTo>
                    <a:pt x="139" y="25"/>
                  </a:lnTo>
                  <a:lnTo>
                    <a:pt x="138" y="51"/>
                  </a:lnTo>
                  <a:lnTo>
                    <a:pt x="133" y="65"/>
                  </a:lnTo>
                  <a:lnTo>
                    <a:pt x="132" y="81"/>
                  </a:lnTo>
                  <a:lnTo>
                    <a:pt x="134" y="87"/>
                  </a:lnTo>
                  <a:lnTo>
                    <a:pt x="131" y="99"/>
                  </a:lnTo>
                  <a:lnTo>
                    <a:pt x="129" y="101"/>
                  </a:lnTo>
                  <a:lnTo>
                    <a:pt x="123" y="116"/>
                  </a:lnTo>
                  <a:lnTo>
                    <a:pt x="103" y="14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42" name="Freeform 221"/>
            <p:cNvSpPr>
              <a:spLocks/>
            </p:cNvSpPr>
            <p:nvPr/>
          </p:nvSpPr>
          <p:spPr bwMode="auto">
            <a:xfrm>
              <a:off x="7497329" y="2259819"/>
              <a:ext cx="2077015" cy="609905"/>
            </a:xfrm>
            <a:custGeom>
              <a:avLst/>
              <a:gdLst>
                <a:gd name="T0" fmla="*/ 751 w 2195"/>
                <a:gd name="T1" fmla="*/ 25 h 686"/>
                <a:gd name="T2" fmla="*/ 649 w 2195"/>
                <a:gd name="T3" fmla="*/ 59 h 686"/>
                <a:gd name="T4" fmla="*/ 594 w 2195"/>
                <a:gd name="T5" fmla="*/ 101 h 686"/>
                <a:gd name="T6" fmla="*/ 603 w 2195"/>
                <a:gd name="T7" fmla="*/ 140 h 686"/>
                <a:gd name="T8" fmla="*/ 600 w 2195"/>
                <a:gd name="T9" fmla="*/ 189 h 686"/>
                <a:gd name="T10" fmla="*/ 541 w 2195"/>
                <a:gd name="T11" fmla="*/ 77 h 686"/>
                <a:gd name="T12" fmla="*/ 524 w 2195"/>
                <a:gd name="T13" fmla="*/ 135 h 686"/>
                <a:gd name="T14" fmla="*/ 434 w 2195"/>
                <a:gd name="T15" fmla="*/ 142 h 686"/>
                <a:gd name="T16" fmla="*/ 337 w 2195"/>
                <a:gd name="T17" fmla="*/ 143 h 686"/>
                <a:gd name="T18" fmla="*/ 241 w 2195"/>
                <a:gd name="T19" fmla="*/ 154 h 686"/>
                <a:gd name="T20" fmla="*/ 172 w 2195"/>
                <a:gd name="T21" fmla="*/ 204 h 686"/>
                <a:gd name="T22" fmla="*/ 111 w 2195"/>
                <a:gd name="T23" fmla="*/ 223 h 686"/>
                <a:gd name="T24" fmla="*/ 177 w 2195"/>
                <a:gd name="T25" fmla="*/ 168 h 686"/>
                <a:gd name="T26" fmla="*/ 1 w 2195"/>
                <a:gd name="T27" fmla="*/ 152 h 686"/>
                <a:gd name="T28" fmla="*/ 67 w 2195"/>
                <a:gd name="T29" fmla="*/ 262 h 686"/>
                <a:gd name="T30" fmla="*/ 30 w 2195"/>
                <a:gd name="T31" fmla="*/ 356 h 686"/>
                <a:gd name="T32" fmla="*/ 95 w 2195"/>
                <a:gd name="T33" fmla="*/ 403 h 686"/>
                <a:gd name="T34" fmla="*/ 111 w 2195"/>
                <a:gd name="T35" fmla="*/ 441 h 686"/>
                <a:gd name="T36" fmla="*/ 161 w 2195"/>
                <a:gd name="T37" fmla="*/ 469 h 686"/>
                <a:gd name="T38" fmla="*/ 227 w 2195"/>
                <a:gd name="T39" fmla="*/ 507 h 686"/>
                <a:gd name="T40" fmla="*/ 240 w 2195"/>
                <a:gd name="T41" fmla="*/ 555 h 686"/>
                <a:gd name="T42" fmla="*/ 239 w 2195"/>
                <a:gd name="T43" fmla="*/ 614 h 686"/>
                <a:gd name="T44" fmla="*/ 363 w 2195"/>
                <a:gd name="T45" fmla="*/ 654 h 686"/>
                <a:gd name="T46" fmla="*/ 434 w 2195"/>
                <a:gd name="T47" fmla="*/ 672 h 686"/>
                <a:gd name="T48" fmla="*/ 412 w 2195"/>
                <a:gd name="T49" fmla="*/ 564 h 686"/>
                <a:gd name="T50" fmla="*/ 394 w 2195"/>
                <a:gd name="T51" fmla="*/ 493 h 686"/>
                <a:gd name="T52" fmla="*/ 571 w 2195"/>
                <a:gd name="T53" fmla="*/ 488 h 686"/>
                <a:gd name="T54" fmla="*/ 571 w 2195"/>
                <a:gd name="T55" fmla="*/ 425 h 686"/>
                <a:gd name="T56" fmla="*/ 758 w 2195"/>
                <a:gd name="T57" fmla="*/ 424 h 686"/>
                <a:gd name="T58" fmla="*/ 920 w 2195"/>
                <a:gd name="T59" fmla="*/ 489 h 686"/>
                <a:gd name="T60" fmla="*/ 1027 w 2195"/>
                <a:gd name="T61" fmla="*/ 519 h 686"/>
                <a:gd name="T62" fmla="*/ 1175 w 2195"/>
                <a:gd name="T63" fmla="*/ 510 h 686"/>
                <a:gd name="T64" fmla="*/ 1273 w 2195"/>
                <a:gd name="T65" fmla="*/ 503 h 686"/>
                <a:gd name="T66" fmla="*/ 1408 w 2195"/>
                <a:gd name="T67" fmla="*/ 518 h 686"/>
                <a:gd name="T68" fmla="*/ 1516 w 2195"/>
                <a:gd name="T69" fmla="*/ 493 h 686"/>
                <a:gd name="T70" fmla="*/ 1570 w 2195"/>
                <a:gd name="T71" fmla="*/ 441 h 686"/>
                <a:gd name="T72" fmla="*/ 1742 w 2195"/>
                <a:gd name="T73" fmla="*/ 550 h 686"/>
                <a:gd name="T74" fmla="*/ 1789 w 2195"/>
                <a:gd name="T75" fmla="*/ 600 h 686"/>
                <a:gd name="T76" fmla="*/ 1821 w 2195"/>
                <a:gd name="T77" fmla="*/ 642 h 686"/>
                <a:gd name="T78" fmla="*/ 1879 w 2195"/>
                <a:gd name="T79" fmla="*/ 536 h 686"/>
                <a:gd name="T80" fmla="*/ 1746 w 2195"/>
                <a:gd name="T81" fmla="*/ 425 h 686"/>
                <a:gd name="T82" fmla="*/ 1855 w 2195"/>
                <a:gd name="T83" fmla="*/ 317 h 686"/>
                <a:gd name="T84" fmla="*/ 1972 w 2195"/>
                <a:gd name="T85" fmla="*/ 275 h 686"/>
                <a:gd name="T86" fmla="*/ 1981 w 2195"/>
                <a:gd name="T87" fmla="*/ 358 h 686"/>
                <a:gd name="T88" fmla="*/ 2115 w 2195"/>
                <a:gd name="T89" fmla="*/ 441 h 686"/>
                <a:gd name="T90" fmla="*/ 2041 w 2195"/>
                <a:gd name="T91" fmla="*/ 341 h 686"/>
                <a:gd name="T92" fmla="*/ 2121 w 2195"/>
                <a:gd name="T93" fmla="*/ 301 h 686"/>
                <a:gd name="T94" fmla="*/ 2165 w 2195"/>
                <a:gd name="T95" fmla="*/ 245 h 686"/>
                <a:gd name="T96" fmla="*/ 2127 w 2195"/>
                <a:gd name="T97" fmla="*/ 194 h 686"/>
                <a:gd name="T98" fmla="*/ 2155 w 2195"/>
                <a:gd name="T99" fmla="*/ 143 h 686"/>
                <a:gd name="T100" fmla="*/ 2081 w 2195"/>
                <a:gd name="T101" fmla="*/ 119 h 686"/>
                <a:gd name="T102" fmla="*/ 1867 w 2195"/>
                <a:gd name="T103" fmla="*/ 130 h 686"/>
                <a:gd name="T104" fmla="*/ 1729 w 2195"/>
                <a:gd name="T105" fmla="*/ 128 h 686"/>
                <a:gd name="T106" fmla="*/ 1395 w 2195"/>
                <a:gd name="T107" fmla="*/ 82 h 686"/>
                <a:gd name="T108" fmla="*/ 1301 w 2195"/>
                <a:gd name="T109" fmla="*/ 103 h 686"/>
                <a:gd name="T110" fmla="*/ 1124 w 2195"/>
                <a:gd name="T111" fmla="*/ 71 h 686"/>
                <a:gd name="T112" fmla="*/ 983 w 2195"/>
                <a:gd name="T113" fmla="*/ 54 h 686"/>
                <a:gd name="T114" fmla="*/ 913 w 2195"/>
                <a:gd name="T115" fmla="*/ 18 h 6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195" h="686">
                  <a:moveTo>
                    <a:pt x="856" y="0"/>
                  </a:moveTo>
                  <a:lnTo>
                    <a:pt x="836" y="6"/>
                  </a:lnTo>
                  <a:lnTo>
                    <a:pt x="832" y="12"/>
                  </a:lnTo>
                  <a:lnTo>
                    <a:pt x="836" y="19"/>
                  </a:lnTo>
                  <a:lnTo>
                    <a:pt x="813" y="18"/>
                  </a:lnTo>
                  <a:lnTo>
                    <a:pt x="795" y="27"/>
                  </a:lnTo>
                  <a:lnTo>
                    <a:pt x="781" y="23"/>
                  </a:lnTo>
                  <a:lnTo>
                    <a:pt x="751" y="25"/>
                  </a:lnTo>
                  <a:lnTo>
                    <a:pt x="752" y="29"/>
                  </a:lnTo>
                  <a:lnTo>
                    <a:pt x="721" y="31"/>
                  </a:lnTo>
                  <a:lnTo>
                    <a:pt x="705" y="39"/>
                  </a:lnTo>
                  <a:lnTo>
                    <a:pt x="692" y="39"/>
                  </a:lnTo>
                  <a:lnTo>
                    <a:pt x="687" y="49"/>
                  </a:lnTo>
                  <a:lnTo>
                    <a:pt x="705" y="58"/>
                  </a:lnTo>
                  <a:lnTo>
                    <a:pt x="680" y="60"/>
                  </a:lnTo>
                  <a:lnTo>
                    <a:pt x="649" y="59"/>
                  </a:lnTo>
                  <a:lnTo>
                    <a:pt x="630" y="62"/>
                  </a:lnTo>
                  <a:lnTo>
                    <a:pt x="646" y="80"/>
                  </a:lnTo>
                  <a:lnTo>
                    <a:pt x="669" y="93"/>
                  </a:lnTo>
                  <a:lnTo>
                    <a:pt x="637" y="84"/>
                  </a:lnTo>
                  <a:lnTo>
                    <a:pt x="611" y="85"/>
                  </a:lnTo>
                  <a:lnTo>
                    <a:pt x="595" y="91"/>
                  </a:lnTo>
                  <a:lnTo>
                    <a:pt x="610" y="104"/>
                  </a:lnTo>
                  <a:lnTo>
                    <a:pt x="594" y="101"/>
                  </a:lnTo>
                  <a:lnTo>
                    <a:pt x="587" y="84"/>
                  </a:lnTo>
                  <a:lnTo>
                    <a:pt x="573" y="75"/>
                  </a:lnTo>
                  <a:lnTo>
                    <a:pt x="567" y="76"/>
                  </a:lnTo>
                  <a:lnTo>
                    <a:pt x="579" y="87"/>
                  </a:lnTo>
                  <a:lnTo>
                    <a:pt x="564" y="99"/>
                  </a:lnTo>
                  <a:lnTo>
                    <a:pt x="591" y="112"/>
                  </a:lnTo>
                  <a:lnTo>
                    <a:pt x="593" y="130"/>
                  </a:lnTo>
                  <a:lnTo>
                    <a:pt x="603" y="140"/>
                  </a:lnTo>
                  <a:lnTo>
                    <a:pt x="618" y="141"/>
                  </a:lnTo>
                  <a:lnTo>
                    <a:pt x="620" y="152"/>
                  </a:lnTo>
                  <a:lnTo>
                    <a:pt x="635" y="162"/>
                  </a:lnTo>
                  <a:lnTo>
                    <a:pt x="629" y="171"/>
                  </a:lnTo>
                  <a:lnTo>
                    <a:pt x="631" y="180"/>
                  </a:lnTo>
                  <a:lnTo>
                    <a:pt x="619" y="185"/>
                  </a:lnTo>
                  <a:lnTo>
                    <a:pt x="617" y="191"/>
                  </a:lnTo>
                  <a:lnTo>
                    <a:pt x="600" y="189"/>
                  </a:lnTo>
                  <a:lnTo>
                    <a:pt x="611" y="163"/>
                  </a:lnTo>
                  <a:lnTo>
                    <a:pt x="608" y="151"/>
                  </a:lnTo>
                  <a:lnTo>
                    <a:pt x="586" y="141"/>
                  </a:lnTo>
                  <a:lnTo>
                    <a:pt x="573" y="117"/>
                  </a:lnTo>
                  <a:lnTo>
                    <a:pt x="560" y="105"/>
                  </a:lnTo>
                  <a:lnTo>
                    <a:pt x="549" y="99"/>
                  </a:lnTo>
                  <a:lnTo>
                    <a:pt x="551" y="86"/>
                  </a:lnTo>
                  <a:lnTo>
                    <a:pt x="541" y="77"/>
                  </a:lnTo>
                  <a:lnTo>
                    <a:pt x="505" y="72"/>
                  </a:lnTo>
                  <a:lnTo>
                    <a:pt x="498" y="75"/>
                  </a:lnTo>
                  <a:lnTo>
                    <a:pt x="500" y="91"/>
                  </a:lnTo>
                  <a:lnTo>
                    <a:pt x="486" y="106"/>
                  </a:lnTo>
                  <a:lnTo>
                    <a:pt x="490" y="111"/>
                  </a:lnTo>
                  <a:lnTo>
                    <a:pt x="506" y="124"/>
                  </a:lnTo>
                  <a:lnTo>
                    <a:pt x="507" y="133"/>
                  </a:lnTo>
                  <a:lnTo>
                    <a:pt x="524" y="135"/>
                  </a:lnTo>
                  <a:lnTo>
                    <a:pt x="526" y="138"/>
                  </a:lnTo>
                  <a:lnTo>
                    <a:pt x="546" y="148"/>
                  </a:lnTo>
                  <a:lnTo>
                    <a:pt x="543" y="157"/>
                  </a:lnTo>
                  <a:lnTo>
                    <a:pt x="482" y="137"/>
                  </a:lnTo>
                  <a:lnTo>
                    <a:pt x="460" y="131"/>
                  </a:lnTo>
                  <a:lnTo>
                    <a:pt x="418" y="126"/>
                  </a:lnTo>
                  <a:lnTo>
                    <a:pt x="414" y="132"/>
                  </a:lnTo>
                  <a:lnTo>
                    <a:pt x="434" y="142"/>
                  </a:lnTo>
                  <a:lnTo>
                    <a:pt x="425" y="153"/>
                  </a:lnTo>
                  <a:lnTo>
                    <a:pt x="404" y="143"/>
                  </a:lnTo>
                  <a:lnTo>
                    <a:pt x="388" y="150"/>
                  </a:lnTo>
                  <a:lnTo>
                    <a:pt x="363" y="151"/>
                  </a:lnTo>
                  <a:lnTo>
                    <a:pt x="357" y="157"/>
                  </a:lnTo>
                  <a:lnTo>
                    <a:pt x="339" y="155"/>
                  </a:lnTo>
                  <a:lnTo>
                    <a:pt x="347" y="144"/>
                  </a:lnTo>
                  <a:lnTo>
                    <a:pt x="337" y="143"/>
                  </a:lnTo>
                  <a:lnTo>
                    <a:pt x="297" y="159"/>
                  </a:lnTo>
                  <a:lnTo>
                    <a:pt x="272" y="167"/>
                  </a:lnTo>
                  <a:lnTo>
                    <a:pt x="274" y="178"/>
                  </a:lnTo>
                  <a:lnTo>
                    <a:pt x="255" y="183"/>
                  </a:lnTo>
                  <a:lnTo>
                    <a:pt x="241" y="176"/>
                  </a:lnTo>
                  <a:lnTo>
                    <a:pt x="237" y="166"/>
                  </a:lnTo>
                  <a:lnTo>
                    <a:pt x="253" y="164"/>
                  </a:lnTo>
                  <a:lnTo>
                    <a:pt x="241" y="154"/>
                  </a:lnTo>
                  <a:lnTo>
                    <a:pt x="202" y="148"/>
                  </a:lnTo>
                  <a:lnTo>
                    <a:pt x="216" y="159"/>
                  </a:lnTo>
                  <a:lnTo>
                    <a:pt x="214" y="170"/>
                  </a:lnTo>
                  <a:lnTo>
                    <a:pt x="229" y="181"/>
                  </a:lnTo>
                  <a:lnTo>
                    <a:pt x="226" y="193"/>
                  </a:lnTo>
                  <a:lnTo>
                    <a:pt x="210" y="187"/>
                  </a:lnTo>
                  <a:lnTo>
                    <a:pt x="197" y="186"/>
                  </a:lnTo>
                  <a:lnTo>
                    <a:pt x="172" y="204"/>
                  </a:lnTo>
                  <a:lnTo>
                    <a:pt x="186" y="217"/>
                  </a:lnTo>
                  <a:lnTo>
                    <a:pt x="175" y="222"/>
                  </a:lnTo>
                  <a:lnTo>
                    <a:pt x="138" y="210"/>
                  </a:lnTo>
                  <a:lnTo>
                    <a:pt x="131" y="217"/>
                  </a:lnTo>
                  <a:lnTo>
                    <a:pt x="142" y="225"/>
                  </a:lnTo>
                  <a:lnTo>
                    <a:pt x="143" y="234"/>
                  </a:lnTo>
                  <a:lnTo>
                    <a:pt x="130" y="229"/>
                  </a:lnTo>
                  <a:lnTo>
                    <a:pt x="111" y="223"/>
                  </a:lnTo>
                  <a:lnTo>
                    <a:pt x="104" y="205"/>
                  </a:lnTo>
                  <a:lnTo>
                    <a:pt x="101" y="196"/>
                  </a:lnTo>
                  <a:lnTo>
                    <a:pt x="74" y="183"/>
                  </a:lnTo>
                  <a:lnTo>
                    <a:pt x="84" y="181"/>
                  </a:lnTo>
                  <a:lnTo>
                    <a:pt x="149" y="194"/>
                  </a:lnTo>
                  <a:lnTo>
                    <a:pt x="170" y="190"/>
                  </a:lnTo>
                  <a:lnTo>
                    <a:pt x="182" y="180"/>
                  </a:lnTo>
                  <a:lnTo>
                    <a:pt x="177" y="168"/>
                  </a:lnTo>
                  <a:lnTo>
                    <a:pt x="163" y="160"/>
                  </a:lnTo>
                  <a:lnTo>
                    <a:pt x="106" y="140"/>
                  </a:lnTo>
                  <a:lnTo>
                    <a:pt x="68" y="135"/>
                  </a:lnTo>
                  <a:lnTo>
                    <a:pt x="43" y="125"/>
                  </a:lnTo>
                  <a:lnTo>
                    <a:pt x="31" y="131"/>
                  </a:lnTo>
                  <a:lnTo>
                    <a:pt x="10" y="138"/>
                  </a:lnTo>
                  <a:lnTo>
                    <a:pt x="0" y="140"/>
                  </a:lnTo>
                  <a:lnTo>
                    <a:pt x="1" y="152"/>
                  </a:lnTo>
                  <a:lnTo>
                    <a:pt x="25" y="164"/>
                  </a:lnTo>
                  <a:lnTo>
                    <a:pt x="16" y="177"/>
                  </a:lnTo>
                  <a:lnTo>
                    <a:pt x="38" y="198"/>
                  </a:lnTo>
                  <a:lnTo>
                    <a:pt x="32" y="213"/>
                  </a:lnTo>
                  <a:lnTo>
                    <a:pt x="48" y="228"/>
                  </a:lnTo>
                  <a:lnTo>
                    <a:pt x="45" y="240"/>
                  </a:lnTo>
                  <a:lnTo>
                    <a:pt x="70" y="253"/>
                  </a:lnTo>
                  <a:lnTo>
                    <a:pt x="67" y="262"/>
                  </a:lnTo>
                  <a:lnTo>
                    <a:pt x="56" y="273"/>
                  </a:lnTo>
                  <a:lnTo>
                    <a:pt x="30" y="297"/>
                  </a:lnTo>
                  <a:lnTo>
                    <a:pt x="47" y="306"/>
                  </a:lnTo>
                  <a:lnTo>
                    <a:pt x="33" y="317"/>
                  </a:lnTo>
                  <a:lnTo>
                    <a:pt x="36" y="321"/>
                  </a:lnTo>
                  <a:lnTo>
                    <a:pt x="28" y="332"/>
                  </a:lnTo>
                  <a:lnTo>
                    <a:pt x="35" y="350"/>
                  </a:lnTo>
                  <a:lnTo>
                    <a:pt x="30" y="356"/>
                  </a:lnTo>
                  <a:lnTo>
                    <a:pt x="38" y="361"/>
                  </a:lnTo>
                  <a:lnTo>
                    <a:pt x="41" y="370"/>
                  </a:lnTo>
                  <a:lnTo>
                    <a:pt x="48" y="382"/>
                  </a:lnTo>
                  <a:lnTo>
                    <a:pt x="65" y="386"/>
                  </a:lnTo>
                  <a:lnTo>
                    <a:pt x="68" y="392"/>
                  </a:lnTo>
                  <a:lnTo>
                    <a:pt x="76" y="389"/>
                  </a:lnTo>
                  <a:lnTo>
                    <a:pt x="92" y="394"/>
                  </a:lnTo>
                  <a:lnTo>
                    <a:pt x="95" y="403"/>
                  </a:lnTo>
                  <a:lnTo>
                    <a:pt x="93" y="408"/>
                  </a:lnTo>
                  <a:lnTo>
                    <a:pt x="105" y="422"/>
                  </a:lnTo>
                  <a:lnTo>
                    <a:pt x="112" y="425"/>
                  </a:lnTo>
                  <a:lnTo>
                    <a:pt x="112" y="429"/>
                  </a:lnTo>
                  <a:lnTo>
                    <a:pt x="123" y="432"/>
                  </a:lnTo>
                  <a:lnTo>
                    <a:pt x="129" y="438"/>
                  </a:lnTo>
                  <a:lnTo>
                    <a:pt x="123" y="442"/>
                  </a:lnTo>
                  <a:lnTo>
                    <a:pt x="111" y="441"/>
                  </a:lnTo>
                  <a:lnTo>
                    <a:pt x="108" y="443"/>
                  </a:lnTo>
                  <a:lnTo>
                    <a:pt x="113" y="450"/>
                  </a:lnTo>
                  <a:lnTo>
                    <a:pt x="119" y="463"/>
                  </a:lnTo>
                  <a:lnTo>
                    <a:pt x="125" y="463"/>
                  </a:lnTo>
                  <a:lnTo>
                    <a:pt x="128" y="459"/>
                  </a:lnTo>
                  <a:lnTo>
                    <a:pt x="133" y="460"/>
                  </a:lnTo>
                  <a:lnTo>
                    <a:pt x="149" y="458"/>
                  </a:lnTo>
                  <a:lnTo>
                    <a:pt x="161" y="469"/>
                  </a:lnTo>
                  <a:lnTo>
                    <a:pt x="158" y="474"/>
                  </a:lnTo>
                  <a:lnTo>
                    <a:pt x="161" y="480"/>
                  </a:lnTo>
                  <a:lnTo>
                    <a:pt x="174" y="481"/>
                  </a:lnTo>
                  <a:lnTo>
                    <a:pt x="181" y="489"/>
                  </a:lnTo>
                  <a:lnTo>
                    <a:pt x="182" y="493"/>
                  </a:lnTo>
                  <a:lnTo>
                    <a:pt x="203" y="500"/>
                  </a:lnTo>
                  <a:lnTo>
                    <a:pt x="215" y="497"/>
                  </a:lnTo>
                  <a:lnTo>
                    <a:pt x="227" y="507"/>
                  </a:lnTo>
                  <a:lnTo>
                    <a:pt x="236" y="507"/>
                  </a:lnTo>
                  <a:lnTo>
                    <a:pt x="261" y="513"/>
                  </a:lnTo>
                  <a:lnTo>
                    <a:pt x="262" y="519"/>
                  </a:lnTo>
                  <a:lnTo>
                    <a:pt x="258" y="530"/>
                  </a:lnTo>
                  <a:lnTo>
                    <a:pt x="264" y="541"/>
                  </a:lnTo>
                  <a:lnTo>
                    <a:pt x="263" y="547"/>
                  </a:lnTo>
                  <a:lnTo>
                    <a:pt x="248" y="549"/>
                  </a:lnTo>
                  <a:lnTo>
                    <a:pt x="240" y="555"/>
                  </a:lnTo>
                  <a:lnTo>
                    <a:pt x="241" y="564"/>
                  </a:lnTo>
                  <a:lnTo>
                    <a:pt x="255" y="560"/>
                  </a:lnTo>
                  <a:lnTo>
                    <a:pt x="257" y="565"/>
                  </a:lnTo>
                  <a:lnTo>
                    <a:pt x="234" y="573"/>
                  </a:lnTo>
                  <a:lnTo>
                    <a:pt x="245" y="581"/>
                  </a:lnTo>
                  <a:lnTo>
                    <a:pt x="234" y="598"/>
                  </a:lnTo>
                  <a:lnTo>
                    <a:pt x="223" y="602"/>
                  </a:lnTo>
                  <a:lnTo>
                    <a:pt x="239" y="614"/>
                  </a:lnTo>
                  <a:lnTo>
                    <a:pt x="259" y="621"/>
                  </a:lnTo>
                  <a:lnTo>
                    <a:pt x="284" y="639"/>
                  </a:lnTo>
                  <a:lnTo>
                    <a:pt x="285" y="636"/>
                  </a:lnTo>
                  <a:lnTo>
                    <a:pt x="300" y="640"/>
                  </a:lnTo>
                  <a:lnTo>
                    <a:pt x="325" y="643"/>
                  </a:lnTo>
                  <a:lnTo>
                    <a:pt x="350" y="653"/>
                  </a:lnTo>
                  <a:lnTo>
                    <a:pt x="353" y="657"/>
                  </a:lnTo>
                  <a:lnTo>
                    <a:pt x="363" y="654"/>
                  </a:lnTo>
                  <a:lnTo>
                    <a:pt x="379" y="658"/>
                  </a:lnTo>
                  <a:lnTo>
                    <a:pt x="386" y="666"/>
                  </a:lnTo>
                  <a:lnTo>
                    <a:pt x="398" y="671"/>
                  </a:lnTo>
                  <a:lnTo>
                    <a:pt x="402" y="672"/>
                  </a:lnTo>
                  <a:lnTo>
                    <a:pt x="416" y="684"/>
                  </a:lnTo>
                  <a:lnTo>
                    <a:pt x="424" y="686"/>
                  </a:lnTo>
                  <a:lnTo>
                    <a:pt x="426" y="680"/>
                  </a:lnTo>
                  <a:lnTo>
                    <a:pt x="434" y="672"/>
                  </a:lnTo>
                  <a:lnTo>
                    <a:pt x="411" y="648"/>
                  </a:lnTo>
                  <a:lnTo>
                    <a:pt x="410" y="634"/>
                  </a:lnTo>
                  <a:lnTo>
                    <a:pt x="391" y="615"/>
                  </a:lnTo>
                  <a:lnTo>
                    <a:pt x="402" y="594"/>
                  </a:lnTo>
                  <a:lnTo>
                    <a:pt x="417" y="590"/>
                  </a:lnTo>
                  <a:lnTo>
                    <a:pt x="422" y="578"/>
                  </a:lnTo>
                  <a:lnTo>
                    <a:pt x="413" y="575"/>
                  </a:lnTo>
                  <a:lnTo>
                    <a:pt x="412" y="564"/>
                  </a:lnTo>
                  <a:lnTo>
                    <a:pt x="398" y="551"/>
                  </a:lnTo>
                  <a:lnTo>
                    <a:pt x="386" y="551"/>
                  </a:lnTo>
                  <a:lnTo>
                    <a:pt x="369" y="537"/>
                  </a:lnTo>
                  <a:lnTo>
                    <a:pt x="375" y="522"/>
                  </a:lnTo>
                  <a:lnTo>
                    <a:pt x="369" y="518"/>
                  </a:lnTo>
                  <a:lnTo>
                    <a:pt x="376" y="496"/>
                  </a:lnTo>
                  <a:lnTo>
                    <a:pt x="396" y="507"/>
                  </a:lnTo>
                  <a:lnTo>
                    <a:pt x="394" y="493"/>
                  </a:lnTo>
                  <a:lnTo>
                    <a:pt x="420" y="471"/>
                  </a:lnTo>
                  <a:lnTo>
                    <a:pt x="445" y="470"/>
                  </a:lnTo>
                  <a:lnTo>
                    <a:pt x="484" y="484"/>
                  </a:lnTo>
                  <a:lnTo>
                    <a:pt x="505" y="492"/>
                  </a:lnTo>
                  <a:lnTo>
                    <a:pt x="519" y="484"/>
                  </a:lnTo>
                  <a:lnTo>
                    <a:pt x="544" y="484"/>
                  </a:lnTo>
                  <a:lnTo>
                    <a:pt x="568" y="494"/>
                  </a:lnTo>
                  <a:lnTo>
                    <a:pt x="571" y="488"/>
                  </a:lnTo>
                  <a:lnTo>
                    <a:pt x="593" y="489"/>
                  </a:lnTo>
                  <a:lnTo>
                    <a:pt x="594" y="479"/>
                  </a:lnTo>
                  <a:lnTo>
                    <a:pt x="563" y="466"/>
                  </a:lnTo>
                  <a:lnTo>
                    <a:pt x="575" y="456"/>
                  </a:lnTo>
                  <a:lnTo>
                    <a:pt x="570" y="450"/>
                  </a:lnTo>
                  <a:lnTo>
                    <a:pt x="583" y="445"/>
                  </a:lnTo>
                  <a:lnTo>
                    <a:pt x="567" y="431"/>
                  </a:lnTo>
                  <a:lnTo>
                    <a:pt x="571" y="425"/>
                  </a:lnTo>
                  <a:lnTo>
                    <a:pt x="626" y="417"/>
                  </a:lnTo>
                  <a:lnTo>
                    <a:pt x="632" y="413"/>
                  </a:lnTo>
                  <a:lnTo>
                    <a:pt x="667" y="406"/>
                  </a:lnTo>
                  <a:lnTo>
                    <a:pt x="677" y="397"/>
                  </a:lnTo>
                  <a:lnTo>
                    <a:pt x="707" y="401"/>
                  </a:lnTo>
                  <a:lnTo>
                    <a:pt x="721" y="422"/>
                  </a:lnTo>
                  <a:lnTo>
                    <a:pt x="735" y="417"/>
                  </a:lnTo>
                  <a:lnTo>
                    <a:pt x="758" y="424"/>
                  </a:lnTo>
                  <a:lnTo>
                    <a:pt x="762" y="435"/>
                  </a:lnTo>
                  <a:lnTo>
                    <a:pt x="776" y="434"/>
                  </a:lnTo>
                  <a:lnTo>
                    <a:pt x="806" y="415"/>
                  </a:lnTo>
                  <a:lnTo>
                    <a:pt x="803" y="421"/>
                  </a:lnTo>
                  <a:lnTo>
                    <a:pt x="831" y="436"/>
                  </a:lnTo>
                  <a:lnTo>
                    <a:pt x="889" y="487"/>
                  </a:lnTo>
                  <a:lnTo>
                    <a:pt x="893" y="477"/>
                  </a:lnTo>
                  <a:lnTo>
                    <a:pt x="920" y="489"/>
                  </a:lnTo>
                  <a:lnTo>
                    <a:pt x="940" y="483"/>
                  </a:lnTo>
                  <a:lnTo>
                    <a:pt x="951" y="487"/>
                  </a:lnTo>
                  <a:lnTo>
                    <a:pt x="964" y="499"/>
                  </a:lnTo>
                  <a:lnTo>
                    <a:pt x="977" y="503"/>
                  </a:lnTo>
                  <a:lnTo>
                    <a:pt x="988" y="511"/>
                  </a:lnTo>
                  <a:lnTo>
                    <a:pt x="1007" y="509"/>
                  </a:lnTo>
                  <a:lnTo>
                    <a:pt x="1022" y="521"/>
                  </a:lnTo>
                  <a:lnTo>
                    <a:pt x="1027" y="519"/>
                  </a:lnTo>
                  <a:lnTo>
                    <a:pt x="1042" y="516"/>
                  </a:lnTo>
                  <a:lnTo>
                    <a:pt x="1064" y="498"/>
                  </a:lnTo>
                  <a:lnTo>
                    <a:pt x="1084" y="489"/>
                  </a:lnTo>
                  <a:lnTo>
                    <a:pt x="1101" y="495"/>
                  </a:lnTo>
                  <a:lnTo>
                    <a:pt x="1117" y="495"/>
                  </a:lnTo>
                  <a:lnTo>
                    <a:pt x="1133" y="505"/>
                  </a:lnTo>
                  <a:lnTo>
                    <a:pt x="1149" y="505"/>
                  </a:lnTo>
                  <a:lnTo>
                    <a:pt x="1175" y="510"/>
                  </a:lnTo>
                  <a:lnTo>
                    <a:pt x="1183" y="497"/>
                  </a:lnTo>
                  <a:lnTo>
                    <a:pt x="1170" y="485"/>
                  </a:lnTo>
                  <a:lnTo>
                    <a:pt x="1175" y="464"/>
                  </a:lnTo>
                  <a:lnTo>
                    <a:pt x="1197" y="472"/>
                  </a:lnTo>
                  <a:lnTo>
                    <a:pt x="1213" y="474"/>
                  </a:lnTo>
                  <a:lnTo>
                    <a:pt x="1234" y="479"/>
                  </a:lnTo>
                  <a:lnTo>
                    <a:pt x="1246" y="495"/>
                  </a:lnTo>
                  <a:lnTo>
                    <a:pt x="1273" y="503"/>
                  </a:lnTo>
                  <a:lnTo>
                    <a:pt x="1286" y="499"/>
                  </a:lnTo>
                  <a:lnTo>
                    <a:pt x="1305" y="497"/>
                  </a:lnTo>
                  <a:lnTo>
                    <a:pt x="1323" y="500"/>
                  </a:lnTo>
                  <a:lnTo>
                    <a:pt x="1344" y="509"/>
                  </a:lnTo>
                  <a:lnTo>
                    <a:pt x="1360" y="520"/>
                  </a:lnTo>
                  <a:lnTo>
                    <a:pt x="1374" y="519"/>
                  </a:lnTo>
                  <a:lnTo>
                    <a:pt x="1397" y="523"/>
                  </a:lnTo>
                  <a:lnTo>
                    <a:pt x="1408" y="518"/>
                  </a:lnTo>
                  <a:lnTo>
                    <a:pt x="1427" y="514"/>
                  </a:lnTo>
                  <a:lnTo>
                    <a:pt x="1442" y="500"/>
                  </a:lnTo>
                  <a:lnTo>
                    <a:pt x="1453" y="502"/>
                  </a:lnTo>
                  <a:lnTo>
                    <a:pt x="1465" y="509"/>
                  </a:lnTo>
                  <a:lnTo>
                    <a:pt x="1483" y="507"/>
                  </a:lnTo>
                  <a:lnTo>
                    <a:pt x="1508" y="515"/>
                  </a:lnTo>
                  <a:lnTo>
                    <a:pt x="1522" y="502"/>
                  </a:lnTo>
                  <a:lnTo>
                    <a:pt x="1516" y="493"/>
                  </a:lnTo>
                  <a:lnTo>
                    <a:pt x="1516" y="472"/>
                  </a:lnTo>
                  <a:lnTo>
                    <a:pt x="1520" y="465"/>
                  </a:lnTo>
                  <a:lnTo>
                    <a:pt x="1512" y="454"/>
                  </a:lnTo>
                  <a:lnTo>
                    <a:pt x="1500" y="450"/>
                  </a:lnTo>
                  <a:lnTo>
                    <a:pt x="1505" y="440"/>
                  </a:lnTo>
                  <a:lnTo>
                    <a:pt x="1522" y="436"/>
                  </a:lnTo>
                  <a:lnTo>
                    <a:pt x="1542" y="436"/>
                  </a:lnTo>
                  <a:lnTo>
                    <a:pt x="1570" y="441"/>
                  </a:lnTo>
                  <a:lnTo>
                    <a:pt x="1589" y="449"/>
                  </a:lnTo>
                  <a:lnTo>
                    <a:pt x="1614" y="469"/>
                  </a:lnTo>
                  <a:lnTo>
                    <a:pt x="1627" y="478"/>
                  </a:lnTo>
                  <a:lnTo>
                    <a:pt x="1641" y="490"/>
                  </a:lnTo>
                  <a:lnTo>
                    <a:pt x="1661" y="510"/>
                  </a:lnTo>
                  <a:lnTo>
                    <a:pt x="1693" y="516"/>
                  </a:lnTo>
                  <a:lnTo>
                    <a:pt x="1722" y="531"/>
                  </a:lnTo>
                  <a:lnTo>
                    <a:pt x="1742" y="550"/>
                  </a:lnTo>
                  <a:lnTo>
                    <a:pt x="1766" y="550"/>
                  </a:lnTo>
                  <a:lnTo>
                    <a:pt x="1775" y="542"/>
                  </a:lnTo>
                  <a:lnTo>
                    <a:pt x="1797" y="536"/>
                  </a:lnTo>
                  <a:lnTo>
                    <a:pt x="1802" y="554"/>
                  </a:lnTo>
                  <a:lnTo>
                    <a:pt x="1801" y="562"/>
                  </a:lnTo>
                  <a:lnTo>
                    <a:pt x="1810" y="584"/>
                  </a:lnTo>
                  <a:lnTo>
                    <a:pt x="1811" y="604"/>
                  </a:lnTo>
                  <a:lnTo>
                    <a:pt x="1789" y="600"/>
                  </a:lnTo>
                  <a:lnTo>
                    <a:pt x="1779" y="607"/>
                  </a:lnTo>
                  <a:lnTo>
                    <a:pt x="1794" y="625"/>
                  </a:lnTo>
                  <a:lnTo>
                    <a:pt x="1806" y="649"/>
                  </a:lnTo>
                  <a:lnTo>
                    <a:pt x="1798" y="650"/>
                  </a:lnTo>
                  <a:lnTo>
                    <a:pt x="1804" y="660"/>
                  </a:lnTo>
                  <a:lnTo>
                    <a:pt x="1808" y="664"/>
                  </a:lnTo>
                  <a:lnTo>
                    <a:pt x="1807" y="657"/>
                  </a:lnTo>
                  <a:lnTo>
                    <a:pt x="1821" y="642"/>
                  </a:lnTo>
                  <a:lnTo>
                    <a:pt x="1837" y="652"/>
                  </a:lnTo>
                  <a:lnTo>
                    <a:pt x="1848" y="651"/>
                  </a:lnTo>
                  <a:lnTo>
                    <a:pt x="1863" y="639"/>
                  </a:lnTo>
                  <a:lnTo>
                    <a:pt x="1866" y="627"/>
                  </a:lnTo>
                  <a:lnTo>
                    <a:pt x="1873" y="604"/>
                  </a:lnTo>
                  <a:lnTo>
                    <a:pt x="1880" y="580"/>
                  </a:lnTo>
                  <a:lnTo>
                    <a:pt x="1876" y="566"/>
                  </a:lnTo>
                  <a:lnTo>
                    <a:pt x="1879" y="536"/>
                  </a:lnTo>
                  <a:lnTo>
                    <a:pt x="1862" y="504"/>
                  </a:lnTo>
                  <a:lnTo>
                    <a:pt x="1844" y="480"/>
                  </a:lnTo>
                  <a:lnTo>
                    <a:pt x="1840" y="460"/>
                  </a:lnTo>
                  <a:lnTo>
                    <a:pt x="1825" y="443"/>
                  </a:lnTo>
                  <a:lnTo>
                    <a:pt x="1784" y="421"/>
                  </a:lnTo>
                  <a:lnTo>
                    <a:pt x="1766" y="420"/>
                  </a:lnTo>
                  <a:lnTo>
                    <a:pt x="1764" y="430"/>
                  </a:lnTo>
                  <a:lnTo>
                    <a:pt x="1746" y="425"/>
                  </a:lnTo>
                  <a:lnTo>
                    <a:pt x="1728" y="413"/>
                  </a:lnTo>
                  <a:lnTo>
                    <a:pt x="1701" y="410"/>
                  </a:lnTo>
                  <a:lnTo>
                    <a:pt x="1718" y="364"/>
                  </a:lnTo>
                  <a:lnTo>
                    <a:pt x="1729" y="326"/>
                  </a:lnTo>
                  <a:lnTo>
                    <a:pt x="1772" y="320"/>
                  </a:lnTo>
                  <a:lnTo>
                    <a:pt x="1821" y="323"/>
                  </a:lnTo>
                  <a:lnTo>
                    <a:pt x="1829" y="314"/>
                  </a:lnTo>
                  <a:lnTo>
                    <a:pt x="1855" y="317"/>
                  </a:lnTo>
                  <a:lnTo>
                    <a:pt x="1869" y="331"/>
                  </a:lnTo>
                  <a:lnTo>
                    <a:pt x="1890" y="329"/>
                  </a:lnTo>
                  <a:lnTo>
                    <a:pt x="1917" y="324"/>
                  </a:lnTo>
                  <a:lnTo>
                    <a:pt x="1892" y="312"/>
                  </a:lnTo>
                  <a:lnTo>
                    <a:pt x="1892" y="280"/>
                  </a:lnTo>
                  <a:lnTo>
                    <a:pt x="1921" y="273"/>
                  </a:lnTo>
                  <a:lnTo>
                    <a:pt x="1961" y="297"/>
                  </a:lnTo>
                  <a:lnTo>
                    <a:pt x="1972" y="275"/>
                  </a:lnTo>
                  <a:lnTo>
                    <a:pt x="1961" y="260"/>
                  </a:lnTo>
                  <a:lnTo>
                    <a:pt x="1977" y="258"/>
                  </a:lnTo>
                  <a:lnTo>
                    <a:pt x="1999" y="285"/>
                  </a:lnTo>
                  <a:lnTo>
                    <a:pt x="1992" y="301"/>
                  </a:lnTo>
                  <a:lnTo>
                    <a:pt x="1989" y="320"/>
                  </a:lnTo>
                  <a:lnTo>
                    <a:pt x="1990" y="345"/>
                  </a:lnTo>
                  <a:lnTo>
                    <a:pt x="1972" y="349"/>
                  </a:lnTo>
                  <a:lnTo>
                    <a:pt x="1981" y="358"/>
                  </a:lnTo>
                  <a:lnTo>
                    <a:pt x="1980" y="370"/>
                  </a:lnTo>
                  <a:lnTo>
                    <a:pt x="2001" y="397"/>
                  </a:lnTo>
                  <a:lnTo>
                    <a:pt x="2053" y="441"/>
                  </a:lnTo>
                  <a:lnTo>
                    <a:pt x="2086" y="471"/>
                  </a:lnTo>
                  <a:lnTo>
                    <a:pt x="2105" y="485"/>
                  </a:lnTo>
                  <a:lnTo>
                    <a:pt x="2110" y="466"/>
                  </a:lnTo>
                  <a:lnTo>
                    <a:pt x="2096" y="446"/>
                  </a:lnTo>
                  <a:lnTo>
                    <a:pt x="2115" y="441"/>
                  </a:lnTo>
                  <a:lnTo>
                    <a:pt x="2098" y="418"/>
                  </a:lnTo>
                  <a:lnTo>
                    <a:pt x="2114" y="408"/>
                  </a:lnTo>
                  <a:lnTo>
                    <a:pt x="2099" y="399"/>
                  </a:lnTo>
                  <a:lnTo>
                    <a:pt x="2088" y="383"/>
                  </a:lnTo>
                  <a:lnTo>
                    <a:pt x="2102" y="382"/>
                  </a:lnTo>
                  <a:lnTo>
                    <a:pt x="2072" y="354"/>
                  </a:lnTo>
                  <a:lnTo>
                    <a:pt x="2050" y="349"/>
                  </a:lnTo>
                  <a:lnTo>
                    <a:pt x="2041" y="341"/>
                  </a:lnTo>
                  <a:lnTo>
                    <a:pt x="2037" y="322"/>
                  </a:lnTo>
                  <a:lnTo>
                    <a:pt x="2027" y="310"/>
                  </a:lnTo>
                  <a:lnTo>
                    <a:pt x="2050" y="312"/>
                  </a:lnTo>
                  <a:lnTo>
                    <a:pt x="2054" y="304"/>
                  </a:lnTo>
                  <a:lnTo>
                    <a:pt x="2069" y="311"/>
                  </a:lnTo>
                  <a:lnTo>
                    <a:pt x="2089" y="296"/>
                  </a:lnTo>
                  <a:lnTo>
                    <a:pt x="2127" y="309"/>
                  </a:lnTo>
                  <a:lnTo>
                    <a:pt x="2121" y="301"/>
                  </a:lnTo>
                  <a:lnTo>
                    <a:pt x="2127" y="289"/>
                  </a:lnTo>
                  <a:lnTo>
                    <a:pt x="2132" y="275"/>
                  </a:lnTo>
                  <a:lnTo>
                    <a:pt x="2142" y="273"/>
                  </a:lnTo>
                  <a:lnTo>
                    <a:pt x="2162" y="259"/>
                  </a:lnTo>
                  <a:lnTo>
                    <a:pt x="2195" y="263"/>
                  </a:lnTo>
                  <a:lnTo>
                    <a:pt x="2192" y="258"/>
                  </a:lnTo>
                  <a:lnTo>
                    <a:pt x="2179" y="250"/>
                  </a:lnTo>
                  <a:lnTo>
                    <a:pt x="2165" y="245"/>
                  </a:lnTo>
                  <a:lnTo>
                    <a:pt x="2135" y="230"/>
                  </a:lnTo>
                  <a:lnTo>
                    <a:pt x="2107" y="220"/>
                  </a:lnTo>
                  <a:lnTo>
                    <a:pt x="2128" y="221"/>
                  </a:lnTo>
                  <a:lnTo>
                    <a:pt x="2134" y="213"/>
                  </a:lnTo>
                  <a:lnTo>
                    <a:pt x="2128" y="210"/>
                  </a:lnTo>
                  <a:lnTo>
                    <a:pt x="2117" y="188"/>
                  </a:lnTo>
                  <a:lnTo>
                    <a:pt x="2124" y="183"/>
                  </a:lnTo>
                  <a:lnTo>
                    <a:pt x="2127" y="194"/>
                  </a:lnTo>
                  <a:lnTo>
                    <a:pt x="2139" y="195"/>
                  </a:lnTo>
                  <a:lnTo>
                    <a:pt x="2136" y="183"/>
                  </a:lnTo>
                  <a:lnTo>
                    <a:pt x="2149" y="185"/>
                  </a:lnTo>
                  <a:lnTo>
                    <a:pt x="2158" y="186"/>
                  </a:lnTo>
                  <a:lnTo>
                    <a:pt x="2154" y="172"/>
                  </a:lnTo>
                  <a:lnTo>
                    <a:pt x="2163" y="168"/>
                  </a:lnTo>
                  <a:lnTo>
                    <a:pt x="2150" y="158"/>
                  </a:lnTo>
                  <a:lnTo>
                    <a:pt x="2155" y="143"/>
                  </a:lnTo>
                  <a:lnTo>
                    <a:pt x="2167" y="151"/>
                  </a:lnTo>
                  <a:lnTo>
                    <a:pt x="2166" y="129"/>
                  </a:lnTo>
                  <a:lnTo>
                    <a:pt x="2163" y="113"/>
                  </a:lnTo>
                  <a:lnTo>
                    <a:pt x="2134" y="115"/>
                  </a:lnTo>
                  <a:lnTo>
                    <a:pt x="2116" y="123"/>
                  </a:lnTo>
                  <a:lnTo>
                    <a:pt x="2102" y="129"/>
                  </a:lnTo>
                  <a:lnTo>
                    <a:pt x="2098" y="133"/>
                  </a:lnTo>
                  <a:lnTo>
                    <a:pt x="2081" y="119"/>
                  </a:lnTo>
                  <a:lnTo>
                    <a:pt x="2021" y="141"/>
                  </a:lnTo>
                  <a:lnTo>
                    <a:pt x="2020" y="142"/>
                  </a:lnTo>
                  <a:lnTo>
                    <a:pt x="2020" y="142"/>
                  </a:lnTo>
                  <a:lnTo>
                    <a:pt x="1988" y="134"/>
                  </a:lnTo>
                  <a:lnTo>
                    <a:pt x="1936" y="126"/>
                  </a:lnTo>
                  <a:lnTo>
                    <a:pt x="1911" y="126"/>
                  </a:lnTo>
                  <a:lnTo>
                    <a:pt x="1861" y="122"/>
                  </a:lnTo>
                  <a:lnTo>
                    <a:pt x="1867" y="130"/>
                  </a:lnTo>
                  <a:lnTo>
                    <a:pt x="1896" y="141"/>
                  </a:lnTo>
                  <a:lnTo>
                    <a:pt x="1888" y="146"/>
                  </a:lnTo>
                  <a:lnTo>
                    <a:pt x="1841" y="131"/>
                  </a:lnTo>
                  <a:lnTo>
                    <a:pt x="1818" y="132"/>
                  </a:lnTo>
                  <a:lnTo>
                    <a:pt x="1788" y="129"/>
                  </a:lnTo>
                  <a:lnTo>
                    <a:pt x="1765" y="130"/>
                  </a:lnTo>
                  <a:lnTo>
                    <a:pt x="1753" y="133"/>
                  </a:lnTo>
                  <a:lnTo>
                    <a:pt x="1729" y="128"/>
                  </a:lnTo>
                  <a:lnTo>
                    <a:pt x="1711" y="115"/>
                  </a:lnTo>
                  <a:lnTo>
                    <a:pt x="1690" y="109"/>
                  </a:lnTo>
                  <a:lnTo>
                    <a:pt x="1660" y="106"/>
                  </a:lnTo>
                  <a:lnTo>
                    <a:pt x="1612" y="109"/>
                  </a:lnTo>
                  <a:lnTo>
                    <a:pt x="1559" y="96"/>
                  </a:lnTo>
                  <a:lnTo>
                    <a:pt x="1533" y="86"/>
                  </a:lnTo>
                  <a:lnTo>
                    <a:pt x="1402" y="75"/>
                  </a:lnTo>
                  <a:lnTo>
                    <a:pt x="1395" y="82"/>
                  </a:lnTo>
                  <a:lnTo>
                    <a:pt x="1426" y="98"/>
                  </a:lnTo>
                  <a:lnTo>
                    <a:pt x="1402" y="96"/>
                  </a:lnTo>
                  <a:lnTo>
                    <a:pt x="1399" y="101"/>
                  </a:lnTo>
                  <a:lnTo>
                    <a:pt x="1367" y="95"/>
                  </a:lnTo>
                  <a:lnTo>
                    <a:pt x="1351" y="100"/>
                  </a:lnTo>
                  <a:lnTo>
                    <a:pt x="1320" y="92"/>
                  </a:lnTo>
                  <a:lnTo>
                    <a:pt x="1331" y="110"/>
                  </a:lnTo>
                  <a:lnTo>
                    <a:pt x="1301" y="103"/>
                  </a:lnTo>
                  <a:lnTo>
                    <a:pt x="1268" y="90"/>
                  </a:lnTo>
                  <a:lnTo>
                    <a:pt x="1267" y="83"/>
                  </a:lnTo>
                  <a:lnTo>
                    <a:pt x="1247" y="72"/>
                  </a:lnTo>
                  <a:lnTo>
                    <a:pt x="1215" y="64"/>
                  </a:lnTo>
                  <a:lnTo>
                    <a:pt x="1195" y="64"/>
                  </a:lnTo>
                  <a:lnTo>
                    <a:pt x="1165" y="61"/>
                  </a:lnTo>
                  <a:lnTo>
                    <a:pt x="1180" y="73"/>
                  </a:lnTo>
                  <a:lnTo>
                    <a:pt x="1124" y="71"/>
                  </a:lnTo>
                  <a:lnTo>
                    <a:pt x="1111" y="63"/>
                  </a:lnTo>
                  <a:lnTo>
                    <a:pt x="1068" y="61"/>
                  </a:lnTo>
                  <a:lnTo>
                    <a:pt x="1051" y="63"/>
                  </a:lnTo>
                  <a:lnTo>
                    <a:pt x="1051" y="68"/>
                  </a:lnTo>
                  <a:lnTo>
                    <a:pt x="1032" y="57"/>
                  </a:lnTo>
                  <a:lnTo>
                    <a:pt x="1024" y="60"/>
                  </a:lnTo>
                  <a:lnTo>
                    <a:pt x="1001" y="56"/>
                  </a:lnTo>
                  <a:lnTo>
                    <a:pt x="983" y="54"/>
                  </a:lnTo>
                  <a:lnTo>
                    <a:pt x="986" y="49"/>
                  </a:lnTo>
                  <a:lnTo>
                    <a:pt x="1008" y="40"/>
                  </a:lnTo>
                  <a:lnTo>
                    <a:pt x="1016" y="36"/>
                  </a:lnTo>
                  <a:lnTo>
                    <a:pt x="1009" y="28"/>
                  </a:lnTo>
                  <a:lnTo>
                    <a:pt x="992" y="22"/>
                  </a:lnTo>
                  <a:lnTo>
                    <a:pt x="955" y="15"/>
                  </a:lnTo>
                  <a:lnTo>
                    <a:pt x="920" y="14"/>
                  </a:lnTo>
                  <a:lnTo>
                    <a:pt x="913" y="18"/>
                  </a:lnTo>
                  <a:lnTo>
                    <a:pt x="901" y="11"/>
                  </a:lnTo>
                  <a:lnTo>
                    <a:pt x="901" y="11"/>
                  </a:lnTo>
                  <a:lnTo>
                    <a:pt x="871" y="8"/>
                  </a:lnTo>
                  <a:lnTo>
                    <a:pt x="883" y="5"/>
                  </a:lnTo>
                  <a:lnTo>
                    <a:pt x="856"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43" name="Freeform 222"/>
            <p:cNvSpPr>
              <a:spLocks/>
            </p:cNvSpPr>
            <p:nvPr/>
          </p:nvSpPr>
          <p:spPr bwMode="auto">
            <a:xfrm>
              <a:off x="7587222" y="4157993"/>
              <a:ext cx="39742" cy="36452"/>
            </a:xfrm>
            <a:custGeom>
              <a:avLst/>
              <a:gdLst>
                <a:gd name="T0" fmla="*/ 36 w 42"/>
                <a:gd name="T1" fmla="*/ 6 h 41"/>
                <a:gd name="T2" fmla="*/ 29 w 42"/>
                <a:gd name="T3" fmla="*/ 0 h 41"/>
                <a:gd name="T4" fmla="*/ 20 w 42"/>
                <a:gd name="T5" fmla="*/ 4 h 41"/>
                <a:gd name="T6" fmla="*/ 10 w 42"/>
                <a:gd name="T7" fmla="*/ 12 h 41"/>
                <a:gd name="T8" fmla="*/ 0 w 42"/>
                <a:gd name="T9" fmla="*/ 25 h 41"/>
                <a:gd name="T10" fmla="*/ 12 w 42"/>
                <a:gd name="T11" fmla="*/ 41 h 41"/>
                <a:gd name="T12" fmla="*/ 18 w 42"/>
                <a:gd name="T13" fmla="*/ 39 h 41"/>
                <a:gd name="T14" fmla="*/ 22 w 42"/>
                <a:gd name="T15" fmla="*/ 32 h 41"/>
                <a:gd name="T16" fmla="*/ 32 w 42"/>
                <a:gd name="T17" fmla="*/ 29 h 41"/>
                <a:gd name="T18" fmla="*/ 36 w 42"/>
                <a:gd name="T19" fmla="*/ 22 h 41"/>
                <a:gd name="T20" fmla="*/ 42 w 42"/>
                <a:gd name="T21" fmla="*/ 12 h 41"/>
                <a:gd name="T22" fmla="*/ 36 w 42"/>
                <a:gd name="T23" fmla="*/ 6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2" h="41">
                  <a:moveTo>
                    <a:pt x="36" y="6"/>
                  </a:moveTo>
                  <a:lnTo>
                    <a:pt x="29" y="0"/>
                  </a:lnTo>
                  <a:lnTo>
                    <a:pt x="20" y="4"/>
                  </a:lnTo>
                  <a:lnTo>
                    <a:pt x="10" y="12"/>
                  </a:lnTo>
                  <a:lnTo>
                    <a:pt x="0" y="25"/>
                  </a:lnTo>
                  <a:lnTo>
                    <a:pt x="12" y="41"/>
                  </a:lnTo>
                  <a:lnTo>
                    <a:pt x="18" y="39"/>
                  </a:lnTo>
                  <a:lnTo>
                    <a:pt x="22" y="32"/>
                  </a:lnTo>
                  <a:lnTo>
                    <a:pt x="32" y="29"/>
                  </a:lnTo>
                  <a:lnTo>
                    <a:pt x="36" y="22"/>
                  </a:lnTo>
                  <a:lnTo>
                    <a:pt x="42" y="12"/>
                  </a:lnTo>
                  <a:lnTo>
                    <a:pt x="36" y="6"/>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grpSp>
      <p:cxnSp>
        <p:nvCxnSpPr>
          <p:cNvPr id="227" name="Straight Connector 226"/>
          <p:cNvCxnSpPr/>
          <p:nvPr userDrawn="1"/>
        </p:nvCxnSpPr>
        <p:spPr>
          <a:xfrm>
            <a:off x="4625975" y="4933243"/>
            <a:ext cx="5400675" cy="0"/>
          </a:xfrm>
          <a:prstGeom prst="line">
            <a:avLst/>
          </a:prstGeom>
          <a:ln w="6350">
            <a:solidFill>
              <a:schemeClr val="bg2"/>
            </a:solidFill>
          </a:ln>
        </p:spPr>
        <p:style>
          <a:lnRef idx="1">
            <a:schemeClr val="accent1"/>
          </a:lnRef>
          <a:fillRef idx="0">
            <a:schemeClr val="accent1"/>
          </a:fillRef>
          <a:effectRef idx="0">
            <a:schemeClr val="accent1"/>
          </a:effectRef>
          <a:fontRef idx="minor">
            <a:schemeClr val="tx1"/>
          </a:fontRef>
        </p:style>
      </p:cxnSp>
      <p:sp>
        <p:nvSpPr>
          <p:cNvPr id="228" name="Text Placeholder 6"/>
          <p:cNvSpPr>
            <a:spLocks noGrp="1"/>
          </p:cNvSpPr>
          <p:nvPr userDrawn="1">
            <p:ph type="body" sz="quarter" idx="74" hasCustomPrompt="1"/>
          </p:nvPr>
        </p:nvSpPr>
        <p:spPr>
          <a:xfrm>
            <a:off x="708029" y="2087563"/>
            <a:ext cx="2981321" cy="224711"/>
          </a:xfrm>
          <a:prstGeom prst="rect">
            <a:avLst/>
          </a:prstGeom>
        </p:spPr>
        <p:txBody>
          <a:bodyPr lIns="0" tIns="0" rIns="0" bIns="0"/>
          <a:lstStyle>
            <a:lvl1pPr marL="0" indent="0">
              <a:buNone/>
              <a:defRPr sz="1400" baseline="0">
                <a:solidFill>
                  <a:schemeClr val="tx1"/>
                </a:solidFill>
                <a:latin typeface="Deutsche Bank Text" charset="0"/>
                <a:ea typeface="Deutsche Bank Text" charset="0"/>
                <a:cs typeface="Deutsche Bank Text" charset="0"/>
              </a:defRPr>
            </a:lvl1pPr>
            <a:lvl2pPr marL="455783" indent="0">
              <a:buNone/>
              <a:defRPr>
                <a:solidFill>
                  <a:srgbClr val="00205B"/>
                </a:solidFill>
                <a:latin typeface="Deutsche Bank Text Beta" charset="0"/>
                <a:ea typeface="Deutsche Bank Text Beta" charset="0"/>
                <a:cs typeface="Deutsche Bank Text Beta" charset="0"/>
              </a:defRPr>
            </a:lvl2pPr>
            <a:lvl3pPr marL="911566" indent="0">
              <a:buNone/>
              <a:defRPr>
                <a:solidFill>
                  <a:srgbClr val="00205B"/>
                </a:solidFill>
                <a:latin typeface="Deutsche Bank Text Beta" charset="0"/>
                <a:ea typeface="Deutsche Bank Text Beta" charset="0"/>
                <a:cs typeface="Deutsche Bank Text Beta" charset="0"/>
              </a:defRPr>
            </a:lvl3pPr>
            <a:lvl4pPr marL="1367348" indent="0">
              <a:buNone/>
              <a:defRPr>
                <a:solidFill>
                  <a:srgbClr val="00205B"/>
                </a:solidFill>
                <a:latin typeface="Deutsche Bank Text Beta" charset="0"/>
                <a:ea typeface="Deutsche Bank Text Beta" charset="0"/>
                <a:cs typeface="Deutsche Bank Text Beta" charset="0"/>
              </a:defRPr>
            </a:lvl4pPr>
            <a:lvl5pPr marL="1823131" indent="0">
              <a:buNone/>
              <a:defRPr>
                <a:solidFill>
                  <a:srgbClr val="00205B"/>
                </a:solidFill>
                <a:latin typeface="Deutsche Bank Text Beta" charset="0"/>
                <a:ea typeface="Deutsche Bank Text Beta" charset="0"/>
                <a:cs typeface="Deutsche Bank Text Beta" charset="0"/>
              </a:defRPr>
            </a:lvl5pPr>
          </a:lstStyle>
          <a:p>
            <a:pPr lvl="0"/>
            <a:r>
              <a:rPr lang="en-US" dirty="0"/>
              <a:t>Deutsche Bank Text Dark Blue 14pt</a:t>
            </a:r>
          </a:p>
        </p:txBody>
      </p:sp>
      <p:sp>
        <p:nvSpPr>
          <p:cNvPr id="229" name="Text Placeholder 8"/>
          <p:cNvSpPr>
            <a:spLocks noGrp="1"/>
          </p:cNvSpPr>
          <p:nvPr userDrawn="1">
            <p:ph type="body" sz="quarter" idx="73" hasCustomPrompt="1"/>
          </p:nvPr>
        </p:nvSpPr>
        <p:spPr>
          <a:xfrm>
            <a:off x="701675" y="2473657"/>
            <a:ext cx="3134620" cy="3935081"/>
          </a:xfrm>
          <a:prstGeom prst="rect">
            <a:avLst/>
          </a:prstGeom>
        </p:spPr>
        <p:txBody>
          <a:bodyPr lIns="0" tIns="0" rIns="0" bIns="0"/>
          <a:lstStyle>
            <a:lvl1pPr marL="252000" indent="-252000">
              <a:lnSpc>
                <a:spcPts val="1400"/>
              </a:lnSpc>
              <a:spcBef>
                <a:spcPts val="1400"/>
              </a:spcBef>
              <a:defRPr sz="1200" baseline="0">
                <a:solidFill>
                  <a:schemeClr val="tx2"/>
                </a:solidFill>
                <a:latin typeface="Deutsche Bank Text" charset="0"/>
                <a:ea typeface="Deutsche Bank Text" charset="0"/>
                <a:cs typeface="Deutsche Bank Text" charset="0"/>
              </a:defRPr>
            </a:lvl1pPr>
            <a:lvl2pPr>
              <a:defRPr sz="1400">
                <a:solidFill>
                  <a:srgbClr val="535B61"/>
                </a:solidFill>
                <a:latin typeface="Deutsche Bank Text Beta" charset="0"/>
                <a:ea typeface="Deutsche Bank Text Beta" charset="0"/>
                <a:cs typeface="Deutsche Bank Text Beta" charset="0"/>
              </a:defRPr>
            </a:lvl2pPr>
            <a:lvl3pPr>
              <a:defRPr sz="1400">
                <a:solidFill>
                  <a:srgbClr val="535B61"/>
                </a:solidFill>
                <a:latin typeface="Deutsche Bank Text Beta" charset="0"/>
                <a:ea typeface="Deutsche Bank Text Beta" charset="0"/>
                <a:cs typeface="Deutsche Bank Text Beta" charset="0"/>
              </a:defRPr>
            </a:lvl3pPr>
            <a:lvl4pPr>
              <a:defRPr sz="1400">
                <a:solidFill>
                  <a:srgbClr val="535B61"/>
                </a:solidFill>
                <a:latin typeface="Deutsche Bank Text Beta" charset="0"/>
                <a:ea typeface="Deutsche Bank Text Beta" charset="0"/>
                <a:cs typeface="Deutsche Bank Text Beta" charset="0"/>
              </a:defRPr>
            </a:lvl4pPr>
            <a:lvl5pPr>
              <a:defRPr sz="1400">
                <a:solidFill>
                  <a:srgbClr val="535B61"/>
                </a:solidFill>
                <a:latin typeface="Deutsche Bank Text Beta" charset="0"/>
                <a:ea typeface="Deutsche Bank Text Beta" charset="0"/>
                <a:cs typeface="Deutsche Bank Text Beta" charset="0"/>
              </a:defRPr>
            </a:lvl5pPr>
          </a:lstStyle>
          <a:p>
            <a:pPr lvl="0"/>
            <a:r>
              <a:rPr lang="en-US" dirty="0"/>
              <a:t>Deutsche Bank Text Dark Grey 12pt</a:t>
            </a:r>
          </a:p>
        </p:txBody>
      </p:sp>
      <p:sp>
        <p:nvSpPr>
          <p:cNvPr id="231" name="TextBox 230"/>
          <p:cNvSpPr txBox="1"/>
          <p:nvPr userDrawn="1"/>
        </p:nvSpPr>
        <p:spPr>
          <a:xfrm>
            <a:off x="4864707" y="5027654"/>
            <a:ext cx="439223" cy="123111"/>
          </a:xfrm>
          <a:prstGeom prst="rect">
            <a:avLst/>
          </a:prstGeom>
          <a:noFill/>
        </p:spPr>
        <p:txBody>
          <a:bodyPr wrap="none" lIns="0" tIns="0" rIns="0" bIns="0" rtlCol="0">
            <a:spAutoFit/>
          </a:bodyPr>
          <a:lstStyle/>
          <a:p>
            <a:r>
              <a:rPr lang="en-US" sz="800" dirty="0">
                <a:solidFill>
                  <a:srgbClr val="00205B"/>
                </a:solidFill>
                <a:latin typeface="Deutsche Bank Text" charset="0"/>
                <a:ea typeface="Deutsche Bank Text" charset="0"/>
                <a:cs typeface="Deutsche Bank Text" charset="0"/>
              </a:rPr>
              <a:t>Americas</a:t>
            </a:r>
          </a:p>
        </p:txBody>
      </p:sp>
      <p:sp>
        <p:nvSpPr>
          <p:cNvPr id="234" name="Oval 233"/>
          <p:cNvSpPr/>
          <p:nvPr userDrawn="1"/>
        </p:nvSpPr>
        <p:spPr>
          <a:xfrm>
            <a:off x="4625975" y="5049860"/>
            <a:ext cx="175689" cy="175689"/>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dirty="0">
              <a:solidFill>
                <a:srgbClr val="FFFFFF"/>
              </a:solidFill>
            </a:endParaRPr>
          </a:p>
        </p:txBody>
      </p:sp>
      <p:sp>
        <p:nvSpPr>
          <p:cNvPr id="239" name="Text Placeholder 238"/>
          <p:cNvSpPr>
            <a:spLocks noGrp="1"/>
          </p:cNvSpPr>
          <p:nvPr userDrawn="1">
            <p:ph type="body" sz="quarter" idx="75" hasCustomPrompt="1"/>
          </p:nvPr>
        </p:nvSpPr>
        <p:spPr>
          <a:xfrm>
            <a:off x="4867275" y="5210049"/>
            <a:ext cx="735668" cy="185856"/>
          </a:xfrm>
          <a:prstGeom prst="rect">
            <a:avLst/>
          </a:prstGeom>
        </p:spPr>
        <p:txBody>
          <a:bodyPr lIns="0" tIns="0" rIns="0" bIns="0"/>
          <a:lstStyle>
            <a:lvl1pPr marL="0" indent="0">
              <a:buNone/>
              <a:defRPr sz="1400">
                <a:solidFill>
                  <a:schemeClr val="tx1"/>
                </a:solidFill>
                <a:latin typeface="Deutsche Bank Text" charset="0"/>
                <a:ea typeface="Deutsche Bank Text" charset="0"/>
                <a:cs typeface="Deutsche Bank Text" charset="0"/>
              </a:defRPr>
            </a:lvl1pPr>
          </a:lstStyle>
          <a:p>
            <a:pPr lvl="0"/>
            <a:r>
              <a:rPr lang="en-US" dirty="0"/>
              <a:t>€</a:t>
            </a:r>
            <a:r>
              <a:rPr lang="en-US" dirty="0" err="1"/>
              <a:t>XX.Xbn</a:t>
            </a:r>
            <a:endParaRPr lang="en-US" dirty="0"/>
          </a:p>
        </p:txBody>
      </p:sp>
      <p:sp>
        <p:nvSpPr>
          <p:cNvPr id="242" name="TextBox 241"/>
          <p:cNvSpPr txBox="1"/>
          <p:nvPr userDrawn="1"/>
        </p:nvSpPr>
        <p:spPr>
          <a:xfrm>
            <a:off x="5964884" y="5027654"/>
            <a:ext cx="426399" cy="123111"/>
          </a:xfrm>
          <a:prstGeom prst="rect">
            <a:avLst/>
          </a:prstGeom>
          <a:noFill/>
        </p:spPr>
        <p:txBody>
          <a:bodyPr wrap="none" lIns="0" tIns="0" rIns="0" bIns="0" rtlCol="0">
            <a:spAutoFit/>
          </a:bodyPr>
          <a:lstStyle/>
          <a:p>
            <a:r>
              <a:rPr lang="en-US" sz="800" dirty="0">
                <a:solidFill>
                  <a:srgbClr val="00205B"/>
                </a:solidFill>
                <a:latin typeface="Deutsche Bank Text" charset="0"/>
                <a:ea typeface="Deutsche Bank Text" charset="0"/>
                <a:cs typeface="Deutsche Bank Text" charset="0"/>
              </a:rPr>
              <a:t>Germany</a:t>
            </a:r>
          </a:p>
        </p:txBody>
      </p:sp>
      <p:sp>
        <p:nvSpPr>
          <p:cNvPr id="243" name="Oval 242"/>
          <p:cNvSpPr/>
          <p:nvPr userDrawn="1"/>
        </p:nvSpPr>
        <p:spPr>
          <a:xfrm>
            <a:off x="5726152" y="5049860"/>
            <a:ext cx="175689" cy="175689"/>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dirty="0">
              <a:solidFill>
                <a:srgbClr val="FFFFFF"/>
              </a:solidFill>
            </a:endParaRPr>
          </a:p>
        </p:txBody>
      </p:sp>
      <p:sp>
        <p:nvSpPr>
          <p:cNvPr id="244" name="Text Placeholder 238"/>
          <p:cNvSpPr>
            <a:spLocks noGrp="1"/>
          </p:cNvSpPr>
          <p:nvPr userDrawn="1">
            <p:ph type="body" sz="quarter" idx="76" hasCustomPrompt="1"/>
          </p:nvPr>
        </p:nvSpPr>
        <p:spPr>
          <a:xfrm>
            <a:off x="5967452" y="5210049"/>
            <a:ext cx="735668" cy="185856"/>
          </a:xfrm>
          <a:prstGeom prst="rect">
            <a:avLst/>
          </a:prstGeom>
        </p:spPr>
        <p:txBody>
          <a:bodyPr lIns="0" tIns="0" rIns="0" bIns="0"/>
          <a:lstStyle>
            <a:lvl1pPr marL="0" indent="0">
              <a:buNone/>
              <a:defRPr sz="1400">
                <a:solidFill>
                  <a:schemeClr val="tx1"/>
                </a:solidFill>
                <a:latin typeface="Deutsche Bank Text" charset="0"/>
                <a:ea typeface="Deutsche Bank Text" charset="0"/>
                <a:cs typeface="Deutsche Bank Text" charset="0"/>
              </a:defRPr>
            </a:lvl1pPr>
          </a:lstStyle>
          <a:p>
            <a:pPr lvl="0"/>
            <a:r>
              <a:rPr lang="en-US" dirty="0"/>
              <a:t>€</a:t>
            </a:r>
            <a:r>
              <a:rPr lang="en-US" dirty="0" err="1"/>
              <a:t>XX.Xbn</a:t>
            </a:r>
            <a:endParaRPr lang="en-US" dirty="0"/>
          </a:p>
        </p:txBody>
      </p:sp>
      <p:sp>
        <p:nvSpPr>
          <p:cNvPr id="245" name="TextBox 244"/>
          <p:cNvSpPr txBox="1"/>
          <p:nvPr userDrawn="1"/>
        </p:nvSpPr>
        <p:spPr>
          <a:xfrm>
            <a:off x="7148000" y="5027654"/>
            <a:ext cx="298159" cy="123111"/>
          </a:xfrm>
          <a:prstGeom prst="rect">
            <a:avLst/>
          </a:prstGeom>
          <a:noFill/>
        </p:spPr>
        <p:txBody>
          <a:bodyPr wrap="none" lIns="0" tIns="0" rIns="0" bIns="0" rtlCol="0">
            <a:spAutoFit/>
          </a:bodyPr>
          <a:lstStyle/>
          <a:p>
            <a:r>
              <a:rPr lang="en-US" sz="800" dirty="0">
                <a:solidFill>
                  <a:srgbClr val="00205B"/>
                </a:solidFill>
                <a:latin typeface="Deutsche Bank Text" charset="0"/>
                <a:ea typeface="Deutsche Bank Text" charset="0"/>
                <a:cs typeface="Deutsche Bank Text" charset="0"/>
              </a:rPr>
              <a:t>EMEA</a:t>
            </a:r>
          </a:p>
        </p:txBody>
      </p:sp>
      <p:sp>
        <p:nvSpPr>
          <p:cNvPr id="246" name="Oval 245"/>
          <p:cNvSpPr/>
          <p:nvPr userDrawn="1"/>
        </p:nvSpPr>
        <p:spPr>
          <a:xfrm>
            <a:off x="6909268" y="5049860"/>
            <a:ext cx="175689" cy="175689"/>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dirty="0">
              <a:solidFill>
                <a:srgbClr val="FFFFFF"/>
              </a:solidFill>
            </a:endParaRPr>
          </a:p>
        </p:txBody>
      </p:sp>
      <p:sp>
        <p:nvSpPr>
          <p:cNvPr id="247" name="Text Placeholder 238"/>
          <p:cNvSpPr>
            <a:spLocks noGrp="1"/>
          </p:cNvSpPr>
          <p:nvPr userDrawn="1">
            <p:ph type="body" sz="quarter" idx="77" hasCustomPrompt="1"/>
          </p:nvPr>
        </p:nvSpPr>
        <p:spPr>
          <a:xfrm>
            <a:off x="7150568" y="5210049"/>
            <a:ext cx="735668" cy="185856"/>
          </a:xfrm>
          <a:prstGeom prst="rect">
            <a:avLst/>
          </a:prstGeom>
        </p:spPr>
        <p:txBody>
          <a:bodyPr lIns="0" tIns="0" rIns="0" bIns="0"/>
          <a:lstStyle>
            <a:lvl1pPr marL="0" indent="0">
              <a:buNone/>
              <a:defRPr sz="1400">
                <a:solidFill>
                  <a:schemeClr val="tx1"/>
                </a:solidFill>
                <a:latin typeface="Deutsche Bank Text" charset="0"/>
                <a:ea typeface="Deutsche Bank Text" charset="0"/>
                <a:cs typeface="Deutsche Bank Text" charset="0"/>
              </a:defRPr>
            </a:lvl1pPr>
          </a:lstStyle>
          <a:p>
            <a:pPr lvl="0"/>
            <a:r>
              <a:rPr lang="en-US" dirty="0"/>
              <a:t>€</a:t>
            </a:r>
            <a:r>
              <a:rPr lang="en-US" dirty="0" err="1"/>
              <a:t>XX.Xbn</a:t>
            </a:r>
            <a:endParaRPr lang="en-US" dirty="0"/>
          </a:p>
        </p:txBody>
      </p:sp>
      <p:sp>
        <p:nvSpPr>
          <p:cNvPr id="248" name="TextBox 247"/>
          <p:cNvSpPr txBox="1"/>
          <p:nvPr userDrawn="1"/>
        </p:nvSpPr>
        <p:spPr>
          <a:xfrm>
            <a:off x="8181744" y="5027654"/>
            <a:ext cx="285335" cy="123111"/>
          </a:xfrm>
          <a:prstGeom prst="rect">
            <a:avLst/>
          </a:prstGeom>
          <a:noFill/>
        </p:spPr>
        <p:txBody>
          <a:bodyPr wrap="none" lIns="0" tIns="0" rIns="0" bIns="0" rtlCol="0">
            <a:spAutoFit/>
          </a:bodyPr>
          <a:lstStyle/>
          <a:p>
            <a:r>
              <a:rPr lang="en-US" sz="800" dirty="0">
                <a:solidFill>
                  <a:srgbClr val="00205B"/>
                </a:solidFill>
                <a:latin typeface="Deutsche Bank Text" charset="0"/>
                <a:ea typeface="Deutsche Bank Text" charset="0"/>
                <a:cs typeface="Deutsche Bank Text" charset="0"/>
              </a:rPr>
              <a:t>APAC</a:t>
            </a:r>
          </a:p>
        </p:txBody>
      </p:sp>
      <p:sp>
        <p:nvSpPr>
          <p:cNvPr id="249" name="Oval 248"/>
          <p:cNvSpPr/>
          <p:nvPr userDrawn="1"/>
        </p:nvSpPr>
        <p:spPr>
          <a:xfrm>
            <a:off x="7943012" y="5049860"/>
            <a:ext cx="175689" cy="175689"/>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dirty="0">
              <a:solidFill>
                <a:srgbClr val="FFFFFF"/>
              </a:solidFill>
            </a:endParaRPr>
          </a:p>
        </p:txBody>
      </p:sp>
      <p:sp>
        <p:nvSpPr>
          <p:cNvPr id="250" name="Text Placeholder 238"/>
          <p:cNvSpPr>
            <a:spLocks noGrp="1"/>
          </p:cNvSpPr>
          <p:nvPr userDrawn="1">
            <p:ph type="body" sz="quarter" idx="78" hasCustomPrompt="1"/>
          </p:nvPr>
        </p:nvSpPr>
        <p:spPr>
          <a:xfrm>
            <a:off x="8184312" y="5210049"/>
            <a:ext cx="735668" cy="185856"/>
          </a:xfrm>
          <a:prstGeom prst="rect">
            <a:avLst/>
          </a:prstGeom>
        </p:spPr>
        <p:txBody>
          <a:bodyPr lIns="0" tIns="0" rIns="0" bIns="0"/>
          <a:lstStyle>
            <a:lvl1pPr marL="0" indent="0">
              <a:buNone/>
              <a:defRPr sz="1400">
                <a:solidFill>
                  <a:schemeClr val="tx1"/>
                </a:solidFill>
                <a:latin typeface="Deutsche Bank Text" charset="0"/>
                <a:ea typeface="Deutsche Bank Text" charset="0"/>
                <a:cs typeface="Deutsche Bank Text" charset="0"/>
              </a:defRPr>
            </a:lvl1pPr>
          </a:lstStyle>
          <a:p>
            <a:pPr lvl="0"/>
            <a:r>
              <a:rPr lang="en-US" dirty="0"/>
              <a:t>€</a:t>
            </a:r>
            <a:r>
              <a:rPr lang="en-US" dirty="0" err="1"/>
              <a:t>XX.Xbn</a:t>
            </a:r>
            <a:endParaRPr lang="en-US" dirty="0"/>
          </a:p>
        </p:txBody>
      </p:sp>
      <p:sp>
        <p:nvSpPr>
          <p:cNvPr id="240" name="Text Placeholder 6"/>
          <p:cNvSpPr>
            <a:spLocks noGrp="1"/>
          </p:cNvSpPr>
          <p:nvPr>
            <p:ph type="body" sz="quarter" idx="72" hasCustomPrompt="1"/>
          </p:nvPr>
        </p:nvSpPr>
        <p:spPr>
          <a:xfrm>
            <a:off x="702650" y="6764338"/>
            <a:ext cx="9324000" cy="268287"/>
          </a:xfrm>
          <a:prstGeom prst="rect">
            <a:avLst/>
          </a:prstGeom>
        </p:spPr>
        <p:txBody>
          <a:bodyPr lIns="0" tIns="0" rIns="0" bIns="0" anchor="b"/>
          <a:lstStyle>
            <a:lvl1pPr marL="0" indent="0">
              <a:lnSpc>
                <a:spcPts val="800"/>
              </a:lnSpc>
              <a:spcBef>
                <a:spcPts val="0"/>
              </a:spcBef>
              <a:buNone/>
              <a:defRPr sz="800">
                <a:solidFill>
                  <a:schemeClr val="tx2"/>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8pt</a:t>
            </a:r>
          </a:p>
        </p:txBody>
      </p:sp>
    </p:spTree>
    <p:extLst>
      <p:ext uri="{BB962C8B-B14F-4D97-AF65-F5344CB8AC3E}">
        <p14:creationId xmlns:p14="http://schemas.microsoft.com/office/powerpoint/2010/main" val="1529593515"/>
      </p:ext>
    </p:extLst>
  </p:cSld>
  <p:clrMapOvr>
    <a:masterClrMapping/>
  </p:clrMapOvr>
</p:sldLayout>
</file>

<file path=ppt/slideLayouts/slideLayout216.xml><?xml version="1.0" encoding="utf-8"?>
<p:sldLayout xmlns:a="http://schemas.openxmlformats.org/drawingml/2006/main" xmlns:r="http://schemas.openxmlformats.org/officeDocument/2006/relationships" xmlns:p="http://schemas.openxmlformats.org/presentationml/2006/main" preserve="1" userDrawn="1">
  <p:cSld name="7_1 Column Text/1 Column Map">
    <p:spTree>
      <p:nvGrpSpPr>
        <p:cNvPr id="1" name=""/>
        <p:cNvGrpSpPr/>
        <p:nvPr/>
      </p:nvGrpSpPr>
      <p:grpSpPr>
        <a:xfrm>
          <a:off x="0" y="0"/>
          <a:ext cx="0" cy="0"/>
          <a:chOff x="0" y="0"/>
          <a:chExt cx="0" cy="0"/>
        </a:xfrm>
      </p:grpSpPr>
      <p:sp>
        <p:nvSpPr>
          <p:cNvPr id="3" name="Text Placeholder 2"/>
          <p:cNvSpPr>
            <a:spLocks noGrp="1"/>
          </p:cNvSpPr>
          <p:nvPr>
            <p:ph type="body" sz="quarter" idx="62" hasCustomPrompt="1"/>
          </p:nvPr>
        </p:nvSpPr>
        <p:spPr>
          <a:xfrm>
            <a:off x="701675" y="441325"/>
            <a:ext cx="3060700" cy="173038"/>
          </a:xfrm>
          <a:prstGeom prst="rect">
            <a:avLst/>
          </a:prstGeom>
        </p:spPr>
        <p:txBody>
          <a:bodyPr lIns="0" tIns="0" rIns="0" bIns="0"/>
          <a:lstStyle>
            <a:lvl1pPr marL="0" indent="0">
              <a:buNone/>
              <a:defRPr sz="997" b="0" i="0" baseline="0">
                <a:solidFill>
                  <a:schemeClr val="accent2"/>
                </a:solidFill>
                <a:latin typeface="Deutsche Bank Text" charset="0"/>
                <a:ea typeface="Deutsche Bank Text" charset="0"/>
                <a:cs typeface="Deutsche Bank Text" charset="0"/>
              </a:defRPr>
            </a:lvl1pPr>
            <a:lvl2pPr marL="455783" indent="0">
              <a:buNone/>
              <a:defRPr/>
            </a:lvl2pPr>
            <a:lvl3pPr marL="911565" indent="0">
              <a:buNone/>
              <a:defRPr/>
            </a:lvl3pPr>
            <a:lvl4pPr marL="1367348" indent="0">
              <a:buNone/>
              <a:defRPr/>
            </a:lvl4pPr>
            <a:lvl5pPr marL="1823131" indent="0">
              <a:buNone/>
              <a:defRPr/>
            </a:lvl5pPr>
          </a:lstStyle>
          <a:p>
            <a:pPr lvl="0"/>
            <a:r>
              <a:rPr lang="en-US" dirty="0"/>
              <a:t>Deutsche Bank Text Orange 10pt</a:t>
            </a:r>
          </a:p>
        </p:txBody>
      </p:sp>
      <p:sp>
        <p:nvSpPr>
          <p:cNvPr id="4" name="Text Placeholder 5"/>
          <p:cNvSpPr>
            <a:spLocks noGrp="1"/>
          </p:cNvSpPr>
          <p:nvPr>
            <p:ph type="body" sz="quarter" idx="63" hasCustomPrompt="1"/>
          </p:nvPr>
        </p:nvSpPr>
        <p:spPr>
          <a:xfrm>
            <a:off x="701674" y="824430"/>
            <a:ext cx="8532813" cy="478908"/>
          </a:xfrm>
          <a:prstGeom prst="rect">
            <a:avLst/>
          </a:prstGeom>
        </p:spPr>
        <p:txBody>
          <a:bodyPr lIns="0" tIns="0" rIns="0" bIns="0"/>
          <a:lstStyle>
            <a:lvl1pPr marL="0" indent="0">
              <a:lnSpc>
                <a:spcPts val="4000"/>
              </a:lnSpc>
              <a:spcBef>
                <a:spcPts val="0"/>
              </a:spcBef>
              <a:buNone/>
              <a:defRPr sz="3600" baseline="0">
                <a:solidFill>
                  <a:schemeClr val="tx1"/>
                </a:solidFill>
                <a:latin typeface="Deutsche Bank Display" charset="0"/>
                <a:ea typeface="Deutsche Bank Display" charset="0"/>
                <a:cs typeface="Deutsche Bank Display" charset="0"/>
              </a:defRPr>
            </a:lvl1pPr>
            <a:lvl2pPr marL="455783" indent="0">
              <a:buNone/>
              <a:defRPr sz="3600">
                <a:latin typeface="Deutsche Bank Display Beta" charset="0"/>
                <a:ea typeface="Deutsche Bank Display Beta" charset="0"/>
                <a:cs typeface="Deutsche Bank Display Beta" charset="0"/>
              </a:defRPr>
            </a:lvl2pPr>
            <a:lvl3pPr marL="911566" indent="0">
              <a:buNone/>
              <a:defRPr sz="3600">
                <a:latin typeface="Deutsche Bank Display Beta" charset="0"/>
                <a:ea typeface="Deutsche Bank Display Beta" charset="0"/>
                <a:cs typeface="Deutsche Bank Display Beta" charset="0"/>
              </a:defRPr>
            </a:lvl3pPr>
            <a:lvl4pPr marL="1367348" indent="0">
              <a:buNone/>
              <a:defRPr sz="3600">
                <a:latin typeface="Deutsche Bank Display Beta" charset="0"/>
                <a:ea typeface="Deutsche Bank Display Beta" charset="0"/>
                <a:cs typeface="Deutsche Bank Display Beta" charset="0"/>
              </a:defRPr>
            </a:lvl4pPr>
            <a:lvl5pPr marL="1823131" indent="0">
              <a:buNone/>
              <a:defRPr sz="3600">
                <a:latin typeface="Deutsche Bank Display Beta" charset="0"/>
                <a:ea typeface="Deutsche Bank Display Beta" charset="0"/>
                <a:cs typeface="Deutsche Bank Display Beta" charset="0"/>
              </a:defRPr>
            </a:lvl5pPr>
          </a:lstStyle>
          <a:p>
            <a:pPr lvl="0"/>
            <a:r>
              <a:rPr lang="en-US" dirty="0"/>
              <a:t>Deutsche Bank Display Dark Blue 36pt</a:t>
            </a:r>
          </a:p>
        </p:txBody>
      </p:sp>
      <p:sp>
        <p:nvSpPr>
          <p:cNvPr id="8" name="Freeform 207"/>
          <p:cNvSpPr>
            <a:spLocks/>
          </p:cNvSpPr>
          <p:nvPr userDrawn="1"/>
        </p:nvSpPr>
        <p:spPr bwMode="auto">
          <a:xfrm>
            <a:off x="4811877" y="2526542"/>
            <a:ext cx="26495" cy="10668"/>
          </a:xfrm>
          <a:custGeom>
            <a:avLst/>
            <a:gdLst>
              <a:gd name="T0" fmla="*/ 21 w 28"/>
              <a:gd name="T1" fmla="*/ 9 h 12"/>
              <a:gd name="T2" fmla="*/ 8 w 28"/>
              <a:gd name="T3" fmla="*/ 12 h 12"/>
              <a:gd name="T4" fmla="*/ 3 w 28"/>
              <a:gd name="T5" fmla="*/ 8 h 12"/>
              <a:gd name="T6" fmla="*/ 0 w 28"/>
              <a:gd name="T7" fmla="*/ 3 h 12"/>
              <a:gd name="T8" fmla="*/ 19 w 28"/>
              <a:gd name="T9" fmla="*/ 0 h 12"/>
              <a:gd name="T10" fmla="*/ 28 w 28"/>
              <a:gd name="T11" fmla="*/ 1 h 12"/>
              <a:gd name="T12" fmla="*/ 21 w 28"/>
              <a:gd name="T13" fmla="*/ 9 h 12"/>
            </a:gdLst>
            <a:ahLst/>
            <a:cxnLst>
              <a:cxn ang="0">
                <a:pos x="T0" y="T1"/>
              </a:cxn>
              <a:cxn ang="0">
                <a:pos x="T2" y="T3"/>
              </a:cxn>
              <a:cxn ang="0">
                <a:pos x="T4" y="T5"/>
              </a:cxn>
              <a:cxn ang="0">
                <a:pos x="T6" y="T7"/>
              </a:cxn>
              <a:cxn ang="0">
                <a:pos x="T8" y="T9"/>
              </a:cxn>
              <a:cxn ang="0">
                <a:pos x="T10" y="T11"/>
              </a:cxn>
              <a:cxn ang="0">
                <a:pos x="T12" y="T13"/>
              </a:cxn>
            </a:cxnLst>
            <a:rect l="0" t="0" r="r" b="b"/>
            <a:pathLst>
              <a:path w="28" h="12">
                <a:moveTo>
                  <a:pt x="21" y="9"/>
                </a:moveTo>
                <a:lnTo>
                  <a:pt x="8" y="12"/>
                </a:lnTo>
                <a:lnTo>
                  <a:pt x="3" y="8"/>
                </a:lnTo>
                <a:lnTo>
                  <a:pt x="0" y="3"/>
                </a:lnTo>
                <a:lnTo>
                  <a:pt x="19" y="0"/>
                </a:lnTo>
                <a:lnTo>
                  <a:pt x="28" y="1"/>
                </a:lnTo>
                <a:lnTo>
                  <a:pt x="21" y="9"/>
                </a:lnTo>
                <a:close/>
              </a:path>
            </a:pathLst>
          </a:custGeom>
          <a:solidFill>
            <a:srgbClr val="6CABCD"/>
          </a:solid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9" name="Freeform 208"/>
          <p:cNvSpPr>
            <a:spLocks/>
          </p:cNvSpPr>
          <p:nvPr userDrawn="1"/>
        </p:nvSpPr>
        <p:spPr bwMode="auto">
          <a:xfrm>
            <a:off x="4827965" y="2468752"/>
            <a:ext cx="38796" cy="13337"/>
          </a:xfrm>
          <a:custGeom>
            <a:avLst/>
            <a:gdLst>
              <a:gd name="T0" fmla="*/ 10 w 41"/>
              <a:gd name="T1" fmla="*/ 0 h 15"/>
              <a:gd name="T2" fmla="*/ 14 w 41"/>
              <a:gd name="T3" fmla="*/ 4 h 15"/>
              <a:gd name="T4" fmla="*/ 26 w 41"/>
              <a:gd name="T5" fmla="*/ 2 h 15"/>
              <a:gd name="T6" fmla="*/ 30 w 41"/>
              <a:gd name="T7" fmla="*/ 7 h 15"/>
              <a:gd name="T8" fmla="*/ 41 w 41"/>
              <a:gd name="T9" fmla="*/ 9 h 15"/>
              <a:gd name="T10" fmla="*/ 37 w 41"/>
              <a:gd name="T11" fmla="*/ 11 h 15"/>
              <a:gd name="T12" fmla="*/ 21 w 41"/>
              <a:gd name="T13" fmla="*/ 15 h 15"/>
              <a:gd name="T14" fmla="*/ 16 w 41"/>
              <a:gd name="T15" fmla="*/ 11 h 15"/>
              <a:gd name="T16" fmla="*/ 15 w 41"/>
              <a:gd name="T17" fmla="*/ 8 h 15"/>
              <a:gd name="T18" fmla="*/ 1 w 41"/>
              <a:gd name="T19" fmla="*/ 9 h 15"/>
              <a:gd name="T20" fmla="*/ 0 w 41"/>
              <a:gd name="T21" fmla="*/ 7 h 15"/>
              <a:gd name="T22" fmla="*/ 10 w 41"/>
              <a:gd name="T23"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1" h="15">
                <a:moveTo>
                  <a:pt x="10" y="0"/>
                </a:moveTo>
                <a:lnTo>
                  <a:pt x="14" y="4"/>
                </a:lnTo>
                <a:lnTo>
                  <a:pt x="26" y="2"/>
                </a:lnTo>
                <a:lnTo>
                  <a:pt x="30" y="7"/>
                </a:lnTo>
                <a:lnTo>
                  <a:pt x="41" y="9"/>
                </a:lnTo>
                <a:lnTo>
                  <a:pt x="37" y="11"/>
                </a:lnTo>
                <a:lnTo>
                  <a:pt x="21" y="15"/>
                </a:lnTo>
                <a:lnTo>
                  <a:pt x="16" y="11"/>
                </a:lnTo>
                <a:lnTo>
                  <a:pt x="15" y="8"/>
                </a:lnTo>
                <a:lnTo>
                  <a:pt x="1" y="9"/>
                </a:lnTo>
                <a:lnTo>
                  <a:pt x="0" y="7"/>
                </a:lnTo>
                <a:lnTo>
                  <a:pt x="10" y="0"/>
                </a:lnTo>
                <a:close/>
              </a:path>
            </a:pathLst>
          </a:custGeom>
          <a:solidFill>
            <a:srgbClr val="6CABCD"/>
          </a:solid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grpSp>
        <p:nvGrpSpPr>
          <p:cNvPr id="10" name="Group 9"/>
          <p:cNvGrpSpPr/>
          <p:nvPr userDrawn="1"/>
        </p:nvGrpSpPr>
        <p:grpSpPr>
          <a:xfrm>
            <a:off x="4728608" y="2190472"/>
            <a:ext cx="2278565" cy="2457402"/>
            <a:chOff x="720000" y="1735728"/>
            <a:chExt cx="3980771" cy="4293210"/>
          </a:xfrm>
          <a:solidFill>
            <a:schemeClr val="accent4"/>
          </a:solidFill>
        </p:grpSpPr>
        <p:sp>
          <p:nvSpPr>
            <p:cNvPr id="189" name="Freeform 188"/>
            <p:cNvSpPr>
              <a:spLocks noEditPoints="1"/>
            </p:cNvSpPr>
            <p:nvPr/>
          </p:nvSpPr>
          <p:spPr bwMode="auto">
            <a:xfrm>
              <a:off x="2883965" y="4952529"/>
              <a:ext cx="467840" cy="1065536"/>
            </a:xfrm>
            <a:custGeom>
              <a:avLst/>
              <a:gdLst>
                <a:gd name="T0" fmla="*/ 331 w 1160"/>
                <a:gd name="T1" fmla="*/ 82 h 2811"/>
                <a:gd name="T2" fmla="*/ 436 w 1160"/>
                <a:gd name="T3" fmla="*/ 17 h 2811"/>
                <a:gd name="T4" fmla="*/ 602 w 1160"/>
                <a:gd name="T5" fmla="*/ 174 h 2811"/>
                <a:gd name="T6" fmla="*/ 761 w 1160"/>
                <a:gd name="T7" fmla="*/ 250 h 2811"/>
                <a:gd name="T8" fmla="*/ 855 w 1160"/>
                <a:gd name="T9" fmla="*/ 321 h 2811"/>
                <a:gd name="T10" fmla="*/ 877 w 1160"/>
                <a:gd name="T11" fmla="*/ 473 h 2811"/>
                <a:gd name="T12" fmla="*/ 1016 w 1160"/>
                <a:gd name="T13" fmla="*/ 472 h 2811"/>
                <a:gd name="T14" fmla="*/ 1076 w 1160"/>
                <a:gd name="T15" fmla="*/ 332 h 2811"/>
                <a:gd name="T16" fmla="*/ 1153 w 1160"/>
                <a:gd name="T17" fmla="*/ 365 h 2811"/>
                <a:gd name="T18" fmla="*/ 1105 w 1160"/>
                <a:gd name="T19" fmla="*/ 480 h 2811"/>
                <a:gd name="T20" fmla="*/ 990 w 1160"/>
                <a:gd name="T21" fmla="*/ 597 h 2811"/>
                <a:gd name="T22" fmla="*/ 904 w 1160"/>
                <a:gd name="T23" fmla="*/ 781 h 2811"/>
                <a:gd name="T24" fmla="*/ 914 w 1160"/>
                <a:gd name="T25" fmla="*/ 953 h 2811"/>
                <a:gd name="T26" fmla="*/ 907 w 1160"/>
                <a:gd name="T27" fmla="*/ 1027 h 2811"/>
                <a:gd name="T28" fmla="*/ 1014 w 1160"/>
                <a:gd name="T29" fmla="*/ 1144 h 2811"/>
                <a:gd name="T30" fmla="*/ 1067 w 1160"/>
                <a:gd name="T31" fmla="*/ 1239 h 2811"/>
                <a:gd name="T32" fmla="*/ 1027 w 1160"/>
                <a:gd name="T33" fmla="*/ 1389 h 2811"/>
                <a:gd name="T34" fmla="*/ 797 w 1160"/>
                <a:gd name="T35" fmla="*/ 1452 h 2811"/>
                <a:gd name="T36" fmla="*/ 745 w 1160"/>
                <a:gd name="T37" fmla="*/ 1494 h 2811"/>
                <a:gd name="T38" fmla="*/ 770 w 1160"/>
                <a:gd name="T39" fmla="*/ 1600 h 2811"/>
                <a:gd name="T40" fmla="*/ 668 w 1160"/>
                <a:gd name="T41" fmla="*/ 1641 h 2811"/>
                <a:gd name="T42" fmla="*/ 573 w 1160"/>
                <a:gd name="T43" fmla="*/ 1632 h 2811"/>
                <a:gd name="T44" fmla="*/ 659 w 1160"/>
                <a:gd name="T45" fmla="*/ 1741 h 2811"/>
                <a:gd name="T46" fmla="*/ 722 w 1160"/>
                <a:gd name="T47" fmla="*/ 1759 h 2811"/>
                <a:gd name="T48" fmla="*/ 626 w 1160"/>
                <a:gd name="T49" fmla="*/ 1837 h 2811"/>
                <a:gd name="T50" fmla="*/ 639 w 1160"/>
                <a:gd name="T51" fmla="*/ 1966 h 2811"/>
                <a:gd name="T52" fmla="*/ 536 w 1160"/>
                <a:gd name="T53" fmla="*/ 2010 h 2811"/>
                <a:gd name="T54" fmla="*/ 623 w 1160"/>
                <a:gd name="T55" fmla="*/ 2134 h 2811"/>
                <a:gd name="T56" fmla="*/ 695 w 1160"/>
                <a:gd name="T57" fmla="*/ 2225 h 2811"/>
                <a:gd name="T58" fmla="*/ 626 w 1160"/>
                <a:gd name="T59" fmla="*/ 2369 h 2811"/>
                <a:gd name="T60" fmla="*/ 567 w 1160"/>
                <a:gd name="T61" fmla="*/ 2441 h 2811"/>
                <a:gd name="T62" fmla="*/ 683 w 1160"/>
                <a:gd name="T63" fmla="*/ 2574 h 2811"/>
                <a:gd name="T64" fmla="*/ 590 w 1160"/>
                <a:gd name="T65" fmla="*/ 2557 h 2811"/>
                <a:gd name="T66" fmla="*/ 383 w 1160"/>
                <a:gd name="T67" fmla="*/ 2498 h 2811"/>
                <a:gd name="T68" fmla="*/ 317 w 1160"/>
                <a:gd name="T69" fmla="*/ 2442 h 2811"/>
                <a:gd name="T70" fmla="*/ 241 w 1160"/>
                <a:gd name="T71" fmla="*/ 2324 h 2811"/>
                <a:gd name="T72" fmla="*/ 278 w 1160"/>
                <a:gd name="T73" fmla="*/ 2234 h 2811"/>
                <a:gd name="T74" fmla="*/ 264 w 1160"/>
                <a:gd name="T75" fmla="*/ 2121 h 2811"/>
                <a:gd name="T76" fmla="*/ 226 w 1160"/>
                <a:gd name="T77" fmla="*/ 1961 h 2811"/>
                <a:gd name="T78" fmla="*/ 232 w 1160"/>
                <a:gd name="T79" fmla="*/ 1914 h 2811"/>
                <a:gd name="T80" fmla="*/ 206 w 1160"/>
                <a:gd name="T81" fmla="*/ 1862 h 2811"/>
                <a:gd name="T82" fmla="*/ 119 w 1160"/>
                <a:gd name="T83" fmla="*/ 1733 h 2811"/>
                <a:gd name="T84" fmla="*/ 99 w 1160"/>
                <a:gd name="T85" fmla="*/ 1613 h 2811"/>
                <a:gd name="T86" fmla="*/ 88 w 1160"/>
                <a:gd name="T87" fmla="*/ 1451 h 2811"/>
                <a:gd name="T88" fmla="*/ 78 w 1160"/>
                <a:gd name="T89" fmla="*/ 1338 h 2811"/>
                <a:gd name="T90" fmla="*/ 98 w 1160"/>
                <a:gd name="T91" fmla="*/ 1204 h 2811"/>
                <a:gd name="T92" fmla="*/ 102 w 1160"/>
                <a:gd name="T93" fmla="*/ 1051 h 2811"/>
                <a:gd name="T94" fmla="*/ 63 w 1160"/>
                <a:gd name="T95" fmla="*/ 957 h 2811"/>
                <a:gd name="T96" fmla="*/ 27 w 1160"/>
                <a:gd name="T97" fmla="*/ 723 h 2811"/>
                <a:gd name="T98" fmla="*/ 17 w 1160"/>
                <a:gd name="T99" fmla="*/ 564 h 2811"/>
                <a:gd name="T100" fmla="*/ 94 w 1160"/>
                <a:gd name="T101" fmla="*/ 431 h 2811"/>
                <a:gd name="T102" fmla="*/ 77 w 1160"/>
                <a:gd name="T103" fmla="*/ 370 h 2811"/>
                <a:gd name="T104" fmla="*/ 128 w 1160"/>
                <a:gd name="T105" fmla="*/ 186 h 2811"/>
                <a:gd name="T106" fmla="*/ 130 w 1160"/>
                <a:gd name="T107" fmla="*/ 77 h 2811"/>
                <a:gd name="T108" fmla="*/ 281 w 1160"/>
                <a:gd name="T109" fmla="*/ 20 h 2811"/>
                <a:gd name="T110" fmla="*/ 889 w 1160"/>
                <a:gd name="T111" fmla="*/ 2811 h 2811"/>
                <a:gd name="T112" fmla="*/ 806 w 1160"/>
                <a:gd name="T113" fmla="*/ 2780 h 2811"/>
                <a:gd name="T114" fmla="*/ 662 w 1160"/>
                <a:gd name="T115" fmla="*/ 2598 h 2811"/>
                <a:gd name="T116" fmla="*/ 759 w 1160"/>
                <a:gd name="T117" fmla="*/ 2697 h 2811"/>
                <a:gd name="T118" fmla="*/ 959 w 1160"/>
                <a:gd name="T119" fmla="*/ 2766 h 28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160" h="2811">
                  <a:moveTo>
                    <a:pt x="281" y="20"/>
                  </a:moveTo>
                  <a:lnTo>
                    <a:pt x="331" y="82"/>
                  </a:lnTo>
                  <a:lnTo>
                    <a:pt x="352" y="13"/>
                  </a:lnTo>
                  <a:lnTo>
                    <a:pt x="436" y="17"/>
                  </a:lnTo>
                  <a:lnTo>
                    <a:pt x="450" y="35"/>
                  </a:lnTo>
                  <a:lnTo>
                    <a:pt x="602" y="174"/>
                  </a:lnTo>
                  <a:lnTo>
                    <a:pt x="663" y="187"/>
                  </a:lnTo>
                  <a:lnTo>
                    <a:pt x="761" y="250"/>
                  </a:lnTo>
                  <a:lnTo>
                    <a:pt x="840" y="283"/>
                  </a:lnTo>
                  <a:lnTo>
                    <a:pt x="855" y="321"/>
                  </a:lnTo>
                  <a:lnTo>
                    <a:pt x="801" y="450"/>
                  </a:lnTo>
                  <a:lnTo>
                    <a:pt x="877" y="473"/>
                  </a:lnTo>
                  <a:lnTo>
                    <a:pt x="960" y="486"/>
                  </a:lnTo>
                  <a:lnTo>
                    <a:pt x="1016" y="472"/>
                  </a:lnTo>
                  <a:lnTo>
                    <a:pt x="1074" y="407"/>
                  </a:lnTo>
                  <a:lnTo>
                    <a:pt x="1076" y="332"/>
                  </a:lnTo>
                  <a:lnTo>
                    <a:pt x="1111" y="316"/>
                  </a:lnTo>
                  <a:lnTo>
                    <a:pt x="1153" y="365"/>
                  </a:lnTo>
                  <a:lnTo>
                    <a:pt x="1160" y="433"/>
                  </a:lnTo>
                  <a:lnTo>
                    <a:pt x="1105" y="480"/>
                  </a:lnTo>
                  <a:lnTo>
                    <a:pt x="1060" y="514"/>
                  </a:lnTo>
                  <a:lnTo>
                    <a:pt x="990" y="597"/>
                  </a:lnTo>
                  <a:lnTo>
                    <a:pt x="911" y="713"/>
                  </a:lnTo>
                  <a:lnTo>
                    <a:pt x="904" y="781"/>
                  </a:lnTo>
                  <a:lnTo>
                    <a:pt x="899" y="868"/>
                  </a:lnTo>
                  <a:lnTo>
                    <a:pt x="914" y="953"/>
                  </a:lnTo>
                  <a:lnTo>
                    <a:pt x="902" y="972"/>
                  </a:lnTo>
                  <a:lnTo>
                    <a:pt x="907" y="1027"/>
                  </a:lnTo>
                  <a:lnTo>
                    <a:pt x="910" y="1071"/>
                  </a:lnTo>
                  <a:lnTo>
                    <a:pt x="1014" y="1144"/>
                  </a:lnTo>
                  <a:lnTo>
                    <a:pt x="1015" y="1202"/>
                  </a:lnTo>
                  <a:lnTo>
                    <a:pt x="1067" y="1239"/>
                  </a:lnTo>
                  <a:lnTo>
                    <a:pt x="1071" y="1280"/>
                  </a:lnTo>
                  <a:lnTo>
                    <a:pt x="1027" y="1389"/>
                  </a:lnTo>
                  <a:lnTo>
                    <a:pt x="933" y="1434"/>
                  </a:lnTo>
                  <a:lnTo>
                    <a:pt x="797" y="1452"/>
                  </a:lnTo>
                  <a:lnTo>
                    <a:pt x="719" y="1443"/>
                  </a:lnTo>
                  <a:lnTo>
                    <a:pt x="745" y="1494"/>
                  </a:lnTo>
                  <a:lnTo>
                    <a:pt x="747" y="1557"/>
                  </a:lnTo>
                  <a:lnTo>
                    <a:pt x="770" y="1600"/>
                  </a:lnTo>
                  <a:lnTo>
                    <a:pt x="736" y="1629"/>
                  </a:lnTo>
                  <a:lnTo>
                    <a:pt x="668" y="1641"/>
                  </a:lnTo>
                  <a:lnTo>
                    <a:pt x="594" y="1610"/>
                  </a:lnTo>
                  <a:lnTo>
                    <a:pt x="573" y="1632"/>
                  </a:lnTo>
                  <a:lnTo>
                    <a:pt x="606" y="1716"/>
                  </a:lnTo>
                  <a:lnTo>
                    <a:pt x="659" y="1741"/>
                  </a:lnTo>
                  <a:lnTo>
                    <a:pt x="689" y="1715"/>
                  </a:lnTo>
                  <a:lnTo>
                    <a:pt x="722" y="1759"/>
                  </a:lnTo>
                  <a:lnTo>
                    <a:pt x="666" y="1785"/>
                  </a:lnTo>
                  <a:lnTo>
                    <a:pt x="626" y="1837"/>
                  </a:lnTo>
                  <a:lnTo>
                    <a:pt x="641" y="1922"/>
                  </a:lnTo>
                  <a:lnTo>
                    <a:pt x="639" y="1966"/>
                  </a:lnTo>
                  <a:lnTo>
                    <a:pt x="575" y="1967"/>
                  </a:lnTo>
                  <a:lnTo>
                    <a:pt x="536" y="2010"/>
                  </a:lnTo>
                  <a:lnTo>
                    <a:pt x="537" y="2072"/>
                  </a:lnTo>
                  <a:lnTo>
                    <a:pt x="623" y="2134"/>
                  </a:lnTo>
                  <a:lnTo>
                    <a:pt x="693" y="2150"/>
                  </a:lnTo>
                  <a:lnTo>
                    <a:pt x="695" y="2225"/>
                  </a:lnTo>
                  <a:lnTo>
                    <a:pt x="633" y="2272"/>
                  </a:lnTo>
                  <a:lnTo>
                    <a:pt x="626" y="2369"/>
                  </a:lnTo>
                  <a:lnTo>
                    <a:pt x="578" y="2402"/>
                  </a:lnTo>
                  <a:lnTo>
                    <a:pt x="567" y="2441"/>
                  </a:lnTo>
                  <a:lnTo>
                    <a:pt x="621" y="2527"/>
                  </a:lnTo>
                  <a:lnTo>
                    <a:pt x="683" y="2574"/>
                  </a:lnTo>
                  <a:lnTo>
                    <a:pt x="654" y="2570"/>
                  </a:lnTo>
                  <a:lnTo>
                    <a:pt x="590" y="2557"/>
                  </a:lnTo>
                  <a:lnTo>
                    <a:pt x="429" y="2546"/>
                  </a:lnTo>
                  <a:lnTo>
                    <a:pt x="383" y="2498"/>
                  </a:lnTo>
                  <a:lnTo>
                    <a:pt x="359" y="2436"/>
                  </a:lnTo>
                  <a:lnTo>
                    <a:pt x="317" y="2442"/>
                  </a:lnTo>
                  <a:lnTo>
                    <a:pt x="282" y="2412"/>
                  </a:lnTo>
                  <a:lnTo>
                    <a:pt x="241" y="2324"/>
                  </a:lnTo>
                  <a:lnTo>
                    <a:pt x="277" y="2287"/>
                  </a:lnTo>
                  <a:lnTo>
                    <a:pt x="278" y="2234"/>
                  </a:lnTo>
                  <a:lnTo>
                    <a:pt x="255" y="2192"/>
                  </a:lnTo>
                  <a:lnTo>
                    <a:pt x="264" y="2121"/>
                  </a:lnTo>
                  <a:lnTo>
                    <a:pt x="250" y="2010"/>
                  </a:lnTo>
                  <a:lnTo>
                    <a:pt x="226" y="1961"/>
                  </a:lnTo>
                  <a:lnTo>
                    <a:pt x="250" y="1945"/>
                  </a:lnTo>
                  <a:lnTo>
                    <a:pt x="232" y="1914"/>
                  </a:lnTo>
                  <a:lnTo>
                    <a:pt x="195" y="1897"/>
                  </a:lnTo>
                  <a:lnTo>
                    <a:pt x="206" y="1862"/>
                  </a:lnTo>
                  <a:lnTo>
                    <a:pt x="165" y="1830"/>
                  </a:lnTo>
                  <a:lnTo>
                    <a:pt x="119" y="1733"/>
                  </a:lnTo>
                  <a:lnTo>
                    <a:pt x="141" y="1716"/>
                  </a:lnTo>
                  <a:lnTo>
                    <a:pt x="99" y="1613"/>
                  </a:lnTo>
                  <a:lnTo>
                    <a:pt x="90" y="1526"/>
                  </a:lnTo>
                  <a:lnTo>
                    <a:pt x="88" y="1451"/>
                  </a:lnTo>
                  <a:lnTo>
                    <a:pt x="121" y="1420"/>
                  </a:lnTo>
                  <a:lnTo>
                    <a:pt x="78" y="1338"/>
                  </a:lnTo>
                  <a:lnTo>
                    <a:pt x="58" y="1260"/>
                  </a:lnTo>
                  <a:lnTo>
                    <a:pt x="98" y="1204"/>
                  </a:lnTo>
                  <a:lnTo>
                    <a:pt x="80" y="1134"/>
                  </a:lnTo>
                  <a:lnTo>
                    <a:pt x="102" y="1051"/>
                  </a:lnTo>
                  <a:lnTo>
                    <a:pt x="85" y="973"/>
                  </a:lnTo>
                  <a:lnTo>
                    <a:pt x="63" y="957"/>
                  </a:lnTo>
                  <a:lnTo>
                    <a:pt x="0" y="811"/>
                  </a:lnTo>
                  <a:lnTo>
                    <a:pt x="27" y="723"/>
                  </a:lnTo>
                  <a:lnTo>
                    <a:pt x="5" y="641"/>
                  </a:lnTo>
                  <a:lnTo>
                    <a:pt x="17" y="564"/>
                  </a:lnTo>
                  <a:lnTo>
                    <a:pt x="51" y="484"/>
                  </a:lnTo>
                  <a:lnTo>
                    <a:pt x="94" y="431"/>
                  </a:lnTo>
                  <a:lnTo>
                    <a:pt x="67" y="397"/>
                  </a:lnTo>
                  <a:lnTo>
                    <a:pt x="77" y="370"/>
                  </a:lnTo>
                  <a:lnTo>
                    <a:pt x="54" y="228"/>
                  </a:lnTo>
                  <a:lnTo>
                    <a:pt x="128" y="186"/>
                  </a:lnTo>
                  <a:lnTo>
                    <a:pt x="142" y="98"/>
                  </a:lnTo>
                  <a:lnTo>
                    <a:pt x="130" y="77"/>
                  </a:lnTo>
                  <a:lnTo>
                    <a:pt x="182" y="0"/>
                  </a:lnTo>
                  <a:lnTo>
                    <a:pt x="281" y="20"/>
                  </a:lnTo>
                  <a:moveTo>
                    <a:pt x="947" y="2807"/>
                  </a:moveTo>
                  <a:lnTo>
                    <a:pt x="889" y="2811"/>
                  </a:lnTo>
                  <a:lnTo>
                    <a:pt x="845" y="2782"/>
                  </a:lnTo>
                  <a:lnTo>
                    <a:pt x="806" y="2780"/>
                  </a:lnTo>
                  <a:lnTo>
                    <a:pt x="739" y="2780"/>
                  </a:lnTo>
                  <a:lnTo>
                    <a:pt x="662" y="2598"/>
                  </a:lnTo>
                  <a:lnTo>
                    <a:pt x="702" y="2636"/>
                  </a:lnTo>
                  <a:lnTo>
                    <a:pt x="759" y="2697"/>
                  </a:lnTo>
                  <a:lnTo>
                    <a:pt x="862" y="2746"/>
                  </a:lnTo>
                  <a:lnTo>
                    <a:pt x="959" y="2766"/>
                  </a:lnTo>
                  <a:lnTo>
                    <a:pt x="947" y="2807"/>
                  </a:lnTo>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90" name="Freeform 189"/>
            <p:cNvSpPr>
              <a:spLocks/>
            </p:cNvSpPr>
            <p:nvPr/>
          </p:nvSpPr>
          <p:spPr bwMode="auto">
            <a:xfrm>
              <a:off x="2611196" y="3434993"/>
              <a:ext cx="24798" cy="48152"/>
            </a:xfrm>
            <a:custGeom>
              <a:avLst/>
              <a:gdLst>
                <a:gd name="T0" fmla="*/ 13 w 15"/>
                <a:gd name="T1" fmla="*/ 30 h 31"/>
                <a:gd name="T2" fmla="*/ 8 w 15"/>
                <a:gd name="T3" fmla="*/ 31 h 31"/>
                <a:gd name="T4" fmla="*/ 5 w 15"/>
                <a:gd name="T5" fmla="*/ 19 h 31"/>
                <a:gd name="T6" fmla="*/ 0 w 15"/>
                <a:gd name="T7" fmla="*/ 13 h 31"/>
                <a:gd name="T8" fmla="*/ 6 w 15"/>
                <a:gd name="T9" fmla="*/ 0 h 31"/>
                <a:gd name="T10" fmla="*/ 11 w 15"/>
                <a:gd name="T11" fmla="*/ 0 h 31"/>
                <a:gd name="T12" fmla="*/ 15 w 15"/>
                <a:gd name="T13" fmla="*/ 18 h 31"/>
                <a:gd name="T14" fmla="*/ 13 w 15"/>
                <a:gd name="T15" fmla="*/ 30 h 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 h="31">
                  <a:moveTo>
                    <a:pt x="13" y="30"/>
                  </a:moveTo>
                  <a:lnTo>
                    <a:pt x="8" y="31"/>
                  </a:lnTo>
                  <a:lnTo>
                    <a:pt x="5" y="19"/>
                  </a:lnTo>
                  <a:lnTo>
                    <a:pt x="0" y="13"/>
                  </a:lnTo>
                  <a:lnTo>
                    <a:pt x="6" y="0"/>
                  </a:lnTo>
                  <a:lnTo>
                    <a:pt x="11" y="0"/>
                  </a:lnTo>
                  <a:lnTo>
                    <a:pt x="15" y="18"/>
                  </a:lnTo>
                  <a:lnTo>
                    <a:pt x="13" y="3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91" name="Freeform 190"/>
            <p:cNvSpPr>
              <a:spLocks/>
            </p:cNvSpPr>
            <p:nvPr/>
          </p:nvSpPr>
          <p:spPr bwMode="auto">
            <a:xfrm>
              <a:off x="2606237" y="3380629"/>
              <a:ext cx="34717" cy="15533"/>
            </a:xfrm>
            <a:custGeom>
              <a:avLst/>
              <a:gdLst>
                <a:gd name="T0" fmla="*/ 20 w 21"/>
                <a:gd name="T1" fmla="*/ 6 h 10"/>
                <a:gd name="T2" fmla="*/ 0 w 21"/>
                <a:gd name="T3" fmla="*/ 10 h 10"/>
                <a:gd name="T4" fmla="*/ 0 w 21"/>
                <a:gd name="T5" fmla="*/ 2 h 10"/>
                <a:gd name="T6" fmla="*/ 9 w 21"/>
                <a:gd name="T7" fmla="*/ 0 h 10"/>
                <a:gd name="T8" fmla="*/ 21 w 21"/>
                <a:gd name="T9" fmla="*/ 1 h 10"/>
                <a:gd name="T10" fmla="*/ 20 w 21"/>
                <a:gd name="T11" fmla="*/ 6 h 10"/>
              </a:gdLst>
              <a:ahLst/>
              <a:cxnLst>
                <a:cxn ang="0">
                  <a:pos x="T0" y="T1"/>
                </a:cxn>
                <a:cxn ang="0">
                  <a:pos x="T2" y="T3"/>
                </a:cxn>
                <a:cxn ang="0">
                  <a:pos x="T4" y="T5"/>
                </a:cxn>
                <a:cxn ang="0">
                  <a:pos x="T6" y="T7"/>
                </a:cxn>
                <a:cxn ang="0">
                  <a:pos x="T8" y="T9"/>
                </a:cxn>
                <a:cxn ang="0">
                  <a:pos x="T10" y="T11"/>
                </a:cxn>
              </a:cxnLst>
              <a:rect l="0" t="0" r="r" b="b"/>
              <a:pathLst>
                <a:path w="21" h="10">
                  <a:moveTo>
                    <a:pt x="20" y="6"/>
                  </a:moveTo>
                  <a:lnTo>
                    <a:pt x="0" y="10"/>
                  </a:lnTo>
                  <a:lnTo>
                    <a:pt x="0" y="2"/>
                  </a:lnTo>
                  <a:lnTo>
                    <a:pt x="9" y="0"/>
                  </a:lnTo>
                  <a:lnTo>
                    <a:pt x="21" y="1"/>
                  </a:lnTo>
                  <a:lnTo>
                    <a:pt x="20" y="6"/>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92" name="Freeform 191"/>
            <p:cNvSpPr>
              <a:spLocks/>
            </p:cNvSpPr>
            <p:nvPr/>
          </p:nvSpPr>
          <p:spPr bwMode="auto">
            <a:xfrm>
              <a:off x="2642606" y="3375970"/>
              <a:ext cx="21492" cy="37278"/>
            </a:xfrm>
            <a:custGeom>
              <a:avLst/>
              <a:gdLst>
                <a:gd name="T0" fmla="*/ 13 w 13"/>
                <a:gd name="T1" fmla="*/ 9 h 24"/>
                <a:gd name="T2" fmla="*/ 7 w 13"/>
                <a:gd name="T3" fmla="*/ 24 h 24"/>
                <a:gd name="T4" fmla="*/ 5 w 13"/>
                <a:gd name="T5" fmla="*/ 21 h 24"/>
                <a:gd name="T6" fmla="*/ 7 w 13"/>
                <a:gd name="T7" fmla="*/ 10 h 24"/>
                <a:gd name="T8" fmla="*/ 0 w 13"/>
                <a:gd name="T9" fmla="*/ 2 h 24"/>
                <a:gd name="T10" fmla="*/ 1 w 13"/>
                <a:gd name="T11" fmla="*/ 0 h 24"/>
                <a:gd name="T12" fmla="*/ 13 w 13"/>
                <a:gd name="T13" fmla="*/ 9 h 24"/>
              </a:gdLst>
              <a:ahLst/>
              <a:cxnLst>
                <a:cxn ang="0">
                  <a:pos x="T0" y="T1"/>
                </a:cxn>
                <a:cxn ang="0">
                  <a:pos x="T2" y="T3"/>
                </a:cxn>
                <a:cxn ang="0">
                  <a:pos x="T4" y="T5"/>
                </a:cxn>
                <a:cxn ang="0">
                  <a:pos x="T6" y="T7"/>
                </a:cxn>
                <a:cxn ang="0">
                  <a:pos x="T8" y="T9"/>
                </a:cxn>
                <a:cxn ang="0">
                  <a:pos x="T10" y="T11"/>
                </a:cxn>
                <a:cxn ang="0">
                  <a:pos x="T12" y="T13"/>
                </a:cxn>
              </a:cxnLst>
              <a:rect l="0" t="0" r="r" b="b"/>
              <a:pathLst>
                <a:path w="13" h="24">
                  <a:moveTo>
                    <a:pt x="13" y="9"/>
                  </a:moveTo>
                  <a:lnTo>
                    <a:pt x="7" y="24"/>
                  </a:lnTo>
                  <a:lnTo>
                    <a:pt x="5" y="21"/>
                  </a:lnTo>
                  <a:lnTo>
                    <a:pt x="7" y="10"/>
                  </a:lnTo>
                  <a:lnTo>
                    <a:pt x="0" y="2"/>
                  </a:lnTo>
                  <a:lnTo>
                    <a:pt x="1" y="0"/>
                  </a:lnTo>
                  <a:lnTo>
                    <a:pt x="13" y="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93" name="Freeform 192"/>
            <p:cNvSpPr>
              <a:spLocks/>
            </p:cNvSpPr>
            <p:nvPr/>
          </p:nvSpPr>
          <p:spPr bwMode="auto">
            <a:xfrm>
              <a:off x="2247506" y="3650897"/>
              <a:ext cx="42982" cy="83876"/>
            </a:xfrm>
            <a:custGeom>
              <a:avLst/>
              <a:gdLst>
                <a:gd name="T0" fmla="*/ 6 w 26"/>
                <a:gd name="T1" fmla="*/ 14 h 54"/>
                <a:gd name="T2" fmla="*/ 6 w 26"/>
                <a:gd name="T3" fmla="*/ 11 h 54"/>
                <a:gd name="T4" fmla="*/ 9 w 26"/>
                <a:gd name="T5" fmla="*/ 11 h 54"/>
                <a:gd name="T6" fmla="*/ 12 w 26"/>
                <a:gd name="T7" fmla="*/ 13 h 54"/>
                <a:gd name="T8" fmla="*/ 20 w 26"/>
                <a:gd name="T9" fmla="*/ 0 h 54"/>
                <a:gd name="T10" fmla="*/ 23 w 26"/>
                <a:gd name="T11" fmla="*/ 0 h 54"/>
                <a:gd name="T12" fmla="*/ 23 w 26"/>
                <a:gd name="T13" fmla="*/ 3 h 54"/>
                <a:gd name="T14" fmla="*/ 26 w 26"/>
                <a:gd name="T15" fmla="*/ 3 h 54"/>
                <a:gd name="T16" fmla="*/ 25 w 26"/>
                <a:gd name="T17" fmla="*/ 9 h 54"/>
                <a:gd name="T18" fmla="*/ 21 w 26"/>
                <a:gd name="T19" fmla="*/ 18 h 54"/>
                <a:gd name="T20" fmla="*/ 22 w 26"/>
                <a:gd name="T21" fmla="*/ 21 h 54"/>
                <a:gd name="T22" fmla="*/ 19 w 26"/>
                <a:gd name="T23" fmla="*/ 29 h 54"/>
                <a:gd name="T24" fmla="*/ 20 w 26"/>
                <a:gd name="T25" fmla="*/ 31 h 54"/>
                <a:gd name="T26" fmla="*/ 17 w 26"/>
                <a:gd name="T27" fmla="*/ 41 h 54"/>
                <a:gd name="T28" fmla="*/ 13 w 26"/>
                <a:gd name="T29" fmla="*/ 46 h 54"/>
                <a:gd name="T30" fmla="*/ 10 w 26"/>
                <a:gd name="T31" fmla="*/ 47 h 54"/>
                <a:gd name="T32" fmla="*/ 5 w 26"/>
                <a:gd name="T33" fmla="*/ 54 h 54"/>
                <a:gd name="T34" fmla="*/ 0 w 26"/>
                <a:gd name="T35" fmla="*/ 54 h 54"/>
                <a:gd name="T36" fmla="*/ 4 w 26"/>
                <a:gd name="T37" fmla="*/ 31 h 54"/>
                <a:gd name="T38" fmla="*/ 6 w 26"/>
                <a:gd name="T39" fmla="*/ 14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6" h="54">
                  <a:moveTo>
                    <a:pt x="6" y="14"/>
                  </a:moveTo>
                  <a:lnTo>
                    <a:pt x="6" y="11"/>
                  </a:lnTo>
                  <a:lnTo>
                    <a:pt x="9" y="11"/>
                  </a:lnTo>
                  <a:lnTo>
                    <a:pt x="12" y="13"/>
                  </a:lnTo>
                  <a:lnTo>
                    <a:pt x="20" y="0"/>
                  </a:lnTo>
                  <a:lnTo>
                    <a:pt x="23" y="0"/>
                  </a:lnTo>
                  <a:lnTo>
                    <a:pt x="23" y="3"/>
                  </a:lnTo>
                  <a:lnTo>
                    <a:pt x="26" y="3"/>
                  </a:lnTo>
                  <a:lnTo>
                    <a:pt x="25" y="9"/>
                  </a:lnTo>
                  <a:lnTo>
                    <a:pt x="21" y="18"/>
                  </a:lnTo>
                  <a:lnTo>
                    <a:pt x="22" y="21"/>
                  </a:lnTo>
                  <a:lnTo>
                    <a:pt x="19" y="29"/>
                  </a:lnTo>
                  <a:lnTo>
                    <a:pt x="20" y="31"/>
                  </a:lnTo>
                  <a:lnTo>
                    <a:pt x="17" y="41"/>
                  </a:lnTo>
                  <a:lnTo>
                    <a:pt x="13" y="46"/>
                  </a:lnTo>
                  <a:lnTo>
                    <a:pt x="10" y="47"/>
                  </a:lnTo>
                  <a:lnTo>
                    <a:pt x="5" y="54"/>
                  </a:lnTo>
                  <a:lnTo>
                    <a:pt x="0" y="54"/>
                  </a:lnTo>
                  <a:lnTo>
                    <a:pt x="4" y="31"/>
                  </a:lnTo>
                  <a:lnTo>
                    <a:pt x="6" y="14"/>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94" name="Freeform 193"/>
            <p:cNvSpPr>
              <a:spLocks/>
            </p:cNvSpPr>
            <p:nvPr/>
          </p:nvSpPr>
          <p:spPr bwMode="auto">
            <a:xfrm>
              <a:off x="2826105" y="4562661"/>
              <a:ext cx="380223" cy="424040"/>
            </a:xfrm>
            <a:custGeom>
              <a:avLst/>
              <a:gdLst>
                <a:gd name="T0" fmla="*/ 141 w 230"/>
                <a:gd name="T1" fmla="*/ 255 h 273"/>
                <a:gd name="T2" fmla="*/ 121 w 230"/>
                <a:gd name="T3" fmla="*/ 254 h 273"/>
                <a:gd name="T4" fmla="*/ 116 w 230"/>
                <a:gd name="T5" fmla="*/ 271 h 273"/>
                <a:gd name="T6" fmla="*/ 104 w 230"/>
                <a:gd name="T7" fmla="*/ 256 h 273"/>
                <a:gd name="T8" fmla="*/ 79 w 230"/>
                <a:gd name="T9" fmla="*/ 251 h 273"/>
                <a:gd name="T10" fmla="*/ 67 w 230"/>
                <a:gd name="T11" fmla="*/ 270 h 273"/>
                <a:gd name="T12" fmla="*/ 54 w 230"/>
                <a:gd name="T13" fmla="*/ 273 h 273"/>
                <a:gd name="T14" fmla="*/ 43 w 230"/>
                <a:gd name="T15" fmla="*/ 244 h 273"/>
                <a:gd name="T16" fmla="*/ 31 w 230"/>
                <a:gd name="T17" fmla="*/ 221 h 273"/>
                <a:gd name="T18" fmla="*/ 34 w 230"/>
                <a:gd name="T19" fmla="*/ 201 h 273"/>
                <a:gd name="T20" fmla="*/ 24 w 230"/>
                <a:gd name="T21" fmla="*/ 192 h 273"/>
                <a:gd name="T22" fmla="*/ 20 w 230"/>
                <a:gd name="T23" fmla="*/ 177 h 273"/>
                <a:gd name="T24" fmla="*/ 10 w 230"/>
                <a:gd name="T25" fmla="*/ 163 h 273"/>
                <a:gd name="T26" fmla="*/ 19 w 230"/>
                <a:gd name="T27" fmla="*/ 140 h 273"/>
                <a:gd name="T28" fmla="*/ 10 w 230"/>
                <a:gd name="T29" fmla="*/ 123 h 273"/>
                <a:gd name="T30" fmla="*/ 13 w 230"/>
                <a:gd name="T31" fmla="*/ 116 h 273"/>
                <a:gd name="T32" fmla="*/ 10 w 230"/>
                <a:gd name="T33" fmla="*/ 108 h 273"/>
                <a:gd name="T34" fmla="*/ 16 w 230"/>
                <a:gd name="T35" fmla="*/ 98 h 273"/>
                <a:gd name="T36" fmla="*/ 15 w 230"/>
                <a:gd name="T37" fmla="*/ 80 h 273"/>
                <a:gd name="T38" fmla="*/ 15 w 230"/>
                <a:gd name="T39" fmla="*/ 65 h 273"/>
                <a:gd name="T40" fmla="*/ 18 w 230"/>
                <a:gd name="T41" fmla="*/ 58 h 273"/>
                <a:gd name="T42" fmla="*/ 0 w 230"/>
                <a:gd name="T43" fmla="*/ 25 h 273"/>
                <a:gd name="T44" fmla="*/ 14 w 230"/>
                <a:gd name="T45" fmla="*/ 27 h 273"/>
                <a:gd name="T46" fmla="*/ 23 w 230"/>
                <a:gd name="T47" fmla="*/ 26 h 273"/>
                <a:gd name="T48" fmla="*/ 27 w 230"/>
                <a:gd name="T49" fmla="*/ 20 h 273"/>
                <a:gd name="T50" fmla="*/ 43 w 230"/>
                <a:gd name="T51" fmla="*/ 12 h 273"/>
                <a:gd name="T52" fmla="*/ 52 w 230"/>
                <a:gd name="T53" fmla="*/ 4 h 273"/>
                <a:gd name="T54" fmla="*/ 76 w 230"/>
                <a:gd name="T55" fmla="*/ 0 h 273"/>
                <a:gd name="T56" fmla="*/ 74 w 230"/>
                <a:gd name="T57" fmla="*/ 16 h 273"/>
                <a:gd name="T58" fmla="*/ 77 w 230"/>
                <a:gd name="T59" fmla="*/ 24 h 273"/>
                <a:gd name="T60" fmla="*/ 76 w 230"/>
                <a:gd name="T61" fmla="*/ 38 h 273"/>
                <a:gd name="T62" fmla="*/ 97 w 230"/>
                <a:gd name="T63" fmla="*/ 56 h 273"/>
                <a:gd name="T64" fmla="*/ 118 w 230"/>
                <a:gd name="T65" fmla="*/ 60 h 273"/>
                <a:gd name="T66" fmla="*/ 126 w 230"/>
                <a:gd name="T67" fmla="*/ 68 h 273"/>
                <a:gd name="T68" fmla="*/ 138 w 230"/>
                <a:gd name="T69" fmla="*/ 72 h 273"/>
                <a:gd name="T70" fmla="*/ 146 w 230"/>
                <a:gd name="T71" fmla="*/ 78 h 273"/>
                <a:gd name="T72" fmla="*/ 158 w 230"/>
                <a:gd name="T73" fmla="*/ 77 h 273"/>
                <a:gd name="T74" fmla="*/ 169 w 230"/>
                <a:gd name="T75" fmla="*/ 84 h 273"/>
                <a:gd name="T76" fmla="*/ 170 w 230"/>
                <a:gd name="T77" fmla="*/ 96 h 273"/>
                <a:gd name="T78" fmla="*/ 174 w 230"/>
                <a:gd name="T79" fmla="*/ 102 h 273"/>
                <a:gd name="T80" fmla="*/ 175 w 230"/>
                <a:gd name="T81" fmla="*/ 111 h 273"/>
                <a:gd name="T82" fmla="*/ 170 w 230"/>
                <a:gd name="T83" fmla="*/ 111 h 273"/>
                <a:gd name="T84" fmla="*/ 179 w 230"/>
                <a:gd name="T85" fmla="*/ 135 h 273"/>
                <a:gd name="T86" fmla="*/ 213 w 230"/>
                <a:gd name="T87" fmla="*/ 136 h 273"/>
                <a:gd name="T88" fmla="*/ 212 w 230"/>
                <a:gd name="T89" fmla="*/ 148 h 273"/>
                <a:gd name="T90" fmla="*/ 214 w 230"/>
                <a:gd name="T91" fmla="*/ 156 h 273"/>
                <a:gd name="T92" fmla="*/ 225 w 230"/>
                <a:gd name="T93" fmla="*/ 162 h 273"/>
                <a:gd name="T94" fmla="*/ 230 w 230"/>
                <a:gd name="T95" fmla="*/ 175 h 273"/>
                <a:gd name="T96" fmla="*/ 228 w 230"/>
                <a:gd name="T97" fmla="*/ 191 h 273"/>
                <a:gd name="T98" fmla="*/ 224 w 230"/>
                <a:gd name="T99" fmla="*/ 201 h 273"/>
                <a:gd name="T100" fmla="*/ 227 w 230"/>
                <a:gd name="T101" fmla="*/ 212 h 273"/>
                <a:gd name="T102" fmla="*/ 222 w 230"/>
                <a:gd name="T103" fmla="*/ 217 h 273"/>
                <a:gd name="T104" fmla="*/ 221 w 230"/>
                <a:gd name="T105" fmla="*/ 210 h 273"/>
                <a:gd name="T106" fmla="*/ 203 w 230"/>
                <a:gd name="T107" fmla="*/ 200 h 273"/>
                <a:gd name="T108" fmla="*/ 186 w 230"/>
                <a:gd name="T109" fmla="*/ 199 h 273"/>
                <a:gd name="T110" fmla="*/ 155 w 230"/>
                <a:gd name="T111" fmla="*/ 205 h 273"/>
                <a:gd name="T112" fmla="*/ 148 w 230"/>
                <a:gd name="T113" fmla="*/ 224 h 273"/>
                <a:gd name="T114" fmla="*/ 149 w 230"/>
                <a:gd name="T115" fmla="*/ 235 h 273"/>
                <a:gd name="T116" fmla="*/ 145 w 230"/>
                <a:gd name="T117" fmla="*/ 260 h 273"/>
                <a:gd name="T118" fmla="*/ 141 w 230"/>
                <a:gd name="T119" fmla="*/ 255 h 2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30" h="273">
                  <a:moveTo>
                    <a:pt x="141" y="255"/>
                  </a:moveTo>
                  <a:lnTo>
                    <a:pt x="121" y="254"/>
                  </a:lnTo>
                  <a:lnTo>
                    <a:pt x="116" y="271"/>
                  </a:lnTo>
                  <a:lnTo>
                    <a:pt x="104" y="256"/>
                  </a:lnTo>
                  <a:lnTo>
                    <a:pt x="79" y="251"/>
                  </a:lnTo>
                  <a:lnTo>
                    <a:pt x="67" y="270"/>
                  </a:lnTo>
                  <a:lnTo>
                    <a:pt x="54" y="273"/>
                  </a:lnTo>
                  <a:lnTo>
                    <a:pt x="43" y="244"/>
                  </a:lnTo>
                  <a:lnTo>
                    <a:pt x="31" y="221"/>
                  </a:lnTo>
                  <a:lnTo>
                    <a:pt x="34" y="201"/>
                  </a:lnTo>
                  <a:lnTo>
                    <a:pt x="24" y="192"/>
                  </a:lnTo>
                  <a:lnTo>
                    <a:pt x="20" y="177"/>
                  </a:lnTo>
                  <a:lnTo>
                    <a:pt x="10" y="163"/>
                  </a:lnTo>
                  <a:lnTo>
                    <a:pt x="19" y="140"/>
                  </a:lnTo>
                  <a:lnTo>
                    <a:pt x="10" y="123"/>
                  </a:lnTo>
                  <a:lnTo>
                    <a:pt x="13" y="116"/>
                  </a:lnTo>
                  <a:lnTo>
                    <a:pt x="10" y="108"/>
                  </a:lnTo>
                  <a:lnTo>
                    <a:pt x="16" y="98"/>
                  </a:lnTo>
                  <a:lnTo>
                    <a:pt x="15" y="80"/>
                  </a:lnTo>
                  <a:lnTo>
                    <a:pt x="15" y="65"/>
                  </a:lnTo>
                  <a:lnTo>
                    <a:pt x="18" y="58"/>
                  </a:lnTo>
                  <a:lnTo>
                    <a:pt x="0" y="25"/>
                  </a:lnTo>
                  <a:lnTo>
                    <a:pt x="14" y="27"/>
                  </a:lnTo>
                  <a:lnTo>
                    <a:pt x="23" y="26"/>
                  </a:lnTo>
                  <a:lnTo>
                    <a:pt x="27" y="20"/>
                  </a:lnTo>
                  <a:lnTo>
                    <a:pt x="43" y="12"/>
                  </a:lnTo>
                  <a:lnTo>
                    <a:pt x="52" y="4"/>
                  </a:lnTo>
                  <a:lnTo>
                    <a:pt x="76" y="0"/>
                  </a:lnTo>
                  <a:lnTo>
                    <a:pt x="74" y="16"/>
                  </a:lnTo>
                  <a:lnTo>
                    <a:pt x="77" y="24"/>
                  </a:lnTo>
                  <a:lnTo>
                    <a:pt x="76" y="38"/>
                  </a:lnTo>
                  <a:lnTo>
                    <a:pt x="97" y="56"/>
                  </a:lnTo>
                  <a:lnTo>
                    <a:pt x="118" y="60"/>
                  </a:lnTo>
                  <a:lnTo>
                    <a:pt x="126" y="68"/>
                  </a:lnTo>
                  <a:lnTo>
                    <a:pt x="138" y="72"/>
                  </a:lnTo>
                  <a:lnTo>
                    <a:pt x="146" y="78"/>
                  </a:lnTo>
                  <a:lnTo>
                    <a:pt x="158" y="77"/>
                  </a:lnTo>
                  <a:lnTo>
                    <a:pt x="169" y="84"/>
                  </a:lnTo>
                  <a:lnTo>
                    <a:pt x="170" y="96"/>
                  </a:lnTo>
                  <a:lnTo>
                    <a:pt x="174" y="102"/>
                  </a:lnTo>
                  <a:lnTo>
                    <a:pt x="175" y="111"/>
                  </a:lnTo>
                  <a:lnTo>
                    <a:pt x="170" y="111"/>
                  </a:lnTo>
                  <a:lnTo>
                    <a:pt x="179" y="135"/>
                  </a:lnTo>
                  <a:lnTo>
                    <a:pt x="213" y="136"/>
                  </a:lnTo>
                  <a:lnTo>
                    <a:pt x="212" y="148"/>
                  </a:lnTo>
                  <a:lnTo>
                    <a:pt x="214" y="156"/>
                  </a:lnTo>
                  <a:lnTo>
                    <a:pt x="225" y="162"/>
                  </a:lnTo>
                  <a:lnTo>
                    <a:pt x="230" y="175"/>
                  </a:lnTo>
                  <a:lnTo>
                    <a:pt x="228" y="191"/>
                  </a:lnTo>
                  <a:lnTo>
                    <a:pt x="224" y="201"/>
                  </a:lnTo>
                  <a:lnTo>
                    <a:pt x="227" y="212"/>
                  </a:lnTo>
                  <a:lnTo>
                    <a:pt x="222" y="217"/>
                  </a:lnTo>
                  <a:lnTo>
                    <a:pt x="221" y="210"/>
                  </a:lnTo>
                  <a:lnTo>
                    <a:pt x="203" y="200"/>
                  </a:lnTo>
                  <a:lnTo>
                    <a:pt x="186" y="199"/>
                  </a:lnTo>
                  <a:lnTo>
                    <a:pt x="155" y="205"/>
                  </a:lnTo>
                  <a:lnTo>
                    <a:pt x="148" y="224"/>
                  </a:lnTo>
                  <a:lnTo>
                    <a:pt x="149" y="235"/>
                  </a:lnTo>
                  <a:lnTo>
                    <a:pt x="145" y="260"/>
                  </a:lnTo>
                  <a:lnTo>
                    <a:pt x="141" y="25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95" name="Freeform 194"/>
            <p:cNvSpPr>
              <a:spLocks/>
            </p:cNvSpPr>
            <p:nvPr/>
          </p:nvSpPr>
          <p:spPr bwMode="auto">
            <a:xfrm>
              <a:off x="2685589" y="4078043"/>
              <a:ext cx="1190264" cy="1259693"/>
            </a:xfrm>
            <a:custGeom>
              <a:avLst/>
              <a:gdLst>
                <a:gd name="T0" fmla="*/ 390 w 720"/>
                <a:gd name="T1" fmla="*/ 680 h 811"/>
                <a:gd name="T2" fmla="*/ 383 w 720"/>
                <a:gd name="T3" fmla="*/ 644 h 811"/>
                <a:gd name="T4" fmla="*/ 378 w 720"/>
                <a:gd name="T5" fmla="*/ 605 h 811"/>
                <a:gd name="T6" fmla="*/ 358 w 720"/>
                <a:gd name="T7" fmla="*/ 580 h 811"/>
                <a:gd name="T8" fmla="*/ 315 w 720"/>
                <a:gd name="T9" fmla="*/ 568 h 811"/>
                <a:gd name="T10" fmla="*/ 309 w 720"/>
                <a:gd name="T11" fmla="*/ 513 h 811"/>
                <a:gd name="T12" fmla="*/ 299 w 720"/>
                <a:gd name="T13" fmla="*/ 468 h 811"/>
                <a:gd name="T14" fmla="*/ 255 w 720"/>
                <a:gd name="T15" fmla="*/ 423 h 811"/>
                <a:gd name="T16" fmla="*/ 254 w 720"/>
                <a:gd name="T17" fmla="*/ 396 h 811"/>
                <a:gd name="T18" fmla="*/ 211 w 720"/>
                <a:gd name="T19" fmla="*/ 380 h 811"/>
                <a:gd name="T20" fmla="*/ 162 w 720"/>
                <a:gd name="T21" fmla="*/ 336 h 811"/>
                <a:gd name="T22" fmla="*/ 128 w 720"/>
                <a:gd name="T23" fmla="*/ 324 h 811"/>
                <a:gd name="T24" fmla="*/ 85 w 720"/>
                <a:gd name="T25" fmla="*/ 337 h 811"/>
                <a:gd name="T26" fmla="*/ 52 w 720"/>
                <a:gd name="T27" fmla="*/ 319 h 811"/>
                <a:gd name="T28" fmla="*/ 19 w 720"/>
                <a:gd name="T29" fmla="*/ 297 h 811"/>
                <a:gd name="T30" fmla="*/ 4 w 720"/>
                <a:gd name="T31" fmla="*/ 253 h 811"/>
                <a:gd name="T32" fmla="*/ 19 w 720"/>
                <a:gd name="T33" fmla="*/ 219 h 811"/>
                <a:gd name="T34" fmla="*/ 73 w 720"/>
                <a:gd name="T35" fmla="*/ 199 h 811"/>
                <a:gd name="T36" fmla="*/ 70 w 720"/>
                <a:gd name="T37" fmla="*/ 113 h 811"/>
                <a:gd name="T38" fmla="*/ 85 w 720"/>
                <a:gd name="T39" fmla="*/ 89 h 811"/>
                <a:gd name="T40" fmla="*/ 116 w 720"/>
                <a:gd name="T41" fmla="*/ 67 h 811"/>
                <a:gd name="T42" fmla="*/ 138 w 720"/>
                <a:gd name="T43" fmla="*/ 94 h 811"/>
                <a:gd name="T44" fmla="*/ 177 w 720"/>
                <a:gd name="T45" fmla="*/ 78 h 811"/>
                <a:gd name="T46" fmla="*/ 176 w 720"/>
                <a:gd name="T47" fmla="*/ 58 h 811"/>
                <a:gd name="T48" fmla="*/ 170 w 720"/>
                <a:gd name="T49" fmla="*/ 23 h 811"/>
                <a:gd name="T50" fmla="*/ 216 w 720"/>
                <a:gd name="T51" fmla="*/ 23 h 811"/>
                <a:gd name="T52" fmla="*/ 251 w 720"/>
                <a:gd name="T53" fmla="*/ 0 h 811"/>
                <a:gd name="T54" fmla="*/ 263 w 720"/>
                <a:gd name="T55" fmla="*/ 27 h 811"/>
                <a:gd name="T56" fmla="*/ 261 w 720"/>
                <a:gd name="T57" fmla="*/ 72 h 811"/>
                <a:gd name="T58" fmla="*/ 289 w 720"/>
                <a:gd name="T59" fmla="*/ 78 h 811"/>
                <a:gd name="T60" fmla="*/ 318 w 720"/>
                <a:gd name="T61" fmla="*/ 70 h 811"/>
                <a:gd name="T62" fmla="*/ 328 w 720"/>
                <a:gd name="T63" fmla="*/ 57 h 811"/>
                <a:gd name="T64" fmla="*/ 363 w 720"/>
                <a:gd name="T65" fmla="*/ 66 h 811"/>
                <a:gd name="T66" fmla="*/ 384 w 720"/>
                <a:gd name="T67" fmla="*/ 65 h 811"/>
                <a:gd name="T68" fmla="*/ 414 w 720"/>
                <a:gd name="T69" fmla="*/ 22 h 811"/>
                <a:gd name="T70" fmla="*/ 439 w 720"/>
                <a:gd name="T71" fmla="*/ 88 h 811"/>
                <a:gd name="T72" fmla="*/ 464 w 720"/>
                <a:gd name="T73" fmla="*/ 135 h 811"/>
                <a:gd name="T74" fmla="*/ 540 w 720"/>
                <a:gd name="T75" fmla="*/ 154 h 811"/>
                <a:gd name="T76" fmla="*/ 622 w 720"/>
                <a:gd name="T77" fmla="*/ 169 h 811"/>
                <a:gd name="T78" fmla="*/ 703 w 720"/>
                <a:gd name="T79" fmla="*/ 216 h 811"/>
                <a:gd name="T80" fmla="*/ 713 w 720"/>
                <a:gd name="T81" fmla="*/ 296 h 811"/>
                <a:gd name="T82" fmla="*/ 656 w 720"/>
                <a:gd name="T83" fmla="*/ 380 h 811"/>
                <a:gd name="T84" fmla="*/ 646 w 720"/>
                <a:gd name="T85" fmla="*/ 467 h 811"/>
                <a:gd name="T86" fmla="*/ 622 w 720"/>
                <a:gd name="T87" fmla="*/ 544 h 811"/>
                <a:gd name="T88" fmla="*/ 584 w 720"/>
                <a:gd name="T89" fmla="*/ 587 h 811"/>
                <a:gd name="T90" fmla="*/ 505 w 720"/>
                <a:gd name="T91" fmla="*/ 626 h 811"/>
                <a:gd name="T92" fmla="*/ 495 w 720"/>
                <a:gd name="T93" fmla="*/ 695 h 811"/>
                <a:gd name="T94" fmla="*/ 453 w 720"/>
                <a:gd name="T95" fmla="*/ 770 h 811"/>
                <a:gd name="T96" fmla="*/ 422 w 720"/>
                <a:gd name="T97" fmla="*/ 799 h 811"/>
                <a:gd name="T98" fmla="*/ 380 w 720"/>
                <a:gd name="T99" fmla="*/ 750 h 8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720" h="811">
                  <a:moveTo>
                    <a:pt x="342" y="737"/>
                  </a:moveTo>
                  <a:lnTo>
                    <a:pt x="362" y="709"/>
                  </a:lnTo>
                  <a:lnTo>
                    <a:pt x="379" y="689"/>
                  </a:lnTo>
                  <a:lnTo>
                    <a:pt x="390" y="680"/>
                  </a:lnTo>
                  <a:lnTo>
                    <a:pt x="403" y="669"/>
                  </a:lnTo>
                  <a:lnTo>
                    <a:pt x="401" y="652"/>
                  </a:lnTo>
                  <a:lnTo>
                    <a:pt x="391" y="640"/>
                  </a:lnTo>
                  <a:lnTo>
                    <a:pt x="383" y="644"/>
                  </a:lnTo>
                  <a:lnTo>
                    <a:pt x="385" y="632"/>
                  </a:lnTo>
                  <a:lnTo>
                    <a:pt x="386" y="620"/>
                  </a:lnTo>
                  <a:lnTo>
                    <a:pt x="385" y="608"/>
                  </a:lnTo>
                  <a:lnTo>
                    <a:pt x="378" y="605"/>
                  </a:lnTo>
                  <a:lnTo>
                    <a:pt x="371" y="608"/>
                  </a:lnTo>
                  <a:lnTo>
                    <a:pt x="365" y="607"/>
                  </a:lnTo>
                  <a:lnTo>
                    <a:pt x="362" y="599"/>
                  </a:lnTo>
                  <a:lnTo>
                    <a:pt x="358" y="580"/>
                  </a:lnTo>
                  <a:lnTo>
                    <a:pt x="354" y="574"/>
                  </a:lnTo>
                  <a:lnTo>
                    <a:pt x="341" y="568"/>
                  </a:lnTo>
                  <a:lnTo>
                    <a:pt x="334" y="572"/>
                  </a:lnTo>
                  <a:lnTo>
                    <a:pt x="315" y="568"/>
                  </a:lnTo>
                  <a:lnTo>
                    <a:pt x="313" y="540"/>
                  </a:lnTo>
                  <a:lnTo>
                    <a:pt x="307" y="529"/>
                  </a:lnTo>
                  <a:lnTo>
                    <a:pt x="312" y="524"/>
                  </a:lnTo>
                  <a:lnTo>
                    <a:pt x="309" y="513"/>
                  </a:lnTo>
                  <a:lnTo>
                    <a:pt x="313" y="503"/>
                  </a:lnTo>
                  <a:lnTo>
                    <a:pt x="315" y="487"/>
                  </a:lnTo>
                  <a:lnTo>
                    <a:pt x="310" y="474"/>
                  </a:lnTo>
                  <a:lnTo>
                    <a:pt x="299" y="468"/>
                  </a:lnTo>
                  <a:lnTo>
                    <a:pt x="297" y="460"/>
                  </a:lnTo>
                  <a:lnTo>
                    <a:pt x="298" y="448"/>
                  </a:lnTo>
                  <a:lnTo>
                    <a:pt x="264" y="447"/>
                  </a:lnTo>
                  <a:lnTo>
                    <a:pt x="255" y="423"/>
                  </a:lnTo>
                  <a:lnTo>
                    <a:pt x="260" y="423"/>
                  </a:lnTo>
                  <a:lnTo>
                    <a:pt x="259" y="414"/>
                  </a:lnTo>
                  <a:lnTo>
                    <a:pt x="255" y="408"/>
                  </a:lnTo>
                  <a:lnTo>
                    <a:pt x="254" y="396"/>
                  </a:lnTo>
                  <a:lnTo>
                    <a:pt x="243" y="389"/>
                  </a:lnTo>
                  <a:lnTo>
                    <a:pt x="231" y="390"/>
                  </a:lnTo>
                  <a:lnTo>
                    <a:pt x="223" y="384"/>
                  </a:lnTo>
                  <a:lnTo>
                    <a:pt x="211" y="380"/>
                  </a:lnTo>
                  <a:lnTo>
                    <a:pt x="203" y="372"/>
                  </a:lnTo>
                  <a:lnTo>
                    <a:pt x="182" y="368"/>
                  </a:lnTo>
                  <a:lnTo>
                    <a:pt x="161" y="350"/>
                  </a:lnTo>
                  <a:lnTo>
                    <a:pt x="162" y="336"/>
                  </a:lnTo>
                  <a:lnTo>
                    <a:pt x="159" y="328"/>
                  </a:lnTo>
                  <a:lnTo>
                    <a:pt x="161" y="312"/>
                  </a:lnTo>
                  <a:lnTo>
                    <a:pt x="137" y="316"/>
                  </a:lnTo>
                  <a:lnTo>
                    <a:pt x="128" y="324"/>
                  </a:lnTo>
                  <a:lnTo>
                    <a:pt x="112" y="332"/>
                  </a:lnTo>
                  <a:lnTo>
                    <a:pt x="108" y="338"/>
                  </a:lnTo>
                  <a:lnTo>
                    <a:pt x="99" y="339"/>
                  </a:lnTo>
                  <a:lnTo>
                    <a:pt x="85" y="337"/>
                  </a:lnTo>
                  <a:lnTo>
                    <a:pt x="75" y="341"/>
                  </a:lnTo>
                  <a:lnTo>
                    <a:pt x="67" y="338"/>
                  </a:lnTo>
                  <a:lnTo>
                    <a:pt x="66" y="307"/>
                  </a:lnTo>
                  <a:lnTo>
                    <a:pt x="52" y="319"/>
                  </a:lnTo>
                  <a:lnTo>
                    <a:pt x="36" y="318"/>
                  </a:lnTo>
                  <a:lnTo>
                    <a:pt x="28" y="307"/>
                  </a:lnTo>
                  <a:lnTo>
                    <a:pt x="16" y="306"/>
                  </a:lnTo>
                  <a:lnTo>
                    <a:pt x="19" y="297"/>
                  </a:lnTo>
                  <a:lnTo>
                    <a:pt x="9" y="284"/>
                  </a:lnTo>
                  <a:lnTo>
                    <a:pt x="0" y="266"/>
                  </a:lnTo>
                  <a:lnTo>
                    <a:pt x="5" y="262"/>
                  </a:lnTo>
                  <a:lnTo>
                    <a:pt x="4" y="253"/>
                  </a:lnTo>
                  <a:lnTo>
                    <a:pt x="15" y="247"/>
                  </a:lnTo>
                  <a:lnTo>
                    <a:pt x="13" y="236"/>
                  </a:lnTo>
                  <a:lnTo>
                    <a:pt x="18" y="229"/>
                  </a:lnTo>
                  <a:lnTo>
                    <a:pt x="19" y="219"/>
                  </a:lnTo>
                  <a:lnTo>
                    <a:pt x="39" y="205"/>
                  </a:lnTo>
                  <a:lnTo>
                    <a:pt x="54" y="201"/>
                  </a:lnTo>
                  <a:lnTo>
                    <a:pt x="56" y="198"/>
                  </a:lnTo>
                  <a:lnTo>
                    <a:pt x="73" y="199"/>
                  </a:lnTo>
                  <a:lnTo>
                    <a:pt x="80" y="142"/>
                  </a:lnTo>
                  <a:lnTo>
                    <a:pt x="81" y="133"/>
                  </a:lnTo>
                  <a:lnTo>
                    <a:pt x="78" y="121"/>
                  </a:lnTo>
                  <a:lnTo>
                    <a:pt x="70" y="113"/>
                  </a:lnTo>
                  <a:lnTo>
                    <a:pt x="70" y="98"/>
                  </a:lnTo>
                  <a:lnTo>
                    <a:pt x="80" y="95"/>
                  </a:lnTo>
                  <a:lnTo>
                    <a:pt x="84" y="97"/>
                  </a:lnTo>
                  <a:lnTo>
                    <a:pt x="85" y="89"/>
                  </a:lnTo>
                  <a:lnTo>
                    <a:pt x="74" y="87"/>
                  </a:lnTo>
                  <a:lnTo>
                    <a:pt x="74" y="74"/>
                  </a:lnTo>
                  <a:lnTo>
                    <a:pt x="109" y="74"/>
                  </a:lnTo>
                  <a:lnTo>
                    <a:pt x="116" y="67"/>
                  </a:lnTo>
                  <a:lnTo>
                    <a:pt x="121" y="74"/>
                  </a:lnTo>
                  <a:lnTo>
                    <a:pt x="124" y="86"/>
                  </a:lnTo>
                  <a:lnTo>
                    <a:pt x="128" y="83"/>
                  </a:lnTo>
                  <a:lnTo>
                    <a:pt x="138" y="94"/>
                  </a:lnTo>
                  <a:lnTo>
                    <a:pt x="152" y="93"/>
                  </a:lnTo>
                  <a:lnTo>
                    <a:pt x="156" y="87"/>
                  </a:lnTo>
                  <a:lnTo>
                    <a:pt x="169" y="82"/>
                  </a:lnTo>
                  <a:lnTo>
                    <a:pt x="177" y="78"/>
                  </a:lnTo>
                  <a:lnTo>
                    <a:pt x="179" y="70"/>
                  </a:lnTo>
                  <a:lnTo>
                    <a:pt x="192" y="64"/>
                  </a:lnTo>
                  <a:lnTo>
                    <a:pt x="191" y="59"/>
                  </a:lnTo>
                  <a:lnTo>
                    <a:pt x="176" y="58"/>
                  </a:lnTo>
                  <a:lnTo>
                    <a:pt x="173" y="44"/>
                  </a:lnTo>
                  <a:lnTo>
                    <a:pt x="174" y="30"/>
                  </a:lnTo>
                  <a:lnTo>
                    <a:pt x="166" y="25"/>
                  </a:lnTo>
                  <a:lnTo>
                    <a:pt x="170" y="23"/>
                  </a:lnTo>
                  <a:lnTo>
                    <a:pt x="183" y="26"/>
                  </a:lnTo>
                  <a:lnTo>
                    <a:pt x="198" y="31"/>
                  </a:lnTo>
                  <a:lnTo>
                    <a:pt x="203" y="26"/>
                  </a:lnTo>
                  <a:lnTo>
                    <a:pt x="216" y="23"/>
                  </a:lnTo>
                  <a:lnTo>
                    <a:pt x="237" y="15"/>
                  </a:lnTo>
                  <a:lnTo>
                    <a:pt x="244" y="7"/>
                  </a:lnTo>
                  <a:lnTo>
                    <a:pt x="242" y="1"/>
                  </a:lnTo>
                  <a:lnTo>
                    <a:pt x="251" y="0"/>
                  </a:lnTo>
                  <a:lnTo>
                    <a:pt x="255" y="5"/>
                  </a:lnTo>
                  <a:lnTo>
                    <a:pt x="253" y="14"/>
                  </a:lnTo>
                  <a:lnTo>
                    <a:pt x="259" y="18"/>
                  </a:lnTo>
                  <a:lnTo>
                    <a:pt x="263" y="27"/>
                  </a:lnTo>
                  <a:lnTo>
                    <a:pt x="258" y="34"/>
                  </a:lnTo>
                  <a:lnTo>
                    <a:pt x="255" y="52"/>
                  </a:lnTo>
                  <a:lnTo>
                    <a:pt x="259" y="63"/>
                  </a:lnTo>
                  <a:lnTo>
                    <a:pt x="261" y="72"/>
                  </a:lnTo>
                  <a:lnTo>
                    <a:pt x="272" y="82"/>
                  </a:lnTo>
                  <a:lnTo>
                    <a:pt x="281" y="83"/>
                  </a:lnTo>
                  <a:lnTo>
                    <a:pt x="283" y="79"/>
                  </a:lnTo>
                  <a:lnTo>
                    <a:pt x="289" y="78"/>
                  </a:lnTo>
                  <a:lnTo>
                    <a:pt x="297" y="74"/>
                  </a:lnTo>
                  <a:lnTo>
                    <a:pt x="303" y="69"/>
                  </a:lnTo>
                  <a:lnTo>
                    <a:pt x="313" y="71"/>
                  </a:lnTo>
                  <a:lnTo>
                    <a:pt x="318" y="70"/>
                  </a:lnTo>
                  <a:lnTo>
                    <a:pt x="328" y="72"/>
                  </a:lnTo>
                  <a:lnTo>
                    <a:pt x="329" y="67"/>
                  </a:lnTo>
                  <a:lnTo>
                    <a:pt x="326" y="63"/>
                  </a:lnTo>
                  <a:lnTo>
                    <a:pt x="328" y="57"/>
                  </a:lnTo>
                  <a:lnTo>
                    <a:pt x="336" y="59"/>
                  </a:lnTo>
                  <a:lnTo>
                    <a:pt x="344" y="57"/>
                  </a:lnTo>
                  <a:lnTo>
                    <a:pt x="355" y="61"/>
                  </a:lnTo>
                  <a:lnTo>
                    <a:pt x="363" y="66"/>
                  </a:lnTo>
                  <a:lnTo>
                    <a:pt x="368" y="60"/>
                  </a:lnTo>
                  <a:lnTo>
                    <a:pt x="373" y="61"/>
                  </a:lnTo>
                  <a:lnTo>
                    <a:pt x="375" y="67"/>
                  </a:lnTo>
                  <a:lnTo>
                    <a:pt x="384" y="65"/>
                  </a:lnTo>
                  <a:lnTo>
                    <a:pt x="391" y="57"/>
                  </a:lnTo>
                  <a:lnTo>
                    <a:pt x="397" y="42"/>
                  </a:lnTo>
                  <a:lnTo>
                    <a:pt x="408" y="23"/>
                  </a:lnTo>
                  <a:lnTo>
                    <a:pt x="414" y="22"/>
                  </a:lnTo>
                  <a:lnTo>
                    <a:pt x="419" y="34"/>
                  </a:lnTo>
                  <a:lnTo>
                    <a:pt x="429" y="70"/>
                  </a:lnTo>
                  <a:lnTo>
                    <a:pt x="438" y="73"/>
                  </a:lnTo>
                  <a:lnTo>
                    <a:pt x="439" y="88"/>
                  </a:lnTo>
                  <a:lnTo>
                    <a:pt x="425" y="105"/>
                  </a:lnTo>
                  <a:lnTo>
                    <a:pt x="430" y="111"/>
                  </a:lnTo>
                  <a:lnTo>
                    <a:pt x="463" y="114"/>
                  </a:lnTo>
                  <a:lnTo>
                    <a:pt x="464" y="135"/>
                  </a:lnTo>
                  <a:lnTo>
                    <a:pt x="478" y="121"/>
                  </a:lnTo>
                  <a:lnTo>
                    <a:pt x="501" y="129"/>
                  </a:lnTo>
                  <a:lnTo>
                    <a:pt x="531" y="142"/>
                  </a:lnTo>
                  <a:lnTo>
                    <a:pt x="540" y="154"/>
                  </a:lnTo>
                  <a:lnTo>
                    <a:pt x="537" y="165"/>
                  </a:lnTo>
                  <a:lnTo>
                    <a:pt x="559" y="159"/>
                  </a:lnTo>
                  <a:lnTo>
                    <a:pt x="595" y="170"/>
                  </a:lnTo>
                  <a:lnTo>
                    <a:pt x="622" y="169"/>
                  </a:lnTo>
                  <a:lnTo>
                    <a:pt x="649" y="186"/>
                  </a:lnTo>
                  <a:lnTo>
                    <a:pt x="673" y="210"/>
                  </a:lnTo>
                  <a:lnTo>
                    <a:pt x="687" y="216"/>
                  </a:lnTo>
                  <a:lnTo>
                    <a:pt x="703" y="216"/>
                  </a:lnTo>
                  <a:lnTo>
                    <a:pt x="710" y="223"/>
                  </a:lnTo>
                  <a:lnTo>
                    <a:pt x="716" y="249"/>
                  </a:lnTo>
                  <a:lnTo>
                    <a:pt x="720" y="262"/>
                  </a:lnTo>
                  <a:lnTo>
                    <a:pt x="713" y="296"/>
                  </a:lnTo>
                  <a:lnTo>
                    <a:pt x="704" y="310"/>
                  </a:lnTo>
                  <a:lnTo>
                    <a:pt x="679" y="339"/>
                  </a:lnTo>
                  <a:lnTo>
                    <a:pt x="668" y="362"/>
                  </a:lnTo>
                  <a:lnTo>
                    <a:pt x="656" y="380"/>
                  </a:lnTo>
                  <a:lnTo>
                    <a:pt x="651" y="381"/>
                  </a:lnTo>
                  <a:lnTo>
                    <a:pt x="647" y="396"/>
                  </a:lnTo>
                  <a:lnTo>
                    <a:pt x="649" y="435"/>
                  </a:lnTo>
                  <a:lnTo>
                    <a:pt x="646" y="467"/>
                  </a:lnTo>
                  <a:lnTo>
                    <a:pt x="645" y="481"/>
                  </a:lnTo>
                  <a:lnTo>
                    <a:pt x="640" y="489"/>
                  </a:lnTo>
                  <a:lnTo>
                    <a:pt x="638" y="516"/>
                  </a:lnTo>
                  <a:lnTo>
                    <a:pt x="622" y="544"/>
                  </a:lnTo>
                  <a:lnTo>
                    <a:pt x="620" y="565"/>
                  </a:lnTo>
                  <a:lnTo>
                    <a:pt x="606" y="574"/>
                  </a:lnTo>
                  <a:lnTo>
                    <a:pt x="603" y="587"/>
                  </a:lnTo>
                  <a:lnTo>
                    <a:pt x="584" y="587"/>
                  </a:lnTo>
                  <a:lnTo>
                    <a:pt x="556" y="595"/>
                  </a:lnTo>
                  <a:lnTo>
                    <a:pt x="544" y="604"/>
                  </a:lnTo>
                  <a:lnTo>
                    <a:pt x="525" y="610"/>
                  </a:lnTo>
                  <a:lnTo>
                    <a:pt x="505" y="626"/>
                  </a:lnTo>
                  <a:lnTo>
                    <a:pt x="492" y="647"/>
                  </a:lnTo>
                  <a:lnTo>
                    <a:pt x="491" y="662"/>
                  </a:lnTo>
                  <a:lnTo>
                    <a:pt x="496" y="674"/>
                  </a:lnTo>
                  <a:lnTo>
                    <a:pt x="495" y="695"/>
                  </a:lnTo>
                  <a:lnTo>
                    <a:pt x="492" y="705"/>
                  </a:lnTo>
                  <a:lnTo>
                    <a:pt x="481" y="717"/>
                  </a:lnTo>
                  <a:lnTo>
                    <a:pt x="466" y="753"/>
                  </a:lnTo>
                  <a:lnTo>
                    <a:pt x="453" y="770"/>
                  </a:lnTo>
                  <a:lnTo>
                    <a:pt x="443" y="779"/>
                  </a:lnTo>
                  <a:lnTo>
                    <a:pt x="438" y="799"/>
                  </a:lnTo>
                  <a:lnTo>
                    <a:pt x="429" y="811"/>
                  </a:lnTo>
                  <a:lnTo>
                    <a:pt x="422" y="799"/>
                  </a:lnTo>
                  <a:lnTo>
                    <a:pt x="428" y="789"/>
                  </a:lnTo>
                  <a:lnTo>
                    <a:pt x="416" y="775"/>
                  </a:lnTo>
                  <a:lnTo>
                    <a:pt x="400" y="764"/>
                  </a:lnTo>
                  <a:lnTo>
                    <a:pt x="380" y="750"/>
                  </a:lnTo>
                  <a:lnTo>
                    <a:pt x="374" y="751"/>
                  </a:lnTo>
                  <a:lnTo>
                    <a:pt x="353" y="735"/>
                  </a:lnTo>
                  <a:lnTo>
                    <a:pt x="342" y="737"/>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96" name="Freeform 195"/>
            <p:cNvSpPr>
              <a:spLocks/>
            </p:cNvSpPr>
            <p:nvPr/>
          </p:nvSpPr>
          <p:spPr bwMode="auto">
            <a:xfrm>
              <a:off x="3191451" y="2734474"/>
              <a:ext cx="61167" cy="34171"/>
            </a:xfrm>
            <a:custGeom>
              <a:avLst/>
              <a:gdLst>
                <a:gd name="T0" fmla="*/ 11 w 37"/>
                <a:gd name="T1" fmla="*/ 10 h 22"/>
                <a:gd name="T2" fmla="*/ 22 w 37"/>
                <a:gd name="T3" fmla="*/ 13 h 22"/>
                <a:gd name="T4" fmla="*/ 37 w 37"/>
                <a:gd name="T5" fmla="*/ 12 h 22"/>
                <a:gd name="T6" fmla="*/ 26 w 37"/>
                <a:gd name="T7" fmla="*/ 21 h 22"/>
                <a:gd name="T8" fmla="*/ 20 w 37"/>
                <a:gd name="T9" fmla="*/ 22 h 22"/>
                <a:gd name="T10" fmla="*/ 2 w 37"/>
                <a:gd name="T11" fmla="*/ 13 h 22"/>
                <a:gd name="T12" fmla="*/ 0 w 37"/>
                <a:gd name="T13" fmla="*/ 6 h 22"/>
                <a:gd name="T14" fmla="*/ 8 w 37"/>
                <a:gd name="T15" fmla="*/ 0 h 22"/>
                <a:gd name="T16" fmla="*/ 11 w 37"/>
                <a:gd name="T17" fmla="*/ 1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7" h="22">
                  <a:moveTo>
                    <a:pt x="11" y="10"/>
                  </a:moveTo>
                  <a:lnTo>
                    <a:pt x="22" y="13"/>
                  </a:lnTo>
                  <a:lnTo>
                    <a:pt x="37" y="12"/>
                  </a:lnTo>
                  <a:lnTo>
                    <a:pt x="26" y="21"/>
                  </a:lnTo>
                  <a:lnTo>
                    <a:pt x="20" y="22"/>
                  </a:lnTo>
                  <a:lnTo>
                    <a:pt x="2" y="13"/>
                  </a:lnTo>
                  <a:lnTo>
                    <a:pt x="0" y="6"/>
                  </a:lnTo>
                  <a:lnTo>
                    <a:pt x="8" y="0"/>
                  </a:lnTo>
                  <a:lnTo>
                    <a:pt x="11" y="1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97" name="Freeform 196"/>
            <p:cNvSpPr>
              <a:spLocks noEditPoints="1"/>
            </p:cNvSpPr>
            <p:nvPr/>
          </p:nvSpPr>
          <p:spPr bwMode="auto">
            <a:xfrm>
              <a:off x="1503591" y="1741940"/>
              <a:ext cx="2299523" cy="1163391"/>
            </a:xfrm>
            <a:custGeom>
              <a:avLst/>
              <a:gdLst>
                <a:gd name="T0" fmla="*/ 5030 w 5699"/>
                <a:gd name="T1" fmla="*/ 189 h 3068"/>
                <a:gd name="T2" fmla="*/ 4486 w 5699"/>
                <a:gd name="T3" fmla="*/ 395 h 3068"/>
                <a:gd name="T4" fmla="*/ 4419 w 5699"/>
                <a:gd name="T5" fmla="*/ 225 h 3068"/>
                <a:gd name="T6" fmla="*/ 4392 w 5699"/>
                <a:gd name="T7" fmla="*/ 58 h 3068"/>
                <a:gd name="T8" fmla="*/ 5423 w 5699"/>
                <a:gd name="T9" fmla="*/ 7 h 3068"/>
                <a:gd name="T10" fmla="*/ 4022 w 5699"/>
                <a:gd name="T11" fmla="*/ 136 h 3068"/>
                <a:gd name="T12" fmla="*/ 3430 w 5699"/>
                <a:gd name="T13" fmla="*/ 261 h 3068"/>
                <a:gd name="T14" fmla="*/ 3861 w 5699"/>
                <a:gd name="T15" fmla="*/ 239 h 3068"/>
                <a:gd name="T16" fmla="*/ 3040 w 5699"/>
                <a:gd name="T17" fmla="*/ 281 h 3068"/>
                <a:gd name="T18" fmla="*/ 2702 w 5699"/>
                <a:gd name="T19" fmla="*/ 373 h 3068"/>
                <a:gd name="T20" fmla="*/ 3998 w 5699"/>
                <a:gd name="T21" fmla="*/ 378 h 3068"/>
                <a:gd name="T22" fmla="*/ 4259 w 5699"/>
                <a:gd name="T23" fmla="*/ 497 h 3068"/>
                <a:gd name="T24" fmla="*/ 3108 w 5699"/>
                <a:gd name="T25" fmla="*/ 415 h 3068"/>
                <a:gd name="T26" fmla="*/ 2781 w 5699"/>
                <a:gd name="T27" fmla="*/ 376 h 3068"/>
                <a:gd name="T28" fmla="*/ 3397 w 5699"/>
                <a:gd name="T29" fmla="*/ 466 h 3068"/>
                <a:gd name="T30" fmla="*/ 3741 w 5699"/>
                <a:gd name="T31" fmla="*/ 428 h 3068"/>
                <a:gd name="T32" fmla="*/ 2485 w 5699"/>
                <a:gd name="T33" fmla="*/ 522 h 3068"/>
                <a:gd name="T34" fmla="*/ 3658 w 5699"/>
                <a:gd name="T35" fmla="*/ 525 h 3068"/>
                <a:gd name="T36" fmla="*/ 3220 w 5699"/>
                <a:gd name="T37" fmla="*/ 713 h 3068"/>
                <a:gd name="T38" fmla="*/ 4363 w 5699"/>
                <a:gd name="T39" fmla="*/ 644 h 3068"/>
                <a:gd name="T40" fmla="*/ 4935 w 5699"/>
                <a:gd name="T41" fmla="*/ 1030 h 3068"/>
                <a:gd name="T42" fmla="*/ 4609 w 5699"/>
                <a:gd name="T43" fmla="*/ 1331 h 3068"/>
                <a:gd name="T44" fmla="*/ 3970 w 5699"/>
                <a:gd name="T45" fmla="*/ 1206 h 3068"/>
                <a:gd name="T46" fmla="*/ 4260 w 5699"/>
                <a:gd name="T47" fmla="*/ 820 h 3068"/>
                <a:gd name="T48" fmla="*/ 4081 w 5699"/>
                <a:gd name="T49" fmla="*/ 547 h 3068"/>
                <a:gd name="T50" fmla="*/ 3095 w 5699"/>
                <a:gd name="T51" fmla="*/ 573 h 3068"/>
                <a:gd name="T52" fmla="*/ 2829 w 5699"/>
                <a:gd name="T53" fmla="*/ 664 h 3068"/>
                <a:gd name="T54" fmla="*/ 2787 w 5699"/>
                <a:gd name="T55" fmla="*/ 885 h 3068"/>
                <a:gd name="T56" fmla="*/ 2450 w 5699"/>
                <a:gd name="T57" fmla="*/ 782 h 3068"/>
                <a:gd name="T58" fmla="*/ 3509 w 5699"/>
                <a:gd name="T59" fmla="*/ 917 h 3068"/>
                <a:gd name="T60" fmla="*/ 3972 w 5699"/>
                <a:gd name="T61" fmla="*/ 981 h 3068"/>
                <a:gd name="T62" fmla="*/ 2985 w 5699"/>
                <a:gd name="T63" fmla="*/ 1402 h 3068"/>
                <a:gd name="T64" fmla="*/ 3247 w 5699"/>
                <a:gd name="T65" fmla="*/ 1941 h 3068"/>
                <a:gd name="T66" fmla="*/ 3750 w 5699"/>
                <a:gd name="T67" fmla="*/ 1783 h 3068"/>
                <a:gd name="T68" fmla="*/ 4337 w 5699"/>
                <a:gd name="T69" fmla="*/ 1477 h 3068"/>
                <a:gd name="T70" fmla="*/ 4740 w 5699"/>
                <a:gd name="T71" fmla="*/ 1945 h 3068"/>
                <a:gd name="T72" fmla="*/ 4219 w 5699"/>
                <a:gd name="T73" fmla="*/ 2347 h 3068"/>
                <a:gd name="T74" fmla="*/ 4164 w 5699"/>
                <a:gd name="T75" fmla="*/ 2685 h 3068"/>
                <a:gd name="T76" fmla="*/ 4034 w 5699"/>
                <a:gd name="T77" fmla="*/ 2767 h 3068"/>
                <a:gd name="T78" fmla="*/ 3533 w 5699"/>
                <a:gd name="T79" fmla="*/ 2788 h 3068"/>
                <a:gd name="T80" fmla="*/ 2912 w 5699"/>
                <a:gd name="T81" fmla="*/ 3023 h 3068"/>
                <a:gd name="T82" fmla="*/ 2877 w 5699"/>
                <a:gd name="T83" fmla="*/ 2695 h 3068"/>
                <a:gd name="T84" fmla="*/ 2569 w 5699"/>
                <a:gd name="T85" fmla="*/ 2536 h 3068"/>
                <a:gd name="T86" fmla="*/ 1634 w 5699"/>
                <a:gd name="T87" fmla="*/ 2455 h 3068"/>
                <a:gd name="T88" fmla="*/ 264 w 5699"/>
                <a:gd name="T89" fmla="*/ 2180 h 3068"/>
                <a:gd name="T90" fmla="*/ 224 w 5699"/>
                <a:gd name="T91" fmla="*/ 1603 h 3068"/>
                <a:gd name="T92" fmla="*/ 1272 w 5699"/>
                <a:gd name="T93" fmla="*/ 843 h 3068"/>
                <a:gd name="T94" fmla="*/ 1966 w 5699"/>
                <a:gd name="T95" fmla="*/ 852 h 3068"/>
                <a:gd name="T96" fmla="*/ 2624 w 5699"/>
                <a:gd name="T97" fmla="*/ 901 h 3068"/>
                <a:gd name="T98" fmla="*/ 3256 w 5699"/>
                <a:gd name="T99" fmla="*/ 947 h 3068"/>
                <a:gd name="T100" fmla="*/ 3159 w 5699"/>
                <a:gd name="T101" fmla="*/ 875 h 3068"/>
                <a:gd name="T102" fmla="*/ 4305 w 5699"/>
                <a:gd name="T103" fmla="*/ 930 h 3068"/>
                <a:gd name="T104" fmla="*/ 3839 w 5699"/>
                <a:gd name="T105" fmla="*/ 1271 h 3068"/>
                <a:gd name="T106" fmla="*/ 3588 w 5699"/>
                <a:gd name="T107" fmla="*/ 1392 h 3068"/>
                <a:gd name="T108" fmla="*/ 3812 w 5699"/>
                <a:gd name="T109" fmla="*/ 1392 h 3068"/>
                <a:gd name="T110" fmla="*/ 4766 w 5699"/>
                <a:gd name="T111" fmla="*/ 2387 h 3068"/>
                <a:gd name="T112" fmla="*/ 4866 w 5699"/>
                <a:gd name="T113" fmla="*/ 2637 h 3068"/>
                <a:gd name="T114" fmla="*/ 4753 w 5699"/>
                <a:gd name="T115" fmla="*/ 2312 h 3068"/>
                <a:gd name="T116" fmla="*/ 117 w 5699"/>
                <a:gd name="T117" fmla="*/ 2327 h 3068"/>
                <a:gd name="T118" fmla="*/ 4287 w 5699"/>
                <a:gd name="T119" fmla="*/ 2375 h 30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5699" h="3068">
                  <a:moveTo>
                    <a:pt x="5423" y="7"/>
                  </a:moveTo>
                  <a:lnTo>
                    <a:pt x="5539" y="10"/>
                  </a:lnTo>
                  <a:lnTo>
                    <a:pt x="5629" y="17"/>
                  </a:lnTo>
                  <a:lnTo>
                    <a:pt x="5699" y="30"/>
                  </a:lnTo>
                  <a:lnTo>
                    <a:pt x="5686" y="44"/>
                  </a:lnTo>
                  <a:lnTo>
                    <a:pt x="5555" y="66"/>
                  </a:lnTo>
                  <a:lnTo>
                    <a:pt x="5436" y="76"/>
                  </a:lnTo>
                  <a:lnTo>
                    <a:pt x="5383" y="88"/>
                  </a:lnTo>
                  <a:lnTo>
                    <a:pt x="5484" y="87"/>
                  </a:lnTo>
                  <a:lnTo>
                    <a:pt x="5346" y="120"/>
                  </a:lnTo>
                  <a:lnTo>
                    <a:pt x="5257" y="135"/>
                  </a:lnTo>
                  <a:lnTo>
                    <a:pt x="5136" y="180"/>
                  </a:lnTo>
                  <a:lnTo>
                    <a:pt x="5030" y="189"/>
                  </a:lnTo>
                  <a:lnTo>
                    <a:pt x="4989" y="201"/>
                  </a:lnTo>
                  <a:lnTo>
                    <a:pt x="4840" y="207"/>
                  </a:lnTo>
                  <a:lnTo>
                    <a:pt x="4898" y="214"/>
                  </a:lnTo>
                  <a:lnTo>
                    <a:pt x="4856" y="224"/>
                  </a:lnTo>
                  <a:lnTo>
                    <a:pt x="4869" y="253"/>
                  </a:lnTo>
                  <a:lnTo>
                    <a:pt x="4804" y="273"/>
                  </a:lnTo>
                  <a:lnTo>
                    <a:pt x="4714" y="290"/>
                  </a:lnTo>
                  <a:lnTo>
                    <a:pt x="4669" y="313"/>
                  </a:lnTo>
                  <a:lnTo>
                    <a:pt x="4584" y="331"/>
                  </a:lnTo>
                  <a:lnTo>
                    <a:pt x="4578" y="345"/>
                  </a:lnTo>
                  <a:lnTo>
                    <a:pt x="4664" y="343"/>
                  </a:lnTo>
                  <a:lnTo>
                    <a:pt x="4652" y="357"/>
                  </a:lnTo>
                  <a:lnTo>
                    <a:pt x="4486" y="395"/>
                  </a:lnTo>
                  <a:lnTo>
                    <a:pt x="4373" y="377"/>
                  </a:lnTo>
                  <a:lnTo>
                    <a:pt x="4218" y="387"/>
                  </a:lnTo>
                  <a:lnTo>
                    <a:pt x="4152" y="380"/>
                  </a:lnTo>
                  <a:lnTo>
                    <a:pt x="4062" y="376"/>
                  </a:lnTo>
                  <a:lnTo>
                    <a:pt x="4086" y="347"/>
                  </a:lnTo>
                  <a:lnTo>
                    <a:pt x="4191" y="333"/>
                  </a:lnTo>
                  <a:lnTo>
                    <a:pt x="4212" y="290"/>
                  </a:lnTo>
                  <a:lnTo>
                    <a:pt x="4246" y="285"/>
                  </a:lnTo>
                  <a:lnTo>
                    <a:pt x="4349" y="311"/>
                  </a:lnTo>
                  <a:lnTo>
                    <a:pt x="4322" y="273"/>
                  </a:lnTo>
                  <a:lnTo>
                    <a:pt x="4256" y="262"/>
                  </a:lnTo>
                  <a:lnTo>
                    <a:pt x="4319" y="239"/>
                  </a:lnTo>
                  <a:lnTo>
                    <a:pt x="4419" y="225"/>
                  </a:lnTo>
                  <a:lnTo>
                    <a:pt x="4453" y="206"/>
                  </a:lnTo>
                  <a:lnTo>
                    <a:pt x="4411" y="184"/>
                  </a:lnTo>
                  <a:lnTo>
                    <a:pt x="4423" y="155"/>
                  </a:lnTo>
                  <a:lnTo>
                    <a:pt x="4548" y="157"/>
                  </a:lnTo>
                  <a:lnTo>
                    <a:pt x="4578" y="163"/>
                  </a:lnTo>
                  <a:lnTo>
                    <a:pt x="4673" y="143"/>
                  </a:lnTo>
                  <a:lnTo>
                    <a:pt x="4575" y="137"/>
                  </a:lnTo>
                  <a:lnTo>
                    <a:pt x="4408" y="140"/>
                  </a:lnTo>
                  <a:lnTo>
                    <a:pt x="4347" y="122"/>
                  </a:lnTo>
                  <a:lnTo>
                    <a:pt x="4335" y="100"/>
                  </a:lnTo>
                  <a:lnTo>
                    <a:pt x="4300" y="85"/>
                  </a:lnTo>
                  <a:lnTo>
                    <a:pt x="4312" y="67"/>
                  </a:lnTo>
                  <a:lnTo>
                    <a:pt x="4392" y="58"/>
                  </a:lnTo>
                  <a:lnTo>
                    <a:pt x="4447" y="56"/>
                  </a:lnTo>
                  <a:lnTo>
                    <a:pt x="4547" y="48"/>
                  </a:lnTo>
                  <a:lnTo>
                    <a:pt x="4636" y="29"/>
                  </a:lnTo>
                  <a:lnTo>
                    <a:pt x="4688" y="32"/>
                  </a:lnTo>
                  <a:lnTo>
                    <a:pt x="4721" y="46"/>
                  </a:lnTo>
                  <a:lnTo>
                    <a:pt x="4787" y="19"/>
                  </a:lnTo>
                  <a:lnTo>
                    <a:pt x="4855" y="11"/>
                  </a:lnTo>
                  <a:lnTo>
                    <a:pt x="4941" y="5"/>
                  </a:lnTo>
                  <a:lnTo>
                    <a:pt x="5080" y="3"/>
                  </a:lnTo>
                  <a:lnTo>
                    <a:pt x="5098" y="9"/>
                  </a:lnTo>
                  <a:lnTo>
                    <a:pt x="5236" y="0"/>
                  </a:lnTo>
                  <a:lnTo>
                    <a:pt x="5329" y="3"/>
                  </a:lnTo>
                  <a:lnTo>
                    <a:pt x="5423" y="7"/>
                  </a:lnTo>
                  <a:moveTo>
                    <a:pt x="4382" y="188"/>
                  </a:moveTo>
                  <a:lnTo>
                    <a:pt x="4419" y="206"/>
                  </a:lnTo>
                  <a:lnTo>
                    <a:pt x="4335" y="223"/>
                  </a:lnTo>
                  <a:lnTo>
                    <a:pt x="4199" y="267"/>
                  </a:lnTo>
                  <a:lnTo>
                    <a:pt x="4110" y="271"/>
                  </a:lnTo>
                  <a:lnTo>
                    <a:pt x="4018" y="263"/>
                  </a:lnTo>
                  <a:lnTo>
                    <a:pt x="3994" y="240"/>
                  </a:lnTo>
                  <a:lnTo>
                    <a:pt x="4019" y="219"/>
                  </a:lnTo>
                  <a:lnTo>
                    <a:pt x="4074" y="204"/>
                  </a:lnTo>
                  <a:lnTo>
                    <a:pt x="3987" y="204"/>
                  </a:lnTo>
                  <a:lnTo>
                    <a:pt x="3958" y="185"/>
                  </a:lnTo>
                  <a:lnTo>
                    <a:pt x="3959" y="160"/>
                  </a:lnTo>
                  <a:lnTo>
                    <a:pt x="4022" y="136"/>
                  </a:lnTo>
                  <a:lnTo>
                    <a:pt x="4075" y="119"/>
                  </a:lnTo>
                  <a:lnTo>
                    <a:pt x="4127" y="116"/>
                  </a:lnTo>
                  <a:lnTo>
                    <a:pt x="4123" y="103"/>
                  </a:lnTo>
                  <a:lnTo>
                    <a:pt x="4233" y="101"/>
                  </a:lnTo>
                  <a:lnTo>
                    <a:pt x="4257" y="129"/>
                  </a:lnTo>
                  <a:lnTo>
                    <a:pt x="4321" y="141"/>
                  </a:lnTo>
                  <a:lnTo>
                    <a:pt x="4386" y="151"/>
                  </a:lnTo>
                  <a:lnTo>
                    <a:pt x="4382" y="188"/>
                  </a:lnTo>
                  <a:moveTo>
                    <a:pt x="3671" y="265"/>
                  </a:moveTo>
                  <a:lnTo>
                    <a:pt x="3660" y="289"/>
                  </a:lnTo>
                  <a:lnTo>
                    <a:pt x="3589" y="283"/>
                  </a:lnTo>
                  <a:lnTo>
                    <a:pt x="3534" y="263"/>
                  </a:lnTo>
                  <a:lnTo>
                    <a:pt x="3430" y="261"/>
                  </a:lnTo>
                  <a:lnTo>
                    <a:pt x="3498" y="244"/>
                  </a:lnTo>
                  <a:lnTo>
                    <a:pt x="3458" y="230"/>
                  </a:lnTo>
                  <a:lnTo>
                    <a:pt x="3484" y="208"/>
                  </a:lnTo>
                  <a:lnTo>
                    <a:pt x="3567" y="216"/>
                  </a:lnTo>
                  <a:lnTo>
                    <a:pt x="3669" y="237"/>
                  </a:lnTo>
                  <a:lnTo>
                    <a:pt x="3671" y="265"/>
                  </a:lnTo>
                  <a:moveTo>
                    <a:pt x="3857" y="280"/>
                  </a:moveTo>
                  <a:lnTo>
                    <a:pt x="3771" y="293"/>
                  </a:lnTo>
                  <a:lnTo>
                    <a:pt x="3748" y="279"/>
                  </a:lnTo>
                  <a:lnTo>
                    <a:pt x="3753" y="257"/>
                  </a:lnTo>
                  <a:lnTo>
                    <a:pt x="3779" y="233"/>
                  </a:lnTo>
                  <a:lnTo>
                    <a:pt x="3838" y="235"/>
                  </a:lnTo>
                  <a:lnTo>
                    <a:pt x="3861" y="239"/>
                  </a:lnTo>
                  <a:lnTo>
                    <a:pt x="3894" y="259"/>
                  </a:lnTo>
                  <a:lnTo>
                    <a:pt x="3857" y="280"/>
                  </a:lnTo>
                  <a:moveTo>
                    <a:pt x="3231" y="248"/>
                  </a:moveTo>
                  <a:lnTo>
                    <a:pt x="3157" y="260"/>
                  </a:lnTo>
                  <a:lnTo>
                    <a:pt x="3078" y="260"/>
                  </a:lnTo>
                  <a:lnTo>
                    <a:pt x="3090" y="251"/>
                  </a:lnTo>
                  <a:lnTo>
                    <a:pt x="3163" y="234"/>
                  </a:lnTo>
                  <a:lnTo>
                    <a:pt x="3185" y="237"/>
                  </a:lnTo>
                  <a:lnTo>
                    <a:pt x="3231" y="248"/>
                  </a:lnTo>
                  <a:moveTo>
                    <a:pt x="3135" y="302"/>
                  </a:moveTo>
                  <a:lnTo>
                    <a:pt x="3021" y="319"/>
                  </a:lnTo>
                  <a:lnTo>
                    <a:pt x="2975" y="300"/>
                  </a:lnTo>
                  <a:lnTo>
                    <a:pt x="3040" y="281"/>
                  </a:lnTo>
                  <a:lnTo>
                    <a:pt x="3119" y="275"/>
                  </a:lnTo>
                  <a:lnTo>
                    <a:pt x="3175" y="284"/>
                  </a:lnTo>
                  <a:lnTo>
                    <a:pt x="3135" y="302"/>
                  </a:lnTo>
                  <a:moveTo>
                    <a:pt x="3917" y="312"/>
                  </a:moveTo>
                  <a:lnTo>
                    <a:pt x="3893" y="314"/>
                  </a:lnTo>
                  <a:lnTo>
                    <a:pt x="3806" y="310"/>
                  </a:lnTo>
                  <a:lnTo>
                    <a:pt x="3812" y="294"/>
                  </a:lnTo>
                  <a:lnTo>
                    <a:pt x="3909" y="294"/>
                  </a:lnTo>
                  <a:lnTo>
                    <a:pt x="3930" y="305"/>
                  </a:lnTo>
                  <a:lnTo>
                    <a:pt x="3917" y="312"/>
                  </a:lnTo>
                  <a:moveTo>
                    <a:pt x="2839" y="305"/>
                  </a:moveTo>
                  <a:lnTo>
                    <a:pt x="2768" y="351"/>
                  </a:lnTo>
                  <a:lnTo>
                    <a:pt x="2702" y="373"/>
                  </a:lnTo>
                  <a:lnTo>
                    <a:pt x="2651" y="376"/>
                  </a:lnTo>
                  <a:lnTo>
                    <a:pt x="2523" y="402"/>
                  </a:lnTo>
                  <a:lnTo>
                    <a:pt x="2430" y="412"/>
                  </a:lnTo>
                  <a:lnTo>
                    <a:pt x="2382" y="398"/>
                  </a:lnTo>
                  <a:lnTo>
                    <a:pt x="2382" y="398"/>
                  </a:lnTo>
                  <a:lnTo>
                    <a:pt x="2530" y="352"/>
                  </a:lnTo>
                  <a:lnTo>
                    <a:pt x="2686" y="313"/>
                  </a:lnTo>
                  <a:lnTo>
                    <a:pt x="2760" y="314"/>
                  </a:lnTo>
                  <a:lnTo>
                    <a:pt x="2839" y="305"/>
                  </a:lnTo>
                  <a:moveTo>
                    <a:pt x="3847" y="338"/>
                  </a:moveTo>
                  <a:lnTo>
                    <a:pt x="3880" y="358"/>
                  </a:lnTo>
                  <a:lnTo>
                    <a:pt x="3977" y="357"/>
                  </a:lnTo>
                  <a:lnTo>
                    <a:pt x="3998" y="378"/>
                  </a:lnTo>
                  <a:lnTo>
                    <a:pt x="3963" y="401"/>
                  </a:lnTo>
                  <a:lnTo>
                    <a:pt x="4005" y="415"/>
                  </a:lnTo>
                  <a:lnTo>
                    <a:pt x="4022" y="430"/>
                  </a:lnTo>
                  <a:lnTo>
                    <a:pt x="4087" y="433"/>
                  </a:lnTo>
                  <a:lnTo>
                    <a:pt x="4155" y="438"/>
                  </a:lnTo>
                  <a:lnTo>
                    <a:pt x="4247" y="425"/>
                  </a:lnTo>
                  <a:lnTo>
                    <a:pt x="4354" y="419"/>
                  </a:lnTo>
                  <a:lnTo>
                    <a:pt x="4431" y="424"/>
                  </a:lnTo>
                  <a:lnTo>
                    <a:pt x="4463" y="448"/>
                  </a:lnTo>
                  <a:lnTo>
                    <a:pt x="4451" y="474"/>
                  </a:lnTo>
                  <a:lnTo>
                    <a:pt x="4405" y="491"/>
                  </a:lnTo>
                  <a:lnTo>
                    <a:pt x="4317" y="505"/>
                  </a:lnTo>
                  <a:lnTo>
                    <a:pt x="4259" y="497"/>
                  </a:lnTo>
                  <a:lnTo>
                    <a:pt x="4104" y="507"/>
                  </a:lnTo>
                  <a:lnTo>
                    <a:pt x="3998" y="509"/>
                  </a:lnTo>
                  <a:lnTo>
                    <a:pt x="3924" y="501"/>
                  </a:lnTo>
                  <a:lnTo>
                    <a:pt x="3810" y="480"/>
                  </a:lnTo>
                  <a:lnTo>
                    <a:pt x="3828" y="444"/>
                  </a:lnTo>
                  <a:lnTo>
                    <a:pt x="3855" y="413"/>
                  </a:lnTo>
                  <a:lnTo>
                    <a:pt x="3834" y="386"/>
                  </a:lnTo>
                  <a:lnTo>
                    <a:pt x="3740" y="378"/>
                  </a:lnTo>
                  <a:lnTo>
                    <a:pt x="3704" y="359"/>
                  </a:lnTo>
                  <a:lnTo>
                    <a:pt x="3751" y="334"/>
                  </a:lnTo>
                  <a:lnTo>
                    <a:pt x="3847" y="338"/>
                  </a:lnTo>
                  <a:moveTo>
                    <a:pt x="3116" y="393"/>
                  </a:moveTo>
                  <a:lnTo>
                    <a:pt x="3108" y="415"/>
                  </a:lnTo>
                  <a:lnTo>
                    <a:pt x="3165" y="405"/>
                  </a:lnTo>
                  <a:lnTo>
                    <a:pt x="3214" y="408"/>
                  </a:lnTo>
                  <a:lnTo>
                    <a:pt x="3186" y="439"/>
                  </a:lnTo>
                  <a:lnTo>
                    <a:pt x="3120" y="469"/>
                  </a:lnTo>
                  <a:lnTo>
                    <a:pt x="2937" y="479"/>
                  </a:lnTo>
                  <a:lnTo>
                    <a:pt x="2775" y="507"/>
                  </a:lnTo>
                  <a:lnTo>
                    <a:pt x="2696" y="508"/>
                  </a:lnTo>
                  <a:lnTo>
                    <a:pt x="2716" y="487"/>
                  </a:lnTo>
                  <a:lnTo>
                    <a:pt x="2856" y="459"/>
                  </a:lnTo>
                  <a:lnTo>
                    <a:pt x="2618" y="466"/>
                  </a:lnTo>
                  <a:lnTo>
                    <a:pt x="2563" y="455"/>
                  </a:lnTo>
                  <a:lnTo>
                    <a:pt x="2712" y="393"/>
                  </a:lnTo>
                  <a:lnTo>
                    <a:pt x="2781" y="376"/>
                  </a:lnTo>
                  <a:lnTo>
                    <a:pt x="2894" y="397"/>
                  </a:lnTo>
                  <a:lnTo>
                    <a:pt x="2935" y="434"/>
                  </a:lnTo>
                  <a:lnTo>
                    <a:pt x="3017" y="439"/>
                  </a:lnTo>
                  <a:lnTo>
                    <a:pt x="3020" y="379"/>
                  </a:lnTo>
                  <a:lnTo>
                    <a:pt x="3094" y="356"/>
                  </a:lnTo>
                  <a:lnTo>
                    <a:pt x="3136" y="364"/>
                  </a:lnTo>
                  <a:lnTo>
                    <a:pt x="3116" y="393"/>
                  </a:lnTo>
                  <a:moveTo>
                    <a:pt x="3634" y="361"/>
                  </a:moveTo>
                  <a:lnTo>
                    <a:pt x="3639" y="390"/>
                  </a:lnTo>
                  <a:lnTo>
                    <a:pt x="3605" y="422"/>
                  </a:lnTo>
                  <a:lnTo>
                    <a:pt x="3531" y="469"/>
                  </a:lnTo>
                  <a:lnTo>
                    <a:pt x="3440" y="476"/>
                  </a:lnTo>
                  <a:lnTo>
                    <a:pt x="3397" y="466"/>
                  </a:lnTo>
                  <a:lnTo>
                    <a:pt x="3440" y="428"/>
                  </a:lnTo>
                  <a:lnTo>
                    <a:pt x="3353" y="433"/>
                  </a:lnTo>
                  <a:lnTo>
                    <a:pt x="3406" y="385"/>
                  </a:lnTo>
                  <a:lnTo>
                    <a:pt x="3457" y="387"/>
                  </a:lnTo>
                  <a:lnTo>
                    <a:pt x="3555" y="366"/>
                  </a:lnTo>
                  <a:lnTo>
                    <a:pt x="3621" y="369"/>
                  </a:lnTo>
                  <a:lnTo>
                    <a:pt x="3634" y="361"/>
                  </a:lnTo>
                  <a:moveTo>
                    <a:pt x="3759" y="471"/>
                  </a:moveTo>
                  <a:lnTo>
                    <a:pt x="3706" y="496"/>
                  </a:lnTo>
                  <a:lnTo>
                    <a:pt x="3637" y="491"/>
                  </a:lnTo>
                  <a:lnTo>
                    <a:pt x="3593" y="474"/>
                  </a:lnTo>
                  <a:lnTo>
                    <a:pt x="3651" y="445"/>
                  </a:lnTo>
                  <a:lnTo>
                    <a:pt x="3741" y="428"/>
                  </a:lnTo>
                  <a:lnTo>
                    <a:pt x="3762" y="450"/>
                  </a:lnTo>
                  <a:lnTo>
                    <a:pt x="3759" y="471"/>
                  </a:lnTo>
                  <a:moveTo>
                    <a:pt x="2102" y="711"/>
                  </a:moveTo>
                  <a:lnTo>
                    <a:pt x="1922" y="744"/>
                  </a:lnTo>
                  <a:lnTo>
                    <a:pt x="1931" y="714"/>
                  </a:lnTo>
                  <a:lnTo>
                    <a:pt x="1854" y="677"/>
                  </a:lnTo>
                  <a:lnTo>
                    <a:pt x="1914" y="648"/>
                  </a:lnTo>
                  <a:lnTo>
                    <a:pt x="2013" y="599"/>
                  </a:lnTo>
                  <a:lnTo>
                    <a:pt x="2115" y="555"/>
                  </a:lnTo>
                  <a:lnTo>
                    <a:pt x="2118" y="515"/>
                  </a:lnTo>
                  <a:lnTo>
                    <a:pt x="2304" y="505"/>
                  </a:lnTo>
                  <a:lnTo>
                    <a:pt x="2359" y="518"/>
                  </a:lnTo>
                  <a:lnTo>
                    <a:pt x="2485" y="522"/>
                  </a:lnTo>
                  <a:lnTo>
                    <a:pt x="2511" y="541"/>
                  </a:lnTo>
                  <a:lnTo>
                    <a:pt x="2532" y="569"/>
                  </a:lnTo>
                  <a:lnTo>
                    <a:pt x="2446" y="586"/>
                  </a:lnTo>
                  <a:lnTo>
                    <a:pt x="2261" y="633"/>
                  </a:lnTo>
                  <a:lnTo>
                    <a:pt x="2138" y="681"/>
                  </a:lnTo>
                  <a:lnTo>
                    <a:pt x="2102" y="711"/>
                  </a:lnTo>
                  <a:moveTo>
                    <a:pt x="3636" y="616"/>
                  </a:moveTo>
                  <a:lnTo>
                    <a:pt x="3531" y="667"/>
                  </a:lnTo>
                  <a:lnTo>
                    <a:pt x="3474" y="664"/>
                  </a:lnTo>
                  <a:lnTo>
                    <a:pt x="3499" y="605"/>
                  </a:lnTo>
                  <a:lnTo>
                    <a:pt x="3534" y="571"/>
                  </a:lnTo>
                  <a:lnTo>
                    <a:pt x="3589" y="543"/>
                  </a:lnTo>
                  <a:lnTo>
                    <a:pt x="3658" y="525"/>
                  </a:lnTo>
                  <a:lnTo>
                    <a:pt x="3762" y="528"/>
                  </a:lnTo>
                  <a:lnTo>
                    <a:pt x="3844" y="544"/>
                  </a:lnTo>
                  <a:lnTo>
                    <a:pt x="3710" y="603"/>
                  </a:lnTo>
                  <a:lnTo>
                    <a:pt x="3636" y="616"/>
                  </a:lnTo>
                  <a:moveTo>
                    <a:pt x="3338" y="545"/>
                  </a:moveTo>
                  <a:lnTo>
                    <a:pt x="3385" y="558"/>
                  </a:lnTo>
                  <a:lnTo>
                    <a:pt x="3485" y="550"/>
                  </a:lnTo>
                  <a:lnTo>
                    <a:pt x="3479" y="569"/>
                  </a:lnTo>
                  <a:lnTo>
                    <a:pt x="3398" y="601"/>
                  </a:lnTo>
                  <a:lnTo>
                    <a:pt x="3448" y="630"/>
                  </a:lnTo>
                  <a:lnTo>
                    <a:pt x="3378" y="692"/>
                  </a:lnTo>
                  <a:lnTo>
                    <a:pt x="3265" y="718"/>
                  </a:lnTo>
                  <a:lnTo>
                    <a:pt x="3220" y="713"/>
                  </a:lnTo>
                  <a:lnTo>
                    <a:pt x="3210" y="686"/>
                  </a:lnTo>
                  <a:lnTo>
                    <a:pt x="3133" y="634"/>
                  </a:lnTo>
                  <a:lnTo>
                    <a:pt x="3157" y="612"/>
                  </a:lnTo>
                  <a:lnTo>
                    <a:pt x="3254" y="620"/>
                  </a:lnTo>
                  <a:lnTo>
                    <a:pt x="3243" y="577"/>
                  </a:lnTo>
                  <a:lnTo>
                    <a:pt x="3338" y="545"/>
                  </a:lnTo>
                  <a:moveTo>
                    <a:pt x="4004" y="590"/>
                  </a:moveTo>
                  <a:lnTo>
                    <a:pt x="4008" y="632"/>
                  </a:lnTo>
                  <a:lnTo>
                    <a:pt x="4104" y="578"/>
                  </a:lnTo>
                  <a:lnTo>
                    <a:pt x="4258" y="551"/>
                  </a:lnTo>
                  <a:lnTo>
                    <a:pt x="4288" y="620"/>
                  </a:lnTo>
                  <a:lnTo>
                    <a:pt x="4244" y="664"/>
                  </a:lnTo>
                  <a:lnTo>
                    <a:pt x="4363" y="644"/>
                  </a:lnTo>
                  <a:lnTo>
                    <a:pt x="4434" y="618"/>
                  </a:lnTo>
                  <a:lnTo>
                    <a:pt x="4523" y="652"/>
                  </a:lnTo>
                  <a:lnTo>
                    <a:pt x="4571" y="684"/>
                  </a:lnTo>
                  <a:lnTo>
                    <a:pt x="4556" y="714"/>
                  </a:lnTo>
                  <a:lnTo>
                    <a:pt x="4665" y="699"/>
                  </a:lnTo>
                  <a:lnTo>
                    <a:pt x="4689" y="743"/>
                  </a:lnTo>
                  <a:lnTo>
                    <a:pt x="4799" y="771"/>
                  </a:lnTo>
                  <a:lnTo>
                    <a:pt x="4828" y="799"/>
                  </a:lnTo>
                  <a:lnTo>
                    <a:pt x="4836" y="866"/>
                  </a:lnTo>
                  <a:lnTo>
                    <a:pt x="4715" y="899"/>
                  </a:lnTo>
                  <a:lnTo>
                    <a:pt x="4815" y="946"/>
                  </a:lnTo>
                  <a:lnTo>
                    <a:pt x="4893" y="962"/>
                  </a:lnTo>
                  <a:lnTo>
                    <a:pt x="4935" y="1030"/>
                  </a:lnTo>
                  <a:lnTo>
                    <a:pt x="5020" y="1035"/>
                  </a:lnTo>
                  <a:lnTo>
                    <a:pt x="4975" y="1087"/>
                  </a:lnTo>
                  <a:lnTo>
                    <a:pt x="4828" y="1174"/>
                  </a:lnTo>
                  <a:lnTo>
                    <a:pt x="4776" y="1142"/>
                  </a:lnTo>
                  <a:lnTo>
                    <a:pt x="4727" y="1070"/>
                  </a:lnTo>
                  <a:lnTo>
                    <a:pt x="4649" y="1079"/>
                  </a:lnTo>
                  <a:lnTo>
                    <a:pt x="4617" y="1122"/>
                  </a:lnTo>
                  <a:lnTo>
                    <a:pt x="4652" y="1166"/>
                  </a:lnTo>
                  <a:lnTo>
                    <a:pt x="4710" y="1201"/>
                  </a:lnTo>
                  <a:lnTo>
                    <a:pt x="4723" y="1221"/>
                  </a:lnTo>
                  <a:lnTo>
                    <a:pt x="4721" y="1296"/>
                  </a:lnTo>
                  <a:lnTo>
                    <a:pt x="4672" y="1352"/>
                  </a:lnTo>
                  <a:lnTo>
                    <a:pt x="4609" y="1331"/>
                  </a:lnTo>
                  <a:lnTo>
                    <a:pt x="4496" y="1269"/>
                  </a:lnTo>
                  <a:lnTo>
                    <a:pt x="4542" y="1335"/>
                  </a:lnTo>
                  <a:lnTo>
                    <a:pt x="4579" y="1382"/>
                  </a:lnTo>
                  <a:lnTo>
                    <a:pt x="4575" y="1409"/>
                  </a:lnTo>
                  <a:lnTo>
                    <a:pt x="4431" y="1378"/>
                  </a:lnTo>
                  <a:lnTo>
                    <a:pt x="4330" y="1333"/>
                  </a:lnTo>
                  <a:lnTo>
                    <a:pt x="4281" y="1296"/>
                  </a:lnTo>
                  <a:lnTo>
                    <a:pt x="4313" y="1274"/>
                  </a:lnTo>
                  <a:lnTo>
                    <a:pt x="4250" y="1235"/>
                  </a:lnTo>
                  <a:lnTo>
                    <a:pt x="4189" y="1198"/>
                  </a:lnTo>
                  <a:lnTo>
                    <a:pt x="4176" y="1220"/>
                  </a:lnTo>
                  <a:lnTo>
                    <a:pt x="4002" y="1232"/>
                  </a:lnTo>
                  <a:lnTo>
                    <a:pt x="3970" y="1206"/>
                  </a:lnTo>
                  <a:lnTo>
                    <a:pt x="4044" y="1151"/>
                  </a:lnTo>
                  <a:lnTo>
                    <a:pt x="4152" y="1149"/>
                  </a:lnTo>
                  <a:lnTo>
                    <a:pt x="4275" y="1140"/>
                  </a:lnTo>
                  <a:lnTo>
                    <a:pt x="4273" y="1113"/>
                  </a:lnTo>
                  <a:lnTo>
                    <a:pt x="4317" y="1076"/>
                  </a:lnTo>
                  <a:lnTo>
                    <a:pt x="4435" y="1004"/>
                  </a:lnTo>
                  <a:lnTo>
                    <a:pt x="4441" y="971"/>
                  </a:lnTo>
                  <a:lnTo>
                    <a:pt x="4436" y="946"/>
                  </a:lnTo>
                  <a:lnTo>
                    <a:pt x="4376" y="911"/>
                  </a:lnTo>
                  <a:lnTo>
                    <a:pt x="4282" y="887"/>
                  </a:lnTo>
                  <a:lnTo>
                    <a:pt x="4330" y="868"/>
                  </a:lnTo>
                  <a:lnTo>
                    <a:pt x="4305" y="824"/>
                  </a:lnTo>
                  <a:lnTo>
                    <a:pt x="4260" y="820"/>
                  </a:lnTo>
                  <a:lnTo>
                    <a:pt x="4235" y="796"/>
                  </a:lnTo>
                  <a:lnTo>
                    <a:pt x="4191" y="817"/>
                  </a:lnTo>
                  <a:lnTo>
                    <a:pt x="4086" y="826"/>
                  </a:lnTo>
                  <a:lnTo>
                    <a:pt x="3902" y="810"/>
                  </a:lnTo>
                  <a:lnTo>
                    <a:pt x="3805" y="789"/>
                  </a:lnTo>
                  <a:lnTo>
                    <a:pt x="3727" y="779"/>
                  </a:lnTo>
                  <a:lnTo>
                    <a:pt x="3704" y="754"/>
                  </a:lnTo>
                  <a:lnTo>
                    <a:pt x="3787" y="722"/>
                  </a:lnTo>
                  <a:lnTo>
                    <a:pt x="3712" y="722"/>
                  </a:lnTo>
                  <a:lnTo>
                    <a:pt x="3758" y="652"/>
                  </a:lnTo>
                  <a:lnTo>
                    <a:pt x="3854" y="592"/>
                  </a:lnTo>
                  <a:lnTo>
                    <a:pt x="3932" y="565"/>
                  </a:lnTo>
                  <a:lnTo>
                    <a:pt x="4081" y="547"/>
                  </a:lnTo>
                  <a:lnTo>
                    <a:pt x="4004" y="590"/>
                  </a:lnTo>
                  <a:moveTo>
                    <a:pt x="4530" y="594"/>
                  </a:moveTo>
                  <a:lnTo>
                    <a:pt x="4520" y="612"/>
                  </a:lnTo>
                  <a:lnTo>
                    <a:pt x="4467" y="610"/>
                  </a:lnTo>
                  <a:lnTo>
                    <a:pt x="4412" y="609"/>
                  </a:lnTo>
                  <a:lnTo>
                    <a:pt x="4347" y="618"/>
                  </a:lnTo>
                  <a:lnTo>
                    <a:pt x="4336" y="614"/>
                  </a:lnTo>
                  <a:lnTo>
                    <a:pt x="4308" y="578"/>
                  </a:lnTo>
                  <a:lnTo>
                    <a:pt x="4331" y="554"/>
                  </a:lnTo>
                  <a:lnTo>
                    <a:pt x="4359" y="550"/>
                  </a:lnTo>
                  <a:lnTo>
                    <a:pt x="4471" y="557"/>
                  </a:lnTo>
                  <a:lnTo>
                    <a:pt x="4530" y="594"/>
                  </a:lnTo>
                  <a:moveTo>
                    <a:pt x="3095" y="573"/>
                  </a:moveTo>
                  <a:lnTo>
                    <a:pt x="3001" y="617"/>
                  </a:lnTo>
                  <a:lnTo>
                    <a:pt x="2972" y="570"/>
                  </a:lnTo>
                  <a:lnTo>
                    <a:pt x="3000" y="561"/>
                  </a:lnTo>
                  <a:lnTo>
                    <a:pt x="3072" y="558"/>
                  </a:lnTo>
                  <a:lnTo>
                    <a:pt x="3095" y="573"/>
                  </a:lnTo>
                  <a:moveTo>
                    <a:pt x="2573" y="593"/>
                  </a:moveTo>
                  <a:lnTo>
                    <a:pt x="2509" y="624"/>
                  </a:lnTo>
                  <a:lnTo>
                    <a:pt x="2649" y="604"/>
                  </a:lnTo>
                  <a:lnTo>
                    <a:pt x="2682" y="638"/>
                  </a:lnTo>
                  <a:lnTo>
                    <a:pt x="2780" y="603"/>
                  </a:lnTo>
                  <a:lnTo>
                    <a:pt x="2803" y="625"/>
                  </a:lnTo>
                  <a:lnTo>
                    <a:pt x="2772" y="692"/>
                  </a:lnTo>
                  <a:lnTo>
                    <a:pt x="2829" y="664"/>
                  </a:lnTo>
                  <a:lnTo>
                    <a:pt x="2869" y="595"/>
                  </a:lnTo>
                  <a:lnTo>
                    <a:pt x="2926" y="585"/>
                  </a:lnTo>
                  <a:lnTo>
                    <a:pt x="2965" y="596"/>
                  </a:lnTo>
                  <a:lnTo>
                    <a:pt x="2994" y="623"/>
                  </a:lnTo>
                  <a:lnTo>
                    <a:pt x="2956" y="689"/>
                  </a:lnTo>
                  <a:lnTo>
                    <a:pt x="2922" y="738"/>
                  </a:lnTo>
                  <a:lnTo>
                    <a:pt x="2976" y="773"/>
                  </a:lnTo>
                  <a:lnTo>
                    <a:pt x="3041" y="806"/>
                  </a:lnTo>
                  <a:lnTo>
                    <a:pt x="3005" y="837"/>
                  </a:lnTo>
                  <a:lnTo>
                    <a:pt x="2910" y="843"/>
                  </a:lnTo>
                  <a:lnTo>
                    <a:pt x="2919" y="870"/>
                  </a:lnTo>
                  <a:lnTo>
                    <a:pt x="2875" y="897"/>
                  </a:lnTo>
                  <a:lnTo>
                    <a:pt x="2787" y="885"/>
                  </a:lnTo>
                  <a:lnTo>
                    <a:pt x="2712" y="866"/>
                  </a:lnTo>
                  <a:lnTo>
                    <a:pt x="2644" y="870"/>
                  </a:lnTo>
                  <a:lnTo>
                    <a:pt x="2517" y="895"/>
                  </a:lnTo>
                  <a:lnTo>
                    <a:pt x="2367" y="906"/>
                  </a:lnTo>
                  <a:lnTo>
                    <a:pt x="2263" y="912"/>
                  </a:lnTo>
                  <a:lnTo>
                    <a:pt x="2269" y="878"/>
                  </a:lnTo>
                  <a:lnTo>
                    <a:pt x="2215" y="859"/>
                  </a:lnTo>
                  <a:lnTo>
                    <a:pt x="2158" y="867"/>
                  </a:lnTo>
                  <a:lnTo>
                    <a:pt x="2154" y="810"/>
                  </a:lnTo>
                  <a:lnTo>
                    <a:pt x="2198" y="803"/>
                  </a:lnTo>
                  <a:lnTo>
                    <a:pt x="2294" y="791"/>
                  </a:lnTo>
                  <a:lnTo>
                    <a:pt x="2367" y="794"/>
                  </a:lnTo>
                  <a:lnTo>
                    <a:pt x="2450" y="782"/>
                  </a:lnTo>
                  <a:lnTo>
                    <a:pt x="2365" y="765"/>
                  </a:lnTo>
                  <a:lnTo>
                    <a:pt x="2244" y="771"/>
                  </a:lnTo>
                  <a:lnTo>
                    <a:pt x="2170" y="770"/>
                  </a:lnTo>
                  <a:lnTo>
                    <a:pt x="2171" y="744"/>
                  </a:lnTo>
                  <a:lnTo>
                    <a:pt x="2326" y="716"/>
                  </a:lnTo>
                  <a:lnTo>
                    <a:pt x="2244" y="717"/>
                  </a:lnTo>
                  <a:lnTo>
                    <a:pt x="2172" y="699"/>
                  </a:lnTo>
                  <a:lnTo>
                    <a:pt x="2278" y="647"/>
                  </a:lnTo>
                  <a:lnTo>
                    <a:pt x="2347" y="620"/>
                  </a:lnTo>
                  <a:lnTo>
                    <a:pt x="2535" y="580"/>
                  </a:lnTo>
                  <a:lnTo>
                    <a:pt x="2573" y="593"/>
                  </a:lnTo>
                  <a:moveTo>
                    <a:pt x="3571" y="843"/>
                  </a:moveTo>
                  <a:lnTo>
                    <a:pt x="3509" y="917"/>
                  </a:lnTo>
                  <a:lnTo>
                    <a:pt x="3629" y="860"/>
                  </a:lnTo>
                  <a:lnTo>
                    <a:pt x="3656" y="907"/>
                  </a:lnTo>
                  <a:lnTo>
                    <a:pt x="3596" y="961"/>
                  </a:lnTo>
                  <a:lnTo>
                    <a:pt x="3611" y="1010"/>
                  </a:lnTo>
                  <a:lnTo>
                    <a:pt x="3711" y="957"/>
                  </a:lnTo>
                  <a:lnTo>
                    <a:pt x="3800" y="894"/>
                  </a:lnTo>
                  <a:lnTo>
                    <a:pt x="3866" y="816"/>
                  </a:lnTo>
                  <a:lnTo>
                    <a:pt x="3938" y="821"/>
                  </a:lnTo>
                  <a:lnTo>
                    <a:pt x="4010" y="832"/>
                  </a:lnTo>
                  <a:lnTo>
                    <a:pt x="4055" y="867"/>
                  </a:lnTo>
                  <a:lnTo>
                    <a:pt x="4032" y="903"/>
                  </a:lnTo>
                  <a:lnTo>
                    <a:pt x="3962" y="942"/>
                  </a:lnTo>
                  <a:lnTo>
                    <a:pt x="3972" y="981"/>
                  </a:lnTo>
                  <a:lnTo>
                    <a:pt x="3939" y="1016"/>
                  </a:lnTo>
                  <a:lnTo>
                    <a:pt x="3792" y="1068"/>
                  </a:lnTo>
                  <a:lnTo>
                    <a:pt x="3706" y="1080"/>
                  </a:lnTo>
                  <a:lnTo>
                    <a:pt x="3664" y="1057"/>
                  </a:lnTo>
                  <a:lnTo>
                    <a:pt x="3619" y="1095"/>
                  </a:lnTo>
                  <a:lnTo>
                    <a:pt x="3518" y="1158"/>
                  </a:lnTo>
                  <a:lnTo>
                    <a:pt x="3477" y="1191"/>
                  </a:lnTo>
                  <a:lnTo>
                    <a:pt x="3373" y="1242"/>
                  </a:lnTo>
                  <a:lnTo>
                    <a:pt x="3287" y="1247"/>
                  </a:lnTo>
                  <a:lnTo>
                    <a:pt x="3218" y="1280"/>
                  </a:lnTo>
                  <a:lnTo>
                    <a:pt x="3178" y="1330"/>
                  </a:lnTo>
                  <a:lnTo>
                    <a:pt x="3103" y="1339"/>
                  </a:lnTo>
                  <a:lnTo>
                    <a:pt x="2985" y="1402"/>
                  </a:lnTo>
                  <a:lnTo>
                    <a:pt x="2858" y="1490"/>
                  </a:lnTo>
                  <a:lnTo>
                    <a:pt x="2792" y="1552"/>
                  </a:lnTo>
                  <a:lnTo>
                    <a:pt x="2726" y="1644"/>
                  </a:lnTo>
                  <a:lnTo>
                    <a:pt x="2806" y="1657"/>
                  </a:lnTo>
                  <a:lnTo>
                    <a:pt x="2785" y="1732"/>
                  </a:lnTo>
                  <a:lnTo>
                    <a:pt x="2776" y="1793"/>
                  </a:lnTo>
                  <a:lnTo>
                    <a:pt x="2872" y="1777"/>
                  </a:lnTo>
                  <a:lnTo>
                    <a:pt x="2966" y="1812"/>
                  </a:lnTo>
                  <a:lnTo>
                    <a:pt x="3010" y="1842"/>
                  </a:lnTo>
                  <a:lnTo>
                    <a:pt x="3032" y="1880"/>
                  </a:lnTo>
                  <a:lnTo>
                    <a:pt x="3098" y="1903"/>
                  </a:lnTo>
                  <a:lnTo>
                    <a:pt x="3146" y="1937"/>
                  </a:lnTo>
                  <a:lnTo>
                    <a:pt x="3247" y="1941"/>
                  </a:lnTo>
                  <a:lnTo>
                    <a:pt x="3311" y="1949"/>
                  </a:lnTo>
                  <a:lnTo>
                    <a:pt x="3264" y="2020"/>
                  </a:lnTo>
                  <a:lnTo>
                    <a:pt x="3242" y="2102"/>
                  </a:lnTo>
                  <a:lnTo>
                    <a:pt x="3244" y="2194"/>
                  </a:lnTo>
                  <a:lnTo>
                    <a:pt x="3304" y="2272"/>
                  </a:lnTo>
                  <a:lnTo>
                    <a:pt x="3366" y="2245"/>
                  </a:lnTo>
                  <a:lnTo>
                    <a:pt x="3439" y="2160"/>
                  </a:lnTo>
                  <a:lnTo>
                    <a:pt x="3468" y="2031"/>
                  </a:lnTo>
                  <a:lnTo>
                    <a:pt x="3445" y="1988"/>
                  </a:lnTo>
                  <a:lnTo>
                    <a:pt x="3565" y="1950"/>
                  </a:lnTo>
                  <a:lnTo>
                    <a:pt x="3664" y="1893"/>
                  </a:lnTo>
                  <a:lnTo>
                    <a:pt x="3727" y="1837"/>
                  </a:lnTo>
                  <a:lnTo>
                    <a:pt x="3750" y="1783"/>
                  </a:lnTo>
                  <a:lnTo>
                    <a:pt x="3744" y="1715"/>
                  </a:lnTo>
                  <a:lnTo>
                    <a:pt x="3702" y="1655"/>
                  </a:lnTo>
                  <a:lnTo>
                    <a:pt x="3820" y="1572"/>
                  </a:lnTo>
                  <a:lnTo>
                    <a:pt x="3835" y="1501"/>
                  </a:lnTo>
                  <a:lnTo>
                    <a:pt x="3888" y="1379"/>
                  </a:lnTo>
                  <a:lnTo>
                    <a:pt x="3939" y="1361"/>
                  </a:lnTo>
                  <a:lnTo>
                    <a:pt x="4028" y="1382"/>
                  </a:lnTo>
                  <a:lnTo>
                    <a:pt x="4084" y="1390"/>
                  </a:lnTo>
                  <a:lnTo>
                    <a:pt x="4144" y="1370"/>
                  </a:lnTo>
                  <a:lnTo>
                    <a:pt x="4184" y="1396"/>
                  </a:lnTo>
                  <a:lnTo>
                    <a:pt x="4232" y="1441"/>
                  </a:lnTo>
                  <a:lnTo>
                    <a:pt x="4233" y="1471"/>
                  </a:lnTo>
                  <a:lnTo>
                    <a:pt x="4337" y="1477"/>
                  </a:lnTo>
                  <a:lnTo>
                    <a:pt x="4301" y="1543"/>
                  </a:lnTo>
                  <a:lnTo>
                    <a:pt x="4270" y="1643"/>
                  </a:lnTo>
                  <a:lnTo>
                    <a:pt x="4320" y="1656"/>
                  </a:lnTo>
                  <a:lnTo>
                    <a:pt x="4342" y="1702"/>
                  </a:lnTo>
                  <a:lnTo>
                    <a:pt x="4451" y="1658"/>
                  </a:lnTo>
                  <a:lnTo>
                    <a:pt x="4550" y="1571"/>
                  </a:lnTo>
                  <a:lnTo>
                    <a:pt x="4608" y="1534"/>
                  </a:lnTo>
                  <a:lnTo>
                    <a:pt x="4621" y="1605"/>
                  </a:lnTo>
                  <a:lnTo>
                    <a:pt x="4655" y="1706"/>
                  </a:lnTo>
                  <a:lnTo>
                    <a:pt x="4683" y="1802"/>
                  </a:lnTo>
                  <a:lnTo>
                    <a:pt x="4637" y="1853"/>
                  </a:lnTo>
                  <a:lnTo>
                    <a:pt x="4702" y="1898"/>
                  </a:lnTo>
                  <a:lnTo>
                    <a:pt x="4740" y="1945"/>
                  </a:lnTo>
                  <a:lnTo>
                    <a:pt x="4833" y="1966"/>
                  </a:lnTo>
                  <a:lnTo>
                    <a:pt x="4864" y="1992"/>
                  </a:lnTo>
                  <a:lnTo>
                    <a:pt x="4864" y="2061"/>
                  </a:lnTo>
                  <a:lnTo>
                    <a:pt x="4910" y="2072"/>
                  </a:lnTo>
                  <a:lnTo>
                    <a:pt x="4925" y="2102"/>
                  </a:lnTo>
                  <a:lnTo>
                    <a:pt x="4899" y="2195"/>
                  </a:lnTo>
                  <a:lnTo>
                    <a:pt x="4842" y="2226"/>
                  </a:lnTo>
                  <a:lnTo>
                    <a:pt x="4786" y="2254"/>
                  </a:lnTo>
                  <a:lnTo>
                    <a:pt x="4670" y="2284"/>
                  </a:lnTo>
                  <a:lnTo>
                    <a:pt x="4565" y="2352"/>
                  </a:lnTo>
                  <a:lnTo>
                    <a:pt x="4450" y="2365"/>
                  </a:lnTo>
                  <a:lnTo>
                    <a:pt x="4317" y="2348"/>
                  </a:lnTo>
                  <a:lnTo>
                    <a:pt x="4219" y="2347"/>
                  </a:lnTo>
                  <a:lnTo>
                    <a:pt x="4149" y="2353"/>
                  </a:lnTo>
                  <a:lnTo>
                    <a:pt x="4073" y="2412"/>
                  </a:lnTo>
                  <a:lnTo>
                    <a:pt x="3976" y="2449"/>
                  </a:lnTo>
                  <a:lnTo>
                    <a:pt x="3840" y="2559"/>
                  </a:lnTo>
                  <a:lnTo>
                    <a:pt x="3736" y="2636"/>
                  </a:lnTo>
                  <a:lnTo>
                    <a:pt x="3798" y="2622"/>
                  </a:lnTo>
                  <a:lnTo>
                    <a:pt x="3943" y="2513"/>
                  </a:lnTo>
                  <a:lnTo>
                    <a:pt x="4107" y="2444"/>
                  </a:lnTo>
                  <a:lnTo>
                    <a:pt x="4208" y="2435"/>
                  </a:lnTo>
                  <a:lnTo>
                    <a:pt x="4252" y="2476"/>
                  </a:lnTo>
                  <a:lnTo>
                    <a:pt x="4171" y="2532"/>
                  </a:lnTo>
                  <a:lnTo>
                    <a:pt x="4162" y="2622"/>
                  </a:lnTo>
                  <a:lnTo>
                    <a:pt x="4164" y="2685"/>
                  </a:lnTo>
                  <a:lnTo>
                    <a:pt x="4238" y="2727"/>
                  </a:lnTo>
                  <a:lnTo>
                    <a:pt x="4353" y="2715"/>
                  </a:lnTo>
                  <a:lnTo>
                    <a:pt x="4448" y="2621"/>
                  </a:lnTo>
                  <a:lnTo>
                    <a:pt x="4434" y="2681"/>
                  </a:lnTo>
                  <a:lnTo>
                    <a:pt x="4469" y="2712"/>
                  </a:lnTo>
                  <a:lnTo>
                    <a:pt x="4370" y="2766"/>
                  </a:lnTo>
                  <a:lnTo>
                    <a:pt x="4206" y="2816"/>
                  </a:lnTo>
                  <a:lnTo>
                    <a:pt x="4129" y="2850"/>
                  </a:lnTo>
                  <a:lnTo>
                    <a:pt x="4035" y="2911"/>
                  </a:lnTo>
                  <a:lnTo>
                    <a:pt x="3985" y="2905"/>
                  </a:lnTo>
                  <a:lnTo>
                    <a:pt x="4004" y="2834"/>
                  </a:lnTo>
                  <a:lnTo>
                    <a:pt x="4142" y="2764"/>
                  </a:lnTo>
                  <a:lnTo>
                    <a:pt x="4034" y="2767"/>
                  </a:lnTo>
                  <a:lnTo>
                    <a:pt x="3955" y="2777"/>
                  </a:lnTo>
                  <a:lnTo>
                    <a:pt x="3927" y="2730"/>
                  </a:lnTo>
                  <a:lnTo>
                    <a:pt x="3965" y="2616"/>
                  </a:lnTo>
                  <a:lnTo>
                    <a:pt x="3943" y="2592"/>
                  </a:lnTo>
                  <a:lnTo>
                    <a:pt x="3894" y="2606"/>
                  </a:lnTo>
                  <a:lnTo>
                    <a:pt x="3879" y="2584"/>
                  </a:lnTo>
                  <a:lnTo>
                    <a:pt x="3806" y="2647"/>
                  </a:lnTo>
                  <a:lnTo>
                    <a:pt x="3764" y="2712"/>
                  </a:lnTo>
                  <a:lnTo>
                    <a:pt x="3727" y="2750"/>
                  </a:lnTo>
                  <a:lnTo>
                    <a:pt x="3694" y="2763"/>
                  </a:lnTo>
                  <a:lnTo>
                    <a:pt x="3671" y="2767"/>
                  </a:lnTo>
                  <a:lnTo>
                    <a:pt x="3657" y="2788"/>
                  </a:lnTo>
                  <a:lnTo>
                    <a:pt x="3533" y="2788"/>
                  </a:lnTo>
                  <a:lnTo>
                    <a:pt x="3430" y="2789"/>
                  </a:lnTo>
                  <a:lnTo>
                    <a:pt x="3394" y="2804"/>
                  </a:lnTo>
                  <a:lnTo>
                    <a:pt x="3301" y="2864"/>
                  </a:lnTo>
                  <a:lnTo>
                    <a:pt x="3291" y="2871"/>
                  </a:lnTo>
                  <a:lnTo>
                    <a:pt x="3258" y="2904"/>
                  </a:lnTo>
                  <a:lnTo>
                    <a:pt x="3195" y="2904"/>
                  </a:lnTo>
                  <a:lnTo>
                    <a:pt x="3128" y="2904"/>
                  </a:lnTo>
                  <a:lnTo>
                    <a:pt x="3093" y="2917"/>
                  </a:lnTo>
                  <a:lnTo>
                    <a:pt x="3098" y="2934"/>
                  </a:lnTo>
                  <a:lnTo>
                    <a:pt x="3095" y="2960"/>
                  </a:lnTo>
                  <a:lnTo>
                    <a:pt x="3091" y="2968"/>
                  </a:lnTo>
                  <a:lnTo>
                    <a:pt x="2987" y="3010"/>
                  </a:lnTo>
                  <a:lnTo>
                    <a:pt x="2912" y="3023"/>
                  </a:lnTo>
                  <a:lnTo>
                    <a:pt x="2816" y="3068"/>
                  </a:lnTo>
                  <a:lnTo>
                    <a:pt x="2799" y="3068"/>
                  </a:lnTo>
                  <a:lnTo>
                    <a:pt x="2780" y="3055"/>
                  </a:lnTo>
                  <a:lnTo>
                    <a:pt x="2777" y="3043"/>
                  </a:lnTo>
                  <a:lnTo>
                    <a:pt x="2782" y="3034"/>
                  </a:lnTo>
                  <a:lnTo>
                    <a:pt x="2807" y="3005"/>
                  </a:lnTo>
                  <a:lnTo>
                    <a:pt x="2856" y="2958"/>
                  </a:lnTo>
                  <a:lnTo>
                    <a:pt x="2894" y="2909"/>
                  </a:lnTo>
                  <a:lnTo>
                    <a:pt x="2908" y="2836"/>
                  </a:lnTo>
                  <a:lnTo>
                    <a:pt x="2923" y="2760"/>
                  </a:lnTo>
                  <a:lnTo>
                    <a:pt x="2868" y="2720"/>
                  </a:lnTo>
                  <a:lnTo>
                    <a:pt x="2882" y="2705"/>
                  </a:lnTo>
                  <a:lnTo>
                    <a:pt x="2877" y="2695"/>
                  </a:lnTo>
                  <a:lnTo>
                    <a:pt x="2858" y="2695"/>
                  </a:lnTo>
                  <a:lnTo>
                    <a:pt x="2850" y="2682"/>
                  </a:lnTo>
                  <a:lnTo>
                    <a:pt x="2855" y="2662"/>
                  </a:lnTo>
                  <a:lnTo>
                    <a:pt x="2838" y="2671"/>
                  </a:lnTo>
                  <a:lnTo>
                    <a:pt x="2822" y="2668"/>
                  </a:lnTo>
                  <a:lnTo>
                    <a:pt x="2829" y="2660"/>
                  </a:lnTo>
                  <a:lnTo>
                    <a:pt x="2817" y="2652"/>
                  </a:lnTo>
                  <a:lnTo>
                    <a:pt x="2820" y="2630"/>
                  </a:lnTo>
                  <a:lnTo>
                    <a:pt x="2779" y="2603"/>
                  </a:lnTo>
                  <a:lnTo>
                    <a:pt x="2738" y="2575"/>
                  </a:lnTo>
                  <a:lnTo>
                    <a:pt x="2687" y="2543"/>
                  </a:lnTo>
                  <a:lnTo>
                    <a:pt x="2639" y="2513"/>
                  </a:lnTo>
                  <a:lnTo>
                    <a:pt x="2569" y="2536"/>
                  </a:lnTo>
                  <a:lnTo>
                    <a:pt x="2547" y="2537"/>
                  </a:lnTo>
                  <a:lnTo>
                    <a:pt x="2475" y="2515"/>
                  </a:lnTo>
                  <a:lnTo>
                    <a:pt x="2416" y="2526"/>
                  </a:lnTo>
                  <a:lnTo>
                    <a:pt x="2365" y="2500"/>
                  </a:lnTo>
                  <a:lnTo>
                    <a:pt x="2304" y="2487"/>
                  </a:lnTo>
                  <a:lnTo>
                    <a:pt x="2260" y="2482"/>
                  </a:lnTo>
                  <a:lnTo>
                    <a:pt x="2247" y="2468"/>
                  </a:lnTo>
                  <a:lnTo>
                    <a:pt x="2258" y="2422"/>
                  </a:lnTo>
                  <a:lnTo>
                    <a:pt x="2236" y="2423"/>
                  </a:lnTo>
                  <a:lnTo>
                    <a:pt x="2219" y="2455"/>
                  </a:lnTo>
                  <a:lnTo>
                    <a:pt x="2083" y="2455"/>
                  </a:lnTo>
                  <a:lnTo>
                    <a:pt x="1858" y="2455"/>
                  </a:lnTo>
                  <a:lnTo>
                    <a:pt x="1634" y="2455"/>
                  </a:lnTo>
                  <a:lnTo>
                    <a:pt x="1436" y="2455"/>
                  </a:lnTo>
                  <a:lnTo>
                    <a:pt x="1239" y="2455"/>
                  </a:lnTo>
                  <a:lnTo>
                    <a:pt x="1045" y="2455"/>
                  </a:lnTo>
                  <a:lnTo>
                    <a:pt x="844" y="2455"/>
                  </a:lnTo>
                  <a:lnTo>
                    <a:pt x="779" y="2455"/>
                  </a:lnTo>
                  <a:lnTo>
                    <a:pt x="584" y="2455"/>
                  </a:lnTo>
                  <a:lnTo>
                    <a:pt x="397" y="2455"/>
                  </a:lnTo>
                  <a:lnTo>
                    <a:pt x="388" y="2455"/>
                  </a:lnTo>
                  <a:lnTo>
                    <a:pt x="316" y="2373"/>
                  </a:lnTo>
                  <a:lnTo>
                    <a:pt x="294" y="2337"/>
                  </a:lnTo>
                  <a:lnTo>
                    <a:pt x="200" y="2303"/>
                  </a:lnTo>
                  <a:lnTo>
                    <a:pt x="217" y="2230"/>
                  </a:lnTo>
                  <a:lnTo>
                    <a:pt x="264" y="2180"/>
                  </a:lnTo>
                  <a:lnTo>
                    <a:pt x="209" y="2145"/>
                  </a:lnTo>
                  <a:lnTo>
                    <a:pt x="249" y="2079"/>
                  </a:lnTo>
                  <a:lnTo>
                    <a:pt x="220" y="2019"/>
                  </a:lnTo>
                  <a:lnTo>
                    <a:pt x="253" y="1977"/>
                  </a:lnTo>
                  <a:lnTo>
                    <a:pt x="320" y="1938"/>
                  </a:lnTo>
                  <a:lnTo>
                    <a:pt x="362" y="1887"/>
                  </a:lnTo>
                  <a:lnTo>
                    <a:pt x="300" y="1836"/>
                  </a:lnTo>
                  <a:lnTo>
                    <a:pt x="319" y="1744"/>
                  </a:lnTo>
                  <a:lnTo>
                    <a:pt x="333" y="1687"/>
                  </a:lnTo>
                  <a:lnTo>
                    <a:pt x="311" y="1651"/>
                  </a:lnTo>
                  <a:lnTo>
                    <a:pt x="302" y="1618"/>
                  </a:lnTo>
                  <a:lnTo>
                    <a:pt x="309" y="1577"/>
                  </a:lnTo>
                  <a:lnTo>
                    <a:pt x="224" y="1603"/>
                  </a:lnTo>
                  <a:lnTo>
                    <a:pt x="121" y="1647"/>
                  </a:lnTo>
                  <a:lnTo>
                    <a:pt x="119" y="1595"/>
                  </a:lnTo>
                  <a:lnTo>
                    <a:pt x="111" y="1561"/>
                  </a:lnTo>
                  <a:lnTo>
                    <a:pt x="75" y="1539"/>
                  </a:lnTo>
                  <a:lnTo>
                    <a:pt x="18" y="1536"/>
                  </a:lnTo>
                  <a:lnTo>
                    <a:pt x="510" y="1099"/>
                  </a:lnTo>
                  <a:lnTo>
                    <a:pt x="854" y="828"/>
                  </a:lnTo>
                  <a:lnTo>
                    <a:pt x="933" y="845"/>
                  </a:lnTo>
                  <a:lnTo>
                    <a:pt x="974" y="880"/>
                  </a:lnTo>
                  <a:lnTo>
                    <a:pt x="1022" y="886"/>
                  </a:lnTo>
                  <a:lnTo>
                    <a:pt x="1108" y="856"/>
                  </a:lnTo>
                  <a:lnTo>
                    <a:pt x="1202" y="834"/>
                  </a:lnTo>
                  <a:lnTo>
                    <a:pt x="1272" y="843"/>
                  </a:lnTo>
                  <a:lnTo>
                    <a:pt x="1392" y="812"/>
                  </a:lnTo>
                  <a:lnTo>
                    <a:pt x="1502" y="794"/>
                  </a:lnTo>
                  <a:lnTo>
                    <a:pt x="1503" y="823"/>
                  </a:lnTo>
                  <a:lnTo>
                    <a:pt x="1564" y="807"/>
                  </a:lnTo>
                  <a:lnTo>
                    <a:pt x="1617" y="774"/>
                  </a:lnTo>
                  <a:lnTo>
                    <a:pt x="1644" y="781"/>
                  </a:lnTo>
                  <a:lnTo>
                    <a:pt x="1659" y="845"/>
                  </a:lnTo>
                  <a:lnTo>
                    <a:pt x="1788" y="796"/>
                  </a:lnTo>
                  <a:lnTo>
                    <a:pt x="1732" y="850"/>
                  </a:lnTo>
                  <a:lnTo>
                    <a:pt x="1812" y="839"/>
                  </a:lnTo>
                  <a:lnTo>
                    <a:pt x="1857" y="818"/>
                  </a:lnTo>
                  <a:lnTo>
                    <a:pt x="1917" y="822"/>
                  </a:lnTo>
                  <a:lnTo>
                    <a:pt x="1966" y="852"/>
                  </a:lnTo>
                  <a:lnTo>
                    <a:pt x="2065" y="878"/>
                  </a:lnTo>
                  <a:lnTo>
                    <a:pt x="2127" y="890"/>
                  </a:lnTo>
                  <a:lnTo>
                    <a:pt x="2185" y="886"/>
                  </a:lnTo>
                  <a:lnTo>
                    <a:pt x="2220" y="922"/>
                  </a:lnTo>
                  <a:lnTo>
                    <a:pt x="2105" y="958"/>
                  </a:lnTo>
                  <a:lnTo>
                    <a:pt x="2189" y="974"/>
                  </a:lnTo>
                  <a:lnTo>
                    <a:pt x="2347" y="965"/>
                  </a:lnTo>
                  <a:lnTo>
                    <a:pt x="2407" y="953"/>
                  </a:lnTo>
                  <a:lnTo>
                    <a:pt x="2423" y="997"/>
                  </a:lnTo>
                  <a:lnTo>
                    <a:pt x="2520" y="960"/>
                  </a:lnTo>
                  <a:lnTo>
                    <a:pt x="2494" y="929"/>
                  </a:lnTo>
                  <a:lnTo>
                    <a:pt x="2554" y="904"/>
                  </a:lnTo>
                  <a:lnTo>
                    <a:pt x="2624" y="901"/>
                  </a:lnTo>
                  <a:lnTo>
                    <a:pt x="2675" y="893"/>
                  </a:lnTo>
                  <a:lnTo>
                    <a:pt x="2702" y="911"/>
                  </a:lnTo>
                  <a:lnTo>
                    <a:pt x="2720" y="950"/>
                  </a:lnTo>
                  <a:lnTo>
                    <a:pt x="2787" y="944"/>
                  </a:lnTo>
                  <a:lnTo>
                    <a:pt x="2854" y="977"/>
                  </a:lnTo>
                  <a:lnTo>
                    <a:pt x="2951" y="965"/>
                  </a:lnTo>
                  <a:lnTo>
                    <a:pt x="3030" y="967"/>
                  </a:lnTo>
                  <a:lnTo>
                    <a:pt x="3064" y="922"/>
                  </a:lnTo>
                  <a:lnTo>
                    <a:pt x="3124" y="909"/>
                  </a:lnTo>
                  <a:lnTo>
                    <a:pt x="3188" y="934"/>
                  </a:lnTo>
                  <a:lnTo>
                    <a:pt x="3128" y="1003"/>
                  </a:lnTo>
                  <a:lnTo>
                    <a:pt x="3213" y="945"/>
                  </a:lnTo>
                  <a:lnTo>
                    <a:pt x="3256" y="947"/>
                  </a:lnTo>
                  <a:lnTo>
                    <a:pt x="3344" y="874"/>
                  </a:lnTo>
                  <a:lnTo>
                    <a:pt x="3325" y="830"/>
                  </a:lnTo>
                  <a:lnTo>
                    <a:pt x="3288" y="801"/>
                  </a:lnTo>
                  <a:lnTo>
                    <a:pt x="3365" y="724"/>
                  </a:lnTo>
                  <a:lnTo>
                    <a:pt x="3475" y="674"/>
                  </a:lnTo>
                  <a:lnTo>
                    <a:pt x="3534" y="685"/>
                  </a:lnTo>
                  <a:lnTo>
                    <a:pt x="3559" y="715"/>
                  </a:lnTo>
                  <a:lnTo>
                    <a:pt x="3561" y="794"/>
                  </a:lnTo>
                  <a:lnTo>
                    <a:pt x="3483" y="829"/>
                  </a:lnTo>
                  <a:lnTo>
                    <a:pt x="3571" y="843"/>
                  </a:lnTo>
                  <a:moveTo>
                    <a:pt x="3269" y="871"/>
                  </a:moveTo>
                  <a:lnTo>
                    <a:pt x="3213" y="896"/>
                  </a:lnTo>
                  <a:lnTo>
                    <a:pt x="3159" y="875"/>
                  </a:lnTo>
                  <a:lnTo>
                    <a:pt x="3107" y="882"/>
                  </a:lnTo>
                  <a:lnTo>
                    <a:pt x="3062" y="850"/>
                  </a:lnTo>
                  <a:lnTo>
                    <a:pt x="3131" y="828"/>
                  </a:lnTo>
                  <a:lnTo>
                    <a:pt x="3197" y="797"/>
                  </a:lnTo>
                  <a:lnTo>
                    <a:pt x="3236" y="818"/>
                  </a:lnTo>
                  <a:lnTo>
                    <a:pt x="3257" y="830"/>
                  </a:lnTo>
                  <a:lnTo>
                    <a:pt x="3261" y="844"/>
                  </a:lnTo>
                  <a:lnTo>
                    <a:pt x="3269" y="871"/>
                  </a:lnTo>
                  <a:moveTo>
                    <a:pt x="4250" y="1014"/>
                  </a:moveTo>
                  <a:lnTo>
                    <a:pt x="4184" y="1017"/>
                  </a:lnTo>
                  <a:lnTo>
                    <a:pt x="4195" y="981"/>
                  </a:lnTo>
                  <a:lnTo>
                    <a:pt x="4247" y="940"/>
                  </a:lnTo>
                  <a:lnTo>
                    <a:pt x="4305" y="930"/>
                  </a:lnTo>
                  <a:lnTo>
                    <a:pt x="4334" y="951"/>
                  </a:lnTo>
                  <a:lnTo>
                    <a:pt x="4313" y="982"/>
                  </a:lnTo>
                  <a:lnTo>
                    <a:pt x="4300" y="992"/>
                  </a:lnTo>
                  <a:lnTo>
                    <a:pt x="4250" y="1014"/>
                  </a:lnTo>
                  <a:moveTo>
                    <a:pt x="3649" y="1125"/>
                  </a:moveTo>
                  <a:lnTo>
                    <a:pt x="3636" y="1158"/>
                  </a:lnTo>
                  <a:lnTo>
                    <a:pt x="3673" y="1146"/>
                  </a:lnTo>
                  <a:lnTo>
                    <a:pt x="3692" y="1166"/>
                  </a:lnTo>
                  <a:lnTo>
                    <a:pt x="3737" y="1192"/>
                  </a:lnTo>
                  <a:lnTo>
                    <a:pt x="3787" y="1215"/>
                  </a:lnTo>
                  <a:lnTo>
                    <a:pt x="3768" y="1251"/>
                  </a:lnTo>
                  <a:lnTo>
                    <a:pt x="3814" y="1246"/>
                  </a:lnTo>
                  <a:lnTo>
                    <a:pt x="3839" y="1271"/>
                  </a:lnTo>
                  <a:lnTo>
                    <a:pt x="3772" y="1295"/>
                  </a:lnTo>
                  <a:lnTo>
                    <a:pt x="3693" y="1277"/>
                  </a:lnTo>
                  <a:lnTo>
                    <a:pt x="3684" y="1242"/>
                  </a:lnTo>
                  <a:lnTo>
                    <a:pt x="3599" y="1283"/>
                  </a:lnTo>
                  <a:lnTo>
                    <a:pt x="3489" y="1323"/>
                  </a:lnTo>
                  <a:lnTo>
                    <a:pt x="3500" y="1278"/>
                  </a:lnTo>
                  <a:lnTo>
                    <a:pt x="3416" y="1285"/>
                  </a:lnTo>
                  <a:lnTo>
                    <a:pt x="3493" y="1247"/>
                  </a:lnTo>
                  <a:lnTo>
                    <a:pt x="3543" y="1187"/>
                  </a:lnTo>
                  <a:lnTo>
                    <a:pt x="3612" y="1118"/>
                  </a:lnTo>
                  <a:lnTo>
                    <a:pt x="3649" y="1125"/>
                  </a:lnTo>
                  <a:moveTo>
                    <a:pt x="3684" y="1349"/>
                  </a:moveTo>
                  <a:lnTo>
                    <a:pt x="3588" y="1392"/>
                  </a:lnTo>
                  <a:lnTo>
                    <a:pt x="3547" y="1390"/>
                  </a:lnTo>
                  <a:lnTo>
                    <a:pt x="3548" y="1369"/>
                  </a:lnTo>
                  <a:lnTo>
                    <a:pt x="3615" y="1333"/>
                  </a:lnTo>
                  <a:lnTo>
                    <a:pt x="3695" y="1334"/>
                  </a:lnTo>
                  <a:lnTo>
                    <a:pt x="3684" y="1349"/>
                  </a:lnTo>
                  <a:moveTo>
                    <a:pt x="3812" y="1392"/>
                  </a:moveTo>
                  <a:lnTo>
                    <a:pt x="3764" y="1432"/>
                  </a:lnTo>
                  <a:lnTo>
                    <a:pt x="3741" y="1426"/>
                  </a:lnTo>
                  <a:lnTo>
                    <a:pt x="3740" y="1403"/>
                  </a:lnTo>
                  <a:lnTo>
                    <a:pt x="3746" y="1397"/>
                  </a:lnTo>
                  <a:lnTo>
                    <a:pt x="3783" y="1374"/>
                  </a:lnTo>
                  <a:lnTo>
                    <a:pt x="3807" y="1376"/>
                  </a:lnTo>
                  <a:lnTo>
                    <a:pt x="3812" y="1392"/>
                  </a:lnTo>
                  <a:moveTo>
                    <a:pt x="43" y="2029"/>
                  </a:moveTo>
                  <a:lnTo>
                    <a:pt x="64" y="2040"/>
                  </a:lnTo>
                  <a:lnTo>
                    <a:pt x="130" y="2033"/>
                  </a:lnTo>
                  <a:lnTo>
                    <a:pt x="37" y="2126"/>
                  </a:lnTo>
                  <a:lnTo>
                    <a:pt x="41" y="2192"/>
                  </a:lnTo>
                  <a:lnTo>
                    <a:pt x="15" y="2192"/>
                  </a:lnTo>
                  <a:lnTo>
                    <a:pt x="6" y="2154"/>
                  </a:lnTo>
                  <a:lnTo>
                    <a:pt x="12" y="2116"/>
                  </a:lnTo>
                  <a:lnTo>
                    <a:pt x="0" y="2091"/>
                  </a:lnTo>
                  <a:lnTo>
                    <a:pt x="18" y="2055"/>
                  </a:lnTo>
                  <a:lnTo>
                    <a:pt x="43" y="2029"/>
                  </a:lnTo>
                  <a:moveTo>
                    <a:pt x="4831" y="2315"/>
                  </a:moveTo>
                  <a:lnTo>
                    <a:pt x="4766" y="2387"/>
                  </a:lnTo>
                  <a:lnTo>
                    <a:pt x="4817" y="2359"/>
                  </a:lnTo>
                  <a:lnTo>
                    <a:pt x="4855" y="2377"/>
                  </a:lnTo>
                  <a:lnTo>
                    <a:pt x="4824" y="2406"/>
                  </a:lnTo>
                  <a:lnTo>
                    <a:pt x="4875" y="2429"/>
                  </a:lnTo>
                  <a:lnTo>
                    <a:pt x="4911" y="2409"/>
                  </a:lnTo>
                  <a:lnTo>
                    <a:pt x="4969" y="2434"/>
                  </a:lnTo>
                  <a:lnTo>
                    <a:pt x="4932" y="2495"/>
                  </a:lnTo>
                  <a:lnTo>
                    <a:pt x="4982" y="2481"/>
                  </a:lnTo>
                  <a:lnTo>
                    <a:pt x="4978" y="2525"/>
                  </a:lnTo>
                  <a:lnTo>
                    <a:pt x="4985" y="2577"/>
                  </a:lnTo>
                  <a:lnTo>
                    <a:pt x="4937" y="2650"/>
                  </a:lnTo>
                  <a:lnTo>
                    <a:pt x="4906" y="2653"/>
                  </a:lnTo>
                  <a:lnTo>
                    <a:pt x="4866" y="2637"/>
                  </a:lnTo>
                  <a:lnTo>
                    <a:pt x="4899" y="2569"/>
                  </a:lnTo>
                  <a:lnTo>
                    <a:pt x="4884" y="2559"/>
                  </a:lnTo>
                  <a:lnTo>
                    <a:pt x="4786" y="2631"/>
                  </a:lnTo>
                  <a:lnTo>
                    <a:pt x="4747" y="2628"/>
                  </a:lnTo>
                  <a:lnTo>
                    <a:pt x="4805" y="2589"/>
                  </a:lnTo>
                  <a:lnTo>
                    <a:pt x="4747" y="2569"/>
                  </a:lnTo>
                  <a:lnTo>
                    <a:pt x="4675" y="2574"/>
                  </a:lnTo>
                  <a:lnTo>
                    <a:pt x="4546" y="2571"/>
                  </a:lnTo>
                  <a:lnTo>
                    <a:pt x="4544" y="2546"/>
                  </a:lnTo>
                  <a:lnTo>
                    <a:pt x="4594" y="2517"/>
                  </a:lnTo>
                  <a:lnTo>
                    <a:pt x="4572" y="2494"/>
                  </a:lnTo>
                  <a:lnTo>
                    <a:pt x="4643" y="2444"/>
                  </a:lnTo>
                  <a:lnTo>
                    <a:pt x="4753" y="2312"/>
                  </a:lnTo>
                  <a:lnTo>
                    <a:pt x="4808" y="2265"/>
                  </a:lnTo>
                  <a:lnTo>
                    <a:pt x="4873" y="2237"/>
                  </a:lnTo>
                  <a:lnTo>
                    <a:pt x="4902" y="2241"/>
                  </a:lnTo>
                  <a:lnTo>
                    <a:pt x="4883" y="2263"/>
                  </a:lnTo>
                  <a:lnTo>
                    <a:pt x="4831" y="2315"/>
                  </a:lnTo>
                  <a:moveTo>
                    <a:pt x="326" y="2496"/>
                  </a:moveTo>
                  <a:lnTo>
                    <a:pt x="285" y="2507"/>
                  </a:lnTo>
                  <a:lnTo>
                    <a:pt x="202" y="2469"/>
                  </a:lnTo>
                  <a:lnTo>
                    <a:pt x="202" y="2440"/>
                  </a:lnTo>
                  <a:lnTo>
                    <a:pt x="163" y="2411"/>
                  </a:lnTo>
                  <a:lnTo>
                    <a:pt x="167" y="2387"/>
                  </a:lnTo>
                  <a:lnTo>
                    <a:pt x="110" y="2372"/>
                  </a:lnTo>
                  <a:lnTo>
                    <a:pt x="117" y="2327"/>
                  </a:lnTo>
                  <a:lnTo>
                    <a:pt x="137" y="2308"/>
                  </a:lnTo>
                  <a:lnTo>
                    <a:pt x="192" y="2326"/>
                  </a:lnTo>
                  <a:lnTo>
                    <a:pt x="223" y="2339"/>
                  </a:lnTo>
                  <a:lnTo>
                    <a:pt x="278" y="2347"/>
                  </a:lnTo>
                  <a:lnTo>
                    <a:pt x="281" y="2376"/>
                  </a:lnTo>
                  <a:lnTo>
                    <a:pt x="286" y="2415"/>
                  </a:lnTo>
                  <a:lnTo>
                    <a:pt x="329" y="2450"/>
                  </a:lnTo>
                  <a:lnTo>
                    <a:pt x="326" y="2496"/>
                  </a:lnTo>
                  <a:moveTo>
                    <a:pt x="4418" y="2446"/>
                  </a:moveTo>
                  <a:lnTo>
                    <a:pt x="4385" y="2448"/>
                  </a:lnTo>
                  <a:lnTo>
                    <a:pt x="4309" y="2422"/>
                  </a:lnTo>
                  <a:lnTo>
                    <a:pt x="4262" y="2382"/>
                  </a:lnTo>
                  <a:lnTo>
                    <a:pt x="4287" y="2375"/>
                  </a:lnTo>
                  <a:lnTo>
                    <a:pt x="4366" y="2396"/>
                  </a:lnTo>
                  <a:lnTo>
                    <a:pt x="4421" y="2431"/>
                  </a:lnTo>
                  <a:lnTo>
                    <a:pt x="4418" y="2446"/>
                  </a:lnTo>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98" name="Freeform 197"/>
            <p:cNvSpPr>
              <a:spLocks noEditPoints="1"/>
            </p:cNvSpPr>
            <p:nvPr/>
          </p:nvSpPr>
          <p:spPr bwMode="auto">
            <a:xfrm>
              <a:off x="2821146" y="4815842"/>
              <a:ext cx="403367" cy="1213096"/>
            </a:xfrm>
            <a:custGeom>
              <a:avLst/>
              <a:gdLst>
                <a:gd name="T0" fmla="*/ 233 w 999"/>
                <a:gd name="T1" fmla="*/ 450 h 3202"/>
                <a:gd name="T2" fmla="*/ 296 w 999"/>
                <a:gd name="T3" fmla="*/ 460 h 3202"/>
                <a:gd name="T4" fmla="*/ 208 w 999"/>
                <a:gd name="T5" fmla="*/ 590 h 3202"/>
                <a:gd name="T6" fmla="*/ 221 w 999"/>
                <a:gd name="T7" fmla="*/ 759 h 3202"/>
                <a:gd name="T8" fmla="*/ 205 w 999"/>
                <a:gd name="T9" fmla="*/ 846 h 3202"/>
                <a:gd name="T10" fmla="*/ 159 w 999"/>
                <a:gd name="T11" fmla="*/ 1003 h 3202"/>
                <a:gd name="T12" fmla="*/ 154 w 999"/>
                <a:gd name="T13" fmla="*/ 1173 h 3202"/>
                <a:gd name="T14" fmla="*/ 239 w 999"/>
                <a:gd name="T15" fmla="*/ 1335 h 3202"/>
                <a:gd name="T16" fmla="*/ 234 w 999"/>
                <a:gd name="T17" fmla="*/ 1496 h 3202"/>
                <a:gd name="T18" fmla="*/ 212 w 999"/>
                <a:gd name="T19" fmla="*/ 1622 h 3202"/>
                <a:gd name="T20" fmla="*/ 275 w 999"/>
                <a:gd name="T21" fmla="*/ 1782 h 3202"/>
                <a:gd name="T22" fmla="*/ 244 w 999"/>
                <a:gd name="T23" fmla="*/ 1888 h 3202"/>
                <a:gd name="T24" fmla="*/ 295 w 999"/>
                <a:gd name="T25" fmla="*/ 2078 h 3202"/>
                <a:gd name="T26" fmla="*/ 319 w 999"/>
                <a:gd name="T27" fmla="*/ 2192 h 3202"/>
                <a:gd name="T28" fmla="*/ 349 w 999"/>
                <a:gd name="T29" fmla="*/ 2259 h 3202"/>
                <a:gd name="T30" fmla="*/ 404 w 999"/>
                <a:gd name="T31" fmla="*/ 2307 h 3202"/>
                <a:gd name="T32" fmla="*/ 404 w 999"/>
                <a:gd name="T33" fmla="*/ 2372 h 3202"/>
                <a:gd name="T34" fmla="*/ 409 w 999"/>
                <a:gd name="T35" fmla="*/ 2554 h 3202"/>
                <a:gd name="T36" fmla="*/ 431 w 999"/>
                <a:gd name="T37" fmla="*/ 2649 h 3202"/>
                <a:gd name="T38" fmla="*/ 436 w 999"/>
                <a:gd name="T39" fmla="*/ 2774 h 3202"/>
                <a:gd name="T40" fmla="*/ 513 w 999"/>
                <a:gd name="T41" fmla="*/ 2798 h 3202"/>
                <a:gd name="T42" fmla="*/ 583 w 999"/>
                <a:gd name="T43" fmla="*/ 2908 h 3202"/>
                <a:gd name="T44" fmla="*/ 808 w 999"/>
                <a:gd name="T45" fmla="*/ 2932 h 3202"/>
                <a:gd name="T46" fmla="*/ 728 w 999"/>
                <a:gd name="T47" fmla="*/ 2952 h 3202"/>
                <a:gd name="T48" fmla="*/ 706 w 999"/>
                <a:gd name="T49" fmla="*/ 3058 h 3202"/>
                <a:gd name="T50" fmla="*/ 596 w 999"/>
                <a:gd name="T51" fmla="*/ 3033 h 3202"/>
                <a:gd name="T52" fmla="*/ 498 w 999"/>
                <a:gd name="T53" fmla="*/ 2976 h 3202"/>
                <a:gd name="T54" fmla="*/ 354 w 999"/>
                <a:gd name="T55" fmla="*/ 2877 h 3202"/>
                <a:gd name="T56" fmla="*/ 296 w 999"/>
                <a:gd name="T57" fmla="*/ 2774 h 3202"/>
                <a:gd name="T58" fmla="*/ 226 w 999"/>
                <a:gd name="T59" fmla="*/ 2552 h 3202"/>
                <a:gd name="T60" fmla="*/ 162 w 999"/>
                <a:gd name="T61" fmla="*/ 2463 h 3202"/>
                <a:gd name="T62" fmla="*/ 173 w 999"/>
                <a:gd name="T63" fmla="*/ 2250 h 3202"/>
                <a:gd name="T64" fmla="*/ 237 w 999"/>
                <a:gd name="T65" fmla="*/ 2105 h 3202"/>
                <a:gd name="T66" fmla="*/ 196 w 999"/>
                <a:gd name="T67" fmla="*/ 2188 h 3202"/>
                <a:gd name="T68" fmla="*/ 132 w 999"/>
                <a:gd name="T69" fmla="*/ 2056 h 3202"/>
                <a:gd name="T70" fmla="*/ 124 w 999"/>
                <a:gd name="T71" fmla="*/ 1842 h 3202"/>
                <a:gd name="T72" fmla="*/ 50 w 999"/>
                <a:gd name="T73" fmla="*/ 1664 h 3202"/>
                <a:gd name="T74" fmla="*/ 88 w 999"/>
                <a:gd name="T75" fmla="*/ 1524 h 3202"/>
                <a:gd name="T76" fmla="*/ 107 w 999"/>
                <a:gd name="T77" fmla="*/ 1262 h 3202"/>
                <a:gd name="T78" fmla="*/ 72 w 999"/>
                <a:gd name="T79" fmla="*/ 1065 h 3202"/>
                <a:gd name="T80" fmla="*/ 68 w 999"/>
                <a:gd name="T81" fmla="*/ 856 h 3202"/>
                <a:gd name="T82" fmla="*/ 52 w 999"/>
                <a:gd name="T83" fmla="*/ 515 h 3202"/>
                <a:gd name="T84" fmla="*/ 28 w 999"/>
                <a:gd name="T85" fmla="*/ 185 h 3202"/>
                <a:gd name="T86" fmla="*/ 36 w 999"/>
                <a:gd name="T87" fmla="*/ 43 h 3202"/>
                <a:gd name="T88" fmla="*/ 93 w 999"/>
                <a:gd name="T89" fmla="*/ 57 h 3202"/>
                <a:gd name="T90" fmla="*/ 152 w 999"/>
                <a:gd name="T91" fmla="*/ 155 h 3202"/>
                <a:gd name="T92" fmla="*/ 189 w 999"/>
                <a:gd name="T93" fmla="*/ 333 h 3202"/>
                <a:gd name="T94" fmla="*/ 893 w 999"/>
                <a:gd name="T95" fmla="*/ 3142 h 3202"/>
                <a:gd name="T96" fmla="*/ 999 w 999"/>
                <a:gd name="T97" fmla="*/ 3144 h 3202"/>
                <a:gd name="T98" fmla="*/ 950 w 999"/>
                <a:gd name="T99" fmla="*/ 3202 h 3202"/>
                <a:gd name="T100" fmla="*/ 878 w 999"/>
                <a:gd name="T101" fmla="*/ 3193 h 3202"/>
                <a:gd name="T102" fmla="*/ 750 w 999"/>
                <a:gd name="T103" fmla="*/ 3157 h 3202"/>
                <a:gd name="T104" fmla="*/ 565 w 999"/>
                <a:gd name="T105" fmla="*/ 3068 h 3202"/>
                <a:gd name="T106" fmla="*/ 497 w 999"/>
                <a:gd name="T107" fmla="*/ 2993 h 3202"/>
                <a:gd name="T108" fmla="*/ 708 w 999"/>
                <a:gd name="T109" fmla="*/ 3077 h 3202"/>
                <a:gd name="T110" fmla="*/ 721 w 999"/>
                <a:gd name="T111" fmla="*/ 2984 h 3202"/>
                <a:gd name="T112" fmla="*/ 816 w 999"/>
                <a:gd name="T113" fmla="*/ 2960 h 32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999" h="3202">
                  <a:moveTo>
                    <a:pt x="189" y="333"/>
                  </a:moveTo>
                  <a:lnTo>
                    <a:pt x="233" y="450"/>
                  </a:lnTo>
                  <a:lnTo>
                    <a:pt x="284" y="439"/>
                  </a:lnTo>
                  <a:lnTo>
                    <a:pt x="296" y="460"/>
                  </a:lnTo>
                  <a:lnTo>
                    <a:pt x="282" y="548"/>
                  </a:lnTo>
                  <a:lnTo>
                    <a:pt x="208" y="590"/>
                  </a:lnTo>
                  <a:lnTo>
                    <a:pt x="231" y="732"/>
                  </a:lnTo>
                  <a:lnTo>
                    <a:pt x="221" y="759"/>
                  </a:lnTo>
                  <a:lnTo>
                    <a:pt x="248" y="793"/>
                  </a:lnTo>
                  <a:lnTo>
                    <a:pt x="205" y="846"/>
                  </a:lnTo>
                  <a:lnTo>
                    <a:pt x="171" y="926"/>
                  </a:lnTo>
                  <a:lnTo>
                    <a:pt x="159" y="1003"/>
                  </a:lnTo>
                  <a:lnTo>
                    <a:pt x="181" y="1085"/>
                  </a:lnTo>
                  <a:lnTo>
                    <a:pt x="154" y="1173"/>
                  </a:lnTo>
                  <a:lnTo>
                    <a:pt x="217" y="1319"/>
                  </a:lnTo>
                  <a:lnTo>
                    <a:pt x="239" y="1335"/>
                  </a:lnTo>
                  <a:lnTo>
                    <a:pt x="256" y="1413"/>
                  </a:lnTo>
                  <a:lnTo>
                    <a:pt x="234" y="1496"/>
                  </a:lnTo>
                  <a:lnTo>
                    <a:pt x="252" y="1566"/>
                  </a:lnTo>
                  <a:lnTo>
                    <a:pt x="212" y="1622"/>
                  </a:lnTo>
                  <a:lnTo>
                    <a:pt x="232" y="1700"/>
                  </a:lnTo>
                  <a:lnTo>
                    <a:pt x="275" y="1782"/>
                  </a:lnTo>
                  <a:lnTo>
                    <a:pt x="242" y="1813"/>
                  </a:lnTo>
                  <a:lnTo>
                    <a:pt x="244" y="1888"/>
                  </a:lnTo>
                  <a:lnTo>
                    <a:pt x="253" y="1975"/>
                  </a:lnTo>
                  <a:lnTo>
                    <a:pt x="295" y="2078"/>
                  </a:lnTo>
                  <a:lnTo>
                    <a:pt x="273" y="2095"/>
                  </a:lnTo>
                  <a:lnTo>
                    <a:pt x="319" y="2192"/>
                  </a:lnTo>
                  <a:lnTo>
                    <a:pt x="360" y="2224"/>
                  </a:lnTo>
                  <a:lnTo>
                    <a:pt x="349" y="2259"/>
                  </a:lnTo>
                  <a:lnTo>
                    <a:pt x="386" y="2276"/>
                  </a:lnTo>
                  <a:lnTo>
                    <a:pt x="404" y="2307"/>
                  </a:lnTo>
                  <a:lnTo>
                    <a:pt x="380" y="2323"/>
                  </a:lnTo>
                  <a:lnTo>
                    <a:pt x="404" y="2372"/>
                  </a:lnTo>
                  <a:lnTo>
                    <a:pt x="418" y="2483"/>
                  </a:lnTo>
                  <a:lnTo>
                    <a:pt x="409" y="2554"/>
                  </a:lnTo>
                  <a:lnTo>
                    <a:pt x="432" y="2596"/>
                  </a:lnTo>
                  <a:lnTo>
                    <a:pt x="431" y="2649"/>
                  </a:lnTo>
                  <a:lnTo>
                    <a:pt x="395" y="2686"/>
                  </a:lnTo>
                  <a:lnTo>
                    <a:pt x="436" y="2774"/>
                  </a:lnTo>
                  <a:lnTo>
                    <a:pt x="471" y="2804"/>
                  </a:lnTo>
                  <a:lnTo>
                    <a:pt x="513" y="2798"/>
                  </a:lnTo>
                  <a:lnTo>
                    <a:pt x="537" y="2860"/>
                  </a:lnTo>
                  <a:lnTo>
                    <a:pt x="583" y="2908"/>
                  </a:lnTo>
                  <a:lnTo>
                    <a:pt x="744" y="2919"/>
                  </a:lnTo>
                  <a:lnTo>
                    <a:pt x="808" y="2932"/>
                  </a:lnTo>
                  <a:lnTo>
                    <a:pt x="751" y="2931"/>
                  </a:lnTo>
                  <a:lnTo>
                    <a:pt x="728" y="2952"/>
                  </a:lnTo>
                  <a:lnTo>
                    <a:pt x="683" y="2981"/>
                  </a:lnTo>
                  <a:lnTo>
                    <a:pt x="706" y="3058"/>
                  </a:lnTo>
                  <a:lnTo>
                    <a:pt x="680" y="3060"/>
                  </a:lnTo>
                  <a:lnTo>
                    <a:pt x="596" y="3033"/>
                  </a:lnTo>
                  <a:lnTo>
                    <a:pt x="498" y="2976"/>
                  </a:lnTo>
                  <a:lnTo>
                    <a:pt x="498" y="2976"/>
                  </a:lnTo>
                  <a:lnTo>
                    <a:pt x="397" y="2929"/>
                  </a:lnTo>
                  <a:lnTo>
                    <a:pt x="354" y="2877"/>
                  </a:lnTo>
                  <a:lnTo>
                    <a:pt x="352" y="2829"/>
                  </a:lnTo>
                  <a:lnTo>
                    <a:pt x="296" y="2774"/>
                  </a:lnTo>
                  <a:lnTo>
                    <a:pt x="230" y="2632"/>
                  </a:lnTo>
                  <a:lnTo>
                    <a:pt x="226" y="2552"/>
                  </a:lnTo>
                  <a:lnTo>
                    <a:pt x="272" y="2488"/>
                  </a:lnTo>
                  <a:lnTo>
                    <a:pt x="162" y="2463"/>
                  </a:lnTo>
                  <a:lnTo>
                    <a:pt x="199" y="2389"/>
                  </a:lnTo>
                  <a:lnTo>
                    <a:pt x="173" y="2250"/>
                  </a:lnTo>
                  <a:lnTo>
                    <a:pt x="258" y="2280"/>
                  </a:lnTo>
                  <a:lnTo>
                    <a:pt x="237" y="2105"/>
                  </a:lnTo>
                  <a:lnTo>
                    <a:pt x="184" y="2083"/>
                  </a:lnTo>
                  <a:lnTo>
                    <a:pt x="196" y="2188"/>
                  </a:lnTo>
                  <a:lnTo>
                    <a:pt x="150" y="2176"/>
                  </a:lnTo>
                  <a:lnTo>
                    <a:pt x="132" y="2056"/>
                  </a:lnTo>
                  <a:lnTo>
                    <a:pt x="109" y="1900"/>
                  </a:lnTo>
                  <a:lnTo>
                    <a:pt x="124" y="1842"/>
                  </a:lnTo>
                  <a:lnTo>
                    <a:pt x="81" y="1759"/>
                  </a:lnTo>
                  <a:lnTo>
                    <a:pt x="50" y="1664"/>
                  </a:lnTo>
                  <a:lnTo>
                    <a:pt x="79" y="1661"/>
                  </a:lnTo>
                  <a:lnTo>
                    <a:pt x="88" y="1524"/>
                  </a:lnTo>
                  <a:lnTo>
                    <a:pt x="105" y="1389"/>
                  </a:lnTo>
                  <a:lnTo>
                    <a:pt x="107" y="1262"/>
                  </a:lnTo>
                  <a:lnTo>
                    <a:pt x="65" y="1135"/>
                  </a:lnTo>
                  <a:lnTo>
                    <a:pt x="72" y="1065"/>
                  </a:lnTo>
                  <a:lnTo>
                    <a:pt x="44" y="960"/>
                  </a:lnTo>
                  <a:lnTo>
                    <a:pt x="68" y="856"/>
                  </a:lnTo>
                  <a:lnTo>
                    <a:pt x="55" y="691"/>
                  </a:lnTo>
                  <a:lnTo>
                    <a:pt x="52" y="515"/>
                  </a:lnTo>
                  <a:lnTo>
                    <a:pt x="50" y="324"/>
                  </a:lnTo>
                  <a:lnTo>
                    <a:pt x="28" y="185"/>
                  </a:lnTo>
                  <a:lnTo>
                    <a:pt x="0" y="65"/>
                  </a:lnTo>
                  <a:lnTo>
                    <a:pt x="36" y="43"/>
                  </a:lnTo>
                  <a:lnTo>
                    <a:pt x="51" y="0"/>
                  </a:lnTo>
                  <a:lnTo>
                    <a:pt x="93" y="57"/>
                  </a:lnTo>
                  <a:lnTo>
                    <a:pt x="110" y="119"/>
                  </a:lnTo>
                  <a:lnTo>
                    <a:pt x="152" y="155"/>
                  </a:lnTo>
                  <a:lnTo>
                    <a:pt x="138" y="237"/>
                  </a:lnTo>
                  <a:lnTo>
                    <a:pt x="189" y="333"/>
                  </a:lnTo>
                  <a:moveTo>
                    <a:pt x="816" y="2960"/>
                  </a:moveTo>
                  <a:lnTo>
                    <a:pt x="893" y="3142"/>
                  </a:lnTo>
                  <a:lnTo>
                    <a:pt x="960" y="3142"/>
                  </a:lnTo>
                  <a:lnTo>
                    <a:pt x="999" y="3144"/>
                  </a:lnTo>
                  <a:lnTo>
                    <a:pt x="992" y="3177"/>
                  </a:lnTo>
                  <a:lnTo>
                    <a:pt x="950" y="3202"/>
                  </a:lnTo>
                  <a:lnTo>
                    <a:pt x="918" y="3200"/>
                  </a:lnTo>
                  <a:lnTo>
                    <a:pt x="878" y="3193"/>
                  </a:lnTo>
                  <a:lnTo>
                    <a:pt x="821" y="3169"/>
                  </a:lnTo>
                  <a:lnTo>
                    <a:pt x="750" y="3157"/>
                  </a:lnTo>
                  <a:lnTo>
                    <a:pt x="650" y="3112"/>
                  </a:lnTo>
                  <a:lnTo>
                    <a:pt x="565" y="3068"/>
                  </a:lnTo>
                  <a:lnTo>
                    <a:pt x="436" y="2976"/>
                  </a:lnTo>
                  <a:lnTo>
                    <a:pt x="497" y="2993"/>
                  </a:lnTo>
                  <a:lnTo>
                    <a:pt x="611" y="3048"/>
                  </a:lnTo>
                  <a:lnTo>
                    <a:pt x="708" y="3077"/>
                  </a:lnTo>
                  <a:lnTo>
                    <a:pt x="724" y="3040"/>
                  </a:lnTo>
                  <a:lnTo>
                    <a:pt x="721" y="2984"/>
                  </a:lnTo>
                  <a:lnTo>
                    <a:pt x="766" y="2950"/>
                  </a:lnTo>
                  <a:lnTo>
                    <a:pt x="816" y="2960"/>
                  </a:lnTo>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99" name="Freeform 198"/>
            <p:cNvSpPr>
              <a:spLocks/>
            </p:cNvSpPr>
            <p:nvPr/>
          </p:nvSpPr>
          <p:spPr bwMode="auto">
            <a:xfrm>
              <a:off x="2528539" y="3846608"/>
              <a:ext cx="368651" cy="540534"/>
            </a:xfrm>
            <a:custGeom>
              <a:avLst/>
              <a:gdLst>
                <a:gd name="T0" fmla="*/ 59 w 223"/>
                <a:gd name="T1" fmla="*/ 257 h 348"/>
                <a:gd name="T2" fmla="*/ 44 w 223"/>
                <a:gd name="T3" fmla="*/ 253 h 348"/>
                <a:gd name="T4" fmla="*/ 24 w 223"/>
                <a:gd name="T5" fmla="*/ 241 h 348"/>
                <a:gd name="T6" fmla="*/ 3 w 223"/>
                <a:gd name="T7" fmla="*/ 230 h 348"/>
                <a:gd name="T8" fmla="*/ 7 w 223"/>
                <a:gd name="T9" fmla="*/ 222 h 348"/>
                <a:gd name="T10" fmla="*/ 11 w 223"/>
                <a:gd name="T11" fmla="*/ 204 h 348"/>
                <a:gd name="T12" fmla="*/ 28 w 223"/>
                <a:gd name="T13" fmla="*/ 189 h 348"/>
                <a:gd name="T14" fmla="*/ 28 w 223"/>
                <a:gd name="T15" fmla="*/ 173 h 348"/>
                <a:gd name="T16" fmla="*/ 29 w 223"/>
                <a:gd name="T17" fmla="*/ 142 h 348"/>
                <a:gd name="T18" fmla="*/ 30 w 223"/>
                <a:gd name="T19" fmla="*/ 119 h 348"/>
                <a:gd name="T20" fmla="*/ 26 w 223"/>
                <a:gd name="T21" fmla="*/ 98 h 348"/>
                <a:gd name="T22" fmla="*/ 36 w 223"/>
                <a:gd name="T23" fmla="*/ 94 h 348"/>
                <a:gd name="T24" fmla="*/ 34 w 223"/>
                <a:gd name="T25" fmla="*/ 78 h 348"/>
                <a:gd name="T26" fmla="*/ 58 w 223"/>
                <a:gd name="T27" fmla="*/ 64 h 348"/>
                <a:gd name="T28" fmla="*/ 67 w 223"/>
                <a:gd name="T29" fmla="*/ 55 h 348"/>
                <a:gd name="T30" fmla="*/ 82 w 223"/>
                <a:gd name="T31" fmla="*/ 28 h 348"/>
                <a:gd name="T32" fmla="*/ 96 w 223"/>
                <a:gd name="T33" fmla="*/ 23 h 348"/>
                <a:gd name="T34" fmla="*/ 125 w 223"/>
                <a:gd name="T35" fmla="*/ 15 h 348"/>
                <a:gd name="T36" fmla="*/ 142 w 223"/>
                <a:gd name="T37" fmla="*/ 0 h 348"/>
                <a:gd name="T38" fmla="*/ 152 w 223"/>
                <a:gd name="T39" fmla="*/ 7 h 348"/>
                <a:gd name="T40" fmla="*/ 137 w 223"/>
                <a:gd name="T41" fmla="*/ 17 h 348"/>
                <a:gd name="T42" fmla="*/ 124 w 223"/>
                <a:gd name="T43" fmla="*/ 34 h 348"/>
                <a:gd name="T44" fmla="*/ 115 w 223"/>
                <a:gd name="T45" fmla="*/ 56 h 348"/>
                <a:gd name="T46" fmla="*/ 118 w 223"/>
                <a:gd name="T47" fmla="*/ 70 h 348"/>
                <a:gd name="T48" fmla="*/ 124 w 223"/>
                <a:gd name="T49" fmla="*/ 84 h 348"/>
                <a:gd name="T50" fmla="*/ 123 w 223"/>
                <a:gd name="T51" fmla="*/ 100 h 348"/>
                <a:gd name="T52" fmla="*/ 128 w 223"/>
                <a:gd name="T53" fmla="*/ 106 h 348"/>
                <a:gd name="T54" fmla="*/ 156 w 223"/>
                <a:gd name="T55" fmla="*/ 111 h 348"/>
                <a:gd name="T56" fmla="*/ 178 w 223"/>
                <a:gd name="T57" fmla="*/ 132 h 348"/>
                <a:gd name="T58" fmla="*/ 199 w 223"/>
                <a:gd name="T59" fmla="*/ 131 h 348"/>
                <a:gd name="T60" fmla="*/ 216 w 223"/>
                <a:gd name="T61" fmla="*/ 132 h 348"/>
                <a:gd name="T62" fmla="*/ 208 w 223"/>
                <a:gd name="T63" fmla="*/ 150 h 348"/>
                <a:gd name="T64" fmla="*/ 210 w 223"/>
                <a:gd name="T65" fmla="*/ 179 h 348"/>
                <a:gd name="T66" fmla="*/ 215 w 223"/>
                <a:gd name="T67" fmla="*/ 189 h 348"/>
                <a:gd name="T68" fmla="*/ 212 w 223"/>
                <a:gd name="T69" fmla="*/ 204 h 348"/>
                <a:gd name="T70" fmla="*/ 223 w 223"/>
                <a:gd name="T71" fmla="*/ 232 h 348"/>
                <a:gd name="T72" fmla="*/ 216 w 223"/>
                <a:gd name="T73" fmla="*/ 223 h 348"/>
                <a:gd name="T74" fmla="*/ 204 w 223"/>
                <a:gd name="T75" fmla="*/ 223 h 348"/>
                <a:gd name="T76" fmla="*/ 169 w 223"/>
                <a:gd name="T77" fmla="*/ 236 h 348"/>
                <a:gd name="T78" fmla="*/ 179 w 223"/>
                <a:gd name="T79" fmla="*/ 246 h 348"/>
                <a:gd name="T80" fmla="*/ 165 w 223"/>
                <a:gd name="T81" fmla="*/ 247 h 348"/>
                <a:gd name="T82" fmla="*/ 173 w 223"/>
                <a:gd name="T83" fmla="*/ 270 h 348"/>
                <a:gd name="T84" fmla="*/ 175 w 223"/>
                <a:gd name="T85" fmla="*/ 291 h 348"/>
                <a:gd name="T86" fmla="*/ 159 w 223"/>
                <a:gd name="T87" fmla="*/ 337 h 348"/>
                <a:gd name="T88" fmla="*/ 165 w 223"/>
                <a:gd name="T89" fmla="*/ 315 h 348"/>
                <a:gd name="T90" fmla="*/ 139 w 223"/>
                <a:gd name="T91" fmla="*/ 307 h 348"/>
                <a:gd name="T92" fmla="*/ 123 w 223"/>
                <a:gd name="T93" fmla="*/ 309 h 348"/>
                <a:gd name="T94" fmla="*/ 98 w 223"/>
                <a:gd name="T95" fmla="*/ 285 h 348"/>
                <a:gd name="T96" fmla="*/ 84 w 223"/>
                <a:gd name="T97" fmla="*/ 270 h 348"/>
                <a:gd name="T98" fmla="*/ 66 w 223"/>
                <a:gd name="T99" fmla="*/ 261 h 3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23" h="348">
                  <a:moveTo>
                    <a:pt x="66" y="261"/>
                  </a:moveTo>
                  <a:lnTo>
                    <a:pt x="59" y="257"/>
                  </a:lnTo>
                  <a:lnTo>
                    <a:pt x="50" y="250"/>
                  </a:lnTo>
                  <a:lnTo>
                    <a:pt x="44" y="253"/>
                  </a:lnTo>
                  <a:lnTo>
                    <a:pt x="29" y="250"/>
                  </a:lnTo>
                  <a:lnTo>
                    <a:pt x="24" y="241"/>
                  </a:lnTo>
                  <a:lnTo>
                    <a:pt x="21" y="242"/>
                  </a:lnTo>
                  <a:lnTo>
                    <a:pt x="3" y="230"/>
                  </a:lnTo>
                  <a:lnTo>
                    <a:pt x="0" y="223"/>
                  </a:lnTo>
                  <a:lnTo>
                    <a:pt x="7" y="222"/>
                  </a:lnTo>
                  <a:lnTo>
                    <a:pt x="6" y="211"/>
                  </a:lnTo>
                  <a:lnTo>
                    <a:pt x="11" y="204"/>
                  </a:lnTo>
                  <a:lnTo>
                    <a:pt x="20" y="202"/>
                  </a:lnTo>
                  <a:lnTo>
                    <a:pt x="28" y="189"/>
                  </a:lnTo>
                  <a:lnTo>
                    <a:pt x="35" y="179"/>
                  </a:lnTo>
                  <a:lnTo>
                    <a:pt x="28" y="173"/>
                  </a:lnTo>
                  <a:lnTo>
                    <a:pt x="32" y="161"/>
                  </a:lnTo>
                  <a:lnTo>
                    <a:pt x="29" y="142"/>
                  </a:lnTo>
                  <a:lnTo>
                    <a:pt x="33" y="137"/>
                  </a:lnTo>
                  <a:lnTo>
                    <a:pt x="30" y="119"/>
                  </a:lnTo>
                  <a:lnTo>
                    <a:pt x="23" y="108"/>
                  </a:lnTo>
                  <a:lnTo>
                    <a:pt x="26" y="98"/>
                  </a:lnTo>
                  <a:lnTo>
                    <a:pt x="32" y="100"/>
                  </a:lnTo>
                  <a:lnTo>
                    <a:pt x="36" y="94"/>
                  </a:lnTo>
                  <a:lnTo>
                    <a:pt x="32" y="81"/>
                  </a:lnTo>
                  <a:lnTo>
                    <a:pt x="34" y="78"/>
                  </a:lnTo>
                  <a:lnTo>
                    <a:pt x="44" y="79"/>
                  </a:lnTo>
                  <a:lnTo>
                    <a:pt x="58" y="64"/>
                  </a:lnTo>
                  <a:lnTo>
                    <a:pt x="66" y="62"/>
                  </a:lnTo>
                  <a:lnTo>
                    <a:pt x="67" y="55"/>
                  </a:lnTo>
                  <a:lnTo>
                    <a:pt x="71" y="38"/>
                  </a:lnTo>
                  <a:lnTo>
                    <a:pt x="82" y="28"/>
                  </a:lnTo>
                  <a:lnTo>
                    <a:pt x="94" y="28"/>
                  </a:lnTo>
                  <a:lnTo>
                    <a:pt x="96" y="23"/>
                  </a:lnTo>
                  <a:lnTo>
                    <a:pt x="110" y="25"/>
                  </a:lnTo>
                  <a:lnTo>
                    <a:pt x="125" y="15"/>
                  </a:lnTo>
                  <a:lnTo>
                    <a:pt x="132" y="10"/>
                  </a:lnTo>
                  <a:lnTo>
                    <a:pt x="142" y="0"/>
                  </a:lnTo>
                  <a:lnTo>
                    <a:pt x="148" y="1"/>
                  </a:lnTo>
                  <a:lnTo>
                    <a:pt x="152" y="7"/>
                  </a:lnTo>
                  <a:lnTo>
                    <a:pt x="149" y="14"/>
                  </a:lnTo>
                  <a:lnTo>
                    <a:pt x="137" y="17"/>
                  </a:lnTo>
                  <a:lnTo>
                    <a:pt x="131" y="28"/>
                  </a:lnTo>
                  <a:lnTo>
                    <a:pt x="124" y="34"/>
                  </a:lnTo>
                  <a:lnTo>
                    <a:pt x="118" y="41"/>
                  </a:lnTo>
                  <a:lnTo>
                    <a:pt x="115" y="56"/>
                  </a:lnTo>
                  <a:lnTo>
                    <a:pt x="109" y="68"/>
                  </a:lnTo>
                  <a:lnTo>
                    <a:pt x="118" y="70"/>
                  </a:lnTo>
                  <a:lnTo>
                    <a:pt x="120" y="79"/>
                  </a:lnTo>
                  <a:lnTo>
                    <a:pt x="124" y="84"/>
                  </a:lnTo>
                  <a:lnTo>
                    <a:pt x="125" y="92"/>
                  </a:lnTo>
                  <a:lnTo>
                    <a:pt x="123" y="100"/>
                  </a:lnTo>
                  <a:lnTo>
                    <a:pt x="123" y="104"/>
                  </a:lnTo>
                  <a:lnTo>
                    <a:pt x="128" y="106"/>
                  </a:lnTo>
                  <a:lnTo>
                    <a:pt x="132" y="113"/>
                  </a:lnTo>
                  <a:lnTo>
                    <a:pt x="156" y="111"/>
                  </a:lnTo>
                  <a:lnTo>
                    <a:pt x="166" y="114"/>
                  </a:lnTo>
                  <a:lnTo>
                    <a:pt x="178" y="132"/>
                  </a:lnTo>
                  <a:lnTo>
                    <a:pt x="186" y="129"/>
                  </a:lnTo>
                  <a:lnTo>
                    <a:pt x="199" y="131"/>
                  </a:lnTo>
                  <a:lnTo>
                    <a:pt x="210" y="128"/>
                  </a:lnTo>
                  <a:lnTo>
                    <a:pt x="216" y="132"/>
                  </a:lnTo>
                  <a:lnTo>
                    <a:pt x="212" y="143"/>
                  </a:lnTo>
                  <a:lnTo>
                    <a:pt x="208" y="150"/>
                  </a:lnTo>
                  <a:lnTo>
                    <a:pt x="206" y="165"/>
                  </a:lnTo>
                  <a:lnTo>
                    <a:pt x="210" y="179"/>
                  </a:lnTo>
                  <a:lnTo>
                    <a:pt x="215" y="185"/>
                  </a:lnTo>
                  <a:lnTo>
                    <a:pt x="215" y="189"/>
                  </a:lnTo>
                  <a:lnTo>
                    <a:pt x="206" y="200"/>
                  </a:lnTo>
                  <a:lnTo>
                    <a:pt x="212" y="204"/>
                  </a:lnTo>
                  <a:lnTo>
                    <a:pt x="217" y="212"/>
                  </a:lnTo>
                  <a:lnTo>
                    <a:pt x="223" y="232"/>
                  </a:lnTo>
                  <a:lnTo>
                    <a:pt x="219" y="235"/>
                  </a:lnTo>
                  <a:lnTo>
                    <a:pt x="216" y="223"/>
                  </a:lnTo>
                  <a:lnTo>
                    <a:pt x="211" y="216"/>
                  </a:lnTo>
                  <a:lnTo>
                    <a:pt x="204" y="223"/>
                  </a:lnTo>
                  <a:lnTo>
                    <a:pt x="169" y="223"/>
                  </a:lnTo>
                  <a:lnTo>
                    <a:pt x="169" y="236"/>
                  </a:lnTo>
                  <a:lnTo>
                    <a:pt x="180" y="238"/>
                  </a:lnTo>
                  <a:lnTo>
                    <a:pt x="179" y="246"/>
                  </a:lnTo>
                  <a:lnTo>
                    <a:pt x="175" y="244"/>
                  </a:lnTo>
                  <a:lnTo>
                    <a:pt x="165" y="247"/>
                  </a:lnTo>
                  <a:lnTo>
                    <a:pt x="165" y="262"/>
                  </a:lnTo>
                  <a:lnTo>
                    <a:pt x="173" y="270"/>
                  </a:lnTo>
                  <a:lnTo>
                    <a:pt x="176" y="282"/>
                  </a:lnTo>
                  <a:lnTo>
                    <a:pt x="175" y="291"/>
                  </a:lnTo>
                  <a:lnTo>
                    <a:pt x="168" y="348"/>
                  </a:lnTo>
                  <a:lnTo>
                    <a:pt x="159" y="337"/>
                  </a:lnTo>
                  <a:lnTo>
                    <a:pt x="153" y="336"/>
                  </a:lnTo>
                  <a:lnTo>
                    <a:pt x="165" y="315"/>
                  </a:lnTo>
                  <a:lnTo>
                    <a:pt x="150" y="305"/>
                  </a:lnTo>
                  <a:lnTo>
                    <a:pt x="139" y="307"/>
                  </a:lnTo>
                  <a:lnTo>
                    <a:pt x="133" y="303"/>
                  </a:lnTo>
                  <a:lnTo>
                    <a:pt x="123" y="309"/>
                  </a:lnTo>
                  <a:lnTo>
                    <a:pt x="109" y="306"/>
                  </a:lnTo>
                  <a:lnTo>
                    <a:pt x="98" y="285"/>
                  </a:lnTo>
                  <a:lnTo>
                    <a:pt x="89" y="279"/>
                  </a:lnTo>
                  <a:lnTo>
                    <a:pt x="84" y="270"/>
                  </a:lnTo>
                  <a:lnTo>
                    <a:pt x="71" y="260"/>
                  </a:lnTo>
                  <a:lnTo>
                    <a:pt x="66" y="261"/>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200" name="Freeform 199"/>
            <p:cNvSpPr>
              <a:spLocks/>
            </p:cNvSpPr>
            <p:nvPr/>
          </p:nvSpPr>
          <p:spPr bwMode="auto">
            <a:xfrm>
              <a:off x="2330162" y="3885440"/>
              <a:ext cx="99189" cy="97856"/>
            </a:xfrm>
            <a:custGeom>
              <a:avLst/>
              <a:gdLst>
                <a:gd name="T0" fmla="*/ 51 w 60"/>
                <a:gd name="T1" fmla="*/ 63 h 63"/>
                <a:gd name="T2" fmla="*/ 41 w 60"/>
                <a:gd name="T3" fmla="*/ 58 h 63"/>
                <a:gd name="T4" fmla="*/ 38 w 60"/>
                <a:gd name="T5" fmla="*/ 53 h 63"/>
                <a:gd name="T6" fmla="*/ 40 w 60"/>
                <a:gd name="T7" fmla="*/ 50 h 63"/>
                <a:gd name="T8" fmla="*/ 40 w 60"/>
                <a:gd name="T9" fmla="*/ 45 h 63"/>
                <a:gd name="T10" fmla="*/ 35 w 60"/>
                <a:gd name="T11" fmla="*/ 40 h 63"/>
                <a:gd name="T12" fmla="*/ 28 w 60"/>
                <a:gd name="T13" fmla="*/ 36 h 63"/>
                <a:gd name="T14" fmla="*/ 22 w 60"/>
                <a:gd name="T15" fmla="*/ 34 h 63"/>
                <a:gd name="T16" fmla="*/ 21 w 60"/>
                <a:gd name="T17" fmla="*/ 28 h 63"/>
                <a:gd name="T18" fmla="*/ 17 w 60"/>
                <a:gd name="T19" fmla="*/ 24 h 63"/>
                <a:gd name="T20" fmla="*/ 18 w 60"/>
                <a:gd name="T21" fmla="*/ 30 h 63"/>
                <a:gd name="T22" fmla="*/ 14 w 60"/>
                <a:gd name="T23" fmla="*/ 35 h 63"/>
                <a:gd name="T24" fmla="*/ 10 w 60"/>
                <a:gd name="T25" fmla="*/ 29 h 63"/>
                <a:gd name="T26" fmla="*/ 4 w 60"/>
                <a:gd name="T27" fmla="*/ 27 h 63"/>
                <a:gd name="T28" fmla="*/ 2 w 60"/>
                <a:gd name="T29" fmla="*/ 23 h 63"/>
                <a:gd name="T30" fmla="*/ 2 w 60"/>
                <a:gd name="T31" fmla="*/ 17 h 63"/>
                <a:gd name="T32" fmla="*/ 5 w 60"/>
                <a:gd name="T33" fmla="*/ 10 h 63"/>
                <a:gd name="T34" fmla="*/ 0 w 60"/>
                <a:gd name="T35" fmla="*/ 7 h 63"/>
                <a:gd name="T36" fmla="*/ 5 w 60"/>
                <a:gd name="T37" fmla="*/ 3 h 63"/>
                <a:gd name="T38" fmla="*/ 8 w 60"/>
                <a:gd name="T39" fmla="*/ 0 h 63"/>
                <a:gd name="T40" fmla="*/ 19 w 60"/>
                <a:gd name="T41" fmla="*/ 6 h 63"/>
                <a:gd name="T42" fmla="*/ 24 w 60"/>
                <a:gd name="T43" fmla="*/ 3 h 63"/>
                <a:gd name="T44" fmla="*/ 29 w 60"/>
                <a:gd name="T45" fmla="*/ 5 h 63"/>
                <a:gd name="T46" fmla="*/ 32 w 60"/>
                <a:gd name="T47" fmla="*/ 9 h 63"/>
                <a:gd name="T48" fmla="*/ 37 w 60"/>
                <a:gd name="T49" fmla="*/ 11 h 63"/>
                <a:gd name="T50" fmla="*/ 42 w 60"/>
                <a:gd name="T51" fmla="*/ 6 h 63"/>
                <a:gd name="T52" fmla="*/ 46 w 60"/>
                <a:gd name="T53" fmla="*/ 17 h 63"/>
                <a:gd name="T54" fmla="*/ 52 w 60"/>
                <a:gd name="T55" fmla="*/ 26 h 63"/>
                <a:gd name="T56" fmla="*/ 60 w 60"/>
                <a:gd name="T57" fmla="*/ 35 h 63"/>
                <a:gd name="T58" fmla="*/ 53 w 60"/>
                <a:gd name="T59" fmla="*/ 36 h 63"/>
                <a:gd name="T60" fmla="*/ 53 w 60"/>
                <a:gd name="T61" fmla="*/ 45 h 63"/>
                <a:gd name="T62" fmla="*/ 57 w 60"/>
                <a:gd name="T63" fmla="*/ 48 h 63"/>
                <a:gd name="T64" fmla="*/ 54 w 60"/>
                <a:gd name="T65" fmla="*/ 51 h 63"/>
                <a:gd name="T66" fmla="*/ 54 w 60"/>
                <a:gd name="T67" fmla="*/ 54 h 63"/>
                <a:gd name="T68" fmla="*/ 52 w 60"/>
                <a:gd name="T69" fmla="*/ 58 h 63"/>
                <a:gd name="T70" fmla="*/ 51 w 60"/>
                <a:gd name="T71" fmla="*/ 63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60" h="63">
                  <a:moveTo>
                    <a:pt x="51" y="63"/>
                  </a:moveTo>
                  <a:lnTo>
                    <a:pt x="41" y="58"/>
                  </a:lnTo>
                  <a:lnTo>
                    <a:pt x="38" y="53"/>
                  </a:lnTo>
                  <a:lnTo>
                    <a:pt x="40" y="50"/>
                  </a:lnTo>
                  <a:lnTo>
                    <a:pt x="40" y="45"/>
                  </a:lnTo>
                  <a:lnTo>
                    <a:pt x="35" y="40"/>
                  </a:lnTo>
                  <a:lnTo>
                    <a:pt x="28" y="36"/>
                  </a:lnTo>
                  <a:lnTo>
                    <a:pt x="22" y="34"/>
                  </a:lnTo>
                  <a:lnTo>
                    <a:pt x="21" y="28"/>
                  </a:lnTo>
                  <a:lnTo>
                    <a:pt x="17" y="24"/>
                  </a:lnTo>
                  <a:lnTo>
                    <a:pt x="18" y="30"/>
                  </a:lnTo>
                  <a:lnTo>
                    <a:pt x="14" y="35"/>
                  </a:lnTo>
                  <a:lnTo>
                    <a:pt x="10" y="29"/>
                  </a:lnTo>
                  <a:lnTo>
                    <a:pt x="4" y="27"/>
                  </a:lnTo>
                  <a:lnTo>
                    <a:pt x="2" y="23"/>
                  </a:lnTo>
                  <a:lnTo>
                    <a:pt x="2" y="17"/>
                  </a:lnTo>
                  <a:lnTo>
                    <a:pt x="5" y="10"/>
                  </a:lnTo>
                  <a:lnTo>
                    <a:pt x="0" y="7"/>
                  </a:lnTo>
                  <a:lnTo>
                    <a:pt x="5" y="3"/>
                  </a:lnTo>
                  <a:lnTo>
                    <a:pt x="8" y="0"/>
                  </a:lnTo>
                  <a:lnTo>
                    <a:pt x="19" y="6"/>
                  </a:lnTo>
                  <a:lnTo>
                    <a:pt x="24" y="3"/>
                  </a:lnTo>
                  <a:lnTo>
                    <a:pt x="29" y="5"/>
                  </a:lnTo>
                  <a:lnTo>
                    <a:pt x="32" y="9"/>
                  </a:lnTo>
                  <a:lnTo>
                    <a:pt x="37" y="11"/>
                  </a:lnTo>
                  <a:lnTo>
                    <a:pt x="42" y="6"/>
                  </a:lnTo>
                  <a:lnTo>
                    <a:pt x="46" y="17"/>
                  </a:lnTo>
                  <a:lnTo>
                    <a:pt x="52" y="26"/>
                  </a:lnTo>
                  <a:lnTo>
                    <a:pt x="60" y="35"/>
                  </a:lnTo>
                  <a:lnTo>
                    <a:pt x="53" y="36"/>
                  </a:lnTo>
                  <a:lnTo>
                    <a:pt x="53" y="45"/>
                  </a:lnTo>
                  <a:lnTo>
                    <a:pt x="57" y="48"/>
                  </a:lnTo>
                  <a:lnTo>
                    <a:pt x="54" y="51"/>
                  </a:lnTo>
                  <a:lnTo>
                    <a:pt x="54" y="54"/>
                  </a:lnTo>
                  <a:lnTo>
                    <a:pt x="52" y="58"/>
                  </a:lnTo>
                  <a:lnTo>
                    <a:pt x="51" y="63"/>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201" name="Freeform 200"/>
            <p:cNvSpPr>
              <a:spLocks/>
            </p:cNvSpPr>
            <p:nvPr/>
          </p:nvSpPr>
          <p:spPr bwMode="auto">
            <a:xfrm>
              <a:off x="2401248" y="3500231"/>
              <a:ext cx="314097" cy="107175"/>
            </a:xfrm>
            <a:custGeom>
              <a:avLst/>
              <a:gdLst>
                <a:gd name="T0" fmla="*/ 53 w 190"/>
                <a:gd name="T1" fmla="*/ 0 h 69"/>
                <a:gd name="T2" fmla="*/ 68 w 190"/>
                <a:gd name="T3" fmla="*/ 1 h 69"/>
                <a:gd name="T4" fmla="*/ 82 w 190"/>
                <a:gd name="T5" fmla="*/ 1 h 69"/>
                <a:gd name="T6" fmla="*/ 98 w 190"/>
                <a:gd name="T7" fmla="*/ 8 h 69"/>
                <a:gd name="T8" fmla="*/ 104 w 190"/>
                <a:gd name="T9" fmla="*/ 16 h 69"/>
                <a:gd name="T10" fmla="*/ 121 w 190"/>
                <a:gd name="T11" fmla="*/ 14 h 69"/>
                <a:gd name="T12" fmla="*/ 127 w 190"/>
                <a:gd name="T13" fmla="*/ 19 h 69"/>
                <a:gd name="T14" fmla="*/ 140 w 190"/>
                <a:gd name="T15" fmla="*/ 31 h 69"/>
                <a:gd name="T16" fmla="*/ 150 w 190"/>
                <a:gd name="T17" fmla="*/ 41 h 69"/>
                <a:gd name="T18" fmla="*/ 156 w 190"/>
                <a:gd name="T19" fmla="*/ 40 h 69"/>
                <a:gd name="T20" fmla="*/ 166 w 190"/>
                <a:gd name="T21" fmla="*/ 45 h 69"/>
                <a:gd name="T22" fmla="*/ 164 w 190"/>
                <a:gd name="T23" fmla="*/ 51 h 69"/>
                <a:gd name="T24" fmla="*/ 177 w 190"/>
                <a:gd name="T25" fmla="*/ 51 h 69"/>
                <a:gd name="T26" fmla="*/ 190 w 190"/>
                <a:gd name="T27" fmla="*/ 60 h 69"/>
                <a:gd name="T28" fmla="*/ 187 w 190"/>
                <a:gd name="T29" fmla="*/ 65 h 69"/>
                <a:gd name="T30" fmla="*/ 175 w 190"/>
                <a:gd name="T31" fmla="*/ 67 h 69"/>
                <a:gd name="T32" fmla="*/ 163 w 190"/>
                <a:gd name="T33" fmla="*/ 68 h 69"/>
                <a:gd name="T34" fmla="*/ 151 w 190"/>
                <a:gd name="T35" fmla="*/ 67 h 69"/>
                <a:gd name="T36" fmla="*/ 124 w 190"/>
                <a:gd name="T37" fmla="*/ 69 h 69"/>
                <a:gd name="T38" fmla="*/ 138 w 190"/>
                <a:gd name="T39" fmla="*/ 57 h 69"/>
                <a:gd name="T40" fmla="*/ 131 w 190"/>
                <a:gd name="T41" fmla="*/ 52 h 69"/>
                <a:gd name="T42" fmla="*/ 120 w 190"/>
                <a:gd name="T43" fmla="*/ 50 h 69"/>
                <a:gd name="T44" fmla="*/ 114 w 190"/>
                <a:gd name="T45" fmla="*/ 45 h 69"/>
                <a:gd name="T46" fmla="*/ 112 w 190"/>
                <a:gd name="T47" fmla="*/ 33 h 69"/>
                <a:gd name="T48" fmla="*/ 101 w 190"/>
                <a:gd name="T49" fmla="*/ 34 h 69"/>
                <a:gd name="T50" fmla="*/ 86 w 190"/>
                <a:gd name="T51" fmla="*/ 28 h 69"/>
                <a:gd name="T52" fmla="*/ 81 w 190"/>
                <a:gd name="T53" fmla="*/ 24 h 69"/>
                <a:gd name="T54" fmla="*/ 58 w 190"/>
                <a:gd name="T55" fmla="*/ 20 h 69"/>
                <a:gd name="T56" fmla="*/ 52 w 190"/>
                <a:gd name="T57" fmla="*/ 16 h 69"/>
                <a:gd name="T58" fmla="*/ 60 w 190"/>
                <a:gd name="T59" fmla="*/ 11 h 69"/>
                <a:gd name="T60" fmla="*/ 42 w 190"/>
                <a:gd name="T61" fmla="*/ 10 h 69"/>
                <a:gd name="T62" fmla="*/ 28 w 190"/>
                <a:gd name="T63" fmla="*/ 21 h 69"/>
                <a:gd name="T64" fmla="*/ 20 w 190"/>
                <a:gd name="T65" fmla="*/ 21 h 69"/>
                <a:gd name="T66" fmla="*/ 17 w 190"/>
                <a:gd name="T67" fmla="*/ 26 h 69"/>
                <a:gd name="T68" fmla="*/ 7 w 190"/>
                <a:gd name="T69" fmla="*/ 28 h 69"/>
                <a:gd name="T70" fmla="*/ 0 w 190"/>
                <a:gd name="T71" fmla="*/ 27 h 69"/>
                <a:gd name="T72" fmla="*/ 11 w 190"/>
                <a:gd name="T73" fmla="*/ 20 h 69"/>
                <a:gd name="T74" fmla="*/ 16 w 190"/>
                <a:gd name="T75" fmla="*/ 13 h 69"/>
                <a:gd name="T76" fmla="*/ 25 w 190"/>
                <a:gd name="T77" fmla="*/ 8 h 69"/>
                <a:gd name="T78" fmla="*/ 34 w 190"/>
                <a:gd name="T79" fmla="*/ 4 h 69"/>
                <a:gd name="T80" fmla="*/ 48 w 190"/>
                <a:gd name="T81" fmla="*/ 2 h 69"/>
                <a:gd name="T82" fmla="*/ 53 w 190"/>
                <a:gd name="T83" fmla="*/ 0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90" h="69">
                  <a:moveTo>
                    <a:pt x="53" y="0"/>
                  </a:moveTo>
                  <a:lnTo>
                    <a:pt x="68" y="1"/>
                  </a:lnTo>
                  <a:lnTo>
                    <a:pt x="82" y="1"/>
                  </a:lnTo>
                  <a:lnTo>
                    <a:pt x="98" y="8"/>
                  </a:lnTo>
                  <a:lnTo>
                    <a:pt x="104" y="16"/>
                  </a:lnTo>
                  <a:lnTo>
                    <a:pt x="121" y="14"/>
                  </a:lnTo>
                  <a:lnTo>
                    <a:pt x="127" y="19"/>
                  </a:lnTo>
                  <a:lnTo>
                    <a:pt x="140" y="31"/>
                  </a:lnTo>
                  <a:lnTo>
                    <a:pt x="150" y="41"/>
                  </a:lnTo>
                  <a:lnTo>
                    <a:pt x="156" y="40"/>
                  </a:lnTo>
                  <a:lnTo>
                    <a:pt x="166" y="45"/>
                  </a:lnTo>
                  <a:lnTo>
                    <a:pt x="164" y="51"/>
                  </a:lnTo>
                  <a:lnTo>
                    <a:pt x="177" y="51"/>
                  </a:lnTo>
                  <a:lnTo>
                    <a:pt x="190" y="60"/>
                  </a:lnTo>
                  <a:lnTo>
                    <a:pt x="187" y="65"/>
                  </a:lnTo>
                  <a:lnTo>
                    <a:pt x="175" y="67"/>
                  </a:lnTo>
                  <a:lnTo>
                    <a:pt x="163" y="68"/>
                  </a:lnTo>
                  <a:lnTo>
                    <a:pt x="151" y="67"/>
                  </a:lnTo>
                  <a:lnTo>
                    <a:pt x="124" y="69"/>
                  </a:lnTo>
                  <a:lnTo>
                    <a:pt x="138" y="57"/>
                  </a:lnTo>
                  <a:lnTo>
                    <a:pt x="131" y="52"/>
                  </a:lnTo>
                  <a:lnTo>
                    <a:pt x="120" y="50"/>
                  </a:lnTo>
                  <a:lnTo>
                    <a:pt x="114" y="45"/>
                  </a:lnTo>
                  <a:lnTo>
                    <a:pt x="112" y="33"/>
                  </a:lnTo>
                  <a:lnTo>
                    <a:pt x="101" y="34"/>
                  </a:lnTo>
                  <a:lnTo>
                    <a:pt x="86" y="28"/>
                  </a:lnTo>
                  <a:lnTo>
                    <a:pt x="81" y="24"/>
                  </a:lnTo>
                  <a:lnTo>
                    <a:pt x="58" y="20"/>
                  </a:lnTo>
                  <a:lnTo>
                    <a:pt x="52" y="16"/>
                  </a:lnTo>
                  <a:lnTo>
                    <a:pt x="60" y="11"/>
                  </a:lnTo>
                  <a:lnTo>
                    <a:pt x="42" y="10"/>
                  </a:lnTo>
                  <a:lnTo>
                    <a:pt x="28" y="21"/>
                  </a:lnTo>
                  <a:lnTo>
                    <a:pt x="20" y="21"/>
                  </a:lnTo>
                  <a:lnTo>
                    <a:pt x="17" y="26"/>
                  </a:lnTo>
                  <a:lnTo>
                    <a:pt x="7" y="28"/>
                  </a:lnTo>
                  <a:lnTo>
                    <a:pt x="0" y="27"/>
                  </a:lnTo>
                  <a:lnTo>
                    <a:pt x="11" y="20"/>
                  </a:lnTo>
                  <a:lnTo>
                    <a:pt x="16" y="13"/>
                  </a:lnTo>
                  <a:lnTo>
                    <a:pt x="25" y="8"/>
                  </a:lnTo>
                  <a:lnTo>
                    <a:pt x="34" y="4"/>
                  </a:lnTo>
                  <a:lnTo>
                    <a:pt x="48" y="2"/>
                  </a:lnTo>
                  <a:lnTo>
                    <a:pt x="53"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202" name="Freeform 201"/>
            <p:cNvSpPr>
              <a:spLocks/>
            </p:cNvSpPr>
            <p:nvPr/>
          </p:nvSpPr>
          <p:spPr bwMode="auto">
            <a:xfrm>
              <a:off x="2774859" y="3605853"/>
              <a:ext cx="109108" cy="74557"/>
            </a:xfrm>
            <a:custGeom>
              <a:avLst/>
              <a:gdLst>
                <a:gd name="T0" fmla="*/ 7 w 66"/>
                <a:gd name="T1" fmla="*/ 4 h 48"/>
                <a:gd name="T2" fmla="*/ 10 w 66"/>
                <a:gd name="T3" fmla="*/ 0 h 48"/>
                <a:gd name="T4" fmla="*/ 24 w 66"/>
                <a:gd name="T5" fmla="*/ 0 h 48"/>
                <a:gd name="T6" fmla="*/ 34 w 66"/>
                <a:gd name="T7" fmla="*/ 6 h 48"/>
                <a:gd name="T8" fmla="*/ 39 w 66"/>
                <a:gd name="T9" fmla="*/ 5 h 48"/>
                <a:gd name="T10" fmla="*/ 41 w 66"/>
                <a:gd name="T11" fmla="*/ 13 h 48"/>
                <a:gd name="T12" fmla="*/ 51 w 66"/>
                <a:gd name="T13" fmla="*/ 12 h 48"/>
                <a:gd name="T14" fmla="*/ 50 w 66"/>
                <a:gd name="T15" fmla="*/ 18 h 48"/>
                <a:gd name="T16" fmla="*/ 58 w 66"/>
                <a:gd name="T17" fmla="*/ 19 h 48"/>
                <a:gd name="T18" fmla="*/ 66 w 66"/>
                <a:gd name="T19" fmla="*/ 27 h 48"/>
                <a:gd name="T20" fmla="*/ 58 w 66"/>
                <a:gd name="T21" fmla="*/ 35 h 48"/>
                <a:gd name="T22" fmla="*/ 50 w 66"/>
                <a:gd name="T23" fmla="*/ 31 h 48"/>
                <a:gd name="T24" fmla="*/ 42 w 66"/>
                <a:gd name="T25" fmla="*/ 31 h 48"/>
                <a:gd name="T26" fmla="*/ 36 w 66"/>
                <a:gd name="T27" fmla="*/ 30 h 48"/>
                <a:gd name="T28" fmla="*/ 32 w 66"/>
                <a:gd name="T29" fmla="*/ 34 h 48"/>
                <a:gd name="T30" fmla="*/ 25 w 66"/>
                <a:gd name="T31" fmla="*/ 36 h 48"/>
                <a:gd name="T32" fmla="*/ 23 w 66"/>
                <a:gd name="T33" fmla="*/ 30 h 48"/>
                <a:gd name="T34" fmla="*/ 17 w 66"/>
                <a:gd name="T35" fmla="*/ 34 h 48"/>
                <a:gd name="T36" fmla="*/ 8 w 66"/>
                <a:gd name="T37" fmla="*/ 48 h 48"/>
                <a:gd name="T38" fmla="*/ 4 w 66"/>
                <a:gd name="T39" fmla="*/ 44 h 48"/>
                <a:gd name="T40" fmla="*/ 3 w 66"/>
                <a:gd name="T41" fmla="*/ 39 h 48"/>
                <a:gd name="T42" fmla="*/ 4 w 66"/>
                <a:gd name="T43" fmla="*/ 33 h 48"/>
                <a:gd name="T44" fmla="*/ 0 w 66"/>
                <a:gd name="T45" fmla="*/ 27 h 48"/>
                <a:gd name="T46" fmla="*/ 5 w 66"/>
                <a:gd name="T47" fmla="*/ 23 h 48"/>
                <a:gd name="T48" fmla="*/ 8 w 66"/>
                <a:gd name="T49" fmla="*/ 15 h 48"/>
                <a:gd name="T50" fmla="*/ 7 w 66"/>
                <a:gd name="T51" fmla="*/ 4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66" h="48">
                  <a:moveTo>
                    <a:pt x="7" y="4"/>
                  </a:moveTo>
                  <a:lnTo>
                    <a:pt x="10" y="0"/>
                  </a:lnTo>
                  <a:lnTo>
                    <a:pt x="24" y="0"/>
                  </a:lnTo>
                  <a:lnTo>
                    <a:pt x="34" y="6"/>
                  </a:lnTo>
                  <a:lnTo>
                    <a:pt x="39" y="5"/>
                  </a:lnTo>
                  <a:lnTo>
                    <a:pt x="41" y="13"/>
                  </a:lnTo>
                  <a:lnTo>
                    <a:pt x="51" y="12"/>
                  </a:lnTo>
                  <a:lnTo>
                    <a:pt x="50" y="18"/>
                  </a:lnTo>
                  <a:lnTo>
                    <a:pt x="58" y="19"/>
                  </a:lnTo>
                  <a:lnTo>
                    <a:pt x="66" y="27"/>
                  </a:lnTo>
                  <a:lnTo>
                    <a:pt x="58" y="35"/>
                  </a:lnTo>
                  <a:lnTo>
                    <a:pt x="50" y="31"/>
                  </a:lnTo>
                  <a:lnTo>
                    <a:pt x="42" y="31"/>
                  </a:lnTo>
                  <a:lnTo>
                    <a:pt x="36" y="30"/>
                  </a:lnTo>
                  <a:lnTo>
                    <a:pt x="32" y="34"/>
                  </a:lnTo>
                  <a:lnTo>
                    <a:pt x="25" y="36"/>
                  </a:lnTo>
                  <a:lnTo>
                    <a:pt x="23" y="30"/>
                  </a:lnTo>
                  <a:lnTo>
                    <a:pt x="17" y="34"/>
                  </a:lnTo>
                  <a:lnTo>
                    <a:pt x="8" y="48"/>
                  </a:lnTo>
                  <a:lnTo>
                    <a:pt x="4" y="44"/>
                  </a:lnTo>
                  <a:lnTo>
                    <a:pt x="3" y="39"/>
                  </a:lnTo>
                  <a:lnTo>
                    <a:pt x="4" y="33"/>
                  </a:lnTo>
                  <a:lnTo>
                    <a:pt x="0" y="27"/>
                  </a:lnTo>
                  <a:lnTo>
                    <a:pt x="5" y="23"/>
                  </a:lnTo>
                  <a:lnTo>
                    <a:pt x="8" y="15"/>
                  </a:lnTo>
                  <a:lnTo>
                    <a:pt x="7" y="4"/>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203" name="Freeform 202"/>
            <p:cNvSpPr>
              <a:spLocks/>
            </p:cNvSpPr>
            <p:nvPr/>
          </p:nvSpPr>
          <p:spPr bwMode="auto">
            <a:xfrm>
              <a:off x="2469026" y="4203857"/>
              <a:ext cx="173581" cy="203478"/>
            </a:xfrm>
            <a:custGeom>
              <a:avLst/>
              <a:gdLst>
                <a:gd name="T0" fmla="*/ 13 w 105"/>
                <a:gd name="T1" fmla="*/ 99 h 131"/>
                <a:gd name="T2" fmla="*/ 22 w 105"/>
                <a:gd name="T3" fmla="*/ 84 h 131"/>
                <a:gd name="T4" fmla="*/ 18 w 105"/>
                <a:gd name="T5" fmla="*/ 75 h 131"/>
                <a:gd name="T6" fmla="*/ 11 w 105"/>
                <a:gd name="T7" fmla="*/ 84 h 131"/>
                <a:gd name="T8" fmla="*/ 0 w 105"/>
                <a:gd name="T9" fmla="*/ 75 h 131"/>
                <a:gd name="T10" fmla="*/ 4 w 105"/>
                <a:gd name="T11" fmla="*/ 69 h 131"/>
                <a:gd name="T12" fmla="*/ 0 w 105"/>
                <a:gd name="T13" fmla="*/ 50 h 131"/>
                <a:gd name="T14" fmla="*/ 7 w 105"/>
                <a:gd name="T15" fmla="*/ 47 h 131"/>
                <a:gd name="T16" fmla="*/ 10 w 105"/>
                <a:gd name="T17" fmla="*/ 34 h 131"/>
                <a:gd name="T18" fmla="*/ 17 w 105"/>
                <a:gd name="T19" fmla="*/ 21 h 131"/>
                <a:gd name="T20" fmla="*/ 16 w 105"/>
                <a:gd name="T21" fmla="*/ 12 h 131"/>
                <a:gd name="T22" fmla="*/ 26 w 105"/>
                <a:gd name="T23" fmla="*/ 8 h 131"/>
                <a:gd name="T24" fmla="*/ 39 w 105"/>
                <a:gd name="T25" fmla="*/ 0 h 131"/>
                <a:gd name="T26" fmla="*/ 57 w 105"/>
                <a:gd name="T27" fmla="*/ 12 h 131"/>
                <a:gd name="T28" fmla="*/ 60 w 105"/>
                <a:gd name="T29" fmla="*/ 11 h 131"/>
                <a:gd name="T30" fmla="*/ 65 w 105"/>
                <a:gd name="T31" fmla="*/ 20 h 131"/>
                <a:gd name="T32" fmla="*/ 80 w 105"/>
                <a:gd name="T33" fmla="*/ 23 h 131"/>
                <a:gd name="T34" fmla="*/ 86 w 105"/>
                <a:gd name="T35" fmla="*/ 20 h 131"/>
                <a:gd name="T36" fmla="*/ 95 w 105"/>
                <a:gd name="T37" fmla="*/ 27 h 131"/>
                <a:gd name="T38" fmla="*/ 102 w 105"/>
                <a:gd name="T39" fmla="*/ 31 h 131"/>
                <a:gd name="T40" fmla="*/ 105 w 105"/>
                <a:gd name="T41" fmla="*/ 47 h 131"/>
                <a:gd name="T42" fmla="*/ 99 w 105"/>
                <a:gd name="T43" fmla="*/ 61 h 131"/>
                <a:gd name="T44" fmla="*/ 80 w 105"/>
                <a:gd name="T45" fmla="*/ 83 h 131"/>
                <a:gd name="T46" fmla="*/ 58 w 105"/>
                <a:gd name="T47" fmla="*/ 91 h 131"/>
                <a:gd name="T48" fmla="*/ 47 w 105"/>
                <a:gd name="T49" fmla="*/ 109 h 131"/>
                <a:gd name="T50" fmla="*/ 44 w 105"/>
                <a:gd name="T51" fmla="*/ 123 h 131"/>
                <a:gd name="T52" fmla="*/ 34 w 105"/>
                <a:gd name="T53" fmla="*/ 131 h 131"/>
                <a:gd name="T54" fmla="*/ 26 w 105"/>
                <a:gd name="T55" fmla="*/ 121 h 131"/>
                <a:gd name="T56" fmla="*/ 18 w 105"/>
                <a:gd name="T57" fmla="*/ 119 h 131"/>
                <a:gd name="T58" fmla="*/ 10 w 105"/>
                <a:gd name="T59" fmla="*/ 120 h 131"/>
                <a:gd name="T60" fmla="*/ 10 w 105"/>
                <a:gd name="T61" fmla="*/ 113 h 131"/>
                <a:gd name="T62" fmla="*/ 15 w 105"/>
                <a:gd name="T63" fmla="*/ 108 h 131"/>
                <a:gd name="T64" fmla="*/ 13 w 105"/>
                <a:gd name="T65" fmla="*/ 99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05" h="131">
                  <a:moveTo>
                    <a:pt x="13" y="99"/>
                  </a:moveTo>
                  <a:lnTo>
                    <a:pt x="22" y="84"/>
                  </a:lnTo>
                  <a:lnTo>
                    <a:pt x="18" y="75"/>
                  </a:lnTo>
                  <a:lnTo>
                    <a:pt x="11" y="84"/>
                  </a:lnTo>
                  <a:lnTo>
                    <a:pt x="0" y="75"/>
                  </a:lnTo>
                  <a:lnTo>
                    <a:pt x="4" y="69"/>
                  </a:lnTo>
                  <a:lnTo>
                    <a:pt x="0" y="50"/>
                  </a:lnTo>
                  <a:lnTo>
                    <a:pt x="7" y="47"/>
                  </a:lnTo>
                  <a:lnTo>
                    <a:pt x="10" y="34"/>
                  </a:lnTo>
                  <a:lnTo>
                    <a:pt x="17" y="21"/>
                  </a:lnTo>
                  <a:lnTo>
                    <a:pt x="16" y="12"/>
                  </a:lnTo>
                  <a:lnTo>
                    <a:pt x="26" y="8"/>
                  </a:lnTo>
                  <a:lnTo>
                    <a:pt x="39" y="0"/>
                  </a:lnTo>
                  <a:lnTo>
                    <a:pt x="57" y="12"/>
                  </a:lnTo>
                  <a:lnTo>
                    <a:pt x="60" y="11"/>
                  </a:lnTo>
                  <a:lnTo>
                    <a:pt x="65" y="20"/>
                  </a:lnTo>
                  <a:lnTo>
                    <a:pt x="80" y="23"/>
                  </a:lnTo>
                  <a:lnTo>
                    <a:pt x="86" y="20"/>
                  </a:lnTo>
                  <a:lnTo>
                    <a:pt x="95" y="27"/>
                  </a:lnTo>
                  <a:lnTo>
                    <a:pt x="102" y="31"/>
                  </a:lnTo>
                  <a:lnTo>
                    <a:pt x="105" y="47"/>
                  </a:lnTo>
                  <a:lnTo>
                    <a:pt x="99" y="61"/>
                  </a:lnTo>
                  <a:lnTo>
                    <a:pt x="80" y="83"/>
                  </a:lnTo>
                  <a:lnTo>
                    <a:pt x="58" y="91"/>
                  </a:lnTo>
                  <a:lnTo>
                    <a:pt x="47" y="109"/>
                  </a:lnTo>
                  <a:lnTo>
                    <a:pt x="44" y="123"/>
                  </a:lnTo>
                  <a:lnTo>
                    <a:pt x="34" y="131"/>
                  </a:lnTo>
                  <a:lnTo>
                    <a:pt x="26" y="121"/>
                  </a:lnTo>
                  <a:lnTo>
                    <a:pt x="18" y="119"/>
                  </a:lnTo>
                  <a:lnTo>
                    <a:pt x="10" y="120"/>
                  </a:lnTo>
                  <a:lnTo>
                    <a:pt x="10" y="113"/>
                  </a:lnTo>
                  <a:lnTo>
                    <a:pt x="15" y="108"/>
                  </a:lnTo>
                  <a:lnTo>
                    <a:pt x="13" y="9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204" name="Freeform 203"/>
            <p:cNvSpPr>
              <a:spLocks/>
            </p:cNvSpPr>
            <p:nvPr/>
          </p:nvSpPr>
          <p:spPr bwMode="auto">
            <a:xfrm>
              <a:off x="3333621" y="5889145"/>
              <a:ext cx="87618" cy="37278"/>
            </a:xfrm>
            <a:custGeom>
              <a:avLst/>
              <a:gdLst>
                <a:gd name="T0" fmla="*/ 0 w 53"/>
                <a:gd name="T1" fmla="*/ 15 h 24"/>
                <a:gd name="T2" fmla="*/ 15 w 53"/>
                <a:gd name="T3" fmla="*/ 3 h 24"/>
                <a:gd name="T4" fmla="*/ 30 w 53"/>
                <a:gd name="T5" fmla="*/ 8 h 24"/>
                <a:gd name="T6" fmla="*/ 37 w 53"/>
                <a:gd name="T7" fmla="*/ 0 h 24"/>
                <a:gd name="T8" fmla="*/ 53 w 53"/>
                <a:gd name="T9" fmla="*/ 9 h 24"/>
                <a:gd name="T10" fmla="*/ 50 w 53"/>
                <a:gd name="T11" fmla="*/ 16 h 24"/>
                <a:gd name="T12" fmla="*/ 31 w 53"/>
                <a:gd name="T13" fmla="*/ 22 h 24"/>
                <a:gd name="T14" fmla="*/ 21 w 53"/>
                <a:gd name="T15" fmla="*/ 15 h 24"/>
                <a:gd name="T16" fmla="*/ 11 w 53"/>
                <a:gd name="T17" fmla="*/ 24 h 24"/>
                <a:gd name="T18" fmla="*/ 0 w 53"/>
                <a:gd name="T19" fmla="*/ 15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3" h="24">
                  <a:moveTo>
                    <a:pt x="0" y="15"/>
                  </a:moveTo>
                  <a:lnTo>
                    <a:pt x="15" y="3"/>
                  </a:lnTo>
                  <a:lnTo>
                    <a:pt x="30" y="8"/>
                  </a:lnTo>
                  <a:lnTo>
                    <a:pt x="37" y="0"/>
                  </a:lnTo>
                  <a:lnTo>
                    <a:pt x="53" y="9"/>
                  </a:lnTo>
                  <a:lnTo>
                    <a:pt x="50" y="16"/>
                  </a:lnTo>
                  <a:lnTo>
                    <a:pt x="31" y="22"/>
                  </a:lnTo>
                  <a:lnTo>
                    <a:pt x="21" y="15"/>
                  </a:lnTo>
                  <a:lnTo>
                    <a:pt x="11" y="24"/>
                  </a:lnTo>
                  <a:lnTo>
                    <a:pt x="0" y="1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205" name="Freeform 204"/>
            <p:cNvSpPr>
              <a:spLocks/>
            </p:cNvSpPr>
            <p:nvPr/>
          </p:nvSpPr>
          <p:spPr bwMode="auto">
            <a:xfrm>
              <a:off x="3272455" y="4062512"/>
              <a:ext cx="87618" cy="119601"/>
            </a:xfrm>
            <a:custGeom>
              <a:avLst/>
              <a:gdLst>
                <a:gd name="T0" fmla="*/ 36 w 53"/>
                <a:gd name="T1" fmla="*/ 67 h 77"/>
                <a:gd name="T2" fmla="*/ 29 w 53"/>
                <a:gd name="T3" fmla="*/ 75 h 77"/>
                <a:gd name="T4" fmla="*/ 20 w 53"/>
                <a:gd name="T5" fmla="*/ 77 h 77"/>
                <a:gd name="T6" fmla="*/ 18 w 53"/>
                <a:gd name="T7" fmla="*/ 71 h 77"/>
                <a:gd name="T8" fmla="*/ 13 w 53"/>
                <a:gd name="T9" fmla="*/ 70 h 77"/>
                <a:gd name="T10" fmla="*/ 8 w 53"/>
                <a:gd name="T11" fmla="*/ 76 h 77"/>
                <a:gd name="T12" fmla="*/ 0 w 53"/>
                <a:gd name="T13" fmla="*/ 71 h 77"/>
                <a:gd name="T14" fmla="*/ 4 w 53"/>
                <a:gd name="T15" fmla="*/ 62 h 77"/>
                <a:gd name="T16" fmla="*/ 6 w 53"/>
                <a:gd name="T17" fmla="*/ 53 h 77"/>
                <a:gd name="T18" fmla="*/ 10 w 53"/>
                <a:gd name="T19" fmla="*/ 44 h 77"/>
                <a:gd name="T20" fmla="*/ 2 w 53"/>
                <a:gd name="T21" fmla="*/ 32 h 77"/>
                <a:gd name="T22" fmla="*/ 1 w 53"/>
                <a:gd name="T23" fmla="*/ 18 h 77"/>
                <a:gd name="T24" fmla="*/ 11 w 53"/>
                <a:gd name="T25" fmla="*/ 0 h 77"/>
                <a:gd name="T26" fmla="*/ 17 w 53"/>
                <a:gd name="T27" fmla="*/ 2 h 77"/>
                <a:gd name="T28" fmla="*/ 31 w 53"/>
                <a:gd name="T29" fmla="*/ 7 h 77"/>
                <a:gd name="T30" fmla="*/ 50 w 53"/>
                <a:gd name="T31" fmla="*/ 25 h 77"/>
                <a:gd name="T32" fmla="*/ 53 w 53"/>
                <a:gd name="T33" fmla="*/ 33 h 77"/>
                <a:gd name="T34" fmla="*/ 42 w 53"/>
                <a:gd name="T35" fmla="*/ 52 h 77"/>
                <a:gd name="T36" fmla="*/ 36 w 53"/>
                <a:gd name="T37" fmla="*/ 6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3" h="77">
                  <a:moveTo>
                    <a:pt x="36" y="67"/>
                  </a:moveTo>
                  <a:lnTo>
                    <a:pt x="29" y="75"/>
                  </a:lnTo>
                  <a:lnTo>
                    <a:pt x="20" y="77"/>
                  </a:lnTo>
                  <a:lnTo>
                    <a:pt x="18" y="71"/>
                  </a:lnTo>
                  <a:lnTo>
                    <a:pt x="13" y="70"/>
                  </a:lnTo>
                  <a:lnTo>
                    <a:pt x="8" y="76"/>
                  </a:lnTo>
                  <a:lnTo>
                    <a:pt x="0" y="71"/>
                  </a:lnTo>
                  <a:lnTo>
                    <a:pt x="4" y="62"/>
                  </a:lnTo>
                  <a:lnTo>
                    <a:pt x="6" y="53"/>
                  </a:lnTo>
                  <a:lnTo>
                    <a:pt x="10" y="44"/>
                  </a:lnTo>
                  <a:lnTo>
                    <a:pt x="2" y="32"/>
                  </a:lnTo>
                  <a:lnTo>
                    <a:pt x="1" y="18"/>
                  </a:lnTo>
                  <a:lnTo>
                    <a:pt x="11" y="0"/>
                  </a:lnTo>
                  <a:lnTo>
                    <a:pt x="17" y="2"/>
                  </a:lnTo>
                  <a:lnTo>
                    <a:pt x="31" y="7"/>
                  </a:lnTo>
                  <a:lnTo>
                    <a:pt x="50" y="25"/>
                  </a:lnTo>
                  <a:lnTo>
                    <a:pt x="53" y="33"/>
                  </a:lnTo>
                  <a:lnTo>
                    <a:pt x="42" y="52"/>
                  </a:lnTo>
                  <a:lnTo>
                    <a:pt x="36" y="67"/>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206" name="Freeform 205"/>
            <p:cNvSpPr>
              <a:spLocks/>
            </p:cNvSpPr>
            <p:nvPr/>
          </p:nvSpPr>
          <p:spPr bwMode="auto">
            <a:xfrm>
              <a:off x="3498935" y="1735728"/>
              <a:ext cx="1201836" cy="596452"/>
            </a:xfrm>
            <a:custGeom>
              <a:avLst/>
              <a:gdLst>
                <a:gd name="T0" fmla="*/ 429 w 727"/>
                <a:gd name="T1" fmla="*/ 5 h 384"/>
                <a:gd name="T2" fmla="*/ 571 w 727"/>
                <a:gd name="T3" fmla="*/ 1 h 384"/>
                <a:gd name="T4" fmla="*/ 571 w 727"/>
                <a:gd name="T5" fmla="*/ 16 h 384"/>
                <a:gd name="T6" fmla="*/ 556 w 727"/>
                <a:gd name="T7" fmla="*/ 18 h 384"/>
                <a:gd name="T8" fmla="*/ 618 w 727"/>
                <a:gd name="T9" fmla="*/ 23 h 384"/>
                <a:gd name="T10" fmla="*/ 689 w 727"/>
                <a:gd name="T11" fmla="*/ 20 h 384"/>
                <a:gd name="T12" fmla="*/ 679 w 727"/>
                <a:gd name="T13" fmla="*/ 38 h 384"/>
                <a:gd name="T14" fmla="*/ 662 w 727"/>
                <a:gd name="T15" fmla="*/ 44 h 384"/>
                <a:gd name="T16" fmla="*/ 631 w 727"/>
                <a:gd name="T17" fmla="*/ 79 h 384"/>
                <a:gd name="T18" fmla="*/ 603 w 727"/>
                <a:gd name="T19" fmla="*/ 94 h 384"/>
                <a:gd name="T20" fmla="*/ 610 w 727"/>
                <a:gd name="T21" fmla="*/ 116 h 384"/>
                <a:gd name="T22" fmla="*/ 608 w 727"/>
                <a:gd name="T23" fmla="*/ 138 h 384"/>
                <a:gd name="T24" fmla="*/ 567 w 727"/>
                <a:gd name="T25" fmla="*/ 146 h 384"/>
                <a:gd name="T26" fmla="*/ 555 w 727"/>
                <a:gd name="T27" fmla="*/ 158 h 384"/>
                <a:gd name="T28" fmla="*/ 578 w 727"/>
                <a:gd name="T29" fmla="*/ 176 h 384"/>
                <a:gd name="T30" fmla="*/ 548 w 727"/>
                <a:gd name="T31" fmla="*/ 187 h 384"/>
                <a:gd name="T32" fmla="*/ 518 w 727"/>
                <a:gd name="T33" fmla="*/ 198 h 384"/>
                <a:gd name="T34" fmla="*/ 532 w 727"/>
                <a:gd name="T35" fmla="*/ 214 h 384"/>
                <a:gd name="T36" fmla="*/ 436 w 727"/>
                <a:gd name="T37" fmla="*/ 234 h 384"/>
                <a:gd name="T38" fmla="*/ 362 w 727"/>
                <a:gd name="T39" fmla="*/ 273 h 384"/>
                <a:gd name="T40" fmla="*/ 311 w 727"/>
                <a:gd name="T41" fmla="*/ 282 h 384"/>
                <a:gd name="T42" fmla="*/ 280 w 727"/>
                <a:gd name="T43" fmla="*/ 319 h 384"/>
                <a:gd name="T44" fmla="*/ 241 w 727"/>
                <a:gd name="T45" fmla="*/ 364 h 384"/>
                <a:gd name="T46" fmla="*/ 190 w 727"/>
                <a:gd name="T47" fmla="*/ 369 h 384"/>
                <a:gd name="T48" fmla="*/ 148 w 727"/>
                <a:gd name="T49" fmla="*/ 340 h 384"/>
                <a:gd name="T50" fmla="*/ 136 w 727"/>
                <a:gd name="T51" fmla="*/ 288 h 384"/>
                <a:gd name="T52" fmla="*/ 129 w 727"/>
                <a:gd name="T53" fmla="*/ 251 h 384"/>
                <a:gd name="T54" fmla="*/ 185 w 727"/>
                <a:gd name="T55" fmla="*/ 216 h 384"/>
                <a:gd name="T56" fmla="*/ 167 w 727"/>
                <a:gd name="T57" fmla="*/ 211 h 384"/>
                <a:gd name="T58" fmla="*/ 146 w 727"/>
                <a:gd name="T59" fmla="*/ 196 h 384"/>
                <a:gd name="T60" fmla="*/ 193 w 727"/>
                <a:gd name="T61" fmla="*/ 191 h 384"/>
                <a:gd name="T62" fmla="*/ 153 w 727"/>
                <a:gd name="T63" fmla="*/ 177 h 384"/>
                <a:gd name="T64" fmla="*/ 163 w 727"/>
                <a:gd name="T65" fmla="*/ 151 h 384"/>
                <a:gd name="T66" fmla="*/ 143 w 727"/>
                <a:gd name="T67" fmla="*/ 117 h 384"/>
                <a:gd name="T68" fmla="*/ 96 w 727"/>
                <a:gd name="T69" fmla="*/ 101 h 384"/>
                <a:gd name="T70" fmla="*/ 23 w 727"/>
                <a:gd name="T71" fmla="*/ 98 h 384"/>
                <a:gd name="T72" fmla="*/ 69 w 727"/>
                <a:gd name="T73" fmla="*/ 83 h 384"/>
                <a:gd name="T74" fmla="*/ 7 w 727"/>
                <a:gd name="T75" fmla="*/ 67 h 384"/>
                <a:gd name="T76" fmla="*/ 114 w 727"/>
                <a:gd name="T77" fmla="*/ 49 h 384"/>
                <a:gd name="T78" fmla="*/ 148 w 727"/>
                <a:gd name="T79" fmla="*/ 29 h 384"/>
                <a:gd name="T80" fmla="*/ 195 w 727"/>
                <a:gd name="T81" fmla="*/ 19 h 384"/>
                <a:gd name="T82" fmla="*/ 274 w 727"/>
                <a:gd name="T83" fmla="*/ 21 h 384"/>
                <a:gd name="T84" fmla="*/ 347 w 727"/>
                <a:gd name="T85" fmla="*/ 20 h 384"/>
                <a:gd name="T86" fmla="*/ 350 w 727"/>
                <a:gd name="T87" fmla="*/ 12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727" h="384">
                  <a:moveTo>
                    <a:pt x="350" y="12"/>
                  </a:moveTo>
                  <a:lnTo>
                    <a:pt x="392" y="5"/>
                  </a:lnTo>
                  <a:lnTo>
                    <a:pt x="429" y="5"/>
                  </a:lnTo>
                  <a:lnTo>
                    <a:pt x="446" y="1"/>
                  </a:lnTo>
                  <a:lnTo>
                    <a:pt x="485" y="0"/>
                  </a:lnTo>
                  <a:lnTo>
                    <a:pt x="571" y="1"/>
                  </a:lnTo>
                  <a:lnTo>
                    <a:pt x="636" y="10"/>
                  </a:lnTo>
                  <a:lnTo>
                    <a:pt x="614" y="15"/>
                  </a:lnTo>
                  <a:lnTo>
                    <a:pt x="571" y="16"/>
                  </a:lnTo>
                  <a:lnTo>
                    <a:pt x="511" y="17"/>
                  </a:lnTo>
                  <a:lnTo>
                    <a:pt x="516" y="19"/>
                  </a:lnTo>
                  <a:lnTo>
                    <a:pt x="556" y="18"/>
                  </a:lnTo>
                  <a:lnTo>
                    <a:pt x="588" y="22"/>
                  </a:lnTo>
                  <a:lnTo>
                    <a:pt x="610" y="18"/>
                  </a:lnTo>
                  <a:lnTo>
                    <a:pt x="618" y="23"/>
                  </a:lnTo>
                  <a:lnTo>
                    <a:pt x="604" y="30"/>
                  </a:lnTo>
                  <a:lnTo>
                    <a:pt x="634" y="26"/>
                  </a:lnTo>
                  <a:lnTo>
                    <a:pt x="689" y="20"/>
                  </a:lnTo>
                  <a:lnTo>
                    <a:pt x="722" y="23"/>
                  </a:lnTo>
                  <a:lnTo>
                    <a:pt x="727" y="28"/>
                  </a:lnTo>
                  <a:lnTo>
                    <a:pt x="679" y="38"/>
                  </a:lnTo>
                  <a:lnTo>
                    <a:pt x="672" y="41"/>
                  </a:lnTo>
                  <a:lnTo>
                    <a:pt x="636" y="43"/>
                  </a:lnTo>
                  <a:lnTo>
                    <a:pt x="662" y="44"/>
                  </a:lnTo>
                  <a:lnTo>
                    <a:pt x="646" y="54"/>
                  </a:lnTo>
                  <a:lnTo>
                    <a:pt x="634" y="63"/>
                  </a:lnTo>
                  <a:lnTo>
                    <a:pt x="631" y="79"/>
                  </a:lnTo>
                  <a:lnTo>
                    <a:pt x="643" y="88"/>
                  </a:lnTo>
                  <a:lnTo>
                    <a:pt x="624" y="89"/>
                  </a:lnTo>
                  <a:lnTo>
                    <a:pt x="603" y="94"/>
                  </a:lnTo>
                  <a:lnTo>
                    <a:pt x="624" y="102"/>
                  </a:lnTo>
                  <a:lnTo>
                    <a:pt x="624" y="115"/>
                  </a:lnTo>
                  <a:lnTo>
                    <a:pt x="610" y="116"/>
                  </a:lnTo>
                  <a:lnTo>
                    <a:pt x="623" y="130"/>
                  </a:lnTo>
                  <a:lnTo>
                    <a:pt x="595" y="131"/>
                  </a:lnTo>
                  <a:lnTo>
                    <a:pt x="608" y="138"/>
                  </a:lnTo>
                  <a:lnTo>
                    <a:pt x="603" y="143"/>
                  </a:lnTo>
                  <a:lnTo>
                    <a:pt x="585" y="146"/>
                  </a:lnTo>
                  <a:lnTo>
                    <a:pt x="567" y="146"/>
                  </a:lnTo>
                  <a:lnTo>
                    <a:pt x="580" y="157"/>
                  </a:lnTo>
                  <a:lnTo>
                    <a:pt x="579" y="164"/>
                  </a:lnTo>
                  <a:lnTo>
                    <a:pt x="555" y="158"/>
                  </a:lnTo>
                  <a:lnTo>
                    <a:pt x="548" y="162"/>
                  </a:lnTo>
                  <a:lnTo>
                    <a:pt x="564" y="166"/>
                  </a:lnTo>
                  <a:lnTo>
                    <a:pt x="578" y="176"/>
                  </a:lnTo>
                  <a:lnTo>
                    <a:pt x="580" y="190"/>
                  </a:lnTo>
                  <a:lnTo>
                    <a:pt x="556" y="193"/>
                  </a:lnTo>
                  <a:lnTo>
                    <a:pt x="548" y="187"/>
                  </a:lnTo>
                  <a:lnTo>
                    <a:pt x="534" y="177"/>
                  </a:lnTo>
                  <a:lnTo>
                    <a:pt x="536" y="189"/>
                  </a:lnTo>
                  <a:lnTo>
                    <a:pt x="518" y="198"/>
                  </a:lnTo>
                  <a:lnTo>
                    <a:pt x="553" y="198"/>
                  </a:lnTo>
                  <a:lnTo>
                    <a:pt x="571" y="199"/>
                  </a:lnTo>
                  <a:lnTo>
                    <a:pt x="532" y="214"/>
                  </a:lnTo>
                  <a:lnTo>
                    <a:pt x="492" y="228"/>
                  </a:lnTo>
                  <a:lnTo>
                    <a:pt x="451" y="234"/>
                  </a:lnTo>
                  <a:lnTo>
                    <a:pt x="436" y="234"/>
                  </a:lnTo>
                  <a:lnTo>
                    <a:pt x="420" y="241"/>
                  </a:lnTo>
                  <a:lnTo>
                    <a:pt x="396" y="260"/>
                  </a:lnTo>
                  <a:lnTo>
                    <a:pt x="362" y="273"/>
                  </a:lnTo>
                  <a:lnTo>
                    <a:pt x="353" y="274"/>
                  </a:lnTo>
                  <a:lnTo>
                    <a:pt x="333" y="278"/>
                  </a:lnTo>
                  <a:lnTo>
                    <a:pt x="311" y="282"/>
                  </a:lnTo>
                  <a:lnTo>
                    <a:pt x="295" y="294"/>
                  </a:lnTo>
                  <a:lnTo>
                    <a:pt x="291" y="307"/>
                  </a:lnTo>
                  <a:lnTo>
                    <a:pt x="280" y="319"/>
                  </a:lnTo>
                  <a:lnTo>
                    <a:pt x="251" y="334"/>
                  </a:lnTo>
                  <a:lnTo>
                    <a:pt x="252" y="349"/>
                  </a:lnTo>
                  <a:lnTo>
                    <a:pt x="241" y="364"/>
                  </a:lnTo>
                  <a:lnTo>
                    <a:pt x="227" y="383"/>
                  </a:lnTo>
                  <a:lnTo>
                    <a:pt x="206" y="384"/>
                  </a:lnTo>
                  <a:lnTo>
                    <a:pt x="190" y="369"/>
                  </a:lnTo>
                  <a:lnTo>
                    <a:pt x="161" y="369"/>
                  </a:lnTo>
                  <a:lnTo>
                    <a:pt x="150" y="358"/>
                  </a:lnTo>
                  <a:lnTo>
                    <a:pt x="148" y="340"/>
                  </a:lnTo>
                  <a:lnTo>
                    <a:pt x="133" y="316"/>
                  </a:lnTo>
                  <a:lnTo>
                    <a:pt x="130" y="304"/>
                  </a:lnTo>
                  <a:lnTo>
                    <a:pt x="136" y="288"/>
                  </a:lnTo>
                  <a:lnTo>
                    <a:pt x="124" y="271"/>
                  </a:lnTo>
                  <a:lnTo>
                    <a:pt x="135" y="257"/>
                  </a:lnTo>
                  <a:lnTo>
                    <a:pt x="129" y="251"/>
                  </a:lnTo>
                  <a:lnTo>
                    <a:pt x="153" y="230"/>
                  </a:lnTo>
                  <a:lnTo>
                    <a:pt x="176" y="223"/>
                  </a:lnTo>
                  <a:lnTo>
                    <a:pt x="185" y="216"/>
                  </a:lnTo>
                  <a:lnTo>
                    <a:pt x="194" y="203"/>
                  </a:lnTo>
                  <a:lnTo>
                    <a:pt x="176" y="209"/>
                  </a:lnTo>
                  <a:lnTo>
                    <a:pt x="167" y="211"/>
                  </a:lnTo>
                  <a:lnTo>
                    <a:pt x="154" y="214"/>
                  </a:lnTo>
                  <a:lnTo>
                    <a:pt x="141" y="208"/>
                  </a:lnTo>
                  <a:lnTo>
                    <a:pt x="146" y="196"/>
                  </a:lnTo>
                  <a:lnTo>
                    <a:pt x="156" y="187"/>
                  </a:lnTo>
                  <a:lnTo>
                    <a:pt x="168" y="187"/>
                  </a:lnTo>
                  <a:lnTo>
                    <a:pt x="193" y="191"/>
                  </a:lnTo>
                  <a:lnTo>
                    <a:pt x="176" y="181"/>
                  </a:lnTo>
                  <a:lnTo>
                    <a:pt x="167" y="175"/>
                  </a:lnTo>
                  <a:lnTo>
                    <a:pt x="153" y="177"/>
                  </a:lnTo>
                  <a:lnTo>
                    <a:pt x="145" y="173"/>
                  </a:lnTo>
                  <a:lnTo>
                    <a:pt x="168" y="158"/>
                  </a:lnTo>
                  <a:lnTo>
                    <a:pt x="163" y="151"/>
                  </a:lnTo>
                  <a:lnTo>
                    <a:pt x="160" y="140"/>
                  </a:lnTo>
                  <a:lnTo>
                    <a:pt x="155" y="123"/>
                  </a:lnTo>
                  <a:lnTo>
                    <a:pt x="143" y="117"/>
                  </a:lnTo>
                  <a:lnTo>
                    <a:pt x="148" y="111"/>
                  </a:lnTo>
                  <a:lnTo>
                    <a:pt x="121" y="102"/>
                  </a:lnTo>
                  <a:lnTo>
                    <a:pt x="96" y="101"/>
                  </a:lnTo>
                  <a:lnTo>
                    <a:pt x="63" y="101"/>
                  </a:lnTo>
                  <a:lnTo>
                    <a:pt x="33" y="102"/>
                  </a:lnTo>
                  <a:lnTo>
                    <a:pt x="23" y="98"/>
                  </a:lnTo>
                  <a:lnTo>
                    <a:pt x="10" y="88"/>
                  </a:lnTo>
                  <a:lnTo>
                    <a:pt x="45" y="83"/>
                  </a:lnTo>
                  <a:lnTo>
                    <a:pt x="69" y="83"/>
                  </a:lnTo>
                  <a:lnTo>
                    <a:pt x="21" y="79"/>
                  </a:lnTo>
                  <a:lnTo>
                    <a:pt x="0" y="73"/>
                  </a:lnTo>
                  <a:lnTo>
                    <a:pt x="7" y="67"/>
                  </a:lnTo>
                  <a:lnTo>
                    <a:pt x="57" y="60"/>
                  </a:lnTo>
                  <a:lnTo>
                    <a:pt x="105" y="54"/>
                  </a:lnTo>
                  <a:lnTo>
                    <a:pt x="114" y="49"/>
                  </a:lnTo>
                  <a:lnTo>
                    <a:pt x="87" y="44"/>
                  </a:lnTo>
                  <a:lnTo>
                    <a:pt x="101" y="38"/>
                  </a:lnTo>
                  <a:lnTo>
                    <a:pt x="148" y="29"/>
                  </a:lnTo>
                  <a:lnTo>
                    <a:pt x="166" y="28"/>
                  </a:lnTo>
                  <a:lnTo>
                    <a:pt x="166" y="22"/>
                  </a:lnTo>
                  <a:lnTo>
                    <a:pt x="195" y="19"/>
                  </a:lnTo>
                  <a:lnTo>
                    <a:pt x="231" y="17"/>
                  </a:lnTo>
                  <a:lnTo>
                    <a:pt x="265" y="17"/>
                  </a:lnTo>
                  <a:lnTo>
                    <a:pt x="274" y="21"/>
                  </a:lnTo>
                  <a:lnTo>
                    <a:pt x="309" y="14"/>
                  </a:lnTo>
                  <a:lnTo>
                    <a:pt x="332" y="19"/>
                  </a:lnTo>
                  <a:lnTo>
                    <a:pt x="347" y="20"/>
                  </a:lnTo>
                  <a:lnTo>
                    <a:pt x="367" y="24"/>
                  </a:lnTo>
                  <a:lnTo>
                    <a:pt x="345" y="17"/>
                  </a:lnTo>
                  <a:lnTo>
                    <a:pt x="350" y="12"/>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207" name="Freeform 206"/>
            <p:cNvSpPr>
              <a:spLocks/>
            </p:cNvSpPr>
            <p:nvPr/>
          </p:nvSpPr>
          <p:spPr bwMode="auto">
            <a:xfrm>
              <a:off x="2151622" y="3672642"/>
              <a:ext cx="123987" cy="132027"/>
            </a:xfrm>
            <a:custGeom>
              <a:avLst/>
              <a:gdLst>
                <a:gd name="T0" fmla="*/ 37 w 75"/>
                <a:gd name="T1" fmla="*/ 85 h 85"/>
                <a:gd name="T2" fmla="*/ 28 w 75"/>
                <a:gd name="T3" fmla="*/ 81 h 85"/>
                <a:gd name="T4" fmla="*/ 17 w 75"/>
                <a:gd name="T5" fmla="*/ 81 h 85"/>
                <a:gd name="T6" fmla="*/ 9 w 75"/>
                <a:gd name="T7" fmla="*/ 77 h 85"/>
                <a:gd name="T8" fmla="*/ 0 w 75"/>
                <a:gd name="T9" fmla="*/ 68 h 85"/>
                <a:gd name="T10" fmla="*/ 1 w 75"/>
                <a:gd name="T11" fmla="*/ 62 h 85"/>
                <a:gd name="T12" fmla="*/ 4 w 75"/>
                <a:gd name="T13" fmla="*/ 58 h 85"/>
                <a:gd name="T14" fmla="*/ 2 w 75"/>
                <a:gd name="T15" fmla="*/ 54 h 85"/>
                <a:gd name="T16" fmla="*/ 12 w 75"/>
                <a:gd name="T17" fmla="*/ 37 h 85"/>
                <a:gd name="T18" fmla="*/ 36 w 75"/>
                <a:gd name="T19" fmla="*/ 37 h 85"/>
                <a:gd name="T20" fmla="*/ 37 w 75"/>
                <a:gd name="T21" fmla="*/ 29 h 85"/>
                <a:gd name="T22" fmla="*/ 34 w 75"/>
                <a:gd name="T23" fmla="*/ 28 h 85"/>
                <a:gd name="T24" fmla="*/ 33 w 75"/>
                <a:gd name="T25" fmla="*/ 24 h 85"/>
                <a:gd name="T26" fmla="*/ 27 w 75"/>
                <a:gd name="T27" fmla="*/ 19 h 85"/>
                <a:gd name="T28" fmla="*/ 21 w 75"/>
                <a:gd name="T29" fmla="*/ 12 h 85"/>
                <a:gd name="T30" fmla="*/ 29 w 75"/>
                <a:gd name="T31" fmla="*/ 12 h 85"/>
                <a:gd name="T32" fmla="*/ 30 w 75"/>
                <a:gd name="T33" fmla="*/ 0 h 85"/>
                <a:gd name="T34" fmla="*/ 47 w 75"/>
                <a:gd name="T35" fmla="*/ 0 h 85"/>
                <a:gd name="T36" fmla="*/ 64 w 75"/>
                <a:gd name="T37" fmla="*/ 0 h 85"/>
                <a:gd name="T38" fmla="*/ 62 w 75"/>
                <a:gd name="T39" fmla="*/ 17 h 85"/>
                <a:gd name="T40" fmla="*/ 58 w 75"/>
                <a:gd name="T41" fmla="*/ 40 h 85"/>
                <a:gd name="T42" fmla="*/ 63 w 75"/>
                <a:gd name="T43" fmla="*/ 40 h 85"/>
                <a:gd name="T44" fmla="*/ 69 w 75"/>
                <a:gd name="T45" fmla="*/ 44 h 85"/>
                <a:gd name="T46" fmla="*/ 71 w 75"/>
                <a:gd name="T47" fmla="*/ 41 h 85"/>
                <a:gd name="T48" fmla="*/ 75 w 75"/>
                <a:gd name="T49" fmla="*/ 44 h 85"/>
                <a:gd name="T50" fmla="*/ 66 w 75"/>
                <a:gd name="T51" fmla="*/ 52 h 85"/>
                <a:gd name="T52" fmla="*/ 57 w 75"/>
                <a:gd name="T53" fmla="*/ 58 h 85"/>
                <a:gd name="T54" fmla="*/ 55 w 75"/>
                <a:gd name="T55" fmla="*/ 61 h 85"/>
                <a:gd name="T56" fmla="*/ 56 w 75"/>
                <a:gd name="T57" fmla="*/ 66 h 85"/>
                <a:gd name="T58" fmla="*/ 52 w 75"/>
                <a:gd name="T59" fmla="*/ 71 h 85"/>
                <a:gd name="T60" fmla="*/ 48 w 75"/>
                <a:gd name="T61" fmla="*/ 72 h 85"/>
                <a:gd name="T62" fmla="*/ 49 w 75"/>
                <a:gd name="T63" fmla="*/ 74 h 85"/>
                <a:gd name="T64" fmla="*/ 45 w 75"/>
                <a:gd name="T65" fmla="*/ 77 h 85"/>
                <a:gd name="T66" fmla="*/ 38 w 75"/>
                <a:gd name="T67" fmla="*/ 82 h 85"/>
                <a:gd name="T68" fmla="*/ 37 w 75"/>
                <a:gd name="T69" fmla="*/ 85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75" h="85">
                  <a:moveTo>
                    <a:pt x="37" y="85"/>
                  </a:moveTo>
                  <a:lnTo>
                    <a:pt x="28" y="81"/>
                  </a:lnTo>
                  <a:lnTo>
                    <a:pt x="17" y="81"/>
                  </a:lnTo>
                  <a:lnTo>
                    <a:pt x="9" y="77"/>
                  </a:lnTo>
                  <a:lnTo>
                    <a:pt x="0" y="68"/>
                  </a:lnTo>
                  <a:lnTo>
                    <a:pt x="1" y="62"/>
                  </a:lnTo>
                  <a:lnTo>
                    <a:pt x="4" y="58"/>
                  </a:lnTo>
                  <a:lnTo>
                    <a:pt x="2" y="54"/>
                  </a:lnTo>
                  <a:lnTo>
                    <a:pt x="12" y="37"/>
                  </a:lnTo>
                  <a:lnTo>
                    <a:pt x="36" y="37"/>
                  </a:lnTo>
                  <a:lnTo>
                    <a:pt x="37" y="29"/>
                  </a:lnTo>
                  <a:lnTo>
                    <a:pt x="34" y="28"/>
                  </a:lnTo>
                  <a:lnTo>
                    <a:pt x="33" y="24"/>
                  </a:lnTo>
                  <a:lnTo>
                    <a:pt x="27" y="19"/>
                  </a:lnTo>
                  <a:lnTo>
                    <a:pt x="21" y="12"/>
                  </a:lnTo>
                  <a:lnTo>
                    <a:pt x="29" y="12"/>
                  </a:lnTo>
                  <a:lnTo>
                    <a:pt x="30" y="0"/>
                  </a:lnTo>
                  <a:lnTo>
                    <a:pt x="47" y="0"/>
                  </a:lnTo>
                  <a:lnTo>
                    <a:pt x="64" y="0"/>
                  </a:lnTo>
                  <a:lnTo>
                    <a:pt x="62" y="17"/>
                  </a:lnTo>
                  <a:lnTo>
                    <a:pt x="58" y="40"/>
                  </a:lnTo>
                  <a:lnTo>
                    <a:pt x="63" y="40"/>
                  </a:lnTo>
                  <a:lnTo>
                    <a:pt x="69" y="44"/>
                  </a:lnTo>
                  <a:lnTo>
                    <a:pt x="71" y="41"/>
                  </a:lnTo>
                  <a:lnTo>
                    <a:pt x="75" y="44"/>
                  </a:lnTo>
                  <a:lnTo>
                    <a:pt x="66" y="52"/>
                  </a:lnTo>
                  <a:lnTo>
                    <a:pt x="57" y="58"/>
                  </a:lnTo>
                  <a:lnTo>
                    <a:pt x="55" y="61"/>
                  </a:lnTo>
                  <a:lnTo>
                    <a:pt x="56" y="66"/>
                  </a:lnTo>
                  <a:lnTo>
                    <a:pt x="52" y="71"/>
                  </a:lnTo>
                  <a:lnTo>
                    <a:pt x="48" y="72"/>
                  </a:lnTo>
                  <a:lnTo>
                    <a:pt x="49" y="74"/>
                  </a:lnTo>
                  <a:lnTo>
                    <a:pt x="45" y="77"/>
                  </a:lnTo>
                  <a:lnTo>
                    <a:pt x="38" y="82"/>
                  </a:lnTo>
                  <a:lnTo>
                    <a:pt x="37" y="8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208" name="Freeform 207"/>
            <p:cNvSpPr>
              <a:spLocks/>
            </p:cNvSpPr>
            <p:nvPr/>
          </p:nvSpPr>
          <p:spPr bwMode="auto">
            <a:xfrm>
              <a:off x="3065811" y="3978636"/>
              <a:ext cx="145477" cy="228329"/>
            </a:xfrm>
            <a:custGeom>
              <a:avLst/>
              <a:gdLst>
                <a:gd name="T0" fmla="*/ 32 w 88"/>
                <a:gd name="T1" fmla="*/ 0 h 147"/>
                <a:gd name="T2" fmla="*/ 43 w 88"/>
                <a:gd name="T3" fmla="*/ 7 h 147"/>
                <a:gd name="T4" fmla="*/ 54 w 88"/>
                <a:gd name="T5" fmla="*/ 21 h 147"/>
                <a:gd name="T6" fmla="*/ 54 w 88"/>
                <a:gd name="T7" fmla="*/ 32 h 147"/>
                <a:gd name="T8" fmla="*/ 61 w 88"/>
                <a:gd name="T9" fmla="*/ 32 h 147"/>
                <a:gd name="T10" fmla="*/ 71 w 88"/>
                <a:gd name="T11" fmla="*/ 42 h 147"/>
                <a:gd name="T12" fmla="*/ 78 w 88"/>
                <a:gd name="T13" fmla="*/ 49 h 147"/>
                <a:gd name="T14" fmla="*/ 74 w 88"/>
                <a:gd name="T15" fmla="*/ 68 h 147"/>
                <a:gd name="T16" fmla="*/ 63 w 88"/>
                <a:gd name="T17" fmla="*/ 73 h 147"/>
                <a:gd name="T18" fmla="*/ 64 w 88"/>
                <a:gd name="T19" fmla="*/ 78 h 147"/>
                <a:gd name="T20" fmla="*/ 61 w 88"/>
                <a:gd name="T21" fmla="*/ 89 h 147"/>
                <a:gd name="T22" fmla="*/ 68 w 88"/>
                <a:gd name="T23" fmla="*/ 104 h 147"/>
                <a:gd name="T24" fmla="*/ 74 w 88"/>
                <a:gd name="T25" fmla="*/ 104 h 147"/>
                <a:gd name="T26" fmla="*/ 77 w 88"/>
                <a:gd name="T27" fmla="*/ 116 h 147"/>
                <a:gd name="T28" fmla="*/ 88 w 88"/>
                <a:gd name="T29" fmla="*/ 134 h 147"/>
                <a:gd name="T30" fmla="*/ 83 w 88"/>
                <a:gd name="T31" fmla="*/ 135 h 147"/>
                <a:gd name="T32" fmla="*/ 73 w 88"/>
                <a:gd name="T33" fmla="*/ 133 h 147"/>
                <a:gd name="T34" fmla="*/ 67 w 88"/>
                <a:gd name="T35" fmla="*/ 138 h 147"/>
                <a:gd name="T36" fmla="*/ 59 w 88"/>
                <a:gd name="T37" fmla="*/ 142 h 147"/>
                <a:gd name="T38" fmla="*/ 53 w 88"/>
                <a:gd name="T39" fmla="*/ 143 h 147"/>
                <a:gd name="T40" fmla="*/ 51 w 88"/>
                <a:gd name="T41" fmla="*/ 147 h 147"/>
                <a:gd name="T42" fmla="*/ 42 w 88"/>
                <a:gd name="T43" fmla="*/ 146 h 147"/>
                <a:gd name="T44" fmla="*/ 31 w 88"/>
                <a:gd name="T45" fmla="*/ 136 h 147"/>
                <a:gd name="T46" fmla="*/ 29 w 88"/>
                <a:gd name="T47" fmla="*/ 127 h 147"/>
                <a:gd name="T48" fmla="*/ 25 w 88"/>
                <a:gd name="T49" fmla="*/ 116 h 147"/>
                <a:gd name="T50" fmla="*/ 28 w 88"/>
                <a:gd name="T51" fmla="*/ 98 h 147"/>
                <a:gd name="T52" fmla="*/ 33 w 88"/>
                <a:gd name="T53" fmla="*/ 91 h 147"/>
                <a:gd name="T54" fmla="*/ 29 w 88"/>
                <a:gd name="T55" fmla="*/ 82 h 147"/>
                <a:gd name="T56" fmla="*/ 23 w 88"/>
                <a:gd name="T57" fmla="*/ 78 h 147"/>
                <a:gd name="T58" fmla="*/ 25 w 88"/>
                <a:gd name="T59" fmla="*/ 69 h 147"/>
                <a:gd name="T60" fmla="*/ 21 w 88"/>
                <a:gd name="T61" fmla="*/ 64 h 147"/>
                <a:gd name="T62" fmla="*/ 12 w 88"/>
                <a:gd name="T63" fmla="*/ 65 h 147"/>
                <a:gd name="T64" fmla="*/ 0 w 88"/>
                <a:gd name="T65" fmla="*/ 50 h 147"/>
                <a:gd name="T66" fmla="*/ 5 w 88"/>
                <a:gd name="T67" fmla="*/ 44 h 147"/>
                <a:gd name="T68" fmla="*/ 5 w 88"/>
                <a:gd name="T69" fmla="*/ 34 h 147"/>
                <a:gd name="T70" fmla="*/ 16 w 88"/>
                <a:gd name="T71" fmla="*/ 31 h 147"/>
                <a:gd name="T72" fmla="*/ 21 w 88"/>
                <a:gd name="T73" fmla="*/ 27 h 147"/>
                <a:gd name="T74" fmla="*/ 15 w 88"/>
                <a:gd name="T75" fmla="*/ 19 h 147"/>
                <a:gd name="T76" fmla="*/ 17 w 88"/>
                <a:gd name="T77" fmla="*/ 12 h 147"/>
                <a:gd name="T78" fmla="*/ 32 w 88"/>
                <a:gd name="T79" fmla="*/ 0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88" h="147">
                  <a:moveTo>
                    <a:pt x="32" y="0"/>
                  </a:moveTo>
                  <a:lnTo>
                    <a:pt x="43" y="7"/>
                  </a:lnTo>
                  <a:lnTo>
                    <a:pt x="54" y="21"/>
                  </a:lnTo>
                  <a:lnTo>
                    <a:pt x="54" y="32"/>
                  </a:lnTo>
                  <a:lnTo>
                    <a:pt x="61" y="32"/>
                  </a:lnTo>
                  <a:lnTo>
                    <a:pt x="71" y="42"/>
                  </a:lnTo>
                  <a:lnTo>
                    <a:pt x="78" y="49"/>
                  </a:lnTo>
                  <a:lnTo>
                    <a:pt x="74" y="68"/>
                  </a:lnTo>
                  <a:lnTo>
                    <a:pt x="63" y="73"/>
                  </a:lnTo>
                  <a:lnTo>
                    <a:pt x="64" y="78"/>
                  </a:lnTo>
                  <a:lnTo>
                    <a:pt x="61" y="89"/>
                  </a:lnTo>
                  <a:lnTo>
                    <a:pt x="68" y="104"/>
                  </a:lnTo>
                  <a:lnTo>
                    <a:pt x="74" y="104"/>
                  </a:lnTo>
                  <a:lnTo>
                    <a:pt x="77" y="116"/>
                  </a:lnTo>
                  <a:lnTo>
                    <a:pt x="88" y="134"/>
                  </a:lnTo>
                  <a:lnTo>
                    <a:pt x="83" y="135"/>
                  </a:lnTo>
                  <a:lnTo>
                    <a:pt x="73" y="133"/>
                  </a:lnTo>
                  <a:lnTo>
                    <a:pt x="67" y="138"/>
                  </a:lnTo>
                  <a:lnTo>
                    <a:pt x="59" y="142"/>
                  </a:lnTo>
                  <a:lnTo>
                    <a:pt x="53" y="143"/>
                  </a:lnTo>
                  <a:lnTo>
                    <a:pt x="51" y="147"/>
                  </a:lnTo>
                  <a:lnTo>
                    <a:pt x="42" y="146"/>
                  </a:lnTo>
                  <a:lnTo>
                    <a:pt x="31" y="136"/>
                  </a:lnTo>
                  <a:lnTo>
                    <a:pt x="29" y="127"/>
                  </a:lnTo>
                  <a:lnTo>
                    <a:pt x="25" y="116"/>
                  </a:lnTo>
                  <a:lnTo>
                    <a:pt x="28" y="98"/>
                  </a:lnTo>
                  <a:lnTo>
                    <a:pt x="33" y="91"/>
                  </a:lnTo>
                  <a:lnTo>
                    <a:pt x="29" y="82"/>
                  </a:lnTo>
                  <a:lnTo>
                    <a:pt x="23" y="78"/>
                  </a:lnTo>
                  <a:lnTo>
                    <a:pt x="25" y="69"/>
                  </a:lnTo>
                  <a:lnTo>
                    <a:pt x="21" y="64"/>
                  </a:lnTo>
                  <a:lnTo>
                    <a:pt x="12" y="65"/>
                  </a:lnTo>
                  <a:lnTo>
                    <a:pt x="0" y="50"/>
                  </a:lnTo>
                  <a:lnTo>
                    <a:pt x="5" y="44"/>
                  </a:lnTo>
                  <a:lnTo>
                    <a:pt x="5" y="34"/>
                  </a:lnTo>
                  <a:lnTo>
                    <a:pt x="16" y="31"/>
                  </a:lnTo>
                  <a:lnTo>
                    <a:pt x="21" y="27"/>
                  </a:lnTo>
                  <a:lnTo>
                    <a:pt x="15" y="19"/>
                  </a:lnTo>
                  <a:lnTo>
                    <a:pt x="17" y="12"/>
                  </a:lnTo>
                  <a:lnTo>
                    <a:pt x="32"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209" name="Freeform 208"/>
            <p:cNvSpPr>
              <a:spLocks/>
            </p:cNvSpPr>
            <p:nvPr/>
          </p:nvSpPr>
          <p:spPr bwMode="auto">
            <a:xfrm>
              <a:off x="2237586" y="3731666"/>
              <a:ext cx="188458" cy="97856"/>
            </a:xfrm>
            <a:custGeom>
              <a:avLst/>
              <a:gdLst>
                <a:gd name="T0" fmla="*/ 34 w 114"/>
                <a:gd name="T1" fmla="*/ 63 h 63"/>
                <a:gd name="T2" fmla="*/ 32 w 114"/>
                <a:gd name="T3" fmla="*/ 56 h 63"/>
                <a:gd name="T4" fmla="*/ 27 w 114"/>
                <a:gd name="T5" fmla="*/ 54 h 63"/>
                <a:gd name="T6" fmla="*/ 29 w 114"/>
                <a:gd name="T7" fmla="*/ 46 h 63"/>
                <a:gd name="T8" fmla="*/ 26 w 114"/>
                <a:gd name="T9" fmla="*/ 44 h 63"/>
                <a:gd name="T10" fmla="*/ 23 w 114"/>
                <a:gd name="T11" fmla="*/ 42 h 63"/>
                <a:gd name="T12" fmla="*/ 14 w 114"/>
                <a:gd name="T13" fmla="*/ 45 h 63"/>
                <a:gd name="T14" fmla="*/ 14 w 114"/>
                <a:gd name="T15" fmla="*/ 42 h 63"/>
                <a:gd name="T16" fmla="*/ 9 w 114"/>
                <a:gd name="T17" fmla="*/ 39 h 63"/>
                <a:gd name="T18" fmla="*/ 5 w 114"/>
                <a:gd name="T19" fmla="*/ 34 h 63"/>
                <a:gd name="T20" fmla="*/ 0 w 114"/>
                <a:gd name="T21" fmla="*/ 33 h 63"/>
                <a:gd name="T22" fmla="*/ 4 w 114"/>
                <a:gd name="T23" fmla="*/ 28 h 63"/>
                <a:gd name="T24" fmla="*/ 3 w 114"/>
                <a:gd name="T25" fmla="*/ 23 h 63"/>
                <a:gd name="T26" fmla="*/ 5 w 114"/>
                <a:gd name="T27" fmla="*/ 19 h 63"/>
                <a:gd name="T28" fmla="*/ 14 w 114"/>
                <a:gd name="T29" fmla="*/ 14 h 63"/>
                <a:gd name="T30" fmla="*/ 23 w 114"/>
                <a:gd name="T31" fmla="*/ 6 h 63"/>
                <a:gd name="T32" fmla="*/ 25 w 114"/>
                <a:gd name="T33" fmla="*/ 7 h 63"/>
                <a:gd name="T34" fmla="*/ 30 w 114"/>
                <a:gd name="T35" fmla="*/ 3 h 63"/>
                <a:gd name="T36" fmla="*/ 35 w 114"/>
                <a:gd name="T37" fmla="*/ 2 h 63"/>
                <a:gd name="T38" fmla="*/ 36 w 114"/>
                <a:gd name="T39" fmla="*/ 4 h 63"/>
                <a:gd name="T40" fmla="*/ 39 w 114"/>
                <a:gd name="T41" fmla="*/ 3 h 63"/>
                <a:gd name="T42" fmla="*/ 48 w 114"/>
                <a:gd name="T43" fmla="*/ 5 h 63"/>
                <a:gd name="T44" fmla="*/ 56 w 114"/>
                <a:gd name="T45" fmla="*/ 4 h 63"/>
                <a:gd name="T46" fmla="*/ 62 w 114"/>
                <a:gd name="T47" fmla="*/ 2 h 63"/>
                <a:gd name="T48" fmla="*/ 65 w 114"/>
                <a:gd name="T49" fmla="*/ 0 h 63"/>
                <a:gd name="T50" fmla="*/ 70 w 114"/>
                <a:gd name="T51" fmla="*/ 1 h 63"/>
                <a:gd name="T52" fmla="*/ 74 w 114"/>
                <a:gd name="T53" fmla="*/ 2 h 63"/>
                <a:gd name="T54" fmla="*/ 79 w 114"/>
                <a:gd name="T55" fmla="*/ 2 h 63"/>
                <a:gd name="T56" fmla="*/ 83 w 114"/>
                <a:gd name="T57" fmla="*/ 0 h 63"/>
                <a:gd name="T58" fmla="*/ 91 w 114"/>
                <a:gd name="T59" fmla="*/ 3 h 63"/>
                <a:gd name="T60" fmla="*/ 94 w 114"/>
                <a:gd name="T61" fmla="*/ 3 h 63"/>
                <a:gd name="T62" fmla="*/ 99 w 114"/>
                <a:gd name="T63" fmla="*/ 7 h 63"/>
                <a:gd name="T64" fmla="*/ 104 w 114"/>
                <a:gd name="T65" fmla="*/ 12 h 63"/>
                <a:gd name="T66" fmla="*/ 110 w 114"/>
                <a:gd name="T67" fmla="*/ 15 h 63"/>
                <a:gd name="T68" fmla="*/ 114 w 114"/>
                <a:gd name="T69" fmla="*/ 21 h 63"/>
                <a:gd name="T70" fmla="*/ 108 w 114"/>
                <a:gd name="T71" fmla="*/ 20 h 63"/>
                <a:gd name="T72" fmla="*/ 105 w 114"/>
                <a:gd name="T73" fmla="*/ 23 h 63"/>
                <a:gd name="T74" fmla="*/ 99 w 114"/>
                <a:gd name="T75" fmla="*/ 26 h 63"/>
                <a:gd name="T76" fmla="*/ 94 w 114"/>
                <a:gd name="T77" fmla="*/ 26 h 63"/>
                <a:gd name="T78" fmla="*/ 90 w 114"/>
                <a:gd name="T79" fmla="*/ 29 h 63"/>
                <a:gd name="T80" fmla="*/ 86 w 114"/>
                <a:gd name="T81" fmla="*/ 28 h 63"/>
                <a:gd name="T82" fmla="*/ 84 w 114"/>
                <a:gd name="T83" fmla="*/ 25 h 63"/>
                <a:gd name="T84" fmla="*/ 82 w 114"/>
                <a:gd name="T85" fmla="*/ 25 h 63"/>
                <a:gd name="T86" fmla="*/ 79 w 114"/>
                <a:gd name="T87" fmla="*/ 30 h 63"/>
                <a:gd name="T88" fmla="*/ 77 w 114"/>
                <a:gd name="T89" fmla="*/ 30 h 63"/>
                <a:gd name="T90" fmla="*/ 76 w 114"/>
                <a:gd name="T91" fmla="*/ 34 h 63"/>
                <a:gd name="T92" fmla="*/ 69 w 114"/>
                <a:gd name="T93" fmla="*/ 40 h 63"/>
                <a:gd name="T94" fmla="*/ 66 w 114"/>
                <a:gd name="T95" fmla="*/ 42 h 63"/>
                <a:gd name="T96" fmla="*/ 64 w 114"/>
                <a:gd name="T97" fmla="*/ 45 h 63"/>
                <a:gd name="T98" fmla="*/ 59 w 114"/>
                <a:gd name="T99" fmla="*/ 41 h 63"/>
                <a:gd name="T100" fmla="*/ 54 w 114"/>
                <a:gd name="T101" fmla="*/ 46 h 63"/>
                <a:gd name="T102" fmla="*/ 51 w 114"/>
                <a:gd name="T103" fmla="*/ 46 h 63"/>
                <a:gd name="T104" fmla="*/ 46 w 114"/>
                <a:gd name="T105" fmla="*/ 47 h 63"/>
                <a:gd name="T106" fmla="*/ 46 w 114"/>
                <a:gd name="T107" fmla="*/ 57 h 63"/>
                <a:gd name="T108" fmla="*/ 43 w 114"/>
                <a:gd name="T109" fmla="*/ 57 h 63"/>
                <a:gd name="T110" fmla="*/ 40 w 114"/>
                <a:gd name="T111" fmla="*/ 62 h 63"/>
                <a:gd name="T112" fmla="*/ 34 w 114"/>
                <a:gd name="T113" fmla="*/ 63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14" h="63">
                  <a:moveTo>
                    <a:pt x="34" y="63"/>
                  </a:moveTo>
                  <a:lnTo>
                    <a:pt x="32" y="56"/>
                  </a:lnTo>
                  <a:lnTo>
                    <a:pt x="27" y="54"/>
                  </a:lnTo>
                  <a:lnTo>
                    <a:pt x="29" y="46"/>
                  </a:lnTo>
                  <a:lnTo>
                    <a:pt x="26" y="44"/>
                  </a:lnTo>
                  <a:lnTo>
                    <a:pt x="23" y="42"/>
                  </a:lnTo>
                  <a:lnTo>
                    <a:pt x="14" y="45"/>
                  </a:lnTo>
                  <a:lnTo>
                    <a:pt x="14" y="42"/>
                  </a:lnTo>
                  <a:lnTo>
                    <a:pt x="9" y="39"/>
                  </a:lnTo>
                  <a:lnTo>
                    <a:pt x="5" y="34"/>
                  </a:lnTo>
                  <a:lnTo>
                    <a:pt x="0" y="33"/>
                  </a:lnTo>
                  <a:lnTo>
                    <a:pt x="4" y="28"/>
                  </a:lnTo>
                  <a:lnTo>
                    <a:pt x="3" y="23"/>
                  </a:lnTo>
                  <a:lnTo>
                    <a:pt x="5" y="19"/>
                  </a:lnTo>
                  <a:lnTo>
                    <a:pt x="14" y="14"/>
                  </a:lnTo>
                  <a:lnTo>
                    <a:pt x="23" y="6"/>
                  </a:lnTo>
                  <a:lnTo>
                    <a:pt x="25" y="7"/>
                  </a:lnTo>
                  <a:lnTo>
                    <a:pt x="30" y="3"/>
                  </a:lnTo>
                  <a:lnTo>
                    <a:pt x="35" y="2"/>
                  </a:lnTo>
                  <a:lnTo>
                    <a:pt x="36" y="4"/>
                  </a:lnTo>
                  <a:lnTo>
                    <a:pt x="39" y="3"/>
                  </a:lnTo>
                  <a:lnTo>
                    <a:pt x="48" y="5"/>
                  </a:lnTo>
                  <a:lnTo>
                    <a:pt x="56" y="4"/>
                  </a:lnTo>
                  <a:lnTo>
                    <a:pt x="62" y="2"/>
                  </a:lnTo>
                  <a:lnTo>
                    <a:pt x="65" y="0"/>
                  </a:lnTo>
                  <a:lnTo>
                    <a:pt x="70" y="1"/>
                  </a:lnTo>
                  <a:lnTo>
                    <a:pt x="74" y="2"/>
                  </a:lnTo>
                  <a:lnTo>
                    <a:pt x="79" y="2"/>
                  </a:lnTo>
                  <a:lnTo>
                    <a:pt x="83" y="0"/>
                  </a:lnTo>
                  <a:lnTo>
                    <a:pt x="91" y="3"/>
                  </a:lnTo>
                  <a:lnTo>
                    <a:pt x="94" y="3"/>
                  </a:lnTo>
                  <a:lnTo>
                    <a:pt x="99" y="7"/>
                  </a:lnTo>
                  <a:lnTo>
                    <a:pt x="104" y="12"/>
                  </a:lnTo>
                  <a:lnTo>
                    <a:pt x="110" y="15"/>
                  </a:lnTo>
                  <a:lnTo>
                    <a:pt x="114" y="21"/>
                  </a:lnTo>
                  <a:lnTo>
                    <a:pt x="108" y="20"/>
                  </a:lnTo>
                  <a:lnTo>
                    <a:pt x="105" y="23"/>
                  </a:lnTo>
                  <a:lnTo>
                    <a:pt x="99" y="26"/>
                  </a:lnTo>
                  <a:lnTo>
                    <a:pt x="94" y="26"/>
                  </a:lnTo>
                  <a:lnTo>
                    <a:pt x="90" y="29"/>
                  </a:lnTo>
                  <a:lnTo>
                    <a:pt x="86" y="28"/>
                  </a:lnTo>
                  <a:lnTo>
                    <a:pt x="84" y="25"/>
                  </a:lnTo>
                  <a:lnTo>
                    <a:pt x="82" y="25"/>
                  </a:lnTo>
                  <a:lnTo>
                    <a:pt x="79" y="30"/>
                  </a:lnTo>
                  <a:lnTo>
                    <a:pt x="77" y="30"/>
                  </a:lnTo>
                  <a:lnTo>
                    <a:pt x="76" y="34"/>
                  </a:lnTo>
                  <a:lnTo>
                    <a:pt x="69" y="40"/>
                  </a:lnTo>
                  <a:lnTo>
                    <a:pt x="66" y="42"/>
                  </a:lnTo>
                  <a:lnTo>
                    <a:pt x="64" y="45"/>
                  </a:lnTo>
                  <a:lnTo>
                    <a:pt x="59" y="41"/>
                  </a:lnTo>
                  <a:lnTo>
                    <a:pt x="54" y="46"/>
                  </a:lnTo>
                  <a:lnTo>
                    <a:pt x="51" y="46"/>
                  </a:lnTo>
                  <a:lnTo>
                    <a:pt x="46" y="47"/>
                  </a:lnTo>
                  <a:lnTo>
                    <a:pt x="46" y="57"/>
                  </a:lnTo>
                  <a:lnTo>
                    <a:pt x="43" y="57"/>
                  </a:lnTo>
                  <a:lnTo>
                    <a:pt x="40" y="62"/>
                  </a:lnTo>
                  <a:lnTo>
                    <a:pt x="34" y="63"/>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210" name="Freeform 209"/>
            <p:cNvSpPr>
              <a:spLocks/>
            </p:cNvSpPr>
            <p:nvPr/>
          </p:nvSpPr>
          <p:spPr bwMode="auto">
            <a:xfrm>
              <a:off x="2698814" y="3605853"/>
              <a:ext cx="89270" cy="60577"/>
            </a:xfrm>
            <a:custGeom>
              <a:avLst/>
              <a:gdLst>
                <a:gd name="T0" fmla="*/ 27 w 54"/>
                <a:gd name="T1" fmla="*/ 0 h 39"/>
                <a:gd name="T2" fmla="*/ 38 w 54"/>
                <a:gd name="T3" fmla="*/ 0 h 39"/>
                <a:gd name="T4" fmla="*/ 53 w 54"/>
                <a:gd name="T5" fmla="*/ 4 h 39"/>
                <a:gd name="T6" fmla="*/ 54 w 54"/>
                <a:gd name="T7" fmla="*/ 15 h 39"/>
                <a:gd name="T8" fmla="*/ 51 w 54"/>
                <a:gd name="T9" fmla="*/ 23 h 39"/>
                <a:gd name="T10" fmla="*/ 46 w 54"/>
                <a:gd name="T11" fmla="*/ 27 h 39"/>
                <a:gd name="T12" fmla="*/ 50 w 54"/>
                <a:gd name="T13" fmla="*/ 33 h 39"/>
                <a:gd name="T14" fmla="*/ 49 w 54"/>
                <a:gd name="T15" fmla="*/ 39 h 39"/>
                <a:gd name="T16" fmla="*/ 38 w 54"/>
                <a:gd name="T17" fmla="*/ 35 h 39"/>
                <a:gd name="T18" fmla="*/ 29 w 54"/>
                <a:gd name="T19" fmla="*/ 36 h 39"/>
                <a:gd name="T20" fmla="*/ 18 w 54"/>
                <a:gd name="T21" fmla="*/ 35 h 39"/>
                <a:gd name="T22" fmla="*/ 9 w 54"/>
                <a:gd name="T23" fmla="*/ 39 h 39"/>
                <a:gd name="T24" fmla="*/ 0 w 54"/>
                <a:gd name="T25" fmla="*/ 32 h 39"/>
                <a:gd name="T26" fmla="*/ 3 w 54"/>
                <a:gd name="T27" fmla="*/ 26 h 39"/>
                <a:gd name="T28" fmla="*/ 19 w 54"/>
                <a:gd name="T29" fmla="*/ 29 h 39"/>
                <a:gd name="T30" fmla="*/ 33 w 54"/>
                <a:gd name="T31" fmla="*/ 30 h 39"/>
                <a:gd name="T32" fmla="*/ 39 w 54"/>
                <a:gd name="T33" fmla="*/ 26 h 39"/>
                <a:gd name="T34" fmla="*/ 32 w 54"/>
                <a:gd name="T35" fmla="*/ 17 h 39"/>
                <a:gd name="T36" fmla="*/ 33 w 54"/>
                <a:gd name="T37" fmla="*/ 9 h 39"/>
                <a:gd name="T38" fmla="*/ 22 w 54"/>
                <a:gd name="T39" fmla="*/ 5 h 39"/>
                <a:gd name="T40" fmla="*/ 27 w 54"/>
                <a:gd name="T41" fmla="*/ 0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4" h="39">
                  <a:moveTo>
                    <a:pt x="27" y="0"/>
                  </a:moveTo>
                  <a:lnTo>
                    <a:pt x="38" y="0"/>
                  </a:lnTo>
                  <a:lnTo>
                    <a:pt x="53" y="4"/>
                  </a:lnTo>
                  <a:lnTo>
                    <a:pt x="54" y="15"/>
                  </a:lnTo>
                  <a:lnTo>
                    <a:pt x="51" y="23"/>
                  </a:lnTo>
                  <a:lnTo>
                    <a:pt x="46" y="27"/>
                  </a:lnTo>
                  <a:lnTo>
                    <a:pt x="50" y="33"/>
                  </a:lnTo>
                  <a:lnTo>
                    <a:pt x="49" y="39"/>
                  </a:lnTo>
                  <a:lnTo>
                    <a:pt x="38" y="35"/>
                  </a:lnTo>
                  <a:lnTo>
                    <a:pt x="29" y="36"/>
                  </a:lnTo>
                  <a:lnTo>
                    <a:pt x="18" y="35"/>
                  </a:lnTo>
                  <a:lnTo>
                    <a:pt x="9" y="39"/>
                  </a:lnTo>
                  <a:lnTo>
                    <a:pt x="0" y="32"/>
                  </a:lnTo>
                  <a:lnTo>
                    <a:pt x="3" y="26"/>
                  </a:lnTo>
                  <a:lnTo>
                    <a:pt x="19" y="29"/>
                  </a:lnTo>
                  <a:lnTo>
                    <a:pt x="33" y="30"/>
                  </a:lnTo>
                  <a:lnTo>
                    <a:pt x="39" y="26"/>
                  </a:lnTo>
                  <a:lnTo>
                    <a:pt x="32" y="17"/>
                  </a:lnTo>
                  <a:lnTo>
                    <a:pt x="33" y="9"/>
                  </a:lnTo>
                  <a:lnTo>
                    <a:pt x="22" y="5"/>
                  </a:lnTo>
                  <a:lnTo>
                    <a:pt x="27"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211" name="Freeform 210"/>
            <p:cNvSpPr>
              <a:spLocks/>
            </p:cNvSpPr>
            <p:nvPr/>
          </p:nvSpPr>
          <p:spPr bwMode="auto">
            <a:xfrm>
              <a:off x="4370141" y="2144236"/>
              <a:ext cx="244664" cy="86983"/>
            </a:xfrm>
            <a:custGeom>
              <a:avLst/>
              <a:gdLst>
                <a:gd name="T0" fmla="*/ 138 w 148"/>
                <a:gd name="T1" fmla="*/ 1 h 56"/>
                <a:gd name="T2" fmla="*/ 133 w 148"/>
                <a:gd name="T3" fmla="*/ 13 h 56"/>
                <a:gd name="T4" fmla="*/ 148 w 148"/>
                <a:gd name="T5" fmla="*/ 25 h 56"/>
                <a:gd name="T6" fmla="*/ 128 w 148"/>
                <a:gd name="T7" fmla="*/ 39 h 56"/>
                <a:gd name="T8" fmla="*/ 85 w 148"/>
                <a:gd name="T9" fmla="*/ 52 h 56"/>
                <a:gd name="T10" fmla="*/ 73 w 148"/>
                <a:gd name="T11" fmla="*/ 56 h 56"/>
                <a:gd name="T12" fmla="*/ 54 w 148"/>
                <a:gd name="T13" fmla="*/ 53 h 56"/>
                <a:gd name="T14" fmla="*/ 16 w 148"/>
                <a:gd name="T15" fmla="*/ 47 h 56"/>
                <a:gd name="T16" fmla="*/ 31 w 148"/>
                <a:gd name="T17" fmla="*/ 39 h 56"/>
                <a:gd name="T18" fmla="*/ 2 w 148"/>
                <a:gd name="T19" fmla="*/ 30 h 56"/>
                <a:gd name="T20" fmla="*/ 28 w 148"/>
                <a:gd name="T21" fmla="*/ 26 h 56"/>
                <a:gd name="T22" fmla="*/ 28 w 148"/>
                <a:gd name="T23" fmla="*/ 21 h 56"/>
                <a:gd name="T24" fmla="*/ 0 w 148"/>
                <a:gd name="T25" fmla="*/ 17 h 56"/>
                <a:gd name="T26" fmla="*/ 12 w 148"/>
                <a:gd name="T27" fmla="*/ 5 h 56"/>
                <a:gd name="T28" fmla="*/ 33 w 148"/>
                <a:gd name="T29" fmla="*/ 2 h 56"/>
                <a:gd name="T30" fmla="*/ 52 w 148"/>
                <a:gd name="T31" fmla="*/ 14 h 56"/>
                <a:gd name="T32" fmla="*/ 75 w 148"/>
                <a:gd name="T33" fmla="*/ 4 h 56"/>
                <a:gd name="T34" fmla="*/ 91 w 148"/>
                <a:gd name="T35" fmla="*/ 9 h 56"/>
                <a:gd name="T36" fmla="*/ 115 w 148"/>
                <a:gd name="T37" fmla="*/ 0 h 56"/>
                <a:gd name="T38" fmla="*/ 138 w 148"/>
                <a:gd name="T39" fmla="*/ 1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48" h="56">
                  <a:moveTo>
                    <a:pt x="138" y="1"/>
                  </a:moveTo>
                  <a:lnTo>
                    <a:pt x="133" y="13"/>
                  </a:lnTo>
                  <a:lnTo>
                    <a:pt x="148" y="25"/>
                  </a:lnTo>
                  <a:lnTo>
                    <a:pt x="128" y="39"/>
                  </a:lnTo>
                  <a:lnTo>
                    <a:pt x="85" y="52"/>
                  </a:lnTo>
                  <a:lnTo>
                    <a:pt x="73" y="56"/>
                  </a:lnTo>
                  <a:lnTo>
                    <a:pt x="54" y="53"/>
                  </a:lnTo>
                  <a:lnTo>
                    <a:pt x="16" y="47"/>
                  </a:lnTo>
                  <a:lnTo>
                    <a:pt x="31" y="39"/>
                  </a:lnTo>
                  <a:lnTo>
                    <a:pt x="2" y="30"/>
                  </a:lnTo>
                  <a:lnTo>
                    <a:pt x="28" y="26"/>
                  </a:lnTo>
                  <a:lnTo>
                    <a:pt x="28" y="21"/>
                  </a:lnTo>
                  <a:lnTo>
                    <a:pt x="0" y="17"/>
                  </a:lnTo>
                  <a:lnTo>
                    <a:pt x="12" y="5"/>
                  </a:lnTo>
                  <a:lnTo>
                    <a:pt x="33" y="2"/>
                  </a:lnTo>
                  <a:lnTo>
                    <a:pt x="52" y="14"/>
                  </a:lnTo>
                  <a:lnTo>
                    <a:pt x="75" y="4"/>
                  </a:lnTo>
                  <a:lnTo>
                    <a:pt x="91" y="9"/>
                  </a:lnTo>
                  <a:lnTo>
                    <a:pt x="115" y="0"/>
                  </a:lnTo>
                  <a:lnTo>
                    <a:pt x="138" y="1"/>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212" name="Freeform 211"/>
            <p:cNvSpPr>
              <a:spLocks/>
            </p:cNvSpPr>
            <p:nvPr/>
          </p:nvSpPr>
          <p:spPr bwMode="auto">
            <a:xfrm>
              <a:off x="2583094" y="3650897"/>
              <a:ext cx="62819" cy="26405"/>
            </a:xfrm>
            <a:custGeom>
              <a:avLst/>
              <a:gdLst>
                <a:gd name="T0" fmla="*/ 14 w 38"/>
                <a:gd name="T1" fmla="*/ 0 h 17"/>
                <a:gd name="T2" fmla="*/ 26 w 38"/>
                <a:gd name="T3" fmla="*/ 2 h 17"/>
                <a:gd name="T4" fmla="*/ 35 w 38"/>
                <a:gd name="T5" fmla="*/ 7 h 17"/>
                <a:gd name="T6" fmla="*/ 38 w 38"/>
                <a:gd name="T7" fmla="*/ 13 h 17"/>
                <a:gd name="T8" fmla="*/ 25 w 38"/>
                <a:gd name="T9" fmla="*/ 13 h 17"/>
                <a:gd name="T10" fmla="*/ 19 w 38"/>
                <a:gd name="T11" fmla="*/ 17 h 17"/>
                <a:gd name="T12" fmla="*/ 9 w 38"/>
                <a:gd name="T13" fmla="*/ 13 h 17"/>
                <a:gd name="T14" fmla="*/ 0 w 38"/>
                <a:gd name="T15" fmla="*/ 6 h 17"/>
                <a:gd name="T16" fmla="*/ 2 w 38"/>
                <a:gd name="T17" fmla="*/ 1 h 17"/>
                <a:gd name="T18" fmla="*/ 10 w 38"/>
                <a:gd name="T19" fmla="*/ 0 h 17"/>
                <a:gd name="T20" fmla="*/ 14 w 38"/>
                <a:gd name="T21"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8" h="17">
                  <a:moveTo>
                    <a:pt x="14" y="0"/>
                  </a:moveTo>
                  <a:lnTo>
                    <a:pt x="26" y="2"/>
                  </a:lnTo>
                  <a:lnTo>
                    <a:pt x="35" y="7"/>
                  </a:lnTo>
                  <a:lnTo>
                    <a:pt x="38" y="13"/>
                  </a:lnTo>
                  <a:lnTo>
                    <a:pt x="25" y="13"/>
                  </a:lnTo>
                  <a:lnTo>
                    <a:pt x="19" y="17"/>
                  </a:lnTo>
                  <a:lnTo>
                    <a:pt x="9" y="13"/>
                  </a:lnTo>
                  <a:lnTo>
                    <a:pt x="0" y="6"/>
                  </a:lnTo>
                  <a:lnTo>
                    <a:pt x="2" y="1"/>
                  </a:lnTo>
                  <a:lnTo>
                    <a:pt x="10" y="0"/>
                  </a:lnTo>
                  <a:lnTo>
                    <a:pt x="14"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213" name="Freeform 212"/>
            <p:cNvSpPr>
              <a:spLocks/>
            </p:cNvSpPr>
            <p:nvPr/>
          </p:nvSpPr>
          <p:spPr bwMode="auto">
            <a:xfrm>
              <a:off x="1546572" y="3192685"/>
              <a:ext cx="796815" cy="585580"/>
            </a:xfrm>
            <a:custGeom>
              <a:avLst/>
              <a:gdLst>
                <a:gd name="T0" fmla="*/ 298 w 482"/>
                <a:gd name="T1" fmla="*/ 175 h 377"/>
                <a:gd name="T2" fmla="*/ 288 w 482"/>
                <a:gd name="T3" fmla="*/ 225 h 377"/>
                <a:gd name="T4" fmla="*/ 303 w 482"/>
                <a:gd name="T5" fmla="*/ 266 h 377"/>
                <a:gd name="T6" fmla="*/ 329 w 482"/>
                <a:gd name="T7" fmla="*/ 294 h 377"/>
                <a:gd name="T8" fmla="*/ 366 w 482"/>
                <a:gd name="T9" fmla="*/ 295 h 377"/>
                <a:gd name="T10" fmla="*/ 405 w 482"/>
                <a:gd name="T11" fmla="*/ 279 h 377"/>
                <a:gd name="T12" fmla="*/ 419 w 482"/>
                <a:gd name="T13" fmla="*/ 243 h 377"/>
                <a:gd name="T14" fmla="*/ 468 w 482"/>
                <a:gd name="T15" fmla="*/ 234 h 377"/>
                <a:gd name="T16" fmla="*/ 480 w 482"/>
                <a:gd name="T17" fmla="*/ 246 h 377"/>
                <a:gd name="T18" fmla="*/ 465 w 482"/>
                <a:gd name="T19" fmla="*/ 275 h 377"/>
                <a:gd name="T20" fmla="*/ 451 w 482"/>
                <a:gd name="T21" fmla="*/ 295 h 377"/>
                <a:gd name="T22" fmla="*/ 436 w 482"/>
                <a:gd name="T23" fmla="*/ 308 h 377"/>
                <a:gd name="T24" fmla="*/ 430 w 482"/>
                <a:gd name="T25" fmla="*/ 309 h 377"/>
                <a:gd name="T26" fmla="*/ 395 w 482"/>
                <a:gd name="T27" fmla="*/ 321 h 377"/>
                <a:gd name="T28" fmla="*/ 399 w 482"/>
                <a:gd name="T29" fmla="*/ 333 h 377"/>
                <a:gd name="T30" fmla="*/ 402 w 482"/>
                <a:gd name="T31" fmla="*/ 346 h 377"/>
                <a:gd name="T32" fmla="*/ 370 w 482"/>
                <a:gd name="T33" fmla="*/ 367 h 377"/>
                <a:gd name="T34" fmla="*/ 348 w 482"/>
                <a:gd name="T35" fmla="*/ 355 h 377"/>
                <a:gd name="T36" fmla="*/ 315 w 482"/>
                <a:gd name="T37" fmla="*/ 344 h 377"/>
                <a:gd name="T38" fmla="*/ 278 w 482"/>
                <a:gd name="T39" fmla="*/ 349 h 377"/>
                <a:gd name="T40" fmla="*/ 236 w 482"/>
                <a:gd name="T41" fmla="*/ 332 h 377"/>
                <a:gd name="T42" fmla="*/ 199 w 482"/>
                <a:gd name="T43" fmla="*/ 307 h 377"/>
                <a:gd name="T44" fmla="*/ 165 w 482"/>
                <a:gd name="T45" fmla="*/ 290 h 377"/>
                <a:gd name="T46" fmla="*/ 138 w 482"/>
                <a:gd name="T47" fmla="*/ 255 h 377"/>
                <a:gd name="T48" fmla="*/ 149 w 482"/>
                <a:gd name="T49" fmla="*/ 242 h 377"/>
                <a:gd name="T50" fmla="*/ 146 w 482"/>
                <a:gd name="T51" fmla="*/ 217 h 377"/>
                <a:gd name="T52" fmla="*/ 116 w 482"/>
                <a:gd name="T53" fmla="*/ 169 h 377"/>
                <a:gd name="T54" fmla="*/ 95 w 482"/>
                <a:gd name="T55" fmla="*/ 143 h 377"/>
                <a:gd name="T56" fmla="*/ 85 w 482"/>
                <a:gd name="T57" fmla="*/ 115 h 377"/>
                <a:gd name="T58" fmla="*/ 68 w 482"/>
                <a:gd name="T59" fmla="*/ 88 h 377"/>
                <a:gd name="T60" fmla="*/ 59 w 482"/>
                <a:gd name="T61" fmla="*/ 56 h 377"/>
                <a:gd name="T62" fmla="*/ 50 w 482"/>
                <a:gd name="T63" fmla="*/ 24 h 377"/>
                <a:gd name="T64" fmla="*/ 31 w 482"/>
                <a:gd name="T65" fmla="*/ 27 h 377"/>
                <a:gd name="T66" fmla="*/ 31 w 482"/>
                <a:gd name="T67" fmla="*/ 62 h 377"/>
                <a:gd name="T68" fmla="*/ 43 w 482"/>
                <a:gd name="T69" fmla="*/ 82 h 377"/>
                <a:gd name="T70" fmla="*/ 46 w 482"/>
                <a:gd name="T71" fmla="*/ 102 h 377"/>
                <a:gd name="T72" fmla="*/ 61 w 482"/>
                <a:gd name="T73" fmla="*/ 125 h 377"/>
                <a:gd name="T74" fmla="*/ 67 w 482"/>
                <a:gd name="T75" fmla="*/ 164 h 377"/>
                <a:gd name="T76" fmla="*/ 80 w 482"/>
                <a:gd name="T77" fmla="*/ 185 h 377"/>
                <a:gd name="T78" fmla="*/ 74 w 482"/>
                <a:gd name="T79" fmla="*/ 205 h 377"/>
                <a:gd name="T80" fmla="*/ 59 w 482"/>
                <a:gd name="T81" fmla="*/ 181 h 377"/>
                <a:gd name="T82" fmla="*/ 45 w 482"/>
                <a:gd name="T83" fmla="*/ 150 h 377"/>
                <a:gd name="T84" fmla="*/ 28 w 482"/>
                <a:gd name="T85" fmla="*/ 123 h 377"/>
                <a:gd name="T86" fmla="*/ 13 w 482"/>
                <a:gd name="T87" fmla="*/ 115 h 377"/>
                <a:gd name="T88" fmla="*/ 14 w 482"/>
                <a:gd name="T89" fmla="*/ 103 h 377"/>
                <a:gd name="T90" fmla="*/ 17 w 482"/>
                <a:gd name="T91" fmla="*/ 71 h 377"/>
                <a:gd name="T92" fmla="*/ 4 w 482"/>
                <a:gd name="T93" fmla="*/ 39 h 377"/>
                <a:gd name="T94" fmla="*/ 21 w 482"/>
                <a:gd name="T95" fmla="*/ 2 h 377"/>
                <a:gd name="T96" fmla="*/ 64 w 482"/>
                <a:gd name="T97" fmla="*/ 14 h 377"/>
                <a:gd name="T98" fmla="*/ 148 w 482"/>
                <a:gd name="T99" fmla="*/ 28 h 377"/>
                <a:gd name="T100" fmla="*/ 185 w 482"/>
                <a:gd name="T101" fmla="*/ 27 h 377"/>
                <a:gd name="T102" fmla="*/ 202 w 482"/>
                <a:gd name="T103" fmla="*/ 54 h 377"/>
                <a:gd name="T104" fmla="*/ 224 w 482"/>
                <a:gd name="T105" fmla="*/ 78 h 377"/>
                <a:gd name="T106" fmla="*/ 264 w 482"/>
                <a:gd name="T107" fmla="*/ 69 h 377"/>
                <a:gd name="T108" fmla="*/ 280 w 482"/>
                <a:gd name="T109" fmla="*/ 107 h 377"/>
                <a:gd name="T110" fmla="*/ 296 w 482"/>
                <a:gd name="T111" fmla="*/ 138 h 3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482" h="377">
                  <a:moveTo>
                    <a:pt x="315" y="142"/>
                  </a:moveTo>
                  <a:lnTo>
                    <a:pt x="304" y="160"/>
                  </a:lnTo>
                  <a:lnTo>
                    <a:pt x="298" y="175"/>
                  </a:lnTo>
                  <a:lnTo>
                    <a:pt x="291" y="203"/>
                  </a:lnTo>
                  <a:lnTo>
                    <a:pt x="287" y="213"/>
                  </a:lnTo>
                  <a:lnTo>
                    <a:pt x="288" y="225"/>
                  </a:lnTo>
                  <a:lnTo>
                    <a:pt x="292" y="235"/>
                  </a:lnTo>
                  <a:lnTo>
                    <a:pt x="293" y="251"/>
                  </a:lnTo>
                  <a:lnTo>
                    <a:pt x="303" y="266"/>
                  </a:lnTo>
                  <a:lnTo>
                    <a:pt x="305" y="278"/>
                  </a:lnTo>
                  <a:lnTo>
                    <a:pt x="311" y="288"/>
                  </a:lnTo>
                  <a:lnTo>
                    <a:pt x="329" y="294"/>
                  </a:lnTo>
                  <a:lnTo>
                    <a:pt x="335" y="302"/>
                  </a:lnTo>
                  <a:lnTo>
                    <a:pt x="352" y="297"/>
                  </a:lnTo>
                  <a:lnTo>
                    <a:pt x="366" y="295"/>
                  </a:lnTo>
                  <a:lnTo>
                    <a:pt x="380" y="291"/>
                  </a:lnTo>
                  <a:lnTo>
                    <a:pt x="392" y="287"/>
                  </a:lnTo>
                  <a:lnTo>
                    <a:pt x="405" y="279"/>
                  </a:lnTo>
                  <a:lnTo>
                    <a:pt x="411" y="267"/>
                  </a:lnTo>
                  <a:lnTo>
                    <a:pt x="415" y="249"/>
                  </a:lnTo>
                  <a:lnTo>
                    <a:pt x="419" y="243"/>
                  </a:lnTo>
                  <a:lnTo>
                    <a:pt x="432" y="238"/>
                  </a:lnTo>
                  <a:lnTo>
                    <a:pt x="452" y="233"/>
                  </a:lnTo>
                  <a:lnTo>
                    <a:pt x="468" y="234"/>
                  </a:lnTo>
                  <a:lnTo>
                    <a:pt x="479" y="232"/>
                  </a:lnTo>
                  <a:lnTo>
                    <a:pt x="482" y="236"/>
                  </a:lnTo>
                  <a:lnTo>
                    <a:pt x="480" y="246"/>
                  </a:lnTo>
                  <a:lnTo>
                    <a:pt x="469" y="259"/>
                  </a:lnTo>
                  <a:lnTo>
                    <a:pt x="463" y="271"/>
                  </a:lnTo>
                  <a:lnTo>
                    <a:pt x="465" y="275"/>
                  </a:lnTo>
                  <a:lnTo>
                    <a:pt x="461" y="284"/>
                  </a:lnTo>
                  <a:lnTo>
                    <a:pt x="455" y="300"/>
                  </a:lnTo>
                  <a:lnTo>
                    <a:pt x="451" y="295"/>
                  </a:lnTo>
                  <a:lnTo>
                    <a:pt x="447" y="295"/>
                  </a:lnTo>
                  <a:lnTo>
                    <a:pt x="444" y="295"/>
                  </a:lnTo>
                  <a:lnTo>
                    <a:pt x="436" y="308"/>
                  </a:lnTo>
                  <a:lnTo>
                    <a:pt x="433" y="306"/>
                  </a:lnTo>
                  <a:lnTo>
                    <a:pt x="430" y="306"/>
                  </a:lnTo>
                  <a:lnTo>
                    <a:pt x="430" y="309"/>
                  </a:lnTo>
                  <a:lnTo>
                    <a:pt x="413" y="309"/>
                  </a:lnTo>
                  <a:lnTo>
                    <a:pt x="396" y="309"/>
                  </a:lnTo>
                  <a:lnTo>
                    <a:pt x="395" y="321"/>
                  </a:lnTo>
                  <a:lnTo>
                    <a:pt x="387" y="321"/>
                  </a:lnTo>
                  <a:lnTo>
                    <a:pt x="393" y="328"/>
                  </a:lnTo>
                  <a:lnTo>
                    <a:pt x="399" y="333"/>
                  </a:lnTo>
                  <a:lnTo>
                    <a:pt x="400" y="337"/>
                  </a:lnTo>
                  <a:lnTo>
                    <a:pt x="403" y="338"/>
                  </a:lnTo>
                  <a:lnTo>
                    <a:pt x="402" y="346"/>
                  </a:lnTo>
                  <a:lnTo>
                    <a:pt x="378" y="346"/>
                  </a:lnTo>
                  <a:lnTo>
                    <a:pt x="368" y="363"/>
                  </a:lnTo>
                  <a:lnTo>
                    <a:pt x="370" y="367"/>
                  </a:lnTo>
                  <a:lnTo>
                    <a:pt x="367" y="371"/>
                  </a:lnTo>
                  <a:lnTo>
                    <a:pt x="366" y="377"/>
                  </a:lnTo>
                  <a:lnTo>
                    <a:pt x="348" y="355"/>
                  </a:lnTo>
                  <a:lnTo>
                    <a:pt x="339" y="348"/>
                  </a:lnTo>
                  <a:lnTo>
                    <a:pt x="325" y="343"/>
                  </a:lnTo>
                  <a:lnTo>
                    <a:pt x="315" y="344"/>
                  </a:lnTo>
                  <a:lnTo>
                    <a:pt x="299" y="352"/>
                  </a:lnTo>
                  <a:lnTo>
                    <a:pt x="290" y="354"/>
                  </a:lnTo>
                  <a:lnTo>
                    <a:pt x="278" y="349"/>
                  </a:lnTo>
                  <a:lnTo>
                    <a:pt x="265" y="345"/>
                  </a:lnTo>
                  <a:lnTo>
                    <a:pt x="249" y="335"/>
                  </a:lnTo>
                  <a:lnTo>
                    <a:pt x="236" y="332"/>
                  </a:lnTo>
                  <a:lnTo>
                    <a:pt x="216" y="323"/>
                  </a:lnTo>
                  <a:lnTo>
                    <a:pt x="203" y="313"/>
                  </a:lnTo>
                  <a:lnTo>
                    <a:pt x="199" y="307"/>
                  </a:lnTo>
                  <a:lnTo>
                    <a:pt x="189" y="306"/>
                  </a:lnTo>
                  <a:lnTo>
                    <a:pt x="171" y="299"/>
                  </a:lnTo>
                  <a:lnTo>
                    <a:pt x="165" y="290"/>
                  </a:lnTo>
                  <a:lnTo>
                    <a:pt x="148" y="278"/>
                  </a:lnTo>
                  <a:lnTo>
                    <a:pt x="141" y="265"/>
                  </a:lnTo>
                  <a:lnTo>
                    <a:pt x="138" y="255"/>
                  </a:lnTo>
                  <a:lnTo>
                    <a:pt x="145" y="253"/>
                  </a:lnTo>
                  <a:lnTo>
                    <a:pt x="144" y="247"/>
                  </a:lnTo>
                  <a:lnTo>
                    <a:pt x="149" y="242"/>
                  </a:lnTo>
                  <a:lnTo>
                    <a:pt x="150" y="234"/>
                  </a:lnTo>
                  <a:lnTo>
                    <a:pt x="146" y="225"/>
                  </a:lnTo>
                  <a:lnTo>
                    <a:pt x="146" y="217"/>
                  </a:lnTo>
                  <a:lnTo>
                    <a:pt x="142" y="206"/>
                  </a:lnTo>
                  <a:lnTo>
                    <a:pt x="131" y="186"/>
                  </a:lnTo>
                  <a:lnTo>
                    <a:pt x="116" y="169"/>
                  </a:lnTo>
                  <a:lnTo>
                    <a:pt x="110" y="156"/>
                  </a:lnTo>
                  <a:lnTo>
                    <a:pt x="97" y="148"/>
                  </a:lnTo>
                  <a:lnTo>
                    <a:pt x="95" y="143"/>
                  </a:lnTo>
                  <a:lnTo>
                    <a:pt x="101" y="130"/>
                  </a:lnTo>
                  <a:lnTo>
                    <a:pt x="93" y="125"/>
                  </a:lnTo>
                  <a:lnTo>
                    <a:pt x="85" y="115"/>
                  </a:lnTo>
                  <a:lnTo>
                    <a:pt x="85" y="101"/>
                  </a:lnTo>
                  <a:lnTo>
                    <a:pt x="75" y="99"/>
                  </a:lnTo>
                  <a:lnTo>
                    <a:pt x="68" y="88"/>
                  </a:lnTo>
                  <a:lnTo>
                    <a:pt x="63" y="78"/>
                  </a:lnTo>
                  <a:lnTo>
                    <a:pt x="64" y="72"/>
                  </a:lnTo>
                  <a:lnTo>
                    <a:pt x="59" y="56"/>
                  </a:lnTo>
                  <a:lnTo>
                    <a:pt x="58" y="40"/>
                  </a:lnTo>
                  <a:lnTo>
                    <a:pt x="61" y="32"/>
                  </a:lnTo>
                  <a:lnTo>
                    <a:pt x="50" y="24"/>
                  </a:lnTo>
                  <a:lnTo>
                    <a:pt x="44" y="25"/>
                  </a:lnTo>
                  <a:lnTo>
                    <a:pt x="36" y="19"/>
                  </a:lnTo>
                  <a:lnTo>
                    <a:pt x="31" y="27"/>
                  </a:lnTo>
                  <a:lnTo>
                    <a:pt x="30" y="37"/>
                  </a:lnTo>
                  <a:lnTo>
                    <a:pt x="27" y="53"/>
                  </a:lnTo>
                  <a:lnTo>
                    <a:pt x="31" y="62"/>
                  </a:lnTo>
                  <a:lnTo>
                    <a:pt x="39" y="76"/>
                  </a:lnTo>
                  <a:lnTo>
                    <a:pt x="41" y="81"/>
                  </a:lnTo>
                  <a:lnTo>
                    <a:pt x="43" y="82"/>
                  </a:lnTo>
                  <a:lnTo>
                    <a:pt x="43" y="89"/>
                  </a:lnTo>
                  <a:lnTo>
                    <a:pt x="47" y="89"/>
                  </a:lnTo>
                  <a:lnTo>
                    <a:pt x="46" y="102"/>
                  </a:lnTo>
                  <a:lnTo>
                    <a:pt x="51" y="108"/>
                  </a:lnTo>
                  <a:lnTo>
                    <a:pt x="52" y="115"/>
                  </a:lnTo>
                  <a:lnTo>
                    <a:pt x="61" y="125"/>
                  </a:lnTo>
                  <a:lnTo>
                    <a:pt x="62" y="145"/>
                  </a:lnTo>
                  <a:lnTo>
                    <a:pt x="65" y="154"/>
                  </a:lnTo>
                  <a:lnTo>
                    <a:pt x="67" y="164"/>
                  </a:lnTo>
                  <a:lnTo>
                    <a:pt x="66" y="174"/>
                  </a:lnTo>
                  <a:lnTo>
                    <a:pt x="74" y="175"/>
                  </a:lnTo>
                  <a:lnTo>
                    <a:pt x="80" y="185"/>
                  </a:lnTo>
                  <a:lnTo>
                    <a:pt x="84" y="194"/>
                  </a:lnTo>
                  <a:lnTo>
                    <a:pt x="83" y="198"/>
                  </a:lnTo>
                  <a:lnTo>
                    <a:pt x="74" y="205"/>
                  </a:lnTo>
                  <a:lnTo>
                    <a:pt x="71" y="205"/>
                  </a:lnTo>
                  <a:lnTo>
                    <a:pt x="68" y="193"/>
                  </a:lnTo>
                  <a:lnTo>
                    <a:pt x="59" y="181"/>
                  </a:lnTo>
                  <a:lnTo>
                    <a:pt x="49" y="171"/>
                  </a:lnTo>
                  <a:lnTo>
                    <a:pt x="41" y="165"/>
                  </a:lnTo>
                  <a:lnTo>
                    <a:pt x="45" y="150"/>
                  </a:lnTo>
                  <a:lnTo>
                    <a:pt x="45" y="139"/>
                  </a:lnTo>
                  <a:lnTo>
                    <a:pt x="38" y="133"/>
                  </a:lnTo>
                  <a:lnTo>
                    <a:pt x="28" y="123"/>
                  </a:lnTo>
                  <a:lnTo>
                    <a:pt x="25" y="126"/>
                  </a:lnTo>
                  <a:lnTo>
                    <a:pt x="22" y="121"/>
                  </a:lnTo>
                  <a:lnTo>
                    <a:pt x="13" y="115"/>
                  </a:lnTo>
                  <a:lnTo>
                    <a:pt x="6" y="103"/>
                  </a:lnTo>
                  <a:lnTo>
                    <a:pt x="7" y="102"/>
                  </a:lnTo>
                  <a:lnTo>
                    <a:pt x="14" y="103"/>
                  </a:lnTo>
                  <a:lnTo>
                    <a:pt x="23" y="95"/>
                  </a:lnTo>
                  <a:lnTo>
                    <a:pt x="26" y="86"/>
                  </a:lnTo>
                  <a:lnTo>
                    <a:pt x="17" y="71"/>
                  </a:lnTo>
                  <a:lnTo>
                    <a:pt x="8" y="65"/>
                  </a:lnTo>
                  <a:lnTo>
                    <a:pt x="6" y="52"/>
                  </a:lnTo>
                  <a:lnTo>
                    <a:pt x="4" y="39"/>
                  </a:lnTo>
                  <a:lnTo>
                    <a:pt x="1" y="22"/>
                  </a:lnTo>
                  <a:lnTo>
                    <a:pt x="0" y="4"/>
                  </a:lnTo>
                  <a:lnTo>
                    <a:pt x="21" y="2"/>
                  </a:lnTo>
                  <a:lnTo>
                    <a:pt x="43" y="0"/>
                  </a:lnTo>
                  <a:lnTo>
                    <a:pt x="41" y="4"/>
                  </a:lnTo>
                  <a:lnTo>
                    <a:pt x="64" y="14"/>
                  </a:lnTo>
                  <a:lnTo>
                    <a:pt x="99" y="29"/>
                  </a:lnTo>
                  <a:lnTo>
                    <a:pt x="134" y="28"/>
                  </a:lnTo>
                  <a:lnTo>
                    <a:pt x="148" y="28"/>
                  </a:lnTo>
                  <a:lnTo>
                    <a:pt x="150" y="20"/>
                  </a:lnTo>
                  <a:lnTo>
                    <a:pt x="181" y="20"/>
                  </a:lnTo>
                  <a:lnTo>
                    <a:pt x="185" y="27"/>
                  </a:lnTo>
                  <a:lnTo>
                    <a:pt x="192" y="34"/>
                  </a:lnTo>
                  <a:lnTo>
                    <a:pt x="200" y="43"/>
                  </a:lnTo>
                  <a:lnTo>
                    <a:pt x="202" y="54"/>
                  </a:lnTo>
                  <a:lnTo>
                    <a:pt x="203" y="65"/>
                  </a:lnTo>
                  <a:lnTo>
                    <a:pt x="211" y="71"/>
                  </a:lnTo>
                  <a:lnTo>
                    <a:pt x="224" y="78"/>
                  </a:lnTo>
                  <a:lnTo>
                    <a:pt x="240" y="61"/>
                  </a:lnTo>
                  <a:lnTo>
                    <a:pt x="254" y="61"/>
                  </a:lnTo>
                  <a:lnTo>
                    <a:pt x="264" y="69"/>
                  </a:lnTo>
                  <a:lnTo>
                    <a:pt x="269" y="83"/>
                  </a:lnTo>
                  <a:lnTo>
                    <a:pt x="273" y="95"/>
                  </a:lnTo>
                  <a:lnTo>
                    <a:pt x="280" y="107"/>
                  </a:lnTo>
                  <a:lnTo>
                    <a:pt x="281" y="122"/>
                  </a:lnTo>
                  <a:lnTo>
                    <a:pt x="283" y="132"/>
                  </a:lnTo>
                  <a:lnTo>
                    <a:pt x="296" y="138"/>
                  </a:lnTo>
                  <a:lnTo>
                    <a:pt x="307" y="143"/>
                  </a:lnTo>
                  <a:lnTo>
                    <a:pt x="315" y="142"/>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214" name="Freeform 213"/>
            <p:cNvSpPr>
              <a:spLocks/>
            </p:cNvSpPr>
            <p:nvPr/>
          </p:nvSpPr>
          <p:spPr bwMode="auto">
            <a:xfrm>
              <a:off x="2283875" y="3762732"/>
              <a:ext cx="142170" cy="139793"/>
            </a:xfrm>
            <a:custGeom>
              <a:avLst/>
              <a:gdLst>
                <a:gd name="T0" fmla="*/ 33 w 86"/>
                <a:gd name="T1" fmla="*/ 82 h 90"/>
                <a:gd name="T2" fmla="*/ 27 w 86"/>
                <a:gd name="T3" fmla="*/ 75 h 90"/>
                <a:gd name="T4" fmla="*/ 19 w 86"/>
                <a:gd name="T5" fmla="*/ 67 h 90"/>
                <a:gd name="T6" fmla="*/ 15 w 86"/>
                <a:gd name="T7" fmla="*/ 60 h 90"/>
                <a:gd name="T8" fmla="*/ 8 w 86"/>
                <a:gd name="T9" fmla="*/ 54 h 90"/>
                <a:gd name="T10" fmla="*/ 0 w 86"/>
                <a:gd name="T11" fmla="*/ 44 h 90"/>
                <a:gd name="T12" fmla="*/ 2 w 86"/>
                <a:gd name="T13" fmla="*/ 41 h 90"/>
                <a:gd name="T14" fmla="*/ 5 w 86"/>
                <a:gd name="T15" fmla="*/ 44 h 90"/>
                <a:gd name="T16" fmla="*/ 6 w 86"/>
                <a:gd name="T17" fmla="*/ 43 h 90"/>
                <a:gd name="T18" fmla="*/ 12 w 86"/>
                <a:gd name="T19" fmla="*/ 42 h 90"/>
                <a:gd name="T20" fmla="*/ 15 w 86"/>
                <a:gd name="T21" fmla="*/ 37 h 90"/>
                <a:gd name="T22" fmla="*/ 18 w 86"/>
                <a:gd name="T23" fmla="*/ 37 h 90"/>
                <a:gd name="T24" fmla="*/ 18 w 86"/>
                <a:gd name="T25" fmla="*/ 27 h 90"/>
                <a:gd name="T26" fmla="*/ 23 w 86"/>
                <a:gd name="T27" fmla="*/ 26 h 90"/>
                <a:gd name="T28" fmla="*/ 26 w 86"/>
                <a:gd name="T29" fmla="*/ 26 h 90"/>
                <a:gd name="T30" fmla="*/ 31 w 86"/>
                <a:gd name="T31" fmla="*/ 21 h 90"/>
                <a:gd name="T32" fmla="*/ 36 w 86"/>
                <a:gd name="T33" fmla="*/ 25 h 90"/>
                <a:gd name="T34" fmla="*/ 38 w 86"/>
                <a:gd name="T35" fmla="*/ 22 h 90"/>
                <a:gd name="T36" fmla="*/ 41 w 86"/>
                <a:gd name="T37" fmla="*/ 20 h 90"/>
                <a:gd name="T38" fmla="*/ 48 w 86"/>
                <a:gd name="T39" fmla="*/ 14 h 90"/>
                <a:gd name="T40" fmla="*/ 49 w 86"/>
                <a:gd name="T41" fmla="*/ 10 h 90"/>
                <a:gd name="T42" fmla="*/ 51 w 86"/>
                <a:gd name="T43" fmla="*/ 10 h 90"/>
                <a:gd name="T44" fmla="*/ 54 w 86"/>
                <a:gd name="T45" fmla="*/ 5 h 90"/>
                <a:gd name="T46" fmla="*/ 56 w 86"/>
                <a:gd name="T47" fmla="*/ 5 h 90"/>
                <a:gd name="T48" fmla="*/ 58 w 86"/>
                <a:gd name="T49" fmla="*/ 8 h 90"/>
                <a:gd name="T50" fmla="*/ 62 w 86"/>
                <a:gd name="T51" fmla="*/ 9 h 90"/>
                <a:gd name="T52" fmla="*/ 66 w 86"/>
                <a:gd name="T53" fmla="*/ 6 h 90"/>
                <a:gd name="T54" fmla="*/ 71 w 86"/>
                <a:gd name="T55" fmla="*/ 6 h 90"/>
                <a:gd name="T56" fmla="*/ 77 w 86"/>
                <a:gd name="T57" fmla="*/ 3 h 90"/>
                <a:gd name="T58" fmla="*/ 80 w 86"/>
                <a:gd name="T59" fmla="*/ 0 h 90"/>
                <a:gd name="T60" fmla="*/ 86 w 86"/>
                <a:gd name="T61" fmla="*/ 1 h 90"/>
                <a:gd name="T62" fmla="*/ 85 w 86"/>
                <a:gd name="T63" fmla="*/ 3 h 90"/>
                <a:gd name="T64" fmla="*/ 83 w 86"/>
                <a:gd name="T65" fmla="*/ 8 h 90"/>
                <a:gd name="T66" fmla="*/ 84 w 86"/>
                <a:gd name="T67" fmla="*/ 15 h 90"/>
                <a:gd name="T68" fmla="*/ 79 w 86"/>
                <a:gd name="T69" fmla="*/ 22 h 90"/>
                <a:gd name="T70" fmla="*/ 77 w 86"/>
                <a:gd name="T71" fmla="*/ 30 h 90"/>
                <a:gd name="T72" fmla="*/ 76 w 86"/>
                <a:gd name="T73" fmla="*/ 40 h 90"/>
                <a:gd name="T74" fmla="*/ 76 w 86"/>
                <a:gd name="T75" fmla="*/ 45 h 90"/>
                <a:gd name="T76" fmla="*/ 76 w 86"/>
                <a:gd name="T77" fmla="*/ 54 h 90"/>
                <a:gd name="T78" fmla="*/ 73 w 86"/>
                <a:gd name="T79" fmla="*/ 56 h 90"/>
                <a:gd name="T80" fmla="*/ 70 w 86"/>
                <a:gd name="T81" fmla="*/ 65 h 90"/>
                <a:gd name="T82" fmla="*/ 71 w 86"/>
                <a:gd name="T83" fmla="*/ 71 h 90"/>
                <a:gd name="T84" fmla="*/ 67 w 86"/>
                <a:gd name="T85" fmla="*/ 76 h 90"/>
                <a:gd name="T86" fmla="*/ 67 w 86"/>
                <a:gd name="T87" fmla="*/ 82 h 90"/>
                <a:gd name="T88" fmla="*/ 70 w 86"/>
                <a:gd name="T89" fmla="*/ 85 h 90"/>
                <a:gd name="T90" fmla="*/ 65 w 86"/>
                <a:gd name="T91" fmla="*/ 90 h 90"/>
                <a:gd name="T92" fmla="*/ 60 w 86"/>
                <a:gd name="T93" fmla="*/ 88 h 90"/>
                <a:gd name="T94" fmla="*/ 57 w 86"/>
                <a:gd name="T95" fmla="*/ 84 h 90"/>
                <a:gd name="T96" fmla="*/ 52 w 86"/>
                <a:gd name="T97" fmla="*/ 82 h 90"/>
                <a:gd name="T98" fmla="*/ 47 w 86"/>
                <a:gd name="T99" fmla="*/ 85 h 90"/>
                <a:gd name="T100" fmla="*/ 36 w 86"/>
                <a:gd name="T101" fmla="*/ 79 h 90"/>
                <a:gd name="T102" fmla="*/ 33 w 86"/>
                <a:gd name="T103" fmla="*/ 82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86" h="90">
                  <a:moveTo>
                    <a:pt x="33" y="82"/>
                  </a:moveTo>
                  <a:lnTo>
                    <a:pt x="27" y="75"/>
                  </a:lnTo>
                  <a:lnTo>
                    <a:pt x="19" y="67"/>
                  </a:lnTo>
                  <a:lnTo>
                    <a:pt x="15" y="60"/>
                  </a:lnTo>
                  <a:lnTo>
                    <a:pt x="8" y="54"/>
                  </a:lnTo>
                  <a:lnTo>
                    <a:pt x="0" y="44"/>
                  </a:lnTo>
                  <a:lnTo>
                    <a:pt x="2" y="41"/>
                  </a:lnTo>
                  <a:lnTo>
                    <a:pt x="5" y="44"/>
                  </a:lnTo>
                  <a:lnTo>
                    <a:pt x="6" y="43"/>
                  </a:lnTo>
                  <a:lnTo>
                    <a:pt x="12" y="42"/>
                  </a:lnTo>
                  <a:lnTo>
                    <a:pt x="15" y="37"/>
                  </a:lnTo>
                  <a:lnTo>
                    <a:pt x="18" y="37"/>
                  </a:lnTo>
                  <a:lnTo>
                    <a:pt x="18" y="27"/>
                  </a:lnTo>
                  <a:lnTo>
                    <a:pt x="23" y="26"/>
                  </a:lnTo>
                  <a:lnTo>
                    <a:pt x="26" y="26"/>
                  </a:lnTo>
                  <a:lnTo>
                    <a:pt x="31" y="21"/>
                  </a:lnTo>
                  <a:lnTo>
                    <a:pt x="36" y="25"/>
                  </a:lnTo>
                  <a:lnTo>
                    <a:pt x="38" y="22"/>
                  </a:lnTo>
                  <a:lnTo>
                    <a:pt x="41" y="20"/>
                  </a:lnTo>
                  <a:lnTo>
                    <a:pt x="48" y="14"/>
                  </a:lnTo>
                  <a:lnTo>
                    <a:pt x="49" y="10"/>
                  </a:lnTo>
                  <a:lnTo>
                    <a:pt x="51" y="10"/>
                  </a:lnTo>
                  <a:lnTo>
                    <a:pt x="54" y="5"/>
                  </a:lnTo>
                  <a:lnTo>
                    <a:pt x="56" y="5"/>
                  </a:lnTo>
                  <a:lnTo>
                    <a:pt x="58" y="8"/>
                  </a:lnTo>
                  <a:lnTo>
                    <a:pt x="62" y="9"/>
                  </a:lnTo>
                  <a:lnTo>
                    <a:pt x="66" y="6"/>
                  </a:lnTo>
                  <a:lnTo>
                    <a:pt x="71" y="6"/>
                  </a:lnTo>
                  <a:lnTo>
                    <a:pt x="77" y="3"/>
                  </a:lnTo>
                  <a:lnTo>
                    <a:pt x="80" y="0"/>
                  </a:lnTo>
                  <a:lnTo>
                    <a:pt x="86" y="1"/>
                  </a:lnTo>
                  <a:lnTo>
                    <a:pt x="85" y="3"/>
                  </a:lnTo>
                  <a:lnTo>
                    <a:pt x="83" y="8"/>
                  </a:lnTo>
                  <a:lnTo>
                    <a:pt x="84" y="15"/>
                  </a:lnTo>
                  <a:lnTo>
                    <a:pt x="79" y="22"/>
                  </a:lnTo>
                  <a:lnTo>
                    <a:pt x="77" y="30"/>
                  </a:lnTo>
                  <a:lnTo>
                    <a:pt x="76" y="40"/>
                  </a:lnTo>
                  <a:lnTo>
                    <a:pt x="76" y="45"/>
                  </a:lnTo>
                  <a:lnTo>
                    <a:pt x="76" y="54"/>
                  </a:lnTo>
                  <a:lnTo>
                    <a:pt x="73" y="56"/>
                  </a:lnTo>
                  <a:lnTo>
                    <a:pt x="70" y="65"/>
                  </a:lnTo>
                  <a:lnTo>
                    <a:pt x="71" y="71"/>
                  </a:lnTo>
                  <a:lnTo>
                    <a:pt x="67" y="76"/>
                  </a:lnTo>
                  <a:lnTo>
                    <a:pt x="67" y="82"/>
                  </a:lnTo>
                  <a:lnTo>
                    <a:pt x="70" y="85"/>
                  </a:lnTo>
                  <a:lnTo>
                    <a:pt x="65" y="90"/>
                  </a:lnTo>
                  <a:lnTo>
                    <a:pt x="60" y="88"/>
                  </a:lnTo>
                  <a:lnTo>
                    <a:pt x="57" y="84"/>
                  </a:lnTo>
                  <a:lnTo>
                    <a:pt x="52" y="82"/>
                  </a:lnTo>
                  <a:lnTo>
                    <a:pt x="47" y="85"/>
                  </a:lnTo>
                  <a:lnTo>
                    <a:pt x="36" y="79"/>
                  </a:lnTo>
                  <a:lnTo>
                    <a:pt x="33" y="82"/>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215" name="Freeform 214"/>
            <p:cNvSpPr>
              <a:spLocks/>
            </p:cNvSpPr>
            <p:nvPr/>
          </p:nvSpPr>
          <p:spPr bwMode="auto">
            <a:xfrm>
              <a:off x="2414473" y="3938250"/>
              <a:ext cx="173581" cy="76110"/>
            </a:xfrm>
            <a:custGeom>
              <a:avLst/>
              <a:gdLst>
                <a:gd name="T0" fmla="*/ 92 w 105"/>
                <a:gd name="T1" fmla="*/ 49 h 49"/>
                <a:gd name="T2" fmla="*/ 87 w 105"/>
                <a:gd name="T3" fmla="*/ 43 h 49"/>
                <a:gd name="T4" fmla="*/ 83 w 105"/>
                <a:gd name="T5" fmla="*/ 32 h 49"/>
                <a:gd name="T6" fmla="*/ 88 w 105"/>
                <a:gd name="T7" fmla="*/ 27 h 49"/>
                <a:gd name="T8" fmla="*/ 83 w 105"/>
                <a:gd name="T9" fmla="*/ 25 h 49"/>
                <a:gd name="T10" fmla="*/ 80 w 105"/>
                <a:gd name="T11" fmla="*/ 18 h 49"/>
                <a:gd name="T12" fmla="*/ 72 w 105"/>
                <a:gd name="T13" fmla="*/ 12 h 49"/>
                <a:gd name="T14" fmla="*/ 63 w 105"/>
                <a:gd name="T15" fmla="*/ 14 h 49"/>
                <a:gd name="T16" fmla="*/ 59 w 105"/>
                <a:gd name="T17" fmla="*/ 21 h 49"/>
                <a:gd name="T18" fmla="*/ 52 w 105"/>
                <a:gd name="T19" fmla="*/ 26 h 49"/>
                <a:gd name="T20" fmla="*/ 48 w 105"/>
                <a:gd name="T21" fmla="*/ 27 h 49"/>
                <a:gd name="T22" fmla="*/ 46 w 105"/>
                <a:gd name="T23" fmla="*/ 31 h 49"/>
                <a:gd name="T24" fmla="*/ 54 w 105"/>
                <a:gd name="T25" fmla="*/ 43 h 49"/>
                <a:gd name="T26" fmla="*/ 49 w 105"/>
                <a:gd name="T27" fmla="*/ 45 h 49"/>
                <a:gd name="T28" fmla="*/ 46 w 105"/>
                <a:gd name="T29" fmla="*/ 48 h 49"/>
                <a:gd name="T30" fmla="*/ 37 w 105"/>
                <a:gd name="T31" fmla="*/ 49 h 49"/>
                <a:gd name="T32" fmla="*/ 35 w 105"/>
                <a:gd name="T33" fmla="*/ 37 h 49"/>
                <a:gd name="T34" fmla="*/ 32 w 105"/>
                <a:gd name="T35" fmla="*/ 40 h 49"/>
                <a:gd name="T36" fmla="*/ 26 w 105"/>
                <a:gd name="T37" fmla="*/ 39 h 49"/>
                <a:gd name="T38" fmla="*/ 23 w 105"/>
                <a:gd name="T39" fmla="*/ 31 h 49"/>
                <a:gd name="T40" fmla="*/ 16 w 105"/>
                <a:gd name="T41" fmla="*/ 29 h 49"/>
                <a:gd name="T42" fmla="*/ 11 w 105"/>
                <a:gd name="T43" fmla="*/ 27 h 49"/>
                <a:gd name="T44" fmla="*/ 3 w 105"/>
                <a:gd name="T45" fmla="*/ 27 h 49"/>
                <a:gd name="T46" fmla="*/ 2 w 105"/>
                <a:gd name="T47" fmla="*/ 32 h 49"/>
                <a:gd name="T48" fmla="*/ 0 w 105"/>
                <a:gd name="T49" fmla="*/ 29 h 49"/>
                <a:gd name="T50" fmla="*/ 1 w 105"/>
                <a:gd name="T51" fmla="*/ 24 h 49"/>
                <a:gd name="T52" fmla="*/ 3 w 105"/>
                <a:gd name="T53" fmla="*/ 20 h 49"/>
                <a:gd name="T54" fmla="*/ 3 w 105"/>
                <a:gd name="T55" fmla="*/ 16 h 49"/>
                <a:gd name="T56" fmla="*/ 6 w 105"/>
                <a:gd name="T57" fmla="*/ 14 h 49"/>
                <a:gd name="T58" fmla="*/ 2 w 105"/>
                <a:gd name="T59" fmla="*/ 11 h 49"/>
                <a:gd name="T60" fmla="*/ 2 w 105"/>
                <a:gd name="T61" fmla="*/ 2 h 49"/>
                <a:gd name="T62" fmla="*/ 9 w 105"/>
                <a:gd name="T63" fmla="*/ 1 h 49"/>
                <a:gd name="T64" fmla="*/ 16 w 105"/>
                <a:gd name="T65" fmla="*/ 8 h 49"/>
                <a:gd name="T66" fmla="*/ 15 w 105"/>
                <a:gd name="T67" fmla="*/ 12 h 49"/>
                <a:gd name="T68" fmla="*/ 22 w 105"/>
                <a:gd name="T69" fmla="*/ 13 h 49"/>
                <a:gd name="T70" fmla="*/ 24 w 105"/>
                <a:gd name="T71" fmla="*/ 12 h 49"/>
                <a:gd name="T72" fmla="*/ 29 w 105"/>
                <a:gd name="T73" fmla="*/ 17 h 49"/>
                <a:gd name="T74" fmla="*/ 38 w 105"/>
                <a:gd name="T75" fmla="*/ 15 h 49"/>
                <a:gd name="T76" fmla="*/ 46 w 105"/>
                <a:gd name="T77" fmla="*/ 10 h 49"/>
                <a:gd name="T78" fmla="*/ 57 w 105"/>
                <a:gd name="T79" fmla="*/ 6 h 49"/>
                <a:gd name="T80" fmla="*/ 64 w 105"/>
                <a:gd name="T81" fmla="*/ 0 h 49"/>
                <a:gd name="T82" fmla="*/ 74 w 105"/>
                <a:gd name="T83" fmla="*/ 1 h 49"/>
                <a:gd name="T84" fmla="*/ 73 w 105"/>
                <a:gd name="T85" fmla="*/ 3 h 49"/>
                <a:gd name="T86" fmla="*/ 83 w 105"/>
                <a:gd name="T87" fmla="*/ 4 h 49"/>
                <a:gd name="T88" fmla="*/ 91 w 105"/>
                <a:gd name="T89" fmla="*/ 7 h 49"/>
                <a:gd name="T90" fmla="*/ 97 w 105"/>
                <a:gd name="T91" fmla="*/ 14 h 49"/>
                <a:gd name="T92" fmla="*/ 103 w 105"/>
                <a:gd name="T93" fmla="*/ 19 h 49"/>
                <a:gd name="T94" fmla="*/ 101 w 105"/>
                <a:gd name="T95" fmla="*/ 22 h 49"/>
                <a:gd name="T96" fmla="*/ 105 w 105"/>
                <a:gd name="T97" fmla="*/ 35 h 49"/>
                <a:gd name="T98" fmla="*/ 101 w 105"/>
                <a:gd name="T99" fmla="*/ 41 h 49"/>
                <a:gd name="T100" fmla="*/ 95 w 105"/>
                <a:gd name="T101" fmla="*/ 39 h 49"/>
                <a:gd name="T102" fmla="*/ 92 w 105"/>
                <a:gd name="T103" fmla="*/ 49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05" h="49">
                  <a:moveTo>
                    <a:pt x="92" y="49"/>
                  </a:moveTo>
                  <a:lnTo>
                    <a:pt x="87" y="43"/>
                  </a:lnTo>
                  <a:lnTo>
                    <a:pt x="83" y="32"/>
                  </a:lnTo>
                  <a:lnTo>
                    <a:pt x="88" y="27"/>
                  </a:lnTo>
                  <a:lnTo>
                    <a:pt x="83" y="25"/>
                  </a:lnTo>
                  <a:lnTo>
                    <a:pt x="80" y="18"/>
                  </a:lnTo>
                  <a:lnTo>
                    <a:pt x="72" y="12"/>
                  </a:lnTo>
                  <a:lnTo>
                    <a:pt x="63" y="14"/>
                  </a:lnTo>
                  <a:lnTo>
                    <a:pt x="59" y="21"/>
                  </a:lnTo>
                  <a:lnTo>
                    <a:pt x="52" y="26"/>
                  </a:lnTo>
                  <a:lnTo>
                    <a:pt x="48" y="27"/>
                  </a:lnTo>
                  <a:lnTo>
                    <a:pt x="46" y="31"/>
                  </a:lnTo>
                  <a:lnTo>
                    <a:pt x="54" y="43"/>
                  </a:lnTo>
                  <a:lnTo>
                    <a:pt x="49" y="45"/>
                  </a:lnTo>
                  <a:lnTo>
                    <a:pt x="46" y="48"/>
                  </a:lnTo>
                  <a:lnTo>
                    <a:pt x="37" y="49"/>
                  </a:lnTo>
                  <a:lnTo>
                    <a:pt x="35" y="37"/>
                  </a:lnTo>
                  <a:lnTo>
                    <a:pt x="32" y="40"/>
                  </a:lnTo>
                  <a:lnTo>
                    <a:pt x="26" y="39"/>
                  </a:lnTo>
                  <a:lnTo>
                    <a:pt x="23" y="31"/>
                  </a:lnTo>
                  <a:lnTo>
                    <a:pt x="16" y="29"/>
                  </a:lnTo>
                  <a:lnTo>
                    <a:pt x="11" y="27"/>
                  </a:lnTo>
                  <a:lnTo>
                    <a:pt x="3" y="27"/>
                  </a:lnTo>
                  <a:lnTo>
                    <a:pt x="2" y="32"/>
                  </a:lnTo>
                  <a:lnTo>
                    <a:pt x="0" y="29"/>
                  </a:lnTo>
                  <a:lnTo>
                    <a:pt x="1" y="24"/>
                  </a:lnTo>
                  <a:lnTo>
                    <a:pt x="3" y="20"/>
                  </a:lnTo>
                  <a:lnTo>
                    <a:pt x="3" y="16"/>
                  </a:lnTo>
                  <a:lnTo>
                    <a:pt x="6" y="14"/>
                  </a:lnTo>
                  <a:lnTo>
                    <a:pt x="2" y="11"/>
                  </a:lnTo>
                  <a:lnTo>
                    <a:pt x="2" y="2"/>
                  </a:lnTo>
                  <a:lnTo>
                    <a:pt x="9" y="1"/>
                  </a:lnTo>
                  <a:lnTo>
                    <a:pt x="16" y="8"/>
                  </a:lnTo>
                  <a:lnTo>
                    <a:pt x="15" y="12"/>
                  </a:lnTo>
                  <a:lnTo>
                    <a:pt x="22" y="13"/>
                  </a:lnTo>
                  <a:lnTo>
                    <a:pt x="24" y="12"/>
                  </a:lnTo>
                  <a:lnTo>
                    <a:pt x="29" y="17"/>
                  </a:lnTo>
                  <a:lnTo>
                    <a:pt x="38" y="15"/>
                  </a:lnTo>
                  <a:lnTo>
                    <a:pt x="46" y="10"/>
                  </a:lnTo>
                  <a:lnTo>
                    <a:pt x="57" y="6"/>
                  </a:lnTo>
                  <a:lnTo>
                    <a:pt x="64" y="0"/>
                  </a:lnTo>
                  <a:lnTo>
                    <a:pt x="74" y="1"/>
                  </a:lnTo>
                  <a:lnTo>
                    <a:pt x="73" y="3"/>
                  </a:lnTo>
                  <a:lnTo>
                    <a:pt x="83" y="4"/>
                  </a:lnTo>
                  <a:lnTo>
                    <a:pt x="91" y="7"/>
                  </a:lnTo>
                  <a:lnTo>
                    <a:pt x="97" y="14"/>
                  </a:lnTo>
                  <a:lnTo>
                    <a:pt x="103" y="19"/>
                  </a:lnTo>
                  <a:lnTo>
                    <a:pt x="101" y="22"/>
                  </a:lnTo>
                  <a:lnTo>
                    <a:pt x="105" y="35"/>
                  </a:lnTo>
                  <a:lnTo>
                    <a:pt x="101" y="41"/>
                  </a:lnTo>
                  <a:lnTo>
                    <a:pt x="95" y="39"/>
                  </a:lnTo>
                  <a:lnTo>
                    <a:pt x="92" y="4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216" name="Freeform 215"/>
            <p:cNvSpPr>
              <a:spLocks/>
            </p:cNvSpPr>
            <p:nvPr/>
          </p:nvSpPr>
          <p:spPr bwMode="auto">
            <a:xfrm>
              <a:off x="2457454" y="4250455"/>
              <a:ext cx="400061" cy="590239"/>
            </a:xfrm>
            <a:custGeom>
              <a:avLst/>
              <a:gdLst>
                <a:gd name="T0" fmla="*/ 229 w 242"/>
                <a:gd name="T1" fmla="*/ 374 h 380"/>
                <a:gd name="T2" fmla="*/ 201 w 242"/>
                <a:gd name="T3" fmla="*/ 368 h 380"/>
                <a:gd name="T4" fmla="*/ 160 w 242"/>
                <a:gd name="T5" fmla="*/ 338 h 380"/>
                <a:gd name="T6" fmla="*/ 111 w 242"/>
                <a:gd name="T7" fmla="*/ 303 h 380"/>
                <a:gd name="T8" fmla="*/ 104 w 242"/>
                <a:gd name="T9" fmla="*/ 280 h 380"/>
                <a:gd name="T10" fmla="*/ 66 w 242"/>
                <a:gd name="T11" fmla="*/ 214 h 380"/>
                <a:gd name="T12" fmla="*/ 38 w 242"/>
                <a:gd name="T13" fmla="*/ 163 h 380"/>
                <a:gd name="T14" fmla="*/ 17 w 242"/>
                <a:gd name="T15" fmla="*/ 134 h 380"/>
                <a:gd name="T16" fmla="*/ 9 w 242"/>
                <a:gd name="T17" fmla="*/ 117 h 380"/>
                <a:gd name="T18" fmla="*/ 5 w 242"/>
                <a:gd name="T19" fmla="*/ 82 h 380"/>
                <a:gd name="T20" fmla="*/ 22 w 242"/>
                <a:gd name="T21" fmla="*/ 78 h 380"/>
                <a:gd name="T22" fmla="*/ 17 w 242"/>
                <a:gd name="T23" fmla="*/ 90 h 380"/>
                <a:gd name="T24" fmla="*/ 33 w 242"/>
                <a:gd name="T25" fmla="*/ 91 h 380"/>
                <a:gd name="T26" fmla="*/ 51 w 242"/>
                <a:gd name="T27" fmla="*/ 93 h 380"/>
                <a:gd name="T28" fmla="*/ 65 w 242"/>
                <a:gd name="T29" fmla="*/ 61 h 380"/>
                <a:gd name="T30" fmla="*/ 106 w 242"/>
                <a:gd name="T31" fmla="*/ 31 h 380"/>
                <a:gd name="T32" fmla="*/ 109 w 242"/>
                <a:gd name="T33" fmla="*/ 1 h 380"/>
                <a:gd name="T34" fmla="*/ 127 w 242"/>
                <a:gd name="T35" fmla="*/ 10 h 380"/>
                <a:gd name="T36" fmla="*/ 141 w 242"/>
                <a:gd name="T37" fmla="*/ 25 h 380"/>
                <a:gd name="T38" fmla="*/ 166 w 242"/>
                <a:gd name="T39" fmla="*/ 49 h 380"/>
                <a:gd name="T40" fmla="*/ 182 w 242"/>
                <a:gd name="T41" fmla="*/ 47 h 380"/>
                <a:gd name="T42" fmla="*/ 208 w 242"/>
                <a:gd name="T43" fmla="*/ 55 h 380"/>
                <a:gd name="T44" fmla="*/ 202 w 242"/>
                <a:gd name="T45" fmla="*/ 77 h 380"/>
                <a:gd name="T46" fmla="*/ 194 w 242"/>
                <a:gd name="T47" fmla="*/ 87 h 380"/>
                <a:gd name="T48" fmla="*/ 177 w 242"/>
                <a:gd name="T49" fmla="*/ 94 h 380"/>
                <a:gd name="T50" fmla="*/ 156 w 242"/>
                <a:gd name="T51" fmla="*/ 118 h 380"/>
                <a:gd name="T52" fmla="*/ 153 w 242"/>
                <a:gd name="T53" fmla="*/ 136 h 380"/>
                <a:gd name="T54" fmla="*/ 143 w 242"/>
                <a:gd name="T55" fmla="*/ 151 h 380"/>
                <a:gd name="T56" fmla="*/ 147 w 242"/>
                <a:gd name="T57" fmla="*/ 173 h 380"/>
                <a:gd name="T58" fmla="*/ 154 w 242"/>
                <a:gd name="T59" fmla="*/ 195 h 380"/>
                <a:gd name="T60" fmla="*/ 174 w 242"/>
                <a:gd name="T61" fmla="*/ 207 h 380"/>
                <a:gd name="T62" fmla="*/ 204 w 242"/>
                <a:gd name="T63" fmla="*/ 196 h 380"/>
                <a:gd name="T64" fmla="*/ 213 w 242"/>
                <a:gd name="T65" fmla="*/ 230 h 380"/>
                <a:gd name="T66" fmla="*/ 241 w 242"/>
                <a:gd name="T67" fmla="*/ 259 h 380"/>
                <a:gd name="T68" fmla="*/ 238 w 242"/>
                <a:gd name="T69" fmla="*/ 281 h 380"/>
                <a:gd name="T70" fmla="*/ 233 w 242"/>
                <a:gd name="T71" fmla="*/ 309 h 380"/>
                <a:gd name="T72" fmla="*/ 233 w 242"/>
                <a:gd name="T73" fmla="*/ 324 h 380"/>
                <a:gd name="T74" fmla="*/ 233 w 242"/>
                <a:gd name="T75" fmla="*/ 364 h 3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242" h="380">
                  <a:moveTo>
                    <a:pt x="233" y="364"/>
                  </a:moveTo>
                  <a:lnTo>
                    <a:pt x="229" y="374"/>
                  </a:lnTo>
                  <a:lnTo>
                    <a:pt x="220" y="380"/>
                  </a:lnTo>
                  <a:lnTo>
                    <a:pt x="201" y="368"/>
                  </a:lnTo>
                  <a:lnTo>
                    <a:pt x="199" y="359"/>
                  </a:lnTo>
                  <a:lnTo>
                    <a:pt x="160" y="338"/>
                  </a:lnTo>
                  <a:lnTo>
                    <a:pt x="126" y="315"/>
                  </a:lnTo>
                  <a:lnTo>
                    <a:pt x="111" y="303"/>
                  </a:lnTo>
                  <a:lnTo>
                    <a:pt x="102" y="286"/>
                  </a:lnTo>
                  <a:lnTo>
                    <a:pt x="104" y="280"/>
                  </a:lnTo>
                  <a:lnTo>
                    <a:pt x="87" y="252"/>
                  </a:lnTo>
                  <a:lnTo>
                    <a:pt x="66" y="214"/>
                  </a:lnTo>
                  <a:lnTo>
                    <a:pt x="46" y="173"/>
                  </a:lnTo>
                  <a:lnTo>
                    <a:pt x="38" y="163"/>
                  </a:lnTo>
                  <a:lnTo>
                    <a:pt x="32" y="148"/>
                  </a:lnTo>
                  <a:lnTo>
                    <a:pt x="17" y="134"/>
                  </a:lnTo>
                  <a:lnTo>
                    <a:pt x="4" y="126"/>
                  </a:lnTo>
                  <a:lnTo>
                    <a:pt x="9" y="117"/>
                  </a:lnTo>
                  <a:lnTo>
                    <a:pt x="0" y="97"/>
                  </a:lnTo>
                  <a:lnTo>
                    <a:pt x="5" y="82"/>
                  </a:lnTo>
                  <a:lnTo>
                    <a:pt x="20" y="69"/>
                  </a:lnTo>
                  <a:lnTo>
                    <a:pt x="22" y="78"/>
                  </a:lnTo>
                  <a:lnTo>
                    <a:pt x="17" y="83"/>
                  </a:lnTo>
                  <a:lnTo>
                    <a:pt x="17" y="90"/>
                  </a:lnTo>
                  <a:lnTo>
                    <a:pt x="25" y="89"/>
                  </a:lnTo>
                  <a:lnTo>
                    <a:pt x="33" y="91"/>
                  </a:lnTo>
                  <a:lnTo>
                    <a:pt x="41" y="101"/>
                  </a:lnTo>
                  <a:lnTo>
                    <a:pt x="51" y="93"/>
                  </a:lnTo>
                  <a:lnTo>
                    <a:pt x="54" y="79"/>
                  </a:lnTo>
                  <a:lnTo>
                    <a:pt x="65" y="61"/>
                  </a:lnTo>
                  <a:lnTo>
                    <a:pt x="87" y="53"/>
                  </a:lnTo>
                  <a:lnTo>
                    <a:pt x="106" y="31"/>
                  </a:lnTo>
                  <a:lnTo>
                    <a:pt x="112" y="17"/>
                  </a:lnTo>
                  <a:lnTo>
                    <a:pt x="109" y="1"/>
                  </a:lnTo>
                  <a:lnTo>
                    <a:pt x="114" y="0"/>
                  </a:lnTo>
                  <a:lnTo>
                    <a:pt x="127" y="10"/>
                  </a:lnTo>
                  <a:lnTo>
                    <a:pt x="132" y="19"/>
                  </a:lnTo>
                  <a:lnTo>
                    <a:pt x="141" y="25"/>
                  </a:lnTo>
                  <a:lnTo>
                    <a:pt x="152" y="46"/>
                  </a:lnTo>
                  <a:lnTo>
                    <a:pt x="166" y="49"/>
                  </a:lnTo>
                  <a:lnTo>
                    <a:pt x="176" y="43"/>
                  </a:lnTo>
                  <a:lnTo>
                    <a:pt x="182" y="47"/>
                  </a:lnTo>
                  <a:lnTo>
                    <a:pt x="193" y="45"/>
                  </a:lnTo>
                  <a:lnTo>
                    <a:pt x="208" y="55"/>
                  </a:lnTo>
                  <a:lnTo>
                    <a:pt x="196" y="76"/>
                  </a:lnTo>
                  <a:lnTo>
                    <a:pt x="202" y="77"/>
                  </a:lnTo>
                  <a:lnTo>
                    <a:pt x="211" y="88"/>
                  </a:lnTo>
                  <a:lnTo>
                    <a:pt x="194" y="87"/>
                  </a:lnTo>
                  <a:lnTo>
                    <a:pt x="192" y="90"/>
                  </a:lnTo>
                  <a:lnTo>
                    <a:pt x="177" y="94"/>
                  </a:lnTo>
                  <a:lnTo>
                    <a:pt x="157" y="108"/>
                  </a:lnTo>
                  <a:lnTo>
                    <a:pt x="156" y="118"/>
                  </a:lnTo>
                  <a:lnTo>
                    <a:pt x="151" y="125"/>
                  </a:lnTo>
                  <a:lnTo>
                    <a:pt x="153" y="136"/>
                  </a:lnTo>
                  <a:lnTo>
                    <a:pt x="142" y="142"/>
                  </a:lnTo>
                  <a:lnTo>
                    <a:pt x="143" y="151"/>
                  </a:lnTo>
                  <a:lnTo>
                    <a:pt x="138" y="155"/>
                  </a:lnTo>
                  <a:lnTo>
                    <a:pt x="147" y="173"/>
                  </a:lnTo>
                  <a:lnTo>
                    <a:pt x="157" y="186"/>
                  </a:lnTo>
                  <a:lnTo>
                    <a:pt x="154" y="195"/>
                  </a:lnTo>
                  <a:lnTo>
                    <a:pt x="166" y="196"/>
                  </a:lnTo>
                  <a:lnTo>
                    <a:pt x="174" y="207"/>
                  </a:lnTo>
                  <a:lnTo>
                    <a:pt x="190" y="208"/>
                  </a:lnTo>
                  <a:lnTo>
                    <a:pt x="204" y="196"/>
                  </a:lnTo>
                  <a:lnTo>
                    <a:pt x="205" y="227"/>
                  </a:lnTo>
                  <a:lnTo>
                    <a:pt x="213" y="230"/>
                  </a:lnTo>
                  <a:lnTo>
                    <a:pt x="223" y="226"/>
                  </a:lnTo>
                  <a:lnTo>
                    <a:pt x="241" y="259"/>
                  </a:lnTo>
                  <a:lnTo>
                    <a:pt x="238" y="266"/>
                  </a:lnTo>
                  <a:lnTo>
                    <a:pt x="238" y="281"/>
                  </a:lnTo>
                  <a:lnTo>
                    <a:pt x="239" y="299"/>
                  </a:lnTo>
                  <a:lnTo>
                    <a:pt x="233" y="309"/>
                  </a:lnTo>
                  <a:lnTo>
                    <a:pt x="236" y="317"/>
                  </a:lnTo>
                  <a:lnTo>
                    <a:pt x="233" y="324"/>
                  </a:lnTo>
                  <a:lnTo>
                    <a:pt x="242" y="341"/>
                  </a:lnTo>
                  <a:lnTo>
                    <a:pt x="233" y="364"/>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217" name="Freeform 216"/>
            <p:cNvSpPr>
              <a:spLocks/>
            </p:cNvSpPr>
            <p:nvPr/>
          </p:nvSpPr>
          <p:spPr bwMode="auto">
            <a:xfrm>
              <a:off x="2915375" y="3650896"/>
              <a:ext cx="49594" cy="17087"/>
            </a:xfrm>
            <a:custGeom>
              <a:avLst/>
              <a:gdLst>
                <a:gd name="T0" fmla="*/ 18 w 30"/>
                <a:gd name="T1" fmla="*/ 0 h 11"/>
                <a:gd name="T2" fmla="*/ 27 w 30"/>
                <a:gd name="T3" fmla="*/ 1 h 11"/>
                <a:gd name="T4" fmla="*/ 30 w 30"/>
                <a:gd name="T5" fmla="*/ 6 h 11"/>
                <a:gd name="T6" fmla="*/ 24 w 30"/>
                <a:gd name="T7" fmla="*/ 11 h 11"/>
                <a:gd name="T8" fmla="*/ 11 w 30"/>
                <a:gd name="T9" fmla="*/ 11 h 11"/>
                <a:gd name="T10" fmla="*/ 0 w 30"/>
                <a:gd name="T11" fmla="*/ 11 h 11"/>
                <a:gd name="T12" fmla="*/ 0 w 30"/>
                <a:gd name="T13" fmla="*/ 3 h 11"/>
                <a:gd name="T14" fmla="*/ 3 w 30"/>
                <a:gd name="T15" fmla="*/ 0 h 11"/>
                <a:gd name="T16" fmla="*/ 18 w 30"/>
                <a:gd name="T17"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11">
                  <a:moveTo>
                    <a:pt x="18" y="0"/>
                  </a:moveTo>
                  <a:lnTo>
                    <a:pt x="27" y="1"/>
                  </a:lnTo>
                  <a:lnTo>
                    <a:pt x="30" y="6"/>
                  </a:lnTo>
                  <a:lnTo>
                    <a:pt x="24" y="11"/>
                  </a:lnTo>
                  <a:lnTo>
                    <a:pt x="11" y="11"/>
                  </a:lnTo>
                  <a:lnTo>
                    <a:pt x="0" y="11"/>
                  </a:lnTo>
                  <a:lnTo>
                    <a:pt x="0" y="3"/>
                  </a:lnTo>
                  <a:lnTo>
                    <a:pt x="3" y="0"/>
                  </a:lnTo>
                  <a:lnTo>
                    <a:pt x="18"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218" name="Freeform 217"/>
            <p:cNvSpPr>
              <a:spLocks/>
            </p:cNvSpPr>
            <p:nvPr/>
          </p:nvSpPr>
          <p:spPr bwMode="auto">
            <a:xfrm>
              <a:off x="3065812" y="4871759"/>
              <a:ext cx="257890" cy="265608"/>
            </a:xfrm>
            <a:custGeom>
              <a:avLst/>
              <a:gdLst>
                <a:gd name="T0" fmla="*/ 0 w 156"/>
                <a:gd name="T1" fmla="*/ 61 h 171"/>
                <a:gd name="T2" fmla="*/ 4 w 156"/>
                <a:gd name="T3" fmla="*/ 36 h 171"/>
                <a:gd name="T4" fmla="*/ 3 w 156"/>
                <a:gd name="T5" fmla="*/ 25 h 171"/>
                <a:gd name="T6" fmla="*/ 10 w 156"/>
                <a:gd name="T7" fmla="*/ 6 h 171"/>
                <a:gd name="T8" fmla="*/ 41 w 156"/>
                <a:gd name="T9" fmla="*/ 0 h 171"/>
                <a:gd name="T10" fmla="*/ 58 w 156"/>
                <a:gd name="T11" fmla="*/ 1 h 171"/>
                <a:gd name="T12" fmla="*/ 76 w 156"/>
                <a:gd name="T13" fmla="*/ 11 h 171"/>
                <a:gd name="T14" fmla="*/ 77 w 156"/>
                <a:gd name="T15" fmla="*/ 18 h 171"/>
                <a:gd name="T16" fmla="*/ 83 w 156"/>
                <a:gd name="T17" fmla="*/ 29 h 171"/>
                <a:gd name="T18" fmla="*/ 85 w 156"/>
                <a:gd name="T19" fmla="*/ 57 h 171"/>
                <a:gd name="T20" fmla="*/ 104 w 156"/>
                <a:gd name="T21" fmla="*/ 61 h 171"/>
                <a:gd name="T22" fmla="*/ 111 w 156"/>
                <a:gd name="T23" fmla="*/ 57 h 171"/>
                <a:gd name="T24" fmla="*/ 124 w 156"/>
                <a:gd name="T25" fmla="*/ 63 h 171"/>
                <a:gd name="T26" fmla="*/ 128 w 156"/>
                <a:gd name="T27" fmla="*/ 69 h 171"/>
                <a:gd name="T28" fmla="*/ 132 w 156"/>
                <a:gd name="T29" fmla="*/ 88 h 171"/>
                <a:gd name="T30" fmla="*/ 135 w 156"/>
                <a:gd name="T31" fmla="*/ 96 h 171"/>
                <a:gd name="T32" fmla="*/ 141 w 156"/>
                <a:gd name="T33" fmla="*/ 97 h 171"/>
                <a:gd name="T34" fmla="*/ 148 w 156"/>
                <a:gd name="T35" fmla="*/ 94 h 171"/>
                <a:gd name="T36" fmla="*/ 155 w 156"/>
                <a:gd name="T37" fmla="*/ 97 h 171"/>
                <a:gd name="T38" fmla="*/ 156 w 156"/>
                <a:gd name="T39" fmla="*/ 109 h 171"/>
                <a:gd name="T40" fmla="*/ 155 w 156"/>
                <a:gd name="T41" fmla="*/ 121 h 171"/>
                <a:gd name="T42" fmla="*/ 153 w 156"/>
                <a:gd name="T43" fmla="*/ 133 h 171"/>
                <a:gd name="T44" fmla="*/ 152 w 156"/>
                <a:gd name="T45" fmla="*/ 151 h 171"/>
                <a:gd name="T46" fmla="*/ 138 w 156"/>
                <a:gd name="T47" fmla="*/ 167 h 171"/>
                <a:gd name="T48" fmla="*/ 124 w 156"/>
                <a:gd name="T49" fmla="*/ 171 h 171"/>
                <a:gd name="T50" fmla="*/ 104 w 156"/>
                <a:gd name="T51" fmla="*/ 167 h 171"/>
                <a:gd name="T52" fmla="*/ 85 w 156"/>
                <a:gd name="T53" fmla="*/ 162 h 171"/>
                <a:gd name="T54" fmla="*/ 99 w 156"/>
                <a:gd name="T55" fmla="*/ 130 h 171"/>
                <a:gd name="T56" fmla="*/ 95 w 156"/>
                <a:gd name="T57" fmla="*/ 121 h 171"/>
                <a:gd name="T58" fmla="*/ 76 w 156"/>
                <a:gd name="T59" fmla="*/ 113 h 171"/>
                <a:gd name="T60" fmla="*/ 52 w 156"/>
                <a:gd name="T61" fmla="*/ 98 h 171"/>
                <a:gd name="T62" fmla="*/ 37 w 156"/>
                <a:gd name="T63" fmla="*/ 95 h 171"/>
                <a:gd name="T64" fmla="*/ 0 w 156"/>
                <a:gd name="T65" fmla="*/ 61 h 1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56" h="171">
                  <a:moveTo>
                    <a:pt x="0" y="61"/>
                  </a:moveTo>
                  <a:lnTo>
                    <a:pt x="4" y="36"/>
                  </a:lnTo>
                  <a:lnTo>
                    <a:pt x="3" y="25"/>
                  </a:lnTo>
                  <a:lnTo>
                    <a:pt x="10" y="6"/>
                  </a:lnTo>
                  <a:lnTo>
                    <a:pt x="41" y="0"/>
                  </a:lnTo>
                  <a:lnTo>
                    <a:pt x="58" y="1"/>
                  </a:lnTo>
                  <a:lnTo>
                    <a:pt x="76" y="11"/>
                  </a:lnTo>
                  <a:lnTo>
                    <a:pt x="77" y="18"/>
                  </a:lnTo>
                  <a:lnTo>
                    <a:pt x="83" y="29"/>
                  </a:lnTo>
                  <a:lnTo>
                    <a:pt x="85" y="57"/>
                  </a:lnTo>
                  <a:lnTo>
                    <a:pt x="104" y="61"/>
                  </a:lnTo>
                  <a:lnTo>
                    <a:pt x="111" y="57"/>
                  </a:lnTo>
                  <a:lnTo>
                    <a:pt x="124" y="63"/>
                  </a:lnTo>
                  <a:lnTo>
                    <a:pt x="128" y="69"/>
                  </a:lnTo>
                  <a:lnTo>
                    <a:pt x="132" y="88"/>
                  </a:lnTo>
                  <a:lnTo>
                    <a:pt x="135" y="96"/>
                  </a:lnTo>
                  <a:lnTo>
                    <a:pt x="141" y="97"/>
                  </a:lnTo>
                  <a:lnTo>
                    <a:pt x="148" y="94"/>
                  </a:lnTo>
                  <a:lnTo>
                    <a:pt x="155" y="97"/>
                  </a:lnTo>
                  <a:lnTo>
                    <a:pt x="156" y="109"/>
                  </a:lnTo>
                  <a:lnTo>
                    <a:pt x="155" y="121"/>
                  </a:lnTo>
                  <a:lnTo>
                    <a:pt x="153" y="133"/>
                  </a:lnTo>
                  <a:lnTo>
                    <a:pt x="152" y="151"/>
                  </a:lnTo>
                  <a:lnTo>
                    <a:pt x="138" y="167"/>
                  </a:lnTo>
                  <a:lnTo>
                    <a:pt x="124" y="171"/>
                  </a:lnTo>
                  <a:lnTo>
                    <a:pt x="104" y="167"/>
                  </a:lnTo>
                  <a:lnTo>
                    <a:pt x="85" y="162"/>
                  </a:lnTo>
                  <a:lnTo>
                    <a:pt x="99" y="130"/>
                  </a:lnTo>
                  <a:lnTo>
                    <a:pt x="95" y="121"/>
                  </a:lnTo>
                  <a:lnTo>
                    <a:pt x="76" y="113"/>
                  </a:lnTo>
                  <a:lnTo>
                    <a:pt x="52" y="98"/>
                  </a:lnTo>
                  <a:lnTo>
                    <a:pt x="37" y="95"/>
                  </a:lnTo>
                  <a:lnTo>
                    <a:pt x="0" y="61"/>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219" name="Freeform 218"/>
            <p:cNvSpPr>
              <a:spLocks/>
            </p:cNvSpPr>
            <p:nvPr/>
          </p:nvSpPr>
          <p:spPr bwMode="auto">
            <a:xfrm>
              <a:off x="2212790" y="3782923"/>
              <a:ext cx="72738" cy="40386"/>
            </a:xfrm>
            <a:custGeom>
              <a:avLst/>
              <a:gdLst>
                <a:gd name="T0" fmla="*/ 42 w 44"/>
                <a:gd name="T1" fmla="*/ 21 h 26"/>
                <a:gd name="T2" fmla="*/ 39 w 44"/>
                <a:gd name="T3" fmla="*/ 26 h 26"/>
                <a:gd name="T4" fmla="*/ 29 w 44"/>
                <a:gd name="T5" fmla="*/ 26 h 26"/>
                <a:gd name="T6" fmla="*/ 22 w 44"/>
                <a:gd name="T7" fmla="*/ 24 h 26"/>
                <a:gd name="T8" fmla="*/ 15 w 44"/>
                <a:gd name="T9" fmla="*/ 20 h 26"/>
                <a:gd name="T10" fmla="*/ 5 w 44"/>
                <a:gd name="T11" fmla="*/ 18 h 26"/>
                <a:gd name="T12" fmla="*/ 0 w 44"/>
                <a:gd name="T13" fmla="*/ 14 h 26"/>
                <a:gd name="T14" fmla="*/ 1 w 44"/>
                <a:gd name="T15" fmla="*/ 11 h 26"/>
                <a:gd name="T16" fmla="*/ 8 w 44"/>
                <a:gd name="T17" fmla="*/ 6 h 26"/>
                <a:gd name="T18" fmla="*/ 12 w 44"/>
                <a:gd name="T19" fmla="*/ 3 h 26"/>
                <a:gd name="T20" fmla="*/ 11 w 44"/>
                <a:gd name="T21" fmla="*/ 1 h 26"/>
                <a:gd name="T22" fmla="*/ 15 w 44"/>
                <a:gd name="T23" fmla="*/ 0 h 26"/>
                <a:gd name="T24" fmla="*/ 20 w 44"/>
                <a:gd name="T25" fmla="*/ 1 h 26"/>
                <a:gd name="T26" fmla="*/ 24 w 44"/>
                <a:gd name="T27" fmla="*/ 6 h 26"/>
                <a:gd name="T28" fmla="*/ 29 w 44"/>
                <a:gd name="T29" fmla="*/ 9 h 26"/>
                <a:gd name="T30" fmla="*/ 29 w 44"/>
                <a:gd name="T31" fmla="*/ 12 h 26"/>
                <a:gd name="T32" fmla="*/ 38 w 44"/>
                <a:gd name="T33" fmla="*/ 9 h 26"/>
                <a:gd name="T34" fmla="*/ 41 w 44"/>
                <a:gd name="T35" fmla="*/ 11 h 26"/>
                <a:gd name="T36" fmla="*/ 44 w 44"/>
                <a:gd name="T37" fmla="*/ 13 h 26"/>
                <a:gd name="T38" fmla="*/ 42 w 44"/>
                <a:gd name="T39" fmla="*/ 21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4" h="26">
                  <a:moveTo>
                    <a:pt x="42" y="21"/>
                  </a:moveTo>
                  <a:lnTo>
                    <a:pt x="39" y="26"/>
                  </a:lnTo>
                  <a:lnTo>
                    <a:pt x="29" y="26"/>
                  </a:lnTo>
                  <a:lnTo>
                    <a:pt x="22" y="24"/>
                  </a:lnTo>
                  <a:lnTo>
                    <a:pt x="15" y="20"/>
                  </a:lnTo>
                  <a:lnTo>
                    <a:pt x="5" y="18"/>
                  </a:lnTo>
                  <a:lnTo>
                    <a:pt x="0" y="14"/>
                  </a:lnTo>
                  <a:lnTo>
                    <a:pt x="1" y="11"/>
                  </a:lnTo>
                  <a:lnTo>
                    <a:pt x="8" y="6"/>
                  </a:lnTo>
                  <a:lnTo>
                    <a:pt x="12" y="3"/>
                  </a:lnTo>
                  <a:lnTo>
                    <a:pt x="11" y="1"/>
                  </a:lnTo>
                  <a:lnTo>
                    <a:pt x="15" y="0"/>
                  </a:lnTo>
                  <a:lnTo>
                    <a:pt x="20" y="1"/>
                  </a:lnTo>
                  <a:lnTo>
                    <a:pt x="24" y="6"/>
                  </a:lnTo>
                  <a:lnTo>
                    <a:pt x="29" y="9"/>
                  </a:lnTo>
                  <a:lnTo>
                    <a:pt x="29" y="12"/>
                  </a:lnTo>
                  <a:lnTo>
                    <a:pt x="38" y="9"/>
                  </a:lnTo>
                  <a:lnTo>
                    <a:pt x="41" y="11"/>
                  </a:lnTo>
                  <a:lnTo>
                    <a:pt x="44" y="13"/>
                  </a:lnTo>
                  <a:lnTo>
                    <a:pt x="42" y="21"/>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220" name="Freeform 219"/>
            <p:cNvSpPr>
              <a:spLocks/>
            </p:cNvSpPr>
            <p:nvPr/>
          </p:nvSpPr>
          <p:spPr bwMode="auto">
            <a:xfrm>
              <a:off x="3166653" y="4053191"/>
              <a:ext cx="123987" cy="136687"/>
            </a:xfrm>
            <a:custGeom>
              <a:avLst/>
              <a:gdLst>
                <a:gd name="T0" fmla="*/ 17 w 75"/>
                <a:gd name="T1" fmla="*/ 1 h 88"/>
                <a:gd name="T2" fmla="*/ 39 w 75"/>
                <a:gd name="T3" fmla="*/ 5 h 88"/>
                <a:gd name="T4" fmla="*/ 41 w 75"/>
                <a:gd name="T5" fmla="*/ 2 h 88"/>
                <a:gd name="T6" fmla="*/ 56 w 75"/>
                <a:gd name="T7" fmla="*/ 0 h 88"/>
                <a:gd name="T8" fmla="*/ 75 w 75"/>
                <a:gd name="T9" fmla="*/ 6 h 88"/>
                <a:gd name="T10" fmla="*/ 65 w 75"/>
                <a:gd name="T11" fmla="*/ 24 h 88"/>
                <a:gd name="T12" fmla="*/ 66 w 75"/>
                <a:gd name="T13" fmla="*/ 38 h 88"/>
                <a:gd name="T14" fmla="*/ 74 w 75"/>
                <a:gd name="T15" fmla="*/ 50 h 88"/>
                <a:gd name="T16" fmla="*/ 70 w 75"/>
                <a:gd name="T17" fmla="*/ 59 h 88"/>
                <a:gd name="T18" fmla="*/ 68 w 75"/>
                <a:gd name="T19" fmla="*/ 69 h 88"/>
                <a:gd name="T20" fmla="*/ 64 w 75"/>
                <a:gd name="T21" fmla="*/ 77 h 88"/>
                <a:gd name="T22" fmla="*/ 53 w 75"/>
                <a:gd name="T23" fmla="*/ 73 h 88"/>
                <a:gd name="T24" fmla="*/ 45 w 75"/>
                <a:gd name="T25" fmla="*/ 75 h 88"/>
                <a:gd name="T26" fmla="*/ 37 w 75"/>
                <a:gd name="T27" fmla="*/ 73 h 88"/>
                <a:gd name="T28" fmla="*/ 35 w 75"/>
                <a:gd name="T29" fmla="*/ 79 h 88"/>
                <a:gd name="T30" fmla="*/ 38 w 75"/>
                <a:gd name="T31" fmla="*/ 83 h 88"/>
                <a:gd name="T32" fmla="*/ 37 w 75"/>
                <a:gd name="T33" fmla="*/ 88 h 88"/>
                <a:gd name="T34" fmla="*/ 27 w 75"/>
                <a:gd name="T35" fmla="*/ 86 h 88"/>
                <a:gd name="T36" fmla="*/ 16 w 75"/>
                <a:gd name="T37" fmla="*/ 68 h 88"/>
                <a:gd name="T38" fmla="*/ 13 w 75"/>
                <a:gd name="T39" fmla="*/ 56 h 88"/>
                <a:gd name="T40" fmla="*/ 7 w 75"/>
                <a:gd name="T41" fmla="*/ 56 h 88"/>
                <a:gd name="T42" fmla="*/ 0 w 75"/>
                <a:gd name="T43" fmla="*/ 41 h 88"/>
                <a:gd name="T44" fmla="*/ 3 w 75"/>
                <a:gd name="T45" fmla="*/ 30 h 88"/>
                <a:gd name="T46" fmla="*/ 2 w 75"/>
                <a:gd name="T47" fmla="*/ 25 h 88"/>
                <a:gd name="T48" fmla="*/ 13 w 75"/>
                <a:gd name="T49" fmla="*/ 20 h 88"/>
                <a:gd name="T50" fmla="*/ 17 w 75"/>
                <a:gd name="T51" fmla="*/ 1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5" h="88">
                  <a:moveTo>
                    <a:pt x="17" y="1"/>
                  </a:moveTo>
                  <a:lnTo>
                    <a:pt x="39" y="5"/>
                  </a:lnTo>
                  <a:lnTo>
                    <a:pt x="41" y="2"/>
                  </a:lnTo>
                  <a:lnTo>
                    <a:pt x="56" y="0"/>
                  </a:lnTo>
                  <a:lnTo>
                    <a:pt x="75" y="6"/>
                  </a:lnTo>
                  <a:lnTo>
                    <a:pt x="65" y="24"/>
                  </a:lnTo>
                  <a:lnTo>
                    <a:pt x="66" y="38"/>
                  </a:lnTo>
                  <a:lnTo>
                    <a:pt x="74" y="50"/>
                  </a:lnTo>
                  <a:lnTo>
                    <a:pt x="70" y="59"/>
                  </a:lnTo>
                  <a:lnTo>
                    <a:pt x="68" y="69"/>
                  </a:lnTo>
                  <a:lnTo>
                    <a:pt x="64" y="77"/>
                  </a:lnTo>
                  <a:lnTo>
                    <a:pt x="53" y="73"/>
                  </a:lnTo>
                  <a:lnTo>
                    <a:pt x="45" y="75"/>
                  </a:lnTo>
                  <a:lnTo>
                    <a:pt x="37" y="73"/>
                  </a:lnTo>
                  <a:lnTo>
                    <a:pt x="35" y="79"/>
                  </a:lnTo>
                  <a:lnTo>
                    <a:pt x="38" y="83"/>
                  </a:lnTo>
                  <a:lnTo>
                    <a:pt x="37" y="88"/>
                  </a:lnTo>
                  <a:lnTo>
                    <a:pt x="27" y="86"/>
                  </a:lnTo>
                  <a:lnTo>
                    <a:pt x="16" y="68"/>
                  </a:lnTo>
                  <a:lnTo>
                    <a:pt x="13" y="56"/>
                  </a:lnTo>
                  <a:lnTo>
                    <a:pt x="7" y="56"/>
                  </a:lnTo>
                  <a:lnTo>
                    <a:pt x="0" y="41"/>
                  </a:lnTo>
                  <a:lnTo>
                    <a:pt x="3" y="30"/>
                  </a:lnTo>
                  <a:lnTo>
                    <a:pt x="2" y="25"/>
                  </a:lnTo>
                  <a:lnTo>
                    <a:pt x="13" y="20"/>
                  </a:lnTo>
                  <a:lnTo>
                    <a:pt x="17" y="1"/>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221" name="Freeform 220"/>
            <p:cNvSpPr>
              <a:spLocks/>
            </p:cNvSpPr>
            <p:nvPr/>
          </p:nvSpPr>
          <p:spPr bwMode="auto">
            <a:xfrm>
              <a:off x="3054239" y="3896312"/>
              <a:ext cx="33063" cy="29512"/>
            </a:xfrm>
            <a:custGeom>
              <a:avLst/>
              <a:gdLst>
                <a:gd name="T0" fmla="*/ 6 w 20"/>
                <a:gd name="T1" fmla="*/ 3 h 19"/>
                <a:gd name="T2" fmla="*/ 16 w 20"/>
                <a:gd name="T3" fmla="*/ 0 h 19"/>
                <a:gd name="T4" fmla="*/ 20 w 20"/>
                <a:gd name="T5" fmla="*/ 1 h 19"/>
                <a:gd name="T6" fmla="*/ 19 w 20"/>
                <a:gd name="T7" fmla="*/ 16 h 19"/>
                <a:gd name="T8" fmla="*/ 3 w 20"/>
                <a:gd name="T9" fmla="*/ 19 h 19"/>
                <a:gd name="T10" fmla="*/ 0 w 20"/>
                <a:gd name="T11" fmla="*/ 17 h 19"/>
                <a:gd name="T12" fmla="*/ 6 w 20"/>
                <a:gd name="T13" fmla="*/ 11 h 19"/>
                <a:gd name="T14" fmla="*/ 6 w 20"/>
                <a:gd name="T15" fmla="*/ 3 h 1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0" h="19">
                  <a:moveTo>
                    <a:pt x="6" y="3"/>
                  </a:moveTo>
                  <a:lnTo>
                    <a:pt x="16" y="0"/>
                  </a:lnTo>
                  <a:lnTo>
                    <a:pt x="20" y="1"/>
                  </a:lnTo>
                  <a:lnTo>
                    <a:pt x="19" y="16"/>
                  </a:lnTo>
                  <a:lnTo>
                    <a:pt x="3" y="19"/>
                  </a:lnTo>
                  <a:lnTo>
                    <a:pt x="0" y="17"/>
                  </a:lnTo>
                  <a:lnTo>
                    <a:pt x="6" y="11"/>
                  </a:lnTo>
                  <a:lnTo>
                    <a:pt x="6" y="3"/>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222" name="Freeform 221"/>
            <p:cNvSpPr>
              <a:spLocks/>
            </p:cNvSpPr>
            <p:nvPr/>
          </p:nvSpPr>
          <p:spPr bwMode="auto">
            <a:xfrm>
              <a:off x="3246004" y="5219689"/>
              <a:ext cx="148783" cy="155326"/>
            </a:xfrm>
            <a:custGeom>
              <a:avLst/>
              <a:gdLst>
                <a:gd name="T0" fmla="*/ 3 w 90"/>
                <a:gd name="T1" fmla="*/ 2 h 100"/>
                <a:gd name="T2" fmla="*/ 14 w 90"/>
                <a:gd name="T3" fmla="*/ 0 h 100"/>
                <a:gd name="T4" fmla="*/ 35 w 90"/>
                <a:gd name="T5" fmla="*/ 16 h 100"/>
                <a:gd name="T6" fmla="*/ 41 w 90"/>
                <a:gd name="T7" fmla="*/ 15 h 100"/>
                <a:gd name="T8" fmla="*/ 61 w 90"/>
                <a:gd name="T9" fmla="*/ 29 h 100"/>
                <a:gd name="T10" fmla="*/ 77 w 90"/>
                <a:gd name="T11" fmla="*/ 40 h 100"/>
                <a:gd name="T12" fmla="*/ 89 w 90"/>
                <a:gd name="T13" fmla="*/ 54 h 100"/>
                <a:gd name="T14" fmla="*/ 83 w 90"/>
                <a:gd name="T15" fmla="*/ 64 h 100"/>
                <a:gd name="T16" fmla="*/ 90 w 90"/>
                <a:gd name="T17" fmla="*/ 76 h 100"/>
                <a:gd name="T18" fmla="*/ 84 w 90"/>
                <a:gd name="T19" fmla="*/ 89 h 100"/>
                <a:gd name="T20" fmla="*/ 67 w 90"/>
                <a:gd name="T21" fmla="*/ 100 h 100"/>
                <a:gd name="T22" fmla="*/ 53 w 90"/>
                <a:gd name="T23" fmla="*/ 96 h 100"/>
                <a:gd name="T24" fmla="*/ 44 w 90"/>
                <a:gd name="T25" fmla="*/ 98 h 100"/>
                <a:gd name="T26" fmla="*/ 27 w 90"/>
                <a:gd name="T27" fmla="*/ 89 h 100"/>
                <a:gd name="T28" fmla="*/ 15 w 90"/>
                <a:gd name="T29" fmla="*/ 90 h 100"/>
                <a:gd name="T30" fmla="*/ 2 w 90"/>
                <a:gd name="T31" fmla="*/ 79 h 100"/>
                <a:gd name="T32" fmla="*/ 1 w 90"/>
                <a:gd name="T33" fmla="*/ 65 h 100"/>
                <a:gd name="T34" fmla="*/ 4 w 90"/>
                <a:gd name="T35" fmla="*/ 61 h 100"/>
                <a:gd name="T36" fmla="*/ 0 w 90"/>
                <a:gd name="T37" fmla="*/ 40 h 100"/>
                <a:gd name="T38" fmla="*/ 2 w 90"/>
                <a:gd name="T39" fmla="*/ 19 h 100"/>
                <a:gd name="T40" fmla="*/ 3 w 90"/>
                <a:gd name="T41" fmla="*/ 2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90" h="100">
                  <a:moveTo>
                    <a:pt x="3" y="2"/>
                  </a:moveTo>
                  <a:lnTo>
                    <a:pt x="14" y="0"/>
                  </a:lnTo>
                  <a:lnTo>
                    <a:pt x="35" y="16"/>
                  </a:lnTo>
                  <a:lnTo>
                    <a:pt x="41" y="15"/>
                  </a:lnTo>
                  <a:lnTo>
                    <a:pt x="61" y="29"/>
                  </a:lnTo>
                  <a:lnTo>
                    <a:pt x="77" y="40"/>
                  </a:lnTo>
                  <a:lnTo>
                    <a:pt x="89" y="54"/>
                  </a:lnTo>
                  <a:lnTo>
                    <a:pt x="83" y="64"/>
                  </a:lnTo>
                  <a:lnTo>
                    <a:pt x="90" y="76"/>
                  </a:lnTo>
                  <a:lnTo>
                    <a:pt x="84" y="89"/>
                  </a:lnTo>
                  <a:lnTo>
                    <a:pt x="67" y="100"/>
                  </a:lnTo>
                  <a:lnTo>
                    <a:pt x="53" y="96"/>
                  </a:lnTo>
                  <a:lnTo>
                    <a:pt x="44" y="98"/>
                  </a:lnTo>
                  <a:lnTo>
                    <a:pt x="27" y="89"/>
                  </a:lnTo>
                  <a:lnTo>
                    <a:pt x="15" y="90"/>
                  </a:lnTo>
                  <a:lnTo>
                    <a:pt x="2" y="79"/>
                  </a:lnTo>
                  <a:lnTo>
                    <a:pt x="1" y="65"/>
                  </a:lnTo>
                  <a:lnTo>
                    <a:pt x="4" y="61"/>
                  </a:lnTo>
                  <a:lnTo>
                    <a:pt x="0" y="40"/>
                  </a:lnTo>
                  <a:lnTo>
                    <a:pt x="2" y="19"/>
                  </a:lnTo>
                  <a:lnTo>
                    <a:pt x="3" y="2"/>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223" name="Freeform 222"/>
            <p:cNvSpPr>
              <a:spLocks/>
            </p:cNvSpPr>
            <p:nvPr/>
          </p:nvSpPr>
          <p:spPr bwMode="auto">
            <a:xfrm>
              <a:off x="1067160" y="2394310"/>
              <a:ext cx="79351" cy="38832"/>
            </a:xfrm>
            <a:custGeom>
              <a:avLst/>
              <a:gdLst>
                <a:gd name="T0" fmla="*/ 25 w 48"/>
                <a:gd name="T1" fmla="*/ 17 h 25"/>
                <a:gd name="T2" fmla="*/ 3 w 48"/>
                <a:gd name="T3" fmla="*/ 25 h 25"/>
                <a:gd name="T4" fmla="*/ 0 w 48"/>
                <a:gd name="T5" fmla="*/ 19 h 25"/>
                <a:gd name="T6" fmla="*/ 7 w 48"/>
                <a:gd name="T7" fmla="*/ 10 h 25"/>
                <a:gd name="T8" fmla="*/ 28 w 48"/>
                <a:gd name="T9" fmla="*/ 3 h 25"/>
                <a:gd name="T10" fmla="*/ 40 w 48"/>
                <a:gd name="T11" fmla="*/ 0 h 25"/>
                <a:gd name="T12" fmla="*/ 48 w 48"/>
                <a:gd name="T13" fmla="*/ 2 h 25"/>
                <a:gd name="T14" fmla="*/ 48 w 48"/>
                <a:gd name="T15" fmla="*/ 8 h 25"/>
                <a:gd name="T16" fmla="*/ 25 w 48"/>
                <a:gd name="T17" fmla="*/ 17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8" h="25">
                  <a:moveTo>
                    <a:pt x="25" y="17"/>
                  </a:moveTo>
                  <a:lnTo>
                    <a:pt x="3" y="25"/>
                  </a:lnTo>
                  <a:lnTo>
                    <a:pt x="0" y="19"/>
                  </a:lnTo>
                  <a:lnTo>
                    <a:pt x="7" y="10"/>
                  </a:lnTo>
                  <a:lnTo>
                    <a:pt x="28" y="3"/>
                  </a:lnTo>
                  <a:lnTo>
                    <a:pt x="40" y="0"/>
                  </a:lnTo>
                  <a:lnTo>
                    <a:pt x="48" y="2"/>
                  </a:lnTo>
                  <a:lnTo>
                    <a:pt x="48" y="8"/>
                  </a:lnTo>
                  <a:lnTo>
                    <a:pt x="25" y="17"/>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224" name="Freeform 209"/>
            <p:cNvSpPr>
              <a:spLocks/>
            </p:cNvSpPr>
            <p:nvPr/>
          </p:nvSpPr>
          <p:spPr bwMode="auto">
            <a:xfrm>
              <a:off x="720000" y="2012207"/>
              <a:ext cx="1127445" cy="492384"/>
            </a:xfrm>
            <a:custGeom>
              <a:avLst/>
              <a:gdLst>
                <a:gd name="T0" fmla="*/ 542 w 682"/>
                <a:gd name="T1" fmla="*/ 8 h 317"/>
                <a:gd name="T2" fmla="*/ 572 w 682"/>
                <a:gd name="T3" fmla="*/ 16 h 317"/>
                <a:gd name="T4" fmla="*/ 630 w 682"/>
                <a:gd name="T5" fmla="*/ 21 h 317"/>
                <a:gd name="T6" fmla="*/ 671 w 682"/>
                <a:gd name="T7" fmla="*/ 26 h 317"/>
                <a:gd name="T8" fmla="*/ 598 w 682"/>
                <a:gd name="T9" fmla="*/ 94 h 317"/>
                <a:gd name="T10" fmla="*/ 501 w 682"/>
                <a:gd name="T11" fmla="*/ 207 h 317"/>
                <a:gd name="T12" fmla="*/ 529 w 682"/>
                <a:gd name="T13" fmla="*/ 217 h 317"/>
                <a:gd name="T14" fmla="*/ 550 w 682"/>
                <a:gd name="T15" fmla="*/ 229 h 317"/>
                <a:gd name="T16" fmla="*/ 547 w 682"/>
                <a:gd name="T17" fmla="*/ 274 h 317"/>
                <a:gd name="T18" fmla="*/ 536 w 682"/>
                <a:gd name="T19" fmla="*/ 309 h 317"/>
                <a:gd name="T20" fmla="*/ 536 w 682"/>
                <a:gd name="T21" fmla="*/ 278 h 317"/>
                <a:gd name="T22" fmla="*/ 526 w 682"/>
                <a:gd name="T23" fmla="*/ 242 h 317"/>
                <a:gd name="T24" fmla="*/ 480 w 682"/>
                <a:gd name="T25" fmla="*/ 216 h 317"/>
                <a:gd name="T26" fmla="*/ 429 w 682"/>
                <a:gd name="T27" fmla="*/ 207 h 317"/>
                <a:gd name="T28" fmla="*/ 380 w 682"/>
                <a:gd name="T29" fmla="*/ 194 h 317"/>
                <a:gd name="T30" fmla="*/ 338 w 682"/>
                <a:gd name="T31" fmla="*/ 213 h 317"/>
                <a:gd name="T32" fmla="*/ 307 w 682"/>
                <a:gd name="T33" fmla="*/ 212 h 317"/>
                <a:gd name="T34" fmla="*/ 358 w 682"/>
                <a:gd name="T35" fmla="*/ 183 h 317"/>
                <a:gd name="T36" fmla="*/ 267 w 682"/>
                <a:gd name="T37" fmla="*/ 220 h 317"/>
                <a:gd name="T38" fmla="*/ 213 w 682"/>
                <a:gd name="T39" fmla="*/ 251 h 317"/>
                <a:gd name="T40" fmla="*/ 145 w 682"/>
                <a:gd name="T41" fmla="*/ 276 h 317"/>
                <a:gd name="T42" fmla="*/ 95 w 682"/>
                <a:gd name="T43" fmla="*/ 292 h 317"/>
                <a:gd name="T44" fmla="*/ 32 w 682"/>
                <a:gd name="T45" fmla="*/ 311 h 317"/>
                <a:gd name="T46" fmla="*/ 28 w 682"/>
                <a:gd name="T47" fmla="*/ 304 h 317"/>
                <a:gd name="T48" fmla="*/ 98 w 682"/>
                <a:gd name="T49" fmla="*/ 285 h 317"/>
                <a:gd name="T50" fmla="*/ 155 w 682"/>
                <a:gd name="T51" fmla="*/ 261 h 317"/>
                <a:gd name="T52" fmla="*/ 213 w 682"/>
                <a:gd name="T53" fmla="*/ 228 h 317"/>
                <a:gd name="T54" fmla="*/ 172 w 682"/>
                <a:gd name="T55" fmla="*/ 238 h 317"/>
                <a:gd name="T56" fmla="*/ 167 w 682"/>
                <a:gd name="T57" fmla="*/ 225 h 317"/>
                <a:gd name="T58" fmla="*/ 146 w 682"/>
                <a:gd name="T59" fmla="*/ 221 h 317"/>
                <a:gd name="T60" fmla="*/ 132 w 682"/>
                <a:gd name="T61" fmla="*/ 211 h 317"/>
                <a:gd name="T62" fmla="*/ 139 w 682"/>
                <a:gd name="T63" fmla="*/ 186 h 317"/>
                <a:gd name="T64" fmla="*/ 183 w 682"/>
                <a:gd name="T65" fmla="*/ 157 h 317"/>
                <a:gd name="T66" fmla="*/ 220 w 682"/>
                <a:gd name="T67" fmla="*/ 149 h 317"/>
                <a:gd name="T68" fmla="*/ 270 w 682"/>
                <a:gd name="T69" fmla="*/ 136 h 317"/>
                <a:gd name="T70" fmla="*/ 295 w 682"/>
                <a:gd name="T71" fmla="*/ 117 h 317"/>
                <a:gd name="T72" fmla="*/ 256 w 682"/>
                <a:gd name="T73" fmla="*/ 125 h 317"/>
                <a:gd name="T74" fmla="*/ 213 w 682"/>
                <a:gd name="T75" fmla="*/ 119 h 317"/>
                <a:gd name="T76" fmla="*/ 246 w 682"/>
                <a:gd name="T77" fmla="*/ 93 h 317"/>
                <a:gd name="T78" fmla="*/ 286 w 682"/>
                <a:gd name="T79" fmla="*/ 93 h 317"/>
                <a:gd name="T80" fmla="*/ 313 w 682"/>
                <a:gd name="T81" fmla="*/ 74 h 317"/>
                <a:gd name="T82" fmla="*/ 305 w 682"/>
                <a:gd name="T83" fmla="*/ 52 h 317"/>
                <a:gd name="T84" fmla="*/ 380 w 682"/>
                <a:gd name="T85" fmla="*/ 34 h 317"/>
                <a:gd name="T86" fmla="*/ 439 w 682"/>
                <a:gd name="T87" fmla="*/ 16 h 317"/>
                <a:gd name="T88" fmla="*/ 519 w 682"/>
                <a:gd name="T89" fmla="*/ 0 h 3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682" h="317">
                  <a:moveTo>
                    <a:pt x="533" y="4"/>
                  </a:moveTo>
                  <a:lnTo>
                    <a:pt x="531" y="12"/>
                  </a:lnTo>
                  <a:lnTo>
                    <a:pt x="542" y="8"/>
                  </a:lnTo>
                  <a:lnTo>
                    <a:pt x="562" y="9"/>
                  </a:lnTo>
                  <a:lnTo>
                    <a:pt x="556" y="13"/>
                  </a:lnTo>
                  <a:lnTo>
                    <a:pt x="572" y="16"/>
                  </a:lnTo>
                  <a:lnTo>
                    <a:pt x="587" y="14"/>
                  </a:lnTo>
                  <a:lnTo>
                    <a:pt x="607" y="20"/>
                  </a:lnTo>
                  <a:lnTo>
                    <a:pt x="630" y="21"/>
                  </a:lnTo>
                  <a:lnTo>
                    <a:pt x="637" y="23"/>
                  </a:lnTo>
                  <a:lnTo>
                    <a:pt x="658" y="21"/>
                  </a:lnTo>
                  <a:lnTo>
                    <a:pt x="671" y="26"/>
                  </a:lnTo>
                  <a:lnTo>
                    <a:pt x="682" y="28"/>
                  </a:lnTo>
                  <a:lnTo>
                    <a:pt x="682" y="28"/>
                  </a:lnTo>
                  <a:lnTo>
                    <a:pt x="598" y="94"/>
                  </a:lnTo>
                  <a:lnTo>
                    <a:pt x="478" y="201"/>
                  </a:lnTo>
                  <a:lnTo>
                    <a:pt x="492" y="202"/>
                  </a:lnTo>
                  <a:lnTo>
                    <a:pt x="501" y="207"/>
                  </a:lnTo>
                  <a:lnTo>
                    <a:pt x="503" y="215"/>
                  </a:lnTo>
                  <a:lnTo>
                    <a:pt x="503" y="228"/>
                  </a:lnTo>
                  <a:lnTo>
                    <a:pt x="529" y="217"/>
                  </a:lnTo>
                  <a:lnTo>
                    <a:pt x="549" y="211"/>
                  </a:lnTo>
                  <a:lnTo>
                    <a:pt x="548" y="221"/>
                  </a:lnTo>
                  <a:lnTo>
                    <a:pt x="550" y="229"/>
                  </a:lnTo>
                  <a:lnTo>
                    <a:pt x="555" y="238"/>
                  </a:lnTo>
                  <a:lnTo>
                    <a:pt x="552" y="252"/>
                  </a:lnTo>
                  <a:lnTo>
                    <a:pt x="547" y="274"/>
                  </a:lnTo>
                  <a:lnTo>
                    <a:pt x="562" y="287"/>
                  </a:lnTo>
                  <a:lnTo>
                    <a:pt x="552" y="299"/>
                  </a:lnTo>
                  <a:lnTo>
                    <a:pt x="536" y="309"/>
                  </a:lnTo>
                  <a:lnTo>
                    <a:pt x="533" y="301"/>
                  </a:lnTo>
                  <a:lnTo>
                    <a:pt x="525" y="295"/>
                  </a:lnTo>
                  <a:lnTo>
                    <a:pt x="536" y="278"/>
                  </a:lnTo>
                  <a:lnTo>
                    <a:pt x="530" y="262"/>
                  </a:lnTo>
                  <a:lnTo>
                    <a:pt x="539" y="244"/>
                  </a:lnTo>
                  <a:lnTo>
                    <a:pt x="526" y="242"/>
                  </a:lnTo>
                  <a:lnTo>
                    <a:pt x="503" y="242"/>
                  </a:lnTo>
                  <a:lnTo>
                    <a:pt x="491" y="236"/>
                  </a:lnTo>
                  <a:lnTo>
                    <a:pt x="480" y="216"/>
                  </a:lnTo>
                  <a:lnTo>
                    <a:pt x="470" y="212"/>
                  </a:lnTo>
                  <a:lnTo>
                    <a:pt x="451" y="205"/>
                  </a:lnTo>
                  <a:lnTo>
                    <a:pt x="429" y="207"/>
                  </a:lnTo>
                  <a:lnTo>
                    <a:pt x="409" y="198"/>
                  </a:lnTo>
                  <a:lnTo>
                    <a:pt x="401" y="190"/>
                  </a:lnTo>
                  <a:lnTo>
                    <a:pt x="380" y="194"/>
                  </a:lnTo>
                  <a:lnTo>
                    <a:pt x="369" y="207"/>
                  </a:lnTo>
                  <a:lnTo>
                    <a:pt x="359" y="209"/>
                  </a:lnTo>
                  <a:lnTo>
                    <a:pt x="338" y="213"/>
                  </a:lnTo>
                  <a:lnTo>
                    <a:pt x="318" y="219"/>
                  </a:lnTo>
                  <a:lnTo>
                    <a:pt x="297" y="223"/>
                  </a:lnTo>
                  <a:lnTo>
                    <a:pt x="307" y="212"/>
                  </a:lnTo>
                  <a:lnTo>
                    <a:pt x="335" y="193"/>
                  </a:lnTo>
                  <a:lnTo>
                    <a:pt x="357" y="187"/>
                  </a:lnTo>
                  <a:lnTo>
                    <a:pt x="358" y="183"/>
                  </a:lnTo>
                  <a:lnTo>
                    <a:pt x="328" y="193"/>
                  </a:lnTo>
                  <a:lnTo>
                    <a:pt x="303" y="206"/>
                  </a:lnTo>
                  <a:lnTo>
                    <a:pt x="267" y="220"/>
                  </a:lnTo>
                  <a:lnTo>
                    <a:pt x="267" y="229"/>
                  </a:lnTo>
                  <a:lnTo>
                    <a:pt x="238" y="243"/>
                  </a:lnTo>
                  <a:lnTo>
                    <a:pt x="213" y="251"/>
                  </a:lnTo>
                  <a:lnTo>
                    <a:pt x="192" y="257"/>
                  </a:lnTo>
                  <a:lnTo>
                    <a:pt x="179" y="266"/>
                  </a:lnTo>
                  <a:lnTo>
                    <a:pt x="145" y="276"/>
                  </a:lnTo>
                  <a:lnTo>
                    <a:pt x="130" y="285"/>
                  </a:lnTo>
                  <a:lnTo>
                    <a:pt x="104" y="294"/>
                  </a:lnTo>
                  <a:lnTo>
                    <a:pt x="95" y="292"/>
                  </a:lnTo>
                  <a:lnTo>
                    <a:pt x="75" y="298"/>
                  </a:lnTo>
                  <a:lnTo>
                    <a:pt x="52" y="304"/>
                  </a:lnTo>
                  <a:lnTo>
                    <a:pt x="32" y="311"/>
                  </a:lnTo>
                  <a:lnTo>
                    <a:pt x="0" y="317"/>
                  </a:lnTo>
                  <a:lnTo>
                    <a:pt x="1" y="313"/>
                  </a:lnTo>
                  <a:lnTo>
                    <a:pt x="28" y="304"/>
                  </a:lnTo>
                  <a:lnTo>
                    <a:pt x="49" y="298"/>
                  </a:lnTo>
                  <a:lnTo>
                    <a:pt x="77" y="287"/>
                  </a:lnTo>
                  <a:lnTo>
                    <a:pt x="98" y="285"/>
                  </a:lnTo>
                  <a:lnTo>
                    <a:pt x="114" y="277"/>
                  </a:lnTo>
                  <a:lnTo>
                    <a:pt x="148" y="265"/>
                  </a:lnTo>
                  <a:lnTo>
                    <a:pt x="155" y="261"/>
                  </a:lnTo>
                  <a:lnTo>
                    <a:pt x="174" y="254"/>
                  </a:lnTo>
                  <a:lnTo>
                    <a:pt x="192" y="239"/>
                  </a:lnTo>
                  <a:lnTo>
                    <a:pt x="213" y="228"/>
                  </a:lnTo>
                  <a:lnTo>
                    <a:pt x="189" y="234"/>
                  </a:lnTo>
                  <a:lnTo>
                    <a:pt x="188" y="231"/>
                  </a:lnTo>
                  <a:lnTo>
                    <a:pt x="172" y="238"/>
                  </a:lnTo>
                  <a:lnTo>
                    <a:pt x="173" y="228"/>
                  </a:lnTo>
                  <a:lnTo>
                    <a:pt x="161" y="235"/>
                  </a:lnTo>
                  <a:lnTo>
                    <a:pt x="167" y="225"/>
                  </a:lnTo>
                  <a:lnTo>
                    <a:pt x="143" y="233"/>
                  </a:lnTo>
                  <a:lnTo>
                    <a:pt x="134" y="233"/>
                  </a:lnTo>
                  <a:lnTo>
                    <a:pt x="146" y="221"/>
                  </a:lnTo>
                  <a:lnTo>
                    <a:pt x="157" y="214"/>
                  </a:lnTo>
                  <a:lnTo>
                    <a:pt x="156" y="207"/>
                  </a:lnTo>
                  <a:lnTo>
                    <a:pt x="132" y="211"/>
                  </a:lnTo>
                  <a:lnTo>
                    <a:pt x="131" y="202"/>
                  </a:lnTo>
                  <a:lnTo>
                    <a:pt x="126" y="197"/>
                  </a:lnTo>
                  <a:lnTo>
                    <a:pt x="139" y="186"/>
                  </a:lnTo>
                  <a:lnTo>
                    <a:pt x="138" y="178"/>
                  </a:lnTo>
                  <a:lnTo>
                    <a:pt x="158" y="167"/>
                  </a:lnTo>
                  <a:lnTo>
                    <a:pt x="183" y="157"/>
                  </a:lnTo>
                  <a:lnTo>
                    <a:pt x="201" y="147"/>
                  </a:lnTo>
                  <a:lnTo>
                    <a:pt x="214" y="146"/>
                  </a:lnTo>
                  <a:lnTo>
                    <a:pt x="220" y="149"/>
                  </a:lnTo>
                  <a:lnTo>
                    <a:pt x="243" y="140"/>
                  </a:lnTo>
                  <a:lnTo>
                    <a:pt x="252" y="142"/>
                  </a:lnTo>
                  <a:lnTo>
                    <a:pt x="270" y="136"/>
                  </a:lnTo>
                  <a:lnTo>
                    <a:pt x="279" y="127"/>
                  </a:lnTo>
                  <a:lnTo>
                    <a:pt x="275" y="124"/>
                  </a:lnTo>
                  <a:lnTo>
                    <a:pt x="295" y="117"/>
                  </a:lnTo>
                  <a:lnTo>
                    <a:pt x="286" y="117"/>
                  </a:lnTo>
                  <a:lnTo>
                    <a:pt x="266" y="121"/>
                  </a:lnTo>
                  <a:lnTo>
                    <a:pt x="256" y="125"/>
                  </a:lnTo>
                  <a:lnTo>
                    <a:pt x="251" y="121"/>
                  </a:lnTo>
                  <a:lnTo>
                    <a:pt x="228" y="123"/>
                  </a:lnTo>
                  <a:lnTo>
                    <a:pt x="213" y="119"/>
                  </a:lnTo>
                  <a:lnTo>
                    <a:pt x="218" y="111"/>
                  </a:lnTo>
                  <a:lnTo>
                    <a:pt x="215" y="101"/>
                  </a:lnTo>
                  <a:lnTo>
                    <a:pt x="246" y="93"/>
                  </a:lnTo>
                  <a:lnTo>
                    <a:pt x="289" y="84"/>
                  </a:lnTo>
                  <a:lnTo>
                    <a:pt x="300" y="84"/>
                  </a:lnTo>
                  <a:lnTo>
                    <a:pt x="286" y="93"/>
                  </a:lnTo>
                  <a:lnTo>
                    <a:pt x="316" y="92"/>
                  </a:lnTo>
                  <a:lnTo>
                    <a:pt x="320" y="81"/>
                  </a:lnTo>
                  <a:lnTo>
                    <a:pt x="313" y="74"/>
                  </a:lnTo>
                  <a:lnTo>
                    <a:pt x="317" y="65"/>
                  </a:lnTo>
                  <a:lnTo>
                    <a:pt x="315" y="58"/>
                  </a:lnTo>
                  <a:lnTo>
                    <a:pt x="305" y="52"/>
                  </a:lnTo>
                  <a:lnTo>
                    <a:pt x="327" y="43"/>
                  </a:lnTo>
                  <a:lnTo>
                    <a:pt x="351" y="42"/>
                  </a:lnTo>
                  <a:lnTo>
                    <a:pt x="380" y="34"/>
                  </a:lnTo>
                  <a:lnTo>
                    <a:pt x="397" y="26"/>
                  </a:lnTo>
                  <a:lnTo>
                    <a:pt x="423" y="18"/>
                  </a:lnTo>
                  <a:lnTo>
                    <a:pt x="439" y="16"/>
                  </a:lnTo>
                  <a:lnTo>
                    <a:pt x="475" y="8"/>
                  </a:lnTo>
                  <a:lnTo>
                    <a:pt x="485" y="9"/>
                  </a:lnTo>
                  <a:lnTo>
                    <a:pt x="519" y="0"/>
                  </a:lnTo>
                  <a:lnTo>
                    <a:pt x="533" y="4"/>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225" name="Freeform 210"/>
            <p:cNvSpPr>
              <a:spLocks/>
            </p:cNvSpPr>
            <p:nvPr/>
          </p:nvSpPr>
          <p:spPr bwMode="auto">
            <a:xfrm>
              <a:off x="1449037" y="2659918"/>
              <a:ext cx="1654798" cy="778183"/>
            </a:xfrm>
            <a:custGeom>
              <a:avLst/>
              <a:gdLst>
                <a:gd name="T0" fmla="*/ 595 w 1001"/>
                <a:gd name="T1" fmla="*/ 16 h 501"/>
                <a:gd name="T2" fmla="*/ 655 w 1001"/>
                <a:gd name="T3" fmla="*/ 28 h 501"/>
                <a:gd name="T4" fmla="*/ 701 w 1001"/>
                <a:gd name="T5" fmla="*/ 38 h 501"/>
                <a:gd name="T6" fmla="*/ 724 w 1001"/>
                <a:gd name="T7" fmla="*/ 58 h 501"/>
                <a:gd name="T8" fmla="*/ 729 w 1001"/>
                <a:gd name="T9" fmla="*/ 64 h 501"/>
                <a:gd name="T10" fmla="*/ 733 w 1001"/>
                <a:gd name="T11" fmla="*/ 73 h 501"/>
                <a:gd name="T12" fmla="*/ 730 w 1001"/>
                <a:gd name="T13" fmla="*/ 131 h 501"/>
                <a:gd name="T14" fmla="*/ 712 w 1001"/>
                <a:gd name="T15" fmla="*/ 155 h 501"/>
                <a:gd name="T16" fmla="*/ 762 w 1001"/>
                <a:gd name="T17" fmla="*/ 144 h 501"/>
                <a:gd name="T18" fmla="*/ 788 w 1001"/>
                <a:gd name="T19" fmla="*/ 121 h 501"/>
                <a:gd name="T20" fmla="*/ 836 w 1001"/>
                <a:gd name="T21" fmla="*/ 110 h 501"/>
                <a:gd name="T22" fmla="*/ 896 w 1001"/>
                <a:gd name="T23" fmla="*/ 90 h 501"/>
                <a:gd name="T24" fmla="*/ 943 w 1001"/>
                <a:gd name="T25" fmla="*/ 80 h 501"/>
                <a:gd name="T26" fmla="*/ 984 w 1001"/>
                <a:gd name="T27" fmla="*/ 45 h 501"/>
                <a:gd name="T28" fmla="*/ 999 w 1001"/>
                <a:gd name="T29" fmla="*/ 87 h 501"/>
                <a:gd name="T30" fmla="*/ 940 w 1001"/>
                <a:gd name="T31" fmla="*/ 117 h 501"/>
                <a:gd name="T32" fmla="*/ 922 w 1001"/>
                <a:gd name="T33" fmla="*/ 155 h 501"/>
                <a:gd name="T34" fmla="*/ 930 w 1001"/>
                <a:gd name="T35" fmla="*/ 159 h 501"/>
                <a:gd name="T36" fmla="*/ 888 w 1001"/>
                <a:gd name="T37" fmla="*/ 166 h 501"/>
                <a:gd name="T38" fmla="*/ 892 w 1001"/>
                <a:gd name="T39" fmla="*/ 173 h 501"/>
                <a:gd name="T40" fmla="*/ 850 w 1001"/>
                <a:gd name="T41" fmla="*/ 183 h 501"/>
                <a:gd name="T42" fmla="*/ 830 w 1001"/>
                <a:gd name="T43" fmla="*/ 209 h 501"/>
                <a:gd name="T44" fmla="*/ 826 w 1001"/>
                <a:gd name="T45" fmla="*/ 217 h 501"/>
                <a:gd name="T46" fmla="*/ 801 w 1001"/>
                <a:gd name="T47" fmla="*/ 249 h 501"/>
                <a:gd name="T48" fmla="*/ 801 w 1001"/>
                <a:gd name="T49" fmla="*/ 219 h 501"/>
                <a:gd name="T50" fmla="*/ 796 w 1001"/>
                <a:gd name="T51" fmla="*/ 255 h 501"/>
                <a:gd name="T52" fmla="*/ 782 w 1001"/>
                <a:gd name="T53" fmla="*/ 300 h 501"/>
                <a:gd name="T54" fmla="*/ 729 w 1001"/>
                <a:gd name="T55" fmla="*/ 327 h 501"/>
                <a:gd name="T56" fmla="*/ 679 w 1001"/>
                <a:gd name="T57" fmla="*/ 369 h 501"/>
                <a:gd name="T58" fmla="*/ 680 w 1001"/>
                <a:gd name="T59" fmla="*/ 431 h 501"/>
                <a:gd name="T60" fmla="*/ 676 w 1001"/>
                <a:gd name="T61" fmla="*/ 486 h 501"/>
                <a:gd name="T62" fmla="*/ 654 w 1001"/>
                <a:gd name="T63" fmla="*/ 490 h 501"/>
                <a:gd name="T64" fmla="*/ 636 w 1001"/>
                <a:gd name="T65" fmla="*/ 443 h 501"/>
                <a:gd name="T66" fmla="*/ 624 w 1001"/>
                <a:gd name="T67" fmla="*/ 397 h 501"/>
                <a:gd name="T68" fmla="*/ 585 w 1001"/>
                <a:gd name="T69" fmla="*/ 391 h 501"/>
                <a:gd name="T70" fmla="*/ 528 w 1001"/>
                <a:gd name="T71" fmla="*/ 396 h 501"/>
                <a:gd name="T72" fmla="*/ 526 w 1001"/>
                <a:gd name="T73" fmla="*/ 417 h 501"/>
                <a:gd name="T74" fmla="*/ 489 w 1001"/>
                <a:gd name="T75" fmla="*/ 406 h 501"/>
                <a:gd name="T76" fmla="*/ 434 w 1001"/>
                <a:gd name="T77" fmla="*/ 410 h 501"/>
                <a:gd name="T78" fmla="*/ 376 w 1001"/>
                <a:gd name="T79" fmla="*/ 454 h 501"/>
                <a:gd name="T80" fmla="*/ 366 w 1001"/>
                <a:gd name="T81" fmla="*/ 486 h 501"/>
                <a:gd name="T82" fmla="*/ 339 w 1001"/>
                <a:gd name="T83" fmla="*/ 450 h 501"/>
                <a:gd name="T84" fmla="*/ 313 w 1001"/>
                <a:gd name="T85" fmla="*/ 404 h 501"/>
                <a:gd name="T86" fmla="*/ 262 w 1001"/>
                <a:gd name="T87" fmla="*/ 408 h 501"/>
                <a:gd name="T88" fmla="*/ 244 w 1001"/>
                <a:gd name="T89" fmla="*/ 370 h 501"/>
                <a:gd name="T90" fmla="*/ 193 w 1001"/>
                <a:gd name="T91" fmla="*/ 371 h 501"/>
                <a:gd name="T92" fmla="*/ 102 w 1001"/>
                <a:gd name="T93" fmla="*/ 343 h 501"/>
                <a:gd name="T94" fmla="*/ 53 w 1001"/>
                <a:gd name="T95" fmla="*/ 324 h 501"/>
                <a:gd name="T96" fmla="*/ 33 w 1001"/>
                <a:gd name="T97" fmla="*/ 309 h 501"/>
                <a:gd name="T98" fmla="*/ 8 w 1001"/>
                <a:gd name="T99" fmla="*/ 272 h 501"/>
                <a:gd name="T100" fmla="*/ 0 w 1001"/>
                <a:gd name="T101" fmla="*/ 214 h 501"/>
                <a:gd name="T102" fmla="*/ 23 w 1001"/>
                <a:gd name="T103" fmla="*/ 151 h 501"/>
                <a:gd name="T104" fmla="*/ 69 w 1001"/>
                <a:gd name="T105" fmla="*/ 79 h 501"/>
                <a:gd name="T106" fmla="*/ 94 w 1001"/>
                <a:gd name="T107" fmla="*/ 21 h 501"/>
                <a:gd name="T108" fmla="*/ 124 w 1001"/>
                <a:gd name="T109" fmla="*/ 25 h 501"/>
                <a:gd name="T110" fmla="*/ 239 w 1001"/>
                <a:gd name="T111" fmla="*/ 8 h 501"/>
                <a:gd name="T112" fmla="*/ 432 w 1001"/>
                <a:gd name="T113" fmla="*/ 8 h 501"/>
                <a:gd name="T114" fmla="*/ 579 w 1001"/>
                <a:gd name="T115" fmla="*/ 0 h 5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001" h="501">
                  <a:moveTo>
                    <a:pt x="584" y="0"/>
                  </a:moveTo>
                  <a:lnTo>
                    <a:pt x="582" y="11"/>
                  </a:lnTo>
                  <a:lnTo>
                    <a:pt x="585" y="15"/>
                  </a:lnTo>
                  <a:lnTo>
                    <a:pt x="595" y="16"/>
                  </a:lnTo>
                  <a:lnTo>
                    <a:pt x="610" y="19"/>
                  </a:lnTo>
                  <a:lnTo>
                    <a:pt x="623" y="26"/>
                  </a:lnTo>
                  <a:lnTo>
                    <a:pt x="637" y="23"/>
                  </a:lnTo>
                  <a:lnTo>
                    <a:pt x="655" y="28"/>
                  </a:lnTo>
                  <a:lnTo>
                    <a:pt x="660" y="28"/>
                  </a:lnTo>
                  <a:lnTo>
                    <a:pt x="677" y="22"/>
                  </a:lnTo>
                  <a:lnTo>
                    <a:pt x="689" y="30"/>
                  </a:lnTo>
                  <a:lnTo>
                    <a:pt x="701" y="38"/>
                  </a:lnTo>
                  <a:lnTo>
                    <a:pt x="711" y="44"/>
                  </a:lnTo>
                  <a:lnTo>
                    <a:pt x="721" y="51"/>
                  </a:lnTo>
                  <a:lnTo>
                    <a:pt x="721" y="56"/>
                  </a:lnTo>
                  <a:lnTo>
                    <a:pt x="724" y="58"/>
                  </a:lnTo>
                  <a:lnTo>
                    <a:pt x="722" y="60"/>
                  </a:lnTo>
                  <a:lnTo>
                    <a:pt x="726" y="61"/>
                  </a:lnTo>
                  <a:lnTo>
                    <a:pt x="730" y="59"/>
                  </a:lnTo>
                  <a:lnTo>
                    <a:pt x="729" y="64"/>
                  </a:lnTo>
                  <a:lnTo>
                    <a:pt x="731" y="67"/>
                  </a:lnTo>
                  <a:lnTo>
                    <a:pt x="735" y="67"/>
                  </a:lnTo>
                  <a:lnTo>
                    <a:pt x="737" y="69"/>
                  </a:lnTo>
                  <a:lnTo>
                    <a:pt x="733" y="73"/>
                  </a:lnTo>
                  <a:lnTo>
                    <a:pt x="747" y="83"/>
                  </a:lnTo>
                  <a:lnTo>
                    <a:pt x="743" y="101"/>
                  </a:lnTo>
                  <a:lnTo>
                    <a:pt x="739" y="119"/>
                  </a:lnTo>
                  <a:lnTo>
                    <a:pt x="730" y="131"/>
                  </a:lnTo>
                  <a:lnTo>
                    <a:pt x="718" y="142"/>
                  </a:lnTo>
                  <a:lnTo>
                    <a:pt x="712" y="150"/>
                  </a:lnTo>
                  <a:lnTo>
                    <a:pt x="711" y="152"/>
                  </a:lnTo>
                  <a:lnTo>
                    <a:pt x="712" y="155"/>
                  </a:lnTo>
                  <a:lnTo>
                    <a:pt x="716" y="158"/>
                  </a:lnTo>
                  <a:lnTo>
                    <a:pt x="720" y="158"/>
                  </a:lnTo>
                  <a:lnTo>
                    <a:pt x="744" y="147"/>
                  </a:lnTo>
                  <a:lnTo>
                    <a:pt x="762" y="144"/>
                  </a:lnTo>
                  <a:lnTo>
                    <a:pt x="788" y="133"/>
                  </a:lnTo>
                  <a:lnTo>
                    <a:pt x="789" y="132"/>
                  </a:lnTo>
                  <a:lnTo>
                    <a:pt x="789" y="125"/>
                  </a:lnTo>
                  <a:lnTo>
                    <a:pt x="788" y="121"/>
                  </a:lnTo>
                  <a:lnTo>
                    <a:pt x="797" y="118"/>
                  </a:lnTo>
                  <a:lnTo>
                    <a:pt x="813" y="118"/>
                  </a:lnTo>
                  <a:lnTo>
                    <a:pt x="828" y="118"/>
                  </a:lnTo>
                  <a:lnTo>
                    <a:pt x="836" y="110"/>
                  </a:lnTo>
                  <a:lnTo>
                    <a:pt x="839" y="108"/>
                  </a:lnTo>
                  <a:lnTo>
                    <a:pt x="862" y="93"/>
                  </a:lnTo>
                  <a:lnTo>
                    <a:pt x="870" y="90"/>
                  </a:lnTo>
                  <a:lnTo>
                    <a:pt x="896" y="90"/>
                  </a:lnTo>
                  <a:lnTo>
                    <a:pt x="926" y="90"/>
                  </a:lnTo>
                  <a:lnTo>
                    <a:pt x="929" y="84"/>
                  </a:lnTo>
                  <a:lnTo>
                    <a:pt x="935" y="83"/>
                  </a:lnTo>
                  <a:lnTo>
                    <a:pt x="943" y="80"/>
                  </a:lnTo>
                  <a:lnTo>
                    <a:pt x="952" y="71"/>
                  </a:lnTo>
                  <a:lnTo>
                    <a:pt x="962" y="55"/>
                  </a:lnTo>
                  <a:lnTo>
                    <a:pt x="980" y="40"/>
                  </a:lnTo>
                  <a:lnTo>
                    <a:pt x="984" y="45"/>
                  </a:lnTo>
                  <a:lnTo>
                    <a:pt x="996" y="42"/>
                  </a:lnTo>
                  <a:lnTo>
                    <a:pt x="1001" y="48"/>
                  </a:lnTo>
                  <a:lnTo>
                    <a:pt x="992" y="75"/>
                  </a:lnTo>
                  <a:lnTo>
                    <a:pt x="999" y="87"/>
                  </a:lnTo>
                  <a:lnTo>
                    <a:pt x="999" y="94"/>
                  </a:lnTo>
                  <a:lnTo>
                    <a:pt x="979" y="103"/>
                  </a:lnTo>
                  <a:lnTo>
                    <a:pt x="959" y="111"/>
                  </a:lnTo>
                  <a:lnTo>
                    <a:pt x="940" y="117"/>
                  </a:lnTo>
                  <a:lnTo>
                    <a:pt x="927" y="129"/>
                  </a:lnTo>
                  <a:lnTo>
                    <a:pt x="923" y="133"/>
                  </a:lnTo>
                  <a:lnTo>
                    <a:pt x="920" y="144"/>
                  </a:lnTo>
                  <a:lnTo>
                    <a:pt x="922" y="155"/>
                  </a:lnTo>
                  <a:lnTo>
                    <a:pt x="929" y="156"/>
                  </a:lnTo>
                  <a:lnTo>
                    <a:pt x="929" y="148"/>
                  </a:lnTo>
                  <a:lnTo>
                    <a:pt x="933" y="153"/>
                  </a:lnTo>
                  <a:lnTo>
                    <a:pt x="930" y="159"/>
                  </a:lnTo>
                  <a:lnTo>
                    <a:pt x="917" y="162"/>
                  </a:lnTo>
                  <a:lnTo>
                    <a:pt x="909" y="162"/>
                  </a:lnTo>
                  <a:lnTo>
                    <a:pt x="896" y="165"/>
                  </a:lnTo>
                  <a:lnTo>
                    <a:pt x="888" y="166"/>
                  </a:lnTo>
                  <a:lnTo>
                    <a:pt x="878" y="167"/>
                  </a:lnTo>
                  <a:lnTo>
                    <a:pt x="862" y="173"/>
                  </a:lnTo>
                  <a:lnTo>
                    <a:pt x="888" y="169"/>
                  </a:lnTo>
                  <a:lnTo>
                    <a:pt x="892" y="173"/>
                  </a:lnTo>
                  <a:lnTo>
                    <a:pt x="867" y="179"/>
                  </a:lnTo>
                  <a:lnTo>
                    <a:pt x="856" y="179"/>
                  </a:lnTo>
                  <a:lnTo>
                    <a:pt x="857" y="177"/>
                  </a:lnTo>
                  <a:lnTo>
                    <a:pt x="850" y="183"/>
                  </a:lnTo>
                  <a:lnTo>
                    <a:pt x="855" y="183"/>
                  </a:lnTo>
                  <a:lnTo>
                    <a:pt x="847" y="198"/>
                  </a:lnTo>
                  <a:lnTo>
                    <a:pt x="830" y="214"/>
                  </a:lnTo>
                  <a:lnTo>
                    <a:pt x="830" y="209"/>
                  </a:lnTo>
                  <a:lnTo>
                    <a:pt x="827" y="208"/>
                  </a:lnTo>
                  <a:lnTo>
                    <a:pt x="823" y="203"/>
                  </a:lnTo>
                  <a:lnTo>
                    <a:pt x="823" y="214"/>
                  </a:lnTo>
                  <a:lnTo>
                    <a:pt x="826" y="217"/>
                  </a:lnTo>
                  <a:lnTo>
                    <a:pt x="824" y="225"/>
                  </a:lnTo>
                  <a:lnTo>
                    <a:pt x="817" y="233"/>
                  </a:lnTo>
                  <a:lnTo>
                    <a:pt x="802" y="250"/>
                  </a:lnTo>
                  <a:lnTo>
                    <a:pt x="801" y="249"/>
                  </a:lnTo>
                  <a:lnTo>
                    <a:pt x="810" y="235"/>
                  </a:lnTo>
                  <a:lnTo>
                    <a:pt x="804" y="227"/>
                  </a:lnTo>
                  <a:lnTo>
                    <a:pt x="807" y="210"/>
                  </a:lnTo>
                  <a:lnTo>
                    <a:pt x="801" y="219"/>
                  </a:lnTo>
                  <a:lnTo>
                    <a:pt x="801" y="232"/>
                  </a:lnTo>
                  <a:lnTo>
                    <a:pt x="791" y="229"/>
                  </a:lnTo>
                  <a:lnTo>
                    <a:pt x="800" y="235"/>
                  </a:lnTo>
                  <a:lnTo>
                    <a:pt x="796" y="255"/>
                  </a:lnTo>
                  <a:lnTo>
                    <a:pt x="800" y="256"/>
                  </a:lnTo>
                  <a:lnTo>
                    <a:pt x="800" y="264"/>
                  </a:lnTo>
                  <a:lnTo>
                    <a:pt x="797" y="284"/>
                  </a:lnTo>
                  <a:lnTo>
                    <a:pt x="782" y="300"/>
                  </a:lnTo>
                  <a:lnTo>
                    <a:pt x="763" y="306"/>
                  </a:lnTo>
                  <a:lnTo>
                    <a:pt x="748" y="318"/>
                  </a:lnTo>
                  <a:lnTo>
                    <a:pt x="739" y="319"/>
                  </a:lnTo>
                  <a:lnTo>
                    <a:pt x="729" y="327"/>
                  </a:lnTo>
                  <a:lnTo>
                    <a:pt x="725" y="334"/>
                  </a:lnTo>
                  <a:lnTo>
                    <a:pt x="702" y="347"/>
                  </a:lnTo>
                  <a:lnTo>
                    <a:pt x="690" y="357"/>
                  </a:lnTo>
                  <a:lnTo>
                    <a:pt x="679" y="369"/>
                  </a:lnTo>
                  <a:lnTo>
                    <a:pt x="673" y="384"/>
                  </a:lnTo>
                  <a:lnTo>
                    <a:pt x="673" y="398"/>
                  </a:lnTo>
                  <a:lnTo>
                    <a:pt x="675" y="416"/>
                  </a:lnTo>
                  <a:lnTo>
                    <a:pt x="680" y="431"/>
                  </a:lnTo>
                  <a:lnTo>
                    <a:pt x="678" y="440"/>
                  </a:lnTo>
                  <a:lnTo>
                    <a:pt x="682" y="464"/>
                  </a:lnTo>
                  <a:lnTo>
                    <a:pt x="679" y="478"/>
                  </a:lnTo>
                  <a:lnTo>
                    <a:pt x="676" y="486"/>
                  </a:lnTo>
                  <a:lnTo>
                    <a:pt x="670" y="499"/>
                  </a:lnTo>
                  <a:lnTo>
                    <a:pt x="664" y="501"/>
                  </a:lnTo>
                  <a:lnTo>
                    <a:pt x="656" y="499"/>
                  </a:lnTo>
                  <a:lnTo>
                    <a:pt x="654" y="490"/>
                  </a:lnTo>
                  <a:lnTo>
                    <a:pt x="648" y="485"/>
                  </a:lnTo>
                  <a:lnTo>
                    <a:pt x="642" y="467"/>
                  </a:lnTo>
                  <a:lnTo>
                    <a:pt x="637" y="451"/>
                  </a:lnTo>
                  <a:lnTo>
                    <a:pt x="636" y="443"/>
                  </a:lnTo>
                  <a:lnTo>
                    <a:pt x="643" y="429"/>
                  </a:lnTo>
                  <a:lnTo>
                    <a:pt x="640" y="418"/>
                  </a:lnTo>
                  <a:lnTo>
                    <a:pt x="630" y="401"/>
                  </a:lnTo>
                  <a:lnTo>
                    <a:pt x="624" y="397"/>
                  </a:lnTo>
                  <a:lnTo>
                    <a:pt x="604" y="407"/>
                  </a:lnTo>
                  <a:lnTo>
                    <a:pt x="601" y="406"/>
                  </a:lnTo>
                  <a:lnTo>
                    <a:pt x="595" y="396"/>
                  </a:lnTo>
                  <a:lnTo>
                    <a:pt x="585" y="391"/>
                  </a:lnTo>
                  <a:lnTo>
                    <a:pt x="564" y="394"/>
                  </a:lnTo>
                  <a:lnTo>
                    <a:pt x="549" y="391"/>
                  </a:lnTo>
                  <a:lnTo>
                    <a:pt x="536" y="393"/>
                  </a:lnTo>
                  <a:lnTo>
                    <a:pt x="528" y="396"/>
                  </a:lnTo>
                  <a:lnTo>
                    <a:pt x="529" y="401"/>
                  </a:lnTo>
                  <a:lnTo>
                    <a:pt x="527" y="410"/>
                  </a:lnTo>
                  <a:lnTo>
                    <a:pt x="530" y="414"/>
                  </a:lnTo>
                  <a:lnTo>
                    <a:pt x="526" y="417"/>
                  </a:lnTo>
                  <a:lnTo>
                    <a:pt x="520" y="414"/>
                  </a:lnTo>
                  <a:lnTo>
                    <a:pt x="512" y="417"/>
                  </a:lnTo>
                  <a:lnTo>
                    <a:pt x="500" y="417"/>
                  </a:lnTo>
                  <a:lnTo>
                    <a:pt x="489" y="406"/>
                  </a:lnTo>
                  <a:lnTo>
                    <a:pt x="473" y="408"/>
                  </a:lnTo>
                  <a:lnTo>
                    <a:pt x="462" y="404"/>
                  </a:lnTo>
                  <a:lnTo>
                    <a:pt x="450" y="405"/>
                  </a:lnTo>
                  <a:lnTo>
                    <a:pt x="434" y="410"/>
                  </a:lnTo>
                  <a:lnTo>
                    <a:pt x="415" y="426"/>
                  </a:lnTo>
                  <a:lnTo>
                    <a:pt x="395" y="434"/>
                  </a:lnTo>
                  <a:lnTo>
                    <a:pt x="383" y="444"/>
                  </a:lnTo>
                  <a:lnTo>
                    <a:pt x="376" y="454"/>
                  </a:lnTo>
                  <a:lnTo>
                    <a:pt x="373" y="468"/>
                  </a:lnTo>
                  <a:lnTo>
                    <a:pt x="372" y="478"/>
                  </a:lnTo>
                  <a:lnTo>
                    <a:pt x="374" y="485"/>
                  </a:lnTo>
                  <a:lnTo>
                    <a:pt x="366" y="486"/>
                  </a:lnTo>
                  <a:lnTo>
                    <a:pt x="355" y="481"/>
                  </a:lnTo>
                  <a:lnTo>
                    <a:pt x="342" y="475"/>
                  </a:lnTo>
                  <a:lnTo>
                    <a:pt x="340" y="465"/>
                  </a:lnTo>
                  <a:lnTo>
                    <a:pt x="339" y="450"/>
                  </a:lnTo>
                  <a:lnTo>
                    <a:pt x="332" y="438"/>
                  </a:lnTo>
                  <a:lnTo>
                    <a:pt x="328" y="426"/>
                  </a:lnTo>
                  <a:lnTo>
                    <a:pt x="323" y="412"/>
                  </a:lnTo>
                  <a:lnTo>
                    <a:pt x="313" y="404"/>
                  </a:lnTo>
                  <a:lnTo>
                    <a:pt x="299" y="404"/>
                  </a:lnTo>
                  <a:lnTo>
                    <a:pt x="283" y="421"/>
                  </a:lnTo>
                  <a:lnTo>
                    <a:pt x="270" y="414"/>
                  </a:lnTo>
                  <a:lnTo>
                    <a:pt x="262" y="408"/>
                  </a:lnTo>
                  <a:lnTo>
                    <a:pt x="261" y="397"/>
                  </a:lnTo>
                  <a:lnTo>
                    <a:pt x="259" y="386"/>
                  </a:lnTo>
                  <a:lnTo>
                    <a:pt x="251" y="377"/>
                  </a:lnTo>
                  <a:lnTo>
                    <a:pt x="244" y="370"/>
                  </a:lnTo>
                  <a:lnTo>
                    <a:pt x="240" y="363"/>
                  </a:lnTo>
                  <a:lnTo>
                    <a:pt x="209" y="363"/>
                  </a:lnTo>
                  <a:lnTo>
                    <a:pt x="207" y="371"/>
                  </a:lnTo>
                  <a:lnTo>
                    <a:pt x="193" y="371"/>
                  </a:lnTo>
                  <a:lnTo>
                    <a:pt x="158" y="372"/>
                  </a:lnTo>
                  <a:lnTo>
                    <a:pt x="123" y="357"/>
                  </a:lnTo>
                  <a:lnTo>
                    <a:pt x="100" y="347"/>
                  </a:lnTo>
                  <a:lnTo>
                    <a:pt x="102" y="343"/>
                  </a:lnTo>
                  <a:lnTo>
                    <a:pt x="80" y="345"/>
                  </a:lnTo>
                  <a:lnTo>
                    <a:pt x="59" y="347"/>
                  </a:lnTo>
                  <a:lnTo>
                    <a:pt x="60" y="336"/>
                  </a:lnTo>
                  <a:lnTo>
                    <a:pt x="53" y="324"/>
                  </a:lnTo>
                  <a:lnTo>
                    <a:pt x="46" y="322"/>
                  </a:lnTo>
                  <a:lnTo>
                    <a:pt x="46" y="316"/>
                  </a:lnTo>
                  <a:lnTo>
                    <a:pt x="37" y="315"/>
                  </a:lnTo>
                  <a:lnTo>
                    <a:pt x="33" y="309"/>
                  </a:lnTo>
                  <a:lnTo>
                    <a:pt x="18" y="307"/>
                  </a:lnTo>
                  <a:lnTo>
                    <a:pt x="14" y="304"/>
                  </a:lnTo>
                  <a:lnTo>
                    <a:pt x="17" y="292"/>
                  </a:lnTo>
                  <a:lnTo>
                    <a:pt x="8" y="272"/>
                  </a:lnTo>
                  <a:lnTo>
                    <a:pt x="7" y="243"/>
                  </a:lnTo>
                  <a:lnTo>
                    <a:pt x="9" y="238"/>
                  </a:lnTo>
                  <a:lnTo>
                    <a:pt x="5" y="231"/>
                  </a:lnTo>
                  <a:lnTo>
                    <a:pt x="0" y="214"/>
                  </a:lnTo>
                  <a:lnTo>
                    <a:pt x="5" y="197"/>
                  </a:lnTo>
                  <a:lnTo>
                    <a:pt x="2" y="186"/>
                  </a:lnTo>
                  <a:lnTo>
                    <a:pt x="14" y="169"/>
                  </a:lnTo>
                  <a:lnTo>
                    <a:pt x="23" y="151"/>
                  </a:lnTo>
                  <a:lnTo>
                    <a:pt x="26" y="135"/>
                  </a:lnTo>
                  <a:lnTo>
                    <a:pt x="43" y="116"/>
                  </a:lnTo>
                  <a:lnTo>
                    <a:pt x="56" y="98"/>
                  </a:lnTo>
                  <a:lnTo>
                    <a:pt x="69" y="79"/>
                  </a:lnTo>
                  <a:lnTo>
                    <a:pt x="82" y="52"/>
                  </a:lnTo>
                  <a:lnTo>
                    <a:pt x="88" y="34"/>
                  </a:lnTo>
                  <a:lnTo>
                    <a:pt x="89" y="25"/>
                  </a:lnTo>
                  <a:lnTo>
                    <a:pt x="94" y="21"/>
                  </a:lnTo>
                  <a:lnTo>
                    <a:pt x="113" y="28"/>
                  </a:lnTo>
                  <a:lnTo>
                    <a:pt x="109" y="47"/>
                  </a:lnTo>
                  <a:lnTo>
                    <a:pt x="117" y="41"/>
                  </a:lnTo>
                  <a:lnTo>
                    <a:pt x="124" y="25"/>
                  </a:lnTo>
                  <a:lnTo>
                    <a:pt x="130" y="8"/>
                  </a:lnTo>
                  <a:lnTo>
                    <a:pt x="175" y="8"/>
                  </a:lnTo>
                  <a:lnTo>
                    <a:pt x="223" y="8"/>
                  </a:lnTo>
                  <a:lnTo>
                    <a:pt x="239" y="8"/>
                  </a:lnTo>
                  <a:lnTo>
                    <a:pt x="288" y="8"/>
                  </a:lnTo>
                  <a:lnTo>
                    <a:pt x="335" y="8"/>
                  </a:lnTo>
                  <a:lnTo>
                    <a:pt x="384" y="8"/>
                  </a:lnTo>
                  <a:lnTo>
                    <a:pt x="432" y="8"/>
                  </a:lnTo>
                  <a:lnTo>
                    <a:pt x="487" y="8"/>
                  </a:lnTo>
                  <a:lnTo>
                    <a:pt x="541" y="8"/>
                  </a:lnTo>
                  <a:lnTo>
                    <a:pt x="575" y="8"/>
                  </a:lnTo>
                  <a:lnTo>
                    <a:pt x="579" y="0"/>
                  </a:lnTo>
                  <a:lnTo>
                    <a:pt x="584"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226" name="Freeform 212"/>
            <p:cNvSpPr>
              <a:spLocks/>
            </p:cNvSpPr>
            <p:nvPr/>
          </p:nvSpPr>
          <p:spPr bwMode="auto">
            <a:xfrm>
              <a:off x="2708733" y="3855927"/>
              <a:ext cx="409980" cy="368122"/>
            </a:xfrm>
            <a:custGeom>
              <a:avLst/>
              <a:gdLst>
                <a:gd name="T0" fmla="*/ 39 w 248"/>
                <a:gd name="T1" fmla="*/ 13 h 237"/>
                <a:gd name="T2" fmla="*/ 33 w 248"/>
                <a:gd name="T3" fmla="*/ 24 h 237"/>
                <a:gd name="T4" fmla="*/ 23 w 248"/>
                <a:gd name="T5" fmla="*/ 47 h 237"/>
                <a:gd name="T6" fmla="*/ 38 w 248"/>
                <a:gd name="T7" fmla="*/ 62 h 237"/>
                <a:gd name="T8" fmla="*/ 37 w 248"/>
                <a:gd name="T9" fmla="*/ 40 h 237"/>
                <a:gd name="T10" fmla="*/ 61 w 248"/>
                <a:gd name="T11" fmla="*/ 16 h 237"/>
                <a:gd name="T12" fmla="*/ 65 w 248"/>
                <a:gd name="T13" fmla="*/ 0 h 237"/>
                <a:gd name="T14" fmla="*/ 84 w 248"/>
                <a:gd name="T15" fmla="*/ 15 h 237"/>
                <a:gd name="T16" fmla="*/ 95 w 248"/>
                <a:gd name="T17" fmla="*/ 33 h 237"/>
                <a:gd name="T18" fmla="*/ 131 w 248"/>
                <a:gd name="T19" fmla="*/ 31 h 237"/>
                <a:gd name="T20" fmla="*/ 155 w 248"/>
                <a:gd name="T21" fmla="*/ 43 h 237"/>
                <a:gd name="T22" fmla="*/ 166 w 248"/>
                <a:gd name="T23" fmla="*/ 31 h 237"/>
                <a:gd name="T24" fmla="*/ 211 w 248"/>
                <a:gd name="T25" fmla="*/ 30 h 237"/>
                <a:gd name="T26" fmla="*/ 201 w 248"/>
                <a:gd name="T27" fmla="*/ 46 h 237"/>
                <a:gd name="T28" fmla="*/ 229 w 248"/>
                <a:gd name="T29" fmla="*/ 58 h 237"/>
                <a:gd name="T30" fmla="*/ 241 w 248"/>
                <a:gd name="T31" fmla="*/ 74 h 237"/>
                <a:gd name="T32" fmla="*/ 233 w 248"/>
                <a:gd name="T33" fmla="*/ 91 h 237"/>
                <a:gd name="T34" fmla="*/ 237 w 248"/>
                <a:gd name="T35" fmla="*/ 106 h 237"/>
                <a:gd name="T36" fmla="*/ 221 w 248"/>
                <a:gd name="T37" fmla="*/ 113 h 237"/>
                <a:gd name="T38" fmla="*/ 216 w 248"/>
                <a:gd name="T39" fmla="*/ 129 h 237"/>
                <a:gd name="T40" fmla="*/ 230 w 248"/>
                <a:gd name="T41" fmla="*/ 150 h 237"/>
                <a:gd name="T42" fmla="*/ 202 w 248"/>
                <a:gd name="T43" fmla="*/ 166 h 237"/>
                <a:gd name="T44" fmla="*/ 184 w 248"/>
                <a:gd name="T45" fmla="*/ 174 h 237"/>
                <a:gd name="T46" fmla="*/ 156 w 248"/>
                <a:gd name="T47" fmla="*/ 166 h 237"/>
                <a:gd name="T48" fmla="*/ 160 w 248"/>
                <a:gd name="T49" fmla="*/ 173 h 237"/>
                <a:gd name="T50" fmla="*/ 162 w 248"/>
                <a:gd name="T51" fmla="*/ 201 h 237"/>
                <a:gd name="T52" fmla="*/ 178 w 248"/>
                <a:gd name="T53" fmla="*/ 207 h 237"/>
                <a:gd name="T54" fmla="*/ 163 w 248"/>
                <a:gd name="T55" fmla="*/ 221 h 237"/>
                <a:gd name="T56" fmla="*/ 142 w 248"/>
                <a:gd name="T57" fmla="*/ 230 h 237"/>
                <a:gd name="T58" fmla="*/ 124 w 248"/>
                <a:gd name="T59" fmla="*/ 237 h 237"/>
                <a:gd name="T60" fmla="*/ 108 w 248"/>
                <a:gd name="T61" fmla="*/ 206 h 237"/>
                <a:gd name="T62" fmla="*/ 97 w 248"/>
                <a:gd name="T63" fmla="*/ 194 h 237"/>
                <a:gd name="T64" fmla="*/ 106 w 248"/>
                <a:gd name="T65" fmla="*/ 179 h 237"/>
                <a:gd name="T66" fmla="*/ 97 w 248"/>
                <a:gd name="T67" fmla="*/ 159 h 237"/>
                <a:gd name="T68" fmla="*/ 103 w 248"/>
                <a:gd name="T69" fmla="*/ 137 h 237"/>
                <a:gd name="T70" fmla="*/ 101 w 248"/>
                <a:gd name="T71" fmla="*/ 122 h 237"/>
                <a:gd name="T72" fmla="*/ 77 w 248"/>
                <a:gd name="T73" fmla="*/ 123 h 237"/>
                <a:gd name="T74" fmla="*/ 57 w 248"/>
                <a:gd name="T75" fmla="*/ 108 h 237"/>
                <a:gd name="T76" fmla="*/ 23 w 248"/>
                <a:gd name="T77" fmla="*/ 107 h 237"/>
                <a:gd name="T78" fmla="*/ 14 w 248"/>
                <a:gd name="T79" fmla="*/ 98 h 237"/>
                <a:gd name="T80" fmla="*/ 16 w 248"/>
                <a:gd name="T81" fmla="*/ 86 h 237"/>
                <a:gd name="T82" fmla="*/ 11 w 248"/>
                <a:gd name="T83" fmla="*/ 73 h 237"/>
                <a:gd name="T84" fmla="*/ 0 w 248"/>
                <a:gd name="T85" fmla="*/ 62 h 237"/>
                <a:gd name="T86" fmla="*/ 9 w 248"/>
                <a:gd name="T87" fmla="*/ 35 h 237"/>
                <a:gd name="T88" fmla="*/ 22 w 248"/>
                <a:gd name="T89" fmla="*/ 22 h 237"/>
                <a:gd name="T90" fmla="*/ 40 w 248"/>
                <a:gd name="T91" fmla="*/ 8 h 2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248" h="237">
                  <a:moveTo>
                    <a:pt x="40" y="8"/>
                  </a:moveTo>
                  <a:lnTo>
                    <a:pt x="39" y="13"/>
                  </a:lnTo>
                  <a:lnTo>
                    <a:pt x="28" y="15"/>
                  </a:lnTo>
                  <a:lnTo>
                    <a:pt x="33" y="24"/>
                  </a:lnTo>
                  <a:lnTo>
                    <a:pt x="32" y="35"/>
                  </a:lnTo>
                  <a:lnTo>
                    <a:pt x="23" y="47"/>
                  </a:lnTo>
                  <a:lnTo>
                    <a:pt x="29" y="64"/>
                  </a:lnTo>
                  <a:lnTo>
                    <a:pt x="38" y="62"/>
                  </a:lnTo>
                  <a:lnTo>
                    <a:pt x="42" y="48"/>
                  </a:lnTo>
                  <a:lnTo>
                    <a:pt x="37" y="40"/>
                  </a:lnTo>
                  <a:lnTo>
                    <a:pt x="37" y="24"/>
                  </a:lnTo>
                  <a:lnTo>
                    <a:pt x="61" y="16"/>
                  </a:lnTo>
                  <a:lnTo>
                    <a:pt x="59" y="6"/>
                  </a:lnTo>
                  <a:lnTo>
                    <a:pt x="65" y="0"/>
                  </a:lnTo>
                  <a:lnTo>
                    <a:pt x="71" y="14"/>
                  </a:lnTo>
                  <a:lnTo>
                    <a:pt x="84" y="15"/>
                  </a:lnTo>
                  <a:lnTo>
                    <a:pt x="95" y="26"/>
                  </a:lnTo>
                  <a:lnTo>
                    <a:pt x="95" y="33"/>
                  </a:lnTo>
                  <a:lnTo>
                    <a:pt x="112" y="33"/>
                  </a:lnTo>
                  <a:lnTo>
                    <a:pt x="131" y="31"/>
                  </a:lnTo>
                  <a:lnTo>
                    <a:pt x="141" y="41"/>
                  </a:lnTo>
                  <a:lnTo>
                    <a:pt x="155" y="43"/>
                  </a:lnTo>
                  <a:lnTo>
                    <a:pt x="166" y="37"/>
                  </a:lnTo>
                  <a:lnTo>
                    <a:pt x="166" y="31"/>
                  </a:lnTo>
                  <a:lnTo>
                    <a:pt x="189" y="30"/>
                  </a:lnTo>
                  <a:lnTo>
                    <a:pt x="211" y="30"/>
                  </a:lnTo>
                  <a:lnTo>
                    <a:pt x="195" y="36"/>
                  </a:lnTo>
                  <a:lnTo>
                    <a:pt x="201" y="46"/>
                  </a:lnTo>
                  <a:lnTo>
                    <a:pt x="215" y="47"/>
                  </a:lnTo>
                  <a:lnTo>
                    <a:pt x="229" y="58"/>
                  </a:lnTo>
                  <a:lnTo>
                    <a:pt x="231" y="74"/>
                  </a:lnTo>
                  <a:lnTo>
                    <a:pt x="241" y="74"/>
                  </a:lnTo>
                  <a:lnTo>
                    <a:pt x="248" y="79"/>
                  </a:lnTo>
                  <a:lnTo>
                    <a:pt x="233" y="91"/>
                  </a:lnTo>
                  <a:lnTo>
                    <a:pt x="231" y="98"/>
                  </a:lnTo>
                  <a:lnTo>
                    <a:pt x="237" y="106"/>
                  </a:lnTo>
                  <a:lnTo>
                    <a:pt x="232" y="110"/>
                  </a:lnTo>
                  <a:lnTo>
                    <a:pt x="221" y="113"/>
                  </a:lnTo>
                  <a:lnTo>
                    <a:pt x="221" y="123"/>
                  </a:lnTo>
                  <a:lnTo>
                    <a:pt x="216" y="129"/>
                  </a:lnTo>
                  <a:lnTo>
                    <a:pt x="228" y="144"/>
                  </a:lnTo>
                  <a:lnTo>
                    <a:pt x="230" y="150"/>
                  </a:lnTo>
                  <a:lnTo>
                    <a:pt x="223" y="158"/>
                  </a:lnTo>
                  <a:lnTo>
                    <a:pt x="202" y="166"/>
                  </a:lnTo>
                  <a:lnTo>
                    <a:pt x="189" y="169"/>
                  </a:lnTo>
                  <a:lnTo>
                    <a:pt x="184" y="174"/>
                  </a:lnTo>
                  <a:lnTo>
                    <a:pt x="169" y="169"/>
                  </a:lnTo>
                  <a:lnTo>
                    <a:pt x="156" y="166"/>
                  </a:lnTo>
                  <a:lnTo>
                    <a:pt x="152" y="168"/>
                  </a:lnTo>
                  <a:lnTo>
                    <a:pt x="160" y="173"/>
                  </a:lnTo>
                  <a:lnTo>
                    <a:pt x="159" y="187"/>
                  </a:lnTo>
                  <a:lnTo>
                    <a:pt x="162" y="201"/>
                  </a:lnTo>
                  <a:lnTo>
                    <a:pt x="177" y="202"/>
                  </a:lnTo>
                  <a:lnTo>
                    <a:pt x="178" y="207"/>
                  </a:lnTo>
                  <a:lnTo>
                    <a:pt x="165" y="213"/>
                  </a:lnTo>
                  <a:lnTo>
                    <a:pt x="163" y="221"/>
                  </a:lnTo>
                  <a:lnTo>
                    <a:pt x="155" y="225"/>
                  </a:lnTo>
                  <a:lnTo>
                    <a:pt x="142" y="230"/>
                  </a:lnTo>
                  <a:lnTo>
                    <a:pt x="138" y="236"/>
                  </a:lnTo>
                  <a:lnTo>
                    <a:pt x="124" y="237"/>
                  </a:lnTo>
                  <a:lnTo>
                    <a:pt x="114" y="226"/>
                  </a:lnTo>
                  <a:lnTo>
                    <a:pt x="108" y="206"/>
                  </a:lnTo>
                  <a:lnTo>
                    <a:pt x="103" y="198"/>
                  </a:lnTo>
                  <a:lnTo>
                    <a:pt x="97" y="194"/>
                  </a:lnTo>
                  <a:lnTo>
                    <a:pt x="106" y="183"/>
                  </a:lnTo>
                  <a:lnTo>
                    <a:pt x="106" y="179"/>
                  </a:lnTo>
                  <a:lnTo>
                    <a:pt x="101" y="173"/>
                  </a:lnTo>
                  <a:lnTo>
                    <a:pt x="97" y="159"/>
                  </a:lnTo>
                  <a:lnTo>
                    <a:pt x="99" y="144"/>
                  </a:lnTo>
                  <a:lnTo>
                    <a:pt x="103" y="137"/>
                  </a:lnTo>
                  <a:lnTo>
                    <a:pt x="107" y="126"/>
                  </a:lnTo>
                  <a:lnTo>
                    <a:pt x="101" y="122"/>
                  </a:lnTo>
                  <a:lnTo>
                    <a:pt x="90" y="125"/>
                  </a:lnTo>
                  <a:lnTo>
                    <a:pt x="77" y="123"/>
                  </a:lnTo>
                  <a:lnTo>
                    <a:pt x="69" y="126"/>
                  </a:lnTo>
                  <a:lnTo>
                    <a:pt x="57" y="108"/>
                  </a:lnTo>
                  <a:lnTo>
                    <a:pt x="47" y="105"/>
                  </a:lnTo>
                  <a:lnTo>
                    <a:pt x="23" y="107"/>
                  </a:lnTo>
                  <a:lnTo>
                    <a:pt x="19" y="100"/>
                  </a:lnTo>
                  <a:lnTo>
                    <a:pt x="14" y="98"/>
                  </a:lnTo>
                  <a:lnTo>
                    <a:pt x="14" y="94"/>
                  </a:lnTo>
                  <a:lnTo>
                    <a:pt x="16" y="86"/>
                  </a:lnTo>
                  <a:lnTo>
                    <a:pt x="15" y="78"/>
                  </a:lnTo>
                  <a:lnTo>
                    <a:pt x="11" y="73"/>
                  </a:lnTo>
                  <a:lnTo>
                    <a:pt x="9" y="64"/>
                  </a:lnTo>
                  <a:lnTo>
                    <a:pt x="0" y="62"/>
                  </a:lnTo>
                  <a:lnTo>
                    <a:pt x="6" y="50"/>
                  </a:lnTo>
                  <a:lnTo>
                    <a:pt x="9" y="35"/>
                  </a:lnTo>
                  <a:lnTo>
                    <a:pt x="15" y="28"/>
                  </a:lnTo>
                  <a:lnTo>
                    <a:pt x="22" y="22"/>
                  </a:lnTo>
                  <a:lnTo>
                    <a:pt x="28" y="11"/>
                  </a:lnTo>
                  <a:lnTo>
                    <a:pt x="40" y="8"/>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grpSp>
      <p:grpSp>
        <p:nvGrpSpPr>
          <p:cNvPr id="2" name="Group 1"/>
          <p:cNvGrpSpPr/>
          <p:nvPr userDrawn="1"/>
        </p:nvGrpSpPr>
        <p:grpSpPr>
          <a:xfrm>
            <a:off x="7846494" y="2612782"/>
            <a:ext cx="2180155" cy="1875058"/>
            <a:chOff x="7846494" y="2612782"/>
            <a:chExt cx="2180155" cy="1875058"/>
          </a:xfrm>
          <a:solidFill>
            <a:schemeClr val="accent2"/>
          </a:solidFill>
        </p:grpSpPr>
        <p:sp>
          <p:nvSpPr>
            <p:cNvPr id="144" name="Freeform 143"/>
            <p:cNvSpPr>
              <a:spLocks noEditPoints="1"/>
            </p:cNvSpPr>
            <p:nvPr/>
          </p:nvSpPr>
          <p:spPr bwMode="auto">
            <a:xfrm>
              <a:off x="9026465" y="3825480"/>
              <a:ext cx="691708" cy="607238"/>
            </a:xfrm>
            <a:custGeom>
              <a:avLst/>
              <a:gdLst>
                <a:gd name="T0" fmla="*/ 2629 w 2996"/>
                <a:gd name="T1" fmla="*/ 334 h 2800"/>
                <a:gd name="T2" fmla="*/ 2651 w 2996"/>
                <a:gd name="T3" fmla="*/ 521 h 2800"/>
                <a:gd name="T4" fmla="*/ 2668 w 2996"/>
                <a:gd name="T5" fmla="*/ 706 h 2800"/>
                <a:gd name="T6" fmla="*/ 2806 w 2996"/>
                <a:gd name="T7" fmla="*/ 849 h 2800"/>
                <a:gd name="T8" fmla="*/ 2893 w 2996"/>
                <a:gd name="T9" fmla="*/ 1012 h 2800"/>
                <a:gd name="T10" fmla="*/ 2961 w 2996"/>
                <a:gd name="T11" fmla="*/ 1174 h 2800"/>
                <a:gd name="T12" fmla="*/ 2955 w 2996"/>
                <a:gd name="T13" fmla="*/ 1413 h 2800"/>
                <a:gd name="T14" fmla="*/ 2851 w 2996"/>
                <a:gd name="T15" fmla="*/ 1675 h 2800"/>
                <a:gd name="T16" fmla="*/ 2654 w 2996"/>
                <a:gd name="T17" fmla="*/ 1904 h 2800"/>
                <a:gd name="T18" fmla="*/ 2448 w 2996"/>
                <a:gd name="T19" fmla="*/ 2127 h 2800"/>
                <a:gd name="T20" fmla="*/ 2290 w 2996"/>
                <a:gd name="T21" fmla="*/ 2305 h 2800"/>
                <a:gd name="T22" fmla="*/ 2014 w 2996"/>
                <a:gd name="T23" fmla="*/ 2412 h 2800"/>
                <a:gd name="T24" fmla="*/ 1930 w 2996"/>
                <a:gd name="T25" fmla="*/ 2332 h 2800"/>
                <a:gd name="T26" fmla="*/ 1719 w 2996"/>
                <a:gd name="T27" fmla="*/ 2350 h 2800"/>
                <a:gd name="T28" fmla="*/ 1669 w 2996"/>
                <a:gd name="T29" fmla="*/ 2167 h 2800"/>
                <a:gd name="T30" fmla="*/ 1641 w 2996"/>
                <a:gd name="T31" fmla="*/ 2018 h 2800"/>
                <a:gd name="T32" fmla="*/ 1600 w 2996"/>
                <a:gd name="T33" fmla="*/ 1996 h 2800"/>
                <a:gd name="T34" fmla="*/ 1521 w 2996"/>
                <a:gd name="T35" fmla="*/ 1993 h 2800"/>
                <a:gd name="T36" fmla="*/ 1427 w 2996"/>
                <a:gd name="T37" fmla="*/ 1919 h 2800"/>
                <a:gd name="T38" fmla="*/ 1303 w 2996"/>
                <a:gd name="T39" fmla="*/ 1814 h 2800"/>
                <a:gd name="T40" fmla="*/ 922 w 2996"/>
                <a:gd name="T41" fmla="*/ 1840 h 2800"/>
                <a:gd name="T42" fmla="*/ 664 w 2996"/>
                <a:gd name="T43" fmla="*/ 1942 h 2800"/>
                <a:gd name="T44" fmla="*/ 458 w 2996"/>
                <a:gd name="T45" fmla="*/ 1970 h 2800"/>
                <a:gd name="T46" fmla="*/ 274 w 2996"/>
                <a:gd name="T47" fmla="*/ 2025 h 2800"/>
                <a:gd name="T48" fmla="*/ 87 w 2996"/>
                <a:gd name="T49" fmla="*/ 2072 h 2800"/>
                <a:gd name="T50" fmla="*/ 59 w 2996"/>
                <a:gd name="T51" fmla="*/ 1942 h 2800"/>
                <a:gd name="T52" fmla="*/ 124 w 2996"/>
                <a:gd name="T53" fmla="*/ 1783 h 2800"/>
                <a:gd name="T54" fmla="*/ 123 w 2996"/>
                <a:gd name="T55" fmla="*/ 1544 h 2800"/>
                <a:gd name="T56" fmla="*/ 91 w 2996"/>
                <a:gd name="T57" fmla="*/ 1352 h 2800"/>
                <a:gd name="T58" fmla="*/ 138 w 2996"/>
                <a:gd name="T59" fmla="*/ 1298 h 2800"/>
                <a:gd name="T60" fmla="*/ 141 w 2996"/>
                <a:gd name="T61" fmla="*/ 1193 h 2800"/>
                <a:gd name="T62" fmla="*/ 189 w 2996"/>
                <a:gd name="T63" fmla="*/ 1055 h 2800"/>
                <a:gd name="T64" fmla="*/ 270 w 2996"/>
                <a:gd name="T65" fmla="*/ 950 h 2800"/>
                <a:gd name="T66" fmla="*/ 476 w 2996"/>
                <a:gd name="T67" fmla="*/ 848 h 2800"/>
                <a:gd name="T68" fmla="*/ 621 w 2996"/>
                <a:gd name="T69" fmla="*/ 798 h 2800"/>
                <a:gd name="T70" fmla="*/ 812 w 2996"/>
                <a:gd name="T71" fmla="*/ 730 h 2800"/>
                <a:gd name="T72" fmla="*/ 910 w 2996"/>
                <a:gd name="T73" fmla="*/ 561 h 2800"/>
                <a:gd name="T74" fmla="*/ 1008 w 2996"/>
                <a:gd name="T75" fmla="*/ 505 h 2800"/>
                <a:gd name="T76" fmla="*/ 1134 w 2996"/>
                <a:gd name="T77" fmla="*/ 375 h 2800"/>
                <a:gd name="T78" fmla="*/ 1232 w 2996"/>
                <a:gd name="T79" fmla="*/ 313 h 2800"/>
                <a:gd name="T80" fmla="*/ 1358 w 2996"/>
                <a:gd name="T81" fmla="*/ 307 h 2800"/>
                <a:gd name="T82" fmla="*/ 1476 w 2996"/>
                <a:gd name="T83" fmla="*/ 320 h 2800"/>
                <a:gd name="T84" fmla="*/ 1588 w 2996"/>
                <a:gd name="T85" fmla="*/ 159 h 2800"/>
                <a:gd name="T86" fmla="*/ 1743 w 2996"/>
                <a:gd name="T87" fmla="*/ 80 h 2800"/>
                <a:gd name="T88" fmla="*/ 1815 w 2996"/>
                <a:gd name="T89" fmla="*/ 95 h 2800"/>
                <a:gd name="T90" fmla="*/ 1988 w 2996"/>
                <a:gd name="T91" fmla="*/ 110 h 2800"/>
                <a:gd name="T92" fmla="*/ 2038 w 2996"/>
                <a:gd name="T93" fmla="*/ 189 h 2800"/>
                <a:gd name="T94" fmla="*/ 1954 w 2996"/>
                <a:gd name="T95" fmla="*/ 303 h 2800"/>
                <a:gd name="T96" fmla="*/ 2027 w 2996"/>
                <a:gd name="T97" fmla="*/ 443 h 2800"/>
                <a:gd name="T98" fmla="*/ 2161 w 2996"/>
                <a:gd name="T99" fmla="*/ 545 h 2800"/>
                <a:gd name="T100" fmla="*/ 2310 w 2996"/>
                <a:gd name="T101" fmla="*/ 525 h 2800"/>
                <a:gd name="T102" fmla="*/ 2381 w 2996"/>
                <a:gd name="T103" fmla="*/ 332 h 2800"/>
                <a:gd name="T104" fmla="*/ 2425 w 2996"/>
                <a:gd name="T105" fmla="*/ 177 h 2800"/>
                <a:gd name="T106" fmla="*/ 2466 w 2996"/>
                <a:gd name="T107" fmla="*/ 32 h 2800"/>
                <a:gd name="T108" fmla="*/ 2530 w 2996"/>
                <a:gd name="T109" fmla="*/ 105 h 2800"/>
                <a:gd name="T110" fmla="*/ 2540 w 2996"/>
                <a:gd name="T111" fmla="*/ 264 h 2800"/>
                <a:gd name="T112" fmla="*/ 2023 w 2996"/>
                <a:gd name="T113" fmla="*/ 2562 h 2800"/>
                <a:gd name="T114" fmla="*/ 1911 w 2996"/>
                <a:gd name="T115" fmla="*/ 2764 h 2800"/>
                <a:gd name="T116" fmla="*/ 1765 w 2996"/>
                <a:gd name="T117" fmla="*/ 2793 h 2800"/>
                <a:gd name="T118" fmla="*/ 1824 w 2996"/>
                <a:gd name="T119" fmla="*/ 2553 h 28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996" h="2800">
                  <a:moveTo>
                    <a:pt x="2540" y="264"/>
                  </a:moveTo>
                  <a:lnTo>
                    <a:pt x="2557" y="330"/>
                  </a:lnTo>
                  <a:lnTo>
                    <a:pt x="2610" y="298"/>
                  </a:lnTo>
                  <a:lnTo>
                    <a:pt x="2629" y="334"/>
                  </a:lnTo>
                  <a:lnTo>
                    <a:pt x="2659" y="368"/>
                  </a:lnTo>
                  <a:lnTo>
                    <a:pt x="2645" y="405"/>
                  </a:lnTo>
                  <a:lnTo>
                    <a:pt x="2647" y="478"/>
                  </a:lnTo>
                  <a:lnTo>
                    <a:pt x="2651" y="521"/>
                  </a:lnTo>
                  <a:lnTo>
                    <a:pt x="2667" y="531"/>
                  </a:lnTo>
                  <a:lnTo>
                    <a:pt x="2673" y="604"/>
                  </a:lnTo>
                  <a:lnTo>
                    <a:pt x="2656" y="648"/>
                  </a:lnTo>
                  <a:lnTo>
                    <a:pt x="2668" y="706"/>
                  </a:lnTo>
                  <a:lnTo>
                    <a:pt x="2738" y="750"/>
                  </a:lnTo>
                  <a:lnTo>
                    <a:pt x="2780" y="791"/>
                  </a:lnTo>
                  <a:lnTo>
                    <a:pt x="2821" y="828"/>
                  </a:lnTo>
                  <a:lnTo>
                    <a:pt x="2806" y="849"/>
                  </a:lnTo>
                  <a:lnTo>
                    <a:pt x="2835" y="902"/>
                  </a:lnTo>
                  <a:lnTo>
                    <a:pt x="2839" y="994"/>
                  </a:lnTo>
                  <a:lnTo>
                    <a:pt x="2873" y="975"/>
                  </a:lnTo>
                  <a:lnTo>
                    <a:pt x="2893" y="1012"/>
                  </a:lnTo>
                  <a:lnTo>
                    <a:pt x="2914" y="999"/>
                  </a:lnTo>
                  <a:lnTo>
                    <a:pt x="2901" y="1089"/>
                  </a:lnTo>
                  <a:lnTo>
                    <a:pt x="2937" y="1142"/>
                  </a:lnTo>
                  <a:lnTo>
                    <a:pt x="2961" y="1174"/>
                  </a:lnTo>
                  <a:lnTo>
                    <a:pt x="2996" y="1243"/>
                  </a:lnTo>
                  <a:lnTo>
                    <a:pt x="2994" y="1311"/>
                  </a:lnTo>
                  <a:lnTo>
                    <a:pt x="2979" y="1360"/>
                  </a:lnTo>
                  <a:lnTo>
                    <a:pt x="2955" y="1413"/>
                  </a:lnTo>
                  <a:lnTo>
                    <a:pt x="2963" y="1485"/>
                  </a:lnTo>
                  <a:lnTo>
                    <a:pt x="2930" y="1560"/>
                  </a:lnTo>
                  <a:lnTo>
                    <a:pt x="2902" y="1599"/>
                  </a:lnTo>
                  <a:lnTo>
                    <a:pt x="2851" y="1675"/>
                  </a:lnTo>
                  <a:lnTo>
                    <a:pt x="2832" y="1724"/>
                  </a:lnTo>
                  <a:lnTo>
                    <a:pt x="2792" y="1785"/>
                  </a:lnTo>
                  <a:lnTo>
                    <a:pt x="2726" y="1862"/>
                  </a:lnTo>
                  <a:lnTo>
                    <a:pt x="2654" y="1904"/>
                  </a:lnTo>
                  <a:lnTo>
                    <a:pt x="2597" y="1970"/>
                  </a:lnTo>
                  <a:lnTo>
                    <a:pt x="2553" y="2012"/>
                  </a:lnTo>
                  <a:lnTo>
                    <a:pt x="2496" y="2085"/>
                  </a:lnTo>
                  <a:lnTo>
                    <a:pt x="2448" y="2127"/>
                  </a:lnTo>
                  <a:lnTo>
                    <a:pt x="2397" y="2191"/>
                  </a:lnTo>
                  <a:lnTo>
                    <a:pt x="2357" y="2249"/>
                  </a:lnTo>
                  <a:lnTo>
                    <a:pt x="2347" y="2276"/>
                  </a:lnTo>
                  <a:lnTo>
                    <a:pt x="2290" y="2305"/>
                  </a:lnTo>
                  <a:lnTo>
                    <a:pt x="2210" y="2308"/>
                  </a:lnTo>
                  <a:lnTo>
                    <a:pt x="2127" y="2343"/>
                  </a:lnTo>
                  <a:lnTo>
                    <a:pt x="2077" y="2376"/>
                  </a:lnTo>
                  <a:lnTo>
                    <a:pt x="2014" y="2412"/>
                  </a:lnTo>
                  <a:lnTo>
                    <a:pt x="1977" y="2375"/>
                  </a:lnTo>
                  <a:lnTo>
                    <a:pt x="1943" y="2360"/>
                  </a:lnTo>
                  <a:lnTo>
                    <a:pt x="1977" y="2316"/>
                  </a:lnTo>
                  <a:lnTo>
                    <a:pt x="1930" y="2332"/>
                  </a:lnTo>
                  <a:lnTo>
                    <a:pt x="1836" y="2393"/>
                  </a:lnTo>
                  <a:lnTo>
                    <a:pt x="1788" y="2370"/>
                  </a:lnTo>
                  <a:lnTo>
                    <a:pt x="1756" y="2357"/>
                  </a:lnTo>
                  <a:lnTo>
                    <a:pt x="1719" y="2350"/>
                  </a:lnTo>
                  <a:lnTo>
                    <a:pt x="1664" y="2326"/>
                  </a:lnTo>
                  <a:lnTo>
                    <a:pt x="1646" y="2274"/>
                  </a:lnTo>
                  <a:lnTo>
                    <a:pt x="1665" y="2210"/>
                  </a:lnTo>
                  <a:lnTo>
                    <a:pt x="1669" y="2167"/>
                  </a:lnTo>
                  <a:lnTo>
                    <a:pt x="1651" y="2132"/>
                  </a:lnTo>
                  <a:lnTo>
                    <a:pt x="1587" y="2122"/>
                  </a:lnTo>
                  <a:lnTo>
                    <a:pt x="1630" y="2081"/>
                  </a:lnTo>
                  <a:lnTo>
                    <a:pt x="1641" y="2018"/>
                  </a:lnTo>
                  <a:lnTo>
                    <a:pt x="1580" y="2077"/>
                  </a:lnTo>
                  <a:lnTo>
                    <a:pt x="1510" y="2092"/>
                  </a:lnTo>
                  <a:lnTo>
                    <a:pt x="1568" y="2045"/>
                  </a:lnTo>
                  <a:lnTo>
                    <a:pt x="1600" y="1996"/>
                  </a:lnTo>
                  <a:lnTo>
                    <a:pt x="1646" y="1955"/>
                  </a:lnTo>
                  <a:lnTo>
                    <a:pt x="1667" y="1892"/>
                  </a:lnTo>
                  <a:lnTo>
                    <a:pt x="1578" y="1964"/>
                  </a:lnTo>
                  <a:lnTo>
                    <a:pt x="1521" y="1993"/>
                  </a:lnTo>
                  <a:lnTo>
                    <a:pt x="1464" y="2061"/>
                  </a:lnTo>
                  <a:lnTo>
                    <a:pt x="1424" y="2026"/>
                  </a:lnTo>
                  <a:lnTo>
                    <a:pt x="1446" y="1981"/>
                  </a:lnTo>
                  <a:lnTo>
                    <a:pt x="1427" y="1919"/>
                  </a:lnTo>
                  <a:lnTo>
                    <a:pt x="1402" y="1888"/>
                  </a:lnTo>
                  <a:lnTo>
                    <a:pt x="1424" y="1868"/>
                  </a:lnTo>
                  <a:lnTo>
                    <a:pt x="1352" y="1816"/>
                  </a:lnTo>
                  <a:lnTo>
                    <a:pt x="1303" y="1814"/>
                  </a:lnTo>
                  <a:lnTo>
                    <a:pt x="1250" y="1773"/>
                  </a:lnTo>
                  <a:lnTo>
                    <a:pt x="1118" y="1781"/>
                  </a:lnTo>
                  <a:lnTo>
                    <a:pt x="1014" y="1811"/>
                  </a:lnTo>
                  <a:lnTo>
                    <a:pt x="922" y="1840"/>
                  </a:lnTo>
                  <a:lnTo>
                    <a:pt x="856" y="1834"/>
                  </a:lnTo>
                  <a:lnTo>
                    <a:pt x="764" y="1877"/>
                  </a:lnTo>
                  <a:lnTo>
                    <a:pt x="694" y="1897"/>
                  </a:lnTo>
                  <a:lnTo>
                    <a:pt x="664" y="1942"/>
                  </a:lnTo>
                  <a:lnTo>
                    <a:pt x="624" y="1976"/>
                  </a:lnTo>
                  <a:lnTo>
                    <a:pt x="563" y="1978"/>
                  </a:lnTo>
                  <a:lnTo>
                    <a:pt x="515" y="1986"/>
                  </a:lnTo>
                  <a:lnTo>
                    <a:pt x="458" y="1970"/>
                  </a:lnTo>
                  <a:lnTo>
                    <a:pt x="404" y="1979"/>
                  </a:lnTo>
                  <a:lnTo>
                    <a:pt x="353" y="1983"/>
                  </a:lnTo>
                  <a:lnTo>
                    <a:pt x="294" y="2029"/>
                  </a:lnTo>
                  <a:lnTo>
                    <a:pt x="274" y="2025"/>
                  </a:lnTo>
                  <a:lnTo>
                    <a:pt x="230" y="2049"/>
                  </a:lnTo>
                  <a:lnTo>
                    <a:pt x="185" y="2076"/>
                  </a:lnTo>
                  <a:lnTo>
                    <a:pt x="135" y="2072"/>
                  </a:lnTo>
                  <a:lnTo>
                    <a:pt x="87" y="2072"/>
                  </a:lnTo>
                  <a:lnTo>
                    <a:pt x="32" y="2018"/>
                  </a:lnTo>
                  <a:lnTo>
                    <a:pt x="0" y="2002"/>
                  </a:lnTo>
                  <a:lnTo>
                    <a:pt x="19" y="1953"/>
                  </a:lnTo>
                  <a:lnTo>
                    <a:pt x="59" y="1942"/>
                  </a:lnTo>
                  <a:lnTo>
                    <a:pt x="78" y="1923"/>
                  </a:lnTo>
                  <a:lnTo>
                    <a:pt x="86" y="1892"/>
                  </a:lnTo>
                  <a:lnTo>
                    <a:pt x="115" y="1833"/>
                  </a:lnTo>
                  <a:lnTo>
                    <a:pt x="124" y="1783"/>
                  </a:lnTo>
                  <a:lnTo>
                    <a:pt x="114" y="1697"/>
                  </a:lnTo>
                  <a:lnTo>
                    <a:pt x="117" y="1648"/>
                  </a:lnTo>
                  <a:lnTo>
                    <a:pt x="135" y="1600"/>
                  </a:lnTo>
                  <a:lnTo>
                    <a:pt x="123" y="1544"/>
                  </a:lnTo>
                  <a:lnTo>
                    <a:pt x="128" y="1519"/>
                  </a:lnTo>
                  <a:lnTo>
                    <a:pt x="105" y="1486"/>
                  </a:lnTo>
                  <a:lnTo>
                    <a:pt x="115" y="1419"/>
                  </a:lnTo>
                  <a:lnTo>
                    <a:pt x="91" y="1352"/>
                  </a:lnTo>
                  <a:lnTo>
                    <a:pt x="90" y="1315"/>
                  </a:lnTo>
                  <a:lnTo>
                    <a:pt x="113" y="1352"/>
                  </a:lnTo>
                  <a:lnTo>
                    <a:pt x="108" y="1273"/>
                  </a:lnTo>
                  <a:lnTo>
                    <a:pt x="138" y="1298"/>
                  </a:lnTo>
                  <a:lnTo>
                    <a:pt x="151" y="1331"/>
                  </a:lnTo>
                  <a:lnTo>
                    <a:pt x="161" y="1287"/>
                  </a:lnTo>
                  <a:lnTo>
                    <a:pt x="142" y="1220"/>
                  </a:lnTo>
                  <a:lnTo>
                    <a:pt x="141" y="1193"/>
                  </a:lnTo>
                  <a:lnTo>
                    <a:pt x="130" y="1168"/>
                  </a:lnTo>
                  <a:lnTo>
                    <a:pt x="149" y="1119"/>
                  </a:lnTo>
                  <a:lnTo>
                    <a:pt x="169" y="1098"/>
                  </a:lnTo>
                  <a:lnTo>
                    <a:pt x="189" y="1055"/>
                  </a:lnTo>
                  <a:lnTo>
                    <a:pt x="191" y="1005"/>
                  </a:lnTo>
                  <a:lnTo>
                    <a:pt x="235" y="944"/>
                  </a:lnTo>
                  <a:lnTo>
                    <a:pt x="227" y="1009"/>
                  </a:lnTo>
                  <a:lnTo>
                    <a:pt x="270" y="950"/>
                  </a:lnTo>
                  <a:lnTo>
                    <a:pt x="336" y="922"/>
                  </a:lnTo>
                  <a:lnTo>
                    <a:pt x="379" y="886"/>
                  </a:lnTo>
                  <a:lnTo>
                    <a:pt x="442" y="854"/>
                  </a:lnTo>
                  <a:lnTo>
                    <a:pt x="476" y="848"/>
                  </a:lnTo>
                  <a:lnTo>
                    <a:pt x="495" y="858"/>
                  </a:lnTo>
                  <a:lnTo>
                    <a:pt x="559" y="826"/>
                  </a:lnTo>
                  <a:lnTo>
                    <a:pt x="606" y="817"/>
                  </a:lnTo>
                  <a:lnTo>
                    <a:pt x="621" y="798"/>
                  </a:lnTo>
                  <a:lnTo>
                    <a:pt x="642" y="791"/>
                  </a:lnTo>
                  <a:lnTo>
                    <a:pt x="682" y="793"/>
                  </a:lnTo>
                  <a:lnTo>
                    <a:pt x="765" y="768"/>
                  </a:lnTo>
                  <a:lnTo>
                    <a:pt x="812" y="730"/>
                  </a:lnTo>
                  <a:lnTo>
                    <a:pt x="840" y="684"/>
                  </a:lnTo>
                  <a:lnTo>
                    <a:pt x="891" y="641"/>
                  </a:lnTo>
                  <a:lnTo>
                    <a:pt x="900" y="607"/>
                  </a:lnTo>
                  <a:lnTo>
                    <a:pt x="910" y="561"/>
                  </a:lnTo>
                  <a:lnTo>
                    <a:pt x="974" y="489"/>
                  </a:lnTo>
                  <a:lnTo>
                    <a:pt x="993" y="562"/>
                  </a:lnTo>
                  <a:lnTo>
                    <a:pt x="1028" y="545"/>
                  </a:lnTo>
                  <a:lnTo>
                    <a:pt x="1008" y="505"/>
                  </a:lnTo>
                  <a:lnTo>
                    <a:pt x="1038" y="464"/>
                  </a:lnTo>
                  <a:lnTo>
                    <a:pt x="1068" y="482"/>
                  </a:lnTo>
                  <a:lnTo>
                    <a:pt x="1087" y="417"/>
                  </a:lnTo>
                  <a:lnTo>
                    <a:pt x="1134" y="375"/>
                  </a:lnTo>
                  <a:lnTo>
                    <a:pt x="1157" y="342"/>
                  </a:lnTo>
                  <a:lnTo>
                    <a:pt x="1196" y="327"/>
                  </a:lnTo>
                  <a:lnTo>
                    <a:pt x="1201" y="303"/>
                  </a:lnTo>
                  <a:lnTo>
                    <a:pt x="1232" y="313"/>
                  </a:lnTo>
                  <a:lnTo>
                    <a:pt x="1236" y="292"/>
                  </a:lnTo>
                  <a:lnTo>
                    <a:pt x="1271" y="280"/>
                  </a:lnTo>
                  <a:lnTo>
                    <a:pt x="1308" y="268"/>
                  </a:lnTo>
                  <a:lnTo>
                    <a:pt x="1358" y="307"/>
                  </a:lnTo>
                  <a:lnTo>
                    <a:pt x="1392" y="358"/>
                  </a:lnTo>
                  <a:lnTo>
                    <a:pt x="1439" y="358"/>
                  </a:lnTo>
                  <a:lnTo>
                    <a:pt x="1485" y="366"/>
                  </a:lnTo>
                  <a:lnTo>
                    <a:pt x="1476" y="320"/>
                  </a:lnTo>
                  <a:lnTo>
                    <a:pt x="1521" y="251"/>
                  </a:lnTo>
                  <a:lnTo>
                    <a:pt x="1558" y="229"/>
                  </a:lnTo>
                  <a:lnTo>
                    <a:pt x="1549" y="208"/>
                  </a:lnTo>
                  <a:lnTo>
                    <a:pt x="1588" y="159"/>
                  </a:lnTo>
                  <a:lnTo>
                    <a:pt x="1637" y="129"/>
                  </a:lnTo>
                  <a:lnTo>
                    <a:pt x="1674" y="139"/>
                  </a:lnTo>
                  <a:lnTo>
                    <a:pt x="1739" y="123"/>
                  </a:lnTo>
                  <a:lnTo>
                    <a:pt x="1743" y="80"/>
                  </a:lnTo>
                  <a:lnTo>
                    <a:pt x="1691" y="52"/>
                  </a:lnTo>
                  <a:lnTo>
                    <a:pt x="1733" y="39"/>
                  </a:lnTo>
                  <a:lnTo>
                    <a:pt x="1780" y="60"/>
                  </a:lnTo>
                  <a:lnTo>
                    <a:pt x="1815" y="95"/>
                  </a:lnTo>
                  <a:lnTo>
                    <a:pt x="1876" y="117"/>
                  </a:lnTo>
                  <a:lnTo>
                    <a:pt x="1898" y="108"/>
                  </a:lnTo>
                  <a:lnTo>
                    <a:pt x="1941" y="135"/>
                  </a:lnTo>
                  <a:lnTo>
                    <a:pt x="1988" y="110"/>
                  </a:lnTo>
                  <a:lnTo>
                    <a:pt x="2015" y="118"/>
                  </a:lnTo>
                  <a:lnTo>
                    <a:pt x="2035" y="101"/>
                  </a:lnTo>
                  <a:lnTo>
                    <a:pt x="2064" y="143"/>
                  </a:lnTo>
                  <a:lnTo>
                    <a:pt x="2038" y="189"/>
                  </a:lnTo>
                  <a:lnTo>
                    <a:pt x="2005" y="223"/>
                  </a:lnTo>
                  <a:lnTo>
                    <a:pt x="1978" y="226"/>
                  </a:lnTo>
                  <a:lnTo>
                    <a:pt x="1982" y="260"/>
                  </a:lnTo>
                  <a:lnTo>
                    <a:pt x="1954" y="303"/>
                  </a:lnTo>
                  <a:lnTo>
                    <a:pt x="1921" y="345"/>
                  </a:lnTo>
                  <a:lnTo>
                    <a:pt x="1923" y="369"/>
                  </a:lnTo>
                  <a:lnTo>
                    <a:pt x="1974" y="416"/>
                  </a:lnTo>
                  <a:lnTo>
                    <a:pt x="2027" y="443"/>
                  </a:lnTo>
                  <a:lnTo>
                    <a:pt x="2060" y="472"/>
                  </a:lnTo>
                  <a:lnTo>
                    <a:pt x="2105" y="523"/>
                  </a:lnTo>
                  <a:lnTo>
                    <a:pt x="2126" y="523"/>
                  </a:lnTo>
                  <a:lnTo>
                    <a:pt x="2161" y="545"/>
                  </a:lnTo>
                  <a:lnTo>
                    <a:pt x="2167" y="571"/>
                  </a:lnTo>
                  <a:lnTo>
                    <a:pt x="2232" y="600"/>
                  </a:lnTo>
                  <a:lnTo>
                    <a:pt x="2287" y="571"/>
                  </a:lnTo>
                  <a:lnTo>
                    <a:pt x="2310" y="525"/>
                  </a:lnTo>
                  <a:lnTo>
                    <a:pt x="2332" y="487"/>
                  </a:lnTo>
                  <a:lnTo>
                    <a:pt x="2350" y="440"/>
                  </a:lnTo>
                  <a:lnTo>
                    <a:pt x="2384" y="373"/>
                  </a:lnTo>
                  <a:lnTo>
                    <a:pt x="2381" y="332"/>
                  </a:lnTo>
                  <a:lnTo>
                    <a:pt x="2390" y="307"/>
                  </a:lnTo>
                  <a:lnTo>
                    <a:pt x="2389" y="258"/>
                  </a:lnTo>
                  <a:lnTo>
                    <a:pt x="2408" y="194"/>
                  </a:lnTo>
                  <a:lnTo>
                    <a:pt x="2425" y="177"/>
                  </a:lnTo>
                  <a:lnTo>
                    <a:pt x="2417" y="148"/>
                  </a:lnTo>
                  <a:lnTo>
                    <a:pt x="2441" y="103"/>
                  </a:lnTo>
                  <a:lnTo>
                    <a:pt x="2461" y="56"/>
                  </a:lnTo>
                  <a:lnTo>
                    <a:pt x="2466" y="32"/>
                  </a:lnTo>
                  <a:lnTo>
                    <a:pt x="2498" y="0"/>
                  </a:lnTo>
                  <a:lnTo>
                    <a:pt x="2514" y="42"/>
                  </a:lnTo>
                  <a:lnTo>
                    <a:pt x="2512" y="95"/>
                  </a:lnTo>
                  <a:lnTo>
                    <a:pt x="2530" y="105"/>
                  </a:lnTo>
                  <a:lnTo>
                    <a:pt x="2528" y="141"/>
                  </a:lnTo>
                  <a:lnTo>
                    <a:pt x="2549" y="184"/>
                  </a:lnTo>
                  <a:lnTo>
                    <a:pt x="2548" y="233"/>
                  </a:lnTo>
                  <a:lnTo>
                    <a:pt x="2540" y="264"/>
                  </a:lnTo>
                  <a:moveTo>
                    <a:pt x="1865" y="2560"/>
                  </a:moveTo>
                  <a:lnTo>
                    <a:pt x="1914" y="2590"/>
                  </a:lnTo>
                  <a:lnTo>
                    <a:pt x="1959" y="2578"/>
                  </a:lnTo>
                  <a:lnTo>
                    <a:pt x="2023" y="2562"/>
                  </a:lnTo>
                  <a:lnTo>
                    <a:pt x="2061" y="2567"/>
                  </a:lnTo>
                  <a:lnTo>
                    <a:pt x="2004" y="2667"/>
                  </a:lnTo>
                  <a:lnTo>
                    <a:pt x="1962" y="2696"/>
                  </a:lnTo>
                  <a:lnTo>
                    <a:pt x="1911" y="2764"/>
                  </a:lnTo>
                  <a:lnTo>
                    <a:pt x="1902" y="2741"/>
                  </a:lnTo>
                  <a:lnTo>
                    <a:pt x="1816" y="2800"/>
                  </a:lnTo>
                  <a:lnTo>
                    <a:pt x="1805" y="2795"/>
                  </a:lnTo>
                  <a:lnTo>
                    <a:pt x="1765" y="2793"/>
                  </a:lnTo>
                  <a:lnTo>
                    <a:pt x="1769" y="2721"/>
                  </a:lnTo>
                  <a:lnTo>
                    <a:pt x="1795" y="2665"/>
                  </a:lnTo>
                  <a:lnTo>
                    <a:pt x="1800" y="2592"/>
                  </a:lnTo>
                  <a:lnTo>
                    <a:pt x="1824" y="2553"/>
                  </a:lnTo>
                  <a:lnTo>
                    <a:pt x="1865" y="2560"/>
                  </a:lnTo>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45" name="Freeform 144"/>
            <p:cNvSpPr>
              <a:spLocks/>
            </p:cNvSpPr>
            <p:nvPr/>
          </p:nvSpPr>
          <p:spPr bwMode="auto">
            <a:xfrm>
              <a:off x="8624310" y="3140003"/>
              <a:ext cx="91787" cy="106689"/>
            </a:xfrm>
            <a:custGeom>
              <a:avLst/>
              <a:gdLst>
                <a:gd name="T0" fmla="*/ 94 w 97"/>
                <a:gd name="T1" fmla="*/ 92 h 120"/>
                <a:gd name="T2" fmla="*/ 97 w 97"/>
                <a:gd name="T3" fmla="*/ 106 h 120"/>
                <a:gd name="T4" fmla="*/ 90 w 97"/>
                <a:gd name="T5" fmla="*/ 103 h 120"/>
                <a:gd name="T6" fmla="*/ 94 w 97"/>
                <a:gd name="T7" fmla="*/ 120 h 120"/>
                <a:gd name="T8" fmla="*/ 87 w 97"/>
                <a:gd name="T9" fmla="*/ 109 h 120"/>
                <a:gd name="T10" fmla="*/ 84 w 97"/>
                <a:gd name="T11" fmla="*/ 99 h 120"/>
                <a:gd name="T12" fmla="*/ 79 w 97"/>
                <a:gd name="T13" fmla="*/ 89 h 120"/>
                <a:gd name="T14" fmla="*/ 69 w 97"/>
                <a:gd name="T15" fmla="*/ 76 h 120"/>
                <a:gd name="T16" fmla="*/ 53 w 97"/>
                <a:gd name="T17" fmla="*/ 76 h 120"/>
                <a:gd name="T18" fmla="*/ 56 w 97"/>
                <a:gd name="T19" fmla="*/ 84 h 120"/>
                <a:gd name="T20" fmla="*/ 52 w 97"/>
                <a:gd name="T21" fmla="*/ 96 h 120"/>
                <a:gd name="T22" fmla="*/ 44 w 97"/>
                <a:gd name="T23" fmla="*/ 92 h 120"/>
                <a:gd name="T24" fmla="*/ 42 w 97"/>
                <a:gd name="T25" fmla="*/ 95 h 120"/>
                <a:gd name="T26" fmla="*/ 36 w 97"/>
                <a:gd name="T27" fmla="*/ 93 h 120"/>
                <a:gd name="T28" fmla="*/ 29 w 97"/>
                <a:gd name="T29" fmla="*/ 91 h 120"/>
                <a:gd name="T30" fmla="*/ 23 w 97"/>
                <a:gd name="T31" fmla="*/ 74 h 120"/>
                <a:gd name="T32" fmla="*/ 14 w 97"/>
                <a:gd name="T33" fmla="*/ 58 h 120"/>
                <a:gd name="T34" fmla="*/ 15 w 97"/>
                <a:gd name="T35" fmla="*/ 46 h 120"/>
                <a:gd name="T36" fmla="*/ 3 w 97"/>
                <a:gd name="T37" fmla="*/ 40 h 120"/>
                <a:gd name="T38" fmla="*/ 6 w 97"/>
                <a:gd name="T39" fmla="*/ 33 h 120"/>
                <a:gd name="T40" fmla="*/ 16 w 97"/>
                <a:gd name="T41" fmla="*/ 25 h 120"/>
                <a:gd name="T42" fmla="*/ 0 w 97"/>
                <a:gd name="T43" fmla="*/ 14 h 120"/>
                <a:gd name="T44" fmla="*/ 4 w 97"/>
                <a:gd name="T45" fmla="*/ 0 h 120"/>
                <a:gd name="T46" fmla="*/ 20 w 97"/>
                <a:gd name="T47" fmla="*/ 9 h 120"/>
                <a:gd name="T48" fmla="*/ 28 w 97"/>
                <a:gd name="T49" fmla="*/ 10 h 120"/>
                <a:gd name="T50" fmla="*/ 33 w 97"/>
                <a:gd name="T51" fmla="*/ 24 h 120"/>
                <a:gd name="T52" fmla="*/ 50 w 97"/>
                <a:gd name="T53" fmla="*/ 27 h 120"/>
                <a:gd name="T54" fmla="*/ 67 w 97"/>
                <a:gd name="T55" fmla="*/ 27 h 120"/>
                <a:gd name="T56" fmla="*/ 78 w 97"/>
                <a:gd name="T57" fmla="*/ 31 h 120"/>
                <a:gd name="T58" fmla="*/ 73 w 97"/>
                <a:gd name="T59" fmla="*/ 48 h 120"/>
                <a:gd name="T60" fmla="*/ 65 w 97"/>
                <a:gd name="T61" fmla="*/ 49 h 120"/>
                <a:gd name="T62" fmla="*/ 62 w 97"/>
                <a:gd name="T63" fmla="*/ 61 h 120"/>
                <a:gd name="T64" fmla="*/ 74 w 97"/>
                <a:gd name="T65" fmla="*/ 72 h 120"/>
                <a:gd name="T66" fmla="*/ 74 w 97"/>
                <a:gd name="T67" fmla="*/ 59 h 120"/>
                <a:gd name="T68" fmla="*/ 79 w 97"/>
                <a:gd name="T69" fmla="*/ 59 h 120"/>
                <a:gd name="T70" fmla="*/ 94 w 97"/>
                <a:gd name="T71" fmla="*/ 92 h 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97" h="120">
                  <a:moveTo>
                    <a:pt x="94" y="92"/>
                  </a:moveTo>
                  <a:lnTo>
                    <a:pt x="97" y="106"/>
                  </a:lnTo>
                  <a:lnTo>
                    <a:pt x="90" y="103"/>
                  </a:lnTo>
                  <a:lnTo>
                    <a:pt x="94" y="120"/>
                  </a:lnTo>
                  <a:lnTo>
                    <a:pt x="87" y="109"/>
                  </a:lnTo>
                  <a:lnTo>
                    <a:pt x="84" y="99"/>
                  </a:lnTo>
                  <a:lnTo>
                    <a:pt x="79" y="89"/>
                  </a:lnTo>
                  <a:lnTo>
                    <a:pt x="69" y="76"/>
                  </a:lnTo>
                  <a:lnTo>
                    <a:pt x="53" y="76"/>
                  </a:lnTo>
                  <a:lnTo>
                    <a:pt x="56" y="84"/>
                  </a:lnTo>
                  <a:lnTo>
                    <a:pt x="52" y="96"/>
                  </a:lnTo>
                  <a:lnTo>
                    <a:pt x="44" y="92"/>
                  </a:lnTo>
                  <a:lnTo>
                    <a:pt x="42" y="95"/>
                  </a:lnTo>
                  <a:lnTo>
                    <a:pt x="36" y="93"/>
                  </a:lnTo>
                  <a:lnTo>
                    <a:pt x="29" y="91"/>
                  </a:lnTo>
                  <a:lnTo>
                    <a:pt x="23" y="74"/>
                  </a:lnTo>
                  <a:lnTo>
                    <a:pt x="14" y="58"/>
                  </a:lnTo>
                  <a:lnTo>
                    <a:pt x="15" y="46"/>
                  </a:lnTo>
                  <a:lnTo>
                    <a:pt x="3" y="40"/>
                  </a:lnTo>
                  <a:lnTo>
                    <a:pt x="6" y="33"/>
                  </a:lnTo>
                  <a:lnTo>
                    <a:pt x="16" y="25"/>
                  </a:lnTo>
                  <a:lnTo>
                    <a:pt x="0" y="14"/>
                  </a:lnTo>
                  <a:lnTo>
                    <a:pt x="4" y="0"/>
                  </a:lnTo>
                  <a:lnTo>
                    <a:pt x="20" y="9"/>
                  </a:lnTo>
                  <a:lnTo>
                    <a:pt x="28" y="10"/>
                  </a:lnTo>
                  <a:lnTo>
                    <a:pt x="33" y="24"/>
                  </a:lnTo>
                  <a:lnTo>
                    <a:pt x="50" y="27"/>
                  </a:lnTo>
                  <a:lnTo>
                    <a:pt x="67" y="27"/>
                  </a:lnTo>
                  <a:lnTo>
                    <a:pt x="78" y="31"/>
                  </a:lnTo>
                  <a:lnTo>
                    <a:pt x="73" y="48"/>
                  </a:lnTo>
                  <a:lnTo>
                    <a:pt x="65" y="49"/>
                  </a:lnTo>
                  <a:lnTo>
                    <a:pt x="62" y="61"/>
                  </a:lnTo>
                  <a:lnTo>
                    <a:pt x="74" y="72"/>
                  </a:lnTo>
                  <a:lnTo>
                    <a:pt x="74" y="59"/>
                  </a:lnTo>
                  <a:lnTo>
                    <a:pt x="79" y="59"/>
                  </a:lnTo>
                  <a:lnTo>
                    <a:pt x="94" y="92"/>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46" name="Freeform 145"/>
            <p:cNvSpPr>
              <a:spLocks/>
            </p:cNvSpPr>
            <p:nvPr/>
          </p:nvSpPr>
          <p:spPr bwMode="auto">
            <a:xfrm>
              <a:off x="9121090" y="3527640"/>
              <a:ext cx="20817" cy="26672"/>
            </a:xfrm>
            <a:custGeom>
              <a:avLst/>
              <a:gdLst>
                <a:gd name="T0" fmla="*/ 0 w 22"/>
                <a:gd name="T1" fmla="*/ 19 h 30"/>
                <a:gd name="T2" fmla="*/ 7 w 22"/>
                <a:gd name="T3" fmla="*/ 12 h 30"/>
                <a:gd name="T4" fmla="*/ 22 w 22"/>
                <a:gd name="T5" fmla="*/ 0 h 30"/>
                <a:gd name="T6" fmla="*/ 22 w 22"/>
                <a:gd name="T7" fmla="*/ 11 h 30"/>
                <a:gd name="T8" fmla="*/ 21 w 22"/>
                <a:gd name="T9" fmla="*/ 24 h 30"/>
                <a:gd name="T10" fmla="*/ 12 w 22"/>
                <a:gd name="T11" fmla="*/ 23 h 30"/>
                <a:gd name="T12" fmla="*/ 9 w 22"/>
                <a:gd name="T13" fmla="*/ 30 h 30"/>
                <a:gd name="T14" fmla="*/ 0 w 22"/>
                <a:gd name="T15" fmla="*/ 19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2" h="30">
                  <a:moveTo>
                    <a:pt x="0" y="19"/>
                  </a:moveTo>
                  <a:lnTo>
                    <a:pt x="7" y="12"/>
                  </a:lnTo>
                  <a:lnTo>
                    <a:pt x="22" y="0"/>
                  </a:lnTo>
                  <a:lnTo>
                    <a:pt x="22" y="11"/>
                  </a:lnTo>
                  <a:lnTo>
                    <a:pt x="21" y="24"/>
                  </a:lnTo>
                  <a:lnTo>
                    <a:pt x="12" y="23"/>
                  </a:lnTo>
                  <a:lnTo>
                    <a:pt x="9" y="30"/>
                  </a:lnTo>
                  <a:lnTo>
                    <a:pt x="0" y="1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47" name="Freeform 146"/>
            <p:cNvSpPr>
              <a:spLocks/>
            </p:cNvSpPr>
            <p:nvPr/>
          </p:nvSpPr>
          <p:spPr bwMode="auto">
            <a:xfrm>
              <a:off x="8629040" y="3106218"/>
              <a:ext cx="55829" cy="28450"/>
            </a:xfrm>
            <a:custGeom>
              <a:avLst/>
              <a:gdLst>
                <a:gd name="T0" fmla="*/ 49 w 59"/>
                <a:gd name="T1" fmla="*/ 11 h 32"/>
                <a:gd name="T2" fmla="*/ 57 w 59"/>
                <a:gd name="T3" fmla="*/ 17 h 32"/>
                <a:gd name="T4" fmla="*/ 59 w 59"/>
                <a:gd name="T5" fmla="*/ 30 h 32"/>
                <a:gd name="T6" fmla="*/ 45 w 59"/>
                <a:gd name="T7" fmla="*/ 31 h 32"/>
                <a:gd name="T8" fmla="*/ 29 w 59"/>
                <a:gd name="T9" fmla="*/ 29 h 32"/>
                <a:gd name="T10" fmla="*/ 19 w 59"/>
                <a:gd name="T11" fmla="*/ 32 h 32"/>
                <a:gd name="T12" fmla="*/ 1 w 59"/>
                <a:gd name="T13" fmla="*/ 24 h 32"/>
                <a:gd name="T14" fmla="*/ 0 w 59"/>
                <a:gd name="T15" fmla="*/ 20 h 32"/>
                <a:gd name="T16" fmla="*/ 8 w 59"/>
                <a:gd name="T17" fmla="*/ 5 h 32"/>
                <a:gd name="T18" fmla="*/ 17 w 59"/>
                <a:gd name="T19" fmla="*/ 0 h 32"/>
                <a:gd name="T20" fmla="*/ 30 w 59"/>
                <a:gd name="T21" fmla="*/ 4 h 32"/>
                <a:gd name="T22" fmla="*/ 40 w 59"/>
                <a:gd name="T23" fmla="*/ 5 h 32"/>
                <a:gd name="T24" fmla="*/ 49 w 59"/>
                <a:gd name="T25" fmla="*/ 11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9" h="32">
                  <a:moveTo>
                    <a:pt x="49" y="11"/>
                  </a:moveTo>
                  <a:lnTo>
                    <a:pt x="57" y="17"/>
                  </a:lnTo>
                  <a:lnTo>
                    <a:pt x="59" y="30"/>
                  </a:lnTo>
                  <a:lnTo>
                    <a:pt x="45" y="31"/>
                  </a:lnTo>
                  <a:lnTo>
                    <a:pt x="29" y="29"/>
                  </a:lnTo>
                  <a:lnTo>
                    <a:pt x="19" y="32"/>
                  </a:lnTo>
                  <a:lnTo>
                    <a:pt x="1" y="24"/>
                  </a:lnTo>
                  <a:lnTo>
                    <a:pt x="0" y="20"/>
                  </a:lnTo>
                  <a:lnTo>
                    <a:pt x="8" y="5"/>
                  </a:lnTo>
                  <a:lnTo>
                    <a:pt x="17" y="0"/>
                  </a:lnTo>
                  <a:lnTo>
                    <a:pt x="30" y="4"/>
                  </a:lnTo>
                  <a:lnTo>
                    <a:pt x="40" y="5"/>
                  </a:lnTo>
                  <a:lnTo>
                    <a:pt x="49" y="11"/>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48" name="Freeform 147"/>
            <p:cNvSpPr>
              <a:spLocks/>
            </p:cNvSpPr>
            <p:nvPr/>
          </p:nvSpPr>
          <p:spPr bwMode="auto">
            <a:xfrm>
              <a:off x="8995238" y="3257360"/>
              <a:ext cx="38796" cy="34674"/>
            </a:xfrm>
            <a:custGeom>
              <a:avLst/>
              <a:gdLst>
                <a:gd name="T0" fmla="*/ 33 w 41"/>
                <a:gd name="T1" fmla="*/ 29 h 39"/>
                <a:gd name="T2" fmla="*/ 19 w 41"/>
                <a:gd name="T3" fmla="*/ 39 h 39"/>
                <a:gd name="T4" fmla="*/ 3 w 41"/>
                <a:gd name="T5" fmla="*/ 33 h 39"/>
                <a:gd name="T6" fmla="*/ 0 w 41"/>
                <a:gd name="T7" fmla="*/ 15 h 39"/>
                <a:gd name="T8" fmla="*/ 7 w 41"/>
                <a:gd name="T9" fmla="*/ 6 h 39"/>
                <a:gd name="T10" fmla="*/ 25 w 41"/>
                <a:gd name="T11" fmla="*/ 0 h 39"/>
                <a:gd name="T12" fmla="*/ 36 w 41"/>
                <a:gd name="T13" fmla="*/ 0 h 39"/>
                <a:gd name="T14" fmla="*/ 41 w 41"/>
                <a:gd name="T15" fmla="*/ 8 h 39"/>
                <a:gd name="T16" fmla="*/ 35 w 41"/>
                <a:gd name="T17" fmla="*/ 17 h 39"/>
                <a:gd name="T18" fmla="*/ 33 w 41"/>
                <a:gd name="T19" fmla="*/ 29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1" h="39">
                  <a:moveTo>
                    <a:pt x="33" y="29"/>
                  </a:moveTo>
                  <a:lnTo>
                    <a:pt x="19" y="39"/>
                  </a:lnTo>
                  <a:lnTo>
                    <a:pt x="3" y="33"/>
                  </a:lnTo>
                  <a:lnTo>
                    <a:pt x="0" y="15"/>
                  </a:lnTo>
                  <a:lnTo>
                    <a:pt x="7" y="6"/>
                  </a:lnTo>
                  <a:lnTo>
                    <a:pt x="25" y="0"/>
                  </a:lnTo>
                  <a:lnTo>
                    <a:pt x="36" y="0"/>
                  </a:lnTo>
                  <a:lnTo>
                    <a:pt x="41" y="8"/>
                  </a:lnTo>
                  <a:lnTo>
                    <a:pt x="35" y="17"/>
                  </a:lnTo>
                  <a:lnTo>
                    <a:pt x="33" y="2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49" name="Freeform 148"/>
            <p:cNvSpPr>
              <a:spLocks/>
            </p:cNvSpPr>
            <p:nvPr/>
          </p:nvSpPr>
          <p:spPr bwMode="auto">
            <a:xfrm>
              <a:off x="8320563" y="2647456"/>
              <a:ext cx="890419" cy="606349"/>
            </a:xfrm>
            <a:custGeom>
              <a:avLst/>
              <a:gdLst>
                <a:gd name="T0" fmla="*/ 872 w 941"/>
                <a:gd name="T1" fmla="*/ 114 h 682"/>
                <a:gd name="T2" fmla="*/ 932 w 941"/>
                <a:gd name="T3" fmla="*/ 118 h 682"/>
                <a:gd name="T4" fmla="*/ 919 w 941"/>
                <a:gd name="T5" fmla="*/ 164 h 682"/>
                <a:gd name="T6" fmla="*/ 928 w 941"/>
                <a:gd name="T7" fmla="*/ 214 h 682"/>
                <a:gd name="T8" fmla="*/ 895 w 941"/>
                <a:gd name="T9" fmla="*/ 232 h 682"/>
                <a:gd name="T10" fmla="*/ 873 w 941"/>
                <a:gd name="T11" fmla="*/ 251 h 682"/>
                <a:gd name="T12" fmla="*/ 825 w 941"/>
                <a:gd name="T13" fmla="*/ 291 h 682"/>
                <a:gd name="T14" fmla="*/ 813 w 941"/>
                <a:gd name="T15" fmla="*/ 265 h 682"/>
                <a:gd name="T16" fmla="*/ 771 w 941"/>
                <a:gd name="T17" fmla="*/ 289 h 682"/>
                <a:gd name="T18" fmla="*/ 781 w 941"/>
                <a:gd name="T19" fmla="*/ 317 h 682"/>
                <a:gd name="T20" fmla="*/ 833 w 941"/>
                <a:gd name="T21" fmla="*/ 325 h 682"/>
                <a:gd name="T22" fmla="*/ 827 w 941"/>
                <a:gd name="T23" fmla="*/ 354 h 682"/>
                <a:gd name="T24" fmla="*/ 849 w 941"/>
                <a:gd name="T25" fmla="*/ 410 h 682"/>
                <a:gd name="T26" fmla="*/ 880 w 941"/>
                <a:gd name="T27" fmla="*/ 466 h 682"/>
                <a:gd name="T28" fmla="*/ 903 w 941"/>
                <a:gd name="T29" fmla="*/ 517 h 682"/>
                <a:gd name="T30" fmla="*/ 871 w 941"/>
                <a:gd name="T31" fmla="*/ 593 h 682"/>
                <a:gd name="T32" fmla="*/ 801 w 941"/>
                <a:gd name="T33" fmla="*/ 642 h 682"/>
                <a:gd name="T34" fmla="*/ 744 w 941"/>
                <a:gd name="T35" fmla="*/ 659 h 682"/>
                <a:gd name="T36" fmla="*/ 727 w 941"/>
                <a:gd name="T37" fmla="*/ 659 h 682"/>
                <a:gd name="T38" fmla="*/ 664 w 941"/>
                <a:gd name="T39" fmla="*/ 642 h 682"/>
                <a:gd name="T40" fmla="*/ 624 w 941"/>
                <a:gd name="T41" fmla="*/ 629 h 682"/>
                <a:gd name="T42" fmla="*/ 576 w 941"/>
                <a:gd name="T43" fmla="*/ 640 h 682"/>
                <a:gd name="T44" fmla="*/ 569 w 941"/>
                <a:gd name="T45" fmla="*/ 649 h 682"/>
                <a:gd name="T46" fmla="*/ 535 w 941"/>
                <a:gd name="T47" fmla="*/ 627 h 682"/>
                <a:gd name="T48" fmla="*/ 494 w 941"/>
                <a:gd name="T49" fmla="*/ 582 h 682"/>
                <a:gd name="T50" fmla="*/ 491 w 941"/>
                <a:gd name="T51" fmla="*/ 527 h 682"/>
                <a:gd name="T52" fmla="*/ 456 w 941"/>
                <a:gd name="T53" fmla="*/ 505 h 682"/>
                <a:gd name="T54" fmla="*/ 401 w 941"/>
                <a:gd name="T55" fmla="*/ 508 h 682"/>
                <a:gd name="T56" fmla="*/ 356 w 941"/>
                <a:gd name="T57" fmla="*/ 520 h 682"/>
                <a:gd name="T58" fmla="*/ 321 w 941"/>
                <a:gd name="T59" fmla="*/ 520 h 682"/>
                <a:gd name="T60" fmla="*/ 253 w 941"/>
                <a:gd name="T61" fmla="*/ 508 h 682"/>
                <a:gd name="T62" fmla="*/ 199 w 941"/>
                <a:gd name="T63" fmla="*/ 478 h 682"/>
                <a:gd name="T64" fmla="*/ 129 w 941"/>
                <a:gd name="T65" fmla="*/ 449 h 682"/>
                <a:gd name="T66" fmla="*/ 120 w 941"/>
                <a:gd name="T67" fmla="*/ 408 h 682"/>
                <a:gd name="T68" fmla="*/ 54 w 941"/>
                <a:gd name="T69" fmla="*/ 342 h 682"/>
                <a:gd name="T70" fmla="*/ 26 w 941"/>
                <a:gd name="T71" fmla="*/ 307 h 682"/>
                <a:gd name="T72" fmla="*/ 3 w 941"/>
                <a:gd name="T73" fmla="*/ 280 h 682"/>
                <a:gd name="T74" fmla="*/ 42 w 941"/>
                <a:gd name="T75" fmla="*/ 264 h 682"/>
                <a:gd name="T76" fmla="*/ 91 w 941"/>
                <a:gd name="T77" fmla="*/ 230 h 682"/>
                <a:gd name="T78" fmla="*/ 68 w 941"/>
                <a:gd name="T79" fmla="*/ 172 h 682"/>
                <a:gd name="T80" fmla="*/ 136 w 941"/>
                <a:gd name="T81" fmla="*/ 130 h 682"/>
                <a:gd name="T82" fmla="*/ 151 w 941"/>
                <a:gd name="T83" fmla="*/ 85 h 682"/>
                <a:gd name="T84" fmla="*/ 213 w 941"/>
                <a:gd name="T85" fmla="*/ 116 h 682"/>
                <a:gd name="T86" fmla="*/ 267 w 941"/>
                <a:gd name="T87" fmla="*/ 168 h 682"/>
                <a:gd name="T88" fmla="*/ 343 w 941"/>
                <a:gd name="T89" fmla="*/ 205 h 682"/>
                <a:gd name="T90" fmla="*/ 433 w 941"/>
                <a:gd name="T91" fmla="*/ 219 h 682"/>
                <a:gd name="T92" fmla="*/ 512 w 941"/>
                <a:gd name="T93" fmla="*/ 241 h 682"/>
                <a:gd name="T94" fmla="*/ 591 w 941"/>
                <a:gd name="T95" fmla="*/ 214 h 682"/>
                <a:gd name="T96" fmla="*/ 590 w 941"/>
                <a:gd name="T97" fmla="*/ 182 h 682"/>
                <a:gd name="T98" fmla="*/ 632 w 941"/>
                <a:gd name="T99" fmla="*/ 164 h 682"/>
                <a:gd name="T100" fmla="*/ 687 w 941"/>
                <a:gd name="T101" fmla="*/ 134 h 682"/>
                <a:gd name="T102" fmla="*/ 659 w 941"/>
                <a:gd name="T103" fmla="*/ 108 h 682"/>
                <a:gd name="T104" fmla="*/ 616 w 941"/>
                <a:gd name="T105" fmla="*/ 107 h 682"/>
                <a:gd name="T106" fmla="*/ 652 w 941"/>
                <a:gd name="T107" fmla="*/ 66 h 682"/>
                <a:gd name="T108" fmla="*/ 642 w 941"/>
                <a:gd name="T109" fmla="*/ 18 h 682"/>
                <a:gd name="T110" fmla="*/ 672 w 941"/>
                <a:gd name="T111" fmla="*/ 0 h 682"/>
                <a:gd name="T112" fmla="*/ 757 w 941"/>
                <a:gd name="T113" fmla="*/ 42 h 6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941" h="682">
                  <a:moveTo>
                    <a:pt x="791" y="74"/>
                  </a:moveTo>
                  <a:lnTo>
                    <a:pt x="823" y="80"/>
                  </a:lnTo>
                  <a:lnTo>
                    <a:pt x="852" y="95"/>
                  </a:lnTo>
                  <a:lnTo>
                    <a:pt x="872" y="114"/>
                  </a:lnTo>
                  <a:lnTo>
                    <a:pt x="896" y="114"/>
                  </a:lnTo>
                  <a:lnTo>
                    <a:pt x="905" y="106"/>
                  </a:lnTo>
                  <a:lnTo>
                    <a:pt x="927" y="100"/>
                  </a:lnTo>
                  <a:lnTo>
                    <a:pt x="932" y="118"/>
                  </a:lnTo>
                  <a:lnTo>
                    <a:pt x="930" y="126"/>
                  </a:lnTo>
                  <a:lnTo>
                    <a:pt x="940" y="148"/>
                  </a:lnTo>
                  <a:lnTo>
                    <a:pt x="941" y="168"/>
                  </a:lnTo>
                  <a:lnTo>
                    <a:pt x="919" y="164"/>
                  </a:lnTo>
                  <a:lnTo>
                    <a:pt x="909" y="171"/>
                  </a:lnTo>
                  <a:lnTo>
                    <a:pt x="924" y="189"/>
                  </a:lnTo>
                  <a:lnTo>
                    <a:pt x="936" y="213"/>
                  </a:lnTo>
                  <a:lnTo>
                    <a:pt x="928" y="214"/>
                  </a:lnTo>
                  <a:lnTo>
                    <a:pt x="934" y="224"/>
                  </a:lnTo>
                  <a:lnTo>
                    <a:pt x="916" y="212"/>
                  </a:lnTo>
                  <a:lnTo>
                    <a:pt x="916" y="223"/>
                  </a:lnTo>
                  <a:lnTo>
                    <a:pt x="895" y="232"/>
                  </a:lnTo>
                  <a:lnTo>
                    <a:pt x="904" y="243"/>
                  </a:lnTo>
                  <a:lnTo>
                    <a:pt x="889" y="243"/>
                  </a:lnTo>
                  <a:lnTo>
                    <a:pt x="877" y="236"/>
                  </a:lnTo>
                  <a:lnTo>
                    <a:pt x="873" y="251"/>
                  </a:lnTo>
                  <a:lnTo>
                    <a:pt x="861" y="262"/>
                  </a:lnTo>
                  <a:lnTo>
                    <a:pt x="853" y="275"/>
                  </a:lnTo>
                  <a:lnTo>
                    <a:pt x="833" y="281"/>
                  </a:lnTo>
                  <a:lnTo>
                    <a:pt x="825" y="291"/>
                  </a:lnTo>
                  <a:lnTo>
                    <a:pt x="809" y="296"/>
                  </a:lnTo>
                  <a:lnTo>
                    <a:pt x="814" y="287"/>
                  </a:lnTo>
                  <a:lnTo>
                    <a:pt x="806" y="279"/>
                  </a:lnTo>
                  <a:lnTo>
                    <a:pt x="813" y="265"/>
                  </a:lnTo>
                  <a:lnTo>
                    <a:pt x="799" y="254"/>
                  </a:lnTo>
                  <a:lnTo>
                    <a:pt x="788" y="261"/>
                  </a:lnTo>
                  <a:lnTo>
                    <a:pt x="776" y="275"/>
                  </a:lnTo>
                  <a:lnTo>
                    <a:pt x="771" y="289"/>
                  </a:lnTo>
                  <a:lnTo>
                    <a:pt x="755" y="290"/>
                  </a:lnTo>
                  <a:lnTo>
                    <a:pt x="751" y="299"/>
                  </a:lnTo>
                  <a:lnTo>
                    <a:pt x="766" y="313"/>
                  </a:lnTo>
                  <a:lnTo>
                    <a:pt x="781" y="317"/>
                  </a:lnTo>
                  <a:lnTo>
                    <a:pt x="786" y="326"/>
                  </a:lnTo>
                  <a:lnTo>
                    <a:pt x="802" y="332"/>
                  </a:lnTo>
                  <a:lnTo>
                    <a:pt x="815" y="317"/>
                  </a:lnTo>
                  <a:lnTo>
                    <a:pt x="833" y="325"/>
                  </a:lnTo>
                  <a:lnTo>
                    <a:pt x="845" y="326"/>
                  </a:lnTo>
                  <a:lnTo>
                    <a:pt x="852" y="337"/>
                  </a:lnTo>
                  <a:lnTo>
                    <a:pt x="830" y="343"/>
                  </a:lnTo>
                  <a:lnTo>
                    <a:pt x="827" y="354"/>
                  </a:lnTo>
                  <a:lnTo>
                    <a:pt x="815" y="364"/>
                  </a:lnTo>
                  <a:lnTo>
                    <a:pt x="811" y="378"/>
                  </a:lnTo>
                  <a:lnTo>
                    <a:pt x="834" y="390"/>
                  </a:lnTo>
                  <a:lnTo>
                    <a:pt x="849" y="410"/>
                  </a:lnTo>
                  <a:lnTo>
                    <a:pt x="867" y="429"/>
                  </a:lnTo>
                  <a:lnTo>
                    <a:pt x="884" y="445"/>
                  </a:lnTo>
                  <a:lnTo>
                    <a:pt x="889" y="461"/>
                  </a:lnTo>
                  <a:lnTo>
                    <a:pt x="880" y="466"/>
                  </a:lnTo>
                  <a:lnTo>
                    <a:pt x="888" y="477"/>
                  </a:lnTo>
                  <a:lnTo>
                    <a:pt x="900" y="484"/>
                  </a:lnTo>
                  <a:lnTo>
                    <a:pt x="903" y="501"/>
                  </a:lnTo>
                  <a:lnTo>
                    <a:pt x="903" y="517"/>
                  </a:lnTo>
                  <a:lnTo>
                    <a:pt x="894" y="519"/>
                  </a:lnTo>
                  <a:lnTo>
                    <a:pt x="888" y="541"/>
                  </a:lnTo>
                  <a:lnTo>
                    <a:pt x="881" y="569"/>
                  </a:lnTo>
                  <a:lnTo>
                    <a:pt x="871" y="593"/>
                  </a:lnTo>
                  <a:lnTo>
                    <a:pt x="851" y="613"/>
                  </a:lnTo>
                  <a:lnTo>
                    <a:pt x="830" y="630"/>
                  </a:lnTo>
                  <a:lnTo>
                    <a:pt x="810" y="632"/>
                  </a:lnTo>
                  <a:lnTo>
                    <a:pt x="801" y="642"/>
                  </a:lnTo>
                  <a:lnTo>
                    <a:pt x="793" y="635"/>
                  </a:lnTo>
                  <a:lnTo>
                    <a:pt x="785" y="645"/>
                  </a:lnTo>
                  <a:lnTo>
                    <a:pt x="762" y="656"/>
                  </a:lnTo>
                  <a:lnTo>
                    <a:pt x="744" y="659"/>
                  </a:lnTo>
                  <a:lnTo>
                    <a:pt x="742" y="681"/>
                  </a:lnTo>
                  <a:lnTo>
                    <a:pt x="732" y="682"/>
                  </a:lnTo>
                  <a:lnTo>
                    <a:pt x="725" y="667"/>
                  </a:lnTo>
                  <a:lnTo>
                    <a:pt x="727" y="659"/>
                  </a:lnTo>
                  <a:lnTo>
                    <a:pt x="702" y="652"/>
                  </a:lnTo>
                  <a:lnTo>
                    <a:pt x="694" y="656"/>
                  </a:lnTo>
                  <a:lnTo>
                    <a:pt x="675" y="650"/>
                  </a:lnTo>
                  <a:lnTo>
                    <a:pt x="664" y="642"/>
                  </a:lnTo>
                  <a:lnTo>
                    <a:pt x="665" y="630"/>
                  </a:lnTo>
                  <a:lnTo>
                    <a:pt x="648" y="626"/>
                  </a:lnTo>
                  <a:lnTo>
                    <a:pt x="638" y="618"/>
                  </a:lnTo>
                  <a:lnTo>
                    <a:pt x="624" y="629"/>
                  </a:lnTo>
                  <a:lnTo>
                    <a:pt x="608" y="632"/>
                  </a:lnTo>
                  <a:lnTo>
                    <a:pt x="593" y="632"/>
                  </a:lnTo>
                  <a:lnTo>
                    <a:pt x="585" y="637"/>
                  </a:lnTo>
                  <a:lnTo>
                    <a:pt x="576" y="640"/>
                  </a:lnTo>
                  <a:lnTo>
                    <a:pt x="583" y="663"/>
                  </a:lnTo>
                  <a:lnTo>
                    <a:pt x="573" y="663"/>
                  </a:lnTo>
                  <a:lnTo>
                    <a:pt x="571" y="658"/>
                  </a:lnTo>
                  <a:lnTo>
                    <a:pt x="569" y="649"/>
                  </a:lnTo>
                  <a:lnTo>
                    <a:pt x="557" y="656"/>
                  </a:lnTo>
                  <a:lnTo>
                    <a:pt x="548" y="652"/>
                  </a:lnTo>
                  <a:lnTo>
                    <a:pt x="533" y="644"/>
                  </a:lnTo>
                  <a:lnTo>
                    <a:pt x="535" y="627"/>
                  </a:lnTo>
                  <a:lnTo>
                    <a:pt x="523" y="623"/>
                  </a:lnTo>
                  <a:lnTo>
                    <a:pt x="515" y="604"/>
                  </a:lnTo>
                  <a:lnTo>
                    <a:pt x="497" y="607"/>
                  </a:lnTo>
                  <a:lnTo>
                    <a:pt x="494" y="582"/>
                  </a:lnTo>
                  <a:lnTo>
                    <a:pt x="507" y="565"/>
                  </a:lnTo>
                  <a:lnTo>
                    <a:pt x="504" y="548"/>
                  </a:lnTo>
                  <a:lnTo>
                    <a:pt x="500" y="532"/>
                  </a:lnTo>
                  <a:lnTo>
                    <a:pt x="491" y="527"/>
                  </a:lnTo>
                  <a:lnTo>
                    <a:pt x="482" y="515"/>
                  </a:lnTo>
                  <a:lnTo>
                    <a:pt x="472" y="516"/>
                  </a:lnTo>
                  <a:lnTo>
                    <a:pt x="452" y="513"/>
                  </a:lnTo>
                  <a:lnTo>
                    <a:pt x="456" y="505"/>
                  </a:lnTo>
                  <a:lnTo>
                    <a:pt x="445" y="492"/>
                  </a:lnTo>
                  <a:lnTo>
                    <a:pt x="434" y="500"/>
                  </a:lnTo>
                  <a:lnTo>
                    <a:pt x="418" y="495"/>
                  </a:lnTo>
                  <a:lnTo>
                    <a:pt x="401" y="508"/>
                  </a:lnTo>
                  <a:lnTo>
                    <a:pt x="389" y="524"/>
                  </a:lnTo>
                  <a:lnTo>
                    <a:pt x="375" y="527"/>
                  </a:lnTo>
                  <a:lnTo>
                    <a:pt x="366" y="521"/>
                  </a:lnTo>
                  <a:lnTo>
                    <a:pt x="356" y="520"/>
                  </a:lnTo>
                  <a:lnTo>
                    <a:pt x="343" y="516"/>
                  </a:lnTo>
                  <a:lnTo>
                    <a:pt x="334" y="521"/>
                  </a:lnTo>
                  <a:lnTo>
                    <a:pt x="326" y="536"/>
                  </a:lnTo>
                  <a:lnTo>
                    <a:pt x="321" y="520"/>
                  </a:lnTo>
                  <a:lnTo>
                    <a:pt x="311" y="524"/>
                  </a:lnTo>
                  <a:lnTo>
                    <a:pt x="290" y="522"/>
                  </a:lnTo>
                  <a:lnTo>
                    <a:pt x="269" y="517"/>
                  </a:lnTo>
                  <a:lnTo>
                    <a:pt x="253" y="508"/>
                  </a:lnTo>
                  <a:lnTo>
                    <a:pt x="238" y="504"/>
                  </a:lnTo>
                  <a:lnTo>
                    <a:pt x="230" y="494"/>
                  </a:lnTo>
                  <a:lnTo>
                    <a:pt x="219" y="491"/>
                  </a:lnTo>
                  <a:lnTo>
                    <a:pt x="199" y="478"/>
                  </a:lnTo>
                  <a:lnTo>
                    <a:pt x="183" y="472"/>
                  </a:lnTo>
                  <a:lnTo>
                    <a:pt x="177" y="476"/>
                  </a:lnTo>
                  <a:lnTo>
                    <a:pt x="149" y="462"/>
                  </a:lnTo>
                  <a:lnTo>
                    <a:pt x="129" y="449"/>
                  </a:lnTo>
                  <a:lnTo>
                    <a:pt x="119" y="426"/>
                  </a:lnTo>
                  <a:lnTo>
                    <a:pt x="132" y="429"/>
                  </a:lnTo>
                  <a:lnTo>
                    <a:pt x="130" y="418"/>
                  </a:lnTo>
                  <a:lnTo>
                    <a:pt x="120" y="408"/>
                  </a:lnTo>
                  <a:lnTo>
                    <a:pt x="118" y="391"/>
                  </a:lnTo>
                  <a:lnTo>
                    <a:pt x="93" y="366"/>
                  </a:lnTo>
                  <a:lnTo>
                    <a:pt x="63" y="358"/>
                  </a:lnTo>
                  <a:lnTo>
                    <a:pt x="54" y="342"/>
                  </a:lnTo>
                  <a:lnTo>
                    <a:pt x="38" y="333"/>
                  </a:lnTo>
                  <a:lnTo>
                    <a:pt x="34" y="327"/>
                  </a:lnTo>
                  <a:lnTo>
                    <a:pt x="28" y="315"/>
                  </a:lnTo>
                  <a:lnTo>
                    <a:pt x="26" y="307"/>
                  </a:lnTo>
                  <a:lnTo>
                    <a:pt x="15" y="302"/>
                  </a:lnTo>
                  <a:lnTo>
                    <a:pt x="9" y="304"/>
                  </a:lnTo>
                  <a:lnTo>
                    <a:pt x="0" y="285"/>
                  </a:lnTo>
                  <a:lnTo>
                    <a:pt x="3" y="280"/>
                  </a:lnTo>
                  <a:lnTo>
                    <a:pt x="0" y="276"/>
                  </a:lnTo>
                  <a:lnTo>
                    <a:pt x="13" y="266"/>
                  </a:lnTo>
                  <a:lnTo>
                    <a:pt x="23" y="262"/>
                  </a:lnTo>
                  <a:lnTo>
                    <a:pt x="42" y="264"/>
                  </a:lnTo>
                  <a:lnTo>
                    <a:pt x="44" y="252"/>
                  </a:lnTo>
                  <a:lnTo>
                    <a:pt x="65" y="249"/>
                  </a:lnTo>
                  <a:lnTo>
                    <a:pt x="68" y="241"/>
                  </a:lnTo>
                  <a:lnTo>
                    <a:pt x="91" y="230"/>
                  </a:lnTo>
                  <a:lnTo>
                    <a:pt x="92" y="225"/>
                  </a:lnTo>
                  <a:lnTo>
                    <a:pt x="87" y="213"/>
                  </a:lnTo>
                  <a:lnTo>
                    <a:pt x="96" y="208"/>
                  </a:lnTo>
                  <a:lnTo>
                    <a:pt x="68" y="172"/>
                  </a:lnTo>
                  <a:lnTo>
                    <a:pt x="98" y="164"/>
                  </a:lnTo>
                  <a:lnTo>
                    <a:pt x="104" y="160"/>
                  </a:lnTo>
                  <a:lnTo>
                    <a:pt x="101" y="123"/>
                  </a:lnTo>
                  <a:lnTo>
                    <a:pt x="136" y="130"/>
                  </a:lnTo>
                  <a:lnTo>
                    <a:pt x="141" y="121"/>
                  </a:lnTo>
                  <a:lnTo>
                    <a:pt x="133" y="100"/>
                  </a:lnTo>
                  <a:lnTo>
                    <a:pt x="146" y="98"/>
                  </a:lnTo>
                  <a:lnTo>
                    <a:pt x="151" y="85"/>
                  </a:lnTo>
                  <a:lnTo>
                    <a:pt x="157" y="83"/>
                  </a:lnTo>
                  <a:lnTo>
                    <a:pt x="168" y="97"/>
                  </a:lnTo>
                  <a:lnTo>
                    <a:pt x="186" y="108"/>
                  </a:lnTo>
                  <a:lnTo>
                    <a:pt x="213" y="116"/>
                  </a:lnTo>
                  <a:lnTo>
                    <a:pt x="232" y="132"/>
                  </a:lnTo>
                  <a:lnTo>
                    <a:pt x="236" y="156"/>
                  </a:lnTo>
                  <a:lnTo>
                    <a:pt x="246" y="165"/>
                  </a:lnTo>
                  <a:lnTo>
                    <a:pt x="267" y="168"/>
                  </a:lnTo>
                  <a:lnTo>
                    <a:pt x="290" y="171"/>
                  </a:lnTo>
                  <a:lnTo>
                    <a:pt x="316" y="184"/>
                  </a:lnTo>
                  <a:lnTo>
                    <a:pt x="327" y="186"/>
                  </a:lnTo>
                  <a:lnTo>
                    <a:pt x="343" y="205"/>
                  </a:lnTo>
                  <a:lnTo>
                    <a:pt x="358" y="217"/>
                  </a:lnTo>
                  <a:lnTo>
                    <a:pt x="376" y="217"/>
                  </a:lnTo>
                  <a:lnTo>
                    <a:pt x="412" y="222"/>
                  </a:lnTo>
                  <a:lnTo>
                    <a:pt x="433" y="219"/>
                  </a:lnTo>
                  <a:lnTo>
                    <a:pt x="451" y="222"/>
                  </a:lnTo>
                  <a:lnTo>
                    <a:pt x="481" y="234"/>
                  </a:lnTo>
                  <a:lnTo>
                    <a:pt x="502" y="234"/>
                  </a:lnTo>
                  <a:lnTo>
                    <a:pt x="512" y="241"/>
                  </a:lnTo>
                  <a:lnTo>
                    <a:pt x="527" y="230"/>
                  </a:lnTo>
                  <a:lnTo>
                    <a:pt x="550" y="222"/>
                  </a:lnTo>
                  <a:lnTo>
                    <a:pt x="575" y="222"/>
                  </a:lnTo>
                  <a:lnTo>
                    <a:pt x="591" y="214"/>
                  </a:lnTo>
                  <a:lnTo>
                    <a:pt x="598" y="203"/>
                  </a:lnTo>
                  <a:lnTo>
                    <a:pt x="606" y="196"/>
                  </a:lnTo>
                  <a:lnTo>
                    <a:pt x="600" y="190"/>
                  </a:lnTo>
                  <a:lnTo>
                    <a:pt x="590" y="182"/>
                  </a:lnTo>
                  <a:lnTo>
                    <a:pt x="592" y="169"/>
                  </a:lnTo>
                  <a:lnTo>
                    <a:pt x="602" y="171"/>
                  </a:lnTo>
                  <a:lnTo>
                    <a:pt x="621" y="175"/>
                  </a:lnTo>
                  <a:lnTo>
                    <a:pt x="632" y="164"/>
                  </a:lnTo>
                  <a:lnTo>
                    <a:pt x="653" y="156"/>
                  </a:lnTo>
                  <a:lnTo>
                    <a:pt x="657" y="142"/>
                  </a:lnTo>
                  <a:lnTo>
                    <a:pt x="665" y="137"/>
                  </a:lnTo>
                  <a:lnTo>
                    <a:pt x="687" y="134"/>
                  </a:lnTo>
                  <a:lnTo>
                    <a:pt x="702" y="136"/>
                  </a:lnTo>
                  <a:lnTo>
                    <a:pt x="699" y="129"/>
                  </a:lnTo>
                  <a:lnTo>
                    <a:pt x="676" y="115"/>
                  </a:lnTo>
                  <a:lnTo>
                    <a:pt x="659" y="108"/>
                  </a:lnTo>
                  <a:lnTo>
                    <a:pt x="651" y="116"/>
                  </a:lnTo>
                  <a:lnTo>
                    <a:pt x="633" y="112"/>
                  </a:lnTo>
                  <a:lnTo>
                    <a:pt x="625" y="115"/>
                  </a:lnTo>
                  <a:lnTo>
                    <a:pt x="616" y="107"/>
                  </a:lnTo>
                  <a:lnTo>
                    <a:pt x="615" y="87"/>
                  </a:lnTo>
                  <a:lnTo>
                    <a:pt x="613" y="71"/>
                  </a:lnTo>
                  <a:lnTo>
                    <a:pt x="638" y="79"/>
                  </a:lnTo>
                  <a:lnTo>
                    <a:pt x="652" y="66"/>
                  </a:lnTo>
                  <a:lnTo>
                    <a:pt x="646" y="57"/>
                  </a:lnTo>
                  <a:lnTo>
                    <a:pt x="646" y="36"/>
                  </a:lnTo>
                  <a:lnTo>
                    <a:pt x="650" y="30"/>
                  </a:lnTo>
                  <a:lnTo>
                    <a:pt x="642" y="18"/>
                  </a:lnTo>
                  <a:lnTo>
                    <a:pt x="630" y="14"/>
                  </a:lnTo>
                  <a:lnTo>
                    <a:pt x="635" y="4"/>
                  </a:lnTo>
                  <a:lnTo>
                    <a:pt x="652" y="0"/>
                  </a:lnTo>
                  <a:lnTo>
                    <a:pt x="672" y="0"/>
                  </a:lnTo>
                  <a:lnTo>
                    <a:pt x="700" y="5"/>
                  </a:lnTo>
                  <a:lnTo>
                    <a:pt x="719" y="13"/>
                  </a:lnTo>
                  <a:lnTo>
                    <a:pt x="744" y="33"/>
                  </a:lnTo>
                  <a:lnTo>
                    <a:pt x="757" y="42"/>
                  </a:lnTo>
                  <a:lnTo>
                    <a:pt x="771" y="54"/>
                  </a:lnTo>
                  <a:lnTo>
                    <a:pt x="791" y="74"/>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50" name="Freeform 149"/>
            <p:cNvSpPr>
              <a:spLocks noEditPoints="1"/>
            </p:cNvSpPr>
            <p:nvPr/>
          </p:nvSpPr>
          <p:spPr bwMode="auto">
            <a:xfrm>
              <a:off x="8791794" y="3527640"/>
              <a:ext cx="795795" cy="292506"/>
            </a:xfrm>
            <a:custGeom>
              <a:avLst/>
              <a:gdLst>
                <a:gd name="T0" fmla="*/ 552 w 3445"/>
                <a:gd name="T1" fmla="*/ 826 h 1349"/>
                <a:gd name="T2" fmla="*/ 373 w 3445"/>
                <a:gd name="T3" fmla="*/ 522 h 1349"/>
                <a:gd name="T4" fmla="*/ 188 w 3445"/>
                <a:gd name="T5" fmla="*/ 258 h 1349"/>
                <a:gd name="T6" fmla="*/ 0 w 3445"/>
                <a:gd name="T7" fmla="*/ 0 h 1349"/>
                <a:gd name="T8" fmla="*/ 294 w 3445"/>
                <a:gd name="T9" fmla="*/ 161 h 1349"/>
                <a:gd name="T10" fmla="*/ 550 w 3445"/>
                <a:gd name="T11" fmla="*/ 347 h 1349"/>
                <a:gd name="T12" fmla="*/ 664 w 3445"/>
                <a:gd name="T13" fmla="*/ 557 h 1349"/>
                <a:gd name="T14" fmla="*/ 784 w 3445"/>
                <a:gd name="T15" fmla="*/ 673 h 1349"/>
                <a:gd name="T16" fmla="*/ 1707 w 3445"/>
                <a:gd name="T17" fmla="*/ 311 h 1349"/>
                <a:gd name="T18" fmla="*/ 1681 w 3445"/>
                <a:gd name="T19" fmla="*/ 535 h 1349"/>
                <a:gd name="T20" fmla="*/ 1562 w 3445"/>
                <a:gd name="T21" fmla="*/ 778 h 1349"/>
                <a:gd name="T22" fmla="*/ 1357 w 3445"/>
                <a:gd name="T23" fmla="*/ 732 h 1349"/>
                <a:gd name="T24" fmla="*/ 1129 w 3445"/>
                <a:gd name="T25" fmla="*/ 716 h 1349"/>
                <a:gd name="T26" fmla="*/ 1037 w 3445"/>
                <a:gd name="T27" fmla="*/ 431 h 1349"/>
                <a:gd name="T28" fmla="*/ 1154 w 3445"/>
                <a:gd name="T29" fmla="*/ 401 h 1349"/>
                <a:gd name="T30" fmla="*/ 1330 w 3445"/>
                <a:gd name="T31" fmla="*/ 339 h 1349"/>
                <a:gd name="T32" fmla="*/ 1527 w 3445"/>
                <a:gd name="T33" fmla="*/ 197 h 1349"/>
                <a:gd name="T34" fmla="*/ 1662 w 3445"/>
                <a:gd name="T35" fmla="*/ 191 h 1349"/>
                <a:gd name="T36" fmla="*/ 2518 w 3445"/>
                <a:gd name="T37" fmla="*/ 445 h 1349"/>
                <a:gd name="T38" fmla="*/ 2477 w 3445"/>
                <a:gd name="T39" fmla="*/ 543 h 1349"/>
                <a:gd name="T40" fmla="*/ 2463 w 3445"/>
                <a:gd name="T41" fmla="*/ 281 h 1349"/>
                <a:gd name="T42" fmla="*/ 2262 w 3445"/>
                <a:gd name="T43" fmla="*/ 346 h 1349"/>
                <a:gd name="T44" fmla="*/ 1948 w 3445"/>
                <a:gd name="T45" fmla="*/ 434 h 1349"/>
                <a:gd name="T46" fmla="*/ 1979 w 3445"/>
                <a:gd name="T47" fmla="*/ 548 h 1349"/>
                <a:gd name="T48" fmla="*/ 2047 w 3445"/>
                <a:gd name="T49" fmla="*/ 596 h 1349"/>
                <a:gd name="T50" fmla="*/ 2098 w 3445"/>
                <a:gd name="T51" fmla="*/ 865 h 1349"/>
                <a:gd name="T52" fmla="*/ 2065 w 3445"/>
                <a:gd name="T53" fmla="*/ 847 h 1349"/>
                <a:gd name="T54" fmla="*/ 1931 w 3445"/>
                <a:gd name="T55" fmla="*/ 773 h 1349"/>
                <a:gd name="T56" fmla="*/ 1889 w 3445"/>
                <a:gd name="T57" fmla="*/ 937 h 1349"/>
                <a:gd name="T58" fmla="*/ 1826 w 3445"/>
                <a:gd name="T59" fmla="*/ 764 h 1349"/>
                <a:gd name="T60" fmla="*/ 1816 w 3445"/>
                <a:gd name="T61" fmla="*/ 582 h 1349"/>
                <a:gd name="T62" fmla="*/ 1993 w 3445"/>
                <a:gd name="T63" fmla="*/ 380 h 1349"/>
                <a:gd name="T64" fmla="*/ 2262 w 3445"/>
                <a:gd name="T65" fmla="*/ 346 h 1349"/>
                <a:gd name="T66" fmla="*/ 3092 w 3445"/>
                <a:gd name="T67" fmla="*/ 663 h 1349"/>
                <a:gd name="T68" fmla="*/ 3365 w 3445"/>
                <a:gd name="T69" fmla="*/ 672 h 1349"/>
                <a:gd name="T70" fmla="*/ 3353 w 3445"/>
                <a:gd name="T71" fmla="*/ 1173 h 1349"/>
                <a:gd name="T72" fmla="*/ 3200 w 3445"/>
                <a:gd name="T73" fmla="*/ 1114 h 1349"/>
                <a:gd name="T74" fmla="*/ 3062 w 3445"/>
                <a:gd name="T75" fmla="*/ 854 h 1349"/>
                <a:gd name="T76" fmla="*/ 2838 w 3445"/>
                <a:gd name="T77" fmla="*/ 817 h 1349"/>
                <a:gd name="T78" fmla="*/ 2849 w 3445"/>
                <a:gd name="T79" fmla="*/ 676 h 1349"/>
                <a:gd name="T80" fmla="*/ 2758 w 3445"/>
                <a:gd name="T81" fmla="*/ 604 h 1349"/>
                <a:gd name="T82" fmla="*/ 2800 w 3445"/>
                <a:gd name="T83" fmla="*/ 498 h 1349"/>
                <a:gd name="T84" fmla="*/ 2677 w 3445"/>
                <a:gd name="T85" fmla="*/ 795 h 1349"/>
                <a:gd name="T86" fmla="*/ 2458 w 3445"/>
                <a:gd name="T87" fmla="*/ 755 h 1349"/>
                <a:gd name="T88" fmla="*/ 2409 w 3445"/>
                <a:gd name="T89" fmla="*/ 761 h 1349"/>
                <a:gd name="T90" fmla="*/ 2391 w 3445"/>
                <a:gd name="T91" fmla="*/ 733 h 1349"/>
                <a:gd name="T92" fmla="*/ 2914 w 3445"/>
                <a:gd name="T93" fmla="*/ 990 h 1349"/>
                <a:gd name="T94" fmla="*/ 2960 w 3445"/>
                <a:gd name="T95" fmla="*/ 996 h 1349"/>
                <a:gd name="T96" fmla="*/ 1295 w 3445"/>
                <a:gd name="T97" fmla="*/ 1058 h 1349"/>
                <a:gd name="T98" fmla="*/ 1431 w 3445"/>
                <a:gd name="T99" fmla="*/ 1212 h 1349"/>
                <a:gd name="T100" fmla="*/ 1136 w 3445"/>
                <a:gd name="T101" fmla="*/ 1158 h 1349"/>
                <a:gd name="T102" fmla="*/ 830 w 3445"/>
                <a:gd name="T103" fmla="*/ 1093 h 1349"/>
                <a:gd name="T104" fmla="*/ 898 w 3445"/>
                <a:gd name="T105" fmla="*/ 974 h 1349"/>
                <a:gd name="T106" fmla="*/ 2061 w 3445"/>
                <a:gd name="T107" fmla="*/ 1156 h 1349"/>
                <a:gd name="T108" fmla="*/ 1835 w 3445"/>
                <a:gd name="T109" fmla="*/ 1186 h 1349"/>
                <a:gd name="T110" fmla="*/ 2061 w 3445"/>
                <a:gd name="T111" fmla="*/ 1156 h 1349"/>
                <a:gd name="T112" fmla="*/ 1774 w 3445"/>
                <a:gd name="T113" fmla="*/ 1208 h 1349"/>
                <a:gd name="T114" fmla="*/ 1622 w 3445"/>
                <a:gd name="T115" fmla="*/ 1187 h 1349"/>
                <a:gd name="T116" fmla="*/ 2095 w 3445"/>
                <a:gd name="T117" fmla="*/ 1349 h 1349"/>
                <a:gd name="T118" fmla="*/ 2210 w 3445"/>
                <a:gd name="T119" fmla="*/ 1224 h 1349"/>
                <a:gd name="T120" fmla="*/ 1881 w 3445"/>
                <a:gd name="T121" fmla="*/ 1339 h 1349"/>
                <a:gd name="T122" fmla="*/ 1864 w 3445"/>
                <a:gd name="T123" fmla="*/ 1290 h 13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445" h="1349">
                  <a:moveTo>
                    <a:pt x="789" y="965"/>
                  </a:moveTo>
                  <a:lnTo>
                    <a:pt x="706" y="967"/>
                  </a:lnTo>
                  <a:lnTo>
                    <a:pt x="646" y="895"/>
                  </a:lnTo>
                  <a:lnTo>
                    <a:pt x="552" y="826"/>
                  </a:lnTo>
                  <a:lnTo>
                    <a:pt x="521" y="774"/>
                  </a:lnTo>
                  <a:lnTo>
                    <a:pt x="466" y="705"/>
                  </a:lnTo>
                  <a:lnTo>
                    <a:pt x="429" y="641"/>
                  </a:lnTo>
                  <a:lnTo>
                    <a:pt x="373" y="522"/>
                  </a:lnTo>
                  <a:lnTo>
                    <a:pt x="307" y="451"/>
                  </a:lnTo>
                  <a:lnTo>
                    <a:pt x="285" y="378"/>
                  </a:lnTo>
                  <a:lnTo>
                    <a:pt x="257" y="311"/>
                  </a:lnTo>
                  <a:lnTo>
                    <a:pt x="188" y="258"/>
                  </a:lnTo>
                  <a:lnTo>
                    <a:pt x="147" y="185"/>
                  </a:lnTo>
                  <a:lnTo>
                    <a:pt x="89" y="137"/>
                  </a:lnTo>
                  <a:lnTo>
                    <a:pt x="8" y="43"/>
                  </a:lnTo>
                  <a:lnTo>
                    <a:pt x="0" y="0"/>
                  </a:lnTo>
                  <a:lnTo>
                    <a:pt x="48" y="3"/>
                  </a:lnTo>
                  <a:lnTo>
                    <a:pt x="165" y="20"/>
                  </a:lnTo>
                  <a:lnTo>
                    <a:pt x="234" y="103"/>
                  </a:lnTo>
                  <a:lnTo>
                    <a:pt x="294" y="161"/>
                  </a:lnTo>
                  <a:lnTo>
                    <a:pt x="337" y="196"/>
                  </a:lnTo>
                  <a:lnTo>
                    <a:pt x="410" y="288"/>
                  </a:lnTo>
                  <a:lnTo>
                    <a:pt x="486" y="289"/>
                  </a:lnTo>
                  <a:lnTo>
                    <a:pt x="550" y="347"/>
                  </a:lnTo>
                  <a:lnTo>
                    <a:pt x="594" y="419"/>
                  </a:lnTo>
                  <a:lnTo>
                    <a:pt x="652" y="458"/>
                  </a:lnTo>
                  <a:lnTo>
                    <a:pt x="621" y="527"/>
                  </a:lnTo>
                  <a:lnTo>
                    <a:pt x="664" y="557"/>
                  </a:lnTo>
                  <a:lnTo>
                    <a:pt x="691" y="559"/>
                  </a:lnTo>
                  <a:lnTo>
                    <a:pt x="703" y="618"/>
                  </a:lnTo>
                  <a:lnTo>
                    <a:pt x="729" y="666"/>
                  </a:lnTo>
                  <a:lnTo>
                    <a:pt x="784" y="673"/>
                  </a:lnTo>
                  <a:lnTo>
                    <a:pt x="819" y="727"/>
                  </a:lnTo>
                  <a:lnTo>
                    <a:pt x="797" y="833"/>
                  </a:lnTo>
                  <a:lnTo>
                    <a:pt x="789" y="965"/>
                  </a:lnTo>
                  <a:moveTo>
                    <a:pt x="1707" y="311"/>
                  </a:moveTo>
                  <a:lnTo>
                    <a:pt x="1792" y="390"/>
                  </a:lnTo>
                  <a:lnTo>
                    <a:pt x="1703" y="400"/>
                  </a:lnTo>
                  <a:lnTo>
                    <a:pt x="1678" y="458"/>
                  </a:lnTo>
                  <a:lnTo>
                    <a:pt x="1681" y="535"/>
                  </a:lnTo>
                  <a:lnTo>
                    <a:pt x="1608" y="593"/>
                  </a:lnTo>
                  <a:lnTo>
                    <a:pt x="1605" y="678"/>
                  </a:lnTo>
                  <a:lnTo>
                    <a:pt x="1572" y="808"/>
                  </a:lnTo>
                  <a:lnTo>
                    <a:pt x="1562" y="778"/>
                  </a:lnTo>
                  <a:lnTo>
                    <a:pt x="1475" y="816"/>
                  </a:lnTo>
                  <a:lnTo>
                    <a:pt x="1447" y="764"/>
                  </a:lnTo>
                  <a:lnTo>
                    <a:pt x="1394" y="759"/>
                  </a:lnTo>
                  <a:lnTo>
                    <a:pt x="1357" y="732"/>
                  </a:lnTo>
                  <a:lnTo>
                    <a:pt x="1267" y="763"/>
                  </a:lnTo>
                  <a:lnTo>
                    <a:pt x="1240" y="722"/>
                  </a:lnTo>
                  <a:lnTo>
                    <a:pt x="1191" y="726"/>
                  </a:lnTo>
                  <a:lnTo>
                    <a:pt x="1129" y="716"/>
                  </a:lnTo>
                  <a:lnTo>
                    <a:pt x="1120" y="602"/>
                  </a:lnTo>
                  <a:lnTo>
                    <a:pt x="1083" y="578"/>
                  </a:lnTo>
                  <a:lnTo>
                    <a:pt x="1047" y="506"/>
                  </a:lnTo>
                  <a:lnTo>
                    <a:pt x="1037" y="431"/>
                  </a:lnTo>
                  <a:lnTo>
                    <a:pt x="1045" y="352"/>
                  </a:lnTo>
                  <a:lnTo>
                    <a:pt x="1089" y="296"/>
                  </a:lnTo>
                  <a:lnTo>
                    <a:pt x="1102" y="353"/>
                  </a:lnTo>
                  <a:lnTo>
                    <a:pt x="1154" y="401"/>
                  </a:lnTo>
                  <a:lnTo>
                    <a:pt x="1202" y="383"/>
                  </a:lnTo>
                  <a:lnTo>
                    <a:pt x="1250" y="389"/>
                  </a:lnTo>
                  <a:lnTo>
                    <a:pt x="1294" y="346"/>
                  </a:lnTo>
                  <a:lnTo>
                    <a:pt x="1330" y="339"/>
                  </a:lnTo>
                  <a:lnTo>
                    <a:pt x="1401" y="363"/>
                  </a:lnTo>
                  <a:lnTo>
                    <a:pt x="1463" y="345"/>
                  </a:lnTo>
                  <a:lnTo>
                    <a:pt x="1499" y="226"/>
                  </a:lnTo>
                  <a:lnTo>
                    <a:pt x="1527" y="197"/>
                  </a:lnTo>
                  <a:lnTo>
                    <a:pt x="1550" y="100"/>
                  </a:lnTo>
                  <a:lnTo>
                    <a:pt x="1637" y="100"/>
                  </a:lnTo>
                  <a:lnTo>
                    <a:pt x="1702" y="114"/>
                  </a:lnTo>
                  <a:lnTo>
                    <a:pt x="1662" y="191"/>
                  </a:lnTo>
                  <a:lnTo>
                    <a:pt x="1719" y="272"/>
                  </a:lnTo>
                  <a:lnTo>
                    <a:pt x="1707" y="311"/>
                  </a:lnTo>
                  <a:moveTo>
                    <a:pt x="2521" y="370"/>
                  </a:moveTo>
                  <a:lnTo>
                    <a:pt x="2518" y="445"/>
                  </a:lnTo>
                  <a:lnTo>
                    <a:pt x="2479" y="436"/>
                  </a:lnTo>
                  <a:lnTo>
                    <a:pt x="2468" y="488"/>
                  </a:lnTo>
                  <a:lnTo>
                    <a:pt x="2498" y="533"/>
                  </a:lnTo>
                  <a:lnTo>
                    <a:pt x="2477" y="543"/>
                  </a:lnTo>
                  <a:lnTo>
                    <a:pt x="2447" y="489"/>
                  </a:lnTo>
                  <a:lnTo>
                    <a:pt x="2424" y="380"/>
                  </a:lnTo>
                  <a:lnTo>
                    <a:pt x="2439" y="312"/>
                  </a:lnTo>
                  <a:lnTo>
                    <a:pt x="2463" y="281"/>
                  </a:lnTo>
                  <a:lnTo>
                    <a:pt x="2469" y="328"/>
                  </a:lnTo>
                  <a:lnTo>
                    <a:pt x="2514" y="335"/>
                  </a:lnTo>
                  <a:lnTo>
                    <a:pt x="2521" y="370"/>
                  </a:lnTo>
                  <a:moveTo>
                    <a:pt x="2262" y="346"/>
                  </a:moveTo>
                  <a:lnTo>
                    <a:pt x="2202" y="430"/>
                  </a:lnTo>
                  <a:lnTo>
                    <a:pt x="2145" y="446"/>
                  </a:lnTo>
                  <a:lnTo>
                    <a:pt x="2073" y="430"/>
                  </a:lnTo>
                  <a:lnTo>
                    <a:pt x="1948" y="434"/>
                  </a:lnTo>
                  <a:lnTo>
                    <a:pt x="1882" y="446"/>
                  </a:lnTo>
                  <a:lnTo>
                    <a:pt x="1871" y="511"/>
                  </a:lnTo>
                  <a:lnTo>
                    <a:pt x="1938" y="586"/>
                  </a:lnTo>
                  <a:lnTo>
                    <a:pt x="1979" y="548"/>
                  </a:lnTo>
                  <a:lnTo>
                    <a:pt x="2119" y="519"/>
                  </a:lnTo>
                  <a:lnTo>
                    <a:pt x="2113" y="558"/>
                  </a:lnTo>
                  <a:lnTo>
                    <a:pt x="2080" y="546"/>
                  </a:lnTo>
                  <a:lnTo>
                    <a:pt x="2047" y="596"/>
                  </a:lnTo>
                  <a:lnTo>
                    <a:pt x="1980" y="629"/>
                  </a:lnTo>
                  <a:lnTo>
                    <a:pt x="2049" y="738"/>
                  </a:lnTo>
                  <a:lnTo>
                    <a:pt x="2034" y="767"/>
                  </a:lnTo>
                  <a:lnTo>
                    <a:pt x="2098" y="865"/>
                  </a:lnTo>
                  <a:lnTo>
                    <a:pt x="2095" y="921"/>
                  </a:lnTo>
                  <a:lnTo>
                    <a:pt x="2054" y="946"/>
                  </a:lnTo>
                  <a:lnTo>
                    <a:pt x="2026" y="916"/>
                  </a:lnTo>
                  <a:lnTo>
                    <a:pt x="2065" y="847"/>
                  </a:lnTo>
                  <a:lnTo>
                    <a:pt x="1990" y="880"/>
                  </a:lnTo>
                  <a:lnTo>
                    <a:pt x="1972" y="856"/>
                  </a:lnTo>
                  <a:lnTo>
                    <a:pt x="1983" y="823"/>
                  </a:lnTo>
                  <a:lnTo>
                    <a:pt x="1931" y="773"/>
                  </a:lnTo>
                  <a:lnTo>
                    <a:pt x="1939" y="690"/>
                  </a:lnTo>
                  <a:lnTo>
                    <a:pt x="1888" y="716"/>
                  </a:lnTo>
                  <a:lnTo>
                    <a:pt x="1891" y="815"/>
                  </a:lnTo>
                  <a:lnTo>
                    <a:pt x="1889" y="937"/>
                  </a:lnTo>
                  <a:lnTo>
                    <a:pt x="1841" y="950"/>
                  </a:lnTo>
                  <a:lnTo>
                    <a:pt x="1809" y="925"/>
                  </a:lnTo>
                  <a:lnTo>
                    <a:pt x="1834" y="846"/>
                  </a:lnTo>
                  <a:lnTo>
                    <a:pt x="1826" y="764"/>
                  </a:lnTo>
                  <a:lnTo>
                    <a:pt x="1794" y="763"/>
                  </a:lnTo>
                  <a:lnTo>
                    <a:pt x="1772" y="705"/>
                  </a:lnTo>
                  <a:lnTo>
                    <a:pt x="1805" y="649"/>
                  </a:lnTo>
                  <a:lnTo>
                    <a:pt x="1816" y="582"/>
                  </a:lnTo>
                  <a:lnTo>
                    <a:pt x="1855" y="453"/>
                  </a:lnTo>
                  <a:lnTo>
                    <a:pt x="1871" y="418"/>
                  </a:lnTo>
                  <a:lnTo>
                    <a:pt x="1934" y="355"/>
                  </a:lnTo>
                  <a:lnTo>
                    <a:pt x="1993" y="380"/>
                  </a:lnTo>
                  <a:lnTo>
                    <a:pt x="2088" y="392"/>
                  </a:lnTo>
                  <a:lnTo>
                    <a:pt x="2175" y="388"/>
                  </a:lnTo>
                  <a:lnTo>
                    <a:pt x="2248" y="327"/>
                  </a:lnTo>
                  <a:lnTo>
                    <a:pt x="2262" y="346"/>
                  </a:lnTo>
                  <a:moveTo>
                    <a:pt x="2932" y="565"/>
                  </a:moveTo>
                  <a:lnTo>
                    <a:pt x="2950" y="702"/>
                  </a:lnTo>
                  <a:lnTo>
                    <a:pt x="3026" y="753"/>
                  </a:lnTo>
                  <a:lnTo>
                    <a:pt x="3092" y="663"/>
                  </a:lnTo>
                  <a:lnTo>
                    <a:pt x="3179" y="612"/>
                  </a:lnTo>
                  <a:lnTo>
                    <a:pt x="3246" y="612"/>
                  </a:lnTo>
                  <a:lnTo>
                    <a:pt x="3310" y="641"/>
                  </a:lnTo>
                  <a:lnTo>
                    <a:pt x="3365" y="672"/>
                  </a:lnTo>
                  <a:lnTo>
                    <a:pt x="3445" y="688"/>
                  </a:lnTo>
                  <a:lnTo>
                    <a:pt x="3434" y="965"/>
                  </a:lnTo>
                  <a:lnTo>
                    <a:pt x="3414" y="1243"/>
                  </a:lnTo>
                  <a:lnTo>
                    <a:pt x="3353" y="1173"/>
                  </a:lnTo>
                  <a:lnTo>
                    <a:pt x="3279" y="1156"/>
                  </a:lnTo>
                  <a:lnTo>
                    <a:pt x="3258" y="1180"/>
                  </a:lnTo>
                  <a:lnTo>
                    <a:pt x="3163" y="1183"/>
                  </a:lnTo>
                  <a:lnTo>
                    <a:pt x="3200" y="1114"/>
                  </a:lnTo>
                  <a:lnTo>
                    <a:pt x="3249" y="1090"/>
                  </a:lnTo>
                  <a:lnTo>
                    <a:pt x="3236" y="997"/>
                  </a:lnTo>
                  <a:lnTo>
                    <a:pt x="3205" y="926"/>
                  </a:lnTo>
                  <a:lnTo>
                    <a:pt x="3062" y="854"/>
                  </a:lnTo>
                  <a:lnTo>
                    <a:pt x="3001" y="847"/>
                  </a:lnTo>
                  <a:lnTo>
                    <a:pt x="2891" y="768"/>
                  </a:lnTo>
                  <a:lnTo>
                    <a:pt x="2867" y="809"/>
                  </a:lnTo>
                  <a:lnTo>
                    <a:pt x="2838" y="817"/>
                  </a:lnTo>
                  <a:lnTo>
                    <a:pt x="2822" y="786"/>
                  </a:lnTo>
                  <a:lnTo>
                    <a:pt x="2823" y="749"/>
                  </a:lnTo>
                  <a:lnTo>
                    <a:pt x="2767" y="707"/>
                  </a:lnTo>
                  <a:lnTo>
                    <a:pt x="2849" y="676"/>
                  </a:lnTo>
                  <a:lnTo>
                    <a:pt x="2902" y="678"/>
                  </a:lnTo>
                  <a:lnTo>
                    <a:pt x="2897" y="655"/>
                  </a:lnTo>
                  <a:lnTo>
                    <a:pt x="2787" y="655"/>
                  </a:lnTo>
                  <a:lnTo>
                    <a:pt x="2758" y="604"/>
                  </a:lnTo>
                  <a:lnTo>
                    <a:pt x="2691" y="589"/>
                  </a:lnTo>
                  <a:lnTo>
                    <a:pt x="2659" y="546"/>
                  </a:lnTo>
                  <a:lnTo>
                    <a:pt x="2761" y="526"/>
                  </a:lnTo>
                  <a:lnTo>
                    <a:pt x="2800" y="498"/>
                  </a:lnTo>
                  <a:lnTo>
                    <a:pt x="2920" y="533"/>
                  </a:lnTo>
                  <a:lnTo>
                    <a:pt x="2932" y="565"/>
                  </a:lnTo>
                  <a:moveTo>
                    <a:pt x="2652" y="730"/>
                  </a:moveTo>
                  <a:lnTo>
                    <a:pt x="2677" y="795"/>
                  </a:lnTo>
                  <a:lnTo>
                    <a:pt x="2615" y="760"/>
                  </a:lnTo>
                  <a:lnTo>
                    <a:pt x="2552" y="753"/>
                  </a:lnTo>
                  <a:lnTo>
                    <a:pt x="2510" y="758"/>
                  </a:lnTo>
                  <a:lnTo>
                    <a:pt x="2458" y="755"/>
                  </a:lnTo>
                  <a:lnTo>
                    <a:pt x="2477" y="709"/>
                  </a:lnTo>
                  <a:lnTo>
                    <a:pt x="2570" y="705"/>
                  </a:lnTo>
                  <a:lnTo>
                    <a:pt x="2652" y="730"/>
                  </a:lnTo>
                  <a:moveTo>
                    <a:pt x="2409" y="761"/>
                  </a:moveTo>
                  <a:lnTo>
                    <a:pt x="2380" y="789"/>
                  </a:lnTo>
                  <a:lnTo>
                    <a:pt x="2328" y="774"/>
                  </a:lnTo>
                  <a:lnTo>
                    <a:pt x="2315" y="737"/>
                  </a:lnTo>
                  <a:lnTo>
                    <a:pt x="2391" y="733"/>
                  </a:lnTo>
                  <a:lnTo>
                    <a:pt x="2409" y="761"/>
                  </a:lnTo>
                  <a:moveTo>
                    <a:pt x="2960" y="996"/>
                  </a:moveTo>
                  <a:lnTo>
                    <a:pt x="2917" y="1054"/>
                  </a:lnTo>
                  <a:lnTo>
                    <a:pt x="2914" y="990"/>
                  </a:lnTo>
                  <a:lnTo>
                    <a:pt x="2929" y="959"/>
                  </a:lnTo>
                  <a:lnTo>
                    <a:pt x="2947" y="930"/>
                  </a:lnTo>
                  <a:lnTo>
                    <a:pt x="2962" y="955"/>
                  </a:lnTo>
                  <a:lnTo>
                    <a:pt x="2960" y="996"/>
                  </a:lnTo>
                  <a:moveTo>
                    <a:pt x="996" y="1044"/>
                  </a:moveTo>
                  <a:lnTo>
                    <a:pt x="1139" y="1052"/>
                  </a:lnTo>
                  <a:lnTo>
                    <a:pt x="1158" y="1017"/>
                  </a:lnTo>
                  <a:lnTo>
                    <a:pt x="1295" y="1058"/>
                  </a:lnTo>
                  <a:lnTo>
                    <a:pt x="1319" y="1113"/>
                  </a:lnTo>
                  <a:lnTo>
                    <a:pt x="1431" y="1129"/>
                  </a:lnTo>
                  <a:lnTo>
                    <a:pt x="1519" y="1179"/>
                  </a:lnTo>
                  <a:lnTo>
                    <a:pt x="1431" y="1212"/>
                  </a:lnTo>
                  <a:lnTo>
                    <a:pt x="1351" y="1177"/>
                  </a:lnTo>
                  <a:lnTo>
                    <a:pt x="1283" y="1180"/>
                  </a:lnTo>
                  <a:lnTo>
                    <a:pt x="1206" y="1174"/>
                  </a:lnTo>
                  <a:lnTo>
                    <a:pt x="1136" y="1158"/>
                  </a:lnTo>
                  <a:lnTo>
                    <a:pt x="1052" y="1126"/>
                  </a:lnTo>
                  <a:lnTo>
                    <a:pt x="997" y="1117"/>
                  </a:lnTo>
                  <a:lnTo>
                    <a:pt x="965" y="1128"/>
                  </a:lnTo>
                  <a:lnTo>
                    <a:pt x="830" y="1093"/>
                  </a:lnTo>
                  <a:lnTo>
                    <a:pt x="819" y="1056"/>
                  </a:lnTo>
                  <a:lnTo>
                    <a:pt x="751" y="1050"/>
                  </a:lnTo>
                  <a:lnTo>
                    <a:pt x="807" y="969"/>
                  </a:lnTo>
                  <a:lnTo>
                    <a:pt x="898" y="974"/>
                  </a:lnTo>
                  <a:lnTo>
                    <a:pt x="957" y="1007"/>
                  </a:lnTo>
                  <a:lnTo>
                    <a:pt x="987" y="1013"/>
                  </a:lnTo>
                  <a:lnTo>
                    <a:pt x="996" y="1044"/>
                  </a:lnTo>
                  <a:moveTo>
                    <a:pt x="2061" y="1156"/>
                  </a:moveTo>
                  <a:lnTo>
                    <a:pt x="2046" y="1203"/>
                  </a:lnTo>
                  <a:lnTo>
                    <a:pt x="1932" y="1227"/>
                  </a:lnTo>
                  <a:lnTo>
                    <a:pt x="1833" y="1217"/>
                  </a:lnTo>
                  <a:lnTo>
                    <a:pt x="1835" y="1186"/>
                  </a:lnTo>
                  <a:lnTo>
                    <a:pt x="1896" y="1168"/>
                  </a:lnTo>
                  <a:lnTo>
                    <a:pt x="1941" y="1193"/>
                  </a:lnTo>
                  <a:lnTo>
                    <a:pt x="1991" y="1187"/>
                  </a:lnTo>
                  <a:lnTo>
                    <a:pt x="2061" y="1156"/>
                  </a:lnTo>
                  <a:moveTo>
                    <a:pt x="1685" y="1156"/>
                  </a:moveTo>
                  <a:lnTo>
                    <a:pt x="1711" y="1179"/>
                  </a:lnTo>
                  <a:lnTo>
                    <a:pt x="1758" y="1172"/>
                  </a:lnTo>
                  <a:lnTo>
                    <a:pt x="1774" y="1208"/>
                  </a:lnTo>
                  <a:lnTo>
                    <a:pt x="1685" y="1225"/>
                  </a:lnTo>
                  <a:lnTo>
                    <a:pt x="1633" y="1236"/>
                  </a:lnTo>
                  <a:lnTo>
                    <a:pt x="1592" y="1236"/>
                  </a:lnTo>
                  <a:lnTo>
                    <a:pt x="1622" y="1187"/>
                  </a:lnTo>
                  <a:lnTo>
                    <a:pt x="1663" y="1186"/>
                  </a:lnTo>
                  <a:lnTo>
                    <a:pt x="1685" y="1156"/>
                  </a:lnTo>
                  <a:moveTo>
                    <a:pt x="2161" y="1330"/>
                  </a:moveTo>
                  <a:lnTo>
                    <a:pt x="2095" y="1349"/>
                  </a:lnTo>
                  <a:lnTo>
                    <a:pt x="2087" y="1339"/>
                  </a:lnTo>
                  <a:lnTo>
                    <a:pt x="2097" y="1310"/>
                  </a:lnTo>
                  <a:lnTo>
                    <a:pt x="2133" y="1258"/>
                  </a:lnTo>
                  <a:lnTo>
                    <a:pt x="2210" y="1224"/>
                  </a:lnTo>
                  <a:lnTo>
                    <a:pt x="2217" y="1241"/>
                  </a:lnTo>
                  <a:lnTo>
                    <a:pt x="2216" y="1266"/>
                  </a:lnTo>
                  <a:lnTo>
                    <a:pt x="2161" y="1330"/>
                  </a:lnTo>
                  <a:moveTo>
                    <a:pt x="1881" y="1339"/>
                  </a:moveTo>
                  <a:lnTo>
                    <a:pt x="1850" y="1340"/>
                  </a:lnTo>
                  <a:lnTo>
                    <a:pt x="1756" y="1280"/>
                  </a:lnTo>
                  <a:lnTo>
                    <a:pt x="1827" y="1264"/>
                  </a:lnTo>
                  <a:lnTo>
                    <a:pt x="1864" y="1290"/>
                  </a:lnTo>
                  <a:lnTo>
                    <a:pt x="1888" y="1316"/>
                  </a:lnTo>
                  <a:lnTo>
                    <a:pt x="1881" y="1339"/>
                  </a:lnTo>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51" name="Freeform 150"/>
            <p:cNvSpPr>
              <a:spLocks/>
            </p:cNvSpPr>
            <p:nvPr/>
          </p:nvSpPr>
          <p:spPr bwMode="auto">
            <a:xfrm>
              <a:off x="8293124" y="2972857"/>
              <a:ext cx="476909" cy="508550"/>
            </a:xfrm>
            <a:custGeom>
              <a:avLst/>
              <a:gdLst>
                <a:gd name="T0" fmla="*/ 149 w 504"/>
                <a:gd name="T1" fmla="*/ 42 h 572"/>
                <a:gd name="T2" fmla="*/ 148 w 504"/>
                <a:gd name="T3" fmla="*/ 60 h 572"/>
                <a:gd name="T4" fmla="*/ 206 w 504"/>
                <a:gd name="T5" fmla="*/ 110 h 572"/>
                <a:gd name="T6" fmla="*/ 212 w 504"/>
                <a:gd name="T7" fmla="*/ 147 h 572"/>
                <a:gd name="T8" fmla="*/ 282 w 504"/>
                <a:gd name="T9" fmla="*/ 172 h 572"/>
                <a:gd name="T10" fmla="*/ 330 w 504"/>
                <a:gd name="T11" fmla="*/ 189 h 572"/>
                <a:gd name="T12" fmla="*/ 340 w 504"/>
                <a:gd name="T13" fmla="*/ 167 h 572"/>
                <a:gd name="T14" fmla="*/ 355 w 504"/>
                <a:gd name="T15" fmla="*/ 170 h 572"/>
                <a:gd name="T16" fmla="*/ 384 w 504"/>
                <a:gd name="T17" fmla="*/ 179 h 572"/>
                <a:gd name="T18" fmla="*/ 412 w 504"/>
                <a:gd name="T19" fmla="*/ 167 h 572"/>
                <a:gd name="T20" fmla="*/ 430 w 504"/>
                <a:gd name="T21" fmla="*/ 142 h 572"/>
                <a:gd name="T22" fmla="*/ 474 w 504"/>
                <a:gd name="T23" fmla="*/ 126 h 572"/>
                <a:gd name="T24" fmla="*/ 501 w 504"/>
                <a:gd name="T25" fmla="*/ 150 h 572"/>
                <a:gd name="T26" fmla="*/ 504 w 504"/>
                <a:gd name="T27" fmla="*/ 175 h 572"/>
                <a:gd name="T28" fmla="*/ 473 w 504"/>
                <a:gd name="T29" fmla="*/ 197 h 572"/>
                <a:gd name="T30" fmla="*/ 463 w 504"/>
                <a:gd name="T31" fmla="*/ 242 h 572"/>
                <a:gd name="T32" fmla="*/ 449 w 504"/>
                <a:gd name="T33" fmla="*/ 266 h 572"/>
                <a:gd name="T34" fmla="*/ 429 w 504"/>
                <a:gd name="T35" fmla="*/ 247 h 572"/>
                <a:gd name="T36" fmla="*/ 412 w 504"/>
                <a:gd name="T37" fmla="*/ 249 h 572"/>
                <a:gd name="T38" fmla="*/ 428 w 504"/>
                <a:gd name="T39" fmla="*/ 219 h 572"/>
                <a:gd name="T40" fmla="*/ 383 w 504"/>
                <a:gd name="T41" fmla="*/ 212 h 572"/>
                <a:gd name="T42" fmla="*/ 354 w 504"/>
                <a:gd name="T43" fmla="*/ 188 h 572"/>
                <a:gd name="T44" fmla="*/ 356 w 504"/>
                <a:gd name="T45" fmla="*/ 221 h 572"/>
                <a:gd name="T46" fmla="*/ 364 w 504"/>
                <a:gd name="T47" fmla="*/ 246 h 572"/>
                <a:gd name="T48" fmla="*/ 378 w 504"/>
                <a:gd name="T49" fmla="*/ 287 h 572"/>
                <a:gd name="T50" fmla="*/ 347 w 504"/>
                <a:gd name="T51" fmla="*/ 306 h 572"/>
                <a:gd name="T52" fmla="*/ 298 w 504"/>
                <a:gd name="T53" fmla="*/ 357 h 572"/>
                <a:gd name="T54" fmla="*/ 271 w 504"/>
                <a:gd name="T55" fmla="*/ 394 h 572"/>
                <a:gd name="T56" fmla="*/ 238 w 504"/>
                <a:gd name="T57" fmla="*/ 407 h 572"/>
                <a:gd name="T58" fmla="*/ 243 w 504"/>
                <a:gd name="T59" fmla="*/ 467 h 572"/>
                <a:gd name="T60" fmla="*/ 230 w 504"/>
                <a:gd name="T61" fmla="*/ 523 h 572"/>
                <a:gd name="T62" fmla="*/ 212 w 504"/>
                <a:gd name="T63" fmla="*/ 552 h 572"/>
                <a:gd name="T64" fmla="*/ 181 w 504"/>
                <a:gd name="T65" fmla="*/ 553 h 572"/>
                <a:gd name="T66" fmla="*/ 156 w 504"/>
                <a:gd name="T67" fmla="*/ 493 h 572"/>
                <a:gd name="T68" fmla="*/ 134 w 504"/>
                <a:gd name="T69" fmla="*/ 434 h 572"/>
                <a:gd name="T70" fmla="*/ 95 w 504"/>
                <a:gd name="T71" fmla="*/ 338 h 572"/>
                <a:gd name="T72" fmla="*/ 61 w 504"/>
                <a:gd name="T73" fmla="*/ 306 h 572"/>
                <a:gd name="T74" fmla="*/ 29 w 504"/>
                <a:gd name="T75" fmla="*/ 271 h 572"/>
                <a:gd name="T76" fmla="*/ 10 w 504"/>
                <a:gd name="T77" fmla="*/ 231 h 572"/>
                <a:gd name="T78" fmla="*/ 31 w 504"/>
                <a:gd name="T79" fmla="*/ 203 h 572"/>
                <a:gd name="T80" fmla="*/ 29 w 504"/>
                <a:gd name="T81" fmla="*/ 156 h 572"/>
                <a:gd name="T82" fmla="*/ 72 w 504"/>
                <a:gd name="T83" fmla="*/ 115 h 572"/>
                <a:gd name="T84" fmla="*/ 94 w 504"/>
                <a:gd name="T85" fmla="*/ 67 h 572"/>
                <a:gd name="T86" fmla="*/ 58 w 504"/>
                <a:gd name="T87" fmla="*/ 25 h 572"/>
                <a:gd name="T88" fmla="*/ 110 w 504"/>
                <a:gd name="T89" fmla="*/ 18 h 5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504" h="572">
                  <a:moveTo>
                    <a:pt x="122" y="0"/>
                  </a:moveTo>
                  <a:lnTo>
                    <a:pt x="147" y="25"/>
                  </a:lnTo>
                  <a:lnTo>
                    <a:pt x="149" y="42"/>
                  </a:lnTo>
                  <a:lnTo>
                    <a:pt x="159" y="52"/>
                  </a:lnTo>
                  <a:lnTo>
                    <a:pt x="161" y="63"/>
                  </a:lnTo>
                  <a:lnTo>
                    <a:pt x="148" y="60"/>
                  </a:lnTo>
                  <a:lnTo>
                    <a:pt x="158" y="83"/>
                  </a:lnTo>
                  <a:lnTo>
                    <a:pt x="178" y="96"/>
                  </a:lnTo>
                  <a:lnTo>
                    <a:pt x="206" y="110"/>
                  </a:lnTo>
                  <a:lnTo>
                    <a:pt x="197" y="120"/>
                  </a:lnTo>
                  <a:lnTo>
                    <a:pt x="194" y="139"/>
                  </a:lnTo>
                  <a:lnTo>
                    <a:pt x="212" y="147"/>
                  </a:lnTo>
                  <a:lnTo>
                    <a:pt x="231" y="157"/>
                  </a:lnTo>
                  <a:lnTo>
                    <a:pt x="257" y="169"/>
                  </a:lnTo>
                  <a:lnTo>
                    <a:pt x="282" y="172"/>
                  </a:lnTo>
                  <a:lnTo>
                    <a:pt x="294" y="182"/>
                  </a:lnTo>
                  <a:lnTo>
                    <a:pt x="308" y="184"/>
                  </a:lnTo>
                  <a:lnTo>
                    <a:pt x="330" y="189"/>
                  </a:lnTo>
                  <a:lnTo>
                    <a:pt x="345" y="189"/>
                  </a:lnTo>
                  <a:lnTo>
                    <a:pt x="346" y="181"/>
                  </a:lnTo>
                  <a:lnTo>
                    <a:pt x="340" y="167"/>
                  </a:lnTo>
                  <a:lnTo>
                    <a:pt x="340" y="158"/>
                  </a:lnTo>
                  <a:lnTo>
                    <a:pt x="350" y="154"/>
                  </a:lnTo>
                  <a:lnTo>
                    <a:pt x="355" y="170"/>
                  </a:lnTo>
                  <a:lnTo>
                    <a:pt x="356" y="174"/>
                  </a:lnTo>
                  <a:lnTo>
                    <a:pt x="374" y="182"/>
                  </a:lnTo>
                  <a:lnTo>
                    <a:pt x="384" y="179"/>
                  </a:lnTo>
                  <a:lnTo>
                    <a:pt x="400" y="181"/>
                  </a:lnTo>
                  <a:lnTo>
                    <a:pt x="414" y="180"/>
                  </a:lnTo>
                  <a:lnTo>
                    <a:pt x="412" y="167"/>
                  </a:lnTo>
                  <a:lnTo>
                    <a:pt x="404" y="161"/>
                  </a:lnTo>
                  <a:lnTo>
                    <a:pt x="418" y="158"/>
                  </a:lnTo>
                  <a:lnTo>
                    <a:pt x="430" y="142"/>
                  </a:lnTo>
                  <a:lnTo>
                    <a:pt x="447" y="129"/>
                  </a:lnTo>
                  <a:lnTo>
                    <a:pt x="463" y="134"/>
                  </a:lnTo>
                  <a:lnTo>
                    <a:pt x="474" y="126"/>
                  </a:lnTo>
                  <a:lnTo>
                    <a:pt x="485" y="139"/>
                  </a:lnTo>
                  <a:lnTo>
                    <a:pt x="481" y="147"/>
                  </a:lnTo>
                  <a:lnTo>
                    <a:pt x="501" y="150"/>
                  </a:lnTo>
                  <a:lnTo>
                    <a:pt x="504" y="158"/>
                  </a:lnTo>
                  <a:lnTo>
                    <a:pt x="499" y="162"/>
                  </a:lnTo>
                  <a:lnTo>
                    <a:pt x="504" y="175"/>
                  </a:lnTo>
                  <a:lnTo>
                    <a:pt x="490" y="171"/>
                  </a:lnTo>
                  <a:lnTo>
                    <a:pt x="470" y="185"/>
                  </a:lnTo>
                  <a:lnTo>
                    <a:pt x="473" y="197"/>
                  </a:lnTo>
                  <a:lnTo>
                    <a:pt x="467" y="215"/>
                  </a:lnTo>
                  <a:lnTo>
                    <a:pt x="468" y="225"/>
                  </a:lnTo>
                  <a:lnTo>
                    <a:pt x="463" y="242"/>
                  </a:lnTo>
                  <a:lnTo>
                    <a:pt x="449" y="237"/>
                  </a:lnTo>
                  <a:lnTo>
                    <a:pt x="452" y="259"/>
                  </a:lnTo>
                  <a:lnTo>
                    <a:pt x="449" y="266"/>
                  </a:lnTo>
                  <a:lnTo>
                    <a:pt x="452" y="274"/>
                  </a:lnTo>
                  <a:lnTo>
                    <a:pt x="444" y="280"/>
                  </a:lnTo>
                  <a:lnTo>
                    <a:pt x="429" y="247"/>
                  </a:lnTo>
                  <a:lnTo>
                    <a:pt x="424" y="247"/>
                  </a:lnTo>
                  <a:lnTo>
                    <a:pt x="424" y="260"/>
                  </a:lnTo>
                  <a:lnTo>
                    <a:pt x="412" y="249"/>
                  </a:lnTo>
                  <a:lnTo>
                    <a:pt x="415" y="237"/>
                  </a:lnTo>
                  <a:lnTo>
                    <a:pt x="423" y="236"/>
                  </a:lnTo>
                  <a:lnTo>
                    <a:pt x="428" y="219"/>
                  </a:lnTo>
                  <a:lnTo>
                    <a:pt x="417" y="215"/>
                  </a:lnTo>
                  <a:lnTo>
                    <a:pt x="400" y="215"/>
                  </a:lnTo>
                  <a:lnTo>
                    <a:pt x="383" y="212"/>
                  </a:lnTo>
                  <a:lnTo>
                    <a:pt x="378" y="198"/>
                  </a:lnTo>
                  <a:lnTo>
                    <a:pt x="370" y="197"/>
                  </a:lnTo>
                  <a:lnTo>
                    <a:pt x="354" y="188"/>
                  </a:lnTo>
                  <a:lnTo>
                    <a:pt x="350" y="202"/>
                  </a:lnTo>
                  <a:lnTo>
                    <a:pt x="366" y="213"/>
                  </a:lnTo>
                  <a:lnTo>
                    <a:pt x="356" y="221"/>
                  </a:lnTo>
                  <a:lnTo>
                    <a:pt x="353" y="228"/>
                  </a:lnTo>
                  <a:lnTo>
                    <a:pt x="365" y="234"/>
                  </a:lnTo>
                  <a:lnTo>
                    <a:pt x="364" y="246"/>
                  </a:lnTo>
                  <a:lnTo>
                    <a:pt x="373" y="262"/>
                  </a:lnTo>
                  <a:lnTo>
                    <a:pt x="379" y="279"/>
                  </a:lnTo>
                  <a:lnTo>
                    <a:pt x="378" y="287"/>
                  </a:lnTo>
                  <a:lnTo>
                    <a:pt x="365" y="286"/>
                  </a:lnTo>
                  <a:lnTo>
                    <a:pt x="344" y="291"/>
                  </a:lnTo>
                  <a:lnTo>
                    <a:pt x="347" y="306"/>
                  </a:lnTo>
                  <a:lnTo>
                    <a:pt x="339" y="319"/>
                  </a:lnTo>
                  <a:lnTo>
                    <a:pt x="315" y="333"/>
                  </a:lnTo>
                  <a:lnTo>
                    <a:pt x="298" y="357"/>
                  </a:lnTo>
                  <a:lnTo>
                    <a:pt x="286" y="370"/>
                  </a:lnTo>
                  <a:lnTo>
                    <a:pt x="270" y="384"/>
                  </a:lnTo>
                  <a:lnTo>
                    <a:pt x="271" y="394"/>
                  </a:lnTo>
                  <a:lnTo>
                    <a:pt x="262" y="399"/>
                  </a:lnTo>
                  <a:lnTo>
                    <a:pt x="246" y="406"/>
                  </a:lnTo>
                  <a:lnTo>
                    <a:pt x="238" y="407"/>
                  </a:lnTo>
                  <a:lnTo>
                    <a:pt x="234" y="423"/>
                  </a:lnTo>
                  <a:lnTo>
                    <a:pt x="241" y="450"/>
                  </a:lnTo>
                  <a:lnTo>
                    <a:pt x="243" y="467"/>
                  </a:lnTo>
                  <a:lnTo>
                    <a:pt x="237" y="487"/>
                  </a:lnTo>
                  <a:lnTo>
                    <a:pt x="239" y="522"/>
                  </a:lnTo>
                  <a:lnTo>
                    <a:pt x="230" y="523"/>
                  </a:lnTo>
                  <a:lnTo>
                    <a:pt x="222" y="539"/>
                  </a:lnTo>
                  <a:lnTo>
                    <a:pt x="228" y="546"/>
                  </a:lnTo>
                  <a:lnTo>
                    <a:pt x="212" y="552"/>
                  </a:lnTo>
                  <a:lnTo>
                    <a:pt x="206" y="566"/>
                  </a:lnTo>
                  <a:lnTo>
                    <a:pt x="199" y="572"/>
                  </a:lnTo>
                  <a:lnTo>
                    <a:pt x="181" y="553"/>
                  </a:lnTo>
                  <a:lnTo>
                    <a:pt x="171" y="523"/>
                  </a:lnTo>
                  <a:lnTo>
                    <a:pt x="163" y="503"/>
                  </a:lnTo>
                  <a:lnTo>
                    <a:pt x="156" y="493"/>
                  </a:lnTo>
                  <a:lnTo>
                    <a:pt x="144" y="473"/>
                  </a:lnTo>
                  <a:lnTo>
                    <a:pt x="138" y="447"/>
                  </a:lnTo>
                  <a:lnTo>
                    <a:pt x="134" y="434"/>
                  </a:lnTo>
                  <a:lnTo>
                    <a:pt x="115" y="405"/>
                  </a:lnTo>
                  <a:lnTo>
                    <a:pt x="103" y="365"/>
                  </a:lnTo>
                  <a:lnTo>
                    <a:pt x="95" y="338"/>
                  </a:lnTo>
                  <a:lnTo>
                    <a:pt x="92" y="313"/>
                  </a:lnTo>
                  <a:lnTo>
                    <a:pt x="86" y="294"/>
                  </a:lnTo>
                  <a:lnTo>
                    <a:pt x="61" y="306"/>
                  </a:lnTo>
                  <a:lnTo>
                    <a:pt x="48" y="304"/>
                  </a:lnTo>
                  <a:lnTo>
                    <a:pt x="22" y="279"/>
                  </a:lnTo>
                  <a:lnTo>
                    <a:pt x="29" y="271"/>
                  </a:lnTo>
                  <a:lnTo>
                    <a:pt x="23" y="263"/>
                  </a:lnTo>
                  <a:lnTo>
                    <a:pt x="0" y="245"/>
                  </a:lnTo>
                  <a:lnTo>
                    <a:pt x="10" y="231"/>
                  </a:lnTo>
                  <a:lnTo>
                    <a:pt x="49" y="231"/>
                  </a:lnTo>
                  <a:lnTo>
                    <a:pt x="43" y="213"/>
                  </a:lnTo>
                  <a:lnTo>
                    <a:pt x="31" y="203"/>
                  </a:lnTo>
                  <a:lnTo>
                    <a:pt x="27" y="187"/>
                  </a:lnTo>
                  <a:lnTo>
                    <a:pt x="13" y="178"/>
                  </a:lnTo>
                  <a:lnTo>
                    <a:pt x="29" y="156"/>
                  </a:lnTo>
                  <a:lnTo>
                    <a:pt x="50" y="158"/>
                  </a:lnTo>
                  <a:lnTo>
                    <a:pt x="65" y="136"/>
                  </a:lnTo>
                  <a:lnTo>
                    <a:pt x="72" y="115"/>
                  </a:lnTo>
                  <a:lnTo>
                    <a:pt x="85" y="94"/>
                  </a:lnTo>
                  <a:lnTo>
                    <a:pt x="81" y="79"/>
                  </a:lnTo>
                  <a:lnTo>
                    <a:pt x="94" y="67"/>
                  </a:lnTo>
                  <a:lnTo>
                    <a:pt x="77" y="57"/>
                  </a:lnTo>
                  <a:lnTo>
                    <a:pt x="68" y="43"/>
                  </a:lnTo>
                  <a:lnTo>
                    <a:pt x="58" y="25"/>
                  </a:lnTo>
                  <a:lnTo>
                    <a:pt x="64" y="16"/>
                  </a:lnTo>
                  <a:lnTo>
                    <a:pt x="92" y="21"/>
                  </a:lnTo>
                  <a:lnTo>
                    <a:pt x="110" y="18"/>
                  </a:lnTo>
                  <a:lnTo>
                    <a:pt x="122"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52" name="Freeform 151"/>
            <p:cNvSpPr>
              <a:spLocks/>
            </p:cNvSpPr>
            <p:nvPr/>
          </p:nvSpPr>
          <p:spPr bwMode="auto">
            <a:xfrm>
              <a:off x="9316963" y="2994195"/>
              <a:ext cx="35957" cy="30228"/>
            </a:xfrm>
            <a:custGeom>
              <a:avLst/>
              <a:gdLst>
                <a:gd name="T0" fmla="*/ 33 w 38"/>
                <a:gd name="T1" fmla="*/ 4 h 34"/>
                <a:gd name="T2" fmla="*/ 38 w 38"/>
                <a:gd name="T3" fmla="*/ 11 h 34"/>
                <a:gd name="T4" fmla="*/ 34 w 38"/>
                <a:gd name="T5" fmla="*/ 24 h 34"/>
                <a:gd name="T6" fmla="*/ 24 w 38"/>
                <a:gd name="T7" fmla="*/ 17 h 34"/>
                <a:gd name="T8" fmla="*/ 17 w 38"/>
                <a:gd name="T9" fmla="*/ 22 h 34"/>
                <a:gd name="T10" fmla="*/ 17 w 38"/>
                <a:gd name="T11" fmla="*/ 34 h 34"/>
                <a:gd name="T12" fmla="*/ 4 w 38"/>
                <a:gd name="T13" fmla="*/ 28 h 34"/>
                <a:gd name="T14" fmla="*/ 0 w 38"/>
                <a:gd name="T15" fmla="*/ 18 h 34"/>
                <a:gd name="T16" fmla="*/ 4 w 38"/>
                <a:gd name="T17" fmla="*/ 6 h 34"/>
                <a:gd name="T18" fmla="*/ 15 w 38"/>
                <a:gd name="T19" fmla="*/ 8 h 34"/>
                <a:gd name="T20" fmla="*/ 19 w 38"/>
                <a:gd name="T21" fmla="*/ 0 h 34"/>
                <a:gd name="T22" fmla="*/ 33 w 38"/>
                <a:gd name="T23" fmla="*/ 4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8" h="34">
                  <a:moveTo>
                    <a:pt x="33" y="4"/>
                  </a:moveTo>
                  <a:lnTo>
                    <a:pt x="38" y="11"/>
                  </a:lnTo>
                  <a:lnTo>
                    <a:pt x="34" y="24"/>
                  </a:lnTo>
                  <a:lnTo>
                    <a:pt x="24" y="17"/>
                  </a:lnTo>
                  <a:lnTo>
                    <a:pt x="17" y="22"/>
                  </a:lnTo>
                  <a:lnTo>
                    <a:pt x="17" y="34"/>
                  </a:lnTo>
                  <a:lnTo>
                    <a:pt x="4" y="28"/>
                  </a:lnTo>
                  <a:lnTo>
                    <a:pt x="0" y="18"/>
                  </a:lnTo>
                  <a:lnTo>
                    <a:pt x="4" y="6"/>
                  </a:lnTo>
                  <a:lnTo>
                    <a:pt x="15" y="8"/>
                  </a:lnTo>
                  <a:lnTo>
                    <a:pt x="19" y="0"/>
                  </a:lnTo>
                  <a:lnTo>
                    <a:pt x="33" y="4"/>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53" name="Freeform 152"/>
            <p:cNvSpPr>
              <a:spLocks/>
            </p:cNvSpPr>
            <p:nvPr/>
          </p:nvSpPr>
          <p:spPr bwMode="auto">
            <a:xfrm>
              <a:off x="9269650" y="2865279"/>
              <a:ext cx="164647" cy="190262"/>
            </a:xfrm>
            <a:custGeom>
              <a:avLst/>
              <a:gdLst>
                <a:gd name="T0" fmla="*/ 164 w 174"/>
                <a:gd name="T1" fmla="*/ 87 h 214"/>
                <a:gd name="T2" fmla="*/ 166 w 174"/>
                <a:gd name="T3" fmla="*/ 104 h 214"/>
                <a:gd name="T4" fmla="*/ 174 w 174"/>
                <a:gd name="T5" fmla="*/ 114 h 214"/>
                <a:gd name="T6" fmla="*/ 171 w 174"/>
                <a:gd name="T7" fmla="*/ 129 h 214"/>
                <a:gd name="T8" fmla="*/ 154 w 174"/>
                <a:gd name="T9" fmla="*/ 139 h 214"/>
                <a:gd name="T10" fmla="*/ 124 w 174"/>
                <a:gd name="T11" fmla="*/ 140 h 214"/>
                <a:gd name="T12" fmla="*/ 109 w 174"/>
                <a:gd name="T13" fmla="*/ 163 h 214"/>
                <a:gd name="T14" fmla="*/ 94 w 174"/>
                <a:gd name="T15" fmla="*/ 155 h 214"/>
                <a:gd name="T16" fmla="*/ 87 w 174"/>
                <a:gd name="T17" fmla="*/ 140 h 214"/>
                <a:gd name="T18" fmla="*/ 59 w 174"/>
                <a:gd name="T19" fmla="*/ 145 h 214"/>
                <a:gd name="T20" fmla="*/ 42 w 174"/>
                <a:gd name="T21" fmla="*/ 154 h 214"/>
                <a:gd name="T22" fmla="*/ 22 w 174"/>
                <a:gd name="T23" fmla="*/ 155 h 214"/>
                <a:gd name="T24" fmla="*/ 46 w 174"/>
                <a:gd name="T25" fmla="*/ 170 h 214"/>
                <a:gd name="T26" fmla="*/ 48 w 174"/>
                <a:gd name="T27" fmla="*/ 205 h 214"/>
                <a:gd name="T28" fmla="*/ 40 w 174"/>
                <a:gd name="T29" fmla="*/ 214 h 214"/>
                <a:gd name="T30" fmla="*/ 28 w 174"/>
                <a:gd name="T31" fmla="*/ 206 h 214"/>
                <a:gd name="T32" fmla="*/ 26 w 174"/>
                <a:gd name="T33" fmla="*/ 187 h 214"/>
                <a:gd name="T34" fmla="*/ 12 w 174"/>
                <a:gd name="T35" fmla="*/ 181 h 214"/>
                <a:gd name="T36" fmla="*/ 0 w 174"/>
                <a:gd name="T37" fmla="*/ 167 h 214"/>
                <a:gd name="T38" fmla="*/ 14 w 174"/>
                <a:gd name="T39" fmla="*/ 160 h 214"/>
                <a:gd name="T40" fmla="*/ 17 w 174"/>
                <a:gd name="T41" fmla="*/ 148 h 214"/>
                <a:gd name="T42" fmla="*/ 30 w 174"/>
                <a:gd name="T43" fmla="*/ 137 h 214"/>
                <a:gd name="T44" fmla="*/ 37 w 174"/>
                <a:gd name="T45" fmla="*/ 123 h 214"/>
                <a:gd name="T46" fmla="*/ 68 w 174"/>
                <a:gd name="T47" fmla="*/ 117 h 214"/>
                <a:gd name="T48" fmla="*/ 89 w 174"/>
                <a:gd name="T49" fmla="*/ 121 h 214"/>
                <a:gd name="T50" fmla="*/ 89 w 174"/>
                <a:gd name="T51" fmla="*/ 84 h 214"/>
                <a:gd name="T52" fmla="*/ 106 w 174"/>
                <a:gd name="T53" fmla="*/ 94 h 214"/>
                <a:gd name="T54" fmla="*/ 120 w 174"/>
                <a:gd name="T55" fmla="*/ 73 h 214"/>
                <a:gd name="T56" fmla="*/ 126 w 174"/>
                <a:gd name="T57" fmla="*/ 65 h 214"/>
                <a:gd name="T58" fmla="*/ 123 w 174"/>
                <a:gd name="T59" fmla="*/ 40 h 214"/>
                <a:gd name="T60" fmla="*/ 108 w 174"/>
                <a:gd name="T61" fmla="*/ 17 h 214"/>
                <a:gd name="T62" fmla="*/ 107 w 174"/>
                <a:gd name="T63" fmla="*/ 4 h 214"/>
                <a:gd name="T64" fmla="*/ 123 w 174"/>
                <a:gd name="T65" fmla="*/ 0 h 214"/>
                <a:gd name="T66" fmla="*/ 149 w 174"/>
                <a:gd name="T67" fmla="*/ 29 h 214"/>
                <a:gd name="T68" fmla="*/ 157 w 174"/>
                <a:gd name="T69" fmla="*/ 45 h 214"/>
                <a:gd name="T70" fmla="*/ 153 w 174"/>
                <a:gd name="T71" fmla="*/ 66 h 214"/>
                <a:gd name="T72" fmla="*/ 164 w 174"/>
                <a:gd name="T73" fmla="*/ 87 h 2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74" h="214">
                  <a:moveTo>
                    <a:pt x="164" y="87"/>
                  </a:moveTo>
                  <a:lnTo>
                    <a:pt x="166" y="104"/>
                  </a:lnTo>
                  <a:lnTo>
                    <a:pt x="174" y="114"/>
                  </a:lnTo>
                  <a:lnTo>
                    <a:pt x="171" y="129"/>
                  </a:lnTo>
                  <a:lnTo>
                    <a:pt x="154" y="139"/>
                  </a:lnTo>
                  <a:lnTo>
                    <a:pt x="124" y="140"/>
                  </a:lnTo>
                  <a:lnTo>
                    <a:pt x="109" y="163"/>
                  </a:lnTo>
                  <a:lnTo>
                    <a:pt x="94" y="155"/>
                  </a:lnTo>
                  <a:lnTo>
                    <a:pt x="87" y="140"/>
                  </a:lnTo>
                  <a:lnTo>
                    <a:pt x="59" y="145"/>
                  </a:lnTo>
                  <a:lnTo>
                    <a:pt x="42" y="154"/>
                  </a:lnTo>
                  <a:lnTo>
                    <a:pt x="22" y="155"/>
                  </a:lnTo>
                  <a:lnTo>
                    <a:pt x="46" y="170"/>
                  </a:lnTo>
                  <a:lnTo>
                    <a:pt x="48" y="205"/>
                  </a:lnTo>
                  <a:lnTo>
                    <a:pt x="40" y="214"/>
                  </a:lnTo>
                  <a:lnTo>
                    <a:pt x="28" y="206"/>
                  </a:lnTo>
                  <a:lnTo>
                    <a:pt x="26" y="187"/>
                  </a:lnTo>
                  <a:lnTo>
                    <a:pt x="12" y="181"/>
                  </a:lnTo>
                  <a:lnTo>
                    <a:pt x="0" y="167"/>
                  </a:lnTo>
                  <a:lnTo>
                    <a:pt x="14" y="160"/>
                  </a:lnTo>
                  <a:lnTo>
                    <a:pt x="17" y="148"/>
                  </a:lnTo>
                  <a:lnTo>
                    <a:pt x="30" y="137"/>
                  </a:lnTo>
                  <a:lnTo>
                    <a:pt x="37" y="123"/>
                  </a:lnTo>
                  <a:lnTo>
                    <a:pt x="68" y="117"/>
                  </a:lnTo>
                  <a:lnTo>
                    <a:pt x="89" y="121"/>
                  </a:lnTo>
                  <a:lnTo>
                    <a:pt x="89" y="84"/>
                  </a:lnTo>
                  <a:lnTo>
                    <a:pt x="106" y="94"/>
                  </a:lnTo>
                  <a:lnTo>
                    <a:pt x="120" y="73"/>
                  </a:lnTo>
                  <a:lnTo>
                    <a:pt x="126" y="65"/>
                  </a:lnTo>
                  <a:lnTo>
                    <a:pt x="123" y="40"/>
                  </a:lnTo>
                  <a:lnTo>
                    <a:pt x="108" y="17"/>
                  </a:lnTo>
                  <a:lnTo>
                    <a:pt x="107" y="4"/>
                  </a:lnTo>
                  <a:lnTo>
                    <a:pt x="123" y="0"/>
                  </a:lnTo>
                  <a:lnTo>
                    <a:pt x="149" y="29"/>
                  </a:lnTo>
                  <a:lnTo>
                    <a:pt x="157" y="45"/>
                  </a:lnTo>
                  <a:lnTo>
                    <a:pt x="153" y="66"/>
                  </a:lnTo>
                  <a:lnTo>
                    <a:pt x="164" y="87"/>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54" name="Freeform 153"/>
            <p:cNvSpPr>
              <a:spLocks/>
            </p:cNvSpPr>
            <p:nvPr/>
          </p:nvSpPr>
          <p:spPr bwMode="auto">
            <a:xfrm>
              <a:off x="9344404" y="2788818"/>
              <a:ext cx="85162" cy="72904"/>
            </a:xfrm>
            <a:custGeom>
              <a:avLst/>
              <a:gdLst>
                <a:gd name="T0" fmla="*/ 51 w 90"/>
                <a:gd name="T1" fmla="*/ 29 h 82"/>
                <a:gd name="T2" fmla="*/ 65 w 90"/>
                <a:gd name="T3" fmla="*/ 33 h 82"/>
                <a:gd name="T4" fmla="*/ 71 w 90"/>
                <a:gd name="T5" fmla="*/ 24 h 82"/>
                <a:gd name="T6" fmla="*/ 90 w 90"/>
                <a:gd name="T7" fmla="*/ 47 h 82"/>
                <a:gd name="T8" fmla="*/ 69 w 90"/>
                <a:gd name="T9" fmla="*/ 53 h 82"/>
                <a:gd name="T10" fmla="*/ 67 w 90"/>
                <a:gd name="T11" fmla="*/ 73 h 82"/>
                <a:gd name="T12" fmla="*/ 32 w 90"/>
                <a:gd name="T13" fmla="*/ 59 h 82"/>
                <a:gd name="T14" fmla="*/ 36 w 90"/>
                <a:gd name="T15" fmla="*/ 82 h 82"/>
                <a:gd name="T16" fmla="*/ 18 w 90"/>
                <a:gd name="T17" fmla="*/ 82 h 82"/>
                <a:gd name="T18" fmla="*/ 3 w 90"/>
                <a:gd name="T19" fmla="*/ 62 h 82"/>
                <a:gd name="T20" fmla="*/ 2 w 90"/>
                <a:gd name="T21" fmla="*/ 46 h 82"/>
                <a:gd name="T22" fmla="*/ 19 w 90"/>
                <a:gd name="T23" fmla="*/ 45 h 82"/>
                <a:gd name="T24" fmla="*/ 6 w 90"/>
                <a:gd name="T25" fmla="*/ 16 h 82"/>
                <a:gd name="T26" fmla="*/ 0 w 90"/>
                <a:gd name="T27" fmla="*/ 0 h 82"/>
                <a:gd name="T28" fmla="*/ 33 w 90"/>
                <a:gd name="T29" fmla="*/ 22 h 82"/>
                <a:gd name="T30" fmla="*/ 51 w 90"/>
                <a:gd name="T31" fmla="*/ 29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90" h="82">
                  <a:moveTo>
                    <a:pt x="51" y="29"/>
                  </a:moveTo>
                  <a:lnTo>
                    <a:pt x="65" y="33"/>
                  </a:lnTo>
                  <a:lnTo>
                    <a:pt x="71" y="24"/>
                  </a:lnTo>
                  <a:lnTo>
                    <a:pt x="90" y="47"/>
                  </a:lnTo>
                  <a:lnTo>
                    <a:pt x="69" y="53"/>
                  </a:lnTo>
                  <a:lnTo>
                    <a:pt x="67" y="73"/>
                  </a:lnTo>
                  <a:lnTo>
                    <a:pt x="32" y="59"/>
                  </a:lnTo>
                  <a:lnTo>
                    <a:pt x="36" y="82"/>
                  </a:lnTo>
                  <a:lnTo>
                    <a:pt x="18" y="82"/>
                  </a:lnTo>
                  <a:lnTo>
                    <a:pt x="3" y="62"/>
                  </a:lnTo>
                  <a:lnTo>
                    <a:pt x="2" y="46"/>
                  </a:lnTo>
                  <a:lnTo>
                    <a:pt x="19" y="45"/>
                  </a:lnTo>
                  <a:lnTo>
                    <a:pt x="6" y="16"/>
                  </a:lnTo>
                  <a:lnTo>
                    <a:pt x="0" y="0"/>
                  </a:lnTo>
                  <a:lnTo>
                    <a:pt x="33" y="22"/>
                  </a:lnTo>
                  <a:lnTo>
                    <a:pt x="51" y="2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55" name="Freeform 154"/>
            <p:cNvSpPr>
              <a:spLocks/>
            </p:cNvSpPr>
            <p:nvPr/>
          </p:nvSpPr>
          <p:spPr bwMode="auto">
            <a:xfrm>
              <a:off x="7846494" y="2612782"/>
              <a:ext cx="616954" cy="265833"/>
            </a:xfrm>
            <a:custGeom>
              <a:avLst/>
              <a:gdLst>
                <a:gd name="T0" fmla="*/ 429 w 652"/>
                <a:gd name="T1" fmla="*/ 270 h 299"/>
                <a:gd name="T2" fmla="*/ 408 w 652"/>
                <a:gd name="T3" fmla="*/ 299 h 299"/>
                <a:gd name="T4" fmla="*/ 395 w 652"/>
                <a:gd name="T5" fmla="*/ 289 h 299"/>
                <a:gd name="T6" fmla="*/ 365 w 652"/>
                <a:gd name="T7" fmla="*/ 272 h 299"/>
                <a:gd name="T8" fmla="*/ 352 w 652"/>
                <a:gd name="T9" fmla="*/ 251 h 299"/>
                <a:gd name="T10" fmla="*/ 300 w 652"/>
                <a:gd name="T11" fmla="*/ 237 h 299"/>
                <a:gd name="T12" fmla="*/ 260 w 652"/>
                <a:gd name="T13" fmla="*/ 222 h 299"/>
                <a:gd name="T14" fmla="*/ 215 w 652"/>
                <a:gd name="T15" fmla="*/ 200 h 299"/>
                <a:gd name="T16" fmla="*/ 172 w 652"/>
                <a:gd name="T17" fmla="*/ 210 h 299"/>
                <a:gd name="T18" fmla="*/ 183 w 652"/>
                <a:gd name="T19" fmla="*/ 286 h 299"/>
                <a:gd name="T20" fmla="*/ 155 w 652"/>
                <a:gd name="T21" fmla="*/ 265 h 299"/>
                <a:gd name="T22" fmla="*/ 131 w 652"/>
                <a:gd name="T23" fmla="*/ 276 h 299"/>
                <a:gd name="T24" fmla="*/ 131 w 652"/>
                <a:gd name="T25" fmla="*/ 262 h 299"/>
                <a:gd name="T26" fmla="*/ 106 w 652"/>
                <a:gd name="T27" fmla="*/ 248 h 299"/>
                <a:gd name="T28" fmla="*/ 84 w 652"/>
                <a:gd name="T29" fmla="*/ 224 h 299"/>
                <a:gd name="T30" fmla="*/ 98 w 652"/>
                <a:gd name="T31" fmla="*/ 220 h 299"/>
                <a:gd name="T32" fmla="*/ 108 w 652"/>
                <a:gd name="T33" fmla="*/ 201 h 299"/>
                <a:gd name="T34" fmla="*/ 121 w 652"/>
                <a:gd name="T35" fmla="*/ 184 h 299"/>
                <a:gd name="T36" fmla="*/ 99 w 652"/>
                <a:gd name="T37" fmla="*/ 173 h 299"/>
                <a:gd name="T38" fmla="*/ 67 w 652"/>
                <a:gd name="T39" fmla="*/ 177 h 299"/>
                <a:gd name="T40" fmla="*/ 44 w 652"/>
                <a:gd name="T41" fmla="*/ 178 h 299"/>
                <a:gd name="T42" fmla="*/ 29 w 652"/>
                <a:gd name="T43" fmla="*/ 154 h 299"/>
                <a:gd name="T44" fmla="*/ 0 w 652"/>
                <a:gd name="T45" fmla="*/ 140 h 299"/>
                <a:gd name="T46" fmla="*/ 0 w 652"/>
                <a:gd name="T47" fmla="*/ 121 h 299"/>
                <a:gd name="T48" fmla="*/ 26 w 652"/>
                <a:gd name="T49" fmla="*/ 110 h 299"/>
                <a:gd name="T50" fmla="*/ 51 w 652"/>
                <a:gd name="T51" fmla="*/ 74 h 299"/>
                <a:gd name="T52" fmla="*/ 115 w 652"/>
                <a:gd name="T53" fmla="*/ 87 h 299"/>
                <a:gd name="T54" fmla="*/ 150 w 652"/>
                <a:gd name="T55" fmla="*/ 87 h 299"/>
                <a:gd name="T56" fmla="*/ 199 w 652"/>
                <a:gd name="T57" fmla="*/ 97 h 299"/>
                <a:gd name="T58" fmla="*/ 224 w 652"/>
                <a:gd name="T59" fmla="*/ 92 h 299"/>
                <a:gd name="T60" fmla="*/ 194 w 652"/>
                <a:gd name="T61" fmla="*/ 69 h 299"/>
                <a:gd name="T62" fmla="*/ 201 w 652"/>
                <a:gd name="T63" fmla="*/ 53 h 299"/>
                <a:gd name="T64" fmla="*/ 198 w 652"/>
                <a:gd name="T65" fmla="*/ 34 h 299"/>
                <a:gd name="T66" fmla="*/ 257 w 652"/>
                <a:gd name="T67" fmla="*/ 21 h 299"/>
                <a:gd name="T68" fmla="*/ 298 w 652"/>
                <a:gd name="T69" fmla="*/ 9 h 299"/>
                <a:gd name="T70" fmla="*/ 338 w 652"/>
                <a:gd name="T71" fmla="*/ 5 h 299"/>
                <a:gd name="T72" fmla="*/ 366 w 652"/>
                <a:gd name="T73" fmla="*/ 20 h 299"/>
                <a:gd name="T74" fmla="*/ 393 w 652"/>
                <a:gd name="T75" fmla="*/ 38 h 299"/>
                <a:gd name="T76" fmla="*/ 437 w 652"/>
                <a:gd name="T77" fmla="*/ 18 h 299"/>
                <a:gd name="T78" fmla="*/ 462 w 652"/>
                <a:gd name="T79" fmla="*/ 39 h 299"/>
                <a:gd name="T80" fmla="*/ 524 w 652"/>
                <a:gd name="T81" fmla="*/ 80 h 299"/>
                <a:gd name="T82" fmla="*/ 571 w 652"/>
                <a:gd name="T83" fmla="*/ 86 h 299"/>
                <a:gd name="T84" fmla="*/ 595 w 652"/>
                <a:gd name="T85" fmla="*/ 102 h 299"/>
                <a:gd name="T86" fmla="*/ 619 w 652"/>
                <a:gd name="T87" fmla="*/ 114 h 299"/>
                <a:gd name="T88" fmla="*/ 652 w 652"/>
                <a:gd name="T89" fmla="*/ 124 h 299"/>
                <a:gd name="T90" fmla="*/ 634 w 652"/>
                <a:gd name="T91" fmla="*/ 139 h 299"/>
                <a:gd name="T92" fmla="*/ 637 w 652"/>
                <a:gd name="T93" fmla="*/ 169 h 299"/>
                <a:gd name="T94" fmla="*/ 605 w 652"/>
                <a:gd name="T95" fmla="*/ 199 h 299"/>
                <a:gd name="T96" fmla="*/ 569 w 652"/>
                <a:gd name="T97" fmla="*/ 211 h 299"/>
                <a:gd name="T98" fmla="*/ 588 w 652"/>
                <a:gd name="T99" fmla="*/ 252 h 299"/>
                <a:gd name="T100" fmla="*/ 581 w 652"/>
                <a:gd name="T101" fmla="*/ 261 h 299"/>
                <a:gd name="T102" fmla="*/ 545 w 652"/>
                <a:gd name="T103" fmla="*/ 252 h 299"/>
                <a:gd name="T104" fmla="*/ 512 w 652"/>
                <a:gd name="T105" fmla="*/ 253 h 299"/>
                <a:gd name="T106" fmla="*/ 477 w 652"/>
                <a:gd name="T107" fmla="*/ 249 h 299"/>
                <a:gd name="T108" fmla="*/ 449 w 652"/>
                <a:gd name="T109" fmla="*/ 254 h 299"/>
                <a:gd name="T110" fmla="*/ 438 w 652"/>
                <a:gd name="T111" fmla="*/ 266 h 2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652" h="299">
                  <a:moveTo>
                    <a:pt x="438" y="266"/>
                  </a:moveTo>
                  <a:lnTo>
                    <a:pt x="429" y="270"/>
                  </a:lnTo>
                  <a:lnTo>
                    <a:pt x="412" y="284"/>
                  </a:lnTo>
                  <a:lnTo>
                    <a:pt x="408" y="299"/>
                  </a:lnTo>
                  <a:lnTo>
                    <a:pt x="402" y="299"/>
                  </a:lnTo>
                  <a:lnTo>
                    <a:pt x="395" y="289"/>
                  </a:lnTo>
                  <a:lnTo>
                    <a:pt x="373" y="288"/>
                  </a:lnTo>
                  <a:lnTo>
                    <a:pt x="365" y="272"/>
                  </a:lnTo>
                  <a:lnTo>
                    <a:pt x="357" y="271"/>
                  </a:lnTo>
                  <a:lnTo>
                    <a:pt x="352" y="251"/>
                  </a:lnTo>
                  <a:lnTo>
                    <a:pt x="328" y="236"/>
                  </a:lnTo>
                  <a:lnTo>
                    <a:pt x="300" y="237"/>
                  </a:lnTo>
                  <a:lnTo>
                    <a:pt x="281" y="240"/>
                  </a:lnTo>
                  <a:lnTo>
                    <a:pt x="260" y="222"/>
                  </a:lnTo>
                  <a:lnTo>
                    <a:pt x="245" y="214"/>
                  </a:lnTo>
                  <a:lnTo>
                    <a:pt x="215" y="200"/>
                  </a:lnTo>
                  <a:lnTo>
                    <a:pt x="211" y="198"/>
                  </a:lnTo>
                  <a:lnTo>
                    <a:pt x="172" y="210"/>
                  </a:lnTo>
                  <a:lnTo>
                    <a:pt x="192" y="285"/>
                  </a:lnTo>
                  <a:lnTo>
                    <a:pt x="183" y="286"/>
                  </a:lnTo>
                  <a:lnTo>
                    <a:pt x="168" y="270"/>
                  </a:lnTo>
                  <a:lnTo>
                    <a:pt x="155" y="265"/>
                  </a:lnTo>
                  <a:lnTo>
                    <a:pt x="137" y="269"/>
                  </a:lnTo>
                  <a:lnTo>
                    <a:pt x="131" y="276"/>
                  </a:lnTo>
                  <a:lnTo>
                    <a:pt x="129" y="271"/>
                  </a:lnTo>
                  <a:lnTo>
                    <a:pt x="131" y="262"/>
                  </a:lnTo>
                  <a:lnTo>
                    <a:pt x="127" y="255"/>
                  </a:lnTo>
                  <a:lnTo>
                    <a:pt x="106" y="248"/>
                  </a:lnTo>
                  <a:lnTo>
                    <a:pt x="94" y="230"/>
                  </a:lnTo>
                  <a:lnTo>
                    <a:pt x="84" y="224"/>
                  </a:lnTo>
                  <a:lnTo>
                    <a:pt x="81" y="218"/>
                  </a:lnTo>
                  <a:lnTo>
                    <a:pt x="98" y="220"/>
                  </a:lnTo>
                  <a:lnTo>
                    <a:pt x="95" y="205"/>
                  </a:lnTo>
                  <a:lnTo>
                    <a:pt x="108" y="201"/>
                  </a:lnTo>
                  <a:lnTo>
                    <a:pt x="123" y="204"/>
                  </a:lnTo>
                  <a:lnTo>
                    <a:pt x="121" y="184"/>
                  </a:lnTo>
                  <a:lnTo>
                    <a:pt x="115" y="172"/>
                  </a:lnTo>
                  <a:lnTo>
                    <a:pt x="99" y="173"/>
                  </a:lnTo>
                  <a:lnTo>
                    <a:pt x="84" y="168"/>
                  </a:lnTo>
                  <a:lnTo>
                    <a:pt x="67" y="177"/>
                  </a:lnTo>
                  <a:lnTo>
                    <a:pt x="53" y="181"/>
                  </a:lnTo>
                  <a:lnTo>
                    <a:pt x="44" y="178"/>
                  </a:lnTo>
                  <a:lnTo>
                    <a:pt x="43" y="167"/>
                  </a:lnTo>
                  <a:lnTo>
                    <a:pt x="29" y="154"/>
                  </a:lnTo>
                  <a:lnTo>
                    <a:pt x="17" y="154"/>
                  </a:lnTo>
                  <a:lnTo>
                    <a:pt x="0" y="140"/>
                  </a:lnTo>
                  <a:lnTo>
                    <a:pt x="6" y="125"/>
                  </a:lnTo>
                  <a:lnTo>
                    <a:pt x="0" y="121"/>
                  </a:lnTo>
                  <a:lnTo>
                    <a:pt x="7" y="99"/>
                  </a:lnTo>
                  <a:lnTo>
                    <a:pt x="26" y="110"/>
                  </a:lnTo>
                  <a:lnTo>
                    <a:pt x="25" y="96"/>
                  </a:lnTo>
                  <a:lnTo>
                    <a:pt x="51" y="74"/>
                  </a:lnTo>
                  <a:lnTo>
                    <a:pt x="76" y="73"/>
                  </a:lnTo>
                  <a:lnTo>
                    <a:pt x="115" y="87"/>
                  </a:lnTo>
                  <a:lnTo>
                    <a:pt x="136" y="95"/>
                  </a:lnTo>
                  <a:lnTo>
                    <a:pt x="150" y="87"/>
                  </a:lnTo>
                  <a:lnTo>
                    <a:pt x="175" y="87"/>
                  </a:lnTo>
                  <a:lnTo>
                    <a:pt x="199" y="97"/>
                  </a:lnTo>
                  <a:lnTo>
                    <a:pt x="202" y="91"/>
                  </a:lnTo>
                  <a:lnTo>
                    <a:pt x="224" y="92"/>
                  </a:lnTo>
                  <a:lnTo>
                    <a:pt x="225" y="82"/>
                  </a:lnTo>
                  <a:lnTo>
                    <a:pt x="194" y="69"/>
                  </a:lnTo>
                  <a:lnTo>
                    <a:pt x="206" y="59"/>
                  </a:lnTo>
                  <a:lnTo>
                    <a:pt x="201" y="53"/>
                  </a:lnTo>
                  <a:lnTo>
                    <a:pt x="214" y="48"/>
                  </a:lnTo>
                  <a:lnTo>
                    <a:pt x="198" y="34"/>
                  </a:lnTo>
                  <a:lnTo>
                    <a:pt x="202" y="28"/>
                  </a:lnTo>
                  <a:lnTo>
                    <a:pt x="257" y="21"/>
                  </a:lnTo>
                  <a:lnTo>
                    <a:pt x="263" y="16"/>
                  </a:lnTo>
                  <a:lnTo>
                    <a:pt x="298" y="9"/>
                  </a:lnTo>
                  <a:lnTo>
                    <a:pt x="309" y="0"/>
                  </a:lnTo>
                  <a:lnTo>
                    <a:pt x="338" y="5"/>
                  </a:lnTo>
                  <a:lnTo>
                    <a:pt x="352" y="25"/>
                  </a:lnTo>
                  <a:lnTo>
                    <a:pt x="366" y="20"/>
                  </a:lnTo>
                  <a:lnTo>
                    <a:pt x="389" y="27"/>
                  </a:lnTo>
                  <a:lnTo>
                    <a:pt x="393" y="38"/>
                  </a:lnTo>
                  <a:lnTo>
                    <a:pt x="407" y="37"/>
                  </a:lnTo>
                  <a:lnTo>
                    <a:pt x="437" y="18"/>
                  </a:lnTo>
                  <a:lnTo>
                    <a:pt x="434" y="24"/>
                  </a:lnTo>
                  <a:lnTo>
                    <a:pt x="462" y="39"/>
                  </a:lnTo>
                  <a:lnTo>
                    <a:pt x="520" y="90"/>
                  </a:lnTo>
                  <a:lnTo>
                    <a:pt x="524" y="80"/>
                  </a:lnTo>
                  <a:lnTo>
                    <a:pt x="551" y="92"/>
                  </a:lnTo>
                  <a:lnTo>
                    <a:pt x="571" y="86"/>
                  </a:lnTo>
                  <a:lnTo>
                    <a:pt x="582" y="90"/>
                  </a:lnTo>
                  <a:lnTo>
                    <a:pt x="595" y="102"/>
                  </a:lnTo>
                  <a:lnTo>
                    <a:pt x="608" y="106"/>
                  </a:lnTo>
                  <a:lnTo>
                    <a:pt x="619" y="114"/>
                  </a:lnTo>
                  <a:lnTo>
                    <a:pt x="638" y="111"/>
                  </a:lnTo>
                  <a:lnTo>
                    <a:pt x="652" y="124"/>
                  </a:lnTo>
                  <a:lnTo>
                    <a:pt x="647" y="137"/>
                  </a:lnTo>
                  <a:lnTo>
                    <a:pt x="634" y="139"/>
                  </a:lnTo>
                  <a:lnTo>
                    <a:pt x="642" y="160"/>
                  </a:lnTo>
                  <a:lnTo>
                    <a:pt x="637" y="169"/>
                  </a:lnTo>
                  <a:lnTo>
                    <a:pt x="602" y="162"/>
                  </a:lnTo>
                  <a:lnTo>
                    <a:pt x="605" y="199"/>
                  </a:lnTo>
                  <a:lnTo>
                    <a:pt x="599" y="203"/>
                  </a:lnTo>
                  <a:lnTo>
                    <a:pt x="569" y="211"/>
                  </a:lnTo>
                  <a:lnTo>
                    <a:pt x="597" y="247"/>
                  </a:lnTo>
                  <a:lnTo>
                    <a:pt x="588" y="252"/>
                  </a:lnTo>
                  <a:lnTo>
                    <a:pt x="593" y="264"/>
                  </a:lnTo>
                  <a:lnTo>
                    <a:pt x="581" y="261"/>
                  </a:lnTo>
                  <a:lnTo>
                    <a:pt x="571" y="254"/>
                  </a:lnTo>
                  <a:lnTo>
                    <a:pt x="545" y="252"/>
                  </a:lnTo>
                  <a:lnTo>
                    <a:pt x="517" y="251"/>
                  </a:lnTo>
                  <a:lnTo>
                    <a:pt x="512" y="253"/>
                  </a:lnTo>
                  <a:lnTo>
                    <a:pt x="485" y="245"/>
                  </a:lnTo>
                  <a:lnTo>
                    <a:pt x="477" y="249"/>
                  </a:lnTo>
                  <a:lnTo>
                    <a:pt x="479" y="261"/>
                  </a:lnTo>
                  <a:lnTo>
                    <a:pt x="449" y="254"/>
                  </a:lnTo>
                  <a:lnTo>
                    <a:pt x="439" y="257"/>
                  </a:lnTo>
                  <a:lnTo>
                    <a:pt x="438" y="266"/>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56" name="Freeform 155"/>
            <p:cNvSpPr>
              <a:spLocks/>
            </p:cNvSpPr>
            <p:nvPr/>
          </p:nvSpPr>
          <p:spPr bwMode="auto">
            <a:xfrm>
              <a:off x="8250542" y="2830605"/>
              <a:ext cx="157077" cy="72904"/>
            </a:xfrm>
            <a:custGeom>
              <a:avLst/>
              <a:gdLst>
                <a:gd name="T0" fmla="*/ 11 w 166"/>
                <a:gd name="T1" fmla="*/ 21 h 82"/>
                <a:gd name="T2" fmla="*/ 12 w 166"/>
                <a:gd name="T3" fmla="*/ 12 h 82"/>
                <a:gd name="T4" fmla="*/ 22 w 166"/>
                <a:gd name="T5" fmla="*/ 9 h 82"/>
                <a:gd name="T6" fmla="*/ 52 w 166"/>
                <a:gd name="T7" fmla="*/ 16 h 82"/>
                <a:gd name="T8" fmla="*/ 50 w 166"/>
                <a:gd name="T9" fmla="*/ 4 h 82"/>
                <a:gd name="T10" fmla="*/ 58 w 166"/>
                <a:gd name="T11" fmla="*/ 0 h 82"/>
                <a:gd name="T12" fmla="*/ 85 w 166"/>
                <a:gd name="T13" fmla="*/ 8 h 82"/>
                <a:gd name="T14" fmla="*/ 90 w 166"/>
                <a:gd name="T15" fmla="*/ 6 h 82"/>
                <a:gd name="T16" fmla="*/ 118 w 166"/>
                <a:gd name="T17" fmla="*/ 7 h 82"/>
                <a:gd name="T18" fmla="*/ 144 w 166"/>
                <a:gd name="T19" fmla="*/ 9 h 82"/>
                <a:gd name="T20" fmla="*/ 154 w 166"/>
                <a:gd name="T21" fmla="*/ 16 h 82"/>
                <a:gd name="T22" fmla="*/ 166 w 166"/>
                <a:gd name="T23" fmla="*/ 19 h 82"/>
                <a:gd name="T24" fmla="*/ 165 w 166"/>
                <a:gd name="T25" fmla="*/ 24 h 82"/>
                <a:gd name="T26" fmla="*/ 142 w 166"/>
                <a:gd name="T27" fmla="*/ 35 h 82"/>
                <a:gd name="T28" fmla="*/ 139 w 166"/>
                <a:gd name="T29" fmla="*/ 43 h 82"/>
                <a:gd name="T30" fmla="*/ 118 w 166"/>
                <a:gd name="T31" fmla="*/ 46 h 82"/>
                <a:gd name="T32" fmla="*/ 116 w 166"/>
                <a:gd name="T33" fmla="*/ 58 h 82"/>
                <a:gd name="T34" fmla="*/ 97 w 166"/>
                <a:gd name="T35" fmla="*/ 56 h 82"/>
                <a:gd name="T36" fmla="*/ 87 w 166"/>
                <a:gd name="T37" fmla="*/ 60 h 82"/>
                <a:gd name="T38" fmla="*/ 74 w 166"/>
                <a:gd name="T39" fmla="*/ 70 h 82"/>
                <a:gd name="T40" fmla="*/ 77 w 166"/>
                <a:gd name="T41" fmla="*/ 74 h 82"/>
                <a:gd name="T42" fmla="*/ 74 w 166"/>
                <a:gd name="T43" fmla="*/ 79 h 82"/>
                <a:gd name="T44" fmla="*/ 43 w 166"/>
                <a:gd name="T45" fmla="*/ 82 h 82"/>
                <a:gd name="T46" fmla="*/ 20 w 166"/>
                <a:gd name="T47" fmla="*/ 76 h 82"/>
                <a:gd name="T48" fmla="*/ 2 w 166"/>
                <a:gd name="T49" fmla="*/ 77 h 82"/>
                <a:gd name="T50" fmla="*/ 0 w 166"/>
                <a:gd name="T51" fmla="*/ 65 h 82"/>
                <a:gd name="T52" fmla="*/ 20 w 166"/>
                <a:gd name="T53" fmla="*/ 69 h 82"/>
                <a:gd name="T54" fmla="*/ 24 w 166"/>
                <a:gd name="T55" fmla="*/ 62 h 82"/>
                <a:gd name="T56" fmla="*/ 37 w 166"/>
                <a:gd name="T57" fmla="*/ 64 h 82"/>
                <a:gd name="T58" fmla="*/ 55 w 166"/>
                <a:gd name="T59" fmla="*/ 49 h 82"/>
                <a:gd name="T60" fmla="*/ 31 w 166"/>
                <a:gd name="T61" fmla="*/ 39 h 82"/>
                <a:gd name="T62" fmla="*/ 21 w 166"/>
                <a:gd name="T63" fmla="*/ 44 h 82"/>
                <a:gd name="T64" fmla="*/ 6 w 166"/>
                <a:gd name="T65" fmla="*/ 36 h 82"/>
                <a:gd name="T66" fmla="*/ 16 w 166"/>
                <a:gd name="T67" fmla="*/ 23 h 82"/>
                <a:gd name="T68" fmla="*/ 11 w 166"/>
                <a:gd name="T69" fmla="*/ 21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66" h="82">
                  <a:moveTo>
                    <a:pt x="11" y="21"/>
                  </a:moveTo>
                  <a:lnTo>
                    <a:pt x="12" y="12"/>
                  </a:lnTo>
                  <a:lnTo>
                    <a:pt x="22" y="9"/>
                  </a:lnTo>
                  <a:lnTo>
                    <a:pt x="52" y="16"/>
                  </a:lnTo>
                  <a:lnTo>
                    <a:pt x="50" y="4"/>
                  </a:lnTo>
                  <a:lnTo>
                    <a:pt x="58" y="0"/>
                  </a:lnTo>
                  <a:lnTo>
                    <a:pt x="85" y="8"/>
                  </a:lnTo>
                  <a:lnTo>
                    <a:pt x="90" y="6"/>
                  </a:lnTo>
                  <a:lnTo>
                    <a:pt x="118" y="7"/>
                  </a:lnTo>
                  <a:lnTo>
                    <a:pt x="144" y="9"/>
                  </a:lnTo>
                  <a:lnTo>
                    <a:pt x="154" y="16"/>
                  </a:lnTo>
                  <a:lnTo>
                    <a:pt x="166" y="19"/>
                  </a:lnTo>
                  <a:lnTo>
                    <a:pt x="165" y="24"/>
                  </a:lnTo>
                  <a:lnTo>
                    <a:pt x="142" y="35"/>
                  </a:lnTo>
                  <a:lnTo>
                    <a:pt x="139" y="43"/>
                  </a:lnTo>
                  <a:lnTo>
                    <a:pt x="118" y="46"/>
                  </a:lnTo>
                  <a:lnTo>
                    <a:pt x="116" y="58"/>
                  </a:lnTo>
                  <a:lnTo>
                    <a:pt x="97" y="56"/>
                  </a:lnTo>
                  <a:lnTo>
                    <a:pt x="87" y="60"/>
                  </a:lnTo>
                  <a:lnTo>
                    <a:pt x="74" y="70"/>
                  </a:lnTo>
                  <a:lnTo>
                    <a:pt x="77" y="74"/>
                  </a:lnTo>
                  <a:lnTo>
                    <a:pt x="74" y="79"/>
                  </a:lnTo>
                  <a:lnTo>
                    <a:pt x="43" y="82"/>
                  </a:lnTo>
                  <a:lnTo>
                    <a:pt x="20" y="76"/>
                  </a:lnTo>
                  <a:lnTo>
                    <a:pt x="2" y="77"/>
                  </a:lnTo>
                  <a:lnTo>
                    <a:pt x="0" y="65"/>
                  </a:lnTo>
                  <a:lnTo>
                    <a:pt x="20" y="69"/>
                  </a:lnTo>
                  <a:lnTo>
                    <a:pt x="24" y="62"/>
                  </a:lnTo>
                  <a:lnTo>
                    <a:pt x="37" y="64"/>
                  </a:lnTo>
                  <a:lnTo>
                    <a:pt x="55" y="49"/>
                  </a:lnTo>
                  <a:lnTo>
                    <a:pt x="31" y="39"/>
                  </a:lnTo>
                  <a:lnTo>
                    <a:pt x="21" y="44"/>
                  </a:lnTo>
                  <a:lnTo>
                    <a:pt x="6" y="36"/>
                  </a:lnTo>
                  <a:lnTo>
                    <a:pt x="16" y="23"/>
                  </a:lnTo>
                  <a:lnTo>
                    <a:pt x="11" y="21"/>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57" name="Freeform 156"/>
            <p:cNvSpPr>
              <a:spLocks/>
            </p:cNvSpPr>
            <p:nvPr/>
          </p:nvSpPr>
          <p:spPr bwMode="auto">
            <a:xfrm>
              <a:off x="8902506" y="3359604"/>
              <a:ext cx="91787" cy="75571"/>
            </a:xfrm>
            <a:custGeom>
              <a:avLst/>
              <a:gdLst>
                <a:gd name="T0" fmla="*/ 27 w 97"/>
                <a:gd name="T1" fmla="*/ 81 h 85"/>
                <a:gd name="T2" fmla="*/ 18 w 97"/>
                <a:gd name="T3" fmla="*/ 71 h 85"/>
                <a:gd name="T4" fmla="*/ 7 w 97"/>
                <a:gd name="T5" fmla="*/ 49 h 85"/>
                <a:gd name="T6" fmla="*/ 0 w 97"/>
                <a:gd name="T7" fmla="*/ 24 h 85"/>
                <a:gd name="T8" fmla="*/ 10 w 97"/>
                <a:gd name="T9" fmla="*/ 7 h 85"/>
                <a:gd name="T10" fmla="*/ 33 w 97"/>
                <a:gd name="T11" fmla="*/ 3 h 85"/>
                <a:gd name="T12" fmla="*/ 51 w 97"/>
                <a:gd name="T13" fmla="*/ 6 h 85"/>
                <a:gd name="T14" fmla="*/ 67 w 97"/>
                <a:gd name="T15" fmla="*/ 14 h 85"/>
                <a:gd name="T16" fmla="*/ 73 w 97"/>
                <a:gd name="T17" fmla="*/ 0 h 85"/>
                <a:gd name="T18" fmla="*/ 90 w 97"/>
                <a:gd name="T19" fmla="*/ 7 h 85"/>
                <a:gd name="T20" fmla="*/ 96 w 97"/>
                <a:gd name="T21" fmla="*/ 21 h 85"/>
                <a:gd name="T22" fmla="*/ 97 w 97"/>
                <a:gd name="T23" fmla="*/ 46 h 85"/>
                <a:gd name="T24" fmla="*/ 68 w 97"/>
                <a:gd name="T25" fmla="*/ 62 h 85"/>
                <a:gd name="T26" fmla="*/ 77 w 97"/>
                <a:gd name="T27" fmla="*/ 75 h 85"/>
                <a:gd name="T28" fmla="*/ 58 w 97"/>
                <a:gd name="T29" fmla="*/ 76 h 85"/>
                <a:gd name="T30" fmla="*/ 42 w 97"/>
                <a:gd name="T31" fmla="*/ 85 h 85"/>
                <a:gd name="T32" fmla="*/ 27 w 97"/>
                <a:gd name="T33" fmla="*/ 81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97" h="85">
                  <a:moveTo>
                    <a:pt x="27" y="81"/>
                  </a:moveTo>
                  <a:lnTo>
                    <a:pt x="18" y="71"/>
                  </a:lnTo>
                  <a:lnTo>
                    <a:pt x="7" y="49"/>
                  </a:lnTo>
                  <a:lnTo>
                    <a:pt x="0" y="24"/>
                  </a:lnTo>
                  <a:lnTo>
                    <a:pt x="10" y="7"/>
                  </a:lnTo>
                  <a:lnTo>
                    <a:pt x="33" y="3"/>
                  </a:lnTo>
                  <a:lnTo>
                    <a:pt x="51" y="6"/>
                  </a:lnTo>
                  <a:lnTo>
                    <a:pt x="67" y="14"/>
                  </a:lnTo>
                  <a:lnTo>
                    <a:pt x="73" y="0"/>
                  </a:lnTo>
                  <a:lnTo>
                    <a:pt x="90" y="7"/>
                  </a:lnTo>
                  <a:lnTo>
                    <a:pt x="96" y="21"/>
                  </a:lnTo>
                  <a:lnTo>
                    <a:pt x="97" y="46"/>
                  </a:lnTo>
                  <a:lnTo>
                    <a:pt x="68" y="62"/>
                  </a:lnTo>
                  <a:lnTo>
                    <a:pt x="77" y="75"/>
                  </a:lnTo>
                  <a:lnTo>
                    <a:pt x="58" y="76"/>
                  </a:lnTo>
                  <a:lnTo>
                    <a:pt x="42" y="85"/>
                  </a:lnTo>
                  <a:lnTo>
                    <a:pt x="27" y="81"/>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58" name="Freeform 157"/>
            <p:cNvSpPr>
              <a:spLocks/>
            </p:cNvSpPr>
            <p:nvPr/>
          </p:nvSpPr>
          <p:spPr bwMode="auto">
            <a:xfrm>
              <a:off x="9178811" y="2915956"/>
              <a:ext cx="72861" cy="77350"/>
            </a:xfrm>
            <a:custGeom>
              <a:avLst/>
              <a:gdLst>
                <a:gd name="T0" fmla="*/ 29 w 77"/>
                <a:gd name="T1" fmla="*/ 0 h 87"/>
                <a:gd name="T2" fmla="*/ 55 w 77"/>
                <a:gd name="T3" fmla="*/ 24 h 87"/>
                <a:gd name="T4" fmla="*/ 66 w 77"/>
                <a:gd name="T5" fmla="*/ 38 h 87"/>
                <a:gd name="T6" fmla="*/ 77 w 77"/>
                <a:gd name="T7" fmla="*/ 62 h 87"/>
                <a:gd name="T8" fmla="*/ 75 w 77"/>
                <a:gd name="T9" fmla="*/ 73 h 87"/>
                <a:gd name="T10" fmla="*/ 61 w 77"/>
                <a:gd name="T11" fmla="*/ 77 h 87"/>
                <a:gd name="T12" fmla="*/ 51 w 77"/>
                <a:gd name="T13" fmla="*/ 85 h 87"/>
                <a:gd name="T14" fmla="*/ 36 w 77"/>
                <a:gd name="T15" fmla="*/ 87 h 87"/>
                <a:gd name="T16" fmla="*/ 29 w 77"/>
                <a:gd name="T17" fmla="*/ 76 h 87"/>
                <a:gd name="T18" fmla="*/ 26 w 77"/>
                <a:gd name="T19" fmla="*/ 61 h 87"/>
                <a:gd name="T20" fmla="*/ 9 w 77"/>
                <a:gd name="T21" fmla="*/ 39 h 87"/>
                <a:gd name="T22" fmla="*/ 20 w 77"/>
                <a:gd name="T23" fmla="*/ 35 h 87"/>
                <a:gd name="T24" fmla="*/ 0 w 77"/>
                <a:gd name="T25" fmla="*/ 18 h 87"/>
                <a:gd name="T26" fmla="*/ 1 w 77"/>
                <a:gd name="T27" fmla="*/ 16 h 87"/>
                <a:gd name="T28" fmla="*/ 8 w 77"/>
                <a:gd name="T29" fmla="*/ 17 h 87"/>
                <a:gd name="T30" fmla="*/ 11 w 77"/>
                <a:gd name="T31" fmla="*/ 7 h 87"/>
                <a:gd name="T32" fmla="*/ 22 w 77"/>
                <a:gd name="T33" fmla="*/ 6 h 87"/>
                <a:gd name="T34" fmla="*/ 29 w 77"/>
                <a:gd name="T35" fmla="*/ 5 h 87"/>
                <a:gd name="T36" fmla="*/ 29 w 77"/>
                <a:gd name="T37"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77" h="87">
                  <a:moveTo>
                    <a:pt x="29" y="0"/>
                  </a:moveTo>
                  <a:lnTo>
                    <a:pt x="55" y="24"/>
                  </a:lnTo>
                  <a:lnTo>
                    <a:pt x="66" y="38"/>
                  </a:lnTo>
                  <a:lnTo>
                    <a:pt x="77" y="62"/>
                  </a:lnTo>
                  <a:lnTo>
                    <a:pt x="75" y="73"/>
                  </a:lnTo>
                  <a:lnTo>
                    <a:pt x="61" y="77"/>
                  </a:lnTo>
                  <a:lnTo>
                    <a:pt x="51" y="85"/>
                  </a:lnTo>
                  <a:lnTo>
                    <a:pt x="36" y="87"/>
                  </a:lnTo>
                  <a:lnTo>
                    <a:pt x="29" y="76"/>
                  </a:lnTo>
                  <a:lnTo>
                    <a:pt x="26" y="61"/>
                  </a:lnTo>
                  <a:lnTo>
                    <a:pt x="9" y="39"/>
                  </a:lnTo>
                  <a:lnTo>
                    <a:pt x="20" y="35"/>
                  </a:lnTo>
                  <a:lnTo>
                    <a:pt x="0" y="18"/>
                  </a:lnTo>
                  <a:lnTo>
                    <a:pt x="1" y="16"/>
                  </a:lnTo>
                  <a:lnTo>
                    <a:pt x="8" y="17"/>
                  </a:lnTo>
                  <a:lnTo>
                    <a:pt x="11" y="7"/>
                  </a:lnTo>
                  <a:lnTo>
                    <a:pt x="22" y="6"/>
                  </a:lnTo>
                  <a:lnTo>
                    <a:pt x="29" y="5"/>
                  </a:lnTo>
                  <a:lnTo>
                    <a:pt x="29"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59" name="Freeform 158"/>
            <p:cNvSpPr>
              <a:spLocks/>
            </p:cNvSpPr>
            <p:nvPr/>
          </p:nvSpPr>
          <p:spPr bwMode="auto">
            <a:xfrm>
              <a:off x="8845732" y="3213797"/>
              <a:ext cx="142884" cy="158255"/>
            </a:xfrm>
            <a:custGeom>
              <a:avLst/>
              <a:gdLst>
                <a:gd name="T0" fmla="*/ 111 w 151"/>
                <a:gd name="T1" fmla="*/ 170 h 178"/>
                <a:gd name="T2" fmla="*/ 116 w 151"/>
                <a:gd name="T3" fmla="*/ 161 h 178"/>
                <a:gd name="T4" fmla="*/ 114 w 151"/>
                <a:gd name="T5" fmla="*/ 143 h 178"/>
                <a:gd name="T6" fmla="*/ 97 w 151"/>
                <a:gd name="T7" fmla="*/ 125 h 178"/>
                <a:gd name="T8" fmla="*/ 93 w 151"/>
                <a:gd name="T9" fmla="*/ 104 h 178"/>
                <a:gd name="T10" fmla="*/ 77 w 151"/>
                <a:gd name="T11" fmla="*/ 87 h 178"/>
                <a:gd name="T12" fmla="*/ 63 w 151"/>
                <a:gd name="T13" fmla="*/ 86 h 178"/>
                <a:gd name="T14" fmla="*/ 60 w 151"/>
                <a:gd name="T15" fmla="*/ 93 h 178"/>
                <a:gd name="T16" fmla="*/ 50 w 151"/>
                <a:gd name="T17" fmla="*/ 94 h 178"/>
                <a:gd name="T18" fmla="*/ 44 w 151"/>
                <a:gd name="T19" fmla="*/ 90 h 178"/>
                <a:gd name="T20" fmla="*/ 26 w 151"/>
                <a:gd name="T21" fmla="*/ 103 h 178"/>
                <a:gd name="T22" fmla="*/ 23 w 151"/>
                <a:gd name="T23" fmla="*/ 84 h 178"/>
                <a:gd name="T24" fmla="*/ 24 w 151"/>
                <a:gd name="T25" fmla="*/ 62 h 178"/>
                <a:gd name="T26" fmla="*/ 12 w 151"/>
                <a:gd name="T27" fmla="*/ 61 h 178"/>
                <a:gd name="T28" fmla="*/ 9 w 151"/>
                <a:gd name="T29" fmla="*/ 49 h 178"/>
                <a:gd name="T30" fmla="*/ 0 w 151"/>
                <a:gd name="T31" fmla="*/ 42 h 178"/>
                <a:gd name="T32" fmla="*/ 3 w 151"/>
                <a:gd name="T33" fmla="*/ 34 h 178"/>
                <a:gd name="T34" fmla="*/ 16 w 151"/>
                <a:gd name="T35" fmla="*/ 21 h 178"/>
                <a:gd name="T36" fmla="*/ 18 w 151"/>
                <a:gd name="T37" fmla="*/ 26 h 178"/>
                <a:gd name="T38" fmla="*/ 28 w 151"/>
                <a:gd name="T39" fmla="*/ 26 h 178"/>
                <a:gd name="T40" fmla="*/ 21 w 151"/>
                <a:gd name="T41" fmla="*/ 3 h 178"/>
                <a:gd name="T42" fmla="*/ 30 w 151"/>
                <a:gd name="T43" fmla="*/ 0 h 178"/>
                <a:gd name="T44" fmla="*/ 43 w 151"/>
                <a:gd name="T45" fmla="*/ 16 h 178"/>
                <a:gd name="T46" fmla="*/ 55 w 151"/>
                <a:gd name="T47" fmla="*/ 35 h 178"/>
                <a:gd name="T48" fmla="*/ 77 w 151"/>
                <a:gd name="T49" fmla="*/ 35 h 178"/>
                <a:gd name="T50" fmla="*/ 87 w 151"/>
                <a:gd name="T51" fmla="*/ 53 h 178"/>
                <a:gd name="T52" fmla="*/ 76 w 151"/>
                <a:gd name="T53" fmla="*/ 59 h 178"/>
                <a:gd name="T54" fmla="*/ 72 w 151"/>
                <a:gd name="T55" fmla="*/ 66 h 178"/>
                <a:gd name="T56" fmla="*/ 96 w 151"/>
                <a:gd name="T57" fmla="*/ 79 h 178"/>
                <a:gd name="T58" fmla="*/ 115 w 151"/>
                <a:gd name="T59" fmla="*/ 103 h 178"/>
                <a:gd name="T60" fmla="*/ 129 w 151"/>
                <a:gd name="T61" fmla="*/ 122 h 178"/>
                <a:gd name="T62" fmla="*/ 145 w 151"/>
                <a:gd name="T63" fmla="*/ 136 h 178"/>
                <a:gd name="T64" fmla="*/ 151 w 151"/>
                <a:gd name="T65" fmla="*/ 151 h 178"/>
                <a:gd name="T66" fmla="*/ 150 w 151"/>
                <a:gd name="T67" fmla="*/ 171 h 178"/>
                <a:gd name="T68" fmla="*/ 133 w 151"/>
                <a:gd name="T69" fmla="*/ 164 h 178"/>
                <a:gd name="T70" fmla="*/ 127 w 151"/>
                <a:gd name="T71" fmla="*/ 178 h 178"/>
                <a:gd name="T72" fmla="*/ 111 w 151"/>
                <a:gd name="T73" fmla="*/ 170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51" h="178">
                  <a:moveTo>
                    <a:pt x="111" y="170"/>
                  </a:moveTo>
                  <a:lnTo>
                    <a:pt x="116" y="161"/>
                  </a:lnTo>
                  <a:lnTo>
                    <a:pt x="114" y="143"/>
                  </a:lnTo>
                  <a:lnTo>
                    <a:pt x="97" y="125"/>
                  </a:lnTo>
                  <a:lnTo>
                    <a:pt x="93" y="104"/>
                  </a:lnTo>
                  <a:lnTo>
                    <a:pt x="77" y="87"/>
                  </a:lnTo>
                  <a:lnTo>
                    <a:pt x="63" y="86"/>
                  </a:lnTo>
                  <a:lnTo>
                    <a:pt x="60" y="93"/>
                  </a:lnTo>
                  <a:lnTo>
                    <a:pt x="50" y="94"/>
                  </a:lnTo>
                  <a:lnTo>
                    <a:pt x="44" y="90"/>
                  </a:lnTo>
                  <a:lnTo>
                    <a:pt x="26" y="103"/>
                  </a:lnTo>
                  <a:lnTo>
                    <a:pt x="23" y="84"/>
                  </a:lnTo>
                  <a:lnTo>
                    <a:pt x="24" y="62"/>
                  </a:lnTo>
                  <a:lnTo>
                    <a:pt x="12" y="61"/>
                  </a:lnTo>
                  <a:lnTo>
                    <a:pt x="9" y="49"/>
                  </a:lnTo>
                  <a:lnTo>
                    <a:pt x="0" y="42"/>
                  </a:lnTo>
                  <a:lnTo>
                    <a:pt x="3" y="34"/>
                  </a:lnTo>
                  <a:lnTo>
                    <a:pt x="16" y="21"/>
                  </a:lnTo>
                  <a:lnTo>
                    <a:pt x="18" y="26"/>
                  </a:lnTo>
                  <a:lnTo>
                    <a:pt x="28" y="26"/>
                  </a:lnTo>
                  <a:lnTo>
                    <a:pt x="21" y="3"/>
                  </a:lnTo>
                  <a:lnTo>
                    <a:pt x="30" y="0"/>
                  </a:lnTo>
                  <a:lnTo>
                    <a:pt x="43" y="16"/>
                  </a:lnTo>
                  <a:lnTo>
                    <a:pt x="55" y="35"/>
                  </a:lnTo>
                  <a:lnTo>
                    <a:pt x="77" y="35"/>
                  </a:lnTo>
                  <a:lnTo>
                    <a:pt x="87" y="53"/>
                  </a:lnTo>
                  <a:lnTo>
                    <a:pt x="76" y="59"/>
                  </a:lnTo>
                  <a:lnTo>
                    <a:pt x="72" y="66"/>
                  </a:lnTo>
                  <a:lnTo>
                    <a:pt x="96" y="79"/>
                  </a:lnTo>
                  <a:lnTo>
                    <a:pt x="115" y="103"/>
                  </a:lnTo>
                  <a:lnTo>
                    <a:pt x="129" y="122"/>
                  </a:lnTo>
                  <a:lnTo>
                    <a:pt x="145" y="136"/>
                  </a:lnTo>
                  <a:lnTo>
                    <a:pt x="151" y="151"/>
                  </a:lnTo>
                  <a:lnTo>
                    <a:pt x="150" y="171"/>
                  </a:lnTo>
                  <a:lnTo>
                    <a:pt x="133" y="164"/>
                  </a:lnTo>
                  <a:lnTo>
                    <a:pt x="127" y="178"/>
                  </a:lnTo>
                  <a:lnTo>
                    <a:pt x="111" y="17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60" name="Freeform 159"/>
            <p:cNvSpPr>
              <a:spLocks/>
            </p:cNvSpPr>
            <p:nvPr/>
          </p:nvSpPr>
          <p:spPr bwMode="auto">
            <a:xfrm>
              <a:off x="8519276" y="3446734"/>
              <a:ext cx="36904" cy="71126"/>
            </a:xfrm>
            <a:custGeom>
              <a:avLst/>
              <a:gdLst>
                <a:gd name="T0" fmla="*/ 39 w 39"/>
                <a:gd name="T1" fmla="*/ 48 h 80"/>
                <a:gd name="T2" fmla="*/ 37 w 39"/>
                <a:gd name="T3" fmla="*/ 70 h 80"/>
                <a:gd name="T4" fmla="*/ 29 w 39"/>
                <a:gd name="T5" fmla="*/ 76 h 80"/>
                <a:gd name="T6" fmla="*/ 14 w 39"/>
                <a:gd name="T7" fmla="*/ 80 h 80"/>
                <a:gd name="T8" fmla="*/ 4 w 39"/>
                <a:gd name="T9" fmla="*/ 64 h 80"/>
                <a:gd name="T10" fmla="*/ 0 w 39"/>
                <a:gd name="T11" fmla="*/ 34 h 80"/>
                <a:gd name="T12" fmla="*/ 6 w 39"/>
                <a:gd name="T13" fmla="*/ 0 h 80"/>
                <a:gd name="T14" fmla="*/ 19 w 39"/>
                <a:gd name="T15" fmla="*/ 12 h 80"/>
                <a:gd name="T16" fmla="*/ 29 w 39"/>
                <a:gd name="T17" fmla="*/ 26 h 80"/>
                <a:gd name="T18" fmla="*/ 39 w 39"/>
                <a:gd name="T19" fmla="*/ 4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9" h="80">
                  <a:moveTo>
                    <a:pt x="39" y="48"/>
                  </a:moveTo>
                  <a:lnTo>
                    <a:pt x="37" y="70"/>
                  </a:lnTo>
                  <a:lnTo>
                    <a:pt x="29" y="76"/>
                  </a:lnTo>
                  <a:lnTo>
                    <a:pt x="14" y="80"/>
                  </a:lnTo>
                  <a:lnTo>
                    <a:pt x="4" y="64"/>
                  </a:lnTo>
                  <a:lnTo>
                    <a:pt x="0" y="34"/>
                  </a:lnTo>
                  <a:lnTo>
                    <a:pt x="6" y="0"/>
                  </a:lnTo>
                  <a:lnTo>
                    <a:pt x="19" y="12"/>
                  </a:lnTo>
                  <a:lnTo>
                    <a:pt x="29" y="26"/>
                  </a:lnTo>
                  <a:lnTo>
                    <a:pt x="39" y="48"/>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61" name="Freeform 160"/>
            <p:cNvSpPr>
              <a:spLocks/>
            </p:cNvSpPr>
            <p:nvPr/>
          </p:nvSpPr>
          <p:spPr bwMode="auto">
            <a:xfrm>
              <a:off x="8709472" y="3105329"/>
              <a:ext cx="151400" cy="339626"/>
            </a:xfrm>
            <a:custGeom>
              <a:avLst/>
              <a:gdLst>
                <a:gd name="T0" fmla="*/ 126 w 160"/>
                <a:gd name="T1" fmla="*/ 178 h 382"/>
                <a:gd name="T2" fmla="*/ 108 w 160"/>
                <a:gd name="T3" fmla="*/ 201 h 382"/>
                <a:gd name="T4" fmla="*/ 112 w 160"/>
                <a:gd name="T5" fmla="*/ 223 h 382"/>
                <a:gd name="T6" fmla="*/ 135 w 160"/>
                <a:gd name="T7" fmla="*/ 252 h 382"/>
                <a:gd name="T8" fmla="*/ 125 w 160"/>
                <a:gd name="T9" fmla="*/ 274 h 382"/>
                <a:gd name="T10" fmla="*/ 144 w 160"/>
                <a:gd name="T11" fmla="*/ 301 h 382"/>
                <a:gd name="T12" fmla="*/ 148 w 160"/>
                <a:gd name="T13" fmla="*/ 322 h 382"/>
                <a:gd name="T14" fmla="*/ 149 w 160"/>
                <a:gd name="T15" fmla="*/ 361 h 382"/>
                <a:gd name="T16" fmla="*/ 139 w 160"/>
                <a:gd name="T17" fmla="*/ 367 h 382"/>
                <a:gd name="T18" fmla="*/ 136 w 160"/>
                <a:gd name="T19" fmla="*/ 338 h 382"/>
                <a:gd name="T20" fmla="*/ 126 w 160"/>
                <a:gd name="T21" fmla="*/ 305 h 382"/>
                <a:gd name="T22" fmla="*/ 112 w 160"/>
                <a:gd name="T23" fmla="*/ 254 h 382"/>
                <a:gd name="T24" fmla="*/ 91 w 160"/>
                <a:gd name="T25" fmla="*/ 247 h 382"/>
                <a:gd name="T26" fmla="*/ 62 w 160"/>
                <a:gd name="T27" fmla="*/ 260 h 382"/>
                <a:gd name="T28" fmla="*/ 53 w 160"/>
                <a:gd name="T29" fmla="*/ 229 h 382"/>
                <a:gd name="T30" fmla="*/ 29 w 160"/>
                <a:gd name="T31" fmla="*/ 186 h 382"/>
                <a:gd name="T32" fmla="*/ 19 w 160"/>
                <a:gd name="T33" fmla="*/ 176 h 382"/>
                <a:gd name="T34" fmla="*/ 0 w 160"/>
                <a:gd name="T35" fmla="*/ 142 h 382"/>
                <a:gd name="T36" fmla="*/ 4 w 160"/>
                <a:gd name="T37" fmla="*/ 131 h 382"/>
                <a:gd name="T38" fmla="*/ 9 w 160"/>
                <a:gd name="T39" fmla="*/ 117 h 382"/>
                <a:gd name="T40" fmla="*/ 9 w 160"/>
                <a:gd name="T41" fmla="*/ 88 h 382"/>
                <a:gd name="T42" fmla="*/ 28 w 160"/>
                <a:gd name="T43" fmla="*/ 76 h 382"/>
                <a:gd name="T44" fmla="*/ 33 w 160"/>
                <a:gd name="T45" fmla="*/ 48 h 382"/>
                <a:gd name="T46" fmla="*/ 50 w 160"/>
                <a:gd name="T47" fmla="*/ 22 h 382"/>
                <a:gd name="T48" fmla="*/ 59 w 160"/>
                <a:gd name="T49" fmla="*/ 13 h 382"/>
                <a:gd name="T50" fmla="*/ 61 w 160"/>
                <a:gd name="T51" fmla="*/ 1 h 382"/>
                <a:gd name="T52" fmla="*/ 80 w 160"/>
                <a:gd name="T53" fmla="*/ 12 h 382"/>
                <a:gd name="T54" fmla="*/ 93 w 160"/>
                <a:gd name="T55" fmla="*/ 33 h 382"/>
                <a:gd name="T56" fmla="*/ 83 w 160"/>
                <a:gd name="T57" fmla="*/ 67 h 382"/>
                <a:gd name="T58" fmla="*/ 104 w 160"/>
                <a:gd name="T59" fmla="*/ 89 h 382"/>
                <a:gd name="T60" fmla="*/ 124 w 160"/>
                <a:gd name="T61" fmla="*/ 112 h 382"/>
                <a:gd name="T62" fmla="*/ 137 w 160"/>
                <a:gd name="T63" fmla="*/ 137 h 382"/>
                <a:gd name="T64" fmla="*/ 158 w 160"/>
                <a:gd name="T65" fmla="*/ 134 h 382"/>
                <a:gd name="T66" fmla="*/ 147 w 160"/>
                <a:gd name="T67" fmla="*/ 156 h 382"/>
                <a:gd name="T68" fmla="*/ 135 w 160"/>
                <a:gd name="T69" fmla="*/ 169 h 3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60" h="382">
                  <a:moveTo>
                    <a:pt x="135" y="169"/>
                  </a:moveTo>
                  <a:lnTo>
                    <a:pt x="126" y="178"/>
                  </a:lnTo>
                  <a:lnTo>
                    <a:pt x="113" y="179"/>
                  </a:lnTo>
                  <a:lnTo>
                    <a:pt x="108" y="201"/>
                  </a:lnTo>
                  <a:lnTo>
                    <a:pt x="101" y="205"/>
                  </a:lnTo>
                  <a:lnTo>
                    <a:pt x="112" y="223"/>
                  </a:lnTo>
                  <a:lnTo>
                    <a:pt x="126" y="239"/>
                  </a:lnTo>
                  <a:lnTo>
                    <a:pt x="135" y="252"/>
                  </a:lnTo>
                  <a:lnTo>
                    <a:pt x="131" y="270"/>
                  </a:lnTo>
                  <a:lnTo>
                    <a:pt x="125" y="274"/>
                  </a:lnTo>
                  <a:lnTo>
                    <a:pt x="130" y="285"/>
                  </a:lnTo>
                  <a:lnTo>
                    <a:pt x="144" y="301"/>
                  </a:lnTo>
                  <a:lnTo>
                    <a:pt x="147" y="313"/>
                  </a:lnTo>
                  <a:lnTo>
                    <a:pt x="148" y="322"/>
                  </a:lnTo>
                  <a:lnTo>
                    <a:pt x="157" y="341"/>
                  </a:lnTo>
                  <a:lnTo>
                    <a:pt x="149" y="361"/>
                  </a:lnTo>
                  <a:lnTo>
                    <a:pt x="142" y="382"/>
                  </a:lnTo>
                  <a:lnTo>
                    <a:pt x="139" y="367"/>
                  </a:lnTo>
                  <a:lnTo>
                    <a:pt x="143" y="351"/>
                  </a:lnTo>
                  <a:lnTo>
                    <a:pt x="136" y="338"/>
                  </a:lnTo>
                  <a:lnTo>
                    <a:pt x="135" y="316"/>
                  </a:lnTo>
                  <a:lnTo>
                    <a:pt x="126" y="305"/>
                  </a:lnTo>
                  <a:lnTo>
                    <a:pt x="118" y="280"/>
                  </a:lnTo>
                  <a:lnTo>
                    <a:pt x="112" y="254"/>
                  </a:lnTo>
                  <a:lnTo>
                    <a:pt x="102" y="237"/>
                  </a:lnTo>
                  <a:lnTo>
                    <a:pt x="91" y="247"/>
                  </a:lnTo>
                  <a:lnTo>
                    <a:pt x="72" y="262"/>
                  </a:lnTo>
                  <a:lnTo>
                    <a:pt x="62" y="260"/>
                  </a:lnTo>
                  <a:lnTo>
                    <a:pt x="50" y="255"/>
                  </a:lnTo>
                  <a:lnTo>
                    <a:pt x="53" y="229"/>
                  </a:lnTo>
                  <a:lnTo>
                    <a:pt x="46" y="210"/>
                  </a:lnTo>
                  <a:lnTo>
                    <a:pt x="29" y="186"/>
                  </a:lnTo>
                  <a:lnTo>
                    <a:pt x="30" y="179"/>
                  </a:lnTo>
                  <a:lnTo>
                    <a:pt x="19" y="176"/>
                  </a:lnTo>
                  <a:lnTo>
                    <a:pt x="4" y="159"/>
                  </a:lnTo>
                  <a:lnTo>
                    <a:pt x="0" y="142"/>
                  </a:lnTo>
                  <a:lnTo>
                    <a:pt x="7" y="145"/>
                  </a:lnTo>
                  <a:lnTo>
                    <a:pt x="4" y="131"/>
                  </a:lnTo>
                  <a:lnTo>
                    <a:pt x="12" y="125"/>
                  </a:lnTo>
                  <a:lnTo>
                    <a:pt x="9" y="117"/>
                  </a:lnTo>
                  <a:lnTo>
                    <a:pt x="12" y="110"/>
                  </a:lnTo>
                  <a:lnTo>
                    <a:pt x="9" y="88"/>
                  </a:lnTo>
                  <a:lnTo>
                    <a:pt x="23" y="93"/>
                  </a:lnTo>
                  <a:lnTo>
                    <a:pt x="28" y="76"/>
                  </a:lnTo>
                  <a:lnTo>
                    <a:pt x="27" y="66"/>
                  </a:lnTo>
                  <a:lnTo>
                    <a:pt x="33" y="48"/>
                  </a:lnTo>
                  <a:lnTo>
                    <a:pt x="30" y="36"/>
                  </a:lnTo>
                  <a:lnTo>
                    <a:pt x="50" y="22"/>
                  </a:lnTo>
                  <a:lnTo>
                    <a:pt x="64" y="26"/>
                  </a:lnTo>
                  <a:lnTo>
                    <a:pt x="59" y="13"/>
                  </a:lnTo>
                  <a:lnTo>
                    <a:pt x="64" y="9"/>
                  </a:lnTo>
                  <a:lnTo>
                    <a:pt x="61" y="1"/>
                  </a:lnTo>
                  <a:lnTo>
                    <a:pt x="71" y="0"/>
                  </a:lnTo>
                  <a:lnTo>
                    <a:pt x="80" y="12"/>
                  </a:lnTo>
                  <a:lnTo>
                    <a:pt x="89" y="17"/>
                  </a:lnTo>
                  <a:lnTo>
                    <a:pt x="93" y="33"/>
                  </a:lnTo>
                  <a:lnTo>
                    <a:pt x="96" y="50"/>
                  </a:lnTo>
                  <a:lnTo>
                    <a:pt x="83" y="67"/>
                  </a:lnTo>
                  <a:lnTo>
                    <a:pt x="86" y="92"/>
                  </a:lnTo>
                  <a:lnTo>
                    <a:pt x="104" y="89"/>
                  </a:lnTo>
                  <a:lnTo>
                    <a:pt x="112" y="108"/>
                  </a:lnTo>
                  <a:lnTo>
                    <a:pt x="124" y="112"/>
                  </a:lnTo>
                  <a:lnTo>
                    <a:pt x="122" y="129"/>
                  </a:lnTo>
                  <a:lnTo>
                    <a:pt x="137" y="137"/>
                  </a:lnTo>
                  <a:lnTo>
                    <a:pt x="146" y="141"/>
                  </a:lnTo>
                  <a:lnTo>
                    <a:pt x="158" y="134"/>
                  </a:lnTo>
                  <a:lnTo>
                    <a:pt x="160" y="143"/>
                  </a:lnTo>
                  <a:lnTo>
                    <a:pt x="147" y="156"/>
                  </a:lnTo>
                  <a:lnTo>
                    <a:pt x="144" y="164"/>
                  </a:lnTo>
                  <a:lnTo>
                    <a:pt x="135" y="16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62" name="Freeform 161"/>
            <p:cNvSpPr>
              <a:spLocks/>
            </p:cNvSpPr>
            <p:nvPr/>
          </p:nvSpPr>
          <p:spPr bwMode="auto">
            <a:xfrm>
              <a:off x="8469125" y="2672350"/>
              <a:ext cx="515705" cy="189373"/>
            </a:xfrm>
            <a:custGeom>
              <a:avLst/>
              <a:gdLst>
                <a:gd name="T0" fmla="*/ 15 w 545"/>
                <a:gd name="T1" fmla="*/ 52 h 213"/>
                <a:gd name="T2" fmla="*/ 57 w 545"/>
                <a:gd name="T3" fmla="*/ 25 h 213"/>
                <a:gd name="T4" fmla="*/ 90 w 545"/>
                <a:gd name="T5" fmla="*/ 31 h 213"/>
                <a:gd name="T6" fmla="*/ 122 w 545"/>
                <a:gd name="T7" fmla="*/ 42 h 213"/>
                <a:gd name="T8" fmla="*/ 156 w 545"/>
                <a:gd name="T9" fmla="*/ 33 h 213"/>
                <a:gd name="T10" fmla="*/ 148 w 545"/>
                <a:gd name="T11" fmla="*/ 0 h 213"/>
                <a:gd name="T12" fmla="*/ 186 w 545"/>
                <a:gd name="T13" fmla="*/ 10 h 213"/>
                <a:gd name="T14" fmla="*/ 219 w 545"/>
                <a:gd name="T15" fmla="*/ 31 h 213"/>
                <a:gd name="T16" fmla="*/ 259 w 545"/>
                <a:gd name="T17" fmla="*/ 35 h 213"/>
                <a:gd name="T18" fmla="*/ 296 w 545"/>
                <a:gd name="T19" fmla="*/ 35 h 213"/>
                <a:gd name="T20" fmla="*/ 333 w 545"/>
                <a:gd name="T21" fmla="*/ 55 h 213"/>
                <a:gd name="T22" fmla="*/ 370 w 545"/>
                <a:gd name="T23" fmla="*/ 59 h 213"/>
                <a:gd name="T24" fmla="*/ 400 w 545"/>
                <a:gd name="T25" fmla="*/ 50 h 213"/>
                <a:gd name="T26" fmla="*/ 426 w 545"/>
                <a:gd name="T27" fmla="*/ 38 h 213"/>
                <a:gd name="T28" fmla="*/ 456 w 545"/>
                <a:gd name="T29" fmla="*/ 43 h 213"/>
                <a:gd name="T30" fmla="*/ 459 w 545"/>
                <a:gd name="T31" fmla="*/ 79 h 213"/>
                <a:gd name="T32" fmla="*/ 476 w 545"/>
                <a:gd name="T33" fmla="*/ 84 h 213"/>
                <a:gd name="T34" fmla="*/ 502 w 545"/>
                <a:gd name="T35" fmla="*/ 80 h 213"/>
                <a:gd name="T36" fmla="*/ 542 w 545"/>
                <a:gd name="T37" fmla="*/ 101 h 213"/>
                <a:gd name="T38" fmla="*/ 530 w 545"/>
                <a:gd name="T39" fmla="*/ 106 h 213"/>
                <a:gd name="T40" fmla="*/ 500 w 545"/>
                <a:gd name="T41" fmla="*/ 114 h 213"/>
                <a:gd name="T42" fmla="*/ 475 w 545"/>
                <a:gd name="T43" fmla="*/ 136 h 213"/>
                <a:gd name="T44" fmla="*/ 445 w 545"/>
                <a:gd name="T45" fmla="*/ 143 h 213"/>
                <a:gd name="T46" fmla="*/ 433 w 545"/>
                <a:gd name="T47" fmla="*/ 154 h 213"/>
                <a:gd name="T48" fmla="*/ 449 w 545"/>
                <a:gd name="T49" fmla="*/ 168 h 213"/>
                <a:gd name="T50" fmla="*/ 434 w 545"/>
                <a:gd name="T51" fmla="*/ 186 h 213"/>
                <a:gd name="T52" fmla="*/ 393 w 545"/>
                <a:gd name="T53" fmla="*/ 194 h 213"/>
                <a:gd name="T54" fmla="*/ 355 w 545"/>
                <a:gd name="T55" fmla="*/ 213 h 213"/>
                <a:gd name="T56" fmla="*/ 324 w 545"/>
                <a:gd name="T57" fmla="*/ 206 h 213"/>
                <a:gd name="T58" fmla="*/ 276 w 545"/>
                <a:gd name="T59" fmla="*/ 191 h 213"/>
                <a:gd name="T60" fmla="*/ 219 w 545"/>
                <a:gd name="T61" fmla="*/ 189 h 213"/>
                <a:gd name="T62" fmla="*/ 186 w 545"/>
                <a:gd name="T63" fmla="*/ 177 h 213"/>
                <a:gd name="T64" fmla="*/ 159 w 545"/>
                <a:gd name="T65" fmla="*/ 156 h 213"/>
                <a:gd name="T66" fmla="*/ 110 w 545"/>
                <a:gd name="T67" fmla="*/ 140 h 213"/>
                <a:gd name="T68" fmla="*/ 79 w 545"/>
                <a:gd name="T69" fmla="*/ 128 h 213"/>
                <a:gd name="T70" fmla="*/ 56 w 545"/>
                <a:gd name="T71" fmla="*/ 88 h 213"/>
                <a:gd name="T72" fmla="*/ 11 w 545"/>
                <a:gd name="T73" fmla="*/ 69 h 2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545" h="213">
                  <a:moveTo>
                    <a:pt x="0" y="55"/>
                  </a:moveTo>
                  <a:lnTo>
                    <a:pt x="15" y="52"/>
                  </a:lnTo>
                  <a:lnTo>
                    <a:pt x="37" y="34"/>
                  </a:lnTo>
                  <a:lnTo>
                    <a:pt x="57" y="25"/>
                  </a:lnTo>
                  <a:lnTo>
                    <a:pt x="74" y="31"/>
                  </a:lnTo>
                  <a:lnTo>
                    <a:pt x="90" y="31"/>
                  </a:lnTo>
                  <a:lnTo>
                    <a:pt x="106" y="41"/>
                  </a:lnTo>
                  <a:lnTo>
                    <a:pt x="122" y="42"/>
                  </a:lnTo>
                  <a:lnTo>
                    <a:pt x="148" y="46"/>
                  </a:lnTo>
                  <a:lnTo>
                    <a:pt x="156" y="33"/>
                  </a:lnTo>
                  <a:lnTo>
                    <a:pt x="143" y="21"/>
                  </a:lnTo>
                  <a:lnTo>
                    <a:pt x="148" y="0"/>
                  </a:lnTo>
                  <a:lnTo>
                    <a:pt x="170" y="8"/>
                  </a:lnTo>
                  <a:lnTo>
                    <a:pt x="186" y="10"/>
                  </a:lnTo>
                  <a:lnTo>
                    <a:pt x="207" y="16"/>
                  </a:lnTo>
                  <a:lnTo>
                    <a:pt x="219" y="31"/>
                  </a:lnTo>
                  <a:lnTo>
                    <a:pt x="246" y="39"/>
                  </a:lnTo>
                  <a:lnTo>
                    <a:pt x="259" y="35"/>
                  </a:lnTo>
                  <a:lnTo>
                    <a:pt x="278" y="33"/>
                  </a:lnTo>
                  <a:lnTo>
                    <a:pt x="296" y="35"/>
                  </a:lnTo>
                  <a:lnTo>
                    <a:pt x="317" y="45"/>
                  </a:lnTo>
                  <a:lnTo>
                    <a:pt x="333" y="55"/>
                  </a:lnTo>
                  <a:lnTo>
                    <a:pt x="348" y="55"/>
                  </a:lnTo>
                  <a:lnTo>
                    <a:pt x="370" y="59"/>
                  </a:lnTo>
                  <a:lnTo>
                    <a:pt x="381" y="53"/>
                  </a:lnTo>
                  <a:lnTo>
                    <a:pt x="400" y="50"/>
                  </a:lnTo>
                  <a:lnTo>
                    <a:pt x="415" y="36"/>
                  </a:lnTo>
                  <a:lnTo>
                    <a:pt x="426" y="38"/>
                  </a:lnTo>
                  <a:lnTo>
                    <a:pt x="439" y="45"/>
                  </a:lnTo>
                  <a:lnTo>
                    <a:pt x="456" y="43"/>
                  </a:lnTo>
                  <a:lnTo>
                    <a:pt x="458" y="59"/>
                  </a:lnTo>
                  <a:lnTo>
                    <a:pt x="459" y="79"/>
                  </a:lnTo>
                  <a:lnTo>
                    <a:pt x="468" y="87"/>
                  </a:lnTo>
                  <a:lnTo>
                    <a:pt x="476" y="84"/>
                  </a:lnTo>
                  <a:lnTo>
                    <a:pt x="494" y="88"/>
                  </a:lnTo>
                  <a:lnTo>
                    <a:pt x="502" y="80"/>
                  </a:lnTo>
                  <a:lnTo>
                    <a:pt x="519" y="87"/>
                  </a:lnTo>
                  <a:lnTo>
                    <a:pt x="542" y="101"/>
                  </a:lnTo>
                  <a:lnTo>
                    <a:pt x="545" y="108"/>
                  </a:lnTo>
                  <a:lnTo>
                    <a:pt x="530" y="106"/>
                  </a:lnTo>
                  <a:lnTo>
                    <a:pt x="508" y="109"/>
                  </a:lnTo>
                  <a:lnTo>
                    <a:pt x="500" y="114"/>
                  </a:lnTo>
                  <a:lnTo>
                    <a:pt x="496" y="128"/>
                  </a:lnTo>
                  <a:lnTo>
                    <a:pt x="475" y="136"/>
                  </a:lnTo>
                  <a:lnTo>
                    <a:pt x="464" y="147"/>
                  </a:lnTo>
                  <a:lnTo>
                    <a:pt x="445" y="143"/>
                  </a:lnTo>
                  <a:lnTo>
                    <a:pt x="435" y="141"/>
                  </a:lnTo>
                  <a:lnTo>
                    <a:pt x="433" y="154"/>
                  </a:lnTo>
                  <a:lnTo>
                    <a:pt x="443" y="162"/>
                  </a:lnTo>
                  <a:lnTo>
                    <a:pt x="449" y="168"/>
                  </a:lnTo>
                  <a:lnTo>
                    <a:pt x="441" y="175"/>
                  </a:lnTo>
                  <a:lnTo>
                    <a:pt x="434" y="186"/>
                  </a:lnTo>
                  <a:lnTo>
                    <a:pt x="418" y="194"/>
                  </a:lnTo>
                  <a:lnTo>
                    <a:pt x="393" y="194"/>
                  </a:lnTo>
                  <a:lnTo>
                    <a:pt x="370" y="202"/>
                  </a:lnTo>
                  <a:lnTo>
                    <a:pt x="355" y="213"/>
                  </a:lnTo>
                  <a:lnTo>
                    <a:pt x="345" y="206"/>
                  </a:lnTo>
                  <a:lnTo>
                    <a:pt x="324" y="206"/>
                  </a:lnTo>
                  <a:lnTo>
                    <a:pt x="294" y="194"/>
                  </a:lnTo>
                  <a:lnTo>
                    <a:pt x="276" y="191"/>
                  </a:lnTo>
                  <a:lnTo>
                    <a:pt x="255" y="194"/>
                  </a:lnTo>
                  <a:lnTo>
                    <a:pt x="219" y="189"/>
                  </a:lnTo>
                  <a:lnTo>
                    <a:pt x="201" y="189"/>
                  </a:lnTo>
                  <a:lnTo>
                    <a:pt x="186" y="177"/>
                  </a:lnTo>
                  <a:lnTo>
                    <a:pt x="170" y="158"/>
                  </a:lnTo>
                  <a:lnTo>
                    <a:pt x="159" y="156"/>
                  </a:lnTo>
                  <a:lnTo>
                    <a:pt x="133" y="143"/>
                  </a:lnTo>
                  <a:lnTo>
                    <a:pt x="110" y="140"/>
                  </a:lnTo>
                  <a:lnTo>
                    <a:pt x="89" y="137"/>
                  </a:lnTo>
                  <a:lnTo>
                    <a:pt x="79" y="128"/>
                  </a:lnTo>
                  <a:lnTo>
                    <a:pt x="75" y="104"/>
                  </a:lnTo>
                  <a:lnTo>
                    <a:pt x="56" y="88"/>
                  </a:lnTo>
                  <a:lnTo>
                    <a:pt x="29" y="80"/>
                  </a:lnTo>
                  <a:lnTo>
                    <a:pt x="11" y="69"/>
                  </a:lnTo>
                  <a:lnTo>
                    <a:pt x="0" y="5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63" name="Freeform 162"/>
            <p:cNvSpPr>
              <a:spLocks noEditPoints="1"/>
            </p:cNvSpPr>
            <p:nvPr/>
          </p:nvSpPr>
          <p:spPr bwMode="auto">
            <a:xfrm>
              <a:off x="8874119" y="3500968"/>
              <a:ext cx="332133" cy="112912"/>
            </a:xfrm>
            <a:custGeom>
              <a:avLst/>
              <a:gdLst>
                <a:gd name="T0" fmla="*/ 1401 w 1439"/>
                <a:gd name="T1" fmla="*/ 208 h 524"/>
                <a:gd name="T2" fmla="*/ 1346 w 1439"/>
                <a:gd name="T3" fmla="*/ 237 h 524"/>
                <a:gd name="T4" fmla="*/ 1281 w 1439"/>
                <a:gd name="T5" fmla="*/ 223 h 524"/>
                <a:gd name="T6" fmla="*/ 1194 w 1439"/>
                <a:gd name="T7" fmla="*/ 223 h 524"/>
                <a:gd name="T8" fmla="*/ 1171 w 1439"/>
                <a:gd name="T9" fmla="*/ 320 h 524"/>
                <a:gd name="T10" fmla="*/ 1143 w 1439"/>
                <a:gd name="T11" fmla="*/ 349 h 524"/>
                <a:gd name="T12" fmla="*/ 1107 w 1439"/>
                <a:gd name="T13" fmla="*/ 468 h 524"/>
                <a:gd name="T14" fmla="*/ 1045 w 1439"/>
                <a:gd name="T15" fmla="*/ 486 h 524"/>
                <a:gd name="T16" fmla="*/ 974 w 1439"/>
                <a:gd name="T17" fmla="*/ 462 h 524"/>
                <a:gd name="T18" fmla="*/ 938 w 1439"/>
                <a:gd name="T19" fmla="*/ 469 h 524"/>
                <a:gd name="T20" fmla="*/ 894 w 1439"/>
                <a:gd name="T21" fmla="*/ 512 h 524"/>
                <a:gd name="T22" fmla="*/ 846 w 1439"/>
                <a:gd name="T23" fmla="*/ 506 h 524"/>
                <a:gd name="T24" fmla="*/ 798 w 1439"/>
                <a:gd name="T25" fmla="*/ 524 h 524"/>
                <a:gd name="T26" fmla="*/ 746 w 1439"/>
                <a:gd name="T27" fmla="*/ 476 h 524"/>
                <a:gd name="T28" fmla="*/ 733 w 1439"/>
                <a:gd name="T29" fmla="*/ 419 h 524"/>
                <a:gd name="T30" fmla="*/ 788 w 1439"/>
                <a:gd name="T31" fmla="*/ 448 h 524"/>
                <a:gd name="T32" fmla="*/ 846 w 1439"/>
                <a:gd name="T33" fmla="*/ 432 h 524"/>
                <a:gd name="T34" fmla="*/ 860 w 1439"/>
                <a:gd name="T35" fmla="*/ 360 h 524"/>
                <a:gd name="T36" fmla="*/ 892 w 1439"/>
                <a:gd name="T37" fmla="*/ 344 h 524"/>
                <a:gd name="T38" fmla="*/ 981 w 1439"/>
                <a:gd name="T39" fmla="*/ 325 h 524"/>
                <a:gd name="T40" fmla="*/ 1033 w 1439"/>
                <a:gd name="T41" fmla="*/ 258 h 524"/>
                <a:gd name="T42" fmla="*/ 1068 w 1439"/>
                <a:gd name="T43" fmla="*/ 204 h 524"/>
                <a:gd name="T44" fmla="*/ 1104 w 1439"/>
                <a:gd name="T45" fmla="*/ 248 h 524"/>
                <a:gd name="T46" fmla="*/ 1119 w 1439"/>
                <a:gd name="T47" fmla="*/ 219 h 524"/>
                <a:gd name="T48" fmla="*/ 1155 w 1439"/>
                <a:gd name="T49" fmla="*/ 222 h 524"/>
                <a:gd name="T50" fmla="*/ 1157 w 1439"/>
                <a:gd name="T51" fmla="*/ 168 h 524"/>
                <a:gd name="T52" fmla="*/ 1159 w 1439"/>
                <a:gd name="T53" fmla="*/ 126 h 524"/>
                <a:gd name="T54" fmla="*/ 1214 w 1439"/>
                <a:gd name="T55" fmla="*/ 66 h 524"/>
                <a:gd name="T56" fmla="*/ 1248 w 1439"/>
                <a:gd name="T57" fmla="*/ 0 h 524"/>
                <a:gd name="T58" fmla="*/ 1278 w 1439"/>
                <a:gd name="T59" fmla="*/ 0 h 524"/>
                <a:gd name="T60" fmla="*/ 1319 w 1439"/>
                <a:gd name="T61" fmla="*/ 43 h 524"/>
                <a:gd name="T62" fmla="*/ 1325 w 1439"/>
                <a:gd name="T63" fmla="*/ 80 h 524"/>
                <a:gd name="T64" fmla="*/ 1375 w 1439"/>
                <a:gd name="T65" fmla="*/ 103 h 524"/>
                <a:gd name="T66" fmla="*/ 1439 w 1439"/>
                <a:gd name="T67" fmla="*/ 129 h 524"/>
                <a:gd name="T68" fmla="*/ 1436 w 1439"/>
                <a:gd name="T69" fmla="*/ 162 h 524"/>
                <a:gd name="T70" fmla="*/ 1385 w 1439"/>
                <a:gd name="T71" fmla="*/ 167 h 524"/>
                <a:gd name="T72" fmla="*/ 1401 w 1439"/>
                <a:gd name="T73" fmla="*/ 208 h 524"/>
                <a:gd name="T74" fmla="*/ 75 w 1439"/>
                <a:gd name="T75" fmla="*/ 61 h 524"/>
                <a:gd name="T76" fmla="*/ 83 w 1439"/>
                <a:gd name="T77" fmla="*/ 105 h 524"/>
                <a:gd name="T78" fmla="*/ 133 w 1439"/>
                <a:gd name="T79" fmla="*/ 95 h 524"/>
                <a:gd name="T80" fmla="*/ 155 w 1439"/>
                <a:gd name="T81" fmla="*/ 60 h 524"/>
                <a:gd name="T82" fmla="*/ 173 w 1439"/>
                <a:gd name="T83" fmla="*/ 68 h 524"/>
                <a:gd name="T84" fmla="*/ 220 w 1439"/>
                <a:gd name="T85" fmla="*/ 119 h 524"/>
                <a:gd name="T86" fmla="*/ 254 w 1439"/>
                <a:gd name="T87" fmla="*/ 176 h 524"/>
                <a:gd name="T88" fmla="*/ 260 w 1439"/>
                <a:gd name="T89" fmla="*/ 233 h 524"/>
                <a:gd name="T90" fmla="*/ 253 w 1439"/>
                <a:gd name="T91" fmla="*/ 272 h 524"/>
                <a:gd name="T92" fmla="*/ 261 w 1439"/>
                <a:gd name="T93" fmla="*/ 301 h 524"/>
                <a:gd name="T94" fmla="*/ 268 w 1439"/>
                <a:gd name="T95" fmla="*/ 352 h 524"/>
                <a:gd name="T96" fmla="*/ 295 w 1439"/>
                <a:gd name="T97" fmla="*/ 375 h 524"/>
                <a:gd name="T98" fmla="*/ 326 w 1439"/>
                <a:gd name="T99" fmla="*/ 451 h 524"/>
                <a:gd name="T100" fmla="*/ 325 w 1439"/>
                <a:gd name="T101" fmla="*/ 479 h 524"/>
                <a:gd name="T102" fmla="*/ 271 w 1439"/>
                <a:gd name="T103" fmla="*/ 485 h 524"/>
                <a:gd name="T104" fmla="*/ 199 w 1439"/>
                <a:gd name="T105" fmla="*/ 422 h 524"/>
                <a:gd name="T106" fmla="*/ 109 w 1439"/>
                <a:gd name="T107" fmla="*/ 354 h 524"/>
                <a:gd name="T108" fmla="*/ 99 w 1439"/>
                <a:gd name="T109" fmla="*/ 311 h 524"/>
                <a:gd name="T110" fmla="*/ 54 w 1439"/>
                <a:gd name="T111" fmla="*/ 254 h 524"/>
                <a:gd name="T112" fmla="*/ 42 w 1439"/>
                <a:gd name="T113" fmla="*/ 184 h 524"/>
                <a:gd name="T114" fmla="*/ 13 w 1439"/>
                <a:gd name="T115" fmla="*/ 137 h 524"/>
                <a:gd name="T116" fmla="*/ 18 w 1439"/>
                <a:gd name="T117" fmla="*/ 75 h 524"/>
                <a:gd name="T118" fmla="*/ 0 w 1439"/>
                <a:gd name="T119" fmla="*/ 39 h 524"/>
                <a:gd name="T120" fmla="*/ 12 w 1439"/>
                <a:gd name="T121" fmla="*/ 24 h 524"/>
                <a:gd name="T122" fmla="*/ 75 w 1439"/>
                <a:gd name="T123" fmla="*/ 61 h 5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439" h="524">
                  <a:moveTo>
                    <a:pt x="1401" y="208"/>
                  </a:moveTo>
                  <a:lnTo>
                    <a:pt x="1346" y="237"/>
                  </a:lnTo>
                  <a:lnTo>
                    <a:pt x="1281" y="223"/>
                  </a:lnTo>
                  <a:lnTo>
                    <a:pt x="1194" y="223"/>
                  </a:lnTo>
                  <a:lnTo>
                    <a:pt x="1171" y="320"/>
                  </a:lnTo>
                  <a:lnTo>
                    <a:pt x="1143" y="349"/>
                  </a:lnTo>
                  <a:lnTo>
                    <a:pt x="1107" y="468"/>
                  </a:lnTo>
                  <a:lnTo>
                    <a:pt x="1045" y="486"/>
                  </a:lnTo>
                  <a:lnTo>
                    <a:pt x="974" y="462"/>
                  </a:lnTo>
                  <a:lnTo>
                    <a:pt x="938" y="469"/>
                  </a:lnTo>
                  <a:lnTo>
                    <a:pt x="894" y="512"/>
                  </a:lnTo>
                  <a:lnTo>
                    <a:pt x="846" y="506"/>
                  </a:lnTo>
                  <a:lnTo>
                    <a:pt x="798" y="524"/>
                  </a:lnTo>
                  <a:lnTo>
                    <a:pt x="746" y="476"/>
                  </a:lnTo>
                  <a:lnTo>
                    <a:pt x="733" y="419"/>
                  </a:lnTo>
                  <a:lnTo>
                    <a:pt x="788" y="448"/>
                  </a:lnTo>
                  <a:lnTo>
                    <a:pt x="846" y="432"/>
                  </a:lnTo>
                  <a:lnTo>
                    <a:pt x="860" y="360"/>
                  </a:lnTo>
                  <a:lnTo>
                    <a:pt x="892" y="344"/>
                  </a:lnTo>
                  <a:lnTo>
                    <a:pt x="981" y="325"/>
                  </a:lnTo>
                  <a:lnTo>
                    <a:pt x="1033" y="258"/>
                  </a:lnTo>
                  <a:lnTo>
                    <a:pt x="1068" y="204"/>
                  </a:lnTo>
                  <a:lnTo>
                    <a:pt x="1104" y="248"/>
                  </a:lnTo>
                  <a:lnTo>
                    <a:pt x="1119" y="219"/>
                  </a:lnTo>
                  <a:lnTo>
                    <a:pt x="1155" y="222"/>
                  </a:lnTo>
                  <a:lnTo>
                    <a:pt x="1157" y="168"/>
                  </a:lnTo>
                  <a:lnTo>
                    <a:pt x="1159" y="126"/>
                  </a:lnTo>
                  <a:lnTo>
                    <a:pt x="1214" y="66"/>
                  </a:lnTo>
                  <a:lnTo>
                    <a:pt x="1248" y="0"/>
                  </a:lnTo>
                  <a:lnTo>
                    <a:pt x="1278" y="0"/>
                  </a:lnTo>
                  <a:lnTo>
                    <a:pt x="1319" y="43"/>
                  </a:lnTo>
                  <a:lnTo>
                    <a:pt x="1325" y="80"/>
                  </a:lnTo>
                  <a:lnTo>
                    <a:pt x="1375" y="103"/>
                  </a:lnTo>
                  <a:lnTo>
                    <a:pt x="1439" y="129"/>
                  </a:lnTo>
                  <a:lnTo>
                    <a:pt x="1436" y="162"/>
                  </a:lnTo>
                  <a:lnTo>
                    <a:pt x="1385" y="167"/>
                  </a:lnTo>
                  <a:lnTo>
                    <a:pt x="1401" y="208"/>
                  </a:lnTo>
                  <a:moveTo>
                    <a:pt x="75" y="61"/>
                  </a:moveTo>
                  <a:lnTo>
                    <a:pt x="83" y="105"/>
                  </a:lnTo>
                  <a:lnTo>
                    <a:pt x="133" y="95"/>
                  </a:lnTo>
                  <a:lnTo>
                    <a:pt x="155" y="60"/>
                  </a:lnTo>
                  <a:lnTo>
                    <a:pt x="173" y="68"/>
                  </a:lnTo>
                  <a:lnTo>
                    <a:pt x="220" y="119"/>
                  </a:lnTo>
                  <a:lnTo>
                    <a:pt x="254" y="176"/>
                  </a:lnTo>
                  <a:lnTo>
                    <a:pt x="260" y="233"/>
                  </a:lnTo>
                  <a:lnTo>
                    <a:pt x="253" y="272"/>
                  </a:lnTo>
                  <a:lnTo>
                    <a:pt x="261" y="301"/>
                  </a:lnTo>
                  <a:lnTo>
                    <a:pt x="268" y="352"/>
                  </a:lnTo>
                  <a:lnTo>
                    <a:pt x="295" y="375"/>
                  </a:lnTo>
                  <a:lnTo>
                    <a:pt x="326" y="451"/>
                  </a:lnTo>
                  <a:lnTo>
                    <a:pt x="325" y="479"/>
                  </a:lnTo>
                  <a:lnTo>
                    <a:pt x="271" y="485"/>
                  </a:lnTo>
                  <a:lnTo>
                    <a:pt x="199" y="422"/>
                  </a:lnTo>
                  <a:lnTo>
                    <a:pt x="109" y="354"/>
                  </a:lnTo>
                  <a:lnTo>
                    <a:pt x="99" y="311"/>
                  </a:lnTo>
                  <a:lnTo>
                    <a:pt x="54" y="254"/>
                  </a:lnTo>
                  <a:lnTo>
                    <a:pt x="42" y="184"/>
                  </a:lnTo>
                  <a:lnTo>
                    <a:pt x="13" y="137"/>
                  </a:lnTo>
                  <a:lnTo>
                    <a:pt x="18" y="75"/>
                  </a:lnTo>
                  <a:lnTo>
                    <a:pt x="0" y="39"/>
                  </a:lnTo>
                  <a:lnTo>
                    <a:pt x="12" y="24"/>
                  </a:lnTo>
                  <a:lnTo>
                    <a:pt x="75" y="61"/>
                  </a:lnTo>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64" name="Freeform 163"/>
            <p:cNvSpPr>
              <a:spLocks/>
            </p:cNvSpPr>
            <p:nvPr/>
          </p:nvSpPr>
          <p:spPr bwMode="auto">
            <a:xfrm>
              <a:off x="9938648" y="3999738"/>
              <a:ext cx="40689" cy="42676"/>
            </a:xfrm>
            <a:custGeom>
              <a:avLst/>
              <a:gdLst>
                <a:gd name="T0" fmla="*/ 26 w 43"/>
                <a:gd name="T1" fmla="*/ 20 h 48"/>
                <a:gd name="T2" fmla="*/ 37 w 43"/>
                <a:gd name="T3" fmla="*/ 33 h 48"/>
                <a:gd name="T4" fmla="*/ 43 w 43"/>
                <a:gd name="T5" fmla="*/ 43 h 48"/>
                <a:gd name="T6" fmla="*/ 35 w 43"/>
                <a:gd name="T7" fmla="*/ 48 h 48"/>
                <a:gd name="T8" fmla="*/ 27 w 43"/>
                <a:gd name="T9" fmla="*/ 42 h 48"/>
                <a:gd name="T10" fmla="*/ 17 w 43"/>
                <a:gd name="T11" fmla="*/ 33 h 48"/>
                <a:gd name="T12" fmla="*/ 8 w 43"/>
                <a:gd name="T13" fmla="*/ 22 h 48"/>
                <a:gd name="T14" fmla="*/ 0 w 43"/>
                <a:gd name="T15" fmla="*/ 7 h 48"/>
                <a:gd name="T16" fmla="*/ 0 w 43"/>
                <a:gd name="T17" fmla="*/ 0 h 48"/>
                <a:gd name="T18" fmla="*/ 7 w 43"/>
                <a:gd name="T19" fmla="*/ 0 h 48"/>
                <a:gd name="T20" fmla="*/ 16 w 43"/>
                <a:gd name="T21" fmla="*/ 8 h 48"/>
                <a:gd name="T22" fmla="*/ 22 w 43"/>
                <a:gd name="T23" fmla="*/ 15 h 48"/>
                <a:gd name="T24" fmla="*/ 26 w 43"/>
                <a:gd name="T25" fmla="*/ 2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3" h="48">
                  <a:moveTo>
                    <a:pt x="26" y="20"/>
                  </a:moveTo>
                  <a:lnTo>
                    <a:pt x="37" y="33"/>
                  </a:lnTo>
                  <a:lnTo>
                    <a:pt x="43" y="43"/>
                  </a:lnTo>
                  <a:lnTo>
                    <a:pt x="35" y="48"/>
                  </a:lnTo>
                  <a:lnTo>
                    <a:pt x="27" y="42"/>
                  </a:lnTo>
                  <a:lnTo>
                    <a:pt x="17" y="33"/>
                  </a:lnTo>
                  <a:lnTo>
                    <a:pt x="8" y="22"/>
                  </a:lnTo>
                  <a:lnTo>
                    <a:pt x="0" y="7"/>
                  </a:lnTo>
                  <a:lnTo>
                    <a:pt x="0" y="0"/>
                  </a:lnTo>
                  <a:lnTo>
                    <a:pt x="7" y="0"/>
                  </a:lnTo>
                  <a:lnTo>
                    <a:pt x="16" y="8"/>
                  </a:lnTo>
                  <a:lnTo>
                    <a:pt x="22" y="15"/>
                  </a:lnTo>
                  <a:lnTo>
                    <a:pt x="26" y="2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65" name="Freeform 164"/>
            <p:cNvSpPr>
              <a:spLocks/>
            </p:cNvSpPr>
            <p:nvPr/>
          </p:nvSpPr>
          <p:spPr bwMode="auto">
            <a:xfrm>
              <a:off x="8476695" y="3067099"/>
              <a:ext cx="143830" cy="73794"/>
            </a:xfrm>
            <a:custGeom>
              <a:avLst/>
              <a:gdLst>
                <a:gd name="T0" fmla="*/ 146 w 152"/>
                <a:gd name="T1" fmla="*/ 52 h 83"/>
                <a:gd name="T2" fmla="*/ 146 w 152"/>
                <a:gd name="T3" fmla="*/ 61 h 83"/>
                <a:gd name="T4" fmla="*/ 152 w 152"/>
                <a:gd name="T5" fmla="*/ 75 h 83"/>
                <a:gd name="T6" fmla="*/ 151 w 152"/>
                <a:gd name="T7" fmla="*/ 83 h 83"/>
                <a:gd name="T8" fmla="*/ 136 w 152"/>
                <a:gd name="T9" fmla="*/ 83 h 83"/>
                <a:gd name="T10" fmla="*/ 114 w 152"/>
                <a:gd name="T11" fmla="*/ 78 h 83"/>
                <a:gd name="T12" fmla="*/ 100 w 152"/>
                <a:gd name="T13" fmla="*/ 76 h 83"/>
                <a:gd name="T14" fmla="*/ 88 w 152"/>
                <a:gd name="T15" fmla="*/ 66 h 83"/>
                <a:gd name="T16" fmla="*/ 63 w 152"/>
                <a:gd name="T17" fmla="*/ 63 h 83"/>
                <a:gd name="T18" fmla="*/ 37 w 152"/>
                <a:gd name="T19" fmla="*/ 51 h 83"/>
                <a:gd name="T20" fmla="*/ 18 w 152"/>
                <a:gd name="T21" fmla="*/ 41 h 83"/>
                <a:gd name="T22" fmla="*/ 0 w 152"/>
                <a:gd name="T23" fmla="*/ 33 h 83"/>
                <a:gd name="T24" fmla="*/ 3 w 152"/>
                <a:gd name="T25" fmla="*/ 14 h 83"/>
                <a:gd name="T26" fmla="*/ 12 w 152"/>
                <a:gd name="T27" fmla="*/ 4 h 83"/>
                <a:gd name="T28" fmla="*/ 18 w 152"/>
                <a:gd name="T29" fmla="*/ 0 h 83"/>
                <a:gd name="T30" fmla="*/ 34 w 152"/>
                <a:gd name="T31" fmla="*/ 6 h 83"/>
                <a:gd name="T32" fmla="*/ 54 w 152"/>
                <a:gd name="T33" fmla="*/ 19 h 83"/>
                <a:gd name="T34" fmla="*/ 65 w 152"/>
                <a:gd name="T35" fmla="*/ 22 h 83"/>
                <a:gd name="T36" fmla="*/ 73 w 152"/>
                <a:gd name="T37" fmla="*/ 32 h 83"/>
                <a:gd name="T38" fmla="*/ 88 w 152"/>
                <a:gd name="T39" fmla="*/ 36 h 83"/>
                <a:gd name="T40" fmla="*/ 104 w 152"/>
                <a:gd name="T41" fmla="*/ 45 h 83"/>
                <a:gd name="T42" fmla="*/ 125 w 152"/>
                <a:gd name="T43" fmla="*/ 50 h 83"/>
                <a:gd name="T44" fmla="*/ 146 w 152"/>
                <a:gd name="T45" fmla="*/ 52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52" h="83">
                  <a:moveTo>
                    <a:pt x="146" y="52"/>
                  </a:moveTo>
                  <a:lnTo>
                    <a:pt x="146" y="61"/>
                  </a:lnTo>
                  <a:lnTo>
                    <a:pt x="152" y="75"/>
                  </a:lnTo>
                  <a:lnTo>
                    <a:pt x="151" y="83"/>
                  </a:lnTo>
                  <a:lnTo>
                    <a:pt x="136" y="83"/>
                  </a:lnTo>
                  <a:lnTo>
                    <a:pt x="114" y="78"/>
                  </a:lnTo>
                  <a:lnTo>
                    <a:pt x="100" y="76"/>
                  </a:lnTo>
                  <a:lnTo>
                    <a:pt x="88" y="66"/>
                  </a:lnTo>
                  <a:lnTo>
                    <a:pt x="63" y="63"/>
                  </a:lnTo>
                  <a:lnTo>
                    <a:pt x="37" y="51"/>
                  </a:lnTo>
                  <a:lnTo>
                    <a:pt x="18" y="41"/>
                  </a:lnTo>
                  <a:lnTo>
                    <a:pt x="0" y="33"/>
                  </a:lnTo>
                  <a:lnTo>
                    <a:pt x="3" y="14"/>
                  </a:lnTo>
                  <a:lnTo>
                    <a:pt x="12" y="4"/>
                  </a:lnTo>
                  <a:lnTo>
                    <a:pt x="18" y="0"/>
                  </a:lnTo>
                  <a:lnTo>
                    <a:pt x="34" y="6"/>
                  </a:lnTo>
                  <a:lnTo>
                    <a:pt x="54" y="19"/>
                  </a:lnTo>
                  <a:lnTo>
                    <a:pt x="65" y="22"/>
                  </a:lnTo>
                  <a:lnTo>
                    <a:pt x="73" y="32"/>
                  </a:lnTo>
                  <a:lnTo>
                    <a:pt x="88" y="36"/>
                  </a:lnTo>
                  <a:lnTo>
                    <a:pt x="104" y="45"/>
                  </a:lnTo>
                  <a:lnTo>
                    <a:pt x="125" y="50"/>
                  </a:lnTo>
                  <a:lnTo>
                    <a:pt x="146" y="52"/>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66" name="Freeform 165"/>
            <p:cNvSpPr>
              <a:spLocks noEditPoints="1"/>
            </p:cNvSpPr>
            <p:nvPr/>
          </p:nvSpPr>
          <p:spPr bwMode="auto">
            <a:xfrm>
              <a:off x="9718172" y="4264682"/>
              <a:ext cx="308477" cy="223158"/>
            </a:xfrm>
            <a:custGeom>
              <a:avLst/>
              <a:gdLst>
                <a:gd name="T0" fmla="*/ 1141 w 1337"/>
                <a:gd name="T1" fmla="*/ 233 h 1028"/>
                <a:gd name="T2" fmla="*/ 1195 w 1337"/>
                <a:gd name="T3" fmla="*/ 199 h 1028"/>
                <a:gd name="T4" fmla="*/ 1204 w 1337"/>
                <a:gd name="T5" fmla="*/ 290 h 1028"/>
                <a:gd name="T6" fmla="*/ 1308 w 1337"/>
                <a:gd name="T7" fmla="*/ 265 h 1028"/>
                <a:gd name="T8" fmla="*/ 1271 w 1337"/>
                <a:gd name="T9" fmla="*/ 350 h 1028"/>
                <a:gd name="T10" fmla="*/ 1164 w 1337"/>
                <a:gd name="T11" fmla="*/ 397 h 1028"/>
                <a:gd name="T12" fmla="*/ 1109 w 1337"/>
                <a:gd name="T13" fmla="*/ 459 h 1028"/>
                <a:gd name="T14" fmla="*/ 1030 w 1337"/>
                <a:gd name="T15" fmla="*/ 521 h 1028"/>
                <a:gd name="T16" fmla="*/ 876 w 1337"/>
                <a:gd name="T17" fmla="*/ 612 h 1028"/>
                <a:gd name="T18" fmla="*/ 861 w 1337"/>
                <a:gd name="T19" fmla="*/ 578 h 1028"/>
                <a:gd name="T20" fmla="*/ 960 w 1337"/>
                <a:gd name="T21" fmla="*/ 462 h 1028"/>
                <a:gd name="T22" fmla="*/ 931 w 1337"/>
                <a:gd name="T23" fmla="*/ 397 h 1028"/>
                <a:gd name="T24" fmla="*/ 1055 w 1337"/>
                <a:gd name="T25" fmla="*/ 303 h 1028"/>
                <a:gd name="T26" fmla="*/ 1093 w 1337"/>
                <a:gd name="T27" fmla="*/ 191 h 1028"/>
                <a:gd name="T28" fmla="*/ 1092 w 1337"/>
                <a:gd name="T29" fmla="*/ 141 h 1028"/>
                <a:gd name="T30" fmla="*/ 1084 w 1337"/>
                <a:gd name="T31" fmla="*/ 6 h 1028"/>
                <a:gd name="T32" fmla="*/ 1126 w 1337"/>
                <a:gd name="T33" fmla="*/ 47 h 1028"/>
                <a:gd name="T34" fmla="*/ 1144 w 1337"/>
                <a:gd name="T35" fmla="*/ 144 h 1028"/>
                <a:gd name="T36" fmla="*/ 761 w 1337"/>
                <a:gd name="T37" fmla="*/ 582 h 1028"/>
                <a:gd name="T38" fmla="*/ 829 w 1337"/>
                <a:gd name="T39" fmla="*/ 583 h 1028"/>
                <a:gd name="T40" fmla="*/ 749 w 1337"/>
                <a:gd name="T41" fmla="*/ 658 h 1028"/>
                <a:gd name="T42" fmla="*/ 597 w 1337"/>
                <a:gd name="T43" fmla="*/ 754 h 1028"/>
                <a:gd name="T44" fmla="*/ 537 w 1337"/>
                <a:gd name="T45" fmla="*/ 795 h 1028"/>
                <a:gd name="T46" fmla="*/ 393 w 1337"/>
                <a:gd name="T47" fmla="*/ 882 h 1028"/>
                <a:gd name="T48" fmla="*/ 202 w 1337"/>
                <a:gd name="T49" fmla="*/ 1004 h 1028"/>
                <a:gd name="T50" fmla="*/ 88 w 1337"/>
                <a:gd name="T51" fmla="*/ 1026 h 1028"/>
                <a:gd name="T52" fmla="*/ 0 w 1337"/>
                <a:gd name="T53" fmla="*/ 993 h 1028"/>
                <a:gd name="T54" fmla="*/ 99 w 1337"/>
                <a:gd name="T55" fmla="*/ 900 h 1028"/>
                <a:gd name="T56" fmla="*/ 304 w 1337"/>
                <a:gd name="T57" fmla="*/ 801 h 1028"/>
                <a:gd name="T58" fmla="*/ 469 w 1337"/>
                <a:gd name="T59" fmla="*/ 725 h 1028"/>
                <a:gd name="T60" fmla="*/ 619 w 1337"/>
                <a:gd name="T61" fmla="*/ 619 h 1028"/>
                <a:gd name="T62" fmla="*/ 704 w 1337"/>
                <a:gd name="T63" fmla="*/ 550 h 1028"/>
                <a:gd name="T64" fmla="*/ 770 w 1337"/>
                <a:gd name="T65" fmla="*/ 547 h 10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7" h="1028">
                  <a:moveTo>
                    <a:pt x="1144" y="144"/>
                  </a:moveTo>
                  <a:lnTo>
                    <a:pt x="1141" y="233"/>
                  </a:lnTo>
                  <a:lnTo>
                    <a:pt x="1178" y="176"/>
                  </a:lnTo>
                  <a:lnTo>
                    <a:pt x="1195" y="199"/>
                  </a:lnTo>
                  <a:lnTo>
                    <a:pt x="1166" y="263"/>
                  </a:lnTo>
                  <a:lnTo>
                    <a:pt x="1204" y="290"/>
                  </a:lnTo>
                  <a:lnTo>
                    <a:pt x="1247" y="297"/>
                  </a:lnTo>
                  <a:lnTo>
                    <a:pt x="1308" y="265"/>
                  </a:lnTo>
                  <a:lnTo>
                    <a:pt x="1337" y="275"/>
                  </a:lnTo>
                  <a:lnTo>
                    <a:pt x="1271" y="350"/>
                  </a:lnTo>
                  <a:lnTo>
                    <a:pt x="1216" y="399"/>
                  </a:lnTo>
                  <a:lnTo>
                    <a:pt x="1164" y="397"/>
                  </a:lnTo>
                  <a:lnTo>
                    <a:pt x="1128" y="423"/>
                  </a:lnTo>
                  <a:lnTo>
                    <a:pt x="1109" y="459"/>
                  </a:lnTo>
                  <a:lnTo>
                    <a:pt x="1088" y="475"/>
                  </a:lnTo>
                  <a:lnTo>
                    <a:pt x="1030" y="521"/>
                  </a:lnTo>
                  <a:lnTo>
                    <a:pt x="954" y="578"/>
                  </a:lnTo>
                  <a:lnTo>
                    <a:pt x="876" y="612"/>
                  </a:lnTo>
                  <a:lnTo>
                    <a:pt x="881" y="590"/>
                  </a:lnTo>
                  <a:lnTo>
                    <a:pt x="861" y="578"/>
                  </a:lnTo>
                  <a:lnTo>
                    <a:pt x="950" y="508"/>
                  </a:lnTo>
                  <a:lnTo>
                    <a:pt x="960" y="462"/>
                  </a:lnTo>
                  <a:lnTo>
                    <a:pt x="908" y="428"/>
                  </a:lnTo>
                  <a:lnTo>
                    <a:pt x="931" y="397"/>
                  </a:lnTo>
                  <a:lnTo>
                    <a:pt x="1001" y="368"/>
                  </a:lnTo>
                  <a:lnTo>
                    <a:pt x="1055" y="303"/>
                  </a:lnTo>
                  <a:lnTo>
                    <a:pt x="1087" y="248"/>
                  </a:lnTo>
                  <a:lnTo>
                    <a:pt x="1093" y="191"/>
                  </a:lnTo>
                  <a:lnTo>
                    <a:pt x="1104" y="176"/>
                  </a:lnTo>
                  <a:lnTo>
                    <a:pt x="1092" y="141"/>
                  </a:lnTo>
                  <a:lnTo>
                    <a:pt x="1080" y="66"/>
                  </a:lnTo>
                  <a:lnTo>
                    <a:pt x="1084" y="6"/>
                  </a:lnTo>
                  <a:lnTo>
                    <a:pt x="1114" y="0"/>
                  </a:lnTo>
                  <a:lnTo>
                    <a:pt x="1126" y="47"/>
                  </a:lnTo>
                  <a:lnTo>
                    <a:pt x="1169" y="69"/>
                  </a:lnTo>
                  <a:lnTo>
                    <a:pt x="1144" y="144"/>
                  </a:lnTo>
                  <a:moveTo>
                    <a:pt x="770" y="547"/>
                  </a:moveTo>
                  <a:lnTo>
                    <a:pt x="761" y="582"/>
                  </a:lnTo>
                  <a:lnTo>
                    <a:pt x="834" y="548"/>
                  </a:lnTo>
                  <a:lnTo>
                    <a:pt x="829" y="583"/>
                  </a:lnTo>
                  <a:lnTo>
                    <a:pt x="803" y="619"/>
                  </a:lnTo>
                  <a:lnTo>
                    <a:pt x="749" y="658"/>
                  </a:lnTo>
                  <a:lnTo>
                    <a:pt x="657" y="720"/>
                  </a:lnTo>
                  <a:lnTo>
                    <a:pt x="597" y="754"/>
                  </a:lnTo>
                  <a:lnTo>
                    <a:pt x="590" y="794"/>
                  </a:lnTo>
                  <a:lnTo>
                    <a:pt x="537" y="795"/>
                  </a:lnTo>
                  <a:lnTo>
                    <a:pt x="454" y="827"/>
                  </a:lnTo>
                  <a:lnTo>
                    <a:pt x="393" y="882"/>
                  </a:lnTo>
                  <a:lnTo>
                    <a:pt x="285" y="966"/>
                  </a:lnTo>
                  <a:lnTo>
                    <a:pt x="202" y="1004"/>
                  </a:lnTo>
                  <a:lnTo>
                    <a:pt x="148" y="1028"/>
                  </a:lnTo>
                  <a:lnTo>
                    <a:pt x="88" y="1026"/>
                  </a:lnTo>
                  <a:lnTo>
                    <a:pt x="68" y="998"/>
                  </a:lnTo>
                  <a:lnTo>
                    <a:pt x="0" y="993"/>
                  </a:lnTo>
                  <a:lnTo>
                    <a:pt x="13" y="962"/>
                  </a:lnTo>
                  <a:lnTo>
                    <a:pt x="99" y="900"/>
                  </a:lnTo>
                  <a:lnTo>
                    <a:pt x="248" y="817"/>
                  </a:lnTo>
                  <a:lnTo>
                    <a:pt x="304" y="801"/>
                  </a:lnTo>
                  <a:lnTo>
                    <a:pt x="378" y="769"/>
                  </a:lnTo>
                  <a:lnTo>
                    <a:pt x="469" y="725"/>
                  </a:lnTo>
                  <a:lnTo>
                    <a:pt x="543" y="681"/>
                  </a:lnTo>
                  <a:lnTo>
                    <a:pt x="619" y="619"/>
                  </a:lnTo>
                  <a:lnTo>
                    <a:pt x="661" y="597"/>
                  </a:lnTo>
                  <a:lnTo>
                    <a:pt x="704" y="550"/>
                  </a:lnTo>
                  <a:lnTo>
                    <a:pt x="780" y="511"/>
                  </a:lnTo>
                  <a:lnTo>
                    <a:pt x="770" y="547"/>
                  </a:lnTo>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67" name="Freeform 166"/>
            <p:cNvSpPr>
              <a:spLocks/>
            </p:cNvSpPr>
            <p:nvPr/>
          </p:nvSpPr>
          <p:spPr bwMode="auto">
            <a:xfrm>
              <a:off x="8152131" y="2943518"/>
              <a:ext cx="256434" cy="247163"/>
            </a:xfrm>
            <a:custGeom>
              <a:avLst/>
              <a:gdLst>
                <a:gd name="T0" fmla="*/ 232 w 271"/>
                <a:gd name="T1" fmla="*/ 9 h 278"/>
                <a:gd name="T2" fmla="*/ 271 w 271"/>
                <a:gd name="T3" fmla="*/ 33 h 278"/>
                <a:gd name="T4" fmla="*/ 241 w 271"/>
                <a:gd name="T5" fmla="*/ 54 h 278"/>
                <a:gd name="T6" fmla="*/ 207 w 271"/>
                <a:gd name="T7" fmla="*/ 58 h 278"/>
                <a:gd name="T8" fmla="*/ 226 w 271"/>
                <a:gd name="T9" fmla="*/ 90 h 278"/>
                <a:gd name="T10" fmla="*/ 230 w 271"/>
                <a:gd name="T11" fmla="*/ 112 h 278"/>
                <a:gd name="T12" fmla="*/ 221 w 271"/>
                <a:gd name="T13" fmla="*/ 148 h 278"/>
                <a:gd name="T14" fmla="*/ 199 w 271"/>
                <a:gd name="T15" fmla="*/ 191 h 278"/>
                <a:gd name="T16" fmla="*/ 162 w 271"/>
                <a:gd name="T17" fmla="*/ 211 h 278"/>
                <a:gd name="T18" fmla="*/ 180 w 271"/>
                <a:gd name="T19" fmla="*/ 236 h 278"/>
                <a:gd name="T20" fmla="*/ 198 w 271"/>
                <a:gd name="T21" fmla="*/ 265 h 278"/>
                <a:gd name="T22" fmla="*/ 149 w 271"/>
                <a:gd name="T23" fmla="*/ 278 h 278"/>
                <a:gd name="T24" fmla="*/ 127 w 271"/>
                <a:gd name="T25" fmla="*/ 258 h 278"/>
                <a:gd name="T26" fmla="*/ 79 w 271"/>
                <a:gd name="T27" fmla="*/ 246 h 278"/>
                <a:gd name="T28" fmla="*/ 25 w 271"/>
                <a:gd name="T29" fmla="*/ 249 h 278"/>
                <a:gd name="T30" fmla="*/ 53 w 271"/>
                <a:gd name="T31" fmla="*/ 214 h 278"/>
                <a:gd name="T32" fmla="*/ 41 w 271"/>
                <a:gd name="T33" fmla="*/ 202 h 278"/>
                <a:gd name="T34" fmla="*/ 19 w 271"/>
                <a:gd name="T35" fmla="*/ 174 h 278"/>
                <a:gd name="T36" fmla="*/ 0 w 271"/>
                <a:gd name="T37" fmla="*/ 151 h 278"/>
                <a:gd name="T38" fmla="*/ 48 w 271"/>
                <a:gd name="T39" fmla="*/ 158 h 278"/>
                <a:gd name="T40" fmla="*/ 62 w 271"/>
                <a:gd name="T41" fmla="*/ 156 h 278"/>
                <a:gd name="T42" fmla="*/ 96 w 271"/>
                <a:gd name="T43" fmla="*/ 150 h 278"/>
                <a:gd name="T44" fmla="*/ 101 w 271"/>
                <a:gd name="T45" fmla="*/ 120 h 278"/>
                <a:gd name="T46" fmla="*/ 115 w 271"/>
                <a:gd name="T47" fmla="*/ 114 h 278"/>
                <a:gd name="T48" fmla="*/ 135 w 271"/>
                <a:gd name="T49" fmla="*/ 114 h 278"/>
                <a:gd name="T50" fmla="*/ 137 w 271"/>
                <a:gd name="T51" fmla="*/ 95 h 278"/>
                <a:gd name="T52" fmla="*/ 152 w 271"/>
                <a:gd name="T53" fmla="*/ 78 h 278"/>
                <a:gd name="T54" fmla="*/ 158 w 271"/>
                <a:gd name="T55" fmla="*/ 65 h 278"/>
                <a:gd name="T56" fmla="*/ 159 w 271"/>
                <a:gd name="T57" fmla="*/ 49 h 278"/>
                <a:gd name="T58" fmla="*/ 161 w 271"/>
                <a:gd name="T59" fmla="*/ 30 h 278"/>
                <a:gd name="T60" fmla="*/ 163 w 271"/>
                <a:gd name="T61" fmla="*/ 12 h 278"/>
                <a:gd name="T62" fmla="*/ 199 w 271"/>
                <a:gd name="T63" fmla="*/ 6 h 278"/>
                <a:gd name="T64" fmla="*/ 216 w 271"/>
                <a:gd name="T65" fmla="*/ 0 h 2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71" h="278">
                  <a:moveTo>
                    <a:pt x="216" y="0"/>
                  </a:moveTo>
                  <a:lnTo>
                    <a:pt x="232" y="9"/>
                  </a:lnTo>
                  <a:lnTo>
                    <a:pt x="241" y="25"/>
                  </a:lnTo>
                  <a:lnTo>
                    <a:pt x="271" y="33"/>
                  </a:lnTo>
                  <a:lnTo>
                    <a:pt x="259" y="51"/>
                  </a:lnTo>
                  <a:lnTo>
                    <a:pt x="241" y="54"/>
                  </a:lnTo>
                  <a:lnTo>
                    <a:pt x="213" y="49"/>
                  </a:lnTo>
                  <a:lnTo>
                    <a:pt x="207" y="58"/>
                  </a:lnTo>
                  <a:lnTo>
                    <a:pt x="217" y="76"/>
                  </a:lnTo>
                  <a:lnTo>
                    <a:pt x="226" y="90"/>
                  </a:lnTo>
                  <a:lnTo>
                    <a:pt x="243" y="100"/>
                  </a:lnTo>
                  <a:lnTo>
                    <a:pt x="230" y="112"/>
                  </a:lnTo>
                  <a:lnTo>
                    <a:pt x="234" y="127"/>
                  </a:lnTo>
                  <a:lnTo>
                    <a:pt x="221" y="148"/>
                  </a:lnTo>
                  <a:lnTo>
                    <a:pt x="214" y="169"/>
                  </a:lnTo>
                  <a:lnTo>
                    <a:pt x="199" y="191"/>
                  </a:lnTo>
                  <a:lnTo>
                    <a:pt x="178" y="189"/>
                  </a:lnTo>
                  <a:lnTo>
                    <a:pt x="162" y="211"/>
                  </a:lnTo>
                  <a:lnTo>
                    <a:pt x="176" y="220"/>
                  </a:lnTo>
                  <a:lnTo>
                    <a:pt x="180" y="236"/>
                  </a:lnTo>
                  <a:lnTo>
                    <a:pt x="192" y="246"/>
                  </a:lnTo>
                  <a:lnTo>
                    <a:pt x="198" y="265"/>
                  </a:lnTo>
                  <a:lnTo>
                    <a:pt x="159" y="264"/>
                  </a:lnTo>
                  <a:lnTo>
                    <a:pt x="149" y="278"/>
                  </a:lnTo>
                  <a:lnTo>
                    <a:pt x="135" y="273"/>
                  </a:lnTo>
                  <a:lnTo>
                    <a:pt x="127" y="258"/>
                  </a:lnTo>
                  <a:lnTo>
                    <a:pt x="111" y="242"/>
                  </a:lnTo>
                  <a:lnTo>
                    <a:pt x="79" y="246"/>
                  </a:lnTo>
                  <a:lnTo>
                    <a:pt x="50" y="246"/>
                  </a:lnTo>
                  <a:lnTo>
                    <a:pt x="25" y="249"/>
                  </a:lnTo>
                  <a:lnTo>
                    <a:pt x="29" y="225"/>
                  </a:lnTo>
                  <a:lnTo>
                    <a:pt x="53" y="214"/>
                  </a:lnTo>
                  <a:lnTo>
                    <a:pt x="50" y="205"/>
                  </a:lnTo>
                  <a:lnTo>
                    <a:pt x="41" y="202"/>
                  </a:lnTo>
                  <a:lnTo>
                    <a:pt x="38" y="183"/>
                  </a:lnTo>
                  <a:lnTo>
                    <a:pt x="19" y="174"/>
                  </a:lnTo>
                  <a:lnTo>
                    <a:pt x="10" y="162"/>
                  </a:lnTo>
                  <a:lnTo>
                    <a:pt x="0" y="151"/>
                  </a:lnTo>
                  <a:lnTo>
                    <a:pt x="31" y="161"/>
                  </a:lnTo>
                  <a:lnTo>
                    <a:pt x="48" y="158"/>
                  </a:lnTo>
                  <a:lnTo>
                    <a:pt x="59" y="161"/>
                  </a:lnTo>
                  <a:lnTo>
                    <a:pt x="62" y="156"/>
                  </a:lnTo>
                  <a:lnTo>
                    <a:pt x="75" y="158"/>
                  </a:lnTo>
                  <a:lnTo>
                    <a:pt x="96" y="150"/>
                  </a:lnTo>
                  <a:lnTo>
                    <a:pt x="93" y="132"/>
                  </a:lnTo>
                  <a:lnTo>
                    <a:pt x="101" y="120"/>
                  </a:lnTo>
                  <a:lnTo>
                    <a:pt x="114" y="120"/>
                  </a:lnTo>
                  <a:lnTo>
                    <a:pt x="115" y="114"/>
                  </a:lnTo>
                  <a:lnTo>
                    <a:pt x="128" y="112"/>
                  </a:lnTo>
                  <a:lnTo>
                    <a:pt x="135" y="114"/>
                  </a:lnTo>
                  <a:lnTo>
                    <a:pt x="140" y="108"/>
                  </a:lnTo>
                  <a:lnTo>
                    <a:pt x="137" y="95"/>
                  </a:lnTo>
                  <a:lnTo>
                    <a:pt x="142" y="83"/>
                  </a:lnTo>
                  <a:lnTo>
                    <a:pt x="152" y="78"/>
                  </a:lnTo>
                  <a:lnTo>
                    <a:pt x="142" y="64"/>
                  </a:lnTo>
                  <a:lnTo>
                    <a:pt x="158" y="65"/>
                  </a:lnTo>
                  <a:lnTo>
                    <a:pt x="162" y="57"/>
                  </a:lnTo>
                  <a:lnTo>
                    <a:pt x="159" y="49"/>
                  </a:lnTo>
                  <a:lnTo>
                    <a:pt x="165" y="41"/>
                  </a:lnTo>
                  <a:lnTo>
                    <a:pt x="161" y="30"/>
                  </a:lnTo>
                  <a:lnTo>
                    <a:pt x="155" y="22"/>
                  </a:lnTo>
                  <a:lnTo>
                    <a:pt x="163" y="12"/>
                  </a:lnTo>
                  <a:lnTo>
                    <a:pt x="180" y="8"/>
                  </a:lnTo>
                  <a:lnTo>
                    <a:pt x="199" y="6"/>
                  </a:lnTo>
                  <a:lnTo>
                    <a:pt x="207" y="2"/>
                  </a:lnTo>
                  <a:lnTo>
                    <a:pt x="216"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68" name="Freeform 167"/>
            <p:cNvSpPr>
              <a:spLocks noEditPoints="1"/>
            </p:cNvSpPr>
            <p:nvPr/>
          </p:nvSpPr>
          <p:spPr bwMode="auto">
            <a:xfrm>
              <a:off x="9168402" y="3286700"/>
              <a:ext cx="163701" cy="238272"/>
            </a:xfrm>
            <a:custGeom>
              <a:avLst/>
              <a:gdLst>
                <a:gd name="T0" fmla="*/ 252 w 710"/>
                <a:gd name="T1" fmla="*/ 24 h 1100"/>
                <a:gd name="T2" fmla="*/ 282 w 710"/>
                <a:gd name="T3" fmla="*/ 24 h 1100"/>
                <a:gd name="T4" fmla="*/ 311 w 710"/>
                <a:gd name="T5" fmla="*/ 120 h 1100"/>
                <a:gd name="T6" fmla="*/ 264 w 710"/>
                <a:gd name="T7" fmla="*/ 219 h 1100"/>
                <a:gd name="T8" fmla="*/ 288 w 710"/>
                <a:gd name="T9" fmla="*/ 355 h 1100"/>
                <a:gd name="T10" fmla="*/ 361 w 710"/>
                <a:gd name="T11" fmla="*/ 355 h 1100"/>
                <a:gd name="T12" fmla="*/ 459 w 710"/>
                <a:gd name="T13" fmla="*/ 448 h 1100"/>
                <a:gd name="T14" fmla="*/ 483 w 710"/>
                <a:gd name="T15" fmla="*/ 508 h 1100"/>
                <a:gd name="T16" fmla="*/ 387 w 710"/>
                <a:gd name="T17" fmla="*/ 421 h 1100"/>
                <a:gd name="T18" fmla="*/ 317 w 710"/>
                <a:gd name="T19" fmla="*/ 402 h 1100"/>
                <a:gd name="T20" fmla="*/ 212 w 710"/>
                <a:gd name="T21" fmla="*/ 395 h 1100"/>
                <a:gd name="T22" fmla="*/ 231 w 710"/>
                <a:gd name="T23" fmla="*/ 339 h 1100"/>
                <a:gd name="T24" fmla="*/ 201 w 710"/>
                <a:gd name="T25" fmla="*/ 350 h 1100"/>
                <a:gd name="T26" fmla="*/ 141 w 710"/>
                <a:gd name="T27" fmla="*/ 264 h 1100"/>
                <a:gd name="T28" fmla="*/ 160 w 710"/>
                <a:gd name="T29" fmla="*/ 210 h 1100"/>
                <a:gd name="T30" fmla="*/ 157 w 710"/>
                <a:gd name="T31" fmla="*/ 0 h 1100"/>
                <a:gd name="T32" fmla="*/ 287 w 710"/>
                <a:gd name="T33" fmla="*/ 463 h 1100"/>
                <a:gd name="T34" fmla="*/ 239 w 710"/>
                <a:gd name="T35" fmla="*/ 494 h 1100"/>
                <a:gd name="T36" fmla="*/ 257 w 710"/>
                <a:gd name="T37" fmla="*/ 432 h 1100"/>
                <a:gd name="T38" fmla="*/ 594 w 710"/>
                <a:gd name="T39" fmla="*/ 540 h 1100"/>
                <a:gd name="T40" fmla="*/ 565 w 710"/>
                <a:gd name="T41" fmla="*/ 612 h 1100"/>
                <a:gd name="T42" fmla="*/ 593 w 710"/>
                <a:gd name="T43" fmla="*/ 693 h 1100"/>
                <a:gd name="T44" fmla="*/ 550 w 710"/>
                <a:gd name="T45" fmla="*/ 653 h 1100"/>
                <a:gd name="T46" fmla="*/ 510 w 710"/>
                <a:gd name="T47" fmla="*/ 597 h 1100"/>
                <a:gd name="T48" fmla="*/ 550 w 710"/>
                <a:gd name="T49" fmla="*/ 571 h 1100"/>
                <a:gd name="T50" fmla="*/ 569 w 710"/>
                <a:gd name="T51" fmla="*/ 508 h 1100"/>
                <a:gd name="T52" fmla="*/ 325 w 710"/>
                <a:gd name="T53" fmla="*/ 563 h 1100"/>
                <a:gd name="T54" fmla="*/ 421 w 710"/>
                <a:gd name="T55" fmla="*/ 589 h 1100"/>
                <a:gd name="T56" fmla="*/ 392 w 710"/>
                <a:gd name="T57" fmla="*/ 661 h 1100"/>
                <a:gd name="T58" fmla="*/ 341 w 710"/>
                <a:gd name="T59" fmla="*/ 647 h 1100"/>
                <a:gd name="T60" fmla="*/ 325 w 710"/>
                <a:gd name="T61" fmla="*/ 563 h 1100"/>
                <a:gd name="T62" fmla="*/ 0 w 710"/>
                <a:gd name="T63" fmla="*/ 863 h 1100"/>
                <a:gd name="T64" fmla="*/ 82 w 710"/>
                <a:gd name="T65" fmla="*/ 751 h 1100"/>
                <a:gd name="T66" fmla="*/ 153 w 710"/>
                <a:gd name="T67" fmla="*/ 607 h 1100"/>
                <a:gd name="T68" fmla="*/ 128 w 710"/>
                <a:gd name="T69" fmla="*/ 724 h 1100"/>
                <a:gd name="T70" fmla="*/ 497 w 710"/>
                <a:gd name="T71" fmla="*/ 700 h 1100"/>
                <a:gd name="T72" fmla="*/ 454 w 710"/>
                <a:gd name="T73" fmla="*/ 782 h 1100"/>
                <a:gd name="T74" fmla="*/ 381 w 710"/>
                <a:gd name="T75" fmla="*/ 748 h 1100"/>
                <a:gd name="T76" fmla="*/ 411 w 710"/>
                <a:gd name="T77" fmla="*/ 702 h 1100"/>
                <a:gd name="T78" fmla="*/ 455 w 710"/>
                <a:gd name="T79" fmla="*/ 644 h 1100"/>
                <a:gd name="T80" fmla="*/ 496 w 710"/>
                <a:gd name="T81" fmla="*/ 619 h 1100"/>
                <a:gd name="T82" fmla="*/ 690 w 710"/>
                <a:gd name="T83" fmla="*/ 859 h 1100"/>
                <a:gd name="T84" fmla="*/ 710 w 710"/>
                <a:gd name="T85" fmla="*/ 963 h 1100"/>
                <a:gd name="T86" fmla="*/ 657 w 710"/>
                <a:gd name="T87" fmla="*/ 954 h 1100"/>
                <a:gd name="T88" fmla="*/ 652 w 710"/>
                <a:gd name="T89" fmla="*/ 1060 h 1100"/>
                <a:gd name="T90" fmla="*/ 542 w 710"/>
                <a:gd name="T91" fmla="*/ 1051 h 1100"/>
                <a:gd name="T92" fmla="*/ 537 w 710"/>
                <a:gd name="T93" fmla="*/ 949 h 1100"/>
                <a:gd name="T94" fmla="*/ 466 w 710"/>
                <a:gd name="T95" fmla="*/ 944 h 1100"/>
                <a:gd name="T96" fmla="*/ 378 w 710"/>
                <a:gd name="T97" fmla="*/ 988 h 1100"/>
                <a:gd name="T98" fmla="*/ 388 w 710"/>
                <a:gd name="T99" fmla="*/ 891 h 1100"/>
                <a:gd name="T100" fmla="*/ 472 w 710"/>
                <a:gd name="T101" fmla="*/ 835 h 1100"/>
                <a:gd name="T102" fmla="*/ 557 w 710"/>
                <a:gd name="T103" fmla="*/ 850 h 1100"/>
                <a:gd name="T104" fmla="*/ 619 w 710"/>
                <a:gd name="T105" fmla="*/ 810 h 1100"/>
                <a:gd name="T106" fmla="*/ 673 w 710"/>
                <a:gd name="T107" fmla="*/ 785 h 1100"/>
                <a:gd name="T108" fmla="*/ 690 w 710"/>
                <a:gd name="T109" fmla="*/ 859 h 1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710" h="1100">
                  <a:moveTo>
                    <a:pt x="202" y="0"/>
                  </a:moveTo>
                  <a:lnTo>
                    <a:pt x="252" y="24"/>
                  </a:lnTo>
                  <a:lnTo>
                    <a:pt x="271" y="2"/>
                  </a:lnTo>
                  <a:lnTo>
                    <a:pt x="282" y="24"/>
                  </a:lnTo>
                  <a:lnTo>
                    <a:pt x="276" y="59"/>
                  </a:lnTo>
                  <a:lnTo>
                    <a:pt x="311" y="120"/>
                  </a:lnTo>
                  <a:lnTo>
                    <a:pt x="303" y="191"/>
                  </a:lnTo>
                  <a:lnTo>
                    <a:pt x="264" y="219"/>
                  </a:lnTo>
                  <a:lnTo>
                    <a:pt x="262" y="288"/>
                  </a:lnTo>
                  <a:lnTo>
                    <a:pt x="288" y="355"/>
                  </a:lnTo>
                  <a:lnTo>
                    <a:pt x="329" y="365"/>
                  </a:lnTo>
                  <a:lnTo>
                    <a:pt x="361" y="355"/>
                  </a:lnTo>
                  <a:lnTo>
                    <a:pt x="460" y="402"/>
                  </a:lnTo>
                  <a:lnTo>
                    <a:pt x="459" y="448"/>
                  </a:lnTo>
                  <a:lnTo>
                    <a:pt x="486" y="469"/>
                  </a:lnTo>
                  <a:lnTo>
                    <a:pt x="483" y="508"/>
                  </a:lnTo>
                  <a:lnTo>
                    <a:pt x="420" y="466"/>
                  </a:lnTo>
                  <a:lnTo>
                    <a:pt x="387" y="421"/>
                  </a:lnTo>
                  <a:lnTo>
                    <a:pt x="371" y="453"/>
                  </a:lnTo>
                  <a:lnTo>
                    <a:pt x="317" y="402"/>
                  </a:lnTo>
                  <a:lnTo>
                    <a:pt x="251" y="414"/>
                  </a:lnTo>
                  <a:lnTo>
                    <a:pt x="212" y="395"/>
                  </a:lnTo>
                  <a:lnTo>
                    <a:pt x="211" y="360"/>
                  </a:lnTo>
                  <a:lnTo>
                    <a:pt x="231" y="339"/>
                  </a:lnTo>
                  <a:lnTo>
                    <a:pt x="206" y="319"/>
                  </a:lnTo>
                  <a:lnTo>
                    <a:pt x="201" y="350"/>
                  </a:lnTo>
                  <a:lnTo>
                    <a:pt x="157" y="301"/>
                  </a:lnTo>
                  <a:lnTo>
                    <a:pt x="141" y="264"/>
                  </a:lnTo>
                  <a:lnTo>
                    <a:pt x="126" y="182"/>
                  </a:lnTo>
                  <a:lnTo>
                    <a:pt x="160" y="210"/>
                  </a:lnTo>
                  <a:lnTo>
                    <a:pt x="146" y="77"/>
                  </a:lnTo>
                  <a:lnTo>
                    <a:pt x="157" y="0"/>
                  </a:lnTo>
                  <a:lnTo>
                    <a:pt x="202" y="0"/>
                  </a:lnTo>
                  <a:moveTo>
                    <a:pt x="287" y="463"/>
                  </a:moveTo>
                  <a:lnTo>
                    <a:pt x="276" y="536"/>
                  </a:lnTo>
                  <a:lnTo>
                    <a:pt x="239" y="494"/>
                  </a:lnTo>
                  <a:lnTo>
                    <a:pt x="193" y="429"/>
                  </a:lnTo>
                  <a:lnTo>
                    <a:pt x="257" y="432"/>
                  </a:lnTo>
                  <a:lnTo>
                    <a:pt x="287" y="463"/>
                  </a:lnTo>
                  <a:moveTo>
                    <a:pt x="594" y="540"/>
                  </a:moveTo>
                  <a:lnTo>
                    <a:pt x="625" y="635"/>
                  </a:lnTo>
                  <a:lnTo>
                    <a:pt x="565" y="612"/>
                  </a:lnTo>
                  <a:lnTo>
                    <a:pt x="570" y="641"/>
                  </a:lnTo>
                  <a:lnTo>
                    <a:pt x="593" y="693"/>
                  </a:lnTo>
                  <a:lnTo>
                    <a:pt x="559" y="712"/>
                  </a:lnTo>
                  <a:lnTo>
                    <a:pt x="550" y="653"/>
                  </a:lnTo>
                  <a:lnTo>
                    <a:pt x="527" y="648"/>
                  </a:lnTo>
                  <a:lnTo>
                    <a:pt x="510" y="597"/>
                  </a:lnTo>
                  <a:lnTo>
                    <a:pt x="555" y="603"/>
                  </a:lnTo>
                  <a:lnTo>
                    <a:pt x="550" y="571"/>
                  </a:lnTo>
                  <a:lnTo>
                    <a:pt x="497" y="506"/>
                  </a:lnTo>
                  <a:lnTo>
                    <a:pt x="569" y="508"/>
                  </a:lnTo>
                  <a:lnTo>
                    <a:pt x="594" y="540"/>
                  </a:lnTo>
                  <a:moveTo>
                    <a:pt x="325" y="563"/>
                  </a:moveTo>
                  <a:lnTo>
                    <a:pt x="373" y="589"/>
                  </a:lnTo>
                  <a:lnTo>
                    <a:pt x="421" y="589"/>
                  </a:lnTo>
                  <a:lnTo>
                    <a:pt x="423" y="625"/>
                  </a:lnTo>
                  <a:lnTo>
                    <a:pt x="392" y="661"/>
                  </a:lnTo>
                  <a:lnTo>
                    <a:pt x="347" y="686"/>
                  </a:lnTo>
                  <a:lnTo>
                    <a:pt x="341" y="647"/>
                  </a:lnTo>
                  <a:lnTo>
                    <a:pt x="341" y="603"/>
                  </a:lnTo>
                  <a:lnTo>
                    <a:pt x="325" y="563"/>
                  </a:lnTo>
                  <a:moveTo>
                    <a:pt x="94" y="782"/>
                  </a:moveTo>
                  <a:lnTo>
                    <a:pt x="0" y="863"/>
                  </a:lnTo>
                  <a:lnTo>
                    <a:pt x="32" y="803"/>
                  </a:lnTo>
                  <a:lnTo>
                    <a:pt x="82" y="751"/>
                  </a:lnTo>
                  <a:lnTo>
                    <a:pt x="122" y="692"/>
                  </a:lnTo>
                  <a:lnTo>
                    <a:pt x="153" y="607"/>
                  </a:lnTo>
                  <a:lnTo>
                    <a:pt x="173" y="677"/>
                  </a:lnTo>
                  <a:lnTo>
                    <a:pt x="128" y="724"/>
                  </a:lnTo>
                  <a:lnTo>
                    <a:pt x="94" y="782"/>
                  </a:lnTo>
                  <a:moveTo>
                    <a:pt x="497" y="700"/>
                  </a:moveTo>
                  <a:lnTo>
                    <a:pt x="473" y="728"/>
                  </a:lnTo>
                  <a:lnTo>
                    <a:pt x="454" y="782"/>
                  </a:lnTo>
                  <a:lnTo>
                    <a:pt x="433" y="807"/>
                  </a:lnTo>
                  <a:lnTo>
                    <a:pt x="381" y="748"/>
                  </a:lnTo>
                  <a:lnTo>
                    <a:pt x="395" y="726"/>
                  </a:lnTo>
                  <a:lnTo>
                    <a:pt x="411" y="702"/>
                  </a:lnTo>
                  <a:lnTo>
                    <a:pt x="414" y="649"/>
                  </a:lnTo>
                  <a:lnTo>
                    <a:pt x="455" y="644"/>
                  </a:lnTo>
                  <a:lnTo>
                    <a:pt x="449" y="701"/>
                  </a:lnTo>
                  <a:lnTo>
                    <a:pt x="496" y="619"/>
                  </a:lnTo>
                  <a:lnTo>
                    <a:pt x="497" y="700"/>
                  </a:lnTo>
                  <a:moveTo>
                    <a:pt x="690" y="859"/>
                  </a:moveTo>
                  <a:lnTo>
                    <a:pt x="702" y="916"/>
                  </a:lnTo>
                  <a:lnTo>
                    <a:pt x="710" y="963"/>
                  </a:lnTo>
                  <a:lnTo>
                    <a:pt x="690" y="1041"/>
                  </a:lnTo>
                  <a:lnTo>
                    <a:pt x="657" y="954"/>
                  </a:lnTo>
                  <a:lnTo>
                    <a:pt x="624" y="998"/>
                  </a:lnTo>
                  <a:lnTo>
                    <a:pt x="652" y="1060"/>
                  </a:lnTo>
                  <a:lnTo>
                    <a:pt x="633" y="1100"/>
                  </a:lnTo>
                  <a:lnTo>
                    <a:pt x="542" y="1051"/>
                  </a:lnTo>
                  <a:lnTo>
                    <a:pt x="517" y="989"/>
                  </a:lnTo>
                  <a:lnTo>
                    <a:pt x="537" y="949"/>
                  </a:lnTo>
                  <a:lnTo>
                    <a:pt x="487" y="908"/>
                  </a:lnTo>
                  <a:lnTo>
                    <a:pt x="466" y="944"/>
                  </a:lnTo>
                  <a:lnTo>
                    <a:pt x="430" y="940"/>
                  </a:lnTo>
                  <a:lnTo>
                    <a:pt x="378" y="988"/>
                  </a:lnTo>
                  <a:lnTo>
                    <a:pt x="364" y="963"/>
                  </a:lnTo>
                  <a:lnTo>
                    <a:pt x="388" y="891"/>
                  </a:lnTo>
                  <a:lnTo>
                    <a:pt x="433" y="867"/>
                  </a:lnTo>
                  <a:lnTo>
                    <a:pt x="472" y="835"/>
                  </a:lnTo>
                  <a:lnTo>
                    <a:pt x="501" y="874"/>
                  </a:lnTo>
                  <a:lnTo>
                    <a:pt x="557" y="850"/>
                  </a:lnTo>
                  <a:lnTo>
                    <a:pt x="566" y="812"/>
                  </a:lnTo>
                  <a:lnTo>
                    <a:pt x="619" y="810"/>
                  </a:lnTo>
                  <a:lnTo>
                    <a:pt x="608" y="744"/>
                  </a:lnTo>
                  <a:lnTo>
                    <a:pt x="673" y="785"/>
                  </a:lnTo>
                  <a:lnTo>
                    <a:pt x="683" y="828"/>
                  </a:lnTo>
                  <a:lnTo>
                    <a:pt x="690" y="859"/>
                  </a:lnTo>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69" name="Freeform 168"/>
            <p:cNvSpPr>
              <a:spLocks/>
            </p:cNvSpPr>
            <p:nvPr/>
          </p:nvSpPr>
          <p:spPr bwMode="auto">
            <a:xfrm>
              <a:off x="9820367" y="3721458"/>
              <a:ext cx="24603" cy="34674"/>
            </a:xfrm>
            <a:custGeom>
              <a:avLst/>
              <a:gdLst>
                <a:gd name="T0" fmla="*/ 23 w 26"/>
                <a:gd name="T1" fmla="*/ 37 h 39"/>
                <a:gd name="T2" fmla="*/ 18 w 26"/>
                <a:gd name="T3" fmla="*/ 39 h 39"/>
                <a:gd name="T4" fmla="*/ 10 w 26"/>
                <a:gd name="T5" fmla="*/ 31 h 39"/>
                <a:gd name="T6" fmla="*/ 3 w 26"/>
                <a:gd name="T7" fmla="*/ 18 h 39"/>
                <a:gd name="T8" fmla="*/ 0 w 26"/>
                <a:gd name="T9" fmla="*/ 2 h 39"/>
                <a:gd name="T10" fmla="*/ 3 w 26"/>
                <a:gd name="T11" fmla="*/ 0 h 39"/>
                <a:gd name="T12" fmla="*/ 5 w 26"/>
                <a:gd name="T13" fmla="*/ 6 h 39"/>
                <a:gd name="T14" fmla="*/ 10 w 26"/>
                <a:gd name="T15" fmla="*/ 11 h 39"/>
                <a:gd name="T16" fmla="*/ 18 w 26"/>
                <a:gd name="T17" fmla="*/ 24 h 39"/>
                <a:gd name="T18" fmla="*/ 26 w 26"/>
                <a:gd name="T19" fmla="*/ 31 h 39"/>
                <a:gd name="T20" fmla="*/ 23 w 26"/>
                <a:gd name="T21" fmla="*/ 37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6" h="39">
                  <a:moveTo>
                    <a:pt x="23" y="37"/>
                  </a:moveTo>
                  <a:lnTo>
                    <a:pt x="18" y="39"/>
                  </a:lnTo>
                  <a:lnTo>
                    <a:pt x="10" y="31"/>
                  </a:lnTo>
                  <a:lnTo>
                    <a:pt x="3" y="18"/>
                  </a:lnTo>
                  <a:lnTo>
                    <a:pt x="0" y="2"/>
                  </a:lnTo>
                  <a:lnTo>
                    <a:pt x="3" y="0"/>
                  </a:lnTo>
                  <a:lnTo>
                    <a:pt x="5" y="6"/>
                  </a:lnTo>
                  <a:lnTo>
                    <a:pt x="10" y="11"/>
                  </a:lnTo>
                  <a:lnTo>
                    <a:pt x="18" y="24"/>
                  </a:lnTo>
                  <a:lnTo>
                    <a:pt x="26" y="31"/>
                  </a:lnTo>
                  <a:lnTo>
                    <a:pt x="23" y="37"/>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70" name="Freeform 169"/>
            <p:cNvSpPr>
              <a:spLocks/>
            </p:cNvSpPr>
            <p:nvPr/>
          </p:nvSpPr>
          <p:spPr bwMode="auto">
            <a:xfrm>
              <a:off x="9712494" y="3705454"/>
              <a:ext cx="70969" cy="40009"/>
            </a:xfrm>
            <a:custGeom>
              <a:avLst/>
              <a:gdLst>
                <a:gd name="T0" fmla="*/ 68 w 75"/>
                <a:gd name="T1" fmla="*/ 27 h 45"/>
                <a:gd name="T2" fmla="*/ 58 w 75"/>
                <a:gd name="T3" fmla="*/ 29 h 45"/>
                <a:gd name="T4" fmla="*/ 54 w 75"/>
                <a:gd name="T5" fmla="*/ 35 h 45"/>
                <a:gd name="T6" fmla="*/ 44 w 75"/>
                <a:gd name="T7" fmla="*/ 40 h 45"/>
                <a:gd name="T8" fmla="*/ 34 w 75"/>
                <a:gd name="T9" fmla="*/ 45 h 45"/>
                <a:gd name="T10" fmla="*/ 25 w 75"/>
                <a:gd name="T11" fmla="*/ 45 h 45"/>
                <a:gd name="T12" fmla="*/ 10 w 75"/>
                <a:gd name="T13" fmla="*/ 39 h 45"/>
                <a:gd name="T14" fmla="*/ 0 w 75"/>
                <a:gd name="T15" fmla="*/ 33 h 45"/>
                <a:gd name="T16" fmla="*/ 2 w 75"/>
                <a:gd name="T17" fmla="*/ 26 h 45"/>
                <a:gd name="T18" fmla="*/ 18 w 75"/>
                <a:gd name="T19" fmla="*/ 29 h 45"/>
                <a:gd name="T20" fmla="*/ 28 w 75"/>
                <a:gd name="T21" fmla="*/ 28 h 45"/>
                <a:gd name="T22" fmla="*/ 31 w 75"/>
                <a:gd name="T23" fmla="*/ 18 h 45"/>
                <a:gd name="T24" fmla="*/ 34 w 75"/>
                <a:gd name="T25" fmla="*/ 17 h 45"/>
                <a:gd name="T26" fmla="*/ 35 w 75"/>
                <a:gd name="T27" fmla="*/ 28 h 45"/>
                <a:gd name="T28" fmla="*/ 46 w 75"/>
                <a:gd name="T29" fmla="*/ 27 h 45"/>
                <a:gd name="T30" fmla="*/ 51 w 75"/>
                <a:gd name="T31" fmla="*/ 20 h 45"/>
                <a:gd name="T32" fmla="*/ 62 w 75"/>
                <a:gd name="T33" fmla="*/ 12 h 45"/>
                <a:gd name="T34" fmla="*/ 61 w 75"/>
                <a:gd name="T35" fmla="*/ 0 h 45"/>
                <a:gd name="T36" fmla="*/ 72 w 75"/>
                <a:gd name="T37" fmla="*/ 0 h 45"/>
                <a:gd name="T38" fmla="*/ 75 w 75"/>
                <a:gd name="T39" fmla="*/ 3 h 45"/>
                <a:gd name="T40" fmla="*/ 74 w 75"/>
                <a:gd name="T41" fmla="*/ 15 h 45"/>
                <a:gd name="T42" fmla="*/ 68 w 75"/>
                <a:gd name="T43" fmla="*/ 27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75" h="45">
                  <a:moveTo>
                    <a:pt x="68" y="27"/>
                  </a:moveTo>
                  <a:lnTo>
                    <a:pt x="58" y="29"/>
                  </a:lnTo>
                  <a:lnTo>
                    <a:pt x="54" y="35"/>
                  </a:lnTo>
                  <a:lnTo>
                    <a:pt x="44" y="40"/>
                  </a:lnTo>
                  <a:lnTo>
                    <a:pt x="34" y="45"/>
                  </a:lnTo>
                  <a:lnTo>
                    <a:pt x="25" y="45"/>
                  </a:lnTo>
                  <a:lnTo>
                    <a:pt x="10" y="39"/>
                  </a:lnTo>
                  <a:lnTo>
                    <a:pt x="0" y="33"/>
                  </a:lnTo>
                  <a:lnTo>
                    <a:pt x="2" y="26"/>
                  </a:lnTo>
                  <a:lnTo>
                    <a:pt x="18" y="29"/>
                  </a:lnTo>
                  <a:lnTo>
                    <a:pt x="28" y="28"/>
                  </a:lnTo>
                  <a:lnTo>
                    <a:pt x="31" y="18"/>
                  </a:lnTo>
                  <a:lnTo>
                    <a:pt x="34" y="17"/>
                  </a:lnTo>
                  <a:lnTo>
                    <a:pt x="35" y="28"/>
                  </a:lnTo>
                  <a:lnTo>
                    <a:pt x="46" y="27"/>
                  </a:lnTo>
                  <a:lnTo>
                    <a:pt x="51" y="20"/>
                  </a:lnTo>
                  <a:lnTo>
                    <a:pt x="62" y="12"/>
                  </a:lnTo>
                  <a:lnTo>
                    <a:pt x="61" y="0"/>
                  </a:lnTo>
                  <a:lnTo>
                    <a:pt x="72" y="0"/>
                  </a:lnTo>
                  <a:lnTo>
                    <a:pt x="75" y="3"/>
                  </a:lnTo>
                  <a:lnTo>
                    <a:pt x="74" y="15"/>
                  </a:lnTo>
                  <a:lnTo>
                    <a:pt x="68" y="27"/>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71" name="Freeform 170"/>
            <p:cNvSpPr>
              <a:spLocks/>
            </p:cNvSpPr>
            <p:nvPr/>
          </p:nvSpPr>
          <p:spPr bwMode="auto">
            <a:xfrm>
              <a:off x="9580966" y="3676115"/>
              <a:ext cx="166539" cy="149365"/>
            </a:xfrm>
            <a:custGeom>
              <a:avLst/>
              <a:gdLst>
                <a:gd name="T0" fmla="*/ 116 w 176"/>
                <a:gd name="T1" fmla="*/ 100 h 168"/>
                <a:gd name="T2" fmla="*/ 131 w 176"/>
                <a:gd name="T3" fmla="*/ 114 h 168"/>
                <a:gd name="T4" fmla="*/ 141 w 176"/>
                <a:gd name="T5" fmla="*/ 136 h 168"/>
                <a:gd name="T6" fmla="*/ 151 w 176"/>
                <a:gd name="T7" fmla="*/ 135 h 168"/>
                <a:gd name="T8" fmla="*/ 149 w 176"/>
                <a:gd name="T9" fmla="*/ 144 h 168"/>
                <a:gd name="T10" fmla="*/ 163 w 176"/>
                <a:gd name="T11" fmla="*/ 148 h 168"/>
                <a:gd name="T12" fmla="*/ 157 w 176"/>
                <a:gd name="T13" fmla="*/ 151 h 168"/>
                <a:gd name="T14" fmla="*/ 176 w 176"/>
                <a:gd name="T15" fmla="*/ 160 h 168"/>
                <a:gd name="T16" fmla="*/ 173 w 176"/>
                <a:gd name="T17" fmla="*/ 166 h 168"/>
                <a:gd name="T18" fmla="*/ 161 w 176"/>
                <a:gd name="T19" fmla="*/ 168 h 168"/>
                <a:gd name="T20" fmla="*/ 157 w 176"/>
                <a:gd name="T21" fmla="*/ 162 h 168"/>
                <a:gd name="T22" fmla="*/ 141 w 176"/>
                <a:gd name="T23" fmla="*/ 160 h 168"/>
                <a:gd name="T24" fmla="*/ 123 w 176"/>
                <a:gd name="T25" fmla="*/ 157 h 168"/>
                <a:gd name="T26" fmla="*/ 111 w 176"/>
                <a:gd name="T27" fmla="*/ 144 h 168"/>
                <a:gd name="T28" fmla="*/ 101 w 176"/>
                <a:gd name="T29" fmla="*/ 132 h 168"/>
                <a:gd name="T30" fmla="*/ 93 w 176"/>
                <a:gd name="T31" fmla="*/ 114 h 168"/>
                <a:gd name="T32" fmla="*/ 70 w 176"/>
                <a:gd name="T33" fmla="*/ 105 h 168"/>
                <a:gd name="T34" fmla="*/ 54 w 176"/>
                <a:gd name="T35" fmla="*/ 111 h 168"/>
                <a:gd name="T36" fmla="*/ 43 w 176"/>
                <a:gd name="T37" fmla="*/ 118 h 168"/>
                <a:gd name="T38" fmla="*/ 43 w 176"/>
                <a:gd name="T39" fmla="*/ 133 h 168"/>
                <a:gd name="T40" fmla="*/ 28 w 176"/>
                <a:gd name="T41" fmla="*/ 140 h 168"/>
                <a:gd name="T42" fmla="*/ 19 w 176"/>
                <a:gd name="T43" fmla="*/ 137 h 168"/>
                <a:gd name="T44" fmla="*/ 0 w 176"/>
                <a:gd name="T45" fmla="*/ 136 h 168"/>
                <a:gd name="T46" fmla="*/ 5 w 176"/>
                <a:gd name="T47" fmla="*/ 68 h 168"/>
                <a:gd name="T48" fmla="*/ 7 w 176"/>
                <a:gd name="T49" fmla="*/ 0 h 168"/>
                <a:gd name="T50" fmla="*/ 39 w 176"/>
                <a:gd name="T51" fmla="*/ 15 h 168"/>
                <a:gd name="T52" fmla="*/ 72 w 176"/>
                <a:gd name="T53" fmla="*/ 27 h 168"/>
                <a:gd name="T54" fmla="*/ 84 w 176"/>
                <a:gd name="T55" fmla="*/ 37 h 168"/>
                <a:gd name="T56" fmla="*/ 94 w 176"/>
                <a:gd name="T57" fmla="*/ 48 h 168"/>
                <a:gd name="T58" fmla="*/ 96 w 176"/>
                <a:gd name="T59" fmla="*/ 60 h 168"/>
                <a:gd name="T60" fmla="*/ 126 w 176"/>
                <a:gd name="T61" fmla="*/ 73 h 168"/>
                <a:gd name="T62" fmla="*/ 130 w 176"/>
                <a:gd name="T63" fmla="*/ 84 h 168"/>
                <a:gd name="T64" fmla="*/ 113 w 176"/>
                <a:gd name="T65" fmla="*/ 86 h 168"/>
                <a:gd name="T66" fmla="*/ 116 w 176"/>
                <a:gd name="T67" fmla="*/ 100 h 1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76" h="168">
                  <a:moveTo>
                    <a:pt x="116" y="100"/>
                  </a:moveTo>
                  <a:lnTo>
                    <a:pt x="131" y="114"/>
                  </a:lnTo>
                  <a:lnTo>
                    <a:pt x="141" y="136"/>
                  </a:lnTo>
                  <a:lnTo>
                    <a:pt x="151" y="135"/>
                  </a:lnTo>
                  <a:lnTo>
                    <a:pt x="149" y="144"/>
                  </a:lnTo>
                  <a:lnTo>
                    <a:pt x="163" y="148"/>
                  </a:lnTo>
                  <a:lnTo>
                    <a:pt x="157" y="151"/>
                  </a:lnTo>
                  <a:lnTo>
                    <a:pt x="176" y="160"/>
                  </a:lnTo>
                  <a:lnTo>
                    <a:pt x="173" y="166"/>
                  </a:lnTo>
                  <a:lnTo>
                    <a:pt x="161" y="168"/>
                  </a:lnTo>
                  <a:lnTo>
                    <a:pt x="157" y="162"/>
                  </a:lnTo>
                  <a:lnTo>
                    <a:pt x="141" y="160"/>
                  </a:lnTo>
                  <a:lnTo>
                    <a:pt x="123" y="157"/>
                  </a:lnTo>
                  <a:lnTo>
                    <a:pt x="111" y="144"/>
                  </a:lnTo>
                  <a:lnTo>
                    <a:pt x="101" y="132"/>
                  </a:lnTo>
                  <a:lnTo>
                    <a:pt x="93" y="114"/>
                  </a:lnTo>
                  <a:lnTo>
                    <a:pt x="70" y="105"/>
                  </a:lnTo>
                  <a:lnTo>
                    <a:pt x="54" y="111"/>
                  </a:lnTo>
                  <a:lnTo>
                    <a:pt x="43" y="118"/>
                  </a:lnTo>
                  <a:lnTo>
                    <a:pt x="43" y="133"/>
                  </a:lnTo>
                  <a:lnTo>
                    <a:pt x="28" y="140"/>
                  </a:lnTo>
                  <a:lnTo>
                    <a:pt x="19" y="137"/>
                  </a:lnTo>
                  <a:lnTo>
                    <a:pt x="0" y="136"/>
                  </a:lnTo>
                  <a:lnTo>
                    <a:pt x="5" y="68"/>
                  </a:lnTo>
                  <a:lnTo>
                    <a:pt x="7" y="0"/>
                  </a:lnTo>
                  <a:lnTo>
                    <a:pt x="39" y="15"/>
                  </a:lnTo>
                  <a:lnTo>
                    <a:pt x="72" y="27"/>
                  </a:lnTo>
                  <a:lnTo>
                    <a:pt x="84" y="37"/>
                  </a:lnTo>
                  <a:lnTo>
                    <a:pt x="94" y="48"/>
                  </a:lnTo>
                  <a:lnTo>
                    <a:pt x="96" y="60"/>
                  </a:lnTo>
                  <a:lnTo>
                    <a:pt x="126" y="73"/>
                  </a:lnTo>
                  <a:lnTo>
                    <a:pt x="130" y="84"/>
                  </a:lnTo>
                  <a:lnTo>
                    <a:pt x="113" y="86"/>
                  </a:lnTo>
                  <a:lnTo>
                    <a:pt x="116" y="10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72" name="Freeform 171"/>
            <p:cNvSpPr>
              <a:spLocks/>
            </p:cNvSpPr>
            <p:nvPr/>
          </p:nvSpPr>
          <p:spPr bwMode="auto">
            <a:xfrm>
              <a:off x="9756022" y="3674337"/>
              <a:ext cx="41635" cy="41786"/>
            </a:xfrm>
            <a:custGeom>
              <a:avLst/>
              <a:gdLst>
                <a:gd name="T0" fmla="*/ 44 w 44"/>
                <a:gd name="T1" fmla="*/ 42 h 47"/>
                <a:gd name="T2" fmla="*/ 38 w 44"/>
                <a:gd name="T3" fmla="*/ 47 h 47"/>
                <a:gd name="T4" fmla="*/ 35 w 44"/>
                <a:gd name="T5" fmla="*/ 35 h 47"/>
                <a:gd name="T6" fmla="*/ 31 w 44"/>
                <a:gd name="T7" fmla="*/ 27 h 47"/>
                <a:gd name="T8" fmla="*/ 23 w 44"/>
                <a:gd name="T9" fmla="*/ 20 h 47"/>
                <a:gd name="T10" fmla="*/ 13 w 44"/>
                <a:gd name="T11" fmla="*/ 11 h 47"/>
                <a:gd name="T12" fmla="*/ 0 w 44"/>
                <a:gd name="T13" fmla="*/ 5 h 47"/>
                <a:gd name="T14" fmla="*/ 5 w 44"/>
                <a:gd name="T15" fmla="*/ 0 h 47"/>
                <a:gd name="T16" fmla="*/ 15 w 44"/>
                <a:gd name="T17" fmla="*/ 6 h 47"/>
                <a:gd name="T18" fmla="*/ 21 w 44"/>
                <a:gd name="T19" fmla="*/ 11 h 47"/>
                <a:gd name="T20" fmla="*/ 28 w 44"/>
                <a:gd name="T21" fmla="*/ 16 h 47"/>
                <a:gd name="T22" fmla="*/ 35 w 44"/>
                <a:gd name="T23" fmla="*/ 24 h 47"/>
                <a:gd name="T24" fmla="*/ 42 w 44"/>
                <a:gd name="T25" fmla="*/ 31 h 47"/>
                <a:gd name="T26" fmla="*/ 44 w 44"/>
                <a:gd name="T27" fmla="*/ 42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4" h="47">
                  <a:moveTo>
                    <a:pt x="44" y="42"/>
                  </a:moveTo>
                  <a:lnTo>
                    <a:pt x="38" y="47"/>
                  </a:lnTo>
                  <a:lnTo>
                    <a:pt x="35" y="35"/>
                  </a:lnTo>
                  <a:lnTo>
                    <a:pt x="31" y="27"/>
                  </a:lnTo>
                  <a:lnTo>
                    <a:pt x="23" y="20"/>
                  </a:lnTo>
                  <a:lnTo>
                    <a:pt x="13" y="11"/>
                  </a:lnTo>
                  <a:lnTo>
                    <a:pt x="0" y="5"/>
                  </a:lnTo>
                  <a:lnTo>
                    <a:pt x="5" y="0"/>
                  </a:lnTo>
                  <a:lnTo>
                    <a:pt x="15" y="6"/>
                  </a:lnTo>
                  <a:lnTo>
                    <a:pt x="21" y="11"/>
                  </a:lnTo>
                  <a:lnTo>
                    <a:pt x="28" y="16"/>
                  </a:lnTo>
                  <a:lnTo>
                    <a:pt x="35" y="24"/>
                  </a:lnTo>
                  <a:lnTo>
                    <a:pt x="42" y="31"/>
                  </a:lnTo>
                  <a:lnTo>
                    <a:pt x="44" y="42"/>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73" name="Freeform 172"/>
            <p:cNvSpPr>
              <a:spLocks/>
            </p:cNvSpPr>
            <p:nvPr/>
          </p:nvSpPr>
          <p:spPr bwMode="auto">
            <a:xfrm>
              <a:off x="9127714" y="2835940"/>
              <a:ext cx="80431" cy="97798"/>
            </a:xfrm>
            <a:custGeom>
              <a:avLst/>
              <a:gdLst>
                <a:gd name="T0" fmla="*/ 81 w 85"/>
                <a:gd name="T1" fmla="*/ 12 h 110"/>
                <a:gd name="T2" fmla="*/ 85 w 85"/>
                <a:gd name="T3" fmla="*/ 16 h 110"/>
                <a:gd name="T4" fmla="*/ 78 w 85"/>
                <a:gd name="T5" fmla="*/ 14 h 110"/>
                <a:gd name="T6" fmla="*/ 75 w 85"/>
                <a:gd name="T7" fmla="*/ 21 h 110"/>
                <a:gd name="T8" fmla="*/ 74 w 85"/>
                <a:gd name="T9" fmla="*/ 28 h 110"/>
                <a:gd name="T10" fmla="*/ 82 w 85"/>
                <a:gd name="T11" fmla="*/ 43 h 110"/>
                <a:gd name="T12" fmla="*/ 76 w 85"/>
                <a:gd name="T13" fmla="*/ 48 h 110"/>
                <a:gd name="T14" fmla="*/ 75 w 85"/>
                <a:gd name="T15" fmla="*/ 52 h 110"/>
                <a:gd name="T16" fmla="*/ 72 w 85"/>
                <a:gd name="T17" fmla="*/ 58 h 110"/>
                <a:gd name="T18" fmla="*/ 62 w 85"/>
                <a:gd name="T19" fmla="*/ 61 h 110"/>
                <a:gd name="T20" fmla="*/ 58 w 85"/>
                <a:gd name="T21" fmla="*/ 66 h 110"/>
                <a:gd name="T22" fmla="*/ 61 w 85"/>
                <a:gd name="T23" fmla="*/ 75 h 110"/>
                <a:gd name="T24" fmla="*/ 61 w 85"/>
                <a:gd name="T25" fmla="*/ 78 h 110"/>
                <a:gd name="T26" fmla="*/ 69 w 85"/>
                <a:gd name="T27" fmla="*/ 81 h 110"/>
                <a:gd name="T28" fmla="*/ 83 w 85"/>
                <a:gd name="T29" fmla="*/ 90 h 110"/>
                <a:gd name="T30" fmla="*/ 83 w 85"/>
                <a:gd name="T31" fmla="*/ 95 h 110"/>
                <a:gd name="T32" fmla="*/ 76 w 85"/>
                <a:gd name="T33" fmla="*/ 96 h 110"/>
                <a:gd name="T34" fmla="*/ 65 w 85"/>
                <a:gd name="T35" fmla="*/ 97 h 110"/>
                <a:gd name="T36" fmla="*/ 62 w 85"/>
                <a:gd name="T37" fmla="*/ 107 h 110"/>
                <a:gd name="T38" fmla="*/ 55 w 85"/>
                <a:gd name="T39" fmla="*/ 106 h 110"/>
                <a:gd name="T40" fmla="*/ 54 w 85"/>
                <a:gd name="T41" fmla="*/ 108 h 110"/>
                <a:gd name="T42" fmla="*/ 44 w 85"/>
                <a:gd name="T43" fmla="*/ 104 h 110"/>
                <a:gd name="T44" fmla="*/ 44 w 85"/>
                <a:gd name="T45" fmla="*/ 108 h 110"/>
                <a:gd name="T46" fmla="*/ 40 w 85"/>
                <a:gd name="T47" fmla="*/ 110 h 110"/>
                <a:gd name="T48" fmla="*/ 37 w 85"/>
                <a:gd name="T49" fmla="*/ 106 h 110"/>
                <a:gd name="T50" fmla="*/ 32 w 85"/>
                <a:gd name="T51" fmla="*/ 104 h 110"/>
                <a:gd name="T52" fmla="*/ 26 w 85"/>
                <a:gd name="T53" fmla="*/ 100 h 110"/>
                <a:gd name="T54" fmla="*/ 26 w 85"/>
                <a:gd name="T55" fmla="*/ 91 h 110"/>
                <a:gd name="T56" fmla="*/ 29 w 85"/>
                <a:gd name="T57" fmla="*/ 89 h 110"/>
                <a:gd name="T58" fmla="*/ 26 w 85"/>
                <a:gd name="T59" fmla="*/ 85 h 110"/>
                <a:gd name="T60" fmla="*/ 25 w 85"/>
                <a:gd name="T61" fmla="*/ 74 h 110"/>
                <a:gd name="T62" fmla="*/ 22 w 85"/>
                <a:gd name="T63" fmla="*/ 71 h 110"/>
                <a:gd name="T64" fmla="*/ 11 w 85"/>
                <a:gd name="T65" fmla="*/ 68 h 110"/>
                <a:gd name="T66" fmla="*/ 0 w 85"/>
                <a:gd name="T67" fmla="*/ 63 h 110"/>
                <a:gd name="T68" fmla="*/ 8 w 85"/>
                <a:gd name="T69" fmla="*/ 50 h 110"/>
                <a:gd name="T70" fmla="*/ 20 w 85"/>
                <a:gd name="T71" fmla="*/ 39 h 110"/>
                <a:gd name="T72" fmla="*/ 24 w 85"/>
                <a:gd name="T73" fmla="*/ 24 h 110"/>
                <a:gd name="T74" fmla="*/ 36 w 85"/>
                <a:gd name="T75" fmla="*/ 31 h 110"/>
                <a:gd name="T76" fmla="*/ 51 w 85"/>
                <a:gd name="T77" fmla="*/ 31 h 110"/>
                <a:gd name="T78" fmla="*/ 42 w 85"/>
                <a:gd name="T79" fmla="*/ 20 h 110"/>
                <a:gd name="T80" fmla="*/ 63 w 85"/>
                <a:gd name="T81" fmla="*/ 11 h 110"/>
                <a:gd name="T82" fmla="*/ 63 w 85"/>
                <a:gd name="T83" fmla="*/ 0 h 110"/>
                <a:gd name="T84" fmla="*/ 81 w 85"/>
                <a:gd name="T85" fmla="*/ 12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85" h="110">
                  <a:moveTo>
                    <a:pt x="81" y="12"/>
                  </a:moveTo>
                  <a:lnTo>
                    <a:pt x="85" y="16"/>
                  </a:lnTo>
                  <a:lnTo>
                    <a:pt x="78" y="14"/>
                  </a:lnTo>
                  <a:lnTo>
                    <a:pt x="75" y="21"/>
                  </a:lnTo>
                  <a:lnTo>
                    <a:pt x="74" y="28"/>
                  </a:lnTo>
                  <a:lnTo>
                    <a:pt x="82" y="43"/>
                  </a:lnTo>
                  <a:lnTo>
                    <a:pt x="76" y="48"/>
                  </a:lnTo>
                  <a:lnTo>
                    <a:pt x="75" y="52"/>
                  </a:lnTo>
                  <a:lnTo>
                    <a:pt x="72" y="58"/>
                  </a:lnTo>
                  <a:lnTo>
                    <a:pt x="62" y="61"/>
                  </a:lnTo>
                  <a:lnTo>
                    <a:pt x="58" y="66"/>
                  </a:lnTo>
                  <a:lnTo>
                    <a:pt x="61" y="75"/>
                  </a:lnTo>
                  <a:lnTo>
                    <a:pt x="61" y="78"/>
                  </a:lnTo>
                  <a:lnTo>
                    <a:pt x="69" y="81"/>
                  </a:lnTo>
                  <a:lnTo>
                    <a:pt x="83" y="90"/>
                  </a:lnTo>
                  <a:lnTo>
                    <a:pt x="83" y="95"/>
                  </a:lnTo>
                  <a:lnTo>
                    <a:pt x="76" y="96"/>
                  </a:lnTo>
                  <a:lnTo>
                    <a:pt x="65" y="97"/>
                  </a:lnTo>
                  <a:lnTo>
                    <a:pt x="62" y="107"/>
                  </a:lnTo>
                  <a:lnTo>
                    <a:pt x="55" y="106"/>
                  </a:lnTo>
                  <a:lnTo>
                    <a:pt x="54" y="108"/>
                  </a:lnTo>
                  <a:lnTo>
                    <a:pt x="44" y="104"/>
                  </a:lnTo>
                  <a:lnTo>
                    <a:pt x="44" y="108"/>
                  </a:lnTo>
                  <a:lnTo>
                    <a:pt x="40" y="110"/>
                  </a:lnTo>
                  <a:lnTo>
                    <a:pt x="37" y="106"/>
                  </a:lnTo>
                  <a:lnTo>
                    <a:pt x="32" y="104"/>
                  </a:lnTo>
                  <a:lnTo>
                    <a:pt x="26" y="100"/>
                  </a:lnTo>
                  <a:lnTo>
                    <a:pt x="26" y="91"/>
                  </a:lnTo>
                  <a:lnTo>
                    <a:pt x="29" y="89"/>
                  </a:lnTo>
                  <a:lnTo>
                    <a:pt x="26" y="85"/>
                  </a:lnTo>
                  <a:lnTo>
                    <a:pt x="25" y="74"/>
                  </a:lnTo>
                  <a:lnTo>
                    <a:pt x="22" y="71"/>
                  </a:lnTo>
                  <a:lnTo>
                    <a:pt x="11" y="68"/>
                  </a:lnTo>
                  <a:lnTo>
                    <a:pt x="0" y="63"/>
                  </a:lnTo>
                  <a:lnTo>
                    <a:pt x="8" y="50"/>
                  </a:lnTo>
                  <a:lnTo>
                    <a:pt x="20" y="39"/>
                  </a:lnTo>
                  <a:lnTo>
                    <a:pt x="24" y="24"/>
                  </a:lnTo>
                  <a:lnTo>
                    <a:pt x="36" y="31"/>
                  </a:lnTo>
                  <a:lnTo>
                    <a:pt x="51" y="31"/>
                  </a:lnTo>
                  <a:lnTo>
                    <a:pt x="42" y="20"/>
                  </a:lnTo>
                  <a:lnTo>
                    <a:pt x="63" y="11"/>
                  </a:lnTo>
                  <a:lnTo>
                    <a:pt x="63" y="0"/>
                  </a:lnTo>
                  <a:lnTo>
                    <a:pt x="81" y="12"/>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74" name="Freeform 173"/>
            <p:cNvSpPr>
              <a:spLocks/>
            </p:cNvSpPr>
            <p:nvPr/>
          </p:nvSpPr>
          <p:spPr bwMode="auto">
            <a:xfrm>
              <a:off x="9218553" y="2630564"/>
              <a:ext cx="141937" cy="151142"/>
            </a:xfrm>
            <a:custGeom>
              <a:avLst/>
              <a:gdLst>
                <a:gd name="T0" fmla="*/ 81 w 150"/>
                <a:gd name="T1" fmla="*/ 73 h 170"/>
                <a:gd name="T2" fmla="*/ 126 w 150"/>
                <a:gd name="T3" fmla="*/ 109 h 170"/>
                <a:gd name="T4" fmla="*/ 97 w 150"/>
                <a:gd name="T5" fmla="*/ 102 h 170"/>
                <a:gd name="T6" fmla="*/ 109 w 150"/>
                <a:gd name="T7" fmla="*/ 131 h 170"/>
                <a:gd name="T8" fmla="*/ 140 w 150"/>
                <a:gd name="T9" fmla="*/ 152 h 170"/>
                <a:gd name="T10" fmla="*/ 150 w 150"/>
                <a:gd name="T11" fmla="*/ 166 h 170"/>
                <a:gd name="T12" fmla="*/ 129 w 150"/>
                <a:gd name="T13" fmla="*/ 154 h 170"/>
                <a:gd name="T14" fmla="*/ 129 w 150"/>
                <a:gd name="T15" fmla="*/ 170 h 170"/>
                <a:gd name="T16" fmla="*/ 114 w 150"/>
                <a:gd name="T17" fmla="*/ 153 h 170"/>
                <a:gd name="T18" fmla="*/ 101 w 150"/>
                <a:gd name="T19" fmla="*/ 133 h 170"/>
                <a:gd name="T20" fmla="*/ 83 w 150"/>
                <a:gd name="T21" fmla="*/ 111 h 170"/>
                <a:gd name="T22" fmla="*/ 76 w 150"/>
                <a:gd name="T23" fmla="*/ 96 h 170"/>
                <a:gd name="T24" fmla="*/ 55 w 150"/>
                <a:gd name="T25" fmla="*/ 69 h 170"/>
                <a:gd name="T26" fmla="*/ 29 w 150"/>
                <a:gd name="T27" fmla="*/ 49 h 170"/>
                <a:gd name="T28" fmla="*/ 8 w 150"/>
                <a:gd name="T29" fmla="*/ 22 h 170"/>
                <a:gd name="T30" fmla="*/ 14 w 150"/>
                <a:gd name="T31" fmla="*/ 12 h 170"/>
                <a:gd name="T32" fmla="*/ 0 w 150"/>
                <a:gd name="T33" fmla="*/ 3 h 170"/>
                <a:gd name="T34" fmla="*/ 4 w 150"/>
                <a:gd name="T35" fmla="*/ 0 h 170"/>
                <a:gd name="T36" fmla="*/ 20 w 150"/>
                <a:gd name="T37" fmla="*/ 14 h 170"/>
                <a:gd name="T38" fmla="*/ 42 w 150"/>
                <a:gd name="T39" fmla="*/ 33 h 170"/>
                <a:gd name="T40" fmla="*/ 58 w 150"/>
                <a:gd name="T41" fmla="*/ 53 h 170"/>
                <a:gd name="T42" fmla="*/ 81 w 150"/>
                <a:gd name="T43" fmla="*/ 73 h 1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50" h="170">
                  <a:moveTo>
                    <a:pt x="81" y="73"/>
                  </a:moveTo>
                  <a:lnTo>
                    <a:pt x="126" y="109"/>
                  </a:lnTo>
                  <a:lnTo>
                    <a:pt x="97" y="102"/>
                  </a:lnTo>
                  <a:lnTo>
                    <a:pt x="109" y="131"/>
                  </a:lnTo>
                  <a:lnTo>
                    <a:pt x="140" y="152"/>
                  </a:lnTo>
                  <a:lnTo>
                    <a:pt x="150" y="166"/>
                  </a:lnTo>
                  <a:lnTo>
                    <a:pt x="129" y="154"/>
                  </a:lnTo>
                  <a:lnTo>
                    <a:pt x="129" y="170"/>
                  </a:lnTo>
                  <a:lnTo>
                    <a:pt x="114" y="153"/>
                  </a:lnTo>
                  <a:lnTo>
                    <a:pt x="101" y="133"/>
                  </a:lnTo>
                  <a:lnTo>
                    <a:pt x="83" y="111"/>
                  </a:lnTo>
                  <a:lnTo>
                    <a:pt x="76" y="96"/>
                  </a:lnTo>
                  <a:lnTo>
                    <a:pt x="55" y="69"/>
                  </a:lnTo>
                  <a:lnTo>
                    <a:pt x="29" y="49"/>
                  </a:lnTo>
                  <a:lnTo>
                    <a:pt x="8" y="22"/>
                  </a:lnTo>
                  <a:lnTo>
                    <a:pt x="14" y="12"/>
                  </a:lnTo>
                  <a:lnTo>
                    <a:pt x="0" y="3"/>
                  </a:lnTo>
                  <a:lnTo>
                    <a:pt x="4" y="0"/>
                  </a:lnTo>
                  <a:lnTo>
                    <a:pt x="20" y="14"/>
                  </a:lnTo>
                  <a:lnTo>
                    <a:pt x="42" y="33"/>
                  </a:lnTo>
                  <a:lnTo>
                    <a:pt x="58" y="53"/>
                  </a:lnTo>
                  <a:lnTo>
                    <a:pt x="81" y="73"/>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75" name="Freeform 174"/>
            <p:cNvSpPr>
              <a:spLocks/>
            </p:cNvSpPr>
            <p:nvPr/>
          </p:nvSpPr>
          <p:spPr bwMode="auto">
            <a:xfrm>
              <a:off x="9929185" y="3817478"/>
              <a:ext cx="17033" cy="10668"/>
            </a:xfrm>
            <a:custGeom>
              <a:avLst/>
              <a:gdLst>
                <a:gd name="T0" fmla="*/ 14 w 18"/>
                <a:gd name="T1" fmla="*/ 5 h 12"/>
                <a:gd name="T2" fmla="*/ 18 w 18"/>
                <a:gd name="T3" fmla="*/ 12 h 12"/>
                <a:gd name="T4" fmla="*/ 6 w 18"/>
                <a:gd name="T5" fmla="*/ 12 h 12"/>
                <a:gd name="T6" fmla="*/ 0 w 18"/>
                <a:gd name="T7" fmla="*/ 0 h 12"/>
                <a:gd name="T8" fmla="*/ 11 w 18"/>
                <a:gd name="T9" fmla="*/ 4 h 12"/>
                <a:gd name="T10" fmla="*/ 14 w 18"/>
                <a:gd name="T11" fmla="*/ 5 h 12"/>
              </a:gdLst>
              <a:ahLst/>
              <a:cxnLst>
                <a:cxn ang="0">
                  <a:pos x="T0" y="T1"/>
                </a:cxn>
                <a:cxn ang="0">
                  <a:pos x="T2" y="T3"/>
                </a:cxn>
                <a:cxn ang="0">
                  <a:pos x="T4" y="T5"/>
                </a:cxn>
                <a:cxn ang="0">
                  <a:pos x="T6" y="T7"/>
                </a:cxn>
                <a:cxn ang="0">
                  <a:pos x="T8" y="T9"/>
                </a:cxn>
                <a:cxn ang="0">
                  <a:pos x="T10" y="T11"/>
                </a:cxn>
              </a:cxnLst>
              <a:rect l="0" t="0" r="r" b="b"/>
              <a:pathLst>
                <a:path w="18" h="12">
                  <a:moveTo>
                    <a:pt x="14" y="5"/>
                  </a:moveTo>
                  <a:lnTo>
                    <a:pt x="18" y="12"/>
                  </a:lnTo>
                  <a:lnTo>
                    <a:pt x="6" y="12"/>
                  </a:lnTo>
                  <a:lnTo>
                    <a:pt x="0" y="0"/>
                  </a:lnTo>
                  <a:lnTo>
                    <a:pt x="11" y="4"/>
                  </a:lnTo>
                  <a:lnTo>
                    <a:pt x="14" y="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76" name="Freeform 175"/>
            <p:cNvSpPr>
              <a:spLocks/>
            </p:cNvSpPr>
            <p:nvPr/>
          </p:nvSpPr>
          <p:spPr bwMode="auto">
            <a:xfrm>
              <a:off x="9901744" y="3799696"/>
              <a:ext cx="20817" cy="11558"/>
            </a:xfrm>
            <a:custGeom>
              <a:avLst/>
              <a:gdLst>
                <a:gd name="T0" fmla="*/ 22 w 22"/>
                <a:gd name="T1" fmla="*/ 12 h 13"/>
                <a:gd name="T2" fmla="*/ 15 w 22"/>
                <a:gd name="T3" fmla="*/ 13 h 13"/>
                <a:gd name="T4" fmla="*/ 4 w 22"/>
                <a:gd name="T5" fmla="*/ 11 h 13"/>
                <a:gd name="T6" fmla="*/ 0 w 22"/>
                <a:gd name="T7" fmla="*/ 8 h 13"/>
                <a:gd name="T8" fmla="*/ 2 w 22"/>
                <a:gd name="T9" fmla="*/ 0 h 13"/>
                <a:gd name="T10" fmla="*/ 14 w 22"/>
                <a:gd name="T11" fmla="*/ 3 h 13"/>
                <a:gd name="T12" fmla="*/ 19 w 22"/>
                <a:gd name="T13" fmla="*/ 7 h 13"/>
                <a:gd name="T14" fmla="*/ 22 w 22"/>
                <a:gd name="T15" fmla="*/ 12 h 1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2" h="13">
                  <a:moveTo>
                    <a:pt x="22" y="12"/>
                  </a:moveTo>
                  <a:lnTo>
                    <a:pt x="15" y="13"/>
                  </a:lnTo>
                  <a:lnTo>
                    <a:pt x="4" y="11"/>
                  </a:lnTo>
                  <a:lnTo>
                    <a:pt x="0" y="8"/>
                  </a:lnTo>
                  <a:lnTo>
                    <a:pt x="2" y="0"/>
                  </a:lnTo>
                  <a:lnTo>
                    <a:pt x="14" y="3"/>
                  </a:lnTo>
                  <a:lnTo>
                    <a:pt x="19" y="7"/>
                  </a:lnTo>
                  <a:lnTo>
                    <a:pt x="22" y="12"/>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77" name="Freeform 176"/>
            <p:cNvSpPr>
              <a:spLocks/>
            </p:cNvSpPr>
            <p:nvPr/>
          </p:nvSpPr>
          <p:spPr bwMode="auto">
            <a:xfrm>
              <a:off x="9920669" y="3781915"/>
              <a:ext cx="16086" cy="27562"/>
            </a:xfrm>
            <a:custGeom>
              <a:avLst/>
              <a:gdLst>
                <a:gd name="T0" fmla="*/ 17 w 17"/>
                <a:gd name="T1" fmla="*/ 27 h 31"/>
                <a:gd name="T2" fmla="*/ 14 w 17"/>
                <a:gd name="T3" fmla="*/ 31 h 31"/>
                <a:gd name="T4" fmla="*/ 3 w 17"/>
                <a:gd name="T5" fmla="*/ 13 h 31"/>
                <a:gd name="T6" fmla="*/ 0 w 17"/>
                <a:gd name="T7" fmla="*/ 0 h 31"/>
                <a:gd name="T8" fmla="*/ 6 w 17"/>
                <a:gd name="T9" fmla="*/ 0 h 31"/>
                <a:gd name="T10" fmla="*/ 11 w 17"/>
                <a:gd name="T11" fmla="*/ 17 h 31"/>
                <a:gd name="T12" fmla="*/ 17 w 17"/>
                <a:gd name="T13" fmla="*/ 27 h 31"/>
              </a:gdLst>
              <a:ahLst/>
              <a:cxnLst>
                <a:cxn ang="0">
                  <a:pos x="T0" y="T1"/>
                </a:cxn>
                <a:cxn ang="0">
                  <a:pos x="T2" y="T3"/>
                </a:cxn>
                <a:cxn ang="0">
                  <a:pos x="T4" y="T5"/>
                </a:cxn>
                <a:cxn ang="0">
                  <a:pos x="T6" y="T7"/>
                </a:cxn>
                <a:cxn ang="0">
                  <a:pos x="T8" y="T9"/>
                </a:cxn>
                <a:cxn ang="0">
                  <a:pos x="T10" y="T11"/>
                </a:cxn>
                <a:cxn ang="0">
                  <a:pos x="T12" y="T13"/>
                </a:cxn>
              </a:cxnLst>
              <a:rect l="0" t="0" r="r" b="b"/>
              <a:pathLst>
                <a:path w="17" h="31">
                  <a:moveTo>
                    <a:pt x="17" y="27"/>
                  </a:moveTo>
                  <a:lnTo>
                    <a:pt x="14" y="31"/>
                  </a:lnTo>
                  <a:lnTo>
                    <a:pt x="3" y="13"/>
                  </a:lnTo>
                  <a:lnTo>
                    <a:pt x="0" y="0"/>
                  </a:lnTo>
                  <a:lnTo>
                    <a:pt x="6" y="0"/>
                  </a:lnTo>
                  <a:lnTo>
                    <a:pt x="11" y="17"/>
                  </a:lnTo>
                  <a:lnTo>
                    <a:pt x="17" y="27"/>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78" name="Freeform 177"/>
            <p:cNvSpPr>
              <a:spLocks/>
            </p:cNvSpPr>
            <p:nvPr/>
          </p:nvSpPr>
          <p:spPr bwMode="auto">
            <a:xfrm>
              <a:off x="9881873" y="3764134"/>
              <a:ext cx="27442" cy="22227"/>
            </a:xfrm>
            <a:custGeom>
              <a:avLst/>
              <a:gdLst>
                <a:gd name="T0" fmla="*/ 28 w 29"/>
                <a:gd name="T1" fmla="*/ 21 h 25"/>
                <a:gd name="T2" fmla="*/ 29 w 29"/>
                <a:gd name="T3" fmla="*/ 25 h 25"/>
                <a:gd name="T4" fmla="*/ 15 w 29"/>
                <a:gd name="T5" fmla="*/ 16 h 25"/>
                <a:gd name="T6" fmla="*/ 6 w 29"/>
                <a:gd name="T7" fmla="*/ 9 h 25"/>
                <a:gd name="T8" fmla="*/ 0 w 29"/>
                <a:gd name="T9" fmla="*/ 2 h 25"/>
                <a:gd name="T10" fmla="*/ 3 w 29"/>
                <a:gd name="T11" fmla="*/ 0 h 25"/>
                <a:gd name="T12" fmla="*/ 11 w 29"/>
                <a:gd name="T13" fmla="*/ 4 h 25"/>
                <a:gd name="T14" fmla="*/ 25 w 29"/>
                <a:gd name="T15" fmla="*/ 14 h 25"/>
                <a:gd name="T16" fmla="*/ 28 w 29"/>
                <a:gd name="T17" fmla="*/ 21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25">
                  <a:moveTo>
                    <a:pt x="28" y="21"/>
                  </a:moveTo>
                  <a:lnTo>
                    <a:pt x="29" y="25"/>
                  </a:lnTo>
                  <a:lnTo>
                    <a:pt x="15" y="16"/>
                  </a:lnTo>
                  <a:lnTo>
                    <a:pt x="6" y="9"/>
                  </a:lnTo>
                  <a:lnTo>
                    <a:pt x="0" y="2"/>
                  </a:lnTo>
                  <a:lnTo>
                    <a:pt x="3" y="0"/>
                  </a:lnTo>
                  <a:lnTo>
                    <a:pt x="11" y="4"/>
                  </a:lnTo>
                  <a:lnTo>
                    <a:pt x="25" y="14"/>
                  </a:lnTo>
                  <a:lnTo>
                    <a:pt x="28" y="21"/>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79" name="Freeform 178"/>
            <p:cNvSpPr>
              <a:spLocks/>
            </p:cNvSpPr>
            <p:nvPr/>
          </p:nvSpPr>
          <p:spPr bwMode="auto">
            <a:xfrm>
              <a:off x="9852539" y="3749909"/>
              <a:ext cx="17033" cy="15114"/>
            </a:xfrm>
            <a:custGeom>
              <a:avLst/>
              <a:gdLst>
                <a:gd name="T0" fmla="*/ 18 w 18"/>
                <a:gd name="T1" fmla="*/ 16 h 17"/>
                <a:gd name="T2" fmla="*/ 15 w 18"/>
                <a:gd name="T3" fmla="*/ 17 h 17"/>
                <a:gd name="T4" fmla="*/ 7 w 18"/>
                <a:gd name="T5" fmla="*/ 13 h 17"/>
                <a:gd name="T6" fmla="*/ 0 w 18"/>
                <a:gd name="T7" fmla="*/ 4 h 17"/>
                <a:gd name="T8" fmla="*/ 2 w 18"/>
                <a:gd name="T9" fmla="*/ 0 h 17"/>
                <a:gd name="T10" fmla="*/ 12 w 18"/>
                <a:gd name="T11" fmla="*/ 9 h 17"/>
                <a:gd name="T12" fmla="*/ 18 w 18"/>
                <a:gd name="T13" fmla="*/ 16 h 17"/>
              </a:gdLst>
              <a:ahLst/>
              <a:cxnLst>
                <a:cxn ang="0">
                  <a:pos x="T0" y="T1"/>
                </a:cxn>
                <a:cxn ang="0">
                  <a:pos x="T2" y="T3"/>
                </a:cxn>
                <a:cxn ang="0">
                  <a:pos x="T4" y="T5"/>
                </a:cxn>
                <a:cxn ang="0">
                  <a:pos x="T6" y="T7"/>
                </a:cxn>
                <a:cxn ang="0">
                  <a:pos x="T8" y="T9"/>
                </a:cxn>
                <a:cxn ang="0">
                  <a:pos x="T10" y="T11"/>
                </a:cxn>
                <a:cxn ang="0">
                  <a:pos x="T12" y="T13"/>
                </a:cxn>
              </a:cxnLst>
              <a:rect l="0" t="0" r="r" b="b"/>
              <a:pathLst>
                <a:path w="18" h="17">
                  <a:moveTo>
                    <a:pt x="18" y="16"/>
                  </a:moveTo>
                  <a:lnTo>
                    <a:pt x="15" y="17"/>
                  </a:lnTo>
                  <a:lnTo>
                    <a:pt x="7" y="13"/>
                  </a:lnTo>
                  <a:lnTo>
                    <a:pt x="0" y="4"/>
                  </a:lnTo>
                  <a:lnTo>
                    <a:pt x="2" y="0"/>
                  </a:lnTo>
                  <a:lnTo>
                    <a:pt x="12" y="9"/>
                  </a:lnTo>
                  <a:lnTo>
                    <a:pt x="18" y="16"/>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80" name="Freeform 179"/>
            <p:cNvSpPr>
              <a:spLocks/>
            </p:cNvSpPr>
            <p:nvPr/>
          </p:nvSpPr>
          <p:spPr bwMode="auto">
            <a:xfrm>
              <a:off x="8805042" y="3251138"/>
              <a:ext cx="150453" cy="272056"/>
            </a:xfrm>
            <a:custGeom>
              <a:avLst/>
              <a:gdLst>
                <a:gd name="T0" fmla="*/ 93 w 159"/>
                <a:gd name="T1" fmla="*/ 162 h 306"/>
                <a:gd name="T2" fmla="*/ 78 w 159"/>
                <a:gd name="T3" fmla="*/ 146 h 306"/>
                <a:gd name="T4" fmla="*/ 63 w 159"/>
                <a:gd name="T5" fmla="*/ 169 h 306"/>
                <a:gd name="T6" fmla="*/ 52 w 159"/>
                <a:gd name="T7" fmla="*/ 217 h 306"/>
                <a:gd name="T8" fmla="*/ 66 w 159"/>
                <a:gd name="T9" fmla="*/ 233 h 306"/>
                <a:gd name="T10" fmla="*/ 79 w 159"/>
                <a:gd name="T11" fmla="*/ 270 h 306"/>
                <a:gd name="T12" fmla="*/ 101 w 159"/>
                <a:gd name="T13" fmla="*/ 284 h 306"/>
                <a:gd name="T14" fmla="*/ 106 w 159"/>
                <a:gd name="T15" fmla="*/ 304 h 306"/>
                <a:gd name="T16" fmla="*/ 91 w 159"/>
                <a:gd name="T17" fmla="*/ 295 h 306"/>
                <a:gd name="T18" fmla="*/ 73 w 159"/>
                <a:gd name="T19" fmla="*/ 290 h 306"/>
                <a:gd name="T20" fmla="*/ 62 w 159"/>
                <a:gd name="T21" fmla="*/ 272 h 306"/>
                <a:gd name="T22" fmla="*/ 42 w 159"/>
                <a:gd name="T23" fmla="*/ 250 h 306"/>
                <a:gd name="T24" fmla="*/ 36 w 159"/>
                <a:gd name="T25" fmla="*/ 251 h 306"/>
                <a:gd name="T26" fmla="*/ 41 w 159"/>
                <a:gd name="T27" fmla="*/ 218 h 306"/>
                <a:gd name="T28" fmla="*/ 56 w 159"/>
                <a:gd name="T29" fmla="*/ 177 h 306"/>
                <a:gd name="T30" fmla="*/ 46 w 159"/>
                <a:gd name="T31" fmla="*/ 149 h 306"/>
                <a:gd name="T32" fmla="*/ 29 w 159"/>
                <a:gd name="T33" fmla="*/ 121 h 306"/>
                <a:gd name="T34" fmla="*/ 30 w 159"/>
                <a:gd name="T35" fmla="*/ 106 h 306"/>
                <a:gd name="T36" fmla="*/ 25 w 159"/>
                <a:gd name="T37" fmla="*/ 75 h 306"/>
                <a:gd name="T38" fmla="*/ 0 w 159"/>
                <a:gd name="T39" fmla="*/ 41 h 306"/>
                <a:gd name="T40" fmla="*/ 12 w 159"/>
                <a:gd name="T41" fmla="*/ 15 h 306"/>
                <a:gd name="T42" fmla="*/ 34 w 159"/>
                <a:gd name="T43" fmla="*/ 5 h 306"/>
                <a:gd name="T44" fmla="*/ 52 w 159"/>
                <a:gd name="T45" fmla="*/ 7 h 306"/>
                <a:gd name="T46" fmla="*/ 67 w 159"/>
                <a:gd name="T47" fmla="*/ 20 h 306"/>
                <a:gd name="T48" fmla="*/ 69 w 159"/>
                <a:gd name="T49" fmla="*/ 61 h 306"/>
                <a:gd name="T50" fmla="*/ 93 w 159"/>
                <a:gd name="T51" fmla="*/ 52 h 306"/>
                <a:gd name="T52" fmla="*/ 106 w 159"/>
                <a:gd name="T53" fmla="*/ 44 h 306"/>
                <a:gd name="T54" fmla="*/ 136 w 159"/>
                <a:gd name="T55" fmla="*/ 62 h 306"/>
                <a:gd name="T56" fmla="*/ 157 w 159"/>
                <a:gd name="T57" fmla="*/ 101 h 306"/>
                <a:gd name="T58" fmla="*/ 154 w 159"/>
                <a:gd name="T59" fmla="*/ 128 h 306"/>
                <a:gd name="T60" fmla="*/ 113 w 159"/>
                <a:gd name="T61" fmla="*/ 129 h 306"/>
                <a:gd name="T62" fmla="*/ 110 w 159"/>
                <a:gd name="T63" fmla="*/ 171 h 3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59" h="306">
                  <a:moveTo>
                    <a:pt x="110" y="171"/>
                  </a:moveTo>
                  <a:lnTo>
                    <a:pt x="93" y="162"/>
                  </a:lnTo>
                  <a:lnTo>
                    <a:pt x="78" y="162"/>
                  </a:lnTo>
                  <a:lnTo>
                    <a:pt x="78" y="146"/>
                  </a:lnTo>
                  <a:lnTo>
                    <a:pt x="62" y="146"/>
                  </a:lnTo>
                  <a:lnTo>
                    <a:pt x="63" y="169"/>
                  </a:lnTo>
                  <a:lnTo>
                    <a:pt x="56" y="199"/>
                  </a:lnTo>
                  <a:lnTo>
                    <a:pt x="52" y="217"/>
                  </a:lnTo>
                  <a:lnTo>
                    <a:pt x="54" y="233"/>
                  </a:lnTo>
                  <a:lnTo>
                    <a:pt x="66" y="233"/>
                  </a:lnTo>
                  <a:lnTo>
                    <a:pt x="75" y="252"/>
                  </a:lnTo>
                  <a:lnTo>
                    <a:pt x="79" y="270"/>
                  </a:lnTo>
                  <a:lnTo>
                    <a:pt x="90" y="282"/>
                  </a:lnTo>
                  <a:lnTo>
                    <a:pt x="101" y="284"/>
                  </a:lnTo>
                  <a:lnTo>
                    <a:pt x="111" y="295"/>
                  </a:lnTo>
                  <a:lnTo>
                    <a:pt x="106" y="304"/>
                  </a:lnTo>
                  <a:lnTo>
                    <a:pt x="93" y="306"/>
                  </a:lnTo>
                  <a:lnTo>
                    <a:pt x="91" y="295"/>
                  </a:lnTo>
                  <a:lnTo>
                    <a:pt x="76" y="286"/>
                  </a:lnTo>
                  <a:lnTo>
                    <a:pt x="73" y="290"/>
                  </a:lnTo>
                  <a:lnTo>
                    <a:pt x="66" y="282"/>
                  </a:lnTo>
                  <a:lnTo>
                    <a:pt x="62" y="272"/>
                  </a:lnTo>
                  <a:lnTo>
                    <a:pt x="51" y="260"/>
                  </a:lnTo>
                  <a:lnTo>
                    <a:pt x="42" y="250"/>
                  </a:lnTo>
                  <a:lnTo>
                    <a:pt x="40" y="263"/>
                  </a:lnTo>
                  <a:lnTo>
                    <a:pt x="36" y="251"/>
                  </a:lnTo>
                  <a:lnTo>
                    <a:pt x="37" y="238"/>
                  </a:lnTo>
                  <a:lnTo>
                    <a:pt x="41" y="218"/>
                  </a:lnTo>
                  <a:lnTo>
                    <a:pt x="48" y="197"/>
                  </a:lnTo>
                  <a:lnTo>
                    <a:pt x="56" y="177"/>
                  </a:lnTo>
                  <a:lnTo>
                    <a:pt x="47" y="158"/>
                  </a:lnTo>
                  <a:lnTo>
                    <a:pt x="46" y="149"/>
                  </a:lnTo>
                  <a:lnTo>
                    <a:pt x="43" y="137"/>
                  </a:lnTo>
                  <a:lnTo>
                    <a:pt x="29" y="121"/>
                  </a:lnTo>
                  <a:lnTo>
                    <a:pt x="24" y="110"/>
                  </a:lnTo>
                  <a:lnTo>
                    <a:pt x="30" y="106"/>
                  </a:lnTo>
                  <a:lnTo>
                    <a:pt x="34" y="88"/>
                  </a:lnTo>
                  <a:lnTo>
                    <a:pt x="25" y="75"/>
                  </a:lnTo>
                  <a:lnTo>
                    <a:pt x="11" y="60"/>
                  </a:lnTo>
                  <a:lnTo>
                    <a:pt x="0" y="41"/>
                  </a:lnTo>
                  <a:lnTo>
                    <a:pt x="7" y="37"/>
                  </a:lnTo>
                  <a:lnTo>
                    <a:pt x="12" y="15"/>
                  </a:lnTo>
                  <a:lnTo>
                    <a:pt x="25" y="14"/>
                  </a:lnTo>
                  <a:lnTo>
                    <a:pt x="34" y="5"/>
                  </a:lnTo>
                  <a:lnTo>
                    <a:pt x="43" y="0"/>
                  </a:lnTo>
                  <a:lnTo>
                    <a:pt x="52" y="7"/>
                  </a:lnTo>
                  <a:lnTo>
                    <a:pt x="55" y="19"/>
                  </a:lnTo>
                  <a:lnTo>
                    <a:pt x="67" y="20"/>
                  </a:lnTo>
                  <a:lnTo>
                    <a:pt x="66" y="42"/>
                  </a:lnTo>
                  <a:lnTo>
                    <a:pt x="69" y="61"/>
                  </a:lnTo>
                  <a:lnTo>
                    <a:pt x="87" y="48"/>
                  </a:lnTo>
                  <a:lnTo>
                    <a:pt x="93" y="52"/>
                  </a:lnTo>
                  <a:lnTo>
                    <a:pt x="103" y="51"/>
                  </a:lnTo>
                  <a:lnTo>
                    <a:pt x="106" y="44"/>
                  </a:lnTo>
                  <a:lnTo>
                    <a:pt x="120" y="45"/>
                  </a:lnTo>
                  <a:lnTo>
                    <a:pt x="136" y="62"/>
                  </a:lnTo>
                  <a:lnTo>
                    <a:pt x="140" y="83"/>
                  </a:lnTo>
                  <a:lnTo>
                    <a:pt x="157" y="101"/>
                  </a:lnTo>
                  <a:lnTo>
                    <a:pt x="159" y="119"/>
                  </a:lnTo>
                  <a:lnTo>
                    <a:pt x="154" y="128"/>
                  </a:lnTo>
                  <a:lnTo>
                    <a:pt x="136" y="125"/>
                  </a:lnTo>
                  <a:lnTo>
                    <a:pt x="113" y="129"/>
                  </a:lnTo>
                  <a:lnTo>
                    <a:pt x="103" y="146"/>
                  </a:lnTo>
                  <a:lnTo>
                    <a:pt x="110" y="171"/>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81" name="Freeform 180"/>
            <p:cNvSpPr>
              <a:spLocks/>
            </p:cNvSpPr>
            <p:nvPr/>
          </p:nvSpPr>
          <p:spPr bwMode="auto">
            <a:xfrm>
              <a:off x="8222154" y="2872392"/>
              <a:ext cx="130582" cy="78239"/>
            </a:xfrm>
            <a:custGeom>
              <a:avLst/>
              <a:gdLst>
                <a:gd name="T0" fmla="*/ 54 w 138"/>
                <a:gd name="T1" fmla="*/ 15 h 88"/>
                <a:gd name="T2" fmla="*/ 50 w 138"/>
                <a:gd name="T3" fmla="*/ 22 h 88"/>
                <a:gd name="T4" fmla="*/ 30 w 138"/>
                <a:gd name="T5" fmla="*/ 18 h 88"/>
                <a:gd name="T6" fmla="*/ 32 w 138"/>
                <a:gd name="T7" fmla="*/ 30 h 88"/>
                <a:gd name="T8" fmla="*/ 50 w 138"/>
                <a:gd name="T9" fmla="*/ 29 h 88"/>
                <a:gd name="T10" fmla="*/ 73 w 138"/>
                <a:gd name="T11" fmla="*/ 35 h 88"/>
                <a:gd name="T12" fmla="*/ 104 w 138"/>
                <a:gd name="T13" fmla="*/ 32 h 88"/>
                <a:gd name="T14" fmla="*/ 113 w 138"/>
                <a:gd name="T15" fmla="*/ 51 h 88"/>
                <a:gd name="T16" fmla="*/ 119 w 138"/>
                <a:gd name="T17" fmla="*/ 49 h 88"/>
                <a:gd name="T18" fmla="*/ 130 w 138"/>
                <a:gd name="T19" fmla="*/ 54 h 88"/>
                <a:gd name="T20" fmla="*/ 132 w 138"/>
                <a:gd name="T21" fmla="*/ 62 h 88"/>
                <a:gd name="T22" fmla="*/ 138 w 138"/>
                <a:gd name="T23" fmla="*/ 74 h 88"/>
                <a:gd name="T24" fmla="*/ 120 w 138"/>
                <a:gd name="T25" fmla="*/ 74 h 88"/>
                <a:gd name="T26" fmla="*/ 108 w 138"/>
                <a:gd name="T27" fmla="*/ 72 h 88"/>
                <a:gd name="T28" fmla="*/ 99 w 138"/>
                <a:gd name="T29" fmla="*/ 81 h 88"/>
                <a:gd name="T30" fmla="*/ 92 w 138"/>
                <a:gd name="T31" fmla="*/ 83 h 88"/>
                <a:gd name="T32" fmla="*/ 88 w 138"/>
                <a:gd name="T33" fmla="*/ 88 h 88"/>
                <a:gd name="T34" fmla="*/ 79 w 138"/>
                <a:gd name="T35" fmla="*/ 81 h 88"/>
                <a:gd name="T36" fmla="*/ 76 w 138"/>
                <a:gd name="T37" fmla="*/ 64 h 88"/>
                <a:gd name="T38" fmla="*/ 71 w 138"/>
                <a:gd name="T39" fmla="*/ 63 h 88"/>
                <a:gd name="T40" fmla="*/ 71 w 138"/>
                <a:gd name="T41" fmla="*/ 56 h 88"/>
                <a:gd name="T42" fmla="*/ 60 w 138"/>
                <a:gd name="T43" fmla="*/ 51 h 88"/>
                <a:gd name="T44" fmla="*/ 55 w 138"/>
                <a:gd name="T45" fmla="*/ 59 h 88"/>
                <a:gd name="T46" fmla="*/ 55 w 138"/>
                <a:gd name="T47" fmla="*/ 67 h 88"/>
                <a:gd name="T48" fmla="*/ 53 w 138"/>
                <a:gd name="T49" fmla="*/ 70 h 88"/>
                <a:gd name="T50" fmla="*/ 43 w 138"/>
                <a:gd name="T51" fmla="*/ 70 h 88"/>
                <a:gd name="T52" fmla="*/ 40 w 138"/>
                <a:gd name="T53" fmla="*/ 79 h 88"/>
                <a:gd name="T54" fmla="*/ 33 w 138"/>
                <a:gd name="T55" fmla="*/ 75 h 88"/>
                <a:gd name="T56" fmla="*/ 22 w 138"/>
                <a:gd name="T57" fmla="*/ 82 h 88"/>
                <a:gd name="T58" fmla="*/ 16 w 138"/>
                <a:gd name="T59" fmla="*/ 79 h 88"/>
                <a:gd name="T60" fmla="*/ 21 w 138"/>
                <a:gd name="T61" fmla="*/ 58 h 88"/>
                <a:gd name="T62" fmla="*/ 13 w 138"/>
                <a:gd name="T63" fmla="*/ 43 h 88"/>
                <a:gd name="T64" fmla="*/ 0 w 138"/>
                <a:gd name="T65" fmla="*/ 38 h 88"/>
                <a:gd name="T66" fmla="*/ 2 w 138"/>
                <a:gd name="T67" fmla="*/ 29 h 88"/>
                <a:gd name="T68" fmla="*/ 16 w 138"/>
                <a:gd name="T69" fmla="*/ 30 h 88"/>
                <a:gd name="T70" fmla="*/ 21 w 138"/>
                <a:gd name="T71" fmla="*/ 19 h 88"/>
                <a:gd name="T72" fmla="*/ 23 w 138"/>
                <a:gd name="T73" fmla="*/ 5 h 88"/>
                <a:gd name="T74" fmla="*/ 44 w 138"/>
                <a:gd name="T75" fmla="*/ 0 h 88"/>
                <a:gd name="T76" fmla="*/ 43 w 138"/>
                <a:gd name="T77" fmla="*/ 10 h 88"/>
                <a:gd name="T78" fmla="*/ 47 w 138"/>
                <a:gd name="T79" fmla="*/ 16 h 88"/>
                <a:gd name="T80" fmla="*/ 54 w 138"/>
                <a:gd name="T81" fmla="*/ 15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38" h="88">
                  <a:moveTo>
                    <a:pt x="54" y="15"/>
                  </a:moveTo>
                  <a:lnTo>
                    <a:pt x="50" y="22"/>
                  </a:lnTo>
                  <a:lnTo>
                    <a:pt x="30" y="18"/>
                  </a:lnTo>
                  <a:lnTo>
                    <a:pt x="32" y="30"/>
                  </a:lnTo>
                  <a:lnTo>
                    <a:pt x="50" y="29"/>
                  </a:lnTo>
                  <a:lnTo>
                    <a:pt x="73" y="35"/>
                  </a:lnTo>
                  <a:lnTo>
                    <a:pt x="104" y="32"/>
                  </a:lnTo>
                  <a:lnTo>
                    <a:pt x="113" y="51"/>
                  </a:lnTo>
                  <a:lnTo>
                    <a:pt x="119" y="49"/>
                  </a:lnTo>
                  <a:lnTo>
                    <a:pt x="130" y="54"/>
                  </a:lnTo>
                  <a:lnTo>
                    <a:pt x="132" y="62"/>
                  </a:lnTo>
                  <a:lnTo>
                    <a:pt x="138" y="74"/>
                  </a:lnTo>
                  <a:lnTo>
                    <a:pt x="120" y="74"/>
                  </a:lnTo>
                  <a:lnTo>
                    <a:pt x="108" y="72"/>
                  </a:lnTo>
                  <a:lnTo>
                    <a:pt x="99" y="81"/>
                  </a:lnTo>
                  <a:lnTo>
                    <a:pt x="92" y="83"/>
                  </a:lnTo>
                  <a:lnTo>
                    <a:pt x="88" y="88"/>
                  </a:lnTo>
                  <a:lnTo>
                    <a:pt x="79" y="81"/>
                  </a:lnTo>
                  <a:lnTo>
                    <a:pt x="76" y="64"/>
                  </a:lnTo>
                  <a:lnTo>
                    <a:pt x="71" y="63"/>
                  </a:lnTo>
                  <a:lnTo>
                    <a:pt x="71" y="56"/>
                  </a:lnTo>
                  <a:lnTo>
                    <a:pt x="60" y="51"/>
                  </a:lnTo>
                  <a:lnTo>
                    <a:pt x="55" y="59"/>
                  </a:lnTo>
                  <a:lnTo>
                    <a:pt x="55" y="67"/>
                  </a:lnTo>
                  <a:lnTo>
                    <a:pt x="53" y="70"/>
                  </a:lnTo>
                  <a:lnTo>
                    <a:pt x="43" y="70"/>
                  </a:lnTo>
                  <a:lnTo>
                    <a:pt x="40" y="79"/>
                  </a:lnTo>
                  <a:lnTo>
                    <a:pt x="33" y="75"/>
                  </a:lnTo>
                  <a:lnTo>
                    <a:pt x="22" y="82"/>
                  </a:lnTo>
                  <a:lnTo>
                    <a:pt x="16" y="79"/>
                  </a:lnTo>
                  <a:lnTo>
                    <a:pt x="21" y="58"/>
                  </a:lnTo>
                  <a:lnTo>
                    <a:pt x="13" y="43"/>
                  </a:lnTo>
                  <a:lnTo>
                    <a:pt x="0" y="38"/>
                  </a:lnTo>
                  <a:lnTo>
                    <a:pt x="2" y="29"/>
                  </a:lnTo>
                  <a:lnTo>
                    <a:pt x="16" y="30"/>
                  </a:lnTo>
                  <a:lnTo>
                    <a:pt x="21" y="19"/>
                  </a:lnTo>
                  <a:lnTo>
                    <a:pt x="23" y="5"/>
                  </a:lnTo>
                  <a:lnTo>
                    <a:pt x="44" y="0"/>
                  </a:lnTo>
                  <a:lnTo>
                    <a:pt x="43" y="10"/>
                  </a:lnTo>
                  <a:lnTo>
                    <a:pt x="47" y="16"/>
                  </a:lnTo>
                  <a:lnTo>
                    <a:pt x="54" y="1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82" name="Freeform 181"/>
            <p:cNvSpPr>
              <a:spLocks/>
            </p:cNvSpPr>
            <p:nvPr/>
          </p:nvSpPr>
          <p:spPr bwMode="auto">
            <a:xfrm>
              <a:off x="7970453" y="2840385"/>
              <a:ext cx="245078" cy="136918"/>
            </a:xfrm>
            <a:custGeom>
              <a:avLst/>
              <a:gdLst>
                <a:gd name="T0" fmla="*/ 176 w 259"/>
                <a:gd name="T1" fmla="*/ 146 h 154"/>
                <a:gd name="T2" fmla="*/ 170 w 259"/>
                <a:gd name="T3" fmla="*/ 129 h 154"/>
                <a:gd name="T4" fmla="*/ 157 w 259"/>
                <a:gd name="T5" fmla="*/ 128 h 154"/>
                <a:gd name="T6" fmla="*/ 134 w 259"/>
                <a:gd name="T7" fmla="*/ 110 h 154"/>
                <a:gd name="T8" fmla="*/ 120 w 259"/>
                <a:gd name="T9" fmla="*/ 107 h 154"/>
                <a:gd name="T10" fmla="*/ 99 w 259"/>
                <a:gd name="T11" fmla="*/ 97 h 154"/>
                <a:gd name="T12" fmla="*/ 86 w 259"/>
                <a:gd name="T13" fmla="*/ 95 h 154"/>
                <a:gd name="T14" fmla="*/ 79 w 259"/>
                <a:gd name="T15" fmla="*/ 99 h 154"/>
                <a:gd name="T16" fmla="*/ 68 w 259"/>
                <a:gd name="T17" fmla="*/ 98 h 154"/>
                <a:gd name="T18" fmla="*/ 58 w 259"/>
                <a:gd name="T19" fmla="*/ 110 h 154"/>
                <a:gd name="T20" fmla="*/ 44 w 259"/>
                <a:gd name="T21" fmla="*/ 114 h 154"/>
                <a:gd name="T22" fmla="*/ 38 w 259"/>
                <a:gd name="T23" fmla="*/ 100 h 154"/>
                <a:gd name="T24" fmla="*/ 36 w 259"/>
                <a:gd name="T25" fmla="*/ 78 h 154"/>
                <a:gd name="T26" fmla="*/ 21 w 259"/>
                <a:gd name="T27" fmla="*/ 71 h 154"/>
                <a:gd name="T28" fmla="*/ 23 w 259"/>
                <a:gd name="T29" fmla="*/ 57 h 154"/>
                <a:gd name="T30" fmla="*/ 11 w 259"/>
                <a:gd name="T31" fmla="*/ 56 h 154"/>
                <a:gd name="T32" fmla="*/ 11 w 259"/>
                <a:gd name="T33" fmla="*/ 38 h 154"/>
                <a:gd name="T34" fmla="*/ 28 w 259"/>
                <a:gd name="T35" fmla="*/ 43 h 154"/>
                <a:gd name="T36" fmla="*/ 41 w 259"/>
                <a:gd name="T37" fmla="*/ 37 h 154"/>
                <a:gd name="T38" fmla="*/ 27 w 259"/>
                <a:gd name="T39" fmla="*/ 25 h 154"/>
                <a:gd name="T40" fmla="*/ 19 w 259"/>
                <a:gd name="T41" fmla="*/ 13 h 154"/>
                <a:gd name="T42" fmla="*/ 7 w 259"/>
                <a:gd name="T43" fmla="*/ 18 h 154"/>
                <a:gd name="T44" fmla="*/ 8 w 259"/>
                <a:gd name="T45" fmla="*/ 33 h 154"/>
                <a:gd name="T46" fmla="*/ 0 w 259"/>
                <a:gd name="T47" fmla="*/ 20 h 154"/>
                <a:gd name="T48" fmla="*/ 6 w 259"/>
                <a:gd name="T49" fmla="*/ 13 h 154"/>
                <a:gd name="T50" fmla="*/ 24 w 259"/>
                <a:gd name="T51" fmla="*/ 9 h 154"/>
                <a:gd name="T52" fmla="*/ 37 w 259"/>
                <a:gd name="T53" fmla="*/ 14 h 154"/>
                <a:gd name="T54" fmla="*/ 52 w 259"/>
                <a:gd name="T55" fmla="*/ 30 h 154"/>
                <a:gd name="T56" fmla="*/ 61 w 259"/>
                <a:gd name="T57" fmla="*/ 29 h 154"/>
                <a:gd name="T58" fmla="*/ 80 w 259"/>
                <a:gd name="T59" fmla="*/ 29 h 154"/>
                <a:gd name="T60" fmla="*/ 74 w 259"/>
                <a:gd name="T61" fmla="*/ 19 h 154"/>
                <a:gd name="T62" fmla="*/ 87 w 259"/>
                <a:gd name="T63" fmla="*/ 12 h 154"/>
                <a:gd name="T64" fmla="*/ 98 w 259"/>
                <a:gd name="T65" fmla="*/ 0 h 154"/>
                <a:gd name="T66" fmla="*/ 123 w 259"/>
                <a:gd name="T67" fmla="*/ 11 h 154"/>
                <a:gd name="T68" fmla="*/ 129 w 259"/>
                <a:gd name="T69" fmla="*/ 27 h 154"/>
                <a:gd name="T70" fmla="*/ 137 w 259"/>
                <a:gd name="T71" fmla="*/ 31 h 154"/>
                <a:gd name="T72" fmla="*/ 155 w 259"/>
                <a:gd name="T73" fmla="*/ 30 h 154"/>
                <a:gd name="T74" fmla="*/ 161 w 259"/>
                <a:gd name="T75" fmla="*/ 34 h 154"/>
                <a:gd name="T76" fmla="*/ 175 w 259"/>
                <a:gd name="T77" fmla="*/ 55 h 154"/>
                <a:gd name="T78" fmla="*/ 198 w 259"/>
                <a:gd name="T79" fmla="*/ 69 h 154"/>
                <a:gd name="T80" fmla="*/ 211 w 259"/>
                <a:gd name="T81" fmla="*/ 79 h 154"/>
                <a:gd name="T82" fmla="*/ 231 w 259"/>
                <a:gd name="T83" fmla="*/ 89 h 154"/>
                <a:gd name="T84" fmla="*/ 256 w 259"/>
                <a:gd name="T85" fmla="*/ 98 h 154"/>
                <a:gd name="T86" fmla="*/ 259 w 259"/>
                <a:gd name="T87" fmla="*/ 111 h 154"/>
                <a:gd name="T88" fmla="*/ 254 w 259"/>
                <a:gd name="T89" fmla="*/ 110 h 154"/>
                <a:gd name="T90" fmla="*/ 244 w 259"/>
                <a:gd name="T91" fmla="*/ 105 h 154"/>
                <a:gd name="T92" fmla="*/ 243 w 259"/>
                <a:gd name="T93" fmla="*/ 112 h 154"/>
                <a:gd name="T94" fmla="*/ 230 w 259"/>
                <a:gd name="T95" fmla="*/ 116 h 154"/>
                <a:gd name="T96" fmla="*/ 230 w 259"/>
                <a:gd name="T97" fmla="*/ 133 h 154"/>
                <a:gd name="T98" fmla="*/ 222 w 259"/>
                <a:gd name="T99" fmla="*/ 139 h 154"/>
                <a:gd name="T100" fmla="*/ 209 w 259"/>
                <a:gd name="T101" fmla="*/ 142 h 154"/>
                <a:gd name="T102" fmla="*/ 207 w 259"/>
                <a:gd name="T103" fmla="*/ 151 h 154"/>
                <a:gd name="T104" fmla="*/ 195 w 259"/>
                <a:gd name="T105" fmla="*/ 154 h 154"/>
                <a:gd name="T106" fmla="*/ 176 w 259"/>
                <a:gd name="T107" fmla="*/ 146 h 1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59" h="154">
                  <a:moveTo>
                    <a:pt x="176" y="146"/>
                  </a:moveTo>
                  <a:lnTo>
                    <a:pt x="170" y="129"/>
                  </a:lnTo>
                  <a:lnTo>
                    <a:pt x="157" y="128"/>
                  </a:lnTo>
                  <a:lnTo>
                    <a:pt x="134" y="110"/>
                  </a:lnTo>
                  <a:lnTo>
                    <a:pt x="120" y="107"/>
                  </a:lnTo>
                  <a:lnTo>
                    <a:pt x="99" y="97"/>
                  </a:lnTo>
                  <a:lnTo>
                    <a:pt x="86" y="95"/>
                  </a:lnTo>
                  <a:lnTo>
                    <a:pt x="79" y="99"/>
                  </a:lnTo>
                  <a:lnTo>
                    <a:pt x="68" y="98"/>
                  </a:lnTo>
                  <a:lnTo>
                    <a:pt x="58" y="110"/>
                  </a:lnTo>
                  <a:lnTo>
                    <a:pt x="44" y="114"/>
                  </a:lnTo>
                  <a:lnTo>
                    <a:pt x="38" y="100"/>
                  </a:lnTo>
                  <a:lnTo>
                    <a:pt x="36" y="78"/>
                  </a:lnTo>
                  <a:lnTo>
                    <a:pt x="21" y="71"/>
                  </a:lnTo>
                  <a:lnTo>
                    <a:pt x="23" y="57"/>
                  </a:lnTo>
                  <a:lnTo>
                    <a:pt x="11" y="56"/>
                  </a:lnTo>
                  <a:lnTo>
                    <a:pt x="11" y="38"/>
                  </a:lnTo>
                  <a:lnTo>
                    <a:pt x="28" y="43"/>
                  </a:lnTo>
                  <a:lnTo>
                    <a:pt x="41" y="37"/>
                  </a:lnTo>
                  <a:lnTo>
                    <a:pt x="27" y="25"/>
                  </a:lnTo>
                  <a:lnTo>
                    <a:pt x="19" y="13"/>
                  </a:lnTo>
                  <a:lnTo>
                    <a:pt x="7" y="18"/>
                  </a:lnTo>
                  <a:lnTo>
                    <a:pt x="8" y="33"/>
                  </a:lnTo>
                  <a:lnTo>
                    <a:pt x="0" y="20"/>
                  </a:lnTo>
                  <a:lnTo>
                    <a:pt x="6" y="13"/>
                  </a:lnTo>
                  <a:lnTo>
                    <a:pt x="24" y="9"/>
                  </a:lnTo>
                  <a:lnTo>
                    <a:pt x="37" y="14"/>
                  </a:lnTo>
                  <a:lnTo>
                    <a:pt x="52" y="30"/>
                  </a:lnTo>
                  <a:lnTo>
                    <a:pt x="61" y="29"/>
                  </a:lnTo>
                  <a:lnTo>
                    <a:pt x="80" y="29"/>
                  </a:lnTo>
                  <a:lnTo>
                    <a:pt x="74" y="19"/>
                  </a:lnTo>
                  <a:lnTo>
                    <a:pt x="87" y="12"/>
                  </a:lnTo>
                  <a:lnTo>
                    <a:pt x="98" y="0"/>
                  </a:lnTo>
                  <a:lnTo>
                    <a:pt x="123" y="11"/>
                  </a:lnTo>
                  <a:lnTo>
                    <a:pt x="129" y="27"/>
                  </a:lnTo>
                  <a:lnTo>
                    <a:pt x="137" y="31"/>
                  </a:lnTo>
                  <a:lnTo>
                    <a:pt x="155" y="30"/>
                  </a:lnTo>
                  <a:lnTo>
                    <a:pt x="161" y="34"/>
                  </a:lnTo>
                  <a:lnTo>
                    <a:pt x="175" y="55"/>
                  </a:lnTo>
                  <a:lnTo>
                    <a:pt x="198" y="69"/>
                  </a:lnTo>
                  <a:lnTo>
                    <a:pt x="211" y="79"/>
                  </a:lnTo>
                  <a:lnTo>
                    <a:pt x="231" y="89"/>
                  </a:lnTo>
                  <a:lnTo>
                    <a:pt x="256" y="98"/>
                  </a:lnTo>
                  <a:lnTo>
                    <a:pt x="259" y="111"/>
                  </a:lnTo>
                  <a:lnTo>
                    <a:pt x="254" y="110"/>
                  </a:lnTo>
                  <a:lnTo>
                    <a:pt x="244" y="105"/>
                  </a:lnTo>
                  <a:lnTo>
                    <a:pt x="243" y="112"/>
                  </a:lnTo>
                  <a:lnTo>
                    <a:pt x="230" y="116"/>
                  </a:lnTo>
                  <a:lnTo>
                    <a:pt x="230" y="133"/>
                  </a:lnTo>
                  <a:lnTo>
                    <a:pt x="222" y="139"/>
                  </a:lnTo>
                  <a:lnTo>
                    <a:pt x="209" y="142"/>
                  </a:lnTo>
                  <a:lnTo>
                    <a:pt x="207" y="151"/>
                  </a:lnTo>
                  <a:lnTo>
                    <a:pt x="195" y="154"/>
                  </a:lnTo>
                  <a:lnTo>
                    <a:pt x="176" y="146"/>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83" name="Freeform 182"/>
            <p:cNvSpPr>
              <a:spLocks/>
            </p:cNvSpPr>
            <p:nvPr/>
          </p:nvSpPr>
          <p:spPr bwMode="auto">
            <a:xfrm>
              <a:off x="9302768" y="3781026"/>
              <a:ext cx="41635" cy="20449"/>
            </a:xfrm>
            <a:custGeom>
              <a:avLst/>
              <a:gdLst>
                <a:gd name="T0" fmla="*/ 0 w 44"/>
                <a:gd name="T1" fmla="*/ 13 h 23"/>
                <a:gd name="T2" fmla="*/ 2 w 44"/>
                <a:gd name="T3" fmla="*/ 8 h 23"/>
                <a:gd name="T4" fmla="*/ 19 w 44"/>
                <a:gd name="T5" fmla="*/ 4 h 23"/>
                <a:gd name="T6" fmla="*/ 32 w 44"/>
                <a:gd name="T7" fmla="*/ 3 h 23"/>
                <a:gd name="T8" fmla="*/ 37 w 44"/>
                <a:gd name="T9" fmla="*/ 0 h 23"/>
                <a:gd name="T10" fmla="*/ 44 w 44"/>
                <a:gd name="T11" fmla="*/ 3 h 23"/>
                <a:gd name="T12" fmla="*/ 37 w 44"/>
                <a:gd name="T13" fmla="*/ 9 h 23"/>
                <a:gd name="T14" fmla="*/ 17 w 44"/>
                <a:gd name="T15" fmla="*/ 18 h 23"/>
                <a:gd name="T16" fmla="*/ 1 w 44"/>
                <a:gd name="T17" fmla="*/ 23 h 23"/>
                <a:gd name="T18" fmla="*/ 1 w 44"/>
                <a:gd name="T19" fmla="*/ 17 h 23"/>
                <a:gd name="T20" fmla="*/ 0 w 44"/>
                <a:gd name="T21" fmla="*/ 13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4" h="23">
                  <a:moveTo>
                    <a:pt x="0" y="13"/>
                  </a:moveTo>
                  <a:lnTo>
                    <a:pt x="2" y="8"/>
                  </a:lnTo>
                  <a:lnTo>
                    <a:pt x="19" y="4"/>
                  </a:lnTo>
                  <a:lnTo>
                    <a:pt x="32" y="3"/>
                  </a:lnTo>
                  <a:lnTo>
                    <a:pt x="37" y="0"/>
                  </a:lnTo>
                  <a:lnTo>
                    <a:pt x="44" y="3"/>
                  </a:lnTo>
                  <a:lnTo>
                    <a:pt x="37" y="9"/>
                  </a:lnTo>
                  <a:lnTo>
                    <a:pt x="17" y="18"/>
                  </a:lnTo>
                  <a:lnTo>
                    <a:pt x="1" y="23"/>
                  </a:lnTo>
                  <a:lnTo>
                    <a:pt x="1" y="17"/>
                  </a:lnTo>
                  <a:lnTo>
                    <a:pt x="0" y="13"/>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84" name="Freeform 183"/>
            <p:cNvSpPr>
              <a:spLocks/>
            </p:cNvSpPr>
            <p:nvPr/>
          </p:nvSpPr>
          <p:spPr bwMode="auto">
            <a:xfrm>
              <a:off x="9174080" y="3161340"/>
              <a:ext cx="23656" cy="61346"/>
            </a:xfrm>
            <a:custGeom>
              <a:avLst/>
              <a:gdLst>
                <a:gd name="T0" fmla="*/ 25 w 25"/>
                <a:gd name="T1" fmla="*/ 19 h 69"/>
                <a:gd name="T2" fmla="*/ 22 w 25"/>
                <a:gd name="T3" fmla="*/ 52 h 69"/>
                <a:gd name="T4" fmla="*/ 19 w 25"/>
                <a:gd name="T5" fmla="*/ 69 h 69"/>
                <a:gd name="T6" fmla="*/ 5 w 25"/>
                <a:gd name="T7" fmla="*/ 51 h 69"/>
                <a:gd name="T8" fmla="*/ 0 w 25"/>
                <a:gd name="T9" fmla="*/ 36 h 69"/>
                <a:gd name="T10" fmla="*/ 5 w 25"/>
                <a:gd name="T11" fmla="*/ 16 h 69"/>
                <a:gd name="T12" fmla="*/ 15 w 25"/>
                <a:gd name="T13" fmla="*/ 0 h 69"/>
                <a:gd name="T14" fmla="*/ 25 w 25"/>
                <a:gd name="T15" fmla="*/ 6 h 69"/>
                <a:gd name="T16" fmla="*/ 25 w 25"/>
                <a:gd name="T17" fmla="*/ 19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 h="69">
                  <a:moveTo>
                    <a:pt x="25" y="19"/>
                  </a:moveTo>
                  <a:lnTo>
                    <a:pt x="22" y="52"/>
                  </a:lnTo>
                  <a:lnTo>
                    <a:pt x="19" y="69"/>
                  </a:lnTo>
                  <a:lnTo>
                    <a:pt x="5" y="51"/>
                  </a:lnTo>
                  <a:lnTo>
                    <a:pt x="0" y="36"/>
                  </a:lnTo>
                  <a:lnTo>
                    <a:pt x="5" y="16"/>
                  </a:lnTo>
                  <a:lnTo>
                    <a:pt x="15" y="0"/>
                  </a:lnTo>
                  <a:lnTo>
                    <a:pt x="25" y="6"/>
                  </a:lnTo>
                  <a:lnTo>
                    <a:pt x="25" y="1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85" name="Freeform 211"/>
            <p:cNvSpPr>
              <a:spLocks/>
            </p:cNvSpPr>
            <p:nvPr/>
          </p:nvSpPr>
          <p:spPr bwMode="auto">
            <a:xfrm>
              <a:off x="8009249" y="2788818"/>
              <a:ext cx="293337" cy="153810"/>
            </a:xfrm>
            <a:custGeom>
              <a:avLst/>
              <a:gdLst>
                <a:gd name="T0" fmla="*/ 218 w 310"/>
                <a:gd name="T1" fmla="*/ 169 h 173"/>
                <a:gd name="T2" fmla="*/ 215 w 310"/>
                <a:gd name="T3" fmla="*/ 156 h 173"/>
                <a:gd name="T4" fmla="*/ 190 w 310"/>
                <a:gd name="T5" fmla="*/ 147 h 173"/>
                <a:gd name="T6" fmla="*/ 170 w 310"/>
                <a:gd name="T7" fmla="*/ 137 h 173"/>
                <a:gd name="T8" fmla="*/ 157 w 310"/>
                <a:gd name="T9" fmla="*/ 127 h 173"/>
                <a:gd name="T10" fmla="*/ 134 w 310"/>
                <a:gd name="T11" fmla="*/ 113 h 173"/>
                <a:gd name="T12" fmla="*/ 120 w 310"/>
                <a:gd name="T13" fmla="*/ 92 h 173"/>
                <a:gd name="T14" fmla="*/ 114 w 310"/>
                <a:gd name="T15" fmla="*/ 88 h 173"/>
                <a:gd name="T16" fmla="*/ 96 w 310"/>
                <a:gd name="T17" fmla="*/ 89 h 173"/>
                <a:gd name="T18" fmla="*/ 88 w 310"/>
                <a:gd name="T19" fmla="*/ 85 h 173"/>
                <a:gd name="T20" fmla="*/ 82 w 310"/>
                <a:gd name="T21" fmla="*/ 69 h 173"/>
                <a:gd name="T22" fmla="*/ 57 w 310"/>
                <a:gd name="T23" fmla="*/ 58 h 173"/>
                <a:gd name="T24" fmla="*/ 46 w 310"/>
                <a:gd name="T25" fmla="*/ 70 h 173"/>
                <a:gd name="T26" fmla="*/ 33 w 310"/>
                <a:gd name="T27" fmla="*/ 77 h 173"/>
                <a:gd name="T28" fmla="*/ 39 w 310"/>
                <a:gd name="T29" fmla="*/ 87 h 173"/>
                <a:gd name="T30" fmla="*/ 20 w 310"/>
                <a:gd name="T31" fmla="*/ 87 h 173"/>
                <a:gd name="T32" fmla="*/ 0 w 310"/>
                <a:gd name="T33" fmla="*/ 12 h 173"/>
                <a:gd name="T34" fmla="*/ 39 w 310"/>
                <a:gd name="T35" fmla="*/ 0 h 173"/>
                <a:gd name="T36" fmla="*/ 43 w 310"/>
                <a:gd name="T37" fmla="*/ 2 h 173"/>
                <a:gd name="T38" fmla="*/ 73 w 310"/>
                <a:gd name="T39" fmla="*/ 16 h 173"/>
                <a:gd name="T40" fmla="*/ 88 w 310"/>
                <a:gd name="T41" fmla="*/ 24 h 173"/>
                <a:gd name="T42" fmla="*/ 109 w 310"/>
                <a:gd name="T43" fmla="*/ 42 h 173"/>
                <a:gd name="T44" fmla="*/ 128 w 310"/>
                <a:gd name="T45" fmla="*/ 39 h 173"/>
                <a:gd name="T46" fmla="*/ 156 w 310"/>
                <a:gd name="T47" fmla="*/ 38 h 173"/>
                <a:gd name="T48" fmla="*/ 180 w 310"/>
                <a:gd name="T49" fmla="*/ 53 h 173"/>
                <a:gd name="T50" fmla="*/ 185 w 310"/>
                <a:gd name="T51" fmla="*/ 73 h 173"/>
                <a:gd name="T52" fmla="*/ 193 w 310"/>
                <a:gd name="T53" fmla="*/ 74 h 173"/>
                <a:gd name="T54" fmla="*/ 201 w 310"/>
                <a:gd name="T55" fmla="*/ 90 h 173"/>
                <a:gd name="T56" fmla="*/ 223 w 310"/>
                <a:gd name="T57" fmla="*/ 91 h 173"/>
                <a:gd name="T58" fmla="*/ 230 w 310"/>
                <a:gd name="T59" fmla="*/ 101 h 173"/>
                <a:gd name="T60" fmla="*/ 236 w 310"/>
                <a:gd name="T61" fmla="*/ 101 h 173"/>
                <a:gd name="T62" fmla="*/ 240 w 310"/>
                <a:gd name="T63" fmla="*/ 86 h 173"/>
                <a:gd name="T64" fmla="*/ 257 w 310"/>
                <a:gd name="T65" fmla="*/ 72 h 173"/>
                <a:gd name="T66" fmla="*/ 266 w 310"/>
                <a:gd name="T67" fmla="*/ 68 h 173"/>
                <a:gd name="T68" fmla="*/ 271 w 310"/>
                <a:gd name="T69" fmla="*/ 70 h 173"/>
                <a:gd name="T70" fmla="*/ 261 w 310"/>
                <a:gd name="T71" fmla="*/ 83 h 173"/>
                <a:gd name="T72" fmla="*/ 276 w 310"/>
                <a:gd name="T73" fmla="*/ 91 h 173"/>
                <a:gd name="T74" fmla="*/ 286 w 310"/>
                <a:gd name="T75" fmla="*/ 86 h 173"/>
                <a:gd name="T76" fmla="*/ 310 w 310"/>
                <a:gd name="T77" fmla="*/ 96 h 173"/>
                <a:gd name="T78" fmla="*/ 292 w 310"/>
                <a:gd name="T79" fmla="*/ 111 h 173"/>
                <a:gd name="T80" fmla="*/ 279 w 310"/>
                <a:gd name="T81" fmla="*/ 109 h 173"/>
                <a:gd name="T82" fmla="*/ 272 w 310"/>
                <a:gd name="T83" fmla="*/ 110 h 173"/>
                <a:gd name="T84" fmla="*/ 268 w 310"/>
                <a:gd name="T85" fmla="*/ 104 h 173"/>
                <a:gd name="T86" fmla="*/ 269 w 310"/>
                <a:gd name="T87" fmla="*/ 94 h 173"/>
                <a:gd name="T88" fmla="*/ 248 w 310"/>
                <a:gd name="T89" fmla="*/ 99 h 173"/>
                <a:gd name="T90" fmla="*/ 246 w 310"/>
                <a:gd name="T91" fmla="*/ 113 h 173"/>
                <a:gd name="T92" fmla="*/ 241 w 310"/>
                <a:gd name="T93" fmla="*/ 124 h 173"/>
                <a:gd name="T94" fmla="*/ 227 w 310"/>
                <a:gd name="T95" fmla="*/ 123 h 173"/>
                <a:gd name="T96" fmla="*/ 225 w 310"/>
                <a:gd name="T97" fmla="*/ 132 h 173"/>
                <a:gd name="T98" fmla="*/ 238 w 310"/>
                <a:gd name="T99" fmla="*/ 137 h 173"/>
                <a:gd name="T100" fmla="*/ 246 w 310"/>
                <a:gd name="T101" fmla="*/ 152 h 173"/>
                <a:gd name="T102" fmla="*/ 241 w 310"/>
                <a:gd name="T103" fmla="*/ 173 h 173"/>
                <a:gd name="T104" fmla="*/ 228 w 310"/>
                <a:gd name="T105" fmla="*/ 169 h 173"/>
                <a:gd name="T106" fmla="*/ 218 w 310"/>
                <a:gd name="T107" fmla="*/ 169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10" h="173">
                  <a:moveTo>
                    <a:pt x="218" y="169"/>
                  </a:moveTo>
                  <a:lnTo>
                    <a:pt x="215" y="156"/>
                  </a:lnTo>
                  <a:lnTo>
                    <a:pt x="190" y="147"/>
                  </a:lnTo>
                  <a:lnTo>
                    <a:pt x="170" y="137"/>
                  </a:lnTo>
                  <a:lnTo>
                    <a:pt x="157" y="127"/>
                  </a:lnTo>
                  <a:lnTo>
                    <a:pt x="134" y="113"/>
                  </a:lnTo>
                  <a:lnTo>
                    <a:pt x="120" y="92"/>
                  </a:lnTo>
                  <a:lnTo>
                    <a:pt x="114" y="88"/>
                  </a:lnTo>
                  <a:lnTo>
                    <a:pt x="96" y="89"/>
                  </a:lnTo>
                  <a:lnTo>
                    <a:pt x="88" y="85"/>
                  </a:lnTo>
                  <a:lnTo>
                    <a:pt x="82" y="69"/>
                  </a:lnTo>
                  <a:lnTo>
                    <a:pt x="57" y="58"/>
                  </a:lnTo>
                  <a:lnTo>
                    <a:pt x="46" y="70"/>
                  </a:lnTo>
                  <a:lnTo>
                    <a:pt x="33" y="77"/>
                  </a:lnTo>
                  <a:lnTo>
                    <a:pt x="39" y="87"/>
                  </a:lnTo>
                  <a:lnTo>
                    <a:pt x="20" y="87"/>
                  </a:lnTo>
                  <a:lnTo>
                    <a:pt x="0" y="12"/>
                  </a:lnTo>
                  <a:lnTo>
                    <a:pt x="39" y="0"/>
                  </a:lnTo>
                  <a:lnTo>
                    <a:pt x="43" y="2"/>
                  </a:lnTo>
                  <a:lnTo>
                    <a:pt x="73" y="16"/>
                  </a:lnTo>
                  <a:lnTo>
                    <a:pt x="88" y="24"/>
                  </a:lnTo>
                  <a:lnTo>
                    <a:pt x="109" y="42"/>
                  </a:lnTo>
                  <a:lnTo>
                    <a:pt x="128" y="39"/>
                  </a:lnTo>
                  <a:lnTo>
                    <a:pt x="156" y="38"/>
                  </a:lnTo>
                  <a:lnTo>
                    <a:pt x="180" y="53"/>
                  </a:lnTo>
                  <a:lnTo>
                    <a:pt x="185" y="73"/>
                  </a:lnTo>
                  <a:lnTo>
                    <a:pt x="193" y="74"/>
                  </a:lnTo>
                  <a:lnTo>
                    <a:pt x="201" y="90"/>
                  </a:lnTo>
                  <a:lnTo>
                    <a:pt x="223" y="91"/>
                  </a:lnTo>
                  <a:lnTo>
                    <a:pt x="230" y="101"/>
                  </a:lnTo>
                  <a:lnTo>
                    <a:pt x="236" y="101"/>
                  </a:lnTo>
                  <a:lnTo>
                    <a:pt x="240" y="86"/>
                  </a:lnTo>
                  <a:lnTo>
                    <a:pt x="257" y="72"/>
                  </a:lnTo>
                  <a:lnTo>
                    <a:pt x="266" y="68"/>
                  </a:lnTo>
                  <a:lnTo>
                    <a:pt x="271" y="70"/>
                  </a:lnTo>
                  <a:lnTo>
                    <a:pt x="261" y="83"/>
                  </a:lnTo>
                  <a:lnTo>
                    <a:pt x="276" y="91"/>
                  </a:lnTo>
                  <a:lnTo>
                    <a:pt x="286" y="86"/>
                  </a:lnTo>
                  <a:lnTo>
                    <a:pt x="310" y="96"/>
                  </a:lnTo>
                  <a:lnTo>
                    <a:pt x="292" y="111"/>
                  </a:lnTo>
                  <a:lnTo>
                    <a:pt x="279" y="109"/>
                  </a:lnTo>
                  <a:lnTo>
                    <a:pt x="272" y="110"/>
                  </a:lnTo>
                  <a:lnTo>
                    <a:pt x="268" y="104"/>
                  </a:lnTo>
                  <a:lnTo>
                    <a:pt x="269" y="94"/>
                  </a:lnTo>
                  <a:lnTo>
                    <a:pt x="248" y="99"/>
                  </a:lnTo>
                  <a:lnTo>
                    <a:pt x="246" y="113"/>
                  </a:lnTo>
                  <a:lnTo>
                    <a:pt x="241" y="124"/>
                  </a:lnTo>
                  <a:lnTo>
                    <a:pt x="227" y="123"/>
                  </a:lnTo>
                  <a:lnTo>
                    <a:pt x="225" y="132"/>
                  </a:lnTo>
                  <a:lnTo>
                    <a:pt x="238" y="137"/>
                  </a:lnTo>
                  <a:lnTo>
                    <a:pt x="246" y="152"/>
                  </a:lnTo>
                  <a:lnTo>
                    <a:pt x="241" y="173"/>
                  </a:lnTo>
                  <a:lnTo>
                    <a:pt x="228" y="169"/>
                  </a:lnTo>
                  <a:lnTo>
                    <a:pt x="218" y="16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86" name="Freeform 213"/>
            <p:cNvSpPr>
              <a:spLocks/>
            </p:cNvSpPr>
            <p:nvPr/>
          </p:nvSpPr>
          <p:spPr bwMode="auto">
            <a:xfrm>
              <a:off x="8874119" y="3196904"/>
              <a:ext cx="150453" cy="272946"/>
            </a:xfrm>
            <a:custGeom>
              <a:avLst/>
              <a:gdLst>
                <a:gd name="T0" fmla="*/ 109 w 159"/>
                <a:gd name="T1" fmla="*/ 38 h 307"/>
                <a:gd name="T2" fmla="*/ 88 w 159"/>
                <a:gd name="T3" fmla="*/ 55 h 307"/>
                <a:gd name="T4" fmla="*/ 77 w 159"/>
                <a:gd name="T5" fmla="*/ 75 h 307"/>
                <a:gd name="T6" fmla="*/ 75 w 159"/>
                <a:gd name="T7" fmla="*/ 90 h 307"/>
                <a:gd name="T8" fmla="*/ 92 w 159"/>
                <a:gd name="T9" fmla="*/ 111 h 307"/>
                <a:gd name="T10" fmla="*/ 113 w 159"/>
                <a:gd name="T11" fmla="*/ 139 h 307"/>
                <a:gd name="T12" fmla="*/ 131 w 159"/>
                <a:gd name="T13" fmla="*/ 151 h 307"/>
                <a:gd name="T14" fmla="*/ 145 w 159"/>
                <a:gd name="T15" fmla="*/ 168 h 307"/>
                <a:gd name="T16" fmla="*/ 158 w 159"/>
                <a:gd name="T17" fmla="*/ 206 h 307"/>
                <a:gd name="T18" fmla="*/ 159 w 159"/>
                <a:gd name="T19" fmla="*/ 243 h 307"/>
                <a:gd name="T20" fmla="*/ 145 w 159"/>
                <a:gd name="T21" fmla="*/ 257 h 307"/>
                <a:gd name="T22" fmla="*/ 125 w 159"/>
                <a:gd name="T23" fmla="*/ 270 h 307"/>
                <a:gd name="T24" fmla="*/ 112 w 159"/>
                <a:gd name="T25" fmla="*/ 287 h 307"/>
                <a:gd name="T26" fmla="*/ 90 w 159"/>
                <a:gd name="T27" fmla="*/ 307 h 307"/>
                <a:gd name="T28" fmla="*/ 83 w 159"/>
                <a:gd name="T29" fmla="*/ 294 h 307"/>
                <a:gd name="T30" fmla="*/ 87 w 159"/>
                <a:gd name="T31" fmla="*/ 279 h 307"/>
                <a:gd name="T32" fmla="*/ 72 w 159"/>
                <a:gd name="T33" fmla="*/ 268 h 307"/>
                <a:gd name="T34" fmla="*/ 88 w 159"/>
                <a:gd name="T35" fmla="*/ 259 h 307"/>
                <a:gd name="T36" fmla="*/ 107 w 159"/>
                <a:gd name="T37" fmla="*/ 258 h 307"/>
                <a:gd name="T38" fmla="*/ 98 w 159"/>
                <a:gd name="T39" fmla="*/ 245 h 307"/>
                <a:gd name="T40" fmla="*/ 127 w 159"/>
                <a:gd name="T41" fmla="*/ 229 h 307"/>
                <a:gd name="T42" fmla="*/ 126 w 159"/>
                <a:gd name="T43" fmla="*/ 204 h 307"/>
                <a:gd name="T44" fmla="*/ 120 w 159"/>
                <a:gd name="T45" fmla="*/ 190 h 307"/>
                <a:gd name="T46" fmla="*/ 121 w 159"/>
                <a:gd name="T47" fmla="*/ 170 h 307"/>
                <a:gd name="T48" fmla="*/ 115 w 159"/>
                <a:gd name="T49" fmla="*/ 155 h 307"/>
                <a:gd name="T50" fmla="*/ 99 w 159"/>
                <a:gd name="T51" fmla="*/ 141 h 307"/>
                <a:gd name="T52" fmla="*/ 85 w 159"/>
                <a:gd name="T53" fmla="*/ 122 h 307"/>
                <a:gd name="T54" fmla="*/ 66 w 159"/>
                <a:gd name="T55" fmla="*/ 98 h 307"/>
                <a:gd name="T56" fmla="*/ 42 w 159"/>
                <a:gd name="T57" fmla="*/ 85 h 307"/>
                <a:gd name="T58" fmla="*/ 46 w 159"/>
                <a:gd name="T59" fmla="*/ 78 h 307"/>
                <a:gd name="T60" fmla="*/ 57 w 159"/>
                <a:gd name="T61" fmla="*/ 72 h 307"/>
                <a:gd name="T62" fmla="*/ 47 w 159"/>
                <a:gd name="T63" fmla="*/ 54 h 307"/>
                <a:gd name="T64" fmla="*/ 25 w 159"/>
                <a:gd name="T65" fmla="*/ 54 h 307"/>
                <a:gd name="T66" fmla="*/ 13 w 159"/>
                <a:gd name="T67" fmla="*/ 35 h 307"/>
                <a:gd name="T68" fmla="*/ 0 w 159"/>
                <a:gd name="T69" fmla="*/ 19 h 307"/>
                <a:gd name="T70" fmla="*/ 8 w 159"/>
                <a:gd name="T71" fmla="*/ 14 h 307"/>
                <a:gd name="T72" fmla="*/ 23 w 159"/>
                <a:gd name="T73" fmla="*/ 14 h 307"/>
                <a:gd name="T74" fmla="*/ 39 w 159"/>
                <a:gd name="T75" fmla="*/ 11 h 307"/>
                <a:gd name="T76" fmla="*/ 53 w 159"/>
                <a:gd name="T77" fmla="*/ 0 h 307"/>
                <a:gd name="T78" fmla="*/ 63 w 159"/>
                <a:gd name="T79" fmla="*/ 8 h 307"/>
                <a:gd name="T80" fmla="*/ 80 w 159"/>
                <a:gd name="T81" fmla="*/ 12 h 307"/>
                <a:gd name="T82" fmla="*/ 79 w 159"/>
                <a:gd name="T83" fmla="*/ 24 h 307"/>
                <a:gd name="T84" fmla="*/ 90 w 159"/>
                <a:gd name="T85" fmla="*/ 32 h 307"/>
                <a:gd name="T86" fmla="*/ 109 w 159"/>
                <a:gd name="T87" fmla="*/ 38 h 3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59" h="307">
                  <a:moveTo>
                    <a:pt x="109" y="38"/>
                  </a:moveTo>
                  <a:lnTo>
                    <a:pt x="88" y="55"/>
                  </a:lnTo>
                  <a:lnTo>
                    <a:pt x="77" y="75"/>
                  </a:lnTo>
                  <a:lnTo>
                    <a:pt x="75" y="90"/>
                  </a:lnTo>
                  <a:lnTo>
                    <a:pt x="92" y="111"/>
                  </a:lnTo>
                  <a:lnTo>
                    <a:pt x="113" y="139"/>
                  </a:lnTo>
                  <a:lnTo>
                    <a:pt x="131" y="151"/>
                  </a:lnTo>
                  <a:lnTo>
                    <a:pt x="145" y="168"/>
                  </a:lnTo>
                  <a:lnTo>
                    <a:pt x="158" y="206"/>
                  </a:lnTo>
                  <a:lnTo>
                    <a:pt x="159" y="243"/>
                  </a:lnTo>
                  <a:lnTo>
                    <a:pt x="145" y="257"/>
                  </a:lnTo>
                  <a:lnTo>
                    <a:pt x="125" y="270"/>
                  </a:lnTo>
                  <a:lnTo>
                    <a:pt x="112" y="287"/>
                  </a:lnTo>
                  <a:lnTo>
                    <a:pt x="90" y="307"/>
                  </a:lnTo>
                  <a:lnTo>
                    <a:pt x="83" y="294"/>
                  </a:lnTo>
                  <a:lnTo>
                    <a:pt x="87" y="279"/>
                  </a:lnTo>
                  <a:lnTo>
                    <a:pt x="72" y="268"/>
                  </a:lnTo>
                  <a:lnTo>
                    <a:pt x="88" y="259"/>
                  </a:lnTo>
                  <a:lnTo>
                    <a:pt x="107" y="258"/>
                  </a:lnTo>
                  <a:lnTo>
                    <a:pt x="98" y="245"/>
                  </a:lnTo>
                  <a:lnTo>
                    <a:pt x="127" y="229"/>
                  </a:lnTo>
                  <a:lnTo>
                    <a:pt x="126" y="204"/>
                  </a:lnTo>
                  <a:lnTo>
                    <a:pt x="120" y="190"/>
                  </a:lnTo>
                  <a:lnTo>
                    <a:pt x="121" y="170"/>
                  </a:lnTo>
                  <a:lnTo>
                    <a:pt x="115" y="155"/>
                  </a:lnTo>
                  <a:lnTo>
                    <a:pt x="99" y="141"/>
                  </a:lnTo>
                  <a:lnTo>
                    <a:pt x="85" y="122"/>
                  </a:lnTo>
                  <a:lnTo>
                    <a:pt x="66" y="98"/>
                  </a:lnTo>
                  <a:lnTo>
                    <a:pt x="42" y="85"/>
                  </a:lnTo>
                  <a:lnTo>
                    <a:pt x="46" y="78"/>
                  </a:lnTo>
                  <a:lnTo>
                    <a:pt x="57" y="72"/>
                  </a:lnTo>
                  <a:lnTo>
                    <a:pt x="47" y="54"/>
                  </a:lnTo>
                  <a:lnTo>
                    <a:pt x="25" y="54"/>
                  </a:lnTo>
                  <a:lnTo>
                    <a:pt x="13" y="35"/>
                  </a:lnTo>
                  <a:lnTo>
                    <a:pt x="0" y="19"/>
                  </a:lnTo>
                  <a:lnTo>
                    <a:pt x="8" y="14"/>
                  </a:lnTo>
                  <a:lnTo>
                    <a:pt x="23" y="14"/>
                  </a:lnTo>
                  <a:lnTo>
                    <a:pt x="39" y="11"/>
                  </a:lnTo>
                  <a:lnTo>
                    <a:pt x="53" y="0"/>
                  </a:lnTo>
                  <a:lnTo>
                    <a:pt x="63" y="8"/>
                  </a:lnTo>
                  <a:lnTo>
                    <a:pt x="80" y="12"/>
                  </a:lnTo>
                  <a:lnTo>
                    <a:pt x="79" y="24"/>
                  </a:lnTo>
                  <a:lnTo>
                    <a:pt x="90" y="32"/>
                  </a:lnTo>
                  <a:lnTo>
                    <a:pt x="109" y="38"/>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87" name="Freeform 214"/>
            <p:cNvSpPr>
              <a:spLocks/>
            </p:cNvSpPr>
            <p:nvPr/>
          </p:nvSpPr>
          <p:spPr bwMode="auto">
            <a:xfrm>
              <a:off x="10011509" y="3922389"/>
              <a:ext cx="9462" cy="12447"/>
            </a:xfrm>
            <a:custGeom>
              <a:avLst/>
              <a:gdLst>
                <a:gd name="T0" fmla="*/ 10 w 10"/>
                <a:gd name="T1" fmla="*/ 12 h 14"/>
                <a:gd name="T2" fmla="*/ 3 w 10"/>
                <a:gd name="T3" fmla="*/ 14 h 14"/>
                <a:gd name="T4" fmla="*/ 0 w 10"/>
                <a:gd name="T5" fmla="*/ 5 h 14"/>
                <a:gd name="T6" fmla="*/ 1 w 10"/>
                <a:gd name="T7" fmla="*/ 0 h 14"/>
                <a:gd name="T8" fmla="*/ 10 w 10"/>
                <a:gd name="T9" fmla="*/ 12 h 14"/>
              </a:gdLst>
              <a:ahLst/>
              <a:cxnLst>
                <a:cxn ang="0">
                  <a:pos x="T0" y="T1"/>
                </a:cxn>
                <a:cxn ang="0">
                  <a:pos x="T2" y="T3"/>
                </a:cxn>
                <a:cxn ang="0">
                  <a:pos x="T4" y="T5"/>
                </a:cxn>
                <a:cxn ang="0">
                  <a:pos x="T6" y="T7"/>
                </a:cxn>
                <a:cxn ang="0">
                  <a:pos x="T8" y="T9"/>
                </a:cxn>
              </a:cxnLst>
              <a:rect l="0" t="0" r="r" b="b"/>
              <a:pathLst>
                <a:path w="10" h="14">
                  <a:moveTo>
                    <a:pt x="10" y="12"/>
                  </a:moveTo>
                  <a:lnTo>
                    <a:pt x="3" y="14"/>
                  </a:lnTo>
                  <a:lnTo>
                    <a:pt x="0" y="5"/>
                  </a:lnTo>
                  <a:lnTo>
                    <a:pt x="1" y="0"/>
                  </a:lnTo>
                  <a:lnTo>
                    <a:pt x="10" y="12"/>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88" name="Freeform 215"/>
            <p:cNvSpPr>
              <a:spLocks/>
            </p:cNvSpPr>
            <p:nvPr/>
          </p:nvSpPr>
          <p:spPr bwMode="auto">
            <a:xfrm>
              <a:off x="10004886" y="3898383"/>
              <a:ext cx="9462" cy="20449"/>
            </a:xfrm>
            <a:custGeom>
              <a:avLst/>
              <a:gdLst>
                <a:gd name="T0" fmla="*/ 10 w 10"/>
                <a:gd name="T1" fmla="*/ 7 h 23"/>
                <a:gd name="T2" fmla="*/ 10 w 10"/>
                <a:gd name="T3" fmla="*/ 23 h 23"/>
                <a:gd name="T4" fmla="*/ 6 w 10"/>
                <a:gd name="T5" fmla="*/ 21 h 23"/>
                <a:gd name="T6" fmla="*/ 1 w 10"/>
                <a:gd name="T7" fmla="*/ 22 h 23"/>
                <a:gd name="T8" fmla="*/ 0 w 10"/>
                <a:gd name="T9" fmla="*/ 16 h 23"/>
                <a:gd name="T10" fmla="*/ 3 w 10"/>
                <a:gd name="T11" fmla="*/ 0 h 23"/>
                <a:gd name="T12" fmla="*/ 10 w 10"/>
                <a:gd name="T13" fmla="*/ 7 h 23"/>
              </a:gdLst>
              <a:ahLst/>
              <a:cxnLst>
                <a:cxn ang="0">
                  <a:pos x="T0" y="T1"/>
                </a:cxn>
                <a:cxn ang="0">
                  <a:pos x="T2" y="T3"/>
                </a:cxn>
                <a:cxn ang="0">
                  <a:pos x="T4" y="T5"/>
                </a:cxn>
                <a:cxn ang="0">
                  <a:pos x="T6" y="T7"/>
                </a:cxn>
                <a:cxn ang="0">
                  <a:pos x="T8" y="T9"/>
                </a:cxn>
                <a:cxn ang="0">
                  <a:pos x="T10" y="T11"/>
                </a:cxn>
                <a:cxn ang="0">
                  <a:pos x="T12" y="T13"/>
                </a:cxn>
              </a:cxnLst>
              <a:rect l="0" t="0" r="r" b="b"/>
              <a:pathLst>
                <a:path w="10" h="23">
                  <a:moveTo>
                    <a:pt x="10" y="7"/>
                  </a:moveTo>
                  <a:lnTo>
                    <a:pt x="10" y="23"/>
                  </a:lnTo>
                  <a:lnTo>
                    <a:pt x="6" y="21"/>
                  </a:lnTo>
                  <a:lnTo>
                    <a:pt x="1" y="22"/>
                  </a:lnTo>
                  <a:lnTo>
                    <a:pt x="0" y="16"/>
                  </a:lnTo>
                  <a:lnTo>
                    <a:pt x="3" y="0"/>
                  </a:lnTo>
                  <a:lnTo>
                    <a:pt x="10" y="7"/>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grpSp>
      <p:sp>
        <p:nvSpPr>
          <p:cNvPr id="12" name="Freeform 11"/>
          <p:cNvSpPr>
            <a:spLocks/>
          </p:cNvSpPr>
          <p:nvPr userDrawn="1"/>
        </p:nvSpPr>
        <p:spPr bwMode="auto">
          <a:xfrm>
            <a:off x="7226701" y="2619895"/>
            <a:ext cx="135314" cy="137807"/>
          </a:xfrm>
          <a:custGeom>
            <a:avLst/>
            <a:gdLst>
              <a:gd name="T0" fmla="*/ 58 w 143"/>
              <a:gd name="T1" fmla="*/ 0 h 155"/>
              <a:gd name="T2" fmla="*/ 59 w 143"/>
              <a:gd name="T3" fmla="*/ 8 h 155"/>
              <a:gd name="T4" fmla="*/ 75 w 143"/>
              <a:gd name="T5" fmla="*/ 12 h 155"/>
              <a:gd name="T6" fmla="*/ 75 w 143"/>
              <a:gd name="T7" fmla="*/ 20 h 155"/>
              <a:gd name="T8" fmla="*/ 90 w 143"/>
              <a:gd name="T9" fmla="*/ 16 h 155"/>
              <a:gd name="T10" fmla="*/ 99 w 143"/>
              <a:gd name="T11" fmla="*/ 10 h 155"/>
              <a:gd name="T12" fmla="*/ 117 w 143"/>
              <a:gd name="T13" fmla="*/ 18 h 155"/>
              <a:gd name="T14" fmla="*/ 125 w 143"/>
              <a:gd name="T15" fmla="*/ 25 h 155"/>
              <a:gd name="T16" fmla="*/ 129 w 143"/>
              <a:gd name="T17" fmla="*/ 35 h 155"/>
              <a:gd name="T18" fmla="*/ 125 w 143"/>
              <a:gd name="T19" fmla="*/ 40 h 155"/>
              <a:gd name="T20" fmla="*/ 131 w 143"/>
              <a:gd name="T21" fmla="*/ 47 h 155"/>
              <a:gd name="T22" fmla="*/ 136 w 143"/>
              <a:gd name="T23" fmla="*/ 58 h 155"/>
              <a:gd name="T24" fmla="*/ 136 w 143"/>
              <a:gd name="T25" fmla="*/ 65 h 155"/>
              <a:gd name="T26" fmla="*/ 143 w 143"/>
              <a:gd name="T27" fmla="*/ 78 h 155"/>
              <a:gd name="T28" fmla="*/ 136 w 143"/>
              <a:gd name="T29" fmla="*/ 80 h 155"/>
              <a:gd name="T30" fmla="*/ 132 w 143"/>
              <a:gd name="T31" fmla="*/ 77 h 155"/>
              <a:gd name="T32" fmla="*/ 128 w 143"/>
              <a:gd name="T33" fmla="*/ 81 h 155"/>
              <a:gd name="T34" fmla="*/ 117 w 143"/>
              <a:gd name="T35" fmla="*/ 85 h 155"/>
              <a:gd name="T36" fmla="*/ 112 w 143"/>
              <a:gd name="T37" fmla="*/ 90 h 155"/>
              <a:gd name="T38" fmla="*/ 100 w 143"/>
              <a:gd name="T39" fmla="*/ 95 h 155"/>
              <a:gd name="T40" fmla="*/ 104 w 143"/>
              <a:gd name="T41" fmla="*/ 101 h 155"/>
              <a:gd name="T42" fmla="*/ 106 w 143"/>
              <a:gd name="T43" fmla="*/ 109 h 155"/>
              <a:gd name="T44" fmla="*/ 114 w 143"/>
              <a:gd name="T45" fmla="*/ 114 h 155"/>
              <a:gd name="T46" fmla="*/ 124 w 143"/>
              <a:gd name="T47" fmla="*/ 123 h 155"/>
              <a:gd name="T48" fmla="*/ 119 w 143"/>
              <a:gd name="T49" fmla="*/ 132 h 155"/>
              <a:gd name="T50" fmla="*/ 113 w 143"/>
              <a:gd name="T51" fmla="*/ 135 h 155"/>
              <a:gd name="T52" fmla="*/ 117 w 143"/>
              <a:gd name="T53" fmla="*/ 148 h 155"/>
              <a:gd name="T54" fmla="*/ 115 w 143"/>
              <a:gd name="T55" fmla="*/ 151 h 155"/>
              <a:gd name="T56" fmla="*/ 110 w 143"/>
              <a:gd name="T57" fmla="*/ 147 h 155"/>
              <a:gd name="T58" fmla="*/ 102 w 143"/>
              <a:gd name="T59" fmla="*/ 147 h 155"/>
              <a:gd name="T60" fmla="*/ 91 w 143"/>
              <a:gd name="T61" fmla="*/ 150 h 155"/>
              <a:gd name="T62" fmla="*/ 76 w 143"/>
              <a:gd name="T63" fmla="*/ 149 h 155"/>
              <a:gd name="T64" fmla="*/ 75 w 143"/>
              <a:gd name="T65" fmla="*/ 155 h 155"/>
              <a:gd name="T66" fmla="*/ 66 w 143"/>
              <a:gd name="T67" fmla="*/ 149 h 155"/>
              <a:gd name="T68" fmla="*/ 61 w 143"/>
              <a:gd name="T69" fmla="*/ 150 h 155"/>
              <a:gd name="T70" fmla="*/ 44 w 143"/>
              <a:gd name="T71" fmla="*/ 144 h 155"/>
              <a:gd name="T72" fmla="*/ 40 w 143"/>
              <a:gd name="T73" fmla="*/ 148 h 155"/>
              <a:gd name="T74" fmla="*/ 26 w 143"/>
              <a:gd name="T75" fmla="*/ 148 h 155"/>
              <a:gd name="T76" fmla="*/ 28 w 143"/>
              <a:gd name="T77" fmla="*/ 134 h 155"/>
              <a:gd name="T78" fmla="*/ 35 w 143"/>
              <a:gd name="T79" fmla="*/ 120 h 155"/>
              <a:gd name="T80" fmla="*/ 12 w 143"/>
              <a:gd name="T81" fmla="*/ 116 h 155"/>
              <a:gd name="T82" fmla="*/ 4 w 143"/>
              <a:gd name="T83" fmla="*/ 111 h 155"/>
              <a:gd name="T84" fmla="*/ 5 w 143"/>
              <a:gd name="T85" fmla="*/ 102 h 155"/>
              <a:gd name="T86" fmla="*/ 2 w 143"/>
              <a:gd name="T87" fmla="*/ 97 h 155"/>
              <a:gd name="T88" fmla="*/ 3 w 143"/>
              <a:gd name="T89" fmla="*/ 84 h 155"/>
              <a:gd name="T90" fmla="*/ 0 w 143"/>
              <a:gd name="T91" fmla="*/ 63 h 155"/>
              <a:gd name="T92" fmla="*/ 9 w 143"/>
              <a:gd name="T93" fmla="*/ 63 h 155"/>
              <a:gd name="T94" fmla="*/ 13 w 143"/>
              <a:gd name="T95" fmla="*/ 55 h 155"/>
              <a:gd name="T96" fmla="*/ 16 w 143"/>
              <a:gd name="T97" fmla="*/ 37 h 155"/>
              <a:gd name="T98" fmla="*/ 13 w 143"/>
              <a:gd name="T99" fmla="*/ 30 h 155"/>
              <a:gd name="T100" fmla="*/ 16 w 143"/>
              <a:gd name="T101" fmla="*/ 26 h 155"/>
              <a:gd name="T102" fmla="*/ 29 w 143"/>
              <a:gd name="T103" fmla="*/ 25 h 155"/>
              <a:gd name="T104" fmla="*/ 32 w 143"/>
              <a:gd name="T105" fmla="*/ 29 h 155"/>
              <a:gd name="T106" fmla="*/ 42 w 143"/>
              <a:gd name="T107" fmla="*/ 19 h 155"/>
              <a:gd name="T108" fmla="*/ 38 w 143"/>
              <a:gd name="T109" fmla="*/ 12 h 155"/>
              <a:gd name="T110" fmla="*/ 36 w 143"/>
              <a:gd name="T111" fmla="*/ 1 h 155"/>
              <a:gd name="T112" fmla="*/ 48 w 143"/>
              <a:gd name="T113" fmla="*/ 3 h 155"/>
              <a:gd name="T114" fmla="*/ 58 w 143"/>
              <a:gd name="T115" fmla="*/ 0 h 1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43" h="155">
                <a:moveTo>
                  <a:pt x="58" y="0"/>
                </a:moveTo>
                <a:lnTo>
                  <a:pt x="59" y="8"/>
                </a:lnTo>
                <a:lnTo>
                  <a:pt x="75" y="12"/>
                </a:lnTo>
                <a:lnTo>
                  <a:pt x="75" y="20"/>
                </a:lnTo>
                <a:lnTo>
                  <a:pt x="90" y="16"/>
                </a:lnTo>
                <a:lnTo>
                  <a:pt x="99" y="10"/>
                </a:lnTo>
                <a:lnTo>
                  <a:pt x="117" y="18"/>
                </a:lnTo>
                <a:lnTo>
                  <a:pt x="125" y="25"/>
                </a:lnTo>
                <a:lnTo>
                  <a:pt x="129" y="35"/>
                </a:lnTo>
                <a:lnTo>
                  <a:pt x="125" y="40"/>
                </a:lnTo>
                <a:lnTo>
                  <a:pt x="131" y="47"/>
                </a:lnTo>
                <a:lnTo>
                  <a:pt x="136" y="58"/>
                </a:lnTo>
                <a:lnTo>
                  <a:pt x="136" y="65"/>
                </a:lnTo>
                <a:lnTo>
                  <a:pt x="143" y="78"/>
                </a:lnTo>
                <a:lnTo>
                  <a:pt x="136" y="80"/>
                </a:lnTo>
                <a:lnTo>
                  <a:pt x="132" y="77"/>
                </a:lnTo>
                <a:lnTo>
                  <a:pt x="128" y="81"/>
                </a:lnTo>
                <a:lnTo>
                  <a:pt x="117" y="85"/>
                </a:lnTo>
                <a:lnTo>
                  <a:pt x="112" y="90"/>
                </a:lnTo>
                <a:lnTo>
                  <a:pt x="100" y="95"/>
                </a:lnTo>
                <a:lnTo>
                  <a:pt x="104" y="101"/>
                </a:lnTo>
                <a:lnTo>
                  <a:pt x="106" y="109"/>
                </a:lnTo>
                <a:lnTo>
                  <a:pt x="114" y="114"/>
                </a:lnTo>
                <a:lnTo>
                  <a:pt x="124" y="123"/>
                </a:lnTo>
                <a:lnTo>
                  <a:pt x="119" y="132"/>
                </a:lnTo>
                <a:lnTo>
                  <a:pt x="113" y="135"/>
                </a:lnTo>
                <a:lnTo>
                  <a:pt x="117" y="148"/>
                </a:lnTo>
                <a:lnTo>
                  <a:pt x="115" y="151"/>
                </a:lnTo>
                <a:lnTo>
                  <a:pt x="110" y="147"/>
                </a:lnTo>
                <a:lnTo>
                  <a:pt x="102" y="147"/>
                </a:lnTo>
                <a:lnTo>
                  <a:pt x="91" y="150"/>
                </a:lnTo>
                <a:lnTo>
                  <a:pt x="76" y="149"/>
                </a:lnTo>
                <a:lnTo>
                  <a:pt x="75" y="155"/>
                </a:lnTo>
                <a:lnTo>
                  <a:pt x="66" y="149"/>
                </a:lnTo>
                <a:lnTo>
                  <a:pt x="61" y="150"/>
                </a:lnTo>
                <a:lnTo>
                  <a:pt x="44" y="144"/>
                </a:lnTo>
                <a:lnTo>
                  <a:pt x="40" y="148"/>
                </a:lnTo>
                <a:lnTo>
                  <a:pt x="26" y="148"/>
                </a:lnTo>
                <a:lnTo>
                  <a:pt x="28" y="134"/>
                </a:lnTo>
                <a:lnTo>
                  <a:pt x="35" y="120"/>
                </a:lnTo>
                <a:lnTo>
                  <a:pt x="12" y="116"/>
                </a:lnTo>
                <a:lnTo>
                  <a:pt x="4" y="111"/>
                </a:lnTo>
                <a:lnTo>
                  <a:pt x="5" y="102"/>
                </a:lnTo>
                <a:lnTo>
                  <a:pt x="2" y="97"/>
                </a:lnTo>
                <a:lnTo>
                  <a:pt x="3" y="84"/>
                </a:lnTo>
                <a:lnTo>
                  <a:pt x="0" y="63"/>
                </a:lnTo>
                <a:lnTo>
                  <a:pt x="9" y="63"/>
                </a:lnTo>
                <a:lnTo>
                  <a:pt x="13" y="55"/>
                </a:lnTo>
                <a:lnTo>
                  <a:pt x="16" y="37"/>
                </a:lnTo>
                <a:lnTo>
                  <a:pt x="13" y="30"/>
                </a:lnTo>
                <a:lnTo>
                  <a:pt x="16" y="26"/>
                </a:lnTo>
                <a:lnTo>
                  <a:pt x="29" y="25"/>
                </a:lnTo>
                <a:lnTo>
                  <a:pt x="32" y="29"/>
                </a:lnTo>
                <a:lnTo>
                  <a:pt x="42" y="19"/>
                </a:lnTo>
                <a:lnTo>
                  <a:pt x="38" y="12"/>
                </a:lnTo>
                <a:lnTo>
                  <a:pt x="36" y="1"/>
                </a:lnTo>
                <a:lnTo>
                  <a:pt x="48" y="3"/>
                </a:lnTo>
                <a:lnTo>
                  <a:pt x="58" y="0"/>
                </a:lnTo>
                <a:close/>
              </a:path>
            </a:pathLst>
          </a:custGeom>
          <a:solidFill>
            <a:schemeClr val="accent1"/>
          </a:solid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grpSp>
        <p:nvGrpSpPr>
          <p:cNvPr id="13" name="Group 12"/>
          <p:cNvGrpSpPr/>
          <p:nvPr userDrawn="1"/>
        </p:nvGrpSpPr>
        <p:grpSpPr>
          <a:xfrm>
            <a:off x="6833063" y="2216255"/>
            <a:ext cx="2741281" cy="2054652"/>
            <a:chOff x="4396592" y="1780773"/>
            <a:chExt cx="4789160" cy="3589584"/>
          </a:xfrm>
          <a:solidFill>
            <a:schemeClr val="accent5"/>
          </a:solidFill>
        </p:grpSpPr>
        <p:sp>
          <p:nvSpPr>
            <p:cNvPr id="14" name="Freeform 13"/>
            <p:cNvSpPr>
              <a:spLocks/>
            </p:cNvSpPr>
            <p:nvPr/>
          </p:nvSpPr>
          <p:spPr bwMode="auto">
            <a:xfrm>
              <a:off x="6668011" y="3007847"/>
              <a:ext cx="390142" cy="293566"/>
            </a:xfrm>
            <a:custGeom>
              <a:avLst/>
              <a:gdLst>
                <a:gd name="T0" fmla="*/ 23 w 236"/>
                <a:gd name="T1" fmla="*/ 66 h 189"/>
                <a:gd name="T2" fmla="*/ 37 w 236"/>
                <a:gd name="T3" fmla="*/ 54 h 189"/>
                <a:gd name="T4" fmla="*/ 58 w 236"/>
                <a:gd name="T5" fmla="*/ 45 h 189"/>
                <a:gd name="T6" fmla="*/ 71 w 236"/>
                <a:gd name="T7" fmla="*/ 24 h 189"/>
                <a:gd name="T8" fmla="*/ 82 w 236"/>
                <a:gd name="T9" fmla="*/ 22 h 189"/>
                <a:gd name="T10" fmla="*/ 97 w 236"/>
                <a:gd name="T11" fmla="*/ 23 h 189"/>
                <a:gd name="T12" fmla="*/ 116 w 236"/>
                <a:gd name="T13" fmla="*/ 30 h 189"/>
                <a:gd name="T14" fmla="*/ 134 w 236"/>
                <a:gd name="T15" fmla="*/ 27 h 189"/>
                <a:gd name="T16" fmla="*/ 147 w 236"/>
                <a:gd name="T17" fmla="*/ 18 h 189"/>
                <a:gd name="T18" fmla="*/ 149 w 236"/>
                <a:gd name="T19" fmla="*/ 7 h 189"/>
                <a:gd name="T20" fmla="*/ 165 w 236"/>
                <a:gd name="T21" fmla="*/ 4 h 189"/>
                <a:gd name="T22" fmla="*/ 170 w 236"/>
                <a:gd name="T23" fmla="*/ 12 h 189"/>
                <a:gd name="T24" fmla="*/ 182 w 236"/>
                <a:gd name="T25" fmla="*/ 36 h 189"/>
                <a:gd name="T26" fmla="*/ 193 w 236"/>
                <a:gd name="T27" fmla="*/ 29 h 189"/>
                <a:gd name="T28" fmla="*/ 214 w 236"/>
                <a:gd name="T29" fmla="*/ 22 h 189"/>
                <a:gd name="T30" fmla="*/ 236 w 236"/>
                <a:gd name="T31" fmla="*/ 28 h 189"/>
                <a:gd name="T32" fmla="*/ 219 w 236"/>
                <a:gd name="T33" fmla="*/ 34 h 189"/>
                <a:gd name="T34" fmla="*/ 183 w 236"/>
                <a:gd name="T35" fmla="*/ 40 h 189"/>
                <a:gd name="T36" fmla="*/ 181 w 236"/>
                <a:gd name="T37" fmla="*/ 58 h 189"/>
                <a:gd name="T38" fmla="*/ 179 w 236"/>
                <a:gd name="T39" fmla="*/ 77 h 189"/>
                <a:gd name="T40" fmla="*/ 178 w 236"/>
                <a:gd name="T41" fmla="*/ 93 h 189"/>
                <a:gd name="T42" fmla="*/ 172 w 236"/>
                <a:gd name="T43" fmla="*/ 106 h 189"/>
                <a:gd name="T44" fmla="*/ 157 w 236"/>
                <a:gd name="T45" fmla="*/ 123 h 189"/>
                <a:gd name="T46" fmla="*/ 155 w 236"/>
                <a:gd name="T47" fmla="*/ 142 h 189"/>
                <a:gd name="T48" fmla="*/ 135 w 236"/>
                <a:gd name="T49" fmla="*/ 142 h 189"/>
                <a:gd name="T50" fmla="*/ 121 w 236"/>
                <a:gd name="T51" fmla="*/ 148 h 189"/>
                <a:gd name="T52" fmla="*/ 116 w 236"/>
                <a:gd name="T53" fmla="*/ 178 h 189"/>
                <a:gd name="T54" fmla="*/ 82 w 236"/>
                <a:gd name="T55" fmla="*/ 184 h 189"/>
                <a:gd name="T56" fmla="*/ 68 w 236"/>
                <a:gd name="T57" fmla="*/ 186 h 189"/>
                <a:gd name="T58" fmla="*/ 20 w 236"/>
                <a:gd name="T59" fmla="*/ 179 h 189"/>
                <a:gd name="T60" fmla="*/ 29 w 236"/>
                <a:gd name="T61" fmla="*/ 147 h 189"/>
                <a:gd name="T62" fmla="*/ 11 w 236"/>
                <a:gd name="T63" fmla="*/ 130 h 189"/>
                <a:gd name="T64" fmla="*/ 8 w 236"/>
                <a:gd name="T65" fmla="*/ 102 h 189"/>
                <a:gd name="T66" fmla="*/ 2 w 236"/>
                <a:gd name="T67" fmla="*/ 84 h 1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36" h="189">
                  <a:moveTo>
                    <a:pt x="4" y="58"/>
                  </a:moveTo>
                  <a:lnTo>
                    <a:pt x="23" y="66"/>
                  </a:lnTo>
                  <a:lnTo>
                    <a:pt x="35" y="63"/>
                  </a:lnTo>
                  <a:lnTo>
                    <a:pt x="37" y="54"/>
                  </a:lnTo>
                  <a:lnTo>
                    <a:pt x="50" y="51"/>
                  </a:lnTo>
                  <a:lnTo>
                    <a:pt x="58" y="45"/>
                  </a:lnTo>
                  <a:lnTo>
                    <a:pt x="58" y="28"/>
                  </a:lnTo>
                  <a:lnTo>
                    <a:pt x="71" y="24"/>
                  </a:lnTo>
                  <a:lnTo>
                    <a:pt x="72" y="17"/>
                  </a:lnTo>
                  <a:lnTo>
                    <a:pt x="82" y="22"/>
                  </a:lnTo>
                  <a:lnTo>
                    <a:pt x="87" y="23"/>
                  </a:lnTo>
                  <a:lnTo>
                    <a:pt x="97" y="23"/>
                  </a:lnTo>
                  <a:lnTo>
                    <a:pt x="110" y="27"/>
                  </a:lnTo>
                  <a:lnTo>
                    <a:pt x="116" y="30"/>
                  </a:lnTo>
                  <a:lnTo>
                    <a:pt x="127" y="23"/>
                  </a:lnTo>
                  <a:lnTo>
                    <a:pt x="134" y="27"/>
                  </a:lnTo>
                  <a:lnTo>
                    <a:pt x="137" y="18"/>
                  </a:lnTo>
                  <a:lnTo>
                    <a:pt x="147" y="18"/>
                  </a:lnTo>
                  <a:lnTo>
                    <a:pt x="149" y="15"/>
                  </a:lnTo>
                  <a:lnTo>
                    <a:pt x="149" y="7"/>
                  </a:lnTo>
                  <a:lnTo>
                    <a:pt x="154" y="0"/>
                  </a:lnTo>
                  <a:lnTo>
                    <a:pt x="165" y="4"/>
                  </a:lnTo>
                  <a:lnTo>
                    <a:pt x="165" y="11"/>
                  </a:lnTo>
                  <a:lnTo>
                    <a:pt x="170" y="12"/>
                  </a:lnTo>
                  <a:lnTo>
                    <a:pt x="173" y="29"/>
                  </a:lnTo>
                  <a:lnTo>
                    <a:pt x="182" y="36"/>
                  </a:lnTo>
                  <a:lnTo>
                    <a:pt x="186" y="31"/>
                  </a:lnTo>
                  <a:lnTo>
                    <a:pt x="193" y="29"/>
                  </a:lnTo>
                  <a:lnTo>
                    <a:pt x="202" y="20"/>
                  </a:lnTo>
                  <a:lnTo>
                    <a:pt x="214" y="22"/>
                  </a:lnTo>
                  <a:lnTo>
                    <a:pt x="232" y="22"/>
                  </a:lnTo>
                  <a:lnTo>
                    <a:pt x="236" y="28"/>
                  </a:lnTo>
                  <a:lnTo>
                    <a:pt x="227" y="30"/>
                  </a:lnTo>
                  <a:lnTo>
                    <a:pt x="219" y="34"/>
                  </a:lnTo>
                  <a:lnTo>
                    <a:pt x="200" y="36"/>
                  </a:lnTo>
                  <a:lnTo>
                    <a:pt x="183" y="40"/>
                  </a:lnTo>
                  <a:lnTo>
                    <a:pt x="175" y="50"/>
                  </a:lnTo>
                  <a:lnTo>
                    <a:pt x="181" y="58"/>
                  </a:lnTo>
                  <a:lnTo>
                    <a:pt x="185" y="69"/>
                  </a:lnTo>
                  <a:lnTo>
                    <a:pt x="179" y="77"/>
                  </a:lnTo>
                  <a:lnTo>
                    <a:pt x="182" y="85"/>
                  </a:lnTo>
                  <a:lnTo>
                    <a:pt x="178" y="93"/>
                  </a:lnTo>
                  <a:lnTo>
                    <a:pt x="162" y="92"/>
                  </a:lnTo>
                  <a:lnTo>
                    <a:pt x="172" y="106"/>
                  </a:lnTo>
                  <a:lnTo>
                    <a:pt x="162" y="111"/>
                  </a:lnTo>
                  <a:lnTo>
                    <a:pt x="157" y="123"/>
                  </a:lnTo>
                  <a:lnTo>
                    <a:pt x="160" y="136"/>
                  </a:lnTo>
                  <a:lnTo>
                    <a:pt x="155" y="142"/>
                  </a:lnTo>
                  <a:lnTo>
                    <a:pt x="148" y="140"/>
                  </a:lnTo>
                  <a:lnTo>
                    <a:pt x="135" y="142"/>
                  </a:lnTo>
                  <a:lnTo>
                    <a:pt x="134" y="148"/>
                  </a:lnTo>
                  <a:lnTo>
                    <a:pt x="121" y="148"/>
                  </a:lnTo>
                  <a:lnTo>
                    <a:pt x="113" y="160"/>
                  </a:lnTo>
                  <a:lnTo>
                    <a:pt x="116" y="178"/>
                  </a:lnTo>
                  <a:lnTo>
                    <a:pt x="95" y="186"/>
                  </a:lnTo>
                  <a:lnTo>
                    <a:pt x="82" y="184"/>
                  </a:lnTo>
                  <a:lnTo>
                    <a:pt x="79" y="189"/>
                  </a:lnTo>
                  <a:lnTo>
                    <a:pt x="68" y="186"/>
                  </a:lnTo>
                  <a:lnTo>
                    <a:pt x="51" y="189"/>
                  </a:lnTo>
                  <a:lnTo>
                    <a:pt x="20" y="179"/>
                  </a:lnTo>
                  <a:lnTo>
                    <a:pt x="33" y="160"/>
                  </a:lnTo>
                  <a:lnTo>
                    <a:pt x="29" y="147"/>
                  </a:lnTo>
                  <a:lnTo>
                    <a:pt x="15" y="143"/>
                  </a:lnTo>
                  <a:lnTo>
                    <a:pt x="11" y="130"/>
                  </a:lnTo>
                  <a:lnTo>
                    <a:pt x="3" y="113"/>
                  </a:lnTo>
                  <a:lnTo>
                    <a:pt x="8" y="102"/>
                  </a:lnTo>
                  <a:lnTo>
                    <a:pt x="0" y="99"/>
                  </a:lnTo>
                  <a:lnTo>
                    <a:pt x="2" y="84"/>
                  </a:lnTo>
                  <a:lnTo>
                    <a:pt x="4" y="58"/>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5" name="Freeform 14"/>
            <p:cNvSpPr>
              <a:spLocks/>
            </p:cNvSpPr>
            <p:nvPr/>
          </p:nvSpPr>
          <p:spPr bwMode="auto">
            <a:xfrm>
              <a:off x="5277717" y="4436846"/>
              <a:ext cx="376917" cy="389869"/>
            </a:xfrm>
            <a:custGeom>
              <a:avLst/>
              <a:gdLst>
                <a:gd name="T0" fmla="*/ 92 w 228"/>
                <a:gd name="T1" fmla="*/ 16 h 251"/>
                <a:gd name="T2" fmla="*/ 102 w 228"/>
                <a:gd name="T3" fmla="*/ 35 h 251"/>
                <a:gd name="T4" fmla="*/ 121 w 228"/>
                <a:gd name="T5" fmla="*/ 44 h 251"/>
                <a:gd name="T6" fmla="*/ 137 w 228"/>
                <a:gd name="T7" fmla="*/ 44 h 251"/>
                <a:gd name="T8" fmla="*/ 144 w 228"/>
                <a:gd name="T9" fmla="*/ 27 h 251"/>
                <a:gd name="T10" fmla="*/ 157 w 228"/>
                <a:gd name="T11" fmla="*/ 23 h 251"/>
                <a:gd name="T12" fmla="*/ 165 w 228"/>
                <a:gd name="T13" fmla="*/ 30 h 251"/>
                <a:gd name="T14" fmla="*/ 187 w 228"/>
                <a:gd name="T15" fmla="*/ 43 h 251"/>
                <a:gd name="T16" fmla="*/ 188 w 228"/>
                <a:gd name="T17" fmla="*/ 63 h 251"/>
                <a:gd name="T18" fmla="*/ 195 w 228"/>
                <a:gd name="T19" fmla="*/ 84 h 251"/>
                <a:gd name="T20" fmla="*/ 198 w 228"/>
                <a:gd name="T21" fmla="*/ 107 h 251"/>
                <a:gd name="T22" fmla="*/ 217 w 228"/>
                <a:gd name="T23" fmla="*/ 104 h 251"/>
                <a:gd name="T24" fmla="*/ 227 w 228"/>
                <a:gd name="T25" fmla="*/ 112 h 251"/>
                <a:gd name="T26" fmla="*/ 228 w 228"/>
                <a:gd name="T27" fmla="*/ 132 h 251"/>
                <a:gd name="T28" fmla="*/ 227 w 228"/>
                <a:gd name="T29" fmla="*/ 147 h 251"/>
                <a:gd name="T30" fmla="*/ 186 w 228"/>
                <a:gd name="T31" fmla="*/ 213 h 251"/>
                <a:gd name="T32" fmla="*/ 209 w 228"/>
                <a:gd name="T33" fmla="*/ 243 h 251"/>
                <a:gd name="T34" fmla="*/ 132 w 228"/>
                <a:gd name="T35" fmla="*/ 248 h 251"/>
                <a:gd name="T36" fmla="*/ 46 w 228"/>
                <a:gd name="T37" fmla="*/ 239 h 251"/>
                <a:gd name="T38" fmla="*/ 33 w 228"/>
                <a:gd name="T39" fmla="*/ 231 h 251"/>
                <a:gd name="T40" fmla="*/ 10 w 228"/>
                <a:gd name="T41" fmla="*/ 234 h 251"/>
                <a:gd name="T42" fmla="*/ 0 w 228"/>
                <a:gd name="T43" fmla="*/ 225 h 251"/>
                <a:gd name="T44" fmla="*/ 9 w 228"/>
                <a:gd name="T45" fmla="*/ 188 h 251"/>
                <a:gd name="T46" fmla="*/ 16 w 228"/>
                <a:gd name="T47" fmla="*/ 160 h 251"/>
                <a:gd name="T48" fmla="*/ 31 w 228"/>
                <a:gd name="T49" fmla="*/ 138 h 251"/>
                <a:gd name="T50" fmla="*/ 39 w 228"/>
                <a:gd name="T51" fmla="*/ 113 h 251"/>
                <a:gd name="T52" fmla="*/ 33 w 228"/>
                <a:gd name="T53" fmla="*/ 94 h 251"/>
                <a:gd name="T54" fmla="*/ 24 w 228"/>
                <a:gd name="T55" fmla="*/ 69 h 251"/>
                <a:gd name="T56" fmla="*/ 31 w 228"/>
                <a:gd name="T57" fmla="*/ 56 h 251"/>
                <a:gd name="T58" fmla="*/ 22 w 228"/>
                <a:gd name="T59" fmla="*/ 22 h 251"/>
                <a:gd name="T60" fmla="*/ 14 w 228"/>
                <a:gd name="T61" fmla="*/ 5 h 251"/>
                <a:gd name="T62" fmla="*/ 27 w 228"/>
                <a:gd name="T63" fmla="*/ 3 h 251"/>
                <a:gd name="T64" fmla="*/ 88 w 228"/>
                <a:gd name="T65" fmla="*/ 1 h 2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28" h="251">
                  <a:moveTo>
                    <a:pt x="88" y="1"/>
                  </a:moveTo>
                  <a:lnTo>
                    <a:pt x="92" y="16"/>
                  </a:lnTo>
                  <a:lnTo>
                    <a:pt x="97" y="29"/>
                  </a:lnTo>
                  <a:lnTo>
                    <a:pt x="102" y="35"/>
                  </a:lnTo>
                  <a:lnTo>
                    <a:pt x="109" y="46"/>
                  </a:lnTo>
                  <a:lnTo>
                    <a:pt x="121" y="44"/>
                  </a:lnTo>
                  <a:lnTo>
                    <a:pt x="127" y="42"/>
                  </a:lnTo>
                  <a:lnTo>
                    <a:pt x="137" y="44"/>
                  </a:lnTo>
                  <a:lnTo>
                    <a:pt x="140" y="39"/>
                  </a:lnTo>
                  <a:lnTo>
                    <a:pt x="144" y="27"/>
                  </a:lnTo>
                  <a:lnTo>
                    <a:pt x="156" y="26"/>
                  </a:lnTo>
                  <a:lnTo>
                    <a:pt x="157" y="23"/>
                  </a:lnTo>
                  <a:lnTo>
                    <a:pt x="166" y="22"/>
                  </a:lnTo>
                  <a:lnTo>
                    <a:pt x="165" y="30"/>
                  </a:lnTo>
                  <a:lnTo>
                    <a:pt x="187" y="30"/>
                  </a:lnTo>
                  <a:lnTo>
                    <a:pt x="187" y="43"/>
                  </a:lnTo>
                  <a:lnTo>
                    <a:pt x="190" y="51"/>
                  </a:lnTo>
                  <a:lnTo>
                    <a:pt x="188" y="63"/>
                  </a:lnTo>
                  <a:lnTo>
                    <a:pt x="189" y="76"/>
                  </a:lnTo>
                  <a:lnTo>
                    <a:pt x="195" y="84"/>
                  </a:lnTo>
                  <a:lnTo>
                    <a:pt x="193" y="109"/>
                  </a:lnTo>
                  <a:lnTo>
                    <a:pt x="198" y="107"/>
                  </a:lnTo>
                  <a:lnTo>
                    <a:pt x="206" y="107"/>
                  </a:lnTo>
                  <a:lnTo>
                    <a:pt x="217" y="104"/>
                  </a:lnTo>
                  <a:lnTo>
                    <a:pt x="226" y="105"/>
                  </a:lnTo>
                  <a:lnTo>
                    <a:pt x="227" y="112"/>
                  </a:lnTo>
                  <a:lnTo>
                    <a:pt x="225" y="122"/>
                  </a:lnTo>
                  <a:lnTo>
                    <a:pt x="228" y="132"/>
                  </a:lnTo>
                  <a:lnTo>
                    <a:pt x="225" y="140"/>
                  </a:lnTo>
                  <a:lnTo>
                    <a:pt x="227" y="147"/>
                  </a:lnTo>
                  <a:lnTo>
                    <a:pt x="188" y="146"/>
                  </a:lnTo>
                  <a:lnTo>
                    <a:pt x="186" y="213"/>
                  </a:lnTo>
                  <a:lnTo>
                    <a:pt x="198" y="230"/>
                  </a:lnTo>
                  <a:lnTo>
                    <a:pt x="209" y="243"/>
                  </a:lnTo>
                  <a:lnTo>
                    <a:pt x="176" y="251"/>
                  </a:lnTo>
                  <a:lnTo>
                    <a:pt x="132" y="248"/>
                  </a:lnTo>
                  <a:lnTo>
                    <a:pt x="120" y="238"/>
                  </a:lnTo>
                  <a:lnTo>
                    <a:pt x="46" y="239"/>
                  </a:lnTo>
                  <a:lnTo>
                    <a:pt x="43" y="240"/>
                  </a:lnTo>
                  <a:lnTo>
                    <a:pt x="33" y="231"/>
                  </a:lnTo>
                  <a:lnTo>
                    <a:pt x="21" y="230"/>
                  </a:lnTo>
                  <a:lnTo>
                    <a:pt x="10" y="234"/>
                  </a:lnTo>
                  <a:lnTo>
                    <a:pt x="1" y="238"/>
                  </a:lnTo>
                  <a:lnTo>
                    <a:pt x="0" y="225"/>
                  </a:lnTo>
                  <a:lnTo>
                    <a:pt x="2" y="206"/>
                  </a:lnTo>
                  <a:lnTo>
                    <a:pt x="9" y="188"/>
                  </a:lnTo>
                  <a:lnTo>
                    <a:pt x="10" y="179"/>
                  </a:lnTo>
                  <a:lnTo>
                    <a:pt x="16" y="160"/>
                  </a:lnTo>
                  <a:lnTo>
                    <a:pt x="21" y="151"/>
                  </a:lnTo>
                  <a:lnTo>
                    <a:pt x="31" y="138"/>
                  </a:lnTo>
                  <a:lnTo>
                    <a:pt x="37" y="129"/>
                  </a:lnTo>
                  <a:lnTo>
                    <a:pt x="39" y="113"/>
                  </a:lnTo>
                  <a:lnTo>
                    <a:pt x="39" y="101"/>
                  </a:lnTo>
                  <a:lnTo>
                    <a:pt x="33" y="94"/>
                  </a:lnTo>
                  <a:lnTo>
                    <a:pt x="29" y="81"/>
                  </a:lnTo>
                  <a:lnTo>
                    <a:pt x="24" y="69"/>
                  </a:lnTo>
                  <a:lnTo>
                    <a:pt x="25" y="64"/>
                  </a:lnTo>
                  <a:lnTo>
                    <a:pt x="31" y="56"/>
                  </a:lnTo>
                  <a:lnTo>
                    <a:pt x="25" y="36"/>
                  </a:lnTo>
                  <a:lnTo>
                    <a:pt x="22" y="22"/>
                  </a:lnTo>
                  <a:lnTo>
                    <a:pt x="13" y="9"/>
                  </a:lnTo>
                  <a:lnTo>
                    <a:pt x="14" y="5"/>
                  </a:lnTo>
                  <a:lnTo>
                    <a:pt x="22" y="2"/>
                  </a:lnTo>
                  <a:lnTo>
                    <a:pt x="27" y="3"/>
                  </a:lnTo>
                  <a:lnTo>
                    <a:pt x="34" y="0"/>
                  </a:lnTo>
                  <a:lnTo>
                    <a:pt x="88" y="1"/>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6" name="Freeform 15"/>
            <p:cNvSpPr>
              <a:spLocks/>
            </p:cNvSpPr>
            <p:nvPr/>
          </p:nvSpPr>
          <p:spPr bwMode="auto">
            <a:xfrm>
              <a:off x="5289290" y="4391803"/>
              <a:ext cx="33063" cy="43491"/>
            </a:xfrm>
            <a:custGeom>
              <a:avLst/>
              <a:gdLst>
                <a:gd name="T0" fmla="*/ 10 w 20"/>
                <a:gd name="T1" fmla="*/ 26 h 28"/>
                <a:gd name="T2" fmla="*/ 5 w 20"/>
                <a:gd name="T3" fmla="*/ 28 h 28"/>
                <a:gd name="T4" fmla="*/ 0 w 20"/>
                <a:gd name="T5" fmla="*/ 12 h 28"/>
                <a:gd name="T6" fmla="*/ 7 w 20"/>
                <a:gd name="T7" fmla="*/ 3 h 28"/>
                <a:gd name="T8" fmla="*/ 13 w 20"/>
                <a:gd name="T9" fmla="*/ 0 h 28"/>
                <a:gd name="T10" fmla="*/ 20 w 20"/>
                <a:gd name="T11" fmla="*/ 7 h 28"/>
                <a:gd name="T12" fmla="*/ 13 w 20"/>
                <a:gd name="T13" fmla="*/ 11 h 28"/>
                <a:gd name="T14" fmla="*/ 10 w 20"/>
                <a:gd name="T15" fmla="*/ 16 h 28"/>
                <a:gd name="T16" fmla="*/ 10 w 20"/>
                <a:gd name="T17" fmla="*/ 26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 h="28">
                  <a:moveTo>
                    <a:pt x="10" y="26"/>
                  </a:moveTo>
                  <a:lnTo>
                    <a:pt x="5" y="28"/>
                  </a:lnTo>
                  <a:lnTo>
                    <a:pt x="0" y="12"/>
                  </a:lnTo>
                  <a:lnTo>
                    <a:pt x="7" y="3"/>
                  </a:lnTo>
                  <a:lnTo>
                    <a:pt x="13" y="0"/>
                  </a:lnTo>
                  <a:lnTo>
                    <a:pt x="20" y="7"/>
                  </a:lnTo>
                  <a:lnTo>
                    <a:pt x="13" y="11"/>
                  </a:lnTo>
                  <a:lnTo>
                    <a:pt x="10" y="16"/>
                  </a:lnTo>
                  <a:lnTo>
                    <a:pt x="10" y="26"/>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7" name="Freeform 16"/>
            <p:cNvSpPr>
              <a:spLocks/>
            </p:cNvSpPr>
            <p:nvPr/>
          </p:nvSpPr>
          <p:spPr bwMode="auto">
            <a:xfrm>
              <a:off x="5462871" y="2872714"/>
              <a:ext cx="51247" cy="97856"/>
            </a:xfrm>
            <a:custGeom>
              <a:avLst/>
              <a:gdLst>
                <a:gd name="T0" fmla="*/ 22 w 31"/>
                <a:gd name="T1" fmla="*/ 17 h 63"/>
                <a:gd name="T2" fmla="*/ 20 w 31"/>
                <a:gd name="T3" fmla="*/ 24 h 63"/>
                <a:gd name="T4" fmla="*/ 23 w 31"/>
                <a:gd name="T5" fmla="*/ 33 h 63"/>
                <a:gd name="T6" fmla="*/ 31 w 31"/>
                <a:gd name="T7" fmla="*/ 38 h 63"/>
                <a:gd name="T8" fmla="*/ 31 w 31"/>
                <a:gd name="T9" fmla="*/ 44 h 63"/>
                <a:gd name="T10" fmla="*/ 25 w 31"/>
                <a:gd name="T11" fmla="*/ 46 h 63"/>
                <a:gd name="T12" fmla="*/ 25 w 31"/>
                <a:gd name="T13" fmla="*/ 53 h 63"/>
                <a:gd name="T14" fmla="*/ 18 w 31"/>
                <a:gd name="T15" fmla="*/ 63 h 63"/>
                <a:gd name="T16" fmla="*/ 15 w 31"/>
                <a:gd name="T17" fmla="*/ 62 h 63"/>
                <a:gd name="T18" fmla="*/ 14 w 31"/>
                <a:gd name="T19" fmla="*/ 57 h 63"/>
                <a:gd name="T20" fmla="*/ 4 w 31"/>
                <a:gd name="T21" fmla="*/ 50 h 63"/>
                <a:gd name="T22" fmla="*/ 2 w 31"/>
                <a:gd name="T23" fmla="*/ 40 h 63"/>
                <a:gd name="T24" fmla="*/ 3 w 31"/>
                <a:gd name="T25" fmla="*/ 26 h 63"/>
                <a:gd name="T26" fmla="*/ 4 w 31"/>
                <a:gd name="T27" fmla="*/ 20 h 63"/>
                <a:gd name="T28" fmla="*/ 1 w 31"/>
                <a:gd name="T29" fmla="*/ 17 h 63"/>
                <a:gd name="T30" fmla="*/ 0 w 31"/>
                <a:gd name="T31" fmla="*/ 10 h 63"/>
                <a:gd name="T32" fmla="*/ 6 w 31"/>
                <a:gd name="T33" fmla="*/ 0 h 63"/>
                <a:gd name="T34" fmla="*/ 7 w 31"/>
                <a:gd name="T35" fmla="*/ 4 h 63"/>
                <a:gd name="T36" fmla="*/ 12 w 31"/>
                <a:gd name="T37" fmla="*/ 2 h 63"/>
                <a:gd name="T38" fmla="*/ 16 w 31"/>
                <a:gd name="T39" fmla="*/ 8 h 63"/>
                <a:gd name="T40" fmla="*/ 20 w 31"/>
                <a:gd name="T41" fmla="*/ 10 h 63"/>
                <a:gd name="T42" fmla="*/ 22 w 31"/>
                <a:gd name="T43" fmla="*/ 1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1" h="63">
                  <a:moveTo>
                    <a:pt x="22" y="17"/>
                  </a:moveTo>
                  <a:lnTo>
                    <a:pt x="20" y="24"/>
                  </a:lnTo>
                  <a:lnTo>
                    <a:pt x="23" y="33"/>
                  </a:lnTo>
                  <a:lnTo>
                    <a:pt x="31" y="38"/>
                  </a:lnTo>
                  <a:lnTo>
                    <a:pt x="31" y="44"/>
                  </a:lnTo>
                  <a:lnTo>
                    <a:pt x="25" y="46"/>
                  </a:lnTo>
                  <a:lnTo>
                    <a:pt x="25" y="53"/>
                  </a:lnTo>
                  <a:lnTo>
                    <a:pt x="18" y="63"/>
                  </a:lnTo>
                  <a:lnTo>
                    <a:pt x="15" y="62"/>
                  </a:lnTo>
                  <a:lnTo>
                    <a:pt x="14" y="57"/>
                  </a:lnTo>
                  <a:lnTo>
                    <a:pt x="4" y="50"/>
                  </a:lnTo>
                  <a:lnTo>
                    <a:pt x="2" y="40"/>
                  </a:lnTo>
                  <a:lnTo>
                    <a:pt x="3" y="26"/>
                  </a:lnTo>
                  <a:lnTo>
                    <a:pt x="4" y="20"/>
                  </a:lnTo>
                  <a:lnTo>
                    <a:pt x="1" y="17"/>
                  </a:lnTo>
                  <a:lnTo>
                    <a:pt x="0" y="10"/>
                  </a:lnTo>
                  <a:lnTo>
                    <a:pt x="6" y="0"/>
                  </a:lnTo>
                  <a:lnTo>
                    <a:pt x="7" y="4"/>
                  </a:lnTo>
                  <a:lnTo>
                    <a:pt x="12" y="2"/>
                  </a:lnTo>
                  <a:lnTo>
                    <a:pt x="16" y="8"/>
                  </a:lnTo>
                  <a:lnTo>
                    <a:pt x="20" y="10"/>
                  </a:lnTo>
                  <a:lnTo>
                    <a:pt x="22" y="17"/>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8" name="Freeform 17"/>
            <p:cNvSpPr>
              <a:spLocks/>
            </p:cNvSpPr>
            <p:nvPr/>
          </p:nvSpPr>
          <p:spPr bwMode="auto">
            <a:xfrm>
              <a:off x="6453103" y="3407035"/>
              <a:ext cx="140517" cy="114941"/>
            </a:xfrm>
            <a:custGeom>
              <a:avLst/>
              <a:gdLst>
                <a:gd name="T0" fmla="*/ 0 w 85"/>
                <a:gd name="T1" fmla="*/ 38 h 74"/>
                <a:gd name="T2" fmla="*/ 3 w 85"/>
                <a:gd name="T3" fmla="*/ 37 h 74"/>
                <a:gd name="T4" fmla="*/ 4 w 85"/>
                <a:gd name="T5" fmla="*/ 42 h 74"/>
                <a:gd name="T6" fmla="*/ 18 w 85"/>
                <a:gd name="T7" fmla="*/ 39 h 74"/>
                <a:gd name="T8" fmla="*/ 33 w 85"/>
                <a:gd name="T9" fmla="*/ 40 h 74"/>
                <a:gd name="T10" fmla="*/ 44 w 85"/>
                <a:gd name="T11" fmla="*/ 40 h 74"/>
                <a:gd name="T12" fmla="*/ 54 w 85"/>
                <a:gd name="T13" fmla="*/ 26 h 74"/>
                <a:gd name="T14" fmla="*/ 66 w 85"/>
                <a:gd name="T15" fmla="*/ 13 h 74"/>
                <a:gd name="T16" fmla="*/ 76 w 85"/>
                <a:gd name="T17" fmla="*/ 0 h 74"/>
                <a:gd name="T18" fmla="*/ 80 w 85"/>
                <a:gd name="T19" fmla="*/ 7 h 74"/>
                <a:gd name="T20" fmla="*/ 85 w 85"/>
                <a:gd name="T21" fmla="*/ 24 h 74"/>
                <a:gd name="T22" fmla="*/ 75 w 85"/>
                <a:gd name="T23" fmla="*/ 24 h 74"/>
                <a:gd name="T24" fmla="*/ 76 w 85"/>
                <a:gd name="T25" fmla="*/ 37 h 74"/>
                <a:gd name="T26" fmla="*/ 79 w 85"/>
                <a:gd name="T27" fmla="*/ 40 h 74"/>
                <a:gd name="T28" fmla="*/ 72 w 85"/>
                <a:gd name="T29" fmla="*/ 44 h 74"/>
                <a:gd name="T30" fmla="*/ 72 w 85"/>
                <a:gd name="T31" fmla="*/ 53 h 74"/>
                <a:gd name="T32" fmla="*/ 68 w 85"/>
                <a:gd name="T33" fmla="*/ 61 h 74"/>
                <a:gd name="T34" fmla="*/ 69 w 85"/>
                <a:gd name="T35" fmla="*/ 70 h 74"/>
                <a:gd name="T36" fmla="*/ 65 w 85"/>
                <a:gd name="T37" fmla="*/ 74 h 74"/>
                <a:gd name="T38" fmla="*/ 10 w 85"/>
                <a:gd name="T39" fmla="*/ 64 h 74"/>
                <a:gd name="T40" fmla="*/ 1 w 85"/>
                <a:gd name="T41" fmla="*/ 43 h 74"/>
                <a:gd name="T42" fmla="*/ 0 w 85"/>
                <a:gd name="T43" fmla="*/ 38 h 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85" h="74">
                  <a:moveTo>
                    <a:pt x="0" y="38"/>
                  </a:moveTo>
                  <a:lnTo>
                    <a:pt x="3" y="37"/>
                  </a:lnTo>
                  <a:lnTo>
                    <a:pt x="4" y="42"/>
                  </a:lnTo>
                  <a:lnTo>
                    <a:pt x="18" y="39"/>
                  </a:lnTo>
                  <a:lnTo>
                    <a:pt x="33" y="40"/>
                  </a:lnTo>
                  <a:lnTo>
                    <a:pt x="44" y="40"/>
                  </a:lnTo>
                  <a:lnTo>
                    <a:pt x="54" y="26"/>
                  </a:lnTo>
                  <a:lnTo>
                    <a:pt x="66" y="13"/>
                  </a:lnTo>
                  <a:lnTo>
                    <a:pt x="76" y="0"/>
                  </a:lnTo>
                  <a:lnTo>
                    <a:pt x="80" y="7"/>
                  </a:lnTo>
                  <a:lnTo>
                    <a:pt x="85" y="24"/>
                  </a:lnTo>
                  <a:lnTo>
                    <a:pt x="75" y="24"/>
                  </a:lnTo>
                  <a:lnTo>
                    <a:pt x="76" y="37"/>
                  </a:lnTo>
                  <a:lnTo>
                    <a:pt x="79" y="40"/>
                  </a:lnTo>
                  <a:lnTo>
                    <a:pt x="72" y="44"/>
                  </a:lnTo>
                  <a:lnTo>
                    <a:pt x="72" y="53"/>
                  </a:lnTo>
                  <a:lnTo>
                    <a:pt x="68" y="61"/>
                  </a:lnTo>
                  <a:lnTo>
                    <a:pt x="69" y="70"/>
                  </a:lnTo>
                  <a:lnTo>
                    <a:pt x="65" y="74"/>
                  </a:lnTo>
                  <a:lnTo>
                    <a:pt x="10" y="64"/>
                  </a:lnTo>
                  <a:lnTo>
                    <a:pt x="1" y="43"/>
                  </a:lnTo>
                  <a:lnTo>
                    <a:pt x="0" y="38"/>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9" name="Freeform 18"/>
            <p:cNvSpPr>
              <a:spLocks/>
            </p:cNvSpPr>
            <p:nvPr/>
          </p:nvSpPr>
          <p:spPr bwMode="auto">
            <a:xfrm>
              <a:off x="6140658" y="2919312"/>
              <a:ext cx="95882" cy="79217"/>
            </a:xfrm>
            <a:custGeom>
              <a:avLst/>
              <a:gdLst>
                <a:gd name="T0" fmla="*/ 0 w 58"/>
                <a:gd name="T1" fmla="*/ 3 h 51"/>
                <a:gd name="T2" fmla="*/ 23 w 58"/>
                <a:gd name="T3" fmla="*/ 0 h 51"/>
                <a:gd name="T4" fmla="*/ 27 w 58"/>
                <a:gd name="T5" fmla="*/ 5 h 51"/>
                <a:gd name="T6" fmla="*/ 34 w 58"/>
                <a:gd name="T7" fmla="*/ 9 h 51"/>
                <a:gd name="T8" fmla="*/ 32 w 58"/>
                <a:gd name="T9" fmla="*/ 14 h 51"/>
                <a:gd name="T10" fmla="*/ 42 w 58"/>
                <a:gd name="T11" fmla="*/ 21 h 51"/>
                <a:gd name="T12" fmla="*/ 39 w 58"/>
                <a:gd name="T13" fmla="*/ 27 h 51"/>
                <a:gd name="T14" fmla="*/ 47 w 58"/>
                <a:gd name="T15" fmla="*/ 33 h 51"/>
                <a:gd name="T16" fmla="*/ 55 w 58"/>
                <a:gd name="T17" fmla="*/ 36 h 51"/>
                <a:gd name="T18" fmla="*/ 58 w 58"/>
                <a:gd name="T19" fmla="*/ 51 h 51"/>
                <a:gd name="T20" fmla="*/ 52 w 58"/>
                <a:gd name="T21" fmla="*/ 51 h 51"/>
                <a:gd name="T22" fmla="*/ 43 w 58"/>
                <a:gd name="T23" fmla="*/ 39 h 51"/>
                <a:gd name="T24" fmla="*/ 42 w 58"/>
                <a:gd name="T25" fmla="*/ 36 h 51"/>
                <a:gd name="T26" fmla="*/ 35 w 58"/>
                <a:gd name="T27" fmla="*/ 36 h 51"/>
                <a:gd name="T28" fmla="*/ 29 w 58"/>
                <a:gd name="T29" fmla="*/ 31 h 51"/>
                <a:gd name="T30" fmla="*/ 26 w 58"/>
                <a:gd name="T31" fmla="*/ 31 h 51"/>
                <a:gd name="T32" fmla="*/ 18 w 58"/>
                <a:gd name="T33" fmla="*/ 25 h 51"/>
                <a:gd name="T34" fmla="*/ 4 w 58"/>
                <a:gd name="T35" fmla="*/ 20 h 51"/>
                <a:gd name="T36" fmla="*/ 4 w 58"/>
                <a:gd name="T37" fmla="*/ 10 h 51"/>
                <a:gd name="T38" fmla="*/ 0 w 58"/>
                <a:gd name="T39" fmla="*/ 3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58" h="51">
                  <a:moveTo>
                    <a:pt x="0" y="3"/>
                  </a:moveTo>
                  <a:lnTo>
                    <a:pt x="23" y="0"/>
                  </a:lnTo>
                  <a:lnTo>
                    <a:pt x="27" y="5"/>
                  </a:lnTo>
                  <a:lnTo>
                    <a:pt x="34" y="9"/>
                  </a:lnTo>
                  <a:lnTo>
                    <a:pt x="32" y="14"/>
                  </a:lnTo>
                  <a:lnTo>
                    <a:pt x="42" y="21"/>
                  </a:lnTo>
                  <a:lnTo>
                    <a:pt x="39" y="27"/>
                  </a:lnTo>
                  <a:lnTo>
                    <a:pt x="47" y="33"/>
                  </a:lnTo>
                  <a:lnTo>
                    <a:pt x="55" y="36"/>
                  </a:lnTo>
                  <a:lnTo>
                    <a:pt x="58" y="51"/>
                  </a:lnTo>
                  <a:lnTo>
                    <a:pt x="52" y="51"/>
                  </a:lnTo>
                  <a:lnTo>
                    <a:pt x="43" y="39"/>
                  </a:lnTo>
                  <a:lnTo>
                    <a:pt x="42" y="36"/>
                  </a:lnTo>
                  <a:lnTo>
                    <a:pt x="35" y="36"/>
                  </a:lnTo>
                  <a:lnTo>
                    <a:pt x="29" y="31"/>
                  </a:lnTo>
                  <a:lnTo>
                    <a:pt x="26" y="31"/>
                  </a:lnTo>
                  <a:lnTo>
                    <a:pt x="18" y="25"/>
                  </a:lnTo>
                  <a:lnTo>
                    <a:pt x="4" y="20"/>
                  </a:lnTo>
                  <a:lnTo>
                    <a:pt x="4" y="10"/>
                  </a:lnTo>
                  <a:lnTo>
                    <a:pt x="0" y="3"/>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20" name="Freeform 19"/>
            <p:cNvSpPr>
              <a:spLocks/>
            </p:cNvSpPr>
            <p:nvPr/>
          </p:nvSpPr>
          <p:spPr bwMode="auto">
            <a:xfrm>
              <a:off x="5183488" y="2670790"/>
              <a:ext cx="198377" cy="83876"/>
            </a:xfrm>
            <a:custGeom>
              <a:avLst/>
              <a:gdLst>
                <a:gd name="T0" fmla="*/ 120 w 120"/>
                <a:gd name="T1" fmla="*/ 19 h 54"/>
                <a:gd name="T2" fmla="*/ 119 w 120"/>
                <a:gd name="T3" fmla="*/ 27 h 54"/>
                <a:gd name="T4" fmla="*/ 110 w 120"/>
                <a:gd name="T5" fmla="*/ 27 h 54"/>
                <a:gd name="T6" fmla="*/ 114 w 120"/>
                <a:gd name="T7" fmla="*/ 32 h 54"/>
                <a:gd name="T8" fmla="*/ 109 w 120"/>
                <a:gd name="T9" fmla="*/ 45 h 54"/>
                <a:gd name="T10" fmla="*/ 107 w 120"/>
                <a:gd name="T11" fmla="*/ 48 h 54"/>
                <a:gd name="T12" fmla="*/ 92 w 120"/>
                <a:gd name="T13" fmla="*/ 49 h 54"/>
                <a:gd name="T14" fmla="*/ 85 w 120"/>
                <a:gd name="T15" fmla="*/ 54 h 54"/>
                <a:gd name="T16" fmla="*/ 71 w 120"/>
                <a:gd name="T17" fmla="*/ 52 h 54"/>
                <a:gd name="T18" fmla="*/ 47 w 120"/>
                <a:gd name="T19" fmla="*/ 47 h 54"/>
                <a:gd name="T20" fmla="*/ 43 w 120"/>
                <a:gd name="T21" fmla="*/ 40 h 54"/>
                <a:gd name="T22" fmla="*/ 27 w 120"/>
                <a:gd name="T23" fmla="*/ 43 h 54"/>
                <a:gd name="T24" fmla="*/ 25 w 120"/>
                <a:gd name="T25" fmla="*/ 47 h 54"/>
                <a:gd name="T26" fmla="*/ 15 w 120"/>
                <a:gd name="T27" fmla="*/ 44 h 54"/>
                <a:gd name="T28" fmla="*/ 7 w 120"/>
                <a:gd name="T29" fmla="*/ 44 h 54"/>
                <a:gd name="T30" fmla="*/ 0 w 120"/>
                <a:gd name="T31" fmla="*/ 40 h 54"/>
                <a:gd name="T32" fmla="*/ 2 w 120"/>
                <a:gd name="T33" fmla="*/ 35 h 54"/>
                <a:gd name="T34" fmla="*/ 1 w 120"/>
                <a:gd name="T35" fmla="*/ 31 h 54"/>
                <a:gd name="T36" fmla="*/ 6 w 120"/>
                <a:gd name="T37" fmla="*/ 30 h 54"/>
                <a:gd name="T38" fmla="*/ 15 w 120"/>
                <a:gd name="T39" fmla="*/ 36 h 54"/>
                <a:gd name="T40" fmla="*/ 16 w 120"/>
                <a:gd name="T41" fmla="*/ 30 h 54"/>
                <a:gd name="T42" fmla="*/ 31 w 120"/>
                <a:gd name="T43" fmla="*/ 31 h 54"/>
                <a:gd name="T44" fmla="*/ 42 w 120"/>
                <a:gd name="T45" fmla="*/ 28 h 54"/>
                <a:gd name="T46" fmla="*/ 50 w 120"/>
                <a:gd name="T47" fmla="*/ 28 h 54"/>
                <a:gd name="T48" fmla="*/ 55 w 120"/>
                <a:gd name="T49" fmla="*/ 32 h 54"/>
                <a:gd name="T50" fmla="*/ 57 w 120"/>
                <a:gd name="T51" fmla="*/ 29 h 54"/>
                <a:gd name="T52" fmla="*/ 53 w 120"/>
                <a:gd name="T53" fmla="*/ 16 h 54"/>
                <a:gd name="T54" fmla="*/ 59 w 120"/>
                <a:gd name="T55" fmla="*/ 13 h 54"/>
                <a:gd name="T56" fmla="*/ 64 w 120"/>
                <a:gd name="T57" fmla="*/ 4 h 54"/>
                <a:gd name="T58" fmla="*/ 77 w 120"/>
                <a:gd name="T59" fmla="*/ 10 h 54"/>
                <a:gd name="T60" fmla="*/ 85 w 120"/>
                <a:gd name="T61" fmla="*/ 2 h 54"/>
                <a:gd name="T62" fmla="*/ 90 w 120"/>
                <a:gd name="T63" fmla="*/ 0 h 54"/>
                <a:gd name="T64" fmla="*/ 103 w 120"/>
                <a:gd name="T65" fmla="*/ 7 h 54"/>
                <a:gd name="T66" fmla="*/ 111 w 120"/>
                <a:gd name="T67" fmla="*/ 6 h 54"/>
                <a:gd name="T68" fmla="*/ 119 w 120"/>
                <a:gd name="T69" fmla="*/ 9 h 54"/>
                <a:gd name="T70" fmla="*/ 118 w 120"/>
                <a:gd name="T71" fmla="*/ 12 h 54"/>
                <a:gd name="T72" fmla="*/ 120 w 120"/>
                <a:gd name="T73" fmla="*/ 19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0" h="54">
                  <a:moveTo>
                    <a:pt x="120" y="19"/>
                  </a:moveTo>
                  <a:lnTo>
                    <a:pt x="119" y="27"/>
                  </a:lnTo>
                  <a:lnTo>
                    <a:pt x="110" y="27"/>
                  </a:lnTo>
                  <a:lnTo>
                    <a:pt x="114" y="32"/>
                  </a:lnTo>
                  <a:lnTo>
                    <a:pt x="109" y="45"/>
                  </a:lnTo>
                  <a:lnTo>
                    <a:pt x="107" y="48"/>
                  </a:lnTo>
                  <a:lnTo>
                    <a:pt x="92" y="49"/>
                  </a:lnTo>
                  <a:lnTo>
                    <a:pt x="85" y="54"/>
                  </a:lnTo>
                  <a:lnTo>
                    <a:pt x="71" y="52"/>
                  </a:lnTo>
                  <a:lnTo>
                    <a:pt x="47" y="47"/>
                  </a:lnTo>
                  <a:lnTo>
                    <a:pt x="43" y="40"/>
                  </a:lnTo>
                  <a:lnTo>
                    <a:pt x="27" y="43"/>
                  </a:lnTo>
                  <a:lnTo>
                    <a:pt x="25" y="47"/>
                  </a:lnTo>
                  <a:lnTo>
                    <a:pt x="15" y="44"/>
                  </a:lnTo>
                  <a:lnTo>
                    <a:pt x="7" y="44"/>
                  </a:lnTo>
                  <a:lnTo>
                    <a:pt x="0" y="40"/>
                  </a:lnTo>
                  <a:lnTo>
                    <a:pt x="2" y="35"/>
                  </a:lnTo>
                  <a:lnTo>
                    <a:pt x="1" y="31"/>
                  </a:lnTo>
                  <a:lnTo>
                    <a:pt x="6" y="30"/>
                  </a:lnTo>
                  <a:lnTo>
                    <a:pt x="15" y="36"/>
                  </a:lnTo>
                  <a:lnTo>
                    <a:pt x="16" y="30"/>
                  </a:lnTo>
                  <a:lnTo>
                    <a:pt x="31" y="31"/>
                  </a:lnTo>
                  <a:lnTo>
                    <a:pt x="42" y="28"/>
                  </a:lnTo>
                  <a:lnTo>
                    <a:pt x="50" y="28"/>
                  </a:lnTo>
                  <a:lnTo>
                    <a:pt x="55" y="32"/>
                  </a:lnTo>
                  <a:lnTo>
                    <a:pt x="57" y="29"/>
                  </a:lnTo>
                  <a:lnTo>
                    <a:pt x="53" y="16"/>
                  </a:lnTo>
                  <a:lnTo>
                    <a:pt x="59" y="13"/>
                  </a:lnTo>
                  <a:lnTo>
                    <a:pt x="64" y="4"/>
                  </a:lnTo>
                  <a:lnTo>
                    <a:pt x="77" y="10"/>
                  </a:lnTo>
                  <a:lnTo>
                    <a:pt x="85" y="2"/>
                  </a:lnTo>
                  <a:lnTo>
                    <a:pt x="90" y="0"/>
                  </a:lnTo>
                  <a:lnTo>
                    <a:pt x="103" y="7"/>
                  </a:lnTo>
                  <a:lnTo>
                    <a:pt x="111" y="6"/>
                  </a:lnTo>
                  <a:lnTo>
                    <a:pt x="119" y="9"/>
                  </a:lnTo>
                  <a:lnTo>
                    <a:pt x="118" y="12"/>
                  </a:lnTo>
                  <a:lnTo>
                    <a:pt x="120" y="1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21" name="Freeform 20"/>
            <p:cNvSpPr>
              <a:spLocks/>
            </p:cNvSpPr>
            <p:nvPr/>
          </p:nvSpPr>
          <p:spPr bwMode="auto">
            <a:xfrm>
              <a:off x="6183641" y="2967464"/>
              <a:ext cx="42982" cy="31065"/>
            </a:xfrm>
            <a:custGeom>
              <a:avLst/>
              <a:gdLst>
                <a:gd name="T0" fmla="*/ 14 w 108"/>
                <a:gd name="T1" fmla="*/ 1 h 85"/>
                <a:gd name="T2" fmla="*/ 38 w 108"/>
                <a:gd name="T3" fmla="*/ 23 h 85"/>
                <a:gd name="T4" fmla="*/ 69 w 108"/>
                <a:gd name="T5" fmla="*/ 23 h 85"/>
                <a:gd name="T6" fmla="*/ 71 w 108"/>
                <a:gd name="T7" fmla="*/ 36 h 85"/>
                <a:gd name="T8" fmla="*/ 108 w 108"/>
                <a:gd name="T9" fmla="*/ 85 h 85"/>
                <a:gd name="T10" fmla="*/ 58 w 108"/>
                <a:gd name="T11" fmla="*/ 74 h 85"/>
                <a:gd name="T12" fmla="*/ 16 w 108"/>
                <a:gd name="T13" fmla="*/ 35 h 85"/>
                <a:gd name="T14" fmla="*/ 0 w 108"/>
                <a:gd name="T15" fmla="*/ 3 h 85"/>
                <a:gd name="T16" fmla="*/ 14 w 108"/>
                <a:gd name="T17" fmla="*/ 0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8" h="85">
                  <a:moveTo>
                    <a:pt x="14" y="1"/>
                  </a:moveTo>
                  <a:lnTo>
                    <a:pt x="38" y="23"/>
                  </a:lnTo>
                  <a:lnTo>
                    <a:pt x="69" y="23"/>
                  </a:lnTo>
                  <a:lnTo>
                    <a:pt x="71" y="36"/>
                  </a:lnTo>
                  <a:lnTo>
                    <a:pt x="108" y="85"/>
                  </a:lnTo>
                  <a:lnTo>
                    <a:pt x="58" y="74"/>
                  </a:lnTo>
                  <a:lnTo>
                    <a:pt x="16" y="35"/>
                  </a:lnTo>
                  <a:lnTo>
                    <a:pt x="0" y="3"/>
                  </a:lnTo>
                  <a:lnTo>
                    <a:pt x="14" y="0"/>
                  </a:lnTo>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22" name="Freeform 21"/>
            <p:cNvSpPr>
              <a:spLocks/>
            </p:cNvSpPr>
            <p:nvPr/>
          </p:nvSpPr>
          <p:spPr bwMode="auto">
            <a:xfrm>
              <a:off x="6178681" y="2899119"/>
              <a:ext cx="157050" cy="114941"/>
            </a:xfrm>
            <a:custGeom>
              <a:avLst/>
              <a:gdLst>
                <a:gd name="T0" fmla="*/ 40 w 95"/>
                <a:gd name="T1" fmla="*/ 13 h 74"/>
                <a:gd name="T2" fmla="*/ 48 w 95"/>
                <a:gd name="T3" fmla="*/ 15 h 74"/>
                <a:gd name="T4" fmla="*/ 50 w 95"/>
                <a:gd name="T5" fmla="*/ 9 h 74"/>
                <a:gd name="T6" fmla="*/ 58 w 95"/>
                <a:gd name="T7" fmla="*/ 1 h 74"/>
                <a:gd name="T8" fmla="*/ 69 w 95"/>
                <a:gd name="T9" fmla="*/ 12 h 74"/>
                <a:gd name="T10" fmla="*/ 81 w 95"/>
                <a:gd name="T11" fmla="*/ 27 h 74"/>
                <a:gd name="T12" fmla="*/ 89 w 95"/>
                <a:gd name="T13" fmla="*/ 28 h 74"/>
                <a:gd name="T14" fmla="*/ 95 w 95"/>
                <a:gd name="T15" fmla="*/ 33 h 74"/>
                <a:gd name="T16" fmla="*/ 82 w 95"/>
                <a:gd name="T17" fmla="*/ 35 h 74"/>
                <a:gd name="T18" fmla="*/ 82 w 95"/>
                <a:gd name="T19" fmla="*/ 51 h 74"/>
                <a:gd name="T20" fmla="*/ 80 w 95"/>
                <a:gd name="T21" fmla="*/ 58 h 74"/>
                <a:gd name="T22" fmla="*/ 75 w 95"/>
                <a:gd name="T23" fmla="*/ 63 h 74"/>
                <a:gd name="T24" fmla="*/ 77 w 95"/>
                <a:gd name="T25" fmla="*/ 73 h 74"/>
                <a:gd name="T26" fmla="*/ 73 w 95"/>
                <a:gd name="T27" fmla="*/ 74 h 74"/>
                <a:gd name="T28" fmla="*/ 61 w 95"/>
                <a:gd name="T29" fmla="*/ 63 h 74"/>
                <a:gd name="T30" fmla="*/ 65 w 95"/>
                <a:gd name="T31" fmla="*/ 53 h 74"/>
                <a:gd name="T32" fmla="*/ 59 w 95"/>
                <a:gd name="T33" fmla="*/ 47 h 74"/>
                <a:gd name="T34" fmla="*/ 52 w 95"/>
                <a:gd name="T35" fmla="*/ 49 h 74"/>
                <a:gd name="T36" fmla="*/ 35 w 95"/>
                <a:gd name="T37" fmla="*/ 64 h 74"/>
                <a:gd name="T38" fmla="*/ 32 w 95"/>
                <a:gd name="T39" fmla="*/ 49 h 74"/>
                <a:gd name="T40" fmla="*/ 24 w 95"/>
                <a:gd name="T41" fmla="*/ 46 h 74"/>
                <a:gd name="T42" fmla="*/ 16 w 95"/>
                <a:gd name="T43" fmla="*/ 40 h 74"/>
                <a:gd name="T44" fmla="*/ 19 w 95"/>
                <a:gd name="T45" fmla="*/ 34 h 74"/>
                <a:gd name="T46" fmla="*/ 9 w 95"/>
                <a:gd name="T47" fmla="*/ 27 h 74"/>
                <a:gd name="T48" fmla="*/ 11 w 95"/>
                <a:gd name="T49" fmla="*/ 22 h 74"/>
                <a:gd name="T50" fmla="*/ 4 w 95"/>
                <a:gd name="T51" fmla="*/ 18 h 74"/>
                <a:gd name="T52" fmla="*/ 0 w 95"/>
                <a:gd name="T53" fmla="*/ 13 h 74"/>
                <a:gd name="T54" fmla="*/ 3 w 95"/>
                <a:gd name="T55" fmla="*/ 9 h 74"/>
                <a:gd name="T56" fmla="*/ 17 w 95"/>
                <a:gd name="T57" fmla="*/ 15 h 74"/>
                <a:gd name="T58" fmla="*/ 26 w 95"/>
                <a:gd name="T59" fmla="*/ 17 h 74"/>
                <a:gd name="T60" fmla="*/ 28 w 95"/>
                <a:gd name="T61" fmla="*/ 14 h 74"/>
                <a:gd name="T62" fmla="*/ 18 w 95"/>
                <a:gd name="T63" fmla="*/ 3 h 74"/>
                <a:gd name="T64" fmla="*/ 21 w 95"/>
                <a:gd name="T65" fmla="*/ 0 h 74"/>
                <a:gd name="T66" fmla="*/ 26 w 95"/>
                <a:gd name="T67" fmla="*/ 1 h 74"/>
                <a:gd name="T68" fmla="*/ 40 w 95"/>
                <a:gd name="T69" fmla="*/ 13 h 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95" h="74">
                  <a:moveTo>
                    <a:pt x="40" y="13"/>
                  </a:moveTo>
                  <a:lnTo>
                    <a:pt x="48" y="15"/>
                  </a:lnTo>
                  <a:lnTo>
                    <a:pt x="50" y="9"/>
                  </a:lnTo>
                  <a:lnTo>
                    <a:pt x="58" y="1"/>
                  </a:lnTo>
                  <a:lnTo>
                    <a:pt x="69" y="12"/>
                  </a:lnTo>
                  <a:lnTo>
                    <a:pt x="81" y="27"/>
                  </a:lnTo>
                  <a:lnTo>
                    <a:pt x="89" y="28"/>
                  </a:lnTo>
                  <a:lnTo>
                    <a:pt x="95" y="33"/>
                  </a:lnTo>
                  <a:lnTo>
                    <a:pt x="82" y="35"/>
                  </a:lnTo>
                  <a:lnTo>
                    <a:pt x="82" y="51"/>
                  </a:lnTo>
                  <a:lnTo>
                    <a:pt x="80" y="58"/>
                  </a:lnTo>
                  <a:lnTo>
                    <a:pt x="75" y="63"/>
                  </a:lnTo>
                  <a:lnTo>
                    <a:pt x="77" y="73"/>
                  </a:lnTo>
                  <a:lnTo>
                    <a:pt x="73" y="74"/>
                  </a:lnTo>
                  <a:lnTo>
                    <a:pt x="61" y="63"/>
                  </a:lnTo>
                  <a:lnTo>
                    <a:pt x="65" y="53"/>
                  </a:lnTo>
                  <a:lnTo>
                    <a:pt x="59" y="47"/>
                  </a:lnTo>
                  <a:lnTo>
                    <a:pt x="52" y="49"/>
                  </a:lnTo>
                  <a:lnTo>
                    <a:pt x="35" y="64"/>
                  </a:lnTo>
                  <a:lnTo>
                    <a:pt x="32" y="49"/>
                  </a:lnTo>
                  <a:lnTo>
                    <a:pt x="24" y="46"/>
                  </a:lnTo>
                  <a:lnTo>
                    <a:pt x="16" y="40"/>
                  </a:lnTo>
                  <a:lnTo>
                    <a:pt x="19" y="34"/>
                  </a:lnTo>
                  <a:lnTo>
                    <a:pt x="9" y="27"/>
                  </a:lnTo>
                  <a:lnTo>
                    <a:pt x="11" y="22"/>
                  </a:lnTo>
                  <a:lnTo>
                    <a:pt x="4" y="18"/>
                  </a:lnTo>
                  <a:lnTo>
                    <a:pt x="0" y="13"/>
                  </a:lnTo>
                  <a:lnTo>
                    <a:pt x="3" y="9"/>
                  </a:lnTo>
                  <a:lnTo>
                    <a:pt x="17" y="15"/>
                  </a:lnTo>
                  <a:lnTo>
                    <a:pt x="26" y="17"/>
                  </a:lnTo>
                  <a:lnTo>
                    <a:pt x="28" y="14"/>
                  </a:lnTo>
                  <a:lnTo>
                    <a:pt x="18" y="3"/>
                  </a:lnTo>
                  <a:lnTo>
                    <a:pt x="21" y="0"/>
                  </a:lnTo>
                  <a:lnTo>
                    <a:pt x="26" y="1"/>
                  </a:lnTo>
                  <a:lnTo>
                    <a:pt x="40" y="13"/>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23" name="Freeform 22"/>
            <p:cNvSpPr>
              <a:spLocks/>
            </p:cNvSpPr>
            <p:nvPr/>
          </p:nvSpPr>
          <p:spPr bwMode="auto">
            <a:xfrm>
              <a:off x="5810030" y="4323458"/>
              <a:ext cx="51247" cy="69898"/>
            </a:xfrm>
            <a:custGeom>
              <a:avLst/>
              <a:gdLst>
                <a:gd name="T0" fmla="*/ 5 w 31"/>
                <a:gd name="T1" fmla="*/ 45 h 45"/>
                <a:gd name="T2" fmla="*/ 4 w 31"/>
                <a:gd name="T3" fmla="*/ 20 h 45"/>
                <a:gd name="T4" fmla="*/ 0 w 31"/>
                <a:gd name="T5" fmla="*/ 10 h 45"/>
                <a:gd name="T6" fmla="*/ 11 w 31"/>
                <a:gd name="T7" fmla="*/ 12 h 45"/>
                <a:gd name="T8" fmla="*/ 16 w 31"/>
                <a:gd name="T9" fmla="*/ 0 h 45"/>
                <a:gd name="T10" fmla="*/ 26 w 31"/>
                <a:gd name="T11" fmla="*/ 2 h 45"/>
                <a:gd name="T12" fmla="*/ 27 w 31"/>
                <a:gd name="T13" fmla="*/ 10 h 45"/>
                <a:gd name="T14" fmla="*/ 31 w 31"/>
                <a:gd name="T15" fmla="*/ 14 h 45"/>
                <a:gd name="T16" fmla="*/ 31 w 31"/>
                <a:gd name="T17" fmla="*/ 21 h 45"/>
                <a:gd name="T18" fmla="*/ 27 w 31"/>
                <a:gd name="T19" fmla="*/ 25 h 45"/>
                <a:gd name="T20" fmla="*/ 19 w 31"/>
                <a:gd name="T21" fmla="*/ 36 h 45"/>
                <a:gd name="T22" fmla="*/ 12 w 31"/>
                <a:gd name="T23" fmla="*/ 44 h 45"/>
                <a:gd name="T24" fmla="*/ 5 w 31"/>
                <a:gd name="T2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1" h="45">
                  <a:moveTo>
                    <a:pt x="5" y="45"/>
                  </a:moveTo>
                  <a:lnTo>
                    <a:pt x="4" y="20"/>
                  </a:lnTo>
                  <a:lnTo>
                    <a:pt x="0" y="10"/>
                  </a:lnTo>
                  <a:lnTo>
                    <a:pt x="11" y="12"/>
                  </a:lnTo>
                  <a:lnTo>
                    <a:pt x="16" y="0"/>
                  </a:lnTo>
                  <a:lnTo>
                    <a:pt x="26" y="2"/>
                  </a:lnTo>
                  <a:lnTo>
                    <a:pt x="27" y="10"/>
                  </a:lnTo>
                  <a:lnTo>
                    <a:pt x="31" y="14"/>
                  </a:lnTo>
                  <a:lnTo>
                    <a:pt x="31" y="21"/>
                  </a:lnTo>
                  <a:lnTo>
                    <a:pt x="27" y="25"/>
                  </a:lnTo>
                  <a:lnTo>
                    <a:pt x="19" y="36"/>
                  </a:lnTo>
                  <a:lnTo>
                    <a:pt x="12" y="44"/>
                  </a:lnTo>
                  <a:lnTo>
                    <a:pt x="5" y="4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24" name="Freeform 23"/>
            <p:cNvSpPr>
              <a:spLocks/>
            </p:cNvSpPr>
            <p:nvPr/>
          </p:nvSpPr>
          <p:spPr bwMode="auto">
            <a:xfrm>
              <a:off x="4993377" y="2594680"/>
              <a:ext cx="95882" cy="62131"/>
            </a:xfrm>
            <a:custGeom>
              <a:avLst/>
              <a:gdLst>
                <a:gd name="T0" fmla="*/ 13 w 58"/>
                <a:gd name="T1" fmla="*/ 3 h 40"/>
                <a:gd name="T2" fmla="*/ 24 w 58"/>
                <a:gd name="T3" fmla="*/ 4 h 40"/>
                <a:gd name="T4" fmla="*/ 39 w 58"/>
                <a:gd name="T5" fmla="*/ 0 h 40"/>
                <a:gd name="T6" fmla="*/ 49 w 58"/>
                <a:gd name="T7" fmla="*/ 9 h 40"/>
                <a:gd name="T8" fmla="*/ 58 w 58"/>
                <a:gd name="T9" fmla="*/ 14 h 40"/>
                <a:gd name="T10" fmla="*/ 57 w 58"/>
                <a:gd name="T11" fmla="*/ 27 h 40"/>
                <a:gd name="T12" fmla="*/ 53 w 58"/>
                <a:gd name="T13" fmla="*/ 28 h 40"/>
                <a:gd name="T14" fmla="*/ 51 w 58"/>
                <a:gd name="T15" fmla="*/ 40 h 40"/>
                <a:gd name="T16" fmla="*/ 37 w 58"/>
                <a:gd name="T17" fmla="*/ 30 h 40"/>
                <a:gd name="T18" fmla="*/ 29 w 58"/>
                <a:gd name="T19" fmla="*/ 32 h 40"/>
                <a:gd name="T20" fmla="*/ 17 w 58"/>
                <a:gd name="T21" fmla="*/ 22 h 40"/>
                <a:gd name="T22" fmla="*/ 10 w 58"/>
                <a:gd name="T23" fmla="*/ 14 h 40"/>
                <a:gd name="T24" fmla="*/ 3 w 58"/>
                <a:gd name="T25" fmla="*/ 14 h 40"/>
                <a:gd name="T26" fmla="*/ 0 w 58"/>
                <a:gd name="T27" fmla="*/ 7 h 40"/>
                <a:gd name="T28" fmla="*/ 13 w 58"/>
                <a:gd name="T29" fmla="*/ 3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58" h="40">
                  <a:moveTo>
                    <a:pt x="13" y="3"/>
                  </a:moveTo>
                  <a:lnTo>
                    <a:pt x="24" y="4"/>
                  </a:lnTo>
                  <a:lnTo>
                    <a:pt x="39" y="0"/>
                  </a:lnTo>
                  <a:lnTo>
                    <a:pt x="49" y="9"/>
                  </a:lnTo>
                  <a:lnTo>
                    <a:pt x="58" y="14"/>
                  </a:lnTo>
                  <a:lnTo>
                    <a:pt x="57" y="27"/>
                  </a:lnTo>
                  <a:lnTo>
                    <a:pt x="53" y="28"/>
                  </a:lnTo>
                  <a:lnTo>
                    <a:pt x="51" y="40"/>
                  </a:lnTo>
                  <a:lnTo>
                    <a:pt x="37" y="30"/>
                  </a:lnTo>
                  <a:lnTo>
                    <a:pt x="29" y="32"/>
                  </a:lnTo>
                  <a:lnTo>
                    <a:pt x="17" y="22"/>
                  </a:lnTo>
                  <a:lnTo>
                    <a:pt x="10" y="14"/>
                  </a:lnTo>
                  <a:lnTo>
                    <a:pt x="3" y="14"/>
                  </a:lnTo>
                  <a:lnTo>
                    <a:pt x="0" y="7"/>
                  </a:lnTo>
                  <a:lnTo>
                    <a:pt x="13" y="3"/>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25" name="Freeform 24"/>
            <p:cNvSpPr>
              <a:spLocks/>
            </p:cNvSpPr>
            <p:nvPr/>
          </p:nvSpPr>
          <p:spPr bwMode="auto">
            <a:xfrm>
              <a:off x="4950396" y="3852821"/>
              <a:ext cx="92576" cy="197264"/>
            </a:xfrm>
            <a:custGeom>
              <a:avLst/>
              <a:gdLst>
                <a:gd name="T0" fmla="*/ 36 w 56"/>
                <a:gd name="T1" fmla="*/ 124 h 127"/>
                <a:gd name="T2" fmla="*/ 20 w 56"/>
                <a:gd name="T3" fmla="*/ 127 h 127"/>
                <a:gd name="T4" fmla="*/ 16 w 56"/>
                <a:gd name="T5" fmla="*/ 113 h 127"/>
                <a:gd name="T6" fmla="*/ 17 w 56"/>
                <a:gd name="T7" fmla="*/ 65 h 127"/>
                <a:gd name="T8" fmla="*/ 13 w 56"/>
                <a:gd name="T9" fmla="*/ 61 h 127"/>
                <a:gd name="T10" fmla="*/ 12 w 56"/>
                <a:gd name="T11" fmla="*/ 50 h 127"/>
                <a:gd name="T12" fmla="*/ 6 w 56"/>
                <a:gd name="T13" fmla="*/ 43 h 127"/>
                <a:gd name="T14" fmla="*/ 0 w 56"/>
                <a:gd name="T15" fmla="*/ 37 h 127"/>
                <a:gd name="T16" fmla="*/ 3 w 56"/>
                <a:gd name="T17" fmla="*/ 26 h 127"/>
                <a:gd name="T18" fmla="*/ 9 w 56"/>
                <a:gd name="T19" fmla="*/ 23 h 127"/>
                <a:gd name="T20" fmla="*/ 13 w 56"/>
                <a:gd name="T21" fmla="*/ 14 h 127"/>
                <a:gd name="T22" fmla="*/ 22 w 56"/>
                <a:gd name="T23" fmla="*/ 13 h 127"/>
                <a:gd name="T24" fmla="*/ 26 w 56"/>
                <a:gd name="T25" fmla="*/ 6 h 127"/>
                <a:gd name="T26" fmla="*/ 32 w 56"/>
                <a:gd name="T27" fmla="*/ 0 h 127"/>
                <a:gd name="T28" fmla="*/ 38 w 56"/>
                <a:gd name="T29" fmla="*/ 0 h 127"/>
                <a:gd name="T30" fmla="*/ 52 w 56"/>
                <a:gd name="T31" fmla="*/ 12 h 127"/>
                <a:gd name="T32" fmla="*/ 52 w 56"/>
                <a:gd name="T33" fmla="*/ 19 h 127"/>
                <a:gd name="T34" fmla="*/ 56 w 56"/>
                <a:gd name="T35" fmla="*/ 31 h 127"/>
                <a:gd name="T36" fmla="*/ 52 w 56"/>
                <a:gd name="T37" fmla="*/ 40 h 127"/>
                <a:gd name="T38" fmla="*/ 54 w 56"/>
                <a:gd name="T39" fmla="*/ 45 h 127"/>
                <a:gd name="T40" fmla="*/ 45 w 56"/>
                <a:gd name="T41" fmla="*/ 58 h 127"/>
                <a:gd name="T42" fmla="*/ 40 w 56"/>
                <a:gd name="T43" fmla="*/ 64 h 127"/>
                <a:gd name="T44" fmla="*/ 36 w 56"/>
                <a:gd name="T45" fmla="*/ 78 h 127"/>
                <a:gd name="T46" fmla="*/ 37 w 56"/>
                <a:gd name="T47" fmla="*/ 91 h 127"/>
                <a:gd name="T48" fmla="*/ 36 w 56"/>
                <a:gd name="T49" fmla="*/ 124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56" h="127">
                  <a:moveTo>
                    <a:pt x="36" y="124"/>
                  </a:moveTo>
                  <a:lnTo>
                    <a:pt x="20" y="127"/>
                  </a:lnTo>
                  <a:lnTo>
                    <a:pt x="16" y="113"/>
                  </a:lnTo>
                  <a:lnTo>
                    <a:pt x="17" y="65"/>
                  </a:lnTo>
                  <a:lnTo>
                    <a:pt x="13" y="61"/>
                  </a:lnTo>
                  <a:lnTo>
                    <a:pt x="12" y="50"/>
                  </a:lnTo>
                  <a:lnTo>
                    <a:pt x="6" y="43"/>
                  </a:lnTo>
                  <a:lnTo>
                    <a:pt x="0" y="37"/>
                  </a:lnTo>
                  <a:lnTo>
                    <a:pt x="3" y="26"/>
                  </a:lnTo>
                  <a:lnTo>
                    <a:pt x="9" y="23"/>
                  </a:lnTo>
                  <a:lnTo>
                    <a:pt x="13" y="14"/>
                  </a:lnTo>
                  <a:lnTo>
                    <a:pt x="22" y="13"/>
                  </a:lnTo>
                  <a:lnTo>
                    <a:pt x="26" y="6"/>
                  </a:lnTo>
                  <a:lnTo>
                    <a:pt x="32" y="0"/>
                  </a:lnTo>
                  <a:lnTo>
                    <a:pt x="38" y="0"/>
                  </a:lnTo>
                  <a:lnTo>
                    <a:pt x="52" y="12"/>
                  </a:lnTo>
                  <a:lnTo>
                    <a:pt x="52" y="19"/>
                  </a:lnTo>
                  <a:lnTo>
                    <a:pt x="56" y="31"/>
                  </a:lnTo>
                  <a:lnTo>
                    <a:pt x="52" y="40"/>
                  </a:lnTo>
                  <a:lnTo>
                    <a:pt x="54" y="45"/>
                  </a:lnTo>
                  <a:lnTo>
                    <a:pt x="45" y="58"/>
                  </a:lnTo>
                  <a:lnTo>
                    <a:pt x="40" y="64"/>
                  </a:lnTo>
                  <a:lnTo>
                    <a:pt x="36" y="78"/>
                  </a:lnTo>
                  <a:lnTo>
                    <a:pt x="37" y="91"/>
                  </a:lnTo>
                  <a:lnTo>
                    <a:pt x="36" y="124"/>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26" name="Freeform 25"/>
            <p:cNvSpPr>
              <a:spLocks/>
            </p:cNvSpPr>
            <p:nvPr/>
          </p:nvSpPr>
          <p:spPr bwMode="auto">
            <a:xfrm>
              <a:off x="4761938" y="3759625"/>
              <a:ext cx="231439" cy="178625"/>
            </a:xfrm>
            <a:custGeom>
              <a:avLst/>
              <a:gdLst>
                <a:gd name="T0" fmla="*/ 49 w 140"/>
                <a:gd name="T1" fmla="*/ 114 h 115"/>
                <a:gd name="T2" fmla="*/ 36 w 140"/>
                <a:gd name="T3" fmla="*/ 109 h 115"/>
                <a:gd name="T4" fmla="*/ 28 w 140"/>
                <a:gd name="T5" fmla="*/ 110 h 115"/>
                <a:gd name="T6" fmla="*/ 21 w 140"/>
                <a:gd name="T7" fmla="*/ 115 h 115"/>
                <a:gd name="T8" fmla="*/ 13 w 140"/>
                <a:gd name="T9" fmla="*/ 110 h 115"/>
                <a:gd name="T10" fmla="*/ 10 w 140"/>
                <a:gd name="T11" fmla="*/ 103 h 115"/>
                <a:gd name="T12" fmla="*/ 1 w 140"/>
                <a:gd name="T13" fmla="*/ 99 h 115"/>
                <a:gd name="T14" fmla="*/ 0 w 140"/>
                <a:gd name="T15" fmla="*/ 87 h 115"/>
                <a:gd name="T16" fmla="*/ 5 w 140"/>
                <a:gd name="T17" fmla="*/ 78 h 115"/>
                <a:gd name="T18" fmla="*/ 5 w 140"/>
                <a:gd name="T19" fmla="*/ 71 h 115"/>
                <a:gd name="T20" fmla="*/ 19 w 140"/>
                <a:gd name="T21" fmla="*/ 54 h 115"/>
                <a:gd name="T22" fmla="*/ 22 w 140"/>
                <a:gd name="T23" fmla="*/ 40 h 115"/>
                <a:gd name="T24" fmla="*/ 27 w 140"/>
                <a:gd name="T25" fmla="*/ 34 h 115"/>
                <a:gd name="T26" fmla="*/ 36 w 140"/>
                <a:gd name="T27" fmla="*/ 37 h 115"/>
                <a:gd name="T28" fmla="*/ 44 w 140"/>
                <a:gd name="T29" fmla="*/ 33 h 115"/>
                <a:gd name="T30" fmla="*/ 46 w 140"/>
                <a:gd name="T31" fmla="*/ 28 h 115"/>
                <a:gd name="T32" fmla="*/ 61 w 140"/>
                <a:gd name="T33" fmla="*/ 18 h 115"/>
                <a:gd name="T34" fmla="*/ 64 w 140"/>
                <a:gd name="T35" fmla="*/ 12 h 115"/>
                <a:gd name="T36" fmla="*/ 81 w 140"/>
                <a:gd name="T37" fmla="*/ 3 h 115"/>
                <a:gd name="T38" fmla="*/ 91 w 140"/>
                <a:gd name="T39" fmla="*/ 0 h 115"/>
                <a:gd name="T40" fmla="*/ 95 w 140"/>
                <a:gd name="T41" fmla="*/ 4 h 115"/>
                <a:gd name="T42" fmla="*/ 107 w 140"/>
                <a:gd name="T43" fmla="*/ 4 h 115"/>
                <a:gd name="T44" fmla="*/ 106 w 140"/>
                <a:gd name="T45" fmla="*/ 14 h 115"/>
                <a:gd name="T46" fmla="*/ 108 w 140"/>
                <a:gd name="T47" fmla="*/ 24 h 115"/>
                <a:gd name="T48" fmla="*/ 118 w 140"/>
                <a:gd name="T49" fmla="*/ 37 h 115"/>
                <a:gd name="T50" fmla="*/ 119 w 140"/>
                <a:gd name="T51" fmla="*/ 47 h 115"/>
                <a:gd name="T52" fmla="*/ 140 w 140"/>
                <a:gd name="T53" fmla="*/ 52 h 115"/>
                <a:gd name="T54" fmla="*/ 140 w 140"/>
                <a:gd name="T55" fmla="*/ 66 h 115"/>
                <a:gd name="T56" fmla="*/ 136 w 140"/>
                <a:gd name="T57" fmla="*/ 73 h 115"/>
                <a:gd name="T58" fmla="*/ 127 w 140"/>
                <a:gd name="T59" fmla="*/ 74 h 115"/>
                <a:gd name="T60" fmla="*/ 123 w 140"/>
                <a:gd name="T61" fmla="*/ 83 h 115"/>
                <a:gd name="T62" fmla="*/ 117 w 140"/>
                <a:gd name="T63" fmla="*/ 86 h 115"/>
                <a:gd name="T64" fmla="*/ 101 w 140"/>
                <a:gd name="T65" fmla="*/ 85 h 115"/>
                <a:gd name="T66" fmla="*/ 92 w 140"/>
                <a:gd name="T67" fmla="*/ 84 h 115"/>
                <a:gd name="T68" fmla="*/ 86 w 140"/>
                <a:gd name="T69" fmla="*/ 87 h 115"/>
                <a:gd name="T70" fmla="*/ 78 w 140"/>
                <a:gd name="T71" fmla="*/ 86 h 115"/>
                <a:gd name="T72" fmla="*/ 47 w 140"/>
                <a:gd name="T73" fmla="*/ 87 h 115"/>
                <a:gd name="T74" fmla="*/ 46 w 140"/>
                <a:gd name="T75" fmla="*/ 98 h 115"/>
                <a:gd name="T76" fmla="*/ 49 w 140"/>
                <a:gd name="T77" fmla="*/ 114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40" h="115">
                  <a:moveTo>
                    <a:pt x="49" y="114"/>
                  </a:moveTo>
                  <a:lnTo>
                    <a:pt x="36" y="109"/>
                  </a:lnTo>
                  <a:lnTo>
                    <a:pt x="28" y="110"/>
                  </a:lnTo>
                  <a:lnTo>
                    <a:pt x="21" y="115"/>
                  </a:lnTo>
                  <a:lnTo>
                    <a:pt x="13" y="110"/>
                  </a:lnTo>
                  <a:lnTo>
                    <a:pt x="10" y="103"/>
                  </a:lnTo>
                  <a:lnTo>
                    <a:pt x="1" y="99"/>
                  </a:lnTo>
                  <a:lnTo>
                    <a:pt x="0" y="87"/>
                  </a:lnTo>
                  <a:lnTo>
                    <a:pt x="5" y="78"/>
                  </a:lnTo>
                  <a:lnTo>
                    <a:pt x="5" y="71"/>
                  </a:lnTo>
                  <a:lnTo>
                    <a:pt x="19" y="54"/>
                  </a:lnTo>
                  <a:lnTo>
                    <a:pt x="22" y="40"/>
                  </a:lnTo>
                  <a:lnTo>
                    <a:pt x="27" y="34"/>
                  </a:lnTo>
                  <a:lnTo>
                    <a:pt x="36" y="37"/>
                  </a:lnTo>
                  <a:lnTo>
                    <a:pt x="44" y="33"/>
                  </a:lnTo>
                  <a:lnTo>
                    <a:pt x="46" y="28"/>
                  </a:lnTo>
                  <a:lnTo>
                    <a:pt x="61" y="18"/>
                  </a:lnTo>
                  <a:lnTo>
                    <a:pt x="64" y="12"/>
                  </a:lnTo>
                  <a:lnTo>
                    <a:pt x="81" y="3"/>
                  </a:lnTo>
                  <a:lnTo>
                    <a:pt x="91" y="0"/>
                  </a:lnTo>
                  <a:lnTo>
                    <a:pt x="95" y="4"/>
                  </a:lnTo>
                  <a:lnTo>
                    <a:pt x="107" y="4"/>
                  </a:lnTo>
                  <a:lnTo>
                    <a:pt x="106" y="14"/>
                  </a:lnTo>
                  <a:lnTo>
                    <a:pt x="108" y="24"/>
                  </a:lnTo>
                  <a:lnTo>
                    <a:pt x="118" y="37"/>
                  </a:lnTo>
                  <a:lnTo>
                    <a:pt x="119" y="47"/>
                  </a:lnTo>
                  <a:lnTo>
                    <a:pt x="140" y="52"/>
                  </a:lnTo>
                  <a:lnTo>
                    <a:pt x="140" y="66"/>
                  </a:lnTo>
                  <a:lnTo>
                    <a:pt x="136" y="73"/>
                  </a:lnTo>
                  <a:lnTo>
                    <a:pt x="127" y="74"/>
                  </a:lnTo>
                  <a:lnTo>
                    <a:pt x="123" y="83"/>
                  </a:lnTo>
                  <a:lnTo>
                    <a:pt x="117" y="86"/>
                  </a:lnTo>
                  <a:lnTo>
                    <a:pt x="101" y="85"/>
                  </a:lnTo>
                  <a:lnTo>
                    <a:pt x="92" y="84"/>
                  </a:lnTo>
                  <a:lnTo>
                    <a:pt x="86" y="87"/>
                  </a:lnTo>
                  <a:lnTo>
                    <a:pt x="78" y="86"/>
                  </a:lnTo>
                  <a:lnTo>
                    <a:pt x="47" y="87"/>
                  </a:lnTo>
                  <a:lnTo>
                    <a:pt x="46" y="98"/>
                  </a:lnTo>
                  <a:lnTo>
                    <a:pt x="49" y="114"/>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27" name="Freeform 26"/>
            <p:cNvSpPr>
              <a:spLocks/>
            </p:cNvSpPr>
            <p:nvPr/>
          </p:nvSpPr>
          <p:spPr bwMode="auto">
            <a:xfrm>
              <a:off x="5542221" y="2823009"/>
              <a:ext cx="168620" cy="96302"/>
            </a:xfrm>
            <a:custGeom>
              <a:avLst/>
              <a:gdLst>
                <a:gd name="T0" fmla="*/ 3 w 102"/>
                <a:gd name="T1" fmla="*/ 0 h 62"/>
                <a:gd name="T2" fmla="*/ 9 w 102"/>
                <a:gd name="T3" fmla="*/ 9 h 62"/>
                <a:gd name="T4" fmla="*/ 15 w 102"/>
                <a:gd name="T5" fmla="*/ 7 h 62"/>
                <a:gd name="T6" fmla="*/ 28 w 102"/>
                <a:gd name="T7" fmla="*/ 10 h 62"/>
                <a:gd name="T8" fmla="*/ 53 w 102"/>
                <a:gd name="T9" fmla="*/ 12 h 62"/>
                <a:gd name="T10" fmla="*/ 60 w 102"/>
                <a:gd name="T11" fmla="*/ 6 h 62"/>
                <a:gd name="T12" fmla="*/ 80 w 102"/>
                <a:gd name="T13" fmla="*/ 2 h 62"/>
                <a:gd name="T14" fmla="*/ 92 w 102"/>
                <a:gd name="T15" fmla="*/ 9 h 62"/>
                <a:gd name="T16" fmla="*/ 102 w 102"/>
                <a:gd name="T17" fmla="*/ 11 h 62"/>
                <a:gd name="T18" fmla="*/ 95 w 102"/>
                <a:gd name="T19" fmla="*/ 20 h 62"/>
                <a:gd name="T20" fmla="*/ 91 w 102"/>
                <a:gd name="T21" fmla="*/ 34 h 62"/>
                <a:gd name="T22" fmla="*/ 98 w 102"/>
                <a:gd name="T23" fmla="*/ 46 h 62"/>
                <a:gd name="T24" fmla="*/ 83 w 102"/>
                <a:gd name="T25" fmla="*/ 43 h 62"/>
                <a:gd name="T26" fmla="*/ 66 w 102"/>
                <a:gd name="T27" fmla="*/ 50 h 62"/>
                <a:gd name="T28" fmla="*/ 67 w 102"/>
                <a:gd name="T29" fmla="*/ 60 h 62"/>
                <a:gd name="T30" fmla="*/ 52 w 102"/>
                <a:gd name="T31" fmla="*/ 62 h 62"/>
                <a:gd name="T32" fmla="*/ 40 w 102"/>
                <a:gd name="T33" fmla="*/ 55 h 62"/>
                <a:gd name="T34" fmla="*/ 27 w 102"/>
                <a:gd name="T35" fmla="*/ 60 h 62"/>
                <a:gd name="T36" fmla="*/ 14 w 102"/>
                <a:gd name="T37" fmla="*/ 60 h 62"/>
                <a:gd name="T38" fmla="*/ 12 w 102"/>
                <a:gd name="T39" fmla="*/ 46 h 62"/>
                <a:gd name="T40" fmla="*/ 3 w 102"/>
                <a:gd name="T41" fmla="*/ 40 h 62"/>
                <a:gd name="T42" fmla="*/ 5 w 102"/>
                <a:gd name="T43" fmla="*/ 37 h 62"/>
                <a:gd name="T44" fmla="*/ 3 w 102"/>
                <a:gd name="T45" fmla="*/ 34 h 62"/>
                <a:gd name="T46" fmla="*/ 5 w 102"/>
                <a:gd name="T47" fmla="*/ 28 h 62"/>
                <a:gd name="T48" fmla="*/ 11 w 102"/>
                <a:gd name="T49" fmla="*/ 21 h 62"/>
                <a:gd name="T50" fmla="*/ 2 w 102"/>
                <a:gd name="T51" fmla="*/ 13 h 62"/>
                <a:gd name="T52" fmla="*/ 0 w 102"/>
                <a:gd name="T53" fmla="*/ 5 h 62"/>
                <a:gd name="T54" fmla="*/ 3 w 102"/>
                <a:gd name="T55" fmla="*/ 0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02" h="62">
                  <a:moveTo>
                    <a:pt x="3" y="0"/>
                  </a:moveTo>
                  <a:lnTo>
                    <a:pt x="9" y="9"/>
                  </a:lnTo>
                  <a:lnTo>
                    <a:pt x="15" y="7"/>
                  </a:lnTo>
                  <a:lnTo>
                    <a:pt x="28" y="10"/>
                  </a:lnTo>
                  <a:lnTo>
                    <a:pt x="53" y="12"/>
                  </a:lnTo>
                  <a:lnTo>
                    <a:pt x="60" y="6"/>
                  </a:lnTo>
                  <a:lnTo>
                    <a:pt x="80" y="2"/>
                  </a:lnTo>
                  <a:lnTo>
                    <a:pt x="92" y="9"/>
                  </a:lnTo>
                  <a:lnTo>
                    <a:pt x="102" y="11"/>
                  </a:lnTo>
                  <a:lnTo>
                    <a:pt x="95" y="20"/>
                  </a:lnTo>
                  <a:lnTo>
                    <a:pt x="91" y="34"/>
                  </a:lnTo>
                  <a:lnTo>
                    <a:pt x="98" y="46"/>
                  </a:lnTo>
                  <a:lnTo>
                    <a:pt x="83" y="43"/>
                  </a:lnTo>
                  <a:lnTo>
                    <a:pt x="66" y="50"/>
                  </a:lnTo>
                  <a:lnTo>
                    <a:pt x="67" y="60"/>
                  </a:lnTo>
                  <a:lnTo>
                    <a:pt x="52" y="62"/>
                  </a:lnTo>
                  <a:lnTo>
                    <a:pt x="40" y="55"/>
                  </a:lnTo>
                  <a:lnTo>
                    <a:pt x="27" y="60"/>
                  </a:lnTo>
                  <a:lnTo>
                    <a:pt x="14" y="60"/>
                  </a:lnTo>
                  <a:lnTo>
                    <a:pt x="12" y="46"/>
                  </a:lnTo>
                  <a:lnTo>
                    <a:pt x="3" y="40"/>
                  </a:lnTo>
                  <a:lnTo>
                    <a:pt x="5" y="37"/>
                  </a:lnTo>
                  <a:lnTo>
                    <a:pt x="3" y="34"/>
                  </a:lnTo>
                  <a:lnTo>
                    <a:pt x="5" y="28"/>
                  </a:lnTo>
                  <a:lnTo>
                    <a:pt x="11" y="21"/>
                  </a:lnTo>
                  <a:lnTo>
                    <a:pt x="2" y="13"/>
                  </a:lnTo>
                  <a:lnTo>
                    <a:pt x="0" y="5"/>
                  </a:lnTo>
                  <a:lnTo>
                    <a:pt x="3"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28" name="Freeform 27"/>
            <p:cNvSpPr>
              <a:spLocks/>
            </p:cNvSpPr>
            <p:nvPr/>
          </p:nvSpPr>
          <p:spPr bwMode="auto">
            <a:xfrm>
              <a:off x="5357069" y="2791945"/>
              <a:ext cx="107455" cy="82324"/>
            </a:xfrm>
            <a:custGeom>
              <a:avLst/>
              <a:gdLst>
                <a:gd name="T0" fmla="*/ 54 w 65"/>
                <a:gd name="T1" fmla="*/ 7 h 53"/>
                <a:gd name="T2" fmla="*/ 60 w 65"/>
                <a:gd name="T3" fmla="*/ 7 h 53"/>
                <a:gd name="T4" fmla="*/ 56 w 65"/>
                <a:gd name="T5" fmla="*/ 16 h 53"/>
                <a:gd name="T6" fmla="*/ 65 w 65"/>
                <a:gd name="T7" fmla="*/ 24 h 53"/>
                <a:gd name="T8" fmla="*/ 64 w 65"/>
                <a:gd name="T9" fmla="*/ 34 h 53"/>
                <a:gd name="T10" fmla="*/ 60 w 65"/>
                <a:gd name="T11" fmla="*/ 35 h 53"/>
                <a:gd name="T12" fmla="*/ 57 w 65"/>
                <a:gd name="T13" fmla="*/ 37 h 53"/>
                <a:gd name="T14" fmla="*/ 52 w 65"/>
                <a:gd name="T15" fmla="*/ 42 h 53"/>
                <a:gd name="T16" fmla="*/ 50 w 65"/>
                <a:gd name="T17" fmla="*/ 53 h 53"/>
                <a:gd name="T18" fmla="*/ 35 w 65"/>
                <a:gd name="T19" fmla="*/ 45 h 53"/>
                <a:gd name="T20" fmla="*/ 28 w 65"/>
                <a:gd name="T21" fmla="*/ 37 h 53"/>
                <a:gd name="T22" fmla="*/ 21 w 65"/>
                <a:gd name="T23" fmla="*/ 32 h 53"/>
                <a:gd name="T24" fmla="*/ 13 w 65"/>
                <a:gd name="T25" fmla="*/ 24 h 53"/>
                <a:gd name="T26" fmla="*/ 9 w 65"/>
                <a:gd name="T27" fmla="*/ 18 h 53"/>
                <a:gd name="T28" fmla="*/ 0 w 65"/>
                <a:gd name="T29" fmla="*/ 8 h 53"/>
                <a:gd name="T30" fmla="*/ 3 w 65"/>
                <a:gd name="T31" fmla="*/ 0 h 53"/>
                <a:gd name="T32" fmla="*/ 9 w 65"/>
                <a:gd name="T33" fmla="*/ 5 h 53"/>
                <a:gd name="T34" fmla="*/ 13 w 65"/>
                <a:gd name="T35" fmla="*/ 0 h 53"/>
                <a:gd name="T36" fmla="*/ 20 w 65"/>
                <a:gd name="T37" fmla="*/ 0 h 53"/>
                <a:gd name="T38" fmla="*/ 35 w 65"/>
                <a:gd name="T39" fmla="*/ 3 h 53"/>
                <a:gd name="T40" fmla="*/ 46 w 65"/>
                <a:gd name="T41" fmla="*/ 3 h 53"/>
                <a:gd name="T42" fmla="*/ 54 w 65"/>
                <a:gd name="T43" fmla="*/ 7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65" h="53">
                  <a:moveTo>
                    <a:pt x="54" y="7"/>
                  </a:moveTo>
                  <a:lnTo>
                    <a:pt x="60" y="7"/>
                  </a:lnTo>
                  <a:lnTo>
                    <a:pt x="56" y="16"/>
                  </a:lnTo>
                  <a:lnTo>
                    <a:pt x="65" y="24"/>
                  </a:lnTo>
                  <a:lnTo>
                    <a:pt x="64" y="34"/>
                  </a:lnTo>
                  <a:lnTo>
                    <a:pt x="60" y="35"/>
                  </a:lnTo>
                  <a:lnTo>
                    <a:pt x="57" y="37"/>
                  </a:lnTo>
                  <a:lnTo>
                    <a:pt x="52" y="42"/>
                  </a:lnTo>
                  <a:lnTo>
                    <a:pt x="50" y="53"/>
                  </a:lnTo>
                  <a:lnTo>
                    <a:pt x="35" y="45"/>
                  </a:lnTo>
                  <a:lnTo>
                    <a:pt x="28" y="37"/>
                  </a:lnTo>
                  <a:lnTo>
                    <a:pt x="21" y="32"/>
                  </a:lnTo>
                  <a:lnTo>
                    <a:pt x="13" y="24"/>
                  </a:lnTo>
                  <a:lnTo>
                    <a:pt x="9" y="18"/>
                  </a:lnTo>
                  <a:lnTo>
                    <a:pt x="0" y="8"/>
                  </a:lnTo>
                  <a:lnTo>
                    <a:pt x="3" y="0"/>
                  </a:lnTo>
                  <a:lnTo>
                    <a:pt x="9" y="5"/>
                  </a:lnTo>
                  <a:lnTo>
                    <a:pt x="13" y="0"/>
                  </a:lnTo>
                  <a:lnTo>
                    <a:pt x="20" y="0"/>
                  </a:lnTo>
                  <a:lnTo>
                    <a:pt x="35" y="3"/>
                  </a:lnTo>
                  <a:lnTo>
                    <a:pt x="46" y="3"/>
                  </a:lnTo>
                  <a:lnTo>
                    <a:pt x="54" y="7"/>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29" name="Freeform 28"/>
            <p:cNvSpPr>
              <a:spLocks/>
            </p:cNvSpPr>
            <p:nvPr/>
          </p:nvSpPr>
          <p:spPr bwMode="auto">
            <a:xfrm>
              <a:off x="5528996" y="2450227"/>
              <a:ext cx="241359" cy="149113"/>
            </a:xfrm>
            <a:custGeom>
              <a:avLst/>
              <a:gdLst>
                <a:gd name="T0" fmla="*/ 1 w 146"/>
                <a:gd name="T1" fmla="*/ 44 h 96"/>
                <a:gd name="T2" fmla="*/ 15 w 146"/>
                <a:gd name="T3" fmla="*/ 44 h 96"/>
                <a:gd name="T4" fmla="*/ 31 w 146"/>
                <a:gd name="T5" fmla="*/ 37 h 96"/>
                <a:gd name="T6" fmla="*/ 33 w 146"/>
                <a:gd name="T7" fmla="*/ 26 h 96"/>
                <a:gd name="T8" fmla="*/ 45 w 146"/>
                <a:gd name="T9" fmla="*/ 20 h 96"/>
                <a:gd name="T10" fmla="*/ 42 w 146"/>
                <a:gd name="T11" fmla="*/ 11 h 96"/>
                <a:gd name="T12" fmla="*/ 50 w 146"/>
                <a:gd name="T13" fmla="*/ 7 h 96"/>
                <a:gd name="T14" fmla="*/ 65 w 146"/>
                <a:gd name="T15" fmla="*/ 0 h 96"/>
                <a:gd name="T16" fmla="*/ 82 w 146"/>
                <a:gd name="T17" fmla="*/ 5 h 96"/>
                <a:gd name="T18" fmla="*/ 85 w 146"/>
                <a:gd name="T19" fmla="*/ 10 h 96"/>
                <a:gd name="T20" fmla="*/ 93 w 146"/>
                <a:gd name="T21" fmla="*/ 7 h 96"/>
                <a:gd name="T22" fmla="*/ 109 w 146"/>
                <a:gd name="T23" fmla="*/ 12 h 96"/>
                <a:gd name="T24" fmla="*/ 112 w 146"/>
                <a:gd name="T25" fmla="*/ 21 h 96"/>
                <a:gd name="T26" fmla="*/ 110 w 146"/>
                <a:gd name="T27" fmla="*/ 27 h 96"/>
                <a:gd name="T28" fmla="*/ 122 w 146"/>
                <a:gd name="T29" fmla="*/ 40 h 96"/>
                <a:gd name="T30" fmla="*/ 129 w 146"/>
                <a:gd name="T31" fmla="*/ 43 h 96"/>
                <a:gd name="T32" fmla="*/ 129 w 146"/>
                <a:gd name="T33" fmla="*/ 47 h 96"/>
                <a:gd name="T34" fmla="*/ 140 w 146"/>
                <a:gd name="T35" fmla="*/ 50 h 96"/>
                <a:gd name="T36" fmla="*/ 146 w 146"/>
                <a:gd name="T37" fmla="*/ 56 h 96"/>
                <a:gd name="T38" fmla="*/ 140 w 146"/>
                <a:gd name="T39" fmla="*/ 60 h 96"/>
                <a:gd name="T40" fmla="*/ 128 w 146"/>
                <a:gd name="T41" fmla="*/ 59 h 96"/>
                <a:gd name="T42" fmla="*/ 125 w 146"/>
                <a:gd name="T43" fmla="*/ 61 h 96"/>
                <a:gd name="T44" fmla="*/ 130 w 146"/>
                <a:gd name="T45" fmla="*/ 68 h 96"/>
                <a:gd name="T46" fmla="*/ 136 w 146"/>
                <a:gd name="T47" fmla="*/ 81 h 96"/>
                <a:gd name="T48" fmla="*/ 123 w 146"/>
                <a:gd name="T49" fmla="*/ 82 h 96"/>
                <a:gd name="T50" fmla="*/ 119 w 146"/>
                <a:gd name="T51" fmla="*/ 86 h 96"/>
                <a:gd name="T52" fmla="*/ 119 w 146"/>
                <a:gd name="T53" fmla="*/ 96 h 96"/>
                <a:gd name="T54" fmla="*/ 113 w 146"/>
                <a:gd name="T55" fmla="*/ 95 h 96"/>
                <a:gd name="T56" fmla="*/ 99 w 146"/>
                <a:gd name="T57" fmla="*/ 95 h 96"/>
                <a:gd name="T58" fmla="*/ 94 w 146"/>
                <a:gd name="T59" fmla="*/ 91 h 96"/>
                <a:gd name="T60" fmla="*/ 88 w 146"/>
                <a:gd name="T61" fmla="*/ 94 h 96"/>
                <a:gd name="T62" fmla="*/ 82 w 146"/>
                <a:gd name="T63" fmla="*/ 91 h 96"/>
                <a:gd name="T64" fmla="*/ 70 w 146"/>
                <a:gd name="T65" fmla="*/ 91 h 96"/>
                <a:gd name="T66" fmla="*/ 51 w 146"/>
                <a:gd name="T67" fmla="*/ 86 h 96"/>
                <a:gd name="T68" fmla="*/ 35 w 146"/>
                <a:gd name="T69" fmla="*/ 84 h 96"/>
                <a:gd name="T70" fmla="*/ 23 w 146"/>
                <a:gd name="T71" fmla="*/ 85 h 96"/>
                <a:gd name="T72" fmla="*/ 15 w 146"/>
                <a:gd name="T73" fmla="*/ 90 h 96"/>
                <a:gd name="T74" fmla="*/ 8 w 146"/>
                <a:gd name="T75" fmla="*/ 91 h 96"/>
                <a:gd name="T76" fmla="*/ 6 w 146"/>
                <a:gd name="T77" fmla="*/ 82 h 96"/>
                <a:gd name="T78" fmla="*/ 0 w 146"/>
                <a:gd name="T79" fmla="*/ 73 h 96"/>
                <a:gd name="T80" fmla="*/ 9 w 146"/>
                <a:gd name="T81" fmla="*/ 69 h 96"/>
                <a:gd name="T82" fmla="*/ 8 w 146"/>
                <a:gd name="T83" fmla="*/ 61 h 96"/>
                <a:gd name="T84" fmla="*/ 3 w 146"/>
                <a:gd name="T85" fmla="*/ 53 h 96"/>
                <a:gd name="T86" fmla="*/ 1 w 146"/>
                <a:gd name="T87" fmla="*/ 44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46" h="96">
                  <a:moveTo>
                    <a:pt x="1" y="44"/>
                  </a:moveTo>
                  <a:lnTo>
                    <a:pt x="15" y="44"/>
                  </a:lnTo>
                  <a:lnTo>
                    <a:pt x="31" y="37"/>
                  </a:lnTo>
                  <a:lnTo>
                    <a:pt x="33" y="26"/>
                  </a:lnTo>
                  <a:lnTo>
                    <a:pt x="45" y="20"/>
                  </a:lnTo>
                  <a:lnTo>
                    <a:pt x="42" y="11"/>
                  </a:lnTo>
                  <a:lnTo>
                    <a:pt x="50" y="7"/>
                  </a:lnTo>
                  <a:lnTo>
                    <a:pt x="65" y="0"/>
                  </a:lnTo>
                  <a:lnTo>
                    <a:pt x="82" y="5"/>
                  </a:lnTo>
                  <a:lnTo>
                    <a:pt x="85" y="10"/>
                  </a:lnTo>
                  <a:lnTo>
                    <a:pt x="93" y="7"/>
                  </a:lnTo>
                  <a:lnTo>
                    <a:pt x="109" y="12"/>
                  </a:lnTo>
                  <a:lnTo>
                    <a:pt x="112" y="21"/>
                  </a:lnTo>
                  <a:lnTo>
                    <a:pt x="110" y="27"/>
                  </a:lnTo>
                  <a:lnTo>
                    <a:pt x="122" y="40"/>
                  </a:lnTo>
                  <a:lnTo>
                    <a:pt x="129" y="43"/>
                  </a:lnTo>
                  <a:lnTo>
                    <a:pt x="129" y="47"/>
                  </a:lnTo>
                  <a:lnTo>
                    <a:pt x="140" y="50"/>
                  </a:lnTo>
                  <a:lnTo>
                    <a:pt x="146" y="56"/>
                  </a:lnTo>
                  <a:lnTo>
                    <a:pt x="140" y="60"/>
                  </a:lnTo>
                  <a:lnTo>
                    <a:pt x="128" y="59"/>
                  </a:lnTo>
                  <a:lnTo>
                    <a:pt x="125" y="61"/>
                  </a:lnTo>
                  <a:lnTo>
                    <a:pt x="130" y="68"/>
                  </a:lnTo>
                  <a:lnTo>
                    <a:pt x="136" y="81"/>
                  </a:lnTo>
                  <a:lnTo>
                    <a:pt x="123" y="82"/>
                  </a:lnTo>
                  <a:lnTo>
                    <a:pt x="119" y="86"/>
                  </a:lnTo>
                  <a:lnTo>
                    <a:pt x="119" y="96"/>
                  </a:lnTo>
                  <a:lnTo>
                    <a:pt x="113" y="95"/>
                  </a:lnTo>
                  <a:lnTo>
                    <a:pt x="99" y="95"/>
                  </a:lnTo>
                  <a:lnTo>
                    <a:pt x="94" y="91"/>
                  </a:lnTo>
                  <a:lnTo>
                    <a:pt x="88" y="94"/>
                  </a:lnTo>
                  <a:lnTo>
                    <a:pt x="82" y="91"/>
                  </a:lnTo>
                  <a:lnTo>
                    <a:pt x="70" y="91"/>
                  </a:lnTo>
                  <a:lnTo>
                    <a:pt x="51" y="86"/>
                  </a:lnTo>
                  <a:lnTo>
                    <a:pt x="35" y="84"/>
                  </a:lnTo>
                  <a:lnTo>
                    <a:pt x="23" y="85"/>
                  </a:lnTo>
                  <a:lnTo>
                    <a:pt x="15" y="90"/>
                  </a:lnTo>
                  <a:lnTo>
                    <a:pt x="8" y="91"/>
                  </a:lnTo>
                  <a:lnTo>
                    <a:pt x="6" y="82"/>
                  </a:lnTo>
                  <a:lnTo>
                    <a:pt x="0" y="73"/>
                  </a:lnTo>
                  <a:lnTo>
                    <a:pt x="9" y="69"/>
                  </a:lnTo>
                  <a:lnTo>
                    <a:pt x="8" y="61"/>
                  </a:lnTo>
                  <a:lnTo>
                    <a:pt x="3" y="53"/>
                  </a:lnTo>
                  <a:lnTo>
                    <a:pt x="1" y="44"/>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30" name="Freeform 29"/>
            <p:cNvSpPr>
              <a:spLocks/>
            </p:cNvSpPr>
            <p:nvPr/>
          </p:nvSpPr>
          <p:spPr bwMode="auto">
            <a:xfrm>
              <a:off x="5515771" y="4817395"/>
              <a:ext cx="285995" cy="296673"/>
            </a:xfrm>
            <a:custGeom>
              <a:avLst/>
              <a:gdLst>
                <a:gd name="T0" fmla="*/ 108 w 173"/>
                <a:gd name="T1" fmla="*/ 19 h 191"/>
                <a:gd name="T2" fmla="*/ 112 w 173"/>
                <a:gd name="T3" fmla="*/ 22 h 191"/>
                <a:gd name="T4" fmla="*/ 117 w 173"/>
                <a:gd name="T5" fmla="*/ 34 h 191"/>
                <a:gd name="T6" fmla="*/ 137 w 173"/>
                <a:gd name="T7" fmla="*/ 57 h 191"/>
                <a:gd name="T8" fmla="*/ 144 w 173"/>
                <a:gd name="T9" fmla="*/ 59 h 191"/>
                <a:gd name="T10" fmla="*/ 144 w 173"/>
                <a:gd name="T11" fmla="*/ 67 h 191"/>
                <a:gd name="T12" fmla="*/ 149 w 173"/>
                <a:gd name="T13" fmla="*/ 80 h 191"/>
                <a:gd name="T14" fmla="*/ 162 w 173"/>
                <a:gd name="T15" fmla="*/ 83 h 191"/>
                <a:gd name="T16" fmla="*/ 173 w 173"/>
                <a:gd name="T17" fmla="*/ 92 h 191"/>
                <a:gd name="T18" fmla="*/ 147 w 173"/>
                <a:gd name="T19" fmla="*/ 108 h 191"/>
                <a:gd name="T20" fmla="*/ 130 w 173"/>
                <a:gd name="T21" fmla="*/ 123 h 191"/>
                <a:gd name="T22" fmla="*/ 124 w 173"/>
                <a:gd name="T23" fmla="*/ 137 h 191"/>
                <a:gd name="T24" fmla="*/ 118 w 173"/>
                <a:gd name="T25" fmla="*/ 145 h 191"/>
                <a:gd name="T26" fmla="*/ 108 w 173"/>
                <a:gd name="T27" fmla="*/ 146 h 191"/>
                <a:gd name="T28" fmla="*/ 104 w 173"/>
                <a:gd name="T29" fmla="*/ 156 h 191"/>
                <a:gd name="T30" fmla="*/ 102 w 173"/>
                <a:gd name="T31" fmla="*/ 163 h 191"/>
                <a:gd name="T32" fmla="*/ 90 w 173"/>
                <a:gd name="T33" fmla="*/ 168 h 191"/>
                <a:gd name="T34" fmla="*/ 76 w 173"/>
                <a:gd name="T35" fmla="*/ 167 h 191"/>
                <a:gd name="T36" fmla="*/ 68 w 173"/>
                <a:gd name="T37" fmla="*/ 161 h 191"/>
                <a:gd name="T38" fmla="*/ 60 w 173"/>
                <a:gd name="T39" fmla="*/ 158 h 191"/>
                <a:gd name="T40" fmla="*/ 51 w 173"/>
                <a:gd name="T41" fmla="*/ 163 h 191"/>
                <a:gd name="T42" fmla="*/ 47 w 173"/>
                <a:gd name="T43" fmla="*/ 173 h 191"/>
                <a:gd name="T44" fmla="*/ 38 w 173"/>
                <a:gd name="T45" fmla="*/ 179 h 191"/>
                <a:gd name="T46" fmla="*/ 28 w 173"/>
                <a:gd name="T47" fmla="*/ 189 h 191"/>
                <a:gd name="T48" fmla="*/ 16 w 173"/>
                <a:gd name="T49" fmla="*/ 191 h 191"/>
                <a:gd name="T50" fmla="*/ 12 w 173"/>
                <a:gd name="T51" fmla="*/ 183 h 191"/>
                <a:gd name="T52" fmla="*/ 14 w 173"/>
                <a:gd name="T53" fmla="*/ 171 h 191"/>
                <a:gd name="T54" fmla="*/ 4 w 173"/>
                <a:gd name="T55" fmla="*/ 151 h 191"/>
                <a:gd name="T56" fmla="*/ 0 w 173"/>
                <a:gd name="T57" fmla="*/ 148 h 191"/>
                <a:gd name="T58" fmla="*/ 2 w 173"/>
                <a:gd name="T59" fmla="*/ 87 h 191"/>
                <a:gd name="T60" fmla="*/ 20 w 173"/>
                <a:gd name="T61" fmla="*/ 87 h 191"/>
                <a:gd name="T62" fmla="*/ 23 w 173"/>
                <a:gd name="T63" fmla="*/ 13 h 191"/>
                <a:gd name="T64" fmla="*/ 36 w 173"/>
                <a:gd name="T65" fmla="*/ 12 h 191"/>
                <a:gd name="T66" fmla="*/ 65 w 173"/>
                <a:gd name="T67" fmla="*/ 5 h 191"/>
                <a:gd name="T68" fmla="*/ 71 w 173"/>
                <a:gd name="T69" fmla="*/ 13 h 191"/>
                <a:gd name="T70" fmla="*/ 83 w 173"/>
                <a:gd name="T71" fmla="*/ 5 h 191"/>
                <a:gd name="T72" fmla="*/ 89 w 173"/>
                <a:gd name="T73" fmla="*/ 5 h 191"/>
                <a:gd name="T74" fmla="*/ 99 w 173"/>
                <a:gd name="T75" fmla="*/ 0 h 191"/>
                <a:gd name="T76" fmla="*/ 102 w 173"/>
                <a:gd name="T77" fmla="*/ 2 h 191"/>
                <a:gd name="T78" fmla="*/ 108 w 173"/>
                <a:gd name="T79" fmla="*/ 19 h 1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73" h="191">
                  <a:moveTo>
                    <a:pt x="108" y="19"/>
                  </a:moveTo>
                  <a:lnTo>
                    <a:pt x="112" y="22"/>
                  </a:lnTo>
                  <a:lnTo>
                    <a:pt x="117" y="34"/>
                  </a:lnTo>
                  <a:lnTo>
                    <a:pt x="137" y="57"/>
                  </a:lnTo>
                  <a:lnTo>
                    <a:pt x="144" y="59"/>
                  </a:lnTo>
                  <a:lnTo>
                    <a:pt x="144" y="67"/>
                  </a:lnTo>
                  <a:lnTo>
                    <a:pt x="149" y="80"/>
                  </a:lnTo>
                  <a:lnTo>
                    <a:pt x="162" y="83"/>
                  </a:lnTo>
                  <a:lnTo>
                    <a:pt x="173" y="92"/>
                  </a:lnTo>
                  <a:lnTo>
                    <a:pt x="147" y="108"/>
                  </a:lnTo>
                  <a:lnTo>
                    <a:pt x="130" y="123"/>
                  </a:lnTo>
                  <a:lnTo>
                    <a:pt x="124" y="137"/>
                  </a:lnTo>
                  <a:lnTo>
                    <a:pt x="118" y="145"/>
                  </a:lnTo>
                  <a:lnTo>
                    <a:pt x="108" y="146"/>
                  </a:lnTo>
                  <a:lnTo>
                    <a:pt x="104" y="156"/>
                  </a:lnTo>
                  <a:lnTo>
                    <a:pt x="102" y="163"/>
                  </a:lnTo>
                  <a:lnTo>
                    <a:pt x="90" y="168"/>
                  </a:lnTo>
                  <a:lnTo>
                    <a:pt x="76" y="167"/>
                  </a:lnTo>
                  <a:lnTo>
                    <a:pt x="68" y="161"/>
                  </a:lnTo>
                  <a:lnTo>
                    <a:pt x="60" y="158"/>
                  </a:lnTo>
                  <a:lnTo>
                    <a:pt x="51" y="163"/>
                  </a:lnTo>
                  <a:lnTo>
                    <a:pt x="47" y="173"/>
                  </a:lnTo>
                  <a:lnTo>
                    <a:pt x="38" y="179"/>
                  </a:lnTo>
                  <a:lnTo>
                    <a:pt x="28" y="189"/>
                  </a:lnTo>
                  <a:lnTo>
                    <a:pt x="16" y="191"/>
                  </a:lnTo>
                  <a:lnTo>
                    <a:pt x="12" y="183"/>
                  </a:lnTo>
                  <a:lnTo>
                    <a:pt x="14" y="171"/>
                  </a:lnTo>
                  <a:lnTo>
                    <a:pt x="4" y="151"/>
                  </a:lnTo>
                  <a:lnTo>
                    <a:pt x="0" y="148"/>
                  </a:lnTo>
                  <a:lnTo>
                    <a:pt x="2" y="87"/>
                  </a:lnTo>
                  <a:lnTo>
                    <a:pt x="20" y="87"/>
                  </a:lnTo>
                  <a:lnTo>
                    <a:pt x="23" y="13"/>
                  </a:lnTo>
                  <a:lnTo>
                    <a:pt x="36" y="12"/>
                  </a:lnTo>
                  <a:lnTo>
                    <a:pt x="65" y="5"/>
                  </a:lnTo>
                  <a:lnTo>
                    <a:pt x="71" y="13"/>
                  </a:lnTo>
                  <a:lnTo>
                    <a:pt x="83" y="5"/>
                  </a:lnTo>
                  <a:lnTo>
                    <a:pt x="89" y="5"/>
                  </a:lnTo>
                  <a:lnTo>
                    <a:pt x="99" y="0"/>
                  </a:lnTo>
                  <a:lnTo>
                    <a:pt x="102" y="2"/>
                  </a:lnTo>
                  <a:lnTo>
                    <a:pt x="108" y="1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31" name="Freeform 30"/>
            <p:cNvSpPr>
              <a:spLocks/>
            </p:cNvSpPr>
            <p:nvPr/>
          </p:nvSpPr>
          <p:spPr bwMode="auto">
            <a:xfrm>
              <a:off x="5366988" y="3888545"/>
              <a:ext cx="391795" cy="285801"/>
            </a:xfrm>
            <a:custGeom>
              <a:avLst/>
              <a:gdLst>
                <a:gd name="T0" fmla="*/ 14 w 237"/>
                <a:gd name="T1" fmla="*/ 77 h 184"/>
                <a:gd name="T2" fmla="*/ 29 w 237"/>
                <a:gd name="T3" fmla="*/ 76 h 184"/>
                <a:gd name="T4" fmla="*/ 33 w 237"/>
                <a:gd name="T5" fmla="*/ 70 h 184"/>
                <a:gd name="T6" fmla="*/ 36 w 237"/>
                <a:gd name="T7" fmla="*/ 71 h 184"/>
                <a:gd name="T8" fmla="*/ 40 w 237"/>
                <a:gd name="T9" fmla="*/ 75 h 184"/>
                <a:gd name="T10" fmla="*/ 64 w 237"/>
                <a:gd name="T11" fmla="*/ 68 h 184"/>
                <a:gd name="T12" fmla="*/ 71 w 237"/>
                <a:gd name="T13" fmla="*/ 59 h 184"/>
                <a:gd name="T14" fmla="*/ 81 w 237"/>
                <a:gd name="T15" fmla="*/ 52 h 184"/>
                <a:gd name="T16" fmla="*/ 79 w 237"/>
                <a:gd name="T17" fmla="*/ 45 h 184"/>
                <a:gd name="T18" fmla="*/ 84 w 237"/>
                <a:gd name="T19" fmla="*/ 43 h 184"/>
                <a:gd name="T20" fmla="*/ 102 w 237"/>
                <a:gd name="T21" fmla="*/ 44 h 184"/>
                <a:gd name="T22" fmla="*/ 119 w 237"/>
                <a:gd name="T23" fmla="*/ 35 h 184"/>
                <a:gd name="T24" fmla="*/ 132 w 237"/>
                <a:gd name="T25" fmla="*/ 12 h 184"/>
                <a:gd name="T26" fmla="*/ 141 w 237"/>
                <a:gd name="T27" fmla="*/ 3 h 184"/>
                <a:gd name="T28" fmla="*/ 152 w 237"/>
                <a:gd name="T29" fmla="*/ 0 h 184"/>
                <a:gd name="T30" fmla="*/ 155 w 237"/>
                <a:gd name="T31" fmla="*/ 9 h 184"/>
                <a:gd name="T32" fmla="*/ 165 w 237"/>
                <a:gd name="T33" fmla="*/ 22 h 184"/>
                <a:gd name="T34" fmla="*/ 165 w 237"/>
                <a:gd name="T35" fmla="*/ 30 h 184"/>
                <a:gd name="T36" fmla="*/ 163 w 237"/>
                <a:gd name="T37" fmla="*/ 39 h 184"/>
                <a:gd name="T38" fmla="*/ 164 w 237"/>
                <a:gd name="T39" fmla="*/ 45 h 184"/>
                <a:gd name="T40" fmla="*/ 170 w 237"/>
                <a:gd name="T41" fmla="*/ 51 h 184"/>
                <a:gd name="T42" fmla="*/ 185 w 237"/>
                <a:gd name="T43" fmla="*/ 61 h 184"/>
                <a:gd name="T44" fmla="*/ 195 w 237"/>
                <a:gd name="T45" fmla="*/ 69 h 184"/>
                <a:gd name="T46" fmla="*/ 195 w 237"/>
                <a:gd name="T47" fmla="*/ 76 h 184"/>
                <a:gd name="T48" fmla="*/ 207 w 237"/>
                <a:gd name="T49" fmla="*/ 86 h 184"/>
                <a:gd name="T50" fmla="*/ 215 w 237"/>
                <a:gd name="T51" fmla="*/ 95 h 184"/>
                <a:gd name="T52" fmla="*/ 220 w 237"/>
                <a:gd name="T53" fmla="*/ 108 h 184"/>
                <a:gd name="T54" fmla="*/ 234 w 237"/>
                <a:gd name="T55" fmla="*/ 116 h 184"/>
                <a:gd name="T56" fmla="*/ 237 w 237"/>
                <a:gd name="T57" fmla="*/ 123 h 184"/>
                <a:gd name="T58" fmla="*/ 231 w 237"/>
                <a:gd name="T59" fmla="*/ 125 h 184"/>
                <a:gd name="T60" fmla="*/ 219 w 237"/>
                <a:gd name="T61" fmla="*/ 124 h 184"/>
                <a:gd name="T62" fmla="*/ 205 w 237"/>
                <a:gd name="T63" fmla="*/ 122 h 184"/>
                <a:gd name="T64" fmla="*/ 198 w 237"/>
                <a:gd name="T65" fmla="*/ 124 h 184"/>
                <a:gd name="T66" fmla="*/ 196 w 237"/>
                <a:gd name="T67" fmla="*/ 129 h 184"/>
                <a:gd name="T68" fmla="*/ 190 w 237"/>
                <a:gd name="T69" fmla="*/ 130 h 184"/>
                <a:gd name="T70" fmla="*/ 182 w 237"/>
                <a:gd name="T71" fmla="*/ 125 h 184"/>
                <a:gd name="T72" fmla="*/ 162 w 237"/>
                <a:gd name="T73" fmla="*/ 136 h 184"/>
                <a:gd name="T74" fmla="*/ 154 w 237"/>
                <a:gd name="T75" fmla="*/ 133 h 184"/>
                <a:gd name="T76" fmla="*/ 151 w 237"/>
                <a:gd name="T77" fmla="*/ 135 h 184"/>
                <a:gd name="T78" fmla="*/ 146 w 237"/>
                <a:gd name="T79" fmla="*/ 148 h 184"/>
                <a:gd name="T80" fmla="*/ 132 w 237"/>
                <a:gd name="T81" fmla="*/ 144 h 184"/>
                <a:gd name="T82" fmla="*/ 119 w 237"/>
                <a:gd name="T83" fmla="*/ 142 h 184"/>
                <a:gd name="T84" fmla="*/ 107 w 237"/>
                <a:gd name="T85" fmla="*/ 134 h 184"/>
                <a:gd name="T86" fmla="*/ 92 w 237"/>
                <a:gd name="T87" fmla="*/ 127 h 184"/>
                <a:gd name="T88" fmla="*/ 82 w 237"/>
                <a:gd name="T89" fmla="*/ 133 h 184"/>
                <a:gd name="T90" fmla="*/ 75 w 237"/>
                <a:gd name="T91" fmla="*/ 144 h 184"/>
                <a:gd name="T92" fmla="*/ 73 w 237"/>
                <a:gd name="T93" fmla="*/ 159 h 184"/>
                <a:gd name="T94" fmla="*/ 61 w 237"/>
                <a:gd name="T95" fmla="*/ 157 h 184"/>
                <a:gd name="T96" fmla="*/ 49 w 237"/>
                <a:gd name="T97" fmla="*/ 154 h 184"/>
                <a:gd name="T98" fmla="*/ 38 w 237"/>
                <a:gd name="T99" fmla="*/ 165 h 184"/>
                <a:gd name="T100" fmla="*/ 29 w 237"/>
                <a:gd name="T101" fmla="*/ 184 h 184"/>
                <a:gd name="T102" fmla="*/ 27 w 237"/>
                <a:gd name="T103" fmla="*/ 178 h 184"/>
                <a:gd name="T104" fmla="*/ 26 w 237"/>
                <a:gd name="T105" fmla="*/ 169 h 184"/>
                <a:gd name="T106" fmla="*/ 17 w 237"/>
                <a:gd name="T107" fmla="*/ 162 h 184"/>
                <a:gd name="T108" fmla="*/ 10 w 237"/>
                <a:gd name="T109" fmla="*/ 152 h 184"/>
                <a:gd name="T110" fmla="*/ 9 w 237"/>
                <a:gd name="T111" fmla="*/ 144 h 184"/>
                <a:gd name="T112" fmla="*/ 0 w 237"/>
                <a:gd name="T113" fmla="*/ 133 h 184"/>
                <a:gd name="T114" fmla="*/ 2 w 237"/>
                <a:gd name="T115" fmla="*/ 127 h 184"/>
                <a:gd name="T116" fmla="*/ 0 w 237"/>
                <a:gd name="T117" fmla="*/ 118 h 184"/>
                <a:gd name="T118" fmla="*/ 1 w 237"/>
                <a:gd name="T119" fmla="*/ 102 h 184"/>
                <a:gd name="T120" fmla="*/ 5 w 237"/>
                <a:gd name="T121" fmla="*/ 98 h 184"/>
                <a:gd name="T122" fmla="*/ 14 w 237"/>
                <a:gd name="T123" fmla="*/ 77 h 1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37" h="184">
                  <a:moveTo>
                    <a:pt x="14" y="77"/>
                  </a:moveTo>
                  <a:lnTo>
                    <a:pt x="29" y="76"/>
                  </a:lnTo>
                  <a:lnTo>
                    <a:pt x="33" y="70"/>
                  </a:lnTo>
                  <a:lnTo>
                    <a:pt x="36" y="71"/>
                  </a:lnTo>
                  <a:lnTo>
                    <a:pt x="40" y="75"/>
                  </a:lnTo>
                  <a:lnTo>
                    <a:pt x="64" y="68"/>
                  </a:lnTo>
                  <a:lnTo>
                    <a:pt x="71" y="59"/>
                  </a:lnTo>
                  <a:lnTo>
                    <a:pt x="81" y="52"/>
                  </a:lnTo>
                  <a:lnTo>
                    <a:pt x="79" y="45"/>
                  </a:lnTo>
                  <a:lnTo>
                    <a:pt x="84" y="43"/>
                  </a:lnTo>
                  <a:lnTo>
                    <a:pt x="102" y="44"/>
                  </a:lnTo>
                  <a:lnTo>
                    <a:pt x="119" y="35"/>
                  </a:lnTo>
                  <a:lnTo>
                    <a:pt x="132" y="12"/>
                  </a:lnTo>
                  <a:lnTo>
                    <a:pt x="141" y="3"/>
                  </a:lnTo>
                  <a:lnTo>
                    <a:pt x="152" y="0"/>
                  </a:lnTo>
                  <a:lnTo>
                    <a:pt x="155" y="9"/>
                  </a:lnTo>
                  <a:lnTo>
                    <a:pt x="165" y="22"/>
                  </a:lnTo>
                  <a:lnTo>
                    <a:pt x="165" y="30"/>
                  </a:lnTo>
                  <a:lnTo>
                    <a:pt x="163" y="39"/>
                  </a:lnTo>
                  <a:lnTo>
                    <a:pt x="164" y="45"/>
                  </a:lnTo>
                  <a:lnTo>
                    <a:pt x="170" y="51"/>
                  </a:lnTo>
                  <a:lnTo>
                    <a:pt x="185" y="61"/>
                  </a:lnTo>
                  <a:lnTo>
                    <a:pt x="195" y="69"/>
                  </a:lnTo>
                  <a:lnTo>
                    <a:pt x="195" y="76"/>
                  </a:lnTo>
                  <a:lnTo>
                    <a:pt x="207" y="86"/>
                  </a:lnTo>
                  <a:lnTo>
                    <a:pt x="215" y="95"/>
                  </a:lnTo>
                  <a:lnTo>
                    <a:pt x="220" y="108"/>
                  </a:lnTo>
                  <a:lnTo>
                    <a:pt x="234" y="116"/>
                  </a:lnTo>
                  <a:lnTo>
                    <a:pt x="237" y="123"/>
                  </a:lnTo>
                  <a:lnTo>
                    <a:pt x="231" y="125"/>
                  </a:lnTo>
                  <a:lnTo>
                    <a:pt x="219" y="124"/>
                  </a:lnTo>
                  <a:lnTo>
                    <a:pt x="205" y="122"/>
                  </a:lnTo>
                  <a:lnTo>
                    <a:pt x="198" y="124"/>
                  </a:lnTo>
                  <a:lnTo>
                    <a:pt x="196" y="129"/>
                  </a:lnTo>
                  <a:lnTo>
                    <a:pt x="190" y="130"/>
                  </a:lnTo>
                  <a:lnTo>
                    <a:pt x="182" y="125"/>
                  </a:lnTo>
                  <a:lnTo>
                    <a:pt x="162" y="136"/>
                  </a:lnTo>
                  <a:lnTo>
                    <a:pt x="154" y="133"/>
                  </a:lnTo>
                  <a:lnTo>
                    <a:pt x="151" y="135"/>
                  </a:lnTo>
                  <a:lnTo>
                    <a:pt x="146" y="148"/>
                  </a:lnTo>
                  <a:lnTo>
                    <a:pt x="132" y="144"/>
                  </a:lnTo>
                  <a:lnTo>
                    <a:pt x="119" y="142"/>
                  </a:lnTo>
                  <a:lnTo>
                    <a:pt x="107" y="134"/>
                  </a:lnTo>
                  <a:lnTo>
                    <a:pt x="92" y="127"/>
                  </a:lnTo>
                  <a:lnTo>
                    <a:pt x="82" y="133"/>
                  </a:lnTo>
                  <a:lnTo>
                    <a:pt x="75" y="144"/>
                  </a:lnTo>
                  <a:lnTo>
                    <a:pt x="73" y="159"/>
                  </a:lnTo>
                  <a:lnTo>
                    <a:pt x="61" y="157"/>
                  </a:lnTo>
                  <a:lnTo>
                    <a:pt x="49" y="154"/>
                  </a:lnTo>
                  <a:lnTo>
                    <a:pt x="38" y="165"/>
                  </a:lnTo>
                  <a:lnTo>
                    <a:pt x="29" y="184"/>
                  </a:lnTo>
                  <a:lnTo>
                    <a:pt x="27" y="178"/>
                  </a:lnTo>
                  <a:lnTo>
                    <a:pt x="26" y="169"/>
                  </a:lnTo>
                  <a:lnTo>
                    <a:pt x="17" y="162"/>
                  </a:lnTo>
                  <a:lnTo>
                    <a:pt x="10" y="152"/>
                  </a:lnTo>
                  <a:lnTo>
                    <a:pt x="9" y="144"/>
                  </a:lnTo>
                  <a:lnTo>
                    <a:pt x="0" y="133"/>
                  </a:lnTo>
                  <a:lnTo>
                    <a:pt x="2" y="127"/>
                  </a:lnTo>
                  <a:lnTo>
                    <a:pt x="0" y="118"/>
                  </a:lnTo>
                  <a:lnTo>
                    <a:pt x="1" y="102"/>
                  </a:lnTo>
                  <a:lnTo>
                    <a:pt x="5" y="98"/>
                  </a:lnTo>
                  <a:lnTo>
                    <a:pt x="14" y="77"/>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32" name="Freeform 31"/>
            <p:cNvSpPr>
              <a:spLocks/>
            </p:cNvSpPr>
            <p:nvPr/>
          </p:nvSpPr>
          <p:spPr bwMode="auto">
            <a:xfrm>
              <a:off x="5090913" y="2709621"/>
              <a:ext cx="117373" cy="65236"/>
            </a:xfrm>
            <a:custGeom>
              <a:avLst/>
              <a:gdLst>
                <a:gd name="T0" fmla="*/ 57 w 71"/>
                <a:gd name="T1" fmla="*/ 6 h 42"/>
                <a:gd name="T2" fmla="*/ 58 w 71"/>
                <a:gd name="T3" fmla="*/ 10 h 42"/>
                <a:gd name="T4" fmla="*/ 56 w 71"/>
                <a:gd name="T5" fmla="*/ 15 h 42"/>
                <a:gd name="T6" fmla="*/ 63 w 71"/>
                <a:gd name="T7" fmla="*/ 19 h 42"/>
                <a:gd name="T8" fmla="*/ 71 w 71"/>
                <a:gd name="T9" fmla="*/ 19 h 42"/>
                <a:gd name="T10" fmla="*/ 71 w 71"/>
                <a:gd name="T11" fmla="*/ 27 h 42"/>
                <a:gd name="T12" fmla="*/ 64 w 71"/>
                <a:gd name="T13" fmla="*/ 31 h 42"/>
                <a:gd name="T14" fmla="*/ 51 w 71"/>
                <a:gd name="T15" fmla="*/ 28 h 42"/>
                <a:gd name="T16" fmla="*/ 48 w 71"/>
                <a:gd name="T17" fmla="*/ 37 h 42"/>
                <a:gd name="T18" fmla="*/ 40 w 71"/>
                <a:gd name="T19" fmla="*/ 37 h 42"/>
                <a:gd name="T20" fmla="*/ 38 w 71"/>
                <a:gd name="T21" fmla="*/ 34 h 42"/>
                <a:gd name="T22" fmla="*/ 29 w 71"/>
                <a:gd name="T23" fmla="*/ 41 h 42"/>
                <a:gd name="T24" fmla="*/ 21 w 71"/>
                <a:gd name="T25" fmla="*/ 42 h 42"/>
                <a:gd name="T26" fmla="*/ 13 w 71"/>
                <a:gd name="T27" fmla="*/ 38 h 42"/>
                <a:gd name="T28" fmla="*/ 8 w 71"/>
                <a:gd name="T29" fmla="*/ 29 h 42"/>
                <a:gd name="T30" fmla="*/ 0 w 71"/>
                <a:gd name="T31" fmla="*/ 32 h 42"/>
                <a:gd name="T32" fmla="*/ 0 w 71"/>
                <a:gd name="T33" fmla="*/ 22 h 42"/>
                <a:gd name="T34" fmla="*/ 11 w 71"/>
                <a:gd name="T35" fmla="*/ 11 h 42"/>
                <a:gd name="T36" fmla="*/ 11 w 71"/>
                <a:gd name="T37" fmla="*/ 6 h 42"/>
                <a:gd name="T38" fmla="*/ 18 w 71"/>
                <a:gd name="T39" fmla="*/ 8 h 42"/>
                <a:gd name="T40" fmla="*/ 22 w 71"/>
                <a:gd name="T41" fmla="*/ 4 h 42"/>
                <a:gd name="T42" fmla="*/ 36 w 71"/>
                <a:gd name="T43" fmla="*/ 4 h 42"/>
                <a:gd name="T44" fmla="*/ 40 w 71"/>
                <a:gd name="T45" fmla="*/ 0 h 42"/>
                <a:gd name="T46" fmla="*/ 57 w 71"/>
                <a:gd name="T47" fmla="*/ 6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71" h="42">
                  <a:moveTo>
                    <a:pt x="57" y="6"/>
                  </a:moveTo>
                  <a:lnTo>
                    <a:pt x="58" y="10"/>
                  </a:lnTo>
                  <a:lnTo>
                    <a:pt x="56" y="15"/>
                  </a:lnTo>
                  <a:lnTo>
                    <a:pt x="63" y="19"/>
                  </a:lnTo>
                  <a:lnTo>
                    <a:pt x="71" y="19"/>
                  </a:lnTo>
                  <a:lnTo>
                    <a:pt x="71" y="27"/>
                  </a:lnTo>
                  <a:lnTo>
                    <a:pt x="64" y="31"/>
                  </a:lnTo>
                  <a:lnTo>
                    <a:pt x="51" y="28"/>
                  </a:lnTo>
                  <a:lnTo>
                    <a:pt x="48" y="37"/>
                  </a:lnTo>
                  <a:lnTo>
                    <a:pt x="40" y="37"/>
                  </a:lnTo>
                  <a:lnTo>
                    <a:pt x="38" y="34"/>
                  </a:lnTo>
                  <a:lnTo>
                    <a:pt x="29" y="41"/>
                  </a:lnTo>
                  <a:lnTo>
                    <a:pt x="21" y="42"/>
                  </a:lnTo>
                  <a:lnTo>
                    <a:pt x="13" y="38"/>
                  </a:lnTo>
                  <a:lnTo>
                    <a:pt x="8" y="29"/>
                  </a:lnTo>
                  <a:lnTo>
                    <a:pt x="0" y="32"/>
                  </a:lnTo>
                  <a:lnTo>
                    <a:pt x="0" y="22"/>
                  </a:lnTo>
                  <a:lnTo>
                    <a:pt x="11" y="11"/>
                  </a:lnTo>
                  <a:lnTo>
                    <a:pt x="11" y="6"/>
                  </a:lnTo>
                  <a:lnTo>
                    <a:pt x="18" y="8"/>
                  </a:lnTo>
                  <a:lnTo>
                    <a:pt x="22" y="4"/>
                  </a:lnTo>
                  <a:lnTo>
                    <a:pt x="36" y="4"/>
                  </a:lnTo>
                  <a:lnTo>
                    <a:pt x="40" y="0"/>
                  </a:lnTo>
                  <a:lnTo>
                    <a:pt x="57" y="6"/>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33" name="Freeform 32"/>
            <p:cNvSpPr>
              <a:spLocks/>
            </p:cNvSpPr>
            <p:nvPr/>
          </p:nvSpPr>
          <p:spPr bwMode="auto">
            <a:xfrm>
              <a:off x="4667708" y="3908739"/>
              <a:ext cx="181845" cy="198817"/>
            </a:xfrm>
            <a:custGeom>
              <a:avLst/>
              <a:gdLst>
                <a:gd name="T0" fmla="*/ 105 w 110"/>
                <a:gd name="T1" fmla="*/ 115 h 128"/>
                <a:gd name="T2" fmla="*/ 97 w 110"/>
                <a:gd name="T3" fmla="*/ 115 h 128"/>
                <a:gd name="T4" fmla="*/ 84 w 110"/>
                <a:gd name="T5" fmla="*/ 111 h 128"/>
                <a:gd name="T6" fmla="*/ 72 w 110"/>
                <a:gd name="T7" fmla="*/ 111 h 128"/>
                <a:gd name="T8" fmla="*/ 50 w 110"/>
                <a:gd name="T9" fmla="*/ 115 h 128"/>
                <a:gd name="T10" fmla="*/ 37 w 110"/>
                <a:gd name="T11" fmla="*/ 121 h 128"/>
                <a:gd name="T12" fmla="*/ 19 w 110"/>
                <a:gd name="T13" fmla="*/ 128 h 128"/>
                <a:gd name="T14" fmla="*/ 16 w 110"/>
                <a:gd name="T15" fmla="*/ 128 h 128"/>
                <a:gd name="T16" fmla="*/ 17 w 110"/>
                <a:gd name="T17" fmla="*/ 111 h 128"/>
                <a:gd name="T18" fmla="*/ 19 w 110"/>
                <a:gd name="T19" fmla="*/ 108 h 128"/>
                <a:gd name="T20" fmla="*/ 18 w 110"/>
                <a:gd name="T21" fmla="*/ 100 h 128"/>
                <a:gd name="T22" fmla="*/ 11 w 110"/>
                <a:gd name="T23" fmla="*/ 91 h 128"/>
                <a:gd name="T24" fmla="*/ 5 w 110"/>
                <a:gd name="T25" fmla="*/ 90 h 128"/>
                <a:gd name="T26" fmla="*/ 0 w 110"/>
                <a:gd name="T27" fmla="*/ 84 h 128"/>
                <a:gd name="T28" fmla="*/ 3 w 110"/>
                <a:gd name="T29" fmla="*/ 75 h 128"/>
                <a:gd name="T30" fmla="*/ 2 w 110"/>
                <a:gd name="T31" fmla="*/ 65 h 128"/>
                <a:gd name="T32" fmla="*/ 3 w 110"/>
                <a:gd name="T33" fmla="*/ 59 h 128"/>
                <a:gd name="T34" fmla="*/ 6 w 110"/>
                <a:gd name="T35" fmla="*/ 59 h 128"/>
                <a:gd name="T36" fmla="*/ 7 w 110"/>
                <a:gd name="T37" fmla="*/ 50 h 128"/>
                <a:gd name="T38" fmla="*/ 5 w 110"/>
                <a:gd name="T39" fmla="*/ 46 h 128"/>
                <a:gd name="T40" fmla="*/ 7 w 110"/>
                <a:gd name="T41" fmla="*/ 43 h 128"/>
                <a:gd name="T42" fmla="*/ 14 w 110"/>
                <a:gd name="T43" fmla="*/ 40 h 128"/>
                <a:gd name="T44" fmla="*/ 9 w 110"/>
                <a:gd name="T45" fmla="*/ 24 h 128"/>
                <a:gd name="T46" fmla="*/ 5 w 110"/>
                <a:gd name="T47" fmla="*/ 15 h 128"/>
                <a:gd name="T48" fmla="*/ 7 w 110"/>
                <a:gd name="T49" fmla="*/ 8 h 128"/>
                <a:gd name="T50" fmla="*/ 11 w 110"/>
                <a:gd name="T51" fmla="*/ 6 h 128"/>
                <a:gd name="T52" fmla="*/ 13 w 110"/>
                <a:gd name="T53" fmla="*/ 5 h 128"/>
                <a:gd name="T54" fmla="*/ 18 w 110"/>
                <a:gd name="T55" fmla="*/ 7 h 128"/>
                <a:gd name="T56" fmla="*/ 32 w 110"/>
                <a:gd name="T57" fmla="*/ 8 h 128"/>
                <a:gd name="T58" fmla="*/ 35 w 110"/>
                <a:gd name="T59" fmla="*/ 2 h 128"/>
                <a:gd name="T60" fmla="*/ 39 w 110"/>
                <a:gd name="T61" fmla="*/ 2 h 128"/>
                <a:gd name="T62" fmla="*/ 44 w 110"/>
                <a:gd name="T63" fmla="*/ 0 h 128"/>
                <a:gd name="T64" fmla="*/ 47 w 110"/>
                <a:gd name="T65" fmla="*/ 9 h 128"/>
                <a:gd name="T66" fmla="*/ 51 w 110"/>
                <a:gd name="T67" fmla="*/ 6 h 128"/>
                <a:gd name="T68" fmla="*/ 58 w 110"/>
                <a:gd name="T69" fmla="*/ 3 h 128"/>
                <a:gd name="T70" fmla="*/ 67 w 110"/>
                <a:gd name="T71" fmla="*/ 7 h 128"/>
                <a:gd name="T72" fmla="*/ 70 w 110"/>
                <a:gd name="T73" fmla="*/ 14 h 128"/>
                <a:gd name="T74" fmla="*/ 78 w 110"/>
                <a:gd name="T75" fmla="*/ 19 h 128"/>
                <a:gd name="T76" fmla="*/ 85 w 110"/>
                <a:gd name="T77" fmla="*/ 14 h 128"/>
                <a:gd name="T78" fmla="*/ 93 w 110"/>
                <a:gd name="T79" fmla="*/ 13 h 128"/>
                <a:gd name="T80" fmla="*/ 106 w 110"/>
                <a:gd name="T81" fmla="*/ 18 h 128"/>
                <a:gd name="T82" fmla="*/ 110 w 110"/>
                <a:gd name="T83" fmla="*/ 48 h 128"/>
                <a:gd name="T84" fmla="*/ 103 w 110"/>
                <a:gd name="T85" fmla="*/ 65 h 128"/>
                <a:gd name="T86" fmla="*/ 98 w 110"/>
                <a:gd name="T87" fmla="*/ 88 h 128"/>
                <a:gd name="T88" fmla="*/ 106 w 110"/>
                <a:gd name="T89" fmla="*/ 107 h 128"/>
                <a:gd name="T90" fmla="*/ 105 w 110"/>
                <a:gd name="T91" fmla="*/ 115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10" h="128">
                  <a:moveTo>
                    <a:pt x="105" y="115"/>
                  </a:moveTo>
                  <a:lnTo>
                    <a:pt x="97" y="115"/>
                  </a:lnTo>
                  <a:lnTo>
                    <a:pt x="84" y="111"/>
                  </a:lnTo>
                  <a:lnTo>
                    <a:pt x="72" y="111"/>
                  </a:lnTo>
                  <a:lnTo>
                    <a:pt x="50" y="115"/>
                  </a:lnTo>
                  <a:lnTo>
                    <a:pt x="37" y="121"/>
                  </a:lnTo>
                  <a:lnTo>
                    <a:pt x="19" y="128"/>
                  </a:lnTo>
                  <a:lnTo>
                    <a:pt x="16" y="128"/>
                  </a:lnTo>
                  <a:lnTo>
                    <a:pt x="17" y="111"/>
                  </a:lnTo>
                  <a:lnTo>
                    <a:pt x="19" y="108"/>
                  </a:lnTo>
                  <a:lnTo>
                    <a:pt x="18" y="100"/>
                  </a:lnTo>
                  <a:lnTo>
                    <a:pt x="11" y="91"/>
                  </a:lnTo>
                  <a:lnTo>
                    <a:pt x="5" y="90"/>
                  </a:lnTo>
                  <a:lnTo>
                    <a:pt x="0" y="84"/>
                  </a:lnTo>
                  <a:lnTo>
                    <a:pt x="3" y="75"/>
                  </a:lnTo>
                  <a:lnTo>
                    <a:pt x="2" y="65"/>
                  </a:lnTo>
                  <a:lnTo>
                    <a:pt x="3" y="59"/>
                  </a:lnTo>
                  <a:lnTo>
                    <a:pt x="6" y="59"/>
                  </a:lnTo>
                  <a:lnTo>
                    <a:pt x="7" y="50"/>
                  </a:lnTo>
                  <a:lnTo>
                    <a:pt x="5" y="46"/>
                  </a:lnTo>
                  <a:lnTo>
                    <a:pt x="7" y="43"/>
                  </a:lnTo>
                  <a:lnTo>
                    <a:pt x="14" y="40"/>
                  </a:lnTo>
                  <a:lnTo>
                    <a:pt x="9" y="24"/>
                  </a:lnTo>
                  <a:lnTo>
                    <a:pt x="5" y="15"/>
                  </a:lnTo>
                  <a:lnTo>
                    <a:pt x="7" y="8"/>
                  </a:lnTo>
                  <a:lnTo>
                    <a:pt x="11" y="6"/>
                  </a:lnTo>
                  <a:lnTo>
                    <a:pt x="13" y="5"/>
                  </a:lnTo>
                  <a:lnTo>
                    <a:pt x="18" y="7"/>
                  </a:lnTo>
                  <a:lnTo>
                    <a:pt x="32" y="8"/>
                  </a:lnTo>
                  <a:lnTo>
                    <a:pt x="35" y="2"/>
                  </a:lnTo>
                  <a:lnTo>
                    <a:pt x="39" y="2"/>
                  </a:lnTo>
                  <a:lnTo>
                    <a:pt x="44" y="0"/>
                  </a:lnTo>
                  <a:lnTo>
                    <a:pt x="47" y="9"/>
                  </a:lnTo>
                  <a:lnTo>
                    <a:pt x="51" y="6"/>
                  </a:lnTo>
                  <a:lnTo>
                    <a:pt x="58" y="3"/>
                  </a:lnTo>
                  <a:lnTo>
                    <a:pt x="67" y="7"/>
                  </a:lnTo>
                  <a:lnTo>
                    <a:pt x="70" y="14"/>
                  </a:lnTo>
                  <a:lnTo>
                    <a:pt x="78" y="19"/>
                  </a:lnTo>
                  <a:lnTo>
                    <a:pt x="85" y="14"/>
                  </a:lnTo>
                  <a:lnTo>
                    <a:pt x="93" y="13"/>
                  </a:lnTo>
                  <a:lnTo>
                    <a:pt x="106" y="18"/>
                  </a:lnTo>
                  <a:lnTo>
                    <a:pt x="110" y="48"/>
                  </a:lnTo>
                  <a:lnTo>
                    <a:pt x="103" y="65"/>
                  </a:lnTo>
                  <a:lnTo>
                    <a:pt x="98" y="88"/>
                  </a:lnTo>
                  <a:lnTo>
                    <a:pt x="106" y="107"/>
                  </a:lnTo>
                  <a:lnTo>
                    <a:pt x="105" y="11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34" name="Freeform 33"/>
            <p:cNvSpPr>
              <a:spLocks/>
            </p:cNvSpPr>
            <p:nvPr/>
          </p:nvSpPr>
          <p:spPr bwMode="auto">
            <a:xfrm>
              <a:off x="5185143" y="3832628"/>
              <a:ext cx="229787" cy="358804"/>
            </a:xfrm>
            <a:custGeom>
              <a:avLst/>
              <a:gdLst>
                <a:gd name="T0" fmla="*/ 85 w 139"/>
                <a:gd name="T1" fmla="*/ 220 h 231"/>
                <a:gd name="T2" fmla="*/ 82 w 139"/>
                <a:gd name="T3" fmla="*/ 219 h 231"/>
                <a:gd name="T4" fmla="*/ 71 w 139"/>
                <a:gd name="T5" fmla="*/ 222 h 231"/>
                <a:gd name="T6" fmla="*/ 60 w 139"/>
                <a:gd name="T7" fmla="*/ 219 h 231"/>
                <a:gd name="T8" fmla="*/ 52 w 139"/>
                <a:gd name="T9" fmla="*/ 220 h 231"/>
                <a:gd name="T10" fmla="*/ 22 w 139"/>
                <a:gd name="T11" fmla="*/ 220 h 231"/>
                <a:gd name="T12" fmla="*/ 24 w 139"/>
                <a:gd name="T13" fmla="*/ 204 h 231"/>
                <a:gd name="T14" fmla="*/ 17 w 139"/>
                <a:gd name="T15" fmla="*/ 190 h 231"/>
                <a:gd name="T16" fmla="*/ 9 w 139"/>
                <a:gd name="T17" fmla="*/ 186 h 231"/>
                <a:gd name="T18" fmla="*/ 5 w 139"/>
                <a:gd name="T19" fmla="*/ 177 h 231"/>
                <a:gd name="T20" fmla="*/ 0 w 139"/>
                <a:gd name="T21" fmla="*/ 174 h 231"/>
                <a:gd name="T22" fmla="*/ 0 w 139"/>
                <a:gd name="T23" fmla="*/ 168 h 231"/>
                <a:gd name="T24" fmla="*/ 5 w 139"/>
                <a:gd name="T25" fmla="*/ 154 h 231"/>
                <a:gd name="T26" fmla="*/ 14 w 139"/>
                <a:gd name="T27" fmla="*/ 134 h 231"/>
                <a:gd name="T28" fmla="*/ 19 w 139"/>
                <a:gd name="T29" fmla="*/ 133 h 231"/>
                <a:gd name="T30" fmla="*/ 30 w 139"/>
                <a:gd name="T31" fmla="*/ 121 h 231"/>
                <a:gd name="T32" fmla="*/ 37 w 139"/>
                <a:gd name="T33" fmla="*/ 121 h 231"/>
                <a:gd name="T34" fmla="*/ 47 w 139"/>
                <a:gd name="T35" fmla="*/ 129 h 231"/>
                <a:gd name="T36" fmla="*/ 60 w 139"/>
                <a:gd name="T37" fmla="*/ 122 h 231"/>
                <a:gd name="T38" fmla="*/ 61 w 139"/>
                <a:gd name="T39" fmla="*/ 114 h 231"/>
                <a:gd name="T40" fmla="*/ 66 w 139"/>
                <a:gd name="T41" fmla="*/ 105 h 231"/>
                <a:gd name="T42" fmla="*/ 68 w 139"/>
                <a:gd name="T43" fmla="*/ 95 h 231"/>
                <a:gd name="T44" fmla="*/ 78 w 139"/>
                <a:gd name="T45" fmla="*/ 86 h 231"/>
                <a:gd name="T46" fmla="*/ 81 w 139"/>
                <a:gd name="T47" fmla="*/ 72 h 231"/>
                <a:gd name="T48" fmla="*/ 85 w 139"/>
                <a:gd name="T49" fmla="*/ 67 h 231"/>
                <a:gd name="T50" fmla="*/ 88 w 139"/>
                <a:gd name="T51" fmla="*/ 56 h 231"/>
                <a:gd name="T52" fmla="*/ 93 w 139"/>
                <a:gd name="T53" fmla="*/ 43 h 231"/>
                <a:gd name="T54" fmla="*/ 108 w 139"/>
                <a:gd name="T55" fmla="*/ 27 h 231"/>
                <a:gd name="T56" fmla="*/ 108 w 139"/>
                <a:gd name="T57" fmla="*/ 20 h 231"/>
                <a:gd name="T58" fmla="*/ 110 w 139"/>
                <a:gd name="T59" fmla="*/ 16 h 231"/>
                <a:gd name="T60" fmla="*/ 103 w 139"/>
                <a:gd name="T61" fmla="*/ 8 h 231"/>
                <a:gd name="T62" fmla="*/ 104 w 139"/>
                <a:gd name="T63" fmla="*/ 1 h 231"/>
                <a:gd name="T64" fmla="*/ 109 w 139"/>
                <a:gd name="T65" fmla="*/ 0 h 231"/>
                <a:gd name="T66" fmla="*/ 116 w 139"/>
                <a:gd name="T67" fmla="*/ 14 h 231"/>
                <a:gd name="T68" fmla="*/ 118 w 139"/>
                <a:gd name="T69" fmla="*/ 27 h 231"/>
                <a:gd name="T70" fmla="*/ 117 w 139"/>
                <a:gd name="T71" fmla="*/ 41 h 231"/>
                <a:gd name="T72" fmla="*/ 127 w 139"/>
                <a:gd name="T73" fmla="*/ 60 h 231"/>
                <a:gd name="T74" fmla="*/ 117 w 139"/>
                <a:gd name="T75" fmla="*/ 60 h 231"/>
                <a:gd name="T76" fmla="*/ 112 w 139"/>
                <a:gd name="T77" fmla="*/ 61 h 231"/>
                <a:gd name="T78" fmla="*/ 104 w 139"/>
                <a:gd name="T79" fmla="*/ 59 h 231"/>
                <a:gd name="T80" fmla="*/ 100 w 139"/>
                <a:gd name="T81" fmla="*/ 69 h 231"/>
                <a:gd name="T82" fmla="*/ 111 w 139"/>
                <a:gd name="T83" fmla="*/ 81 h 231"/>
                <a:gd name="T84" fmla="*/ 119 w 139"/>
                <a:gd name="T85" fmla="*/ 85 h 231"/>
                <a:gd name="T86" fmla="*/ 121 w 139"/>
                <a:gd name="T87" fmla="*/ 93 h 231"/>
                <a:gd name="T88" fmla="*/ 127 w 139"/>
                <a:gd name="T89" fmla="*/ 107 h 231"/>
                <a:gd name="T90" fmla="*/ 124 w 139"/>
                <a:gd name="T91" fmla="*/ 113 h 231"/>
                <a:gd name="T92" fmla="*/ 115 w 139"/>
                <a:gd name="T93" fmla="*/ 134 h 231"/>
                <a:gd name="T94" fmla="*/ 111 w 139"/>
                <a:gd name="T95" fmla="*/ 138 h 231"/>
                <a:gd name="T96" fmla="*/ 110 w 139"/>
                <a:gd name="T97" fmla="*/ 154 h 231"/>
                <a:gd name="T98" fmla="*/ 112 w 139"/>
                <a:gd name="T99" fmla="*/ 163 h 231"/>
                <a:gd name="T100" fmla="*/ 110 w 139"/>
                <a:gd name="T101" fmla="*/ 169 h 231"/>
                <a:gd name="T102" fmla="*/ 119 w 139"/>
                <a:gd name="T103" fmla="*/ 180 h 231"/>
                <a:gd name="T104" fmla="*/ 120 w 139"/>
                <a:gd name="T105" fmla="*/ 188 h 231"/>
                <a:gd name="T106" fmla="*/ 127 w 139"/>
                <a:gd name="T107" fmla="*/ 198 h 231"/>
                <a:gd name="T108" fmla="*/ 136 w 139"/>
                <a:gd name="T109" fmla="*/ 205 h 231"/>
                <a:gd name="T110" fmla="*/ 137 w 139"/>
                <a:gd name="T111" fmla="*/ 214 h 231"/>
                <a:gd name="T112" fmla="*/ 139 w 139"/>
                <a:gd name="T113" fmla="*/ 220 h 231"/>
                <a:gd name="T114" fmla="*/ 137 w 139"/>
                <a:gd name="T115" fmla="*/ 231 h 231"/>
                <a:gd name="T116" fmla="*/ 123 w 139"/>
                <a:gd name="T117" fmla="*/ 227 h 231"/>
                <a:gd name="T118" fmla="*/ 108 w 139"/>
                <a:gd name="T119" fmla="*/ 221 h 231"/>
                <a:gd name="T120" fmla="*/ 85 w 139"/>
                <a:gd name="T121" fmla="*/ 220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39" h="231">
                  <a:moveTo>
                    <a:pt x="85" y="220"/>
                  </a:moveTo>
                  <a:lnTo>
                    <a:pt x="82" y="219"/>
                  </a:lnTo>
                  <a:lnTo>
                    <a:pt x="71" y="222"/>
                  </a:lnTo>
                  <a:lnTo>
                    <a:pt x="60" y="219"/>
                  </a:lnTo>
                  <a:lnTo>
                    <a:pt x="52" y="220"/>
                  </a:lnTo>
                  <a:lnTo>
                    <a:pt x="22" y="220"/>
                  </a:lnTo>
                  <a:lnTo>
                    <a:pt x="24" y="204"/>
                  </a:lnTo>
                  <a:lnTo>
                    <a:pt x="17" y="190"/>
                  </a:lnTo>
                  <a:lnTo>
                    <a:pt x="9" y="186"/>
                  </a:lnTo>
                  <a:lnTo>
                    <a:pt x="5" y="177"/>
                  </a:lnTo>
                  <a:lnTo>
                    <a:pt x="0" y="174"/>
                  </a:lnTo>
                  <a:lnTo>
                    <a:pt x="0" y="168"/>
                  </a:lnTo>
                  <a:lnTo>
                    <a:pt x="5" y="154"/>
                  </a:lnTo>
                  <a:lnTo>
                    <a:pt x="14" y="134"/>
                  </a:lnTo>
                  <a:lnTo>
                    <a:pt x="19" y="133"/>
                  </a:lnTo>
                  <a:lnTo>
                    <a:pt x="30" y="121"/>
                  </a:lnTo>
                  <a:lnTo>
                    <a:pt x="37" y="121"/>
                  </a:lnTo>
                  <a:lnTo>
                    <a:pt x="47" y="129"/>
                  </a:lnTo>
                  <a:lnTo>
                    <a:pt x="60" y="122"/>
                  </a:lnTo>
                  <a:lnTo>
                    <a:pt x="61" y="114"/>
                  </a:lnTo>
                  <a:lnTo>
                    <a:pt x="66" y="105"/>
                  </a:lnTo>
                  <a:lnTo>
                    <a:pt x="68" y="95"/>
                  </a:lnTo>
                  <a:lnTo>
                    <a:pt x="78" y="86"/>
                  </a:lnTo>
                  <a:lnTo>
                    <a:pt x="81" y="72"/>
                  </a:lnTo>
                  <a:lnTo>
                    <a:pt x="85" y="67"/>
                  </a:lnTo>
                  <a:lnTo>
                    <a:pt x="88" y="56"/>
                  </a:lnTo>
                  <a:lnTo>
                    <a:pt x="93" y="43"/>
                  </a:lnTo>
                  <a:lnTo>
                    <a:pt x="108" y="27"/>
                  </a:lnTo>
                  <a:lnTo>
                    <a:pt x="108" y="20"/>
                  </a:lnTo>
                  <a:lnTo>
                    <a:pt x="110" y="16"/>
                  </a:lnTo>
                  <a:lnTo>
                    <a:pt x="103" y="8"/>
                  </a:lnTo>
                  <a:lnTo>
                    <a:pt x="104" y="1"/>
                  </a:lnTo>
                  <a:lnTo>
                    <a:pt x="109" y="0"/>
                  </a:lnTo>
                  <a:lnTo>
                    <a:pt x="116" y="14"/>
                  </a:lnTo>
                  <a:lnTo>
                    <a:pt x="118" y="27"/>
                  </a:lnTo>
                  <a:lnTo>
                    <a:pt x="117" y="41"/>
                  </a:lnTo>
                  <a:lnTo>
                    <a:pt x="127" y="60"/>
                  </a:lnTo>
                  <a:lnTo>
                    <a:pt x="117" y="60"/>
                  </a:lnTo>
                  <a:lnTo>
                    <a:pt x="112" y="61"/>
                  </a:lnTo>
                  <a:lnTo>
                    <a:pt x="104" y="59"/>
                  </a:lnTo>
                  <a:lnTo>
                    <a:pt x="100" y="69"/>
                  </a:lnTo>
                  <a:lnTo>
                    <a:pt x="111" y="81"/>
                  </a:lnTo>
                  <a:lnTo>
                    <a:pt x="119" y="85"/>
                  </a:lnTo>
                  <a:lnTo>
                    <a:pt x="121" y="93"/>
                  </a:lnTo>
                  <a:lnTo>
                    <a:pt x="127" y="107"/>
                  </a:lnTo>
                  <a:lnTo>
                    <a:pt x="124" y="113"/>
                  </a:lnTo>
                  <a:lnTo>
                    <a:pt x="115" y="134"/>
                  </a:lnTo>
                  <a:lnTo>
                    <a:pt x="111" y="138"/>
                  </a:lnTo>
                  <a:lnTo>
                    <a:pt x="110" y="154"/>
                  </a:lnTo>
                  <a:lnTo>
                    <a:pt x="112" y="163"/>
                  </a:lnTo>
                  <a:lnTo>
                    <a:pt x="110" y="169"/>
                  </a:lnTo>
                  <a:lnTo>
                    <a:pt x="119" y="180"/>
                  </a:lnTo>
                  <a:lnTo>
                    <a:pt x="120" y="188"/>
                  </a:lnTo>
                  <a:lnTo>
                    <a:pt x="127" y="198"/>
                  </a:lnTo>
                  <a:lnTo>
                    <a:pt x="136" y="205"/>
                  </a:lnTo>
                  <a:lnTo>
                    <a:pt x="137" y="214"/>
                  </a:lnTo>
                  <a:lnTo>
                    <a:pt x="139" y="220"/>
                  </a:lnTo>
                  <a:lnTo>
                    <a:pt x="137" y="231"/>
                  </a:lnTo>
                  <a:lnTo>
                    <a:pt x="123" y="227"/>
                  </a:lnTo>
                  <a:lnTo>
                    <a:pt x="108" y="221"/>
                  </a:lnTo>
                  <a:lnTo>
                    <a:pt x="85" y="22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35" name="Freeform 34"/>
            <p:cNvSpPr>
              <a:spLocks/>
            </p:cNvSpPr>
            <p:nvPr/>
          </p:nvSpPr>
          <p:spPr bwMode="auto">
            <a:xfrm>
              <a:off x="5297556" y="4078043"/>
              <a:ext cx="576947" cy="598006"/>
            </a:xfrm>
            <a:custGeom>
              <a:avLst/>
              <a:gdLst>
                <a:gd name="T0" fmla="*/ 342 w 349"/>
                <a:gd name="T1" fmla="*/ 61 h 385"/>
                <a:gd name="T2" fmla="*/ 343 w 349"/>
                <a:gd name="T3" fmla="*/ 71 h 385"/>
                <a:gd name="T4" fmla="*/ 329 w 349"/>
                <a:gd name="T5" fmla="*/ 87 h 385"/>
                <a:gd name="T6" fmla="*/ 324 w 349"/>
                <a:gd name="T7" fmla="*/ 114 h 385"/>
                <a:gd name="T8" fmla="*/ 320 w 349"/>
                <a:gd name="T9" fmla="*/ 137 h 385"/>
                <a:gd name="T10" fmla="*/ 314 w 349"/>
                <a:gd name="T11" fmla="*/ 155 h 385"/>
                <a:gd name="T12" fmla="*/ 310 w 349"/>
                <a:gd name="T13" fmla="*/ 168 h 385"/>
                <a:gd name="T14" fmla="*/ 315 w 349"/>
                <a:gd name="T15" fmla="*/ 203 h 385"/>
                <a:gd name="T16" fmla="*/ 316 w 349"/>
                <a:gd name="T17" fmla="*/ 233 h 385"/>
                <a:gd name="T18" fmla="*/ 330 w 349"/>
                <a:gd name="T19" fmla="*/ 256 h 385"/>
                <a:gd name="T20" fmla="*/ 332 w 349"/>
                <a:gd name="T21" fmla="*/ 281 h 385"/>
                <a:gd name="T22" fmla="*/ 303 w 349"/>
                <a:gd name="T23" fmla="*/ 287 h 385"/>
                <a:gd name="T24" fmla="*/ 301 w 349"/>
                <a:gd name="T25" fmla="*/ 309 h 385"/>
                <a:gd name="T26" fmla="*/ 295 w 349"/>
                <a:gd name="T27" fmla="*/ 354 h 385"/>
                <a:gd name="T28" fmla="*/ 312 w 349"/>
                <a:gd name="T29" fmla="*/ 366 h 385"/>
                <a:gd name="T30" fmla="*/ 318 w 349"/>
                <a:gd name="T31" fmla="*/ 385 h 385"/>
                <a:gd name="T32" fmla="*/ 297 w 349"/>
                <a:gd name="T33" fmla="*/ 373 h 385"/>
                <a:gd name="T34" fmla="*/ 276 w 349"/>
                <a:gd name="T35" fmla="*/ 362 h 385"/>
                <a:gd name="T36" fmla="*/ 261 w 349"/>
                <a:gd name="T37" fmla="*/ 357 h 385"/>
                <a:gd name="T38" fmla="*/ 241 w 349"/>
                <a:gd name="T39" fmla="*/ 345 h 385"/>
                <a:gd name="T40" fmla="*/ 221 w 349"/>
                <a:gd name="T41" fmla="*/ 344 h 385"/>
                <a:gd name="T42" fmla="*/ 214 w 349"/>
                <a:gd name="T43" fmla="*/ 336 h 385"/>
                <a:gd name="T44" fmla="*/ 194 w 349"/>
                <a:gd name="T45" fmla="*/ 338 h 385"/>
                <a:gd name="T46" fmla="*/ 181 w 349"/>
                <a:gd name="T47" fmla="*/ 340 h 385"/>
                <a:gd name="T48" fmla="*/ 177 w 349"/>
                <a:gd name="T49" fmla="*/ 307 h 385"/>
                <a:gd name="T50" fmla="*/ 178 w 349"/>
                <a:gd name="T51" fmla="*/ 282 h 385"/>
                <a:gd name="T52" fmla="*/ 175 w 349"/>
                <a:gd name="T53" fmla="*/ 261 h 385"/>
                <a:gd name="T54" fmla="*/ 154 w 349"/>
                <a:gd name="T55" fmla="*/ 253 h 385"/>
                <a:gd name="T56" fmla="*/ 144 w 349"/>
                <a:gd name="T57" fmla="*/ 257 h 385"/>
                <a:gd name="T58" fmla="*/ 128 w 349"/>
                <a:gd name="T59" fmla="*/ 270 h 385"/>
                <a:gd name="T60" fmla="*/ 115 w 349"/>
                <a:gd name="T61" fmla="*/ 273 h 385"/>
                <a:gd name="T62" fmla="*/ 97 w 349"/>
                <a:gd name="T63" fmla="*/ 277 h 385"/>
                <a:gd name="T64" fmla="*/ 85 w 349"/>
                <a:gd name="T65" fmla="*/ 260 h 385"/>
                <a:gd name="T66" fmla="*/ 76 w 349"/>
                <a:gd name="T67" fmla="*/ 232 h 385"/>
                <a:gd name="T68" fmla="*/ 15 w 349"/>
                <a:gd name="T69" fmla="*/ 234 h 385"/>
                <a:gd name="T70" fmla="*/ 2 w 349"/>
                <a:gd name="T71" fmla="*/ 236 h 385"/>
                <a:gd name="T72" fmla="*/ 5 w 349"/>
                <a:gd name="T73" fmla="*/ 228 h 385"/>
                <a:gd name="T74" fmla="*/ 8 w 349"/>
                <a:gd name="T75" fmla="*/ 213 h 385"/>
                <a:gd name="T76" fmla="*/ 20 w 349"/>
                <a:gd name="T77" fmla="*/ 211 h 385"/>
                <a:gd name="T78" fmla="*/ 36 w 349"/>
                <a:gd name="T79" fmla="*/ 203 h 385"/>
                <a:gd name="T80" fmla="*/ 44 w 349"/>
                <a:gd name="T81" fmla="*/ 213 h 385"/>
                <a:gd name="T82" fmla="*/ 66 w 349"/>
                <a:gd name="T83" fmla="*/ 190 h 385"/>
                <a:gd name="T84" fmla="*/ 70 w 349"/>
                <a:gd name="T85" fmla="*/ 166 h 385"/>
                <a:gd name="T86" fmla="*/ 86 w 349"/>
                <a:gd name="T87" fmla="*/ 135 h 385"/>
                <a:gd name="T88" fmla="*/ 101 w 349"/>
                <a:gd name="T89" fmla="*/ 118 h 385"/>
                <a:gd name="T90" fmla="*/ 104 w 349"/>
                <a:gd name="T91" fmla="*/ 103 h 385"/>
                <a:gd name="T92" fmla="*/ 105 w 349"/>
                <a:gd name="T93" fmla="*/ 73 h 385"/>
                <a:gd name="T94" fmla="*/ 114 w 349"/>
                <a:gd name="T95" fmla="*/ 49 h 385"/>
                <a:gd name="T96" fmla="*/ 117 w 349"/>
                <a:gd name="T97" fmla="*/ 22 h 385"/>
                <a:gd name="T98" fmla="*/ 134 w 349"/>
                <a:gd name="T99" fmla="*/ 5 h 385"/>
                <a:gd name="T100" fmla="*/ 161 w 349"/>
                <a:gd name="T101" fmla="*/ 20 h 385"/>
                <a:gd name="T102" fmla="*/ 188 w 349"/>
                <a:gd name="T103" fmla="*/ 26 h 385"/>
                <a:gd name="T104" fmla="*/ 196 w 349"/>
                <a:gd name="T105" fmla="*/ 11 h 385"/>
                <a:gd name="T106" fmla="*/ 224 w 349"/>
                <a:gd name="T107" fmla="*/ 3 h 385"/>
                <a:gd name="T108" fmla="*/ 238 w 349"/>
                <a:gd name="T109" fmla="*/ 7 h 385"/>
                <a:gd name="T110" fmla="*/ 247 w 349"/>
                <a:gd name="T111" fmla="*/ 0 h 385"/>
                <a:gd name="T112" fmla="*/ 273 w 349"/>
                <a:gd name="T113" fmla="*/ 3 h 385"/>
                <a:gd name="T114" fmla="*/ 290 w 349"/>
                <a:gd name="T115" fmla="*/ 18 h 385"/>
                <a:gd name="T116" fmla="*/ 303 w 349"/>
                <a:gd name="T117" fmla="*/ 17 h 385"/>
                <a:gd name="T118" fmla="*/ 322 w 349"/>
                <a:gd name="T119" fmla="*/ 14 h 385"/>
                <a:gd name="T120" fmla="*/ 343 w 349"/>
                <a:gd name="T121" fmla="*/ 37 h 3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349" h="385">
                  <a:moveTo>
                    <a:pt x="343" y="37"/>
                  </a:moveTo>
                  <a:lnTo>
                    <a:pt x="342" y="61"/>
                  </a:lnTo>
                  <a:lnTo>
                    <a:pt x="349" y="64"/>
                  </a:lnTo>
                  <a:lnTo>
                    <a:pt x="343" y="71"/>
                  </a:lnTo>
                  <a:lnTo>
                    <a:pt x="336" y="77"/>
                  </a:lnTo>
                  <a:lnTo>
                    <a:pt x="329" y="87"/>
                  </a:lnTo>
                  <a:lnTo>
                    <a:pt x="325" y="97"/>
                  </a:lnTo>
                  <a:lnTo>
                    <a:pt x="324" y="114"/>
                  </a:lnTo>
                  <a:lnTo>
                    <a:pt x="320" y="122"/>
                  </a:lnTo>
                  <a:lnTo>
                    <a:pt x="320" y="137"/>
                  </a:lnTo>
                  <a:lnTo>
                    <a:pt x="314" y="143"/>
                  </a:lnTo>
                  <a:lnTo>
                    <a:pt x="314" y="155"/>
                  </a:lnTo>
                  <a:lnTo>
                    <a:pt x="311" y="157"/>
                  </a:lnTo>
                  <a:lnTo>
                    <a:pt x="310" y="168"/>
                  </a:lnTo>
                  <a:lnTo>
                    <a:pt x="314" y="178"/>
                  </a:lnTo>
                  <a:lnTo>
                    <a:pt x="315" y="203"/>
                  </a:lnTo>
                  <a:lnTo>
                    <a:pt x="318" y="222"/>
                  </a:lnTo>
                  <a:lnTo>
                    <a:pt x="316" y="233"/>
                  </a:lnTo>
                  <a:lnTo>
                    <a:pt x="320" y="245"/>
                  </a:lnTo>
                  <a:lnTo>
                    <a:pt x="330" y="256"/>
                  </a:lnTo>
                  <a:lnTo>
                    <a:pt x="340" y="283"/>
                  </a:lnTo>
                  <a:lnTo>
                    <a:pt x="332" y="281"/>
                  </a:lnTo>
                  <a:lnTo>
                    <a:pt x="308" y="284"/>
                  </a:lnTo>
                  <a:lnTo>
                    <a:pt x="303" y="287"/>
                  </a:lnTo>
                  <a:lnTo>
                    <a:pt x="297" y="300"/>
                  </a:lnTo>
                  <a:lnTo>
                    <a:pt x="301" y="309"/>
                  </a:lnTo>
                  <a:lnTo>
                    <a:pt x="297" y="334"/>
                  </a:lnTo>
                  <a:lnTo>
                    <a:pt x="295" y="354"/>
                  </a:lnTo>
                  <a:lnTo>
                    <a:pt x="300" y="358"/>
                  </a:lnTo>
                  <a:lnTo>
                    <a:pt x="312" y="366"/>
                  </a:lnTo>
                  <a:lnTo>
                    <a:pt x="317" y="363"/>
                  </a:lnTo>
                  <a:lnTo>
                    <a:pt x="318" y="385"/>
                  </a:lnTo>
                  <a:lnTo>
                    <a:pt x="304" y="385"/>
                  </a:lnTo>
                  <a:lnTo>
                    <a:pt x="297" y="373"/>
                  </a:lnTo>
                  <a:lnTo>
                    <a:pt x="290" y="364"/>
                  </a:lnTo>
                  <a:lnTo>
                    <a:pt x="276" y="362"/>
                  </a:lnTo>
                  <a:lnTo>
                    <a:pt x="273" y="351"/>
                  </a:lnTo>
                  <a:lnTo>
                    <a:pt x="261" y="357"/>
                  </a:lnTo>
                  <a:lnTo>
                    <a:pt x="247" y="354"/>
                  </a:lnTo>
                  <a:lnTo>
                    <a:pt x="241" y="345"/>
                  </a:lnTo>
                  <a:lnTo>
                    <a:pt x="229" y="343"/>
                  </a:lnTo>
                  <a:lnTo>
                    <a:pt x="221" y="344"/>
                  </a:lnTo>
                  <a:lnTo>
                    <a:pt x="220" y="337"/>
                  </a:lnTo>
                  <a:lnTo>
                    <a:pt x="214" y="336"/>
                  </a:lnTo>
                  <a:lnTo>
                    <a:pt x="205" y="335"/>
                  </a:lnTo>
                  <a:lnTo>
                    <a:pt x="194" y="338"/>
                  </a:lnTo>
                  <a:lnTo>
                    <a:pt x="186" y="338"/>
                  </a:lnTo>
                  <a:lnTo>
                    <a:pt x="181" y="340"/>
                  </a:lnTo>
                  <a:lnTo>
                    <a:pt x="183" y="315"/>
                  </a:lnTo>
                  <a:lnTo>
                    <a:pt x="177" y="307"/>
                  </a:lnTo>
                  <a:lnTo>
                    <a:pt x="176" y="294"/>
                  </a:lnTo>
                  <a:lnTo>
                    <a:pt x="178" y="282"/>
                  </a:lnTo>
                  <a:lnTo>
                    <a:pt x="175" y="274"/>
                  </a:lnTo>
                  <a:lnTo>
                    <a:pt x="175" y="261"/>
                  </a:lnTo>
                  <a:lnTo>
                    <a:pt x="153" y="261"/>
                  </a:lnTo>
                  <a:lnTo>
                    <a:pt x="154" y="253"/>
                  </a:lnTo>
                  <a:lnTo>
                    <a:pt x="145" y="254"/>
                  </a:lnTo>
                  <a:lnTo>
                    <a:pt x="144" y="257"/>
                  </a:lnTo>
                  <a:lnTo>
                    <a:pt x="132" y="258"/>
                  </a:lnTo>
                  <a:lnTo>
                    <a:pt x="128" y="270"/>
                  </a:lnTo>
                  <a:lnTo>
                    <a:pt x="125" y="275"/>
                  </a:lnTo>
                  <a:lnTo>
                    <a:pt x="115" y="273"/>
                  </a:lnTo>
                  <a:lnTo>
                    <a:pt x="109" y="275"/>
                  </a:lnTo>
                  <a:lnTo>
                    <a:pt x="97" y="277"/>
                  </a:lnTo>
                  <a:lnTo>
                    <a:pt x="90" y="266"/>
                  </a:lnTo>
                  <a:lnTo>
                    <a:pt x="85" y="260"/>
                  </a:lnTo>
                  <a:lnTo>
                    <a:pt x="80" y="247"/>
                  </a:lnTo>
                  <a:lnTo>
                    <a:pt x="76" y="232"/>
                  </a:lnTo>
                  <a:lnTo>
                    <a:pt x="22" y="231"/>
                  </a:lnTo>
                  <a:lnTo>
                    <a:pt x="15" y="234"/>
                  </a:lnTo>
                  <a:lnTo>
                    <a:pt x="10" y="233"/>
                  </a:lnTo>
                  <a:lnTo>
                    <a:pt x="2" y="236"/>
                  </a:lnTo>
                  <a:lnTo>
                    <a:pt x="0" y="230"/>
                  </a:lnTo>
                  <a:lnTo>
                    <a:pt x="5" y="228"/>
                  </a:lnTo>
                  <a:lnTo>
                    <a:pt x="5" y="218"/>
                  </a:lnTo>
                  <a:lnTo>
                    <a:pt x="8" y="213"/>
                  </a:lnTo>
                  <a:lnTo>
                    <a:pt x="15" y="209"/>
                  </a:lnTo>
                  <a:lnTo>
                    <a:pt x="20" y="211"/>
                  </a:lnTo>
                  <a:lnTo>
                    <a:pt x="26" y="203"/>
                  </a:lnTo>
                  <a:lnTo>
                    <a:pt x="36" y="203"/>
                  </a:lnTo>
                  <a:lnTo>
                    <a:pt x="37" y="209"/>
                  </a:lnTo>
                  <a:lnTo>
                    <a:pt x="44" y="213"/>
                  </a:lnTo>
                  <a:lnTo>
                    <a:pt x="55" y="200"/>
                  </a:lnTo>
                  <a:lnTo>
                    <a:pt x="66" y="190"/>
                  </a:lnTo>
                  <a:lnTo>
                    <a:pt x="70" y="183"/>
                  </a:lnTo>
                  <a:lnTo>
                    <a:pt x="70" y="166"/>
                  </a:lnTo>
                  <a:lnTo>
                    <a:pt x="78" y="146"/>
                  </a:lnTo>
                  <a:lnTo>
                    <a:pt x="86" y="135"/>
                  </a:lnTo>
                  <a:lnTo>
                    <a:pt x="98" y="125"/>
                  </a:lnTo>
                  <a:lnTo>
                    <a:pt x="101" y="118"/>
                  </a:lnTo>
                  <a:lnTo>
                    <a:pt x="101" y="111"/>
                  </a:lnTo>
                  <a:lnTo>
                    <a:pt x="104" y="103"/>
                  </a:lnTo>
                  <a:lnTo>
                    <a:pt x="103" y="92"/>
                  </a:lnTo>
                  <a:lnTo>
                    <a:pt x="105" y="73"/>
                  </a:lnTo>
                  <a:lnTo>
                    <a:pt x="109" y="60"/>
                  </a:lnTo>
                  <a:lnTo>
                    <a:pt x="114" y="49"/>
                  </a:lnTo>
                  <a:lnTo>
                    <a:pt x="115" y="37"/>
                  </a:lnTo>
                  <a:lnTo>
                    <a:pt x="117" y="22"/>
                  </a:lnTo>
                  <a:lnTo>
                    <a:pt x="124" y="11"/>
                  </a:lnTo>
                  <a:lnTo>
                    <a:pt x="134" y="5"/>
                  </a:lnTo>
                  <a:lnTo>
                    <a:pt x="149" y="12"/>
                  </a:lnTo>
                  <a:lnTo>
                    <a:pt x="161" y="20"/>
                  </a:lnTo>
                  <a:lnTo>
                    <a:pt x="174" y="22"/>
                  </a:lnTo>
                  <a:lnTo>
                    <a:pt x="188" y="26"/>
                  </a:lnTo>
                  <a:lnTo>
                    <a:pt x="193" y="13"/>
                  </a:lnTo>
                  <a:lnTo>
                    <a:pt x="196" y="11"/>
                  </a:lnTo>
                  <a:lnTo>
                    <a:pt x="204" y="14"/>
                  </a:lnTo>
                  <a:lnTo>
                    <a:pt x="224" y="3"/>
                  </a:lnTo>
                  <a:lnTo>
                    <a:pt x="232" y="8"/>
                  </a:lnTo>
                  <a:lnTo>
                    <a:pt x="238" y="7"/>
                  </a:lnTo>
                  <a:lnTo>
                    <a:pt x="240" y="2"/>
                  </a:lnTo>
                  <a:lnTo>
                    <a:pt x="247" y="0"/>
                  </a:lnTo>
                  <a:lnTo>
                    <a:pt x="261" y="2"/>
                  </a:lnTo>
                  <a:lnTo>
                    <a:pt x="273" y="3"/>
                  </a:lnTo>
                  <a:lnTo>
                    <a:pt x="279" y="1"/>
                  </a:lnTo>
                  <a:lnTo>
                    <a:pt x="290" y="18"/>
                  </a:lnTo>
                  <a:lnTo>
                    <a:pt x="298" y="20"/>
                  </a:lnTo>
                  <a:lnTo>
                    <a:pt x="303" y="17"/>
                  </a:lnTo>
                  <a:lnTo>
                    <a:pt x="312" y="18"/>
                  </a:lnTo>
                  <a:lnTo>
                    <a:pt x="322" y="14"/>
                  </a:lnTo>
                  <a:lnTo>
                    <a:pt x="326" y="23"/>
                  </a:lnTo>
                  <a:lnTo>
                    <a:pt x="343" y="37"/>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36" name="Freeform 35"/>
            <p:cNvSpPr>
              <a:spLocks/>
            </p:cNvSpPr>
            <p:nvPr/>
          </p:nvSpPr>
          <p:spPr bwMode="auto">
            <a:xfrm>
              <a:off x="5264492" y="4127747"/>
              <a:ext cx="223175" cy="282693"/>
            </a:xfrm>
            <a:custGeom>
              <a:avLst/>
              <a:gdLst>
                <a:gd name="T0" fmla="*/ 35 w 135"/>
                <a:gd name="T1" fmla="*/ 177 h 182"/>
                <a:gd name="T2" fmla="*/ 28 w 135"/>
                <a:gd name="T3" fmla="*/ 170 h 182"/>
                <a:gd name="T4" fmla="*/ 22 w 135"/>
                <a:gd name="T5" fmla="*/ 173 h 182"/>
                <a:gd name="T6" fmla="*/ 15 w 135"/>
                <a:gd name="T7" fmla="*/ 182 h 182"/>
                <a:gd name="T8" fmla="*/ 0 w 135"/>
                <a:gd name="T9" fmla="*/ 160 h 182"/>
                <a:gd name="T10" fmla="*/ 14 w 135"/>
                <a:gd name="T11" fmla="*/ 149 h 182"/>
                <a:gd name="T12" fmla="*/ 7 w 135"/>
                <a:gd name="T13" fmla="*/ 135 h 182"/>
                <a:gd name="T14" fmla="*/ 14 w 135"/>
                <a:gd name="T15" fmla="*/ 130 h 182"/>
                <a:gd name="T16" fmla="*/ 26 w 135"/>
                <a:gd name="T17" fmla="*/ 127 h 182"/>
                <a:gd name="T18" fmla="*/ 27 w 135"/>
                <a:gd name="T19" fmla="*/ 118 h 182"/>
                <a:gd name="T20" fmla="*/ 37 w 135"/>
                <a:gd name="T21" fmla="*/ 128 h 182"/>
                <a:gd name="T22" fmla="*/ 53 w 135"/>
                <a:gd name="T23" fmla="*/ 129 h 182"/>
                <a:gd name="T24" fmla="*/ 59 w 135"/>
                <a:gd name="T25" fmla="*/ 119 h 182"/>
                <a:gd name="T26" fmla="*/ 61 w 135"/>
                <a:gd name="T27" fmla="*/ 105 h 182"/>
                <a:gd name="T28" fmla="*/ 60 w 135"/>
                <a:gd name="T29" fmla="*/ 89 h 182"/>
                <a:gd name="T30" fmla="*/ 51 w 135"/>
                <a:gd name="T31" fmla="*/ 77 h 182"/>
                <a:gd name="T32" fmla="*/ 59 w 135"/>
                <a:gd name="T33" fmla="*/ 53 h 182"/>
                <a:gd name="T34" fmla="*/ 54 w 135"/>
                <a:gd name="T35" fmla="*/ 48 h 182"/>
                <a:gd name="T36" fmla="*/ 40 w 135"/>
                <a:gd name="T37" fmla="*/ 50 h 182"/>
                <a:gd name="T38" fmla="*/ 35 w 135"/>
                <a:gd name="T39" fmla="*/ 39 h 182"/>
                <a:gd name="T40" fmla="*/ 37 w 135"/>
                <a:gd name="T41" fmla="*/ 30 h 182"/>
                <a:gd name="T42" fmla="*/ 60 w 135"/>
                <a:gd name="T43" fmla="*/ 31 h 182"/>
                <a:gd name="T44" fmla="*/ 75 w 135"/>
                <a:gd name="T45" fmla="*/ 37 h 182"/>
                <a:gd name="T46" fmla="*/ 89 w 135"/>
                <a:gd name="T47" fmla="*/ 41 h 182"/>
                <a:gd name="T48" fmla="*/ 91 w 135"/>
                <a:gd name="T49" fmla="*/ 30 h 182"/>
                <a:gd name="T50" fmla="*/ 100 w 135"/>
                <a:gd name="T51" fmla="*/ 11 h 182"/>
                <a:gd name="T52" fmla="*/ 111 w 135"/>
                <a:gd name="T53" fmla="*/ 0 h 182"/>
                <a:gd name="T54" fmla="*/ 123 w 135"/>
                <a:gd name="T55" fmla="*/ 3 h 182"/>
                <a:gd name="T56" fmla="*/ 135 w 135"/>
                <a:gd name="T57" fmla="*/ 5 h 182"/>
                <a:gd name="T58" fmla="*/ 134 w 135"/>
                <a:gd name="T59" fmla="*/ 17 h 182"/>
                <a:gd name="T60" fmla="*/ 129 w 135"/>
                <a:gd name="T61" fmla="*/ 28 h 182"/>
                <a:gd name="T62" fmla="*/ 125 w 135"/>
                <a:gd name="T63" fmla="*/ 41 h 182"/>
                <a:gd name="T64" fmla="*/ 123 w 135"/>
                <a:gd name="T65" fmla="*/ 60 h 182"/>
                <a:gd name="T66" fmla="*/ 124 w 135"/>
                <a:gd name="T67" fmla="*/ 71 h 182"/>
                <a:gd name="T68" fmla="*/ 121 w 135"/>
                <a:gd name="T69" fmla="*/ 79 h 182"/>
                <a:gd name="T70" fmla="*/ 121 w 135"/>
                <a:gd name="T71" fmla="*/ 86 h 182"/>
                <a:gd name="T72" fmla="*/ 118 w 135"/>
                <a:gd name="T73" fmla="*/ 93 h 182"/>
                <a:gd name="T74" fmla="*/ 106 w 135"/>
                <a:gd name="T75" fmla="*/ 103 h 182"/>
                <a:gd name="T76" fmla="*/ 98 w 135"/>
                <a:gd name="T77" fmla="*/ 114 h 182"/>
                <a:gd name="T78" fmla="*/ 90 w 135"/>
                <a:gd name="T79" fmla="*/ 134 h 182"/>
                <a:gd name="T80" fmla="*/ 90 w 135"/>
                <a:gd name="T81" fmla="*/ 151 h 182"/>
                <a:gd name="T82" fmla="*/ 86 w 135"/>
                <a:gd name="T83" fmla="*/ 158 h 182"/>
                <a:gd name="T84" fmla="*/ 75 w 135"/>
                <a:gd name="T85" fmla="*/ 168 h 182"/>
                <a:gd name="T86" fmla="*/ 64 w 135"/>
                <a:gd name="T87" fmla="*/ 181 h 182"/>
                <a:gd name="T88" fmla="*/ 57 w 135"/>
                <a:gd name="T89" fmla="*/ 177 h 182"/>
                <a:gd name="T90" fmla="*/ 56 w 135"/>
                <a:gd name="T91" fmla="*/ 171 h 182"/>
                <a:gd name="T92" fmla="*/ 46 w 135"/>
                <a:gd name="T93" fmla="*/ 171 h 182"/>
                <a:gd name="T94" fmla="*/ 40 w 135"/>
                <a:gd name="T95" fmla="*/ 179 h 182"/>
                <a:gd name="T96" fmla="*/ 35 w 135"/>
                <a:gd name="T97" fmla="*/ 177 h 1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35" h="182">
                  <a:moveTo>
                    <a:pt x="35" y="177"/>
                  </a:moveTo>
                  <a:lnTo>
                    <a:pt x="28" y="170"/>
                  </a:lnTo>
                  <a:lnTo>
                    <a:pt x="22" y="173"/>
                  </a:lnTo>
                  <a:lnTo>
                    <a:pt x="15" y="182"/>
                  </a:lnTo>
                  <a:lnTo>
                    <a:pt x="0" y="160"/>
                  </a:lnTo>
                  <a:lnTo>
                    <a:pt x="14" y="149"/>
                  </a:lnTo>
                  <a:lnTo>
                    <a:pt x="7" y="135"/>
                  </a:lnTo>
                  <a:lnTo>
                    <a:pt x="14" y="130"/>
                  </a:lnTo>
                  <a:lnTo>
                    <a:pt x="26" y="127"/>
                  </a:lnTo>
                  <a:lnTo>
                    <a:pt x="27" y="118"/>
                  </a:lnTo>
                  <a:lnTo>
                    <a:pt x="37" y="128"/>
                  </a:lnTo>
                  <a:lnTo>
                    <a:pt x="53" y="129"/>
                  </a:lnTo>
                  <a:lnTo>
                    <a:pt x="59" y="119"/>
                  </a:lnTo>
                  <a:lnTo>
                    <a:pt x="61" y="105"/>
                  </a:lnTo>
                  <a:lnTo>
                    <a:pt x="60" y="89"/>
                  </a:lnTo>
                  <a:lnTo>
                    <a:pt x="51" y="77"/>
                  </a:lnTo>
                  <a:lnTo>
                    <a:pt x="59" y="53"/>
                  </a:lnTo>
                  <a:lnTo>
                    <a:pt x="54" y="48"/>
                  </a:lnTo>
                  <a:lnTo>
                    <a:pt x="40" y="50"/>
                  </a:lnTo>
                  <a:lnTo>
                    <a:pt x="35" y="39"/>
                  </a:lnTo>
                  <a:lnTo>
                    <a:pt x="37" y="30"/>
                  </a:lnTo>
                  <a:lnTo>
                    <a:pt x="60" y="31"/>
                  </a:lnTo>
                  <a:lnTo>
                    <a:pt x="75" y="37"/>
                  </a:lnTo>
                  <a:lnTo>
                    <a:pt x="89" y="41"/>
                  </a:lnTo>
                  <a:lnTo>
                    <a:pt x="91" y="30"/>
                  </a:lnTo>
                  <a:lnTo>
                    <a:pt x="100" y="11"/>
                  </a:lnTo>
                  <a:lnTo>
                    <a:pt x="111" y="0"/>
                  </a:lnTo>
                  <a:lnTo>
                    <a:pt x="123" y="3"/>
                  </a:lnTo>
                  <a:lnTo>
                    <a:pt x="135" y="5"/>
                  </a:lnTo>
                  <a:lnTo>
                    <a:pt x="134" y="17"/>
                  </a:lnTo>
                  <a:lnTo>
                    <a:pt x="129" y="28"/>
                  </a:lnTo>
                  <a:lnTo>
                    <a:pt x="125" y="41"/>
                  </a:lnTo>
                  <a:lnTo>
                    <a:pt x="123" y="60"/>
                  </a:lnTo>
                  <a:lnTo>
                    <a:pt x="124" y="71"/>
                  </a:lnTo>
                  <a:lnTo>
                    <a:pt x="121" y="79"/>
                  </a:lnTo>
                  <a:lnTo>
                    <a:pt x="121" y="86"/>
                  </a:lnTo>
                  <a:lnTo>
                    <a:pt x="118" y="93"/>
                  </a:lnTo>
                  <a:lnTo>
                    <a:pt x="106" y="103"/>
                  </a:lnTo>
                  <a:lnTo>
                    <a:pt x="98" y="114"/>
                  </a:lnTo>
                  <a:lnTo>
                    <a:pt x="90" y="134"/>
                  </a:lnTo>
                  <a:lnTo>
                    <a:pt x="90" y="151"/>
                  </a:lnTo>
                  <a:lnTo>
                    <a:pt x="86" y="158"/>
                  </a:lnTo>
                  <a:lnTo>
                    <a:pt x="75" y="168"/>
                  </a:lnTo>
                  <a:lnTo>
                    <a:pt x="64" y="181"/>
                  </a:lnTo>
                  <a:lnTo>
                    <a:pt x="57" y="177"/>
                  </a:lnTo>
                  <a:lnTo>
                    <a:pt x="56" y="171"/>
                  </a:lnTo>
                  <a:lnTo>
                    <a:pt x="46" y="171"/>
                  </a:lnTo>
                  <a:lnTo>
                    <a:pt x="40" y="179"/>
                  </a:lnTo>
                  <a:lnTo>
                    <a:pt x="35" y="177"/>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37" name="Freeform 36"/>
            <p:cNvSpPr>
              <a:spLocks/>
            </p:cNvSpPr>
            <p:nvPr/>
          </p:nvSpPr>
          <p:spPr bwMode="auto">
            <a:xfrm>
              <a:off x="5862932" y="3097936"/>
              <a:ext cx="51247" cy="21745"/>
            </a:xfrm>
            <a:custGeom>
              <a:avLst/>
              <a:gdLst>
                <a:gd name="T0" fmla="*/ 0 w 31"/>
                <a:gd name="T1" fmla="*/ 11 h 14"/>
                <a:gd name="T2" fmla="*/ 1 w 31"/>
                <a:gd name="T3" fmla="*/ 11 h 14"/>
                <a:gd name="T4" fmla="*/ 3 w 31"/>
                <a:gd name="T5" fmla="*/ 6 h 14"/>
                <a:gd name="T6" fmla="*/ 16 w 31"/>
                <a:gd name="T7" fmla="*/ 6 h 14"/>
                <a:gd name="T8" fmla="*/ 31 w 31"/>
                <a:gd name="T9" fmla="*/ 0 h 14"/>
                <a:gd name="T10" fmla="*/ 20 w 31"/>
                <a:gd name="T11" fmla="*/ 9 h 14"/>
                <a:gd name="T12" fmla="*/ 22 w 31"/>
                <a:gd name="T13" fmla="*/ 12 h 14"/>
                <a:gd name="T14" fmla="*/ 20 w 31"/>
                <a:gd name="T15" fmla="*/ 12 h 14"/>
                <a:gd name="T16" fmla="*/ 17 w 31"/>
                <a:gd name="T17" fmla="*/ 13 h 14"/>
                <a:gd name="T18" fmla="*/ 14 w 31"/>
                <a:gd name="T19" fmla="*/ 13 h 14"/>
                <a:gd name="T20" fmla="*/ 13 w 31"/>
                <a:gd name="T21" fmla="*/ 14 h 14"/>
                <a:gd name="T22" fmla="*/ 13 w 31"/>
                <a:gd name="T23" fmla="*/ 12 h 14"/>
                <a:gd name="T24" fmla="*/ 11 w 31"/>
                <a:gd name="T25" fmla="*/ 10 h 14"/>
                <a:gd name="T26" fmla="*/ 8 w 31"/>
                <a:gd name="T27" fmla="*/ 10 h 14"/>
                <a:gd name="T28" fmla="*/ 4 w 31"/>
                <a:gd name="T29" fmla="*/ 12 h 14"/>
                <a:gd name="T30" fmla="*/ 0 w 31"/>
                <a:gd name="T31" fmla="*/ 11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1" h="14">
                  <a:moveTo>
                    <a:pt x="0" y="11"/>
                  </a:moveTo>
                  <a:lnTo>
                    <a:pt x="1" y="11"/>
                  </a:lnTo>
                  <a:lnTo>
                    <a:pt x="3" y="6"/>
                  </a:lnTo>
                  <a:lnTo>
                    <a:pt x="16" y="6"/>
                  </a:lnTo>
                  <a:lnTo>
                    <a:pt x="31" y="0"/>
                  </a:lnTo>
                  <a:lnTo>
                    <a:pt x="20" y="9"/>
                  </a:lnTo>
                  <a:lnTo>
                    <a:pt x="22" y="12"/>
                  </a:lnTo>
                  <a:lnTo>
                    <a:pt x="20" y="12"/>
                  </a:lnTo>
                  <a:lnTo>
                    <a:pt x="17" y="13"/>
                  </a:lnTo>
                  <a:lnTo>
                    <a:pt x="14" y="13"/>
                  </a:lnTo>
                  <a:lnTo>
                    <a:pt x="13" y="14"/>
                  </a:lnTo>
                  <a:lnTo>
                    <a:pt x="13" y="12"/>
                  </a:lnTo>
                  <a:lnTo>
                    <a:pt x="11" y="10"/>
                  </a:lnTo>
                  <a:lnTo>
                    <a:pt x="8" y="10"/>
                  </a:lnTo>
                  <a:lnTo>
                    <a:pt x="4" y="12"/>
                  </a:lnTo>
                  <a:lnTo>
                    <a:pt x="0" y="11"/>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38" name="Freeform 37"/>
            <p:cNvSpPr>
              <a:spLocks/>
            </p:cNvSpPr>
            <p:nvPr/>
          </p:nvSpPr>
          <p:spPr bwMode="auto">
            <a:xfrm>
              <a:off x="5849706" y="3113469"/>
              <a:ext cx="51247" cy="18638"/>
            </a:xfrm>
            <a:custGeom>
              <a:avLst/>
              <a:gdLst>
                <a:gd name="T0" fmla="*/ 30 w 31"/>
                <a:gd name="T1" fmla="*/ 2 h 12"/>
                <a:gd name="T2" fmla="*/ 31 w 31"/>
                <a:gd name="T3" fmla="*/ 4 h 12"/>
                <a:gd name="T4" fmla="*/ 14 w 31"/>
                <a:gd name="T5" fmla="*/ 12 h 12"/>
                <a:gd name="T6" fmla="*/ 5 w 31"/>
                <a:gd name="T7" fmla="*/ 10 h 12"/>
                <a:gd name="T8" fmla="*/ 0 w 31"/>
                <a:gd name="T9" fmla="*/ 2 h 12"/>
                <a:gd name="T10" fmla="*/ 8 w 31"/>
                <a:gd name="T11" fmla="*/ 1 h 12"/>
                <a:gd name="T12" fmla="*/ 12 w 31"/>
                <a:gd name="T13" fmla="*/ 2 h 12"/>
                <a:gd name="T14" fmla="*/ 16 w 31"/>
                <a:gd name="T15" fmla="*/ 0 h 12"/>
                <a:gd name="T16" fmla="*/ 19 w 31"/>
                <a:gd name="T17" fmla="*/ 0 h 12"/>
                <a:gd name="T18" fmla="*/ 21 w 31"/>
                <a:gd name="T19" fmla="*/ 2 h 12"/>
                <a:gd name="T20" fmla="*/ 21 w 31"/>
                <a:gd name="T21" fmla="*/ 4 h 12"/>
                <a:gd name="T22" fmla="*/ 22 w 31"/>
                <a:gd name="T23" fmla="*/ 3 h 12"/>
                <a:gd name="T24" fmla="*/ 25 w 31"/>
                <a:gd name="T25" fmla="*/ 3 h 12"/>
                <a:gd name="T26" fmla="*/ 28 w 31"/>
                <a:gd name="T27" fmla="*/ 2 h 12"/>
                <a:gd name="T28" fmla="*/ 30 w 31"/>
                <a:gd name="T29" fmla="*/ 2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1" h="12">
                  <a:moveTo>
                    <a:pt x="30" y="2"/>
                  </a:moveTo>
                  <a:lnTo>
                    <a:pt x="31" y="4"/>
                  </a:lnTo>
                  <a:lnTo>
                    <a:pt x="14" y="12"/>
                  </a:lnTo>
                  <a:lnTo>
                    <a:pt x="5" y="10"/>
                  </a:lnTo>
                  <a:lnTo>
                    <a:pt x="0" y="2"/>
                  </a:lnTo>
                  <a:lnTo>
                    <a:pt x="8" y="1"/>
                  </a:lnTo>
                  <a:lnTo>
                    <a:pt x="12" y="2"/>
                  </a:lnTo>
                  <a:lnTo>
                    <a:pt x="16" y="0"/>
                  </a:lnTo>
                  <a:lnTo>
                    <a:pt x="19" y="0"/>
                  </a:lnTo>
                  <a:lnTo>
                    <a:pt x="21" y="2"/>
                  </a:lnTo>
                  <a:lnTo>
                    <a:pt x="21" y="4"/>
                  </a:lnTo>
                  <a:lnTo>
                    <a:pt x="22" y="3"/>
                  </a:lnTo>
                  <a:lnTo>
                    <a:pt x="25" y="3"/>
                  </a:lnTo>
                  <a:lnTo>
                    <a:pt x="28" y="2"/>
                  </a:lnTo>
                  <a:lnTo>
                    <a:pt x="30" y="2"/>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39" name="Freeform 38"/>
            <p:cNvSpPr>
              <a:spLocks/>
            </p:cNvSpPr>
            <p:nvPr/>
          </p:nvSpPr>
          <p:spPr bwMode="auto">
            <a:xfrm>
              <a:off x="5249614" y="2605554"/>
              <a:ext cx="176886" cy="80769"/>
            </a:xfrm>
            <a:custGeom>
              <a:avLst/>
              <a:gdLst>
                <a:gd name="T0" fmla="*/ 79 w 107"/>
                <a:gd name="T1" fmla="*/ 51 h 52"/>
                <a:gd name="T2" fmla="*/ 71 w 107"/>
                <a:gd name="T3" fmla="*/ 48 h 52"/>
                <a:gd name="T4" fmla="*/ 63 w 107"/>
                <a:gd name="T5" fmla="*/ 49 h 52"/>
                <a:gd name="T6" fmla="*/ 50 w 107"/>
                <a:gd name="T7" fmla="*/ 43 h 52"/>
                <a:gd name="T8" fmla="*/ 45 w 107"/>
                <a:gd name="T9" fmla="*/ 44 h 52"/>
                <a:gd name="T10" fmla="*/ 37 w 107"/>
                <a:gd name="T11" fmla="*/ 52 h 52"/>
                <a:gd name="T12" fmla="*/ 24 w 107"/>
                <a:gd name="T13" fmla="*/ 46 h 52"/>
                <a:gd name="T14" fmla="*/ 14 w 107"/>
                <a:gd name="T15" fmla="*/ 37 h 52"/>
                <a:gd name="T16" fmla="*/ 6 w 107"/>
                <a:gd name="T17" fmla="*/ 32 h 52"/>
                <a:gd name="T18" fmla="*/ 4 w 107"/>
                <a:gd name="T19" fmla="*/ 24 h 52"/>
                <a:gd name="T20" fmla="*/ 0 w 107"/>
                <a:gd name="T21" fmla="*/ 18 h 52"/>
                <a:gd name="T22" fmla="*/ 12 w 107"/>
                <a:gd name="T23" fmla="*/ 13 h 52"/>
                <a:gd name="T24" fmla="*/ 17 w 107"/>
                <a:gd name="T25" fmla="*/ 8 h 52"/>
                <a:gd name="T26" fmla="*/ 28 w 107"/>
                <a:gd name="T27" fmla="*/ 4 h 52"/>
                <a:gd name="T28" fmla="*/ 32 w 107"/>
                <a:gd name="T29" fmla="*/ 0 h 52"/>
                <a:gd name="T30" fmla="*/ 36 w 107"/>
                <a:gd name="T31" fmla="*/ 3 h 52"/>
                <a:gd name="T32" fmla="*/ 43 w 107"/>
                <a:gd name="T33" fmla="*/ 1 h 52"/>
                <a:gd name="T34" fmla="*/ 51 w 107"/>
                <a:gd name="T35" fmla="*/ 7 h 52"/>
                <a:gd name="T36" fmla="*/ 63 w 107"/>
                <a:gd name="T37" fmla="*/ 9 h 52"/>
                <a:gd name="T38" fmla="*/ 63 w 107"/>
                <a:gd name="T39" fmla="*/ 15 h 52"/>
                <a:gd name="T40" fmla="*/ 72 w 107"/>
                <a:gd name="T41" fmla="*/ 19 h 52"/>
                <a:gd name="T42" fmla="*/ 74 w 107"/>
                <a:gd name="T43" fmla="*/ 14 h 52"/>
                <a:gd name="T44" fmla="*/ 85 w 107"/>
                <a:gd name="T45" fmla="*/ 16 h 52"/>
                <a:gd name="T46" fmla="*/ 87 w 107"/>
                <a:gd name="T47" fmla="*/ 22 h 52"/>
                <a:gd name="T48" fmla="*/ 99 w 107"/>
                <a:gd name="T49" fmla="*/ 23 h 52"/>
                <a:gd name="T50" fmla="*/ 107 w 107"/>
                <a:gd name="T51" fmla="*/ 33 h 52"/>
                <a:gd name="T52" fmla="*/ 103 w 107"/>
                <a:gd name="T53" fmla="*/ 33 h 52"/>
                <a:gd name="T54" fmla="*/ 100 w 107"/>
                <a:gd name="T55" fmla="*/ 37 h 52"/>
                <a:gd name="T56" fmla="*/ 97 w 107"/>
                <a:gd name="T57" fmla="*/ 38 h 52"/>
                <a:gd name="T58" fmla="*/ 96 w 107"/>
                <a:gd name="T59" fmla="*/ 42 h 52"/>
                <a:gd name="T60" fmla="*/ 93 w 107"/>
                <a:gd name="T61" fmla="*/ 43 h 52"/>
                <a:gd name="T62" fmla="*/ 93 w 107"/>
                <a:gd name="T63" fmla="*/ 45 h 52"/>
                <a:gd name="T64" fmla="*/ 88 w 107"/>
                <a:gd name="T65" fmla="*/ 47 h 52"/>
                <a:gd name="T66" fmla="*/ 80 w 107"/>
                <a:gd name="T67" fmla="*/ 47 h 52"/>
                <a:gd name="T68" fmla="*/ 79 w 107"/>
                <a:gd name="T69" fmla="*/ 51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07" h="52">
                  <a:moveTo>
                    <a:pt x="79" y="51"/>
                  </a:moveTo>
                  <a:lnTo>
                    <a:pt x="71" y="48"/>
                  </a:lnTo>
                  <a:lnTo>
                    <a:pt x="63" y="49"/>
                  </a:lnTo>
                  <a:lnTo>
                    <a:pt x="50" y="43"/>
                  </a:lnTo>
                  <a:lnTo>
                    <a:pt x="45" y="44"/>
                  </a:lnTo>
                  <a:lnTo>
                    <a:pt x="37" y="52"/>
                  </a:lnTo>
                  <a:lnTo>
                    <a:pt x="24" y="46"/>
                  </a:lnTo>
                  <a:lnTo>
                    <a:pt x="14" y="37"/>
                  </a:lnTo>
                  <a:lnTo>
                    <a:pt x="6" y="32"/>
                  </a:lnTo>
                  <a:lnTo>
                    <a:pt x="4" y="24"/>
                  </a:lnTo>
                  <a:lnTo>
                    <a:pt x="0" y="18"/>
                  </a:lnTo>
                  <a:lnTo>
                    <a:pt x="12" y="13"/>
                  </a:lnTo>
                  <a:lnTo>
                    <a:pt x="17" y="8"/>
                  </a:lnTo>
                  <a:lnTo>
                    <a:pt x="28" y="4"/>
                  </a:lnTo>
                  <a:lnTo>
                    <a:pt x="32" y="0"/>
                  </a:lnTo>
                  <a:lnTo>
                    <a:pt x="36" y="3"/>
                  </a:lnTo>
                  <a:lnTo>
                    <a:pt x="43" y="1"/>
                  </a:lnTo>
                  <a:lnTo>
                    <a:pt x="51" y="7"/>
                  </a:lnTo>
                  <a:lnTo>
                    <a:pt x="63" y="9"/>
                  </a:lnTo>
                  <a:lnTo>
                    <a:pt x="63" y="15"/>
                  </a:lnTo>
                  <a:lnTo>
                    <a:pt x="72" y="19"/>
                  </a:lnTo>
                  <a:lnTo>
                    <a:pt x="74" y="14"/>
                  </a:lnTo>
                  <a:lnTo>
                    <a:pt x="85" y="16"/>
                  </a:lnTo>
                  <a:lnTo>
                    <a:pt x="87" y="22"/>
                  </a:lnTo>
                  <a:lnTo>
                    <a:pt x="99" y="23"/>
                  </a:lnTo>
                  <a:lnTo>
                    <a:pt x="107" y="33"/>
                  </a:lnTo>
                  <a:lnTo>
                    <a:pt x="103" y="33"/>
                  </a:lnTo>
                  <a:lnTo>
                    <a:pt x="100" y="37"/>
                  </a:lnTo>
                  <a:lnTo>
                    <a:pt x="97" y="38"/>
                  </a:lnTo>
                  <a:lnTo>
                    <a:pt x="96" y="42"/>
                  </a:lnTo>
                  <a:lnTo>
                    <a:pt x="93" y="43"/>
                  </a:lnTo>
                  <a:lnTo>
                    <a:pt x="93" y="45"/>
                  </a:lnTo>
                  <a:lnTo>
                    <a:pt x="88" y="47"/>
                  </a:lnTo>
                  <a:lnTo>
                    <a:pt x="80" y="47"/>
                  </a:lnTo>
                  <a:lnTo>
                    <a:pt x="79" y="51"/>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40" name="Freeform 39"/>
            <p:cNvSpPr>
              <a:spLocks/>
            </p:cNvSpPr>
            <p:nvPr/>
          </p:nvSpPr>
          <p:spPr bwMode="auto">
            <a:xfrm>
              <a:off x="6185293" y="3838842"/>
              <a:ext cx="49594" cy="55917"/>
            </a:xfrm>
            <a:custGeom>
              <a:avLst/>
              <a:gdLst>
                <a:gd name="T0" fmla="*/ 25 w 30"/>
                <a:gd name="T1" fmla="*/ 0 h 36"/>
                <a:gd name="T2" fmla="*/ 30 w 30"/>
                <a:gd name="T3" fmla="*/ 6 h 36"/>
                <a:gd name="T4" fmla="*/ 30 w 30"/>
                <a:gd name="T5" fmla="*/ 15 h 36"/>
                <a:gd name="T6" fmla="*/ 20 w 30"/>
                <a:gd name="T7" fmla="*/ 20 h 36"/>
                <a:gd name="T8" fmla="*/ 28 w 30"/>
                <a:gd name="T9" fmla="*/ 25 h 36"/>
                <a:gd name="T10" fmla="*/ 21 w 30"/>
                <a:gd name="T11" fmla="*/ 36 h 36"/>
                <a:gd name="T12" fmla="*/ 17 w 30"/>
                <a:gd name="T13" fmla="*/ 33 h 36"/>
                <a:gd name="T14" fmla="*/ 13 w 30"/>
                <a:gd name="T15" fmla="*/ 34 h 36"/>
                <a:gd name="T16" fmla="*/ 3 w 30"/>
                <a:gd name="T17" fmla="*/ 34 h 36"/>
                <a:gd name="T18" fmla="*/ 2 w 30"/>
                <a:gd name="T19" fmla="*/ 28 h 36"/>
                <a:gd name="T20" fmla="*/ 0 w 30"/>
                <a:gd name="T21" fmla="*/ 22 h 36"/>
                <a:gd name="T22" fmla="*/ 6 w 30"/>
                <a:gd name="T23" fmla="*/ 12 h 36"/>
                <a:gd name="T24" fmla="*/ 12 w 30"/>
                <a:gd name="T25" fmla="*/ 3 h 36"/>
                <a:gd name="T26" fmla="*/ 20 w 30"/>
                <a:gd name="T27" fmla="*/ 5 h 36"/>
                <a:gd name="T28" fmla="*/ 25 w 30"/>
                <a:gd name="T29" fmla="*/ 0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0" h="36">
                  <a:moveTo>
                    <a:pt x="25" y="0"/>
                  </a:moveTo>
                  <a:lnTo>
                    <a:pt x="30" y="6"/>
                  </a:lnTo>
                  <a:lnTo>
                    <a:pt x="30" y="15"/>
                  </a:lnTo>
                  <a:lnTo>
                    <a:pt x="20" y="20"/>
                  </a:lnTo>
                  <a:lnTo>
                    <a:pt x="28" y="25"/>
                  </a:lnTo>
                  <a:lnTo>
                    <a:pt x="21" y="36"/>
                  </a:lnTo>
                  <a:lnTo>
                    <a:pt x="17" y="33"/>
                  </a:lnTo>
                  <a:lnTo>
                    <a:pt x="13" y="34"/>
                  </a:lnTo>
                  <a:lnTo>
                    <a:pt x="3" y="34"/>
                  </a:lnTo>
                  <a:lnTo>
                    <a:pt x="2" y="28"/>
                  </a:lnTo>
                  <a:lnTo>
                    <a:pt x="0" y="22"/>
                  </a:lnTo>
                  <a:lnTo>
                    <a:pt x="6" y="12"/>
                  </a:lnTo>
                  <a:lnTo>
                    <a:pt x="12" y="3"/>
                  </a:lnTo>
                  <a:lnTo>
                    <a:pt x="20" y="5"/>
                  </a:lnTo>
                  <a:lnTo>
                    <a:pt x="25"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41" name="Freeform 40"/>
            <p:cNvSpPr>
              <a:spLocks/>
            </p:cNvSpPr>
            <p:nvPr/>
          </p:nvSpPr>
          <p:spPr bwMode="auto">
            <a:xfrm>
              <a:off x="5203325" y="2451780"/>
              <a:ext cx="44636" cy="40386"/>
            </a:xfrm>
            <a:custGeom>
              <a:avLst/>
              <a:gdLst>
                <a:gd name="T0" fmla="*/ 27 w 27"/>
                <a:gd name="T1" fmla="*/ 10 h 26"/>
                <a:gd name="T2" fmla="*/ 20 w 27"/>
                <a:gd name="T3" fmla="*/ 26 h 26"/>
                <a:gd name="T4" fmla="*/ 3 w 27"/>
                <a:gd name="T5" fmla="*/ 15 h 26"/>
                <a:gd name="T6" fmla="*/ 0 w 27"/>
                <a:gd name="T7" fmla="*/ 6 h 26"/>
                <a:gd name="T8" fmla="*/ 22 w 27"/>
                <a:gd name="T9" fmla="*/ 0 h 26"/>
                <a:gd name="T10" fmla="*/ 27 w 27"/>
                <a:gd name="T11" fmla="*/ 10 h 26"/>
              </a:gdLst>
              <a:ahLst/>
              <a:cxnLst>
                <a:cxn ang="0">
                  <a:pos x="T0" y="T1"/>
                </a:cxn>
                <a:cxn ang="0">
                  <a:pos x="T2" y="T3"/>
                </a:cxn>
                <a:cxn ang="0">
                  <a:pos x="T4" y="T5"/>
                </a:cxn>
                <a:cxn ang="0">
                  <a:pos x="T6" y="T7"/>
                </a:cxn>
                <a:cxn ang="0">
                  <a:pos x="T8" y="T9"/>
                </a:cxn>
                <a:cxn ang="0">
                  <a:pos x="T10" y="T11"/>
                </a:cxn>
              </a:cxnLst>
              <a:rect l="0" t="0" r="r" b="b"/>
              <a:pathLst>
                <a:path w="27" h="26">
                  <a:moveTo>
                    <a:pt x="27" y="10"/>
                  </a:moveTo>
                  <a:lnTo>
                    <a:pt x="20" y="26"/>
                  </a:lnTo>
                  <a:lnTo>
                    <a:pt x="3" y="15"/>
                  </a:lnTo>
                  <a:lnTo>
                    <a:pt x="0" y="6"/>
                  </a:lnTo>
                  <a:lnTo>
                    <a:pt x="22" y="0"/>
                  </a:lnTo>
                  <a:lnTo>
                    <a:pt x="27" y="1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42" name="Freeform 41"/>
            <p:cNvSpPr>
              <a:spLocks/>
            </p:cNvSpPr>
            <p:nvPr/>
          </p:nvSpPr>
          <p:spPr bwMode="auto">
            <a:xfrm>
              <a:off x="5130588" y="2402077"/>
              <a:ext cx="71086" cy="88536"/>
            </a:xfrm>
            <a:custGeom>
              <a:avLst/>
              <a:gdLst>
                <a:gd name="T0" fmla="*/ 43 w 43"/>
                <a:gd name="T1" fmla="*/ 25 h 57"/>
                <a:gd name="T2" fmla="*/ 40 w 43"/>
                <a:gd name="T3" fmla="*/ 33 h 57"/>
                <a:gd name="T4" fmla="*/ 35 w 43"/>
                <a:gd name="T5" fmla="*/ 30 h 57"/>
                <a:gd name="T6" fmla="*/ 25 w 43"/>
                <a:gd name="T7" fmla="*/ 44 h 57"/>
                <a:gd name="T8" fmla="*/ 30 w 43"/>
                <a:gd name="T9" fmla="*/ 54 h 57"/>
                <a:gd name="T10" fmla="*/ 20 w 43"/>
                <a:gd name="T11" fmla="*/ 57 h 57"/>
                <a:gd name="T12" fmla="*/ 8 w 43"/>
                <a:gd name="T13" fmla="*/ 55 h 57"/>
                <a:gd name="T14" fmla="*/ 2 w 43"/>
                <a:gd name="T15" fmla="*/ 44 h 57"/>
                <a:gd name="T16" fmla="*/ 0 w 43"/>
                <a:gd name="T17" fmla="*/ 24 h 57"/>
                <a:gd name="T18" fmla="*/ 2 w 43"/>
                <a:gd name="T19" fmla="*/ 18 h 57"/>
                <a:gd name="T20" fmla="*/ 6 w 43"/>
                <a:gd name="T21" fmla="*/ 12 h 57"/>
                <a:gd name="T22" fmla="*/ 20 w 43"/>
                <a:gd name="T23" fmla="*/ 11 h 57"/>
                <a:gd name="T24" fmla="*/ 25 w 43"/>
                <a:gd name="T25" fmla="*/ 6 h 57"/>
                <a:gd name="T26" fmla="*/ 36 w 43"/>
                <a:gd name="T27" fmla="*/ 0 h 57"/>
                <a:gd name="T28" fmla="*/ 37 w 43"/>
                <a:gd name="T29" fmla="*/ 10 h 57"/>
                <a:gd name="T30" fmla="*/ 32 w 43"/>
                <a:gd name="T31" fmla="*/ 16 h 57"/>
                <a:gd name="T32" fmla="*/ 35 w 43"/>
                <a:gd name="T33" fmla="*/ 22 h 57"/>
                <a:gd name="T34" fmla="*/ 43 w 43"/>
                <a:gd name="T35" fmla="*/ 25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3" h="57">
                  <a:moveTo>
                    <a:pt x="43" y="25"/>
                  </a:moveTo>
                  <a:lnTo>
                    <a:pt x="40" y="33"/>
                  </a:lnTo>
                  <a:lnTo>
                    <a:pt x="35" y="30"/>
                  </a:lnTo>
                  <a:lnTo>
                    <a:pt x="25" y="44"/>
                  </a:lnTo>
                  <a:lnTo>
                    <a:pt x="30" y="54"/>
                  </a:lnTo>
                  <a:lnTo>
                    <a:pt x="20" y="57"/>
                  </a:lnTo>
                  <a:lnTo>
                    <a:pt x="8" y="55"/>
                  </a:lnTo>
                  <a:lnTo>
                    <a:pt x="2" y="44"/>
                  </a:lnTo>
                  <a:lnTo>
                    <a:pt x="0" y="24"/>
                  </a:lnTo>
                  <a:lnTo>
                    <a:pt x="2" y="18"/>
                  </a:lnTo>
                  <a:lnTo>
                    <a:pt x="6" y="12"/>
                  </a:lnTo>
                  <a:lnTo>
                    <a:pt x="20" y="11"/>
                  </a:lnTo>
                  <a:lnTo>
                    <a:pt x="25" y="6"/>
                  </a:lnTo>
                  <a:lnTo>
                    <a:pt x="36" y="0"/>
                  </a:lnTo>
                  <a:lnTo>
                    <a:pt x="37" y="10"/>
                  </a:lnTo>
                  <a:lnTo>
                    <a:pt x="32" y="16"/>
                  </a:lnTo>
                  <a:lnTo>
                    <a:pt x="35" y="22"/>
                  </a:lnTo>
                  <a:lnTo>
                    <a:pt x="43" y="2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43" name="Freeform 42"/>
            <p:cNvSpPr>
              <a:spLocks/>
            </p:cNvSpPr>
            <p:nvPr/>
          </p:nvSpPr>
          <p:spPr bwMode="auto">
            <a:xfrm>
              <a:off x="4672668" y="3051338"/>
              <a:ext cx="610011" cy="582473"/>
            </a:xfrm>
            <a:custGeom>
              <a:avLst/>
              <a:gdLst>
                <a:gd name="T0" fmla="*/ 369 w 369"/>
                <a:gd name="T1" fmla="*/ 283 h 375"/>
                <a:gd name="T2" fmla="*/ 309 w 369"/>
                <a:gd name="T3" fmla="*/ 322 h 375"/>
                <a:gd name="T4" fmla="*/ 257 w 369"/>
                <a:gd name="T5" fmla="*/ 363 h 375"/>
                <a:gd name="T6" fmla="*/ 231 w 369"/>
                <a:gd name="T7" fmla="*/ 372 h 375"/>
                <a:gd name="T8" fmla="*/ 211 w 369"/>
                <a:gd name="T9" fmla="*/ 375 h 375"/>
                <a:gd name="T10" fmla="*/ 211 w 369"/>
                <a:gd name="T11" fmla="*/ 361 h 375"/>
                <a:gd name="T12" fmla="*/ 203 w 369"/>
                <a:gd name="T13" fmla="*/ 358 h 375"/>
                <a:gd name="T14" fmla="*/ 191 w 369"/>
                <a:gd name="T15" fmla="*/ 352 h 375"/>
                <a:gd name="T16" fmla="*/ 187 w 369"/>
                <a:gd name="T17" fmla="*/ 342 h 375"/>
                <a:gd name="T18" fmla="*/ 126 w 369"/>
                <a:gd name="T19" fmla="*/ 297 h 375"/>
                <a:gd name="T20" fmla="*/ 66 w 369"/>
                <a:gd name="T21" fmla="*/ 252 h 375"/>
                <a:gd name="T22" fmla="*/ 0 w 369"/>
                <a:gd name="T23" fmla="*/ 201 h 375"/>
                <a:gd name="T24" fmla="*/ 1 w 369"/>
                <a:gd name="T25" fmla="*/ 197 h 375"/>
                <a:gd name="T26" fmla="*/ 1 w 369"/>
                <a:gd name="T27" fmla="*/ 196 h 375"/>
                <a:gd name="T28" fmla="*/ 1 w 369"/>
                <a:gd name="T29" fmla="*/ 171 h 375"/>
                <a:gd name="T30" fmla="*/ 30 w 369"/>
                <a:gd name="T31" fmla="*/ 156 h 375"/>
                <a:gd name="T32" fmla="*/ 48 w 369"/>
                <a:gd name="T33" fmla="*/ 153 h 375"/>
                <a:gd name="T34" fmla="*/ 62 w 369"/>
                <a:gd name="T35" fmla="*/ 147 h 375"/>
                <a:gd name="T36" fmla="*/ 69 w 369"/>
                <a:gd name="T37" fmla="*/ 137 h 375"/>
                <a:gd name="T38" fmla="*/ 90 w 369"/>
                <a:gd name="T39" fmla="*/ 129 h 375"/>
                <a:gd name="T40" fmla="*/ 91 w 369"/>
                <a:gd name="T41" fmla="*/ 113 h 375"/>
                <a:gd name="T42" fmla="*/ 101 w 369"/>
                <a:gd name="T43" fmla="*/ 112 h 375"/>
                <a:gd name="T44" fmla="*/ 109 w 369"/>
                <a:gd name="T45" fmla="*/ 104 h 375"/>
                <a:gd name="T46" fmla="*/ 132 w 369"/>
                <a:gd name="T47" fmla="*/ 100 h 375"/>
                <a:gd name="T48" fmla="*/ 135 w 369"/>
                <a:gd name="T49" fmla="*/ 92 h 375"/>
                <a:gd name="T50" fmla="*/ 130 w 369"/>
                <a:gd name="T51" fmla="*/ 88 h 375"/>
                <a:gd name="T52" fmla="*/ 124 w 369"/>
                <a:gd name="T53" fmla="*/ 66 h 375"/>
                <a:gd name="T54" fmla="*/ 123 w 369"/>
                <a:gd name="T55" fmla="*/ 53 h 375"/>
                <a:gd name="T56" fmla="*/ 117 w 369"/>
                <a:gd name="T57" fmla="*/ 40 h 375"/>
                <a:gd name="T58" fmla="*/ 134 w 369"/>
                <a:gd name="T59" fmla="*/ 29 h 375"/>
                <a:gd name="T60" fmla="*/ 152 w 369"/>
                <a:gd name="T61" fmla="*/ 25 h 375"/>
                <a:gd name="T62" fmla="*/ 163 w 369"/>
                <a:gd name="T63" fmla="*/ 17 h 375"/>
                <a:gd name="T64" fmla="*/ 179 w 369"/>
                <a:gd name="T65" fmla="*/ 11 h 375"/>
                <a:gd name="T66" fmla="*/ 209 w 369"/>
                <a:gd name="T67" fmla="*/ 7 h 375"/>
                <a:gd name="T68" fmla="*/ 237 w 369"/>
                <a:gd name="T69" fmla="*/ 5 h 375"/>
                <a:gd name="T70" fmla="*/ 246 w 369"/>
                <a:gd name="T71" fmla="*/ 8 h 375"/>
                <a:gd name="T72" fmla="*/ 262 w 369"/>
                <a:gd name="T73" fmla="*/ 0 h 375"/>
                <a:gd name="T74" fmla="*/ 280 w 369"/>
                <a:gd name="T75" fmla="*/ 0 h 375"/>
                <a:gd name="T76" fmla="*/ 287 w 369"/>
                <a:gd name="T77" fmla="*/ 5 h 375"/>
                <a:gd name="T78" fmla="*/ 299 w 369"/>
                <a:gd name="T79" fmla="*/ 3 h 375"/>
                <a:gd name="T80" fmla="*/ 296 w 369"/>
                <a:gd name="T81" fmla="*/ 14 h 375"/>
                <a:gd name="T82" fmla="*/ 299 w 369"/>
                <a:gd name="T83" fmla="*/ 34 h 375"/>
                <a:gd name="T84" fmla="*/ 295 w 369"/>
                <a:gd name="T85" fmla="*/ 51 h 375"/>
                <a:gd name="T86" fmla="*/ 285 w 369"/>
                <a:gd name="T87" fmla="*/ 62 h 375"/>
                <a:gd name="T88" fmla="*/ 287 w 369"/>
                <a:gd name="T89" fmla="*/ 78 h 375"/>
                <a:gd name="T90" fmla="*/ 302 w 369"/>
                <a:gd name="T91" fmla="*/ 90 h 375"/>
                <a:gd name="T92" fmla="*/ 302 w 369"/>
                <a:gd name="T93" fmla="*/ 95 h 375"/>
                <a:gd name="T94" fmla="*/ 313 w 369"/>
                <a:gd name="T95" fmla="*/ 104 h 375"/>
                <a:gd name="T96" fmla="*/ 321 w 369"/>
                <a:gd name="T97" fmla="*/ 141 h 375"/>
                <a:gd name="T98" fmla="*/ 327 w 369"/>
                <a:gd name="T99" fmla="*/ 159 h 375"/>
                <a:gd name="T100" fmla="*/ 329 w 369"/>
                <a:gd name="T101" fmla="*/ 169 h 375"/>
                <a:gd name="T102" fmla="*/ 326 w 369"/>
                <a:gd name="T103" fmla="*/ 186 h 375"/>
                <a:gd name="T104" fmla="*/ 327 w 369"/>
                <a:gd name="T105" fmla="*/ 195 h 375"/>
                <a:gd name="T106" fmla="*/ 325 w 369"/>
                <a:gd name="T107" fmla="*/ 207 h 375"/>
                <a:gd name="T108" fmla="*/ 327 w 369"/>
                <a:gd name="T109" fmla="*/ 220 h 375"/>
                <a:gd name="T110" fmla="*/ 320 w 369"/>
                <a:gd name="T111" fmla="*/ 228 h 375"/>
                <a:gd name="T112" fmla="*/ 331 w 369"/>
                <a:gd name="T113" fmla="*/ 244 h 375"/>
                <a:gd name="T114" fmla="*/ 332 w 369"/>
                <a:gd name="T115" fmla="*/ 252 h 375"/>
                <a:gd name="T116" fmla="*/ 339 w 369"/>
                <a:gd name="T117" fmla="*/ 264 h 375"/>
                <a:gd name="T118" fmla="*/ 347 w 369"/>
                <a:gd name="T119" fmla="*/ 260 h 375"/>
                <a:gd name="T120" fmla="*/ 361 w 369"/>
                <a:gd name="T121" fmla="*/ 270 h 375"/>
                <a:gd name="T122" fmla="*/ 369 w 369"/>
                <a:gd name="T123" fmla="*/ 283 h 3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69" h="375">
                  <a:moveTo>
                    <a:pt x="369" y="283"/>
                  </a:moveTo>
                  <a:lnTo>
                    <a:pt x="309" y="322"/>
                  </a:lnTo>
                  <a:lnTo>
                    <a:pt x="257" y="363"/>
                  </a:lnTo>
                  <a:lnTo>
                    <a:pt x="231" y="372"/>
                  </a:lnTo>
                  <a:lnTo>
                    <a:pt x="211" y="375"/>
                  </a:lnTo>
                  <a:lnTo>
                    <a:pt x="211" y="361"/>
                  </a:lnTo>
                  <a:lnTo>
                    <a:pt x="203" y="358"/>
                  </a:lnTo>
                  <a:lnTo>
                    <a:pt x="191" y="352"/>
                  </a:lnTo>
                  <a:lnTo>
                    <a:pt x="187" y="342"/>
                  </a:lnTo>
                  <a:lnTo>
                    <a:pt x="126" y="297"/>
                  </a:lnTo>
                  <a:lnTo>
                    <a:pt x="66" y="252"/>
                  </a:lnTo>
                  <a:lnTo>
                    <a:pt x="0" y="201"/>
                  </a:lnTo>
                  <a:lnTo>
                    <a:pt x="1" y="197"/>
                  </a:lnTo>
                  <a:lnTo>
                    <a:pt x="1" y="196"/>
                  </a:lnTo>
                  <a:lnTo>
                    <a:pt x="1" y="171"/>
                  </a:lnTo>
                  <a:lnTo>
                    <a:pt x="30" y="156"/>
                  </a:lnTo>
                  <a:lnTo>
                    <a:pt x="48" y="153"/>
                  </a:lnTo>
                  <a:lnTo>
                    <a:pt x="62" y="147"/>
                  </a:lnTo>
                  <a:lnTo>
                    <a:pt x="69" y="137"/>
                  </a:lnTo>
                  <a:lnTo>
                    <a:pt x="90" y="129"/>
                  </a:lnTo>
                  <a:lnTo>
                    <a:pt x="91" y="113"/>
                  </a:lnTo>
                  <a:lnTo>
                    <a:pt x="101" y="112"/>
                  </a:lnTo>
                  <a:lnTo>
                    <a:pt x="109" y="104"/>
                  </a:lnTo>
                  <a:lnTo>
                    <a:pt x="132" y="100"/>
                  </a:lnTo>
                  <a:lnTo>
                    <a:pt x="135" y="92"/>
                  </a:lnTo>
                  <a:lnTo>
                    <a:pt x="130" y="88"/>
                  </a:lnTo>
                  <a:lnTo>
                    <a:pt x="124" y="66"/>
                  </a:lnTo>
                  <a:lnTo>
                    <a:pt x="123" y="53"/>
                  </a:lnTo>
                  <a:lnTo>
                    <a:pt x="117" y="40"/>
                  </a:lnTo>
                  <a:lnTo>
                    <a:pt x="134" y="29"/>
                  </a:lnTo>
                  <a:lnTo>
                    <a:pt x="152" y="25"/>
                  </a:lnTo>
                  <a:lnTo>
                    <a:pt x="163" y="17"/>
                  </a:lnTo>
                  <a:lnTo>
                    <a:pt x="179" y="11"/>
                  </a:lnTo>
                  <a:lnTo>
                    <a:pt x="209" y="7"/>
                  </a:lnTo>
                  <a:lnTo>
                    <a:pt x="237" y="5"/>
                  </a:lnTo>
                  <a:lnTo>
                    <a:pt x="246" y="8"/>
                  </a:lnTo>
                  <a:lnTo>
                    <a:pt x="262" y="0"/>
                  </a:lnTo>
                  <a:lnTo>
                    <a:pt x="280" y="0"/>
                  </a:lnTo>
                  <a:lnTo>
                    <a:pt x="287" y="5"/>
                  </a:lnTo>
                  <a:lnTo>
                    <a:pt x="299" y="3"/>
                  </a:lnTo>
                  <a:lnTo>
                    <a:pt x="296" y="14"/>
                  </a:lnTo>
                  <a:lnTo>
                    <a:pt x="299" y="34"/>
                  </a:lnTo>
                  <a:lnTo>
                    <a:pt x="295" y="51"/>
                  </a:lnTo>
                  <a:lnTo>
                    <a:pt x="285" y="62"/>
                  </a:lnTo>
                  <a:lnTo>
                    <a:pt x="287" y="78"/>
                  </a:lnTo>
                  <a:lnTo>
                    <a:pt x="302" y="90"/>
                  </a:lnTo>
                  <a:lnTo>
                    <a:pt x="302" y="95"/>
                  </a:lnTo>
                  <a:lnTo>
                    <a:pt x="313" y="104"/>
                  </a:lnTo>
                  <a:lnTo>
                    <a:pt x="321" y="141"/>
                  </a:lnTo>
                  <a:lnTo>
                    <a:pt x="327" y="159"/>
                  </a:lnTo>
                  <a:lnTo>
                    <a:pt x="329" y="169"/>
                  </a:lnTo>
                  <a:lnTo>
                    <a:pt x="326" y="186"/>
                  </a:lnTo>
                  <a:lnTo>
                    <a:pt x="327" y="195"/>
                  </a:lnTo>
                  <a:lnTo>
                    <a:pt x="325" y="207"/>
                  </a:lnTo>
                  <a:lnTo>
                    <a:pt x="327" y="220"/>
                  </a:lnTo>
                  <a:lnTo>
                    <a:pt x="320" y="228"/>
                  </a:lnTo>
                  <a:lnTo>
                    <a:pt x="331" y="244"/>
                  </a:lnTo>
                  <a:lnTo>
                    <a:pt x="332" y="252"/>
                  </a:lnTo>
                  <a:lnTo>
                    <a:pt x="339" y="264"/>
                  </a:lnTo>
                  <a:lnTo>
                    <a:pt x="347" y="260"/>
                  </a:lnTo>
                  <a:lnTo>
                    <a:pt x="361" y="270"/>
                  </a:lnTo>
                  <a:lnTo>
                    <a:pt x="369" y="283"/>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44" name="Freeform 43"/>
            <p:cNvSpPr>
              <a:spLocks/>
            </p:cNvSpPr>
            <p:nvPr/>
          </p:nvSpPr>
          <p:spPr bwMode="auto">
            <a:xfrm>
              <a:off x="5646368" y="3228411"/>
              <a:ext cx="376917" cy="309099"/>
            </a:xfrm>
            <a:custGeom>
              <a:avLst/>
              <a:gdLst>
                <a:gd name="T0" fmla="*/ 181 w 228"/>
                <a:gd name="T1" fmla="*/ 44 h 199"/>
                <a:gd name="T2" fmla="*/ 177 w 228"/>
                <a:gd name="T3" fmla="*/ 52 h 199"/>
                <a:gd name="T4" fmla="*/ 175 w 228"/>
                <a:gd name="T5" fmla="*/ 68 h 199"/>
                <a:gd name="T6" fmla="*/ 171 w 228"/>
                <a:gd name="T7" fmla="*/ 79 h 199"/>
                <a:gd name="T8" fmla="*/ 167 w 228"/>
                <a:gd name="T9" fmla="*/ 82 h 199"/>
                <a:gd name="T10" fmla="*/ 160 w 228"/>
                <a:gd name="T11" fmla="*/ 75 h 199"/>
                <a:gd name="T12" fmla="*/ 152 w 228"/>
                <a:gd name="T13" fmla="*/ 66 h 199"/>
                <a:gd name="T14" fmla="*/ 137 w 228"/>
                <a:gd name="T15" fmla="*/ 36 h 199"/>
                <a:gd name="T16" fmla="*/ 135 w 228"/>
                <a:gd name="T17" fmla="*/ 38 h 199"/>
                <a:gd name="T18" fmla="*/ 144 w 228"/>
                <a:gd name="T19" fmla="*/ 60 h 199"/>
                <a:gd name="T20" fmla="*/ 157 w 228"/>
                <a:gd name="T21" fmla="*/ 81 h 199"/>
                <a:gd name="T22" fmla="*/ 173 w 228"/>
                <a:gd name="T23" fmla="*/ 113 h 199"/>
                <a:gd name="T24" fmla="*/ 180 w 228"/>
                <a:gd name="T25" fmla="*/ 125 h 199"/>
                <a:gd name="T26" fmla="*/ 187 w 228"/>
                <a:gd name="T27" fmla="*/ 136 h 199"/>
                <a:gd name="T28" fmla="*/ 204 w 228"/>
                <a:gd name="T29" fmla="*/ 159 h 199"/>
                <a:gd name="T30" fmla="*/ 201 w 228"/>
                <a:gd name="T31" fmla="*/ 163 h 199"/>
                <a:gd name="T32" fmla="*/ 203 w 228"/>
                <a:gd name="T33" fmla="*/ 176 h 199"/>
                <a:gd name="T34" fmla="*/ 225 w 228"/>
                <a:gd name="T35" fmla="*/ 195 h 199"/>
                <a:gd name="T36" fmla="*/ 228 w 228"/>
                <a:gd name="T37" fmla="*/ 199 h 199"/>
                <a:gd name="T38" fmla="*/ 157 w 228"/>
                <a:gd name="T39" fmla="*/ 199 h 199"/>
                <a:gd name="T40" fmla="*/ 87 w 228"/>
                <a:gd name="T41" fmla="*/ 199 h 199"/>
                <a:gd name="T42" fmla="*/ 15 w 228"/>
                <a:gd name="T43" fmla="*/ 199 h 199"/>
                <a:gd name="T44" fmla="*/ 11 w 228"/>
                <a:gd name="T45" fmla="*/ 123 h 199"/>
                <a:gd name="T46" fmla="*/ 6 w 228"/>
                <a:gd name="T47" fmla="*/ 49 h 199"/>
                <a:gd name="T48" fmla="*/ 0 w 228"/>
                <a:gd name="T49" fmla="*/ 32 h 199"/>
                <a:gd name="T50" fmla="*/ 4 w 228"/>
                <a:gd name="T51" fmla="*/ 19 h 199"/>
                <a:gd name="T52" fmla="*/ 1 w 228"/>
                <a:gd name="T53" fmla="*/ 11 h 199"/>
                <a:gd name="T54" fmla="*/ 6 w 228"/>
                <a:gd name="T55" fmla="*/ 1 h 199"/>
                <a:gd name="T56" fmla="*/ 29 w 228"/>
                <a:gd name="T57" fmla="*/ 0 h 199"/>
                <a:gd name="T58" fmla="*/ 47 w 228"/>
                <a:gd name="T59" fmla="*/ 6 h 199"/>
                <a:gd name="T60" fmla="*/ 65 w 228"/>
                <a:gd name="T61" fmla="*/ 12 h 199"/>
                <a:gd name="T62" fmla="*/ 73 w 228"/>
                <a:gd name="T63" fmla="*/ 15 h 199"/>
                <a:gd name="T64" fmla="*/ 86 w 228"/>
                <a:gd name="T65" fmla="*/ 9 h 199"/>
                <a:gd name="T66" fmla="*/ 93 w 228"/>
                <a:gd name="T67" fmla="*/ 3 h 199"/>
                <a:gd name="T68" fmla="*/ 108 w 228"/>
                <a:gd name="T69" fmla="*/ 1 h 199"/>
                <a:gd name="T70" fmla="*/ 121 w 228"/>
                <a:gd name="T71" fmla="*/ 4 h 199"/>
                <a:gd name="T72" fmla="*/ 126 w 228"/>
                <a:gd name="T73" fmla="*/ 14 h 199"/>
                <a:gd name="T74" fmla="*/ 130 w 228"/>
                <a:gd name="T75" fmla="*/ 7 h 199"/>
                <a:gd name="T76" fmla="*/ 144 w 228"/>
                <a:gd name="T77" fmla="*/ 12 h 199"/>
                <a:gd name="T78" fmla="*/ 158 w 228"/>
                <a:gd name="T79" fmla="*/ 13 h 199"/>
                <a:gd name="T80" fmla="*/ 166 w 228"/>
                <a:gd name="T81" fmla="*/ 8 h 199"/>
                <a:gd name="T82" fmla="*/ 181 w 228"/>
                <a:gd name="T83" fmla="*/ 44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28" h="199">
                  <a:moveTo>
                    <a:pt x="181" y="44"/>
                  </a:moveTo>
                  <a:lnTo>
                    <a:pt x="177" y="52"/>
                  </a:lnTo>
                  <a:lnTo>
                    <a:pt x="175" y="68"/>
                  </a:lnTo>
                  <a:lnTo>
                    <a:pt x="171" y="79"/>
                  </a:lnTo>
                  <a:lnTo>
                    <a:pt x="167" y="82"/>
                  </a:lnTo>
                  <a:lnTo>
                    <a:pt x="160" y="75"/>
                  </a:lnTo>
                  <a:lnTo>
                    <a:pt x="152" y="66"/>
                  </a:lnTo>
                  <a:lnTo>
                    <a:pt x="137" y="36"/>
                  </a:lnTo>
                  <a:lnTo>
                    <a:pt x="135" y="38"/>
                  </a:lnTo>
                  <a:lnTo>
                    <a:pt x="144" y="60"/>
                  </a:lnTo>
                  <a:lnTo>
                    <a:pt x="157" y="81"/>
                  </a:lnTo>
                  <a:lnTo>
                    <a:pt x="173" y="113"/>
                  </a:lnTo>
                  <a:lnTo>
                    <a:pt x="180" y="125"/>
                  </a:lnTo>
                  <a:lnTo>
                    <a:pt x="187" y="136"/>
                  </a:lnTo>
                  <a:lnTo>
                    <a:pt x="204" y="159"/>
                  </a:lnTo>
                  <a:lnTo>
                    <a:pt x="201" y="163"/>
                  </a:lnTo>
                  <a:lnTo>
                    <a:pt x="203" y="176"/>
                  </a:lnTo>
                  <a:lnTo>
                    <a:pt x="225" y="195"/>
                  </a:lnTo>
                  <a:lnTo>
                    <a:pt x="228" y="199"/>
                  </a:lnTo>
                  <a:lnTo>
                    <a:pt x="157" y="199"/>
                  </a:lnTo>
                  <a:lnTo>
                    <a:pt x="87" y="199"/>
                  </a:lnTo>
                  <a:lnTo>
                    <a:pt x="15" y="199"/>
                  </a:lnTo>
                  <a:lnTo>
                    <a:pt x="11" y="123"/>
                  </a:lnTo>
                  <a:lnTo>
                    <a:pt x="6" y="49"/>
                  </a:lnTo>
                  <a:lnTo>
                    <a:pt x="0" y="32"/>
                  </a:lnTo>
                  <a:lnTo>
                    <a:pt x="4" y="19"/>
                  </a:lnTo>
                  <a:lnTo>
                    <a:pt x="1" y="11"/>
                  </a:lnTo>
                  <a:lnTo>
                    <a:pt x="6" y="1"/>
                  </a:lnTo>
                  <a:lnTo>
                    <a:pt x="29" y="0"/>
                  </a:lnTo>
                  <a:lnTo>
                    <a:pt x="47" y="6"/>
                  </a:lnTo>
                  <a:lnTo>
                    <a:pt x="65" y="12"/>
                  </a:lnTo>
                  <a:lnTo>
                    <a:pt x="73" y="15"/>
                  </a:lnTo>
                  <a:lnTo>
                    <a:pt x="86" y="9"/>
                  </a:lnTo>
                  <a:lnTo>
                    <a:pt x="93" y="3"/>
                  </a:lnTo>
                  <a:lnTo>
                    <a:pt x="108" y="1"/>
                  </a:lnTo>
                  <a:lnTo>
                    <a:pt x="121" y="4"/>
                  </a:lnTo>
                  <a:lnTo>
                    <a:pt x="126" y="14"/>
                  </a:lnTo>
                  <a:lnTo>
                    <a:pt x="130" y="7"/>
                  </a:lnTo>
                  <a:lnTo>
                    <a:pt x="144" y="12"/>
                  </a:lnTo>
                  <a:lnTo>
                    <a:pt x="158" y="13"/>
                  </a:lnTo>
                  <a:lnTo>
                    <a:pt x="166" y="8"/>
                  </a:lnTo>
                  <a:lnTo>
                    <a:pt x="181" y="44"/>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45" name="Freeform 44"/>
            <p:cNvSpPr>
              <a:spLocks/>
            </p:cNvSpPr>
            <p:nvPr/>
          </p:nvSpPr>
          <p:spPr bwMode="auto">
            <a:xfrm>
              <a:off x="6019979" y="3667982"/>
              <a:ext cx="206643" cy="178625"/>
            </a:xfrm>
            <a:custGeom>
              <a:avLst/>
              <a:gdLst>
                <a:gd name="T0" fmla="*/ 112 w 125"/>
                <a:gd name="T1" fmla="*/ 113 h 115"/>
                <a:gd name="T2" fmla="*/ 106 w 125"/>
                <a:gd name="T3" fmla="*/ 106 h 115"/>
                <a:gd name="T4" fmla="*/ 98 w 125"/>
                <a:gd name="T5" fmla="*/ 94 h 115"/>
                <a:gd name="T6" fmla="*/ 89 w 125"/>
                <a:gd name="T7" fmla="*/ 87 h 115"/>
                <a:gd name="T8" fmla="*/ 84 w 125"/>
                <a:gd name="T9" fmla="*/ 80 h 115"/>
                <a:gd name="T10" fmla="*/ 68 w 125"/>
                <a:gd name="T11" fmla="*/ 72 h 115"/>
                <a:gd name="T12" fmla="*/ 56 w 125"/>
                <a:gd name="T13" fmla="*/ 71 h 115"/>
                <a:gd name="T14" fmla="*/ 51 w 125"/>
                <a:gd name="T15" fmla="*/ 67 h 115"/>
                <a:gd name="T16" fmla="*/ 41 w 125"/>
                <a:gd name="T17" fmla="*/ 72 h 115"/>
                <a:gd name="T18" fmla="*/ 29 w 125"/>
                <a:gd name="T19" fmla="*/ 63 h 115"/>
                <a:gd name="T20" fmla="*/ 24 w 125"/>
                <a:gd name="T21" fmla="*/ 78 h 115"/>
                <a:gd name="T22" fmla="*/ 3 w 125"/>
                <a:gd name="T23" fmla="*/ 74 h 115"/>
                <a:gd name="T24" fmla="*/ 0 w 125"/>
                <a:gd name="T25" fmla="*/ 65 h 115"/>
                <a:gd name="T26" fmla="*/ 7 w 125"/>
                <a:gd name="T27" fmla="*/ 35 h 115"/>
                <a:gd name="T28" fmla="*/ 8 w 125"/>
                <a:gd name="T29" fmla="*/ 21 h 115"/>
                <a:gd name="T30" fmla="*/ 13 w 125"/>
                <a:gd name="T31" fmla="*/ 15 h 115"/>
                <a:gd name="T32" fmla="*/ 27 w 125"/>
                <a:gd name="T33" fmla="*/ 11 h 115"/>
                <a:gd name="T34" fmla="*/ 35 w 125"/>
                <a:gd name="T35" fmla="*/ 0 h 115"/>
                <a:gd name="T36" fmla="*/ 47 w 125"/>
                <a:gd name="T37" fmla="*/ 23 h 115"/>
                <a:gd name="T38" fmla="*/ 53 w 125"/>
                <a:gd name="T39" fmla="*/ 43 h 115"/>
                <a:gd name="T40" fmla="*/ 63 w 125"/>
                <a:gd name="T41" fmla="*/ 53 h 115"/>
                <a:gd name="T42" fmla="*/ 89 w 125"/>
                <a:gd name="T43" fmla="*/ 72 h 115"/>
                <a:gd name="T44" fmla="*/ 100 w 125"/>
                <a:gd name="T45" fmla="*/ 84 h 115"/>
                <a:gd name="T46" fmla="*/ 110 w 125"/>
                <a:gd name="T47" fmla="*/ 96 h 115"/>
                <a:gd name="T48" fmla="*/ 116 w 125"/>
                <a:gd name="T49" fmla="*/ 103 h 115"/>
                <a:gd name="T50" fmla="*/ 125 w 125"/>
                <a:gd name="T51" fmla="*/ 110 h 115"/>
                <a:gd name="T52" fmla="*/ 120 w 125"/>
                <a:gd name="T53" fmla="*/ 115 h 115"/>
                <a:gd name="T54" fmla="*/ 112 w 125"/>
                <a:gd name="T55" fmla="*/ 113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25" h="115">
                  <a:moveTo>
                    <a:pt x="112" y="113"/>
                  </a:moveTo>
                  <a:lnTo>
                    <a:pt x="106" y="106"/>
                  </a:lnTo>
                  <a:lnTo>
                    <a:pt x="98" y="94"/>
                  </a:lnTo>
                  <a:lnTo>
                    <a:pt x="89" y="87"/>
                  </a:lnTo>
                  <a:lnTo>
                    <a:pt x="84" y="80"/>
                  </a:lnTo>
                  <a:lnTo>
                    <a:pt x="68" y="72"/>
                  </a:lnTo>
                  <a:lnTo>
                    <a:pt x="56" y="71"/>
                  </a:lnTo>
                  <a:lnTo>
                    <a:pt x="51" y="67"/>
                  </a:lnTo>
                  <a:lnTo>
                    <a:pt x="41" y="72"/>
                  </a:lnTo>
                  <a:lnTo>
                    <a:pt x="29" y="63"/>
                  </a:lnTo>
                  <a:lnTo>
                    <a:pt x="24" y="78"/>
                  </a:lnTo>
                  <a:lnTo>
                    <a:pt x="3" y="74"/>
                  </a:lnTo>
                  <a:lnTo>
                    <a:pt x="0" y="65"/>
                  </a:lnTo>
                  <a:lnTo>
                    <a:pt x="7" y="35"/>
                  </a:lnTo>
                  <a:lnTo>
                    <a:pt x="8" y="21"/>
                  </a:lnTo>
                  <a:lnTo>
                    <a:pt x="13" y="15"/>
                  </a:lnTo>
                  <a:lnTo>
                    <a:pt x="27" y="11"/>
                  </a:lnTo>
                  <a:lnTo>
                    <a:pt x="35" y="0"/>
                  </a:lnTo>
                  <a:lnTo>
                    <a:pt x="47" y="23"/>
                  </a:lnTo>
                  <a:lnTo>
                    <a:pt x="53" y="43"/>
                  </a:lnTo>
                  <a:lnTo>
                    <a:pt x="63" y="53"/>
                  </a:lnTo>
                  <a:lnTo>
                    <a:pt x="89" y="72"/>
                  </a:lnTo>
                  <a:lnTo>
                    <a:pt x="100" y="84"/>
                  </a:lnTo>
                  <a:lnTo>
                    <a:pt x="110" y="96"/>
                  </a:lnTo>
                  <a:lnTo>
                    <a:pt x="116" y="103"/>
                  </a:lnTo>
                  <a:lnTo>
                    <a:pt x="125" y="110"/>
                  </a:lnTo>
                  <a:lnTo>
                    <a:pt x="120" y="115"/>
                  </a:lnTo>
                  <a:lnTo>
                    <a:pt x="112" y="113"/>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46" name="Freeform 45"/>
            <p:cNvSpPr>
              <a:spLocks/>
            </p:cNvSpPr>
            <p:nvPr/>
          </p:nvSpPr>
          <p:spPr bwMode="auto">
            <a:xfrm>
              <a:off x="4669361" y="2838542"/>
              <a:ext cx="342201" cy="250075"/>
            </a:xfrm>
            <a:custGeom>
              <a:avLst/>
              <a:gdLst>
                <a:gd name="T0" fmla="*/ 5 w 207"/>
                <a:gd name="T1" fmla="*/ 39 h 161"/>
                <a:gd name="T2" fmla="*/ 6 w 207"/>
                <a:gd name="T3" fmla="*/ 24 h 161"/>
                <a:gd name="T4" fmla="*/ 0 w 207"/>
                <a:gd name="T5" fmla="*/ 15 h 161"/>
                <a:gd name="T6" fmla="*/ 24 w 207"/>
                <a:gd name="T7" fmla="*/ 0 h 161"/>
                <a:gd name="T8" fmla="*/ 44 w 207"/>
                <a:gd name="T9" fmla="*/ 4 h 161"/>
                <a:gd name="T10" fmla="*/ 66 w 207"/>
                <a:gd name="T11" fmla="*/ 4 h 161"/>
                <a:gd name="T12" fmla="*/ 84 w 207"/>
                <a:gd name="T13" fmla="*/ 7 h 161"/>
                <a:gd name="T14" fmla="*/ 98 w 207"/>
                <a:gd name="T15" fmla="*/ 6 h 161"/>
                <a:gd name="T16" fmla="*/ 125 w 207"/>
                <a:gd name="T17" fmla="*/ 7 h 161"/>
                <a:gd name="T18" fmla="*/ 131 w 207"/>
                <a:gd name="T19" fmla="*/ 15 h 161"/>
                <a:gd name="T20" fmla="*/ 162 w 207"/>
                <a:gd name="T21" fmla="*/ 24 h 161"/>
                <a:gd name="T22" fmla="*/ 168 w 207"/>
                <a:gd name="T23" fmla="*/ 20 h 161"/>
                <a:gd name="T24" fmla="*/ 187 w 207"/>
                <a:gd name="T25" fmla="*/ 29 h 161"/>
                <a:gd name="T26" fmla="*/ 206 w 207"/>
                <a:gd name="T27" fmla="*/ 27 h 161"/>
                <a:gd name="T28" fmla="*/ 207 w 207"/>
                <a:gd name="T29" fmla="*/ 38 h 161"/>
                <a:gd name="T30" fmla="*/ 191 w 207"/>
                <a:gd name="T31" fmla="*/ 52 h 161"/>
                <a:gd name="T32" fmla="*/ 170 w 207"/>
                <a:gd name="T33" fmla="*/ 57 h 161"/>
                <a:gd name="T34" fmla="*/ 169 w 207"/>
                <a:gd name="T35" fmla="*/ 63 h 161"/>
                <a:gd name="T36" fmla="*/ 158 w 207"/>
                <a:gd name="T37" fmla="*/ 75 h 161"/>
                <a:gd name="T38" fmla="*/ 152 w 207"/>
                <a:gd name="T39" fmla="*/ 92 h 161"/>
                <a:gd name="T40" fmla="*/ 158 w 207"/>
                <a:gd name="T41" fmla="*/ 103 h 161"/>
                <a:gd name="T42" fmla="*/ 148 w 207"/>
                <a:gd name="T43" fmla="*/ 113 h 161"/>
                <a:gd name="T44" fmla="*/ 145 w 207"/>
                <a:gd name="T45" fmla="*/ 126 h 161"/>
                <a:gd name="T46" fmla="*/ 132 w 207"/>
                <a:gd name="T47" fmla="*/ 130 h 161"/>
                <a:gd name="T48" fmla="*/ 119 w 207"/>
                <a:gd name="T49" fmla="*/ 146 h 161"/>
                <a:gd name="T50" fmla="*/ 98 w 207"/>
                <a:gd name="T51" fmla="*/ 146 h 161"/>
                <a:gd name="T52" fmla="*/ 81 w 207"/>
                <a:gd name="T53" fmla="*/ 146 h 161"/>
                <a:gd name="T54" fmla="*/ 70 w 207"/>
                <a:gd name="T55" fmla="*/ 153 h 161"/>
                <a:gd name="T56" fmla="*/ 64 w 207"/>
                <a:gd name="T57" fmla="*/ 161 h 161"/>
                <a:gd name="T58" fmla="*/ 55 w 207"/>
                <a:gd name="T59" fmla="*/ 159 h 161"/>
                <a:gd name="T60" fmla="*/ 49 w 207"/>
                <a:gd name="T61" fmla="*/ 152 h 161"/>
                <a:gd name="T62" fmla="*/ 44 w 207"/>
                <a:gd name="T63" fmla="*/ 140 h 161"/>
                <a:gd name="T64" fmla="*/ 29 w 207"/>
                <a:gd name="T65" fmla="*/ 137 h 161"/>
                <a:gd name="T66" fmla="*/ 27 w 207"/>
                <a:gd name="T67" fmla="*/ 130 h 161"/>
                <a:gd name="T68" fmla="*/ 34 w 207"/>
                <a:gd name="T69" fmla="*/ 123 h 161"/>
                <a:gd name="T70" fmla="*/ 36 w 207"/>
                <a:gd name="T71" fmla="*/ 117 h 161"/>
                <a:gd name="T72" fmla="*/ 31 w 207"/>
                <a:gd name="T73" fmla="*/ 111 h 161"/>
                <a:gd name="T74" fmla="*/ 36 w 207"/>
                <a:gd name="T75" fmla="*/ 98 h 161"/>
                <a:gd name="T76" fmla="*/ 29 w 207"/>
                <a:gd name="T77" fmla="*/ 85 h 161"/>
                <a:gd name="T78" fmla="*/ 37 w 207"/>
                <a:gd name="T79" fmla="*/ 83 h 161"/>
                <a:gd name="T80" fmla="*/ 37 w 207"/>
                <a:gd name="T81" fmla="*/ 74 h 161"/>
                <a:gd name="T82" fmla="*/ 40 w 207"/>
                <a:gd name="T83" fmla="*/ 71 h 161"/>
                <a:gd name="T84" fmla="*/ 41 w 207"/>
                <a:gd name="T85" fmla="*/ 55 h 161"/>
                <a:gd name="T86" fmla="*/ 49 w 207"/>
                <a:gd name="T87" fmla="*/ 49 h 161"/>
                <a:gd name="T88" fmla="*/ 44 w 207"/>
                <a:gd name="T89" fmla="*/ 39 h 161"/>
                <a:gd name="T90" fmla="*/ 35 w 207"/>
                <a:gd name="T91" fmla="*/ 38 h 161"/>
                <a:gd name="T92" fmla="*/ 32 w 207"/>
                <a:gd name="T93" fmla="*/ 40 h 161"/>
                <a:gd name="T94" fmla="*/ 22 w 207"/>
                <a:gd name="T95" fmla="*/ 40 h 161"/>
                <a:gd name="T96" fmla="*/ 18 w 207"/>
                <a:gd name="T97" fmla="*/ 30 h 161"/>
                <a:gd name="T98" fmla="*/ 11 w 207"/>
                <a:gd name="T99" fmla="*/ 33 h 161"/>
                <a:gd name="T100" fmla="*/ 5 w 207"/>
                <a:gd name="T101" fmla="*/ 39 h 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07" h="161">
                  <a:moveTo>
                    <a:pt x="5" y="39"/>
                  </a:moveTo>
                  <a:lnTo>
                    <a:pt x="6" y="24"/>
                  </a:lnTo>
                  <a:lnTo>
                    <a:pt x="0" y="15"/>
                  </a:lnTo>
                  <a:lnTo>
                    <a:pt x="24" y="0"/>
                  </a:lnTo>
                  <a:lnTo>
                    <a:pt x="44" y="4"/>
                  </a:lnTo>
                  <a:lnTo>
                    <a:pt x="66" y="4"/>
                  </a:lnTo>
                  <a:lnTo>
                    <a:pt x="84" y="7"/>
                  </a:lnTo>
                  <a:lnTo>
                    <a:pt x="98" y="6"/>
                  </a:lnTo>
                  <a:lnTo>
                    <a:pt x="125" y="7"/>
                  </a:lnTo>
                  <a:lnTo>
                    <a:pt x="131" y="15"/>
                  </a:lnTo>
                  <a:lnTo>
                    <a:pt x="162" y="24"/>
                  </a:lnTo>
                  <a:lnTo>
                    <a:pt x="168" y="20"/>
                  </a:lnTo>
                  <a:lnTo>
                    <a:pt x="187" y="29"/>
                  </a:lnTo>
                  <a:lnTo>
                    <a:pt x="206" y="27"/>
                  </a:lnTo>
                  <a:lnTo>
                    <a:pt x="207" y="38"/>
                  </a:lnTo>
                  <a:lnTo>
                    <a:pt x="191" y="52"/>
                  </a:lnTo>
                  <a:lnTo>
                    <a:pt x="170" y="57"/>
                  </a:lnTo>
                  <a:lnTo>
                    <a:pt x="169" y="63"/>
                  </a:lnTo>
                  <a:lnTo>
                    <a:pt x="158" y="75"/>
                  </a:lnTo>
                  <a:lnTo>
                    <a:pt x="152" y="92"/>
                  </a:lnTo>
                  <a:lnTo>
                    <a:pt x="158" y="103"/>
                  </a:lnTo>
                  <a:lnTo>
                    <a:pt x="148" y="113"/>
                  </a:lnTo>
                  <a:lnTo>
                    <a:pt x="145" y="126"/>
                  </a:lnTo>
                  <a:lnTo>
                    <a:pt x="132" y="130"/>
                  </a:lnTo>
                  <a:lnTo>
                    <a:pt x="119" y="146"/>
                  </a:lnTo>
                  <a:lnTo>
                    <a:pt x="98" y="146"/>
                  </a:lnTo>
                  <a:lnTo>
                    <a:pt x="81" y="146"/>
                  </a:lnTo>
                  <a:lnTo>
                    <a:pt x="70" y="153"/>
                  </a:lnTo>
                  <a:lnTo>
                    <a:pt x="64" y="161"/>
                  </a:lnTo>
                  <a:lnTo>
                    <a:pt x="55" y="159"/>
                  </a:lnTo>
                  <a:lnTo>
                    <a:pt x="49" y="152"/>
                  </a:lnTo>
                  <a:lnTo>
                    <a:pt x="44" y="140"/>
                  </a:lnTo>
                  <a:lnTo>
                    <a:pt x="29" y="137"/>
                  </a:lnTo>
                  <a:lnTo>
                    <a:pt x="27" y="130"/>
                  </a:lnTo>
                  <a:lnTo>
                    <a:pt x="34" y="123"/>
                  </a:lnTo>
                  <a:lnTo>
                    <a:pt x="36" y="117"/>
                  </a:lnTo>
                  <a:lnTo>
                    <a:pt x="31" y="111"/>
                  </a:lnTo>
                  <a:lnTo>
                    <a:pt x="36" y="98"/>
                  </a:lnTo>
                  <a:lnTo>
                    <a:pt x="29" y="85"/>
                  </a:lnTo>
                  <a:lnTo>
                    <a:pt x="37" y="83"/>
                  </a:lnTo>
                  <a:lnTo>
                    <a:pt x="37" y="74"/>
                  </a:lnTo>
                  <a:lnTo>
                    <a:pt x="40" y="71"/>
                  </a:lnTo>
                  <a:lnTo>
                    <a:pt x="41" y="55"/>
                  </a:lnTo>
                  <a:lnTo>
                    <a:pt x="49" y="49"/>
                  </a:lnTo>
                  <a:lnTo>
                    <a:pt x="44" y="39"/>
                  </a:lnTo>
                  <a:lnTo>
                    <a:pt x="35" y="38"/>
                  </a:lnTo>
                  <a:lnTo>
                    <a:pt x="32" y="40"/>
                  </a:lnTo>
                  <a:lnTo>
                    <a:pt x="22" y="40"/>
                  </a:lnTo>
                  <a:lnTo>
                    <a:pt x="18" y="30"/>
                  </a:lnTo>
                  <a:lnTo>
                    <a:pt x="11" y="33"/>
                  </a:lnTo>
                  <a:lnTo>
                    <a:pt x="5" y="3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47" name="Freeform 46"/>
            <p:cNvSpPr>
              <a:spLocks/>
            </p:cNvSpPr>
            <p:nvPr/>
          </p:nvSpPr>
          <p:spPr bwMode="auto">
            <a:xfrm>
              <a:off x="5499239" y="2344606"/>
              <a:ext cx="117373" cy="65236"/>
            </a:xfrm>
            <a:custGeom>
              <a:avLst/>
              <a:gdLst>
                <a:gd name="T0" fmla="*/ 19 w 71"/>
                <a:gd name="T1" fmla="*/ 36 h 42"/>
                <a:gd name="T2" fmla="*/ 19 w 71"/>
                <a:gd name="T3" fmla="*/ 24 h 42"/>
                <a:gd name="T4" fmla="*/ 14 w 71"/>
                <a:gd name="T5" fmla="*/ 27 h 42"/>
                <a:gd name="T6" fmla="*/ 3 w 71"/>
                <a:gd name="T7" fmla="*/ 20 h 42"/>
                <a:gd name="T8" fmla="*/ 0 w 71"/>
                <a:gd name="T9" fmla="*/ 9 h 42"/>
                <a:gd name="T10" fmla="*/ 18 w 71"/>
                <a:gd name="T11" fmla="*/ 3 h 42"/>
                <a:gd name="T12" fmla="*/ 36 w 71"/>
                <a:gd name="T13" fmla="*/ 0 h 42"/>
                <a:gd name="T14" fmla="*/ 53 w 71"/>
                <a:gd name="T15" fmla="*/ 4 h 42"/>
                <a:gd name="T16" fmla="*/ 68 w 71"/>
                <a:gd name="T17" fmla="*/ 3 h 42"/>
                <a:gd name="T18" fmla="*/ 71 w 71"/>
                <a:gd name="T19" fmla="*/ 7 h 42"/>
                <a:gd name="T20" fmla="*/ 62 w 71"/>
                <a:gd name="T21" fmla="*/ 18 h 42"/>
                <a:gd name="T22" fmla="*/ 70 w 71"/>
                <a:gd name="T23" fmla="*/ 36 h 42"/>
                <a:gd name="T24" fmla="*/ 65 w 71"/>
                <a:gd name="T25" fmla="*/ 42 h 42"/>
                <a:gd name="T26" fmla="*/ 53 w 71"/>
                <a:gd name="T27" fmla="*/ 42 h 42"/>
                <a:gd name="T28" fmla="*/ 38 w 71"/>
                <a:gd name="T29" fmla="*/ 35 h 42"/>
                <a:gd name="T30" fmla="*/ 31 w 71"/>
                <a:gd name="T31" fmla="*/ 32 h 42"/>
                <a:gd name="T32" fmla="*/ 19 w 71"/>
                <a:gd name="T33" fmla="*/ 36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71" h="42">
                  <a:moveTo>
                    <a:pt x="19" y="36"/>
                  </a:moveTo>
                  <a:lnTo>
                    <a:pt x="19" y="24"/>
                  </a:lnTo>
                  <a:lnTo>
                    <a:pt x="14" y="27"/>
                  </a:lnTo>
                  <a:lnTo>
                    <a:pt x="3" y="20"/>
                  </a:lnTo>
                  <a:lnTo>
                    <a:pt x="0" y="9"/>
                  </a:lnTo>
                  <a:lnTo>
                    <a:pt x="18" y="3"/>
                  </a:lnTo>
                  <a:lnTo>
                    <a:pt x="36" y="0"/>
                  </a:lnTo>
                  <a:lnTo>
                    <a:pt x="53" y="4"/>
                  </a:lnTo>
                  <a:lnTo>
                    <a:pt x="68" y="3"/>
                  </a:lnTo>
                  <a:lnTo>
                    <a:pt x="71" y="7"/>
                  </a:lnTo>
                  <a:lnTo>
                    <a:pt x="62" y="18"/>
                  </a:lnTo>
                  <a:lnTo>
                    <a:pt x="70" y="36"/>
                  </a:lnTo>
                  <a:lnTo>
                    <a:pt x="65" y="42"/>
                  </a:lnTo>
                  <a:lnTo>
                    <a:pt x="53" y="42"/>
                  </a:lnTo>
                  <a:lnTo>
                    <a:pt x="38" y="35"/>
                  </a:lnTo>
                  <a:lnTo>
                    <a:pt x="31" y="32"/>
                  </a:lnTo>
                  <a:lnTo>
                    <a:pt x="19" y="36"/>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48" name="Freeform 47"/>
            <p:cNvSpPr>
              <a:spLocks/>
            </p:cNvSpPr>
            <p:nvPr/>
          </p:nvSpPr>
          <p:spPr bwMode="auto">
            <a:xfrm>
              <a:off x="5925750" y="3765837"/>
              <a:ext cx="449655" cy="371230"/>
            </a:xfrm>
            <a:custGeom>
              <a:avLst/>
              <a:gdLst>
                <a:gd name="T0" fmla="*/ 86 w 272"/>
                <a:gd name="T1" fmla="*/ 0 h 239"/>
                <a:gd name="T2" fmla="*/ 98 w 272"/>
                <a:gd name="T3" fmla="*/ 9 h 239"/>
                <a:gd name="T4" fmla="*/ 108 w 272"/>
                <a:gd name="T5" fmla="*/ 4 h 239"/>
                <a:gd name="T6" fmla="*/ 113 w 272"/>
                <a:gd name="T7" fmla="*/ 8 h 239"/>
                <a:gd name="T8" fmla="*/ 125 w 272"/>
                <a:gd name="T9" fmla="*/ 9 h 239"/>
                <a:gd name="T10" fmla="*/ 141 w 272"/>
                <a:gd name="T11" fmla="*/ 17 h 239"/>
                <a:gd name="T12" fmla="*/ 146 w 272"/>
                <a:gd name="T13" fmla="*/ 24 h 239"/>
                <a:gd name="T14" fmla="*/ 155 w 272"/>
                <a:gd name="T15" fmla="*/ 31 h 239"/>
                <a:gd name="T16" fmla="*/ 163 w 272"/>
                <a:gd name="T17" fmla="*/ 43 h 239"/>
                <a:gd name="T18" fmla="*/ 169 w 272"/>
                <a:gd name="T19" fmla="*/ 50 h 239"/>
                <a:gd name="T20" fmla="*/ 163 w 272"/>
                <a:gd name="T21" fmla="*/ 59 h 239"/>
                <a:gd name="T22" fmla="*/ 157 w 272"/>
                <a:gd name="T23" fmla="*/ 69 h 239"/>
                <a:gd name="T24" fmla="*/ 159 w 272"/>
                <a:gd name="T25" fmla="*/ 75 h 239"/>
                <a:gd name="T26" fmla="*/ 160 w 272"/>
                <a:gd name="T27" fmla="*/ 81 h 239"/>
                <a:gd name="T28" fmla="*/ 170 w 272"/>
                <a:gd name="T29" fmla="*/ 81 h 239"/>
                <a:gd name="T30" fmla="*/ 174 w 272"/>
                <a:gd name="T31" fmla="*/ 80 h 239"/>
                <a:gd name="T32" fmla="*/ 178 w 272"/>
                <a:gd name="T33" fmla="*/ 83 h 239"/>
                <a:gd name="T34" fmla="*/ 175 w 272"/>
                <a:gd name="T35" fmla="*/ 91 h 239"/>
                <a:gd name="T36" fmla="*/ 182 w 272"/>
                <a:gd name="T37" fmla="*/ 102 h 239"/>
                <a:gd name="T38" fmla="*/ 189 w 272"/>
                <a:gd name="T39" fmla="*/ 112 h 239"/>
                <a:gd name="T40" fmla="*/ 196 w 272"/>
                <a:gd name="T41" fmla="*/ 119 h 239"/>
                <a:gd name="T42" fmla="*/ 257 w 272"/>
                <a:gd name="T43" fmla="*/ 144 h 239"/>
                <a:gd name="T44" fmla="*/ 272 w 272"/>
                <a:gd name="T45" fmla="*/ 144 h 239"/>
                <a:gd name="T46" fmla="*/ 222 w 272"/>
                <a:gd name="T47" fmla="*/ 207 h 239"/>
                <a:gd name="T48" fmla="*/ 198 w 272"/>
                <a:gd name="T49" fmla="*/ 207 h 239"/>
                <a:gd name="T50" fmla="*/ 182 w 272"/>
                <a:gd name="T51" fmla="*/ 222 h 239"/>
                <a:gd name="T52" fmla="*/ 170 w 272"/>
                <a:gd name="T53" fmla="*/ 222 h 239"/>
                <a:gd name="T54" fmla="*/ 165 w 272"/>
                <a:gd name="T55" fmla="*/ 229 h 239"/>
                <a:gd name="T56" fmla="*/ 152 w 272"/>
                <a:gd name="T57" fmla="*/ 229 h 239"/>
                <a:gd name="T58" fmla="*/ 145 w 272"/>
                <a:gd name="T59" fmla="*/ 222 h 239"/>
                <a:gd name="T60" fmla="*/ 128 w 272"/>
                <a:gd name="T61" fmla="*/ 231 h 239"/>
                <a:gd name="T62" fmla="*/ 123 w 272"/>
                <a:gd name="T63" fmla="*/ 239 h 239"/>
                <a:gd name="T64" fmla="*/ 111 w 272"/>
                <a:gd name="T65" fmla="*/ 238 h 239"/>
                <a:gd name="T66" fmla="*/ 107 w 272"/>
                <a:gd name="T67" fmla="*/ 235 h 239"/>
                <a:gd name="T68" fmla="*/ 102 w 272"/>
                <a:gd name="T69" fmla="*/ 236 h 239"/>
                <a:gd name="T70" fmla="*/ 96 w 272"/>
                <a:gd name="T71" fmla="*/ 236 h 239"/>
                <a:gd name="T72" fmla="*/ 73 w 272"/>
                <a:gd name="T73" fmla="*/ 218 h 239"/>
                <a:gd name="T74" fmla="*/ 60 w 272"/>
                <a:gd name="T75" fmla="*/ 218 h 239"/>
                <a:gd name="T76" fmla="*/ 54 w 272"/>
                <a:gd name="T77" fmla="*/ 211 h 239"/>
                <a:gd name="T78" fmla="*/ 54 w 272"/>
                <a:gd name="T79" fmla="*/ 200 h 239"/>
                <a:gd name="T80" fmla="*/ 44 w 272"/>
                <a:gd name="T81" fmla="*/ 196 h 239"/>
                <a:gd name="T82" fmla="*/ 33 w 272"/>
                <a:gd name="T83" fmla="*/ 173 h 239"/>
                <a:gd name="T84" fmla="*/ 25 w 272"/>
                <a:gd name="T85" fmla="*/ 169 h 239"/>
                <a:gd name="T86" fmla="*/ 21 w 272"/>
                <a:gd name="T87" fmla="*/ 160 h 239"/>
                <a:gd name="T88" fmla="*/ 12 w 272"/>
                <a:gd name="T89" fmla="*/ 150 h 239"/>
                <a:gd name="T90" fmla="*/ 0 w 272"/>
                <a:gd name="T91" fmla="*/ 149 h 239"/>
                <a:gd name="T92" fmla="*/ 6 w 272"/>
                <a:gd name="T93" fmla="*/ 137 h 239"/>
                <a:gd name="T94" fmla="*/ 16 w 272"/>
                <a:gd name="T95" fmla="*/ 136 h 239"/>
                <a:gd name="T96" fmla="*/ 19 w 272"/>
                <a:gd name="T97" fmla="*/ 130 h 239"/>
                <a:gd name="T98" fmla="*/ 18 w 272"/>
                <a:gd name="T99" fmla="*/ 111 h 239"/>
                <a:gd name="T100" fmla="*/ 23 w 272"/>
                <a:gd name="T101" fmla="*/ 89 h 239"/>
                <a:gd name="T102" fmla="*/ 31 w 272"/>
                <a:gd name="T103" fmla="*/ 84 h 239"/>
                <a:gd name="T104" fmla="*/ 33 w 272"/>
                <a:gd name="T105" fmla="*/ 75 h 239"/>
                <a:gd name="T106" fmla="*/ 40 w 272"/>
                <a:gd name="T107" fmla="*/ 59 h 239"/>
                <a:gd name="T108" fmla="*/ 51 w 272"/>
                <a:gd name="T109" fmla="*/ 49 h 239"/>
                <a:gd name="T110" fmla="*/ 57 w 272"/>
                <a:gd name="T111" fmla="*/ 28 h 239"/>
                <a:gd name="T112" fmla="*/ 60 w 272"/>
                <a:gd name="T113" fmla="*/ 11 h 239"/>
                <a:gd name="T114" fmla="*/ 81 w 272"/>
                <a:gd name="T115" fmla="*/ 15 h 239"/>
                <a:gd name="T116" fmla="*/ 86 w 272"/>
                <a:gd name="T117" fmla="*/ 0 h 2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72" h="239">
                  <a:moveTo>
                    <a:pt x="86" y="0"/>
                  </a:moveTo>
                  <a:lnTo>
                    <a:pt x="98" y="9"/>
                  </a:lnTo>
                  <a:lnTo>
                    <a:pt x="108" y="4"/>
                  </a:lnTo>
                  <a:lnTo>
                    <a:pt x="113" y="8"/>
                  </a:lnTo>
                  <a:lnTo>
                    <a:pt x="125" y="9"/>
                  </a:lnTo>
                  <a:lnTo>
                    <a:pt x="141" y="17"/>
                  </a:lnTo>
                  <a:lnTo>
                    <a:pt x="146" y="24"/>
                  </a:lnTo>
                  <a:lnTo>
                    <a:pt x="155" y="31"/>
                  </a:lnTo>
                  <a:lnTo>
                    <a:pt x="163" y="43"/>
                  </a:lnTo>
                  <a:lnTo>
                    <a:pt x="169" y="50"/>
                  </a:lnTo>
                  <a:lnTo>
                    <a:pt x="163" y="59"/>
                  </a:lnTo>
                  <a:lnTo>
                    <a:pt x="157" y="69"/>
                  </a:lnTo>
                  <a:lnTo>
                    <a:pt x="159" y="75"/>
                  </a:lnTo>
                  <a:lnTo>
                    <a:pt x="160" y="81"/>
                  </a:lnTo>
                  <a:lnTo>
                    <a:pt x="170" y="81"/>
                  </a:lnTo>
                  <a:lnTo>
                    <a:pt x="174" y="80"/>
                  </a:lnTo>
                  <a:lnTo>
                    <a:pt x="178" y="83"/>
                  </a:lnTo>
                  <a:lnTo>
                    <a:pt x="175" y="91"/>
                  </a:lnTo>
                  <a:lnTo>
                    <a:pt x="182" y="102"/>
                  </a:lnTo>
                  <a:lnTo>
                    <a:pt x="189" y="112"/>
                  </a:lnTo>
                  <a:lnTo>
                    <a:pt x="196" y="119"/>
                  </a:lnTo>
                  <a:lnTo>
                    <a:pt x="257" y="144"/>
                  </a:lnTo>
                  <a:lnTo>
                    <a:pt x="272" y="144"/>
                  </a:lnTo>
                  <a:lnTo>
                    <a:pt x="222" y="207"/>
                  </a:lnTo>
                  <a:lnTo>
                    <a:pt x="198" y="207"/>
                  </a:lnTo>
                  <a:lnTo>
                    <a:pt x="182" y="222"/>
                  </a:lnTo>
                  <a:lnTo>
                    <a:pt x="170" y="222"/>
                  </a:lnTo>
                  <a:lnTo>
                    <a:pt x="165" y="229"/>
                  </a:lnTo>
                  <a:lnTo>
                    <a:pt x="152" y="229"/>
                  </a:lnTo>
                  <a:lnTo>
                    <a:pt x="145" y="222"/>
                  </a:lnTo>
                  <a:lnTo>
                    <a:pt x="128" y="231"/>
                  </a:lnTo>
                  <a:lnTo>
                    <a:pt x="123" y="239"/>
                  </a:lnTo>
                  <a:lnTo>
                    <a:pt x="111" y="238"/>
                  </a:lnTo>
                  <a:lnTo>
                    <a:pt x="107" y="235"/>
                  </a:lnTo>
                  <a:lnTo>
                    <a:pt x="102" y="236"/>
                  </a:lnTo>
                  <a:lnTo>
                    <a:pt x="96" y="236"/>
                  </a:lnTo>
                  <a:lnTo>
                    <a:pt x="73" y="218"/>
                  </a:lnTo>
                  <a:lnTo>
                    <a:pt x="60" y="218"/>
                  </a:lnTo>
                  <a:lnTo>
                    <a:pt x="54" y="211"/>
                  </a:lnTo>
                  <a:lnTo>
                    <a:pt x="54" y="200"/>
                  </a:lnTo>
                  <a:lnTo>
                    <a:pt x="44" y="196"/>
                  </a:lnTo>
                  <a:lnTo>
                    <a:pt x="33" y="173"/>
                  </a:lnTo>
                  <a:lnTo>
                    <a:pt x="25" y="169"/>
                  </a:lnTo>
                  <a:lnTo>
                    <a:pt x="21" y="160"/>
                  </a:lnTo>
                  <a:lnTo>
                    <a:pt x="12" y="150"/>
                  </a:lnTo>
                  <a:lnTo>
                    <a:pt x="0" y="149"/>
                  </a:lnTo>
                  <a:lnTo>
                    <a:pt x="6" y="137"/>
                  </a:lnTo>
                  <a:lnTo>
                    <a:pt x="16" y="136"/>
                  </a:lnTo>
                  <a:lnTo>
                    <a:pt x="19" y="130"/>
                  </a:lnTo>
                  <a:lnTo>
                    <a:pt x="18" y="111"/>
                  </a:lnTo>
                  <a:lnTo>
                    <a:pt x="23" y="89"/>
                  </a:lnTo>
                  <a:lnTo>
                    <a:pt x="31" y="84"/>
                  </a:lnTo>
                  <a:lnTo>
                    <a:pt x="33" y="75"/>
                  </a:lnTo>
                  <a:lnTo>
                    <a:pt x="40" y="59"/>
                  </a:lnTo>
                  <a:lnTo>
                    <a:pt x="51" y="49"/>
                  </a:lnTo>
                  <a:lnTo>
                    <a:pt x="57" y="28"/>
                  </a:lnTo>
                  <a:lnTo>
                    <a:pt x="60" y="11"/>
                  </a:lnTo>
                  <a:lnTo>
                    <a:pt x="81" y="15"/>
                  </a:lnTo>
                  <a:lnTo>
                    <a:pt x="86"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49" name="Freeform 48"/>
            <p:cNvSpPr>
              <a:spLocks/>
            </p:cNvSpPr>
            <p:nvPr/>
          </p:nvSpPr>
          <p:spPr bwMode="auto">
            <a:xfrm>
              <a:off x="5381866" y="2044827"/>
              <a:ext cx="290953" cy="293566"/>
            </a:xfrm>
            <a:custGeom>
              <a:avLst/>
              <a:gdLst>
                <a:gd name="T0" fmla="*/ 106 w 176"/>
                <a:gd name="T1" fmla="*/ 19 h 189"/>
                <a:gd name="T2" fmla="*/ 107 w 176"/>
                <a:gd name="T3" fmla="*/ 31 h 189"/>
                <a:gd name="T4" fmla="*/ 131 w 176"/>
                <a:gd name="T5" fmla="*/ 43 h 189"/>
                <a:gd name="T6" fmla="*/ 122 w 176"/>
                <a:gd name="T7" fmla="*/ 56 h 189"/>
                <a:gd name="T8" fmla="*/ 144 w 176"/>
                <a:gd name="T9" fmla="*/ 77 h 189"/>
                <a:gd name="T10" fmla="*/ 138 w 176"/>
                <a:gd name="T11" fmla="*/ 93 h 189"/>
                <a:gd name="T12" fmla="*/ 154 w 176"/>
                <a:gd name="T13" fmla="*/ 106 h 189"/>
                <a:gd name="T14" fmla="*/ 151 w 176"/>
                <a:gd name="T15" fmla="*/ 119 h 189"/>
                <a:gd name="T16" fmla="*/ 176 w 176"/>
                <a:gd name="T17" fmla="*/ 132 h 189"/>
                <a:gd name="T18" fmla="*/ 173 w 176"/>
                <a:gd name="T19" fmla="*/ 141 h 189"/>
                <a:gd name="T20" fmla="*/ 162 w 176"/>
                <a:gd name="T21" fmla="*/ 152 h 189"/>
                <a:gd name="T22" fmla="*/ 136 w 176"/>
                <a:gd name="T23" fmla="*/ 176 h 189"/>
                <a:gd name="T24" fmla="*/ 110 w 176"/>
                <a:gd name="T25" fmla="*/ 178 h 189"/>
                <a:gd name="T26" fmla="*/ 85 w 176"/>
                <a:gd name="T27" fmla="*/ 185 h 189"/>
                <a:gd name="T28" fmla="*/ 62 w 176"/>
                <a:gd name="T29" fmla="*/ 189 h 189"/>
                <a:gd name="T30" fmla="*/ 52 w 176"/>
                <a:gd name="T31" fmla="*/ 179 h 189"/>
                <a:gd name="T32" fmla="*/ 37 w 176"/>
                <a:gd name="T33" fmla="*/ 172 h 189"/>
                <a:gd name="T34" fmla="*/ 37 w 176"/>
                <a:gd name="T35" fmla="*/ 153 h 189"/>
                <a:gd name="T36" fmla="*/ 27 w 176"/>
                <a:gd name="T37" fmla="*/ 136 h 189"/>
                <a:gd name="T38" fmla="*/ 32 w 176"/>
                <a:gd name="T39" fmla="*/ 125 h 189"/>
                <a:gd name="T40" fmla="*/ 43 w 176"/>
                <a:gd name="T41" fmla="*/ 114 h 189"/>
                <a:gd name="T42" fmla="*/ 71 w 176"/>
                <a:gd name="T43" fmla="*/ 93 h 189"/>
                <a:gd name="T44" fmla="*/ 80 w 176"/>
                <a:gd name="T45" fmla="*/ 90 h 189"/>
                <a:gd name="T46" fmla="*/ 76 w 176"/>
                <a:gd name="T47" fmla="*/ 82 h 189"/>
                <a:gd name="T48" fmla="*/ 55 w 176"/>
                <a:gd name="T49" fmla="*/ 73 h 189"/>
                <a:gd name="T50" fmla="*/ 49 w 176"/>
                <a:gd name="T51" fmla="*/ 66 h 189"/>
                <a:gd name="T52" fmla="*/ 43 w 176"/>
                <a:gd name="T53" fmla="*/ 39 h 189"/>
                <a:gd name="T54" fmla="*/ 20 w 176"/>
                <a:gd name="T55" fmla="*/ 27 h 189"/>
                <a:gd name="T56" fmla="*/ 0 w 176"/>
                <a:gd name="T57" fmla="*/ 18 h 189"/>
                <a:gd name="T58" fmla="*/ 7 w 176"/>
                <a:gd name="T59" fmla="*/ 13 h 189"/>
                <a:gd name="T60" fmla="*/ 24 w 176"/>
                <a:gd name="T61" fmla="*/ 22 h 189"/>
                <a:gd name="T62" fmla="*/ 41 w 176"/>
                <a:gd name="T63" fmla="*/ 22 h 189"/>
                <a:gd name="T64" fmla="*/ 56 w 176"/>
                <a:gd name="T65" fmla="*/ 26 h 189"/>
                <a:gd name="T66" fmla="*/ 67 w 176"/>
                <a:gd name="T67" fmla="*/ 18 h 189"/>
                <a:gd name="T68" fmla="*/ 71 w 176"/>
                <a:gd name="T69" fmla="*/ 5 h 189"/>
                <a:gd name="T70" fmla="*/ 90 w 176"/>
                <a:gd name="T71" fmla="*/ 0 h 189"/>
                <a:gd name="T72" fmla="*/ 108 w 176"/>
                <a:gd name="T73" fmla="*/ 6 h 189"/>
                <a:gd name="T74" fmla="*/ 106 w 176"/>
                <a:gd name="T75" fmla="*/ 19 h 1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76" h="189">
                  <a:moveTo>
                    <a:pt x="106" y="19"/>
                  </a:moveTo>
                  <a:lnTo>
                    <a:pt x="107" y="31"/>
                  </a:lnTo>
                  <a:lnTo>
                    <a:pt x="131" y="43"/>
                  </a:lnTo>
                  <a:lnTo>
                    <a:pt x="122" y="56"/>
                  </a:lnTo>
                  <a:lnTo>
                    <a:pt x="144" y="77"/>
                  </a:lnTo>
                  <a:lnTo>
                    <a:pt x="138" y="93"/>
                  </a:lnTo>
                  <a:lnTo>
                    <a:pt x="154" y="106"/>
                  </a:lnTo>
                  <a:lnTo>
                    <a:pt x="151" y="119"/>
                  </a:lnTo>
                  <a:lnTo>
                    <a:pt x="176" y="132"/>
                  </a:lnTo>
                  <a:lnTo>
                    <a:pt x="173" y="141"/>
                  </a:lnTo>
                  <a:lnTo>
                    <a:pt x="162" y="152"/>
                  </a:lnTo>
                  <a:lnTo>
                    <a:pt x="136" y="176"/>
                  </a:lnTo>
                  <a:lnTo>
                    <a:pt x="110" y="178"/>
                  </a:lnTo>
                  <a:lnTo>
                    <a:pt x="85" y="185"/>
                  </a:lnTo>
                  <a:lnTo>
                    <a:pt x="62" y="189"/>
                  </a:lnTo>
                  <a:lnTo>
                    <a:pt x="52" y="179"/>
                  </a:lnTo>
                  <a:lnTo>
                    <a:pt x="37" y="172"/>
                  </a:lnTo>
                  <a:lnTo>
                    <a:pt x="37" y="153"/>
                  </a:lnTo>
                  <a:lnTo>
                    <a:pt x="27" y="136"/>
                  </a:lnTo>
                  <a:lnTo>
                    <a:pt x="32" y="125"/>
                  </a:lnTo>
                  <a:lnTo>
                    <a:pt x="43" y="114"/>
                  </a:lnTo>
                  <a:lnTo>
                    <a:pt x="71" y="93"/>
                  </a:lnTo>
                  <a:lnTo>
                    <a:pt x="80" y="90"/>
                  </a:lnTo>
                  <a:lnTo>
                    <a:pt x="76" y="82"/>
                  </a:lnTo>
                  <a:lnTo>
                    <a:pt x="55" y="73"/>
                  </a:lnTo>
                  <a:lnTo>
                    <a:pt x="49" y="66"/>
                  </a:lnTo>
                  <a:lnTo>
                    <a:pt x="43" y="39"/>
                  </a:lnTo>
                  <a:lnTo>
                    <a:pt x="20" y="27"/>
                  </a:lnTo>
                  <a:lnTo>
                    <a:pt x="0" y="18"/>
                  </a:lnTo>
                  <a:lnTo>
                    <a:pt x="7" y="13"/>
                  </a:lnTo>
                  <a:lnTo>
                    <a:pt x="24" y="22"/>
                  </a:lnTo>
                  <a:lnTo>
                    <a:pt x="41" y="22"/>
                  </a:lnTo>
                  <a:lnTo>
                    <a:pt x="56" y="26"/>
                  </a:lnTo>
                  <a:lnTo>
                    <a:pt x="67" y="18"/>
                  </a:lnTo>
                  <a:lnTo>
                    <a:pt x="71" y="5"/>
                  </a:lnTo>
                  <a:lnTo>
                    <a:pt x="90" y="0"/>
                  </a:lnTo>
                  <a:lnTo>
                    <a:pt x="108" y="6"/>
                  </a:lnTo>
                  <a:lnTo>
                    <a:pt x="106" y="1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50" name="Freeform 49"/>
            <p:cNvSpPr>
              <a:spLocks/>
            </p:cNvSpPr>
            <p:nvPr/>
          </p:nvSpPr>
          <p:spPr bwMode="auto">
            <a:xfrm>
              <a:off x="5163651" y="2863394"/>
              <a:ext cx="28103" cy="51258"/>
            </a:xfrm>
            <a:custGeom>
              <a:avLst/>
              <a:gdLst>
                <a:gd name="T0" fmla="*/ 17 w 17"/>
                <a:gd name="T1" fmla="*/ 17 h 33"/>
                <a:gd name="T2" fmla="*/ 13 w 17"/>
                <a:gd name="T3" fmla="*/ 33 h 33"/>
                <a:gd name="T4" fmla="*/ 5 w 17"/>
                <a:gd name="T5" fmla="*/ 29 h 33"/>
                <a:gd name="T6" fmla="*/ 0 w 17"/>
                <a:gd name="T7" fmla="*/ 15 h 33"/>
                <a:gd name="T8" fmla="*/ 3 w 17"/>
                <a:gd name="T9" fmla="*/ 7 h 33"/>
                <a:gd name="T10" fmla="*/ 14 w 17"/>
                <a:gd name="T11" fmla="*/ 0 h 33"/>
                <a:gd name="T12" fmla="*/ 17 w 17"/>
                <a:gd name="T13" fmla="*/ 17 h 33"/>
              </a:gdLst>
              <a:ahLst/>
              <a:cxnLst>
                <a:cxn ang="0">
                  <a:pos x="T0" y="T1"/>
                </a:cxn>
                <a:cxn ang="0">
                  <a:pos x="T2" y="T3"/>
                </a:cxn>
                <a:cxn ang="0">
                  <a:pos x="T4" y="T5"/>
                </a:cxn>
                <a:cxn ang="0">
                  <a:pos x="T6" y="T7"/>
                </a:cxn>
                <a:cxn ang="0">
                  <a:pos x="T8" y="T9"/>
                </a:cxn>
                <a:cxn ang="0">
                  <a:pos x="T10" y="T11"/>
                </a:cxn>
                <a:cxn ang="0">
                  <a:pos x="T12" y="T13"/>
                </a:cxn>
              </a:cxnLst>
              <a:rect l="0" t="0" r="r" b="b"/>
              <a:pathLst>
                <a:path w="17" h="33">
                  <a:moveTo>
                    <a:pt x="17" y="17"/>
                  </a:moveTo>
                  <a:lnTo>
                    <a:pt x="13" y="33"/>
                  </a:lnTo>
                  <a:lnTo>
                    <a:pt x="5" y="29"/>
                  </a:lnTo>
                  <a:lnTo>
                    <a:pt x="0" y="15"/>
                  </a:lnTo>
                  <a:lnTo>
                    <a:pt x="3" y="7"/>
                  </a:lnTo>
                  <a:lnTo>
                    <a:pt x="14" y="0"/>
                  </a:lnTo>
                  <a:lnTo>
                    <a:pt x="17" y="17"/>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51" name="Freeform 50"/>
            <p:cNvSpPr>
              <a:spLocks/>
            </p:cNvSpPr>
            <p:nvPr/>
          </p:nvSpPr>
          <p:spPr bwMode="auto">
            <a:xfrm>
              <a:off x="4804918" y="2605553"/>
              <a:ext cx="337242" cy="278035"/>
            </a:xfrm>
            <a:custGeom>
              <a:avLst/>
              <a:gdLst>
                <a:gd name="T0" fmla="*/ 131 w 204"/>
                <a:gd name="T1" fmla="*/ 15 h 179"/>
                <a:gd name="T2" fmla="*/ 143 w 204"/>
                <a:gd name="T3" fmla="*/ 25 h 179"/>
                <a:gd name="T4" fmla="*/ 151 w 204"/>
                <a:gd name="T5" fmla="*/ 23 h 179"/>
                <a:gd name="T6" fmla="*/ 165 w 204"/>
                <a:gd name="T7" fmla="*/ 33 h 179"/>
                <a:gd name="T8" fmla="*/ 169 w 204"/>
                <a:gd name="T9" fmla="*/ 34 h 179"/>
                <a:gd name="T10" fmla="*/ 173 w 204"/>
                <a:gd name="T11" fmla="*/ 34 h 179"/>
                <a:gd name="T12" fmla="*/ 181 w 204"/>
                <a:gd name="T13" fmla="*/ 39 h 179"/>
                <a:gd name="T14" fmla="*/ 204 w 204"/>
                <a:gd name="T15" fmla="*/ 43 h 179"/>
                <a:gd name="T16" fmla="*/ 197 w 204"/>
                <a:gd name="T17" fmla="*/ 57 h 179"/>
                <a:gd name="T18" fmla="*/ 195 w 204"/>
                <a:gd name="T19" fmla="*/ 71 h 179"/>
                <a:gd name="T20" fmla="*/ 191 w 204"/>
                <a:gd name="T21" fmla="*/ 75 h 179"/>
                <a:gd name="T22" fmla="*/ 184 w 204"/>
                <a:gd name="T23" fmla="*/ 73 h 179"/>
                <a:gd name="T24" fmla="*/ 184 w 204"/>
                <a:gd name="T25" fmla="*/ 78 h 179"/>
                <a:gd name="T26" fmla="*/ 173 w 204"/>
                <a:gd name="T27" fmla="*/ 89 h 179"/>
                <a:gd name="T28" fmla="*/ 173 w 204"/>
                <a:gd name="T29" fmla="*/ 99 h 179"/>
                <a:gd name="T30" fmla="*/ 181 w 204"/>
                <a:gd name="T31" fmla="*/ 96 h 179"/>
                <a:gd name="T32" fmla="*/ 186 w 204"/>
                <a:gd name="T33" fmla="*/ 105 h 179"/>
                <a:gd name="T34" fmla="*/ 186 w 204"/>
                <a:gd name="T35" fmla="*/ 110 h 179"/>
                <a:gd name="T36" fmla="*/ 191 w 204"/>
                <a:gd name="T37" fmla="*/ 118 h 179"/>
                <a:gd name="T38" fmla="*/ 186 w 204"/>
                <a:gd name="T39" fmla="*/ 124 h 179"/>
                <a:gd name="T40" fmla="*/ 190 w 204"/>
                <a:gd name="T41" fmla="*/ 140 h 179"/>
                <a:gd name="T42" fmla="*/ 199 w 204"/>
                <a:gd name="T43" fmla="*/ 143 h 179"/>
                <a:gd name="T44" fmla="*/ 198 w 204"/>
                <a:gd name="T45" fmla="*/ 151 h 179"/>
                <a:gd name="T46" fmla="*/ 183 w 204"/>
                <a:gd name="T47" fmla="*/ 163 h 179"/>
                <a:gd name="T48" fmla="*/ 150 w 204"/>
                <a:gd name="T49" fmla="*/ 157 h 179"/>
                <a:gd name="T50" fmla="*/ 126 w 204"/>
                <a:gd name="T51" fmla="*/ 164 h 179"/>
                <a:gd name="T52" fmla="*/ 124 w 204"/>
                <a:gd name="T53" fmla="*/ 177 h 179"/>
                <a:gd name="T54" fmla="*/ 105 w 204"/>
                <a:gd name="T55" fmla="*/ 179 h 179"/>
                <a:gd name="T56" fmla="*/ 86 w 204"/>
                <a:gd name="T57" fmla="*/ 170 h 179"/>
                <a:gd name="T58" fmla="*/ 80 w 204"/>
                <a:gd name="T59" fmla="*/ 174 h 179"/>
                <a:gd name="T60" fmla="*/ 49 w 204"/>
                <a:gd name="T61" fmla="*/ 165 h 179"/>
                <a:gd name="T62" fmla="*/ 43 w 204"/>
                <a:gd name="T63" fmla="*/ 157 h 179"/>
                <a:gd name="T64" fmla="*/ 51 w 204"/>
                <a:gd name="T65" fmla="*/ 145 h 179"/>
                <a:gd name="T66" fmla="*/ 55 w 204"/>
                <a:gd name="T67" fmla="*/ 104 h 179"/>
                <a:gd name="T68" fmla="*/ 38 w 204"/>
                <a:gd name="T69" fmla="*/ 83 h 179"/>
                <a:gd name="T70" fmla="*/ 26 w 204"/>
                <a:gd name="T71" fmla="*/ 72 h 179"/>
                <a:gd name="T72" fmla="*/ 2 w 204"/>
                <a:gd name="T73" fmla="*/ 65 h 179"/>
                <a:gd name="T74" fmla="*/ 0 w 204"/>
                <a:gd name="T75" fmla="*/ 50 h 179"/>
                <a:gd name="T76" fmla="*/ 21 w 204"/>
                <a:gd name="T77" fmla="*/ 45 h 179"/>
                <a:gd name="T78" fmla="*/ 48 w 204"/>
                <a:gd name="T79" fmla="*/ 50 h 179"/>
                <a:gd name="T80" fmla="*/ 44 w 204"/>
                <a:gd name="T81" fmla="*/ 27 h 179"/>
                <a:gd name="T82" fmla="*/ 58 w 204"/>
                <a:gd name="T83" fmla="*/ 36 h 179"/>
                <a:gd name="T84" fmla="*/ 96 w 204"/>
                <a:gd name="T85" fmla="*/ 20 h 179"/>
                <a:gd name="T86" fmla="*/ 100 w 204"/>
                <a:gd name="T87" fmla="*/ 4 h 179"/>
                <a:gd name="T88" fmla="*/ 114 w 204"/>
                <a:gd name="T89" fmla="*/ 0 h 179"/>
                <a:gd name="T90" fmla="*/ 117 w 204"/>
                <a:gd name="T91" fmla="*/ 7 h 179"/>
                <a:gd name="T92" fmla="*/ 124 w 204"/>
                <a:gd name="T93" fmla="*/ 7 h 179"/>
                <a:gd name="T94" fmla="*/ 131 w 204"/>
                <a:gd name="T95" fmla="*/ 15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04" h="179">
                  <a:moveTo>
                    <a:pt x="131" y="15"/>
                  </a:moveTo>
                  <a:lnTo>
                    <a:pt x="143" y="25"/>
                  </a:lnTo>
                  <a:lnTo>
                    <a:pt x="151" y="23"/>
                  </a:lnTo>
                  <a:lnTo>
                    <a:pt x="165" y="33"/>
                  </a:lnTo>
                  <a:lnTo>
                    <a:pt x="169" y="34"/>
                  </a:lnTo>
                  <a:lnTo>
                    <a:pt x="173" y="34"/>
                  </a:lnTo>
                  <a:lnTo>
                    <a:pt x="181" y="39"/>
                  </a:lnTo>
                  <a:lnTo>
                    <a:pt x="204" y="43"/>
                  </a:lnTo>
                  <a:lnTo>
                    <a:pt x="197" y="57"/>
                  </a:lnTo>
                  <a:lnTo>
                    <a:pt x="195" y="71"/>
                  </a:lnTo>
                  <a:lnTo>
                    <a:pt x="191" y="75"/>
                  </a:lnTo>
                  <a:lnTo>
                    <a:pt x="184" y="73"/>
                  </a:lnTo>
                  <a:lnTo>
                    <a:pt x="184" y="78"/>
                  </a:lnTo>
                  <a:lnTo>
                    <a:pt x="173" y="89"/>
                  </a:lnTo>
                  <a:lnTo>
                    <a:pt x="173" y="99"/>
                  </a:lnTo>
                  <a:lnTo>
                    <a:pt x="181" y="96"/>
                  </a:lnTo>
                  <a:lnTo>
                    <a:pt x="186" y="105"/>
                  </a:lnTo>
                  <a:lnTo>
                    <a:pt x="186" y="110"/>
                  </a:lnTo>
                  <a:lnTo>
                    <a:pt x="191" y="118"/>
                  </a:lnTo>
                  <a:lnTo>
                    <a:pt x="186" y="124"/>
                  </a:lnTo>
                  <a:lnTo>
                    <a:pt x="190" y="140"/>
                  </a:lnTo>
                  <a:lnTo>
                    <a:pt x="199" y="143"/>
                  </a:lnTo>
                  <a:lnTo>
                    <a:pt x="198" y="151"/>
                  </a:lnTo>
                  <a:lnTo>
                    <a:pt x="183" y="163"/>
                  </a:lnTo>
                  <a:lnTo>
                    <a:pt x="150" y="157"/>
                  </a:lnTo>
                  <a:lnTo>
                    <a:pt x="126" y="164"/>
                  </a:lnTo>
                  <a:lnTo>
                    <a:pt x="124" y="177"/>
                  </a:lnTo>
                  <a:lnTo>
                    <a:pt x="105" y="179"/>
                  </a:lnTo>
                  <a:lnTo>
                    <a:pt x="86" y="170"/>
                  </a:lnTo>
                  <a:lnTo>
                    <a:pt x="80" y="174"/>
                  </a:lnTo>
                  <a:lnTo>
                    <a:pt x="49" y="165"/>
                  </a:lnTo>
                  <a:lnTo>
                    <a:pt x="43" y="157"/>
                  </a:lnTo>
                  <a:lnTo>
                    <a:pt x="51" y="145"/>
                  </a:lnTo>
                  <a:lnTo>
                    <a:pt x="55" y="104"/>
                  </a:lnTo>
                  <a:lnTo>
                    <a:pt x="38" y="83"/>
                  </a:lnTo>
                  <a:lnTo>
                    <a:pt x="26" y="72"/>
                  </a:lnTo>
                  <a:lnTo>
                    <a:pt x="2" y="65"/>
                  </a:lnTo>
                  <a:lnTo>
                    <a:pt x="0" y="50"/>
                  </a:lnTo>
                  <a:lnTo>
                    <a:pt x="21" y="45"/>
                  </a:lnTo>
                  <a:lnTo>
                    <a:pt x="48" y="50"/>
                  </a:lnTo>
                  <a:lnTo>
                    <a:pt x="44" y="27"/>
                  </a:lnTo>
                  <a:lnTo>
                    <a:pt x="58" y="36"/>
                  </a:lnTo>
                  <a:lnTo>
                    <a:pt x="96" y="20"/>
                  </a:lnTo>
                  <a:lnTo>
                    <a:pt x="100" y="4"/>
                  </a:lnTo>
                  <a:lnTo>
                    <a:pt x="114" y="0"/>
                  </a:lnTo>
                  <a:lnTo>
                    <a:pt x="117" y="7"/>
                  </a:lnTo>
                  <a:lnTo>
                    <a:pt x="124" y="7"/>
                  </a:lnTo>
                  <a:lnTo>
                    <a:pt x="131" y="1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52" name="Freeform 51"/>
            <p:cNvSpPr>
              <a:spLocks/>
            </p:cNvSpPr>
            <p:nvPr/>
          </p:nvSpPr>
          <p:spPr bwMode="auto">
            <a:xfrm>
              <a:off x="5195061" y="4172792"/>
              <a:ext cx="170275" cy="203478"/>
            </a:xfrm>
            <a:custGeom>
              <a:avLst/>
              <a:gdLst>
                <a:gd name="T0" fmla="*/ 42 w 103"/>
                <a:gd name="T1" fmla="*/ 131 h 131"/>
                <a:gd name="T2" fmla="*/ 23 w 103"/>
                <a:gd name="T3" fmla="*/ 110 h 131"/>
                <a:gd name="T4" fmla="*/ 11 w 103"/>
                <a:gd name="T5" fmla="*/ 93 h 131"/>
                <a:gd name="T6" fmla="*/ 0 w 103"/>
                <a:gd name="T7" fmla="*/ 71 h 131"/>
                <a:gd name="T8" fmla="*/ 1 w 103"/>
                <a:gd name="T9" fmla="*/ 65 h 131"/>
                <a:gd name="T10" fmla="*/ 5 w 103"/>
                <a:gd name="T11" fmla="*/ 58 h 131"/>
                <a:gd name="T12" fmla="*/ 9 w 103"/>
                <a:gd name="T13" fmla="*/ 43 h 131"/>
                <a:gd name="T14" fmla="*/ 13 w 103"/>
                <a:gd name="T15" fmla="*/ 27 h 131"/>
                <a:gd name="T16" fmla="*/ 19 w 103"/>
                <a:gd name="T17" fmla="*/ 26 h 131"/>
                <a:gd name="T18" fmla="*/ 46 w 103"/>
                <a:gd name="T19" fmla="*/ 26 h 131"/>
                <a:gd name="T20" fmla="*/ 46 w 103"/>
                <a:gd name="T21" fmla="*/ 1 h 131"/>
                <a:gd name="T22" fmla="*/ 54 w 103"/>
                <a:gd name="T23" fmla="*/ 0 h 131"/>
                <a:gd name="T24" fmla="*/ 65 w 103"/>
                <a:gd name="T25" fmla="*/ 3 h 131"/>
                <a:gd name="T26" fmla="*/ 76 w 103"/>
                <a:gd name="T27" fmla="*/ 0 h 131"/>
                <a:gd name="T28" fmla="*/ 79 w 103"/>
                <a:gd name="T29" fmla="*/ 1 h 131"/>
                <a:gd name="T30" fmla="*/ 77 w 103"/>
                <a:gd name="T31" fmla="*/ 10 h 131"/>
                <a:gd name="T32" fmla="*/ 82 w 103"/>
                <a:gd name="T33" fmla="*/ 21 h 131"/>
                <a:gd name="T34" fmla="*/ 96 w 103"/>
                <a:gd name="T35" fmla="*/ 19 h 131"/>
                <a:gd name="T36" fmla="*/ 101 w 103"/>
                <a:gd name="T37" fmla="*/ 24 h 131"/>
                <a:gd name="T38" fmla="*/ 93 w 103"/>
                <a:gd name="T39" fmla="*/ 48 h 131"/>
                <a:gd name="T40" fmla="*/ 102 w 103"/>
                <a:gd name="T41" fmla="*/ 60 h 131"/>
                <a:gd name="T42" fmla="*/ 103 w 103"/>
                <a:gd name="T43" fmla="*/ 76 h 131"/>
                <a:gd name="T44" fmla="*/ 101 w 103"/>
                <a:gd name="T45" fmla="*/ 90 h 131"/>
                <a:gd name="T46" fmla="*/ 95 w 103"/>
                <a:gd name="T47" fmla="*/ 100 h 131"/>
                <a:gd name="T48" fmla="*/ 79 w 103"/>
                <a:gd name="T49" fmla="*/ 99 h 131"/>
                <a:gd name="T50" fmla="*/ 69 w 103"/>
                <a:gd name="T51" fmla="*/ 89 h 131"/>
                <a:gd name="T52" fmla="*/ 68 w 103"/>
                <a:gd name="T53" fmla="*/ 98 h 131"/>
                <a:gd name="T54" fmla="*/ 56 w 103"/>
                <a:gd name="T55" fmla="*/ 101 h 131"/>
                <a:gd name="T56" fmla="*/ 49 w 103"/>
                <a:gd name="T57" fmla="*/ 106 h 131"/>
                <a:gd name="T58" fmla="*/ 56 w 103"/>
                <a:gd name="T59" fmla="*/ 120 h 131"/>
                <a:gd name="T60" fmla="*/ 42 w 103"/>
                <a:gd name="T61" fmla="*/ 131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03" h="131">
                  <a:moveTo>
                    <a:pt x="42" y="131"/>
                  </a:moveTo>
                  <a:lnTo>
                    <a:pt x="23" y="110"/>
                  </a:lnTo>
                  <a:lnTo>
                    <a:pt x="11" y="93"/>
                  </a:lnTo>
                  <a:lnTo>
                    <a:pt x="0" y="71"/>
                  </a:lnTo>
                  <a:lnTo>
                    <a:pt x="1" y="65"/>
                  </a:lnTo>
                  <a:lnTo>
                    <a:pt x="5" y="58"/>
                  </a:lnTo>
                  <a:lnTo>
                    <a:pt x="9" y="43"/>
                  </a:lnTo>
                  <a:lnTo>
                    <a:pt x="13" y="27"/>
                  </a:lnTo>
                  <a:lnTo>
                    <a:pt x="19" y="26"/>
                  </a:lnTo>
                  <a:lnTo>
                    <a:pt x="46" y="26"/>
                  </a:lnTo>
                  <a:lnTo>
                    <a:pt x="46" y="1"/>
                  </a:lnTo>
                  <a:lnTo>
                    <a:pt x="54" y="0"/>
                  </a:lnTo>
                  <a:lnTo>
                    <a:pt x="65" y="3"/>
                  </a:lnTo>
                  <a:lnTo>
                    <a:pt x="76" y="0"/>
                  </a:lnTo>
                  <a:lnTo>
                    <a:pt x="79" y="1"/>
                  </a:lnTo>
                  <a:lnTo>
                    <a:pt x="77" y="10"/>
                  </a:lnTo>
                  <a:lnTo>
                    <a:pt x="82" y="21"/>
                  </a:lnTo>
                  <a:lnTo>
                    <a:pt x="96" y="19"/>
                  </a:lnTo>
                  <a:lnTo>
                    <a:pt x="101" y="24"/>
                  </a:lnTo>
                  <a:lnTo>
                    <a:pt x="93" y="48"/>
                  </a:lnTo>
                  <a:lnTo>
                    <a:pt x="102" y="60"/>
                  </a:lnTo>
                  <a:lnTo>
                    <a:pt x="103" y="76"/>
                  </a:lnTo>
                  <a:lnTo>
                    <a:pt x="101" y="90"/>
                  </a:lnTo>
                  <a:lnTo>
                    <a:pt x="95" y="100"/>
                  </a:lnTo>
                  <a:lnTo>
                    <a:pt x="79" y="99"/>
                  </a:lnTo>
                  <a:lnTo>
                    <a:pt x="69" y="89"/>
                  </a:lnTo>
                  <a:lnTo>
                    <a:pt x="68" y="98"/>
                  </a:lnTo>
                  <a:lnTo>
                    <a:pt x="56" y="101"/>
                  </a:lnTo>
                  <a:lnTo>
                    <a:pt x="49" y="106"/>
                  </a:lnTo>
                  <a:lnTo>
                    <a:pt x="56" y="120"/>
                  </a:lnTo>
                  <a:lnTo>
                    <a:pt x="42" y="131"/>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53" name="Freeform 52"/>
            <p:cNvSpPr>
              <a:spLocks/>
            </p:cNvSpPr>
            <p:nvPr/>
          </p:nvSpPr>
          <p:spPr bwMode="auto">
            <a:xfrm>
              <a:off x="4733832" y="2479740"/>
              <a:ext cx="49594" cy="40386"/>
            </a:xfrm>
            <a:custGeom>
              <a:avLst/>
              <a:gdLst>
                <a:gd name="T0" fmla="*/ 30 w 30"/>
                <a:gd name="T1" fmla="*/ 13 h 26"/>
                <a:gd name="T2" fmla="*/ 21 w 30"/>
                <a:gd name="T3" fmla="*/ 26 h 26"/>
                <a:gd name="T4" fmla="*/ 10 w 30"/>
                <a:gd name="T5" fmla="*/ 22 h 26"/>
                <a:gd name="T6" fmla="*/ 0 w 30"/>
                <a:gd name="T7" fmla="*/ 23 h 26"/>
                <a:gd name="T8" fmla="*/ 4 w 30"/>
                <a:gd name="T9" fmla="*/ 12 h 26"/>
                <a:gd name="T10" fmla="*/ 1 w 30"/>
                <a:gd name="T11" fmla="*/ 1 h 26"/>
                <a:gd name="T12" fmla="*/ 14 w 30"/>
                <a:gd name="T13" fmla="*/ 0 h 26"/>
                <a:gd name="T14" fmla="*/ 30 w 30"/>
                <a:gd name="T15" fmla="*/ 13 h 2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26">
                  <a:moveTo>
                    <a:pt x="30" y="13"/>
                  </a:moveTo>
                  <a:lnTo>
                    <a:pt x="21" y="26"/>
                  </a:lnTo>
                  <a:lnTo>
                    <a:pt x="10" y="22"/>
                  </a:lnTo>
                  <a:lnTo>
                    <a:pt x="0" y="23"/>
                  </a:lnTo>
                  <a:lnTo>
                    <a:pt x="4" y="12"/>
                  </a:lnTo>
                  <a:lnTo>
                    <a:pt x="1" y="1"/>
                  </a:lnTo>
                  <a:lnTo>
                    <a:pt x="14" y="0"/>
                  </a:lnTo>
                  <a:lnTo>
                    <a:pt x="30" y="13"/>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54" name="Freeform 53"/>
            <p:cNvSpPr>
              <a:spLocks/>
            </p:cNvSpPr>
            <p:nvPr/>
          </p:nvSpPr>
          <p:spPr bwMode="auto">
            <a:xfrm>
              <a:off x="4773508" y="2375671"/>
              <a:ext cx="198377" cy="267160"/>
            </a:xfrm>
            <a:custGeom>
              <a:avLst/>
              <a:gdLst>
                <a:gd name="T0" fmla="*/ 49 w 120"/>
                <a:gd name="T1" fmla="*/ 0 h 172"/>
                <a:gd name="T2" fmla="*/ 32 w 120"/>
                <a:gd name="T3" fmla="*/ 21 h 172"/>
                <a:gd name="T4" fmla="*/ 47 w 120"/>
                <a:gd name="T5" fmla="*/ 18 h 172"/>
                <a:gd name="T6" fmla="*/ 64 w 120"/>
                <a:gd name="T7" fmla="*/ 18 h 172"/>
                <a:gd name="T8" fmla="*/ 60 w 120"/>
                <a:gd name="T9" fmla="*/ 34 h 172"/>
                <a:gd name="T10" fmla="*/ 46 w 120"/>
                <a:gd name="T11" fmla="*/ 51 h 172"/>
                <a:gd name="T12" fmla="*/ 62 w 120"/>
                <a:gd name="T13" fmla="*/ 53 h 172"/>
                <a:gd name="T14" fmla="*/ 63 w 120"/>
                <a:gd name="T15" fmla="*/ 55 h 172"/>
                <a:gd name="T16" fmla="*/ 76 w 120"/>
                <a:gd name="T17" fmla="*/ 78 h 172"/>
                <a:gd name="T18" fmla="*/ 87 w 120"/>
                <a:gd name="T19" fmla="*/ 82 h 172"/>
                <a:gd name="T20" fmla="*/ 96 w 120"/>
                <a:gd name="T21" fmla="*/ 104 h 172"/>
                <a:gd name="T22" fmla="*/ 101 w 120"/>
                <a:gd name="T23" fmla="*/ 112 h 172"/>
                <a:gd name="T24" fmla="*/ 120 w 120"/>
                <a:gd name="T25" fmla="*/ 116 h 172"/>
                <a:gd name="T26" fmla="*/ 118 w 120"/>
                <a:gd name="T27" fmla="*/ 129 h 172"/>
                <a:gd name="T28" fmla="*/ 110 w 120"/>
                <a:gd name="T29" fmla="*/ 135 h 172"/>
                <a:gd name="T30" fmla="*/ 116 w 120"/>
                <a:gd name="T31" fmla="*/ 145 h 172"/>
                <a:gd name="T32" fmla="*/ 102 w 120"/>
                <a:gd name="T33" fmla="*/ 155 h 172"/>
                <a:gd name="T34" fmla="*/ 81 w 120"/>
                <a:gd name="T35" fmla="*/ 155 h 172"/>
                <a:gd name="T36" fmla="*/ 54 w 120"/>
                <a:gd name="T37" fmla="*/ 161 h 172"/>
                <a:gd name="T38" fmla="*/ 46 w 120"/>
                <a:gd name="T39" fmla="*/ 157 h 172"/>
                <a:gd name="T40" fmla="*/ 36 w 120"/>
                <a:gd name="T41" fmla="*/ 166 h 172"/>
                <a:gd name="T42" fmla="*/ 21 w 120"/>
                <a:gd name="T43" fmla="*/ 164 h 172"/>
                <a:gd name="T44" fmla="*/ 10 w 120"/>
                <a:gd name="T45" fmla="*/ 172 h 172"/>
                <a:gd name="T46" fmla="*/ 1 w 120"/>
                <a:gd name="T47" fmla="*/ 168 h 172"/>
                <a:gd name="T48" fmla="*/ 25 w 120"/>
                <a:gd name="T49" fmla="*/ 147 h 172"/>
                <a:gd name="T50" fmla="*/ 39 w 120"/>
                <a:gd name="T51" fmla="*/ 142 h 172"/>
                <a:gd name="T52" fmla="*/ 39 w 120"/>
                <a:gd name="T53" fmla="*/ 142 h 172"/>
                <a:gd name="T54" fmla="*/ 15 w 120"/>
                <a:gd name="T55" fmla="*/ 139 h 172"/>
                <a:gd name="T56" fmla="*/ 11 w 120"/>
                <a:gd name="T57" fmla="*/ 131 h 172"/>
                <a:gd name="T58" fmla="*/ 27 w 120"/>
                <a:gd name="T59" fmla="*/ 125 h 172"/>
                <a:gd name="T60" fmla="*/ 19 w 120"/>
                <a:gd name="T61" fmla="*/ 114 h 172"/>
                <a:gd name="T62" fmla="*/ 22 w 120"/>
                <a:gd name="T63" fmla="*/ 101 h 172"/>
                <a:gd name="T64" fmla="*/ 45 w 120"/>
                <a:gd name="T65" fmla="*/ 102 h 172"/>
                <a:gd name="T66" fmla="*/ 45 w 120"/>
                <a:gd name="T67" fmla="*/ 102 h 172"/>
                <a:gd name="T68" fmla="*/ 48 w 120"/>
                <a:gd name="T69" fmla="*/ 91 h 172"/>
                <a:gd name="T70" fmla="*/ 38 w 120"/>
                <a:gd name="T71" fmla="*/ 79 h 172"/>
                <a:gd name="T72" fmla="*/ 37 w 120"/>
                <a:gd name="T73" fmla="*/ 79 h 172"/>
                <a:gd name="T74" fmla="*/ 19 w 120"/>
                <a:gd name="T75" fmla="*/ 75 h 172"/>
                <a:gd name="T76" fmla="*/ 15 w 120"/>
                <a:gd name="T77" fmla="*/ 70 h 172"/>
                <a:gd name="T78" fmla="*/ 21 w 120"/>
                <a:gd name="T79" fmla="*/ 61 h 172"/>
                <a:gd name="T80" fmla="*/ 16 w 120"/>
                <a:gd name="T81" fmla="*/ 55 h 172"/>
                <a:gd name="T82" fmla="*/ 8 w 120"/>
                <a:gd name="T83" fmla="*/ 65 h 172"/>
                <a:gd name="T84" fmla="*/ 8 w 120"/>
                <a:gd name="T85" fmla="*/ 46 h 172"/>
                <a:gd name="T86" fmla="*/ 0 w 120"/>
                <a:gd name="T87" fmla="*/ 36 h 172"/>
                <a:gd name="T88" fmla="*/ 7 w 120"/>
                <a:gd name="T89" fmla="*/ 15 h 172"/>
                <a:gd name="T90" fmla="*/ 19 w 120"/>
                <a:gd name="T91" fmla="*/ 0 h 172"/>
                <a:gd name="T92" fmla="*/ 31 w 120"/>
                <a:gd name="T93" fmla="*/ 1 h 172"/>
                <a:gd name="T94" fmla="*/ 49 w 120"/>
                <a:gd name="T95" fmla="*/ 0 h 1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0" h="172">
                  <a:moveTo>
                    <a:pt x="49" y="0"/>
                  </a:moveTo>
                  <a:lnTo>
                    <a:pt x="32" y="21"/>
                  </a:lnTo>
                  <a:lnTo>
                    <a:pt x="47" y="18"/>
                  </a:lnTo>
                  <a:lnTo>
                    <a:pt x="64" y="18"/>
                  </a:lnTo>
                  <a:lnTo>
                    <a:pt x="60" y="34"/>
                  </a:lnTo>
                  <a:lnTo>
                    <a:pt x="46" y="51"/>
                  </a:lnTo>
                  <a:lnTo>
                    <a:pt x="62" y="53"/>
                  </a:lnTo>
                  <a:lnTo>
                    <a:pt x="63" y="55"/>
                  </a:lnTo>
                  <a:lnTo>
                    <a:pt x="76" y="78"/>
                  </a:lnTo>
                  <a:lnTo>
                    <a:pt x="87" y="82"/>
                  </a:lnTo>
                  <a:lnTo>
                    <a:pt x="96" y="104"/>
                  </a:lnTo>
                  <a:lnTo>
                    <a:pt x="101" y="112"/>
                  </a:lnTo>
                  <a:lnTo>
                    <a:pt x="120" y="116"/>
                  </a:lnTo>
                  <a:lnTo>
                    <a:pt x="118" y="129"/>
                  </a:lnTo>
                  <a:lnTo>
                    <a:pt x="110" y="135"/>
                  </a:lnTo>
                  <a:lnTo>
                    <a:pt x="116" y="145"/>
                  </a:lnTo>
                  <a:lnTo>
                    <a:pt x="102" y="155"/>
                  </a:lnTo>
                  <a:lnTo>
                    <a:pt x="81" y="155"/>
                  </a:lnTo>
                  <a:lnTo>
                    <a:pt x="54" y="161"/>
                  </a:lnTo>
                  <a:lnTo>
                    <a:pt x="46" y="157"/>
                  </a:lnTo>
                  <a:lnTo>
                    <a:pt x="36" y="166"/>
                  </a:lnTo>
                  <a:lnTo>
                    <a:pt x="21" y="164"/>
                  </a:lnTo>
                  <a:lnTo>
                    <a:pt x="10" y="172"/>
                  </a:lnTo>
                  <a:lnTo>
                    <a:pt x="1" y="168"/>
                  </a:lnTo>
                  <a:lnTo>
                    <a:pt x="25" y="147"/>
                  </a:lnTo>
                  <a:lnTo>
                    <a:pt x="39" y="142"/>
                  </a:lnTo>
                  <a:lnTo>
                    <a:pt x="39" y="142"/>
                  </a:lnTo>
                  <a:lnTo>
                    <a:pt x="15" y="139"/>
                  </a:lnTo>
                  <a:lnTo>
                    <a:pt x="11" y="131"/>
                  </a:lnTo>
                  <a:lnTo>
                    <a:pt x="27" y="125"/>
                  </a:lnTo>
                  <a:lnTo>
                    <a:pt x="19" y="114"/>
                  </a:lnTo>
                  <a:lnTo>
                    <a:pt x="22" y="101"/>
                  </a:lnTo>
                  <a:lnTo>
                    <a:pt x="45" y="102"/>
                  </a:lnTo>
                  <a:lnTo>
                    <a:pt x="45" y="102"/>
                  </a:lnTo>
                  <a:lnTo>
                    <a:pt x="48" y="91"/>
                  </a:lnTo>
                  <a:lnTo>
                    <a:pt x="38" y="79"/>
                  </a:lnTo>
                  <a:lnTo>
                    <a:pt x="37" y="79"/>
                  </a:lnTo>
                  <a:lnTo>
                    <a:pt x="19" y="75"/>
                  </a:lnTo>
                  <a:lnTo>
                    <a:pt x="15" y="70"/>
                  </a:lnTo>
                  <a:lnTo>
                    <a:pt x="21" y="61"/>
                  </a:lnTo>
                  <a:lnTo>
                    <a:pt x="16" y="55"/>
                  </a:lnTo>
                  <a:lnTo>
                    <a:pt x="8" y="65"/>
                  </a:lnTo>
                  <a:lnTo>
                    <a:pt x="8" y="46"/>
                  </a:lnTo>
                  <a:lnTo>
                    <a:pt x="0" y="36"/>
                  </a:lnTo>
                  <a:lnTo>
                    <a:pt x="7" y="15"/>
                  </a:lnTo>
                  <a:lnTo>
                    <a:pt x="19" y="0"/>
                  </a:lnTo>
                  <a:lnTo>
                    <a:pt x="31" y="1"/>
                  </a:lnTo>
                  <a:lnTo>
                    <a:pt x="49"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55" name="Freeform 54"/>
            <p:cNvSpPr>
              <a:spLocks/>
            </p:cNvSpPr>
            <p:nvPr/>
          </p:nvSpPr>
          <p:spPr bwMode="auto">
            <a:xfrm>
              <a:off x="6026591" y="2844755"/>
              <a:ext cx="198377" cy="80769"/>
            </a:xfrm>
            <a:custGeom>
              <a:avLst/>
              <a:gdLst>
                <a:gd name="T0" fmla="*/ 33 w 120"/>
                <a:gd name="T1" fmla="*/ 42 h 52"/>
                <a:gd name="T2" fmla="*/ 34 w 120"/>
                <a:gd name="T3" fmla="*/ 33 h 52"/>
                <a:gd name="T4" fmla="*/ 28 w 120"/>
                <a:gd name="T5" fmla="*/ 19 h 52"/>
                <a:gd name="T6" fmla="*/ 17 w 120"/>
                <a:gd name="T7" fmla="*/ 11 h 52"/>
                <a:gd name="T8" fmla="*/ 7 w 120"/>
                <a:gd name="T9" fmla="*/ 9 h 52"/>
                <a:gd name="T10" fmla="*/ 0 w 120"/>
                <a:gd name="T11" fmla="*/ 3 h 52"/>
                <a:gd name="T12" fmla="*/ 1 w 120"/>
                <a:gd name="T13" fmla="*/ 0 h 52"/>
                <a:gd name="T14" fmla="*/ 16 w 120"/>
                <a:gd name="T15" fmla="*/ 4 h 52"/>
                <a:gd name="T16" fmla="*/ 41 w 120"/>
                <a:gd name="T17" fmla="*/ 7 h 52"/>
                <a:gd name="T18" fmla="*/ 66 w 120"/>
                <a:gd name="T19" fmla="*/ 17 h 52"/>
                <a:gd name="T20" fmla="*/ 69 w 120"/>
                <a:gd name="T21" fmla="*/ 21 h 52"/>
                <a:gd name="T22" fmla="*/ 79 w 120"/>
                <a:gd name="T23" fmla="*/ 18 h 52"/>
                <a:gd name="T24" fmla="*/ 95 w 120"/>
                <a:gd name="T25" fmla="*/ 22 h 52"/>
                <a:gd name="T26" fmla="*/ 102 w 120"/>
                <a:gd name="T27" fmla="*/ 30 h 52"/>
                <a:gd name="T28" fmla="*/ 113 w 120"/>
                <a:gd name="T29" fmla="*/ 35 h 52"/>
                <a:gd name="T30" fmla="*/ 110 w 120"/>
                <a:gd name="T31" fmla="*/ 38 h 52"/>
                <a:gd name="T32" fmla="*/ 120 w 120"/>
                <a:gd name="T33" fmla="*/ 49 h 52"/>
                <a:gd name="T34" fmla="*/ 118 w 120"/>
                <a:gd name="T35" fmla="*/ 52 h 52"/>
                <a:gd name="T36" fmla="*/ 109 w 120"/>
                <a:gd name="T37" fmla="*/ 50 h 52"/>
                <a:gd name="T38" fmla="*/ 95 w 120"/>
                <a:gd name="T39" fmla="*/ 44 h 52"/>
                <a:gd name="T40" fmla="*/ 92 w 120"/>
                <a:gd name="T41" fmla="*/ 48 h 52"/>
                <a:gd name="T42" fmla="*/ 69 w 120"/>
                <a:gd name="T43" fmla="*/ 51 h 52"/>
                <a:gd name="T44" fmla="*/ 51 w 120"/>
                <a:gd name="T45" fmla="*/ 41 h 52"/>
                <a:gd name="T46" fmla="*/ 33 w 120"/>
                <a:gd name="T47" fmla="*/ 42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20" h="52">
                  <a:moveTo>
                    <a:pt x="33" y="42"/>
                  </a:moveTo>
                  <a:lnTo>
                    <a:pt x="34" y="33"/>
                  </a:lnTo>
                  <a:lnTo>
                    <a:pt x="28" y="19"/>
                  </a:lnTo>
                  <a:lnTo>
                    <a:pt x="17" y="11"/>
                  </a:lnTo>
                  <a:lnTo>
                    <a:pt x="7" y="9"/>
                  </a:lnTo>
                  <a:lnTo>
                    <a:pt x="0" y="3"/>
                  </a:lnTo>
                  <a:lnTo>
                    <a:pt x="1" y="0"/>
                  </a:lnTo>
                  <a:lnTo>
                    <a:pt x="16" y="4"/>
                  </a:lnTo>
                  <a:lnTo>
                    <a:pt x="41" y="7"/>
                  </a:lnTo>
                  <a:lnTo>
                    <a:pt x="66" y="17"/>
                  </a:lnTo>
                  <a:lnTo>
                    <a:pt x="69" y="21"/>
                  </a:lnTo>
                  <a:lnTo>
                    <a:pt x="79" y="18"/>
                  </a:lnTo>
                  <a:lnTo>
                    <a:pt x="95" y="22"/>
                  </a:lnTo>
                  <a:lnTo>
                    <a:pt x="102" y="30"/>
                  </a:lnTo>
                  <a:lnTo>
                    <a:pt x="113" y="35"/>
                  </a:lnTo>
                  <a:lnTo>
                    <a:pt x="110" y="38"/>
                  </a:lnTo>
                  <a:lnTo>
                    <a:pt x="120" y="49"/>
                  </a:lnTo>
                  <a:lnTo>
                    <a:pt x="118" y="52"/>
                  </a:lnTo>
                  <a:lnTo>
                    <a:pt x="109" y="50"/>
                  </a:lnTo>
                  <a:lnTo>
                    <a:pt x="95" y="44"/>
                  </a:lnTo>
                  <a:lnTo>
                    <a:pt x="92" y="48"/>
                  </a:lnTo>
                  <a:lnTo>
                    <a:pt x="69" y="51"/>
                  </a:lnTo>
                  <a:lnTo>
                    <a:pt x="51" y="41"/>
                  </a:lnTo>
                  <a:lnTo>
                    <a:pt x="33" y="42"/>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56" name="Freeform 55"/>
            <p:cNvSpPr>
              <a:spLocks/>
            </p:cNvSpPr>
            <p:nvPr/>
          </p:nvSpPr>
          <p:spPr bwMode="auto">
            <a:xfrm>
              <a:off x="4829717" y="3890099"/>
              <a:ext cx="130598" cy="205030"/>
            </a:xfrm>
            <a:custGeom>
              <a:avLst/>
              <a:gdLst>
                <a:gd name="T0" fmla="*/ 79 w 79"/>
                <a:gd name="T1" fmla="*/ 107 h 132"/>
                <a:gd name="T2" fmla="*/ 50 w 79"/>
                <a:gd name="T3" fmla="*/ 119 h 132"/>
                <a:gd name="T4" fmla="*/ 40 w 79"/>
                <a:gd name="T5" fmla="*/ 127 h 132"/>
                <a:gd name="T6" fmla="*/ 23 w 79"/>
                <a:gd name="T7" fmla="*/ 132 h 132"/>
                <a:gd name="T8" fmla="*/ 7 w 79"/>
                <a:gd name="T9" fmla="*/ 127 h 132"/>
                <a:gd name="T10" fmla="*/ 8 w 79"/>
                <a:gd name="T11" fmla="*/ 119 h 132"/>
                <a:gd name="T12" fmla="*/ 0 w 79"/>
                <a:gd name="T13" fmla="*/ 100 h 132"/>
                <a:gd name="T14" fmla="*/ 5 w 79"/>
                <a:gd name="T15" fmla="*/ 77 h 132"/>
                <a:gd name="T16" fmla="*/ 12 w 79"/>
                <a:gd name="T17" fmla="*/ 60 h 132"/>
                <a:gd name="T18" fmla="*/ 8 w 79"/>
                <a:gd name="T19" fmla="*/ 30 h 132"/>
                <a:gd name="T20" fmla="*/ 5 w 79"/>
                <a:gd name="T21" fmla="*/ 14 h 132"/>
                <a:gd name="T22" fmla="*/ 6 w 79"/>
                <a:gd name="T23" fmla="*/ 3 h 132"/>
                <a:gd name="T24" fmla="*/ 37 w 79"/>
                <a:gd name="T25" fmla="*/ 2 h 132"/>
                <a:gd name="T26" fmla="*/ 45 w 79"/>
                <a:gd name="T27" fmla="*/ 3 h 132"/>
                <a:gd name="T28" fmla="*/ 51 w 79"/>
                <a:gd name="T29" fmla="*/ 0 h 132"/>
                <a:gd name="T30" fmla="*/ 60 w 79"/>
                <a:gd name="T31" fmla="*/ 1 h 132"/>
                <a:gd name="T32" fmla="*/ 58 w 79"/>
                <a:gd name="T33" fmla="*/ 8 h 132"/>
                <a:gd name="T34" fmla="*/ 66 w 79"/>
                <a:gd name="T35" fmla="*/ 19 h 132"/>
                <a:gd name="T36" fmla="*/ 66 w 79"/>
                <a:gd name="T37" fmla="*/ 34 h 132"/>
                <a:gd name="T38" fmla="*/ 68 w 79"/>
                <a:gd name="T39" fmla="*/ 50 h 132"/>
                <a:gd name="T40" fmla="*/ 72 w 79"/>
                <a:gd name="T41" fmla="*/ 58 h 132"/>
                <a:gd name="T42" fmla="*/ 68 w 79"/>
                <a:gd name="T43" fmla="*/ 76 h 132"/>
                <a:gd name="T44" fmla="*/ 70 w 79"/>
                <a:gd name="T45" fmla="*/ 87 h 132"/>
                <a:gd name="T46" fmla="*/ 75 w 79"/>
                <a:gd name="T47" fmla="*/ 100 h 132"/>
                <a:gd name="T48" fmla="*/ 79 w 79"/>
                <a:gd name="T49" fmla="*/ 107 h 1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79" h="132">
                  <a:moveTo>
                    <a:pt x="79" y="107"/>
                  </a:moveTo>
                  <a:lnTo>
                    <a:pt x="50" y="119"/>
                  </a:lnTo>
                  <a:lnTo>
                    <a:pt x="40" y="127"/>
                  </a:lnTo>
                  <a:lnTo>
                    <a:pt x="23" y="132"/>
                  </a:lnTo>
                  <a:lnTo>
                    <a:pt x="7" y="127"/>
                  </a:lnTo>
                  <a:lnTo>
                    <a:pt x="8" y="119"/>
                  </a:lnTo>
                  <a:lnTo>
                    <a:pt x="0" y="100"/>
                  </a:lnTo>
                  <a:lnTo>
                    <a:pt x="5" y="77"/>
                  </a:lnTo>
                  <a:lnTo>
                    <a:pt x="12" y="60"/>
                  </a:lnTo>
                  <a:lnTo>
                    <a:pt x="8" y="30"/>
                  </a:lnTo>
                  <a:lnTo>
                    <a:pt x="5" y="14"/>
                  </a:lnTo>
                  <a:lnTo>
                    <a:pt x="6" y="3"/>
                  </a:lnTo>
                  <a:lnTo>
                    <a:pt x="37" y="2"/>
                  </a:lnTo>
                  <a:lnTo>
                    <a:pt x="45" y="3"/>
                  </a:lnTo>
                  <a:lnTo>
                    <a:pt x="51" y="0"/>
                  </a:lnTo>
                  <a:lnTo>
                    <a:pt x="60" y="1"/>
                  </a:lnTo>
                  <a:lnTo>
                    <a:pt x="58" y="8"/>
                  </a:lnTo>
                  <a:lnTo>
                    <a:pt x="66" y="19"/>
                  </a:lnTo>
                  <a:lnTo>
                    <a:pt x="66" y="34"/>
                  </a:lnTo>
                  <a:lnTo>
                    <a:pt x="68" y="50"/>
                  </a:lnTo>
                  <a:lnTo>
                    <a:pt x="72" y="58"/>
                  </a:lnTo>
                  <a:lnTo>
                    <a:pt x="68" y="76"/>
                  </a:lnTo>
                  <a:lnTo>
                    <a:pt x="70" y="87"/>
                  </a:lnTo>
                  <a:lnTo>
                    <a:pt x="75" y="100"/>
                  </a:lnTo>
                  <a:lnTo>
                    <a:pt x="79" y="107"/>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57" name="Freeform 56"/>
            <p:cNvSpPr>
              <a:spLocks/>
            </p:cNvSpPr>
            <p:nvPr/>
          </p:nvSpPr>
          <p:spPr bwMode="auto">
            <a:xfrm>
              <a:off x="4470983" y="3841947"/>
              <a:ext cx="219869" cy="170858"/>
            </a:xfrm>
            <a:custGeom>
              <a:avLst/>
              <a:gdLst>
                <a:gd name="T0" fmla="*/ 116 w 133"/>
                <a:gd name="T1" fmla="*/ 101 h 110"/>
                <a:gd name="T2" fmla="*/ 108 w 133"/>
                <a:gd name="T3" fmla="*/ 110 h 110"/>
                <a:gd name="T4" fmla="*/ 105 w 133"/>
                <a:gd name="T5" fmla="*/ 97 h 110"/>
                <a:gd name="T6" fmla="*/ 93 w 133"/>
                <a:gd name="T7" fmla="*/ 86 h 110"/>
                <a:gd name="T8" fmla="*/ 84 w 133"/>
                <a:gd name="T9" fmla="*/ 88 h 110"/>
                <a:gd name="T10" fmla="*/ 81 w 133"/>
                <a:gd name="T11" fmla="*/ 75 h 110"/>
                <a:gd name="T12" fmla="*/ 78 w 133"/>
                <a:gd name="T13" fmla="*/ 60 h 110"/>
                <a:gd name="T14" fmla="*/ 58 w 133"/>
                <a:gd name="T15" fmla="*/ 53 h 110"/>
                <a:gd name="T16" fmla="*/ 49 w 133"/>
                <a:gd name="T17" fmla="*/ 57 h 110"/>
                <a:gd name="T18" fmla="*/ 44 w 133"/>
                <a:gd name="T19" fmla="*/ 67 h 110"/>
                <a:gd name="T20" fmla="*/ 26 w 133"/>
                <a:gd name="T21" fmla="*/ 64 h 110"/>
                <a:gd name="T22" fmla="*/ 14 w 133"/>
                <a:gd name="T23" fmla="*/ 53 h 110"/>
                <a:gd name="T24" fmla="*/ 8 w 133"/>
                <a:gd name="T25" fmla="*/ 40 h 110"/>
                <a:gd name="T26" fmla="*/ 0 w 133"/>
                <a:gd name="T27" fmla="*/ 32 h 110"/>
                <a:gd name="T28" fmla="*/ 14 w 133"/>
                <a:gd name="T29" fmla="*/ 22 h 110"/>
                <a:gd name="T30" fmla="*/ 22 w 133"/>
                <a:gd name="T31" fmla="*/ 19 h 110"/>
                <a:gd name="T32" fmla="*/ 24 w 133"/>
                <a:gd name="T33" fmla="*/ 9 h 110"/>
                <a:gd name="T34" fmla="*/ 26 w 133"/>
                <a:gd name="T35" fmla="*/ 0 h 110"/>
                <a:gd name="T36" fmla="*/ 48 w 133"/>
                <a:gd name="T37" fmla="*/ 5 h 110"/>
                <a:gd name="T38" fmla="*/ 54 w 133"/>
                <a:gd name="T39" fmla="*/ 2 h 110"/>
                <a:gd name="T40" fmla="*/ 66 w 133"/>
                <a:gd name="T41" fmla="*/ 3 h 110"/>
                <a:gd name="T42" fmla="*/ 70 w 133"/>
                <a:gd name="T43" fmla="*/ 10 h 110"/>
                <a:gd name="T44" fmla="*/ 78 w 133"/>
                <a:gd name="T45" fmla="*/ 8 h 110"/>
                <a:gd name="T46" fmla="*/ 91 w 133"/>
                <a:gd name="T47" fmla="*/ 15 h 110"/>
                <a:gd name="T48" fmla="*/ 102 w 133"/>
                <a:gd name="T49" fmla="*/ 8 h 110"/>
                <a:gd name="T50" fmla="*/ 110 w 133"/>
                <a:gd name="T51" fmla="*/ 6 h 110"/>
                <a:gd name="T52" fmla="*/ 116 w 133"/>
                <a:gd name="T53" fmla="*/ 16 h 110"/>
                <a:gd name="T54" fmla="*/ 120 w 133"/>
                <a:gd name="T55" fmla="*/ 30 h 110"/>
                <a:gd name="T56" fmla="*/ 123 w 133"/>
                <a:gd name="T57" fmla="*/ 35 h 110"/>
                <a:gd name="T58" fmla="*/ 124 w 133"/>
                <a:gd name="T59" fmla="*/ 43 h 110"/>
                <a:gd name="T60" fmla="*/ 126 w 133"/>
                <a:gd name="T61" fmla="*/ 51 h 110"/>
                <a:gd name="T62" fmla="*/ 128 w 133"/>
                <a:gd name="T63" fmla="*/ 67 h 110"/>
                <a:gd name="T64" fmla="*/ 126 w 133"/>
                <a:gd name="T65" fmla="*/ 86 h 110"/>
                <a:gd name="T66" fmla="*/ 126 w 133"/>
                <a:gd name="T67" fmla="*/ 93 h 110"/>
                <a:gd name="T68" fmla="*/ 122 w 133"/>
                <a:gd name="T69" fmla="*/ 102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33" h="110">
                  <a:moveTo>
                    <a:pt x="122" y="102"/>
                  </a:moveTo>
                  <a:lnTo>
                    <a:pt x="116" y="101"/>
                  </a:lnTo>
                  <a:lnTo>
                    <a:pt x="113" y="110"/>
                  </a:lnTo>
                  <a:lnTo>
                    <a:pt x="108" y="110"/>
                  </a:lnTo>
                  <a:lnTo>
                    <a:pt x="104" y="105"/>
                  </a:lnTo>
                  <a:lnTo>
                    <a:pt x="105" y="97"/>
                  </a:lnTo>
                  <a:lnTo>
                    <a:pt x="98" y="84"/>
                  </a:lnTo>
                  <a:lnTo>
                    <a:pt x="93" y="86"/>
                  </a:lnTo>
                  <a:lnTo>
                    <a:pt x="89" y="87"/>
                  </a:lnTo>
                  <a:lnTo>
                    <a:pt x="84" y="88"/>
                  </a:lnTo>
                  <a:lnTo>
                    <a:pt x="84" y="80"/>
                  </a:lnTo>
                  <a:lnTo>
                    <a:pt x="81" y="75"/>
                  </a:lnTo>
                  <a:lnTo>
                    <a:pt x="82" y="69"/>
                  </a:lnTo>
                  <a:lnTo>
                    <a:pt x="78" y="60"/>
                  </a:lnTo>
                  <a:lnTo>
                    <a:pt x="73" y="53"/>
                  </a:lnTo>
                  <a:lnTo>
                    <a:pt x="58" y="53"/>
                  </a:lnTo>
                  <a:lnTo>
                    <a:pt x="54" y="57"/>
                  </a:lnTo>
                  <a:lnTo>
                    <a:pt x="49" y="57"/>
                  </a:lnTo>
                  <a:lnTo>
                    <a:pt x="46" y="61"/>
                  </a:lnTo>
                  <a:lnTo>
                    <a:pt x="44" y="67"/>
                  </a:lnTo>
                  <a:lnTo>
                    <a:pt x="34" y="76"/>
                  </a:lnTo>
                  <a:lnTo>
                    <a:pt x="26" y="64"/>
                  </a:lnTo>
                  <a:lnTo>
                    <a:pt x="19" y="56"/>
                  </a:lnTo>
                  <a:lnTo>
                    <a:pt x="14" y="53"/>
                  </a:lnTo>
                  <a:lnTo>
                    <a:pt x="10" y="49"/>
                  </a:lnTo>
                  <a:lnTo>
                    <a:pt x="8" y="40"/>
                  </a:lnTo>
                  <a:lnTo>
                    <a:pt x="5" y="35"/>
                  </a:lnTo>
                  <a:lnTo>
                    <a:pt x="0" y="32"/>
                  </a:lnTo>
                  <a:lnTo>
                    <a:pt x="8" y="22"/>
                  </a:lnTo>
                  <a:lnTo>
                    <a:pt x="14" y="22"/>
                  </a:lnTo>
                  <a:lnTo>
                    <a:pt x="18" y="19"/>
                  </a:lnTo>
                  <a:lnTo>
                    <a:pt x="22" y="19"/>
                  </a:lnTo>
                  <a:lnTo>
                    <a:pt x="25" y="16"/>
                  </a:lnTo>
                  <a:lnTo>
                    <a:pt x="24" y="9"/>
                  </a:lnTo>
                  <a:lnTo>
                    <a:pt x="26" y="7"/>
                  </a:lnTo>
                  <a:lnTo>
                    <a:pt x="26" y="0"/>
                  </a:lnTo>
                  <a:lnTo>
                    <a:pt x="35" y="0"/>
                  </a:lnTo>
                  <a:lnTo>
                    <a:pt x="48" y="5"/>
                  </a:lnTo>
                  <a:lnTo>
                    <a:pt x="52" y="5"/>
                  </a:lnTo>
                  <a:lnTo>
                    <a:pt x="54" y="2"/>
                  </a:lnTo>
                  <a:lnTo>
                    <a:pt x="64" y="4"/>
                  </a:lnTo>
                  <a:lnTo>
                    <a:pt x="66" y="3"/>
                  </a:lnTo>
                  <a:lnTo>
                    <a:pt x="67" y="10"/>
                  </a:lnTo>
                  <a:lnTo>
                    <a:pt x="70" y="10"/>
                  </a:lnTo>
                  <a:lnTo>
                    <a:pt x="75" y="8"/>
                  </a:lnTo>
                  <a:lnTo>
                    <a:pt x="78" y="8"/>
                  </a:lnTo>
                  <a:lnTo>
                    <a:pt x="83" y="14"/>
                  </a:lnTo>
                  <a:lnTo>
                    <a:pt x="91" y="15"/>
                  </a:lnTo>
                  <a:lnTo>
                    <a:pt x="96" y="11"/>
                  </a:lnTo>
                  <a:lnTo>
                    <a:pt x="102" y="8"/>
                  </a:lnTo>
                  <a:lnTo>
                    <a:pt x="106" y="5"/>
                  </a:lnTo>
                  <a:lnTo>
                    <a:pt x="110" y="6"/>
                  </a:lnTo>
                  <a:lnTo>
                    <a:pt x="114" y="10"/>
                  </a:lnTo>
                  <a:lnTo>
                    <a:pt x="116" y="16"/>
                  </a:lnTo>
                  <a:lnTo>
                    <a:pt x="123" y="25"/>
                  </a:lnTo>
                  <a:lnTo>
                    <a:pt x="120" y="30"/>
                  </a:lnTo>
                  <a:lnTo>
                    <a:pt x="119" y="37"/>
                  </a:lnTo>
                  <a:lnTo>
                    <a:pt x="123" y="35"/>
                  </a:lnTo>
                  <a:lnTo>
                    <a:pt x="125" y="37"/>
                  </a:lnTo>
                  <a:lnTo>
                    <a:pt x="124" y="43"/>
                  </a:lnTo>
                  <a:lnTo>
                    <a:pt x="130" y="49"/>
                  </a:lnTo>
                  <a:lnTo>
                    <a:pt x="126" y="51"/>
                  </a:lnTo>
                  <a:lnTo>
                    <a:pt x="124" y="58"/>
                  </a:lnTo>
                  <a:lnTo>
                    <a:pt x="128" y="67"/>
                  </a:lnTo>
                  <a:lnTo>
                    <a:pt x="133" y="83"/>
                  </a:lnTo>
                  <a:lnTo>
                    <a:pt x="126" y="86"/>
                  </a:lnTo>
                  <a:lnTo>
                    <a:pt x="124" y="89"/>
                  </a:lnTo>
                  <a:lnTo>
                    <a:pt x="126" y="93"/>
                  </a:lnTo>
                  <a:lnTo>
                    <a:pt x="125" y="102"/>
                  </a:lnTo>
                  <a:lnTo>
                    <a:pt x="122" y="102"/>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58" name="Freeform 57"/>
            <p:cNvSpPr>
              <a:spLocks/>
            </p:cNvSpPr>
            <p:nvPr/>
          </p:nvSpPr>
          <p:spPr bwMode="auto">
            <a:xfrm>
              <a:off x="4419736" y="3800010"/>
              <a:ext cx="90923" cy="24853"/>
            </a:xfrm>
            <a:custGeom>
              <a:avLst/>
              <a:gdLst>
                <a:gd name="T0" fmla="*/ 0 w 55"/>
                <a:gd name="T1" fmla="*/ 15 h 16"/>
                <a:gd name="T2" fmla="*/ 3 w 55"/>
                <a:gd name="T3" fmla="*/ 6 h 16"/>
                <a:gd name="T4" fmla="*/ 23 w 55"/>
                <a:gd name="T5" fmla="*/ 5 h 16"/>
                <a:gd name="T6" fmla="*/ 27 w 55"/>
                <a:gd name="T7" fmla="*/ 0 h 16"/>
                <a:gd name="T8" fmla="*/ 33 w 55"/>
                <a:gd name="T9" fmla="*/ 0 h 16"/>
                <a:gd name="T10" fmla="*/ 40 w 55"/>
                <a:gd name="T11" fmla="*/ 5 h 16"/>
                <a:gd name="T12" fmla="*/ 45 w 55"/>
                <a:gd name="T13" fmla="*/ 5 h 16"/>
                <a:gd name="T14" fmla="*/ 51 w 55"/>
                <a:gd name="T15" fmla="*/ 2 h 16"/>
                <a:gd name="T16" fmla="*/ 55 w 55"/>
                <a:gd name="T17" fmla="*/ 8 h 16"/>
                <a:gd name="T18" fmla="*/ 47 w 55"/>
                <a:gd name="T19" fmla="*/ 13 h 16"/>
                <a:gd name="T20" fmla="*/ 39 w 55"/>
                <a:gd name="T21" fmla="*/ 12 h 16"/>
                <a:gd name="T22" fmla="*/ 31 w 55"/>
                <a:gd name="T23" fmla="*/ 8 h 16"/>
                <a:gd name="T24" fmla="*/ 25 w 55"/>
                <a:gd name="T25" fmla="*/ 13 h 16"/>
                <a:gd name="T26" fmla="*/ 21 w 55"/>
                <a:gd name="T27" fmla="*/ 13 h 16"/>
                <a:gd name="T28" fmla="*/ 17 w 55"/>
                <a:gd name="T29" fmla="*/ 16 h 16"/>
                <a:gd name="T30" fmla="*/ 0 w 55"/>
                <a:gd name="T31" fmla="*/ 15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55" h="16">
                  <a:moveTo>
                    <a:pt x="0" y="15"/>
                  </a:moveTo>
                  <a:lnTo>
                    <a:pt x="3" y="6"/>
                  </a:lnTo>
                  <a:lnTo>
                    <a:pt x="23" y="5"/>
                  </a:lnTo>
                  <a:lnTo>
                    <a:pt x="27" y="0"/>
                  </a:lnTo>
                  <a:lnTo>
                    <a:pt x="33" y="0"/>
                  </a:lnTo>
                  <a:lnTo>
                    <a:pt x="40" y="5"/>
                  </a:lnTo>
                  <a:lnTo>
                    <a:pt x="45" y="5"/>
                  </a:lnTo>
                  <a:lnTo>
                    <a:pt x="51" y="2"/>
                  </a:lnTo>
                  <a:lnTo>
                    <a:pt x="55" y="8"/>
                  </a:lnTo>
                  <a:lnTo>
                    <a:pt x="47" y="13"/>
                  </a:lnTo>
                  <a:lnTo>
                    <a:pt x="39" y="12"/>
                  </a:lnTo>
                  <a:lnTo>
                    <a:pt x="31" y="8"/>
                  </a:lnTo>
                  <a:lnTo>
                    <a:pt x="25" y="13"/>
                  </a:lnTo>
                  <a:lnTo>
                    <a:pt x="21" y="13"/>
                  </a:lnTo>
                  <a:lnTo>
                    <a:pt x="17" y="16"/>
                  </a:lnTo>
                  <a:lnTo>
                    <a:pt x="0" y="1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59" name="Freeform 58"/>
            <p:cNvSpPr>
              <a:spLocks/>
            </p:cNvSpPr>
            <p:nvPr/>
          </p:nvSpPr>
          <p:spPr bwMode="auto">
            <a:xfrm>
              <a:off x="4424696" y="3840395"/>
              <a:ext cx="89270" cy="51258"/>
            </a:xfrm>
            <a:custGeom>
              <a:avLst/>
              <a:gdLst>
                <a:gd name="T0" fmla="*/ 28 w 54"/>
                <a:gd name="T1" fmla="*/ 33 h 33"/>
                <a:gd name="T2" fmla="*/ 18 w 54"/>
                <a:gd name="T3" fmla="*/ 24 h 33"/>
                <a:gd name="T4" fmla="*/ 10 w 54"/>
                <a:gd name="T5" fmla="*/ 23 h 33"/>
                <a:gd name="T6" fmla="*/ 6 w 54"/>
                <a:gd name="T7" fmla="*/ 17 h 33"/>
                <a:gd name="T8" fmla="*/ 6 w 54"/>
                <a:gd name="T9" fmla="*/ 14 h 33"/>
                <a:gd name="T10" fmla="*/ 1 w 54"/>
                <a:gd name="T11" fmla="*/ 10 h 33"/>
                <a:gd name="T12" fmla="*/ 0 w 54"/>
                <a:gd name="T13" fmla="*/ 5 h 33"/>
                <a:gd name="T14" fmla="*/ 10 w 54"/>
                <a:gd name="T15" fmla="*/ 2 h 33"/>
                <a:gd name="T16" fmla="*/ 16 w 54"/>
                <a:gd name="T17" fmla="*/ 2 h 33"/>
                <a:gd name="T18" fmla="*/ 21 w 54"/>
                <a:gd name="T19" fmla="*/ 0 h 33"/>
                <a:gd name="T20" fmla="*/ 54 w 54"/>
                <a:gd name="T21" fmla="*/ 1 h 33"/>
                <a:gd name="T22" fmla="*/ 54 w 54"/>
                <a:gd name="T23" fmla="*/ 8 h 33"/>
                <a:gd name="T24" fmla="*/ 52 w 54"/>
                <a:gd name="T25" fmla="*/ 10 h 33"/>
                <a:gd name="T26" fmla="*/ 53 w 54"/>
                <a:gd name="T27" fmla="*/ 17 h 33"/>
                <a:gd name="T28" fmla="*/ 50 w 54"/>
                <a:gd name="T29" fmla="*/ 20 h 33"/>
                <a:gd name="T30" fmla="*/ 46 w 54"/>
                <a:gd name="T31" fmla="*/ 20 h 33"/>
                <a:gd name="T32" fmla="*/ 42 w 54"/>
                <a:gd name="T33" fmla="*/ 23 h 33"/>
                <a:gd name="T34" fmla="*/ 36 w 54"/>
                <a:gd name="T35" fmla="*/ 23 h 33"/>
                <a:gd name="T36" fmla="*/ 28 w 54"/>
                <a:gd name="T37" fmla="*/ 33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4" h="33">
                  <a:moveTo>
                    <a:pt x="28" y="33"/>
                  </a:moveTo>
                  <a:lnTo>
                    <a:pt x="18" y="24"/>
                  </a:lnTo>
                  <a:lnTo>
                    <a:pt x="10" y="23"/>
                  </a:lnTo>
                  <a:lnTo>
                    <a:pt x="6" y="17"/>
                  </a:lnTo>
                  <a:lnTo>
                    <a:pt x="6" y="14"/>
                  </a:lnTo>
                  <a:lnTo>
                    <a:pt x="1" y="10"/>
                  </a:lnTo>
                  <a:lnTo>
                    <a:pt x="0" y="5"/>
                  </a:lnTo>
                  <a:lnTo>
                    <a:pt x="10" y="2"/>
                  </a:lnTo>
                  <a:lnTo>
                    <a:pt x="16" y="2"/>
                  </a:lnTo>
                  <a:lnTo>
                    <a:pt x="21" y="0"/>
                  </a:lnTo>
                  <a:lnTo>
                    <a:pt x="54" y="1"/>
                  </a:lnTo>
                  <a:lnTo>
                    <a:pt x="54" y="8"/>
                  </a:lnTo>
                  <a:lnTo>
                    <a:pt x="52" y="10"/>
                  </a:lnTo>
                  <a:lnTo>
                    <a:pt x="53" y="17"/>
                  </a:lnTo>
                  <a:lnTo>
                    <a:pt x="50" y="20"/>
                  </a:lnTo>
                  <a:lnTo>
                    <a:pt x="46" y="20"/>
                  </a:lnTo>
                  <a:lnTo>
                    <a:pt x="42" y="23"/>
                  </a:lnTo>
                  <a:lnTo>
                    <a:pt x="36" y="23"/>
                  </a:lnTo>
                  <a:lnTo>
                    <a:pt x="28" y="33"/>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60" name="Freeform 59"/>
            <p:cNvSpPr>
              <a:spLocks/>
            </p:cNvSpPr>
            <p:nvPr/>
          </p:nvSpPr>
          <p:spPr bwMode="auto">
            <a:xfrm>
              <a:off x="5209938" y="4174345"/>
              <a:ext cx="61167" cy="40386"/>
            </a:xfrm>
            <a:custGeom>
              <a:avLst/>
              <a:gdLst>
                <a:gd name="T0" fmla="*/ 4 w 37"/>
                <a:gd name="T1" fmla="*/ 26 h 26"/>
                <a:gd name="T2" fmla="*/ 0 w 37"/>
                <a:gd name="T3" fmla="*/ 23 h 26"/>
                <a:gd name="T4" fmla="*/ 7 w 37"/>
                <a:gd name="T5" fmla="*/ 0 h 26"/>
                <a:gd name="T6" fmla="*/ 37 w 37"/>
                <a:gd name="T7" fmla="*/ 0 h 26"/>
                <a:gd name="T8" fmla="*/ 37 w 37"/>
                <a:gd name="T9" fmla="*/ 25 h 26"/>
                <a:gd name="T10" fmla="*/ 10 w 37"/>
                <a:gd name="T11" fmla="*/ 25 h 26"/>
                <a:gd name="T12" fmla="*/ 4 w 37"/>
                <a:gd name="T13" fmla="*/ 26 h 26"/>
              </a:gdLst>
              <a:ahLst/>
              <a:cxnLst>
                <a:cxn ang="0">
                  <a:pos x="T0" y="T1"/>
                </a:cxn>
                <a:cxn ang="0">
                  <a:pos x="T2" y="T3"/>
                </a:cxn>
                <a:cxn ang="0">
                  <a:pos x="T4" y="T5"/>
                </a:cxn>
                <a:cxn ang="0">
                  <a:pos x="T6" y="T7"/>
                </a:cxn>
                <a:cxn ang="0">
                  <a:pos x="T8" y="T9"/>
                </a:cxn>
                <a:cxn ang="0">
                  <a:pos x="T10" y="T11"/>
                </a:cxn>
                <a:cxn ang="0">
                  <a:pos x="T12" y="T13"/>
                </a:cxn>
              </a:cxnLst>
              <a:rect l="0" t="0" r="r" b="b"/>
              <a:pathLst>
                <a:path w="37" h="26">
                  <a:moveTo>
                    <a:pt x="4" y="26"/>
                  </a:moveTo>
                  <a:lnTo>
                    <a:pt x="0" y="23"/>
                  </a:lnTo>
                  <a:lnTo>
                    <a:pt x="7" y="0"/>
                  </a:lnTo>
                  <a:lnTo>
                    <a:pt x="37" y="0"/>
                  </a:lnTo>
                  <a:lnTo>
                    <a:pt x="37" y="25"/>
                  </a:lnTo>
                  <a:lnTo>
                    <a:pt x="10" y="25"/>
                  </a:lnTo>
                  <a:lnTo>
                    <a:pt x="4" y="26"/>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61" name="Freeform 60"/>
            <p:cNvSpPr>
              <a:spLocks/>
            </p:cNvSpPr>
            <p:nvPr/>
          </p:nvSpPr>
          <p:spPr bwMode="auto">
            <a:xfrm>
              <a:off x="5600080" y="3096382"/>
              <a:ext cx="79351" cy="24853"/>
            </a:xfrm>
            <a:custGeom>
              <a:avLst/>
              <a:gdLst>
                <a:gd name="T0" fmla="*/ 2 w 48"/>
                <a:gd name="T1" fmla="*/ 0 h 16"/>
                <a:gd name="T2" fmla="*/ 12 w 48"/>
                <a:gd name="T3" fmla="*/ 7 h 16"/>
                <a:gd name="T4" fmla="*/ 25 w 48"/>
                <a:gd name="T5" fmla="*/ 6 h 16"/>
                <a:gd name="T6" fmla="*/ 39 w 48"/>
                <a:gd name="T7" fmla="*/ 7 h 16"/>
                <a:gd name="T8" fmla="*/ 38 w 48"/>
                <a:gd name="T9" fmla="*/ 11 h 16"/>
                <a:gd name="T10" fmla="*/ 48 w 48"/>
                <a:gd name="T11" fmla="*/ 8 h 16"/>
                <a:gd name="T12" fmla="*/ 46 w 48"/>
                <a:gd name="T13" fmla="*/ 14 h 16"/>
                <a:gd name="T14" fmla="*/ 21 w 48"/>
                <a:gd name="T15" fmla="*/ 16 h 16"/>
                <a:gd name="T16" fmla="*/ 21 w 48"/>
                <a:gd name="T17" fmla="*/ 13 h 16"/>
                <a:gd name="T18" fmla="*/ 0 w 48"/>
                <a:gd name="T19" fmla="*/ 9 h 16"/>
                <a:gd name="T20" fmla="*/ 2 w 48"/>
                <a:gd name="T21"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8" h="16">
                  <a:moveTo>
                    <a:pt x="2" y="0"/>
                  </a:moveTo>
                  <a:lnTo>
                    <a:pt x="12" y="7"/>
                  </a:lnTo>
                  <a:lnTo>
                    <a:pt x="25" y="6"/>
                  </a:lnTo>
                  <a:lnTo>
                    <a:pt x="39" y="7"/>
                  </a:lnTo>
                  <a:lnTo>
                    <a:pt x="38" y="11"/>
                  </a:lnTo>
                  <a:lnTo>
                    <a:pt x="48" y="8"/>
                  </a:lnTo>
                  <a:lnTo>
                    <a:pt x="46" y="14"/>
                  </a:lnTo>
                  <a:lnTo>
                    <a:pt x="21" y="16"/>
                  </a:lnTo>
                  <a:lnTo>
                    <a:pt x="21" y="13"/>
                  </a:lnTo>
                  <a:lnTo>
                    <a:pt x="0" y="9"/>
                  </a:lnTo>
                  <a:lnTo>
                    <a:pt x="2"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62" name="Freeform 61"/>
            <p:cNvSpPr>
              <a:spLocks/>
            </p:cNvSpPr>
            <p:nvPr/>
          </p:nvSpPr>
          <p:spPr bwMode="auto">
            <a:xfrm>
              <a:off x="5492626" y="2900673"/>
              <a:ext cx="173581" cy="172413"/>
            </a:xfrm>
            <a:custGeom>
              <a:avLst/>
              <a:gdLst>
                <a:gd name="T0" fmla="*/ 105 w 105"/>
                <a:gd name="T1" fmla="*/ 5 h 111"/>
                <a:gd name="T2" fmla="*/ 101 w 105"/>
                <a:gd name="T3" fmla="*/ 18 h 111"/>
                <a:gd name="T4" fmla="*/ 98 w 105"/>
                <a:gd name="T5" fmla="*/ 20 h 111"/>
                <a:gd name="T6" fmla="*/ 87 w 105"/>
                <a:gd name="T7" fmla="*/ 20 h 111"/>
                <a:gd name="T8" fmla="*/ 78 w 105"/>
                <a:gd name="T9" fmla="*/ 18 h 111"/>
                <a:gd name="T10" fmla="*/ 58 w 105"/>
                <a:gd name="T11" fmla="*/ 23 h 111"/>
                <a:gd name="T12" fmla="*/ 71 w 105"/>
                <a:gd name="T13" fmla="*/ 35 h 111"/>
                <a:gd name="T14" fmla="*/ 63 w 105"/>
                <a:gd name="T15" fmla="*/ 38 h 111"/>
                <a:gd name="T16" fmla="*/ 54 w 105"/>
                <a:gd name="T17" fmla="*/ 38 h 111"/>
                <a:gd name="T18" fmla="*/ 44 w 105"/>
                <a:gd name="T19" fmla="*/ 28 h 111"/>
                <a:gd name="T20" fmla="*/ 41 w 105"/>
                <a:gd name="T21" fmla="*/ 32 h 111"/>
                <a:gd name="T22" fmla="*/ 46 w 105"/>
                <a:gd name="T23" fmla="*/ 44 h 111"/>
                <a:gd name="T24" fmla="*/ 55 w 105"/>
                <a:gd name="T25" fmla="*/ 54 h 111"/>
                <a:gd name="T26" fmla="*/ 49 w 105"/>
                <a:gd name="T27" fmla="*/ 59 h 111"/>
                <a:gd name="T28" fmla="*/ 59 w 105"/>
                <a:gd name="T29" fmla="*/ 68 h 111"/>
                <a:gd name="T30" fmla="*/ 68 w 105"/>
                <a:gd name="T31" fmla="*/ 74 h 111"/>
                <a:gd name="T32" fmla="*/ 70 w 105"/>
                <a:gd name="T33" fmla="*/ 86 h 111"/>
                <a:gd name="T34" fmla="*/ 53 w 105"/>
                <a:gd name="T35" fmla="*/ 80 h 111"/>
                <a:gd name="T36" fmla="*/ 59 w 105"/>
                <a:gd name="T37" fmla="*/ 91 h 111"/>
                <a:gd name="T38" fmla="*/ 49 w 105"/>
                <a:gd name="T39" fmla="*/ 93 h 111"/>
                <a:gd name="T40" fmla="*/ 57 w 105"/>
                <a:gd name="T41" fmla="*/ 111 h 111"/>
                <a:gd name="T42" fmla="*/ 45 w 105"/>
                <a:gd name="T43" fmla="*/ 111 h 111"/>
                <a:gd name="T44" fmla="*/ 30 w 105"/>
                <a:gd name="T45" fmla="*/ 102 h 111"/>
                <a:gd name="T46" fmla="*/ 23 w 105"/>
                <a:gd name="T47" fmla="*/ 86 h 111"/>
                <a:gd name="T48" fmla="*/ 19 w 105"/>
                <a:gd name="T49" fmla="*/ 72 h 111"/>
                <a:gd name="T50" fmla="*/ 11 w 105"/>
                <a:gd name="T51" fmla="*/ 63 h 111"/>
                <a:gd name="T52" fmla="*/ 2 w 105"/>
                <a:gd name="T53" fmla="*/ 51 h 111"/>
                <a:gd name="T54" fmla="*/ 0 w 105"/>
                <a:gd name="T55" fmla="*/ 45 h 111"/>
                <a:gd name="T56" fmla="*/ 7 w 105"/>
                <a:gd name="T57" fmla="*/ 35 h 111"/>
                <a:gd name="T58" fmla="*/ 7 w 105"/>
                <a:gd name="T59" fmla="*/ 28 h 111"/>
                <a:gd name="T60" fmla="*/ 13 w 105"/>
                <a:gd name="T61" fmla="*/ 26 h 111"/>
                <a:gd name="T62" fmla="*/ 13 w 105"/>
                <a:gd name="T63" fmla="*/ 20 h 111"/>
                <a:gd name="T64" fmla="*/ 24 w 105"/>
                <a:gd name="T65" fmla="*/ 18 h 111"/>
                <a:gd name="T66" fmla="*/ 30 w 105"/>
                <a:gd name="T67" fmla="*/ 14 h 111"/>
                <a:gd name="T68" fmla="*/ 39 w 105"/>
                <a:gd name="T69" fmla="*/ 14 h 111"/>
                <a:gd name="T70" fmla="*/ 41 w 105"/>
                <a:gd name="T71" fmla="*/ 10 h 111"/>
                <a:gd name="T72" fmla="*/ 44 w 105"/>
                <a:gd name="T73" fmla="*/ 10 h 111"/>
                <a:gd name="T74" fmla="*/ 57 w 105"/>
                <a:gd name="T75" fmla="*/ 10 h 111"/>
                <a:gd name="T76" fmla="*/ 70 w 105"/>
                <a:gd name="T77" fmla="*/ 5 h 111"/>
                <a:gd name="T78" fmla="*/ 82 w 105"/>
                <a:gd name="T79" fmla="*/ 12 h 111"/>
                <a:gd name="T80" fmla="*/ 97 w 105"/>
                <a:gd name="T81" fmla="*/ 10 h 111"/>
                <a:gd name="T82" fmla="*/ 96 w 105"/>
                <a:gd name="T83" fmla="*/ 0 h 111"/>
                <a:gd name="T84" fmla="*/ 105 w 105"/>
                <a:gd name="T85" fmla="*/ 5 h 1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05" h="111">
                  <a:moveTo>
                    <a:pt x="105" y="5"/>
                  </a:moveTo>
                  <a:lnTo>
                    <a:pt x="101" y="18"/>
                  </a:lnTo>
                  <a:lnTo>
                    <a:pt x="98" y="20"/>
                  </a:lnTo>
                  <a:lnTo>
                    <a:pt x="87" y="20"/>
                  </a:lnTo>
                  <a:lnTo>
                    <a:pt x="78" y="18"/>
                  </a:lnTo>
                  <a:lnTo>
                    <a:pt x="58" y="23"/>
                  </a:lnTo>
                  <a:lnTo>
                    <a:pt x="71" y="35"/>
                  </a:lnTo>
                  <a:lnTo>
                    <a:pt x="63" y="38"/>
                  </a:lnTo>
                  <a:lnTo>
                    <a:pt x="54" y="38"/>
                  </a:lnTo>
                  <a:lnTo>
                    <a:pt x="44" y="28"/>
                  </a:lnTo>
                  <a:lnTo>
                    <a:pt x="41" y="32"/>
                  </a:lnTo>
                  <a:lnTo>
                    <a:pt x="46" y="44"/>
                  </a:lnTo>
                  <a:lnTo>
                    <a:pt x="55" y="54"/>
                  </a:lnTo>
                  <a:lnTo>
                    <a:pt x="49" y="59"/>
                  </a:lnTo>
                  <a:lnTo>
                    <a:pt x="59" y="68"/>
                  </a:lnTo>
                  <a:lnTo>
                    <a:pt x="68" y="74"/>
                  </a:lnTo>
                  <a:lnTo>
                    <a:pt x="70" y="86"/>
                  </a:lnTo>
                  <a:lnTo>
                    <a:pt x="53" y="80"/>
                  </a:lnTo>
                  <a:lnTo>
                    <a:pt x="59" y="91"/>
                  </a:lnTo>
                  <a:lnTo>
                    <a:pt x="49" y="93"/>
                  </a:lnTo>
                  <a:lnTo>
                    <a:pt x="57" y="111"/>
                  </a:lnTo>
                  <a:lnTo>
                    <a:pt x="45" y="111"/>
                  </a:lnTo>
                  <a:lnTo>
                    <a:pt x="30" y="102"/>
                  </a:lnTo>
                  <a:lnTo>
                    <a:pt x="23" y="86"/>
                  </a:lnTo>
                  <a:lnTo>
                    <a:pt x="19" y="72"/>
                  </a:lnTo>
                  <a:lnTo>
                    <a:pt x="11" y="63"/>
                  </a:lnTo>
                  <a:lnTo>
                    <a:pt x="2" y="51"/>
                  </a:lnTo>
                  <a:lnTo>
                    <a:pt x="0" y="45"/>
                  </a:lnTo>
                  <a:lnTo>
                    <a:pt x="7" y="35"/>
                  </a:lnTo>
                  <a:lnTo>
                    <a:pt x="7" y="28"/>
                  </a:lnTo>
                  <a:lnTo>
                    <a:pt x="13" y="26"/>
                  </a:lnTo>
                  <a:lnTo>
                    <a:pt x="13" y="20"/>
                  </a:lnTo>
                  <a:lnTo>
                    <a:pt x="24" y="18"/>
                  </a:lnTo>
                  <a:lnTo>
                    <a:pt x="30" y="14"/>
                  </a:lnTo>
                  <a:lnTo>
                    <a:pt x="39" y="14"/>
                  </a:lnTo>
                  <a:lnTo>
                    <a:pt x="41" y="10"/>
                  </a:lnTo>
                  <a:lnTo>
                    <a:pt x="44" y="10"/>
                  </a:lnTo>
                  <a:lnTo>
                    <a:pt x="57" y="10"/>
                  </a:lnTo>
                  <a:lnTo>
                    <a:pt x="70" y="5"/>
                  </a:lnTo>
                  <a:lnTo>
                    <a:pt x="82" y="12"/>
                  </a:lnTo>
                  <a:lnTo>
                    <a:pt x="97" y="10"/>
                  </a:lnTo>
                  <a:lnTo>
                    <a:pt x="96" y="0"/>
                  </a:lnTo>
                  <a:lnTo>
                    <a:pt x="105" y="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63" name="Freeform 62"/>
            <p:cNvSpPr>
              <a:spLocks/>
            </p:cNvSpPr>
            <p:nvPr/>
          </p:nvSpPr>
          <p:spPr bwMode="auto">
            <a:xfrm>
              <a:off x="5299208" y="2751559"/>
              <a:ext cx="155396" cy="127367"/>
            </a:xfrm>
            <a:custGeom>
              <a:avLst/>
              <a:gdLst>
                <a:gd name="T0" fmla="*/ 343 w 386"/>
                <a:gd name="T1" fmla="*/ 50 h 337"/>
                <a:gd name="T2" fmla="*/ 363 w 386"/>
                <a:gd name="T3" fmla="*/ 82 h 337"/>
                <a:gd name="T4" fmla="*/ 386 w 386"/>
                <a:gd name="T5" fmla="*/ 106 h 337"/>
                <a:gd name="T6" fmla="*/ 363 w 386"/>
                <a:gd name="T7" fmla="*/ 137 h 337"/>
                <a:gd name="T8" fmla="*/ 331 w 386"/>
                <a:gd name="T9" fmla="*/ 119 h 337"/>
                <a:gd name="T10" fmla="*/ 284 w 386"/>
                <a:gd name="T11" fmla="*/ 120 h 337"/>
                <a:gd name="T12" fmla="*/ 225 w 386"/>
                <a:gd name="T13" fmla="*/ 106 h 337"/>
                <a:gd name="T14" fmla="*/ 194 w 386"/>
                <a:gd name="T15" fmla="*/ 108 h 337"/>
                <a:gd name="T16" fmla="*/ 181 w 386"/>
                <a:gd name="T17" fmla="*/ 125 h 337"/>
                <a:gd name="T18" fmla="*/ 155 w 386"/>
                <a:gd name="T19" fmla="*/ 106 h 337"/>
                <a:gd name="T20" fmla="*/ 144 w 386"/>
                <a:gd name="T21" fmla="*/ 141 h 337"/>
                <a:gd name="T22" fmla="*/ 180 w 386"/>
                <a:gd name="T23" fmla="*/ 180 h 337"/>
                <a:gd name="T24" fmla="*/ 196 w 386"/>
                <a:gd name="T25" fmla="*/ 206 h 337"/>
                <a:gd name="T26" fmla="*/ 230 w 386"/>
                <a:gd name="T27" fmla="*/ 237 h 337"/>
                <a:gd name="T28" fmla="*/ 257 w 386"/>
                <a:gd name="T29" fmla="*/ 256 h 337"/>
                <a:gd name="T30" fmla="*/ 286 w 386"/>
                <a:gd name="T31" fmla="*/ 291 h 337"/>
                <a:gd name="T32" fmla="*/ 349 w 386"/>
                <a:gd name="T33" fmla="*/ 323 h 337"/>
                <a:gd name="T34" fmla="*/ 342 w 386"/>
                <a:gd name="T35" fmla="*/ 337 h 337"/>
                <a:gd name="T36" fmla="*/ 276 w 386"/>
                <a:gd name="T37" fmla="*/ 306 h 337"/>
                <a:gd name="T38" fmla="*/ 234 w 386"/>
                <a:gd name="T39" fmla="*/ 276 h 337"/>
                <a:gd name="T40" fmla="*/ 170 w 386"/>
                <a:gd name="T41" fmla="*/ 251 h 337"/>
                <a:gd name="T42" fmla="*/ 108 w 386"/>
                <a:gd name="T43" fmla="*/ 189 h 337"/>
                <a:gd name="T44" fmla="*/ 121 w 386"/>
                <a:gd name="T45" fmla="*/ 183 h 337"/>
                <a:gd name="T46" fmla="*/ 88 w 386"/>
                <a:gd name="T47" fmla="*/ 148 h 337"/>
                <a:gd name="T48" fmla="*/ 85 w 386"/>
                <a:gd name="T49" fmla="*/ 119 h 337"/>
                <a:gd name="T50" fmla="*/ 40 w 386"/>
                <a:gd name="T51" fmla="*/ 106 h 337"/>
                <a:gd name="T52" fmla="*/ 22 w 386"/>
                <a:gd name="T53" fmla="*/ 142 h 337"/>
                <a:gd name="T54" fmla="*/ 0 w 386"/>
                <a:gd name="T55" fmla="*/ 114 h 337"/>
                <a:gd name="T56" fmla="*/ 0 w 386"/>
                <a:gd name="T57" fmla="*/ 85 h 337"/>
                <a:gd name="T58" fmla="*/ 2 w 386"/>
                <a:gd name="T59" fmla="*/ 84 h 337"/>
                <a:gd name="T60" fmla="*/ 49 w 386"/>
                <a:gd name="T61" fmla="*/ 87 h 337"/>
                <a:gd name="T62" fmla="*/ 61 w 386"/>
                <a:gd name="T63" fmla="*/ 72 h 337"/>
                <a:gd name="T64" fmla="*/ 85 w 386"/>
                <a:gd name="T65" fmla="*/ 86 h 337"/>
                <a:gd name="T66" fmla="*/ 111 w 386"/>
                <a:gd name="T67" fmla="*/ 88 h 337"/>
                <a:gd name="T68" fmla="*/ 109 w 386"/>
                <a:gd name="T69" fmla="*/ 64 h 337"/>
                <a:gd name="T70" fmla="*/ 132 w 386"/>
                <a:gd name="T71" fmla="*/ 56 h 337"/>
                <a:gd name="T72" fmla="*/ 136 w 386"/>
                <a:gd name="T73" fmla="*/ 22 h 337"/>
                <a:gd name="T74" fmla="*/ 187 w 386"/>
                <a:gd name="T75" fmla="*/ 0 h 337"/>
                <a:gd name="T76" fmla="*/ 210 w 386"/>
                <a:gd name="T77" fmla="*/ 10 h 337"/>
                <a:gd name="T78" fmla="*/ 263 w 386"/>
                <a:gd name="T79" fmla="*/ 46 h 337"/>
                <a:gd name="T80" fmla="*/ 320 w 386"/>
                <a:gd name="T81" fmla="*/ 62 h 337"/>
                <a:gd name="T82" fmla="*/ 344 w 386"/>
                <a:gd name="T83" fmla="*/ 50 h 3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386" h="337">
                  <a:moveTo>
                    <a:pt x="343" y="50"/>
                  </a:moveTo>
                  <a:lnTo>
                    <a:pt x="363" y="82"/>
                  </a:lnTo>
                  <a:lnTo>
                    <a:pt x="386" y="106"/>
                  </a:lnTo>
                  <a:lnTo>
                    <a:pt x="363" y="137"/>
                  </a:lnTo>
                  <a:lnTo>
                    <a:pt x="331" y="119"/>
                  </a:lnTo>
                  <a:lnTo>
                    <a:pt x="284" y="120"/>
                  </a:lnTo>
                  <a:lnTo>
                    <a:pt x="225" y="106"/>
                  </a:lnTo>
                  <a:lnTo>
                    <a:pt x="194" y="108"/>
                  </a:lnTo>
                  <a:lnTo>
                    <a:pt x="181" y="125"/>
                  </a:lnTo>
                  <a:lnTo>
                    <a:pt x="155" y="106"/>
                  </a:lnTo>
                  <a:lnTo>
                    <a:pt x="144" y="141"/>
                  </a:lnTo>
                  <a:lnTo>
                    <a:pt x="180" y="180"/>
                  </a:lnTo>
                  <a:lnTo>
                    <a:pt x="196" y="206"/>
                  </a:lnTo>
                  <a:lnTo>
                    <a:pt x="230" y="237"/>
                  </a:lnTo>
                  <a:lnTo>
                    <a:pt x="257" y="256"/>
                  </a:lnTo>
                  <a:lnTo>
                    <a:pt x="286" y="291"/>
                  </a:lnTo>
                  <a:lnTo>
                    <a:pt x="349" y="323"/>
                  </a:lnTo>
                  <a:lnTo>
                    <a:pt x="342" y="337"/>
                  </a:lnTo>
                  <a:lnTo>
                    <a:pt x="276" y="306"/>
                  </a:lnTo>
                  <a:lnTo>
                    <a:pt x="234" y="276"/>
                  </a:lnTo>
                  <a:lnTo>
                    <a:pt x="170" y="251"/>
                  </a:lnTo>
                  <a:lnTo>
                    <a:pt x="108" y="189"/>
                  </a:lnTo>
                  <a:lnTo>
                    <a:pt x="121" y="183"/>
                  </a:lnTo>
                  <a:lnTo>
                    <a:pt x="88" y="148"/>
                  </a:lnTo>
                  <a:lnTo>
                    <a:pt x="85" y="119"/>
                  </a:lnTo>
                  <a:lnTo>
                    <a:pt x="40" y="106"/>
                  </a:lnTo>
                  <a:lnTo>
                    <a:pt x="22" y="142"/>
                  </a:lnTo>
                  <a:lnTo>
                    <a:pt x="0" y="114"/>
                  </a:lnTo>
                  <a:lnTo>
                    <a:pt x="0" y="85"/>
                  </a:lnTo>
                  <a:lnTo>
                    <a:pt x="2" y="84"/>
                  </a:lnTo>
                  <a:lnTo>
                    <a:pt x="49" y="87"/>
                  </a:lnTo>
                  <a:lnTo>
                    <a:pt x="61" y="72"/>
                  </a:lnTo>
                  <a:lnTo>
                    <a:pt x="85" y="86"/>
                  </a:lnTo>
                  <a:lnTo>
                    <a:pt x="111" y="88"/>
                  </a:lnTo>
                  <a:lnTo>
                    <a:pt x="109" y="64"/>
                  </a:lnTo>
                  <a:lnTo>
                    <a:pt x="132" y="56"/>
                  </a:lnTo>
                  <a:lnTo>
                    <a:pt x="136" y="22"/>
                  </a:lnTo>
                  <a:lnTo>
                    <a:pt x="187" y="0"/>
                  </a:lnTo>
                  <a:lnTo>
                    <a:pt x="210" y="10"/>
                  </a:lnTo>
                  <a:lnTo>
                    <a:pt x="263" y="46"/>
                  </a:lnTo>
                  <a:lnTo>
                    <a:pt x="320" y="62"/>
                  </a:lnTo>
                  <a:lnTo>
                    <a:pt x="344" y="50"/>
                  </a:lnTo>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64" name="Freeform 63"/>
            <p:cNvSpPr>
              <a:spLocks/>
            </p:cNvSpPr>
            <p:nvPr/>
          </p:nvSpPr>
          <p:spPr bwMode="auto">
            <a:xfrm>
              <a:off x="5363681" y="2684770"/>
              <a:ext cx="171927" cy="90089"/>
            </a:xfrm>
            <a:custGeom>
              <a:avLst/>
              <a:gdLst>
                <a:gd name="T0" fmla="*/ 0 w 104"/>
                <a:gd name="T1" fmla="*/ 36 h 58"/>
                <a:gd name="T2" fmla="*/ 5 w 104"/>
                <a:gd name="T3" fmla="*/ 23 h 58"/>
                <a:gd name="T4" fmla="*/ 1 w 104"/>
                <a:gd name="T5" fmla="*/ 18 h 58"/>
                <a:gd name="T6" fmla="*/ 10 w 104"/>
                <a:gd name="T7" fmla="*/ 18 h 58"/>
                <a:gd name="T8" fmla="*/ 11 w 104"/>
                <a:gd name="T9" fmla="*/ 10 h 58"/>
                <a:gd name="T10" fmla="*/ 20 w 104"/>
                <a:gd name="T11" fmla="*/ 15 h 58"/>
                <a:gd name="T12" fmla="*/ 26 w 104"/>
                <a:gd name="T13" fmla="*/ 17 h 58"/>
                <a:gd name="T14" fmla="*/ 39 w 104"/>
                <a:gd name="T15" fmla="*/ 15 h 58"/>
                <a:gd name="T16" fmla="*/ 40 w 104"/>
                <a:gd name="T17" fmla="*/ 11 h 58"/>
                <a:gd name="T18" fmla="*/ 46 w 104"/>
                <a:gd name="T19" fmla="*/ 10 h 58"/>
                <a:gd name="T20" fmla="*/ 54 w 104"/>
                <a:gd name="T21" fmla="*/ 7 h 58"/>
                <a:gd name="T22" fmla="*/ 56 w 104"/>
                <a:gd name="T23" fmla="*/ 8 h 58"/>
                <a:gd name="T24" fmla="*/ 63 w 104"/>
                <a:gd name="T25" fmla="*/ 6 h 58"/>
                <a:gd name="T26" fmla="*/ 66 w 104"/>
                <a:gd name="T27" fmla="*/ 1 h 58"/>
                <a:gd name="T28" fmla="*/ 72 w 104"/>
                <a:gd name="T29" fmla="*/ 0 h 58"/>
                <a:gd name="T30" fmla="*/ 90 w 104"/>
                <a:gd name="T31" fmla="*/ 6 h 58"/>
                <a:gd name="T32" fmla="*/ 93 w 104"/>
                <a:gd name="T33" fmla="*/ 4 h 58"/>
                <a:gd name="T34" fmla="*/ 102 w 104"/>
                <a:gd name="T35" fmla="*/ 9 h 58"/>
                <a:gd name="T36" fmla="*/ 104 w 104"/>
                <a:gd name="T37" fmla="*/ 15 h 58"/>
                <a:gd name="T38" fmla="*/ 95 w 104"/>
                <a:gd name="T39" fmla="*/ 19 h 58"/>
                <a:gd name="T40" fmla="*/ 89 w 104"/>
                <a:gd name="T41" fmla="*/ 33 h 58"/>
                <a:gd name="T42" fmla="*/ 80 w 104"/>
                <a:gd name="T43" fmla="*/ 47 h 58"/>
                <a:gd name="T44" fmla="*/ 67 w 104"/>
                <a:gd name="T45" fmla="*/ 51 h 58"/>
                <a:gd name="T46" fmla="*/ 57 w 104"/>
                <a:gd name="T47" fmla="*/ 50 h 58"/>
                <a:gd name="T48" fmla="*/ 45 w 104"/>
                <a:gd name="T49" fmla="*/ 55 h 58"/>
                <a:gd name="T50" fmla="*/ 39 w 104"/>
                <a:gd name="T51" fmla="*/ 58 h 58"/>
                <a:gd name="T52" fmla="*/ 25 w 104"/>
                <a:gd name="T53" fmla="*/ 54 h 58"/>
                <a:gd name="T54" fmla="*/ 12 w 104"/>
                <a:gd name="T55" fmla="*/ 45 h 58"/>
                <a:gd name="T56" fmla="*/ 7 w 104"/>
                <a:gd name="T57" fmla="*/ 43 h 58"/>
                <a:gd name="T58" fmla="*/ 3 w 104"/>
                <a:gd name="T59" fmla="*/ 36 h 58"/>
                <a:gd name="T60" fmla="*/ 0 w 104"/>
                <a:gd name="T61" fmla="*/ 36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04" h="58">
                  <a:moveTo>
                    <a:pt x="0" y="36"/>
                  </a:moveTo>
                  <a:lnTo>
                    <a:pt x="5" y="23"/>
                  </a:lnTo>
                  <a:lnTo>
                    <a:pt x="1" y="18"/>
                  </a:lnTo>
                  <a:lnTo>
                    <a:pt x="10" y="18"/>
                  </a:lnTo>
                  <a:lnTo>
                    <a:pt x="11" y="10"/>
                  </a:lnTo>
                  <a:lnTo>
                    <a:pt x="20" y="15"/>
                  </a:lnTo>
                  <a:lnTo>
                    <a:pt x="26" y="17"/>
                  </a:lnTo>
                  <a:lnTo>
                    <a:pt x="39" y="15"/>
                  </a:lnTo>
                  <a:lnTo>
                    <a:pt x="40" y="11"/>
                  </a:lnTo>
                  <a:lnTo>
                    <a:pt x="46" y="10"/>
                  </a:lnTo>
                  <a:lnTo>
                    <a:pt x="54" y="7"/>
                  </a:lnTo>
                  <a:lnTo>
                    <a:pt x="56" y="8"/>
                  </a:lnTo>
                  <a:lnTo>
                    <a:pt x="63" y="6"/>
                  </a:lnTo>
                  <a:lnTo>
                    <a:pt x="66" y="1"/>
                  </a:lnTo>
                  <a:lnTo>
                    <a:pt x="72" y="0"/>
                  </a:lnTo>
                  <a:lnTo>
                    <a:pt x="90" y="6"/>
                  </a:lnTo>
                  <a:lnTo>
                    <a:pt x="93" y="4"/>
                  </a:lnTo>
                  <a:lnTo>
                    <a:pt x="102" y="9"/>
                  </a:lnTo>
                  <a:lnTo>
                    <a:pt x="104" y="15"/>
                  </a:lnTo>
                  <a:lnTo>
                    <a:pt x="95" y="19"/>
                  </a:lnTo>
                  <a:lnTo>
                    <a:pt x="89" y="33"/>
                  </a:lnTo>
                  <a:lnTo>
                    <a:pt x="80" y="47"/>
                  </a:lnTo>
                  <a:lnTo>
                    <a:pt x="67" y="51"/>
                  </a:lnTo>
                  <a:lnTo>
                    <a:pt x="57" y="50"/>
                  </a:lnTo>
                  <a:lnTo>
                    <a:pt x="45" y="55"/>
                  </a:lnTo>
                  <a:lnTo>
                    <a:pt x="39" y="58"/>
                  </a:lnTo>
                  <a:lnTo>
                    <a:pt x="25" y="54"/>
                  </a:lnTo>
                  <a:lnTo>
                    <a:pt x="12" y="45"/>
                  </a:lnTo>
                  <a:lnTo>
                    <a:pt x="7" y="43"/>
                  </a:lnTo>
                  <a:lnTo>
                    <a:pt x="3" y="36"/>
                  </a:lnTo>
                  <a:lnTo>
                    <a:pt x="0" y="36"/>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65" name="Freeform 64"/>
            <p:cNvSpPr>
              <a:spLocks/>
            </p:cNvSpPr>
            <p:nvPr/>
          </p:nvSpPr>
          <p:spPr bwMode="auto">
            <a:xfrm>
              <a:off x="4667708" y="2481292"/>
              <a:ext cx="104148" cy="107175"/>
            </a:xfrm>
            <a:custGeom>
              <a:avLst/>
              <a:gdLst>
                <a:gd name="T0" fmla="*/ 61 w 63"/>
                <a:gd name="T1" fmla="*/ 25 h 69"/>
                <a:gd name="T2" fmla="*/ 63 w 63"/>
                <a:gd name="T3" fmla="*/ 40 h 69"/>
                <a:gd name="T4" fmla="*/ 51 w 63"/>
                <a:gd name="T5" fmla="*/ 57 h 69"/>
                <a:gd name="T6" fmla="*/ 22 w 63"/>
                <a:gd name="T7" fmla="*/ 69 h 69"/>
                <a:gd name="T8" fmla="*/ 0 w 63"/>
                <a:gd name="T9" fmla="*/ 66 h 69"/>
                <a:gd name="T10" fmla="*/ 14 w 63"/>
                <a:gd name="T11" fmla="*/ 45 h 69"/>
                <a:gd name="T12" fmla="*/ 7 w 63"/>
                <a:gd name="T13" fmla="*/ 25 h 69"/>
                <a:gd name="T14" fmla="*/ 29 w 63"/>
                <a:gd name="T15" fmla="*/ 10 h 69"/>
                <a:gd name="T16" fmla="*/ 41 w 63"/>
                <a:gd name="T17" fmla="*/ 0 h 69"/>
                <a:gd name="T18" fmla="*/ 44 w 63"/>
                <a:gd name="T19" fmla="*/ 11 h 69"/>
                <a:gd name="T20" fmla="*/ 40 w 63"/>
                <a:gd name="T21" fmla="*/ 22 h 69"/>
                <a:gd name="T22" fmla="*/ 50 w 63"/>
                <a:gd name="T23" fmla="*/ 21 h 69"/>
                <a:gd name="T24" fmla="*/ 61 w 63"/>
                <a:gd name="T25" fmla="*/ 25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3" h="69">
                  <a:moveTo>
                    <a:pt x="61" y="25"/>
                  </a:moveTo>
                  <a:lnTo>
                    <a:pt x="63" y="40"/>
                  </a:lnTo>
                  <a:lnTo>
                    <a:pt x="51" y="57"/>
                  </a:lnTo>
                  <a:lnTo>
                    <a:pt x="22" y="69"/>
                  </a:lnTo>
                  <a:lnTo>
                    <a:pt x="0" y="66"/>
                  </a:lnTo>
                  <a:lnTo>
                    <a:pt x="14" y="45"/>
                  </a:lnTo>
                  <a:lnTo>
                    <a:pt x="7" y="25"/>
                  </a:lnTo>
                  <a:lnTo>
                    <a:pt x="29" y="10"/>
                  </a:lnTo>
                  <a:lnTo>
                    <a:pt x="41" y="0"/>
                  </a:lnTo>
                  <a:lnTo>
                    <a:pt x="44" y="11"/>
                  </a:lnTo>
                  <a:lnTo>
                    <a:pt x="40" y="22"/>
                  </a:lnTo>
                  <a:lnTo>
                    <a:pt x="50" y="21"/>
                  </a:lnTo>
                  <a:lnTo>
                    <a:pt x="61" y="2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66" name="Freeform 65"/>
            <p:cNvSpPr>
              <a:spLocks/>
            </p:cNvSpPr>
            <p:nvPr/>
          </p:nvSpPr>
          <p:spPr bwMode="auto">
            <a:xfrm>
              <a:off x="6165456" y="2967464"/>
              <a:ext cx="623236" cy="470638"/>
            </a:xfrm>
            <a:custGeom>
              <a:avLst/>
              <a:gdLst>
                <a:gd name="T0" fmla="*/ 190 w 377"/>
                <a:gd name="T1" fmla="*/ 48 h 303"/>
                <a:gd name="T2" fmla="*/ 211 w 377"/>
                <a:gd name="T3" fmla="*/ 37 h 303"/>
                <a:gd name="T4" fmla="*/ 231 w 377"/>
                <a:gd name="T5" fmla="*/ 35 h 303"/>
                <a:gd name="T6" fmla="*/ 266 w 377"/>
                <a:gd name="T7" fmla="*/ 48 h 303"/>
                <a:gd name="T8" fmla="*/ 302 w 377"/>
                <a:gd name="T9" fmla="*/ 67 h 303"/>
                <a:gd name="T10" fmla="*/ 306 w 377"/>
                <a:gd name="T11" fmla="*/ 110 h 303"/>
                <a:gd name="T12" fmla="*/ 312 w 377"/>
                <a:gd name="T13" fmla="*/ 128 h 303"/>
                <a:gd name="T14" fmla="*/ 315 w 377"/>
                <a:gd name="T15" fmla="*/ 156 h 303"/>
                <a:gd name="T16" fmla="*/ 333 w 377"/>
                <a:gd name="T17" fmla="*/ 173 h 303"/>
                <a:gd name="T18" fmla="*/ 324 w 377"/>
                <a:gd name="T19" fmla="*/ 205 h 303"/>
                <a:gd name="T20" fmla="*/ 343 w 377"/>
                <a:gd name="T21" fmla="*/ 228 h 303"/>
                <a:gd name="T22" fmla="*/ 365 w 377"/>
                <a:gd name="T23" fmla="*/ 256 h 303"/>
                <a:gd name="T24" fmla="*/ 377 w 377"/>
                <a:gd name="T25" fmla="*/ 268 h 303"/>
                <a:gd name="T26" fmla="*/ 349 w 377"/>
                <a:gd name="T27" fmla="*/ 303 h 303"/>
                <a:gd name="T28" fmla="*/ 295 w 377"/>
                <a:gd name="T29" fmla="*/ 292 h 303"/>
                <a:gd name="T30" fmla="*/ 264 w 377"/>
                <a:gd name="T31" fmla="*/ 264 h 303"/>
                <a:gd name="T32" fmla="*/ 241 w 377"/>
                <a:gd name="T33" fmla="*/ 264 h 303"/>
                <a:gd name="T34" fmla="*/ 202 w 377"/>
                <a:gd name="T35" fmla="*/ 268 h 303"/>
                <a:gd name="T36" fmla="*/ 164 w 377"/>
                <a:gd name="T37" fmla="*/ 246 h 303"/>
                <a:gd name="T38" fmla="*/ 133 w 377"/>
                <a:gd name="T39" fmla="*/ 198 h 303"/>
                <a:gd name="T40" fmla="*/ 112 w 377"/>
                <a:gd name="T41" fmla="*/ 195 h 303"/>
                <a:gd name="T42" fmla="*/ 96 w 377"/>
                <a:gd name="T43" fmla="*/ 192 h 303"/>
                <a:gd name="T44" fmla="*/ 88 w 377"/>
                <a:gd name="T45" fmla="*/ 181 h 303"/>
                <a:gd name="T46" fmla="*/ 78 w 377"/>
                <a:gd name="T47" fmla="*/ 150 h 303"/>
                <a:gd name="T48" fmla="*/ 40 w 377"/>
                <a:gd name="T49" fmla="*/ 119 h 303"/>
                <a:gd name="T50" fmla="*/ 49 w 377"/>
                <a:gd name="T51" fmla="*/ 96 h 303"/>
                <a:gd name="T52" fmla="*/ 34 w 377"/>
                <a:gd name="T53" fmla="*/ 77 h 303"/>
                <a:gd name="T54" fmla="*/ 7 w 377"/>
                <a:gd name="T55" fmla="*/ 36 h 303"/>
                <a:gd name="T56" fmla="*/ 0 w 377"/>
                <a:gd name="T57" fmla="*/ 6 h 303"/>
                <a:gd name="T58" fmla="*/ 15 w 377"/>
                <a:gd name="T59" fmla="*/ 8 h 303"/>
                <a:gd name="T60" fmla="*/ 37 w 377"/>
                <a:gd name="T61" fmla="*/ 20 h 303"/>
                <a:gd name="T62" fmla="*/ 60 w 377"/>
                <a:gd name="T63" fmla="*/ 5 h 303"/>
                <a:gd name="T64" fmla="*/ 73 w 377"/>
                <a:gd name="T65" fmla="*/ 9 h 303"/>
                <a:gd name="T66" fmla="*/ 81 w 377"/>
                <a:gd name="T67" fmla="*/ 30 h 303"/>
                <a:gd name="T68" fmla="*/ 93 w 377"/>
                <a:gd name="T69" fmla="*/ 44 h 303"/>
                <a:gd name="T70" fmla="*/ 124 w 377"/>
                <a:gd name="T71" fmla="*/ 59 h 303"/>
                <a:gd name="T72" fmla="*/ 175 w 377"/>
                <a:gd name="T73" fmla="*/ 57 h 3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377" h="303">
                  <a:moveTo>
                    <a:pt x="176" y="52"/>
                  </a:moveTo>
                  <a:lnTo>
                    <a:pt x="190" y="48"/>
                  </a:lnTo>
                  <a:lnTo>
                    <a:pt x="200" y="36"/>
                  </a:lnTo>
                  <a:lnTo>
                    <a:pt x="211" y="37"/>
                  </a:lnTo>
                  <a:lnTo>
                    <a:pt x="218" y="33"/>
                  </a:lnTo>
                  <a:lnTo>
                    <a:pt x="231" y="35"/>
                  </a:lnTo>
                  <a:lnTo>
                    <a:pt x="252" y="45"/>
                  </a:lnTo>
                  <a:lnTo>
                    <a:pt x="266" y="48"/>
                  </a:lnTo>
                  <a:lnTo>
                    <a:pt x="289" y="66"/>
                  </a:lnTo>
                  <a:lnTo>
                    <a:pt x="302" y="67"/>
                  </a:lnTo>
                  <a:lnTo>
                    <a:pt x="308" y="84"/>
                  </a:lnTo>
                  <a:lnTo>
                    <a:pt x="306" y="110"/>
                  </a:lnTo>
                  <a:lnTo>
                    <a:pt x="304" y="125"/>
                  </a:lnTo>
                  <a:lnTo>
                    <a:pt x="312" y="128"/>
                  </a:lnTo>
                  <a:lnTo>
                    <a:pt x="307" y="139"/>
                  </a:lnTo>
                  <a:lnTo>
                    <a:pt x="315" y="156"/>
                  </a:lnTo>
                  <a:lnTo>
                    <a:pt x="319" y="169"/>
                  </a:lnTo>
                  <a:lnTo>
                    <a:pt x="333" y="173"/>
                  </a:lnTo>
                  <a:lnTo>
                    <a:pt x="337" y="186"/>
                  </a:lnTo>
                  <a:lnTo>
                    <a:pt x="324" y="205"/>
                  </a:lnTo>
                  <a:lnTo>
                    <a:pt x="334" y="216"/>
                  </a:lnTo>
                  <a:lnTo>
                    <a:pt x="343" y="228"/>
                  </a:lnTo>
                  <a:lnTo>
                    <a:pt x="362" y="237"/>
                  </a:lnTo>
                  <a:lnTo>
                    <a:pt x="365" y="256"/>
                  </a:lnTo>
                  <a:lnTo>
                    <a:pt x="374" y="259"/>
                  </a:lnTo>
                  <a:lnTo>
                    <a:pt x="377" y="268"/>
                  </a:lnTo>
                  <a:lnTo>
                    <a:pt x="353" y="279"/>
                  </a:lnTo>
                  <a:lnTo>
                    <a:pt x="349" y="303"/>
                  </a:lnTo>
                  <a:lnTo>
                    <a:pt x="315" y="297"/>
                  </a:lnTo>
                  <a:lnTo>
                    <a:pt x="295" y="292"/>
                  </a:lnTo>
                  <a:lnTo>
                    <a:pt x="274" y="290"/>
                  </a:lnTo>
                  <a:lnTo>
                    <a:pt x="264" y="264"/>
                  </a:lnTo>
                  <a:lnTo>
                    <a:pt x="255" y="260"/>
                  </a:lnTo>
                  <a:lnTo>
                    <a:pt x="241" y="264"/>
                  </a:lnTo>
                  <a:lnTo>
                    <a:pt x="225" y="274"/>
                  </a:lnTo>
                  <a:lnTo>
                    <a:pt x="202" y="268"/>
                  </a:lnTo>
                  <a:lnTo>
                    <a:pt x="182" y="251"/>
                  </a:lnTo>
                  <a:lnTo>
                    <a:pt x="164" y="246"/>
                  </a:lnTo>
                  <a:lnTo>
                    <a:pt x="150" y="226"/>
                  </a:lnTo>
                  <a:lnTo>
                    <a:pt x="133" y="198"/>
                  </a:lnTo>
                  <a:lnTo>
                    <a:pt x="124" y="202"/>
                  </a:lnTo>
                  <a:lnTo>
                    <a:pt x="112" y="195"/>
                  </a:lnTo>
                  <a:lnTo>
                    <a:pt x="107" y="203"/>
                  </a:lnTo>
                  <a:lnTo>
                    <a:pt x="96" y="192"/>
                  </a:lnTo>
                  <a:lnTo>
                    <a:pt x="94" y="181"/>
                  </a:lnTo>
                  <a:lnTo>
                    <a:pt x="88" y="181"/>
                  </a:lnTo>
                  <a:lnTo>
                    <a:pt x="89" y="166"/>
                  </a:lnTo>
                  <a:lnTo>
                    <a:pt x="78" y="150"/>
                  </a:lnTo>
                  <a:lnTo>
                    <a:pt x="55" y="139"/>
                  </a:lnTo>
                  <a:lnTo>
                    <a:pt x="40" y="119"/>
                  </a:lnTo>
                  <a:lnTo>
                    <a:pt x="42" y="103"/>
                  </a:lnTo>
                  <a:lnTo>
                    <a:pt x="49" y="96"/>
                  </a:lnTo>
                  <a:lnTo>
                    <a:pt x="46" y="84"/>
                  </a:lnTo>
                  <a:lnTo>
                    <a:pt x="34" y="77"/>
                  </a:lnTo>
                  <a:lnTo>
                    <a:pt x="19" y="53"/>
                  </a:lnTo>
                  <a:lnTo>
                    <a:pt x="7" y="36"/>
                  </a:lnTo>
                  <a:lnTo>
                    <a:pt x="9" y="30"/>
                  </a:lnTo>
                  <a:lnTo>
                    <a:pt x="0" y="6"/>
                  </a:lnTo>
                  <a:lnTo>
                    <a:pt x="11" y="0"/>
                  </a:lnTo>
                  <a:lnTo>
                    <a:pt x="15" y="8"/>
                  </a:lnTo>
                  <a:lnTo>
                    <a:pt x="25" y="18"/>
                  </a:lnTo>
                  <a:lnTo>
                    <a:pt x="37" y="20"/>
                  </a:lnTo>
                  <a:lnTo>
                    <a:pt x="43" y="20"/>
                  </a:lnTo>
                  <a:lnTo>
                    <a:pt x="60" y="5"/>
                  </a:lnTo>
                  <a:lnTo>
                    <a:pt x="67" y="3"/>
                  </a:lnTo>
                  <a:lnTo>
                    <a:pt x="73" y="9"/>
                  </a:lnTo>
                  <a:lnTo>
                    <a:pt x="69" y="19"/>
                  </a:lnTo>
                  <a:lnTo>
                    <a:pt x="81" y="30"/>
                  </a:lnTo>
                  <a:lnTo>
                    <a:pt x="85" y="29"/>
                  </a:lnTo>
                  <a:lnTo>
                    <a:pt x="93" y="44"/>
                  </a:lnTo>
                  <a:lnTo>
                    <a:pt x="110" y="49"/>
                  </a:lnTo>
                  <a:lnTo>
                    <a:pt x="124" y="59"/>
                  </a:lnTo>
                  <a:lnTo>
                    <a:pt x="149" y="63"/>
                  </a:lnTo>
                  <a:lnTo>
                    <a:pt x="175" y="57"/>
                  </a:lnTo>
                  <a:lnTo>
                    <a:pt x="176" y="52"/>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67" name="Freeform 66"/>
            <p:cNvSpPr>
              <a:spLocks/>
            </p:cNvSpPr>
            <p:nvPr/>
          </p:nvSpPr>
          <p:spPr bwMode="auto">
            <a:xfrm>
              <a:off x="6044776" y="3042019"/>
              <a:ext cx="297566" cy="267160"/>
            </a:xfrm>
            <a:custGeom>
              <a:avLst/>
              <a:gdLst>
                <a:gd name="T0" fmla="*/ 107 w 180"/>
                <a:gd name="T1" fmla="*/ 29 h 172"/>
                <a:gd name="T2" fmla="*/ 119 w 180"/>
                <a:gd name="T3" fmla="*/ 36 h 172"/>
                <a:gd name="T4" fmla="*/ 122 w 180"/>
                <a:gd name="T5" fmla="*/ 48 h 172"/>
                <a:gd name="T6" fmla="*/ 115 w 180"/>
                <a:gd name="T7" fmla="*/ 55 h 172"/>
                <a:gd name="T8" fmla="*/ 113 w 180"/>
                <a:gd name="T9" fmla="*/ 71 h 172"/>
                <a:gd name="T10" fmla="*/ 128 w 180"/>
                <a:gd name="T11" fmla="*/ 91 h 172"/>
                <a:gd name="T12" fmla="*/ 151 w 180"/>
                <a:gd name="T13" fmla="*/ 102 h 172"/>
                <a:gd name="T14" fmla="*/ 162 w 180"/>
                <a:gd name="T15" fmla="*/ 118 h 172"/>
                <a:gd name="T16" fmla="*/ 161 w 180"/>
                <a:gd name="T17" fmla="*/ 133 h 172"/>
                <a:gd name="T18" fmla="*/ 167 w 180"/>
                <a:gd name="T19" fmla="*/ 133 h 172"/>
                <a:gd name="T20" fmla="*/ 169 w 180"/>
                <a:gd name="T21" fmla="*/ 144 h 172"/>
                <a:gd name="T22" fmla="*/ 180 w 180"/>
                <a:gd name="T23" fmla="*/ 155 h 172"/>
                <a:gd name="T24" fmla="*/ 169 w 180"/>
                <a:gd name="T25" fmla="*/ 154 h 172"/>
                <a:gd name="T26" fmla="*/ 157 w 180"/>
                <a:gd name="T27" fmla="*/ 152 h 172"/>
                <a:gd name="T28" fmla="*/ 147 w 180"/>
                <a:gd name="T29" fmla="*/ 172 h 172"/>
                <a:gd name="T30" fmla="*/ 114 w 180"/>
                <a:gd name="T31" fmla="*/ 170 h 172"/>
                <a:gd name="T32" fmla="*/ 59 w 180"/>
                <a:gd name="T33" fmla="*/ 129 h 172"/>
                <a:gd name="T34" fmla="*/ 31 w 180"/>
                <a:gd name="T35" fmla="*/ 114 h 172"/>
                <a:gd name="T36" fmla="*/ 10 w 180"/>
                <a:gd name="T37" fmla="*/ 109 h 172"/>
                <a:gd name="T38" fmla="*/ 0 w 180"/>
                <a:gd name="T39" fmla="*/ 83 h 172"/>
                <a:gd name="T40" fmla="*/ 35 w 180"/>
                <a:gd name="T41" fmla="*/ 62 h 172"/>
                <a:gd name="T42" fmla="*/ 38 w 180"/>
                <a:gd name="T43" fmla="*/ 37 h 172"/>
                <a:gd name="T44" fmla="*/ 35 w 180"/>
                <a:gd name="T45" fmla="*/ 22 h 172"/>
                <a:gd name="T46" fmla="*/ 43 w 180"/>
                <a:gd name="T47" fmla="*/ 17 h 172"/>
                <a:gd name="T48" fmla="*/ 50 w 180"/>
                <a:gd name="T49" fmla="*/ 4 h 172"/>
                <a:gd name="T50" fmla="*/ 57 w 180"/>
                <a:gd name="T51" fmla="*/ 0 h 172"/>
                <a:gd name="T52" fmla="*/ 78 w 180"/>
                <a:gd name="T53" fmla="*/ 3 h 172"/>
                <a:gd name="T54" fmla="*/ 84 w 180"/>
                <a:gd name="T55" fmla="*/ 8 h 172"/>
                <a:gd name="T56" fmla="*/ 92 w 180"/>
                <a:gd name="T57" fmla="*/ 5 h 172"/>
                <a:gd name="T58" fmla="*/ 107 w 180"/>
                <a:gd name="T59" fmla="*/ 29 h 1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80" h="172">
                  <a:moveTo>
                    <a:pt x="107" y="29"/>
                  </a:moveTo>
                  <a:lnTo>
                    <a:pt x="119" y="36"/>
                  </a:lnTo>
                  <a:lnTo>
                    <a:pt x="122" y="48"/>
                  </a:lnTo>
                  <a:lnTo>
                    <a:pt x="115" y="55"/>
                  </a:lnTo>
                  <a:lnTo>
                    <a:pt x="113" y="71"/>
                  </a:lnTo>
                  <a:lnTo>
                    <a:pt x="128" y="91"/>
                  </a:lnTo>
                  <a:lnTo>
                    <a:pt x="151" y="102"/>
                  </a:lnTo>
                  <a:lnTo>
                    <a:pt x="162" y="118"/>
                  </a:lnTo>
                  <a:lnTo>
                    <a:pt x="161" y="133"/>
                  </a:lnTo>
                  <a:lnTo>
                    <a:pt x="167" y="133"/>
                  </a:lnTo>
                  <a:lnTo>
                    <a:pt x="169" y="144"/>
                  </a:lnTo>
                  <a:lnTo>
                    <a:pt x="180" y="155"/>
                  </a:lnTo>
                  <a:lnTo>
                    <a:pt x="169" y="154"/>
                  </a:lnTo>
                  <a:lnTo>
                    <a:pt x="157" y="152"/>
                  </a:lnTo>
                  <a:lnTo>
                    <a:pt x="147" y="172"/>
                  </a:lnTo>
                  <a:lnTo>
                    <a:pt x="114" y="170"/>
                  </a:lnTo>
                  <a:lnTo>
                    <a:pt x="59" y="129"/>
                  </a:lnTo>
                  <a:lnTo>
                    <a:pt x="31" y="114"/>
                  </a:lnTo>
                  <a:lnTo>
                    <a:pt x="10" y="109"/>
                  </a:lnTo>
                  <a:lnTo>
                    <a:pt x="0" y="83"/>
                  </a:lnTo>
                  <a:lnTo>
                    <a:pt x="35" y="62"/>
                  </a:lnTo>
                  <a:lnTo>
                    <a:pt x="38" y="37"/>
                  </a:lnTo>
                  <a:lnTo>
                    <a:pt x="35" y="22"/>
                  </a:lnTo>
                  <a:lnTo>
                    <a:pt x="43" y="17"/>
                  </a:lnTo>
                  <a:lnTo>
                    <a:pt x="50" y="4"/>
                  </a:lnTo>
                  <a:lnTo>
                    <a:pt x="57" y="0"/>
                  </a:lnTo>
                  <a:lnTo>
                    <a:pt x="78" y="3"/>
                  </a:lnTo>
                  <a:lnTo>
                    <a:pt x="84" y="8"/>
                  </a:lnTo>
                  <a:lnTo>
                    <a:pt x="92" y="5"/>
                  </a:lnTo>
                  <a:lnTo>
                    <a:pt x="107" y="2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68" name="Freeform 67"/>
            <p:cNvSpPr>
              <a:spLocks/>
            </p:cNvSpPr>
            <p:nvPr/>
          </p:nvSpPr>
          <p:spPr bwMode="auto">
            <a:xfrm>
              <a:off x="5920790" y="3174046"/>
              <a:ext cx="39675" cy="122707"/>
            </a:xfrm>
            <a:custGeom>
              <a:avLst/>
              <a:gdLst>
                <a:gd name="T0" fmla="*/ 23 w 24"/>
                <a:gd name="T1" fmla="*/ 12 h 79"/>
                <a:gd name="T2" fmla="*/ 20 w 24"/>
                <a:gd name="T3" fmla="*/ 19 h 79"/>
                <a:gd name="T4" fmla="*/ 14 w 24"/>
                <a:gd name="T5" fmla="*/ 16 h 79"/>
                <a:gd name="T6" fmla="*/ 11 w 24"/>
                <a:gd name="T7" fmla="*/ 30 h 79"/>
                <a:gd name="T8" fmla="*/ 16 w 24"/>
                <a:gd name="T9" fmla="*/ 32 h 79"/>
                <a:gd name="T10" fmla="*/ 12 w 24"/>
                <a:gd name="T11" fmla="*/ 35 h 79"/>
                <a:gd name="T12" fmla="*/ 12 w 24"/>
                <a:gd name="T13" fmla="*/ 40 h 79"/>
                <a:gd name="T14" fmla="*/ 20 w 24"/>
                <a:gd name="T15" fmla="*/ 37 h 79"/>
                <a:gd name="T16" fmla="*/ 21 w 24"/>
                <a:gd name="T17" fmla="*/ 45 h 79"/>
                <a:gd name="T18" fmla="*/ 15 w 24"/>
                <a:gd name="T19" fmla="*/ 79 h 79"/>
                <a:gd name="T20" fmla="*/ 0 w 24"/>
                <a:gd name="T21" fmla="*/ 43 h 79"/>
                <a:gd name="T22" fmla="*/ 5 w 24"/>
                <a:gd name="T23" fmla="*/ 36 h 79"/>
                <a:gd name="T24" fmla="*/ 3 w 24"/>
                <a:gd name="T25" fmla="*/ 35 h 79"/>
                <a:gd name="T26" fmla="*/ 7 w 24"/>
                <a:gd name="T27" fmla="*/ 25 h 79"/>
                <a:gd name="T28" fmla="*/ 9 w 24"/>
                <a:gd name="T29" fmla="*/ 10 h 79"/>
                <a:gd name="T30" fmla="*/ 11 w 24"/>
                <a:gd name="T31" fmla="*/ 4 h 79"/>
                <a:gd name="T32" fmla="*/ 11 w 24"/>
                <a:gd name="T33" fmla="*/ 4 h 79"/>
                <a:gd name="T34" fmla="*/ 17 w 24"/>
                <a:gd name="T35" fmla="*/ 4 h 79"/>
                <a:gd name="T36" fmla="*/ 18 w 24"/>
                <a:gd name="T37" fmla="*/ 1 h 79"/>
                <a:gd name="T38" fmla="*/ 23 w 24"/>
                <a:gd name="T39" fmla="*/ 0 h 79"/>
                <a:gd name="T40" fmla="*/ 24 w 24"/>
                <a:gd name="T41" fmla="*/ 9 h 79"/>
                <a:gd name="T42" fmla="*/ 22 w 24"/>
                <a:gd name="T43" fmla="*/ 12 h 79"/>
                <a:gd name="T44" fmla="*/ 23 w 24"/>
                <a:gd name="T45" fmla="*/ 12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4" h="79">
                  <a:moveTo>
                    <a:pt x="23" y="12"/>
                  </a:moveTo>
                  <a:lnTo>
                    <a:pt x="20" y="19"/>
                  </a:lnTo>
                  <a:lnTo>
                    <a:pt x="14" y="16"/>
                  </a:lnTo>
                  <a:lnTo>
                    <a:pt x="11" y="30"/>
                  </a:lnTo>
                  <a:lnTo>
                    <a:pt x="16" y="32"/>
                  </a:lnTo>
                  <a:lnTo>
                    <a:pt x="12" y="35"/>
                  </a:lnTo>
                  <a:lnTo>
                    <a:pt x="12" y="40"/>
                  </a:lnTo>
                  <a:lnTo>
                    <a:pt x="20" y="37"/>
                  </a:lnTo>
                  <a:lnTo>
                    <a:pt x="21" y="45"/>
                  </a:lnTo>
                  <a:lnTo>
                    <a:pt x="15" y="79"/>
                  </a:lnTo>
                  <a:lnTo>
                    <a:pt x="0" y="43"/>
                  </a:lnTo>
                  <a:lnTo>
                    <a:pt x="5" y="36"/>
                  </a:lnTo>
                  <a:lnTo>
                    <a:pt x="3" y="35"/>
                  </a:lnTo>
                  <a:lnTo>
                    <a:pt x="7" y="25"/>
                  </a:lnTo>
                  <a:lnTo>
                    <a:pt x="9" y="10"/>
                  </a:lnTo>
                  <a:lnTo>
                    <a:pt x="11" y="4"/>
                  </a:lnTo>
                  <a:lnTo>
                    <a:pt x="11" y="4"/>
                  </a:lnTo>
                  <a:lnTo>
                    <a:pt x="17" y="4"/>
                  </a:lnTo>
                  <a:lnTo>
                    <a:pt x="18" y="1"/>
                  </a:lnTo>
                  <a:lnTo>
                    <a:pt x="23" y="0"/>
                  </a:lnTo>
                  <a:lnTo>
                    <a:pt x="24" y="9"/>
                  </a:lnTo>
                  <a:lnTo>
                    <a:pt x="22" y="12"/>
                  </a:lnTo>
                  <a:lnTo>
                    <a:pt x="23" y="12"/>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69" name="Freeform 68"/>
            <p:cNvSpPr>
              <a:spLocks/>
            </p:cNvSpPr>
            <p:nvPr/>
          </p:nvSpPr>
          <p:spPr bwMode="auto">
            <a:xfrm>
              <a:off x="5279371" y="3015614"/>
              <a:ext cx="85964" cy="51258"/>
            </a:xfrm>
            <a:custGeom>
              <a:avLst/>
              <a:gdLst>
                <a:gd name="T0" fmla="*/ 52 w 52"/>
                <a:gd name="T1" fmla="*/ 0 h 33"/>
                <a:gd name="T2" fmla="*/ 47 w 52"/>
                <a:gd name="T3" fmla="*/ 16 h 33"/>
                <a:gd name="T4" fmla="*/ 50 w 52"/>
                <a:gd name="T5" fmla="*/ 23 h 33"/>
                <a:gd name="T6" fmla="*/ 47 w 52"/>
                <a:gd name="T7" fmla="*/ 33 h 33"/>
                <a:gd name="T8" fmla="*/ 33 w 52"/>
                <a:gd name="T9" fmla="*/ 25 h 33"/>
                <a:gd name="T10" fmla="*/ 24 w 52"/>
                <a:gd name="T11" fmla="*/ 23 h 33"/>
                <a:gd name="T12" fmla="*/ 0 w 52"/>
                <a:gd name="T13" fmla="*/ 13 h 33"/>
                <a:gd name="T14" fmla="*/ 2 w 52"/>
                <a:gd name="T15" fmla="*/ 2 h 33"/>
                <a:gd name="T16" fmla="*/ 22 w 52"/>
                <a:gd name="T17" fmla="*/ 4 h 33"/>
                <a:gd name="T18" fmla="*/ 39 w 52"/>
                <a:gd name="T19" fmla="*/ 2 h 33"/>
                <a:gd name="T20" fmla="*/ 52 w 52"/>
                <a:gd name="T21" fmla="*/ 0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2" h="33">
                  <a:moveTo>
                    <a:pt x="52" y="0"/>
                  </a:moveTo>
                  <a:lnTo>
                    <a:pt x="47" y="16"/>
                  </a:lnTo>
                  <a:lnTo>
                    <a:pt x="50" y="23"/>
                  </a:lnTo>
                  <a:lnTo>
                    <a:pt x="47" y="33"/>
                  </a:lnTo>
                  <a:lnTo>
                    <a:pt x="33" y="25"/>
                  </a:lnTo>
                  <a:lnTo>
                    <a:pt x="24" y="23"/>
                  </a:lnTo>
                  <a:lnTo>
                    <a:pt x="0" y="13"/>
                  </a:lnTo>
                  <a:lnTo>
                    <a:pt x="2" y="2"/>
                  </a:lnTo>
                  <a:lnTo>
                    <a:pt x="22" y="4"/>
                  </a:lnTo>
                  <a:lnTo>
                    <a:pt x="39" y="2"/>
                  </a:lnTo>
                  <a:lnTo>
                    <a:pt x="52"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70" name="Freeform 69"/>
            <p:cNvSpPr>
              <a:spLocks/>
            </p:cNvSpPr>
            <p:nvPr/>
          </p:nvSpPr>
          <p:spPr bwMode="auto">
            <a:xfrm>
              <a:off x="5155385" y="2919311"/>
              <a:ext cx="46288" cy="74557"/>
            </a:xfrm>
            <a:custGeom>
              <a:avLst/>
              <a:gdLst>
                <a:gd name="T0" fmla="*/ 17 w 28"/>
                <a:gd name="T1" fmla="*/ 0 h 48"/>
                <a:gd name="T2" fmla="*/ 28 w 28"/>
                <a:gd name="T3" fmla="*/ 15 h 48"/>
                <a:gd name="T4" fmla="*/ 27 w 28"/>
                <a:gd name="T5" fmla="*/ 42 h 48"/>
                <a:gd name="T6" fmla="*/ 19 w 28"/>
                <a:gd name="T7" fmla="*/ 41 h 48"/>
                <a:gd name="T8" fmla="*/ 12 w 28"/>
                <a:gd name="T9" fmla="*/ 48 h 48"/>
                <a:gd name="T10" fmla="*/ 6 w 28"/>
                <a:gd name="T11" fmla="*/ 43 h 48"/>
                <a:gd name="T12" fmla="*/ 4 w 28"/>
                <a:gd name="T13" fmla="*/ 18 h 48"/>
                <a:gd name="T14" fmla="*/ 0 w 28"/>
                <a:gd name="T15" fmla="*/ 6 h 48"/>
                <a:gd name="T16" fmla="*/ 9 w 28"/>
                <a:gd name="T17" fmla="*/ 7 h 48"/>
                <a:gd name="T18" fmla="*/ 17 w 28"/>
                <a:gd name="T19"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8" h="48">
                  <a:moveTo>
                    <a:pt x="17" y="0"/>
                  </a:moveTo>
                  <a:lnTo>
                    <a:pt x="28" y="15"/>
                  </a:lnTo>
                  <a:lnTo>
                    <a:pt x="27" y="42"/>
                  </a:lnTo>
                  <a:lnTo>
                    <a:pt x="19" y="41"/>
                  </a:lnTo>
                  <a:lnTo>
                    <a:pt x="12" y="48"/>
                  </a:lnTo>
                  <a:lnTo>
                    <a:pt x="6" y="43"/>
                  </a:lnTo>
                  <a:lnTo>
                    <a:pt x="4" y="18"/>
                  </a:lnTo>
                  <a:lnTo>
                    <a:pt x="0" y="6"/>
                  </a:lnTo>
                  <a:lnTo>
                    <a:pt x="9" y="7"/>
                  </a:lnTo>
                  <a:lnTo>
                    <a:pt x="17"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71" name="Freeform 70"/>
            <p:cNvSpPr>
              <a:spLocks/>
            </p:cNvSpPr>
            <p:nvPr/>
          </p:nvSpPr>
          <p:spPr bwMode="auto">
            <a:xfrm>
              <a:off x="5112404" y="2732921"/>
              <a:ext cx="332282" cy="292013"/>
            </a:xfrm>
            <a:custGeom>
              <a:avLst/>
              <a:gdLst>
                <a:gd name="T0" fmla="*/ 114 w 201"/>
                <a:gd name="T1" fmla="*/ 12 h 188"/>
                <a:gd name="T2" fmla="*/ 117 w 201"/>
                <a:gd name="T3" fmla="*/ 31 h 188"/>
                <a:gd name="T4" fmla="*/ 91 w 201"/>
                <a:gd name="T5" fmla="*/ 35 h 188"/>
                <a:gd name="T6" fmla="*/ 91 w 201"/>
                <a:gd name="T7" fmla="*/ 51 h 188"/>
                <a:gd name="T8" fmla="*/ 113 w 201"/>
                <a:gd name="T9" fmla="*/ 72 h 188"/>
                <a:gd name="T10" fmla="*/ 142 w 201"/>
                <a:gd name="T11" fmla="*/ 105 h 188"/>
                <a:gd name="T12" fmla="*/ 160 w 201"/>
                <a:gd name="T13" fmla="*/ 110 h 188"/>
                <a:gd name="T14" fmla="*/ 171 w 201"/>
                <a:gd name="T15" fmla="*/ 121 h 188"/>
                <a:gd name="T16" fmla="*/ 199 w 201"/>
                <a:gd name="T17" fmla="*/ 138 h 188"/>
                <a:gd name="T18" fmla="*/ 198 w 201"/>
                <a:gd name="T19" fmla="*/ 149 h 188"/>
                <a:gd name="T20" fmla="*/ 173 w 201"/>
                <a:gd name="T21" fmla="*/ 136 h 188"/>
                <a:gd name="T22" fmla="*/ 180 w 201"/>
                <a:gd name="T23" fmla="*/ 157 h 188"/>
                <a:gd name="T24" fmla="*/ 172 w 201"/>
                <a:gd name="T25" fmla="*/ 169 h 188"/>
                <a:gd name="T26" fmla="*/ 156 w 201"/>
                <a:gd name="T27" fmla="*/ 188 h 188"/>
                <a:gd name="T28" fmla="*/ 159 w 201"/>
                <a:gd name="T29" fmla="*/ 171 h 188"/>
                <a:gd name="T30" fmla="*/ 155 w 201"/>
                <a:gd name="T31" fmla="*/ 155 h 188"/>
                <a:gd name="T32" fmla="*/ 142 w 201"/>
                <a:gd name="T33" fmla="*/ 142 h 188"/>
                <a:gd name="T34" fmla="*/ 125 w 201"/>
                <a:gd name="T35" fmla="*/ 129 h 188"/>
                <a:gd name="T36" fmla="*/ 105 w 201"/>
                <a:gd name="T37" fmla="*/ 120 h 188"/>
                <a:gd name="T38" fmla="*/ 76 w 201"/>
                <a:gd name="T39" fmla="*/ 97 h 188"/>
                <a:gd name="T40" fmla="*/ 58 w 201"/>
                <a:gd name="T41" fmla="*/ 65 h 188"/>
                <a:gd name="T42" fmla="*/ 35 w 201"/>
                <a:gd name="T43" fmla="*/ 56 h 188"/>
                <a:gd name="T44" fmla="*/ 19 w 201"/>
                <a:gd name="T45" fmla="*/ 68 h 188"/>
                <a:gd name="T46" fmla="*/ 13 w 201"/>
                <a:gd name="T47" fmla="*/ 61 h 188"/>
                <a:gd name="T48" fmla="*/ 0 w 201"/>
                <a:gd name="T49" fmla="*/ 42 h 188"/>
                <a:gd name="T50" fmla="*/ 0 w 201"/>
                <a:gd name="T51" fmla="*/ 28 h 188"/>
                <a:gd name="T52" fmla="*/ 8 w 201"/>
                <a:gd name="T53" fmla="*/ 27 h 188"/>
                <a:gd name="T54" fmla="*/ 25 w 201"/>
                <a:gd name="T55" fmla="*/ 19 h 188"/>
                <a:gd name="T56" fmla="*/ 35 w 201"/>
                <a:gd name="T57" fmla="*/ 22 h 188"/>
                <a:gd name="T58" fmla="*/ 51 w 201"/>
                <a:gd name="T59" fmla="*/ 16 h 188"/>
                <a:gd name="T60" fmla="*/ 58 w 201"/>
                <a:gd name="T61" fmla="*/ 4 h 188"/>
                <a:gd name="T62" fmla="*/ 70 w 201"/>
                <a:gd name="T63" fmla="*/ 3 h 188"/>
                <a:gd name="T64" fmla="*/ 90 w 201"/>
                <a:gd name="T65" fmla="*/ 7 h 1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01" h="188">
                  <a:moveTo>
                    <a:pt x="90" y="7"/>
                  </a:moveTo>
                  <a:lnTo>
                    <a:pt x="114" y="12"/>
                  </a:lnTo>
                  <a:lnTo>
                    <a:pt x="113" y="22"/>
                  </a:lnTo>
                  <a:lnTo>
                    <a:pt x="117" y="31"/>
                  </a:lnTo>
                  <a:lnTo>
                    <a:pt x="104" y="28"/>
                  </a:lnTo>
                  <a:lnTo>
                    <a:pt x="91" y="35"/>
                  </a:lnTo>
                  <a:lnTo>
                    <a:pt x="93" y="45"/>
                  </a:lnTo>
                  <a:lnTo>
                    <a:pt x="91" y="51"/>
                  </a:lnTo>
                  <a:lnTo>
                    <a:pt x="97" y="61"/>
                  </a:lnTo>
                  <a:lnTo>
                    <a:pt x="113" y="72"/>
                  </a:lnTo>
                  <a:lnTo>
                    <a:pt x="122" y="89"/>
                  </a:lnTo>
                  <a:lnTo>
                    <a:pt x="142" y="105"/>
                  </a:lnTo>
                  <a:lnTo>
                    <a:pt x="155" y="105"/>
                  </a:lnTo>
                  <a:lnTo>
                    <a:pt x="160" y="110"/>
                  </a:lnTo>
                  <a:lnTo>
                    <a:pt x="155" y="114"/>
                  </a:lnTo>
                  <a:lnTo>
                    <a:pt x="171" y="121"/>
                  </a:lnTo>
                  <a:lnTo>
                    <a:pt x="183" y="127"/>
                  </a:lnTo>
                  <a:lnTo>
                    <a:pt x="199" y="138"/>
                  </a:lnTo>
                  <a:lnTo>
                    <a:pt x="201" y="142"/>
                  </a:lnTo>
                  <a:lnTo>
                    <a:pt x="198" y="149"/>
                  </a:lnTo>
                  <a:lnTo>
                    <a:pt x="188" y="140"/>
                  </a:lnTo>
                  <a:lnTo>
                    <a:pt x="173" y="136"/>
                  </a:lnTo>
                  <a:lnTo>
                    <a:pt x="167" y="150"/>
                  </a:lnTo>
                  <a:lnTo>
                    <a:pt x="180" y="157"/>
                  </a:lnTo>
                  <a:lnTo>
                    <a:pt x="179" y="168"/>
                  </a:lnTo>
                  <a:lnTo>
                    <a:pt x="172" y="169"/>
                  </a:lnTo>
                  <a:lnTo>
                    <a:pt x="163" y="187"/>
                  </a:lnTo>
                  <a:lnTo>
                    <a:pt x="156" y="188"/>
                  </a:lnTo>
                  <a:lnTo>
                    <a:pt x="156" y="182"/>
                  </a:lnTo>
                  <a:lnTo>
                    <a:pt x="159" y="171"/>
                  </a:lnTo>
                  <a:lnTo>
                    <a:pt x="162" y="167"/>
                  </a:lnTo>
                  <a:lnTo>
                    <a:pt x="155" y="155"/>
                  </a:lnTo>
                  <a:lnTo>
                    <a:pt x="149" y="144"/>
                  </a:lnTo>
                  <a:lnTo>
                    <a:pt x="142" y="142"/>
                  </a:lnTo>
                  <a:lnTo>
                    <a:pt x="136" y="133"/>
                  </a:lnTo>
                  <a:lnTo>
                    <a:pt x="125" y="129"/>
                  </a:lnTo>
                  <a:lnTo>
                    <a:pt x="118" y="121"/>
                  </a:lnTo>
                  <a:lnTo>
                    <a:pt x="105" y="120"/>
                  </a:lnTo>
                  <a:lnTo>
                    <a:pt x="91" y="110"/>
                  </a:lnTo>
                  <a:lnTo>
                    <a:pt x="76" y="97"/>
                  </a:lnTo>
                  <a:lnTo>
                    <a:pt x="64" y="85"/>
                  </a:lnTo>
                  <a:lnTo>
                    <a:pt x="58" y="65"/>
                  </a:lnTo>
                  <a:lnTo>
                    <a:pt x="49" y="63"/>
                  </a:lnTo>
                  <a:lnTo>
                    <a:pt x="35" y="56"/>
                  </a:lnTo>
                  <a:lnTo>
                    <a:pt x="28" y="58"/>
                  </a:lnTo>
                  <a:lnTo>
                    <a:pt x="19" y="68"/>
                  </a:lnTo>
                  <a:lnTo>
                    <a:pt x="12" y="69"/>
                  </a:lnTo>
                  <a:lnTo>
                    <a:pt x="13" y="61"/>
                  </a:lnTo>
                  <a:lnTo>
                    <a:pt x="4" y="58"/>
                  </a:lnTo>
                  <a:lnTo>
                    <a:pt x="0" y="42"/>
                  </a:lnTo>
                  <a:lnTo>
                    <a:pt x="5" y="36"/>
                  </a:lnTo>
                  <a:lnTo>
                    <a:pt x="0" y="28"/>
                  </a:lnTo>
                  <a:lnTo>
                    <a:pt x="0" y="23"/>
                  </a:lnTo>
                  <a:lnTo>
                    <a:pt x="8" y="27"/>
                  </a:lnTo>
                  <a:lnTo>
                    <a:pt x="16" y="26"/>
                  </a:lnTo>
                  <a:lnTo>
                    <a:pt x="25" y="19"/>
                  </a:lnTo>
                  <a:lnTo>
                    <a:pt x="27" y="22"/>
                  </a:lnTo>
                  <a:lnTo>
                    <a:pt x="35" y="22"/>
                  </a:lnTo>
                  <a:lnTo>
                    <a:pt x="38" y="13"/>
                  </a:lnTo>
                  <a:lnTo>
                    <a:pt x="51" y="16"/>
                  </a:lnTo>
                  <a:lnTo>
                    <a:pt x="58" y="12"/>
                  </a:lnTo>
                  <a:lnTo>
                    <a:pt x="58" y="4"/>
                  </a:lnTo>
                  <a:lnTo>
                    <a:pt x="68" y="7"/>
                  </a:lnTo>
                  <a:lnTo>
                    <a:pt x="70" y="3"/>
                  </a:lnTo>
                  <a:lnTo>
                    <a:pt x="86" y="0"/>
                  </a:lnTo>
                  <a:lnTo>
                    <a:pt x="90" y="7"/>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72" name="Freeform 71"/>
            <p:cNvSpPr>
              <a:spLocks/>
            </p:cNvSpPr>
            <p:nvPr/>
          </p:nvSpPr>
          <p:spPr bwMode="auto">
            <a:xfrm>
              <a:off x="5945588" y="3170939"/>
              <a:ext cx="115720" cy="135134"/>
            </a:xfrm>
            <a:custGeom>
              <a:avLst/>
              <a:gdLst>
                <a:gd name="T0" fmla="*/ 5 w 70"/>
                <a:gd name="T1" fmla="*/ 21 h 87"/>
                <a:gd name="T2" fmla="*/ 8 w 70"/>
                <a:gd name="T3" fmla="*/ 14 h 87"/>
                <a:gd name="T4" fmla="*/ 28 w 70"/>
                <a:gd name="T5" fmla="*/ 22 h 87"/>
                <a:gd name="T6" fmla="*/ 60 w 70"/>
                <a:gd name="T7" fmla="*/ 0 h 87"/>
                <a:gd name="T8" fmla="*/ 70 w 70"/>
                <a:gd name="T9" fmla="*/ 26 h 87"/>
                <a:gd name="T10" fmla="*/ 67 w 70"/>
                <a:gd name="T11" fmla="*/ 29 h 87"/>
                <a:gd name="T12" fmla="*/ 33 w 70"/>
                <a:gd name="T13" fmla="*/ 39 h 87"/>
                <a:gd name="T14" fmla="*/ 52 w 70"/>
                <a:gd name="T15" fmla="*/ 60 h 87"/>
                <a:gd name="T16" fmla="*/ 47 w 70"/>
                <a:gd name="T17" fmla="*/ 63 h 87"/>
                <a:gd name="T18" fmla="*/ 45 w 70"/>
                <a:gd name="T19" fmla="*/ 70 h 87"/>
                <a:gd name="T20" fmla="*/ 32 w 70"/>
                <a:gd name="T21" fmla="*/ 73 h 87"/>
                <a:gd name="T22" fmla="*/ 28 w 70"/>
                <a:gd name="T23" fmla="*/ 81 h 87"/>
                <a:gd name="T24" fmla="*/ 21 w 70"/>
                <a:gd name="T25" fmla="*/ 87 h 87"/>
                <a:gd name="T26" fmla="*/ 1 w 70"/>
                <a:gd name="T27" fmla="*/ 84 h 87"/>
                <a:gd name="T28" fmla="*/ 0 w 70"/>
                <a:gd name="T29" fmla="*/ 81 h 87"/>
                <a:gd name="T30" fmla="*/ 6 w 70"/>
                <a:gd name="T31" fmla="*/ 47 h 87"/>
                <a:gd name="T32" fmla="*/ 5 w 70"/>
                <a:gd name="T33" fmla="*/ 39 h 87"/>
                <a:gd name="T34" fmla="*/ 7 w 70"/>
                <a:gd name="T35" fmla="*/ 33 h 87"/>
                <a:gd name="T36" fmla="*/ 5 w 70"/>
                <a:gd name="T37" fmla="*/ 21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70" h="87">
                  <a:moveTo>
                    <a:pt x="5" y="21"/>
                  </a:moveTo>
                  <a:lnTo>
                    <a:pt x="8" y="14"/>
                  </a:lnTo>
                  <a:lnTo>
                    <a:pt x="28" y="22"/>
                  </a:lnTo>
                  <a:lnTo>
                    <a:pt x="60" y="0"/>
                  </a:lnTo>
                  <a:lnTo>
                    <a:pt x="70" y="26"/>
                  </a:lnTo>
                  <a:lnTo>
                    <a:pt x="67" y="29"/>
                  </a:lnTo>
                  <a:lnTo>
                    <a:pt x="33" y="39"/>
                  </a:lnTo>
                  <a:lnTo>
                    <a:pt x="52" y="60"/>
                  </a:lnTo>
                  <a:lnTo>
                    <a:pt x="47" y="63"/>
                  </a:lnTo>
                  <a:lnTo>
                    <a:pt x="45" y="70"/>
                  </a:lnTo>
                  <a:lnTo>
                    <a:pt x="32" y="73"/>
                  </a:lnTo>
                  <a:lnTo>
                    <a:pt x="28" y="81"/>
                  </a:lnTo>
                  <a:lnTo>
                    <a:pt x="21" y="87"/>
                  </a:lnTo>
                  <a:lnTo>
                    <a:pt x="1" y="84"/>
                  </a:lnTo>
                  <a:lnTo>
                    <a:pt x="0" y="81"/>
                  </a:lnTo>
                  <a:lnTo>
                    <a:pt x="6" y="47"/>
                  </a:lnTo>
                  <a:lnTo>
                    <a:pt x="5" y="39"/>
                  </a:lnTo>
                  <a:lnTo>
                    <a:pt x="7" y="33"/>
                  </a:lnTo>
                  <a:lnTo>
                    <a:pt x="5" y="21"/>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73" name="Freeform 72"/>
            <p:cNvSpPr>
              <a:spLocks/>
            </p:cNvSpPr>
            <p:nvPr/>
          </p:nvSpPr>
          <p:spPr bwMode="auto">
            <a:xfrm>
              <a:off x="5957159" y="4070276"/>
              <a:ext cx="241359" cy="329291"/>
            </a:xfrm>
            <a:custGeom>
              <a:avLst/>
              <a:gdLst>
                <a:gd name="T0" fmla="*/ 131 w 146"/>
                <a:gd name="T1" fmla="*/ 132 h 212"/>
                <a:gd name="T2" fmla="*/ 141 w 146"/>
                <a:gd name="T3" fmla="*/ 149 h 212"/>
                <a:gd name="T4" fmla="*/ 128 w 146"/>
                <a:gd name="T5" fmla="*/ 158 h 212"/>
                <a:gd name="T6" fmla="*/ 124 w 146"/>
                <a:gd name="T7" fmla="*/ 166 h 212"/>
                <a:gd name="T8" fmla="*/ 117 w 146"/>
                <a:gd name="T9" fmla="*/ 168 h 212"/>
                <a:gd name="T10" fmla="*/ 114 w 146"/>
                <a:gd name="T11" fmla="*/ 183 h 212"/>
                <a:gd name="T12" fmla="*/ 108 w 146"/>
                <a:gd name="T13" fmla="*/ 191 h 212"/>
                <a:gd name="T14" fmla="*/ 104 w 146"/>
                <a:gd name="T15" fmla="*/ 205 h 212"/>
                <a:gd name="T16" fmla="*/ 97 w 146"/>
                <a:gd name="T17" fmla="*/ 212 h 212"/>
                <a:gd name="T18" fmla="*/ 71 w 146"/>
                <a:gd name="T19" fmla="*/ 191 h 212"/>
                <a:gd name="T20" fmla="*/ 70 w 146"/>
                <a:gd name="T21" fmla="*/ 179 h 212"/>
                <a:gd name="T22" fmla="*/ 3 w 146"/>
                <a:gd name="T23" fmla="*/ 136 h 212"/>
                <a:gd name="T24" fmla="*/ 0 w 146"/>
                <a:gd name="T25" fmla="*/ 134 h 212"/>
                <a:gd name="T26" fmla="*/ 0 w 146"/>
                <a:gd name="T27" fmla="*/ 112 h 212"/>
                <a:gd name="T28" fmla="*/ 5 w 146"/>
                <a:gd name="T29" fmla="*/ 104 h 212"/>
                <a:gd name="T30" fmla="*/ 14 w 146"/>
                <a:gd name="T31" fmla="*/ 90 h 212"/>
                <a:gd name="T32" fmla="*/ 21 w 146"/>
                <a:gd name="T33" fmla="*/ 75 h 212"/>
                <a:gd name="T34" fmla="*/ 13 w 146"/>
                <a:gd name="T35" fmla="*/ 51 h 212"/>
                <a:gd name="T36" fmla="*/ 11 w 146"/>
                <a:gd name="T37" fmla="*/ 41 h 212"/>
                <a:gd name="T38" fmla="*/ 2 w 146"/>
                <a:gd name="T39" fmla="*/ 26 h 212"/>
                <a:gd name="T40" fmla="*/ 13 w 146"/>
                <a:gd name="T41" fmla="*/ 14 h 212"/>
                <a:gd name="T42" fmla="*/ 25 w 146"/>
                <a:gd name="T43" fmla="*/ 0 h 212"/>
                <a:gd name="T44" fmla="*/ 35 w 146"/>
                <a:gd name="T45" fmla="*/ 4 h 212"/>
                <a:gd name="T46" fmla="*/ 35 w 146"/>
                <a:gd name="T47" fmla="*/ 15 h 212"/>
                <a:gd name="T48" fmla="*/ 41 w 146"/>
                <a:gd name="T49" fmla="*/ 22 h 212"/>
                <a:gd name="T50" fmla="*/ 54 w 146"/>
                <a:gd name="T51" fmla="*/ 22 h 212"/>
                <a:gd name="T52" fmla="*/ 77 w 146"/>
                <a:gd name="T53" fmla="*/ 40 h 212"/>
                <a:gd name="T54" fmla="*/ 83 w 146"/>
                <a:gd name="T55" fmla="*/ 40 h 212"/>
                <a:gd name="T56" fmla="*/ 88 w 146"/>
                <a:gd name="T57" fmla="*/ 39 h 212"/>
                <a:gd name="T58" fmla="*/ 92 w 146"/>
                <a:gd name="T59" fmla="*/ 42 h 212"/>
                <a:gd name="T60" fmla="*/ 104 w 146"/>
                <a:gd name="T61" fmla="*/ 43 h 212"/>
                <a:gd name="T62" fmla="*/ 109 w 146"/>
                <a:gd name="T63" fmla="*/ 35 h 212"/>
                <a:gd name="T64" fmla="*/ 126 w 146"/>
                <a:gd name="T65" fmla="*/ 26 h 212"/>
                <a:gd name="T66" fmla="*/ 133 w 146"/>
                <a:gd name="T67" fmla="*/ 33 h 212"/>
                <a:gd name="T68" fmla="*/ 146 w 146"/>
                <a:gd name="T69" fmla="*/ 33 h 212"/>
                <a:gd name="T70" fmla="*/ 130 w 146"/>
                <a:gd name="T71" fmla="*/ 56 h 212"/>
                <a:gd name="T72" fmla="*/ 131 w 146"/>
                <a:gd name="T73" fmla="*/ 132 h 2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46" h="212">
                  <a:moveTo>
                    <a:pt x="131" y="132"/>
                  </a:moveTo>
                  <a:lnTo>
                    <a:pt x="141" y="149"/>
                  </a:lnTo>
                  <a:lnTo>
                    <a:pt x="128" y="158"/>
                  </a:lnTo>
                  <a:lnTo>
                    <a:pt x="124" y="166"/>
                  </a:lnTo>
                  <a:lnTo>
                    <a:pt x="117" y="168"/>
                  </a:lnTo>
                  <a:lnTo>
                    <a:pt x="114" y="183"/>
                  </a:lnTo>
                  <a:lnTo>
                    <a:pt x="108" y="191"/>
                  </a:lnTo>
                  <a:lnTo>
                    <a:pt x="104" y="205"/>
                  </a:lnTo>
                  <a:lnTo>
                    <a:pt x="97" y="212"/>
                  </a:lnTo>
                  <a:lnTo>
                    <a:pt x="71" y="191"/>
                  </a:lnTo>
                  <a:lnTo>
                    <a:pt x="70" y="179"/>
                  </a:lnTo>
                  <a:lnTo>
                    <a:pt x="3" y="136"/>
                  </a:lnTo>
                  <a:lnTo>
                    <a:pt x="0" y="134"/>
                  </a:lnTo>
                  <a:lnTo>
                    <a:pt x="0" y="112"/>
                  </a:lnTo>
                  <a:lnTo>
                    <a:pt x="5" y="104"/>
                  </a:lnTo>
                  <a:lnTo>
                    <a:pt x="14" y="90"/>
                  </a:lnTo>
                  <a:lnTo>
                    <a:pt x="21" y="75"/>
                  </a:lnTo>
                  <a:lnTo>
                    <a:pt x="13" y="51"/>
                  </a:lnTo>
                  <a:lnTo>
                    <a:pt x="11" y="41"/>
                  </a:lnTo>
                  <a:lnTo>
                    <a:pt x="2" y="26"/>
                  </a:lnTo>
                  <a:lnTo>
                    <a:pt x="13" y="14"/>
                  </a:lnTo>
                  <a:lnTo>
                    <a:pt x="25" y="0"/>
                  </a:lnTo>
                  <a:lnTo>
                    <a:pt x="35" y="4"/>
                  </a:lnTo>
                  <a:lnTo>
                    <a:pt x="35" y="15"/>
                  </a:lnTo>
                  <a:lnTo>
                    <a:pt x="41" y="22"/>
                  </a:lnTo>
                  <a:lnTo>
                    <a:pt x="54" y="22"/>
                  </a:lnTo>
                  <a:lnTo>
                    <a:pt x="77" y="40"/>
                  </a:lnTo>
                  <a:lnTo>
                    <a:pt x="83" y="40"/>
                  </a:lnTo>
                  <a:lnTo>
                    <a:pt x="88" y="39"/>
                  </a:lnTo>
                  <a:lnTo>
                    <a:pt x="92" y="42"/>
                  </a:lnTo>
                  <a:lnTo>
                    <a:pt x="104" y="43"/>
                  </a:lnTo>
                  <a:lnTo>
                    <a:pt x="109" y="35"/>
                  </a:lnTo>
                  <a:lnTo>
                    <a:pt x="126" y="26"/>
                  </a:lnTo>
                  <a:lnTo>
                    <a:pt x="133" y="33"/>
                  </a:lnTo>
                  <a:lnTo>
                    <a:pt x="146" y="33"/>
                  </a:lnTo>
                  <a:lnTo>
                    <a:pt x="130" y="56"/>
                  </a:lnTo>
                  <a:lnTo>
                    <a:pt x="131" y="132"/>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74" name="Freeform 73"/>
            <p:cNvSpPr>
              <a:spLocks/>
            </p:cNvSpPr>
            <p:nvPr/>
          </p:nvSpPr>
          <p:spPr bwMode="auto">
            <a:xfrm>
              <a:off x="5482708" y="2854075"/>
              <a:ext cx="46288" cy="45045"/>
            </a:xfrm>
            <a:custGeom>
              <a:avLst/>
              <a:gdLst>
                <a:gd name="T0" fmla="*/ 12 w 28"/>
                <a:gd name="T1" fmla="*/ 25 h 29"/>
                <a:gd name="T2" fmla="*/ 12 w 28"/>
                <a:gd name="T3" fmla="*/ 29 h 29"/>
                <a:gd name="T4" fmla="*/ 10 w 28"/>
                <a:gd name="T5" fmla="*/ 29 h 29"/>
                <a:gd name="T6" fmla="*/ 8 w 28"/>
                <a:gd name="T7" fmla="*/ 22 h 29"/>
                <a:gd name="T8" fmla="*/ 4 w 28"/>
                <a:gd name="T9" fmla="*/ 20 h 29"/>
                <a:gd name="T10" fmla="*/ 0 w 28"/>
                <a:gd name="T11" fmla="*/ 14 h 29"/>
                <a:gd name="T12" fmla="*/ 2 w 28"/>
                <a:gd name="T13" fmla="*/ 9 h 29"/>
                <a:gd name="T14" fmla="*/ 6 w 28"/>
                <a:gd name="T15" fmla="*/ 8 h 29"/>
                <a:gd name="T16" fmla="*/ 8 w 28"/>
                <a:gd name="T17" fmla="*/ 1 h 29"/>
                <a:gd name="T18" fmla="*/ 11 w 28"/>
                <a:gd name="T19" fmla="*/ 0 h 29"/>
                <a:gd name="T20" fmla="*/ 13 w 28"/>
                <a:gd name="T21" fmla="*/ 3 h 29"/>
                <a:gd name="T22" fmla="*/ 17 w 28"/>
                <a:gd name="T23" fmla="*/ 4 h 29"/>
                <a:gd name="T24" fmla="*/ 19 w 28"/>
                <a:gd name="T25" fmla="*/ 7 h 29"/>
                <a:gd name="T26" fmla="*/ 22 w 28"/>
                <a:gd name="T27" fmla="*/ 8 h 29"/>
                <a:gd name="T28" fmla="*/ 26 w 28"/>
                <a:gd name="T29" fmla="*/ 12 h 29"/>
                <a:gd name="T30" fmla="*/ 28 w 28"/>
                <a:gd name="T31" fmla="*/ 12 h 29"/>
                <a:gd name="T32" fmla="*/ 27 w 28"/>
                <a:gd name="T33" fmla="*/ 17 h 29"/>
                <a:gd name="T34" fmla="*/ 25 w 28"/>
                <a:gd name="T35" fmla="*/ 20 h 29"/>
                <a:gd name="T36" fmla="*/ 25 w 28"/>
                <a:gd name="T37" fmla="*/ 21 h 29"/>
                <a:gd name="T38" fmla="*/ 22 w 28"/>
                <a:gd name="T39" fmla="*/ 22 h 29"/>
                <a:gd name="T40" fmla="*/ 12 w 28"/>
                <a:gd name="T41" fmla="*/ 25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8" h="29">
                  <a:moveTo>
                    <a:pt x="12" y="25"/>
                  </a:moveTo>
                  <a:lnTo>
                    <a:pt x="12" y="29"/>
                  </a:lnTo>
                  <a:lnTo>
                    <a:pt x="10" y="29"/>
                  </a:lnTo>
                  <a:lnTo>
                    <a:pt x="8" y="22"/>
                  </a:lnTo>
                  <a:lnTo>
                    <a:pt x="4" y="20"/>
                  </a:lnTo>
                  <a:lnTo>
                    <a:pt x="0" y="14"/>
                  </a:lnTo>
                  <a:lnTo>
                    <a:pt x="2" y="9"/>
                  </a:lnTo>
                  <a:lnTo>
                    <a:pt x="6" y="8"/>
                  </a:lnTo>
                  <a:lnTo>
                    <a:pt x="8" y="1"/>
                  </a:lnTo>
                  <a:lnTo>
                    <a:pt x="11" y="0"/>
                  </a:lnTo>
                  <a:lnTo>
                    <a:pt x="13" y="3"/>
                  </a:lnTo>
                  <a:lnTo>
                    <a:pt x="17" y="4"/>
                  </a:lnTo>
                  <a:lnTo>
                    <a:pt x="19" y="7"/>
                  </a:lnTo>
                  <a:lnTo>
                    <a:pt x="22" y="8"/>
                  </a:lnTo>
                  <a:lnTo>
                    <a:pt x="26" y="12"/>
                  </a:lnTo>
                  <a:lnTo>
                    <a:pt x="28" y="12"/>
                  </a:lnTo>
                  <a:lnTo>
                    <a:pt x="27" y="17"/>
                  </a:lnTo>
                  <a:lnTo>
                    <a:pt x="25" y="20"/>
                  </a:lnTo>
                  <a:lnTo>
                    <a:pt x="25" y="21"/>
                  </a:lnTo>
                  <a:lnTo>
                    <a:pt x="22" y="22"/>
                  </a:lnTo>
                  <a:lnTo>
                    <a:pt x="12" y="2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75" name="Freeform 74"/>
            <p:cNvSpPr>
              <a:spLocks/>
            </p:cNvSpPr>
            <p:nvPr/>
          </p:nvSpPr>
          <p:spPr bwMode="auto">
            <a:xfrm>
              <a:off x="6287788" y="3278115"/>
              <a:ext cx="56206" cy="49704"/>
            </a:xfrm>
            <a:custGeom>
              <a:avLst/>
              <a:gdLst>
                <a:gd name="T0" fmla="*/ 22 w 34"/>
                <a:gd name="T1" fmla="*/ 2 h 32"/>
                <a:gd name="T2" fmla="*/ 27 w 34"/>
                <a:gd name="T3" fmla="*/ 11 h 32"/>
                <a:gd name="T4" fmla="*/ 26 w 34"/>
                <a:gd name="T5" fmla="*/ 16 h 32"/>
                <a:gd name="T6" fmla="*/ 34 w 34"/>
                <a:gd name="T7" fmla="*/ 31 h 32"/>
                <a:gd name="T8" fmla="*/ 21 w 34"/>
                <a:gd name="T9" fmla="*/ 32 h 32"/>
                <a:gd name="T10" fmla="*/ 16 w 34"/>
                <a:gd name="T11" fmla="*/ 22 h 32"/>
                <a:gd name="T12" fmla="*/ 0 w 34"/>
                <a:gd name="T13" fmla="*/ 20 h 32"/>
                <a:gd name="T14" fmla="*/ 10 w 34"/>
                <a:gd name="T15" fmla="*/ 0 h 32"/>
                <a:gd name="T16" fmla="*/ 22 w 34"/>
                <a:gd name="T17" fmla="*/ 2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4" h="32">
                  <a:moveTo>
                    <a:pt x="22" y="2"/>
                  </a:moveTo>
                  <a:lnTo>
                    <a:pt x="27" y="11"/>
                  </a:lnTo>
                  <a:lnTo>
                    <a:pt x="26" y="16"/>
                  </a:lnTo>
                  <a:lnTo>
                    <a:pt x="34" y="31"/>
                  </a:lnTo>
                  <a:lnTo>
                    <a:pt x="21" y="32"/>
                  </a:lnTo>
                  <a:lnTo>
                    <a:pt x="16" y="22"/>
                  </a:lnTo>
                  <a:lnTo>
                    <a:pt x="0" y="20"/>
                  </a:lnTo>
                  <a:lnTo>
                    <a:pt x="10" y="0"/>
                  </a:lnTo>
                  <a:lnTo>
                    <a:pt x="22" y="2"/>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76" name="Freeform 75"/>
            <p:cNvSpPr>
              <a:spLocks/>
            </p:cNvSpPr>
            <p:nvPr/>
          </p:nvSpPr>
          <p:spPr bwMode="auto">
            <a:xfrm>
              <a:off x="5938976" y="3130555"/>
              <a:ext cx="39675" cy="49704"/>
            </a:xfrm>
            <a:custGeom>
              <a:avLst/>
              <a:gdLst>
                <a:gd name="T0" fmla="*/ 12 w 24"/>
                <a:gd name="T1" fmla="*/ 28 h 32"/>
                <a:gd name="T2" fmla="*/ 7 w 24"/>
                <a:gd name="T3" fmla="*/ 29 h 32"/>
                <a:gd name="T4" fmla="*/ 6 w 24"/>
                <a:gd name="T5" fmla="*/ 32 h 32"/>
                <a:gd name="T6" fmla="*/ 0 w 24"/>
                <a:gd name="T7" fmla="*/ 32 h 32"/>
                <a:gd name="T8" fmla="*/ 5 w 24"/>
                <a:gd name="T9" fmla="*/ 15 h 32"/>
                <a:gd name="T10" fmla="*/ 12 w 24"/>
                <a:gd name="T11" fmla="*/ 1 h 32"/>
                <a:gd name="T12" fmla="*/ 12 w 24"/>
                <a:gd name="T13" fmla="*/ 0 h 32"/>
                <a:gd name="T14" fmla="*/ 20 w 24"/>
                <a:gd name="T15" fmla="*/ 1 h 32"/>
                <a:gd name="T16" fmla="*/ 24 w 24"/>
                <a:gd name="T17" fmla="*/ 9 h 32"/>
                <a:gd name="T18" fmla="*/ 15 w 24"/>
                <a:gd name="T19" fmla="*/ 17 h 32"/>
                <a:gd name="T20" fmla="*/ 12 w 24"/>
                <a:gd name="T21" fmla="*/ 28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4" h="32">
                  <a:moveTo>
                    <a:pt x="12" y="28"/>
                  </a:moveTo>
                  <a:lnTo>
                    <a:pt x="7" y="29"/>
                  </a:lnTo>
                  <a:lnTo>
                    <a:pt x="6" y="32"/>
                  </a:lnTo>
                  <a:lnTo>
                    <a:pt x="0" y="32"/>
                  </a:lnTo>
                  <a:lnTo>
                    <a:pt x="5" y="15"/>
                  </a:lnTo>
                  <a:lnTo>
                    <a:pt x="12" y="1"/>
                  </a:lnTo>
                  <a:lnTo>
                    <a:pt x="12" y="0"/>
                  </a:lnTo>
                  <a:lnTo>
                    <a:pt x="20" y="1"/>
                  </a:lnTo>
                  <a:lnTo>
                    <a:pt x="24" y="9"/>
                  </a:lnTo>
                  <a:lnTo>
                    <a:pt x="15" y="17"/>
                  </a:lnTo>
                  <a:lnTo>
                    <a:pt x="12" y="28"/>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77" name="Freeform 76"/>
            <p:cNvSpPr>
              <a:spLocks/>
            </p:cNvSpPr>
            <p:nvPr/>
          </p:nvSpPr>
          <p:spPr bwMode="auto">
            <a:xfrm>
              <a:off x="4581744" y="3972421"/>
              <a:ext cx="117373" cy="135134"/>
            </a:xfrm>
            <a:custGeom>
              <a:avLst/>
              <a:gdLst>
                <a:gd name="T0" fmla="*/ 68 w 71"/>
                <a:gd name="T1" fmla="*/ 87 h 87"/>
                <a:gd name="T2" fmla="*/ 63 w 71"/>
                <a:gd name="T3" fmla="*/ 87 h 87"/>
                <a:gd name="T4" fmla="*/ 44 w 71"/>
                <a:gd name="T5" fmla="*/ 77 h 87"/>
                <a:gd name="T6" fmla="*/ 27 w 71"/>
                <a:gd name="T7" fmla="*/ 61 h 87"/>
                <a:gd name="T8" fmla="*/ 12 w 71"/>
                <a:gd name="T9" fmla="*/ 50 h 87"/>
                <a:gd name="T10" fmla="*/ 0 w 71"/>
                <a:gd name="T11" fmla="*/ 37 h 87"/>
                <a:gd name="T12" fmla="*/ 4 w 71"/>
                <a:gd name="T13" fmla="*/ 30 h 87"/>
                <a:gd name="T14" fmla="*/ 5 w 71"/>
                <a:gd name="T15" fmla="*/ 24 h 87"/>
                <a:gd name="T16" fmla="*/ 13 w 71"/>
                <a:gd name="T17" fmla="*/ 12 h 87"/>
                <a:gd name="T18" fmla="*/ 22 w 71"/>
                <a:gd name="T19" fmla="*/ 3 h 87"/>
                <a:gd name="T20" fmla="*/ 26 w 71"/>
                <a:gd name="T21" fmla="*/ 2 h 87"/>
                <a:gd name="T22" fmla="*/ 31 w 71"/>
                <a:gd name="T23" fmla="*/ 0 h 87"/>
                <a:gd name="T24" fmla="*/ 38 w 71"/>
                <a:gd name="T25" fmla="*/ 13 h 87"/>
                <a:gd name="T26" fmla="*/ 37 w 71"/>
                <a:gd name="T27" fmla="*/ 21 h 87"/>
                <a:gd name="T28" fmla="*/ 41 w 71"/>
                <a:gd name="T29" fmla="*/ 26 h 87"/>
                <a:gd name="T30" fmla="*/ 46 w 71"/>
                <a:gd name="T31" fmla="*/ 26 h 87"/>
                <a:gd name="T32" fmla="*/ 49 w 71"/>
                <a:gd name="T33" fmla="*/ 17 h 87"/>
                <a:gd name="T34" fmla="*/ 55 w 71"/>
                <a:gd name="T35" fmla="*/ 18 h 87"/>
                <a:gd name="T36" fmla="*/ 54 w 71"/>
                <a:gd name="T37" fmla="*/ 24 h 87"/>
                <a:gd name="T38" fmla="*/ 55 w 71"/>
                <a:gd name="T39" fmla="*/ 34 h 87"/>
                <a:gd name="T40" fmla="*/ 52 w 71"/>
                <a:gd name="T41" fmla="*/ 43 h 87"/>
                <a:gd name="T42" fmla="*/ 57 w 71"/>
                <a:gd name="T43" fmla="*/ 49 h 87"/>
                <a:gd name="T44" fmla="*/ 63 w 71"/>
                <a:gd name="T45" fmla="*/ 50 h 87"/>
                <a:gd name="T46" fmla="*/ 70 w 71"/>
                <a:gd name="T47" fmla="*/ 59 h 87"/>
                <a:gd name="T48" fmla="*/ 71 w 71"/>
                <a:gd name="T49" fmla="*/ 67 h 87"/>
                <a:gd name="T50" fmla="*/ 69 w 71"/>
                <a:gd name="T51" fmla="*/ 70 h 87"/>
                <a:gd name="T52" fmla="*/ 68 w 71"/>
                <a:gd name="T53" fmla="*/ 8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71" h="87">
                  <a:moveTo>
                    <a:pt x="68" y="87"/>
                  </a:moveTo>
                  <a:lnTo>
                    <a:pt x="63" y="87"/>
                  </a:lnTo>
                  <a:lnTo>
                    <a:pt x="44" y="77"/>
                  </a:lnTo>
                  <a:lnTo>
                    <a:pt x="27" y="61"/>
                  </a:lnTo>
                  <a:lnTo>
                    <a:pt x="12" y="50"/>
                  </a:lnTo>
                  <a:lnTo>
                    <a:pt x="0" y="37"/>
                  </a:lnTo>
                  <a:lnTo>
                    <a:pt x="4" y="30"/>
                  </a:lnTo>
                  <a:lnTo>
                    <a:pt x="5" y="24"/>
                  </a:lnTo>
                  <a:lnTo>
                    <a:pt x="13" y="12"/>
                  </a:lnTo>
                  <a:lnTo>
                    <a:pt x="22" y="3"/>
                  </a:lnTo>
                  <a:lnTo>
                    <a:pt x="26" y="2"/>
                  </a:lnTo>
                  <a:lnTo>
                    <a:pt x="31" y="0"/>
                  </a:lnTo>
                  <a:lnTo>
                    <a:pt x="38" y="13"/>
                  </a:lnTo>
                  <a:lnTo>
                    <a:pt x="37" y="21"/>
                  </a:lnTo>
                  <a:lnTo>
                    <a:pt x="41" y="26"/>
                  </a:lnTo>
                  <a:lnTo>
                    <a:pt x="46" y="26"/>
                  </a:lnTo>
                  <a:lnTo>
                    <a:pt x="49" y="17"/>
                  </a:lnTo>
                  <a:lnTo>
                    <a:pt x="55" y="18"/>
                  </a:lnTo>
                  <a:lnTo>
                    <a:pt x="54" y="24"/>
                  </a:lnTo>
                  <a:lnTo>
                    <a:pt x="55" y="34"/>
                  </a:lnTo>
                  <a:lnTo>
                    <a:pt x="52" y="43"/>
                  </a:lnTo>
                  <a:lnTo>
                    <a:pt x="57" y="49"/>
                  </a:lnTo>
                  <a:lnTo>
                    <a:pt x="63" y="50"/>
                  </a:lnTo>
                  <a:lnTo>
                    <a:pt x="70" y="59"/>
                  </a:lnTo>
                  <a:lnTo>
                    <a:pt x="71" y="67"/>
                  </a:lnTo>
                  <a:lnTo>
                    <a:pt x="69" y="70"/>
                  </a:lnTo>
                  <a:lnTo>
                    <a:pt x="68" y="87"/>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78" name="Freeform 77"/>
            <p:cNvSpPr>
              <a:spLocks/>
            </p:cNvSpPr>
            <p:nvPr/>
          </p:nvSpPr>
          <p:spPr bwMode="auto">
            <a:xfrm>
              <a:off x="5201672" y="3178706"/>
              <a:ext cx="472799" cy="438019"/>
            </a:xfrm>
            <a:custGeom>
              <a:avLst/>
              <a:gdLst>
                <a:gd name="T0" fmla="*/ 101 w 286"/>
                <a:gd name="T1" fmla="*/ 213 h 282"/>
                <a:gd name="T2" fmla="*/ 88 w 286"/>
                <a:gd name="T3" fmla="*/ 221 h 282"/>
                <a:gd name="T4" fmla="*/ 78 w 286"/>
                <a:gd name="T5" fmla="*/ 210 h 282"/>
                <a:gd name="T6" fmla="*/ 49 w 286"/>
                <a:gd name="T7" fmla="*/ 201 h 282"/>
                <a:gd name="T8" fmla="*/ 41 w 286"/>
                <a:gd name="T9" fmla="*/ 188 h 282"/>
                <a:gd name="T10" fmla="*/ 27 w 286"/>
                <a:gd name="T11" fmla="*/ 178 h 282"/>
                <a:gd name="T12" fmla="*/ 19 w 286"/>
                <a:gd name="T13" fmla="*/ 182 h 282"/>
                <a:gd name="T14" fmla="*/ 12 w 286"/>
                <a:gd name="T15" fmla="*/ 170 h 282"/>
                <a:gd name="T16" fmla="*/ 11 w 286"/>
                <a:gd name="T17" fmla="*/ 162 h 282"/>
                <a:gd name="T18" fmla="*/ 0 w 286"/>
                <a:gd name="T19" fmla="*/ 146 h 282"/>
                <a:gd name="T20" fmla="*/ 7 w 286"/>
                <a:gd name="T21" fmla="*/ 138 h 282"/>
                <a:gd name="T22" fmla="*/ 5 w 286"/>
                <a:gd name="T23" fmla="*/ 125 h 282"/>
                <a:gd name="T24" fmla="*/ 7 w 286"/>
                <a:gd name="T25" fmla="*/ 113 h 282"/>
                <a:gd name="T26" fmla="*/ 6 w 286"/>
                <a:gd name="T27" fmla="*/ 104 h 282"/>
                <a:gd name="T28" fmla="*/ 9 w 286"/>
                <a:gd name="T29" fmla="*/ 87 h 282"/>
                <a:gd name="T30" fmla="*/ 7 w 286"/>
                <a:gd name="T31" fmla="*/ 77 h 282"/>
                <a:gd name="T32" fmla="*/ 1 w 286"/>
                <a:gd name="T33" fmla="*/ 59 h 282"/>
                <a:gd name="T34" fmla="*/ 10 w 286"/>
                <a:gd name="T35" fmla="*/ 54 h 282"/>
                <a:gd name="T36" fmla="*/ 11 w 286"/>
                <a:gd name="T37" fmla="*/ 45 h 282"/>
                <a:gd name="T38" fmla="*/ 9 w 286"/>
                <a:gd name="T39" fmla="*/ 37 h 282"/>
                <a:gd name="T40" fmla="*/ 21 w 286"/>
                <a:gd name="T41" fmla="*/ 29 h 282"/>
                <a:gd name="T42" fmla="*/ 26 w 286"/>
                <a:gd name="T43" fmla="*/ 22 h 282"/>
                <a:gd name="T44" fmla="*/ 34 w 286"/>
                <a:gd name="T45" fmla="*/ 16 h 282"/>
                <a:gd name="T46" fmla="*/ 35 w 286"/>
                <a:gd name="T47" fmla="*/ 0 h 282"/>
                <a:gd name="T48" fmla="*/ 55 w 286"/>
                <a:gd name="T49" fmla="*/ 7 h 282"/>
                <a:gd name="T50" fmla="*/ 63 w 286"/>
                <a:gd name="T51" fmla="*/ 6 h 282"/>
                <a:gd name="T52" fmla="*/ 77 w 286"/>
                <a:gd name="T53" fmla="*/ 9 h 282"/>
                <a:gd name="T54" fmla="*/ 101 w 286"/>
                <a:gd name="T55" fmla="*/ 18 h 282"/>
                <a:gd name="T56" fmla="*/ 110 w 286"/>
                <a:gd name="T57" fmla="*/ 37 h 282"/>
                <a:gd name="T58" fmla="*/ 126 w 286"/>
                <a:gd name="T59" fmla="*/ 41 h 282"/>
                <a:gd name="T60" fmla="*/ 151 w 286"/>
                <a:gd name="T61" fmla="*/ 50 h 282"/>
                <a:gd name="T62" fmla="*/ 170 w 286"/>
                <a:gd name="T63" fmla="*/ 60 h 282"/>
                <a:gd name="T64" fmla="*/ 178 w 286"/>
                <a:gd name="T65" fmla="*/ 54 h 282"/>
                <a:gd name="T66" fmla="*/ 186 w 286"/>
                <a:gd name="T67" fmla="*/ 45 h 282"/>
                <a:gd name="T68" fmla="*/ 181 w 286"/>
                <a:gd name="T69" fmla="*/ 29 h 282"/>
                <a:gd name="T70" fmla="*/ 186 w 286"/>
                <a:gd name="T71" fmla="*/ 19 h 282"/>
                <a:gd name="T72" fmla="*/ 198 w 286"/>
                <a:gd name="T73" fmla="*/ 9 h 282"/>
                <a:gd name="T74" fmla="*/ 210 w 286"/>
                <a:gd name="T75" fmla="*/ 6 h 282"/>
                <a:gd name="T76" fmla="*/ 234 w 286"/>
                <a:gd name="T77" fmla="*/ 11 h 282"/>
                <a:gd name="T78" fmla="*/ 241 w 286"/>
                <a:gd name="T79" fmla="*/ 20 h 282"/>
                <a:gd name="T80" fmla="*/ 247 w 286"/>
                <a:gd name="T81" fmla="*/ 20 h 282"/>
                <a:gd name="T82" fmla="*/ 253 w 286"/>
                <a:gd name="T83" fmla="*/ 23 h 282"/>
                <a:gd name="T84" fmla="*/ 270 w 286"/>
                <a:gd name="T85" fmla="*/ 26 h 282"/>
                <a:gd name="T86" fmla="*/ 275 w 286"/>
                <a:gd name="T87" fmla="*/ 33 h 282"/>
                <a:gd name="T88" fmla="*/ 270 w 286"/>
                <a:gd name="T89" fmla="*/ 43 h 282"/>
                <a:gd name="T90" fmla="*/ 273 w 286"/>
                <a:gd name="T91" fmla="*/ 51 h 282"/>
                <a:gd name="T92" fmla="*/ 269 w 286"/>
                <a:gd name="T93" fmla="*/ 64 h 282"/>
                <a:gd name="T94" fmla="*/ 275 w 286"/>
                <a:gd name="T95" fmla="*/ 81 h 282"/>
                <a:gd name="T96" fmla="*/ 280 w 286"/>
                <a:gd name="T97" fmla="*/ 155 h 282"/>
                <a:gd name="T98" fmla="*/ 284 w 286"/>
                <a:gd name="T99" fmla="*/ 231 h 282"/>
                <a:gd name="T100" fmla="*/ 286 w 286"/>
                <a:gd name="T101" fmla="*/ 273 h 282"/>
                <a:gd name="T102" fmla="*/ 265 w 286"/>
                <a:gd name="T103" fmla="*/ 273 h 282"/>
                <a:gd name="T104" fmla="*/ 265 w 286"/>
                <a:gd name="T105" fmla="*/ 282 h 282"/>
                <a:gd name="T106" fmla="*/ 192 w 286"/>
                <a:gd name="T107" fmla="*/ 242 h 282"/>
                <a:gd name="T108" fmla="*/ 119 w 286"/>
                <a:gd name="T109" fmla="*/ 202 h 282"/>
                <a:gd name="T110" fmla="*/ 101 w 286"/>
                <a:gd name="T111" fmla="*/ 213 h 2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286" h="282">
                  <a:moveTo>
                    <a:pt x="101" y="213"/>
                  </a:moveTo>
                  <a:lnTo>
                    <a:pt x="88" y="221"/>
                  </a:lnTo>
                  <a:lnTo>
                    <a:pt x="78" y="210"/>
                  </a:lnTo>
                  <a:lnTo>
                    <a:pt x="49" y="201"/>
                  </a:lnTo>
                  <a:lnTo>
                    <a:pt x="41" y="188"/>
                  </a:lnTo>
                  <a:lnTo>
                    <a:pt x="27" y="178"/>
                  </a:lnTo>
                  <a:lnTo>
                    <a:pt x="19" y="182"/>
                  </a:lnTo>
                  <a:lnTo>
                    <a:pt x="12" y="170"/>
                  </a:lnTo>
                  <a:lnTo>
                    <a:pt x="11" y="162"/>
                  </a:lnTo>
                  <a:lnTo>
                    <a:pt x="0" y="146"/>
                  </a:lnTo>
                  <a:lnTo>
                    <a:pt x="7" y="138"/>
                  </a:lnTo>
                  <a:lnTo>
                    <a:pt x="5" y="125"/>
                  </a:lnTo>
                  <a:lnTo>
                    <a:pt x="7" y="113"/>
                  </a:lnTo>
                  <a:lnTo>
                    <a:pt x="6" y="104"/>
                  </a:lnTo>
                  <a:lnTo>
                    <a:pt x="9" y="87"/>
                  </a:lnTo>
                  <a:lnTo>
                    <a:pt x="7" y="77"/>
                  </a:lnTo>
                  <a:lnTo>
                    <a:pt x="1" y="59"/>
                  </a:lnTo>
                  <a:lnTo>
                    <a:pt x="10" y="54"/>
                  </a:lnTo>
                  <a:lnTo>
                    <a:pt x="11" y="45"/>
                  </a:lnTo>
                  <a:lnTo>
                    <a:pt x="9" y="37"/>
                  </a:lnTo>
                  <a:lnTo>
                    <a:pt x="21" y="29"/>
                  </a:lnTo>
                  <a:lnTo>
                    <a:pt x="26" y="22"/>
                  </a:lnTo>
                  <a:lnTo>
                    <a:pt x="34" y="16"/>
                  </a:lnTo>
                  <a:lnTo>
                    <a:pt x="35" y="0"/>
                  </a:lnTo>
                  <a:lnTo>
                    <a:pt x="55" y="7"/>
                  </a:lnTo>
                  <a:lnTo>
                    <a:pt x="63" y="6"/>
                  </a:lnTo>
                  <a:lnTo>
                    <a:pt x="77" y="9"/>
                  </a:lnTo>
                  <a:lnTo>
                    <a:pt x="101" y="18"/>
                  </a:lnTo>
                  <a:lnTo>
                    <a:pt x="110" y="37"/>
                  </a:lnTo>
                  <a:lnTo>
                    <a:pt x="126" y="41"/>
                  </a:lnTo>
                  <a:lnTo>
                    <a:pt x="151" y="50"/>
                  </a:lnTo>
                  <a:lnTo>
                    <a:pt x="170" y="60"/>
                  </a:lnTo>
                  <a:lnTo>
                    <a:pt x="178" y="54"/>
                  </a:lnTo>
                  <a:lnTo>
                    <a:pt x="186" y="45"/>
                  </a:lnTo>
                  <a:lnTo>
                    <a:pt x="181" y="29"/>
                  </a:lnTo>
                  <a:lnTo>
                    <a:pt x="186" y="19"/>
                  </a:lnTo>
                  <a:lnTo>
                    <a:pt x="198" y="9"/>
                  </a:lnTo>
                  <a:lnTo>
                    <a:pt x="210" y="6"/>
                  </a:lnTo>
                  <a:lnTo>
                    <a:pt x="234" y="11"/>
                  </a:lnTo>
                  <a:lnTo>
                    <a:pt x="241" y="20"/>
                  </a:lnTo>
                  <a:lnTo>
                    <a:pt x="247" y="20"/>
                  </a:lnTo>
                  <a:lnTo>
                    <a:pt x="253" y="23"/>
                  </a:lnTo>
                  <a:lnTo>
                    <a:pt x="270" y="26"/>
                  </a:lnTo>
                  <a:lnTo>
                    <a:pt x="275" y="33"/>
                  </a:lnTo>
                  <a:lnTo>
                    <a:pt x="270" y="43"/>
                  </a:lnTo>
                  <a:lnTo>
                    <a:pt x="273" y="51"/>
                  </a:lnTo>
                  <a:lnTo>
                    <a:pt x="269" y="64"/>
                  </a:lnTo>
                  <a:lnTo>
                    <a:pt x="275" y="81"/>
                  </a:lnTo>
                  <a:lnTo>
                    <a:pt x="280" y="155"/>
                  </a:lnTo>
                  <a:lnTo>
                    <a:pt x="284" y="231"/>
                  </a:lnTo>
                  <a:lnTo>
                    <a:pt x="286" y="273"/>
                  </a:lnTo>
                  <a:lnTo>
                    <a:pt x="265" y="273"/>
                  </a:lnTo>
                  <a:lnTo>
                    <a:pt x="265" y="282"/>
                  </a:lnTo>
                  <a:lnTo>
                    <a:pt x="192" y="242"/>
                  </a:lnTo>
                  <a:lnTo>
                    <a:pt x="119" y="202"/>
                  </a:lnTo>
                  <a:lnTo>
                    <a:pt x="101" y="213"/>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79" name="Freeform 78"/>
            <p:cNvSpPr>
              <a:spLocks/>
            </p:cNvSpPr>
            <p:nvPr/>
          </p:nvSpPr>
          <p:spPr bwMode="auto">
            <a:xfrm>
              <a:off x="5714147" y="5173091"/>
              <a:ext cx="69431" cy="63684"/>
            </a:xfrm>
            <a:custGeom>
              <a:avLst/>
              <a:gdLst>
                <a:gd name="T0" fmla="*/ 36 w 42"/>
                <a:gd name="T1" fmla="*/ 6 h 41"/>
                <a:gd name="T2" fmla="*/ 42 w 42"/>
                <a:gd name="T3" fmla="*/ 12 h 41"/>
                <a:gd name="T4" fmla="*/ 36 w 42"/>
                <a:gd name="T5" fmla="*/ 22 h 41"/>
                <a:gd name="T6" fmla="*/ 32 w 42"/>
                <a:gd name="T7" fmla="*/ 29 h 41"/>
                <a:gd name="T8" fmla="*/ 22 w 42"/>
                <a:gd name="T9" fmla="*/ 32 h 41"/>
                <a:gd name="T10" fmla="*/ 18 w 42"/>
                <a:gd name="T11" fmla="*/ 39 h 41"/>
                <a:gd name="T12" fmla="*/ 12 w 42"/>
                <a:gd name="T13" fmla="*/ 41 h 41"/>
                <a:gd name="T14" fmla="*/ 0 w 42"/>
                <a:gd name="T15" fmla="*/ 25 h 41"/>
                <a:gd name="T16" fmla="*/ 10 w 42"/>
                <a:gd name="T17" fmla="*/ 12 h 41"/>
                <a:gd name="T18" fmla="*/ 20 w 42"/>
                <a:gd name="T19" fmla="*/ 4 h 41"/>
                <a:gd name="T20" fmla="*/ 29 w 42"/>
                <a:gd name="T21" fmla="*/ 0 h 41"/>
                <a:gd name="T22" fmla="*/ 36 w 42"/>
                <a:gd name="T23" fmla="*/ 6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2" h="41">
                  <a:moveTo>
                    <a:pt x="36" y="6"/>
                  </a:moveTo>
                  <a:lnTo>
                    <a:pt x="42" y="12"/>
                  </a:lnTo>
                  <a:lnTo>
                    <a:pt x="36" y="22"/>
                  </a:lnTo>
                  <a:lnTo>
                    <a:pt x="32" y="29"/>
                  </a:lnTo>
                  <a:lnTo>
                    <a:pt x="22" y="32"/>
                  </a:lnTo>
                  <a:lnTo>
                    <a:pt x="18" y="39"/>
                  </a:lnTo>
                  <a:lnTo>
                    <a:pt x="12" y="41"/>
                  </a:lnTo>
                  <a:lnTo>
                    <a:pt x="0" y="25"/>
                  </a:lnTo>
                  <a:lnTo>
                    <a:pt x="10" y="12"/>
                  </a:lnTo>
                  <a:lnTo>
                    <a:pt x="20" y="4"/>
                  </a:lnTo>
                  <a:lnTo>
                    <a:pt x="29" y="0"/>
                  </a:lnTo>
                  <a:lnTo>
                    <a:pt x="36" y="6"/>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80" name="Freeform 79"/>
            <p:cNvSpPr>
              <a:spLocks/>
            </p:cNvSpPr>
            <p:nvPr/>
          </p:nvSpPr>
          <p:spPr bwMode="auto">
            <a:xfrm>
              <a:off x="5457909" y="2444014"/>
              <a:ext cx="145477" cy="74557"/>
            </a:xfrm>
            <a:custGeom>
              <a:avLst/>
              <a:gdLst>
                <a:gd name="T0" fmla="*/ 31 w 88"/>
                <a:gd name="T1" fmla="*/ 40 h 48"/>
                <a:gd name="T2" fmla="*/ 29 w 88"/>
                <a:gd name="T3" fmla="*/ 35 h 48"/>
                <a:gd name="T4" fmla="*/ 30 w 88"/>
                <a:gd name="T5" fmla="*/ 30 h 48"/>
                <a:gd name="T6" fmla="*/ 22 w 88"/>
                <a:gd name="T7" fmla="*/ 27 h 48"/>
                <a:gd name="T8" fmla="*/ 6 w 88"/>
                <a:gd name="T9" fmla="*/ 23 h 48"/>
                <a:gd name="T10" fmla="*/ 0 w 88"/>
                <a:gd name="T11" fmla="*/ 7 h 48"/>
                <a:gd name="T12" fmla="*/ 17 w 88"/>
                <a:gd name="T13" fmla="*/ 0 h 48"/>
                <a:gd name="T14" fmla="*/ 42 w 88"/>
                <a:gd name="T15" fmla="*/ 2 h 48"/>
                <a:gd name="T16" fmla="*/ 57 w 88"/>
                <a:gd name="T17" fmla="*/ 0 h 48"/>
                <a:gd name="T18" fmla="*/ 60 w 88"/>
                <a:gd name="T19" fmla="*/ 4 h 48"/>
                <a:gd name="T20" fmla="*/ 68 w 88"/>
                <a:gd name="T21" fmla="*/ 5 h 48"/>
                <a:gd name="T22" fmla="*/ 85 w 88"/>
                <a:gd name="T23" fmla="*/ 15 h 48"/>
                <a:gd name="T24" fmla="*/ 88 w 88"/>
                <a:gd name="T25" fmla="*/ 24 h 48"/>
                <a:gd name="T26" fmla="*/ 76 w 88"/>
                <a:gd name="T27" fmla="*/ 30 h 48"/>
                <a:gd name="T28" fmla="*/ 74 w 88"/>
                <a:gd name="T29" fmla="*/ 41 h 48"/>
                <a:gd name="T30" fmla="*/ 58 w 88"/>
                <a:gd name="T31" fmla="*/ 48 h 48"/>
                <a:gd name="T32" fmla="*/ 44 w 88"/>
                <a:gd name="T33" fmla="*/ 48 h 48"/>
                <a:gd name="T34" fmla="*/ 39 w 88"/>
                <a:gd name="T35" fmla="*/ 42 h 48"/>
                <a:gd name="T36" fmla="*/ 31 w 88"/>
                <a:gd name="T37" fmla="*/ 4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88" h="48">
                  <a:moveTo>
                    <a:pt x="31" y="40"/>
                  </a:moveTo>
                  <a:lnTo>
                    <a:pt x="29" y="35"/>
                  </a:lnTo>
                  <a:lnTo>
                    <a:pt x="30" y="30"/>
                  </a:lnTo>
                  <a:lnTo>
                    <a:pt x="22" y="27"/>
                  </a:lnTo>
                  <a:lnTo>
                    <a:pt x="6" y="23"/>
                  </a:lnTo>
                  <a:lnTo>
                    <a:pt x="0" y="7"/>
                  </a:lnTo>
                  <a:lnTo>
                    <a:pt x="17" y="0"/>
                  </a:lnTo>
                  <a:lnTo>
                    <a:pt x="42" y="2"/>
                  </a:lnTo>
                  <a:lnTo>
                    <a:pt x="57" y="0"/>
                  </a:lnTo>
                  <a:lnTo>
                    <a:pt x="60" y="4"/>
                  </a:lnTo>
                  <a:lnTo>
                    <a:pt x="68" y="5"/>
                  </a:lnTo>
                  <a:lnTo>
                    <a:pt x="85" y="15"/>
                  </a:lnTo>
                  <a:lnTo>
                    <a:pt x="88" y="24"/>
                  </a:lnTo>
                  <a:lnTo>
                    <a:pt x="76" y="30"/>
                  </a:lnTo>
                  <a:lnTo>
                    <a:pt x="74" y="41"/>
                  </a:lnTo>
                  <a:lnTo>
                    <a:pt x="58" y="48"/>
                  </a:lnTo>
                  <a:lnTo>
                    <a:pt x="44" y="48"/>
                  </a:lnTo>
                  <a:lnTo>
                    <a:pt x="39" y="42"/>
                  </a:lnTo>
                  <a:lnTo>
                    <a:pt x="31" y="4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81" name="Freeform 80"/>
            <p:cNvSpPr>
              <a:spLocks/>
            </p:cNvSpPr>
            <p:nvPr/>
          </p:nvSpPr>
          <p:spPr bwMode="auto">
            <a:xfrm>
              <a:off x="5077687" y="2636618"/>
              <a:ext cx="14878" cy="21745"/>
            </a:xfrm>
            <a:custGeom>
              <a:avLst/>
              <a:gdLst>
                <a:gd name="T0" fmla="*/ 6 w 9"/>
                <a:gd name="T1" fmla="*/ 0 h 14"/>
                <a:gd name="T2" fmla="*/ 9 w 9"/>
                <a:gd name="T3" fmla="*/ 5 h 14"/>
                <a:gd name="T4" fmla="*/ 8 w 9"/>
                <a:gd name="T5" fmla="*/ 14 h 14"/>
                <a:gd name="T6" fmla="*/ 4 w 9"/>
                <a:gd name="T7" fmla="*/ 14 h 14"/>
                <a:gd name="T8" fmla="*/ 0 w 9"/>
                <a:gd name="T9" fmla="*/ 13 h 14"/>
                <a:gd name="T10" fmla="*/ 2 w 9"/>
                <a:gd name="T11" fmla="*/ 1 h 14"/>
                <a:gd name="T12" fmla="*/ 6 w 9"/>
                <a:gd name="T13" fmla="*/ 0 h 14"/>
              </a:gdLst>
              <a:ahLst/>
              <a:cxnLst>
                <a:cxn ang="0">
                  <a:pos x="T0" y="T1"/>
                </a:cxn>
                <a:cxn ang="0">
                  <a:pos x="T2" y="T3"/>
                </a:cxn>
                <a:cxn ang="0">
                  <a:pos x="T4" y="T5"/>
                </a:cxn>
                <a:cxn ang="0">
                  <a:pos x="T6" y="T7"/>
                </a:cxn>
                <a:cxn ang="0">
                  <a:pos x="T8" y="T9"/>
                </a:cxn>
                <a:cxn ang="0">
                  <a:pos x="T10" y="T11"/>
                </a:cxn>
                <a:cxn ang="0">
                  <a:pos x="T12" y="T13"/>
                </a:cxn>
              </a:cxnLst>
              <a:rect l="0" t="0" r="r" b="b"/>
              <a:pathLst>
                <a:path w="9" h="14">
                  <a:moveTo>
                    <a:pt x="6" y="0"/>
                  </a:moveTo>
                  <a:lnTo>
                    <a:pt x="9" y="5"/>
                  </a:lnTo>
                  <a:lnTo>
                    <a:pt x="8" y="14"/>
                  </a:lnTo>
                  <a:lnTo>
                    <a:pt x="4" y="14"/>
                  </a:lnTo>
                  <a:lnTo>
                    <a:pt x="0" y="13"/>
                  </a:lnTo>
                  <a:lnTo>
                    <a:pt x="2" y="1"/>
                  </a:lnTo>
                  <a:lnTo>
                    <a:pt x="6"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82" name="Freeform 81"/>
            <p:cNvSpPr>
              <a:spLocks/>
            </p:cNvSpPr>
            <p:nvPr/>
          </p:nvSpPr>
          <p:spPr bwMode="auto">
            <a:xfrm>
              <a:off x="5456257" y="2394310"/>
              <a:ext cx="180193" cy="73003"/>
            </a:xfrm>
            <a:custGeom>
              <a:avLst/>
              <a:gdLst>
                <a:gd name="T0" fmla="*/ 1 w 109"/>
                <a:gd name="T1" fmla="*/ 39 h 47"/>
                <a:gd name="T2" fmla="*/ 0 w 109"/>
                <a:gd name="T3" fmla="*/ 24 h 47"/>
                <a:gd name="T4" fmla="*/ 5 w 109"/>
                <a:gd name="T5" fmla="*/ 11 h 47"/>
                <a:gd name="T6" fmla="*/ 18 w 109"/>
                <a:gd name="T7" fmla="*/ 5 h 47"/>
                <a:gd name="T8" fmla="*/ 33 w 109"/>
                <a:gd name="T9" fmla="*/ 19 h 47"/>
                <a:gd name="T10" fmla="*/ 45 w 109"/>
                <a:gd name="T11" fmla="*/ 19 h 47"/>
                <a:gd name="T12" fmla="*/ 45 w 109"/>
                <a:gd name="T13" fmla="*/ 4 h 47"/>
                <a:gd name="T14" fmla="*/ 57 w 109"/>
                <a:gd name="T15" fmla="*/ 0 h 47"/>
                <a:gd name="T16" fmla="*/ 64 w 109"/>
                <a:gd name="T17" fmla="*/ 3 h 47"/>
                <a:gd name="T18" fmla="*/ 79 w 109"/>
                <a:gd name="T19" fmla="*/ 10 h 47"/>
                <a:gd name="T20" fmla="*/ 91 w 109"/>
                <a:gd name="T21" fmla="*/ 10 h 47"/>
                <a:gd name="T22" fmla="*/ 99 w 109"/>
                <a:gd name="T23" fmla="*/ 15 h 47"/>
                <a:gd name="T24" fmla="*/ 102 w 109"/>
                <a:gd name="T25" fmla="*/ 24 h 47"/>
                <a:gd name="T26" fmla="*/ 109 w 109"/>
                <a:gd name="T27" fmla="*/ 36 h 47"/>
                <a:gd name="T28" fmla="*/ 94 w 109"/>
                <a:gd name="T29" fmla="*/ 43 h 47"/>
                <a:gd name="T30" fmla="*/ 86 w 109"/>
                <a:gd name="T31" fmla="*/ 47 h 47"/>
                <a:gd name="T32" fmla="*/ 69 w 109"/>
                <a:gd name="T33" fmla="*/ 37 h 47"/>
                <a:gd name="T34" fmla="*/ 61 w 109"/>
                <a:gd name="T35" fmla="*/ 36 h 47"/>
                <a:gd name="T36" fmla="*/ 58 w 109"/>
                <a:gd name="T37" fmla="*/ 32 h 47"/>
                <a:gd name="T38" fmla="*/ 43 w 109"/>
                <a:gd name="T39" fmla="*/ 34 h 47"/>
                <a:gd name="T40" fmla="*/ 18 w 109"/>
                <a:gd name="T41" fmla="*/ 32 h 47"/>
                <a:gd name="T42" fmla="*/ 1 w 109"/>
                <a:gd name="T43" fmla="*/ 39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09" h="47">
                  <a:moveTo>
                    <a:pt x="1" y="39"/>
                  </a:moveTo>
                  <a:lnTo>
                    <a:pt x="0" y="24"/>
                  </a:lnTo>
                  <a:lnTo>
                    <a:pt x="5" y="11"/>
                  </a:lnTo>
                  <a:lnTo>
                    <a:pt x="18" y="5"/>
                  </a:lnTo>
                  <a:lnTo>
                    <a:pt x="33" y="19"/>
                  </a:lnTo>
                  <a:lnTo>
                    <a:pt x="45" y="19"/>
                  </a:lnTo>
                  <a:lnTo>
                    <a:pt x="45" y="4"/>
                  </a:lnTo>
                  <a:lnTo>
                    <a:pt x="57" y="0"/>
                  </a:lnTo>
                  <a:lnTo>
                    <a:pt x="64" y="3"/>
                  </a:lnTo>
                  <a:lnTo>
                    <a:pt x="79" y="10"/>
                  </a:lnTo>
                  <a:lnTo>
                    <a:pt x="91" y="10"/>
                  </a:lnTo>
                  <a:lnTo>
                    <a:pt x="99" y="15"/>
                  </a:lnTo>
                  <a:lnTo>
                    <a:pt x="102" y="24"/>
                  </a:lnTo>
                  <a:lnTo>
                    <a:pt x="109" y="36"/>
                  </a:lnTo>
                  <a:lnTo>
                    <a:pt x="94" y="43"/>
                  </a:lnTo>
                  <a:lnTo>
                    <a:pt x="86" y="47"/>
                  </a:lnTo>
                  <a:lnTo>
                    <a:pt x="69" y="37"/>
                  </a:lnTo>
                  <a:lnTo>
                    <a:pt x="61" y="36"/>
                  </a:lnTo>
                  <a:lnTo>
                    <a:pt x="58" y="32"/>
                  </a:lnTo>
                  <a:lnTo>
                    <a:pt x="43" y="34"/>
                  </a:lnTo>
                  <a:lnTo>
                    <a:pt x="18" y="32"/>
                  </a:lnTo>
                  <a:lnTo>
                    <a:pt x="1" y="3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83" name="Freeform 82"/>
            <p:cNvSpPr>
              <a:spLocks/>
            </p:cNvSpPr>
            <p:nvPr/>
          </p:nvSpPr>
          <p:spPr bwMode="auto">
            <a:xfrm>
              <a:off x="4421389" y="3094830"/>
              <a:ext cx="474453" cy="461318"/>
            </a:xfrm>
            <a:custGeom>
              <a:avLst/>
              <a:gdLst>
                <a:gd name="T0" fmla="*/ 227 w 287"/>
                <a:gd name="T1" fmla="*/ 9 h 297"/>
                <a:gd name="T2" fmla="*/ 261 w 287"/>
                <a:gd name="T3" fmla="*/ 12 h 297"/>
                <a:gd name="T4" fmla="*/ 275 w 287"/>
                <a:gd name="T5" fmla="*/ 25 h 297"/>
                <a:gd name="T6" fmla="*/ 282 w 287"/>
                <a:gd name="T7" fmla="*/ 60 h 297"/>
                <a:gd name="T8" fmla="*/ 284 w 287"/>
                <a:gd name="T9" fmla="*/ 72 h 297"/>
                <a:gd name="T10" fmla="*/ 253 w 287"/>
                <a:gd name="T11" fmla="*/ 84 h 297"/>
                <a:gd name="T12" fmla="*/ 242 w 287"/>
                <a:gd name="T13" fmla="*/ 101 h 297"/>
                <a:gd name="T14" fmla="*/ 214 w 287"/>
                <a:gd name="T15" fmla="*/ 119 h 297"/>
                <a:gd name="T16" fmla="*/ 182 w 287"/>
                <a:gd name="T17" fmla="*/ 128 h 297"/>
                <a:gd name="T18" fmla="*/ 153 w 287"/>
                <a:gd name="T19" fmla="*/ 168 h 297"/>
                <a:gd name="T20" fmla="*/ 150 w 287"/>
                <a:gd name="T21" fmla="*/ 168 h 297"/>
                <a:gd name="T22" fmla="*/ 139 w 287"/>
                <a:gd name="T23" fmla="*/ 180 h 297"/>
                <a:gd name="T24" fmla="*/ 125 w 287"/>
                <a:gd name="T25" fmla="*/ 184 h 297"/>
                <a:gd name="T26" fmla="*/ 104 w 287"/>
                <a:gd name="T27" fmla="*/ 184 h 297"/>
                <a:gd name="T28" fmla="*/ 92 w 287"/>
                <a:gd name="T29" fmla="*/ 202 h 297"/>
                <a:gd name="T30" fmla="*/ 58 w 287"/>
                <a:gd name="T31" fmla="*/ 250 h 297"/>
                <a:gd name="T32" fmla="*/ 43 w 287"/>
                <a:gd name="T33" fmla="*/ 288 h 297"/>
                <a:gd name="T34" fmla="*/ 0 w 287"/>
                <a:gd name="T35" fmla="*/ 297 h 297"/>
                <a:gd name="T36" fmla="*/ 1 w 287"/>
                <a:gd name="T37" fmla="*/ 288 h 297"/>
                <a:gd name="T38" fmla="*/ 14 w 287"/>
                <a:gd name="T39" fmla="*/ 271 h 297"/>
                <a:gd name="T40" fmla="*/ 20 w 287"/>
                <a:gd name="T41" fmla="*/ 249 h 297"/>
                <a:gd name="T42" fmla="*/ 37 w 287"/>
                <a:gd name="T43" fmla="*/ 233 h 297"/>
                <a:gd name="T44" fmla="*/ 42 w 287"/>
                <a:gd name="T45" fmla="*/ 210 h 297"/>
                <a:gd name="T46" fmla="*/ 61 w 287"/>
                <a:gd name="T47" fmla="*/ 189 h 297"/>
                <a:gd name="T48" fmla="*/ 74 w 287"/>
                <a:gd name="T49" fmla="*/ 168 h 297"/>
                <a:gd name="T50" fmla="*/ 99 w 287"/>
                <a:gd name="T51" fmla="*/ 158 h 297"/>
                <a:gd name="T52" fmla="*/ 123 w 287"/>
                <a:gd name="T53" fmla="*/ 138 h 297"/>
                <a:gd name="T54" fmla="*/ 134 w 287"/>
                <a:gd name="T55" fmla="*/ 95 h 297"/>
                <a:gd name="T56" fmla="*/ 144 w 287"/>
                <a:gd name="T57" fmla="*/ 66 h 297"/>
                <a:gd name="T58" fmla="*/ 173 w 287"/>
                <a:gd name="T59" fmla="*/ 43 h 297"/>
                <a:gd name="T60" fmla="*/ 198 w 287"/>
                <a:gd name="T61" fmla="*/ 13 h 297"/>
                <a:gd name="T62" fmla="*/ 217 w 287"/>
                <a:gd name="T63" fmla="*/ 0 h 2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87" h="297">
                  <a:moveTo>
                    <a:pt x="217" y="0"/>
                  </a:moveTo>
                  <a:lnTo>
                    <a:pt x="227" y="9"/>
                  </a:lnTo>
                  <a:lnTo>
                    <a:pt x="244" y="7"/>
                  </a:lnTo>
                  <a:lnTo>
                    <a:pt x="261" y="12"/>
                  </a:lnTo>
                  <a:lnTo>
                    <a:pt x="269" y="12"/>
                  </a:lnTo>
                  <a:lnTo>
                    <a:pt x="275" y="25"/>
                  </a:lnTo>
                  <a:lnTo>
                    <a:pt x="276" y="38"/>
                  </a:lnTo>
                  <a:lnTo>
                    <a:pt x="282" y="60"/>
                  </a:lnTo>
                  <a:lnTo>
                    <a:pt x="287" y="64"/>
                  </a:lnTo>
                  <a:lnTo>
                    <a:pt x="284" y="72"/>
                  </a:lnTo>
                  <a:lnTo>
                    <a:pt x="261" y="76"/>
                  </a:lnTo>
                  <a:lnTo>
                    <a:pt x="253" y="84"/>
                  </a:lnTo>
                  <a:lnTo>
                    <a:pt x="242" y="85"/>
                  </a:lnTo>
                  <a:lnTo>
                    <a:pt x="242" y="101"/>
                  </a:lnTo>
                  <a:lnTo>
                    <a:pt x="221" y="109"/>
                  </a:lnTo>
                  <a:lnTo>
                    <a:pt x="214" y="119"/>
                  </a:lnTo>
                  <a:lnTo>
                    <a:pt x="200" y="125"/>
                  </a:lnTo>
                  <a:lnTo>
                    <a:pt x="182" y="128"/>
                  </a:lnTo>
                  <a:lnTo>
                    <a:pt x="153" y="143"/>
                  </a:lnTo>
                  <a:lnTo>
                    <a:pt x="153" y="168"/>
                  </a:lnTo>
                  <a:lnTo>
                    <a:pt x="150" y="168"/>
                  </a:lnTo>
                  <a:lnTo>
                    <a:pt x="150" y="168"/>
                  </a:lnTo>
                  <a:lnTo>
                    <a:pt x="150" y="179"/>
                  </a:lnTo>
                  <a:lnTo>
                    <a:pt x="139" y="180"/>
                  </a:lnTo>
                  <a:lnTo>
                    <a:pt x="133" y="184"/>
                  </a:lnTo>
                  <a:lnTo>
                    <a:pt x="125" y="184"/>
                  </a:lnTo>
                  <a:lnTo>
                    <a:pt x="119" y="182"/>
                  </a:lnTo>
                  <a:lnTo>
                    <a:pt x="104" y="184"/>
                  </a:lnTo>
                  <a:lnTo>
                    <a:pt x="98" y="200"/>
                  </a:lnTo>
                  <a:lnTo>
                    <a:pt x="92" y="202"/>
                  </a:lnTo>
                  <a:lnTo>
                    <a:pt x="83" y="228"/>
                  </a:lnTo>
                  <a:lnTo>
                    <a:pt x="58" y="250"/>
                  </a:lnTo>
                  <a:lnTo>
                    <a:pt x="51" y="279"/>
                  </a:lnTo>
                  <a:lnTo>
                    <a:pt x="43" y="288"/>
                  </a:lnTo>
                  <a:lnTo>
                    <a:pt x="41" y="296"/>
                  </a:lnTo>
                  <a:lnTo>
                    <a:pt x="0" y="297"/>
                  </a:lnTo>
                  <a:lnTo>
                    <a:pt x="0" y="297"/>
                  </a:lnTo>
                  <a:lnTo>
                    <a:pt x="1" y="288"/>
                  </a:lnTo>
                  <a:lnTo>
                    <a:pt x="8" y="282"/>
                  </a:lnTo>
                  <a:lnTo>
                    <a:pt x="14" y="271"/>
                  </a:lnTo>
                  <a:lnTo>
                    <a:pt x="13" y="264"/>
                  </a:lnTo>
                  <a:lnTo>
                    <a:pt x="20" y="249"/>
                  </a:lnTo>
                  <a:lnTo>
                    <a:pt x="30" y="236"/>
                  </a:lnTo>
                  <a:lnTo>
                    <a:pt x="37" y="233"/>
                  </a:lnTo>
                  <a:lnTo>
                    <a:pt x="42" y="221"/>
                  </a:lnTo>
                  <a:lnTo>
                    <a:pt x="42" y="210"/>
                  </a:lnTo>
                  <a:lnTo>
                    <a:pt x="49" y="197"/>
                  </a:lnTo>
                  <a:lnTo>
                    <a:pt x="61" y="189"/>
                  </a:lnTo>
                  <a:lnTo>
                    <a:pt x="73" y="168"/>
                  </a:lnTo>
                  <a:lnTo>
                    <a:pt x="74" y="168"/>
                  </a:lnTo>
                  <a:lnTo>
                    <a:pt x="83" y="160"/>
                  </a:lnTo>
                  <a:lnTo>
                    <a:pt x="99" y="158"/>
                  </a:lnTo>
                  <a:lnTo>
                    <a:pt x="114" y="144"/>
                  </a:lnTo>
                  <a:lnTo>
                    <a:pt x="123" y="138"/>
                  </a:lnTo>
                  <a:lnTo>
                    <a:pt x="138" y="121"/>
                  </a:lnTo>
                  <a:lnTo>
                    <a:pt x="134" y="95"/>
                  </a:lnTo>
                  <a:lnTo>
                    <a:pt x="141" y="77"/>
                  </a:lnTo>
                  <a:lnTo>
                    <a:pt x="144" y="66"/>
                  </a:lnTo>
                  <a:lnTo>
                    <a:pt x="156" y="52"/>
                  </a:lnTo>
                  <a:lnTo>
                    <a:pt x="173" y="43"/>
                  </a:lnTo>
                  <a:lnTo>
                    <a:pt x="186" y="34"/>
                  </a:lnTo>
                  <a:lnTo>
                    <a:pt x="198" y="13"/>
                  </a:lnTo>
                  <a:lnTo>
                    <a:pt x="204" y="0"/>
                  </a:lnTo>
                  <a:lnTo>
                    <a:pt x="217"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84" name="Freeform 83"/>
            <p:cNvSpPr>
              <a:spLocks/>
            </p:cNvSpPr>
            <p:nvPr/>
          </p:nvSpPr>
          <p:spPr bwMode="auto">
            <a:xfrm>
              <a:off x="5639756" y="2689430"/>
              <a:ext cx="99189" cy="94749"/>
            </a:xfrm>
            <a:custGeom>
              <a:avLst/>
              <a:gdLst>
                <a:gd name="T0" fmla="*/ 0 w 60"/>
                <a:gd name="T1" fmla="*/ 5 h 61"/>
                <a:gd name="T2" fmla="*/ 3 w 60"/>
                <a:gd name="T3" fmla="*/ 2 h 61"/>
                <a:gd name="T4" fmla="*/ 13 w 60"/>
                <a:gd name="T5" fmla="*/ 0 h 61"/>
                <a:gd name="T6" fmla="*/ 26 w 60"/>
                <a:gd name="T7" fmla="*/ 6 h 61"/>
                <a:gd name="T8" fmla="*/ 33 w 60"/>
                <a:gd name="T9" fmla="*/ 7 h 61"/>
                <a:gd name="T10" fmla="*/ 41 w 60"/>
                <a:gd name="T11" fmla="*/ 12 h 61"/>
                <a:gd name="T12" fmla="*/ 41 w 60"/>
                <a:gd name="T13" fmla="*/ 20 h 61"/>
                <a:gd name="T14" fmla="*/ 47 w 60"/>
                <a:gd name="T15" fmla="*/ 23 h 61"/>
                <a:gd name="T16" fmla="*/ 51 w 60"/>
                <a:gd name="T17" fmla="*/ 31 h 61"/>
                <a:gd name="T18" fmla="*/ 57 w 60"/>
                <a:gd name="T19" fmla="*/ 37 h 61"/>
                <a:gd name="T20" fmla="*/ 57 w 60"/>
                <a:gd name="T21" fmla="*/ 40 h 61"/>
                <a:gd name="T22" fmla="*/ 60 w 60"/>
                <a:gd name="T23" fmla="*/ 42 h 61"/>
                <a:gd name="T24" fmla="*/ 56 w 60"/>
                <a:gd name="T25" fmla="*/ 43 h 61"/>
                <a:gd name="T26" fmla="*/ 46 w 60"/>
                <a:gd name="T27" fmla="*/ 42 h 61"/>
                <a:gd name="T28" fmla="*/ 44 w 60"/>
                <a:gd name="T29" fmla="*/ 40 h 61"/>
                <a:gd name="T30" fmla="*/ 41 w 60"/>
                <a:gd name="T31" fmla="*/ 41 h 61"/>
                <a:gd name="T32" fmla="*/ 43 w 60"/>
                <a:gd name="T33" fmla="*/ 45 h 61"/>
                <a:gd name="T34" fmla="*/ 39 w 60"/>
                <a:gd name="T35" fmla="*/ 52 h 61"/>
                <a:gd name="T36" fmla="*/ 37 w 60"/>
                <a:gd name="T37" fmla="*/ 59 h 61"/>
                <a:gd name="T38" fmla="*/ 33 w 60"/>
                <a:gd name="T39" fmla="*/ 61 h 61"/>
                <a:gd name="T40" fmla="*/ 29 w 60"/>
                <a:gd name="T41" fmla="*/ 52 h 61"/>
                <a:gd name="T42" fmla="*/ 30 w 60"/>
                <a:gd name="T43" fmla="*/ 43 h 61"/>
                <a:gd name="T44" fmla="*/ 28 w 60"/>
                <a:gd name="T45" fmla="*/ 34 h 61"/>
                <a:gd name="T46" fmla="*/ 17 w 60"/>
                <a:gd name="T47" fmla="*/ 22 h 61"/>
                <a:gd name="T48" fmla="*/ 10 w 60"/>
                <a:gd name="T49" fmla="*/ 13 h 61"/>
                <a:gd name="T50" fmla="*/ 5 w 60"/>
                <a:gd name="T51" fmla="*/ 7 h 61"/>
                <a:gd name="T52" fmla="*/ 0 w 60"/>
                <a:gd name="T53" fmla="*/ 5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0" h="61">
                  <a:moveTo>
                    <a:pt x="0" y="5"/>
                  </a:moveTo>
                  <a:lnTo>
                    <a:pt x="3" y="2"/>
                  </a:lnTo>
                  <a:lnTo>
                    <a:pt x="13" y="0"/>
                  </a:lnTo>
                  <a:lnTo>
                    <a:pt x="26" y="6"/>
                  </a:lnTo>
                  <a:lnTo>
                    <a:pt x="33" y="7"/>
                  </a:lnTo>
                  <a:lnTo>
                    <a:pt x="41" y="12"/>
                  </a:lnTo>
                  <a:lnTo>
                    <a:pt x="41" y="20"/>
                  </a:lnTo>
                  <a:lnTo>
                    <a:pt x="47" y="23"/>
                  </a:lnTo>
                  <a:lnTo>
                    <a:pt x="51" y="31"/>
                  </a:lnTo>
                  <a:lnTo>
                    <a:pt x="57" y="37"/>
                  </a:lnTo>
                  <a:lnTo>
                    <a:pt x="57" y="40"/>
                  </a:lnTo>
                  <a:lnTo>
                    <a:pt x="60" y="42"/>
                  </a:lnTo>
                  <a:lnTo>
                    <a:pt x="56" y="43"/>
                  </a:lnTo>
                  <a:lnTo>
                    <a:pt x="46" y="42"/>
                  </a:lnTo>
                  <a:lnTo>
                    <a:pt x="44" y="40"/>
                  </a:lnTo>
                  <a:lnTo>
                    <a:pt x="41" y="41"/>
                  </a:lnTo>
                  <a:lnTo>
                    <a:pt x="43" y="45"/>
                  </a:lnTo>
                  <a:lnTo>
                    <a:pt x="39" y="52"/>
                  </a:lnTo>
                  <a:lnTo>
                    <a:pt x="37" y="59"/>
                  </a:lnTo>
                  <a:lnTo>
                    <a:pt x="33" y="61"/>
                  </a:lnTo>
                  <a:lnTo>
                    <a:pt x="29" y="52"/>
                  </a:lnTo>
                  <a:lnTo>
                    <a:pt x="30" y="43"/>
                  </a:lnTo>
                  <a:lnTo>
                    <a:pt x="28" y="34"/>
                  </a:lnTo>
                  <a:lnTo>
                    <a:pt x="17" y="22"/>
                  </a:lnTo>
                  <a:lnTo>
                    <a:pt x="10" y="13"/>
                  </a:lnTo>
                  <a:lnTo>
                    <a:pt x="5" y="7"/>
                  </a:lnTo>
                  <a:lnTo>
                    <a:pt x="0" y="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85" name="Freeform 84"/>
            <p:cNvSpPr>
              <a:spLocks/>
            </p:cNvSpPr>
            <p:nvPr/>
          </p:nvSpPr>
          <p:spPr bwMode="auto">
            <a:xfrm>
              <a:off x="6213397" y="4637218"/>
              <a:ext cx="233094" cy="436466"/>
            </a:xfrm>
            <a:custGeom>
              <a:avLst/>
              <a:gdLst>
                <a:gd name="T0" fmla="*/ 127 w 141"/>
                <a:gd name="T1" fmla="*/ 8 h 281"/>
                <a:gd name="T2" fmla="*/ 131 w 141"/>
                <a:gd name="T3" fmla="*/ 17 h 281"/>
                <a:gd name="T4" fmla="*/ 135 w 141"/>
                <a:gd name="T5" fmla="*/ 31 h 281"/>
                <a:gd name="T6" fmla="*/ 136 w 141"/>
                <a:gd name="T7" fmla="*/ 56 h 281"/>
                <a:gd name="T8" fmla="*/ 141 w 141"/>
                <a:gd name="T9" fmla="*/ 66 h 281"/>
                <a:gd name="T10" fmla="*/ 138 w 141"/>
                <a:gd name="T11" fmla="*/ 76 h 281"/>
                <a:gd name="T12" fmla="*/ 134 w 141"/>
                <a:gd name="T13" fmla="*/ 82 h 281"/>
                <a:gd name="T14" fmla="*/ 129 w 141"/>
                <a:gd name="T15" fmla="*/ 70 h 281"/>
                <a:gd name="T16" fmla="*/ 125 w 141"/>
                <a:gd name="T17" fmla="*/ 76 h 281"/>
                <a:gd name="T18" fmla="*/ 128 w 141"/>
                <a:gd name="T19" fmla="*/ 91 h 281"/>
                <a:gd name="T20" fmla="*/ 126 w 141"/>
                <a:gd name="T21" fmla="*/ 100 h 281"/>
                <a:gd name="T22" fmla="*/ 120 w 141"/>
                <a:gd name="T23" fmla="*/ 105 h 281"/>
                <a:gd name="T24" fmla="*/ 118 w 141"/>
                <a:gd name="T25" fmla="*/ 122 h 281"/>
                <a:gd name="T26" fmla="*/ 109 w 141"/>
                <a:gd name="T27" fmla="*/ 147 h 281"/>
                <a:gd name="T28" fmla="*/ 98 w 141"/>
                <a:gd name="T29" fmla="*/ 175 h 281"/>
                <a:gd name="T30" fmla="*/ 83 w 141"/>
                <a:gd name="T31" fmla="*/ 215 h 281"/>
                <a:gd name="T32" fmla="*/ 74 w 141"/>
                <a:gd name="T33" fmla="*/ 244 h 281"/>
                <a:gd name="T34" fmla="*/ 63 w 141"/>
                <a:gd name="T35" fmla="*/ 268 h 281"/>
                <a:gd name="T36" fmla="*/ 49 w 141"/>
                <a:gd name="T37" fmla="*/ 272 h 281"/>
                <a:gd name="T38" fmla="*/ 32 w 141"/>
                <a:gd name="T39" fmla="*/ 281 h 281"/>
                <a:gd name="T40" fmla="*/ 22 w 141"/>
                <a:gd name="T41" fmla="*/ 276 h 281"/>
                <a:gd name="T42" fmla="*/ 9 w 141"/>
                <a:gd name="T43" fmla="*/ 268 h 281"/>
                <a:gd name="T44" fmla="*/ 5 w 141"/>
                <a:gd name="T45" fmla="*/ 258 h 281"/>
                <a:gd name="T46" fmla="*/ 5 w 141"/>
                <a:gd name="T47" fmla="*/ 239 h 281"/>
                <a:gd name="T48" fmla="*/ 0 w 141"/>
                <a:gd name="T49" fmla="*/ 223 h 281"/>
                <a:gd name="T50" fmla="*/ 0 w 141"/>
                <a:gd name="T51" fmla="*/ 208 h 281"/>
                <a:gd name="T52" fmla="*/ 4 w 141"/>
                <a:gd name="T53" fmla="*/ 193 h 281"/>
                <a:gd name="T54" fmla="*/ 13 w 141"/>
                <a:gd name="T55" fmla="*/ 189 h 281"/>
                <a:gd name="T56" fmla="*/ 13 w 141"/>
                <a:gd name="T57" fmla="*/ 182 h 281"/>
                <a:gd name="T58" fmla="*/ 23 w 141"/>
                <a:gd name="T59" fmla="*/ 166 h 281"/>
                <a:gd name="T60" fmla="*/ 26 w 141"/>
                <a:gd name="T61" fmla="*/ 153 h 281"/>
                <a:gd name="T62" fmla="*/ 22 w 141"/>
                <a:gd name="T63" fmla="*/ 143 h 281"/>
                <a:gd name="T64" fmla="*/ 20 w 141"/>
                <a:gd name="T65" fmla="*/ 130 h 281"/>
                <a:gd name="T66" fmla="*/ 19 w 141"/>
                <a:gd name="T67" fmla="*/ 111 h 281"/>
                <a:gd name="T68" fmla="*/ 27 w 141"/>
                <a:gd name="T69" fmla="*/ 99 h 281"/>
                <a:gd name="T70" fmla="*/ 30 w 141"/>
                <a:gd name="T71" fmla="*/ 86 h 281"/>
                <a:gd name="T72" fmla="*/ 39 w 141"/>
                <a:gd name="T73" fmla="*/ 85 h 281"/>
                <a:gd name="T74" fmla="*/ 49 w 141"/>
                <a:gd name="T75" fmla="*/ 81 h 281"/>
                <a:gd name="T76" fmla="*/ 56 w 141"/>
                <a:gd name="T77" fmla="*/ 77 h 281"/>
                <a:gd name="T78" fmla="*/ 64 w 141"/>
                <a:gd name="T79" fmla="*/ 77 h 281"/>
                <a:gd name="T80" fmla="*/ 75 w 141"/>
                <a:gd name="T81" fmla="*/ 65 h 281"/>
                <a:gd name="T82" fmla="*/ 91 w 141"/>
                <a:gd name="T83" fmla="*/ 53 h 281"/>
                <a:gd name="T84" fmla="*/ 97 w 141"/>
                <a:gd name="T85" fmla="*/ 42 h 281"/>
                <a:gd name="T86" fmla="*/ 95 w 141"/>
                <a:gd name="T87" fmla="*/ 33 h 281"/>
                <a:gd name="T88" fmla="*/ 102 w 141"/>
                <a:gd name="T89" fmla="*/ 36 h 281"/>
                <a:gd name="T90" fmla="*/ 113 w 141"/>
                <a:gd name="T91" fmla="*/ 21 h 281"/>
                <a:gd name="T92" fmla="*/ 114 w 141"/>
                <a:gd name="T93" fmla="*/ 9 h 281"/>
                <a:gd name="T94" fmla="*/ 121 w 141"/>
                <a:gd name="T95" fmla="*/ 0 h 281"/>
                <a:gd name="T96" fmla="*/ 127 w 141"/>
                <a:gd name="T97" fmla="*/ 8 h 2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41" h="281">
                  <a:moveTo>
                    <a:pt x="127" y="8"/>
                  </a:moveTo>
                  <a:lnTo>
                    <a:pt x="131" y="17"/>
                  </a:lnTo>
                  <a:lnTo>
                    <a:pt x="135" y="31"/>
                  </a:lnTo>
                  <a:lnTo>
                    <a:pt x="136" y="56"/>
                  </a:lnTo>
                  <a:lnTo>
                    <a:pt x="141" y="66"/>
                  </a:lnTo>
                  <a:lnTo>
                    <a:pt x="138" y="76"/>
                  </a:lnTo>
                  <a:lnTo>
                    <a:pt x="134" y="82"/>
                  </a:lnTo>
                  <a:lnTo>
                    <a:pt x="129" y="70"/>
                  </a:lnTo>
                  <a:lnTo>
                    <a:pt x="125" y="76"/>
                  </a:lnTo>
                  <a:lnTo>
                    <a:pt x="128" y="91"/>
                  </a:lnTo>
                  <a:lnTo>
                    <a:pt x="126" y="100"/>
                  </a:lnTo>
                  <a:lnTo>
                    <a:pt x="120" y="105"/>
                  </a:lnTo>
                  <a:lnTo>
                    <a:pt x="118" y="122"/>
                  </a:lnTo>
                  <a:lnTo>
                    <a:pt x="109" y="147"/>
                  </a:lnTo>
                  <a:lnTo>
                    <a:pt x="98" y="175"/>
                  </a:lnTo>
                  <a:lnTo>
                    <a:pt x="83" y="215"/>
                  </a:lnTo>
                  <a:lnTo>
                    <a:pt x="74" y="244"/>
                  </a:lnTo>
                  <a:lnTo>
                    <a:pt x="63" y="268"/>
                  </a:lnTo>
                  <a:lnTo>
                    <a:pt x="49" y="272"/>
                  </a:lnTo>
                  <a:lnTo>
                    <a:pt x="32" y="281"/>
                  </a:lnTo>
                  <a:lnTo>
                    <a:pt x="22" y="276"/>
                  </a:lnTo>
                  <a:lnTo>
                    <a:pt x="9" y="268"/>
                  </a:lnTo>
                  <a:lnTo>
                    <a:pt x="5" y="258"/>
                  </a:lnTo>
                  <a:lnTo>
                    <a:pt x="5" y="239"/>
                  </a:lnTo>
                  <a:lnTo>
                    <a:pt x="0" y="223"/>
                  </a:lnTo>
                  <a:lnTo>
                    <a:pt x="0" y="208"/>
                  </a:lnTo>
                  <a:lnTo>
                    <a:pt x="4" y="193"/>
                  </a:lnTo>
                  <a:lnTo>
                    <a:pt x="13" y="189"/>
                  </a:lnTo>
                  <a:lnTo>
                    <a:pt x="13" y="182"/>
                  </a:lnTo>
                  <a:lnTo>
                    <a:pt x="23" y="166"/>
                  </a:lnTo>
                  <a:lnTo>
                    <a:pt x="26" y="153"/>
                  </a:lnTo>
                  <a:lnTo>
                    <a:pt x="22" y="143"/>
                  </a:lnTo>
                  <a:lnTo>
                    <a:pt x="20" y="130"/>
                  </a:lnTo>
                  <a:lnTo>
                    <a:pt x="19" y="111"/>
                  </a:lnTo>
                  <a:lnTo>
                    <a:pt x="27" y="99"/>
                  </a:lnTo>
                  <a:lnTo>
                    <a:pt x="30" y="86"/>
                  </a:lnTo>
                  <a:lnTo>
                    <a:pt x="39" y="85"/>
                  </a:lnTo>
                  <a:lnTo>
                    <a:pt x="49" y="81"/>
                  </a:lnTo>
                  <a:lnTo>
                    <a:pt x="56" y="77"/>
                  </a:lnTo>
                  <a:lnTo>
                    <a:pt x="64" y="77"/>
                  </a:lnTo>
                  <a:lnTo>
                    <a:pt x="75" y="65"/>
                  </a:lnTo>
                  <a:lnTo>
                    <a:pt x="91" y="53"/>
                  </a:lnTo>
                  <a:lnTo>
                    <a:pt x="97" y="42"/>
                  </a:lnTo>
                  <a:lnTo>
                    <a:pt x="95" y="33"/>
                  </a:lnTo>
                  <a:lnTo>
                    <a:pt x="102" y="36"/>
                  </a:lnTo>
                  <a:lnTo>
                    <a:pt x="113" y="21"/>
                  </a:lnTo>
                  <a:lnTo>
                    <a:pt x="114" y="9"/>
                  </a:lnTo>
                  <a:lnTo>
                    <a:pt x="121" y="0"/>
                  </a:lnTo>
                  <a:lnTo>
                    <a:pt x="127" y="8"/>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86" name="Freeform 85"/>
            <p:cNvSpPr>
              <a:spLocks/>
            </p:cNvSpPr>
            <p:nvPr/>
          </p:nvSpPr>
          <p:spPr bwMode="auto">
            <a:xfrm>
              <a:off x="5495933" y="2885140"/>
              <a:ext cx="69431" cy="46598"/>
            </a:xfrm>
            <a:custGeom>
              <a:avLst/>
              <a:gdLst>
                <a:gd name="T0" fmla="*/ 2 w 42"/>
                <a:gd name="T1" fmla="*/ 9 h 30"/>
                <a:gd name="T2" fmla="*/ 4 w 42"/>
                <a:gd name="T3" fmla="*/ 9 h 30"/>
                <a:gd name="T4" fmla="*/ 4 w 42"/>
                <a:gd name="T5" fmla="*/ 5 h 30"/>
                <a:gd name="T6" fmla="*/ 14 w 42"/>
                <a:gd name="T7" fmla="*/ 2 h 30"/>
                <a:gd name="T8" fmla="*/ 17 w 42"/>
                <a:gd name="T9" fmla="*/ 1 h 30"/>
                <a:gd name="T10" fmla="*/ 23 w 42"/>
                <a:gd name="T11" fmla="*/ 0 h 30"/>
                <a:gd name="T12" fmla="*/ 31 w 42"/>
                <a:gd name="T13" fmla="*/ 0 h 30"/>
                <a:gd name="T14" fmla="*/ 40 w 42"/>
                <a:gd name="T15" fmla="*/ 6 h 30"/>
                <a:gd name="T16" fmla="*/ 42 w 42"/>
                <a:gd name="T17" fmla="*/ 20 h 30"/>
                <a:gd name="T18" fmla="*/ 39 w 42"/>
                <a:gd name="T19" fmla="*/ 20 h 30"/>
                <a:gd name="T20" fmla="*/ 37 w 42"/>
                <a:gd name="T21" fmla="*/ 24 h 30"/>
                <a:gd name="T22" fmla="*/ 28 w 42"/>
                <a:gd name="T23" fmla="*/ 24 h 30"/>
                <a:gd name="T24" fmla="*/ 22 w 42"/>
                <a:gd name="T25" fmla="*/ 28 h 30"/>
                <a:gd name="T26" fmla="*/ 11 w 42"/>
                <a:gd name="T27" fmla="*/ 30 h 30"/>
                <a:gd name="T28" fmla="*/ 3 w 42"/>
                <a:gd name="T29" fmla="*/ 25 h 30"/>
                <a:gd name="T30" fmla="*/ 0 w 42"/>
                <a:gd name="T31" fmla="*/ 16 h 30"/>
                <a:gd name="T32" fmla="*/ 2 w 42"/>
                <a:gd name="T33" fmla="*/ 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42" h="30">
                  <a:moveTo>
                    <a:pt x="2" y="9"/>
                  </a:moveTo>
                  <a:lnTo>
                    <a:pt x="4" y="9"/>
                  </a:lnTo>
                  <a:lnTo>
                    <a:pt x="4" y="5"/>
                  </a:lnTo>
                  <a:lnTo>
                    <a:pt x="14" y="2"/>
                  </a:lnTo>
                  <a:lnTo>
                    <a:pt x="17" y="1"/>
                  </a:lnTo>
                  <a:lnTo>
                    <a:pt x="23" y="0"/>
                  </a:lnTo>
                  <a:lnTo>
                    <a:pt x="31" y="0"/>
                  </a:lnTo>
                  <a:lnTo>
                    <a:pt x="40" y="6"/>
                  </a:lnTo>
                  <a:lnTo>
                    <a:pt x="42" y="20"/>
                  </a:lnTo>
                  <a:lnTo>
                    <a:pt x="39" y="20"/>
                  </a:lnTo>
                  <a:lnTo>
                    <a:pt x="37" y="24"/>
                  </a:lnTo>
                  <a:lnTo>
                    <a:pt x="28" y="24"/>
                  </a:lnTo>
                  <a:lnTo>
                    <a:pt x="22" y="28"/>
                  </a:lnTo>
                  <a:lnTo>
                    <a:pt x="11" y="30"/>
                  </a:lnTo>
                  <a:lnTo>
                    <a:pt x="3" y="25"/>
                  </a:lnTo>
                  <a:lnTo>
                    <a:pt x="0" y="16"/>
                  </a:lnTo>
                  <a:lnTo>
                    <a:pt x="2" y="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87" name="Freeform 86"/>
            <p:cNvSpPr>
              <a:spLocks/>
            </p:cNvSpPr>
            <p:nvPr/>
          </p:nvSpPr>
          <p:spPr bwMode="auto">
            <a:xfrm>
              <a:off x="4561906" y="3442760"/>
              <a:ext cx="494290" cy="479958"/>
            </a:xfrm>
            <a:custGeom>
              <a:avLst/>
              <a:gdLst>
                <a:gd name="T0" fmla="*/ 6 w 299"/>
                <a:gd name="T1" fmla="*/ 211 h 309"/>
                <a:gd name="T2" fmla="*/ 15 w 299"/>
                <a:gd name="T3" fmla="*/ 198 h 309"/>
                <a:gd name="T4" fmla="*/ 38 w 299"/>
                <a:gd name="T5" fmla="*/ 200 h 309"/>
                <a:gd name="T6" fmla="*/ 48 w 299"/>
                <a:gd name="T7" fmla="*/ 197 h 309"/>
                <a:gd name="T8" fmla="*/ 125 w 299"/>
                <a:gd name="T9" fmla="*/ 182 h 309"/>
                <a:gd name="T10" fmla="*/ 114 w 299"/>
                <a:gd name="T11" fmla="*/ 90 h 309"/>
                <a:gd name="T12" fmla="*/ 133 w 299"/>
                <a:gd name="T13" fmla="*/ 0 h 309"/>
                <a:gd name="T14" fmla="*/ 254 w 299"/>
                <a:gd name="T15" fmla="*/ 90 h 309"/>
                <a:gd name="T16" fmla="*/ 270 w 299"/>
                <a:gd name="T17" fmla="*/ 106 h 309"/>
                <a:gd name="T18" fmla="*/ 278 w 299"/>
                <a:gd name="T19" fmla="*/ 123 h 309"/>
                <a:gd name="T20" fmla="*/ 299 w 299"/>
                <a:gd name="T21" fmla="*/ 168 h 309"/>
                <a:gd name="T22" fmla="*/ 287 w 299"/>
                <a:gd name="T23" fmla="*/ 195 h 309"/>
                <a:gd name="T24" fmla="*/ 246 w 299"/>
                <a:gd name="T25" fmla="*/ 200 h 309"/>
                <a:gd name="T26" fmla="*/ 228 w 299"/>
                <a:gd name="T27" fmla="*/ 208 h 309"/>
                <a:gd name="T28" fmla="*/ 212 w 299"/>
                <a:gd name="T29" fmla="*/ 204 h 309"/>
                <a:gd name="T30" fmla="*/ 185 w 299"/>
                <a:gd name="T31" fmla="*/ 216 h 309"/>
                <a:gd name="T32" fmla="*/ 167 w 299"/>
                <a:gd name="T33" fmla="*/ 232 h 309"/>
                <a:gd name="T34" fmla="*/ 157 w 299"/>
                <a:gd name="T35" fmla="*/ 241 h 309"/>
                <a:gd name="T36" fmla="*/ 143 w 299"/>
                <a:gd name="T37" fmla="*/ 244 h 309"/>
                <a:gd name="T38" fmla="*/ 126 w 299"/>
                <a:gd name="T39" fmla="*/ 275 h 309"/>
                <a:gd name="T40" fmla="*/ 121 w 299"/>
                <a:gd name="T41" fmla="*/ 291 h 309"/>
                <a:gd name="T42" fmla="*/ 115 w 299"/>
                <a:gd name="T43" fmla="*/ 306 h 309"/>
                <a:gd name="T44" fmla="*/ 108 w 299"/>
                <a:gd name="T45" fmla="*/ 300 h 309"/>
                <a:gd name="T46" fmla="*/ 99 w 299"/>
                <a:gd name="T47" fmla="*/ 302 h 309"/>
                <a:gd name="T48" fmla="*/ 82 w 299"/>
                <a:gd name="T49" fmla="*/ 307 h 309"/>
                <a:gd name="T50" fmla="*/ 75 w 299"/>
                <a:gd name="T51" fmla="*/ 306 h 309"/>
                <a:gd name="T52" fmla="*/ 70 w 299"/>
                <a:gd name="T53" fmla="*/ 294 h 309"/>
                <a:gd name="T54" fmla="*/ 64 w 299"/>
                <a:gd name="T55" fmla="*/ 294 h 309"/>
                <a:gd name="T56" fmla="*/ 68 w 299"/>
                <a:gd name="T57" fmla="*/ 282 h 309"/>
                <a:gd name="T58" fmla="*/ 59 w 299"/>
                <a:gd name="T59" fmla="*/ 267 h 309"/>
                <a:gd name="T60" fmla="*/ 51 w 299"/>
                <a:gd name="T61" fmla="*/ 262 h 309"/>
                <a:gd name="T62" fmla="*/ 41 w 299"/>
                <a:gd name="T63" fmla="*/ 268 h 309"/>
                <a:gd name="T64" fmla="*/ 28 w 299"/>
                <a:gd name="T65" fmla="*/ 271 h 309"/>
                <a:gd name="T66" fmla="*/ 20 w 299"/>
                <a:gd name="T67" fmla="*/ 265 h 309"/>
                <a:gd name="T68" fmla="*/ 12 w 299"/>
                <a:gd name="T69" fmla="*/ 267 h 309"/>
                <a:gd name="T70" fmla="*/ 12 w 299"/>
                <a:gd name="T71" fmla="*/ 253 h 309"/>
                <a:gd name="T72" fmla="*/ 4 w 299"/>
                <a:gd name="T73" fmla="*/ 240 h 309"/>
                <a:gd name="T74" fmla="*/ 0 w 299"/>
                <a:gd name="T75" fmla="*/ 215 h 3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299" h="309">
                  <a:moveTo>
                    <a:pt x="0" y="215"/>
                  </a:moveTo>
                  <a:lnTo>
                    <a:pt x="6" y="211"/>
                  </a:lnTo>
                  <a:lnTo>
                    <a:pt x="9" y="199"/>
                  </a:lnTo>
                  <a:lnTo>
                    <a:pt x="15" y="198"/>
                  </a:lnTo>
                  <a:lnTo>
                    <a:pt x="28" y="204"/>
                  </a:lnTo>
                  <a:lnTo>
                    <a:pt x="38" y="200"/>
                  </a:lnTo>
                  <a:lnTo>
                    <a:pt x="45" y="201"/>
                  </a:lnTo>
                  <a:lnTo>
                    <a:pt x="48" y="197"/>
                  </a:lnTo>
                  <a:lnTo>
                    <a:pt x="121" y="196"/>
                  </a:lnTo>
                  <a:lnTo>
                    <a:pt x="125" y="182"/>
                  </a:lnTo>
                  <a:lnTo>
                    <a:pt x="122" y="179"/>
                  </a:lnTo>
                  <a:lnTo>
                    <a:pt x="114" y="90"/>
                  </a:lnTo>
                  <a:lnTo>
                    <a:pt x="106" y="0"/>
                  </a:lnTo>
                  <a:lnTo>
                    <a:pt x="133" y="0"/>
                  </a:lnTo>
                  <a:lnTo>
                    <a:pt x="193" y="45"/>
                  </a:lnTo>
                  <a:lnTo>
                    <a:pt x="254" y="90"/>
                  </a:lnTo>
                  <a:lnTo>
                    <a:pt x="258" y="100"/>
                  </a:lnTo>
                  <a:lnTo>
                    <a:pt x="270" y="106"/>
                  </a:lnTo>
                  <a:lnTo>
                    <a:pt x="278" y="109"/>
                  </a:lnTo>
                  <a:lnTo>
                    <a:pt x="278" y="123"/>
                  </a:lnTo>
                  <a:lnTo>
                    <a:pt x="298" y="120"/>
                  </a:lnTo>
                  <a:lnTo>
                    <a:pt x="299" y="168"/>
                  </a:lnTo>
                  <a:lnTo>
                    <a:pt x="289" y="182"/>
                  </a:lnTo>
                  <a:lnTo>
                    <a:pt x="287" y="195"/>
                  </a:lnTo>
                  <a:lnTo>
                    <a:pt x="271" y="198"/>
                  </a:lnTo>
                  <a:lnTo>
                    <a:pt x="246" y="200"/>
                  </a:lnTo>
                  <a:lnTo>
                    <a:pt x="240" y="207"/>
                  </a:lnTo>
                  <a:lnTo>
                    <a:pt x="228" y="208"/>
                  </a:lnTo>
                  <a:lnTo>
                    <a:pt x="216" y="208"/>
                  </a:lnTo>
                  <a:lnTo>
                    <a:pt x="212" y="204"/>
                  </a:lnTo>
                  <a:lnTo>
                    <a:pt x="202" y="207"/>
                  </a:lnTo>
                  <a:lnTo>
                    <a:pt x="185" y="216"/>
                  </a:lnTo>
                  <a:lnTo>
                    <a:pt x="182" y="222"/>
                  </a:lnTo>
                  <a:lnTo>
                    <a:pt x="167" y="232"/>
                  </a:lnTo>
                  <a:lnTo>
                    <a:pt x="165" y="237"/>
                  </a:lnTo>
                  <a:lnTo>
                    <a:pt x="157" y="241"/>
                  </a:lnTo>
                  <a:lnTo>
                    <a:pt x="148" y="238"/>
                  </a:lnTo>
                  <a:lnTo>
                    <a:pt x="143" y="244"/>
                  </a:lnTo>
                  <a:lnTo>
                    <a:pt x="140" y="258"/>
                  </a:lnTo>
                  <a:lnTo>
                    <a:pt x="126" y="275"/>
                  </a:lnTo>
                  <a:lnTo>
                    <a:pt x="126" y="282"/>
                  </a:lnTo>
                  <a:lnTo>
                    <a:pt x="121" y="291"/>
                  </a:lnTo>
                  <a:lnTo>
                    <a:pt x="122" y="303"/>
                  </a:lnTo>
                  <a:lnTo>
                    <a:pt x="115" y="306"/>
                  </a:lnTo>
                  <a:lnTo>
                    <a:pt x="111" y="309"/>
                  </a:lnTo>
                  <a:lnTo>
                    <a:pt x="108" y="300"/>
                  </a:lnTo>
                  <a:lnTo>
                    <a:pt x="103" y="302"/>
                  </a:lnTo>
                  <a:lnTo>
                    <a:pt x="99" y="302"/>
                  </a:lnTo>
                  <a:lnTo>
                    <a:pt x="96" y="308"/>
                  </a:lnTo>
                  <a:lnTo>
                    <a:pt x="82" y="307"/>
                  </a:lnTo>
                  <a:lnTo>
                    <a:pt x="77" y="305"/>
                  </a:lnTo>
                  <a:lnTo>
                    <a:pt x="75" y="306"/>
                  </a:lnTo>
                  <a:lnTo>
                    <a:pt x="69" y="300"/>
                  </a:lnTo>
                  <a:lnTo>
                    <a:pt x="70" y="294"/>
                  </a:lnTo>
                  <a:lnTo>
                    <a:pt x="68" y="292"/>
                  </a:lnTo>
                  <a:lnTo>
                    <a:pt x="64" y="294"/>
                  </a:lnTo>
                  <a:lnTo>
                    <a:pt x="65" y="287"/>
                  </a:lnTo>
                  <a:lnTo>
                    <a:pt x="68" y="282"/>
                  </a:lnTo>
                  <a:lnTo>
                    <a:pt x="61" y="273"/>
                  </a:lnTo>
                  <a:lnTo>
                    <a:pt x="59" y="267"/>
                  </a:lnTo>
                  <a:lnTo>
                    <a:pt x="55" y="263"/>
                  </a:lnTo>
                  <a:lnTo>
                    <a:pt x="51" y="262"/>
                  </a:lnTo>
                  <a:lnTo>
                    <a:pt x="47" y="265"/>
                  </a:lnTo>
                  <a:lnTo>
                    <a:pt x="41" y="268"/>
                  </a:lnTo>
                  <a:lnTo>
                    <a:pt x="36" y="272"/>
                  </a:lnTo>
                  <a:lnTo>
                    <a:pt x="28" y="271"/>
                  </a:lnTo>
                  <a:lnTo>
                    <a:pt x="23" y="265"/>
                  </a:lnTo>
                  <a:lnTo>
                    <a:pt x="20" y="265"/>
                  </a:lnTo>
                  <a:lnTo>
                    <a:pt x="15" y="267"/>
                  </a:lnTo>
                  <a:lnTo>
                    <a:pt x="12" y="267"/>
                  </a:lnTo>
                  <a:lnTo>
                    <a:pt x="11" y="260"/>
                  </a:lnTo>
                  <a:lnTo>
                    <a:pt x="12" y="253"/>
                  </a:lnTo>
                  <a:lnTo>
                    <a:pt x="11" y="245"/>
                  </a:lnTo>
                  <a:lnTo>
                    <a:pt x="4" y="240"/>
                  </a:lnTo>
                  <a:lnTo>
                    <a:pt x="0" y="228"/>
                  </a:lnTo>
                  <a:lnTo>
                    <a:pt x="0" y="21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88" name="Freeform 87"/>
            <p:cNvSpPr>
              <a:spLocks/>
            </p:cNvSpPr>
            <p:nvPr/>
          </p:nvSpPr>
          <p:spPr bwMode="auto">
            <a:xfrm>
              <a:off x="5438073" y="2846309"/>
              <a:ext cx="51247" cy="52810"/>
            </a:xfrm>
            <a:custGeom>
              <a:avLst/>
              <a:gdLst>
                <a:gd name="T0" fmla="*/ 22 w 31"/>
                <a:gd name="T1" fmla="*/ 21 h 34"/>
                <a:gd name="T2" fmla="*/ 21 w 31"/>
                <a:gd name="T3" fmla="*/ 17 h 34"/>
                <a:gd name="T4" fmla="*/ 15 w 31"/>
                <a:gd name="T5" fmla="*/ 27 h 34"/>
                <a:gd name="T6" fmla="*/ 16 w 31"/>
                <a:gd name="T7" fmla="*/ 34 h 34"/>
                <a:gd name="T8" fmla="*/ 13 w 31"/>
                <a:gd name="T9" fmla="*/ 32 h 34"/>
                <a:gd name="T10" fmla="*/ 7 w 31"/>
                <a:gd name="T11" fmla="*/ 25 h 34"/>
                <a:gd name="T12" fmla="*/ 0 w 31"/>
                <a:gd name="T13" fmla="*/ 21 h 34"/>
                <a:gd name="T14" fmla="*/ 1 w 31"/>
                <a:gd name="T15" fmla="*/ 18 h 34"/>
                <a:gd name="T16" fmla="*/ 3 w 31"/>
                <a:gd name="T17" fmla="*/ 7 h 34"/>
                <a:gd name="T18" fmla="*/ 8 w 31"/>
                <a:gd name="T19" fmla="*/ 2 h 34"/>
                <a:gd name="T20" fmla="*/ 11 w 31"/>
                <a:gd name="T21" fmla="*/ 0 h 34"/>
                <a:gd name="T22" fmla="*/ 16 w 31"/>
                <a:gd name="T23" fmla="*/ 3 h 34"/>
                <a:gd name="T24" fmla="*/ 18 w 31"/>
                <a:gd name="T25" fmla="*/ 6 h 34"/>
                <a:gd name="T26" fmla="*/ 24 w 31"/>
                <a:gd name="T27" fmla="*/ 9 h 34"/>
                <a:gd name="T28" fmla="*/ 31 w 31"/>
                <a:gd name="T29" fmla="*/ 13 h 34"/>
                <a:gd name="T30" fmla="*/ 29 w 31"/>
                <a:gd name="T31" fmla="*/ 14 h 34"/>
                <a:gd name="T32" fmla="*/ 27 w 31"/>
                <a:gd name="T33" fmla="*/ 19 h 34"/>
                <a:gd name="T34" fmla="*/ 22 w 31"/>
                <a:gd name="T35" fmla="*/ 21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1" h="34">
                  <a:moveTo>
                    <a:pt x="22" y="21"/>
                  </a:moveTo>
                  <a:lnTo>
                    <a:pt x="21" y="17"/>
                  </a:lnTo>
                  <a:lnTo>
                    <a:pt x="15" y="27"/>
                  </a:lnTo>
                  <a:lnTo>
                    <a:pt x="16" y="34"/>
                  </a:lnTo>
                  <a:lnTo>
                    <a:pt x="13" y="32"/>
                  </a:lnTo>
                  <a:lnTo>
                    <a:pt x="7" y="25"/>
                  </a:lnTo>
                  <a:lnTo>
                    <a:pt x="0" y="21"/>
                  </a:lnTo>
                  <a:lnTo>
                    <a:pt x="1" y="18"/>
                  </a:lnTo>
                  <a:lnTo>
                    <a:pt x="3" y="7"/>
                  </a:lnTo>
                  <a:lnTo>
                    <a:pt x="8" y="2"/>
                  </a:lnTo>
                  <a:lnTo>
                    <a:pt x="11" y="0"/>
                  </a:lnTo>
                  <a:lnTo>
                    <a:pt x="16" y="3"/>
                  </a:lnTo>
                  <a:lnTo>
                    <a:pt x="18" y="6"/>
                  </a:lnTo>
                  <a:lnTo>
                    <a:pt x="24" y="9"/>
                  </a:lnTo>
                  <a:lnTo>
                    <a:pt x="31" y="13"/>
                  </a:lnTo>
                  <a:lnTo>
                    <a:pt x="29" y="14"/>
                  </a:lnTo>
                  <a:lnTo>
                    <a:pt x="27" y="19"/>
                  </a:lnTo>
                  <a:lnTo>
                    <a:pt x="22" y="21"/>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89" name="Freeform 88"/>
            <p:cNvSpPr>
              <a:spLocks/>
            </p:cNvSpPr>
            <p:nvPr/>
          </p:nvSpPr>
          <p:spPr bwMode="auto">
            <a:xfrm>
              <a:off x="5836481" y="4581299"/>
              <a:ext cx="319057" cy="529662"/>
            </a:xfrm>
            <a:custGeom>
              <a:avLst/>
              <a:gdLst>
                <a:gd name="T0" fmla="*/ 96 w 193"/>
                <a:gd name="T1" fmla="*/ 23 h 341"/>
                <a:gd name="T2" fmla="*/ 122 w 193"/>
                <a:gd name="T3" fmla="*/ 26 h 341"/>
                <a:gd name="T4" fmla="*/ 142 w 193"/>
                <a:gd name="T5" fmla="*/ 20 h 341"/>
                <a:gd name="T6" fmla="*/ 173 w 193"/>
                <a:gd name="T7" fmla="*/ 12 h 341"/>
                <a:gd name="T8" fmla="*/ 190 w 193"/>
                <a:gd name="T9" fmla="*/ 9 h 341"/>
                <a:gd name="T10" fmla="*/ 191 w 193"/>
                <a:gd name="T11" fmla="*/ 48 h 341"/>
                <a:gd name="T12" fmla="*/ 193 w 193"/>
                <a:gd name="T13" fmla="*/ 91 h 341"/>
                <a:gd name="T14" fmla="*/ 179 w 193"/>
                <a:gd name="T15" fmla="*/ 120 h 341"/>
                <a:gd name="T16" fmla="*/ 150 w 193"/>
                <a:gd name="T17" fmla="*/ 141 h 341"/>
                <a:gd name="T18" fmla="*/ 107 w 193"/>
                <a:gd name="T19" fmla="*/ 173 h 341"/>
                <a:gd name="T20" fmla="*/ 86 w 193"/>
                <a:gd name="T21" fmla="*/ 192 h 341"/>
                <a:gd name="T22" fmla="*/ 76 w 193"/>
                <a:gd name="T23" fmla="*/ 211 h 341"/>
                <a:gd name="T24" fmla="*/ 87 w 193"/>
                <a:gd name="T25" fmla="*/ 239 h 341"/>
                <a:gd name="T26" fmla="*/ 90 w 193"/>
                <a:gd name="T27" fmla="*/ 244 h 341"/>
                <a:gd name="T28" fmla="*/ 84 w 193"/>
                <a:gd name="T29" fmla="*/ 274 h 341"/>
                <a:gd name="T30" fmla="*/ 85 w 193"/>
                <a:gd name="T31" fmla="*/ 287 h 341"/>
                <a:gd name="T32" fmla="*/ 62 w 193"/>
                <a:gd name="T33" fmla="*/ 301 h 341"/>
                <a:gd name="T34" fmla="*/ 31 w 193"/>
                <a:gd name="T35" fmla="*/ 320 h 341"/>
                <a:gd name="T36" fmla="*/ 36 w 193"/>
                <a:gd name="T37" fmla="*/ 330 h 341"/>
                <a:gd name="T38" fmla="*/ 20 w 193"/>
                <a:gd name="T39" fmla="*/ 341 h 341"/>
                <a:gd name="T40" fmla="*/ 18 w 193"/>
                <a:gd name="T41" fmla="*/ 322 h 341"/>
                <a:gd name="T42" fmla="*/ 21 w 193"/>
                <a:gd name="T43" fmla="*/ 292 h 341"/>
                <a:gd name="T44" fmla="*/ 11 w 193"/>
                <a:gd name="T45" fmla="*/ 248 h 341"/>
                <a:gd name="T46" fmla="*/ 37 w 193"/>
                <a:gd name="T47" fmla="*/ 209 h 341"/>
                <a:gd name="T48" fmla="*/ 42 w 193"/>
                <a:gd name="T49" fmla="*/ 195 h 341"/>
                <a:gd name="T50" fmla="*/ 41 w 193"/>
                <a:gd name="T51" fmla="*/ 173 h 341"/>
                <a:gd name="T52" fmla="*/ 47 w 193"/>
                <a:gd name="T53" fmla="*/ 133 h 341"/>
                <a:gd name="T54" fmla="*/ 29 w 193"/>
                <a:gd name="T55" fmla="*/ 124 h 341"/>
                <a:gd name="T56" fmla="*/ 17 w 193"/>
                <a:gd name="T57" fmla="*/ 115 h 341"/>
                <a:gd name="T58" fmla="*/ 1 w 193"/>
                <a:gd name="T59" fmla="*/ 108 h 341"/>
                <a:gd name="T60" fmla="*/ 56 w 193"/>
                <a:gd name="T61" fmla="*/ 76 h 341"/>
                <a:gd name="T62" fmla="*/ 71 w 193"/>
                <a:gd name="T63" fmla="*/ 84 h 341"/>
                <a:gd name="T64" fmla="*/ 79 w 193"/>
                <a:gd name="T65" fmla="*/ 97 h 341"/>
                <a:gd name="T66" fmla="*/ 75 w 193"/>
                <a:gd name="T67" fmla="*/ 122 h 341"/>
                <a:gd name="T68" fmla="*/ 92 w 193"/>
                <a:gd name="T69" fmla="*/ 120 h 341"/>
                <a:gd name="T70" fmla="*/ 100 w 193"/>
                <a:gd name="T71" fmla="*/ 89 h 341"/>
                <a:gd name="T72" fmla="*/ 87 w 193"/>
                <a:gd name="T73" fmla="*/ 67 h 341"/>
                <a:gd name="T74" fmla="*/ 76 w 193"/>
                <a:gd name="T75" fmla="*/ 40 h 3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93" h="341">
                  <a:moveTo>
                    <a:pt x="82" y="25"/>
                  </a:moveTo>
                  <a:lnTo>
                    <a:pt x="96" y="23"/>
                  </a:lnTo>
                  <a:lnTo>
                    <a:pt x="117" y="29"/>
                  </a:lnTo>
                  <a:lnTo>
                    <a:pt x="122" y="26"/>
                  </a:lnTo>
                  <a:lnTo>
                    <a:pt x="135" y="26"/>
                  </a:lnTo>
                  <a:lnTo>
                    <a:pt x="142" y="20"/>
                  </a:lnTo>
                  <a:lnTo>
                    <a:pt x="153" y="20"/>
                  </a:lnTo>
                  <a:lnTo>
                    <a:pt x="173" y="12"/>
                  </a:lnTo>
                  <a:lnTo>
                    <a:pt x="188" y="0"/>
                  </a:lnTo>
                  <a:lnTo>
                    <a:pt x="190" y="9"/>
                  </a:lnTo>
                  <a:lnTo>
                    <a:pt x="189" y="30"/>
                  </a:lnTo>
                  <a:lnTo>
                    <a:pt x="191" y="48"/>
                  </a:lnTo>
                  <a:lnTo>
                    <a:pt x="190" y="81"/>
                  </a:lnTo>
                  <a:lnTo>
                    <a:pt x="193" y="91"/>
                  </a:lnTo>
                  <a:lnTo>
                    <a:pt x="186" y="105"/>
                  </a:lnTo>
                  <a:lnTo>
                    <a:pt x="179" y="120"/>
                  </a:lnTo>
                  <a:lnTo>
                    <a:pt x="166" y="133"/>
                  </a:lnTo>
                  <a:lnTo>
                    <a:pt x="150" y="141"/>
                  </a:lnTo>
                  <a:lnTo>
                    <a:pt x="129" y="151"/>
                  </a:lnTo>
                  <a:lnTo>
                    <a:pt x="107" y="173"/>
                  </a:lnTo>
                  <a:lnTo>
                    <a:pt x="100" y="177"/>
                  </a:lnTo>
                  <a:lnTo>
                    <a:pt x="86" y="192"/>
                  </a:lnTo>
                  <a:lnTo>
                    <a:pt x="79" y="196"/>
                  </a:lnTo>
                  <a:lnTo>
                    <a:pt x="76" y="211"/>
                  </a:lnTo>
                  <a:lnTo>
                    <a:pt x="84" y="227"/>
                  </a:lnTo>
                  <a:lnTo>
                    <a:pt x="87" y="239"/>
                  </a:lnTo>
                  <a:lnTo>
                    <a:pt x="86" y="245"/>
                  </a:lnTo>
                  <a:lnTo>
                    <a:pt x="90" y="244"/>
                  </a:lnTo>
                  <a:lnTo>
                    <a:pt x="88" y="265"/>
                  </a:lnTo>
                  <a:lnTo>
                    <a:pt x="84" y="274"/>
                  </a:lnTo>
                  <a:lnTo>
                    <a:pt x="88" y="278"/>
                  </a:lnTo>
                  <a:lnTo>
                    <a:pt x="85" y="287"/>
                  </a:lnTo>
                  <a:lnTo>
                    <a:pt x="77" y="294"/>
                  </a:lnTo>
                  <a:lnTo>
                    <a:pt x="62" y="301"/>
                  </a:lnTo>
                  <a:lnTo>
                    <a:pt x="39" y="312"/>
                  </a:lnTo>
                  <a:lnTo>
                    <a:pt x="31" y="320"/>
                  </a:lnTo>
                  <a:lnTo>
                    <a:pt x="32" y="329"/>
                  </a:lnTo>
                  <a:lnTo>
                    <a:pt x="36" y="330"/>
                  </a:lnTo>
                  <a:lnTo>
                    <a:pt x="34" y="341"/>
                  </a:lnTo>
                  <a:lnTo>
                    <a:pt x="20" y="341"/>
                  </a:lnTo>
                  <a:lnTo>
                    <a:pt x="20" y="332"/>
                  </a:lnTo>
                  <a:lnTo>
                    <a:pt x="18" y="322"/>
                  </a:lnTo>
                  <a:lnTo>
                    <a:pt x="17" y="315"/>
                  </a:lnTo>
                  <a:lnTo>
                    <a:pt x="21" y="292"/>
                  </a:lnTo>
                  <a:lnTo>
                    <a:pt x="18" y="277"/>
                  </a:lnTo>
                  <a:lnTo>
                    <a:pt x="11" y="248"/>
                  </a:lnTo>
                  <a:lnTo>
                    <a:pt x="31" y="224"/>
                  </a:lnTo>
                  <a:lnTo>
                    <a:pt x="37" y="209"/>
                  </a:lnTo>
                  <a:lnTo>
                    <a:pt x="39" y="207"/>
                  </a:lnTo>
                  <a:lnTo>
                    <a:pt x="42" y="195"/>
                  </a:lnTo>
                  <a:lnTo>
                    <a:pt x="40" y="189"/>
                  </a:lnTo>
                  <a:lnTo>
                    <a:pt x="41" y="173"/>
                  </a:lnTo>
                  <a:lnTo>
                    <a:pt x="46" y="159"/>
                  </a:lnTo>
                  <a:lnTo>
                    <a:pt x="47" y="133"/>
                  </a:lnTo>
                  <a:lnTo>
                    <a:pt x="38" y="126"/>
                  </a:lnTo>
                  <a:lnTo>
                    <a:pt x="29" y="124"/>
                  </a:lnTo>
                  <a:lnTo>
                    <a:pt x="25" y="119"/>
                  </a:lnTo>
                  <a:lnTo>
                    <a:pt x="17" y="115"/>
                  </a:lnTo>
                  <a:lnTo>
                    <a:pt x="2" y="115"/>
                  </a:lnTo>
                  <a:lnTo>
                    <a:pt x="1" y="108"/>
                  </a:lnTo>
                  <a:lnTo>
                    <a:pt x="0" y="93"/>
                  </a:lnTo>
                  <a:lnTo>
                    <a:pt x="56" y="76"/>
                  </a:lnTo>
                  <a:lnTo>
                    <a:pt x="66" y="86"/>
                  </a:lnTo>
                  <a:lnTo>
                    <a:pt x="71" y="84"/>
                  </a:lnTo>
                  <a:lnTo>
                    <a:pt x="78" y="89"/>
                  </a:lnTo>
                  <a:lnTo>
                    <a:pt x="79" y="97"/>
                  </a:lnTo>
                  <a:lnTo>
                    <a:pt x="74" y="107"/>
                  </a:lnTo>
                  <a:lnTo>
                    <a:pt x="75" y="122"/>
                  </a:lnTo>
                  <a:lnTo>
                    <a:pt x="86" y="134"/>
                  </a:lnTo>
                  <a:lnTo>
                    <a:pt x="92" y="120"/>
                  </a:lnTo>
                  <a:lnTo>
                    <a:pt x="100" y="116"/>
                  </a:lnTo>
                  <a:lnTo>
                    <a:pt x="100" y="89"/>
                  </a:lnTo>
                  <a:lnTo>
                    <a:pt x="93" y="74"/>
                  </a:lnTo>
                  <a:lnTo>
                    <a:pt x="87" y="67"/>
                  </a:lnTo>
                  <a:lnTo>
                    <a:pt x="80" y="68"/>
                  </a:lnTo>
                  <a:lnTo>
                    <a:pt x="76" y="40"/>
                  </a:lnTo>
                  <a:lnTo>
                    <a:pt x="82" y="2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90" name="Freeform 89"/>
            <p:cNvSpPr>
              <a:spLocks/>
            </p:cNvSpPr>
            <p:nvPr/>
          </p:nvSpPr>
          <p:spPr bwMode="auto">
            <a:xfrm>
              <a:off x="4419737" y="3363544"/>
              <a:ext cx="362040" cy="413167"/>
            </a:xfrm>
            <a:custGeom>
              <a:avLst/>
              <a:gdLst>
                <a:gd name="T0" fmla="*/ 86 w 219"/>
                <a:gd name="T1" fmla="*/ 266 h 266"/>
                <a:gd name="T2" fmla="*/ 74 w 219"/>
                <a:gd name="T3" fmla="*/ 251 h 266"/>
                <a:gd name="T4" fmla="*/ 63 w 219"/>
                <a:gd name="T5" fmla="*/ 236 h 266"/>
                <a:gd name="T6" fmla="*/ 51 w 219"/>
                <a:gd name="T7" fmla="*/ 231 h 266"/>
                <a:gd name="T8" fmla="*/ 43 w 219"/>
                <a:gd name="T9" fmla="*/ 225 h 266"/>
                <a:gd name="T10" fmla="*/ 33 w 219"/>
                <a:gd name="T11" fmla="*/ 225 h 266"/>
                <a:gd name="T12" fmla="*/ 24 w 219"/>
                <a:gd name="T13" fmla="*/ 229 h 266"/>
                <a:gd name="T14" fmla="*/ 15 w 219"/>
                <a:gd name="T15" fmla="*/ 227 h 266"/>
                <a:gd name="T16" fmla="*/ 8 w 219"/>
                <a:gd name="T17" fmla="*/ 234 h 266"/>
                <a:gd name="T18" fmla="*/ 7 w 219"/>
                <a:gd name="T19" fmla="*/ 223 h 266"/>
                <a:gd name="T20" fmla="*/ 12 w 219"/>
                <a:gd name="T21" fmla="*/ 213 h 266"/>
                <a:gd name="T22" fmla="*/ 15 w 219"/>
                <a:gd name="T23" fmla="*/ 193 h 266"/>
                <a:gd name="T24" fmla="*/ 13 w 219"/>
                <a:gd name="T25" fmla="*/ 173 h 266"/>
                <a:gd name="T26" fmla="*/ 11 w 219"/>
                <a:gd name="T27" fmla="*/ 162 h 266"/>
                <a:gd name="T28" fmla="*/ 14 w 219"/>
                <a:gd name="T29" fmla="*/ 152 h 266"/>
                <a:gd name="T30" fmla="*/ 9 w 219"/>
                <a:gd name="T31" fmla="*/ 142 h 266"/>
                <a:gd name="T32" fmla="*/ 0 w 219"/>
                <a:gd name="T33" fmla="*/ 133 h 266"/>
                <a:gd name="T34" fmla="*/ 4 w 219"/>
                <a:gd name="T35" fmla="*/ 126 h 266"/>
                <a:gd name="T36" fmla="*/ 75 w 219"/>
                <a:gd name="T37" fmla="*/ 126 h 266"/>
                <a:gd name="T38" fmla="*/ 72 w 219"/>
                <a:gd name="T39" fmla="*/ 96 h 266"/>
                <a:gd name="T40" fmla="*/ 77 w 219"/>
                <a:gd name="T41" fmla="*/ 86 h 266"/>
                <a:gd name="T42" fmla="*/ 93 w 219"/>
                <a:gd name="T43" fmla="*/ 84 h 266"/>
                <a:gd name="T44" fmla="*/ 94 w 219"/>
                <a:gd name="T45" fmla="*/ 31 h 266"/>
                <a:gd name="T46" fmla="*/ 153 w 219"/>
                <a:gd name="T47" fmla="*/ 32 h 266"/>
                <a:gd name="T48" fmla="*/ 153 w 219"/>
                <a:gd name="T49" fmla="*/ 0 h 266"/>
                <a:gd name="T50" fmla="*/ 219 w 219"/>
                <a:gd name="T51" fmla="*/ 51 h 266"/>
                <a:gd name="T52" fmla="*/ 192 w 219"/>
                <a:gd name="T53" fmla="*/ 51 h 266"/>
                <a:gd name="T54" fmla="*/ 200 w 219"/>
                <a:gd name="T55" fmla="*/ 141 h 266"/>
                <a:gd name="T56" fmla="*/ 208 w 219"/>
                <a:gd name="T57" fmla="*/ 230 h 266"/>
                <a:gd name="T58" fmla="*/ 211 w 219"/>
                <a:gd name="T59" fmla="*/ 233 h 266"/>
                <a:gd name="T60" fmla="*/ 207 w 219"/>
                <a:gd name="T61" fmla="*/ 247 h 266"/>
                <a:gd name="T62" fmla="*/ 134 w 219"/>
                <a:gd name="T63" fmla="*/ 248 h 266"/>
                <a:gd name="T64" fmla="*/ 131 w 219"/>
                <a:gd name="T65" fmla="*/ 252 h 266"/>
                <a:gd name="T66" fmla="*/ 124 w 219"/>
                <a:gd name="T67" fmla="*/ 251 h 266"/>
                <a:gd name="T68" fmla="*/ 114 w 219"/>
                <a:gd name="T69" fmla="*/ 255 h 266"/>
                <a:gd name="T70" fmla="*/ 101 w 219"/>
                <a:gd name="T71" fmla="*/ 249 h 266"/>
                <a:gd name="T72" fmla="*/ 95 w 219"/>
                <a:gd name="T73" fmla="*/ 250 h 266"/>
                <a:gd name="T74" fmla="*/ 92 w 219"/>
                <a:gd name="T75" fmla="*/ 262 h 266"/>
                <a:gd name="T76" fmla="*/ 86 w 219"/>
                <a:gd name="T77" fmla="*/ 266 h 2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219" h="266">
                  <a:moveTo>
                    <a:pt x="86" y="266"/>
                  </a:moveTo>
                  <a:lnTo>
                    <a:pt x="74" y="251"/>
                  </a:lnTo>
                  <a:lnTo>
                    <a:pt x="63" y="236"/>
                  </a:lnTo>
                  <a:lnTo>
                    <a:pt x="51" y="231"/>
                  </a:lnTo>
                  <a:lnTo>
                    <a:pt x="43" y="225"/>
                  </a:lnTo>
                  <a:lnTo>
                    <a:pt x="33" y="225"/>
                  </a:lnTo>
                  <a:lnTo>
                    <a:pt x="24" y="229"/>
                  </a:lnTo>
                  <a:lnTo>
                    <a:pt x="15" y="227"/>
                  </a:lnTo>
                  <a:lnTo>
                    <a:pt x="8" y="234"/>
                  </a:lnTo>
                  <a:lnTo>
                    <a:pt x="7" y="223"/>
                  </a:lnTo>
                  <a:lnTo>
                    <a:pt x="12" y="213"/>
                  </a:lnTo>
                  <a:lnTo>
                    <a:pt x="15" y="193"/>
                  </a:lnTo>
                  <a:lnTo>
                    <a:pt x="13" y="173"/>
                  </a:lnTo>
                  <a:lnTo>
                    <a:pt x="11" y="162"/>
                  </a:lnTo>
                  <a:lnTo>
                    <a:pt x="14" y="152"/>
                  </a:lnTo>
                  <a:lnTo>
                    <a:pt x="9" y="142"/>
                  </a:lnTo>
                  <a:lnTo>
                    <a:pt x="0" y="133"/>
                  </a:lnTo>
                  <a:lnTo>
                    <a:pt x="4" y="126"/>
                  </a:lnTo>
                  <a:lnTo>
                    <a:pt x="75" y="126"/>
                  </a:lnTo>
                  <a:lnTo>
                    <a:pt x="72" y="96"/>
                  </a:lnTo>
                  <a:lnTo>
                    <a:pt x="77" y="86"/>
                  </a:lnTo>
                  <a:lnTo>
                    <a:pt x="93" y="84"/>
                  </a:lnTo>
                  <a:lnTo>
                    <a:pt x="94" y="31"/>
                  </a:lnTo>
                  <a:lnTo>
                    <a:pt x="153" y="32"/>
                  </a:lnTo>
                  <a:lnTo>
                    <a:pt x="153" y="0"/>
                  </a:lnTo>
                  <a:lnTo>
                    <a:pt x="219" y="51"/>
                  </a:lnTo>
                  <a:lnTo>
                    <a:pt x="192" y="51"/>
                  </a:lnTo>
                  <a:lnTo>
                    <a:pt x="200" y="141"/>
                  </a:lnTo>
                  <a:lnTo>
                    <a:pt x="208" y="230"/>
                  </a:lnTo>
                  <a:lnTo>
                    <a:pt x="211" y="233"/>
                  </a:lnTo>
                  <a:lnTo>
                    <a:pt x="207" y="247"/>
                  </a:lnTo>
                  <a:lnTo>
                    <a:pt x="134" y="248"/>
                  </a:lnTo>
                  <a:lnTo>
                    <a:pt x="131" y="252"/>
                  </a:lnTo>
                  <a:lnTo>
                    <a:pt x="124" y="251"/>
                  </a:lnTo>
                  <a:lnTo>
                    <a:pt x="114" y="255"/>
                  </a:lnTo>
                  <a:lnTo>
                    <a:pt x="101" y="249"/>
                  </a:lnTo>
                  <a:lnTo>
                    <a:pt x="95" y="250"/>
                  </a:lnTo>
                  <a:lnTo>
                    <a:pt x="92" y="262"/>
                  </a:lnTo>
                  <a:lnTo>
                    <a:pt x="86" y="266"/>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91" name="Freeform 90"/>
            <p:cNvSpPr>
              <a:spLocks/>
            </p:cNvSpPr>
            <p:nvPr/>
          </p:nvSpPr>
          <p:spPr bwMode="auto">
            <a:xfrm>
              <a:off x="5912526" y="4545575"/>
              <a:ext cx="89270" cy="243862"/>
            </a:xfrm>
            <a:custGeom>
              <a:avLst/>
              <a:gdLst>
                <a:gd name="T0" fmla="*/ 36 w 54"/>
                <a:gd name="T1" fmla="*/ 48 h 157"/>
                <a:gd name="T2" fmla="*/ 30 w 54"/>
                <a:gd name="T3" fmla="*/ 63 h 157"/>
                <a:gd name="T4" fmla="*/ 34 w 54"/>
                <a:gd name="T5" fmla="*/ 91 h 157"/>
                <a:gd name="T6" fmla="*/ 41 w 54"/>
                <a:gd name="T7" fmla="*/ 90 h 157"/>
                <a:gd name="T8" fmla="*/ 47 w 54"/>
                <a:gd name="T9" fmla="*/ 97 h 157"/>
                <a:gd name="T10" fmla="*/ 54 w 54"/>
                <a:gd name="T11" fmla="*/ 112 h 157"/>
                <a:gd name="T12" fmla="*/ 54 w 54"/>
                <a:gd name="T13" fmla="*/ 139 h 157"/>
                <a:gd name="T14" fmla="*/ 46 w 54"/>
                <a:gd name="T15" fmla="*/ 143 h 157"/>
                <a:gd name="T16" fmla="*/ 40 w 54"/>
                <a:gd name="T17" fmla="*/ 157 h 157"/>
                <a:gd name="T18" fmla="*/ 29 w 54"/>
                <a:gd name="T19" fmla="*/ 145 h 157"/>
                <a:gd name="T20" fmla="*/ 28 w 54"/>
                <a:gd name="T21" fmla="*/ 130 h 157"/>
                <a:gd name="T22" fmla="*/ 33 w 54"/>
                <a:gd name="T23" fmla="*/ 120 h 157"/>
                <a:gd name="T24" fmla="*/ 32 w 54"/>
                <a:gd name="T25" fmla="*/ 112 h 157"/>
                <a:gd name="T26" fmla="*/ 25 w 54"/>
                <a:gd name="T27" fmla="*/ 107 h 157"/>
                <a:gd name="T28" fmla="*/ 20 w 54"/>
                <a:gd name="T29" fmla="*/ 109 h 157"/>
                <a:gd name="T30" fmla="*/ 10 w 54"/>
                <a:gd name="T31" fmla="*/ 99 h 157"/>
                <a:gd name="T32" fmla="*/ 0 w 54"/>
                <a:gd name="T33" fmla="*/ 93 h 157"/>
                <a:gd name="T34" fmla="*/ 6 w 54"/>
                <a:gd name="T35" fmla="*/ 74 h 157"/>
                <a:gd name="T36" fmla="*/ 12 w 54"/>
                <a:gd name="T37" fmla="*/ 67 h 157"/>
                <a:gd name="T38" fmla="*/ 9 w 54"/>
                <a:gd name="T39" fmla="*/ 50 h 157"/>
                <a:gd name="T40" fmla="*/ 13 w 54"/>
                <a:gd name="T41" fmla="*/ 33 h 157"/>
                <a:gd name="T42" fmla="*/ 17 w 54"/>
                <a:gd name="T43" fmla="*/ 27 h 157"/>
                <a:gd name="T44" fmla="*/ 13 w 54"/>
                <a:gd name="T45" fmla="*/ 10 h 157"/>
                <a:gd name="T46" fmla="*/ 4 w 54"/>
                <a:gd name="T47" fmla="*/ 0 h 157"/>
                <a:gd name="T48" fmla="*/ 22 w 54"/>
                <a:gd name="T49" fmla="*/ 4 h 157"/>
                <a:gd name="T50" fmla="*/ 25 w 54"/>
                <a:gd name="T51" fmla="*/ 10 h 157"/>
                <a:gd name="T52" fmla="*/ 32 w 54"/>
                <a:gd name="T53" fmla="*/ 20 h 157"/>
                <a:gd name="T54" fmla="*/ 36 w 54"/>
                <a:gd name="T55" fmla="*/ 48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54" h="157">
                  <a:moveTo>
                    <a:pt x="36" y="48"/>
                  </a:moveTo>
                  <a:lnTo>
                    <a:pt x="30" y="63"/>
                  </a:lnTo>
                  <a:lnTo>
                    <a:pt x="34" y="91"/>
                  </a:lnTo>
                  <a:lnTo>
                    <a:pt x="41" y="90"/>
                  </a:lnTo>
                  <a:lnTo>
                    <a:pt x="47" y="97"/>
                  </a:lnTo>
                  <a:lnTo>
                    <a:pt x="54" y="112"/>
                  </a:lnTo>
                  <a:lnTo>
                    <a:pt x="54" y="139"/>
                  </a:lnTo>
                  <a:lnTo>
                    <a:pt x="46" y="143"/>
                  </a:lnTo>
                  <a:lnTo>
                    <a:pt x="40" y="157"/>
                  </a:lnTo>
                  <a:lnTo>
                    <a:pt x="29" y="145"/>
                  </a:lnTo>
                  <a:lnTo>
                    <a:pt x="28" y="130"/>
                  </a:lnTo>
                  <a:lnTo>
                    <a:pt x="33" y="120"/>
                  </a:lnTo>
                  <a:lnTo>
                    <a:pt x="32" y="112"/>
                  </a:lnTo>
                  <a:lnTo>
                    <a:pt x="25" y="107"/>
                  </a:lnTo>
                  <a:lnTo>
                    <a:pt x="20" y="109"/>
                  </a:lnTo>
                  <a:lnTo>
                    <a:pt x="10" y="99"/>
                  </a:lnTo>
                  <a:lnTo>
                    <a:pt x="0" y="93"/>
                  </a:lnTo>
                  <a:lnTo>
                    <a:pt x="6" y="74"/>
                  </a:lnTo>
                  <a:lnTo>
                    <a:pt x="12" y="67"/>
                  </a:lnTo>
                  <a:lnTo>
                    <a:pt x="9" y="50"/>
                  </a:lnTo>
                  <a:lnTo>
                    <a:pt x="13" y="33"/>
                  </a:lnTo>
                  <a:lnTo>
                    <a:pt x="17" y="27"/>
                  </a:lnTo>
                  <a:lnTo>
                    <a:pt x="13" y="10"/>
                  </a:lnTo>
                  <a:lnTo>
                    <a:pt x="4" y="0"/>
                  </a:lnTo>
                  <a:lnTo>
                    <a:pt x="22" y="4"/>
                  </a:lnTo>
                  <a:lnTo>
                    <a:pt x="25" y="10"/>
                  </a:lnTo>
                  <a:lnTo>
                    <a:pt x="32" y="20"/>
                  </a:lnTo>
                  <a:lnTo>
                    <a:pt x="36" y="48"/>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92" name="Freeform 91"/>
            <p:cNvSpPr>
              <a:spLocks/>
            </p:cNvSpPr>
            <p:nvPr/>
          </p:nvSpPr>
          <p:spPr bwMode="auto">
            <a:xfrm>
              <a:off x="5279370" y="4794096"/>
              <a:ext cx="400061" cy="391421"/>
            </a:xfrm>
            <a:custGeom>
              <a:avLst/>
              <a:gdLst>
                <a:gd name="T0" fmla="*/ 76 w 242"/>
                <a:gd name="T1" fmla="*/ 242 h 252"/>
                <a:gd name="T2" fmla="*/ 64 w 242"/>
                <a:gd name="T3" fmla="*/ 226 h 252"/>
                <a:gd name="T4" fmla="*/ 58 w 242"/>
                <a:gd name="T5" fmla="*/ 211 h 252"/>
                <a:gd name="T6" fmla="*/ 54 w 242"/>
                <a:gd name="T7" fmla="*/ 191 h 252"/>
                <a:gd name="T8" fmla="*/ 50 w 242"/>
                <a:gd name="T9" fmla="*/ 176 h 252"/>
                <a:gd name="T10" fmla="*/ 45 w 242"/>
                <a:gd name="T11" fmla="*/ 144 h 252"/>
                <a:gd name="T12" fmla="*/ 46 w 242"/>
                <a:gd name="T13" fmla="*/ 119 h 252"/>
                <a:gd name="T14" fmla="*/ 44 w 242"/>
                <a:gd name="T15" fmla="*/ 108 h 252"/>
                <a:gd name="T16" fmla="*/ 37 w 242"/>
                <a:gd name="T17" fmla="*/ 99 h 252"/>
                <a:gd name="T18" fmla="*/ 28 w 242"/>
                <a:gd name="T19" fmla="*/ 82 h 252"/>
                <a:gd name="T20" fmla="*/ 19 w 242"/>
                <a:gd name="T21" fmla="*/ 57 h 252"/>
                <a:gd name="T22" fmla="*/ 15 w 242"/>
                <a:gd name="T23" fmla="*/ 44 h 252"/>
                <a:gd name="T24" fmla="*/ 1 w 242"/>
                <a:gd name="T25" fmla="*/ 24 h 252"/>
                <a:gd name="T26" fmla="*/ 0 w 242"/>
                <a:gd name="T27" fmla="*/ 8 h 252"/>
                <a:gd name="T28" fmla="*/ 9 w 242"/>
                <a:gd name="T29" fmla="*/ 4 h 252"/>
                <a:gd name="T30" fmla="*/ 20 w 242"/>
                <a:gd name="T31" fmla="*/ 0 h 252"/>
                <a:gd name="T32" fmla="*/ 32 w 242"/>
                <a:gd name="T33" fmla="*/ 1 h 252"/>
                <a:gd name="T34" fmla="*/ 42 w 242"/>
                <a:gd name="T35" fmla="*/ 10 h 252"/>
                <a:gd name="T36" fmla="*/ 45 w 242"/>
                <a:gd name="T37" fmla="*/ 9 h 252"/>
                <a:gd name="T38" fmla="*/ 119 w 242"/>
                <a:gd name="T39" fmla="*/ 8 h 252"/>
                <a:gd name="T40" fmla="*/ 131 w 242"/>
                <a:gd name="T41" fmla="*/ 18 h 252"/>
                <a:gd name="T42" fmla="*/ 175 w 242"/>
                <a:gd name="T43" fmla="*/ 21 h 252"/>
                <a:gd name="T44" fmla="*/ 208 w 242"/>
                <a:gd name="T45" fmla="*/ 13 h 252"/>
                <a:gd name="T46" fmla="*/ 223 w 242"/>
                <a:gd name="T47" fmla="*/ 8 h 252"/>
                <a:gd name="T48" fmla="*/ 235 w 242"/>
                <a:gd name="T49" fmla="*/ 9 h 252"/>
                <a:gd name="T50" fmla="*/ 242 w 242"/>
                <a:gd name="T51" fmla="*/ 14 h 252"/>
                <a:gd name="T52" fmla="*/ 242 w 242"/>
                <a:gd name="T53" fmla="*/ 15 h 252"/>
                <a:gd name="T54" fmla="*/ 232 w 242"/>
                <a:gd name="T55" fmla="*/ 20 h 252"/>
                <a:gd name="T56" fmla="*/ 226 w 242"/>
                <a:gd name="T57" fmla="*/ 20 h 252"/>
                <a:gd name="T58" fmla="*/ 214 w 242"/>
                <a:gd name="T59" fmla="*/ 28 h 252"/>
                <a:gd name="T60" fmla="*/ 208 w 242"/>
                <a:gd name="T61" fmla="*/ 20 h 252"/>
                <a:gd name="T62" fmla="*/ 179 w 242"/>
                <a:gd name="T63" fmla="*/ 27 h 252"/>
                <a:gd name="T64" fmla="*/ 166 w 242"/>
                <a:gd name="T65" fmla="*/ 28 h 252"/>
                <a:gd name="T66" fmla="*/ 163 w 242"/>
                <a:gd name="T67" fmla="*/ 102 h 252"/>
                <a:gd name="T68" fmla="*/ 145 w 242"/>
                <a:gd name="T69" fmla="*/ 102 h 252"/>
                <a:gd name="T70" fmla="*/ 143 w 242"/>
                <a:gd name="T71" fmla="*/ 163 h 252"/>
                <a:gd name="T72" fmla="*/ 139 w 242"/>
                <a:gd name="T73" fmla="*/ 240 h 252"/>
                <a:gd name="T74" fmla="*/ 123 w 242"/>
                <a:gd name="T75" fmla="*/ 250 h 252"/>
                <a:gd name="T76" fmla="*/ 114 w 242"/>
                <a:gd name="T77" fmla="*/ 252 h 252"/>
                <a:gd name="T78" fmla="*/ 103 w 242"/>
                <a:gd name="T79" fmla="*/ 248 h 252"/>
                <a:gd name="T80" fmla="*/ 95 w 242"/>
                <a:gd name="T81" fmla="*/ 246 h 252"/>
                <a:gd name="T82" fmla="*/ 92 w 242"/>
                <a:gd name="T83" fmla="*/ 238 h 252"/>
                <a:gd name="T84" fmla="*/ 85 w 242"/>
                <a:gd name="T85" fmla="*/ 232 h 252"/>
                <a:gd name="T86" fmla="*/ 76 w 242"/>
                <a:gd name="T87" fmla="*/ 242 h 2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42" h="252">
                  <a:moveTo>
                    <a:pt x="76" y="242"/>
                  </a:moveTo>
                  <a:lnTo>
                    <a:pt x="64" y="226"/>
                  </a:lnTo>
                  <a:lnTo>
                    <a:pt x="58" y="211"/>
                  </a:lnTo>
                  <a:lnTo>
                    <a:pt x="54" y="191"/>
                  </a:lnTo>
                  <a:lnTo>
                    <a:pt x="50" y="176"/>
                  </a:lnTo>
                  <a:lnTo>
                    <a:pt x="45" y="144"/>
                  </a:lnTo>
                  <a:lnTo>
                    <a:pt x="46" y="119"/>
                  </a:lnTo>
                  <a:lnTo>
                    <a:pt x="44" y="108"/>
                  </a:lnTo>
                  <a:lnTo>
                    <a:pt x="37" y="99"/>
                  </a:lnTo>
                  <a:lnTo>
                    <a:pt x="28" y="82"/>
                  </a:lnTo>
                  <a:lnTo>
                    <a:pt x="19" y="57"/>
                  </a:lnTo>
                  <a:lnTo>
                    <a:pt x="15" y="44"/>
                  </a:lnTo>
                  <a:lnTo>
                    <a:pt x="1" y="24"/>
                  </a:lnTo>
                  <a:lnTo>
                    <a:pt x="0" y="8"/>
                  </a:lnTo>
                  <a:lnTo>
                    <a:pt x="9" y="4"/>
                  </a:lnTo>
                  <a:lnTo>
                    <a:pt x="20" y="0"/>
                  </a:lnTo>
                  <a:lnTo>
                    <a:pt x="32" y="1"/>
                  </a:lnTo>
                  <a:lnTo>
                    <a:pt x="42" y="10"/>
                  </a:lnTo>
                  <a:lnTo>
                    <a:pt x="45" y="9"/>
                  </a:lnTo>
                  <a:lnTo>
                    <a:pt x="119" y="8"/>
                  </a:lnTo>
                  <a:lnTo>
                    <a:pt x="131" y="18"/>
                  </a:lnTo>
                  <a:lnTo>
                    <a:pt x="175" y="21"/>
                  </a:lnTo>
                  <a:lnTo>
                    <a:pt x="208" y="13"/>
                  </a:lnTo>
                  <a:lnTo>
                    <a:pt x="223" y="8"/>
                  </a:lnTo>
                  <a:lnTo>
                    <a:pt x="235" y="9"/>
                  </a:lnTo>
                  <a:lnTo>
                    <a:pt x="242" y="14"/>
                  </a:lnTo>
                  <a:lnTo>
                    <a:pt x="242" y="15"/>
                  </a:lnTo>
                  <a:lnTo>
                    <a:pt x="232" y="20"/>
                  </a:lnTo>
                  <a:lnTo>
                    <a:pt x="226" y="20"/>
                  </a:lnTo>
                  <a:lnTo>
                    <a:pt x="214" y="28"/>
                  </a:lnTo>
                  <a:lnTo>
                    <a:pt x="208" y="20"/>
                  </a:lnTo>
                  <a:lnTo>
                    <a:pt x="179" y="27"/>
                  </a:lnTo>
                  <a:lnTo>
                    <a:pt x="166" y="28"/>
                  </a:lnTo>
                  <a:lnTo>
                    <a:pt x="163" y="102"/>
                  </a:lnTo>
                  <a:lnTo>
                    <a:pt x="145" y="102"/>
                  </a:lnTo>
                  <a:lnTo>
                    <a:pt x="143" y="163"/>
                  </a:lnTo>
                  <a:lnTo>
                    <a:pt x="139" y="240"/>
                  </a:lnTo>
                  <a:lnTo>
                    <a:pt x="123" y="250"/>
                  </a:lnTo>
                  <a:lnTo>
                    <a:pt x="114" y="252"/>
                  </a:lnTo>
                  <a:lnTo>
                    <a:pt x="103" y="248"/>
                  </a:lnTo>
                  <a:lnTo>
                    <a:pt x="95" y="246"/>
                  </a:lnTo>
                  <a:lnTo>
                    <a:pt x="92" y="238"/>
                  </a:lnTo>
                  <a:lnTo>
                    <a:pt x="85" y="232"/>
                  </a:lnTo>
                  <a:lnTo>
                    <a:pt x="76" y="242"/>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93" name="Freeform 92"/>
            <p:cNvSpPr>
              <a:spLocks/>
            </p:cNvSpPr>
            <p:nvPr/>
          </p:nvSpPr>
          <p:spPr bwMode="auto">
            <a:xfrm>
              <a:off x="4937170" y="3490911"/>
              <a:ext cx="464534" cy="380549"/>
            </a:xfrm>
            <a:custGeom>
              <a:avLst/>
              <a:gdLst>
                <a:gd name="T0" fmla="*/ 34 w 281"/>
                <a:gd name="T1" fmla="*/ 239 h 245"/>
                <a:gd name="T2" fmla="*/ 34 w 281"/>
                <a:gd name="T3" fmla="*/ 225 h 245"/>
                <a:gd name="T4" fmla="*/ 13 w 281"/>
                <a:gd name="T5" fmla="*/ 220 h 245"/>
                <a:gd name="T6" fmla="*/ 12 w 281"/>
                <a:gd name="T7" fmla="*/ 210 h 245"/>
                <a:gd name="T8" fmla="*/ 2 w 281"/>
                <a:gd name="T9" fmla="*/ 197 h 245"/>
                <a:gd name="T10" fmla="*/ 0 w 281"/>
                <a:gd name="T11" fmla="*/ 187 h 245"/>
                <a:gd name="T12" fmla="*/ 1 w 281"/>
                <a:gd name="T13" fmla="*/ 177 h 245"/>
                <a:gd name="T14" fmla="*/ 13 w 281"/>
                <a:gd name="T15" fmla="*/ 176 h 245"/>
                <a:gd name="T16" fmla="*/ 19 w 281"/>
                <a:gd name="T17" fmla="*/ 169 h 245"/>
                <a:gd name="T18" fmla="*/ 44 w 281"/>
                <a:gd name="T19" fmla="*/ 167 h 245"/>
                <a:gd name="T20" fmla="*/ 60 w 281"/>
                <a:gd name="T21" fmla="*/ 164 h 245"/>
                <a:gd name="T22" fmla="*/ 62 w 281"/>
                <a:gd name="T23" fmla="*/ 151 h 245"/>
                <a:gd name="T24" fmla="*/ 72 w 281"/>
                <a:gd name="T25" fmla="*/ 137 h 245"/>
                <a:gd name="T26" fmla="*/ 71 w 281"/>
                <a:gd name="T27" fmla="*/ 89 h 245"/>
                <a:gd name="T28" fmla="*/ 97 w 281"/>
                <a:gd name="T29" fmla="*/ 80 h 245"/>
                <a:gd name="T30" fmla="*/ 149 w 281"/>
                <a:gd name="T31" fmla="*/ 39 h 245"/>
                <a:gd name="T32" fmla="*/ 209 w 281"/>
                <a:gd name="T33" fmla="*/ 0 h 245"/>
                <a:gd name="T34" fmla="*/ 238 w 281"/>
                <a:gd name="T35" fmla="*/ 9 h 245"/>
                <a:gd name="T36" fmla="*/ 248 w 281"/>
                <a:gd name="T37" fmla="*/ 20 h 245"/>
                <a:gd name="T38" fmla="*/ 261 w 281"/>
                <a:gd name="T39" fmla="*/ 12 h 245"/>
                <a:gd name="T40" fmla="*/ 266 w 281"/>
                <a:gd name="T41" fmla="*/ 45 h 245"/>
                <a:gd name="T42" fmla="*/ 273 w 281"/>
                <a:gd name="T43" fmla="*/ 50 h 245"/>
                <a:gd name="T44" fmla="*/ 274 w 281"/>
                <a:gd name="T45" fmla="*/ 57 h 245"/>
                <a:gd name="T46" fmla="*/ 281 w 281"/>
                <a:gd name="T47" fmla="*/ 64 h 245"/>
                <a:gd name="T48" fmla="*/ 278 w 281"/>
                <a:gd name="T49" fmla="*/ 73 h 245"/>
                <a:gd name="T50" fmla="*/ 271 w 281"/>
                <a:gd name="T51" fmla="*/ 115 h 245"/>
                <a:gd name="T52" fmla="*/ 271 w 281"/>
                <a:gd name="T53" fmla="*/ 142 h 245"/>
                <a:gd name="T54" fmla="*/ 248 w 281"/>
                <a:gd name="T55" fmla="*/ 162 h 245"/>
                <a:gd name="T56" fmla="*/ 241 w 281"/>
                <a:gd name="T57" fmla="*/ 189 h 245"/>
                <a:gd name="T58" fmla="*/ 249 w 281"/>
                <a:gd name="T59" fmla="*/ 197 h 245"/>
                <a:gd name="T60" fmla="*/ 249 w 281"/>
                <a:gd name="T61" fmla="*/ 210 h 245"/>
                <a:gd name="T62" fmla="*/ 260 w 281"/>
                <a:gd name="T63" fmla="*/ 210 h 245"/>
                <a:gd name="T64" fmla="*/ 259 w 281"/>
                <a:gd name="T65" fmla="*/ 220 h 245"/>
                <a:gd name="T66" fmla="*/ 254 w 281"/>
                <a:gd name="T67" fmla="*/ 221 h 245"/>
                <a:gd name="T68" fmla="*/ 253 w 281"/>
                <a:gd name="T69" fmla="*/ 228 h 245"/>
                <a:gd name="T70" fmla="*/ 250 w 281"/>
                <a:gd name="T71" fmla="*/ 228 h 245"/>
                <a:gd name="T72" fmla="*/ 237 w 281"/>
                <a:gd name="T73" fmla="*/ 206 h 245"/>
                <a:gd name="T74" fmla="*/ 233 w 281"/>
                <a:gd name="T75" fmla="*/ 205 h 245"/>
                <a:gd name="T76" fmla="*/ 219 w 281"/>
                <a:gd name="T77" fmla="*/ 216 h 245"/>
                <a:gd name="T78" fmla="*/ 205 w 281"/>
                <a:gd name="T79" fmla="*/ 210 h 245"/>
                <a:gd name="T80" fmla="*/ 195 w 281"/>
                <a:gd name="T81" fmla="*/ 209 h 245"/>
                <a:gd name="T82" fmla="*/ 189 w 281"/>
                <a:gd name="T83" fmla="*/ 212 h 245"/>
                <a:gd name="T84" fmla="*/ 179 w 281"/>
                <a:gd name="T85" fmla="*/ 212 h 245"/>
                <a:gd name="T86" fmla="*/ 168 w 281"/>
                <a:gd name="T87" fmla="*/ 220 h 245"/>
                <a:gd name="T88" fmla="*/ 159 w 281"/>
                <a:gd name="T89" fmla="*/ 221 h 245"/>
                <a:gd name="T90" fmla="*/ 137 w 281"/>
                <a:gd name="T91" fmla="*/ 210 h 245"/>
                <a:gd name="T92" fmla="*/ 128 w 281"/>
                <a:gd name="T93" fmla="*/ 215 h 245"/>
                <a:gd name="T94" fmla="*/ 119 w 281"/>
                <a:gd name="T95" fmla="*/ 215 h 245"/>
                <a:gd name="T96" fmla="*/ 112 w 281"/>
                <a:gd name="T97" fmla="*/ 207 h 245"/>
                <a:gd name="T98" fmla="*/ 93 w 281"/>
                <a:gd name="T99" fmla="*/ 199 h 245"/>
                <a:gd name="T100" fmla="*/ 74 w 281"/>
                <a:gd name="T101" fmla="*/ 202 h 245"/>
                <a:gd name="T102" fmla="*/ 69 w 281"/>
                <a:gd name="T103" fmla="*/ 206 h 245"/>
                <a:gd name="T104" fmla="*/ 67 w 281"/>
                <a:gd name="T105" fmla="*/ 218 h 245"/>
                <a:gd name="T106" fmla="*/ 61 w 281"/>
                <a:gd name="T107" fmla="*/ 227 h 245"/>
                <a:gd name="T108" fmla="*/ 60 w 281"/>
                <a:gd name="T109" fmla="*/ 245 h 245"/>
                <a:gd name="T110" fmla="*/ 46 w 281"/>
                <a:gd name="T111" fmla="*/ 233 h 245"/>
                <a:gd name="T112" fmla="*/ 40 w 281"/>
                <a:gd name="T113" fmla="*/ 233 h 245"/>
                <a:gd name="T114" fmla="*/ 34 w 281"/>
                <a:gd name="T115" fmla="*/ 239 h 2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81" h="245">
                  <a:moveTo>
                    <a:pt x="34" y="239"/>
                  </a:moveTo>
                  <a:lnTo>
                    <a:pt x="34" y="225"/>
                  </a:lnTo>
                  <a:lnTo>
                    <a:pt x="13" y="220"/>
                  </a:lnTo>
                  <a:lnTo>
                    <a:pt x="12" y="210"/>
                  </a:lnTo>
                  <a:lnTo>
                    <a:pt x="2" y="197"/>
                  </a:lnTo>
                  <a:lnTo>
                    <a:pt x="0" y="187"/>
                  </a:lnTo>
                  <a:lnTo>
                    <a:pt x="1" y="177"/>
                  </a:lnTo>
                  <a:lnTo>
                    <a:pt x="13" y="176"/>
                  </a:lnTo>
                  <a:lnTo>
                    <a:pt x="19" y="169"/>
                  </a:lnTo>
                  <a:lnTo>
                    <a:pt x="44" y="167"/>
                  </a:lnTo>
                  <a:lnTo>
                    <a:pt x="60" y="164"/>
                  </a:lnTo>
                  <a:lnTo>
                    <a:pt x="62" y="151"/>
                  </a:lnTo>
                  <a:lnTo>
                    <a:pt x="72" y="137"/>
                  </a:lnTo>
                  <a:lnTo>
                    <a:pt x="71" y="89"/>
                  </a:lnTo>
                  <a:lnTo>
                    <a:pt x="97" y="80"/>
                  </a:lnTo>
                  <a:lnTo>
                    <a:pt x="149" y="39"/>
                  </a:lnTo>
                  <a:lnTo>
                    <a:pt x="209" y="0"/>
                  </a:lnTo>
                  <a:lnTo>
                    <a:pt x="238" y="9"/>
                  </a:lnTo>
                  <a:lnTo>
                    <a:pt x="248" y="20"/>
                  </a:lnTo>
                  <a:lnTo>
                    <a:pt x="261" y="12"/>
                  </a:lnTo>
                  <a:lnTo>
                    <a:pt x="266" y="45"/>
                  </a:lnTo>
                  <a:lnTo>
                    <a:pt x="273" y="50"/>
                  </a:lnTo>
                  <a:lnTo>
                    <a:pt x="274" y="57"/>
                  </a:lnTo>
                  <a:lnTo>
                    <a:pt x="281" y="64"/>
                  </a:lnTo>
                  <a:lnTo>
                    <a:pt x="278" y="73"/>
                  </a:lnTo>
                  <a:lnTo>
                    <a:pt x="271" y="115"/>
                  </a:lnTo>
                  <a:lnTo>
                    <a:pt x="271" y="142"/>
                  </a:lnTo>
                  <a:lnTo>
                    <a:pt x="248" y="162"/>
                  </a:lnTo>
                  <a:lnTo>
                    <a:pt x="241" y="189"/>
                  </a:lnTo>
                  <a:lnTo>
                    <a:pt x="249" y="197"/>
                  </a:lnTo>
                  <a:lnTo>
                    <a:pt x="249" y="210"/>
                  </a:lnTo>
                  <a:lnTo>
                    <a:pt x="260" y="210"/>
                  </a:lnTo>
                  <a:lnTo>
                    <a:pt x="259" y="220"/>
                  </a:lnTo>
                  <a:lnTo>
                    <a:pt x="254" y="221"/>
                  </a:lnTo>
                  <a:lnTo>
                    <a:pt x="253" y="228"/>
                  </a:lnTo>
                  <a:lnTo>
                    <a:pt x="250" y="228"/>
                  </a:lnTo>
                  <a:lnTo>
                    <a:pt x="237" y="206"/>
                  </a:lnTo>
                  <a:lnTo>
                    <a:pt x="233" y="205"/>
                  </a:lnTo>
                  <a:lnTo>
                    <a:pt x="219" y="216"/>
                  </a:lnTo>
                  <a:lnTo>
                    <a:pt x="205" y="210"/>
                  </a:lnTo>
                  <a:lnTo>
                    <a:pt x="195" y="209"/>
                  </a:lnTo>
                  <a:lnTo>
                    <a:pt x="189" y="212"/>
                  </a:lnTo>
                  <a:lnTo>
                    <a:pt x="179" y="212"/>
                  </a:lnTo>
                  <a:lnTo>
                    <a:pt x="168" y="220"/>
                  </a:lnTo>
                  <a:lnTo>
                    <a:pt x="159" y="221"/>
                  </a:lnTo>
                  <a:lnTo>
                    <a:pt x="137" y="210"/>
                  </a:lnTo>
                  <a:lnTo>
                    <a:pt x="128" y="215"/>
                  </a:lnTo>
                  <a:lnTo>
                    <a:pt x="119" y="215"/>
                  </a:lnTo>
                  <a:lnTo>
                    <a:pt x="112" y="207"/>
                  </a:lnTo>
                  <a:lnTo>
                    <a:pt x="93" y="199"/>
                  </a:lnTo>
                  <a:lnTo>
                    <a:pt x="74" y="202"/>
                  </a:lnTo>
                  <a:lnTo>
                    <a:pt x="69" y="206"/>
                  </a:lnTo>
                  <a:lnTo>
                    <a:pt x="67" y="218"/>
                  </a:lnTo>
                  <a:lnTo>
                    <a:pt x="61" y="227"/>
                  </a:lnTo>
                  <a:lnTo>
                    <a:pt x="60" y="245"/>
                  </a:lnTo>
                  <a:lnTo>
                    <a:pt x="46" y="233"/>
                  </a:lnTo>
                  <a:lnTo>
                    <a:pt x="40" y="233"/>
                  </a:lnTo>
                  <a:lnTo>
                    <a:pt x="34" y="23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94" name="Freeform 93"/>
            <p:cNvSpPr>
              <a:spLocks/>
            </p:cNvSpPr>
            <p:nvPr/>
          </p:nvSpPr>
          <p:spPr bwMode="auto">
            <a:xfrm>
              <a:off x="5009909" y="3800011"/>
              <a:ext cx="357078" cy="310652"/>
            </a:xfrm>
            <a:custGeom>
              <a:avLst/>
              <a:gdLst>
                <a:gd name="T0" fmla="*/ 106 w 216"/>
                <a:gd name="T1" fmla="*/ 189 h 200"/>
                <a:gd name="T2" fmla="*/ 87 w 216"/>
                <a:gd name="T3" fmla="*/ 197 h 200"/>
                <a:gd name="T4" fmla="*/ 80 w 216"/>
                <a:gd name="T5" fmla="*/ 196 h 200"/>
                <a:gd name="T6" fmla="*/ 73 w 216"/>
                <a:gd name="T7" fmla="*/ 200 h 200"/>
                <a:gd name="T8" fmla="*/ 59 w 216"/>
                <a:gd name="T9" fmla="*/ 200 h 200"/>
                <a:gd name="T10" fmla="*/ 49 w 216"/>
                <a:gd name="T11" fmla="*/ 187 h 200"/>
                <a:gd name="T12" fmla="*/ 43 w 216"/>
                <a:gd name="T13" fmla="*/ 172 h 200"/>
                <a:gd name="T14" fmla="*/ 30 w 216"/>
                <a:gd name="T15" fmla="*/ 158 h 200"/>
                <a:gd name="T16" fmla="*/ 16 w 216"/>
                <a:gd name="T17" fmla="*/ 158 h 200"/>
                <a:gd name="T18" fmla="*/ 0 w 216"/>
                <a:gd name="T19" fmla="*/ 158 h 200"/>
                <a:gd name="T20" fmla="*/ 1 w 216"/>
                <a:gd name="T21" fmla="*/ 125 h 200"/>
                <a:gd name="T22" fmla="*/ 0 w 216"/>
                <a:gd name="T23" fmla="*/ 112 h 200"/>
                <a:gd name="T24" fmla="*/ 4 w 216"/>
                <a:gd name="T25" fmla="*/ 98 h 200"/>
                <a:gd name="T26" fmla="*/ 9 w 216"/>
                <a:gd name="T27" fmla="*/ 92 h 200"/>
                <a:gd name="T28" fmla="*/ 18 w 216"/>
                <a:gd name="T29" fmla="*/ 79 h 200"/>
                <a:gd name="T30" fmla="*/ 16 w 216"/>
                <a:gd name="T31" fmla="*/ 74 h 200"/>
                <a:gd name="T32" fmla="*/ 20 w 216"/>
                <a:gd name="T33" fmla="*/ 65 h 200"/>
                <a:gd name="T34" fmla="*/ 16 w 216"/>
                <a:gd name="T35" fmla="*/ 53 h 200"/>
                <a:gd name="T36" fmla="*/ 16 w 216"/>
                <a:gd name="T37" fmla="*/ 46 h 200"/>
                <a:gd name="T38" fmla="*/ 17 w 216"/>
                <a:gd name="T39" fmla="*/ 28 h 200"/>
                <a:gd name="T40" fmla="*/ 23 w 216"/>
                <a:gd name="T41" fmla="*/ 19 h 200"/>
                <a:gd name="T42" fmla="*/ 25 w 216"/>
                <a:gd name="T43" fmla="*/ 7 h 200"/>
                <a:gd name="T44" fmla="*/ 30 w 216"/>
                <a:gd name="T45" fmla="*/ 3 h 200"/>
                <a:gd name="T46" fmla="*/ 49 w 216"/>
                <a:gd name="T47" fmla="*/ 0 h 200"/>
                <a:gd name="T48" fmla="*/ 68 w 216"/>
                <a:gd name="T49" fmla="*/ 8 h 200"/>
                <a:gd name="T50" fmla="*/ 75 w 216"/>
                <a:gd name="T51" fmla="*/ 16 h 200"/>
                <a:gd name="T52" fmla="*/ 84 w 216"/>
                <a:gd name="T53" fmla="*/ 16 h 200"/>
                <a:gd name="T54" fmla="*/ 93 w 216"/>
                <a:gd name="T55" fmla="*/ 11 h 200"/>
                <a:gd name="T56" fmla="*/ 115 w 216"/>
                <a:gd name="T57" fmla="*/ 22 h 200"/>
                <a:gd name="T58" fmla="*/ 124 w 216"/>
                <a:gd name="T59" fmla="*/ 21 h 200"/>
                <a:gd name="T60" fmla="*/ 135 w 216"/>
                <a:gd name="T61" fmla="*/ 13 h 200"/>
                <a:gd name="T62" fmla="*/ 145 w 216"/>
                <a:gd name="T63" fmla="*/ 13 h 200"/>
                <a:gd name="T64" fmla="*/ 151 w 216"/>
                <a:gd name="T65" fmla="*/ 10 h 200"/>
                <a:gd name="T66" fmla="*/ 161 w 216"/>
                <a:gd name="T67" fmla="*/ 11 h 200"/>
                <a:gd name="T68" fmla="*/ 175 w 216"/>
                <a:gd name="T69" fmla="*/ 17 h 200"/>
                <a:gd name="T70" fmla="*/ 189 w 216"/>
                <a:gd name="T71" fmla="*/ 6 h 200"/>
                <a:gd name="T72" fmla="*/ 193 w 216"/>
                <a:gd name="T73" fmla="*/ 7 h 200"/>
                <a:gd name="T74" fmla="*/ 206 w 216"/>
                <a:gd name="T75" fmla="*/ 29 h 200"/>
                <a:gd name="T76" fmla="*/ 209 w 216"/>
                <a:gd name="T77" fmla="*/ 29 h 200"/>
                <a:gd name="T78" fmla="*/ 216 w 216"/>
                <a:gd name="T79" fmla="*/ 37 h 200"/>
                <a:gd name="T80" fmla="*/ 214 w 216"/>
                <a:gd name="T81" fmla="*/ 41 h 200"/>
                <a:gd name="T82" fmla="*/ 214 w 216"/>
                <a:gd name="T83" fmla="*/ 48 h 200"/>
                <a:gd name="T84" fmla="*/ 199 w 216"/>
                <a:gd name="T85" fmla="*/ 64 h 200"/>
                <a:gd name="T86" fmla="*/ 194 w 216"/>
                <a:gd name="T87" fmla="*/ 77 h 200"/>
                <a:gd name="T88" fmla="*/ 191 w 216"/>
                <a:gd name="T89" fmla="*/ 88 h 200"/>
                <a:gd name="T90" fmla="*/ 187 w 216"/>
                <a:gd name="T91" fmla="*/ 93 h 200"/>
                <a:gd name="T92" fmla="*/ 184 w 216"/>
                <a:gd name="T93" fmla="*/ 107 h 200"/>
                <a:gd name="T94" fmla="*/ 174 w 216"/>
                <a:gd name="T95" fmla="*/ 116 h 200"/>
                <a:gd name="T96" fmla="*/ 172 w 216"/>
                <a:gd name="T97" fmla="*/ 126 h 200"/>
                <a:gd name="T98" fmla="*/ 167 w 216"/>
                <a:gd name="T99" fmla="*/ 135 h 200"/>
                <a:gd name="T100" fmla="*/ 166 w 216"/>
                <a:gd name="T101" fmla="*/ 143 h 200"/>
                <a:gd name="T102" fmla="*/ 153 w 216"/>
                <a:gd name="T103" fmla="*/ 150 h 200"/>
                <a:gd name="T104" fmla="*/ 143 w 216"/>
                <a:gd name="T105" fmla="*/ 142 h 200"/>
                <a:gd name="T106" fmla="*/ 136 w 216"/>
                <a:gd name="T107" fmla="*/ 142 h 200"/>
                <a:gd name="T108" fmla="*/ 125 w 216"/>
                <a:gd name="T109" fmla="*/ 154 h 200"/>
                <a:gd name="T110" fmla="*/ 120 w 216"/>
                <a:gd name="T111" fmla="*/ 155 h 200"/>
                <a:gd name="T112" fmla="*/ 111 w 216"/>
                <a:gd name="T113" fmla="*/ 175 h 200"/>
                <a:gd name="T114" fmla="*/ 106 w 216"/>
                <a:gd name="T115" fmla="*/ 189 h 2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16" h="200">
                  <a:moveTo>
                    <a:pt x="106" y="189"/>
                  </a:moveTo>
                  <a:lnTo>
                    <a:pt x="87" y="197"/>
                  </a:lnTo>
                  <a:lnTo>
                    <a:pt x="80" y="196"/>
                  </a:lnTo>
                  <a:lnTo>
                    <a:pt x="73" y="200"/>
                  </a:lnTo>
                  <a:lnTo>
                    <a:pt x="59" y="200"/>
                  </a:lnTo>
                  <a:lnTo>
                    <a:pt x="49" y="187"/>
                  </a:lnTo>
                  <a:lnTo>
                    <a:pt x="43" y="172"/>
                  </a:lnTo>
                  <a:lnTo>
                    <a:pt x="30" y="158"/>
                  </a:lnTo>
                  <a:lnTo>
                    <a:pt x="16" y="158"/>
                  </a:lnTo>
                  <a:lnTo>
                    <a:pt x="0" y="158"/>
                  </a:lnTo>
                  <a:lnTo>
                    <a:pt x="1" y="125"/>
                  </a:lnTo>
                  <a:lnTo>
                    <a:pt x="0" y="112"/>
                  </a:lnTo>
                  <a:lnTo>
                    <a:pt x="4" y="98"/>
                  </a:lnTo>
                  <a:lnTo>
                    <a:pt x="9" y="92"/>
                  </a:lnTo>
                  <a:lnTo>
                    <a:pt x="18" y="79"/>
                  </a:lnTo>
                  <a:lnTo>
                    <a:pt x="16" y="74"/>
                  </a:lnTo>
                  <a:lnTo>
                    <a:pt x="20" y="65"/>
                  </a:lnTo>
                  <a:lnTo>
                    <a:pt x="16" y="53"/>
                  </a:lnTo>
                  <a:lnTo>
                    <a:pt x="16" y="46"/>
                  </a:lnTo>
                  <a:lnTo>
                    <a:pt x="17" y="28"/>
                  </a:lnTo>
                  <a:lnTo>
                    <a:pt x="23" y="19"/>
                  </a:lnTo>
                  <a:lnTo>
                    <a:pt x="25" y="7"/>
                  </a:lnTo>
                  <a:lnTo>
                    <a:pt x="30" y="3"/>
                  </a:lnTo>
                  <a:lnTo>
                    <a:pt x="49" y="0"/>
                  </a:lnTo>
                  <a:lnTo>
                    <a:pt x="68" y="8"/>
                  </a:lnTo>
                  <a:lnTo>
                    <a:pt x="75" y="16"/>
                  </a:lnTo>
                  <a:lnTo>
                    <a:pt x="84" y="16"/>
                  </a:lnTo>
                  <a:lnTo>
                    <a:pt x="93" y="11"/>
                  </a:lnTo>
                  <a:lnTo>
                    <a:pt x="115" y="22"/>
                  </a:lnTo>
                  <a:lnTo>
                    <a:pt x="124" y="21"/>
                  </a:lnTo>
                  <a:lnTo>
                    <a:pt x="135" y="13"/>
                  </a:lnTo>
                  <a:lnTo>
                    <a:pt x="145" y="13"/>
                  </a:lnTo>
                  <a:lnTo>
                    <a:pt x="151" y="10"/>
                  </a:lnTo>
                  <a:lnTo>
                    <a:pt x="161" y="11"/>
                  </a:lnTo>
                  <a:lnTo>
                    <a:pt x="175" y="17"/>
                  </a:lnTo>
                  <a:lnTo>
                    <a:pt x="189" y="6"/>
                  </a:lnTo>
                  <a:lnTo>
                    <a:pt x="193" y="7"/>
                  </a:lnTo>
                  <a:lnTo>
                    <a:pt x="206" y="29"/>
                  </a:lnTo>
                  <a:lnTo>
                    <a:pt x="209" y="29"/>
                  </a:lnTo>
                  <a:lnTo>
                    <a:pt x="216" y="37"/>
                  </a:lnTo>
                  <a:lnTo>
                    <a:pt x="214" y="41"/>
                  </a:lnTo>
                  <a:lnTo>
                    <a:pt x="214" y="48"/>
                  </a:lnTo>
                  <a:lnTo>
                    <a:pt x="199" y="64"/>
                  </a:lnTo>
                  <a:lnTo>
                    <a:pt x="194" y="77"/>
                  </a:lnTo>
                  <a:lnTo>
                    <a:pt x="191" y="88"/>
                  </a:lnTo>
                  <a:lnTo>
                    <a:pt x="187" y="93"/>
                  </a:lnTo>
                  <a:lnTo>
                    <a:pt x="184" y="107"/>
                  </a:lnTo>
                  <a:lnTo>
                    <a:pt x="174" y="116"/>
                  </a:lnTo>
                  <a:lnTo>
                    <a:pt x="172" y="126"/>
                  </a:lnTo>
                  <a:lnTo>
                    <a:pt x="167" y="135"/>
                  </a:lnTo>
                  <a:lnTo>
                    <a:pt x="166" y="143"/>
                  </a:lnTo>
                  <a:lnTo>
                    <a:pt x="153" y="150"/>
                  </a:lnTo>
                  <a:lnTo>
                    <a:pt x="143" y="142"/>
                  </a:lnTo>
                  <a:lnTo>
                    <a:pt x="136" y="142"/>
                  </a:lnTo>
                  <a:lnTo>
                    <a:pt x="125" y="154"/>
                  </a:lnTo>
                  <a:lnTo>
                    <a:pt x="120" y="155"/>
                  </a:lnTo>
                  <a:lnTo>
                    <a:pt x="111" y="175"/>
                  </a:lnTo>
                  <a:lnTo>
                    <a:pt x="106" y="18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95" name="Freeform 94"/>
            <p:cNvSpPr>
              <a:spLocks/>
            </p:cNvSpPr>
            <p:nvPr/>
          </p:nvSpPr>
          <p:spPr bwMode="auto">
            <a:xfrm>
              <a:off x="5014867" y="2532550"/>
              <a:ext cx="95882" cy="83876"/>
            </a:xfrm>
            <a:custGeom>
              <a:avLst/>
              <a:gdLst>
                <a:gd name="T0" fmla="*/ 42 w 58"/>
                <a:gd name="T1" fmla="*/ 0 h 54"/>
                <a:gd name="T2" fmla="*/ 55 w 58"/>
                <a:gd name="T3" fmla="*/ 0 h 54"/>
                <a:gd name="T4" fmla="*/ 58 w 58"/>
                <a:gd name="T5" fmla="*/ 7 h 54"/>
                <a:gd name="T6" fmla="*/ 55 w 58"/>
                <a:gd name="T7" fmla="*/ 25 h 54"/>
                <a:gd name="T8" fmla="*/ 51 w 58"/>
                <a:gd name="T9" fmla="*/ 33 h 54"/>
                <a:gd name="T10" fmla="*/ 42 w 58"/>
                <a:gd name="T11" fmla="*/ 33 h 54"/>
                <a:gd name="T12" fmla="*/ 45 w 58"/>
                <a:gd name="T13" fmla="*/ 54 h 54"/>
                <a:gd name="T14" fmla="*/ 36 w 58"/>
                <a:gd name="T15" fmla="*/ 49 h 54"/>
                <a:gd name="T16" fmla="*/ 26 w 58"/>
                <a:gd name="T17" fmla="*/ 40 h 54"/>
                <a:gd name="T18" fmla="*/ 11 w 58"/>
                <a:gd name="T19" fmla="*/ 44 h 54"/>
                <a:gd name="T20" fmla="*/ 0 w 58"/>
                <a:gd name="T21" fmla="*/ 43 h 54"/>
                <a:gd name="T22" fmla="*/ 8 w 58"/>
                <a:gd name="T23" fmla="*/ 37 h 54"/>
                <a:gd name="T24" fmla="*/ 21 w 58"/>
                <a:gd name="T25" fmla="*/ 8 h 54"/>
                <a:gd name="T26" fmla="*/ 42 w 58"/>
                <a:gd name="T27" fmla="*/ 0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8" h="54">
                  <a:moveTo>
                    <a:pt x="42" y="0"/>
                  </a:moveTo>
                  <a:lnTo>
                    <a:pt x="55" y="0"/>
                  </a:lnTo>
                  <a:lnTo>
                    <a:pt x="58" y="7"/>
                  </a:lnTo>
                  <a:lnTo>
                    <a:pt x="55" y="25"/>
                  </a:lnTo>
                  <a:lnTo>
                    <a:pt x="51" y="33"/>
                  </a:lnTo>
                  <a:lnTo>
                    <a:pt x="42" y="33"/>
                  </a:lnTo>
                  <a:lnTo>
                    <a:pt x="45" y="54"/>
                  </a:lnTo>
                  <a:lnTo>
                    <a:pt x="36" y="49"/>
                  </a:lnTo>
                  <a:lnTo>
                    <a:pt x="26" y="40"/>
                  </a:lnTo>
                  <a:lnTo>
                    <a:pt x="11" y="44"/>
                  </a:lnTo>
                  <a:lnTo>
                    <a:pt x="0" y="43"/>
                  </a:lnTo>
                  <a:lnTo>
                    <a:pt x="8" y="37"/>
                  </a:lnTo>
                  <a:lnTo>
                    <a:pt x="21" y="8"/>
                  </a:lnTo>
                  <a:lnTo>
                    <a:pt x="42"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96" name="Freeform 95"/>
            <p:cNvSpPr>
              <a:spLocks/>
            </p:cNvSpPr>
            <p:nvPr/>
          </p:nvSpPr>
          <p:spPr bwMode="auto">
            <a:xfrm>
              <a:off x="5046278" y="2016868"/>
              <a:ext cx="562069" cy="374337"/>
            </a:xfrm>
            <a:custGeom>
              <a:avLst/>
              <a:gdLst>
                <a:gd name="T0" fmla="*/ 294 w 340"/>
                <a:gd name="T1" fmla="*/ 0 h 241"/>
                <a:gd name="T2" fmla="*/ 338 w 340"/>
                <a:gd name="T3" fmla="*/ 13 h 241"/>
                <a:gd name="T4" fmla="*/ 322 w 340"/>
                <a:gd name="T5" fmla="*/ 17 h 241"/>
                <a:gd name="T6" fmla="*/ 340 w 340"/>
                <a:gd name="T7" fmla="*/ 28 h 241"/>
                <a:gd name="T8" fmla="*/ 319 w 340"/>
                <a:gd name="T9" fmla="*/ 35 h 241"/>
                <a:gd name="T10" fmla="*/ 309 w 340"/>
                <a:gd name="T11" fmla="*/ 37 h 241"/>
                <a:gd name="T12" fmla="*/ 311 w 340"/>
                <a:gd name="T13" fmla="*/ 24 h 241"/>
                <a:gd name="T14" fmla="*/ 293 w 340"/>
                <a:gd name="T15" fmla="*/ 18 h 241"/>
                <a:gd name="T16" fmla="*/ 274 w 340"/>
                <a:gd name="T17" fmla="*/ 23 h 241"/>
                <a:gd name="T18" fmla="*/ 270 w 340"/>
                <a:gd name="T19" fmla="*/ 36 h 241"/>
                <a:gd name="T20" fmla="*/ 259 w 340"/>
                <a:gd name="T21" fmla="*/ 44 h 241"/>
                <a:gd name="T22" fmla="*/ 244 w 340"/>
                <a:gd name="T23" fmla="*/ 40 h 241"/>
                <a:gd name="T24" fmla="*/ 227 w 340"/>
                <a:gd name="T25" fmla="*/ 40 h 241"/>
                <a:gd name="T26" fmla="*/ 210 w 340"/>
                <a:gd name="T27" fmla="*/ 31 h 241"/>
                <a:gd name="T28" fmla="*/ 203 w 340"/>
                <a:gd name="T29" fmla="*/ 36 h 241"/>
                <a:gd name="T30" fmla="*/ 195 w 340"/>
                <a:gd name="T31" fmla="*/ 37 h 241"/>
                <a:gd name="T32" fmla="*/ 195 w 340"/>
                <a:gd name="T33" fmla="*/ 48 h 241"/>
                <a:gd name="T34" fmla="*/ 170 w 340"/>
                <a:gd name="T35" fmla="*/ 45 h 241"/>
                <a:gd name="T36" fmla="*/ 168 w 340"/>
                <a:gd name="T37" fmla="*/ 55 h 241"/>
                <a:gd name="T38" fmla="*/ 155 w 340"/>
                <a:gd name="T39" fmla="*/ 55 h 241"/>
                <a:gd name="T40" fmla="*/ 148 w 340"/>
                <a:gd name="T41" fmla="*/ 68 h 241"/>
                <a:gd name="T42" fmla="*/ 137 w 340"/>
                <a:gd name="T43" fmla="*/ 88 h 241"/>
                <a:gd name="T44" fmla="*/ 118 w 340"/>
                <a:gd name="T45" fmla="*/ 114 h 241"/>
                <a:gd name="T46" fmla="*/ 124 w 340"/>
                <a:gd name="T47" fmla="*/ 120 h 241"/>
                <a:gd name="T48" fmla="*/ 120 w 340"/>
                <a:gd name="T49" fmla="*/ 127 h 241"/>
                <a:gd name="T50" fmla="*/ 106 w 340"/>
                <a:gd name="T51" fmla="*/ 127 h 241"/>
                <a:gd name="T52" fmla="*/ 98 w 340"/>
                <a:gd name="T53" fmla="*/ 145 h 241"/>
                <a:gd name="T54" fmla="*/ 102 w 340"/>
                <a:gd name="T55" fmla="*/ 170 h 241"/>
                <a:gd name="T56" fmla="*/ 112 w 340"/>
                <a:gd name="T57" fmla="*/ 179 h 241"/>
                <a:gd name="T58" fmla="*/ 109 w 340"/>
                <a:gd name="T59" fmla="*/ 202 h 241"/>
                <a:gd name="T60" fmla="*/ 98 w 340"/>
                <a:gd name="T61" fmla="*/ 215 h 241"/>
                <a:gd name="T62" fmla="*/ 92 w 340"/>
                <a:gd name="T63" fmla="*/ 226 h 241"/>
                <a:gd name="T64" fmla="*/ 81 w 340"/>
                <a:gd name="T65" fmla="*/ 214 h 241"/>
                <a:gd name="T66" fmla="*/ 54 w 340"/>
                <a:gd name="T67" fmla="*/ 237 h 241"/>
                <a:gd name="T68" fmla="*/ 34 w 340"/>
                <a:gd name="T69" fmla="*/ 241 h 241"/>
                <a:gd name="T70" fmla="*/ 13 w 340"/>
                <a:gd name="T71" fmla="*/ 231 h 241"/>
                <a:gd name="T72" fmla="*/ 7 w 340"/>
                <a:gd name="T73" fmla="*/ 211 h 241"/>
                <a:gd name="T74" fmla="*/ 0 w 340"/>
                <a:gd name="T75" fmla="*/ 166 h 241"/>
                <a:gd name="T76" fmla="*/ 13 w 340"/>
                <a:gd name="T77" fmla="*/ 154 h 241"/>
                <a:gd name="T78" fmla="*/ 50 w 340"/>
                <a:gd name="T79" fmla="*/ 139 h 241"/>
                <a:gd name="T80" fmla="*/ 76 w 340"/>
                <a:gd name="T81" fmla="*/ 119 h 241"/>
                <a:gd name="T82" fmla="*/ 99 w 340"/>
                <a:gd name="T83" fmla="*/ 94 h 241"/>
                <a:gd name="T84" fmla="*/ 128 w 340"/>
                <a:gd name="T85" fmla="*/ 59 h 241"/>
                <a:gd name="T86" fmla="*/ 149 w 340"/>
                <a:gd name="T87" fmla="*/ 45 h 241"/>
                <a:gd name="T88" fmla="*/ 182 w 340"/>
                <a:gd name="T89" fmla="*/ 24 h 241"/>
                <a:gd name="T90" fmla="*/ 209 w 340"/>
                <a:gd name="T91" fmla="*/ 16 h 241"/>
                <a:gd name="T92" fmla="*/ 231 w 340"/>
                <a:gd name="T93" fmla="*/ 17 h 241"/>
                <a:gd name="T94" fmla="*/ 247 w 340"/>
                <a:gd name="T95" fmla="*/ 3 h 241"/>
                <a:gd name="T96" fmla="*/ 271 w 340"/>
                <a:gd name="T97" fmla="*/ 3 h 241"/>
                <a:gd name="T98" fmla="*/ 294 w 340"/>
                <a:gd name="T99" fmla="*/ 0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340" h="241">
                  <a:moveTo>
                    <a:pt x="294" y="0"/>
                  </a:moveTo>
                  <a:lnTo>
                    <a:pt x="338" y="13"/>
                  </a:lnTo>
                  <a:lnTo>
                    <a:pt x="322" y="17"/>
                  </a:lnTo>
                  <a:lnTo>
                    <a:pt x="340" y="28"/>
                  </a:lnTo>
                  <a:lnTo>
                    <a:pt x="319" y="35"/>
                  </a:lnTo>
                  <a:lnTo>
                    <a:pt x="309" y="37"/>
                  </a:lnTo>
                  <a:lnTo>
                    <a:pt x="311" y="24"/>
                  </a:lnTo>
                  <a:lnTo>
                    <a:pt x="293" y="18"/>
                  </a:lnTo>
                  <a:lnTo>
                    <a:pt x="274" y="23"/>
                  </a:lnTo>
                  <a:lnTo>
                    <a:pt x="270" y="36"/>
                  </a:lnTo>
                  <a:lnTo>
                    <a:pt x="259" y="44"/>
                  </a:lnTo>
                  <a:lnTo>
                    <a:pt x="244" y="40"/>
                  </a:lnTo>
                  <a:lnTo>
                    <a:pt x="227" y="40"/>
                  </a:lnTo>
                  <a:lnTo>
                    <a:pt x="210" y="31"/>
                  </a:lnTo>
                  <a:lnTo>
                    <a:pt x="203" y="36"/>
                  </a:lnTo>
                  <a:lnTo>
                    <a:pt x="195" y="37"/>
                  </a:lnTo>
                  <a:lnTo>
                    <a:pt x="195" y="48"/>
                  </a:lnTo>
                  <a:lnTo>
                    <a:pt x="170" y="45"/>
                  </a:lnTo>
                  <a:lnTo>
                    <a:pt x="168" y="55"/>
                  </a:lnTo>
                  <a:lnTo>
                    <a:pt x="155" y="55"/>
                  </a:lnTo>
                  <a:lnTo>
                    <a:pt x="148" y="68"/>
                  </a:lnTo>
                  <a:lnTo>
                    <a:pt x="137" y="88"/>
                  </a:lnTo>
                  <a:lnTo>
                    <a:pt x="118" y="114"/>
                  </a:lnTo>
                  <a:lnTo>
                    <a:pt x="124" y="120"/>
                  </a:lnTo>
                  <a:lnTo>
                    <a:pt x="120" y="127"/>
                  </a:lnTo>
                  <a:lnTo>
                    <a:pt x="106" y="127"/>
                  </a:lnTo>
                  <a:lnTo>
                    <a:pt x="98" y="145"/>
                  </a:lnTo>
                  <a:lnTo>
                    <a:pt x="102" y="170"/>
                  </a:lnTo>
                  <a:lnTo>
                    <a:pt x="112" y="179"/>
                  </a:lnTo>
                  <a:lnTo>
                    <a:pt x="109" y="202"/>
                  </a:lnTo>
                  <a:lnTo>
                    <a:pt x="98" y="215"/>
                  </a:lnTo>
                  <a:lnTo>
                    <a:pt x="92" y="226"/>
                  </a:lnTo>
                  <a:lnTo>
                    <a:pt x="81" y="214"/>
                  </a:lnTo>
                  <a:lnTo>
                    <a:pt x="54" y="237"/>
                  </a:lnTo>
                  <a:lnTo>
                    <a:pt x="34" y="241"/>
                  </a:lnTo>
                  <a:lnTo>
                    <a:pt x="13" y="231"/>
                  </a:lnTo>
                  <a:lnTo>
                    <a:pt x="7" y="211"/>
                  </a:lnTo>
                  <a:lnTo>
                    <a:pt x="0" y="166"/>
                  </a:lnTo>
                  <a:lnTo>
                    <a:pt x="13" y="154"/>
                  </a:lnTo>
                  <a:lnTo>
                    <a:pt x="50" y="139"/>
                  </a:lnTo>
                  <a:lnTo>
                    <a:pt x="76" y="119"/>
                  </a:lnTo>
                  <a:lnTo>
                    <a:pt x="99" y="94"/>
                  </a:lnTo>
                  <a:lnTo>
                    <a:pt x="128" y="59"/>
                  </a:lnTo>
                  <a:lnTo>
                    <a:pt x="149" y="45"/>
                  </a:lnTo>
                  <a:lnTo>
                    <a:pt x="182" y="24"/>
                  </a:lnTo>
                  <a:lnTo>
                    <a:pt x="209" y="16"/>
                  </a:lnTo>
                  <a:lnTo>
                    <a:pt x="231" y="17"/>
                  </a:lnTo>
                  <a:lnTo>
                    <a:pt x="247" y="3"/>
                  </a:lnTo>
                  <a:lnTo>
                    <a:pt x="271" y="3"/>
                  </a:lnTo>
                  <a:lnTo>
                    <a:pt x="294"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97" name="Freeform 96"/>
            <p:cNvSpPr>
              <a:spLocks/>
            </p:cNvSpPr>
            <p:nvPr/>
          </p:nvSpPr>
          <p:spPr bwMode="auto">
            <a:xfrm>
              <a:off x="5332271" y="1839796"/>
              <a:ext cx="79351" cy="23300"/>
            </a:xfrm>
            <a:custGeom>
              <a:avLst/>
              <a:gdLst>
                <a:gd name="T0" fmla="*/ 48 w 48"/>
                <a:gd name="T1" fmla="*/ 9 h 15"/>
                <a:gd name="T2" fmla="*/ 23 w 48"/>
                <a:gd name="T3" fmla="*/ 15 h 15"/>
                <a:gd name="T4" fmla="*/ 1 w 48"/>
                <a:gd name="T5" fmla="*/ 11 h 15"/>
                <a:gd name="T6" fmla="*/ 8 w 48"/>
                <a:gd name="T7" fmla="*/ 8 h 15"/>
                <a:gd name="T8" fmla="*/ 0 w 48"/>
                <a:gd name="T9" fmla="*/ 3 h 15"/>
                <a:gd name="T10" fmla="*/ 24 w 48"/>
                <a:gd name="T11" fmla="*/ 0 h 15"/>
                <a:gd name="T12" fmla="*/ 30 w 48"/>
                <a:gd name="T13" fmla="*/ 5 h 15"/>
                <a:gd name="T14" fmla="*/ 48 w 48"/>
                <a:gd name="T15" fmla="*/ 9 h 1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8" h="15">
                  <a:moveTo>
                    <a:pt x="48" y="9"/>
                  </a:moveTo>
                  <a:lnTo>
                    <a:pt x="23" y="15"/>
                  </a:lnTo>
                  <a:lnTo>
                    <a:pt x="1" y="11"/>
                  </a:lnTo>
                  <a:lnTo>
                    <a:pt x="8" y="8"/>
                  </a:lnTo>
                  <a:lnTo>
                    <a:pt x="0" y="3"/>
                  </a:lnTo>
                  <a:lnTo>
                    <a:pt x="24" y="0"/>
                  </a:lnTo>
                  <a:lnTo>
                    <a:pt x="30" y="5"/>
                  </a:lnTo>
                  <a:lnTo>
                    <a:pt x="48" y="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98" name="Freeform 97"/>
            <p:cNvSpPr>
              <a:spLocks/>
            </p:cNvSpPr>
            <p:nvPr/>
          </p:nvSpPr>
          <p:spPr bwMode="auto">
            <a:xfrm>
              <a:off x="5127282" y="1805626"/>
              <a:ext cx="214909" cy="73003"/>
            </a:xfrm>
            <a:custGeom>
              <a:avLst/>
              <a:gdLst>
                <a:gd name="T0" fmla="*/ 89 w 130"/>
                <a:gd name="T1" fmla="*/ 4 h 47"/>
                <a:gd name="T2" fmla="*/ 130 w 130"/>
                <a:gd name="T3" fmla="*/ 15 h 47"/>
                <a:gd name="T4" fmla="*/ 102 w 130"/>
                <a:gd name="T5" fmla="*/ 21 h 47"/>
                <a:gd name="T6" fmla="*/ 98 w 130"/>
                <a:gd name="T7" fmla="*/ 31 h 47"/>
                <a:gd name="T8" fmla="*/ 88 w 130"/>
                <a:gd name="T9" fmla="*/ 34 h 47"/>
                <a:gd name="T10" fmla="*/ 85 w 130"/>
                <a:gd name="T11" fmla="*/ 46 h 47"/>
                <a:gd name="T12" fmla="*/ 70 w 130"/>
                <a:gd name="T13" fmla="*/ 47 h 47"/>
                <a:gd name="T14" fmla="*/ 43 w 130"/>
                <a:gd name="T15" fmla="*/ 38 h 47"/>
                <a:gd name="T16" fmla="*/ 53 w 130"/>
                <a:gd name="T17" fmla="*/ 32 h 47"/>
                <a:gd name="T18" fmla="*/ 35 w 130"/>
                <a:gd name="T19" fmla="*/ 28 h 47"/>
                <a:gd name="T20" fmla="*/ 10 w 130"/>
                <a:gd name="T21" fmla="*/ 16 h 47"/>
                <a:gd name="T22" fmla="*/ 0 w 130"/>
                <a:gd name="T23" fmla="*/ 5 h 47"/>
                <a:gd name="T24" fmla="*/ 30 w 130"/>
                <a:gd name="T25" fmla="*/ 0 h 47"/>
                <a:gd name="T26" fmla="*/ 37 w 130"/>
                <a:gd name="T27" fmla="*/ 5 h 47"/>
                <a:gd name="T28" fmla="*/ 54 w 130"/>
                <a:gd name="T29" fmla="*/ 5 h 47"/>
                <a:gd name="T30" fmla="*/ 57 w 130"/>
                <a:gd name="T31" fmla="*/ 0 h 47"/>
                <a:gd name="T32" fmla="*/ 74 w 130"/>
                <a:gd name="T33" fmla="*/ 0 h 47"/>
                <a:gd name="T34" fmla="*/ 89 w 130"/>
                <a:gd name="T35" fmla="*/ 4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30" h="47">
                  <a:moveTo>
                    <a:pt x="89" y="4"/>
                  </a:moveTo>
                  <a:lnTo>
                    <a:pt x="130" y="15"/>
                  </a:lnTo>
                  <a:lnTo>
                    <a:pt x="102" y="21"/>
                  </a:lnTo>
                  <a:lnTo>
                    <a:pt x="98" y="31"/>
                  </a:lnTo>
                  <a:lnTo>
                    <a:pt x="88" y="34"/>
                  </a:lnTo>
                  <a:lnTo>
                    <a:pt x="85" y="46"/>
                  </a:lnTo>
                  <a:lnTo>
                    <a:pt x="70" y="47"/>
                  </a:lnTo>
                  <a:lnTo>
                    <a:pt x="43" y="38"/>
                  </a:lnTo>
                  <a:lnTo>
                    <a:pt x="53" y="32"/>
                  </a:lnTo>
                  <a:lnTo>
                    <a:pt x="35" y="28"/>
                  </a:lnTo>
                  <a:lnTo>
                    <a:pt x="10" y="16"/>
                  </a:lnTo>
                  <a:lnTo>
                    <a:pt x="0" y="5"/>
                  </a:lnTo>
                  <a:lnTo>
                    <a:pt x="30" y="0"/>
                  </a:lnTo>
                  <a:lnTo>
                    <a:pt x="37" y="5"/>
                  </a:lnTo>
                  <a:lnTo>
                    <a:pt x="54" y="5"/>
                  </a:lnTo>
                  <a:lnTo>
                    <a:pt x="57" y="0"/>
                  </a:lnTo>
                  <a:lnTo>
                    <a:pt x="74" y="0"/>
                  </a:lnTo>
                  <a:lnTo>
                    <a:pt x="89" y="4"/>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99" name="Freeform 98"/>
            <p:cNvSpPr>
              <a:spLocks/>
            </p:cNvSpPr>
            <p:nvPr/>
          </p:nvSpPr>
          <p:spPr bwMode="auto">
            <a:xfrm>
              <a:off x="5254574" y="1793199"/>
              <a:ext cx="191765" cy="26405"/>
            </a:xfrm>
            <a:custGeom>
              <a:avLst/>
              <a:gdLst>
                <a:gd name="T0" fmla="*/ 92 w 116"/>
                <a:gd name="T1" fmla="*/ 3 h 17"/>
                <a:gd name="T2" fmla="*/ 116 w 116"/>
                <a:gd name="T3" fmla="*/ 8 h 17"/>
                <a:gd name="T4" fmla="*/ 101 w 116"/>
                <a:gd name="T5" fmla="*/ 15 h 17"/>
                <a:gd name="T6" fmla="*/ 68 w 116"/>
                <a:gd name="T7" fmla="*/ 17 h 17"/>
                <a:gd name="T8" fmla="*/ 34 w 116"/>
                <a:gd name="T9" fmla="*/ 14 h 17"/>
                <a:gd name="T10" fmla="*/ 31 w 116"/>
                <a:gd name="T11" fmla="*/ 11 h 17"/>
                <a:gd name="T12" fmla="*/ 14 w 116"/>
                <a:gd name="T13" fmla="*/ 11 h 17"/>
                <a:gd name="T14" fmla="*/ 0 w 116"/>
                <a:gd name="T15" fmla="*/ 4 h 17"/>
                <a:gd name="T16" fmla="*/ 35 w 116"/>
                <a:gd name="T17" fmla="*/ 1 h 17"/>
                <a:gd name="T18" fmla="*/ 52 w 116"/>
                <a:gd name="T19" fmla="*/ 4 h 17"/>
                <a:gd name="T20" fmla="*/ 62 w 116"/>
                <a:gd name="T21" fmla="*/ 0 h 17"/>
                <a:gd name="T22" fmla="*/ 92 w 116"/>
                <a:gd name="T23" fmla="*/ 3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16" h="17">
                  <a:moveTo>
                    <a:pt x="92" y="3"/>
                  </a:moveTo>
                  <a:lnTo>
                    <a:pt x="116" y="8"/>
                  </a:lnTo>
                  <a:lnTo>
                    <a:pt x="101" y="15"/>
                  </a:lnTo>
                  <a:lnTo>
                    <a:pt x="68" y="17"/>
                  </a:lnTo>
                  <a:lnTo>
                    <a:pt x="34" y="14"/>
                  </a:lnTo>
                  <a:lnTo>
                    <a:pt x="31" y="11"/>
                  </a:lnTo>
                  <a:lnTo>
                    <a:pt x="14" y="11"/>
                  </a:lnTo>
                  <a:lnTo>
                    <a:pt x="0" y="4"/>
                  </a:lnTo>
                  <a:lnTo>
                    <a:pt x="35" y="1"/>
                  </a:lnTo>
                  <a:lnTo>
                    <a:pt x="52" y="4"/>
                  </a:lnTo>
                  <a:lnTo>
                    <a:pt x="62" y="0"/>
                  </a:lnTo>
                  <a:lnTo>
                    <a:pt x="92" y="3"/>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00" name="Freeform 99"/>
            <p:cNvSpPr>
              <a:spLocks/>
            </p:cNvSpPr>
            <p:nvPr/>
          </p:nvSpPr>
          <p:spPr bwMode="auto">
            <a:xfrm>
              <a:off x="6482858" y="3444313"/>
              <a:ext cx="221521" cy="267160"/>
            </a:xfrm>
            <a:custGeom>
              <a:avLst/>
              <a:gdLst>
                <a:gd name="T0" fmla="*/ 120 w 134"/>
                <a:gd name="T1" fmla="*/ 79 h 172"/>
                <a:gd name="T2" fmla="*/ 114 w 134"/>
                <a:gd name="T3" fmla="*/ 93 h 172"/>
                <a:gd name="T4" fmla="*/ 106 w 134"/>
                <a:gd name="T5" fmla="*/ 92 h 172"/>
                <a:gd name="T6" fmla="*/ 103 w 134"/>
                <a:gd name="T7" fmla="*/ 97 h 172"/>
                <a:gd name="T8" fmla="*/ 101 w 134"/>
                <a:gd name="T9" fmla="*/ 107 h 172"/>
                <a:gd name="T10" fmla="*/ 104 w 134"/>
                <a:gd name="T11" fmla="*/ 121 h 172"/>
                <a:gd name="T12" fmla="*/ 103 w 134"/>
                <a:gd name="T13" fmla="*/ 124 h 172"/>
                <a:gd name="T14" fmla="*/ 95 w 134"/>
                <a:gd name="T15" fmla="*/ 124 h 172"/>
                <a:gd name="T16" fmla="*/ 84 w 134"/>
                <a:gd name="T17" fmla="*/ 132 h 172"/>
                <a:gd name="T18" fmla="*/ 83 w 134"/>
                <a:gd name="T19" fmla="*/ 142 h 172"/>
                <a:gd name="T20" fmla="*/ 79 w 134"/>
                <a:gd name="T21" fmla="*/ 146 h 172"/>
                <a:gd name="T22" fmla="*/ 68 w 134"/>
                <a:gd name="T23" fmla="*/ 146 h 172"/>
                <a:gd name="T24" fmla="*/ 61 w 134"/>
                <a:gd name="T25" fmla="*/ 151 h 172"/>
                <a:gd name="T26" fmla="*/ 62 w 134"/>
                <a:gd name="T27" fmla="*/ 159 h 172"/>
                <a:gd name="T28" fmla="*/ 54 w 134"/>
                <a:gd name="T29" fmla="*/ 165 h 172"/>
                <a:gd name="T30" fmla="*/ 43 w 134"/>
                <a:gd name="T31" fmla="*/ 163 h 172"/>
                <a:gd name="T32" fmla="*/ 32 w 134"/>
                <a:gd name="T33" fmla="*/ 170 h 172"/>
                <a:gd name="T34" fmla="*/ 23 w 134"/>
                <a:gd name="T35" fmla="*/ 172 h 172"/>
                <a:gd name="T36" fmla="*/ 16 w 134"/>
                <a:gd name="T37" fmla="*/ 157 h 172"/>
                <a:gd name="T38" fmla="*/ 0 w 134"/>
                <a:gd name="T39" fmla="*/ 123 h 172"/>
                <a:gd name="T40" fmla="*/ 52 w 134"/>
                <a:gd name="T41" fmla="*/ 102 h 172"/>
                <a:gd name="T42" fmla="*/ 60 w 134"/>
                <a:gd name="T43" fmla="*/ 60 h 172"/>
                <a:gd name="T44" fmla="*/ 51 w 134"/>
                <a:gd name="T45" fmla="*/ 46 h 172"/>
                <a:gd name="T46" fmla="*/ 50 w 134"/>
                <a:gd name="T47" fmla="*/ 37 h 172"/>
                <a:gd name="T48" fmla="*/ 54 w 134"/>
                <a:gd name="T49" fmla="*/ 29 h 172"/>
                <a:gd name="T50" fmla="*/ 54 w 134"/>
                <a:gd name="T51" fmla="*/ 20 h 172"/>
                <a:gd name="T52" fmla="*/ 61 w 134"/>
                <a:gd name="T53" fmla="*/ 16 h 172"/>
                <a:gd name="T54" fmla="*/ 58 w 134"/>
                <a:gd name="T55" fmla="*/ 13 h 172"/>
                <a:gd name="T56" fmla="*/ 57 w 134"/>
                <a:gd name="T57" fmla="*/ 0 h 172"/>
                <a:gd name="T58" fmla="*/ 67 w 134"/>
                <a:gd name="T59" fmla="*/ 0 h 172"/>
                <a:gd name="T60" fmla="*/ 76 w 134"/>
                <a:gd name="T61" fmla="*/ 14 h 172"/>
                <a:gd name="T62" fmla="*/ 87 w 134"/>
                <a:gd name="T63" fmla="*/ 21 h 172"/>
                <a:gd name="T64" fmla="*/ 101 w 134"/>
                <a:gd name="T65" fmla="*/ 24 h 172"/>
                <a:gd name="T66" fmla="*/ 112 w 134"/>
                <a:gd name="T67" fmla="*/ 28 h 172"/>
                <a:gd name="T68" fmla="*/ 121 w 134"/>
                <a:gd name="T69" fmla="*/ 40 h 172"/>
                <a:gd name="T70" fmla="*/ 127 w 134"/>
                <a:gd name="T71" fmla="*/ 47 h 172"/>
                <a:gd name="T72" fmla="*/ 134 w 134"/>
                <a:gd name="T73" fmla="*/ 49 h 172"/>
                <a:gd name="T74" fmla="*/ 134 w 134"/>
                <a:gd name="T75" fmla="*/ 54 h 172"/>
                <a:gd name="T76" fmla="*/ 129 w 134"/>
                <a:gd name="T77" fmla="*/ 66 h 172"/>
                <a:gd name="T78" fmla="*/ 127 w 134"/>
                <a:gd name="T79" fmla="*/ 72 h 172"/>
                <a:gd name="T80" fmla="*/ 120 w 134"/>
                <a:gd name="T81" fmla="*/ 79 h 1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34" h="172">
                  <a:moveTo>
                    <a:pt x="120" y="79"/>
                  </a:moveTo>
                  <a:lnTo>
                    <a:pt x="114" y="93"/>
                  </a:lnTo>
                  <a:lnTo>
                    <a:pt x="106" y="92"/>
                  </a:lnTo>
                  <a:lnTo>
                    <a:pt x="103" y="97"/>
                  </a:lnTo>
                  <a:lnTo>
                    <a:pt x="101" y="107"/>
                  </a:lnTo>
                  <a:lnTo>
                    <a:pt x="104" y="121"/>
                  </a:lnTo>
                  <a:lnTo>
                    <a:pt x="103" y="124"/>
                  </a:lnTo>
                  <a:lnTo>
                    <a:pt x="95" y="124"/>
                  </a:lnTo>
                  <a:lnTo>
                    <a:pt x="84" y="132"/>
                  </a:lnTo>
                  <a:lnTo>
                    <a:pt x="83" y="142"/>
                  </a:lnTo>
                  <a:lnTo>
                    <a:pt x="79" y="146"/>
                  </a:lnTo>
                  <a:lnTo>
                    <a:pt x="68" y="146"/>
                  </a:lnTo>
                  <a:lnTo>
                    <a:pt x="61" y="151"/>
                  </a:lnTo>
                  <a:lnTo>
                    <a:pt x="62" y="159"/>
                  </a:lnTo>
                  <a:lnTo>
                    <a:pt x="54" y="165"/>
                  </a:lnTo>
                  <a:lnTo>
                    <a:pt x="43" y="163"/>
                  </a:lnTo>
                  <a:lnTo>
                    <a:pt x="32" y="170"/>
                  </a:lnTo>
                  <a:lnTo>
                    <a:pt x="23" y="172"/>
                  </a:lnTo>
                  <a:lnTo>
                    <a:pt x="16" y="157"/>
                  </a:lnTo>
                  <a:lnTo>
                    <a:pt x="0" y="123"/>
                  </a:lnTo>
                  <a:lnTo>
                    <a:pt x="52" y="102"/>
                  </a:lnTo>
                  <a:lnTo>
                    <a:pt x="60" y="60"/>
                  </a:lnTo>
                  <a:lnTo>
                    <a:pt x="51" y="46"/>
                  </a:lnTo>
                  <a:lnTo>
                    <a:pt x="50" y="37"/>
                  </a:lnTo>
                  <a:lnTo>
                    <a:pt x="54" y="29"/>
                  </a:lnTo>
                  <a:lnTo>
                    <a:pt x="54" y="20"/>
                  </a:lnTo>
                  <a:lnTo>
                    <a:pt x="61" y="16"/>
                  </a:lnTo>
                  <a:lnTo>
                    <a:pt x="58" y="13"/>
                  </a:lnTo>
                  <a:lnTo>
                    <a:pt x="57" y="0"/>
                  </a:lnTo>
                  <a:lnTo>
                    <a:pt x="67" y="0"/>
                  </a:lnTo>
                  <a:lnTo>
                    <a:pt x="76" y="14"/>
                  </a:lnTo>
                  <a:lnTo>
                    <a:pt x="87" y="21"/>
                  </a:lnTo>
                  <a:lnTo>
                    <a:pt x="101" y="24"/>
                  </a:lnTo>
                  <a:lnTo>
                    <a:pt x="112" y="28"/>
                  </a:lnTo>
                  <a:lnTo>
                    <a:pt x="121" y="40"/>
                  </a:lnTo>
                  <a:lnTo>
                    <a:pt x="127" y="47"/>
                  </a:lnTo>
                  <a:lnTo>
                    <a:pt x="134" y="49"/>
                  </a:lnTo>
                  <a:lnTo>
                    <a:pt x="134" y="54"/>
                  </a:lnTo>
                  <a:lnTo>
                    <a:pt x="129" y="66"/>
                  </a:lnTo>
                  <a:lnTo>
                    <a:pt x="127" y="72"/>
                  </a:lnTo>
                  <a:lnTo>
                    <a:pt x="120" y="7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01" name="Freeform 100"/>
            <p:cNvSpPr>
              <a:spLocks/>
            </p:cNvSpPr>
            <p:nvPr/>
          </p:nvSpPr>
          <p:spPr bwMode="auto">
            <a:xfrm>
              <a:off x="5290943" y="2490612"/>
              <a:ext cx="267809" cy="181732"/>
            </a:xfrm>
            <a:custGeom>
              <a:avLst/>
              <a:gdLst>
                <a:gd name="T0" fmla="*/ 18 w 162"/>
                <a:gd name="T1" fmla="*/ 75 h 117"/>
                <a:gd name="T2" fmla="*/ 11 w 162"/>
                <a:gd name="T3" fmla="*/ 62 h 117"/>
                <a:gd name="T4" fmla="*/ 11 w 162"/>
                <a:gd name="T5" fmla="*/ 55 h 117"/>
                <a:gd name="T6" fmla="*/ 6 w 162"/>
                <a:gd name="T7" fmla="*/ 44 h 117"/>
                <a:gd name="T8" fmla="*/ 0 w 162"/>
                <a:gd name="T9" fmla="*/ 37 h 117"/>
                <a:gd name="T10" fmla="*/ 4 w 162"/>
                <a:gd name="T11" fmla="*/ 32 h 117"/>
                <a:gd name="T12" fmla="*/ 0 w 162"/>
                <a:gd name="T13" fmla="*/ 22 h 117"/>
                <a:gd name="T14" fmla="*/ 10 w 162"/>
                <a:gd name="T15" fmla="*/ 16 h 117"/>
                <a:gd name="T16" fmla="*/ 33 w 162"/>
                <a:gd name="T17" fmla="*/ 7 h 117"/>
                <a:gd name="T18" fmla="*/ 52 w 162"/>
                <a:gd name="T19" fmla="*/ 0 h 117"/>
                <a:gd name="T20" fmla="*/ 67 w 162"/>
                <a:gd name="T21" fmla="*/ 3 h 117"/>
                <a:gd name="T22" fmla="*/ 69 w 162"/>
                <a:gd name="T23" fmla="*/ 8 h 117"/>
                <a:gd name="T24" fmla="*/ 84 w 162"/>
                <a:gd name="T25" fmla="*/ 8 h 117"/>
                <a:gd name="T26" fmla="*/ 103 w 162"/>
                <a:gd name="T27" fmla="*/ 10 h 117"/>
                <a:gd name="T28" fmla="*/ 132 w 162"/>
                <a:gd name="T29" fmla="*/ 10 h 117"/>
                <a:gd name="T30" fmla="*/ 140 w 162"/>
                <a:gd name="T31" fmla="*/ 12 h 117"/>
                <a:gd name="T32" fmla="*/ 145 w 162"/>
                <a:gd name="T33" fmla="*/ 18 h 117"/>
                <a:gd name="T34" fmla="*/ 147 w 162"/>
                <a:gd name="T35" fmla="*/ 27 h 117"/>
                <a:gd name="T36" fmla="*/ 152 w 162"/>
                <a:gd name="T37" fmla="*/ 35 h 117"/>
                <a:gd name="T38" fmla="*/ 153 w 162"/>
                <a:gd name="T39" fmla="*/ 43 h 117"/>
                <a:gd name="T40" fmla="*/ 144 w 162"/>
                <a:gd name="T41" fmla="*/ 47 h 117"/>
                <a:gd name="T42" fmla="*/ 150 w 162"/>
                <a:gd name="T43" fmla="*/ 56 h 117"/>
                <a:gd name="T44" fmla="*/ 152 w 162"/>
                <a:gd name="T45" fmla="*/ 65 h 117"/>
                <a:gd name="T46" fmla="*/ 162 w 162"/>
                <a:gd name="T47" fmla="*/ 83 h 117"/>
                <a:gd name="T48" fmla="*/ 161 w 162"/>
                <a:gd name="T49" fmla="*/ 89 h 117"/>
                <a:gd name="T50" fmla="*/ 154 w 162"/>
                <a:gd name="T51" fmla="*/ 91 h 117"/>
                <a:gd name="T52" fmla="*/ 141 w 162"/>
                <a:gd name="T53" fmla="*/ 108 h 117"/>
                <a:gd name="T54" fmla="*/ 146 w 162"/>
                <a:gd name="T55" fmla="*/ 117 h 117"/>
                <a:gd name="T56" fmla="*/ 143 w 162"/>
                <a:gd name="T57" fmla="*/ 116 h 117"/>
                <a:gd name="T58" fmla="*/ 127 w 162"/>
                <a:gd name="T59" fmla="*/ 108 h 117"/>
                <a:gd name="T60" fmla="*/ 115 w 162"/>
                <a:gd name="T61" fmla="*/ 110 h 117"/>
                <a:gd name="T62" fmla="*/ 107 w 162"/>
                <a:gd name="T63" fmla="*/ 109 h 117"/>
                <a:gd name="T64" fmla="*/ 98 w 162"/>
                <a:gd name="T65" fmla="*/ 113 h 117"/>
                <a:gd name="T66" fmla="*/ 90 w 162"/>
                <a:gd name="T67" fmla="*/ 106 h 117"/>
                <a:gd name="T68" fmla="*/ 83 w 162"/>
                <a:gd name="T69" fmla="*/ 109 h 117"/>
                <a:gd name="T70" fmla="*/ 82 w 162"/>
                <a:gd name="T71" fmla="*/ 107 h 117"/>
                <a:gd name="T72" fmla="*/ 74 w 162"/>
                <a:gd name="T73" fmla="*/ 97 h 117"/>
                <a:gd name="T74" fmla="*/ 62 w 162"/>
                <a:gd name="T75" fmla="*/ 96 h 117"/>
                <a:gd name="T76" fmla="*/ 60 w 162"/>
                <a:gd name="T77" fmla="*/ 90 h 117"/>
                <a:gd name="T78" fmla="*/ 49 w 162"/>
                <a:gd name="T79" fmla="*/ 88 h 117"/>
                <a:gd name="T80" fmla="*/ 47 w 162"/>
                <a:gd name="T81" fmla="*/ 93 h 117"/>
                <a:gd name="T82" fmla="*/ 38 w 162"/>
                <a:gd name="T83" fmla="*/ 89 h 117"/>
                <a:gd name="T84" fmla="*/ 38 w 162"/>
                <a:gd name="T85" fmla="*/ 83 h 117"/>
                <a:gd name="T86" fmla="*/ 26 w 162"/>
                <a:gd name="T87" fmla="*/ 81 h 117"/>
                <a:gd name="T88" fmla="*/ 18 w 162"/>
                <a:gd name="T89" fmla="*/ 75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62" h="117">
                  <a:moveTo>
                    <a:pt x="18" y="75"/>
                  </a:moveTo>
                  <a:lnTo>
                    <a:pt x="11" y="62"/>
                  </a:lnTo>
                  <a:lnTo>
                    <a:pt x="11" y="55"/>
                  </a:lnTo>
                  <a:lnTo>
                    <a:pt x="6" y="44"/>
                  </a:lnTo>
                  <a:lnTo>
                    <a:pt x="0" y="37"/>
                  </a:lnTo>
                  <a:lnTo>
                    <a:pt x="4" y="32"/>
                  </a:lnTo>
                  <a:lnTo>
                    <a:pt x="0" y="22"/>
                  </a:lnTo>
                  <a:lnTo>
                    <a:pt x="10" y="16"/>
                  </a:lnTo>
                  <a:lnTo>
                    <a:pt x="33" y="7"/>
                  </a:lnTo>
                  <a:lnTo>
                    <a:pt x="52" y="0"/>
                  </a:lnTo>
                  <a:lnTo>
                    <a:pt x="67" y="3"/>
                  </a:lnTo>
                  <a:lnTo>
                    <a:pt x="69" y="8"/>
                  </a:lnTo>
                  <a:lnTo>
                    <a:pt x="84" y="8"/>
                  </a:lnTo>
                  <a:lnTo>
                    <a:pt x="103" y="10"/>
                  </a:lnTo>
                  <a:lnTo>
                    <a:pt x="132" y="10"/>
                  </a:lnTo>
                  <a:lnTo>
                    <a:pt x="140" y="12"/>
                  </a:lnTo>
                  <a:lnTo>
                    <a:pt x="145" y="18"/>
                  </a:lnTo>
                  <a:lnTo>
                    <a:pt x="147" y="27"/>
                  </a:lnTo>
                  <a:lnTo>
                    <a:pt x="152" y="35"/>
                  </a:lnTo>
                  <a:lnTo>
                    <a:pt x="153" y="43"/>
                  </a:lnTo>
                  <a:lnTo>
                    <a:pt x="144" y="47"/>
                  </a:lnTo>
                  <a:lnTo>
                    <a:pt x="150" y="56"/>
                  </a:lnTo>
                  <a:lnTo>
                    <a:pt x="152" y="65"/>
                  </a:lnTo>
                  <a:lnTo>
                    <a:pt x="162" y="83"/>
                  </a:lnTo>
                  <a:lnTo>
                    <a:pt x="161" y="89"/>
                  </a:lnTo>
                  <a:lnTo>
                    <a:pt x="154" y="91"/>
                  </a:lnTo>
                  <a:lnTo>
                    <a:pt x="141" y="108"/>
                  </a:lnTo>
                  <a:lnTo>
                    <a:pt x="146" y="117"/>
                  </a:lnTo>
                  <a:lnTo>
                    <a:pt x="143" y="116"/>
                  </a:lnTo>
                  <a:lnTo>
                    <a:pt x="127" y="108"/>
                  </a:lnTo>
                  <a:lnTo>
                    <a:pt x="115" y="110"/>
                  </a:lnTo>
                  <a:lnTo>
                    <a:pt x="107" y="109"/>
                  </a:lnTo>
                  <a:lnTo>
                    <a:pt x="98" y="113"/>
                  </a:lnTo>
                  <a:lnTo>
                    <a:pt x="90" y="106"/>
                  </a:lnTo>
                  <a:lnTo>
                    <a:pt x="83" y="109"/>
                  </a:lnTo>
                  <a:lnTo>
                    <a:pt x="82" y="107"/>
                  </a:lnTo>
                  <a:lnTo>
                    <a:pt x="74" y="97"/>
                  </a:lnTo>
                  <a:lnTo>
                    <a:pt x="62" y="96"/>
                  </a:lnTo>
                  <a:lnTo>
                    <a:pt x="60" y="90"/>
                  </a:lnTo>
                  <a:lnTo>
                    <a:pt x="49" y="88"/>
                  </a:lnTo>
                  <a:lnTo>
                    <a:pt x="47" y="93"/>
                  </a:lnTo>
                  <a:lnTo>
                    <a:pt x="38" y="89"/>
                  </a:lnTo>
                  <a:lnTo>
                    <a:pt x="38" y="83"/>
                  </a:lnTo>
                  <a:lnTo>
                    <a:pt x="26" y="81"/>
                  </a:lnTo>
                  <a:lnTo>
                    <a:pt x="18" y="7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02" name="Freeform 101"/>
            <p:cNvSpPr>
              <a:spLocks/>
            </p:cNvSpPr>
            <p:nvPr/>
          </p:nvSpPr>
          <p:spPr bwMode="auto">
            <a:xfrm>
              <a:off x="4659442" y="2885140"/>
              <a:ext cx="90923" cy="175519"/>
            </a:xfrm>
            <a:custGeom>
              <a:avLst/>
              <a:gdLst>
                <a:gd name="T0" fmla="*/ 11 w 55"/>
                <a:gd name="T1" fmla="*/ 9 h 113"/>
                <a:gd name="T2" fmla="*/ 17 w 55"/>
                <a:gd name="T3" fmla="*/ 3 h 113"/>
                <a:gd name="T4" fmla="*/ 24 w 55"/>
                <a:gd name="T5" fmla="*/ 0 h 113"/>
                <a:gd name="T6" fmla="*/ 28 w 55"/>
                <a:gd name="T7" fmla="*/ 10 h 113"/>
                <a:gd name="T8" fmla="*/ 38 w 55"/>
                <a:gd name="T9" fmla="*/ 10 h 113"/>
                <a:gd name="T10" fmla="*/ 41 w 55"/>
                <a:gd name="T11" fmla="*/ 8 h 113"/>
                <a:gd name="T12" fmla="*/ 50 w 55"/>
                <a:gd name="T13" fmla="*/ 9 h 113"/>
                <a:gd name="T14" fmla="*/ 55 w 55"/>
                <a:gd name="T15" fmla="*/ 19 h 113"/>
                <a:gd name="T16" fmla="*/ 47 w 55"/>
                <a:gd name="T17" fmla="*/ 25 h 113"/>
                <a:gd name="T18" fmla="*/ 46 w 55"/>
                <a:gd name="T19" fmla="*/ 41 h 113"/>
                <a:gd name="T20" fmla="*/ 43 w 55"/>
                <a:gd name="T21" fmla="*/ 44 h 113"/>
                <a:gd name="T22" fmla="*/ 43 w 55"/>
                <a:gd name="T23" fmla="*/ 53 h 113"/>
                <a:gd name="T24" fmla="*/ 35 w 55"/>
                <a:gd name="T25" fmla="*/ 55 h 113"/>
                <a:gd name="T26" fmla="*/ 42 w 55"/>
                <a:gd name="T27" fmla="*/ 67 h 113"/>
                <a:gd name="T28" fmla="*/ 37 w 55"/>
                <a:gd name="T29" fmla="*/ 81 h 113"/>
                <a:gd name="T30" fmla="*/ 42 w 55"/>
                <a:gd name="T31" fmla="*/ 87 h 113"/>
                <a:gd name="T32" fmla="*/ 40 w 55"/>
                <a:gd name="T33" fmla="*/ 93 h 113"/>
                <a:gd name="T34" fmla="*/ 33 w 55"/>
                <a:gd name="T35" fmla="*/ 100 h 113"/>
                <a:gd name="T36" fmla="*/ 35 w 55"/>
                <a:gd name="T37" fmla="*/ 107 h 113"/>
                <a:gd name="T38" fmla="*/ 28 w 55"/>
                <a:gd name="T39" fmla="*/ 113 h 113"/>
                <a:gd name="T40" fmla="*/ 19 w 55"/>
                <a:gd name="T41" fmla="*/ 110 h 113"/>
                <a:gd name="T42" fmla="*/ 9 w 55"/>
                <a:gd name="T43" fmla="*/ 112 h 113"/>
                <a:gd name="T44" fmla="*/ 13 w 55"/>
                <a:gd name="T45" fmla="*/ 96 h 113"/>
                <a:gd name="T46" fmla="*/ 11 w 55"/>
                <a:gd name="T47" fmla="*/ 83 h 113"/>
                <a:gd name="T48" fmla="*/ 4 w 55"/>
                <a:gd name="T49" fmla="*/ 81 h 113"/>
                <a:gd name="T50" fmla="*/ 0 w 55"/>
                <a:gd name="T51" fmla="*/ 73 h 113"/>
                <a:gd name="T52" fmla="*/ 2 w 55"/>
                <a:gd name="T53" fmla="*/ 60 h 113"/>
                <a:gd name="T54" fmla="*/ 9 w 55"/>
                <a:gd name="T55" fmla="*/ 52 h 113"/>
                <a:gd name="T56" fmla="*/ 10 w 55"/>
                <a:gd name="T57" fmla="*/ 44 h 113"/>
                <a:gd name="T58" fmla="*/ 14 w 55"/>
                <a:gd name="T59" fmla="*/ 32 h 113"/>
                <a:gd name="T60" fmla="*/ 14 w 55"/>
                <a:gd name="T61" fmla="*/ 23 h 113"/>
                <a:gd name="T62" fmla="*/ 11 w 55"/>
                <a:gd name="T63" fmla="*/ 16 h 113"/>
                <a:gd name="T64" fmla="*/ 11 w 55"/>
                <a:gd name="T65" fmla="*/ 9 h 1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55" h="113">
                  <a:moveTo>
                    <a:pt x="11" y="9"/>
                  </a:moveTo>
                  <a:lnTo>
                    <a:pt x="17" y="3"/>
                  </a:lnTo>
                  <a:lnTo>
                    <a:pt x="24" y="0"/>
                  </a:lnTo>
                  <a:lnTo>
                    <a:pt x="28" y="10"/>
                  </a:lnTo>
                  <a:lnTo>
                    <a:pt x="38" y="10"/>
                  </a:lnTo>
                  <a:lnTo>
                    <a:pt x="41" y="8"/>
                  </a:lnTo>
                  <a:lnTo>
                    <a:pt x="50" y="9"/>
                  </a:lnTo>
                  <a:lnTo>
                    <a:pt x="55" y="19"/>
                  </a:lnTo>
                  <a:lnTo>
                    <a:pt x="47" y="25"/>
                  </a:lnTo>
                  <a:lnTo>
                    <a:pt x="46" y="41"/>
                  </a:lnTo>
                  <a:lnTo>
                    <a:pt x="43" y="44"/>
                  </a:lnTo>
                  <a:lnTo>
                    <a:pt x="43" y="53"/>
                  </a:lnTo>
                  <a:lnTo>
                    <a:pt x="35" y="55"/>
                  </a:lnTo>
                  <a:lnTo>
                    <a:pt x="42" y="67"/>
                  </a:lnTo>
                  <a:lnTo>
                    <a:pt x="37" y="81"/>
                  </a:lnTo>
                  <a:lnTo>
                    <a:pt x="42" y="87"/>
                  </a:lnTo>
                  <a:lnTo>
                    <a:pt x="40" y="93"/>
                  </a:lnTo>
                  <a:lnTo>
                    <a:pt x="33" y="100"/>
                  </a:lnTo>
                  <a:lnTo>
                    <a:pt x="35" y="107"/>
                  </a:lnTo>
                  <a:lnTo>
                    <a:pt x="28" y="113"/>
                  </a:lnTo>
                  <a:lnTo>
                    <a:pt x="19" y="110"/>
                  </a:lnTo>
                  <a:lnTo>
                    <a:pt x="9" y="112"/>
                  </a:lnTo>
                  <a:lnTo>
                    <a:pt x="13" y="96"/>
                  </a:lnTo>
                  <a:lnTo>
                    <a:pt x="11" y="83"/>
                  </a:lnTo>
                  <a:lnTo>
                    <a:pt x="4" y="81"/>
                  </a:lnTo>
                  <a:lnTo>
                    <a:pt x="0" y="73"/>
                  </a:lnTo>
                  <a:lnTo>
                    <a:pt x="2" y="60"/>
                  </a:lnTo>
                  <a:lnTo>
                    <a:pt x="9" y="52"/>
                  </a:lnTo>
                  <a:lnTo>
                    <a:pt x="10" y="44"/>
                  </a:lnTo>
                  <a:lnTo>
                    <a:pt x="14" y="32"/>
                  </a:lnTo>
                  <a:lnTo>
                    <a:pt x="14" y="23"/>
                  </a:lnTo>
                  <a:lnTo>
                    <a:pt x="11" y="16"/>
                  </a:lnTo>
                  <a:lnTo>
                    <a:pt x="11" y="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03" name="Freeform 102"/>
            <p:cNvSpPr>
              <a:spLocks/>
            </p:cNvSpPr>
            <p:nvPr/>
          </p:nvSpPr>
          <p:spPr bwMode="auto">
            <a:xfrm>
              <a:off x="5938975" y="3198898"/>
              <a:ext cx="18185" cy="37278"/>
            </a:xfrm>
            <a:custGeom>
              <a:avLst/>
              <a:gdLst>
                <a:gd name="T0" fmla="*/ 9 w 11"/>
                <a:gd name="T1" fmla="*/ 3 h 24"/>
                <a:gd name="T2" fmla="*/ 11 w 11"/>
                <a:gd name="T3" fmla="*/ 15 h 24"/>
                <a:gd name="T4" fmla="*/ 9 w 11"/>
                <a:gd name="T5" fmla="*/ 21 h 24"/>
                <a:gd name="T6" fmla="*/ 1 w 11"/>
                <a:gd name="T7" fmla="*/ 24 h 24"/>
                <a:gd name="T8" fmla="*/ 1 w 11"/>
                <a:gd name="T9" fmla="*/ 19 h 24"/>
                <a:gd name="T10" fmla="*/ 5 w 11"/>
                <a:gd name="T11" fmla="*/ 16 h 24"/>
                <a:gd name="T12" fmla="*/ 0 w 11"/>
                <a:gd name="T13" fmla="*/ 14 h 24"/>
                <a:gd name="T14" fmla="*/ 3 w 11"/>
                <a:gd name="T15" fmla="*/ 0 h 24"/>
                <a:gd name="T16" fmla="*/ 9 w 11"/>
                <a:gd name="T17" fmla="*/ 3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 h="24">
                  <a:moveTo>
                    <a:pt x="9" y="3"/>
                  </a:moveTo>
                  <a:lnTo>
                    <a:pt x="11" y="15"/>
                  </a:lnTo>
                  <a:lnTo>
                    <a:pt x="9" y="21"/>
                  </a:lnTo>
                  <a:lnTo>
                    <a:pt x="1" y="24"/>
                  </a:lnTo>
                  <a:lnTo>
                    <a:pt x="1" y="19"/>
                  </a:lnTo>
                  <a:lnTo>
                    <a:pt x="5" y="16"/>
                  </a:lnTo>
                  <a:lnTo>
                    <a:pt x="0" y="14"/>
                  </a:lnTo>
                  <a:lnTo>
                    <a:pt x="3" y="0"/>
                  </a:lnTo>
                  <a:lnTo>
                    <a:pt x="9" y="3"/>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04" name="Freeform 103"/>
            <p:cNvSpPr>
              <a:spLocks/>
            </p:cNvSpPr>
            <p:nvPr/>
          </p:nvSpPr>
          <p:spPr bwMode="auto">
            <a:xfrm>
              <a:off x="6423346" y="3405482"/>
              <a:ext cx="28103" cy="49704"/>
            </a:xfrm>
            <a:custGeom>
              <a:avLst/>
              <a:gdLst>
                <a:gd name="T0" fmla="*/ 3 w 17"/>
                <a:gd name="T1" fmla="*/ 28 h 32"/>
                <a:gd name="T2" fmla="*/ 0 w 17"/>
                <a:gd name="T3" fmla="*/ 13 h 32"/>
                <a:gd name="T4" fmla="*/ 4 w 17"/>
                <a:gd name="T5" fmla="*/ 2 h 32"/>
                <a:gd name="T6" fmla="*/ 9 w 17"/>
                <a:gd name="T7" fmla="*/ 0 h 32"/>
                <a:gd name="T8" fmla="*/ 15 w 17"/>
                <a:gd name="T9" fmla="*/ 7 h 32"/>
                <a:gd name="T10" fmla="*/ 17 w 17"/>
                <a:gd name="T11" fmla="*/ 18 h 32"/>
                <a:gd name="T12" fmla="*/ 14 w 17"/>
                <a:gd name="T13" fmla="*/ 31 h 32"/>
                <a:gd name="T14" fmla="*/ 9 w 17"/>
                <a:gd name="T15" fmla="*/ 32 h 32"/>
                <a:gd name="T16" fmla="*/ 3 w 17"/>
                <a:gd name="T17" fmla="*/ 28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32">
                  <a:moveTo>
                    <a:pt x="3" y="28"/>
                  </a:moveTo>
                  <a:lnTo>
                    <a:pt x="0" y="13"/>
                  </a:lnTo>
                  <a:lnTo>
                    <a:pt x="4" y="2"/>
                  </a:lnTo>
                  <a:lnTo>
                    <a:pt x="9" y="0"/>
                  </a:lnTo>
                  <a:lnTo>
                    <a:pt x="15" y="7"/>
                  </a:lnTo>
                  <a:lnTo>
                    <a:pt x="17" y="18"/>
                  </a:lnTo>
                  <a:lnTo>
                    <a:pt x="14" y="31"/>
                  </a:lnTo>
                  <a:lnTo>
                    <a:pt x="9" y="32"/>
                  </a:lnTo>
                  <a:lnTo>
                    <a:pt x="3" y="28"/>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05" name="Freeform 104"/>
            <p:cNvSpPr>
              <a:spLocks/>
            </p:cNvSpPr>
            <p:nvPr/>
          </p:nvSpPr>
          <p:spPr bwMode="auto">
            <a:xfrm>
              <a:off x="5474441" y="2697196"/>
              <a:ext cx="261197" cy="144454"/>
            </a:xfrm>
            <a:custGeom>
              <a:avLst/>
              <a:gdLst>
                <a:gd name="T0" fmla="*/ 37 w 158"/>
                <a:gd name="T1" fmla="*/ 7 h 93"/>
                <a:gd name="T2" fmla="*/ 44 w 158"/>
                <a:gd name="T3" fmla="*/ 3 h 93"/>
                <a:gd name="T4" fmla="*/ 54 w 158"/>
                <a:gd name="T5" fmla="*/ 5 h 93"/>
                <a:gd name="T6" fmla="*/ 64 w 158"/>
                <a:gd name="T7" fmla="*/ 5 h 93"/>
                <a:gd name="T8" fmla="*/ 72 w 158"/>
                <a:gd name="T9" fmla="*/ 10 h 93"/>
                <a:gd name="T10" fmla="*/ 78 w 158"/>
                <a:gd name="T11" fmla="*/ 7 h 93"/>
                <a:gd name="T12" fmla="*/ 89 w 158"/>
                <a:gd name="T13" fmla="*/ 5 h 93"/>
                <a:gd name="T14" fmla="*/ 93 w 158"/>
                <a:gd name="T15" fmla="*/ 0 h 93"/>
                <a:gd name="T16" fmla="*/ 100 w 158"/>
                <a:gd name="T17" fmla="*/ 0 h 93"/>
                <a:gd name="T18" fmla="*/ 105 w 158"/>
                <a:gd name="T19" fmla="*/ 2 h 93"/>
                <a:gd name="T20" fmla="*/ 110 w 158"/>
                <a:gd name="T21" fmla="*/ 8 h 93"/>
                <a:gd name="T22" fmla="*/ 117 w 158"/>
                <a:gd name="T23" fmla="*/ 17 h 93"/>
                <a:gd name="T24" fmla="*/ 128 w 158"/>
                <a:gd name="T25" fmla="*/ 29 h 93"/>
                <a:gd name="T26" fmla="*/ 130 w 158"/>
                <a:gd name="T27" fmla="*/ 38 h 93"/>
                <a:gd name="T28" fmla="*/ 129 w 158"/>
                <a:gd name="T29" fmla="*/ 47 h 93"/>
                <a:gd name="T30" fmla="*/ 133 w 158"/>
                <a:gd name="T31" fmla="*/ 56 h 93"/>
                <a:gd name="T32" fmla="*/ 141 w 158"/>
                <a:gd name="T33" fmla="*/ 59 h 93"/>
                <a:gd name="T34" fmla="*/ 149 w 158"/>
                <a:gd name="T35" fmla="*/ 56 h 93"/>
                <a:gd name="T36" fmla="*/ 156 w 158"/>
                <a:gd name="T37" fmla="*/ 60 h 93"/>
                <a:gd name="T38" fmla="*/ 158 w 158"/>
                <a:gd name="T39" fmla="*/ 65 h 93"/>
                <a:gd name="T40" fmla="*/ 150 w 158"/>
                <a:gd name="T41" fmla="*/ 69 h 93"/>
                <a:gd name="T42" fmla="*/ 145 w 158"/>
                <a:gd name="T43" fmla="*/ 67 h 93"/>
                <a:gd name="T44" fmla="*/ 143 w 158"/>
                <a:gd name="T45" fmla="*/ 92 h 93"/>
                <a:gd name="T46" fmla="*/ 133 w 158"/>
                <a:gd name="T47" fmla="*/ 90 h 93"/>
                <a:gd name="T48" fmla="*/ 121 w 158"/>
                <a:gd name="T49" fmla="*/ 83 h 93"/>
                <a:gd name="T50" fmla="*/ 101 w 158"/>
                <a:gd name="T51" fmla="*/ 87 h 93"/>
                <a:gd name="T52" fmla="*/ 94 w 158"/>
                <a:gd name="T53" fmla="*/ 93 h 93"/>
                <a:gd name="T54" fmla="*/ 69 w 158"/>
                <a:gd name="T55" fmla="*/ 91 h 93"/>
                <a:gd name="T56" fmla="*/ 56 w 158"/>
                <a:gd name="T57" fmla="*/ 88 h 93"/>
                <a:gd name="T58" fmla="*/ 50 w 158"/>
                <a:gd name="T59" fmla="*/ 90 h 93"/>
                <a:gd name="T60" fmla="*/ 44 w 158"/>
                <a:gd name="T61" fmla="*/ 81 h 93"/>
                <a:gd name="T62" fmla="*/ 41 w 158"/>
                <a:gd name="T63" fmla="*/ 78 h 93"/>
                <a:gd name="T64" fmla="*/ 45 w 158"/>
                <a:gd name="T65" fmla="*/ 74 h 93"/>
                <a:gd name="T66" fmla="*/ 40 w 158"/>
                <a:gd name="T67" fmla="*/ 72 h 93"/>
                <a:gd name="T68" fmla="*/ 36 w 158"/>
                <a:gd name="T69" fmla="*/ 76 h 93"/>
                <a:gd name="T70" fmla="*/ 25 w 158"/>
                <a:gd name="T71" fmla="*/ 70 h 93"/>
                <a:gd name="T72" fmla="*/ 23 w 158"/>
                <a:gd name="T73" fmla="*/ 62 h 93"/>
                <a:gd name="T74" fmla="*/ 13 w 158"/>
                <a:gd name="T75" fmla="*/ 57 h 93"/>
                <a:gd name="T76" fmla="*/ 10 w 158"/>
                <a:gd name="T77" fmla="*/ 51 h 93"/>
                <a:gd name="T78" fmla="*/ 0 w 158"/>
                <a:gd name="T79" fmla="*/ 43 h 93"/>
                <a:gd name="T80" fmla="*/ 13 w 158"/>
                <a:gd name="T81" fmla="*/ 39 h 93"/>
                <a:gd name="T82" fmla="*/ 22 w 158"/>
                <a:gd name="T83" fmla="*/ 25 h 93"/>
                <a:gd name="T84" fmla="*/ 28 w 158"/>
                <a:gd name="T85" fmla="*/ 11 h 93"/>
                <a:gd name="T86" fmla="*/ 37 w 158"/>
                <a:gd name="T87" fmla="*/ 7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58" h="93">
                  <a:moveTo>
                    <a:pt x="37" y="7"/>
                  </a:moveTo>
                  <a:lnTo>
                    <a:pt x="44" y="3"/>
                  </a:lnTo>
                  <a:lnTo>
                    <a:pt x="54" y="5"/>
                  </a:lnTo>
                  <a:lnTo>
                    <a:pt x="64" y="5"/>
                  </a:lnTo>
                  <a:lnTo>
                    <a:pt x="72" y="10"/>
                  </a:lnTo>
                  <a:lnTo>
                    <a:pt x="78" y="7"/>
                  </a:lnTo>
                  <a:lnTo>
                    <a:pt x="89" y="5"/>
                  </a:lnTo>
                  <a:lnTo>
                    <a:pt x="93" y="0"/>
                  </a:lnTo>
                  <a:lnTo>
                    <a:pt x="100" y="0"/>
                  </a:lnTo>
                  <a:lnTo>
                    <a:pt x="105" y="2"/>
                  </a:lnTo>
                  <a:lnTo>
                    <a:pt x="110" y="8"/>
                  </a:lnTo>
                  <a:lnTo>
                    <a:pt x="117" y="17"/>
                  </a:lnTo>
                  <a:lnTo>
                    <a:pt x="128" y="29"/>
                  </a:lnTo>
                  <a:lnTo>
                    <a:pt x="130" y="38"/>
                  </a:lnTo>
                  <a:lnTo>
                    <a:pt x="129" y="47"/>
                  </a:lnTo>
                  <a:lnTo>
                    <a:pt x="133" y="56"/>
                  </a:lnTo>
                  <a:lnTo>
                    <a:pt x="141" y="59"/>
                  </a:lnTo>
                  <a:lnTo>
                    <a:pt x="149" y="56"/>
                  </a:lnTo>
                  <a:lnTo>
                    <a:pt x="156" y="60"/>
                  </a:lnTo>
                  <a:lnTo>
                    <a:pt x="158" y="65"/>
                  </a:lnTo>
                  <a:lnTo>
                    <a:pt x="150" y="69"/>
                  </a:lnTo>
                  <a:lnTo>
                    <a:pt x="145" y="67"/>
                  </a:lnTo>
                  <a:lnTo>
                    <a:pt x="143" y="92"/>
                  </a:lnTo>
                  <a:lnTo>
                    <a:pt x="133" y="90"/>
                  </a:lnTo>
                  <a:lnTo>
                    <a:pt x="121" y="83"/>
                  </a:lnTo>
                  <a:lnTo>
                    <a:pt x="101" y="87"/>
                  </a:lnTo>
                  <a:lnTo>
                    <a:pt x="94" y="93"/>
                  </a:lnTo>
                  <a:lnTo>
                    <a:pt x="69" y="91"/>
                  </a:lnTo>
                  <a:lnTo>
                    <a:pt x="56" y="88"/>
                  </a:lnTo>
                  <a:lnTo>
                    <a:pt x="50" y="90"/>
                  </a:lnTo>
                  <a:lnTo>
                    <a:pt x="44" y="81"/>
                  </a:lnTo>
                  <a:lnTo>
                    <a:pt x="41" y="78"/>
                  </a:lnTo>
                  <a:lnTo>
                    <a:pt x="45" y="74"/>
                  </a:lnTo>
                  <a:lnTo>
                    <a:pt x="40" y="72"/>
                  </a:lnTo>
                  <a:lnTo>
                    <a:pt x="36" y="76"/>
                  </a:lnTo>
                  <a:lnTo>
                    <a:pt x="25" y="70"/>
                  </a:lnTo>
                  <a:lnTo>
                    <a:pt x="23" y="62"/>
                  </a:lnTo>
                  <a:lnTo>
                    <a:pt x="13" y="57"/>
                  </a:lnTo>
                  <a:lnTo>
                    <a:pt x="10" y="51"/>
                  </a:lnTo>
                  <a:lnTo>
                    <a:pt x="0" y="43"/>
                  </a:lnTo>
                  <a:lnTo>
                    <a:pt x="13" y="39"/>
                  </a:lnTo>
                  <a:lnTo>
                    <a:pt x="22" y="25"/>
                  </a:lnTo>
                  <a:lnTo>
                    <a:pt x="28" y="11"/>
                  </a:lnTo>
                  <a:lnTo>
                    <a:pt x="37" y="7"/>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06" name="Freeform 105"/>
            <p:cNvSpPr>
              <a:spLocks/>
            </p:cNvSpPr>
            <p:nvPr/>
          </p:nvSpPr>
          <p:spPr bwMode="auto">
            <a:xfrm>
              <a:off x="5429807" y="2479740"/>
              <a:ext cx="79351" cy="26405"/>
            </a:xfrm>
            <a:custGeom>
              <a:avLst/>
              <a:gdLst>
                <a:gd name="T0" fmla="*/ 48 w 48"/>
                <a:gd name="T1" fmla="*/ 17 h 17"/>
                <a:gd name="T2" fmla="*/ 19 w 48"/>
                <a:gd name="T3" fmla="*/ 17 h 17"/>
                <a:gd name="T4" fmla="*/ 0 w 48"/>
                <a:gd name="T5" fmla="*/ 15 h 17"/>
                <a:gd name="T6" fmla="*/ 2 w 48"/>
                <a:gd name="T7" fmla="*/ 6 h 17"/>
                <a:gd name="T8" fmla="*/ 23 w 48"/>
                <a:gd name="T9" fmla="*/ 0 h 17"/>
                <a:gd name="T10" fmla="*/ 39 w 48"/>
                <a:gd name="T11" fmla="*/ 4 h 17"/>
                <a:gd name="T12" fmla="*/ 47 w 48"/>
                <a:gd name="T13" fmla="*/ 7 h 17"/>
                <a:gd name="T14" fmla="*/ 46 w 48"/>
                <a:gd name="T15" fmla="*/ 12 h 17"/>
                <a:gd name="T16" fmla="*/ 48 w 48"/>
                <a:gd name="T17" fmla="*/ 17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8" h="17">
                  <a:moveTo>
                    <a:pt x="48" y="17"/>
                  </a:moveTo>
                  <a:lnTo>
                    <a:pt x="19" y="17"/>
                  </a:lnTo>
                  <a:lnTo>
                    <a:pt x="0" y="15"/>
                  </a:lnTo>
                  <a:lnTo>
                    <a:pt x="2" y="6"/>
                  </a:lnTo>
                  <a:lnTo>
                    <a:pt x="23" y="0"/>
                  </a:lnTo>
                  <a:lnTo>
                    <a:pt x="39" y="4"/>
                  </a:lnTo>
                  <a:lnTo>
                    <a:pt x="47" y="7"/>
                  </a:lnTo>
                  <a:lnTo>
                    <a:pt x="46" y="12"/>
                  </a:lnTo>
                  <a:lnTo>
                    <a:pt x="48" y="17"/>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07" name="Freeform 106"/>
            <p:cNvSpPr>
              <a:spLocks/>
            </p:cNvSpPr>
            <p:nvPr/>
          </p:nvSpPr>
          <p:spPr bwMode="auto">
            <a:xfrm>
              <a:off x="7841743" y="1948524"/>
              <a:ext cx="84311" cy="17087"/>
            </a:xfrm>
            <a:custGeom>
              <a:avLst/>
              <a:gdLst>
                <a:gd name="T0" fmla="*/ 51 w 51"/>
                <a:gd name="T1" fmla="*/ 10 h 11"/>
                <a:gd name="T2" fmla="*/ 32 w 51"/>
                <a:gd name="T3" fmla="*/ 11 h 11"/>
                <a:gd name="T4" fmla="*/ 3 w 51"/>
                <a:gd name="T5" fmla="*/ 9 h 11"/>
                <a:gd name="T6" fmla="*/ 0 w 51"/>
                <a:gd name="T7" fmla="*/ 8 h 11"/>
                <a:gd name="T8" fmla="*/ 2 w 51"/>
                <a:gd name="T9" fmla="*/ 2 h 11"/>
                <a:gd name="T10" fmla="*/ 15 w 51"/>
                <a:gd name="T11" fmla="*/ 0 h 11"/>
                <a:gd name="T12" fmla="*/ 43 w 51"/>
                <a:gd name="T13" fmla="*/ 6 h 11"/>
                <a:gd name="T14" fmla="*/ 51 w 51"/>
                <a:gd name="T15" fmla="*/ 10 h 1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1" h="11">
                  <a:moveTo>
                    <a:pt x="51" y="10"/>
                  </a:moveTo>
                  <a:lnTo>
                    <a:pt x="32" y="11"/>
                  </a:lnTo>
                  <a:lnTo>
                    <a:pt x="3" y="9"/>
                  </a:lnTo>
                  <a:lnTo>
                    <a:pt x="0" y="8"/>
                  </a:lnTo>
                  <a:lnTo>
                    <a:pt x="2" y="2"/>
                  </a:lnTo>
                  <a:lnTo>
                    <a:pt x="15" y="0"/>
                  </a:lnTo>
                  <a:lnTo>
                    <a:pt x="43" y="6"/>
                  </a:lnTo>
                  <a:lnTo>
                    <a:pt x="51" y="1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08" name="Freeform 107"/>
            <p:cNvSpPr>
              <a:spLocks/>
            </p:cNvSpPr>
            <p:nvPr/>
          </p:nvSpPr>
          <p:spPr bwMode="auto">
            <a:xfrm>
              <a:off x="7888031" y="1908140"/>
              <a:ext cx="105801" cy="20193"/>
            </a:xfrm>
            <a:custGeom>
              <a:avLst/>
              <a:gdLst>
                <a:gd name="T0" fmla="*/ 64 w 64"/>
                <a:gd name="T1" fmla="*/ 7 h 13"/>
                <a:gd name="T2" fmla="*/ 60 w 64"/>
                <a:gd name="T3" fmla="*/ 13 h 13"/>
                <a:gd name="T4" fmla="*/ 38 w 64"/>
                <a:gd name="T5" fmla="*/ 11 h 13"/>
                <a:gd name="T6" fmla="*/ 5 w 64"/>
                <a:gd name="T7" fmla="*/ 5 h 13"/>
                <a:gd name="T8" fmla="*/ 0 w 64"/>
                <a:gd name="T9" fmla="*/ 0 h 13"/>
                <a:gd name="T10" fmla="*/ 27 w 64"/>
                <a:gd name="T11" fmla="*/ 2 h 13"/>
                <a:gd name="T12" fmla="*/ 64 w 64"/>
                <a:gd name="T13" fmla="*/ 7 h 13"/>
              </a:gdLst>
              <a:ahLst/>
              <a:cxnLst>
                <a:cxn ang="0">
                  <a:pos x="T0" y="T1"/>
                </a:cxn>
                <a:cxn ang="0">
                  <a:pos x="T2" y="T3"/>
                </a:cxn>
                <a:cxn ang="0">
                  <a:pos x="T4" y="T5"/>
                </a:cxn>
                <a:cxn ang="0">
                  <a:pos x="T6" y="T7"/>
                </a:cxn>
                <a:cxn ang="0">
                  <a:pos x="T8" y="T9"/>
                </a:cxn>
                <a:cxn ang="0">
                  <a:pos x="T10" y="T11"/>
                </a:cxn>
                <a:cxn ang="0">
                  <a:pos x="T12" y="T13"/>
                </a:cxn>
              </a:cxnLst>
              <a:rect l="0" t="0" r="r" b="b"/>
              <a:pathLst>
                <a:path w="64" h="13">
                  <a:moveTo>
                    <a:pt x="64" y="7"/>
                  </a:moveTo>
                  <a:lnTo>
                    <a:pt x="60" y="13"/>
                  </a:lnTo>
                  <a:lnTo>
                    <a:pt x="38" y="11"/>
                  </a:lnTo>
                  <a:lnTo>
                    <a:pt x="5" y="5"/>
                  </a:lnTo>
                  <a:lnTo>
                    <a:pt x="0" y="0"/>
                  </a:lnTo>
                  <a:lnTo>
                    <a:pt x="27" y="2"/>
                  </a:lnTo>
                  <a:lnTo>
                    <a:pt x="64" y="7"/>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09" name="Freeform 108"/>
            <p:cNvSpPr>
              <a:spLocks/>
            </p:cNvSpPr>
            <p:nvPr/>
          </p:nvSpPr>
          <p:spPr bwMode="auto">
            <a:xfrm>
              <a:off x="7691308" y="1892608"/>
              <a:ext cx="183500" cy="37278"/>
            </a:xfrm>
            <a:custGeom>
              <a:avLst/>
              <a:gdLst>
                <a:gd name="T0" fmla="*/ 102 w 111"/>
                <a:gd name="T1" fmla="*/ 9 h 24"/>
                <a:gd name="T2" fmla="*/ 111 w 111"/>
                <a:gd name="T3" fmla="*/ 21 h 24"/>
                <a:gd name="T4" fmla="*/ 64 w 111"/>
                <a:gd name="T5" fmla="*/ 20 h 24"/>
                <a:gd name="T6" fmla="*/ 50 w 111"/>
                <a:gd name="T7" fmla="*/ 24 h 24"/>
                <a:gd name="T8" fmla="*/ 10 w 111"/>
                <a:gd name="T9" fmla="*/ 14 h 24"/>
                <a:gd name="T10" fmla="*/ 0 w 111"/>
                <a:gd name="T11" fmla="*/ 3 h 24"/>
                <a:gd name="T12" fmla="*/ 12 w 111"/>
                <a:gd name="T13" fmla="*/ 0 h 24"/>
                <a:gd name="T14" fmla="*/ 45 w 111"/>
                <a:gd name="T15" fmla="*/ 1 h 24"/>
                <a:gd name="T16" fmla="*/ 102 w 111"/>
                <a:gd name="T17" fmla="*/ 9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1" h="24">
                  <a:moveTo>
                    <a:pt x="102" y="9"/>
                  </a:moveTo>
                  <a:lnTo>
                    <a:pt x="111" y="21"/>
                  </a:lnTo>
                  <a:lnTo>
                    <a:pt x="64" y="20"/>
                  </a:lnTo>
                  <a:lnTo>
                    <a:pt x="50" y="24"/>
                  </a:lnTo>
                  <a:lnTo>
                    <a:pt x="10" y="14"/>
                  </a:lnTo>
                  <a:lnTo>
                    <a:pt x="0" y="3"/>
                  </a:lnTo>
                  <a:lnTo>
                    <a:pt x="12" y="0"/>
                  </a:lnTo>
                  <a:lnTo>
                    <a:pt x="45" y="1"/>
                  </a:lnTo>
                  <a:lnTo>
                    <a:pt x="102" y="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10" name="Freeform 109"/>
            <p:cNvSpPr>
              <a:spLocks/>
            </p:cNvSpPr>
            <p:nvPr/>
          </p:nvSpPr>
          <p:spPr bwMode="auto">
            <a:xfrm>
              <a:off x="6019979" y="1873968"/>
              <a:ext cx="279381" cy="156880"/>
            </a:xfrm>
            <a:custGeom>
              <a:avLst/>
              <a:gdLst>
                <a:gd name="T0" fmla="*/ 90 w 169"/>
                <a:gd name="T1" fmla="*/ 100 h 101"/>
                <a:gd name="T2" fmla="*/ 83 w 169"/>
                <a:gd name="T3" fmla="*/ 101 h 101"/>
                <a:gd name="T4" fmla="*/ 39 w 169"/>
                <a:gd name="T5" fmla="*/ 99 h 101"/>
                <a:gd name="T6" fmla="*/ 32 w 169"/>
                <a:gd name="T7" fmla="*/ 92 h 101"/>
                <a:gd name="T8" fmla="*/ 6 w 169"/>
                <a:gd name="T9" fmla="*/ 87 h 101"/>
                <a:gd name="T10" fmla="*/ 0 w 169"/>
                <a:gd name="T11" fmla="*/ 78 h 101"/>
                <a:gd name="T12" fmla="*/ 11 w 169"/>
                <a:gd name="T13" fmla="*/ 75 h 101"/>
                <a:gd name="T14" fmla="*/ 5 w 169"/>
                <a:gd name="T15" fmla="*/ 66 h 101"/>
                <a:gd name="T16" fmla="*/ 23 w 169"/>
                <a:gd name="T17" fmla="*/ 52 h 101"/>
                <a:gd name="T18" fmla="*/ 10 w 169"/>
                <a:gd name="T19" fmla="*/ 50 h 101"/>
                <a:gd name="T20" fmla="*/ 32 w 169"/>
                <a:gd name="T21" fmla="*/ 36 h 101"/>
                <a:gd name="T22" fmla="*/ 24 w 169"/>
                <a:gd name="T23" fmla="*/ 29 h 101"/>
                <a:gd name="T24" fmla="*/ 46 w 169"/>
                <a:gd name="T25" fmla="*/ 20 h 101"/>
                <a:gd name="T26" fmla="*/ 80 w 169"/>
                <a:gd name="T27" fmla="*/ 10 h 101"/>
                <a:gd name="T28" fmla="*/ 118 w 169"/>
                <a:gd name="T29" fmla="*/ 8 h 101"/>
                <a:gd name="T30" fmla="*/ 134 w 169"/>
                <a:gd name="T31" fmla="*/ 2 h 101"/>
                <a:gd name="T32" fmla="*/ 156 w 169"/>
                <a:gd name="T33" fmla="*/ 0 h 101"/>
                <a:gd name="T34" fmla="*/ 169 w 169"/>
                <a:gd name="T35" fmla="*/ 6 h 101"/>
                <a:gd name="T36" fmla="*/ 165 w 169"/>
                <a:gd name="T37" fmla="*/ 11 h 101"/>
                <a:gd name="T38" fmla="*/ 127 w 169"/>
                <a:gd name="T39" fmla="*/ 18 h 101"/>
                <a:gd name="T40" fmla="*/ 95 w 169"/>
                <a:gd name="T41" fmla="*/ 26 h 101"/>
                <a:gd name="T42" fmla="*/ 67 w 169"/>
                <a:gd name="T43" fmla="*/ 41 h 101"/>
                <a:gd name="T44" fmla="*/ 58 w 169"/>
                <a:gd name="T45" fmla="*/ 56 h 101"/>
                <a:gd name="T46" fmla="*/ 47 w 169"/>
                <a:gd name="T47" fmla="*/ 72 h 101"/>
                <a:gd name="T48" fmla="*/ 57 w 169"/>
                <a:gd name="T49" fmla="*/ 86 h 101"/>
                <a:gd name="T50" fmla="*/ 90 w 169"/>
                <a:gd name="T51" fmla="*/ 10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69" h="101">
                  <a:moveTo>
                    <a:pt x="90" y="100"/>
                  </a:moveTo>
                  <a:lnTo>
                    <a:pt x="83" y="101"/>
                  </a:lnTo>
                  <a:lnTo>
                    <a:pt x="39" y="99"/>
                  </a:lnTo>
                  <a:lnTo>
                    <a:pt x="32" y="92"/>
                  </a:lnTo>
                  <a:lnTo>
                    <a:pt x="6" y="87"/>
                  </a:lnTo>
                  <a:lnTo>
                    <a:pt x="0" y="78"/>
                  </a:lnTo>
                  <a:lnTo>
                    <a:pt x="11" y="75"/>
                  </a:lnTo>
                  <a:lnTo>
                    <a:pt x="5" y="66"/>
                  </a:lnTo>
                  <a:lnTo>
                    <a:pt x="23" y="52"/>
                  </a:lnTo>
                  <a:lnTo>
                    <a:pt x="10" y="50"/>
                  </a:lnTo>
                  <a:lnTo>
                    <a:pt x="32" y="36"/>
                  </a:lnTo>
                  <a:lnTo>
                    <a:pt x="24" y="29"/>
                  </a:lnTo>
                  <a:lnTo>
                    <a:pt x="46" y="20"/>
                  </a:lnTo>
                  <a:lnTo>
                    <a:pt x="80" y="10"/>
                  </a:lnTo>
                  <a:lnTo>
                    <a:pt x="118" y="8"/>
                  </a:lnTo>
                  <a:lnTo>
                    <a:pt x="134" y="2"/>
                  </a:lnTo>
                  <a:lnTo>
                    <a:pt x="156" y="0"/>
                  </a:lnTo>
                  <a:lnTo>
                    <a:pt x="169" y="6"/>
                  </a:lnTo>
                  <a:lnTo>
                    <a:pt x="165" y="11"/>
                  </a:lnTo>
                  <a:lnTo>
                    <a:pt x="127" y="18"/>
                  </a:lnTo>
                  <a:lnTo>
                    <a:pt x="95" y="26"/>
                  </a:lnTo>
                  <a:lnTo>
                    <a:pt x="67" y="41"/>
                  </a:lnTo>
                  <a:lnTo>
                    <a:pt x="58" y="56"/>
                  </a:lnTo>
                  <a:lnTo>
                    <a:pt x="47" y="72"/>
                  </a:lnTo>
                  <a:lnTo>
                    <a:pt x="57" y="86"/>
                  </a:lnTo>
                  <a:lnTo>
                    <a:pt x="90" y="10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11" name="Freeform 110"/>
            <p:cNvSpPr>
              <a:spLocks/>
            </p:cNvSpPr>
            <p:nvPr/>
          </p:nvSpPr>
          <p:spPr bwMode="auto">
            <a:xfrm>
              <a:off x="6866389" y="1819603"/>
              <a:ext cx="102495" cy="32620"/>
            </a:xfrm>
            <a:custGeom>
              <a:avLst/>
              <a:gdLst>
                <a:gd name="T0" fmla="*/ 62 w 62"/>
                <a:gd name="T1" fmla="*/ 15 h 21"/>
                <a:gd name="T2" fmla="*/ 2 w 62"/>
                <a:gd name="T3" fmla="*/ 21 h 21"/>
                <a:gd name="T4" fmla="*/ 0 w 62"/>
                <a:gd name="T5" fmla="*/ 2 h 21"/>
                <a:gd name="T6" fmla="*/ 8 w 62"/>
                <a:gd name="T7" fmla="*/ 0 h 21"/>
                <a:gd name="T8" fmla="*/ 18 w 62"/>
                <a:gd name="T9" fmla="*/ 1 h 21"/>
                <a:gd name="T10" fmla="*/ 58 w 62"/>
                <a:gd name="T11" fmla="*/ 9 h 21"/>
                <a:gd name="T12" fmla="*/ 62 w 62"/>
                <a:gd name="T13" fmla="*/ 15 h 21"/>
              </a:gdLst>
              <a:ahLst/>
              <a:cxnLst>
                <a:cxn ang="0">
                  <a:pos x="T0" y="T1"/>
                </a:cxn>
                <a:cxn ang="0">
                  <a:pos x="T2" y="T3"/>
                </a:cxn>
                <a:cxn ang="0">
                  <a:pos x="T4" y="T5"/>
                </a:cxn>
                <a:cxn ang="0">
                  <a:pos x="T6" y="T7"/>
                </a:cxn>
                <a:cxn ang="0">
                  <a:pos x="T8" y="T9"/>
                </a:cxn>
                <a:cxn ang="0">
                  <a:pos x="T10" y="T11"/>
                </a:cxn>
                <a:cxn ang="0">
                  <a:pos x="T12" y="T13"/>
                </a:cxn>
              </a:cxnLst>
              <a:rect l="0" t="0" r="r" b="b"/>
              <a:pathLst>
                <a:path w="62" h="21">
                  <a:moveTo>
                    <a:pt x="62" y="15"/>
                  </a:moveTo>
                  <a:lnTo>
                    <a:pt x="2" y="21"/>
                  </a:lnTo>
                  <a:lnTo>
                    <a:pt x="0" y="2"/>
                  </a:lnTo>
                  <a:lnTo>
                    <a:pt x="8" y="0"/>
                  </a:lnTo>
                  <a:lnTo>
                    <a:pt x="18" y="1"/>
                  </a:lnTo>
                  <a:lnTo>
                    <a:pt x="58" y="9"/>
                  </a:lnTo>
                  <a:lnTo>
                    <a:pt x="62" y="1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12" name="Freeform 111"/>
            <p:cNvSpPr>
              <a:spLocks/>
            </p:cNvSpPr>
            <p:nvPr/>
          </p:nvSpPr>
          <p:spPr bwMode="auto">
            <a:xfrm>
              <a:off x="5768701" y="1786986"/>
              <a:ext cx="123987" cy="18638"/>
            </a:xfrm>
            <a:custGeom>
              <a:avLst/>
              <a:gdLst>
                <a:gd name="T0" fmla="*/ 72 w 75"/>
                <a:gd name="T1" fmla="*/ 5 h 12"/>
                <a:gd name="T2" fmla="*/ 58 w 75"/>
                <a:gd name="T3" fmla="*/ 7 h 12"/>
                <a:gd name="T4" fmla="*/ 48 w 75"/>
                <a:gd name="T5" fmla="*/ 8 h 12"/>
                <a:gd name="T6" fmla="*/ 48 w 75"/>
                <a:gd name="T7" fmla="*/ 10 h 12"/>
                <a:gd name="T8" fmla="*/ 36 w 75"/>
                <a:gd name="T9" fmla="*/ 12 h 12"/>
                <a:gd name="T10" fmla="*/ 22 w 75"/>
                <a:gd name="T11" fmla="*/ 9 h 12"/>
                <a:gd name="T12" fmla="*/ 26 w 75"/>
                <a:gd name="T13" fmla="*/ 5 h 12"/>
                <a:gd name="T14" fmla="*/ 0 w 75"/>
                <a:gd name="T15" fmla="*/ 5 h 12"/>
                <a:gd name="T16" fmla="*/ 21 w 75"/>
                <a:gd name="T17" fmla="*/ 2 h 12"/>
                <a:gd name="T18" fmla="*/ 38 w 75"/>
                <a:gd name="T19" fmla="*/ 2 h 12"/>
                <a:gd name="T20" fmla="*/ 43 w 75"/>
                <a:gd name="T21" fmla="*/ 5 h 12"/>
                <a:gd name="T22" fmla="*/ 47 w 75"/>
                <a:gd name="T23" fmla="*/ 2 h 12"/>
                <a:gd name="T24" fmla="*/ 56 w 75"/>
                <a:gd name="T25" fmla="*/ 0 h 12"/>
                <a:gd name="T26" fmla="*/ 75 w 75"/>
                <a:gd name="T27" fmla="*/ 3 h 12"/>
                <a:gd name="T28" fmla="*/ 72 w 75"/>
                <a:gd name="T29" fmla="*/ 5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5" h="12">
                  <a:moveTo>
                    <a:pt x="72" y="5"/>
                  </a:moveTo>
                  <a:lnTo>
                    <a:pt x="58" y="7"/>
                  </a:lnTo>
                  <a:lnTo>
                    <a:pt x="48" y="8"/>
                  </a:lnTo>
                  <a:lnTo>
                    <a:pt x="48" y="10"/>
                  </a:lnTo>
                  <a:lnTo>
                    <a:pt x="36" y="12"/>
                  </a:lnTo>
                  <a:lnTo>
                    <a:pt x="22" y="9"/>
                  </a:lnTo>
                  <a:lnTo>
                    <a:pt x="26" y="5"/>
                  </a:lnTo>
                  <a:lnTo>
                    <a:pt x="0" y="5"/>
                  </a:lnTo>
                  <a:lnTo>
                    <a:pt x="21" y="2"/>
                  </a:lnTo>
                  <a:lnTo>
                    <a:pt x="38" y="2"/>
                  </a:lnTo>
                  <a:lnTo>
                    <a:pt x="43" y="5"/>
                  </a:lnTo>
                  <a:lnTo>
                    <a:pt x="47" y="2"/>
                  </a:lnTo>
                  <a:lnTo>
                    <a:pt x="56" y="0"/>
                  </a:lnTo>
                  <a:lnTo>
                    <a:pt x="75" y="3"/>
                  </a:lnTo>
                  <a:lnTo>
                    <a:pt x="72" y="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13" name="Freeform 112"/>
            <p:cNvSpPr>
              <a:spLocks/>
            </p:cNvSpPr>
            <p:nvPr/>
          </p:nvSpPr>
          <p:spPr bwMode="auto">
            <a:xfrm>
              <a:off x="6644868" y="1780773"/>
              <a:ext cx="206643" cy="52810"/>
            </a:xfrm>
            <a:custGeom>
              <a:avLst/>
              <a:gdLst>
                <a:gd name="T0" fmla="*/ 125 w 125"/>
                <a:gd name="T1" fmla="*/ 32 h 34"/>
                <a:gd name="T2" fmla="*/ 102 w 125"/>
                <a:gd name="T3" fmla="*/ 34 h 34"/>
                <a:gd name="T4" fmla="*/ 65 w 125"/>
                <a:gd name="T5" fmla="*/ 30 h 34"/>
                <a:gd name="T6" fmla="*/ 39 w 125"/>
                <a:gd name="T7" fmla="*/ 24 h 34"/>
                <a:gd name="T8" fmla="*/ 19 w 125"/>
                <a:gd name="T9" fmla="*/ 15 h 34"/>
                <a:gd name="T10" fmla="*/ 0 w 125"/>
                <a:gd name="T11" fmla="*/ 12 h 34"/>
                <a:gd name="T12" fmla="*/ 19 w 125"/>
                <a:gd name="T13" fmla="*/ 3 h 34"/>
                <a:gd name="T14" fmla="*/ 39 w 125"/>
                <a:gd name="T15" fmla="*/ 0 h 34"/>
                <a:gd name="T16" fmla="*/ 70 w 125"/>
                <a:gd name="T17" fmla="*/ 7 h 34"/>
                <a:gd name="T18" fmla="*/ 113 w 125"/>
                <a:gd name="T19" fmla="*/ 19 h 34"/>
                <a:gd name="T20" fmla="*/ 125 w 125"/>
                <a:gd name="T21" fmla="*/ 32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25" h="34">
                  <a:moveTo>
                    <a:pt x="125" y="32"/>
                  </a:moveTo>
                  <a:lnTo>
                    <a:pt x="102" y="34"/>
                  </a:lnTo>
                  <a:lnTo>
                    <a:pt x="65" y="30"/>
                  </a:lnTo>
                  <a:lnTo>
                    <a:pt x="39" y="24"/>
                  </a:lnTo>
                  <a:lnTo>
                    <a:pt x="19" y="15"/>
                  </a:lnTo>
                  <a:lnTo>
                    <a:pt x="0" y="12"/>
                  </a:lnTo>
                  <a:lnTo>
                    <a:pt x="19" y="3"/>
                  </a:lnTo>
                  <a:lnTo>
                    <a:pt x="39" y="0"/>
                  </a:lnTo>
                  <a:lnTo>
                    <a:pt x="70" y="7"/>
                  </a:lnTo>
                  <a:lnTo>
                    <a:pt x="113" y="19"/>
                  </a:lnTo>
                  <a:lnTo>
                    <a:pt x="125" y="32"/>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14" name="Freeform 113"/>
            <p:cNvSpPr>
              <a:spLocks/>
            </p:cNvSpPr>
            <p:nvPr/>
          </p:nvSpPr>
          <p:spPr bwMode="auto">
            <a:xfrm>
              <a:off x="5810030" y="4284627"/>
              <a:ext cx="54554" cy="57471"/>
            </a:xfrm>
            <a:custGeom>
              <a:avLst/>
              <a:gdLst>
                <a:gd name="T0" fmla="*/ 25 w 33"/>
                <a:gd name="T1" fmla="*/ 0 h 37"/>
                <a:gd name="T2" fmla="*/ 33 w 33"/>
                <a:gd name="T3" fmla="*/ 12 h 37"/>
                <a:gd name="T4" fmla="*/ 31 w 33"/>
                <a:gd name="T5" fmla="*/ 24 h 37"/>
                <a:gd name="T6" fmla="*/ 26 w 33"/>
                <a:gd name="T7" fmla="*/ 27 h 37"/>
                <a:gd name="T8" fmla="*/ 16 w 33"/>
                <a:gd name="T9" fmla="*/ 25 h 37"/>
                <a:gd name="T10" fmla="*/ 11 w 33"/>
                <a:gd name="T11" fmla="*/ 37 h 37"/>
                <a:gd name="T12" fmla="*/ 0 w 33"/>
                <a:gd name="T13" fmla="*/ 35 h 37"/>
                <a:gd name="T14" fmla="*/ 1 w 33"/>
                <a:gd name="T15" fmla="*/ 24 h 37"/>
                <a:gd name="T16" fmla="*/ 4 w 33"/>
                <a:gd name="T17" fmla="*/ 22 h 37"/>
                <a:gd name="T18" fmla="*/ 4 w 33"/>
                <a:gd name="T19" fmla="*/ 10 h 37"/>
                <a:gd name="T20" fmla="*/ 10 w 33"/>
                <a:gd name="T21" fmla="*/ 4 h 37"/>
                <a:gd name="T22" fmla="*/ 14 w 33"/>
                <a:gd name="T23" fmla="*/ 6 h 37"/>
                <a:gd name="T24" fmla="*/ 25 w 33"/>
                <a:gd name="T25" fmla="*/ 0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3" h="37">
                  <a:moveTo>
                    <a:pt x="25" y="0"/>
                  </a:moveTo>
                  <a:lnTo>
                    <a:pt x="33" y="12"/>
                  </a:lnTo>
                  <a:lnTo>
                    <a:pt x="31" y="24"/>
                  </a:lnTo>
                  <a:lnTo>
                    <a:pt x="26" y="27"/>
                  </a:lnTo>
                  <a:lnTo>
                    <a:pt x="16" y="25"/>
                  </a:lnTo>
                  <a:lnTo>
                    <a:pt x="11" y="37"/>
                  </a:lnTo>
                  <a:lnTo>
                    <a:pt x="0" y="35"/>
                  </a:lnTo>
                  <a:lnTo>
                    <a:pt x="1" y="24"/>
                  </a:lnTo>
                  <a:lnTo>
                    <a:pt x="4" y="22"/>
                  </a:lnTo>
                  <a:lnTo>
                    <a:pt x="4" y="10"/>
                  </a:lnTo>
                  <a:lnTo>
                    <a:pt x="10" y="4"/>
                  </a:lnTo>
                  <a:lnTo>
                    <a:pt x="14" y="6"/>
                  </a:lnTo>
                  <a:lnTo>
                    <a:pt x="25"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15" name="Freeform 114"/>
            <p:cNvSpPr>
              <a:spLocks/>
            </p:cNvSpPr>
            <p:nvPr/>
          </p:nvSpPr>
          <p:spPr bwMode="auto">
            <a:xfrm>
              <a:off x="4419736" y="3355777"/>
              <a:ext cx="254584" cy="214350"/>
            </a:xfrm>
            <a:custGeom>
              <a:avLst/>
              <a:gdLst>
                <a:gd name="T0" fmla="*/ 151 w 154"/>
                <a:gd name="T1" fmla="*/ 11 h 138"/>
                <a:gd name="T2" fmla="*/ 151 w 154"/>
                <a:gd name="T3" fmla="*/ 0 h 138"/>
                <a:gd name="T4" fmla="*/ 154 w 154"/>
                <a:gd name="T5" fmla="*/ 0 h 138"/>
                <a:gd name="T6" fmla="*/ 154 w 154"/>
                <a:gd name="T7" fmla="*/ 1 h 138"/>
                <a:gd name="T8" fmla="*/ 153 w 154"/>
                <a:gd name="T9" fmla="*/ 5 h 138"/>
                <a:gd name="T10" fmla="*/ 153 w 154"/>
                <a:gd name="T11" fmla="*/ 37 h 138"/>
                <a:gd name="T12" fmla="*/ 94 w 154"/>
                <a:gd name="T13" fmla="*/ 36 h 138"/>
                <a:gd name="T14" fmla="*/ 93 w 154"/>
                <a:gd name="T15" fmla="*/ 89 h 138"/>
                <a:gd name="T16" fmla="*/ 77 w 154"/>
                <a:gd name="T17" fmla="*/ 91 h 138"/>
                <a:gd name="T18" fmla="*/ 72 w 154"/>
                <a:gd name="T19" fmla="*/ 101 h 138"/>
                <a:gd name="T20" fmla="*/ 75 w 154"/>
                <a:gd name="T21" fmla="*/ 131 h 138"/>
                <a:gd name="T22" fmla="*/ 4 w 154"/>
                <a:gd name="T23" fmla="*/ 131 h 138"/>
                <a:gd name="T24" fmla="*/ 0 w 154"/>
                <a:gd name="T25" fmla="*/ 138 h 138"/>
                <a:gd name="T26" fmla="*/ 1 w 154"/>
                <a:gd name="T27" fmla="*/ 129 h 138"/>
                <a:gd name="T28" fmla="*/ 1 w 154"/>
                <a:gd name="T29" fmla="*/ 129 h 138"/>
                <a:gd name="T30" fmla="*/ 42 w 154"/>
                <a:gd name="T31" fmla="*/ 128 h 138"/>
                <a:gd name="T32" fmla="*/ 44 w 154"/>
                <a:gd name="T33" fmla="*/ 120 h 138"/>
                <a:gd name="T34" fmla="*/ 52 w 154"/>
                <a:gd name="T35" fmla="*/ 111 h 138"/>
                <a:gd name="T36" fmla="*/ 59 w 154"/>
                <a:gd name="T37" fmla="*/ 82 h 138"/>
                <a:gd name="T38" fmla="*/ 84 w 154"/>
                <a:gd name="T39" fmla="*/ 60 h 138"/>
                <a:gd name="T40" fmla="*/ 93 w 154"/>
                <a:gd name="T41" fmla="*/ 34 h 138"/>
                <a:gd name="T42" fmla="*/ 99 w 154"/>
                <a:gd name="T43" fmla="*/ 32 h 138"/>
                <a:gd name="T44" fmla="*/ 105 w 154"/>
                <a:gd name="T45" fmla="*/ 16 h 138"/>
                <a:gd name="T46" fmla="*/ 120 w 154"/>
                <a:gd name="T47" fmla="*/ 14 h 138"/>
                <a:gd name="T48" fmla="*/ 126 w 154"/>
                <a:gd name="T49" fmla="*/ 16 h 138"/>
                <a:gd name="T50" fmla="*/ 134 w 154"/>
                <a:gd name="T51" fmla="*/ 16 h 138"/>
                <a:gd name="T52" fmla="*/ 140 w 154"/>
                <a:gd name="T53" fmla="*/ 12 h 138"/>
                <a:gd name="T54" fmla="*/ 151 w 154"/>
                <a:gd name="T55" fmla="*/ 11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54" h="138">
                  <a:moveTo>
                    <a:pt x="151" y="11"/>
                  </a:moveTo>
                  <a:lnTo>
                    <a:pt x="151" y="0"/>
                  </a:lnTo>
                  <a:lnTo>
                    <a:pt x="154" y="0"/>
                  </a:lnTo>
                  <a:lnTo>
                    <a:pt x="154" y="1"/>
                  </a:lnTo>
                  <a:lnTo>
                    <a:pt x="153" y="5"/>
                  </a:lnTo>
                  <a:lnTo>
                    <a:pt x="153" y="37"/>
                  </a:lnTo>
                  <a:lnTo>
                    <a:pt x="94" y="36"/>
                  </a:lnTo>
                  <a:lnTo>
                    <a:pt x="93" y="89"/>
                  </a:lnTo>
                  <a:lnTo>
                    <a:pt x="77" y="91"/>
                  </a:lnTo>
                  <a:lnTo>
                    <a:pt x="72" y="101"/>
                  </a:lnTo>
                  <a:lnTo>
                    <a:pt x="75" y="131"/>
                  </a:lnTo>
                  <a:lnTo>
                    <a:pt x="4" y="131"/>
                  </a:lnTo>
                  <a:lnTo>
                    <a:pt x="0" y="138"/>
                  </a:lnTo>
                  <a:lnTo>
                    <a:pt x="1" y="129"/>
                  </a:lnTo>
                  <a:lnTo>
                    <a:pt x="1" y="129"/>
                  </a:lnTo>
                  <a:lnTo>
                    <a:pt x="42" y="128"/>
                  </a:lnTo>
                  <a:lnTo>
                    <a:pt x="44" y="120"/>
                  </a:lnTo>
                  <a:lnTo>
                    <a:pt x="52" y="111"/>
                  </a:lnTo>
                  <a:lnTo>
                    <a:pt x="59" y="82"/>
                  </a:lnTo>
                  <a:lnTo>
                    <a:pt x="84" y="60"/>
                  </a:lnTo>
                  <a:lnTo>
                    <a:pt x="93" y="34"/>
                  </a:lnTo>
                  <a:lnTo>
                    <a:pt x="99" y="32"/>
                  </a:lnTo>
                  <a:lnTo>
                    <a:pt x="105" y="16"/>
                  </a:lnTo>
                  <a:lnTo>
                    <a:pt x="120" y="14"/>
                  </a:lnTo>
                  <a:lnTo>
                    <a:pt x="126" y="16"/>
                  </a:lnTo>
                  <a:lnTo>
                    <a:pt x="134" y="16"/>
                  </a:lnTo>
                  <a:lnTo>
                    <a:pt x="140" y="12"/>
                  </a:lnTo>
                  <a:lnTo>
                    <a:pt x="151" y="11"/>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16" name="Freeform 115"/>
            <p:cNvSpPr>
              <a:spLocks/>
            </p:cNvSpPr>
            <p:nvPr/>
          </p:nvSpPr>
          <p:spPr bwMode="auto">
            <a:xfrm>
              <a:off x="5942281" y="3211325"/>
              <a:ext cx="639767" cy="509469"/>
            </a:xfrm>
            <a:custGeom>
              <a:avLst/>
              <a:gdLst>
                <a:gd name="T0" fmla="*/ 161 w 387"/>
                <a:gd name="T1" fmla="*/ 319 h 328"/>
                <a:gd name="T2" fmla="*/ 153 w 387"/>
                <a:gd name="T3" fmla="*/ 304 h 328"/>
                <a:gd name="T4" fmla="*/ 132 w 387"/>
                <a:gd name="T5" fmla="*/ 280 h 328"/>
                <a:gd name="T6" fmla="*/ 113 w 387"/>
                <a:gd name="T7" fmla="*/ 248 h 328"/>
                <a:gd name="T8" fmla="*/ 91 w 387"/>
                <a:gd name="T9" fmla="*/ 225 h 328"/>
                <a:gd name="T10" fmla="*/ 88 w 387"/>
                <a:gd name="T11" fmla="*/ 198 h 328"/>
                <a:gd name="T12" fmla="*/ 67 w 387"/>
                <a:gd name="T13" fmla="*/ 167 h 328"/>
                <a:gd name="T14" fmla="*/ 50 w 387"/>
                <a:gd name="T15" fmla="*/ 151 h 328"/>
                <a:gd name="T16" fmla="*/ 45 w 387"/>
                <a:gd name="T17" fmla="*/ 135 h 328"/>
                <a:gd name="T18" fmla="*/ 31 w 387"/>
                <a:gd name="T19" fmla="*/ 115 h 328"/>
                <a:gd name="T20" fmla="*/ 9 w 387"/>
                <a:gd name="T21" fmla="*/ 84 h 328"/>
                <a:gd name="T22" fmla="*/ 2 w 387"/>
                <a:gd name="T23" fmla="*/ 73 h 328"/>
                <a:gd name="T24" fmla="*/ 3 w 387"/>
                <a:gd name="T25" fmla="*/ 58 h 328"/>
                <a:gd name="T26" fmla="*/ 30 w 387"/>
                <a:gd name="T27" fmla="*/ 55 h 328"/>
                <a:gd name="T28" fmla="*/ 47 w 387"/>
                <a:gd name="T29" fmla="*/ 44 h 328"/>
                <a:gd name="T30" fmla="*/ 54 w 387"/>
                <a:gd name="T31" fmla="*/ 34 h 328"/>
                <a:gd name="T32" fmla="*/ 69 w 387"/>
                <a:gd name="T33" fmla="*/ 3 h 328"/>
                <a:gd name="T34" fmla="*/ 93 w 387"/>
                <a:gd name="T35" fmla="*/ 5 h 328"/>
                <a:gd name="T36" fmla="*/ 176 w 387"/>
                <a:gd name="T37" fmla="*/ 61 h 328"/>
                <a:gd name="T38" fmla="*/ 225 w 387"/>
                <a:gd name="T39" fmla="*/ 65 h 328"/>
                <a:gd name="T40" fmla="*/ 243 w 387"/>
                <a:gd name="T41" fmla="*/ 74 h 328"/>
                <a:gd name="T42" fmla="*/ 261 w 387"/>
                <a:gd name="T43" fmla="*/ 97 h 328"/>
                <a:gd name="T44" fmla="*/ 278 w 387"/>
                <a:gd name="T45" fmla="*/ 113 h 328"/>
                <a:gd name="T46" fmla="*/ 279 w 387"/>
                <a:gd name="T47" fmla="*/ 128 h 328"/>
                <a:gd name="T48" fmla="*/ 288 w 387"/>
                <a:gd name="T49" fmla="*/ 141 h 328"/>
                <a:gd name="T50" fmla="*/ 294 w 387"/>
                <a:gd name="T51" fmla="*/ 153 h 328"/>
                <a:gd name="T52" fmla="*/ 305 w 387"/>
                <a:gd name="T53" fmla="*/ 156 h 328"/>
                <a:gd name="T54" fmla="*/ 310 w 387"/>
                <a:gd name="T55" fmla="*/ 169 h 328"/>
                <a:gd name="T56" fmla="*/ 374 w 387"/>
                <a:gd name="T57" fmla="*/ 200 h 328"/>
                <a:gd name="T58" fmla="*/ 387 w 387"/>
                <a:gd name="T59" fmla="*/ 210 h 328"/>
                <a:gd name="T60" fmla="*/ 327 w 387"/>
                <a:gd name="T61" fmla="*/ 273 h 328"/>
                <a:gd name="T62" fmla="*/ 259 w 387"/>
                <a:gd name="T63" fmla="*/ 290 h 328"/>
                <a:gd name="T64" fmla="*/ 239 w 387"/>
                <a:gd name="T65" fmla="*/ 315 h 328"/>
                <a:gd name="T66" fmla="*/ 227 w 387"/>
                <a:gd name="T67" fmla="*/ 309 h 328"/>
                <a:gd name="T68" fmla="*/ 206 w 387"/>
                <a:gd name="T69" fmla="*/ 305 h 328"/>
                <a:gd name="T70" fmla="*/ 181 w 387"/>
                <a:gd name="T71" fmla="*/ 308 h 328"/>
                <a:gd name="T72" fmla="*/ 169 w 387"/>
                <a:gd name="T73" fmla="*/ 312 h 328"/>
                <a:gd name="T74" fmla="*/ 163 w 387"/>
                <a:gd name="T75" fmla="*/ 328 h 3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387" h="328">
                  <a:moveTo>
                    <a:pt x="163" y="328"/>
                  </a:moveTo>
                  <a:lnTo>
                    <a:pt x="161" y="319"/>
                  </a:lnTo>
                  <a:lnTo>
                    <a:pt x="155" y="313"/>
                  </a:lnTo>
                  <a:lnTo>
                    <a:pt x="153" y="304"/>
                  </a:lnTo>
                  <a:lnTo>
                    <a:pt x="143" y="297"/>
                  </a:lnTo>
                  <a:lnTo>
                    <a:pt x="132" y="280"/>
                  </a:lnTo>
                  <a:lnTo>
                    <a:pt x="126" y="263"/>
                  </a:lnTo>
                  <a:lnTo>
                    <a:pt x="113" y="248"/>
                  </a:lnTo>
                  <a:lnTo>
                    <a:pt x="104" y="245"/>
                  </a:lnTo>
                  <a:lnTo>
                    <a:pt x="91" y="225"/>
                  </a:lnTo>
                  <a:lnTo>
                    <a:pt x="88" y="211"/>
                  </a:lnTo>
                  <a:lnTo>
                    <a:pt x="88" y="198"/>
                  </a:lnTo>
                  <a:lnTo>
                    <a:pt x="76" y="175"/>
                  </a:lnTo>
                  <a:lnTo>
                    <a:pt x="67" y="167"/>
                  </a:lnTo>
                  <a:lnTo>
                    <a:pt x="57" y="163"/>
                  </a:lnTo>
                  <a:lnTo>
                    <a:pt x="50" y="151"/>
                  </a:lnTo>
                  <a:lnTo>
                    <a:pt x="51" y="146"/>
                  </a:lnTo>
                  <a:lnTo>
                    <a:pt x="45" y="135"/>
                  </a:lnTo>
                  <a:lnTo>
                    <a:pt x="39" y="131"/>
                  </a:lnTo>
                  <a:lnTo>
                    <a:pt x="31" y="115"/>
                  </a:lnTo>
                  <a:lnTo>
                    <a:pt x="19" y="99"/>
                  </a:lnTo>
                  <a:lnTo>
                    <a:pt x="9" y="84"/>
                  </a:lnTo>
                  <a:lnTo>
                    <a:pt x="0" y="85"/>
                  </a:lnTo>
                  <a:lnTo>
                    <a:pt x="2" y="73"/>
                  </a:lnTo>
                  <a:lnTo>
                    <a:pt x="2" y="66"/>
                  </a:lnTo>
                  <a:lnTo>
                    <a:pt x="3" y="58"/>
                  </a:lnTo>
                  <a:lnTo>
                    <a:pt x="23" y="61"/>
                  </a:lnTo>
                  <a:lnTo>
                    <a:pt x="30" y="55"/>
                  </a:lnTo>
                  <a:lnTo>
                    <a:pt x="34" y="47"/>
                  </a:lnTo>
                  <a:lnTo>
                    <a:pt x="47" y="44"/>
                  </a:lnTo>
                  <a:lnTo>
                    <a:pt x="49" y="37"/>
                  </a:lnTo>
                  <a:lnTo>
                    <a:pt x="54" y="34"/>
                  </a:lnTo>
                  <a:lnTo>
                    <a:pt x="35" y="13"/>
                  </a:lnTo>
                  <a:lnTo>
                    <a:pt x="69" y="3"/>
                  </a:lnTo>
                  <a:lnTo>
                    <a:pt x="72" y="0"/>
                  </a:lnTo>
                  <a:lnTo>
                    <a:pt x="93" y="5"/>
                  </a:lnTo>
                  <a:lnTo>
                    <a:pt x="121" y="20"/>
                  </a:lnTo>
                  <a:lnTo>
                    <a:pt x="176" y="61"/>
                  </a:lnTo>
                  <a:lnTo>
                    <a:pt x="209" y="63"/>
                  </a:lnTo>
                  <a:lnTo>
                    <a:pt x="225" y="65"/>
                  </a:lnTo>
                  <a:lnTo>
                    <a:pt x="230" y="75"/>
                  </a:lnTo>
                  <a:lnTo>
                    <a:pt x="243" y="74"/>
                  </a:lnTo>
                  <a:lnTo>
                    <a:pt x="252" y="92"/>
                  </a:lnTo>
                  <a:lnTo>
                    <a:pt x="261" y="97"/>
                  </a:lnTo>
                  <a:lnTo>
                    <a:pt x="265" y="104"/>
                  </a:lnTo>
                  <a:lnTo>
                    <a:pt x="278" y="113"/>
                  </a:lnTo>
                  <a:lnTo>
                    <a:pt x="280" y="121"/>
                  </a:lnTo>
                  <a:lnTo>
                    <a:pt x="279" y="128"/>
                  </a:lnTo>
                  <a:lnTo>
                    <a:pt x="282" y="135"/>
                  </a:lnTo>
                  <a:lnTo>
                    <a:pt x="288" y="141"/>
                  </a:lnTo>
                  <a:lnTo>
                    <a:pt x="291" y="148"/>
                  </a:lnTo>
                  <a:lnTo>
                    <a:pt x="294" y="153"/>
                  </a:lnTo>
                  <a:lnTo>
                    <a:pt x="300" y="157"/>
                  </a:lnTo>
                  <a:lnTo>
                    <a:pt x="305" y="156"/>
                  </a:lnTo>
                  <a:lnTo>
                    <a:pt x="309" y="164"/>
                  </a:lnTo>
                  <a:lnTo>
                    <a:pt x="310" y="169"/>
                  </a:lnTo>
                  <a:lnTo>
                    <a:pt x="319" y="190"/>
                  </a:lnTo>
                  <a:lnTo>
                    <a:pt x="374" y="200"/>
                  </a:lnTo>
                  <a:lnTo>
                    <a:pt x="378" y="196"/>
                  </a:lnTo>
                  <a:lnTo>
                    <a:pt x="387" y="210"/>
                  </a:lnTo>
                  <a:lnTo>
                    <a:pt x="379" y="252"/>
                  </a:lnTo>
                  <a:lnTo>
                    <a:pt x="327" y="273"/>
                  </a:lnTo>
                  <a:lnTo>
                    <a:pt x="275" y="281"/>
                  </a:lnTo>
                  <a:lnTo>
                    <a:pt x="259" y="290"/>
                  </a:lnTo>
                  <a:lnTo>
                    <a:pt x="247" y="312"/>
                  </a:lnTo>
                  <a:lnTo>
                    <a:pt x="239" y="315"/>
                  </a:lnTo>
                  <a:lnTo>
                    <a:pt x="234" y="308"/>
                  </a:lnTo>
                  <a:lnTo>
                    <a:pt x="227" y="309"/>
                  </a:lnTo>
                  <a:lnTo>
                    <a:pt x="210" y="307"/>
                  </a:lnTo>
                  <a:lnTo>
                    <a:pt x="206" y="305"/>
                  </a:lnTo>
                  <a:lnTo>
                    <a:pt x="185" y="306"/>
                  </a:lnTo>
                  <a:lnTo>
                    <a:pt x="181" y="308"/>
                  </a:lnTo>
                  <a:lnTo>
                    <a:pt x="173" y="302"/>
                  </a:lnTo>
                  <a:lnTo>
                    <a:pt x="169" y="312"/>
                  </a:lnTo>
                  <a:lnTo>
                    <a:pt x="171" y="321"/>
                  </a:lnTo>
                  <a:lnTo>
                    <a:pt x="163" y="328"/>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17" name="Freeform 116"/>
            <p:cNvSpPr>
              <a:spLocks/>
            </p:cNvSpPr>
            <p:nvPr/>
          </p:nvSpPr>
          <p:spPr bwMode="auto">
            <a:xfrm>
              <a:off x="5590161" y="3537508"/>
              <a:ext cx="487678" cy="431806"/>
            </a:xfrm>
            <a:custGeom>
              <a:avLst/>
              <a:gdLst>
                <a:gd name="T0" fmla="*/ 218 w 295"/>
                <a:gd name="T1" fmla="*/ 260 h 278"/>
                <a:gd name="T2" fmla="*/ 216 w 295"/>
                <a:gd name="T3" fmla="*/ 243 h 278"/>
                <a:gd name="T4" fmla="*/ 204 w 295"/>
                <a:gd name="T5" fmla="*/ 220 h 278"/>
                <a:gd name="T6" fmla="*/ 197 w 295"/>
                <a:gd name="T7" fmla="*/ 203 h 278"/>
                <a:gd name="T8" fmla="*/ 185 w 295"/>
                <a:gd name="T9" fmla="*/ 209 h 278"/>
                <a:gd name="T10" fmla="*/ 192 w 295"/>
                <a:gd name="T11" fmla="*/ 227 h 278"/>
                <a:gd name="T12" fmla="*/ 173 w 295"/>
                <a:gd name="T13" fmla="*/ 254 h 278"/>
                <a:gd name="T14" fmla="*/ 148 w 295"/>
                <a:gd name="T15" fmla="*/ 244 h 278"/>
                <a:gd name="T16" fmla="*/ 139 w 295"/>
                <a:gd name="T17" fmla="*/ 254 h 278"/>
                <a:gd name="T18" fmla="*/ 130 w 295"/>
                <a:gd name="T19" fmla="*/ 262 h 278"/>
                <a:gd name="T20" fmla="*/ 109 w 295"/>
                <a:gd name="T21" fmla="*/ 258 h 278"/>
                <a:gd name="T22" fmla="*/ 89 w 295"/>
                <a:gd name="T23" fmla="*/ 261 h 278"/>
                <a:gd name="T24" fmla="*/ 74 w 295"/>
                <a:gd name="T25" fmla="*/ 247 h 278"/>
                <a:gd name="T26" fmla="*/ 58 w 295"/>
                <a:gd name="T27" fmla="*/ 244 h 278"/>
                <a:gd name="T28" fmla="*/ 49 w 295"/>
                <a:gd name="T29" fmla="*/ 272 h 278"/>
                <a:gd name="T30" fmla="*/ 37 w 295"/>
                <a:gd name="T31" fmla="*/ 278 h 278"/>
                <a:gd name="T32" fmla="*/ 29 w 295"/>
                <a:gd name="T33" fmla="*/ 271 h 278"/>
                <a:gd name="T34" fmla="*/ 30 w 295"/>
                <a:gd name="T35" fmla="*/ 256 h 278"/>
                <a:gd name="T36" fmla="*/ 20 w 295"/>
                <a:gd name="T37" fmla="*/ 235 h 278"/>
                <a:gd name="T38" fmla="*/ 17 w 295"/>
                <a:gd name="T39" fmla="*/ 221 h 278"/>
                <a:gd name="T40" fmla="*/ 10 w 295"/>
                <a:gd name="T41" fmla="*/ 203 h 278"/>
                <a:gd name="T42" fmla="*/ 0 w 295"/>
                <a:gd name="T43" fmla="*/ 196 h 278"/>
                <a:gd name="T44" fmla="*/ 6 w 295"/>
                <a:gd name="T45" fmla="*/ 180 h 278"/>
                <a:gd name="T46" fmla="*/ 9 w 295"/>
                <a:gd name="T47" fmla="*/ 165 h 278"/>
                <a:gd name="T48" fmla="*/ 10 w 295"/>
                <a:gd name="T49" fmla="*/ 147 h 278"/>
                <a:gd name="T50" fmla="*/ 34 w 295"/>
                <a:gd name="T51" fmla="*/ 133 h 278"/>
                <a:gd name="T52" fmla="*/ 30 w 295"/>
                <a:gd name="T53" fmla="*/ 42 h 278"/>
                <a:gd name="T54" fmla="*/ 49 w 295"/>
                <a:gd name="T55" fmla="*/ 0 h 278"/>
                <a:gd name="T56" fmla="*/ 191 w 295"/>
                <a:gd name="T57" fmla="*/ 0 h 278"/>
                <a:gd name="T58" fmla="*/ 269 w 295"/>
                <a:gd name="T59" fmla="*/ 21 h 278"/>
                <a:gd name="T60" fmla="*/ 270 w 295"/>
                <a:gd name="T61" fmla="*/ 46 h 278"/>
                <a:gd name="T62" fmla="*/ 285 w 295"/>
                <a:gd name="T63" fmla="*/ 76 h 278"/>
                <a:gd name="T64" fmla="*/ 287 w 295"/>
                <a:gd name="T65" fmla="*/ 95 h 278"/>
                <a:gd name="T66" fmla="*/ 268 w 295"/>
                <a:gd name="T67" fmla="*/ 105 h 278"/>
                <a:gd name="T68" fmla="*/ 260 w 295"/>
                <a:gd name="T69" fmla="*/ 149 h 278"/>
                <a:gd name="T70" fmla="*/ 260 w 295"/>
                <a:gd name="T71" fmla="*/ 175 h 278"/>
                <a:gd name="T72" fmla="*/ 243 w 295"/>
                <a:gd name="T73" fmla="*/ 206 h 278"/>
                <a:gd name="T74" fmla="*/ 234 w 295"/>
                <a:gd name="T75" fmla="*/ 231 h 278"/>
                <a:gd name="T76" fmla="*/ 221 w 295"/>
                <a:gd name="T77" fmla="*/ 258 h 2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295" h="278">
                  <a:moveTo>
                    <a:pt x="221" y="261"/>
                  </a:moveTo>
                  <a:lnTo>
                    <a:pt x="218" y="260"/>
                  </a:lnTo>
                  <a:lnTo>
                    <a:pt x="218" y="250"/>
                  </a:lnTo>
                  <a:lnTo>
                    <a:pt x="216" y="243"/>
                  </a:lnTo>
                  <a:lnTo>
                    <a:pt x="207" y="235"/>
                  </a:lnTo>
                  <a:lnTo>
                    <a:pt x="204" y="220"/>
                  </a:lnTo>
                  <a:lnTo>
                    <a:pt x="206" y="204"/>
                  </a:lnTo>
                  <a:lnTo>
                    <a:pt x="197" y="203"/>
                  </a:lnTo>
                  <a:lnTo>
                    <a:pt x="196" y="208"/>
                  </a:lnTo>
                  <a:lnTo>
                    <a:pt x="185" y="209"/>
                  </a:lnTo>
                  <a:lnTo>
                    <a:pt x="190" y="215"/>
                  </a:lnTo>
                  <a:lnTo>
                    <a:pt x="192" y="227"/>
                  </a:lnTo>
                  <a:lnTo>
                    <a:pt x="182" y="239"/>
                  </a:lnTo>
                  <a:lnTo>
                    <a:pt x="173" y="254"/>
                  </a:lnTo>
                  <a:lnTo>
                    <a:pt x="164" y="256"/>
                  </a:lnTo>
                  <a:lnTo>
                    <a:pt x="148" y="244"/>
                  </a:lnTo>
                  <a:lnTo>
                    <a:pt x="141" y="248"/>
                  </a:lnTo>
                  <a:lnTo>
                    <a:pt x="139" y="254"/>
                  </a:lnTo>
                  <a:lnTo>
                    <a:pt x="130" y="258"/>
                  </a:lnTo>
                  <a:lnTo>
                    <a:pt x="130" y="262"/>
                  </a:lnTo>
                  <a:lnTo>
                    <a:pt x="111" y="262"/>
                  </a:lnTo>
                  <a:lnTo>
                    <a:pt x="109" y="258"/>
                  </a:lnTo>
                  <a:lnTo>
                    <a:pt x="95" y="257"/>
                  </a:lnTo>
                  <a:lnTo>
                    <a:pt x="89" y="261"/>
                  </a:lnTo>
                  <a:lnTo>
                    <a:pt x="84" y="259"/>
                  </a:lnTo>
                  <a:lnTo>
                    <a:pt x="74" y="247"/>
                  </a:lnTo>
                  <a:lnTo>
                    <a:pt x="71" y="241"/>
                  </a:lnTo>
                  <a:lnTo>
                    <a:pt x="58" y="244"/>
                  </a:lnTo>
                  <a:lnTo>
                    <a:pt x="53" y="254"/>
                  </a:lnTo>
                  <a:lnTo>
                    <a:pt x="49" y="272"/>
                  </a:lnTo>
                  <a:lnTo>
                    <a:pt x="42" y="276"/>
                  </a:lnTo>
                  <a:lnTo>
                    <a:pt x="37" y="278"/>
                  </a:lnTo>
                  <a:lnTo>
                    <a:pt x="35" y="277"/>
                  </a:lnTo>
                  <a:lnTo>
                    <a:pt x="29" y="271"/>
                  </a:lnTo>
                  <a:lnTo>
                    <a:pt x="28" y="265"/>
                  </a:lnTo>
                  <a:lnTo>
                    <a:pt x="30" y="256"/>
                  </a:lnTo>
                  <a:lnTo>
                    <a:pt x="30" y="248"/>
                  </a:lnTo>
                  <a:lnTo>
                    <a:pt x="20" y="235"/>
                  </a:lnTo>
                  <a:lnTo>
                    <a:pt x="17" y="226"/>
                  </a:lnTo>
                  <a:lnTo>
                    <a:pt x="17" y="221"/>
                  </a:lnTo>
                  <a:lnTo>
                    <a:pt x="10" y="215"/>
                  </a:lnTo>
                  <a:lnTo>
                    <a:pt x="10" y="203"/>
                  </a:lnTo>
                  <a:lnTo>
                    <a:pt x="6" y="195"/>
                  </a:lnTo>
                  <a:lnTo>
                    <a:pt x="0" y="196"/>
                  </a:lnTo>
                  <a:lnTo>
                    <a:pt x="1" y="188"/>
                  </a:lnTo>
                  <a:lnTo>
                    <a:pt x="6" y="180"/>
                  </a:lnTo>
                  <a:lnTo>
                    <a:pt x="4" y="171"/>
                  </a:lnTo>
                  <a:lnTo>
                    <a:pt x="9" y="165"/>
                  </a:lnTo>
                  <a:lnTo>
                    <a:pt x="6" y="160"/>
                  </a:lnTo>
                  <a:lnTo>
                    <a:pt x="10" y="147"/>
                  </a:lnTo>
                  <a:lnTo>
                    <a:pt x="18" y="132"/>
                  </a:lnTo>
                  <a:lnTo>
                    <a:pt x="34" y="133"/>
                  </a:lnTo>
                  <a:lnTo>
                    <a:pt x="30" y="51"/>
                  </a:lnTo>
                  <a:lnTo>
                    <a:pt x="30" y="42"/>
                  </a:lnTo>
                  <a:lnTo>
                    <a:pt x="51" y="42"/>
                  </a:lnTo>
                  <a:lnTo>
                    <a:pt x="49" y="0"/>
                  </a:lnTo>
                  <a:lnTo>
                    <a:pt x="121" y="0"/>
                  </a:lnTo>
                  <a:lnTo>
                    <a:pt x="191" y="0"/>
                  </a:lnTo>
                  <a:lnTo>
                    <a:pt x="262" y="0"/>
                  </a:lnTo>
                  <a:lnTo>
                    <a:pt x="269" y="21"/>
                  </a:lnTo>
                  <a:lnTo>
                    <a:pt x="266" y="24"/>
                  </a:lnTo>
                  <a:lnTo>
                    <a:pt x="270" y="46"/>
                  </a:lnTo>
                  <a:lnTo>
                    <a:pt x="278" y="71"/>
                  </a:lnTo>
                  <a:lnTo>
                    <a:pt x="285" y="76"/>
                  </a:lnTo>
                  <a:lnTo>
                    <a:pt x="295" y="84"/>
                  </a:lnTo>
                  <a:lnTo>
                    <a:pt x="287" y="95"/>
                  </a:lnTo>
                  <a:lnTo>
                    <a:pt x="273" y="99"/>
                  </a:lnTo>
                  <a:lnTo>
                    <a:pt x="268" y="105"/>
                  </a:lnTo>
                  <a:lnTo>
                    <a:pt x="267" y="119"/>
                  </a:lnTo>
                  <a:lnTo>
                    <a:pt x="260" y="149"/>
                  </a:lnTo>
                  <a:lnTo>
                    <a:pt x="263" y="158"/>
                  </a:lnTo>
                  <a:lnTo>
                    <a:pt x="260" y="175"/>
                  </a:lnTo>
                  <a:lnTo>
                    <a:pt x="254" y="196"/>
                  </a:lnTo>
                  <a:lnTo>
                    <a:pt x="243" y="206"/>
                  </a:lnTo>
                  <a:lnTo>
                    <a:pt x="236" y="222"/>
                  </a:lnTo>
                  <a:lnTo>
                    <a:pt x="234" y="231"/>
                  </a:lnTo>
                  <a:lnTo>
                    <a:pt x="226" y="236"/>
                  </a:lnTo>
                  <a:lnTo>
                    <a:pt x="221" y="258"/>
                  </a:lnTo>
                  <a:lnTo>
                    <a:pt x="221" y="261"/>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18" name="Freeform 117"/>
            <p:cNvSpPr>
              <a:spLocks/>
            </p:cNvSpPr>
            <p:nvPr/>
          </p:nvSpPr>
          <p:spPr bwMode="auto">
            <a:xfrm>
              <a:off x="5651328" y="3852820"/>
              <a:ext cx="347160" cy="282693"/>
            </a:xfrm>
            <a:custGeom>
              <a:avLst/>
              <a:gdLst>
                <a:gd name="T0" fmla="*/ 184 w 210"/>
                <a:gd name="T1" fmla="*/ 58 h 182"/>
                <a:gd name="T2" fmla="*/ 185 w 210"/>
                <a:gd name="T3" fmla="*/ 74 h 182"/>
                <a:gd name="T4" fmla="*/ 182 w 210"/>
                <a:gd name="T5" fmla="*/ 80 h 182"/>
                <a:gd name="T6" fmla="*/ 172 w 210"/>
                <a:gd name="T7" fmla="*/ 81 h 182"/>
                <a:gd name="T8" fmla="*/ 166 w 210"/>
                <a:gd name="T9" fmla="*/ 93 h 182"/>
                <a:gd name="T10" fmla="*/ 178 w 210"/>
                <a:gd name="T11" fmla="*/ 94 h 182"/>
                <a:gd name="T12" fmla="*/ 187 w 210"/>
                <a:gd name="T13" fmla="*/ 104 h 182"/>
                <a:gd name="T14" fmla="*/ 191 w 210"/>
                <a:gd name="T15" fmla="*/ 113 h 182"/>
                <a:gd name="T16" fmla="*/ 199 w 210"/>
                <a:gd name="T17" fmla="*/ 117 h 182"/>
                <a:gd name="T18" fmla="*/ 210 w 210"/>
                <a:gd name="T19" fmla="*/ 140 h 182"/>
                <a:gd name="T20" fmla="*/ 198 w 210"/>
                <a:gd name="T21" fmla="*/ 154 h 182"/>
                <a:gd name="T22" fmla="*/ 187 w 210"/>
                <a:gd name="T23" fmla="*/ 166 h 182"/>
                <a:gd name="T24" fmla="*/ 175 w 210"/>
                <a:gd name="T25" fmla="*/ 176 h 182"/>
                <a:gd name="T26" fmla="*/ 163 w 210"/>
                <a:gd name="T27" fmla="*/ 176 h 182"/>
                <a:gd name="T28" fmla="*/ 148 w 210"/>
                <a:gd name="T29" fmla="*/ 180 h 182"/>
                <a:gd name="T30" fmla="*/ 136 w 210"/>
                <a:gd name="T31" fmla="*/ 176 h 182"/>
                <a:gd name="T32" fmla="*/ 129 w 210"/>
                <a:gd name="T33" fmla="*/ 182 h 182"/>
                <a:gd name="T34" fmla="*/ 112 w 210"/>
                <a:gd name="T35" fmla="*/ 168 h 182"/>
                <a:gd name="T36" fmla="*/ 108 w 210"/>
                <a:gd name="T37" fmla="*/ 159 h 182"/>
                <a:gd name="T38" fmla="*/ 98 w 210"/>
                <a:gd name="T39" fmla="*/ 163 h 182"/>
                <a:gd name="T40" fmla="*/ 89 w 210"/>
                <a:gd name="T41" fmla="*/ 162 h 182"/>
                <a:gd name="T42" fmla="*/ 84 w 210"/>
                <a:gd name="T43" fmla="*/ 165 h 182"/>
                <a:gd name="T44" fmla="*/ 76 w 210"/>
                <a:gd name="T45" fmla="*/ 163 h 182"/>
                <a:gd name="T46" fmla="*/ 65 w 210"/>
                <a:gd name="T47" fmla="*/ 146 h 182"/>
                <a:gd name="T48" fmla="*/ 62 w 210"/>
                <a:gd name="T49" fmla="*/ 139 h 182"/>
                <a:gd name="T50" fmla="*/ 48 w 210"/>
                <a:gd name="T51" fmla="*/ 131 h 182"/>
                <a:gd name="T52" fmla="*/ 43 w 210"/>
                <a:gd name="T53" fmla="*/ 118 h 182"/>
                <a:gd name="T54" fmla="*/ 35 w 210"/>
                <a:gd name="T55" fmla="*/ 109 h 182"/>
                <a:gd name="T56" fmla="*/ 23 w 210"/>
                <a:gd name="T57" fmla="*/ 99 h 182"/>
                <a:gd name="T58" fmla="*/ 23 w 210"/>
                <a:gd name="T59" fmla="*/ 92 h 182"/>
                <a:gd name="T60" fmla="*/ 13 w 210"/>
                <a:gd name="T61" fmla="*/ 84 h 182"/>
                <a:gd name="T62" fmla="*/ 0 w 210"/>
                <a:gd name="T63" fmla="*/ 75 h 182"/>
                <a:gd name="T64" fmla="*/ 5 w 210"/>
                <a:gd name="T65" fmla="*/ 73 h 182"/>
                <a:gd name="T66" fmla="*/ 12 w 210"/>
                <a:gd name="T67" fmla="*/ 69 h 182"/>
                <a:gd name="T68" fmla="*/ 16 w 210"/>
                <a:gd name="T69" fmla="*/ 51 h 182"/>
                <a:gd name="T70" fmla="*/ 21 w 210"/>
                <a:gd name="T71" fmla="*/ 41 h 182"/>
                <a:gd name="T72" fmla="*/ 34 w 210"/>
                <a:gd name="T73" fmla="*/ 38 h 182"/>
                <a:gd name="T74" fmla="*/ 37 w 210"/>
                <a:gd name="T75" fmla="*/ 44 h 182"/>
                <a:gd name="T76" fmla="*/ 47 w 210"/>
                <a:gd name="T77" fmla="*/ 56 h 182"/>
                <a:gd name="T78" fmla="*/ 52 w 210"/>
                <a:gd name="T79" fmla="*/ 58 h 182"/>
                <a:gd name="T80" fmla="*/ 59 w 210"/>
                <a:gd name="T81" fmla="*/ 54 h 182"/>
                <a:gd name="T82" fmla="*/ 72 w 210"/>
                <a:gd name="T83" fmla="*/ 55 h 182"/>
                <a:gd name="T84" fmla="*/ 74 w 210"/>
                <a:gd name="T85" fmla="*/ 59 h 182"/>
                <a:gd name="T86" fmla="*/ 93 w 210"/>
                <a:gd name="T87" fmla="*/ 59 h 182"/>
                <a:gd name="T88" fmla="*/ 93 w 210"/>
                <a:gd name="T89" fmla="*/ 55 h 182"/>
                <a:gd name="T90" fmla="*/ 102 w 210"/>
                <a:gd name="T91" fmla="*/ 51 h 182"/>
                <a:gd name="T92" fmla="*/ 104 w 210"/>
                <a:gd name="T93" fmla="*/ 45 h 182"/>
                <a:gd name="T94" fmla="*/ 111 w 210"/>
                <a:gd name="T95" fmla="*/ 41 h 182"/>
                <a:gd name="T96" fmla="*/ 127 w 210"/>
                <a:gd name="T97" fmla="*/ 53 h 182"/>
                <a:gd name="T98" fmla="*/ 136 w 210"/>
                <a:gd name="T99" fmla="*/ 51 h 182"/>
                <a:gd name="T100" fmla="*/ 145 w 210"/>
                <a:gd name="T101" fmla="*/ 36 h 182"/>
                <a:gd name="T102" fmla="*/ 155 w 210"/>
                <a:gd name="T103" fmla="*/ 24 h 182"/>
                <a:gd name="T104" fmla="*/ 153 w 210"/>
                <a:gd name="T105" fmla="*/ 12 h 182"/>
                <a:gd name="T106" fmla="*/ 148 w 210"/>
                <a:gd name="T107" fmla="*/ 6 h 182"/>
                <a:gd name="T108" fmla="*/ 159 w 210"/>
                <a:gd name="T109" fmla="*/ 5 h 182"/>
                <a:gd name="T110" fmla="*/ 160 w 210"/>
                <a:gd name="T111" fmla="*/ 0 h 182"/>
                <a:gd name="T112" fmla="*/ 169 w 210"/>
                <a:gd name="T113" fmla="*/ 1 h 182"/>
                <a:gd name="T114" fmla="*/ 167 w 210"/>
                <a:gd name="T115" fmla="*/ 17 h 182"/>
                <a:gd name="T116" fmla="*/ 170 w 210"/>
                <a:gd name="T117" fmla="*/ 32 h 182"/>
                <a:gd name="T118" fmla="*/ 179 w 210"/>
                <a:gd name="T119" fmla="*/ 40 h 182"/>
                <a:gd name="T120" fmla="*/ 181 w 210"/>
                <a:gd name="T121" fmla="*/ 47 h 182"/>
                <a:gd name="T122" fmla="*/ 181 w 210"/>
                <a:gd name="T123" fmla="*/ 57 h 182"/>
                <a:gd name="T124" fmla="*/ 184 w 210"/>
                <a:gd name="T125" fmla="*/ 58 h 1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10" h="182">
                  <a:moveTo>
                    <a:pt x="184" y="58"/>
                  </a:moveTo>
                  <a:lnTo>
                    <a:pt x="185" y="74"/>
                  </a:lnTo>
                  <a:lnTo>
                    <a:pt x="182" y="80"/>
                  </a:lnTo>
                  <a:lnTo>
                    <a:pt x="172" y="81"/>
                  </a:lnTo>
                  <a:lnTo>
                    <a:pt x="166" y="93"/>
                  </a:lnTo>
                  <a:lnTo>
                    <a:pt x="178" y="94"/>
                  </a:lnTo>
                  <a:lnTo>
                    <a:pt x="187" y="104"/>
                  </a:lnTo>
                  <a:lnTo>
                    <a:pt x="191" y="113"/>
                  </a:lnTo>
                  <a:lnTo>
                    <a:pt x="199" y="117"/>
                  </a:lnTo>
                  <a:lnTo>
                    <a:pt x="210" y="140"/>
                  </a:lnTo>
                  <a:lnTo>
                    <a:pt x="198" y="154"/>
                  </a:lnTo>
                  <a:lnTo>
                    <a:pt x="187" y="166"/>
                  </a:lnTo>
                  <a:lnTo>
                    <a:pt x="175" y="176"/>
                  </a:lnTo>
                  <a:lnTo>
                    <a:pt x="163" y="176"/>
                  </a:lnTo>
                  <a:lnTo>
                    <a:pt x="148" y="180"/>
                  </a:lnTo>
                  <a:lnTo>
                    <a:pt x="136" y="176"/>
                  </a:lnTo>
                  <a:lnTo>
                    <a:pt x="129" y="182"/>
                  </a:lnTo>
                  <a:lnTo>
                    <a:pt x="112" y="168"/>
                  </a:lnTo>
                  <a:lnTo>
                    <a:pt x="108" y="159"/>
                  </a:lnTo>
                  <a:lnTo>
                    <a:pt x="98" y="163"/>
                  </a:lnTo>
                  <a:lnTo>
                    <a:pt x="89" y="162"/>
                  </a:lnTo>
                  <a:lnTo>
                    <a:pt x="84" y="165"/>
                  </a:lnTo>
                  <a:lnTo>
                    <a:pt x="76" y="163"/>
                  </a:lnTo>
                  <a:lnTo>
                    <a:pt x="65" y="146"/>
                  </a:lnTo>
                  <a:lnTo>
                    <a:pt x="62" y="139"/>
                  </a:lnTo>
                  <a:lnTo>
                    <a:pt x="48" y="131"/>
                  </a:lnTo>
                  <a:lnTo>
                    <a:pt x="43" y="118"/>
                  </a:lnTo>
                  <a:lnTo>
                    <a:pt x="35" y="109"/>
                  </a:lnTo>
                  <a:lnTo>
                    <a:pt x="23" y="99"/>
                  </a:lnTo>
                  <a:lnTo>
                    <a:pt x="23" y="92"/>
                  </a:lnTo>
                  <a:lnTo>
                    <a:pt x="13" y="84"/>
                  </a:lnTo>
                  <a:lnTo>
                    <a:pt x="0" y="75"/>
                  </a:lnTo>
                  <a:lnTo>
                    <a:pt x="5" y="73"/>
                  </a:lnTo>
                  <a:lnTo>
                    <a:pt x="12" y="69"/>
                  </a:lnTo>
                  <a:lnTo>
                    <a:pt x="16" y="51"/>
                  </a:lnTo>
                  <a:lnTo>
                    <a:pt x="21" y="41"/>
                  </a:lnTo>
                  <a:lnTo>
                    <a:pt x="34" y="38"/>
                  </a:lnTo>
                  <a:lnTo>
                    <a:pt x="37" y="44"/>
                  </a:lnTo>
                  <a:lnTo>
                    <a:pt x="47" y="56"/>
                  </a:lnTo>
                  <a:lnTo>
                    <a:pt x="52" y="58"/>
                  </a:lnTo>
                  <a:lnTo>
                    <a:pt x="59" y="54"/>
                  </a:lnTo>
                  <a:lnTo>
                    <a:pt x="72" y="55"/>
                  </a:lnTo>
                  <a:lnTo>
                    <a:pt x="74" y="59"/>
                  </a:lnTo>
                  <a:lnTo>
                    <a:pt x="93" y="59"/>
                  </a:lnTo>
                  <a:lnTo>
                    <a:pt x="93" y="55"/>
                  </a:lnTo>
                  <a:lnTo>
                    <a:pt x="102" y="51"/>
                  </a:lnTo>
                  <a:lnTo>
                    <a:pt x="104" y="45"/>
                  </a:lnTo>
                  <a:lnTo>
                    <a:pt x="111" y="41"/>
                  </a:lnTo>
                  <a:lnTo>
                    <a:pt x="127" y="53"/>
                  </a:lnTo>
                  <a:lnTo>
                    <a:pt x="136" y="51"/>
                  </a:lnTo>
                  <a:lnTo>
                    <a:pt x="145" y="36"/>
                  </a:lnTo>
                  <a:lnTo>
                    <a:pt x="155" y="24"/>
                  </a:lnTo>
                  <a:lnTo>
                    <a:pt x="153" y="12"/>
                  </a:lnTo>
                  <a:lnTo>
                    <a:pt x="148" y="6"/>
                  </a:lnTo>
                  <a:lnTo>
                    <a:pt x="159" y="5"/>
                  </a:lnTo>
                  <a:lnTo>
                    <a:pt x="160" y="0"/>
                  </a:lnTo>
                  <a:lnTo>
                    <a:pt x="169" y="1"/>
                  </a:lnTo>
                  <a:lnTo>
                    <a:pt x="167" y="17"/>
                  </a:lnTo>
                  <a:lnTo>
                    <a:pt x="170" y="32"/>
                  </a:lnTo>
                  <a:lnTo>
                    <a:pt x="179" y="40"/>
                  </a:lnTo>
                  <a:lnTo>
                    <a:pt x="181" y="47"/>
                  </a:lnTo>
                  <a:lnTo>
                    <a:pt x="181" y="57"/>
                  </a:lnTo>
                  <a:lnTo>
                    <a:pt x="184" y="58"/>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19" name="Freeform 118"/>
            <p:cNvSpPr>
              <a:spLocks/>
            </p:cNvSpPr>
            <p:nvPr/>
          </p:nvSpPr>
          <p:spPr bwMode="auto">
            <a:xfrm>
              <a:off x="4396592" y="3713027"/>
              <a:ext cx="185152" cy="136687"/>
            </a:xfrm>
            <a:custGeom>
              <a:avLst/>
              <a:gdLst>
                <a:gd name="T0" fmla="*/ 17 w 112"/>
                <a:gd name="T1" fmla="*/ 62 h 88"/>
                <a:gd name="T2" fmla="*/ 10 w 112"/>
                <a:gd name="T3" fmla="*/ 46 h 88"/>
                <a:gd name="T4" fmla="*/ 0 w 112"/>
                <a:gd name="T5" fmla="*/ 38 h 88"/>
                <a:gd name="T6" fmla="*/ 9 w 112"/>
                <a:gd name="T7" fmla="*/ 34 h 88"/>
                <a:gd name="T8" fmla="*/ 18 w 112"/>
                <a:gd name="T9" fmla="*/ 20 h 88"/>
                <a:gd name="T10" fmla="*/ 22 w 112"/>
                <a:gd name="T11" fmla="*/ 9 h 88"/>
                <a:gd name="T12" fmla="*/ 29 w 112"/>
                <a:gd name="T13" fmla="*/ 2 h 88"/>
                <a:gd name="T14" fmla="*/ 38 w 112"/>
                <a:gd name="T15" fmla="*/ 4 h 88"/>
                <a:gd name="T16" fmla="*/ 47 w 112"/>
                <a:gd name="T17" fmla="*/ 0 h 88"/>
                <a:gd name="T18" fmla="*/ 57 w 112"/>
                <a:gd name="T19" fmla="*/ 0 h 88"/>
                <a:gd name="T20" fmla="*/ 65 w 112"/>
                <a:gd name="T21" fmla="*/ 6 h 88"/>
                <a:gd name="T22" fmla="*/ 77 w 112"/>
                <a:gd name="T23" fmla="*/ 11 h 88"/>
                <a:gd name="T24" fmla="*/ 88 w 112"/>
                <a:gd name="T25" fmla="*/ 26 h 88"/>
                <a:gd name="T26" fmla="*/ 100 w 112"/>
                <a:gd name="T27" fmla="*/ 41 h 88"/>
                <a:gd name="T28" fmla="*/ 100 w 112"/>
                <a:gd name="T29" fmla="*/ 54 h 88"/>
                <a:gd name="T30" fmla="*/ 104 w 112"/>
                <a:gd name="T31" fmla="*/ 66 h 88"/>
                <a:gd name="T32" fmla="*/ 111 w 112"/>
                <a:gd name="T33" fmla="*/ 71 h 88"/>
                <a:gd name="T34" fmla="*/ 112 w 112"/>
                <a:gd name="T35" fmla="*/ 79 h 88"/>
                <a:gd name="T36" fmla="*/ 111 w 112"/>
                <a:gd name="T37" fmla="*/ 86 h 88"/>
                <a:gd name="T38" fmla="*/ 109 w 112"/>
                <a:gd name="T39" fmla="*/ 87 h 88"/>
                <a:gd name="T40" fmla="*/ 99 w 112"/>
                <a:gd name="T41" fmla="*/ 85 h 88"/>
                <a:gd name="T42" fmla="*/ 97 w 112"/>
                <a:gd name="T43" fmla="*/ 88 h 88"/>
                <a:gd name="T44" fmla="*/ 93 w 112"/>
                <a:gd name="T45" fmla="*/ 88 h 88"/>
                <a:gd name="T46" fmla="*/ 80 w 112"/>
                <a:gd name="T47" fmla="*/ 83 h 88"/>
                <a:gd name="T48" fmla="*/ 71 w 112"/>
                <a:gd name="T49" fmla="*/ 83 h 88"/>
                <a:gd name="T50" fmla="*/ 38 w 112"/>
                <a:gd name="T51" fmla="*/ 82 h 88"/>
                <a:gd name="T52" fmla="*/ 33 w 112"/>
                <a:gd name="T53" fmla="*/ 84 h 88"/>
                <a:gd name="T54" fmla="*/ 27 w 112"/>
                <a:gd name="T55" fmla="*/ 84 h 88"/>
                <a:gd name="T56" fmla="*/ 17 w 112"/>
                <a:gd name="T57" fmla="*/ 87 h 88"/>
                <a:gd name="T58" fmla="*/ 14 w 112"/>
                <a:gd name="T59" fmla="*/ 71 h 88"/>
                <a:gd name="T60" fmla="*/ 31 w 112"/>
                <a:gd name="T61" fmla="*/ 72 h 88"/>
                <a:gd name="T62" fmla="*/ 35 w 112"/>
                <a:gd name="T63" fmla="*/ 69 h 88"/>
                <a:gd name="T64" fmla="*/ 39 w 112"/>
                <a:gd name="T65" fmla="*/ 69 h 88"/>
                <a:gd name="T66" fmla="*/ 45 w 112"/>
                <a:gd name="T67" fmla="*/ 64 h 88"/>
                <a:gd name="T68" fmla="*/ 53 w 112"/>
                <a:gd name="T69" fmla="*/ 68 h 88"/>
                <a:gd name="T70" fmla="*/ 61 w 112"/>
                <a:gd name="T71" fmla="*/ 69 h 88"/>
                <a:gd name="T72" fmla="*/ 69 w 112"/>
                <a:gd name="T73" fmla="*/ 64 h 88"/>
                <a:gd name="T74" fmla="*/ 65 w 112"/>
                <a:gd name="T75" fmla="*/ 58 h 88"/>
                <a:gd name="T76" fmla="*/ 59 w 112"/>
                <a:gd name="T77" fmla="*/ 61 h 88"/>
                <a:gd name="T78" fmla="*/ 54 w 112"/>
                <a:gd name="T79" fmla="*/ 61 h 88"/>
                <a:gd name="T80" fmla="*/ 47 w 112"/>
                <a:gd name="T81" fmla="*/ 56 h 88"/>
                <a:gd name="T82" fmla="*/ 41 w 112"/>
                <a:gd name="T83" fmla="*/ 56 h 88"/>
                <a:gd name="T84" fmla="*/ 37 w 112"/>
                <a:gd name="T85" fmla="*/ 61 h 88"/>
                <a:gd name="T86" fmla="*/ 17 w 112"/>
                <a:gd name="T87" fmla="*/ 62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12" h="88">
                  <a:moveTo>
                    <a:pt x="17" y="62"/>
                  </a:moveTo>
                  <a:lnTo>
                    <a:pt x="10" y="46"/>
                  </a:lnTo>
                  <a:lnTo>
                    <a:pt x="0" y="38"/>
                  </a:lnTo>
                  <a:lnTo>
                    <a:pt x="9" y="34"/>
                  </a:lnTo>
                  <a:lnTo>
                    <a:pt x="18" y="20"/>
                  </a:lnTo>
                  <a:lnTo>
                    <a:pt x="22" y="9"/>
                  </a:lnTo>
                  <a:lnTo>
                    <a:pt x="29" y="2"/>
                  </a:lnTo>
                  <a:lnTo>
                    <a:pt x="38" y="4"/>
                  </a:lnTo>
                  <a:lnTo>
                    <a:pt x="47" y="0"/>
                  </a:lnTo>
                  <a:lnTo>
                    <a:pt x="57" y="0"/>
                  </a:lnTo>
                  <a:lnTo>
                    <a:pt x="65" y="6"/>
                  </a:lnTo>
                  <a:lnTo>
                    <a:pt x="77" y="11"/>
                  </a:lnTo>
                  <a:lnTo>
                    <a:pt x="88" y="26"/>
                  </a:lnTo>
                  <a:lnTo>
                    <a:pt x="100" y="41"/>
                  </a:lnTo>
                  <a:lnTo>
                    <a:pt x="100" y="54"/>
                  </a:lnTo>
                  <a:lnTo>
                    <a:pt x="104" y="66"/>
                  </a:lnTo>
                  <a:lnTo>
                    <a:pt x="111" y="71"/>
                  </a:lnTo>
                  <a:lnTo>
                    <a:pt x="112" y="79"/>
                  </a:lnTo>
                  <a:lnTo>
                    <a:pt x="111" y="86"/>
                  </a:lnTo>
                  <a:lnTo>
                    <a:pt x="109" y="87"/>
                  </a:lnTo>
                  <a:lnTo>
                    <a:pt x="99" y="85"/>
                  </a:lnTo>
                  <a:lnTo>
                    <a:pt x="97" y="88"/>
                  </a:lnTo>
                  <a:lnTo>
                    <a:pt x="93" y="88"/>
                  </a:lnTo>
                  <a:lnTo>
                    <a:pt x="80" y="83"/>
                  </a:lnTo>
                  <a:lnTo>
                    <a:pt x="71" y="83"/>
                  </a:lnTo>
                  <a:lnTo>
                    <a:pt x="38" y="82"/>
                  </a:lnTo>
                  <a:lnTo>
                    <a:pt x="33" y="84"/>
                  </a:lnTo>
                  <a:lnTo>
                    <a:pt x="27" y="84"/>
                  </a:lnTo>
                  <a:lnTo>
                    <a:pt x="17" y="87"/>
                  </a:lnTo>
                  <a:lnTo>
                    <a:pt x="14" y="71"/>
                  </a:lnTo>
                  <a:lnTo>
                    <a:pt x="31" y="72"/>
                  </a:lnTo>
                  <a:lnTo>
                    <a:pt x="35" y="69"/>
                  </a:lnTo>
                  <a:lnTo>
                    <a:pt x="39" y="69"/>
                  </a:lnTo>
                  <a:lnTo>
                    <a:pt x="45" y="64"/>
                  </a:lnTo>
                  <a:lnTo>
                    <a:pt x="53" y="68"/>
                  </a:lnTo>
                  <a:lnTo>
                    <a:pt x="61" y="69"/>
                  </a:lnTo>
                  <a:lnTo>
                    <a:pt x="69" y="64"/>
                  </a:lnTo>
                  <a:lnTo>
                    <a:pt x="65" y="58"/>
                  </a:lnTo>
                  <a:lnTo>
                    <a:pt x="59" y="61"/>
                  </a:lnTo>
                  <a:lnTo>
                    <a:pt x="54" y="61"/>
                  </a:lnTo>
                  <a:lnTo>
                    <a:pt x="47" y="56"/>
                  </a:lnTo>
                  <a:lnTo>
                    <a:pt x="41" y="56"/>
                  </a:lnTo>
                  <a:lnTo>
                    <a:pt x="37" y="61"/>
                  </a:lnTo>
                  <a:lnTo>
                    <a:pt x="17" y="62"/>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20" name="Freeform 119"/>
            <p:cNvSpPr>
              <a:spLocks/>
            </p:cNvSpPr>
            <p:nvPr/>
          </p:nvSpPr>
          <p:spPr bwMode="auto">
            <a:xfrm>
              <a:off x="4527191" y="3924271"/>
              <a:ext cx="90923" cy="105622"/>
            </a:xfrm>
            <a:custGeom>
              <a:avLst/>
              <a:gdLst>
                <a:gd name="T0" fmla="*/ 33 w 55"/>
                <a:gd name="T1" fmla="*/ 68 h 68"/>
                <a:gd name="T2" fmla="*/ 28 w 55"/>
                <a:gd name="T3" fmla="*/ 66 h 68"/>
                <a:gd name="T4" fmla="*/ 15 w 55"/>
                <a:gd name="T5" fmla="*/ 58 h 68"/>
                <a:gd name="T6" fmla="*/ 5 w 55"/>
                <a:gd name="T7" fmla="*/ 46 h 68"/>
                <a:gd name="T8" fmla="*/ 2 w 55"/>
                <a:gd name="T9" fmla="*/ 39 h 68"/>
                <a:gd name="T10" fmla="*/ 0 w 55"/>
                <a:gd name="T11" fmla="*/ 23 h 68"/>
                <a:gd name="T12" fmla="*/ 10 w 55"/>
                <a:gd name="T13" fmla="*/ 14 h 68"/>
                <a:gd name="T14" fmla="*/ 12 w 55"/>
                <a:gd name="T15" fmla="*/ 8 h 68"/>
                <a:gd name="T16" fmla="*/ 15 w 55"/>
                <a:gd name="T17" fmla="*/ 4 h 68"/>
                <a:gd name="T18" fmla="*/ 20 w 55"/>
                <a:gd name="T19" fmla="*/ 4 h 68"/>
                <a:gd name="T20" fmla="*/ 24 w 55"/>
                <a:gd name="T21" fmla="*/ 0 h 68"/>
                <a:gd name="T22" fmla="*/ 39 w 55"/>
                <a:gd name="T23" fmla="*/ 0 h 68"/>
                <a:gd name="T24" fmla="*/ 44 w 55"/>
                <a:gd name="T25" fmla="*/ 7 h 68"/>
                <a:gd name="T26" fmla="*/ 48 w 55"/>
                <a:gd name="T27" fmla="*/ 16 h 68"/>
                <a:gd name="T28" fmla="*/ 47 w 55"/>
                <a:gd name="T29" fmla="*/ 22 h 68"/>
                <a:gd name="T30" fmla="*/ 50 w 55"/>
                <a:gd name="T31" fmla="*/ 27 h 68"/>
                <a:gd name="T32" fmla="*/ 50 w 55"/>
                <a:gd name="T33" fmla="*/ 35 h 68"/>
                <a:gd name="T34" fmla="*/ 55 w 55"/>
                <a:gd name="T35" fmla="*/ 34 h 68"/>
                <a:gd name="T36" fmla="*/ 46 w 55"/>
                <a:gd name="T37" fmla="*/ 43 h 68"/>
                <a:gd name="T38" fmla="*/ 38 w 55"/>
                <a:gd name="T39" fmla="*/ 55 h 68"/>
                <a:gd name="T40" fmla="*/ 37 w 55"/>
                <a:gd name="T41" fmla="*/ 61 h 68"/>
                <a:gd name="T42" fmla="*/ 33 w 55"/>
                <a:gd name="T43" fmla="*/ 68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55" h="68">
                  <a:moveTo>
                    <a:pt x="33" y="68"/>
                  </a:moveTo>
                  <a:lnTo>
                    <a:pt x="28" y="66"/>
                  </a:lnTo>
                  <a:lnTo>
                    <a:pt x="15" y="58"/>
                  </a:lnTo>
                  <a:lnTo>
                    <a:pt x="5" y="46"/>
                  </a:lnTo>
                  <a:lnTo>
                    <a:pt x="2" y="39"/>
                  </a:lnTo>
                  <a:lnTo>
                    <a:pt x="0" y="23"/>
                  </a:lnTo>
                  <a:lnTo>
                    <a:pt x="10" y="14"/>
                  </a:lnTo>
                  <a:lnTo>
                    <a:pt x="12" y="8"/>
                  </a:lnTo>
                  <a:lnTo>
                    <a:pt x="15" y="4"/>
                  </a:lnTo>
                  <a:lnTo>
                    <a:pt x="20" y="4"/>
                  </a:lnTo>
                  <a:lnTo>
                    <a:pt x="24" y="0"/>
                  </a:lnTo>
                  <a:lnTo>
                    <a:pt x="39" y="0"/>
                  </a:lnTo>
                  <a:lnTo>
                    <a:pt x="44" y="7"/>
                  </a:lnTo>
                  <a:lnTo>
                    <a:pt x="48" y="16"/>
                  </a:lnTo>
                  <a:lnTo>
                    <a:pt x="47" y="22"/>
                  </a:lnTo>
                  <a:lnTo>
                    <a:pt x="50" y="27"/>
                  </a:lnTo>
                  <a:lnTo>
                    <a:pt x="50" y="35"/>
                  </a:lnTo>
                  <a:lnTo>
                    <a:pt x="55" y="34"/>
                  </a:lnTo>
                  <a:lnTo>
                    <a:pt x="46" y="43"/>
                  </a:lnTo>
                  <a:lnTo>
                    <a:pt x="38" y="55"/>
                  </a:lnTo>
                  <a:lnTo>
                    <a:pt x="37" y="61"/>
                  </a:lnTo>
                  <a:lnTo>
                    <a:pt x="33" y="68"/>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21" name="Freeform 120"/>
            <p:cNvSpPr>
              <a:spLocks/>
            </p:cNvSpPr>
            <p:nvPr/>
          </p:nvSpPr>
          <p:spPr bwMode="auto">
            <a:xfrm>
              <a:off x="6215050" y="3877673"/>
              <a:ext cx="193418" cy="111834"/>
            </a:xfrm>
            <a:custGeom>
              <a:avLst/>
              <a:gdLst>
                <a:gd name="T0" fmla="*/ 117 w 117"/>
                <a:gd name="T1" fmla="*/ 42 h 72"/>
                <a:gd name="T2" fmla="*/ 109 w 117"/>
                <a:gd name="T3" fmla="*/ 55 h 72"/>
                <a:gd name="T4" fmla="*/ 97 w 117"/>
                <a:gd name="T5" fmla="*/ 72 h 72"/>
                <a:gd name="T6" fmla="*/ 82 w 117"/>
                <a:gd name="T7" fmla="*/ 72 h 72"/>
                <a:gd name="T8" fmla="*/ 21 w 117"/>
                <a:gd name="T9" fmla="*/ 47 h 72"/>
                <a:gd name="T10" fmla="*/ 14 w 117"/>
                <a:gd name="T11" fmla="*/ 40 h 72"/>
                <a:gd name="T12" fmla="*/ 7 w 117"/>
                <a:gd name="T13" fmla="*/ 30 h 72"/>
                <a:gd name="T14" fmla="*/ 0 w 117"/>
                <a:gd name="T15" fmla="*/ 19 h 72"/>
                <a:gd name="T16" fmla="*/ 3 w 117"/>
                <a:gd name="T17" fmla="*/ 11 h 72"/>
                <a:gd name="T18" fmla="*/ 10 w 117"/>
                <a:gd name="T19" fmla="*/ 0 h 72"/>
                <a:gd name="T20" fmla="*/ 16 w 117"/>
                <a:gd name="T21" fmla="*/ 4 h 72"/>
                <a:gd name="T22" fmla="*/ 20 w 117"/>
                <a:gd name="T23" fmla="*/ 13 h 72"/>
                <a:gd name="T24" fmla="*/ 28 w 117"/>
                <a:gd name="T25" fmla="*/ 21 h 72"/>
                <a:gd name="T26" fmla="*/ 37 w 117"/>
                <a:gd name="T27" fmla="*/ 21 h 72"/>
                <a:gd name="T28" fmla="*/ 54 w 117"/>
                <a:gd name="T29" fmla="*/ 16 h 72"/>
                <a:gd name="T30" fmla="*/ 74 w 117"/>
                <a:gd name="T31" fmla="*/ 14 h 72"/>
                <a:gd name="T32" fmla="*/ 90 w 117"/>
                <a:gd name="T33" fmla="*/ 7 h 72"/>
                <a:gd name="T34" fmla="*/ 99 w 117"/>
                <a:gd name="T35" fmla="*/ 6 h 72"/>
                <a:gd name="T36" fmla="*/ 105 w 117"/>
                <a:gd name="T37" fmla="*/ 2 h 72"/>
                <a:gd name="T38" fmla="*/ 116 w 117"/>
                <a:gd name="T39" fmla="*/ 1 h 72"/>
                <a:gd name="T40" fmla="*/ 116 w 117"/>
                <a:gd name="T41" fmla="*/ 2 h 72"/>
                <a:gd name="T42" fmla="*/ 116 w 117"/>
                <a:gd name="T43" fmla="*/ 10 h 72"/>
                <a:gd name="T44" fmla="*/ 117 w 117"/>
                <a:gd name="T45" fmla="*/ 31 h 72"/>
                <a:gd name="T46" fmla="*/ 117 w 117"/>
                <a:gd name="T47" fmla="*/ 42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17" h="72">
                  <a:moveTo>
                    <a:pt x="117" y="42"/>
                  </a:moveTo>
                  <a:lnTo>
                    <a:pt x="109" y="55"/>
                  </a:lnTo>
                  <a:lnTo>
                    <a:pt x="97" y="72"/>
                  </a:lnTo>
                  <a:lnTo>
                    <a:pt x="82" y="72"/>
                  </a:lnTo>
                  <a:lnTo>
                    <a:pt x="21" y="47"/>
                  </a:lnTo>
                  <a:lnTo>
                    <a:pt x="14" y="40"/>
                  </a:lnTo>
                  <a:lnTo>
                    <a:pt x="7" y="30"/>
                  </a:lnTo>
                  <a:lnTo>
                    <a:pt x="0" y="19"/>
                  </a:lnTo>
                  <a:lnTo>
                    <a:pt x="3" y="11"/>
                  </a:lnTo>
                  <a:lnTo>
                    <a:pt x="10" y="0"/>
                  </a:lnTo>
                  <a:lnTo>
                    <a:pt x="16" y="4"/>
                  </a:lnTo>
                  <a:lnTo>
                    <a:pt x="20" y="13"/>
                  </a:lnTo>
                  <a:lnTo>
                    <a:pt x="28" y="21"/>
                  </a:lnTo>
                  <a:lnTo>
                    <a:pt x="37" y="21"/>
                  </a:lnTo>
                  <a:lnTo>
                    <a:pt x="54" y="16"/>
                  </a:lnTo>
                  <a:lnTo>
                    <a:pt x="74" y="14"/>
                  </a:lnTo>
                  <a:lnTo>
                    <a:pt x="90" y="7"/>
                  </a:lnTo>
                  <a:lnTo>
                    <a:pt x="99" y="6"/>
                  </a:lnTo>
                  <a:lnTo>
                    <a:pt x="105" y="2"/>
                  </a:lnTo>
                  <a:lnTo>
                    <a:pt x="116" y="1"/>
                  </a:lnTo>
                  <a:lnTo>
                    <a:pt x="116" y="2"/>
                  </a:lnTo>
                  <a:lnTo>
                    <a:pt x="116" y="10"/>
                  </a:lnTo>
                  <a:lnTo>
                    <a:pt x="117" y="31"/>
                  </a:lnTo>
                  <a:lnTo>
                    <a:pt x="117" y="42"/>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22" name="Freeform 121"/>
            <p:cNvSpPr>
              <a:spLocks/>
            </p:cNvSpPr>
            <p:nvPr/>
          </p:nvSpPr>
          <p:spPr bwMode="auto">
            <a:xfrm>
              <a:off x="6172067" y="3860586"/>
              <a:ext cx="299220" cy="441126"/>
            </a:xfrm>
            <a:custGeom>
              <a:avLst/>
              <a:gdLst>
                <a:gd name="T0" fmla="*/ 156 w 181"/>
                <a:gd name="T1" fmla="*/ 9 h 284"/>
                <a:gd name="T2" fmla="*/ 166 w 181"/>
                <a:gd name="T3" fmla="*/ 7 h 284"/>
                <a:gd name="T4" fmla="*/ 174 w 181"/>
                <a:gd name="T5" fmla="*/ 0 h 284"/>
                <a:gd name="T6" fmla="*/ 181 w 181"/>
                <a:gd name="T7" fmla="*/ 0 h 284"/>
                <a:gd name="T8" fmla="*/ 181 w 181"/>
                <a:gd name="T9" fmla="*/ 5 h 284"/>
                <a:gd name="T10" fmla="*/ 180 w 181"/>
                <a:gd name="T11" fmla="*/ 18 h 284"/>
                <a:gd name="T12" fmla="*/ 181 w 181"/>
                <a:gd name="T13" fmla="*/ 28 h 284"/>
                <a:gd name="T14" fmla="*/ 177 w 181"/>
                <a:gd name="T15" fmla="*/ 36 h 284"/>
                <a:gd name="T16" fmla="*/ 173 w 181"/>
                <a:gd name="T17" fmla="*/ 58 h 284"/>
                <a:gd name="T18" fmla="*/ 165 w 181"/>
                <a:gd name="T19" fmla="*/ 81 h 284"/>
                <a:gd name="T20" fmla="*/ 154 w 181"/>
                <a:gd name="T21" fmla="*/ 108 h 284"/>
                <a:gd name="T22" fmla="*/ 139 w 181"/>
                <a:gd name="T23" fmla="*/ 139 h 284"/>
                <a:gd name="T24" fmla="*/ 124 w 181"/>
                <a:gd name="T25" fmla="*/ 162 h 284"/>
                <a:gd name="T26" fmla="*/ 103 w 181"/>
                <a:gd name="T27" fmla="*/ 190 h 284"/>
                <a:gd name="T28" fmla="*/ 85 w 181"/>
                <a:gd name="T29" fmla="*/ 207 h 284"/>
                <a:gd name="T30" fmla="*/ 57 w 181"/>
                <a:gd name="T31" fmla="*/ 228 h 284"/>
                <a:gd name="T32" fmla="*/ 40 w 181"/>
                <a:gd name="T33" fmla="*/ 243 h 284"/>
                <a:gd name="T34" fmla="*/ 20 w 181"/>
                <a:gd name="T35" fmla="*/ 269 h 284"/>
                <a:gd name="T36" fmla="*/ 15 w 181"/>
                <a:gd name="T37" fmla="*/ 280 h 284"/>
                <a:gd name="T38" fmla="*/ 11 w 181"/>
                <a:gd name="T39" fmla="*/ 284 h 284"/>
                <a:gd name="T40" fmla="*/ 1 w 181"/>
                <a:gd name="T41" fmla="*/ 267 h 284"/>
                <a:gd name="T42" fmla="*/ 0 w 181"/>
                <a:gd name="T43" fmla="*/ 191 h 284"/>
                <a:gd name="T44" fmla="*/ 16 w 181"/>
                <a:gd name="T45" fmla="*/ 168 h 284"/>
                <a:gd name="T46" fmla="*/ 21 w 181"/>
                <a:gd name="T47" fmla="*/ 161 h 284"/>
                <a:gd name="T48" fmla="*/ 33 w 181"/>
                <a:gd name="T49" fmla="*/ 161 h 284"/>
                <a:gd name="T50" fmla="*/ 49 w 181"/>
                <a:gd name="T51" fmla="*/ 146 h 284"/>
                <a:gd name="T52" fmla="*/ 73 w 181"/>
                <a:gd name="T53" fmla="*/ 146 h 284"/>
                <a:gd name="T54" fmla="*/ 123 w 181"/>
                <a:gd name="T55" fmla="*/ 83 h 284"/>
                <a:gd name="T56" fmla="*/ 135 w 181"/>
                <a:gd name="T57" fmla="*/ 66 h 284"/>
                <a:gd name="T58" fmla="*/ 143 w 181"/>
                <a:gd name="T59" fmla="*/ 53 h 284"/>
                <a:gd name="T60" fmla="*/ 143 w 181"/>
                <a:gd name="T61" fmla="*/ 42 h 284"/>
                <a:gd name="T62" fmla="*/ 142 w 181"/>
                <a:gd name="T63" fmla="*/ 21 h 284"/>
                <a:gd name="T64" fmla="*/ 142 w 181"/>
                <a:gd name="T65" fmla="*/ 13 h 284"/>
                <a:gd name="T66" fmla="*/ 142 w 181"/>
                <a:gd name="T67" fmla="*/ 12 h 284"/>
                <a:gd name="T68" fmla="*/ 148 w 181"/>
                <a:gd name="T69" fmla="*/ 12 h 284"/>
                <a:gd name="T70" fmla="*/ 156 w 181"/>
                <a:gd name="T71" fmla="*/ 9 h 2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81" h="284">
                  <a:moveTo>
                    <a:pt x="156" y="9"/>
                  </a:moveTo>
                  <a:lnTo>
                    <a:pt x="166" y="7"/>
                  </a:lnTo>
                  <a:lnTo>
                    <a:pt x="174" y="0"/>
                  </a:lnTo>
                  <a:lnTo>
                    <a:pt x="181" y="0"/>
                  </a:lnTo>
                  <a:lnTo>
                    <a:pt x="181" y="5"/>
                  </a:lnTo>
                  <a:lnTo>
                    <a:pt x="180" y="18"/>
                  </a:lnTo>
                  <a:lnTo>
                    <a:pt x="181" y="28"/>
                  </a:lnTo>
                  <a:lnTo>
                    <a:pt x="177" y="36"/>
                  </a:lnTo>
                  <a:lnTo>
                    <a:pt x="173" y="58"/>
                  </a:lnTo>
                  <a:lnTo>
                    <a:pt x="165" y="81"/>
                  </a:lnTo>
                  <a:lnTo>
                    <a:pt x="154" y="108"/>
                  </a:lnTo>
                  <a:lnTo>
                    <a:pt x="139" y="139"/>
                  </a:lnTo>
                  <a:lnTo>
                    <a:pt x="124" y="162"/>
                  </a:lnTo>
                  <a:lnTo>
                    <a:pt x="103" y="190"/>
                  </a:lnTo>
                  <a:lnTo>
                    <a:pt x="85" y="207"/>
                  </a:lnTo>
                  <a:lnTo>
                    <a:pt x="57" y="228"/>
                  </a:lnTo>
                  <a:lnTo>
                    <a:pt x="40" y="243"/>
                  </a:lnTo>
                  <a:lnTo>
                    <a:pt x="20" y="269"/>
                  </a:lnTo>
                  <a:lnTo>
                    <a:pt x="15" y="280"/>
                  </a:lnTo>
                  <a:lnTo>
                    <a:pt x="11" y="284"/>
                  </a:lnTo>
                  <a:lnTo>
                    <a:pt x="1" y="267"/>
                  </a:lnTo>
                  <a:lnTo>
                    <a:pt x="0" y="191"/>
                  </a:lnTo>
                  <a:lnTo>
                    <a:pt x="16" y="168"/>
                  </a:lnTo>
                  <a:lnTo>
                    <a:pt x="21" y="161"/>
                  </a:lnTo>
                  <a:lnTo>
                    <a:pt x="33" y="161"/>
                  </a:lnTo>
                  <a:lnTo>
                    <a:pt x="49" y="146"/>
                  </a:lnTo>
                  <a:lnTo>
                    <a:pt x="73" y="146"/>
                  </a:lnTo>
                  <a:lnTo>
                    <a:pt x="123" y="83"/>
                  </a:lnTo>
                  <a:lnTo>
                    <a:pt x="135" y="66"/>
                  </a:lnTo>
                  <a:lnTo>
                    <a:pt x="143" y="53"/>
                  </a:lnTo>
                  <a:lnTo>
                    <a:pt x="143" y="42"/>
                  </a:lnTo>
                  <a:lnTo>
                    <a:pt x="142" y="21"/>
                  </a:lnTo>
                  <a:lnTo>
                    <a:pt x="142" y="13"/>
                  </a:lnTo>
                  <a:lnTo>
                    <a:pt x="142" y="12"/>
                  </a:lnTo>
                  <a:lnTo>
                    <a:pt x="148" y="12"/>
                  </a:lnTo>
                  <a:lnTo>
                    <a:pt x="156" y="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23" name="Freeform 122"/>
            <p:cNvSpPr>
              <a:spLocks/>
            </p:cNvSpPr>
            <p:nvPr/>
          </p:nvSpPr>
          <p:spPr bwMode="auto">
            <a:xfrm>
              <a:off x="5438072" y="2762433"/>
              <a:ext cx="122333" cy="124260"/>
            </a:xfrm>
            <a:custGeom>
              <a:avLst/>
              <a:gdLst>
                <a:gd name="T0" fmla="*/ 35 w 74"/>
                <a:gd name="T1" fmla="*/ 15 h 80"/>
                <a:gd name="T2" fmla="*/ 45 w 74"/>
                <a:gd name="T3" fmla="*/ 20 h 80"/>
                <a:gd name="T4" fmla="*/ 47 w 74"/>
                <a:gd name="T5" fmla="*/ 28 h 80"/>
                <a:gd name="T6" fmla="*/ 58 w 74"/>
                <a:gd name="T7" fmla="*/ 34 h 80"/>
                <a:gd name="T8" fmla="*/ 62 w 74"/>
                <a:gd name="T9" fmla="*/ 30 h 80"/>
                <a:gd name="T10" fmla="*/ 67 w 74"/>
                <a:gd name="T11" fmla="*/ 32 h 80"/>
                <a:gd name="T12" fmla="*/ 63 w 74"/>
                <a:gd name="T13" fmla="*/ 36 h 80"/>
                <a:gd name="T14" fmla="*/ 66 w 74"/>
                <a:gd name="T15" fmla="*/ 39 h 80"/>
                <a:gd name="T16" fmla="*/ 63 w 74"/>
                <a:gd name="T17" fmla="*/ 44 h 80"/>
                <a:gd name="T18" fmla="*/ 65 w 74"/>
                <a:gd name="T19" fmla="*/ 52 h 80"/>
                <a:gd name="T20" fmla="*/ 74 w 74"/>
                <a:gd name="T21" fmla="*/ 60 h 80"/>
                <a:gd name="T22" fmla="*/ 68 w 74"/>
                <a:gd name="T23" fmla="*/ 67 h 80"/>
                <a:gd name="T24" fmla="*/ 66 w 74"/>
                <a:gd name="T25" fmla="*/ 73 h 80"/>
                <a:gd name="T26" fmla="*/ 68 w 74"/>
                <a:gd name="T27" fmla="*/ 76 h 80"/>
                <a:gd name="T28" fmla="*/ 66 w 74"/>
                <a:gd name="T29" fmla="*/ 79 h 80"/>
                <a:gd name="T30" fmla="*/ 58 w 74"/>
                <a:gd name="T31" fmla="*/ 79 h 80"/>
                <a:gd name="T32" fmla="*/ 52 w 74"/>
                <a:gd name="T33" fmla="*/ 80 h 80"/>
                <a:gd name="T34" fmla="*/ 52 w 74"/>
                <a:gd name="T35" fmla="*/ 79 h 80"/>
                <a:gd name="T36" fmla="*/ 54 w 74"/>
                <a:gd name="T37" fmla="*/ 76 h 80"/>
                <a:gd name="T38" fmla="*/ 55 w 74"/>
                <a:gd name="T39" fmla="*/ 71 h 80"/>
                <a:gd name="T40" fmla="*/ 53 w 74"/>
                <a:gd name="T41" fmla="*/ 71 h 80"/>
                <a:gd name="T42" fmla="*/ 49 w 74"/>
                <a:gd name="T43" fmla="*/ 67 h 80"/>
                <a:gd name="T44" fmla="*/ 46 w 74"/>
                <a:gd name="T45" fmla="*/ 66 h 80"/>
                <a:gd name="T46" fmla="*/ 44 w 74"/>
                <a:gd name="T47" fmla="*/ 63 h 80"/>
                <a:gd name="T48" fmla="*/ 40 w 74"/>
                <a:gd name="T49" fmla="*/ 62 h 80"/>
                <a:gd name="T50" fmla="*/ 38 w 74"/>
                <a:gd name="T51" fmla="*/ 59 h 80"/>
                <a:gd name="T52" fmla="*/ 35 w 74"/>
                <a:gd name="T53" fmla="*/ 60 h 80"/>
                <a:gd name="T54" fmla="*/ 33 w 74"/>
                <a:gd name="T55" fmla="*/ 67 h 80"/>
                <a:gd name="T56" fmla="*/ 29 w 74"/>
                <a:gd name="T57" fmla="*/ 68 h 80"/>
                <a:gd name="T58" fmla="*/ 31 w 74"/>
                <a:gd name="T59" fmla="*/ 67 h 80"/>
                <a:gd name="T60" fmla="*/ 24 w 74"/>
                <a:gd name="T61" fmla="*/ 63 h 80"/>
                <a:gd name="T62" fmla="*/ 18 w 74"/>
                <a:gd name="T63" fmla="*/ 60 h 80"/>
                <a:gd name="T64" fmla="*/ 16 w 74"/>
                <a:gd name="T65" fmla="*/ 57 h 80"/>
                <a:gd name="T66" fmla="*/ 11 w 74"/>
                <a:gd name="T67" fmla="*/ 54 h 80"/>
                <a:gd name="T68" fmla="*/ 15 w 74"/>
                <a:gd name="T69" fmla="*/ 53 h 80"/>
                <a:gd name="T70" fmla="*/ 16 w 74"/>
                <a:gd name="T71" fmla="*/ 43 h 80"/>
                <a:gd name="T72" fmla="*/ 7 w 74"/>
                <a:gd name="T73" fmla="*/ 35 h 80"/>
                <a:gd name="T74" fmla="*/ 11 w 74"/>
                <a:gd name="T75" fmla="*/ 26 h 80"/>
                <a:gd name="T76" fmla="*/ 5 w 74"/>
                <a:gd name="T77" fmla="*/ 26 h 80"/>
                <a:gd name="T78" fmla="*/ 10 w 74"/>
                <a:gd name="T79" fmla="*/ 19 h 80"/>
                <a:gd name="T80" fmla="*/ 5 w 74"/>
                <a:gd name="T81" fmla="*/ 13 h 80"/>
                <a:gd name="T82" fmla="*/ 0 w 74"/>
                <a:gd name="T83" fmla="*/ 5 h 80"/>
                <a:gd name="T84" fmla="*/ 12 w 74"/>
                <a:gd name="T85" fmla="*/ 0 h 80"/>
                <a:gd name="T86" fmla="*/ 22 w 74"/>
                <a:gd name="T87" fmla="*/ 1 h 80"/>
                <a:gd name="T88" fmla="*/ 32 w 74"/>
                <a:gd name="T89" fmla="*/ 9 h 80"/>
                <a:gd name="T90" fmla="*/ 35 w 74"/>
                <a:gd name="T91" fmla="*/ 15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74" h="80">
                  <a:moveTo>
                    <a:pt x="35" y="15"/>
                  </a:moveTo>
                  <a:lnTo>
                    <a:pt x="45" y="20"/>
                  </a:lnTo>
                  <a:lnTo>
                    <a:pt x="47" y="28"/>
                  </a:lnTo>
                  <a:lnTo>
                    <a:pt x="58" y="34"/>
                  </a:lnTo>
                  <a:lnTo>
                    <a:pt x="62" y="30"/>
                  </a:lnTo>
                  <a:lnTo>
                    <a:pt x="67" y="32"/>
                  </a:lnTo>
                  <a:lnTo>
                    <a:pt x="63" y="36"/>
                  </a:lnTo>
                  <a:lnTo>
                    <a:pt x="66" y="39"/>
                  </a:lnTo>
                  <a:lnTo>
                    <a:pt x="63" y="44"/>
                  </a:lnTo>
                  <a:lnTo>
                    <a:pt x="65" y="52"/>
                  </a:lnTo>
                  <a:lnTo>
                    <a:pt x="74" y="60"/>
                  </a:lnTo>
                  <a:lnTo>
                    <a:pt x="68" y="67"/>
                  </a:lnTo>
                  <a:lnTo>
                    <a:pt x="66" y="73"/>
                  </a:lnTo>
                  <a:lnTo>
                    <a:pt x="68" y="76"/>
                  </a:lnTo>
                  <a:lnTo>
                    <a:pt x="66" y="79"/>
                  </a:lnTo>
                  <a:lnTo>
                    <a:pt x="58" y="79"/>
                  </a:lnTo>
                  <a:lnTo>
                    <a:pt x="52" y="80"/>
                  </a:lnTo>
                  <a:lnTo>
                    <a:pt x="52" y="79"/>
                  </a:lnTo>
                  <a:lnTo>
                    <a:pt x="54" y="76"/>
                  </a:lnTo>
                  <a:lnTo>
                    <a:pt x="55" y="71"/>
                  </a:lnTo>
                  <a:lnTo>
                    <a:pt x="53" y="71"/>
                  </a:lnTo>
                  <a:lnTo>
                    <a:pt x="49" y="67"/>
                  </a:lnTo>
                  <a:lnTo>
                    <a:pt x="46" y="66"/>
                  </a:lnTo>
                  <a:lnTo>
                    <a:pt x="44" y="63"/>
                  </a:lnTo>
                  <a:lnTo>
                    <a:pt x="40" y="62"/>
                  </a:lnTo>
                  <a:lnTo>
                    <a:pt x="38" y="59"/>
                  </a:lnTo>
                  <a:lnTo>
                    <a:pt x="35" y="60"/>
                  </a:lnTo>
                  <a:lnTo>
                    <a:pt x="33" y="67"/>
                  </a:lnTo>
                  <a:lnTo>
                    <a:pt x="29" y="68"/>
                  </a:lnTo>
                  <a:lnTo>
                    <a:pt x="31" y="67"/>
                  </a:lnTo>
                  <a:lnTo>
                    <a:pt x="24" y="63"/>
                  </a:lnTo>
                  <a:lnTo>
                    <a:pt x="18" y="60"/>
                  </a:lnTo>
                  <a:lnTo>
                    <a:pt x="16" y="57"/>
                  </a:lnTo>
                  <a:lnTo>
                    <a:pt x="11" y="54"/>
                  </a:lnTo>
                  <a:lnTo>
                    <a:pt x="15" y="53"/>
                  </a:lnTo>
                  <a:lnTo>
                    <a:pt x="16" y="43"/>
                  </a:lnTo>
                  <a:lnTo>
                    <a:pt x="7" y="35"/>
                  </a:lnTo>
                  <a:lnTo>
                    <a:pt x="11" y="26"/>
                  </a:lnTo>
                  <a:lnTo>
                    <a:pt x="5" y="26"/>
                  </a:lnTo>
                  <a:lnTo>
                    <a:pt x="10" y="19"/>
                  </a:lnTo>
                  <a:lnTo>
                    <a:pt x="5" y="13"/>
                  </a:lnTo>
                  <a:lnTo>
                    <a:pt x="0" y="5"/>
                  </a:lnTo>
                  <a:lnTo>
                    <a:pt x="12" y="0"/>
                  </a:lnTo>
                  <a:lnTo>
                    <a:pt x="22" y="1"/>
                  </a:lnTo>
                  <a:lnTo>
                    <a:pt x="32" y="9"/>
                  </a:lnTo>
                  <a:lnTo>
                    <a:pt x="35" y="1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24" name="Freeform 123"/>
            <p:cNvSpPr>
              <a:spLocks/>
            </p:cNvSpPr>
            <p:nvPr/>
          </p:nvSpPr>
          <p:spPr bwMode="auto">
            <a:xfrm>
              <a:off x="5378559" y="2655258"/>
              <a:ext cx="148783" cy="55917"/>
            </a:xfrm>
            <a:custGeom>
              <a:avLst/>
              <a:gdLst>
                <a:gd name="T0" fmla="*/ 29 w 90"/>
                <a:gd name="T1" fmla="*/ 1 h 36"/>
                <a:gd name="T2" fmla="*/ 30 w 90"/>
                <a:gd name="T3" fmla="*/ 3 h 36"/>
                <a:gd name="T4" fmla="*/ 37 w 90"/>
                <a:gd name="T5" fmla="*/ 0 h 36"/>
                <a:gd name="T6" fmla="*/ 45 w 90"/>
                <a:gd name="T7" fmla="*/ 7 h 36"/>
                <a:gd name="T8" fmla="*/ 54 w 90"/>
                <a:gd name="T9" fmla="*/ 3 h 36"/>
                <a:gd name="T10" fmla="*/ 62 w 90"/>
                <a:gd name="T11" fmla="*/ 4 h 36"/>
                <a:gd name="T12" fmla="*/ 74 w 90"/>
                <a:gd name="T13" fmla="*/ 2 h 36"/>
                <a:gd name="T14" fmla="*/ 90 w 90"/>
                <a:gd name="T15" fmla="*/ 10 h 36"/>
                <a:gd name="T16" fmla="*/ 86 w 90"/>
                <a:gd name="T17" fmla="*/ 15 h 36"/>
                <a:gd name="T18" fmla="*/ 84 w 90"/>
                <a:gd name="T19" fmla="*/ 23 h 36"/>
                <a:gd name="T20" fmla="*/ 81 w 90"/>
                <a:gd name="T21" fmla="*/ 25 h 36"/>
                <a:gd name="T22" fmla="*/ 63 w 90"/>
                <a:gd name="T23" fmla="*/ 19 h 36"/>
                <a:gd name="T24" fmla="*/ 57 w 90"/>
                <a:gd name="T25" fmla="*/ 20 h 36"/>
                <a:gd name="T26" fmla="*/ 54 w 90"/>
                <a:gd name="T27" fmla="*/ 25 h 36"/>
                <a:gd name="T28" fmla="*/ 47 w 90"/>
                <a:gd name="T29" fmla="*/ 27 h 36"/>
                <a:gd name="T30" fmla="*/ 45 w 90"/>
                <a:gd name="T31" fmla="*/ 26 h 36"/>
                <a:gd name="T32" fmla="*/ 37 w 90"/>
                <a:gd name="T33" fmla="*/ 29 h 36"/>
                <a:gd name="T34" fmla="*/ 31 w 90"/>
                <a:gd name="T35" fmla="*/ 30 h 36"/>
                <a:gd name="T36" fmla="*/ 30 w 90"/>
                <a:gd name="T37" fmla="*/ 34 h 36"/>
                <a:gd name="T38" fmla="*/ 17 w 90"/>
                <a:gd name="T39" fmla="*/ 36 h 36"/>
                <a:gd name="T40" fmla="*/ 11 w 90"/>
                <a:gd name="T41" fmla="*/ 34 h 36"/>
                <a:gd name="T42" fmla="*/ 2 w 90"/>
                <a:gd name="T43" fmla="*/ 29 h 36"/>
                <a:gd name="T44" fmla="*/ 0 w 90"/>
                <a:gd name="T45" fmla="*/ 22 h 36"/>
                <a:gd name="T46" fmla="*/ 1 w 90"/>
                <a:gd name="T47" fmla="*/ 19 h 36"/>
                <a:gd name="T48" fmla="*/ 2 w 90"/>
                <a:gd name="T49" fmla="*/ 15 h 36"/>
                <a:gd name="T50" fmla="*/ 10 w 90"/>
                <a:gd name="T51" fmla="*/ 15 h 36"/>
                <a:gd name="T52" fmla="*/ 15 w 90"/>
                <a:gd name="T53" fmla="*/ 13 h 36"/>
                <a:gd name="T54" fmla="*/ 15 w 90"/>
                <a:gd name="T55" fmla="*/ 11 h 36"/>
                <a:gd name="T56" fmla="*/ 18 w 90"/>
                <a:gd name="T57" fmla="*/ 10 h 36"/>
                <a:gd name="T58" fmla="*/ 19 w 90"/>
                <a:gd name="T59" fmla="*/ 6 h 36"/>
                <a:gd name="T60" fmla="*/ 22 w 90"/>
                <a:gd name="T61" fmla="*/ 5 h 36"/>
                <a:gd name="T62" fmla="*/ 25 w 90"/>
                <a:gd name="T63" fmla="*/ 1 h 36"/>
                <a:gd name="T64" fmla="*/ 29 w 90"/>
                <a:gd name="T65" fmla="*/ 1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90" h="36">
                  <a:moveTo>
                    <a:pt x="29" y="1"/>
                  </a:moveTo>
                  <a:lnTo>
                    <a:pt x="30" y="3"/>
                  </a:lnTo>
                  <a:lnTo>
                    <a:pt x="37" y="0"/>
                  </a:lnTo>
                  <a:lnTo>
                    <a:pt x="45" y="7"/>
                  </a:lnTo>
                  <a:lnTo>
                    <a:pt x="54" y="3"/>
                  </a:lnTo>
                  <a:lnTo>
                    <a:pt x="62" y="4"/>
                  </a:lnTo>
                  <a:lnTo>
                    <a:pt x="74" y="2"/>
                  </a:lnTo>
                  <a:lnTo>
                    <a:pt x="90" y="10"/>
                  </a:lnTo>
                  <a:lnTo>
                    <a:pt x="86" y="15"/>
                  </a:lnTo>
                  <a:lnTo>
                    <a:pt x="84" y="23"/>
                  </a:lnTo>
                  <a:lnTo>
                    <a:pt x="81" y="25"/>
                  </a:lnTo>
                  <a:lnTo>
                    <a:pt x="63" y="19"/>
                  </a:lnTo>
                  <a:lnTo>
                    <a:pt x="57" y="20"/>
                  </a:lnTo>
                  <a:lnTo>
                    <a:pt x="54" y="25"/>
                  </a:lnTo>
                  <a:lnTo>
                    <a:pt x="47" y="27"/>
                  </a:lnTo>
                  <a:lnTo>
                    <a:pt x="45" y="26"/>
                  </a:lnTo>
                  <a:lnTo>
                    <a:pt x="37" y="29"/>
                  </a:lnTo>
                  <a:lnTo>
                    <a:pt x="31" y="30"/>
                  </a:lnTo>
                  <a:lnTo>
                    <a:pt x="30" y="34"/>
                  </a:lnTo>
                  <a:lnTo>
                    <a:pt x="17" y="36"/>
                  </a:lnTo>
                  <a:lnTo>
                    <a:pt x="11" y="34"/>
                  </a:lnTo>
                  <a:lnTo>
                    <a:pt x="2" y="29"/>
                  </a:lnTo>
                  <a:lnTo>
                    <a:pt x="0" y="22"/>
                  </a:lnTo>
                  <a:lnTo>
                    <a:pt x="1" y="19"/>
                  </a:lnTo>
                  <a:lnTo>
                    <a:pt x="2" y="15"/>
                  </a:lnTo>
                  <a:lnTo>
                    <a:pt x="10" y="15"/>
                  </a:lnTo>
                  <a:lnTo>
                    <a:pt x="15" y="13"/>
                  </a:lnTo>
                  <a:lnTo>
                    <a:pt x="15" y="11"/>
                  </a:lnTo>
                  <a:lnTo>
                    <a:pt x="18" y="10"/>
                  </a:lnTo>
                  <a:lnTo>
                    <a:pt x="19" y="6"/>
                  </a:lnTo>
                  <a:lnTo>
                    <a:pt x="22" y="5"/>
                  </a:lnTo>
                  <a:lnTo>
                    <a:pt x="25" y="1"/>
                  </a:lnTo>
                  <a:lnTo>
                    <a:pt x="29" y="1"/>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25" name="Freeform 124"/>
            <p:cNvSpPr>
              <a:spLocks/>
            </p:cNvSpPr>
            <p:nvPr/>
          </p:nvSpPr>
          <p:spPr bwMode="auto">
            <a:xfrm>
              <a:off x="5299208" y="2740687"/>
              <a:ext cx="76045" cy="45045"/>
            </a:xfrm>
            <a:custGeom>
              <a:avLst/>
              <a:gdLst>
                <a:gd name="T0" fmla="*/ 1 w 46"/>
                <a:gd name="T1" fmla="*/ 7 h 29"/>
                <a:gd name="T2" fmla="*/ 15 w 46"/>
                <a:gd name="T3" fmla="*/ 9 h 29"/>
                <a:gd name="T4" fmla="*/ 22 w 46"/>
                <a:gd name="T5" fmla="*/ 4 h 29"/>
                <a:gd name="T6" fmla="*/ 37 w 46"/>
                <a:gd name="T7" fmla="*/ 3 h 29"/>
                <a:gd name="T8" fmla="*/ 39 w 46"/>
                <a:gd name="T9" fmla="*/ 0 h 29"/>
                <a:gd name="T10" fmla="*/ 42 w 46"/>
                <a:gd name="T11" fmla="*/ 0 h 29"/>
                <a:gd name="T12" fmla="*/ 46 w 46"/>
                <a:gd name="T13" fmla="*/ 7 h 29"/>
                <a:gd name="T14" fmla="*/ 33 w 46"/>
                <a:gd name="T15" fmla="*/ 12 h 29"/>
                <a:gd name="T16" fmla="*/ 32 w 46"/>
                <a:gd name="T17" fmla="*/ 21 h 29"/>
                <a:gd name="T18" fmla="*/ 27 w 46"/>
                <a:gd name="T19" fmla="*/ 23 h 29"/>
                <a:gd name="T20" fmla="*/ 27 w 46"/>
                <a:gd name="T21" fmla="*/ 29 h 29"/>
                <a:gd name="T22" fmla="*/ 21 w 46"/>
                <a:gd name="T23" fmla="*/ 28 h 29"/>
                <a:gd name="T24" fmla="*/ 15 w 46"/>
                <a:gd name="T25" fmla="*/ 25 h 29"/>
                <a:gd name="T26" fmla="*/ 12 w 46"/>
                <a:gd name="T27" fmla="*/ 28 h 29"/>
                <a:gd name="T28" fmla="*/ 1 w 46"/>
                <a:gd name="T29" fmla="*/ 28 h 29"/>
                <a:gd name="T30" fmla="*/ 4 w 46"/>
                <a:gd name="T31" fmla="*/ 26 h 29"/>
                <a:gd name="T32" fmla="*/ 0 w 46"/>
                <a:gd name="T33" fmla="*/ 17 h 29"/>
                <a:gd name="T34" fmla="*/ 1 w 46"/>
                <a:gd name="T35" fmla="*/ 7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6" h="29">
                  <a:moveTo>
                    <a:pt x="1" y="7"/>
                  </a:moveTo>
                  <a:lnTo>
                    <a:pt x="15" y="9"/>
                  </a:lnTo>
                  <a:lnTo>
                    <a:pt x="22" y="4"/>
                  </a:lnTo>
                  <a:lnTo>
                    <a:pt x="37" y="3"/>
                  </a:lnTo>
                  <a:lnTo>
                    <a:pt x="39" y="0"/>
                  </a:lnTo>
                  <a:lnTo>
                    <a:pt x="42" y="0"/>
                  </a:lnTo>
                  <a:lnTo>
                    <a:pt x="46" y="7"/>
                  </a:lnTo>
                  <a:lnTo>
                    <a:pt x="33" y="12"/>
                  </a:lnTo>
                  <a:lnTo>
                    <a:pt x="32" y="21"/>
                  </a:lnTo>
                  <a:lnTo>
                    <a:pt x="27" y="23"/>
                  </a:lnTo>
                  <a:lnTo>
                    <a:pt x="27" y="29"/>
                  </a:lnTo>
                  <a:lnTo>
                    <a:pt x="21" y="28"/>
                  </a:lnTo>
                  <a:lnTo>
                    <a:pt x="15" y="25"/>
                  </a:lnTo>
                  <a:lnTo>
                    <a:pt x="12" y="28"/>
                  </a:lnTo>
                  <a:lnTo>
                    <a:pt x="1" y="28"/>
                  </a:lnTo>
                  <a:lnTo>
                    <a:pt x="4" y="26"/>
                  </a:lnTo>
                  <a:lnTo>
                    <a:pt x="0" y="17"/>
                  </a:lnTo>
                  <a:lnTo>
                    <a:pt x="1" y="7"/>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26" name="Freeform 125"/>
            <p:cNvSpPr>
              <a:spLocks/>
            </p:cNvSpPr>
            <p:nvPr/>
          </p:nvSpPr>
          <p:spPr bwMode="auto">
            <a:xfrm>
              <a:off x="5198367" y="2072785"/>
              <a:ext cx="274422" cy="402295"/>
            </a:xfrm>
            <a:custGeom>
              <a:avLst/>
              <a:gdLst>
                <a:gd name="T0" fmla="*/ 144 w 166"/>
                <a:gd name="T1" fmla="*/ 61 h 259"/>
                <a:gd name="T2" fmla="*/ 132 w 166"/>
                <a:gd name="T3" fmla="*/ 73 h 259"/>
                <a:gd name="T4" fmla="*/ 137 w 166"/>
                <a:gd name="T5" fmla="*/ 84 h 259"/>
                <a:gd name="T6" fmla="*/ 117 w 166"/>
                <a:gd name="T7" fmla="*/ 100 h 259"/>
                <a:gd name="T8" fmla="*/ 92 w 166"/>
                <a:gd name="T9" fmla="*/ 116 h 259"/>
                <a:gd name="T10" fmla="*/ 85 w 166"/>
                <a:gd name="T11" fmla="*/ 142 h 259"/>
                <a:gd name="T12" fmla="*/ 97 w 166"/>
                <a:gd name="T13" fmla="*/ 156 h 259"/>
                <a:gd name="T14" fmla="*/ 112 w 166"/>
                <a:gd name="T15" fmla="*/ 166 h 259"/>
                <a:gd name="T16" fmla="*/ 102 w 166"/>
                <a:gd name="T17" fmla="*/ 188 h 259"/>
                <a:gd name="T18" fmla="*/ 87 w 166"/>
                <a:gd name="T19" fmla="*/ 193 h 259"/>
                <a:gd name="T20" fmla="*/ 85 w 166"/>
                <a:gd name="T21" fmla="*/ 226 h 259"/>
                <a:gd name="T22" fmla="*/ 78 w 166"/>
                <a:gd name="T23" fmla="*/ 244 h 259"/>
                <a:gd name="T24" fmla="*/ 59 w 166"/>
                <a:gd name="T25" fmla="*/ 242 h 259"/>
                <a:gd name="T26" fmla="*/ 52 w 166"/>
                <a:gd name="T27" fmla="*/ 258 h 259"/>
                <a:gd name="T28" fmla="*/ 35 w 166"/>
                <a:gd name="T29" fmla="*/ 259 h 259"/>
                <a:gd name="T30" fmla="*/ 28 w 166"/>
                <a:gd name="T31" fmla="*/ 240 h 259"/>
                <a:gd name="T32" fmla="*/ 14 w 166"/>
                <a:gd name="T33" fmla="*/ 218 h 259"/>
                <a:gd name="T34" fmla="*/ 0 w 166"/>
                <a:gd name="T35" fmla="*/ 190 h 259"/>
                <a:gd name="T36" fmla="*/ 6 w 166"/>
                <a:gd name="T37" fmla="*/ 179 h 259"/>
                <a:gd name="T38" fmla="*/ 17 w 166"/>
                <a:gd name="T39" fmla="*/ 166 h 259"/>
                <a:gd name="T40" fmla="*/ 20 w 166"/>
                <a:gd name="T41" fmla="*/ 143 h 259"/>
                <a:gd name="T42" fmla="*/ 10 w 166"/>
                <a:gd name="T43" fmla="*/ 134 h 259"/>
                <a:gd name="T44" fmla="*/ 6 w 166"/>
                <a:gd name="T45" fmla="*/ 109 h 259"/>
                <a:gd name="T46" fmla="*/ 14 w 166"/>
                <a:gd name="T47" fmla="*/ 91 h 259"/>
                <a:gd name="T48" fmla="*/ 28 w 166"/>
                <a:gd name="T49" fmla="*/ 91 h 259"/>
                <a:gd name="T50" fmla="*/ 32 w 166"/>
                <a:gd name="T51" fmla="*/ 84 h 259"/>
                <a:gd name="T52" fmla="*/ 26 w 166"/>
                <a:gd name="T53" fmla="*/ 78 h 259"/>
                <a:gd name="T54" fmla="*/ 45 w 166"/>
                <a:gd name="T55" fmla="*/ 52 h 259"/>
                <a:gd name="T56" fmla="*/ 56 w 166"/>
                <a:gd name="T57" fmla="*/ 32 h 259"/>
                <a:gd name="T58" fmla="*/ 63 w 166"/>
                <a:gd name="T59" fmla="*/ 19 h 259"/>
                <a:gd name="T60" fmla="*/ 76 w 166"/>
                <a:gd name="T61" fmla="*/ 19 h 259"/>
                <a:gd name="T62" fmla="*/ 78 w 166"/>
                <a:gd name="T63" fmla="*/ 9 h 259"/>
                <a:gd name="T64" fmla="*/ 103 w 166"/>
                <a:gd name="T65" fmla="*/ 12 h 259"/>
                <a:gd name="T66" fmla="*/ 103 w 166"/>
                <a:gd name="T67" fmla="*/ 1 h 259"/>
                <a:gd name="T68" fmla="*/ 111 w 166"/>
                <a:gd name="T69" fmla="*/ 0 h 259"/>
                <a:gd name="T70" fmla="*/ 131 w 166"/>
                <a:gd name="T71" fmla="*/ 9 h 259"/>
                <a:gd name="T72" fmla="*/ 154 w 166"/>
                <a:gd name="T73" fmla="*/ 21 h 259"/>
                <a:gd name="T74" fmla="*/ 160 w 166"/>
                <a:gd name="T75" fmla="*/ 48 h 259"/>
                <a:gd name="T76" fmla="*/ 166 w 166"/>
                <a:gd name="T77" fmla="*/ 55 h 259"/>
                <a:gd name="T78" fmla="*/ 144 w 166"/>
                <a:gd name="T79" fmla="*/ 61 h 2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66" h="259">
                  <a:moveTo>
                    <a:pt x="144" y="61"/>
                  </a:moveTo>
                  <a:lnTo>
                    <a:pt x="132" y="73"/>
                  </a:lnTo>
                  <a:lnTo>
                    <a:pt x="137" y="84"/>
                  </a:lnTo>
                  <a:lnTo>
                    <a:pt x="117" y="100"/>
                  </a:lnTo>
                  <a:lnTo>
                    <a:pt x="92" y="116"/>
                  </a:lnTo>
                  <a:lnTo>
                    <a:pt x="85" y="142"/>
                  </a:lnTo>
                  <a:lnTo>
                    <a:pt x="97" y="156"/>
                  </a:lnTo>
                  <a:lnTo>
                    <a:pt x="112" y="166"/>
                  </a:lnTo>
                  <a:lnTo>
                    <a:pt x="102" y="188"/>
                  </a:lnTo>
                  <a:lnTo>
                    <a:pt x="87" y="193"/>
                  </a:lnTo>
                  <a:lnTo>
                    <a:pt x="85" y="226"/>
                  </a:lnTo>
                  <a:lnTo>
                    <a:pt x="78" y="244"/>
                  </a:lnTo>
                  <a:lnTo>
                    <a:pt x="59" y="242"/>
                  </a:lnTo>
                  <a:lnTo>
                    <a:pt x="52" y="258"/>
                  </a:lnTo>
                  <a:lnTo>
                    <a:pt x="35" y="259"/>
                  </a:lnTo>
                  <a:lnTo>
                    <a:pt x="28" y="240"/>
                  </a:lnTo>
                  <a:lnTo>
                    <a:pt x="14" y="218"/>
                  </a:lnTo>
                  <a:lnTo>
                    <a:pt x="0" y="190"/>
                  </a:lnTo>
                  <a:lnTo>
                    <a:pt x="6" y="179"/>
                  </a:lnTo>
                  <a:lnTo>
                    <a:pt x="17" y="166"/>
                  </a:lnTo>
                  <a:lnTo>
                    <a:pt x="20" y="143"/>
                  </a:lnTo>
                  <a:lnTo>
                    <a:pt x="10" y="134"/>
                  </a:lnTo>
                  <a:lnTo>
                    <a:pt x="6" y="109"/>
                  </a:lnTo>
                  <a:lnTo>
                    <a:pt x="14" y="91"/>
                  </a:lnTo>
                  <a:lnTo>
                    <a:pt x="28" y="91"/>
                  </a:lnTo>
                  <a:lnTo>
                    <a:pt x="32" y="84"/>
                  </a:lnTo>
                  <a:lnTo>
                    <a:pt x="26" y="78"/>
                  </a:lnTo>
                  <a:lnTo>
                    <a:pt x="45" y="52"/>
                  </a:lnTo>
                  <a:lnTo>
                    <a:pt x="56" y="32"/>
                  </a:lnTo>
                  <a:lnTo>
                    <a:pt x="63" y="19"/>
                  </a:lnTo>
                  <a:lnTo>
                    <a:pt x="76" y="19"/>
                  </a:lnTo>
                  <a:lnTo>
                    <a:pt x="78" y="9"/>
                  </a:lnTo>
                  <a:lnTo>
                    <a:pt x="103" y="12"/>
                  </a:lnTo>
                  <a:lnTo>
                    <a:pt x="103" y="1"/>
                  </a:lnTo>
                  <a:lnTo>
                    <a:pt x="111" y="0"/>
                  </a:lnTo>
                  <a:lnTo>
                    <a:pt x="131" y="9"/>
                  </a:lnTo>
                  <a:lnTo>
                    <a:pt x="154" y="21"/>
                  </a:lnTo>
                  <a:lnTo>
                    <a:pt x="160" y="48"/>
                  </a:lnTo>
                  <a:lnTo>
                    <a:pt x="166" y="55"/>
                  </a:lnTo>
                  <a:lnTo>
                    <a:pt x="144" y="61"/>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27" name="Freeform 126"/>
            <p:cNvSpPr>
              <a:spLocks/>
            </p:cNvSpPr>
            <p:nvPr/>
          </p:nvSpPr>
          <p:spPr bwMode="auto">
            <a:xfrm>
              <a:off x="5829868" y="5075236"/>
              <a:ext cx="39675" cy="52810"/>
            </a:xfrm>
            <a:custGeom>
              <a:avLst/>
              <a:gdLst>
                <a:gd name="T0" fmla="*/ 24 w 24"/>
                <a:gd name="T1" fmla="*/ 23 h 34"/>
                <a:gd name="T2" fmla="*/ 20 w 24"/>
                <a:gd name="T3" fmla="*/ 32 h 34"/>
                <a:gd name="T4" fmla="*/ 10 w 24"/>
                <a:gd name="T5" fmla="*/ 34 h 34"/>
                <a:gd name="T6" fmla="*/ 0 w 24"/>
                <a:gd name="T7" fmla="*/ 23 h 34"/>
                <a:gd name="T8" fmla="*/ 0 w 24"/>
                <a:gd name="T9" fmla="*/ 16 h 34"/>
                <a:gd name="T10" fmla="*/ 6 w 24"/>
                <a:gd name="T11" fmla="*/ 8 h 34"/>
                <a:gd name="T12" fmla="*/ 8 w 24"/>
                <a:gd name="T13" fmla="*/ 2 h 34"/>
                <a:gd name="T14" fmla="*/ 13 w 24"/>
                <a:gd name="T15" fmla="*/ 0 h 34"/>
                <a:gd name="T16" fmla="*/ 22 w 24"/>
                <a:gd name="T17" fmla="*/ 4 h 34"/>
                <a:gd name="T18" fmla="*/ 24 w 24"/>
                <a:gd name="T19" fmla="*/ 14 h 34"/>
                <a:gd name="T20" fmla="*/ 24 w 24"/>
                <a:gd name="T21" fmla="*/ 23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4" h="34">
                  <a:moveTo>
                    <a:pt x="24" y="23"/>
                  </a:moveTo>
                  <a:lnTo>
                    <a:pt x="20" y="32"/>
                  </a:lnTo>
                  <a:lnTo>
                    <a:pt x="10" y="34"/>
                  </a:lnTo>
                  <a:lnTo>
                    <a:pt x="0" y="23"/>
                  </a:lnTo>
                  <a:lnTo>
                    <a:pt x="0" y="16"/>
                  </a:lnTo>
                  <a:lnTo>
                    <a:pt x="6" y="8"/>
                  </a:lnTo>
                  <a:lnTo>
                    <a:pt x="8" y="2"/>
                  </a:lnTo>
                  <a:lnTo>
                    <a:pt x="13" y="0"/>
                  </a:lnTo>
                  <a:lnTo>
                    <a:pt x="22" y="4"/>
                  </a:lnTo>
                  <a:lnTo>
                    <a:pt x="24" y="14"/>
                  </a:lnTo>
                  <a:lnTo>
                    <a:pt x="24" y="23"/>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28" name="Freeform 127"/>
            <p:cNvSpPr>
              <a:spLocks/>
            </p:cNvSpPr>
            <p:nvPr/>
          </p:nvSpPr>
          <p:spPr bwMode="auto">
            <a:xfrm>
              <a:off x="5952200" y="3048233"/>
              <a:ext cx="175233" cy="156880"/>
            </a:xfrm>
            <a:custGeom>
              <a:avLst/>
              <a:gdLst>
                <a:gd name="T0" fmla="*/ 56 w 106"/>
                <a:gd name="T1" fmla="*/ 79 h 101"/>
                <a:gd name="T2" fmla="*/ 24 w 106"/>
                <a:gd name="T3" fmla="*/ 101 h 101"/>
                <a:gd name="T4" fmla="*/ 4 w 106"/>
                <a:gd name="T5" fmla="*/ 93 h 101"/>
                <a:gd name="T6" fmla="*/ 3 w 106"/>
                <a:gd name="T7" fmla="*/ 93 h 101"/>
                <a:gd name="T8" fmla="*/ 5 w 106"/>
                <a:gd name="T9" fmla="*/ 90 h 101"/>
                <a:gd name="T10" fmla="*/ 4 w 106"/>
                <a:gd name="T11" fmla="*/ 81 h 101"/>
                <a:gd name="T12" fmla="*/ 7 w 106"/>
                <a:gd name="T13" fmla="*/ 70 h 101"/>
                <a:gd name="T14" fmla="*/ 16 w 106"/>
                <a:gd name="T15" fmla="*/ 62 h 101"/>
                <a:gd name="T16" fmla="*/ 12 w 106"/>
                <a:gd name="T17" fmla="*/ 54 h 101"/>
                <a:gd name="T18" fmla="*/ 4 w 106"/>
                <a:gd name="T19" fmla="*/ 53 h 101"/>
                <a:gd name="T20" fmla="*/ 0 w 106"/>
                <a:gd name="T21" fmla="*/ 37 h 101"/>
                <a:gd name="T22" fmla="*/ 4 w 106"/>
                <a:gd name="T23" fmla="*/ 29 h 101"/>
                <a:gd name="T24" fmla="*/ 8 w 106"/>
                <a:gd name="T25" fmla="*/ 24 h 101"/>
                <a:gd name="T26" fmla="*/ 12 w 106"/>
                <a:gd name="T27" fmla="*/ 20 h 101"/>
                <a:gd name="T28" fmla="*/ 11 w 106"/>
                <a:gd name="T29" fmla="*/ 8 h 101"/>
                <a:gd name="T30" fmla="*/ 17 w 106"/>
                <a:gd name="T31" fmla="*/ 12 h 101"/>
                <a:gd name="T32" fmla="*/ 36 w 106"/>
                <a:gd name="T33" fmla="*/ 6 h 101"/>
                <a:gd name="T34" fmla="*/ 45 w 106"/>
                <a:gd name="T35" fmla="*/ 10 h 101"/>
                <a:gd name="T36" fmla="*/ 59 w 106"/>
                <a:gd name="T37" fmla="*/ 10 h 101"/>
                <a:gd name="T38" fmla="*/ 78 w 106"/>
                <a:gd name="T39" fmla="*/ 3 h 101"/>
                <a:gd name="T40" fmla="*/ 87 w 106"/>
                <a:gd name="T41" fmla="*/ 3 h 101"/>
                <a:gd name="T42" fmla="*/ 106 w 106"/>
                <a:gd name="T43" fmla="*/ 0 h 101"/>
                <a:gd name="T44" fmla="*/ 99 w 106"/>
                <a:gd name="T45" fmla="*/ 13 h 101"/>
                <a:gd name="T46" fmla="*/ 91 w 106"/>
                <a:gd name="T47" fmla="*/ 18 h 101"/>
                <a:gd name="T48" fmla="*/ 94 w 106"/>
                <a:gd name="T49" fmla="*/ 33 h 101"/>
                <a:gd name="T50" fmla="*/ 91 w 106"/>
                <a:gd name="T51" fmla="*/ 58 h 101"/>
                <a:gd name="T52" fmla="*/ 56 w 106"/>
                <a:gd name="T53" fmla="*/ 79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06" h="101">
                  <a:moveTo>
                    <a:pt x="56" y="79"/>
                  </a:moveTo>
                  <a:lnTo>
                    <a:pt x="24" y="101"/>
                  </a:lnTo>
                  <a:lnTo>
                    <a:pt x="4" y="93"/>
                  </a:lnTo>
                  <a:lnTo>
                    <a:pt x="3" y="93"/>
                  </a:lnTo>
                  <a:lnTo>
                    <a:pt x="5" y="90"/>
                  </a:lnTo>
                  <a:lnTo>
                    <a:pt x="4" y="81"/>
                  </a:lnTo>
                  <a:lnTo>
                    <a:pt x="7" y="70"/>
                  </a:lnTo>
                  <a:lnTo>
                    <a:pt x="16" y="62"/>
                  </a:lnTo>
                  <a:lnTo>
                    <a:pt x="12" y="54"/>
                  </a:lnTo>
                  <a:lnTo>
                    <a:pt x="4" y="53"/>
                  </a:lnTo>
                  <a:lnTo>
                    <a:pt x="0" y="37"/>
                  </a:lnTo>
                  <a:lnTo>
                    <a:pt x="4" y="29"/>
                  </a:lnTo>
                  <a:lnTo>
                    <a:pt x="8" y="24"/>
                  </a:lnTo>
                  <a:lnTo>
                    <a:pt x="12" y="20"/>
                  </a:lnTo>
                  <a:lnTo>
                    <a:pt x="11" y="8"/>
                  </a:lnTo>
                  <a:lnTo>
                    <a:pt x="17" y="12"/>
                  </a:lnTo>
                  <a:lnTo>
                    <a:pt x="36" y="6"/>
                  </a:lnTo>
                  <a:lnTo>
                    <a:pt x="45" y="10"/>
                  </a:lnTo>
                  <a:lnTo>
                    <a:pt x="59" y="10"/>
                  </a:lnTo>
                  <a:lnTo>
                    <a:pt x="78" y="3"/>
                  </a:lnTo>
                  <a:lnTo>
                    <a:pt x="87" y="3"/>
                  </a:lnTo>
                  <a:lnTo>
                    <a:pt x="106" y="0"/>
                  </a:lnTo>
                  <a:lnTo>
                    <a:pt x="99" y="13"/>
                  </a:lnTo>
                  <a:lnTo>
                    <a:pt x="91" y="18"/>
                  </a:lnTo>
                  <a:lnTo>
                    <a:pt x="94" y="33"/>
                  </a:lnTo>
                  <a:lnTo>
                    <a:pt x="91" y="58"/>
                  </a:lnTo>
                  <a:lnTo>
                    <a:pt x="56" y="7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29" name="Freeform 128"/>
            <p:cNvSpPr>
              <a:spLocks/>
            </p:cNvSpPr>
            <p:nvPr/>
          </p:nvSpPr>
          <p:spPr bwMode="auto">
            <a:xfrm>
              <a:off x="5335577" y="3492465"/>
              <a:ext cx="310791" cy="515682"/>
            </a:xfrm>
            <a:custGeom>
              <a:avLst/>
              <a:gdLst>
                <a:gd name="T0" fmla="*/ 18 w 188"/>
                <a:gd name="T1" fmla="*/ 219 h 332"/>
                <a:gd name="T2" fmla="*/ 19 w 188"/>
                <a:gd name="T3" fmla="*/ 209 h 332"/>
                <a:gd name="T4" fmla="*/ 8 w 188"/>
                <a:gd name="T5" fmla="*/ 209 h 332"/>
                <a:gd name="T6" fmla="*/ 8 w 188"/>
                <a:gd name="T7" fmla="*/ 196 h 332"/>
                <a:gd name="T8" fmla="*/ 0 w 188"/>
                <a:gd name="T9" fmla="*/ 188 h 332"/>
                <a:gd name="T10" fmla="*/ 7 w 188"/>
                <a:gd name="T11" fmla="*/ 161 h 332"/>
                <a:gd name="T12" fmla="*/ 30 w 188"/>
                <a:gd name="T13" fmla="*/ 141 h 332"/>
                <a:gd name="T14" fmla="*/ 30 w 188"/>
                <a:gd name="T15" fmla="*/ 114 h 332"/>
                <a:gd name="T16" fmla="*/ 37 w 188"/>
                <a:gd name="T17" fmla="*/ 72 h 332"/>
                <a:gd name="T18" fmla="*/ 40 w 188"/>
                <a:gd name="T19" fmla="*/ 63 h 332"/>
                <a:gd name="T20" fmla="*/ 33 w 188"/>
                <a:gd name="T21" fmla="*/ 56 h 332"/>
                <a:gd name="T22" fmla="*/ 32 w 188"/>
                <a:gd name="T23" fmla="*/ 49 h 332"/>
                <a:gd name="T24" fmla="*/ 25 w 188"/>
                <a:gd name="T25" fmla="*/ 44 h 332"/>
                <a:gd name="T26" fmla="*/ 20 w 188"/>
                <a:gd name="T27" fmla="*/ 11 h 332"/>
                <a:gd name="T28" fmla="*/ 38 w 188"/>
                <a:gd name="T29" fmla="*/ 0 h 332"/>
                <a:gd name="T30" fmla="*/ 111 w 188"/>
                <a:gd name="T31" fmla="*/ 40 h 332"/>
                <a:gd name="T32" fmla="*/ 184 w 188"/>
                <a:gd name="T33" fmla="*/ 80 h 332"/>
                <a:gd name="T34" fmla="*/ 188 w 188"/>
                <a:gd name="T35" fmla="*/ 162 h 332"/>
                <a:gd name="T36" fmla="*/ 172 w 188"/>
                <a:gd name="T37" fmla="*/ 161 h 332"/>
                <a:gd name="T38" fmla="*/ 164 w 188"/>
                <a:gd name="T39" fmla="*/ 176 h 332"/>
                <a:gd name="T40" fmla="*/ 160 w 188"/>
                <a:gd name="T41" fmla="*/ 189 h 332"/>
                <a:gd name="T42" fmla="*/ 163 w 188"/>
                <a:gd name="T43" fmla="*/ 194 h 332"/>
                <a:gd name="T44" fmla="*/ 158 w 188"/>
                <a:gd name="T45" fmla="*/ 200 h 332"/>
                <a:gd name="T46" fmla="*/ 160 w 188"/>
                <a:gd name="T47" fmla="*/ 209 h 332"/>
                <a:gd name="T48" fmla="*/ 155 w 188"/>
                <a:gd name="T49" fmla="*/ 217 h 332"/>
                <a:gd name="T50" fmla="*/ 154 w 188"/>
                <a:gd name="T51" fmla="*/ 225 h 332"/>
                <a:gd name="T52" fmla="*/ 160 w 188"/>
                <a:gd name="T53" fmla="*/ 224 h 332"/>
                <a:gd name="T54" fmla="*/ 164 w 188"/>
                <a:gd name="T55" fmla="*/ 232 h 332"/>
                <a:gd name="T56" fmla="*/ 164 w 188"/>
                <a:gd name="T57" fmla="*/ 244 h 332"/>
                <a:gd name="T58" fmla="*/ 171 w 188"/>
                <a:gd name="T59" fmla="*/ 250 h 332"/>
                <a:gd name="T60" fmla="*/ 171 w 188"/>
                <a:gd name="T61" fmla="*/ 255 h 332"/>
                <a:gd name="T62" fmla="*/ 160 w 188"/>
                <a:gd name="T63" fmla="*/ 258 h 332"/>
                <a:gd name="T64" fmla="*/ 151 w 188"/>
                <a:gd name="T65" fmla="*/ 267 h 332"/>
                <a:gd name="T66" fmla="*/ 138 w 188"/>
                <a:gd name="T67" fmla="*/ 290 h 332"/>
                <a:gd name="T68" fmla="*/ 121 w 188"/>
                <a:gd name="T69" fmla="*/ 299 h 332"/>
                <a:gd name="T70" fmla="*/ 103 w 188"/>
                <a:gd name="T71" fmla="*/ 298 h 332"/>
                <a:gd name="T72" fmla="*/ 98 w 188"/>
                <a:gd name="T73" fmla="*/ 300 h 332"/>
                <a:gd name="T74" fmla="*/ 100 w 188"/>
                <a:gd name="T75" fmla="*/ 307 h 332"/>
                <a:gd name="T76" fmla="*/ 90 w 188"/>
                <a:gd name="T77" fmla="*/ 314 h 332"/>
                <a:gd name="T78" fmla="*/ 83 w 188"/>
                <a:gd name="T79" fmla="*/ 323 h 332"/>
                <a:gd name="T80" fmla="*/ 59 w 188"/>
                <a:gd name="T81" fmla="*/ 330 h 332"/>
                <a:gd name="T82" fmla="*/ 55 w 188"/>
                <a:gd name="T83" fmla="*/ 326 h 332"/>
                <a:gd name="T84" fmla="*/ 52 w 188"/>
                <a:gd name="T85" fmla="*/ 325 h 332"/>
                <a:gd name="T86" fmla="*/ 48 w 188"/>
                <a:gd name="T87" fmla="*/ 331 h 332"/>
                <a:gd name="T88" fmla="*/ 33 w 188"/>
                <a:gd name="T89" fmla="*/ 332 h 332"/>
                <a:gd name="T90" fmla="*/ 36 w 188"/>
                <a:gd name="T91" fmla="*/ 326 h 332"/>
                <a:gd name="T92" fmla="*/ 30 w 188"/>
                <a:gd name="T93" fmla="*/ 312 h 332"/>
                <a:gd name="T94" fmla="*/ 28 w 188"/>
                <a:gd name="T95" fmla="*/ 304 h 332"/>
                <a:gd name="T96" fmla="*/ 20 w 188"/>
                <a:gd name="T97" fmla="*/ 300 h 332"/>
                <a:gd name="T98" fmla="*/ 9 w 188"/>
                <a:gd name="T99" fmla="*/ 288 h 332"/>
                <a:gd name="T100" fmla="*/ 13 w 188"/>
                <a:gd name="T101" fmla="*/ 278 h 332"/>
                <a:gd name="T102" fmla="*/ 21 w 188"/>
                <a:gd name="T103" fmla="*/ 280 h 332"/>
                <a:gd name="T104" fmla="*/ 26 w 188"/>
                <a:gd name="T105" fmla="*/ 279 h 332"/>
                <a:gd name="T106" fmla="*/ 36 w 188"/>
                <a:gd name="T107" fmla="*/ 279 h 332"/>
                <a:gd name="T108" fmla="*/ 26 w 188"/>
                <a:gd name="T109" fmla="*/ 260 h 332"/>
                <a:gd name="T110" fmla="*/ 27 w 188"/>
                <a:gd name="T111" fmla="*/ 246 h 332"/>
                <a:gd name="T112" fmla="*/ 25 w 188"/>
                <a:gd name="T113" fmla="*/ 233 h 332"/>
                <a:gd name="T114" fmla="*/ 18 w 188"/>
                <a:gd name="T115" fmla="*/ 219 h 3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88" h="332">
                  <a:moveTo>
                    <a:pt x="18" y="219"/>
                  </a:moveTo>
                  <a:lnTo>
                    <a:pt x="19" y="209"/>
                  </a:lnTo>
                  <a:lnTo>
                    <a:pt x="8" y="209"/>
                  </a:lnTo>
                  <a:lnTo>
                    <a:pt x="8" y="196"/>
                  </a:lnTo>
                  <a:lnTo>
                    <a:pt x="0" y="188"/>
                  </a:lnTo>
                  <a:lnTo>
                    <a:pt x="7" y="161"/>
                  </a:lnTo>
                  <a:lnTo>
                    <a:pt x="30" y="141"/>
                  </a:lnTo>
                  <a:lnTo>
                    <a:pt x="30" y="114"/>
                  </a:lnTo>
                  <a:lnTo>
                    <a:pt x="37" y="72"/>
                  </a:lnTo>
                  <a:lnTo>
                    <a:pt x="40" y="63"/>
                  </a:lnTo>
                  <a:lnTo>
                    <a:pt x="33" y="56"/>
                  </a:lnTo>
                  <a:lnTo>
                    <a:pt x="32" y="49"/>
                  </a:lnTo>
                  <a:lnTo>
                    <a:pt x="25" y="44"/>
                  </a:lnTo>
                  <a:lnTo>
                    <a:pt x="20" y="11"/>
                  </a:lnTo>
                  <a:lnTo>
                    <a:pt x="38" y="0"/>
                  </a:lnTo>
                  <a:lnTo>
                    <a:pt x="111" y="40"/>
                  </a:lnTo>
                  <a:lnTo>
                    <a:pt x="184" y="80"/>
                  </a:lnTo>
                  <a:lnTo>
                    <a:pt x="188" y="162"/>
                  </a:lnTo>
                  <a:lnTo>
                    <a:pt x="172" y="161"/>
                  </a:lnTo>
                  <a:lnTo>
                    <a:pt x="164" y="176"/>
                  </a:lnTo>
                  <a:lnTo>
                    <a:pt x="160" y="189"/>
                  </a:lnTo>
                  <a:lnTo>
                    <a:pt x="163" y="194"/>
                  </a:lnTo>
                  <a:lnTo>
                    <a:pt x="158" y="200"/>
                  </a:lnTo>
                  <a:lnTo>
                    <a:pt x="160" y="209"/>
                  </a:lnTo>
                  <a:lnTo>
                    <a:pt x="155" y="217"/>
                  </a:lnTo>
                  <a:lnTo>
                    <a:pt x="154" y="225"/>
                  </a:lnTo>
                  <a:lnTo>
                    <a:pt x="160" y="224"/>
                  </a:lnTo>
                  <a:lnTo>
                    <a:pt x="164" y="232"/>
                  </a:lnTo>
                  <a:lnTo>
                    <a:pt x="164" y="244"/>
                  </a:lnTo>
                  <a:lnTo>
                    <a:pt x="171" y="250"/>
                  </a:lnTo>
                  <a:lnTo>
                    <a:pt x="171" y="255"/>
                  </a:lnTo>
                  <a:lnTo>
                    <a:pt x="160" y="258"/>
                  </a:lnTo>
                  <a:lnTo>
                    <a:pt x="151" y="267"/>
                  </a:lnTo>
                  <a:lnTo>
                    <a:pt x="138" y="290"/>
                  </a:lnTo>
                  <a:lnTo>
                    <a:pt x="121" y="299"/>
                  </a:lnTo>
                  <a:lnTo>
                    <a:pt x="103" y="298"/>
                  </a:lnTo>
                  <a:lnTo>
                    <a:pt x="98" y="300"/>
                  </a:lnTo>
                  <a:lnTo>
                    <a:pt x="100" y="307"/>
                  </a:lnTo>
                  <a:lnTo>
                    <a:pt x="90" y="314"/>
                  </a:lnTo>
                  <a:lnTo>
                    <a:pt x="83" y="323"/>
                  </a:lnTo>
                  <a:lnTo>
                    <a:pt x="59" y="330"/>
                  </a:lnTo>
                  <a:lnTo>
                    <a:pt x="55" y="326"/>
                  </a:lnTo>
                  <a:lnTo>
                    <a:pt x="52" y="325"/>
                  </a:lnTo>
                  <a:lnTo>
                    <a:pt x="48" y="331"/>
                  </a:lnTo>
                  <a:lnTo>
                    <a:pt x="33" y="332"/>
                  </a:lnTo>
                  <a:lnTo>
                    <a:pt x="36" y="326"/>
                  </a:lnTo>
                  <a:lnTo>
                    <a:pt x="30" y="312"/>
                  </a:lnTo>
                  <a:lnTo>
                    <a:pt x="28" y="304"/>
                  </a:lnTo>
                  <a:lnTo>
                    <a:pt x="20" y="300"/>
                  </a:lnTo>
                  <a:lnTo>
                    <a:pt x="9" y="288"/>
                  </a:lnTo>
                  <a:lnTo>
                    <a:pt x="13" y="278"/>
                  </a:lnTo>
                  <a:lnTo>
                    <a:pt x="21" y="280"/>
                  </a:lnTo>
                  <a:lnTo>
                    <a:pt x="26" y="279"/>
                  </a:lnTo>
                  <a:lnTo>
                    <a:pt x="36" y="279"/>
                  </a:lnTo>
                  <a:lnTo>
                    <a:pt x="26" y="260"/>
                  </a:lnTo>
                  <a:lnTo>
                    <a:pt x="27" y="246"/>
                  </a:lnTo>
                  <a:lnTo>
                    <a:pt x="25" y="233"/>
                  </a:lnTo>
                  <a:lnTo>
                    <a:pt x="18" y="21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30" name="Freeform 129"/>
            <p:cNvSpPr>
              <a:spLocks/>
            </p:cNvSpPr>
            <p:nvPr/>
          </p:nvSpPr>
          <p:spPr bwMode="auto">
            <a:xfrm>
              <a:off x="4925598" y="3891652"/>
              <a:ext cx="57861" cy="164646"/>
            </a:xfrm>
            <a:custGeom>
              <a:avLst/>
              <a:gdLst>
                <a:gd name="T0" fmla="*/ 35 w 35"/>
                <a:gd name="T1" fmla="*/ 102 h 106"/>
                <a:gd name="T2" fmla="*/ 21 w 35"/>
                <a:gd name="T3" fmla="*/ 106 h 106"/>
                <a:gd name="T4" fmla="*/ 17 w 35"/>
                <a:gd name="T5" fmla="*/ 99 h 106"/>
                <a:gd name="T6" fmla="*/ 12 w 35"/>
                <a:gd name="T7" fmla="*/ 86 h 106"/>
                <a:gd name="T8" fmla="*/ 10 w 35"/>
                <a:gd name="T9" fmla="*/ 75 h 106"/>
                <a:gd name="T10" fmla="*/ 14 w 35"/>
                <a:gd name="T11" fmla="*/ 57 h 106"/>
                <a:gd name="T12" fmla="*/ 10 w 35"/>
                <a:gd name="T13" fmla="*/ 49 h 106"/>
                <a:gd name="T14" fmla="*/ 8 w 35"/>
                <a:gd name="T15" fmla="*/ 33 h 106"/>
                <a:gd name="T16" fmla="*/ 8 w 35"/>
                <a:gd name="T17" fmla="*/ 18 h 106"/>
                <a:gd name="T18" fmla="*/ 0 w 35"/>
                <a:gd name="T19" fmla="*/ 7 h 106"/>
                <a:gd name="T20" fmla="*/ 2 w 35"/>
                <a:gd name="T21" fmla="*/ 0 h 106"/>
                <a:gd name="T22" fmla="*/ 18 w 35"/>
                <a:gd name="T23" fmla="*/ 1 h 106"/>
                <a:gd name="T24" fmla="*/ 15 w 35"/>
                <a:gd name="T25" fmla="*/ 12 h 106"/>
                <a:gd name="T26" fmla="*/ 21 w 35"/>
                <a:gd name="T27" fmla="*/ 18 h 106"/>
                <a:gd name="T28" fmla="*/ 27 w 35"/>
                <a:gd name="T29" fmla="*/ 25 h 106"/>
                <a:gd name="T30" fmla="*/ 28 w 35"/>
                <a:gd name="T31" fmla="*/ 36 h 106"/>
                <a:gd name="T32" fmla="*/ 32 w 35"/>
                <a:gd name="T33" fmla="*/ 40 h 106"/>
                <a:gd name="T34" fmla="*/ 31 w 35"/>
                <a:gd name="T35" fmla="*/ 88 h 106"/>
                <a:gd name="T36" fmla="*/ 35 w 35"/>
                <a:gd name="T37" fmla="*/ 102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5" h="106">
                  <a:moveTo>
                    <a:pt x="35" y="102"/>
                  </a:moveTo>
                  <a:lnTo>
                    <a:pt x="21" y="106"/>
                  </a:lnTo>
                  <a:lnTo>
                    <a:pt x="17" y="99"/>
                  </a:lnTo>
                  <a:lnTo>
                    <a:pt x="12" y="86"/>
                  </a:lnTo>
                  <a:lnTo>
                    <a:pt x="10" y="75"/>
                  </a:lnTo>
                  <a:lnTo>
                    <a:pt x="14" y="57"/>
                  </a:lnTo>
                  <a:lnTo>
                    <a:pt x="10" y="49"/>
                  </a:lnTo>
                  <a:lnTo>
                    <a:pt x="8" y="33"/>
                  </a:lnTo>
                  <a:lnTo>
                    <a:pt x="8" y="18"/>
                  </a:lnTo>
                  <a:lnTo>
                    <a:pt x="0" y="7"/>
                  </a:lnTo>
                  <a:lnTo>
                    <a:pt x="2" y="0"/>
                  </a:lnTo>
                  <a:lnTo>
                    <a:pt x="18" y="1"/>
                  </a:lnTo>
                  <a:lnTo>
                    <a:pt x="15" y="12"/>
                  </a:lnTo>
                  <a:lnTo>
                    <a:pt x="21" y="18"/>
                  </a:lnTo>
                  <a:lnTo>
                    <a:pt x="27" y="25"/>
                  </a:lnTo>
                  <a:lnTo>
                    <a:pt x="28" y="36"/>
                  </a:lnTo>
                  <a:lnTo>
                    <a:pt x="32" y="40"/>
                  </a:lnTo>
                  <a:lnTo>
                    <a:pt x="31" y="88"/>
                  </a:lnTo>
                  <a:lnTo>
                    <a:pt x="35" y="102"/>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31" name="Freeform 130"/>
            <p:cNvSpPr>
              <a:spLocks/>
            </p:cNvSpPr>
            <p:nvPr/>
          </p:nvSpPr>
          <p:spPr bwMode="auto">
            <a:xfrm>
              <a:off x="5143813" y="3043572"/>
              <a:ext cx="115720" cy="226776"/>
            </a:xfrm>
            <a:custGeom>
              <a:avLst/>
              <a:gdLst>
                <a:gd name="T0" fmla="*/ 36 w 70"/>
                <a:gd name="T1" fmla="*/ 146 h 146"/>
                <a:gd name="T2" fmla="*/ 28 w 70"/>
                <a:gd name="T3" fmla="*/ 109 h 146"/>
                <a:gd name="T4" fmla="*/ 17 w 70"/>
                <a:gd name="T5" fmla="*/ 100 h 146"/>
                <a:gd name="T6" fmla="*/ 17 w 70"/>
                <a:gd name="T7" fmla="*/ 95 h 146"/>
                <a:gd name="T8" fmla="*/ 2 w 70"/>
                <a:gd name="T9" fmla="*/ 83 h 146"/>
                <a:gd name="T10" fmla="*/ 0 w 70"/>
                <a:gd name="T11" fmla="*/ 67 h 146"/>
                <a:gd name="T12" fmla="*/ 10 w 70"/>
                <a:gd name="T13" fmla="*/ 56 h 146"/>
                <a:gd name="T14" fmla="*/ 14 w 70"/>
                <a:gd name="T15" fmla="*/ 39 h 146"/>
                <a:gd name="T16" fmla="*/ 11 w 70"/>
                <a:gd name="T17" fmla="*/ 19 h 146"/>
                <a:gd name="T18" fmla="*/ 14 w 70"/>
                <a:gd name="T19" fmla="*/ 8 h 146"/>
                <a:gd name="T20" fmla="*/ 32 w 70"/>
                <a:gd name="T21" fmla="*/ 0 h 146"/>
                <a:gd name="T22" fmla="*/ 44 w 70"/>
                <a:gd name="T23" fmla="*/ 3 h 146"/>
                <a:gd name="T24" fmla="*/ 44 w 70"/>
                <a:gd name="T25" fmla="*/ 13 h 146"/>
                <a:gd name="T26" fmla="*/ 59 w 70"/>
                <a:gd name="T27" fmla="*/ 6 h 146"/>
                <a:gd name="T28" fmla="*/ 60 w 70"/>
                <a:gd name="T29" fmla="*/ 9 h 146"/>
                <a:gd name="T30" fmla="*/ 52 w 70"/>
                <a:gd name="T31" fmla="*/ 19 h 146"/>
                <a:gd name="T32" fmla="*/ 52 w 70"/>
                <a:gd name="T33" fmla="*/ 29 h 146"/>
                <a:gd name="T34" fmla="*/ 58 w 70"/>
                <a:gd name="T35" fmla="*/ 34 h 146"/>
                <a:gd name="T36" fmla="*/ 56 w 70"/>
                <a:gd name="T37" fmla="*/ 52 h 146"/>
                <a:gd name="T38" fmla="*/ 45 w 70"/>
                <a:gd name="T39" fmla="*/ 63 h 146"/>
                <a:gd name="T40" fmla="*/ 49 w 70"/>
                <a:gd name="T41" fmla="*/ 74 h 146"/>
                <a:gd name="T42" fmla="*/ 58 w 70"/>
                <a:gd name="T43" fmla="*/ 74 h 146"/>
                <a:gd name="T44" fmla="*/ 63 w 70"/>
                <a:gd name="T45" fmla="*/ 84 h 146"/>
                <a:gd name="T46" fmla="*/ 70 w 70"/>
                <a:gd name="T47" fmla="*/ 87 h 146"/>
                <a:gd name="T48" fmla="*/ 69 w 70"/>
                <a:gd name="T49" fmla="*/ 103 h 146"/>
                <a:gd name="T50" fmla="*/ 61 w 70"/>
                <a:gd name="T51" fmla="*/ 109 h 146"/>
                <a:gd name="T52" fmla="*/ 56 w 70"/>
                <a:gd name="T53" fmla="*/ 116 h 146"/>
                <a:gd name="T54" fmla="*/ 44 w 70"/>
                <a:gd name="T55" fmla="*/ 124 h 146"/>
                <a:gd name="T56" fmla="*/ 46 w 70"/>
                <a:gd name="T57" fmla="*/ 132 h 146"/>
                <a:gd name="T58" fmla="*/ 45 w 70"/>
                <a:gd name="T59" fmla="*/ 141 h 146"/>
                <a:gd name="T60" fmla="*/ 36 w 70"/>
                <a:gd name="T61" fmla="*/ 146 h 1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0" h="146">
                  <a:moveTo>
                    <a:pt x="36" y="146"/>
                  </a:moveTo>
                  <a:lnTo>
                    <a:pt x="28" y="109"/>
                  </a:lnTo>
                  <a:lnTo>
                    <a:pt x="17" y="100"/>
                  </a:lnTo>
                  <a:lnTo>
                    <a:pt x="17" y="95"/>
                  </a:lnTo>
                  <a:lnTo>
                    <a:pt x="2" y="83"/>
                  </a:lnTo>
                  <a:lnTo>
                    <a:pt x="0" y="67"/>
                  </a:lnTo>
                  <a:lnTo>
                    <a:pt x="10" y="56"/>
                  </a:lnTo>
                  <a:lnTo>
                    <a:pt x="14" y="39"/>
                  </a:lnTo>
                  <a:lnTo>
                    <a:pt x="11" y="19"/>
                  </a:lnTo>
                  <a:lnTo>
                    <a:pt x="14" y="8"/>
                  </a:lnTo>
                  <a:lnTo>
                    <a:pt x="32" y="0"/>
                  </a:lnTo>
                  <a:lnTo>
                    <a:pt x="44" y="3"/>
                  </a:lnTo>
                  <a:lnTo>
                    <a:pt x="44" y="13"/>
                  </a:lnTo>
                  <a:lnTo>
                    <a:pt x="59" y="6"/>
                  </a:lnTo>
                  <a:lnTo>
                    <a:pt x="60" y="9"/>
                  </a:lnTo>
                  <a:lnTo>
                    <a:pt x="52" y="19"/>
                  </a:lnTo>
                  <a:lnTo>
                    <a:pt x="52" y="29"/>
                  </a:lnTo>
                  <a:lnTo>
                    <a:pt x="58" y="34"/>
                  </a:lnTo>
                  <a:lnTo>
                    <a:pt x="56" y="52"/>
                  </a:lnTo>
                  <a:lnTo>
                    <a:pt x="45" y="63"/>
                  </a:lnTo>
                  <a:lnTo>
                    <a:pt x="49" y="74"/>
                  </a:lnTo>
                  <a:lnTo>
                    <a:pt x="58" y="74"/>
                  </a:lnTo>
                  <a:lnTo>
                    <a:pt x="63" y="84"/>
                  </a:lnTo>
                  <a:lnTo>
                    <a:pt x="70" y="87"/>
                  </a:lnTo>
                  <a:lnTo>
                    <a:pt x="69" y="103"/>
                  </a:lnTo>
                  <a:lnTo>
                    <a:pt x="61" y="109"/>
                  </a:lnTo>
                  <a:lnTo>
                    <a:pt x="56" y="116"/>
                  </a:lnTo>
                  <a:lnTo>
                    <a:pt x="44" y="124"/>
                  </a:lnTo>
                  <a:lnTo>
                    <a:pt x="46" y="132"/>
                  </a:lnTo>
                  <a:lnTo>
                    <a:pt x="45" y="141"/>
                  </a:lnTo>
                  <a:lnTo>
                    <a:pt x="36" y="146"/>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32" name="Freeform 131"/>
            <p:cNvSpPr>
              <a:spLocks/>
            </p:cNvSpPr>
            <p:nvPr/>
          </p:nvSpPr>
          <p:spPr bwMode="auto">
            <a:xfrm>
              <a:off x="5661247" y="2892907"/>
              <a:ext cx="535619" cy="200371"/>
            </a:xfrm>
            <a:custGeom>
              <a:avLst/>
              <a:gdLst>
                <a:gd name="T0" fmla="*/ 177 w 324"/>
                <a:gd name="T1" fmla="*/ 15 h 129"/>
                <a:gd name="T2" fmla="*/ 202 w 324"/>
                <a:gd name="T3" fmla="*/ 23 h 129"/>
                <a:gd name="T4" fmla="*/ 222 w 324"/>
                <a:gd name="T5" fmla="*/ 20 h 129"/>
                <a:gd name="T6" fmla="*/ 236 w 324"/>
                <a:gd name="T7" fmla="*/ 22 h 129"/>
                <a:gd name="T8" fmla="*/ 254 w 324"/>
                <a:gd name="T9" fmla="*/ 11 h 129"/>
                <a:gd name="T10" fmla="*/ 272 w 324"/>
                <a:gd name="T11" fmla="*/ 10 h 129"/>
                <a:gd name="T12" fmla="*/ 290 w 324"/>
                <a:gd name="T13" fmla="*/ 20 h 129"/>
                <a:gd name="T14" fmla="*/ 294 w 324"/>
                <a:gd name="T15" fmla="*/ 27 h 129"/>
                <a:gd name="T16" fmla="*/ 294 w 324"/>
                <a:gd name="T17" fmla="*/ 37 h 129"/>
                <a:gd name="T18" fmla="*/ 308 w 324"/>
                <a:gd name="T19" fmla="*/ 42 h 129"/>
                <a:gd name="T20" fmla="*/ 316 w 324"/>
                <a:gd name="T21" fmla="*/ 48 h 129"/>
                <a:gd name="T22" fmla="*/ 305 w 324"/>
                <a:gd name="T23" fmla="*/ 54 h 129"/>
                <a:gd name="T24" fmla="*/ 314 w 324"/>
                <a:gd name="T25" fmla="*/ 78 h 129"/>
                <a:gd name="T26" fmla="*/ 312 w 324"/>
                <a:gd name="T27" fmla="*/ 84 h 129"/>
                <a:gd name="T28" fmla="*/ 324 w 324"/>
                <a:gd name="T29" fmla="*/ 101 h 129"/>
                <a:gd name="T30" fmla="*/ 316 w 324"/>
                <a:gd name="T31" fmla="*/ 104 h 129"/>
                <a:gd name="T32" fmla="*/ 310 w 324"/>
                <a:gd name="T33" fmla="*/ 99 h 129"/>
                <a:gd name="T34" fmla="*/ 289 w 324"/>
                <a:gd name="T35" fmla="*/ 96 h 129"/>
                <a:gd name="T36" fmla="*/ 282 w 324"/>
                <a:gd name="T37" fmla="*/ 100 h 129"/>
                <a:gd name="T38" fmla="*/ 263 w 324"/>
                <a:gd name="T39" fmla="*/ 103 h 129"/>
                <a:gd name="T40" fmla="*/ 254 w 324"/>
                <a:gd name="T41" fmla="*/ 103 h 129"/>
                <a:gd name="T42" fmla="*/ 235 w 324"/>
                <a:gd name="T43" fmla="*/ 110 h 129"/>
                <a:gd name="T44" fmla="*/ 221 w 324"/>
                <a:gd name="T45" fmla="*/ 110 h 129"/>
                <a:gd name="T46" fmla="*/ 212 w 324"/>
                <a:gd name="T47" fmla="*/ 106 h 129"/>
                <a:gd name="T48" fmla="*/ 193 w 324"/>
                <a:gd name="T49" fmla="*/ 112 h 129"/>
                <a:gd name="T50" fmla="*/ 187 w 324"/>
                <a:gd name="T51" fmla="*/ 108 h 129"/>
                <a:gd name="T52" fmla="*/ 188 w 324"/>
                <a:gd name="T53" fmla="*/ 120 h 129"/>
                <a:gd name="T54" fmla="*/ 184 w 324"/>
                <a:gd name="T55" fmla="*/ 124 h 129"/>
                <a:gd name="T56" fmla="*/ 180 w 324"/>
                <a:gd name="T57" fmla="*/ 129 h 129"/>
                <a:gd name="T58" fmla="*/ 172 w 324"/>
                <a:gd name="T59" fmla="*/ 119 h 129"/>
                <a:gd name="T60" fmla="*/ 178 w 324"/>
                <a:gd name="T61" fmla="*/ 112 h 129"/>
                <a:gd name="T62" fmla="*/ 167 w 324"/>
                <a:gd name="T63" fmla="*/ 113 h 129"/>
                <a:gd name="T64" fmla="*/ 153 w 324"/>
                <a:gd name="T65" fmla="*/ 109 h 129"/>
                <a:gd name="T66" fmla="*/ 142 w 324"/>
                <a:gd name="T67" fmla="*/ 120 h 129"/>
                <a:gd name="T68" fmla="*/ 116 w 324"/>
                <a:gd name="T69" fmla="*/ 123 h 129"/>
                <a:gd name="T70" fmla="*/ 101 w 324"/>
                <a:gd name="T71" fmla="*/ 112 h 129"/>
                <a:gd name="T72" fmla="*/ 82 w 324"/>
                <a:gd name="T73" fmla="*/ 111 h 129"/>
                <a:gd name="T74" fmla="*/ 80 w 324"/>
                <a:gd name="T75" fmla="*/ 120 h 129"/>
                <a:gd name="T76" fmla="*/ 68 w 324"/>
                <a:gd name="T77" fmla="*/ 122 h 129"/>
                <a:gd name="T78" fmla="*/ 50 w 324"/>
                <a:gd name="T79" fmla="*/ 111 h 129"/>
                <a:gd name="T80" fmla="*/ 31 w 324"/>
                <a:gd name="T81" fmla="*/ 111 h 129"/>
                <a:gd name="T82" fmla="*/ 19 w 324"/>
                <a:gd name="T83" fmla="*/ 91 h 129"/>
                <a:gd name="T84" fmla="*/ 6 w 324"/>
                <a:gd name="T85" fmla="*/ 79 h 129"/>
                <a:gd name="T86" fmla="*/ 12 w 324"/>
                <a:gd name="T87" fmla="*/ 63 h 129"/>
                <a:gd name="T88" fmla="*/ 0 w 324"/>
                <a:gd name="T89" fmla="*/ 53 h 129"/>
                <a:gd name="T90" fmla="*/ 17 w 324"/>
                <a:gd name="T91" fmla="*/ 34 h 129"/>
                <a:gd name="T92" fmla="*/ 43 w 324"/>
                <a:gd name="T93" fmla="*/ 33 h 129"/>
                <a:gd name="T94" fmla="*/ 48 w 324"/>
                <a:gd name="T95" fmla="*/ 17 h 129"/>
                <a:gd name="T96" fmla="*/ 81 w 324"/>
                <a:gd name="T97" fmla="*/ 20 h 129"/>
                <a:gd name="T98" fmla="*/ 99 w 324"/>
                <a:gd name="T99" fmla="*/ 7 h 129"/>
                <a:gd name="T100" fmla="*/ 118 w 324"/>
                <a:gd name="T101" fmla="*/ 1 h 129"/>
                <a:gd name="T102" fmla="*/ 145 w 324"/>
                <a:gd name="T103" fmla="*/ 0 h 129"/>
                <a:gd name="T104" fmla="*/ 177 w 324"/>
                <a:gd name="T105" fmla="*/ 15 h 1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324" h="129">
                  <a:moveTo>
                    <a:pt x="177" y="15"/>
                  </a:moveTo>
                  <a:lnTo>
                    <a:pt x="202" y="23"/>
                  </a:lnTo>
                  <a:lnTo>
                    <a:pt x="222" y="20"/>
                  </a:lnTo>
                  <a:lnTo>
                    <a:pt x="236" y="22"/>
                  </a:lnTo>
                  <a:lnTo>
                    <a:pt x="254" y="11"/>
                  </a:lnTo>
                  <a:lnTo>
                    <a:pt x="272" y="10"/>
                  </a:lnTo>
                  <a:lnTo>
                    <a:pt x="290" y="20"/>
                  </a:lnTo>
                  <a:lnTo>
                    <a:pt x="294" y="27"/>
                  </a:lnTo>
                  <a:lnTo>
                    <a:pt x="294" y="37"/>
                  </a:lnTo>
                  <a:lnTo>
                    <a:pt x="308" y="42"/>
                  </a:lnTo>
                  <a:lnTo>
                    <a:pt x="316" y="48"/>
                  </a:lnTo>
                  <a:lnTo>
                    <a:pt x="305" y="54"/>
                  </a:lnTo>
                  <a:lnTo>
                    <a:pt x="314" y="78"/>
                  </a:lnTo>
                  <a:lnTo>
                    <a:pt x="312" y="84"/>
                  </a:lnTo>
                  <a:lnTo>
                    <a:pt x="324" y="101"/>
                  </a:lnTo>
                  <a:lnTo>
                    <a:pt x="316" y="104"/>
                  </a:lnTo>
                  <a:lnTo>
                    <a:pt x="310" y="99"/>
                  </a:lnTo>
                  <a:lnTo>
                    <a:pt x="289" y="96"/>
                  </a:lnTo>
                  <a:lnTo>
                    <a:pt x="282" y="100"/>
                  </a:lnTo>
                  <a:lnTo>
                    <a:pt x="263" y="103"/>
                  </a:lnTo>
                  <a:lnTo>
                    <a:pt x="254" y="103"/>
                  </a:lnTo>
                  <a:lnTo>
                    <a:pt x="235" y="110"/>
                  </a:lnTo>
                  <a:lnTo>
                    <a:pt x="221" y="110"/>
                  </a:lnTo>
                  <a:lnTo>
                    <a:pt x="212" y="106"/>
                  </a:lnTo>
                  <a:lnTo>
                    <a:pt x="193" y="112"/>
                  </a:lnTo>
                  <a:lnTo>
                    <a:pt x="187" y="108"/>
                  </a:lnTo>
                  <a:lnTo>
                    <a:pt x="188" y="120"/>
                  </a:lnTo>
                  <a:lnTo>
                    <a:pt x="184" y="124"/>
                  </a:lnTo>
                  <a:lnTo>
                    <a:pt x="180" y="129"/>
                  </a:lnTo>
                  <a:lnTo>
                    <a:pt x="172" y="119"/>
                  </a:lnTo>
                  <a:lnTo>
                    <a:pt x="178" y="112"/>
                  </a:lnTo>
                  <a:lnTo>
                    <a:pt x="167" y="113"/>
                  </a:lnTo>
                  <a:lnTo>
                    <a:pt x="153" y="109"/>
                  </a:lnTo>
                  <a:lnTo>
                    <a:pt x="142" y="120"/>
                  </a:lnTo>
                  <a:lnTo>
                    <a:pt x="116" y="123"/>
                  </a:lnTo>
                  <a:lnTo>
                    <a:pt x="101" y="112"/>
                  </a:lnTo>
                  <a:lnTo>
                    <a:pt x="82" y="111"/>
                  </a:lnTo>
                  <a:lnTo>
                    <a:pt x="80" y="120"/>
                  </a:lnTo>
                  <a:lnTo>
                    <a:pt x="68" y="122"/>
                  </a:lnTo>
                  <a:lnTo>
                    <a:pt x="50" y="111"/>
                  </a:lnTo>
                  <a:lnTo>
                    <a:pt x="31" y="111"/>
                  </a:lnTo>
                  <a:lnTo>
                    <a:pt x="19" y="91"/>
                  </a:lnTo>
                  <a:lnTo>
                    <a:pt x="6" y="79"/>
                  </a:lnTo>
                  <a:lnTo>
                    <a:pt x="12" y="63"/>
                  </a:lnTo>
                  <a:lnTo>
                    <a:pt x="0" y="53"/>
                  </a:lnTo>
                  <a:lnTo>
                    <a:pt x="17" y="34"/>
                  </a:lnTo>
                  <a:lnTo>
                    <a:pt x="43" y="33"/>
                  </a:lnTo>
                  <a:lnTo>
                    <a:pt x="48" y="17"/>
                  </a:lnTo>
                  <a:lnTo>
                    <a:pt x="81" y="20"/>
                  </a:lnTo>
                  <a:lnTo>
                    <a:pt x="99" y="7"/>
                  </a:lnTo>
                  <a:lnTo>
                    <a:pt x="118" y="1"/>
                  </a:lnTo>
                  <a:lnTo>
                    <a:pt x="145" y="0"/>
                  </a:lnTo>
                  <a:lnTo>
                    <a:pt x="177" y="1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33" name="Freeform 132"/>
            <p:cNvSpPr>
              <a:spLocks/>
            </p:cNvSpPr>
            <p:nvPr/>
          </p:nvSpPr>
          <p:spPr bwMode="auto">
            <a:xfrm>
              <a:off x="5651328" y="2889800"/>
              <a:ext cx="82657" cy="63684"/>
            </a:xfrm>
            <a:custGeom>
              <a:avLst/>
              <a:gdLst>
                <a:gd name="T0" fmla="*/ 21 w 50"/>
                <a:gd name="T1" fmla="*/ 30 h 41"/>
                <a:gd name="T2" fmla="*/ 8 w 50"/>
                <a:gd name="T3" fmla="*/ 41 h 41"/>
                <a:gd name="T4" fmla="*/ 2 w 50"/>
                <a:gd name="T5" fmla="*/ 32 h 41"/>
                <a:gd name="T6" fmla="*/ 2 w 50"/>
                <a:gd name="T7" fmla="*/ 27 h 41"/>
                <a:gd name="T8" fmla="*/ 5 w 50"/>
                <a:gd name="T9" fmla="*/ 25 h 41"/>
                <a:gd name="T10" fmla="*/ 9 w 50"/>
                <a:gd name="T11" fmla="*/ 12 h 41"/>
                <a:gd name="T12" fmla="*/ 0 w 50"/>
                <a:gd name="T13" fmla="*/ 7 h 41"/>
                <a:gd name="T14" fmla="*/ 17 w 50"/>
                <a:gd name="T15" fmla="*/ 0 h 41"/>
                <a:gd name="T16" fmla="*/ 32 w 50"/>
                <a:gd name="T17" fmla="*/ 3 h 41"/>
                <a:gd name="T18" fmla="*/ 35 w 50"/>
                <a:gd name="T19" fmla="*/ 11 h 41"/>
                <a:gd name="T20" fmla="*/ 50 w 50"/>
                <a:gd name="T21" fmla="*/ 18 h 41"/>
                <a:gd name="T22" fmla="*/ 47 w 50"/>
                <a:gd name="T23" fmla="*/ 23 h 41"/>
                <a:gd name="T24" fmla="*/ 28 w 50"/>
                <a:gd name="T25" fmla="*/ 24 h 41"/>
                <a:gd name="T26" fmla="*/ 21 w 50"/>
                <a:gd name="T27" fmla="*/ 30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0" h="41">
                  <a:moveTo>
                    <a:pt x="21" y="30"/>
                  </a:moveTo>
                  <a:lnTo>
                    <a:pt x="8" y="41"/>
                  </a:lnTo>
                  <a:lnTo>
                    <a:pt x="2" y="32"/>
                  </a:lnTo>
                  <a:lnTo>
                    <a:pt x="2" y="27"/>
                  </a:lnTo>
                  <a:lnTo>
                    <a:pt x="5" y="25"/>
                  </a:lnTo>
                  <a:lnTo>
                    <a:pt x="9" y="12"/>
                  </a:lnTo>
                  <a:lnTo>
                    <a:pt x="0" y="7"/>
                  </a:lnTo>
                  <a:lnTo>
                    <a:pt x="17" y="0"/>
                  </a:lnTo>
                  <a:lnTo>
                    <a:pt x="32" y="3"/>
                  </a:lnTo>
                  <a:lnTo>
                    <a:pt x="35" y="11"/>
                  </a:lnTo>
                  <a:lnTo>
                    <a:pt x="50" y="18"/>
                  </a:lnTo>
                  <a:lnTo>
                    <a:pt x="47" y="23"/>
                  </a:lnTo>
                  <a:lnTo>
                    <a:pt x="28" y="24"/>
                  </a:lnTo>
                  <a:lnTo>
                    <a:pt x="21" y="3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34" name="Freeform 133"/>
            <p:cNvSpPr>
              <a:spLocks/>
            </p:cNvSpPr>
            <p:nvPr/>
          </p:nvSpPr>
          <p:spPr bwMode="auto">
            <a:xfrm>
              <a:off x="5818296" y="4278414"/>
              <a:ext cx="328976" cy="347930"/>
            </a:xfrm>
            <a:custGeom>
              <a:avLst/>
              <a:gdLst>
                <a:gd name="T0" fmla="*/ 84 w 199"/>
                <a:gd name="T1" fmla="*/ 0 h 224"/>
                <a:gd name="T2" fmla="*/ 87 w 199"/>
                <a:gd name="T3" fmla="*/ 2 h 224"/>
                <a:gd name="T4" fmla="*/ 154 w 199"/>
                <a:gd name="T5" fmla="*/ 45 h 224"/>
                <a:gd name="T6" fmla="*/ 155 w 199"/>
                <a:gd name="T7" fmla="*/ 57 h 224"/>
                <a:gd name="T8" fmla="*/ 181 w 199"/>
                <a:gd name="T9" fmla="*/ 78 h 224"/>
                <a:gd name="T10" fmla="*/ 172 w 199"/>
                <a:gd name="T11" fmla="*/ 103 h 224"/>
                <a:gd name="T12" fmla="*/ 173 w 199"/>
                <a:gd name="T13" fmla="*/ 115 h 224"/>
                <a:gd name="T14" fmla="*/ 184 w 199"/>
                <a:gd name="T15" fmla="*/ 123 h 224"/>
                <a:gd name="T16" fmla="*/ 185 w 199"/>
                <a:gd name="T17" fmla="*/ 128 h 224"/>
                <a:gd name="T18" fmla="*/ 180 w 199"/>
                <a:gd name="T19" fmla="*/ 141 h 224"/>
                <a:gd name="T20" fmla="*/ 181 w 199"/>
                <a:gd name="T21" fmla="*/ 147 h 224"/>
                <a:gd name="T22" fmla="*/ 179 w 199"/>
                <a:gd name="T23" fmla="*/ 157 h 224"/>
                <a:gd name="T24" fmla="*/ 185 w 199"/>
                <a:gd name="T25" fmla="*/ 170 h 224"/>
                <a:gd name="T26" fmla="*/ 192 w 199"/>
                <a:gd name="T27" fmla="*/ 190 h 224"/>
                <a:gd name="T28" fmla="*/ 199 w 199"/>
                <a:gd name="T29" fmla="*/ 195 h 224"/>
                <a:gd name="T30" fmla="*/ 184 w 199"/>
                <a:gd name="T31" fmla="*/ 207 h 224"/>
                <a:gd name="T32" fmla="*/ 164 w 199"/>
                <a:gd name="T33" fmla="*/ 215 h 224"/>
                <a:gd name="T34" fmla="*/ 153 w 199"/>
                <a:gd name="T35" fmla="*/ 215 h 224"/>
                <a:gd name="T36" fmla="*/ 146 w 199"/>
                <a:gd name="T37" fmla="*/ 221 h 224"/>
                <a:gd name="T38" fmla="*/ 133 w 199"/>
                <a:gd name="T39" fmla="*/ 221 h 224"/>
                <a:gd name="T40" fmla="*/ 128 w 199"/>
                <a:gd name="T41" fmla="*/ 224 h 224"/>
                <a:gd name="T42" fmla="*/ 107 w 199"/>
                <a:gd name="T43" fmla="*/ 218 h 224"/>
                <a:gd name="T44" fmla="*/ 93 w 199"/>
                <a:gd name="T45" fmla="*/ 220 h 224"/>
                <a:gd name="T46" fmla="*/ 89 w 199"/>
                <a:gd name="T47" fmla="*/ 192 h 224"/>
                <a:gd name="T48" fmla="*/ 82 w 199"/>
                <a:gd name="T49" fmla="*/ 182 h 224"/>
                <a:gd name="T50" fmla="*/ 79 w 199"/>
                <a:gd name="T51" fmla="*/ 176 h 224"/>
                <a:gd name="T52" fmla="*/ 61 w 199"/>
                <a:gd name="T53" fmla="*/ 172 h 224"/>
                <a:gd name="T54" fmla="*/ 51 w 199"/>
                <a:gd name="T55" fmla="*/ 166 h 224"/>
                <a:gd name="T56" fmla="*/ 39 w 199"/>
                <a:gd name="T57" fmla="*/ 163 h 224"/>
                <a:gd name="T58" fmla="*/ 32 w 199"/>
                <a:gd name="T59" fmla="*/ 159 h 224"/>
                <a:gd name="T60" fmla="*/ 25 w 199"/>
                <a:gd name="T61" fmla="*/ 154 h 224"/>
                <a:gd name="T62" fmla="*/ 15 w 199"/>
                <a:gd name="T63" fmla="*/ 127 h 224"/>
                <a:gd name="T64" fmla="*/ 5 w 199"/>
                <a:gd name="T65" fmla="*/ 116 h 224"/>
                <a:gd name="T66" fmla="*/ 1 w 199"/>
                <a:gd name="T67" fmla="*/ 104 h 224"/>
                <a:gd name="T68" fmla="*/ 3 w 199"/>
                <a:gd name="T69" fmla="*/ 93 h 224"/>
                <a:gd name="T70" fmla="*/ 0 w 199"/>
                <a:gd name="T71" fmla="*/ 74 h 224"/>
                <a:gd name="T72" fmla="*/ 7 w 199"/>
                <a:gd name="T73" fmla="*/ 73 h 224"/>
                <a:gd name="T74" fmla="*/ 14 w 199"/>
                <a:gd name="T75" fmla="*/ 65 h 224"/>
                <a:gd name="T76" fmla="*/ 22 w 199"/>
                <a:gd name="T77" fmla="*/ 54 h 224"/>
                <a:gd name="T78" fmla="*/ 26 w 199"/>
                <a:gd name="T79" fmla="*/ 50 h 224"/>
                <a:gd name="T80" fmla="*/ 26 w 199"/>
                <a:gd name="T81" fmla="*/ 43 h 224"/>
                <a:gd name="T82" fmla="*/ 22 w 199"/>
                <a:gd name="T83" fmla="*/ 39 h 224"/>
                <a:gd name="T84" fmla="*/ 21 w 199"/>
                <a:gd name="T85" fmla="*/ 31 h 224"/>
                <a:gd name="T86" fmla="*/ 26 w 199"/>
                <a:gd name="T87" fmla="*/ 28 h 224"/>
                <a:gd name="T88" fmla="*/ 28 w 199"/>
                <a:gd name="T89" fmla="*/ 16 h 224"/>
                <a:gd name="T90" fmla="*/ 20 w 199"/>
                <a:gd name="T91" fmla="*/ 4 h 224"/>
                <a:gd name="T92" fmla="*/ 27 w 199"/>
                <a:gd name="T93" fmla="*/ 2 h 224"/>
                <a:gd name="T94" fmla="*/ 47 w 199"/>
                <a:gd name="T95" fmla="*/ 2 h 224"/>
                <a:gd name="T96" fmla="*/ 84 w 199"/>
                <a:gd name="T97" fmla="*/ 0 h 2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99" h="224">
                  <a:moveTo>
                    <a:pt x="84" y="0"/>
                  </a:moveTo>
                  <a:lnTo>
                    <a:pt x="87" y="2"/>
                  </a:lnTo>
                  <a:lnTo>
                    <a:pt x="154" y="45"/>
                  </a:lnTo>
                  <a:lnTo>
                    <a:pt x="155" y="57"/>
                  </a:lnTo>
                  <a:lnTo>
                    <a:pt x="181" y="78"/>
                  </a:lnTo>
                  <a:lnTo>
                    <a:pt x="172" y="103"/>
                  </a:lnTo>
                  <a:lnTo>
                    <a:pt x="173" y="115"/>
                  </a:lnTo>
                  <a:lnTo>
                    <a:pt x="184" y="123"/>
                  </a:lnTo>
                  <a:lnTo>
                    <a:pt x="185" y="128"/>
                  </a:lnTo>
                  <a:lnTo>
                    <a:pt x="180" y="141"/>
                  </a:lnTo>
                  <a:lnTo>
                    <a:pt x="181" y="147"/>
                  </a:lnTo>
                  <a:lnTo>
                    <a:pt x="179" y="157"/>
                  </a:lnTo>
                  <a:lnTo>
                    <a:pt x="185" y="170"/>
                  </a:lnTo>
                  <a:lnTo>
                    <a:pt x="192" y="190"/>
                  </a:lnTo>
                  <a:lnTo>
                    <a:pt x="199" y="195"/>
                  </a:lnTo>
                  <a:lnTo>
                    <a:pt x="184" y="207"/>
                  </a:lnTo>
                  <a:lnTo>
                    <a:pt x="164" y="215"/>
                  </a:lnTo>
                  <a:lnTo>
                    <a:pt x="153" y="215"/>
                  </a:lnTo>
                  <a:lnTo>
                    <a:pt x="146" y="221"/>
                  </a:lnTo>
                  <a:lnTo>
                    <a:pt x="133" y="221"/>
                  </a:lnTo>
                  <a:lnTo>
                    <a:pt x="128" y="224"/>
                  </a:lnTo>
                  <a:lnTo>
                    <a:pt x="107" y="218"/>
                  </a:lnTo>
                  <a:lnTo>
                    <a:pt x="93" y="220"/>
                  </a:lnTo>
                  <a:lnTo>
                    <a:pt x="89" y="192"/>
                  </a:lnTo>
                  <a:lnTo>
                    <a:pt x="82" y="182"/>
                  </a:lnTo>
                  <a:lnTo>
                    <a:pt x="79" y="176"/>
                  </a:lnTo>
                  <a:lnTo>
                    <a:pt x="61" y="172"/>
                  </a:lnTo>
                  <a:lnTo>
                    <a:pt x="51" y="166"/>
                  </a:lnTo>
                  <a:lnTo>
                    <a:pt x="39" y="163"/>
                  </a:lnTo>
                  <a:lnTo>
                    <a:pt x="32" y="159"/>
                  </a:lnTo>
                  <a:lnTo>
                    <a:pt x="25" y="154"/>
                  </a:lnTo>
                  <a:lnTo>
                    <a:pt x="15" y="127"/>
                  </a:lnTo>
                  <a:lnTo>
                    <a:pt x="5" y="116"/>
                  </a:lnTo>
                  <a:lnTo>
                    <a:pt x="1" y="104"/>
                  </a:lnTo>
                  <a:lnTo>
                    <a:pt x="3" y="93"/>
                  </a:lnTo>
                  <a:lnTo>
                    <a:pt x="0" y="74"/>
                  </a:lnTo>
                  <a:lnTo>
                    <a:pt x="7" y="73"/>
                  </a:lnTo>
                  <a:lnTo>
                    <a:pt x="14" y="65"/>
                  </a:lnTo>
                  <a:lnTo>
                    <a:pt x="22" y="54"/>
                  </a:lnTo>
                  <a:lnTo>
                    <a:pt x="26" y="50"/>
                  </a:lnTo>
                  <a:lnTo>
                    <a:pt x="26" y="43"/>
                  </a:lnTo>
                  <a:lnTo>
                    <a:pt x="22" y="39"/>
                  </a:lnTo>
                  <a:lnTo>
                    <a:pt x="21" y="31"/>
                  </a:lnTo>
                  <a:lnTo>
                    <a:pt x="26" y="28"/>
                  </a:lnTo>
                  <a:lnTo>
                    <a:pt x="28" y="16"/>
                  </a:lnTo>
                  <a:lnTo>
                    <a:pt x="20" y="4"/>
                  </a:lnTo>
                  <a:lnTo>
                    <a:pt x="27" y="2"/>
                  </a:lnTo>
                  <a:lnTo>
                    <a:pt x="47" y="2"/>
                  </a:lnTo>
                  <a:lnTo>
                    <a:pt x="84"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35" name="Freeform 134"/>
            <p:cNvSpPr>
              <a:spLocks/>
            </p:cNvSpPr>
            <p:nvPr/>
          </p:nvSpPr>
          <p:spPr bwMode="auto">
            <a:xfrm>
              <a:off x="5826562" y="4110662"/>
              <a:ext cx="165314" cy="183284"/>
            </a:xfrm>
            <a:custGeom>
              <a:avLst/>
              <a:gdLst>
                <a:gd name="T0" fmla="*/ 42 w 100"/>
                <a:gd name="T1" fmla="*/ 110 h 118"/>
                <a:gd name="T2" fmla="*/ 22 w 100"/>
                <a:gd name="T3" fmla="*/ 110 h 118"/>
                <a:gd name="T4" fmla="*/ 15 w 100"/>
                <a:gd name="T5" fmla="*/ 112 h 118"/>
                <a:gd name="T6" fmla="*/ 4 w 100"/>
                <a:gd name="T7" fmla="*/ 118 h 118"/>
                <a:gd name="T8" fmla="*/ 0 w 100"/>
                <a:gd name="T9" fmla="*/ 116 h 118"/>
                <a:gd name="T10" fmla="*/ 0 w 100"/>
                <a:gd name="T11" fmla="*/ 101 h 118"/>
                <a:gd name="T12" fmla="*/ 4 w 100"/>
                <a:gd name="T13" fmla="*/ 93 h 118"/>
                <a:gd name="T14" fmla="*/ 5 w 100"/>
                <a:gd name="T15" fmla="*/ 76 h 118"/>
                <a:gd name="T16" fmla="*/ 9 w 100"/>
                <a:gd name="T17" fmla="*/ 66 h 118"/>
                <a:gd name="T18" fmla="*/ 16 w 100"/>
                <a:gd name="T19" fmla="*/ 56 h 118"/>
                <a:gd name="T20" fmla="*/ 23 w 100"/>
                <a:gd name="T21" fmla="*/ 50 h 118"/>
                <a:gd name="T22" fmla="*/ 29 w 100"/>
                <a:gd name="T23" fmla="*/ 43 h 118"/>
                <a:gd name="T24" fmla="*/ 22 w 100"/>
                <a:gd name="T25" fmla="*/ 40 h 118"/>
                <a:gd name="T26" fmla="*/ 23 w 100"/>
                <a:gd name="T27" fmla="*/ 16 h 118"/>
                <a:gd name="T28" fmla="*/ 30 w 100"/>
                <a:gd name="T29" fmla="*/ 10 h 118"/>
                <a:gd name="T30" fmla="*/ 42 w 100"/>
                <a:gd name="T31" fmla="*/ 14 h 118"/>
                <a:gd name="T32" fmla="*/ 57 w 100"/>
                <a:gd name="T33" fmla="*/ 10 h 118"/>
                <a:gd name="T34" fmla="*/ 69 w 100"/>
                <a:gd name="T35" fmla="*/ 10 h 118"/>
                <a:gd name="T36" fmla="*/ 81 w 100"/>
                <a:gd name="T37" fmla="*/ 0 h 118"/>
                <a:gd name="T38" fmla="*/ 90 w 100"/>
                <a:gd name="T39" fmla="*/ 15 h 118"/>
                <a:gd name="T40" fmla="*/ 92 w 100"/>
                <a:gd name="T41" fmla="*/ 25 h 118"/>
                <a:gd name="T42" fmla="*/ 100 w 100"/>
                <a:gd name="T43" fmla="*/ 49 h 118"/>
                <a:gd name="T44" fmla="*/ 93 w 100"/>
                <a:gd name="T45" fmla="*/ 64 h 118"/>
                <a:gd name="T46" fmla="*/ 84 w 100"/>
                <a:gd name="T47" fmla="*/ 78 h 118"/>
                <a:gd name="T48" fmla="*/ 79 w 100"/>
                <a:gd name="T49" fmla="*/ 86 h 118"/>
                <a:gd name="T50" fmla="*/ 79 w 100"/>
                <a:gd name="T51" fmla="*/ 108 h 118"/>
                <a:gd name="T52" fmla="*/ 42 w 100"/>
                <a:gd name="T53" fmla="*/ 110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00" h="118">
                  <a:moveTo>
                    <a:pt x="42" y="110"/>
                  </a:moveTo>
                  <a:lnTo>
                    <a:pt x="22" y="110"/>
                  </a:lnTo>
                  <a:lnTo>
                    <a:pt x="15" y="112"/>
                  </a:lnTo>
                  <a:lnTo>
                    <a:pt x="4" y="118"/>
                  </a:lnTo>
                  <a:lnTo>
                    <a:pt x="0" y="116"/>
                  </a:lnTo>
                  <a:lnTo>
                    <a:pt x="0" y="101"/>
                  </a:lnTo>
                  <a:lnTo>
                    <a:pt x="4" y="93"/>
                  </a:lnTo>
                  <a:lnTo>
                    <a:pt x="5" y="76"/>
                  </a:lnTo>
                  <a:lnTo>
                    <a:pt x="9" y="66"/>
                  </a:lnTo>
                  <a:lnTo>
                    <a:pt x="16" y="56"/>
                  </a:lnTo>
                  <a:lnTo>
                    <a:pt x="23" y="50"/>
                  </a:lnTo>
                  <a:lnTo>
                    <a:pt x="29" y="43"/>
                  </a:lnTo>
                  <a:lnTo>
                    <a:pt x="22" y="40"/>
                  </a:lnTo>
                  <a:lnTo>
                    <a:pt x="23" y="16"/>
                  </a:lnTo>
                  <a:lnTo>
                    <a:pt x="30" y="10"/>
                  </a:lnTo>
                  <a:lnTo>
                    <a:pt x="42" y="14"/>
                  </a:lnTo>
                  <a:lnTo>
                    <a:pt x="57" y="10"/>
                  </a:lnTo>
                  <a:lnTo>
                    <a:pt x="69" y="10"/>
                  </a:lnTo>
                  <a:lnTo>
                    <a:pt x="81" y="0"/>
                  </a:lnTo>
                  <a:lnTo>
                    <a:pt x="90" y="15"/>
                  </a:lnTo>
                  <a:lnTo>
                    <a:pt x="92" y="25"/>
                  </a:lnTo>
                  <a:lnTo>
                    <a:pt x="100" y="49"/>
                  </a:lnTo>
                  <a:lnTo>
                    <a:pt x="93" y="64"/>
                  </a:lnTo>
                  <a:lnTo>
                    <a:pt x="84" y="78"/>
                  </a:lnTo>
                  <a:lnTo>
                    <a:pt x="79" y="86"/>
                  </a:lnTo>
                  <a:lnTo>
                    <a:pt x="79" y="108"/>
                  </a:lnTo>
                  <a:lnTo>
                    <a:pt x="42" y="11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36" name="Freeform 135"/>
            <p:cNvSpPr>
              <a:spLocks/>
            </p:cNvSpPr>
            <p:nvPr/>
          </p:nvSpPr>
          <p:spPr bwMode="auto">
            <a:xfrm>
              <a:off x="5517423" y="2568275"/>
              <a:ext cx="476106" cy="251628"/>
            </a:xfrm>
            <a:custGeom>
              <a:avLst/>
              <a:gdLst>
                <a:gd name="T0" fmla="*/ 149 w 288"/>
                <a:gd name="T1" fmla="*/ 6 h 162"/>
                <a:gd name="T2" fmla="*/ 157 w 288"/>
                <a:gd name="T3" fmla="*/ 2 h 162"/>
                <a:gd name="T4" fmla="*/ 186 w 288"/>
                <a:gd name="T5" fmla="*/ 11 h 162"/>
                <a:gd name="T6" fmla="*/ 185 w 288"/>
                <a:gd name="T7" fmla="*/ 22 h 162"/>
                <a:gd name="T8" fmla="*/ 205 w 288"/>
                <a:gd name="T9" fmla="*/ 31 h 162"/>
                <a:gd name="T10" fmla="*/ 227 w 288"/>
                <a:gd name="T11" fmla="*/ 42 h 162"/>
                <a:gd name="T12" fmla="*/ 251 w 288"/>
                <a:gd name="T13" fmla="*/ 49 h 162"/>
                <a:gd name="T14" fmla="*/ 285 w 288"/>
                <a:gd name="T15" fmla="*/ 55 h 162"/>
                <a:gd name="T16" fmla="*/ 282 w 288"/>
                <a:gd name="T17" fmla="*/ 72 h 162"/>
                <a:gd name="T18" fmla="*/ 287 w 288"/>
                <a:gd name="T19" fmla="*/ 89 h 162"/>
                <a:gd name="T20" fmla="*/ 264 w 288"/>
                <a:gd name="T21" fmla="*/ 97 h 162"/>
                <a:gd name="T22" fmla="*/ 253 w 288"/>
                <a:gd name="T23" fmla="*/ 107 h 162"/>
                <a:gd name="T24" fmla="*/ 228 w 288"/>
                <a:gd name="T25" fmla="*/ 115 h 162"/>
                <a:gd name="T26" fmla="*/ 218 w 288"/>
                <a:gd name="T27" fmla="*/ 135 h 162"/>
                <a:gd name="T28" fmla="*/ 244 w 288"/>
                <a:gd name="T29" fmla="*/ 139 h 162"/>
                <a:gd name="T30" fmla="*/ 224 w 288"/>
                <a:gd name="T31" fmla="*/ 150 h 162"/>
                <a:gd name="T32" fmla="*/ 194 w 288"/>
                <a:gd name="T33" fmla="*/ 158 h 162"/>
                <a:gd name="T34" fmla="*/ 177 w 288"/>
                <a:gd name="T35" fmla="*/ 142 h 162"/>
                <a:gd name="T36" fmla="*/ 194 w 288"/>
                <a:gd name="T37" fmla="*/ 131 h 162"/>
                <a:gd name="T38" fmla="*/ 162 w 288"/>
                <a:gd name="T39" fmla="*/ 121 h 162"/>
                <a:gd name="T40" fmla="*/ 145 w 288"/>
                <a:gd name="T41" fmla="*/ 116 h 162"/>
                <a:gd name="T42" fmla="*/ 130 w 288"/>
                <a:gd name="T43" fmla="*/ 143 h 162"/>
                <a:gd name="T44" fmla="*/ 115 w 288"/>
                <a:gd name="T45" fmla="*/ 142 h 162"/>
                <a:gd name="T46" fmla="*/ 111 w 288"/>
                <a:gd name="T47" fmla="*/ 137 h 162"/>
                <a:gd name="T48" fmla="*/ 117 w 288"/>
                <a:gd name="T49" fmla="*/ 123 h 162"/>
                <a:gd name="T50" fmla="*/ 118 w 288"/>
                <a:gd name="T51" fmla="*/ 118 h 162"/>
                <a:gd name="T52" fmla="*/ 130 w 288"/>
                <a:gd name="T53" fmla="*/ 121 h 162"/>
                <a:gd name="T54" fmla="*/ 131 w 288"/>
                <a:gd name="T55" fmla="*/ 118 h 162"/>
                <a:gd name="T56" fmla="*/ 125 w 288"/>
                <a:gd name="T57" fmla="*/ 109 h 162"/>
                <a:gd name="T58" fmla="*/ 115 w 288"/>
                <a:gd name="T59" fmla="*/ 98 h 162"/>
                <a:gd name="T60" fmla="*/ 107 w 288"/>
                <a:gd name="T61" fmla="*/ 85 h 162"/>
                <a:gd name="T62" fmla="*/ 87 w 288"/>
                <a:gd name="T63" fmla="*/ 78 h 162"/>
                <a:gd name="T64" fmla="*/ 74 w 288"/>
                <a:gd name="T65" fmla="*/ 83 h 162"/>
                <a:gd name="T66" fmla="*/ 63 w 288"/>
                <a:gd name="T67" fmla="*/ 88 h 162"/>
                <a:gd name="T68" fmla="*/ 46 w 288"/>
                <a:gd name="T69" fmla="*/ 93 h 162"/>
                <a:gd name="T70" fmla="*/ 28 w 288"/>
                <a:gd name="T71" fmla="*/ 88 h 162"/>
                <a:gd name="T72" fmla="*/ 11 w 288"/>
                <a:gd name="T73" fmla="*/ 90 h 162"/>
                <a:gd name="T74" fmla="*/ 0 w 288"/>
                <a:gd name="T75" fmla="*/ 79 h 162"/>
                <a:gd name="T76" fmla="*/ 6 w 288"/>
                <a:gd name="T77" fmla="*/ 66 h 162"/>
                <a:gd name="T78" fmla="*/ 4 w 288"/>
                <a:gd name="T79" fmla="*/ 58 h 162"/>
                <a:gd name="T80" fmla="*/ 24 w 288"/>
                <a:gd name="T81" fmla="*/ 39 h 162"/>
                <a:gd name="T82" fmla="*/ 15 w 288"/>
                <a:gd name="T83" fmla="*/ 15 h 162"/>
                <a:gd name="T84" fmla="*/ 30 w 288"/>
                <a:gd name="T85" fmla="*/ 9 h 162"/>
                <a:gd name="T86" fmla="*/ 58 w 288"/>
                <a:gd name="T87" fmla="*/ 10 h 162"/>
                <a:gd name="T88" fmla="*/ 89 w 288"/>
                <a:gd name="T89" fmla="*/ 15 h 162"/>
                <a:gd name="T90" fmla="*/ 101 w 288"/>
                <a:gd name="T91" fmla="*/ 15 h 162"/>
                <a:gd name="T92" fmla="*/ 120 w 288"/>
                <a:gd name="T93" fmla="*/ 19 h 162"/>
                <a:gd name="T94" fmla="*/ 126 w 288"/>
                <a:gd name="T95" fmla="*/ 10 h 162"/>
                <a:gd name="T96" fmla="*/ 143 w 288"/>
                <a:gd name="T97" fmla="*/ 5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88" h="162">
                  <a:moveTo>
                    <a:pt x="143" y="5"/>
                  </a:moveTo>
                  <a:lnTo>
                    <a:pt x="149" y="6"/>
                  </a:lnTo>
                  <a:lnTo>
                    <a:pt x="152" y="1"/>
                  </a:lnTo>
                  <a:lnTo>
                    <a:pt x="157" y="2"/>
                  </a:lnTo>
                  <a:lnTo>
                    <a:pt x="173" y="0"/>
                  </a:lnTo>
                  <a:lnTo>
                    <a:pt x="186" y="11"/>
                  </a:lnTo>
                  <a:lnTo>
                    <a:pt x="182" y="15"/>
                  </a:lnTo>
                  <a:lnTo>
                    <a:pt x="185" y="22"/>
                  </a:lnTo>
                  <a:lnTo>
                    <a:pt x="198" y="23"/>
                  </a:lnTo>
                  <a:lnTo>
                    <a:pt x="205" y="31"/>
                  </a:lnTo>
                  <a:lnTo>
                    <a:pt x="206" y="35"/>
                  </a:lnTo>
                  <a:lnTo>
                    <a:pt x="227" y="42"/>
                  </a:lnTo>
                  <a:lnTo>
                    <a:pt x="239" y="39"/>
                  </a:lnTo>
                  <a:lnTo>
                    <a:pt x="251" y="49"/>
                  </a:lnTo>
                  <a:lnTo>
                    <a:pt x="260" y="49"/>
                  </a:lnTo>
                  <a:lnTo>
                    <a:pt x="285" y="55"/>
                  </a:lnTo>
                  <a:lnTo>
                    <a:pt x="286" y="61"/>
                  </a:lnTo>
                  <a:lnTo>
                    <a:pt x="282" y="72"/>
                  </a:lnTo>
                  <a:lnTo>
                    <a:pt x="288" y="83"/>
                  </a:lnTo>
                  <a:lnTo>
                    <a:pt x="287" y="89"/>
                  </a:lnTo>
                  <a:lnTo>
                    <a:pt x="271" y="91"/>
                  </a:lnTo>
                  <a:lnTo>
                    <a:pt x="264" y="97"/>
                  </a:lnTo>
                  <a:lnTo>
                    <a:pt x="265" y="106"/>
                  </a:lnTo>
                  <a:lnTo>
                    <a:pt x="253" y="107"/>
                  </a:lnTo>
                  <a:lnTo>
                    <a:pt x="243" y="114"/>
                  </a:lnTo>
                  <a:lnTo>
                    <a:pt x="228" y="115"/>
                  </a:lnTo>
                  <a:lnTo>
                    <a:pt x="215" y="123"/>
                  </a:lnTo>
                  <a:lnTo>
                    <a:pt x="218" y="135"/>
                  </a:lnTo>
                  <a:lnTo>
                    <a:pt x="227" y="140"/>
                  </a:lnTo>
                  <a:lnTo>
                    <a:pt x="244" y="139"/>
                  </a:lnTo>
                  <a:lnTo>
                    <a:pt x="242" y="146"/>
                  </a:lnTo>
                  <a:lnTo>
                    <a:pt x="224" y="150"/>
                  </a:lnTo>
                  <a:lnTo>
                    <a:pt x="204" y="162"/>
                  </a:lnTo>
                  <a:lnTo>
                    <a:pt x="194" y="158"/>
                  </a:lnTo>
                  <a:lnTo>
                    <a:pt x="196" y="148"/>
                  </a:lnTo>
                  <a:lnTo>
                    <a:pt x="177" y="142"/>
                  </a:lnTo>
                  <a:lnTo>
                    <a:pt x="179" y="138"/>
                  </a:lnTo>
                  <a:lnTo>
                    <a:pt x="194" y="131"/>
                  </a:lnTo>
                  <a:lnTo>
                    <a:pt x="189" y="127"/>
                  </a:lnTo>
                  <a:lnTo>
                    <a:pt x="162" y="121"/>
                  </a:lnTo>
                  <a:lnTo>
                    <a:pt x="160" y="114"/>
                  </a:lnTo>
                  <a:lnTo>
                    <a:pt x="145" y="116"/>
                  </a:lnTo>
                  <a:lnTo>
                    <a:pt x="141" y="128"/>
                  </a:lnTo>
                  <a:lnTo>
                    <a:pt x="130" y="143"/>
                  </a:lnTo>
                  <a:lnTo>
                    <a:pt x="123" y="139"/>
                  </a:lnTo>
                  <a:lnTo>
                    <a:pt x="115" y="142"/>
                  </a:lnTo>
                  <a:lnTo>
                    <a:pt x="107" y="139"/>
                  </a:lnTo>
                  <a:lnTo>
                    <a:pt x="111" y="137"/>
                  </a:lnTo>
                  <a:lnTo>
                    <a:pt x="113" y="130"/>
                  </a:lnTo>
                  <a:lnTo>
                    <a:pt x="117" y="123"/>
                  </a:lnTo>
                  <a:lnTo>
                    <a:pt x="115" y="119"/>
                  </a:lnTo>
                  <a:lnTo>
                    <a:pt x="118" y="118"/>
                  </a:lnTo>
                  <a:lnTo>
                    <a:pt x="120" y="120"/>
                  </a:lnTo>
                  <a:lnTo>
                    <a:pt x="130" y="121"/>
                  </a:lnTo>
                  <a:lnTo>
                    <a:pt x="134" y="120"/>
                  </a:lnTo>
                  <a:lnTo>
                    <a:pt x="131" y="118"/>
                  </a:lnTo>
                  <a:lnTo>
                    <a:pt x="131" y="115"/>
                  </a:lnTo>
                  <a:lnTo>
                    <a:pt x="125" y="109"/>
                  </a:lnTo>
                  <a:lnTo>
                    <a:pt x="121" y="101"/>
                  </a:lnTo>
                  <a:lnTo>
                    <a:pt x="115" y="98"/>
                  </a:lnTo>
                  <a:lnTo>
                    <a:pt x="115" y="90"/>
                  </a:lnTo>
                  <a:lnTo>
                    <a:pt x="107" y="85"/>
                  </a:lnTo>
                  <a:lnTo>
                    <a:pt x="100" y="84"/>
                  </a:lnTo>
                  <a:lnTo>
                    <a:pt x="87" y="78"/>
                  </a:lnTo>
                  <a:lnTo>
                    <a:pt x="77" y="80"/>
                  </a:lnTo>
                  <a:lnTo>
                    <a:pt x="74" y="83"/>
                  </a:lnTo>
                  <a:lnTo>
                    <a:pt x="67" y="83"/>
                  </a:lnTo>
                  <a:lnTo>
                    <a:pt x="63" y="88"/>
                  </a:lnTo>
                  <a:lnTo>
                    <a:pt x="52" y="90"/>
                  </a:lnTo>
                  <a:lnTo>
                    <a:pt x="46" y="93"/>
                  </a:lnTo>
                  <a:lnTo>
                    <a:pt x="38" y="88"/>
                  </a:lnTo>
                  <a:lnTo>
                    <a:pt x="28" y="88"/>
                  </a:lnTo>
                  <a:lnTo>
                    <a:pt x="18" y="86"/>
                  </a:lnTo>
                  <a:lnTo>
                    <a:pt x="11" y="90"/>
                  </a:lnTo>
                  <a:lnTo>
                    <a:pt x="9" y="84"/>
                  </a:lnTo>
                  <a:lnTo>
                    <a:pt x="0" y="79"/>
                  </a:lnTo>
                  <a:lnTo>
                    <a:pt x="2" y="71"/>
                  </a:lnTo>
                  <a:lnTo>
                    <a:pt x="6" y="66"/>
                  </a:lnTo>
                  <a:lnTo>
                    <a:pt x="9" y="67"/>
                  </a:lnTo>
                  <a:lnTo>
                    <a:pt x="4" y="58"/>
                  </a:lnTo>
                  <a:lnTo>
                    <a:pt x="17" y="41"/>
                  </a:lnTo>
                  <a:lnTo>
                    <a:pt x="24" y="39"/>
                  </a:lnTo>
                  <a:lnTo>
                    <a:pt x="25" y="33"/>
                  </a:lnTo>
                  <a:lnTo>
                    <a:pt x="15" y="15"/>
                  </a:lnTo>
                  <a:lnTo>
                    <a:pt x="22" y="14"/>
                  </a:lnTo>
                  <a:lnTo>
                    <a:pt x="30" y="9"/>
                  </a:lnTo>
                  <a:lnTo>
                    <a:pt x="42" y="8"/>
                  </a:lnTo>
                  <a:lnTo>
                    <a:pt x="58" y="10"/>
                  </a:lnTo>
                  <a:lnTo>
                    <a:pt x="77" y="15"/>
                  </a:lnTo>
                  <a:lnTo>
                    <a:pt x="89" y="15"/>
                  </a:lnTo>
                  <a:lnTo>
                    <a:pt x="95" y="18"/>
                  </a:lnTo>
                  <a:lnTo>
                    <a:pt x="101" y="15"/>
                  </a:lnTo>
                  <a:lnTo>
                    <a:pt x="106" y="19"/>
                  </a:lnTo>
                  <a:lnTo>
                    <a:pt x="120" y="19"/>
                  </a:lnTo>
                  <a:lnTo>
                    <a:pt x="126" y="20"/>
                  </a:lnTo>
                  <a:lnTo>
                    <a:pt x="126" y="10"/>
                  </a:lnTo>
                  <a:lnTo>
                    <a:pt x="130" y="6"/>
                  </a:lnTo>
                  <a:lnTo>
                    <a:pt x="143" y="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37" name="Freeform 216"/>
            <p:cNvSpPr>
              <a:spLocks/>
            </p:cNvSpPr>
            <p:nvPr/>
          </p:nvSpPr>
          <p:spPr bwMode="auto">
            <a:xfrm>
              <a:off x="6208437" y="3635365"/>
              <a:ext cx="312444" cy="206584"/>
            </a:xfrm>
            <a:custGeom>
              <a:avLst/>
              <a:gdLst>
                <a:gd name="T0" fmla="*/ 189 w 189"/>
                <a:gd name="T1" fmla="*/ 49 h 133"/>
                <a:gd name="T2" fmla="*/ 177 w 189"/>
                <a:gd name="T3" fmla="*/ 54 h 133"/>
                <a:gd name="T4" fmla="*/ 174 w 189"/>
                <a:gd name="T5" fmla="*/ 63 h 133"/>
                <a:gd name="T6" fmla="*/ 174 w 189"/>
                <a:gd name="T7" fmla="*/ 70 h 133"/>
                <a:gd name="T8" fmla="*/ 156 w 189"/>
                <a:gd name="T9" fmla="*/ 79 h 133"/>
                <a:gd name="T10" fmla="*/ 128 w 189"/>
                <a:gd name="T11" fmla="*/ 89 h 133"/>
                <a:gd name="T12" fmla="*/ 112 w 189"/>
                <a:gd name="T13" fmla="*/ 103 h 133"/>
                <a:gd name="T14" fmla="*/ 104 w 189"/>
                <a:gd name="T15" fmla="*/ 105 h 133"/>
                <a:gd name="T16" fmla="*/ 99 w 189"/>
                <a:gd name="T17" fmla="*/ 103 h 133"/>
                <a:gd name="T18" fmla="*/ 89 w 189"/>
                <a:gd name="T19" fmla="*/ 112 h 133"/>
                <a:gd name="T20" fmla="*/ 77 w 189"/>
                <a:gd name="T21" fmla="*/ 116 h 133"/>
                <a:gd name="T22" fmla="*/ 62 w 189"/>
                <a:gd name="T23" fmla="*/ 117 h 133"/>
                <a:gd name="T24" fmla="*/ 57 w 189"/>
                <a:gd name="T25" fmla="*/ 118 h 133"/>
                <a:gd name="T26" fmla="*/ 53 w 189"/>
                <a:gd name="T27" fmla="*/ 124 h 133"/>
                <a:gd name="T28" fmla="*/ 49 w 189"/>
                <a:gd name="T29" fmla="*/ 125 h 133"/>
                <a:gd name="T30" fmla="*/ 46 w 189"/>
                <a:gd name="T31" fmla="*/ 131 h 133"/>
                <a:gd name="T32" fmla="*/ 37 w 189"/>
                <a:gd name="T33" fmla="*/ 130 h 133"/>
                <a:gd name="T34" fmla="*/ 32 w 189"/>
                <a:gd name="T35" fmla="*/ 133 h 133"/>
                <a:gd name="T36" fmla="*/ 19 w 189"/>
                <a:gd name="T37" fmla="*/ 132 h 133"/>
                <a:gd name="T38" fmla="*/ 14 w 189"/>
                <a:gd name="T39" fmla="*/ 120 h 133"/>
                <a:gd name="T40" fmla="*/ 14 w 189"/>
                <a:gd name="T41" fmla="*/ 108 h 133"/>
                <a:gd name="T42" fmla="*/ 10 w 189"/>
                <a:gd name="T43" fmla="*/ 102 h 133"/>
                <a:gd name="T44" fmla="*/ 6 w 189"/>
                <a:gd name="T45" fmla="*/ 87 h 133"/>
                <a:gd name="T46" fmla="*/ 0 w 189"/>
                <a:gd name="T47" fmla="*/ 78 h 133"/>
                <a:gd name="T48" fmla="*/ 4 w 189"/>
                <a:gd name="T49" fmla="*/ 77 h 133"/>
                <a:gd name="T50" fmla="*/ 2 w 189"/>
                <a:gd name="T51" fmla="*/ 68 h 133"/>
                <a:gd name="T52" fmla="*/ 4 w 189"/>
                <a:gd name="T53" fmla="*/ 64 h 133"/>
                <a:gd name="T54" fmla="*/ 2 w 189"/>
                <a:gd name="T55" fmla="*/ 55 h 133"/>
                <a:gd name="T56" fmla="*/ 10 w 189"/>
                <a:gd name="T57" fmla="*/ 48 h 133"/>
                <a:gd name="T58" fmla="*/ 8 w 189"/>
                <a:gd name="T59" fmla="*/ 39 h 133"/>
                <a:gd name="T60" fmla="*/ 12 w 189"/>
                <a:gd name="T61" fmla="*/ 29 h 133"/>
                <a:gd name="T62" fmla="*/ 20 w 189"/>
                <a:gd name="T63" fmla="*/ 35 h 133"/>
                <a:gd name="T64" fmla="*/ 24 w 189"/>
                <a:gd name="T65" fmla="*/ 33 h 133"/>
                <a:gd name="T66" fmla="*/ 45 w 189"/>
                <a:gd name="T67" fmla="*/ 32 h 133"/>
                <a:gd name="T68" fmla="*/ 49 w 189"/>
                <a:gd name="T69" fmla="*/ 34 h 133"/>
                <a:gd name="T70" fmla="*/ 66 w 189"/>
                <a:gd name="T71" fmla="*/ 36 h 133"/>
                <a:gd name="T72" fmla="*/ 73 w 189"/>
                <a:gd name="T73" fmla="*/ 35 h 133"/>
                <a:gd name="T74" fmla="*/ 78 w 189"/>
                <a:gd name="T75" fmla="*/ 42 h 133"/>
                <a:gd name="T76" fmla="*/ 86 w 189"/>
                <a:gd name="T77" fmla="*/ 39 h 133"/>
                <a:gd name="T78" fmla="*/ 98 w 189"/>
                <a:gd name="T79" fmla="*/ 17 h 133"/>
                <a:gd name="T80" fmla="*/ 114 w 189"/>
                <a:gd name="T81" fmla="*/ 8 h 133"/>
                <a:gd name="T82" fmla="*/ 166 w 189"/>
                <a:gd name="T83" fmla="*/ 0 h 133"/>
                <a:gd name="T84" fmla="*/ 182 w 189"/>
                <a:gd name="T85" fmla="*/ 34 h 133"/>
                <a:gd name="T86" fmla="*/ 189 w 189"/>
                <a:gd name="T87" fmla="*/ 49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89" h="133">
                  <a:moveTo>
                    <a:pt x="189" y="49"/>
                  </a:moveTo>
                  <a:lnTo>
                    <a:pt x="177" y="54"/>
                  </a:lnTo>
                  <a:lnTo>
                    <a:pt x="174" y="63"/>
                  </a:lnTo>
                  <a:lnTo>
                    <a:pt x="174" y="70"/>
                  </a:lnTo>
                  <a:lnTo>
                    <a:pt x="156" y="79"/>
                  </a:lnTo>
                  <a:lnTo>
                    <a:pt x="128" y="89"/>
                  </a:lnTo>
                  <a:lnTo>
                    <a:pt x="112" y="103"/>
                  </a:lnTo>
                  <a:lnTo>
                    <a:pt x="104" y="105"/>
                  </a:lnTo>
                  <a:lnTo>
                    <a:pt x="99" y="103"/>
                  </a:lnTo>
                  <a:lnTo>
                    <a:pt x="89" y="112"/>
                  </a:lnTo>
                  <a:lnTo>
                    <a:pt x="77" y="116"/>
                  </a:lnTo>
                  <a:lnTo>
                    <a:pt x="62" y="117"/>
                  </a:lnTo>
                  <a:lnTo>
                    <a:pt x="57" y="118"/>
                  </a:lnTo>
                  <a:lnTo>
                    <a:pt x="53" y="124"/>
                  </a:lnTo>
                  <a:lnTo>
                    <a:pt x="49" y="125"/>
                  </a:lnTo>
                  <a:lnTo>
                    <a:pt x="46" y="131"/>
                  </a:lnTo>
                  <a:lnTo>
                    <a:pt x="37" y="130"/>
                  </a:lnTo>
                  <a:lnTo>
                    <a:pt x="32" y="133"/>
                  </a:lnTo>
                  <a:lnTo>
                    <a:pt x="19" y="132"/>
                  </a:lnTo>
                  <a:lnTo>
                    <a:pt x="14" y="120"/>
                  </a:lnTo>
                  <a:lnTo>
                    <a:pt x="14" y="108"/>
                  </a:lnTo>
                  <a:lnTo>
                    <a:pt x="10" y="102"/>
                  </a:lnTo>
                  <a:lnTo>
                    <a:pt x="6" y="87"/>
                  </a:lnTo>
                  <a:lnTo>
                    <a:pt x="0" y="78"/>
                  </a:lnTo>
                  <a:lnTo>
                    <a:pt x="4" y="77"/>
                  </a:lnTo>
                  <a:lnTo>
                    <a:pt x="2" y="68"/>
                  </a:lnTo>
                  <a:lnTo>
                    <a:pt x="4" y="64"/>
                  </a:lnTo>
                  <a:lnTo>
                    <a:pt x="2" y="55"/>
                  </a:lnTo>
                  <a:lnTo>
                    <a:pt x="10" y="48"/>
                  </a:lnTo>
                  <a:lnTo>
                    <a:pt x="8" y="39"/>
                  </a:lnTo>
                  <a:lnTo>
                    <a:pt x="12" y="29"/>
                  </a:lnTo>
                  <a:lnTo>
                    <a:pt x="20" y="35"/>
                  </a:lnTo>
                  <a:lnTo>
                    <a:pt x="24" y="33"/>
                  </a:lnTo>
                  <a:lnTo>
                    <a:pt x="45" y="32"/>
                  </a:lnTo>
                  <a:lnTo>
                    <a:pt x="49" y="34"/>
                  </a:lnTo>
                  <a:lnTo>
                    <a:pt x="66" y="36"/>
                  </a:lnTo>
                  <a:lnTo>
                    <a:pt x="73" y="35"/>
                  </a:lnTo>
                  <a:lnTo>
                    <a:pt x="78" y="42"/>
                  </a:lnTo>
                  <a:lnTo>
                    <a:pt x="86" y="39"/>
                  </a:lnTo>
                  <a:lnTo>
                    <a:pt x="98" y="17"/>
                  </a:lnTo>
                  <a:lnTo>
                    <a:pt x="114" y="8"/>
                  </a:lnTo>
                  <a:lnTo>
                    <a:pt x="166" y="0"/>
                  </a:lnTo>
                  <a:lnTo>
                    <a:pt x="182" y="34"/>
                  </a:lnTo>
                  <a:lnTo>
                    <a:pt x="189" y="4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38" name="Freeform 217"/>
            <p:cNvSpPr>
              <a:spLocks/>
            </p:cNvSpPr>
            <p:nvPr/>
          </p:nvSpPr>
          <p:spPr bwMode="auto">
            <a:xfrm>
              <a:off x="5405010" y="4960296"/>
              <a:ext cx="487678" cy="410061"/>
            </a:xfrm>
            <a:custGeom>
              <a:avLst/>
              <a:gdLst>
                <a:gd name="T0" fmla="*/ 264 w 295"/>
                <a:gd name="T1" fmla="*/ 152 h 264"/>
                <a:gd name="T2" fmla="*/ 250 w 295"/>
                <a:gd name="T3" fmla="*/ 173 h 264"/>
                <a:gd name="T4" fmla="*/ 217 w 295"/>
                <a:gd name="T5" fmla="*/ 210 h 264"/>
                <a:gd name="T6" fmla="*/ 190 w 295"/>
                <a:gd name="T7" fmla="*/ 232 h 264"/>
                <a:gd name="T8" fmla="*/ 162 w 295"/>
                <a:gd name="T9" fmla="*/ 241 h 264"/>
                <a:gd name="T10" fmla="*/ 149 w 295"/>
                <a:gd name="T11" fmla="*/ 243 h 264"/>
                <a:gd name="T12" fmla="*/ 121 w 295"/>
                <a:gd name="T13" fmla="*/ 243 h 264"/>
                <a:gd name="T14" fmla="*/ 104 w 295"/>
                <a:gd name="T15" fmla="*/ 245 h 264"/>
                <a:gd name="T16" fmla="*/ 70 w 295"/>
                <a:gd name="T17" fmla="*/ 256 h 264"/>
                <a:gd name="T18" fmla="*/ 51 w 295"/>
                <a:gd name="T19" fmla="*/ 264 h 264"/>
                <a:gd name="T20" fmla="*/ 38 w 295"/>
                <a:gd name="T21" fmla="*/ 257 h 264"/>
                <a:gd name="T22" fmla="*/ 30 w 295"/>
                <a:gd name="T23" fmla="*/ 250 h 264"/>
                <a:gd name="T24" fmla="*/ 29 w 295"/>
                <a:gd name="T25" fmla="*/ 232 h 264"/>
                <a:gd name="T26" fmla="*/ 30 w 295"/>
                <a:gd name="T27" fmla="*/ 215 h 264"/>
                <a:gd name="T28" fmla="*/ 20 w 295"/>
                <a:gd name="T29" fmla="*/ 180 h 264"/>
                <a:gd name="T30" fmla="*/ 12 w 295"/>
                <a:gd name="T31" fmla="*/ 162 h 264"/>
                <a:gd name="T32" fmla="*/ 9 w 295"/>
                <a:gd name="T33" fmla="*/ 125 h 264"/>
                <a:gd name="T34" fmla="*/ 19 w 295"/>
                <a:gd name="T35" fmla="*/ 139 h 264"/>
                <a:gd name="T36" fmla="*/ 38 w 295"/>
                <a:gd name="T37" fmla="*/ 145 h 264"/>
                <a:gd name="T38" fmla="*/ 63 w 295"/>
                <a:gd name="T39" fmla="*/ 133 h 264"/>
                <a:gd name="T40" fmla="*/ 71 w 295"/>
                <a:gd name="T41" fmla="*/ 59 h 264"/>
                <a:gd name="T42" fmla="*/ 79 w 295"/>
                <a:gd name="T43" fmla="*/ 91 h 264"/>
                <a:gd name="T44" fmla="*/ 95 w 295"/>
                <a:gd name="T45" fmla="*/ 97 h 264"/>
                <a:gd name="T46" fmla="*/ 113 w 295"/>
                <a:gd name="T47" fmla="*/ 81 h 264"/>
                <a:gd name="T48" fmla="*/ 127 w 295"/>
                <a:gd name="T49" fmla="*/ 66 h 264"/>
                <a:gd name="T50" fmla="*/ 143 w 295"/>
                <a:gd name="T51" fmla="*/ 75 h 264"/>
                <a:gd name="T52" fmla="*/ 169 w 295"/>
                <a:gd name="T53" fmla="*/ 71 h 264"/>
                <a:gd name="T54" fmla="*/ 175 w 295"/>
                <a:gd name="T55" fmla="*/ 54 h 264"/>
                <a:gd name="T56" fmla="*/ 191 w 295"/>
                <a:gd name="T57" fmla="*/ 45 h 264"/>
                <a:gd name="T58" fmla="*/ 214 w 295"/>
                <a:gd name="T59" fmla="*/ 16 h 264"/>
                <a:gd name="T60" fmla="*/ 248 w 295"/>
                <a:gd name="T61" fmla="*/ 1 h 264"/>
                <a:gd name="T62" fmla="*/ 262 w 295"/>
                <a:gd name="T63" fmla="*/ 2 h 264"/>
                <a:gd name="T64" fmla="*/ 279 w 295"/>
                <a:gd name="T65" fmla="*/ 33 h 264"/>
                <a:gd name="T66" fmla="*/ 278 w 295"/>
                <a:gd name="T67" fmla="*/ 71 h 264"/>
                <a:gd name="T68" fmla="*/ 270 w 295"/>
                <a:gd name="T69" fmla="*/ 74 h 264"/>
                <a:gd name="T70" fmla="*/ 263 w 295"/>
                <a:gd name="T71" fmla="*/ 82 h 264"/>
                <a:gd name="T72" fmla="*/ 257 w 295"/>
                <a:gd name="T73" fmla="*/ 97 h 264"/>
                <a:gd name="T74" fmla="*/ 277 w 295"/>
                <a:gd name="T75" fmla="*/ 106 h 264"/>
                <a:gd name="T76" fmla="*/ 295 w 295"/>
                <a:gd name="T77" fmla="*/ 97 h 264"/>
                <a:gd name="T78" fmla="*/ 286 w 295"/>
                <a:gd name="T79" fmla="*/ 129 h 264"/>
                <a:gd name="T80" fmla="*/ 268 w 295"/>
                <a:gd name="T81" fmla="*/ 149 h 2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95" h="264">
                  <a:moveTo>
                    <a:pt x="268" y="149"/>
                  </a:moveTo>
                  <a:lnTo>
                    <a:pt x="264" y="152"/>
                  </a:lnTo>
                  <a:lnTo>
                    <a:pt x="256" y="163"/>
                  </a:lnTo>
                  <a:lnTo>
                    <a:pt x="250" y="173"/>
                  </a:lnTo>
                  <a:lnTo>
                    <a:pt x="239" y="188"/>
                  </a:lnTo>
                  <a:lnTo>
                    <a:pt x="217" y="210"/>
                  </a:lnTo>
                  <a:lnTo>
                    <a:pt x="204" y="222"/>
                  </a:lnTo>
                  <a:lnTo>
                    <a:pt x="190" y="232"/>
                  </a:lnTo>
                  <a:lnTo>
                    <a:pt x="171" y="240"/>
                  </a:lnTo>
                  <a:lnTo>
                    <a:pt x="162" y="241"/>
                  </a:lnTo>
                  <a:lnTo>
                    <a:pt x="159" y="246"/>
                  </a:lnTo>
                  <a:lnTo>
                    <a:pt x="149" y="243"/>
                  </a:lnTo>
                  <a:lnTo>
                    <a:pt x="140" y="247"/>
                  </a:lnTo>
                  <a:lnTo>
                    <a:pt x="121" y="243"/>
                  </a:lnTo>
                  <a:lnTo>
                    <a:pt x="111" y="246"/>
                  </a:lnTo>
                  <a:lnTo>
                    <a:pt x="104" y="245"/>
                  </a:lnTo>
                  <a:lnTo>
                    <a:pt x="85" y="253"/>
                  </a:lnTo>
                  <a:lnTo>
                    <a:pt x="70" y="256"/>
                  </a:lnTo>
                  <a:lnTo>
                    <a:pt x="59" y="264"/>
                  </a:lnTo>
                  <a:lnTo>
                    <a:pt x="51" y="264"/>
                  </a:lnTo>
                  <a:lnTo>
                    <a:pt x="44" y="257"/>
                  </a:lnTo>
                  <a:lnTo>
                    <a:pt x="38" y="257"/>
                  </a:lnTo>
                  <a:lnTo>
                    <a:pt x="31" y="247"/>
                  </a:lnTo>
                  <a:lnTo>
                    <a:pt x="30" y="250"/>
                  </a:lnTo>
                  <a:lnTo>
                    <a:pt x="28" y="245"/>
                  </a:lnTo>
                  <a:lnTo>
                    <a:pt x="29" y="232"/>
                  </a:lnTo>
                  <a:lnTo>
                    <a:pt x="24" y="219"/>
                  </a:lnTo>
                  <a:lnTo>
                    <a:pt x="30" y="215"/>
                  </a:lnTo>
                  <a:lnTo>
                    <a:pt x="30" y="199"/>
                  </a:lnTo>
                  <a:lnTo>
                    <a:pt x="20" y="180"/>
                  </a:lnTo>
                  <a:lnTo>
                    <a:pt x="12" y="162"/>
                  </a:lnTo>
                  <a:lnTo>
                    <a:pt x="12" y="162"/>
                  </a:lnTo>
                  <a:lnTo>
                    <a:pt x="0" y="135"/>
                  </a:lnTo>
                  <a:lnTo>
                    <a:pt x="9" y="125"/>
                  </a:lnTo>
                  <a:lnTo>
                    <a:pt x="16" y="131"/>
                  </a:lnTo>
                  <a:lnTo>
                    <a:pt x="19" y="139"/>
                  </a:lnTo>
                  <a:lnTo>
                    <a:pt x="27" y="141"/>
                  </a:lnTo>
                  <a:lnTo>
                    <a:pt x="38" y="145"/>
                  </a:lnTo>
                  <a:lnTo>
                    <a:pt x="47" y="143"/>
                  </a:lnTo>
                  <a:lnTo>
                    <a:pt x="63" y="133"/>
                  </a:lnTo>
                  <a:lnTo>
                    <a:pt x="67" y="56"/>
                  </a:lnTo>
                  <a:lnTo>
                    <a:pt x="71" y="59"/>
                  </a:lnTo>
                  <a:lnTo>
                    <a:pt x="81" y="79"/>
                  </a:lnTo>
                  <a:lnTo>
                    <a:pt x="79" y="91"/>
                  </a:lnTo>
                  <a:lnTo>
                    <a:pt x="83" y="99"/>
                  </a:lnTo>
                  <a:lnTo>
                    <a:pt x="95" y="97"/>
                  </a:lnTo>
                  <a:lnTo>
                    <a:pt x="105" y="87"/>
                  </a:lnTo>
                  <a:lnTo>
                    <a:pt x="113" y="81"/>
                  </a:lnTo>
                  <a:lnTo>
                    <a:pt x="118" y="71"/>
                  </a:lnTo>
                  <a:lnTo>
                    <a:pt x="127" y="66"/>
                  </a:lnTo>
                  <a:lnTo>
                    <a:pt x="135" y="69"/>
                  </a:lnTo>
                  <a:lnTo>
                    <a:pt x="143" y="75"/>
                  </a:lnTo>
                  <a:lnTo>
                    <a:pt x="157" y="76"/>
                  </a:lnTo>
                  <a:lnTo>
                    <a:pt x="169" y="71"/>
                  </a:lnTo>
                  <a:lnTo>
                    <a:pt x="171" y="64"/>
                  </a:lnTo>
                  <a:lnTo>
                    <a:pt x="175" y="54"/>
                  </a:lnTo>
                  <a:lnTo>
                    <a:pt x="185" y="53"/>
                  </a:lnTo>
                  <a:lnTo>
                    <a:pt x="191" y="45"/>
                  </a:lnTo>
                  <a:lnTo>
                    <a:pt x="197" y="31"/>
                  </a:lnTo>
                  <a:lnTo>
                    <a:pt x="214" y="16"/>
                  </a:lnTo>
                  <a:lnTo>
                    <a:pt x="240" y="0"/>
                  </a:lnTo>
                  <a:lnTo>
                    <a:pt x="248" y="1"/>
                  </a:lnTo>
                  <a:lnTo>
                    <a:pt x="256" y="4"/>
                  </a:lnTo>
                  <a:lnTo>
                    <a:pt x="262" y="2"/>
                  </a:lnTo>
                  <a:lnTo>
                    <a:pt x="272" y="4"/>
                  </a:lnTo>
                  <a:lnTo>
                    <a:pt x="279" y="33"/>
                  </a:lnTo>
                  <a:lnTo>
                    <a:pt x="282" y="48"/>
                  </a:lnTo>
                  <a:lnTo>
                    <a:pt x="278" y="71"/>
                  </a:lnTo>
                  <a:lnTo>
                    <a:pt x="279" y="78"/>
                  </a:lnTo>
                  <a:lnTo>
                    <a:pt x="270" y="74"/>
                  </a:lnTo>
                  <a:lnTo>
                    <a:pt x="265" y="76"/>
                  </a:lnTo>
                  <a:lnTo>
                    <a:pt x="263" y="82"/>
                  </a:lnTo>
                  <a:lnTo>
                    <a:pt x="257" y="90"/>
                  </a:lnTo>
                  <a:lnTo>
                    <a:pt x="257" y="97"/>
                  </a:lnTo>
                  <a:lnTo>
                    <a:pt x="267" y="108"/>
                  </a:lnTo>
                  <a:lnTo>
                    <a:pt x="277" y="106"/>
                  </a:lnTo>
                  <a:lnTo>
                    <a:pt x="281" y="97"/>
                  </a:lnTo>
                  <a:lnTo>
                    <a:pt x="295" y="97"/>
                  </a:lnTo>
                  <a:lnTo>
                    <a:pt x="289" y="112"/>
                  </a:lnTo>
                  <a:lnTo>
                    <a:pt x="286" y="129"/>
                  </a:lnTo>
                  <a:lnTo>
                    <a:pt x="281" y="139"/>
                  </a:lnTo>
                  <a:lnTo>
                    <a:pt x="268" y="14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39" name="Freeform 218"/>
            <p:cNvSpPr>
              <a:spLocks/>
            </p:cNvSpPr>
            <p:nvPr/>
          </p:nvSpPr>
          <p:spPr bwMode="auto">
            <a:xfrm>
              <a:off x="5714147" y="5173091"/>
              <a:ext cx="69431" cy="63684"/>
            </a:xfrm>
            <a:custGeom>
              <a:avLst/>
              <a:gdLst>
                <a:gd name="T0" fmla="*/ 36 w 42"/>
                <a:gd name="T1" fmla="*/ 6 h 41"/>
                <a:gd name="T2" fmla="*/ 29 w 42"/>
                <a:gd name="T3" fmla="*/ 0 h 41"/>
                <a:gd name="T4" fmla="*/ 20 w 42"/>
                <a:gd name="T5" fmla="*/ 4 h 41"/>
                <a:gd name="T6" fmla="*/ 10 w 42"/>
                <a:gd name="T7" fmla="*/ 12 h 41"/>
                <a:gd name="T8" fmla="*/ 0 w 42"/>
                <a:gd name="T9" fmla="*/ 25 h 41"/>
                <a:gd name="T10" fmla="*/ 12 w 42"/>
                <a:gd name="T11" fmla="*/ 41 h 41"/>
                <a:gd name="T12" fmla="*/ 18 w 42"/>
                <a:gd name="T13" fmla="*/ 39 h 41"/>
                <a:gd name="T14" fmla="*/ 22 w 42"/>
                <a:gd name="T15" fmla="*/ 32 h 41"/>
                <a:gd name="T16" fmla="*/ 32 w 42"/>
                <a:gd name="T17" fmla="*/ 29 h 41"/>
                <a:gd name="T18" fmla="*/ 36 w 42"/>
                <a:gd name="T19" fmla="*/ 22 h 41"/>
                <a:gd name="T20" fmla="*/ 42 w 42"/>
                <a:gd name="T21" fmla="*/ 12 h 41"/>
                <a:gd name="T22" fmla="*/ 36 w 42"/>
                <a:gd name="T23" fmla="*/ 6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2" h="41">
                  <a:moveTo>
                    <a:pt x="36" y="6"/>
                  </a:moveTo>
                  <a:lnTo>
                    <a:pt x="29" y="0"/>
                  </a:lnTo>
                  <a:lnTo>
                    <a:pt x="20" y="4"/>
                  </a:lnTo>
                  <a:lnTo>
                    <a:pt x="10" y="12"/>
                  </a:lnTo>
                  <a:lnTo>
                    <a:pt x="0" y="25"/>
                  </a:lnTo>
                  <a:lnTo>
                    <a:pt x="12" y="41"/>
                  </a:lnTo>
                  <a:lnTo>
                    <a:pt x="18" y="39"/>
                  </a:lnTo>
                  <a:lnTo>
                    <a:pt x="22" y="32"/>
                  </a:lnTo>
                  <a:lnTo>
                    <a:pt x="32" y="29"/>
                  </a:lnTo>
                  <a:lnTo>
                    <a:pt x="36" y="22"/>
                  </a:lnTo>
                  <a:lnTo>
                    <a:pt x="42" y="12"/>
                  </a:lnTo>
                  <a:lnTo>
                    <a:pt x="36" y="6"/>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40" name="Freeform 219"/>
            <p:cNvSpPr>
              <a:spLocks/>
            </p:cNvSpPr>
            <p:nvPr/>
          </p:nvSpPr>
          <p:spPr bwMode="auto">
            <a:xfrm>
              <a:off x="5585204" y="4514510"/>
              <a:ext cx="355426" cy="313758"/>
            </a:xfrm>
            <a:custGeom>
              <a:avLst/>
              <a:gdLst>
                <a:gd name="T0" fmla="*/ 202 w 215"/>
                <a:gd name="T1" fmla="*/ 20 h 202"/>
                <a:gd name="T2" fmla="*/ 211 w 215"/>
                <a:gd name="T3" fmla="*/ 30 h 202"/>
                <a:gd name="T4" fmla="*/ 215 w 215"/>
                <a:gd name="T5" fmla="*/ 47 h 202"/>
                <a:gd name="T6" fmla="*/ 211 w 215"/>
                <a:gd name="T7" fmla="*/ 53 h 202"/>
                <a:gd name="T8" fmla="*/ 207 w 215"/>
                <a:gd name="T9" fmla="*/ 70 h 202"/>
                <a:gd name="T10" fmla="*/ 210 w 215"/>
                <a:gd name="T11" fmla="*/ 87 h 202"/>
                <a:gd name="T12" fmla="*/ 204 w 215"/>
                <a:gd name="T13" fmla="*/ 94 h 202"/>
                <a:gd name="T14" fmla="*/ 198 w 215"/>
                <a:gd name="T15" fmla="*/ 113 h 202"/>
                <a:gd name="T16" fmla="*/ 208 w 215"/>
                <a:gd name="T17" fmla="*/ 119 h 202"/>
                <a:gd name="T18" fmla="*/ 152 w 215"/>
                <a:gd name="T19" fmla="*/ 136 h 202"/>
                <a:gd name="T20" fmla="*/ 153 w 215"/>
                <a:gd name="T21" fmla="*/ 151 h 202"/>
                <a:gd name="T22" fmla="*/ 139 w 215"/>
                <a:gd name="T23" fmla="*/ 154 h 202"/>
                <a:gd name="T24" fmla="*/ 128 w 215"/>
                <a:gd name="T25" fmla="*/ 162 h 202"/>
                <a:gd name="T26" fmla="*/ 126 w 215"/>
                <a:gd name="T27" fmla="*/ 169 h 202"/>
                <a:gd name="T28" fmla="*/ 119 w 215"/>
                <a:gd name="T29" fmla="*/ 171 h 202"/>
                <a:gd name="T30" fmla="*/ 103 w 215"/>
                <a:gd name="T31" fmla="*/ 188 h 202"/>
                <a:gd name="T32" fmla="*/ 92 w 215"/>
                <a:gd name="T33" fmla="*/ 201 h 202"/>
                <a:gd name="T34" fmla="*/ 86 w 215"/>
                <a:gd name="T35" fmla="*/ 202 h 202"/>
                <a:gd name="T36" fmla="*/ 80 w 215"/>
                <a:gd name="T37" fmla="*/ 199 h 202"/>
                <a:gd name="T38" fmla="*/ 60 w 215"/>
                <a:gd name="T39" fmla="*/ 197 h 202"/>
                <a:gd name="T40" fmla="*/ 57 w 215"/>
                <a:gd name="T41" fmla="*/ 195 h 202"/>
                <a:gd name="T42" fmla="*/ 57 w 215"/>
                <a:gd name="T43" fmla="*/ 194 h 202"/>
                <a:gd name="T44" fmla="*/ 50 w 215"/>
                <a:gd name="T45" fmla="*/ 189 h 202"/>
                <a:gd name="T46" fmla="*/ 38 w 215"/>
                <a:gd name="T47" fmla="*/ 188 h 202"/>
                <a:gd name="T48" fmla="*/ 23 w 215"/>
                <a:gd name="T49" fmla="*/ 193 h 202"/>
                <a:gd name="T50" fmla="*/ 12 w 215"/>
                <a:gd name="T51" fmla="*/ 180 h 202"/>
                <a:gd name="T52" fmla="*/ 0 w 215"/>
                <a:gd name="T53" fmla="*/ 163 h 202"/>
                <a:gd name="T54" fmla="*/ 2 w 215"/>
                <a:gd name="T55" fmla="*/ 96 h 202"/>
                <a:gd name="T56" fmla="*/ 41 w 215"/>
                <a:gd name="T57" fmla="*/ 97 h 202"/>
                <a:gd name="T58" fmla="*/ 39 w 215"/>
                <a:gd name="T59" fmla="*/ 90 h 202"/>
                <a:gd name="T60" fmla="*/ 42 w 215"/>
                <a:gd name="T61" fmla="*/ 82 h 202"/>
                <a:gd name="T62" fmla="*/ 39 w 215"/>
                <a:gd name="T63" fmla="*/ 72 h 202"/>
                <a:gd name="T64" fmla="*/ 41 w 215"/>
                <a:gd name="T65" fmla="*/ 62 h 202"/>
                <a:gd name="T66" fmla="*/ 40 w 215"/>
                <a:gd name="T67" fmla="*/ 55 h 202"/>
                <a:gd name="T68" fmla="*/ 46 w 215"/>
                <a:gd name="T69" fmla="*/ 56 h 202"/>
                <a:gd name="T70" fmla="*/ 47 w 215"/>
                <a:gd name="T71" fmla="*/ 63 h 202"/>
                <a:gd name="T72" fmla="*/ 55 w 215"/>
                <a:gd name="T73" fmla="*/ 62 h 202"/>
                <a:gd name="T74" fmla="*/ 67 w 215"/>
                <a:gd name="T75" fmla="*/ 64 h 202"/>
                <a:gd name="T76" fmla="*/ 73 w 215"/>
                <a:gd name="T77" fmla="*/ 73 h 202"/>
                <a:gd name="T78" fmla="*/ 87 w 215"/>
                <a:gd name="T79" fmla="*/ 76 h 202"/>
                <a:gd name="T80" fmla="*/ 99 w 215"/>
                <a:gd name="T81" fmla="*/ 70 h 202"/>
                <a:gd name="T82" fmla="*/ 102 w 215"/>
                <a:gd name="T83" fmla="*/ 81 h 202"/>
                <a:gd name="T84" fmla="*/ 116 w 215"/>
                <a:gd name="T85" fmla="*/ 83 h 202"/>
                <a:gd name="T86" fmla="*/ 123 w 215"/>
                <a:gd name="T87" fmla="*/ 92 h 202"/>
                <a:gd name="T88" fmla="*/ 130 w 215"/>
                <a:gd name="T89" fmla="*/ 104 h 202"/>
                <a:gd name="T90" fmla="*/ 144 w 215"/>
                <a:gd name="T91" fmla="*/ 104 h 202"/>
                <a:gd name="T92" fmla="*/ 143 w 215"/>
                <a:gd name="T93" fmla="*/ 82 h 202"/>
                <a:gd name="T94" fmla="*/ 138 w 215"/>
                <a:gd name="T95" fmla="*/ 85 h 202"/>
                <a:gd name="T96" fmla="*/ 126 w 215"/>
                <a:gd name="T97" fmla="*/ 77 h 202"/>
                <a:gd name="T98" fmla="*/ 121 w 215"/>
                <a:gd name="T99" fmla="*/ 73 h 202"/>
                <a:gd name="T100" fmla="*/ 123 w 215"/>
                <a:gd name="T101" fmla="*/ 53 h 202"/>
                <a:gd name="T102" fmla="*/ 127 w 215"/>
                <a:gd name="T103" fmla="*/ 28 h 202"/>
                <a:gd name="T104" fmla="*/ 123 w 215"/>
                <a:gd name="T105" fmla="*/ 19 h 202"/>
                <a:gd name="T106" fmla="*/ 129 w 215"/>
                <a:gd name="T107" fmla="*/ 6 h 202"/>
                <a:gd name="T108" fmla="*/ 134 w 215"/>
                <a:gd name="T109" fmla="*/ 3 h 202"/>
                <a:gd name="T110" fmla="*/ 158 w 215"/>
                <a:gd name="T111" fmla="*/ 0 h 202"/>
                <a:gd name="T112" fmla="*/ 166 w 215"/>
                <a:gd name="T113" fmla="*/ 2 h 202"/>
                <a:gd name="T114" fmla="*/ 173 w 215"/>
                <a:gd name="T115" fmla="*/ 7 h 202"/>
                <a:gd name="T116" fmla="*/ 180 w 215"/>
                <a:gd name="T117" fmla="*/ 11 h 202"/>
                <a:gd name="T118" fmla="*/ 192 w 215"/>
                <a:gd name="T119" fmla="*/ 14 h 202"/>
                <a:gd name="T120" fmla="*/ 202 w 215"/>
                <a:gd name="T121" fmla="*/ 20 h 2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15" h="202">
                  <a:moveTo>
                    <a:pt x="202" y="20"/>
                  </a:moveTo>
                  <a:lnTo>
                    <a:pt x="211" y="30"/>
                  </a:lnTo>
                  <a:lnTo>
                    <a:pt x="215" y="47"/>
                  </a:lnTo>
                  <a:lnTo>
                    <a:pt x="211" y="53"/>
                  </a:lnTo>
                  <a:lnTo>
                    <a:pt x="207" y="70"/>
                  </a:lnTo>
                  <a:lnTo>
                    <a:pt x="210" y="87"/>
                  </a:lnTo>
                  <a:lnTo>
                    <a:pt x="204" y="94"/>
                  </a:lnTo>
                  <a:lnTo>
                    <a:pt x="198" y="113"/>
                  </a:lnTo>
                  <a:lnTo>
                    <a:pt x="208" y="119"/>
                  </a:lnTo>
                  <a:lnTo>
                    <a:pt x="152" y="136"/>
                  </a:lnTo>
                  <a:lnTo>
                    <a:pt x="153" y="151"/>
                  </a:lnTo>
                  <a:lnTo>
                    <a:pt x="139" y="154"/>
                  </a:lnTo>
                  <a:lnTo>
                    <a:pt x="128" y="162"/>
                  </a:lnTo>
                  <a:lnTo>
                    <a:pt x="126" y="169"/>
                  </a:lnTo>
                  <a:lnTo>
                    <a:pt x="119" y="171"/>
                  </a:lnTo>
                  <a:lnTo>
                    <a:pt x="103" y="188"/>
                  </a:lnTo>
                  <a:lnTo>
                    <a:pt x="92" y="201"/>
                  </a:lnTo>
                  <a:lnTo>
                    <a:pt x="86" y="202"/>
                  </a:lnTo>
                  <a:lnTo>
                    <a:pt x="80" y="199"/>
                  </a:lnTo>
                  <a:lnTo>
                    <a:pt x="60" y="197"/>
                  </a:lnTo>
                  <a:lnTo>
                    <a:pt x="57" y="195"/>
                  </a:lnTo>
                  <a:lnTo>
                    <a:pt x="57" y="194"/>
                  </a:lnTo>
                  <a:lnTo>
                    <a:pt x="50" y="189"/>
                  </a:lnTo>
                  <a:lnTo>
                    <a:pt x="38" y="188"/>
                  </a:lnTo>
                  <a:lnTo>
                    <a:pt x="23" y="193"/>
                  </a:lnTo>
                  <a:lnTo>
                    <a:pt x="12" y="180"/>
                  </a:lnTo>
                  <a:lnTo>
                    <a:pt x="0" y="163"/>
                  </a:lnTo>
                  <a:lnTo>
                    <a:pt x="2" y="96"/>
                  </a:lnTo>
                  <a:lnTo>
                    <a:pt x="41" y="97"/>
                  </a:lnTo>
                  <a:lnTo>
                    <a:pt x="39" y="90"/>
                  </a:lnTo>
                  <a:lnTo>
                    <a:pt x="42" y="82"/>
                  </a:lnTo>
                  <a:lnTo>
                    <a:pt x="39" y="72"/>
                  </a:lnTo>
                  <a:lnTo>
                    <a:pt x="41" y="62"/>
                  </a:lnTo>
                  <a:lnTo>
                    <a:pt x="40" y="55"/>
                  </a:lnTo>
                  <a:lnTo>
                    <a:pt x="46" y="56"/>
                  </a:lnTo>
                  <a:lnTo>
                    <a:pt x="47" y="63"/>
                  </a:lnTo>
                  <a:lnTo>
                    <a:pt x="55" y="62"/>
                  </a:lnTo>
                  <a:lnTo>
                    <a:pt x="67" y="64"/>
                  </a:lnTo>
                  <a:lnTo>
                    <a:pt x="73" y="73"/>
                  </a:lnTo>
                  <a:lnTo>
                    <a:pt x="87" y="76"/>
                  </a:lnTo>
                  <a:lnTo>
                    <a:pt x="99" y="70"/>
                  </a:lnTo>
                  <a:lnTo>
                    <a:pt x="102" y="81"/>
                  </a:lnTo>
                  <a:lnTo>
                    <a:pt x="116" y="83"/>
                  </a:lnTo>
                  <a:lnTo>
                    <a:pt x="123" y="92"/>
                  </a:lnTo>
                  <a:lnTo>
                    <a:pt x="130" y="104"/>
                  </a:lnTo>
                  <a:lnTo>
                    <a:pt x="144" y="104"/>
                  </a:lnTo>
                  <a:lnTo>
                    <a:pt x="143" y="82"/>
                  </a:lnTo>
                  <a:lnTo>
                    <a:pt x="138" y="85"/>
                  </a:lnTo>
                  <a:lnTo>
                    <a:pt x="126" y="77"/>
                  </a:lnTo>
                  <a:lnTo>
                    <a:pt x="121" y="73"/>
                  </a:lnTo>
                  <a:lnTo>
                    <a:pt x="123" y="53"/>
                  </a:lnTo>
                  <a:lnTo>
                    <a:pt x="127" y="28"/>
                  </a:lnTo>
                  <a:lnTo>
                    <a:pt x="123" y="19"/>
                  </a:lnTo>
                  <a:lnTo>
                    <a:pt x="129" y="6"/>
                  </a:lnTo>
                  <a:lnTo>
                    <a:pt x="134" y="3"/>
                  </a:lnTo>
                  <a:lnTo>
                    <a:pt x="158" y="0"/>
                  </a:lnTo>
                  <a:lnTo>
                    <a:pt x="166" y="2"/>
                  </a:lnTo>
                  <a:lnTo>
                    <a:pt x="173" y="7"/>
                  </a:lnTo>
                  <a:lnTo>
                    <a:pt x="180" y="11"/>
                  </a:lnTo>
                  <a:lnTo>
                    <a:pt x="192" y="14"/>
                  </a:lnTo>
                  <a:lnTo>
                    <a:pt x="202" y="2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41" name="Freeform 220"/>
            <p:cNvSpPr>
              <a:spLocks/>
            </p:cNvSpPr>
            <p:nvPr/>
          </p:nvSpPr>
          <p:spPr bwMode="auto">
            <a:xfrm>
              <a:off x="5684391" y="4749052"/>
              <a:ext cx="229787" cy="217456"/>
            </a:xfrm>
            <a:custGeom>
              <a:avLst/>
              <a:gdLst>
                <a:gd name="T0" fmla="*/ 103 w 139"/>
                <a:gd name="T1" fmla="*/ 140 h 140"/>
                <a:gd name="T2" fmla="*/ 93 w 139"/>
                <a:gd name="T3" fmla="*/ 138 h 140"/>
                <a:gd name="T4" fmla="*/ 87 w 139"/>
                <a:gd name="T5" fmla="*/ 140 h 140"/>
                <a:gd name="T6" fmla="*/ 79 w 139"/>
                <a:gd name="T7" fmla="*/ 137 h 140"/>
                <a:gd name="T8" fmla="*/ 71 w 139"/>
                <a:gd name="T9" fmla="*/ 136 h 140"/>
                <a:gd name="T10" fmla="*/ 60 w 139"/>
                <a:gd name="T11" fmla="*/ 127 h 140"/>
                <a:gd name="T12" fmla="*/ 47 w 139"/>
                <a:gd name="T13" fmla="*/ 124 h 140"/>
                <a:gd name="T14" fmla="*/ 42 w 139"/>
                <a:gd name="T15" fmla="*/ 111 h 140"/>
                <a:gd name="T16" fmla="*/ 42 w 139"/>
                <a:gd name="T17" fmla="*/ 103 h 140"/>
                <a:gd name="T18" fmla="*/ 35 w 139"/>
                <a:gd name="T19" fmla="*/ 101 h 140"/>
                <a:gd name="T20" fmla="*/ 15 w 139"/>
                <a:gd name="T21" fmla="*/ 78 h 140"/>
                <a:gd name="T22" fmla="*/ 10 w 139"/>
                <a:gd name="T23" fmla="*/ 66 h 140"/>
                <a:gd name="T24" fmla="*/ 6 w 139"/>
                <a:gd name="T25" fmla="*/ 63 h 140"/>
                <a:gd name="T26" fmla="*/ 0 w 139"/>
                <a:gd name="T27" fmla="*/ 46 h 140"/>
                <a:gd name="T28" fmla="*/ 20 w 139"/>
                <a:gd name="T29" fmla="*/ 48 h 140"/>
                <a:gd name="T30" fmla="*/ 26 w 139"/>
                <a:gd name="T31" fmla="*/ 51 h 140"/>
                <a:gd name="T32" fmla="*/ 32 w 139"/>
                <a:gd name="T33" fmla="*/ 50 h 140"/>
                <a:gd name="T34" fmla="*/ 43 w 139"/>
                <a:gd name="T35" fmla="*/ 37 h 140"/>
                <a:gd name="T36" fmla="*/ 59 w 139"/>
                <a:gd name="T37" fmla="*/ 20 h 140"/>
                <a:gd name="T38" fmla="*/ 66 w 139"/>
                <a:gd name="T39" fmla="*/ 18 h 140"/>
                <a:gd name="T40" fmla="*/ 68 w 139"/>
                <a:gd name="T41" fmla="*/ 11 h 140"/>
                <a:gd name="T42" fmla="*/ 79 w 139"/>
                <a:gd name="T43" fmla="*/ 3 h 140"/>
                <a:gd name="T44" fmla="*/ 93 w 139"/>
                <a:gd name="T45" fmla="*/ 0 h 140"/>
                <a:gd name="T46" fmla="*/ 94 w 139"/>
                <a:gd name="T47" fmla="*/ 7 h 140"/>
                <a:gd name="T48" fmla="*/ 109 w 139"/>
                <a:gd name="T49" fmla="*/ 7 h 140"/>
                <a:gd name="T50" fmla="*/ 117 w 139"/>
                <a:gd name="T51" fmla="*/ 11 h 140"/>
                <a:gd name="T52" fmla="*/ 121 w 139"/>
                <a:gd name="T53" fmla="*/ 16 h 140"/>
                <a:gd name="T54" fmla="*/ 130 w 139"/>
                <a:gd name="T55" fmla="*/ 18 h 140"/>
                <a:gd name="T56" fmla="*/ 139 w 139"/>
                <a:gd name="T57" fmla="*/ 25 h 140"/>
                <a:gd name="T58" fmla="*/ 138 w 139"/>
                <a:gd name="T59" fmla="*/ 51 h 140"/>
                <a:gd name="T60" fmla="*/ 133 w 139"/>
                <a:gd name="T61" fmla="*/ 65 h 140"/>
                <a:gd name="T62" fmla="*/ 132 w 139"/>
                <a:gd name="T63" fmla="*/ 81 h 140"/>
                <a:gd name="T64" fmla="*/ 134 w 139"/>
                <a:gd name="T65" fmla="*/ 87 h 140"/>
                <a:gd name="T66" fmla="*/ 131 w 139"/>
                <a:gd name="T67" fmla="*/ 99 h 140"/>
                <a:gd name="T68" fmla="*/ 129 w 139"/>
                <a:gd name="T69" fmla="*/ 101 h 140"/>
                <a:gd name="T70" fmla="*/ 123 w 139"/>
                <a:gd name="T71" fmla="*/ 116 h 140"/>
                <a:gd name="T72" fmla="*/ 103 w 139"/>
                <a:gd name="T73" fmla="*/ 140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39" h="140">
                  <a:moveTo>
                    <a:pt x="103" y="140"/>
                  </a:moveTo>
                  <a:lnTo>
                    <a:pt x="93" y="138"/>
                  </a:lnTo>
                  <a:lnTo>
                    <a:pt x="87" y="140"/>
                  </a:lnTo>
                  <a:lnTo>
                    <a:pt x="79" y="137"/>
                  </a:lnTo>
                  <a:lnTo>
                    <a:pt x="71" y="136"/>
                  </a:lnTo>
                  <a:lnTo>
                    <a:pt x="60" y="127"/>
                  </a:lnTo>
                  <a:lnTo>
                    <a:pt x="47" y="124"/>
                  </a:lnTo>
                  <a:lnTo>
                    <a:pt x="42" y="111"/>
                  </a:lnTo>
                  <a:lnTo>
                    <a:pt x="42" y="103"/>
                  </a:lnTo>
                  <a:lnTo>
                    <a:pt x="35" y="101"/>
                  </a:lnTo>
                  <a:lnTo>
                    <a:pt x="15" y="78"/>
                  </a:lnTo>
                  <a:lnTo>
                    <a:pt x="10" y="66"/>
                  </a:lnTo>
                  <a:lnTo>
                    <a:pt x="6" y="63"/>
                  </a:lnTo>
                  <a:lnTo>
                    <a:pt x="0" y="46"/>
                  </a:lnTo>
                  <a:lnTo>
                    <a:pt x="20" y="48"/>
                  </a:lnTo>
                  <a:lnTo>
                    <a:pt x="26" y="51"/>
                  </a:lnTo>
                  <a:lnTo>
                    <a:pt x="32" y="50"/>
                  </a:lnTo>
                  <a:lnTo>
                    <a:pt x="43" y="37"/>
                  </a:lnTo>
                  <a:lnTo>
                    <a:pt x="59" y="20"/>
                  </a:lnTo>
                  <a:lnTo>
                    <a:pt x="66" y="18"/>
                  </a:lnTo>
                  <a:lnTo>
                    <a:pt x="68" y="11"/>
                  </a:lnTo>
                  <a:lnTo>
                    <a:pt x="79" y="3"/>
                  </a:lnTo>
                  <a:lnTo>
                    <a:pt x="93" y="0"/>
                  </a:lnTo>
                  <a:lnTo>
                    <a:pt x="94" y="7"/>
                  </a:lnTo>
                  <a:lnTo>
                    <a:pt x="109" y="7"/>
                  </a:lnTo>
                  <a:lnTo>
                    <a:pt x="117" y="11"/>
                  </a:lnTo>
                  <a:lnTo>
                    <a:pt x="121" y="16"/>
                  </a:lnTo>
                  <a:lnTo>
                    <a:pt x="130" y="18"/>
                  </a:lnTo>
                  <a:lnTo>
                    <a:pt x="139" y="25"/>
                  </a:lnTo>
                  <a:lnTo>
                    <a:pt x="138" y="51"/>
                  </a:lnTo>
                  <a:lnTo>
                    <a:pt x="133" y="65"/>
                  </a:lnTo>
                  <a:lnTo>
                    <a:pt x="132" y="81"/>
                  </a:lnTo>
                  <a:lnTo>
                    <a:pt x="134" y="87"/>
                  </a:lnTo>
                  <a:lnTo>
                    <a:pt x="131" y="99"/>
                  </a:lnTo>
                  <a:lnTo>
                    <a:pt x="129" y="101"/>
                  </a:lnTo>
                  <a:lnTo>
                    <a:pt x="123" y="116"/>
                  </a:lnTo>
                  <a:lnTo>
                    <a:pt x="103" y="14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42" name="Freeform 221"/>
            <p:cNvSpPr>
              <a:spLocks/>
            </p:cNvSpPr>
            <p:nvPr/>
          </p:nvSpPr>
          <p:spPr bwMode="auto">
            <a:xfrm>
              <a:off x="5557100" y="1856882"/>
              <a:ext cx="3628652" cy="1065536"/>
            </a:xfrm>
            <a:custGeom>
              <a:avLst/>
              <a:gdLst>
                <a:gd name="T0" fmla="*/ 751 w 2195"/>
                <a:gd name="T1" fmla="*/ 25 h 686"/>
                <a:gd name="T2" fmla="*/ 649 w 2195"/>
                <a:gd name="T3" fmla="*/ 59 h 686"/>
                <a:gd name="T4" fmla="*/ 594 w 2195"/>
                <a:gd name="T5" fmla="*/ 101 h 686"/>
                <a:gd name="T6" fmla="*/ 603 w 2195"/>
                <a:gd name="T7" fmla="*/ 140 h 686"/>
                <a:gd name="T8" fmla="*/ 600 w 2195"/>
                <a:gd name="T9" fmla="*/ 189 h 686"/>
                <a:gd name="T10" fmla="*/ 541 w 2195"/>
                <a:gd name="T11" fmla="*/ 77 h 686"/>
                <a:gd name="T12" fmla="*/ 524 w 2195"/>
                <a:gd name="T13" fmla="*/ 135 h 686"/>
                <a:gd name="T14" fmla="*/ 434 w 2195"/>
                <a:gd name="T15" fmla="*/ 142 h 686"/>
                <a:gd name="T16" fmla="*/ 337 w 2195"/>
                <a:gd name="T17" fmla="*/ 143 h 686"/>
                <a:gd name="T18" fmla="*/ 241 w 2195"/>
                <a:gd name="T19" fmla="*/ 154 h 686"/>
                <a:gd name="T20" fmla="*/ 172 w 2195"/>
                <a:gd name="T21" fmla="*/ 204 h 686"/>
                <a:gd name="T22" fmla="*/ 111 w 2195"/>
                <a:gd name="T23" fmla="*/ 223 h 686"/>
                <a:gd name="T24" fmla="*/ 177 w 2195"/>
                <a:gd name="T25" fmla="*/ 168 h 686"/>
                <a:gd name="T26" fmla="*/ 1 w 2195"/>
                <a:gd name="T27" fmla="*/ 152 h 686"/>
                <a:gd name="T28" fmla="*/ 67 w 2195"/>
                <a:gd name="T29" fmla="*/ 262 h 686"/>
                <a:gd name="T30" fmla="*/ 30 w 2195"/>
                <a:gd name="T31" fmla="*/ 356 h 686"/>
                <a:gd name="T32" fmla="*/ 95 w 2195"/>
                <a:gd name="T33" fmla="*/ 403 h 686"/>
                <a:gd name="T34" fmla="*/ 111 w 2195"/>
                <a:gd name="T35" fmla="*/ 441 h 686"/>
                <a:gd name="T36" fmla="*/ 161 w 2195"/>
                <a:gd name="T37" fmla="*/ 469 h 686"/>
                <a:gd name="T38" fmla="*/ 227 w 2195"/>
                <a:gd name="T39" fmla="*/ 507 h 686"/>
                <a:gd name="T40" fmla="*/ 240 w 2195"/>
                <a:gd name="T41" fmla="*/ 555 h 686"/>
                <a:gd name="T42" fmla="*/ 239 w 2195"/>
                <a:gd name="T43" fmla="*/ 614 h 686"/>
                <a:gd name="T44" fmla="*/ 363 w 2195"/>
                <a:gd name="T45" fmla="*/ 654 h 686"/>
                <a:gd name="T46" fmla="*/ 434 w 2195"/>
                <a:gd name="T47" fmla="*/ 672 h 686"/>
                <a:gd name="T48" fmla="*/ 412 w 2195"/>
                <a:gd name="T49" fmla="*/ 564 h 686"/>
                <a:gd name="T50" fmla="*/ 394 w 2195"/>
                <a:gd name="T51" fmla="*/ 493 h 686"/>
                <a:gd name="T52" fmla="*/ 571 w 2195"/>
                <a:gd name="T53" fmla="*/ 488 h 686"/>
                <a:gd name="T54" fmla="*/ 571 w 2195"/>
                <a:gd name="T55" fmla="*/ 425 h 686"/>
                <a:gd name="T56" fmla="*/ 758 w 2195"/>
                <a:gd name="T57" fmla="*/ 424 h 686"/>
                <a:gd name="T58" fmla="*/ 920 w 2195"/>
                <a:gd name="T59" fmla="*/ 489 h 686"/>
                <a:gd name="T60" fmla="*/ 1027 w 2195"/>
                <a:gd name="T61" fmla="*/ 519 h 686"/>
                <a:gd name="T62" fmla="*/ 1175 w 2195"/>
                <a:gd name="T63" fmla="*/ 510 h 686"/>
                <a:gd name="T64" fmla="*/ 1273 w 2195"/>
                <a:gd name="T65" fmla="*/ 503 h 686"/>
                <a:gd name="T66" fmla="*/ 1408 w 2195"/>
                <a:gd name="T67" fmla="*/ 518 h 686"/>
                <a:gd name="T68" fmla="*/ 1516 w 2195"/>
                <a:gd name="T69" fmla="*/ 493 h 686"/>
                <a:gd name="T70" fmla="*/ 1570 w 2195"/>
                <a:gd name="T71" fmla="*/ 441 h 686"/>
                <a:gd name="T72" fmla="*/ 1742 w 2195"/>
                <a:gd name="T73" fmla="*/ 550 h 686"/>
                <a:gd name="T74" fmla="*/ 1789 w 2195"/>
                <a:gd name="T75" fmla="*/ 600 h 686"/>
                <a:gd name="T76" fmla="*/ 1821 w 2195"/>
                <a:gd name="T77" fmla="*/ 642 h 686"/>
                <a:gd name="T78" fmla="*/ 1879 w 2195"/>
                <a:gd name="T79" fmla="*/ 536 h 686"/>
                <a:gd name="T80" fmla="*/ 1746 w 2195"/>
                <a:gd name="T81" fmla="*/ 425 h 686"/>
                <a:gd name="T82" fmla="*/ 1855 w 2195"/>
                <a:gd name="T83" fmla="*/ 317 h 686"/>
                <a:gd name="T84" fmla="*/ 1972 w 2195"/>
                <a:gd name="T85" fmla="*/ 275 h 686"/>
                <a:gd name="T86" fmla="*/ 1981 w 2195"/>
                <a:gd name="T87" fmla="*/ 358 h 686"/>
                <a:gd name="T88" fmla="*/ 2115 w 2195"/>
                <a:gd name="T89" fmla="*/ 441 h 686"/>
                <a:gd name="T90" fmla="*/ 2041 w 2195"/>
                <a:gd name="T91" fmla="*/ 341 h 686"/>
                <a:gd name="T92" fmla="*/ 2121 w 2195"/>
                <a:gd name="T93" fmla="*/ 301 h 686"/>
                <a:gd name="T94" fmla="*/ 2165 w 2195"/>
                <a:gd name="T95" fmla="*/ 245 h 686"/>
                <a:gd name="T96" fmla="*/ 2127 w 2195"/>
                <a:gd name="T97" fmla="*/ 194 h 686"/>
                <a:gd name="T98" fmla="*/ 2155 w 2195"/>
                <a:gd name="T99" fmla="*/ 143 h 686"/>
                <a:gd name="T100" fmla="*/ 2081 w 2195"/>
                <a:gd name="T101" fmla="*/ 119 h 686"/>
                <a:gd name="T102" fmla="*/ 1867 w 2195"/>
                <a:gd name="T103" fmla="*/ 130 h 686"/>
                <a:gd name="T104" fmla="*/ 1729 w 2195"/>
                <a:gd name="T105" fmla="*/ 128 h 686"/>
                <a:gd name="T106" fmla="*/ 1395 w 2195"/>
                <a:gd name="T107" fmla="*/ 82 h 686"/>
                <a:gd name="T108" fmla="*/ 1301 w 2195"/>
                <a:gd name="T109" fmla="*/ 103 h 686"/>
                <a:gd name="T110" fmla="*/ 1124 w 2195"/>
                <a:gd name="T111" fmla="*/ 71 h 686"/>
                <a:gd name="T112" fmla="*/ 983 w 2195"/>
                <a:gd name="T113" fmla="*/ 54 h 686"/>
                <a:gd name="T114" fmla="*/ 913 w 2195"/>
                <a:gd name="T115" fmla="*/ 18 h 6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195" h="686">
                  <a:moveTo>
                    <a:pt x="856" y="0"/>
                  </a:moveTo>
                  <a:lnTo>
                    <a:pt x="836" y="6"/>
                  </a:lnTo>
                  <a:lnTo>
                    <a:pt x="832" y="12"/>
                  </a:lnTo>
                  <a:lnTo>
                    <a:pt x="836" y="19"/>
                  </a:lnTo>
                  <a:lnTo>
                    <a:pt x="813" y="18"/>
                  </a:lnTo>
                  <a:lnTo>
                    <a:pt x="795" y="27"/>
                  </a:lnTo>
                  <a:lnTo>
                    <a:pt x="781" y="23"/>
                  </a:lnTo>
                  <a:lnTo>
                    <a:pt x="751" y="25"/>
                  </a:lnTo>
                  <a:lnTo>
                    <a:pt x="752" y="29"/>
                  </a:lnTo>
                  <a:lnTo>
                    <a:pt x="721" y="31"/>
                  </a:lnTo>
                  <a:lnTo>
                    <a:pt x="705" y="39"/>
                  </a:lnTo>
                  <a:lnTo>
                    <a:pt x="692" y="39"/>
                  </a:lnTo>
                  <a:lnTo>
                    <a:pt x="687" y="49"/>
                  </a:lnTo>
                  <a:lnTo>
                    <a:pt x="705" y="58"/>
                  </a:lnTo>
                  <a:lnTo>
                    <a:pt x="680" y="60"/>
                  </a:lnTo>
                  <a:lnTo>
                    <a:pt x="649" y="59"/>
                  </a:lnTo>
                  <a:lnTo>
                    <a:pt x="630" y="62"/>
                  </a:lnTo>
                  <a:lnTo>
                    <a:pt x="646" y="80"/>
                  </a:lnTo>
                  <a:lnTo>
                    <a:pt x="669" y="93"/>
                  </a:lnTo>
                  <a:lnTo>
                    <a:pt x="637" y="84"/>
                  </a:lnTo>
                  <a:lnTo>
                    <a:pt x="611" y="85"/>
                  </a:lnTo>
                  <a:lnTo>
                    <a:pt x="595" y="91"/>
                  </a:lnTo>
                  <a:lnTo>
                    <a:pt x="610" y="104"/>
                  </a:lnTo>
                  <a:lnTo>
                    <a:pt x="594" y="101"/>
                  </a:lnTo>
                  <a:lnTo>
                    <a:pt x="587" y="84"/>
                  </a:lnTo>
                  <a:lnTo>
                    <a:pt x="573" y="75"/>
                  </a:lnTo>
                  <a:lnTo>
                    <a:pt x="567" y="76"/>
                  </a:lnTo>
                  <a:lnTo>
                    <a:pt x="579" y="87"/>
                  </a:lnTo>
                  <a:lnTo>
                    <a:pt x="564" y="99"/>
                  </a:lnTo>
                  <a:lnTo>
                    <a:pt x="591" y="112"/>
                  </a:lnTo>
                  <a:lnTo>
                    <a:pt x="593" y="130"/>
                  </a:lnTo>
                  <a:lnTo>
                    <a:pt x="603" y="140"/>
                  </a:lnTo>
                  <a:lnTo>
                    <a:pt x="618" y="141"/>
                  </a:lnTo>
                  <a:lnTo>
                    <a:pt x="620" y="152"/>
                  </a:lnTo>
                  <a:lnTo>
                    <a:pt x="635" y="162"/>
                  </a:lnTo>
                  <a:lnTo>
                    <a:pt x="629" y="171"/>
                  </a:lnTo>
                  <a:lnTo>
                    <a:pt x="631" y="180"/>
                  </a:lnTo>
                  <a:lnTo>
                    <a:pt x="619" y="185"/>
                  </a:lnTo>
                  <a:lnTo>
                    <a:pt x="617" y="191"/>
                  </a:lnTo>
                  <a:lnTo>
                    <a:pt x="600" y="189"/>
                  </a:lnTo>
                  <a:lnTo>
                    <a:pt x="611" y="163"/>
                  </a:lnTo>
                  <a:lnTo>
                    <a:pt x="608" y="151"/>
                  </a:lnTo>
                  <a:lnTo>
                    <a:pt x="586" y="141"/>
                  </a:lnTo>
                  <a:lnTo>
                    <a:pt x="573" y="117"/>
                  </a:lnTo>
                  <a:lnTo>
                    <a:pt x="560" y="105"/>
                  </a:lnTo>
                  <a:lnTo>
                    <a:pt x="549" y="99"/>
                  </a:lnTo>
                  <a:lnTo>
                    <a:pt x="551" y="86"/>
                  </a:lnTo>
                  <a:lnTo>
                    <a:pt x="541" y="77"/>
                  </a:lnTo>
                  <a:lnTo>
                    <a:pt x="505" y="72"/>
                  </a:lnTo>
                  <a:lnTo>
                    <a:pt x="498" y="75"/>
                  </a:lnTo>
                  <a:lnTo>
                    <a:pt x="500" y="91"/>
                  </a:lnTo>
                  <a:lnTo>
                    <a:pt x="486" y="106"/>
                  </a:lnTo>
                  <a:lnTo>
                    <a:pt x="490" y="111"/>
                  </a:lnTo>
                  <a:lnTo>
                    <a:pt x="506" y="124"/>
                  </a:lnTo>
                  <a:lnTo>
                    <a:pt x="507" y="133"/>
                  </a:lnTo>
                  <a:lnTo>
                    <a:pt x="524" y="135"/>
                  </a:lnTo>
                  <a:lnTo>
                    <a:pt x="526" y="138"/>
                  </a:lnTo>
                  <a:lnTo>
                    <a:pt x="546" y="148"/>
                  </a:lnTo>
                  <a:lnTo>
                    <a:pt x="543" y="157"/>
                  </a:lnTo>
                  <a:lnTo>
                    <a:pt x="482" y="137"/>
                  </a:lnTo>
                  <a:lnTo>
                    <a:pt x="460" y="131"/>
                  </a:lnTo>
                  <a:lnTo>
                    <a:pt x="418" y="126"/>
                  </a:lnTo>
                  <a:lnTo>
                    <a:pt x="414" y="132"/>
                  </a:lnTo>
                  <a:lnTo>
                    <a:pt x="434" y="142"/>
                  </a:lnTo>
                  <a:lnTo>
                    <a:pt x="425" y="153"/>
                  </a:lnTo>
                  <a:lnTo>
                    <a:pt x="404" y="143"/>
                  </a:lnTo>
                  <a:lnTo>
                    <a:pt x="388" y="150"/>
                  </a:lnTo>
                  <a:lnTo>
                    <a:pt x="363" y="151"/>
                  </a:lnTo>
                  <a:lnTo>
                    <a:pt x="357" y="157"/>
                  </a:lnTo>
                  <a:lnTo>
                    <a:pt x="339" y="155"/>
                  </a:lnTo>
                  <a:lnTo>
                    <a:pt x="347" y="144"/>
                  </a:lnTo>
                  <a:lnTo>
                    <a:pt x="337" y="143"/>
                  </a:lnTo>
                  <a:lnTo>
                    <a:pt x="297" y="159"/>
                  </a:lnTo>
                  <a:lnTo>
                    <a:pt x="272" y="167"/>
                  </a:lnTo>
                  <a:lnTo>
                    <a:pt x="274" y="178"/>
                  </a:lnTo>
                  <a:lnTo>
                    <a:pt x="255" y="183"/>
                  </a:lnTo>
                  <a:lnTo>
                    <a:pt x="241" y="176"/>
                  </a:lnTo>
                  <a:lnTo>
                    <a:pt x="237" y="166"/>
                  </a:lnTo>
                  <a:lnTo>
                    <a:pt x="253" y="164"/>
                  </a:lnTo>
                  <a:lnTo>
                    <a:pt x="241" y="154"/>
                  </a:lnTo>
                  <a:lnTo>
                    <a:pt x="202" y="148"/>
                  </a:lnTo>
                  <a:lnTo>
                    <a:pt x="216" y="159"/>
                  </a:lnTo>
                  <a:lnTo>
                    <a:pt x="214" y="170"/>
                  </a:lnTo>
                  <a:lnTo>
                    <a:pt x="229" y="181"/>
                  </a:lnTo>
                  <a:lnTo>
                    <a:pt x="226" y="193"/>
                  </a:lnTo>
                  <a:lnTo>
                    <a:pt x="210" y="187"/>
                  </a:lnTo>
                  <a:lnTo>
                    <a:pt x="197" y="186"/>
                  </a:lnTo>
                  <a:lnTo>
                    <a:pt x="172" y="204"/>
                  </a:lnTo>
                  <a:lnTo>
                    <a:pt x="186" y="217"/>
                  </a:lnTo>
                  <a:lnTo>
                    <a:pt x="175" y="222"/>
                  </a:lnTo>
                  <a:lnTo>
                    <a:pt x="138" y="210"/>
                  </a:lnTo>
                  <a:lnTo>
                    <a:pt x="131" y="217"/>
                  </a:lnTo>
                  <a:lnTo>
                    <a:pt x="142" y="225"/>
                  </a:lnTo>
                  <a:lnTo>
                    <a:pt x="143" y="234"/>
                  </a:lnTo>
                  <a:lnTo>
                    <a:pt x="130" y="229"/>
                  </a:lnTo>
                  <a:lnTo>
                    <a:pt x="111" y="223"/>
                  </a:lnTo>
                  <a:lnTo>
                    <a:pt x="104" y="205"/>
                  </a:lnTo>
                  <a:lnTo>
                    <a:pt x="101" y="196"/>
                  </a:lnTo>
                  <a:lnTo>
                    <a:pt x="74" y="183"/>
                  </a:lnTo>
                  <a:lnTo>
                    <a:pt x="84" y="181"/>
                  </a:lnTo>
                  <a:lnTo>
                    <a:pt x="149" y="194"/>
                  </a:lnTo>
                  <a:lnTo>
                    <a:pt x="170" y="190"/>
                  </a:lnTo>
                  <a:lnTo>
                    <a:pt x="182" y="180"/>
                  </a:lnTo>
                  <a:lnTo>
                    <a:pt x="177" y="168"/>
                  </a:lnTo>
                  <a:lnTo>
                    <a:pt x="163" y="160"/>
                  </a:lnTo>
                  <a:lnTo>
                    <a:pt x="106" y="140"/>
                  </a:lnTo>
                  <a:lnTo>
                    <a:pt x="68" y="135"/>
                  </a:lnTo>
                  <a:lnTo>
                    <a:pt x="43" y="125"/>
                  </a:lnTo>
                  <a:lnTo>
                    <a:pt x="31" y="131"/>
                  </a:lnTo>
                  <a:lnTo>
                    <a:pt x="10" y="138"/>
                  </a:lnTo>
                  <a:lnTo>
                    <a:pt x="0" y="140"/>
                  </a:lnTo>
                  <a:lnTo>
                    <a:pt x="1" y="152"/>
                  </a:lnTo>
                  <a:lnTo>
                    <a:pt x="25" y="164"/>
                  </a:lnTo>
                  <a:lnTo>
                    <a:pt x="16" y="177"/>
                  </a:lnTo>
                  <a:lnTo>
                    <a:pt x="38" y="198"/>
                  </a:lnTo>
                  <a:lnTo>
                    <a:pt x="32" y="213"/>
                  </a:lnTo>
                  <a:lnTo>
                    <a:pt x="48" y="228"/>
                  </a:lnTo>
                  <a:lnTo>
                    <a:pt x="45" y="240"/>
                  </a:lnTo>
                  <a:lnTo>
                    <a:pt x="70" y="253"/>
                  </a:lnTo>
                  <a:lnTo>
                    <a:pt x="67" y="262"/>
                  </a:lnTo>
                  <a:lnTo>
                    <a:pt x="56" y="273"/>
                  </a:lnTo>
                  <a:lnTo>
                    <a:pt x="30" y="297"/>
                  </a:lnTo>
                  <a:lnTo>
                    <a:pt x="47" y="306"/>
                  </a:lnTo>
                  <a:lnTo>
                    <a:pt x="33" y="317"/>
                  </a:lnTo>
                  <a:lnTo>
                    <a:pt x="36" y="321"/>
                  </a:lnTo>
                  <a:lnTo>
                    <a:pt x="28" y="332"/>
                  </a:lnTo>
                  <a:lnTo>
                    <a:pt x="35" y="350"/>
                  </a:lnTo>
                  <a:lnTo>
                    <a:pt x="30" y="356"/>
                  </a:lnTo>
                  <a:lnTo>
                    <a:pt x="38" y="361"/>
                  </a:lnTo>
                  <a:lnTo>
                    <a:pt x="41" y="370"/>
                  </a:lnTo>
                  <a:lnTo>
                    <a:pt x="48" y="382"/>
                  </a:lnTo>
                  <a:lnTo>
                    <a:pt x="65" y="386"/>
                  </a:lnTo>
                  <a:lnTo>
                    <a:pt x="68" y="392"/>
                  </a:lnTo>
                  <a:lnTo>
                    <a:pt x="76" y="389"/>
                  </a:lnTo>
                  <a:lnTo>
                    <a:pt x="92" y="394"/>
                  </a:lnTo>
                  <a:lnTo>
                    <a:pt x="95" y="403"/>
                  </a:lnTo>
                  <a:lnTo>
                    <a:pt x="93" y="408"/>
                  </a:lnTo>
                  <a:lnTo>
                    <a:pt x="105" y="422"/>
                  </a:lnTo>
                  <a:lnTo>
                    <a:pt x="112" y="425"/>
                  </a:lnTo>
                  <a:lnTo>
                    <a:pt x="112" y="429"/>
                  </a:lnTo>
                  <a:lnTo>
                    <a:pt x="123" y="432"/>
                  </a:lnTo>
                  <a:lnTo>
                    <a:pt x="129" y="438"/>
                  </a:lnTo>
                  <a:lnTo>
                    <a:pt x="123" y="442"/>
                  </a:lnTo>
                  <a:lnTo>
                    <a:pt x="111" y="441"/>
                  </a:lnTo>
                  <a:lnTo>
                    <a:pt x="108" y="443"/>
                  </a:lnTo>
                  <a:lnTo>
                    <a:pt x="113" y="450"/>
                  </a:lnTo>
                  <a:lnTo>
                    <a:pt x="119" y="463"/>
                  </a:lnTo>
                  <a:lnTo>
                    <a:pt x="125" y="463"/>
                  </a:lnTo>
                  <a:lnTo>
                    <a:pt x="128" y="459"/>
                  </a:lnTo>
                  <a:lnTo>
                    <a:pt x="133" y="460"/>
                  </a:lnTo>
                  <a:lnTo>
                    <a:pt x="149" y="458"/>
                  </a:lnTo>
                  <a:lnTo>
                    <a:pt x="161" y="469"/>
                  </a:lnTo>
                  <a:lnTo>
                    <a:pt x="158" y="474"/>
                  </a:lnTo>
                  <a:lnTo>
                    <a:pt x="161" y="480"/>
                  </a:lnTo>
                  <a:lnTo>
                    <a:pt x="174" y="481"/>
                  </a:lnTo>
                  <a:lnTo>
                    <a:pt x="181" y="489"/>
                  </a:lnTo>
                  <a:lnTo>
                    <a:pt x="182" y="493"/>
                  </a:lnTo>
                  <a:lnTo>
                    <a:pt x="203" y="500"/>
                  </a:lnTo>
                  <a:lnTo>
                    <a:pt x="215" y="497"/>
                  </a:lnTo>
                  <a:lnTo>
                    <a:pt x="227" y="507"/>
                  </a:lnTo>
                  <a:lnTo>
                    <a:pt x="236" y="507"/>
                  </a:lnTo>
                  <a:lnTo>
                    <a:pt x="261" y="513"/>
                  </a:lnTo>
                  <a:lnTo>
                    <a:pt x="262" y="519"/>
                  </a:lnTo>
                  <a:lnTo>
                    <a:pt x="258" y="530"/>
                  </a:lnTo>
                  <a:lnTo>
                    <a:pt x="264" y="541"/>
                  </a:lnTo>
                  <a:lnTo>
                    <a:pt x="263" y="547"/>
                  </a:lnTo>
                  <a:lnTo>
                    <a:pt x="248" y="549"/>
                  </a:lnTo>
                  <a:lnTo>
                    <a:pt x="240" y="555"/>
                  </a:lnTo>
                  <a:lnTo>
                    <a:pt x="241" y="564"/>
                  </a:lnTo>
                  <a:lnTo>
                    <a:pt x="255" y="560"/>
                  </a:lnTo>
                  <a:lnTo>
                    <a:pt x="257" y="565"/>
                  </a:lnTo>
                  <a:lnTo>
                    <a:pt x="234" y="573"/>
                  </a:lnTo>
                  <a:lnTo>
                    <a:pt x="245" y="581"/>
                  </a:lnTo>
                  <a:lnTo>
                    <a:pt x="234" y="598"/>
                  </a:lnTo>
                  <a:lnTo>
                    <a:pt x="223" y="602"/>
                  </a:lnTo>
                  <a:lnTo>
                    <a:pt x="239" y="614"/>
                  </a:lnTo>
                  <a:lnTo>
                    <a:pt x="259" y="621"/>
                  </a:lnTo>
                  <a:lnTo>
                    <a:pt x="284" y="639"/>
                  </a:lnTo>
                  <a:lnTo>
                    <a:pt x="285" y="636"/>
                  </a:lnTo>
                  <a:lnTo>
                    <a:pt x="300" y="640"/>
                  </a:lnTo>
                  <a:lnTo>
                    <a:pt x="325" y="643"/>
                  </a:lnTo>
                  <a:lnTo>
                    <a:pt x="350" y="653"/>
                  </a:lnTo>
                  <a:lnTo>
                    <a:pt x="353" y="657"/>
                  </a:lnTo>
                  <a:lnTo>
                    <a:pt x="363" y="654"/>
                  </a:lnTo>
                  <a:lnTo>
                    <a:pt x="379" y="658"/>
                  </a:lnTo>
                  <a:lnTo>
                    <a:pt x="386" y="666"/>
                  </a:lnTo>
                  <a:lnTo>
                    <a:pt x="398" y="671"/>
                  </a:lnTo>
                  <a:lnTo>
                    <a:pt x="402" y="672"/>
                  </a:lnTo>
                  <a:lnTo>
                    <a:pt x="416" y="684"/>
                  </a:lnTo>
                  <a:lnTo>
                    <a:pt x="424" y="686"/>
                  </a:lnTo>
                  <a:lnTo>
                    <a:pt x="426" y="680"/>
                  </a:lnTo>
                  <a:lnTo>
                    <a:pt x="434" y="672"/>
                  </a:lnTo>
                  <a:lnTo>
                    <a:pt x="411" y="648"/>
                  </a:lnTo>
                  <a:lnTo>
                    <a:pt x="410" y="634"/>
                  </a:lnTo>
                  <a:lnTo>
                    <a:pt x="391" y="615"/>
                  </a:lnTo>
                  <a:lnTo>
                    <a:pt x="402" y="594"/>
                  </a:lnTo>
                  <a:lnTo>
                    <a:pt x="417" y="590"/>
                  </a:lnTo>
                  <a:lnTo>
                    <a:pt x="422" y="578"/>
                  </a:lnTo>
                  <a:lnTo>
                    <a:pt x="413" y="575"/>
                  </a:lnTo>
                  <a:lnTo>
                    <a:pt x="412" y="564"/>
                  </a:lnTo>
                  <a:lnTo>
                    <a:pt x="398" y="551"/>
                  </a:lnTo>
                  <a:lnTo>
                    <a:pt x="386" y="551"/>
                  </a:lnTo>
                  <a:lnTo>
                    <a:pt x="369" y="537"/>
                  </a:lnTo>
                  <a:lnTo>
                    <a:pt x="375" y="522"/>
                  </a:lnTo>
                  <a:lnTo>
                    <a:pt x="369" y="518"/>
                  </a:lnTo>
                  <a:lnTo>
                    <a:pt x="376" y="496"/>
                  </a:lnTo>
                  <a:lnTo>
                    <a:pt x="396" y="507"/>
                  </a:lnTo>
                  <a:lnTo>
                    <a:pt x="394" y="493"/>
                  </a:lnTo>
                  <a:lnTo>
                    <a:pt x="420" y="471"/>
                  </a:lnTo>
                  <a:lnTo>
                    <a:pt x="445" y="470"/>
                  </a:lnTo>
                  <a:lnTo>
                    <a:pt x="484" y="484"/>
                  </a:lnTo>
                  <a:lnTo>
                    <a:pt x="505" y="492"/>
                  </a:lnTo>
                  <a:lnTo>
                    <a:pt x="519" y="484"/>
                  </a:lnTo>
                  <a:lnTo>
                    <a:pt x="544" y="484"/>
                  </a:lnTo>
                  <a:lnTo>
                    <a:pt x="568" y="494"/>
                  </a:lnTo>
                  <a:lnTo>
                    <a:pt x="571" y="488"/>
                  </a:lnTo>
                  <a:lnTo>
                    <a:pt x="593" y="489"/>
                  </a:lnTo>
                  <a:lnTo>
                    <a:pt x="594" y="479"/>
                  </a:lnTo>
                  <a:lnTo>
                    <a:pt x="563" y="466"/>
                  </a:lnTo>
                  <a:lnTo>
                    <a:pt x="575" y="456"/>
                  </a:lnTo>
                  <a:lnTo>
                    <a:pt x="570" y="450"/>
                  </a:lnTo>
                  <a:lnTo>
                    <a:pt x="583" y="445"/>
                  </a:lnTo>
                  <a:lnTo>
                    <a:pt x="567" y="431"/>
                  </a:lnTo>
                  <a:lnTo>
                    <a:pt x="571" y="425"/>
                  </a:lnTo>
                  <a:lnTo>
                    <a:pt x="626" y="417"/>
                  </a:lnTo>
                  <a:lnTo>
                    <a:pt x="632" y="413"/>
                  </a:lnTo>
                  <a:lnTo>
                    <a:pt x="667" y="406"/>
                  </a:lnTo>
                  <a:lnTo>
                    <a:pt x="677" y="397"/>
                  </a:lnTo>
                  <a:lnTo>
                    <a:pt x="707" y="401"/>
                  </a:lnTo>
                  <a:lnTo>
                    <a:pt x="721" y="422"/>
                  </a:lnTo>
                  <a:lnTo>
                    <a:pt x="735" y="417"/>
                  </a:lnTo>
                  <a:lnTo>
                    <a:pt x="758" y="424"/>
                  </a:lnTo>
                  <a:lnTo>
                    <a:pt x="762" y="435"/>
                  </a:lnTo>
                  <a:lnTo>
                    <a:pt x="776" y="434"/>
                  </a:lnTo>
                  <a:lnTo>
                    <a:pt x="806" y="415"/>
                  </a:lnTo>
                  <a:lnTo>
                    <a:pt x="803" y="421"/>
                  </a:lnTo>
                  <a:lnTo>
                    <a:pt x="831" y="436"/>
                  </a:lnTo>
                  <a:lnTo>
                    <a:pt x="889" y="487"/>
                  </a:lnTo>
                  <a:lnTo>
                    <a:pt x="893" y="477"/>
                  </a:lnTo>
                  <a:lnTo>
                    <a:pt x="920" y="489"/>
                  </a:lnTo>
                  <a:lnTo>
                    <a:pt x="940" y="483"/>
                  </a:lnTo>
                  <a:lnTo>
                    <a:pt x="951" y="487"/>
                  </a:lnTo>
                  <a:lnTo>
                    <a:pt x="964" y="499"/>
                  </a:lnTo>
                  <a:lnTo>
                    <a:pt x="977" y="503"/>
                  </a:lnTo>
                  <a:lnTo>
                    <a:pt x="988" y="511"/>
                  </a:lnTo>
                  <a:lnTo>
                    <a:pt x="1007" y="509"/>
                  </a:lnTo>
                  <a:lnTo>
                    <a:pt x="1022" y="521"/>
                  </a:lnTo>
                  <a:lnTo>
                    <a:pt x="1027" y="519"/>
                  </a:lnTo>
                  <a:lnTo>
                    <a:pt x="1042" y="516"/>
                  </a:lnTo>
                  <a:lnTo>
                    <a:pt x="1064" y="498"/>
                  </a:lnTo>
                  <a:lnTo>
                    <a:pt x="1084" y="489"/>
                  </a:lnTo>
                  <a:lnTo>
                    <a:pt x="1101" y="495"/>
                  </a:lnTo>
                  <a:lnTo>
                    <a:pt x="1117" y="495"/>
                  </a:lnTo>
                  <a:lnTo>
                    <a:pt x="1133" y="505"/>
                  </a:lnTo>
                  <a:lnTo>
                    <a:pt x="1149" y="505"/>
                  </a:lnTo>
                  <a:lnTo>
                    <a:pt x="1175" y="510"/>
                  </a:lnTo>
                  <a:lnTo>
                    <a:pt x="1183" y="497"/>
                  </a:lnTo>
                  <a:lnTo>
                    <a:pt x="1170" y="485"/>
                  </a:lnTo>
                  <a:lnTo>
                    <a:pt x="1175" y="464"/>
                  </a:lnTo>
                  <a:lnTo>
                    <a:pt x="1197" y="472"/>
                  </a:lnTo>
                  <a:lnTo>
                    <a:pt x="1213" y="474"/>
                  </a:lnTo>
                  <a:lnTo>
                    <a:pt x="1234" y="479"/>
                  </a:lnTo>
                  <a:lnTo>
                    <a:pt x="1246" y="495"/>
                  </a:lnTo>
                  <a:lnTo>
                    <a:pt x="1273" y="503"/>
                  </a:lnTo>
                  <a:lnTo>
                    <a:pt x="1286" y="499"/>
                  </a:lnTo>
                  <a:lnTo>
                    <a:pt x="1305" y="497"/>
                  </a:lnTo>
                  <a:lnTo>
                    <a:pt x="1323" y="500"/>
                  </a:lnTo>
                  <a:lnTo>
                    <a:pt x="1344" y="509"/>
                  </a:lnTo>
                  <a:lnTo>
                    <a:pt x="1360" y="520"/>
                  </a:lnTo>
                  <a:lnTo>
                    <a:pt x="1374" y="519"/>
                  </a:lnTo>
                  <a:lnTo>
                    <a:pt x="1397" y="523"/>
                  </a:lnTo>
                  <a:lnTo>
                    <a:pt x="1408" y="518"/>
                  </a:lnTo>
                  <a:lnTo>
                    <a:pt x="1427" y="514"/>
                  </a:lnTo>
                  <a:lnTo>
                    <a:pt x="1442" y="500"/>
                  </a:lnTo>
                  <a:lnTo>
                    <a:pt x="1453" y="502"/>
                  </a:lnTo>
                  <a:lnTo>
                    <a:pt x="1465" y="509"/>
                  </a:lnTo>
                  <a:lnTo>
                    <a:pt x="1483" y="507"/>
                  </a:lnTo>
                  <a:lnTo>
                    <a:pt x="1508" y="515"/>
                  </a:lnTo>
                  <a:lnTo>
                    <a:pt x="1522" y="502"/>
                  </a:lnTo>
                  <a:lnTo>
                    <a:pt x="1516" y="493"/>
                  </a:lnTo>
                  <a:lnTo>
                    <a:pt x="1516" y="472"/>
                  </a:lnTo>
                  <a:lnTo>
                    <a:pt x="1520" y="465"/>
                  </a:lnTo>
                  <a:lnTo>
                    <a:pt x="1512" y="454"/>
                  </a:lnTo>
                  <a:lnTo>
                    <a:pt x="1500" y="450"/>
                  </a:lnTo>
                  <a:lnTo>
                    <a:pt x="1505" y="440"/>
                  </a:lnTo>
                  <a:lnTo>
                    <a:pt x="1522" y="436"/>
                  </a:lnTo>
                  <a:lnTo>
                    <a:pt x="1542" y="436"/>
                  </a:lnTo>
                  <a:lnTo>
                    <a:pt x="1570" y="441"/>
                  </a:lnTo>
                  <a:lnTo>
                    <a:pt x="1589" y="449"/>
                  </a:lnTo>
                  <a:lnTo>
                    <a:pt x="1614" y="469"/>
                  </a:lnTo>
                  <a:lnTo>
                    <a:pt x="1627" y="478"/>
                  </a:lnTo>
                  <a:lnTo>
                    <a:pt x="1641" y="490"/>
                  </a:lnTo>
                  <a:lnTo>
                    <a:pt x="1661" y="510"/>
                  </a:lnTo>
                  <a:lnTo>
                    <a:pt x="1693" y="516"/>
                  </a:lnTo>
                  <a:lnTo>
                    <a:pt x="1722" y="531"/>
                  </a:lnTo>
                  <a:lnTo>
                    <a:pt x="1742" y="550"/>
                  </a:lnTo>
                  <a:lnTo>
                    <a:pt x="1766" y="550"/>
                  </a:lnTo>
                  <a:lnTo>
                    <a:pt x="1775" y="542"/>
                  </a:lnTo>
                  <a:lnTo>
                    <a:pt x="1797" y="536"/>
                  </a:lnTo>
                  <a:lnTo>
                    <a:pt x="1802" y="554"/>
                  </a:lnTo>
                  <a:lnTo>
                    <a:pt x="1801" y="562"/>
                  </a:lnTo>
                  <a:lnTo>
                    <a:pt x="1810" y="584"/>
                  </a:lnTo>
                  <a:lnTo>
                    <a:pt x="1811" y="604"/>
                  </a:lnTo>
                  <a:lnTo>
                    <a:pt x="1789" y="600"/>
                  </a:lnTo>
                  <a:lnTo>
                    <a:pt x="1779" y="607"/>
                  </a:lnTo>
                  <a:lnTo>
                    <a:pt x="1794" y="625"/>
                  </a:lnTo>
                  <a:lnTo>
                    <a:pt x="1806" y="649"/>
                  </a:lnTo>
                  <a:lnTo>
                    <a:pt x="1798" y="650"/>
                  </a:lnTo>
                  <a:lnTo>
                    <a:pt x="1804" y="660"/>
                  </a:lnTo>
                  <a:lnTo>
                    <a:pt x="1808" y="664"/>
                  </a:lnTo>
                  <a:lnTo>
                    <a:pt x="1807" y="657"/>
                  </a:lnTo>
                  <a:lnTo>
                    <a:pt x="1821" y="642"/>
                  </a:lnTo>
                  <a:lnTo>
                    <a:pt x="1837" y="652"/>
                  </a:lnTo>
                  <a:lnTo>
                    <a:pt x="1848" y="651"/>
                  </a:lnTo>
                  <a:lnTo>
                    <a:pt x="1863" y="639"/>
                  </a:lnTo>
                  <a:lnTo>
                    <a:pt x="1866" y="627"/>
                  </a:lnTo>
                  <a:lnTo>
                    <a:pt x="1873" y="604"/>
                  </a:lnTo>
                  <a:lnTo>
                    <a:pt x="1880" y="580"/>
                  </a:lnTo>
                  <a:lnTo>
                    <a:pt x="1876" y="566"/>
                  </a:lnTo>
                  <a:lnTo>
                    <a:pt x="1879" y="536"/>
                  </a:lnTo>
                  <a:lnTo>
                    <a:pt x="1862" y="504"/>
                  </a:lnTo>
                  <a:lnTo>
                    <a:pt x="1844" y="480"/>
                  </a:lnTo>
                  <a:lnTo>
                    <a:pt x="1840" y="460"/>
                  </a:lnTo>
                  <a:lnTo>
                    <a:pt x="1825" y="443"/>
                  </a:lnTo>
                  <a:lnTo>
                    <a:pt x="1784" y="421"/>
                  </a:lnTo>
                  <a:lnTo>
                    <a:pt x="1766" y="420"/>
                  </a:lnTo>
                  <a:lnTo>
                    <a:pt x="1764" y="430"/>
                  </a:lnTo>
                  <a:lnTo>
                    <a:pt x="1746" y="425"/>
                  </a:lnTo>
                  <a:lnTo>
                    <a:pt x="1728" y="413"/>
                  </a:lnTo>
                  <a:lnTo>
                    <a:pt x="1701" y="410"/>
                  </a:lnTo>
                  <a:lnTo>
                    <a:pt x="1718" y="364"/>
                  </a:lnTo>
                  <a:lnTo>
                    <a:pt x="1729" y="326"/>
                  </a:lnTo>
                  <a:lnTo>
                    <a:pt x="1772" y="320"/>
                  </a:lnTo>
                  <a:lnTo>
                    <a:pt x="1821" y="323"/>
                  </a:lnTo>
                  <a:lnTo>
                    <a:pt x="1829" y="314"/>
                  </a:lnTo>
                  <a:lnTo>
                    <a:pt x="1855" y="317"/>
                  </a:lnTo>
                  <a:lnTo>
                    <a:pt x="1869" y="331"/>
                  </a:lnTo>
                  <a:lnTo>
                    <a:pt x="1890" y="329"/>
                  </a:lnTo>
                  <a:lnTo>
                    <a:pt x="1917" y="324"/>
                  </a:lnTo>
                  <a:lnTo>
                    <a:pt x="1892" y="312"/>
                  </a:lnTo>
                  <a:lnTo>
                    <a:pt x="1892" y="280"/>
                  </a:lnTo>
                  <a:lnTo>
                    <a:pt x="1921" y="273"/>
                  </a:lnTo>
                  <a:lnTo>
                    <a:pt x="1961" y="297"/>
                  </a:lnTo>
                  <a:lnTo>
                    <a:pt x="1972" y="275"/>
                  </a:lnTo>
                  <a:lnTo>
                    <a:pt x="1961" y="260"/>
                  </a:lnTo>
                  <a:lnTo>
                    <a:pt x="1977" y="258"/>
                  </a:lnTo>
                  <a:lnTo>
                    <a:pt x="1999" y="285"/>
                  </a:lnTo>
                  <a:lnTo>
                    <a:pt x="1992" y="301"/>
                  </a:lnTo>
                  <a:lnTo>
                    <a:pt x="1989" y="320"/>
                  </a:lnTo>
                  <a:lnTo>
                    <a:pt x="1990" y="345"/>
                  </a:lnTo>
                  <a:lnTo>
                    <a:pt x="1972" y="349"/>
                  </a:lnTo>
                  <a:lnTo>
                    <a:pt x="1981" y="358"/>
                  </a:lnTo>
                  <a:lnTo>
                    <a:pt x="1980" y="370"/>
                  </a:lnTo>
                  <a:lnTo>
                    <a:pt x="2001" y="397"/>
                  </a:lnTo>
                  <a:lnTo>
                    <a:pt x="2053" y="441"/>
                  </a:lnTo>
                  <a:lnTo>
                    <a:pt x="2086" y="471"/>
                  </a:lnTo>
                  <a:lnTo>
                    <a:pt x="2105" y="485"/>
                  </a:lnTo>
                  <a:lnTo>
                    <a:pt x="2110" y="466"/>
                  </a:lnTo>
                  <a:lnTo>
                    <a:pt x="2096" y="446"/>
                  </a:lnTo>
                  <a:lnTo>
                    <a:pt x="2115" y="441"/>
                  </a:lnTo>
                  <a:lnTo>
                    <a:pt x="2098" y="418"/>
                  </a:lnTo>
                  <a:lnTo>
                    <a:pt x="2114" y="408"/>
                  </a:lnTo>
                  <a:lnTo>
                    <a:pt x="2099" y="399"/>
                  </a:lnTo>
                  <a:lnTo>
                    <a:pt x="2088" y="383"/>
                  </a:lnTo>
                  <a:lnTo>
                    <a:pt x="2102" y="382"/>
                  </a:lnTo>
                  <a:lnTo>
                    <a:pt x="2072" y="354"/>
                  </a:lnTo>
                  <a:lnTo>
                    <a:pt x="2050" y="349"/>
                  </a:lnTo>
                  <a:lnTo>
                    <a:pt x="2041" y="341"/>
                  </a:lnTo>
                  <a:lnTo>
                    <a:pt x="2037" y="322"/>
                  </a:lnTo>
                  <a:lnTo>
                    <a:pt x="2027" y="310"/>
                  </a:lnTo>
                  <a:lnTo>
                    <a:pt x="2050" y="312"/>
                  </a:lnTo>
                  <a:lnTo>
                    <a:pt x="2054" y="304"/>
                  </a:lnTo>
                  <a:lnTo>
                    <a:pt x="2069" y="311"/>
                  </a:lnTo>
                  <a:lnTo>
                    <a:pt x="2089" y="296"/>
                  </a:lnTo>
                  <a:lnTo>
                    <a:pt x="2127" y="309"/>
                  </a:lnTo>
                  <a:lnTo>
                    <a:pt x="2121" y="301"/>
                  </a:lnTo>
                  <a:lnTo>
                    <a:pt x="2127" y="289"/>
                  </a:lnTo>
                  <a:lnTo>
                    <a:pt x="2132" y="275"/>
                  </a:lnTo>
                  <a:lnTo>
                    <a:pt x="2142" y="273"/>
                  </a:lnTo>
                  <a:lnTo>
                    <a:pt x="2162" y="259"/>
                  </a:lnTo>
                  <a:lnTo>
                    <a:pt x="2195" y="263"/>
                  </a:lnTo>
                  <a:lnTo>
                    <a:pt x="2192" y="258"/>
                  </a:lnTo>
                  <a:lnTo>
                    <a:pt x="2179" y="250"/>
                  </a:lnTo>
                  <a:lnTo>
                    <a:pt x="2165" y="245"/>
                  </a:lnTo>
                  <a:lnTo>
                    <a:pt x="2135" y="230"/>
                  </a:lnTo>
                  <a:lnTo>
                    <a:pt x="2107" y="220"/>
                  </a:lnTo>
                  <a:lnTo>
                    <a:pt x="2128" y="221"/>
                  </a:lnTo>
                  <a:lnTo>
                    <a:pt x="2134" y="213"/>
                  </a:lnTo>
                  <a:lnTo>
                    <a:pt x="2128" y="210"/>
                  </a:lnTo>
                  <a:lnTo>
                    <a:pt x="2117" y="188"/>
                  </a:lnTo>
                  <a:lnTo>
                    <a:pt x="2124" y="183"/>
                  </a:lnTo>
                  <a:lnTo>
                    <a:pt x="2127" y="194"/>
                  </a:lnTo>
                  <a:lnTo>
                    <a:pt x="2139" y="195"/>
                  </a:lnTo>
                  <a:lnTo>
                    <a:pt x="2136" y="183"/>
                  </a:lnTo>
                  <a:lnTo>
                    <a:pt x="2149" y="185"/>
                  </a:lnTo>
                  <a:lnTo>
                    <a:pt x="2158" y="186"/>
                  </a:lnTo>
                  <a:lnTo>
                    <a:pt x="2154" y="172"/>
                  </a:lnTo>
                  <a:lnTo>
                    <a:pt x="2163" y="168"/>
                  </a:lnTo>
                  <a:lnTo>
                    <a:pt x="2150" y="158"/>
                  </a:lnTo>
                  <a:lnTo>
                    <a:pt x="2155" y="143"/>
                  </a:lnTo>
                  <a:lnTo>
                    <a:pt x="2167" y="151"/>
                  </a:lnTo>
                  <a:lnTo>
                    <a:pt x="2166" y="129"/>
                  </a:lnTo>
                  <a:lnTo>
                    <a:pt x="2163" y="113"/>
                  </a:lnTo>
                  <a:lnTo>
                    <a:pt x="2134" y="115"/>
                  </a:lnTo>
                  <a:lnTo>
                    <a:pt x="2116" y="123"/>
                  </a:lnTo>
                  <a:lnTo>
                    <a:pt x="2102" y="129"/>
                  </a:lnTo>
                  <a:lnTo>
                    <a:pt x="2098" y="133"/>
                  </a:lnTo>
                  <a:lnTo>
                    <a:pt x="2081" y="119"/>
                  </a:lnTo>
                  <a:lnTo>
                    <a:pt x="2021" y="141"/>
                  </a:lnTo>
                  <a:lnTo>
                    <a:pt x="2020" y="142"/>
                  </a:lnTo>
                  <a:lnTo>
                    <a:pt x="2020" y="142"/>
                  </a:lnTo>
                  <a:lnTo>
                    <a:pt x="1988" y="134"/>
                  </a:lnTo>
                  <a:lnTo>
                    <a:pt x="1936" y="126"/>
                  </a:lnTo>
                  <a:lnTo>
                    <a:pt x="1911" y="126"/>
                  </a:lnTo>
                  <a:lnTo>
                    <a:pt x="1861" y="122"/>
                  </a:lnTo>
                  <a:lnTo>
                    <a:pt x="1867" y="130"/>
                  </a:lnTo>
                  <a:lnTo>
                    <a:pt x="1896" y="141"/>
                  </a:lnTo>
                  <a:lnTo>
                    <a:pt x="1888" y="146"/>
                  </a:lnTo>
                  <a:lnTo>
                    <a:pt x="1841" y="131"/>
                  </a:lnTo>
                  <a:lnTo>
                    <a:pt x="1818" y="132"/>
                  </a:lnTo>
                  <a:lnTo>
                    <a:pt x="1788" y="129"/>
                  </a:lnTo>
                  <a:lnTo>
                    <a:pt x="1765" y="130"/>
                  </a:lnTo>
                  <a:lnTo>
                    <a:pt x="1753" y="133"/>
                  </a:lnTo>
                  <a:lnTo>
                    <a:pt x="1729" y="128"/>
                  </a:lnTo>
                  <a:lnTo>
                    <a:pt x="1711" y="115"/>
                  </a:lnTo>
                  <a:lnTo>
                    <a:pt x="1690" y="109"/>
                  </a:lnTo>
                  <a:lnTo>
                    <a:pt x="1660" y="106"/>
                  </a:lnTo>
                  <a:lnTo>
                    <a:pt x="1612" y="109"/>
                  </a:lnTo>
                  <a:lnTo>
                    <a:pt x="1559" y="96"/>
                  </a:lnTo>
                  <a:lnTo>
                    <a:pt x="1533" y="86"/>
                  </a:lnTo>
                  <a:lnTo>
                    <a:pt x="1402" y="75"/>
                  </a:lnTo>
                  <a:lnTo>
                    <a:pt x="1395" y="82"/>
                  </a:lnTo>
                  <a:lnTo>
                    <a:pt x="1426" y="98"/>
                  </a:lnTo>
                  <a:lnTo>
                    <a:pt x="1402" y="96"/>
                  </a:lnTo>
                  <a:lnTo>
                    <a:pt x="1399" y="101"/>
                  </a:lnTo>
                  <a:lnTo>
                    <a:pt x="1367" y="95"/>
                  </a:lnTo>
                  <a:lnTo>
                    <a:pt x="1351" y="100"/>
                  </a:lnTo>
                  <a:lnTo>
                    <a:pt x="1320" y="92"/>
                  </a:lnTo>
                  <a:lnTo>
                    <a:pt x="1331" y="110"/>
                  </a:lnTo>
                  <a:lnTo>
                    <a:pt x="1301" y="103"/>
                  </a:lnTo>
                  <a:lnTo>
                    <a:pt x="1268" y="90"/>
                  </a:lnTo>
                  <a:lnTo>
                    <a:pt x="1267" y="83"/>
                  </a:lnTo>
                  <a:lnTo>
                    <a:pt x="1247" y="72"/>
                  </a:lnTo>
                  <a:lnTo>
                    <a:pt x="1215" y="64"/>
                  </a:lnTo>
                  <a:lnTo>
                    <a:pt x="1195" y="64"/>
                  </a:lnTo>
                  <a:lnTo>
                    <a:pt x="1165" y="61"/>
                  </a:lnTo>
                  <a:lnTo>
                    <a:pt x="1180" y="73"/>
                  </a:lnTo>
                  <a:lnTo>
                    <a:pt x="1124" y="71"/>
                  </a:lnTo>
                  <a:lnTo>
                    <a:pt x="1111" y="63"/>
                  </a:lnTo>
                  <a:lnTo>
                    <a:pt x="1068" y="61"/>
                  </a:lnTo>
                  <a:lnTo>
                    <a:pt x="1051" y="63"/>
                  </a:lnTo>
                  <a:lnTo>
                    <a:pt x="1051" y="68"/>
                  </a:lnTo>
                  <a:lnTo>
                    <a:pt x="1032" y="57"/>
                  </a:lnTo>
                  <a:lnTo>
                    <a:pt x="1024" y="60"/>
                  </a:lnTo>
                  <a:lnTo>
                    <a:pt x="1001" y="56"/>
                  </a:lnTo>
                  <a:lnTo>
                    <a:pt x="983" y="54"/>
                  </a:lnTo>
                  <a:lnTo>
                    <a:pt x="986" y="49"/>
                  </a:lnTo>
                  <a:lnTo>
                    <a:pt x="1008" y="40"/>
                  </a:lnTo>
                  <a:lnTo>
                    <a:pt x="1016" y="36"/>
                  </a:lnTo>
                  <a:lnTo>
                    <a:pt x="1009" y="28"/>
                  </a:lnTo>
                  <a:lnTo>
                    <a:pt x="992" y="22"/>
                  </a:lnTo>
                  <a:lnTo>
                    <a:pt x="955" y="15"/>
                  </a:lnTo>
                  <a:lnTo>
                    <a:pt x="920" y="14"/>
                  </a:lnTo>
                  <a:lnTo>
                    <a:pt x="913" y="18"/>
                  </a:lnTo>
                  <a:lnTo>
                    <a:pt x="901" y="11"/>
                  </a:lnTo>
                  <a:lnTo>
                    <a:pt x="901" y="11"/>
                  </a:lnTo>
                  <a:lnTo>
                    <a:pt x="871" y="8"/>
                  </a:lnTo>
                  <a:lnTo>
                    <a:pt x="883" y="5"/>
                  </a:lnTo>
                  <a:lnTo>
                    <a:pt x="856"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43" name="Freeform 222"/>
            <p:cNvSpPr>
              <a:spLocks/>
            </p:cNvSpPr>
            <p:nvPr/>
          </p:nvSpPr>
          <p:spPr bwMode="auto">
            <a:xfrm>
              <a:off x="5714147" y="5173091"/>
              <a:ext cx="69431" cy="63684"/>
            </a:xfrm>
            <a:custGeom>
              <a:avLst/>
              <a:gdLst>
                <a:gd name="T0" fmla="*/ 36 w 42"/>
                <a:gd name="T1" fmla="*/ 6 h 41"/>
                <a:gd name="T2" fmla="*/ 29 w 42"/>
                <a:gd name="T3" fmla="*/ 0 h 41"/>
                <a:gd name="T4" fmla="*/ 20 w 42"/>
                <a:gd name="T5" fmla="*/ 4 h 41"/>
                <a:gd name="T6" fmla="*/ 10 w 42"/>
                <a:gd name="T7" fmla="*/ 12 h 41"/>
                <a:gd name="T8" fmla="*/ 0 w 42"/>
                <a:gd name="T9" fmla="*/ 25 h 41"/>
                <a:gd name="T10" fmla="*/ 12 w 42"/>
                <a:gd name="T11" fmla="*/ 41 h 41"/>
                <a:gd name="T12" fmla="*/ 18 w 42"/>
                <a:gd name="T13" fmla="*/ 39 h 41"/>
                <a:gd name="T14" fmla="*/ 22 w 42"/>
                <a:gd name="T15" fmla="*/ 32 h 41"/>
                <a:gd name="T16" fmla="*/ 32 w 42"/>
                <a:gd name="T17" fmla="*/ 29 h 41"/>
                <a:gd name="T18" fmla="*/ 36 w 42"/>
                <a:gd name="T19" fmla="*/ 22 h 41"/>
                <a:gd name="T20" fmla="*/ 42 w 42"/>
                <a:gd name="T21" fmla="*/ 12 h 41"/>
                <a:gd name="T22" fmla="*/ 36 w 42"/>
                <a:gd name="T23" fmla="*/ 6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2" h="41">
                  <a:moveTo>
                    <a:pt x="36" y="6"/>
                  </a:moveTo>
                  <a:lnTo>
                    <a:pt x="29" y="0"/>
                  </a:lnTo>
                  <a:lnTo>
                    <a:pt x="20" y="4"/>
                  </a:lnTo>
                  <a:lnTo>
                    <a:pt x="10" y="12"/>
                  </a:lnTo>
                  <a:lnTo>
                    <a:pt x="0" y="25"/>
                  </a:lnTo>
                  <a:lnTo>
                    <a:pt x="12" y="41"/>
                  </a:lnTo>
                  <a:lnTo>
                    <a:pt x="18" y="39"/>
                  </a:lnTo>
                  <a:lnTo>
                    <a:pt x="22" y="32"/>
                  </a:lnTo>
                  <a:lnTo>
                    <a:pt x="32" y="29"/>
                  </a:lnTo>
                  <a:lnTo>
                    <a:pt x="36" y="22"/>
                  </a:lnTo>
                  <a:lnTo>
                    <a:pt x="42" y="12"/>
                  </a:lnTo>
                  <a:lnTo>
                    <a:pt x="36" y="6"/>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grpSp>
      <p:cxnSp>
        <p:nvCxnSpPr>
          <p:cNvPr id="227" name="Straight Connector 226"/>
          <p:cNvCxnSpPr/>
          <p:nvPr userDrawn="1"/>
        </p:nvCxnSpPr>
        <p:spPr>
          <a:xfrm>
            <a:off x="4625975" y="4933243"/>
            <a:ext cx="5400675" cy="0"/>
          </a:xfrm>
          <a:prstGeom prst="line">
            <a:avLst/>
          </a:prstGeom>
          <a:ln w="6350">
            <a:solidFill>
              <a:srgbClr val="A7A8AA"/>
            </a:solidFill>
          </a:ln>
        </p:spPr>
        <p:style>
          <a:lnRef idx="1">
            <a:schemeClr val="accent1"/>
          </a:lnRef>
          <a:fillRef idx="0">
            <a:schemeClr val="accent1"/>
          </a:fillRef>
          <a:effectRef idx="0">
            <a:schemeClr val="accent1"/>
          </a:effectRef>
          <a:fontRef idx="minor">
            <a:schemeClr val="tx1"/>
          </a:fontRef>
        </p:style>
      </p:cxnSp>
      <p:sp>
        <p:nvSpPr>
          <p:cNvPr id="228" name="Text Placeholder 6"/>
          <p:cNvSpPr>
            <a:spLocks noGrp="1"/>
          </p:cNvSpPr>
          <p:nvPr userDrawn="1">
            <p:ph type="body" sz="quarter" idx="74" hasCustomPrompt="1"/>
          </p:nvPr>
        </p:nvSpPr>
        <p:spPr>
          <a:xfrm>
            <a:off x="708029" y="2087563"/>
            <a:ext cx="2981321" cy="224711"/>
          </a:xfrm>
          <a:prstGeom prst="rect">
            <a:avLst/>
          </a:prstGeom>
        </p:spPr>
        <p:txBody>
          <a:bodyPr lIns="0" tIns="0" rIns="0" bIns="0"/>
          <a:lstStyle>
            <a:lvl1pPr marL="0" indent="0">
              <a:buNone/>
              <a:defRPr sz="1400" baseline="0">
                <a:solidFill>
                  <a:schemeClr val="tx1"/>
                </a:solidFill>
                <a:latin typeface="Deutsche Bank Text" charset="0"/>
                <a:ea typeface="Deutsche Bank Text" charset="0"/>
                <a:cs typeface="Deutsche Bank Text" charset="0"/>
              </a:defRPr>
            </a:lvl1pPr>
            <a:lvl2pPr marL="455783" indent="0">
              <a:buNone/>
              <a:defRPr>
                <a:solidFill>
                  <a:srgbClr val="00205B"/>
                </a:solidFill>
                <a:latin typeface="Deutsche Bank Text Beta" charset="0"/>
                <a:ea typeface="Deutsche Bank Text Beta" charset="0"/>
                <a:cs typeface="Deutsche Bank Text Beta" charset="0"/>
              </a:defRPr>
            </a:lvl2pPr>
            <a:lvl3pPr marL="911566" indent="0">
              <a:buNone/>
              <a:defRPr>
                <a:solidFill>
                  <a:srgbClr val="00205B"/>
                </a:solidFill>
                <a:latin typeface="Deutsche Bank Text Beta" charset="0"/>
                <a:ea typeface="Deutsche Bank Text Beta" charset="0"/>
                <a:cs typeface="Deutsche Bank Text Beta" charset="0"/>
              </a:defRPr>
            </a:lvl3pPr>
            <a:lvl4pPr marL="1367348" indent="0">
              <a:buNone/>
              <a:defRPr>
                <a:solidFill>
                  <a:srgbClr val="00205B"/>
                </a:solidFill>
                <a:latin typeface="Deutsche Bank Text Beta" charset="0"/>
                <a:ea typeface="Deutsche Bank Text Beta" charset="0"/>
                <a:cs typeface="Deutsche Bank Text Beta" charset="0"/>
              </a:defRPr>
            </a:lvl4pPr>
            <a:lvl5pPr marL="1823131" indent="0">
              <a:buNone/>
              <a:defRPr>
                <a:solidFill>
                  <a:srgbClr val="00205B"/>
                </a:solidFill>
                <a:latin typeface="Deutsche Bank Text Beta" charset="0"/>
                <a:ea typeface="Deutsche Bank Text Beta" charset="0"/>
                <a:cs typeface="Deutsche Bank Text Beta" charset="0"/>
              </a:defRPr>
            </a:lvl5pPr>
          </a:lstStyle>
          <a:p>
            <a:pPr lvl="0"/>
            <a:r>
              <a:rPr lang="en-US" dirty="0"/>
              <a:t>Deutsche Bank Text Dark Blue 14pt</a:t>
            </a:r>
          </a:p>
        </p:txBody>
      </p:sp>
      <p:sp>
        <p:nvSpPr>
          <p:cNvPr id="229" name="Text Placeholder 8"/>
          <p:cNvSpPr>
            <a:spLocks noGrp="1"/>
          </p:cNvSpPr>
          <p:nvPr userDrawn="1">
            <p:ph type="body" sz="quarter" idx="73" hasCustomPrompt="1"/>
          </p:nvPr>
        </p:nvSpPr>
        <p:spPr>
          <a:xfrm>
            <a:off x="701675" y="2473657"/>
            <a:ext cx="3134620" cy="3935081"/>
          </a:xfrm>
          <a:prstGeom prst="rect">
            <a:avLst/>
          </a:prstGeom>
        </p:spPr>
        <p:txBody>
          <a:bodyPr lIns="0" tIns="0" rIns="0" bIns="0"/>
          <a:lstStyle>
            <a:lvl1pPr marL="252000" indent="-252000">
              <a:lnSpc>
                <a:spcPts val="1400"/>
              </a:lnSpc>
              <a:spcBef>
                <a:spcPts val="1400"/>
              </a:spcBef>
              <a:defRPr sz="1200" baseline="0">
                <a:solidFill>
                  <a:schemeClr val="tx2"/>
                </a:solidFill>
                <a:latin typeface="Deutsche Bank Text" charset="0"/>
                <a:ea typeface="Deutsche Bank Text" charset="0"/>
                <a:cs typeface="Deutsche Bank Text" charset="0"/>
              </a:defRPr>
            </a:lvl1pPr>
            <a:lvl2pPr>
              <a:defRPr sz="1400">
                <a:solidFill>
                  <a:srgbClr val="535B61"/>
                </a:solidFill>
                <a:latin typeface="Deutsche Bank Text Beta" charset="0"/>
                <a:ea typeface="Deutsche Bank Text Beta" charset="0"/>
                <a:cs typeface="Deutsche Bank Text Beta" charset="0"/>
              </a:defRPr>
            </a:lvl2pPr>
            <a:lvl3pPr>
              <a:defRPr sz="1400">
                <a:solidFill>
                  <a:srgbClr val="535B61"/>
                </a:solidFill>
                <a:latin typeface="Deutsche Bank Text Beta" charset="0"/>
                <a:ea typeface="Deutsche Bank Text Beta" charset="0"/>
                <a:cs typeface="Deutsche Bank Text Beta" charset="0"/>
              </a:defRPr>
            </a:lvl3pPr>
            <a:lvl4pPr>
              <a:defRPr sz="1400">
                <a:solidFill>
                  <a:srgbClr val="535B61"/>
                </a:solidFill>
                <a:latin typeface="Deutsche Bank Text Beta" charset="0"/>
                <a:ea typeface="Deutsche Bank Text Beta" charset="0"/>
                <a:cs typeface="Deutsche Bank Text Beta" charset="0"/>
              </a:defRPr>
            </a:lvl4pPr>
            <a:lvl5pPr>
              <a:defRPr sz="1400">
                <a:solidFill>
                  <a:srgbClr val="535B61"/>
                </a:solidFill>
                <a:latin typeface="Deutsche Bank Text Beta" charset="0"/>
                <a:ea typeface="Deutsche Bank Text Beta" charset="0"/>
                <a:cs typeface="Deutsche Bank Text Beta" charset="0"/>
              </a:defRPr>
            </a:lvl5pPr>
          </a:lstStyle>
          <a:p>
            <a:pPr lvl="0"/>
            <a:r>
              <a:rPr lang="en-US" dirty="0"/>
              <a:t>Deutsche Bank Text Dark Grey 12pt</a:t>
            </a:r>
          </a:p>
        </p:txBody>
      </p:sp>
      <p:sp>
        <p:nvSpPr>
          <p:cNvPr id="231" name="TextBox 230"/>
          <p:cNvSpPr txBox="1"/>
          <p:nvPr userDrawn="1"/>
        </p:nvSpPr>
        <p:spPr>
          <a:xfrm>
            <a:off x="4864707" y="5027654"/>
            <a:ext cx="439223" cy="123111"/>
          </a:xfrm>
          <a:prstGeom prst="rect">
            <a:avLst/>
          </a:prstGeom>
          <a:noFill/>
        </p:spPr>
        <p:txBody>
          <a:bodyPr wrap="none" lIns="0" tIns="0" rIns="0" bIns="0" rtlCol="0">
            <a:spAutoFit/>
          </a:bodyPr>
          <a:lstStyle/>
          <a:p>
            <a:r>
              <a:rPr lang="en-US" sz="800" dirty="0">
                <a:solidFill>
                  <a:srgbClr val="00205B"/>
                </a:solidFill>
                <a:latin typeface="Deutsche Bank Text" charset="0"/>
                <a:ea typeface="Deutsche Bank Text" charset="0"/>
                <a:cs typeface="Deutsche Bank Text" charset="0"/>
              </a:rPr>
              <a:t>Americas</a:t>
            </a:r>
          </a:p>
        </p:txBody>
      </p:sp>
      <p:sp>
        <p:nvSpPr>
          <p:cNvPr id="234" name="Oval 233"/>
          <p:cNvSpPr/>
          <p:nvPr userDrawn="1"/>
        </p:nvSpPr>
        <p:spPr>
          <a:xfrm>
            <a:off x="4625975" y="5049860"/>
            <a:ext cx="175689" cy="175689"/>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dirty="0">
              <a:solidFill>
                <a:srgbClr val="FFFFFF"/>
              </a:solidFill>
            </a:endParaRPr>
          </a:p>
        </p:txBody>
      </p:sp>
      <p:sp>
        <p:nvSpPr>
          <p:cNvPr id="239" name="Text Placeholder 238"/>
          <p:cNvSpPr>
            <a:spLocks noGrp="1"/>
          </p:cNvSpPr>
          <p:nvPr userDrawn="1">
            <p:ph type="body" sz="quarter" idx="75" hasCustomPrompt="1"/>
          </p:nvPr>
        </p:nvSpPr>
        <p:spPr>
          <a:xfrm>
            <a:off x="4867275" y="5210049"/>
            <a:ext cx="735668" cy="185856"/>
          </a:xfrm>
          <a:prstGeom prst="rect">
            <a:avLst/>
          </a:prstGeom>
        </p:spPr>
        <p:txBody>
          <a:bodyPr lIns="0" tIns="0" rIns="0" bIns="0"/>
          <a:lstStyle>
            <a:lvl1pPr marL="0" indent="0">
              <a:buNone/>
              <a:defRPr sz="1400">
                <a:solidFill>
                  <a:schemeClr val="tx1"/>
                </a:solidFill>
                <a:latin typeface="Deutsche Bank Text" charset="0"/>
                <a:ea typeface="Deutsche Bank Text" charset="0"/>
                <a:cs typeface="Deutsche Bank Text" charset="0"/>
              </a:defRPr>
            </a:lvl1pPr>
          </a:lstStyle>
          <a:p>
            <a:pPr lvl="0"/>
            <a:r>
              <a:rPr lang="en-US" dirty="0"/>
              <a:t>€</a:t>
            </a:r>
            <a:r>
              <a:rPr lang="en-US" dirty="0" err="1"/>
              <a:t>XX.Xbn</a:t>
            </a:r>
            <a:endParaRPr lang="en-US" dirty="0"/>
          </a:p>
        </p:txBody>
      </p:sp>
      <p:sp>
        <p:nvSpPr>
          <p:cNvPr id="242" name="TextBox 241"/>
          <p:cNvSpPr txBox="1"/>
          <p:nvPr userDrawn="1"/>
        </p:nvSpPr>
        <p:spPr>
          <a:xfrm>
            <a:off x="5964884" y="5027654"/>
            <a:ext cx="426399" cy="123111"/>
          </a:xfrm>
          <a:prstGeom prst="rect">
            <a:avLst/>
          </a:prstGeom>
          <a:noFill/>
        </p:spPr>
        <p:txBody>
          <a:bodyPr wrap="none" lIns="0" tIns="0" rIns="0" bIns="0" rtlCol="0">
            <a:spAutoFit/>
          </a:bodyPr>
          <a:lstStyle/>
          <a:p>
            <a:r>
              <a:rPr lang="en-US" sz="800" dirty="0">
                <a:solidFill>
                  <a:srgbClr val="00205B"/>
                </a:solidFill>
                <a:latin typeface="Deutsche Bank Text" charset="0"/>
                <a:ea typeface="Deutsche Bank Text" charset="0"/>
                <a:cs typeface="Deutsche Bank Text" charset="0"/>
              </a:rPr>
              <a:t>Germany</a:t>
            </a:r>
          </a:p>
        </p:txBody>
      </p:sp>
      <p:sp>
        <p:nvSpPr>
          <p:cNvPr id="243" name="Oval 242"/>
          <p:cNvSpPr/>
          <p:nvPr userDrawn="1"/>
        </p:nvSpPr>
        <p:spPr>
          <a:xfrm>
            <a:off x="5726152" y="5049860"/>
            <a:ext cx="175689" cy="175689"/>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dirty="0">
              <a:solidFill>
                <a:srgbClr val="FFFFFF"/>
              </a:solidFill>
            </a:endParaRPr>
          </a:p>
        </p:txBody>
      </p:sp>
      <p:sp>
        <p:nvSpPr>
          <p:cNvPr id="244" name="Text Placeholder 238"/>
          <p:cNvSpPr>
            <a:spLocks noGrp="1"/>
          </p:cNvSpPr>
          <p:nvPr userDrawn="1">
            <p:ph type="body" sz="quarter" idx="76" hasCustomPrompt="1"/>
          </p:nvPr>
        </p:nvSpPr>
        <p:spPr>
          <a:xfrm>
            <a:off x="5967452" y="5210049"/>
            <a:ext cx="735668" cy="185856"/>
          </a:xfrm>
          <a:prstGeom prst="rect">
            <a:avLst/>
          </a:prstGeom>
        </p:spPr>
        <p:txBody>
          <a:bodyPr lIns="0" tIns="0" rIns="0" bIns="0"/>
          <a:lstStyle>
            <a:lvl1pPr marL="0" indent="0">
              <a:buNone/>
              <a:defRPr sz="1400">
                <a:solidFill>
                  <a:schemeClr val="tx1"/>
                </a:solidFill>
                <a:latin typeface="Deutsche Bank Text" charset="0"/>
                <a:ea typeface="Deutsche Bank Text" charset="0"/>
                <a:cs typeface="Deutsche Bank Text" charset="0"/>
              </a:defRPr>
            </a:lvl1pPr>
          </a:lstStyle>
          <a:p>
            <a:pPr lvl="0"/>
            <a:r>
              <a:rPr lang="en-US" dirty="0"/>
              <a:t>€</a:t>
            </a:r>
            <a:r>
              <a:rPr lang="en-US" dirty="0" err="1"/>
              <a:t>XX.Xbn</a:t>
            </a:r>
            <a:endParaRPr lang="en-US" dirty="0"/>
          </a:p>
        </p:txBody>
      </p:sp>
      <p:sp>
        <p:nvSpPr>
          <p:cNvPr id="245" name="TextBox 244"/>
          <p:cNvSpPr txBox="1"/>
          <p:nvPr userDrawn="1"/>
        </p:nvSpPr>
        <p:spPr>
          <a:xfrm>
            <a:off x="7148000" y="5027654"/>
            <a:ext cx="298159" cy="123111"/>
          </a:xfrm>
          <a:prstGeom prst="rect">
            <a:avLst/>
          </a:prstGeom>
          <a:noFill/>
        </p:spPr>
        <p:txBody>
          <a:bodyPr wrap="none" lIns="0" tIns="0" rIns="0" bIns="0" rtlCol="0">
            <a:spAutoFit/>
          </a:bodyPr>
          <a:lstStyle/>
          <a:p>
            <a:r>
              <a:rPr lang="en-US" sz="800" dirty="0">
                <a:solidFill>
                  <a:srgbClr val="00205B"/>
                </a:solidFill>
                <a:latin typeface="Deutsche Bank Text" charset="0"/>
                <a:ea typeface="Deutsche Bank Text" charset="0"/>
                <a:cs typeface="Deutsche Bank Text" charset="0"/>
              </a:rPr>
              <a:t>EMEA</a:t>
            </a:r>
          </a:p>
        </p:txBody>
      </p:sp>
      <p:sp>
        <p:nvSpPr>
          <p:cNvPr id="246" name="Oval 245"/>
          <p:cNvSpPr/>
          <p:nvPr userDrawn="1"/>
        </p:nvSpPr>
        <p:spPr>
          <a:xfrm>
            <a:off x="6909268" y="5049860"/>
            <a:ext cx="175689" cy="175689"/>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dirty="0">
              <a:solidFill>
                <a:srgbClr val="FFFFFF"/>
              </a:solidFill>
            </a:endParaRPr>
          </a:p>
        </p:txBody>
      </p:sp>
      <p:sp>
        <p:nvSpPr>
          <p:cNvPr id="247" name="Text Placeholder 238"/>
          <p:cNvSpPr>
            <a:spLocks noGrp="1"/>
          </p:cNvSpPr>
          <p:nvPr userDrawn="1">
            <p:ph type="body" sz="quarter" idx="77" hasCustomPrompt="1"/>
          </p:nvPr>
        </p:nvSpPr>
        <p:spPr>
          <a:xfrm>
            <a:off x="7150568" y="5210049"/>
            <a:ext cx="735668" cy="185856"/>
          </a:xfrm>
          <a:prstGeom prst="rect">
            <a:avLst/>
          </a:prstGeom>
        </p:spPr>
        <p:txBody>
          <a:bodyPr lIns="0" tIns="0" rIns="0" bIns="0"/>
          <a:lstStyle>
            <a:lvl1pPr marL="0" indent="0">
              <a:buNone/>
              <a:defRPr sz="1400">
                <a:solidFill>
                  <a:schemeClr val="tx1"/>
                </a:solidFill>
                <a:latin typeface="Deutsche Bank Text" charset="0"/>
                <a:ea typeface="Deutsche Bank Text" charset="0"/>
                <a:cs typeface="Deutsche Bank Text" charset="0"/>
              </a:defRPr>
            </a:lvl1pPr>
          </a:lstStyle>
          <a:p>
            <a:pPr lvl="0"/>
            <a:r>
              <a:rPr lang="en-US" dirty="0"/>
              <a:t>€</a:t>
            </a:r>
            <a:r>
              <a:rPr lang="en-US" dirty="0" err="1"/>
              <a:t>XX.Xbn</a:t>
            </a:r>
            <a:endParaRPr lang="en-US" dirty="0"/>
          </a:p>
        </p:txBody>
      </p:sp>
      <p:sp>
        <p:nvSpPr>
          <p:cNvPr id="248" name="TextBox 247"/>
          <p:cNvSpPr txBox="1"/>
          <p:nvPr userDrawn="1"/>
        </p:nvSpPr>
        <p:spPr>
          <a:xfrm>
            <a:off x="8181744" y="5027654"/>
            <a:ext cx="285335" cy="123111"/>
          </a:xfrm>
          <a:prstGeom prst="rect">
            <a:avLst/>
          </a:prstGeom>
          <a:noFill/>
        </p:spPr>
        <p:txBody>
          <a:bodyPr wrap="none" lIns="0" tIns="0" rIns="0" bIns="0" rtlCol="0">
            <a:spAutoFit/>
          </a:bodyPr>
          <a:lstStyle/>
          <a:p>
            <a:r>
              <a:rPr lang="en-US" sz="800" dirty="0">
                <a:solidFill>
                  <a:srgbClr val="00205B"/>
                </a:solidFill>
                <a:latin typeface="Deutsche Bank Text" charset="0"/>
                <a:ea typeface="Deutsche Bank Text" charset="0"/>
                <a:cs typeface="Deutsche Bank Text" charset="0"/>
              </a:rPr>
              <a:t>APAC</a:t>
            </a:r>
          </a:p>
        </p:txBody>
      </p:sp>
      <p:sp>
        <p:nvSpPr>
          <p:cNvPr id="249" name="Oval 248"/>
          <p:cNvSpPr/>
          <p:nvPr userDrawn="1"/>
        </p:nvSpPr>
        <p:spPr>
          <a:xfrm>
            <a:off x="7943012" y="5049860"/>
            <a:ext cx="175689" cy="175689"/>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dirty="0">
              <a:solidFill>
                <a:srgbClr val="FFFFFF"/>
              </a:solidFill>
            </a:endParaRPr>
          </a:p>
        </p:txBody>
      </p:sp>
      <p:sp>
        <p:nvSpPr>
          <p:cNvPr id="250" name="Text Placeholder 238"/>
          <p:cNvSpPr>
            <a:spLocks noGrp="1"/>
          </p:cNvSpPr>
          <p:nvPr userDrawn="1">
            <p:ph type="body" sz="quarter" idx="78" hasCustomPrompt="1"/>
          </p:nvPr>
        </p:nvSpPr>
        <p:spPr>
          <a:xfrm>
            <a:off x="8184312" y="5210049"/>
            <a:ext cx="735668" cy="185856"/>
          </a:xfrm>
          <a:prstGeom prst="rect">
            <a:avLst/>
          </a:prstGeom>
        </p:spPr>
        <p:txBody>
          <a:bodyPr lIns="0" tIns="0" rIns="0" bIns="0"/>
          <a:lstStyle>
            <a:lvl1pPr marL="0" indent="0">
              <a:buNone/>
              <a:defRPr sz="1400">
                <a:solidFill>
                  <a:schemeClr val="tx1"/>
                </a:solidFill>
                <a:latin typeface="Deutsche Bank Text" charset="0"/>
                <a:ea typeface="Deutsche Bank Text" charset="0"/>
                <a:cs typeface="Deutsche Bank Text" charset="0"/>
              </a:defRPr>
            </a:lvl1pPr>
          </a:lstStyle>
          <a:p>
            <a:pPr lvl="0"/>
            <a:r>
              <a:rPr lang="en-US" dirty="0"/>
              <a:t>€</a:t>
            </a:r>
            <a:r>
              <a:rPr lang="en-US" dirty="0" err="1"/>
              <a:t>XX.Xbn</a:t>
            </a:r>
            <a:endParaRPr lang="en-US" dirty="0"/>
          </a:p>
        </p:txBody>
      </p:sp>
      <p:sp>
        <p:nvSpPr>
          <p:cNvPr id="240" name="Text Placeholder 6"/>
          <p:cNvSpPr>
            <a:spLocks noGrp="1"/>
          </p:cNvSpPr>
          <p:nvPr>
            <p:ph type="body" sz="quarter" idx="72" hasCustomPrompt="1"/>
          </p:nvPr>
        </p:nvSpPr>
        <p:spPr>
          <a:xfrm>
            <a:off x="702650" y="6764338"/>
            <a:ext cx="9324000" cy="268287"/>
          </a:xfrm>
          <a:prstGeom prst="rect">
            <a:avLst/>
          </a:prstGeom>
        </p:spPr>
        <p:txBody>
          <a:bodyPr lIns="0" tIns="0" rIns="0" bIns="0" anchor="b"/>
          <a:lstStyle>
            <a:lvl1pPr marL="0" indent="0">
              <a:lnSpc>
                <a:spcPts val="800"/>
              </a:lnSpc>
              <a:spcBef>
                <a:spcPts val="0"/>
              </a:spcBef>
              <a:buNone/>
              <a:defRPr sz="800">
                <a:solidFill>
                  <a:schemeClr val="tx2"/>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8pt</a:t>
            </a:r>
          </a:p>
        </p:txBody>
      </p:sp>
    </p:spTree>
    <p:extLst>
      <p:ext uri="{BB962C8B-B14F-4D97-AF65-F5344CB8AC3E}">
        <p14:creationId xmlns:p14="http://schemas.microsoft.com/office/powerpoint/2010/main" val="497688655"/>
      </p:ext>
    </p:extLst>
  </p:cSld>
  <p:clrMapOvr>
    <a:masterClrMapping/>
  </p:clrMapOvr>
</p:sldLayout>
</file>

<file path=ppt/slideLayouts/slideLayout217.xml><?xml version="1.0" encoding="utf-8"?>
<p:sldLayout xmlns:a="http://schemas.openxmlformats.org/drawingml/2006/main" xmlns:r="http://schemas.openxmlformats.org/officeDocument/2006/relationships" xmlns:p="http://schemas.openxmlformats.org/presentationml/2006/main" preserve="1" userDrawn="1">
  <p:cSld name="4_1 Column Text/1 Column Map">
    <p:spTree>
      <p:nvGrpSpPr>
        <p:cNvPr id="1" name=""/>
        <p:cNvGrpSpPr/>
        <p:nvPr/>
      </p:nvGrpSpPr>
      <p:grpSpPr>
        <a:xfrm>
          <a:off x="0" y="0"/>
          <a:ext cx="0" cy="0"/>
          <a:chOff x="0" y="0"/>
          <a:chExt cx="0" cy="0"/>
        </a:xfrm>
      </p:grpSpPr>
      <p:sp>
        <p:nvSpPr>
          <p:cNvPr id="3" name="Text Placeholder 2"/>
          <p:cNvSpPr>
            <a:spLocks noGrp="1"/>
          </p:cNvSpPr>
          <p:nvPr>
            <p:ph type="body" sz="quarter" idx="62" hasCustomPrompt="1"/>
          </p:nvPr>
        </p:nvSpPr>
        <p:spPr>
          <a:xfrm>
            <a:off x="701675" y="441325"/>
            <a:ext cx="3060700" cy="173038"/>
          </a:xfrm>
          <a:prstGeom prst="rect">
            <a:avLst/>
          </a:prstGeom>
        </p:spPr>
        <p:txBody>
          <a:bodyPr lIns="0" tIns="0" rIns="0" bIns="0"/>
          <a:lstStyle>
            <a:lvl1pPr marL="0" indent="0">
              <a:buNone/>
              <a:defRPr sz="997" b="0" i="0" baseline="0">
                <a:solidFill>
                  <a:schemeClr val="accent2"/>
                </a:solidFill>
                <a:latin typeface="Deutsche Bank Text" charset="0"/>
                <a:ea typeface="Deutsche Bank Text" charset="0"/>
                <a:cs typeface="Deutsche Bank Text" charset="0"/>
              </a:defRPr>
            </a:lvl1pPr>
            <a:lvl2pPr marL="455783" indent="0">
              <a:buNone/>
              <a:defRPr/>
            </a:lvl2pPr>
            <a:lvl3pPr marL="911565" indent="0">
              <a:buNone/>
              <a:defRPr/>
            </a:lvl3pPr>
            <a:lvl4pPr marL="1367348" indent="0">
              <a:buNone/>
              <a:defRPr/>
            </a:lvl4pPr>
            <a:lvl5pPr marL="1823131" indent="0">
              <a:buNone/>
              <a:defRPr/>
            </a:lvl5pPr>
          </a:lstStyle>
          <a:p>
            <a:pPr lvl="0"/>
            <a:r>
              <a:rPr lang="en-US" dirty="0"/>
              <a:t>Deutsche Bank Text Orange 10pt</a:t>
            </a:r>
          </a:p>
        </p:txBody>
      </p:sp>
      <p:sp>
        <p:nvSpPr>
          <p:cNvPr id="4" name="Text Placeholder 5"/>
          <p:cNvSpPr>
            <a:spLocks noGrp="1"/>
          </p:cNvSpPr>
          <p:nvPr>
            <p:ph type="body" sz="quarter" idx="63" hasCustomPrompt="1"/>
          </p:nvPr>
        </p:nvSpPr>
        <p:spPr>
          <a:xfrm>
            <a:off x="701674" y="824430"/>
            <a:ext cx="8532813" cy="478908"/>
          </a:xfrm>
          <a:prstGeom prst="rect">
            <a:avLst/>
          </a:prstGeom>
        </p:spPr>
        <p:txBody>
          <a:bodyPr lIns="0" tIns="0" rIns="0" bIns="0"/>
          <a:lstStyle>
            <a:lvl1pPr marL="0" indent="0">
              <a:lnSpc>
                <a:spcPts val="4000"/>
              </a:lnSpc>
              <a:spcBef>
                <a:spcPts val="0"/>
              </a:spcBef>
              <a:buNone/>
              <a:defRPr sz="3600" baseline="0">
                <a:solidFill>
                  <a:schemeClr val="tx1"/>
                </a:solidFill>
                <a:latin typeface="Deutsche Bank Display" charset="0"/>
                <a:ea typeface="Deutsche Bank Display" charset="0"/>
                <a:cs typeface="Deutsche Bank Display" charset="0"/>
              </a:defRPr>
            </a:lvl1pPr>
            <a:lvl2pPr marL="455783" indent="0">
              <a:buNone/>
              <a:defRPr sz="3600">
                <a:latin typeface="Deutsche Bank Display Beta" charset="0"/>
                <a:ea typeface="Deutsche Bank Display Beta" charset="0"/>
                <a:cs typeface="Deutsche Bank Display Beta" charset="0"/>
              </a:defRPr>
            </a:lvl2pPr>
            <a:lvl3pPr marL="911566" indent="0">
              <a:buNone/>
              <a:defRPr sz="3600">
                <a:latin typeface="Deutsche Bank Display Beta" charset="0"/>
                <a:ea typeface="Deutsche Bank Display Beta" charset="0"/>
                <a:cs typeface="Deutsche Bank Display Beta" charset="0"/>
              </a:defRPr>
            </a:lvl3pPr>
            <a:lvl4pPr marL="1367348" indent="0">
              <a:buNone/>
              <a:defRPr sz="3600">
                <a:latin typeface="Deutsche Bank Display Beta" charset="0"/>
                <a:ea typeface="Deutsche Bank Display Beta" charset="0"/>
                <a:cs typeface="Deutsche Bank Display Beta" charset="0"/>
              </a:defRPr>
            </a:lvl4pPr>
            <a:lvl5pPr marL="1823131" indent="0">
              <a:buNone/>
              <a:defRPr sz="3600">
                <a:latin typeface="Deutsche Bank Display Beta" charset="0"/>
                <a:ea typeface="Deutsche Bank Display Beta" charset="0"/>
                <a:cs typeface="Deutsche Bank Display Beta" charset="0"/>
              </a:defRPr>
            </a:lvl5pPr>
          </a:lstStyle>
          <a:p>
            <a:pPr lvl="0"/>
            <a:r>
              <a:rPr lang="en-US" dirty="0"/>
              <a:t>Deutsche Bank Display Dark Blue 36pt</a:t>
            </a:r>
          </a:p>
        </p:txBody>
      </p:sp>
      <p:sp>
        <p:nvSpPr>
          <p:cNvPr id="8" name="Freeform 207"/>
          <p:cNvSpPr>
            <a:spLocks/>
          </p:cNvSpPr>
          <p:nvPr userDrawn="1"/>
        </p:nvSpPr>
        <p:spPr bwMode="auto">
          <a:xfrm>
            <a:off x="4811877" y="2526542"/>
            <a:ext cx="26495" cy="10668"/>
          </a:xfrm>
          <a:custGeom>
            <a:avLst/>
            <a:gdLst>
              <a:gd name="T0" fmla="*/ 21 w 28"/>
              <a:gd name="T1" fmla="*/ 9 h 12"/>
              <a:gd name="T2" fmla="*/ 8 w 28"/>
              <a:gd name="T3" fmla="*/ 12 h 12"/>
              <a:gd name="T4" fmla="*/ 3 w 28"/>
              <a:gd name="T5" fmla="*/ 8 h 12"/>
              <a:gd name="T6" fmla="*/ 0 w 28"/>
              <a:gd name="T7" fmla="*/ 3 h 12"/>
              <a:gd name="T8" fmla="*/ 19 w 28"/>
              <a:gd name="T9" fmla="*/ 0 h 12"/>
              <a:gd name="T10" fmla="*/ 28 w 28"/>
              <a:gd name="T11" fmla="*/ 1 h 12"/>
              <a:gd name="T12" fmla="*/ 21 w 28"/>
              <a:gd name="T13" fmla="*/ 9 h 12"/>
            </a:gdLst>
            <a:ahLst/>
            <a:cxnLst>
              <a:cxn ang="0">
                <a:pos x="T0" y="T1"/>
              </a:cxn>
              <a:cxn ang="0">
                <a:pos x="T2" y="T3"/>
              </a:cxn>
              <a:cxn ang="0">
                <a:pos x="T4" y="T5"/>
              </a:cxn>
              <a:cxn ang="0">
                <a:pos x="T6" y="T7"/>
              </a:cxn>
              <a:cxn ang="0">
                <a:pos x="T8" y="T9"/>
              </a:cxn>
              <a:cxn ang="0">
                <a:pos x="T10" y="T11"/>
              </a:cxn>
              <a:cxn ang="0">
                <a:pos x="T12" y="T13"/>
              </a:cxn>
            </a:cxnLst>
            <a:rect l="0" t="0" r="r" b="b"/>
            <a:pathLst>
              <a:path w="28" h="12">
                <a:moveTo>
                  <a:pt x="21" y="9"/>
                </a:moveTo>
                <a:lnTo>
                  <a:pt x="8" y="12"/>
                </a:lnTo>
                <a:lnTo>
                  <a:pt x="3" y="8"/>
                </a:lnTo>
                <a:lnTo>
                  <a:pt x="0" y="3"/>
                </a:lnTo>
                <a:lnTo>
                  <a:pt x="19" y="0"/>
                </a:lnTo>
                <a:lnTo>
                  <a:pt x="28" y="1"/>
                </a:lnTo>
                <a:lnTo>
                  <a:pt x="21" y="9"/>
                </a:lnTo>
                <a:close/>
              </a:path>
            </a:pathLst>
          </a:custGeom>
          <a:solidFill>
            <a:srgbClr val="6CABCD"/>
          </a:solid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9" name="Freeform 208"/>
          <p:cNvSpPr>
            <a:spLocks/>
          </p:cNvSpPr>
          <p:nvPr userDrawn="1"/>
        </p:nvSpPr>
        <p:spPr bwMode="auto">
          <a:xfrm>
            <a:off x="4827965" y="2468752"/>
            <a:ext cx="38796" cy="13337"/>
          </a:xfrm>
          <a:custGeom>
            <a:avLst/>
            <a:gdLst>
              <a:gd name="T0" fmla="*/ 10 w 41"/>
              <a:gd name="T1" fmla="*/ 0 h 15"/>
              <a:gd name="T2" fmla="*/ 14 w 41"/>
              <a:gd name="T3" fmla="*/ 4 h 15"/>
              <a:gd name="T4" fmla="*/ 26 w 41"/>
              <a:gd name="T5" fmla="*/ 2 h 15"/>
              <a:gd name="T6" fmla="*/ 30 w 41"/>
              <a:gd name="T7" fmla="*/ 7 h 15"/>
              <a:gd name="T8" fmla="*/ 41 w 41"/>
              <a:gd name="T9" fmla="*/ 9 h 15"/>
              <a:gd name="T10" fmla="*/ 37 w 41"/>
              <a:gd name="T11" fmla="*/ 11 h 15"/>
              <a:gd name="T12" fmla="*/ 21 w 41"/>
              <a:gd name="T13" fmla="*/ 15 h 15"/>
              <a:gd name="T14" fmla="*/ 16 w 41"/>
              <a:gd name="T15" fmla="*/ 11 h 15"/>
              <a:gd name="T16" fmla="*/ 15 w 41"/>
              <a:gd name="T17" fmla="*/ 8 h 15"/>
              <a:gd name="T18" fmla="*/ 1 w 41"/>
              <a:gd name="T19" fmla="*/ 9 h 15"/>
              <a:gd name="T20" fmla="*/ 0 w 41"/>
              <a:gd name="T21" fmla="*/ 7 h 15"/>
              <a:gd name="T22" fmla="*/ 10 w 41"/>
              <a:gd name="T23"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1" h="15">
                <a:moveTo>
                  <a:pt x="10" y="0"/>
                </a:moveTo>
                <a:lnTo>
                  <a:pt x="14" y="4"/>
                </a:lnTo>
                <a:lnTo>
                  <a:pt x="26" y="2"/>
                </a:lnTo>
                <a:lnTo>
                  <a:pt x="30" y="7"/>
                </a:lnTo>
                <a:lnTo>
                  <a:pt x="41" y="9"/>
                </a:lnTo>
                <a:lnTo>
                  <a:pt x="37" y="11"/>
                </a:lnTo>
                <a:lnTo>
                  <a:pt x="21" y="15"/>
                </a:lnTo>
                <a:lnTo>
                  <a:pt x="16" y="11"/>
                </a:lnTo>
                <a:lnTo>
                  <a:pt x="15" y="8"/>
                </a:lnTo>
                <a:lnTo>
                  <a:pt x="1" y="9"/>
                </a:lnTo>
                <a:lnTo>
                  <a:pt x="0" y="7"/>
                </a:lnTo>
                <a:lnTo>
                  <a:pt x="10" y="0"/>
                </a:lnTo>
                <a:close/>
              </a:path>
            </a:pathLst>
          </a:custGeom>
          <a:solidFill>
            <a:srgbClr val="6CABCD"/>
          </a:solid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grpSp>
        <p:nvGrpSpPr>
          <p:cNvPr id="10" name="Group 9"/>
          <p:cNvGrpSpPr/>
          <p:nvPr userDrawn="1"/>
        </p:nvGrpSpPr>
        <p:grpSpPr>
          <a:xfrm>
            <a:off x="4728608" y="2190472"/>
            <a:ext cx="2278565" cy="2457402"/>
            <a:chOff x="720000" y="1735728"/>
            <a:chExt cx="3980771" cy="4293210"/>
          </a:xfrm>
          <a:solidFill>
            <a:schemeClr val="accent4"/>
          </a:solidFill>
        </p:grpSpPr>
        <p:sp>
          <p:nvSpPr>
            <p:cNvPr id="189" name="Freeform 188"/>
            <p:cNvSpPr>
              <a:spLocks noEditPoints="1"/>
            </p:cNvSpPr>
            <p:nvPr/>
          </p:nvSpPr>
          <p:spPr bwMode="auto">
            <a:xfrm>
              <a:off x="2883965" y="4952529"/>
              <a:ext cx="467840" cy="1065536"/>
            </a:xfrm>
            <a:custGeom>
              <a:avLst/>
              <a:gdLst>
                <a:gd name="T0" fmla="*/ 331 w 1160"/>
                <a:gd name="T1" fmla="*/ 82 h 2811"/>
                <a:gd name="T2" fmla="*/ 436 w 1160"/>
                <a:gd name="T3" fmla="*/ 17 h 2811"/>
                <a:gd name="T4" fmla="*/ 602 w 1160"/>
                <a:gd name="T5" fmla="*/ 174 h 2811"/>
                <a:gd name="T6" fmla="*/ 761 w 1160"/>
                <a:gd name="T7" fmla="*/ 250 h 2811"/>
                <a:gd name="T8" fmla="*/ 855 w 1160"/>
                <a:gd name="T9" fmla="*/ 321 h 2811"/>
                <a:gd name="T10" fmla="*/ 877 w 1160"/>
                <a:gd name="T11" fmla="*/ 473 h 2811"/>
                <a:gd name="T12" fmla="*/ 1016 w 1160"/>
                <a:gd name="T13" fmla="*/ 472 h 2811"/>
                <a:gd name="T14" fmla="*/ 1076 w 1160"/>
                <a:gd name="T15" fmla="*/ 332 h 2811"/>
                <a:gd name="T16" fmla="*/ 1153 w 1160"/>
                <a:gd name="T17" fmla="*/ 365 h 2811"/>
                <a:gd name="T18" fmla="*/ 1105 w 1160"/>
                <a:gd name="T19" fmla="*/ 480 h 2811"/>
                <a:gd name="T20" fmla="*/ 990 w 1160"/>
                <a:gd name="T21" fmla="*/ 597 h 2811"/>
                <a:gd name="T22" fmla="*/ 904 w 1160"/>
                <a:gd name="T23" fmla="*/ 781 h 2811"/>
                <a:gd name="T24" fmla="*/ 914 w 1160"/>
                <a:gd name="T25" fmla="*/ 953 h 2811"/>
                <a:gd name="T26" fmla="*/ 907 w 1160"/>
                <a:gd name="T27" fmla="*/ 1027 h 2811"/>
                <a:gd name="T28" fmla="*/ 1014 w 1160"/>
                <a:gd name="T29" fmla="*/ 1144 h 2811"/>
                <a:gd name="T30" fmla="*/ 1067 w 1160"/>
                <a:gd name="T31" fmla="*/ 1239 h 2811"/>
                <a:gd name="T32" fmla="*/ 1027 w 1160"/>
                <a:gd name="T33" fmla="*/ 1389 h 2811"/>
                <a:gd name="T34" fmla="*/ 797 w 1160"/>
                <a:gd name="T35" fmla="*/ 1452 h 2811"/>
                <a:gd name="T36" fmla="*/ 745 w 1160"/>
                <a:gd name="T37" fmla="*/ 1494 h 2811"/>
                <a:gd name="T38" fmla="*/ 770 w 1160"/>
                <a:gd name="T39" fmla="*/ 1600 h 2811"/>
                <a:gd name="T40" fmla="*/ 668 w 1160"/>
                <a:gd name="T41" fmla="*/ 1641 h 2811"/>
                <a:gd name="T42" fmla="*/ 573 w 1160"/>
                <a:gd name="T43" fmla="*/ 1632 h 2811"/>
                <a:gd name="T44" fmla="*/ 659 w 1160"/>
                <a:gd name="T45" fmla="*/ 1741 h 2811"/>
                <a:gd name="T46" fmla="*/ 722 w 1160"/>
                <a:gd name="T47" fmla="*/ 1759 h 2811"/>
                <a:gd name="T48" fmla="*/ 626 w 1160"/>
                <a:gd name="T49" fmla="*/ 1837 h 2811"/>
                <a:gd name="T50" fmla="*/ 639 w 1160"/>
                <a:gd name="T51" fmla="*/ 1966 h 2811"/>
                <a:gd name="T52" fmla="*/ 536 w 1160"/>
                <a:gd name="T53" fmla="*/ 2010 h 2811"/>
                <a:gd name="T54" fmla="*/ 623 w 1160"/>
                <a:gd name="T55" fmla="*/ 2134 h 2811"/>
                <a:gd name="T56" fmla="*/ 695 w 1160"/>
                <a:gd name="T57" fmla="*/ 2225 h 2811"/>
                <a:gd name="T58" fmla="*/ 626 w 1160"/>
                <a:gd name="T59" fmla="*/ 2369 h 2811"/>
                <a:gd name="T60" fmla="*/ 567 w 1160"/>
                <a:gd name="T61" fmla="*/ 2441 h 2811"/>
                <a:gd name="T62" fmla="*/ 683 w 1160"/>
                <a:gd name="T63" fmla="*/ 2574 h 2811"/>
                <a:gd name="T64" fmla="*/ 590 w 1160"/>
                <a:gd name="T65" fmla="*/ 2557 h 2811"/>
                <a:gd name="T66" fmla="*/ 383 w 1160"/>
                <a:gd name="T67" fmla="*/ 2498 h 2811"/>
                <a:gd name="T68" fmla="*/ 317 w 1160"/>
                <a:gd name="T69" fmla="*/ 2442 h 2811"/>
                <a:gd name="T70" fmla="*/ 241 w 1160"/>
                <a:gd name="T71" fmla="*/ 2324 h 2811"/>
                <a:gd name="T72" fmla="*/ 278 w 1160"/>
                <a:gd name="T73" fmla="*/ 2234 h 2811"/>
                <a:gd name="T74" fmla="*/ 264 w 1160"/>
                <a:gd name="T75" fmla="*/ 2121 h 2811"/>
                <a:gd name="T76" fmla="*/ 226 w 1160"/>
                <a:gd name="T77" fmla="*/ 1961 h 2811"/>
                <a:gd name="T78" fmla="*/ 232 w 1160"/>
                <a:gd name="T79" fmla="*/ 1914 h 2811"/>
                <a:gd name="T80" fmla="*/ 206 w 1160"/>
                <a:gd name="T81" fmla="*/ 1862 h 2811"/>
                <a:gd name="T82" fmla="*/ 119 w 1160"/>
                <a:gd name="T83" fmla="*/ 1733 h 2811"/>
                <a:gd name="T84" fmla="*/ 99 w 1160"/>
                <a:gd name="T85" fmla="*/ 1613 h 2811"/>
                <a:gd name="T86" fmla="*/ 88 w 1160"/>
                <a:gd name="T87" fmla="*/ 1451 h 2811"/>
                <a:gd name="T88" fmla="*/ 78 w 1160"/>
                <a:gd name="T89" fmla="*/ 1338 h 2811"/>
                <a:gd name="T90" fmla="*/ 98 w 1160"/>
                <a:gd name="T91" fmla="*/ 1204 h 2811"/>
                <a:gd name="T92" fmla="*/ 102 w 1160"/>
                <a:gd name="T93" fmla="*/ 1051 h 2811"/>
                <a:gd name="T94" fmla="*/ 63 w 1160"/>
                <a:gd name="T95" fmla="*/ 957 h 2811"/>
                <a:gd name="T96" fmla="*/ 27 w 1160"/>
                <a:gd name="T97" fmla="*/ 723 h 2811"/>
                <a:gd name="T98" fmla="*/ 17 w 1160"/>
                <a:gd name="T99" fmla="*/ 564 h 2811"/>
                <a:gd name="T100" fmla="*/ 94 w 1160"/>
                <a:gd name="T101" fmla="*/ 431 h 2811"/>
                <a:gd name="T102" fmla="*/ 77 w 1160"/>
                <a:gd name="T103" fmla="*/ 370 h 2811"/>
                <a:gd name="T104" fmla="*/ 128 w 1160"/>
                <a:gd name="T105" fmla="*/ 186 h 2811"/>
                <a:gd name="T106" fmla="*/ 130 w 1160"/>
                <a:gd name="T107" fmla="*/ 77 h 2811"/>
                <a:gd name="T108" fmla="*/ 281 w 1160"/>
                <a:gd name="T109" fmla="*/ 20 h 2811"/>
                <a:gd name="T110" fmla="*/ 889 w 1160"/>
                <a:gd name="T111" fmla="*/ 2811 h 2811"/>
                <a:gd name="T112" fmla="*/ 806 w 1160"/>
                <a:gd name="T113" fmla="*/ 2780 h 2811"/>
                <a:gd name="T114" fmla="*/ 662 w 1160"/>
                <a:gd name="T115" fmla="*/ 2598 h 2811"/>
                <a:gd name="T116" fmla="*/ 759 w 1160"/>
                <a:gd name="T117" fmla="*/ 2697 h 2811"/>
                <a:gd name="T118" fmla="*/ 959 w 1160"/>
                <a:gd name="T119" fmla="*/ 2766 h 28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160" h="2811">
                  <a:moveTo>
                    <a:pt x="281" y="20"/>
                  </a:moveTo>
                  <a:lnTo>
                    <a:pt x="331" y="82"/>
                  </a:lnTo>
                  <a:lnTo>
                    <a:pt x="352" y="13"/>
                  </a:lnTo>
                  <a:lnTo>
                    <a:pt x="436" y="17"/>
                  </a:lnTo>
                  <a:lnTo>
                    <a:pt x="450" y="35"/>
                  </a:lnTo>
                  <a:lnTo>
                    <a:pt x="602" y="174"/>
                  </a:lnTo>
                  <a:lnTo>
                    <a:pt x="663" y="187"/>
                  </a:lnTo>
                  <a:lnTo>
                    <a:pt x="761" y="250"/>
                  </a:lnTo>
                  <a:lnTo>
                    <a:pt x="840" y="283"/>
                  </a:lnTo>
                  <a:lnTo>
                    <a:pt x="855" y="321"/>
                  </a:lnTo>
                  <a:lnTo>
                    <a:pt x="801" y="450"/>
                  </a:lnTo>
                  <a:lnTo>
                    <a:pt x="877" y="473"/>
                  </a:lnTo>
                  <a:lnTo>
                    <a:pt x="960" y="486"/>
                  </a:lnTo>
                  <a:lnTo>
                    <a:pt x="1016" y="472"/>
                  </a:lnTo>
                  <a:lnTo>
                    <a:pt x="1074" y="407"/>
                  </a:lnTo>
                  <a:lnTo>
                    <a:pt x="1076" y="332"/>
                  </a:lnTo>
                  <a:lnTo>
                    <a:pt x="1111" y="316"/>
                  </a:lnTo>
                  <a:lnTo>
                    <a:pt x="1153" y="365"/>
                  </a:lnTo>
                  <a:lnTo>
                    <a:pt x="1160" y="433"/>
                  </a:lnTo>
                  <a:lnTo>
                    <a:pt x="1105" y="480"/>
                  </a:lnTo>
                  <a:lnTo>
                    <a:pt x="1060" y="514"/>
                  </a:lnTo>
                  <a:lnTo>
                    <a:pt x="990" y="597"/>
                  </a:lnTo>
                  <a:lnTo>
                    <a:pt x="911" y="713"/>
                  </a:lnTo>
                  <a:lnTo>
                    <a:pt x="904" y="781"/>
                  </a:lnTo>
                  <a:lnTo>
                    <a:pt x="899" y="868"/>
                  </a:lnTo>
                  <a:lnTo>
                    <a:pt x="914" y="953"/>
                  </a:lnTo>
                  <a:lnTo>
                    <a:pt x="902" y="972"/>
                  </a:lnTo>
                  <a:lnTo>
                    <a:pt x="907" y="1027"/>
                  </a:lnTo>
                  <a:lnTo>
                    <a:pt x="910" y="1071"/>
                  </a:lnTo>
                  <a:lnTo>
                    <a:pt x="1014" y="1144"/>
                  </a:lnTo>
                  <a:lnTo>
                    <a:pt x="1015" y="1202"/>
                  </a:lnTo>
                  <a:lnTo>
                    <a:pt x="1067" y="1239"/>
                  </a:lnTo>
                  <a:lnTo>
                    <a:pt x="1071" y="1280"/>
                  </a:lnTo>
                  <a:lnTo>
                    <a:pt x="1027" y="1389"/>
                  </a:lnTo>
                  <a:lnTo>
                    <a:pt x="933" y="1434"/>
                  </a:lnTo>
                  <a:lnTo>
                    <a:pt x="797" y="1452"/>
                  </a:lnTo>
                  <a:lnTo>
                    <a:pt x="719" y="1443"/>
                  </a:lnTo>
                  <a:lnTo>
                    <a:pt x="745" y="1494"/>
                  </a:lnTo>
                  <a:lnTo>
                    <a:pt x="747" y="1557"/>
                  </a:lnTo>
                  <a:lnTo>
                    <a:pt x="770" y="1600"/>
                  </a:lnTo>
                  <a:lnTo>
                    <a:pt x="736" y="1629"/>
                  </a:lnTo>
                  <a:lnTo>
                    <a:pt x="668" y="1641"/>
                  </a:lnTo>
                  <a:lnTo>
                    <a:pt x="594" y="1610"/>
                  </a:lnTo>
                  <a:lnTo>
                    <a:pt x="573" y="1632"/>
                  </a:lnTo>
                  <a:lnTo>
                    <a:pt x="606" y="1716"/>
                  </a:lnTo>
                  <a:lnTo>
                    <a:pt x="659" y="1741"/>
                  </a:lnTo>
                  <a:lnTo>
                    <a:pt x="689" y="1715"/>
                  </a:lnTo>
                  <a:lnTo>
                    <a:pt x="722" y="1759"/>
                  </a:lnTo>
                  <a:lnTo>
                    <a:pt x="666" y="1785"/>
                  </a:lnTo>
                  <a:lnTo>
                    <a:pt x="626" y="1837"/>
                  </a:lnTo>
                  <a:lnTo>
                    <a:pt x="641" y="1922"/>
                  </a:lnTo>
                  <a:lnTo>
                    <a:pt x="639" y="1966"/>
                  </a:lnTo>
                  <a:lnTo>
                    <a:pt x="575" y="1967"/>
                  </a:lnTo>
                  <a:lnTo>
                    <a:pt x="536" y="2010"/>
                  </a:lnTo>
                  <a:lnTo>
                    <a:pt x="537" y="2072"/>
                  </a:lnTo>
                  <a:lnTo>
                    <a:pt x="623" y="2134"/>
                  </a:lnTo>
                  <a:lnTo>
                    <a:pt x="693" y="2150"/>
                  </a:lnTo>
                  <a:lnTo>
                    <a:pt x="695" y="2225"/>
                  </a:lnTo>
                  <a:lnTo>
                    <a:pt x="633" y="2272"/>
                  </a:lnTo>
                  <a:lnTo>
                    <a:pt x="626" y="2369"/>
                  </a:lnTo>
                  <a:lnTo>
                    <a:pt x="578" y="2402"/>
                  </a:lnTo>
                  <a:lnTo>
                    <a:pt x="567" y="2441"/>
                  </a:lnTo>
                  <a:lnTo>
                    <a:pt x="621" y="2527"/>
                  </a:lnTo>
                  <a:lnTo>
                    <a:pt x="683" y="2574"/>
                  </a:lnTo>
                  <a:lnTo>
                    <a:pt x="654" y="2570"/>
                  </a:lnTo>
                  <a:lnTo>
                    <a:pt x="590" y="2557"/>
                  </a:lnTo>
                  <a:lnTo>
                    <a:pt x="429" y="2546"/>
                  </a:lnTo>
                  <a:lnTo>
                    <a:pt x="383" y="2498"/>
                  </a:lnTo>
                  <a:lnTo>
                    <a:pt x="359" y="2436"/>
                  </a:lnTo>
                  <a:lnTo>
                    <a:pt x="317" y="2442"/>
                  </a:lnTo>
                  <a:lnTo>
                    <a:pt x="282" y="2412"/>
                  </a:lnTo>
                  <a:lnTo>
                    <a:pt x="241" y="2324"/>
                  </a:lnTo>
                  <a:lnTo>
                    <a:pt x="277" y="2287"/>
                  </a:lnTo>
                  <a:lnTo>
                    <a:pt x="278" y="2234"/>
                  </a:lnTo>
                  <a:lnTo>
                    <a:pt x="255" y="2192"/>
                  </a:lnTo>
                  <a:lnTo>
                    <a:pt x="264" y="2121"/>
                  </a:lnTo>
                  <a:lnTo>
                    <a:pt x="250" y="2010"/>
                  </a:lnTo>
                  <a:lnTo>
                    <a:pt x="226" y="1961"/>
                  </a:lnTo>
                  <a:lnTo>
                    <a:pt x="250" y="1945"/>
                  </a:lnTo>
                  <a:lnTo>
                    <a:pt x="232" y="1914"/>
                  </a:lnTo>
                  <a:lnTo>
                    <a:pt x="195" y="1897"/>
                  </a:lnTo>
                  <a:lnTo>
                    <a:pt x="206" y="1862"/>
                  </a:lnTo>
                  <a:lnTo>
                    <a:pt x="165" y="1830"/>
                  </a:lnTo>
                  <a:lnTo>
                    <a:pt x="119" y="1733"/>
                  </a:lnTo>
                  <a:lnTo>
                    <a:pt x="141" y="1716"/>
                  </a:lnTo>
                  <a:lnTo>
                    <a:pt x="99" y="1613"/>
                  </a:lnTo>
                  <a:lnTo>
                    <a:pt x="90" y="1526"/>
                  </a:lnTo>
                  <a:lnTo>
                    <a:pt x="88" y="1451"/>
                  </a:lnTo>
                  <a:lnTo>
                    <a:pt x="121" y="1420"/>
                  </a:lnTo>
                  <a:lnTo>
                    <a:pt x="78" y="1338"/>
                  </a:lnTo>
                  <a:lnTo>
                    <a:pt x="58" y="1260"/>
                  </a:lnTo>
                  <a:lnTo>
                    <a:pt x="98" y="1204"/>
                  </a:lnTo>
                  <a:lnTo>
                    <a:pt x="80" y="1134"/>
                  </a:lnTo>
                  <a:lnTo>
                    <a:pt x="102" y="1051"/>
                  </a:lnTo>
                  <a:lnTo>
                    <a:pt x="85" y="973"/>
                  </a:lnTo>
                  <a:lnTo>
                    <a:pt x="63" y="957"/>
                  </a:lnTo>
                  <a:lnTo>
                    <a:pt x="0" y="811"/>
                  </a:lnTo>
                  <a:lnTo>
                    <a:pt x="27" y="723"/>
                  </a:lnTo>
                  <a:lnTo>
                    <a:pt x="5" y="641"/>
                  </a:lnTo>
                  <a:lnTo>
                    <a:pt x="17" y="564"/>
                  </a:lnTo>
                  <a:lnTo>
                    <a:pt x="51" y="484"/>
                  </a:lnTo>
                  <a:lnTo>
                    <a:pt x="94" y="431"/>
                  </a:lnTo>
                  <a:lnTo>
                    <a:pt x="67" y="397"/>
                  </a:lnTo>
                  <a:lnTo>
                    <a:pt x="77" y="370"/>
                  </a:lnTo>
                  <a:lnTo>
                    <a:pt x="54" y="228"/>
                  </a:lnTo>
                  <a:lnTo>
                    <a:pt x="128" y="186"/>
                  </a:lnTo>
                  <a:lnTo>
                    <a:pt x="142" y="98"/>
                  </a:lnTo>
                  <a:lnTo>
                    <a:pt x="130" y="77"/>
                  </a:lnTo>
                  <a:lnTo>
                    <a:pt x="182" y="0"/>
                  </a:lnTo>
                  <a:lnTo>
                    <a:pt x="281" y="20"/>
                  </a:lnTo>
                  <a:moveTo>
                    <a:pt x="947" y="2807"/>
                  </a:moveTo>
                  <a:lnTo>
                    <a:pt x="889" y="2811"/>
                  </a:lnTo>
                  <a:lnTo>
                    <a:pt x="845" y="2782"/>
                  </a:lnTo>
                  <a:lnTo>
                    <a:pt x="806" y="2780"/>
                  </a:lnTo>
                  <a:lnTo>
                    <a:pt x="739" y="2780"/>
                  </a:lnTo>
                  <a:lnTo>
                    <a:pt x="662" y="2598"/>
                  </a:lnTo>
                  <a:lnTo>
                    <a:pt x="702" y="2636"/>
                  </a:lnTo>
                  <a:lnTo>
                    <a:pt x="759" y="2697"/>
                  </a:lnTo>
                  <a:lnTo>
                    <a:pt x="862" y="2746"/>
                  </a:lnTo>
                  <a:lnTo>
                    <a:pt x="959" y="2766"/>
                  </a:lnTo>
                  <a:lnTo>
                    <a:pt x="947" y="2807"/>
                  </a:lnTo>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90" name="Freeform 189"/>
            <p:cNvSpPr>
              <a:spLocks/>
            </p:cNvSpPr>
            <p:nvPr/>
          </p:nvSpPr>
          <p:spPr bwMode="auto">
            <a:xfrm>
              <a:off x="2611196" y="3434993"/>
              <a:ext cx="24798" cy="48152"/>
            </a:xfrm>
            <a:custGeom>
              <a:avLst/>
              <a:gdLst>
                <a:gd name="T0" fmla="*/ 13 w 15"/>
                <a:gd name="T1" fmla="*/ 30 h 31"/>
                <a:gd name="T2" fmla="*/ 8 w 15"/>
                <a:gd name="T3" fmla="*/ 31 h 31"/>
                <a:gd name="T4" fmla="*/ 5 w 15"/>
                <a:gd name="T5" fmla="*/ 19 h 31"/>
                <a:gd name="T6" fmla="*/ 0 w 15"/>
                <a:gd name="T7" fmla="*/ 13 h 31"/>
                <a:gd name="T8" fmla="*/ 6 w 15"/>
                <a:gd name="T9" fmla="*/ 0 h 31"/>
                <a:gd name="T10" fmla="*/ 11 w 15"/>
                <a:gd name="T11" fmla="*/ 0 h 31"/>
                <a:gd name="T12" fmla="*/ 15 w 15"/>
                <a:gd name="T13" fmla="*/ 18 h 31"/>
                <a:gd name="T14" fmla="*/ 13 w 15"/>
                <a:gd name="T15" fmla="*/ 30 h 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 h="31">
                  <a:moveTo>
                    <a:pt x="13" y="30"/>
                  </a:moveTo>
                  <a:lnTo>
                    <a:pt x="8" y="31"/>
                  </a:lnTo>
                  <a:lnTo>
                    <a:pt x="5" y="19"/>
                  </a:lnTo>
                  <a:lnTo>
                    <a:pt x="0" y="13"/>
                  </a:lnTo>
                  <a:lnTo>
                    <a:pt x="6" y="0"/>
                  </a:lnTo>
                  <a:lnTo>
                    <a:pt x="11" y="0"/>
                  </a:lnTo>
                  <a:lnTo>
                    <a:pt x="15" y="18"/>
                  </a:lnTo>
                  <a:lnTo>
                    <a:pt x="13" y="3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91" name="Freeform 190"/>
            <p:cNvSpPr>
              <a:spLocks/>
            </p:cNvSpPr>
            <p:nvPr/>
          </p:nvSpPr>
          <p:spPr bwMode="auto">
            <a:xfrm>
              <a:off x="2606237" y="3380629"/>
              <a:ext cx="34717" cy="15533"/>
            </a:xfrm>
            <a:custGeom>
              <a:avLst/>
              <a:gdLst>
                <a:gd name="T0" fmla="*/ 20 w 21"/>
                <a:gd name="T1" fmla="*/ 6 h 10"/>
                <a:gd name="T2" fmla="*/ 0 w 21"/>
                <a:gd name="T3" fmla="*/ 10 h 10"/>
                <a:gd name="T4" fmla="*/ 0 w 21"/>
                <a:gd name="T5" fmla="*/ 2 h 10"/>
                <a:gd name="T6" fmla="*/ 9 w 21"/>
                <a:gd name="T7" fmla="*/ 0 h 10"/>
                <a:gd name="T8" fmla="*/ 21 w 21"/>
                <a:gd name="T9" fmla="*/ 1 h 10"/>
                <a:gd name="T10" fmla="*/ 20 w 21"/>
                <a:gd name="T11" fmla="*/ 6 h 10"/>
              </a:gdLst>
              <a:ahLst/>
              <a:cxnLst>
                <a:cxn ang="0">
                  <a:pos x="T0" y="T1"/>
                </a:cxn>
                <a:cxn ang="0">
                  <a:pos x="T2" y="T3"/>
                </a:cxn>
                <a:cxn ang="0">
                  <a:pos x="T4" y="T5"/>
                </a:cxn>
                <a:cxn ang="0">
                  <a:pos x="T6" y="T7"/>
                </a:cxn>
                <a:cxn ang="0">
                  <a:pos x="T8" y="T9"/>
                </a:cxn>
                <a:cxn ang="0">
                  <a:pos x="T10" y="T11"/>
                </a:cxn>
              </a:cxnLst>
              <a:rect l="0" t="0" r="r" b="b"/>
              <a:pathLst>
                <a:path w="21" h="10">
                  <a:moveTo>
                    <a:pt x="20" y="6"/>
                  </a:moveTo>
                  <a:lnTo>
                    <a:pt x="0" y="10"/>
                  </a:lnTo>
                  <a:lnTo>
                    <a:pt x="0" y="2"/>
                  </a:lnTo>
                  <a:lnTo>
                    <a:pt x="9" y="0"/>
                  </a:lnTo>
                  <a:lnTo>
                    <a:pt x="21" y="1"/>
                  </a:lnTo>
                  <a:lnTo>
                    <a:pt x="20" y="6"/>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92" name="Freeform 191"/>
            <p:cNvSpPr>
              <a:spLocks/>
            </p:cNvSpPr>
            <p:nvPr/>
          </p:nvSpPr>
          <p:spPr bwMode="auto">
            <a:xfrm>
              <a:off x="2642606" y="3375970"/>
              <a:ext cx="21492" cy="37278"/>
            </a:xfrm>
            <a:custGeom>
              <a:avLst/>
              <a:gdLst>
                <a:gd name="T0" fmla="*/ 13 w 13"/>
                <a:gd name="T1" fmla="*/ 9 h 24"/>
                <a:gd name="T2" fmla="*/ 7 w 13"/>
                <a:gd name="T3" fmla="*/ 24 h 24"/>
                <a:gd name="T4" fmla="*/ 5 w 13"/>
                <a:gd name="T5" fmla="*/ 21 h 24"/>
                <a:gd name="T6" fmla="*/ 7 w 13"/>
                <a:gd name="T7" fmla="*/ 10 h 24"/>
                <a:gd name="T8" fmla="*/ 0 w 13"/>
                <a:gd name="T9" fmla="*/ 2 h 24"/>
                <a:gd name="T10" fmla="*/ 1 w 13"/>
                <a:gd name="T11" fmla="*/ 0 h 24"/>
                <a:gd name="T12" fmla="*/ 13 w 13"/>
                <a:gd name="T13" fmla="*/ 9 h 24"/>
              </a:gdLst>
              <a:ahLst/>
              <a:cxnLst>
                <a:cxn ang="0">
                  <a:pos x="T0" y="T1"/>
                </a:cxn>
                <a:cxn ang="0">
                  <a:pos x="T2" y="T3"/>
                </a:cxn>
                <a:cxn ang="0">
                  <a:pos x="T4" y="T5"/>
                </a:cxn>
                <a:cxn ang="0">
                  <a:pos x="T6" y="T7"/>
                </a:cxn>
                <a:cxn ang="0">
                  <a:pos x="T8" y="T9"/>
                </a:cxn>
                <a:cxn ang="0">
                  <a:pos x="T10" y="T11"/>
                </a:cxn>
                <a:cxn ang="0">
                  <a:pos x="T12" y="T13"/>
                </a:cxn>
              </a:cxnLst>
              <a:rect l="0" t="0" r="r" b="b"/>
              <a:pathLst>
                <a:path w="13" h="24">
                  <a:moveTo>
                    <a:pt x="13" y="9"/>
                  </a:moveTo>
                  <a:lnTo>
                    <a:pt x="7" y="24"/>
                  </a:lnTo>
                  <a:lnTo>
                    <a:pt x="5" y="21"/>
                  </a:lnTo>
                  <a:lnTo>
                    <a:pt x="7" y="10"/>
                  </a:lnTo>
                  <a:lnTo>
                    <a:pt x="0" y="2"/>
                  </a:lnTo>
                  <a:lnTo>
                    <a:pt x="1" y="0"/>
                  </a:lnTo>
                  <a:lnTo>
                    <a:pt x="13" y="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93" name="Freeform 192"/>
            <p:cNvSpPr>
              <a:spLocks/>
            </p:cNvSpPr>
            <p:nvPr/>
          </p:nvSpPr>
          <p:spPr bwMode="auto">
            <a:xfrm>
              <a:off x="2247506" y="3650897"/>
              <a:ext cx="42982" cy="83876"/>
            </a:xfrm>
            <a:custGeom>
              <a:avLst/>
              <a:gdLst>
                <a:gd name="T0" fmla="*/ 6 w 26"/>
                <a:gd name="T1" fmla="*/ 14 h 54"/>
                <a:gd name="T2" fmla="*/ 6 w 26"/>
                <a:gd name="T3" fmla="*/ 11 h 54"/>
                <a:gd name="T4" fmla="*/ 9 w 26"/>
                <a:gd name="T5" fmla="*/ 11 h 54"/>
                <a:gd name="T6" fmla="*/ 12 w 26"/>
                <a:gd name="T7" fmla="*/ 13 h 54"/>
                <a:gd name="T8" fmla="*/ 20 w 26"/>
                <a:gd name="T9" fmla="*/ 0 h 54"/>
                <a:gd name="T10" fmla="*/ 23 w 26"/>
                <a:gd name="T11" fmla="*/ 0 h 54"/>
                <a:gd name="T12" fmla="*/ 23 w 26"/>
                <a:gd name="T13" fmla="*/ 3 h 54"/>
                <a:gd name="T14" fmla="*/ 26 w 26"/>
                <a:gd name="T15" fmla="*/ 3 h 54"/>
                <a:gd name="T16" fmla="*/ 25 w 26"/>
                <a:gd name="T17" fmla="*/ 9 h 54"/>
                <a:gd name="T18" fmla="*/ 21 w 26"/>
                <a:gd name="T19" fmla="*/ 18 h 54"/>
                <a:gd name="T20" fmla="*/ 22 w 26"/>
                <a:gd name="T21" fmla="*/ 21 h 54"/>
                <a:gd name="T22" fmla="*/ 19 w 26"/>
                <a:gd name="T23" fmla="*/ 29 h 54"/>
                <a:gd name="T24" fmla="*/ 20 w 26"/>
                <a:gd name="T25" fmla="*/ 31 h 54"/>
                <a:gd name="T26" fmla="*/ 17 w 26"/>
                <a:gd name="T27" fmla="*/ 41 h 54"/>
                <a:gd name="T28" fmla="*/ 13 w 26"/>
                <a:gd name="T29" fmla="*/ 46 h 54"/>
                <a:gd name="T30" fmla="*/ 10 w 26"/>
                <a:gd name="T31" fmla="*/ 47 h 54"/>
                <a:gd name="T32" fmla="*/ 5 w 26"/>
                <a:gd name="T33" fmla="*/ 54 h 54"/>
                <a:gd name="T34" fmla="*/ 0 w 26"/>
                <a:gd name="T35" fmla="*/ 54 h 54"/>
                <a:gd name="T36" fmla="*/ 4 w 26"/>
                <a:gd name="T37" fmla="*/ 31 h 54"/>
                <a:gd name="T38" fmla="*/ 6 w 26"/>
                <a:gd name="T39" fmla="*/ 14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6" h="54">
                  <a:moveTo>
                    <a:pt x="6" y="14"/>
                  </a:moveTo>
                  <a:lnTo>
                    <a:pt x="6" y="11"/>
                  </a:lnTo>
                  <a:lnTo>
                    <a:pt x="9" y="11"/>
                  </a:lnTo>
                  <a:lnTo>
                    <a:pt x="12" y="13"/>
                  </a:lnTo>
                  <a:lnTo>
                    <a:pt x="20" y="0"/>
                  </a:lnTo>
                  <a:lnTo>
                    <a:pt x="23" y="0"/>
                  </a:lnTo>
                  <a:lnTo>
                    <a:pt x="23" y="3"/>
                  </a:lnTo>
                  <a:lnTo>
                    <a:pt x="26" y="3"/>
                  </a:lnTo>
                  <a:lnTo>
                    <a:pt x="25" y="9"/>
                  </a:lnTo>
                  <a:lnTo>
                    <a:pt x="21" y="18"/>
                  </a:lnTo>
                  <a:lnTo>
                    <a:pt x="22" y="21"/>
                  </a:lnTo>
                  <a:lnTo>
                    <a:pt x="19" y="29"/>
                  </a:lnTo>
                  <a:lnTo>
                    <a:pt x="20" y="31"/>
                  </a:lnTo>
                  <a:lnTo>
                    <a:pt x="17" y="41"/>
                  </a:lnTo>
                  <a:lnTo>
                    <a:pt x="13" y="46"/>
                  </a:lnTo>
                  <a:lnTo>
                    <a:pt x="10" y="47"/>
                  </a:lnTo>
                  <a:lnTo>
                    <a:pt x="5" y="54"/>
                  </a:lnTo>
                  <a:lnTo>
                    <a:pt x="0" y="54"/>
                  </a:lnTo>
                  <a:lnTo>
                    <a:pt x="4" y="31"/>
                  </a:lnTo>
                  <a:lnTo>
                    <a:pt x="6" y="14"/>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94" name="Freeform 193"/>
            <p:cNvSpPr>
              <a:spLocks/>
            </p:cNvSpPr>
            <p:nvPr/>
          </p:nvSpPr>
          <p:spPr bwMode="auto">
            <a:xfrm>
              <a:off x="2826105" y="4562661"/>
              <a:ext cx="380223" cy="424040"/>
            </a:xfrm>
            <a:custGeom>
              <a:avLst/>
              <a:gdLst>
                <a:gd name="T0" fmla="*/ 141 w 230"/>
                <a:gd name="T1" fmla="*/ 255 h 273"/>
                <a:gd name="T2" fmla="*/ 121 w 230"/>
                <a:gd name="T3" fmla="*/ 254 h 273"/>
                <a:gd name="T4" fmla="*/ 116 w 230"/>
                <a:gd name="T5" fmla="*/ 271 h 273"/>
                <a:gd name="T6" fmla="*/ 104 w 230"/>
                <a:gd name="T7" fmla="*/ 256 h 273"/>
                <a:gd name="T8" fmla="*/ 79 w 230"/>
                <a:gd name="T9" fmla="*/ 251 h 273"/>
                <a:gd name="T10" fmla="*/ 67 w 230"/>
                <a:gd name="T11" fmla="*/ 270 h 273"/>
                <a:gd name="T12" fmla="*/ 54 w 230"/>
                <a:gd name="T13" fmla="*/ 273 h 273"/>
                <a:gd name="T14" fmla="*/ 43 w 230"/>
                <a:gd name="T15" fmla="*/ 244 h 273"/>
                <a:gd name="T16" fmla="*/ 31 w 230"/>
                <a:gd name="T17" fmla="*/ 221 h 273"/>
                <a:gd name="T18" fmla="*/ 34 w 230"/>
                <a:gd name="T19" fmla="*/ 201 h 273"/>
                <a:gd name="T20" fmla="*/ 24 w 230"/>
                <a:gd name="T21" fmla="*/ 192 h 273"/>
                <a:gd name="T22" fmla="*/ 20 w 230"/>
                <a:gd name="T23" fmla="*/ 177 h 273"/>
                <a:gd name="T24" fmla="*/ 10 w 230"/>
                <a:gd name="T25" fmla="*/ 163 h 273"/>
                <a:gd name="T26" fmla="*/ 19 w 230"/>
                <a:gd name="T27" fmla="*/ 140 h 273"/>
                <a:gd name="T28" fmla="*/ 10 w 230"/>
                <a:gd name="T29" fmla="*/ 123 h 273"/>
                <a:gd name="T30" fmla="*/ 13 w 230"/>
                <a:gd name="T31" fmla="*/ 116 h 273"/>
                <a:gd name="T32" fmla="*/ 10 w 230"/>
                <a:gd name="T33" fmla="*/ 108 h 273"/>
                <a:gd name="T34" fmla="*/ 16 w 230"/>
                <a:gd name="T35" fmla="*/ 98 h 273"/>
                <a:gd name="T36" fmla="*/ 15 w 230"/>
                <a:gd name="T37" fmla="*/ 80 h 273"/>
                <a:gd name="T38" fmla="*/ 15 w 230"/>
                <a:gd name="T39" fmla="*/ 65 h 273"/>
                <a:gd name="T40" fmla="*/ 18 w 230"/>
                <a:gd name="T41" fmla="*/ 58 h 273"/>
                <a:gd name="T42" fmla="*/ 0 w 230"/>
                <a:gd name="T43" fmla="*/ 25 h 273"/>
                <a:gd name="T44" fmla="*/ 14 w 230"/>
                <a:gd name="T45" fmla="*/ 27 h 273"/>
                <a:gd name="T46" fmla="*/ 23 w 230"/>
                <a:gd name="T47" fmla="*/ 26 h 273"/>
                <a:gd name="T48" fmla="*/ 27 w 230"/>
                <a:gd name="T49" fmla="*/ 20 h 273"/>
                <a:gd name="T50" fmla="*/ 43 w 230"/>
                <a:gd name="T51" fmla="*/ 12 h 273"/>
                <a:gd name="T52" fmla="*/ 52 w 230"/>
                <a:gd name="T53" fmla="*/ 4 h 273"/>
                <a:gd name="T54" fmla="*/ 76 w 230"/>
                <a:gd name="T55" fmla="*/ 0 h 273"/>
                <a:gd name="T56" fmla="*/ 74 w 230"/>
                <a:gd name="T57" fmla="*/ 16 h 273"/>
                <a:gd name="T58" fmla="*/ 77 w 230"/>
                <a:gd name="T59" fmla="*/ 24 h 273"/>
                <a:gd name="T60" fmla="*/ 76 w 230"/>
                <a:gd name="T61" fmla="*/ 38 h 273"/>
                <a:gd name="T62" fmla="*/ 97 w 230"/>
                <a:gd name="T63" fmla="*/ 56 h 273"/>
                <a:gd name="T64" fmla="*/ 118 w 230"/>
                <a:gd name="T65" fmla="*/ 60 h 273"/>
                <a:gd name="T66" fmla="*/ 126 w 230"/>
                <a:gd name="T67" fmla="*/ 68 h 273"/>
                <a:gd name="T68" fmla="*/ 138 w 230"/>
                <a:gd name="T69" fmla="*/ 72 h 273"/>
                <a:gd name="T70" fmla="*/ 146 w 230"/>
                <a:gd name="T71" fmla="*/ 78 h 273"/>
                <a:gd name="T72" fmla="*/ 158 w 230"/>
                <a:gd name="T73" fmla="*/ 77 h 273"/>
                <a:gd name="T74" fmla="*/ 169 w 230"/>
                <a:gd name="T75" fmla="*/ 84 h 273"/>
                <a:gd name="T76" fmla="*/ 170 w 230"/>
                <a:gd name="T77" fmla="*/ 96 h 273"/>
                <a:gd name="T78" fmla="*/ 174 w 230"/>
                <a:gd name="T79" fmla="*/ 102 h 273"/>
                <a:gd name="T80" fmla="*/ 175 w 230"/>
                <a:gd name="T81" fmla="*/ 111 h 273"/>
                <a:gd name="T82" fmla="*/ 170 w 230"/>
                <a:gd name="T83" fmla="*/ 111 h 273"/>
                <a:gd name="T84" fmla="*/ 179 w 230"/>
                <a:gd name="T85" fmla="*/ 135 h 273"/>
                <a:gd name="T86" fmla="*/ 213 w 230"/>
                <a:gd name="T87" fmla="*/ 136 h 273"/>
                <a:gd name="T88" fmla="*/ 212 w 230"/>
                <a:gd name="T89" fmla="*/ 148 h 273"/>
                <a:gd name="T90" fmla="*/ 214 w 230"/>
                <a:gd name="T91" fmla="*/ 156 h 273"/>
                <a:gd name="T92" fmla="*/ 225 w 230"/>
                <a:gd name="T93" fmla="*/ 162 h 273"/>
                <a:gd name="T94" fmla="*/ 230 w 230"/>
                <a:gd name="T95" fmla="*/ 175 h 273"/>
                <a:gd name="T96" fmla="*/ 228 w 230"/>
                <a:gd name="T97" fmla="*/ 191 h 273"/>
                <a:gd name="T98" fmla="*/ 224 w 230"/>
                <a:gd name="T99" fmla="*/ 201 h 273"/>
                <a:gd name="T100" fmla="*/ 227 w 230"/>
                <a:gd name="T101" fmla="*/ 212 h 273"/>
                <a:gd name="T102" fmla="*/ 222 w 230"/>
                <a:gd name="T103" fmla="*/ 217 h 273"/>
                <a:gd name="T104" fmla="*/ 221 w 230"/>
                <a:gd name="T105" fmla="*/ 210 h 273"/>
                <a:gd name="T106" fmla="*/ 203 w 230"/>
                <a:gd name="T107" fmla="*/ 200 h 273"/>
                <a:gd name="T108" fmla="*/ 186 w 230"/>
                <a:gd name="T109" fmla="*/ 199 h 273"/>
                <a:gd name="T110" fmla="*/ 155 w 230"/>
                <a:gd name="T111" fmla="*/ 205 h 273"/>
                <a:gd name="T112" fmla="*/ 148 w 230"/>
                <a:gd name="T113" fmla="*/ 224 h 273"/>
                <a:gd name="T114" fmla="*/ 149 w 230"/>
                <a:gd name="T115" fmla="*/ 235 h 273"/>
                <a:gd name="T116" fmla="*/ 145 w 230"/>
                <a:gd name="T117" fmla="*/ 260 h 273"/>
                <a:gd name="T118" fmla="*/ 141 w 230"/>
                <a:gd name="T119" fmla="*/ 255 h 2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30" h="273">
                  <a:moveTo>
                    <a:pt x="141" y="255"/>
                  </a:moveTo>
                  <a:lnTo>
                    <a:pt x="121" y="254"/>
                  </a:lnTo>
                  <a:lnTo>
                    <a:pt x="116" y="271"/>
                  </a:lnTo>
                  <a:lnTo>
                    <a:pt x="104" y="256"/>
                  </a:lnTo>
                  <a:lnTo>
                    <a:pt x="79" y="251"/>
                  </a:lnTo>
                  <a:lnTo>
                    <a:pt x="67" y="270"/>
                  </a:lnTo>
                  <a:lnTo>
                    <a:pt x="54" y="273"/>
                  </a:lnTo>
                  <a:lnTo>
                    <a:pt x="43" y="244"/>
                  </a:lnTo>
                  <a:lnTo>
                    <a:pt x="31" y="221"/>
                  </a:lnTo>
                  <a:lnTo>
                    <a:pt x="34" y="201"/>
                  </a:lnTo>
                  <a:lnTo>
                    <a:pt x="24" y="192"/>
                  </a:lnTo>
                  <a:lnTo>
                    <a:pt x="20" y="177"/>
                  </a:lnTo>
                  <a:lnTo>
                    <a:pt x="10" y="163"/>
                  </a:lnTo>
                  <a:lnTo>
                    <a:pt x="19" y="140"/>
                  </a:lnTo>
                  <a:lnTo>
                    <a:pt x="10" y="123"/>
                  </a:lnTo>
                  <a:lnTo>
                    <a:pt x="13" y="116"/>
                  </a:lnTo>
                  <a:lnTo>
                    <a:pt x="10" y="108"/>
                  </a:lnTo>
                  <a:lnTo>
                    <a:pt x="16" y="98"/>
                  </a:lnTo>
                  <a:lnTo>
                    <a:pt x="15" y="80"/>
                  </a:lnTo>
                  <a:lnTo>
                    <a:pt x="15" y="65"/>
                  </a:lnTo>
                  <a:lnTo>
                    <a:pt x="18" y="58"/>
                  </a:lnTo>
                  <a:lnTo>
                    <a:pt x="0" y="25"/>
                  </a:lnTo>
                  <a:lnTo>
                    <a:pt x="14" y="27"/>
                  </a:lnTo>
                  <a:lnTo>
                    <a:pt x="23" y="26"/>
                  </a:lnTo>
                  <a:lnTo>
                    <a:pt x="27" y="20"/>
                  </a:lnTo>
                  <a:lnTo>
                    <a:pt x="43" y="12"/>
                  </a:lnTo>
                  <a:lnTo>
                    <a:pt x="52" y="4"/>
                  </a:lnTo>
                  <a:lnTo>
                    <a:pt x="76" y="0"/>
                  </a:lnTo>
                  <a:lnTo>
                    <a:pt x="74" y="16"/>
                  </a:lnTo>
                  <a:lnTo>
                    <a:pt x="77" y="24"/>
                  </a:lnTo>
                  <a:lnTo>
                    <a:pt x="76" y="38"/>
                  </a:lnTo>
                  <a:lnTo>
                    <a:pt x="97" y="56"/>
                  </a:lnTo>
                  <a:lnTo>
                    <a:pt x="118" y="60"/>
                  </a:lnTo>
                  <a:lnTo>
                    <a:pt x="126" y="68"/>
                  </a:lnTo>
                  <a:lnTo>
                    <a:pt x="138" y="72"/>
                  </a:lnTo>
                  <a:lnTo>
                    <a:pt x="146" y="78"/>
                  </a:lnTo>
                  <a:lnTo>
                    <a:pt x="158" y="77"/>
                  </a:lnTo>
                  <a:lnTo>
                    <a:pt x="169" y="84"/>
                  </a:lnTo>
                  <a:lnTo>
                    <a:pt x="170" y="96"/>
                  </a:lnTo>
                  <a:lnTo>
                    <a:pt x="174" y="102"/>
                  </a:lnTo>
                  <a:lnTo>
                    <a:pt x="175" y="111"/>
                  </a:lnTo>
                  <a:lnTo>
                    <a:pt x="170" y="111"/>
                  </a:lnTo>
                  <a:lnTo>
                    <a:pt x="179" y="135"/>
                  </a:lnTo>
                  <a:lnTo>
                    <a:pt x="213" y="136"/>
                  </a:lnTo>
                  <a:lnTo>
                    <a:pt x="212" y="148"/>
                  </a:lnTo>
                  <a:lnTo>
                    <a:pt x="214" y="156"/>
                  </a:lnTo>
                  <a:lnTo>
                    <a:pt x="225" y="162"/>
                  </a:lnTo>
                  <a:lnTo>
                    <a:pt x="230" y="175"/>
                  </a:lnTo>
                  <a:lnTo>
                    <a:pt x="228" y="191"/>
                  </a:lnTo>
                  <a:lnTo>
                    <a:pt x="224" y="201"/>
                  </a:lnTo>
                  <a:lnTo>
                    <a:pt x="227" y="212"/>
                  </a:lnTo>
                  <a:lnTo>
                    <a:pt x="222" y="217"/>
                  </a:lnTo>
                  <a:lnTo>
                    <a:pt x="221" y="210"/>
                  </a:lnTo>
                  <a:lnTo>
                    <a:pt x="203" y="200"/>
                  </a:lnTo>
                  <a:lnTo>
                    <a:pt x="186" y="199"/>
                  </a:lnTo>
                  <a:lnTo>
                    <a:pt x="155" y="205"/>
                  </a:lnTo>
                  <a:lnTo>
                    <a:pt x="148" y="224"/>
                  </a:lnTo>
                  <a:lnTo>
                    <a:pt x="149" y="235"/>
                  </a:lnTo>
                  <a:lnTo>
                    <a:pt x="145" y="260"/>
                  </a:lnTo>
                  <a:lnTo>
                    <a:pt x="141" y="25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95" name="Freeform 194"/>
            <p:cNvSpPr>
              <a:spLocks/>
            </p:cNvSpPr>
            <p:nvPr/>
          </p:nvSpPr>
          <p:spPr bwMode="auto">
            <a:xfrm>
              <a:off x="2685589" y="4078043"/>
              <a:ext cx="1190264" cy="1259693"/>
            </a:xfrm>
            <a:custGeom>
              <a:avLst/>
              <a:gdLst>
                <a:gd name="T0" fmla="*/ 390 w 720"/>
                <a:gd name="T1" fmla="*/ 680 h 811"/>
                <a:gd name="T2" fmla="*/ 383 w 720"/>
                <a:gd name="T3" fmla="*/ 644 h 811"/>
                <a:gd name="T4" fmla="*/ 378 w 720"/>
                <a:gd name="T5" fmla="*/ 605 h 811"/>
                <a:gd name="T6" fmla="*/ 358 w 720"/>
                <a:gd name="T7" fmla="*/ 580 h 811"/>
                <a:gd name="T8" fmla="*/ 315 w 720"/>
                <a:gd name="T9" fmla="*/ 568 h 811"/>
                <a:gd name="T10" fmla="*/ 309 w 720"/>
                <a:gd name="T11" fmla="*/ 513 h 811"/>
                <a:gd name="T12" fmla="*/ 299 w 720"/>
                <a:gd name="T13" fmla="*/ 468 h 811"/>
                <a:gd name="T14" fmla="*/ 255 w 720"/>
                <a:gd name="T15" fmla="*/ 423 h 811"/>
                <a:gd name="T16" fmla="*/ 254 w 720"/>
                <a:gd name="T17" fmla="*/ 396 h 811"/>
                <a:gd name="T18" fmla="*/ 211 w 720"/>
                <a:gd name="T19" fmla="*/ 380 h 811"/>
                <a:gd name="T20" fmla="*/ 162 w 720"/>
                <a:gd name="T21" fmla="*/ 336 h 811"/>
                <a:gd name="T22" fmla="*/ 128 w 720"/>
                <a:gd name="T23" fmla="*/ 324 h 811"/>
                <a:gd name="T24" fmla="*/ 85 w 720"/>
                <a:gd name="T25" fmla="*/ 337 h 811"/>
                <a:gd name="T26" fmla="*/ 52 w 720"/>
                <a:gd name="T27" fmla="*/ 319 h 811"/>
                <a:gd name="T28" fmla="*/ 19 w 720"/>
                <a:gd name="T29" fmla="*/ 297 h 811"/>
                <a:gd name="T30" fmla="*/ 4 w 720"/>
                <a:gd name="T31" fmla="*/ 253 h 811"/>
                <a:gd name="T32" fmla="*/ 19 w 720"/>
                <a:gd name="T33" fmla="*/ 219 h 811"/>
                <a:gd name="T34" fmla="*/ 73 w 720"/>
                <a:gd name="T35" fmla="*/ 199 h 811"/>
                <a:gd name="T36" fmla="*/ 70 w 720"/>
                <a:gd name="T37" fmla="*/ 113 h 811"/>
                <a:gd name="T38" fmla="*/ 85 w 720"/>
                <a:gd name="T39" fmla="*/ 89 h 811"/>
                <a:gd name="T40" fmla="*/ 116 w 720"/>
                <a:gd name="T41" fmla="*/ 67 h 811"/>
                <a:gd name="T42" fmla="*/ 138 w 720"/>
                <a:gd name="T43" fmla="*/ 94 h 811"/>
                <a:gd name="T44" fmla="*/ 177 w 720"/>
                <a:gd name="T45" fmla="*/ 78 h 811"/>
                <a:gd name="T46" fmla="*/ 176 w 720"/>
                <a:gd name="T47" fmla="*/ 58 h 811"/>
                <a:gd name="T48" fmla="*/ 170 w 720"/>
                <a:gd name="T49" fmla="*/ 23 h 811"/>
                <a:gd name="T50" fmla="*/ 216 w 720"/>
                <a:gd name="T51" fmla="*/ 23 h 811"/>
                <a:gd name="T52" fmla="*/ 251 w 720"/>
                <a:gd name="T53" fmla="*/ 0 h 811"/>
                <a:gd name="T54" fmla="*/ 263 w 720"/>
                <a:gd name="T55" fmla="*/ 27 h 811"/>
                <a:gd name="T56" fmla="*/ 261 w 720"/>
                <a:gd name="T57" fmla="*/ 72 h 811"/>
                <a:gd name="T58" fmla="*/ 289 w 720"/>
                <a:gd name="T59" fmla="*/ 78 h 811"/>
                <a:gd name="T60" fmla="*/ 318 w 720"/>
                <a:gd name="T61" fmla="*/ 70 h 811"/>
                <a:gd name="T62" fmla="*/ 328 w 720"/>
                <a:gd name="T63" fmla="*/ 57 h 811"/>
                <a:gd name="T64" fmla="*/ 363 w 720"/>
                <a:gd name="T65" fmla="*/ 66 h 811"/>
                <a:gd name="T66" fmla="*/ 384 w 720"/>
                <a:gd name="T67" fmla="*/ 65 h 811"/>
                <a:gd name="T68" fmla="*/ 414 w 720"/>
                <a:gd name="T69" fmla="*/ 22 h 811"/>
                <a:gd name="T70" fmla="*/ 439 w 720"/>
                <a:gd name="T71" fmla="*/ 88 h 811"/>
                <a:gd name="T72" fmla="*/ 464 w 720"/>
                <a:gd name="T73" fmla="*/ 135 h 811"/>
                <a:gd name="T74" fmla="*/ 540 w 720"/>
                <a:gd name="T75" fmla="*/ 154 h 811"/>
                <a:gd name="T76" fmla="*/ 622 w 720"/>
                <a:gd name="T77" fmla="*/ 169 h 811"/>
                <a:gd name="T78" fmla="*/ 703 w 720"/>
                <a:gd name="T79" fmla="*/ 216 h 811"/>
                <a:gd name="T80" fmla="*/ 713 w 720"/>
                <a:gd name="T81" fmla="*/ 296 h 811"/>
                <a:gd name="T82" fmla="*/ 656 w 720"/>
                <a:gd name="T83" fmla="*/ 380 h 811"/>
                <a:gd name="T84" fmla="*/ 646 w 720"/>
                <a:gd name="T85" fmla="*/ 467 h 811"/>
                <a:gd name="T86" fmla="*/ 622 w 720"/>
                <a:gd name="T87" fmla="*/ 544 h 811"/>
                <a:gd name="T88" fmla="*/ 584 w 720"/>
                <a:gd name="T89" fmla="*/ 587 h 811"/>
                <a:gd name="T90" fmla="*/ 505 w 720"/>
                <a:gd name="T91" fmla="*/ 626 h 811"/>
                <a:gd name="T92" fmla="*/ 495 w 720"/>
                <a:gd name="T93" fmla="*/ 695 h 811"/>
                <a:gd name="T94" fmla="*/ 453 w 720"/>
                <a:gd name="T95" fmla="*/ 770 h 811"/>
                <a:gd name="T96" fmla="*/ 422 w 720"/>
                <a:gd name="T97" fmla="*/ 799 h 811"/>
                <a:gd name="T98" fmla="*/ 380 w 720"/>
                <a:gd name="T99" fmla="*/ 750 h 8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720" h="811">
                  <a:moveTo>
                    <a:pt x="342" y="737"/>
                  </a:moveTo>
                  <a:lnTo>
                    <a:pt x="362" y="709"/>
                  </a:lnTo>
                  <a:lnTo>
                    <a:pt x="379" y="689"/>
                  </a:lnTo>
                  <a:lnTo>
                    <a:pt x="390" y="680"/>
                  </a:lnTo>
                  <a:lnTo>
                    <a:pt x="403" y="669"/>
                  </a:lnTo>
                  <a:lnTo>
                    <a:pt x="401" y="652"/>
                  </a:lnTo>
                  <a:lnTo>
                    <a:pt x="391" y="640"/>
                  </a:lnTo>
                  <a:lnTo>
                    <a:pt x="383" y="644"/>
                  </a:lnTo>
                  <a:lnTo>
                    <a:pt x="385" y="632"/>
                  </a:lnTo>
                  <a:lnTo>
                    <a:pt x="386" y="620"/>
                  </a:lnTo>
                  <a:lnTo>
                    <a:pt x="385" y="608"/>
                  </a:lnTo>
                  <a:lnTo>
                    <a:pt x="378" y="605"/>
                  </a:lnTo>
                  <a:lnTo>
                    <a:pt x="371" y="608"/>
                  </a:lnTo>
                  <a:lnTo>
                    <a:pt x="365" y="607"/>
                  </a:lnTo>
                  <a:lnTo>
                    <a:pt x="362" y="599"/>
                  </a:lnTo>
                  <a:lnTo>
                    <a:pt x="358" y="580"/>
                  </a:lnTo>
                  <a:lnTo>
                    <a:pt x="354" y="574"/>
                  </a:lnTo>
                  <a:lnTo>
                    <a:pt x="341" y="568"/>
                  </a:lnTo>
                  <a:lnTo>
                    <a:pt x="334" y="572"/>
                  </a:lnTo>
                  <a:lnTo>
                    <a:pt x="315" y="568"/>
                  </a:lnTo>
                  <a:lnTo>
                    <a:pt x="313" y="540"/>
                  </a:lnTo>
                  <a:lnTo>
                    <a:pt x="307" y="529"/>
                  </a:lnTo>
                  <a:lnTo>
                    <a:pt x="312" y="524"/>
                  </a:lnTo>
                  <a:lnTo>
                    <a:pt x="309" y="513"/>
                  </a:lnTo>
                  <a:lnTo>
                    <a:pt x="313" y="503"/>
                  </a:lnTo>
                  <a:lnTo>
                    <a:pt x="315" y="487"/>
                  </a:lnTo>
                  <a:lnTo>
                    <a:pt x="310" y="474"/>
                  </a:lnTo>
                  <a:lnTo>
                    <a:pt x="299" y="468"/>
                  </a:lnTo>
                  <a:lnTo>
                    <a:pt x="297" y="460"/>
                  </a:lnTo>
                  <a:lnTo>
                    <a:pt x="298" y="448"/>
                  </a:lnTo>
                  <a:lnTo>
                    <a:pt x="264" y="447"/>
                  </a:lnTo>
                  <a:lnTo>
                    <a:pt x="255" y="423"/>
                  </a:lnTo>
                  <a:lnTo>
                    <a:pt x="260" y="423"/>
                  </a:lnTo>
                  <a:lnTo>
                    <a:pt x="259" y="414"/>
                  </a:lnTo>
                  <a:lnTo>
                    <a:pt x="255" y="408"/>
                  </a:lnTo>
                  <a:lnTo>
                    <a:pt x="254" y="396"/>
                  </a:lnTo>
                  <a:lnTo>
                    <a:pt x="243" y="389"/>
                  </a:lnTo>
                  <a:lnTo>
                    <a:pt x="231" y="390"/>
                  </a:lnTo>
                  <a:lnTo>
                    <a:pt x="223" y="384"/>
                  </a:lnTo>
                  <a:lnTo>
                    <a:pt x="211" y="380"/>
                  </a:lnTo>
                  <a:lnTo>
                    <a:pt x="203" y="372"/>
                  </a:lnTo>
                  <a:lnTo>
                    <a:pt x="182" y="368"/>
                  </a:lnTo>
                  <a:lnTo>
                    <a:pt x="161" y="350"/>
                  </a:lnTo>
                  <a:lnTo>
                    <a:pt x="162" y="336"/>
                  </a:lnTo>
                  <a:lnTo>
                    <a:pt x="159" y="328"/>
                  </a:lnTo>
                  <a:lnTo>
                    <a:pt x="161" y="312"/>
                  </a:lnTo>
                  <a:lnTo>
                    <a:pt x="137" y="316"/>
                  </a:lnTo>
                  <a:lnTo>
                    <a:pt x="128" y="324"/>
                  </a:lnTo>
                  <a:lnTo>
                    <a:pt x="112" y="332"/>
                  </a:lnTo>
                  <a:lnTo>
                    <a:pt x="108" y="338"/>
                  </a:lnTo>
                  <a:lnTo>
                    <a:pt x="99" y="339"/>
                  </a:lnTo>
                  <a:lnTo>
                    <a:pt x="85" y="337"/>
                  </a:lnTo>
                  <a:lnTo>
                    <a:pt x="75" y="341"/>
                  </a:lnTo>
                  <a:lnTo>
                    <a:pt x="67" y="338"/>
                  </a:lnTo>
                  <a:lnTo>
                    <a:pt x="66" y="307"/>
                  </a:lnTo>
                  <a:lnTo>
                    <a:pt x="52" y="319"/>
                  </a:lnTo>
                  <a:lnTo>
                    <a:pt x="36" y="318"/>
                  </a:lnTo>
                  <a:lnTo>
                    <a:pt x="28" y="307"/>
                  </a:lnTo>
                  <a:lnTo>
                    <a:pt x="16" y="306"/>
                  </a:lnTo>
                  <a:lnTo>
                    <a:pt x="19" y="297"/>
                  </a:lnTo>
                  <a:lnTo>
                    <a:pt x="9" y="284"/>
                  </a:lnTo>
                  <a:lnTo>
                    <a:pt x="0" y="266"/>
                  </a:lnTo>
                  <a:lnTo>
                    <a:pt x="5" y="262"/>
                  </a:lnTo>
                  <a:lnTo>
                    <a:pt x="4" y="253"/>
                  </a:lnTo>
                  <a:lnTo>
                    <a:pt x="15" y="247"/>
                  </a:lnTo>
                  <a:lnTo>
                    <a:pt x="13" y="236"/>
                  </a:lnTo>
                  <a:lnTo>
                    <a:pt x="18" y="229"/>
                  </a:lnTo>
                  <a:lnTo>
                    <a:pt x="19" y="219"/>
                  </a:lnTo>
                  <a:lnTo>
                    <a:pt x="39" y="205"/>
                  </a:lnTo>
                  <a:lnTo>
                    <a:pt x="54" y="201"/>
                  </a:lnTo>
                  <a:lnTo>
                    <a:pt x="56" y="198"/>
                  </a:lnTo>
                  <a:lnTo>
                    <a:pt x="73" y="199"/>
                  </a:lnTo>
                  <a:lnTo>
                    <a:pt x="80" y="142"/>
                  </a:lnTo>
                  <a:lnTo>
                    <a:pt x="81" y="133"/>
                  </a:lnTo>
                  <a:lnTo>
                    <a:pt x="78" y="121"/>
                  </a:lnTo>
                  <a:lnTo>
                    <a:pt x="70" y="113"/>
                  </a:lnTo>
                  <a:lnTo>
                    <a:pt x="70" y="98"/>
                  </a:lnTo>
                  <a:lnTo>
                    <a:pt x="80" y="95"/>
                  </a:lnTo>
                  <a:lnTo>
                    <a:pt x="84" y="97"/>
                  </a:lnTo>
                  <a:lnTo>
                    <a:pt x="85" y="89"/>
                  </a:lnTo>
                  <a:lnTo>
                    <a:pt x="74" y="87"/>
                  </a:lnTo>
                  <a:lnTo>
                    <a:pt x="74" y="74"/>
                  </a:lnTo>
                  <a:lnTo>
                    <a:pt x="109" y="74"/>
                  </a:lnTo>
                  <a:lnTo>
                    <a:pt x="116" y="67"/>
                  </a:lnTo>
                  <a:lnTo>
                    <a:pt x="121" y="74"/>
                  </a:lnTo>
                  <a:lnTo>
                    <a:pt x="124" y="86"/>
                  </a:lnTo>
                  <a:lnTo>
                    <a:pt x="128" y="83"/>
                  </a:lnTo>
                  <a:lnTo>
                    <a:pt x="138" y="94"/>
                  </a:lnTo>
                  <a:lnTo>
                    <a:pt x="152" y="93"/>
                  </a:lnTo>
                  <a:lnTo>
                    <a:pt x="156" y="87"/>
                  </a:lnTo>
                  <a:lnTo>
                    <a:pt x="169" y="82"/>
                  </a:lnTo>
                  <a:lnTo>
                    <a:pt x="177" y="78"/>
                  </a:lnTo>
                  <a:lnTo>
                    <a:pt x="179" y="70"/>
                  </a:lnTo>
                  <a:lnTo>
                    <a:pt x="192" y="64"/>
                  </a:lnTo>
                  <a:lnTo>
                    <a:pt x="191" y="59"/>
                  </a:lnTo>
                  <a:lnTo>
                    <a:pt x="176" y="58"/>
                  </a:lnTo>
                  <a:lnTo>
                    <a:pt x="173" y="44"/>
                  </a:lnTo>
                  <a:lnTo>
                    <a:pt x="174" y="30"/>
                  </a:lnTo>
                  <a:lnTo>
                    <a:pt x="166" y="25"/>
                  </a:lnTo>
                  <a:lnTo>
                    <a:pt x="170" y="23"/>
                  </a:lnTo>
                  <a:lnTo>
                    <a:pt x="183" y="26"/>
                  </a:lnTo>
                  <a:lnTo>
                    <a:pt x="198" y="31"/>
                  </a:lnTo>
                  <a:lnTo>
                    <a:pt x="203" y="26"/>
                  </a:lnTo>
                  <a:lnTo>
                    <a:pt x="216" y="23"/>
                  </a:lnTo>
                  <a:lnTo>
                    <a:pt x="237" y="15"/>
                  </a:lnTo>
                  <a:lnTo>
                    <a:pt x="244" y="7"/>
                  </a:lnTo>
                  <a:lnTo>
                    <a:pt x="242" y="1"/>
                  </a:lnTo>
                  <a:lnTo>
                    <a:pt x="251" y="0"/>
                  </a:lnTo>
                  <a:lnTo>
                    <a:pt x="255" y="5"/>
                  </a:lnTo>
                  <a:lnTo>
                    <a:pt x="253" y="14"/>
                  </a:lnTo>
                  <a:lnTo>
                    <a:pt x="259" y="18"/>
                  </a:lnTo>
                  <a:lnTo>
                    <a:pt x="263" y="27"/>
                  </a:lnTo>
                  <a:lnTo>
                    <a:pt x="258" y="34"/>
                  </a:lnTo>
                  <a:lnTo>
                    <a:pt x="255" y="52"/>
                  </a:lnTo>
                  <a:lnTo>
                    <a:pt x="259" y="63"/>
                  </a:lnTo>
                  <a:lnTo>
                    <a:pt x="261" y="72"/>
                  </a:lnTo>
                  <a:lnTo>
                    <a:pt x="272" y="82"/>
                  </a:lnTo>
                  <a:lnTo>
                    <a:pt x="281" y="83"/>
                  </a:lnTo>
                  <a:lnTo>
                    <a:pt x="283" y="79"/>
                  </a:lnTo>
                  <a:lnTo>
                    <a:pt x="289" y="78"/>
                  </a:lnTo>
                  <a:lnTo>
                    <a:pt x="297" y="74"/>
                  </a:lnTo>
                  <a:lnTo>
                    <a:pt x="303" y="69"/>
                  </a:lnTo>
                  <a:lnTo>
                    <a:pt x="313" y="71"/>
                  </a:lnTo>
                  <a:lnTo>
                    <a:pt x="318" y="70"/>
                  </a:lnTo>
                  <a:lnTo>
                    <a:pt x="328" y="72"/>
                  </a:lnTo>
                  <a:lnTo>
                    <a:pt x="329" y="67"/>
                  </a:lnTo>
                  <a:lnTo>
                    <a:pt x="326" y="63"/>
                  </a:lnTo>
                  <a:lnTo>
                    <a:pt x="328" y="57"/>
                  </a:lnTo>
                  <a:lnTo>
                    <a:pt x="336" y="59"/>
                  </a:lnTo>
                  <a:lnTo>
                    <a:pt x="344" y="57"/>
                  </a:lnTo>
                  <a:lnTo>
                    <a:pt x="355" y="61"/>
                  </a:lnTo>
                  <a:lnTo>
                    <a:pt x="363" y="66"/>
                  </a:lnTo>
                  <a:lnTo>
                    <a:pt x="368" y="60"/>
                  </a:lnTo>
                  <a:lnTo>
                    <a:pt x="373" y="61"/>
                  </a:lnTo>
                  <a:lnTo>
                    <a:pt x="375" y="67"/>
                  </a:lnTo>
                  <a:lnTo>
                    <a:pt x="384" y="65"/>
                  </a:lnTo>
                  <a:lnTo>
                    <a:pt x="391" y="57"/>
                  </a:lnTo>
                  <a:lnTo>
                    <a:pt x="397" y="42"/>
                  </a:lnTo>
                  <a:lnTo>
                    <a:pt x="408" y="23"/>
                  </a:lnTo>
                  <a:lnTo>
                    <a:pt x="414" y="22"/>
                  </a:lnTo>
                  <a:lnTo>
                    <a:pt x="419" y="34"/>
                  </a:lnTo>
                  <a:lnTo>
                    <a:pt x="429" y="70"/>
                  </a:lnTo>
                  <a:lnTo>
                    <a:pt x="438" y="73"/>
                  </a:lnTo>
                  <a:lnTo>
                    <a:pt x="439" y="88"/>
                  </a:lnTo>
                  <a:lnTo>
                    <a:pt x="425" y="105"/>
                  </a:lnTo>
                  <a:lnTo>
                    <a:pt x="430" y="111"/>
                  </a:lnTo>
                  <a:lnTo>
                    <a:pt x="463" y="114"/>
                  </a:lnTo>
                  <a:lnTo>
                    <a:pt x="464" y="135"/>
                  </a:lnTo>
                  <a:lnTo>
                    <a:pt x="478" y="121"/>
                  </a:lnTo>
                  <a:lnTo>
                    <a:pt x="501" y="129"/>
                  </a:lnTo>
                  <a:lnTo>
                    <a:pt x="531" y="142"/>
                  </a:lnTo>
                  <a:lnTo>
                    <a:pt x="540" y="154"/>
                  </a:lnTo>
                  <a:lnTo>
                    <a:pt x="537" y="165"/>
                  </a:lnTo>
                  <a:lnTo>
                    <a:pt x="559" y="159"/>
                  </a:lnTo>
                  <a:lnTo>
                    <a:pt x="595" y="170"/>
                  </a:lnTo>
                  <a:lnTo>
                    <a:pt x="622" y="169"/>
                  </a:lnTo>
                  <a:lnTo>
                    <a:pt x="649" y="186"/>
                  </a:lnTo>
                  <a:lnTo>
                    <a:pt x="673" y="210"/>
                  </a:lnTo>
                  <a:lnTo>
                    <a:pt x="687" y="216"/>
                  </a:lnTo>
                  <a:lnTo>
                    <a:pt x="703" y="216"/>
                  </a:lnTo>
                  <a:lnTo>
                    <a:pt x="710" y="223"/>
                  </a:lnTo>
                  <a:lnTo>
                    <a:pt x="716" y="249"/>
                  </a:lnTo>
                  <a:lnTo>
                    <a:pt x="720" y="262"/>
                  </a:lnTo>
                  <a:lnTo>
                    <a:pt x="713" y="296"/>
                  </a:lnTo>
                  <a:lnTo>
                    <a:pt x="704" y="310"/>
                  </a:lnTo>
                  <a:lnTo>
                    <a:pt x="679" y="339"/>
                  </a:lnTo>
                  <a:lnTo>
                    <a:pt x="668" y="362"/>
                  </a:lnTo>
                  <a:lnTo>
                    <a:pt x="656" y="380"/>
                  </a:lnTo>
                  <a:lnTo>
                    <a:pt x="651" y="381"/>
                  </a:lnTo>
                  <a:lnTo>
                    <a:pt x="647" y="396"/>
                  </a:lnTo>
                  <a:lnTo>
                    <a:pt x="649" y="435"/>
                  </a:lnTo>
                  <a:lnTo>
                    <a:pt x="646" y="467"/>
                  </a:lnTo>
                  <a:lnTo>
                    <a:pt x="645" y="481"/>
                  </a:lnTo>
                  <a:lnTo>
                    <a:pt x="640" y="489"/>
                  </a:lnTo>
                  <a:lnTo>
                    <a:pt x="638" y="516"/>
                  </a:lnTo>
                  <a:lnTo>
                    <a:pt x="622" y="544"/>
                  </a:lnTo>
                  <a:lnTo>
                    <a:pt x="620" y="565"/>
                  </a:lnTo>
                  <a:lnTo>
                    <a:pt x="606" y="574"/>
                  </a:lnTo>
                  <a:lnTo>
                    <a:pt x="603" y="587"/>
                  </a:lnTo>
                  <a:lnTo>
                    <a:pt x="584" y="587"/>
                  </a:lnTo>
                  <a:lnTo>
                    <a:pt x="556" y="595"/>
                  </a:lnTo>
                  <a:lnTo>
                    <a:pt x="544" y="604"/>
                  </a:lnTo>
                  <a:lnTo>
                    <a:pt x="525" y="610"/>
                  </a:lnTo>
                  <a:lnTo>
                    <a:pt x="505" y="626"/>
                  </a:lnTo>
                  <a:lnTo>
                    <a:pt x="492" y="647"/>
                  </a:lnTo>
                  <a:lnTo>
                    <a:pt x="491" y="662"/>
                  </a:lnTo>
                  <a:lnTo>
                    <a:pt x="496" y="674"/>
                  </a:lnTo>
                  <a:lnTo>
                    <a:pt x="495" y="695"/>
                  </a:lnTo>
                  <a:lnTo>
                    <a:pt x="492" y="705"/>
                  </a:lnTo>
                  <a:lnTo>
                    <a:pt x="481" y="717"/>
                  </a:lnTo>
                  <a:lnTo>
                    <a:pt x="466" y="753"/>
                  </a:lnTo>
                  <a:lnTo>
                    <a:pt x="453" y="770"/>
                  </a:lnTo>
                  <a:lnTo>
                    <a:pt x="443" y="779"/>
                  </a:lnTo>
                  <a:lnTo>
                    <a:pt x="438" y="799"/>
                  </a:lnTo>
                  <a:lnTo>
                    <a:pt x="429" y="811"/>
                  </a:lnTo>
                  <a:lnTo>
                    <a:pt x="422" y="799"/>
                  </a:lnTo>
                  <a:lnTo>
                    <a:pt x="428" y="789"/>
                  </a:lnTo>
                  <a:lnTo>
                    <a:pt x="416" y="775"/>
                  </a:lnTo>
                  <a:lnTo>
                    <a:pt x="400" y="764"/>
                  </a:lnTo>
                  <a:lnTo>
                    <a:pt x="380" y="750"/>
                  </a:lnTo>
                  <a:lnTo>
                    <a:pt x="374" y="751"/>
                  </a:lnTo>
                  <a:lnTo>
                    <a:pt x="353" y="735"/>
                  </a:lnTo>
                  <a:lnTo>
                    <a:pt x="342" y="737"/>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96" name="Freeform 195"/>
            <p:cNvSpPr>
              <a:spLocks/>
            </p:cNvSpPr>
            <p:nvPr/>
          </p:nvSpPr>
          <p:spPr bwMode="auto">
            <a:xfrm>
              <a:off x="3191451" y="2734474"/>
              <a:ext cx="61167" cy="34171"/>
            </a:xfrm>
            <a:custGeom>
              <a:avLst/>
              <a:gdLst>
                <a:gd name="T0" fmla="*/ 11 w 37"/>
                <a:gd name="T1" fmla="*/ 10 h 22"/>
                <a:gd name="T2" fmla="*/ 22 w 37"/>
                <a:gd name="T3" fmla="*/ 13 h 22"/>
                <a:gd name="T4" fmla="*/ 37 w 37"/>
                <a:gd name="T5" fmla="*/ 12 h 22"/>
                <a:gd name="T6" fmla="*/ 26 w 37"/>
                <a:gd name="T7" fmla="*/ 21 h 22"/>
                <a:gd name="T8" fmla="*/ 20 w 37"/>
                <a:gd name="T9" fmla="*/ 22 h 22"/>
                <a:gd name="T10" fmla="*/ 2 w 37"/>
                <a:gd name="T11" fmla="*/ 13 h 22"/>
                <a:gd name="T12" fmla="*/ 0 w 37"/>
                <a:gd name="T13" fmla="*/ 6 h 22"/>
                <a:gd name="T14" fmla="*/ 8 w 37"/>
                <a:gd name="T15" fmla="*/ 0 h 22"/>
                <a:gd name="T16" fmla="*/ 11 w 37"/>
                <a:gd name="T17" fmla="*/ 1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7" h="22">
                  <a:moveTo>
                    <a:pt x="11" y="10"/>
                  </a:moveTo>
                  <a:lnTo>
                    <a:pt x="22" y="13"/>
                  </a:lnTo>
                  <a:lnTo>
                    <a:pt x="37" y="12"/>
                  </a:lnTo>
                  <a:lnTo>
                    <a:pt x="26" y="21"/>
                  </a:lnTo>
                  <a:lnTo>
                    <a:pt x="20" y="22"/>
                  </a:lnTo>
                  <a:lnTo>
                    <a:pt x="2" y="13"/>
                  </a:lnTo>
                  <a:lnTo>
                    <a:pt x="0" y="6"/>
                  </a:lnTo>
                  <a:lnTo>
                    <a:pt x="8" y="0"/>
                  </a:lnTo>
                  <a:lnTo>
                    <a:pt x="11" y="1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97" name="Freeform 196"/>
            <p:cNvSpPr>
              <a:spLocks noEditPoints="1"/>
            </p:cNvSpPr>
            <p:nvPr/>
          </p:nvSpPr>
          <p:spPr bwMode="auto">
            <a:xfrm>
              <a:off x="1503591" y="1741940"/>
              <a:ext cx="2299523" cy="1163391"/>
            </a:xfrm>
            <a:custGeom>
              <a:avLst/>
              <a:gdLst>
                <a:gd name="T0" fmla="*/ 5030 w 5699"/>
                <a:gd name="T1" fmla="*/ 189 h 3068"/>
                <a:gd name="T2" fmla="*/ 4486 w 5699"/>
                <a:gd name="T3" fmla="*/ 395 h 3068"/>
                <a:gd name="T4" fmla="*/ 4419 w 5699"/>
                <a:gd name="T5" fmla="*/ 225 h 3068"/>
                <a:gd name="T6" fmla="*/ 4392 w 5699"/>
                <a:gd name="T7" fmla="*/ 58 h 3068"/>
                <a:gd name="T8" fmla="*/ 5423 w 5699"/>
                <a:gd name="T9" fmla="*/ 7 h 3068"/>
                <a:gd name="T10" fmla="*/ 4022 w 5699"/>
                <a:gd name="T11" fmla="*/ 136 h 3068"/>
                <a:gd name="T12" fmla="*/ 3430 w 5699"/>
                <a:gd name="T13" fmla="*/ 261 h 3068"/>
                <a:gd name="T14" fmla="*/ 3861 w 5699"/>
                <a:gd name="T15" fmla="*/ 239 h 3068"/>
                <a:gd name="T16" fmla="*/ 3040 w 5699"/>
                <a:gd name="T17" fmla="*/ 281 h 3068"/>
                <a:gd name="T18" fmla="*/ 2702 w 5699"/>
                <a:gd name="T19" fmla="*/ 373 h 3068"/>
                <a:gd name="T20" fmla="*/ 3998 w 5699"/>
                <a:gd name="T21" fmla="*/ 378 h 3068"/>
                <a:gd name="T22" fmla="*/ 4259 w 5699"/>
                <a:gd name="T23" fmla="*/ 497 h 3068"/>
                <a:gd name="T24" fmla="*/ 3108 w 5699"/>
                <a:gd name="T25" fmla="*/ 415 h 3068"/>
                <a:gd name="T26" fmla="*/ 2781 w 5699"/>
                <a:gd name="T27" fmla="*/ 376 h 3068"/>
                <a:gd name="T28" fmla="*/ 3397 w 5699"/>
                <a:gd name="T29" fmla="*/ 466 h 3068"/>
                <a:gd name="T30" fmla="*/ 3741 w 5699"/>
                <a:gd name="T31" fmla="*/ 428 h 3068"/>
                <a:gd name="T32" fmla="*/ 2485 w 5699"/>
                <a:gd name="T33" fmla="*/ 522 h 3068"/>
                <a:gd name="T34" fmla="*/ 3658 w 5699"/>
                <a:gd name="T35" fmla="*/ 525 h 3068"/>
                <a:gd name="T36" fmla="*/ 3220 w 5699"/>
                <a:gd name="T37" fmla="*/ 713 h 3068"/>
                <a:gd name="T38" fmla="*/ 4363 w 5699"/>
                <a:gd name="T39" fmla="*/ 644 h 3068"/>
                <a:gd name="T40" fmla="*/ 4935 w 5699"/>
                <a:gd name="T41" fmla="*/ 1030 h 3068"/>
                <a:gd name="T42" fmla="*/ 4609 w 5699"/>
                <a:gd name="T43" fmla="*/ 1331 h 3068"/>
                <a:gd name="T44" fmla="*/ 3970 w 5699"/>
                <a:gd name="T45" fmla="*/ 1206 h 3068"/>
                <a:gd name="T46" fmla="*/ 4260 w 5699"/>
                <a:gd name="T47" fmla="*/ 820 h 3068"/>
                <a:gd name="T48" fmla="*/ 4081 w 5699"/>
                <a:gd name="T49" fmla="*/ 547 h 3068"/>
                <a:gd name="T50" fmla="*/ 3095 w 5699"/>
                <a:gd name="T51" fmla="*/ 573 h 3068"/>
                <a:gd name="T52" fmla="*/ 2829 w 5699"/>
                <a:gd name="T53" fmla="*/ 664 h 3068"/>
                <a:gd name="T54" fmla="*/ 2787 w 5699"/>
                <a:gd name="T55" fmla="*/ 885 h 3068"/>
                <a:gd name="T56" fmla="*/ 2450 w 5699"/>
                <a:gd name="T57" fmla="*/ 782 h 3068"/>
                <a:gd name="T58" fmla="*/ 3509 w 5699"/>
                <a:gd name="T59" fmla="*/ 917 h 3068"/>
                <a:gd name="T60" fmla="*/ 3972 w 5699"/>
                <a:gd name="T61" fmla="*/ 981 h 3068"/>
                <a:gd name="T62" fmla="*/ 2985 w 5699"/>
                <a:gd name="T63" fmla="*/ 1402 h 3068"/>
                <a:gd name="T64" fmla="*/ 3247 w 5699"/>
                <a:gd name="T65" fmla="*/ 1941 h 3068"/>
                <a:gd name="T66" fmla="*/ 3750 w 5699"/>
                <a:gd name="T67" fmla="*/ 1783 h 3068"/>
                <a:gd name="T68" fmla="*/ 4337 w 5699"/>
                <a:gd name="T69" fmla="*/ 1477 h 3068"/>
                <a:gd name="T70" fmla="*/ 4740 w 5699"/>
                <a:gd name="T71" fmla="*/ 1945 h 3068"/>
                <a:gd name="T72" fmla="*/ 4219 w 5699"/>
                <a:gd name="T73" fmla="*/ 2347 h 3068"/>
                <a:gd name="T74" fmla="*/ 4164 w 5699"/>
                <a:gd name="T75" fmla="*/ 2685 h 3068"/>
                <a:gd name="T76" fmla="*/ 4034 w 5699"/>
                <a:gd name="T77" fmla="*/ 2767 h 3068"/>
                <a:gd name="T78" fmla="*/ 3533 w 5699"/>
                <a:gd name="T79" fmla="*/ 2788 h 3068"/>
                <a:gd name="T80" fmla="*/ 2912 w 5699"/>
                <a:gd name="T81" fmla="*/ 3023 h 3068"/>
                <a:gd name="T82" fmla="*/ 2877 w 5699"/>
                <a:gd name="T83" fmla="*/ 2695 h 3068"/>
                <a:gd name="T84" fmla="*/ 2569 w 5699"/>
                <a:gd name="T85" fmla="*/ 2536 h 3068"/>
                <a:gd name="T86" fmla="*/ 1634 w 5699"/>
                <a:gd name="T87" fmla="*/ 2455 h 3068"/>
                <a:gd name="T88" fmla="*/ 264 w 5699"/>
                <a:gd name="T89" fmla="*/ 2180 h 3068"/>
                <a:gd name="T90" fmla="*/ 224 w 5699"/>
                <a:gd name="T91" fmla="*/ 1603 h 3068"/>
                <a:gd name="T92" fmla="*/ 1272 w 5699"/>
                <a:gd name="T93" fmla="*/ 843 h 3068"/>
                <a:gd name="T94" fmla="*/ 1966 w 5699"/>
                <a:gd name="T95" fmla="*/ 852 h 3068"/>
                <a:gd name="T96" fmla="*/ 2624 w 5699"/>
                <a:gd name="T97" fmla="*/ 901 h 3068"/>
                <a:gd name="T98" fmla="*/ 3256 w 5699"/>
                <a:gd name="T99" fmla="*/ 947 h 3068"/>
                <a:gd name="T100" fmla="*/ 3159 w 5699"/>
                <a:gd name="T101" fmla="*/ 875 h 3068"/>
                <a:gd name="T102" fmla="*/ 4305 w 5699"/>
                <a:gd name="T103" fmla="*/ 930 h 3068"/>
                <a:gd name="T104" fmla="*/ 3839 w 5699"/>
                <a:gd name="T105" fmla="*/ 1271 h 3068"/>
                <a:gd name="T106" fmla="*/ 3588 w 5699"/>
                <a:gd name="T107" fmla="*/ 1392 h 3068"/>
                <a:gd name="T108" fmla="*/ 3812 w 5699"/>
                <a:gd name="T109" fmla="*/ 1392 h 3068"/>
                <a:gd name="T110" fmla="*/ 4766 w 5699"/>
                <a:gd name="T111" fmla="*/ 2387 h 3068"/>
                <a:gd name="T112" fmla="*/ 4866 w 5699"/>
                <a:gd name="T113" fmla="*/ 2637 h 3068"/>
                <a:gd name="T114" fmla="*/ 4753 w 5699"/>
                <a:gd name="T115" fmla="*/ 2312 h 3068"/>
                <a:gd name="T116" fmla="*/ 117 w 5699"/>
                <a:gd name="T117" fmla="*/ 2327 h 3068"/>
                <a:gd name="T118" fmla="*/ 4287 w 5699"/>
                <a:gd name="T119" fmla="*/ 2375 h 30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5699" h="3068">
                  <a:moveTo>
                    <a:pt x="5423" y="7"/>
                  </a:moveTo>
                  <a:lnTo>
                    <a:pt x="5539" y="10"/>
                  </a:lnTo>
                  <a:lnTo>
                    <a:pt x="5629" y="17"/>
                  </a:lnTo>
                  <a:lnTo>
                    <a:pt x="5699" y="30"/>
                  </a:lnTo>
                  <a:lnTo>
                    <a:pt x="5686" y="44"/>
                  </a:lnTo>
                  <a:lnTo>
                    <a:pt x="5555" y="66"/>
                  </a:lnTo>
                  <a:lnTo>
                    <a:pt x="5436" y="76"/>
                  </a:lnTo>
                  <a:lnTo>
                    <a:pt x="5383" y="88"/>
                  </a:lnTo>
                  <a:lnTo>
                    <a:pt x="5484" y="87"/>
                  </a:lnTo>
                  <a:lnTo>
                    <a:pt x="5346" y="120"/>
                  </a:lnTo>
                  <a:lnTo>
                    <a:pt x="5257" y="135"/>
                  </a:lnTo>
                  <a:lnTo>
                    <a:pt x="5136" y="180"/>
                  </a:lnTo>
                  <a:lnTo>
                    <a:pt x="5030" y="189"/>
                  </a:lnTo>
                  <a:lnTo>
                    <a:pt x="4989" y="201"/>
                  </a:lnTo>
                  <a:lnTo>
                    <a:pt x="4840" y="207"/>
                  </a:lnTo>
                  <a:lnTo>
                    <a:pt x="4898" y="214"/>
                  </a:lnTo>
                  <a:lnTo>
                    <a:pt x="4856" y="224"/>
                  </a:lnTo>
                  <a:lnTo>
                    <a:pt x="4869" y="253"/>
                  </a:lnTo>
                  <a:lnTo>
                    <a:pt x="4804" y="273"/>
                  </a:lnTo>
                  <a:lnTo>
                    <a:pt x="4714" y="290"/>
                  </a:lnTo>
                  <a:lnTo>
                    <a:pt x="4669" y="313"/>
                  </a:lnTo>
                  <a:lnTo>
                    <a:pt x="4584" y="331"/>
                  </a:lnTo>
                  <a:lnTo>
                    <a:pt x="4578" y="345"/>
                  </a:lnTo>
                  <a:lnTo>
                    <a:pt x="4664" y="343"/>
                  </a:lnTo>
                  <a:lnTo>
                    <a:pt x="4652" y="357"/>
                  </a:lnTo>
                  <a:lnTo>
                    <a:pt x="4486" y="395"/>
                  </a:lnTo>
                  <a:lnTo>
                    <a:pt x="4373" y="377"/>
                  </a:lnTo>
                  <a:lnTo>
                    <a:pt x="4218" y="387"/>
                  </a:lnTo>
                  <a:lnTo>
                    <a:pt x="4152" y="380"/>
                  </a:lnTo>
                  <a:lnTo>
                    <a:pt x="4062" y="376"/>
                  </a:lnTo>
                  <a:lnTo>
                    <a:pt x="4086" y="347"/>
                  </a:lnTo>
                  <a:lnTo>
                    <a:pt x="4191" y="333"/>
                  </a:lnTo>
                  <a:lnTo>
                    <a:pt x="4212" y="290"/>
                  </a:lnTo>
                  <a:lnTo>
                    <a:pt x="4246" y="285"/>
                  </a:lnTo>
                  <a:lnTo>
                    <a:pt x="4349" y="311"/>
                  </a:lnTo>
                  <a:lnTo>
                    <a:pt x="4322" y="273"/>
                  </a:lnTo>
                  <a:lnTo>
                    <a:pt x="4256" y="262"/>
                  </a:lnTo>
                  <a:lnTo>
                    <a:pt x="4319" y="239"/>
                  </a:lnTo>
                  <a:lnTo>
                    <a:pt x="4419" y="225"/>
                  </a:lnTo>
                  <a:lnTo>
                    <a:pt x="4453" y="206"/>
                  </a:lnTo>
                  <a:lnTo>
                    <a:pt x="4411" y="184"/>
                  </a:lnTo>
                  <a:lnTo>
                    <a:pt x="4423" y="155"/>
                  </a:lnTo>
                  <a:lnTo>
                    <a:pt x="4548" y="157"/>
                  </a:lnTo>
                  <a:lnTo>
                    <a:pt x="4578" y="163"/>
                  </a:lnTo>
                  <a:lnTo>
                    <a:pt x="4673" y="143"/>
                  </a:lnTo>
                  <a:lnTo>
                    <a:pt x="4575" y="137"/>
                  </a:lnTo>
                  <a:lnTo>
                    <a:pt x="4408" y="140"/>
                  </a:lnTo>
                  <a:lnTo>
                    <a:pt x="4347" y="122"/>
                  </a:lnTo>
                  <a:lnTo>
                    <a:pt x="4335" y="100"/>
                  </a:lnTo>
                  <a:lnTo>
                    <a:pt x="4300" y="85"/>
                  </a:lnTo>
                  <a:lnTo>
                    <a:pt x="4312" y="67"/>
                  </a:lnTo>
                  <a:lnTo>
                    <a:pt x="4392" y="58"/>
                  </a:lnTo>
                  <a:lnTo>
                    <a:pt x="4447" y="56"/>
                  </a:lnTo>
                  <a:lnTo>
                    <a:pt x="4547" y="48"/>
                  </a:lnTo>
                  <a:lnTo>
                    <a:pt x="4636" y="29"/>
                  </a:lnTo>
                  <a:lnTo>
                    <a:pt x="4688" y="32"/>
                  </a:lnTo>
                  <a:lnTo>
                    <a:pt x="4721" y="46"/>
                  </a:lnTo>
                  <a:lnTo>
                    <a:pt x="4787" y="19"/>
                  </a:lnTo>
                  <a:lnTo>
                    <a:pt x="4855" y="11"/>
                  </a:lnTo>
                  <a:lnTo>
                    <a:pt x="4941" y="5"/>
                  </a:lnTo>
                  <a:lnTo>
                    <a:pt x="5080" y="3"/>
                  </a:lnTo>
                  <a:lnTo>
                    <a:pt x="5098" y="9"/>
                  </a:lnTo>
                  <a:lnTo>
                    <a:pt x="5236" y="0"/>
                  </a:lnTo>
                  <a:lnTo>
                    <a:pt x="5329" y="3"/>
                  </a:lnTo>
                  <a:lnTo>
                    <a:pt x="5423" y="7"/>
                  </a:lnTo>
                  <a:moveTo>
                    <a:pt x="4382" y="188"/>
                  </a:moveTo>
                  <a:lnTo>
                    <a:pt x="4419" y="206"/>
                  </a:lnTo>
                  <a:lnTo>
                    <a:pt x="4335" y="223"/>
                  </a:lnTo>
                  <a:lnTo>
                    <a:pt x="4199" y="267"/>
                  </a:lnTo>
                  <a:lnTo>
                    <a:pt x="4110" y="271"/>
                  </a:lnTo>
                  <a:lnTo>
                    <a:pt x="4018" y="263"/>
                  </a:lnTo>
                  <a:lnTo>
                    <a:pt x="3994" y="240"/>
                  </a:lnTo>
                  <a:lnTo>
                    <a:pt x="4019" y="219"/>
                  </a:lnTo>
                  <a:lnTo>
                    <a:pt x="4074" y="204"/>
                  </a:lnTo>
                  <a:lnTo>
                    <a:pt x="3987" y="204"/>
                  </a:lnTo>
                  <a:lnTo>
                    <a:pt x="3958" y="185"/>
                  </a:lnTo>
                  <a:lnTo>
                    <a:pt x="3959" y="160"/>
                  </a:lnTo>
                  <a:lnTo>
                    <a:pt x="4022" y="136"/>
                  </a:lnTo>
                  <a:lnTo>
                    <a:pt x="4075" y="119"/>
                  </a:lnTo>
                  <a:lnTo>
                    <a:pt x="4127" y="116"/>
                  </a:lnTo>
                  <a:lnTo>
                    <a:pt x="4123" y="103"/>
                  </a:lnTo>
                  <a:lnTo>
                    <a:pt x="4233" y="101"/>
                  </a:lnTo>
                  <a:lnTo>
                    <a:pt x="4257" y="129"/>
                  </a:lnTo>
                  <a:lnTo>
                    <a:pt x="4321" y="141"/>
                  </a:lnTo>
                  <a:lnTo>
                    <a:pt x="4386" y="151"/>
                  </a:lnTo>
                  <a:lnTo>
                    <a:pt x="4382" y="188"/>
                  </a:lnTo>
                  <a:moveTo>
                    <a:pt x="3671" y="265"/>
                  </a:moveTo>
                  <a:lnTo>
                    <a:pt x="3660" y="289"/>
                  </a:lnTo>
                  <a:lnTo>
                    <a:pt x="3589" y="283"/>
                  </a:lnTo>
                  <a:lnTo>
                    <a:pt x="3534" y="263"/>
                  </a:lnTo>
                  <a:lnTo>
                    <a:pt x="3430" y="261"/>
                  </a:lnTo>
                  <a:lnTo>
                    <a:pt x="3498" y="244"/>
                  </a:lnTo>
                  <a:lnTo>
                    <a:pt x="3458" y="230"/>
                  </a:lnTo>
                  <a:lnTo>
                    <a:pt x="3484" y="208"/>
                  </a:lnTo>
                  <a:lnTo>
                    <a:pt x="3567" y="216"/>
                  </a:lnTo>
                  <a:lnTo>
                    <a:pt x="3669" y="237"/>
                  </a:lnTo>
                  <a:lnTo>
                    <a:pt x="3671" y="265"/>
                  </a:lnTo>
                  <a:moveTo>
                    <a:pt x="3857" y="280"/>
                  </a:moveTo>
                  <a:lnTo>
                    <a:pt x="3771" y="293"/>
                  </a:lnTo>
                  <a:lnTo>
                    <a:pt x="3748" y="279"/>
                  </a:lnTo>
                  <a:lnTo>
                    <a:pt x="3753" y="257"/>
                  </a:lnTo>
                  <a:lnTo>
                    <a:pt x="3779" y="233"/>
                  </a:lnTo>
                  <a:lnTo>
                    <a:pt x="3838" y="235"/>
                  </a:lnTo>
                  <a:lnTo>
                    <a:pt x="3861" y="239"/>
                  </a:lnTo>
                  <a:lnTo>
                    <a:pt x="3894" y="259"/>
                  </a:lnTo>
                  <a:lnTo>
                    <a:pt x="3857" y="280"/>
                  </a:lnTo>
                  <a:moveTo>
                    <a:pt x="3231" y="248"/>
                  </a:moveTo>
                  <a:lnTo>
                    <a:pt x="3157" y="260"/>
                  </a:lnTo>
                  <a:lnTo>
                    <a:pt x="3078" y="260"/>
                  </a:lnTo>
                  <a:lnTo>
                    <a:pt x="3090" y="251"/>
                  </a:lnTo>
                  <a:lnTo>
                    <a:pt x="3163" y="234"/>
                  </a:lnTo>
                  <a:lnTo>
                    <a:pt x="3185" y="237"/>
                  </a:lnTo>
                  <a:lnTo>
                    <a:pt x="3231" y="248"/>
                  </a:lnTo>
                  <a:moveTo>
                    <a:pt x="3135" y="302"/>
                  </a:moveTo>
                  <a:lnTo>
                    <a:pt x="3021" y="319"/>
                  </a:lnTo>
                  <a:lnTo>
                    <a:pt x="2975" y="300"/>
                  </a:lnTo>
                  <a:lnTo>
                    <a:pt x="3040" y="281"/>
                  </a:lnTo>
                  <a:lnTo>
                    <a:pt x="3119" y="275"/>
                  </a:lnTo>
                  <a:lnTo>
                    <a:pt x="3175" y="284"/>
                  </a:lnTo>
                  <a:lnTo>
                    <a:pt x="3135" y="302"/>
                  </a:lnTo>
                  <a:moveTo>
                    <a:pt x="3917" y="312"/>
                  </a:moveTo>
                  <a:lnTo>
                    <a:pt x="3893" y="314"/>
                  </a:lnTo>
                  <a:lnTo>
                    <a:pt x="3806" y="310"/>
                  </a:lnTo>
                  <a:lnTo>
                    <a:pt x="3812" y="294"/>
                  </a:lnTo>
                  <a:lnTo>
                    <a:pt x="3909" y="294"/>
                  </a:lnTo>
                  <a:lnTo>
                    <a:pt x="3930" y="305"/>
                  </a:lnTo>
                  <a:lnTo>
                    <a:pt x="3917" y="312"/>
                  </a:lnTo>
                  <a:moveTo>
                    <a:pt x="2839" y="305"/>
                  </a:moveTo>
                  <a:lnTo>
                    <a:pt x="2768" y="351"/>
                  </a:lnTo>
                  <a:lnTo>
                    <a:pt x="2702" y="373"/>
                  </a:lnTo>
                  <a:lnTo>
                    <a:pt x="2651" y="376"/>
                  </a:lnTo>
                  <a:lnTo>
                    <a:pt x="2523" y="402"/>
                  </a:lnTo>
                  <a:lnTo>
                    <a:pt x="2430" y="412"/>
                  </a:lnTo>
                  <a:lnTo>
                    <a:pt x="2382" y="398"/>
                  </a:lnTo>
                  <a:lnTo>
                    <a:pt x="2382" y="398"/>
                  </a:lnTo>
                  <a:lnTo>
                    <a:pt x="2530" y="352"/>
                  </a:lnTo>
                  <a:lnTo>
                    <a:pt x="2686" y="313"/>
                  </a:lnTo>
                  <a:lnTo>
                    <a:pt x="2760" y="314"/>
                  </a:lnTo>
                  <a:lnTo>
                    <a:pt x="2839" y="305"/>
                  </a:lnTo>
                  <a:moveTo>
                    <a:pt x="3847" y="338"/>
                  </a:moveTo>
                  <a:lnTo>
                    <a:pt x="3880" y="358"/>
                  </a:lnTo>
                  <a:lnTo>
                    <a:pt x="3977" y="357"/>
                  </a:lnTo>
                  <a:lnTo>
                    <a:pt x="3998" y="378"/>
                  </a:lnTo>
                  <a:lnTo>
                    <a:pt x="3963" y="401"/>
                  </a:lnTo>
                  <a:lnTo>
                    <a:pt x="4005" y="415"/>
                  </a:lnTo>
                  <a:lnTo>
                    <a:pt x="4022" y="430"/>
                  </a:lnTo>
                  <a:lnTo>
                    <a:pt x="4087" y="433"/>
                  </a:lnTo>
                  <a:lnTo>
                    <a:pt x="4155" y="438"/>
                  </a:lnTo>
                  <a:lnTo>
                    <a:pt x="4247" y="425"/>
                  </a:lnTo>
                  <a:lnTo>
                    <a:pt x="4354" y="419"/>
                  </a:lnTo>
                  <a:lnTo>
                    <a:pt x="4431" y="424"/>
                  </a:lnTo>
                  <a:lnTo>
                    <a:pt x="4463" y="448"/>
                  </a:lnTo>
                  <a:lnTo>
                    <a:pt x="4451" y="474"/>
                  </a:lnTo>
                  <a:lnTo>
                    <a:pt x="4405" y="491"/>
                  </a:lnTo>
                  <a:lnTo>
                    <a:pt x="4317" y="505"/>
                  </a:lnTo>
                  <a:lnTo>
                    <a:pt x="4259" y="497"/>
                  </a:lnTo>
                  <a:lnTo>
                    <a:pt x="4104" y="507"/>
                  </a:lnTo>
                  <a:lnTo>
                    <a:pt x="3998" y="509"/>
                  </a:lnTo>
                  <a:lnTo>
                    <a:pt x="3924" y="501"/>
                  </a:lnTo>
                  <a:lnTo>
                    <a:pt x="3810" y="480"/>
                  </a:lnTo>
                  <a:lnTo>
                    <a:pt x="3828" y="444"/>
                  </a:lnTo>
                  <a:lnTo>
                    <a:pt x="3855" y="413"/>
                  </a:lnTo>
                  <a:lnTo>
                    <a:pt x="3834" y="386"/>
                  </a:lnTo>
                  <a:lnTo>
                    <a:pt x="3740" y="378"/>
                  </a:lnTo>
                  <a:lnTo>
                    <a:pt x="3704" y="359"/>
                  </a:lnTo>
                  <a:lnTo>
                    <a:pt x="3751" y="334"/>
                  </a:lnTo>
                  <a:lnTo>
                    <a:pt x="3847" y="338"/>
                  </a:lnTo>
                  <a:moveTo>
                    <a:pt x="3116" y="393"/>
                  </a:moveTo>
                  <a:lnTo>
                    <a:pt x="3108" y="415"/>
                  </a:lnTo>
                  <a:lnTo>
                    <a:pt x="3165" y="405"/>
                  </a:lnTo>
                  <a:lnTo>
                    <a:pt x="3214" y="408"/>
                  </a:lnTo>
                  <a:lnTo>
                    <a:pt x="3186" y="439"/>
                  </a:lnTo>
                  <a:lnTo>
                    <a:pt x="3120" y="469"/>
                  </a:lnTo>
                  <a:lnTo>
                    <a:pt x="2937" y="479"/>
                  </a:lnTo>
                  <a:lnTo>
                    <a:pt x="2775" y="507"/>
                  </a:lnTo>
                  <a:lnTo>
                    <a:pt x="2696" y="508"/>
                  </a:lnTo>
                  <a:lnTo>
                    <a:pt x="2716" y="487"/>
                  </a:lnTo>
                  <a:lnTo>
                    <a:pt x="2856" y="459"/>
                  </a:lnTo>
                  <a:lnTo>
                    <a:pt x="2618" y="466"/>
                  </a:lnTo>
                  <a:lnTo>
                    <a:pt x="2563" y="455"/>
                  </a:lnTo>
                  <a:lnTo>
                    <a:pt x="2712" y="393"/>
                  </a:lnTo>
                  <a:lnTo>
                    <a:pt x="2781" y="376"/>
                  </a:lnTo>
                  <a:lnTo>
                    <a:pt x="2894" y="397"/>
                  </a:lnTo>
                  <a:lnTo>
                    <a:pt x="2935" y="434"/>
                  </a:lnTo>
                  <a:lnTo>
                    <a:pt x="3017" y="439"/>
                  </a:lnTo>
                  <a:lnTo>
                    <a:pt x="3020" y="379"/>
                  </a:lnTo>
                  <a:lnTo>
                    <a:pt x="3094" y="356"/>
                  </a:lnTo>
                  <a:lnTo>
                    <a:pt x="3136" y="364"/>
                  </a:lnTo>
                  <a:lnTo>
                    <a:pt x="3116" y="393"/>
                  </a:lnTo>
                  <a:moveTo>
                    <a:pt x="3634" y="361"/>
                  </a:moveTo>
                  <a:lnTo>
                    <a:pt x="3639" y="390"/>
                  </a:lnTo>
                  <a:lnTo>
                    <a:pt x="3605" y="422"/>
                  </a:lnTo>
                  <a:lnTo>
                    <a:pt x="3531" y="469"/>
                  </a:lnTo>
                  <a:lnTo>
                    <a:pt x="3440" y="476"/>
                  </a:lnTo>
                  <a:lnTo>
                    <a:pt x="3397" y="466"/>
                  </a:lnTo>
                  <a:lnTo>
                    <a:pt x="3440" y="428"/>
                  </a:lnTo>
                  <a:lnTo>
                    <a:pt x="3353" y="433"/>
                  </a:lnTo>
                  <a:lnTo>
                    <a:pt x="3406" y="385"/>
                  </a:lnTo>
                  <a:lnTo>
                    <a:pt x="3457" y="387"/>
                  </a:lnTo>
                  <a:lnTo>
                    <a:pt x="3555" y="366"/>
                  </a:lnTo>
                  <a:lnTo>
                    <a:pt x="3621" y="369"/>
                  </a:lnTo>
                  <a:lnTo>
                    <a:pt x="3634" y="361"/>
                  </a:lnTo>
                  <a:moveTo>
                    <a:pt x="3759" y="471"/>
                  </a:moveTo>
                  <a:lnTo>
                    <a:pt x="3706" y="496"/>
                  </a:lnTo>
                  <a:lnTo>
                    <a:pt x="3637" y="491"/>
                  </a:lnTo>
                  <a:lnTo>
                    <a:pt x="3593" y="474"/>
                  </a:lnTo>
                  <a:lnTo>
                    <a:pt x="3651" y="445"/>
                  </a:lnTo>
                  <a:lnTo>
                    <a:pt x="3741" y="428"/>
                  </a:lnTo>
                  <a:lnTo>
                    <a:pt x="3762" y="450"/>
                  </a:lnTo>
                  <a:lnTo>
                    <a:pt x="3759" y="471"/>
                  </a:lnTo>
                  <a:moveTo>
                    <a:pt x="2102" y="711"/>
                  </a:moveTo>
                  <a:lnTo>
                    <a:pt x="1922" y="744"/>
                  </a:lnTo>
                  <a:lnTo>
                    <a:pt x="1931" y="714"/>
                  </a:lnTo>
                  <a:lnTo>
                    <a:pt x="1854" y="677"/>
                  </a:lnTo>
                  <a:lnTo>
                    <a:pt x="1914" y="648"/>
                  </a:lnTo>
                  <a:lnTo>
                    <a:pt x="2013" y="599"/>
                  </a:lnTo>
                  <a:lnTo>
                    <a:pt x="2115" y="555"/>
                  </a:lnTo>
                  <a:lnTo>
                    <a:pt x="2118" y="515"/>
                  </a:lnTo>
                  <a:lnTo>
                    <a:pt x="2304" y="505"/>
                  </a:lnTo>
                  <a:lnTo>
                    <a:pt x="2359" y="518"/>
                  </a:lnTo>
                  <a:lnTo>
                    <a:pt x="2485" y="522"/>
                  </a:lnTo>
                  <a:lnTo>
                    <a:pt x="2511" y="541"/>
                  </a:lnTo>
                  <a:lnTo>
                    <a:pt x="2532" y="569"/>
                  </a:lnTo>
                  <a:lnTo>
                    <a:pt x="2446" y="586"/>
                  </a:lnTo>
                  <a:lnTo>
                    <a:pt x="2261" y="633"/>
                  </a:lnTo>
                  <a:lnTo>
                    <a:pt x="2138" y="681"/>
                  </a:lnTo>
                  <a:lnTo>
                    <a:pt x="2102" y="711"/>
                  </a:lnTo>
                  <a:moveTo>
                    <a:pt x="3636" y="616"/>
                  </a:moveTo>
                  <a:lnTo>
                    <a:pt x="3531" y="667"/>
                  </a:lnTo>
                  <a:lnTo>
                    <a:pt x="3474" y="664"/>
                  </a:lnTo>
                  <a:lnTo>
                    <a:pt x="3499" y="605"/>
                  </a:lnTo>
                  <a:lnTo>
                    <a:pt x="3534" y="571"/>
                  </a:lnTo>
                  <a:lnTo>
                    <a:pt x="3589" y="543"/>
                  </a:lnTo>
                  <a:lnTo>
                    <a:pt x="3658" y="525"/>
                  </a:lnTo>
                  <a:lnTo>
                    <a:pt x="3762" y="528"/>
                  </a:lnTo>
                  <a:lnTo>
                    <a:pt x="3844" y="544"/>
                  </a:lnTo>
                  <a:lnTo>
                    <a:pt x="3710" y="603"/>
                  </a:lnTo>
                  <a:lnTo>
                    <a:pt x="3636" y="616"/>
                  </a:lnTo>
                  <a:moveTo>
                    <a:pt x="3338" y="545"/>
                  </a:moveTo>
                  <a:lnTo>
                    <a:pt x="3385" y="558"/>
                  </a:lnTo>
                  <a:lnTo>
                    <a:pt x="3485" y="550"/>
                  </a:lnTo>
                  <a:lnTo>
                    <a:pt x="3479" y="569"/>
                  </a:lnTo>
                  <a:lnTo>
                    <a:pt x="3398" y="601"/>
                  </a:lnTo>
                  <a:lnTo>
                    <a:pt x="3448" y="630"/>
                  </a:lnTo>
                  <a:lnTo>
                    <a:pt x="3378" y="692"/>
                  </a:lnTo>
                  <a:lnTo>
                    <a:pt x="3265" y="718"/>
                  </a:lnTo>
                  <a:lnTo>
                    <a:pt x="3220" y="713"/>
                  </a:lnTo>
                  <a:lnTo>
                    <a:pt x="3210" y="686"/>
                  </a:lnTo>
                  <a:lnTo>
                    <a:pt x="3133" y="634"/>
                  </a:lnTo>
                  <a:lnTo>
                    <a:pt x="3157" y="612"/>
                  </a:lnTo>
                  <a:lnTo>
                    <a:pt x="3254" y="620"/>
                  </a:lnTo>
                  <a:lnTo>
                    <a:pt x="3243" y="577"/>
                  </a:lnTo>
                  <a:lnTo>
                    <a:pt x="3338" y="545"/>
                  </a:lnTo>
                  <a:moveTo>
                    <a:pt x="4004" y="590"/>
                  </a:moveTo>
                  <a:lnTo>
                    <a:pt x="4008" y="632"/>
                  </a:lnTo>
                  <a:lnTo>
                    <a:pt x="4104" y="578"/>
                  </a:lnTo>
                  <a:lnTo>
                    <a:pt x="4258" y="551"/>
                  </a:lnTo>
                  <a:lnTo>
                    <a:pt x="4288" y="620"/>
                  </a:lnTo>
                  <a:lnTo>
                    <a:pt x="4244" y="664"/>
                  </a:lnTo>
                  <a:lnTo>
                    <a:pt x="4363" y="644"/>
                  </a:lnTo>
                  <a:lnTo>
                    <a:pt x="4434" y="618"/>
                  </a:lnTo>
                  <a:lnTo>
                    <a:pt x="4523" y="652"/>
                  </a:lnTo>
                  <a:lnTo>
                    <a:pt x="4571" y="684"/>
                  </a:lnTo>
                  <a:lnTo>
                    <a:pt x="4556" y="714"/>
                  </a:lnTo>
                  <a:lnTo>
                    <a:pt x="4665" y="699"/>
                  </a:lnTo>
                  <a:lnTo>
                    <a:pt x="4689" y="743"/>
                  </a:lnTo>
                  <a:lnTo>
                    <a:pt x="4799" y="771"/>
                  </a:lnTo>
                  <a:lnTo>
                    <a:pt x="4828" y="799"/>
                  </a:lnTo>
                  <a:lnTo>
                    <a:pt x="4836" y="866"/>
                  </a:lnTo>
                  <a:lnTo>
                    <a:pt x="4715" y="899"/>
                  </a:lnTo>
                  <a:lnTo>
                    <a:pt x="4815" y="946"/>
                  </a:lnTo>
                  <a:lnTo>
                    <a:pt x="4893" y="962"/>
                  </a:lnTo>
                  <a:lnTo>
                    <a:pt x="4935" y="1030"/>
                  </a:lnTo>
                  <a:lnTo>
                    <a:pt x="5020" y="1035"/>
                  </a:lnTo>
                  <a:lnTo>
                    <a:pt x="4975" y="1087"/>
                  </a:lnTo>
                  <a:lnTo>
                    <a:pt x="4828" y="1174"/>
                  </a:lnTo>
                  <a:lnTo>
                    <a:pt x="4776" y="1142"/>
                  </a:lnTo>
                  <a:lnTo>
                    <a:pt x="4727" y="1070"/>
                  </a:lnTo>
                  <a:lnTo>
                    <a:pt x="4649" y="1079"/>
                  </a:lnTo>
                  <a:lnTo>
                    <a:pt x="4617" y="1122"/>
                  </a:lnTo>
                  <a:lnTo>
                    <a:pt x="4652" y="1166"/>
                  </a:lnTo>
                  <a:lnTo>
                    <a:pt x="4710" y="1201"/>
                  </a:lnTo>
                  <a:lnTo>
                    <a:pt x="4723" y="1221"/>
                  </a:lnTo>
                  <a:lnTo>
                    <a:pt x="4721" y="1296"/>
                  </a:lnTo>
                  <a:lnTo>
                    <a:pt x="4672" y="1352"/>
                  </a:lnTo>
                  <a:lnTo>
                    <a:pt x="4609" y="1331"/>
                  </a:lnTo>
                  <a:lnTo>
                    <a:pt x="4496" y="1269"/>
                  </a:lnTo>
                  <a:lnTo>
                    <a:pt x="4542" y="1335"/>
                  </a:lnTo>
                  <a:lnTo>
                    <a:pt x="4579" y="1382"/>
                  </a:lnTo>
                  <a:lnTo>
                    <a:pt x="4575" y="1409"/>
                  </a:lnTo>
                  <a:lnTo>
                    <a:pt x="4431" y="1378"/>
                  </a:lnTo>
                  <a:lnTo>
                    <a:pt x="4330" y="1333"/>
                  </a:lnTo>
                  <a:lnTo>
                    <a:pt x="4281" y="1296"/>
                  </a:lnTo>
                  <a:lnTo>
                    <a:pt x="4313" y="1274"/>
                  </a:lnTo>
                  <a:lnTo>
                    <a:pt x="4250" y="1235"/>
                  </a:lnTo>
                  <a:lnTo>
                    <a:pt x="4189" y="1198"/>
                  </a:lnTo>
                  <a:lnTo>
                    <a:pt x="4176" y="1220"/>
                  </a:lnTo>
                  <a:lnTo>
                    <a:pt x="4002" y="1232"/>
                  </a:lnTo>
                  <a:lnTo>
                    <a:pt x="3970" y="1206"/>
                  </a:lnTo>
                  <a:lnTo>
                    <a:pt x="4044" y="1151"/>
                  </a:lnTo>
                  <a:lnTo>
                    <a:pt x="4152" y="1149"/>
                  </a:lnTo>
                  <a:lnTo>
                    <a:pt x="4275" y="1140"/>
                  </a:lnTo>
                  <a:lnTo>
                    <a:pt x="4273" y="1113"/>
                  </a:lnTo>
                  <a:lnTo>
                    <a:pt x="4317" y="1076"/>
                  </a:lnTo>
                  <a:lnTo>
                    <a:pt x="4435" y="1004"/>
                  </a:lnTo>
                  <a:lnTo>
                    <a:pt x="4441" y="971"/>
                  </a:lnTo>
                  <a:lnTo>
                    <a:pt x="4436" y="946"/>
                  </a:lnTo>
                  <a:lnTo>
                    <a:pt x="4376" y="911"/>
                  </a:lnTo>
                  <a:lnTo>
                    <a:pt x="4282" y="887"/>
                  </a:lnTo>
                  <a:lnTo>
                    <a:pt x="4330" y="868"/>
                  </a:lnTo>
                  <a:lnTo>
                    <a:pt x="4305" y="824"/>
                  </a:lnTo>
                  <a:lnTo>
                    <a:pt x="4260" y="820"/>
                  </a:lnTo>
                  <a:lnTo>
                    <a:pt x="4235" y="796"/>
                  </a:lnTo>
                  <a:lnTo>
                    <a:pt x="4191" y="817"/>
                  </a:lnTo>
                  <a:lnTo>
                    <a:pt x="4086" y="826"/>
                  </a:lnTo>
                  <a:lnTo>
                    <a:pt x="3902" y="810"/>
                  </a:lnTo>
                  <a:lnTo>
                    <a:pt x="3805" y="789"/>
                  </a:lnTo>
                  <a:lnTo>
                    <a:pt x="3727" y="779"/>
                  </a:lnTo>
                  <a:lnTo>
                    <a:pt x="3704" y="754"/>
                  </a:lnTo>
                  <a:lnTo>
                    <a:pt x="3787" y="722"/>
                  </a:lnTo>
                  <a:lnTo>
                    <a:pt x="3712" y="722"/>
                  </a:lnTo>
                  <a:lnTo>
                    <a:pt x="3758" y="652"/>
                  </a:lnTo>
                  <a:lnTo>
                    <a:pt x="3854" y="592"/>
                  </a:lnTo>
                  <a:lnTo>
                    <a:pt x="3932" y="565"/>
                  </a:lnTo>
                  <a:lnTo>
                    <a:pt x="4081" y="547"/>
                  </a:lnTo>
                  <a:lnTo>
                    <a:pt x="4004" y="590"/>
                  </a:lnTo>
                  <a:moveTo>
                    <a:pt x="4530" y="594"/>
                  </a:moveTo>
                  <a:lnTo>
                    <a:pt x="4520" y="612"/>
                  </a:lnTo>
                  <a:lnTo>
                    <a:pt x="4467" y="610"/>
                  </a:lnTo>
                  <a:lnTo>
                    <a:pt x="4412" y="609"/>
                  </a:lnTo>
                  <a:lnTo>
                    <a:pt x="4347" y="618"/>
                  </a:lnTo>
                  <a:lnTo>
                    <a:pt x="4336" y="614"/>
                  </a:lnTo>
                  <a:lnTo>
                    <a:pt x="4308" y="578"/>
                  </a:lnTo>
                  <a:lnTo>
                    <a:pt x="4331" y="554"/>
                  </a:lnTo>
                  <a:lnTo>
                    <a:pt x="4359" y="550"/>
                  </a:lnTo>
                  <a:lnTo>
                    <a:pt x="4471" y="557"/>
                  </a:lnTo>
                  <a:lnTo>
                    <a:pt x="4530" y="594"/>
                  </a:lnTo>
                  <a:moveTo>
                    <a:pt x="3095" y="573"/>
                  </a:moveTo>
                  <a:lnTo>
                    <a:pt x="3001" y="617"/>
                  </a:lnTo>
                  <a:lnTo>
                    <a:pt x="2972" y="570"/>
                  </a:lnTo>
                  <a:lnTo>
                    <a:pt x="3000" y="561"/>
                  </a:lnTo>
                  <a:lnTo>
                    <a:pt x="3072" y="558"/>
                  </a:lnTo>
                  <a:lnTo>
                    <a:pt x="3095" y="573"/>
                  </a:lnTo>
                  <a:moveTo>
                    <a:pt x="2573" y="593"/>
                  </a:moveTo>
                  <a:lnTo>
                    <a:pt x="2509" y="624"/>
                  </a:lnTo>
                  <a:lnTo>
                    <a:pt x="2649" y="604"/>
                  </a:lnTo>
                  <a:lnTo>
                    <a:pt x="2682" y="638"/>
                  </a:lnTo>
                  <a:lnTo>
                    <a:pt x="2780" y="603"/>
                  </a:lnTo>
                  <a:lnTo>
                    <a:pt x="2803" y="625"/>
                  </a:lnTo>
                  <a:lnTo>
                    <a:pt x="2772" y="692"/>
                  </a:lnTo>
                  <a:lnTo>
                    <a:pt x="2829" y="664"/>
                  </a:lnTo>
                  <a:lnTo>
                    <a:pt x="2869" y="595"/>
                  </a:lnTo>
                  <a:lnTo>
                    <a:pt x="2926" y="585"/>
                  </a:lnTo>
                  <a:lnTo>
                    <a:pt x="2965" y="596"/>
                  </a:lnTo>
                  <a:lnTo>
                    <a:pt x="2994" y="623"/>
                  </a:lnTo>
                  <a:lnTo>
                    <a:pt x="2956" y="689"/>
                  </a:lnTo>
                  <a:lnTo>
                    <a:pt x="2922" y="738"/>
                  </a:lnTo>
                  <a:lnTo>
                    <a:pt x="2976" y="773"/>
                  </a:lnTo>
                  <a:lnTo>
                    <a:pt x="3041" y="806"/>
                  </a:lnTo>
                  <a:lnTo>
                    <a:pt x="3005" y="837"/>
                  </a:lnTo>
                  <a:lnTo>
                    <a:pt x="2910" y="843"/>
                  </a:lnTo>
                  <a:lnTo>
                    <a:pt x="2919" y="870"/>
                  </a:lnTo>
                  <a:lnTo>
                    <a:pt x="2875" y="897"/>
                  </a:lnTo>
                  <a:lnTo>
                    <a:pt x="2787" y="885"/>
                  </a:lnTo>
                  <a:lnTo>
                    <a:pt x="2712" y="866"/>
                  </a:lnTo>
                  <a:lnTo>
                    <a:pt x="2644" y="870"/>
                  </a:lnTo>
                  <a:lnTo>
                    <a:pt x="2517" y="895"/>
                  </a:lnTo>
                  <a:lnTo>
                    <a:pt x="2367" y="906"/>
                  </a:lnTo>
                  <a:lnTo>
                    <a:pt x="2263" y="912"/>
                  </a:lnTo>
                  <a:lnTo>
                    <a:pt x="2269" y="878"/>
                  </a:lnTo>
                  <a:lnTo>
                    <a:pt x="2215" y="859"/>
                  </a:lnTo>
                  <a:lnTo>
                    <a:pt x="2158" y="867"/>
                  </a:lnTo>
                  <a:lnTo>
                    <a:pt x="2154" y="810"/>
                  </a:lnTo>
                  <a:lnTo>
                    <a:pt x="2198" y="803"/>
                  </a:lnTo>
                  <a:lnTo>
                    <a:pt x="2294" y="791"/>
                  </a:lnTo>
                  <a:lnTo>
                    <a:pt x="2367" y="794"/>
                  </a:lnTo>
                  <a:lnTo>
                    <a:pt x="2450" y="782"/>
                  </a:lnTo>
                  <a:lnTo>
                    <a:pt x="2365" y="765"/>
                  </a:lnTo>
                  <a:lnTo>
                    <a:pt x="2244" y="771"/>
                  </a:lnTo>
                  <a:lnTo>
                    <a:pt x="2170" y="770"/>
                  </a:lnTo>
                  <a:lnTo>
                    <a:pt x="2171" y="744"/>
                  </a:lnTo>
                  <a:lnTo>
                    <a:pt x="2326" y="716"/>
                  </a:lnTo>
                  <a:lnTo>
                    <a:pt x="2244" y="717"/>
                  </a:lnTo>
                  <a:lnTo>
                    <a:pt x="2172" y="699"/>
                  </a:lnTo>
                  <a:lnTo>
                    <a:pt x="2278" y="647"/>
                  </a:lnTo>
                  <a:lnTo>
                    <a:pt x="2347" y="620"/>
                  </a:lnTo>
                  <a:lnTo>
                    <a:pt x="2535" y="580"/>
                  </a:lnTo>
                  <a:lnTo>
                    <a:pt x="2573" y="593"/>
                  </a:lnTo>
                  <a:moveTo>
                    <a:pt x="3571" y="843"/>
                  </a:moveTo>
                  <a:lnTo>
                    <a:pt x="3509" y="917"/>
                  </a:lnTo>
                  <a:lnTo>
                    <a:pt x="3629" y="860"/>
                  </a:lnTo>
                  <a:lnTo>
                    <a:pt x="3656" y="907"/>
                  </a:lnTo>
                  <a:lnTo>
                    <a:pt x="3596" y="961"/>
                  </a:lnTo>
                  <a:lnTo>
                    <a:pt x="3611" y="1010"/>
                  </a:lnTo>
                  <a:lnTo>
                    <a:pt x="3711" y="957"/>
                  </a:lnTo>
                  <a:lnTo>
                    <a:pt x="3800" y="894"/>
                  </a:lnTo>
                  <a:lnTo>
                    <a:pt x="3866" y="816"/>
                  </a:lnTo>
                  <a:lnTo>
                    <a:pt x="3938" y="821"/>
                  </a:lnTo>
                  <a:lnTo>
                    <a:pt x="4010" y="832"/>
                  </a:lnTo>
                  <a:lnTo>
                    <a:pt x="4055" y="867"/>
                  </a:lnTo>
                  <a:lnTo>
                    <a:pt x="4032" y="903"/>
                  </a:lnTo>
                  <a:lnTo>
                    <a:pt x="3962" y="942"/>
                  </a:lnTo>
                  <a:lnTo>
                    <a:pt x="3972" y="981"/>
                  </a:lnTo>
                  <a:lnTo>
                    <a:pt x="3939" y="1016"/>
                  </a:lnTo>
                  <a:lnTo>
                    <a:pt x="3792" y="1068"/>
                  </a:lnTo>
                  <a:lnTo>
                    <a:pt x="3706" y="1080"/>
                  </a:lnTo>
                  <a:lnTo>
                    <a:pt x="3664" y="1057"/>
                  </a:lnTo>
                  <a:lnTo>
                    <a:pt x="3619" y="1095"/>
                  </a:lnTo>
                  <a:lnTo>
                    <a:pt x="3518" y="1158"/>
                  </a:lnTo>
                  <a:lnTo>
                    <a:pt x="3477" y="1191"/>
                  </a:lnTo>
                  <a:lnTo>
                    <a:pt x="3373" y="1242"/>
                  </a:lnTo>
                  <a:lnTo>
                    <a:pt x="3287" y="1247"/>
                  </a:lnTo>
                  <a:lnTo>
                    <a:pt x="3218" y="1280"/>
                  </a:lnTo>
                  <a:lnTo>
                    <a:pt x="3178" y="1330"/>
                  </a:lnTo>
                  <a:lnTo>
                    <a:pt x="3103" y="1339"/>
                  </a:lnTo>
                  <a:lnTo>
                    <a:pt x="2985" y="1402"/>
                  </a:lnTo>
                  <a:lnTo>
                    <a:pt x="2858" y="1490"/>
                  </a:lnTo>
                  <a:lnTo>
                    <a:pt x="2792" y="1552"/>
                  </a:lnTo>
                  <a:lnTo>
                    <a:pt x="2726" y="1644"/>
                  </a:lnTo>
                  <a:lnTo>
                    <a:pt x="2806" y="1657"/>
                  </a:lnTo>
                  <a:lnTo>
                    <a:pt x="2785" y="1732"/>
                  </a:lnTo>
                  <a:lnTo>
                    <a:pt x="2776" y="1793"/>
                  </a:lnTo>
                  <a:lnTo>
                    <a:pt x="2872" y="1777"/>
                  </a:lnTo>
                  <a:lnTo>
                    <a:pt x="2966" y="1812"/>
                  </a:lnTo>
                  <a:lnTo>
                    <a:pt x="3010" y="1842"/>
                  </a:lnTo>
                  <a:lnTo>
                    <a:pt x="3032" y="1880"/>
                  </a:lnTo>
                  <a:lnTo>
                    <a:pt x="3098" y="1903"/>
                  </a:lnTo>
                  <a:lnTo>
                    <a:pt x="3146" y="1937"/>
                  </a:lnTo>
                  <a:lnTo>
                    <a:pt x="3247" y="1941"/>
                  </a:lnTo>
                  <a:lnTo>
                    <a:pt x="3311" y="1949"/>
                  </a:lnTo>
                  <a:lnTo>
                    <a:pt x="3264" y="2020"/>
                  </a:lnTo>
                  <a:lnTo>
                    <a:pt x="3242" y="2102"/>
                  </a:lnTo>
                  <a:lnTo>
                    <a:pt x="3244" y="2194"/>
                  </a:lnTo>
                  <a:lnTo>
                    <a:pt x="3304" y="2272"/>
                  </a:lnTo>
                  <a:lnTo>
                    <a:pt x="3366" y="2245"/>
                  </a:lnTo>
                  <a:lnTo>
                    <a:pt x="3439" y="2160"/>
                  </a:lnTo>
                  <a:lnTo>
                    <a:pt x="3468" y="2031"/>
                  </a:lnTo>
                  <a:lnTo>
                    <a:pt x="3445" y="1988"/>
                  </a:lnTo>
                  <a:lnTo>
                    <a:pt x="3565" y="1950"/>
                  </a:lnTo>
                  <a:lnTo>
                    <a:pt x="3664" y="1893"/>
                  </a:lnTo>
                  <a:lnTo>
                    <a:pt x="3727" y="1837"/>
                  </a:lnTo>
                  <a:lnTo>
                    <a:pt x="3750" y="1783"/>
                  </a:lnTo>
                  <a:lnTo>
                    <a:pt x="3744" y="1715"/>
                  </a:lnTo>
                  <a:lnTo>
                    <a:pt x="3702" y="1655"/>
                  </a:lnTo>
                  <a:lnTo>
                    <a:pt x="3820" y="1572"/>
                  </a:lnTo>
                  <a:lnTo>
                    <a:pt x="3835" y="1501"/>
                  </a:lnTo>
                  <a:lnTo>
                    <a:pt x="3888" y="1379"/>
                  </a:lnTo>
                  <a:lnTo>
                    <a:pt x="3939" y="1361"/>
                  </a:lnTo>
                  <a:lnTo>
                    <a:pt x="4028" y="1382"/>
                  </a:lnTo>
                  <a:lnTo>
                    <a:pt x="4084" y="1390"/>
                  </a:lnTo>
                  <a:lnTo>
                    <a:pt x="4144" y="1370"/>
                  </a:lnTo>
                  <a:lnTo>
                    <a:pt x="4184" y="1396"/>
                  </a:lnTo>
                  <a:lnTo>
                    <a:pt x="4232" y="1441"/>
                  </a:lnTo>
                  <a:lnTo>
                    <a:pt x="4233" y="1471"/>
                  </a:lnTo>
                  <a:lnTo>
                    <a:pt x="4337" y="1477"/>
                  </a:lnTo>
                  <a:lnTo>
                    <a:pt x="4301" y="1543"/>
                  </a:lnTo>
                  <a:lnTo>
                    <a:pt x="4270" y="1643"/>
                  </a:lnTo>
                  <a:lnTo>
                    <a:pt x="4320" y="1656"/>
                  </a:lnTo>
                  <a:lnTo>
                    <a:pt x="4342" y="1702"/>
                  </a:lnTo>
                  <a:lnTo>
                    <a:pt x="4451" y="1658"/>
                  </a:lnTo>
                  <a:lnTo>
                    <a:pt x="4550" y="1571"/>
                  </a:lnTo>
                  <a:lnTo>
                    <a:pt x="4608" y="1534"/>
                  </a:lnTo>
                  <a:lnTo>
                    <a:pt x="4621" y="1605"/>
                  </a:lnTo>
                  <a:lnTo>
                    <a:pt x="4655" y="1706"/>
                  </a:lnTo>
                  <a:lnTo>
                    <a:pt x="4683" y="1802"/>
                  </a:lnTo>
                  <a:lnTo>
                    <a:pt x="4637" y="1853"/>
                  </a:lnTo>
                  <a:lnTo>
                    <a:pt x="4702" y="1898"/>
                  </a:lnTo>
                  <a:lnTo>
                    <a:pt x="4740" y="1945"/>
                  </a:lnTo>
                  <a:lnTo>
                    <a:pt x="4833" y="1966"/>
                  </a:lnTo>
                  <a:lnTo>
                    <a:pt x="4864" y="1992"/>
                  </a:lnTo>
                  <a:lnTo>
                    <a:pt x="4864" y="2061"/>
                  </a:lnTo>
                  <a:lnTo>
                    <a:pt x="4910" y="2072"/>
                  </a:lnTo>
                  <a:lnTo>
                    <a:pt x="4925" y="2102"/>
                  </a:lnTo>
                  <a:lnTo>
                    <a:pt x="4899" y="2195"/>
                  </a:lnTo>
                  <a:lnTo>
                    <a:pt x="4842" y="2226"/>
                  </a:lnTo>
                  <a:lnTo>
                    <a:pt x="4786" y="2254"/>
                  </a:lnTo>
                  <a:lnTo>
                    <a:pt x="4670" y="2284"/>
                  </a:lnTo>
                  <a:lnTo>
                    <a:pt x="4565" y="2352"/>
                  </a:lnTo>
                  <a:lnTo>
                    <a:pt x="4450" y="2365"/>
                  </a:lnTo>
                  <a:lnTo>
                    <a:pt x="4317" y="2348"/>
                  </a:lnTo>
                  <a:lnTo>
                    <a:pt x="4219" y="2347"/>
                  </a:lnTo>
                  <a:lnTo>
                    <a:pt x="4149" y="2353"/>
                  </a:lnTo>
                  <a:lnTo>
                    <a:pt x="4073" y="2412"/>
                  </a:lnTo>
                  <a:lnTo>
                    <a:pt x="3976" y="2449"/>
                  </a:lnTo>
                  <a:lnTo>
                    <a:pt x="3840" y="2559"/>
                  </a:lnTo>
                  <a:lnTo>
                    <a:pt x="3736" y="2636"/>
                  </a:lnTo>
                  <a:lnTo>
                    <a:pt x="3798" y="2622"/>
                  </a:lnTo>
                  <a:lnTo>
                    <a:pt x="3943" y="2513"/>
                  </a:lnTo>
                  <a:lnTo>
                    <a:pt x="4107" y="2444"/>
                  </a:lnTo>
                  <a:lnTo>
                    <a:pt x="4208" y="2435"/>
                  </a:lnTo>
                  <a:lnTo>
                    <a:pt x="4252" y="2476"/>
                  </a:lnTo>
                  <a:lnTo>
                    <a:pt x="4171" y="2532"/>
                  </a:lnTo>
                  <a:lnTo>
                    <a:pt x="4162" y="2622"/>
                  </a:lnTo>
                  <a:lnTo>
                    <a:pt x="4164" y="2685"/>
                  </a:lnTo>
                  <a:lnTo>
                    <a:pt x="4238" y="2727"/>
                  </a:lnTo>
                  <a:lnTo>
                    <a:pt x="4353" y="2715"/>
                  </a:lnTo>
                  <a:lnTo>
                    <a:pt x="4448" y="2621"/>
                  </a:lnTo>
                  <a:lnTo>
                    <a:pt x="4434" y="2681"/>
                  </a:lnTo>
                  <a:lnTo>
                    <a:pt x="4469" y="2712"/>
                  </a:lnTo>
                  <a:lnTo>
                    <a:pt x="4370" y="2766"/>
                  </a:lnTo>
                  <a:lnTo>
                    <a:pt x="4206" y="2816"/>
                  </a:lnTo>
                  <a:lnTo>
                    <a:pt x="4129" y="2850"/>
                  </a:lnTo>
                  <a:lnTo>
                    <a:pt x="4035" y="2911"/>
                  </a:lnTo>
                  <a:lnTo>
                    <a:pt x="3985" y="2905"/>
                  </a:lnTo>
                  <a:lnTo>
                    <a:pt x="4004" y="2834"/>
                  </a:lnTo>
                  <a:lnTo>
                    <a:pt x="4142" y="2764"/>
                  </a:lnTo>
                  <a:lnTo>
                    <a:pt x="4034" y="2767"/>
                  </a:lnTo>
                  <a:lnTo>
                    <a:pt x="3955" y="2777"/>
                  </a:lnTo>
                  <a:lnTo>
                    <a:pt x="3927" y="2730"/>
                  </a:lnTo>
                  <a:lnTo>
                    <a:pt x="3965" y="2616"/>
                  </a:lnTo>
                  <a:lnTo>
                    <a:pt x="3943" y="2592"/>
                  </a:lnTo>
                  <a:lnTo>
                    <a:pt x="3894" y="2606"/>
                  </a:lnTo>
                  <a:lnTo>
                    <a:pt x="3879" y="2584"/>
                  </a:lnTo>
                  <a:lnTo>
                    <a:pt x="3806" y="2647"/>
                  </a:lnTo>
                  <a:lnTo>
                    <a:pt x="3764" y="2712"/>
                  </a:lnTo>
                  <a:lnTo>
                    <a:pt x="3727" y="2750"/>
                  </a:lnTo>
                  <a:lnTo>
                    <a:pt x="3694" y="2763"/>
                  </a:lnTo>
                  <a:lnTo>
                    <a:pt x="3671" y="2767"/>
                  </a:lnTo>
                  <a:lnTo>
                    <a:pt x="3657" y="2788"/>
                  </a:lnTo>
                  <a:lnTo>
                    <a:pt x="3533" y="2788"/>
                  </a:lnTo>
                  <a:lnTo>
                    <a:pt x="3430" y="2789"/>
                  </a:lnTo>
                  <a:lnTo>
                    <a:pt x="3394" y="2804"/>
                  </a:lnTo>
                  <a:lnTo>
                    <a:pt x="3301" y="2864"/>
                  </a:lnTo>
                  <a:lnTo>
                    <a:pt x="3291" y="2871"/>
                  </a:lnTo>
                  <a:lnTo>
                    <a:pt x="3258" y="2904"/>
                  </a:lnTo>
                  <a:lnTo>
                    <a:pt x="3195" y="2904"/>
                  </a:lnTo>
                  <a:lnTo>
                    <a:pt x="3128" y="2904"/>
                  </a:lnTo>
                  <a:lnTo>
                    <a:pt x="3093" y="2917"/>
                  </a:lnTo>
                  <a:lnTo>
                    <a:pt x="3098" y="2934"/>
                  </a:lnTo>
                  <a:lnTo>
                    <a:pt x="3095" y="2960"/>
                  </a:lnTo>
                  <a:lnTo>
                    <a:pt x="3091" y="2968"/>
                  </a:lnTo>
                  <a:lnTo>
                    <a:pt x="2987" y="3010"/>
                  </a:lnTo>
                  <a:lnTo>
                    <a:pt x="2912" y="3023"/>
                  </a:lnTo>
                  <a:lnTo>
                    <a:pt x="2816" y="3068"/>
                  </a:lnTo>
                  <a:lnTo>
                    <a:pt x="2799" y="3068"/>
                  </a:lnTo>
                  <a:lnTo>
                    <a:pt x="2780" y="3055"/>
                  </a:lnTo>
                  <a:lnTo>
                    <a:pt x="2777" y="3043"/>
                  </a:lnTo>
                  <a:lnTo>
                    <a:pt x="2782" y="3034"/>
                  </a:lnTo>
                  <a:lnTo>
                    <a:pt x="2807" y="3005"/>
                  </a:lnTo>
                  <a:lnTo>
                    <a:pt x="2856" y="2958"/>
                  </a:lnTo>
                  <a:lnTo>
                    <a:pt x="2894" y="2909"/>
                  </a:lnTo>
                  <a:lnTo>
                    <a:pt x="2908" y="2836"/>
                  </a:lnTo>
                  <a:lnTo>
                    <a:pt x="2923" y="2760"/>
                  </a:lnTo>
                  <a:lnTo>
                    <a:pt x="2868" y="2720"/>
                  </a:lnTo>
                  <a:lnTo>
                    <a:pt x="2882" y="2705"/>
                  </a:lnTo>
                  <a:lnTo>
                    <a:pt x="2877" y="2695"/>
                  </a:lnTo>
                  <a:lnTo>
                    <a:pt x="2858" y="2695"/>
                  </a:lnTo>
                  <a:lnTo>
                    <a:pt x="2850" y="2682"/>
                  </a:lnTo>
                  <a:lnTo>
                    <a:pt x="2855" y="2662"/>
                  </a:lnTo>
                  <a:lnTo>
                    <a:pt x="2838" y="2671"/>
                  </a:lnTo>
                  <a:lnTo>
                    <a:pt x="2822" y="2668"/>
                  </a:lnTo>
                  <a:lnTo>
                    <a:pt x="2829" y="2660"/>
                  </a:lnTo>
                  <a:lnTo>
                    <a:pt x="2817" y="2652"/>
                  </a:lnTo>
                  <a:lnTo>
                    <a:pt x="2820" y="2630"/>
                  </a:lnTo>
                  <a:lnTo>
                    <a:pt x="2779" y="2603"/>
                  </a:lnTo>
                  <a:lnTo>
                    <a:pt x="2738" y="2575"/>
                  </a:lnTo>
                  <a:lnTo>
                    <a:pt x="2687" y="2543"/>
                  </a:lnTo>
                  <a:lnTo>
                    <a:pt x="2639" y="2513"/>
                  </a:lnTo>
                  <a:lnTo>
                    <a:pt x="2569" y="2536"/>
                  </a:lnTo>
                  <a:lnTo>
                    <a:pt x="2547" y="2537"/>
                  </a:lnTo>
                  <a:lnTo>
                    <a:pt x="2475" y="2515"/>
                  </a:lnTo>
                  <a:lnTo>
                    <a:pt x="2416" y="2526"/>
                  </a:lnTo>
                  <a:lnTo>
                    <a:pt x="2365" y="2500"/>
                  </a:lnTo>
                  <a:lnTo>
                    <a:pt x="2304" y="2487"/>
                  </a:lnTo>
                  <a:lnTo>
                    <a:pt x="2260" y="2482"/>
                  </a:lnTo>
                  <a:lnTo>
                    <a:pt x="2247" y="2468"/>
                  </a:lnTo>
                  <a:lnTo>
                    <a:pt x="2258" y="2422"/>
                  </a:lnTo>
                  <a:lnTo>
                    <a:pt x="2236" y="2423"/>
                  </a:lnTo>
                  <a:lnTo>
                    <a:pt x="2219" y="2455"/>
                  </a:lnTo>
                  <a:lnTo>
                    <a:pt x="2083" y="2455"/>
                  </a:lnTo>
                  <a:lnTo>
                    <a:pt x="1858" y="2455"/>
                  </a:lnTo>
                  <a:lnTo>
                    <a:pt x="1634" y="2455"/>
                  </a:lnTo>
                  <a:lnTo>
                    <a:pt x="1436" y="2455"/>
                  </a:lnTo>
                  <a:lnTo>
                    <a:pt x="1239" y="2455"/>
                  </a:lnTo>
                  <a:lnTo>
                    <a:pt x="1045" y="2455"/>
                  </a:lnTo>
                  <a:lnTo>
                    <a:pt x="844" y="2455"/>
                  </a:lnTo>
                  <a:lnTo>
                    <a:pt x="779" y="2455"/>
                  </a:lnTo>
                  <a:lnTo>
                    <a:pt x="584" y="2455"/>
                  </a:lnTo>
                  <a:lnTo>
                    <a:pt x="397" y="2455"/>
                  </a:lnTo>
                  <a:lnTo>
                    <a:pt x="388" y="2455"/>
                  </a:lnTo>
                  <a:lnTo>
                    <a:pt x="316" y="2373"/>
                  </a:lnTo>
                  <a:lnTo>
                    <a:pt x="294" y="2337"/>
                  </a:lnTo>
                  <a:lnTo>
                    <a:pt x="200" y="2303"/>
                  </a:lnTo>
                  <a:lnTo>
                    <a:pt x="217" y="2230"/>
                  </a:lnTo>
                  <a:lnTo>
                    <a:pt x="264" y="2180"/>
                  </a:lnTo>
                  <a:lnTo>
                    <a:pt x="209" y="2145"/>
                  </a:lnTo>
                  <a:lnTo>
                    <a:pt x="249" y="2079"/>
                  </a:lnTo>
                  <a:lnTo>
                    <a:pt x="220" y="2019"/>
                  </a:lnTo>
                  <a:lnTo>
                    <a:pt x="253" y="1977"/>
                  </a:lnTo>
                  <a:lnTo>
                    <a:pt x="320" y="1938"/>
                  </a:lnTo>
                  <a:lnTo>
                    <a:pt x="362" y="1887"/>
                  </a:lnTo>
                  <a:lnTo>
                    <a:pt x="300" y="1836"/>
                  </a:lnTo>
                  <a:lnTo>
                    <a:pt x="319" y="1744"/>
                  </a:lnTo>
                  <a:lnTo>
                    <a:pt x="333" y="1687"/>
                  </a:lnTo>
                  <a:lnTo>
                    <a:pt x="311" y="1651"/>
                  </a:lnTo>
                  <a:lnTo>
                    <a:pt x="302" y="1618"/>
                  </a:lnTo>
                  <a:lnTo>
                    <a:pt x="309" y="1577"/>
                  </a:lnTo>
                  <a:lnTo>
                    <a:pt x="224" y="1603"/>
                  </a:lnTo>
                  <a:lnTo>
                    <a:pt x="121" y="1647"/>
                  </a:lnTo>
                  <a:lnTo>
                    <a:pt x="119" y="1595"/>
                  </a:lnTo>
                  <a:lnTo>
                    <a:pt x="111" y="1561"/>
                  </a:lnTo>
                  <a:lnTo>
                    <a:pt x="75" y="1539"/>
                  </a:lnTo>
                  <a:lnTo>
                    <a:pt x="18" y="1536"/>
                  </a:lnTo>
                  <a:lnTo>
                    <a:pt x="510" y="1099"/>
                  </a:lnTo>
                  <a:lnTo>
                    <a:pt x="854" y="828"/>
                  </a:lnTo>
                  <a:lnTo>
                    <a:pt x="933" y="845"/>
                  </a:lnTo>
                  <a:lnTo>
                    <a:pt x="974" y="880"/>
                  </a:lnTo>
                  <a:lnTo>
                    <a:pt x="1022" y="886"/>
                  </a:lnTo>
                  <a:lnTo>
                    <a:pt x="1108" y="856"/>
                  </a:lnTo>
                  <a:lnTo>
                    <a:pt x="1202" y="834"/>
                  </a:lnTo>
                  <a:lnTo>
                    <a:pt x="1272" y="843"/>
                  </a:lnTo>
                  <a:lnTo>
                    <a:pt x="1392" y="812"/>
                  </a:lnTo>
                  <a:lnTo>
                    <a:pt x="1502" y="794"/>
                  </a:lnTo>
                  <a:lnTo>
                    <a:pt x="1503" y="823"/>
                  </a:lnTo>
                  <a:lnTo>
                    <a:pt x="1564" y="807"/>
                  </a:lnTo>
                  <a:lnTo>
                    <a:pt x="1617" y="774"/>
                  </a:lnTo>
                  <a:lnTo>
                    <a:pt x="1644" y="781"/>
                  </a:lnTo>
                  <a:lnTo>
                    <a:pt x="1659" y="845"/>
                  </a:lnTo>
                  <a:lnTo>
                    <a:pt x="1788" y="796"/>
                  </a:lnTo>
                  <a:lnTo>
                    <a:pt x="1732" y="850"/>
                  </a:lnTo>
                  <a:lnTo>
                    <a:pt x="1812" y="839"/>
                  </a:lnTo>
                  <a:lnTo>
                    <a:pt x="1857" y="818"/>
                  </a:lnTo>
                  <a:lnTo>
                    <a:pt x="1917" y="822"/>
                  </a:lnTo>
                  <a:lnTo>
                    <a:pt x="1966" y="852"/>
                  </a:lnTo>
                  <a:lnTo>
                    <a:pt x="2065" y="878"/>
                  </a:lnTo>
                  <a:lnTo>
                    <a:pt x="2127" y="890"/>
                  </a:lnTo>
                  <a:lnTo>
                    <a:pt x="2185" y="886"/>
                  </a:lnTo>
                  <a:lnTo>
                    <a:pt x="2220" y="922"/>
                  </a:lnTo>
                  <a:lnTo>
                    <a:pt x="2105" y="958"/>
                  </a:lnTo>
                  <a:lnTo>
                    <a:pt x="2189" y="974"/>
                  </a:lnTo>
                  <a:lnTo>
                    <a:pt x="2347" y="965"/>
                  </a:lnTo>
                  <a:lnTo>
                    <a:pt x="2407" y="953"/>
                  </a:lnTo>
                  <a:lnTo>
                    <a:pt x="2423" y="997"/>
                  </a:lnTo>
                  <a:lnTo>
                    <a:pt x="2520" y="960"/>
                  </a:lnTo>
                  <a:lnTo>
                    <a:pt x="2494" y="929"/>
                  </a:lnTo>
                  <a:lnTo>
                    <a:pt x="2554" y="904"/>
                  </a:lnTo>
                  <a:lnTo>
                    <a:pt x="2624" y="901"/>
                  </a:lnTo>
                  <a:lnTo>
                    <a:pt x="2675" y="893"/>
                  </a:lnTo>
                  <a:lnTo>
                    <a:pt x="2702" y="911"/>
                  </a:lnTo>
                  <a:lnTo>
                    <a:pt x="2720" y="950"/>
                  </a:lnTo>
                  <a:lnTo>
                    <a:pt x="2787" y="944"/>
                  </a:lnTo>
                  <a:lnTo>
                    <a:pt x="2854" y="977"/>
                  </a:lnTo>
                  <a:lnTo>
                    <a:pt x="2951" y="965"/>
                  </a:lnTo>
                  <a:lnTo>
                    <a:pt x="3030" y="967"/>
                  </a:lnTo>
                  <a:lnTo>
                    <a:pt x="3064" y="922"/>
                  </a:lnTo>
                  <a:lnTo>
                    <a:pt x="3124" y="909"/>
                  </a:lnTo>
                  <a:lnTo>
                    <a:pt x="3188" y="934"/>
                  </a:lnTo>
                  <a:lnTo>
                    <a:pt x="3128" y="1003"/>
                  </a:lnTo>
                  <a:lnTo>
                    <a:pt x="3213" y="945"/>
                  </a:lnTo>
                  <a:lnTo>
                    <a:pt x="3256" y="947"/>
                  </a:lnTo>
                  <a:lnTo>
                    <a:pt x="3344" y="874"/>
                  </a:lnTo>
                  <a:lnTo>
                    <a:pt x="3325" y="830"/>
                  </a:lnTo>
                  <a:lnTo>
                    <a:pt x="3288" y="801"/>
                  </a:lnTo>
                  <a:lnTo>
                    <a:pt x="3365" y="724"/>
                  </a:lnTo>
                  <a:lnTo>
                    <a:pt x="3475" y="674"/>
                  </a:lnTo>
                  <a:lnTo>
                    <a:pt x="3534" y="685"/>
                  </a:lnTo>
                  <a:lnTo>
                    <a:pt x="3559" y="715"/>
                  </a:lnTo>
                  <a:lnTo>
                    <a:pt x="3561" y="794"/>
                  </a:lnTo>
                  <a:lnTo>
                    <a:pt x="3483" y="829"/>
                  </a:lnTo>
                  <a:lnTo>
                    <a:pt x="3571" y="843"/>
                  </a:lnTo>
                  <a:moveTo>
                    <a:pt x="3269" y="871"/>
                  </a:moveTo>
                  <a:lnTo>
                    <a:pt x="3213" y="896"/>
                  </a:lnTo>
                  <a:lnTo>
                    <a:pt x="3159" y="875"/>
                  </a:lnTo>
                  <a:lnTo>
                    <a:pt x="3107" y="882"/>
                  </a:lnTo>
                  <a:lnTo>
                    <a:pt x="3062" y="850"/>
                  </a:lnTo>
                  <a:lnTo>
                    <a:pt x="3131" y="828"/>
                  </a:lnTo>
                  <a:lnTo>
                    <a:pt x="3197" y="797"/>
                  </a:lnTo>
                  <a:lnTo>
                    <a:pt x="3236" y="818"/>
                  </a:lnTo>
                  <a:lnTo>
                    <a:pt x="3257" y="830"/>
                  </a:lnTo>
                  <a:lnTo>
                    <a:pt x="3261" y="844"/>
                  </a:lnTo>
                  <a:lnTo>
                    <a:pt x="3269" y="871"/>
                  </a:lnTo>
                  <a:moveTo>
                    <a:pt x="4250" y="1014"/>
                  </a:moveTo>
                  <a:lnTo>
                    <a:pt x="4184" y="1017"/>
                  </a:lnTo>
                  <a:lnTo>
                    <a:pt x="4195" y="981"/>
                  </a:lnTo>
                  <a:lnTo>
                    <a:pt x="4247" y="940"/>
                  </a:lnTo>
                  <a:lnTo>
                    <a:pt x="4305" y="930"/>
                  </a:lnTo>
                  <a:lnTo>
                    <a:pt x="4334" y="951"/>
                  </a:lnTo>
                  <a:lnTo>
                    <a:pt x="4313" y="982"/>
                  </a:lnTo>
                  <a:lnTo>
                    <a:pt x="4300" y="992"/>
                  </a:lnTo>
                  <a:lnTo>
                    <a:pt x="4250" y="1014"/>
                  </a:lnTo>
                  <a:moveTo>
                    <a:pt x="3649" y="1125"/>
                  </a:moveTo>
                  <a:lnTo>
                    <a:pt x="3636" y="1158"/>
                  </a:lnTo>
                  <a:lnTo>
                    <a:pt x="3673" y="1146"/>
                  </a:lnTo>
                  <a:lnTo>
                    <a:pt x="3692" y="1166"/>
                  </a:lnTo>
                  <a:lnTo>
                    <a:pt x="3737" y="1192"/>
                  </a:lnTo>
                  <a:lnTo>
                    <a:pt x="3787" y="1215"/>
                  </a:lnTo>
                  <a:lnTo>
                    <a:pt x="3768" y="1251"/>
                  </a:lnTo>
                  <a:lnTo>
                    <a:pt x="3814" y="1246"/>
                  </a:lnTo>
                  <a:lnTo>
                    <a:pt x="3839" y="1271"/>
                  </a:lnTo>
                  <a:lnTo>
                    <a:pt x="3772" y="1295"/>
                  </a:lnTo>
                  <a:lnTo>
                    <a:pt x="3693" y="1277"/>
                  </a:lnTo>
                  <a:lnTo>
                    <a:pt x="3684" y="1242"/>
                  </a:lnTo>
                  <a:lnTo>
                    <a:pt x="3599" y="1283"/>
                  </a:lnTo>
                  <a:lnTo>
                    <a:pt x="3489" y="1323"/>
                  </a:lnTo>
                  <a:lnTo>
                    <a:pt x="3500" y="1278"/>
                  </a:lnTo>
                  <a:lnTo>
                    <a:pt x="3416" y="1285"/>
                  </a:lnTo>
                  <a:lnTo>
                    <a:pt x="3493" y="1247"/>
                  </a:lnTo>
                  <a:lnTo>
                    <a:pt x="3543" y="1187"/>
                  </a:lnTo>
                  <a:lnTo>
                    <a:pt x="3612" y="1118"/>
                  </a:lnTo>
                  <a:lnTo>
                    <a:pt x="3649" y="1125"/>
                  </a:lnTo>
                  <a:moveTo>
                    <a:pt x="3684" y="1349"/>
                  </a:moveTo>
                  <a:lnTo>
                    <a:pt x="3588" y="1392"/>
                  </a:lnTo>
                  <a:lnTo>
                    <a:pt x="3547" y="1390"/>
                  </a:lnTo>
                  <a:lnTo>
                    <a:pt x="3548" y="1369"/>
                  </a:lnTo>
                  <a:lnTo>
                    <a:pt x="3615" y="1333"/>
                  </a:lnTo>
                  <a:lnTo>
                    <a:pt x="3695" y="1334"/>
                  </a:lnTo>
                  <a:lnTo>
                    <a:pt x="3684" y="1349"/>
                  </a:lnTo>
                  <a:moveTo>
                    <a:pt x="3812" y="1392"/>
                  </a:moveTo>
                  <a:lnTo>
                    <a:pt x="3764" y="1432"/>
                  </a:lnTo>
                  <a:lnTo>
                    <a:pt x="3741" y="1426"/>
                  </a:lnTo>
                  <a:lnTo>
                    <a:pt x="3740" y="1403"/>
                  </a:lnTo>
                  <a:lnTo>
                    <a:pt x="3746" y="1397"/>
                  </a:lnTo>
                  <a:lnTo>
                    <a:pt x="3783" y="1374"/>
                  </a:lnTo>
                  <a:lnTo>
                    <a:pt x="3807" y="1376"/>
                  </a:lnTo>
                  <a:lnTo>
                    <a:pt x="3812" y="1392"/>
                  </a:lnTo>
                  <a:moveTo>
                    <a:pt x="43" y="2029"/>
                  </a:moveTo>
                  <a:lnTo>
                    <a:pt x="64" y="2040"/>
                  </a:lnTo>
                  <a:lnTo>
                    <a:pt x="130" y="2033"/>
                  </a:lnTo>
                  <a:lnTo>
                    <a:pt x="37" y="2126"/>
                  </a:lnTo>
                  <a:lnTo>
                    <a:pt x="41" y="2192"/>
                  </a:lnTo>
                  <a:lnTo>
                    <a:pt x="15" y="2192"/>
                  </a:lnTo>
                  <a:lnTo>
                    <a:pt x="6" y="2154"/>
                  </a:lnTo>
                  <a:lnTo>
                    <a:pt x="12" y="2116"/>
                  </a:lnTo>
                  <a:lnTo>
                    <a:pt x="0" y="2091"/>
                  </a:lnTo>
                  <a:lnTo>
                    <a:pt x="18" y="2055"/>
                  </a:lnTo>
                  <a:lnTo>
                    <a:pt x="43" y="2029"/>
                  </a:lnTo>
                  <a:moveTo>
                    <a:pt x="4831" y="2315"/>
                  </a:moveTo>
                  <a:lnTo>
                    <a:pt x="4766" y="2387"/>
                  </a:lnTo>
                  <a:lnTo>
                    <a:pt x="4817" y="2359"/>
                  </a:lnTo>
                  <a:lnTo>
                    <a:pt x="4855" y="2377"/>
                  </a:lnTo>
                  <a:lnTo>
                    <a:pt x="4824" y="2406"/>
                  </a:lnTo>
                  <a:lnTo>
                    <a:pt x="4875" y="2429"/>
                  </a:lnTo>
                  <a:lnTo>
                    <a:pt x="4911" y="2409"/>
                  </a:lnTo>
                  <a:lnTo>
                    <a:pt x="4969" y="2434"/>
                  </a:lnTo>
                  <a:lnTo>
                    <a:pt x="4932" y="2495"/>
                  </a:lnTo>
                  <a:lnTo>
                    <a:pt x="4982" y="2481"/>
                  </a:lnTo>
                  <a:lnTo>
                    <a:pt x="4978" y="2525"/>
                  </a:lnTo>
                  <a:lnTo>
                    <a:pt x="4985" y="2577"/>
                  </a:lnTo>
                  <a:lnTo>
                    <a:pt x="4937" y="2650"/>
                  </a:lnTo>
                  <a:lnTo>
                    <a:pt x="4906" y="2653"/>
                  </a:lnTo>
                  <a:lnTo>
                    <a:pt x="4866" y="2637"/>
                  </a:lnTo>
                  <a:lnTo>
                    <a:pt x="4899" y="2569"/>
                  </a:lnTo>
                  <a:lnTo>
                    <a:pt x="4884" y="2559"/>
                  </a:lnTo>
                  <a:lnTo>
                    <a:pt x="4786" y="2631"/>
                  </a:lnTo>
                  <a:lnTo>
                    <a:pt x="4747" y="2628"/>
                  </a:lnTo>
                  <a:lnTo>
                    <a:pt x="4805" y="2589"/>
                  </a:lnTo>
                  <a:lnTo>
                    <a:pt x="4747" y="2569"/>
                  </a:lnTo>
                  <a:lnTo>
                    <a:pt x="4675" y="2574"/>
                  </a:lnTo>
                  <a:lnTo>
                    <a:pt x="4546" y="2571"/>
                  </a:lnTo>
                  <a:lnTo>
                    <a:pt x="4544" y="2546"/>
                  </a:lnTo>
                  <a:lnTo>
                    <a:pt x="4594" y="2517"/>
                  </a:lnTo>
                  <a:lnTo>
                    <a:pt x="4572" y="2494"/>
                  </a:lnTo>
                  <a:lnTo>
                    <a:pt x="4643" y="2444"/>
                  </a:lnTo>
                  <a:lnTo>
                    <a:pt x="4753" y="2312"/>
                  </a:lnTo>
                  <a:lnTo>
                    <a:pt x="4808" y="2265"/>
                  </a:lnTo>
                  <a:lnTo>
                    <a:pt x="4873" y="2237"/>
                  </a:lnTo>
                  <a:lnTo>
                    <a:pt x="4902" y="2241"/>
                  </a:lnTo>
                  <a:lnTo>
                    <a:pt x="4883" y="2263"/>
                  </a:lnTo>
                  <a:lnTo>
                    <a:pt x="4831" y="2315"/>
                  </a:lnTo>
                  <a:moveTo>
                    <a:pt x="326" y="2496"/>
                  </a:moveTo>
                  <a:lnTo>
                    <a:pt x="285" y="2507"/>
                  </a:lnTo>
                  <a:lnTo>
                    <a:pt x="202" y="2469"/>
                  </a:lnTo>
                  <a:lnTo>
                    <a:pt x="202" y="2440"/>
                  </a:lnTo>
                  <a:lnTo>
                    <a:pt x="163" y="2411"/>
                  </a:lnTo>
                  <a:lnTo>
                    <a:pt x="167" y="2387"/>
                  </a:lnTo>
                  <a:lnTo>
                    <a:pt x="110" y="2372"/>
                  </a:lnTo>
                  <a:lnTo>
                    <a:pt x="117" y="2327"/>
                  </a:lnTo>
                  <a:lnTo>
                    <a:pt x="137" y="2308"/>
                  </a:lnTo>
                  <a:lnTo>
                    <a:pt x="192" y="2326"/>
                  </a:lnTo>
                  <a:lnTo>
                    <a:pt x="223" y="2339"/>
                  </a:lnTo>
                  <a:lnTo>
                    <a:pt x="278" y="2347"/>
                  </a:lnTo>
                  <a:lnTo>
                    <a:pt x="281" y="2376"/>
                  </a:lnTo>
                  <a:lnTo>
                    <a:pt x="286" y="2415"/>
                  </a:lnTo>
                  <a:lnTo>
                    <a:pt x="329" y="2450"/>
                  </a:lnTo>
                  <a:lnTo>
                    <a:pt x="326" y="2496"/>
                  </a:lnTo>
                  <a:moveTo>
                    <a:pt x="4418" y="2446"/>
                  </a:moveTo>
                  <a:lnTo>
                    <a:pt x="4385" y="2448"/>
                  </a:lnTo>
                  <a:lnTo>
                    <a:pt x="4309" y="2422"/>
                  </a:lnTo>
                  <a:lnTo>
                    <a:pt x="4262" y="2382"/>
                  </a:lnTo>
                  <a:lnTo>
                    <a:pt x="4287" y="2375"/>
                  </a:lnTo>
                  <a:lnTo>
                    <a:pt x="4366" y="2396"/>
                  </a:lnTo>
                  <a:lnTo>
                    <a:pt x="4421" y="2431"/>
                  </a:lnTo>
                  <a:lnTo>
                    <a:pt x="4418" y="2446"/>
                  </a:lnTo>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98" name="Freeform 197"/>
            <p:cNvSpPr>
              <a:spLocks noEditPoints="1"/>
            </p:cNvSpPr>
            <p:nvPr/>
          </p:nvSpPr>
          <p:spPr bwMode="auto">
            <a:xfrm>
              <a:off x="2821146" y="4815842"/>
              <a:ext cx="403367" cy="1213096"/>
            </a:xfrm>
            <a:custGeom>
              <a:avLst/>
              <a:gdLst>
                <a:gd name="T0" fmla="*/ 233 w 999"/>
                <a:gd name="T1" fmla="*/ 450 h 3202"/>
                <a:gd name="T2" fmla="*/ 296 w 999"/>
                <a:gd name="T3" fmla="*/ 460 h 3202"/>
                <a:gd name="T4" fmla="*/ 208 w 999"/>
                <a:gd name="T5" fmla="*/ 590 h 3202"/>
                <a:gd name="T6" fmla="*/ 221 w 999"/>
                <a:gd name="T7" fmla="*/ 759 h 3202"/>
                <a:gd name="T8" fmla="*/ 205 w 999"/>
                <a:gd name="T9" fmla="*/ 846 h 3202"/>
                <a:gd name="T10" fmla="*/ 159 w 999"/>
                <a:gd name="T11" fmla="*/ 1003 h 3202"/>
                <a:gd name="T12" fmla="*/ 154 w 999"/>
                <a:gd name="T13" fmla="*/ 1173 h 3202"/>
                <a:gd name="T14" fmla="*/ 239 w 999"/>
                <a:gd name="T15" fmla="*/ 1335 h 3202"/>
                <a:gd name="T16" fmla="*/ 234 w 999"/>
                <a:gd name="T17" fmla="*/ 1496 h 3202"/>
                <a:gd name="T18" fmla="*/ 212 w 999"/>
                <a:gd name="T19" fmla="*/ 1622 h 3202"/>
                <a:gd name="T20" fmla="*/ 275 w 999"/>
                <a:gd name="T21" fmla="*/ 1782 h 3202"/>
                <a:gd name="T22" fmla="*/ 244 w 999"/>
                <a:gd name="T23" fmla="*/ 1888 h 3202"/>
                <a:gd name="T24" fmla="*/ 295 w 999"/>
                <a:gd name="T25" fmla="*/ 2078 h 3202"/>
                <a:gd name="T26" fmla="*/ 319 w 999"/>
                <a:gd name="T27" fmla="*/ 2192 h 3202"/>
                <a:gd name="T28" fmla="*/ 349 w 999"/>
                <a:gd name="T29" fmla="*/ 2259 h 3202"/>
                <a:gd name="T30" fmla="*/ 404 w 999"/>
                <a:gd name="T31" fmla="*/ 2307 h 3202"/>
                <a:gd name="T32" fmla="*/ 404 w 999"/>
                <a:gd name="T33" fmla="*/ 2372 h 3202"/>
                <a:gd name="T34" fmla="*/ 409 w 999"/>
                <a:gd name="T35" fmla="*/ 2554 h 3202"/>
                <a:gd name="T36" fmla="*/ 431 w 999"/>
                <a:gd name="T37" fmla="*/ 2649 h 3202"/>
                <a:gd name="T38" fmla="*/ 436 w 999"/>
                <a:gd name="T39" fmla="*/ 2774 h 3202"/>
                <a:gd name="T40" fmla="*/ 513 w 999"/>
                <a:gd name="T41" fmla="*/ 2798 h 3202"/>
                <a:gd name="T42" fmla="*/ 583 w 999"/>
                <a:gd name="T43" fmla="*/ 2908 h 3202"/>
                <a:gd name="T44" fmla="*/ 808 w 999"/>
                <a:gd name="T45" fmla="*/ 2932 h 3202"/>
                <a:gd name="T46" fmla="*/ 728 w 999"/>
                <a:gd name="T47" fmla="*/ 2952 h 3202"/>
                <a:gd name="T48" fmla="*/ 706 w 999"/>
                <a:gd name="T49" fmla="*/ 3058 h 3202"/>
                <a:gd name="T50" fmla="*/ 596 w 999"/>
                <a:gd name="T51" fmla="*/ 3033 h 3202"/>
                <a:gd name="T52" fmla="*/ 498 w 999"/>
                <a:gd name="T53" fmla="*/ 2976 h 3202"/>
                <a:gd name="T54" fmla="*/ 354 w 999"/>
                <a:gd name="T55" fmla="*/ 2877 h 3202"/>
                <a:gd name="T56" fmla="*/ 296 w 999"/>
                <a:gd name="T57" fmla="*/ 2774 h 3202"/>
                <a:gd name="T58" fmla="*/ 226 w 999"/>
                <a:gd name="T59" fmla="*/ 2552 h 3202"/>
                <a:gd name="T60" fmla="*/ 162 w 999"/>
                <a:gd name="T61" fmla="*/ 2463 h 3202"/>
                <a:gd name="T62" fmla="*/ 173 w 999"/>
                <a:gd name="T63" fmla="*/ 2250 h 3202"/>
                <a:gd name="T64" fmla="*/ 237 w 999"/>
                <a:gd name="T65" fmla="*/ 2105 h 3202"/>
                <a:gd name="T66" fmla="*/ 196 w 999"/>
                <a:gd name="T67" fmla="*/ 2188 h 3202"/>
                <a:gd name="T68" fmla="*/ 132 w 999"/>
                <a:gd name="T69" fmla="*/ 2056 h 3202"/>
                <a:gd name="T70" fmla="*/ 124 w 999"/>
                <a:gd name="T71" fmla="*/ 1842 h 3202"/>
                <a:gd name="T72" fmla="*/ 50 w 999"/>
                <a:gd name="T73" fmla="*/ 1664 h 3202"/>
                <a:gd name="T74" fmla="*/ 88 w 999"/>
                <a:gd name="T75" fmla="*/ 1524 h 3202"/>
                <a:gd name="T76" fmla="*/ 107 w 999"/>
                <a:gd name="T77" fmla="*/ 1262 h 3202"/>
                <a:gd name="T78" fmla="*/ 72 w 999"/>
                <a:gd name="T79" fmla="*/ 1065 h 3202"/>
                <a:gd name="T80" fmla="*/ 68 w 999"/>
                <a:gd name="T81" fmla="*/ 856 h 3202"/>
                <a:gd name="T82" fmla="*/ 52 w 999"/>
                <a:gd name="T83" fmla="*/ 515 h 3202"/>
                <a:gd name="T84" fmla="*/ 28 w 999"/>
                <a:gd name="T85" fmla="*/ 185 h 3202"/>
                <a:gd name="T86" fmla="*/ 36 w 999"/>
                <a:gd name="T87" fmla="*/ 43 h 3202"/>
                <a:gd name="T88" fmla="*/ 93 w 999"/>
                <a:gd name="T89" fmla="*/ 57 h 3202"/>
                <a:gd name="T90" fmla="*/ 152 w 999"/>
                <a:gd name="T91" fmla="*/ 155 h 3202"/>
                <a:gd name="T92" fmla="*/ 189 w 999"/>
                <a:gd name="T93" fmla="*/ 333 h 3202"/>
                <a:gd name="T94" fmla="*/ 893 w 999"/>
                <a:gd name="T95" fmla="*/ 3142 h 3202"/>
                <a:gd name="T96" fmla="*/ 999 w 999"/>
                <a:gd name="T97" fmla="*/ 3144 h 3202"/>
                <a:gd name="T98" fmla="*/ 950 w 999"/>
                <a:gd name="T99" fmla="*/ 3202 h 3202"/>
                <a:gd name="T100" fmla="*/ 878 w 999"/>
                <a:gd name="T101" fmla="*/ 3193 h 3202"/>
                <a:gd name="T102" fmla="*/ 750 w 999"/>
                <a:gd name="T103" fmla="*/ 3157 h 3202"/>
                <a:gd name="T104" fmla="*/ 565 w 999"/>
                <a:gd name="T105" fmla="*/ 3068 h 3202"/>
                <a:gd name="T106" fmla="*/ 497 w 999"/>
                <a:gd name="T107" fmla="*/ 2993 h 3202"/>
                <a:gd name="T108" fmla="*/ 708 w 999"/>
                <a:gd name="T109" fmla="*/ 3077 h 3202"/>
                <a:gd name="T110" fmla="*/ 721 w 999"/>
                <a:gd name="T111" fmla="*/ 2984 h 3202"/>
                <a:gd name="T112" fmla="*/ 816 w 999"/>
                <a:gd name="T113" fmla="*/ 2960 h 32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999" h="3202">
                  <a:moveTo>
                    <a:pt x="189" y="333"/>
                  </a:moveTo>
                  <a:lnTo>
                    <a:pt x="233" y="450"/>
                  </a:lnTo>
                  <a:lnTo>
                    <a:pt x="284" y="439"/>
                  </a:lnTo>
                  <a:lnTo>
                    <a:pt x="296" y="460"/>
                  </a:lnTo>
                  <a:lnTo>
                    <a:pt x="282" y="548"/>
                  </a:lnTo>
                  <a:lnTo>
                    <a:pt x="208" y="590"/>
                  </a:lnTo>
                  <a:lnTo>
                    <a:pt x="231" y="732"/>
                  </a:lnTo>
                  <a:lnTo>
                    <a:pt x="221" y="759"/>
                  </a:lnTo>
                  <a:lnTo>
                    <a:pt x="248" y="793"/>
                  </a:lnTo>
                  <a:lnTo>
                    <a:pt x="205" y="846"/>
                  </a:lnTo>
                  <a:lnTo>
                    <a:pt x="171" y="926"/>
                  </a:lnTo>
                  <a:lnTo>
                    <a:pt x="159" y="1003"/>
                  </a:lnTo>
                  <a:lnTo>
                    <a:pt x="181" y="1085"/>
                  </a:lnTo>
                  <a:lnTo>
                    <a:pt x="154" y="1173"/>
                  </a:lnTo>
                  <a:lnTo>
                    <a:pt x="217" y="1319"/>
                  </a:lnTo>
                  <a:lnTo>
                    <a:pt x="239" y="1335"/>
                  </a:lnTo>
                  <a:lnTo>
                    <a:pt x="256" y="1413"/>
                  </a:lnTo>
                  <a:lnTo>
                    <a:pt x="234" y="1496"/>
                  </a:lnTo>
                  <a:lnTo>
                    <a:pt x="252" y="1566"/>
                  </a:lnTo>
                  <a:lnTo>
                    <a:pt x="212" y="1622"/>
                  </a:lnTo>
                  <a:lnTo>
                    <a:pt x="232" y="1700"/>
                  </a:lnTo>
                  <a:lnTo>
                    <a:pt x="275" y="1782"/>
                  </a:lnTo>
                  <a:lnTo>
                    <a:pt x="242" y="1813"/>
                  </a:lnTo>
                  <a:lnTo>
                    <a:pt x="244" y="1888"/>
                  </a:lnTo>
                  <a:lnTo>
                    <a:pt x="253" y="1975"/>
                  </a:lnTo>
                  <a:lnTo>
                    <a:pt x="295" y="2078"/>
                  </a:lnTo>
                  <a:lnTo>
                    <a:pt x="273" y="2095"/>
                  </a:lnTo>
                  <a:lnTo>
                    <a:pt x="319" y="2192"/>
                  </a:lnTo>
                  <a:lnTo>
                    <a:pt x="360" y="2224"/>
                  </a:lnTo>
                  <a:lnTo>
                    <a:pt x="349" y="2259"/>
                  </a:lnTo>
                  <a:lnTo>
                    <a:pt x="386" y="2276"/>
                  </a:lnTo>
                  <a:lnTo>
                    <a:pt x="404" y="2307"/>
                  </a:lnTo>
                  <a:lnTo>
                    <a:pt x="380" y="2323"/>
                  </a:lnTo>
                  <a:lnTo>
                    <a:pt x="404" y="2372"/>
                  </a:lnTo>
                  <a:lnTo>
                    <a:pt x="418" y="2483"/>
                  </a:lnTo>
                  <a:lnTo>
                    <a:pt x="409" y="2554"/>
                  </a:lnTo>
                  <a:lnTo>
                    <a:pt x="432" y="2596"/>
                  </a:lnTo>
                  <a:lnTo>
                    <a:pt x="431" y="2649"/>
                  </a:lnTo>
                  <a:lnTo>
                    <a:pt x="395" y="2686"/>
                  </a:lnTo>
                  <a:lnTo>
                    <a:pt x="436" y="2774"/>
                  </a:lnTo>
                  <a:lnTo>
                    <a:pt x="471" y="2804"/>
                  </a:lnTo>
                  <a:lnTo>
                    <a:pt x="513" y="2798"/>
                  </a:lnTo>
                  <a:lnTo>
                    <a:pt x="537" y="2860"/>
                  </a:lnTo>
                  <a:lnTo>
                    <a:pt x="583" y="2908"/>
                  </a:lnTo>
                  <a:lnTo>
                    <a:pt x="744" y="2919"/>
                  </a:lnTo>
                  <a:lnTo>
                    <a:pt x="808" y="2932"/>
                  </a:lnTo>
                  <a:lnTo>
                    <a:pt x="751" y="2931"/>
                  </a:lnTo>
                  <a:lnTo>
                    <a:pt x="728" y="2952"/>
                  </a:lnTo>
                  <a:lnTo>
                    <a:pt x="683" y="2981"/>
                  </a:lnTo>
                  <a:lnTo>
                    <a:pt x="706" y="3058"/>
                  </a:lnTo>
                  <a:lnTo>
                    <a:pt x="680" y="3060"/>
                  </a:lnTo>
                  <a:lnTo>
                    <a:pt x="596" y="3033"/>
                  </a:lnTo>
                  <a:lnTo>
                    <a:pt x="498" y="2976"/>
                  </a:lnTo>
                  <a:lnTo>
                    <a:pt x="498" y="2976"/>
                  </a:lnTo>
                  <a:lnTo>
                    <a:pt x="397" y="2929"/>
                  </a:lnTo>
                  <a:lnTo>
                    <a:pt x="354" y="2877"/>
                  </a:lnTo>
                  <a:lnTo>
                    <a:pt x="352" y="2829"/>
                  </a:lnTo>
                  <a:lnTo>
                    <a:pt x="296" y="2774"/>
                  </a:lnTo>
                  <a:lnTo>
                    <a:pt x="230" y="2632"/>
                  </a:lnTo>
                  <a:lnTo>
                    <a:pt x="226" y="2552"/>
                  </a:lnTo>
                  <a:lnTo>
                    <a:pt x="272" y="2488"/>
                  </a:lnTo>
                  <a:lnTo>
                    <a:pt x="162" y="2463"/>
                  </a:lnTo>
                  <a:lnTo>
                    <a:pt x="199" y="2389"/>
                  </a:lnTo>
                  <a:lnTo>
                    <a:pt x="173" y="2250"/>
                  </a:lnTo>
                  <a:lnTo>
                    <a:pt x="258" y="2280"/>
                  </a:lnTo>
                  <a:lnTo>
                    <a:pt x="237" y="2105"/>
                  </a:lnTo>
                  <a:lnTo>
                    <a:pt x="184" y="2083"/>
                  </a:lnTo>
                  <a:lnTo>
                    <a:pt x="196" y="2188"/>
                  </a:lnTo>
                  <a:lnTo>
                    <a:pt x="150" y="2176"/>
                  </a:lnTo>
                  <a:lnTo>
                    <a:pt x="132" y="2056"/>
                  </a:lnTo>
                  <a:lnTo>
                    <a:pt x="109" y="1900"/>
                  </a:lnTo>
                  <a:lnTo>
                    <a:pt x="124" y="1842"/>
                  </a:lnTo>
                  <a:lnTo>
                    <a:pt x="81" y="1759"/>
                  </a:lnTo>
                  <a:lnTo>
                    <a:pt x="50" y="1664"/>
                  </a:lnTo>
                  <a:lnTo>
                    <a:pt x="79" y="1661"/>
                  </a:lnTo>
                  <a:lnTo>
                    <a:pt x="88" y="1524"/>
                  </a:lnTo>
                  <a:lnTo>
                    <a:pt x="105" y="1389"/>
                  </a:lnTo>
                  <a:lnTo>
                    <a:pt x="107" y="1262"/>
                  </a:lnTo>
                  <a:lnTo>
                    <a:pt x="65" y="1135"/>
                  </a:lnTo>
                  <a:lnTo>
                    <a:pt x="72" y="1065"/>
                  </a:lnTo>
                  <a:lnTo>
                    <a:pt x="44" y="960"/>
                  </a:lnTo>
                  <a:lnTo>
                    <a:pt x="68" y="856"/>
                  </a:lnTo>
                  <a:lnTo>
                    <a:pt x="55" y="691"/>
                  </a:lnTo>
                  <a:lnTo>
                    <a:pt x="52" y="515"/>
                  </a:lnTo>
                  <a:lnTo>
                    <a:pt x="50" y="324"/>
                  </a:lnTo>
                  <a:lnTo>
                    <a:pt x="28" y="185"/>
                  </a:lnTo>
                  <a:lnTo>
                    <a:pt x="0" y="65"/>
                  </a:lnTo>
                  <a:lnTo>
                    <a:pt x="36" y="43"/>
                  </a:lnTo>
                  <a:lnTo>
                    <a:pt x="51" y="0"/>
                  </a:lnTo>
                  <a:lnTo>
                    <a:pt x="93" y="57"/>
                  </a:lnTo>
                  <a:lnTo>
                    <a:pt x="110" y="119"/>
                  </a:lnTo>
                  <a:lnTo>
                    <a:pt x="152" y="155"/>
                  </a:lnTo>
                  <a:lnTo>
                    <a:pt x="138" y="237"/>
                  </a:lnTo>
                  <a:lnTo>
                    <a:pt x="189" y="333"/>
                  </a:lnTo>
                  <a:moveTo>
                    <a:pt x="816" y="2960"/>
                  </a:moveTo>
                  <a:lnTo>
                    <a:pt x="893" y="3142"/>
                  </a:lnTo>
                  <a:lnTo>
                    <a:pt x="960" y="3142"/>
                  </a:lnTo>
                  <a:lnTo>
                    <a:pt x="999" y="3144"/>
                  </a:lnTo>
                  <a:lnTo>
                    <a:pt x="992" y="3177"/>
                  </a:lnTo>
                  <a:lnTo>
                    <a:pt x="950" y="3202"/>
                  </a:lnTo>
                  <a:lnTo>
                    <a:pt x="918" y="3200"/>
                  </a:lnTo>
                  <a:lnTo>
                    <a:pt x="878" y="3193"/>
                  </a:lnTo>
                  <a:lnTo>
                    <a:pt x="821" y="3169"/>
                  </a:lnTo>
                  <a:lnTo>
                    <a:pt x="750" y="3157"/>
                  </a:lnTo>
                  <a:lnTo>
                    <a:pt x="650" y="3112"/>
                  </a:lnTo>
                  <a:lnTo>
                    <a:pt x="565" y="3068"/>
                  </a:lnTo>
                  <a:lnTo>
                    <a:pt x="436" y="2976"/>
                  </a:lnTo>
                  <a:lnTo>
                    <a:pt x="497" y="2993"/>
                  </a:lnTo>
                  <a:lnTo>
                    <a:pt x="611" y="3048"/>
                  </a:lnTo>
                  <a:lnTo>
                    <a:pt x="708" y="3077"/>
                  </a:lnTo>
                  <a:lnTo>
                    <a:pt x="724" y="3040"/>
                  </a:lnTo>
                  <a:lnTo>
                    <a:pt x="721" y="2984"/>
                  </a:lnTo>
                  <a:lnTo>
                    <a:pt x="766" y="2950"/>
                  </a:lnTo>
                  <a:lnTo>
                    <a:pt x="816" y="2960"/>
                  </a:lnTo>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99" name="Freeform 198"/>
            <p:cNvSpPr>
              <a:spLocks/>
            </p:cNvSpPr>
            <p:nvPr/>
          </p:nvSpPr>
          <p:spPr bwMode="auto">
            <a:xfrm>
              <a:off x="2528539" y="3846608"/>
              <a:ext cx="368651" cy="540534"/>
            </a:xfrm>
            <a:custGeom>
              <a:avLst/>
              <a:gdLst>
                <a:gd name="T0" fmla="*/ 59 w 223"/>
                <a:gd name="T1" fmla="*/ 257 h 348"/>
                <a:gd name="T2" fmla="*/ 44 w 223"/>
                <a:gd name="T3" fmla="*/ 253 h 348"/>
                <a:gd name="T4" fmla="*/ 24 w 223"/>
                <a:gd name="T5" fmla="*/ 241 h 348"/>
                <a:gd name="T6" fmla="*/ 3 w 223"/>
                <a:gd name="T7" fmla="*/ 230 h 348"/>
                <a:gd name="T8" fmla="*/ 7 w 223"/>
                <a:gd name="T9" fmla="*/ 222 h 348"/>
                <a:gd name="T10" fmla="*/ 11 w 223"/>
                <a:gd name="T11" fmla="*/ 204 h 348"/>
                <a:gd name="T12" fmla="*/ 28 w 223"/>
                <a:gd name="T13" fmla="*/ 189 h 348"/>
                <a:gd name="T14" fmla="*/ 28 w 223"/>
                <a:gd name="T15" fmla="*/ 173 h 348"/>
                <a:gd name="T16" fmla="*/ 29 w 223"/>
                <a:gd name="T17" fmla="*/ 142 h 348"/>
                <a:gd name="T18" fmla="*/ 30 w 223"/>
                <a:gd name="T19" fmla="*/ 119 h 348"/>
                <a:gd name="T20" fmla="*/ 26 w 223"/>
                <a:gd name="T21" fmla="*/ 98 h 348"/>
                <a:gd name="T22" fmla="*/ 36 w 223"/>
                <a:gd name="T23" fmla="*/ 94 h 348"/>
                <a:gd name="T24" fmla="*/ 34 w 223"/>
                <a:gd name="T25" fmla="*/ 78 h 348"/>
                <a:gd name="T26" fmla="*/ 58 w 223"/>
                <a:gd name="T27" fmla="*/ 64 h 348"/>
                <a:gd name="T28" fmla="*/ 67 w 223"/>
                <a:gd name="T29" fmla="*/ 55 h 348"/>
                <a:gd name="T30" fmla="*/ 82 w 223"/>
                <a:gd name="T31" fmla="*/ 28 h 348"/>
                <a:gd name="T32" fmla="*/ 96 w 223"/>
                <a:gd name="T33" fmla="*/ 23 h 348"/>
                <a:gd name="T34" fmla="*/ 125 w 223"/>
                <a:gd name="T35" fmla="*/ 15 h 348"/>
                <a:gd name="T36" fmla="*/ 142 w 223"/>
                <a:gd name="T37" fmla="*/ 0 h 348"/>
                <a:gd name="T38" fmla="*/ 152 w 223"/>
                <a:gd name="T39" fmla="*/ 7 h 348"/>
                <a:gd name="T40" fmla="*/ 137 w 223"/>
                <a:gd name="T41" fmla="*/ 17 h 348"/>
                <a:gd name="T42" fmla="*/ 124 w 223"/>
                <a:gd name="T43" fmla="*/ 34 h 348"/>
                <a:gd name="T44" fmla="*/ 115 w 223"/>
                <a:gd name="T45" fmla="*/ 56 h 348"/>
                <a:gd name="T46" fmla="*/ 118 w 223"/>
                <a:gd name="T47" fmla="*/ 70 h 348"/>
                <a:gd name="T48" fmla="*/ 124 w 223"/>
                <a:gd name="T49" fmla="*/ 84 h 348"/>
                <a:gd name="T50" fmla="*/ 123 w 223"/>
                <a:gd name="T51" fmla="*/ 100 h 348"/>
                <a:gd name="T52" fmla="*/ 128 w 223"/>
                <a:gd name="T53" fmla="*/ 106 h 348"/>
                <a:gd name="T54" fmla="*/ 156 w 223"/>
                <a:gd name="T55" fmla="*/ 111 h 348"/>
                <a:gd name="T56" fmla="*/ 178 w 223"/>
                <a:gd name="T57" fmla="*/ 132 h 348"/>
                <a:gd name="T58" fmla="*/ 199 w 223"/>
                <a:gd name="T59" fmla="*/ 131 h 348"/>
                <a:gd name="T60" fmla="*/ 216 w 223"/>
                <a:gd name="T61" fmla="*/ 132 h 348"/>
                <a:gd name="T62" fmla="*/ 208 w 223"/>
                <a:gd name="T63" fmla="*/ 150 h 348"/>
                <a:gd name="T64" fmla="*/ 210 w 223"/>
                <a:gd name="T65" fmla="*/ 179 h 348"/>
                <a:gd name="T66" fmla="*/ 215 w 223"/>
                <a:gd name="T67" fmla="*/ 189 h 348"/>
                <a:gd name="T68" fmla="*/ 212 w 223"/>
                <a:gd name="T69" fmla="*/ 204 h 348"/>
                <a:gd name="T70" fmla="*/ 223 w 223"/>
                <a:gd name="T71" fmla="*/ 232 h 348"/>
                <a:gd name="T72" fmla="*/ 216 w 223"/>
                <a:gd name="T73" fmla="*/ 223 h 348"/>
                <a:gd name="T74" fmla="*/ 204 w 223"/>
                <a:gd name="T75" fmla="*/ 223 h 348"/>
                <a:gd name="T76" fmla="*/ 169 w 223"/>
                <a:gd name="T77" fmla="*/ 236 h 348"/>
                <a:gd name="T78" fmla="*/ 179 w 223"/>
                <a:gd name="T79" fmla="*/ 246 h 348"/>
                <a:gd name="T80" fmla="*/ 165 w 223"/>
                <a:gd name="T81" fmla="*/ 247 h 348"/>
                <a:gd name="T82" fmla="*/ 173 w 223"/>
                <a:gd name="T83" fmla="*/ 270 h 348"/>
                <a:gd name="T84" fmla="*/ 175 w 223"/>
                <a:gd name="T85" fmla="*/ 291 h 348"/>
                <a:gd name="T86" fmla="*/ 159 w 223"/>
                <a:gd name="T87" fmla="*/ 337 h 348"/>
                <a:gd name="T88" fmla="*/ 165 w 223"/>
                <a:gd name="T89" fmla="*/ 315 h 348"/>
                <a:gd name="T90" fmla="*/ 139 w 223"/>
                <a:gd name="T91" fmla="*/ 307 h 348"/>
                <a:gd name="T92" fmla="*/ 123 w 223"/>
                <a:gd name="T93" fmla="*/ 309 h 348"/>
                <a:gd name="T94" fmla="*/ 98 w 223"/>
                <a:gd name="T95" fmla="*/ 285 h 348"/>
                <a:gd name="T96" fmla="*/ 84 w 223"/>
                <a:gd name="T97" fmla="*/ 270 h 348"/>
                <a:gd name="T98" fmla="*/ 66 w 223"/>
                <a:gd name="T99" fmla="*/ 261 h 3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23" h="348">
                  <a:moveTo>
                    <a:pt x="66" y="261"/>
                  </a:moveTo>
                  <a:lnTo>
                    <a:pt x="59" y="257"/>
                  </a:lnTo>
                  <a:lnTo>
                    <a:pt x="50" y="250"/>
                  </a:lnTo>
                  <a:lnTo>
                    <a:pt x="44" y="253"/>
                  </a:lnTo>
                  <a:lnTo>
                    <a:pt x="29" y="250"/>
                  </a:lnTo>
                  <a:lnTo>
                    <a:pt x="24" y="241"/>
                  </a:lnTo>
                  <a:lnTo>
                    <a:pt x="21" y="242"/>
                  </a:lnTo>
                  <a:lnTo>
                    <a:pt x="3" y="230"/>
                  </a:lnTo>
                  <a:lnTo>
                    <a:pt x="0" y="223"/>
                  </a:lnTo>
                  <a:lnTo>
                    <a:pt x="7" y="222"/>
                  </a:lnTo>
                  <a:lnTo>
                    <a:pt x="6" y="211"/>
                  </a:lnTo>
                  <a:lnTo>
                    <a:pt x="11" y="204"/>
                  </a:lnTo>
                  <a:lnTo>
                    <a:pt x="20" y="202"/>
                  </a:lnTo>
                  <a:lnTo>
                    <a:pt x="28" y="189"/>
                  </a:lnTo>
                  <a:lnTo>
                    <a:pt x="35" y="179"/>
                  </a:lnTo>
                  <a:lnTo>
                    <a:pt x="28" y="173"/>
                  </a:lnTo>
                  <a:lnTo>
                    <a:pt x="32" y="161"/>
                  </a:lnTo>
                  <a:lnTo>
                    <a:pt x="29" y="142"/>
                  </a:lnTo>
                  <a:lnTo>
                    <a:pt x="33" y="137"/>
                  </a:lnTo>
                  <a:lnTo>
                    <a:pt x="30" y="119"/>
                  </a:lnTo>
                  <a:lnTo>
                    <a:pt x="23" y="108"/>
                  </a:lnTo>
                  <a:lnTo>
                    <a:pt x="26" y="98"/>
                  </a:lnTo>
                  <a:lnTo>
                    <a:pt x="32" y="100"/>
                  </a:lnTo>
                  <a:lnTo>
                    <a:pt x="36" y="94"/>
                  </a:lnTo>
                  <a:lnTo>
                    <a:pt x="32" y="81"/>
                  </a:lnTo>
                  <a:lnTo>
                    <a:pt x="34" y="78"/>
                  </a:lnTo>
                  <a:lnTo>
                    <a:pt x="44" y="79"/>
                  </a:lnTo>
                  <a:lnTo>
                    <a:pt x="58" y="64"/>
                  </a:lnTo>
                  <a:lnTo>
                    <a:pt x="66" y="62"/>
                  </a:lnTo>
                  <a:lnTo>
                    <a:pt x="67" y="55"/>
                  </a:lnTo>
                  <a:lnTo>
                    <a:pt x="71" y="38"/>
                  </a:lnTo>
                  <a:lnTo>
                    <a:pt x="82" y="28"/>
                  </a:lnTo>
                  <a:lnTo>
                    <a:pt x="94" y="28"/>
                  </a:lnTo>
                  <a:lnTo>
                    <a:pt x="96" y="23"/>
                  </a:lnTo>
                  <a:lnTo>
                    <a:pt x="110" y="25"/>
                  </a:lnTo>
                  <a:lnTo>
                    <a:pt x="125" y="15"/>
                  </a:lnTo>
                  <a:lnTo>
                    <a:pt x="132" y="10"/>
                  </a:lnTo>
                  <a:lnTo>
                    <a:pt x="142" y="0"/>
                  </a:lnTo>
                  <a:lnTo>
                    <a:pt x="148" y="1"/>
                  </a:lnTo>
                  <a:lnTo>
                    <a:pt x="152" y="7"/>
                  </a:lnTo>
                  <a:lnTo>
                    <a:pt x="149" y="14"/>
                  </a:lnTo>
                  <a:lnTo>
                    <a:pt x="137" y="17"/>
                  </a:lnTo>
                  <a:lnTo>
                    <a:pt x="131" y="28"/>
                  </a:lnTo>
                  <a:lnTo>
                    <a:pt x="124" y="34"/>
                  </a:lnTo>
                  <a:lnTo>
                    <a:pt x="118" y="41"/>
                  </a:lnTo>
                  <a:lnTo>
                    <a:pt x="115" y="56"/>
                  </a:lnTo>
                  <a:lnTo>
                    <a:pt x="109" y="68"/>
                  </a:lnTo>
                  <a:lnTo>
                    <a:pt x="118" y="70"/>
                  </a:lnTo>
                  <a:lnTo>
                    <a:pt x="120" y="79"/>
                  </a:lnTo>
                  <a:lnTo>
                    <a:pt x="124" y="84"/>
                  </a:lnTo>
                  <a:lnTo>
                    <a:pt x="125" y="92"/>
                  </a:lnTo>
                  <a:lnTo>
                    <a:pt x="123" y="100"/>
                  </a:lnTo>
                  <a:lnTo>
                    <a:pt x="123" y="104"/>
                  </a:lnTo>
                  <a:lnTo>
                    <a:pt x="128" y="106"/>
                  </a:lnTo>
                  <a:lnTo>
                    <a:pt x="132" y="113"/>
                  </a:lnTo>
                  <a:lnTo>
                    <a:pt x="156" y="111"/>
                  </a:lnTo>
                  <a:lnTo>
                    <a:pt x="166" y="114"/>
                  </a:lnTo>
                  <a:lnTo>
                    <a:pt x="178" y="132"/>
                  </a:lnTo>
                  <a:lnTo>
                    <a:pt x="186" y="129"/>
                  </a:lnTo>
                  <a:lnTo>
                    <a:pt x="199" y="131"/>
                  </a:lnTo>
                  <a:lnTo>
                    <a:pt x="210" y="128"/>
                  </a:lnTo>
                  <a:lnTo>
                    <a:pt x="216" y="132"/>
                  </a:lnTo>
                  <a:lnTo>
                    <a:pt x="212" y="143"/>
                  </a:lnTo>
                  <a:lnTo>
                    <a:pt x="208" y="150"/>
                  </a:lnTo>
                  <a:lnTo>
                    <a:pt x="206" y="165"/>
                  </a:lnTo>
                  <a:lnTo>
                    <a:pt x="210" y="179"/>
                  </a:lnTo>
                  <a:lnTo>
                    <a:pt x="215" y="185"/>
                  </a:lnTo>
                  <a:lnTo>
                    <a:pt x="215" y="189"/>
                  </a:lnTo>
                  <a:lnTo>
                    <a:pt x="206" y="200"/>
                  </a:lnTo>
                  <a:lnTo>
                    <a:pt x="212" y="204"/>
                  </a:lnTo>
                  <a:lnTo>
                    <a:pt x="217" y="212"/>
                  </a:lnTo>
                  <a:lnTo>
                    <a:pt x="223" y="232"/>
                  </a:lnTo>
                  <a:lnTo>
                    <a:pt x="219" y="235"/>
                  </a:lnTo>
                  <a:lnTo>
                    <a:pt x="216" y="223"/>
                  </a:lnTo>
                  <a:lnTo>
                    <a:pt x="211" y="216"/>
                  </a:lnTo>
                  <a:lnTo>
                    <a:pt x="204" y="223"/>
                  </a:lnTo>
                  <a:lnTo>
                    <a:pt x="169" y="223"/>
                  </a:lnTo>
                  <a:lnTo>
                    <a:pt x="169" y="236"/>
                  </a:lnTo>
                  <a:lnTo>
                    <a:pt x="180" y="238"/>
                  </a:lnTo>
                  <a:lnTo>
                    <a:pt x="179" y="246"/>
                  </a:lnTo>
                  <a:lnTo>
                    <a:pt x="175" y="244"/>
                  </a:lnTo>
                  <a:lnTo>
                    <a:pt x="165" y="247"/>
                  </a:lnTo>
                  <a:lnTo>
                    <a:pt x="165" y="262"/>
                  </a:lnTo>
                  <a:lnTo>
                    <a:pt x="173" y="270"/>
                  </a:lnTo>
                  <a:lnTo>
                    <a:pt x="176" y="282"/>
                  </a:lnTo>
                  <a:lnTo>
                    <a:pt x="175" y="291"/>
                  </a:lnTo>
                  <a:lnTo>
                    <a:pt x="168" y="348"/>
                  </a:lnTo>
                  <a:lnTo>
                    <a:pt x="159" y="337"/>
                  </a:lnTo>
                  <a:lnTo>
                    <a:pt x="153" y="336"/>
                  </a:lnTo>
                  <a:lnTo>
                    <a:pt x="165" y="315"/>
                  </a:lnTo>
                  <a:lnTo>
                    <a:pt x="150" y="305"/>
                  </a:lnTo>
                  <a:lnTo>
                    <a:pt x="139" y="307"/>
                  </a:lnTo>
                  <a:lnTo>
                    <a:pt x="133" y="303"/>
                  </a:lnTo>
                  <a:lnTo>
                    <a:pt x="123" y="309"/>
                  </a:lnTo>
                  <a:lnTo>
                    <a:pt x="109" y="306"/>
                  </a:lnTo>
                  <a:lnTo>
                    <a:pt x="98" y="285"/>
                  </a:lnTo>
                  <a:lnTo>
                    <a:pt x="89" y="279"/>
                  </a:lnTo>
                  <a:lnTo>
                    <a:pt x="84" y="270"/>
                  </a:lnTo>
                  <a:lnTo>
                    <a:pt x="71" y="260"/>
                  </a:lnTo>
                  <a:lnTo>
                    <a:pt x="66" y="261"/>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200" name="Freeform 199"/>
            <p:cNvSpPr>
              <a:spLocks/>
            </p:cNvSpPr>
            <p:nvPr/>
          </p:nvSpPr>
          <p:spPr bwMode="auto">
            <a:xfrm>
              <a:off x="2330162" y="3885440"/>
              <a:ext cx="99189" cy="97856"/>
            </a:xfrm>
            <a:custGeom>
              <a:avLst/>
              <a:gdLst>
                <a:gd name="T0" fmla="*/ 51 w 60"/>
                <a:gd name="T1" fmla="*/ 63 h 63"/>
                <a:gd name="T2" fmla="*/ 41 w 60"/>
                <a:gd name="T3" fmla="*/ 58 h 63"/>
                <a:gd name="T4" fmla="*/ 38 w 60"/>
                <a:gd name="T5" fmla="*/ 53 h 63"/>
                <a:gd name="T6" fmla="*/ 40 w 60"/>
                <a:gd name="T7" fmla="*/ 50 h 63"/>
                <a:gd name="T8" fmla="*/ 40 w 60"/>
                <a:gd name="T9" fmla="*/ 45 h 63"/>
                <a:gd name="T10" fmla="*/ 35 w 60"/>
                <a:gd name="T11" fmla="*/ 40 h 63"/>
                <a:gd name="T12" fmla="*/ 28 w 60"/>
                <a:gd name="T13" fmla="*/ 36 h 63"/>
                <a:gd name="T14" fmla="*/ 22 w 60"/>
                <a:gd name="T15" fmla="*/ 34 h 63"/>
                <a:gd name="T16" fmla="*/ 21 w 60"/>
                <a:gd name="T17" fmla="*/ 28 h 63"/>
                <a:gd name="T18" fmla="*/ 17 w 60"/>
                <a:gd name="T19" fmla="*/ 24 h 63"/>
                <a:gd name="T20" fmla="*/ 18 w 60"/>
                <a:gd name="T21" fmla="*/ 30 h 63"/>
                <a:gd name="T22" fmla="*/ 14 w 60"/>
                <a:gd name="T23" fmla="*/ 35 h 63"/>
                <a:gd name="T24" fmla="*/ 10 w 60"/>
                <a:gd name="T25" fmla="*/ 29 h 63"/>
                <a:gd name="T26" fmla="*/ 4 w 60"/>
                <a:gd name="T27" fmla="*/ 27 h 63"/>
                <a:gd name="T28" fmla="*/ 2 w 60"/>
                <a:gd name="T29" fmla="*/ 23 h 63"/>
                <a:gd name="T30" fmla="*/ 2 w 60"/>
                <a:gd name="T31" fmla="*/ 17 h 63"/>
                <a:gd name="T32" fmla="*/ 5 w 60"/>
                <a:gd name="T33" fmla="*/ 10 h 63"/>
                <a:gd name="T34" fmla="*/ 0 w 60"/>
                <a:gd name="T35" fmla="*/ 7 h 63"/>
                <a:gd name="T36" fmla="*/ 5 w 60"/>
                <a:gd name="T37" fmla="*/ 3 h 63"/>
                <a:gd name="T38" fmla="*/ 8 w 60"/>
                <a:gd name="T39" fmla="*/ 0 h 63"/>
                <a:gd name="T40" fmla="*/ 19 w 60"/>
                <a:gd name="T41" fmla="*/ 6 h 63"/>
                <a:gd name="T42" fmla="*/ 24 w 60"/>
                <a:gd name="T43" fmla="*/ 3 h 63"/>
                <a:gd name="T44" fmla="*/ 29 w 60"/>
                <a:gd name="T45" fmla="*/ 5 h 63"/>
                <a:gd name="T46" fmla="*/ 32 w 60"/>
                <a:gd name="T47" fmla="*/ 9 h 63"/>
                <a:gd name="T48" fmla="*/ 37 w 60"/>
                <a:gd name="T49" fmla="*/ 11 h 63"/>
                <a:gd name="T50" fmla="*/ 42 w 60"/>
                <a:gd name="T51" fmla="*/ 6 h 63"/>
                <a:gd name="T52" fmla="*/ 46 w 60"/>
                <a:gd name="T53" fmla="*/ 17 h 63"/>
                <a:gd name="T54" fmla="*/ 52 w 60"/>
                <a:gd name="T55" fmla="*/ 26 h 63"/>
                <a:gd name="T56" fmla="*/ 60 w 60"/>
                <a:gd name="T57" fmla="*/ 35 h 63"/>
                <a:gd name="T58" fmla="*/ 53 w 60"/>
                <a:gd name="T59" fmla="*/ 36 h 63"/>
                <a:gd name="T60" fmla="*/ 53 w 60"/>
                <a:gd name="T61" fmla="*/ 45 h 63"/>
                <a:gd name="T62" fmla="*/ 57 w 60"/>
                <a:gd name="T63" fmla="*/ 48 h 63"/>
                <a:gd name="T64" fmla="*/ 54 w 60"/>
                <a:gd name="T65" fmla="*/ 51 h 63"/>
                <a:gd name="T66" fmla="*/ 54 w 60"/>
                <a:gd name="T67" fmla="*/ 54 h 63"/>
                <a:gd name="T68" fmla="*/ 52 w 60"/>
                <a:gd name="T69" fmla="*/ 58 h 63"/>
                <a:gd name="T70" fmla="*/ 51 w 60"/>
                <a:gd name="T71" fmla="*/ 63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60" h="63">
                  <a:moveTo>
                    <a:pt x="51" y="63"/>
                  </a:moveTo>
                  <a:lnTo>
                    <a:pt x="41" y="58"/>
                  </a:lnTo>
                  <a:lnTo>
                    <a:pt x="38" y="53"/>
                  </a:lnTo>
                  <a:lnTo>
                    <a:pt x="40" y="50"/>
                  </a:lnTo>
                  <a:lnTo>
                    <a:pt x="40" y="45"/>
                  </a:lnTo>
                  <a:lnTo>
                    <a:pt x="35" y="40"/>
                  </a:lnTo>
                  <a:lnTo>
                    <a:pt x="28" y="36"/>
                  </a:lnTo>
                  <a:lnTo>
                    <a:pt x="22" y="34"/>
                  </a:lnTo>
                  <a:lnTo>
                    <a:pt x="21" y="28"/>
                  </a:lnTo>
                  <a:lnTo>
                    <a:pt x="17" y="24"/>
                  </a:lnTo>
                  <a:lnTo>
                    <a:pt x="18" y="30"/>
                  </a:lnTo>
                  <a:lnTo>
                    <a:pt x="14" y="35"/>
                  </a:lnTo>
                  <a:lnTo>
                    <a:pt x="10" y="29"/>
                  </a:lnTo>
                  <a:lnTo>
                    <a:pt x="4" y="27"/>
                  </a:lnTo>
                  <a:lnTo>
                    <a:pt x="2" y="23"/>
                  </a:lnTo>
                  <a:lnTo>
                    <a:pt x="2" y="17"/>
                  </a:lnTo>
                  <a:lnTo>
                    <a:pt x="5" y="10"/>
                  </a:lnTo>
                  <a:lnTo>
                    <a:pt x="0" y="7"/>
                  </a:lnTo>
                  <a:lnTo>
                    <a:pt x="5" y="3"/>
                  </a:lnTo>
                  <a:lnTo>
                    <a:pt x="8" y="0"/>
                  </a:lnTo>
                  <a:lnTo>
                    <a:pt x="19" y="6"/>
                  </a:lnTo>
                  <a:lnTo>
                    <a:pt x="24" y="3"/>
                  </a:lnTo>
                  <a:lnTo>
                    <a:pt x="29" y="5"/>
                  </a:lnTo>
                  <a:lnTo>
                    <a:pt x="32" y="9"/>
                  </a:lnTo>
                  <a:lnTo>
                    <a:pt x="37" y="11"/>
                  </a:lnTo>
                  <a:lnTo>
                    <a:pt x="42" y="6"/>
                  </a:lnTo>
                  <a:lnTo>
                    <a:pt x="46" y="17"/>
                  </a:lnTo>
                  <a:lnTo>
                    <a:pt x="52" y="26"/>
                  </a:lnTo>
                  <a:lnTo>
                    <a:pt x="60" y="35"/>
                  </a:lnTo>
                  <a:lnTo>
                    <a:pt x="53" y="36"/>
                  </a:lnTo>
                  <a:lnTo>
                    <a:pt x="53" y="45"/>
                  </a:lnTo>
                  <a:lnTo>
                    <a:pt x="57" y="48"/>
                  </a:lnTo>
                  <a:lnTo>
                    <a:pt x="54" y="51"/>
                  </a:lnTo>
                  <a:lnTo>
                    <a:pt x="54" y="54"/>
                  </a:lnTo>
                  <a:lnTo>
                    <a:pt x="52" y="58"/>
                  </a:lnTo>
                  <a:lnTo>
                    <a:pt x="51" y="63"/>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201" name="Freeform 200"/>
            <p:cNvSpPr>
              <a:spLocks/>
            </p:cNvSpPr>
            <p:nvPr/>
          </p:nvSpPr>
          <p:spPr bwMode="auto">
            <a:xfrm>
              <a:off x="2401248" y="3500231"/>
              <a:ext cx="314097" cy="107175"/>
            </a:xfrm>
            <a:custGeom>
              <a:avLst/>
              <a:gdLst>
                <a:gd name="T0" fmla="*/ 53 w 190"/>
                <a:gd name="T1" fmla="*/ 0 h 69"/>
                <a:gd name="T2" fmla="*/ 68 w 190"/>
                <a:gd name="T3" fmla="*/ 1 h 69"/>
                <a:gd name="T4" fmla="*/ 82 w 190"/>
                <a:gd name="T5" fmla="*/ 1 h 69"/>
                <a:gd name="T6" fmla="*/ 98 w 190"/>
                <a:gd name="T7" fmla="*/ 8 h 69"/>
                <a:gd name="T8" fmla="*/ 104 w 190"/>
                <a:gd name="T9" fmla="*/ 16 h 69"/>
                <a:gd name="T10" fmla="*/ 121 w 190"/>
                <a:gd name="T11" fmla="*/ 14 h 69"/>
                <a:gd name="T12" fmla="*/ 127 w 190"/>
                <a:gd name="T13" fmla="*/ 19 h 69"/>
                <a:gd name="T14" fmla="*/ 140 w 190"/>
                <a:gd name="T15" fmla="*/ 31 h 69"/>
                <a:gd name="T16" fmla="*/ 150 w 190"/>
                <a:gd name="T17" fmla="*/ 41 h 69"/>
                <a:gd name="T18" fmla="*/ 156 w 190"/>
                <a:gd name="T19" fmla="*/ 40 h 69"/>
                <a:gd name="T20" fmla="*/ 166 w 190"/>
                <a:gd name="T21" fmla="*/ 45 h 69"/>
                <a:gd name="T22" fmla="*/ 164 w 190"/>
                <a:gd name="T23" fmla="*/ 51 h 69"/>
                <a:gd name="T24" fmla="*/ 177 w 190"/>
                <a:gd name="T25" fmla="*/ 51 h 69"/>
                <a:gd name="T26" fmla="*/ 190 w 190"/>
                <a:gd name="T27" fmla="*/ 60 h 69"/>
                <a:gd name="T28" fmla="*/ 187 w 190"/>
                <a:gd name="T29" fmla="*/ 65 h 69"/>
                <a:gd name="T30" fmla="*/ 175 w 190"/>
                <a:gd name="T31" fmla="*/ 67 h 69"/>
                <a:gd name="T32" fmla="*/ 163 w 190"/>
                <a:gd name="T33" fmla="*/ 68 h 69"/>
                <a:gd name="T34" fmla="*/ 151 w 190"/>
                <a:gd name="T35" fmla="*/ 67 h 69"/>
                <a:gd name="T36" fmla="*/ 124 w 190"/>
                <a:gd name="T37" fmla="*/ 69 h 69"/>
                <a:gd name="T38" fmla="*/ 138 w 190"/>
                <a:gd name="T39" fmla="*/ 57 h 69"/>
                <a:gd name="T40" fmla="*/ 131 w 190"/>
                <a:gd name="T41" fmla="*/ 52 h 69"/>
                <a:gd name="T42" fmla="*/ 120 w 190"/>
                <a:gd name="T43" fmla="*/ 50 h 69"/>
                <a:gd name="T44" fmla="*/ 114 w 190"/>
                <a:gd name="T45" fmla="*/ 45 h 69"/>
                <a:gd name="T46" fmla="*/ 112 w 190"/>
                <a:gd name="T47" fmla="*/ 33 h 69"/>
                <a:gd name="T48" fmla="*/ 101 w 190"/>
                <a:gd name="T49" fmla="*/ 34 h 69"/>
                <a:gd name="T50" fmla="*/ 86 w 190"/>
                <a:gd name="T51" fmla="*/ 28 h 69"/>
                <a:gd name="T52" fmla="*/ 81 w 190"/>
                <a:gd name="T53" fmla="*/ 24 h 69"/>
                <a:gd name="T54" fmla="*/ 58 w 190"/>
                <a:gd name="T55" fmla="*/ 20 h 69"/>
                <a:gd name="T56" fmla="*/ 52 w 190"/>
                <a:gd name="T57" fmla="*/ 16 h 69"/>
                <a:gd name="T58" fmla="*/ 60 w 190"/>
                <a:gd name="T59" fmla="*/ 11 h 69"/>
                <a:gd name="T60" fmla="*/ 42 w 190"/>
                <a:gd name="T61" fmla="*/ 10 h 69"/>
                <a:gd name="T62" fmla="*/ 28 w 190"/>
                <a:gd name="T63" fmla="*/ 21 h 69"/>
                <a:gd name="T64" fmla="*/ 20 w 190"/>
                <a:gd name="T65" fmla="*/ 21 h 69"/>
                <a:gd name="T66" fmla="*/ 17 w 190"/>
                <a:gd name="T67" fmla="*/ 26 h 69"/>
                <a:gd name="T68" fmla="*/ 7 w 190"/>
                <a:gd name="T69" fmla="*/ 28 h 69"/>
                <a:gd name="T70" fmla="*/ 0 w 190"/>
                <a:gd name="T71" fmla="*/ 27 h 69"/>
                <a:gd name="T72" fmla="*/ 11 w 190"/>
                <a:gd name="T73" fmla="*/ 20 h 69"/>
                <a:gd name="T74" fmla="*/ 16 w 190"/>
                <a:gd name="T75" fmla="*/ 13 h 69"/>
                <a:gd name="T76" fmla="*/ 25 w 190"/>
                <a:gd name="T77" fmla="*/ 8 h 69"/>
                <a:gd name="T78" fmla="*/ 34 w 190"/>
                <a:gd name="T79" fmla="*/ 4 h 69"/>
                <a:gd name="T80" fmla="*/ 48 w 190"/>
                <a:gd name="T81" fmla="*/ 2 h 69"/>
                <a:gd name="T82" fmla="*/ 53 w 190"/>
                <a:gd name="T83" fmla="*/ 0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90" h="69">
                  <a:moveTo>
                    <a:pt x="53" y="0"/>
                  </a:moveTo>
                  <a:lnTo>
                    <a:pt x="68" y="1"/>
                  </a:lnTo>
                  <a:lnTo>
                    <a:pt x="82" y="1"/>
                  </a:lnTo>
                  <a:lnTo>
                    <a:pt x="98" y="8"/>
                  </a:lnTo>
                  <a:lnTo>
                    <a:pt x="104" y="16"/>
                  </a:lnTo>
                  <a:lnTo>
                    <a:pt x="121" y="14"/>
                  </a:lnTo>
                  <a:lnTo>
                    <a:pt x="127" y="19"/>
                  </a:lnTo>
                  <a:lnTo>
                    <a:pt x="140" y="31"/>
                  </a:lnTo>
                  <a:lnTo>
                    <a:pt x="150" y="41"/>
                  </a:lnTo>
                  <a:lnTo>
                    <a:pt x="156" y="40"/>
                  </a:lnTo>
                  <a:lnTo>
                    <a:pt x="166" y="45"/>
                  </a:lnTo>
                  <a:lnTo>
                    <a:pt x="164" y="51"/>
                  </a:lnTo>
                  <a:lnTo>
                    <a:pt x="177" y="51"/>
                  </a:lnTo>
                  <a:lnTo>
                    <a:pt x="190" y="60"/>
                  </a:lnTo>
                  <a:lnTo>
                    <a:pt x="187" y="65"/>
                  </a:lnTo>
                  <a:lnTo>
                    <a:pt x="175" y="67"/>
                  </a:lnTo>
                  <a:lnTo>
                    <a:pt x="163" y="68"/>
                  </a:lnTo>
                  <a:lnTo>
                    <a:pt x="151" y="67"/>
                  </a:lnTo>
                  <a:lnTo>
                    <a:pt x="124" y="69"/>
                  </a:lnTo>
                  <a:lnTo>
                    <a:pt x="138" y="57"/>
                  </a:lnTo>
                  <a:lnTo>
                    <a:pt x="131" y="52"/>
                  </a:lnTo>
                  <a:lnTo>
                    <a:pt x="120" y="50"/>
                  </a:lnTo>
                  <a:lnTo>
                    <a:pt x="114" y="45"/>
                  </a:lnTo>
                  <a:lnTo>
                    <a:pt x="112" y="33"/>
                  </a:lnTo>
                  <a:lnTo>
                    <a:pt x="101" y="34"/>
                  </a:lnTo>
                  <a:lnTo>
                    <a:pt x="86" y="28"/>
                  </a:lnTo>
                  <a:lnTo>
                    <a:pt x="81" y="24"/>
                  </a:lnTo>
                  <a:lnTo>
                    <a:pt x="58" y="20"/>
                  </a:lnTo>
                  <a:lnTo>
                    <a:pt x="52" y="16"/>
                  </a:lnTo>
                  <a:lnTo>
                    <a:pt x="60" y="11"/>
                  </a:lnTo>
                  <a:lnTo>
                    <a:pt x="42" y="10"/>
                  </a:lnTo>
                  <a:lnTo>
                    <a:pt x="28" y="21"/>
                  </a:lnTo>
                  <a:lnTo>
                    <a:pt x="20" y="21"/>
                  </a:lnTo>
                  <a:lnTo>
                    <a:pt x="17" y="26"/>
                  </a:lnTo>
                  <a:lnTo>
                    <a:pt x="7" y="28"/>
                  </a:lnTo>
                  <a:lnTo>
                    <a:pt x="0" y="27"/>
                  </a:lnTo>
                  <a:lnTo>
                    <a:pt x="11" y="20"/>
                  </a:lnTo>
                  <a:lnTo>
                    <a:pt x="16" y="13"/>
                  </a:lnTo>
                  <a:lnTo>
                    <a:pt x="25" y="8"/>
                  </a:lnTo>
                  <a:lnTo>
                    <a:pt x="34" y="4"/>
                  </a:lnTo>
                  <a:lnTo>
                    <a:pt x="48" y="2"/>
                  </a:lnTo>
                  <a:lnTo>
                    <a:pt x="53"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202" name="Freeform 201"/>
            <p:cNvSpPr>
              <a:spLocks/>
            </p:cNvSpPr>
            <p:nvPr/>
          </p:nvSpPr>
          <p:spPr bwMode="auto">
            <a:xfrm>
              <a:off x="2774859" y="3605853"/>
              <a:ext cx="109108" cy="74557"/>
            </a:xfrm>
            <a:custGeom>
              <a:avLst/>
              <a:gdLst>
                <a:gd name="T0" fmla="*/ 7 w 66"/>
                <a:gd name="T1" fmla="*/ 4 h 48"/>
                <a:gd name="T2" fmla="*/ 10 w 66"/>
                <a:gd name="T3" fmla="*/ 0 h 48"/>
                <a:gd name="T4" fmla="*/ 24 w 66"/>
                <a:gd name="T5" fmla="*/ 0 h 48"/>
                <a:gd name="T6" fmla="*/ 34 w 66"/>
                <a:gd name="T7" fmla="*/ 6 h 48"/>
                <a:gd name="T8" fmla="*/ 39 w 66"/>
                <a:gd name="T9" fmla="*/ 5 h 48"/>
                <a:gd name="T10" fmla="*/ 41 w 66"/>
                <a:gd name="T11" fmla="*/ 13 h 48"/>
                <a:gd name="T12" fmla="*/ 51 w 66"/>
                <a:gd name="T13" fmla="*/ 12 h 48"/>
                <a:gd name="T14" fmla="*/ 50 w 66"/>
                <a:gd name="T15" fmla="*/ 18 h 48"/>
                <a:gd name="T16" fmla="*/ 58 w 66"/>
                <a:gd name="T17" fmla="*/ 19 h 48"/>
                <a:gd name="T18" fmla="*/ 66 w 66"/>
                <a:gd name="T19" fmla="*/ 27 h 48"/>
                <a:gd name="T20" fmla="*/ 58 w 66"/>
                <a:gd name="T21" fmla="*/ 35 h 48"/>
                <a:gd name="T22" fmla="*/ 50 w 66"/>
                <a:gd name="T23" fmla="*/ 31 h 48"/>
                <a:gd name="T24" fmla="*/ 42 w 66"/>
                <a:gd name="T25" fmla="*/ 31 h 48"/>
                <a:gd name="T26" fmla="*/ 36 w 66"/>
                <a:gd name="T27" fmla="*/ 30 h 48"/>
                <a:gd name="T28" fmla="*/ 32 w 66"/>
                <a:gd name="T29" fmla="*/ 34 h 48"/>
                <a:gd name="T30" fmla="*/ 25 w 66"/>
                <a:gd name="T31" fmla="*/ 36 h 48"/>
                <a:gd name="T32" fmla="*/ 23 w 66"/>
                <a:gd name="T33" fmla="*/ 30 h 48"/>
                <a:gd name="T34" fmla="*/ 17 w 66"/>
                <a:gd name="T35" fmla="*/ 34 h 48"/>
                <a:gd name="T36" fmla="*/ 8 w 66"/>
                <a:gd name="T37" fmla="*/ 48 h 48"/>
                <a:gd name="T38" fmla="*/ 4 w 66"/>
                <a:gd name="T39" fmla="*/ 44 h 48"/>
                <a:gd name="T40" fmla="*/ 3 w 66"/>
                <a:gd name="T41" fmla="*/ 39 h 48"/>
                <a:gd name="T42" fmla="*/ 4 w 66"/>
                <a:gd name="T43" fmla="*/ 33 h 48"/>
                <a:gd name="T44" fmla="*/ 0 w 66"/>
                <a:gd name="T45" fmla="*/ 27 h 48"/>
                <a:gd name="T46" fmla="*/ 5 w 66"/>
                <a:gd name="T47" fmla="*/ 23 h 48"/>
                <a:gd name="T48" fmla="*/ 8 w 66"/>
                <a:gd name="T49" fmla="*/ 15 h 48"/>
                <a:gd name="T50" fmla="*/ 7 w 66"/>
                <a:gd name="T51" fmla="*/ 4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66" h="48">
                  <a:moveTo>
                    <a:pt x="7" y="4"/>
                  </a:moveTo>
                  <a:lnTo>
                    <a:pt x="10" y="0"/>
                  </a:lnTo>
                  <a:lnTo>
                    <a:pt x="24" y="0"/>
                  </a:lnTo>
                  <a:lnTo>
                    <a:pt x="34" y="6"/>
                  </a:lnTo>
                  <a:lnTo>
                    <a:pt x="39" y="5"/>
                  </a:lnTo>
                  <a:lnTo>
                    <a:pt x="41" y="13"/>
                  </a:lnTo>
                  <a:lnTo>
                    <a:pt x="51" y="12"/>
                  </a:lnTo>
                  <a:lnTo>
                    <a:pt x="50" y="18"/>
                  </a:lnTo>
                  <a:lnTo>
                    <a:pt x="58" y="19"/>
                  </a:lnTo>
                  <a:lnTo>
                    <a:pt x="66" y="27"/>
                  </a:lnTo>
                  <a:lnTo>
                    <a:pt x="58" y="35"/>
                  </a:lnTo>
                  <a:lnTo>
                    <a:pt x="50" y="31"/>
                  </a:lnTo>
                  <a:lnTo>
                    <a:pt x="42" y="31"/>
                  </a:lnTo>
                  <a:lnTo>
                    <a:pt x="36" y="30"/>
                  </a:lnTo>
                  <a:lnTo>
                    <a:pt x="32" y="34"/>
                  </a:lnTo>
                  <a:lnTo>
                    <a:pt x="25" y="36"/>
                  </a:lnTo>
                  <a:lnTo>
                    <a:pt x="23" y="30"/>
                  </a:lnTo>
                  <a:lnTo>
                    <a:pt x="17" y="34"/>
                  </a:lnTo>
                  <a:lnTo>
                    <a:pt x="8" y="48"/>
                  </a:lnTo>
                  <a:lnTo>
                    <a:pt x="4" y="44"/>
                  </a:lnTo>
                  <a:lnTo>
                    <a:pt x="3" y="39"/>
                  </a:lnTo>
                  <a:lnTo>
                    <a:pt x="4" y="33"/>
                  </a:lnTo>
                  <a:lnTo>
                    <a:pt x="0" y="27"/>
                  </a:lnTo>
                  <a:lnTo>
                    <a:pt x="5" y="23"/>
                  </a:lnTo>
                  <a:lnTo>
                    <a:pt x="8" y="15"/>
                  </a:lnTo>
                  <a:lnTo>
                    <a:pt x="7" y="4"/>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203" name="Freeform 202"/>
            <p:cNvSpPr>
              <a:spLocks/>
            </p:cNvSpPr>
            <p:nvPr/>
          </p:nvSpPr>
          <p:spPr bwMode="auto">
            <a:xfrm>
              <a:off x="2469026" y="4203857"/>
              <a:ext cx="173581" cy="203478"/>
            </a:xfrm>
            <a:custGeom>
              <a:avLst/>
              <a:gdLst>
                <a:gd name="T0" fmla="*/ 13 w 105"/>
                <a:gd name="T1" fmla="*/ 99 h 131"/>
                <a:gd name="T2" fmla="*/ 22 w 105"/>
                <a:gd name="T3" fmla="*/ 84 h 131"/>
                <a:gd name="T4" fmla="*/ 18 w 105"/>
                <a:gd name="T5" fmla="*/ 75 h 131"/>
                <a:gd name="T6" fmla="*/ 11 w 105"/>
                <a:gd name="T7" fmla="*/ 84 h 131"/>
                <a:gd name="T8" fmla="*/ 0 w 105"/>
                <a:gd name="T9" fmla="*/ 75 h 131"/>
                <a:gd name="T10" fmla="*/ 4 w 105"/>
                <a:gd name="T11" fmla="*/ 69 h 131"/>
                <a:gd name="T12" fmla="*/ 0 w 105"/>
                <a:gd name="T13" fmla="*/ 50 h 131"/>
                <a:gd name="T14" fmla="*/ 7 w 105"/>
                <a:gd name="T15" fmla="*/ 47 h 131"/>
                <a:gd name="T16" fmla="*/ 10 w 105"/>
                <a:gd name="T17" fmla="*/ 34 h 131"/>
                <a:gd name="T18" fmla="*/ 17 w 105"/>
                <a:gd name="T19" fmla="*/ 21 h 131"/>
                <a:gd name="T20" fmla="*/ 16 w 105"/>
                <a:gd name="T21" fmla="*/ 12 h 131"/>
                <a:gd name="T22" fmla="*/ 26 w 105"/>
                <a:gd name="T23" fmla="*/ 8 h 131"/>
                <a:gd name="T24" fmla="*/ 39 w 105"/>
                <a:gd name="T25" fmla="*/ 0 h 131"/>
                <a:gd name="T26" fmla="*/ 57 w 105"/>
                <a:gd name="T27" fmla="*/ 12 h 131"/>
                <a:gd name="T28" fmla="*/ 60 w 105"/>
                <a:gd name="T29" fmla="*/ 11 h 131"/>
                <a:gd name="T30" fmla="*/ 65 w 105"/>
                <a:gd name="T31" fmla="*/ 20 h 131"/>
                <a:gd name="T32" fmla="*/ 80 w 105"/>
                <a:gd name="T33" fmla="*/ 23 h 131"/>
                <a:gd name="T34" fmla="*/ 86 w 105"/>
                <a:gd name="T35" fmla="*/ 20 h 131"/>
                <a:gd name="T36" fmla="*/ 95 w 105"/>
                <a:gd name="T37" fmla="*/ 27 h 131"/>
                <a:gd name="T38" fmla="*/ 102 w 105"/>
                <a:gd name="T39" fmla="*/ 31 h 131"/>
                <a:gd name="T40" fmla="*/ 105 w 105"/>
                <a:gd name="T41" fmla="*/ 47 h 131"/>
                <a:gd name="T42" fmla="*/ 99 w 105"/>
                <a:gd name="T43" fmla="*/ 61 h 131"/>
                <a:gd name="T44" fmla="*/ 80 w 105"/>
                <a:gd name="T45" fmla="*/ 83 h 131"/>
                <a:gd name="T46" fmla="*/ 58 w 105"/>
                <a:gd name="T47" fmla="*/ 91 h 131"/>
                <a:gd name="T48" fmla="*/ 47 w 105"/>
                <a:gd name="T49" fmla="*/ 109 h 131"/>
                <a:gd name="T50" fmla="*/ 44 w 105"/>
                <a:gd name="T51" fmla="*/ 123 h 131"/>
                <a:gd name="T52" fmla="*/ 34 w 105"/>
                <a:gd name="T53" fmla="*/ 131 h 131"/>
                <a:gd name="T54" fmla="*/ 26 w 105"/>
                <a:gd name="T55" fmla="*/ 121 h 131"/>
                <a:gd name="T56" fmla="*/ 18 w 105"/>
                <a:gd name="T57" fmla="*/ 119 h 131"/>
                <a:gd name="T58" fmla="*/ 10 w 105"/>
                <a:gd name="T59" fmla="*/ 120 h 131"/>
                <a:gd name="T60" fmla="*/ 10 w 105"/>
                <a:gd name="T61" fmla="*/ 113 h 131"/>
                <a:gd name="T62" fmla="*/ 15 w 105"/>
                <a:gd name="T63" fmla="*/ 108 h 131"/>
                <a:gd name="T64" fmla="*/ 13 w 105"/>
                <a:gd name="T65" fmla="*/ 99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05" h="131">
                  <a:moveTo>
                    <a:pt x="13" y="99"/>
                  </a:moveTo>
                  <a:lnTo>
                    <a:pt x="22" y="84"/>
                  </a:lnTo>
                  <a:lnTo>
                    <a:pt x="18" y="75"/>
                  </a:lnTo>
                  <a:lnTo>
                    <a:pt x="11" y="84"/>
                  </a:lnTo>
                  <a:lnTo>
                    <a:pt x="0" y="75"/>
                  </a:lnTo>
                  <a:lnTo>
                    <a:pt x="4" y="69"/>
                  </a:lnTo>
                  <a:lnTo>
                    <a:pt x="0" y="50"/>
                  </a:lnTo>
                  <a:lnTo>
                    <a:pt x="7" y="47"/>
                  </a:lnTo>
                  <a:lnTo>
                    <a:pt x="10" y="34"/>
                  </a:lnTo>
                  <a:lnTo>
                    <a:pt x="17" y="21"/>
                  </a:lnTo>
                  <a:lnTo>
                    <a:pt x="16" y="12"/>
                  </a:lnTo>
                  <a:lnTo>
                    <a:pt x="26" y="8"/>
                  </a:lnTo>
                  <a:lnTo>
                    <a:pt x="39" y="0"/>
                  </a:lnTo>
                  <a:lnTo>
                    <a:pt x="57" y="12"/>
                  </a:lnTo>
                  <a:lnTo>
                    <a:pt x="60" y="11"/>
                  </a:lnTo>
                  <a:lnTo>
                    <a:pt x="65" y="20"/>
                  </a:lnTo>
                  <a:lnTo>
                    <a:pt x="80" y="23"/>
                  </a:lnTo>
                  <a:lnTo>
                    <a:pt x="86" y="20"/>
                  </a:lnTo>
                  <a:lnTo>
                    <a:pt x="95" y="27"/>
                  </a:lnTo>
                  <a:lnTo>
                    <a:pt x="102" y="31"/>
                  </a:lnTo>
                  <a:lnTo>
                    <a:pt x="105" y="47"/>
                  </a:lnTo>
                  <a:lnTo>
                    <a:pt x="99" y="61"/>
                  </a:lnTo>
                  <a:lnTo>
                    <a:pt x="80" y="83"/>
                  </a:lnTo>
                  <a:lnTo>
                    <a:pt x="58" y="91"/>
                  </a:lnTo>
                  <a:lnTo>
                    <a:pt x="47" y="109"/>
                  </a:lnTo>
                  <a:lnTo>
                    <a:pt x="44" y="123"/>
                  </a:lnTo>
                  <a:lnTo>
                    <a:pt x="34" y="131"/>
                  </a:lnTo>
                  <a:lnTo>
                    <a:pt x="26" y="121"/>
                  </a:lnTo>
                  <a:lnTo>
                    <a:pt x="18" y="119"/>
                  </a:lnTo>
                  <a:lnTo>
                    <a:pt x="10" y="120"/>
                  </a:lnTo>
                  <a:lnTo>
                    <a:pt x="10" y="113"/>
                  </a:lnTo>
                  <a:lnTo>
                    <a:pt x="15" y="108"/>
                  </a:lnTo>
                  <a:lnTo>
                    <a:pt x="13" y="9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204" name="Freeform 203"/>
            <p:cNvSpPr>
              <a:spLocks/>
            </p:cNvSpPr>
            <p:nvPr/>
          </p:nvSpPr>
          <p:spPr bwMode="auto">
            <a:xfrm>
              <a:off x="3333621" y="5889145"/>
              <a:ext cx="87618" cy="37278"/>
            </a:xfrm>
            <a:custGeom>
              <a:avLst/>
              <a:gdLst>
                <a:gd name="T0" fmla="*/ 0 w 53"/>
                <a:gd name="T1" fmla="*/ 15 h 24"/>
                <a:gd name="T2" fmla="*/ 15 w 53"/>
                <a:gd name="T3" fmla="*/ 3 h 24"/>
                <a:gd name="T4" fmla="*/ 30 w 53"/>
                <a:gd name="T5" fmla="*/ 8 h 24"/>
                <a:gd name="T6" fmla="*/ 37 w 53"/>
                <a:gd name="T7" fmla="*/ 0 h 24"/>
                <a:gd name="T8" fmla="*/ 53 w 53"/>
                <a:gd name="T9" fmla="*/ 9 h 24"/>
                <a:gd name="T10" fmla="*/ 50 w 53"/>
                <a:gd name="T11" fmla="*/ 16 h 24"/>
                <a:gd name="T12" fmla="*/ 31 w 53"/>
                <a:gd name="T13" fmla="*/ 22 h 24"/>
                <a:gd name="T14" fmla="*/ 21 w 53"/>
                <a:gd name="T15" fmla="*/ 15 h 24"/>
                <a:gd name="T16" fmla="*/ 11 w 53"/>
                <a:gd name="T17" fmla="*/ 24 h 24"/>
                <a:gd name="T18" fmla="*/ 0 w 53"/>
                <a:gd name="T19" fmla="*/ 15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3" h="24">
                  <a:moveTo>
                    <a:pt x="0" y="15"/>
                  </a:moveTo>
                  <a:lnTo>
                    <a:pt x="15" y="3"/>
                  </a:lnTo>
                  <a:lnTo>
                    <a:pt x="30" y="8"/>
                  </a:lnTo>
                  <a:lnTo>
                    <a:pt x="37" y="0"/>
                  </a:lnTo>
                  <a:lnTo>
                    <a:pt x="53" y="9"/>
                  </a:lnTo>
                  <a:lnTo>
                    <a:pt x="50" y="16"/>
                  </a:lnTo>
                  <a:lnTo>
                    <a:pt x="31" y="22"/>
                  </a:lnTo>
                  <a:lnTo>
                    <a:pt x="21" y="15"/>
                  </a:lnTo>
                  <a:lnTo>
                    <a:pt x="11" y="24"/>
                  </a:lnTo>
                  <a:lnTo>
                    <a:pt x="0" y="1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205" name="Freeform 204"/>
            <p:cNvSpPr>
              <a:spLocks/>
            </p:cNvSpPr>
            <p:nvPr/>
          </p:nvSpPr>
          <p:spPr bwMode="auto">
            <a:xfrm>
              <a:off x="3272455" y="4062512"/>
              <a:ext cx="87618" cy="119601"/>
            </a:xfrm>
            <a:custGeom>
              <a:avLst/>
              <a:gdLst>
                <a:gd name="T0" fmla="*/ 36 w 53"/>
                <a:gd name="T1" fmla="*/ 67 h 77"/>
                <a:gd name="T2" fmla="*/ 29 w 53"/>
                <a:gd name="T3" fmla="*/ 75 h 77"/>
                <a:gd name="T4" fmla="*/ 20 w 53"/>
                <a:gd name="T5" fmla="*/ 77 h 77"/>
                <a:gd name="T6" fmla="*/ 18 w 53"/>
                <a:gd name="T7" fmla="*/ 71 h 77"/>
                <a:gd name="T8" fmla="*/ 13 w 53"/>
                <a:gd name="T9" fmla="*/ 70 h 77"/>
                <a:gd name="T10" fmla="*/ 8 w 53"/>
                <a:gd name="T11" fmla="*/ 76 h 77"/>
                <a:gd name="T12" fmla="*/ 0 w 53"/>
                <a:gd name="T13" fmla="*/ 71 h 77"/>
                <a:gd name="T14" fmla="*/ 4 w 53"/>
                <a:gd name="T15" fmla="*/ 62 h 77"/>
                <a:gd name="T16" fmla="*/ 6 w 53"/>
                <a:gd name="T17" fmla="*/ 53 h 77"/>
                <a:gd name="T18" fmla="*/ 10 w 53"/>
                <a:gd name="T19" fmla="*/ 44 h 77"/>
                <a:gd name="T20" fmla="*/ 2 w 53"/>
                <a:gd name="T21" fmla="*/ 32 h 77"/>
                <a:gd name="T22" fmla="*/ 1 w 53"/>
                <a:gd name="T23" fmla="*/ 18 h 77"/>
                <a:gd name="T24" fmla="*/ 11 w 53"/>
                <a:gd name="T25" fmla="*/ 0 h 77"/>
                <a:gd name="T26" fmla="*/ 17 w 53"/>
                <a:gd name="T27" fmla="*/ 2 h 77"/>
                <a:gd name="T28" fmla="*/ 31 w 53"/>
                <a:gd name="T29" fmla="*/ 7 h 77"/>
                <a:gd name="T30" fmla="*/ 50 w 53"/>
                <a:gd name="T31" fmla="*/ 25 h 77"/>
                <a:gd name="T32" fmla="*/ 53 w 53"/>
                <a:gd name="T33" fmla="*/ 33 h 77"/>
                <a:gd name="T34" fmla="*/ 42 w 53"/>
                <a:gd name="T35" fmla="*/ 52 h 77"/>
                <a:gd name="T36" fmla="*/ 36 w 53"/>
                <a:gd name="T37" fmla="*/ 6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3" h="77">
                  <a:moveTo>
                    <a:pt x="36" y="67"/>
                  </a:moveTo>
                  <a:lnTo>
                    <a:pt x="29" y="75"/>
                  </a:lnTo>
                  <a:lnTo>
                    <a:pt x="20" y="77"/>
                  </a:lnTo>
                  <a:lnTo>
                    <a:pt x="18" y="71"/>
                  </a:lnTo>
                  <a:lnTo>
                    <a:pt x="13" y="70"/>
                  </a:lnTo>
                  <a:lnTo>
                    <a:pt x="8" y="76"/>
                  </a:lnTo>
                  <a:lnTo>
                    <a:pt x="0" y="71"/>
                  </a:lnTo>
                  <a:lnTo>
                    <a:pt x="4" y="62"/>
                  </a:lnTo>
                  <a:lnTo>
                    <a:pt x="6" y="53"/>
                  </a:lnTo>
                  <a:lnTo>
                    <a:pt x="10" y="44"/>
                  </a:lnTo>
                  <a:lnTo>
                    <a:pt x="2" y="32"/>
                  </a:lnTo>
                  <a:lnTo>
                    <a:pt x="1" y="18"/>
                  </a:lnTo>
                  <a:lnTo>
                    <a:pt x="11" y="0"/>
                  </a:lnTo>
                  <a:lnTo>
                    <a:pt x="17" y="2"/>
                  </a:lnTo>
                  <a:lnTo>
                    <a:pt x="31" y="7"/>
                  </a:lnTo>
                  <a:lnTo>
                    <a:pt x="50" y="25"/>
                  </a:lnTo>
                  <a:lnTo>
                    <a:pt x="53" y="33"/>
                  </a:lnTo>
                  <a:lnTo>
                    <a:pt x="42" y="52"/>
                  </a:lnTo>
                  <a:lnTo>
                    <a:pt x="36" y="67"/>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206" name="Freeform 205"/>
            <p:cNvSpPr>
              <a:spLocks/>
            </p:cNvSpPr>
            <p:nvPr/>
          </p:nvSpPr>
          <p:spPr bwMode="auto">
            <a:xfrm>
              <a:off x="3498935" y="1735728"/>
              <a:ext cx="1201836" cy="596452"/>
            </a:xfrm>
            <a:custGeom>
              <a:avLst/>
              <a:gdLst>
                <a:gd name="T0" fmla="*/ 429 w 727"/>
                <a:gd name="T1" fmla="*/ 5 h 384"/>
                <a:gd name="T2" fmla="*/ 571 w 727"/>
                <a:gd name="T3" fmla="*/ 1 h 384"/>
                <a:gd name="T4" fmla="*/ 571 w 727"/>
                <a:gd name="T5" fmla="*/ 16 h 384"/>
                <a:gd name="T6" fmla="*/ 556 w 727"/>
                <a:gd name="T7" fmla="*/ 18 h 384"/>
                <a:gd name="T8" fmla="*/ 618 w 727"/>
                <a:gd name="T9" fmla="*/ 23 h 384"/>
                <a:gd name="T10" fmla="*/ 689 w 727"/>
                <a:gd name="T11" fmla="*/ 20 h 384"/>
                <a:gd name="T12" fmla="*/ 679 w 727"/>
                <a:gd name="T13" fmla="*/ 38 h 384"/>
                <a:gd name="T14" fmla="*/ 662 w 727"/>
                <a:gd name="T15" fmla="*/ 44 h 384"/>
                <a:gd name="T16" fmla="*/ 631 w 727"/>
                <a:gd name="T17" fmla="*/ 79 h 384"/>
                <a:gd name="T18" fmla="*/ 603 w 727"/>
                <a:gd name="T19" fmla="*/ 94 h 384"/>
                <a:gd name="T20" fmla="*/ 610 w 727"/>
                <a:gd name="T21" fmla="*/ 116 h 384"/>
                <a:gd name="T22" fmla="*/ 608 w 727"/>
                <a:gd name="T23" fmla="*/ 138 h 384"/>
                <a:gd name="T24" fmla="*/ 567 w 727"/>
                <a:gd name="T25" fmla="*/ 146 h 384"/>
                <a:gd name="T26" fmla="*/ 555 w 727"/>
                <a:gd name="T27" fmla="*/ 158 h 384"/>
                <a:gd name="T28" fmla="*/ 578 w 727"/>
                <a:gd name="T29" fmla="*/ 176 h 384"/>
                <a:gd name="T30" fmla="*/ 548 w 727"/>
                <a:gd name="T31" fmla="*/ 187 h 384"/>
                <a:gd name="T32" fmla="*/ 518 w 727"/>
                <a:gd name="T33" fmla="*/ 198 h 384"/>
                <a:gd name="T34" fmla="*/ 532 w 727"/>
                <a:gd name="T35" fmla="*/ 214 h 384"/>
                <a:gd name="T36" fmla="*/ 436 w 727"/>
                <a:gd name="T37" fmla="*/ 234 h 384"/>
                <a:gd name="T38" fmla="*/ 362 w 727"/>
                <a:gd name="T39" fmla="*/ 273 h 384"/>
                <a:gd name="T40" fmla="*/ 311 w 727"/>
                <a:gd name="T41" fmla="*/ 282 h 384"/>
                <a:gd name="T42" fmla="*/ 280 w 727"/>
                <a:gd name="T43" fmla="*/ 319 h 384"/>
                <a:gd name="T44" fmla="*/ 241 w 727"/>
                <a:gd name="T45" fmla="*/ 364 h 384"/>
                <a:gd name="T46" fmla="*/ 190 w 727"/>
                <a:gd name="T47" fmla="*/ 369 h 384"/>
                <a:gd name="T48" fmla="*/ 148 w 727"/>
                <a:gd name="T49" fmla="*/ 340 h 384"/>
                <a:gd name="T50" fmla="*/ 136 w 727"/>
                <a:gd name="T51" fmla="*/ 288 h 384"/>
                <a:gd name="T52" fmla="*/ 129 w 727"/>
                <a:gd name="T53" fmla="*/ 251 h 384"/>
                <a:gd name="T54" fmla="*/ 185 w 727"/>
                <a:gd name="T55" fmla="*/ 216 h 384"/>
                <a:gd name="T56" fmla="*/ 167 w 727"/>
                <a:gd name="T57" fmla="*/ 211 h 384"/>
                <a:gd name="T58" fmla="*/ 146 w 727"/>
                <a:gd name="T59" fmla="*/ 196 h 384"/>
                <a:gd name="T60" fmla="*/ 193 w 727"/>
                <a:gd name="T61" fmla="*/ 191 h 384"/>
                <a:gd name="T62" fmla="*/ 153 w 727"/>
                <a:gd name="T63" fmla="*/ 177 h 384"/>
                <a:gd name="T64" fmla="*/ 163 w 727"/>
                <a:gd name="T65" fmla="*/ 151 h 384"/>
                <a:gd name="T66" fmla="*/ 143 w 727"/>
                <a:gd name="T67" fmla="*/ 117 h 384"/>
                <a:gd name="T68" fmla="*/ 96 w 727"/>
                <a:gd name="T69" fmla="*/ 101 h 384"/>
                <a:gd name="T70" fmla="*/ 23 w 727"/>
                <a:gd name="T71" fmla="*/ 98 h 384"/>
                <a:gd name="T72" fmla="*/ 69 w 727"/>
                <a:gd name="T73" fmla="*/ 83 h 384"/>
                <a:gd name="T74" fmla="*/ 7 w 727"/>
                <a:gd name="T75" fmla="*/ 67 h 384"/>
                <a:gd name="T76" fmla="*/ 114 w 727"/>
                <a:gd name="T77" fmla="*/ 49 h 384"/>
                <a:gd name="T78" fmla="*/ 148 w 727"/>
                <a:gd name="T79" fmla="*/ 29 h 384"/>
                <a:gd name="T80" fmla="*/ 195 w 727"/>
                <a:gd name="T81" fmla="*/ 19 h 384"/>
                <a:gd name="T82" fmla="*/ 274 w 727"/>
                <a:gd name="T83" fmla="*/ 21 h 384"/>
                <a:gd name="T84" fmla="*/ 347 w 727"/>
                <a:gd name="T85" fmla="*/ 20 h 384"/>
                <a:gd name="T86" fmla="*/ 350 w 727"/>
                <a:gd name="T87" fmla="*/ 12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727" h="384">
                  <a:moveTo>
                    <a:pt x="350" y="12"/>
                  </a:moveTo>
                  <a:lnTo>
                    <a:pt x="392" y="5"/>
                  </a:lnTo>
                  <a:lnTo>
                    <a:pt x="429" y="5"/>
                  </a:lnTo>
                  <a:lnTo>
                    <a:pt x="446" y="1"/>
                  </a:lnTo>
                  <a:lnTo>
                    <a:pt x="485" y="0"/>
                  </a:lnTo>
                  <a:lnTo>
                    <a:pt x="571" y="1"/>
                  </a:lnTo>
                  <a:lnTo>
                    <a:pt x="636" y="10"/>
                  </a:lnTo>
                  <a:lnTo>
                    <a:pt x="614" y="15"/>
                  </a:lnTo>
                  <a:lnTo>
                    <a:pt x="571" y="16"/>
                  </a:lnTo>
                  <a:lnTo>
                    <a:pt x="511" y="17"/>
                  </a:lnTo>
                  <a:lnTo>
                    <a:pt x="516" y="19"/>
                  </a:lnTo>
                  <a:lnTo>
                    <a:pt x="556" y="18"/>
                  </a:lnTo>
                  <a:lnTo>
                    <a:pt x="588" y="22"/>
                  </a:lnTo>
                  <a:lnTo>
                    <a:pt x="610" y="18"/>
                  </a:lnTo>
                  <a:lnTo>
                    <a:pt x="618" y="23"/>
                  </a:lnTo>
                  <a:lnTo>
                    <a:pt x="604" y="30"/>
                  </a:lnTo>
                  <a:lnTo>
                    <a:pt x="634" y="26"/>
                  </a:lnTo>
                  <a:lnTo>
                    <a:pt x="689" y="20"/>
                  </a:lnTo>
                  <a:lnTo>
                    <a:pt x="722" y="23"/>
                  </a:lnTo>
                  <a:lnTo>
                    <a:pt x="727" y="28"/>
                  </a:lnTo>
                  <a:lnTo>
                    <a:pt x="679" y="38"/>
                  </a:lnTo>
                  <a:lnTo>
                    <a:pt x="672" y="41"/>
                  </a:lnTo>
                  <a:lnTo>
                    <a:pt x="636" y="43"/>
                  </a:lnTo>
                  <a:lnTo>
                    <a:pt x="662" y="44"/>
                  </a:lnTo>
                  <a:lnTo>
                    <a:pt x="646" y="54"/>
                  </a:lnTo>
                  <a:lnTo>
                    <a:pt x="634" y="63"/>
                  </a:lnTo>
                  <a:lnTo>
                    <a:pt x="631" y="79"/>
                  </a:lnTo>
                  <a:lnTo>
                    <a:pt x="643" y="88"/>
                  </a:lnTo>
                  <a:lnTo>
                    <a:pt x="624" y="89"/>
                  </a:lnTo>
                  <a:lnTo>
                    <a:pt x="603" y="94"/>
                  </a:lnTo>
                  <a:lnTo>
                    <a:pt x="624" y="102"/>
                  </a:lnTo>
                  <a:lnTo>
                    <a:pt x="624" y="115"/>
                  </a:lnTo>
                  <a:lnTo>
                    <a:pt x="610" y="116"/>
                  </a:lnTo>
                  <a:lnTo>
                    <a:pt x="623" y="130"/>
                  </a:lnTo>
                  <a:lnTo>
                    <a:pt x="595" y="131"/>
                  </a:lnTo>
                  <a:lnTo>
                    <a:pt x="608" y="138"/>
                  </a:lnTo>
                  <a:lnTo>
                    <a:pt x="603" y="143"/>
                  </a:lnTo>
                  <a:lnTo>
                    <a:pt x="585" y="146"/>
                  </a:lnTo>
                  <a:lnTo>
                    <a:pt x="567" y="146"/>
                  </a:lnTo>
                  <a:lnTo>
                    <a:pt x="580" y="157"/>
                  </a:lnTo>
                  <a:lnTo>
                    <a:pt x="579" y="164"/>
                  </a:lnTo>
                  <a:lnTo>
                    <a:pt x="555" y="158"/>
                  </a:lnTo>
                  <a:lnTo>
                    <a:pt x="548" y="162"/>
                  </a:lnTo>
                  <a:lnTo>
                    <a:pt x="564" y="166"/>
                  </a:lnTo>
                  <a:lnTo>
                    <a:pt x="578" y="176"/>
                  </a:lnTo>
                  <a:lnTo>
                    <a:pt x="580" y="190"/>
                  </a:lnTo>
                  <a:lnTo>
                    <a:pt x="556" y="193"/>
                  </a:lnTo>
                  <a:lnTo>
                    <a:pt x="548" y="187"/>
                  </a:lnTo>
                  <a:lnTo>
                    <a:pt x="534" y="177"/>
                  </a:lnTo>
                  <a:lnTo>
                    <a:pt x="536" y="189"/>
                  </a:lnTo>
                  <a:lnTo>
                    <a:pt x="518" y="198"/>
                  </a:lnTo>
                  <a:lnTo>
                    <a:pt x="553" y="198"/>
                  </a:lnTo>
                  <a:lnTo>
                    <a:pt x="571" y="199"/>
                  </a:lnTo>
                  <a:lnTo>
                    <a:pt x="532" y="214"/>
                  </a:lnTo>
                  <a:lnTo>
                    <a:pt x="492" y="228"/>
                  </a:lnTo>
                  <a:lnTo>
                    <a:pt x="451" y="234"/>
                  </a:lnTo>
                  <a:lnTo>
                    <a:pt x="436" y="234"/>
                  </a:lnTo>
                  <a:lnTo>
                    <a:pt x="420" y="241"/>
                  </a:lnTo>
                  <a:lnTo>
                    <a:pt x="396" y="260"/>
                  </a:lnTo>
                  <a:lnTo>
                    <a:pt x="362" y="273"/>
                  </a:lnTo>
                  <a:lnTo>
                    <a:pt x="353" y="274"/>
                  </a:lnTo>
                  <a:lnTo>
                    <a:pt x="333" y="278"/>
                  </a:lnTo>
                  <a:lnTo>
                    <a:pt x="311" y="282"/>
                  </a:lnTo>
                  <a:lnTo>
                    <a:pt x="295" y="294"/>
                  </a:lnTo>
                  <a:lnTo>
                    <a:pt x="291" y="307"/>
                  </a:lnTo>
                  <a:lnTo>
                    <a:pt x="280" y="319"/>
                  </a:lnTo>
                  <a:lnTo>
                    <a:pt x="251" y="334"/>
                  </a:lnTo>
                  <a:lnTo>
                    <a:pt x="252" y="349"/>
                  </a:lnTo>
                  <a:lnTo>
                    <a:pt x="241" y="364"/>
                  </a:lnTo>
                  <a:lnTo>
                    <a:pt x="227" y="383"/>
                  </a:lnTo>
                  <a:lnTo>
                    <a:pt x="206" y="384"/>
                  </a:lnTo>
                  <a:lnTo>
                    <a:pt x="190" y="369"/>
                  </a:lnTo>
                  <a:lnTo>
                    <a:pt x="161" y="369"/>
                  </a:lnTo>
                  <a:lnTo>
                    <a:pt x="150" y="358"/>
                  </a:lnTo>
                  <a:lnTo>
                    <a:pt x="148" y="340"/>
                  </a:lnTo>
                  <a:lnTo>
                    <a:pt x="133" y="316"/>
                  </a:lnTo>
                  <a:lnTo>
                    <a:pt x="130" y="304"/>
                  </a:lnTo>
                  <a:lnTo>
                    <a:pt x="136" y="288"/>
                  </a:lnTo>
                  <a:lnTo>
                    <a:pt x="124" y="271"/>
                  </a:lnTo>
                  <a:lnTo>
                    <a:pt x="135" y="257"/>
                  </a:lnTo>
                  <a:lnTo>
                    <a:pt x="129" y="251"/>
                  </a:lnTo>
                  <a:lnTo>
                    <a:pt x="153" y="230"/>
                  </a:lnTo>
                  <a:lnTo>
                    <a:pt x="176" y="223"/>
                  </a:lnTo>
                  <a:lnTo>
                    <a:pt x="185" y="216"/>
                  </a:lnTo>
                  <a:lnTo>
                    <a:pt x="194" y="203"/>
                  </a:lnTo>
                  <a:lnTo>
                    <a:pt x="176" y="209"/>
                  </a:lnTo>
                  <a:lnTo>
                    <a:pt x="167" y="211"/>
                  </a:lnTo>
                  <a:lnTo>
                    <a:pt x="154" y="214"/>
                  </a:lnTo>
                  <a:lnTo>
                    <a:pt x="141" y="208"/>
                  </a:lnTo>
                  <a:lnTo>
                    <a:pt x="146" y="196"/>
                  </a:lnTo>
                  <a:lnTo>
                    <a:pt x="156" y="187"/>
                  </a:lnTo>
                  <a:lnTo>
                    <a:pt x="168" y="187"/>
                  </a:lnTo>
                  <a:lnTo>
                    <a:pt x="193" y="191"/>
                  </a:lnTo>
                  <a:lnTo>
                    <a:pt x="176" y="181"/>
                  </a:lnTo>
                  <a:lnTo>
                    <a:pt x="167" y="175"/>
                  </a:lnTo>
                  <a:lnTo>
                    <a:pt x="153" y="177"/>
                  </a:lnTo>
                  <a:lnTo>
                    <a:pt x="145" y="173"/>
                  </a:lnTo>
                  <a:lnTo>
                    <a:pt x="168" y="158"/>
                  </a:lnTo>
                  <a:lnTo>
                    <a:pt x="163" y="151"/>
                  </a:lnTo>
                  <a:lnTo>
                    <a:pt x="160" y="140"/>
                  </a:lnTo>
                  <a:lnTo>
                    <a:pt x="155" y="123"/>
                  </a:lnTo>
                  <a:lnTo>
                    <a:pt x="143" y="117"/>
                  </a:lnTo>
                  <a:lnTo>
                    <a:pt x="148" y="111"/>
                  </a:lnTo>
                  <a:lnTo>
                    <a:pt x="121" y="102"/>
                  </a:lnTo>
                  <a:lnTo>
                    <a:pt x="96" y="101"/>
                  </a:lnTo>
                  <a:lnTo>
                    <a:pt x="63" y="101"/>
                  </a:lnTo>
                  <a:lnTo>
                    <a:pt x="33" y="102"/>
                  </a:lnTo>
                  <a:lnTo>
                    <a:pt x="23" y="98"/>
                  </a:lnTo>
                  <a:lnTo>
                    <a:pt x="10" y="88"/>
                  </a:lnTo>
                  <a:lnTo>
                    <a:pt x="45" y="83"/>
                  </a:lnTo>
                  <a:lnTo>
                    <a:pt x="69" y="83"/>
                  </a:lnTo>
                  <a:lnTo>
                    <a:pt x="21" y="79"/>
                  </a:lnTo>
                  <a:lnTo>
                    <a:pt x="0" y="73"/>
                  </a:lnTo>
                  <a:lnTo>
                    <a:pt x="7" y="67"/>
                  </a:lnTo>
                  <a:lnTo>
                    <a:pt x="57" y="60"/>
                  </a:lnTo>
                  <a:lnTo>
                    <a:pt x="105" y="54"/>
                  </a:lnTo>
                  <a:lnTo>
                    <a:pt x="114" y="49"/>
                  </a:lnTo>
                  <a:lnTo>
                    <a:pt x="87" y="44"/>
                  </a:lnTo>
                  <a:lnTo>
                    <a:pt x="101" y="38"/>
                  </a:lnTo>
                  <a:lnTo>
                    <a:pt x="148" y="29"/>
                  </a:lnTo>
                  <a:lnTo>
                    <a:pt x="166" y="28"/>
                  </a:lnTo>
                  <a:lnTo>
                    <a:pt x="166" y="22"/>
                  </a:lnTo>
                  <a:lnTo>
                    <a:pt x="195" y="19"/>
                  </a:lnTo>
                  <a:lnTo>
                    <a:pt x="231" y="17"/>
                  </a:lnTo>
                  <a:lnTo>
                    <a:pt x="265" y="17"/>
                  </a:lnTo>
                  <a:lnTo>
                    <a:pt x="274" y="21"/>
                  </a:lnTo>
                  <a:lnTo>
                    <a:pt x="309" y="14"/>
                  </a:lnTo>
                  <a:lnTo>
                    <a:pt x="332" y="19"/>
                  </a:lnTo>
                  <a:lnTo>
                    <a:pt x="347" y="20"/>
                  </a:lnTo>
                  <a:lnTo>
                    <a:pt x="367" y="24"/>
                  </a:lnTo>
                  <a:lnTo>
                    <a:pt x="345" y="17"/>
                  </a:lnTo>
                  <a:lnTo>
                    <a:pt x="350" y="12"/>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207" name="Freeform 206"/>
            <p:cNvSpPr>
              <a:spLocks/>
            </p:cNvSpPr>
            <p:nvPr/>
          </p:nvSpPr>
          <p:spPr bwMode="auto">
            <a:xfrm>
              <a:off x="2151622" y="3672642"/>
              <a:ext cx="123987" cy="132027"/>
            </a:xfrm>
            <a:custGeom>
              <a:avLst/>
              <a:gdLst>
                <a:gd name="T0" fmla="*/ 37 w 75"/>
                <a:gd name="T1" fmla="*/ 85 h 85"/>
                <a:gd name="T2" fmla="*/ 28 w 75"/>
                <a:gd name="T3" fmla="*/ 81 h 85"/>
                <a:gd name="T4" fmla="*/ 17 w 75"/>
                <a:gd name="T5" fmla="*/ 81 h 85"/>
                <a:gd name="T6" fmla="*/ 9 w 75"/>
                <a:gd name="T7" fmla="*/ 77 h 85"/>
                <a:gd name="T8" fmla="*/ 0 w 75"/>
                <a:gd name="T9" fmla="*/ 68 h 85"/>
                <a:gd name="T10" fmla="*/ 1 w 75"/>
                <a:gd name="T11" fmla="*/ 62 h 85"/>
                <a:gd name="T12" fmla="*/ 4 w 75"/>
                <a:gd name="T13" fmla="*/ 58 h 85"/>
                <a:gd name="T14" fmla="*/ 2 w 75"/>
                <a:gd name="T15" fmla="*/ 54 h 85"/>
                <a:gd name="T16" fmla="*/ 12 w 75"/>
                <a:gd name="T17" fmla="*/ 37 h 85"/>
                <a:gd name="T18" fmla="*/ 36 w 75"/>
                <a:gd name="T19" fmla="*/ 37 h 85"/>
                <a:gd name="T20" fmla="*/ 37 w 75"/>
                <a:gd name="T21" fmla="*/ 29 h 85"/>
                <a:gd name="T22" fmla="*/ 34 w 75"/>
                <a:gd name="T23" fmla="*/ 28 h 85"/>
                <a:gd name="T24" fmla="*/ 33 w 75"/>
                <a:gd name="T25" fmla="*/ 24 h 85"/>
                <a:gd name="T26" fmla="*/ 27 w 75"/>
                <a:gd name="T27" fmla="*/ 19 h 85"/>
                <a:gd name="T28" fmla="*/ 21 w 75"/>
                <a:gd name="T29" fmla="*/ 12 h 85"/>
                <a:gd name="T30" fmla="*/ 29 w 75"/>
                <a:gd name="T31" fmla="*/ 12 h 85"/>
                <a:gd name="T32" fmla="*/ 30 w 75"/>
                <a:gd name="T33" fmla="*/ 0 h 85"/>
                <a:gd name="T34" fmla="*/ 47 w 75"/>
                <a:gd name="T35" fmla="*/ 0 h 85"/>
                <a:gd name="T36" fmla="*/ 64 w 75"/>
                <a:gd name="T37" fmla="*/ 0 h 85"/>
                <a:gd name="T38" fmla="*/ 62 w 75"/>
                <a:gd name="T39" fmla="*/ 17 h 85"/>
                <a:gd name="T40" fmla="*/ 58 w 75"/>
                <a:gd name="T41" fmla="*/ 40 h 85"/>
                <a:gd name="T42" fmla="*/ 63 w 75"/>
                <a:gd name="T43" fmla="*/ 40 h 85"/>
                <a:gd name="T44" fmla="*/ 69 w 75"/>
                <a:gd name="T45" fmla="*/ 44 h 85"/>
                <a:gd name="T46" fmla="*/ 71 w 75"/>
                <a:gd name="T47" fmla="*/ 41 h 85"/>
                <a:gd name="T48" fmla="*/ 75 w 75"/>
                <a:gd name="T49" fmla="*/ 44 h 85"/>
                <a:gd name="T50" fmla="*/ 66 w 75"/>
                <a:gd name="T51" fmla="*/ 52 h 85"/>
                <a:gd name="T52" fmla="*/ 57 w 75"/>
                <a:gd name="T53" fmla="*/ 58 h 85"/>
                <a:gd name="T54" fmla="*/ 55 w 75"/>
                <a:gd name="T55" fmla="*/ 61 h 85"/>
                <a:gd name="T56" fmla="*/ 56 w 75"/>
                <a:gd name="T57" fmla="*/ 66 h 85"/>
                <a:gd name="T58" fmla="*/ 52 w 75"/>
                <a:gd name="T59" fmla="*/ 71 h 85"/>
                <a:gd name="T60" fmla="*/ 48 w 75"/>
                <a:gd name="T61" fmla="*/ 72 h 85"/>
                <a:gd name="T62" fmla="*/ 49 w 75"/>
                <a:gd name="T63" fmla="*/ 74 h 85"/>
                <a:gd name="T64" fmla="*/ 45 w 75"/>
                <a:gd name="T65" fmla="*/ 77 h 85"/>
                <a:gd name="T66" fmla="*/ 38 w 75"/>
                <a:gd name="T67" fmla="*/ 82 h 85"/>
                <a:gd name="T68" fmla="*/ 37 w 75"/>
                <a:gd name="T69" fmla="*/ 85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75" h="85">
                  <a:moveTo>
                    <a:pt x="37" y="85"/>
                  </a:moveTo>
                  <a:lnTo>
                    <a:pt x="28" y="81"/>
                  </a:lnTo>
                  <a:lnTo>
                    <a:pt x="17" y="81"/>
                  </a:lnTo>
                  <a:lnTo>
                    <a:pt x="9" y="77"/>
                  </a:lnTo>
                  <a:lnTo>
                    <a:pt x="0" y="68"/>
                  </a:lnTo>
                  <a:lnTo>
                    <a:pt x="1" y="62"/>
                  </a:lnTo>
                  <a:lnTo>
                    <a:pt x="4" y="58"/>
                  </a:lnTo>
                  <a:lnTo>
                    <a:pt x="2" y="54"/>
                  </a:lnTo>
                  <a:lnTo>
                    <a:pt x="12" y="37"/>
                  </a:lnTo>
                  <a:lnTo>
                    <a:pt x="36" y="37"/>
                  </a:lnTo>
                  <a:lnTo>
                    <a:pt x="37" y="29"/>
                  </a:lnTo>
                  <a:lnTo>
                    <a:pt x="34" y="28"/>
                  </a:lnTo>
                  <a:lnTo>
                    <a:pt x="33" y="24"/>
                  </a:lnTo>
                  <a:lnTo>
                    <a:pt x="27" y="19"/>
                  </a:lnTo>
                  <a:lnTo>
                    <a:pt x="21" y="12"/>
                  </a:lnTo>
                  <a:lnTo>
                    <a:pt x="29" y="12"/>
                  </a:lnTo>
                  <a:lnTo>
                    <a:pt x="30" y="0"/>
                  </a:lnTo>
                  <a:lnTo>
                    <a:pt x="47" y="0"/>
                  </a:lnTo>
                  <a:lnTo>
                    <a:pt x="64" y="0"/>
                  </a:lnTo>
                  <a:lnTo>
                    <a:pt x="62" y="17"/>
                  </a:lnTo>
                  <a:lnTo>
                    <a:pt x="58" y="40"/>
                  </a:lnTo>
                  <a:lnTo>
                    <a:pt x="63" y="40"/>
                  </a:lnTo>
                  <a:lnTo>
                    <a:pt x="69" y="44"/>
                  </a:lnTo>
                  <a:lnTo>
                    <a:pt x="71" y="41"/>
                  </a:lnTo>
                  <a:lnTo>
                    <a:pt x="75" y="44"/>
                  </a:lnTo>
                  <a:lnTo>
                    <a:pt x="66" y="52"/>
                  </a:lnTo>
                  <a:lnTo>
                    <a:pt x="57" y="58"/>
                  </a:lnTo>
                  <a:lnTo>
                    <a:pt x="55" y="61"/>
                  </a:lnTo>
                  <a:lnTo>
                    <a:pt x="56" y="66"/>
                  </a:lnTo>
                  <a:lnTo>
                    <a:pt x="52" y="71"/>
                  </a:lnTo>
                  <a:lnTo>
                    <a:pt x="48" y="72"/>
                  </a:lnTo>
                  <a:lnTo>
                    <a:pt x="49" y="74"/>
                  </a:lnTo>
                  <a:lnTo>
                    <a:pt x="45" y="77"/>
                  </a:lnTo>
                  <a:lnTo>
                    <a:pt x="38" y="82"/>
                  </a:lnTo>
                  <a:lnTo>
                    <a:pt x="37" y="8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208" name="Freeform 207"/>
            <p:cNvSpPr>
              <a:spLocks/>
            </p:cNvSpPr>
            <p:nvPr/>
          </p:nvSpPr>
          <p:spPr bwMode="auto">
            <a:xfrm>
              <a:off x="3065811" y="3978636"/>
              <a:ext cx="145477" cy="228329"/>
            </a:xfrm>
            <a:custGeom>
              <a:avLst/>
              <a:gdLst>
                <a:gd name="T0" fmla="*/ 32 w 88"/>
                <a:gd name="T1" fmla="*/ 0 h 147"/>
                <a:gd name="T2" fmla="*/ 43 w 88"/>
                <a:gd name="T3" fmla="*/ 7 h 147"/>
                <a:gd name="T4" fmla="*/ 54 w 88"/>
                <a:gd name="T5" fmla="*/ 21 h 147"/>
                <a:gd name="T6" fmla="*/ 54 w 88"/>
                <a:gd name="T7" fmla="*/ 32 h 147"/>
                <a:gd name="T8" fmla="*/ 61 w 88"/>
                <a:gd name="T9" fmla="*/ 32 h 147"/>
                <a:gd name="T10" fmla="*/ 71 w 88"/>
                <a:gd name="T11" fmla="*/ 42 h 147"/>
                <a:gd name="T12" fmla="*/ 78 w 88"/>
                <a:gd name="T13" fmla="*/ 49 h 147"/>
                <a:gd name="T14" fmla="*/ 74 w 88"/>
                <a:gd name="T15" fmla="*/ 68 h 147"/>
                <a:gd name="T16" fmla="*/ 63 w 88"/>
                <a:gd name="T17" fmla="*/ 73 h 147"/>
                <a:gd name="T18" fmla="*/ 64 w 88"/>
                <a:gd name="T19" fmla="*/ 78 h 147"/>
                <a:gd name="T20" fmla="*/ 61 w 88"/>
                <a:gd name="T21" fmla="*/ 89 h 147"/>
                <a:gd name="T22" fmla="*/ 68 w 88"/>
                <a:gd name="T23" fmla="*/ 104 h 147"/>
                <a:gd name="T24" fmla="*/ 74 w 88"/>
                <a:gd name="T25" fmla="*/ 104 h 147"/>
                <a:gd name="T26" fmla="*/ 77 w 88"/>
                <a:gd name="T27" fmla="*/ 116 h 147"/>
                <a:gd name="T28" fmla="*/ 88 w 88"/>
                <a:gd name="T29" fmla="*/ 134 h 147"/>
                <a:gd name="T30" fmla="*/ 83 w 88"/>
                <a:gd name="T31" fmla="*/ 135 h 147"/>
                <a:gd name="T32" fmla="*/ 73 w 88"/>
                <a:gd name="T33" fmla="*/ 133 h 147"/>
                <a:gd name="T34" fmla="*/ 67 w 88"/>
                <a:gd name="T35" fmla="*/ 138 h 147"/>
                <a:gd name="T36" fmla="*/ 59 w 88"/>
                <a:gd name="T37" fmla="*/ 142 h 147"/>
                <a:gd name="T38" fmla="*/ 53 w 88"/>
                <a:gd name="T39" fmla="*/ 143 h 147"/>
                <a:gd name="T40" fmla="*/ 51 w 88"/>
                <a:gd name="T41" fmla="*/ 147 h 147"/>
                <a:gd name="T42" fmla="*/ 42 w 88"/>
                <a:gd name="T43" fmla="*/ 146 h 147"/>
                <a:gd name="T44" fmla="*/ 31 w 88"/>
                <a:gd name="T45" fmla="*/ 136 h 147"/>
                <a:gd name="T46" fmla="*/ 29 w 88"/>
                <a:gd name="T47" fmla="*/ 127 h 147"/>
                <a:gd name="T48" fmla="*/ 25 w 88"/>
                <a:gd name="T49" fmla="*/ 116 h 147"/>
                <a:gd name="T50" fmla="*/ 28 w 88"/>
                <a:gd name="T51" fmla="*/ 98 h 147"/>
                <a:gd name="T52" fmla="*/ 33 w 88"/>
                <a:gd name="T53" fmla="*/ 91 h 147"/>
                <a:gd name="T54" fmla="*/ 29 w 88"/>
                <a:gd name="T55" fmla="*/ 82 h 147"/>
                <a:gd name="T56" fmla="*/ 23 w 88"/>
                <a:gd name="T57" fmla="*/ 78 h 147"/>
                <a:gd name="T58" fmla="*/ 25 w 88"/>
                <a:gd name="T59" fmla="*/ 69 h 147"/>
                <a:gd name="T60" fmla="*/ 21 w 88"/>
                <a:gd name="T61" fmla="*/ 64 h 147"/>
                <a:gd name="T62" fmla="*/ 12 w 88"/>
                <a:gd name="T63" fmla="*/ 65 h 147"/>
                <a:gd name="T64" fmla="*/ 0 w 88"/>
                <a:gd name="T65" fmla="*/ 50 h 147"/>
                <a:gd name="T66" fmla="*/ 5 w 88"/>
                <a:gd name="T67" fmla="*/ 44 h 147"/>
                <a:gd name="T68" fmla="*/ 5 w 88"/>
                <a:gd name="T69" fmla="*/ 34 h 147"/>
                <a:gd name="T70" fmla="*/ 16 w 88"/>
                <a:gd name="T71" fmla="*/ 31 h 147"/>
                <a:gd name="T72" fmla="*/ 21 w 88"/>
                <a:gd name="T73" fmla="*/ 27 h 147"/>
                <a:gd name="T74" fmla="*/ 15 w 88"/>
                <a:gd name="T75" fmla="*/ 19 h 147"/>
                <a:gd name="T76" fmla="*/ 17 w 88"/>
                <a:gd name="T77" fmla="*/ 12 h 147"/>
                <a:gd name="T78" fmla="*/ 32 w 88"/>
                <a:gd name="T79" fmla="*/ 0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88" h="147">
                  <a:moveTo>
                    <a:pt x="32" y="0"/>
                  </a:moveTo>
                  <a:lnTo>
                    <a:pt x="43" y="7"/>
                  </a:lnTo>
                  <a:lnTo>
                    <a:pt x="54" y="21"/>
                  </a:lnTo>
                  <a:lnTo>
                    <a:pt x="54" y="32"/>
                  </a:lnTo>
                  <a:lnTo>
                    <a:pt x="61" y="32"/>
                  </a:lnTo>
                  <a:lnTo>
                    <a:pt x="71" y="42"/>
                  </a:lnTo>
                  <a:lnTo>
                    <a:pt x="78" y="49"/>
                  </a:lnTo>
                  <a:lnTo>
                    <a:pt x="74" y="68"/>
                  </a:lnTo>
                  <a:lnTo>
                    <a:pt x="63" y="73"/>
                  </a:lnTo>
                  <a:lnTo>
                    <a:pt x="64" y="78"/>
                  </a:lnTo>
                  <a:lnTo>
                    <a:pt x="61" y="89"/>
                  </a:lnTo>
                  <a:lnTo>
                    <a:pt x="68" y="104"/>
                  </a:lnTo>
                  <a:lnTo>
                    <a:pt x="74" y="104"/>
                  </a:lnTo>
                  <a:lnTo>
                    <a:pt x="77" y="116"/>
                  </a:lnTo>
                  <a:lnTo>
                    <a:pt x="88" y="134"/>
                  </a:lnTo>
                  <a:lnTo>
                    <a:pt x="83" y="135"/>
                  </a:lnTo>
                  <a:lnTo>
                    <a:pt x="73" y="133"/>
                  </a:lnTo>
                  <a:lnTo>
                    <a:pt x="67" y="138"/>
                  </a:lnTo>
                  <a:lnTo>
                    <a:pt x="59" y="142"/>
                  </a:lnTo>
                  <a:lnTo>
                    <a:pt x="53" y="143"/>
                  </a:lnTo>
                  <a:lnTo>
                    <a:pt x="51" y="147"/>
                  </a:lnTo>
                  <a:lnTo>
                    <a:pt x="42" y="146"/>
                  </a:lnTo>
                  <a:lnTo>
                    <a:pt x="31" y="136"/>
                  </a:lnTo>
                  <a:lnTo>
                    <a:pt x="29" y="127"/>
                  </a:lnTo>
                  <a:lnTo>
                    <a:pt x="25" y="116"/>
                  </a:lnTo>
                  <a:lnTo>
                    <a:pt x="28" y="98"/>
                  </a:lnTo>
                  <a:lnTo>
                    <a:pt x="33" y="91"/>
                  </a:lnTo>
                  <a:lnTo>
                    <a:pt x="29" y="82"/>
                  </a:lnTo>
                  <a:lnTo>
                    <a:pt x="23" y="78"/>
                  </a:lnTo>
                  <a:lnTo>
                    <a:pt x="25" y="69"/>
                  </a:lnTo>
                  <a:lnTo>
                    <a:pt x="21" y="64"/>
                  </a:lnTo>
                  <a:lnTo>
                    <a:pt x="12" y="65"/>
                  </a:lnTo>
                  <a:lnTo>
                    <a:pt x="0" y="50"/>
                  </a:lnTo>
                  <a:lnTo>
                    <a:pt x="5" y="44"/>
                  </a:lnTo>
                  <a:lnTo>
                    <a:pt x="5" y="34"/>
                  </a:lnTo>
                  <a:lnTo>
                    <a:pt x="16" y="31"/>
                  </a:lnTo>
                  <a:lnTo>
                    <a:pt x="21" y="27"/>
                  </a:lnTo>
                  <a:lnTo>
                    <a:pt x="15" y="19"/>
                  </a:lnTo>
                  <a:lnTo>
                    <a:pt x="17" y="12"/>
                  </a:lnTo>
                  <a:lnTo>
                    <a:pt x="32"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209" name="Freeform 208"/>
            <p:cNvSpPr>
              <a:spLocks/>
            </p:cNvSpPr>
            <p:nvPr/>
          </p:nvSpPr>
          <p:spPr bwMode="auto">
            <a:xfrm>
              <a:off x="2237586" y="3731666"/>
              <a:ext cx="188458" cy="97856"/>
            </a:xfrm>
            <a:custGeom>
              <a:avLst/>
              <a:gdLst>
                <a:gd name="T0" fmla="*/ 34 w 114"/>
                <a:gd name="T1" fmla="*/ 63 h 63"/>
                <a:gd name="T2" fmla="*/ 32 w 114"/>
                <a:gd name="T3" fmla="*/ 56 h 63"/>
                <a:gd name="T4" fmla="*/ 27 w 114"/>
                <a:gd name="T5" fmla="*/ 54 h 63"/>
                <a:gd name="T6" fmla="*/ 29 w 114"/>
                <a:gd name="T7" fmla="*/ 46 h 63"/>
                <a:gd name="T8" fmla="*/ 26 w 114"/>
                <a:gd name="T9" fmla="*/ 44 h 63"/>
                <a:gd name="T10" fmla="*/ 23 w 114"/>
                <a:gd name="T11" fmla="*/ 42 h 63"/>
                <a:gd name="T12" fmla="*/ 14 w 114"/>
                <a:gd name="T13" fmla="*/ 45 h 63"/>
                <a:gd name="T14" fmla="*/ 14 w 114"/>
                <a:gd name="T15" fmla="*/ 42 h 63"/>
                <a:gd name="T16" fmla="*/ 9 w 114"/>
                <a:gd name="T17" fmla="*/ 39 h 63"/>
                <a:gd name="T18" fmla="*/ 5 w 114"/>
                <a:gd name="T19" fmla="*/ 34 h 63"/>
                <a:gd name="T20" fmla="*/ 0 w 114"/>
                <a:gd name="T21" fmla="*/ 33 h 63"/>
                <a:gd name="T22" fmla="*/ 4 w 114"/>
                <a:gd name="T23" fmla="*/ 28 h 63"/>
                <a:gd name="T24" fmla="*/ 3 w 114"/>
                <a:gd name="T25" fmla="*/ 23 h 63"/>
                <a:gd name="T26" fmla="*/ 5 w 114"/>
                <a:gd name="T27" fmla="*/ 19 h 63"/>
                <a:gd name="T28" fmla="*/ 14 w 114"/>
                <a:gd name="T29" fmla="*/ 14 h 63"/>
                <a:gd name="T30" fmla="*/ 23 w 114"/>
                <a:gd name="T31" fmla="*/ 6 h 63"/>
                <a:gd name="T32" fmla="*/ 25 w 114"/>
                <a:gd name="T33" fmla="*/ 7 h 63"/>
                <a:gd name="T34" fmla="*/ 30 w 114"/>
                <a:gd name="T35" fmla="*/ 3 h 63"/>
                <a:gd name="T36" fmla="*/ 35 w 114"/>
                <a:gd name="T37" fmla="*/ 2 h 63"/>
                <a:gd name="T38" fmla="*/ 36 w 114"/>
                <a:gd name="T39" fmla="*/ 4 h 63"/>
                <a:gd name="T40" fmla="*/ 39 w 114"/>
                <a:gd name="T41" fmla="*/ 3 h 63"/>
                <a:gd name="T42" fmla="*/ 48 w 114"/>
                <a:gd name="T43" fmla="*/ 5 h 63"/>
                <a:gd name="T44" fmla="*/ 56 w 114"/>
                <a:gd name="T45" fmla="*/ 4 h 63"/>
                <a:gd name="T46" fmla="*/ 62 w 114"/>
                <a:gd name="T47" fmla="*/ 2 h 63"/>
                <a:gd name="T48" fmla="*/ 65 w 114"/>
                <a:gd name="T49" fmla="*/ 0 h 63"/>
                <a:gd name="T50" fmla="*/ 70 w 114"/>
                <a:gd name="T51" fmla="*/ 1 h 63"/>
                <a:gd name="T52" fmla="*/ 74 w 114"/>
                <a:gd name="T53" fmla="*/ 2 h 63"/>
                <a:gd name="T54" fmla="*/ 79 w 114"/>
                <a:gd name="T55" fmla="*/ 2 h 63"/>
                <a:gd name="T56" fmla="*/ 83 w 114"/>
                <a:gd name="T57" fmla="*/ 0 h 63"/>
                <a:gd name="T58" fmla="*/ 91 w 114"/>
                <a:gd name="T59" fmla="*/ 3 h 63"/>
                <a:gd name="T60" fmla="*/ 94 w 114"/>
                <a:gd name="T61" fmla="*/ 3 h 63"/>
                <a:gd name="T62" fmla="*/ 99 w 114"/>
                <a:gd name="T63" fmla="*/ 7 h 63"/>
                <a:gd name="T64" fmla="*/ 104 w 114"/>
                <a:gd name="T65" fmla="*/ 12 h 63"/>
                <a:gd name="T66" fmla="*/ 110 w 114"/>
                <a:gd name="T67" fmla="*/ 15 h 63"/>
                <a:gd name="T68" fmla="*/ 114 w 114"/>
                <a:gd name="T69" fmla="*/ 21 h 63"/>
                <a:gd name="T70" fmla="*/ 108 w 114"/>
                <a:gd name="T71" fmla="*/ 20 h 63"/>
                <a:gd name="T72" fmla="*/ 105 w 114"/>
                <a:gd name="T73" fmla="*/ 23 h 63"/>
                <a:gd name="T74" fmla="*/ 99 w 114"/>
                <a:gd name="T75" fmla="*/ 26 h 63"/>
                <a:gd name="T76" fmla="*/ 94 w 114"/>
                <a:gd name="T77" fmla="*/ 26 h 63"/>
                <a:gd name="T78" fmla="*/ 90 w 114"/>
                <a:gd name="T79" fmla="*/ 29 h 63"/>
                <a:gd name="T80" fmla="*/ 86 w 114"/>
                <a:gd name="T81" fmla="*/ 28 h 63"/>
                <a:gd name="T82" fmla="*/ 84 w 114"/>
                <a:gd name="T83" fmla="*/ 25 h 63"/>
                <a:gd name="T84" fmla="*/ 82 w 114"/>
                <a:gd name="T85" fmla="*/ 25 h 63"/>
                <a:gd name="T86" fmla="*/ 79 w 114"/>
                <a:gd name="T87" fmla="*/ 30 h 63"/>
                <a:gd name="T88" fmla="*/ 77 w 114"/>
                <a:gd name="T89" fmla="*/ 30 h 63"/>
                <a:gd name="T90" fmla="*/ 76 w 114"/>
                <a:gd name="T91" fmla="*/ 34 h 63"/>
                <a:gd name="T92" fmla="*/ 69 w 114"/>
                <a:gd name="T93" fmla="*/ 40 h 63"/>
                <a:gd name="T94" fmla="*/ 66 w 114"/>
                <a:gd name="T95" fmla="*/ 42 h 63"/>
                <a:gd name="T96" fmla="*/ 64 w 114"/>
                <a:gd name="T97" fmla="*/ 45 h 63"/>
                <a:gd name="T98" fmla="*/ 59 w 114"/>
                <a:gd name="T99" fmla="*/ 41 h 63"/>
                <a:gd name="T100" fmla="*/ 54 w 114"/>
                <a:gd name="T101" fmla="*/ 46 h 63"/>
                <a:gd name="T102" fmla="*/ 51 w 114"/>
                <a:gd name="T103" fmla="*/ 46 h 63"/>
                <a:gd name="T104" fmla="*/ 46 w 114"/>
                <a:gd name="T105" fmla="*/ 47 h 63"/>
                <a:gd name="T106" fmla="*/ 46 w 114"/>
                <a:gd name="T107" fmla="*/ 57 h 63"/>
                <a:gd name="T108" fmla="*/ 43 w 114"/>
                <a:gd name="T109" fmla="*/ 57 h 63"/>
                <a:gd name="T110" fmla="*/ 40 w 114"/>
                <a:gd name="T111" fmla="*/ 62 h 63"/>
                <a:gd name="T112" fmla="*/ 34 w 114"/>
                <a:gd name="T113" fmla="*/ 63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14" h="63">
                  <a:moveTo>
                    <a:pt x="34" y="63"/>
                  </a:moveTo>
                  <a:lnTo>
                    <a:pt x="32" y="56"/>
                  </a:lnTo>
                  <a:lnTo>
                    <a:pt x="27" y="54"/>
                  </a:lnTo>
                  <a:lnTo>
                    <a:pt x="29" y="46"/>
                  </a:lnTo>
                  <a:lnTo>
                    <a:pt x="26" y="44"/>
                  </a:lnTo>
                  <a:lnTo>
                    <a:pt x="23" y="42"/>
                  </a:lnTo>
                  <a:lnTo>
                    <a:pt x="14" y="45"/>
                  </a:lnTo>
                  <a:lnTo>
                    <a:pt x="14" y="42"/>
                  </a:lnTo>
                  <a:lnTo>
                    <a:pt x="9" y="39"/>
                  </a:lnTo>
                  <a:lnTo>
                    <a:pt x="5" y="34"/>
                  </a:lnTo>
                  <a:lnTo>
                    <a:pt x="0" y="33"/>
                  </a:lnTo>
                  <a:lnTo>
                    <a:pt x="4" y="28"/>
                  </a:lnTo>
                  <a:lnTo>
                    <a:pt x="3" y="23"/>
                  </a:lnTo>
                  <a:lnTo>
                    <a:pt x="5" y="19"/>
                  </a:lnTo>
                  <a:lnTo>
                    <a:pt x="14" y="14"/>
                  </a:lnTo>
                  <a:lnTo>
                    <a:pt x="23" y="6"/>
                  </a:lnTo>
                  <a:lnTo>
                    <a:pt x="25" y="7"/>
                  </a:lnTo>
                  <a:lnTo>
                    <a:pt x="30" y="3"/>
                  </a:lnTo>
                  <a:lnTo>
                    <a:pt x="35" y="2"/>
                  </a:lnTo>
                  <a:lnTo>
                    <a:pt x="36" y="4"/>
                  </a:lnTo>
                  <a:lnTo>
                    <a:pt x="39" y="3"/>
                  </a:lnTo>
                  <a:lnTo>
                    <a:pt x="48" y="5"/>
                  </a:lnTo>
                  <a:lnTo>
                    <a:pt x="56" y="4"/>
                  </a:lnTo>
                  <a:lnTo>
                    <a:pt x="62" y="2"/>
                  </a:lnTo>
                  <a:lnTo>
                    <a:pt x="65" y="0"/>
                  </a:lnTo>
                  <a:lnTo>
                    <a:pt x="70" y="1"/>
                  </a:lnTo>
                  <a:lnTo>
                    <a:pt x="74" y="2"/>
                  </a:lnTo>
                  <a:lnTo>
                    <a:pt x="79" y="2"/>
                  </a:lnTo>
                  <a:lnTo>
                    <a:pt x="83" y="0"/>
                  </a:lnTo>
                  <a:lnTo>
                    <a:pt x="91" y="3"/>
                  </a:lnTo>
                  <a:lnTo>
                    <a:pt x="94" y="3"/>
                  </a:lnTo>
                  <a:lnTo>
                    <a:pt x="99" y="7"/>
                  </a:lnTo>
                  <a:lnTo>
                    <a:pt x="104" y="12"/>
                  </a:lnTo>
                  <a:lnTo>
                    <a:pt x="110" y="15"/>
                  </a:lnTo>
                  <a:lnTo>
                    <a:pt x="114" y="21"/>
                  </a:lnTo>
                  <a:lnTo>
                    <a:pt x="108" y="20"/>
                  </a:lnTo>
                  <a:lnTo>
                    <a:pt x="105" y="23"/>
                  </a:lnTo>
                  <a:lnTo>
                    <a:pt x="99" y="26"/>
                  </a:lnTo>
                  <a:lnTo>
                    <a:pt x="94" y="26"/>
                  </a:lnTo>
                  <a:lnTo>
                    <a:pt x="90" y="29"/>
                  </a:lnTo>
                  <a:lnTo>
                    <a:pt x="86" y="28"/>
                  </a:lnTo>
                  <a:lnTo>
                    <a:pt x="84" y="25"/>
                  </a:lnTo>
                  <a:lnTo>
                    <a:pt x="82" y="25"/>
                  </a:lnTo>
                  <a:lnTo>
                    <a:pt x="79" y="30"/>
                  </a:lnTo>
                  <a:lnTo>
                    <a:pt x="77" y="30"/>
                  </a:lnTo>
                  <a:lnTo>
                    <a:pt x="76" y="34"/>
                  </a:lnTo>
                  <a:lnTo>
                    <a:pt x="69" y="40"/>
                  </a:lnTo>
                  <a:lnTo>
                    <a:pt x="66" y="42"/>
                  </a:lnTo>
                  <a:lnTo>
                    <a:pt x="64" y="45"/>
                  </a:lnTo>
                  <a:lnTo>
                    <a:pt x="59" y="41"/>
                  </a:lnTo>
                  <a:lnTo>
                    <a:pt x="54" y="46"/>
                  </a:lnTo>
                  <a:lnTo>
                    <a:pt x="51" y="46"/>
                  </a:lnTo>
                  <a:lnTo>
                    <a:pt x="46" y="47"/>
                  </a:lnTo>
                  <a:lnTo>
                    <a:pt x="46" y="57"/>
                  </a:lnTo>
                  <a:lnTo>
                    <a:pt x="43" y="57"/>
                  </a:lnTo>
                  <a:lnTo>
                    <a:pt x="40" y="62"/>
                  </a:lnTo>
                  <a:lnTo>
                    <a:pt x="34" y="63"/>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210" name="Freeform 209"/>
            <p:cNvSpPr>
              <a:spLocks/>
            </p:cNvSpPr>
            <p:nvPr/>
          </p:nvSpPr>
          <p:spPr bwMode="auto">
            <a:xfrm>
              <a:off x="2698814" y="3605853"/>
              <a:ext cx="89270" cy="60577"/>
            </a:xfrm>
            <a:custGeom>
              <a:avLst/>
              <a:gdLst>
                <a:gd name="T0" fmla="*/ 27 w 54"/>
                <a:gd name="T1" fmla="*/ 0 h 39"/>
                <a:gd name="T2" fmla="*/ 38 w 54"/>
                <a:gd name="T3" fmla="*/ 0 h 39"/>
                <a:gd name="T4" fmla="*/ 53 w 54"/>
                <a:gd name="T5" fmla="*/ 4 h 39"/>
                <a:gd name="T6" fmla="*/ 54 w 54"/>
                <a:gd name="T7" fmla="*/ 15 h 39"/>
                <a:gd name="T8" fmla="*/ 51 w 54"/>
                <a:gd name="T9" fmla="*/ 23 h 39"/>
                <a:gd name="T10" fmla="*/ 46 w 54"/>
                <a:gd name="T11" fmla="*/ 27 h 39"/>
                <a:gd name="T12" fmla="*/ 50 w 54"/>
                <a:gd name="T13" fmla="*/ 33 h 39"/>
                <a:gd name="T14" fmla="*/ 49 w 54"/>
                <a:gd name="T15" fmla="*/ 39 h 39"/>
                <a:gd name="T16" fmla="*/ 38 w 54"/>
                <a:gd name="T17" fmla="*/ 35 h 39"/>
                <a:gd name="T18" fmla="*/ 29 w 54"/>
                <a:gd name="T19" fmla="*/ 36 h 39"/>
                <a:gd name="T20" fmla="*/ 18 w 54"/>
                <a:gd name="T21" fmla="*/ 35 h 39"/>
                <a:gd name="T22" fmla="*/ 9 w 54"/>
                <a:gd name="T23" fmla="*/ 39 h 39"/>
                <a:gd name="T24" fmla="*/ 0 w 54"/>
                <a:gd name="T25" fmla="*/ 32 h 39"/>
                <a:gd name="T26" fmla="*/ 3 w 54"/>
                <a:gd name="T27" fmla="*/ 26 h 39"/>
                <a:gd name="T28" fmla="*/ 19 w 54"/>
                <a:gd name="T29" fmla="*/ 29 h 39"/>
                <a:gd name="T30" fmla="*/ 33 w 54"/>
                <a:gd name="T31" fmla="*/ 30 h 39"/>
                <a:gd name="T32" fmla="*/ 39 w 54"/>
                <a:gd name="T33" fmla="*/ 26 h 39"/>
                <a:gd name="T34" fmla="*/ 32 w 54"/>
                <a:gd name="T35" fmla="*/ 17 h 39"/>
                <a:gd name="T36" fmla="*/ 33 w 54"/>
                <a:gd name="T37" fmla="*/ 9 h 39"/>
                <a:gd name="T38" fmla="*/ 22 w 54"/>
                <a:gd name="T39" fmla="*/ 5 h 39"/>
                <a:gd name="T40" fmla="*/ 27 w 54"/>
                <a:gd name="T41" fmla="*/ 0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4" h="39">
                  <a:moveTo>
                    <a:pt x="27" y="0"/>
                  </a:moveTo>
                  <a:lnTo>
                    <a:pt x="38" y="0"/>
                  </a:lnTo>
                  <a:lnTo>
                    <a:pt x="53" y="4"/>
                  </a:lnTo>
                  <a:lnTo>
                    <a:pt x="54" y="15"/>
                  </a:lnTo>
                  <a:lnTo>
                    <a:pt x="51" y="23"/>
                  </a:lnTo>
                  <a:lnTo>
                    <a:pt x="46" y="27"/>
                  </a:lnTo>
                  <a:lnTo>
                    <a:pt x="50" y="33"/>
                  </a:lnTo>
                  <a:lnTo>
                    <a:pt x="49" y="39"/>
                  </a:lnTo>
                  <a:lnTo>
                    <a:pt x="38" y="35"/>
                  </a:lnTo>
                  <a:lnTo>
                    <a:pt x="29" y="36"/>
                  </a:lnTo>
                  <a:lnTo>
                    <a:pt x="18" y="35"/>
                  </a:lnTo>
                  <a:lnTo>
                    <a:pt x="9" y="39"/>
                  </a:lnTo>
                  <a:lnTo>
                    <a:pt x="0" y="32"/>
                  </a:lnTo>
                  <a:lnTo>
                    <a:pt x="3" y="26"/>
                  </a:lnTo>
                  <a:lnTo>
                    <a:pt x="19" y="29"/>
                  </a:lnTo>
                  <a:lnTo>
                    <a:pt x="33" y="30"/>
                  </a:lnTo>
                  <a:lnTo>
                    <a:pt x="39" y="26"/>
                  </a:lnTo>
                  <a:lnTo>
                    <a:pt x="32" y="17"/>
                  </a:lnTo>
                  <a:lnTo>
                    <a:pt x="33" y="9"/>
                  </a:lnTo>
                  <a:lnTo>
                    <a:pt x="22" y="5"/>
                  </a:lnTo>
                  <a:lnTo>
                    <a:pt x="27"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211" name="Freeform 210"/>
            <p:cNvSpPr>
              <a:spLocks/>
            </p:cNvSpPr>
            <p:nvPr/>
          </p:nvSpPr>
          <p:spPr bwMode="auto">
            <a:xfrm>
              <a:off x="4370141" y="2144236"/>
              <a:ext cx="244664" cy="86983"/>
            </a:xfrm>
            <a:custGeom>
              <a:avLst/>
              <a:gdLst>
                <a:gd name="T0" fmla="*/ 138 w 148"/>
                <a:gd name="T1" fmla="*/ 1 h 56"/>
                <a:gd name="T2" fmla="*/ 133 w 148"/>
                <a:gd name="T3" fmla="*/ 13 h 56"/>
                <a:gd name="T4" fmla="*/ 148 w 148"/>
                <a:gd name="T5" fmla="*/ 25 h 56"/>
                <a:gd name="T6" fmla="*/ 128 w 148"/>
                <a:gd name="T7" fmla="*/ 39 h 56"/>
                <a:gd name="T8" fmla="*/ 85 w 148"/>
                <a:gd name="T9" fmla="*/ 52 h 56"/>
                <a:gd name="T10" fmla="*/ 73 w 148"/>
                <a:gd name="T11" fmla="*/ 56 h 56"/>
                <a:gd name="T12" fmla="*/ 54 w 148"/>
                <a:gd name="T13" fmla="*/ 53 h 56"/>
                <a:gd name="T14" fmla="*/ 16 w 148"/>
                <a:gd name="T15" fmla="*/ 47 h 56"/>
                <a:gd name="T16" fmla="*/ 31 w 148"/>
                <a:gd name="T17" fmla="*/ 39 h 56"/>
                <a:gd name="T18" fmla="*/ 2 w 148"/>
                <a:gd name="T19" fmla="*/ 30 h 56"/>
                <a:gd name="T20" fmla="*/ 28 w 148"/>
                <a:gd name="T21" fmla="*/ 26 h 56"/>
                <a:gd name="T22" fmla="*/ 28 w 148"/>
                <a:gd name="T23" fmla="*/ 21 h 56"/>
                <a:gd name="T24" fmla="*/ 0 w 148"/>
                <a:gd name="T25" fmla="*/ 17 h 56"/>
                <a:gd name="T26" fmla="*/ 12 w 148"/>
                <a:gd name="T27" fmla="*/ 5 h 56"/>
                <a:gd name="T28" fmla="*/ 33 w 148"/>
                <a:gd name="T29" fmla="*/ 2 h 56"/>
                <a:gd name="T30" fmla="*/ 52 w 148"/>
                <a:gd name="T31" fmla="*/ 14 h 56"/>
                <a:gd name="T32" fmla="*/ 75 w 148"/>
                <a:gd name="T33" fmla="*/ 4 h 56"/>
                <a:gd name="T34" fmla="*/ 91 w 148"/>
                <a:gd name="T35" fmla="*/ 9 h 56"/>
                <a:gd name="T36" fmla="*/ 115 w 148"/>
                <a:gd name="T37" fmla="*/ 0 h 56"/>
                <a:gd name="T38" fmla="*/ 138 w 148"/>
                <a:gd name="T39" fmla="*/ 1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48" h="56">
                  <a:moveTo>
                    <a:pt x="138" y="1"/>
                  </a:moveTo>
                  <a:lnTo>
                    <a:pt x="133" y="13"/>
                  </a:lnTo>
                  <a:lnTo>
                    <a:pt x="148" y="25"/>
                  </a:lnTo>
                  <a:lnTo>
                    <a:pt x="128" y="39"/>
                  </a:lnTo>
                  <a:lnTo>
                    <a:pt x="85" y="52"/>
                  </a:lnTo>
                  <a:lnTo>
                    <a:pt x="73" y="56"/>
                  </a:lnTo>
                  <a:lnTo>
                    <a:pt x="54" y="53"/>
                  </a:lnTo>
                  <a:lnTo>
                    <a:pt x="16" y="47"/>
                  </a:lnTo>
                  <a:lnTo>
                    <a:pt x="31" y="39"/>
                  </a:lnTo>
                  <a:lnTo>
                    <a:pt x="2" y="30"/>
                  </a:lnTo>
                  <a:lnTo>
                    <a:pt x="28" y="26"/>
                  </a:lnTo>
                  <a:lnTo>
                    <a:pt x="28" y="21"/>
                  </a:lnTo>
                  <a:lnTo>
                    <a:pt x="0" y="17"/>
                  </a:lnTo>
                  <a:lnTo>
                    <a:pt x="12" y="5"/>
                  </a:lnTo>
                  <a:lnTo>
                    <a:pt x="33" y="2"/>
                  </a:lnTo>
                  <a:lnTo>
                    <a:pt x="52" y="14"/>
                  </a:lnTo>
                  <a:lnTo>
                    <a:pt x="75" y="4"/>
                  </a:lnTo>
                  <a:lnTo>
                    <a:pt x="91" y="9"/>
                  </a:lnTo>
                  <a:lnTo>
                    <a:pt x="115" y="0"/>
                  </a:lnTo>
                  <a:lnTo>
                    <a:pt x="138" y="1"/>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212" name="Freeform 211"/>
            <p:cNvSpPr>
              <a:spLocks/>
            </p:cNvSpPr>
            <p:nvPr/>
          </p:nvSpPr>
          <p:spPr bwMode="auto">
            <a:xfrm>
              <a:off x="2583094" y="3650897"/>
              <a:ext cx="62819" cy="26405"/>
            </a:xfrm>
            <a:custGeom>
              <a:avLst/>
              <a:gdLst>
                <a:gd name="T0" fmla="*/ 14 w 38"/>
                <a:gd name="T1" fmla="*/ 0 h 17"/>
                <a:gd name="T2" fmla="*/ 26 w 38"/>
                <a:gd name="T3" fmla="*/ 2 h 17"/>
                <a:gd name="T4" fmla="*/ 35 w 38"/>
                <a:gd name="T5" fmla="*/ 7 h 17"/>
                <a:gd name="T6" fmla="*/ 38 w 38"/>
                <a:gd name="T7" fmla="*/ 13 h 17"/>
                <a:gd name="T8" fmla="*/ 25 w 38"/>
                <a:gd name="T9" fmla="*/ 13 h 17"/>
                <a:gd name="T10" fmla="*/ 19 w 38"/>
                <a:gd name="T11" fmla="*/ 17 h 17"/>
                <a:gd name="T12" fmla="*/ 9 w 38"/>
                <a:gd name="T13" fmla="*/ 13 h 17"/>
                <a:gd name="T14" fmla="*/ 0 w 38"/>
                <a:gd name="T15" fmla="*/ 6 h 17"/>
                <a:gd name="T16" fmla="*/ 2 w 38"/>
                <a:gd name="T17" fmla="*/ 1 h 17"/>
                <a:gd name="T18" fmla="*/ 10 w 38"/>
                <a:gd name="T19" fmla="*/ 0 h 17"/>
                <a:gd name="T20" fmla="*/ 14 w 38"/>
                <a:gd name="T21"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8" h="17">
                  <a:moveTo>
                    <a:pt x="14" y="0"/>
                  </a:moveTo>
                  <a:lnTo>
                    <a:pt x="26" y="2"/>
                  </a:lnTo>
                  <a:lnTo>
                    <a:pt x="35" y="7"/>
                  </a:lnTo>
                  <a:lnTo>
                    <a:pt x="38" y="13"/>
                  </a:lnTo>
                  <a:lnTo>
                    <a:pt x="25" y="13"/>
                  </a:lnTo>
                  <a:lnTo>
                    <a:pt x="19" y="17"/>
                  </a:lnTo>
                  <a:lnTo>
                    <a:pt x="9" y="13"/>
                  </a:lnTo>
                  <a:lnTo>
                    <a:pt x="0" y="6"/>
                  </a:lnTo>
                  <a:lnTo>
                    <a:pt x="2" y="1"/>
                  </a:lnTo>
                  <a:lnTo>
                    <a:pt x="10" y="0"/>
                  </a:lnTo>
                  <a:lnTo>
                    <a:pt x="14"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213" name="Freeform 212"/>
            <p:cNvSpPr>
              <a:spLocks/>
            </p:cNvSpPr>
            <p:nvPr/>
          </p:nvSpPr>
          <p:spPr bwMode="auto">
            <a:xfrm>
              <a:off x="1546572" y="3192685"/>
              <a:ext cx="796815" cy="585580"/>
            </a:xfrm>
            <a:custGeom>
              <a:avLst/>
              <a:gdLst>
                <a:gd name="T0" fmla="*/ 298 w 482"/>
                <a:gd name="T1" fmla="*/ 175 h 377"/>
                <a:gd name="T2" fmla="*/ 288 w 482"/>
                <a:gd name="T3" fmla="*/ 225 h 377"/>
                <a:gd name="T4" fmla="*/ 303 w 482"/>
                <a:gd name="T5" fmla="*/ 266 h 377"/>
                <a:gd name="T6" fmla="*/ 329 w 482"/>
                <a:gd name="T7" fmla="*/ 294 h 377"/>
                <a:gd name="T8" fmla="*/ 366 w 482"/>
                <a:gd name="T9" fmla="*/ 295 h 377"/>
                <a:gd name="T10" fmla="*/ 405 w 482"/>
                <a:gd name="T11" fmla="*/ 279 h 377"/>
                <a:gd name="T12" fmla="*/ 419 w 482"/>
                <a:gd name="T13" fmla="*/ 243 h 377"/>
                <a:gd name="T14" fmla="*/ 468 w 482"/>
                <a:gd name="T15" fmla="*/ 234 h 377"/>
                <a:gd name="T16" fmla="*/ 480 w 482"/>
                <a:gd name="T17" fmla="*/ 246 h 377"/>
                <a:gd name="T18" fmla="*/ 465 w 482"/>
                <a:gd name="T19" fmla="*/ 275 h 377"/>
                <a:gd name="T20" fmla="*/ 451 w 482"/>
                <a:gd name="T21" fmla="*/ 295 h 377"/>
                <a:gd name="T22" fmla="*/ 436 w 482"/>
                <a:gd name="T23" fmla="*/ 308 h 377"/>
                <a:gd name="T24" fmla="*/ 430 w 482"/>
                <a:gd name="T25" fmla="*/ 309 h 377"/>
                <a:gd name="T26" fmla="*/ 395 w 482"/>
                <a:gd name="T27" fmla="*/ 321 h 377"/>
                <a:gd name="T28" fmla="*/ 399 w 482"/>
                <a:gd name="T29" fmla="*/ 333 h 377"/>
                <a:gd name="T30" fmla="*/ 402 w 482"/>
                <a:gd name="T31" fmla="*/ 346 h 377"/>
                <a:gd name="T32" fmla="*/ 370 w 482"/>
                <a:gd name="T33" fmla="*/ 367 h 377"/>
                <a:gd name="T34" fmla="*/ 348 w 482"/>
                <a:gd name="T35" fmla="*/ 355 h 377"/>
                <a:gd name="T36" fmla="*/ 315 w 482"/>
                <a:gd name="T37" fmla="*/ 344 h 377"/>
                <a:gd name="T38" fmla="*/ 278 w 482"/>
                <a:gd name="T39" fmla="*/ 349 h 377"/>
                <a:gd name="T40" fmla="*/ 236 w 482"/>
                <a:gd name="T41" fmla="*/ 332 h 377"/>
                <a:gd name="T42" fmla="*/ 199 w 482"/>
                <a:gd name="T43" fmla="*/ 307 h 377"/>
                <a:gd name="T44" fmla="*/ 165 w 482"/>
                <a:gd name="T45" fmla="*/ 290 h 377"/>
                <a:gd name="T46" fmla="*/ 138 w 482"/>
                <a:gd name="T47" fmla="*/ 255 h 377"/>
                <a:gd name="T48" fmla="*/ 149 w 482"/>
                <a:gd name="T49" fmla="*/ 242 h 377"/>
                <a:gd name="T50" fmla="*/ 146 w 482"/>
                <a:gd name="T51" fmla="*/ 217 h 377"/>
                <a:gd name="T52" fmla="*/ 116 w 482"/>
                <a:gd name="T53" fmla="*/ 169 h 377"/>
                <a:gd name="T54" fmla="*/ 95 w 482"/>
                <a:gd name="T55" fmla="*/ 143 h 377"/>
                <a:gd name="T56" fmla="*/ 85 w 482"/>
                <a:gd name="T57" fmla="*/ 115 h 377"/>
                <a:gd name="T58" fmla="*/ 68 w 482"/>
                <a:gd name="T59" fmla="*/ 88 h 377"/>
                <a:gd name="T60" fmla="*/ 59 w 482"/>
                <a:gd name="T61" fmla="*/ 56 h 377"/>
                <a:gd name="T62" fmla="*/ 50 w 482"/>
                <a:gd name="T63" fmla="*/ 24 h 377"/>
                <a:gd name="T64" fmla="*/ 31 w 482"/>
                <a:gd name="T65" fmla="*/ 27 h 377"/>
                <a:gd name="T66" fmla="*/ 31 w 482"/>
                <a:gd name="T67" fmla="*/ 62 h 377"/>
                <a:gd name="T68" fmla="*/ 43 w 482"/>
                <a:gd name="T69" fmla="*/ 82 h 377"/>
                <a:gd name="T70" fmla="*/ 46 w 482"/>
                <a:gd name="T71" fmla="*/ 102 h 377"/>
                <a:gd name="T72" fmla="*/ 61 w 482"/>
                <a:gd name="T73" fmla="*/ 125 h 377"/>
                <a:gd name="T74" fmla="*/ 67 w 482"/>
                <a:gd name="T75" fmla="*/ 164 h 377"/>
                <a:gd name="T76" fmla="*/ 80 w 482"/>
                <a:gd name="T77" fmla="*/ 185 h 377"/>
                <a:gd name="T78" fmla="*/ 74 w 482"/>
                <a:gd name="T79" fmla="*/ 205 h 377"/>
                <a:gd name="T80" fmla="*/ 59 w 482"/>
                <a:gd name="T81" fmla="*/ 181 h 377"/>
                <a:gd name="T82" fmla="*/ 45 w 482"/>
                <a:gd name="T83" fmla="*/ 150 h 377"/>
                <a:gd name="T84" fmla="*/ 28 w 482"/>
                <a:gd name="T85" fmla="*/ 123 h 377"/>
                <a:gd name="T86" fmla="*/ 13 w 482"/>
                <a:gd name="T87" fmla="*/ 115 h 377"/>
                <a:gd name="T88" fmla="*/ 14 w 482"/>
                <a:gd name="T89" fmla="*/ 103 h 377"/>
                <a:gd name="T90" fmla="*/ 17 w 482"/>
                <a:gd name="T91" fmla="*/ 71 h 377"/>
                <a:gd name="T92" fmla="*/ 4 w 482"/>
                <a:gd name="T93" fmla="*/ 39 h 377"/>
                <a:gd name="T94" fmla="*/ 21 w 482"/>
                <a:gd name="T95" fmla="*/ 2 h 377"/>
                <a:gd name="T96" fmla="*/ 64 w 482"/>
                <a:gd name="T97" fmla="*/ 14 h 377"/>
                <a:gd name="T98" fmla="*/ 148 w 482"/>
                <a:gd name="T99" fmla="*/ 28 h 377"/>
                <a:gd name="T100" fmla="*/ 185 w 482"/>
                <a:gd name="T101" fmla="*/ 27 h 377"/>
                <a:gd name="T102" fmla="*/ 202 w 482"/>
                <a:gd name="T103" fmla="*/ 54 h 377"/>
                <a:gd name="T104" fmla="*/ 224 w 482"/>
                <a:gd name="T105" fmla="*/ 78 h 377"/>
                <a:gd name="T106" fmla="*/ 264 w 482"/>
                <a:gd name="T107" fmla="*/ 69 h 377"/>
                <a:gd name="T108" fmla="*/ 280 w 482"/>
                <a:gd name="T109" fmla="*/ 107 h 377"/>
                <a:gd name="T110" fmla="*/ 296 w 482"/>
                <a:gd name="T111" fmla="*/ 138 h 3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482" h="377">
                  <a:moveTo>
                    <a:pt x="315" y="142"/>
                  </a:moveTo>
                  <a:lnTo>
                    <a:pt x="304" y="160"/>
                  </a:lnTo>
                  <a:lnTo>
                    <a:pt x="298" y="175"/>
                  </a:lnTo>
                  <a:lnTo>
                    <a:pt x="291" y="203"/>
                  </a:lnTo>
                  <a:lnTo>
                    <a:pt x="287" y="213"/>
                  </a:lnTo>
                  <a:lnTo>
                    <a:pt x="288" y="225"/>
                  </a:lnTo>
                  <a:lnTo>
                    <a:pt x="292" y="235"/>
                  </a:lnTo>
                  <a:lnTo>
                    <a:pt x="293" y="251"/>
                  </a:lnTo>
                  <a:lnTo>
                    <a:pt x="303" y="266"/>
                  </a:lnTo>
                  <a:lnTo>
                    <a:pt x="305" y="278"/>
                  </a:lnTo>
                  <a:lnTo>
                    <a:pt x="311" y="288"/>
                  </a:lnTo>
                  <a:lnTo>
                    <a:pt x="329" y="294"/>
                  </a:lnTo>
                  <a:lnTo>
                    <a:pt x="335" y="302"/>
                  </a:lnTo>
                  <a:lnTo>
                    <a:pt x="352" y="297"/>
                  </a:lnTo>
                  <a:lnTo>
                    <a:pt x="366" y="295"/>
                  </a:lnTo>
                  <a:lnTo>
                    <a:pt x="380" y="291"/>
                  </a:lnTo>
                  <a:lnTo>
                    <a:pt x="392" y="287"/>
                  </a:lnTo>
                  <a:lnTo>
                    <a:pt x="405" y="279"/>
                  </a:lnTo>
                  <a:lnTo>
                    <a:pt x="411" y="267"/>
                  </a:lnTo>
                  <a:lnTo>
                    <a:pt x="415" y="249"/>
                  </a:lnTo>
                  <a:lnTo>
                    <a:pt x="419" y="243"/>
                  </a:lnTo>
                  <a:lnTo>
                    <a:pt x="432" y="238"/>
                  </a:lnTo>
                  <a:lnTo>
                    <a:pt x="452" y="233"/>
                  </a:lnTo>
                  <a:lnTo>
                    <a:pt x="468" y="234"/>
                  </a:lnTo>
                  <a:lnTo>
                    <a:pt x="479" y="232"/>
                  </a:lnTo>
                  <a:lnTo>
                    <a:pt x="482" y="236"/>
                  </a:lnTo>
                  <a:lnTo>
                    <a:pt x="480" y="246"/>
                  </a:lnTo>
                  <a:lnTo>
                    <a:pt x="469" y="259"/>
                  </a:lnTo>
                  <a:lnTo>
                    <a:pt x="463" y="271"/>
                  </a:lnTo>
                  <a:lnTo>
                    <a:pt x="465" y="275"/>
                  </a:lnTo>
                  <a:lnTo>
                    <a:pt x="461" y="284"/>
                  </a:lnTo>
                  <a:lnTo>
                    <a:pt x="455" y="300"/>
                  </a:lnTo>
                  <a:lnTo>
                    <a:pt x="451" y="295"/>
                  </a:lnTo>
                  <a:lnTo>
                    <a:pt x="447" y="295"/>
                  </a:lnTo>
                  <a:lnTo>
                    <a:pt x="444" y="295"/>
                  </a:lnTo>
                  <a:lnTo>
                    <a:pt x="436" y="308"/>
                  </a:lnTo>
                  <a:lnTo>
                    <a:pt x="433" y="306"/>
                  </a:lnTo>
                  <a:lnTo>
                    <a:pt x="430" y="306"/>
                  </a:lnTo>
                  <a:lnTo>
                    <a:pt x="430" y="309"/>
                  </a:lnTo>
                  <a:lnTo>
                    <a:pt x="413" y="309"/>
                  </a:lnTo>
                  <a:lnTo>
                    <a:pt x="396" y="309"/>
                  </a:lnTo>
                  <a:lnTo>
                    <a:pt x="395" y="321"/>
                  </a:lnTo>
                  <a:lnTo>
                    <a:pt x="387" y="321"/>
                  </a:lnTo>
                  <a:lnTo>
                    <a:pt x="393" y="328"/>
                  </a:lnTo>
                  <a:lnTo>
                    <a:pt x="399" y="333"/>
                  </a:lnTo>
                  <a:lnTo>
                    <a:pt x="400" y="337"/>
                  </a:lnTo>
                  <a:lnTo>
                    <a:pt x="403" y="338"/>
                  </a:lnTo>
                  <a:lnTo>
                    <a:pt x="402" y="346"/>
                  </a:lnTo>
                  <a:lnTo>
                    <a:pt x="378" y="346"/>
                  </a:lnTo>
                  <a:lnTo>
                    <a:pt x="368" y="363"/>
                  </a:lnTo>
                  <a:lnTo>
                    <a:pt x="370" y="367"/>
                  </a:lnTo>
                  <a:lnTo>
                    <a:pt x="367" y="371"/>
                  </a:lnTo>
                  <a:lnTo>
                    <a:pt x="366" y="377"/>
                  </a:lnTo>
                  <a:lnTo>
                    <a:pt x="348" y="355"/>
                  </a:lnTo>
                  <a:lnTo>
                    <a:pt x="339" y="348"/>
                  </a:lnTo>
                  <a:lnTo>
                    <a:pt x="325" y="343"/>
                  </a:lnTo>
                  <a:lnTo>
                    <a:pt x="315" y="344"/>
                  </a:lnTo>
                  <a:lnTo>
                    <a:pt x="299" y="352"/>
                  </a:lnTo>
                  <a:lnTo>
                    <a:pt x="290" y="354"/>
                  </a:lnTo>
                  <a:lnTo>
                    <a:pt x="278" y="349"/>
                  </a:lnTo>
                  <a:lnTo>
                    <a:pt x="265" y="345"/>
                  </a:lnTo>
                  <a:lnTo>
                    <a:pt x="249" y="335"/>
                  </a:lnTo>
                  <a:lnTo>
                    <a:pt x="236" y="332"/>
                  </a:lnTo>
                  <a:lnTo>
                    <a:pt x="216" y="323"/>
                  </a:lnTo>
                  <a:lnTo>
                    <a:pt x="203" y="313"/>
                  </a:lnTo>
                  <a:lnTo>
                    <a:pt x="199" y="307"/>
                  </a:lnTo>
                  <a:lnTo>
                    <a:pt x="189" y="306"/>
                  </a:lnTo>
                  <a:lnTo>
                    <a:pt x="171" y="299"/>
                  </a:lnTo>
                  <a:lnTo>
                    <a:pt x="165" y="290"/>
                  </a:lnTo>
                  <a:lnTo>
                    <a:pt x="148" y="278"/>
                  </a:lnTo>
                  <a:lnTo>
                    <a:pt x="141" y="265"/>
                  </a:lnTo>
                  <a:lnTo>
                    <a:pt x="138" y="255"/>
                  </a:lnTo>
                  <a:lnTo>
                    <a:pt x="145" y="253"/>
                  </a:lnTo>
                  <a:lnTo>
                    <a:pt x="144" y="247"/>
                  </a:lnTo>
                  <a:lnTo>
                    <a:pt x="149" y="242"/>
                  </a:lnTo>
                  <a:lnTo>
                    <a:pt x="150" y="234"/>
                  </a:lnTo>
                  <a:lnTo>
                    <a:pt x="146" y="225"/>
                  </a:lnTo>
                  <a:lnTo>
                    <a:pt x="146" y="217"/>
                  </a:lnTo>
                  <a:lnTo>
                    <a:pt x="142" y="206"/>
                  </a:lnTo>
                  <a:lnTo>
                    <a:pt x="131" y="186"/>
                  </a:lnTo>
                  <a:lnTo>
                    <a:pt x="116" y="169"/>
                  </a:lnTo>
                  <a:lnTo>
                    <a:pt x="110" y="156"/>
                  </a:lnTo>
                  <a:lnTo>
                    <a:pt x="97" y="148"/>
                  </a:lnTo>
                  <a:lnTo>
                    <a:pt x="95" y="143"/>
                  </a:lnTo>
                  <a:lnTo>
                    <a:pt x="101" y="130"/>
                  </a:lnTo>
                  <a:lnTo>
                    <a:pt x="93" y="125"/>
                  </a:lnTo>
                  <a:lnTo>
                    <a:pt x="85" y="115"/>
                  </a:lnTo>
                  <a:lnTo>
                    <a:pt x="85" y="101"/>
                  </a:lnTo>
                  <a:lnTo>
                    <a:pt x="75" y="99"/>
                  </a:lnTo>
                  <a:lnTo>
                    <a:pt x="68" y="88"/>
                  </a:lnTo>
                  <a:lnTo>
                    <a:pt x="63" y="78"/>
                  </a:lnTo>
                  <a:lnTo>
                    <a:pt x="64" y="72"/>
                  </a:lnTo>
                  <a:lnTo>
                    <a:pt x="59" y="56"/>
                  </a:lnTo>
                  <a:lnTo>
                    <a:pt x="58" y="40"/>
                  </a:lnTo>
                  <a:lnTo>
                    <a:pt x="61" y="32"/>
                  </a:lnTo>
                  <a:lnTo>
                    <a:pt x="50" y="24"/>
                  </a:lnTo>
                  <a:lnTo>
                    <a:pt x="44" y="25"/>
                  </a:lnTo>
                  <a:lnTo>
                    <a:pt x="36" y="19"/>
                  </a:lnTo>
                  <a:lnTo>
                    <a:pt x="31" y="27"/>
                  </a:lnTo>
                  <a:lnTo>
                    <a:pt x="30" y="37"/>
                  </a:lnTo>
                  <a:lnTo>
                    <a:pt x="27" y="53"/>
                  </a:lnTo>
                  <a:lnTo>
                    <a:pt x="31" y="62"/>
                  </a:lnTo>
                  <a:lnTo>
                    <a:pt x="39" y="76"/>
                  </a:lnTo>
                  <a:lnTo>
                    <a:pt x="41" y="81"/>
                  </a:lnTo>
                  <a:lnTo>
                    <a:pt x="43" y="82"/>
                  </a:lnTo>
                  <a:lnTo>
                    <a:pt x="43" y="89"/>
                  </a:lnTo>
                  <a:lnTo>
                    <a:pt x="47" y="89"/>
                  </a:lnTo>
                  <a:lnTo>
                    <a:pt x="46" y="102"/>
                  </a:lnTo>
                  <a:lnTo>
                    <a:pt x="51" y="108"/>
                  </a:lnTo>
                  <a:lnTo>
                    <a:pt x="52" y="115"/>
                  </a:lnTo>
                  <a:lnTo>
                    <a:pt x="61" y="125"/>
                  </a:lnTo>
                  <a:lnTo>
                    <a:pt x="62" y="145"/>
                  </a:lnTo>
                  <a:lnTo>
                    <a:pt x="65" y="154"/>
                  </a:lnTo>
                  <a:lnTo>
                    <a:pt x="67" y="164"/>
                  </a:lnTo>
                  <a:lnTo>
                    <a:pt x="66" y="174"/>
                  </a:lnTo>
                  <a:lnTo>
                    <a:pt x="74" y="175"/>
                  </a:lnTo>
                  <a:lnTo>
                    <a:pt x="80" y="185"/>
                  </a:lnTo>
                  <a:lnTo>
                    <a:pt x="84" y="194"/>
                  </a:lnTo>
                  <a:lnTo>
                    <a:pt x="83" y="198"/>
                  </a:lnTo>
                  <a:lnTo>
                    <a:pt x="74" y="205"/>
                  </a:lnTo>
                  <a:lnTo>
                    <a:pt x="71" y="205"/>
                  </a:lnTo>
                  <a:lnTo>
                    <a:pt x="68" y="193"/>
                  </a:lnTo>
                  <a:lnTo>
                    <a:pt x="59" y="181"/>
                  </a:lnTo>
                  <a:lnTo>
                    <a:pt x="49" y="171"/>
                  </a:lnTo>
                  <a:lnTo>
                    <a:pt x="41" y="165"/>
                  </a:lnTo>
                  <a:lnTo>
                    <a:pt x="45" y="150"/>
                  </a:lnTo>
                  <a:lnTo>
                    <a:pt x="45" y="139"/>
                  </a:lnTo>
                  <a:lnTo>
                    <a:pt x="38" y="133"/>
                  </a:lnTo>
                  <a:lnTo>
                    <a:pt x="28" y="123"/>
                  </a:lnTo>
                  <a:lnTo>
                    <a:pt x="25" y="126"/>
                  </a:lnTo>
                  <a:lnTo>
                    <a:pt x="22" y="121"/>
                  </a:lnTo>
                  <a:lnTo>
                    <a:pt x="13" y="115"/>
                  </a:lnTo>
                  <a:lnTo>
                    <a:pt x="6" y="103"/>
                  </a:lnTo>
                  <a:lnTo>
                    <a:pt x="7" y="102"/>
                  </a:lnTo>
                  <a:lnTo>
                    <a:pt x="14" y="103"/>
                  </a:lnTo>
                  <a:lnTo>
                    <a:pt x="23" y="95"/>
                  </a:lnTo>
                  <a:lnTo>
                    <a:pt x="26" y="86"/>
                  </a:lnTo>
                  <a:lnTo>
                    <a:pt x="17" y="71"/>
                  </a:lnTo>
                  <a:lnTo>
                    <a:pt x="8" y="65"/>
                  </a:lnTo>
                  <a:lnTo>
                    <a:pt x="6" y="52"/>
                  </a:lnTo>
                  <a:lnTo>
                    <a:pt x="4" y="39"/>
                  </a:lnTo>
                  <a:lnTo>
                    <a:pt x="1" y="22"/>
                  </a:lnTo>
                  <a:lnTo>
                    <a:pt x="0" y="4"/>
                  </a:lnTo>
                  <a:lnTo>
                    <a:pt x="21" y="2"/>
                  </a:lnTo>
                  <a:lnTo>
                    <a:pt x="43" y="0"/>
                  </a:lnTo>
                  <a:lnTo>
                    <a:pt x="41" y="4"/>
                  </a:lnTo>
                  <a:lnTo>
                    <a:pt x="64" y="14"/>
                  </a:lnTo>
                  <a:lnTo>
                    <a:pt x="99" y="29"/>
                  </a:lnTo>
                  <a:lnTo>
                    <a:pt x="134" y="28"/>
                  </a:lnTo>
                  <a:lnTo>
                    <a:pt x="148" y="28"/>
                  </a:lnTo>
                  <a:lnTo>
                    <a:pt x="150" y="20"/>
                  </a:lnTo>
                  <a:lnTo>
                    <a:pt x="181" y="20"/>
                  </a:lnTo>
                  <a:lnTo>
                    <a:pt x="185" y="27"/>
                  </a:lnTo>
                  <a:lnTo>
                    <a:pt x="192" y="34"/>
                  </a:lnTo>
                  <a:lnTo>
                    <a:pt x="200" y="43"/>
                  </a:lnTo>
                  <a:lnTo>
                    <a:pt x="202" y="54"/>
                  </a:lnTo>
                  <a:lnTo>
                    <a:pt x="203" y="65"/>
                  </a:lnTo>
                  <a:lnTo>
                    <a:pt x="211" y="71"/>
                  </a:lnTo>
                  <a:lnTo>
                    <a:pt x="224" y="78"/>
                  </a:lnTo>
                  <a:lnTo>
                    <a:pt x="240" y="61"/>
                  </a:lnTo>
                  <a:lnTo>
                    <a:pt x="254" y="61"/>
                  </a:lnTo>
                  <a:lnTo>
                    <a:pt x="264" y="69"/>
                  </a:lnTo>
                  <a:lnTo>
                    <a:pt x="269" y="83"/>
                  </a:lnTo>
                  <a:lnTo>
                    <a:pt x="273" y="95"/>
                  </a:lnTo>
                  <a:lnTo>
                    <a:pt x="280" y="107"/>
                  </a:lnTo>
                  <a:lnTo>
                    <a:pt x="281" y="122"/>
                  </a:lnTo>
                  <a:lnTo>
                    <a:pt x="283" y="132"/>
                  </a:lnTo>
                  <a:lnTo>
                    <a:pt x="296" y="138"/>
                  </a:lnTo>
                  <a:lnTo>
                    <a:pt x="307" y="143"/>
                  </a:lnTo>
                  <a:lnTo>
                    <a:pt x="315" y="142"/>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214" name="Freeform 213"/>
            <p:cNvSpPr>
              <a:spLocks/>
            </p:cNvSpPr>
            <p:nvPr/>
          </p:nvSpPr>
          <p:spPr bwMode="auto">
            <a:xfrm>
              <a:off x="2283875" y="3762732"/>
              <a:ext cx="142170" cy="139793"/>
            </a:xfrm>
            <a:custGeom>
              <a:avLst/>
              <a:gdLst>
                <a:gd name="T0" fmla="*/ 33 w 86"/>
                <a:gd name="T1" fmla="*/ 82 h 90"/>
                <a:gd name="T2" fmla="*/ 27 w 86"/>
                <a:gd name="T3" fmla="*/ 75 h 90"/>
                <a:gd name="T4" fmla="*/ 19 w 86"/>
                <a:gd name="T5" fmla="*/ 67 h 90"/>
                <a:gd name="T6" fmla="*/ 15 w 86"/>
                <a:gd name="T7" fmla="*/ 60 h 90"/>
                <a:gd name="T8" fmla="*/ 8 w 86"/>
                <a:gd name="T9" fmla="*/ 54 h 90"/>
                <a:gd name="T10" fmla="*/ 0 w 86"/>
                <a:gd name="T11" fmla="*/ 44 h 90"/>
                <a:gd name="T12" fmla="*/ 2 w 86"/>
                <a:gd name="T13" fmla="*/ 41 h 90"/>
                <a:gd name="T14" fmla="*/ 5 w 86"/>
                <a:gd name="T15" fmla="*/ 44 h 90"/>
                <a:gd name="T16" fmla="*/ 6 w 86"/>
                <a:gd name="T17" fmla="*/ 43 h 90"/>
                <a:gd name="T18" fmla="*/ 12 w 86"/>
                <a:gd name="T19" fmla="*/ 42 h 90"/>
                <a:gd name="T20" fmla="*/ 15 w 86"/>
                <a:gd name="T21" fmla="*/ 37 h 90"/>
                <a:gd name="T22" fmla="*/ 18 w 86"/>
                <a:gd name="T23" fmla="*/ 37 h 90"/>
                <a:gd name="T24" fmla="*/ 18 w 86"/>
                <a:gd name="T25" fmla="*/ 27 h 90"/>
                <a:gd name="T26" fmla="*/ 23 w 86"/>
                <a:gd name="T27" fmla="*/ 26 h 90"/>
                <a:gd name="T28" fmla="*/ 26 w 86"/>
                <a:gd name="T29" fmla="*/ 26 h 90"/>
                <a:gd name="T30" fmla="*/ 31 w 86"/>
                <a:gd name="T31" fmla="*/ 21 h 90"/>
                <a:gd name="T32" fmla="*/ 36 w 86"/>
                <a:gd name="T33" fmla="*/ 25 h 90"/>
                <a:gd name="T34" fmla="*/ 38 w 86"/>
                <a:gd name="T35" fmla="*/ 22 h 90"/>
                <a:gd name="T36" fmla="*/ 41 w 86"/>
                <a:gd name="T37" fmla="*/ 20 h 90"/>
                <a:gd name="T38" fmla="*/ 48 w 86"/>
                <a:gd name="T39" fmla="*/ 14 h 90"/>
                <a:gd name="T40" fmla="*/ 49 w 86"/>
                <a:gd name="T41" fmla="*/ 10 h 90"/>
                <a:gd name="T42" fmla="*/ 51 w 86"/>
                <a:gd name="T43" fmla="*/ 10 h 90"/>
                <a:gd name="T44" fmla="*/ 54 w 86"/>
                <a:gd name="T45" fmla="*/ 5 h 90"/>
                <a:gd name="T46" fmla="*/ 56 w 86"/>
                <a:gd name="T47" fmla="*/ 5 h 90"/>
                <a:gd name="T48" fmla="*/ 58 w 86"/>
                <a:gd name="T49" fmla="*/ 8 h 90"/>
                <a:gd name="T50" fmla="*/ 62 w 86"/>
                <a:gd name="T51" fmla="*/ 9 h 90"/>
                <a:gd name="T52" fmla="*/ 66 w 86"/>
                <a:gd name="T53" fmla="*/ 6 h 90"/>
                <a:gd name="T54" fmla="*/ 71 w 86"/>
                <a:gd name="T55" fmla="*/ 6 h 90"/>
                <a:gd name="T56" fmla="*/ 77 w 86"/>
                <a:gd name="T57" fmla="*/ 3 h 90"/>
                <a:gd name="T58" fmla="*/ 80 w 86"/>
                <a:gd name="T59" fmla="*/ 0 h 90"/>
                <a:gd name="T60" fmla="*/ 86 w 86"/>
                <a:gd name="T61" fmla="*/ 1 h 90"/>
                <a:gd name="T62" fmla="*/ 85 w 86"/>
                <a:gd name="T63" fmla="*/ 3 h 90"/>
                <a:gd name="T64" fmla="*/ 83 w 86"/>
                <a:gd name="T65" fmla="*/ 8 h 90"/>
                <a:gd name="T66" fmla="*/ 84 w 86"/>
                <a:gd name="T67" fmla="*/ 15 h 90"/>
                <a:gd name="T68" fmla="*/ 79 w 86"/>
                <a:gd name="T69" fmla="*/ 22 h 90"/>
                <a:gd name="T70" fmla="*/ 77 w 86"/>
                <a:gd name="T71" fmla="*/ 30 h 90"/>
                <a:gd name="T72" fmla="*/ 76 w 86"/>
                <a:gd name="T73" fmla="*/ 40 h 90"/>
                <a:gd name="T74" fmla="*/ 76 w 86"/>
                <a:gd name="T75" fmla="*/ 45 h 90"/>
                <a:gd name="T76" fmla="*/ 76 w 86"/>
                <a:gd name="T77" fmla="*/ 54 h 90"/>
                <a:gd name="T78" fmla="*/ 73 w 86"/>
                <a:gd name="T79" fmla="*/ 56 h 90"/>
                <a:gd name="T80" fmla="*/ 70 w 86"/>
                <a:gd name="T81" fmla="*/ 65 h 90"/>
                <a:gd name="T82" fmla="*/ 71 w 86"/>
                <a:gd name="T83" fmla="*/ 71 h 90"/>
                <a:gd name="T84" fmla="*/ 67 w 86"/>
                <a:gd name="T85" fmla="*/ 76 h 90"/>
                <a:gd name="T86" fmla="*/ 67 w 86"/>
                <a:gd name="T87" fmla="*/ 82 h 90"/>
                <a:gd name="T88" fmla="*/ 70 w 86"/>
                <a:gd name="T89" fmla="*/ 85 h 90"/>
                <a:gd name="T90" fmla="*/ 65 w 86"/>
                <a:gd name="T91" fmla="*/ 90 h 90"/>
                <a:gd name="T92" fmla="*/ 60 w 86"/>
                <a:gd name="T93" fmla="*/ 88 h 90"/>
                <a:gd name="T94" fmla="*/ 57 w 86"/>
                <a:gd name="T95" fmla="*/ 84 h 90"/>
                <a:gd name="T96" fmla="*/ 52 w 86"/>
                <a:gd name="T97" fmla="*/ 82 h 90"/>
                <a:gd name="T98" fmla="*/ 47 w 86"/>
                <a:gd name="T99" fmla="*/ 85 h 90"/>
                <a:gd name="T100" fmla="*/ 36 w 86"/>
                <a:gd name="T101" fmla="*/ 79 h 90"/>
                <a:gd name="T102" fmla="*/ 33 w 86"/>
                <a:gd name="T103" fmla="*/ 82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86" h="90">
                  <a:moveTo>
                    <a:pt x="33" y="82"/>
                  </a:moveTo>
                  <a:lnTo>
                    <a:pt x="27" y="75"/>
                  </a:lnTo>
                  <a:lnTo>
                    <a:pt x="19" y="67"/>
                  </a:lnTo>
                  <a:lnTo>
                    <a:pt x="15" y="60"/>
                  </a:lnTo>
                  <a:lnTo>
                    <a:pt x="8" y="54"/>
                  </a:lnTo>
                  <a:lnTo>
                    <a:pt x="0" y="44"/>
                  </a:lnTo>
                  <a:lnTo>
                    <a:pt x="2" y="41"/>
                  </a:lnTo>
                  <a:lnTo>
                    <a:pt x="5" y="44"/>
                  </a:lnTo>
                  <a:lnTo>
                    <a:pt x="6" y="43"/>
                  </a:lnTo>
                  <a:lnTo>
                    <a:pt x="12" y="42"/>
                  </a:lnTo>
                  <a:lnTo>
                    <a:pt x="15" y="37"/>
                  </a:lnTo>
                  <a:lnTo>
                    <a:pt x="18" y="37"/>
                  </a:lnTo>
                  <a:lnTo>
                    <a:pt x="18" y="27"/>
                  </a:lnTo>
                  <a:lnTo>
                    <a:pt x="23" y="26"/>
                  </a:lnTo>
                  <a:lnTo>
                    <a:pt x="26" y="26"/>
                  </a:lnTo>
                  <a:lnTo>
                    <a:pt x="31" y="21"/>
                  </a:lnTo>
                  <a:lnTo>
                    <a:pt x="36" y="25"/>
                  </a:lnTo>
                  <a:lnTo>
                    <a:pt x="38" y="22"/>
                  </a:lnTo>
                  <a:lnTo>
                    <a:pt x="41" y="20"/>
                  </a:lnTo>
                  <a:lnTo>
                    <a:pt x="48" y="14"/>
                  </a:lnTo>
                  <a:lnTo>
                    <a:pt x="49" y="10"/>
                  </a:lnTo>
                  <a:lnTo>
                    <a:pt x="51" y="10"/>
                  </a:lnTo>
                  <a:lnTo>
                    <a:pt x="54" y="5"/>
                  </a:lnTo>
                  <a:lnTo>
                    <a:pt x="56" y="5"/>
                  </a:lnTo>
                  <a:lnTo>
                    <a:pt x="58" y="8"/>
                  </a:lnTo>
                  <a:lnTo>
                    <a:pt x="62" y="9"/>
                  </a:lnTo>
                  <a:lnTo>
                    <a:pt x="66" y="6"/>
                  </a:lnTo>
                  <a:lnTo>
                    <a:pt x="71" y="6"/>
                  </a:lnTo>
                  <a:lnTo>
                    <a:pt x="77" y="3"/>
                  </a:lnTo>
                  <a:lnTo>
                    <a:pt x="80" y="0"/>
                  </a:lnTo>
                  <a:lnTo>
                    <a:pt x="86" y="1"/>
                  </a:lnTo>
                  <a:lnTo>
                    <a:pt x="85" y="3"/>
                  </a:lnTo>
                  <a:lnTo>
                    <a:pt x="83" y="8"/>
                  </a:lnTo>
                  <a:lnTo>
                    <a:pt x="84" y="15"/>
                  </a:lnTo>
                  <a:lnTo>
                    <a:pt x="79" y="22"/>
                  </a:lnTo>
                  <a:lnTo>
                    <a:pt x="77" y="30"/>
                  </a:lnTo>
                  <a:lnTo>
                    <a:pt x="76" y="40"/>
                  </a:lnTo>
                  <a:lnTo>
                    <a:pt x="76" y="45"/>
                  </a:lnTo>
                  <a:lnTo>
                    <a:pt x="76" y="54"/>
                  </a:lnTo>
                  <a:lnTo>
                    <a:pt x="73" y="56"/>
                  </a:lnTo>
                  <a:lnTo>
                    <a:pt x="70" y="65"/>
                  </a:lnTo>
                  <a:lnTo>
                    <a:pt x="71" y="71"/>
                  </a:lnTo>
                  <a:lnTo>
                    <a:pt x="67" y="76"/>
                  </a:lnTo>
                  <a:lnTo>
                    <a:pt x="67" y="82"/>
                  </a:lnTo>
                  <a:lnTo>
                    <a:pt x="70" y="85"/>
                  </a:lnTo>
                  <a:lnTo>
                    <a:pt x="65" y="90"/>
                  </a:lnTo>
                  <a:lnTo>
                    <a:pt x="60" y="88"/>
                  </a:lnTo>
                  <a:lnTo>
                    <a:pt x="57" y="84"/>
                  </a:lnTo>
                  <a:lnTo>
                    <a:pt x="52" y="82"/>
                  </a:lnTo>
                  <a:lnTo>
                    <a:pt x="47" y="85"/>
                  </a:lnTo>
                  <a:lnTo>
                    <a:pt x="36" y="79"/>
                  </a:lnTo>
                  <a:lnTo>
                    <a:pt x="33" y="82"/>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215" name="Freeform 214"/>
            <p:cNvSpPr>
              <a:spLocks/>
            </p:cNvSpPr>
            <p:nvPr/>
          </p:nvSpPr>
          <p:spPr bwMode="auto">
            <a:xfrm>
              <a:off x="2414473" y="3938250"/>
              <a:ext cx="173581" cy="76110"/>
            </a:xfrm>
            <a:custGeom>
              <a:avLst/>
              <a:gdLst>
                <a:gd name="T0" fmla="*/ 92 w 105"/>
                <a:gd name="T1" fmla="*/ 49 h 49"/>
                <a:gd name="T2" fmla="*/ 87 w 105"/>
                <a:gd name="T3" fmla="*/ 43 h 49"/>
                <a:gd name="T4" fmla="*/ 83 w 105"/>
                <a:gd name="T5" fmla="*/ 32 h 49"/>
                <a:gd name="T6" fmla="*/ 88 w 105"/>
                <a:gd name="T7" fmla="*/ 27 h 49"/>
                <a:gd name="T8" fmla="*/ 83 w 105"/>
                <a:gd name="T9" fmla="*/ 25 h 49"/>
                <a:gd name="T10" fmla="*/ 80 w 105"/>
                <a:gd name="T11" fmla="*/ 18 h 49"/>
                <a:gd name="T12" fmla="*/ 72 w 105"/>
                <a:gd name="T13" fmla="*/ 12 h 49"/>
                <a:gd name="T14" fmla="*/ 63 w 105"/>
                <a:gd name="T15" fmla="*/ 14 h 49"/>
                <a:gd name="T16" fmla="*/ 59 w 105"/>
                <a:gd name="T17" fmla="*/ 21 h 49"/>
                <a:gd name="T18" fmla="*/ 52 w 105"/>
                <a:gd name="T19" fmla="*/ 26 h 49"/>
                <a:gd name="T20" fmla="*/ 48 w 105"/>
                <a:gd name="T21" fmla="*/ 27 h 49"/>
                <a:gd name="T22" fmla="*/ 46 w 105"/>
                <a:gd name="T23" fmla="*/ 31 h 49"/>
                <a:gd name="T24" fmla="*/ 54 w 105"/>
                <a:gd name="T25" fmla="*/ 43 h 49"/>
                <a:gd name="T26" fmla="*/ 49 w 105"/>
                <a:gd name="T27" fmla="*/ 45 h 49"/>
                <a:gd name="T28" fmla="*/ 46 w 105"/>
                <a:gd name="T29" fmla="*/ 48 h 49"/>
                <a:gd name="T30" fmla="*/ 37 w 105"/>
                <a:gd name="T31" fmla="*/ 49 h 49"/>
                <a:gd name="T32" fmla="*/ 35 w 105"/>
                <a:gd name="T33" fmla="*/ 37 h 49"/>
                <a:gd name="T34" fmla="*/ 32 w 105"/>
                <a:gd name="T35" fmla="*/ 40 h 49"/>
                <a:gd name="T36" fmla="*/ 26 w 105"/>
                <a:gd name="T37" fmla="*/ 39 h 49"/>
                <a:gd name="T38" fmla="*/ 23 w 105"/>
                <a:gd name="T39" fmla="*/ 31 h 49"/>
                <a:gd name="T40" fmla="*/ 16 w 105"/>
                <a:gd name="T41" fmla="*/ 29 h 49"/>
                <a:gd name="T42" fmla="*/ 11 w 105"/>
                <a:gd name="T43" fmla="*/ 27 h 49"/>
                <a:gd name="T44" fmla="*/ 3 w 105"/>
                <a:gd name="T45" fmla="*/ 27 h 49"/>
                <a:gd name="T46" fmla="*/ 2 w 105"/>
                <a:gd name="T47" fmla="*/ 32 h 49"/>
                <a:gd name="T48" fmla="*/ 0 w 105"/>
                <a:gd name="T49" fmla="*/ 29 h 49"/>
                <a:gd name="T50" fmla="*/ 1 w 105"/>
                <a:gd name="T51" fmla="*/ 24 h 49"/>
                <a:gd name="T52" fmla="*/ 3 w 105"/>
                <a:gd name="T53" fmla="*/ 20 h 49"/>
                <a:gd name="T54" fmla="*/ 3 w 105"/>
                <a:gd name="T55" fmla="*/ 16 h 49"/>
                <a:gd name="T56" fmla="*/ 6 w 105"/>
                <a:gd name="T57" fmla="*/ 14 h 49"/>
                <a:gd name="T58" fmla="*/ 2 w 105"/>
                <a:gd name="T59" fmla="*/ 11 h 49"/>
                <a:gd name="T60" fmla="*/ 2 w 105"/>
                <a:gd name="T61" fmla="*/ 2 h 49"/>
                <a:gd name="T62" fmla="*/ 9 w 105"/>
                <a:gd name="T63" fmla="*/ 1 h 49"/>
                <a:gd name="T64" fmla="*/ 16 w 105"/>
                <a:gd name="T65" fmla="*/ 8 h 49"/>
                <a:gd name="T66" fmla="*/ 15 w 105"/>
                <a:gd name="T67" fmla="*/ 12 h 49"/>
                <a:gd name="T68" fmla="*/ 22 w 105"/>
                <a:gd name="T69" fmla="*/ 13 h 49"/>
                <a:gd name="T70" fmla="*/ 24 w 105"/>
                <a:gd name="T71" fmla="*/ 12 h 49"/>
                <a:gd name="T72" fmla="*/ 29 w 105"/>
                <a:gd name="T73" fmla="*/ 17 h 49"/>
                <a:gd name="T74" fmla="*/ 38 w 105"/>
                <a:gd name="T75" fmla="*/ 15 h 49"/>
                <a:gd name="T76" fmla="*/ 46 w 105"/>
                <a:gd name="T77" fmla="*/ 10 h 49"/>
                <a:gd name="T78" fmla="*/ 57 w 105"/>
                <a:gd name="T79" fmla="*/ 6 h 49"/>
                <a:gd name="T80" fmla="*/ 64 w 105"/>
                <a:gd name="T81" fmla="*/ 0 h 49"/>
                <a:gd name="T82" fmla="*/ 74 w 105"/>
                <a:gd name="T83" fmla="*/ 1 h 49"/>
                <a:gd name="T84" fmla="*/ 73 w 105"/>
                <a:gd name="T85" fmla="*/ 3 h 49"/>
                <a:gd name="T86" fmla="*/ 83 w 105"/>
                <a:gd name="T87" fmla="*/ 4 h 49"/>
                <a:gd name="T88" fmla="*/ 91 w 105"/>
                <a:gd name="T89" fmla="*/ 7 h 49"/>
                <a:gd name="T90" fmla="*/ 97 w 105"/>
                <a:gd name="T91" fmla="*/ 14 h 49"/>
                <a:gd name="T92" fmla="*/ 103 w 105"/>
                <a:gd name="T93" fmla="*/ 19 h 49"/>
                <a:gd name="T94" fmla="*/ 101 w 105"/>
                <a:gd name="T95" fmla="*/ 22 h 49"/>
                <a:gd name="T96" fmla="*/ 105 w 105"/>
                <a:gd name="T97" fmla="*/ 35 h 49"/>
                <a:gd name="T98" fmla="*/ 101 w 105"/>
                <a:gd name="T99" fmla="*/ 41 h 49"/>
                <a:gd name="T100" fmla="*/ 95 w 105"/>
                <a:gd name="T101" fmla="*/ 39 h 49"/>
                <a:gd name="T102" fmla="*/ 92 w 105"/>
                <a:gd name="T103" fmla="*/ 49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05" h="49">
                  <a:moveTo>
                    <a:pt x="92" y="49"/>
                  </a:moveTo>
                  <a:lnTo>
                    <a:pt x="87" y="43"/>
                  </a:lnTo>
                  <a:lnTo>
                    <a:pt x="83" y="32"/>
                  </a:lnTo>
                  <a:lnTo>
                    <a:pt x="88" y="27"/>
                  </a:lnTo>
                  <a:lnTo>
                    <a:pt x="83" y="25"/>
                  </a:lnTo>
                  <a:lnTo>
                    <a:pt x="80" y="18"/>
                  </a:lnTo>
                  <a:lnTo>
                    <a:pt x="72" y="12"/>
                  </a:lnTo>
                  <a:lnTo>
                    <a:pt x="63" y="14"/>
                  </a:lnTo>
                  <a:lnTo>
                    <a:pt x="59" y="21"/>
                  </a:lnTo>
                  <a:lnTo>
                    <a:pt x="52" y="26"/>
                  </a:lnTo>
                  <a:lnTo>
                    <a:pt x="48" y="27"/>
                  </a:lnTo>
                  <a:lnTo>
                    <a:pt x="46" y="31"/>
                  </a:lnTo>
                  <a:lnTo>
                    <a:pt x="54" y="43"/>
                  </a:lnTo>
                  <a:lnTo>
                    <a:pt x="49" y="45"/>
                  </a:lnTo>
                  <a:lnTo>
                    <a:pt x="46" y="48"/>
                  </a:lnTo>
                  <a:lnTo>
                    <a:pt x="37" y="49"/>
                  </a:lnTo>
                  <a:lnTo>
                    <a:pt x="35" y="37"/>
                  </a:lnTo>
                  <a:lnTo>
                    <a:pt x="32" y="40"/>
                  </a:lnTo>
                  <a:lnTo>
                    <a:pt x="26" y="39"/>
                  </a:lnTo>
                  <a:lnTo>
                    <a:pt x="23" y="31"/>
                  </a:lnTo>
                  <a:lnTo>
                    <a:pt x="16" y="29"/>
                  </a:lnTo>
                  <a:lnTo>
                    <a:pt x="11" y="27"/>
                  </a:lnTo>
                  <a:lnTo>
                    <a:pt x="3" y="27"/>
                  </a:lnTo>
                  <a:lnTo>
                    <a:pt x="2" y="32"/>
                  </a:lnTo>
                  <a:lnTo>
                    <a:pt x="0" y="29"/>
                  </a:lnTo>
                  <a:lnTo>
                    <a:pt x="1" y="24"/>
                  </a:lnTo>
                  <a:lnTo>
                    <a:pt x="3" y="20"/>
                  </a:lnTo>
                  <a:lnTo>
                    <a:pt x="3" y="16"/>
                  </a:lnTo>
                  <a:lnTo>
                    <a:pt x="6" y="14"/>
                  </a:lnTo>
                  <a:lnTo>
                    <a:pt x="2" y="11"/>
                  </a:lnTo>
                  <a:lnTo>
                    <a:pt x="2" y="2"/>
                  </a:lnTo>
                  <a:lnTo>
                    <a:pt x="9" y="1"/>
                  </a:lnTo>
                  <a:lnTo>
                    <a:pt x="16" y="8"/>
                  </a:lnTo>
                  <a:lnTo>
                    <a:pt x="15" y="12"/>
                  </a:lnTo>
                  <a:lnTo>
                    <a:pt x="22" y="13"/>
                  </a:lnTo>
                  <a:lnTo>
                    <a:pt x="24" y="12"/>
                  </a:lnTo>
                  <a:lnTo>
                    <a:pt x="29" y="17"/>
                  </a:lnTo>
                  <a:lnTo>
                    <a:pt x="38" y="15"/>
                  </a:lnTo>
                  <a:lnTo>
                    <a:pt x="46" y="10"/>
                  </a:lnTo>
                  <a:lnTo>
                    <a:pt x="57" y="6"/>
                  </a:lnTo>
                  <a:lnTo>
                    <a:pt x="64" y="0"/>
                  </a:lnTo>
                  <a:lnTo>
                    <a:pt x="74" y="1"/>
                  </a:lnTo>
                  <a:lnTo>
                    <a:pt x="73" y="3"/>
                  </a:lnTo>
                  <a:lnTo>
                    <a:pt x="83" y="4"/>
                  </a:lnTo>
                  <a:lnTo>
                    <a:pt x="91" y="7"/>
                  </a:lnTo>
                  <a:lnTo>
                    <a:pt x="97" y="14"/>
                  </a:lnTo>
                  <a:lnTo>
                    <a:pt x="103" y="19"/>
                  </a:lnTo>
                  <a:lnTo>
                    <a:pt x="101" y="22"/>
                  </a:lnTo>
                  <a:lnTo>
                    <a:pt x="105" y="35"/>
                  </a:lnTo>
                  <a:lnTo>
                    <a:pt x="101" y="41"/>
                  </a:lnTo>
                  <a:lnTo>
                    <a:pt x="95" y="39"/>
                  </a:lnTo>
                  <a:lnTo>
                    <a:pt x="92" y="4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216" name="Freeform 215"/>
            <p:cNvSpPr>
              <a:spLocks/>
            </p:cNvSpPr>
            <p:nvPr/>
          </p:nvSpPr>
          <p:spPr bwMode="auto">
            <a:xfrm>
              <a:off x="2457454" y="4250455"/>
              <a:ext cx="400061" cy="590239"/>
            </a:xfrm>
            <a:custGeom>
              <a:avLst/>
              <a:gdLst>
                <a:gd name="T0" fmla="*/ 229 w 242"/>
                <a:gd name="T1" fmla="*/ 374 h 380"/>
                <a:gd name="T2" fmla="*/ 201 w 242"/>
                <a:gd name="T3" fmla="*/ 368 h 380"/>
                <a:gd name="T4" fmla="*/ 160 w 242"/>
                <a:gd name="T5" fmla="*/ 338 h 380"/>
                <a:gd name="T6" fmla="*/ 111 w 242"/>
                <a:gd name="T7" fmla="*/ 303 h 380"/>
                <a:gd name="T8" fmla="*/ 104 w 242"/>
                <a:gd name="T9" fmla="*/ 280 h 380"/>
                <a:gd name="T10" fmla="*/ 66 w 242"/>
                <a:gd name="T11" fmla="*/ 214 h 380"/>
                <a:gd name="T12" fmla="*/ 38 w 242"/>
                <a:gd name="T13" fmla="*/ 163 h 380"/>
                <a:gd name="T14" fmla="*/ 17 w 242"/>
                <a:gd name="T15" fmla="*/ 134 h 380"/>
                <a:gd name="T16" fmla="*/ 9 w 242"/>
                <a:gd name="T17" fmla="*/ 117 h 380"/>
                <a:gd name="T18" fmla="*/ 5 w 242"/>
                <a:gd name="T19" fmla="*/ 82 h 380"/>
                <a:gd name="T20" fmla="*/ 22 w 242"/>
                <a:gd name="T21" fmla="*/ 78 h 380"/>
                <a:gd name="T22" fmla="*/ 17 w 242"/>
                <a:gd name="T23" fmla="*/ 90 h 380"/>
                <a:gd name="T24" fmla="*/ 33 w 242"/>
                <a:gd name="T25" fmla="*/ 91 h 380"/>
                <a:gd name="T26" fmla="*/ 51 w 242"/>
                <a:gd name="T27" fmla="*/ 93 h 380"/>
                <a:gd name="T28" fmla="*/ 65 w 242"/>
                <a:gd name="T29" fmla="*/ 61 h 380"/>
                <a:gd name="T30" fmla="*/ 106 w 242"/>
                <a:gd name="T31" fmla="*/ 31 h 380"/>
                <a:gd name="T32" fmla="*/ 109 w 242"/>
                <a:gd name="T33" fmla="*/ 1 h 380"/>
                <a:gd name="T34" fmla="*/ 127 w 242"/>
                <a:gd name="T35" fmla="*/ 10 h 380"/>
                <a:gd name="T36" fmla="*/ 141 w 242"/>
                <a:gd name="T37" fmla="*/ 25 h 380"/>
                <a:gd name="T38" fmla="*/ 166 w 242"/>
                <a:gd name="T39" fmla="*/ 49 h 380"/>
                <a:gd name="T40" fmla="*/ 182 w 242"/>
                <a:gd name="T41" fmla="*/ 47 h 380"/>
                <a:gd name="T42" fmla="*/ 208 w 242"/>
                <a:gd name="T43" fmla="*/ 55 h 380"/>
                <a:gd name="T44" fmla="*/ 202 w 242"/>
                <a:gd name="T45" fmla="*/ 77 h 380"/>
                <a:gd name="T46" fmla="*/ 194 w 242"/>
                <a:gd name="T47" fmla="*/ 87 h 380"/>
                <a:gd name="T48" fmla="*/ 177 w 242"/>
                <a:gd name="T49" fmla="*/ 94 h 380"/>
                <a:gd name="T50" fmla="*/ 156 w 242"/>
                <a:gd name="T51" fmla="*/ 118 h 380"/>
                <a:gd name="T52" fmla="*/ 153 w 242"/>
                <a:gd name="T53" fmla="*/ 136 h 380"/>
                <a:gd name="T54" fmla="*/ 143 w 242"/>
                <a:gd name="T55" fmla="*/ 151 h 380"/>
                <a:gd name="T56" fmla="*/ 147 w 242"/>
                <a:gd name="T57" fmla="*/ 173 h 380"/>
                <a:gd name="T58" fmla="*/ 154 w 242"/>
                <a:gd name="T59" fmla="*/ 195 h 380"/>
                <a:gd name="T60" fmla="*/ 174 w 242"/>
                <a:gd name="T61" fmla="*/ 207 h 380"/>
                <a:gd name="T62" fmla="*/ 204 w 242"/>
                <a:gd name="T63" fmla="*/ 196 h 380"/>
                <a:gd name="T64" fmla="*/ 213 w 242"/>
                <a:gd name="T65" fmla="*/ 230 h 380"/>
                <a:gd name="T66" fmla="*/ 241 w 242"/>
                <a:gd name="T67" fmla="*/ 259 h 380"/>
                <a:gd name="T68" fmla="*/ 238 w 242"/>
                <a:gd name="T69" fmla="*/ 281 h 380"/>
                <a:gd name="T70" fmla="*/ 233 w 242"/>
                <a:gd name="T71" fmla="*/ 309 h 380"/>
                <a:gd name="T72" fmla="*/ 233 w 242"/>
                <a:gd name="T73" fmla="*/ 324 h 380"/>
                <a:gd name="T74" fmla="*/ 233 w 242"/>
                <a:gd name="T75" fmla="*/ 364 h 3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242" h="380">
                  <a:moveTo>
                    <a:pt x="233" y="364"/>
                  </a:moveTo>
                  <a:lnTo>
                    <a:pt x="229" y="374"/>
                  </a:lnTo>
                  <a:lnTo>
                    <a:pt x="220" y="380"/>
                  </a:lnTo>
                  <a:lnTo>
                    <a:pt x="201" y="368"/>
                  </a:lnTo>
                  <a:lnTo>
                    <a:pt x="199" y="359"/>
                  </a:lnTo>
                  <a:lnTo>
                    <a:pt x="160" y="338"/>
                  </a:lnTo>
                  <a:lnTo>
                    <a:pt x="126" y="315"/>
                  </a:lnTo>
                  <a:lnTo>
                    <a:pt x="111" y="303"/>
                  </a:lnTo>
                  <a:lnTo>
                    <a:pt x="102" y="286"/>
                  </a:lnTo>
                  <a:lnTo>
                    <a:pt x="104" y="280"/>
                  </a:lnTo>
                  <a:lnTo>
                    <a:pt x="87" y="252"/>
                  </a:lnTo>
                  <a:lnTo>
                    <a:pt x="66" y="214"/>
                  </a:lnTo>
                  <a:lnTo>
                    <a:pt x="46" y="173"/>
                  </a:lnTo>
                  <a:lnTo>
                    <a:pt x="38" y="163"/>
                  </a:lnTo>
                  <a:lnTo>
                    <a:pt x="32" y="148"/>
                  </a:lnTo>
                  <a:lnTo>
                    <a:pt x="17" y="134"/>
                  </a:lnTo>
                  <a:lnTo>
                    <a:pt x="4" y="126"/>
                  </a:lnTo>
                  <a:lnTo>
                    <a:pt x="9" y="117"/>
                  </a:lnTo>
                  <a:lnTo>
                    <a:pt x="0" y="97"/>
                  </a:lnTo>
                  <a:lnTo>
                    <a:pt x="5" y="82"/>
                  </a:lnTo>
                  <a:lnTo>
                    <a:pt x="20" y="69"/>
                  </a:lnTo>
                  <a:lnTo>
                    <a:pt x="22" y="78"/>
                  </a:lnTo>
                  <a:lnTo>
                    <a:pt x="17" y="83"/>
                  </a:lnTo>
                  <a:lnTo>
                    <a:pt x="17" y="90"/>
                  </a:lnTo>
                  <a:lnTo>
                    <a:pt x="25" y="89"/>
                  </a:lnTo>
                  <a:lnTo>
                    <a:pt x="33" y="91"/>
                  </a:lnTo>
                  <a:lnTo>
                    <a:pt x="41" y="101"/>
                  </a:lnTo>
                  <a:lnTo>
                    <a:pt x="51" y="93"/>
                  </a:lnTo>
                  <a:lnTo>
                    <a:pt x="54" y="79"/>
                  </a:lnTo>
                  <a:lnTo>
                    <a:pt x="65" y="61"/>
                  </a:lnTo>
                  <a:lnTo>
                    <a:pt x="87" y="53"/>
                  </a:lnTo>
                  <a:lnTo>
                    <a:pt x="106" y="31"/>
                  </a:lnTo>
                  <a:lnTo>
                    <a:pt x="112" y="17"/>
                  </a:lnTo>
                  <a:lnTo>
                    <a:pt x="109" y="1"/>
                  </a:lnTo>
                  <a:lnTo>
                    <a:pt x="114" y="0"/>
                  </a:lnTo>
                  <a:lnTo>
                    <a:pt x="127" y="10"/>
                  </a:lnTo>
                  <a:lnTo>
                    <a:pt x="132" y="19"/>
                  </a:lnTo>
                  <a:lnTo>
                    <a:pt x="141" y="25"/>
                  </a:lnTo>
                  <a:lnTo>
                    <a:pt x="152" y="46"/>
                  </a:lnTo>
                  <a:lnTo>
                    <a:pt x="166" y="49"/>
                  </a:lnTo>
                  <a:lnTo>
                    <a:pt x="176" y="43"/>
                  </a:lnTo>
                  <a:lnTo>
                    <a:pt x="182" y="47"/>
                  </a:lnTo>
                  <a:lnTo>
                    <a:pt x="193" y="45"/>
                  </a:lnTo>
                  <a:lnTo>
                    <a:pt x="208" y="55"/>
                  </a:lnTo>
                  <a:lnTo>
                    <a:pt x="196" y="76"/>
                  </a:lnTo>
                  <a:lnTo>
                    <a:pt x="202" y="77"/>
                  </a:lnTo>
                  <a:lnTo>
                    <a:pt x="211" y="88"/>
                  </a:lnTo>
                  <a:lnTo>
                    <a:pt x="194" y="87"/>
                  </a:lnTo>
                  <a:lnTo>
                    <a:pt x="192" y="90"/>
                  </a:lnTo>
                  <a:lnTo>
                    <a:pt x="177" y="94"/>
                  </a:lnTo>
                  <a:lnTo>
                    <a:pt x="157" y="108"/>
                  </a:lnTo>
                  <a:lnTo>
                    <a:pt x="156" y="118"/>
                  </a:lnTo>
                  <a:lnTo>
                    <a:pt x="151" y="125"/>
                  </a:lnTo>
                  <a:lnTo>
                    <a:pt x="153" y="136"/>
                  </a:lnTo>
                  <a:lnTo>
                    <a:pt x="142" y="142"/>
                  </a:lnTo>
                  <a:lnTo>
                    <a:pt x="143" y="151"/>
                  </a:lnTo>
                  <a:lnTo>
                    <a:pt x="138" y="155"/>
                  </a:lnTo>
                  <a:lnTo>
                    <a:pt x="147" y="173"/>
                  </a:lnTo>
                  <a:lnTo>
                    <a:pt x="157" y="186"/>
                  </a:lnTo>
                  <a:lnTo>
                    <a:pt x="154" y="195"/>
                  </a:lnTo>
                  <a:lnTo>
                    <a:pt x="166" y="196"/>
                  </a:lnTo>
                  <a:lnTo>
                    <a:pt x="174" y="207"/>
                  </a:lnTo>
                  <a:lnTo>
                    <a:pt x="190" y="208"/>
                  </a:lnTo>
                  <a:lnTo>
                    <a:pt x="204" y="196"/>
                  </a:lnTo>
                  <a:lnTo>
                    <a:pt x="205" y="227"/>
                  </a:lnTo>
                  <a:lnTo>
                    <a:pt x="213" y="230"/>
                  </a:lnTo>
                  <a:lnTo>
                    <a:pt x="223" y="226"/>
                  </a:lnTo>
                  <a:lnTo>
                    <a:pt x="241" y="259"/>
                  </a:lnTo>
                  <a:lnTo>
                    <a:pt x="238" y="266"/>
                  </a:lnTo>
                  <a:lnTo>
                    <a:pt x="238" y="281"/>
                  </a:lnTo>
                  <a:lnTo>
                    <a:pt x="239" y="299"/>
                  </a:lnTo>
                  <a:lnTo>
                    <a:pt x="233" y="309"/>
                  </a:lnTo>
                  <a:lnTo>
                    <a:pt x="236" y="317"/>
                  </a:lnTo>
                  <a:lnTo>
                    <a:pt x="233" y="324"/>
                  </a:lnTo>
                  <a:lnTo>
                    <a:pt x="242" y="341"/>
                  </a:lnTo>
                  <a:lnTo>
                    <a:pt x="233" y="364"/>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217" name="Freeform 216"/>
            <p:cNvSpPr>
              <a:spLocks/>
            </p:cNvSpPr>
            <p:nvPr/>
          </p:nvSpPr>
          <p:spPr bwMode="auto">
            <a:xfrm>
              <a:off x="2915375" y="3650896"/>
              <a:ext cx="49594" cy="17087"/>
            </a:xfrm>
            <a:custGeom>
              <a:avLst/>
              <a:gdLst>
                <a:gd name="T0" fmla="*/ 18 w 30"/>
                <a:gd name="T1" fmla="*/ 0 h 11"/>
                <a:gd name="T2" fmla="*/ 27 w 30"/>
                <a:gd name="T3" fmla="*/ 1 h 11"/>
                <a:gd name="T4" fmla="*/ 30 w 30"/>
                <a:gd name="T5" fmla="*/ 6 h 11"/>
                <a:gd name="T6" fmla="*/ 24 w 30"/>
                <a:gd name="T7" fmla="*/ 11 h 11"/>
                <a:gd name="T8" fmla="*/ 11 w 30"/>
                <a:gd name="T9" fmla="*/ 11 h 11"/>
                <a:gd name="T10" fmla="*/ 0 w 30"/>
                <a:gd name="T11" fmla="*/ 11 h 11"/>
                <a:gd name="T12" fmla="*/ 0 w 30"/>
                <a:gd name="T13" fmla="*/ 3 h 11"/>
                <a:gd name="T14" fmla="*/ 3 w 30"/>
                <a:gd name="T15" fmla="*/ 0 h 11"/>
                <a:gd name="T16" fmla="*/ 18 w 30"/>
                <a:gd name="T17"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11">
                  <a:moveTo>
                    <a:pt x="18" y="0"/>
                  </a:moveTo>
                  <a:lnTo>
                    <a:pt x="27" y="1"/>
                  </a:lnTo>
                  <a:lnTo>
                    <a:pt x="30" y="6"/>
                  </a:lnTo>
                  <a:lnTo>
                    <a:pt x="24" y="11"/>
                  </a:lnTo>
                  <a:lnTo>
                    <a:pt x="11" y="11"/>
                  </a:lnTo>
                  <a:lnTo>
                    <a:pt x="0" y="11"/>
                  </a:lnTo>
                  <a:lnTo>
                    <a:pt x="0" y="3"/>
                  </a:lnTo>
                  <a:lnTo>
                    <a:pt x="3" y="0"/>
                  </a:lnTo>
                  <a:lnTo>
                    <a:pt x="18"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218" name="Freeform 217"/>
            <p:cNvSpPr>
              <a:spLocks/>
            </p:cNvSpPr>
            <p:nvPr/>
          </p:nvSpPr>
          <p:spPr bwMode="auto">
            <a:xfrm>
              <a:off x="3065812" y="4871759"/>
              <a:ext cx="257890" cy="265608"/>
            </a:xfrm>
            <a:custGeom>
              <a:avLst/>
              <a:gdLst>
                <a:gd name="T0" fmla="*/ 0 w 156"/>
                <a:gd name="T1" fmla="*/ 61 h 171"/>
                <a:gd name="T2" fmla="*/ 4 w 156"/>
                <a:gd name="T3" fmla="*/ 36 h 171"/>
                <a:gd name="T4" fmla="*/ 3 w 156"/>
                <a:gd name="T5" fmla="*/ 25 h 171"/>
                <a:gd name="T6" fmla="*/ 10 w 156"/>
                <a:gd name="T7" fmla="*/ 6 h 171"/>
                <a:gd name="T8" fmla="*/ 41 w 156"/>
                <a:gd name="T9" fmla="*/ 0 h 171"/>
                <a:gd name="T10" fmla="*/ 58 w 156"/>
                <a:gd name="T11" fmla="*/ 1 h 171"/>
                <a:gd name="T12" fmla="*/ 76 w 156"/>
                <a:gd name="T13" fmla="*/ 11 h 171"/>
                <a:gd name="T14" fmla="*/ 77 w 156"/>
                <a:gd name="T15" fmla="*/ 18 h 171"/>
                <a:gd name="T16" fmla="*/ 83 w 156"/>
                <a:gd name="T17" fmla="*/ 29 h 171"/>
                <a:gd name="T18" fmla="*/ 85 w 156"/>
                <a:gd name="T19" fmla="*/ 57 h 171"/>
                <a:gd name="T20" fmla="*/ 104 w 156"/>
                <a:gd name="T21" fmla="*/ 61 h 171"/>
                <a:gd name="T22" fmla="*/ 111 w 156"/>
                <a:gd name="T23" fmla="*/ 57 h 171"/>
                <a:gd name="T24" fmla="*/ 124 w 156"/>
                <a:gd name="T25" fmla="*/ 63 h 171"/>
                <a:gd name="T26" fmla="*/ 128 w 156"/>
                <a:gd name="T27" fmla="*/ 69 h 171"/>
                <a:gd name="T28" fmla="*/ 132 w 156"/>
                <a:gd name="T29" fmla="*/ 88 h 171"/>
                <a:gd name="T30" fmla="*/ 135 w 156"/>
                <a:gd name="T31" fmla="*/ 96 h 171"/>
                <a:gd name="T32" fmla="*/ 141 w 156"/>
                <a:gd name="T33" fmla="*/ 97 h 171"/>
                <a:gd name="T34" fmla="*/ 148 w 156"/>
                <a:gd name="T35" fmla="*/ 94 h 171"/>
                <a:gd name="T36" fmla="*/ 155 w 156"/>
                <a:gd name="T37" fmla="*/ 97 h 171"/>
                <a:gd name="T38" fmla="*/ 156 w 156"/>
                <a:gd name="T39" fmla="*/ 109 h 171"/>
                <a:gd name="T40" fmla="*/ 155 w 156"/>
                <a:gd name="T41" fmla="*/ 121 h 171"/>
                <a:gd name="T42" fmla="*/ 153 w 156"/>
                <a:gd name="T43" fmla="*/ 133 h 171"/>
                <a:gd name="T44" fmla="*/ 152 w 156"/>
                <a:gd name="T45" fmla="*/ 151 h 171"/>
                <a:gd name="T46" fmla="*/ 138 w 156"/>
                <a:gd name="T47" fmla="*/ 167 h 171"/>
                <a:gd name="T48" fmla="*/ 124 w 156"/>
                <a:gd name="T49" fmla="*/ 171 h 171"/>
                <a:gd name="T50" fmla="*/ 104 w 156"/>
                <a:gd name="T51" fmla="*/ 167 h 171"/>
                <a:gd name="T52" fmla="*/ 85 w 156"/>
                <a:gd name="T53" fmla="*/ 162 h 171"/>
                <a:gd name="T54" fmla="*/ 99 w 156"/>
                <a:gd name="T55" fmla="*/ 130 h 171"/>
                <a:gd name="T56" fmla="*/ 95 w 156"/>
                <a:gd name="T57" fmla="*/ 121 h 171"/>
                <a:gd name="T58" fmla="*/ 76 w 156"/>
                <a:gd name="T59" fmla="*/ 113 h 171"/>
                <a:gd name="T60" fmla="*/ 52 w 156"/>
                <a:gd name="T61" fmla="*/ 98 h 171"/>
                <a:gd name="T62" fmla="*/ 37 w 156"/>
                <a:gd name="T63" fmla="*/ 95 h 171"/>
                <a:gd name="T64" fmla="*/ 0 w 156"/>
                <a:gd name="T65" fmla="*/ 61 h 1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56" h="171">
                  <a:moveTo>
                    <a:pt x="0" y="61"/>
                  </a:moveTo>
                  <a:lnTo>
                    <a:pt x="4" y="36"/>
                  </a:lnTo>
                  <a:lnTo>
                    <a:pt x="3" y="25"/>
                  </a:lnTo>
                  <a:lnTo>
                    <a:pt x="10" y="6"/>
                  </a:lnTo>
                  <a:lnTo>
                    <a:pt x="41" y="0"/>
                  </a:lnTo>
                  <a:lnTo>
                    <a:pt x="58" y="1"/>
                  </a:lnTo>
                  <a:lnTo>
                    <a:pt x="76" y="11"/>
                  </a:lnTo>
                  <a:lnTo>
                    <a:pt x="77" y="18"/>
                  </a:lnTo>
                  <a:lnTo>
                    <a:pt x="83" y="29"/>
                  </a:lnTo>
                  <a:lnTo>
                    <a:pt x="85" y="57"/>
                  </a:lnTo>
                  <a:lnTo>
                    <a:pt x="104" y="61"/>
                  </a:lnTo>
                  <a:lnTo>
                    <a:pt x="111" y="57"/>
                  </a:lnTo>
                  <a:lnTo>
                    <a:pt x="124" y="63"/>
                  </a:lnTo>
                  <a:lnTo>
                    <a:pt x="128" y="69"/>
                  </a:lnTo>
                  <a:lnTo>
                    <a:pt x="132" y="88"/>
                  </a:lnTo>
                  <a:lnTo>
                    <a:pt x="135" y="96"/>
                  </a:lnTo>
                  <a:lnTo>
                    <a:pt x="141" y="97"/>
                  </a:lnTo>
                  <a:lnTo>
                    <a:pt x="148" y="94"/>
                  </a:lnTo>
                  <a:lnTo>
                    <a:pt x="155" y="97"/>
                  </a:lnTo>
                  <a:lnTo>
                    <a:pt x="156" y="109"/>
                  </a:lnTo>
                  <a:lnTo>
                    <a:pt x="155" y="121"/>
                  </a:lnTo>
                  <a:lnTo>
                    <a:pt x="153" y="133"/>
                  </a:lnTo>
                  <a:lnTo>
                    <a:pt x="152" y="151"/>
                  </a:lnTo>
                  <a:lnTo>
                    <a:pt x="138" y="167"/>
                  </a:lnTo>
                  <a:lnTo>
                    <a:pt x="124" y="171"/>
                  </a:lnTo>
                  <a:lnTo>
                    <a:pt x="104" y="167"/>
                  </a:lnTo>
                  <a:lnTo>
                    <a:pt x="85" y="162"/>
                  </a:lnTo>
                  <a:lnTo>
                    <a:pt x="99" y="130"/>
                  </a:lnTo>
                  <a:lnTo>
                    <a:pt x="95" y="121"/>
                  </a:lnTo>
                  <a:lnTo>
                    <a:pt x="76" y="113"/>
                  </a:lnTo>
                  <a:lnTo>
                    <a:pt x="52" y="98"/>
                  </a:lnTo>
                  <a:lnTo>
                    <a:pt x="37" y="95"/>
                  </a:lnTo>
                  <a:lnTo>
                    <a:pt x="0" y="61"/>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219" name="Freeform 218"/>
            <p:cNvSpPr>
              <a:spLocks/>
            </p:cNvSpPr>
            <p:nvPr/>
          </p:nvSpPr>
          <p:spPr bwMode="auto">
            <a:xfrm>
              <a:off x="2212790" y="3782923"/>
              <a:ext cx="72738" cy="40386"/>
            </a:xfrm>
            <a:custGeom>
              <a:avLst/>
              <a:gdLst>
                <a:gd name="T0" fmla="*/ 42 w 44"/>
                <a:gd name="T1" fmla="*/ 21 h 26"/>
                <a:gd name="T2" fmla="*/ 39 w 44"/>
                <a:gd name="T3" fmla="*/ 26 h 26"/>
                <a:gd name="T4" fmla="*/ 29 w 44"/>
                <a:gd name="T5" fmla="*/ 26 h 26"/>
                <a:gd name="T6" fmla="*/ 22 w 44"/>
                <a:gd name="T7" fmla="*/ 24 h 26"/>
                <a:gd name="T8" fmla="*/ 15 w 44"/>
                <a:gd name="T9" fmla="*/ 20 h 26"/>
                <a:gd name="T10" fmla="*/ 5 w 44"/>
                <a:gd name="T11" fmla="*/ 18 h 26"/>
                <a:gd name="T12" fmla="*/ 0 w 44"/>
                <a:gd name="T13" fmla="*/ 14 h 26"/>
                <a:gd name="T14" fmla="*/ 1 w 44"/>
                <a:gd name="T15" fmla="*/ 11 h 26"/>
                <a:gd name="T16" fmla="*/ 8 w 44"/>
                <a:gd name="T17" fmla="*/ 6 h 26"/>
                <a:gd name="T18" fmla="*/ 12 w 44"/>
                <a:gd name="T19" fmla="*/ 3 h 26"/>
                <a:gd name="T20" fmla="*/ 11 w 44"/>
                <a:gd name="T21" fmla="*/ 1 h 26"/>
                <a:gd name="T22" fmla="*/ 15 w 44"/>
                <a:gd name="T23" fmla="*/ 0 h 26"/>
                <a:gd name="T24" fmla="*/ 20 w 44"/>
                <a:gd name="T25" fmla="*/ 1 h 26"/>
                <a:gd name="T26" fmla="*/ 24 w 44"/>
                <a:gd name="T27" fmla="*/ 6 h 26"/>
                <a:gd name="T28" fmla="*/ 29 w 44"/>
                <a:gd name="T29" fmla="*/ 9 h 26"/>
                <a:gd name="T30" fmla="*/ 29 w 44"/>
                <a:gd name="T31" fmla="*/ 12 h 26"/>
                <a:gd name="T32" fmla="*/ 38 w 44"/>
                <a:gd name="T33" fmla="*/ 9 h 26"/>
                <a:gd name="T34" fmla="*/ 41 w 44"/>
                <a:gd name="T35" fmla="*/ 11 h 26"/>
                <a:gd name="T36" fmla="*/ 44 w 44"/>
                <a:gd name="T37" fmla="*/ 13 h 26"/>
                <a:gd name="T38" fmla="*/ 42 w 44"/>
                <a:gd name="T39" fmla="*/ 21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4" h="26">
                  <a:moveTo>
                    <a:pt x="42" y="21"/>
                  </a:moveTo>
                  <a:lnTo>
                    <a:pt x="39" y="26"/>
                  </a:lnTo>
                  <a:lnTo>
                    <a:pt x="29" y="26"/>
                  </a:lnTo>
                  <a:lnTo>
                    <a:pt x="22" y="24"/>
                  </a:lnTo>
                  <a:lnTo>
                    <a:pt x="15" y="20"/>
                  </a:lnTo>
                  <a:lnTo>
                    <a:pt x="5" y="18"/>
                  </a:lnTo>
                  <a:lnTo>
                    <a:pt x="0" y="14"/>
                  </a:lnTo>
                  <a:lnTo>
                    <a:pt x="1" y="11"/>
                  </a:lnTo>
                  <a:lnTo>
                    <a:pt x="8" y="6"/>
                  </a:lnTo>
                  <a:lnTo>
                    <a:pt x="12" y="3"/>
                  </a:lnTo>
                  <a:lnTo>
                    <a:pt x="11" y="1"/>
                  </a:lnTo>
                  <a:lnTo>
                    <a:pt x="15" y="0"/>
                  </a:lnTo>
                  <a:lnTo>
                    <a:pt x="20" y="1"/>
                  </a:lnTo>
                  <a:lnTo>
                    <a:pt x="24" y="6"/>
                  </a:lnTo>
                  <a:lnTo>
                    <a:pt x="29" y="9"/>
                  </a:lnTo>
                  <a:lnTo>
                    <a:pt x="29" y="12"/>
                  </a:lnTo>
                  <a:lnTo>
                    <a:pt x="38" y="9"/>
                  </a:lnTo>
                  <a:lnTo>
                    <a:pt x="41" y="11"/>
                  </a:lnTo>
                  <a:lnTo>
                    <a:pt x="44" y="13"/>
                  </a:lnTo>
                  <a:lnTo>
                    <a:pt x="42" y="21"/>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220" name="Freeform 219"/>
            <p:cNvSpPr>
              <a:spLocks/>
            </p:cNvSpPr>
            <p:nvPr/>
          </p:nvSpPr>
          <p:spPr bwMode="auto">
            <a:xfrm>
              <a:off x="3166653" y="4053191"/>
              <a:ext cx="123987" cy="136687"/>
            </a:xfrm>
            <a:custGeom>
              <a:avLst/>
              <a:gdLst>
                <a:gd name="T0" fmla="*/ 17 w 75"/>
                <a:gd name="T1" fmla="*/ 1 h 88"/>
                <a:gd name="T2" fmla="*/ 39 w 75"/>
                <a:gd name="T3" fmla="*/ 5 h 88"/>
                <a:gd name="T4" fmla="*/ 41 w 75"/>
                <a:gd name="T5" fmla="*/ 2 h 88"/>
                <a:gd name="T6" fmla="*/ 56 w 75"/>
                <a:gd name="T7" fmla="*/ 0 h 88"/>
                <a:gd name="T8" fmla="*/ 75 w 75"/>
                <a:gd name="T9" fmla="*/ 6 h 88"/>
                <a:gd name="T10" fmla="*/ 65 w 75"/>
                <a:gd name="T11" fmla="*/ 24 h 88"/>
                <a:gd name="T12" fmla="*/ 66 w 75"/>
                <a:gd name="T13" fmla="*/ 38 h 88"/>
                <a:gd name="T14" fmla="*/ 74 w 75"/>
                <a:gd name="T15" fmla="*/ 50 h 88"/>
                <a:gd name="T16" fmla="*/ 70 w 75"/>
                <a:gd name="T17" fmla="*/ 59 h 88"/>
                <a:gd name="T18" fmla="*/ 68 w 75"/>
                <a:gd name="T19" fmla="*/ 69 h 88"/>
                <a:gd name="T20" fmla="*/ 64 w 75"/>
                <a:gd name="T21" fmla="*/ 77 h 88"/>
                <a:gd name="T22" fmla="*/ 53 w 75"/>
                <a:gd name="T23" fmla="*/ 73 h 88"/>
                <a:gd name="T24" fmla="*/ 45 w 75"/>
                <a:gd name="T25" fmla="*/ 75 h 88"/>
                <a:gd name="T26" fmla="*/ 37 w 75"/>
                <a:gd name="T27" fmla="*/ 73 h 88"/>
                <a:gd name="T28" fmla="*/ 35 w 75"/>
                <a:gd name="T29" fmla="*/ 79 h 88"/>
                <a:gd name="T30" fmla="*/ 38 w 75"/>
                <a:gd name="T31" fmla="*/ 83 h 88"/>
                <a:gd name="T32" fmla="*/ 37 w 75"/>
                <a:gd name="T33" fmla="*/ 88 h 88"/>
                <a:gd name="T34" fmla="*/ 27 w 75"/>
                <a:gd name="T35" fmla="*/ 86 h 88"/>
                <a:gd name="T36" fmla="*/ 16 w 75"/>
                <a:gd name="T37" fmla="*/ 68 h 88"/>
                <a:gd name="T38" fmla="*/ 13 w 75"/>
                <a:gd name="T39" fmla="*/ 56 h 88"/>
                <a:gd name="T40" fmla="*/ 7 w 75"/>
                <a:gd name="T41" fmla="*/ 56 h 88"/>
                <a:gd name="T42" fmla="*/ 0 w 75"/>
                <a:gd name="T43" fmla="*/ 41 h 88"/>
                <a:gd name="T44" fmla="*/ 3 w 75"/>
                <a:gd name="T45" fmla="*/ 30 h 88"/>
                <a:gd name="T46" fmla="*/ 2 w 75"/>
                <a:gd name="T47" fmla="*/ 25 h 88"/>
                <a:gd name="T48" fmla="*/ 13 w 75"/>
                <a:gd name="T49" fmla="*/ 20 h 88"/>
                <a:gd name="T50" fmla="*/ 17 w 75"/>
                <a:gd name="T51" fmla="*/ 1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5" h="88">
                  <a:moveTo>
                    <a:pt x="17" y="1"/>
                  </a:moveTo>
                  <a:lnTo>
                    <a:pt x="39" y="5"/>
                  </a:lnTo>
                  <a:lnTo>
                    <a:pt x="41" y="2"/>
                  </a:lnTo>
                  <a:lnTo>
                    <a:pt x="56" y="0"/>
                  </a:lnTo>
                  <a:lnTo>
                    <a:pt x="75" y="6"/>
                  </a:lnTo>
                  <a:lnTo>
                    <a:pt x="65" y="24"/>
                  </a:lnTo>
                  <a:lnTo>
                    <a:pt x="66" y="38"/>
                  </a:lnTo>
                  <a:lnTo>
                    <a:pt x="74" y="50"/>
                  </a:lnTo>
                  <a:lnTo>
                    <a:pt x="70" y="59"/>
                  </a:lnTo>
                  <a:lnTo>
                    <a:pt x="68" y="69"/>
                  </a:lnTo>
                  <a:lnTo>
                    <a:pt x="64" y="77"/>
                  </a:lnTo>
                  <a:lnTo>
                    <a:pt x="53" y="73"/>
                  </a:lnTo>
                  <a:lnTo>
                    <a:pt x="45" y="75"/>
                  </a:lnTo>
                  <a:lnTo>
                    <a:pt x="37" y="73"/>
                  </a:lnTo>
                  <a:lnTo>
                    <a:pt x="35" y="79"/>
                  </a:lnTo>
                  <a:lnTo>
                    <a:pt x="38" y="83"/>
                  </a:lnTo>
                  <a:lnTo>
                    <a:pt x="37" y="88"/>
                  </a:lnTo>
                  <a:lnTo>
                    <a:pt x="27" y="86"/>
                  </a:lnTo>
                  <a:lnTo>
                    <a:pt x="16" y="68"/>
                  </a:lnTo>
                  <a:lnTo>
                    <a:pt x="13" y="56"/>
                  </a:lnTo>
                  <a:lnTo>
                    <a:pt x="7" y="56"/>
                  </a:lnTo>
                  <a:lnTo>
                    <a:pt x="0" y="41"/>
                  </a:lnTo>
                  <a:lnTo>
                    <a:pt x="3" y="30"/>
                  </a:lnTo>
                  <a:lnTo>
                    <a:pt x="2" y="25"/>
                  </a:lnTo>
                  <a:lnTo>
                    <a:pt x="13" y="20"/>
                  </a:lnTo>
                  <a:lnTo>
                    <a:pt x="17" y="1"/>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221" name="Freeform 220"/>
            <p:cNvSpPr>
              <a:spLocks/>
            </p:cNvSpPr>
            <p:nvPr/>
          </p:nvSpPr>
          <p:spPr bwMode="auto">
            <a:xfrm>
              <a:off x="3054239" y="3896312"/>
              <a:ext cx="33063" cy="29512"/>
            </a:xfrm>
            <a:custGeom>
              <a:avLst/>
              <a:gdLst>
                <a:gd name="T0" fmla="*/ 6 w 20"/>
                <a:gd name="T1" fmla="*/ 3 h 19"/>
                <a:gd name="T2" fmla="*/ 16 w 20"/>
                <a:gd name="T3" fmla="*/ 0 h 19"/>
                <a:gd name="T4" fmla="*/ 20 w 20"/>
                <a:gd name="T5" fmla="*/ 1 h 19"/>
                <a:gd name="T6" fmla="*/ 19 w 20"/>
                <a:gd name="T7" fmla="*/ 16 h 19"/>
                <a:gd name="T8" fmla="*/ 3 w 20"/>
                <a:gd name="T9" fmla="*/ 19 h 19"/>
                <a:gd name="T10" fmla="*/ 0 w 20"/>
                <a:gd name="T11" fmla="*/ 17 h 19"/>
                <a:gd name="T12" fmla="*/ 6 w 20"/>
                <a:gd name="T13" fmla="*/ 11 h 19"/>
                <a:gd name="T14" fmla="*/ 6 w 20"/>
                <a:gd name="T15" fmla="*/ 3 h 1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0" h="19">
                  <a:moveTo>
                    <a:pt x="6" y="3"/>
                  </a:moveTo>
                  <a:lnTo>
                    <a:pt x="16" y="0"/>
                  </a:lnTo>
                  <a:lnTo>
                    <a:pt x="20" y="1"/>
                  </a:lnTo>
                  <a:lnTo>
                    <a:pt x="19" y="16"/>
                  </a:lnTo>
                  <a:lnTo>
                    <a:pt x="3" y="19"/>
                  </a:lnTo>
                  <a:lnTo>
                    <a:pt x="0" y="17"/>
                  </a:lnTo>
                  <a:lnTo>
                    <a:pt x="6" y="11"/>
                  </a:lnTo>
                  <a:lnTo>
                    <a:pt x="6" y="3"/>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222" name="Freeform 221"/>
            <p:cNvSpPr>
              <a:spLocks/>
            </p:cNvSpPr>
            <p:nvPr/>
          </p:nvSpPr>
          <p:spPr bwMode="auto">
            <a:xfrm>
              <a:off x="3246004" y="5219689"/>
              <a:ext cx="148783" cy="155326"/>
            </a:xfrm>
            <a:custGeom>
              <a:avLst/>
              <a:gdLst>
                <a:gd name="T0" fmla="*/ 3 w 90"/>
                <a:gd name="T1" fmla="*/ 2 h 100"/>
                <a:gd name="T2" fmla="*/ 14 w 90"/>
                <a:gd name="T3" fmla="*/ 0 h 100"/>
                <a:gd name="T4" fmla="*/ 35 w 90"/>
                <a:gd name="T5" fmla="*/ 16 h 100"/>
                <a:gd name="T6" fmla="*/ 41 w 90"/>
                <a:gd name="T7" fmla="*/ 15 h 100"/>
                <a:gd name="T8" fmla="*/ 61 w 90"/>
                <a:gd name="T9" fmla="*/ 29 h 100"/>
                <a:gd name="T10" fmla="*/ 77 w 90"/>
                <a:gd name="T11" fmla="*/ 40 h 100"/>
                <a:gd name="T12" fmla="*/ 89 w 90"/>
                <a:gd name="T13" fmla="*/ 54 h 100"/>
                <a:gd name="T14" fmla="*/ 83 w 90"/>
                <a:gd name="T15" fmla="*/ 64 h 100"/>
                <a:gd name="T16" fmla="*/ 90 w 90"/>
                <a:gd name="T17" fmla="*/ 76 h 100"/>
                <a:gd name="T18" fmla="*/ 84 w 90"/>
                <a:gd name="T19" fmla="*/ 89 h 100"/>
                <a:gd name="T20" fmla="*/ 67 w 90"/>
                <a:gd name="T21" fmla="*/ 100 h 100"/>
                <a:gd name="T22" fmla="*/ 53 w 90"/>
                <a:gd name="T23" fmla="*/ 96 h 100"/>
                <a:gd name="T24" fmla="*/ 44 w 90"/>
                <a:gd name="T25" fmla="*/ 98 h 100"/>
                <a:gd name="T26" fmla="*/ 27 w 90"/>
                <a:gd name="T27" fmla="*/ 89 h 100"/>
                <a:gd name="T28" fmla="*/ 15 w 90"/>
                <a:gd name="T29" fmla="*/ 90 h 100"/>
                <a:gd name="T30" fmla="*/ 2 w 90"/>
                <a:gd name="T31" fmla="*/ 79 h 100"/>
                <a:gd name="T32" fmla="*/ 1 w 90"/>
                <a:gd name="T33" fmla="*/ 65 h 100"/>
                <a:gd name="T34" fmla="*/ 4 w 90"/>
                <a:gd name="T35" fmla="*/ 61 h 100"/>
                <a:gd name="T36" fmla="*/ 0 w 90"/>
                <a:gd name="T37" fmla="*/ 40 h 100"/>
                <a:gd name="T38" fmla="*/ 2 w 90"/>
                <a:gd name="T39" fmla="*/ 19 h 100"/>
                <a:gd name="T40" fmla="*/ 3 w 90"/>
                <a:gd name="T41" fmla="*/ 2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90" h="100">
                  <a:moveTo>
                    <a:pt x="3" y="2"/>
                  </a:moveTo>
                  <a:lnTo>
                    <a:pt x="14" y="0"/>
                  </a:lnTo>
                  <a:lnTo>
                    <a:pt x="35" y="16"/>
                  </a:lnTo>
                  <a:lnTo>
                    <a:pt x="41" y="15"/>
                  </a:lnTo>
                  <a:lnTo>
                    <a:pt x="61" y="29"/>
                  </a:lnTo>
                  <a:lnTo>
                    <a:pt x="77" y="40"/>
                  </a:lnTo>
                  <a:lnTo>
                    <a:pt x="89" y="54"/>
                  </a:lnTo>
                  <a:lnTo>
                    <a:pt x="83" y="64"/>
                  </a:lnTo>
                  <a:lnTo>
                    <a:pt x="90" y="76"/>
                  </a:lnTo>
                  <a:lnTo>
                    <a:pt x="84" y="89"/>
                  </a:lnTo>
                  <a:lnTo>
                    <a:pt x="67" y="100"/>
                  </a:lnTo>
                  <a:lnTo>
                    <a:pt x="53" y="96"/>
                  </a:lnTo>
                  <a:lnTo>
                    <a:pt x="44" y="98"/>
                  </a:lnTo>
                  <a:lnTo>
                    <a:pt x="27" y="89"/>
                  </a:lnTo>
                  <a:lnTo>
                    <a:pt x="15" y="90"/>
                  </a:lnTo>
                  <a:lnTo>
                    <a:pt x="2" y="79"/>
                  </a:lnTo>
                  <a:lnTo>
                    <a:pt x="1" y="65"/>
                  </a:lnTo>
                  <a:lnTo>
                    <a:pt x="4" y="61"/>
                  </a:lnTo>
                  <a:lnTo>
                    <a:pt x="0" y="40"/>
                  </a:lnTo>
                  <a:lnTo>
                    <a:pt x="2" y="19"/>
                  </a:lnTo>
                  <a:lnTo>
                    <a:pt x="3" y="2"/>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223" name="Freeform 222"/>
            <p:cNvSpPr>
              <a:spLocks/>
            </p:cNvSpPr>
            <p:nvPr/>
          </p:nvSpPr>
          <p:spPr bwMode="auto">
            <a:xfrm>
              <a:off x="1067160" y="2394310"/>
              <a:ext cx="79351" cy="38832"/>
            </a:xfrm>
            <a:custGeom>
              <a:avLst/>
              <a:gdLst>
                <a:gd name="T0" fmla="*/ 25 w 48"/>
                <a:gd name="T1" fmla="*/ 17 h 25"/>
                <a:gd name="T2" fmla="*/ 3 w 48"/>
                <a:gd name="T3" fmla="*/ 25 h 25"/>
                <a:gd name="T4" fmla="*/ 0 w 48"/>
                <a:gd name="T5" fmla="*/ 19 h 25"/>
                <a:gd name="T6" fmla="*/ 7 w 48"/>
                <a:gd name="T7" fmla="*/ 10 h 25"/>
                <a:gd name="T8" fmla="*/ 28 w 48"/>
                <a:gd name="T9" fmla="*/ 3 h 25"/>
                <a:gd name="T10" fmla="*/ 40 w 48"/>
                <a:gd name="T11" fmla="*/ 0 h 25"/>
                <a:gd name="T12" fmla="*/ 48 w 48"/>
                <a:gd name="T13" fmla="*/ 2 h 25"/>
                <a:gd name="T14" fmla="*/ 48 w 48"/>
                <a:gd name="T15" fmla="*/ 8 h 25"/>
                <a:gd name="T16" fmla="*/ 25 w 48"/>
                <a:gd name="T17" fmla="*/ 17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8" h="25">
                  <a:moveTo>
                    <a:pt x="25" y="17"/>
                  </a:moveTo>
                  <a:lnTo>
                    <a:pt x="3" y="25"/>
                  </a:lnTo>
                  <a:lnTo>
                    <a:pt x="0" y="19"/>
                  </a:lnTo>
                  <a:lnTo>
                    <a:pt x="7" y="10"/>
                  </a:lnTo>
                  <a:lnTo>
                    <a:pt x="28" y="3"/>
                  </a:lnTo>
                  <a:lnTo>
                    <a:pt x="40" y="0"/>
                  </a:lnTo>
                  <a:lnTo>
                    <a:pt x="48" y="2"/>
                  </a:lnTo>
                  <a:lnTo>
                    <a:pt x="48" y="8"/>
                  </a:lnTo>
                  <a:lnTo>
                    <a:pt x="25" y="17"/>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224" name="Freeform 209"/>
            <p:cNvSpPr>
              <a:spLocks/>
            </p:cNvSpPr>
            <p:nvPr/>
          </p:nvSpPr>
          <p:spPr bwMode="auto">
            <a:xfrm>
              <a:off x="720000" y="2012207"/>
              <a:ext cx="1127445" cy="492384"/>
            </a:xfrm>
            <a:custGeom>
              <a:avLst/>
              <a:gdLst>
                <a:gd name="T0" fmla="*/ 542 w 682"/>
                <a:gd name="T1" fmla="*/ 8 h 317"/>
                <a:gd name="T2" fmla="*/ 572 w 682"/>
                <a:gd name="T3" fmla="*/ 16 h 317"/>
                <a:gd name="T4" fmla="*/ 630 w 682"/>
                <a:gd name="T5" fmla="*/ 21 h 317"/>
                <a:gd name="T6" fmla="*/ 671 w 682"/>
                <a:gd name="T7" fmla="*/ 26 h 317"/>
                <a:gd name="T8" fmla="*/ 598 w 682"/>
                <a:gd name="T9" fmla="*/ 94 h 317"/>
                <a:gd name="T10" fmla="*/ 501 w 682"/>
                <a:gd name="T11" fmla="*/ 207 h 317"/>
                <a:gd name="T12" fmla="*/ 529 w 682"/>
                <a:gd name="T13" fmla="*/ 217 h 317"/>
                <a:gd name="T14" fmla="*/ 550 w 682"/>
                <a:gd name="T15" fmla="*/ 229 h 317"/>
                <a:gd name="T16" fmla="*/ 547 w 682"/>
                <a:gd name="T17" fmla="*/ 274 h 317"/>
                <a:gd name="T18" fmla="*/ 536 w 682"/>
                <a:gd name="T19" fmla="*/ 309 h 317"/>
                <a:gd name="T20" fmla="*/ 536 w 682"/>
                <a:gd name="T21" fmla="*/ 278 h 317"/>
                <a:gd name="T22" fmla="*/ 526 w 682"/>
                <a:gd name="T23" fmla="*/ 242 h 317"/>
                <a:gd name="T24" fmla="*/ 480 w 682"/>
                <a:gd name="T25" fmla="*/ 216 h 317"/>
                <a:gd name="T26" fmla="*/ 429 w 682"/>
                <a:gd name="T27" fmla="*/ 207 h 317"/>
                <a:gd name="T28" fmla="*/ 380 w 682"/>
                <a:gd name="T29" fmla="*/ 194 h 317"/>
                <a:gd name="T30" fmla="*/ 338 w 682"/>
                <a:gd name="T31" fmla="*/ 213 h 317"/>
                <a:gd name="T32" fmla="*/ 307 w 682"/>
                <a:gd name="T33" fmla="*/ 212 h 317"/>
                <a:gd name="T34" fmla="*/ 358 w 682"/>
                <a:gd name="T35" fmla="*/ 183 h 317"/>
                <a:gd name="T36" fmla="*/ 267 w 682"/>
                <a:gd name="T37" fmla="*/ 220 h 317"/>
                <a:gd name="T38" fmla="*/ 213 w 682"/>
                <a:gd name="T39" fmla="*/ 251 h 317"/>
                <a:gd name="T40" fmla="*/ 145 w 682"/>
                <a:gd name="T41" fmla="*/ 276 h 317"/>
                <a:gd name="T42" fmla="*/ 95 w 682"/>
                <a:gd name="T43" fmla="*/ 292 h 317"/>
                <a:gd name="T44" fmla="*/ 32 w 682"/>
                <a:gd name="T45" fmla="*/ 311 h 317"/>
                <a:gd name="T46" fmla="*/ 28 w 682"/>
                <a:gd name="T47" fmla="*/ 304 h 317"/>
                <a:gd name="T48" fmla="*/ 98 w 682"/>
                <a:gd name="T49" fmla="*/ 285 h 317"/>
                <a:gd name="T50" fmla="*/ 155 w 682"/>
                <a:gd name="T51" fmla="*/ 261 h 317"/>
                <a:gd name="T52" fmla="*/ 213 w 682"/>
                <a:gd name="T53" fmla="*/ 228 h 317"/>
                <a:gd name="T54" fmla="*/ 172 w 682"/>
                <a:gd name="T55" fmla="*/ 238 h 317"/>
                <a:gd name="T56" fmla="*/ 167 w 682"/>
                <a:gd name="T57" fmla="*/ 225 h 317"/>
                <a:gd name="T58" fmla="*/ 146 w 682"/>
                <a:gd name="T59" fmla="*/ 221 h 317"/>
                <a:gd name="T60" fmla="*/ 132 w 682"/>
                <a:gd name="T61" fmla="*/ 211 h 317"/>
                <a:gd name="T62" fmla="*/ 139 w 682"/>
                <a:gd name="T63" fmla="*/ 186 h 317"/>
                <a:gd name="T64" fmla="*/ 183 w 682"/>
                <a:gd name="T65" fmla="*/ 157 h 317"/>
                <a:gd name="T66" fmla="*/ 220 w 682"/>
                <a:gd name="T67" fmla="*/ 149 h 317"/>
                <a:gd name="T68" fmla="*/ 270 w 682"/>
                <a:gd name="T69" fmla="*/ 136 h 317"/>
                <a:gd name="T70" fmla="*/ 295 w 682"/>
                <a:gd name="T71" fmla="*/ 117 h 317"/>
                <a:gd name="T72" fmla="*/ 256 w 682"/>
                <a:gd name="T73" fmla="*/ 125 h 317"/>
                <a:gd name="T74" fmla="*/ 213 w 682"/>
                <a:gd name="T75" fmla="*/ 119 h 317"/>
                <a:gd name="T76" fmla="*/ 246 w 682"/>
                <a:gd name="T77" fmla="*/ 93 h 317"/>
                <a:gd name="T78" fmla="*/ 286 w 682"/>
                <a:gd name="T79" fmla="*/ 93 h 317"/>
                <a:gd name="T80" fmla="*/ 313 w 682"/>
                <a:gd name="T81" fmla="*/ 74 h 317"/>
                <a:gd name="T82" fmla="*/ 305 w 682"/>
                <a:gd name="T83" fmla="*/ 52 h 317"/>
                <a:gd name="T84" fmla="*/ 380 w 682"/>
                <a:gd name="T85" fmla="*/ 34 h 317"/>
                <a:gd name="T86" fmla="*/ 439 w 682"/>
                <a:gd name="T87" fmla="*/ 16 h 317"/>
                <a:gd name="T88" fmla="*/ 519 w 682"/>
                <a:gd name="T89" fmla="*/ 0 h 3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682" h="317">
                  <a:moveTo>
                    <a:pt x="533" y="4"/>
                  </a:moveTo>
                  <a:lnTo>
                    <a:pt x="531" y="12"/>
                  </a:lnTo>
                  <a:lnTo>
                    <a:pt x="542" y="8"/>
                  </a:lnTo>
                  <a:lnTo>
                    <a:pt x="562" y="9"/>
                  </a:lnTo>
                  <a:lnTo>
                    <a:pt x="556" y="13"/>
                  </a:lnTo>
                  <a:lnTo>
                    <a:pt x="572" y="16"/>
                  </a:lnTo>
                  <a:lnTo>
                    <a:pt x="587" y="14"/>
                  </a:lnTo>
                  <a:lnTo>
                    <a:pt x="607" y="20"/>
                  </a:lnTo>
                  <a:lnTo>
                    <a:pt x="630" y="21"/>
                  </a:lnTo>
                  <a:lnTo>
                    <a:pt x="637" y="23"/>
                  </a:lnTo>
                  <a:lnTo>
                    <a:pt x="658" y="21"/>
                  </a:lnTo>
                  <a:lnTo>
                    <a:pt x="671" y="26"/>
                  </a:lnTo>
                  <a:lnTo>
                    <a:pt x="682" y="28"/>
                  </a:lnTo>
                  <a:lnTo>
                    <a:pt x="682" y="28"/>
                  </a:lnTo>
                  <a:lnTo>
                    <a:pt x="598" y="94"/>
                  </a:lnTo>
                  <a:lnTo>
                    <a:pt x="478" y="201"/>
                  </a:lnTo>
                  <a:lnTo>
                    <a:pt x="492" y="202"/>
                  </a:lnTo>
                  <a:lnTo>
                    <a:pt x="501" y="207"/>
                  </a:lnTo>
                  <a:lnTo>
                    <a:pt x="503" y="215"/>
                  </a:lnTo>
                  <a:lnTo>
                    <a:pt x="503" y="228"/>
                  </a:lnTo>
                  <a:lnTo>
                    <a:pt x="529" y="217"/>
                  </a:lnTo>
                  <a:lnTo>
                    <a:pt x="549" y="211"/>
                  </a:lnTo>
                  <a:lnTo>
                    <a:pt x="548" y="221"/>
                  </a:lnTo>
                  <a:lnTo>
                    <a:pt x="550" y="229"/>
                  </a:lnTo>
                  <a:lnTo>
                    <a:pt x="555" y="238"/>
                  </a:lnTo>
                  <a:lnTo>
                    <a:pt x="552" y="252"/>
                  </a:lnTo>
                  <a:lnTo>
                    <a:pt x="547" y="274"/>
                  </a:lnTo>
                  <a:lnTo>
                    <a:pt x="562" y="287"/>
                  </a:lnTo>
                  <a:lnTo>
                    <a:pt x="552" y="299"/>
                  </a:lnTo>
                  <a:lnTo>
                    <a:pt x="536" y="309"/>
                  </a:lnTo>
                  <a:lnTo>
                    <a:pt x="533" y="301"/>
                  </a:lnTo>
                  <a:lnTo>
                    <a:pt x="525" y="295"/>
                  </a:lnTo>
                  <a:lnTo>
                    <a:pt x="536" y="278"/>
                  </a:lnTo>
                  <a:lnTo>
                    <a:pt x="530" y="262"/>
                  </a:lnTo>
                  <a:lnTo>
                    <a:pt x="539" y="244"/>
                  </a:lnTo>
                  <a:lnTo>
                    <a:pt x="526" y="242"/>
                  </a:lnTo>
                  <a:lnTo>
                    <a:pt x="503" y="242"/>
                  </a:lnTo>
                  <a:lnTo>
                    <a:pt x="491" y="236"/>
                  </a:lnTo>
                  <a:lnTo>
                    <a:pt x="480" y="216"/>
                  </a:lnTo>
                  <a:lnTo>
                    <a:pt x="470" y="212"/>
                  </a:lnTo>
                  <a:lnTo>
                    <a:pt x="451" y="205"/>
                  </a:lnTo>
                  <a:lnTo>
                    <a:pt x="429" y="207"/>
                  </a:lnTo>
                  <a:lnTo>
                    <a:pt x="409" y="198"/>
                  </a:lnTo>
                  <a:lnTo>
                    <a:pt x="401" y="190"/>
                  </a:lnTo>
                  <a:lnTo>
                    <a:pt x="380" y="194"/>
                  </a:lnTo>
                  <a:lnTo>
                    <a:pt x="369" y="207"/>
                  </a:lnTo>
                  <a:lnTo>
                    <a:pt x="359" y="209"/>
                  </a:lnTo>
                  <a:lnTo>
                    <a:pt x="338" y="213"/>
                  </a:lnTo>
                  <a:lnTo>
                    <a:pt x="318" y="219"/>
                  </a:lnTo>
                  <a:lnTo>
                    <a:pt x="297" y="223"/>
                  </a:lnTo>
                  <a:lnTo>
                    <a:pt x="307" y="212"/>
                  </a:lnTo>
                  <a:lnTo>
                    <a:pt x="335" y="193"/>
                  </a:lnTo>
                  <a:lnTo>
                    <a:pt x="357" y="187"/>
                  </a:lnTo>
                  <a:lnTo>
                    <a:pt x="358" y="183"/>
                  </a:lnTo>
                  <a:lnTo>
                    <a:pt x="328" y="193"/>
                  </a:lnTo>
                  <a:lnTo>
                    <a:pt x="303" y="206"/>
                  </a:lnTo>
                  <a:lnTo>
                    <a:pt x="267" y="220"/>
                  </a:lnTo>
                  <a:lnTo>
                    <a:pt x="267" y="229"/>
                  </a:lnTo>
                  <a:lnTo>
                    <a:pt x="238" y="243"/>
                  </a:lnTo>
                  <a:lnTo>
                    <a:pt x="213" y="251"/>
                  </a:lnTo>
                  <a:lnTo>
                    <a:pt x="192" y="257"/>
                  </a:lnTo>
                  <a:lnTo>
                    <a:pt x="179" y="266"/>
                  </a:lnTo>
                  <a:lnTo>
                    <a:pt x="145" y="276"/>
                  </a:lnTo>
                  <a:lnTo>
                    <a:pt x="130" y="285"/>
                  </a:lnTo>
                  <a:lnTo>
                    <a:pt x="104" y="294"/>
                  </a:lnTo>
                  <a:lnTo>
                    <a:pt x="95" y="292"/>
                  </a:lnTo>
                  <a:lnTo>
                    <a:pt x="75" y="298"/>
                  </a:lnTo>
                  <a:lnTo>
                    <a:pt x="52" y="304"/>
                  </a:lnTo>
                  <a:lnTo>
                    <a:pt x="32" y="311"/>
                  </a:lnTo>
                  <a:lnTo>
                    <a:pt x="0" y="317"/>
                  </a:lnTo>
                  <a:lnTo>
                    <a:pt x="1" y="313"/>
                  </a:lnTo>
                  <a:lnTo>
                    <a:pt x="28" y="304"/>
                  </a:lnTo>
                  <a:lnTo>
                    <a:pt x="49" y="298"/>
                  </a:lnTo>
                  <a:lnTo>
                    <a:pt x="77" y="287"/>
                  </a:lnTo>
                  <a:lnTo>
                    <a:pt x="98" y="285"/>
                  </a:lnTo>
                  <a:lnTo>
                    <a:pt x="114" y="277"/>
                  </a:lnTo>
                  <a:lnTo>
                    <a:pt x="148" y="265"/>
                  </a:lnTo>
                  <a:lnTo>
                    <a:pt x="155" y="261"/>
                  </a:lnTo>
                  <a:lnTo>
                    <a:pt x="174" y="254"/>
                  </a:lnTo>
                  <a:lnTo>
                    <a:pt x="192" y="239"/>
                  </a:lnTo>
                  <a:lnTo>
                    <a:pt x="213" y="228"/>
                  </a:lnTo>
                  <a:lnTo>
                    <a:pt x="189" y="234"/>
                  </a:lnTo>
                  <a:lnTo>
                    <a:pt x="188" y="231"/>
                  </a:lnTo>
                  <a:lnTo>
                    <a:pt x="172" y="238"/>
                  </a:lnTo>
                  <a:lnTo>
                    <a:pt x="173" y="228"/>
                  </a:lnTo>
                  <a:lnTo>
                    <a:pt x="161" y="235"/>
                  </a:lnTo>
                  <a:lnTo>
                    <a:pt x="167" y="225"/>
                  </a:lnTo>
                  <a:lnTo>
                    <a:pt x="143" y="233"/>
                  </a:lnTo>
                  <a:lnTo>
                    <a:pt x="134" y="233"/>
                  </a:lnTo>
                  <a:lnTo>
                    <a:pt x="146" y="221"/>
                  </a:lnTo>
                  <a:lnTo>
                    <a:pt x="157" y="214"/>
                  </a:lnTo>
                  <a:lnTo>
                    <a:pt x="156" y="207"/>
                  </a:lnTo>
                  <a:lnTo>
                    <a:pt x="132" y="211"/>
                  </a:lnTo>
                  <a:lnTo>
                    <a:pt x="131" y="202"/>
                  </a:lnTo>
                  <a:lnTo>
                    <a:pt x="126" y="197"/>
                  </a:lnTo>
                  <a:lnTo>
                    <a:pt x="139" y="186"/>
                  </a:lnTo>
                  <a:lnTo>
                    <a:pt x="138" y="178"/>
                  </a:lnTo>
                  <a:lnTo>
                    <a:pt x="158" y="167"/>
                  </a:lnTo>
                  <a:lnTo>
                    <a:pt x="183" y="157"/>
                  </a:lnTo>
                  <a:lnTo>
                    <a:pt x="201" y="147"/>
                  </a:lnTo>
                  <a:lnTo>
                    <a:pt x="214" y="146"/>
                  </a:lnTo>
                  <a:lnTo>
                    <a:pt x="220" y="149"/>
                  </a:lnTo>
                  <a:lnTo>
                    <a:pt x="243" y="140"/>
                  </a:lnTo>
                  <a:lnTo>
                    <a:pt x="252" y="142"/>
                  </a:lnTo>
                  <a:lnTo>
                    <a:pt x="270" y="136"/>
                  </a:lnTo>
                  <a:lnTo>
                    <a:pt x="279" y="127"/>
                  </a:lnTo>
                  <a:lnTo>
                    <a:pt x="275" y="124"/>
                  </a:lnTo>
                  <a:lnTo>
                    <a:pt x="295" y="117"/>
                  </a:lnTo>
                  <a:lnTo>
                    <a:pt x="286" y="117"/>
                  </a:lnTo>
                  <a:lnTo>
                    <a:pt x="266" y="121"/>
                  </a:lnTo>
                  <a:lnTo>
                    <a:pt x="256" y="125"/>
                  </a:lnTo>
                  <a:lnTo>
                    <a:pt x="251" y="121"/>
                  </a:lnTo>
                  <a:lnTo>
                    <a:pt x="228" y="123"/>
                  </a:lnTo>
                  <a:lnTo>
                    <a:pt x="213" y="119"/>
                  </a:lnTo>
                  <a:lnTo>
                    <a:pt x="218" y="111"/>
                  </a:lnTo>
                  <a:lnTo>
                    <a:pt x="215" y="101"/>
                  </a:lnTo>
                  <a:lnTo>
                    <a:pt x="246" y="93"/>
                  </a:lnTo>
                  <a:lnTo>
                    <a:pt x="289" y="84"/>
                  </a:lnTo>
                  <a:lnTo>
                    <a:pt x="300" y="84"/>
                  </a:lnTo>
                  <a:lnTo>
                    <a:pt x="286" y="93"/>
                  </a:lnTo>
                  <a:lnTo>
                    <a:pt x="316" y="92"/>
                  </a:lnTo>
                  <a:lnTo>
                    <a:pt x="320" y="81"/>
                  </a:lnTo>
                  <a:lnTo>
                    <a:pt x="313" y="74"/>
                  </a:lnTo>
                  <a:lnTo>
                    <a:pt x="317" y="65"/>
                  </a:lnTo>
                  <a:lnTo>
                    <a:pt x="315" y="58"/>
                  </a:lnTo>
                  <a:lnTo>
                    <a:pt x="305" y="52"/>
                  </a:lnTo>
                  <a:lnTo>
                    <a:pt x="327" y="43"/>
                  </a:lnTo>
                  <a:lnTo>
                    <a:pt x="351" y="42"/>
                  </a:lnTo>
                  <a:lnTo>
                    <a:pt x="380" y="34"/>
                  </a:lnTo>
                  <a:lnTo>
                    <a:pt x="397" y="26"/>
                  </a:lnTo>
                  <a:lnTo>
                    <a:pt x="423" y="18"/>
                  </a:lnTo>
                  <a:lnTo>
                    <a:pt x="439" y="16"/>
                  </a:lnTo>
                  <a:lnTo>
                    <a:pt x="475" y="8"/>
                  </a:lnTo>
                  <a:lnTo>
                    <a:pt x="485" y="9"/>
                  </a:lnTo>
                  <a:lnTo>
                    <a:pt x="519" y="0"/>
                  </a:lnTo>
                  <a:lnTo>
                    <a:pt x="533" y="4"/>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225" name="Freeform 210"/>
            <p:cNvSpPr>
              <a:spLocks/>
            </p:cNvSpPr>
            <p:nvPr/>
          </p:nvSpPr>
          <p:spPr bwMode="auto">
            <a:xfrm>
              <a:off x="1449037" y="2659918"/>
              <a:ext cx="1654798" cy="778183"/>
            </a:xfrm>
            <a:custGeom>
              <a:avLst/>
              <a:gdLst>
                <a:gd name="T0" fmla="*/ 595 w 1001"/>
                <a:gd name="T1" fmla="*/ 16 h 501"/>
                <a:gd name="T2" fmla="*/ 655 w 1001"/>
                <a:gd name="T3" fmla="*/ 28 h 501"/>
                <a:gd name="T4" fmla="*/ 701 w 1001"/>
                <a:gd name="T5" fmla="*/ 38 h 501"/>
                <a:gd name="T6" fmla="*/ 724 w 1001"/>
                <a:gd name="T7" fmla="*/ 58 h 501"/>
                <a:gd name="T8" fmla="*/ 729 w 1001"/>
                <a:gd name="T9" fmla="*/ 64 h 501"/>
                <a:gd name="T10" fmla="*/ 733 w 1001"/>
                <a:gd name="T11" fmla="*/ 73 h 501"/>
                <a:gd name="T12" fmla="*/ 730 w 1001"/>
                <a:gd name="T13" fmla="*/ 131 h 501"/>
                <a:gd name="T14" fmla="*/ 712 w 1001"/>
                <a:gd name="T15" fmla="*/ 155 h 501"/>
                <a:gd name="T16" fmla="*/ 762 w 1001"/>
                <a:gd name="T17" fmla="*/ 144 h 501"/>
                <a:gd name="T18" fmla="*/ 788 w 1001"/>
                <a:gd name="T19" fmla="*/ 121 h 501"/>
                <a:gd name="T20" fmla="*/ 836 w 1001"/>
                <a:gd name="T21" fmla="*/ 110 h 501"/>
                <a:gd name="T22" fmla="*/ 896 w 1001"/>
                <a:gd name="T23" fmla="*/ 90 h 501"/>
                <a:gd name="T24" fmla="*/ 943 w 1001"/>
                <a:gd name="T25" fmla="*/ 80 h 501"/>
                <a:gd name="T26" fmla="*/ 984 w 1001"/>
                <a:gd name="T27" fmla="*/ 45 h 501"/>
                <a:gd name="T28" fmla="*/ 999 w 1001"/>
                <a:gd name="T29" fmla="*/ 87 h 501"/>
                <a:gd name="T30" fmla="*/ 940 w 1001"/>
                <a:gd name="T31" fmla="*/ 117 h 501"/>
                <a:gd name="T32" fmla="*/ 922 w 1001"/>
                <a:gd name="T33" fmla="*/ 155 h 501"/>
                <a:gd name="T34" fmla="*/ 930 w 1001"/>
                <a:gd name="T35" fmla="*/ 159 h 501"/>
                <a:gd name="T36" fmla="*/ 888 w 1001"/>
                <a:gd name="T37" fmla="*/ 166 h 501"/>
                <a:gd name="T38" fmla="*/ 892 w 1001"/>
                <a:gd name="T39" fmla="*/ 173 h 501"/>
                <a:gd name="T40" fmla="*/ 850 w 1001"/>
                <a:gd name="T41" fmla="*/ 183 h 501"/>
                <a:gd name="T42" fmla="*/ 830 w 1001"/>
                <a:gd name="T43" fmla="*/ 209 h 501"/>
                <a:gd name="T44" fmla="*/ 826 w 1001"/>
                <a:gd name="T45" fmla="*/ 217 h 501"/>
                <a:gd name="T46" fmla="*/ 801 w 1001"/>
                <a:gd name="T47" fmla="*/ 249 h 501"/>
                <a:gd name="T48" fmla="*/ 801 w 1001"/>
                <a:gd name="T49" fmla="*/ 219 h 501"/>
                <a:gd name="T50" fmla="*/ 796 w 1001"/>
                <a:gd name="T51" fmla="*/ 255 h 501"/>
                <a:gd name="T52" fmla="*/ 782 w 1001"/>
                <a:gd name="T53" fmla="*/ 300 h 501"/>
                <a:gd name="T54" fmla="*/ 729 w 1001"/>
                <a:gd name="T55" fmla="*/ 327 h 501"/>
                <a:gd name="T56" fmla="*/ 679 w 1001"/>
                <a:gd name="T57" fmla="*/ 369 h 501"/>
                <a:gd name="T58" fmla="*/ 680 w 1001"/>
                <a:gd name="T59" fmla="*/ 431 h 501"/>
                <a:gd name="T60" fmla="*/ 676 w 1001"/>
                <a:gd name="T61" fmla="*/ 486 h 501"/>
                <a:gd name="T62" fmla="*/ 654 w 1001"/>
                <a:gd name="T63" fmla="*/ 490 h 501"/>
                <a:gd name="T64" fmla="*/ 636 w 1001"/>
                <a:gd name="T65" fmla="*/ 443 h 501"/>
                <a:gd name="T66" fmla="*/ 624 w 1001"/>
                <a:gd name="T67" fmla="*/ 397 h 501"/>
                <a:gd name="T68" fmla="*/ 585 w 1001"/>
                <a:gd name="T69" fmla="*/ 391 h 501"/>
                <a:gd name="T70" fmla="*/ 528 w 1001"/>
                <a:gd name="T71" fmla="*/ 396 h 501"/>
                <a:gd name="T72" fmla="*/ 526 w 1001"/>
                <a:gd name="T73" fmla="*/ 417 h 501"/>
                <a:gd name="T74" fmla="*/ 489 w 1001"/>
                <a:gd name="T75" fmla="*/ 406 h 501"/>
                <a:gd name="T76" fmla="*/ 434 w 1001"/>
                <a:gd name="T77" fmla="*/ 410 h 501"/>
                <a:gd name="T78" fmla="*/ 376 w 1001"/>
                <a:gd name="T79" fmla="*/ 454 h 501"/>
                <a:gd name="T80" fmla="*/ 366 w 1001"/>
                <a:gd name="T81" fmla="*/ 486 h 501"/>
                <a:gd name="T82" fmla="*/ 339 w 1001"/>
                <a:gd name="T83" fmla="*/ 450 h 501"/>
                <a:gd name="T84" fmla="*/ 313 w 1001"/>
                <a:gd name="T85" fmla="*/ 404 h 501"/>
                <a:gd name="T86" fmla="*/ 262 w 1001"/>
                <a:gd name="T87" fmla="*/ 408 h 501"/>
                <a:gd name="T88" fmla="*/ 244 w 1001"/>
                <a:gd name="T89" fmla="*/ 370 h 501"/>
                <a:gd name="T90" fmla="*/ 193 w 1001"/>
                <a:gd name="T91" fmla="*/ 371 h 501"/>
                <a:gd name="T92" fmla="*/ 102 w 1001"/>
                <a:gd name="T93" fmla="*/ 343 h 501"/>
                <a:gd name="T94" fmla="*/ 53 w 1001"/>
                <a:gd name="T95" fmla="*/ 324 h 501"/>
                <a:gd name="T96" fmla="*/ 33 w 1001"/>
                <a:gd name="T97" fmla="*/ 309 h 501"/>
                <a:gd name="T98" fmla="*/ 8 w 1001"/>
                <a:gd name="T99" fmla="*/ 272 h 501"/>
                <a:gd name="T100" fmla="*/ 0 w 1001"/>
                <a:gd name="T101" fmla="*/ 214 h 501"/>
                <a:gd name="T102" fmla="*/ 23 w 1001"/>
                <a:gd name="T103" fmla="*/ 151 h 501"/>
                <a:gd name="T104" fmla="*/ 69 w 1001"/>
                <a:gd name="T105" fmla="*/ 79 h 501"/>
                <a:gd name="T106" fmla="*/ 94 w 1001"/>
                <a:gd name="T107" fmla="*/ 21 h 501"/>
                <a:gd name="T108" fmla="*/ 124 w 1001"/>
                <a:gd name="T109" fmla="*/ 25 h 501"/>
                <a:gd name="T110" fmla="*/ 239 w 1001"/>
                <a:gd name="T111" fmla="*/ 8 h 501"/>
                <a:gd name="T112" fmla="*/ 432 w 1001"/>
                <a:gd name="T113" fmla="*/ 8 h 501"/>
                <a:gd name="T114" fmla="*/ 579 w 1001"/>
                <a:gd name="T115" fmla="*/ 0 h 5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001" h="501">
                  <a:moveTo>
                    <a:pt x="584" y="0"/>
                  </a:moveTo>
                  <a:lnTo>
                    <a:pt x="582" y="11"/>
                  </a:lnTo>
                  <a:lnTo>
                    <a:pt x="585" y="15"/>
                  </a:lnTo>
                  <a:lnTo>
                    <a:pt x="595" y="16"/>
                  </a:lnTo>
                  <a:lnTo>
                    <a:pt x="610" y="19"/>
                  </a:lnTo>
                  <a:lnTo>
                    <a:pt x="623" y="26"/>
                  </a:lnTo>
                  <a:lnTo>
                    <a:pt x="637" y="23"/>
                  </a:lnTo>
                  <a:lnTo>
                    <a:pt x="655" y="28"/>
                  </a:lnTo>
                  <a:lnTo>
                    <a:pt x="660" y="28"/>
                  </a:lnTo>
                  <a:lnTo>
                    <a:pt x="677" y="22"/>
                  </a:lnTo>
                  <a:lnTo>
                    <a:pt x="689" y="30"/>
                  </a:lnTo>
                  <a:lnTo>
                    <a:pt x="701" y="38"/>
                  </a:lnTo>
                  <a:lnTo>
                    <a:pt x="711" y="44"/>
                  </a:lnTo>
                  <a:lnTo>
                    <a:pt x="721" y="51"/>
                  </a:lnTo>
                  <a:lnTo>
                    <a:pt x="721" y="56"/>
                  </a:lnTo>
                  <a:lnTo>
                    <a:pt x="724" y="58"/>
                  </a:lnTo>
                  <a:lnTo>
                    <a:pt x="722" y="60"/>
                  </a:lnTo>
                  <a:lnTo>
                    <a:pt x="726" y="61"/>
                  </a:lnTo>
                  <a:lnTo>
                    <a:pt x="730" y="59"/>
                  </a:lnTo>
                  <a:lnTo>
                    <a:pt x="729" y="64"/>
                  </a:lnTo>
                  <a:lnTo>
                    <a:pt x="731" y="67"/>
                  </a:lnTo>
                  <a:lnTo>
                    <a:pt x="735" y="67"/>
                  </a:lnTo>
                  <a:lnTo>
                    <a:pt x="737" y="69"/>
                  </a:lnTo>
                  <a:lnTo>
                    <a:pt x="733" y="73"/>
                  </a:lnTo>
                  <a:lnTo>
                    <a:pt x="747" y="83"/>
                  </a:lnTo>
                  <a:lnTo>
                    <a:pt x="743" y="101"/>
                  </a:lnTo>
                  <a:lnTo>
                    <a:pt x="739" y="119"/>
                  </a:lnTo>
                  <a:lnTo>
                    <a:pt x="730" y="131"/>
                  </a:lnTo>
                  <a:lnTo>
                    <a:pt x="718" y="142"/>
                  </a:lnTo>
                  <a:lnTo>
                    <a:pt x="712" y="150"/>
                  </a:lnTo>
                  <a:lnTo>
                    <a:pt x="711" y="152"/>
                  </a:lnTo>
                  <a:lnTo>
                    <a:pt x="712" y="155"/>
                  </a:lnTo>
                  <a:lnTo>
                    <a:pt x="716" y="158"/>
                  </a:lnTo>
                  <a:lnTo>
                    <a:pt x="720" y="158"/>
                  </a:lnTo>
                  <a:lnTo>
                    <a:pt x="744" y="147"/>
                  </a:lnTo>
                  <a:lnTo>
                    <a:pt x="762" y="144"/>
                  </a:lnTo>
                  <a:lnTo>
                    <a:pt x="788" y="133"/>
                  </a:lnTo>
                  <a:lnTo>
                    <a:pt x="789" y="132"/>
                  </a:lnTo>
                  <a:lnTo>
                    <a:pt x="789" y="125"/>
                  </a:lnTo>
                  <a:lnTo>
                    <a:pt x="788" y="121"/>
                  </a:lnTo>
                  <a:lnTo>
                    <a:pt x="797" y="118"/>
                  </a:lnTo>
                  <a:lnTo>
                    <a:pt x="813" y="118"/>
                  </a:lnTo>
                  <a:lnTo>
                    <a:pt x="828" y="118"/>
                  </a:lnTo>
                  <a:lnTo>
                    <a:pt x="836" y="110"/>
                  </a:lnTo>
                  <a:lnTo>
                    <a:pt x="839" y="108"/>
                  </a:lnTo>
                  <a:lnTo>
                    <a:pt x="862" y="93"/>
                  </a:lnTo>
                  <a:lnTo>
                    <a:pt x="870" y="90"/>
                  </a:lnTo>
                  <a:lnTo>
                    <a:pt x="896" y="90"/>
                  </a:lnTo>
                  <a:lnTo>
                    <a:pt x="926" y="90"/>
                  </a:lnTo>
                  <a:lnTo>
                    <a:pt x="929" y="84"/>
                  </a:lnTo>
                  <a:lnTo>
                    <a:pt x="935" y="83"/>
                  </a:lnTo>
                  <a:lnTo>
                    <a:pt x="943" y="80"/>
                  </a:lnTo>
                  <a:lnTo>
                    <a:pt x="952" y="71"/>
                  </a:lnTo>
                  <a:lnTo>
                    <a:pt x="962" y="55"/>
                  </a:lnTo>
                  <a:lnTo>
                    <a:pt x="980" y="40"/>
                  </a:lnTo>
                  <a:lnTo>
                    <a:pt x="984" y="45"/>
                  </a:lnTo>
                  <a:lnTo>
                    <a:pt x="996" y="42"/>
                  </a:lnTo>
                  <a:lnTo>
                    <a:pt x="1001" y="48"/>
                  </a:lnTo>
                  <a:lnTo>
                    <a:pt x="992" y="75"/>
                  </a:lnTo>
                  <a:lnTo>
                    <a:pt x="999" y="87"/>
                  </a:lnTo>
                  <a:lnTo>
                    <a:pt x="999" y="94"/>
                  </a:lnTo>
                  <a:lnTo>
                    <a:pt x="979" y="103"/>
                  </a:lnTo>
                  <a:lnTo>
                    <a:pt x="959" y="111"/>
                  </a:lnTo>
                  <a:lnTo>
                    <a:pt x="940" y="117"/>
                  </a:lnTo>
                  <a:lnTo>
                    <a:pt x="927" y="129"/>
                  </a:lnTo>
                  <a:lnTo>
                    <a:pt x="923" y="133"/>
                  </a:lnTo>
                  <a:lnTo>
                    <a:pt x="920" y="144"/>
                  </a:lnTo>
                  <a:lnTo>
                    <a:pt x="922" y="155"/>
                  </a:lnTo>
                  <a:lnTo>
                    <a:pt x="929" y="156"/>
                  </a:lnTo>
                  <a:lnTo>
                    <a:pt x="929" y="148"/>
                  </a:lnTo>
                  <a:lnTo>
                    <a:pt x="933" y="153"/>
                  </a:lnTo>
                  <a:lnTo>
                    <a:pt x="930" y="159"/>
                  </a:lnTo>
                  <a:lnTo>
                    <a:pt x="917" y="162"/>
                  </a:lnTo>
                  <a:lnTo>
                    <a:pt x="909" y="162"/>
                  </a:lnTo>
                  <a:lnTo>
                    <a:pt x="896" y="165"/>
                  </a:lnTo>
                  <a:lnTo>
                    <a:pt x="888" y="166"/>
                  </a:lnTo>
                  <a:lnTo>
                    <a:pt x="878" y="167"/>
                  </a:lnTo>
                  <a:lnTo>
                    <a:pt x="862" y="173"/>
                  </a:lnTo>
                  <a:lnTo>
                    <a:pt x="888" y="169"/>
                  </a:lnTo>
                  <a:lnTo>
                    <a:pt x="892" y="173"/>
                  </a:lnTo>
                  <a:lnTo>
                    <a:pt x="867" y="179"/>
                  </a:lnTo>
                  <a:lnTo>
                    <a:pt x="856" y="179"/>
                  </a:lnTo>
                  <a:lnTo>
                    <a:pt x="857" y="177"/>
                  </a:lnTo>
                  <a:lnTo>
                    <a:pt x="850" y="183"/>
                  </a:lnTo>
                  <a:lnTo>
                    <a:pt x="855" y="183"/>
                  </a:lnTo>
                  <a:lnTo>
                    <a:pt x="847" y="198"/>
                  </a:lnTo>
                  <a:lnTo>
                    <a:pt x="830" y="214"/>
                  </a:lnTo>
                  <a:lnTo>
                    <a:pt x="830" y="209"/>
                  </a:lnTo>
                  <a:lnTo>
                    <a:pt x="827" y="208"/>
                  </a:lnTo>
                  <a:lnTo>
                    <a:pt x="823" y="203"/>
                  </a:lnTo>
                  <a:lnTo>
                    <a:pt x="823" y="214"/>
                  </a:lnTo>
                  <a:lnTo>
                    <a:pt x="826" y="217"/>
                  </a:lnTo>
                  <a:lnTo>
                    <a:pt x="824" y="225"/>
                  </a:lnTo>
                  <a:lnTo>
                    <a:pt x="817" y="233"/>
                  </a:lnTo>
                  <a:lnTo>
                    <a:pt x="802" y="250"/>
                  </a:lnTo>
                  <a:lnTo>
                    <a:pt x="801" y="249"/>
                  </a:lnTo>
                  <a:lnTo>
                    <a:pt x="810" y="235"/>
                  </a:lnTo>
                  <a:lnTo>
                    <a:pt x="804" y="227"/>
                  </a:lnTo>
                  <a:lnTo>
                    <a:pt x="807" y="210"/>
                  </a:lnTo>
                  <a:lnTo>
                    <a:pt x="801" y="219"/>
                  </a:lnTo>
                  <a:lnTo>
                    <a:pt x="801" y="232"/>
                  </a:lnTo>
                  <a:lnTo>
                    <a:pt x="791" y="229"/>
                  </a:lnTo>
                  <a:lnTo>
                    <a:pt x="800" y="235"/>
                  </a:lnTo>
                  <a:lnTo>
                    <a:pt x="796" y="255"/>
                  </a:lnTo>
                  <a:lnTo>
                    <a:pt x="800" y="256"/>
                  </a:lnTo>
                  <a:lnTo>
                    <a:pt x="800" y="264"/>
                  </a:lnTo>
                  <a:lnTo>
                    <a:pt x="797" y="284"/>
                  </a:lnTo>
                  <a:lnTo>
                    <a:pt x="782" y="300"/>
                  </a:lnTo>
                  <a:lnTo>
                    <a:pt x="763" y="306"/>
                  </a:lnTo>
                  <a:lnTo>
                    <a:pt x="748" y="318"/>
                  </a:lnTo>
                  <a:lnTo>
                    <a:pt x="739" y="319"/>
                  </a:lnTo>
                  <a:lnTo>
                    <a:pt x="729" y="327"/>
                  </a:lnTo>
                  <a:lnTo>
                    <a:pt x="725" y="334"/>
                  </a:lnTo>
                  <a:lnTo>
                    <a:pt x="702" y="347"/>
                  </a:lnTo>
                  <a:lnTo>
                    <a:pt x="690" y="357"/>
                  </a:lnTo>
                  <a:lnTo>
                    <a:pt x="679" y="369"/>
                  </a:lnTo>
                  <a:lnTo>
                    <a:pt x="673" y="384"/>
                  </a:lnTo>
                  <a:lnTo>
                    <a:pt x="673" y="398"/>
                  </a:lnTo>
                  <a:lnTo>
                    <a:pt x="675" y="416"/>
                  </a:lnTo>
                  <a:lnTo>
                    <a:pt x="680" y="431"/>
                  </a:lnTo>
                  <a:lnTo>
                    <a:pt x="678" y="440"/>
                  </a:lnTo>
                  <a:lnTo>
                    <a:pt x="682" y="464"/>
                  </a:lnTo>
                  <a:lnTo>
                    <a:pt x="679" y="478"/>
                  </a:lnTo>
                  <a:lnTo>
                    <a:pt x="676" y="486"/>
                  </a:lnTo>
                  <a:lnTo>
                    <a:pt x="670" y="499"/>
                  </a:lnTo>
                  <a:lnTo>
                    <a:pt x="664" y="501"/>
                  </a:lnTo>
                  <a:lnTo>
                    <a:pt x="656" y="499"/>
                  </a:lnTo>
                  <a:lnTo>
                    <a:pt x="654" y="490"/>
                  </a:lnTo>
                  <a:lnTo>
                    <a:pt x="648" y="485"/>
                  </a:lnTo>
                  <a:lnTo>
                    <a:pt x="642" y="467"/>
                  </a:lnTo>
                  <a:lnTo>
                    <a:pt x="637" y="451"/>
                  </a:lnTo>
                  <a:lnTo>
                    <a:pt x="636" y="443"/>
                  </a:lnTo>
                  <a:lnTo>
                    <a:pt x="643" y="429"/>
                  </a:lnTo>
                  <a:lnTo>
                    <a:pt x="640" y="418"/>
                  </a:lnTo>
                  <a:lnTo>
                    <a:pt x="630" y="401"/>
                  </a:lnTo>
                  <a:lnTo>
                    <a:pt x="624" y="397"/>
                  </a:lnTo>
                  <a:lnTo>
                    <a:pt x="604" y="407"/>
                  </a:lnTo>
                  <a:lnTo>
                    <a:pt x="601" y="406"/>
                  </a:lnTo>
                  <a:lnTo>
                    <a:pt x="595" y="396"/>
                  </a:lnTo>
                  <a:lnTo>
                    <a:pt x="585" y="391"/>
                  </a:lnTo>
                  <a:lnTo>
                    <a:pt x="564" y="394"/>
                  </a:lnTo>
                  <a:lnTo>
                    <a:pt x="549" y="391"/>
                  </a:lnTo>
                  <a:lnTo>
                    <a:pt x="536" y="393"/>
                  </a:lnTo>
                  <a:lnTo>
                    <a:pt x="528" y="396"/>
                  </a:lnTo>
                  <a:lnTo>
                    <a:pt x="529" y="401"/>
                  </a:lnTo>
                  <a:lnTo>
                    <a:pt x="527" y="410"/>
                  </a:lnTo>
                  <a:lnTo>
                    <a:pt x="530" y="414"/>
                  </a:lnTo>
                  <a:lnTo>
                    <a:pt x="526" y="417"/>
                  </a:lnTo>
                  <a:lnTo>
                    <a:pt x="520" y="414"/>
                  </a:lnTo>
                  <a:lnTo>
                    <a:pt x="512" y="417"/>
                  </a:lnTo>
                  <a:lnTo>
                    <a:pt x="500" y="417"/>
                  </a:lnTo>
                  <a:lnTo>
                    <a:pt x="489" y="406"/>
                  </a:lnTo>
                  <a:lnTo>
                    <a:pt x="473" y="408"/>
                  </a:lnTo>
                  <a:lnTo>
                    <a:pt x="462" y="404"/>
                  </a:lnTo>
                  <a:lnTo>
                    <a:pt x="450" y="405"/>
                  </a:lnTo>
                  <a:lnTo>
                    <a:pt x="434" y="410"/>
                  </a:lnTo>
                  <a:lnTo>
                    <a:pt x="415" y="426"/>
                  </a:lnTo>
                  <a:lnTo>
                    <a:pt x="395" y="434"/>
                  </a:lnTo>
                  <a:lnTo>
                    <a:pt x="383" y="444"/>
                  </a:lnTo>
                  <a:lnTo>
                    <a:pt x="376" y="454"/>
                  </a:lnTo>
                  <a:lnTo>
                    <a:pt x="373" y="468"/>
                  </a:lnTo>
                  <a:lnTo>
                    <a:pt x="372" y="478"/>
                  </a:lnTo>
                  <a:lnTo>
                    <a:pt x="374" y="485"/>
                  </a:lnTo>
                  <a:lnTo>
                    <a:pt x="366" y="486"/>
                  </a:lnTo>
                  <a:lnTo>
                    <a:pt x="355" y="481"/>
                  </a:lnTo>
                  <a:lnTo>
                    <a:pt x="342" y="475"/>
                  </a:lnTo>
                  <a:lnTo>
                    <a:pt x="340" y="465"/>
                  </a:lnTo>
                  <a:lnTo>
                    <a:pt x="339" y="450"/>
                  </a:lnTo>
                  <a:lnTo>
                    <a:pt x="332" y="438"/>
                  </a:lnTo>
                  <a:lnTo>
                    <a:pt x="328" y="426"/>
                  </a:lnTo>
                  <a:lnTo>
                    <a:pt x="323" y="412"/>
                  </a:lnTo>
                  <a:lnTo>
                    <a:pt x="313" y="404"/>
                  </a:lnTo>
                  <a:lnTo>
                    <a:pt x="299" y="404"/>
                  </a:lnTo>
                  <a:lnTo>
                    <a:pt x="283" y="421"/>
                  </a:lnTo>
                  <a:lnTo>
                    <a:pt x="270" y="414"/>
                  </a:lnTo>
                  <a:lnTo>
                    <a:pt x="262" y="408"/>
                  </a:lnTo>
                  <a:lnTo>
                    <a:pt x="261" y="397"/>
                  </a:lnTo>
                  <a:lnTo>
                    <a:pt x="259" y="386"/>
                  </a:lnTo>
                  <a:lnTo>
                    <a:pt x="251" y="377"/>
                  </a:lnTo>
                  <a:lnTo>
                    <a:pt x="244" y="370"/>
                  </a:lnTo>
                  <a:lnTo>
                    <a:pt x="240" y="363"/>
                  </a:lnTo>
                  <a:lnTo>
                    <a:pt x="209" y="363"/>
                  </a:lnTo>
                  <a:lnTo>
                    <a:pt x="207" y="371"/>
                  </a:lnTo>
                  <a:lnTo>
                    <a:pt x="193" y="371"/>
                  </a:lnTo>
                  <a:lnTo>
                    <a:pt x="158" y="372"/>
                  </a:lnTo>
                  <a:lnTo>
                    <a:pt x="123" y="357"/>
                  </a:lnTo>
                  <a:lnTo>
                    <a:pt x="100" y="347"/>
                  </a:lnTo>
                  <a:lnTo>
                    <a:pt x="102" y="343"/>
                  </a:lnTo>
                  <a:lnTo>
                    <a:pt x="80" y="345"/>
                  </a:lnTo>
                  <a:lnTo>
                    <a:pt x="59" y="347"/>
                  </a:lnTo>
                  <a:lnTo>
                    <a:pt x="60" y="336"/>
                  </a:lnTo>
                  <a:lnTo>
                    <a:pt x="53" y="324"/>
                  </a:lnTo>
                  <a:lnTo>
                    <a:pt x="46" y="322"/>
                  </a:lnTo>
                  <a:lnTo>
                    <a:pt x="46" y="316"/>
                  </a:lnTo>
                  <a:lnTo>
                    <a:pt x="37" y="315"/>
                  </a:lnTo>
                  <a:lnTo>
                    <a:pt x="33" y="309"/>
                  </a:lnTo>
                  <a:lnTo>
                    <a:pt x="18" y="307"/>
                  </a:lnTo>
                  <a:lnTo>
                    <a:pt x="14" y="304"/>
                  </a:lnTo>
                  <a:lnTo>
                    <a:pt x="17" y="292"/>
                  </a:lnTo>
                  <a:lnTo>
                    <a:pt x="8" y="272"/>
                  </a:lnTo>
                  <a:lnTo>
                    <a:pt x="7" y="243"/>
                  </a:lnTo>
                  <a:lnTo>
                    <a:pt x="9" y="238"/>
                  </a:lnTo>
                  <a:lnTo>
                    <a:pt x="5" y="231"/>
                  </a:lnTo>
                  <a:lnTo>
                    <a:pt x="0" y="214"/>
                  </a:lnTo>
                  <a:lnTo>
                    <a:pt x="5" y="197"/>
                  </a:lnTo>
                  <a:lnTo>
                    <a:pt x="2" y="186"/>
                  </a:lnTo>
                  <a:lnTo>
                    <a:pt x="14" y="169"/>
                  </a:lnTo>
                  <a:lnTo>
                    <a:pt x="23" y="151"/>
                  </a:lnTo>
                  <a:lnTo>
                    <a:pt x="26" y="135"/>
                  </a:lnTo>
                  <a:lnTo>
                    <a:pt x="43" y="116"/>
                  </a:lnTo>
                  <a:lnTo>
                    <a:pt x="56" y="98"/>
                  </a:lnTo>
                  <a:lnTo>
                    <a:pt x="69" y="79"/>
                  </a:lnTo>
                  <a:lnTo>
                    <a:pt x="82" y="52"/>
                  </a:lnTo>
                  <a:lnTo>
                    <a:pt x="88" y="34"/>
                  </a:lnTo>
                  <a:lnTo>
                    <a:pt x="89" y="25"/>
                  </a:lnTo>
                  <a:lnTo>
                    <a:pt x="94" y="21"/>
                  </a:lnTo>
                  <a:lnTo>
                    <a:pt x="113" y="28"/>
                  </a:lnTo>
                  <a:lnTo>
                    <a:pt x="109" y="47"/>
                  </a:lnTo>
                  <a:lnTo>
                    <a:pt x="117" y="41"/>
                  </a:lnTo>
                  <a:lnTo>
                    <a:pt x="124" y="25"/>
                  </a:lnTo>
                  <a:lnTo>
                    <a:pt x="130" y="8"/>
                  </a:lnTo>
                  <a:lnTo>
                    <a:pt x="175" y="8"/>
                  </a:lnTo>
                  <a:lnTo>
                    <a:pt x="223" y="8"/>
                  </a:lnTo>
                  <a:lnTo>
                    <a:pt x="239" y="8"/>
                  </a:lnTo>
                  <a:lnTo>
                    <a:pt x="288" y="8"/>
                  </a:lnTo>
                  <a:lnTo>
                    <a:pt x="335" y="8"/>
                  </a:lnTo>
                  <a:lnTo>
                    <a:pt x="384" y="8"/>
                  </a:lnTo>
                  <a:lnTo>
                    <a:pt x="432" y="8"/>
                  </a:lnTo>
                  <a:lnTo>
                    <a:pt x="487" y="8"/>
                  </a:lnTo>
                  <a:lnTo>
                    <a:pt x="541" y="8"/>
                  </a:lnTo>
                  <a:lnTo>
                    <a:pt x="575" y="8"/>
                  </a:lnTo>
                  <a:lnTo>
                    <a:pt x="579" y="0"/>
                  </a:lnTo>
                  <a:lnTo>
                    <a:pt x="584"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226" name="Freeform 212"/>
            <p:cNvSpPr>
              <a:spLocks/>
            </p:cNvSpPr>
            <p:nvPr/>
          </p:nvSpPr>
          <p:spPr bwMode="auto">
            <a:xfrm>
              <a:off x="2708733" y="3855927"/>
              <a:ext cx="409980" cy="368122"/>
            </a:xfrm>
            <a:custGeom>
              <a:avLst/>
              <a:gdLst>
                <a:gd name="T0" fmla="*/ 39 w 248"/>
                <a:gd name="T1" fmla="*/ 13 h 237"/>
                <a:gd name="T2" fmla="*/ 33 w 248"/>
                <a:gd name="T3" fmla="*/ 24 h 237"/>
                <a:gd name="T4" fmla="*/ 23 w 248"/>
                <a:gd name="T5" fmla="*/ 47 h 237"/>
                <a:gd name="T6" fmla="*/ 38 w 248"/>
                <a:gd name="T7" fmla="*/ 62 h 237"/>
                <a:gd name="T8" fmla="*/ 37 w 248"/>
                <a:gd name="T9" fmla="*/ 40 h 237"/>
                <a:gd name="T10" fmla="*/ 61 w 248"/>
                <a:gd name="T11" fmla="*/ 16 h 237"/>
                <a:gd name="T12" fmla="*/ 65 w 248"/>
                <a:gd name="T13" fmla="*/ 0 h 237"/>
                <a:gd name="T14" fmla="*/ 84 w 248"/>
                <a:gd name="T15" fmla="*/ 15 h 237"/>
                <a:gd name="T16" fmla="*/ 95 w 248"/>
                <a:gd name="T17" fmla="*/ 33 h 237"/>
                <a:gd name="T18" fmla="*/ 131 w 248"/>
                <a:gd name="T19" fmla="*/ 31 h 237"/>
                <a:gd name="T20" fmla="*/ 155 w 248"/>
                <a:gd name="T21" fmla="*/ 43 h 237"/>
                <a:gd name="T22" fmla="*/ 166 w 248"/>
                <a:gd name="T23" fmla="*/ 31 h 237"/>
                <a:gd name="T24" fmla="*/ 211 w 248"/>
                <a:gd name="T25" fmla="*/ 30 h 237"/>
                <a:gd name="T26" fmla="*/ 201 w 248"/>
                <a:gd name="T27" fmla="*/ 46 h 237"/>
                <a:gd name="T28" fmla="*/ 229 w 248"/>
                <a:gd name="T29" fmla="*/ 58 h 237"/>
                <a:gd name="T30" fmla="*/ 241 w 248"/>
                <a:gd name="T31" fmla="*/ 74 h 237"/>
                <a:gd name="T32" fmla="*/ 233 w 248"/>
                <a:gd name="T33" fmla="*/ 91 h 237"/>
                <a:gd name="T34" fmla="*/ 237 w 248"/>
                <a:gd name="T35" fmla="*/ 106 h 237"/>
                <a:gd name="T36" fmla="*/ 221 w 248"/>
                <a:gd name="T37" fmla="*/ 113 h 237"/>
                <a:gd name="T38" fmla="*/ 216 w 248"/>
                <a:gd name="T39" fmla="*/ 129 h 237"/>
                <a:gd name="T40" fmla="*/ 230 w 248"/>
                <a:gd name="T41" fmla="*/ 150 h 237"/>
                <a:gd name="T42" fmla="*/ 202 w 248"/>
                <a:gd name="T43" fmla="*/ 166 h 237"/>
                <a:gd name="T44" fmla="*/ 184 w 248"/>
                <a:gd name="T45" fmla="*/ 174 h 237"/>
                <a:gd name="T46" fmla="*/ 156 w 248"/>
                <a:gd name="T47" fmla="*/ 166 h 237"/>
                <a:gd name="T48" fmla="*/ 160 w 248"/>
                <a:gd name="T49" fmla="*/ 173 h 237"/>
                <a:gd name="T50" fmla="*/ 162 w 248"/>
                <a:gd name="T51" fmla="*/ 201 h 237"/>
                <a:gd name="T52" fmla="*/ 178 w 248"/>
                <a:gd name="T53" fmla="*/ 207 h 237"/>
                <a:gd name="T54" fmla="*/ 163 w 248"/>
                <a:gd name="T55" fmla="*/ 221 h 237"/>
                <a:gd name="T56" fmla="*/ 142 w 248"/>
                <a:gd name="T57" fmla="*/ 230 h 237"/>
                <a:gd name="T58" fmla="*/ 124 w 248"/>
                <a:gd name="T59" fmla="*/ 237 h 237"/>
                <a:gd name="T60" fmla="*/ 108 w 248"/>
                <a:gd name="T61" fmla="*/ 206 h 237"/>
                <a:gd name="T62" fmla="*/ 97 w 248"/>
                <a:gd name="T63" fmla="*/ 194 h 237"/>
                <a:gd name="T64" fmla="*/ 106 w 248"/>
                <a:gd name="T65" fmla="*/ 179 h 237"/>
                <a:gd name="T66" fmla="*/ 97 w 248"/>
                <a:gd name="T67" fmla="*/ 159 h 237"/>
                <a:gd name="T68" fmla="*/ 103 w 248"/>
                <a:gd name="T69" fmla="*/ 137 h 237"/>
                <a:gd name="T70" fmla="*/ 101 w 248"/>
                <a:gd name="T71" fmla="*/ 122 h 237"/>
                <a:gd name="T72" fmla="*/ 77 w 248"/>
                <a:gd name="T73" fmla="*/ 123 h 237"/>
                <a:gd name="T74" fmla="*/ 57 w 248"/>
                <a:gd name="T75" fmla="*/ 108 h 237"/>
                <a:gd name="T76" fmla="*/ 23 w 248"/>
                <a:gd name="T77" fmla="*/ 107 h 237"/>
                <a:gd name="T78" fmla="*/ 14 w 248"/>
                <a:gd name="T79" fmla="*/ 98 h 237"/>
                <a:gd name="T80" fmla="*/ 16 w 248"/>
                <a:gd name="T81" fmla="*/ 86 h 237"/>
                <a:gd name="T82" fmla="*/ 11 w 248"/>
                <a:gd name="T83" fmla="*/ 73 h 237"/>
                <a:gd name="T84" fmla="*/ 0 w 248"/>
                <a:gd name="T85" fmla="*/ 62 h 237"/>
                <a:gd name="T86" fmla="*/ 9 w 248"/>
                <a:gd name="T87" fmla="*/ 35 h 237"/>
                <a:gd name="T88" fmla="*/ 22 w 248"/>
                <a:gd name="T89" fmla="*/ 22 h 237"/>
                <a:gd name="T90" fmla="*/ 40 w 248"/>
                <a:gd name="T91" fmla="*/ 8 h 2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248" h="237">
                  <a:moveTo>
                    <a:pt x="40" y="8"/>
                  </a:moveTo>
                  <a:lnTo>
                    <a:pt x="39" y="13"/>
                  </a:lnTo>
                  <a:lnTo>
                    <a:pt x="28" y="15"/>
                  </a:lnTo>
                  <a:lnTo>
                    <a:pt x="33" y="24"/>
                  </a:lnTo>
                  <a:lnTo>
                    <a:pt x="32" y="35"/>
                  </a:lnTo>
                  <a:lnTo>
                    <a:pt x="23" y="47"/>
                  </a:lnTo>
                  <a:lnTo>
                    <a:pt x="29" y="64"/>
                  </a:lnTo>
                  <a:lnTo>
                    <a:pt x="38" y="62"/>
                  </a:lnTo>
                  <a:lnTo>
                    <a:pt x="42" y="48"/>
                  </a:lnTo>
                  <a:lnTo>
                    <a:pt x="37" y="40"/>
                  </a:lnTo>
                  <a:lnTo>
                    <a:pt x="37" y="24"/>
                  </a:lnTo>
                  <a:lnTo>
                    <a:pt x="61" y="16"/>
                  </a:lnTo>
                  <a:lnTo>
                    <a:pt x="59" y="6"/>
                  </a:lnTo>
                  <a:lnTo>
                    <a:pt x="65" y="0"/>
                  </a:lnTo>
                  <a:lnTo>
                    <a:pt x="71" y="14"/>
                  </a:lnTo>
                  <a:lnTo>
                    <a:pt x="84" y="15"/>
                  </a:lnTo>
                  <a:lnTo>
                    <a:pt x="95" y="26"/>
                  </a:lnTo>
                  <a:lnTo>
                    <a:pt x="95" y="33"/>
                  </a:lnTo>
                  <a:lnTo>
                    <a:pt x="112" y="33"/>
                  </a:lnTo>
                  <a:lnTo>
                    <a:pt x="131" y="31"/>
                  </a:lnTo>
                  <a:lnTo>
                    <a:pt x="141" y="41"/>
                  </a:lnTo>
                  <a:lnTo>
                    <a:pt x="155" y="43"/>
                  </a:lnTo>
                  <a:lnTo>
                    <a:pt x="166" y="37"/>
                  </a:lnTo>
                  <a:lnTo>
                    <a:pt x="166" y="31"/>
                  </a:lnTo>
                  <a:lnTo>
                    <a:pt x="189" y="30"/>
                  </a:lnTo>
                  <a:lnTo>
                    <a:pt x="211" y="30"/>
                  </a:lnTo>
                  <a:lnTo>
                    <a:pt x="195" y="36"/>
                  </a:lnTo>
                  <a:lnTo>
                    <a:pt x="201" y="46"/>
                  </a:lnTo>
                  <a:lnTo>
                    <a:pt x="215" y="47"/>
                  </a:lnTo>
                  <a:lnTo>
                    <a:pt x="229" y="58"/>
                  </a:lnTo>
                  <a:lnTo>
                    <a:pt x="231" y="74"/>
                  </a:lnTo>
                  <a:lnTo>
                    <a:pt x="241" y="74"/>
                  </a:lnTo>
                  <a:lnTo>
                    <a:pt x="248" y="79"/>
                  </a:lnTo>
                  <a:lnTo>
                    <a:pt x="233" y="91"/>
                  </a:lnTo>
                  <a:lnTo>
                    <a:pt x="231" y="98"/>
                  </a:lnTo>
                  <a:lnTo>
                    <a:pt x="237" y="106"/>
                  </a:lnTo>
                  <a:lnTo>
                    <a:pt x="232" y="110"/>
                  </a:lnTo>
                  <a:lnTo>
                    <a:pt x="221" y="113"/>
                  </a:lnTo>
                  <a:lnTo>
                    <a:pt x="221" y="123"/>
                  </a:lnTo>
                  <a:lnTo>
                    <a:pt x="216" y="129"/>
                  </a:lnTo>
                  <a:lnTo>
                    <a:pt x="228" y="144"/>
                  </a:lnTo>
                  <a:lnTo>
                    <a:pt x="230" y="150"/>
                  </a:lnTo>
                  <a:lnTo>
                    <a:pt x="223" y="158"/>
                  </a:lnTo>
                  <a:lnTo>
                    <a:pt x="202" y="166"/>
                  </a:lnTo>
                  <a:lnTo>
                    <a:pt x="189" y="169"/>
                  </a:lnTo>
                  <a:lnTo>
                    <a:pt x="184" y="174"/>
                  </a:lnTo>
                  <a:lnTo>
                    <a:pt x="169" y="169"/>
                  </a:lnTo>
                  <a:lnTo>
                    <a:pt x="156" y="166"/>
                  </a:lnTo>
                  <a:lnTo>
                    <a:pt x="152" y="168"/>
                  </a:lnTo>
                  <a:lnTo>
                    <a:pt x="160" y="173"/>
                  </a:lnTo>
                  <a:lnTo>
                    <a:pt x="159" y="187"/>
                  </a:lnTo>
                  <a:lnTo>
                    <a:pt x="162" y="201"/>
                  </a:lnTo>
                  <a:lnTo>
                    <a:pt x="177" y="202"/>
                  </a:lnTo>
                  <a:lnTo>
                    <a:pt x="178" y="207"/>
                  </a:lnTo>
                  <a:lnTo>
                    <a:pt x="165" y="213"/>
                  </a:lnTo>
                  <a:lnTo>
                    <a:pt x="163" y="221"/>
                  </a:lnTo>
                  <a:lnTo>
                    <a:pt x="155" y="225"/>
                  </a:lnTo>
                  <a:lnTo>
                    <a:pt x="142" y="230"/>
                  </a:lnTo>
                  <a:lnTo>
                    <a:pt x="138" y="236"/>
                  </a:lnTo>
                  <a:lnTo>
                    <a:pt x="124" y="237"/>
                  </a:lnTo>
                  <a:lnTo>
                    <a:pt x="114" y="226"/>
                  </a:lnTo>
                  <a:lnTo>
                    <a:pt x="108" y="206"/>
                  </a:lnTo>
                  <a:lnTo>
                    <a:pt x="103" y="198"/>
                  </a:lnTo>
                  <a:lnTo>
                    <a:pt x="97" y="194"/>
                  </a:lnTo>
                  <a:lnTo>
                    <a:pt x="106" y="183"/>
                  </a:lnTo>
                  <a:lnTo>
                    <a:pt x="106" y="179"/>
                  </a:lnTo>
                  <a:lnTo>
                    <a:pt x="101" y="173"/>
                  </a:lnTo>
                  <a:lnTo>
                    <a:pt x="97" y="159"/>
                  </a:lnTo>
                  <a:lnTo>
                    <a:pt x="99" y="144"/>
                  </a:lnTo>
                  <a:lnTo>
                    <a:pt x="103" y="137"/>
                  </a:lnTo>
                  <a:lnTo>
                    <a:pt x="107" y="126"/>
                  </a:lnTo>
                  <a:lnTo>
                    <a:pt x="101" y="122"/>
                  </a:lnTo>
                  <a:lnTo>
                    <a:pt x="90" y="125"/>
                  </a:lnTo>
                  <a:lnTo>
                    <a:pt x="77" y="123"/>
                  </a:lnTo>
                  <a:lnTo>
                    <a:pt x="69" y="126"/>
                  </a:lnTo>
                  <a:lnTo>
                    <a:pt x="57" y="108"/>
                  </a:lnTo>
                  <a:lnTo>
                    <a:pt x="47" y="105"/>
                  </a:lnTo>
                  <a:lnTo>
                    <a:pt x="23" y="107"/>
                  </a:lnTo>
                  <a:lnTo>
                    <a:pt x="19" y="100"/>
                  </a:lnTo>
                  <a:lnTo>
                    <a:pt x="14" y="98"/>
                  </a:lnTo>
                  <a:lnTo>
                    <a:pt x="14" y="94"/>
                  </a:lnTo>
                  <a:lnTo>
                    <a:pt x="16" y="86"/>
                  </a:lnTo>
                  <a:lnTo>
                    <a:pt x="15" y="78"/>
                  </a:lnTo>
                  <a:lnTo>
                    <a:pt x="11" y="73"/>
                  </a:lnTo>
                  <a:lnTo>
                    <a:pt x="9" y="64"/>
                  </a:lnTo>
                  <a:lnTo>
                    <a:pt x="0" y="62"/>
                  </a:lnTo>
                  <a:lnTo>
                    <a:pt x="6" y="50"/>
                  </a:lnTo>
                  <a:lnTo>
                    <a:pt x="9" y="35"/>
                  </a:lnTo>
                  <a:lnTo>
                    <a:pt x="15" y="28"/>
                  </a:lnTo>
                  <a:lnTo>
                    <a:pt x="22" y="22"/>
                  </a:lnTo>
                  <a:lnTo>
                    <a:pt x="28" y="11"/>
                  </a:lnTo>
                  <a:lnTo>
                    <a:pt x="40" y="8"/>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grpSp>
      <p:grpSp>
        <p:nvGrpSpPr>
          <p:cNvPr id="11" name="Group 10"/>
          <p:cNvGrpSpPr/>
          <p:nvPr userDrawn="1"/>
        </p:nvGrpSpPr>
        <p:grpSpPr>
          <a:xfrm>
            <a:off x="7846494" y="2612782"/>
            <a:ext cx="2180155" cy="1875058"/>
            <a:chOff x="6167109" y="2473526"/>
            <a:chExt cx="3808844" cy="3275825"/>
          </a:xfrm>
          <a:solidFill>
            <a:schemeClr val="accent1"/>
          </a:solidFill>
        </p:grpSpPr>
        <p:sp>
          <p:nvSpPr>
            <p:cNvPr id="144" name="Freeform 143"/>
            <p:cNvSpPr>
              <a:spLocks noEditPoints="1"/>
            </p:cNvSpPr>
            <p:nvPr/>
          </p:nvSpPr>
          <p:spPr bwMode="auto">
            <a:xfrm>
              <a:off x="8228579" y="4592173"/>
              <a:ext cx="1208449" cy="1060876"/>
            </a:xfrm>
            <a:custGeom>
              <a:avLst/>
              <a:gdLst>
                <a:gd name="T0" fmla="*/ 2629 w 2996"/>
                <a:gd name="T1" fmla="*/ 334 h 2800"/>
                <a:gd name="T2" fmla="*/ 2651 w 2996"/>
                <a:gd name="T3" fmla="*/ 521 h 2800"/>
                <a:gd name="T4" fmla="*/ 2668 w 2996"/>
                <a:gd name="T5" fmla="*/ 706 h 2800"/>
                <a:gd name="T6" fmla="*/ 2806 w 2996"/>
                <a:gd name="T7" fmla="*/ 849 h 2800"/>
                <a:gd name="T8" fmla="*/ 2893 w 2996"/>
                <a:gd name="T9" fmla="*/ 1012 h 2800"/>
                <a:gd name="T10" fmla="*/ 2961 w 2996"/>
                <a:gd name="T11" fmla="*/ 1174 h 2800"/>
                <a:gd name="T12" fmla="*/ 2955 w 2996"/>
                <a:gd name="T13" fmla="*/ 1413 h 2800"/>
                <a:gd name="T14" fmla="*/ 2851 w 2996"/>
                <a:gd name="T15" fmla="*/ 1675 h 2800"/>
                <a:gd name="T16" fmla="*/ 2654 w 2996"/>
                <a:gd name="T17" fmla="*/ 1904 h 2800"/>
                <a:gd name="T18" fmla="*/ 2448 w 2996"/>
                <a:gd name="T19" fmla="*/ 2127 h 2800"/>
                <a:gd name="T20" fmla="*/ 2290 w 2996"/>
                <a:gd name="T21" fmla="*/ 2305 h 2800"/>
                <a:gd name="T22" fmla="*/ 2014 w 2996"/>
                <a:gd name="T23" fmla="*/ 2412 h 2800"/>
                <a:gd name="T24" fmla="*/ 1930 w 2996"/>
                <a:gd name="T25" fmla="*/ 2332 h 2800"/>
                <a:gd name="T26" fmla="*/ 1719 w 2996"/>
                <a:gd name="T27" fmla="*/ 2350 h 2800"/>
                <a:gd name="T28" fmla="*/ 1669 w 2996"/>
                <a:gd name="T29" fmla="*/ 2167 h 2800"/>
                <a:gd name="T30" fmla="*/ 1641 w 2996"/>
                <a:gd name="T31" fmla="*/ 2018 h 2800"/>
                <a:gd name="T32" fmla="*/ 1600 w 2996"/>
                <a:gd name="T33" fmla="*/ 1996 h 2800"/>
                <a:gd name="T34" fmla="*/ 1521 w 2996"/>
                <a:gd name="T35" fmla="*/ 1993 h 2800"/>
                <a:gd name="T36" fmla="*/ 1427 w 2996"/>
                <a:gd name="T37" fmla="*/ 1919 h 2800"/>
                <a:gd name="T38" fmla="*/ 1303 w 2996"/>
                <a:gd name="T39" fmla="*/ 1814 h 2800"/>
                <a:gd name="T40" fmla="*/ 922 w 2996"/>
                <a:gd name="T41" fmla="*/ 1840 h 2800"/>
                <a:gd name="T42" fmla="*/ 664 w 2996"/>
                <a:gd name="T43" fmla="*/ 1942 h 2800"/>
                <a:gd name="T44" fmla="*/ 458 w 2996"/>
                <a:gd name="T45" fmla="*/ 1970 h 2800"/>
                <a:gd name="T46" fmla="*/ 274 w 2996"/>
                <a:gd name="T47" fmla="*/ 2025 h 2800"/>
                <a:gd name="T48" fmla="*/ 87 w 2996"/>
                <a:gd name="T49" fmla="*/ 2072 h 2800"/>
                <a:gd name="T50" fmla="*/ 59 w 2996"/>
                <a:gd name="T51" fmla="*/ 1942 h 2800"/>
                <a:gd name="T52" fmla="*/ 124 w 2996"/>
                <a:gd name="T53" fmla="*/ 1783 h 2800"/>
                <a:gd name="T54" fmla="*/ 123 w 2996"/>
                <a:gd name="T55" fmla="*/ 1544 h 2800"/>
                <a:gd name="T56" fmla="*/ 91 w 2996"/>
                <a:gd name="T57" fmla="*/ 1352 h 2800"/>
                <a:gd name="T58" fmla="*/ 138 w 2996"/>
                <a:gd name="T59" fmla="*/ 1298 h 2800"/>
                <a:gd name="T60" fmla="*/ 141 w 2996"/>
                <a:gd name="T61" fmla="*/ 1193 h 2800"/>
                <a:gd name="T62" fmla="*/ 189 w 2996"/>
                <a:gd name="T63" fmla="*/ 1055 h 2800"/>
                <a:gd name="T64" fmla="*/ 270 w 2996"/>
                <a:gd name="T65" fmla="*/ 950 h 2800"/>
                <a:gd name="T66" fmla="*/ 476 w 2996"/>
                <a:gd name="T67" fmla="*/ 848 h 2800"/>
                <a:gd name="T68" fmla="*/ 621 w 2996"/>
                <a:gd name="T69" fmla="*/ 798 h 2800"/>
                <a:gd name="T70" fmla="*/ 812 w 2996"/>
                <a:gd name="T71" fmla="*/ 730 h 2800"/>
                <a:gd name="T72" fmla="*/ 910 w 2996"/>
                <a:gd name="T73" fmla="*/ 561 h 2800"/>
                <a:gd name="T74" fmla="*/ 1008 w 2996"/>
                <a:gd name="T75" fmla="*/ 505 h 2800"/>
                <a:gd name="T76" fmla="*/ 1134 w 2996"/>
                <a:gd name="T77" fmla="*/ 375 h 2800"/>
                <a:gd name="T78" fmla="*/ 1232 w 2996"/>
                <a:gd name="T79" fmla="*/ 313 h 2800"/>
                <a:gd name="T80" fmla="*/ 1358 w 2996"/>
                <a:gd name="T81" fmla="*/ 307 h 2800"/>
                <a:gd name="T82" fmla="*/ 1476 w 2996"/>
                <a:gd name="T83" fmla="*/ 320 h 2800"/>
                <a:gd name="T84" fmla="*/ 1588 w 2996"/>
                <a:gd name="T85" fmla="*/ 159 h 2800"/>
                <a:gd name="T86" fmla="*/ 1743 w 2996"/>
                <a:gd name="T87" fmla="*/ 80 h 2800"/>
                <a:gd name="T88" fmla="*/ 1815 w 2996"/>
                <a:gd name="T89" fmla="*/ 95 h 2800"/>
                <a:gd name="T90" fmla="*/ 1988 w 2996"/>
                <a:gd name="T91" fmla="*/ 110 h 2800"/>
                <a:gd name="T92" fmla="*/ 2038 w 2996"/>
                <a:gd name="T93" fmla="*/ 189 h 2800"/>
                <a:gd name="T94" fmla="*/ 1954 w 2996"/>
                <a:gd name="T95" fmla="*/ 303 h 2800"/>
                <a:gd name="T96" fmla="*/ 2027 w 2996"/>
                <a:gd name="T97" fmla="*/ 443 h 2800"/>
                <a:gd name="T98" fmla="*/ 2161 w 2996"/>
                <a:gd name="T99" fmla="*/ 545 h 2800"/>
                <a:gd name="T100" fmla="*/ 2310 w 2996"/>
                <a:gd name="T101" fmla="*/ 525 h 2800"/>
                <a:gd name="T102" fmla="*/ 2381 w 2996"/>
                <a:gd name="T103" fmla="*/ 332 h 2800"/>
                <a:gd name="T104" fmla="*/ 2425 w 2996"/>
                <a:gd name="T105" fmla="*/ 177 h 2800"/>
                <a:gd name="T106" fmla="*/ 2466 w 2996"/>
                <a:gd name="T107" fmla="*/ 32 h 2800"/>
                <a:gd name="T108" fmla="*/ 2530 w 2996"/>
                <a:gd name="T109" fmla="*/ 105 h 2800"/>
                <a:gd name="T110" fmla="*/ 2540 w 2996"/>
                <a:gd name="T111" fmla="*/ 264 h 2800"/>
                <a:gd name="T112" fmla="*/ 2023 w 2996"/>
                <a:gd name="T113" fmla="*/ 2562 h 2800"/>
                <a:gd name="T114" fmla="*/ 1911 w 2996"/>
                <a:gd name="T115" fmla="*/ 2764 h 2800"/>
                <a:gd name="T116" fmla="*/ 1765 w 2996"/>
                <a:gd name="T117" fmla="*/ 2793 h 2800"/>
                <a:gd name="T118" fmla="*/ 1824 w 2996"/>
                <a:gd name="T119" fmla="*/ 2553 h 28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996" h="2800">
                  <a:moveTo>
                    <a:pt x="2540" y="264"/>
                  </a:moveTo>
                  <a:lnTo>
                    <a:pt x="2557" y="330"/>
                  </a:lnTo>
                  <a:lnTo>
                    <a:pt x="2610" y="298"/>
                  </a:lnTo>
                  <a:lnTo>
                    <a:pt x="2629" y="334"/>
                  </a:lnTo>
                  <a:lnTo>
                    <a:pt x="2659" y="368"/>
                  </a:lnTo>
                  <a:lnTo>
                    <a:pt x="2645" y="405"/>
                  </a:lnTo>
                  <a:lnTo>
                    <a:pt x="2647" y="478"/>
                  </a:lnTo>
                  <a:lnTo>
                    <a:pt x="2651" y="521"/>
                  </a:lnTo>
                  <a:lnTo>
                    <a:pt x="2667" y="531"/>
                  </a:lnTo>
                  <a:lnTo>
                    <a:pt x="2673" y="604"/>
                  </a:lnTo>
                  <a:lnTo>
                    <a:pt x="2656" y="648"/>
                  </a:lnTo>
                  <a:lnTo>
                    <a:pt x="2668" y="706"/>
                  </a:lnTo>
                  <a:lnTo>
                    <a:pt x="2738" y="750"/>
                  </a:lnTo>
                  <a:lnTo>
                    <a:pt x="2780" y="791"/>
                  </a:lnTo>
                  <a:lnTo>
                    <a:pt x="2821" y="828"/>
                  </a:lnTo>
                  <a:lnTo>
                    <a:pt x="2806" y="849"/>
                  </a:lnTo>
                  <a:lnTo>
                    <a:pt x="2835" y="902"/>
                  </a:lnTo>
                  <a:lnTo>
                    <a:pt x="2839" y="994"/>
                  </a:lnTo>
                  <a:lnTo>
                    <a:pt x="2873" y="975"/>
                  </a:lnTo>
                  <a:lnTo>
                    <a:pt x="2893" y="1012"/>
                  </a:lnTo>
                  <a:lnTo>
                    <a:pt x="2914" y="999"/>
                  </a:lnTo>
                  <a:lnTo>
                    <a:pt x="2901" y="1089"/>
                  </a:lnTo>
                  <a:lnTo>
                    <a:pt x="2937" y="1142"/>
                  </a:lnTo>
                  <a:lnTo>
                    <a:pt x="2961" y="1174"/>
                  </a:lnTo>
                  <a:lnTo>
                    <a:pt x="2996" y="1243"/>
                  </a:lnTo>
                  <a:lnTo>
                    <a:pt x="2994" y="1311"/>
                  </a:lnTo>
                  <a:lnTo>
                    <a:pt x="2979" y="1360"/>
                  </a:lnTo>
                  <a:lnTo>
                    <a:pt x="2955" y="1413"/>
                  </a:lnTo>
                  <a:lnTo>
                    <a:pt x="2963" y="1485"/>
                  </a:lnTo>
                  <a:lnTo>
                    <a:pt x="2930" y="1560"/>
                  </a:lnTo>
                  <a:lnTo>
                    <a:pt x="2902" y="1599"/>
                  </a:lnTo>
                  <a:lnTo>
                    <a:pt x="2851" y="1675"/>
                  </a:lnTo>
                  <a:lnTo>
                    <a:pt x="2832" y="1724"/>
                  </a:lnTo>
                  <a:lnTo>
                    <a:pt x="2792" y="1785"/>
                  </a:lnTo>
                  <a:lnTo>
                    <a:pt x="2726" y="1862"/>
                  </a:lnTo>
                  <a:lnTo>
                    <a:pt x="2654" y="1904"/>
                  </a:lnTo>
                  <a:lnTo>
                    <a:pt x="2597" y="1970"/>
                  </a:lnTo>
                  <a:lnTo>
                    <a:pt x="2553" y="2012"/>
                  </a:lnTo>
                  <a:lnTo>
                    <a:pt x="2496" y="2085"/>
                  </a:lnTo>
                  <a:lnTo>
                    <a:pt x="2448" y="2127"/>
                  </a:lnTo>
                  <a:lnTo>
                    <a:pt x="2397" y="2191"/>
                  </a:lnTo>
                  <a:lnTo>
                    <a:pt x="2357" y="2249"/>
                  </a:lnTo>
                  <a:lnTo>
                    <a:pt x="2347" y="2276"/>
                  </a:lnTo>
                  <a:lnTo>
                    <a:pt x="2290" y="2305"/>
                  </a:lnTo>
                  <a:lnTo>
                    <a:pt x="2210" y="2308"/>
                  </a:lnTo>
                  <a:lnTo>
                    <a:pt x="2127" y="2343"/>
                  </a:lnTo>
                  <a:lnTo>
                    <a:pt x="2077" y="2376"/>
                  </a:lnTo>
                  <a:lnTo>
                    <a:pt x="2014" y="2412"/>
                  </a:lnTo>
                  <a:lnTo>
                    <a:pt x="1977" y="2375"/>
                  </a:lnTo>
                  <a:lnTo>
                    <a:pt x="1943" y="2360"/>
                  </a:lnTo>
                  <a:lnTo>
                    <a:pt x="1977" y="2316"/>
                  </a:lnTo>
                  <a:lnTo>
                    <a:pt x="1930" y="2332"/>
                  </a:lnTo>
                  <a:lnTo>
                    <a:pt x="1836" y="2393"/>
                  </a:lnTo>
                  <a:lnTo>
                    <a:pt x="1788" y="2370"/>
                  </a:lnTo>
                  <a:lnTo>
                    <a:pt x="1756" y="2357"/>
                  </a:lnTo>
                  <a:lnTo>
                    <a:pt x="1719" y="2350"/>
                  </a:lnTo>
                  <a:lnTo>
                    <a:pt x="1664" y="2326"/>
                  </a:lnTo>
                  <a:lnTo>
                    <a:pt x="1646" y="2274"/>
                  </a:lnTo>
                  <a:lnTo>
                    <a:pt x="1665" y="2210"/>
                  </a:lnTo>
                  <a:lnTo>
                    <a:pt x="1669" y="2167"/>
                  </a:lnTo>
                  <a:lnTo>
                    <a:pt x="1651" y="2132"/>
                  </a:lnTo>
                  <a:lnTo>
                    <a:pt x="1587" y="2122"/>
                  </a:lnTo>
                  <a:lnTo>
                    <a:pt x="1630" y="2081"/>
                  </a:lnTo>
                  <a:lnTo>
                    <a:pt x="1641" y="2018"/>
                  </a:lnTo>
                  <a:lnTo>
                    <a:pt x="1580" y="2077"/>
                  </a:lnTo>
                  <a:lnTo>
                    <a:pt x="1510" y="2092"/>
                  </a:lnTo>
                  <a:lnTo>
                    <a:pt x="1568" y="2045"/>
                  </a:lnTo>
                  <a:lnTo>
                    <a:pt x="1600" y="1996"/>
                  </a:lnTo>
                  <a:lnTo>
                    <a:pt x="1646" y="1955"/>
                  </a:lnTo>
                  <a:lnTo>
                    <a:pt x="1667" y="1892"/>
                  </a:lnTo>
                  <a:lnTo>
                    <a:pt x="1578" y="1964"/>
                  </a:lnTo>
                  <a:lnTo>
                    <a:pt x="1521" y="1993"/>
                  </a:lnTo>
                  <a:lnTo>
                    <a:pt x="1464" y="2061"/>
                  </a:lnTo>
                  <a:lnTo>
                    <a:pt x="1424" y="2026"/>
                  </a:lnTo>
                  <a:lnTo>
                    <a:pt x="1446" y="1981"/>
                  </a:lnTo>
                  <a:lnTo>
                    <a:pt x="1427" y="1919"/>
                  </a:lnTo>
                  <a:lnTo>
                    <a:pt x="1402" y="1888"/>
                  </a:lnTo>
                  <a:lnTo>
                    <a:pt x="1424" y="1868"/>
                  </a:lnTo>
                  <a:lnTo>
                    <a:pt x="1352" y="1816"/>
                  </a:lnTo>
                  <a:lnTo>
                    <a:pt x="1303" y="1814"/>
                  </a:lnTo>
                  <a:lnTo>
                    <a:pt x="1250" y="1773"/>
                  </a:lnTo>
                  <a:lnTo>
                    <a:pt x="1118" y="1781"/>
                  </a:lnTo>
                  <a:lnTo>
                    <a:pt x="1014" y="1811"/>
                  </a:lnTo>
                  <a:lnTo>
                    <a:pt x="922" y="1840"/>
                  </a:lnTo>
                  <a:lnTo>
                    <a:pt x="856" y="1834"/>
                  </a:lnTo>
                  <a:lnTo>
                    <a:pt x="764" y="1877"/>
                  </a:lnTo>
                  <a:lnTo>
                    <a:pt x="694" y="1897"/>
                  </a:lnTo>
                  <a:lnTo>
                    <a:pt x="664" y="1942"/>
                  </a:lnTo>
                  <a:lnTo>
                    <a:pt x="624" y="1976"/>
                  </a:lnTo>
                  <a:lnTo>
                    <a:pt x="563" y="1978"/>
                  </a:lnTo>
                  <a:lnTo>
                    <a:pt x="515" y="1986"/>
                  </a:lnTo>
                  <a:lnTo>
                    <a:pt x="458" y="1970"/>
                  </a:lnTo>
                  <a:lnTo>
                    <a:pt x="404" y="1979"/>
                  </a:lnTo>
                  <a:lnTo>
                    <a:pt x="353" y="1983"/>
                  </a:lnTo>
                  <a:lnTo>
                    <a:pt x="294" y="2029"/>
                  </a:lnTo>
                  <a:lnTo>
                    <a:pt x="274" y="2025"/>
                  </a:lnTo>
                  <a:lnTo>
                    <a:pt x="230" y="2049"/>
                  </a:lnTo>
                  <a:lnTo>
                    <a:pt x="185" y="2076"/>
                  </a:lnTo>
                  <a:lnTo>
                    <a:pt x="135" y="2072"/>
                  </a:lnTo>
                  <a:lnTo>
                    <a:pt x="87" y="2072"/>
                  </a:lnTo>
                  <a:lnTo>
                    <a:pt x="32" y="2018"/>
                  </a:lnTo>
                  <a:lnTo>
                    <a:pt x="0" y="2002"/>
                  </a:lnTo>
                  <a:lnTo>
                    <a:pt x="19" y="1953"/>
                  </a:lnTo>
                  <a:lnTo>
                    <a:pt x="59" y="1942"/>
                  </a:lnTo>
                  <a:lnTo>
                    <a:pt x="78" y="1923"/>
                  </a:lnTo>
                  <a:lnTo>
                    <a:pt x="86" y="1892"/>
                  </a:lnTo>
                  <a:lnTo>
                    <a:pt x="115" y="1833"/>
                  </a:lnTo>
                  <a:lnTo>
                    <a:pt x="124" y="1783"/>
                  </a:lnTo>
                  <a:lnTo>
                    <a:pt x="114" y="1697"/>
                  </a:lnTo>
                  <a:lnTo>
                    <a:pt x="117" y="1648"/>
                  </a:lnTo>
                  <a:lnTo>
                    <a:pt x="135" y="1600"/>
                  </a:lnTo>
                  <a:lnTo>
                    <a:pt x="123" y="1544"/>
                  </a:lnTo>
                  <a:lnTo>
                    <a:pt x="128" y="1519"/>
                  </a:lnTo>
                  <a:lnTo>
                    <a:pt x="105" y="1486"/>
                  </a:lnTo>
                  <a:lnTo>
                    <a:pt x="115" y="1419"/>
                  </a:lnTo>
                  <a:lnTo>
                    <a:pt x="91" y="1352"/>
                  </a:lnTo>
                  <a:lnTo>
                    <a:pt x="90" y="1315"/>
                  </a:lnTo>
                  <a:lnTo>
                    <a:pt x="113" y="1352"/>
                  </a:lnTo>
                  <a:lnTo>
                    <a:pt x="108" y="1273"/>
                  </a:lnTo>
                  <a:lnTo>
                    <a:pt x="138" y="1298"/>
                  </a:lnTo>
                  <a:lnTo>
                    <a:pt x="151" y="1331"/>
                  </a:lnTo>
                  <a:lnTo>
                    <a:pt x="161" y="1287"/>
                  </a:lnTo>
                  <a:lnTo>
                    <a:pt x="142" y="1220"/>
                  </a:lnTo>
                  <a:lnTo>
                    <a:pt x="141" y="1193"/>
                  </a:lnTo>
                  <a:lnTo>
                    <a:pt x="130" y="1168"/>
                  </a:lnTo>
                  <a:lnTo>
                    <a:pt x="149" y="1119"/>
                  </a:lnTo>
                  <a:lnTo>
                    <a:pt x="169" y="1098"/>
                  </a:lnTo>
                  <a:lnTo>
                    <a:pt x="189" y="1055"/>
                  </a:lnTo>
                  <a:lnTo>
                    <a:pt x="191" y="1005"/>
                  </a:lnTo>
                  <a:lnTo>
                    <a:pt x="235" y="944"/>
                  </a:lnTo>
                  <a:lnTo>
                    <a:pt x="227" y="1009"/>
                  </a:lnTo>
                  <a:lnTo>
                    <a:pt x="270" y="950"/>
                  </a:lnTo>
                  <a:lnTo>
                    <a:pt x="336" y="922"/>
                  </a:lnTo>
                  <a:lnTo>
                    <a:pt x="379" y="886"/>
                  </a:lnTo>
                  <a:lnTo>
                    <a:pt x="442" y="854"/>
                  </a:lnTo>
                  <a:lnTo>
                    <a:pt x="476" y="848"/>
                  </a:lnTo>
                  <a:lnTo>
                    <a:pt x="495" y="858"/>
                  </a:lnTo>
                  <a:lnTo>
                    <a:pt x="559" y="826"/>
                  </a:lnTo>
                  <a:lnTo>
                    <a:pt x="606" y="817"/>
                  </a:lnTo>
                  <a:lnTo>
                    <a:pt x="621" y="798"/>
                  </a:lnTo>
                  <a:lnTo>
                    <a:pt x="642" y="791"/>
                  </a:lnTo>
                  <a:lnTo>
                    <a:pt x="682" y="793"/>
                  </a:lnTo>
                  <a:lnTo>
                    <a:pt x="765" y="768"/>
                  </a:lnTo>
                  <a:lnTo>
                    <a:pt x="812" y="730"/>
                  </a:lnTo>
                  <a:lnTo>
                    <a:pt x="840" y="684"/>
                  </a:lnTo>
                  <a:lnTo>
                    <a:pt x="891" y="641"/>
                  </a:lnTo>
                  <a:lnTo>
                    <a:pt x="900" y="607"/>
                  </a:lnTo>
                  <a:lnTo>
                    <a:pt x="910" y="561"/>
                  </a:lnTo>
                  <a:lnTo>
                    <a:pt x="974" y="489"/>
                  </a:lnTo>
                  <a:lnTo>
                    <a:pt x="993" y="562"/>
                  </a:lnTo>
                  <a:lnTo>
                    <a:pt x="1028" y="545"/>
                  </a:lnTo>
                  <a:lnTo>
                    <a:pt x="1008" y="505"/>
                  </a:lnTo>
                  <a:lnTo>
                    <a:pt x="1038" y="464"/>
                  </a:lnTo>
                  <a:lnTo>
                    <a:pt x="1068" y="482"/>
                  </a:lnTo>
                  <a:lnTo>
                    <a:pt x="1087" y="417"/>
                  </a:lnTo>
                  <a:lnTo>
                    <a:pt x="1134" y="375"/>
                  </a:lnTo>
                  <a:lnTo>
                    <a:pt x="1157" y="342"/>
                  </a:lnTo>
                  <a:lnTo>
                    <a:pt x="1196" y="327"/>
                  </a:lnTo>
                  <a:lnTo>
                    <a:pt x="1201" y="303"/>
                  </a:lnTo>
                  <a:lnTo>
                    <a:pt x="1232" y="313"/>
                  </a:lnTo>
                  <a:lnTo>
                    <a:pt x="1236" y="292"/>
                  </a:lnTo>
                  <a:lnTo>
                    <a:pt x="1271" y="280"/>
                  </a:lnTo>
                  <a:lnTo>
                    <a:pt x="1308" y="268"/>
                  </a:lnTo>
                  <a:lnTo>
                    <a:pt x="1358" y="307"/>
                  </a:lnTo>
                  <a:lnTo>
                    <a:pt x="1392" y="358"/>
                  </a:lnTo>
                  <a:lnTo>
                    <a:pt x="1439" y="358"/>
                  </a:lnTo>
                  <a:lnTo>
                    <a:pt x="1485" y="366"/>
                  </a:lnTo>
                  <a:lnTo>
                    <a:pt x="1476" y="320"/>
                  </a:lnTo>
                  <a:lnTo>
                    <a:pt x="1521" y="251"/>
                  </a:lnTo>
                  <a:lnTo>
                    <a:pt x="1558" y="229"/>
                  </a:lnTo>
                  <a:lnTo>
                    <a:pt x="1549" y="208"/>
                  </a:lnTo>
                  <a:lnTo>
                    <a:pt x="1588" y="159"/>
                  </a:lnTo>
                  <a:lnTo>
                    <a:pt x="1637" y="129"/>
                  </a:lnTo>
                  <a:lnTo>
                    <a:pt x="1674" y="139"/>
                  </a:lnTo>
                  <a:lnTo>
                    <a:pt x="1739" y="123"/>
                  </a:lnTo>
                  <a:lnTo>
                    <a:pt x="1743" y="80"/>
                  </a:lnTo>
                  <a:lnTo>
                    <a:pt x="1691" y="52"/>
                  </a:lnTo>
                  <a:lnTo>
                    <a:pt x="1733" y="39"/>
                  </a:lnTo>
                  <a:lnTo>
                    <a:pt x="1780" y="60"/>
                  </a:lnTo>
                  <a:lnTo>
                    <a:pt x="1815" y="95"/>
                  </a:lnTo>
                  <a:lnTo>
                    <a:pt x="1876" y="117"/>
                  </a:lnTo>
                  <a:lnTo>
                    <a:pt x="1898" y="108"/>
                  </a:lnTo>
                  <a:lnTo>
                    <a:pt x="1941" y="135"/>
                  </a:lnTo>
                  <a:lnTo>
                    <a:pt x="1988" y="110"/>
                  </a:lnTo>
                  <a:lnTo>
                    <a:pt x="2015" y="118"/>
                  </a:lnTo>
                  <a:lnTo>
                    <a:pt x="2035" y="101"/>
                  </a:lnTo>
                  <a:lnTo>
                    <a:pt x="2064" y="143"/>
                  </a:lnTo>
                  <a:lnTo>
                    <a:pt x="2038" y="189"/>
                  </a:lnTo>
                  <a:lnTo>
                    <a:pt x="2005" y="223"/>
                  </a:lnTo>
                  <a:lnTo>
                    <a:pt x="1978" y="226"/>
                  </a:lnTo>
                  <a:lnTo>
                    <a:pt x="1982" y="260"/>
                  </a:lnTo>
                  <a:lnTo>
                    <a:pt x="1954" y="303"/>
                  </a:lnTo>
                  <a:lnTo>
                    <a:pt x="1921" y="345"/>
                  </a:lnTo>
                  <a:lnTo>
                    <a:pt x="1923" y="369"/>
                  </a:lnTo>
                  <a:lnTo>
                    <a:pt x="1974" y="416"/>
                  </a:lnTo>
                  <a:lnTo>
                    <a:pt x="2027" y="443"/>
                  </a:lnTo>
                  <a:lnTo>
                    <a:pt x="2060" y="472"/>
                  </a:lnTo>
                  <a:lnTo>
                    <a:pt x="2105" y="523"/>
                  </a:lnTo>
                  <a:lnTo>
                    <a:pt x="2126" y="523"/>
                  </a:lnTo>
                  <a:lnTo>
                    <a:pt x="2161" y="545"/>
                  </a:lnTo>
                  <a:lnTo>
                    <a:pt x="2167" y="571"/>
                  </a:lnTo>
                  <a:lnTo>
                    <a:pt x="2232" y="600"/>
                  </a:lnTo>
                  <a:lnTo>
                    <a:pt x="2287" y="571"/>
                  </a:lnTo>
                  <a:lnTo>
                    <a:pt x="2310" y="525"/>
                  </a:lnTo>
                  <a:lnTo>
                    <a:pt x="2332" y="487"/>
                  </a:lnTo>
                  <a:lnTo>
                    <a:pt x="2350" y="440"/>
                  </a:lnTo>
                  <a:lnTo>
                    <a:pt x="2384" y="373"/>
                  </a:lnTo>
                  <a:lnTo>
                    <a:pt x="2381" y="332"/>
                  </a:lnTo>
                  <a:lnTo>
                    <a:pt x="2390" y="307"/>
                  </a:lnTo>
                  <a:lnTo>
                    <a:pt x="2389" y="258"/>
                  </a:lnTo>
                  <a:lnTo>
                    <a:pt x="2408" y="194"/>
                  </a:lnTo>
                  <a:lnTo>
                    <a:pt x="2425" y="177"/>
                  </a:lnTo>
                  <a:lnTo>
                    <a:pt x="2417" y="148"/>
                  </a:lnTo>
                  <a:lnTo>
                    <a:pt x="2441" y="103"/>
                  </a:lnTo>
                  <a:lnTo>
                    <a:pt x="2461" y="56"/>
                  </a:lnTo>
                  <a:lnTo>
                    <a:pt x="2466" y="32"/>
                  </a:lnTo>
                  <a:lnTo>
                    <a:pt x="2498" y="0"/>
                  </a:lnTo>
                  <a:lnTo>
                    <a:pt x="2514" y="42"/>
                  </a:lnTo>
                  <a:lnTo>
                    <a:pt x="2512" y="95"/>
                  </a:lnTo>
                  <a:lnTo>
                    <a:pt x="2530" y="105"/>
                  </a:lnTo>
                  <a:lnTo>
                    <a:pt x="2528" y="141"/>
                  </a:lnTo>
                  <a:lnTo>
                    <a:pt x="2549" y="184"/>
                  </a:lnTo>
                  <a:lnTo>
                    <a:pt x="2548" y="233"/>
                  </a:lnTo>
                  <a:lnTo>
                    <a:pt x="2540" y="264"/>
                  </a:lnTo>
                  <a:moveTo>
                    <a:pt x="1865" y="2560"/>
                  </a:moveTo>
                  <a:lnTo>
                    <a:pt x="1914" y="2590"/>
                  </a:lnTo>
                  <a:lnTo>
                    <a:pt x="1959" y="2578"/>
                  </a:lnTo>
                  <a:lnTo>
                    <a:pt x="2023" y="2562"/>
                  </a:lnTo>
                  <a:lnTo>
                    <a:pt x="2061" y="2567"/>
                  </a:lnTo>
                  <a:lnTo>
                    <a:pt x="2004" y="2667"/>
                  </a:lnTo>
                  <a:lnTo>
                    <a:pt x="1962" y="2696"/>
                  </a:lnTo>
                  <a:lnTo>
                    <a:pt x="1911" y="2764"/>
                  </a:lnTo>
                  <a:lnTo>
                    <a:pt x="1902" y="2741"/>
                  </a:lnTo>
                  <a:lnTo>
                    <a:pt x="1816" y="2800"/>
                  </a:lnTo>
                  <a:lnTo>
                    <a:pt x="1805" y="2795"/>
                  </a:lnTo>
                  <a:lnTo>
                    <a:pt x="1765" y="2793"/>
                  </a:lnTo>
                  <a:lnTo>
                    <a:pt x="1769" y="2721"/>
                  </a:lnTo>
                  <a:lnTo>
                    <a:pt x="1795" y="2665"/>
                  </a:lnTo>
                  <a:lnTo>
                    <a:pt x="1800" y="2592"/>
                  </a:lnTo>
                  <a:lnTo>
                    <a:pt x="1824" y="2553"/>
                  </a:lnTo>
                  <a:lnTo>
                    <a:pt x="1865" y="2560"/>
                  </a:lnTo>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45" name="Freeform 144"/>
            <p:cNvSpPr>
              <a:spLocks/>
            </p:cNvSpPr>
            <p:nvPr/>
          </p:nvSpPr>
          <p:spPr bwMode="auto">
            <a:xfrm>
              <a:off x="7525994" y="3394609"/>
              <a:ext cx="160356" cy="186391"/>
            </a:xfrm>
            <a:custGeom>
              <a:avLst/>
              <a:gdLst>
                <a:gd name="T0" fmla="*/ 94 w 97"/>
                <a:gd name="T1" fmla="*/ 92 h 120"/>
                <a:gd name="T2" fmla="*/ 97 w 97"/>
                <a:gd name="T3" fmla="*/ 106 h 120"/>
                <a:gd name="T4" fmla="*/ 90 w 97"/>
                <a:gd name="T5" fmla="*/ 103 h 120"/>
                <a:gd name="T6" fmla="*/ 94 w 97"/>
                <a:gd name="T7" fmla="*/ 120 h 120"/>
                <a:gd name="T8" fmla="*/ 87 w 97"/>
                <a:gd name="T9" fmla="*/ 109 h 120"/>
                <a:gd name="T10" fmla="*/ 84 w 97"/>
                <a:gd name="T11" fmla="*/ 99 h 120"/>
                <a:gd name="T12" fmla="*/ 79 w 97"/>
                <a:gd name="T13" fmla="*/ 89 h 120"/>
                <a:gd name="T14" fmla="*/ 69 w 97"/>
                <a:gd name="T15" fmla="*/ 76 h 120"/>
                <a:gd name="T16" fmla="*/ 53 w 97"/>
                <a:gd name="T17" fmla="*/ 76 h 120"/>
                <a:gd name="T18" fmla="*/ 56 w 97"/>
                <a:gd name="T19" fmla="*/ 84 h 120"/>
                <a:gd name="T20" fmla="*/ 52 w 97"/>
                <a:gd name="T21" fmla="*/ 96 h 120"/>
                <a:gd name="T22" fmla="*/ 44 w 97"/>
                <a:gd name="T23" fmla="*/ 92 h 120"/>
                <a:gd name="T24" fmla="*/ 42 w 97"/>
                <a:gd name="T25" fmla="*/ 95 h 120"/>
                <a:gd name="T26" fmla="*/ 36 w 97"/>
                <a:gd name="T27" fmla="*/ 93 h 120"/>
                <a:gd name="T28" fmla="*/ 29 w 97"/>
                <a:gd name="T29" fmla="*/ 91 h 120"/>
                <a:gd name="T30" fmla="*/ 23 w 97"/>
                <a:gd name="T31" fmla="*/ 74 h 120"/>
                <a:gd name="T32" fmla="*/ 14 w 97"/>
                <a:gd name="T33" fmla="*/ 58 h 120"/>
                <a:gd name="T34" fmla="*/ 15 w 97"/>
                <a:gd name="T35" fmla="*/ 46 h 120"/>
                <a:gd name="T36" fmla="*/ 3 w 97"/>
                <a:gd name="T37" fmla="*/ 40 h 120"/>
                <a:gd name="T38" fmla="*/ 6 w 97"/>
                <a:gd name="T39" fmla="*/ 33 h 120"/>
                <a:gd name="T40" fmla="*/ 16 w 97"/>
                <a:gd name="T41" fmla="*/ 25 h 120"/>
                <a:gd name="T42" fmla="*/ 0 w 97"/>
                <a:gd name="T43" fmla="*/ 14 h 120"/>
                <a:gd name="T44" fmla="*/ 4 w 97"/>
                <a:gd name="T45" fmla="*/ 0 h 120"/>
                <a:gd name="T46" fmla="*/ 20 w 97"/>
                <a:gd name="T47" fmla="*/ 9 h 120"/>
                <a:gd name="T48" fmla="*/ 28 w 97"/>
                <a:gd name="T49" fmla="*/ 10 h 120"/>
                <a:gd name="T50" fmla="*/ 33 w 97"/>
                <a:gd name="T51" fmla="*/ 24 h 120"/>
                <a:gd name="T52" fmla="*/ 50 w 97"/>
                <a:gd name="T53" fmla="*/ 27 h 120"/>
                <a:gd name="T54" fmla="*/ 67 w 97"/>
                <a:gd name="T55" fmla="*/ 27 h 120"/>
                <a:gd name="T56" fmla="*/ 78 w 97"/>
                <a:gd name="T57" fmla="*/ 31 h 120"/>
                <a:gd name="T58" fmla="*/ 73 w 97"/>
                <a:gd name="T59" fmla="*/ 48 h 120"/>
                <a:gd name="T60" fmla="*/ 65 w 97"/>
                <a:gd name="T61" fmla="*/ 49 h 120"/>
                <a:gd name="T62" fmla="*/ 62 w 97"/>
                <a:gd name="T63" fmla="*/ 61 h 120"/>
                <a:gd name="T64" fmla="*/ 74 w 97"/>
                <a:gd name="T65" fmla="*/ 72 h 120"/>
                <a:gd name="T66" fmla="*/ 74 w 97"/>
                <a:gd name="T67" fmla="*/ 59 h 120"/>
                <a:gd name="T68" fmla="*/ 79 w 97"/>
                <a:gd name="T69" fmla="*/ 59 h 120"/>
                <a:gd name="T70" fmla="*/ 94 w 97"/>
                <a:gd name="T71" fmla="*/ 92 h 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97" h="120">
                  <a:moveTo>
                    <a:pt x="94" y="92"/>
                  </a:moveTo>
                  <a:lnTo>
                    <a:pt x="97" y="106"/>
                  </a:lnTo>
                  <a:lnTo>
                    <a:pt x="90" y="103"/>
                  </a:lnTo>
                  <a:lnTo>
                    <a:pt x="94" y="120"/>
                  </a:lnTo>
                  <a:lnTo>
                    <a:pt x="87" y="109"/>
                  </a:lnTo>
                  <a:lnTo>
                    <a:pt x="84" y="99"/>
                  </a:lnTo>
                  <a:lnTo>
                    <a:pt x="79" y="89"/>
                  </a:lnTo>
                  <a:lnTo>
                    <a:pt x="69" y="76"/>
                  </a:lnTo>
                  <a:lnTo>
                    <a:pt x="53" y="76"/>
                  </a:lnTo>
                  <a:lnTo>
                    <a:pt x="56" y="84"/>
                  </a:lnTo>
                  <a:lnTo>
                    <a:pt x="52" y="96"/>
                  </a:lnTo>
                  <a:lnTo>
                    <a:pt x="44" y="92"/>
                  </a:lnTo>
                  <a:lnTo>
                    <a:pt x="42" y="95"/>
                  </a:lnTo>
                  <a:lnTo>
                    <a:pt x="36" y="93"/>
                  </a:lnTo>
                  <a:lnTo>
                    <a:pt x="29" y="91"/>
                  </a:lnTo>
                  <a:lnTo>
                    <a:pt x="23" y="74"/>
                  </a:lnTo>
                  <a:lnTo>
                    <a:pt x="14" y="58"/>
                  </a:lnTo>
                  <a:lnTo>
                    <a:pt x="15" y="46"/>
                  </a:lnTo>
                  <a:lnTo>
                    <a:pt x="3" y="40"/>
                  </a:lnTo>
                  <a:lnTo>
                    <a:pt x="6" y="33"/>
                  </a:lnTo>
                  <a:lnTo>
                    <a:pt x="16" y="25"/>
                  </a:lnTo>
                  <a:lnTo>
                    <a:pt x="0" y="14"/>
                  </a:lnTo>
                  <a:lnTo>
                    <a:pt x="4" y="0"/>
                  </a:lnTo>
                  <a:lnTo>
                    <a:pt x="20" y="9"/>
                  </a:lnTo>
                  <a:lnTo>
                    <a:pt x="28" y="10"/>
                  </a:lnTo>
                  <a:lnTo>
                    <a:pt x="33" y="24"/>
                  </a:lnTo>
                  <a:lnTo>
                    <a:pt x="50" y="27"/>
                  </a:lnTo>
                  <a:lnTo>
                    <a:pt x="67" y="27"/>
                  </a:lnTo>
                  <a:lnTo>
                    <a:pt x="78" y="31"/>
                  </a:lnTo>
                  <a:lnTo>
                    <a:pt x="73" y="48"/>
                  </a:lnTo>
                  <a:lnTo>
                    <a:pt x="65" y="49"/>
                  </a:lnTo>
                  <a:lnTo>
                    <a:pt x="62" y="61"/>
                  </a:lnTo>
                  <a:lnTo>
                    <a:pt x="74" y="72"/>
                  </a:lnTo>
                  <a:lnTo>
                    <a:pt x="74" y="59"/>
                  </a:lnTo>
                  <a:lnTo>
                    <a:pt x="79" y="59"/>
                  </a:lnTo>
                  <a:lnTo>
                    <a:pt x="94" y="92"/>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46" name="Freeform 145"/>
            <p:cNvSpPr>
              <a:spLocks/>
            </p:cNvSpPr>
            <p:nvPr/>
          </p:nvSpPr>
          <p:spPr bwMode="auto">
            <a:xfrm>
              <a:off x="8393894" y="4071831"/>
              <a:ext cx="36369" cy="46598"/>
            </a:xfrm>
            <a:custGeom>
              <a:avLst/>
              <a:gdLst>
                <a:gd name="T0" fmla="*/ 0 w 22"/>
                <a:gd name="T1" fmla="*/ 19 h 30"/>
                <a:gd name="T2" fmla="*/ 7 w 22"/>
                <a:gd name="T3" fmla="*/ 12 h 30"/>
                <a:gd name="T4" fmla="*/ 22 w 22"/>
                <a:gd name="T5" fmla="*/ 0 h 30"/>
                <a:gd name="T6" fmla="*/ 22 w 22"/>
                <a:gd name="T7" fmla="*/ 11 h 30"/>
                <a:gd name="T8" fmla="*/ 21 w 22"/>
                <a:gd name="T9" fmla="*/ 24 h 30"/>
                <a:gd name="T10" fmla="*/ 12 w 22"/>
                <a:gd name="T11" fmla="*/ 23 h 30"/>
                <a:gd name="T12" fmla="*/ 9 w 22"/>
                <a:gd name="T13" fmla="*/ 30 h 30"/>
                <a:gd name="T14" fmla="*/ 0 w 22"/>
                <a:gd name="T15" fmla="*/ 19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2" h="30">
                  <a:moveTo>
                    <a:pt x="0" y="19"/>
                  </a:moveTo>
                  <a:lnTo>
                    <a:pt x="7" y="12"/>
                  </a:lnTo>
                  <a:lnTo>
                    <a:pt x="22" y="0"/>
                  </a:lnTo>
                  <a:lnTo>
                    <a:pt x="22" y="11"/>
                  </a:lnTo>
                  <a:lnTo>
                    <a:pt x="21" y="24"/>
                  </a:lnTo>
                  <a:lnTo>
                    <a:pt x="12" y="23"/>
                  </a:lnTo>
                  <a:lnTo>
                    <a:pt x="9" y="30"/>
                  </a:lnTo>
                  <a:lnTo>
                    <a:pt x="0" y="1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47" name="Freeform 146"/>
            <p:cNvSpPr>
              <a:spLocks/>
            </p:cNvSpPr>
            <p:nvPr/>
          </p:nvSpPr>
          <p:spPr bwMode="auto">
            <a:xfrm>
              <a:off x="7534258" y="3335585"/>
              <a:ext cx="97536" cy="49704"/>
            </a:xfrm>
            <a:custGeom>
              <a:avLst/>
              <a:gdLst>
                <a:gd name="T0" fmla="*/ 49 w 59"/>
                <a:gd name="T1" fmla="*/ 11 h 32"/>
                <a:gd name="T2" fmla="*/ 57 w 59"/>
                <a:gd name="T3" fmla="*/ 17 h 32"/>
                <a:gd name="T4" fmla="*/ 59 w 59"/>
                <a:gd name="T5" fmla="*/ 30 h 32"/>
                <a:gd name="T6" fmla="*/ 45 w 59"/>
                <a:gd name="T7" fmla="*/ 31 h 32"/>
                <a:gd name="T8" fmla="*/ 29 w 59"/>
                <a:gd name="T9" fmla="*/ 29 h 32"/>
                <a:gd name="T10" fmla="*/ 19 w 59"/>
                <a:gd name="T11" fmla="*/ 32 h 32"/>
                <a:gd name="T12" fmla="*/ 1 w 59"/>
                <a:gd name="T13" fmla="*/ 24 h 32"/>
                <a:gd name="T14" fmla="*/ 0 w 59"/>
                <a:gd name="T15" fmla="*/ 20 h 32"/>
                <a:gd name="T16" fmla="*/ 8 w 59"/>
                <a:gd name="T17" fmla="*/ 5 h 32"/>
                <a:gd name="T18" fmla="*/ 17 w 59"/>
                <a:gd name="T19" fmla="*/ 0 h 32"/>
                <a:gd name="T20" fmla="*/ 30 w 59"/>
                <a:gd name="T21" fmla="*/ 4 h 32"/>
                <a:gd name="T22" fmla="*/ 40 w 59"/>
                <a:gd name="T23" fmla="*/ 5 h 32"/>
                <a:gd name="T24" fmla="*/ 49 w 59"/>
                <a:gd name="T25" fmla="*/ 11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9" h="32">
                  <a:moveTo>
                    <a:pt x="49" y="11"/>
                  </a:moveTo>
                  <a:lnTo>
                    <a:pt x="57" y="17"/>
                  </a:lnTo>
                  <a:lnTo>
                    <a:pt x="59" y="30"/>
                  </a:lnTo>
                  <a:lnTo>
                    <a:pt x="45" y="31"/>
                  </a:lnTo>
                  <a:lnTo>
                    <a:pt x="29" y="29"/>
                  </a:lnTo>
                  <a:lnTo>
                    <a:pt x="19" y="32"/>
                  </a:lnTo>
                  <a:lnTo>
                    <a:pt x="1" y="24"/>
                  </a:lnTo>
                  <a:lnTo>
                    <a:pt x="0" y="20"/>
                  </a:lnTo>
                  <a:lnTo>
                    <a:pt x="8" y="5"/>
                  </a:lnTo>
                  <a:lnTo>
                    <a:pt x="17" y="0"/>
                  </a:lnTo>
                  <a:lnTo>
                    <a:pt x="30" y="4"/>
                  </a:lnTo>
                  <a:lnTo>
                    <a:pt x="40" y="5"/>
                  </a:lnTo>
                  <a:lnTo>
                    <a:pt x="49" y="11"/>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48" name="Freeform 147"/>
            <p:cNvSpPr>
              <a:spLocks/>
            </p:cNvSpPr>
            <p:nvPr/>
          </p:nvSpPr>
          <p:spPr bwMode="auto">
            <a:xfrm>
              <a:off x="8174025" y="3599638"/>
              <a:ext cx="67779" cy="60577"/>
            </a:xfrm>
            <a:custGeom>
              <a:avLst/>
              <a:gdLst>
                <a:gd name="T0" fmla="*/ 33 w 41"/>
                <a:gd name="T1" fmla="*/ 29 h 39"/>
                <a:gd name="T2" fmla="*/ 19 w 41"/>
                <a:gd name="T3" fmla="*/ 39 h 39"/>
                <a:gd name="T4" fmla="*/ 3 w 41"/>
                <a:gd name="T5" fmla="*/ 33 h 39"/>
                <a:gd name="T6" fmla="*/ 0 w 41"/>
                <a:gd name="T7" fmla="*/ 15 h 39"/>
                <a:gd name="T8" fmla="*/ 7 w 41"/>
                <a:gd name="T9" fmla="*/ 6 h 39"/>
                <a:gd name="T10" fmla="*/ 25 w 41"/>
                <a:gd name="T11" fmla="*/ 0 h 39"/>
                <a:gd name="T12" fmla="*/ 36 w 41"/>
                <a:gd name="T13" fmla="*/ 0 h 39"/>
                <a:gd name="T14" fmla="*/ 41 w 41"/>
                <a:gd name="T15" fmla="*/ 8 h 39"/>
                <a:gd name="T16" fmla="*/ 35 w 41"/>
                <a:gd name="T17" fmla="*/ 17 h 39"/>
                <a:gd name="T18" fmla="*/ 33 w 41"/>
                <a:gd name="T19" fmla="*/ 29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1" h="39">
                  <a:moveTo>
                    <a:pt x="33" y="29"/>
                  </a:moveTo>
                  <a:lnTo>
                    <a:pt x="19" y="39"/>
                  </a:lnTo>
                  <a:lnTo>
                    <a:pt x="3" y="33"/>
                  </a:lnTo>
                  <a:lnTo>
                    <a:pt x="0" y="15"/>
                  </a:lnTo>
                  <a:lnTo>
                    <a:pt x="7" y="6"/>
                  </a:lnTo>
                  <a:lnTo>
                    <a:pt x="25" y="0"/>
                  </a:lnTo>
                  <a:lnTo>
                    <a:pt x="36" y="0"/>
                  </a:lnTo>
                  <a:lnTo>
                    <a:pt x="41" y="8"/>
                  </a:lnTo>
                  <a:lnTo>
                    <a:pt x="35" y="17"/>
                  </a:lnTo>
                  <a:lnTo>
                    <a:pt x="33" y="2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49" name="Freeform 148"/>
            <p:cNvSpPr>
              <a:spLocks/>
            </p:cNvSpPr>
            <p:nvPr/>
          </p:nvSpPr>
          <p:spPr bwMode="auto">
            <a:xfrm>
              <a:off x="6995333" y="2534103"/>
              <a:ext cx="1555609" cy="1059323"/>
            </a:xfrm>
            <a:custGeom>
              <a:avLst/>
              <a:gdLst>
                <a:gd name="T0" fmla="*/ 872 w 941"/>
                <a:gd name="T1" fmla="*/ 114 h 682"/>
                <a:gd name="T2" fmla="*/ 932 w 941"/>
                <a:gd name="T3" fmla="*/ 118 h 682"/>
                <a:gd name="T4" fmla="*/ 919 w 941"/>
                <a:gd name="T5" fmla="*/ 164 h 682"/>
                <a:gd name="T6" fmla="*/ 928 w 941"/>
                <a:gd name="T7" fmla="*/ 214 h 682"/>
                <a:gd name="T8" fmla="*/ 895 w 941"/>
                <a:gd name="T9" fmla="*/ 232 h 682"/>
                <a:gd name="T10" fmla="*/ 873 w 941"/>
                <a:gd name="T11" fmla="*/ 251 h 682"/>
                <a:gd name="T12" fmla="*/ 825 w 941"/>
                <a:gd name="T13" fmla="*/ 291 h 682"/>
                <a:gd name="T14" fmla="*/ 813 w 941"/>
                <a:gd name="T15" fmla="*/ 265 h 682"/>
                <a:gd name="T16" fmla="*/ 771 w 941"/>
                <a:gd name="T17" fmla="*/ 289 h 682"/>
                <a:gd name="T18" fmla="*/ 781 w 941"/>
                <a:gd name="T19" fmla="*/ 317 h 682"/>
                <a:gd name="T20" fmla="*/ 833 w 941"/>
                <a:gd name="T21" fmla="*/ 325 h 682"/>
                <a:gd name="T22" fmla="*/ 827 w 941"/>
                <a:gd name="T23" fmla="*/ 354 h 682"/>
                <a:gd name="T24" fmla="*/ 849 w 941"/>
                <a:gd name="T25" fmla="*/ 410 h 682"/>
                <a:gd name="T26" fmla="*/ 880 w 941"/>
                <a:gd name="T27" fmla="*/ 466 h 682"/>
                <a:gd name="T28" fmla="*/ 903 w 941"/>
                <a:gd name="T29" fmla="*/ 517 h 682"/>
                <a:gd name="T30" fmla="*/ 871 w 941"/>
                <a:gd name="T31" fmla="*/ 593 h 682"/>
                <a:gd name="T32" fmla="*/ 801 w 941"/>
                <a:gd name="T33" fmla="*/ 642 h 682"/>
                <a:gd name="T34" fmla="*/ 744 w 941"/>
                <a:gd name="T35" fmla="*/ 659 h 682"/>
                <a:gd name="T36" fmla="*/ 727 w 941"/>
                <a:gd name="T37" fmla="*/ 659 h 682"/>
                <a:gd name="T38" fmla="*/ 664 w 941"/>
                <a:gd name="T39" fmla="*/ 642 h 682"/>
                <a:gd name="T40" fmla="*/ 624 w 941"/>
                <a:gd name="T41" fmla="*/ 629 h 682"/>
                <a:gd name="T42" fmla="*/ 576 w 941"/>
                <a:gd name="T43" fmla="*/ 640 h 682"/>
                <a:gd name="T44" fmla="*/ 569 w 941"/>
                <a:gd name="T45" fmla="*/ 649 h 682"/>
                <a:gd name="T46" fmla="*/ 535 w 941"/>
                <a:gd name="T47" fmla="*/ 627 h 682"/>
                <a:gd name="T48" fmla="*/ 494 w 941"/>
                <a:gd name="T49" fmla="*/ 582 h 682"/>
                <a:gd name="T50" fmla="*/ 491 w 941"/>
                <a:gd name="T51" fmla="*/ 527 h 682"/>
                <a:gd name="T52" fmla="*/ 456 w 941"/>
                <a:gd name="T53" fmla="*/ 505 h 682"/>
                <a:gd name="T54" fmla="*/ 401 w 941"/>
                <a:gd name="T55" fmla="*/ 508 h 682"/>
                <a:gd name="T56" fmla="*/ 356 w 941"/>
                <a:gd name="T57" fmla="*/ 520 h 682"/>
                <a:gd name="T58" fmla="*/ 321 w 941"/>
                <a:gd name="T59" fmla="*/ 520 h 682"/>
                <a:gd name="T60" fmla="*/ 253 w 941"/>
                <a:gd name="T61" fmla="*/ 508 h 682"/>
                <a:gd name="T62" fmla="*/ 199 w 941"/>
                <a:gd name="T63" fmla="*/ 478 h 682"/>
                <a:gd name="T64" fmla="*/ 129 w 941"/>
                <a:gd name="T65" fmla="*/ 449 h 682"/>
                <a:gd name="T66" fmla="*/ 120 w 941"/>
                <a:gd name="T67" fmla="*/ 408 h 682"/>
                <a:gd name="T68" fmla="*/ 54 w 941"/>
                <a:gd name="T69" fmla="*/ 342 h 682"/>
                <a:gd name="T70" fmla="*/ 26 w 941"/>
                <a:gd name="T71" fmla="*/ 307 h 682"/>
                <a:gd name="T72" fmla="*/ 3 w 941"/>
                <a:gd name="T73" fmla="*/ 280 h 682"/>
                <a:gd name="T74" fmla="*/ 42 w 941"/>
                <a:gd name="T75" fmla="*/ 264 h 682"/>
                <a:gd name="T76" fmla="*/ 91 w 941"/>
                <a:gd name="T77" fmla="*/ 230 h 682"/>
                <a:gd name="T78" fmla="*/ 68 w 941"/>
                <a:gd name="T79" fmla="*/ 172 h 682"/>
                <a:gd name="T80" fmla="*/ 136 w 941"/>
                <a:gd name="T81" fmla="*/ 130 h 682"/>
                <a:gd name="T82" fmla="*/ 151 w 941"/>
                <a:gd name="T83" fmla="*/ 85 h 682"/>
                <a:gd name="T84" fmla="*/ 213 w 941"/>
                <a:gd name="T85" fmla="*/ 116 h 682"/>
                <a:gd name="T86" fmla="*/ 267 w 941"/>
                <a:gd name="T87" fmla="*/ 168 h 682"/>
                <a:gd name="T88" fmla="*/ 343 w 941"/>
                <a:gd name="T89" fmla="*/ 205 h 682"/>
                <a:gd name="T90" fmla="*/ 433 w 941"/>
                <a:gd name="T91" fmla="*/ 219 h 682"/>
                <a:gd name="T92" fmla="*/ 512 w 941"/>
                <a:gd name="T93" fmla="*/ 241 h 682"/>
                <a:gd name="T94" fmla="*/ 591 w 941"/>
                <a:gd name="T95" fmla="*/ 214 h 682"/>
                <a:gd name="T96" fmla="*/ 590 w 941"/>
                <a:gd name="T97" fmla="*/ 182 h 682"/>
                <a:gd name="T98" fmla="*/ 632 w 941"/>
                <a:gd name="T99" fmla="*/ 164 h 682"/>
                <a:gd name="T100" fmla="*/ 687 w 941"/>
                <a:gd name="T101" fmla="*/ 134 h 682"/>
                <a:gd name="T102" fmla="*/ 659 w 941"/>
                <a:gd name="T103" fmla="*/ 108 h 682"/>
                <a:gd name="T104" fmla="*/ 616 w 941"/>
                <a:gd name="T105" fmla="*/ 107 h 682"/>
                <a:gd name="T106" fmla="*/ 652 w 941"/>
                <a:gd name="T107" fmla="*/ 66 h 682"/>
                <a:gd name="T108" fmla="*/ 642 w 941"/>
                <a:gd name="T109" fmla="*/ 18 h 682"/>
                <a:gd name="T110" fmla="*/ 672 w 941"/>
                <a:gd name="T111" fmla="*/ 0 h 682"/>
                <a:gd name="T112" fmla="*/ 757 w 941"/>
                <a:gd name="T113" fmla="*/ 42 h 6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941" h="682">
                  <a:moveTo>
                    <a:pt x="791" y="74"/>
                  </a:moveTo>
                  <a:lnTo>
                    <a:pt x="823" y="80"/>
                  </a:lnTo>
                  <a:lnTo>
                    <a:pt x="852" y="95"/>
                  </a:lnTo>
                  <a:lnTo>
                    <a:pt x="872" y="114"/>
                  </a:lnTo>
                  <a:lnTo>
                    <a:pt x="896" y="114"/>
                  </a:lnTo>
                  <a:lnTo>
                    <a:pt x="905" y="106"/>
                  </a:lnTo>
                  <a:lnTo>
                    <a:pt x="927" y="100"/>
                  </a:lnTo>
                  <a:lnTo>
                    <a:pt x="932" y="118"/>
                  </a:lnTo>
                  <a:lnTo>
                    <a:pt x="930" y="126"/>
                  </a:lnTo>
                  <a:lnTo>
                    <a:pt x="940" y="148"/>
                  </a:lnTo>
                  <a:lnTo>
                    <a:pt x="941" y="168"/>
                  </a:lnTo>
                  <a:lnTo>
                    <a:pt x="919" y="164"/>
                  </a:lnTo>
                  <a:lnTo>
                    <a:pt x="909" y="171"/>
                  </a:lnTo>
                  <a:lnTo>
                    <a:pt x="924" y="189"/>
                  </a:lnTo>
                  <a:lnTo>
                    <a:pt x="936" y="213"/>
                  </a:lnTo>
                  <a:lnTo>
                    <a:pt x="928" y="214"/>
                  </a:lnTo>
                  <a:lnTo>
                    <a:pt x="934" y="224"/>
                  </a:lnTo>
                  <a:lnTo>
                    <a:pt x="916" y="212"/>
                  </a:lnTo>
                  <a:lnTo>
                    <a:pt x="916" y="223"/>
                  </a:lnTo>
                  <a:lnTo>
                    <a:pt x="895" y="232"/>
                  </a:lnTo>
                  <a:lnTo>
                    <a:pt x="904" y="243"/>
                  </a:lnTo>
                  <a:lnTo>
                    <a:pt x="889" y="243"/>
                  </a:lnTo>
                  <a:lnTo>
                    <a:pt x="877" y="236"/>
                  </a:lnTo>
                  <a:lnTo>
                    <a:pt x="873" y="251"/>
                  </a:lnTo>
                  <a:lnTo>
                    <a:pt x="861" y="262"/>
                  </a:lnTo>
                  <a:lnTo>
                    <a:pt x="853" y="275"/>
                  </a:lnTo>
                  <a:lnTo>
                    <a:pt x="833" y="281"/>
                  </a:lnTo>
                  <a:lnTo>
                    <a:pt x="825" y="291"/>
                  </a:lnTo>
                  <a:lnTo>
                    <a:pt x="809" y="296"/>
                  </a:lnTo>
                  <a:lnTo>
                    <a:pt x="814" y="287"/>
                  </a:lnTo>
                  <a:lnTo>
                    <a:pt x="806" y="279"/>
                  </a:lnTo>
                  <a:lnTo>
                    <a:pt x="813" y="265"/>
                  </a:lnTo>
                  <a:lnTo>
                    <a:pt x="799" y="254"/>
                  </a:lnTo>
                  <a:lnTo>
                    <a:pt x="788" y="261"/>
                  </a:lnTo>
                  <a:lnTo>
                    <a:pt x="776" y="275"/>
                  </a:lnTo>
                  <a:lnTo>
                    <a:pt x="771" y="289"/>
                  </a:lnTo>
                  <a:lnTo>
                    <a:pt x="755" y="290"/>
                  </a:lnTo>
                  <a:lnTo>
                    <a:pt x="751" y="299"/>
                  </a:lnTo>
                  <a:lnTo>
                    <a:pt x="766" y="313"/>
                  </a:lnTo>
                  <a:lnTo>
                    <a:pt x="781" y="317"/>
                  </a:lnTo>
                  <a:lnTo>
                    <a:pt x="786" y="326"/>
                  </a:lnTo>
                  <a:lnTo>
                    <a:pt x="802" y="332"/>
                  </a:lnTo>
                  <a:lnTo>
                    <a:pt x="815" y="317"/>
                  </a:lnTo>
                  <a:lnTo>
                    <a:pt x="833" y="325"/>
                  </a:lnTo>
                  <a:lnTo>
                    <a:pt x="845" y="326"/>
                  </a:lnTo>
                  <a:lnTo>
                    <a:pt x="852" y="337"/>
                  </a:lnTo>
                  <a:lnTo>
                    <a:pt x="830" y="343"/>
                  </a:lnTo>
                  <a:lnTo>
                    <a:pt x="827" y="354"/>
                  </a:lnTo>
                  <a:lnTo>
                    <a:pt x="815" y="364"/>
                  </a:lnTo>
                  <a:lnTo>
                    <a:pt x="811" y="378"/>
                  </a:lnTo>
                  <a:lnTo>
                    <a:pt x="834" y="390"/>
                  </a:lnTo>
                  <a:lnTo>
                    <a:pt x="849" y="410"/>
                  </a:lnTo>
                  <a:lnTo>
                    <a:pt x="867" y="429"/>
                  </a:lnTo>
                  <a:lnTo>
                    <a:pt x="884" y="445"/>
                  </a:lnTo>
                  <a:lnTo>
                    <a:pt x="889" y="461"/>
                  </a:lnTo>
                  <a:lnTo>
                    <a:pt x="880" y="466"/>
                  </a:lnTo>
                  <a:lnTo>
                    <a:pt x="888" y="477"/>
                  </a:lnTo>
                  <a:lnTo>
                    <a:pt x="900" y="484"/>
                  </a:lnTo>
                  <a:lnTo>
                    <a:pt x="903" y="501"/>
                  </a:lnTo>
                  <a:lnTo>
                    <a:pt x="903" y="517"/>
                  </a:lnTo>
                  <a:lnTo>
                    <a:pt x="894" y="519"/>
                  </a:lnTo>
                  <a:lnTo>
                    <a:pt x="888" y="541"/>
                  </a:lnTo>
                  <a:lnTo>
                    <a:pt x="881" y="569"/>
                  </a:lnTo>
                  <a:lnTo>
                    <a:pt x="871" y="593"/>
                  </a:lnTo>
                  <a:lnTo>
                    <a:pt x="851" y="613"/>
                  </a:lnTo>
                  <a:lnTo>
                    <a:pt x="830" y="630"/>
                  </a:lnTo>
                  <a:lnTo>
                    <a:pt x="810" y="632"/>
                  </a:lnTo>
                  <a:lnTo>
                    <a:pt x="801" y="642"/>
                  </a:lnTo>
                  <a:lnTo>
                    <a:pt x="793" y="635"/>
                  </a:lnTo>
                  <a:lnTo>
                    <a:pt x="785" y="645"/>
                  </a:lnTo>
                  <a:lnTo>
                    <a:pt x="762" y="656"/>
                  </a:lnTo>
                  <a:lnTo>
                    <a:pt x="744" y="659"/>
                  </a:lnTo>
                  <a:lnTo>
                    <a:pt x="742" y="681"/>
                  </a:lnTo>
                  <a:lnTo>
                    <a:pt x="732" y="682"/>
                  </a:lnTo>
                  <a:lnTo>
                    <a:pt x="725" y="667"/>
                  </a:lnTo>
                  <a:lnTo>
                    <a:pt x="727" y="659"/>
                  </a:lnTo>
                  <a:lnTo>
                    <a:pt x="702" y="652"/>
                  </a:lnTo>
                  <a:lnTo>
                    <a:pt x="694" y="656"/>
                  </a:lnTo>
                  <a:lnTo>
                    <a:pt x="675" y="650"/>
                  </a:lnTo>
                  <a:lnTo>
                    <a:pt x="664" y="642"/>
                  </a:lnTo>
                  <a:lnTo>
                    <a:pt x="665" y="630"/>
                  </a:lnTo>
                  <a:lnTo>
                    <a:pt x="648" y="626"/>
                  </a:lnTo>
                  <a:lnTo>
                    <a:pt x="638" y="618"/>
                  </a:lnTo>
                  <a:lnTo>
                    <a:pt x="624" y="629"/>
                  </a:lnTo>
                  <a:lnTo>
                    <a:pt x="608" y="632"/>
                  </a:lnTo>
                  <a:lnTo>
                    <a:pt x="593" y="632"/>
                  </a:lnTo>
                  <a:lnTo>
                    <a:pt x="585" y="637"/>
                  </a:lnTo>
                  <a:lnTo>
                    <a:pt x="576" y="640"/>
                  </a:lnTo>
                  <a:lnTo>
                    <a:pt x="583" y="663"/>
                  </a:lnTo>
                  <a:lnTo>
                    <a:pt x="573" y="663"/>
                  </a:lnTo>
                  <a:lnTo>
                    <a:pt x="571" y="658"/>
                  </a:lnTo>
                  <a:lnTo>
                    <a:pt x="569" y="649"/>
                  </a:lnTo>
                  <a:lnTo>
                    <a:pt x="557" y="656"/>
                  </a:lnTo>
                  <a:lnTo>
                    <a:pt x="548" y="652"/>
                  </a:lnTo>
                  <a:lnTo>
                    <a:pt x="533" y="644"/>
                  </a:lnTo>
                  <a:lnTo>
                    <a:pt x="535" y="627"/>
                  </a:lnTo>
                  <a:lnTo>
                    <a:pt x="523" y="623"/>
                  </a:lnTo>
                  <a:lnTo>
                    <a:pt x="515" y="604"/>
                  </a:lnTo>
                  <a:lnTo>
                    <a:pt x="497" y="607"/>
                  </a:lnTo>
                  <a:lnTo>
                    <a:pt x="494" y="582"/>
                  </a:lnTo>
                  <a:lnTo>
                    <a:pt x="507" y="565"/>
                  </a:lnTo>
                  <a:lnTo>
                    <a:pt x="504" y="548"/>
                  </a:lnTo>
                  <a:lnTo>
                    <a:pt x="500" y="532"/>
                  </a:lnTo>
                  <a:lnTo>
                    <a:pt x="491" y="527"/>
                  </a:lnTo>
                  <a:lnTo>
                    <a:pt x="482" y="515"/>
                  </a:lnTo>
                  <a:lnTo>
                    <a:pt x="472" y="516"/>
                  </a:lnTo>
                  <a:lnTo>
                    <a:pt x="452" y="513"/>
                  </a:lnTo>
                  <a:lnTo>
                    <a:pt x="456" y="505"/>
                  </a:lnTo>
                  <a:lnTo>
                    <a:pt x="445" y="492"/>
                  </a:lnTo>
                  <a:lnTo>
                    <a:pt x="434" y="500"/>
                  </a:lnTo>
                  <a:lnTo>
                    <a:pt x="418" y="495"/>
                  </a:lnTo>
                  <a:lnTo>
                    <a:pt x="401" y="508"/>
                  </a:lnTo>
                  <a:lnTo>
                    <a:pt x="389" y="524"/>
                  </a:lnTo>
                  <a:lnTo>
                    <a:pt x="375" y="527"/>
                  </a:lnTo>
                  <a:lnTo>
                    <a:pt x="366" y="521"/>
                  </a:lnTo>
                  <a:lnTo>
                    <a:pt x="356" y="520"/>
                  </a:lnTo>
                  <a:lnTo>
                    <a:pt x="343" y="516"/>
                  </a:lnTo>
                  <a:lnTo>
                    <a:pt x="334" y="521"/>
                  </a:lnTo>
                  <a:lnTo>
                    <a:pt x="326" y="536"/>
                  </a:lnTo>
                  <a:lnTo>
                    <a:pt x="321" y="520"/>
                  </a:lnTo>
                  <a:lnTo>
                    <a:pt x="311" y="524"/>
                  </a:lnTo>
                  <a:lnTo>
                    <a:pt x="290" y="522"/>
                  </a:lnTo>
                  <a:lnTo>
                    <a:pt x="269" y="517"/>
                  </a:lnTo>
                  <a:lnTo>
                    <a:pt x="253" y="508"/>
                  </a:lnTo>
                  <a:lnTo>
                    <a:pt x="238" y="504"/>
                  </a:lnTo>
                  <a:lnTo>
                    <a:pt x="230" y="494"/>
                  </a:lnTo>
                  <a:lnTo>
                    <a:pt x="219" y="491"/>
                  </a:lnTo>
                  <a:lnTo>
                    <a:pt x="199" y="478"/>
                  </a:lnTo>
                  <a:lnTo>
                    <a:pt x="183" y="472"/>
                  </a:lnTo>
                  <a:lnTo>
                    <a:pt x="177" y="476"/>
                  </a:lnTo>
                  <a:lnTo>
                    <a:pt x="149" y="462"/>
                  </a:lnTo>
                  <a:lnTo>
                    <a:pt x="129" y="449"/>
                  </a:lnTo>
                  <a:lnTo>
                    <a:pt x="119" y="426"/>
                  </a:lnTo>
                  <a:lnTo>
                    <a:pt x="132" y="429"/>
                  </a:lnTo>
                  <a:lnTo>
                    <a:pt x="130" y="418"/>
                  </a:lnTo>
                  <a:lnTo>
                    <a:pt x="120" y="408"/>
                  </a:lnTo>
                  <a:lnTo>
                    <a:pt x="118" y="391"/>
                  </a:lnTo>
                  <a:lnTo>
                    <a:pt x="93" y="366"/>
                  </a:lnTo>
                  <a:lnTo>
                    <a:pt x="63" y="358"/>
                  </a:lnTo>
                  <a:lnTo>
                    <a:pt x="54" y="342"/>
                  </a:lnTo>
                  <a:lnTo>
                    <a:pt x="38" y="333"/>
                  </a:lnTo>
                  <a:lnTo>
                    <a:pt x="34" y="327"/>
                  </a:lnTo>
                  <a:lnTo>
                    <a:pt x="28" y="315"/>
                  </a:lnTo>
                  <a:lnTo>
                    <a:pt x="26" y="307"/>
                  </a:lnTo>
                  <a:lnTo>
                    <a:pt x="15" y="302"/>
                  </a:lnTo>
                  <a:lnTo>
                    <a:pt x="9" y="304"/>
                  </a:lnTo>
                  <a:lnTo>
                    <a:pt x="0" y="285"/>
                  </a:lnTo>
                  <a:lnTo>
                    <a:pt x="3" y="280"/>
                  </a:lnTo>
                  <a:lnTo>
                    <a:pt x="0" y="276"/>
                  </a:lnTo>
                  <a:lnTo>
                    <a:pt x="13" y="266"/>
                  </a:lnTo>
                  <a:lnTo>
                    <a:pt x="23" y="262"/>
                  </a:lnTo>
                  <a:lnTo>
                    <a:pt x="42" y="264"/>
                  </a:lnTo>
                  <a:lnTo>
                    <a:pt x="44" y="252"/>
                  </a:lnTo>
                  <a:lnTo>
                    <a:pt x="65" y="249"/>
                  </a:lnTo>
                  <a:lnTo>
                    <a:pt x="68" y="241"/>
                  </a:lnTo>
                  <a:lnTo>
                    <a:pt x="91" y="230"/>
                  </a:lnTo>
                  <a:lnTo>
                    <a:pt x="92" y="225"/>
                  </a:lnTo>
                  <a:lnTo>
                    <a:pt x="87" y="213"/>
                  </a:lnTo>
                  <a:lnTo>
                    <a:pt x="96" y="208"/>
                  </a:lnTo>
                  <a:lnTo>
                    <a:pt x="68" y="172"/>
                  </a:lnTo>
                  <a:lnTo>
                    <a:pt x="98" y="164"/>
                  </a:lnTo>
                  <a:lnTo>
                    <a:pt x="104" y="160"/>
                  </a:lnTo>
                  <a:lnTo>
                    <a:pt x="101" y="123"/>
                  </a:lnTo>
                  <a:lnTo>
                    <a:pt x="136" y="130"/>
                  </a:lnTo>
                  <a:lnTo>
                    <a:pt x="141" y="121"/>
                  </a:lnTo>
                  <a:lnTo>
                    <a:pt x="133" y="100"/>
                  </a:lnTo>
                  <a:lnTo>
                    <a:pt x="146" y="98"/>
                  </a:lnTo>
                  <a:lnTo>
                    <a:pt x="151" y="85"/>
                  </a:lnTo>
                  <a:lnTo>
                    <a:pt x="157" y="83"/>
                  </a:lnTo>
                  <a:lnTo>
                    <a:pt x="168" y="97"/>
                  </a:lnTo>
                  <a:lnTo>
                    <a:pt x="186" y="108"/>
                  </a:lnTo>
                  <a:lnTo>
                    <a:pt x="213" y="116"/>
                  </a:lnTo>
                  <a:lnTo>
                    <a:pt x="232" y="132"/>
                  </a:lnTo>
                  <a:lnTo>
                    <a:pt x="236" y="156"/>
                  </a:lnTo>
                  <a:lnTo>
                    <a:pt x="246" y="165"/>
                  </a:lnTo>
                  <a:lnTo>
                    <a:pt x="267" y="168"/>
                  </a:lnTo>
                  <a:lnTo>
                    <a:pt x="290" y="171"/>
                  </a:lnTo>
                  <a:lnTo>
                    <a:pt x="316" y="184"/>
                  </a:lnTo>
                  <a:lnTo>
                    <a:pt x="327" y="186"/>
                  </a:lnTo>
                  <a:lnTo>
                    <a:pt x="343" y="205"/>
                  </a:lnTo>
                  <a:lnTo>
                    <a:pt x="358" y="217"/>
                  </a:lnTo>
                  <a:lnTo>
                    <a:pt x="376" y="217"/>
                  </a:lnTo>
                  <a:lnTo>
                    <a:pt x="412" y="222"/>
                  </a:lnTo>
                  <a:lnTo>
                    <a:pt x="433" y="219"/>
                  </a:lnTo>
                  <a:lnTo>
                    <a:pt x="451" y="222"/>
                  </a:lnTo>
                  <a:lnTo>
                    <a:pt x="481" y="234"/>
                  </a:lnTo>
                  <a:lnTo>
                    <a:pt x="502" y="234"/>
                  </a:lnTo>
                  <a:lnTo>
                    <a:pt x="512" y="241"/>
                  </a:lnTo>
                  <a:lnTo>
                    <a:pt x="527" y="230"/>
                  </a:lnTo>
                  <a:lnTo>
                    <a:pt x="550" y="222"/>
                  </a:lnTo>
                  <a:lnTo>
                    <a:pt x="575" y="222"/>
                  </a:lnTo>
                  <a:lnTo>
                    <a:pt x="591" y="214"/>
                  </a:lnTo>
                  <a:lnTo>
                    <a:pt x="598" y="203"/>
                  </a:lnTo>
                  <a:lnTo>
                    <a:pt x="606" y="196"/>
                  </a:lnTo>
                  <a:lnTo>
                    <a:pt x="600" y="190"/>
                  </a:lnTo>
                  <a:lnTo>
                    <a:pt x="590" y="182"/>
                  </a:lnTo>
                  <a:lnTo>
                    <a:pt x="592" y="169"/>
                  </a:lnTo>
                  <a:lnTo>
                    <a:pt x="602" y="171"/>
                  </a:lnTo>
                  <a:lnTo>
                    <a:pt x="621" y="175"/>
                  </a:lnTo>
                  <a:lnTo>
                    <a:pt x="632" y="164"/>
                  </a:lnTo>
                  <a:lnTo>
                    <a:pt x="653" y="156"/>
                  </a:lnTo>
                  <a:lnTo>
                    <a:pt x="657" y="142"/>
                  </a:lnTo>
                  <a:lnTo>
                    <a:pt x="665" y="137"/>
                  </a:lnTo>
                  <a:lnTo>
                    <a:pt x="687" y="134"/>
                  </a:lnTo>
                  <a:lnTo>
                    <a:pt x="702" y="136"/>
                  </a:lnTo>
                  <a:lnTo>
                    <a:pt x="699" y="129"/>
                  </a:lnTo>
                  <a:lnTo>
                    <a:pt x="676" y="115"/>
                  </a:lnTo>
                  <a:lnTo>
                    <a:pt x="659" y="108"/>
                  </a:lnTo>
                  <a:lnTo>
                    <a:pt x="651" y="116"/>
                  </a:lnTo>
                  <a:lnTo>
                    <a:pt x="633" y="112"/>
                  </a:lnTo>
                  <a:lnTo>
                    <a:pt x="625" y="115"/>
                  </a:lnTo>
                  <a:lnTo>
                    <a:pt x="616" y="107"/>
                  </a:lnTo>
                  <a:lnTo>
                    <a:pt x="615" y="87"/>
                  </a:lnTo>
                  <a:lnTo>
                    <a:pt x="613" y="71"/>
                  </a:lnTo>
                  <a:lnTo>
                    <a:pt x="638" y="79"/>
                  </a:lnTo>
                  <a:lnTo>
                    <a:pt x="652" y="66"/>
                  </a:lnTo>
                  <a:lnTo>
                    <a:pt x="646" y="57"/>
                  </a:lnTo>
                  <a:lnTo>
                    <a:pt x="646" y="36"/>
                  </a:lnTo>
                  <a:lnTo>
                    <a:pt x="650" y="30"/>
                  </a:lnTo>
                  <a:lnTo>
                    <a:pt x="642" y="18"/>
                  </a:lnTo>
                  <a:lnTo>
                    <a:pt x="630" y="14"/>
                  </a:lnTo>
                  <a:lnTo>
                    <a:pt x="635" y="4"/>
                  </a:lnTo>
                  <a:lnTo>
                    <a:pt x="652" y="0"/>
                  </a:lnTo>
                  <a:lnTo>
                    <a:pt x="672" y="0"/>
                  </a:lnTo>
                  <a:lnTo>
                    <a:pt x="700" y="5"/>
                  </a:lnTo>
                  <a:lnTo>
                    <a:pt x="719" y="13"/>
                  </a:lnTo>
                  <a:lnTo>
                    <a:pt x="744" y="33"/>
                  </a:lnTo>
                  <a:lnTo>
                    <a:pt x="757" y="42"/>
                  </a:lnTo>
                  <a:lnTo>
                    <a:pt x="771" y="54"/>
                  </a:lnTo>
                  <a:lnTo>
                    <a:pt x="791" y="74"/>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50" name="Freeform 149"/>
            <p:cNvSpPr>
              <a:spLocks noEditPoints="1"/>
            </p:cNvSpPr>
            <p:nvPr/>
          </p:nvSpPr>
          <p:spPr bwMode="auto">
            <a:xfrm>
              <a:off x="7818598" y="4071831"/>
              <a:ext cx="1390295" cy="511023"/>
            </a:xfrm>
            <a:custGeom>
              <a:avLst/>
              <a:gdLst>
                <a:gd name="T0" fmla="*/ 552 w 3445"/>
                <a:gd name="T1" fmla="*/ 826 h 1349"/>
                <a:gd name="T2" fmla="*/ 373 w 3445"/>
                <a:gd name="T3" fmla="*/ 522 h 1349"/>
                <a:gd name="T4" fmla="*/ 188 w 3445"/>
                <a:gd name="T5" fmla="*/ 258 h 1349"/>
                <a:gd name="T6" fmla="*/ 0 w 3445"/>
                <a:gd name="T7" fmla="*/ 0 h 1349"/>
                <a:gd name="T8" fmla="*/ 294 w 3445"/>
                <a:gd name="T9" fmla="*/ 161 h 1349"/>
                <a:gd name="T10" fmla="*/ 550 w 3445"/>
                <a:gd name="T11" fmla="*/ 347 h 1349"/>
                <a:gd name="T12" fmla="*/ 664 w 3445"/>
                <a:gd name="T13" fmla="*/ 557 h 1349"/>
                <a:gd name="T14" fmla="*/ 784 w 3445"/>
                <a:gd name="T15" fmla="*/ 673 h 1349"/>
                <a:gd name="T16" fmla="*/ 1707 w 3445"/>
                <a:gd name="T17" fmla="*/ 311 h 1349"/>
                <a:gd name="T18" fmla="*/ 1681 w 3445"/>
                <a:gd name="T19" fmla="*/ 535 h 1349"/>
                <a:gd name="T20" fmla="*/ 1562 w 3445"/>
                <a:gd name="T21" fmla="*/ 778 h 1349"/>
                <a:gd name="T22" fmla="*/ 1357 w 3445"/>
                <a:gd name="T23" fmla="*/ 732 h 1349"/>
                <a:gd name="T24" fmla="*/ 1129 w 3445"/>
                <a:gd name="T25" fmla="*/ 716 h 1349"/>
                <a:gd name="T26" fmla="*/ 1037 w 3445"/>
                <a:gd name="T27" fmla="*/ 431 h 1349"/>
                <a:gd name="T28" fmla="*/ 1154 w 3445"/>
                <a:gd name="T29" fmla="*/ 401 h 1349"/>
                <a:gd name="T30" fmla="*/ 1330 w 3445"/>
                <a:gd name="T31" fmla="*/ 339 h 1349"/>
                <a:gd name="T32" fmla="*/ 1527 w 3445"/>
                <a:gd name="T33" fmla="*/ 197 h 1349"/>
                <a:gd name="T34" fmla="*/ 1662 w 3445"/>
                <a:gd name="T35" fmla="*/ 191 h 1349"/>
                <a:gd name="T36" fmla="*/ 2518 w 3445"/>
                <a:gd name="T37" fmla="*/ 445 h 1349"/>
                <a:gd name="T38" fmla="*/ 2477 w 3445"/>
                <a:gd name="T39" fmla="*/ 543 h 1349"/>
                <a:gd name="T40" fmla="*/ 2463 w 3445"/>
                <a:gd name="T41" fmla="*/ 281 h 1349"/>
                <a:gd name="T42" fmla="*/ 2262 w 3445"/>
                <a:gd name="T43" fmla="*/ 346 h 1349"/>
                <a:gd name="T44" fmla="*/ 1948 w 3445"/>
                <a:gd name="T45" fmla="*/ 434 h 1349"/>
                <a:gd name="T46" fmla="*/ 1979 w 3445"/>
                <a:gd name="T47" fmla="*/ 548 h 1349"/>
                <a:gd name="T48" fmla="*/ 2047 w 3445"/>
                <a:gd name="T49" fmla="*/ 596 h 1349"/>
                <a:gd name="T50" fmla="*/ 2098 w 3445"/>
                <a:gd name="T51" fmla="*/ 865 h 1349"/>
                <a:gd name="T52" fmla="*/ 2065 w 3445"/>
                <a:gd name="T53" fmla="*/ 847 h 1349"/>
                <a:gd name="T54" fmla="*/ 1931 w 3445"/>
                <a:gd name="T55" fmla="*/ 773 h 1349"/>
                <a:gd name="T56" fmla="*/ 1889 w 3445"/>
                <a:gd name="T57" fmla="*/ 937 h 1349"/>
                <a:gd name="T58" fmla="*/ 1826 w 3445"/>
                <a:gd name="T59" fmla="*/ 764 h 1349"/>
                <a:gd name="T60" fmla="*/ 1816 w 3445"/>
                <a:gd name="T61" fmla="*/ 582 h 1349"/>
                <a:gd name="T62" fmla="*/ 1993 w 3445"/>
                <a:gd name="T63" fmla="*/ 380 h 1349"/>
                <a:gd name="T64" fmla="*/ 2262 w 3445"/>
                <a:gd name="T65" fmla="*/ 346 h 1349"/>
                <a:gd name="T66" fmla="*/ 3092 w 3445"/>
                <a:gd name="T67" fmla="*/ 663 h 1349"/>
                <a:gd name="T68" fmla="*/ 3365 w 3445"/>
                <a:gd name="T69" fmla="*/ 672 h 1349"/>
                <a:gd name="T70" fmla="*/ 3353 w 3445"/>
                <a:gd name="T71" fmla="*/ 1173 h 1349"/>
                <a:gd name="T72" fmla="*/ 3200 w 3445"/>
                <a:gd name="T73" fmla="*/ 1114 h 1349"/>
                <a:gd name="T74" fmla="*/ 3062 w 3445"/>
                <a:gd name="T75" fmla="*/ 854 h 1349"/>
                <a:gd name="T76" fmla="*/ 2838 w 3445"/>
                <a:gd name="T77" fmla="*/ 817 h 1349"/>
                <a:gd name="T78" fmla="*/ 2849 w 3445"/>
                <a:gd name="T79" fmla="*/ 676 h 1349"/>
                <a:gd name="T80" fmla="*/ 2758 w 3445"/>
                <a:gd name="T81" fmla="*/ 604 h 1349"/>
                <a:gd name="T82" fmla="*/ 2800 w 3445"/>
                <a:gd name="T83" fmla="*/ 498 h 1349"/>
                <a:gd name="T84" fmla="*/ 2677 w 3445"/>
                <a:gd name="T85" fmla="*/ 795 h 1349"/>
                <a:gd name="T86" fmla="*/ 2458 w 3445"/>
                <a:gd name="T87" fmla="*/ 755 h 1349"/>
                <a:gd name="T88" fmla="*/ 2409 w 3445"/>
                <a:gd name="T89" fmla="*/ 761 h 1349"/>
                <a:gd name="T90" fmla="*/ 2391 w 3445"/>
                <a:gd name="T91" fmla="*/ 733 h 1349"/>
                <a:gd name="T92" fmla="*/ 2914 w 3445"/>
                <a:gd name="T93" fmla="*/ 990 h 1349"/>
                <a:gd name="T94" fmla="*/ 2960 w 3445"/>
                <a:gd name="T95" fmla="*/ 996 h 1349"/>
                <a:gd name="T96" fmla="*/ 1295 w 3445"/>
                <a:gd name="T97" fmla="*/ 1058 h 1349"/>
                <a:gd name="T98" fmla="*/ 1431 w 3445"/>
                <a:gd name="T99" fmla="*/ 1212 h 1349"/>
                <a:gd name="T100" fmla="*/ 1136 w 3445"/>
                <a:gd name="T101" fmla="*/ 1158 h 1349"/>
                <a:gd name="T102" fmla="*/ 830 w 3445"/>
                <a:gd name="T103" fmla="*/ 1093 h 1349"/>
                <a:gd name="T104" fmla="*/ 898 w 3445"/>
                <a:gd name="T105" fmla="*/ 974 h 1349"/>
                <a:gd name="T106" fmla="*/ 2061 w 3445"/>
                <a:gd name="T107" fmla="*/ 1156 h 1349"/>
                <a:gd name="T108" fmla="*/ 1835 w 3445"/>
                <a:gd name="T109" fmla="*/ 1186 h 1349"/>
                <a:gd name="T110" fmla="*/ 2061 w 3445"/>
                <a:gd name="T111" fmla="*/ 1156 h 1349"/>
                <a:gd name="T112" fmla="*/ 1774 w 3445"/>
                <a:gd name="T113" fmla="*/ 1208 h 1349"/>
                <a:gd name="T114" fmla="*/ 1622 w 3445"/>
                <a:gd name="T115" fmla="*/ 1187 h 1349"/>
                <a:gd name="T116" fmla="*/ 2095 w 3445"/>
                <a:gd name="T117" fmla="*/ 1349 h 1349"/>
                <a:gd name="T118" fmla="*/ 2210 w 3445"/>
                <a:gd name="T119" fmla="*/ 1224 h 1349"/>
                <a:gd name="T120" fmla="*/ 1881 w 3445"/>
                <a:gd name="T121" fmla="*/ 1339 h 1349"/>
                <a:gd name="T122" fmla="*/ 1864 w 3445"/>
                <a:gd name="T123" fmla="*/ 1290 h 13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445" h="1349">
                  <a:moveTo>
                    <a:pt x="789" y="965"/>
                  </a:moveTo>
                  <a:lnTo>
                    <a:pt x="706" y="967"/>
                  </a:lnTo>
                  <a:lnTo>
                    <a:pt x="646" y="895"/>
                  </a:lnTo>
                  <a:lnTo>
                    <a:pt x="552" y="826"/>
                  </a:lnTo>
                  <a:lnTo>
                    <a:pt x="521" y="774"/>
                  </a:lnTo>
                  <a:lnTo>
                    <a:pt x="466" y="705"/>
                  </a:lnTo>
                  <a:lnTo>
                    <a:pt x="429" y="641"/>
                  </a:lnTo>
                  <a:lnTo>
                    <a:pt x="373" y="522"/>
                  </a:lnTo>
                  <a:lnTo>
                    <a:pt x="307" y="451"/>
                  </a:lnTo>
                  <a:lnTo>
                    <a:pt x="285" y="378"/>
                  </a:lnTo>
                  <a:lnTo>
                    <a:pt x="257" y="311"/>
                  </a:lnTo>
                  <a:lnTo>
                    <a:pt x="188" y="258"/>
                  </a:lnTo>
                  <a:lnTo>
                    <a:pt x="147" y="185"/>
                  </a:lnTo>
                  <a:lnTo>
                    <a:pt x="89" y="137"/>
                  </a:lnTo>
                  <a:lnTo>
                    <a:pt x="8" y="43"/>
                  </a:lnTo>
                  <a:lnTo>
                    <a:pt x="0" y="0"/>
                  </a:lnTo>
                  <a:lnTo>
                    <a:pt x="48" y="3"/>
                  </a:lnTo>
                  <a:lnTo>
                    <a:pt x="165" y="20"/>
                  </a:lnTo>
                  <a:lnTo>
                    <a:pt x="234" y="103"/>
                  </a:lnTo>
                  <a:lnTo>
                    <a:pt x="294" y="161"/>
                  </a:lnTo>
                  <a:lnTo>
                    <a:pt x="337" y="196"/>
                  </a:lnTo>
                  <a:lnTo>
                    <a:pt x="410" y="288"/>
                  </a:lnTo>
                  <a:lnTo>
                    <a:pt x="486" y="289"/>
                  </a:lnTo>
                  <a:lnTo>
                    <a:pt x="550" y="347"/>
                  </a:lnTo>
                  <a:lnTo>
                    <a:pt x="594" y="419"/>
                  </a:lnTo>
                  <a:lnTo>
                    <a:pt x="652" y="458"/>
                  </a:lnTo>
                  <a:lnTo>
                    <a:pt x="621" y="527"/>
                  </a:lnTo>
                  <a:lnTo>
                    <a:pt x="664" y="557"/>
                  </a:lnTo>
                  <a:lnTo>
                    <a:pt x="691" y="559"/>
                  </a:lnTo>
                  <a:lnTo>
                    <a:pt x="703" y="618"/>
                  </a:lnTo>
                  <a:lnTo>
                    <a:pt x="729" y="666"/>
                  </a:lnTo>
                  <a:lnTo>
                    <a:pt x="784" y="673"/>
                  </a:lnTo>
                  <a:lnTo>
                    <a:pt x="819" y="727"/>
                  </a:lnTo>
                  <a:lnTo>
                    <a:pt x="797" y="833"/>
                  </a:lnTo>
                  <a:lnTo>
                    <a:pt x="789" y="965"/>
                  </a:lnTo>
                  <a:moveTo>
                    <a:pt x="1707" y="311"/>
                  </a:moveTo>
                  <a:lnTo>
                    <a:pt x="1792" y="390"/>
                  </a:lnTo>
                  <a:lnTo>
                    <a:pt x="1703" y="400"/>
                  </a:lnTo>
                  <a:lnTo>
                    <a:pt x="1678" y="458"/>
                  </a:lnTo>
                  <a:lnTo>
                    <a:pt x="1681" y="535"/>
                  </a:lnTo>
                  <a:lnTo>
                    <a:pt x="1608" y="593"/>
                  </a:lnTo>
                  <a:lnTo>
                    <a:pt x="1605" y="678"/>
                  </a:lnTo>
                  <a:lnTo>
                    <a:pt x="1572" y="808"/>
                  </a:lnTo>
                  <a:lnTo>
                    <a:pt x="1562" y="778"/>
                  </a:lnTo>
                  <a:lnTo>
                    <a:pt x="1475" y="816"/>
                  </a:lnTo>
                  <a:lnTo>
                    <a:pt x="1447" y="764"/>
                  </a:lnTo>
                  <a:lnTo>
                    <a:pt x="1394" y="759"/>
                  </a:lnTo>
                  <a:lnTo>
                    <a:pt x="1357" y="732"/>
                  </a:lnTo>
                  <a:lnTo>
                    <a:pt x="1267" y="763"/>
                  </a:lnTo>
                  <a:lnTo>
                    <a:pt x="1240" y="722"/>
                  </a:lnTo>
                  <a:lnTo>
                    <a:pt x="1191" y="726"/>
                  </a:lnTo>
                  <a:lnTo>
                    <a:pt x="1129" y="716"/>
                  </a:lnTo>
                  <a:lnTo>
                    <a:pt x="1120" y="602"/>
                  </a:lnTo>
                  <a:lnTo>
                    <a:pt x="1083" y="578"/>
                  </a:lnTo>
                  <a:lnTo>
                    <a:pt x="1047" y="506"/>
                  </a:lnTo>
                  <a:lnTo>
                    <a:pt x="1037" y="431"/>
                  </a:lnTo>
                  <a:lnTo>
                    <a:pt x="1045" y="352"/>
                  </a:lnTo>
                  <a:lnTo>
                    <a:pt x="1089" y="296"/>
                  </a:lnTo>
                  <a:lnTo>
                    <a:pt x="1102" y="353"/>
                  </a:lnTo>
                  <a:lnTo>
                    <a:pt x="1154" y="401"/>
                  </a:lnTo>
                  <a:lnTo>
                    <a:pt x="1202" y="383"/>
                  </a:lnTo>
                  <a:lnTo>
                    <a:pt x="1250" y="389"/>
                  </a:lnTo>
                  <a:lnTo>
                    <a:pt x="1294" y="346"/>
                  </a:lnTo>
                  <a:lnTo>
                    <a:pt x="1330" y="339"/>
                  </a:lnTo>
                  <a:lnTo>
                    <a:pt x="1401" y="363"/>
                  </a:lnTo>
                  <a:lnTo>
                    <a:pt x="1463" y="345"/>
                  </a:lnTo>
                  <a:lnTo>
                    <a:pt x="1499" y="226"/>
                  </a:lnTo>
                  <a:lnTo>
                    <a:pt x="1527" y="197"/>
                  </a:lnTo>
                  <a:lnTo>
                    <a:pt x="1550" y="100"/>
                  </a:lnTo>
                  <a:lnTo>
                    <a:pt x="1637" y="100"/>
                  </a:lnTo>
                  <a:lnTo>
                    <a:pt x="1702" y="114"/>
                  </a:lnTo>
                  <a:lnTo>
                    <a:pt x="1662" y="191"/>
                  </a:lnTo>
                  <a:lnTo>
                    <a:pt x="1719" y="272"/>
                  </a:lnTo>
                  <a:lnTo>
                    <a:pt x="1707" y="311"/>
                  </a:lnTo>
                  <a:moveTo>
                    <a:pt x="2521" y="370"/>
                  </a:moveTo>
                  <a:lnTo>
                    <a:pt x="2518" y="445"/>
                  </a:lnTo>
                  <a:lnTo>
                    <a:pt x="2479" y="436"/>
                  </a:lnTo>
                  <a:lnTo>
                    <a:pt x="2468" y="488"/>
                  </a:lnTo>
                  <a:lnTo>
                    <a:pt x="2498" y="533"/>
                  </a:lnTo>
                  <a:lnTo>
                    <a:pt x="2477" y="543"/>
                  </a:lnTo>
                  <a:lnTo>
                    <a:pt x="2447" y="489"/>
                  </a:lnTo>
                  <a:lnTo>
                    <a:pt x="2424" y="380"/>
                  </a:lnTo>
                  <a:lnTo>
                    <a:pt x="2439" y="312"/>
                  </a:lnTo>
                  <a:lnTo>
                    <a:pt x="2463" y="281"/>
                  </a:lnTo>
                  <a:lnTo>
                    <a:pt x="2469" y="328"/>
                  </a:lnTo>
                  <a:lnTo>
                    <a:pt x="2514" y="335"/>
                  </a:lnTo>
                  <a:lnTo>
                    <a:pt x="2521" y="370"/>
                  </a:lnTo>
                  <a:moveTo>
                    <a:pt x="2262" y="346"/>
                  </a:moveTo>
                  <a:lnTo>
                    <a:pt x="2202" y="430"/>
                  </a:lnTo>
                  <a:lnTo>
                    <a:pt x="2145" y="446"/>
                  </a:lnTo>
                  <a:lnTo>
                    <a:pt x="2073" y="430"/>
                  </a:lnTo>
                  <a:lnTo>
                    <a:pt x="1948" y="434"/>
                  </a:lnTo>
                  <a:lnTo>
                    <a:pt x="1882" y="446"/>
                  </a:lnTo>
                  <a:lnTo>
                    <a:pt x="1871" y="511"/>
                  </a:lnTo>
                  <a:lnTo>
                    <a:pt x="1938" y="586"/>
                  </a:lnTo>
                  <a:lnTo>
                    <a:pt x="1979" y="548"/>
                  </a:lnTo>
                  <a:lnTo>
                    <a:pt x="2119" y="519"/>
                  </a:lnTo>
                  <a:lnTo>
                    <a:pt x="2113" y="558"/>
                  </a:lnTo>
                  <a:lnTo>
                    <a:pt x="2080" y="546"/>
                  </a:lnTo>
                  <a:lnTo>
                    <a:pt x="2047" y="596"/>
                  </a:lnTo>
                  <a:lnTo>
                    <a:pt x="1980" y="629"/>
                  </a:lnTo>
                  <a:lnTo>
                    <a:pt x="2049" y="738"/>
                  </a:lnTo>
                  <a:lnTo>
                    <a:pt x="2034" y="767"/>
                  </a:lnTo>
                  <a:lnTo>
                    <a:pt x="2098" y="865"/>
                  </a:lnTo>
                  <a:lnTo>
                    <a:pt x="2095" y="921"/>
                  </a:lnTo>
                  <a:lnTo>
                    <a:pt x="2054" y="946"/>
                  </a:lnTo>
                  <a:lnTo>
                    <a:pt x="2026" y="916"/>
                  </a:lnTo>
                  <a:lnTo>
                    <a:pt x="2065" y="847"/>
                  </a:lnTo>
                  <a:lnTo>
                    <a:pt x="1990" y="880"/>
                  </a:lnTo>
                  <a:lnTo>
                    <a:pt x="1972" y="856"/>
                  </a:lnTo>
                  <a:lnTo>
                    <a:pt x="1983" y="823"/>
                  </a:lnTo>
                  <a:lnTo>
                    <a:pt x="1931" y="773"/>
                  </a:lnTo>
                  <a:lnTo>
                    <a:pt x="1939" y="690"/>
                  </a:lnTo>
                  <a:lnTo>
                    <a:pt x="1888" y="716"/>
                  </a:lnTo>
                  <a:lnTo>
                    <a:pt x="1891" y="815"/>
                  </a:lnTo>
                  <a:lnTo>
                    <a:pt x="1889" y="937"/>
                  </a:lnTo>
                  <a:lnTo>
                    <a:pt x="1841" y="950"/>
                  </a:lnTo>
                  <a:lnTo>
                    <a:pt x="1809" y="925"/>
                  </a:lnTo>
                  <a:lnTo>
                    <a:pt x="1834" y="846"/>
                  </a:lnTo>
                  <a:lnTo>
                    <a:pt x="1826" y="764"/>
                  </a:lnTo>
                  <a:lnTo>
                    <a:pt x="1794" y="763"/>
                  </a:lnTo>
                  <a:lnTo>
                    <a:pt x="1772" y="705"/>
                  </a:lnTo>
                  <a:lnTo>
                    <a:pt x="1805" y="649"/>
                  </a:lnTo>
                  <a:lnTo>
                    <a:pt x="1816" y="582"/>
                  </a:lnTo>
                  <a:lnTo>
                    <a:pt x="1855" y="453"/>
                  </a:lnTo>
                  <a:lnTo>
                    <a:pt x="1871" y="418"/>
                  </a:lnTo>
                  <a:lnTo>
                    <a:pt x="1934" y="355"/>
                  </a:lnTo>
                  <a:lnTo>
                    <a:pt x="1993" y="380"/>
                  </a:lnTo>
                  <a:lnTo>
                    <a:pt x="2088" y="392"/>
                  </a:lnTo>
                  <a:lnTo>
                    <a:pt x="2175" y="388"/>
                  </a:lnTo>
                  <a:lnTo>
                    <a:pt x="2248" y="327"/>
                  </a:lnTo>
                  <a:lnTo>
                    <a:pt x="2262" y="346"/>
                  </a:lnTo>
                  <a:moveTo>
                    <a:pt x="2932" y="565"/>
                  </a:moveTo>
                  <a:lnTo>
                    <a:pt x="2950" y="702"/>
                  </a:lnTo>
                  <a:lnTo>
                    <a:pt x="3026" y="753"/>
                  </a:lnTo>
                  <a:lnTo>
                    <a:pt x="3092" y="663"/>
                  </a:lnTo>
                  <a:lnTo>
                    <a:pt x="3179" y="612"/>
                  </a:lnTo>
                  <a:lnTo>
                    <a:pt x="3246" y="612"/>
                  </a:lnTo>
                  <a:lnTo>
                    <a:pt x="3310" y="641"/>
                  </a:lnTo>
                  <a:lnTo>
                    <a:pt x="3365" y="672"/>
                  </a:lnTo>
                  <a:lnTo>
                    <a:pt x="3445" y="688"/>
                  </a:lnTo>
                  <a:lnTo>
                    <a:pt x="3434" y="965"/>
                  </a:lnTo>
                  <a:lnTo>
                    <a:pt x="3414" y="1243"/>
                  </a:lnTo>
                  <a:lnTo>
                    <a:pt x="3353" y="1173"/>
                  </a:lnTo>
                  <a:lnTo>
                    <a:pt x="3279" y="1156"/>
                  </a:lnTo>
                  <a:lnTo>
                    <a:pt x="3258" y="1180"/>
                  </a:lnTo>
                  <a:lnTo>
                    <a:pt x="3163" y="1183"/>
                  </a:lnTo>
                  <a:lnTo>
                    <a:pt x="3200" y="1114"/>
                  </a:lnTo>
                  <a:lnTo>
                    <a:pt x="3249" y="1090"/>
                  </a:lnTo>
                  <a:lnTo>
                    <a:pt x="3236" y="997"/>
                  </a:lnTo>
                  <a:lnTo>
                    <a:pt x="3205" y="926"/>
                  </a:lnTo>
                  <a:lnTo>
                    <a:pt x="3062" y="854"/>
                  </a:lnTo>
                  <a:lnTo>
                    <a:pt x="3001" y="847"/>
                  </a:lnTo>
                  <a:lnTo>
                    <a:pt x="2891" y="768"/>
                  </a:lnTo>
                  <a:lnTo>
                    <a:pt x="2867" y="809"/>
                  </a:lnTo>
                  <a:lnTo>
                    <a:pt x="2838" y="817"/>
                  </a:lnTo>
                  <a:lnTo>
                    <a:pt x="2822" y="786"/>
                  </a:lnTo>
                  <a:lnTo>
                    <a:pt x="2823" y="749"/>
                  </a:lnTo>
                  <a:lnTo>
                    <a:pt x="2767" y="707"/>
                  </a:lnTo>
                  <a:lnTo>
                    <a:pt x="2849" y="676"/>
                  </a:lnTo>
                  <a:lnTo>
                    <a:pt x="2902" y="678"/>
                  </a:lnTo>
                  <a:lnTo>
                    <a:pt x="2897" y="655"/>
                  </a:lnTo>
                  <a:lnTo>
                    <a:pt x="2787" y="655"/>
                  </a:lnTo>
                  <a:lnTo>
                    <a:pt x="2758" y="604"/>
                  </a:lnTo>
                  <a:lnTo>
                    <a:pt x="2691" y="589"/>
                  </a:lnTo>
                  <a:lnTo>
                    <a:pt x="2659" y="546"/>
                  </a:lnTo>
                  <a:lnTo>
                    <a:pt x="2761" y="526"/>
                  </a:lnTo>
                  <a:lnTo>
                    <a:pt x="2800" y="498"/>
                  </a:lnTo>
                  <a:lnTo>
                    <a:pt x="2920" y="533"/>
                  </a:lnTo>
                  <a:lnTo>
                    <a:pt x="2932" y="565"/>
                  </a:lnTo>
                  <a:moveTo>
                    <a:pt x="2652" y="730"/>
                  </a:moveTo>
                  <a:lnTo>
                    <a:pt x="2677" y="795"/>
                  </a:lnTo>
                  <a:lnTo>
                    <a:pt x="2615" y="760"/>
                  </a:lnTo>
                  <a:lnTo>
                    <a:pt x="2552" y="753"/>
                  </a:lnTo>
                  <a:lnTo>
                    <a:pt x="2510" y="758"/>
                  </a:lnTo>
                  <a:lnTo>
                    <a:pt x="2458" y="755"/>
                  </a:lnTo>
                  <a:lnTo>
                    <a:pt x="2477" y="709"/>
                  </a:lnTo>
                  <a:lnTo>
                    <a:pt x="2570" y="705"/>
                  </a:lnTo>
                  <a:lnTo>
                    <a:pt x="2652" y="730"/>
                  </a:lnTo>
                  <a:moveTo>
                    <a:pt x="2409" y="761"/>
                  </a:moveTo>
                  <a:lnTo>
                    <a:pt x="2380" y="789"/>
                  </a:lnTo>
                  <a:lnTo>
                    <a:pt x="2328" y="774"/>
                  </a:lnTo>
                  <a:lnTo>
                    <a:pt x="2315" y="737"/>
                  </a:lnTo>
                  <a:lnTo>
                    <a:pt x="2391" y="733"/>
                  </a:lnTo>
                  <a:lnTo>
                    <a:pt x="2409" y="761"/>
                  </a:lnTo>
                  <a:moveTo>
                    <a:pt x="2960" y="996"/>
                  </a:moveTo>
                  <a:lnTo>
                    <a:pt x="2917" y="1054"/>
                  </a:lnTo>
                  <a:lnTo>
                    <a:pt x="2914" y="990"/>
                  </a:lnTo>
                  <a:lnTo>
                    <a:pt x="2929" y="959"/>
                  </a:lnTo>
                  <a:lnTo>
                    <a:pt x="2947" y="930"/>
                  </a:lnTo>
                  <a:lnTo>
                    <a:pt x="2962" y="955"/>
                  </a:lnTo>
                  <a:lnTo>
                    <a:pt x="2960" y="996"/>
                  </a:lnTo>
                  <a:moveTo>
                    <a:pt x="996" y="1044"/>
                  </a:moveTo>
                  <a:lnTo>
                    <a:pt x="1139" y="1052"/>
                  </a:lnTo>
                  <a:lnTo>
                    <a:pt x="1158" y="1017"/>
                  </a:lnTo>
                  <a:lnTo>
                    <a:pt x="1295" y="1058"/>
                  </a:lnTo>
                  <a:lnTo>
                    <a:pt x="1319" y="1113"/>
                  </a:lnTo>
                  <a:lnTo>
                    <a:pt x="1431" y="1129"/>
                  </a:lnTo>
                  <a:lnTo>
                    <a:pt x="1519" y="1179"/>
                  </a:lnTo>
                  <a:lnTo>
                    <a:pt x="1431" y="1212"/>
                  </a:lnTo>
                  <a:lnTo>
                    <a:pt x="1351" y="1177"/>
                  </a:lnTo>
                  <a:lnTo>
                    <a:pt x="1283" y="1180"/>
                  </a:lnTo>
                  <a:lnTo>
                    <a:pt x="1206" y="1174"/>
                  </a:lnTo>
                  <a:lnTo>
                    <a:pt x="1136" y="1158"/>
                  </a:lnTo>
                  <a:lnTo>
                    <a:pt x="1052" y="1126"/>
                  </a:lnTo>
                  <a:lnTo>
                    <a:pt x="997" y="1117"/>
                  </a:lnTo>
                  <a:lnTo>
                    <a:pt x="965" y="1128"/>
                  </a:lnTo>
                  <a:lnTo>
                    <a:pt x="830" y="1093"/>
                  </a:lnTo>
                  <a:lnTo>
                    <a:pt x="819" y="1056"/>
                  </a:lnTo>
                  <a:lnTo>
                    <a:pt x="751" y="1050"/>
                  </a:lnTo>
                  <a:lnTo>
                    <a:pt x="807" y="969"/>
                  </a:lnTo>
                  <a:lnTo>
                    <a:pt x="898" y="974"/>
                  </a:lnTo>
                  <a:lnTo>
                    <a:pt x="957" y="1007"/>
                  </a:lnTo>
                  <a:lnTo>
                    <a:pt x="987" y="1013"/>
                  </a:lnTo>
                  <a:lnTo>
                    <a:pt x="996" y="1044"/>
                  </a:lnTo>
                  <a:moveTo>
                    <a:pt x="2061" y="1156"/>
                  </a:moveTo>
                  <a:lnTo>
                    <a:pt x="2046" y="1203"/>
                  </a:lnTo>
                  <a:lnTo>
                    <a:pt x="1932" y="1227"/>
                  </a:lnTo>
                  <a:lnTo>
                    <a:pt x="1833" y="1217"/>
                  </a:lnTo>
                  <a:lnTo>
                    <a:pt x="1835" y="1186"/>
                  </a:lnTo>
                  <a:lnTo>
                    <a:pt x="1896" y="1168"/>
                  </a:lnTo>
                  <a:lnTo>
                    <a:pt x="1941" y="1193"/>
                  </a:lnTo>
                  <a:lnTo>
                    <a:pt x="1991" y="1187"/>
                  </a:lnTo>
                  <a:lnTo>
                    <a:pt x="2061" y="1156"/>
                  </a:lnTo>
                  <a:moveTo>
                    <a:pt x="1685" y="1156"/>
                  </a:moveTo>
                  <a:lnTo>
                    <a:pt x="1711" y="1179"/>
                  </a:lnTo>
                  <a:lnTo>
                    <a:pt x="1758" y="1172"/>
                  </a:lnTo>
                  <a:lnTo>
                    <a:pt x="1774" y="1208"/>
                  </a:lnTo>
                  <a:lnTo>
                    <a:pt x="1685" y="1225"/>
                  </a:lnTo>
                  <a:lnTo>
                    <a:pt x="1633" y="1236"/>
                  </a:lnTo>
                  <a:lnTo>
                    <a:pt x="1592" y="1236"/>
                  </a:lnTo>
                  <a:lnTo>
                    <a:pt x="1622" y="1187"/>
                  </a:lnTo>
                  <a:lnTo>
                    <a:pt x="1663" y="1186"/>
                  </a:lnTo>
                  <a:lnTo>
                    <a:pt x="1685" y="1156"/>
                  </a:lnTo>
                  <a:moveTo>
                    <a:pt x="2161" y="1330"/>
                  </a:moveTo>
                  <a:lnTo>
                    <a:pt x="2095" y="1349"/>
                  </a:lnTo>
                  <a:lnTo>
                    <a:pt x="2087" y="1339"/>
                  </a:lnTo>
                  <a:lnTo>
                    <a:pt x="2097" y="1310"/>
                  </a:lnTo>
                  <a:lnTo>
                    <a:pt x="2133" y="1258"/>
                  </a:lnTo>
                  <a:lnTo>
                    <a:pt x="2210" y="1224"/>
                  </a:lnTo>
                  <a:lnTo>
                    <a:pt x="2217" y="1241"/>
                  </a:lnTo>
                  <a:lnTo>
                    <a:pt x="2216" y="1266"/>
                  </a:lnTo>
                  <a:lnTo>
                    <a:pt x="2161" y="1330"/>
                  </a:lnTo>
                  <a:moveTo>
                    <a:pt x="1881" y="1339"/>
                  </a:moveTo>
                  <a:lnTo>
                    <a:pt x="1850" y="1340"/>
                  </a:lnTo>
                  <a:lnTo>
                    <a:pt x="1756" y="1280"/>
                  </a:lnTo>
                  <a:lnTo>
                    <a:pt x="1827" y="1264"/>
                  </a:lnTo>
                  <a:lnTo>
                    <a:pt x="1864" y="1290"/>
                  </a:lnTo>
                  <a:lnTo>
                    <a:pt x="1888" y="1316"/>
                  </a:lnTo>
                  <a:lnTo>
                    <a:pt x="1881" y="1339"/>
                  </a:lnTo>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51" name="Freeform 150"/>
            <p:cNvSpPr>
              <a:spLocks/>
            </p:cNvSpPr>
            <p:nvPr/>
          </p:nvSpPr>
          <p:spPr bwMode="auto">
            <a:xfrm>
              <a:off x="6947394" y="3102596"/>
              <a:ext cx="833184" cy="888464"/>
            </a:xfrm>
            <a:custGeom>
              <a:avLst/>
              <a:gdLst>
                <a:gd name="T0" fmla="*/ 149 w 504"/>
                <a:gd name="T1" fmla="*/ 42 h 572"/>
                <a:gd name="T2" fmla="*/ 148 w 504"/>
                <a:gd name="T3" fmla="*/ 60 h 572"/>
                <a:gd name="T4" fmla="*/ 206 w 504"/>
                <a:gd name="T5" fmla="*/ 110 h 572"/>
                <a:gd name="T6" fmla="*/ 212 w 504"/>
                <a:gd name="T7" fmla="*/ 147 h 572"/>
                <a:gd name="T8" fmla="*/ 282 w 504"/>
                <a:gd name="T9" fmla="*/ 172 h 572"/>
                <a:gd name="T10" fmla="*/ 330 w 504"/>
                <a:gd name="T11" fmla="*/ 189 h 572"/>
                <a:gd name="T12" fmla="*/ 340 w 504"/>
                <a:gd name="T13" fmla="*/ 167 h 572"/>
                <a:gd name="T14" fmla="*/ 355 w 504"/>
                <a:gd name="T15" fmla="*/ 170 h 572"/>
                <a:gd name="T16" fmla="*/ 384 w 504"/>
                <a:gd name="T17" fmla="*/ 179 h 572"/>
                <a:gd name="T18" fmla="*/ 412 w 504"/>
                <a:gd name="T19" fmla="*/ 167 h 572"/>
                <a:gd name="T20" fmla="*/ 430 w 504"/>
                <a:gd name="T21" fmla="*/ 142 h 572"/>
                <a:gd name="T22" fmla="*/ 474 w 504"/>
                <a:gd name="T23" fmla="*/ 126 h 572"/>
                <a:gd name="T24" fmla="*/ 501 w 504"/>
                <a:gd name="T25" fmla="*/ 150 h 572"/>
                <a:gd name="T26" fmla="*/ 504 w 504"/>
                <a:gd name="T27" fmla="*/ 175 h 572"/>
                <a:gd name="T28" fmla="*/ 473 w 504"/>
                <a:gd name="T29" fmla="*/ 197 h 572"/>
                <a:gd name="T30" fmla="*/ 463 w 504"/>
                <a:gd name="T31" fmla="*/ 242 h 572"/>
                <a:gd name="T32" fmla="*/ 449 w 504"/>
                <a:gd name="T33" fmla="*/ 266 h 572"/>
                <a:gd name="T34" fmla="*/ 429 w 504"/>
                <a:gd name="T35" fmla="*/ 247 h 572"/>
                <a:gd name="T36" fmla="*/ 412 w 504"/>
                <a:gd name="T37" fmla="*/ 249 h 572"/>
                <a:gd name="T38" fmla="*/ 428 w 504"/>
                <a:gd name="T39" fmla="*/ 219 h 572"/>
                <a:gd name="T40" fmla="*/ 383 w 504"/>
                <a:gd name="T41" fmla="*/ 212 h 572"/>
                <a:gd name="T42" fmla="*/ 354 w 504"/>
                <a:gd name="T43" fmla="*/ 188 h 572"/>
                <a:gd name="T44" fmla="*/ 356 w 504"/>
                <a:gd name="T45" fmla="*/ 221 h 572"/>
                <a:gd name="T46" fmla="*/ 364 w 504"/>
                <a:gd name="T47" fmla="*/ 246 h 572"/>
                <a:gd name="T48" fmla="*/ 378 w 504"/>
                <a:gd name="T49" fmla="*/ 287 h 572"/>
                <a:gd name="T50" fmla="*/ 347 w 504"/>
                <a:gd name="T51" fmla="*/ 306 h 572"/>
                <a:gd name="T52" fmla="*/ 298 w 504"/>
                <a:gd name="T53" fmla="*/ 357 h 572"/>
                <a:gd name="T54" fmla="*/ 271 w 504"/>
                <a:gd name="T55" fmla="*/ 394 h 572"/>
                <a:gd name="T56" fmla="*/ 238 w 504"/>
                <a:gd name="T57" fmla="*/ 407 h 572"/>
                <a:gd name="T58" fmla="*/ 243 w 504"/>
                <a:gd name="T59" fmla="*/ 467 h 572"/>
                <a:gd name="T60" fmla="*/ 230 w 504"/>
                <a:gd name="T61" fmla="*/ 523 h 572"/>
                <a:gd name="T62" fmla="*/ 212 w 504"/>
                <a:gd name="T63" fmla="*/ 552 h 572"/>
                <a:gd name="T64" fmla="*/ 181 w 504"/>
                <a:gd name="T65" fmla="*/ 553 h 572"/>
                <a:gd name="T66" fmla="*/ 156 w 504"/>
                <a:gd name="T67" fmla="*/ 493 h 572"/>
                <a:gd name="T68" fmla="*/ 134 w 504"/>
                <a:gd name="T69" fmla="*/ 434 h 572"/>
                <a:gd name="T70" fmla="*/ 95 w 504"/>
                <a:gd name="T71" fmla="*/ 338 h 572"/>
                <a:gd name="T72" fmla="*/ 61 w 504"/>
                <a:gd name="T73" fmla="*/ 306 h 572"/>
                <a:gd name="T74" fmla="*/ 29 w 504"/>
                <a:gd name="T75" fmla="*/ 271 h 572"/>
                <a:gd name="T76" fmla="*/ 10 w 504"/>
                <a:gd name="T77" fmla="*/ 231 h 572"/>
                <a:gd name="T78" fmla="*/ 31 w 504"/>
                <a:gd name="T79" fmla="*/ 203 h 572"/>
                <a:gd name="T80" fmla="*/ 29 w 504"/>
                <a:gd name="T81" fmla="*/ 156 h 572"/>
                <a:gd name="T82" fmla="*/ 72 w 504"/>
                <a:gd name="T83" fmla="*/ 115 h 572"/>
                <a:gd name="T84" fmla="*/ 94 w 504"/>
                <a:gd name="T85" fmla="*/ 67 h 572"/>
                <a:gd name="T86" fmla="*/ 58 w 504"/>
                <a:gd name="T87" fmla="*/ 25 h 572"/>
                <a:gd name="T88" fmla="*/ 110 w 504"/>
                <a:gd name="T89" fmla="*/ 18 h 5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504" h="572">
                  <a:moveTo>
                    <a:pt x="122" y="0"/>
                  </a:moveTo>
                  <a:lnTo>
                    <a:pt x="147" y="25"/>
                  </a:lnTo>
                  <a:lnTo>
                    <a:pt x="149" y="42"/>
                  </a:lnTo>
                  <a:lnTo>
                    <a:pt x="159" y="52"/>
                  </a:lnTo>
                  <a:lnTo>
                    <a:pt x="161" y="63"/>
                  </a:lnTo>
                  <a:lnTo>
                    <a:pt x="148" y="60"/>
                  </a:lnTo>
                  <a:lnTo>
                    <a:pt x="158" y="83"/>
                  </a:lnTo>
                  <a:lnTo>
                    <a:pt x="178" y="96"/>
                  </a:lnTo>
                  <a:lnTo>
                    <a:pt x="206" y="110"/>
                  </a:lnTo>
                  <a:lnTo>
                    <a:pt x="197" y="120"/>
                  </a:lnTo>
                  <a:lnTo>
                    <a:pt x="194" y="139"/>
                  </a:lnTo>
                  <a:lnTo>
                    <a:pt x="212" y="147"/>
                  </a:lnTo>
                  <a:lnTo>
                    <a:pt x="231" y="157"/>
                  </a:lnTo>
                  <a:lnTo>
                    <a:pt x="257" y="169"/>
                  </a:lnTo>
                  <a:lnTo>
                    <a:pt x="282" y="172"/>
                  </a:lnTo>
                  <a:lnTo>
                    <a:pt x="294" y="182"/>
                  </a:lnTo>
                  <a:lnTo>
                    <a:pt x="308" y="184"/>
                  </a:lnTo>
                  <a:lnTo>
                    <a:pt x="330" y="189"/>
                  </a:lnTo>
                  <a:lnTo>
                    <a:pt x="345" y="189"/>
                  </a:lnTo>
                  <a:lnTo>
                    <a:pt x="346" y="181"/>
                  </a:lnTo>
                  <a:lnTo>
                    <a:pt x="340" y="167"/>
                  </a:lnTo>
                  <a:lnTo>
                    <a:pt x="340" y="158"/>
                  </a:lnTo>
                  <a:lnTo>
                    <a:pt x="350" y="154"/>
                  </a:lnTo>
                  <a:lnTo>
                    <a:pt x="355" y="170"/>
                  </a:lnTo>
                  <a:lnTo>
                    <a:pt x="356" y="174"/>
                  </a:lnTo>
                  <a:lnTo>
                    <a:pt x="374" y="182"/>
                  </a:lnTo>
                  <a:lnTo>
                    <a:pt x="384" y="179"/>
                  </a:lnTo>
                  <a:lnTo>
                    <a:pt x="400" y="181"/>
                  </a:lnTo>
                  <a:lnTo>
                    <a:pt x="414" y="180"/>
                  </a:lnTo>
                  <a:lnTo>
                    <a:pt x="412" y="167"/>
                  </a:lnTo>
                  <a:lnTo>
                    <a:pt x="404" y="161"/>
                  </a:lnTo>
                  <a:lnTo>
                    <a:pt x="418" y="158"/>
                  </a:lnTo>
                  <a:lnTo>
                    <a:pt x="430" y="142"/>
                  </a:lnTo>
                  <a:lnTo>
                    <a:pt x="447" y="129"/>
                  </a:lnTo>
                  <a:lnTo>
                    <a:pt x="463" y="134"/>
                  </a:lnTo>
                  <a:lnTo>
                    <a:pt x="474" y="126"/>
                  </a:lnTo>
                  <a:lnTo>
                    <a:pt x="485" y="139"/>
                  </a:lnTo>
                  <a:lnTo>
                    <a:pt x="481" y="147"/>
                  </a:lnTo>
                  <a:lnTo>
                    <a:pt x="501" y="150"/>
                  </a:lnTo>
                  <a:lnTo>
                    <a:pt x="504" y="158"/>
                  </a:lnTo>
                  <a:lnTo>
                    <a:pt x="499" y="162"/>
                  </a:lnTo>
                  <a:lnTo>
                    <a:pt x="504" y="175"/>
                  </a:lnTo>
                  <a:lnTo>
                    <a:pt x="490" y="171"/>
                  </a:lnTo>
                  <a:lnTo>
                    <a:pt x="470" y="185"/>
                  </a:lnTo>
                  <a:lnTo>
                    <a:pt x="473" y="197"/>
                  </a:lnTo>
                  <a:lnTo>
                    <a:pt x="467" y="215"/>
                  </a:lnTo>
                  <a:lnTo>
                    <a:pt x="468" y="225"/>
                  </a:lnTo>
                  <a:lnTo>
                    <a:pt x="463" y="242"/>
                  </a:lnTo>
                  <a:lnTo>
                    <a:pt x="449" y="237"/>
                  </a:lnTo>
                  <a:lnTo>
                    <a:pt x="452" y="259"/>
                  </a:lnTo>
                  <a:lnTo>
                    <a:pt x="449" y="266"/>
                  </a:lnTo>
                  <a:lnTo>
                    <a:pt x="452" y="274"/>
                  </a:lnTo>
                  <a:lnTo>
                    <a:pt x="444" y="280"/>
                  </a:lnTo>
                  <a:lnTo>
                    <a:pt x="429" y="247"/>
                  </a:lnTo>
                  <a:lnTo>
                    <a:pt x="424" y="247"/>
                  </a:lnTo>
                  <a:lnTo>
                    <a:pt x="424" y="260"/>
                  </a:lnTo>
                  <a:lnTo>
                    <a:pt x="412" y="249"/>
                  </a:lnTo>
                  <a:lnTo>
                    <a:pt x="415" y="237"/>
                  </a:lnTo>
                  <a:lnTo>
                    <a:pt x="423" y="236"/>
                  </a:lnTo>
                  <a:lnTo>
                    <a:pt x="428" y="219"/>
                  </a:lnTo>
                  <a:lnTo>
                    <a:pt x="417" y="215"/>
                  </a:lnTo>
                  <a:lnTo>
                    <a:pt x="400" y="215"/>
                  </a:lnTo>
                  <a:lnTo>
                    <a:pt x="383" y="212"/>
                  </a:lnTo>
                  <a:lnTo>
                    <a:pt x="378" y="198"/>
                  </a:lnTo>
                  <a:lnTo>
                    <a:pt x="370" y="197"/>
                  </a:lnTo>
                  <a:lnTo>
                    <a:pt x="354" y="188"/>
                  </a:lnTo>
                  <a:lnTo>
                    <a:pt x="350" y="202"/>
                  </a:lnTo>
                  <a:lnTo>
                    <a:pt x="366" y="213"/>
                  </a:lnTo>
                  <a:lnTo>
                    <a:pt x="356" y="221"/>
                  </a:lnTo>
                  <a:lnTo>
                    <a:pt x="353" y="228"/>
                  </a:lnTo>
                  <a:lnTo>
                    <a:pt x="365" y="234"/>
                  </a:lnTo>
                  <a:lnTo>
                    <a:pt x="364" y="246"/>
                  </a:lnTo>
                  <a:lnTo>
                    <a:pt x="373" y="262"/>
                  </a:lnTo>
                  <a:lnTo>
                    <a:pt x="379" y="279"/>
                  </a:lnTo>
                  <a:lnTo>
                    <a:pt x="378" y="287"/>
                  </a:lnTo>
                  <a:lnTo>
                    <a:pt x="365" y="286"/>
                  </a:lnTo>
                  <a:lnTo>
                    <a:pt x="344" y="291"/>
                  </a:lnTo>
                  <a:lnTo>
                    <a:pt x="347" y="306"/>
                  </a:lnTo>
                  <a:lnTo>
                    <a:pt x="339" y="319"/>
                  </a:lnTo>
                  <a:lnTo>
                    <a:pt x="315" y="333"/>
                  </a:lnTo>
                  <a:lnTo>
                    <a:pt x="298" y="357"/>
                  </a:lnTo>
                  <a:lnTo>
                    <a:pt x="286" y="370"/>
                  </a:lnTo>
                  <a:lnTo>
                    <a:pt x="270" y="384"/>
                  </a:lnTo>
                  <a:lnTo>
                    <a:pt x="271" y="394"/>
                  </a:lnTo>
                  <a:lnTo>
                    <a:pt x="262" y="399"/>
                  </a:lnTo>
                  <a:lnTo>
                    <a:pt x="246" y="406"/>
                  </a:lnTo>
                  <a:lnTo>
                    <a:pt x="238" y="407"/>
                  </a:lnTo>
                  <a:lnTo>
                    <a:pt x="234" y="423"/>
                  </a:lnTo>
                  <a:lnTo>
                    <a:pt x="241" y="450"/>
                  </a:lnTo>
                  <a:lnTo>
                    <a:pt x="243" y="467"/>
                  </a:lnTo>
                  <a:lnTo>
                    <a:pt x="237" y="487"/>
                  </a:lnTo>
                  <a:lnTo>
                    <a:pt x="239" y="522"/>
                  </a:lnTo>
                  <a:lnTo>
                    <a:pt x="230" y="523"/>
                  </a:lnTo>
                  <a:lnTo>
                    <a:pt x="222" y="539"/>
                  </a:lnTo>
                  <a:lnTo>
                    <a:pt x="228" y="546"/>
                  </a:lnTo>
                  <a:lnTo>
                    <a:pt x="212" y="552"/>
                  </a:lnTo>
                  <a:lnTo>
                    <a:pt x="206" y="566"/>
                  </a:lnTo>
                  <a:lnTo>
                    <a:pt x="199" y="572"/>
                  </a:lnTo>
                  <a:lnTo>
                    <a:pt x="181" y="553"/>
                  </a:lnTo>
                  <a:lnTo>
                    <a:pt x="171" y="523"/>
                  </a:lnTo>
                  <a:lnTo>
                    <a:pt x="163" y="503"/>
                  </a:lnTo>
                  <a:lnTo>
                    <a:pt x="156" y="493"/>
                  </a:lnTo>
                  <a:lnTo>
                    <a:pt x="144" y="473"/>
                  </a:lnTo>
                  <a:lnTo>
                    <a:pt x="138" y="447"/>
                  </a:lnTo>
                  <a:lnTo>
                    <a:pt x="134" y="434"/>
                  </a:lnTo>
                  <a:lnTo>
                    <a:pt x="115" y="405"/>
                  </a:lnTo>
                  <a:lnTo>
                    <a:pt x="103" y="365"/>
                  </a:lnTo>
                  <a:lnTo>
                    <a:pt x="95" y="338"/>
                  </a:lnTo>
                  <a:lnTo>
                    <a:pt x="92" y="313"/>
                  </a:lnTo>
                  <a:lnTo>
                    <a:pt x="86" y="294"/>
                  </a:lnTo>
                  <a:lnTo>
                    <a:pt x="61" y="306"/>
                  </a:lnTo>
                  <a:lnTo>
                    <a:pt x="48" y="304"/>
                  </a:lnTo>
                  <a:lnTo>
                    <a:pt x="22" y="279"/>
                  </a:lnTo>
                  <a:lnTo>
                    <a:pt x="29" y="271"/>
                  </a:lnTo>
                  <a:lnTo>
                    <a:pt x="23" y="263"/>
                  </a:lnTo>
                  <a:lnTo>
                    <a:pt x="0" y="245"/>
                  </a:lnTo>
                  <a:lnTo>
                    <a:pt x="10" y="231"/>
                  </a:lnTo>
                  <a:lnTo>
                    <a:pt x="49" y="231"/>
                  </a:lnTo>
                  <a:lnTo>
                    <a:pt x="43" y="213"/>
                  </a:lnTo>
                  <a:lnTo>
                    <a:pt x="31" y="203"/>
                  </a:lnTo>
                  <a:lnTo>
                    <a:pt x="27" y="187"/>
                  </a:lnTo>
                  <a:lnTo>
                    <a:pt x="13" y="178"/>
                  </a:lnTo>
                  <a:lnTo>
                    <a:pt x="29" y="156"/>
                  </a:lnTo>
                  <a:lnTo>
                    <a:pt x="50" y="158"/>
                  </a:lnTo>
                  <a:lnTo>
                    <a:pt x="65" y="136"/>
                  </a:lnTo>
                  <a:lnTo>
                    <a:pt x="72" y="115"/>
                  </a:lnTo>
                  <a:lnTo>
                    <a:pt x="85" y="94"/>
                  </a:lnTo>
                  <a:lnTo>
                    <a:pt x="81" y="79"/>
                  </a:lnTo>
                  <a:lnTo>
                    <a:pt x="94" y="67"/>
                  </a:lnTo>
                  <a:lnTo>
                    <a:pt x="77" y="57"/>
                  </a:lnTo>
                  <a:lnTo>
                    <a:pt x="68" y="43"/>
                  </a:lnTo>
                  <a:lnTo>
                    <a:pt x="58" y="25"/>
                  </a:lnTo>
                  <a:lnTo>
                    <a:pt x="64" y="16"/>
                  </a:lnTo>
                  <a:lnTo>
                    <a:pt x="92" y="21"/>
                  </a:lnTo>
                  <a:lnTo>
                    <a:pt x="110" y="18"/>
                  </a:lnTo>
                  <a:lnTo>
                    <a:pt x="122"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52" name="Freeform 151"/>
            <p:cNvSpPr>
              <a:spLocks/>
            </p:cNvSpPr>
            <p:nvPr/>
          </p:nvSpPr>
          <p:spPr bwMode="auto">
            <a:xfrm>
              <a:off x="8736095" y="3139874"/>
              <a:ext cx="62819" cy="52810"/>
            </a:xfrm>
            <a:custGeom>
              <a:avLst/>
              <a:gdLst>
                <a:gd name="T0" fmla="*/ 33 w 38"/>
                <a:gd name="T1" fmla="*/ 4 h 34"/>
                <a:gd name="T2" fmla="*/ 38 w 38"/>
                <a:gd name="T3" fmla="*/ 11 h 34"/>
                <a:gd name="T4" fmla="*/ 34 w 38"/>
                <a:gd name="T5" fmla="*/ 24 h 34"/>
                <a:gd name="T6" fmla="*/ 24 w 38"/>
                <a:gd name="T7" fmla="*/ 17 h 34"/>
                <a:gd name="T8" fmla="*/ 17 w 38"/>
                <a:gd name="T9" fmla="*/ 22 h 34"/>
                <a:gd name="T10" fmla="*/ 17 w 38"/>
                <a:gd name="T11" fmla="*/ 34 h 34"/>
                <a:gd name="T12" fmla="*/ 4 w 38"/>
                <a:gd name="T13" fmla="*/ 28 h 34"/>
                <a:gd name="T14" fmla="*/ 0 w 38"/>
                <a:gd name="T15" fmla="*/ 18 h 34"/>
                <a:gd name="T16" fmla="*/ 4 w 38"/>
                <a:gd name="T17" fmla="*/ 6 h 34"/>
                <a:gd name="T18" fmla="*/ 15 w 38"/>
                <a:gd name="T19" fmla="*/ 8 h 34"/>
                <a:gd name="T20" fmla="*/ 19 w 38"/>
                <a:gd name="T21" fmla="*/ 0 h 34"/>
                <a:gd name="T22" fmla="*/ 33 w 38"/>
                <a:gd name="T23" fmla="*/ 4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8" h="34">
                  <a:moveTo>
                    <a:pt x="33" y="4"/>
                  </a:moveTo>
                  <a:lnTo>
                    <a:pt x="38" y="11"/>
                  </a:lnTo>
                  <a:lnTo>
                    <a:pt x="34" y="24"/>
                  </a:lnTo>
                  <a:lnTo>
                    <a:pt x="24" y="17"/>
                  </a:lnTo>
                  <a:lnTo>
                    <a:pt x="17" y="22"/>
                  </a:lnTo>
                  <a:lnTo>
                    <a:pt x="17" y="34"/>
                  </a:lnTo>
                  <a:lnTo>
                    <a:pt x="4" y="28"/>
                  </a:lnTo>
                  <a:lnTo>
                    <a:pt x="0" y="18"/>
                  </a:lnTo>
                  <a:lnTo>
                    <a:pt x="4" y="6"/>
                  </a:lnTo>
                  <a:lnTo>
                    <a:pt x="15" y="8"/>
                  </a:lnTo>
                  <a:lnTo>
                    <a:pt x="19" y="0"/>
                  </a:lnTo>
                  <a:lnTo>
                    <a:pt x="33" y="4"/>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53" name="Freeform 152"/>
            <p:cNvSpPr>
              <a:spLocks/>
            </p:cNvSpPr>
            <p:nvPr/>
          </p:nvSpPr>
          <p:spPr bwMode="auto">
            <a:xfrm>
              <a:off x="8653437" y="2914652"/>
              <a:ext cx="287647" cy="332398"/>
            </a:xfrm>
            <a:custGeom>
              <a:avLst/>
              <a:gdLst>
                <a:gd name="T0" fmla="*/ 164 w 174"/>
                <a:gd name="T1" fmla="*/ 87 h 214"/>
                <a:gd name="T2" fmla="*/ 166 w 174"/>
                <a:gd name="T3" fmla="*/ 104 h 214"/>
                <a:gd name="T4" fmla="*/ 174 w 174"/>
                <a:gd name="T5" fmla="*/ 114 h 214"/>
                <a:gd name="T6" fmla="*/ 171 w 174"/>
                <a:gd name="T7" fmla="*/ 129 h 214"/>
                <a:gd name="T8" fmla="*/ 154 w 174"/>
                <a:gd name="T9" fmla="*/ 139 h 214"/>
                <a:gd name="T10" fmla="*/ 124 w 174"/>
                <a:gd name="T11" fmla="*/ 140 h 214"/>
                <a:gd name="T12" fmla="*/ 109 w 174"/>
                <a:gd name="T13" fmla="*/ 163 h 214"/>
                <a:gd name="T14" fmla="*/ 94 w 174"/>
                <a:gd name="T15" fmla="*/ 155 h 214"/>
                <a:gd name="T16" fmla="*/ 87 w 174"/>
                <a:gd name="T17" fmla="*/ 140 h 214"/>
                <a:gd name="T18" fmla="*/ 59 w 174"/>
                <a:gd name="T19" fmla="*/ 145 h 214"/>
                <a:gd name="T20" fmla="*/ 42 w 174"/>
                <a:gd name="T21" fmla="*/ 154 h 214"/>
                <a:gd name="T22" fmla="*/ 22 w 174"/>
                <a:gd name="T23" fmla="*/ 155 h 214"/>
                <a:gd name="T24" fmla="*/ 46 w 174"/>
                <a:gd name="T25" fmla="*/ 170 h 214"/>
                <a:gd name="T26" fmla="*/ 48 w 174"/>
                <a:gd name="T27" fmla="*/ 205 h 214"/>
                <a:gd name="T28" fmla="*/ 40 w 174"/>
                <a:gd name="T29" fmla="*/ 214 h 214"/>
                <a:gd name="T30" fmla="*/ 28 w 174"/>
                <a:gd name="T31" fmla="*/ 206 h 214"/>
                <a:gd name="T32" fmla="*/ 26 w 174"/>
                <a:gd name="T33" fmla="*/ 187 h 214"/>
                <a:gd name="T34" fmla="*/ 12 w 174"/>
                <a:gd name="T35" fmla="*/ 181 h 214"/>
                <a:gd name="T36" fmla="*/ 0 w 174"/>
                <a:gd name="T37" fmla="*/ 167 h 214"/>
                <a:gd name="T38" fmla="*/ 14 w 174"/>
                <a:gd name="T39" fmla="*/ 160 h 214"/>
                <a:gd name="T40" fmla="*/ 17 w 174"/>
                <a:gd name="T41" fmla="*/ 148 h 214"/>
                <a:gd name="T42" fmla="*/ 30 w 174"/>
                <a:gd name="T43" fmla="*/ 137 h 214"/>
                <a:gd name="T44" fmla="*/ 37 w 174"/>
                <a:gd name="T45" fmla="*/ 123 h 214"/>
                <a:gd name="T46" fmla="*/ 68 w 174"/>
                <a:gd name="T47" fmla="*/ 117 h 214"/>
                <a:gd name="T48" fmla="*/ 89 w 174"/>
                <a:gd name="T49" fmla="*/ 121 h 214"/>
                <a:gd name="T50" fmla="*/ 89 w 174"/>
                <a:gd name="T51" fmla="*/ 84 h 214"/>
                <a:gd name="T52" fmla="*/ 106 w 174"/>
                <a:gd name="T53" fmla="*/ 94 h 214"/>
                <a:gd name="T54" fmla="*/ 120 w 174"/>
                <a:gd name="T55" fmla="*/ 73 h 214"/>
                <a:gd name="T56" fmla="*/ 126 w 174"/>
                <a:gd name="T57" fmla="*/ 65 h 214"/>
                <a:gd name="T58" fmla="*/ 123 w 174"/>
                <a:gd name="T59" fmla="*/ 40 h 214"/>
                <a:gd name="T60" fmla="*/ 108 w 174"/>
                <a:gd name="T61" fmla="*/ 17 h 214"/>
                <a:gd name="T62" fmla="*/ 107 w 174"/>
                <a:gd name="T63" fmla="*/ 4 h 214"/>
                <a:gd name="T64" fmla="*/ 123 w 174"/>
                <a:gd name="T65" fmla="*/ 0 h 214"/>
                <a:gd name="T66" fmla="*/ 149 w 174"/>
                <a:gd name="T67" fmla="*/ 29 h 214"/>
                <a:gd name="T68" fmla="*/ 157 w 174"/>
                <a:gd name="T69" fmla="*/ 45 h 214"/>
                <a:gd name="T70" fmla="*/ 153 w 174"/>
                <a:gd name="T71" fmla="*/ 66 h 214"/>
                <a:gd name="T72" fmla="*/ 164 w 174"/>
                <a:gd name="T73" fmla="*/ 87 h 2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74" h="214">
                  <a:moveTo>
                    <a:pt x="164" y="87"/>
                  </a:moveTo>
                  <a:lnTo>
                    <a:pt x="166" y="104"/>
                  </a:lnTo>
                  <a:lnTo>
                    <a:pt x="174" y="114"/>
                  </a:lnTo>
                  <a:lnTo>
                    <a:pt x="171" y="129"/>
                  </a:lnTo>
                  <a:lnTo>
                    <a:pt x="154" y="139"/>
                  </a:lnTo>
                  <a:lnTo>
                    <a:pt x="124" y="140"/>
                  </a:lnTo>
                  <a:lnTo>
                    <a:pt x="109" y="163"/>
                  </a:lnTo>
                  <a:lnTo>
                    <a:pt x="94" y="155"/>
                  </a:lnTo>
                  <a:lnTo>
                    <a:pt x="87" y="140"/>
                  </a:lnTo>
                  <a:lnTo>
                    <a:pt x="59" y="145"/>
                  </a:lnTo>
                  <a:lnTo>
                    <a:pt x="42" y="154"/>
                  </a:lnTo>
                  <a:lnTo>
                    <a:pt x="22" y="155"/>
                  </a:lnTo>
                  <a:lnTo>
                    <a:pt x="46" y="170"/>
                  </a:lnTo>
                  <a:lnTo>
                    <a:pt x="48" y="205"/>
                  </a:lnTo>
                  <a:lnTo>
                    <a:pt x="40" y="214"/>
                  </a:lnTo>
                  <a:lnTo>
                    <a:pt x="28" y="206"/>
                  </a:lnTo>
                  <a:lnTo>
                    <a:pt x="26" y="187"/>
                  </a:lnTo>
                  <a:lnTo>
                    <a:pt x="12" y="181"/>
                  </a:lnTo>
                  <a:lnTo>
                    <a:pt x="0" y="167"/>
                  </a:lnTo>
                  <a:lnTo>
                    <a:pt x="14" y="160"/>
                  </a:lnTo>
                  <a:lnTo>
                    <a:pt x="17" y="148"/>
                  </a:lnTo>
                  <a:lnTo>
                    <a:pt x="30" y="137"/>
                  </a:lnTo>
                  <a:lnTo>
                    <a:pt x="37" y="123"/>
                  </a:lnTo>
                  <a:lnTo>
                    <a:pt x="68" y="117"/>
                  </a:lnTo>
                  <a:lnTo>
                    <a:pt x="89" y="121"/>
                  </a:lnTo>
                  <a:lnTo>
                    <a:pt x="89" y="84"/>
                  </a:lnTo>
                  <a:lnTo>
                    <a:pt x="106" y="94"/>
                  </a:lnTo>
                  <a:lnTo>
                    <a:pt x="120" y="73"/>
                  </a:lnTo>
                  <a:lnTo>
                    <a:pt x="126" y="65"/>
                  </a:lnTo>
                  <a:lnTo>
                    <a:pt x="123" y="40"/>
                  </a:lnTo>
                  <a:lnTo>
                    <a:pt x="108" y="17"/>
                  </a:lnTo>
                  <a:lnTo>
                    <a:pt x="107" y="4"/>
                  </a:lnTo>
                  <a:lnTo>
                    <a:pt x="123" y="0"/>
                  </a:lnTo>
                  <a:lnTo>
                    <a:pt x="149" y="29"/>
                  </a:lnTo>
                  <a:lnTo>
                    <a:pt x="157" y="45"/>
                  </a:lnTo>
                  <a:lnTo>
                    <a:pt x="153" y="66"/>
                  </a:lnTo>
                  <a:lnTo>
                    <a:pt x="164" y="87"/>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54" name="Freeform 153"/>
            <p:cNvSpPr>
              <a:spLocks/>
            </p:cNvSpPr>
            <p:nvPr/>
          </p:nvSpPr>
          <p:spPr bwMode="auto">
            <a:xfrm>
              <a:off x="8784035" y="2781071"/>
              <a:ext cx="148783" cy="127367"/>
            </a:xfrm>
            <a:custGeom>
              <a:avLst/>
              <a:gdLst>
                <a:gd name="T0" fmla="*/ 51 w 90"/>
                <a:gd name="T1" fmla="*/ 29 h 82"/>
                <a:gd name="T2" fmla="*/ 65 w 90"/>
                <a:gd name="T3" fmla="*/ 33 h 82"/>
                <a:gd name="T4" fmla="*/ 71 w 90"/>
                <a:gd name="T5" fmla="*/ 24 h 82"/>
                <a:gd name="T6" fmla="*/ 90 w 90"/>
                <a:gd name="T7" fmla="*/ 47 h 82"/>
                <a:gd name="T8" fmla="*/ 69 w 90"/>
                <a:gd name="T9" fmla="*/ 53 h 82"/>
                <a:gd name="T10" fmla="*/ 67 w 90"/>
                <a:gd name="T11" fmla="*/ 73 h 82"/>
                <a:gd name="T12" fmla="*/ 32 w 90"/>
                <a:gd name="T13" fmla="*/ 59 h 82"/>
                <a:gd name="T14" fmla="*/ 36 w 90"/>
                <a:gd name="T15" fmla="*/ 82 h 82"/>
                <a:gd name="T16" fmla="*/ 18 w 90"/>
                <a:gd name="T17" fmla="*/ 82 h 82"/>
                <a:gd name="T18" fmla="*/ 3 w 90"/>
                <a:gd name="T19" fmla="*/ 62 h 82"/>
                <a:gd name="T20" fmla="*/ 2 w 90"/>
                <a:gd name="T21" fmla="*/ 46 h 82"/>
                <a:gd name="T22" fmla="*/ 19 w 90"/>
                <a:gd name="T23" fmla="*/ 45 h 82"/>
                <a:gd name="T24" fmla="*/ 6 w 90"/>
                <a:gd name="T25" fmla="*/ 16 h 82"/>
                <a:gd name="T26" fmla="*/ 0 w 90"/>
                <a:gd name="T27" fmla="*/ 0 h 82"/>
                <a:gd name="T28" fmla="*/ 33 w 90"/>
                <a:gd name="T29" fmla="*/ 22 h 82"/>
                <a:gd name="T30" fmla="*/ 51 w 90"/>
                <a:gd name="T31" fmla="*/ 29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90" h="82">
                  <a:moveTo>
                    <a:pt x="51" y="29"/>
                  </a:moveTo>
                  <a:lnTo>
                    <a:pt x="65" y="33"/>
                  </a:lnTo>
                  <a:lnTo>
                    <a:pt x="71" y="24"/>
                  </a:lnTo>
                  <a:lnTo>
                    <a:pt x="90" y="47"/>
                  </a:lnTo>
                  <a:lnTo>
                    <a:pt x="69" y="53"/>
                  </a:lnTo>
                  <a:lnTo>
                    <a:pt x="67" y="73"/>
                  </a:lnTo>
                  <a:lnTo>
                    <a:pt x="32" y="59"/>
                  </a:lnTo>
                  <a:lnTo>
                    <a:pt x="36" y="82"/>
                  </a:lnTo>
                  <a:lnTo>
                    <a:pt x="18" y="82"/>
                  </a:lnTo>
                  <a:lnTo>
                    <a:pt x="3" y="62"/>
                  </a:lnTo>
                  <a:lnTo>
                    <a:pt x="2" y="46"/>
                  </a:lnTo>
                  <a:lnTo>
                    <a:pt x="19" y="45"/>
                  </a:lnTo>
                  <a:lnTo>
                    <a:pt x="6" y="16"/>
                  </a:lnTo>
                  <a:lnTo>
                    <a:pt x="0" y="0"/>
                  </a:lnTo>
                  <a:lnTo>
                    <a:pt x="33" y="22"/>
                  </a:lnTo>
                  <a:lnTo>
                    <a:pt x="51" y="2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55" name="Freeform 154"/>
            <p:cNvSpPr>
              <a:spLocks/>
            </p:cNvSpPr>
            <p:nvPr/>
          </p:nvSpPr>
          <p:spPr bwMode="auto">
            <a:xfrm>
              <a:off x="6167109" y="2473526"/>
              <a:ext cx="1077850" cy="464425"/>
            </a:xfrm>
            <a:custGeom>
              <a:avLst/>
              <a:gdLst>
                <a:gd name="T0" fmla="*/ 429 w 652"/>
                <a:gd name="T1" fmla="*/ 270 h 299"/>
                <a:gd name="T2" fmla="*/ 408 w 652"/>
                <a:gd name="T3" fmla="*/ 299 h 299"/>
                <a:gd name="T4" fmla="*/ 395 w 652"/>
                <a:gd name="T5" fmla="*/ 289 h 299"/>
                <a:gd name="T6" fmla="*/ 365 w 652"/>
                <a:gd name="T7" fmla="*/ 272 h 299"/>
                <a:gd name="T8" fmla="*/ 352 w 652"/>
                <a:gd name="T9" fmla="*/ 251 h 299"/>
                <a:gd name="T10" fmla="*/ 300 w 652"/>
                <a:gd name="T11" fmla="*/ 237 h 299"/>
                <a:gd name="T12" fmla="*/ 260 w 652"/>
                <a:gd name="T13" fmla="*/ 222 h 299"/>
                <a:gd name="T14" fmla="*/ 215 w 652"/>
                <a:gd name="T15" fmla="*/ 200 h 299"/>
                <a:gd name="T16" fmla="*/ 172 w 652"/>
                <a:gd name="T17" fmla="*/ 210 h 299"/>
                <a:gd name="T18" fmla="*/ 183 w 652"/>
                <a:gd name="T19" fmla="*/ 286 h 299"/>
                <a:gd name="T20" fmla="*/ 155 w 652"/>
                <a:gd name="T21" fmla="*/ 265 h 299"/>
                <a:gd name="T22" fmla="*/ 131 w 652"/>
                <a:gd name="T23" fmla="*/ 276 h 299"/>
                <a:gd name="T24" fmla="*/ 131 w 652"/>
                <a:gd name="T25" fmla="*/ 262 h 299"/>
                <a:gd name="T26" fmla="*/ 106 w 652"/>
                <a:gd name="T27" fmla="*/ 248 h 299"/>
                <a:gd name="T28" fmla="*/ 84 w 652"/>
                <a:gd name="T29" fmla="*/ 224 h 299"/>
                <a:gd name="T30" fmla="*/ 98 w 652"/>
                <a:gd name="T31" fmla="*/ 220 h 299"/>
                <a:gd name="T32" fmla="*/ 108 w 652"/>
                <a:gd name="T33" fmla="*/ 201 h 299"/>
                <a:gd name="T34" fmla="*/ 121 w 652"/>
                <a:gd name="T35" fmla="*/ 184 h 299"/>
                <a:gd name="T36" fmla="*/ 99 w 652"/>
                <a:gd name="T37" fmla="*/ 173 h 299"/>
                <a:gd name="T38" fmla="*/ 67 w 652"/>
                <a:gd name="T39" fmla="*/ 177 h 299"/>
                <a:gd name="T40" fmla="*/ 44 w 652"/>
                <a:gd name="T41" fmla="*/ 178 h 299"/>
                <a:gd name="T42" fmla="*/ 29 w 652"/>
                <a:gd name="T43" fmla="*/ 154 h 299"/>
                <a:gd name="T44" fmla="*/ 0 w 652"/>
                <a:gd name="T45" fmla="*/ 140 h 299"/>
                <a:gd name="T46" fmla="*/ 0 w 652"/>
                <a:gd name="T47" fmla="*/ 121 h 299"/>
                <a:gd name="T48" fmla="*/ 26 w 652"/>
                <a:gd name="T49" fmla="*/ 110 h 299"/>
                <a:gd name="T50" fmla="*/ 51 w 652"/>
                <a:gd name="T51" fmla="*/ 74 h 299"/>
                <a:gd name="T52" fmla="*/ 115 w 652"/>
                <a:gd name="T53" fmla="*/ 87 h 299"/>
                <a:gd name="T54" fmla="*/ 150 w 652"/>
                <a:gd name="T55" fmla="*/ 87 h 299"/>
                <a:gd name="T56" fmla="*/ 199 w 652"/>
                <a:gd name="T57" fmla="*/ 97 h 299"/>
                <a:gd name="T58" fmla="*/ 224 w 652"/>
                <a:gd name="T59" fmla="*/ 92 h 299"/>
                <a:gd name="T60" fmla="*/ 194 w 652"/>
                <a:gd name="T61" fmla="*/ 69 h 299"/>
                <a:gd name="T62" fmla="*/ 201 w 652"/>
                <a:gd name="T63" fmla="*/ 53 h 299"/>
                <a:gd name="T64" fmla="*/ 198 w 652"/>
                <a:gd name="T65" fmla="*/ 34 h 299"/>
                <a:gd name="T66" fmla="*/ 257 w 652"/>
                <a:gd name="T67" fmla="*/ 21 h 299"/>
                <a:gd name="T68" fmla="*/ 298 w 652"/>
                <a:gd name="T69" fmla="*/ 9 h 299"/>
                <a:gd name="T70" fmla="*/ 338 w 652"/>
                <a:gd name="T71" fmla="*/ 5 h 299"/>
                <a:gd name="T72" fmla="*/ 366 w 652"/>
                <a:gd name="T73" fmla="*/ 20 h 299"/>
                <a:gd name="T74" fmla="*/ 393 w 652"/>
                <a:gd name="T75" fmla="*/ 38 h 299"/>
                <a:gd name="T76" fmla="*/ 437 w 652"/>
                <a:gd name="T77" fmla="*/ 18 h 299"/>
                <a:gd name="T78" fmla="*/ 462 w 652"/>
                <a:gd name="T79" fmla="*/ 39 h 299"/>
                <a:gd name="T80" fmla="*/ 524 w 652"/>
                <a:gd name="T81" fmla="*/ 80 h 299"/>
                <a:gd name="T82" fmla="*/ 571 w 652"/>
                <a:gd name="T83" fmla="*/ 86 h 299"/>
                <a:gd name="T84" fmla="*/ 595 w 652"/>
                <a:gd name="T85" fmla="*/ 102 h 299"/>
                <a:gd name="T86" fmla="*/ 619 w 652"/>
                <a:gd name="T87" fmla="*/ 114 h 299"/>
                <a:gd name="T88" fmla="*/ 652 w 652"/>
                <a:gd name="T89" fmla="*/ 124 h 299"/>
                <a:gd name="T90" fmla="*/ 634 w 652"/>
                <a:gd name="T91" fmla="*/ 139 h 299"/>
                <a:gd name="T92" fmla="*/ 637 w 652"/>
                <a:gd name="T93" fmla="*/ 169 h 299"/>
                <a:gd name="T94" fmla="*/ 605 w 652"/>
                <a:gd name="T95" fmla="*/ 199 h 299"/>
                <a:gd name="T96" fmla="*/ 569 w 652"/>
                <a:gd name="T97" fmla="*/ 211 h 299"/>
                <a:gd name="T98" fmla="*/ 588 w 652"/>
                <a:gd name="T99" fmla="*/ 252 h 299"/>
                <a:gd name="T100" fmla="*/ 581 w 652"/>
                <a:gd name="T101" fmla="*/ 261 h 299"/>
                <a:gd name="T102" fmla="*/ 545 w 652"/>
                <a:gd name="T103" fmla="*/ 252 h 299"/>
                <a:gd name="T104" fmla="*/ 512 w 652"/>
                <a:gd name="T105" fmla="*/ 253 h 299"/>
                <a:gd name="T106" fmla="*/ 477 w 652"/>
                <a:gd name="T107" fmla="*/ 249 h 299"/>
                <a:gd name="T108" fmla="*/ 449 w 652"/>
                <a:gd name="T109" fmla="*/ 254 h 299"/>
                <a:gd name="T110" fmla="*/ 438 w 652"/>
                <a:gd name="T111" fmla="*/ 266 h 2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652" h="299">
                  <a:moveTo>
                    <a:pt x="438" y="266"/>
                  </a:moveTo>
                  <a:lnTo>
                    <a:pt x="429" y="270"/>
                  </a:lnTo>
                  <a:lnTo>
                    <a:pt x="412" y="284"/>
                  </a:lnTo>
                  <a:lnTo>
                    <a:pt x="408" y="299"/>
                  </a:lnTo>
                  <a:lnTo>
                    <a:pt x="402" y="299"/>
                  </a:lnTo>
                  <a:lnTo>
                    <a:pt x="395" y="289"/>
                  </a:lnTo>
                  <a:lnTo>
                    <a:pt x="373" y="288"/>
                  </a:lnTo>
                  <a:lnTo>
                    <a:pt x="365" y="272"/>
                  </a:lnTo>
                  <a:lnTo>
                    <a:pt x="357" y="271"/>
                  </a:lnTo>
                  <a:lnTo>
                    <a:pt x="352" y="251"/>
                  </a:lnTo>
                  <a:lnTo>
                    <a:pt x="328" y="236"/>
                  </a:lnTo>
                  <a:lnTo>
                    <a:pt x="300" y="237"/>
                  </a:lnTo>
                  <a:lnTo>
                    <a:pt x="281" y="240"/>
                  </a:lnTo>
                  <a:lnTo>
                    <a:pt x="260" y="222"/>
                  </a:lnTo>
                  <a:lnTo>
                    <a:pt x="245" y="214"/>
                  </a:lnTo>
                  <a:lnTo>
                    <a:pt x="215" y="200"/>
                  </a:lnTo>
                  <a:lnTo>
                    <a:pt x="211" y="198"/>
                  </a:lnTo>
                  <a:lnTo>
                    <a:pt x="172" y="210"/>
                  </a:lnTo>
                  <a:lnTo>
                    <a:pt x="192" y="285"/>
                  </a:lnTo>
                  <a:lnTo>
                    <a:pt x="183" y="286"/>
                  </a:lnTo>
                  <a:lnTo>
                    <a:pt x="168" y="270"/>
                  </a:lnTo>
                  <a:lnTo>
                    <a:pt x="155" y="265"/>
                  </a:lnTo>
                  <a:lnTo>
                    <a:pt x="137" y="269"/>
                  </a:lnTo>
                  <a:lnTo>
                    <a:pt x="131" y="276"/>
                  </a:lnTo>
                  <a:lnTo>
                    <a:pt x="129" y="271"/>
                  </a:lnTo>
                  <a:lnTo>
                    <a:pt x="131" y="262"/>
                  </a:lnTo>
                  <a:lnTo>
                    <a:pt x="127" y="255"/>
                  </a:lnTo>
                  <a:lnTo>
                    <a:pt x="106" y="248"/>
                  </a:lnTo>
                  <a:lnTo>
                    <a:pt x="94" y="230"/>
                  </a:lnTo>
                  <a:lnTo>
                    <a:pt x="84" y="224"/>
                  </a:lnTo>
                  <a:lnTo>
                    <a:pt x="81" y="218"/>
                  </a:lnTo>
                  <a:lnTo>
                    <a:pt x="98" y="220"/>
                  </a:lnTo>
                  <a:lnTo>
                    <a:pt x="95" y="205"/>
                  </a:lnTo>
                  <a:lnTo>
                    <a:pt x="108" y="201"/>
                  </a:lnTo>
                  <a:lnTo>
                    <a:pt x="123" y="204"/>
                  </a:lnTo>
                  <a:lnTo>
                    <a:pt x="121" y="184"/>
                  </a:lnTo>
                  <a:lnTo>
                    <a:pt x="115" y="172"/>
                  </a:lnTo>
                  <a:lnTo>
                    <a:pt x="99" y="173"/>
                  </a:lnTo>
                  <a:lnTo>
                    <a:pt x="84" y="168"/>
                  </a:lnTo>
                  <a:lnTo>
                    <a:pt x="67" y="177"/>
                  </a:lnTo>
                  <a:lnTo>
                    <a:pt x="53" y="181"/>
                  </a:lnTo>
                  <a:lnTo>
                    <a:pt x="44" y="178"/>
                  </a:lnTo>
                  <a:lnTo>
                    <a:pt x="43" y="167"/>
                  </a:lnTo>
                  <a:lnTo>
                    <a:pt x="29" y="154"/>
                  </a:lnTo>
                  <a:lnTo>
                    <a:pt x="17" y="154"/>
                  </a:lnTo>
                  <a:lnTo>
                    <a:pt x="0" y="140"/>
                  </a:lnTo>
                  <a:lnTo>
                    <a:pt x="6" y="125"/>
                  </a:lnTo>
                  <a:lnTo>
                    <a:pt x="0" y="121"/>
                  </a:lnTo>
                  <a:lnTo>
                    <a:pt x="7" y="99"/>
                  </a:lnTo>
                  <a:lnTo>
                    <a:pt x="26" y="110"/>
                  </a:lnTo>
                  <a:lnTo>
                    <a:pt x="25" y="96"/>
                  </a:lnTo>
                  <a:lnTo>
                    <a:pt x="51" y="74"/>
                  </a:lnTo>
                  <a:lnTo>
                    <a:pt x="76" y="73"/>
                  </a:lnTo>
                  <a:lnTo>
                    <a:pt x="115" y="87"/>
                  </a:lnTo>
                  <a:lnTo>
                    <a:pt x="136" y="95"/>
                  </a:lnTo>
                  <a:lnTo>
                    <a:pt x="150" y="87"/>
                  </a:lnTo>
                  <a:lnTo>
                    <a:pt x="175" y="87"/>
                  </a:lnTo>
                  <a:lnTo>
                    <a:pt x="199" y="97"/>
                  </a:lnTo>
                  <a:lnTo>
                    <a:pt x="202" y="91"/>
                  </a:lnTo>
                  <a:lnTo>
                    <a:pt x="224" y="92"/>
                  </a:lnTo>
                  <a:lnTo>
                    <a:pt x="225" y="82"/>
                  </a:lnTo>
                  <a:lnTo>
                    <a:pt x="194" y="69"/>
                  </a:lnTo>
                  <a:lnTo>
                    <a:pt x="206" y="59"/>
                  </a:lnTo>
                  <a:lnTo>
                    <a:pt x="201" y="53"/>
                  </a:lnTo>
                  <a:lnTo>
                    <a:pt x="214" y="48"/>
                  </a:lnTo>
                  <a:lnTo>
                    <a:pt x="198" y="34"/>
                  </a:lnTo>
                  <a:lnTo>
                    <a:pt x="202" y="28"/>
                  </a:lnTo>
                  <a:lnTo>
                    <a:pt x="257" y="21"/>
                  </a:lnTo>
                  <a:lnTo>
                    <a:pt x="263" y="16"/>
                  </a:lnTo>
                  <a:lnTo>
                    <a:pt x="298" y="9"/>
                  </a:lnTo>
                  <a:lnTo>
                    <a:pt x="309" y="0"/>
                  </a:lnTo>
                  <a:lnTo>
                    <a:pt x="338" y="5"/>
                  </a:lnTo>
                  <a:lnTo>
                    <a:pt x="352" y="25"/>
                  </a:lnTo>
                  <a:lnTo>
                    <a:pt x="366" y="20"/>
                  </a:lnTo>
                  <a:lnTo>
                    <a:pt x="389" y="27"/>
                  </a:lnTo>
                  <a:lnTo>
                    <a:pt x="393" y="38"/>
                  </a:lnTo>
                  <a:lnTo>
                    <a:pt x="407" y="37"/>
                  </a:lnTo>
                  <a:lnTo>
                    <a:pt x="437" y="18"/>
                  </a:lnTo>
                  <a:lnTo>
                    <a:pt x="434" y="24"/>
                  </a:lnTo>
                  <a:lnTo>
                    <a:pt x="462" y="39"/>
                  </a:lnTo>
                  <a:lnTo>
                    <a:pt x="520" y="90"/>
                  </a:lnTo>
                  <a:lnTo>
                    <a:pt x="524" y="80"/>
                  </a:lnTo>
                  <a:lnTo>
                    <a:pt x="551" y="92"/>
                  </a:lnTo>
                  <a:lnTo>
                    <a:pt x="571" y="86"/>
                  </a:lnTo>
                  <a:lnTo>
                    <a:pt x="582" y="90"/>
                  </a:lnTo>
                  <a:lnTo>
                    <a:pt x="595" y="102"/>
                  </a:lnTo>
                  <a:lnTo>
                    <a:pt x="608" y="106"/>
                  </a:lnTo>
                  <a:lnTo>
                    <a:pt x="619" y="114"/>
                  </a:lnTo>
                  <a:lnTo>
                    <a:pt x="638" y="111"/>
                  </a:lnTo>
                  <a:lnTo>
                    <a:pt x="652" y="124"/>
                  </a:lnTo>
                  <a:lnTo>
                    <a:pt x="647" y="137"/>
                  </a:lnTo>
                  <a:lnTo>
                    <a:pt x="634" y="139"/>
                  </a:lnTo>
                  <a:lnTo>
                    <a:pt x="642" y="160"/>
                  </a:lnTo>
                  <a:lnTo>
                    <a:pt x="637" y="169"/>
                  </a:lnTo>
                  <a:lnTo>
                    <a:pt x="602" y="162"/>
                  </a:lnTo>
                  <a:lnTo>
                    <a:pt x="605" y="199"/>
                  </a:lnTo>
                  <a:lnTo>
                    <a:pt x="599" y="203"/>
                  </a:lnTo>
                  <a:lnTo>
                    <a:pt x="569" y="211"/>
                  </a:lnTo>
                  <a:lnTo>
                    <a:pt x="597" y="247"/>
                  </a:lnTo>
                  <a:lnTo>
                    <a:pt x="588" y="252"/>
                  </a:lnTo>
                  <a:lnTo>
                    <a:pt x="593" y="264"/>
                  </a:lnTo>
                  <a:lnTo>
                    <a:pt x="581" y="261"/>
                  </a:lnTo>
                  <a:lnTo>
                    <a:pt x="571" y="254"/>
                  </a:lnTo>
                  <a:lnTo>
                    <a:pt x="545" y="252"/>
                  </a:lnTo>
                  <a:lnTo>
                    <a:pt x="517" y="251"/>
                  </a:lnTo>
                  <a:lnTo>
                    <a:pt x="512" y="253"/>
                  </a:lnTo>
                  <a:lnTo>
                    <a:pt x="485" y="245"/>
                  </a:lnTo>
                  <a:lnTo>
                    <a:pt x="477" y="249"/>
                  </a:lnTo>
                  <a:lnTo>
                    <a:pt x="479" y="261"/>
                  </a:lnTo>
                  <a:lnTo>
                    <a:pt x="449" y="254"/>
                  </a:lnTo>
                  <a:lnTo>
                    <a:pt x="439" y="257"/>
                  </a:lnTo>
                  <a:lnTo>
                    <a:pt x="438" y="266"/>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56" name="Freeform 155"/>
            <p:cNvSpPr>
              <a:spLocks/>
            </p:cNvSpPr>
            <p:nvPr/>
          </p:nvSpPr>
          <p:spPr bwMode="auto">
            <a:xfrm>
              <a:off x="6873001" y="2854075"/>
              <a:ext cx="274422" cy="127367"/>
            </a:xfrm>
            <a:custGeom>
              <a:avLst/>
              <a:gdLst>
                <a:gd name="T0" fmla="*/ 11 w 166"/>
                <a:gd name="T1" fmla="*/ 21 h 82"/>
                <a:gd name="T2" fmla="*/ 12 w 166"/>
                <a:gd name="T3" fmla="*/ 12 h 82"/>
                <a:gd name="T4" fmla="*/ 22 w 166"/>
                <a:gd name="T5" fmla="*/ 9 h 82"/>
                <a:gd name="T6" fmla="*/ 52 w 166"/>
                <a:gd name="T7" fmla="*/ 16 h 82"/>
                <a:gd name="T8" fmla="*/ 50 w 166"/>
                <a:gd name="T9" fmla="*/ 4 h 82"/>
                <a:gd name="T10" fmla="*/ 58 w 166"/>
                <a:gd name="T11" fmla="*/ 0 h 82"/>
                <a:gd name="T12" fmla="*/ 85 w 166"/>
                <a:gd name="T13" fmla="*/ 8 h 82"/>
                <a:gd name="T14" fmla="*/ 90 w 166"/>
                <a:gd name="T15" fmla="*/ 6 h 82"/>
                <a:gd name="T16" fmla="*/ 118 w 166"/>
                <a:gd name="T17" fmla="*/ 7 h 82"/>
                <a:gd name="T18" fmla="*/ 144 w 166"/>
                <a:gd name="T19" fmla="*/ 9 h 82"/>
                <a:gd name="T20" fmla="*/ 154 w 166"/>
                <a:gd name="T21" fmla="*/ 16 h 82"/>
                <a:gd name="T22" fmla="*/ 166 w 166"/>
                <a:gd name="T23" fmla="*/ 19 h 82"/>
                <a:gd name="T24" fmla="*/ 165 w 166"/>
                <a:gd name="T25" fmla="*/ 24 h 82"/>
                <a:gd name="T26" fmla="*/ 142 w 166"/>
                <a:gd name="T27" fmla="*/ 35 h 82"/>
                <a:gd name="T28" fmla="*/ 139 w 166"/>
                <a:gd name="T29" fmla="*/ 43 h 82"/>
                <a:gd name="T30" fmla="*/ 118 w 166"/>
                <a:gd name="T31" fmla="*/ 46 h 82"/>
                <a:gd name="T32" fmla="*/ 116 w 166"/>
                <a:gd name="T33" fmla="*/ 58 h 82"/>
                <a:gd name="T34" fmla="*/ 97 w 166"/>
                <a:gd name="T35" fmla="*/ 56 h 82"/>
                <a:gd name="T36" fmla="*/ 87 w 166"/>
                <a:gd name="T37" fmla="*/ 60 h 82"/>
                <a:gd name="T38" fmla="*/ 74 w 166"/>
                <a:gd name="T39" fmla="*/ 70 h 82"/>
                <a:gd name="T40" fmla="*/ 77 w 166"/>
                <a:gd name="T41" fmla="*/ 74 h 82"/>
                <a:gd name="T42" fmla="*/ 74 w 166"/>
                <a:gd name="T43" fmla="*/ 79 h 82"/>
                <a:gd name="T44" fmla="*/ 43 w 166"/>
                <a:gd name="T45" fmla="*/ 82 h 82"/>
                <a:gd name="T46" fmla="*/ 20 w 166"/>
                <a:gd name="T47" fmla="*/ 76 h 82"/>
                <a:gd name="T48" fmla="*/ 2 w 166"/>
                <a:gd name="T49" fmla="*/ 77 h 82"/>
                <a:gd name="T50" fmla="*/ 0 w 166"/>
                <a:gd name="T51" fmla="*/ 65 h 82"/>
                <a:gd name="T52" fmla="*/ 20 w 166"/>
                <a:gd name="T53" fmla="*/ 69 h 82"/>
                <a:gd name="T54" fmla="*/ 24 w 166"/>
                <a:gd name="T55" fmla="*/ 62 h 82"/>
                <a:gd name="T56" fmla="*/ 37 w 166"/>
                <a:gd name="T57" fmla="*/ 64 h 82"/>
                <a:gd name="T58" fmla="*/ 55 w 166"/>
                <a:gd name="T59" fmla="*/ 49 h 82"/>
                <a:gd name="T60" fmla="*/ 31 w 166"/>
                <a:gd name="T61" fmla="*/ 39 h 82"/>
                <a:gd name="T62" fmla="*/ 21 w 166"/>
                <a:gd name="T63" fmla="*/ 44 h 82"/>
                <a:gd name="T64" fmla="*/ 6 w 166"/>
                <a:gd name="T65" fmla="*/ 36 h 82"/>
                <a:gd name="T66" fmla="*/ 16 w 166"/>
                <a:gd name="T67" fmla="*/ 23 h 82"/>
                <a:gd name="T68" fmla="*/ 11 w 166"/>
                <a:gd name="T69" fmla="*/ 21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66" h="82">
                  <a:moveTo>
                    <a:pt x="11" y="21"/>
                  </a:moveTo>
                  <a:lnTo>
                    <a:pt x="12" y="12"/>
                  </a:lnTo>
                  <a:lnTo>
                    <a:pt x="22" y="9"/>
                  </a:lnTo>
                  <a:lnTo>
                    <a:pt x="52" y="16"/>
                  </a:lnTo>
                  <a:lnTo>
                    <a:pt x="50" y="4"/>
                  </a:lnTo>
                  <a:lnTo>
                    <a:pt x="58" y="0"/>
                  </a:lnTo>
                  <a:lnTo>
                    <a:pt x="85" y="8"/>
                  </a:lnTo>
                  <a:lnTo>
                    <a:pt x="90" y="6"/>
                  </a:lnTo>
                  <a:lnTo>
                    <a:pt x="118" y="7"/>
                  </a:lnTo>
                  <a:lnTo>
                    <a:pt x="144" y="9"/>
                  </a:lnTo>
                  <a:lnTo>
                    <a:pt x="154" y="16"/>
                  </a:lnTo>
                  <a:lnTo>
                    <a:pt x="166" y="19"/>
                  </a:lnTo>
                  <a:lnTo>
                    <a:pt x="165" y="24"/>
                  </a:lnTo>
                  <a:lnTo>
                    <a:pt x="142" y="35"/>
                  </a:lnTo>
                  <a:lnTo>
                    <a:pt x="139" y="43"/>
                  </a:lnTo>
                  <a:lnTo>
                    <a:pt x="118" y="46"/>
                  </a:lnTo>
                  <a:lnTo>
                    <a:pt x="116" y="58"/>
                  </a:lnTo>
                  <a:lnTo>
                    <a:pt x="97" y="56"/>
                  </a:lnTo>
                  <a:lnTo>
                    <a:pt x="87" y="60"/>
                  </a:lnTo>
                  <a:lnTo>
                    <a:pt x="74" y="70"/>
                  </a:lnTo>
                  <a:lnTo>
                    <a:pt x="77" y="74"/>
                  </a:lnTo>
                  <a:lnTo>
                    <a:pt x="74" y="79"/>
                  </a:lnTo>
                  <a:lnTo>
                    <a:pt x="43" y="82"/>
                  </a:lnTo>
                  <a:lnTo>
                    <a:pt x="20" y="76"/>
                  </a:lnTo>
                  <a:lnTo>
                    <a:pt x="2" y="77"/>
                  </a:lnTo>
                  <a:lnTo>
                    <a:pt x="0" y="65"/>
                  </a:lnTo>
                  <a:lnTo>
                    <a:pt x="20" y="69"/>
                  </a:lnTo>
                  <a:lnTo>
                    <a:pt x="24" y="62"/>
                  </a:lnTo>
                  <a:lnTo>
                    <a:pt x="37" y="64"/>
                  </a:lnTo>
                  <a:lnTo>
                    <a:pt x="55" y="49"/>
                  </a:lnTo>
                  <a:lnTo>
                    <a:pt x="31" y="39"/>
                  </a:lnTo>
                  <a:lnTo>
                    <a:pt x="21" y="44"/>
                  </a:lnTo>
                  <a:lnTo>
                    <a:pt x="6" y="36"/>
                  </a:lnTo>
                  <a:lnTo>
                    <a:pt x="16" y="23"/>
                  </a:lnTo>
                  <a:lnTo>
                    <a:pt x="11" y="21"/>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57" name="Freeform 156"/>
            <p:cNvSpPr>
              <a:spLocks/>
            </p:cNvSpPr>
            <p:nvPr/>
          </p:nvSpPr>
          <p:spPr bwMode="auto">
            <a:xfrm>
              <a:off x="8012017" y="3778264"/>
              <a:ext cx="160356" cy="132027"/>
            </a:xfrm>
            <a:custGeom>
              <a:avLst/>
              <a:gdLst>
                <a:gd name="T0" fmla="*/ 27 w 97"/>
                <a:gd name="T1" fmla="*/ 81 h 85"/>
                <a:gd name="T2" fmla="*/ 18 w 97"/>
                <a:gd name="T3" fmla="*/ 71 h 85"/>
                <a:gd name="T4" fmla="*/ 7 w 97"/>
                <a:gd name="T5" fmla="*/ 49 h 85"/>
                <a:gd name="T6" fmla="*/ 0 w 97"/>
                <a:gd name="T7" fmla="*/ 24 h 85"/>
                <a:gd name="T8" fmla="*/ 10 w 97"/>
                <a:gd name="T9" fmla="*/ 7 h 85"/>
                <a:gd name="T10" fmla="*/ 33 w 97"/>
                <a:gd name="T11" fmla="*/ 3 h 85"/>
                <a:gd name="T12" fmla="*/ 51 w 97"/>
                <a:gd name="T13" fmla="*/ 6 h 85"/>
                <a:gd name="T14" fmla="*/ 67 w 97"/>
                <a:gd name="T15" fmla="*/ 14 h 85"/>
                <a:gd name="T16" fmla="*/ 73 w 97"/>
                <a:gd name="T17" fmla="*/ 0 h 85"/>
                <a:gd name="T18" fmla="*/ 90 w 97"/>
                <a:gd name="T19" fmla="*/ 7 h 85"/>
                <a:gd name="T20" fmla="*/ 96 w 97"/>
                <a:gd name="T21" fmla="*/ 21 h 85"/>
                <a:gd name="T22" fmla="*/ 97 w 97"/>
                <a:gd name="T23" fmla="*/ 46 h 85"/>
                <a:gd name="T24" fmla="*/ 68 w 97"/>
                <a:gd name="T25" fmla="*/ 62 h 85"/>
                <a:gd name="T26" fmla="*/ 77 w 97"/>
                <a:gd name="T27" fmla="*/ 75 h 85"/>
                <a:gd name="T28" fmla="*/ 58 w 97"/>
                <a:gd name="T29" fmla="*/ 76 h 85"/>
                <a:gd name="T30" fmla="*/ 42 w 97"/>
                <a:gd name="T31" fmla="*/ 85 h 85"/>
                <a:gd name="T32" fmla="*/ 27 w 97"/>
                <a:gd name="T33" fmla="*/ 81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97" h="85">
                  <a:moveTo>
                    <a:pt x="27" y="81"/>
                  </a:moveTo>
                  <a:lnTo>
                    <a:pt x="18" y="71"/>
                  </a:lnTo>
                  <a:lnTo>
                    <a:pt x="7" y="49"/>
                  </a:lnTo>
                  <a:lnTo>
                    <a:pt x="0" y="24"/>
                  </a:lnTo>
                  <a:lnTo>
                    <a:pt x="10" y="7"/>
                  </a:lnTo>
                  <a:lnTo>
                    <a:pt x="33" y="3"/>
                  </a:lnTo>
                  <a:lnTo>
                    <a:pt x="51" y="6"/>
                  </a:lnTo>
                  <a:lnTo>
                    <a:pt x="67" y="14"/>
                  </a:lnTo>
                  <a:lnTo>
                    <a:pt x="73" y="0"/>
                  </a:lnTo>
                  <a:lnTo>
                    <a:pt x="90" y="7"/>
                  </a:lnTo>
                  <a:lnTo>
                    <a:pt x="96" y="21"/>
                  </a:lnTo>
                  <a:lnTo>
                    <a:pt x="97" y="46"/>
                  </a:lnTo>
                  <a:lnTo>
                    <a:pt x="68" y="62"/>
                  </a:lnTo>
                  <a:lnTo>
                    <a:pt x="77" y="75"/>
                  </a:lnTo>
                  <a:lnTo>
                    <a:pt x="58" y="76"/>
                  </a:lnTo>
                  <a:lnTo>
                    <a:pt x="42" y="85"/>
                  </a:lnTo>
                  <a:lnTo>
                    <a:pt x="27" y="81"/>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58" name="Freeform 157"/>
            <p:cNvSpPr>
              <a:spLocks/>
            </p:cNvSpPr>
            <p:nvPr/>
          </p:nvSpPr>
          <p:spPr bwMode="auto">
            <a:xfrm>
              <a:off x="8494736" y="3003187"/>
              <a:ext cx="127292" cy="135134"/>
            </a:xfrm>
            <a:custGeom>
              <a:avLst/>
              <a:gdLst>
                <a:gd name="T0" fmla="*/ 29 w 77"/>
                <a:gd name="T1" fmla="*/ 0 h 87"/>
                <a:gd name="T2" fmla="*/ 55 w 77"/>
                <a:gd name="T3" fmla="*/ 24 h 87"/>
                <a:gd name="T4" fmla="*/ 66 w 77"/>
                <a:gd name="T5" fmla="*/ 38 h 87"/>
                <a:gd name="T6" fmla="*/ 77 w 77"/>
                <a:gd name="T7" fmla="*/ 62 h 87"/>
                <a:gd name="T8" fmla="*/ 75 w 77"/>
                <a:gd name="T9" fmla="*/ 73 h 87"/>
                <a:gd name="T10" fmla="*/ 61 w 77"/>
                <a:gd name="T11" fmla="*/ 77 h 87"/>
                <a:gd name="T12" fmla="*/ 51 w 77"/>
                <a:gd name="T13" fmla="*/ 85 h 87"/>
                <a:gd name="T14" fmla="*/ 36 w 77"/>
                <a:gd name="T15" fmla="*/ 87 h 87"/>
                <a:gd name="T16" fmla="*/ 29 w 77"/>
                <a:gd name="T17" fmla="*/ 76 h 87"/>
                <a:gd name="T18" fmla="*/ 26 w 77"/>
                <a:gd name="T19" fmla="*/ 61 h 87"/>
                <a:gd name="T20" fmla="*/ 9 w 77"/>
                <a:gd name="T21" fmla="*/ 39 h 87"/>
                <a:gd name="T22" fmla="*/ 20 w 77"/>
                <a:gd name="T23" fmla="*/ 35 h 87"/>
                <a:gd name="T24" fmla="*/ 0 w 77"/>
                <a:gd name="T25" fmla="*/ 18 h 87"/>
                <a:gd name="T26" fmla="*/ 1 w 77"/>
                <a:gd name="T27" fmla="*/ 16 h 87"/>
                <a:gd name="T28" fmla="*/ 8 w 77"/>
                <a:gd name="T29" fmla="*/ 17 h 87"/>
                <a:gd name="T30" fmla="*/ 11 w 77"/>
                <a:gd name="T31" fmla="*/ 7 h 87"/>
                <a:gd name="T32" fmla="*/ 22 w 77"/>
                <a:gd name="T33" fmla="*/ 6 h 87"/>
                <a:gd name="T34" fmla="*/ 29 w 77"/>
                <a:gd name="T35" fmla="*/ 5 h 87"/>
                <a:gd name="T36" fmla="*/ 29 w 77"/>
                <a:gd name="T37"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77" h="87">
                  <a:moveTo>
                    <a:pt x="29" y="0"/>
                  </a:moveTo>
                  <a:lnTo>
                    <a:pt x="55" y="24"/>
                  </a:lnTo>
                  <a:lnTo>
                    <a:pt x="66" y="38"/>
                  </a:lnTo>
                  <a:lnTo>
                    <a:pt x="77" y="62"/>
                  </a:lnTo>
                  <a:lnTo>
                    <a:pt x="75" y="73"/>
                  </a:lnTo>
                  <a:lnTo>
                    <a:pt x="61" y="77"/>
                  </a:lnTo>
                  <a:lnTo>
                    <a:pt x="51" y="85"/>
                  </a:lnTo>
                  <a:lnTo>
                    <a:pt x="36" y="87"/>
                  </a:lnTo>
                  <a:lnTo>
                    <a:pt x="29" y="76"/>
                  </a:lnTo>
                  <a:lnTo>
                    <a:pt x="26" y="61"/>
                  </a:lnTo>
                  <a:lnTo>
                    <a:pt x="9" y="39"/>
                  </a:lnTo>
                  <a:lnTo>
                    <a:pt x="20" y="35"/>
                  </a:lnTo>
                  <a:lnTo>
                    <a:pt x="0" y="18"/>
                  </a:lnTo>
                  <a:lnTo>
                    <a:pt x="1" y="16"/>
                  </a:lnTo>
                  <a:lnTo>
                    <a:pt x="8" y="17"/>
                  </a:lnTo>
                  <a:lnTo>
                    <a:pt x="11" y="7"/>
                  </a:lnTo>
                  <a:lnTo>
                    <a:pt x="22" y="6"/>
                  </a:lnTo>
                  <a:lnTo>
                    <a:pt x="29" y="5"/>
                  </a:lnTo>
                  <a:lnTo>
                    <a:pt x="29"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59" name="Freeform 158"/>
            <p:cNvSpPr>
              <a:spLocks/>
            </p:cNvSpPr>
            <p:nvPr/>
          </p:nvSpPr>
          <p:spPr bwMode="auto">
            <a:xfrm>
              <a:off x="7912829" y="3523530"/>
              <a:ext cx="249626" cy="276480"/>
            </a:xfrm>
            <a:custGeom>
              <a:avLst/>
              <a:gdLst>
                <a:gd name="T0" fmla="*/ 111 w 151"/>
                <a:gd name="T1" fmla="*/ 170 h 178"/>
                <a:gd name="T2" fmla="*/ 116 w 151"/>
                <a:gd name="T3" fmla="*/ 161 h 178"/>
                <a:gd name="T4" fmla="*/ 114 w 151"/>
                <a:gd name="T5" fmla="*/ 143 h 178"/>
                <a:gd name="T6" fmla="*/ 97 w 151"/>
                <a:gd name="T7" fmla="*/ 125 h 178"/>
                <a:gd name="T8" fmla="*/ 93 w 151"/>
                <a:gd name="T9" fmla="*/ 104 h 178"/>
                <a:gd name="T10" fmla="*/ 77 w 151"/>
                <a:gd name="T11" fmla="*/ 87 h 178"/>
                <a:gd name="T12" fmla="*/ 63 w 151"/>
                <a:gd name="T13" fmla="*/ 86 h 178"/>
                <a:gd name="T14" fmla="*/ 60 w 151"/>
                <a:gd name="T15" fmla="*/ 93 h 178"/>
                <a:gd name="T16" fmla="*/ 50 w 151"/>
                <a:gd name="T17" fmla="*/ 94 h 178"/>
                <a:gd name="T18" fmla="*/ 44 w 151"/>
                <a:gd name="T19" fmla="*/ 90 h 178"/>
                <a:gd name="T20" fmla="*/ 26 w 151"/>
                <a:gd name="T21" fmla="*/ 103 h 178"/>
                <a:gd name="T22" fmla="*/ 23 w 151"/>
                <a:gd name="T23" fmla="*/ 84 h 178"/>
                <a:gd name="T24" fmla="*/ 24 w 151"/>
                <a:gd name="T25" fmla="*/ 62 h 178"/>
                <a:gd name="T26" fmla="*/ 12 w 151"/>
                <a:gd name="T27" fmla="*/ 61 h 178"/>
                <a:gd name="T28" fmla="*/ 9 w 151"/>
                <a:gd name="T29" fmla="*/ 49 h 178"/>
                <a:gd name="T30" fmla="*/ 0 w 151"/>
                <a:gd name="T31" fmla="*/ 42 h 178"/>
                <a:gd name="T32" fmla="*/ 3 w 151"/>
                <a:gd name="T33" fmla="*/ 34 h 178"/>
                <a:gd name="T34" fmla="*/ 16 w 151"/>
                <a:gd name="T35" fmla="*/ 21 h 178"/>
                <a:gd name="T36" fmla="*/ 18 w 151"/>
                <a:gd name="T37" fmla="*/ 26 h 178"/>
                <a:gd name="T38" fmla="*/ 28 w 151"/>
                <a:gd name="T39" fmla="*/ 26 h 178"/>
                <a:gd name="T40" fmla="*/ 21 w 151"/>
                <a:gd name="T41" fmla="*/ 3 h 178"/>
                <a:gd name="T42" fmla="*/ 30 w 151"/>
                <a:gd name="T43" fmla="*/ 0 h 178"/>
                <a:gd name="T44" fmla="*/ 43 w 151"/>
                <a:gd name="T45" fmla="*/ 16 h 178"/>
                <a:gd name="T46" fmla="*/ 55 w 151"/>
                <a:gd name="T47" fmla="*/ 35 h 178"/>
                <a:gd name="T48" fmla="*/ 77 w 151"/>
                <a:gd name="T49" fmla="*/ 35 h 178"/>
                <a:gd name="T50" fmla="*/ 87 w 151"/>
                <a:gd name="T51" fmla="*/ 53 h 178"/>
                <a:gd name="T52" fmla="*/ 76 w 151"/>
                <a:gd name="T53" fmla="*/ 59 h 178"/>
                <a:gd name="T54" fmla="*/ 72 w 151"/>
                <a:gd name="T55" fmla="*/ 66 h 178"/>
                <a:gd name="T56" fmla="*/ 96 w 151"/>
                <a:gd name="T57" fmla="*/ 79 h 178"/>
                <a:gd name="T58" fmla="*/ 115 w 151"/>
                <a:gd name="T59" fmla="*/ 103 h 178"/>
                <a:gd name="T60" fmla="*/ 129 w 151"/>
                <a:gd name="T61" fmla="*/ 122 h 178"/>
                <a:gd name="T62" fmla="*/ 145 w 151"/>
                <a:gd name="T63" fmla="*/ 136 h 178"/>
                <a:gd name="T64" fmla="*/ 151 w 151"/>
                <a:gd name="T65" fmla="*/ 151 h 178"/>
                <a:gd name="T66" fmla="*/ 150 w 151"/>
                <a:gd name="T67" fmla="*/ 171 h 178"/>
                <a:gd name="T68" fmla="*/ 133 w 151"/>
                <a:gd name="T69" fmla="*/ 164 h 178"/>
                <a:gd name="T70" fmla="*/ 127 w 151"/>
                <a:gd name="T71" fmla="*/ 178 h 178"/>
                <a:gd name="T72" fmla="*/ 111 w 151"/>
                <a:gd name="T73" fmla="*/ 170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51" h="178">
                  <a:moveTo>
                    <a:pt x="111" y="170"/>
                  </a:moveTo>
                  <a:lnTo>
                    <a:pt x="116" y="161"/>
                  </a:lnTo>
                  <a:lnTo>
                    <a:pt x="114" y="143"/>
                  </a:lnTo>
                  <a:lnTo>
                    <a:pt x="97" y="125"/>
                  </a:lnTo>
                  <a:lnTo>
                    <a:pt x="93" y="104"/>
                  </a:lnTo>
                  <a:lnTo>
                    <a:pt x="77" y="87"/>
                  </a:lnTo>
                  <a:lnTo>
                    <a:pt x="63" y="86"/>
                  </a:lnTo>
                  <a:lnTo>
                    <a:pt x="60" y="93"/>
                  </a:lnTo>
                  <a:lnTo>
                    <a:pt x="50" y="94"/>
                  </a:lnTo>
                  <a:lnTo>
                    <a:pt x="44" y="90"/>
                  </a:lnTo>
                  <a:lnTo>
                    <a:pt x="26" y="103"/>
                  </a:lnTo>
                  <a:lnTo>
                    <a:pt x="23" y="84"/>
                  </a:lnTo>
                  <a:lnTo>
                    <a:pt x="24" y="62"/>
                  </a:lnTo>
                  <a:lnTo>
                    <a:pt x="12" y="61"/>
                  </a:lnTo>
                  <a:lnTo>
                    <a:pt x="9" y="49"/>
                  </a:lnTo>
                  <a:lnTo>
                    <a:pt x="0" y="42"/>
                  </a:lnTo>
                  <a:lnTo>
                    <a:pt x="3" y="34"/>
                  </a:lnTo>
                  <a:lnTo>
                    <a:pt x="16" y="21"/>
                  </a:lnTo>
                  <a:lnTo>
                    <a:pt x="18" y="26"/>
                  </a:lnTo>
                  <a:lnTo>
                    <a:pt x="28" y="26"/>
                  </a:lnTo>
                  <a:lnTo>
                    <a:pt x="21" y="3"/>
                  </a:lnTo>
                  <a:lnTo>
                    <a:pt x="30" y="0"/>
                  </a:lnTo>
                  <a:lnTo>
                    <a:pt x="43" y="16"/>
                  </a:lnTo>
                  <a:lnTo>
                    <a:pt x="55" y="35"/>
                  </a:lnTo>
                  <a:lnTo>
                    <a:pt x="77" y="35"/>
                  </a:lnTo>
                  <a:lnTo>
                    <a:pt x="87" y="53"/>
                  </a:lnTo>
                  <a:lnTo>
                    <a:pt x="76" y="59"/>
                  </a:lnTo>
                  <a:lnTo>
                    <a:pt x="72" y="66"/>
                  </a:lnTo>
                  <a:lnTo>
                    <a:pt x="96" y="79"/>
                  </a:lnTo>
                  <a:lnTo>
                    <a:pt x="115" y="103"/>
                  </a:lnTo>
                  <a:lnTo>
                    <a:pt x="129" y="122"/>
                  </a:lnTo>
                  <a:lnTo>
                    <a:pt x="145" y="136"/>
                  </a:lnTo>
                  <a:lnTo>
                    <a:pt x="151" y="151"/>
                  </a:lnTo>
                  <a:lnTo>
                    <a:pt x="150" y="171"/>
                  </a:lnTo>
                  <a:lnTo>
                    <a:pt x="133" y="164"/>
                  </a:lnTo>
                  <a:lnTo>
                    <a:pt x="127" y="178"/>
                  </a:lnTo>
                  <a:lnTo>
                    <a:pt x="111" y="17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60" name="Freeform 159"/>
            <p:cNvSpPr>
              <a:spLocks/>
            </p:cNvSpPr>
            <p:nvPr/>
          </p:nvSpPr>
          <p:spPr bwMode="auto">
            <a:xfrm>
              <a:off x="7342494" y="3930484"/>
              <a:ext cx="64473" cy="124260"/>
            </a:xfrm>
            <a:custGeom>
              <a:avLst/>
              <a:gdLst>
                <a:gd name="T0" fmla="*/ 39 w 39"/>
                <a:gd name="T1" fmla="*/ 48 h 80"/>
                <a:gd name="T2" fmla="*/ 37 w 39"/>
                <a:gd name="T3" fmla="*/ 70 h 80"/>
                <a:gd name="T4" fmla="*/ 29 w 39"/>
                <a:gd name="T5" fmla="*/ 76 h 80"/>
                <a:gd name="T6" fmla="*/ 14 w 39"/>
                <a:gd name="T7" fmla="*/ 80 h 80"/>
                <a:gd name="T8" fmla="*/ 4 w 39"/>
                <a:gd name="T9" fmla="*/ 64 h 80"/>
                <a:gd name="T10" fmla="*/ 0 w 39"/>
                <a:gd name="T11" fmla="*/ 34 h 80"/>
                <a:gd name="T12" fmla="*/ 6 w 39"/>
                <a:gd name="T13" fmla="*/ 0 h 80"/>
                <a:gd name="T14" fmla="*/ 19 w 39"/>
                <a:gd name="T15" fmla="*/ 12 h 80"/>
                <a:gd name="T16" fmla="*/ 29 w 39"/>
                <a:gd name="T17" fmla="*/ 26 h 80"/>
                <a:gd name="T18" fmla="*/ 39 w 39"/>
                <a:gd name="T19" fmla="*/ 4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9" h="80">
                  <a:moveTo>
                    <a:pt x="39" y="48"/>
                  </a:moveTo>
                  <a:lnTo>
                    <a:pt x="37" y="70"/>
                  </a:lnTo>
                  <a:lnTo>
                    <a:pt x="29" y="76"/>
                  </a:lnTo>
                  <a:lnTo>
                    <a:pt x="14" y="80"/>
                  </a:lnTo>
                  <a:lnTo>
                    <a:pt x="4" y="64"/>
                  </a:lnTo>
                  <a:lnTo>
                    <a:pt x="0" y="34"/>
                  </a:lnTo>
                  <a:lnTo>
                    <a:pt x="6" y="0"/>
                  </a:lnTo>
                  <a:lnTo>
                    <a:pt x="19" y="12"/>
                  </a:lnTo>
                  <a:lnTo>
                    <a:pt x="29" y="26"/>
                  </a:lnTo>
                  <a:lnTo>
                    <a:pt x="39" y="48"/>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61" name="Freeform 160"/>
            <p:cNvSpPr>
              <a:spLocks/>
            </p:cNvSpPr>
            <p:nvPr/>
          </p:nvSpPr>
          <p:spPr bwMode="auto">
            <a:xfrm>
              <a:off x="7674777" y="3334032"/>
              <a:ext cx="264503" cy="593345"/>
            </a:xfrm>
            <a:custGeom>
              <a:avLst/>
              <a:gdLst>
                <a:gd name="T0" fmla="*/ 126 w 160"/>
                <a:gd name="T1" fmla="*/ 178 h 382"/>
                <a:gd name="T2" fmla="*/ 108 w 160"/>
                <a:gd name="T3" fmla="*/ 201 h 382"/>
                <a:gd name="T4" fmla="*/ 112 w 160"/>
                <a:gd name="T5" fmla="*/ 223 h 382"/>
                <a:gd name="T6" fmla="*/ 135 w 160"/>
                <a:gd name="T7" fmla="*/ 252 h 382"/>
                <a:gd name="T8" fmla="*/ 125 w 160"/>
                <a:gd name="T9" fmla="*/ 274 h 382"/>
                <a:gd name="T10" fmla="*/ 144 w 160"/>
                <a:gd name="T11" fmla="*/ 301 h 382"/>
                <a:gd name="T12" fmla="*/ 148 w 160"/>
                <a:gd name="T13" fmla="*/ 322 h 382"/>
                <a:gd name="T14" fmla="*/ 149 w 160"/>
                <a:gd name="T15" fmla="*/ 361 h 382"/>
                <a:gd name="T16" fmla="*/ 139 w 160"/>
                <a:gd name="T17" fmla="*/ 367 h 382"/>
                <a:gd name="T18" fmla="*/ 136 w 160"/>
                <a:gd name="T19" fmla="*/ 338 h 382"/>
                <a:gd name="T20" fmla="*/ 126 w 160"/>
                <a:gd name="T21" fmla="*/ 305 h 382"/>
                <a:gd name="T22" fmla="*/ 112 w 160"/>
                <a:gd name="T23" fmla="*/ 254 h 382"/>
                <a:gd name="T24" fmla="*/ 91 w 160"/>
                <a:gd name="T25" fmla="*/ 247 h 382"/>
                <a:gd name="T26" fmla="*/ 62 w 160"/>
                <a:gd name="T27" fmla="*/ 260 h 382"/>
                <a:gd name="T28" fmla="*/ 53 w 160"/>
                <a:gd name="T29" fmla="*/ 229 h 382"/>
                <a:gd name="T30" fmla="*/ 29 w 160"/>
                <a:gd name="T31" fmla="*/ 186 h 382"/>
                <a:gd name="T32" fmla="*/ 19 w 160"/>
                <a:gd name="T33" fmla="*/ 176 h 382"/>
                <a:gd name="T34" fmla="*/ 0 w 160"/>
                <a:gd name="T35" fmla="*/ 142 h 382"/>
                <a:gd name="T36" fmla="*/ 4 w 160"/>
                <a:gd name="T37" fmla="*/ 131 h 382"/>
                <a:gd name="T38" fmla="*/ 9 w 160"/>
                <a:gd name="T39" fmla="*/ 117 h 382"/>
                <a:gd name="T40" fmla="*/ 9 w 160"/>
                <a:gd name="T41" fmla="*/ 88 h 382"/>
                <a:gd name="T42" fmla="*/ 28 w 160"/>
                <a:gd name="T43" fmla="*/ 76 h 382"/>
                <a:gd name="T44" fmla="*/ 33 w 160"/>
                <a:gd name="T45" fmla="*/ 48 h 382"/>
                <a:gd name="T46" fmla="*/ 50 w 160"/>
                <a:gd name="T47" fmla="*/ 22 h 382"/>
                <a:gd name="T48" fmla="*/ 59 w 160"/>
                <a:gd name="T49" fmla="*/ 13 h 382"/>
                <a:gd name="T50" fmla="*/ 61 w 160"/>
                <a:gd name="T51" fmla="*/ 1 h 382"/>
                <a:gd name="T52" fmla="*/ 80 w 160"/>
                <a:gd name="T53" fmla="*/ 12 h 382"/>
                <a:gd name="T54" fmla="*/ 93 w 160"/>
                <a:gd name="T55" fmla="*/ 33 h 382"/>
                <a:gd name="T56" fmla="*/ 83 w 160"/>
                <a:gd name="T57" fmla="*/ 67 h 382"/>
                <a:gd name="T58" fmla="*/ 104 w 160"/>
                <a:gd name="T59" fmla="*/ 89 h 382"/>
                <a:gd name="T60" fmla="*/ 124 w 160"/>
                <a:gd name="T61" fmla="*/ 112 h 382"/>
                <a:gd name="T62" fmla="*/ 137 w 160"/>
                <a:gd name="T63" fmla="*/ 137 h 382"/>
                <a:gd name="T64" fmla="*/ 158 w 160"/>
                <a:gd name="T65" fmla="*/ 134 h 382"/>
                <a:gd name="T66" fmla="*/ 147 w 160"/>
                <a:gd name="T67" fmla="*/ 156 h 382"/>
                <a:gd name="T68" fmla="*/ 135 w 160"/>
                <a:gd name="T69" fmla="*/ 169 h 3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60" h="382">
                  <a:moveTo>
                    <a:pt x="135" y="169"/>
                  </a:moveTo>
                  <a:lnTo>
                    <a:pt x="126" y="178"/>
                  </a:lnTo>
                  <a:lnTo>
                    <a:pt x="113" y="179"/>
                  </a:lnTo>
                  <a:lnTo>
                    <a:pt x="108" y="201"/>
                  </a:lnTo>
                  <a:lnTo>
                    <a:pt x="101" y="205"/>
                  </a:lnTo>
                  <a:lnTo>
                    <a:pt x="112" y="223"/>
                  </a:lnTo>
                  <a:lnTo>
                    <a:pt x="126" y="239"/>
                  </a:lnTo>
                  <a:lnTo>
                    <a:pt x="135" y="252"/>
                  </a:lnTo>
                  <a:lnTo>
                    <a:pt x="131" y="270"/>
                  </a:lnTo>
                  <a:lnTo>
                    <a:pt x="125" y="274"/>
                  </a:lnTo>
                  <a:lnTo>
                    <a:pt x="130" y="285"/>
                  </a:lnTo>
                  <a:lnTo>
                    <a:pt x="144" y="301"/>
                  </a:lnTo>
                  <a:lnTo>
                    <a:pt x="147" y="313"/>
                  </a:lnTo>
                  <a:lnTo>
                    <a:pt x="148" y="322"/>
                  </a:lnTo>
                  <a:lnTo>
                    <a:pt x="157" y="341"/>
                  </a:lnTo>
                  <a:lnTo>
                    <a:pt x="149" y="361"/>
                  </a:lnTo>
                  <a:lnTo>
                    <a:pt x="142" y="382"/>
                  </a:lnTo>
                  <a:lnTo>
                    <a:pt x="139" y="367"/>
                  </a:lnTo>
                  <a:lnTo>
                    <a:pt x="143" y="351"/>
                  </a:lnTo>
                  <a:lnTo>
                    <a:pt x="136" y="338"/>
                  </a:lnTo>
                  <a:lnTo>
                    <a:pt x="135" y="316"/>
                  </a:lnTo>
                  <a:lnTo>
                    <a:pt x="126" y="305"/>
                  </a:lnTo>
                  <a:lnTo>
                    <a:pt x="118" y="280"/>
                  </a:lnTo>
                  <a:lnTo>
                    <a:pt x="112" y="254"/>
                  </a:lnTo>
                  <a:lnTo>
                    <a:pt x="102" y="237"/>
                  </a:lnTo>
                  <a:lnTo>
                    <a:pt x="91" y="247"/>
                  </a:lnTo>
                  <a:lnTo>
                    <a:pt x="72" y="262"/>
                  </a:lnTo>
                  <a:lnTo>
                    <a:pt x="62" y="260"/>
                  </a:lnTo>
                  <a:lnTo>
                    <a:pt x="50" y="255"/>
                  </a:lnTo>
                  <a:lnTo>
                    <a:pt x="53" y="229"/>
                  </a:lnTo>
                  <a:lnTo>
                    <a:pt x="46" y="210"/>
                  </a:lnTo>
                  <a:lnTo>
                    <a:pt x="29" y="186"/>
                  </a:lnTo>
                  <a:lnTo>
                    <a:pt x="30" y="179"/>
                  </a:lnTo>
                  <a:lnTo>
                    <a:pt x="19" y="176"/>
                  </a:lnTo>
                  <a:lnTo>
                    <a:pt x="4" y="159"/>
                  </a:lnTo>
                  <a:lnTo>
                    <a:pt x="0" y="142"/>
                  </a:lnTo>
                  <a:lnTo>
                    <a:pt x="7" y="145"/>
                  </a:lnTo>
                  <a:lnTo>
                    <a:pt x="4" y="131"/>
                  </a:lnTo>
                  <a:lnTo>
                    <a:pt x="12" y="125"/>
                  </a:lnTo>
                  <a:lnTo>
                    <a:pt x="9" y="117"/>
                  </a:lnTo>
                  <a:lnTo>
                    <a:pt x="12" y="110"/>
                  </a:lnTo>
                  <a:lnTo>
                    <a:pt x="9" y="88"/>
                  </a:lnTo>
                  <a:lnTo>
                    <a:pt x="23" y="93"/>
                  </a:lnTo>
                  <a:lnTo>
                    <a:pt x="28" y="76"/>
                  </a:lnTo>
                  <a:lnTo>
                    <a:pt x="27" y="66"/>
                  </a:lnTo>
                  <a:lnTo>
                    <a:pt x="33" y="48"/>
                  </a:lnTo>
                  <a:lnTo>
                    <a:pt x="30" y="36"/>
                  </a:lnTo>
                  <a:lnTo>
                    <a:pt x="50" y="22"/>
                  </a:lnTo>
                  <a:lnTo>
                    <a:pt x="64" y="26"/>
                  </a:lnTo>
                  <a:lnTo>
                    <a:pt x="59" y="13"/>
                  </a:lnTo>
                  <a:lnTo>
                    <a:pt x="64" y="9"/>
                  </a:lnTo>
                  <a:lnTo>
                    <a:pt x="61" y="1"/>
                  </a:lnTo>
                  <a:lnTo>
                    <a:pt x="71" y="0"/>
                  </a:lnTo>
                  <a:lnTo>
                    <a:pt x="80" y="12"/>
                  </a:lnTo>
                  <a:lnTo>
                    <a:pt x="89" y="17"/>
                  </a:lnTo>
                  <a:lnTo>
                    <a:pt x="93" y="33"/>
                  </a:lnTo>
                  <a:lnTo>
                    <a:pt x="96" y="50"/>
                  </a:lnTo>
                  <a:lnTo>
                    <a:pt x="83" y="67"/>
                  </a:lnTo>
                  <a:lnTo>
                    <a:pt x="86" y="92"/>
                  </a:lnTo>
                  <a:lnTo>
                    <a:pt x="104" y="89"/>
                  </a:lnTo>
                  <a:lnTo>
                    <a:pt x="112" y="108"/>
                  </a:lnTo>
                  <a:lnTo>
                    <a:pt x="124" y="112"/>
                  </a:lnTo>
                  <a:lnTo>
                    <a:pt x="122" y="129"/>
                  </a:lnTo>
                  <a:lnTo>
                    <a:pt x="137" y="137"/>
                  </a:lnTo>
                  <a:lnTo>
                    <a:pt x="146" y="141"/>
                  </a:lnTo>
                  <a:lnTo>
                    <a:pt x="158" y="134"/>
                  </a:lnTo>
                  <a:lnTo>
                    <a:pt x="160" y="143"/>
                  </a:lnTo>
                  <a:lnTo>
                    <a:pt x="147" y="156"/>
                  </a:lnTo>
                  <a:lnTo>
                    <a:pt x="144" y="164"/>
                  </a:lnTo>
                  <a:lnTo>
                    <a:pt x="135" y="16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62" name="Freeform 161"/>
            <p:cNvSpPr>
              <a:spLocks/>
            </p:cNvSpPr>
            <p:nvPr/>
          </p:nvSpPr>
          <p:spPr bwMode="auto">
            <a:xfrm>
              <a:off x="7254878" y="2577595"/>
              <a:ext cx="900964" cy="330844"/>
            </a:xfrm>
            <a:custGeom>
              <a:avLst/>
              <a:gdLst>
                <a:gd name="T0" fmla="*/ 15 w 545"/>
                <a:gd name="T1" fmla="*/ 52 h 213"/>
                <a:gd name="T2" fmla="*/ 57 w 545"/>
                <a:gd name="T3" fmla="*/ 25 h 213"/>
                <a:gd name="T4" fmla="*/ 90 w 545"/>
                <a:gd name="T5" fmla="*/ 31 h 213"/>
                <a:gd name="T6" fmla="*/ 122 w 545"/>
                <a:gd name="T7" fmla="*/ 42 h 213"/>
                <a:gd name="T8" fmla="*/ 156 w 545"/>
                <a:gd name="T9" fmla="*/ 33 h 213"/>
                <a:gd name="T10" fmla="*/ 148 w 545"/>
                <a:gd name="T11" fmla="*/ 0 h 213"/>
                <a:gd name="T12" fmla="*/ 186 w 545"/>
                <a:gd name="T13" fmla="*/ 10 h 213"/>
                <a:gd name="T14" fmla="*/ 219 w 545"/>
                <a:gd name="T15" fmla="*/ 31 h 213"/>
                <a:gd name="T16" fmla="*/ 259 w 545"/>
                <a:gd name="T17" fmla="*/ 35 h 213"/>
                <a:gd name="T18" fmla="*/ 296 w 545"/>
                <a:gd name="T19" fmla="*/ 35 h 213"/>
                <a:gd name="T20" fmla="*/ 333 w 545"/>
                <a:gd name="T21" fmla="*/ 55 h 213"/>
                <a:gd name="T22" fmla="*/ 370 w 545"/>
                <a:gd name="T23" fmla="*/ 59 h 213"/>
                <a:gd name="T24" fmla="*/ 400 w 545"/>
                <a:gd name="T25" fmla="*/ 50 h 213"/>
                <a:gd name="T26" fmla="*/ 426 w 545"/>
                <a:gd name="T27" fmla="*/ 38 h 213"/>
                <a:gd name="T28" fmla="*/ 456 w 545"/>
                <a:gd name="T29" fmla="*/ 43 h 213"/>
                <a:gd name="T30" fmla="*/ 459 w 545"/>
                <a:gd name="T31" fmla="*/ 79 h 213"/>
                <a:gd name="T32" fmla="*/ 476 w 545"/>
                <a:gd name="T33" fmla="*/ 84 h 213"/>
                <a:gd name="T34" fmla="*/ 502 w 545"/>
                <a:gd name="T35" fmla="*/ 80 h 213"/>
                <a:gd name="T36" fmla="*/ 542 w 545"/>
                <a:gd name="T37" fmla="*/ 101 h 213"/>
                <a:gd name="T38" fmla="*/ 530 w 545"/>
                <a:gd name="T39" fmla="*/ 106 h 213"/>
                <a:gd name="T40" fmla="*/ 500 w 545"/>
                <a:gd name="T41" fmla="*/ 114 h 213"/>
                <a:gd name="T42" fmla="*/ 475 w 545"/>
                <a:gd name="T43" fmla="*/ 136 h 213"/>
                <a:gd name="T44" fmla="*/ 445 w 545"/>
                <a:gd name="T45" fmla="*/ 143 h 213"/>
                <a:gd name="T46" fmla="*/ 433 w 545"/>
                <a:gd name="T47" fmla="*/ 154 h 213"/>
                <a:gd name="T48" fmla="*/ 449 w 545"/>
                <a:gd name="T49" fmla="*/ 168 h 213"/>
                <a:gd name="T50" fmla="*/ 434 w 545"/>
                <a:gd name="T51" fmla="*/ 186 h 213"/>
                <a:gd name="T52" fmla="*/ 393 w 545"/>
                <a:gd name="T53" fmla="*/ 194 h 213"/>
                <a:gd name="T54" fmla="*/ 355 w 545"/>
                <a:gd name="T55" fmla="*/ 213 h 213"/>
                <a:gd name="T56" fmla="*/ 324 w 545"/>
                <a:gd name="T57" fmla="*/ 206 h 213"/>
                <a:gd name="T58" fmla="*/ 276 w 545"/>
                <a:gd name="T59" fmla="*/ 191 h 213"/>
                <a:gd name="T60" fmla="*/ 219 w 545"/>
                <a:gd name="T61" fmla="*/ 189 h 213"/>
                <a:gd name="T62" fmla="*/ 186 w 545"/>
                <a:gd name="T63" fmla="*/ 177 h 213"/>
                <a:gd name="T64" fmla="*/ 159 w 545"/>
                <a:gd name="T65" fmla="*/ 156 h 213"/>
                <a:gd name="T66" fmla="*/ 110 w 545"/>
                <a:gd name="T67" fmla="*/ 140 h 213"/>
                <a:gd name="T68" fmla="*/ 79 w 545"/>
                <a:gd name="T69" fmla="*/ 128 h 213"/>
                <a:gd name="T70" fmla="*/ 56 w 545"/>
                <a:gd name="T71" fmla="*/ 88 h 213"/>
                <a:gd name="T72" fmla="*/ 11 w 545"/>
                <a:gd name="T73" fmla="*/ 69 h 2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545" h="213">
                  <a:moveTo>
                    <a:pt x="0" y="55"/>
                  </a:moveTo>
                  <a:lnTo>
                    <a:pt x="15" y="52"/>
                  </a:lnTo>
                  <a:lnTo>
                    <a:pt x="37" y="34"/>
                  </a:lnTo>
                  <a:lnTo>
                    <a:pt x="57" y="25"/>
                  </a:lnTo>
                  <a:lnTo>
                    <a:pt x="74" y="31"/>
                  </a:lnTo>
                  <a:lnTo>
                    <a:pt x="90" y="31"/>
                  </a:lnTo>
                  <a:lnTo>
                    <a:pt x="106" y="41"/>
                  </a:lnTo>
                  <a:lnTo>
                    <a:pt x="122" y="42"/>
                  </a:lnTo>
                  <a:lnTo>
                    <a:pt x="148" y="46"/>
                  </a:lnTo>
                  <a:lnTo>
                    <a:pt x="156" y="33"/>
                  </a:lnTo>
                  <a:lnTo>
                    <a:pt x="143" y="21"/>
                  </a:lnTo>
                  <a:lnTo>
                    <a:pt x="148" y="0"/>
                  </a:lnTo>
                  <a:lnTo>
                    <a:pt x="170" y="8"/>
                  </a:lnTo>
                  <a:lnTo>
                    <a:pt x="186" y="10"/>
                  </a:lnTo>
                  <a:lnTo>
                    <a:pt x="207" y="16"/>
                  </a:lnTo>
                  <a:lnTo>
                    <a:pt x="219" y="31"/>
                  </a:lnTo>
                  <a:lnTo>
                    <a:pt x="246" y="39"/>
                  </a:lnTo>
                  <a:lnTo>
                    <a:pt x="259" y="35"/>
                  </a:lnTo>
                  <a:lnTo>
                    <a:pt x="278" y="33"/>
                  </a:lnTo>
                  <a:lnTo>
                    <a:pt x="296" y="35"/>
                  </a:lnTo>
                  <a:lnTo>
                    <a:pt x="317" y="45"/>
                  </a:lnTo>
                  <a:lnTo>
                    <a:pt x="333" y="55"/>
                  </a:lnTo>
                  <a:lnTo>
                    <a:pt x="348" y="55"/>
                  </a:lnTo>
                  <a:lnTo>
                    <a:pt x="370" y="59"/>
                  </a:lnTo>
                  <a:lnTo>
                    <a:pt x="381" y="53"/>
                  </a:lnTo>
                  <a:lnTo>
                    <a:pt x="400" y="50"/>
                  </a:lnTo>
                  <a:lnTo>
                    <a:pt x="415" y="36"/>
                  </a:lnTo>
                  <a:lnTo>
                    <a:pt x="426" y="38"/>
                  </a:lnTo>
                  <a:lnTo>
                    <a:pt x="439" y="45"/>
                  </a:lnTo>
                  <a:lnTo>
                    <a:pt x="456" y="43"/>
                  </a:lnTo>
                  <a:lnTo>
                    <a:pt x="458" y="59"/>
                  </a:lnTo>
                  <a:lnTo>
                    <a:pt x="459" y="79"/>
                  </a:lnTo>
                  <a:lnTo>
                    <a:pt x="468" y="87"/>
                  </a:lnTo>
                  <a:lnTo>
                    <a:pt x="476" y="84"/>
                  </a:lnTo>
                  <a:lnTo>
                    <a:pt x="494" y="88"/>
                  </a:lnTo>
                  <a:lnTo>
                    <a:pt x="502" y="80"/>
                  </a:lnTo>
                  <a:lnTo>
                    <a:pt x="519" y="87"/>
                  </a:lnTo>
                  <a:lnTo>
                    <a:pt x="542" y="101"/>
                  </a:lnTo>
                  <a:lnTo>
                    <a:pt x="545" y="108"/>
                  </a:lnTo>
                  <a:lnTo>
                    <a:pt x="530" y="106"/>
                  </a:lnTo>
                  <a:lnTo>
                    <a:pt x="508" y="109"/>
                  </a:lnTo>
                  <a:lnTo>
                    <a:pt x="500" y="114"/>
                  </a:lnTo>
                  <a:lnTo>
                    <a:pt x="496" y="128"/>
                  </a:lnTo>
                  <a:lnTo>
                    <a:pt x="475" y="136"/>
                  </a:lnTo>
                  <a:lnTo>
                    <a:pt x="464" y="147"/>
                  </a:lnTo>
                  <a:lnTo>
                    <a:pt x="445" y="143"/>
                  </a:lnTo>
                  <a:lnTo>
                    <a:pt x="435" y="141"/>
                  </a:lnTo>
                  <a:lnTo>
                    <a:pt x="433" y="154"/>
                  </a:lnTo>
                  <a:lnTo>
                    <a:pt x="443" y="162"/>
                  </a:lnTo>
                  <a:lnTo>
                    <a:pt x="449" y="168"/>
                  </a:lnTo>
                  <a:lnTo>
                    <a:pt x="441" y="175"/>
                  </a:lnTo>
                  <a:lnTo>
                    <a:pt x="434" y="186"/>
                  </a:lnTo>
                  <a:lnTo>
                    <a:pt x="418" y="194"/>
                  </a:lnTo>
                  <a:lnTo>
                    <a:pt x="393" y="194"/>
                  </a:lnTo>
                  <a:lnTo>
                    <a:pt x="370" y="202"/>
                  </a:lnTo>
                  <a:lnTo>
                    <a:pt x="355" y="213"/>
                  </a:lnTo>
                  <a:lnTo>
                    <a:pt x="345" y="206"/>
                  </a:lnTo>
                  <a:lnTo>
                    <a:pt x="324" y="206"/>
                  </a:lnTo>
                  <a:lnTo>
                    <a:pt x="294" y="194"/>
                  </a:lnTo>
                  <a:lnTo>
                    <a:pt x="276" y="191"/>
                  </a:lnTo>
                  <a:lnTo>
                    <a:pt x="255" y="194"/>
                  </a:lnTo>
                  <a:lnTo>
                    <a:pt x="219" y="189"/>
                  </a:lnTo>
                  <a:lnTo>
                    <a:pt x="201" y="189"/>
                  </a:lnTo>
                  <a:lnTo>
                    <a:pt x="186" y="177"/>
                  </a:lnTo>
                  <a:lnTo>
                    <a:pt x="170" y="158"/>
                  </a:lnTo>
                  <a:lnTo>
                    <a:pt x="159" y="156"/>
                  </a:lnTo>
                  <a:lnTo>
                    <a:pt x="133" y="143"/>
                  </a:lnTo>
                  <a:lnTo>
                    <a:pt x="110" y="140"/>
                  </a:lnTo>
                  <a:lnTo>
                    <a:pt x="89" y="137"/>
                  </a:lnTo>
                  <a:lnTo>
                    <a:pt x="79" y="128"/>
                  </a:lnTo>
                  <a:lnTo>
                    <a:pt x="75" y="104"/>
                  </a:lnTo>
                  <a:lnTo>
                    <a:pt x="56" y="88"/>
                  </a:lnTo>
                  <a:lnTo>
                    <a:pt x="29" y="80"/>
                  </a:lnTo>
                  <a:lnTo>
                    <a:pt x="11" y="69"/>
                  </a:lnTo>
                  <a:lnTo>
                    <a:pt x="0" y="5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63" name="Freeform 162"/>
            <p:cNvSpPr>
              <a:spLocks noEditPoints="1"/>
            </p:cNvSpPr>
            <p:nvPr/>
          </p:nvSpPr>
          <p:spPr bwMode="auto">
            <a:xfrm>
              <a:off x="7962423" y="4025234"/>
              <a:ext cx="580254" cy="197264"/>
            </a:xfrm>
            <a:custGeom>
              <a:avLst/>
              <a:gdLst>
                <a:gd name="T0" fmla="*/ 1401 w 1439"/>
                <a:gd name="T1" fmla="*/ 208 h 524"/>
                <a:gd name="T2" fmla="*/ 1346 w 1439"/>
                <a:gd name="T3" fmla="*/ 237 h 524"/>
                <a:gd name="T4" fmla="*/ 1281 w 1439"/>
                <a:gd name="T5" fmla="*/ 223 h 524"/>
                <a:gd name="T6" fmla="*/ 1194 w 1439"/>
                <a:gd name="T7" fmla="*/ 223 h 524"/>
                <a:gd name="T8" fmla="*/ 1171 w 1439"/>
                <a:gd name="T9" fmla="*/ 320 h 524"/>
                <a:gd name="T10" fmla="*/ 1143 w 1439"/>
                <a:gd name="T11" fmla="*/ 349 h 524"/>
                <a:gd name="T12" fmla="*/ 1107 w 1439"/>
                <a:gd name="T13" fmla="*/ 468 h 524"/>
                <a:gd name="T14" fmla="*/ 1045 w 1439"/>
                <a:gd name="T15" fmla="*/ 486 h 524"/>
                <a:gd name="T16" fmla="*/ 974 w 1439"/>
                <a:gd name="T17" fmla="*/ 462 h 524"/>
                <a:gd name="T18" fmla="*/ 938 w 1439"/>
                <a:gd name="T19" fmla="*/ 469 h 524"/>
                <a:gd name="T20" fmla="*/ 894 w 1439"/>
                <a:gd name="T21" fmla="*/ 512 h 524"/>
                <a:gd name="T22" fmla="*/ 846 w 1439"/>
                <a:gd name="T23" fmla="*/ 506 h 524"/>
                <a:gd name="T24" fmla="*/ 798 w 1439"/>
                <a:gd name="T25" fmla="*/ 524 h 524"/>
                <a:gd name="T26" fmla="*/ 746 w 1439"/>
                <a:gd name="T27" fmla="*/ 476 h 524"/>
                <a:gd name="T28" fmla="*/ 733 w 1439"/>
                <a:gd name="T29" fmla="*/ 419 h 524"/>
                <a:gd name="T30" fmla="*/ 788 w 1439"/>
                <a:gd name="T31" fmla="*/ 448 h 524"/>
                <a:gd name="T32" fmla="*/ 846 w 1439"/>
                <a:gd name="T33" fmla="*/ 432 h 524"/>
                <a:gd name="T34" fmla="*/ 860 w 1439"/>
                <a:gd name="T35" fmla="*/ 360 h 524"/>
                <a:gd name="T36" fmla="*/ 892 w 1439"/>
                <a:gd name="T37" fmla="*/ 344 h 524"/>
                <a:gd name="T38" fmla="*/ 981 w 1439"/>
                <a:gd name="T39" fmla="*/ 325 h 524"/>
                <a:gd name="T40" fmla="*/ 1033 w 1439"/>
                <a:gd name="T41" fmla="*/ 258 h 524"/>
                <a:gd name="T42" fmla="*/ 1068 w 1439"/>
                <a:gd name="T43" fmla="*/ 204 h 524"/>
                <a:gd name="T44" fmla="*/ 1104 w 1439"/>
                <a:gd name="T45" fmla="*/ 248 h 524"/>
                <a:gd name="T46" fmla="*/ 1119 w 1439"/>
                <a:gd name="T47" fmla="*/ 219 h 524"/>
                <a:gd name="T48" fmla="*/ 1155 w 1439"/>
                <a:gd name="T49" fmla="*/ 222 h 524"/>
                <a:gd name="T50" fmla="*/ 1157 w 1439"/>
                <a:gd name="T51" fmla="*/ 168 h 524"/>
                <a:gd name="T52" fmla="*/ 1159 w 1439"/>
                <a:gd name="T53" fmla="*/ 126 h 524"/>
                <a:gd name="T54" fmla="*/ 1214 w 1439"/>
                <a:gd name="T55" fmla="*/ 66 h 524"/>
                <a:gd name="T56" fmla="*/ 1248 w 1439"/>
                <a:gd name="T57" fmla="*/ 0 h 524"/>
                <a:gd name="T58" fmla="*/ 1278 w 1439"/>
                <a:gd name="T59" fmla="*/ 0 h 524"/>
                <a:gd name="T60" fmla="*/ 1319 w 1439"/>
                <a:gd name="T61" fmla="*/ 43 h 524"/>
                <a:gd name="T62" fmla="*/ 1325 w 1439"/>
                <a:gd name="T63" fmla="*/ 80 h 524"/>
                <a:gd name="T64" fmla="*/ 1375 w 1439"/>
                <a:gd name="T65" fmla="*/ 103 h 524"/>
                <a:gd name="T66" fmla="*/ 1439 w 1439"/>
                <a:gd name="T67" fmla="*/ 129 h 524"/>
                <a:gd name="T68" fmla="*/ 1436 w 1439"/>
                <a:gd name="T69" fmla="*/ 162 h 524"/>
                <a:gd name="T70" fmla="*/ 1385 w 1439"/>
                <a:gd name="T71" fmla="*/ 167 h 524"/>
                <a:gd name="T72" fmla="*/ 1401 w 1439"/>
                <a:gd name="T73" fmla="*/ 208 h 524"/>
                <a:gd name="T74" fmla="*/ 75 w 1439"/>
                <a:gd name="T75" fmla="*/ 61 h 524"/>
                <a:gd name="T76" fmla="*/ 83 w 1439"/>
                <a:gd name="T77" fmla="*/ 105 h 524"/>
                <a:gd name="T78" fmla="*/ 133 w 1439"/>
                <a:gd name="T79" fmla="*/ 95 h 524"/>
                <a:gd name="T80" fmla="*/ 155 w 1439"/>
                <a:gd name="T81" fmla="*/ 60 h 524"/>
                <a:gd name="T82" fmla="*/ 173 w 1439"/>
                <a:gd name="T83" fmla="*/ 68 h 524"/>
                <a:gd name="T84" fmla="*/ 220 w 1439"/>
                <a:gd name="T85" fmla="*/ 119 h 524"/>
                <a:gd name="T86" fmla="*/ 254 w 1439"/>
                <a:gd name="T87" fmla="*/ 176 h 524"/>
                <a:gd name="T88" fmla="*/ 260 w 1439"/>
                <a:gd name="T89" fmla="*/ 233 h 524"/>
                <a:gd name="T90" fmla="*/ 253 w 1439"/>
                <a:gd name="T91" fmla="*/ 272 h 524"/>
                <a:gd name="T92" fmla="*/ 261 w 1439"/>
                <a:gd name="T93" fmla="*/ 301 h 524"/>
                <a:gd name="T94" fmla="*/ 268 w 1439"/>
                <a:gd name="T95" fmla="*/ 352 h 524"/>
                <a:gd name="T96" fmla="*/ 295 w 1439"/>
                <a:gd name="T97" fmla="*/ 375 h 524"/>
                <a:gd name="T98" fmla="*/ 326 w 1439"/>
                <a:gd name="T99" fmla="*/ 451 h 524"/>
                <a:gd name="T100" fmla="*/ 325 w 1439"/>
                <a:gd name="T101" fmla="*/ 479 h 524"/>
                <a:gd name="T102" fmla="*/ 271 w 1439"/>
                <a:gd name="T103" fmla="*/ 485 h 524"/>
                <a:gd name="T104" fmla="*/ 199 w 1439"/>
                <a:gd name="T105" fmla="*/ 422 h 524"/>
                <a:gd name="T106" fmla="*/ 109 w 1439"/>
                <a:gd name="T107" fmla="*/ 354 h 524"/>
                <a:gd name="T108" fmla="*/ 99 w 1439"/>
                <a:gd name="T109" fmla="*/ 311 h 524"/>
                <a:gd name="T110" fmla="*/ 54 w 1439"/>
                <a:gd name="T111" fmla="*/ 254 h 524"/>
                <a:gd name="T112" fmla="*/ 42 w 1439"/>
                <a:gd name="T113" fmla="*/ 184 h 524"/>
                <a:gd name="T114" fmla="*/ 13 w 1439"/>
                <a:gd name="T115" fmla="*/ 137 h 524"/>
                <a:gd name="T116" fmla="*/ 18 w 1439"/>
                <a:gd name="T117" fmla="*/ 75 h 524"/>
                <a:gd name="T118" fmla="*/ 0 w 1439"/>
                <a:gd name="T119" fmla="*/ 39 h 524"/>
                <a:gd name="T120" fmla="*/ 12 w 1439"/>
                <a:gd name="T121" fmla="*/ 24 h 524"/>
                <a:gd name="T122" fmla="*/ 75 w 1439"/>
                <a:gd name="T123" fmla="*/ 61 h 5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439" h="524">
                  <a:moveTo>
                    <a:pt x="1401" y="208"/>
                  </a:moveTo>
                  <a:lnTo>
                    <a:pt x="1346" y="237"/>
                  </a:lnTo>
                  <a:lnTo>
                    <a:pt x="1281" y="223"/>
                  </a:lnTo>
                  <a:lnTo>
                    <a:pt x="1194" y="223"/>
                  </a:lnTo>
                  <a:lnTo>
                    <a:pt x="1171" y="320"/>
                  </a:lnTo>
                  <a:lnTo>
                    <a:pt x="1143" y="349"/>
                  </a:lnTo>
                  <a:lnTo>
                    <a:pt x="1107" y="468"/>
                  </a:lnTo>
                  <a:lnTo>
                    <a:pt x="1045" y="486"/>
                  </a:lnTo>
                  <a:lnTo>
                    <a:pt x="974" y="462"/>
                  </a:lnTo>
                  <a:lnTo>
                    <a:pt x="938" y="469"/>
                  </a:lnTo>
                  <a:lnTo>
                    <a:pt x="894" y="512"/>
                  </a:lnTo>
                  <a:lnTo>
                    <a:pt x="846" y="506"/>
                  </a:lnTo>
                  <a:lnTo>
                    <a:pt x="798" y="524"/>
                  </a:lnTo>
                  <a:lnTo>
                    <a:pt x="746" y="476"/>
                  </a:lnTo>
                  <a:lnTo>
                    <a:pt x="733" y="419"/>
                  </a:lnTo>
                  <a:lnTo>
                    <a:pt x="788" y="448"/>
                  </a:lnTo>
                  <a:lnTo>
                    <a:pt x="846" y="432"/>
                  </a:lnTo>
                  <a:lnTo>
                    <a:pt x="860" y="360"/>
                  </a:lnTo>
                  <a:lnTo>
                    <a:pt x="892" y="344"/>
                  </a:lnTo>
                  <a:lnTo>
                    <a:pt x="981" y="325"/>
                  </a:lnTo>
                  <a:lnTo>
                    <a:pt x="1033" y="258"/>
                  </a:lnTo>
                  <a:lnTo>
                    <a:pt x="1068" y="204"/>
                  </a:lnTo>
                  <a:lnTo>
                    <a:pt x="1104" y="248"/>
                  </a:lnTo>
                  <a:lnTo>
                    <a:pt x="1119" y="219"/>
                  </a:lnTo>
                  <a:lnTo>
                    <a:pt x="1155" y="222"/>
                  </a:lnTo>
                  <a:lnTo>
                    <a:pt x="1157" y="168"/>
                  </a:lnTo>
                  <a:lnTo>
                    <a:pt x="1159" y="126"/>
                  </a:lnTo>
                  <a:lnTo>
                    <a:pt x="1214" y="66"/>
                  </a:lnTo>
                  <a:lnTo>
                    <a:pt x="1248" y="0"/>
                  </a:lnTo>
                  <a:lnTo>
                    <a:pt x="1278" y="0"/>
                  </a:lnTo>
                  <a:lnTo>
                    <a:pt x="1319" y="43"/>
                  </a:lnTo>
                  <a:lnTo>
                    <a:pt x="1325" y="80"/>
                  </a:lnTo>
                  <a:lnTo>
                    <a:pt x="1375" y="103"/>
                  </a:lnTo>
                  <a:lnTo>
                    <a:pt x="1439" y="129"/>
                  </a:lnTo>
                  <a:lnTo>
                    <a:pt x="1436" y="162"/>
                  </a:lnTo>
                  <a:lnTo>
                    <a:pt x="1385" y="167"/>
                  </a:lnTo>
                  <a:lnTo>
                    <a:pt x="1401" y="208"/>
                  </a:lnTo>
                  <a:moveTo>
                    <a:pt x="75" y="61"/>
                  </a:moveTo>
                  <a:lnTo>
                    <a:pt x="83" y="105"/>
                  </a:lnTo>
                  <a:lnTo>
                    <a:pt x="133" y="95"/>
                  </a:lnTo>
                  <a:lnTo>
                    <a:pt x="155" y="60"/>
                  </a:lnTo>
                  <a:lnTo>
                    <a:pt x="173" y="68"/>
                  </a:lnTo>
                  <a:lnTo>
                    <a:pt x="220" y="119"/>
                  </a:lnTo>
                  <a:lnTo>
                    <a:pt x="254" y="176"/>
                  </a:lnTo>
                  <a:lnTo>
                    <a:pt x="260" y="233"/>
                  </a:lnTo>
                  <a:lnTo>
                    <a:pt x="253" y="272"/>
                  </a:lnTo>
                  <a:lnTo>
                    <a:pt x="261" y="301"/>
                  </a:lnTo>
                  <a:lnTo>
                    <a:pt x="268" y="352"/>
                  </a:lnTo>
                  <a:lnTo>
                    <a:pt x="295" y="375"/>
                  </a:lnTo>
                  <a:lnTo>
                    <a:pt x="326" y="451"/>
                  </a:lnTo>
                  <a:lnTo>
                    <a:pt x="325" y="479"/>
                  </a:lnTo>
                  <a:lnTo>
                    <a:pt x="271" y="485"/>
                  </a:lnTo>
                  <a:lnTo>
                    <a:pt x="199" y="422"/>
                  </a:lnTo>
                  <a:lnTo>
                    <a:pt x="109" y="354"/>
                  </a:lnTo>
                  <a:lnTo>
                    <a:pt x="99" y="311"/>
                  </a:lnTo>
                  <a:lnTo>
                    <a:pt x="54" y="254"/>
                  </a:lnTo>
                  <a:lnTo>
                    <a:pt x="42" y="184"/>
                  </a:lnTo>
                  <a:lnTo>
                    <a:pt x="13" y="137"/>
                  </a:lnTo>
                  <a:lnTo>
                    <a:pt x="18" y="75"/>
                  </a:lnTo>
                  <a:lnTo>
                    <a:pt x="0" y="39"/>
                  </a:lnTo>
                  <a:lnTo>
                    <a:pt x="12" y="24"/>
                  </a:lnTo>
                  <a:lnTo>
                    <a:pt x="75" y="61"/>
                  </a:lnTo>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64" name="Freeform 163"/>
            <p:cNvSpPr>
              <a:spLocks/>
            </p:cNvSpPr>
            <p:nvPr/>
          </p:nvSpPr>
          <p:spPr bwMode="auto">
            <a:xfrm>
              <a:off x="9822210" y="4896611"/>
              <a:ext cx="71086" cy="74557"/>
            </a:xfrm>
            <a:custGeom>
              <a:avLst/>
              <a:gdLst>
                <a:gd name="T0" fmla="*/ 26 w 43"/>
                <a:gd name="T1" fmla="*/ 20 h 48"/>
                <a:gd name="T2" fmla="*/ 37 w 43"/>
                <a:gd name="T3" fmla="*/ 33 h 48"/>
                <a:gd name="T4" fmla="*/ 43 w 43"/>
                <a:gd name="T5" fmla="*/ 43 h 48"/>
                <a:gd name="T6" fmla="*/ 35 w 43"/>
                <a:gd name="T7" fmla="*/ 48 h 48"/>
                <a:gd name="T8" fmla="*/ 27 w 43"/>
                <a:gd name="T9" fmla="*/ 42 h 48"/>
                <a:gd name="T10" fmla="*/ 17 w 43"/>
                <a:gd name="T11" fmla="*/ 33 h 48"/>
                <a:gd name="T12" fmla="*/ 8 w 43"/>
                <a:gd name="T13" fmla="*/ 22 h 48"/>
                <a:gd name="T14" fmla="*/ 0 w 43"/>
                <a:gd name="T15" fmla="*/ 7 h 48"/>
                <a:gd name="T16" fmla="*/ 0 w 43"/>
                <a:gd name="T17" fmla="*/ 0 h 48"/>
                <a:gd name="T18" fmla="*/ 7 w 43"/>
                <a:gd name="T19" fmla="*/ 0 h 48"/>
                <a:gd name="T20" fmla="*/ 16 w 43"/>
                <a:gd name="T21" fmla="*/ 8 h 48"/>
                <a:gd name="T22" fmla="*/ 22 w 43"/>
                <a:gd name="T23" fmla="*/ 15 h 48"/>
                <a:gd name="T24" fmla="*/ 26 w 43"/>
                <a:gd name="T25" fmla="*/ 2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3" h="48">
                  <a:moveTo>
                    <a:pt x="26" y="20"/>
                  </a:moveTo>
                  <a:lnTo>
                    <a:pt x="37" y="33"/>
                  </a:lnTo>
                  <a:lnTo>
                    <a:pt x="43" y="43"/>
                  </a:lnTo>
                  <a:lnTo>
                    <a:pt x="35" y="48"/>
                  </a:lnTo>
                  <a:lnTo>
                    <a:pt x="27" y="42"/>
                  </a:lnTo>
                  <a:lnTo>
                    <a:pt x="17" y="33"/>
                  </a:lnTo>
                  <a:lnTo>
                    <a:pt x="8" y="22"/>
                  </a:lnTo>
                  <a:lnTo>
                    <a:pt x="0" y="7"/>
                  </a:lnTo>
                  <a:lnTo>
                    <a:pt x="0" y="0"/>
                  </a:lnTo>
                  <a:lnTo>
                    <a:pt x="7" y="0"/>
                  </a:lnTo>
                  <a:lnTo>
                    <a:pt x="16" y="8"/>
                  </a:lnTo>
                  <a:lnTo>
                    <a:pt x="22" y="15"/>
                  </a:lnTo>
                  <a:lnTo>
                    <a:pt x="26" y="2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65" name="Freeform 164"/>
            <p:cNvSpPr>
              <a:spLocks/>
            </p:cNvSpPr>
            <p:nvPr/>
          </p:nvSpPr>
          <p:spPr bwMode="auto">
            <a:xfrm>
              <a:off x="7268103" y="3267242"/>
              <a:ext cx="251278" cy="128922"/>
            </a:xfrm>
            <a:custGeom>
              <a:avLst/>
              <a:gdLst>
                <a:gd name="T0" fmla="*/ 146 w 152"/>
                <a:gd name="T1" fmla="*/ 52 h 83"/>
                <a:gd name="T2" fmla="*/ 146 w 152"/>
                <a:gd name="T3" fmla="*/ 61 h 83"/>
                <a:gd name="T4" fmla="*/ 152 w 152"/>
                <a:gd name="T5" fmla="*/ 75 h 83"/>
                <a:gd name="T6" fmla="*/ 151 w 152"/>
                <a:gd name="T7" fmla="*/ 83 h 83"/>
                <a:gd name="T8" fmla="*/ 136 w 152"/>
                <a:gd name="T9" fmla="*/ 83 h 83"/>
                <a:gd name="T10" fmla="*/ 114 w 152"/>
                <a:gd name="T11" fmla="*/ 78 h 83"/>
                <a:gd name="T12" fmla="*/ 100 w 152"/>
                <a:gd name="T13" fmla="*/ 76 h 83"/>
                <a:gd name="T14" fmla="*/ 88 w 152"/>
                <a:gd name="T15" fmla="*/ 66 h 83"/>
                <a:gd name="T16" fmla="*/ 63 w 152"/>
                <a:gd name="T17" fmla="*/ 63 h 83"/>
                <a:gd name="T18" fmla="*/ 37 w 152"/>
                <a:gd name="T19" fmla="*/ 51 h 83"/>
                <a:gd name="T20" fmla="*/ 18 w 152"/>
                <a:gd name="T21" fmla="*/ 41 h 83"/>
                <a:gd name="T22" fmla="*/ 0 w 152"/>
                <a:gd name="T23" fmla="*/ 33 h 83"/>
                <a:gd name="T24" fmla="*/ 3 w 152"/>
                <a:gd name="T25" fmla="*/ 14 h 83"/>
                <a:gd name="T26" fmla="*/ 12 w 152"/>
                <a:gd name="T27" fmla="*/ 4 h 83"/>
                <a:gd name="T28" fmla="*/ 18 w 152"/>
                <a:gd name="T29" fmla="*/ 0 h 83"/>
                <a:gd name="T30" fmla="*/ 34 w 152"/>
                <a:gd name="T31" fmla="*/ 6 h 83"/>
                <a:gd name="T32" fmla="*/ 54 w 152"/>
                <a:gd name="T33" fmla="*/ 19 h 83"/>
                <a:gd name="T34" fmla="*/ 65 w 152"/>
                <a:gd name="T35" fmla="*/ 22 h 83"/>
                <a:gd name="T36" fmla="*/ 73 w 152"/>
                <a:gd name="T37" fmla="*/ 32 h 83"/>
                <a:gd name="T38" fmla="*/ 88 w 152"/>
                <a:gd name="T39" fmla="*/ 36 h 83"/>
                <a:gd name="T40" fmla="*/ 104 w 152"/>
                <a:gd name="T41" fmla="*/ 45 h 83"/>
                <a:gd name="T42" fmla="*/ 125 w 152"/>
                <a:gd name="T43" fmla="*/ 50 h 83"/>
                <a:gd name="T44" fmla="*/ 146 w 152"/>
                <a:gd name="T45" fmla="*/ 52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52" h="83">
                  <a:moveTo>
                    <a:pt x="146" y="52"/>
                  </a:moveTo>
                  <a:lnTo>
                    <a:pt x="146" y="61"/>
                  </a:lnTo>
                  <a:lnTo>
                    <a:pt x="152" y="75"/>
                  </a:lnTo>
                  <a:lnTo>
                    <a:pt x="151" y="83"/>
                  </a:lnTo>
                  <a:lnTo>
                    <a:pt x="136" y="83"/>
                  </a:lnTo>
                  <a:lnTo>
                    <a:pt x="114" y="78"/>
                  </a:lnTo>
                  <a:lnTo>
                    <a:pt x="100" y="76"/>
                  </a:lnTo>
                  <a:lnTo>
                    <a:pt x="88" y="66"/>
                  </a:lnTo>
                  <a:lnTo>
                    <a:pt x="63" y="63"/>
                  </a:lnTo>
                  <a:lnTo>
                    <a:pt x="37" y="51"/>
                  </a:lnTo>
                  <a:lnTo>
                    <a:pt x="18" y="41"/>
                  </a:lnTo>
                  <a:lnTo>
                    <a:pt x="0" y="33"/>
                  </a:lnTo>
                  <a:lnTo>
                    <a:pt x="3" y="14"/>
                  </a:lnTo>
                  <a:lnTo>
                    <a:pt x="12" y="4"/>
                  </a:lnTo>
                  <a:lnTo>
                    <a:pt x="18" y="0"/>
                  </a:lnTo>
                  <a:lnTo>
                    <a:pt x="34" y="6"/>
                  </a:lnTo>
                  <a:lnTo>
                    <a:pt x="54" y="19"/>
                  </a:lnTo>
                  <a:lnTo>
                    <a:pt x="65" y="22"/>
                  </a:lnTo>
                  <a:lnTo>
                    <a:pt x="73" y="32"/>
                  </a:lnTo>
                  <a:lnTo>
                    <a:pt x="88" y="36"/>
                  </a:lnTo>
                  <a:lnTo>
                    <a:pt x="104" y="45"/>
                  </a:lnTo>
                  <a:lnTo>
                    <a:pt x="125" y="50"/>
                  </a:lnTo>
                  <a:lnTo>
                    <a:pt x="146" y="52"/>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66" name="Freeform 165"/>
            <p:cNvSpPr>
              <a:spLocks noEditPoints="1"/>
            </p:cNvSpPr>
            <p:nvPr/>
          </p:nvSpPr>
          <p:spPr bwMode="auto">
            <a:xfrm>
              <a:off x="9437028" y="5359482"/>
              <a:ext cx="538925" cy="389869"/>
            </a:xfrm>
            <a:custGeom>
              <a:avLst/>
              <a:gdLst>
                <a:gd name="T0" fmla="*/ 1141 w 1337"/>
                <a:gd name="T1" fmla="*/ 233 h 1028"/>
                <a:gd name="T2" fmla="*/ 1195 w 1337"/>
                <a:gd name="T3" fmla="*/ 199 h 1028"/>
                <a:gd name="T4" fmla="*/ 1204 w 1337"/>
                <a:gd name="T5" fmla="*/ 290 h 1028"/>
                <a:gd name="T6" fmla="*/ 1308 w 1337"/>
                <a:gd name="T7" fmla="*/ 265 h 1028"/>
                <a:gd name="T8" fmla="*/ 1271 w 1337"/>
                <a:gd name="T9" fmla="*/ 350 h 1028"/>
                <a:gd name="T10" fmla="*/ 1164 w 1337"/>
                <a:gd name="T11" fmla="*/ 397 h 1028"/>
                <a:gd name="T12" fmla="*/ 1109 w 1337"/>
                <a:gd name="T13" fmla="*/ 459 h 1028"/>
                <a:gd name="T14" fmla="*/ 1030 w 1337"/>
                <a:gd name="T15" fmla="*/ 521 h 1028"/>
                <a:gd name="T16" fmla="*/ 876 w 1337"/>
                <a:gd name="T17" fmla="*/ 612 h 1028"/>
                <a:gd name="T18" fmla="*/ 861 w 1337"/>
                <a:gd name="T19" fmla="*/ 578 h 1028"/>
                <a:gd name="T20" fmla="*/ 960 w 1337"/>
                <a:gd name="T21" fmla="*/ 462 h 1028"/>
                <a:gd name="T22" fmla="*/ 931 w 1337"/>
                <a:gd name="T23" fmla="*/ 397 h 1028"/>
                <a:gd name="T24" fmla="*/ 1055 w 1337"/>
                <a:gd name="T25" fmla="*/ 303 h 1028"/>
                <a:gd name="T26" fmla="*/ 1093 w 1337"/>
                <a:gd name="T27" fmla="*/ 191 h 1028"/>
                <a:gd name="T28" fmla="*/ 1092 w 1337"/>
                <a:gd name="T29" fmla="*/ 141 h 1028"/>
                <a:gd name="T30" fmla="*/ 1084 w 1337"/>
                <a:gd name="T31" fmla="*/ 6 h 1028"/>
                <a:gd name="T32" fmla="*/ 1126 w 1337"/>
                <a:gd name="T33" fmla="*/ 47 h 1028"/>
                <a:gd name="T34" fmla="*/ 1144 w 1337"/>
                <a:gd name="T35" fmla="*/ 144 h 1028"/>
                <a:gd name="T36" fmla="*/ 761 w 1337"/>
                <a:gd name="T37" fmla="*/ 582 h 1028"/>
                <a:gd name="T38" fmla="*/ 829 w 1337"/>
                <a:gd name="T39" fmla="*/ 583 h 1028"/>
                <a:gd name="T40" fmla="*/ 749 w 1337"/>
                <a:gd name="T41" fmla="*/ 658 h 1028"/>
                <a:gd name="T42" fmla="*/ 597 w 1337"/>
                <a:gd name="T43" fmla="*/ 754 h 1028"/>
                <a:gd name="T44" fmla="*/ 537 w 1337"/>
                <a:gd name="T45" fmla="*/ 795 h 1028"/>
                <a:gd name="T46" fmla="*/ 393 w 1337"/>
                <a:gd name="T47" fmla="*/ 882 h 1028"/>
                <a:gd name="T48" fmla="*/ 202 w 1337"/>
                <a:gd name="T49" fmla="*/ 1004 h 1028"/>
                <a:gd name="T50" fmla="*/ 88 w 1337"/>
                <a:gd name="T51" fmla="*/ 1026 h 1028"/>
                <a:gd name="T52" fmla="*/ 0 w 1337"/>
                <a:gd name="T53" fmla="*/ 993 h 1028"/>
                <a:gd name="T54" fmla="*/ 99 w 1337"/>
                <a:gd name="T55" fmla="*/ 900 h 1028"/>
                <a:gd name="T56" fmla="*/ 304 w 1337"/>
                <a:gd name="T57" fmla="*/ 801 h 1028"/>
                <a:gd name="T58" fmla="*/ 469 w 1337"/>
                <a:gd name="T59" fmla="*/ 725 h 1028"/>
                <a:gd name="T60" fmla="*/ 619 w 1337"/>
                <a:gd name="T61" fmla="*/ 619 h 1028"/>
                <a:gd name="T62" fmla="*/ 704 w 1337"/>
                <a:gd name="T63" fmla="*/ 550 h 1028"/>
                <a:gd name="T64" fmla="*/ 770 w 1337"/>
                <a:gd name="T65" fmla="*/ 547 h 10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7" h="1028">
                  <a:moveTo>
                    <a:pt x="1144" y="144"/>
                  </a:moveTo>
                  <a:lnTo>
                    <a:pt x="1141" y="233"/>
                  </a:lnTo>
                  <a:lnTo>
                    <a:pt x="1178" y="176"/>
                  </a:lnTo>
                  <a:lnTo>
                    <a:pt x="1195" y="199"/>
                  </a:lnTo>
                  <a:lnTo>
                    <a:pt x="1166" y="263"/>
                  </a:lnTo>
                  <a:lnTo>
                    <a:pt x="1204" y="290"/>
                  </a:lnTo>
                  <a:lnTo>
                    <a:pt x="1247" y="297"/>
                  </a:lnTo>
                  <a:lnTo>
                    <a:pt x="1308" y="265"/>
                  </a:lnTo>
                  <a:lnTo>
                    <a:pt x="1337" y="275"/>
                  </a:lnTo>
                  <a:lnTo>
                    <a:pt x="1271" y="350"/>
                  </a:lnTo>
                  <a:lnTo>
                    <a:pt x="1216" y="399"/>
                  </a:lnTo>
                  <a:lnTo>
                    <a:pt x="1164" y="397"/>
                  </a:lnTo>
                  <a:lnTo>
                    <a:pt x="1128" y="423"/>
                  </a:lnTo>
                  <a:lnTo>
                    <a:pt x="1109" y="459"/>
                  </a:lnTo>
                  <a:lnTo>
                    <a:pt x="1088" y="475"/>
                  </a:lnTo>
                  <a:lnTo>
                    <a:pt x="1030" y="521"/>
                  </a:lnTo>
                  <a:lnTo>
                    <a:pt x="954" y="578"/>
                  </a:lnTo>
                  <a:lnTo>
                    <a:pt x="876" y="612"/>
                  </a:lnTo>
                  <a:lnTo>
                    <a:pt x="881" y="590"/>
                  </a:lnTo>
                  <a:lnTo>
                    <a:pt x="861" y="578"/>
                  </a:lnTo>
                  <a:lnTo>
                    <a:pt x="950" y="508"/>
                  </a:lnTo>
                  <a:lnTo>
                    <a:pt x="960" y="462"/>
                  </a:lnTo>
                  <a:lnTo>
                    <a:pt x="908" y="428"/>
                  </a:lnTo>
                  <a:lnTo>
                    <a:pt x="931" y="397"/>
                  </a:lnTo>
                  <a:lnTo>
                    <a:pt x="1001" y="368"/>
                  </a:lnTo>
                  <a:lnTo>
                    <a:pt x="1055" y="303"/>
                  </a:lnTo>
                  <a:lnTo>
                    <a:pt x="1087" y="248"/>
                  </a:lnTo>
                  <a:lnTo>
                    <a:pt x="1093" y="191"/>
                  </a:lnTo>
                  <a:lnTo>
                    <a:pt x="1104" y="176"/>
                  </a:lnTo>
                  <a:lnTo>
                    <a:pt x="1092" y="141"/>
                  </a:lnTo>
                  <a:lnTo>
                    <a:pt x="1080" y="66"/>
                  </a:lnTo>
                  <a:lnTo>
                    <a:pt x="1084" y="6"/>
                  </a:lnTo>
                  <a:lnTo>
                    <a:pt x="1114" y="0"/>
                  </a:lnTo>
                  <a:lnTo>
                    <a:pt x="1126" y="47"/>
                  </a:lnTo>
                  <a:lnTo>
                    <a:pt x="1169" y="69"/>
                  </a:lnTo>
                  <a:lnTo>
                    <a:pt x="1144" y="144"/>
                  </a:lnTo>
                  <a:moveTo>
                    <a:pt x="770" y="547"/>
                  </a:moveTo>
                  <a:lnTo>
                    <a:pt x="761" y="582"/>
                  </a:lnTo>
                  <a:lnTo>
                    <a:pt x="834" y="548"/>
                  </a:lnTo>
                  <a:lnTo>
                    <a:pt x="829" y="583"/>
                  </a:lnTo>
                  <a:lnTo>
                    <a:pt x="803" y="619"/>
                  </a:lnTo>
                  <a:lnTo>
                    <a:pt x="749" y="658"/>
                  </a:lnTo>
                  <a:lnTo>
                    <a:pt x="657" y="720"/>
                  </a:lnTo>
                  <a:lnTo>
                    <a:pt x="597" y="754"/>
                  </a:lnTo>
                  <a:lnTo>
                    <a:pt x="590" y="794"/>
                  </a:lnTo>
                  <a:lnTo>
                    <a:pt x="537" y="795"/>
                  </a:lnTo>
                  <a:lnTo>
                    <a:pt x="454" y="827"/>
                  </a:lnTo>
                  <a:lnTo>
                    <a:pt x="393" y="882"/>
                  </a:lnTo>
                  <a:lnTo>
                    <a:pt x="285" y="966"/>
                  </a:lnTo>
                  <a:lnTo>
                    <a:pt x="202" y="1004"/>
                  </a:lnTo>
                  <a:lnTo>
                    <a:pt x="148" y="1028"/>
                  </a:lnTo>
                  <a:lnTo>
                    <a:pt x="88" y="1026"/>
                  </a:lnTo>
                  <a:lnTo>
                    <a:pt x="68" y="998"/>
                  </a:lnTo>
                  <a:lnTo>
                    <a:pt x="0" y="993"/>
                  </a:lnTo>
                  <a:lnTo>
                    <a:pt x="13" y="962"/>
                  </a:lnTo>
                  <a:lnTo>
                    <a:pt x="99" y="900"/>
                  </a:lnTo>
                  <a:lnTo>
                    <a:pt x="248" y="817"/>
                  </a:lnTo>
                  <a:lnTo>
                    <a:pt x="304" y="801"/>
                  </a:lnTo>
                  <a:lnTo>
                    <a:pt x="378" y="769"/>
                  </a:lnTo>
                  <a:lnTo>
                    <a:pt x="469" y="725"/>
                  </a:lnTo>
                  <a:lnTo>
                    <a:pt x="543" y="681"/>
                  </a:lnTo>
                  <a:lnTo>
                    <a:pt x="619" y="619"/>
                  </a:lnTo>
                  <a:lnTo>
                    <a:pt x="661" y="597"/>
                  </a:lnTo>
                  <a:lnTo>
                    <a:pt x="704" y="550"/>
                  </a:lnTo>
                  <a:lnTo>
                    <a:pt x="780" y="511"/>
                  </a:lnTo>
                  <a:lnTo>
                    <a:pt x="770" y="547"/>
                  </a:lnTo>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67" name="Freeform 166"/>
            <p:cNvSpPr>
              <a:spLocks/>
            </p:cNvSpPr>
            <p:nvPr/>
          </p:nvSpPr>
          <p:spPr bwMode="auto">
            <a:xfrm>
              <a:off x="6701073" y="3051339"/>
              <a:ext cx="448003" cy="431806"/>
            </a:xfrm>
            <a:custGeom>
              <a:avLst/>
              <a:gdLst>
                <a:gd name="T0" fmla="*/ 232 w 271"/>
                <a:gd name="T1" fmla="*/ 9 h 278"/>
                <a:gd name="T2" fmla="*/ 271 w 271"/>
                <a:gd name="T3" fmla="*/ 33 h 278"/>
                <a:gd name="T4" fmla="*/ 241 w 271"/>
                <a:gd name="T5" fmla="*/ 54 h 278"/>
                <a:gd name="T6" fmla="*/ 207 w 271"/>
                <a:gd name="T7" fmla="*/ 58 h 278"/>
                <a:gd name="T8" fmla="*/ 226 w 271"/>
                <a:gd name="T9" fmla="*/ 90 h 278"/>
                <a:gd name="T10" fmla="*/ 230 w 271"/>
                <a:gd name="T11" fmla="*/ 112 h 278"/>
                <a:gd name="T12" fmla="*/ 221 w 271"/>
                <a:gd name="T13" fmla="*/ 148 h 278"/>
                <a:gd name="T14" fmla="*/ 199 w 271"/>
                <a:gd name="T15" fmla="*/ 191 h 278"/>
                <a:gd name="T16" fmla="*/ 162 w 271"/>
                <a:gd name="T17" fmla="*/ 211 h 278"/>
                <a:gd name="T18" fmla="*/ 180 w 271"/>
                <a:gd name="T19" fmla="*/ 236 h 278"/>
                <a:gd name="T20" fmla="*/ 198 w 271"/>
                <a:gd name="T21" fmla="*/ 265 h 278"/>
                <a:gd name="T22" fmla="*/ 149 w 271"/>
                <a:gd name="T23" fmla="*/ 278 h 278"/>
                <a:gd name="T24" fmla="*/ 127 w 271"/>
                <a:gd name="T25" fmla="*/ 258 h 278"/>
                <a:gd name="T26" fmla="*/ 79 w 271"/>
                <a:gd name="T27" fmla="*/ 246 h 278"/>
                <a:gd name="T28" fmla="*/ 25 w 271"/>
                <a:gd name="T29" fmla="*/ 249 h 278"/>
                <a:gd name="T30" fmla="*/ 53 w 271"/>
                <a:gd name="T31" fmla="*/ 214 h 278"/>
                <a:gd name="T32" fmla="*/ 41 w 271"/>
                <a:gd name="T33" fmla="*/ 202 h 278"/>
                <a:gd name="T34" fmla="*/ 19 w 271"/>
                <a:gd name="T35" fmla="*/ 174 h 278"/>
                <a:gd name="T36" fmla="*/ 0 w 271"/>
                <a:gd name="T37" fmla="*/ 151 h 278"/>
                <a:gd name="T38" fmla="*/ 48 w 271"/>
                <a:gd name="T39" fmla="*/ 158 h 278"/>
                <a:gd name="T40" fmla="*/ 62 w 271"/>
                <a:gd name="T41" fmla="*/ 156 h 278"/>
                <a:gd name="T42" fmla="*/ 96 w 271"/>
                <a:gd name="T43" fmla="*/ 150 h 278"/>
                <a:gd name="T44" fmla="*/ 101 w 271"/>
                <a:gd name="T45" fmla="*/ 120 h 278"/>
                <a:gd name="T46" fmla="*/ 115 w 271"/>
                <a:gd name="T47" fmla="*/ 114 h 278"/>
                <a:gd name="T48" fmla="*/ 135 w 271"/>
                <a:gd name="T49" fmla="*/ 114 h 278"/>
                <a:gd name="T50" fmla="*/ 137 w 271"/>
                <a:gd name="T51" fmla="*/ 95 h 278"/>
                <a:gd name="T52" fmla="*/ 152 w 271"/>
                <a:gd name="T53" fmla="*/ 78 h 278"/>
                <a:gd name="T54" fmla="*/ 158 w 271"/>
                <a:gd name="T55" fmla="*/ 65 h 278"/>
                <a:gd name="T56" fmla="*/ 159 w 271"/>
                <a:gd name="T57" fmla="*/ 49 h 278"/>
                <a:gd name="T58" fmla="*/ 161 w 271"/>
                <a:gd name="T59" fmla="*/ 30 h 278"/>
                <a:gd name="T60" fmla="*/ 163 w 271"/>
                <a:gd name="T61" fmla="*/ 12 h 278"/>
                <a:gd name="T62" fmla="*/ 199 w 271"/>
                <a:gd name="T63" fmla="*/ 6 h 278"/>
                <a:gd name="T64" fmla="*/ 216 w 271"/>
                <a:gd name="T65" fmla="*/ 0 h 2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71" h="278">
                  <a:moveTo>
                    <a:pt x="216" y="0"/>
                  </a:moveTo>
                  <a:lnTo>
                    <a:pt x="232" y="9"/>
                  </a:lnTo>
                  <a:lnTo>
                    <a:pt x="241" y="25"/>
                  </a:lnTo>
                  <a:lnTo>
                    <a:pt x="271" y="33"/>
                  </a:lnTo>
                  <a:lnTo>
                    <a:pt x="259" y="51"/>
                  </a:lnTo>
                  <a:lnTo>
                    <a:pt x="241" y="54"/>
                  </a:lnTo>
                  <a:lnTo>
                    <a:pt x="213" y="49"/>
                  </a:lnTo>
                  <a:lnTo>
                    <a:pt x="207" y="58"/>
                  </a:lnTo>
                  <a:lnTo>
                    <a:pt x="217" y="76"/>
                  </a:lnTo>
                  <a:lnTo>
                    <a:pt x="226" y="90"/>
                  </a:lnTo>
                  <a:lnTo>
                    <a:pt x="243" y="100"/>
                  </a:lnTo>
                  <a:lnTo>
                    <a:pt x="230" y="112"/>
                  </a:lnTo>
                  <a:lnTo>
                    <a:pt x="234" y="127"/>
                  </a:lnTo>
                  <a:lnTo>
                    <a:pt x="221" y="148"/>
                  </a:lnTo>
                  <a:lnTo>
                    <a:pt x="214" y="169"/>
                  </a:lnTo>
                  <a:lnTo>
                    <a:pt x="199" y="191"/>
                  </a:lnTo>
                  <a:lnTo>
                    <a:pt x="178" y="189"/>
                  </a:lnTo>
                  <a:lnTo>
                    <a:pt x="162" y="211"/>
                  </a:lnTo>
                  <a:lnTo>
                    <a:pt x="176" y="220"/>
                  </a:lnTo>
                  <a:lnTo>
                    <a:pt x="180" y="236"/>
                  </a:lnTo>
                  <a:lnTo>
                    <a:pt x="192" y="246"/>
                  </a:lnTo>
                  <a:lnTo>
                    <a:pt x="198" y="265"/>
                  </a:lnTo>
                  <a:lnTo>
                    <a:pt x="159" y="264"/>
                  </a:lnTo>
                  <a:lnTo>
                    <a:pt x="149" y="278"/>
                  </a:lnTo>
                  <a:lnTo>
                    <a:pt x="135" y="273"/>
                  </a:lnTo>
                  <a:lnTo>
                    <a:pt x="127" y="258"/>
                  </a:lnTo>
                  <a:lnTo>
                    <a:pt x="111" y="242"/>
                  </a:lnTo>
                  <a:lnTo>
                    <a:pt x="79" y="246"/>
                  </a:lnTo>
                  <a:lnTo>
                    <a:pt x="50" y="246"/>
                  </a:lnTo>
                  <a:lnTo>
                    <a:pt x="25" y="249"/>
                  </a:lnTo>
                  <a:lnTo>
                    <a:pt x="29" y="225"/>
                  </a:lnTo>
                  <a:lnTo>
                    <a:pt x="53" y="214"/>
                  </a:lnTo>
                  <a:lnTo>
                    <a:pt x="50" y="205"/>
                  </a:lnTo>
                  <a:lnTo>
                    <a:pt x="41" y="202"/>
                  </a:lnTo>
                  <a:lnTo>
                    <a:pt x="38" y="183"/>
                  </a:lnTo>
                  <a:lnTo>
                    <a:pt x="19" y="174"/>
                  </a:lnTo>
                  <a:lnTo>
                    <a:pt x="10" y="162"/>
                  </a:lnTo>
                  <a:lnTo>
                    <a:pt x="0" y="151"/>
                  </a:lnTo>
                  <a:lnTo>
                    <a:pt x="31" y="161"/>
                  </a:lnTo>
                  <a:lnTo>
                    <a:pt x="48" y="158"/>
                  </a:lnTo>
                  <a:lnTo>
                    <a:pt x="59" y="161"/>
                  </a:lnTo>
                  <a:lnTo>
                    <a:pt x="62" y="156"/>
                  </a:lnTo>
                  <a:lnTo>
                    <a:pt x="75" y="158"/>
                  </a:lnTo>
                  <a:lnTo>
                    <a:pt x="96" y="150"/>
                  </a:lnTo>
                  <a:lnTo>
                    <a:pt x="93" y="132"/>
                  </a:lnTo>
                  <a:lnTo>
                    <a:pt x="101" y="120"/>
                  </a:lnTo>
                  <a:lnTo>
                    <a:pt x="114" y="120"/>
                  </a:lnTo>
                  <a:lnTo>
                    <a:pt x="115" y="114"/>
                  </a:lnTo>
                  <a:lnTo>
                    <a:pt x="128" y="112"/>
                  </a:lnTo>
                  <a:lnTo>
                    <a:pt x="135" y="114"/>
                  </a:lnTo>
                  <a:lnTo>
                    <a:pt x="140" y="108"/>
                  </a:lnTo>
                  <a:lnTo>
                    <a:pt x="137" y="95"/>
                  </a:lnTo>
                  <a:lnTo>
                    <a:pt x="142" y="83"/>
                  </a:lnTo>
                  <a:lnTo>
                    <a:pt x="152" y="78"/>
                  </a:lnTo>
                  <a:lnTo>
                    <a:pt x="142" y="64"/>
                  </a:lnTo>
                  <a:lnTo>
                    <a:pt x="158" y="65"/>
                  </a:lnTo>
                  <a:lnTo>
                    <a:pt x="162" y="57"/>
                  </a:lnTo>
                  <a:lnTo>
                    <a:pt x="159" y="49"/>
                  </a:lnTo>
                  <a:lnTo>
                    <a:pt x="165" y="41"/>
                  </a:lnTo>
                  <a:lnTo>
                    <a:pt x="161" y="30"/>
                  </a:lnTo>
                  <a:lnTo>
                    <a:pt x="155" y="22"/>
                  </a:lnTo>
                  <a:lnTo>
                    <a:pt x="163" y="12"/>
                  </a:lnTo>
                  <a:lnTo>
                    <a:pt x="180" y="8"/>
                  </a:lnTo>
                  <a:lnTo>
                    <a:pt x="199" y="6"/>
                  </a:lnTo>
                  <a:lnTo>
                    <a:pt x="207" y="2"/>
                  </a:lnTo>
                  <a:lnTo>
                    <a:pt x="216"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68" name="Freeform 167"/>
            <p:cNvSpPr>
              <a:spLocks noEditPoints="1"/>
            </p:cNvSpPr>
            <p:nvPr/>
          </p:nvSpPr>
          <p:spPr bwMode="auto">
            <a:xfrm>
              <a:off x="8476551" y="3650897"/>
              <a:ext cx="285995" cy="416274"/>
            </a:xfrm>
            <a:custGeom>
              <a:avLst/>
              <a:gdLst>
                <a:gd name="T0" fmla="*/ 252 w 710"/>
                <a:gd name="T1" fmla="*/ 24 h 1100"/>
                <a:gd name="T2" fmla="*/ 282 w 710"/>
                <a:gd name="T3" fmla="*/ 24 h 1100"/>
                <a:gd name="T4" fmla="*/ 311 w 710"/>
                <a:gd name="T5" fmla="*/ 120 h 1100"/>
                <a:gd name="T6" fmla="*/ 264 w 710"/>
                <a:gd name="T7" fmla="*/ 219 h 1100"/>
                <a:gd name="T8" fmla="*/ 288 w 710"/>
                <a:gd name="T9" fmla="*/ 355 h 1100"/>
                <a:gd name="T10" fmla="*/ 361 w 710"/>
                <a:gd name="T11" fmla="*/ 355 h 1100"/>
                <a:gd name="T12" fmla="*/ 459 w 710"/>
                <a:gd name="T13" fmla="*/ 448 h 1100"/>
                <a:gd name="T14" fmla="*/ 483 w 710"/>
                <a:gd name="T15" fmla="*/ 508 h 1100"/>
                <a:gd name="T16" fmla="*/ 387 w 710"/>
                <a:gd name="T17" fmla="*/ 421 h 1100"/>
                <a:gd name="T18" fmla="*/ 317 w 710"/>
                <a:gd name="T19" fmla="*/ 402 h 1100"/>
                <a:gd name="T20" fmla="*/ 212 w 710"/>
                <a:gd name="T21" fmla="*/ 395 h 1100"/>
                <a:gd name="T22" fmla="*/ 231 w 710"/>
                <a:gd name="T23" fmla="*/ 339 h 1100"/>
                <a:gd name="T24" fmla="*/ 201 w 710"/>
                <a:gd name="T25" fmla="*/ 350 h 1100"/>
                <a:gd name="T26" fmla="*/ 141 w 710"/>
                <a:gd name="T27" fmla="*/ 264 h 1100"/>
                <a:gd name="T28" fmla="*/ 160 w 710"/>
                <a:gd name="T29" fmla="*/ 210 h 1100"/>
                <a:gd name="T30" fmla="*/ 157 w 710"/>
                <a:gd name="T31" fmla="*/ 0 h 1100"/>
                <a:gd name="T32" fmla="*/ 287 w 710"/>
                <a:gd name="T33" fmla="*/ 463 h 1100"/>
                <a:gd name="T34" fmla="*/ 239 w 710"/>
                <a:gd name="T35" fmla="*/ 494 h 1100"/>
                <a:gd name="T36" fmla="*/ 257 w 710"/>
                <a:gd name="T37" fmla="*/ 432 h 1100"/>
                <a:gd name="T38" fmla="*/ 594 w 710"/>
                <a:gd name="T39" fmla="*/ 540 h 1100"/>
                <a:gd name="T40" fmla="*/ 565 w 710"/>
                <a:gd name="T41" fmla="*/ 612 h 1100"/>
                <a:gd name="T42" fmla="*/ 593 w 710"/>
                <a:gd name="T43" fmla="*/ 693 h 1100"/>
                <a:gd name="T44" fmla="*/ 550 w 710"/>
                <a:gd name="T45" fmla="*/ 653 h 1100"/>
                <a:gd name="T46" fmla="*/ 510 w 710"/>
                <a:gd name="T47" fmla="*/ 597 h 1100"/>
                <a:gd name="T48" fmla="*/ 550 w 710"/>
                <a:gd name="T49" fmla="*/ 571 h 1100"/>
                <a:gd name="T50" fmla="*/ 569 w 710"/>
                <a:gd name="T51" fmla="*/ 508 h 1100"/>
                <a:gd name="T52" fmla="*/ 325 w 710"/>
                <a:gd name="T53" fmla="*/ 563 h 1100"/>
                <a:gd name="T54" fmla="*/ 421 w 710"/>
                <a:gd name="T55" fmla="*/ 589 h 1100"/>
                <a:gd name="T56" fmla="*/ 392 w 710"/>
                <a:gd name="T57" fmla="*/ 661 h 1100"/>
                <a:gd name="T58" fmla="*/ 341 w 710"/>
                <a:gd name="T59" fmla="*/ 647 h 1100"/>
                <a:gd name="T60" fmla="*/ 325 w 710"/>
                <a:gd name="T61" fmla="*/ 563 h 1100"/>
                <a:gd name="T62" fmla="*/ 0 w 710"/>
                <a:gd name="T63" fmla="*/ 863 h 1100"/>
                <a:gd name="T64" fmla="*/ 82 w 710"/>
                <a:gd name="T65" fmla="*/ 751 h 1100"/>
                <a:gd name="T66" fmla="*/ 153 w 710"/>
                <a:gd name="T67" fmla="*/ 607 h 1100"/>
                <a:gd name="T68" fmla="*/ 128 w 710"/>
                <a:gd name="T69" fmla="*/ 724 h 1100"/>
                <a:gd name="T70" fmla="*/ 497 w 710"/>
                <a:gd name="T71" fmla="*/ 700 h 1100"/>
                <a:gd name="T72" fmla="*/ 454 w 710"/>
                <a:gd name="T73" fmla="*/ 782 h 1100"/>
                <a:gd name="T74" fmla="*/ 381 w 710"/>
                <a:gd name="T75" fmla="*/ 748 h 1100"/>
                <a:gd name="T76" fmla="*/ 411 w 710"/>
                <a:gd name="T77" fmla="*/ 702 h 1100"/>
                <a:gd name="T78" fmla="*/ 455 w 710"/>
                <a:gd name="T79" fmla="*/ 644 h 1100"/>
                <a:gd name="T80" fmla="*/ 496 w 710"/>
                <a:gd name="T81" fmla="*/ 619 h 1100"/>
                <a:gd name="T82" fmla="*/ 690 w 710"/>
                <a:gd name="T83" fmla="*/ 859 h 1100"/>
                <a:gd name="T84" fmla="*/ 710 w 710"/>
                <a:gd name="T85" fmla="*/ 963 h 1100"/>
                <a:gd name="T86" fmla="*/ 657 w 710"/>
                <a:gd name="T87" fmla="*/ 954 h 1100"/>
                <a:gd name="T88" fmla="*/ 652 w 710"/>
                <a:gd name="T89" fmla="*/ 1060 h 1100"/>
                <a:gd name="T90" fmla="*/ 542 w 710"/>
                <a:gd name="T91" fmla="*/ 1051 h 1100"/>
                <a:gd name="T92" fmla="*/ 537 w 710"/>
                <a:gd name="T93" fmla="*/ 949 h 1100"/>
                <a:gd name="T94" fmla="*/ 466 w 710"/>
                <a:gd name="T95" fmla="*/ 944 h 1100"/>
                <a:gd name="T96" fmla="*/ 378 w 710"/>
                <a:gd name="T97" fmla="*/ 988 h 1100"/>
                <a:gd name="T98" fmla="*/ 388 w 710"/>
                <a:gd name="T99" fmla="*/ 891 h 1100"/>
                <a:gd name="T100" fmla="*/ 472 w 710"/>
                <a:gd name="T101" fmla="*/ 835 h 1100"/>
                <a:gd name="T102" fmla="*/ 557 w 710"/>
                <a:gd name="T103" fmla="*/ 850 h 1100"/>
                <a:gd name="T104" fmla="*/ 619 w 710"/>
                <a:gd name="T105" fmla="*/ 810 h 1100"/>
                <a:gd name="T106" fmla="*/ 673 w 710"/>
                <a:gd name="T107" fmla="*/ 785 h 1100"/>
                <a:gd name="T108" fmla="*/ 690 w 710"/>
                <a:gd name="T109" fmla="*/ 859 h 1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710" h="1100">
                  <a:moveTo>
                    <a:pt x="202" y="0"/>
                  </a:moveTo>
                  <a:lnTo>
                    <a:pt x="252" y="24"/>
                  </a:lnTo>
                  <a:lnTo>
                    <a:pt x="271" y="2"/>
                  </a:lnTo>
                  <a:lnTo>
                    <a:pt x="282" y="24"/>
                  </a:lnTo>
                  <a:lnTo>
                    <a:pt x="276" y="59"/>
                  </a:lnTo>
                  <a:lnTo>
                    <a:pt x="311" y="120"/>
                  </a:lnTo>
                  <a:lnTo>
                    <a:pt x="303" y="191"/>
                  </a:lnTo>
                  <a:lnTo>
                    <a:pt x="264" y="219"/>
                  </a:lnTo>
                  <a:lnTo>
                    <a:pt x="262" y="288"/>
                  </a:lnTo>
                  <a:lnTo>
                    <a:pt x="288" y="355"/>
                  </a:lnTo>
                  <a:lnTo>
                    <a:pt x="329" y="365"/>
                  </a:lnTo>
                  <a:lnTo>
                    <a:pt x="361" y="355"/>
                  </a:lnTo>
                  <a:lnTo>
                    <a:pt x="460" y="402"/>
                  </a:lnTo>
                  <a:lnTo>
                    <a:pt x="459" y="448"/>
                  </a:lnTo>
                  <a:lnTo>
                    <a:pt x="486" y="469"/>
                  </a:lnTo>
                  <a:lnTo>
                    <a:pt x="483" y="508"/>
                  </a:lnTo>
                  <a:lnTo>
                    <a:pt x="420" y="466"/>
                  </a:lnTo>
                  <a:lnTo>
                    <a:pt x="387" y="421"/>
                  </a:lnTo>
                  <a:lnTo>
                    <a:pt x="371" y="453"/>
                  </a:lnTo>
                  <a:lnTo>
                    <a:pt x="317" y="402"/>
                  </a:lnTo>
                  <a:lnTo>
                    <a:pt x="251" y="414"/>
                  </a:lnTo>
                  <a:lnTo>
                    <a:pt x="212" y="395"/>
                  </a:lnTo>
                  <a:lnTo>
                    <a:pt x="211" y="360"/>
                  </a:lnTo>
                  <a:lnTo>
                    <a:pt x="231" y="339"/>
                  </a:lnTo>
                  <a:lnTo>
                    <a:pt x="206" y="319"/>
                  </a:lnTo>
                  <a:lnTo>
                    <a:pt x="201" y="350"/>
                  </a:lnTo>
                  <a:lnTo>
                    <a:pt x="157" y="301"/>
                  </a:lnTo>
                  <a:lnTo>
                    <a:pt x="141" y="264"/>
                  </a:lnTo>
                  <a:lnTo>
                    <a:pt x="126" y="182"/>
                  </a:lnTo>
                  <a:lnTo>
                    <a:pt x="160" y="210"/>
                  </a:lnTo>
                  <a:lnTo>
                    <a:pt x="146" y="77"/>
                  </a:lnTo>
                  <a:lnTo>
                    <a:pt x="157" y="0"/>
                  </a:lnTo>
                  <a:lnTo>
                    <a:pt x="202" y="0"/>
                  </a:lnTo>
                  <a:moveTo>
                    <a:pt x="287" y="463"/>
                  </a:moveTo>
                  <a:lnTo>
                    <a:pt x="276" y="536"/>
                  </a:lnTo>
                  <a:lnTo>
                    <a:pt x="239" y="494"/>
                  </a:lnTo>
                  <a:lnTo>
                    <a:pt x="193" y="429"/>
                  </a:lnTo>
                  <a:lnTo>
                    <a:pt x="257" y="432"/>
                  </a:lnTo>
                  <a:lnTo>
                    <a:pt x="287" y="463"/>
                  </a:lnTo>
                  <a:moveTo>
                    <a:pt x="594" y="540"/>
                  </a:moveTo>
                  <a:lnTo>
                    <a:pt x="625" y="635"/>
                  </a:lnTo>
                  <a:lnTo>
                    <a:pt x="565" y="612"/>
                  </a:lnTo>
                  <a:lnTo>
                    <a:pt x="570" y="641"/>
                  </a:lnTo>
                  <a:lnTo>
                    <a:pt x="593" y="693"/>
                  </a:lnTo>
                  <a:lnTo>
                    <a:pt x="559" y="712"/>
                  </a:lnTo>
                  <a:lnTo>
                    <a:pt x="550" y="653"/>
                  </a:lnTo>
                  <a:lnTo>
                    <a:pt x="527" y="648"/>
                  </a:lnTo>
                  <a:lnTo>
                    <a:pt x="510" y="597"/>
                  </a:lnTo>
                  <a:lnTo>
                    <a:pt x="555" y="603"/>
                  </a:lnTo>
                  <a:lnTo>
                    <a:pt x="550" y="571"/>
                  </a:lnTo>
                  <a:lnTo>
                    <a:pt x="497" y="506"/>
                  </a:lnTo>
                  <a:lnTo>
                    <a:pt x="569" y="508"/>
                  </a:lnTo>
                  <a:lnTo>
                    <a:pt x="594" y="540"/>
                  </a:lnTo>
                  <a:moveTo>
                    <a:pt x="325" y="563"/>
                  </a:moveTo>
                  <a:lnTo>
                    <a:pt x="373" y="589"/>
                  </a:lnTo>
                  <a:lnTo>
                    <a:pt x="421" y="589"/>
                  </a:lnTo>
                  <a:lnTo>
                    <a:pt x="423" y="625"/>
                  </a:lnTo>
                  <a:lnTo>
                    <a:pt x="392" y="661"/>
                  </a:lnTo>
                  <a:lnTo>
                    <a:pt x="347" y="686"/>
                  </a:lnTo>
                  <a:lnTo>
                    <a:pt x="341" y="647"/>
                  </a:lnTo>
                  <a:lnTo>
                    <a:pt x="341" y="603"/>
                  </a:lnTo>
                  <a:lnTo>
                    <a:pt x="325" y="563"/>
                  </a:lnTo>
                  <a:moveTo>
                    <a:pt x="94" y="782"/>
                  </a:moveTo>
                  <a:lnTo>
                    <a:pt x="0" y="863"/>
                  </a:lnTo>
                  <a:lnTo>
                    <a:pt x="32" y="803"/>
                  </a:lnTo>
                  <a:lnTo>
                    <a:pt x="82" y="751"/>
                  </a:lnTo>
                  <a:lnTo>
                    <a:pt x="122" y="692"/>
                  </a:lnTo>
                  <a:lnTo>
                    <a:pt x="153" y="607"/>
                  </a:lnTo>
                  <a:lnTo>
                    <a:pt x="173" y="677"/>
                  </a:lnTo>
                  <a:lnTo>
                    <a:pt x="128" y="724"/>
                  </a:lnTo>
                  <a:lnTo>
                    <a:pt x="94" y="782"/>
                  </a:lnTo>
                  <a:moveTo>
                    <a:pt x="497" y="700"/>
                  </a:moveTo>
                  <a:lnTo>
                    <a:pt x="473" y="728"/>
                  </a:lnTo>
                  <a:lnTo>
                    <a:pt x="454" y="782"/>
                  </a:lnTo>
                  <a:lnTo>
                    <a:pt x="433" y="807"/>
                  </a:lnTo>
                  <a:lnTo>
                    <a:pt x="381" y="748"/>
                  </a:lnTo>
                  <a:lnTo>
                    <a:pt x="395" y="726"/>
                  </a:lnTo>
                  <a:lnTo>
                    <a:pt x="411" y="702"/>
                  </a:lnTo>
                  <a:lnTo>
                    <a:pt x="414" y="649"/>
                  </a:lnTo>
                  <a:lnTo>
                    <a:pt x="455" y="644"/>
                  </a:lnTo>
                  <a:lnTo>
                    <a:pt x="449" y="701"/>
                  </a:lnTo>
                  <a:lnTo>
                    <a:pt x="496" y="619"/>
                  </a:lnTo>
                  <a:lnTo>
                    <a:pt x="497" y="700"/>
                  </a:lnTo>
                  <a:moveTo>
                    <a:pt x="690" y="859"/>
                  </a:moveTo>
                  <a:lnTo>
                    <a:pt x="702" y="916"/>
                  </a:lnTo>
                  <a:lnTo>
                    <a:pt x="710" y="963"/>
                  </a:lnTo>
                  <a:lnTo>
                    <a:pt x="690" y="1041"/>
                  </a:lnTo>
                  <a:lnTo>
                    <a:pt x="657" y="954"/>
                  </a:lnTo>
                  <a:lnTo>
                    <a:pt x="624" y="998"/>
                  </a:lnTo>
                  <a:lnTo>
                    <a:pt x="652" y="1060"/>
                  </a:lnTo>
                  <a:lnTo>
                    <a:pt x="633" y="1100"/>
                  </a:lnTo>
                  <a:lnTo>
                    <a:pt x="542" y="1051"/>
                  </a:lnTo>
                  <a:lnTo>
                    <a:pt x="517" y="989"/>
                  </a:lnTo>
                  <a:lnTo>
                    <a:pt x="537" y="949"/>
                  </a:lnTo>
                  <a:lnTo>
                    <a:pt x="487" y="908"/>
                  </a:lnTo>
                  <a:lnTo>
                    <a:pt x="466" y="944"/>
                  </a:lnTo>
                  <a:lnTo>
                    <a:pt x="430" y="940"/>
                  </a:lnTo>
                  <a:lnTo>
                    <a:pt x="378" y="988"/>
                  </a:lnTo>
                  <a:lnTo>
                    <a:pt x="364" y="963"/>
                  </a:lnTo>
                  <a:lnTo>
                    <a:pt x="388" y="891"/>
                  </a:lnTo>
                  <a:lnTo>
                    <a:pt x="433" y="867"/>
                  </a:lnTo>
                  <a:lnTo>
                    <a:pt x="472" y="835"/>
                  </a:lnTo>
                  <a:lnTo>
                    <a:pt x="501" y="874"/>
                  </a:lnTo>
                  <a:lnTo>
                    <a:pt x="557" y="850"/>
                  </a:lnTo>
                  <a:lnTo>
                    <a:pt x="566" y="812"/>
                  </a:lnTo>
                  <a:lnTo>
                    <a:pt x="619" y="810"/>
                  </a:lnTo>
                  <a:lnTo>
                    <a:pt x="608" y="744"/>
                  </a:lnTo>
                  <a:lnTo>
                    <a:pt x="673" y="785"/>
                  </a:lnTo>
                  <a:lnTo>
                    <a:pt x="683" y="828"/>
                  </a:lnTo>
                  <a:lnTo>
                    <a:pt x="690" y="859"/>
                  </a:lnTo>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69" name="Freeform 168"/>
            <p:cNvSpPr>
              <a:spLocks/>
            </p:cNvSpPr>
            <p:nvPr/>
          </p:nvSpPr>
          <p:spPr bwMode="auto">
            <a:xfrm>
              <a:off x="9615567" y="4410441"/>
              <a:ext cx="42982" cy="60577"/>
            </a:xfrm>
            <a:custGeom>
              <a:avLst/>
              <a:gdLst>
                <a:gd name="T0" fmla="*/ 23 w 26"/>
                <a:gd name="T1" fmla="*/ 37 h 39"/>
                <a:gd name="T2" fmla="*/ 18 w 26"/>
                <a:gd name="T3" fmla="*/ 39 h 39"/>
                <a:gd name="T4" fmla="*/ 10 w 26"/>
                <a:gd name="T5" fmla="*/ 31 h 39"/>
                <a:gd name="T6" fmla="*/ 3 w 26"/>
                <a:gd name="T7" fmla="*/ 18 h 39"/>
                <a:gd name="T8" fmla="*/ 0 w 26"/>
                <a:gd name="T9" fmla="*/ 2 h 39"/>
                <a:gd name="T10" fmla="*/ 3 w 26"/>
                <a:gd name="T11" fmla="*/ 0 h 39"/>
                <a:gd name="T12" fmla="*/ 5 w 26"/>
                <a:gd name="T13" fmla="*/ 6 h 39"/>
                <a:gd name="T14" fmla="*/ 10 w 26"/>
                <a:gd name="T15" fmla="*/ 11 h 39"/>
                <a:gd name="T16" fmla="*/ 18 w 26"/>
                <a:gd name="T17" fmla="*/ 24 h 39"/>
                <a:gd name="T18" fmla="*/ 26 w 26"/>
                <a:gd name="T19" fmla="*/ 31 h 39"/>
                <a:gd name="T20" fmla="*/ 23 w 26"/>
                <a:gd name="T21" fmla="*/ 37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6" h="39">
                  <a:moveTo>
                    <a:pt x="23" y="37"/>
                  </a:moveTo>
                  <a:lnTo>
                    <a:pt x="18" y="39"/>
                  </a:lnTo>
                  <a:lnTo>
                    <a:pt x="10" y="31"/>
                  </a:lnTo>
                  <a:lnTo>
                    <a:pt x="3" y="18"/>
                  </a:lnTo>
                  <a:lnTo>
                    <a:pt x="0" y="2"/>
                  </a:lnTo>
                  <a:lnTo>
                    <a:pt x="3" y="0"/>
                  </a:lnTo>
                  <a:lnTo>
                    <a:pt x="5" y="6"/>
                  </a:lnTo>
                  <a:lnTo>
                    <a:pt x="10" y="11"/>
                  </a:lnTo>
                  <a:lnTo>
                    <a:pt x="18" y="24"/>
                  </a:lnTo>
                  <a:lnTo>
                    <a:pt x="26" y="31"/>
                  </a:lnTo>
                  <a:lnTo>
                    <a:pt x="23" y="37"/>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70" name="Freeform 169"/>
            <p:cNvSpPr>
              <a:spLocks/>
            </p:cNvSpPr>
            <p:nvPr/>
          </p:nvSpPr>
          <p:spPr bwMode="auto">
            <a:xfrm>
              <a:off x="9427108" y="4382482"/>
              <a:ext cx="123987" cy="69898"/>
            </a:xfrm>
            <a:custGeom>
              <a:avLst/>
              <a:gdLst>
                <a:gd name="T0" fmla="*/ 68 w 75"/>
                <a:gd name="T1" fmla="*/ 27 h 45"/>
                <a:gd name="T2" fmla="*/ 58 w 75"/>
                <a:gd name="T3" fmla="*/ 29 h 45"/>
                <a:gd name="T4" fmla="*/ 54 w 75"/>
                <a:gd name="T5" fmla="*/ 35 h 45"/>
                <a:gd name="T6" fmla="*/ 44 w 75"/>
                <a:gd name="T7" fmla="*/ 40 h 45"/>
                <a:gd name="T8" fmla="*/ 34 w 75"/>
                <a:gd name="T9" fmla="*/ 45 h 45"/>
                <a:gd name="T10" fmla="*/ 25 w 75"/>
                <a:gd name="T11" fmla="*/ 45 h 45"/>
                <a:gd name="T12" fmla="*/ 10 w 75"/>
                <a:gd name="T13" fmla="*/ 39 h 45"/>
                <a:gd name="T14" fmla="*/ 0 w 75"/>
                <a:gd name="T15" fmla="*/ 33 h 45"/>
                <a:gd name="T16" fmla="*/ 2 w 75"/>
                <a:gd name="T17" fmla="*/ 26 h 45"/>
                <a:gd name="T18" fmla="*/ 18 w 75"/>
                <a:gd name="T19" fmla="*/ 29 h 45"/>
                <a:gd name="T20" fmla="*/ 28 w 75"/>
                <a:gd name="T21" fmla="*/ 28 h 45"/>
                <a:gd name="T22" fmla="*/ 31 w 75"/>
                <a:gd name="T23" fmla="*/ 18 h 45"/>
                <a:gd name="T24" fmla="*/ 34 w 75"/>
                <a:gd name="T25" fmla="*/ 17 h 45"/>
                <a:gd name="T26" fmla="*/ 35 w 75"/>
                <a:gd name="T27" fmla="*/ 28 h 45"/>
                <a:gd name="T28" fmla="*/ 46 w 75"/>
                <a:gd name="T29" fmla="*/ 27 h 45"/>
                <a:gd name="T30" fmla="*/ 51 w 75"/>
                <a:gd name="T31" fmla="*/ 20 h 45"/>
                <a:gd name="T32" fmla="*/ 62 w 75"/>
                <a:gd name="T33" fmla="*/ 12 h 45"/>
                <a:gd name="T34" fmla="*/ 61 w 75"/>
                <a:gd name="T35" fmla="*/ 0 h 45"/>
                <a:gd name="T36" fmla="*/ 72 w 75"/>
                <a:gd name="T37" fmla="*/ 0 h 45"/>
                <a:gd name="T38" fmla="*/ 75 w 75"/>
                <a:gd name="T39" fmla="*/ 3 h 45"/>
                <a:gd name="T40" fmla="*/ 74 w 75"/>
                <a:gd name="T41" fmla="*/ 15 h 45"/>
                <a:gd name="T42" fmla="*/ 68 w 75"/>
                <a:gd name="T43" fmla="*/ 27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75" h="45">
                  <a:moveTo>
                    <a:pt x="68" y="27"/>
                  </a:moveTo>
                  <a:lnTo>
                    <a:pt x="58" y="29"/>
                  </a:lnTo>
                  <a:lnTo>
                    <a:pt x="54" y="35"/>
                  </a:lnTo>
                  <a:lnTo>
                    <a:pt x="44" y="40"/>
                  </a:lnTo>
                  <a:lnTo>
                    <a:pt x="34" y="45"/>
                  </a:lnTo>
                  <a:lnTo>
                    <a:pt x="25" y="45"/>
                  </a:lnTo>
                  <a:lnTo>
                    <a:pt x="10" y="39"/>
                  </a:lnTo>
                  <a:lnTo>
                    <a:pt x="0" y="33"/>
                  </a:lnTo>
                  <a:lnTo>
                    <a:pt x="2" y="26"/>
                  </a:lnTo>
                  <a:lnTo>
                    <a:pt x="18" y="29"/>
                  </a:lnTo>
                  <a:lnTo>
                    <a:pt x="28" y="28"/>
                  </a:lnTo>
                  <a:lnTo>
                    <a:pt x="31" y="18"/>
                  </a:lnTo>
                  <a:lnTo>
                    <a:pt x="34" y="17"/>
                  </a:lnTo>
                  <a:lnTo>
                    <a:pt x="35" y="28"/>
                  </a:lnTo>
                  <a:lnTo>
                    <a:pt x="46" y="27"/>
                  </a:lnTo>
                  <a:lnTo>
                    <a:pt x="51" y="20"/>
                  </a:lnTo>
                  <a:lnTo>
                    <a:pt x="62" y="12"/>
                  </a:lnTo>
                  <a:lnTo>
                    <a:pt x="61" y="0"/>
                  </a:lnTo>
                  <a:lnTo>
                    <a:pt x="72" y="0"/>
                  </a:lnTo>
                  <a:lnTo>
                    <a:pt x="75" y="3"/>
                  </a:lnTo>
                  <a:lnTo>
                    <a:pt x="74" y="15"/>
                  </a:lnTo>
                  <a:lnTo>
                    <a:pt x="68" y="27"/>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71" name="Freeform 170"/>
            <p:cNvSpPr>
              <a:spLocks/>
            </p:cNvSpPr>
            <p:nvPr/>
          </p:nvSpPr>
          <p:spPr bwMode="auto">
            <a:xfrm>
              <a:off x="9197322" y="4331224"/>
              <a:ext cx="290953" cy="260948"/>
            </a:xfrm>
            <a:custGeom>
              <a:avLst/>
              <a:gdLst>
                <a:gd name="T0" fmla="*/ 116 w 176"/>
                <a:gd name="T1" fmla="*/ 100 h 168"/>
                <a:gd name="T2" fmla="*/ 131 w 176"/>
                <a:gd name="T3" fmla="*/ 114 h 168"/>
                <a:gd name="T4" fmla="*/ 141 w 176"/>
                <a:gd name="T5" fmla="*/ 136 h 168"/>
                <a:gd name="T6" fmla="*/ 151 w 176"/>
                <a:gd name="T7" fmla="*/ 135 h 168"/>
                <a:gd name="T8" fmla="*/ 149 w 176"/>
                <a:gd name="T9" fmla="*/ 144 h 168"/>
                <a:gd name="T10" fmla="*/ 163 w 176"/>
                <a:gd name="T11" fmla="*/ 148 h 168"/>
                <a:gd name="T12" fmla="*/ 157 w 176"/>
                <a:gd name="T13" fmla="*/ 151 h 168"/>
                <a:gd name="T14" fmla="*/ 176 w 176"/>
                <a:gd name="T15" fmla="*/ 160 h 168"/>
                <a:gd name="T16" fmla="*/ 173 w 176"/>
                <a:gd name="T17" fmla="*/ 166 h 168"/>
                <a:gd name="T18" fmla="*/ 161 w 176"/>
                <a:gd name="T19" fmla="*/ 168 h 168"/>
                <a:gd name="T20" fmla="*/ 157 w 176"/>
                <a:gd name="T21" fmla="*/ 162 h 168"/>
                <a:gd name="T22" fmla="*/ 141 w 176"/>
                <a:gd name="T23" fmla="*/ 160 h 168"/>
                <a:gd name="T24" fmla="*/ 123 w 176"/>
                <a:gd name="T25" fmla="*/ 157 h 168"/>
                <a:gd name="T26" fmla="*/ 111 w 176"/>
                <a:gd name="T27" fmla="*/ 144 h 168"/>
                <a:gd name="T28" fmla="*/ 101 w 176"/>
                <a:gd name="T29" fmla="*/ 132 h 168"/>
                <a:gd name="T30" fmla="*/ 93 w 176"/>
                <a:gd name="T31" fmla="*/ 114 h 168"/>
                <a:gd name="T32" fmla="*/ 70 w 176"/>
                <a:gd name="T33" fmla="*/ 105 h 168"/>
                <a:gd name="T34" fmla="*/ 54 w 176"/>
                <a:gd name="T35" fmla="*/ 111 h 168"/>
                <a:gd name="T36" fmla="*/ 43 w 176"/>
                <a:gd name="T37" fmla="*/ 118 h 168"/>
                <a:gd name="T38" fmla="*/ 43 w 176"/>
                <a:gd name="T39" fmla="*/ 133 h 168"/>
                <a:gd name="T40" fmla="*/ 28 w 176"/>
                <a:gd name="T41" fmla="*/ 140 h 168"/>
                <a:gd name="T42" fmla="*/ 19 w 176"/>
                <a:gd name="T43" fmla="*/ 137 h 168"/>
                <a:gd name="T44" fmla="*/ 0 w 176"/>
                <a:gd name="T45" fmla="*/ 136 h 168"/>
                <a:gd name="T46" fmla="*/ 5 w 176"/>
                <a:gd name="T47" fmla="*/ 68 h 168"/>
                <a:gd name="T48" fmla="*/ 7 w 176"/>
                <a:gd name="T49" fmla="*/ 0 h 168"/>
                <a:gd name="T50" fmla="*/ 39 w 176"/>
                <a:gd name="T51" fmla="*/ 15 h 168"/>
                <a:gd name="T52" fmla="*/ 72 w 176"/>
                <a:gd name="T53" fmla="*/ 27 h 168"/>
                <a:gd name="T54" fmla="*/ 84 w 176"/>
                <a:gd name="T55" fmla="*/ 37 h 168"/>
                <a:gd name="T56" fmla="*/ 94 w 176"/>
                <a:gd name="T57" fmla="*/ 48 h 168"/>
                <a:gd name="T58" fmla="*/ 96 w 176"/>
                <a:gd name="T59" fmla="*/ 60 h 168"/>
                <a:gd name="T60" fmla="*/ 126 w 176"/>
                <a:gd name="T61" fmla="*/ 73 h 168"/>
                <a:gd name="T62" fmla="*/ 130 w 176"/>
                <a:gd name="T63" fmla="*/ 84 h 168"/>
                <a:gd name="T64" fmla="*/ 113 w 176"/>
                <a:gd name="T65" fmla="*/ 86 h 168"/>
                <a:gd name="T66" fmla="*/ 116 w 176"/>
                <a:gd name="T67" fmla="*/ 100 h 1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76" h="168">
                  <a:moveTo>
                    <a:pt x="116" y="100"/>
                  </a:moveTo>
                  <a:lnTo>
                    <a:pt x="131" y="114"/>
                  </a:lnTo>
                  <a:lnTo>
                    <a:pt x="141" y="136"/>
                  </a:lnTo>
                  <a:lnTo>
                    <a:pt x="151" y="135"/>
                  </a:lnTo>
                  <a:lnTo>
                    <a:pt x="149" y="144"/>
                  </a:lnTo>
                  <a:lnTo>
                    <a:pt x="163" y="148"/>
                  </a:lnTo>
                  <a:lnTo>
                    <a:pt x="157" y="151"/>
                  </a:lnTo>
                  <a:lnTo>
                    <a:pt x="176" y="160"/>
                  </a:lnTo>
                  <a:lnTo>
                    <a:pt x="173" y="166"/>
                  </a:lnTo>
                  <a:lnTo>
                    <a:pt x="161" y="168"/>
                  </a:lnTo>
                  <a:lnTo>
                    <a:pt x="157" y="162"/>
                  </a:lnTo>
                  <a:lnTo>
                    <a:pt x="141" y="160"/>
                  </a:lnTo>
                  <a:lnTo>
                    <a:pt x="123" y="157"/>
                  </a:lnTo>
                  <a:lnTo>
                    <a:pt x="111" y="144"/>
                  </a:lnTo>
                  <a:lnTo>
                    <a:pt x="101" y="132"/>
                  </a:lnTo>
                  <a:lnTo>
                    <a:pt x="93" y="114"/>
                  </a:lnTo>
                  <a:lnTo>
                    <a:pt x="70" y="105"/>
                  </a:lnTo>
                  <a:lnTo>
                    <a:pt x="54" y="111"/>
                  </a:lnTo>
                  <a:lnTo>
                    <a:pt x="43" y="118"/>
                  </a:lnTo>
                  <a:lnTo>
                    <a:pt x="43" y="133"/>
                  </a:lnTo>
                  <a:lnTo>
                    <a:pt x="28" y="140"/>
                  </a:lnTo>
                  <a:lnTo>
                    <a:pt x="19" y="137"/>
                  </a:lnTo>
                  <a:lnTo>
                    <a:pt x="0" y="136"/>
                  </a:lnTo>
                  <a:lnTo>
                    <a:pt x="5" y="68"/>
                  </a:lnTo>
                  <a:lnTo>
                    <a:pt x="7" y="0"/>
                  </a:lnTo>
                  <a:lnTo>
                    <a:pt x="39" y="15"/>
                  </a:lnTo>
                  <a:lnTo>
                    <a:pt x="72" y="27"/>
                  </a:lnTo>
                  <a:lnTo>
                    <a:pt x="84" y="37"/>
                  </a:lnTo>
                  <a:lnTo>
                    <a:pt x="94" y="48"/>
                  </a:lnTo>
                  <a:lnTo>
                    <a:pt x="96" y="60"/>
                  </a:lnTo>
                  <a:lnTo>
                    <a:pt x="126" y="73"/>
                  </a:lnTo>
                  <a:lnTo>
                    <a:pt x="130" y="84"/>
                  </a:lnTo>
                  <a:lnTo>
                    <a:pt x="113" y="86"/>
                  </a:lnTo>
                  <a:lnTo>
                    <a:pt x="116" y="10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72" name="Freeform 171"/>
            <p:cNvSpPr>
              <a:spLocks/>
            </p:cNvSpPr>
            <p:nvPr/>
          </p:nvSpPr>
          <p:spPr bwMode="auto">
            <a:xfrm>
              <a:off x="9503153" y="4328118"/>
              <a:ext cx="72738" cy="73003"/>
            </a:xfrm>
            <a:custGeom>
              <a:avLst/>
              <a:gdLst>
                <a:gd name="T0" fmla="*/ 44 w 44"/>
                <a:gd name="T1" fmla="*/ 42 h 47"/>
                <a:gd name="T2" fmla="*/ 38 w 44"/>
                <a:gd name="T3" fmla="*/ 47 h 47"/>
                <a:gd name="T4" fmla="*/ 35 w 44"/>
                <a:gd name="T5" fmla="*/ 35 h 47"/>
                <a:gd name="T6" fmla="*/ 31 w 44"/>
                <a:gd name="T7" fmla="*/ 27 h 47"/>
                <a:gd name="T8" fmla="*/ 23 w 44"/>
                <a:gd name="T9" fmla="*/ 20 h 47"/>
                <a:gd name="T10" fmla="*/ 13 w 44"/>
                <a:gd name="T11" fmla="*/ 11 h 47"/>
                <a:gd name="T12" fmla="*/ 0 w 44"/>
                <a:gd name="T13" fmla="*/ 5 h 47"/>
                <a:gd name="T14" fmla="*/ 5 w 44"/>
                <a:gd name="T15" fmla="*/ 0 h 47"/>
                <a:gd name="T16" fmla="*/ 15 w 44"/>
                <a:gd name="T17" fmla="*/ 6 h 47"/>
                <a:gd name="T18" fmla="*/ 21 w 44"/>
                <a:gd name="T19" fmla="*/ 11 h 47"/>
                <a:gd name="T20" fmla="*/ 28 w 44"/>
                <a:gd name="T21" fmla="*/ 16 h 47"/>
                <a:gd name="T22" fmla="*/ 35 w 44"/>
                <a:gd name="T23" fmla="*/ 24 h 47"/>
                <a:gd name="T24" fmla="*/ 42 w 44"/>
                <a:gd name="T25" fmla="*/ 31 h 47"/>
                <a:gd name="T26" fmla="*/ 44 w 44"/>
                <a:gd name="T27" fmla="*/ 42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4" h="47">
                  <a:moveTo>
                    <a:pt x="44" y="42"/>
                  </a:moveTo>
                  <a:lnTo>
                    <a:pt x="38" y="47"/>
                  </a:lnTo>
                  <a:lnTo>
                    <a:pt x="35" y="35"/>
                  </a:lnTo>
                  <a:lnTo>
                    <a:pt x="31" y="27"/>
                  </a:lnTo>
                  <a:lnTo>
                    <a:pt x="23" y="20"/>
                  </a:lnTo>
                  <a:lnTo>
                    <a:pt x="13" y="11"/>
                  </a:lnTo>
                  <a:lnTo>
                    <a:pt x="0" y="5"/>
                  </a:lnTo>
                  <a:lnTo>
                    <a:pt x="5" y="0"/>
                  </a:lnTo>
                  <a:lnTo>
                    <a:pt x="15" y="6"/>
                  </a:lnTo>
                  <a:lnTo>
                    <a:pt x="21" y="11"/>
                  </a:lnTo>
                  <a:lnTo>
                    <a:pt x="28" y="16"/>
                  </a:lnTo>
                  <a:lnTo>
                    <a:pt x="35" y="24"/>
                  </a:lnTo>
                  <a:lnTo>
                    <a:pt x="42" y="31"/>
                  </a:lnTo>
                  <a:lnTo>
                    <a:pt x="44" y="42"/>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73" name="Freeform 172"/>
            <p:cNvSpPr>
              <a:spLocks/>
            </p:cNvSpPr>
            <p:nvPr/>
          </p:nvSpPr>
          <p:spPr bwMode="auto">
            <a:xfrm>
              <a:off x="8405466" y="2863394"/>
              <a:ext cx="140517" cy="170858"/>
            </a:xfrm>
            <a:custGeom>
              <a:avLst/>
              <a:gdLst>
                <a:gd name="T0" fmla="*/ 81 w 85"/>
                <a:gd name="T1" fmla="*/ 12 h 110"/>
                <a:gd name="T2" fmla="*/ 85 w 85"/>
                <a:gd name="T3" fmla="*/ 16 h 110"/>
                <a:gd name="T4" fmla="*/ 78 w 85"/>
                <a:gd name="T5" fmla="*/ 14 h 110"/>
                <a:gd name="T6" fmla="*/ 75 w 85"/>
                <a:gd name="T7" fmla="*/ 21 h 110"/>
                <a:gd name="T8" fmla="*/ 74 w 85"/>
                <a:gd name="T9" fmla="*/ 28 h 110"/>
                <a:gd name="T10" fmla="*/ 82 w 85"/>
                <a:gd name="T11" fmla="*/ 43 h 110"/>
                <a:gd name="T12" fmla="*/ 76 w 85"/>
                <a:gd name="T13" fmla="*/ 48 h 110"/>
                <a:gd name="T14" fmla="*/ 75 w 85"/>
                <a:gd name="T15" fmla="*/ 52 h 110"/>
                <a:gd name="T16" fmla="*/ 72 w 85"/>
                <a:gd name="T17" fmla="*/ 58 h 110"/>
                <a:gd name="T18" fmla="*/ 62 w 85"/>
                <a:gd name="T19" fmla="*/ 61 h 110"/>
                <a:gd name="T20" fmla="*/ 58 w 85"/>
                <a:gd name="T21" fmla="*/ 66 h 110"/>
                <a:gd name="T22" fmla="*/ 61 w 85"/>
                <a:gd name="T23" fmla="*/ 75 h 110"/>
                <a:gd name="T24" fmla="*/ 61 w 85"/>
                <a:gd name="T25" fmla="*/ 78 h 110"/>
                <a:gd name="T26" fmla="*/ 69 w 85"/>
                <a:gd name="T27" fmla="*/ 81 h 110"/>
                <a:gd name="T28" fmla="*/ 83 w 85"/>
                <a:gd name="T29" fmla="*/ 90 h 110"/>
                <a:gd name="T30" fmla="*/ 83 w 85"/>
                <a:gd name="T31" fmla="*/ 95 h 110"/>
                <a:gd name="T32" fmla="*/ 76 w 85"/>
                <a:gd name="T33" fmla="*/ 96 h 110"/>
                <a:gd name="T34" fmla="*/ 65 w 85"/>
                <a:gd name="T35" fmla="*/ 97 h 110"/>
                <a:gd name="T36" fmla="*/ 62 w 85"/>
                <a:gd name="T37" fmla="*/ 107 h 110"/>
                <a:gd name="T38" fmla="*/ 55 w 85"/>
                <a:gd name="T39" fmla="*/ 106 h 110"/>
                <a:gd name="T40" fmla="*/ 54 w 85"/>
                <a:gd name="T41" fmla="*/ 108 h 110"/>
                <a:gd name="T42" fmla="*/ 44 w 85"/>
                <a:gd name="T43" fmla="*/ 104 h 110"/>
                <a:gd name="T44" fmla="*/ 44 w 85"/>
                <a:gd name="T45" fmla="*/ 108 h 110"/>
                <a:gd name="T46" fmla="*/ 40 w 85"/>
                <a:gd name="T47" fmla="*/ 110 h 110"/>
                <a:gd name="T48" fmla="*/ 37 w 85"/>
                <a:gd name="T49" fmla="*/ 106 h 110"/>
                <a:gd name="T50" fmla="*/ 32 w 85"/>
                <a:gd name="T51" fmla="*/ 104 h 110"/>
                <a:gd name="T52" fmla="*/ 26 w 85"/>
                <a:gd name="T53" fmla="*/ 100 h 110"/>
                <a:gd name="T54" fmla="*/ 26 w 85"/>
                <a:gd name="T55" fmla="*/ 91 h 110"/>
                <a:gd name="T56" fmla="*/ 29 w 85"/>
                <a:gd name="T57" fmla="*/ 89 h 110"/>
                <a:gd name="T58" fmla="*/ 26 w 85"/>
                <a:gd name="T59" fmla="*/ 85 h 110"/>
                <a:gd name="T60" fmla="*/ 25 w 85"/>
                <a:gd name="T61" fmla="*/ 74 h 110"/>
                <a:gd name="T62" fmla="*/ 22 w 85"/>
                <a:gd name="T63" fmla="*/ 71 h 110"/>
                <a:gd name="T64" fmla="*/ 11 w 85"/>
                <a:gd name="T65" fmla="*/ 68 h 110"/>
                <a:gd name="T66" fmla="*/ 0 w 85"/>
                <a:gd name="T67" fmla="*/ 63 h 110"/>
                <a:gd name="T68" fmla="*/ 8 w 85"/>
                <a:gd name="T69" fmla="*/ 50 h 110"/>
                <a:gd name="T70" fmla="*/ 20 w 85"/>
                <a:gd name="T71" fmla="*/ 39 h 110"/>
                <a:gd name="T72" fmla="*/ 24 w 85"/>
                <a:gd name="T73" fmla="*/ 24 h 110"/>
                <a:gd name="T74" fmla="*/ 36 w 85"/>
                <a:gd name="T75" fmla="*/ 31 h 110"/>
                <a:gd name="T76" fmla="*/ 51 w 85"/>
                <a:gd name="T77" fmla="*/ 31 h 110"/>
                <a:gd name="T78" fmla="*/ 42 w 85"/>
                <a:gd name="T79" fmla="*/ 20 h 110"/>
                <a:gd name="T80" fmla="*/ 63 w 85"/>
                <a:gd name="T81" fmla="*/ 11 h 110"/>
                <a:gd name="T82" fmla="*/ 63 w 85"/>
                <a:gd name="T83" fmla="*/ 0 h 110"/>
                <a:gd name="T84" fmla="*/ 81 w 85"/>
                <a:gd name="T85" fmla="*/ 12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85" h="110">
                  <a:moveTo>
                    <a:pt x="81" y="12"/>
                  </a:moveTo>
                  <a:lnTo>
                    <a:pt x="85" y="16"/>
                  </a:lnTo>
                  <a:lnTo>
                    <a:pt x="78" y="14"/>
                  </a:lnTo>
                  <a:lnTo>
                    <a:pt x="75" y="21"/>
                  </a:lnTo>
                  <a:lnTo>
                    <a:pt x="74" y="28"/>
                  </a:lnTo>
                  <a:lnTo>
                    <a:pt x="82" y="43"/>
                  </a:lnTo>
                  <a:lnTo>
                    <a:pt x="76" y="48"/>
                  </a:lnTo>
                  <a:lnTo>
                    <a:pt x="75" y="52"/>
                  </a:lnTo>
                  <a:lnTo>
                    <a:pt x="72" y="58"/>
                  </a:lnTo>
                  <a:lnTo>
                    <a:pt x="62" y="61"/>
                  </a:lnTo>
                  <a:lnTo>
                    <a:pt x="58" y="66"/>
                  </a:lnTo>
                  <a:lnTo>
                    <a:pt x="61" y="75"/>
                  </a:lnTo>
                  <a:lnTo>
                    <a:pt x="61" y="78"/>
                  </a:lnTo>
                  <a:lnTo>
                    <a:pt x="69" y="81"/>
                  </a:lnTo>
                  <a:lnTo>
                    <a:pt x="83" y="90"/>
                  </a:lnTo>
                  <a:lnTo>
                    <a:pt x="83" y="95"/>
                  </a:lnTo>
                  <a:lnTo>
                    <a:pt x="76" y="96"/>
                  </a:lnTo>
                  <a:lnTo>
                    <a:pt x="65" y="97"/>
                  </a:lnTo>
                  <a:lnTo>
                    <a:pt x="62" y="107"/>
                  </a:lnTo>
                  <a:lnTo>
                    <a:pt x="55" y="106"/>
                  </a:lnTo>
                  <a:lnTo>
                    <a:pt x="54" y="108"/>
                  </a:lnTo>
                  <a:lnTo>
                    <a:pt x="44" y="104"/>
                  </a:lnTo>
                  <a:lnTo>
                    <a:pt x="44" y="108"/>
                  </a:lnTo>
                  <a:lnTo>
                    <a:pt x="40" y="110"/>
                  </a:lnTo>
                  <a:lnTo>
                    <a:pt x="37" y="106"/>
                  </a:lnTo>
                  <a:lnTo>
                    <a:pt x="32" y="104"/>
                  </a:lnTo>
                  <a:lnTo>
                    <a:pt x="26" y="100"/>
                  </a:lnTo>
                  <a:lnTo>
                    <a:pt x="26" y="91"/>
                  </a:lnTo>
                  <a:lnTo>
                    <a:pt x="29" y="89"/>
                  </a:lnTo>
                  <a:lnTo>
                    <a:pt x="26" y="85"/>
                  </a:lnTo>
                  <a:lnTo>
                    <a:pt x="25" y="74"/>
                  </a:lnTo>
                  <a:lnTo>
                    <a:pt x="22" y="71"/>
                  </a:lnTo>
                  <a:lnTo>
                    <a:pt x="11" y="68"/>
                  </a:lnTo>
                  <a:lnTo>
                    <a:pt x="0" y="63"/>
                  </a:lnTo>
                  <a:lnTo>
                    <a:pt x="8" y="50"/>
                  </a:lnTo>
                  <a:lnTo>
                    <a:pt x="20" y="39"/>
                  </a:lnTo>
                  <a:lnTo>
                    <a:pt x="24" y="24"/>
                  </a:lnTo>
                  <a:lnTo>
                    <a:pt x="36" y="31"/>
                  </a:lnTo>
                  <a:lnTo>
                    <a:pt x="51" y="31"/>
                  </a:lnTo>
                  <a:lnTo>
                    <a:pt x="42" y="20"/>
                  </a:lnTo>
                  <a:lnTo>
                    <a:pt x="63" y="11"/>
                  </a:lnTo>
                  <a:lnTo>
                    <a:pt x="63" y="0"/>
                  </a:lnTo>
                  <a:lnTo>
                    <a:pt x="81" y="12"/>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74" name="Freeform 173"/>
            <p:cNvSpPr>
              <a:spLocks/>
            </p:cNvSpPr>
            <p:nvPr/>
          </p:nvSpPr>
          <p:spPr bwMode="auto">
            <a:xfrm>
              <a:off x="8564167" y="2504592"/>
              <a:ext cx="247972" cy="264053"/>
            </a:xfrm>
            <a:custGeom>
              <a:avLst/>
              <a:gdLst>
                <a:gd name="T0" fmla="*/ 81 w 150"/>
                <a:gd name="T1" fmla="*/ 73 h 170"/>
                <a:gd name="T2" fmla="*/ 126 w 150"/>
                <a:gd name="T3" fmla="*/ 109 h 170"/>
                <a:gd name="T4" fmla="*/ 97 w 150"/>
                <a:gd name="T5" fmla="*/ 102 h 170"/>
                <a:gd name="T6" fmla="*/ 109 w 150"/>
                <a:gd name="T7" fmla="*/ 131 h 170"/>
                <a:gd name="T8" fmla="*/ 140 w 150"/>
                <a:gd name="T9" fmla="*/ 152 h 170"/>
                <a:gd name="T10" fmla="*/ 150 w 150"/>
                <a:gd name="T11" fmla="*/ 166 h 170"/>
                <a:gd name="T12" fmla="*/ 129 w 150"/>
                <a:gd name="T13" fmla="*/ 154 h 170"/>
                <a:gd name="T14" fmla="*/ 129 w 150"/>
                <a:gd name="T15" fmla="*/ 170 h 170"/>
                <a:gd name="T16" fmla="*/ 114 w 150"/>
                <a:gd name="T17" fmla="*/ 153 h 170"/>
                <a:gd name="T18" fmla="*/ 101 w 150"/>
                <a:gd name="T19" fmla="*/ 133 h 170"/>
                <a:gd name="T20" fmla="*/ 83 w 150"/>
                <a:gd name="T21" fmla="*/ 111 h 170"/>
                <a:gd name="T22" fmla="*/ 76 w 150"/>
                <a:gd name="T23" fmla="*/ 96 h 170"/>
                <a:gd name="T24" fmla="*/ 55 w 150"/>
                <a:gd name="T25" fmla="*/ 69 h 170"/>
                <a:gd name="T26" fmla="*/ 29 w 150"/>
                <a:gd name="T27" fmla="*/ 49 h 170"/>
                <a:gd name="T28" fmla="*/ 8 w 150"/>
                <a:gd name="T29" fmla="*/ 22 h 170"/>
                <a:gd name="T30" fmla="*/ 14 w 150"/>
                <a:gd name="T31" fmla="*/ 12 h 170"/>
                <a:gd name="T32" fmla="*/ 0 w 150"/>
                <a:gd name="T33" fmla="*/ 3 h 170"/>
                <a:gd name="T34" fmla="*/ 4 w 150"/>
                <a:gd name="T35" fmla="*/ 0 h 170"/>
                <a:gd name="T36" fmla="*/ 20 w 150"/>
                <a:gd name="T37" fmla="*/ 14 h 170"/>
                <a:gd name="T38" fmla="*/ 42 w 150"/>
                <a:gd name="T39" fmla="*/ 33 h 170"/>
                <a:gd name="T40" fmla="*/ 58 w 150"/>
                <a:gd name="T41" fmla="*/ 53 h 170"/>
                <a:gd name="T42" fmla="*/ 81 w 150"/>
                <a:gd name="T43" fmla="*/ 73 h 1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50" h="170">
                  <a:moveTo>
                    <a:pt x="81" y="73"/>
                  </a:moveTo>
                  <a:lnTo>
                    <a:pt x="126" y="109"/>
                  </a:lnTo>
                  <a:lnTo>
                    <a:pt x="97" y="102"/>
                  </a:lnTo>
                  <a:lnTo>
                    <a:pt x="109" y="131"/>
                  </a:lnTo>
                  <a:lnTo>
                    <a:pt x="140" y="152"/>
                  </a:lnTo>
                  <a:lnTo>
                    <a:pt x="150" y="166"/>
                  </a:lnTo>
                  <a:lnTo>
                    <a:pt x="129" y="154"/>
                  </a:lnTo>
                  <a:lnTo>
                    <a:pt x="129" y="170"/>
                  </a:lnTo>
                  <a:lnTo>
                    <a:pt x="114" y="153"/>
                  </a:lnTo>
                  <a:lnTo>
                    <a:pt x="101" y="133"/>
                  </a:lnTo>
                  <a:lnTo>
                    <a:pt x="83" y="111"/>
                  </a:lnTo>
                  <a:lnTo>
                    <a:pt x="76" y="96"/>
                  </a:lnTo>
                  <a:lnTo>
                    <a:pt x="55" y="69"/>
                  </a:lnTo>
                  <a:lnTo>
                    <a:pt x="29" y="49"/>
                  </a:lnTo>
                  <a:lnTo>
                    <a:pt x="8" y="22"/>
                  </a:lnTo>
                  <a:lnTo>
                    <a:pt x="14" y="12"/>
                  </a:lnTo>
                  <a:lnTo>
                    <a:pt x="0" y="3"/>
                  </a:lnTo>
                  <a:lnTo>
                    <a:pt x="4" y="0"/>
                  </a:lnTo>
                  <a:lnTo>
                    <a:pt x="20" y="14"/>
                  </a:lnTo>
                  <a:lnTo>
                    <a:pt x="42" y="33"/>
                  </a:lnTo>
                  <a:lnTo>
                    <a:pt x="58" y="53"/>
                  </a:lnTo>
                  <a:lnTo>
                    <a:pt x="81" y="73"/>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75" name="Freeform 174"/>
            <p:cNvSpPr>
              <a:spLocks/>
            </p:cNvSpPr>
            <p:nvPr/>
          </p:nvSpPr>
          <p:spPr bwMode="auto">
            <a:xfrm>
              <a:off x="9805678" y="4578194"/>
              <a:ext cx="29757" cy="18638"/>
            </a:xfrm>
            <a:custGeom>
              <a:avLst/>
              <a:gdLst>
                <a:gd name="T0" fmla="*/ 14 w 18"/>
                <a:gd name="T1" fmla="*/ 5 h 12"/>
                <a:gd name="T2" fmla="*/ 18 w 18"/>
                <a:gd name="T3" fmla="*/ 12 h 12"/>
                <a:gd name="T4" fmla="*/ 6 w 18"/>
                <a:gd name="T5" fmla="*/ 12 h 12"/>
                <a:gd name="T6" fmla="*/ 0 w 18"/>
                <a:gd name="T7" fmla="*/ 0 h 12"/>
                <a:gd name="T8" fmla="*/ 11 w 18"/>
                <a:gd name="T9" fmla="*/ 4 h 12"/>
                <a:gd name="T10" fmla="*/ 14 w 18"/>
                <a:gd name="T11" fmla="*/ 5 h 12"/>
              </a:gdLst>
              <a:ahLst/>
              <a:cxnLst>
                <a:cxn ang="0">
                  <a:pos x="T0" y="T1"/>
                </a:cxn>
                <a:cxn ang="0">
                  <a:pos x="T2" y="T3"/>
                </a:cxn>
                <a:cxn ang="0">
                  <a:pos x="T4" y="T5"/>
                </a:cxn>
                <a:cxn ang="0">
                  <a:pos x="T6" y="T7"/>
                </a:cxn>
                <a:cxn ang="0">
                  <a:pos x="T8" y="T9"/>
                </a:cxn>
                <a:cxn ang="0">
                  <a:pos x="T10" y="T11"/>
                </a:cxn>
              </a:cxnLst>
              <a:rect l="0" t="0" r="r" b="b"/>
              <a:pathLst>
                <a:path w="18" h="12">
                  <a:moveTo>
                    <a:pt x="14" y="5"/>
                  </a:moveTo>
                  <a:lnTo>
                    <a:pt x="18" y="12"/>
                  </a:lnTo>
                  <a:lnTo>
                    <a:pt x="6" y="12"/>
                  </a:lnTo>
                  <a:lnTo>
                    <a:pt x="0" y="0"/>
                  </a:lnTo>
                  <a:lnTo>
                    <a:pt x="11" y="4"/>
                  </a:lnTo>
                  <a:lnTo>
                    <a:pt x="14" y="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76" name="Freeform 175"/>
            <p:cNvSpPr>
              <a:spLocks/>
            </p:cNvSpPr>
            <p:nvPr/>
          </p:nvSpPr>
          <p:spPr bwMode="auto">
            <a:xfrm>
              <a:off x="9757737" y="4547128"/>
              <a:ext cx="36369" cy="20193"/>
            </a:xfrm>
            <a:custGeom>
              <a:avLst/>
              <a:gdLst>
                <a:gd name="T0" fmla="*/ 22 w 22"/>
                <a:gd name="T1" fmla="*/ 12 h 13"/>
                <a:gd name="T2" fmla="*/ 15 w 22"/>
                <a:gd name="T3" fmla="*/ 13 h 13"/>
                <a:gd name="T4" fmla="*/ 4 w 22"/>
                <a:gd name="T5" fmla="*/ 11 h 13"/>
                <a:gd name="T6" fmla="*/ 0 w 22"/>
                <a:gd name="T7" fmla="*/ 8 h 13"/>
                <a:gd name="T8" fmla="*/ 2 w 22"/>
                <a:gd name="T9" fmla="*/ 0 h 13"/>
                <a:gd name="T10" fmla="*/ 14 w 22"/>
                <a:gd name="T11" fmla="*/ 3 h 13"/>
                <a:gd name="T12" fmla="*/ 19 w 22"/>
                <a:gd name="T13" fmla="*/ 7 h 13"/>
                <a:gd name="T14" fmla="*/ 22 w 22"/>
                <a:gd name="T15" fmla="*/ 12 h 1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2" h="13">
                  <a:moveTo>
                    <a:pt x="22" y="12"/>
                  </a:moveTo>
                  <a:lnTo>
                    <a:pt x="15" y="13"/>
                  </a:lnTo>
                  <a:lnTo>
                    <a:pt x="4" y="11"/>
                  </a:lnTo>
                  <a:lnTo>
                    <a:pt x="0" y="8"/>
                  </a:lnTo>
                  <a:lnTo>
                    <a:pt x="2" y="0"/>
                  </a:lnTo>
                  <a:lnTo>
                    <a:pt x="14" y="3"/>
                  </a:lnTo>
                  <a:lnTo>
                    <a:pt x="19" y="7"/>
                  </a:lnTo>
                  <a:lnTo>
                    <a:pt x="22" y="12"/>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77" name="Freeform 176"/>
            <p:cNvSpPr>
              <a:spLocks/>
            </p:cNvSpPr>
            <p:nvPr/>
          </p:nvSpPr>
          <p:spPr bwMode="auto">
            <a:xfrm>
              <a:off x="9790801" y="4516063"/>
              <a:ext cx="28103" cy="48152"/>
            </a:xfrm>
            <a:custGeom>
              <a:avLst/>
              <a:gdLst>
                <a:gd name="T0" fmla="*/ 17 w 17"/>
                <a:gd name="T1" fmla="*/ 27 h 31"/>
                <a:gd name="T2" fmla="*/ 14 w 17"/>
                <a:gd name="T3" fmla="*/ 31 h 31"/>
                <a:gd name="T4" fmla="*/ 3 w 17"/>
                <a:gd name="T5" fmla="*/ 13 h 31"/>
                <a:gd name="T6" fmla="*/ 0 w 17"/>
                <a:gd name="T7" fmla="*/ 0 h 31"/>
                <a:gd name="T8" fmla="*/ 6 w 17"/>
                <a:gd name="T9" fmla="*/ 0 h 31"/>
                <a:gd name="T10" fmla="*/ 11 w 17"/>
                <a:gd name="T11" fmla="*/ 17 h 31"/>
                <a:gd name="T12" fmla="*/ 17 w 17"/>
                <a:gd name="T13" fmla="*/ 27 h 31"/>
              </a:gdLst>
              <a:ahLst/>
              <a:cxnLst>
                <a:cxn ang="0">
                  <a:pos x="T0" y="T1"/>
                </a:cxn>
                <a:cxn ang="0">
                  <a:pos x="T2" y="T3"/>
                </a:cxn>
                <a:cxn ang="0">
                  <a:pos x="T4" y="T5"/>
                </a:cxn>
                <a:cxn ang="0">
                  <a:pos x="T6" y="T7"/>
                </a:cxn>
                <a:cxn ang="0">
                  <a:pos x="T8" y="T9"/>
                </a:cxn>
                <a:cxn ang="0">
                  <a:pos x="T10" y="T11"/>
                </a:cxn>
                <a:cxn ang="0">
                  <a:pos x="T12" y="T13"/>
                </a:cxn>
              </a:cxnLst>
              <a:rect l="0" t="0" r="r" b="b"/>
              <a:pathLst>
                <a:path w="17" h="31">
                  <a:moveTo>
                    <a:pt x="17" y="27"/>
                  </a:moveTo>
                  <a:lnTo>
                    <a:pt x="14" y="31"/>
                  </a:lnTo>
                  <a:lnTo>
                    <a:pt x="3" y="13"/>
                  </a:lnTo>
                  <a:lnTo>
                    <a:pt x="0" y="0"/>
                  </a:lnTo>
                  <a:lnTo>
                    <a:pt x="6" y="0"/>
                  </a:lnTo>
                  <a:lnTo>
                    <a:pt x="11" y="17"/>
                  </a:lnTo>
                  <a:lnTo>
                    <a:pt x="17" y="27"/>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78" name="Freeform 177"/>
            <p:cNvSpPr>
              <a:spLocks/>
            </p:cNvSpPr>
            <p:nvPr/>
          </p:nvSpPr>
          <p:spPr bwMode="auto">
            <a:xfrm>
              <a:off x="9723021" y="4484998"/>
              <a:ext cx="47942" cy="38832"/>
            </a:xfrm>
            <a:custGeom>
              <a:avLst/>
              <a:gdLst>
                <a:gd name="T0" fmla="*/ 28 w 29"/>
                <a:gd name="T1" fmla="*/ 21 h 25"/>
                <a:gd name="T2" fmla="*/ 29 w 29"/>
                <a:gd name="T3" fmla="*/ 25 h 25"/>
                <a:gd name="T4" fmla="*/ 15 w 29"/>
                <a:gd name="T5" fmla="*/ 16 h 25"/>
                <a:gd name="T6" fmla="*/ 6 w 29"/>
                <a:gd name="T7" fmla="*/ 9 h 25"/>
                <a:gd name="T8" fmla="*/ 0 w 29"/>
                <a:gd name="T9" fmla="*/ 2 h 25"/>
                <a:gd name="T10" fmla="*/ 3 w 29"/>
                <a:gd name="T11" fmla="*/ 0 h 25"/>
                <a:gd name="T12" fmla="*/ 11 w 29"/>
                <a:gd name="T13" fmla="*/ 4 h 25"/>
                <a:gd name="T14" fmla="*/ 25 w 29"/>
                <a:gd name="T15" fmla="*/ 14 h 25"/>
                <a:gd name="T16" fmla="*/ 28 w 29"/>
                <a:gd name="T17" fmla="*/ 21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25">
                  <a:moveTo>
                    <a:pt x="28" y="21"/>
                  </a:moveTo>
                  <a:lnTo>
                    <a:pt x="29" y="25"/>
                  </a:lnTo>
                  <a:lnTo>
                    <a:pt x="15" y="16"/>
                  </a:lnTo>
                  <a:lnTo>
                    <a:pt x="6" y="9"/>
                  </a:lnTo>
                  <a:lnTo>
                    <a:pt x="0" y="2"/>
                  </a:lnTo>
                  <a:lnTo>
                    <a:pt x="3" y="0"/>
                  </a:lnTo>
                  <a:lnTo>
                    <a:pt x="11" y="4"/>
                  </a:lnTo>
                  <a:lnTo>
                    <a:pt x="25" y="14"/>
                  </a:lnTo>
                  <a:lnTo>
                    <a:pt x="28" y="21"/>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79" name="Freeform 178"/>
            <p:cNvSpPr>
              <a:spLocks/>
            </p:cNvSpPr>
            <p:nvPr/>
          </p:nvSpPr>
          <p:spPr bwMode="auto">
            <a:xfrm>
              <a:off x="9671773" y="4460146"/>
              <a:ext cx="29757" cy="26405"/>
            </a:xfrm>
            <a:custGeom>
              <a:avLst/>
              <a:gdLst>
                <a:gd name="T0" fmla="*/ 18 w 18"/>
                <a:gd name="T1" fmla="*/ 16 h 17"/>
                <a:gd name="T2" fmla="*/ 15 w 18"/>
                <a:gd name="T3" fmla="*/ 17 h 17"/>
                <a:gd name="T4" fmla="*/ 7 w 18"/>
                <a:gd name="T5" fmla="*/ 13 h 17"/>
                <a:gd name="T6" fmla="*/ 0 w 18"/>
                <a:gd name="T7" fmla="*/ 4 h 17"/>
                <a:gd name="T8" fmla="*/ 2 w 18"/>
                <a:gd name="T9" fmla="*/ 0 h 17"/>
                <a:gd name="T10" fmla="*/ 12 w 18"/>
                <a:gd name="T11" fmla="*/ 9 h 17"/>
                <a:gd name="T12" fmla="*/ 18 w 18"/>
                <a:gd name="T13" fmla="*/ 16 h 17"/>
              </a:gdLst>
              <a:ahLst/>
              <a:cxnLst>
                <a:cxn ang="0">
                  <a:pos x="T0" y="T1"/>
                </a:cxn>
                <a:cxn ang="0">
                  <a:pos x="T2" y="T3"/>
                </a:cxn>
                <a:cxn ang="0">
                  <a:pos x="T4" y="T5"/>
                </a:cxn>
                <a:cxn ang="0">
                  <a:pos x="T6" y="T7"/>
                </a:cxn>
                <a:cxn ang="0">
                  <a:pos x="T8" y="T9"/>
                </a:cxn>
                <a:cxn ang="0">
                  <a:pos x="T10" y="T11"/>
                </a:cxn>
                <a:cxn ang="0">
                  <a:pos x="T12" y="T13"/>
                </a:cxn>
              </a:cxnLst>
              <a:rect l="0" t="0" r="r" b="b"/>
              <a:pathLst>
                <a:path w="18" h="17">
                  <a:moveTo>
                    <a:pt x="18" y="16"/>
                  </a:moveTo>
                  <a:lnTo>
                    <a:pt x="15" y="17"/>
                  </a:lnTo>
                  <a:lnTo>
                    <a:pt x="7" y="13"/>
                  </a:lnTo>
                  <a:lnTo>
                    <a:pt x="0" y="4"/>
                  </a:lnTo>
                  <a:lnTo>
                    <a:pt x="2" y="0"/>
                  </a:lnTo>
                  <a:lnTo>
                    <a:pt x="12" y="9"/>
                  </a:lnTo>
                  <a:lnTo>
                    <a:pt x="18" y="16"/>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80" name="Freeform 179"/>
            <p:cNvSpPr>
              <a:spLocks/>
            </p:cNvSpPr>
            <p:nvPr/>
          </p:nvSpPr>
          <p:spPr bwMode="auto">
            <a:xfrm>
              <a:off x="7841742" y="3588768"/>
              <a:ext cx="262850" cy="475297"/>
            </a:xfrm>
            <a:custGeom>
              <a:avLst/>
              <a:gdLst>
                <a:gd name="T0" fmla="*/ 93 w 159"/>
                <a:gd name="T1" fmla="*/ 162 h 306"/>
                <a:gd name="T2" fmla="*/ 78 w 159"/>
                <a:gd name="T3" fmla="*/ 146 h 306"/>
                <a:gd name="T4" fmla="*/ 63 w 159"/>
                <a:gd name="T5" fmla="*/ 169 h 306"/>
                <a:gd name="T6" fmla="*/ 52 w 159"/>
                <a:gd name="T7" fmla="*/ 217 h 306"/>
                <a:gd name="T8" fmla="*/ 66 w 159"/>
                <a:gd name="T9" fmla="*/ 233 h 306"/>
                <a:gd name="T10" fmla="*/ 79 w 159"/>
                <a:gd name="T11" fmla="*/ 270 h 306"/>
                <a:gd name="T12" fmla="*/ 101 w 159"/>
                <a:gd name="T13" fmla="*/ 284 h 306"/>
                <a:gd name="T14" fmla="*/ 106 w 159"/>
                <a:gd name="T15" fmla="*/ 304 h 306"/>
                <a:gd name="T16" fmla="*/ 91 w 159"/>
                <a:gd name="T17" fmla="*/ 295 h 306"/>
                <a:gd name="T18" fmla="*/ 73 w 159"/>
                <a:gd name="T19" fmla="*/ 290 h 306"/>
                <a:gd name="T20" fmla="*/ 62 w 159"/>
                <a:gd name="T21" fmla="*/ 272 h 306"/>
                <a:gd name="T22" fmla="*/ 42 w 159"/>
                <a:gd name="T23" fmla="*/ 250 h 306"/>
                <a:gd name="T24" fmla="*/ 36 w 159"/>
                <a:gd name="T25" fmla="*/ 251 h 306"/>
                <a:gd name="T26" fmla="*/ 41 w 159"/>
                <a:gd name="T27" fmla="*/ 218 h 306"/>
                <a:gd name="T28" fmla="*/ 56 w 159"/>
                <a:gd name="T29" fmla="*/ 177 h 306"/>
                <a:gd name="T30" fmla="*/ 46 w 159"/>
                <a:gd name="T31" fmla="*/ 149 h 306"/>
                <a:gd name="T32" fmla="*/ 29 w 159"/>
                <a:gd name="T33" fmla="*/ 121 h 306"/>
                <a:gd name="T34" fmla="*/ 30 w 159"/>
                <a:gd name="T35" fmla="*/ 106 h 306"/>
                <a:gd name="T36" fmla="*/ 25 w 159"/>
                <a:gd name="T37" fmla="*/ 75 h 306"/>
                <a:gd name="T38" fmla="*/ 0 w 159"/>
                <a:gd name="T39" fmla="*/ 41 h 306"/>
                <a:gd name="T40" fmla="*/ 12 w 159"/>
                <a:gd name="T41" fmla="*/ 15 h 306"/>
                <a:gd name="T42" fmla="*/ 34 w 159"/>
                <a:gd name="T43" fmla="*/ 5 h 306"/>
                <a:gd name="T44" fmla="*/ 52 w 159"/>
                <a:gd name="T45" fmla="*/ 7 h 306"/>
                <a:gd name="T46" fmla="*/ 67 w 159"/>
                <a:gd name="T47" fmla="*/ 20 h 306"/>
                <a:gd name="T48" fmla="*/ 69 w 159"/>
                <a:gd name="T49" fmla="*/ 61 h 306"/>
                <a:gd name="T50" fmla="*/ 93 w 159"/>
                <a:gd name="T51" fmla="*/ 52 h 306"/>
                <a:gd name="T52" fmla="*/ 106 w 159"/>
                <a:gd name="T53" fmla="*/ 44 h 306"/>
                <a:gd name="T54" fmla="*/ 136 w 159"/>
                <a:gd name="T55" fmla="*/ 62 h 306"/>
                <a:gd name="T56" fmla="*/ 157 w 159"/>
                <a:gd name="T57" fmla="*/ 101 h 306"/>
                <a:gd name="T58" fmla="*/ 154 w 159"/>
                <a:gd name="T59" fmla="*/ 128 h 306"/>
                <a:gd name="T60" fmla="*/ 113 w 159"/>
                <a:gd name="T61" fmla="*/ 129 h 306"/>
                <a:gd name="T62" fmla="*/ 110 w 159"/>
                <a:gd name="T63" fmla="*/ 171 h 3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59" h="306">
                  <a:moveTo>
                    <a:pt x="110" y="171"/>
                  </a:moveTo>
                  <a:lnTo>
                    <a:pt x="93" y="162"/>
                  </a:lnTo>
                  <a:lnTo>
                    <a:pt x="78" y="162"/>
                  </a:lnTo>
                  <a:lnTo>
                    <a:pt x="78" y="146"/>
                  </a:lnTo>
                  <a:lnTo>
                    <a:pt x="62" y="146"/>
                  </a:lnTo>
                  <a:lnTo>
                    <a:pt x="63" y="169"/>
                  </a:lnTo>
                  <a:lnTo>
                    <a:pt x="56" y="199"/>
                  </a:lnTo>
                  <a:lnTo>
                    <a:pt x="52" y="217"/>
                  </a:lnTo>
                  <a:lnTo>
                    <a:pt x="54" y="233"/>
                  </a:lnTo>
                  <a:lnTo>
                    <a:pt x="66" y="233"/>
                  </a:lnTo>
                  <a:lnTo>
                    <a:pt x="75" y="252"/>
                  </a:lnTo>
                  <a:lnTo>
                    <a:pt x="79" y="270"/>
                  </a:lnTo>
                  <a:lnTo>
                    <a:pt x="90" y="282"/>
                  </a:lnTo>
                  <a:lnTo>
                    <a:pt x="101" y="284"/>
                  </a:lnTo>
                  <a:lnTo>
                    <a:pt x="111" y="295"/>
                  </a:lnTo>
                  <a:lnTo>
                    <a:pt x="106" y="304"/>
                  </a:lnTo>
                  <a:lnTo>
                    <a:pt x="93" y="306"/>
                  </a:lnTo>
                  <a:lnTo>
                    <a:pt x="91" y="295"/>
                  </a:lnTo>
                  <a:lnTo>
                    <a:pt x="76" y="286"/>
                  </a:lnTo>
                  <a:lnTo>
                    <a:pt x="73" y="290"/>
                  </a:lnTo>
                  <a:lnTo>
                    <a:pt x="66" y="282"/>
                  </a:lnTo>
                  <a:lnTo>
                    <a:pt x="62" y="272"/>
                  </a:lnTo>
                  <a:lnTo>
                    <a:pt x="51" y="260"/>
                  </a:lnTo>
                  <a:lnTo>
                    <a:pt x="42" y="250"/>
                  </a:lnTo>
                  <a:lnTo>
                    <a:pt x="40" y="263"/>
                  </a:lnTo>
                  <a:lnTo>
                    <a:pt x="36" y="251"/>
                  </a:lnTo>
                  <a:lnTo>
                    <a:pt x="37" y="238"/>
                  </a:lnTo>
                  <a:lnTo>
                    <a:pt x="41" y="218"/>
                  </a:lnTo>
                  <a:lnTo>
                    <a:pt x="48" y="197"/>
                  </a:lnTo>
                  <a:lnTo>
                    <a:pt x="56" y="177"/>
                  </a:lnTo>
                  <a:lnTo>
                    <a:pt x="47" y="158"/>
                  </a:lnTo>
                  <a:lnTo>
                    <a:pt x="46" y="149"/>
                  </a:lnTo>
                  <a:lnTo>
                    <a:pt x="43" y="137"/>
                  </a:lnTo>
                  <a:lnTo>
                    <a:pt x="29" y="121"/>
                  </a:lnTo>
                  <a:lnTo>
                    <a:pt x="24" y="110"/>
                  </a:lnTo>
                  <a:lnTo>
                    <a:pt x="30" y="106"/>
                  </a:lnTo>
                  <a:lnTo>
                    <a:pt x="34" y="88"/>
                  </a:lnTo>
                  <a:lnTo>
                    <a:pt x="25" y="75"/>
                  </a:lnTo>
                  <a:lnTo>
                    <a:pt x="11" y="60"/>
                  </a:lnTo>
                  <a:lnTo>
                    <a:pt x="0" y="41"/>
                  </a:lnTo>
                  <a:lnTo>
                    <a:pt x="7" y="37"/>
                  </a:lnTo>
                  <a:lnTo>
                    <a:pt x="12" y="15"/>
                  </a:lnTo>
                  <a:lnTo>
                    <a:pt x="25" y="14"/>
                  </a:lnTo>
                  <a:lnTo>
                    <a:pt x="34" y="5"/>
                  </a:lnTo>
                  <a:lnTo>
                    <a:pt x="43" y="0"/>
                  </a:lnTo>
                  <a:lnTo>
                    <a:pt x="52" y="7"/>
                  </a:lnTo>
                  <a:lnTo>
                    <a:pt x="55" y="19"/>
                  </a:lnTo>
                  <a:lnTo>
                    <a:pt x="67" y="20"/>
                  </a:lnTo>
                  <a:lnTo>
                    <a:pt x="66" y="42"/>
                  </a:lnTo>
                  <a:lnTo>
                    <a:pt x="69" y="61"/>
                  </a:lnTo>
                  <a:lnTo>
                    <a:pt x="87" y="48"/>
                  </a:lnTo>
                  <a:lnTo>
                    <a:pt x="93" y="52"/>
                  </a:lnTo>
                  <a:lnTo>
                    <a:pt x="103" y="51"/>
                  </a:lnTo>
                  <a:lnTo>
                    <a:pt x="106" y="44"/>
                  </a:lnTo>
                  <a:lnTo>
                    <a:pt x="120" y="45"/>
                  </a:lnTo>
                  <a:lnTo>
                    <a:pt x="136" y="62"/>
                  </a:lnTo>
                  <a:lnTo>
                    <a:pt x="140" y="83"/>
                  </a:lnTo>
                  <a:lnTo>
                    <a:pt x="157" y="101"/>
                  </a:lnTo>
                  <a:lnTo>
                    <a:pt x="159" y="119"/>
                  </a:lnTo>
                  <a:lnTo>
                    <a:pt x="154" y="128"/>
                  </a:lnTo>
                  <a:lnTo>
                    <a:pt x="136" y="125"/>
                  </a:lnTo>
                  <a:lnTo>
                    <a:pt x="113" y="129"/>
                  </a:lnTo>
                  <a:lnTo>
                    <a:pt x="103" y="146"/>
                  </a:lnTo>
                  <a:lnTo>
                    <a:pt x="110" y="171"/>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81" name="Freeform 180"/>
            <p:cNvSpPr>
              <a:spLocks/>
            </p:cNvSpPr>
            <p:nvPr/>
          </p:nvSpPr>
          <p:spPr bwMode="auto">
            <a:xfrm>
              <a:off x="6823406" y="2927078"/>
              <a:ext cx="228134" cy="136687"/>
            </a:xfrm>
            <a:custGeom>
              <a:avLst/>
              <a:gdLst>
                <a:gd name="T0" fmla="*/ 54 w 138"/>
                <a:gd name="T1" fmla="*/ 15 h 88"/>
                <a:gd name="T2" fmla="*/ 50 w 138"/>
                <a:gd name="T3" fmla="*/ 22 h 88"/>
                <a:gd name="T4" fmla="*/ 30 w 138"/>
                <a:gd name="T5" fmla="*/ 18 h 88"/>
                <a:gd name="T6" fmla="*/ 32 w 138"/>
                <a:gd name="T7" fmla="*/ 30 h 88"/>
                <a:gd name="T8" fmla="*/ 50 w 138"/>
                <a:gd name="T9" fmla="*/ 29 h 88"/>
                <a:gd name="T10" fmla="*/ 73 w 138"/>
                <a:gd name="T11" fmla="*/ 35 h 88"/>
                <a:gd name="T12" fmla="*/ 104 w 138"/>
                <a:gd name="T13" fmla="*/ 32 h 88"/>
                <a:gd name="T14" fmla="*/ 113 w 138"/>
                <a:gd name="T15" fmla="*/ 51 h 88"/>
                <a:gd name="T16" fmla="*/ 119 w 138"/>
                <a:gd name="T17" fmla="*/ 49 h 88"/>
                <a:gd name="T18" fmla="*/ 130 w 138"/>
                <a:gd name="T19" fmla="*/ 54 h 88"/>
                <a:gd name="T20" fmla="*/ 132 w 138"/>
                <a:gd name="T21" fmla="*/ 62 h 88"/>
                <a:gd name="T22" fmla="*/ 138 w 138"/>
                <a:gd name="T23" fmla="*/ 74 h 88"/>
                <a:gd name="T24" fmla="*/ 120 w 138"/>
                <a:gd name="T25" fmla="*/ 74 h 88"/>
                <a:gd name="T26" fmla="*/ 108 w 138"/>
                <a:gd name="T27" fmla="*/ 72 h 88"/>
                <a:gd name="T28" fmla="*/ 99 w 138"/>
                <a:gd name="T29" fmla="*/ 81 h 88"/>
                <a:gd name="T30" fmla="*/ 92 w 138"/>
                <a:gd name="T31" fmla="*/ 83 h 88"/>
                <a:gd name="T32" fmla="*/ 88 w 138"/>
                <a:gd name="T33" fmla="*/ 88 h 88"/>
                <a:gd name="T34" fmla="*/ 79 w 138"/>
                <a:gd name="T35" fmla="*/ 81 h 88"/>
                <a:gd name="T36" fmla="*/ 76 w 138"/>
                <a:gd name="T37" fmla="*/ 64 h 88"/>
                <a:gd name="T38" fmla="*/ 71 w 138"/>
                <a:gd name="T39" fmla="*/ 63 h 88"/>
                <a:gd name="T40" fmla="*/ 71 w 138"/>
                <a:gd name="T41" fmla="*/ 56 h 88"/>
                <a:gd name="T42" fmla="*/ 60 w 138"/>
                <a:gd name="T43" fmla="*/ 51 h 88"/>
                <a:gd name="T44" fmla="*/ 55 w 138"/>
                <a:gd name="T45" fmla="*/ 59 h 88"/>
                <a:gd name="T46" fmla="*/ 55 w 138"/>
                <a:gd name="T47" fmla="*/ 67 h 88"/>
                <a:gd name="T48" fmla="*/ 53 w 138"/>
                <a:gd name="T49" fmla="*/ 70 h 88"/>
                <a:gd name="T50" fmla="*/ 43 w 138"/>
                <a:gd name="T51" fmla="*/ 70 h 88"/>
                <a:gd name="T52" fmla="*/ 40 w 138"/>
                <a:gd name="T53" fmla="*/ 79 h 88"/>
                <a:gd name="T54" fmla="*/ 33 w 138"/>
                <a:gd name="T55" fmla="*/ 75 h 88"/>
                <a:gd name="T56" fmla="*/ 22 w 138"/>
                <a:gd name="T57" fmla="*/ 82 h 88"/>
                <a:gd name="T58" fmla="*/ 16 w 138"/>
                <a:gd name="T59" fmla="*/ 79 h 88"/>
                <a:gd name="T60" fmla="*/ 21 w 138"/>
                <a:gd name="T61" fmla="*/ 58 h 88"/>
                <a:gd name="T62" fmla="*/ 13 w 138"/>
                <a:gd name="T63" fmla="*/ 43 h 88"/>
                <a:gd name="T64" fmla="*/ 0 w 138"/>
                <a:gd name="T65" fmla="*/ 38 h 88"/>
                <a:gd name="T66" fmla="*/ 2 w 138"/>
                <a:gd name="T67" fmla="*/ 29 h 88"/>
                <a:gd name="T68" fmla="*/ 16 w 138"/>
                <a:gd name="T69" fmla="*/ 30 h 88"/>
                <a:gd name="T70" fmla="*/ 21 w 138"/>
                <a:gd name="T71" fmla="*/ 19 h 88"/>
                <a:gd name="T72" fmla="*/ 23 w 138"/>
                <a:gd name="T73" fmla="*/ 5 h 88"/>
                <a:gd name="T74" fmla="*/ 44 w 138"/>
                <a:gd name="T75" fmla="*/ 0 h 88"/>
                <a:gd name="T76" fmla="*/ 43 w 138"/>
                <a:gd name="T77" fmla="*/ 10 h 88"/>
                <a:gd name="T78" fmla="*/ 47 w 138"/>
                <a:gd name="T79" fmla="*/ 16 h 88"/>
                <a:gd name="T80" fmla="*/ 54 w 138"/>
                <a:gd name="T81" fmla="*/ 15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38" h="88">
                  <a:moveTo>
                    <a:pt x="54" y="15"/>
                  </a:moveTo>
                  <a:lnTo>
                    <a:pt x="50" y="22"/>
                  </a:lnTo>
                  <a:lnTo>
                    <a:pt x="30" y="18"/>
                  </a:lnTo>
                  <a:lnTo>
                    <a:pt x="32" y="30"/>
                  </a:lnTo>
                  <a:lnTo>
                    <a:pt x="50" y="29"/>
                  </a:lnTo>
                  <a:lnTo>
                    <a:pt x="73" y="35"/>
                  </a:lnTo>
                  <a:lnTo>
                    <a:pt x="104" y="32"/>
                  </a:lnTo>
                  <a:lnTo>
                    <a:pt x="113" y="51"/>
                  </a:lnTo>
                  <a:lnTo>
                    <a:pt x="119" y="49"/>
                  </a:lnTo>
                  <a:lnTo>
                    <a:pt x="130" y="54"/>
                  </a:lnTo>
                  <a:lnTo>
                    <a:pt x="132" y="62"/>
                  </a:lnTo>
                  <a:lnTo>
                    <a:pt x="138" y="74"/>
                  </a:lnTo>
                  <a:lnTo>
                    <a:pt x="120" y="74"/>
                  </a:lnTo>
                  <a:lnTo>
                    <a:pt x="108" y="72"/>
                  </a:lnTo>
                  <a:lnTo>
                    <a:pt x="99" y="81"/>
                  </a:lnTo>
                  <a:lnTo>
                    <a:pt x="92" y="83"/>
                  </a:lnTo>
                  <a:lnTo>
                    <a:pt x="88" y="88"/>
                  </a:lnTo>
                  <a:lnTo>
                    <a:pt x="79" y="81"/>
                  </a:lnTo>
                  <a:lnTo>
                    <a:pt x="76" y="64"/>
                  </a:lnTo>
                  <a:lnTo>
                    <a:pt x="71" y="63"/>
                  </a:lnTo>
                  <a:lnTo>
                    <a:pt x="71" y="56"/>
                  </a:lnTo>
                  <a:lnTo>
                    <a:pt x="60" y="51"/>
                  </a:lnTo>
                  <a:lnTo>
                    <a:pt x="55" y="59"/>
                  </a:lnTo>
                  <a:lnTo>
                    <a:pt x="55" y="67"/>
                  </a:lnTo>
                  <a:lnTo>
                    <a:pt x="53" y="70"/>
                  </a:lnTo>
                  <a:lnTo>
                    <a:pt x="43" y="70"/>
                  </a:lnTo>
                  <a:lnTo>
                    <a:pt x="40" y="79"/>
                  </a:lnTo>
                  <a:lnTo>
                    <a:pt x="33" y="75"/>
                  </a:lnTo>
                  <a:lnTo>
                    <a:pt x="22" y="82"/>
                  </a:lnTo>
                  <a:lnTo>
                    <a:pt x="16" y="79"/>
                  </a:lnTo>
                  <a:lnTo>
                    <a:pt x="21" y="58"/>
                  </a:lnTo>
                  <a:lnTo>
                    <a:pt x="13" y="43"/>
                  </a:lnTo>
                  <a:lnTo>
                    <a:pt x="0" y="38"/>
                  </a:lnTo>
                  <a:lnTo>
                    <a:pt x="2" y="29"/>
                  </a:lnTo>
                  <a:lnTo>
                    <a:pt x="16" y="30"/>
                  </a:lnTo>
                  <a:lnTo>
                    <a:pt x="21" y="19"/>
                  </a:lnTo>
                  <a:lnTo>
                    <a:pt x="23" y="5"/>
                  </a:lnTo>
                  <a:lnTo>
                    <a:pt x="44" y="0"/>
                  </a:lnTo>
                  <a:lnTo>
                    <a:pt x="43" y="10"/>
                  </a:lnTo>
                  <a:lnTo>
                    <a:pt x="47" y="16"/>
                  </a:lnTo>
                  <a:lnTo>
                    <a:pt x="54" y="1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82" name="Freeform 181"/>
            <p:cNvSpPr>
              <a:spLocks/>
            </p:cNvSpPr>
            <p:nvPr/>
          </p:nvSpPr>
          <p:spPr bwMode="auto">
            <a:xfrm>
              <a:off x="6383671" y="2871160"/>
              <a:ext cx="428164" cy="239203"/>
            </a:xfrm>
            <a:custGeom>
              <a:avLst/>
              <a:gdLst>
                <a:gd name="T0" fmla="*/ 176 w 259"/>
                <a:gd name="T1" fmla="*/ 146 h 154"/>
                <a:gd name="T2" fmla="*/ 170 w 259"/>
                <a:gd name="T3" fmla="*/ 129 h 154"/>
                <a:gd name="T4" fmla="*/ 157 w 259"/>
                <a:gd name="T5" fmla="*/ 128 h 154"/>
                <a:gd name="T6" fmla="*/ 134 w 259"/>
                <a:gd name="T7" fmla="*/ 110 h 154"/>
                <a:gd name="T8" fmla="*/ 120 w 259"/>
                <a:gd name="T9" fmla="*/ 107 h 154"/>
                <a:gd name="T10" fmla="*/ 99 w 259"/>
                <a:gd name="T11" fmla="*/ 97 h 154"/>
                <a:gd name="T12" fmla="*/ 86 w 259"/>
                <a:gd name="T13" fmla="*/ 95 h 154"/>
                <a:gd name="T14" fmla="*/ 79 w 259"/>
                <a:gd name="T15" fmla="*/ 99 h 154"/>
                <a:gd name="T16" fmla="*/ 68 w 259"/>
                <a:gd name="T17" fmla="*/ 98 h 154"/>
                <a:gd name="T18" fmla="*/ 58 w 259"/>
                <a:gd name="T19" fmla="*/ 110 h 154"/>
                <a:gd name="T20" fmla="*/ 44 w 259"/>
                <a:gd name="T21" fmla="*/ 114 h 154"/>
                <a:gd name="T22" fmla="*/ 38 w 259"/>
                <a:gd name="T23" fmla="*/ 100 h 154"/>
                <a:gd name="T24" fmla="*/ 36 w 259"/>
                <a:gd name="T25" fmla="*/ 78 h 154"/>
                <a:gd name="T26" fmla="*/ 21 w 259"/>
                <a:gd name="T27" fmla="*/ 71 h 154"/>
                <a:gd name="T28" fmla="*/ 23 w 259"/>
                <a:gd name="T29" fmla="*/ 57 h 154"/>
                <a:gd name="T30" fmla="*/ 11 w 259"/>
                <a:gd name="T31" fmla="*/ 56 h 154"/>
                <a:gd name="T32" fmla="*/ 11 w 259"/>
                <a:gd name="T33" fmla="*/ 38 h 154"/>
                <a:gd name="T34" fmla="*/ 28 w 259"/>
                <a:gd name="T35" fmla="*/ 43 h 154"/>
                <a:gd name="T36" fmla="*/ 41 w 259"/>
                <a:gd name="T37" fmla="*/ 37 h 154"/>
                <a:gd name="T38" fmla="*/ 27 w 259"/>
                <a:gd name="T39" fmla="*/ 25 h 154"/>
                <a:gd name="T40" fmla="*/ 19 w 259"/>
                <a:gd name="T41" fmla="*/ 13 h 154"/>
                <a:gd name="T42" fmla="*/ 7 w 259"/>
                <a:gd name="T43" fmla="*/ 18 h 154"/>
                <a:gd name="T44" fmla="*/ 8 w 259"/>
                <a:gd name="T45" fmla="*/ 33 h 154"/>
                <a:gd name="T46" fmla="*/ 0 w 259"/>
                <a:gd name="T47" fmla="*/ 20 h 154"/>
                <a:gd name="T48" fmla="*/ 6 w 259"/>
                <a:gd name="T49" fmla="*/ 13 h 154"/>
                <a:gd name="T50" fmla="*/ 24 w 259"/>
                <a:gd name="T51" fmla="*/ 9 h 154"/>
                <a:gd name="T52" fmla="*/ 37 w 259"/>
                <a:gd name="T53" fmla="*/ 14 h 154"/>
                <a:gd name="T54" fmla="*/ 52 w 259"/>
                <a:gd name="T55" fmla="*/ 30 h 154"/>
                <a:gd name="T56" fmla="*/ 61 w 259"/>
                <a:gd name="T57" fmla="*/ 29 h 154"/>
                <a:gd name="T58" fmla="*/ 80 w 259"/>
                <a:gd name="T59" fmla="*/ 29 h 154"/>
                <a:gd name="T60" fmla="*/ 74 w 259"/>
                <a:gd name="T61" fmla="*/ 19 h 154"/>
                <a:gd name="T62" fmla="*/ 87 w 259"/>
                <a:gd name="T63" fmla="*/ 12 h 154"/>
                <a:gd name="T64" fmla="*/ 98 w 259"/>
                <a:gd name="T65" fmla="*/ 0 h 154"/>
                <a:gd name="T66" fmla="*/ 123 w 259"/>
                <a:gd name="T67" fmla="*/ 11 h 154"/>
                <a:gd name="T68" fmla="*/ 129 w 259"/>
                <a:gd name="T69" fmla="*/ 27 h 154"/>
                <a:gd name="T70" fmla="*/ 137 w 259"/>
                <a:gd name="T71" fmla="*/ 31 h 154"/>
                <a:gd name="T72" fmla="*/ 155 w 259"/>
                <a:gd name="T73" fmla="*/ 30 h 154"/>
                <a:gd name="T74" fmla="*/ 161 w 259"/>
                <a:gd name="T75" fmla="*/ 34 h 154"/>
                <a:gd name="T76" fmla="*/ 175 w 259"/>
                <a:gd name="T77" fmla="*/ 55 h 154"/>
                <a:gd name="T78" fmla="*/ 198 w 259"/>
                <a:gd name="T79" fmla="*/ 69 h 154"/>
                <a:gd name="T80" fmla="*/ 211 w 259"/>
                <a:gd name="T81" fmla="*/ 79 h 154"/>
                <a:gd name="T82" fmla="*/ 231 w 259"/>
                <a:gd name="T83" fmla="*/ 89 h 154"/>
                <a:gd name="T84" fmla="*/ 256 w 259"/>
                <a:gd name="T85" fmla="*/ 98 h 154"/>
                <a:gd name="T86" fmla="*/ 259 w 259"/>
                <a:gd name="T87" fmla="*/ 111 h 154"/>
                <a:gd name="T88" fmla="*/ 254 w 259"/>
                <a:gd name="T89" fmla="*/ 110 h 154"/>
                <a:gd name="T90" fmla="*/ 244 w 259"/>
                <a:gd name="T91" fmla="*/ 105 h 154"/>
                <a:gd name="T92" fmla="*/ 243 w 259"/>
                <a:gd name="T93" fmla="*/ 112 h 154"/>
                <a:gd name="T94" fmla="*/ 230 w 259"/>
                <a:gd name="T95" fmla="*/ 116 h 154"/>
                <a:gd name="T96" fmla="*/ 230 w 259"/>
                <a:gd name="T97" fmla="*/ 133 h 154"/>
                <a:gd name="T98" fmla="*/ 222 w 259"/>
                <a:gd name="T99" fmla="*/ 139 h 154"/>
                <a:gd name="T100" fmla="*/ 209 w 259"/>
                <a:gd name="T101" fmla="*/ 142 h 154"/>
                <a:gd name="T102" fmla="*/ 207 w 259"/>
                <a:gd name="T103" fmla="*/ 151 h 154"/>
                <a:gd name="T104" fmla="*/ 195 w 259"/>
                <a:gd name="T105" fmla="*/ 154 h 154"/>
                <a:gd name="T106" fmla="*/ 176 w 259"/>
                <a:gd name="T107" fmla="*/ 146 h 1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59" h="154">
                  <a:moveTo>
                    <a:pt x="176" y="146"/>
                  </a:moveTo>
                  <a:lnTo>
                    <a:pt x="170" y="129"/>
                  </a:lnTo>
                  <a:lnTo>
                    <a:pt x="157" y="128"/>
                  </a:lnTo>
                  <a:lnTo>
                    <a:pt x="134" y="110"/>
                  </a:lnTo>
                  <a:lnTo>
                    <a:pt x="120" y="107"/>
                  </a:lnTo>
                  <a:lnTo>
                    <a:pt x="99" y="97"/>
                  </a:lnTo>
                  <a:lnTo>
                    <a:pt x="86" y="95"/>
                  </a:lnTo>
                  <a:lnTo>
                    <a:pt x="79" y="99"/>
                  </a:lnTo>
                  <a:lnTo>
                    <a:pt x="68" y="98"/>
                  </a:lnTo>
                  <a:lnTo>
                    <a:pt x="58" y="110"/>
                  </a:lnTo>
                  <a:lnTo>
                    <a:pt x="44" y="114"/>
                  </a:lnTo>
                  <a:lnTo>
                    <a:pt x="38" y="100"/>
                  </a:lnTo>
                  <a:lnTo>
                    <a:pt x="36" y="78"/>
                  </a:lnTo>
                  <a:lnTo>
                    <a:pt x="21" y="71"/>
                  </a:lnTo>
                  <a:lnTo>
                    <a:pt x="23" y="57"/>
                  </a:lnTo>
                  <a:lnTo>
                    <a:pt x="11" y="56"/>
                  </a:lnTo>
                  <a:lnTo>
                    <a:pt x="11" y="38"/>
                  </a:lnTo>
                  <a:lnTo>
                    <a:pt x="28" y="43"/>
                  </a:lnTo>
                  <a:lnTo>
                    <a:pt x="41" y="37"/>
                  </a:lnTo>
                  <a:lnTo>
                    <a:pt x="27" y="25"/>
                  </a:lnTo>
                  <a:lnTo>
                    <a:pt x="19" y="13"/>
                  </a:lnTo>
                  <a:lnTo>
                    <a:pt x="7" y="18"/>
                  </a:lnTo>
                  <a:lnTo>
                    <a:pt x="8" y="33"/>
                  </a:lnTo>
                  <a:lnTo>
                    <a:pt x="0" y="20"/>
                  </a:lnTo>
                  <a:lnTo>
                    <a:pt x="6" y="13"/>
                  </a:lnTo>
                  <a:lnTo>
                    <a:pt x="24" y="9"/>
                  </a:lnTo>
                  <a:lnTo>
                    <a:pt x="37" y="14"/>
                  </a:lnTo>
                  <a:lnTo>
                    <a:pt x="52" y="30"/>
                  </a:lnTo>
                  <a:lnTo>
                    <a:pt x="61" y="29"/>
                  </a:lnTo>
                  <a:lnTo>
                    <a:pt x="80" y="29"/>
                  </a:lnTo>
                  <a:lnTo>
                    <a:pt x="74" y="19"/>
                  </a:lnTo>
                  <a:lnTo>
                    <a:pt x="87" y="12"/>
                  </a:lnTo>
                  <a:lnTo>
                    <a:pt x="98" y="0"/>
                  </a:lnTo>
                  <a:lnTo>
                    <a:pt x="123" y="11"/>
                  </a:lnTo>
                  <a:lnTo>
                    <a:pt x="129" y="27"/>
                  </a:lnTo>
                  <a:lnTo>
                    <a:pt x="137" y="31"/>
                  </a:lnTo>
                  <a:lnTo>
                    <a:pt x="155" y="30"/>
                  </a:lnTo>
                  <a:lnTo>
                    <a:pt x="161" y="34"/>
                  </a:lnTo>
                  <a:lnTo>
                    <a:pt x="175" y="55"/>
                  </a:lnTo>
                  <a:lnTo>
                    <a:pt x="198" y="69"/>
                  </a:lnTo>
                  <a:lnTo>
                    <a:pt x="211" y="79"/>
                  </a:lnTo>
                  <a:lnTo>
                    <a:pt x="231" y="89"/>
                  </a:lnTo>
                  <a:lnTo>
                    <a:pt x="256" y="98"/>
                  </a:lnTo>
                  <a:lnTo>
                    <a:pt x="259" y="111"/>
                  </a:lnTo>
                  <a:lnTo>
                    <a:pt x="254" y="110"/>
                  </a:lnTo>
                  <a:lnTo>
                    <a:pt x="244" y="105"/>
                  </a:lnTo>
                  <a:lnTo>
                    <a:pt x="243" y="112"/>
                  </a:lnTo>
                  <a:lnTo>
                    <a:pt x="230" y="116"/>
                  </a:lnTo>
                  <a:lnTo>
                    <a:pt x="230" y="133"/>
                  </a:lnTo>
                  <a:lnTo>
                    <a:pt x="222" y="139"/>
                  </a:lnTo>
                  <a:lnTo>
                    <a:pt x="209" y="142"/>
                  </a:lnTo>
                  <a:lnTo>
                    <a:pt x="207" y="151"/>
                  </a:lnTo>
                  <a:lnTo>
                    <a:pt x="195" y="154"/>
                  </a:lnTo>
                  <a:lnTo>
                    <a:pt x="176" y="146"/>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83" name="Freeform 182"/>
            <p:cNvSpPr>
              <a:spLocks/>
            </p:cNvSpPr>
            <p:nvPr/>
          </p:nvSpPr>
          <p:spPr bwMode="auto">
            <a:xfrm>
              <a:off x="8711296" y="4514510"/>
              <a:ext cx="72738" cy="35725"/>
            </a:xfrm>
            <a:custGeom>
              <a:avLst/>
              <a:gdLst>
                <a:gd name="T0" fmla="*/ 0 w 44"/>
                <a:gd name="T1" fmla="*/ 13 h 23"/>
                <a:gd name="T2" fmla="*/ 2 w 44"/>
                <a:gd name="T3" fmla="*/ 8 h 23"/>
                <a:gd name="T4" fmla="*/ 19 w 44"/>
                <a:gd name="T5" fmla="*/ 4 h 23"/>
                <a:gd name="T6" fmla="*/ 32 w 44"/>
                <a:gd name="T7" fmla="*/ 3 h 23"/>
                <a:gd name="T8" fmla="*/ 37 w 44"/>
                <a:gd name="T9" fmla="*/ 0 h 23"/>
                <a:gd name="T10" fmla="*/ 44 w 44"/>
                <a:gd name="T11" fmla="*/ 3 h 23"/>
                <a:gd name="T12" fmla="*/ 37 w 44"/>
                <a:gd name="T13" fmla="*/ 9 h 23"/>
                <a:gd name="T14" fmla="*/ 17 w 44"/>
                <a:gd name="T15" fmla="*/ 18 h 23"/>
                <a:gd name="T16" fmla="*/ 1 w 44"/>
                <a:gd name="T17" fmla="*/ 23 h 23"/>
                <a:gd name="T18" fmla="*/ 1 w 44"/>
                <a:gd name="T19" fmla="*/ 17 h 23"/>
                <a:gd name="T20" fmla="*/ 0 w 44"/>
                <a:gd name="T21" fmla="*/ 13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4" h="23">
                  <a:moveTo>
                    <a:pt x="0" y="13"/>
                  </a:moveTo>
                  <a:lnTo>
                    <a:pt x="2" y="8"/>
                  </a:lnTo>
                  <a:lnTo>
                    <a:pt x="19" y="4"/>
                  </a:lnTo>
                  <a:lnTo>
                    <a:pt x="32" y="3"/>
                  </a:lnTo>
                  <a:lnTo>
                    <a:pt x="37" y="0"/>
                  </a:lnTo>
                  <a:lnTo>
                    <a:pt x="44" y="3"/>
                  </a:lnTo>
                  <a:lnTo>
                    <a:pt x="37" y="9"/>
                  </a:lnTo>
                  <a:lnTo>
                    <a:pt x="17" y="18"/>
                  </a:lnTo>
                  <a:lnTo>
                    <a:pt x="1" y="23"/>
                  </a:lnTo>
                  <a:lnTo>
                    <a:pt x="1" y="17"/>
                  </a:lnTo>
                  <a:lnTo>
                    <a:pt x="0" y="13"/>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84" name="Freeform 183"/>
            <p:cNvSpPr>
              <a:spLocks/>
            </p:cNvSpPr>
            <p:nvPr/>
          </p:nvSpPr>
          <p:spPr bwMode="auto">
            <a:xfrm>
              <a:off x="8486470" y="3431886"/>
              <a:ext cx="41329" cy="107175"/>
            </a:xfrm>
            <a:custGeom>
              <a:avLst/>
              <a:gdLst>
                <a:gd name="T0" fmla="*/ 25 w 25"/>
                <a:gd name="T1" fmla="*/ 19 h 69"/>
                <a:gd name="T2" fmla="*/ 22 w 25"/>
                <a:gd name="T3" fmla="*/ 52 h 69"/>
                <a:gd name="T4" fmla="*/ 19 w 25"/>
                <a:gd name="T5" fmla="*/ 69 h 69"/>
                <a:gd name="T6" fmla="*/ 5 w 25"/>
                <a:gd name="T7" fmla="*/ 51 h 69"/>
                <a:gd name="T8" fmla="*/ 0 w 25"/>
                <a:gd name="T9" fmla="*/ 36 h 69"/>
                <a:gd name="T10" fmla="*/ 5 w 25"/>
                <a:gd name="T11" fmla="*/ 16 h 69"/>
                <a:gd name="T12" fmla="*/ 15 w 25"/>
                <a:gd name="T13" fmla="*/ 0 h 69"/>
                <a:gd name="T14" fmla="*/ 25 w 25"/>
                <a:gd name="T15" fmla="*/ 6 h 69"/>
                <a:gd name="T16" fmla="*/ 25 w 25"/>
                <a:gd name="T17" fmla="*/ 19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 h="69">
                  <a:moveTo>
                    <a:pt x="25" y="19"/>
                  </a:moveTo>
                  <a:lnTo>
                    <a:pt x="22" y="52"/>
                  </a:lnTo>
                  <a:lnTo>
                    <a:pt x="19" y="69"/>
                  </a:lnTo>
                  <a:lnTo>
                    <a:pt x="5" y="51"/>
                  </a:lnTo>
                  <a:lnTo>
                    <a:pt x="0" y="36"/>
                  </a:lnTo>
                  <a:lnTo>
                    <a:pt x="5" y="16"/>
                  </a:lnTo>
                  <a:lnTo>
                    <a:pt x="15" y="0"/>
                  </a:lnTo>
                  <a:lnTo>
                    <a:pt x="25" y="6"/>
                  </a:lnTo>
                  <a:lnTo>
                    <a:pt x="25" y="1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85" name="Freeform 211"/>
            <p:cNvSpPr>
              <a:spLocks/>
            </p:cNvSpPr>
            <p:nvPr/>
          </p:nvSpPr>
          <p:spPr bwMode="auto">
            <a:xfrm>
              <a:off x="6451450" y="2781071"/>
              <a:ext cx="512475" cy="268715"/>
            </a:xfrm>
            <a:custGeom>
              <a:avLst/>
              <a:gdLst>
                <a:gd name="T0" fmla="*/ 218 w 310"/>
                <a:gd name="T1" fmla="*/ 169 h 173"/>
                <a:gd name="T2" fmla="*/ 215 w 310"/>
                <a:gd name="T3" fmla="*/ 156 h 173"/>
                <a:gd name="T4" fmla="*/ 190 w 310"/>
                <a:gd name="T5" fmla="*/ 147 h 173"/>
                <a:gd name="T6" fmla="*/ 170 w 310"/>
                <a:gd name="T7" fmla="*/ 137 h 173"/>
                <a:gd name="T8" fmla="*/ 157 w 310"/>
                <a:gd name="T9" fmla="*/ 127 h 173"/>
                <a:gd name="T10" fmla="*/ 134 w 310"/>
                <a:gd name="T11" fmla="*/ 113 h 173"/>
                <a:gd name="T12" fmla="*/ 120 w 310"/>
                <a:gd name="T13" fmla="*/ 92 h 173"/>
                <a:gd name="T14" fmla="*/ 114 w 310"/>
                <a:gd name="T15" fmla="*/ 88 h 173"/>
                <a:gd name="T16" fmla="*/ 96 w 310"/>
                <a:gd name="T17" fmla="*/ 89 h 173"/>
                <a:gd name="T18" fmla="*/ 88 w 310"/>
                <a:gd name="T19" fmla="*/ 85 h 173"/>
                <a:gd name="T20" fmla="*/ 82 w 310"/>
                <a:gd name="T21" fmla="*/ 69 h 173"/>
                <a:gd name="T22" fmla="*/ 57 w 310"/>
                <a:gd name="T23" fmla="*/ 58 h 173"/>
                <a:gd name="T24" fmla="*/ 46 w 310"/>
                <a:gd name="T25" fmla="*/ 70 h 173"/>
                <a:gd name="T26" fmla="*/ 33 w 310"/>
                <a:gd name="T27" fmla="*/ 77 h 173"/>
                <a:gd name="T28" fmla="*/ 39 w 310"/>
                <a:gd name="T29" fmla="*/ 87 h 173"/>
                <a:gd name="T30" fmla="*/ 20 w 310"/>
                <a:gd name="T31" fmla="*/ 87 h 173"/>
                <a:gd name="T32" fmla="*/ 0 w 310"/>
                <a:gd name="T33" fmla="*/ 12 h 173"/>
                <a:gd name="T34" fmla="*/ 39 w 310"/>
                <a:gd name="T35" fmla="*/ 0 h 173"/>
                <a:gd name="T36" fmla="*/ 43 w 310"/>
                <a:gd name="T37" fmla="*/ 2 h 173"/>
                <a:gd name="T38" fmla="*/ 73 w 310"/>
                <a:gd name="T39" fmla="*/ 16 h 173"/>
                <a:gd name="T40" fmla="*/ 88 w 310"/>
                <a:gd name="T41" fmla="*/ 24 h 173"/>
                <a:gd name="T42" fmla="*/ 109 w 310"/>
                <a:gd name="T43" fmla="*/ 42 h 173"/>
                <a:gd name="T44" fmla="*/ 128 w 310"/>
                <a:gd name="T45" fmla="*/ 39 h 173"/>
                <a:gd name="T46" fmla="*/ 156 w 310"/>
                <a:gd name="T47" fmla="*/ 38 h 173"/>
                <a:gd name="T48" fmla="*/ 180 w 310"/>
                <a:gd name="T49" fmla="*/ 53 h 173"/>
                <a:gd name="T50" fmla="*/ 185 w 310"/>
                <a:gd name="T51" fmla="*/ 73 h 173"/>
                <a:gd name="T52" fmla="*/ 193 w 310"/>
                <a:gd name="T53" fmla="*/ 74 h 173"/>
                <a:gd name="T54" fmla="*/ 201 w 310"/>
                <a:gd name="T55" fmla="*/ 90 h 173"/>
                <a:gd name="T56" fmla="*/ 223 w 310"/>
                <a:gd name="T57" fmla="*/ 91 h 173"/>
                <a:gd name="T58" fmla="*/ 230 w 310"/>
                <a:gd name="T59" fmla="*/ 101 h 173"/>
                <a:gd name="T60" fmla="*/ 236 w 310"/>
                <a:gd name="T61" fmla="*/ 101 h 173"/>
                <a:gd name="T62" fmla="*/ 240 w 310"/>
                <a:gd name="T63" fmla="*/ 86 h 173"/>
                <a:gd name="T64" fmla="*/ 257 w 310"/>
                <a:gd name="T65" fmla="*/ 72 h 173"/>
                <a:gd name="T66" fmla="*/ 266 w 310"/>
                <a:gd name="T67" fmla="*/ 68 h 173"/>
                <a:gd name="T68" fmla="*/ 271 w 310"/>
                <a:gd name="T69" fmla="*/ 70 h 173"/>
                <a:gd name="T70" fmla="*/ 261 w 310"/>
                <a:gd name="T71" fmla="*/ 83 h 173"/>
                <a:gd name="T72" fmla="*/ 276 w 310"/>
                <a:gd name="T73" fmla="*/ 91 h 173"/>
                <a:gd name="T74" fmla="*/ 286 w 310"/>
                <a:gd name="T75" fmla="*/ 86 h 173"/>
                <a:gd name="T76" fmla="*/ 310 w 310"/>
                <a:gd name="T77" fmla="*/ 96 h 173"/>
                <a:gd name="T78" fmla="*/ 292 w 310"/>
                <a:gd name="T79" fmla="*/ 111 h 173"/>
                <a:gd name="T80" fmla="*/ 279 w 310"/>
                <a:gd name="T81" fmla="*/ 109 h 173"/>
                <a:gd name="T82" fmla="*/ 272 w 310"/>
                <a:gd name="T83" fmla="*/ 110 h 173"/>
                <a:gd name="T84" fmla="*/ 268 w 310"/>
                <a:gd name="T85" fmla="*/ 104 h 173"/>
                <a:gd name="T86" fmla="*/ 269 w 310"/>
                <a:gd name="T87" fmla="*/ 94 h 173"/>
                <a:gd name="T88" fmla="*/ 248 w 310"/>
                <a:gd name="T89" fmla="*/ 99 h 173"/>
                <a:gd name="T90" fmla="*/ 246 w 310"/>
                <a:gd name="T91" fmla="*/ 113 h 173"/>
                <a:gd name="T92" fmla="*/ 241 w 310"/>
                <a:gd name="T93" fmla="*/ 124 h 173"/>
                <a:gd name="T94" fmla="*/ 227 w 310"/>
                <a:gd name="T95" fmla="*/ 123 h 173"/>
                <a:gd name="T96" fmla="*/ 225 w 310"/>
                <a:gd name="T97" fmla="*/ 132 h 173"/>
                <a:gd name="T98" fmla="*/ 238 w 310"/>
                <a:gd name="T99" fmla="*/ 137 h 173"/>
                <a:gd name="T100" fmla="*/ 246 w 310"/>
                <a:gd name="T101" fmla="*/ 152 h 173"/>
                <a:gd name="T102" fmla="*/ 241 w 310"/>
                <a:gd name="T103" fmla="*/ 173 h 173"/>
                <a:gd name="T104" fmla="*/ 228 w 310"/>
                <a:gd name="T105" fmla="*/ 169 h 173"/>
                <a:gd name="T106" fmla="*/ 218 w 310"/>
                <a:gd name="T107" fmla="*/ 169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10" h="173">
                  <a:moveTo>
                    <a:pt x="218" y="169"/>
                  </a:moveTo>
                  <a:lnTo>
                    <a:pt x="215" y="156"/>
                  </a:lnTo>
                  <a:lnTo>
                    <a:pt x="190" y="147"/>
                  </a:lnTo>
                  <a:lnTo>
                    <a:pt x="170" y="137"/>
                  </a:lnTo>
                  <a:lnTo>
                    <a:pt x="157" y="127"/>
                  </a:lnTo>
                  <a:lnTo>
                    <a:pt x="134" y="113"/>
                  </a:lnTo>
                  <a:lnTo>
                    <a:pt x="120" y="92"/>
                  </a:lnTo>
                  <a:lnTo>
                    <a:pt x="114" y="88"/>
                  </a:lnTo>
                  <a:lnTo>
                    <a:pt x="96" y="89"/>
                  </a:lnTo>
                  <a:lnTo>
                    <a:pt x="88" y="85"/>
                  </a:lnTo>
                  <a:lnTo>
                    <a:pt x="82" y="69"/>
                  </a:lnTo>
                  <a:lnTo>
                    <a:pt x="57" y="58"/>
                  </a:lnTo>
                  <a:lnTo>
                    <a:pt x="46" y="70"/>
                  </a:lnTo>
                  <a:lnTo>
                    <a:pt x="33" y="77"/>
                  </a:lnTo>
                  <a:lnTo>
                    <a:pt x="39" y="87"/>
                  </a:lnTo>
                  <a:lnTo>
                    <a:pt x="20" y="87"/>
                  </a:lnTo>
                  <a:lnTo>
                    <a:pt x="0" y="12"/>
                  </a:lnTo>
                  <a:lnTo>
                    <a:pt x="39" y="0"/>
                  </a:lnTo>
                  <a:lnTo>
                    <a:pt x="43" y="2"/>
                  </a:lnTo>
                  <a:lnTo>
                    <a:pt x="73" y="16"/>
                  </a:lnTo>
                  <a:lnTo>
                    <a:pt x="88" y="24"/>
                  </a:lnTo>
                  <a:lnTo>
                    <a:pt x="109" y="42"/>
                  </a:lnTo>
                  <a:lnTo>
                    <a:pt x="128" y="39"/>
                  </a:lnTo>
                  <a:lnTo>
                    <a:pt x="156" y="38"/>
                  </a:lnTo>
                  <a:lnTo>
                    <a:pt x="180" y="53"/>
                  </a:lnTo>
                  <a:lnTo>
                    <a:pt x="185" y="73"/>
                  </a:lnTo>
                  <a:lnTo>
                    <a:pt x="193" y="74"/>
                  </a:lnTo>
                  <a:lnTo>
                    <a:pt x="201" y="90"/>
                  </a:lnTo>
                  <a:lnTo>
                    <a:pt x="223" y="91"/>
                  </a:lnTo>
                  <a:lnTo>
                    <a:pt x="230" y="101"/>
                  </a:lnTo>
                  <a:lnTo>
                    <a:pt x="236" y="101"/>
                  </a:lnTo>
                  <a:lnTo>
                    <a:pt x="240" y="86"/>
                  </a:lnTo>
                  <a:lnTo>
                    <a:pt x="257" y="72"/>
                  </a:lnTo>
                  <a:lnTo>
                    <a:pt x="266" y="68"/>
                  </a:lnTo>
                  <a:lnTo>
                    <a:pt x="271" y="70"/>
                  </a:lnTo>
                  <a:lnTo>
                    <a:pt x="261" y="83"/>
                  </a:lnTo>
                  <a:lnTo>
                    <a:pt x="276" y="91"/>
                  </a:lnTo>
                  <a:lnTo>
                    <a:pt x="286" y="86"/>
                  </a:lnTo>
                  <a:lnTo>
                    <a:pt x="310" y="96"/>
                  </a:lnTo>
                  <a:lnTo>
                    <a:pt x="292" y="111"/>
                  </a:lnTo>
                  <a:lnTo>
                    <a:pt x="279" y="109"/>
                  </a:lnTo>
                  <a:lnTo>
                    <a:pt x="272" y="110"/>
                  </a:lnTo>
                  <a:lnTo>
                    <a:pt x="268" y="104"/>
                  </a:lnTo>
                  <a:lnTo>
                    <a:pt x="269" y="94"/>
                  </a:lnTo>
                  <a:lnTo>
                    <a:pt x="248" y="99"/>
                  </a:lnTo>
                  <a:lnTo>
                    <a:pt x="246" y="113"/>
                  </a:lnTo>
                  <a:lnTo>
                    <a:pt x="241" y="124"/>
                  </a:lnTo>
                  <a:lnTo>
                    <a:pt x="227" y="123"/>
                  </a:lnTo>
                  <a:lnTo>
                    <a:pt x="225" y="132"/>
                  </a:lnTo>
                  <a:lnTo>
                    <a:pt x="238" y="137"/>
                  </a:lnTo>
                  <a:lnTo>
                    <a:pt x="246" y="152"/>
                  </a:lnTo>
                  <a:lnTo>
                    <a:pt x="241" y="173"/>
                  </a:lnTo>
                  <a:lnTo>
                    <a:pt x="228" y="169"/>
                  </a:lnTo>
                  <a:lnTo>
                    <a:pt x="218" y="16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86" name="Freeform 213"/>
            <p:cNvSpPr>
              <a:spLocks/>
            </p:cNvSpPr>
            <p:nvPr/>
          </p:nvSpPr>
          <p:spPr bwMode="auto">
            <a:xfrm>
              <a:off x="7962423" y="3494017"/>
              <a:ext cx="262850" cy="476851"/>
            </a:xfrm>
            <a:custGeom>
              <a:avLst/>
              <a:gdLst>
                <a:gd name="T0" fmla="*/ 109 w 159"/>
                <a:gd name="T1" fmla="*/ 38 h 307"/>
                <a:gd name="T2" fmla="*/ 88 w 159"/>
                <a:gd name="T3" fmla="*/ 55 h 307"/>
                <a:gd name="T4" fmla="*/ 77 w 159"/>
                <a:gd name="T5" fmla="*/ 75 h 307"/>
                <a:gd name="T6" fmla="*/ 75 w 159"/>
                <a:gd name="T7" fmla="*/ 90 h 307"/>
                <a:gd name="T8" fmla="*/ 92 w 159"/>
                <a:gd name="T9" fmla="*/ 111 h 307"/>
                <a:gd name="T10" fmla="*/ 113 w 159"/>
                <a:gd name="T11" fmla="*/ 139 h 307"/>
                <a:gd name="T12" fmla="*/ 131 w 159"/>
                <a:gd name="T13" fmla="*/ 151 h 307"/>
                <a:gd name="T14" fmla="*/ 145 w 159"/>
                <a:gd name="T15" fmla="*/ 168 h 307"/>
                <a:gd name="T16" fmla="*/ 158 w 159"/>
                <a:gd name="T17" fmla="*/ 206 h 307"/>
                <a:gd name="T18" fmla="*/ 159 w 159"/>
                <a:gd name="T19" fmla="*/ 243 h 307"/>
                <a:gd name="T20" fmla="*/ 145 w 159"/>
                <a:gd name="T21" fmla="*/ 257 h 307"/>
                <a:gd name="T22" fmla="*/ 125 w 159"/>
                <a:gd name="T23" fmla="*/ 270 h 307"/>
                <a:gd name="T24" fmla="*/ 112 w 159"/>
                <a:gd name="T25" fmla="*/ 287 h 307"/>
                <a:gd name="T26" fmla="*/ 90 w 159"/>
                <a:gd name="T27" fmla="*/ 307 h 307"/>
                <a:gd name="T28" fmla="*/ 83 w 159"/>
                <a:gd name="T29" fmla="*/ 294 h 307"/>
                <a:gd name="T30" fmla="*/ 87 w 159"/>
                <a:gd name="T31" fmla="*/ 279 h 307"/>
                <a:gd name="T32" fmla="*/ 72 w 159"/>
                <a:gd name="T33" fmla="*/ 268 h 307"/>
                <a:gd name="T34" fmla="*/ 88 w 159"/>
                <a:gd name="T35" fmla="*/ 259 h 307"/>
                <a:gd name="T36" fmla="*/ 107 w 159"/>
                <a:gd name="T37" fmla="*/ 258 h 307"/>
                <a:gd name="T38" fmla="*/ 98 w 159"/>
                <a:gd name="T39" fmla="*/ 245 h 307"/>
                <a:gd name="T40" fmla="*/ 127 w 159"/>
                <a:gd name="T41" fmla="*/ 229 h 307"/>
                <a:gd name="T42" fmla="*/ 126 w 159"/>
                <a:gd name="T43" fmla="*/ 204 h 307"/>
                <a:gd name="T44" fmla="*/ 120 w 159"/>
                <a:gd name="T45" fmla="*/ 190 h 307"/>
                <a:gd name="T46" fmla="*/ 121 w 159"/>
                <a:gd name="T47" fmla="*/ 170 h 307"/>
                <a:gd name="T48" fmla="*/ 115 w 159"/>
                <a:gd name="T49" fmla="*/ 155 h 307"/>
                <a:gd name="T50" fmla="*/ 99 w 159"/>
                <a:gd name="T51" fmla="*/ 141 h 307"/>
                <a:gd name="T52" fmla="*/ 85 w 159"/>
                <a:gd name="T53" fmla="*/ 122 h 307"/>
                <a:gd name="T54" fmla="*/ 66 w 159"/>
                <a:gd name="T55" fmla="*/ 98 h 307"/>
                <a:gd name="T56" fmla="*/ 42 w 159"/>
                <a:gd name="T57" fmla="*/ 85 h 307"/>
                <a:gd name="T58" fmla="*/ 46 w 159"/>
                <a:gd name="T59" fmla="*/ 78 h 307"/>
                <a:gd name="T60" fmla="*/ 57 w 159"/>
                <a:gd name="T61" fmla="*/ 72 h 307"/>
                <a:gd name="T62" fmla="*/ 47 w 159"/>
                <a:gd name="T63" fmla="*/ 54 h 307"/>
                <a:gd name="T64" fmla="*/ 25 w 159"/>
                <a:gd name="T65" fmla="*/ 54 h 307"/>
                <a:gd name="T66" fmla="*/ 13 w 159"/>
                <a:gd name="T67" fmla="*/ 35 h 307"/>
                <a:gd name="T68" fmla="*/ 0 w 159"/>
                <a:gd name="T69" fmla="*/ 19 h 307"/>
                <a:gd name="T70" fmla="*/ 8 w 159"/>
                <a:gd name="T71" fmla="*/ 14 h 307"/>
                <a:gd name="T72" fmla="*/ 23 w 159"/>
                <a:gd name="T73" fmla="*/ 14 h 307"/>
                <a:gd name="T74" fmla="*/ 39 w 159"/>
                <a:gd name="T75" fmla="*/ 11 h 307"/>
                <a:gd name="T76" fmla="*/ 53 w 159"/>
                <a:gd name="T77" fmla="*/ 0 h 307"/>
                <a:gd name="T78" fmla="*/ 63 w 159"/>
                <a:gd name="T79" fmla="*/ 8 h 307"/>
                <a:gd name="T80" fmla="*/ 80 w 159"/>
                <a:gd name="T81" fmla="*/ 12 h 307"/>
                <a:gd name="T82" fmla="*/ 79 w 159"/>
                <a:gd name="T83" fmla="*/ 24 h 307"/>
                <a:gd name="T84" fmla="*/ 90 w 159"/>
                <a:gd name="T85" fmla="*/ 32 h 307"/>
                <a:gd name="T86" fmla="*/ 109 w 159"/>
                <a:gd name="T87" fmla="*/ 38 h 3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59" h="307">
                  <a:moveTo>
                    <a:pt x="109" y="38"/>
                  </a:moveTo>
                  <a:lnTo>
                    <a:pt x="88" y="55"/>
                  </a:lnTo>
                  <a:lnTo>
                    <a:pt x="77" y="75"/>
                  </a:lnTo>
                  <a:lnTo>
                    <a:pt x="75" y="90"/>
                  </a:lnTo>
                  <a:lnTo>
                    <a:pt x="92" y="111"/>
                  </a:lnTo>
                  <a:lnTo>
                    <a:pt x="113" y="139"/>
                  </a:lnTo>
                  <a:lnTo>
                    <a:pt x="131" y="151"/>
                  </a:lnTo>
                  <a:lnTo>
                    <a:pt x="145" y="168"/>
                  </a:lnTo>
                  <a:lnTo>
                    <a:pt x="158" y="206"/>
                  </a:lnTo>
                  <a:lnTo>
                    <a:pt x="159" y="243"/>
                  </a:lnTo>
                  <a:lnTo>
                    <a:pt x="145" y="257"/>
                  </a:lnTo>
                  <a:lnTo>
                    <a:pt x="125" y="270"/>
                  </a:lnTo>
                  <a:lnTo>
                    <a:pt x="112" y="287"/>
                  </a:lnTo>
                  <a:lnTo>
                    <a:pt x="90" y="307"/>
                  </a:lnTo>
                  <a:lnTo>
                    <a:pt x="83" y="294"/>
                  </a:lnTo>
                  <a:lnTo>
                    <a:pt x="87" y="279"/>
                  </a:lnTo>
                  <a:lnTo>
                    <a:pt x="72" y="268"/>
                  </a:lnTo>
                  <a:lnTo>
                    <a:pt x="88" y="259"/>
                  </a:lnTo>
                  <a:lnTo>
                    <a:pt x="107" y="258"/>
                  </a:lnTo>
                  <a:lnTo>
                    <a:pt x="98" y="245"/>
                  </a:lnTo>
                  <a:lnTo>
                    <a:pt x="127" y="229"/>
                  </a:lnTo>
                  <a:lnTo>
                    <a:pt x="126" y="204"/>
                  </a:lnTo>
                  <a:lnTo>
                    <a:pt x="120" y="190"/>
                  </a:lnTo>
                  <a:lnTo>
                    <a:pt x="121" y="170"/>
                  </a:lnTo>
                  <a:lnTo>
                    <a:pt x="115" y="155"/>
                  </a:lnTo>
                  <a:lnTo>
                    <a:pt x="99" y="141"/>
                  </a:lnTo>
                  <a:lnTo>
                    <a:pt x="85" y="122"/>
                  </a:lnTo>
                  <a:lnTo>
                    <a:pt x="66" y="98"/>
                  </a:lnTo>
                  <a:lnTo>
                    <a:pt x="42" y="85"/>
                  </a:lnTo>
                  <a:lnTo>
                    <a:pt x="46" y="78"/>
                  </a:lnTo>
                  <a:lnTo>
                    <a:pt x="57" y="72"/>
                  </a:lnTo>
                  <a:lnTo>
                    <a:pt x="47" y="54"/>
                  </a:lnTo>
                  <a:lnTo>
                    <a:pt x="25" y="54"/>
                  </a:lnTo>
                  <a:lnTo>
                    <a:pt x="13" y="35"/>
                  </a:lnTo>
                  <a:lnTo>
                    <a:pt x="0" y="19"/>
                  </a:lnTo>
                  <a:lnTo>
                    <a:pt x="8" y="14"/>
                  </a:lnTo>
                  <a:lnTo>
                    <a:pt x="23" y="14"/>
                  </a:lnTo>
                  <a:lnTo>
                    <a:pt x="39" y="11"/>
                  </a:lnTo>
                  <a:lnTo>
                    <a:pt x="53" y="0"/>
                  </a:lnTo>
                  <a:lnTo>
                    <a:pt x="63" y="8"/>
                  </a:lnTo>
                  <a:lnTo>
                    <a:pt x="80" y="12"/>
                  </a:lnTo>
                  <a:lnTo>
                    <a:pt x="79" y="24"/>
                  </a:lnTo>
                  <a:lnTo>
                    <a:pt x="90" y="32"/>
                  </a:lnTo>
                  <a:lnTo>
                    <a:pt x="109" y="38"/>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87" name="Freeform 214"/>
            <p:cNvSpPr>
              <a:spLocks/>
            </p:cNvSpPr>
            <p:nvPr/>
          </p:nvSpPr>
          <p:spPr bwMode="auto">
            <a:xfrm>
              <a:off x="9949503" y="4761478"/>
              <a:ext cx="16531" cy="21745"/>
            </a:xfrm>
            <a:custGeom>
              <a:avLst/>
              <a:gdLst>
                <a:gd name="T0" fmla="*/ 10 w 10"/>
                <a:gd name="T1" fmla="*/ 12 h 14"/>
                <a:gd name="T2" fmla="*/ 3 w 10"/>
                <a:gd name="T3" fmla="*/ 14 h 14"/>
                <a:gd name="T4" fmla="*/ 0 w 10"/>
                <a:gd name="T5" fmla="*/ 5 h 14"/>
                <a:gd name="T6" fmla="*/ 1 w 10"/>
                <a:gd name="T7" fmla="*/ 0 h 14"/>
                <a:gd name="T8" fmla="*/ 10 w 10"/>
                <a:gd name="T9" fmla="*/ 12 h 14"/>
              </a:gdLst>
              <a:ahLst/>
              <a:cxnLst>
                <a:cxn ang="0">
                  <a:pos x="T0" y="T1"/>
                </a:cxn>
                <a:cxn ang="0">
                  <a:pos x="T2" y="T3"/>
                </a:cxn>
                <a:cxn ang="0">
                  <a:pos x="T4" y="T5"/>
                </a:cxn>
                <a:cxn ang="0">
                  <a:pos x="T6" y="T7"/>
                </a:cxn>
                <a:cxn ang="0">
                  <a:pos x="T8" y="T9"/>
                </a:cxn>
              </a:cxnLst>
              <a:rect l="0" t="0" r="r" b="b"/>
              <a:pathLst>
                <a:path w="10" h="14">
                  <a:moveTo>
                    <a:pt x="10" y="12"/>
                  </a:moveTo>
                  <a:lnTo>
                    <a:pt x="3" y="14"/>
                  </a:lnTo>
                  <a:lnTo>
                    <a:pt x="0" y="5"/>
                  </a:lnTo>
                  <a:lnTo>
                    <a:pt x="1" y="0"/>
                  </a:lnTo>
                  <a:lnTo>
                    <a:pt x="10" y="12"/>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88" name="Freeform 215"/>
            <p:cNvSpPr>
              <a:spLocks/>
            </p:cNvSpPr>
            <p:nvPr/>
          </p:nvSpPr>
          <p:spPr bwMode="auto">
            <a:xfrm>
              <a:off x="9937932" y="4719539"/>
              <a:ext cx="16531" cy="35725"/>
            </a:xfrm>
            <a:custGeom>
              <a:avLst/>
              <a:gdLst>
                <a:gd name="T0" fmla="*/ 10 w 10"/>
                <a:gd name="T1" fmla="*/ 7 h 23"/>
                <a:gd name="T2" fmla="*/ 10 w 10"/>
                <a:gd name="T3" fmla="*/ 23 h 23"/>
                <a:gd name="T4" fmla="*/ 6 w 10"/>
                <a:gd name="T5" fmla="*/ 21 h 23"/>
                <a:gd name="T6" fmla="*/ 1 w 10"/>
                <a:gd name="T7" fmla="*/ 22 h 23"/>
                <a:gd name="T8" fmla="*/ 0 w 10"/>
                <a:gd name="T9" fmla="*/ 16 h 23"/>
                <a:gd name="T10" fmla="*/ 3 w 10"/>
                <a:gd name="T11" fmla="*/ 0 h 23"/>
                <a:gd name="T12" fmla="*/ 10 w 10"/>
                <a:gd name="T13" fmla="*/ 7 h 23"/>
              </a:gdLst>
              <a:ahLst/>
              <a:cxnLst>
                <a:cxn ang="0">
                  <a:pos x="T0" y="T1"/>
                </a:cxn>
                <a:cxn ang="0">
                  <a:pos x="T2" y="T3"/>
                </a:cxn>
                <a:cxn ang="0">
                  <a:pos x="T4" y="T5"/>
                </a:cxn>
                <a:cxn ang="0">
                  <a:pos x="T6" y="T7"/>
                </a:cxn>
                <a:cxn ang="0">
                  <a:pos x="T8" y="T9"/>
                </a:cxn>
                <a:cxn ang="0">
                  <a:pos x="T10" y="T11"/>
                </a:cxn>
                <a:cxn ang="0">
                  <a:pos x="T12" y="T13"/>
                </a:cxn>
              </a:cxnLst>
              <a:rect l="0" t="0" r="r" b="b"/>
              <a:pathLst>
                <a:path w="10" h="23">
                  <a:moveTo>
                    <a:pt x="10" y="7"/>
                  </a:moveTo>
                  <a:lnTo>
                    <a:pt x="10" y="23"/>
                  </a:lnTo>
                  <a:lnTo>
                    <a:pt x="6" y="21"/>
                  </a:lnTo>
                  <a:lnTo>
                    <a:pt x="1" y="22"/>
                  </a:lnTo>
                  <a:lnTo>
                    <a:pt x="0" y="16"/>
                  </a:lnTo>
                  <a:lnTo>
                    <a:pt x="3" y="0"/>
                  </a:lnTo>
                  <a:lnTo>
                    <a:pt x="10" y="7"/>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grpSp>
      <p:sp>
        <p:nvSpPr>
          <p:cNvPr id="12" name="Freeform 11"/>
          <p:cNvSpPr>
            <a:spLocks/>
          </p:cNvSpPr>
          <p:nvPr userDrawn="1"/>
        </p:nvSpPr>
        <p:spPr bwMode="auto">
          <a:xfrm>
            <a:off x="7226701" y="2619895"/>
            <a:ext cx="135314" cy="137807"/>
          </a:xfrm>
          <a:custGeom>
            <a:avLst/>
            <a:gdLst>
              <a:gd name="T0" fmla="*/ 58 w 143"/>
              <a:gd name="T1" fmla="*/ 0 h 155"/>
              <a:gd name="T2" fmla="*/ 59 w 143"/>
              <a:gd name="T3" fmla="*/ 8 h 155"/>
              <a:gd name="T4" fmla="*/ 75 w 143"/>
              <a:gd name="T5" fmla="*/ 12 h 155"/>
              <a:gd name="T6" fmla="*/ 75 w 143"/>
              <a:gd name="T7" fmla="*/ 20 h 155"/>
              <a:gd name="T8" fmla="*/ 90 w 143"/>
              <a:gd name="T9" fmla="*/ 16 h 155"/>
              <a:gd name="T10" fmla="*/ 99 w 143"/>
              <a:gd name="T11" fmla="*/ 10 h 155"/>
              <a:gd name="T12" fmla="*/ 117 w 143"/>
              <a:gd name="T13" fmla="*/ 18 h 155"/>
              <a:gd name="T14" fmla="*/ 125 w 143"/>
              <a:gd name="T15" fmla="*/ 25 h 155"/>
              <a:gd name="T16" fmla="*/ 129 w 143"/>
              <a:gd name="T17" fmla="*/ 35 h 155"/>
              <a:gd name="T18" fmla="*/ 125 w 143"/>
              <a:gd name="T19" fmla="*/ 40 h 155"/>
              <a:gd name="T20" fmla="*/ 131 w 143"/>
              <a:gd name="T21" fmla="*/ 47 h 155"/>
              <a:gd name="T22" fmla="*/ 136 w 143"/>
              <a:gd name="T23" fmla="*/ 58 h 155"/>
              <a:gd name="T24" fmla="*/ 136 w 143"/>
              <a:gd name="T25" fmla="*/ 65 h 155"/>
              <a:gd name="T26" fmla="*/ 143 w 143"/>
              <a:gd name="T27" fmla="*/ 78 h 155"/>
              <a:gd name="T28" fmla="*/ 136 w 143"/>
              <a:gd name="T29" fmla="*/ 80 h 155"/>
              <a:gd name="T30" fmla="*/ 132 w 143"/>
              <a:gd name="T31" fmla="*/ 77 h 155"/>
              <a:gd name="T32" fmla="*/ 128 w 143"/>
              <a:gd name="T33" fmla="*/ 81 h 155"/>
              <a:gd name="T34" fmla="*/ 117 w 143"/>
              <a:gd name="T35" fmla="*/ 85 h 155"/>
              <a:gd name="T36" fmla="*/ 112 w 143"/>
              <a:gd name="T37" fmla="*/ 90 h 155"/>
              <a:gd name="T38" fmla="*/ 100 w 143"/>
              <a:gd name="T39" fmla="*/ 95 h 155"/>
              <a:gd name="T40" fmla="*/ 104 w 143"/>
              <a:gd name="T41" fmla="*/ 101 h 155"/>
              <a:gd name="T42" fmla="*/ 106 w 143"/>
              <a:gd name="T43" fmla="*/ 109 h 155"/>
              <a:gd name="T44" fmla="*/ 114 w 143"/>
              <a:gd name="T45" fmla="*/ 114 h 155"/>
              <a:gd name="T46" fmla="*/ 124 w 143"/>
              <a:gd name="T47" fmla="*/ 123 h 155"/>
              <a:gd name="T48" fmla="*/ 119 w 143"/>
              <a:gd name="T49" fmla="*/ 132 h 155"/>
              <a:gd name="T50" fmla="*/ 113 w 143"/>
              <a:gd name="T51" fmla="*/ 135 h 155"/>
              <a:gd name="T52" fmla="*/ 117 w 143"/>
              <a:gd name="T53" fmla="*/ 148 h 155"/>
              <a:gd name="T54" fmla="*/ 115 w 143"/>
              <a:gd name="T55" fmla="*/ 151 h 155"/>
              <a:gd name="T56" fmla="*/ 110 w 143"/>
              <a:gd name="T57" fmla="*/ 147 h 155"/>
              <a:gd name="T58" fmla="*/ 102 w 143"/>
              <a:gd name="T59" fmla="*/ 147 h 155"/>
              <a:gd name="T60" fmla="*/ 91 w 143"/>
              <a:gd name="T61" fmla="*/ 150 h 155"/>
              <a:gd name="T62" fmla="*/ 76 w 143"/>
              <a:gd name="T63" fmla="*/ 149 h 155"/>
              <a:gd name="T64" fmla="*/ 75 w 143"/>
              <a:gd name="T65" fmla="*/ 155 h 155"/>
              <a:gd name="T66" fmla="*/ 66 w 143"/>
              <a:gd name="T67" fmla="*/ 149 h 155"/>
              <a:gd name="T68" fmla="*/ 61 w 143"/>
              <a:gd name="T69" fmla="*/ 150 h 155"/>
              <a:gd name="T70" fmla="*/ 44 w 143"/>
              <a:gd name="T71" fmla="*/ 144 h 155"/>
              <a:gd name="T72" fmla="*/ 40 w 143"/>
              <a:gd name="T73" fmla="*/ 148 h 155"/>
              <a:gd name="T74" fmla="*/ 26 w 143"/>
              <a:gd name="T75" fmla="*/ 148 h 155"/>
              <a:gd name="T76" fmla="*/ 28 w 143"/>
              <a:gd name="T77" fmla="*/ 134 h 155"/>
              <a:gd name="T78" fmla="*/ 35 w 143"/>
              <a:gd name="T79" fmla="*/ 120 h 155"/>
              <a:gd name="T80" fmla="*/ 12 w 143"/>
              <a:gd name="T81" fmla="*/ 116 h 155"/>
              <a:gd name="T82" fmla="*/ 4 w 143"/>
              <a:gd name="T83" fmla="*/ 111 h 155"/>
              <a:gd name="T84" fmla="*/ 5 w 143"/>
              <a:gd name="T85" fmla="*/ 102 h 155"/>
              <a:gd name="T86" fmla="*/ 2 w 143"/>
              <a:gd name="T87" fmla="*/ 97 h 155"/>
              <a:gd name="T88" fmla="*/ 3 w 143"/>
              <a:gd name="T89" fmla="*/ 84 h 155"/>
              <a:gd name="T90" fmla="*/ 0 w 143"/>
              <a:gd name="T91" fmla="*/ 63 h 155"/>
              <a:gd name="T92" fmla="*/ 9 w 143"/>
              <a:gd name="T93" fmla="*/ 63 h 155"/>
              <a:gd name="T94" fmla="*/ 13 w 143"/>
              <a:gd name="T95" fmla="*/ 55 h 155"/>
              <a:gd name="T96" fmla="*/ 16 w 143"/>
              <a:gd name="T97" fmla="*/ 37 h 155"/>
              <a:gd name="T98" fmla="*/ 13 w 143"/>
              <a:gd name="T99" fmla="*/ 30 h 155"/>
              <a:gd name="T100" fmla="*/ 16 w 143"/>
              <a:gd name="T101" fmla="*/ 26 h 155"/>
              <a:gd name="T102" fmla="*/ 29 w 143"/>
              <a:gd name="T103" fmla="*/ 25 h 155"/>
              <a:gd name="T104" fmla="*/ 32 w 143"/>
              <a:gd name="T105" fmla="*/ 29 h 155"/>
              <a:gd name="T106" fmla="*/ 42 w 143"/>
              <a:gd name="T107" fmla="*/ 19 h 155"/>
              <a:gd name="T108" fmla="*/ 38 w 143"/>
              <a:gd name="T109" fmla="*/ 12 h 155"/>
              <a:gd name="T110" fmla="*/ 36 w 143"/>
              <a:gd name="T111" fmla="*/ 1 h 155"/>
              <a:gd name="T112" fmla="*/ 48 w 143"/>
              <a:gd name="T113" fmla="*/ 3 h 155"/>
              <a:gd name="T114" fmla="*/ 58 w 143"/>
              <a:gd name="T115" fmla="*/ 0 h 1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43" h="155">
                <a:moveTo>
                  <a:pt x="58" y="0"/>
                </a:moveTo>
                <a:lnTo>
                  <a:pt x="59" y="8"/>
                </a:lnTo>
                <a:lnTo>
                  <a:pt x="75" y="12"/>
                </a:lnTo>
                <a:lnTo>
                  <a:pt x="75" y="20"/>
                </a:lnTo>
                <a:lnTo>
                  <a:pt x="90" y="16"/>
                </a:lnTo>
                <a:lnTo>
                  <a:pt x="99" y="10"/>
                </a:lnTo>
                <a:lnTo>
                  <a:pt x="117" y="18"/>
                </a:lnTo>
                <a:lnTo>
                  <a:pt x="125" y="25"/>
                </a:lnTo>
                <a:lnTo>
                  <a:pt x="129" y="35"/>
                </a:lnTo>
                <a:lnTo>
                  <a:pt x="125" y="40"/>
                </a:lnTo>
                <a:lnTo>
                  <a:pt x="131" y="47"/>
                </a:lnTo>
                <a:lnTo>
                  <a:pt x="136" y="58"/>
                </a:lnTo>
                <a:lnTo>
                  <a:pt x="136" y="65"/>
                </a:lnTo>
                <a:lnTo>
                  <a:pt x="143" y="78"/>
                </a:lnTo>
                <a:lnTo>
                  <a:pt x="136" y="80"/>
                </a:lnTo>
                <a:lnTo>
                  <a:pt x="132" y="77"/>
                </a:lnTo>
                <a:lnTo>
                  <a:pt x="128" y="81"/>
                </a:lnTo>
                <a:lnTo>
                  <a:pt x="117" y="85"/>
                </a:lnTo>
                <a:lnTo>
                  <a:pt x="112" y="90"/>
                </a:lnTo>
                <a:lnTo>
                  <a:pt x="100" y="95"/>
                </a:lnTo>
                <a:lnTo>
                  <a:pt x="104" y="101"/>
                </a:lnTo>
                <a:lnTo>
                  <a:pt x="106" y="109"/>
                </a:lnTo>
                <a:lnTo>
                  <a:pt x="114" y="114"/>
                </a:lnTo>
                <a:lnTo>
                  <a:pt x="124" y="123"/>
                </a:lnTo>
                <a:lnTo>
                  <a:pt x="119" y="132"/>
                </a:lnTo>
                <a:lnTo>
                  <a:pt x="113" y="135"/>
                </a:lnTo>
                <a:lnTo>
                  <a:pt x="117" y="148"/>
                </a:lnTo>
                <a:lnTo>
                  <a:pt x="115" y="151"/>
                </a:lnTo>
                <a:lnTo>
                  <a:pt x="110" y="147"/>
                </a:lnTo>
                <a:lnTo>
                  <a:pt x="102" y="147"/>
                </a:lnTo>
                <a:lnTo>
                  <a:pt x="91" y="150"/>
                </a:lnTo>
                <a:lnTo>
                  <a:pt x="76" y="149"/>
                </a:lnTo>
                <a:lnTo>
                  <a:pt x="75" y="155"/>
                </a:lnTo>
                <a:lnTo>
                  <a:pt x="66" y="149"/>
                </a:lnTo>
                <a:lnTo>
                  <a:pt x="61" y="150"/>
                </a:lnTo>
                <a:lnTo>
                  <a:pt x="44" y="144"/>
                </a:lnTo>
                <a:lnTo>
                  <a:pt x="40" y="148"/>
                </a:lnTo>
                <a:lnTo>
                  <a:pt x="26" y="148"/>
                </a:lnTo>
                <a:lnTo>
                  <a:pt x="28" y="134"/>
                </a:lnTo>
                <a:lnTo>
                  <a:pt x="35" y="120"/>
                </a:lnTo>
                <a:lnTo>
                  <a:pt x="12" y="116"/>
                </a:lnTo>
                <a:lnTo>
                  <a:pt x="4" y="111"/>
                </a:lnTo>
                <a:lnTo>
                  <a:pt x="5" y="102"/>
                </a:lnTo>
                <a:lnTo>
                  <a:pt x="2" y="97"/>
                </a:lnTo>
                <a:lnTo>
                  <a:pt x="3" y="84"/>
                </a:lnTo>
                <a:lnTo>
                  <a:pt x="0" y="63"/>
                </a:lnTo>
                <a:lnTo>
                  <a:pt x="9" y="63"/>
                </a:lnTo>
                <a:lnTo>
                  <a:pt x="13" y="55"/>
                </a:lnTo>
                <a:lnTo>
                  <a:pt x="16" y="37"/>
                </a:lnTo>
                <a:lnTo>
                  <a:pt x="13" y="30"/>
                </a:lnTo>
                <a:lnTo>
                  <a:pt x="16" y="26"/>
                </a:lnTo>
                <a:lnTo>
                  <a:pt x="29" y="25"/>
                </a:lnTo>
                <a:lnTo>
                  <a:pt x="32" y="29"/>
                </a:lnTo>
                <a:lnTo>
                  <a:pt x="42" y="19"/>
                </a:lnTo>
                <a:lnTo>
                  <a:pt x="38" y="12"/>
                </a:lnTo>
                <a:lnTo>
                  <a:pt x="36" y="1"/>
                </a:lnTo>
                <a:lnTo>
                  <a:pt x="48" y="3"/>
                </a:lnTo>
                <a:lnTo>
                  <a:pt x="58" y="0"/>
                </a:lnTo>
                <a:close/>
              </a:path>
            </a:pathLst>
          </a:custGeom>
          <a:solidFill>
            <a:srgbClr val="A4C8E1"/>
          </a:solid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grpSp>
        <p:nvGrpSpPr>
          <p:cNvPr id="13" name="Group 12"/>
          <p:cNvGrpSpPr/>
          <p:nvPr userDrawn="1"/>
        </p:nvGrpSpPr>
        <p:grpSpPr>
          <a:xfrm>
            <a:off x="6833063" y="2216255"/>
            <a:ext cx="2741281" cy="2054652"/>
            <a:chOff x="4396592" y="1780773"/>
            <a:chExt cx="4789160" cy="3589584"/>
          </a:xfrm>
          <a:solidFill>
            <a:schemeClr val="accent5"/>
          </a:solidFill>
        </p:grpSpPr>
        <p:sp>
          <p:nvSpPr>
            <p:cNvPr id="14" name="Freeform 13"/>
            <p:cNvSpPr>
              <a:spLocks/>
            </p:cNvSpPr>
            <p:nvPr/>
          </p:nvSpPr>
          <p:spPr bwMode="auto">
            <a:xfrm>
              <a:off x="6668011" y="3007847"/>
              <a:ext cx="390142" cy="293566"/>
            </a:xfrm>
            <a:custGeom>
              <a:avLst/>
              <a:gdLst>
                <a:gd name="T0" fmla="*/ 23 w 236"/>
                <a:gd name="T1" fmla="*/ 66 h 189"/>
                <a:gd name="T2" fmla="*/ 37 w 236"/>
                <a:gd name="T3" fmla="*/ 54 h 189"/>
                <a:gd name="T4" fmla="*/ 58 w 236"/>
                <a:gd name="T5" fmla="*/ 45 h 189"/>
                <a:gd name="T6" fmla="*/ 71 w 236"/>
                <a:gd name="T7" fmla="*/ 24 h 189"/>
                <a:gd name="T8" fmla="*/ 82 w 236"/>
                <a:gd name="T9" fmla="*/ 22 h 189"/>
                <a:gd name="T10" fmla="*/ 97 w 236"/>
                <a:gd name="T11" fmla="*/ 23 h 189"/>
                <a:gd name="T12" fmla="*/ 116 w 236"/>
                <a:gd name="T13" fmla="*/ 30 h 189"/>
                <a:gd name="T14" fmla="*/ 134 w 236"/>
                <a:gd name="T15" fmla="*/ 27 h 189"/>
                <a:gd name="T16" fmla="*/ 147 w 236"/>
                <a:gd name="T17" fmla="*/ 18 h 189"/>
                <a:gd name="T18" fmla="*/ 149 w 236"/>
                <a:gd name="T19" fmla="*/ 7 h 189"/>
                <a:gd name="T20" fmla="*/ 165 w 236"/>
                <a:gd name="T21" fmla="*/ 4 h 189"/>
                <a:gd name="T22" fmla="*/ 170 w 236"/>
                <a:gd name="T23" fmla="*/ 12 h 189"/>
                <a:gd name="T24" fmla="*/ 182 w 236"/>
                <a:gd name="T25" fmla="*/ 36 h 189"/>
                <a:gd name="T26" fmla="*/ 193 w 236"/>
                <a:gd name="T27" fmla="*/ 29 h 189"/>
                <a:gd name="T28" fmla="*/ 214 w 236"/>
                <a:gd name="T29" fmla="*/ 22 h 189"/>
                <a:gd name="T30" fmla="*/ 236 w 236"/>
                <a:gd name="T31" fmla="*/ 28 h 189"/>
                <a:gd name="T32" fmla="*/ 219 w 236"/>
                <a:gd name="T33" fmla="*/ 34 h 189"/>
                <a:gd name="T34" fmla="*/ 183 w 236"/>
                <a:gd name="T35" fmla="*/ 40 h 189"/>
                <a:gd name="T36" fmla="*/ 181 w 236"/>
                <a:gd name="T37" fmla="*/ 58 h 189"/>
                <a:gd name="T38" fmla="*/ 179 w 236"/>
                <a:gd name="T39" fmla="*/ 77 h 189"/>
                <a:gd name="T40" fmla="*/ 178 w 236"/>
                <a:gd name="T41" fmla="*/ 93 h 189"/>
                <a:gd name="T42" fmla="*/ 172 w 236"/>
                <a:gd name="T43" fmla="*/ 106 h 189"/>
                <a:gd name="T44" fmla="*/ 157 w 236"/>
                <a:gd name="T45" fmla="*/ 123 h 189"/>
                <a:gd name="T46" fmla="*/ 155 w 236"/>
                <a:gd name="T47" fmla="*/ 142 h 189"/>
                <a:gd name="T48" fmla="*/ 135 w 236"/>
                <a:gd name="T49" fmla="*/ 142 h 189"/>
                <a:gd name="T50" fmla="*/ 121 w 236"/>
                <a:gd name="T51" fmla="*/ 148 h 189"/>
                <a:gd name="T52" fmla="*/ 116 w 236"/>
                <a:gd name="T53" fmla="*/ 178 h 189"/>
                <a:gd name="T54" fmla="*/ 82 w 236"/>
                <a:gd name="T55" fmla="*/ 184 h 189"/>
                <a:gd name="T56" fmla="*/ 68 w 236"/>
                <a:gd name="T57" fmla="*/ 186 h 189"/>
                <a:gd name="T58" fmla="*/ 20 w 236"/>
                <a:gd name="T59" fmla="*/ 179 h 189"/>
                <a:gd name="T60" fmla="*/ 29 w 236"/>
                <a:gd name="T61" fmla="*/ 147 h 189"/>
                <a:gd name="T62" fmla="*/ 11 w 236"/>
                <a:gd name="T63" fmla="*/ 130 h 189"/>
                <a:gd name="T64" fmla="*/ 8 w 236"/>
                <a:gd name="T65" fmla="*/ 102 h 189"/>
                <a:gd name="T66" fmla="*/ 2 w 236"/>
                <a:gd name="T67" fmla="*/ 84 h 1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36" h="189">
                  <a:moveTo>
                    <a:pt x="4" y="58"/>
                  </a:moveTo>
                  <a:lnTo>
                    <a:pt x="23" y="66"/>
                  </a:lnTo>
                  <a:lnTo>
                    <a:pt x="35" y="63"/>
                  </a:lnTo>
                  <a:lnTo>
                    <a:pt x="37" y="54"/>
                  </a:lnTo>
                  <a:lnTo>
                    <a:pt x="50" y="51"/>
                  </a:lnTo>
                  <a:lnTo>
                    <a:pt x="58" y="45"/>
                  </a:lnTo>
                  <a:lnTo>
                    <a:pt x="58" y="28"/>
                  </a:lnTo>
                  <a:lnTo>
                    <a:pt x="71" y="24"/>
                  </a:lnTo>
                  <a:lnTo>
                    <a:pt x="72" y="17"/>
                  </a:lnTo>
                  <a:lnTo>
                    <a:pt x="82" y="22"/>
                  </a:lnTo>
                  <a:lnTo>
                    <a:pt x="87" y="23"/>
                  </a:lnTo>
                  <a:lnTo>
                    <a:pt x="97" y="23"/>
                  </a:lnTo>
                  <a:lnTo>
                    <a:pt x="110" y="27"/>
                  </a:lnTo>
                  <a:lnTo>
                    <a:pt x="116" y="30"/>
                  </a:lnTo>
                  <a:lnTo>
                    <a:pt x="127" y="23"/>
                  </a:lnTo>
                  <a:lnTo>
                    <a:pt x="134" y="27"/>
                  </a:lnTo>
                  <a:lnTo>
                    <a:pt x="137" y="18"/>
                  </a:lnTo>
                  <a:lnTo>
                    <a:pt x="147" y="18"/>
                  </a:lnTo>
                  <a:lnTo>
                    <a:pt x="149" y="15"/>
                  </a:lnTo>
                  <a:lnTo>
                    <a:pt x="149" y="7"/>
                  </a:lnTo>
                  <a:lnTo>
                    <a:pt x="154" y="0"/>
                  </a:lnTo>
                  <a:lnTo>
                    <a:pt x="165" y="4"/>
                  </a:lnTo>
                  <a:lnTo>
                    <a:pt x="165" y="11"/>
                  </a:lnTo>
                  <a:lnTo>
                    <a:pt x="170" y="12"/>
                  </a:lnTo>
                  <a:lnTo>
                    <a:pt x="173" y="29"/>
                  </a:lnTo>
                  <a:lnTo>
                    <a:pt x="182" y="36"/>
                  </a:lnTo>
                  <a:lnTo>
                    <a:pt x="186" y="31"/>
                  </a:lnTo>
                  <a:lnTo>
                    <a:pt x="193" y="29"/>
                  </a:lnTo>
                  <a:lnTo>
                    <a:pt x="202" y="20"/>
                  </a:lnTo>
                  <a:lnTo>
                    <a:pt x="214" y="22"/>
                  </a:lnTo>
                  <a:lnTo>
                    <a:pt x="232" y="22"/>
                  </a:lnTo>
                  <a:lnTo>
                    <a:pt x="236" y="28"/>
                  </a:lnTo>
                  <a:lnTo>
                    <a:pt x="227" y="30"/>
                  </a:lnTo>
                  <a:lnTo>
                    <a:pt x="219" y="34"/>
                  </a:lnTo>
                  <a:lnTo>
                    <a:pt x="200" y="36"/>
                  </a:lnTo>
                  <a:lnTo>
                    <a:pt x="183" y="40"/>
                  </a:lnTo>
                  <a:lnTo>
                    <a:pt x="175" y="50"/>
                  </a:lnTo>
                  <a:lnTo>
                    <a:pt x="181" y="58"/>
                  </a:lnTo>
                  <a:lnTo>
                    <a:pt x="185" y="69"/>
                  </a:lnTo>
                  <a:lnTo>
                    <a:pt x="179" y="77"/>
                  </a:lnTo>
                  <a:lnTo>
                    <a:pt x="182" y="85"/>
                  </a:lnTo>
                  <a:lnTo>
                    <a:pt x="178" y="93"/>
                  </a:lnTo>
                  <a:lnTo>
                    <a:pt x="162" y="92"/>
                  </a:lnTo>
                  <a:lnTo>
                    <a:pt x="172" y="106"/>
                  </a:lnTo>
                  <a:lnTo>
                    <a:pt x="162" y="111"/>
                  </a:lnTo>
                  <a:lnTo>
                    <a:pt x="157" y="123"/>
                  </a:lnTo>
                  <a:lnTo>
                    <a:pt x="160" y="136"/>
                  </a:lnTo>
                  <a:lnTo>
                    <a:pt x="155" y="142"/>
                  </a:lnTo>
                  <a:lnTo>
                    <a:pt x="148" y="140"/>
                  </a:lnTo>
                  <a:lnTo>
                    <a:pt x="135" y="142"/>
                  </a:lnTo>
                  <a:lnTo>
                    <a:pt x="134" y="148"/>
                  </a:lnTo>
                  <a:lnTo>
                    <a:pt x="121" y="148"/>
                  </a:lnTo>
                  <a:lnTo>
                    <a:pt x="113" y="160"/>
                  </a:lnTo>
                  <a:lnTo>
                    <a:pt x="116" y="178"/>
                  </a:lnTo>
                  <a:lnTo>
                    <a:pt x="95" y="186"/>
                  </a:lnTo>
                  <a:lnTo>
                    <a:pt x="82" y="184"/>
                  </a:lnTo>
                  <a:lnTo>
                    <a:pt x="79" y="189"/>
                  </a:lnTo>
                  <a:lnTo>
                    <a:pt x="68" y="186"/>
                  </a:lnTo>
                  <a:lnTo>
                    <a:pt x="51" y="189"/>
                  </a:lnTo>
                  <a:lnTo>
                    <a:pt x="20" y="179"/>
                  </a:lnTo>
                  <a:lnTo>
                    <a:pt x="33" y="160"/>
                  </a:lnTo>
                  <a:lnTo>
                    <a:pt x="29" y="147"/>
                  </a:lnTo>
                  <a:lnTo>
                    <a:pt x="15" y="143"/>
                  </a:lnTo>
                  <a:lnTo>
                    <a:pt x="11" y="130"/>
                  </a:lnTo>
                  <a:lnTo>
                    <a:pt x="3" y="113"/>
                  </a:lnTo>
                  <a:lnTo>
                    <a:pt x="8" y="102"/>
                  </a:lnTo>
                  <a:lnTo>
                    <a:pt x="0" y="99"/>
                  </a:lnTo>
                  <a:lnTo>
                    <a:pt x="2" y="84"/>
                  </a:lnTo>
                  <a:lnTo>
                    <a:pt x="4" y="58"/>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5" name="Freeform 14"/>
            <p:cNvSpPr>
              <a:spLocks/>
            </p:cNvSpPr>
            <p:nvPr/>
          </p:nvSpPr>
          <p:spPr bwMode="auto">
            <a:xfrm>
              <a:off x="5277717" y="4436846"/>
              <a:ext cx="376917" cy="389869"/>
            </a:xfrm>
            <a:custGeom>
              <a:avLst/>
              <a:gdLst>
                <a:gd name="T0" fmla="*/ 92 w 228"/>
                <a:gd name="T1" fmla="*/ 16 h 251"/>
                <a:gd name="T2" fmla="*/ 102 w 228"/>
                <a:gd name="T3" fmla="*/ 35 h 251"/>
                <a:gd name="T4" fmla="*/ 121 w 228"/>
                <a:gd name="T5" fmla="*/ 44 h 251"/>
                <a:gd name="T6" fmla="*/ 137 w 228"/>
                <a:gd name="T7" fmla="*/ 44 h 251"/>
                <a:gd name="T8" fmla="*/ 144 w 228"/>
                <a:gd name="T9" fmla="*/ 27 h 251"/>
                <a:gd name="T10" fmla="*/ 157 w 228"/>
                <a:gd name="T11" fmla="*/ 23 h 251"/>
                <a:gd name="T12" fmla="*/ 165 w 228"/>
                <a:gd name="T13" fmla="*/ 30 h 251"/>
                <a:gd name="T14" fmla="*/ 187 w 228"/>
                <a:gd name="T15" fmla="*/ 43 h 251"/>
                <a:gd name="T16" fmla="*/ 188 w 228"/>
                <a:gd name="T17" fmla="*/ 63 h 251"/>
                <a:gd name="T18" fmla="*/ 195 w 228"/>
                <a:gd name="T19" fmla="*/ 84 h 251"/>
                <a:gd name="T20" fmla="*/ 198 w 228"/>
                <a:gd name="T21" fmla="*/ 107 h 251"/>
                <a:gd name="T22" fmla="*/ 217 w 228"/>
                <a:gd name="T23" fmla="*/ 104 h 251"/>
                <a:gd name="T24" fmla="*/ 227 w 228"/>
                <a:gd name="T25" fmla="*/ 112 h 251"/>
                <a:gd name="T26" fmla="*/ 228 w 228"/>
                <a:gd name="T27" fmla="*/ 132 h 251"/>
                <a:gd name="T28" fmla="*/ 227 w 228"/>
                <a:gd name="T29" fmla="*/ 147 h 251"/>
                <a:gd name="T30" fmla="*/ 186 w 228"/>
                <a:gd name="T31" fmla="*/ 213 h 251"/>
                <a:gd name="T32" fmla="*/ 209 w 228"/>
                <a:gd name="T33" fmla="*/ 243 h 251"/>
                <a:gd name="T34" fmla="*/ 132 w 228"/>
                <a:gd name="T35" fmla="*/ 248 h 251"/>
                <a:gd name="T36" fmla="*/ 46 w 228"/>
                <a:gd name="T37" fmla="*/ 239 h 251"/>
                <a:gd name="T38" fmla="*/ 33 w 228"/>
                <a:gd name="T39" fmla="*/ 231 h 251"/>
                <a:gd name="T40" fmla="*/ 10 w 228"/>
                <a:gd name="T41" fmla="*/ 234 h 251"/>
                <a:gd name="T42" fmla="*/ 0 w 228"/>
                <a:gd name="T43" fmla="*/ 225 h 251"/>
                <a:gd name="T44" fmla="*/ 9 w 228"/>
                <a:gd name="T45" fmla="*/ 188 h 251"/>
                <a:gd name="T46" fmla="*/ 16 w 228"/>
                <a:gd name="T47" fmla="*/ 160 h 251"/>
                <a:gd name="T48" fmla="*/ 31 w 228"/>
                <a:gd name="T49" fmla="*/ 138 h 251"/>
                <a:gd name="T50" fmla="*/ 39 w 228"/>
                <a:gd name="T51" fmla="*/ 113 h 251"/>
                <a:gd name="T52" fmla="*/ 33 w 228"/>
                <a:gd name="T53" fmla="*/ 94 h 251"/>
                <a:gd name="T54" fmla="*/ 24 w 228"/>
                <a:gd name="T55" fmla="*/ 69 h 251"/>
                <a:gd name="T56" fmla="*/ 31 w 228"/>
                <a:gd name="T57" fmla="*/ 56 h 251"/>
                <a:gd name="T58" fmla="*/ 22 w 228"/>
                <a:gd name="T59" fmla="*/ 22 h 251"/>
                <a:gd name="T60" fmla="*/ 14 w 228"/>
                <a:gd name="T61" fmla="*/ 5 h 251"/>
                <a:gd name="T62" fmla="*/ 27 w 228"/>
                <a:gd name="T63" fmla="*/ 3 h 251"/>
                <a:gd name="T64" fmla="*/ 88 w 228"/>
                <a:gd name="T65" fmla="*/ 1 h 2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28" h="251">
                  <a:moveTo>
                    <a:pt x="88" y="1"/>
                  </a:moveTo>
                  <a:lnTo>
                    <a:pt x="92" y="16"/>
                  </a:lnTo>
                  <a:lnTo>
                    <a:pt x="97" y="29"/>
                  </a:lnTo>
                  <a:lnTo>
                    <a:pt x="102" y="35"/>
                  </a:lnTo>
                  <a:lnTo>
                    <a:pt x="109" y="46"/>
                  </a:lnTo>
                  <a:lnTo>
                    <a:pt x="121" y="44"/>
                  </a:lnTo>
                  <a:lnTo>
                    <a:pt x="127" y="42"/>
                  </a:lnTo>
                  <a:lnTo>
                    <a:pt x="137" y="44"/>
                  </a:lnTo>
                  <a:lnTo>
                    <a:pt x="140" y="39"/>
                  </a:lnTo>
                  <a:lnTo>
                    <a:pt x="144" y="27"/>
                  </a:lnTo>
                  <a:lnTo>
                    <a:pt x="156" y="26"/>
                  </a:lnTo>
                  <a:lnTo>
                    <a:pt x="157" y="23"/>
                  </a:lnTo>
                  <a:lnTo>
                    <a:pt x="166" y="22"/>
                  </a:lnTo>
                  <a:lnTo>
                    <a:pt x="165" y="30"/>
                  </a:lnTo>
                  <a:lnTo>
                    <a:pt x="187" y="30"/>
                  </a:lnTo>
                  <a:lnTo>
                    <a:pt x="187" y="43"/>
                  </a:lnTo>
                  <a:lnTo>
                    <a:pt x="190" y="51"/>
                  </a:lnTo>
                  <a:lnTo>
                    <a:pt x="188" y="63"/>
                  </a:lnTo>
                  <a:lnTo>
                    <a:pt x="189" y="76"/>
                  </a:lnTo>
                  <a:lnTo>
                    <a:pt x="195" y="84"/>
                  </a:lnTo>
                  <a:lnTo>
                    <a:pt x="193" y="109"/>
                  </a:lnTo>
                  <a:lnTo>
                    <a:pt x="198" y="107"/>
                  </a:lnTo>
                  <a:lnTo>
                    <a:pt x="206" y="107"/>
                  </a:lnTo>
                  <a:lnTo>
                    <a:pt x="217" y="104"/>
                  </a:lnTo>
                  <a:lnTo>
                    <a:pt x="226" y="105"/>
                  </a:lnTo>
                  <a:lnTo>
                    <a:pt x="227" y="112"/>
                  </a:lnTo>
                  <a:lnTo>
                    <a:pt x="225" y="122"/>
                  </a:lnTo>
                  <a:lnTo>
                    <a:pt x="228" y="132"/>
                  </a:lnTo>
                  <a:lnTo>
                    <a:pt x="225" y="140"/>
                  </a:lnTo>
                  <a:lnTo>
                    <a:pt x="227" y="147"/>
                  </a:lnTo>
                  <a:lnTo>
                    <a:pt x="188" y="146"/>
                  </a:lnTo>
                  <a:lnTo>
                    <a:pt x="186" y="213"/>
                  </a:lnTo>
                  <a:lnTo>
                    <a:pt x="198" y="230"/>
                  </a:lnTo>
                  <a:lnTo>
                    <a:pt x="209" y="243"/>
                  </a:lnTo>
                  <a:lnTo>
                    <a:pt x="176" y="251"/>
                  </a:lnTo>
                  <a:lnTo>
                    <a:pt x="132" y="248"/>
                  </a:lnTo>
                  <a:lnTo>
                    <a:pt x="120" y="238"/>
                  </a:lnTo>
                  <a:lnTo>
                    <a:pt x="46" y="239"/>
                  </a:lnTo>
                  <a:lnTo>
                    <a:pt x="43" y="240"/>
                  </a:lnTo>
                  <a:lnTo>
                    <a:pt x="33" y="231"/>
                  </a:lnTo>
                  <a:lnTo>
                    <a:pt x="21" y="230"/>
                  </a:lnTo>
                  <a:lnTo>
                    <a:pt x="10" y="234"/>
                  </a:lnTo>
                  <a:lnTo>
                    <a:pt x="1" y="238"/>
                  </a:lnTo>
                  <a:lnTo>
                    <a:pt x="0" y="225"/>
                  </a:lnTo>
                  <a:lnTo>
                    <a:pt x="2" y="206"/>
                  </a:lnTo>
                  <a:lnTo>
                    <a:pt x="9" y="188"/>
                  </a:lnTo>
                  <a:lnTo>
                    <a:pt x="10" y="179"/>
                  </a:lnTo>
                  <a:lnTo>
                    <a:pt x="16" y="160"/>
                  </a:lnTo>
                  <a:lnTo>
                    <a:pt x="21" y="151"/>
                  </a:lnTo>
                  <a:lnTo>
                    <a:pt x="31" y="138"/>
                  </a:lnTo>
                  <a:lnTo>
                    <a:pt x="37" y="129"/>
                  </a:lnTo>
                  <a:lnTo>
                    <a:pt x="39" y="113"/>
                  </a:lnTo>
                  <a:lnTo>
                    <a:pt x="39" y="101"/>
                  </a:lnTo>
                  <a:lnTo>
                    <a:pt x="33" y="94"/>
                  </a:lnTo>
                  <a:lnTo>
                    <a:pt x="29" y="81"/>
                  </a:lnTo>
                  <a:lnTo>
                    <a:pt x="24" y="69"/>
                  </a:lnTo>
                  <a:lnTo>
                    <a:pt x="25" y="64"/>
                  </a:lnTo>
                  <a:lnTo>
                    <a:pt x="31" y="56"/>
                  </a:lnTo>
                  <a:lnTo>
                    <a:pt x="25" y="36"/>
                  </a:lnTo>
                  <a:lnTo>
                    <a:pt x="22" y="22"/>
                  </a:lnTo>
                  <a:lnTo>
                    <a:pt x="13" y="9"/>
                  </a:lnTo>
                  <a:lnTo>
                    <a:pt x="14" y="5"/>
                  </a:lnTo>
                  <a:lnTo>
                    <a:pt x="22" y="2"/>
                  </a:lnTo>
                  <a:lnTo>
                    <a:pt x="27" y="3"/>
                  </a:lnTo>
                  <a:lnTo>
                    <a:pt x="34" y="0"/>
                  </a:lnTo>
                  <a:lnTo>
                    <a:pt x="88" y="1"/>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6" name="Freeform 15"/>
            <p:cNvSpPr>
              <a:spLocks/>
            </p:cNvSpPr>
            <p:nvPr/>
          </p:nvSpPr>
          <p:spPr bwMode="auto">
            <a:xfrm>
              <a:off x="5289290" y="4391803"/>
              <a:ext cx="33063" cy="43491"/>
            </a:xfrm>
            <a:custGeom>
              <a:avLst/>
              <a:gdLst>
                <a:gd name="T0" fmla="*/ 10 w 20"/>
                <a:gd name="T1" fmla="*/ 26 h 28"/>
                <a:gd name="T2" fmla="*/ 5 w 20"/>
                <a:gd name="T3" fmla="*/ 28 h 28"/>
                <a:gd name="T4" fmla="*/ 0 w 20"/>
                <a:gd name="T5" fmla="*/ 12 h 28"/>
                <a:gd name="T6" fmla="*/ 7 w 20"/>
                <a:gd name="T7" fmla="*/ 3 h 28"/>
                <a:gd name="T8" fmla="*/ 13 w 20"/>
                <a:gd name="T9" fmla="*/ 0 h 28"/>
                <a:gd name="T10" fmla="*/ 20 w 20"/>
                <a:gd name="T11" fmla="*/ 7 h 28"/>
                <a:gd name="T12" fmla="*/ 13 w 20"/>
                <a:gd name="T13" fmla="*/ 11 h 28"/>
                <a:gd name="T14" fmla="*/ 10 w 20"/>
                <a:gd name="T15" fmla="*/ 16 h 28"/>
                <a:gd name="T16" fmla="*/ 10 w 20"/>
                <a:gd name="T17" fmla="*/ 26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 h="28">
                  <a:moveTo>
                    <a:pt x="10" y="26"/>
                  </a:moveTo>
                  <a:lnTo>
                    <a:pt x="5" y="28"/>
                  </a:lnTo>
                  <a:lnTo>
                    <a:pt x="0" y="12"/>
                  </a:lnTo>
                  <a:lnTo>
                    <a:pt x="7" y="3"/>
                  </a:lnTo>
                  <a:lnTo>
                    <a:pt x="13" y="0"/>
                  </a:lnTo>
                  <a:lnTo>
                    <a:pt x="20" y="7"/>
                  </a:lnTo>
                  <a:lnTo>
                    <a:pt x="13" y="11"/>
                  </a:lnTo>
                  <a:lnTo>
                    <a:pt x="10" y="16"/>
                  </a:lnTo>
                  <a:lnTo>
                    <a:pt x="10" y="26"/>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7" name="Freeform 16"/>
            <p:cNvSpPr>
              <a:spLocks/>
            </p:cNvSpPr>
            <p:nvPr/>
          </p:nvSpPr>
          <p:spPr bwMode="auto">
            <a:xfrm>
              <a:off x="5462871" y="2872714"/>
              <a:ext cx="51247" cy="97856"/>
            </a:xfrm>
            <a:custGeom>
              <a:avLst/>
              <a:gdLst>
                <a:gd name="T0" fmla="*/ 22 w 31"/>
                <a:gd name="T1" fmla="*/ 17 h 63"/>
                <a:gd name="T2" fmla="*/ 20 w 31"/>
                <a:gd name="T3" fmla="*/ 24 h 63"/>
                <a:gd name="T4" fmla="*/ 23 w 31"/>
                <a:gd name="T5" fmla="*/ 33 h 63"/>
                <a:gd name="T6" fmla="*/ 31 w 31"/>
                <a:gd name="T7" fmla="*/ 38 h 63"/>
                <a:gd name="T8" fmla="*/ 31 w 31"/>
                <a:gd name="T9" fmla="*/ 44 h 63"/>
                <a:gd name="T10" fmla="*/ 25 w 31"/>
                <a:gd name="T11" fmla="*/ 46 h 63"/>
                <a:gd name="T12" fmla="*/ 25 w 31"/>
                <a:gd name="T13" fmla="*/ 53 h 63"/>
                <a:gd name="T14" fmla="*/ 18 w 31"/>
                <a:gd name="T15" fmla="*/ 63 h 63"/>
                <a:gd name="T16" fmla="*/ 15 w 31"/>
                <a:gd name="T17" fmla="*/ 62 h 63"/>
                <a:gd name="T18" fmla="*/ 14 w 31"/>
                <a:gd name="T19" fmla="*/ 57 h 63"/>
                <a:gd name="T20" fmla="*/ 4 w 31"/>
                <a:gd name="T21" fmla="*/ 50 h 63"/>
                <a:gd name="T22" fmla="*/ 2 w 31"/>
                <a:gd name="T23" fmla="*/ 40 h 63"/>
                <a:gd name="T24" fmla="*/ 3 w 31"/>
                <a:gd name="T25" fmla="*/ 26 h 63"/>
                <a:gd name="T26" fmla="*/ 4 w 31"/>
                <a:gd name="T27" fmla="*/ 20 h 63"/>
                <a:gd name="T28" fmla="*/ 1 w 31"/>
                <a:gd name="T29" fmla="*/ 17 h 63"/>
                <a:gd name="T30" fmla="*/ 0 w 31"/>
                <a:gd name="T31" fmla="*/ 10 h 63"/>
                <a:gd name="T32" fmla="*/ 6 w 31"/>
                <a:gd name="T33" fmla="*/ 0 h 63"/>
                <a:gd name="T34" fmla="*/ 7 w 31"/>
                <a:gd name="T35" fmla="*/ 4 h 63"/>
                <a:gd name="T36" fmla="*/ 12 w 31"/>
                <a:gd name="T37" fmla="*/ 2 h 63"/>
                <a:gd name="T38" fmla="*/ 16 w 31"/>
                <a:gd name="T39" fmla="*/ 8 h 63"/>
                <a:gd name="T40" fmla="*/ 20 w 31"/>
                <a:gd name="T41" fmla="*/ 10 h 63"/>
                <a:gd name="T42" fmla="*/ 22 w 31"/>
                <a:gd name="T43" fmla="*/ 1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1" h="63">
                  <a:moveTo>
                    <a:pt x="22" y="17"/>
                  </a:moveTo>
                  <a:lnTo>
                    <a:pt x="20" y="24"/>
                  </a:lnTo>
                  <a:lnTo>
                    <a:pt x="23" y="33"/>
                  </a:lnTo>
                  <a:lnTo>
                    <a:pt x="31" y="38"/>
                  </a:lnTo>
                  <a:lnTo>
                    <a:pt x="31" y="44"/>
                  </a:lnTo>
                  <a:lnTo>
                    <a:pt x="25" y="46"/>
                  </a:lnTo>
                  <a:lnTo>
                    <a:pt x="25" y="53"/>
                  </a:lnTo>
                  <a:lnTo>
                    <a:pt x="18" y="63"/>
                  </a:lnTo>
                  <a:lnTo>
                    <a:pt x="15" y="62"/>
                  </a:lnTo>
                  <a:lnTo>
                    <a:pt x="14" y="57"/>
                  </a:lnTo>
                  <a:lnTo>
                    <a:pt x="4" y="50"/>
                  </a:lnTo>
                  <a:lnTo>
                    <a:pt x="2" y="40"/>
                  </a:lnTo>
                  <a:lnTo>
                    <a:pt x="3" y="26"/>
                  </a:lnTo>
                  <a:lnTo>
                    <a:pt x="4" y="20"/>
                  </a:lnTo>
                  <a:lnTo>
                    <a:pt x="1" y="17"/>
                  </a:lnTo>
                  <a:lnTo>
                    <a:pt x="0" y="10"/>
                  </a:lnTo>
                  <a:lnTo>
                    <a:pt x="6" y="0"/>
                  </a:lnTo>
                  <a:lnTo>
                    <a:pt x="7" y="4"/>
                  </a:lnTo>
                  <a:lnTo>
                    <a:pt x="12" y="2"/>
                  </a:lnTo>
                  <a:lnTo>
                    <a:pt x="16" y="8"/>
                  </a:lnTo>
                  <a:lnTo>
                    <a:pt x="20" y="10"/>
                  </a:lnTo>
                  <a:lnTo>
                    <a:pt x="22" y="17"/>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8" name="Freeform 17"/>
            <p:cNvSpPr>
              <a:spLocks/>
            </p:cNvSpPr>
            <p:nvPr/>
          </p:nvSpPr>
          <p:spPr bwMode="auto">
            <a:xfrm>
              <a:off x="6453103" y="3407035"/>
              <a:ext cx="140517" cy="114941"/>
            </a:xfrm>
            <a:custGeom>
              <a:avLst/>
              <a:gdLst>
                <a:gd name="T0" fmla="*/ 0 w 85"/>
                <a:gd name="T1" fmla="*/ 38 h 74"/>
                <a:gd name="T2" fmla="*/ 3 w 85"/>
                <a:gd name="T3" fmla="*/ 37 h 74"/>
                <a:gd name="T4" fmla="*/ 4 w 85"/>
                <a:gd name="T5" fmla="*/ 42 h 74"/>
                <a:gd name="T6" fmla="*/ 18 w 85"/>
                <a:gd name="T7" fmla="*/ 39 h 74"/>
                <a:gd name="T8" fmla="*/ 33 w 85"/>
                <a:gd name="T9" fmla="*/ 40 h 74"/>
                <a:gd name="T10" fmla="*/ 44 w 85"/>
                <a:gd name="T11" fmla="*/ 40 h 74"/>
                <a:gd name="T12" fmla="*/ 54 w 85"/>
                <a:gd name="T13" fmla="*/ 26 h 74"/>
                <a:gd name="T14" fmla="*/ 66 w 85"/>
                <a:gd name="T15" fmla="*/ 13 h 74"/>
                <a:gd name="T16" fmla="*/ 76 w 85"/>
                <a:gd name="T17" fmla="*/ 0 h 74"/>
                <a:gd name="T18" fmla="*/ 80 w 85"/>
                <a:gd name="T19" fmla="*/ 7 h 74"/>
                <a:gd name="T20" fmla="*/ 85 w 85"/>
                <a:gd name="T21" fmla="*/ 24 h 74"/>
                <a:gd name="T22" fmla="*/ 75 w 85"/>
                <a:gd name="T23" fmla="*/ 24 h 74"/>
                <a:gd name="T24" fmla="*/ 76 w 85"/>
                <a:gd name="T25" fmla="*/ 37 h 74"/>
                <a:gd name="T26" fmla="*/ 79 w 85"/>
                <a:gd name="T27" fmla="*/ 40 h 74"/>
                <a:gd name="T28" fmla="*/ 72 w 85"/>
                <a:gd name="T29" fmla="*/ 44 h 74"/>
                <a:gd name="T30" fmla="*/ 72 w 85"/>
                <a:gd name="T31" fmla="*/ 53 h 74"/>
                <a:gd name="T32" fmla="*/ 68 w 85"/>
                <a:gd name="T33" fmla="*/ 61 h 74"/>
                <a:gd name="T34" fmla="*/ 69 w 85"/>
                <a:gd name="T35" fmla="*/ 70 h 74"/>
                <a:gd name="T36" fmla="*/ 65 w 85"/>
                <a:gd name="T37" fmla="*/ 74 h 74"/>
                <a:gd name="T38" fmla="*/ 10 w 85"/>
                <a:gd name="T39" fmla="*/ 64 h 74"/>
                <a:gd name="T40" fmla="*/ 1 w 85"/>
                <a:gd name="T41" fmla="*/ 43 h 74"/>
                <a:gd name="T42" fmla="*/ 0 w 85"/>
                <a:gd name="T43" fmla="*/ 38 h 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85" h="74">
                  <a:moveTo>
                    <a:pt x="0" y="38"/>
                  </a:moveTo>
                  <a:lnTo>
                    <a:pt x="3" y="37"/>
                  </a:lnTo>
                  <a:lnTo>
                    <a:pt x="4" y="42"/>
                  </a:lnTo>
                  <a:lnTo>
                    <a:pt x="18" y="39"/>
                  </a:lnTo>
                  <a:lnTo>
                    <a:pt x="33" y="40"/>
                  </a:lnTo>
                  <a:lnTo>
                    <a:pt x="44" y="40"/>
                  </a:lnTo>
                  <a:lnTo>
                    <a:pt x="54" y="26"/>
                  </a:lnTo>
                  <a:lnTo>
                    <a:pt x="66" y="13"/>
                  </a:lnTo>
                  <a:lnTo>
                    <a:pt x="76" y="0"/>
                  </a:lnTo>
                  <a:lnTo>
                    <a:pt x="80" y="7"/>
                  </a:lnTo>
                  <a:lnTo>
                    <a:pt x="85" y="24"/>
                  </a:lnTo>
                  <a:lnTo>
                    <a:pt x="75" y="24"/>
                  </a:lnTo>
                  <a:lnTo>
                    <a:pt x="76" y="37"/>
                  </a:lnTo>
                  <a:lnTo>
                    <a:pt x="79" y="40"/>
                  </a:lnTo>
                  <a:lnTo>
                    <a:pt x="72" y="44"/>
                  </a:lnTo>
                  <a:lnTo>
                    <a:pt x="72" y="53"/>
                  </a:lnTo>
                  <a:lnTo>
                    <a:pt x="68" y="61"/>
                  </a:lnTo>
                  <a:lnTo>
                    <a:pt x="69" y="70"/>
                  </a:lnTo>
                  <a:lnTo>
                    <a:pt x="65" y="74"/>
                  </a:lnTo>
                  <a:lnTo>
                    <a:pt x="10" y="64"/>
                  </a:lnTo>
                  <a:lnTo>
                    <a:pt x="1" y="43"/>
                  </a:lnTo>
                  <a:lnTo>
                    <a:pt x="0" y="38"/>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9" name="Freeform 18"/>
            <p:cNvSpPr>
              <a:spLocks/>
            </p:cNvSpPr>
            <p:nvPr/>
          </p:nvSpPr>
          <p:spPr bwMode="auto">
            <a:xfrm>
              <a:off x="6140658" y="2919312"/>
              <a:ext cx="95882" cy="79217"/>
            </a:xfrm>
            <a:custGeom>
              <a:avLst/>
              <a:gdLst>
                <a:gd name="T0" fmla="*/ 0 w 58"/>
                <a:gd name="T1" fmla="*/ 3 h 51"/>
                <a:gd name="T2" fmla="*/ 23 w 58"/>
                <a:gd name="T3" fmla="*/ 0 h 51"/>
                <a:gd name="T4" fmla="*/ 27 w 58"/>
                <a:gd name="T5" fmla="*/ 5 h 51"/>
                <a:gd name="T6" fmla="*/ 34 w 58"/>
                <a:gd name="T7" fmla="*/ 9 h 51"/>
                <a:gd name="T8" fmla="*/ 32 w 58"/>
                <a:gd name="T9" fmla="*/ 14 h 51"/>
                <a:gd name="T10" fmla="*/ 42 w 58"/>
                <a:gd name="T11" fmla="*/ 21 h 51"/>
                <a:gd name="T12" fmla="*/ 39 w 58"/>
                <a:gd name="T13" fmla="*/ 27 h 51"/>
                <a:gd name="T14" fmla="*/ 47 w 58"/>
                <a:gd name="T15" fmla="*/ 33 h 51"/>
                <a:gd name="T16" fmla="*/ 55 w 58"/>
                <a:gd name="T17" fmla="*/ 36 h 51"/>
                <a:gd name="T18" fmla="*/ 58 w 58"/>
                <a:gd name="T19" fmla="*/ 51 h 51"/>
                <a:gd name="T20" fmla="*/ 52 w 58"/>
                <a:gd name="T21" fmla="*/ 51 h 51"/>
                <a:gd name="T22" fmla="*/ 43 w 58"/>
                <a:gd name="T23" fmla="*/ 39 h 51"/>
                <a:gd name="T24" fmla="*/ 42 w 58"/>
                <a:gd name="T25" fmla="*/ 36 h 51"/>
                <a:gd name="T26" fmla="*/ 35 w 58"/>
                <a:gd name="T27" fmla="*/ 36 h 51"/>
                <a:gd name="T28" fmla="*/ 29 w 58"/>
                <a:gd name="T29" fmla="*/ 31 h 51"/>
                <a:gd name="T30" fmla="*/ 26 w 58"/>
                <a:gd name="T31" fmla="*/ 31 h 51"/>
                <a:gd name="T32" fmla="*/ 18 w 58"/>
                <a:gd name="T33" fmla="*/ 25 h 51"/>
                <a:gd name="T34" fmla="*/ 4 w 58"/>
                <a:gd name="T35" fmla="*/ 20 h 51"/>
                <a:gd name="T36" fmla="*/ 4 w 58"/>
                <a:gd name="T37" fmla="*/ 10 h 51"/>
                <a:gd name="T38" fmla="*/ 0 w 58"/>
                <a:gd name="T39" fmla="*/ 3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58" h="51">
                  <a:moveTo>
                    <a:pt x="0" y="3"/>
                  </a:moveTo>
                  <a:lnTo>
                    <a:pt x="23" y="0"/>
                  </a:lnTo>
                  <a:lnTo>
                    <a:pt x="27" y="5"/>
                  </a:lnTo>
                  <a:lnTo>
                    <a:pt x="34" y="9"/>
                  </a:lnTo>
                  <a:lnTo>
                    <a:pt x="32" y="14"/>
                  </a:lnTo>
                  <a:lnTo>
                    <a:pt x="42" y="21"/>
                  </a:lnTo>
                  <a:lnTo>
                    <a:pt x="39" y="27"/>
                  </a:lnTo>
                  <a:lnTo>
                    <a:pt x="47" y="33"/>
                  </a:lnTo>
                  <a:lnTo>
                    <a:pt x="55" y="36"/>
                  </a:lnTo>
                  <a:lnTo>
                    <a:pt x="58" y="51"/>
                  </a:lnTo>
                  <a:lnTo>
                    <a:pt x="52" y="51"/>
                  </a:lnTo>
                  <a:lnTo>
                    <a:pt x="43" y="39"/>
                  </a:lnTo>
                  <a:lnTo>
                    <a:pt x="42" y="36"/>
                  </a:lnTo>
                  <a:lnTo>
                    <a:pt x="35" y="36"/>
                  </a:lnTo>
                  <a:lnTo>
                    <a:pt x="29" y="31"/>
                  </a:lnTo>
                  <a:lnTo>
                    <a:pt x="26" y="31"/>
                  </a:lnTo>
                  <a:lnTo>
                    <a:pt x="18" y="25"/>
                  </a:lnTo>
                  <a:lnTo>
                    <a:pt x="4" y="20"/>
                  </a:lnTo>
                  <a:lnTo>
                    <a:pt x="4" y="10"/>
                  </a:lnTo>
                  <a:lnTo>
                    <a:pt x="0" y="3"/>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20" name="Freeform 19"/>
            <p:cNvSpPr>
              <a:spLocks/>
            </p:cNvSpPr>
            <p:nvPr/>
          </p:nvSpPr>
          <p:spPr bwMode="auto">
            <a:xfrm>
              <a:off x="5183488" y="2670790"/>
              <a:ext cx="198377" cy="83876"/>
            </a:xfrm>
            <a:custGeom>
              <a:avLst/>
              <a:gdLst>
                <a:gd name="T0" fmla="*/ 120 w 120"/>
                <a:gd name="T1" fmla="*/ 19 h 54"/>
                <a:gd name="T2" fmla="*/ 119 w 120"/>
                <a:gd name="T3" fmla="*/ 27 h 54"/>
                <a:gd name="T4" fmla="*/ 110 w 120"/>
                <a:gd name="T5" fmla="*/ 27 h 54"/>
                <a:gd name="T6" fmla="*/ 114 w 120"/>
                <a:gd name="T7" fmla="*/ 32 h 54"/>
                <a:gd name="T8" fmla="*/ 109 w 120"/>
                <a:gd name="T9" fmla="*/ 45 h 54"/>
                <a:gd name="T10" fmla="*/ 107 w 120"/>
                <a:gd name="T11" fmla="*/ 48 h 54"/>
                <a:gd name="T12" fmla="*/ 92 w 120"/>
                <a:gd name="T13" fmla="*/ 49 h 54"/>
                <a:gd name="T14" fmla="*/ 85 w 120"/>
                <a:gd name="T15" fmla="*/ 54 h 54"/>
                <a:gd name="T16" fmla="*/ 71 w 120"/>
                <a:gd name="T17" fmla="*/ 52 h 54"/>
                <a:gd name="T18" fmla="*/ 47 w 120"/>
                <a:gd name="T19" fmla="*/ 47 h 54"/>
                <a:gd name="T20" fmla="*/ 43 w 120"/>
                <a:gd name="T21" fmla="*/ 40 h 54"/>
                <a:gd name="T22" fmla="*/ 27 w 120"/>
                <a:gd name="T23" fmla="*/ 43 h 54"/>
                <a:gd name="T24" fmla="*/ 25 w 120"/>
                <a:gd name="T25" fmla="*/ 47 h 54"/>
                <a:gd name="T26" fmla="*/ 15 w 120"/>
                <a:gd name="T27" fmla="*/ 44 h 54"/>
                <a:gd name="T28" fmla="*/ 7 w 120"/>
                <a:gd name="T29" fmla="*/ 44 h 54"/>
                <a:gd name="T30" fmla="*/ 0 w 120"/>
                <a:gd name="T31" fmla="*/ 40 h 54"/>
                <a:gd name="T32" fmla="*/ 2 w 120"/>
                <a:gd name="T33" fmla="*/ 35 h 54"/>
                <a:gd name="T34" fmla="*/ 1 w 120"/>
                <a:gd name="T35" fmla="*/ 31 h 54"/>
                <a:gd name="T36" fmla="*/ 6 w 120"/>
                <a:gd name="T37" fmla="*/ 30 h 54"/>
                <a:gd name="T38" fmla="*/ 15 w 120"/>
                <a:gd name="T39" fmla="*/ 36 h 54"/>
                <a:gd name="T40" fmla="*/ 16 w 120"/>
                <a:gd name="T41" fmla="*/ 30 h 54"/>
                <a:gd name="T42" fmla="*/ 31 w 120"/>
                <a:gd name="T43" fmla="*/ 31 h 54"/>
                <a:gd name="T44" fmla="*/ 42 w 120"/>
                <a:gd name="T45" fmla="*/ 28 h 54"/>
                <a:gd name="T46" fmla="*/ 50 w 120"/>
                <a:gd name="T47" fmla="*/ 28 h 54"/>
                <a:gd name="T48" fmla="*/ 55 w 120"/>
                <a:gd name="T49" fmla="*/ 32 h 54"/>
                <a:gd name="T50" fmla="*/ 57 w 120"/>
                <a:gd name="T51" fmla="*/ 29 h 54"/>
                <a:gd name="T52" fmla="*/ 53 w 120"/>
                <a:gd name="T53" fmla="*/ 16 h 54"/>
                <a:gd name="T54" fmla="*/ 59 w 120"/>
                <a:gd name="T55" fmla="*/ 13 h 54"/>
                <a:gd name="T56" fmla="*/ 64 w 120"/>
                <a:gd name="T57" fmla="*/ 4 h 54"/>
                <a:gd name="T58" fmla="*/ 77 w 120"/>
                <a:gd name="T59" fmla="*/ 10 h 54"/>
                <a:gd name="T60" fmla="*/ 85 w 120"/>
                <a:gd name="T61" fmla="*/ 2 h 54"/>
                <a:gd name="T62" fmla="*/ 90 w 120"/>
                <a:gd name="T63" fmla="*/ 0 h 54"/>
                <a:gd name="T64" fmla="*/ 103 w 120"/>
                <a:gd name="T65" fmla="*/ 7 h 54"/>
                <a:gd name="T66" fmla="*/ 111 w 120"/>
                <a:gd name="T67" fmla="*/ 6 h 54"/>
                <a:gd name="T68" fmla="*/ 119 w 120"/>
                <a:gd name="T69" fmla="*/ 9 h 54"/>
                <a:gd name="T70" fmla="*/ 118 w 120"/>
                <a:gd name="T71" fmla="*/ 12 h 54"/>
                <a:gd name="T72" fmla="*/ 120 w 120"/>
                <a:gd name="T73" fmla="*/ 19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0" h="54">
                  <a:moveTo>
                    <a:pt x="120" y="19"/>
                  </a:moveTo>
                  <a:lnTo>
                    <a:pt x="119" y="27"/>
                  </a:lnTo>
                  <a:lnTo>
                    <a:pt x="110" y="27"/>
                  </a:lnTo>
                  <a:lnTo>
                    <a:pt x="114" y="32"/>
                  </a:lnTo>
                  <a:lnTo>
                    <a:pt x="109" y="45"/>
                  </a:lnTo>
                  <a:lnTo>
                    <a:pt x="107" y="48"/>
                  </a:lnTo>
                  <a:lnTo>
                    <a:pt x="92" y="49"/>
                  </a:lnTo>
                  <a:lnTo>
                    <a:pt x="85" y="54"/>
                  </a:lnTo>
                  <a:lnTo>
                    <a:pt x="71" y="52"/>
                  </a:lnTo>
                  <a:lnTo>
                    <a:pt x="47" y="47"/>
                  </a:lnTo>
                  <a:lnTo>
                    <a:pt x="43" y="40"/>
                  </a:lnTo>
                  <a:lnTo>
                    <a:pt x="27" y="43"/>
                  </a:lnTo>
                  <a:lnTo>
                    <a:pt x="25" y="47"/>
                  </a:lnTo>
                  <a:lnTo>
                    <a:pt x="15" y="44"/>
                  </a:lnTo>
                  <a:lnTo>
                    <a:pt x="7" y="44"/>
                  </a:lnTo>
                  <a:lnTo>
                    <a:pt x="0" y="40"/>
                  </a:lnTo>
                  <a:lnTo>
                    <a:pt x="2" y="35"/>
                  </a:lnTo>
                  <a:lnTo>
                    <a:pt x="1" y="31"/>
                  </a:lnTo>
                  <a:lnTo>
                    <a:pt x="6" y="30"/>
                  </a:lnTo>
                  <a:lnTo>
                    <a:pt x="15" y="36"/>
                  </a:lnTo>
                  <a:lnTo>
                    <a:pt x="16" y="30"/>
                  </a:lnTo>
                  <a:lnTo>
                    <a:pt x="31" y="31"/>
                  </a:lnTo>
                  <a:lnTo>
                    <a:pt x="42" y="28"/>
                  </a:lnTo>
                  <a:lnTo>
                    <a:pt x="50" y="28"/>
                  </a:lnTo>
                  <a:lnTo>
                    <a:pt x="55" y="32"/>
                  </a:lnTo>
                  <a:lnTo>
                    <a:pt x="57" y="29"/>
                  </a:lnTo>
                  <a:lnTo>
                    <a:pt x="53" y="16"/>
                  </a:lnTo>
                  <a:lnTo>
                    <a:pt x="59" y="13"/>
                  </a:lnTo>
                  <a:lnTo>
                    <a:pt x="64" y="4"/>
                  </a:lnTo>
                  <a:lnTo>
                    <a:pt x="77" y="10"/>
                  </a:lnTo>
                  <a:lnTo>
                    <a:pt x="85" y="2"/>
                  </a:lnTo>
                  <a:lnTo>
                    <a:pt x="90" y="0"/>
                  </a:lnTo>
                  <a:lnTo>
                    <a:pt x="103" y="7"/>
                  </a:lnTo>
                  <a:lnTo>
                    <a:pt x="111" y="6"/>
                  </a:lnTo>
                  <a:lnTo>
                    <a:pt x="119" y="9"/>
                  </a:lnTo>
                  <a:lnTo>
                    <a:pt x="118" y="12"/>
                  </a:lnTo>
                  <a:lnTo>
                    <a:pt x="120" y="1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21" name="Freeform 20"/>
            <p:cNvSpPr>
              <a:spLocks/>
            </p:cNvSpPr>
            <p:nvPr/>
          </p:nvSpPr>
          <p:spPr bwMode="auto">
            <a:xfrm>
              <a:off x="6183641" y="2967464"/>
              <a:ext cx="42982" cy="31065"/>
            </a:xfrm>
            <a:custGeom>
              <a:avLst/>
              <a:gdLst>
                <a:gd name="T0" fmla="*/ 14 w 108"/>
                <a:gd name="T1" fmla="*/ 1 h 85"/>
                <a:gd name="T2" fmla="*/ 38 w 108"/>
                <a:gd name="T3" fmla="*/ 23 h 85"/>
                <a:gd name="T4" fmla="*/ 69 w 108"/>
                <a:gd name="T5" fmla="*/ 23 h 85"/>
                <a:gd name="T6" fmla="*/ 71 w 108"/>
                <a:gd name="T7" fmla="*/ 36 h 85"/>
                <a:gd name="T8" fmla="*/ 108 w 108"/>
                <a:gd name="T9" fmla="*/ 85 h 85"/>
                <a:gd name="T10" fmla="*/ 58 w 108"/>
                <a:gd name="T11" fmla="*/ 74 h 85"/>
                <a:gd name="T12" fmla="*/ 16 w 108"/>
                <a:gd name="T13" fmla="*/ 35 h 85"/>
                <a:gd name="T14" fmla="*/ 0 w 108"/>
                <a:gd name="T15" fmla="*/ 3 h 85"/>
                <a:gd name="T16" fmla="*/ 14 w 108"/>
                <a:gd name="T17" fmla="*/ 0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8" h="85">
                  <a:moveTo>
                    <a:pt x="14" y="1"/>
                  </a:moveTo>
                  <a:lnTo>
                    <a:pt x="38" y="23"/>
                  </a:lnTo>
                  <a:lnTo>
                    <a:pt x="69" y="23"/>
                  </a:lnTo>
                  <a:lnTo>
                    <a:pt x="71" y="36"/>
                  </a:lnTo>
                  <a:lnTo>
                    <a:pt x="108" y="85"/>
                  </a:lnTo>
                  <a:lnTo>
                    <a:pt x="58" y="74"/>
                  </a:lnTo>
                  <a:lnTo>
                    <a:pt x="16" y="35"/>
                  </a:lnTo>
                  <a:lnTo>
                    <a:pt x="0" y="3"/>
                  </a:lnTo>
                  <a:lnTo>
                    <a:pt x="14" y="0"/>
                  </a:lnTo>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22" name="Freeform 21"/>
            <p:cNvSpPr>
              <a:spLocks/>
            </p:cNvSpPr>
            <p:nvPr/>
          </p:nvSpPr>
          <p:spPr bwMode="auto">
            <a:xfrm>
              <a:off x="6178681" y="2899119"/>
              <a:ext cx="157050" cy="114941"/>
            </a:xfrm>
            <a:custGeom>
              <a:avLst/>
              <a:gdLst>
                <a:gd name="T0" fmla="*/ 40 w 95"/>
                <a:gd name="T1" fmla="*/ 13 h 74"/>
                <a:gd name="T2" fmla="*/ 48 w 95"/>
                <a:gd name="T3" fmla="*/ 15 h 74"/>
                <a:gd name="T4" fmla="*/ 50 w 95"/>
                <a:gd name="T5" fmla="*/ 9 h 74"/>
                <a:gd name="T6" fmla="*/ 58 w 95"/>
                <a:gd name="T7" fmla="*/ 1 h 74"/>
                <a:gd name="T8" fmla="*/ 69 w 95"/>
                <a:gd name="T9" fmla="*/ 12 h 74"/>
                <a:gd name="T10" fmla="*/ 81 w 95"/>
                <a:gd name="T11" fmla="*/ 27 h 74"/>
                <a:gd name="T12" fmla="*/ 89 w 95"/>
                <a:gd name="T13" fmla="*/ 28 h 74"/>
                <a:gd name="T14" fmla="*/ 95 w 95"/>
                <a:gd name="T15" fmla="*/ 33 h 74"/>
                <a:gd name="T16" fmla="*/ 82 w 95"/>
                <a:gd name="T17" fmla="*/ 35 h 74"/>
                <a:gd name="T18" fmla="*/ 82 w 95"/>
                <a:gd name="T19" fmla="*/ 51 h 74"/>
                <a:gd name="T20" fmla="*/ 80 w 95"/>
                <a:gd name="T21" fmla="*/ 58 h 74"/>
                <a:gd name="T22" fmla="*/ 75 w 95"/>
                <a:gd name="T23" fmla="*/ 63 h 74"/>
                <a:gd name="T24" fmla="*/ 77 w 95"/>
                <a:gd name="T25" fmla="*/ 73 h 74"/>
                <a:gd name="T26" fmla="*/ 73 w 95"/>
                <a:gd name="T27" fmla="*/ 74 h 74"/>
                <a:gd name="T28" fmla="*/ 61 w 95"/>
                <a:gd name="T29" fmla="*/ 63 h 74"/>
                <a:gd name="T30" fmla="*/ 65 w 95"/>
                <a:gd name="T31" fmla="*/ 53 h 74"/>
                <a:gd name="T32" fmla="*/ 59 w 95"/>
                <a:gd name="T33" fmla="*/ 47 h 74"/>
                <a:gd name="T34" fmla="*/ 52 w 95"/>
                <a:gd name="T35" fmla="*/ 49 h 74"/>
                <a:gd name="T36" fmla="*/ 35 w 95"/>
                <a:gd name="T37" fmla="*/ 64 h 74"/>
                <a:gd name="T38" fmla="*/ 32 w 95"/>
                <a:gd name="T39" fmla="*/ 49 h 74"/>
                <a:gd name="T40" fmla="*/ 24 w 95"/>
                <a:gd name="T41" fmla="*/ 46 h 74"/>
                <a:gd name="T42" fmla="*/ 16 w 95"/>
                <a:gd name="T43" fmla="*/ 40 h 74"/>
                <a:gd name="T44" fmla="*/ 19 w 95"/>
                <a:gd name="T45" fmla="*/ 34 h 74"/>
                <a:gd name="T46" fmla="*/ 9 w 95"/>
                <a:gd name="T47" fmla="*/ 27 h 74"/>
                <a:gd name="T48" fmla="*/ 11 w 95"/>
                <a:gd name="T49" fmla="*/ 22 h 74"/>
                <a:gd name="T50" fmla="*/ 4 w 95"/>
                <a:gd name="T51" fmla="*/ 18 h 74"/>
                <a:gd name="T52" fmla="*/ 0 w 95"/>
                <a:gd name="T53" fmla="*/ 13 h 74"/>
                <a:gd name="T54" fmla="*/ 3 w 95"/>
                <a:gd name="T55" fmla="*/ 9 h 74"/>
                <a:gd name="T56" fmla="*/ 17 w 95"/>
                <a:gd name="T57" fmla="*/ 15 h 74"/>
                <a:gd name="T58" fmla="*/ 26 w 95"/>
                <a:gd name="T59" fmla="*/ 17 h 74"/>
                <a:gd name="T60" fmla="*/ 28 w 95"/>
                <a:gd name="T61" fmla="*/ 14 h 74"/>
                <a:gd name="T62" fmla="*/ 18 w 95"/>
                <a:gd name="T63" fmla="*/ 3 h 74"/>
                <a:gd name="T64" fmla="*/ 21 w 95"/>
                <a:gd name="T65" fmla="*/ 0 h 74"/>
                <a:gd name="T66" fmla="*/ 26 w 95"/>
                <a:gd name="T67" fmla="*/ 1 h 74"/>
                <a:gd name="T68" fmla="*/ 40 w 95"/>
                <a:gd name="T69" fmla="*/ 13 h 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95" h="74">
                  <a:moveTo>
                    <a:pt x="40" y="13"/>
                  </a:moveTo>
                  <a:lnTo>
                    <a:pt x="48" y="15"/>
                  </a:lnTo>
                  <a:lnTo>
                    <a:pt x="50" y="9"/>
                  </a:lnTo>
                  <a:lnTo>
                    <a:pt x="58" y="1"/>
                  </a:lnTo>
                  <a:lnTo>
                    <a:pt x="69" y="12"/>
                  </a:lnTo>
                  <a:lnTo>
                    <a:pt x="81" y="27"/>
                  </a:lnTo>
                  <a:lnTo>
                    <a:pt x="89" y="28"/>
                  </a:lnTo>
                  <a:lnTo>
                    <a:pt x="95" y="33"/>
                  </a:lnTo>
                  <a:lnTo>
                    <a:pt x="82" y="35"/>
                  </a:lnTo>
                  <a:lnTo>
                    <a:pt x="82" y="51"/>
                  </a:lnTo>
                  <a:lnTo>
                    <a:pt x="80" y="58"/>
                  </a:lnTo>
                  <a:lnTo>
                    <a:pt x="75" y="63"/>
                  </a:lnTo>
                  <a:lnTo>
                    <a:pt x="77" y="73"/>
                  </a:lnTo>
                  <a:lnTo>
                    <a:pt x="73" y="74"/>
                  </a:lnTo>
                  <a:lnTo>
                    <a:pt x="61" y="63"/>
                  </a:lnTo>
                  <a:lnTo>
                    <a:pt x="65" y="53"/>
                  </a:lnTo>
                  <a:lnTo>
                    <a:pt x="59" y="47"/>
                  </a:lnTo>
                  <a:lnTo>
                    <a:pt x="52" y="49"/>
                  </a:lnTo>
                  <a:lnTo>
                    <a:pt x="35" y="64"/>
                  </a:lnTo>
                  <a:lnTo>
                    <a:pt x="32" y="49"/>
                  </a:lnTo>
                  <a:lnTo>
                    <a:pt x="24" y="46"/>
                  </a:lnTo>
                  <a:lnTo>
                    <a:pt x="16" y="40"/>
                  </a:lnTo>
                  <a:lnTo>
                    <a:pt x="19" y="34"/>
                  </a:lnTo>
                  <a:lnTo>
                    <a:pt x="9" y="27"/>
                  </a:lnTo>
                  <a:lnTo>
                    <a:pt x="11" y="22"/>
                  </a:lnTo>
                  <a:lnTo>
                    <a:pt x="4" y="18"/>
                  </a:lnTo>
                  <a:lnTo>
                    <a:pt x="0" y="13"/>
                  </a:lnTo>
                  <a:lnTo>
                    <a:pt x="3" y="9"/>
                  </a:lnTo>
                  <a:lnTo>
                    <a:pt x="17" y="15"/>
                  </a:lnTo>
                  <a:lnTo>
                    <a:pt x="26" y="17"/>
                  </a:lnTo>
                  <a:lnTo>
                    <a:pt x="28" y="14"/>
                  </a:lnTo>
                  <a:lnTo>
                    <a:pt x="18" y="3"/>
                  </a:lnTo>
                  <a:lnTo>
                    <a:pt x="21" y="0"/>
                  </a:lnTo>
                  <a:lnTo>
                    <a:pt x="26" y="1"/>
                  </a:lnTo>
                  <a:lnTo>
                    <a:pt x="40" y="13"/>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23" name="Freeform 22"/>
            <p:cNvSpPr>
              <a:spLocks/>
            </p:cNvSpPr>
            <p:nvPr/>
          </p:nvSpPr>
          <p:spPr bwMode="auto">
            <a:xfrm>
              <a:off x="5810030" y="4323458"/>
              <a:ext cx="51247" cy="69898"/>
            </a:xfrm>
            <a:custGeom>
              <a:avLst/>
              <a:gdLst>
                <a:gd name="T0" fmla="*/ 5 w 31"/>
                <a:gd name="T1" fmla="*/ 45 h 45"/>
                <a:gd name="T2" fmla="*/ 4 w 31"/>
                <a:gd name="T3" fmla="*/ 20 h 45"/>
                <a:gd name="T4" fmla="*/ 0 w 31"/>
                <a:gd name="T5" fmla="*/ 10 h 45"/>
                <a:gd name="T6" fmla="*/ 11 w 31"/>
                <a:gd name="T7" fmla="*/ 12 h 45"/>
                <a:gd name="T8" fmla="*/ 16 w 31"/>
                <a:gd name="T9" fmla="*/ 0 h 45"/>
                <a:gd name="T10" fmla="*/ 26 w 31"/>
                <a:gd name="T11" fmla="*/ 2 h 45"/>
                <a:gd name="T12" fmla="*/ 27 w 31"/>
                <a:gd name="T13" fmla="*/ 10 h 45"/>
                <a:gd name="T14" fmla="*/ 31 w 31"/>
                <a:gd name="T15" fmla="*/ 14 h 45"/>
                <a:gd name="T16" fmla="*/ 31 w 31"/>
                <a:gd name="T17" fmla="*/ 21 h 45"/>
                <a:gd name="T18" fmla="*/ 27 w 31"/>
                <a:gd name="T19" fmla="*/ 25 h 45"/>
                <a:gd name="T20" fmla="*/ 19 w 31"/>
                <a:gd name="T21" fmla="*/ 36 h 45"/>
                <a:gd name="T22" fmla="*/ 12 w 31"/>
                <a:gd name="T23" fmla="*/ 44 h 45"/>
                <a:gd name="T24" fmla="*/ 5 w 31"/>
                <a:gd name="T2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1" h="45">
                  <a:moveTo>
                    <a:pt x="5" y="45"/>
                  </a:moveTo>
                  <a:lnTo>
                    <a:pt x="4" y="20"/>
                  </a:lnTo>
                  <a:lnTo>
                    <a:pt x="0" y="10"/>
                  </a:lnTo>
                  <a:lnTo>
                    <a:pt x="11" y="12"/>
                  </a:lnTo>
                  <a:lnTo>
                    <a:pt x="16" y="0"/>
                  </a:lnTo>
                  <a:lnTo>
                    <a:pt x="26" y="2"/>
                  </a:lnTo>
                  <a:lnTo>
                    <a:pt x="27" y="10"/>
                  </a:lnTo>
                  <a:lnTo>
                    <a:pt x="31" y="14"/>
                  </a:lnTo>
                  <a:lnTo>
                    <a:pt x="31" y="21"/>
                  </a:lnTo>
                  <a:lnTo>
                    <a:pt x="27" y="25"/>
                  </a:lnTo>
                  <a:lnTo>
                    <a:pt x="19" y="36"/>
                  </a:lnTo>
                  <a:lnTo>
                    <a:pt x="12" y="44"/>
                  </a:lnTo>
                  <a:lnTo>
                    <a:pt x="5" y="4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24" name="Freeform 23"/>
            <p:cNvSpPr>
              <a:spLocks/>
            </p:cNvSpPr>
            <p:nvPr/>
          </p:nvSpPr>
          <p:spPr bwMode="auto">
            <a:xfrm>
              <a:off x="4993377" y="2594680"/>
              <a:ext cx="95882" cy="62131"/>
            </a:xfrm>
            <a:custGeom>
              <a:avLst/>
              <a:gdLst>
                <a:gd name="T0" fmla="*/ 13 w 58"/>
                <a:gd name="T1" fmla="*/ 3 h 40"/>
                <a:gd name="T2" fmla="*/ 24 w 58"/>
                <a:gd name="T3" fmla="*/ 4 h 40"/>
                <a:gd name="T4" fmla="*/ 39 w 58"/>
                <a:gd name="T5" fmla="*/ 0 h 40"/>
                <a:gd name="T6" fmla="*/ 49 w 58"/>
                <a:gd name="T7" fmla="*/ 9 h 40"/>
                <a:gd name="T8" fmla="*/ 58 w 58"/>
                <a:gd name="T9" fmla="*/ 14 h 40"/>
                <a:gd name="T10" fmla="*/ 57 w 58"/>
                <a:gd name="T11" fmla="*/ 27 h 40"/>
                <a:gd name="T12" fmla="*/ 53 w 58"/>
                <a:gd name="T13" fmla="*/ 28 h 40"/>
                <a:gd name="T14" fmla="*/ 51 w 58"/>
                <a:gd name="T15" fmla="*/ 40 h 40"/>
                <a:gd name="T16" fmla="*/ 37 w 58"/>
                <a:gd name="T17" fmla="*/ 30 h 40"/>
                <a:gd name="T18" fmla="*/ 29 w 58"/>
                <a:gd name="T19" fmla="*/ 32 h 40"/>
                <a:gd name="T20" fmla="*/ 17 w 58"/>
                <a:gd name="T21" fmla="*/ 22 h 40"/>
                <a:gd name="T22" fmla="*/ 10 w 58"/>
                <a:gd name="T23" fmla="*/ 14 h 40"/>
                <a:gd name="T24" fmla="*/ 3 w 58"/>
                <a:gd name="T25" fmla="*/ 14 h 40"/>
                <a:gd name="T26" fmla="*/ 0 w 58"/>
                <a:gd name="T27" fmla="*/ 7 h 40"/>
                <a:gd name="T28" fmla="*/ 13 w 58"/>
                <a:gd name="T29" fmla="*/ 3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58" h="40">
                  <a:moveTo>
                    <a:pt x="13" y="3"/>
                  </a:moveTo>
                  <a:lnTo>
                    <a:pt x="24" y="4"/>
                  </a:lnTo>
                  <a:lnTo>
                    <a:pt x="39" y="0"/>
                  </a:lnTo>
                  <a:lnTo>
                    <a:pt x="49" y="9"/>
                  </a:lnTo>
                  <a:lnTo>
                    <a:pt x="58" y="14"/>
                  </a:lnTo>
                  <a:lnTo>
                    <a:pt x="57" y="27"/>
                  </a:lnTo>
                  <a:lnTo>
                    <a:pt x="53" y="28"/>
                  </a:lnTo>
                  <a:lnTo>
                    <a:pt x="51" y="40"/>
                  </a:lnTo>
                  <a:lnTo>
                    <a:pt x="37" y="30"/>
                  </a:lnTo>
                  <a:lnTo>
                    <a:pt x="29" y="32"/>
                  </a:lnTo>
                  <a:lnTo>
                    <a:pt x="17" y="22"/>
                  </a:lnTo>
                  <a:lnTo>
                    <a:pt x="10" y="14"/>
                  </a:lnTo>
                  <a:lnTo>
                    <a:pt x="3" y="14"/>
                  </a:lnTo>
                  <a:lnTo>
                    <a:pt x="0" y="7"/>
                  </a:lnTo>
                  <a:lnTo>
                    <a:pt x="13" y="3"/>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25" name="Freeform 24"/>
            <p:cNvSpPr>
              <a:spLocks/>
            </p:cNvSpPr>
            <p:nvPr/>
          </p:nvSpPr>
          <p:spPr bwMode="auto">
            <a:xfrm>
              <a:off x="4950396" y="3852821"/>
              <a:ext cx="92576" cy="197264"/>
            </a:xfrm>
            <a:custGeom>
              <a:avLst/>
              <a:gdLst>
                <a:gd name="T0" fmla="*/ 36 w 56"/>
                <a:gd name="T1" fmla="*/ 124 h 127"/>
                <a:gd name="T2" fmla="*/ 20 w 56"/>
                <a:gd name="T3" fmla="*/ 127 h 127"/>
                <a:gd name="T4" fmla="*/ 16 w 56"/>
                <a:gd name="T5" fmla="*/ 113 h 127"/>
                <a:gd name="T6" fmla="*/ 17 w 56"/>
                <a:gd name="T7" fmla="*/ 65 h 127"/>
                <a:gd name="T8" fmla="*/ 13 w 56"/>
                <a:gd name="T9" fmla="*/ 61 h 127"/>
                <a:gd name="T10" fmla="*/ 12 w 56"/>
                <a:gd name="T11" fmla="*/ 50 h 127"/>
                <a:gd name="T12" fmla="*/ 6 w 56"/>
                <a:gd name="T13" fmla="*/ 43 h 127"/>
                <a:gd name="T14" fmla="*/ 0 w 56"/>
                <a:gd name="T15" fmla="*/ 37 h 127"/>
                <a:gd name="T16" fmla="*/ 3 w 56"/>
                <a:gd name="T17" fmla="*/ 26 h 127"/>
                <a:gd name="T18" fmla="*/ 9 w 56"/>
                <a:gd name="T19" fmla="*/ 23 h 127"/>
                <a:gd name="T20" fmla="*/ 13 w 56"/>
                <a:gd name="T21" fmla="*/ 14 h 127"/>
                <a:gd name="T22" fmla="*/ 22 w 56"/>
                <a:gd name="T23" fmla="*/ 13 h 127"/>
                <a:gd name="T24" fmla="*/ 26 w 56"/>
                <a:gd name="T25" fmla="*/ 6 h 127"/>
                <a:gd name="T26" fmla="*/ 32 w 56"/>
                <a:gd name="T27" fmla="*/ 0 h 127"/>
                <a:gd name="T28" fmla="*/ 38 w 56"/>
                <a:gd name="T29" fmla="*/ 0 h 127"/>
                <a:gd name="T30" fmla="*/ 52 w 56"/>
                <a:gd name="T31" fmla="*/ 12 h 127"/>
                <a:gd name="T32" fmla="*/ 52 w 56"/>
                <a:gd name="T33" fmla="*/ 19 h 127"/>
                <a:gd name="T34" fmla="*/ 56 w 56"/>
                <a:gd name="T35" fmla="*/ 31 h 127"/>
                <a:gd name="T36" fmla="*/ 52 w 56"/>
                <a:gd name="T37" fmla="*/ 40 h 127"/>
                <a:gd name="T38" fmla="*/ 54 w 56"/>
                <a:gd name="T39" fmla="*/ 45 h 127"/>
                <a:gd name="T40" fmla="*/ 45 w 56"/>
                <a:gd name="T41" fmla="*/ 58 h 127"/>
                <a:gd name="T42" fmla="*/ 40 w 56"/>
                <a:gd name="T43" fmla="*/ 64 h 127"/>
                <a:gd name="T44" fmla="*/ 36 w 56"/>
                <a:gd name="T45" fmla="*/ 78 h 127"/>
                <a:gd name="T46" fmla="*/ 37 w 56"/>
                <a:gd name="T47" fmla="*/ 91 h 127"/>
                <a:gd name="T48" fmla="*/ 36 w 56"/>
                <a:gd name="T49" fmla="*/ 124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56" h="127">
                  <a:moveTo>
                    <a:pt x="36" y="124"/>
                  </a:moveTo>
                  <a:lnTo>
                    <a:pt x="20" y="127"/>
                  </a:lnTo>
                  <a:lnTo>
                    <a:pt x="16" y="113"/>
                  </a:lnTo>
                  <a:lnTo>
                    <a:pt x="17" y="65"/>
                  </a:lnTo>
                  <a:lnTo>
                    <a:pt x="13" y="61"/>
                  </a:lnTo>
                  <a:lnTo>
                    <a:pt x="12" y="50"/>
                  </a:lnTo>
                  <a:lnTo>
                    <a:pt x="6" y="43"/>
                  </a:lnTo>
                  <a:lnTo>
                    <a:pt x="0" y="37"/>
                  </a:lnTo>
                  <a:lnTo>
                    <a:pt x="3" y="26"/>
                  </a:lnTo>
                  <a:lnTo>
                    <a:pt x="9" y="23"/>
                  </a:lnTo>
                  <a:lnTo>
                    <a:pt x="13" y="14"/>
                  </a:lnTo>
                  <a:lnTo>
                    <a:pt x="22" y="13"/>
                  </a:lnTo>
                  <a:lnTo>
                    <a:pt x="26" y="6"/>
                  </a:lnTo>
                  <a:lnTo>
                    <a:pt x="32" y="0"/>
                  </a:lnTo>
                  <a:lnTo>
                    <a:pt x="38" y="0"/>
                  </a:lnTo>
                  <a:lnTo>
                    <a:pt x="52" y="12"/>
                  </a:lnTo>
                  <a:lnTo>
                    <a:pt x="52" y="19"/>
                  </a:lnTo>
                  <a:lnTo>
                    <a:pt x="56" y="31"/>
                  </a:lnTo>
                  <a:lnTo>
                    <a:pt x="52" y="40"/>
                  </a:lnTo>
                  <a:lnTo>
                    <a:pt x="54" y="45"/>
                  </a:lnTo>
                  <a:lnTo>
                    <a:pt x="45" y="58"/>
                  </a:lnTo>
                  <a:lnTo>
                    <a:pt x="40" y="64"/>
                  </a:lnTo>
                  <a:lnTo>
                    <a:pt x="36" y="78"/>
                  </a:lnTo>
                  <a:lnTo>
                    <a:pt x="37" y="91"/>
                  </a:lnTo>
                  <a:lnTo>
                    <a:pt x="36" y="124"/>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26" name="Freeform 25"/>
            <p:cNvSpPr>
              <a:spLocks/>
            </p:cNvSpPr>
            <p:nvPr/>
          </p:nvSpPr>
          <p:spPr bwMode="auto">
            <a:xfrm>
              <a:off x="4761938" y="3759625"/>
              <a:ext cx="231439" cy="178625"/>
            </a:xfrm>
            <a:custGeom>
              <a:avLst/>
              <a:gdLst>
                <a:gd name="T0" fmla="*/ 49 w 140"/>
                <a:gd name="T1" fmla="*/ 114 h 115"/>
                <a:gd name="T2" fmla="*/ 36 w 140"/>
                <a:gd name="T3" fmla="*/ 109 h 115"/>
                <a:gd name="T4" fmla="*/ 28 w 140"/>
                <a:gd name="T5" fmla="*/ 110 h 115"/>
                <a:gd name="T6" fmla="*/ 21 w 140"/>
                <a:gd name="T7" fmla="*/ 115 h 115"/>
                <a:gd name="T8" fmla="*/ 13 w 140"/>
                <a:gd name="T9" fmla="*/ 110 h 115"/>
                <a:gd name="T10" fmla="*/ 10 w 140"/>
                <a:gd name="T11" fmla="*/ 103 h 115"/>
                <a:gd name="T12" fmla="*/ 1 w 140"/>
                <a:gd name="T13" fmla="*/ 99 h 115"/>
                <a:gd name="T14" fmla="*/ 0 w 140"/>
                <a:gd name="T15" fmla="*/ 87 h 115"/>
                <a:gd name="T16" fmla="*/ 5 w 140"/>
                <a:gd name="T17" fmla="*/ 78 h 115"/>
                <a:gd name="T18" fmla="*/ 5 w 140"/>
                <a:gd name="T19" fmla="*/ 71 h 115"/>
                <a:gd name="T20" fmla="*/ 19 w 140"/>
                <a:gd name="T21" fmla="*/ 54 h 115"/>
                <a:gd name="T22" fmla="*/ 22 w 140"/>
                <a:gd name="T23" fmla="*/ 40 h 115"/>
                <a:gd name="T24" fmla="*/ 27 w 140"/>
                <a:gd name="T25" fmla="*/ 34 h 115"/>
                <a:gd name="T26" fmla="*/ 36 w 140"/>
                <a:gd name="T27" fmla="*/ 37 h 115"/>
                <a:gd name="T28" fmla="*/ 44 w 140"/>
                <a:gd name="T29" fmla="*/ 33 h 115"/>
                <a:gd name="T30" fmla="*/ 46 w 140"/>
                <a:gd name="T31" fmla="*/ 28 h 115"/>
                <a:gd name="T32" fmla="*/ 61 w 140"/>
                <a:gd name="T33" fmla="*/ 18 h 115"/>
                <a:gd name="T34" fmla="*/ 64 w 140"/>
                <a:gd name="T35" fmla="*/ 12 h 115"/>
                <a:gd name="T36" fmla="*/ 81 w 140"/>
                <a:gd name="T37" fmla="*/ 3 h 115"/>
                <a:gd name="T38" fmla="*/ 91 w 140"/>
                <a:gd name="T39" fmla="*/ 0 h 115"/>
                <a:gd name="T40" fmla="*/ 95 w 140"/>
                <a:gd name="T41" fmla="*/ 4 h 115"/>
                <a:gd name="T42" fmla="*/ 107 w 140"/>
                <a:gd name="T43" fmla="*/ 4 h 115"/>
                <a:gd name="T44" fmla="*/ 106 w 140"/>
                <a:gd name="T45" fmla="*/ 14 h 115"/>
                <a:gd name="T46" fmla="*/ 108 w 140"/>
                <a:gd name="T47" fmla="*/ 24 h 115"/>
                <a:gd name="T48" fmla="*/ 118 w 140"/>
                <a:gd name="T49" fmla="*/ 37 h 115"/>
                <a:gd name="T50" fmla="*/ 119 w 140"/>
                <a:gd name="T51" fmla="*/ 47 h 115"/>
                <a:gd name="T52" fmla="*/ 140 w 140"/>
                <a:gd name="T53" fmla="*/ 52 h 115"/>
                <a:gd name="T54" fmla="*/ 140 w 140"/>
                <a:gd name="T55" fmla="*/ 66 h 115"/>
                <a:gd name="T56" fmla="*/ 136 w 140"/>
                <a:gd name="T57" fmla="*/ 73 h 115"/>
                <a:gd name="T58" fmla="*/ 127 w 140"/>
                <a:gd name="T59" fmla="*/ 74 h 115"/>
                <a:gd name="T60" fmla="*/ 123 w 140"/>
                <a:gd name="T61" fmla="*/ 83 h 115"/>
                <a:gd name="T62" fmla="*/ 117 w 140"/>
                <a:gd name="T63" fmla="*/ 86 h 115"/>
                <a:gd name="T64" fmla="*/ 101 w 140"/>
                <a:gd name="T65" fmla="*/ 85 h 115"/>
                <a:gd name="T66" fmla="*/ 92 w 140"/>
                <a:gd name="T67" fmla="*/ 84 h 115"/>
                <a:gd name="T68" fmla="*/ 86 w 140"/>
                <a:gd name="T69" fmla="*/ 87 h 115"/>
                <a:gd name="T70" fmla="*/ 78 w 140"/>
                <a:gd name="T71" fmla="*/ 86 h 115"/>
                <a:gd name="T72" fmla="*/ 47 w 140"/>
                <a:gd name="T73" fmla="*/ 87 h 115"/>
                <a:gd name="T74" fmla="*/ 46 w 140"/>
                <a:gd name="T75" fmla="*/ 98 h 115"/>
                <a:gd name="T76" fmla="*/ 49 w 140"/>
                <a:gd name="T77" fmla="*/ 114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40" h="115">
                  <a:moveTo>
                    <a:pt x="49" y="114"/>
                  </a:moveTo>
                  <a:lnTo>
                    <a:pt x="36" y="109"/>
                  </a:lnTo>
                  <a:lnTo>
                    <a:pt x="28" y="110"/>
                  </a:lnTo>
                  <a:lnTo>
                    <a:pt x="21" y="115"/>
                  </a:lnTo>
                  <a:lnTo>
                    <a:pt x="13" y="110"/>
                  </a:lnTo>
                  <a:lnTo>
                    <a:pt x="10" y="103"/>
                  </a:lnTo>
                  <a:lnTo>
                    <a:pt x="1" y="99"/>
                  </a:lnTo>
                  <a:lnTo>
                    <a:pt x="0" y="87"/>
                  </a:lnTo>
                  <a:lnTo>
                    <a:pt x="5" y="78"/>
                  </a:lnTo>
                  <a:lnTo>
                    <a:pt x="5" y="71"/>
                  </a:lnTo>
                  <a:lnTo>
                    <a:pt x="19" y="54"/>
                  </a:lnTo>
                  <a:lnTo>
                    <a:pt x="22" y="40"/>
                  </a:lnTo>
                  <a:lnTo>
                    <a:pt x="27" y="34"/>
                  </a:lnTo>
                  <a:lnTo>
                    <a:pt x="36" y="37"/>
                  </a:lnTo>
                  <a:lnTo>
                    <a:pt x="44" y="33"/>
                  </a:lnTo>
                  <a:lnTo>
                    <a:pt x="46" y="28"/>
                  </a:lnTo>
                  <a:lnTo>
                    <a:pt x="61" y="18"/>
                  </a:lnTo>
                  <a:lnTo>
                    <a:pt x="64" y="12"/>
                  </a:lnTo>
                  <a:lnTo>
                    <a:pt x="81" y="3"/>
                  </a:lnTo>
                  <a:lnTo>
                    <a:pt x="91" y="0"/>
                  </a:lnTo>
                  <a:lnTo>
                    <a:pt x="95" y="4"/>
                  </a:lnTo>
                  <a:lnTo>
                    <a:pt x="107" y="4"/>
                  </a:lnTo>
                  <a:lnTo>
                    <a:pt x="106" y="14"/>
                  </a:lnTo>
                  <a:lnTo>
                    <a:pt x="108" y="24"/>
                  </a:lnTo>
                  <a:lnTo>
                    <a:pt x="118" y="37"/>
                  </a:lnTo>
                  <a:lnTo>
                    <a:pt x="119" y="47"/>
                  </a:lnTo>
                  <a:lnTo>
                    <a:pt x="140" y="52"/>
                  </a:lnTo>
                  <a:lnTo>
                    <a:pt x="140" y="66"/>
                  </a:lnTo>
                  <a:lnTo>
                    <a:pt x="136" y="73"/>
                  </a:lnTo>
                  <a:lnTo>
                    <a:pt x="127" y="74"/>
                  </a:lnTo>
                  <a:lnTo>
                    <a:pt x="123" y="83"/>
                  </a:lnTo>
                  <a:lnTo>
                    <a:pt x="117" y="86"/>
                  </a:lnTo>
                  <a:lnTo>
                    <a:pt x="101" y="85"/>
                  </a:lnTo>
                  <a:lnTo>
                    <a:pt x="92" y="84"/>
                  </a:lnTo>
                  <a:lnTo>
                    <a:pt x="86" y="87"/>
                  </a:lnTo>
                  <a:lnTo>
                    <a:pt x="78" y="86"/>
                  </a:lnTo>
                  <a:lnTo>
                    <a:pt x="47" y="87"/>
                  </a:lnTo>
                  <a:lnTo>
                    <a:pt x="46" y="98"/>
                  </a:lnTo>
                  <a:lnTo>
                    <a:pt x="49" y="114"/>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27" name="Freeform 26"/>
            <p:cNvSpPr>
              <a:spLocks/>
            </p:cNvSpPr>
            <p:nvPr/>
          </p:nvSpPr>
          <p:spPr bwMode="auto">
            <a:xfrm>
              <a:off x="5542221" y="2823009"/>
              <a:ext cx="168620" cy="96302"/>
            </a:xfrm>
            <a:custGeom>
              <a:avLst/>
              <a:gdLst>
                <a:gd name="T0" fmla="*/ 3 w 102"/>
                <a:gd name="T1" fmla="*/ 0 h 62"/>
                <a:gd name="T2" fmla="*/ 9 w 102"/>
                <a:gd name="T3" fmla="*/ 9 h 62"/>
                <a:gd name="T4" fmla="*/ 15 w 102"/>
                <a:gd name="T5" fmla="*/ 7 h 62"/>
                <a:gd name="T6" fmla="*/ 28 w 102"/>
                <a:gd name="T7" fmla="*/ 10 h 62"/>
                <a:gd name="T8" fmla="*/ 53 w 102"/>
                <a:gd name="T9" fmla="*/ 12 h 62"/>
                <a:gd name="T10" fmla="*/ 60 w 102"/>
                <a:gd name="T11" fmla="*/ 6 h 62"/>
                <a:gd name="T12" fmla="*/ 80 w 102"/>
                <a:gd name="T13" fmla="*/ 2 h 62"/>
                <a:gd name="T14" fmla="*/ 92 w 102"/>
                <a:gd name="T15" fmla="*/ 9 h 62"/>
                <a:gd name="T16" fmla="*/ 102 w 102"/>
                <a:gd name="T17" fmla="*/ 11 h 62"/>
                <a:gd name="T18" fmla="*/ 95 w 102"/>
                <a:gd name="T19" fmla="*/ 20 h 62"/>
                <a:gd name="T20" fmla="*/ 91 w 102"/>
                <a:gd name="T21" fmla="*/ 34 h 62"/>
                <a:gd name="T22" fmla="*/ 98 w 102"/>
                <a:gd name="T23" fmla="*/ 46 h 62"/>
                <a:gd name="T24" fmla="*/ 83 w 102"/>
                <a:gd name="T25" fmla="*/ 43 h 62"/>
                <a:gd name="T26" fmla="*/ 66 w 102"/>
                <a:gd name="T27" fmla="*/ 50 h 62"/>
                <a:gd name="T28" fmla="*/ 67 w 102"/>
                <a:gd name="T29" fmla="*/ 60 h 62"/>
                <a:gd name="T30" fmla="*/ 52 w 102"/>
                <a:gd name="T31" fmla="*/ 62 h 62"/>
                <a:gd name="T32" fmla="*/ 40 w 102"/>
                <a:gd name="T33" fmla="*/ 55 h 62"/>
                <a:gd name="T34" fmla="*/ 27 w 102"/>
                <a:gd name="T35" fmla="*/ 60 h 62"/>
                <a:gd name="T36" fmla="*/ 14 w 102"/>
                <a:gd name="T37" fmla="*/ 60 h 62"/>
                <a:gd name="T38" fmla="*/ 12 w 102"/>
                <a:gd name="T39" fmla="*/ 46 h 62"/>
                <a:gd name="T40" fmla="*/ 3 w 102"/>
                <a:gd name="T41" fmla="*/ 40 h 62"/>
                <a:gd name="T42" fmla="*/ 5 w 102"/>
                <a:gd name="T43" fmla="*/ 37 h 62"/>
                <a:gd name="T44" fmla="*/ 3 w 102"/>
                <a:gd name="T45" fmla="*/ 34 h 62"/>
                <a:gd name="T46" fmla="*/ 5 w 102"/>
                <a:gd name="T47" fmla="*/ 28 h 62"/>
                <a:gd name="T48" fmla="*/ 11 w 102"/>
                <a:gd name="T49" fmla="*/ 21 h 62"/>
                <a:gd name="T50" fmla="*/ 2 w 102"/>
                <a:gd name="T51" fmla="*/ 13 h 62"/>
                <a:gd name="T52" fmla="*/ 0 w 102"/>
                <a:gd name="T53" fmla="*/ 5 h 62"/>
                <a:gd name="T54" fmla="*/ 3 w 102"/>
                <a:gd name="T55" fmla="*/ 0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02" h="62">
                  <a:moveTo>
                    <a:pt x="3" y="0"/>
                  </a:moveTo>
                  <a:lnTo>
                    <a:pt x="9" y="9"/>
                  </a:lnTo>
                  <a:lnTo>
                    <a:pt x="15" y="7"/>
                  </a:lnTo>
                  <a:lnTo>
                    <a:pt x="28" y="10"/>
                  </a:lnTo>
                  <a:lnTo>
                    <a:pt x="53" y="12"/>
                  </a:lnTo>
                  <a:lnTo>
                    <a:pt x="60" y="6"/>
                  </a:lnTo>
                  <a:lnTo>
                    <a:pt x="80" y="2"/>
                  </a:lnTo>
                  <a:lnTo>
                    <a:pt x="92" y="9"/>
                  </a:lnTo>
                  <a:lnTo>
                    <a:pt x="102" y="11"/>
                  </a:lnTo>
                  <a:lnTo>
                    <a:pt x="95" y="20"/>
                  </a:lnTo>
                  <a:lnTo>
                    <a:pt x="91" y="34"/>
                  </a:lnTo>
                  <a:lnTo>
                    <a:pt x="98" y="46"/>
                  </a:lnTo>
                  <a:lnTo>
                    <a:pt x="83" y="43"/>
                  </a:lnTo>
                  <a:lnTo>
                    <a:pt x="66" y="50"/>
                  </a:lnTo>
                  <a:lnTo>
                    <a:pt x="67" y="60"/>
                  </a:lnTo>
                  <a:lnTo>
                    <a:pt x="52" y="62"/>
                  </a:lnTo>
                  <a:lnTo>
                    <a:pt x="40" y="55"/>
                  </a:lnTo>
                  <a:lnTo>
                    <a:pt x="27" y="60"/>
                  </a:lnTo>
                  <a:lnTo>
                    <a:pt x="14" y="60"/>
                  </a:lnTo>
                  <a:lnTo>
                    <a:pt x="12" y="46"/>
                  </a:lnTo>
                  <a:lnTo>
                    <a:pt x="3" y="40"/>
                  </a:lnTo>
                  <a:lnTo>
                    <a:pt x="5" y="37"/>
                  </a:lnTo>
                  <a:lnTo>
                    <a:pt x="3" y="34"/>
                  </a:lnTo>
                  <a:lnTo>
                    <a:pt x="5" y="28"/>
                  </a:lnTo>
                  <a:lnTo>
                    <a:pt x="11" y="21"/>
                  </a:lnTo>
                  <a:lnTo>
                    <a:pt x="2" y="13"/>
                  </a:lnTo>
                  <a:lnTo>
                    <a:pt x="0" y="5"/>
                  </a:lnTo>
                  <a:lnTo>
                    <a:pt x="3"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28" name="Freeform 27"/>
            <p:cNvSpPr>
              <a:spLocks/>
            </p:cNvSpPr>
            <p:nvPr/>
          </p:nvSpPr>
          <p:spPr bwMode="auto">
            <a:xfrm>
              <a:off x="5357069" y="2791945"/>
              <a:ext cx="107455" cy="82324"/>
            </a:xfrm>
            <a:custGeom>
              <a:avLst/>
              <a:gdLst>
                <a:gd name="T0" fmla="*/ 54 w 65"/>
                <a:gd name="T1" fmla="*/ 7 h 53"/>
                <a:gd name="T2" fmla="*/ 60 w 65"/>
                <a:gd name="T3" fmla="*/ 7 h 53"/>
                <a:gd name="T4" fmla="*/ 56 w 65"/>
                <a:gd name="T5" fmla="*/ 16 h 53"/>
                <a:gd name="T6" fmla="*/ 65 w 65"/>
                <a:gd name="T7" fmla="*/ 24 h 53"/>
                <a:gd name="T8" fmla="*/ 64 w 65"/>
                <a:gd name="T9" fmla="*/ 34 h 53"/>
                <a:gd name="T10" fmla="*/ 60 w 65"/>
                <a:gd name="T11" fmla="*/ 35 h 53"/>
                <a:gd name="T12" fmla="*/ 57 w 65"/>
                <a:gd name="T13" fmla="*/ 37 h 53"/>
                <a:gd name="T14" fmla="*/ 52 w 65"/>
                <a:gd name="T15" fmla="*/ 42 h 53"/>
                <a:gd name="T16" fmla="*/ 50 w 65"/>
                <a:gd name="T17" fmla="*/ 53 h 53"/>
                <a:gd name="T18" fmla="*/ 35 w 65"/>
                <a:gd name="T19" fmla="*/ 45 h 53"/>
                <a:gd name="T20" fmla="*/ 28 w 65"/>
                <a:gd name="T21" fmla="*/ 37 h 53"/>
                <a:gd name="T22" fmla="*/ 21 w 65"/>
                <a:gd name="T23" fmla="*/ 32 h 53"/>
                <a:gd name="T24" fmla="*/ 13 w 65"/>
                <a:gd name="T25" fmla="*/ 24 h 53"/>
                <a:gd name="T26" fmla="*/ 9 w 65"/>
                <a:gd name="T27" fmla="*/ 18 h 53"/>
                <a:gd name="T28" fmla="*/ 0 w 65"/>
                <a:gd name="T29" fmla="*/ 8 h 53"/>
                <a:gd name="T30" fmla="*/ 3 w 65"/>
                <a:gd name="T31" fmla="*/ 0 h 53"/>
                <a:gd name="T32" fmla="*/ 9 w 65"/>
                <a:gd name="T33" fmla="*/ 5 h 53"/>
                <a:gd name="T34" fmla="*/ 13 w 65"/>
                <a:gd name="T35" fmla="*/ 0 h 53"/>
                <a:gd name="T36" fmla="*/ 20 w 65"/>
                <a:gd name="T37" fmla="*/ 0 h 53"/>
                <a:gd name="T38" fmla="*/ 35 w 65"/>
                <a:gd name="T39" fmla="*/ 3 h 53"/>
                <a:gd name="T40" fmla="*/ 46 w 65"/>
                <a:gd name="T41" fmla="*/ 3 h 53"/>
                <a:gd name="T42" fmla="*/ 54 w 65"/>
                <a:gd name="T43" fmla="*/ 7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65" h="53">
                  <a:moveTo>
                    <a:pt x="54" y="7"/>
                  </a:moveTo>
                  <a:lnTo>
                    <a:pt x="60" y="7"/>
                  </a:lnTo>
                  <a:lnTo>
                    <a:pt x="56" y="16"/>
                  </a:lnTo>
                  <a:lnTo>
                    <a:pt x="65" y="24"/>
                  </a:lnTo>
                  <a:lnTo>
                    <a:pt x="64" y="34"/>
                  </a:lnTo>
                  <a:lnTo>
                    <a:pt x="60" y="35"/>
                  </a:lnTo>
                  <a:lnTo>
                    <a:pt x="57" y="37"/>
                  </a:lnTo>
                  <a:lnTo>
                    <a:pt x="52" y="42"/>
                  </a:lnTo>
                  <a:lnTo>
                    <a:pt x="50" y="53"/>
                  </a:lnTo>
                  <a:lnTo>
                    <a:pt x="35" y="45"/>
                  </a:lnTo>
                  <a:lnTo>
                    <a:pt x="28" y="37"/>
                  </a:lnTo>
                  <a:lnTo>
                    <a:pt x="21" y="32"/>
                  </a:lnTo>
                  <a:lnTo>
                    <a:pt x="13" y="24"/>
                  </a:lnTo>
                  <a:lnTo>
                    <a:pt x="9" y="18"/>
                  </a:lnTo>
                  <a:lnTo>
                    <a:pt x="0" y="8"/>
                  </a:lnTo>
                  <a:lnTo>
                    <a:pt x="3" y="0"/>
                  </a:lnTo>
                  <a:lnTo>
                    <a:pt x="9" y="5"/>
                  </a:lnTo>
                  <a:lnTo>
                    <a:pt x="13" y="0"/>
                  </a:lnTo>
                  <a:lnTo>
                    <a:pt x="20" y="0"/>
                  </a:lnTo>
                  <a:lnTo>
                    <a:pt x="35" y="3"/>
                  </a:lnTo>
                  <a:lnTo>
                    <a:pt x="46" y="3"/>
                  </a:lnTo>
                  <a:lnTo>
                    <a:pt x="54" y="7"/>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29" name="Freeform 28"/>
            <p:cNvSpPr>
              <a:spLocks/>
            </p:cNvSpPr>
            <p:nvPr/>
          </p:nvSpPr>
          <p:spPr bwMode="auto">
            <a:xfrm>
              <a:off x="5528996" y="2450227"/>
              <a:ext cx="241359" cy="149113"/>
            </a:xfrm>
            <a:custGeom>
              <a:avLst/>
              <a:gdLst>
                <a:gd name="T0" fmla="*/ 1 w 146"/>
                <a:gd name="T1" fmla="*/ 44 h 96"/>
                <a:gd name="T2" fmla="*/ 15 w 146"/>
                <a:gd name="T3" fmla="*/ 44 h 96"/>
                <a:gd name="T4" fmla="*/ 31 w 146"/>
                <a:gd name="T5" fmla="*/ 37 h 96"/>
                <a:gd name="T6" fmla="*/ 33 w 146"/>
                <a:gd name="T7" fmla="*/ 26 h 96"/>
                <a:gd name="T8" fmla="*/ 45 w 146"/>
                <a:gd name="T9" fmla="*/ 20 h 96"/>
                <a:gd name="T10" fmla="*/ 42 w 146"/>
                <a:gd name="T11" fmla="*/ 11 h 96"/>
                <a:gd name="T12" fmla="*/ 50 w 146"/>
                <a:gd name="T13" fmla="*/ 7 h 96"/>
                <a:gd name="T14" fmla="*/ 65 w 146"/>
                <a:gd name="T15" fmla="*/ 0 h 96"/>
                <a:gd name="T16" fmla="*/ 82 w 146"/>
                <a:gd name="T17" fmla="*/ 5 h 96"/>
                <a:gd name="T18" fmla="*/ 85 w 146"/>
                <a:gd name="T19" fmla="*/ 10 h 96"/>
                <a:gd name="T20" fmla="*/ 93 w 146"/>
                <a:gd name="T21" fmla="*/ 7 h 96"/>
                <a:gd name="T22" fmla="*/ 109 w 146"/>
                <a:gd name="T23" fmla="*/ 12 h 96"/>
                <a:gd name="T24" fmla="*/ 112 w 146"/>
                <a:gd name="T25" fmla="*/ 21 h 96"/>
                <a:gd name="T26" fmla="*/ 110 w 146"/>
                <a:gd name="T27" fmla="*/ 27 h 96"/>
                <a:gd name="T28" fmla="*/ 122 w 146"/>
                <a:gd name="T29" fmla="*/ 40 h 96"/>
                <a:gd name="T30" fmla="*/ 129 w 146"/>
                <a:gd name="T31" fmla="*/ 43 h 96"/>
                <a:gd name="T32" fmla="*/ 129 w 146"/>
                <a:gd name="T33" fmla="*/ 47 h 96"/>
                <a:gd name="T34" fmla="*/ 140 w 146"/>
                <a:gd name="T35" fmla="*/ 50 h 96"/>
                <a:gd name="T36" fmla="*/ 146 w 146"/>
                <a:gd name="T37" fmla="*/ 56 h 96"/>
                <a:gd name="T38" fmla="*/ 140 w 146"/>
                <a:gd name="T39" fmla="*/ 60 h 96"/>
                <a:gd name="T40" fmla="*/ 128 w 146"/>
                <a:gd name="T41" fmla="*/ 59 h 96"/>
                <a:gd name="T42" fmla="*/ 125 w 146"/>
                <a:gd name="T43" fmla="*/ 61 h 96"/>
                <a:gd name="T44" fmla="*/ 130 w 146"/>
                <a:gd name="T45" fmla="*/ 68 h 96"/>
                <a:gd name="T46" fmla="*/ 136 w 146"/>
                <a:gd name="T47" fmla="*/ 81 h 96"/>
                <a:gd name="T48" fmla="*/ 123 w 146"/>
                <a:gd name="T49" fmla="*/ 82 h 96"/>
                <a:gd name="T50" fmla="*/ 119 w 146"/>
                <a:gd name="T51" fmla="*/ 86 h 96"/>
                <a:gd name="T52" fmla="*/ 119 w 146"/>
                <a:gd name="T53" fmla="*/ 96 h 96"/>
                <a:gd name="T54" fmla="*/ 113 w 146"/>
                <a:gd name="T55" fmla="*/ 95 h 96"/>
                <a:gd name="T56" fmla="*/ 99 w 146"/>
                <a:gd name="T57" fmla="*/ 95 h 96"/>
                <a:gd name="T58" fmla="*/ 94 w 146"/>
                <a:gd name="T59" fmla="*/ 91 h 96"/>
                <a:gd name="T60" fmla="*/ 88 w 146"/>
                <a:gd name="T61" fmla="*/ 94 h 96"/>
                <a:gd name="T62" fmla="*/ 82 w 146"/>
                <a:gd name="T63" fmla="*/ 91 h 96"/>
                <a:gd name="T64" fmla="*/ 70 w 146"/>
                <a:gd name="T65" fmla="*/ 91 h 96"/>
                <a:gd name="T66" fmla="*/ 51 w 146"/>
                <a:gd name="T67" fmla="*/ 86 h 96"/>
                <a:gd name="T68" fmla="*/ 35 w 146"/>
                <a:gd name="T69" fmla="*/ 84 h 96"/>
                <a:gd name="T70" fmla="*/ 23 w 146"/>
                <a:gd name="T71" fmla="*/ 85 h 96"/>
                <a:gd name="T72" fmla="*/ 15 w 146"/>
                <a:gd name="T73" fmla="*/ 90 h 96"/>
                <a:gd name="T74" fmla="*/ 8 w 146"/>
                <a:gd name="T75" fmla="*/ 91 h 96"/>
                <a:gd name="T76" fmla="*/ 6 w 146"/>
                <a:gd name="T77" fmla="*/ 82 h 96"/>
                <a:gd name="T78" fmla="*/ 0 w 146"/>
                <a:gd name="T79" fmla="*/ 73 h 96"/>
                <a:gd name="T80" fmla="*/ 9 w 146"/>
                <a:gd name="T81" fmla="*/ 69 h 96"/>
                <a:gd name="T82" fmla="*/ 8 w 146"/>
                <a:gd name="T83" fmla="*/ 61 h 96"/>
                <a:gd name="T84" fmla="*/ 3 w 146"/>
                <a:gd name="T85" fmla="*/ 53 h 96"/>
                <a:gd name="T86" fmla="*/ 1 w 146"/>
                <a:gd name="T87" fmla="*/ 44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46" h="96">
                  <a:moveTo>
                    <a:pt x="1" y="44"/>
                  </a:moveTo>
                  <a:lnTo>
                    <a:pt x="15" y="44"/>
                  </a:lnTo>
                  <a:lnTo>
                    <a:pt x="31" y="37"/>
                  </a:lnTo>
                  <a:lnTo>
                    <a:pt x="33" y="26"/>
                  </a:lnTo>
                  <a:lnTo>
                    <a:pt x="45" y="20"/>
                  </a:lnTo>
                  <a:lnTo>
                    <a:pt x="42" y="11"/>
                  </a:lnTo>
                  <a:lnTo>
                    <a:pt x="50" y="7"/>
                  </a:lnTo>
                  <a:lnTo>
                    <a:pt x="65" y="0"/>
                  </a:lnTo>
                  <a:lnTo>
                    <a:pt x="82" y="5"/>
                  </a:lnTo>
                  <a:lnTo>
                    <a:pt x="85" y="10"/>
                  </a:lnTo>
                  <a:lnTo>
                    <a:pt x="93" y="7"/>
                  </a:lnTo>
                  <a:lnTo>
                    <a:pt x="109" y="12"/>
                  </a:lnTo>
                  <a:lnTo>
                    <a:pt x="112" y="21"/>
                  </a:lnTo>
                  <a:lnTo>
                    <a:pt x="110" y="27"/>
                  </a:lnTo>
                  <a:lnTo>
                    <a:pt x="122" y="40"/>
                  </a:lnTo>
                  <a:lnTo>
                    <a:pt x="129" y="43"/>
                  </a:lnTo>
                  <a:lnTo>
                    <a:pt x="129" y="47"/>
                  </a:lnTo>
                  <a:lnTo>
                    <a:pt x="140" y="50"/>
                  </a:lnTo>
                  <a:lnTo>
                    <a:pt x="146" y="56"/>
                  </a:lnTo>
                  <a:lnTo>
                    <a:pt x="140" y="60"/>
                  </a:lnTo>
                  <a:lnTo>
                    <a:pt x="128" y="59"/>
                  </a:lnTo>
                  <a:lnTo>
                    <a:pt x="125" y="61"/>
                  </a:lnTo>
                  <a:lnTo>
                    <a:pt x="130" y="68"/>
                  </a:lnTo>
                  <a:lnTo>
                    <a:pt x="136" y="81"/>
                  </a:lnTo>
                  <a:lnTo>
                    <a:pt x="123" y="82"/>
                  </a:lnTo>
                  <a:lnTo>
                    <a:pt x="119" y="86"/>
                  </a:lnTo>
                  <a:lnTo>
                    <a:pt x="119" y="96"/>
                  </a:lnTo>
                  <a:lnTo>
                    <a:pt x="113" y="95"/>
                  </a:lnTo>
                  <a:lnTo>
                    <a:pt x="99" y="95"/>
                  </a:lnTo>
                  <a:lnTo>
                    <a:pt x="94" y="91"/>
                  </a:lnTo>
                  <a:lnTo>
                    <a:pt x="88" y="94"/>
                  </a:lnTo>
                  <a:lnTo>
                    <a:pt x="82" y="91"/>
                  </a:lnTo>
                  <a:lnTo>
                    <a:pt x="70" y="91"/>
                  </a:lnTo>
                  <a:lnTo>
                    <a:pt x="51" y="86"/>
                  </a:lnTo>
                  <a:lnTo>
                    <a:pt x="35" y="84"/>
                  </a:lnTo>
                  <a:lnTo>
                    <a:pt x="23" y="85"/>
                  </a:lnTo>
                  <a:lnTo>
                    <a:pt x="15" y="90"/>
                  </a:lnTo>
                  <a:lnTo>
                    <a:pt x="8" y="91"/>
                  </a:lnTo>
                  <a:lnTo>
                    <a:pt x="6" y="82"/>
                  </a:lnTo>
                  <a:lnTo>
                    <a:pt x="0" y="73"/>
                  </a:lnTo>
                  <a:lnTo>
                    <a:pt x="9" y="69"/>
                  </a:lnTo>
                  <a:lnTo>
                    <a:pt x="8" y="61"/>
                  </a:lnTo>
                  <a:lnTo>
                    <a:pt x="3" y="53"/>
                  </a:lnTo>
                  <a:lnTo>
                    <a:pt x="1" y="44"/>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30" name="Freeform 29"/>
            <p:cNvSpPr>
              <a:spLocks/>
            </p:cNvSpPr>
            <p:nvPr/>
          </p:nvSpPr>
          <p:spPr bwMode="auto">
            <a:xfrm>
              <a:off x="5515771" y="4817395"/>
              <a:ext cx="285995" cy="296673"/>
            </a:xfrm>
            <a:custGeom>
              <a:avLst/>
              <a:gdLst>
                <a:gd name="T0" fmla="*/ 108 w 173"/>
                <a:gd name="T1" fmla="*/ 19 h 191"/>
                <a:gd name="T2" fmla="*/ 112 w 173"/>
                <a:gd name="T3" fmla="*/ 22 h 191"/>
                <a:gd name="T4" fmla="*/ 117 w 173"/>
                <a:gd name="T5" fmla="*/ 34 h 191"/>
                <a:gd name="T6" fmla="*/ 137 w 173"/>
                <a:gd name="T7" fmla="*/ 57 h 191"/>
                <a:gd name="T8" fmla="*/ 144 w 173"/>
                <a:gd name="T9" fmla="*/ 59 h 191"/>
                <a:gd name="T10" fmla="*/ 144 w 173"/>
                <a:gd name="T11" fmla="*/ 67 h 191"/>
                <a:gd name="T12" fmla="*/ 149 w 173"/>
                <a:gd name="T13" fmla="*/ 80 h 191"/>
                <a:gd name="T14" fmla="*/ 162 w 173"/>
                <a:gd name="T15" fmla="*/ 83 h 191"/>
                <a:gd name="T16" fmla="*/ 173 w 173"/>
                <a:gd name="T17" fmla="*/ 92 h 191"/>
                <a:gd name="T18" fmla="*/ 147 w 173"/>
                <a:gd name="T19" fmla="*/ 108 h 191"/>
                <a:gd name="T20" fmla="*/ 130 w 173"/>
                <a:gd name="T21" fmla="*/ 123 h 191"/>
                <a:gd name="T22" fmla="*/ 124 w 173"/>
                <a:gd name="T23" fmla="*/ 137 h 191"/>
                <a:gd name="T24" fmla="*/ 118 w 173"/>
                <a:gd name="T25" fmla="*/ 145 h 191"/>
                <a:gd name="T26" fmla="*/ 108 w 173"/>
                <a:gd name="T27" fmla="*/ 146 h 191"/>
                <a:gd name="T28" fmla="*/ 104 w 173"/>
                <a:gd name="T29" fmla="*/ 156 h 191"/>
                <a:gd name="T30" fmla="*/ 102 w 173"/>
                <a:gd name="T31" fmla="*/ 163 h 191"/>
                <a:gd name="T32" fmla="*/ 90 w 173"/>
                <a:gd name="T33" fmla="*/ 168 h 191"/>
                <a:gd name="T34" fmla="*/ 76 w 173"/>
                <a:gd name="T35" fmla="*/ 167 h 191"/>
                <a:gd name="T36" fmla="*/ 68 w 173"/>
                <a:gd name="T37" fmla="*/ 161 h 191"/>
                <a:gd name="T38" fmla="*/ 60 w 173"/>
                <a:gd name="T39" fmla="*/ 158 h 191"/>
                <a:gd name="T40" fmla="*/ 51 w 173"/>
                <a:gd name="T41" fmla="*/ 163 h 191"/>
                <a:gd name="T42" fmla="*/ 47 w 173"/>
                <a:gd name="T43" fmla="*/ 173 h 191"/>
                <a:gd name="T44" fmla="*/ 38 w 173"/>
                <a:gd name="T45" fmla="*/ 179 h 191"/>
                <a:gd name="T46" fmla="*/ 28 w 173"/>
                <a:gd name="T47" fmla="*/ 189 h 191"/>
                <a:gd name="T48" fmla="*/ 16 w 173"/>
                <a:gd name="T49" fmla="*/ 191 h 191"/>
                <a:gd name="T50" fmla="*/ 12 w 173"/>
                <a:gd name="T51" fmla="*/ 183 h 191"/>
                <a:gd name="T52" fmla="*/ 14 w 173"/>
                <a:gd name="T53" fmla="*/ 171 h 191"/>
                <a:gd name="T54" fmla="*/ 4 w 173"/>
                <a:gd name="T55" fmla="*/ 151 h 191"/>
                <a:gd name="T56" fmla="*/ 0 w 173"/>
                <a:gd name="T57" fmla="*/ 148 h 191"/>
                <a:gd name="T58" fmla="*/ 2 w 173"/>
                <a:gd name="T59" fmla="*/ 87 h 191"/>
                <a:gd name="T60" fmla="*/ 20 w 173"/>
                <a:gd name="T61" fmla="*/ 87 h 191"/>
                <a:gd name="T62" fmla="*/ 23 w 173"/>
                <a:gd name="T63" fmla="*/ 13 h 191"/>
                <a:gd name="T64" fmla="*/ 36 w 173"/>
                <a:gd name="T65" fmla="*/ 12 h 191"/>
                <a:gd name="T66" fmla="*/ 65 w 173"/>
                <a:gd name="T67" fmla="*/ 5 h 191"/>
                <a:gd name="T68" fmla="*/ 71 w 173"/>
                <a:gd name="T69" fmla="*/ 13 h 191"/>
                <a:gd name="T70" fmla="*/ 83 w 173"/>
                <a:gd name="T71" fmla="*/ 5 h 191"/>
                <a:gd name="T72" fmla="*/ 89 w 173"/>
                <a:gd name="T73" fmla="*/ 5 h 191"/>
                <a:gd name="T74" fmla="*/ 99 w 173"/>
                <a:gd name="T75" fmla="*/ 0 h 191"/>
                <a:gd name="T76" fmla="*/ 102 w 173"/>
                <a:gd name="T77" fmla="*/ 2 h 191"/>
                <a:gd name="T78" fmla="*/ 108 w 173"/>
                <a:gd name="T79" fmla="*/ 19 h 1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73" h="191">
                  <a:moveTo>
                    <a:pt x="108" y="19"/>
                  </a:moveTo>
                  <a:lnTo>
                    <a:pt x="112" y="22"/>
                  </a:lnTo>
                  <a:lnTo>
                    <a:pt x="117" y="34"/>
                  </a:lnTo>
                  <a:lnTo>
                    <a:pt x="137" y="57"/>
                  </a:lnTo>
                  <a:lnTo>
                    <a:pt x="144" y="59"/>
                  </a:lnTo>
                  <a:lnTo>
                    <a:pt x="144" y="67"/>
                  </a:lnTo>
                  <a:lnTo>
                    <a:pt x="149" y="80"/>
                  </a:lnTo>
                  <a:lnTo>
                    <a:pt x="162" y="83"/>
                  </a:lnTo>
                  <a:lnTo>
                    <a:pt x="173" y="92"/>
                  </a:lnTo>
                  <a:lnTo>
                    <a:pt x="147" y="108"/>
                  </a:lnTo>
                  <a:lnTo>
                    <a:pt x="130" y="123"/>
                  </a:lnTo>
                  <a:lnTo>
                    <a:pt x="124" y="137"/>
                  </a:lnTo>
                  <a:lnTo>
                    <a:pt x="118" y="145"/>
                  </a:lnTo>
                  <a:lnTo>
                    <a:pt x="108" y="146"/>
                  </a:lnTo>
                  <a:lnTo>
                    <a:pt x="104" y="156"/>
                  </a:lnTo>
                  <a:lnTo>
                    <a:pt x="102" y="163"/>
                  </a:lnTo>
                  <a:lnTo>
                    <a:pt x="90" y="168"/>
                  </a:lnTo>
                  <a:lnTo>
                    <a:pt x="76" y="167"/>
                  </a:lnTo>
                  <a:lnTo>
                    <a:pt x="68" y="161"/>
                  </a:lnTo>
                  <a:lnTo>
                    <a:pt x="60" y="158"/>
                  </a:lnTo>
                  <a:lnTo>
                    <a:pt x="51" y="163"/>
                  </a:lnTo>
                  <a:lnTo>
                    <a:pt x="47" y="173"/>
                  </a:lnTo>
                  <a:lnTo>
                    <a:pt x="38" y="179"/>
                  </a:lnTo>
                  <a:lnTo>
                    <a:pt x="28" y="189"/>
                  </a:lnTo>
                  <a:lnTo>
                    <a:pt x="16" y="191"/>
                  </a:lnTo>
                  <a:lnTo>
                    <a:pt x="12" y="183"/>
                  </a:lnTo>
                  <a:lnTo>
                    <a:pt x="14" y="171"/>
                  </a:lnTo>
                  <a:lnTo>
                    <a:pt x="4" y="151"/>
                  </a:lnTo>
                  <a:lnTo>
                    <a:pt x="0" y="148"/>
                  </a:lnTo>
                  <a:lnTo>
                    <a:pt x="2" y="87"/>
                  </a:lnTo>
                  <a:lnTo>
                    <a:pt x="20" y="87"/>
                  </a:lnTo>
                  <a:lnTo>
                    <a:pt x="23" y="13"/>
                  </a:lnTo>
                  <a:lnTo>
                    <a:pt x="36" y="12"/>
                  </a:lnTo>
                  <a:lnTo>
                    <a:pt x="65" y="5"/>
                  </a:lnTo>
                  <a:lnTo>
                    <a:pt x="71" y="13"/>
                  </a:lnTo>
                  <a:lnTo>
                    <a:pt x="83" y="5"/>
                  </a:lnTo>
                  <a:lnTo>
                    <a:pt x="89" y="5"/>
                  </a:lnTo>
                  <a:lnTo>
                    <a:pt x="99" y="0"/>
                  </a:lnTo>
                  <a:lnTo>
                    <a:pt x="102" y="2"/>
                  </a:lnTo>
                  <a:lnTo>
                    <a:pt x="108" y="1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31" name="Freeform 30"/>
            <p:cNvSpPr>
              <a:spLocks/>
            </p:cNvSpPr>
            <p:nvPr/>
          </p:nvSpPr>
          <p:spPr bwMode="auto">
            <a:xfrm>
              <a:off x="5366988" y="3888545"/>
              <a:ext cx="391795" cy="285801"/>
            </a:xfrm>
            <a:custGeom>
              <a:avLst/>
              <a:gdLst>
                <a:gd name="T0" fmla="*/ 14 w 237"/>
                <a:gd name="T1" fmla="*/ 77 h 184"/>
                <a:gd name="T2" fmla="*/ 29 w 237"/>
                <a:gd name="T3" fmla="*/ 76 h 184"/>
                <a:gd name="T4" fmla="*/ 33 w 237"/>
                <a:gd name="T5" fmla="*/ 70 h 184"/>
                <a:gd name="T6" fmla="*/ 36 w 237"/>
                <a:gd name="T7" fmla="*/ 71 h 184"/>
                <a:gd name="T8" fmla="*/ 40 w 237"/>
                <a:gd name="T9" fmla="*/ 75 h 184"/>
                <a:gd name="T10" fmla="*/ 64 w 237"/>
                <a:gd name="T11" fmla="*/ 68 h 184"/>
                <a:gd name="T12" fmla="*/ 71 w 237"/>
                <a:gd name="T13" fmla="*/ 59 h 184"/>
                <a:gd name="T14" fmla="*/ 81 w 237"/>
                <a:gd name="T15" fmla="*/ 52 h 184"/>
                <a:gd name="T16" fmla="*/ 79 w 237"/>
                <a:gd name="T17" fmla="*/ 45 h 184"/>
                <a:gd name="T18" fmla="*/ 84 w 237"/>
                <a:gd name="T19" fmla="*/ 43 h 184"/>
                <a:gd name="T20" fmla="*/ 102 w 237"/>
                <a:gd name="T21" fmla="*/ 44 h 184"/>
                <a:gd name="T22" fmla="*/ 119 w 237"/>
                <a:gd name="T23" fmla="*/ 35 h 184"/>
                <a:gd name="T24" fmla="*/ 132 w 237"/>
                <a:gd name="T25" fmla="*/ 12 h 184"/>
                <a:gd name="T26" fmla="*/ 141 w 237"/>
                <a:gd name="T27" fmla="*/ 3 h 184"/>
                <a:gd name="T28" fmla="*/ 152 w 237"/>
                <a:gd name="T29" fmla="*/ 0 h 184"/>
                <a:gd name="T30" fmla="*/ 155 w 237"/>
                <a:gd name="T31" fmla="*/ 9 h 184"/>
                <a:gd name="T32" fmla="*/ 165 w 237"/>
                <a:gd name="T33" fmla="*/ 22 h 184"/>
                <a:gd name="T34" fmla="*/ 165 w 237"/>
                <a:gd name="T35" fmla="*/ 30 h 184"/>
                <a:gd name="T36" fmla="*/ 163 w 237"/>
                <a:gd name="T37" fmla="*/ 39 h 184"/>
                <a:gd name="T38" fmla="*/ 164 w 237"/>
                <a:gd name="T39" fmla="*/ 45 h 184"/>
                <a:gd name="T40" fmla="*/ 170 w 237"/>
                <a:gd name="T41" fmla="*/ 51 h 184"/>
                <a:gd name="T42" fmla="*/ 185 w 237"/>
                <a:gd name="T43" fmla="*/ 61 h 184"/>
                <a:gd name="T44" fmla="*/ 195 w 237"/>
                <a:gd name="T45" fmla="*/ 69 h 184"/>
                <a:gd name="T46" fmla="*/ 195 w 237"/>
                <a:gd name="T47" fmla="*/ 76 h 184"/>
                <a:gd name="T48" fmla="*/ 207 w 237"/>
                <a:gd name="T49" fmla="*/ 86 h 184"/>
                <a:gd name="T50" fmla="*/ 215 w 237"/>
                <a:gd name="T51" fmla="*/ 95 h 184"/>
                <a:gd name="T52" fmla="*/ 220 w 237"/>
                <a:gd name="T53" fmla="*/ 108 h 184"/>
                <a:gd name="T54" fmla="*/ 234 w 237"/>
                <a:gd name="T55" fmla="*/ 116 h 184"/>
                <a:gd name="T56" fmla="*/ 237 w 237"/>
                <a:gd name="T57" fmla="*/ 123 h 184"/>
                <a:gd name="T58" fmla="*/ 231 w 237"/>
                <a:gd name="T59" fmla="*/ 125 h 184"/>
                <a:gd name="T60" fmla="*/ 219 w 237"/>
                <a:gd name="T61" fmla="*/ 124 h 184"/>
                <a:gd name="T62" fmla="*/ 205 w 237"/>
                <a:gd name="T63" fmla="*/ 122 h 184"/>
                <a:gd name="T64" fmla="*/ 198 w 237"/>
                <a:gd name="T65" fmla="*/ 124 h 184"/>
                <a:gd name="T66" fmla="*/ 196 w 237"/>
                <a:gd name="T67" fmla="*/ 129 h 184"/>
                <a:gd name="T68" fmla="*/ 190 w 237"/>
                <a:gd name="T69" fmla="*/ 130 h 184"/>
                <a:gd name="T70" fmla="*/ 182 w 237"/>
                <a:gd name="T71" fmla="*/ 125 h 184"/>
                <a:gd name="T72" fmla="*/ 162 w 237"/>
                <a:gd name="T73" fmla="*/ 136 h 184"/>
                <a:gd name="T74" fmla="*/ 154 w 237"/>
                <a:gd name="T75" fmla="*/ 133 h 184"/>
                <a:gd name="T76" fmla="*/ 151 w 237"/>
                <a:gd name="T77" fmla="*/ 135 h 184"/>
                <a:gd name="T78" fmla="*/ 146 w 237"/>
                <a:gd name="T79" fmla="*/ 148 h 184"/>
                <a:gd name="T80" fmla="*/ 132 w 237"/>
                <a:gd name="T81" fmla="*/ 144 h 184"/>
                <a:gd name="T82" fmla="*/ 119 w 237"/>
                <a:gd name="T83" fmla="*/ 142 h 184"/>
                <a:gd name="T84" fmla="*/ 107 w 237"/>
                <a:gd name="T85" fmla="*/ 134 h 184"/>
                <a:gd name="T86" fmla="*/ 92 w 237"/>
                <a:gd name="T87" fmla="*/ 127 h 184"/>
                <a:gd name="T88" fmla="*/ 82 w 237"/>
                <a:gd name="T89" fmla="*/ 133 h 184"/>
                <a:gd name="T90" fmla="*/ 75 w 237"/>
                <a:gd name="T91" fmla="*/ 144 h 184"/>
                <a:gd name="T92" fmla="*/ 73 w 237"/>
                <a:gd name="T93" fmla="*/ 159 h 184"/>
                <a:gd name="T94" fmla="*/ 61 w 237"/>
                <a:gd name="T95" fmla="*/ 157 h 184"/>
                <a:gd name="T96" fmla="*/ 49 w 237"/>
                <a:gd name="T97" fmla="*/ 154 h 184"/>
                <a:gd name="T98" fmla="*/ 38 w 237"/>
                <a:gd name="T99" fmla="*/ 165 h 184"/>
                <a:gd name="T100" fmla="*/ 29 w 237"/>
                <a:gd name="T101" fmla="*/ 184 h 184"/>
                <a:gd name="T102" fmla="*/ 27 w 237"/>
                <a:gd name="T103" fmla="*/ 178 h 184"/>
                <a:gd name="T104" fmla="*/ 26 w 237"/>
                <a:gd name="T105" fmla="*/ 169 h 184"/>
                <a:gd name="T106" fmla="*/ 17 w 237"/>
                <a:gd name="T107" fmla="*/ 162 h 184"/>
                <a:gd name="T108" fmla="*/ 10 w 237"/>
                <a:gd name="T109" fmla="*/ 152 h 184"/>
                <a:gd name="T110" fmla="*/ 9 w 237"/>
                <a:gd name="T111" fmla="*/ 144 h 184"/>
                <a:gd name="T112" fmla="*/ 0 w 237"/>
                <a:gd name="T113" fmla="*/ 133 h 184"/>
                <a:gd name="T114" fmla="*/ 2 w 237"/>
                <a:gd name="T115" fmla="*/ 127 h 184"/>
                <a:gd name="T116" fmla="*/ 0 w 237"/>
                <a:gd name="T117" fmla="*/ 118 h 184"/>
                <a:gd name="T118" fmla="*/ 1 w 237"/>
                <a:gd name="T119" fmla="*/ 102 h 184"/>
                <a:gd name="T120" fmla="*/ 5 w 237"/>
                <a:gd name="T121" fmla="*/ 98 h 184"/>
                <a:gd name="T122" fmla="*/ 14 w 237"/>
                <a:gd name="T123" fmla="*/ 77 h 1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37" h="184">
                  <a:moveTo>
                    <a:pt x="14" y="77"/>
                  </a:moveTo>
                  <a:lnTo>
                    <a:pt x="29" y="76"/>
                  </a:lnTo>
                  <a:lnTo>
                    <a:pt x="33" y="70"/>
                  </a:lnTo>
                  <a:lnTo>
                    <a:pt x="36" y="71"/>
                  </a:lnTo>
                  <a:lnTo>
                    <a:pt x="40" y="75"/>
                  </a:lnTo>
                  <a:lnTo>
                    <a:pt x="64" y="68"/>
                  </a:lnTo>
                  <a:lnTo>
                    <a:pt x="71" y="59"/>
                  </a:lnTo>
                  <a:lnTo>
                    <a:pt x="81" y="52"/>
                  </a:lnTo>
                  <a:lnTo>
                    <a:pt x="79" y="45"/>
                  </a:lnTo>
                  <a:lnTo>
                    <a:pt x="84" y="43"/>
                  </a:lnTo>
                  <a:lnTo>
                    <a:pt x="102" y="44"/>
                  </a:lnTo>
                  <a:lnTo>
                    <a:pt x="119" y="35"/>
                  </a:lnTo>
                  <a:lnTo>
                    <a:pt x="132" y="12"/>
                  </a:lnTo>
                  <a:lnTo>
                    <a:pt x="141" y="3"/>
                  </a:lnTo>
                  <a:lnTo>
                    <a:pt x="152" y="0"/>
                  </a:lnTo>
                  <a:lnTo>
                    <a:pt x="155" y="9"/>
                  </a:lnTo>
                  <a:lnTo>
                    <a:pt x="165" y="22"/>
                  </a:lnTo>
                  <a:lnTo>
                    <a:pt x="165" y="30"/>
                  </a:lnTo>
                  <a:lnTo>
                    <a:pt x="163" y="39"/>
                  </a:lnTo>
                  <a:lnTo>
                    <a:pt x="164" y="45"/>
                  </a:lnTo>
                  <a:lnTo>
                    <a:pt x="170" y="51"/>
                  </a:lnTo>
                  <a:lnTo>
                    <a:pt x="185" y="61"/>
                  </a:lnTo>
                  <a:lnTo>
                    <a:pt x="195" y="69"/>
                  </a:lnTo>
                  <a:lnTo>
                    <a:pt x="195" y="76"/>
                  </a:lnTo>
                  <a:lnTo>
                    <a:pt x="207" y="86"/>
                  </a:lnTo>
                  <a:lnTo>
                    <a:pt x="215" y="95"/>
                  </a:lnTo>
                  <a:lnTo>
                    <a:pt x="220" y="108"/>
                  </a:lnTo>
                  <a:lnTo>
                    <a:pt x="234" y="116"/>
                  </a:lnTo>
                  <a:lnTo>
                    <a:pt x="237" y="123"/>
                  </a:lnTo>
                  <a:lnTo>
                    <a:pt x="231" y="125"/>
                  </a:lnTo>
                  <a:lnTo>
                    <a:pt x="219" y="124"/>
                  </a:lnTo>
                  <a:lnTo>
                    <a:pt x="205" y="122"/>
                  </a:lnTo>
                  <a:lnTo>
                    <a:pt x="198" y="124"/>
                  </a:lnTo>
                  <a:lnTo>
                    <a:pt x="196" y="129"/>
                  </a:lnTo>
                  <a:lnTo>
                    <a:pt x="190" y="130"/>
                  </a:lnTo>
                  <a:lnTo>
                    <a:pt x="182" y="125"/>
                  </a:lnTo>
                  <a:lnTo>
                    <a:pt x="162" y="136"/>
                  </a:lnTo>
                  <a:lnTo>
                    <a:pt x="154" y="133"/>
                  </a:lnTo>
                  <a:lnTo>
                    <a:pt x="151" y="135"/>
                  </a:lnTo>
                  <a:lnTo>
                    <a:pt x="146" y="148"/>
                  </a:lnTo>
                  <a:lnTo>
                    <a:pt x="132" y="144"/>
                  </a:lnTo>
                  <a:lnTo>
                    <a:pt x="119" y="142"/>
                  </a:lnTo>
                  <a:lnTo>
                    <a:pt x="107" y="134"/>
                  </a:lnTo>
                  <a:lnTo>
                    <a:pt x="92" y="127"/>
                  </a:lnTo>
                  <a:lnTo>
                    <a:pt x="82" y="133"/>
                  </a:lnTo>
                  <a:lnTo>
                    <a:pt x="75" y="144"/>
                  </a:lnTo>
                  <a:lnTo>
                    <a:pt x="73" y="159"/>
                  </a:lnTo>
                  <a:lnTo>
                    <a:pt x="61" y="157"/>
                  </a:lnTo>
                  <a:lnTo>
                    <a:pt x="49" y="154"/>
                  </a:lnTo>
                  <a:lnTo>
                    <a:pt x="38" y="165"/>
                  </a:lnTo>
                  <a:lnTo>
                    <a:pt x="29" y="184"/>
                  </a:lnTo>
                  <a:lnTo>
                    <a:pt x="27" y="178"/>
                  </a:lnTo>
                  <a:lnTo>
                    <a:pt x="26" y="169"/>
                  </a:lnTo>
                  <a:lnTo>
                    <a:pt x="17" y="162"/>
                  </a:lnTo>
                  <a:lnTo>
                    <a:pt x="10" y="152"/>
                  </a:lnTo>
                  <a:lnTo>
                    <a:pt x="9" y="144"/>
                  </a:lnTo>
                  <a:lnTo>
                    <a:pt x="0" y="133"/>
                  </a:lnTo>
                  <a:lnTo>
                    <a:pt x="2" y="127"/>
                  </a:lnTo>
                  <a:lnTo>
                    <a:pt x="0" y="118"/>
                  </a:lnTo>
                  <a:lnTo>
                    <a:pt x="1" y="102"/>
                  </a:lnTo>
                  <a:lnTo>
                    <a:pt x="5" y="98"/>
                  </a:lnTo>
                  <a:lnTo>
                    <a:pt x="14" y="77"/>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32" name="Freeform 31"/>
            <p:cNvSpPr>
              <a:spLocks/>
            </p:cNvSpPr>
            <p:nvPr/>
          </p:nvSpPr>
          <p:spPr bwMode="auto">
            <a:xfrm>
              <a:off x="5090913" y="2709621"/>
              <a:ext cx="117373" cy="65236"/>
            </a:xfrm>
            <a:custGeom>
              <a:avLst/>
              <a:gdLst>
                <a:gd name="T0" fmla="*/ 57 w 71"/>
                <a:gd name="T1" fmla="*/ 6 h 42"/>
                <a:gd name="T2" fmla="*/ 58 w 71"/>
                <a:gd name="T3" fmla="*/ 10 h 42"/>
                <a:gd name="T4" fmla="*/ 56 w 71"/>
                <a:gd name="T5" fmla="*/ 15 h 42"/>
                <a:gd name="T6" fmla="*/ 63 w 71"/>
                <a:gd name="T7" fmla="*/ 19 h 42"/>
                <a:gd name="T8" fmla="*/ 71 w 71"/>
                <a:gd name="T9" fmla="*/ 19 h 42"/>
                <a:gd name="T10" fmla="*/ 71 w 71"/>
                <a:gd name="T11" fmla="*/ 27 h 42"/>
                <a:gd name="T12" fmla="*/ 64 w 71"/>
                <a:gd name="T13" fmla="*/ 31 h 42"/>
                <a:gd name="T14" fmla="*/ 51 w 71"/>
                <a:gd name="T15" fmla="*/ 28 h 42"/>
                <a:gd name="T16" fmla="*/ 48 w 71"/>
                <a:gd name="T17" fmla="*/ 37 h 42"/>
                <a:gd name="T18" fmla="*/ 40 w 71"/>
                <a:gd name="T19" fmla="*/ 37 h 42"/>
                <a:gd name="T20" fmla="*/ 38 w 71"/>
                <a:gd name="T21" fmla="*/ 34 h 42"/>
                <a:gd name="T22" fmla="*/ 29 w 71"/>
                <a:gd name="T23" fmla="*/ 41 h 42"/>
                <a:gd name="T24" fmla="*/ 21 w 71"/>
                <a:gd name="T25" fmla="*/ 42 h 42"/>
                <a:gd name="T26" fmla="*/ 13 w 71"/>
                <a:gd name="T27" fmla="*/ 38 h 42"/>
                <a:gd name="T28" fmla="*/ 8 w 71"/>
                <a:gd name="T29" fmla="*/ 29 h 42"/>
                <a:gd name="T30" fmla="*/ 0 w 71"/>
                <a:gd name="T31" fmla="*/ 32 h 42"/>
                <a:gd name="T32" fmla="*/ 0 w 71"/>
                <a:gd name="T33" fmla="*/ 22 h 42"/>
                <a:gd name="T34" fmla="*/ 11 w 71"/>
                <a:gd name="T35" fmla="*/ 11 h 42"/>
                <a:gd name="T36" fmla="*/ 11 w 71"/>
                <a:gd name="T37" fmla="*/ 6 h 42"/>
                <a:gd name="T38" fmla="*/ 18 w 71"/>
                <a:gd name="T39" fmla="*/ 8 h 42"/>
                <a:gd name="T40" fmla="*/ 22 w 71"/>
                <a:gd name="T41" fmla="*/ 4 h 42"/>
                <a:gd name="T42" fmla="*/ 36 w 71"/>
                <a:gd name="T43" fmla="*/ 4 h 42"/>
                <a:gd name="T44" fmla="*/ 40 w 71"/>
                <a:gd name="T45" fmla="*/ 0 h 42"/>
                <a:gd name="T46" fmla="*/ 57 w 71"/>
                <a:gd name="T47" fmla="*/ 6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71" h="42">
                  <a:moveTo>
                    <a:pt x="57" y="6"/>
                  </a:moveTo>
                  <a:lnTo>
                    <a:pt x="58" y="10"/>
                  </a:lnTo>
                  <a:lnTo>
                    <a:pt x="56" y="15"/>
                  </a:lnTo>
                  <a:lnTo>
                    <a:pt x="63" y="19"/>
                  </a:lnTo>
                  <a:lnTo>
                    <a:pt x="71" y="19"/>
                  </a:lnTo>
                  <a:lnTo>
                    <a:pt x="71" y="27"/>
                  </a:lnTo>
                  <a:lnTo>
                    <a:pt x="64" y="31"/>
                  </a:lnTo>
                  <a:lnTo>
                    <a:pt x="51" y="28"/>
                  </a:lnTo>
                  <a:lnTo>
                    <a:pt x="48" y="37"/>
                  </a:lnTo>
                  <a:lnTo>
                    <a:pt x="40" y="37"/>
                  </a:lnTo>
                  <a:lnTo>
                    <a:pt x="38" y="34"/>
                  </a:lnTo>
                  <a:lnTo>
                    <a:pt x="29" y="41"/>
                  </a:lnTo>
                  <a:lnTo>
                    <a:pt x="21" y="42"/>
                  </a:lnTo>
                  <a:lnTo>
                    <a:pt x="13" y="38"/>
                  </a:lnTo>
                  <a:lnTo>
                    <a:pt x="8" y="29"/>
                  </a:lnTo>
                  <a:lnTo>
                    <a:pt x="0" y="32"/>
                  </a:lnTo>
                  <a:lnTo>
                    <a:pt x="0" y="22"/>
                  </a:lnTo>
                  <a:lnTo>
                    <a:pt x="11" y="11"/>
                  </a:lnTo>
                  <a:lnTo>
                    <a:pt x="11" y="6"/>
                  </a:lnTo>
                  <a:lnTo>
                    <a:pt x="18" y="8"/>
                  </a:lnTo>
                  <a:lnTo>
                    <a:pt x="22" y="4"/>
                  </a:lnTo>
                  <a:lnTo>
                    <a:pt x="36" y="4"/>
                  </a:lnTo>
                  <a:lnTo>
                    <a:pt x="40" y="0"/>
                  </a:lnTo>
                  <a:lnTo>
                    <a:pt x="57" y="6"/>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33" name="Freeform 32"/>
            <p:cNvSpPr>
              <a:spLocks/>
            </p:cNvSpPr>
            <p:nvPr/>
          </p:nvSpPr>
          <p:spPr bwMode="auto">
            <a:xfrm>
              <a:off x="4667708" y="3908739"/>
              <a:ext cx="181845" cy="198817"/>
            </a:xfrm>
            <a:custGeom>
              <a:avLst/>
              <a:gdLst>
                <a:gd name="T0" fmla="*/ 105 w 110"/>
                <a:gd name="T1" fmla="*/ 115 h 128"/>
                <a:gd name="T2" fmla="*/ 97 w 110"/>
                <a:gd name="T3" fmla="*/ 115 h 128"/>
                <a:gd name="T4" fmla="*/ 84 w 110"/>
                <a:gd name="T5" fmla="*/ 111 h 128"/>
                <a:gd name="T6" fmla="*/ 72 w 110"/>
                <a:gd name="T7" fmla="*/ 111 h 128"/>
                <a:gd name="T8" fmla="*/ 50 w 110"/>
                <a:gd name="T9" fmla="*/ 115 h 128"/>
                <a:gd name="T10" fmla="*/ 37 w 110"/>
                <a:gd name="T11" fmla="*/ 121 h 128"/>
                <a:gd name="T12" fmla="*/ 19 w 110"/>
                <a:gd name="T13" fmla="*/ 128 h 128"/>
                <a:gd name="T14" fmla="*/ 16 w 110"/>
                <a:gd name="T15" fmla="*/ 128 h 128"/>
                <a:gd name="T16" fmla="*/ 17 w 110"/>
                <a:gd name="T17" fmla="*/ 111 h 128"/>
                <a:gd name="T18" fmla="*/ 19 w 110"/>
                <a:gd name="T19" fmla="*/ 108 h 128"/>
                <a:gd name="T20" fmla="*/ 18 w 110"/>
                <a:gd name="T21" fmla="*/ 100 h 128"/>
                <a:gd name="T22" fmla="*/ 11 w 110"/>
                <a:gd name="T23" fmla="*/ 91 h 128"/>
                <a:gd name="T24" fmla="*/ 5 w 110"/>
                <a:gd name="T25" fmla="*/ 90 h 128"/>
                <a:gd name="T26" fmla="*/ 0 w 110"/>
                <a:gd name="T27" fmla="*/ 84 h 128"/>
                <a:gd name="T28" fmla="*/ 3 w 110"/>
                <a:gd name="T29" fmla="*/ 75 h 128"/>
                <a:gd name="T30" fmla="*/ 2 w 110"/>
                <a:gd name="T31" fmla="*/ 65 h 128"/>
                <a:gd name="T32" fmla="*/ 3 w 110"/>
                <a:gd name="T33" fmla="*/ 59 h 128"/>
                <a:gd name="T34" fmla="*/ 6 w 110"/>
                <a:gd name="T35" fmla="*/ 59 h 128"/>
                <a:gd name="T36" fmla="*/ 7 w 110"/>
                <a:gd name="T37" fmla="*/ 50 h 128"/>
                <a:gd name="T38" fmla="*/ 5 w 110"/>
                <a:gd name="T39" fmla="*/ 46 h 128"/>
                <a:gd name="T40" fmla="*/ 7 w 110"/>
                <a:gd name="T41" fmla="*/ 43 h 128"/>
                <a:gd name="T42" fmla="*/ 14 w 110"/>
                <a:gd name="T43" fmla="*/ 40 h 128"/>
                <a:gd name="T44" fmla="*/ 9 w 110"/>
                <a:gd name="T45" fmla="*/ 24 h 128"/>
                <a:gd name="T46" fmla="*/ 5 w 110"/>
                <a:gd name="T47" fmla="*/ 15 h 128"/>
                <a:gd name="T48" fmla="*/ 7 w 110"/>
                <a:gd name="T49" fmla="*/ 8 h 128"/>
                <a:gd name="T50" fmla="*/ 11 w 110"/>
                <a:gd name="T51" fmla="*/ 6 h 128"/>
                <a:gd name="T52" fmla="*/ 13 w 110"/>
                <a:gd name="T53" fmla="*/ 5 h 128"/>
                <a:gd name="T54" fmla="*/ 18 w 110"/>
                <a:gd name="T55" fmla="*/ 7 h 128"/>
                <a:gd name="T56" fmla="*/ 32 w 110"/>
                <a:gd name="T57" fmla="*/ 8 h 128"/>
                <a:gd name="T58" fmla="*/ 35 w 110"/>
                <a:gd name="T59" fmla="*/ 2 h 128"/>
                <a:gd name="T60" fmla="*/ 39 w 110"/>
                <a:gd name="T61" fmla="*/ 2 h 128"/>
                <a:gd name="T62" fmla="*/ 44 w 110"/>
                <a:gd name="T63" fmla="*/ 0 h 128"/>
                <a:gd name="T64" fmla="*/ 47 w 110"/>
                <a:gd name="T65" fmla="*/ 9 h 128"/>
                <a:gd name="T66" fmla="*/ 51 w 110"/>
                <a:gd name="T67" fmla="*/ 6 h 128"/>
                <a:gd name="T68" fmla="*/ 58 w 110"/>
                <a:gd name="T69" fmla="*/ 3 h 128"/>
                <a:gd name="T70" fmla="*/ 67 w 110"/>
                <a:gd name="T71" fmla="*/ 7 h 128"/>
                <a:gd name="T72" fmla="*/ 70 w 110"/>
                <a:gd name="T73" fmla="*/ 14 h 128"/>
                <a:gd name="T74" fmla="*/ 78 w 110"/>
                <a:gd name="T75" fmla="*/ 19 h 128"/>
                <a:gd name="T76" fmla="*/ 85 w 110"/>
                <a:gd name="T77" fmla="*/ 14 h 128"/>
                <a:gd name="T78" fmla="*/ 93 w 110"/>
                <a:gd name="T79" fmla="*/ 13 h 128"/>
                <a:gd name="T80" fmla="*/ 106 w 110"/>
                <a:gd name="T81" fmla="*/ 18 h 128"/>
                <a:gd name="T82" fmla="*/ 110 w 110"/>
                <a:gd name="T83" fmla="*/ 48 h 128"/>
                <a:gd name="T84" fmla="*/ 103 w 110"/>
                <a:gd name="T85" fmla="*/ 65 h 128"/>
                <a:gd name="T86" fmla="*/ 98 w 110"/>
                <a:gd name="T87" fmla="*/ 88 h 128"/>
                <a:gd name="T88" fmla="*/ 106 w 110"/>
                <a:gd name="T89" fmla="*/ 107 h 128"/>
                <a:gd name="T90" fmla="*/ 105 w 110"/>
                <a:gd name="T91" fmla="*/ 115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10" h="128">
                  <a:moveTo>
                    <a:pt x="105" y="115"/>
                  </a:moveTo>
                  <a:lnTo>
                    <a:pt x="97" y="115"/>
                  </a:lnTo>
                  <a:lnTo>
                    <a:pt x="84" y="111"/>
                  </a:lnTo>
                  <a:lnTo>
                    <a:pt x="72" y="111"/>
                  </a:lnTo>
                  <a:lnTo>
                    <a:pt x="50" y="115"/>
                  </a:lnTo>
                  <a:lnTo>
                    <a:pt x="37" y="121"/>
                  </a:lnTo>
                  <a:lnTo>
                    <a:pt x="19" y="128"/>
                  </a:lnTo>
                  <a:lnTo>
                    <a:pt x="16" y="128"/>
                  </a:lnTo>
                  <a:lnTo>
                    <a:pt x="17" y="111"/>
                  </a:lnTo>
                  <a:lnTo>
                    <a:pt x="19" y="108"/>
                  </a:lnTo>
                  <a:lnTo>
                    <a:pt x="18" y="100"/>
                  </a:lnTo>
                  <a:lnTo>
                    <a:pt x="11" y="91"/>
                  </a:lnTo>
                  <a:lnTo>
                    <a:pt x="5" y="90"/>
                  </a:lnTo>
                  <a:lnTo>
                    <a:pt x="0" y="84"/>
                  </a:lnTo>
                  <a:lnTo>
                    <a:pt x="3" y="75"/>
                  </a:lnTo>
                  <a:lnTo>
                    <a:pt x="2" y="65"/>
                  </a:lnTo>
                  <a:lnTo>
                    <a:pt x="3" y="59"/>
                  </a:lnTo>
                  <a:lnTo>
                    <a:pt x="6" y="59"/>
                  </a:lnTo>
                  <a:lnTo>
                    <a:pt x="7" y="50"/>
                  </a:lnTo>
                  <a:lnTo>
                    <a:pt x="5" y="46"/>
                  </a:lnTo>
                  <a:lnTo>
                    <a:pt x="7" y="43"/>
                  </a:lnTo>
                  <a:lnTo>
                    <a:pt x="14" y="40"/>
                  </a:lnTo>
                  <a:lnTo>
                    <a:pt x="9" y="24"/>
                  </a:lnTo>
                  <a:lnTo>
                    <a:pt x="5" y="15"/>
                  </a:lnTo>
                  <a:lnTo>
                    <a:pt x="7" y="8"/>
                  </a:lnTo>
                  <a:lnTo>
                    <a:pt x="11" y="6"/>
                  </a:lnTo>
                  <a:lnTo>
                    <a:pt x="13" y="5"/>
                  </a:lnTo>
                  <a:lnTo>
                    <a:pt x="18" y="7"/>
                  </a:lnTo>
                  <a:lnTo>
                    <a:pt x="32" y="8"/>
                  </a:lnTo>
                  <a:lnTo>
                    <a:pt x="35" y="2"/>
                  </a:lnTo>
                  <a:lnTo>
                    <a:pt x="39" y="2"/>
                  </a:lnTo>
                  <a:lnTo>
                    <a:pt x="44" y="0"/>
                  </a:lnTo>
                  <a:lnTo>
                    <a:pt x="47" y="9"/>
                  </a:lnTo>
                  <a:lnTo>
                    <a:pt x="51" y="6"/>
                  </a:lnTo>
                  <a:lnTo>
                    <a:pt x="58" y="3"/>
                  </a:lnTo>
                  <a:lnTo>
                    <a:pt x="67" y="7"/>
                  </a:lnTo>
                  <a:lnTo>
                    <a:pt x="70" y="14"/>
                  </a:lnTo>
                  <a:lnTo>
                    <a:pt x="78" y="19"/>
                  </a:lnTo>
                  <a:lnTo>
                    <a:pt x="85" y="14"/>
                  </a:lnTo>
                  <a:lnTo>
                    <a:pt x="93" y="13"/>
                  </a:lnTo>
                  <a:lnTo>
                    <a:pt x="106" y="18"/>
                  </a:lnTo>
                  <a:lnTo>
                    <a:pt x="110" y="48"/>
                  </a:lnTo>
                  <a:lnTo>
                    <a:pt x="103" y="65"/>
                  </a:lnTo>
                  <a:lnTo>
                    <a:pt x="98" y="88"/>
                  </a:lnTo>
                  <a:lnTo>
                    <a:pt x="106" y="107"/>
                  </a:lnTo>
                  <a:lnTo>
                    <a:pt x="105" y="11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34" name="Freeform 33"/>
            <p:cNvSpPr>
              <a:spLocks/>
            </p:cNvSpPr>
            <p:nvPr/>
          </p:nvSpPr>
          <p:spPr bwMode="auto">
            <a:xfrm>
              <a:off x="5185143" y="3832628"/>
              <a:ext cx="229787" cy="358804"/>
            </a:xfrm>
            <a:custGeom>
              <a:avLst/>
              <a:gdLst>
                <a:gd name="T0" fmla="*/ 85 w 139"/>
                <a:gd name="T1" fmla="*/ 220 h 231"/>
                <a:gd name="T2" fmla="*/ 82 w 139"/>
                <a:gd name="T3" fmla="*/ 219 h 231"/>
                <a:gd name="T4" fmla="*/ 71 w 139"/>
                <a:gd name="T5" fmla="*/ 222 h 231"/>
                <a:gd name="T6" fmla="*/ 60 w 139"/>
                <a:gd name="T7" fmla="*/ 219 h 231"/>
                <a:gd name="T8" fmla="*/ 52 w 139"/>
                <a:gd name="T9" fmla="*/ 220 h 231"/>
                <a:gd name="T10" fmla="*/ 22 w 139"/>
                <a:gd name="T11" fmla="*/ 220 h 231"/>
                <a:gd name="T12" fmla="*/ 24 w 139"/>
                <a:gd name="T13" fmla="*/ 204 h 231"/>
                <a:gd name="T14" fmla="*/ 17 w 139"/>
                <a:gd name="T15" fmla="*/ 190 h 231"/>
                <a:gd name="T16" fmla="*/ 9 w 139"/>
                <a:gd name="T17" fmla="*/ 186 h 231"/>
                <a:gd name="T18" fmla="*/ 5 w 139"/>
                <a:gd name="T19" fmla="*/ 177 h 231"/>
                <a:gd name="T20" fmla="*/ 0 w 139"/>
                <a:gd name="T21" fmla="*/ 174 h 231"/>
                <a:gd name="T22" fmla="*/ 0 w 139"/>
                <a:gd name="T23" fmla="*/ 168 h 231"/>
                <a:gd name="T24" fmla="*/ 5 w 139"/>
                <a:gd name="T25" fmla="*/ 154 h 231"/>
                <a:gd name="T26" fmla="*/ 14 w 139"/>
                <a:gd name="T27" fmla="*/ 134 h 231"/>
                <a:gd name="T28" fmla="*/ 19 w 139"/>
                <a:gd name="T29" fmla="*/ 133 h 231"/>
                <a:gd name="T30" fmla="*/ 30 w 139"/>
                <a:gd name="T31" fmla="*/ 121 h 231"/>
                <a:gd name="T32" fmla="*/ 37 w 139"/>
                <a:gd name="T33" fmla="*/ 121 h 231"/>
                <a:gd name="T34" fmla="*/ 47 w 139"/>
                <a:gd name="T35" fmla="*/ 129 h 231"/>
                <a:gd name="T36" fmla="*/ 60 w 139"/>
                <a:gd name="T37" fmla="*/ 122 h 231"/>
                <a:gd name="T38" fmla="*/ 61 w 139"/>
                <a:gd name="T39" fmla="*/ 114 h 231"/>
                <a:gd name="T40" fmla="*/ 66 w 139"/>
                <a:gd name="T41" fmla="*/ 105 h 231"/>
                <a:gd name="T42" fmla="*/ 68 w 139"/>
                <a:gd name="T43" fmla="*/ 95 h 231"/>
                <a:gd name="T44" fmla="*/ 78 w 139"/>
                <a:gd name="T45" fmla="*/ 86 h 231"/>
                <a:gd name="T46" fmla="*/ 81 w 139"/>
                <a:gd name="T47" fmla="*/ 72 h 231"/>
                <a:gd name="T48" fmla="*/ 85 w 139"/>
                <a:gd name="T49" fmla="*/ 67 h 231"/>
                <a:gd name="T50" fmla="*/ 88 w 139"/>
                <a:gd name="T51" fmla="*/ 56 h 231"/>
                <a:gd name="T52" fmla="*/ 93 w 139"/>
                <a:gd name="T53" fmla="*/ 43 h 231"/>
                <a:gd name="T54" fmla="*/ 108 w 139"/>
                <a:gd name="T55" fmla="*/ 27 h 231"/>
                <a:gd name="T56" fmla="*/ 108 w 139"/>
                <a:gd name="T57" fmla="*/ 20 h 231"/>
                <a:gd name="T58" fmla="*/ 110 w 139"/>
                <a:gd name="T59" fmla="*/ 16 h 231"/>
                <a:gd name="T60" fmla="*/ 103 w 139"/>
                <a:gd name="T61" fmla="*/ 8 h 231"/>
                <a:gd name="T62" fmla="*/ 104 w 139"/>
                <a:gd name="T63" fmla="*/ 1 h 231"/>
                <a:gd name="T64" fmla="*/ 109 w 139"/>
                <a:gd name="T65" fmla="*/ 0 h 231"/>
                <a:gd name="T66" fmla="*/ 116 w 139"/>
                <a:gd name="T67" fmla="*/ 14 h 231"/>
                <a:gd name="T68" fmla="*/ 118 w 139"/>
                <a:gd name="T69" fmla="*/ 27 h 231"/>
                <a:gd name="T70" fmla="*/ 117 w 139"/>
                <a:gd name="T71" fmla="*/ 41 h 231"/>
                <a:gd name="T72" fmla="*/ 127 w 139"/>
                <a:gd name="T73" fmla="*/ 60 h 231"/>
                <a:gd name="T74" fmla="*/ 117 w 139"/>
                <a:gd name="T75" fmla="*/ 60 h 231"/>
                <a:gd name="T76" fmla="*/ 112 w 139"/>
                <a:gd name="T77" fmla="*/ 61 h 231"/>
                <a:gd name="T78" fmla="*/ 104 w 139"/>
                <a:gd name="T79" fmla="*/ 59 h 231"/>
                <a:gd name="T80" fmla="*/ 100 w 139"/>
                <a:gd name="T81" fmla="*/ 69 h 231"/>
                <a:gd name="T82" fmla="*/ 111 w 139"/>
                <a:gd name="T83" fmla="*/ 81 h 231"/>
                <a:gd name="T84" fmla="*/ 119 w 139"/>
                <a:gd name="T85" fmla="*/ 85 h 231"/>
                <a:gd name="T86" fmla="*/ 121 w 139"/>
                <a:gd name="T87" fmla="*/ 93 h 231"/>
                <a:gd name="T88" fmla="*/ 127 w 139"/>
                <a:gd name="T89" fmla="*/ 107 h 231"/>
                <a:gd name="T90" fmla="*/ 124 w 139"/>
                <a:gd name="T91" fmla="*/ 113 h 231"/>
                <a:gd name="T92" fmla="*/ 115 w 139"/>
                <a:gd name="T93" fmla="*/ 134 h 231"/>
                <a:gd name="T94" fmla="*/ 111 w 139"/>
                <a:gd name="T95" fmla="*/ 138 h 231"/>
                <a:gd name="T96" fmla="*/ 110 w 139"/>
                <a:gd name="T97" fmla="*/ 154 h 231"/>
                <a:gd name="T98" fmla="*/ 112 w 139"/>
                <a:gd name="T99" fmla="*/ 163 h 231"/>
                <a:gd name="T100" fmla="*/ 110 w 139"/>
                <a:gd name="T101" fmla="*/ 169 h 231"/>
                <a:gd name="T102" fmla="*/ 119 w 139"/>
                <a:gd name="T103" fmla="*/ 180 h 231"/>
                <a:gd name="T104" fmla="*/ 120 w 139"/>
                <a:gd name="T105" fmla="*/ 188 h 231"/>
                <a:gd name="T106" fmla="*/ 127 w 139"/>
                <a:gd name="T107" fmla="*/ 198 h 231"/>
                <a:gd name="T108" fmla="*/ 136 w 139"/>
                <a:gd name="T109" fmla="*/ 205 h 231"/>
                <a:gd name="T110" fmla="*/ 137 w 139"/>
                <a:gd name="T111" fmla="*/ 214 h 231"/>
                <a:gd name="T112" fmla="*/ 139 w 139"/>
                <a:gd name="T113" fmla="*/ 220 h 231"/>
                <a:gd name="T114" fmla="*/ 137 w 139"/>
                <a:gd name="T115" fmla="*/ 231 h 231"/>
                <a:gd name="T116" fmla="*/ 123 w 139"/>
                <a:gd name="T117" fmla="*/ 227 h 231"/>
                <a:gd name="T118" fmla="*/ 108 w 139"/>
                <a:gd name="T119" fmla="*/ 221 h 231"/>
                <a:gd name="T120" fmla="*/ 85 w 139"/>
                <a:gd name="T121" fmla="*/ 220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39" h="231">
                  <a:moveTo>
                    <a:pt x="85" y="220"/>
                  </a:moveTo>
                  <a:lnTo>
                    <a:pt x="82" y="219"/>
                  </a:lnTo>
                  <a:lnTo>
                    <a:pt x="71" y="222"/>
                  </a:lnTo>
                  <a:lnTo>
                    <a:pt x="60" y="219"/>
                  </a:lnTo>
                  <a:lnTo>
                    <a:pt x="52" y="220"/>
                  </a:lnTo>
                  <a:lnTo>
                    <a:pt x="22" y="220"/>
                  </a:lnTo>
                  <a:lnTo>
                    <a:pt x="24" y="204"/>
                  </a:lnTo>
                  <a:lnTo>
                    <a:pt x="17" y="190"/>
                  </a:lnTo>
                  <a:lnTo>
                    <a:pt x="9" y="186"/>
                  </a:lnTo>
                  <a:lnTo>
                    <a:pt x="5" y="177"/>
                  </a:lnTo>
                  <a:lnTo>
                    <a:pt x="0" y="174"/>
                  </a:lnTo>
                  <a:lnTo>
                    <a:pt x="0" y="168"/>
                  </a:lnTo>
                  <a:lnTo>
                    <a:pt x="5" y="154"/>
                  </a:lnTo>
                  <a:lnTo>
                    <a:pt x="14" y="134"/>
                  </a:lnTo>
                  <a:lnTo>
                    <a:pt x="19" y="133"/>
                  </a:lnTo>
                  <a:lnTo>
                    <a:pt x="30" y="121"/>
                  </a:lnTo>
                  <a:lnTo>
                    <a:pt x="37" y="121"/>
                  </a:lnTo>
                  <a:lnTo>
                    <a:pt x="47" y="129"/>
                  </a:lnTo>
                  <a:lnTo>
                    <a:pt x="60" y="122"/>
                  </a:lnTo>
                  <a:lnTo>
                    <a:pt x="61" y="114"/>
                  </a:lnTo>
                  <a:lnTo>
                    <a:pt x="66" y="105"/>
                  </a:lnTo>
                  <a:lnTo>
                    <a:pt x="68" y="95"/>
                  </a:lnTo>
                  <a:lnTo>
                    <a:pt x="78" y="86"/>
                  </a:lnTo>
                  <a:lnTo>
                    <a:pt x="81" y="72"/>
                  </a:lnTo>
                  <a:lnTo>
                    <a:pt x="85" y="67"/>
                  </a:lnTo>
                  <a:lnTo>
                    <a:pt x="88" y="56"/>
                  </a:lnTo>
                  <a:lnTo>
                    <a:pt x="93" y="43"/>
                  </a:lnTo>
                  <a:lnTo>
                    <a:pt x="108" y="27"/>
                  </a:lnTo>
                  <a:lnTo>
                    <a:pt x="108" y="20"/>
                  </a:lnTo>
                  <a:lnTo>
                    <a:pt x="110" y="16"/>
                  </a:lnTo>
                  <a:lnTo>
                    <a:pt x="103" y="8"/>
                  </a:lnTo>
                  <a:lnTo>
                    <a:pt x="104" y="1"/>
                  </a:lnTo>
                  <a:lnTo>
                    <a:pt x="109" y="0"/>
                  </a:lnTo>
                  <a:lnTo>
                    <a:pt x="116" y="14"/>
                  </a:lnTo>
                  <a:lnTo>
                    <a:pt x="118" y="27"/>
                  </a:lnTo>
                  <a:lnTo>
                    <a:pt x="117" y="41"/>
                  </a:lnTo>
                  <a:lnTo>
                    <a:pt x="127" y="60"/>
                  </a:lnTo>
                  <a:lnTo>
                    <a:pt x="117" y="60"/>
                  </a:lnTo>
                  <a:lnTo>
                    <a:pt x="112" y="61"/>
                  </a:lnTo>
                  <a:lnTo>
                    <a:pt x="104" y="59"/>
                  </a:lnTo>
                  <a:lnTo>
                    <a:pt x="100" y="69"/>
                  </a:lnTo>
                  <a:lnTo>
                    <a:pt x="111" y="81"/>
                  </a:lnTo>
                  <a:lnTo>
                    <a:pt x="119" y="85"/>
                  </a:lnTo>
                  <a:lnTo>
                    <a:pt x="121" y="93"/>
                  </a:lnTo>
                  <a:lnTo>
                    <a:pt x="127" y="107"/>
                  </a:lnTo>
                  <a:lnTo>
                    <a:pt x="124" y="113"/>
                  </a:lnTo>
                  <a:lnTo>
                    <a:pt x="115" y="134"/>
                  </a:lnTo>
                  <a:lnTo>
                    <a:pt x="111" y="138"/>
                  </a:lnTo>
                  <a:lnTo>
                    <a:pt x="110" y="154"/>
                  </a:lnTo>
                  <a:lnTo>
                    <a:pt x="112" y="163"/>
                  </a:lnTo>
                  <a:lnTo>
                    <a:pt x="110" y="169"/>
                  </a:lnTo>
                  <a:lnTo>
                    <a:pt x="119" y="180"/>
                  </a:lnTo>
                  <a:lnTo>
                    <a:pt x="120" y="188"/>
                  </a:lnTo>
                  <a:lnTo>
                    <a:pt x="127" y="198"/>
                  </a:lnTo>
                  <a:lnTo>
                    <a:pt x="136" y="205"/>
                  </a:lnTo>
                  <a:lnTo>
                    <a:pt x="137" y="214"/>
                  </a:lnTo>
                  <a:lnTo>
                    <a:pt x="139" y="220"/>
                  </a:lnTo>
                  <a:lnTo>
                    <a:pt x="137" y="231"/>
                  </a:lnTo>
                  <a:lnTo>
                    <a:pt x="123" y="227"/>
                  </a:lnTo>
                  <a:lnTo>
                    <a:pt x="108" y="221"/>
                  </a:lnTo>
                  <a:lnTo>
                    <a:pt x="85" y="22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35" name="Freeform 34"/>
            <p:cNvSpPr>
              <a:spLocks/>
            </p:cNvSpPr>
            <p:nvPr/>
          </p:nvSpPr>
          <p:spPr bwMode="auto">
            <a:xfrm>
              <a:off x="5297556" y="4078043"/>
              <a:ext cx="576947" cy="598006"/>
            </a:xfrm>
            <a:custGeom>
              <a:avLst/>
              <a:gdLst>
                <a:gd name="T0" fmla="*/ 342 w 349"/>
                <a:gd name="T1" fmla="*/ 61 h 385"/>
                <a:gd name="T2" fmla="*/ 343 w 349"/>
                <a:gd name="T3" fmla="*/ 71 h 385"/>
                <a:gd name="T4" fmla="*/ 329 w 349"/>
                <a:gd name="T5" fmla="*/ 87 h 385"/>
                <a:gd name="T6" fmla="*/ 324 w 349"/>
                <a:gd name="T7" fmla="*/ 114 h 385"/>
                <a:gd name="T8" fmla="*/ 320 w 349"/>
                <a:gd name="T9" fmla="*/ 137 h 385"/>
                <a:gd name="T10" fmla="*/ 314 w 349"/>
                <a:gd name="T11" fmla="*/ 155 h 385"/>
                <a:gd name="T12" fmla="*/ 310 w 349"/>
                <a:gd name="T13" fmla="*/ 168 h 385"/>
                <a:gd name="T14" fmla="*/ 315 w 349"/>
                <a:gd name="T15" fmla="*/ 203 h 385"/>
                <a:gd name="T16" fmla="*/ 316 w 349"/>
                <a:gd name="T17" fmla="*/ 233 h 385"/>
                <a:gd name="T18" fmla="*/ 330 w 349"/>
                <a:gd name="T19" fmla="*/ 256 h 385"/>
                <a:gd name="T20" fmla="*/ 332 w 349"/>
                <a:gd name="T21" fmla="*/ 281 h 385"/>
                <a:gd name="T22" fmla="*/ 303 w 349"/>
                <a:gd name="T23" fmla="*/ 287 h 385"/>
                <a:gd name="T24" fmla="*/ 301 w 349"/>
                <a:gd name="T25" fmla="*/ 309 h 385"/>
                <a:gd name="T26" fmla="*/ 295 w 349"/>
                <a:gd name="T27" fmla="*/ 354 h 385"/>
                <a:gd name="T28" fmla="*/ 312 w 349"/>
                <a:gd name="T29" fmla="*/ 366 h 385"/>
                <a:gd name="T30" fmla="*/ 318 w 349"/>
                <a:gd name="T31" fmla="*/ 385 h 385"/>
                <a:gd name="T32" fmla="*/ 297 w 349"/>
                <a:gd name="T33" fmla="*/ 373 h 385"/>
                <a:gd name="T34" fmla="*/ 276 w 349"/>
                <a:gd name="T35" fmla="*/ 362 h 385"/>
                <a:gd name="T36" fmla="*/ 261 w 349"/>
                <a:gd name="T37" fmla="*/ 357 h 385"/>
                <a:gd name="T38" fmla="*/ 241 w 349"/>
                <a:gd name="T39" fmla="*/ 345 h 385"/>
                <a:gd name="T40" fmla="*/ 221 w 349"/>
                <a:gd name="T41" fmla="*/ 344 h 385"/>
                <a:gd name="T42" fmla="*/ 214 w 349"/>
                <a:gd name="T43" fmla="*/ 336 h 385"/>
                <a:gd name="T44" fmla="*/ 194 w 349"/>
                <a:gd name="T45" fmla="*/ 338 h 385"/>
                <a:gd name="T46" fmla="*/ 181 w 349"/>
                <a:gd name="T47" fmla="*/ 340 h 385"/>
                <a:gd name="T48" fmla="*/ 177 w 349"/>
                <a:gd name="T49" fmla="*/ 307 h 385"/>
                <a:gd name="T50" fmla="*/ 178 w 349"/>
                <a:gd name="T51" fmla="*/ 282 h 385"/>
                <a:gd name="T52" fmla="*/ 175 w 349"/>
                <a:gd name="T53" fmla="*/ 261 h 385"/>
                <a:gd name="T54" fmla="*/ 154 w 349"/>
                <a:gd name="T55" fmla="*/ 253 h 385"/>
                <a:gd name="T56" fmla="*/ 144 w 349"/>
                <a:gd name="T57" fmla="*/ 257 h 385"/>
                <a:gd name="T58" fmla="*/ 128 w 349"/>
                <a:gd name="T59" fmla="*/ 270 h 385"/>
                <a:gd name="T60" fmla="*/ 115 w 349"/>
                <a:gd name="T61" fmla="*/ 273 h 385"/>
                <a:gd name="T62" fmla="*/ 97 w 349"/>
                <a:gd name="T63" fmla="*/ 277 h 385"/>
                <a:gd name="T64" fmla="*/ 85 w 349"/>
                <a:gd name="T65" fmla="*/ 260 h 385"/>
                <a:gd name="T66" fmla="*/ 76 w 349"/>
                <a:gd name="T67" fmla="*/ 232 h 385"/>
                <a:gd name="T68" fmla="*/ 15 w 349"/>
                <a:gd name="T69" fmla="*/ 234 h 385"/>
                <a:gd name="T70" fmla="*/ 2 w 349"/>
                <a:gd name="T71" fmla="*/ 236 h 385"/>
                <a:gd name="T72" fmla="*/ 5 w 349"/>
                <a:gd name="T73" fmla="*/ 228 h 385"/>
                <a:gd name="T74" fmla="*/ 8 w 349"/>
                <a:gd name="T75" fmla="*/ 213 h 385"/>
                <a:gd name="T76" fmla="*/ 20 w 349"/>
                <a:gd name="T77" fmla="*/ 211 h 385"/>
                <a:gd name="T78" fmla="*/ 36 w 349"/>
                <a:gd name="T79" fmla="*/ 203 h 385"/>
                <a:gd name="T80" fmla="*/ 44 w 349"/>
                <a:gd name="T81" fmla="*/ 213 h 385"/>
                <a:gd name="T82" fmla="*/ 66 w 349"/>
                <a:gd name="T83" fmla="*/ 190 h 385"/>
                <a:gd name="T84" fmla="*/ 70 w 349"/>
                <a:gd name="T85" fmla="*/ 166 h 385"/>
                <a:gd name="T86" fmla="*/ 86 w 349"/>
                <a:gd name="T87" fmla="*/ 135 h 385"/>
                <a:gd name="T88" fmla="*/ 101 w 349"/>
                <a:gd name="T89" fmla="*/ 118 h 385"/>
                <a:gd name="T90" fmla="*/ 104 w 349"/>
                <a:gd name="T91" fmla="*/ 103 h 385"/>
                <a:gd name="T92" fmla="*/ 105 w 349"/>
                <a:gd name="T93" fmla="*/ 73 h 385"/>
                <a:gd name="T94" fmla="*/ 114 w 349"/>
                <a:gd name="T95" fmla="*/ 49 h 385"/>
                <a:gd name="T96" fmla="*/ 117 w 349"/>
                <a:gd name="T97" fmla="*/ 22 h 385"/>
                <a:gd name="T98" fmla="*/ 134 w 349"/>
                <a:gd name="T99" fmla="*/ 5 h 385"/>
                <a:gd name="T100" fmla="*/ 161 w 349"/>
                <a:gd name="T101" fmla="*/ 20 h 385"/>
                <a:gd name="T102" fmla="*/ 188 w 349"/>
                <a:gd name="T103" fmla="*/ 26 h 385"/>
                <a:gd name="T104" fmla="*/ 196 w 349"/>
                <a:gd name="T105" fmla="*/ 11 h 385"/>
                <a:gd name="T106" fmla="*/ 224 w 349"/>
                <a:gd name="T107" fmla="*/ 3 h 385"/>
                <a:gd name="T108" fmla="*/ 238 w 349"/>
                <a:gd name="T109" fmla="*/ 7 h 385"/>
                <a:gd name="T110" fmla="*/ 247 w 349"/>
                <a:gd name="T111" fmla="*/ 0 h 385"/>
                <a:gd name="T112" fmla="*/ 273 w 349"/>
                <a:gd name="T113" fmla="*/ 3 h 385"/>
                <a:gd name="T114" fmla="*/ 290 w 349"/>
                <a:gd name="T115" fmla="*/ 18 h 385"/>
                <a:gd name="T116" fmla="*/ 303 w 349"/>
                <a:gd name="T117" fmla="*/ 17 h 385"/>
                <a:gd name="T118" fmla="*/ 322 w 349"/>
                <a:gd name="T119" fmla="*/ 14 h 385"/>
                <a:gd name="T120" fmla="*/ 343 w 349"/>
                <a:gd name="T121" fmla="*/ 37 h 3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349" h="385">
                  <a:moveTo>
                    <a:pt x="343" y="37"/>
                  </a:moveTo>
                  <a:lnTo>
                    <a:pt x="342" y="61"/>
                  </a:lnTo>
                  <a:lnTo>
                    <a:pt x="349" y="64"/>
                  </a:lnTo>
                  <a:lnTo>
                    <a:pt x="343" y="71"/>
                  </a:lnTo>
                  <a:lnTo>
                    <a:pt x="336" y="77"/>
                  </a:lnTo>
                  <a:lnTo>
                    <a:pt x="329" y="87"/>
                  </a:lnTo>
                  <a:lnTo>
                    <a:pt x="325" y="97"/>
                  </a:lnTo>
                  <a:lnTo>
                    <a:pt x="324" y="114"/>
                  </a:lnTo>
                  <a:lnTo>
                    <a:pt x="320" y="122"/>
                  </a:lnTo>
                  <a:lnTo>
                    <a:pt x="320" y="137"/>
                  </a:lnTo>
                  <a:lnTo>
                    <a:pt x="314" y="143"/>
                  </a:lnTo>
                  <a:lnTo>
                    <a:pt x="314" y="155"/>
                  </a:lnTo>
                  <a:lnTo>
                    <a:pt x="311" y="157"/>
                  </a:lnTo>
                  <a:lnTo>
                    <a:pt x="310" y="168"/>
                  </a:lnTo>
                  <a:lnTo>
                    <a:pt x="314" y="178"/>
                  </a:lnTo>
                  <a:lnTo>
                    <a:pt x="315" y="203"/>
                  </a:lnTo>
                  <a:lnTo>
                    <a:pt x="318" y="222"/>
                  </a:lnTo>
                  <a:lnTo>
                    <a:pt x="316" y="233"/>
                  </a:lnTo>
                  <a:lnTo>
                    <a:pt x="320" y="245"/>
                  </a:lnTo>
                  <a:lnTo>
                    <a:pt x="330" y="256"/>
                  </a:lnTo>
                  <a:lnTo>
                    <a:pt x="340" y="283"/>
                  </a:lnTo>
                  <a:lnTo>
                    <a:pt x="332" y="281"/>
                  </a:lnTo>
                  <a:lnTo>
                    <a:pt x="308" y="284"/>
                  </a:lnTo>
                  <a:lnTo>
                    <a:pt x="303" y="287"/>
                  </a:lnTo>
                  <a:lnTo>
                    <a:pt x="297" y="300"/>
                  </a:lnTo>
                  <a:lnTo>
                    <a:pt x="301" y="309"/>
                  </a:lnTo>
                  <a:lnTo>
                    <a:pt x="297" y="334"/>
                  </a:lnTo>
                  <a:lnTo>
                    <a:pt x="295" y="354"/>
                  </a:lnTo>
                  <a:lnTo>
                    <a:pt x="300" y="358"/>
                  </a:lnTo>
                  <a:lnTo>
                    <a:pt x="312" y="366"/>
                  </a:lnTo>
                  <a:lnTo>
                    <a:pt x="317" y="363"/>
                  </a:lnTo>
                  <a:lnTo>
                    <a:pt x="318" y="385"/>
                  </a:lnTo>
                  <a:lnTo>
                    <a:pt x="304" y="385"/>
                  </a:lnTo>
                  <a:lnTo>
                    <a:pt x="297" y="373"/>
                  </a:lnTo>
                  <a:lnTo>
                    <a:pt x="290" y="364"/>
                  </a:lnTo>
                  <a:lnTo>
                    <a:pt x="276" y="362"/>
                  </a:lnTo>
                  <a:lnTo>
                    <a:pt x="273" y="351"/>
                  </a:lnTo>
                  <a:lnTo>
                    <a:pt x="261" y="357"/>
                  </a:lnTo>
                  <a:lnTo>
                    <a:pt x="247" y="354"/>
                  </a:lnTo>
                  <a:lnTo>
                    <a:pt x="241" y="345"/>
                  </a:lnTo>
                  <a:lnTo>
                    <a:pt x="229" y="343"/>
                  </a:lnTo>
                  <a:lnTo>
                    <a:pt x="221" y="344"/>
                  </a:lnTo>
                  <a:lnTo>
                    <a:pt x="220" y="337"/>
                  </a:lnTo>
                  <a:lnTo>
                    <a:pt x="214" y="336"/>
                  </a:lnTo>
                  <a:lnTo>
                    <a:pt x="205" y="335"/>
                  </a:lnTo>
                  <a:lnTo>
                    <a:pt x="194" y="338"/>
                  </a:lnTo>
                  <a:lnTo>
                    <a:pt x="186" y="338"/>
                  </a:lnTo>
                  <a:lnTo>
                    <a:pt x="181" y="340"/>
                  </a:lnTo>
                  <a:lnTo>
                    <a:pt x="183" y="315"/>
                  </a:lnTo>
                  <a:lnTo>
                    <a:pt x="177" y="307"/>
                  </a:lnTo>
                  <a:lnTo>
                    <a:pt x="176" y="294"/>
                  </a:lnTo>
                  <a:lnTo>
                    <a:pt x="178" y="282"/>
                  </a:lnTo>
                  <a:lnTo>
                    <a:pt x="175" y="274"/>
                  </a:lnTo>
                  <a:lnTo>
                    <a:pt x="175" y="261"/>
                  </a:lnTo>
                  <a:lnTo>
                    <a:pt x="153" y="261"/>
                  </a:lnTo>
                  <a:lnTo>
                    <a:pt x="154" y="253"/>
                  </a:lnTo>
                  <a:lnTo>
                    <a:pt x="145" y="254"/>
                  </a:lnTo>
                  <a:lnTo>
                    <a:pt x="144" y="257"/>
                  </a:lnTo>
                  <a:lnTo>
                    <a:pt x="132" y="258"/>
                  </a:lnTo>
                  <a:lnTo>
                    <a:pt x="128" y="270"/>
                  </a:lnTo>
                  <a:lnTo>
                    <a:pt x="125" y="275"/>
                  </a:lnTo>
                  <a:lnTo>
                    <a:pt x="115" y="273"/>
                  </a:lnTo>
                  <a:lnTo>
                    <a:pt x="109" y="275"/>
                  </a:lnTo>
                  <a:lnTo>
                    <a:pt x="97" y="277"/>
                  </a:lnTo>
                  <a:lnTo>
                    <a:pt x="90" y="266"/>
                  </a:lnTo>
                  <a:lnTo>
                    <a:pt x="85" y="260"/>
                  </a:lnTo>
                  <a:lnTo>
                    <a:pt x="80" y="247"/>
                  </a:lnTo>
                  <a:lnTo>
                    <a:pt x="76" y="232"/>
                  </a:lnTo>
                  <a:lnTo>
                    <a:pt x="22" y="231"/>
                  </a:lnTo>
                  <a:lnTo>
                    <a:pt x="15" y="234"/>
                  </a:lnTo>
                  <a:lnTo>
                    <a:pt x="10" y="233"/>
                  </a:lnTo>
                  <a:lnTo>
                    <a:pt x="2" y="236"/>
                  </a:lnTo>
                  <a:lnTo>
                    <a:pt x="0" y="230"/>
                  </a:lnTo>
                  <a:lnTo>
                    <a:pt x="5" y="228"/>
                  </a:lnTo>
                  <a:lnTo>
                    <a:pt x="5" y="218"/>
                  </a:lnTo>
                  <a:lnTo>
                    <a:pt x="8" y="213"/>
                  </a:lnTo>
                  <a:lnTo>
                    <a:pt x="15" y="209"/>
                  </a:lnTo>
                  <a:lnTo>
                    <a:pt x="20" y="211"/>
                  </a:lnTo>
                  <a:lnTo>
                    <a:pt x="26" y="203"/>
                  </a:lnTo>
                  <a:lnTo>
                    <a:pt x="36" y="203"/>
                  </a:lnTo>
                  <a:lnTo>
                    <a:pt x="37" y="209"/>
                  </a:lnTo>
                  <a:lnTo>
                    <a:pt x="44" y="213"/>
                  </a:lnTo>
                  <a:lnTo>
                    <a:pt x="55" y="200"/>
                  </a:lnTo>
                  <a:lnTo>
                    <a:pt x="66" y="190"/>
                  </a:lnTo>
                  <a:lnTo>
                    <a:pt x="70" y="183"/>
                  </a:lnTo>
                  <a:lnTo>
                    <a:pt x="70" y="166"/>
                  </a:lnTo>
                  <a:lnTo>
                    <a:pt x="78" y="146"/>
                  </a:lnTo>
                  <a:lnTo>
                    <a:pt x="86" y="135"/>
                  </a:lnTo>
                  <a:lnTo>
                    <a:pt x="98" y="125"/>
                  </a:lnTo>
                  <a:lnTo>
                    <a:pt x="101" y="118"/>
                  </a:lnTo>
                  <a:lnTo>
                    <a:pt x="101" y="111"/>
                  </a:lnTo>
                  <a:lnTo>
                    <a:pt x="104" y="103"/>
                  </a:lnTo>
                  <a:lnTo>
                    <a:pt x="103" y="92"/>
                  </a:lnTo>
                  <a:lnTo>
                    <a:pt x="105" y="73"/>
                  </a:lnTo>
                  <a:lnTo>
                    <a:pt x="109" y="60"/>
                  </a:lnTo>
                  <a:lnTo>
                    <a:pt x="114" y="49"/>
                  </a:lnTo>
                  <a:lnTo>
                    <a:pt x="115" y="37"/>
                  </a:lnTo>
                  <a:lnTo>
                    <a:pt x="117" y="22"/>
                  </a:lnTo>
                  <a:lnTo>
                    <a:pt x="124" y="11"/>
                  </a:lnTo>
                  <a:lnTo>
                    <a:pt x="134" y="5"/>
                  </a:lnTo>
                  <a:lnTo>
                    <a:pt x="149" y="12"/>
                  </a:lnTo>
                  <a:lnTo>
                    <a:pt x="161" y="20"/>
                  </a:lnTo>
                  <a:lnTo>
                    <a:pt x="174" y="22"/>
                  </a:lnTo>
                  <a:lnTo>
                    <a:pt x="188" y="26"/>
                  </a:lnTo>
                  <a:lnTo>
                    <a:pt x="193" y="13"/>
                  </a:lnTo>
                  <a:lnTo>
                    <a:pt x="196" y="11"/>
                  </a:lnTo>
                  <a:lnTo>
                    <a:pt x="204" y="14"/>
                  </a:lnTo>
                  <a:lnTo>
                    <a:pt x="224" y="3"/>
                  </a:lnTo>
                  <a:lnTo>
                    <a:pt x="232" y="8"/>
                  </a:lnTo>
                  <a:lnTo>
                    <a:pt x="238" y="7"/>
                  </a:lnTo>
                  <a:lnTo>
                    <a:pt x="240" y="2"/>
                  </a:lnTo>
                  <a:lnTo>
                    <a:pt x="247" y="0"/>
                  </a:lnTo>
                  <a:lnTo>
                    <a:pt x="261" y="2"/>
                  </a:lnTo>
                  <a:lnTo>
                    <a:pt x="273" y="3"/>
                  </a:lnTo>
                  <a:lnTo>
                    <a:pt x="279" y="1"/>
                  </a:lnTo>
                  <a:lnTo>
                    <a:pt x="290" y="18"/>
                  </a:lnTo>
                  <a:lnTo>
                    <a:pt x="298" y="20"/>
                  </a:lnTo>
                  <a:lnTo>
                    <a:pt x="303" y="17"/>
                  </a:lnTo>
                  <a:lnTo>
                    <a:pt x="312" y="18"/>
                  </a:lnTo>
                  <a:lnTo>
                    <a:pt x="322" y="14"/>
                  </a:lnTo>
                  <a:lnTo>
                    <a:pt x="326" y="23"/>
                  </a:lnTo>
                  <a:lnTo>
                    <a:pt x="343" y="37"/>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36" name="Freeform 35"/>
            <p:cNvSpPr>
              <a:spLocks/>
            </p:cNvSpPr>
            <p:nvPr/>
          </p:nvSpPr>
          <p:spPr bwMode="auto">
            <a:xfrm>
              <a:off x="5264492" y="4127747"/>
              <a:ext cx="223175" cy="282693"/>
            </a:xfrm>
            <a:custGeom>
              <a:avLst/>
              <a:gdLst>
                <a:gd name="T0" fmla="*/ 35 w 135"/>
                <a:gd name="T1" fmla="*/ 177 h 182"/>
                <a:gd name="T2" fmla="*/ 28 w 135"/>
                <a:gd name="T3" fmla="*/ 170 h 182"/>
                <a:gd name="T4" fmla="*/ 22 w 135"/>
                <a:gd name="T5" fmla="*/ 173 h 182"/>
                <a:gd name="T6" fmla="*/ 15 w 135"/>
                <a:gd name="T7" fmla="*/ 182 h 182"/>
                <a:gd name="T8" fmla="*/ 0 w 135"/>
                <a:gd name="T9" fmla="*/ 160 h 182"/>
                <a:gd name="T10" fmla="*/ 14 w 135"/>
                <a:gd name="T11" fmla="*/ 149 h 182"/>
                <a:gd name="T12" fmla="*/ 7 w 135"/>
                <a:gd name="T13" fmla="*/ 135 h 182"/>
                <a:gd name="T14" fmla="*/ 14 w 135"/>
                <a:gd name="T15" fmla="*/ 130 h 182"/>
                <a:gd name="T16" fmla="*/ 26 w 135"/>
                <a:gd name="T17" fmla="*/ 127 h 182"/>
                <a:gd name="T18" fmla="*/ 27 w 135"/>
                <a:gd name="T19" fmla="*/ 118 h 182"/>
                <a:gd name="T20" fmla="*/ 37 w 135"/>
                <a:gd name="T21" fmla="*/ 128 h 182"/>
                <a:gd name="T22" fmla="*/ 53 w 135"/>
                <a:gd name="T23" fmla="*/ 129 h 182"/>
                <a:gd name="T24" fmla="*/ 59 w 135"/>
                <a:gd name="T25" fmla="*/ 119 h 182"/>
                <a:gd name="T26" fmla="*/ 61 w 135"/>
                <a:gd name="T27" fmla="*/ 105 h 182"/>
                <a:gd name="T28" fmla="*/ 60 w 135"/>
                <a:gd name="T29" fmla="*/ 89 h 182"/>
                <a:gd name="T30" fmla="*/ 51 w 135"/>
                <a:gd name="T31" fmla="*/ 77 h 182"/>
                <a:gd name="T32" fmla="*/ 59 w 135"/>
                <a:gd name="T33" fmla="*/ 53 h 182"/>
                <a:gd name="T34" fmla="*/ 54 w 135"/>
                <a:gd name="T35" fmla="*/ 48 h 182"/>
                <a:gd name="T36" fmla="*/ 40 w 135"/>
                <a:gd name="T37" fmla="*/ 50 h 182"/>
                <a:gd name="T38" fmla="*/ 35 w 135"/>
                <a:gd name="T39" fmla="*/ 39 h 182"/>
                <a:gd name="T40" fmla="*/ 37 w 135"/>
                <a:gd name="T41" fmla="*/ 30 h 182"/>
                <a:gd name="T42" fmla="*/ 60 w 135"/>
                <a:gd name="T43" fmla="*/ 31 h 182"/>
                <a:gd name="T44" fmla="*/ 75 w 135"/>
                <a:gd name="T45" fmla="*/ 37 h 182"/>
                <a:gd name="T46" fmla="*/ 89 w 135"/>
                <a:gd name="T47" fmla="*/ 41 h 182"/>
                <a:gd name="T48" fmla="*/ 91 w 135"/>
                <a:gd name="T49" fmla="*/ 30 h 182"/>
                <a:gd name="T50" fmla="*/ 100 w 135"/>
                <a:gd name="T51" fmla="*/ 11 h 182"/>
                <a:gd name="T52" fmla="*/ 111 w 135"/>
                <a:gd name="T53" fmla="*/ 0 h 182"/>
                <a:gd name="T54" fmla="*/ 123 w 135"/>
                <a:gd name="T55" fmla="*/ 3 h 182"/>
                <a:gd name="T56" fmla="*/ 135 w 135"/>
                <a:gd name="T57" fmla="*/ 5 h 182"/>
                <a:gd name="T58" fmla="*/ 134 w 135"/>
                <a:gd name="T59" fmla="*/ 17 h 182"/>
                <a:gd name="T60" fmla="*/ 129 w 135"/>
                <a:gd name="T61" fmla="*/ 28 h 182"/>
                <a:gd name="T62" fmla="*/ 125 w 135"/>
                <a:gd name="T63" fmla="*/ 41 h 182"/>
                <a:gd name="T64" fmla="*/ 123 w 135"/>
                <a:gd name="T65" fmla="*/ 60 h 182"/>
                <a:gd name="T66" fmla="*/ 124 w 135"/>
                <a:gd name="T67" fmla="*/ 71 h 182"/>
                <a:gd name="T68" fmla="*/ 121 w 135"/>
                <a:gd name="T69" fmla="*/ 79 h 182"/>
                <a:gd name="T70" fmla="*/ 121 w 135"/>
                <a:gd name="T71" fmla="*/ 86 h 182"/>
                <a:gd name="T72" fmla="*/ 118 w 135"/>
                <a:gd name="T73" fmla="*/ 93 h 182"/>
                <a:gd name="T74" fmla="*/ 106 w 135"/>
                <a:gd name="T75" fmla="*/ 103 h 182"/>
                <a:gd name="T76" fmla="*/ 98 w 135"/>
                <a:gd name="T77" fmla="*/ 114 h 182"/>
                <a:gd name="T78" fmla="*/ 90 w 135"/>
                <a:gd name="T79" fmla="*/ 134 h 182"/>
                <a:gd name="T80" fmla="*/ 90 w 135"/>
                <a:gd name="T81" fmla="*/ 151 h 182"/>
                <a:gd name="T82" fmla="*/ 86 w 135"/>
                <a:gd name="T83" fmla="*/ 158 h 182"/>
                <a:gd name="T84" fmla="*/ 75 w 135"/>
                <a:gd name="T85" fmla="*/ 168 h 182"/>
                <a:gd name="T86" fmla="*/ 64 w 135"/>
                <a:gd name="T87" fmla="*/ 181 h 182"/>
                <a:gd name="T88" fmla="*/ 57 w 135"/>
                <a:gd name="T89" fmla="*/ 177 h 182"/>
                <a:gd name="T90" fmla="*/ 56 w 135"/>
                <a:gd name="T91" fmla="*/ 171 h 182"/>
                <a:gd name="T92" fmla="*/ 46 w 135"/>
                <a:gd name="T93" fmla="*/ 171 h 182"/>
                <a:gd name="T94" fmla="*/ 40 w 135"/>
                <a:gd name="T95" fmla="*/ 179 h 182"/>
                <a:gd name="T96" fmla="*/ 35 w 135"/>
                <a:gd name="T97" fmla="*/ 177 h 1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35" h="182">
                  <a:moveTo>
                    <a:pt x="35" y="177"/>
                  </a:moveTo>
                  <a:lnTo>
                    <a:pt x="28" y="170"/>
                  </a:lnTo>
                  <a:lnTo>
                    <a:pt x="22" y="173"/>
                  </a:lnTo>
                  <a:lnTo>
                    <a:pt x="15" y="182"/>
                  </a:lnTo>
                  <a:lnTo>
                    <a:pt x="0" y="160"/>
                  </a:lnTo>
                  <a:lnTo>
                    <a:pt x="14" y="149"/>
                  </a:lnTo>
                  <a:lnTo>
                    <a:pt x="7" y="135"/>
                  </a:lnTo>
                  <a:lnTo>
                    <a:pt x="14" y="130"/>
                  </a:lnTo>
                  <a:lnTo>
                    <a:pt x="26" y="127"/>
                  </a:lnTo>
                  <a:lnTo>
                    <a:pt x="27" y="118"/>
                  </a:lnTo>
                  <a:lnTo>
                    <a:pt x="37" y="128"/>
                  </a:lnTo>
                  <a:lnTo>
                    <a:pt x="53" y="129"/>
                  </a:lnTo>
                  <a:lnTo>
                    <a:pt x="59" y="119"/>
                  </a:lnTo>
                  <a:lnTo>
                    <a:pt x="61" y="105"/>
                  </a:lnTo>
                  <a:lnTo>
                    <a:pt x="60" y="89"/>
                  </a:lnTo>
                  <a:lnTo>
                    <a:pt x="51" y="77"/>
                  </a:lnTo>
                  <a:lnTo>
                    <a:pt x="59" y="53"/>
                  </a:lnTo>
                  <a:lnTo>
                    <a:pt x="54" y="48"/>
                  </a:lnTo>
                  <a:lnTo>
                    <a:pt x="40" y="50"/>
                  </a:lnTo>
                  <a:lnTo>
                    <a:pt x="35" y="39"/>
                  </a:lnTo>
                  <a:lnTo>
                    <a:pt x="37" y="30"/>
                  </a:lnTo>
                  <a:lnTo>
                    <a:pt x="60" y="31"/>
                  </a:lnTo>
                  <a:lnTo>
                    <a:pt x="75" y="37"/>
                  </a:lnTo>
                  <a:lnTo>
                    <a:pt x="89" y="41"/>
                  </a:lnTo>
                  <a:lnTo>
                    <a:pt x="91" y="30"/>
                  </a:lnTo>
                  <a:lnTo>
                    <a:pt x="100" y="11"/>
                  </a:lnTo>
                  <a:lnTo>
                    <a:pt x="111" y="0"/>
                  </a:lnTo>
                  <a:lnTo>
                    <a:pt x="123" y="3"/>
                  </a:lnTo>
                  <a:lnTo>
                    <a:pt x="135" y="5"/>
                  </a:lnTo>
                  <a:lnTo>
                    <a:pt x="134" y="17"/>
                  </a:lnTo>
                  <a:lnTo>
                    <a:pt x="129" y="28"/>
                  </a:lnTo>
                  <a:lnTo>
                    <a:pt x="125" y="41"/>
                  </a:lnTo>
                  <a:lnTo>
                    <a:pt x="123" y="60"/>
                  </a:lnTo>
                  <a:lnTo>
                    <a:pt x="124" y="71"/>
                  </a:lnTo>
                  <a:lnTo>
                    <a:pt x="121" y="79"/>
                  </a:lnTo>
                  <a:lnTo>
                    <a:pt x="121" y="86"/>
                  </a:lnTo>
                  <a:lnTo>
                    <a:pt x="118" y="93"/>
                  </a:lnTo>
                  <a:lnTo>
                    <a:pt x="106" y="103"/>
                  </a:lnTo>
                  <a:lnTo>
                    <a:pt x="98" y="114"/>
                  </a:lnTo>
                  <a:lnTo>
                    <a:pt x="90" y="134"/>
                  </a:lnTo>
                  <a:lnTo>
                    <a:pt x="90" y="151"/>
                  </a:lnTo>
                  <a:lnTo>
                    <a:pt x="86" y="158"/>
                  </a:lnTo>
                  <a:lnTo>
                    <a:pt x="75" y="168"/>
                  </a:lnTo>
                  <a:lnTo>
                    <a:pt x="64" y="181"/>
                  </a:lnTo>
                  <a:lnTo>
                    <a:pt x="57" y="177"/>
                  </a:lnTo>
                  <a:lnTo>
                    <a:pt x="56" y="171"/>
                  </a:lnTo>
                  <a:lnTo>
                    <a:pt x="46" y="171"/>
                  </a:lnTo>
                  <a:lnTo>
                    <a:pt x="40" y="179"/>
                  </a:lnTo>
                  <a:lnTo>
                    <a:pt x="35" y="177"/>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37" name="Freeform 36"/>
            <p:cNvSpPr>
              <a:spLocks/>
            </p:cNvSpPr>
            <p:nvPr/>
          </p:nvSpPr>
          <p:spPr bwMode="auto">
            <a:xfrm>
              <a:off x="5862932" y="3097936"/>
              <a:ext cx="51247" cy="21745"/>
            </a:xfrm>
            <a:custGeom>
              <a:avLst/>
              <a:gdLst>
                <a:gd name="T0" fmla="*/ 0 w 31"/>
                <a:gd name="T1" fmla="*/ 11 h 14"/>
                <a:gd name="T2" fmla="*/ 1 w 31"/>
                <a:gd name="T3" fmla="*/ 11 h 14"/>
                <a:gd name="T4" fmla="*/ 3 w 31"/>
                <a:gd name="T5" fmla="*/ 6 h 14"/>
                <a:gd name="T6" fmla="*/ 16 w 31"/>
                <a:gd name="T7" fmla="*/ 6 h 14"/>
                <a:gd name="T8" fmla="*/ 31 w 31"/>
                <a:gd name="T9" fmla="*/ 0 h 14"/>
                <a:gd name="T10" fmla="*/ 20 w 31"/>
                <a:gd name="T11" fmla="*/ 9 h 14"/>
                <a:gd name="T12" fmla="*/ 22 w 31"/>
                <a:gd name="T13" fmla="*/ 12 h 14"/>
                <a:gd name="T14" fmla="*/ 20 w 31"/>
                <a:gd name="T15" fmla="*/ 12 h 14"/>
                <a:gd name="T16" fmla="*/ 17 w 31"/>
                <a:gd name="T17" fmla="*/ 13 h 14"/>
                <a:gd name="T18" fmla="*/ 14 w 31"/>
                <a:gd name="T19" fmla="*/ 13 h 14"/>
                <a:gd name="T20" fmla="*/ 13 w 31"/>
                <a:gd name="T21" fmla="*/ 14 h 14"/>
                <a:gd name="T22" fmla="*/ 13 w 31"/>
                <a:gd name="T23" fmla="*/ 12 h 14"/>
                <a:gd name="T24" fmla="*/ 11 w 31"/>
                <a:gd name="T25" fmla="*/ 10 h 14"/>
                <a:gd name="T26" fmla="*/ 8 w 31"/>
                <a:gd name="T27" fmla="*/ 10 h 14"/>
                <a:gd name="T28" fmla="*/ 4 w 31"/>
                <a:gd name="T29" fmla="*/ 12 h 14"/>
                <a:gd name="T30" fmla="*/ 0 w 31"/>
                <a:gd name="T31" fmla="*/ 11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1" h="14">
                  <a:moveTo>
                    <a:pt x="0" y="11"/>
                  </a:moveTo>
                  <a:lnTo>
                    <a:pt x="1" y="11"/>
                  </a:lnTo>
                  <a:lnTo>
                    <a:pt x="3" y="6"/>
                  </a:lnTo>
                  <a:lnTo>
                    <a:pt x="16" y="6"/>
                  </a:lnTo>
                  <a:lnTo>
                    <a:pt x="31" y="0"/>
                  </a:lnTo>
                  <a:lnTo>
                    <a:pt x="20" y="9"/>
                  </a:lnTo>
                  <a:lnTo>
                    <a:pt x="22" y="12"/>
                  </a:lnTo>
                  <a:lnTo>
                    <a:pt x="20" y="12"/>
                  </a:lnTo>
                  <a:lnTo>
                    <a:pt x="17" y="13"/>
                  </a:lnTo>
                  <a:lnTo>
                    <a:pt x="14" y="13"/>
                  </a:lnTo>
                  <a:lnTo>
                    <a:pt x="13" y="14"/>
                  </a:lnTo>
                  <a:lnTo>
                    <a:pt x="13" y="12"/>
                  </a:lnTo>
                  <a:lnTo>
                    <a:pt x="11" y="10"/>
                  </a:lnTo>
                  <a:lnTo>
                    <a:pt x="8" y="10"/>
                  </a:lnTo>
                  <a:lnTo>
                    <a:pt x="4" y="12"/>
                  </a:lnTo>
                  <a:lnTo>
                    <a:pt x="0" y="11"/>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38" name="Freeform 37"/>
            <p:cNvSpPr>
              <a:spLocks/>
            </p:cNvSpPr>
            <p:nvPr/>
          </p:nvSpPr>
          <p:spPr bwMode="auto">
            <a:xfrm>
              <a:off x="5849706" y="3113469"/>
              <a:ext cx="51247" cy="18638"/>
            </a:xfrm>
            <a:custGeom>
              <a:avLst/>
              <a:gdLst>
                <a:gd name="T0" fmla="*/ 30 w 31"/>
                <a:gd name="T1" fmla="*/ 2 h 12"/>
                <a:gd name="T2" fmla="*/ 31 w 31"/>
                <a:gd name="T3" fmla="*/ 4 h 12"/>
                <a:gd name="T4" fmla="*/ 14 w 31"/>
                <a:gd name="T5" fmla="*/ 12 h 12"/>
                <a:gd name="T6" fmla="*/ 5 w 31"/>
                <a:gd name="T7" fmla="*/ 10 h 12"/>
                <a:gd name="T8" fmla="*/ 0 w 31"/>
                <a:gd name="T9" fmla="*/ 2 h 12"/>
                <a:gd name="T10" fmla="*/ 8 w 31"/>
                <a:gd name="T11" fmla="*/ 1 h 12"/>
                <a:gd name="T12" fmla="*/ 12 w 31"/>
                <a:gd name="T13" fmla="*/ 2 h 12"/>
                <a:gd name="T14" fmla="*/ 16 w 31"/>
                <a:gd name="T15" fmla="*/ 0 h 12"/>
                <a:gd name="T16" fmla="*/ 19 w 31"/>
                <a:gd name="T17" fmla="*/ 0 h 12"/>
                <a:gd name="T18" fmla="*/ 21 w 31"/>
                <a:gd name="T19" fmla="*/ 2 h 12"/>
                <a:gd name="T20" fmla="*/ 21 w 31"/>
                <a:gd name="T21" fmla="*/ 4 h 12"/>
                <a:gd name="T22" fmla="*/ 22 w 31"/>
                <a:gd name="T23" fmla="*/ 3 h 12"/>
                <a:gd name="T24" fmla="*/ 25 w 31"/>
                <a:gd name="T25" fmla="*/ 3 h 12"/>
                <a:gd name="T26" fmla="*/ 28 w 31"/>
                <a:gd name="T27" fmla="*/ 2 h 12"/>
                <a:gd name="T28" fmla="*/ 30 w 31"/>
                <a:gd name="T29" fmla="*/ 2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1" h="12">
                  <a:moveTo>
                    <a:pt x="30" y="2"/>
                  </a:moveTo>
                  <a:lnTo>
                    <a:pt x="31" y="4"/>
                  </a:lnTo>
                  <a:lnTo>
                    <a:pt x="14" y="12"/>
                  </a:lnTo>
                  <a:lnTo>
                    <a:pt x="5" y="10"/>
                  </a:lnTo>
                  <a:lnTo>
                    <a:pt x="0" y="2"/>
                  </a:lnTo>
                  <a:lnTo>
                    <a:pt x="8" y="1"/>
                  </a:lnTo>
                  <a:lnTo>
                    <a:pt x="12" y="2"/>
                  </a:lnTo>
                  <a:lnTo>
                    <a:pt x="16" y="0"/>
                  </a:lnTo>
                  <a:lnTo>
                    <a:pt x="19" y="0"/>
                  </a:lnTo>
                  <a:lnTo>
                    <a:pt x="21" y="2"/>
                  </a:lnTo>
                  <a:lnTo>
                    <a:pt x="21" y="4"/>
                  </a:lnTo>
                  <a:lnTo>
                    <a:pt x="22" y="3"/>
                  </a:lnTo>
                  <a:lnTo>
                    <a:pt x="25" y="3"/>
                  </a:lnTo>
                  <a:lnTo>
                    <a:pt x="28" y="2"/>
                  </a:lnTo>
                  <a:lnTo>
                    <a:pt x="30" y="2"/>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39" name="Freeform 38"/>
            <p:cNvSpPr>
              <a:spLocks/>
            </p:cNvSpPr>
            <p:nvPr/>
          </p:nvSpPr>
          <p:spPr bwMode="auto">
            <a:xfrm>
              <a:off x="5249614" y="2605554"/>
              <a:ext cx="176886" cy="80769"/>
            </a:xfrm>
            <a:custGeom>
              <a:avLst/>
              <a:gdLst>
                <a:gd name="T0" fmla="*/ 79 w 107"/>
                <a:gd name="T1" fmla="*/ 51 h 52"/>
                <a:gd name="T2" fmla="*/ 71 w 107"/>
                <a:gd name="T3" fmla="*/ 48 h 52"/>
                <a:gd name="T4" fmla="*/ 63 w 107"/>
                <a:gd name="T5" fmla="*/ 49 h 52"/>
                <a:gd name="T6" fmla="*/ 50 w 107"/>
                <a:gd name="T7" fmla="*/ 43 h 52"/>
                <a:gd name="T8" fmla="*/ 45 w 107"/>
                <a:gd name="T9" fmla="*/ 44 h 52"/>
                <a:gd name="T10" fmla="*/ 37 w 107"/>
                <a:gd name="T11" fmla="*/ 52 h 52"/>
                <a:gd name="T12" fmla="*/ 24 w 107"/>
                <a:gd name="T13" fmla="*/ 46 h 52"/>
                <a:gd name="T14" fmla="*/ 14 w 107"/>
                <a:gd name="T15" fmla="*/ 37 h 52"/>
                <a:gd name="T16" fmla="*/ 6 w 107"/>
                <a:gd name="T17" fmla="*/ 32 h 52"/>
                <a:gd name="T18" fmla="*/ 4 w 107"/>
                <a:gd name="T19" fmla="*/ 24 h 52"/>
                <a:gd name="T20" fmla="*/ 0 w 107"/>
                <a:gd name="T21" fmla="*/ 18 h 52"/>
                <a:gd name="T22" fmla="*/ 12 w 107"/>
                <a:gd name="T23" fmla="*/ 13 h 52"/>
                <a:gd name="T24" fmla="*/ 17 w 107"/>
                <a:gd name="T25" fmla="*/ 8 h 52"/>
                <a:gd name="T26" fmla="*/ 28 w 107"/>
                <a:gd name="T27" fmla="*/ 4 h 52"/>
                <a:gd name="T28" fmla="*/ 32 w 107"/>
                <a:gd name="T29" fmla="*/ 0 h 52"/>
                <a:gd name="T30" fmla="*/ 36 w 107"/>
                <a:gd name="T31" fmla="*/ 3 h 52"/>
                <a:gd name="T32" fmla="*/ 43 w 107"/>
                <a:gd name="T33" fmla="*/ 1 h 52"/>
                <a:gd name="T34" fmla="*/ 51 w 107"/>
                <a:gd name="T35" fmla="*/ 7 h 52"/>
                <a:gd name="T36" fmla="*/ 63 w 107"/>
                <a:gd name="T37" fmla="*/ 9 h 52"/>
                <a:gd name="T38" fmla="*/ 63 w 107"/>
                <a:gd name="T39" fmla="*/ 15 h 52"/>
                <a:gd name="T40" fmla="*/ 72 w 107"/>
                <a:gd name="T41" fmla="*/ 19 h 52"/>
                <a:gd name="T42" fmla="*/ 74 w 107"/>
                <a:gd name="T43" fmla="*/ 14 h 52"/>
                <a:gd name="T44" fmla="*/ 85 w 107"/>
                <a:gd name="T45" fmla="*/ 16 h 52"/>
                <a:gd name="T46" fmla="*/ 87 w 107"/>
                <a:gd name="T47" fmla="*/ 22 h 52"/>
                <a:gd name="T48" fmla="*/ 99 w 107"/>
                <a:gd name="T49" fmla="*/ 23 h 52"/>
                <a:gd name="T50" fmla="*/ 107 w 107"/>
                <a:gd name="T51" fmla="*/ 33 h 52"/>
                <a:gd name="T52" fmla="*/ 103 w 107"/>
                <a:gd name="T53" fmla="*/ 33 h 52"/>
                <a:gd name="T54" fmla="*/ 100 w 107"/>
                <a:gd name="T55" fmla="*/ 37 h 52"/>
                <a:gd name="T56" fmla="*/ 97 w 107"/>
                <a:gd name="T57" fmla="*/ 38 h 52"/>
                <a:gd name="T58" fmla="*/ 96 w 107"/>
                <a:gd name="T59" fmla="*/ 42 h 52"/>
                <a:gd name="T60" fmla="*/ 93 w 107"/>
                <a:gd name="T61" fmla="*/ 43 h 52"/>
                <a:gd name="T62" fmla="*/ 93 w 107"/>
                <a:gd name="T63" fmla="*/ 45 h 52"/>
                <a:gd name="T64" fmla="*/ 88 w 107"/>
                <a:gd name="T65" fmla="*/ 47 h 52"/>
                <a:gd name="T66" fmla="*/ 80 w 107"/>
                <a:gd name="T67" fmla="*/ 47 h 52"/>
                <a:gd name="T68" fmla="*/ 79 w 107"/>
                <a:gd name="T69" fmla="*/ 51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07" h="52">
                  <a:moveTo>
                    <a:pt x="79" y="51"/>
                  </a:moveTo>
                  <a:lnTo>
                    <a:pt x="71" y="48"/>
                  </a:lnTo>
                  <a:lnTo>
                    <a:pt x="63" y="49"/>
                  </a:lnTo>
                  <a:lnTo>
                    <a:pt x="50" y="43"/>
                  </a:lnTo>
                  <a:lnTo>
                    <a:pt x="45" y="44"/>
                  </a:lnTo>
                  <a:lnTo>
                    <a:pt x="37" y="52"/>
                  </a:lnTo>
                  <a:lnTo>
                    <a:pt x="24" y="46"/>
                  </a:lnTo>
                  <a:lnTo>
                    <a:pt x="14" y="37"/>
                  </a:lnTo>
                  <a:lnTo>
                    <a:pt x="6" y="32"/>
                  </a:lnTo>
                  <a:lnTo>
                    <a:pt x="4" y="24"/>
                  </a:lnTo>
                  <a:lnTo>
                    <a:pt x="0" y="18"/>
                  </a:lnTo>
                  <a:lnTo>
                    <a:pt x="12" y="13"/>
                  </a:lnTo>
                  <a:lnTo>
                    <a:pt x="17" y="8"/>
                  </a:lnTo>
                  <a:lnTo>
                    <a:pt x="28" y="4"/>
                  </a:lnTo>
                  <a:lnTo>
                    <a:pt x="32" y="0"/>
                  </a:lnTo>
                  <a:lnTo>
                    <a:pt x="36" y="3"/>
                  </a:lnTo>
                  <a:lnTo>
                    <a:pt x="43" y="1"/>
                  </a:lnTo>
                  <a:lnTo>
                    <a:pt x="51" y="7"/>
                  </a:lnTo>
                  <a:lnTo>
                    <a:pt x="63" y="9"/>
                  </a:lnTo>
                  <a:lnTo>
                    <a:pt x="63" y="15"/>
                  </a:lnTo>
                  <a:lnTo>
                    <a:pt x="72" y="19"/>
                  </a:lnTo>
                  <a:lnTo>
                    <a:pt x="74" y="14"/>
                  </a:lnTo>
                  <a:lnTo>
                    <a:pt x="85" y="16"/>
                  </a:lnTo>
                  <a:lnTo>
                    <a:pt x="87" y="22"/>
                  </a:lnTo>
                  <a:lnTo>
                    <a:pt x="99" y="23"/>
                  </a:lnTo>
                  <a:lnTo>
                    <a:pt x="107" y="33"/>
                  </a:lnTo>
                  <a:lnTo>
                    <a:pt x="103" y="33"/>
                  </a:lnTo>
                  <a:lnTo>
                    <a:pt x="100" y="37"/>
                  </a:lnTo>
                  <a:lnTo>
                    <a:pt x="97" y="38"/>
                  </a:lnTo>
                  <a:lnTo>
                    <a:pt x="96" y="42"/>
                  </a:lnTo>
                  <a:lnTo>
                    <a:pt x="93" y="43"/>
                  </a:lnTo>
                  <a:lnTo>
                    <a:pt x="93" y="45"/>
                  </a:lnTo>
                  <a:lnTo>
                    <a:pt x="88" y="47"/>
                  </a:lnTo>
                  <a:lnTo>
                    <a:pt x="80" y="47"/>
                  </a:lnTo>
                  <a:lnTo>
                    <a:pt x="79" y="51"/>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40" name="Freeform 39"/>
            <p:cNvSpPr>
              <a:spLocks/>
            </p:cNvSpPr>
            <p:nvPr/>
          </p:nvSpPr>
          <p:spPr bwMode="auto">
            <a:xfrm>
              <a:off x="6185293" y="3838842"/>
              <a:ext cx="49594" cy="55917"/>
            </a:xfrm>
            <a:custGeom>
              <a:avLst/>
              <a:gdLst>
                <a:gd name="T0" fmla="*/ 25 w 30"/>
                <a:gd name="T1" fmla="*/ 0 h 36"/>
                <a:gd name="T2" fmla="*/ 30 w 30"/>
                <a:gd name="T3" fmla="*/ 6 h 36"/>
                <a:gd name="T4" fmla="*/ 30 w 30"/>
                <a:gd name="T5" fmla="*/ 15 h 36"/>
                <a:gd name="T6" fmla="*/ 20 w 30"/>
                <a:gd name="T7" fmla="*/ 20 h 36"/>
                <a:gd name="T8" fmla="*/ 28 w 30"/>
                <a:gd name="T9" fmla="*/ 25 h 36"/>
                <a:gd name="T10" fmla="*/ 21 w 30"/>
                <a:gd name="T11" fmla="*/ 36 h 36"/>
                <a:gd name="T12" fmla="*/ 17 w 30"/>
                <a:gd name="T13" fmla="*/ 33 h 36"/>
                <a:gd name="T14" fmla="*/ 13 w 30"/>
                <a:gd name="T15" fmla="*/ 34 h 36"/>
                <a:gd name="T16" fmla="*/ 3 w 30"/>
                <a:gd name="T17" fmla="*/ 34 h 36"/>
                <a:gd name="T18" fmla="*/ 2 w 30"/>
                <a:gd name="T19" fmla="*/ 28 h 36"/>
                <a:gd name="T20" fmla="*/ 0 w 30"/>
                <a:gd name="T21" fmla="*/ 22 h 36"/>
                <a:gd name="T22" fmla="*/ 6 w 30"/>
                <a:gd name="T23" fmla="*/ 12 h 36"/>
                <a:gd name="T24" fmla="*/ 12 w 30"/>
                <a:gd name="T25" fmla="*/ 3 h 36"/>
                <a:gd name="T26" fmla="*/ 20 w 30"/>
                <a:gd name="T27" fmla="*/ 5 h 36"/>
                <a:gd name="T28" fmla="*/ 25 w 30"/>
                <a:gd name="T29" fmla="*/ 0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0" h="36">
                  <a:moveTo>
                    <a:pt x="25" y="0"/>
                  </a:moveTo>
                  <a:lnTo>
                    <a:pt x="30" y="6"/>
                  </a:lnTo>
                  <a:lnTo>
                    <a:pt x="30" y="15"/>
                  </a:lnTo>
                  <a:lnTo>
                    <a:pt x="20" y="20"/>
                  </a:lnTo>
                  <a:lnTo>
                    <a:pt x="28" y="25"/>
                  </a:lnTo>
                  <a:lnTo>
                    <a:pt x="21" y="36"/>
                  </a:lnTo>
                  <a:lnTo>
                    <a:pt x="17" y="33"/>
                  </a:lnTo>
                  <a:lnTo>
                    <a:pt x="13" y="34"/>
                  </a:lnTo>
                  <a:lnTo>
                    <a:pt x="3" y="34"/>
                  </a:lnTo>
                  <a:lnTo>
                    <a:pt x="2" y="28"/>
                  </a:lnTo>
                  <a:lnTo>
                    <a:pt x="0" y="22"/>
                  </a:lnTo>
                  <a:lnTo>
                    <a:pt x="6" y="12"/>
                  </a:lnTo>
                  <a:lnTo>
                    <a:pt x="12" y="3"/>
                  </a:lnTo>
                  <a:lnTo>
                    <a:pt x="20" y="5"/>
                  </a:lnTo>
                  <a:lnTo>
                    <a:pt x="25"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41" name="Freeform 40"/>
            <p:cNvSpPr>
              <a:spLocks/>
            </p:cNvSpPr>
            <p:nvPr/>
          </p:nvSpPr>
          <p:spPr bwMode="auto">
            <a:xfrm>
              <a:off x="5203325" y="2451780"/>
              <a:ext cx="44636" cy="40386"/>
            </a:xfrm>
            <a:custGeom>
              <a:avLst/>
              <a:gdLst>
                <a:gd name="T0" fmla="*/ 27 w 27"/>
                <a:gd name="T1" fmla="*/ 10 h 26"/>
                <a:gd name="T2" fmla="*/ 20 w 27"/>
                <a:gd name="T3" fmla="*/ 26 h 26"/>
                <a:gd name="T4" fmla="*/ 3 w 27"/>
                <a:gd name="T5" fmla="*/ 15 h 26"/>
                <a:gd name="T6" fmla="*/ 0 w 27"/>
                <a:gd name="T7" fmla="*/ 6 h 26"/>
                <a:gd name="T8" fmla="*/ 22 w 27"/>
                <a:gd name="T9" fmla="*/ 0 h 26"/>
                <a:gd name="T10" fmla="*/ 27 w 27"/>
                <a:gd name="T11" fmla="*/ 10 h 26"/>
              </a:gdLst>
              <a:ahLst/>
              <a:cxnLst>
                <a:cxn ang="0">
                  <a:pos x="T0" y="T1"/>
                </a:cxn>
                <a:cxn ang="0">
                  <a:pos x="T2" y="T3"/>
                </a:cxn>
                <a:cxn ang="0">
                  <a:pos x="T4" y="T5"/>
                </a:cxn>
                <a:cxn ang="0">
                  <a:pos x="T6" y="T7"/>
                </a:cxn>
                <a:cxn ang="0">
                  <a:pos x="T8" y="T9"/>
                </a:cxn>
                <a:cxn ang="0">
                  <a:pos x="T10" y="T11"/>
                </a:cxn>
              </a:cxnLst>
              <a:rect l="0" t="0" r="r" b="b"/>
              <a:pathLst>
                <a:path w="27" h="26">
                  <a:moveTo>
                    <a:pt x="27" y="10"/>
                  </a:moveTo>
                  <a:lnTo>
                    <a:pt x="20" y="26"/>
                  </a:lnTo>
                  <a:lnTo>
                    <a:pt x="3" y="15"/>
                  </a:lnTo>
                  <a:lnTo>
                    <a:pt x="0" y="6"/>
                  </a:lnTo>
                  <a:lnTo>
                    <a:pt x="22" y="0"/>
                  </a:lnTo>
                  <a:lnTo>
                    <a:pt x="27" y="1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42" name="Freeform 41"/>
            <p:cNvSpPr>
              <a:spLocks/>
            </p:cNvSpPr>
            <p:nvPr/>
          </p:nvSpPr>
          <p:spPr bwMode="auto">
            <a:xfrm>
              <a:off x="5130588" y="2402077"/>
              <a:ext cx="71086" cy="88536"/>
            </a:xfrm>
            <a:custGeom>
              <a:avLst/>
              <a:gdLst>
                <a:gd name="T0" fmla="*/ 43 w 43"/>
                <a:gd name="T1" fmla="*/ 25 h 57"/>
                <a:gd name="T2" fmla="*/ 40 w 43"/>
                <a:gd name="T3" fmla="*/ 33 h 57"/>
                <a:gd name="T4" fmla="*/ 35 w 43"/>
                <a:gd name="T5" fmla="*/ 30 h 57"/>
                <a:gd name="T6" fmla="*/ 25 w 43"/>
                <a:gd name="T7" fmla="*/ 44 h 57"/>
                <a:gd name="T8" fmla="*/ 30 w 43"/>
                <a:gd name="T9" fmla="*/ 54 h 57"/>
                <a:gd name="T10" fmla="*/ 20 w 43"/>
                <a:gd name="T11" fmla="*/ 57 h 57"/>
                <a:gd name="T12" fmla="*/ 8 w 43"/>
                <a:gd name="T13" fmla="*/ 55 h 57"/>
                <a:gd name="T14" fmla="*/ 2 w 43"/>
                <a:gd name="T15" fmla="*/ 44 h 57"/>
                <a:gd name="T16" fmla="*/ 0 w 43"/>
                <a:gd name="T17" fmla="*/ 24 h 57"/>
                <a:gd name="T18" fmla="*/ 2 w 43"/>
                <a:gd name="T19" fmla="*/ 18 h 57"/>
                <a:gd name="T20" fmla="*/ 6 w 43"/>
                <a:gd name="T21" fmla="*/ 12 h 57"/>
                <a:gd name="T22" fmla="*/ 20 w 43"/>
                <a:gd name="T23" fmla="*/ 11 h 57"/>
                <a:gd name="T24" fmla="*/ 25 w 43"/>
                <a:gd name="T25" fmla="*/ 6 h 57"/>
                <a:gd name="T26" fmla="*/ 36 w 43"/>
                <a:gd name="T27" fmla="*/ 0 h 57"/>
                <a:gd name="T28" fmla="*/ 37 w 43"/>
                <a:gd name="T29" fmla="*/ 10 h 57"/>
                <a:gd name="T30" fmla="*/ 32 w 43"/>
                <a:gd name="T31" fmla="*/ 16 h 57"/>
                <a:gd name="T32" fmla="*/ 35 w 43"/>
                <a:gd name="T33" fmla="*/ 22 h 57"/>
                <a:gd name="T34" fmla="*/ 43 w 43"/>
                <a:gd name="T35" fmla="*/ 25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3" h="57">
                  <a:moveTo>
                    <a:pt x="43" y="25"/>
                  </a:moveTo>
                  <a:lnTo>
                    <a:pt x="40" y="33"/>
                  </a:lnTo>
                  <a:lnTo>
                    <a:pt x="35" y="30"/>
                  </a:lnTo>
                  <a:lnTo>
                    <a:pt x="25" y="44"/>
                  </a:lnTo>
                  <a:lnTo>
                    <a:pt x="30" y="54"/>
                  </a:lnTo>
                  <a:lnTo>
                    <a:pt x="20" y="57"/>
                  </a:lnTo>
                  <a:lnTo>
                    <a:pt x="8" y="55"/>
                  </a:lnTo>
                  <a:lnTo>
                    <a:pt x="2" y="44"/>
                  </a:lnTo>
                  <a:lnTo>
                    <a:pt x="0" y="24"/>
                  </a:lnTo>
                  <a:lnTo>
                    <a:pt x="2" y="18"/>
                  </a:lnTo>
                  <a:lnTo>
                    <a:pt x="6" y="12"/>
                  </a:lnTo>
                  <a:lnTo>
                    <a:pt x="20" y="11"/>
                  </a:lnTo>
                  <a:lnTo>
                    <a:pt x="25" y="6"/>
                  </a:lnTo>
                  <a:lnTo>
                    <a:pt x="36" y="0"/>
                  </a:lnTo>
                  <a:lnTo>
                    <a:pt x="37" y="10"/>
                  </a:lnTo>
                  <a:lnTo>
                    <a:pt x="32" y="16"/>
                  </a:lnTo>
                  <a:lnTo>
                    <a:pt x="35" y="22"/>
                  </a:lnTo>
                  <a:lnTo>
                    <a:pt x="43" y="2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43" name="Freeform 42"/>
            <p:cNvSpPr>
              <a:spLocks/>
            </p:cNvSpPr>
            <p:nvPr/>
          </p:nvSpPr>
          <p:spPr bwMode="auto">
            <a:xfrm>
              <a:off x="4672668" y="3051338"/>
              <a:ext cx="610011" cy="582473"/>
            </a:xfrm>
            <a:custGeom>
              <a:avLst/>
              <a:gdLst>
                <a:gd name="T0" fmla="*/ 369 w 369"/>
                <a:gd name="T1" fmla="*/ 283 h 375"/>
                <a:gd name="T2" fmla="*/ 309 w 369"/>
                <a:gd name="T3" fmla="*/ 322 h 375"/>
                <a:gd name="T4" fmla="*/ 257 w 369"/>
                <a:gd name="T5" fmla="*/ 363 h 375"/>
                <a:gd name="T6" fmla="*/ 231 w 369"/>
                <a:gd name="T7" fmla="*/ 372 h 375"/>
                <a:gd name="T8" fmla="*/ 211 w 369"/>
                <a:gd name="T9" fmla="*/ 375 h 375"/>
                <a:gd name="T10" fmla="*/ 211 w 369"/>
                <a:gd name="T11" fmla="*/ 361 h 375"/>
                <a:gd name="T12" fmla="*/ 203 w 369"/>
                <a:gd name="T13" fmla="*/ 358 h 375"/>
                <a:gd name="T14" fmla="*/ 191 w 369"/>
                <a:gd name="T15" fmla="*/ 352 h 375"/>
                <a:gd name="T16" fmla="*/ 187 w 369"/>
                <a:gd name="T17" fmla="*/ 342 h 375"/>
                <a:gd name="T18" fmla="*/ 126 w 369"/>
                <a:gd name="T19" fmla="*/ 297 h 375"/>
                <a:gd name="T20" fmla="*/ 66 w 369"/>
                <a:gd name="T21" fmla="*/ 252 h 375"/>
                <a:gd name="T22" fmla="*/ 0 w 369"/>
                <a:gd name="T23" fmla="*/ 201 h 375"/>
                <a:gd name="T24" fmla="*/ 1 w 369"/>
                <a:gd name="T25" fmla="*/ 197 h 375"/>
                <a:gd name="T26" fmla="*/ 1 w 369"/>
                <a:gd name="T27" fmla="*/ 196 h 375"/>
                <a:gd name="T28" fmla="*/ 1 w 369"/>
                <a:gd name="T29" fmla="*/ 171 h 375"/>
                <a:gd name="T30" fmla="*/ 30 w 369"/>
                <a:gd name="T31" fmla="*/ 156 h 375"/>
                <a:gd name="T32" fmla="*/ 48 w 369"/>
                <a:gd name="T33" fmla="*/ 153 h 375"/>
                <a:gd name="T34" fmla="*/ 62 w 369"/>
                <a:gd name="T35" fmla="*/ 147 h 375"/>
                <a:gd name="T36" fmla="*/ 69 w 369"/>
                <a:gd name="T37" fmla="*/ 137 h 375"/>
                <a:gd name="T38" fmla="*/ 90 w 369"/>
                <a:gd name="T39" fmla="*/ 129 h 375"/>
                <a:gd name="T40" fmla="*/ 91 w 369"/>
                <a:gd name="T41" fmla="*/ 113 h 375"/>
                <a:gd name="T42" fmla="*/ 101 w 369"/>
                <a:gd name="T43" fmla="*/ 112 h 375"/>
                <a:gd name="T44" fmla="*/ 109 w 369"/>
                <a:gd name="T45" fmla="*/ 104 h 375"/>
                <a:gd name="T46" fmla="*/ 132 w 369"/>
                <a:gd name="T47" fmla="*/ 100 h 375"/>
                <a:gd name="T48" fmla="*/ 135 w 369"/>
                <a:gd name="T49" fmla="*/ 92 h 375"/>
                <a:gd name="T50" fmla="*/ 130 w 369"/>
                <a:gd name="T51" fmla="*/ 88 h 375"/>
                <a:gd name="T52" fmla="*/ 124 w 369"/>
                <a:gd name="T53" fmla="*/ 66 h 375"/>
                <a:gd name="T54" fmla="*/ 123 w 369"/>
                <a:gd name="T55" fmla="*/ 53 h 375"/>
                <a:gd name="T56" fmla="*/ 117 w 369"/>
                <a:gd name="T57" fmla="*/ 40 h 375"/>
                <a:gd name="T58" fmla="*/ 134 w 369"/>
                <a:gd name="T59" fmla="*/ 29 h 375"/>
                <a:gd name="T60" fmla="*/ 152 w 369"/>
                <a:gd name="T61" fmla="*/ 25 h 375"/>
                <a:gd name="T62" fmla="*/ 163 w 369"/>
                <a:gd name="T63" fmla="*/ 17 h 375"/>
                <a:gd name="T64" fmla="*/ 179 w 369"/>
                <a:gd name="T65" fmla="*/ 11 h 375"/>
                <a:gd name="T66" fmla="*/ 209 w 369"/>
                <a:gd name="T67" fmla="*/ 7 h 375"/>
                <a:gd name="T68" fmla="*/ 237 w 369"/>
                <a:gd name="T69" fmla="*/ 5 h 375"/>
                <a:gd name="T70" fmla="*/ 246 w 369"/>
                <a:gd name="T71" fmla="*/ 8 h 375"/>
                <a:gd name="T72" fmla="*/ 262 w 369"/>
                <a:gd name="T73" fmla="*/ 0 h 375"/>
                <a:gd name="T74" fmla="*/ 280 w 369"/>
                <a:gd name="T75" fmla="*/ 0 h 375"/>
                <a:gd name="T76" fmla="*/ 287 w 369"/>
                <a:gd name="T77" fmla="*/ 5 h 375"/>
                <a:gd name="T78" fmla="*/ 299 w 369"/>
                <a:gd name="T79" fmla="*/ 3 h 375"/>
                <a:gd name="T80" fmla="*/ 296 w 369"/>
                <a:gd name="T81" fmla="*/ 14 h 375"/>
                <a:gd name="T82" fmla="*/ 299 w 369"/>
                <a:gd name="T83" fmla="*/ 34 h 375"/>
                <a:gd name="T84" fmla="*/ 295 w 369"/>
                <a:gd name="T85" fmla="*/ 51 h 375"/>
                <a:gd name="T86" fmla="*/ 285 w 369"/>
                <a:gd name="T87" fmla="*/ 62 h 375"/>
                <a:gd name="T88" fmla="*/ 287 w 369"/>
                <a:gd name="T89" fmla="*/ 78 h 375"/>
                <a:gd name="T90" fmla="*/ 302 w 369"/>
                <a:gd name="T91" fmla="*/ 90 h 375"/>
                <a:gd name="T92" fmla="*/ 302 w 369"/>
                <a:gd name="T93" fmla="*/ 95 h 375"/>
                <a:gd name="T94" fmla="*/ 313 w 369"/>
                <a:gd name="T95" fmla="*/ 104 h 375"/>
                <a:gd name="T96" fmla="*/ 321 w 369"/>
                <a:gd name="T97" fmla="*/ 141 h 375"/>
                <a:gd name="T98" fmla="*/ 327 w 369"/>
                <a:gd name="T99" fmla="*/ 159 h 375"/>
                <a:gd name="T100" fmla="*/ 329 w 369"/>
                <a:gd name="T101" fmla="*/ 169 h 375"/>
                <a:gd name="T102" fmla="*/ 326 w 369"/>
                <a:gd name="T103" fmla="*/ 186 h 375"/>
                <a:gd name="T104" fmla="*/ 327 w 369"/>
                <a:gd name="T105" fmla="*/ 195 h 375"/>
                <a:gd name="T106" fmla="*/ 325 w 369"/>
                <a:gd name="T107" fmla="*/ 207 h 375"/>
                <a:gd name="T108" fmla="*/ 327 w 369"/>
                <a:gd name="T109" fmla="*/ 220 h 375"/>
                <a:gd name="T110" fmla="*/ 320 w 369"/>
                <a:gd name="T111" fmla="*/ 228 h 375"/>
                <a:gd name="T112" fmla="*/ 331 w 369"/>
                <a:gd name="T113" fmla="*/ 244 h 375"/>
                <a:gd name="T114" fmla="*/ 332 w 369"/>
                <a:gd name="T115" fmla="*/ 252 h 375"/>
                <a:gd name="T116" fmla="*/ 339 w 369"/>
                <a:gd name="T117" fmla="*/ 264 h 375"/>
                <a:gd name="T118" fmla="*/ 347 w 369"/>
                <a:gd name="T119" fmla="*/ 260 h 375"/>
                <a:gd name="T120" fmla="*/ 361 w 369"/>
                <a:gd name="T121" fmla="*/ 270 h 375"/>
                <a:gd name="T122" fmla="*/ 369 w 369"/>
                <a:gd name="T123" fmla="*/ 283 h 3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69" h="375">
                  <a:moveTo>
                    <a:pt x="369" y="283"/>
                  </a:moveTo>
                  <a:lnTo>
                    <a:pt x="309" y="322"/>
                  </a:lnTo>
                  <a:lnTo>
                    <a:pt x="257" y="363"/>
                  </a:lnTo>
                  <a:lnTo>
                    <a:pt x="231" y="372"/>
                  </a:lnTo>
                  <a:lnTo>
                    <a:pt x="211" y="375"/>
                  </a:lnTo>
                  <a:lnTo>
                    <a:pt x="211" y="361"/>
                  </a:lnTo>
                  <a:lnTo>
                    <a:pt x="203" y="358"/>
                  </a:lnTo>
                  <a:lnTo>
                    <a:pt x="191" y="352"/>
                  </a:lnTo>
                  <a:lnTo>
                    <a:pt x="187" y="342"/>
                  </a:lnTo>
                  <a:lnTo>
                    <a:pt x="126" y="297"/>
                  </a:lnTo>
                  <a:lnTo>
                    <a:pt x="66" y="252"/>
                  </a:lnTo>
                  <a:lnTo>
                    <a:pt x="0" y="201"/>
                  </a:lnTo>
                  <a:lnTo>
                    <a:pt x="1" y="197"/>
                  </a:lnTo>
                  <a:lnTo>
                    <a:pt x="1" y="196"/>
                  </a:lnTo>
                  <a:lnTo>
                    <a:pt x="1" y="171"/>
                  </a:lnTo>
                  <a:lnTo>
                    <a:pt x="30" y="156"/>
                  </a:lnTo>
                  <a:lnTo>
                    <a:pt x="48" y="153"/>
                  </a:lnTo>
                  <a:lnTo>
                    <a:pt x="62" y="147"/>
                  </a:lnTo>
                  <a:lnTo>
                    <a:pt x="69" y="137"/>
                  </a:lnTo>
                  <a:lnTo>
                    <a:pt x="90" y="129"/>
                  </a:lnTo>
                  <a:lnTo>
                    <a:pt x="91" y="113"/>
                  </a:lnTo>
                  <a:lnTo>
                    <a:pt x="101" y="112"/>
                  </a:lnTo>
                  <a:lnTo>
                    <a:pt x="109" y="104"/>
                  </a:lnTo>
                  <a:lnTo>
                    <a:pt x="132" y="100"/>
                  </a:lnTo>
                  <a:lnTo>
                    <a:pt x="135" y="92"/>
                  </a:lnTo>
                  <a:lnTo>
                    <a:pt x="130" y="88"/>
                  </a:lnTo>
                  <a:lnTo>
                    <a:pt x="124" y="66"/>
                  </a:lnTo>
                  <a:lnTo>
                    <a:pt x="123" y="53"/>
                  </a:lnTo>
                  <a:lnTo>
                    <a:pt x="117" y="40"/>
                  </a:lnTo>
                  <a:lnTo>
                    <a:pt x="134" y="29"/>
                  </a:lnTo>
                  <a:lnTo>
                    <a:pt x="152" y="25"/>
                  </a:lnTo>
                  <a:lnTo>
                    <a:pt x="163" y="17"/>
                  </a:lnTo>
                  <a:lnTo>
                    <a:pt x="179" y="11"/>
                  </a:lnTo>
                  <a:lnTo>
                    <a:pt x="209" y="7"/>
                  </a:lnTo>
                  <a:lnTo>
                    <a:pt x="237" y="5"/>
                  </a:lnTo>
                  <a:lnTo>
                    <a:pt x="246" y="8"/>
                  </a:lnTo>
                  <a:lnTo>
                    <a:pt x="262" y="0"/>
                  </a:lnTo>
                  <a:lnTo>
                    <a:pt x="280" y="0"/>
                  </a:lnTo>
                  <a:lnTo>
                    <a:pt x="287" y="5"/>
                  </a:lnTo>
                  <a:lnTo>
                    <a:pt x="299" y="3"/>
                  </a:lnTo>
                  <a:lnTo>
                    <a:pt x="296" y="14"/>
                  </a:lnTo>
                  <a:lnTo>
                    <a:pt x="299" y="34"/>
                  </a:lnTo>
                  <a:lnTo>
                    <a:pt x="295" y="51"/>
                  </a:lnTo>
                  <a:lnTo>
                    <a:pt x="285" y="62"/>
                  </a:lnTo>
                  <a:lnTo>
                    <a:pt x="287" y="78"/>
                  </a:lnTo>
                  <a:lnTo>
                    <a:pt x="302" y="90"/>
                  </a:lnTo>
                  <a:lnTo>
                    <a:pt x="302" y="95"/>
                  </a:lnTo>
                  <a:lnTo>
                    <a:pt x="313" y="104"/>
                  </a:lnTo>
                  <a:lnTo>
                    <a:pt x="321" y="141"/>
                  </a:lnTo>
                  <a:lnTo>
                    <a:pt x="327" y="159"/>
                  </a:lnTo>
                  <a:lnTo>
                    <a:pt x="329" y="169"/>
                  </a:lnTo>
                  <a:lnTo>
                    <a:pt x="326" y="186"/>
                  </a:lnTo>
                  <a:lnTo>
                    <a:pt x="327" y="195"/>
                  </a:lnTo>
                  <a:lnTo>
                    <a:pt x="325" y="207"/>
                  </a:lnTo>
                  <a:lnTo>
                    <a:pt x="327" y="220"/>
                  </a:lnTo>
                  <a:lnTo>
                    <a:pt x="320" y="228"/>
                  </a:lnTo>
                  <a:lnTo>
                    <a:pt x="331" y="244"/>
                  </a:lnTo>
                  <a:lnTo>
                    <a:pt x="332" y="252"/>
                  </a:lnTo>
                  <a:lnTo>
                    <a:pt x="339" y="264"/>
                  </a:lnTo>
                  <a:lnTo>
                    <a:pt x="347" y="260"/>
                  </a:lnTo>
                  <a:lnTo>
                    <a:pt x="361" y="270"/>
                  </a:lnTo>
                  <a:lnTo>
                    <a:pt x="369" y="283"/>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44" name="Freeform 43"/>
            <p:cNvSpPr>
              <a:spLocks/>
            </p:cNvSpPr>
            <p:nvPr/>
          </p:nvSpPr>
          <p:spPr bwMode="auto">
            <a:xfrm>
              <a:off x="5646368" y="3228411"/>
              <a:ext cx="376917" cy="309099"/>
            </a:xfrm>
            <a:custGeom>
              <a:avLst/>
              <a:gdLst>
                <a:gd name="T0" fmla="*/ 181 w 228"/>
                <a:gd name="T1" fmla="*/ 44 h 199"/>
                <a:gd name="T2" fmla="*/ 177 w 228"/>
                <a:gd name="T3" fmla="*/ 52 h 199"/>
                <a:gd name="T4" fmla="*/ 175 w 228"/>
                <a:gd name="T5" fmla="*/ 68 h 199"/>
                <a:gd name="T6" fmla="*/ 171 w 228"/>
                <a:gd name="T7" fmla="*/ 79 h 199"/>
                <a:gd name="T8" fmla="*/ 167 w 228"/>
                <a:gd name="T9" fmla="*/ 82 h 199"/>
                <a:gd name="T10" fmla="*/ 160 w 228"/>
                <a:gd name="T11" fmla="*/ 75 h 199"/>
                <a:gd name="T12" fmla="*/ 152 w 228"/>
                <a:gd name="T13" fmla="*/ 66 h 199"/>
                <a:gd name="T14" fmla="*/ 137 w 228"/>
                <a:gd name="T15" fmla="*/ 36 h 199"/>
                <a:gd name="T16" fmla="*/ 135 w 228"/>
                <a:gd name="T17" fmla="*/ 38 h 199"/>
                <a:gd name="T18" fmla="*/ 144 w 228"/>
                <a:gd name="T19" fmla="*/ 60 h 199"/>
                <a:gd name="T20" fmla="*/ 157 w 228"/>
                <a:gd name="T21" fmla="*/ 81 h 199"/>
                <a:gd name="T22" fmla="*/ 173 w 228"/>
                <a:gd name="T23" fmla="*/ 113 h 199"/>
                <a:gd name="T24" fmla="*/ 180 w 228"/>
                <a:gd name="T25" fmla="*/ 125 h 199"/>
                <a:gd name="T26" fmla="*/ 187 w 228"/>
                <a:gd name="T27" fmla="*/ 136 h 199"/>
                <a:gd name="T28" fmla="*/ 204 w 228"/>
                <a:gd name="T29" fmla="*/ 159 h 199"/>
                <a:gd name="T30" fmla="*/ 201 w 228"/>
                <a:gd name="T31" fmla="*/ 163 h 199"/>
                <a:gd name="T32" fmla="*/ 203 w 228"/>
                <a:gd name="T33" fmla="*/ 176 h 199"/>
                <a:gd name="T34" fmla="*/ 225 w 228"/>
                <a:gd name="T35" fmla="*/ 195 h 199"/>
                <a:gd name="T36" fmla="*/ 228 w 228"/>
                <a:gd name="T37" fmla="*/ 199 h 199"/>
                <a:gd name="T38" fmla="*/ 157 w 228"/>
                <a:gd name="T39" fmla="*/ 199 h 199"/>
                <a:gd name="T40" fmla="*/ 87 w 228"/>
                <a:gd name="T41" fmla="*/ 199 h 199"/>
                <a:gd name="T42" fmla="*/ 15 w 228"/>
                <a:gd name="T43" fmla="*/ 199 h 199"/>
                <a:gd name="T44" fmla="*/ 11 w 228"/>
                <a:gd name="T45" fmla="*/ 123 h 199"/>
                <a:gd name="T46" fmla="*/ 6 w 228"/>
                <a:gd name="T47" fmla="*/ 49 h 199"/>
                <a:gd name="T48" fmla="*/ 0 w 228"/>
                <a:gd name="T49" fmla="*/ 32 h 199"/>
                <a:gd name="T50" fmla="*/ 4 w 228"/>
                <a:gd name="T51" fmla="*/ 19 h 199"/>
                <a:gd name="T52" fmla="*/ 1 w 228"/>
                <a:gd name="T53" fmla="*/ 11 h 199"/>
                <a:gd name="T54" fmla="*/ 6 w 228"/>
                <a:gd name="T55" fmla="*/ 1 h 199"/>
                <a:gd name="T56" fmla="*/ 29 w 228"/>
                <a:gd name="T57" fmla="*/ 0 h 199"/>
                <a:gd name="T58" fmla="*/ 47 w 228"/>
                <a:gd name="T59" fmla="*/ 6 h 199"/>
                <a:gd name="T60" fmla="*/ 65 w 228"/>
                <a:gd name="T61" fmla="*/ 12 h 199"/>
                <a:gd name="T62" fmla="*/ 73 w 228"/>
                <a:gd name="T63" fmla="*/ 15 h 199"/>
                <a:gd name="T64" fmla="*/ 86 w 228"/>
                <a:gd name="T65" fmla="*/ 9 h 199"/>
                <a:gd name="T66" fmla="*/ 93 w 228"/>
                <a:gd name="T67" fmla="*/ 3 h 199"/>
                <a:gd name="T68" fmla="*/ 108 w 228"/>
                <a:gd name="T69" fmla="*/ 1 h 199"/>
                <a:gd name="T70" fmla="*/ 121 w 228"/>
                <a:gd name="T71" fmla="*/ 4 h 199"/>
                <a:gd name="T72" fmla="*/ 126 w 228"/>
                <a:gd name="T73" fmla="*/ 14 h 199"/>
                <a:gd name="T74" fmla="*/ 130 w 228"/>
                <a:gd name="T75" fmla="*/ 7 h 199"/>
                <a:gd name="T76" fmla="*/ 144 w 228"/>
                <a:gd name="T77" fmla="*/ 12 h 199"/>
                <a:gd name="T78" fmla="*/ 158 w 228"/>
                <a:gd name="T79" fmla="*/ 13 h 199"/>
                <a:gd name="T80" fmla="*/ 166 w 228"/>
                <a:gd name="T81" fmla="*/ 8 h 199"/>
                <a:gd name="T82" fmla="*/ 181 w 228"/>
                <a:gd name="T83" fmla="*/ 44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28" h="199">
                  <a:moveTo>
                    <a:pt x="181" y="44"/>
                  </a:moveTo>
                  <a:lnTo>
                    <a:pt x="177" y="52"/>
                  </a:lnTo>
                  <a:lnTo>
                    <a:pt x="175" y="68"/>
                  </a:lnTo>
                  <a:lnTo>
                    <a:pt x="171" y="79"/>
                  </a:lnTo>
                  <a:lnTo>
                    <a:pt x="167" y="82"/>
                  </a:lnTo>
                  <a:lnTo>
                    <a:pt x="160" y="75"/>
                  </a:lnTo>
                  <a:lnTo>
                    <a:pt x="152" y="66"/>
                  </a:lnTo>
                  <a:lnTo>
                    <a:pt x="137" y="36"/>
                  </a:lnTo>
                  <a:lnTo>
                    <a:pt x="135" y="38"/>
                  </a:lnTo>
                  <a:lnTo>
                    <a:pt x="144" y="60"/>
                  </a:lnTo>
                  <a:lnTo>
                    <a:pt x="157" y="81"/>
                  </a:lnTo>
                  <a:lnTo>
                    <a:pt x="173" y="113"/>
                  </a:lnTo>
                  <a:lnTo>
                    <a:pt x="180" y="125"/>
                  </a:lnTo>
                  <a:lnTo>
                    <a:pt x="187" y="136"/>
                  </a:lnTo>
                  <a:lnTo>
                    <a:pt x="204" y="159"/>
                  </a:lnTo>
                  <a:lnTo>
                    <a:pt x="201" y="163"/>
                  </a:lnTo>
                  <a:lnTo>
                    <a:pt x="203" y="176"/>
                  </a:lnTo>
                  <a:lnTo>
                    <a:pt x="225" y="195"/>
                  </a:lnTo>
                  <a:lnTo>
                    <a:pt x="228" y="199"/>
                  </a:lnTo>
                  <a:lnTo>
                    <a:pt x="157" y="199"/>
                  </a:lnTo>
                  <a:lnTo>
                    <a:pt x="87" y="199"/>
                  </a:lnTo>
                  <a:lnTo>
                    <a:pt x="15" y="199"/>
                  </a:lnTo>
                  <a:lnTo>
                    <a:pt x="11" y="123"/>
                  </a:lnTo>
                  <a:lnTo>
                    <a:pt x="6" y="49"/>
                  </a:lnTo>
                  <a:lnTo>
                    <a:pt x="0" y="32"/>
                  </a:lnTo>
                  <a:lnTo>
                    <a:pt x="4" y="19"/>
                  </a:lnTo>
                  <a:lnTo>
                    <a:pt x="1" y="11"/>
                  </a:lnTo>
                  <a:lnTo>
                    <a:pt x="6" y="1"/>
                  </a:lnTo>
                  <a:lnTo>
                    <a:pt x="29" y="0"/>
                  </a:lnTo>
                  <a:lnTo>
                    <a:pt x="47" y="6"/>
                  </a:lnTo>
                  <a:lnTo>
                    <a:pt x="65" y="12"/>
                  </a:lnTo>
                  <a:lnTo>
                    <a:pt x="73" y="15"/>
                  </a:lnTo>
                  <a:lnTo>
                    <a:pt x="86" y="9"/>
                  </a:lnTo>
                  <a:lnTo>
                    <a:pt x="93" y="3"/>
                  </a:lnTo>
                  <a:lnTo>
                    <a:pt x="108" y="1"/>
                  </a:lnTo>
                  <a:lnTo>
                    <a:pt x="121" y="4"/>
                  </a:lnTo>
                  <a:lnTo>
                    <a:pt x="126" y="14"/>
                  </a:lnTo>
                  <a:lnTo>
                    <a:pt x="130" y="7"/>
                  </a:lnTo>
                  <a:lnTo>
                    <a:pt x="144" y="12"/>
                  </a:lnTo>
                  <a:lnTo>
                    <a:pt x="158" y="13"/>
                  </a:lnTo>
                  <a:lnTo>
                    <a:pt x="166" y="8"/>
                  </a:lnTo>
                  <a:lnTo>
                    <a:pt x="181" y="44"/>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45" name="Freeform 44"/>
            <p:cNvSpPr>
              <a:spLocks/>
            </p:cNvSpPr>
            <p:nvPr/>
          </p:nvSpPr>
          <p:spPr bwMode="auto">
            <a:xfrm>
              <a:off x="6019979" y="3667982"/>
              <a:ext cx="206643" cy="178625"/>
            </a:xfrm>
            <a:custGeom>
              <a:avLst/>
              <a:gdLst>
                <a:gd name="T0" fmla="*/ 112 w 125"/>
                <a:gd name="T1" fmla="*/ 113 h 115"/>
                <a:gd name="T2" fmla="*/ 106 w 125"/>
                <a:gd name="T3" fmla="*/ 106 h 115"/>
                <a:gd name="T4" fmla="*/ 98 w 125"/>
                <a:gd name="T5" fmla="*/ 94 h 115"/>
                <a:gd name="T6" fmla="*/ 89 w 125"/>
                <a:gd name="T7" fmla="*/ 87 h 115"/>
                <a:gd name="T8" fmla="*/ 84 w 125"/>
                <a:gd name="T9" fmla="*/ 80 h 115"/>
                <a:gd name="T10" fmla="*/ 68 w 125"/>
                <a:gd name="T11" fmla="*/ 72 h 115"/>
                <a:gd name="T12" fmla="*/ 56 w 125"/>
                <a:gd name="T13" fmla="*/ 71 h 115"/>
                <a:gd name="T14" fmla="*/ 51 w 125"/>
                <a:gd name="T15" fmla="*/ 67 h 115"/>
                <a:gd name="T16" fmla="*/ 41 w 125"/>
                <a:gd name="T17" fmla="*/ 72 h 115"/>
                <a:gd name="T18" fmla="*/ 29 w 125"/>
                <a:gd name="T19" fmla="*/ 63 h 115"/>
                <a:gd name="T20" fmla="*/ 24 w 125"/>
                <a:gd name="T21" fmla="*/ 78 h 115"/>
                <a:gd name="T22" fmla="*/ 3 w 125"/>
                <a:gd name="T23" fmla="*/ 74 h 115"/>
                <a:gd name="T24" fmla="*/ 0 w 125"/>
                <a:gd name="T25" fmla="*/ 65 h 115"/>
                <a:gd name="T26" fmla="*/ 7 w 125"/>
                <a:gd name="T27" fmla="*/ 35 h 115"/>
                <a:gd name="T28" fmla="*/ 8 w 125"/>
                <a:gd name="T29" fmla="*/ 21 h 115"/>
                <a:gd name="T30" fmla="*/ 13 w 125"/>
                <a:gd name="T31" fmla="*/ 15 h 115"/>
                <a:gd name="T32" fmla="*/ 27 w 125"/>
                <a:gd name="T33" fmla="*/ 11 h 115"/>
                <a:gd name="T34" fmla="*/ 35 w 125"/>
                <a:gd name="T35" fmla="*/ 0 h 115"/>
                <a:gd name="T36" fmla="*/ 47 w 125"/>
                <a:gd name="T37" fmla="*/ 23 h 115"/>
                <a:gd name="T38" fmla="*/ 53 w 125"/>
                <a:gd name="T39" fmla="*/ 43 h 115"/>
                <a:gd name="T40" fmla="*/ 63 w 125"/>
                <a:gd name="T41" fmla="*/ 53 h 115"/>
                <a:gd name="T42" fmla="*/ 89 w 125"/>
                <a:gd name="T43" fmla="*/ 72 h 115"/>
                <a:gd name="T44" fmla="*/ 100 w 125"/>
                <a:gd name="T45" fmla="*/ 84 h 115"/>
                <a:gd name="T46" fmla="*/ 110 w 125"/>
                <a:gd name="T47" fmla="*/ 96 h 115"/>
                <a:gd name="T48" fmla="*/ 116 w 125"/>
                <a:gd name="T49" fmla="*/ 103 h 115"/>
                <a:gd name="T50" fmla="*/ 125 w 125"/>
                <a:gd name="T51" fmla="*/ 110 h 115"/>
                <a:gd name="T52" fmla="*/ 120 w 125"/>
                <a:gd name="T53" fmla="*/ 115 h 115"/>
                <a:gd name="T54" fmla="*/ 112 w 125"/>
                <a:gd name="T55" fmla="*/ 113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25" h="115">
                  <a:moveTo>
                    <a:pt x="112" y="113"/>
                  </a:moveTo>
                  <a:lnTo>
                    <a:pt x="106" y="106"/>
                  </a:lnTo>
                  <a:lnTo>
                    <a:pt x="98" y="94"/>
                  </a:lnTo>
                  <a:lnTo>
                    <a:pt x="89" y="87"/>
                  </a:lnTo>
                  <a:lnTo>
                    <a:pt x="84" y="80"/>
                  </a:lnTo>
                  <a:lnTo>
                    <a:pt x="68" y="72"/>
                  </a:lnTo>
                  <a:lnTo>
                    <a:pt x="56" y="71"/>
                  </a:lnTo>
                  <a:lnTo>
                    <a:pt x="51" y="67"/>
                  </a:lnTo>
                  <a:lnTo>
                    <a:pt x="41" y="72"/>
                  </a:lnTo>
                  <a:lnTo>
                    <a:pt x="29" y="63"/>
                  </a:lnTo>
                  <a:lnTo>
                    <a:pt x="24" y="78"/>
                  </a:lnTo>
                  <a:lnTo>
                    <a:pt x="3" y="74"/>
                  </a:lnTo>
                  <a:lnTo>
                    <a:pt x="0" y="65"/>
                  </a:lnTo>
                  <a:lnTo>
                    <a:pt x="7" y="35"/>
                  </a:lnTo>
                  <a:lnTo>
                    <a:pt x="8" y="21"/>
                  </a:lnTo>
                  <a:lnTo>
                    <a:pt x="13" y="15"/>
                  </a:lnTo>
                  <a:lnTo>
                    <a:pt x="27" y="11"/>
                  </a:lnTo>
                  <a:lnTo>
                    <a:pt x="35" y="0"/>
                  </a:lnTo>
                  <a:lnTo>
                    <a:pt x="47" y="23"/>
                  </a:lnTo>
                  <a:lnTo>
                    <a:pt x="53" y="43"/>
                  </a:lnTo>
                  <a:lnTo>
                    <a:pt x="63" y="53"/>
                  </a:lnTo>
                  <a:lnTo>
                    <a:pt x="89" y="72"/>
                  </a:lnTo>
                  <a:lnTo>
                    <a:pt x="100" y="84"/>
                  </a:lnTo>
                  <a:lnTo>
                    <a:pt x="110" y="96"/>
                  </a:lnTo>
                  <a:lnTo>
                    <a:pt x="116" y="103"/>
                  </a:lnTo>
                  <a:lnTo>
                    <a:pt x="125" y="110"/>
                  </a:lnTo>
                  <a:lnTo>
                    <a:pt x="120" y="115"/>
                  </a:lnTo>
                  <a:lnTo>
                    <a:pt x="112" y="113"/>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46" name="Freeform 45"/>
            <p:cNvSpPr>
              <a:spLocks/>
            </p:cNvSpPr>
            <p:nvPr/>
          </p:nvSpPr>
          <p:spPr bwMode="auto">
            <a:xfrm>
              <a:off x="4669361" y="2838542"/>
              <a:ext cx="342201" cy="250075"/>
            </a:xfrm>
            <a:custGeom>
              <a:avLst/>
              <a:gdLst>
                <a:gd name="T0" fmla="*/ 5 w 207"/>
                <a:gd name="T1" fmla="*/ 39 h 161"/>
                <a:gd name="T2" fmla="*/ 6 w 207"/>
                <a:gd name="T3" fmla="*/ 24 h 161"/>
                <a:gd name="T4" fmla="*/ 0 w 207"/>
                <a:gd name="T5" fmla="*/ 15 h 161"/>
                <a:gd name="T6" fmla="*/ 24 w 207"/>
                <a:gd name="T7" fmla="*/ 0 h 161"/>
                <a:gd name="T8" fmla="*/ 44 w 207"/>
                <a:gd name="T9" fmla="*/ 4 h 161"/>
                <a:gd name="T10" fmla="*/ 66 w 207"/>
                <a:gd name="T11" fmla="*/ 4 h 161"/>
                <a:gd name="T12" fmla="*/ 84 w 207"/>
                <a:gd name="T13" fmla="*/ 7 h 161"/>
                <a:gd name="T14" fmla="*/ 98 w 207"/>
                <a:gd name="T15" fmla="*/ 6 h 161"/>
                <a:gd name="T16" fmla="*/ 125 w 207"/>
                <a:gd name="T17" fmla="*/ 7 h 161"/>
                <a:gd name="T18" fmla="*/ 131 w 207"/>
                <a:gd name="T19" fmla="*/ 15 h 161"/>
                <a:gd name="T20" fmla="*/ 162 w 207"/>
                <a:gd name="T21" fmla="*/ 24 h 161"/>
                <a:gd name="T22" fmla="*/ 168 w 207"/>
                <a:gd name="T23" fmla="*/ 20 h 161"/>
                <a:gd name="T24" fmla="*/ 187 w 207"/>
                <a:gd name="T25" fmla="*/ 29 h 161"/>
                <a:gd name="T26" fmla="*/ 206 w 207"/>
                <a:gd name="T27" fmla="*/ 27 h 161"/>
                <a:gd name="T28" fmla="*/ 207 w 207"/>
                <a:gd name="T29" fmla="*/ 38 h 161"/>
                <a:gd name="T30" fmla="*/ 191 w 207"/>
                <a:gd name="T31" fmla="*/ 52 h 161"/>
                <a:gd name="T32" fmla="*/ 170 w 207"/>
                <a:gd name="T33" fmla="*/ 57 h 161"/>
                <a:gd name="T34" fmla="*/ 169 w 207"/>
                <a:gd name="T35" fmla="*/ 63 h 161"/>
                <a:gd name="T36" fmla="*/ 158 w 207"/>
                <a:gd name="T37" fmla="*/ 75 h 161"/>
                <a:gd name="T38" fmla="*/ 152 w 207"/>
                <a:gd name="T39" fmla="*/ 92 h 161"/>
                <a:gd name="T40" fmla="*/ 158 w 207"/>
                <a:gd name="T41" fmla="*/ 103 h 161"/>
                <a:gd name="T42" fmla="*/ 148 w 207"/>
                <a:gd name="T43" fmla="*/ 113 h 161"/>
                <a:gd name="T44" fmla="*/ 145 w 207"/>
                <a:gd name="T45" fmla="*/ 126 h 161"/>
                <a:gd name="T46" fmla="*/ 132 w 207"/>
                <a:gd name="T47" fmla="*/ 130 h 161"/>
                <a:gd name="T48" fmla="*/ 119 w 207"/>
                <a:gd name="T49" fmla="*/ 146 h 161"/>
                <a:gd name="T50" fmla="*/ 98 w 207"/>
                <a:gd name="T51" fmla="*/ 146 h 161"/>
                <a:gd name="T52" fmla="*/ 81 w 207"/>
                <a:gd name="T53" fmla="*/ 146 h 161"/>
                <a:gd name="T54" fmla="*/ 70 w 207"/>
                <a:gd name="T55" fmla="*/ 153 h 161"/>
                <a:gd name="T56" fmla="*/ 64 w 207"/>
                <a:gd name="T57" fmla="*/ 161 h 161"/>
                <a:gd name="T58" fmla="*/ 55 w 207"/>
                <a:gd name="T59" fmla="*/ 159 h 161"/>
                <a:gd name="T60" fmla="*/ 49 w 207"/>
                <a:gd name="T61" fmla="*/ 152 h 161"/>
                <a:gd name="T62" fmla="*/ 44 w 207"/>
                <a:gd name="T63" fmla="*/ 140 h 161"/>
                <a:gd name="T64" fmla="*/ 29 w 207"/>
                <a:gd name="T65" fmla="*/ 137 h 161"/>
                <a:gd name="T66" fmla="*/ 27 w 207"/>
                <a:gd name="T67" fmla="*/ 130 h 161"/>
                <a:gd name="T68" fmla="*/ 34 w 207"/>
                <a:gd name="T69" fmla="*/ 123 h 161"/>
                <a:gd name="T70" fmla="*/ 36 w 207"/>
                <a:gd name="T71" fmla="*/ 117 h 161"/>
                <a:gd name="T72" fmla="*/ 31 w 207"/>
                <a:gd name="T73" fmla="*/ 111 h 161"/>
                <a:gd name="T74" fmla="*/ 36 w 207"/>
                <a:gd name="T75" fmla="*/ 98 h 161"/>
                <a:gd name="T76" fmla="*/ 29 w 207"/>
                <a:gd name="T77" fmla="*/ 85 h 161"/>
                <a:gd name="T78" fmla="*/ 37 w 207"/>
                <a:gd name="T79" fmla="*/ 83 h 161"/>
                <a:gd name="T80" fmla="*/ 37 w 207"/>
                <a:gd name="T81" fmla="*/ 74 h 161"/>
                <a:gd name="T82" fmla="*/ 40 w 207"/>
                <a:gd name="T83" fmla="*/ 71 h 161"/>
                <a:gd name="T84" fmla="*/ 41 w 207"/>
                <a:gd name="T85" fmla="*/ 55 h 161"/>
                <a:gd name="T86" fmla="*/ 49 w 207"/>
                <a:gd name="T87" fmla="*/ 49 h 161"/>
                <a:gd name="T88" fmla="*/ 44 w 207"/>
                <a:gd name="T89" fmla="*/ 39 h 161"/>
                <a:gd name="T90" fmla="*/ 35 w 207"/>
                <a:gd name="T91" fmla="*/ 38 h 161"/>
                <a:gd name="T92" fmla="*/ 32 w 207"/>
                <a:gd name="T93" fmla="*/ 40 h 161"/>
                <a:gd name="T94" fmla="*/ 22 w 207"/>
                <a:gd name="T95" fmla="*/ 40 h 161"/>
                <a:gd name="T96" fmla="*/ 18 w 207"/>
                <a:gd name="T97" fmla="*/ 30 h 161"/>
                <a:gd name="T98" fmla="*/ 11 w 207"/>
                <a:gd name="T99" fmla="*/ 33 h 161"/>
                <a:gd name="T100" fmla="*/ 5 w 207"/>
                <a:gd name="T101" fmla="*/ 39 h 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07" h="161">
                  <a:moveTo>
                    <a:pt x="5" y="39"/>
                  </a:moveTo>
                  <a:lnTo>
                    <a:pt x="6" y="24"/>
                  </a:lnTo>
                  <a:lnTo>
                    <a:pt x="0" y="15"/>
                  </a:lnTo>
                  <a:lnTo>
                    <a:pt x="24" y="0"/>
                  </a:lnTo>
                  <a:lnTo>
                    <a:pt x="44" y="4"/>
                  </a:lnTo>
                  <a:lnTo>
                    <a:pt x="66" y="4"/>
                  </a:lnTo>
                  <a:lnTo>
                    <a:pt x="84" y="7"/>
                  </a:lnTo>
                  <a:lnTo>
                    <a:pt x="98" y="6"/>
                  </a:lnTo>
                  <a:lnTo>
                    <a:pt x="125" y="7"/>
                  </a:lnTo>
                  <a:lnTo>
                    <a:pt x="131" y="15"/>
                  </a:lnTo>
                  <a:lnTo>
                    <a:pt x="162" y="24"/>
                  </a:lnTo>
                  <a:lnTo>
                    <a:pt x="168" y="20"/>
                  </a:lnTo>
                  <a:lnTo>
                    <a:pt x="187" y="29"/>
                  </a:lnTo>
                  <a:lnTo>
                    <a:pt x="206" y="27"/>
                  </a:lnTo>
                  <a:lnTo>
                    <a:pt x="207" y="38"/>
                  </a:lnTo>
                  <a:lnTo>
                    <a:pt x="191" y="52"/>
                  </a:lnTo>
                  <a:lnTo>
                    <a:pt x="170" y="57"/>
                  </a:lnTo>
                  <a:lnTo>
                    <a:pt x="169" y="63"/>
                  </a:lnTo>
                  <a:lnTo>
                    <a:pt x="158" y="75"/>
                  </a:lnTo>
                  <a:lnTo>
                    <a:pt x="152" y="92"/>
                  </a:lnTo>
                  <a:lnTo>
                    <a:pt x="158" y="103"/>
                  </a:lnTo>
                  <a:lnTo>
                    <a:pt x="148" y="113"/>
                  </a:lnTo>
                  <a:lnTo>
                    <a:pt x="145" y="126"/>
                  </a:lnTo>
                  <a:lnTo>
                    <a:pt x="132" y="130"/>
                  </a:lnTo>
                  <a:lnTo>
                    <a:pt x="119" y="146"/>
                  </a:lnTo>
                  <a:lnTo>
                    <a:pt x="98" y="146"/>
                  </a:lnTo>
                  <a:lnTo>
                    <a:pt x="81" y="146"/>
                  </a:lnTo>
                  <a:lnTo>
                    <a:pt x="70" y="153"/>
                  </a:lnTo>
                  <a:lnTo>
                    <a:pt x="64" y="161"/>
                  </a:lnTo>
                  <a:lnTo>
                    <a:pt x="55" y="159"/>
                  </a:lnTo>
                  <a:lnTo>
                    <a:pt x="49" y="152"/>
                  </a:lnTo>
                  <a:lnTo>
                    <a:pt x="44" y="140"/>
                  </a:lnTo>
                  <a:lnTo>
                    <a:pt x="29" y="137"/>
                  </a:lnTo>
                  <a:lnTo>
                    <a:pt x="27" y="130"/>
                  </a:lnTo>
                  <a:lnTo>
                    <a:pt x="34" y="123"/>
                  </a:lnTo>
                  <a:lnTo>
                    <a:pt x="36" y="117"/>
                  </a:lnTo>
                  <a:lnTo>
                    <a:pt x="31" y="111"/>
                  </a:lnTo>
                  <a:lnTo>
                    <a:pt x="36" y="98"/>
                  </a:lnTo>
                  <a:lnTo>
                    <a:pt x="29" y="85"/>
                  </a:lnTo>
                  <a:lnTo>
                    <a:pt x="37" y="83"/>
                  </a:lnTo>
                  <a:lnTo>
                    <a:pt x="37" y="74"/>
                  </a:lnTo>
                  <a:lnTo>
                    <a:pt x="40" y="71"/>
                  </a:lnTo>
                  <a:lnTo>
                    <a:pt x="41" y="55"/>
                  </a:lnTo>
                  <a:lnTo>
                    <a:pt x="49" y="49"/>
                  </a:lnTo>
                  <a:lnTo>
                    <a:pt x="44" y="39"/>
                  </a:lnTo>
                  <a:lnTo>
                    <a:pt x="35" y="38"/>
                  </a:lnTo>
                  <a:lnTo>
                    <a:pt x="32" y="40"/>
                  </a:lnTo>
                  <a:lnTo>
                    <a:pt x="22" y="40"/>
                  </a:lnTo>
                  <a:lnTo>
                    <a:pt x="18" y="30"/>
                  </a:lnTo>
                  <a:lnTo>
                    <a:pt x="11" y="33"/>
                  </a:lnTo>
                  <a:lnTo>
                    <a:pt x="5" y="3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47" name="Freeform 46"/>
            <p:cNvSpPr>
              <a:spLocks/>
            </p:cNvSpPr>
            <p:nvPr/>
          </p:nvSpPr>
          <p:spPr bwMode="auto">
            <a:xfrm>
              <a:off x="5499239" y="2344606"/>
              <a:ext cx="117373" cy="65236"/>
            </a:xfrm>
            <a:custGeom>
              <a:avLst/>
              <a:gdLst>
                <a:gd name="T0" fmla="*/ 19 w 71"/>
                <a:gd name="T1" fmla="*/ 36 h 42"/>
                <a:gd name="T2" fmla="*/ 19 w 71"/>
                <a:gd name="T3" fmla="*/ 24 h 42"/>
                <a:gd name="T4" fmla="*/ 14 w 71"/>
                <a:gd name="T5" fmla="*/ 27 h 42"/>
                <a:gd name="T6" fmla="*/ 3 w 71"/>
                <a:gd name="T7" fmla="*/ 20 h 42"/>
                <a:gd name="T8" fmla="*/ 0 w 71"/>
                <a:gd name="T9" fmla="*/ 9 h 42"/>
                <a:gd name="T10" fmla="*/ 18 w 71"/>
                <a:gd name="T11" fmla="*/ 3 h 42"/>
                <a:gd name="T12" fmla="*/ 36 w 71"/>
                <a:gd name="T13" fmla="*/ 0 h 42"/>
                <a:gd name="T14" fmla="*/ 53 w 71"/>
                <a:gd name="T15" fmla="*/ 4 h 42"/>
                <a:gd name="T16" fmla="*/ 68 w 71"/>
                <a:gd name="T17" fmla="*/ 3 h 42"/>
                <a:gd name="T18" fmla="*/ 71 w 71"/>
                <a:gd name="T19" fmla="*/ 7 h 42"/>
                <a:gd name="T20" fmla="*/ 62 w 71"/>
                <a:gd name="T21" fmla="*/ 18 h 42"/>
                <a:gd name="T22" fmla="*/ 70 w 71"/>
                <a:gd name="T23" fmla="*/ 36 h 42"/>
                <a:gd name="T24" fmla="*/ 65 w 71"/>
                <a:gd name="T25" fmla="*/ 42 h 42"/>
                <a:gd name="T26" fmla="*/ 53 w 71"/>
                <a:gd name="T27" fmla="*/ 42 h 42"/>
                <a:gd name="T28" fmla="*/ 38 w 71"/>
                <a:gd name="T29" fmla="*/ 35 h 42"/>
                <a:gd name="T30" fmla="*/ 31 w 71"/>
                <a:gd name="T31" fmla="*/ 32 h 42"/>
                <a:gd name="T32" fmla="*/ 19 w 71"/>
                <a:gd name="T33" fmla="*/ 36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71" h="42">
                  <a:moveTo>
                    <a:pt x="19" y="36"/>
                  </a:moveTo>
                  <a:lnTo>
                    <a:pt x="19" y="24"/>
                  </a:lnTo>
                  <a:lnTo>
                    <a:pt x="14" y="27"/>
                  </a:lnTo>
                  <a:lnTo>
                    <a:pt x="3" y="20"/>
                  </a:lnTo>
                  <a:lnTo>
                    <a:pt x="0" y="9"/>
                  </a:lnTo>
                  <a:lnTo>
                    <a:pt x="18" y="3"/>
                  </a:lnTo>
                  <a:lnTo>
                    <a:pt x="36" y="0"/>
                  </a:lnTo>
                  <a:lnTo>
                    <a:pt x="53" y="4"/>
                  </a:lnTo>
                  <a:lnTo>
                    <a:pt x="68" y="3"/>
                  </a:lnTo>
                  <a:lnTo>
                    <a:pt x="71" y="7"/>
                  </a:lnTo>
                  <a:lnTo>
                    <a:pt x="62" y="18"/>
                  </a:lnTo>
                  <a:lnTo>
                    <a:pt x="70" y="36"/>
                  </a:lnTo>
                  <a:lnTo>
                    <a:pt x="65" y="42"/>
                  </a:lnTo>
                  <a:lnTo>
                    <a:pt x="53" y="42"/>
                  </a:lnTo>
                  <a:lnTo>
                    <a:pt x="38" y="35"/>
                  </a:lnTo>
                  <a:lnTo>
                    <a:pt x="31" y="32"/>
                  </a:lnTo>
                  <a:lnTo>
                    <a:pt x="19" y="36"/>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48" name="Freeform 47"/>
            <p:cNvSpPr>
              <a:spLocks/>
            </p:cNvSpPr>
            <p:nvPr/>
          </p:nvSpPr>
          <p:spPr bwMode="auto">
            <a:xfrm>
              <a:off x="5925750" y="3765837"/>
              <a:ext cx="449655" cy="371230"/>
            </a:xfrm>
            <a:custGeom>
              <a:avLst/>
              <a:gdLst>
                <a:gd name="T0" fmla="*/ 86 w 272"/>
                <a:gd name="T1" fmla="*/ 0 h 239"/>
                <a:gd name="T2" fmla="*/ 98 w 272"/>
                <a:gd name="T3" fmla="*/ 9 h 239"/>
                <a:gd name="T4" fmla="*/ 108 w 272"/>
                <a:gd name="T5" fmla="*/ 4 h 239"/>
                <a:gd name="T6" fmla="*/ 113 w 272"/>
                <a:gd name="T7" fmla="*/ 8 h 239"/>
                <a:gd name="T8" fmla="*/ 125 w 272"/>
                <a:gd name="T9" fmla="*/ 9 h 239"/>
                <a:gd name="T10" fmla="*/ 141 w 272"/>
                <a:gd name="T11" fmla="*/ 17 h 239"/>
                <a:gd name="T12" fmla="*/ 146 w 272"/>
                <a:gd name="T13" fmla="*/ 24 h 239"/>
                <a:gd name="T14" fmla="*/ 155 w 272"/>
                <a:gd name="T15" fmla="*/ 31 h 239"/>
                <a:gd name="T16" fmla="*/ 163 w 272"/>
                <a:gd name="T17" fmla="*/ 43 h 239"/>
                <a:gd name="T18" fmla="*/ 169 w 272"/>
                <a:gd name="T19" fmla="*/ 50 h 239"/>
                <a:gd name="T20" fmla="*/ 163 w 272"/>
                <a:gd name="T21" fmla="*/ 59 h 239"/>
                <a:gd name="T22" fmla="*/ 157 w 272"/>
                <a:gd name="T23" fmla="*/ 69 h 239"/>
                <a:gd name="T24" fmla="*/ 159 w 272"/>
                <a:gd name="T25" fmla="*/ 75 h 239"/>
                <a:gd name="T26" fmla="*/ 160 w 272"/>
                <a:gd name="T27" fmla="*/ 81 h 239"/>
                <a:gd name="T28" fmla="*/ 170 w 272"/>
                <a:gd name="T29" fmla="*/ 81 h 239"/>
                <a:gd name="T30" fmla="*/ 174 w 272"/>
                <a:gd name="T31" fmla="*/ 80 h 239"/>
                <a:gd name="T32" fmla="*/ 178 w 272"/>
                <a:gd name="T33" fmla="*/ 83 h 239"/>
                <a:gd name="T34" fmla="*/ 175 w 272"/>
                <a:gd name="T35" fmla="*/ 91 h 239"/>
                <a:gd name="T36" fmla="*/ 182 w 272"/>
                <a:gd name="T37" fmla="*/ 102 h 239"/>
                <a:gd name="T38" fmla="*/ 189 w 272"/>
                <a:gd name="T39" fmla="*/ 112 h 239"/>
                <a:gd name="T40" fmla="*/ 196 w 272"/>
                <a:gd name="T41" fmla="*/ 119 h 239"/>
                <a:gd name="T42" fmla="*/ 257 w 272"/>
                <a:gd name="T43" fmla="*/ 144 h 239"/>
                <a:gd name="T44" fmla="*/ 272 w 272"/>
                <a:gd name="T45" fmla="*/ 144 h 239"/>
                <a:gd name="T46" fmla="*/ 222 w 272"/>
                <a:gd name="T47" fmla="*/ 207 h 239"/>
                <a:gd name="T48" fmla="*/ 198 w 272"/>
                <a:gd name="T49" fmla="*/ 207 h 239"/>
                <a:gd name="T50" fmla="*/ 182 w 272"/>
                <a:gd name="T51" fmla="*/ 222 h 239"/>
                <a:gd name="T52" fmla="*/ 170 w 272"/>
                <a:gd name="T53" fmla="*/ 222 h 239"/>
                <a:gd name="T54" fmla="*/ 165 w 272"/>
                <a:gd name="T55" fmla="*/ 229 h 239"/>
                <a:gd name="T56" fmla="*/ 152 w 272"/>
                <a:gd name="T57" fmla="*/ 229 h 239"/>
                <a:gd name="T58" fmla="*/ 145 w 272"/>
                <a:gd name="T59" fmla="*/ 222 h 239"/>
                <a:gd name="T60" fmla="*/ 128 w 272"/>
                <a:gd name="T61" fmla="*/ 231 h 239"/>
                <a:gd name="T62" fmla="*/ 123 w 272"/>
                <a:gd name="T63" fmla="*/ 239 h 239"/>
                <a:gd name="T64" fmla="*/ 111 w 272"/>
                <a:gd name="T65" fmla="*/ 238 h 239"/>
                <a:gd name="T66" fmla="*/ 107 w 272"/>
                <a:gd name="T67" fmla="*/ 235 h 239"/>
                <a:gd name="T68" fmla="*/ 102 w 272"/>
                <a:gd name="T69" fmla="*/ 236 h 239"/>
                <a:gd name="T70" fmla="*/ 96 w 272"/>
                <a:gd name="T71" fmla="*/ 236 h 239"/>
                <a:gd name="T72" fmla="*/ 73 w 272"/>
                <a:gd name="T73" fmla="*/ 218 h 239"/>
                <a:gd name="T74" fmla="*/ 60 w 272"/>
                <a:gd name="T75" fmla="*/ 218 h 239"/>
                <a:gd name="T76" fmla="*/ 54 w 272"/>
                <a:gd name="T77" fmla="*/ 211 h 239"/>
                <a:gd name="T78" fmla="*/ 54 w 272"/>
                <a:gd name="T79" fmla="*/ 200 h 239"/>
                <a:gd name="T80" fmla="*/ 44 w 272"/>
                <a:gd name="T81" fmla="*/ 196 h 239"/>
                <a:gd name="T82" fmla="*/ 33 w 272"/>
                <a:gd name="T83" fmla="*/ 173 h 239"/>
                <a:gd name="T84" fmla="*/ 25 w 272"/>
                <a:gd name="T85" fmla="*/ 169 h 239"/>
                <a:gd name="T86" fmla="*/ 21 w 272"/>
                <a:gd name="T87" fmla="*/ 160 h 239"/>
                <a:gd name="T88" fmla="*/ 12 w 272"/>
                <a:gd name="T89" fmla="*/ 150 h 239"/>
                <a:gd name="T90" fmla="*/ 0 w 272"/>
                <a:gd name="T91" fmla="*/ 149 h 239"/>
                <a:gd name="T92" fmla="*/ 6 w 272"/>
                <a:gd name="T93" fmla="*/ 137 h 239"/>
                <a:gd name="T94" fmla="*/ 16 w 272"/>
                <a:gd name="T95" fmla="*/ 136 h 239"/>
                <a:gd name="T96" fmla="*/ 19 w 272"/>
                <a:gd name="T97" fmla="*/ 130 h 239"/>
                <a:gd name="T98" fmla="*/ 18 w 272"/>
                <a:gd name="T99" fmla="*/ 111 h 239"/>
                <a:gd name="T100" fmla="*/ 23 w 272"/>
                <a:gd name="T101" fmla="*/ 89 h 239"/>
                <a:gd name="T102" fmla="*/ 31 w 272"/>
                <a:gd name="T103" fmla="*/ 84 h 239"/>
                <a:gd name="T104" fmla="*/ 33 w 272"/>
                <a:gd name="T105" fmla="*/ 75 h 239"/>
                <a:gd name="T106" fmla="*/ 40 w 272"/>
                <a:gd name="T107" fmla="*/ 59 h 239"/>
                <a:gd name="T108" fmla="*/ 51 w 272"/>
                <a:gd name="T109" fmla="*/ 49 h 239"/>
                <a:gd name="T110" fmla="*/ 57 w 272"/>
                <a:gd name="T111" fmla="*/ 28 h 239"/>
                <a:gd name="T112" fmla="*/ 60 w 272"/>
                <a:gd name="T113" fmla="*/ 11 h 239"/>
                <a:gd name="T114" fmla="*/ 81 w 272"/>
                <a:gd name="T115" fmla="*/ 15 h 239"/>
                <a:gd name="T116" fmla="*/ 86 w 272"/>
                <a:gd name="T117" fmla="*/ 0 h 2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72" h="239">
                  <a:moveTo>
                    <a:pt x="86" y="0"/>
                  </a:moveTo>
                  <a:lnTo>
                    <a:pt x="98" y="9"/>
                  </a:lnTo>
                  <a:lnTo>
                    <a:pt x="108" y="4"/>
                  </a:lnTo>
                  <a:lnTo>
                    <a:pt x="113" y="8"/>
                  </a:lnTo>
                  <a:lnTo>
                    <a:pt x="125" y="9"/>
                  </a:lnTo>
                  <a:lnTo>
                    <a:pt x="141" y="17"/>
                  </a:lnTo>
                  <a:lnTo>
                    <a:pt x="146" y="24"/>
                  </a:lnTo>
                  <a:lnTo>
                    <a:pt x="155" y="31"/>
                  </a:lnTo>
                  <a:lnTo>
                    <a:pt x="163" y="43"/>
                  </a:lnTo>
                  <a:lnTo>
                    <a:pt x="169" y="50"/>
                  </a:lnTo>
                  <a:lnTo>
                    <a:pt x="163" y="59"/>
                  </a:lnTo>
                  <a:lnTo>
                    <a:pt x="157" y="69"/>
                  </a:lnTo>
                  <a:lnTo>
                    <a:pt x="159" y="75"/>
                  </a:lnTo>
                  <a:lnTo>
                    <a:pt x="160" y="81"/>
                  </a:lnTo>
                  <a:lnTo>
                    <a:pt x="170" y="81"/>
                  </a:lnTo>
                  <a:lnTo>
                    <a:pt x="174" y="80"/>
                  </a:lnTo>
                  <a:lnTo>
                    <a:pt x="178" y="83"/>
                  </a:lnTo>
                  <a:lnTo>
                    <a:pt x="175" y="91"/>
                  </a:lnTo>
                  <a:lnTo>
                    <a:pt x="182" y="102"/>
                  </a:lnTo>
                  <a:lnTo>
                    <a:pt x="189" y="112"/>
                  </a:lnTo>
                  <a:lnTo>
                    <a:pt x="196" y="119"/>
                  </a:lnTo>
                  <a:lnTo>
                    <a:pt x="257" y="144"/>
                  </a:lnTo>
                  <a:lnTo>
                    <a:pt x="272" y="144"/>
                  </a:lnTo>
                  <a:lnTo>
                    <a:pt x="222" y="207"/>
                  </a:lnTo>
                  <a:lnTo>
                    <a:pt x="198" y="207"/>
                  </a:lnTo>
                  <a:lnTo>
                    <a:pt x="182" y="222"/>
                  </a:lnTo>
                  <a:lnTo>
                    <a:pt x="170" y="222"/>
                  </a:lnTo>
                  <a:lnTo>
                    <a:pt x="165" y="229"/>
                  </a:lnTo>
                  <a:lnTo>
                    <a:pt x="152" y="229"/>
                  </a:lnTo>
                  <a:lnTo>
                    <a:pt x="145" y="222"/>
                  </a:lnTo>
                  <a:lnTo>
                    <a:pt x="128" y="231"/>
                  </a:lnTo>
                  <a:lnTo>
                    <a:pt x="123" y="239"/>
                  </a:lnTo>
                  <a:lnTo>
                    <a:pt x="111" y="238"/>
                  </a:lnTo>
                  <a:lnTo>
                    <a:pt x="107" y="235"/>
                  </a:lnTo>
                  <a:lnTo>
                    <a:pt x="102" y="236"/>
                  </a:lnTo>
                  <a:lnTo>
                    <a:pt x="96" y="236"/>
                  </a:lnTo>
                  <a:lnTo>
                    <a:pt x="73" y="218"/>
                  </a:lnTo>
                  <a:lnTo>
                    <a:pt x="60" y="218"/>
                  </a:lnTo>
                  <a:lnTo>
                    <a:pt x="54" y="211"/>
                  </a:lnTo>
                  <a:lnTo>
                    <a:pt x="54" y="200"/>
                  </a:lnTo>
                  <a:lnTo>
                    <a:pt x="44" y="196"/>
                  </a:lnTo>
                  <a:lnTo>
                    <a:pt x="33" y="173"/>
                  </a:lnTo>
                  <a:lnTo>
                    <a:pt x="25" y="169"/>
                  </a:lnTo>
                  <a:lnTo>
                    <a:pt x="21" y="160"/>
                  </a:lnTo>
                  <a:lnTo>
                    <a:pt x="12" y="150"/>
                  </a:lnTo>
                  <a:lnTo>
                    <a:pt x="0" y="149"/>
                  </a:lnTo>
                  <a:lnTo>
                    <a:pt x="6" y="137"/>
                  </a:lnTo>
                  <a:lnTo>
                    <a:pt x="16" y="136"/>
                  </a:lnTo>
                  <a:lnTo>
                    <a:pt x="19" y="130"/>
                  </a:lnTo>
                  <a:lnTo>
                    <a:pt x="18" y="111"/>
                  </a:lnTo>
                  <a:lnTo>
                    <a:pt x="23" y="89"/>
                  </a:lnTo>
                  <a:lnTo>
                    <a:pt x="31" y="84"/>
                  </a:lnTo>
                  <a:lnTo>
                    <a:pt x="33" y="75"/>
                  </a:lnTo>
                  <a:lnTo>
                    <a:pt x="40" y="59"/>
                  </a:lnTo>
                  <a:lnTo>
                    <a:pt x="51" y="49"/>
                  </a:lnTo>
                  <a:lnTo>
                    <a:pt x="57" y="28"/>
                  </a:lnTo>
                  <a:lnTo>
                    <a:pt x="60" y="11"/>
                  </a:lnTo>
                  <a:lnTo>
                    <a:pt x="81" y="15"/>
                  </a:lnTo>
                  <a:lnTo>
                    <a:pt x="86"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49" name="Freeform 48"/>
            <p:cNvSpPr>
              <a:spLocks/>
            </p:cNvSpPr>
            <p:nvPr/>
          </p:nvSpPr>
          <p:spPr bwMode="auto">
            <a:xfrm>
              <a:off x="5381866" y="2044827"/>
              <a:ext cx="290953" cy="293566"/>
            </a:xfrm>
            <a:custGeom>
              <a:avLst/>
              <a:gdLst>
                <a:gd name="T0" fmla="*/ 106 w 176"/>
                <a:gd name="T1" fmla="*/ 19 h 189"/>
                <a:gd name="T2" fmla="*/ 107 w 176"/>
                <a:gd name="T3" fmla="*/ 31 h 189"/>
                <a:gd name="T4" fmla="*/ 131 w 176"/>
                <a:gd name="T5" fmla="*/ 43 h 189"/>
                <a:gd name="T6" fmla="*/ 122 w 176"/>
                <a:gd name="T7" fmla="*/ 56 h 189"/>
                <a:gd name="T8" fmla="*/ 144 w 176"/>
                <a:gd name="T9" fmla="*/ 77 h 189"/>
                <a:gd name="T10" fmla="*/ 138 w 176"/>
                <a:gd name="T11" fmla="*/ 93 h 189"/>
                <a:gd name="T12" fmla="*/ 154 w 176"/>
                <a:gd name="T13" fmla="*/ 106 h 189"/>
                <a:gd name="T14" fmla="*/ 151 w 176"/>
                <a:gd name="T15" fmla="*/ 119 h 189"/>
                <a:gd name="T16" fmla="*/ 176 w 176"/>
                <a:gd name="T17" fmla="*/ 132 h 189"/>
                <a:gd name="T18" fmla="*/ 173 w 176"/>
                <a:gd name="T19" fmla="*/ 141 h 189"/>
                <a:gd name="T20" fmla="*/ 162 w 176"/>
                <a:gd name="T21" fmla="*/ 152 h 189"/>
                <a:gd name="T22" fmla="*/ 136 w 176"/>
                <a:gd name="T23" fmla="*/ 176 h 189"/>
                <a:gd name="T24" fmla="*/ 110 w 176"/>
                <a:gd name="T25" fmla="*/ 178 h 189"/>
                <a:gd name="T26" fmla="*/ 85 w 176"/>
                <a:gd name="T27" fmla="*/ 185 h 189"/>
                <a:gd name="T28" fmla="*/ 62 w 176"/>
                <a:gd name="T29" fmla="*/ 189 h 189"/>
                <a:gd name="T30" fmla="*/ 52 w 176"/>
                <a:gd name="T31" fmla="*/ 179 h 189"/>
                <a:gd name="T32" fmla="*/ 37 w 176"/>
                <a:gd name="T33" fmla="*/ 172 h 189"/>
                <a:gd name="T34" fmla="*/ 37 w 176"/>
                <a:gd name="T35" fmla="*/ 153 h 189"/>
                <a:gd name="T36" fmla="*/ 27 w 176"/>
                <a:gd name="T37" fmla="*/ 136 h 189"/>
                <a:gd name="T38" fmla="*/ 32 w 176"/>
                <a:gd name="T39" fmla="*/ 125 h 189"/>
                <a:gd name="T40" fmla="*/ 43 w 176"/>
                <a:gd name="T41" fmla="*/ 114 h 189"/>
                <a:gd name="T42" fmla="*/ 71 w 176"/>
                <a:gd name="T43" fmla="*/ 93 h 189"/>
                <a:gd name="T44" fmla="*/ 80 w 176"/>
                <a:gd name="T45" fmla="*/ 90 h 189"/>
                <a:gd name="T46" fmla="*/ 76 w 176"/>
                <a:gd name="T47" fmla="*/ 82 h 189"/>
                <a:gd name="T48" fmla="*/ 55 w 176"/>
                <a:gd name="T49" fmla="*/ 73 h 189"/>
                <a:gd name="T50" fmla="*/ 49 w 176"/>
                <a:gd name="T51" fmla="*/ 66 h 189"/>
                <a:gd name="T52" fmla="*/ 43 w 176"/>
                <a:gd name="T53" fmla="*/ 39 h 189"/>
                <a:gd name="T54" fmla="*/ 20 w 176"/>
                <a:gd name="T55" fmla="*/ 27 h 189"/>
                <a:gd name="T56" fmla="*/ 0 w 176"/>
                <a:gd name="T57" fmla="*/ 18 h 189"/>
                <a:gd name="T58" fmla="*/ 7 w 176"/>
                <a:gd name="T59" fmla="*/ 13 h 189"/>
                <a:gd name="T60" fmla="*/ 24 w 176"/>
                <a:gd name="T61" fmla="*/ 22 h 189"/>
                <a:gd name="T62" fmla="*/ 41 w 176"/>
                <a:gd name="T63" fmla="*/ 22 h 189"/>
                <a:gd name="T64" fmla="*/ 56 w 176"/>
                <a:gd name="T65" fmla="*/ 26 h 189"/>
                <a:gd name="T66" fmla="*/ 67 w 176"/>
                <a:gd name="T67" fmla="*/ 18 h 189"/>
                <a:gd name="T68" fmla="*/ 71 w 176"/>
                <a:gd name="T69" fmla="*/ 5 h 189"/>
                <a:gd name="T70" fmla="*/ 90 w 176"/>
                <a:gd name="T71" fmla="*/ 0 h 189"/>
                <a:gd name="T72" fmla="*/ 108 w 176"/>
                <a:gd name="T73" fmla="*/ 6 h 189"/>
                <a:gd name="T74" fmla="*/ 106 w 176"/>
                <a:gd name="T75" fmla="*/ 19 h 1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76" h="189">
                  <a:moveTo>
                    <a:pt x="106" y="19"/>
                  </a:moveTo>
                  <a:lnTo>
                    <a:pt x="107" y="31"/>
                  </a:lnTo>
                  <a:lnTo>
                    <a:pt x="131" y="43"/>
                  </a:lnTo>
                  <a:lnTo>
                    <a:pt x="122" y="56"/>
                  </a:lnTo>
                  <a:lnTo>
                    <a:pt x="144" y="77"/>
                  </a:lnTo>
                  <a:lnTo>
                    <a:pt x="138" y="93"/>
                  </a:lnTo>
                  <a:lnTo>
                    <a:pt x="154" y="106"/>
                  </a:lnTo>
                  <a:lnTo>
                    <a:pt x="151" y="119"/>
                  </a:lnTo>
                  <a:lnTo>
                    <a:pt x="176" y="132"/>
                  </a:lnTo>
                  <a:lnTo>
                    <a:pt x="173" y="141"/>
                  </a:lnTo>
                  <a:lnTo>
                    <a:pt x="162" y="152"/>
                  </a:lnTo>
                  <a:lnTo>
                    <a:pt x="136" y="176"/>
                  </a:lnTo>
                  <a:lnTo>
                    <a:pt x="110" y="178"/>
                  </a:lnTo>
                  <a:lnTo>
                    <a:pt x="85" y="185"/>
                  </a:lnTo>
                  <a:lnTo>
                    <a:pt x="62" y="189"/>
                  </a:lnTo>
                  <a:lnTo>
                    <a:pt x="52" y="179"/>
                  </a:lnTo>
                  <a:lnTo>
                    <a:pt x="37" y="172"/>
                  </a:lnTo>
                  <a:lnTo>
                    <a:pt x="37" y="153"/>
                  </a:lnTo>
                  <a:lnTo>
                    <a:pt x="27" y="136"/>
                  </a:lnTo>
                  <a:lnTo>
                    <a:pt x="32" y="125"/>
                  </a:lnTo>
                  <a:lnTo>
                    <a:pt x="43" y="114"/>
                  </a:lnTo>
                  <a:lnTo>
                    <a:pt x="71" y="93"/>
                  </a:lnTo>
                  <a:lnTo>
                    <a:pt x="80" y="90"/>
                  </a:lnTo>
                  <a:lnTo>
                    <a:pt x="76" y="82"/>
                  </a:lnTo>
                  <a:lnTo>
                    <a:pt x="55" y="73"/>
                  </a:lnTo>
                  <a:lnTo>
                    <a:pt x="49" y="66"/>
                  </a:lnTo>
                  <a:lnTo>
                    <a:pt x="43" y="39"/>
                  </a:lnTo>
                  <a:lnTo>
                    <a:pt x="20" y="27"/>
                  </a:lnTo>
                  <a:lnTo>
                    <a:pt x="0" y="18"/>
                  </a:lnTo>
                  <a:lnTo>
                    <a:pt x="7" y="13"/>
                  </a:lnTo>
                  <a:lnTo>
                    <a:pt x="24" y="22"/>
                  </a:lnTo>
                  <a:lnTo>
                    <a:pt x="41" y="22"/>
                  </a:lnTo>
                  <a:lnTo>
                    <a:pt x="56" y="26"/>
                  </a:lnTo>
                  <a:lnTo>
                    <a:pt x="67" y="18"/>
                  </a:lnTo>
                  <a:lnTo>
                    <a:pt x="71" y="5"/>
                  </a:lnTo>
                  <a:lnTo>
                    <a:pt x="90" y="0"/>
                  </a:lnTo>
                  <a:lnTo>
                    <a:pt x="108" y="6"/>
                  </a:lnTo>
                  <a:lnTo>
                    <a:pt x="106" y="1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50" name="Freeform 49"/>
            <p:cNvSpPr>
              <a:spLocks/>
            </p:cNvSpPr>
            <p:nvPr/>
          </p:nvSpPr>
          <p:spPr bwMode="auto">
            <a:xfrm>
              <a:off x="5163651" y="2863394"/>
              <a:ext cx="28103" cy="51258"/>
            </a:xfrm>
            <a:custGeom>
              <a:avLst/>
              <a:gdLst>
                <a:gd name="T0" fmla="*/ 17 w 17"/>
                <a:gd name="T1" fmla="*/ 17 h 33"/>
                <a:gd name="T2" fmla="*/ 13 w 17"/>
                <a:gd name="T3" fmla="*/ 33 h 33"/>
                <a:gd name="T4" fmla="*/ 5 w 17"/>
                <a:gd name="T5" fmla="*/ 29 h 33"/>
                <a:gd name="T6" fmla="*/ 0 w 17"/>
                <a:gd name="T7" fmla="*/ 15 h 33"/>
                <a:gd name="T8" fmla="*/ 3 w 17"/>
                <a:gd name="T9" fmla="*/ 7 h 33"/>
                <a:gd name="T10" fmla="*/ 14 w 17"/>
                <a:gd name="T11" fmla="*/ 0 h 33"/>
                <a:gd name="T12" fmla="*/ 17 w 17"/>
                <a:gd name="T13" fmla="*/ 17 h 33"/>
              </a:gdLst>
              <a:ahLst/>
              <a:cxnLst>
                <a:cxn ang="0">
                  <a:pos x="T0" y="T1"/>
                </a:cxn>
                <a:cxn ang="0">
                  <a:pos x="T2" y="T3"/>
                </a:cxn>
                <a:cxn ang="0">
                  <a:pos x="T4" y="T5"/>
                </a:cxn>
                <a:cxn ang="0">
                  <a:pos x="T6" y="T7"/>
                </a:cxn>
                <a:cxn ang="0">
                  <a:pos x="T8" y="T9"/>
                </a:cxn>
                <a:cxn ang="0">
                  <a:pos x="T10" y="T11"/>
                </a:cxn>
                <a:cxn ang="0">
                  <a:pos x="T12" y="T13"/>
                </a:cxn>
              </a:cxnLst>
              <a:rect l="0" t="0" r="r" b="b"/>
              <a:pathLst>
                <a:path w="17" h="33">
                  <a:moveTo>
                    <a:pt x="17" y="17"/>
                  </a:moveTo>
                  <a:lnTo>
                    <a:pt x="13" y="33"/>
                  </a:lnTo>
                  <a:lnTo>
                    <a:pt x="5" y="29"/>
                  </a:lnTo>
                  <a:lnTo>
                    <a:pt x="0" y="15"/>
                  </a:lnTo>
                  <a:lnTo>
                    <a:pt x="3" y="7"/>
                  </a:lnTo>
                  <a:lnTo>
                    <a:pt x="14" y="0"/>
                  </a:lnTo>
                  <a:lnTo>
                    <a:pt x="17" y="17"/>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51" name="Freeform 50"/>
            <p:cNvSpPr>
              <a:spLocks/>
            </p:cNvSpPr>
            <p:nvPr/>
          </p:nvSpPr>
          <p:spPr bwMode="auto">
            <a:xfrm>
              <a:off x="4804918" y="2605553"/>
              <a:ext cx="337242" cy="278035"/>
            </a:xfrm>
            <a:custGeom>
              <a:avLst/>
              <a:gdLst>
                <a:gd name="T0" fmla="*/ 131 w 204"/>
                <a:gd name="T1" fmla="*/ 15 h 179"/>
                <a:gd name="T2" fmla="*/ 143 w 204"/>
                <a:gd name="T3" fmla="*/ 25 h 179"/>
                <a:gd name="T4" fmla="*/ 151 w 204"/>
                <a:gd name="T5" fmla="*/ 23 h 179"/>
                <a:gd name="T6" fmla="*/ 165 w 204"/>
                <a:gd name="T7" fmla="*/ 33 h 179"/>
                <a:gd name="T8" fmla="*/ 169 w 204"/>
                <a:gd name="T9" fmla="*/ 34 h 179"/>
                <a:gd name="T10" fmla="*/ 173 w 204"/>
                <a:gd name="T11" fmla="*/ 34 h 179"/>
                <a:gd name="T12" fmla="*/ 181 w 204"/>
                <a:gd name="T13" fmla="*/ 39 h 179"/>
                <a:gd name="T14" fmla="*/ 204 w 204"/>
                <a:gd name="T15" fmla="*/ 43 h 179"/>
                <a:gd name="T16" fmla="*/ 197 w 204"/>
                <a:gd name="T17" fmla="*/ 57 h 179"/>
                <a:gd name="T18" fmla="*/ 195 w 204"/>
                <a:gd name="T19" fmla="*/ 71 h 179"/>
                <a:gd name="T20" fmla="*/ 191 w 204"/>
                <a:gd name="T21" fmla="*/ 75 h 179"/>
                <a:gd name="T22" fmla="*/ 184 w 204"/>
                <a:gd name="T23" fmla="*/ 73 h 179"/>
                <a:gd name="T24" fmla="*/ 184 w 204"/>
                <a:gd name="T25" fmla="*/ 78 h 179"/>
                <a:gd name="T26" fmla="*/ 173 w 204"/>
                <a:gd name="T27" fmla="*/ 89 h 179"/>
                <a:gd name="T28" fmla="*/ 173 w 204"/>
                <a:gd name="T29" fmla="*/ 99 h 179"/>
                <a:gd name="T30" fmla="*/ 181 w 204"/>
                <a:gd name="T31" fmla="*/ 96 h 179"/>
                <a:gd name="T32" fmla="*/ 186 w 204"/>
                <a:gd name="T33" fmla="*/ 105 h 179"/>
                <a:gd name="T34" fmla="*/ 186 w 204"/>
                <a:gd name="T35" fmla="*/ 110 h 179"/>
                <a:gd name="T36" fmla="*/ 191 w 204"/>
                <a:gd name="T37" fmla="*/ 118 h 179"/>
                <a:gd name="T38" fmla="*/ 186 w 204"/>
                <a:gd name="T39" fmla="*/ 124 h 179"/>
                <a:gd name="T40" fmla="*/ 190 w 204"/>
                <a:gd name="T41" fmla="*/ 140 h 179"/>
                <a:gd name="T42" fmla="*/ 199 w 204"/>
                <a:gd name="T43" fmla="*/ 143 h 179"/>
                <a:gd name="T44" fmla="*/ 198 w 204"/>
                <a:gd name="T45" fmla="*/ 151 h 179"/>
                <a:gd name="T46" fmla="*/ 183 w 204"/>
                <a:gd name="T47" fmla="*/ 163 h 179"/>
                <a:gd name="T48" fmla="*/ 150 w 204"/>
                <a:gd name="T49" fmla="*/ 157 h 179"/>
                <a:gd name="T50" fmla="*/ 126 w 204"/>
                <a:gd name="T51" fmla="*/ 164 h 179"/>
                <a:gd name="T52" fmla="*/ 124 w 204"/>
                <a:gd name="T53" fmla="*/ 177 h 179"/>
                <a:gd name="T54" fmla="*/ 105 w 204"/>
                <a:gd name="T55" fmla="*/ 179 h 179"/>
                <a:gd name="T56" fmla="*/ 86 w 204"/>
                <a:gd name="T57" fmla="*/ 170 h 179"/>
                <a:gd name="T58" fmla="*/ 80 w 204"/>
                <a:gd name="T59" fmla="*/ 174 h 179"/>
                <a:gd name="T60" fmla="*/ 49 w 204"/>
                <a:gd name="T61" fmla="*/ 165 h 179"/>
                <a:gd name="T62" fmla="*/ 43 w 204"/>
                <a:gd name="T63" fmla="*/ 157 h 179"/>
                <a:gd name="T64" fmla="*/ 51 w 204"/>
                <a:gd name="T65" fmla="*/ 145 h 179"/>
                <a:gd name="T66" fmla="*/ 55 w 204"/>
                <a:gd name="T67" fmla="*/ 104 h 179"/>
                <a:gd name="T68" fmla="*/ 38 w 204"/>
                <a:gd name="T69" fmla="*/ 83 h 179"/>
                <a:gd name="T70" fmla="*/ 26 w 204"/>
                <a:gd name="T71" fmla="*/ 72 h 179"/>
                <a:gd name="T72" fmla="*/ 2 w 204"/>
                <a:gd name="T73" fmla="*/ 65 h 179"/>
                <a:gd name="T74" fmla="*/ 0 w 204"/>
                <a:gd name="T75" fmla="*/ 50 h 179"/>
                <a:gd name="T76" fmla="*/ 21 w 204"/>
                <a:gd name="T77" fmla="*/ 45 h 179"/>
                <a:gd name="T78" fmla="*/ 48 w 204"/>
                <a:gd name="T79" fmla="*/ 50 h 179"/>
                <a:gd name="T80" fmla="*/ 44 w 204"/>
                <a:gd name="T81" fmla="*/ 27 h 179"/>
                <a:gd name="T82" fmla="*/ 58 w 204"/>
                <a:gd name="T83" fmla="*/ 36 h 179"/>
                <a:gd name="T84" fmla="*/ 96 w 204"/>
                <a:gd name="T85" fmla="*/ 20 h 179"/>
                <a:gd name="T86" fmla="*/ 100 w 204"/>
                <a:gd name="T87" fmla="*/ 4 h 179"/>
                <a:gd name="T88" fmla="*/ 114 w 204"/>
                <a:gd name="T89" fmla="*/ 0 h 179"/>
                <a:gd name="T90" fmla="*/ 117 w 204"/>
                <a:gd name="T91" fmla="*/ 7 h 179"/>
                <a:gd name="T92" fmla="*/ 124 w 204"/>
                <a:gd name="T93" fmla="*/ 7 h 179"/>
                <a:gd name="T94" fmla="*/ 131 w 204"/>
                <a:gd name="T95" fmla="*/ 15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04" h="179">
                  <a:moveTo>
                    <a:pt x="131" y="15"/>
                  </a:moveTo>
                  <a:lnTo>
                    <a:pt x="143" y="25"/>
                  </a:lnTo>
                  <a:lnTo>
                    <a:pt x="151" y="23"/>
                  </a:lnTo>
                  <a:lnTo>
                    <a:pt x="165" y="33"/>
                  </a:lnTo>
                  <a:lnTo>
                    <a:pt x="169" y="34"/>
                  </a:lnTo>
                  <a:lnTo>
                    <a:pt x="173" y="34"/>
                  </a:lnTo>
                  <a:lnTo>
                    <a:pt x="181" y="39"/>
                  </a:lnTo>
                  <a:lnTo>
                    <a:pt x="204" y="43"/>
                  </a:lnTo>
                  <a:lnTo>
                    <a:pt x="197" y="57"/>
                  </a:lnTo>
                  <a:lnTo>
                    <a:pt x="195" y="71"/>
                  </a:lnTo>
                  <a:lnTo>
                    <a:pt x="191" y="75"/>
                  </a:lnTo>
                  <a:lnTo>
                    <a:pt x="184" y="73"/>
                  </a:lnTo>
                  <a:lnTo>
                    <a:pt x="184" y="78"/>
                  </a:lnTo>
                  <a:lnTo>
                    <a:pt x="173" y="89"/>
                  </a:lnTo>
                  <a:lnTo>
                    <a:pt x="173" y="99"/>
                  </a:lnTo>
                  <a:lnTo>
                    <a:pt x="181" y="96"/>
                  </a:lnTo>
                  <a:lnTo>
                    <a:pt x="186" y="105"/>
                  </a:lnTo>
                  <a:lnTo>
                    <a:pt x="186" y="110"/>
                  </a:lnTo>
                  <a:lnTo>
                    <a:pt x="191" y="118"/>
                  </a:lnTo>
                  <a:lnTo>
                    <a:pt x="186" y="124"/>
                  </a:lnTo>
                  <a:lnTo>
                    <a:pt x="190" y="140"/>
                  </a:lnTo>
                  <a:lnTo>
                    <a:pt x="199" y="143"/>
                  </a:lnTo>
                  <a:lnTo>
                    <a:pt x="198" y="151"/>
                  </a:lnTo>
                  <a:lnTo>
                    <a:pt x="183" y="163"/>
                  </a:lnTo>
                  <a:lnTo>
                    <a:pt x="150" y="157"/>
                  </a:lnTo>
                  <a:lnTo>
                    <a:pt x="126" y="164"/>
                  </a:lnTo>
                  <a:lnTo>
                    <a:pt x="124" y="177"/>
                  </a:lnTo>
                  <a:lnTo>
                    <a:pt x="105" y="179"/>
                  </a:lnTo>
                  <a:lnTo>
                    <a:pt x="86" y="170"/>
                  </a:lnTo>
                  <a:lnTo>
                    <a:pt x="80" y="174"/>
                  </a:lnTo>
                  <a:lnTo>
                    <a:pt x="49" y="165"/>
                  </a:lnTo>
                  <a:lnTo>
                    <a:pt x="43" y="157"/>
                  </a:lnTo>
                  <a:lnTo>
                    <a:pt x="51" y="145"/>
                  </a:lnTo>
                  <a:lnTo>
                    <a:pt x="55" y="104"/>
                  </a:lnTo>
                  <a:lnTo>
                    <a:pt x="38" y="83"/>
                  </a:lnTo>
                  <a:lnTo>
                    <a:pt x="26" y="72"/>
                  </a:lnTo>
                  <a:lnTo>
                    <a:pt x="2" y="65"/>
                  </a:lnTo>
                  <a:lnTo>
                    <a:pt x="0" y="50"/>
                  </a:lnTo>
                  <a:lnTo>
                    <a:pt x="21" y="45"/>
                  </a:lnTo>
                  <a:lnTo>
                    <a:pt x="48" y="50"/>
                  </a:lnTo>
                  <a:lnTo>
                    <a:pt x="44" y="27"/>
                  </a:lnTo>
                  <a:lnTo>
                    <a:pt x="58" y="36"/>
                  </a:lnTo>
                  <a:lnTo>
                    <a:pt x="96" y="20"/>
                  </a:lnTo>
                  <a:lnTo>
                    <a:pt x="100" y="4"/>
                  </a:lnTo>
                  <a:lnTo>
                    <a:pt x="114" y="0"/>
                  </a:lnTo>
                  <a:lnTo>
                    <a:pt x="117" y="7"/>
                  </a:lnTo>
                  <a:lnTo>
                    <a:pt x="124" y="7"/>
                  </a:lnTo>
                  <a:lnTo>
                    <a:pt x="131" y="1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52" name="Freeform 51"/>
            <p:cNvSpPr>
              <a:spLocks/>
            </p:cNvSpPr>
            <p:nvPr/>
          </p:nvSpPr>
          <p:spPr bwMode="auto">
            <a:xfrm>
              <a:off x="5195061" y="4172792"/>
              <a:ext cx="170275" cy="203478"/>
            </a:xfrm>
            <a:custGeom>
              <a:avLst/>
              <a:gdLst>
                <a:gd name="T0" fmla="*/ 42 w 103"/>
                <a:gd name="T1" fmla="*/ 131 h 131"/>
                <a:gd name="T2" fmla="*/ 23 w 103"/>
                <a:gd name="T3" fmla="*/ 110 h 131"/>
                <a:gd name="T4" fmla="*/ 11 w 103"/>
                <a:gd name="T5" fmla="*/ 93 h 131"/>
                <a:gd name="T6" fmla="*/ 0 w 103"/>
                <a:gd name="T7" fmla="*/ 71 h 131"/>
                <a:gd name="T8" fmla="*/ 1 w 103"/>
                <a:gd name="T9" fmla="*/ 65 h 131"/>
                <a:gd name="T10" fmla="*/ 5 w 103"/>
                <a:gd name="T11" fmla="*/ 58 h 131"/>
                <a:gd name="T12" fmla="*/ 9 w 103"/>
                <a:gd name="T13" fmla="*/ 43 h 131"/>
                <a:gd name="T14" fmla="*/ 13 w 103"/>
                <a:gd name="T15" fmla="*/ 27 h 131"/>
                <a:gd name="T16" fmla="*/ 19 w 103"/>
                <a:gd name="T17" fmla="*/ 26 h 131"/>
                <a:gd name="T18" fmla="*/ 46 w 103"/>
                <a:gd name="T19" fmla="*/ 26 h 131"/>
                <a:gd name="T20" fmla="*/ 46 w 103"/>
                <a:gd name="T21" fmla="*/ 1 h 131"/>
                <a:gd name="T22" fmla="*/ 54 w 103"/>
                <a:gd name="T23" fmla="*/ 0 h 131"/>
                <a:gd name="T24" fmla="*/ 65 w 103"/>
                <a:gd name="T25" fmla="*/ 3 h 131"/>
                <a:gd name="T26" fmla="*/ 76 w 103"/>
                <a:gd name="T27" fmla="*/ 0 h 131"/>
                <a:gd name="T28" fmla="*/ 79 w 103"/>
                <a:gd name="T29" fmla="*/ 1 h 131"/>
                <a:gd name="T30" fmla="*/ 77 w 103"/>
                <a:gd name="T31" fmla="*/ 10 h 131"/>
                <a:gd name="T32" fmla="*/ 82 w 103"/>
                <a:gd name="T33" fmla="*/ 21 h 131"/>
                <a:gd name="T34" fmla="*/ 96 w 103"/>
                <a:gd name="T35" fmla="*/ 19 h 131"/>
                <a:gd name="T36" fmla="*/ 101 w 103"/>
                <a:gd name="T37" fmla="*/ 24 h 131"/>
                <a:gd name="T38" fmla="*/ 93 w 103"/>
                <a:gd name="T39" fmla="*/ 48 h 131"/>
                <a:gd name="T40" fmla="*/ 102 w 103"/>
                <a:gd name="T41" fmla="*/ 60 h 131"/>
                <a:gd name="T42" fmla="*/ 103 w 103"/>
                <a:gd name="T43" fmla="*/ 76 h 131"/>
                <a:gd name="T44" fmla="*/ 101 w 103"/>
                <a:gd name="T45" fmla="*/ 90 h 131"/>
                <a:gd name="T46" fmla="*/ 95 w 103"/>
                <a:gd name="T47" fmla="*/ 100 h 131"/>
                <a:gd name="T48" fmla="*/ 79 w 103"/>
                <a:gd name="T49" fmla="*/ 99 h 131"/>
                <a:gd name="T50" fmla="*/ 69 w 103"/>
                <a:gd name="T51" fmla="*/ 89 h 131"/>
                <a:gd name="T52" fmla="*/ 68 w 103"/>
                <a:gd name="T53" fmla="*/ 98 h 131"/>
                <a:gd name="T54" fmla="*/ 56 w 103"/>
                <a:gd name="T55" fmla="*/ 101 h 131"/>
                <a:gd name="T56" fmla="*/ 49 w 103"/>
                <a:gd name="T57" fmla="*/ 106 h 131"/>
                <a:gd name="T58" fmla="*/ 56 w 103"/>
                <a:gd name="T59" fmla="*/ 120 h 131"/>
                <a:gd name="T60" fmla="*/ 42 w 103"/>
                <a:gd name="T61" fmla="*/ 131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03" h="131">
                  <a:moveTo>
                    <a:pt x="42" y="131"/>
                  </a:moveTo>
                  <a:lnTo>
                    <a:pt x="23" y="110"/>
                  </a:lnTo>
                  <a:lnTo>
                    <a:pt x="11" y="93"/>
                  </a:lnTo>
                  <a:lnTo>
                    <a:pt x="0" y="71"/>
                  </a:lnTo>
                  <a:lnTo>
                    <a:pt x="1" y="65"/>
                  </a:lnTo>
                  <a:lnTo>
                    <a:pt x="5" y="58"/>
                  </a:lnTo>
                  <a:lnTo>
                    <a:pt x="9" y="43"/>
                  </a:lnTo>
                  <a:lnTo>
                    <a:pt x="13" y="27"/>
                  </a:lnTo>
                  <a:lnTo>
                    <a:pt x="19" y="26"/>
                  </a:lnTo>
                  <a:lnTo>
                    <a:pt x="46" y="26"/>
                  </a:lnTo>
                  <a:lnTo>
                    <a:pt x="46" y="1"/>
                  </a:lnTo>
                  <a:lnTo>
                    <a:pt x="54" y="0"/>
                  </a:lnTo>
                  <a:lnTo>
                    <a:pt x="65" y="3"/>
                  </a:lnTo>
                  <a:lnTo>
                    <a:pt x="76" y="0"/>
                  </a:lnTo>
                  <a:lnTo>
                    <a:pt x="79" y="1"/>
                  </a:lnTo>
                  <a:lnTo>
                    <a:pt x="77" y="10"/>
                  </a:lnTo>
                  <a:lnTo>
                    <a:pt x="82" y="21"/>
                  </a:lnTo>
                  <a:lnTo>
                    <a:pt x="96" y="19"/>
                  </a:lnTo>
                  <a:lnTo>
                    <a:pt x="101" y="24"/>
                  </a:lnTo>
                  <a:lnTo>
                    <a:pt x="93" y="48"/>
                  </a:lnTo>
                  <a:lnTo>
                    <a:pt x="102" y="60"/>
                  </a:lnTo>
                  <a:lnTo>
                    <a:pt x="103" y="76"/>
                  </a:lnTo>
                  <a:lnTo>
                    <a:pt x="101" y="90"/>
                  </a:lnTo>
                  <a:lnTo>
                    <a:pt x="95" y="100"/>
                  </a:lnTo>
                  <a:lnTo>
                    <a:pt x="79" y="99"/>
                  </a:lnTo>
                  <a:lnTo>
                    <a:pt x="69" y="89"/>
                  </a:lnTo>
                  <a:lnTo>
                    <a:pt x="68" y="98"/>
                  </a:lnTo>
                  <a:lnTo>
                    <a:pt x="56" y="101"/>
                  </a:lnTo>
                  <a:lnTo>
                    <a:pt x="49" y="106"/>
                  </a:lnTo>
                  <a:lnTo>
                    <a:pt x="56" y="120"/>
                  </a:lnTo>
                  <a:lnTo>
                    <a:pt x="42" y="131"/>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53" name="Freeform 52"/>
            <p:cNvSpPr>
              <a:spLocks/>
            </p:cNvSpPr>
            <p:nvPr/>
          </p:nvSpPr>
          <p:spPr bwMode="auto">
            <a:xfrm>
              <a:off x="4733832" y="2479740"/>
              <a:ext cx="49594" cy="40386"/>
            </a:xfrm>
            <a:custGeom>
              <a:avLst/>
              <a:gdLst>
                <a:gd name="T0" fmla="*/ 30 w 30"/>
                <a:gd name="T1" fmla="*/ 13 h 26"/>
                <a:gd name="T2" fmla="*/ 21 w 30"/>
                <a:gd name="T3" fmla="*/ 26 h 26"/>
                <a:gd name="T4" fmla="*/ 10 w 30"/>
                <a:gd name="T5" fmla="*/ 22 h 26"/>
                <a:gd name="T6" fmla="*/ 0 w 30"/>
                <a:gd name="T7" fmla="*/ 23 h 26"/>
                <a:gd name="T8" fmla="*/ 4 w 30"/>
                <a:gd name="T9" fmla="*/ 12 h 26"/>
                <a:gd name="T10" fmla="*/ 1 w 30"/>
                <a:gd name="T11" fmla="*/ 1 h 26"/>
                <a:gd name="T12" fmla="*/ 14 w 30"/>
                <a:gd name="T13" fmla="*/ 0 h 26"/>
                <a:gd name="T14" fmla="*/ 30 w 30"/>
                <a:gd name="T15" fmla="*/ 13 h 2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26">
                  <a:moveTo>
                    <a:pt x="30" y="13"/>
                  </a:moveTo>
                  <a:lnTo>
                    <a:pt x="21" y="26"/>
                  </a:lnTo>
                  <a:lnTo>
                    <a:pt x="10" y="22"/>
                  </a:lnTo>
                  <a:lnTo>
                    <a:pt x="0" y="23"/>
                  </a:lnTo>
                  <a:lnTo>
                    <a:pt x="4" y="12"/>
                  </a:lnTo>
                  <a:lnTo>
                    <a:pt x="1" y="1"/>
                  </a:lnTo>
                  <a:lnTo>
                    <a:pt x="14" y="0"/>
                  </a:lnTo>
                  <a:lnTo>
                    <a:pt x="30" y="13"/>
                  </a:lnTo>
                  <a:close/>
                </a:path>
              </a:pathLst>
            </a:custGeom>
            <a:solidFill>
              <a:schemeClr val="accent2"/>
            </a:solid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54" name="Freeform 53"/>
            <p:cNvSpPr>
              <a:spLocks/>
            </p:cNvSpPr>
            <p:nvPr/>
          </p:nvSpPr>
          <p:spPr bwMode="auto">
            <a:xfrm>
              <a:off x="4773508" y="2375671"/>
              <a:ext cx="198377" cy="267160"/>
            </a:xfrm>
            <a:custGeom>
              <a:avLst/>
              <a:gdLst>
                <a:gd name="T0" fmla="*/ 49 w 120"/>
                <a:gd name="T1" fmla="*/ 0 h 172"/>
                <a:gd name="T2" fmla="*/ 32 w 120"/>
                <a:gd name="T3" fmla="*/ 21 h 172"/>
                <a:gd name="T4" fmla="*/ 47 w 120"/>
                <a:gd name="T5" fmla="*/ 18 h 172"/>
                <a:gd name="T6" fmla="*/ 64 w 120"/>
                <a:gd name="T7" fmla="*/ 18 h 172"/>
                <a:gd name="T8" fmla="*/ 60 w 120"/>
                <a:gd name="T9" fmla="*/ 34 h 172"/>
                <a:gd name="T10" fmla="*/ 46 w 120"/>
                <a:gd name="T11" fmla="*/ 51 h 172"/>
                <a:gd name="T12" fmla="*/ 62 w 120"/>
                <a:gd name="T13" fmla="*/ 53 h 172"/>
                <a:gd name="T14" fmla="*/ 63 w 120"/>
                <a:gd name="T15" fmla="*/ 55 h 172"/>
                <a:gd name="T16" fmla="*/ 76 w 120"/>
                <a:gd name="T17" fmla="*/ 78 h 172"/>
                <a:gd name="T18" fmla="*/ 87 w 120"/>
                <a:gd name="T19" fmla="*/ 82 h 172"/>
                <a:gd name="T20" fmla="*/ 96 w 120"/>
                <a:gd name="T21" fmla="*/ 104 h 172"/>
                <a:gd name="T22" fmla="*/ 101 w 120"/>
                <a:gd name="T23" fmla="*/ 112 h 172"/>
                <a:gd name="T24" fmla="*/ 120 w 120"/>
                <a:gd name="T25" fmla="*/ 116 h 172"/>
                <a:gd name="T26" fmla="*/ 118 w 120"/>
                <a:gd name="T27" fmla="*/ 129 h 172"/>
                <a:gd name="T28" fmla="*/ 110 w 120"/>
                <a:gd name="T29" fmla="*/ 135 h 172"/>
                <a:gd name="T30" fmla="*/ 116 w 120"/>
                <a:gd name="T31" fmla="*/ 145 h 172"/>
                <a:gd name="T32" fmla="*/ 102 w 120"/>
                <a:gd name="T33" fmla="*/ 155 h 172"/>
                <a:gd name="T34" fmla="*/ 81 w 120"/>
                <a:gd name="T35" fmla="*/ 155 h 172"/>
                <a:gd name="T36" fmla="*/ 54 w 120"/>
                <a:gd name="T37" fmla="*/ 161 h 172"/>
                <a:gd name="T38" fmla="*/ 46 w 120"/>
                <a:gd name="T39" fmla="*/ 157 h 172"/>
                <a:gd name="T40" fmla="*/ 36 w 120"/>
                <a:gd name="T41" fmla="*/ 166 h 172"/>
                <a:gd name="T42" fmla="*/ 21 w 120"/>
                <a:gd name="T43" fmla="*/ 164 h 172"/>
                <a:gd name="T44" fmla="*/ 10 w 120"/>
                <a:gd name="T45" fmla="*/ 172 h 172"/>
                <a:gd name="T46" fmla="*/ 1 w 120"/>
                <a:gd name="T47" fmla="*/ 168 h 172"/>
                <a:gd name="T48" fmla="*/ 25 w 120"/>
                <a:gd name="T49" fmla="*/ 147 h 172"/>
                <a:gd name="T50" fmla="*/ 39 w 120"/>
                <a:gd name="T51" fmla="*/ 142 h 172"/>
                <a:gd name="T52" fmla="*/ 39 w 120"/>
                <a:gd name="T53" fmla="*/ 142 h 172"/>
                <a:gd name="T54" fmla="*/ 15 w 120"/>
                <a:gd name="T55" fmla="*/ 139 h 172"/>
                <a:gd name="T56" fmla="*/ 11 w 120"/>
                <a:gd name="T57" fmla="*/ 131 h 172"/>
                <a:gd name="T58" fmla="*/ 27 w 120"/>
                <a:gd name="T59" fmla="*/ 125 h 172"/>
                <a:gd name="T60" fmla="*/ 19 w 120"/>
                <a:gd name="T61" fmla="*/ 114 h 172"/>
                <a:gd name="T62" fmla="*/ 22 w 120"/>
                <a:gd name="T63" fmla="*/ 101 h 172"/>
                <a:gd name="T64" fmla="*/ 45 w 120"/>
                <a:gd name="T65" fmla="*/ 102 h 172"/>
                <a:gd name="T66" fmla="*/ 45 w 120"/>
                <a:gd name="T67" fmla="*/ 102 h 172"/>
                <a:gd name="T68" fmla="*/ 48 w 120"/>
                <a:gd name="T69" fmla="*/ 91 h 172"/>
                <a:gd name="T70" fmla="*/ 38 w 120"/>
                <a:gd name="T71" fmla="*/ 79 h 172"/>
                <a:gd name="T72" fmla="*/ 37 w 120"/>
                <a:gd name="T73" fmla="*/ 79 h 172"/>
                <a:gd name="T74" fmla="*/ 19 w 120"/>
                <a:gd name="T75" fmla="*/ 75 h 172"/>
                <a:gd name="T76" fmla="*/ 15 w 120"/>
                <a:gd name="T77" fmla="*/ 70 h 172"/>
                <a:gd name="T78" fmla="*/ 21 w 120"/>
                <a:gd name="T79" fmla="*/ 61 h 172"/>
                <a:gd name="T80" fmla="*/ 16 w 120"/>
                <a:gd name="T81" fmla="*/ 55 h 172"/>
                <a:gd name="T82" fmla="*/ 8 w 120"/>
                <a:gd name="T83" fmla="*/ 65 h 172"/>
                <a:gd name="T84" fmla="*/ 8 w 120"/>
                <a:gd name="T85" fmla="*/ 46 h 172"/>
                <a:gd name="T86" fmla="*/ 0 w 120"/>
                <a:gd name="T87" fmla="*/ 36 h 172"/>
                <a:gd name="T88" fmla="*/ 7 w 120"/>
                <a:gd name="T89" fmla="*/ 15 h 172"/>
                <a:gd name="T90" fmla="*/ 19 w 120"/>
                <a:gd name="T91" fmla="*/ 0 h 172"/>
                <a:gd name="T92" fmla="*/ 31 w 120"/>
                <a:gd name="T93" fmla="*/ 1 h 172"/>
                <a:gd name="T94" fmla="*/ 49 w 120"/>
                <a:gd name="T95" fmla="*/ 0 h 1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0" h="172">
                  <a:moveTo>
                    <a:pt x="49" y="0"/>
                  </a:moveTo>
                  <a:lnTo>
                    <a:pt x="32" y="21"/>
                  </a:lnTo>
                  <a:lnTo>
                    <a:pt x="47" y="18"/>
                  </a:lnTo>
                  <a:lnTo>
                    <a:pt x="64" y="18"/>
                  </a:lnTo>
                  <a:lnTo>
                    <a:pt x="60" y="34"/>
                  </a:lnTo>
                  <a:lnTo>
                    <a:pt x="46" y="51"/>
                  </a:lnTo>
                  <a:lnTo>
                    <a:pt x="62" y="53"/>
                  </a:lnTo>
                  <a:lnTo>
                    <a:pt x="63" y="55"/>
                  </a:lnTo>
                  <a:lnTo>
                    <a:pt x="76" y="78"/>
                  </a:lnTo>
                  <a:lnTo>
                    <a:pt x="87" y="82"/>
                  </a:lnTo>
                  <a:lnTo>
                    <a:pt x="96" y="104"/>
                  </a:lnTo>
                  <a:lnTo>
                    <a:pt x="101" y="112"/>
                  </a:lnTo>
                  <a:lnTo>
                    <a:pt x="120" y="116"/>
                  </a:lnTo>
                  <a:lnTo>
                    <a:pt x="118" y="129"/>
                  </a:lnTo>
                  <a:lnTo>
                    <a:pt x="110" y="135"/>
                  </a:lnTo>
                  <a:lnTo>
                    <a:pt x="116" y="145"/>
                  </a:lnTo>
                  <a:lnTo>
                    <a:pt x="102" y="155"/>
                  </a:lnTo>
                  <a:lnTo>
                    <a:pt x="81" y="155"/>
                  </a:lnTo>
                  <a:lnTo>
                    <a:pt x="54" y="161"/>
                  </a:lnTo>
                  <a:lnTo>
                    <a:pt x="46" y="157"/>
                  </a:lnTo>
                  <a:lnTo>
                    <a:pt x="36" y="166"/>
                  </a:lnTo>
                  <a:lnTo>
                    <a:pt x="21" y="164"/>
                  </a:lnTo>
                  <a:lnTo>
                    <a:pt x="10" y="172"/>
                  </a:lnTo>
                  <a:lnTo>
                    <a:pt x="1" y="168"/>
                  </a:lnTo>
                  <a:lnTo>
                    <a:pt x="25" y="147"/>
                  </a:lnTo>
                  <a:lnTo>
                    <a:pt x="39" y="142"/>
                  </a:lnTo>
                  <a:lnTo>
                    <a:pt x="39" y="142"/>
                  </a:lnTo>
                  <a:lnTo>
                    <a:pt x="15" y="139"/>
                  </a:lnTo>
                  <a:lnTo>
                    <a:pt x="11" y="131"/>
                  </a:lnTo>
                  <a:lnTo>
                    <a:pt x="27" y="125"/>
                  </a:lnTo>
                  <a:lnTo>
                    <a:pt x="19" y="114"/>
                  </a:lnTo>
                  <a:lnTo>
                    <a:pt x="22" y="101"/>
                  </a:lnTo>
                  <a:lnTo>
                    <a:pt x="45" y="102"/>
                  </a:lnTo>
                  <a:lnTo>
                    <a:pt x="45" y="102"/>
                  </a:lnTo>
                  <a:lnTo>
                    <a:pt x="48" y="91"/>
                  </a:lnTo>
                  <a:lnTo>
                    <a:pt x="38" y="79"/>
                  </a:lnTo>
                  <a:lnTo>
                    <a:pt x="37" y="79"/>
                  </a:lnTo>
                  <a:lnTo>
                    <a:pt x="19" y="75"/>
                  </a:lnTo>
                  <a:lnTo>
                    <a:pt x="15" y="70"/>
                  </a:lnTo>
                  <a:lnTo>
                    <a:pt x="21" y="61"/>
                  </a:lnTo>
                  <a:lnTo>
                    <a:pt x="16" y="55"/>
                  </a:lnTo>
                  <a:lnTo>
                    <a:pt x="8" y="65"/>
                  </a:lnTo>
                  <a:lnTo>
                    <a:pt x="8" y="46"/>
                  </a:lnTo>
                  <a:lnTo>
                    <a:pt x="0" y="36"/>
                  </a:lnTo>
                  <a:lnTo>
                    <a:pt x="7" y="15"/>
                  </a:lnTo>
                  <a:lnTo>
                    <a:pt x="19" y="0"/>
                  </a:lnTo>
                  <a:lnTo>
                    <a:pt x="31" y="1"/>
                  </a:lnTo>
                  <a:lnTo>
                    <a:pt x="49" y="0"/>
                  </a:lnTo>
                  <a:close/>
                </a:path>
              </a:pathLst>
            </a:custGeom>
            <a:solidFill>
              <a:schemeClr val="accent2"/>
            </a:solid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55" name="Freeform 54"/>
            <p:cNvSpPr>
              <a:spLocks/>
            </p:cNvSpPr>
            <p:nvPr/>
          </p:nvSpPr>
          <p:spPr bwMode="auto">
            <a:xfrm>
              <a:off x="6026591" y="2844755"/>
              <a:ext cx="198377" cy="80769"/>
            </a:xfrm>
            <a:custGeom>
              <a:avLst/>
              <a:gdLst>
                <a:gd name="T0" fmla="*/ 33 w 120"/>
                <a:gd name="T1" fmla="*/ 42 h 52"/>
                <a:gd name="T2" fmla="*/ 34 w 120"/>
                <a:gd name="T3" fmla="*/ 33 h 52"/>
                <a:gd name="T4" fmla="*/ 28 w 120"/>
                <a:gd name="T5" fmla="*/ 19 h 52"/>
                <a:gd name="T6" fmla="*/ 17 w 120"/>
                <a:gd name="T7" fmla="*/ 11 h 52"/>
                <a:gd name="T8" fmla="*/ 7 w 120"/>
                <a:gd name="T9" fmla="*/ 9 h 52"/>
                <a:gd name="T10" fmla="*/ 0 w 120"/>
                <a:gd name="T11" fmla="*/ 3 h 52"/>
                <a:gd name="T12" fmla="*/ 1 w 120"/>
                <a:gd name="T13" fmla="*/ 0 h 52"/>
                <a:gd name="T14" fmla="*/ 16 w 120"/>
                <a:gd name="T15" fmla="*/ 4 h 52"/>
                <a:gd name="T16" fmla="*/ 41 w 120"/>
                <a:gd name="T17" fmla="*/ 7 h 52"/>
                <a:gd name="T18" fmla="*/ 66 w 120"/>
                <a:gd name="T19" fmla="*/ 17 h 52"/>
                <a:gd name="T20" fmla="*/ 69 w 120"/>
                <a:gd name="T21" fmla="*/ 21 h 52"/>
                <a:gd name="T22" fmla="*/ 79 w 120"/>
                <a:gd name="T23" fmla="*/ 18 h 52"/>
                <a:gd name="T24" fmla="*/ 95 w 120"/>
                <a:gd name="T25" fmla="*/ 22 h 52"/>
                <a:gd name="T26" fmla="*/ 102 w 120"/>
                <a:gd name="T27" fmla="*/ 30 h 52"/>
                <a:gd name="T28" fmla="*/ 113 w 120"/>
                <a:gd name="T29" fmla="*/ 35 h 52"/>
                <a:gd name="T30" fmla="*/ 110 w 120"/>
                <a:gd name="T31" fmla="*/ 38 h 52"/>
                <a:gd name="T32" fmla="*/ 120 w 120"/>
                <a:gd name="T33" fmla="*/ 49 h 52"/>
                <a:gd name="T34" fmla="*/ 118 w 120"/>
                <a:gd name="T35" fmla="*/ 52 h 52"/>
                <a:gd name="T36" fmla="*/ 109 w 120"/>
                <a:gd name="T37" fmla="*/ 50 h 52"/>
                <a:gd name="T38" fmla="*/ 95 w 120"/>
                <a:gd name="T39" fmla="*/ 44 h 52"/>
                <a:gd name="T40" fmla="*/ 92 w 120"/>
                <a:gd name="T41" fmla="*/ 48 h 52"/>
                <a:gd name="T42" fmla="*/ 69 w 120"/>
                <a:gd name="T43" fmla="*/ 51 h 52"/>
                <a:gd name="T44" fmla="*/ 51 w 120"/>
                <a:gd name="T45" fmla="*/ 41 h 52"/>
                <a:gd name="T46" fmla="*/ 33 w 120"/>
                <a:gd name="T47" fmla="*/ 42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20" h="52">
                  <a:moveTo>
                    <a:pt x="33" y="42"/>
                  </a:moveTo>
                  <a:lnTo>
                    <a:pt x="34" y="33"/>
                  </a:lnTo>
                  <a:lnTo>
                    <a:pt x="28" y="19"/>
                  </a:lnTo>
                  <a:lnTo>
                    <a:pt x="17" y="11"/>
                  </a:lnTo>
                  <a:lnTo>
                    <a:pt x="7" y="9"/>
                  </a:lnTo>
                  <a:lnTo>
                    <a:pt x="0" y="3"/>
                  </a:lnTo>
                  <a:lnTo>
                    <a:pt x="1" y="0"/>
                  </a:lnTo>
                  <a:lnTo>
                    <a:pt x="16" y="4"/>
                  </a:lnTo>
                  <a:lnTo>
                    <a:pt x="41" y="7"/>
                  </a:lnTo>
                  <a:lnTo>
                    <a:pt x="66" y="17"/>
                  </a:lnTo>
                  <a:lnTo>
                    <a:pt x="69" y="21"/>
                  </a:lnTo>
                  <a:lnTo>
                    <a:pt x="79" y="18"/>
                  </a:lnTo>
                  <a:lnTo>
                    <a:pt x="95" y="22"/>
                  </a:lnTo>
                  <a:lnTo>
                    <a:pt x="102" y="30"/>
                  </a:lnTo>
                  <a:lnTo>
                    <a:pt x="113" y="35"/>
                  </a:lnTo>
                  <a:lnTo>
                    <a:pt x="110" y="38"/>
                  </a:lnTo>
                  <a:lnTo>
                    <a:pt x="120" y="49"/>
                  </a:lnTo>
                  <a:lnTo>
                    <a:pt x="118" y="52"/>
                  </a:lnTo>
                  <a:lnTo>
                    <a:pt x="109" y="50"/>
                  </a:lnTo>
                  <a:lnTo>
                    <a:pt x="95" y="44"/>
                  </a:lnTo>
                  <a:lnTo>
                    <a:pt x="92" y="48"/>
                  </a:lnTo>
                  <a:lnTo>
                    <a:pt x="69" y="51"/>
                  </a:lnTo>
                  <a:lnTo>
                    <a:pt x="51" y="41"/>
                  </a:lnTo>
                  <a:lnTo>
                    <a:pt x="33" y="42"/>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56" name="Freeform 55"/>
            <p:cNvSpPr>
              <a:spLocks/>
            </p:cNvSpPr>
            <p:nvPr/>
          </p:nvSpPr>
          <p:spPr bwMode="auto">
            <a:xfrm>
              <a:off x="4829717" y="3890099"/>
              <a:ext cx="130598" cy="205030"/>
            </a:xfrm>
            <a:custGeom>
              <a:avLst/>
              <a:gdLst>
                <a:gd name="T0" fmla="*/ 79 w 79"/>
                <a:gd name="T1" fmla="*/ 107 h 132"/>
                <a:gd name="T2" fmla="*/ 50 w 79"/>
                <a:gd name="T3" fmla="*/ 119 h 132"/>
                <a:gd name="T4" fmla="*/ 40 w 79"/>
                <a:gd name="T5" fmla="*/ 127 h 132"/>
                <a:gd name="T6" fmla="*/ 23 w 79"/>
                <a:gd name="T7" fmla="*/ 132 h 132"/>
                <a:gd name="T8" fmla="*/ 7 w 79"/>
                <a:gd name="T9" fmla="*/ 127 h 132"/>
                <a:gd name="T10" fmla="*/ 8 w 79"/>
                <a:gd name="T11" fmla="*/ 119 h 132"/>
                <a:gd name="T12" fmla="*/ 0 w 79"/>
                <a:gd name="T13" fmla="*/ 100 h 132"/>
                <a:gd name="T14" fmla="*/ 5 w 79"/>
                <a:gd name="T15" fmla="*/ 77 h 132"/>
                <a:gd name="T16" fmla="*/ 12 w 79"/>
                <a:gd name="T17" fmla="*/ 60 h 132"/>
                <a:gd name="T18" fmla="*/ 8 w 79"/>
                <a:gd name="T19" fmla="*/ 30 h 132"/>
                <a:gd name="T20" fmla="*/ 5 w 79"/>
                <a:gd name="T21" fmla="*/ 14 h 132"/>
                <a:gd name="T22" fmla="*/ 6 w 79"/>
                <a:gd name="T23" fmla="*/ 3 h 132"/>
                <a:gd name="T24" fmla="*/ 37 w 79"/>
                <a:gd name="T25" fmla="*/ 2 h 132"/>
                <a:gd name="T26" fmla="*/ 45 w 79"/>
                <a:gd name="T27" fmla="*/ 3 h 132"/>
                <a:gd name="T28" fmla="*/ 51 w 79"/>
                <a:gd name="T29" fmla="*/ 0 h 132"/>
                <a:gd name="T30" fmla="*/ 60 w 79"/>
                <a:gd name="T31" fmla="*/ 1 h 132"/>
                <a:gd name="T32" fmla="*/ 58 w 79"/>
                <a:gd name="T33" fmla="*/ 8 h 132"/>
                <a:gd name="T34" fmla="*/ 66 w 79"/>
                <a:gd name="T35" fmla="*/ 19 h 132"/>
                <a:gd name="T36" fmla="*/ 66 w 79"/>
                <a:gd name="T37" fmla="*/ 34 h 132"/>
                <a:gd name="T38" fmla="*/ 68 w 79"/>
                <a:gd name="T39" fmla="*/ 50 h 132"/>
                <a:gd name="T40" fmla="*/ 72 w 79"/>
                <a:gd name="T41" fmla="*/ 58 h 132"/>
                <a:gd name="T42" fmla="*/ 68 w 79"/>
                <a:gd name="T43" fmla="*/ 76 h 132"/>
                <a:gd name="T44" fmla="*/ 70 w 79"/>
                <a:gd name="T45" fmla="*/ 87 h 132"/>
                <a:gd name="T46" fmla="*/ 75 w 79"/>
                <a:gd name="T47" fmla="*/ 100 h 132"/>
                <a:gd name="T48" fmla="*/ 79 w 79"/>
                <a:gd name="T49" fmla="*/ 107 h 1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79" h="132">
                  <a:moveTo>
                    <a:pt x="79" y="107"/>
                  </a:moveTo>
                  <a:lnTo>
                    <a:pt x="50" y="119"/>
                  </a:lnTo>
                  <a:lnTo>
                    <a:pt x="40" y="127"/>
                  </a:lnTo>
                  <a:lnTo>
                    <a:pt x="23" y="132"/>
                  </a:lnTo>
                  <a:lnTo>
                    <a:pt x="7" y="127"/>
                  </a:lnTo>
                  <a:lnTo>
                    <a:pt x="8" y="119"/>
                  </a:lnTo>
                  <a:lnTo>
                    <a:pt x="0" y="100"/>
                  </a:lnTo>
                  <a:lnTo>
                    <a:pt x="5" y="77"/>
                  </a:lnTo>
                  <a:lnTo>
                    <a:pt x="12" y="60"/>
                  </a:lnTo>
                  <a:lnTo>
                    <a:pt x="8" y="30"/>
                  </a:lnTo>
                  <a:lnTo>
                    <a:pt x="5" y="14"/>
                  </a:lnTo>
                  <a:lnTo>
                    <a:pt x="6" y="3"/>
                  </a:lnTo>
                  <a:lnTo>
                    <a:pt x="37" y="2"/>
                  </a:lnTo>
                  <a:lnTo>
                    <a:pt x="45" y="3"/>
                  </a:lnTo>
                  <a:lnTo>
                    <a:pt x="51" y="0"/>
                  </a:lnTo>
                  <a:lnTo>
                    <a:pt x="60" y="1"/>
                  </a:lnTo>
                  <a:lnTo>
                    <a:pt x="58" y="8"/>
                  </a:lnTo>
                  <a:lnTo>
                    <a:pt x="66" y="19"/>
                  </a:lnTo>
                  <a:lnTo>
                    <a:pt x="66" y="34"/>
                  </a:lnTo>
                  <a:lnTo>
                    <a:pt x="68" y="50"/>
                  </a:lnTo>
                  <a:lnTo>
                    <a:pt x="72" y="58"/>
                  </a:lnTo>
                  <a:lnTo>
                    <a:pt x="68" y="76"/>
                  </a:lnTo>
                  <a:lnTo>
                    <a:pt x="70" y="87"/>
                  </a:lnTo>
                  <a:lnTo>
                    <a:pt x="75" y="100"/>
                  </a:lnTo>
                  <a:lnTo>
                    <a:pt x="79" y="107"/>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57" name="Freeform 56"/>
            <p:cNvSpPr>
              <a:spLocks/>
            </p:cNvSpPr>
            <p:nvPr/>
          </p:nvSpPr>
          <p:spPr bwMode="auto">
            <a:xfrm>
              <a:off x="4470983" y="3841947"/>
              <a:ext cx="219869" cy="170858"/>
            </a:xfrm>
            <a:custGeom>
              <a:avLst/>
              <a:gdLst>
                <a:gd name="T0" fmla="*/ 116 w 133"/>
                <a:gd name="T1" fmla="*/ 101 h 110"/>
                <a:gd name="T2" fmla="*/ 108 w 133"/>
                <a:gd name="T3" fmla="*/ 110 h 110"/>
                <a:gd name="T4" fmla="*/ 105 w 133"/>
                <a:gd name="T5" fmla="*/ 97 h 110"/>
                <a:gd name="T6" fmla="*/ 93 w 133"/>
                <a:gd name="T7" fmla="*/ 86 h 110"/>
                <a:gd name="T8" fmla="*/ 84 w 133"/>
                <a:gd name="T9" fmla="*/ 88 h 110"/>
                <a:gd name="T10" fmla="*/ 81 w 133"/>
                <a:gd name="T11" fmla="*/ 75 h 110"/>
                <a:gd name="T12" fmla="*/ 78 w 133"/>
                <a:gd name="T13" fmla="*/ 60 h 110"/>
                <a:gd name="T14" fmla="*/ 58 w 133"/>
                <a:gd name="T15" fmla="*/ 53 h 110"/>
                <a:gd name="T16" fmla="*/ 49 w 133"/>
                <a:gd name="T17" fmla="*/ 57 h 110"/>
                <a:gd name="T18" fmla="*/ 44 w 133"/>
                <a:gd name="T19" fmla="*/ 67 h 110"/>
                <a:gd name="T20" fmla="*/ 26 w 133"/>
                <a:gd name="T21" fmla="*/ 64 h 110"/>
                <a:gd name="T22" fmla="*/ 14 w 133"/>
                <a:gd name="T23" fmla="*/ 53 h 110"/>
                <a:gd name="T24" fmla="*/ 8 w 133"/>
                <a:gd name="T25" fmla="*/ 40 h 110"/>
                <a:gd name="T26" fmla="*/ 0 w 133"/>
                <a:gd name="T27" fmla="*/ 32 h 110"/>
                <a:gd name="T28" fmla="*/ 14 w 133"/>
                <a:gd name="T29" fmla="*/ 22 h 110"/>
                <a:gd name="T30" fmla="*/ 22 w 133"/>
                <a:gd name="T31" fmla="*/ 19 h 110"/>
                <a:gd name="T32" fmla="*/ 24 w 133"/>
                <a:gd name="T33" fmla="*/ 9 h 110"/>
                <a:gd name="T34" fmla="*/ 26 w 133"/>
                <a:gd name="T35" fmla="*/ 0 h 110"/>
                <a:gd name="T36" fmla="*/ 48 w 133"/>
                <a:gd name="T37" fmla="*/ 5 h 110"/>
                <a:gd name="T38" fmla="*/ 54 w 133"/>
                <a:gd name="T39" fmla="*/ 2 h 110"/>
                <a:gd name="T40" fmla="*/ 66 w 133"/>
                <a:gd name="T41" fmla="*/ 3 h 110"/>
                <a:gd name="T42" fmla="*/ 70 w 133"/>
                <a:gd name="T43" fmla="*/ 10 h 110"/>
                <a:gd name="T44" fmla="*/ 78 w 133"/>
                <a:gd name="T45" fmla="*/ 8 h 110"/>
                <a:gd name="T46" fmla="*/ 91 w 133"/>
                <a:gd name="T47" fmla="*/ 15 h 110"/>
                <a:gd name="T48" fmla="*/ 102 w 133"/>
                <a:gd name="T49" fmla="*/ 8 h 110"/>
                <a:gd name="T50" fmla="*/ 110 w 133"/>
                <a:gd name="T51" fmla="*/ 6 h 110"/>
                <a:gd name="T52" fmla="*/ 116 w 133"/>
                <a:gd name="T53" fmla="*/ 16 h 110"/>
                <a:gd name="T54" fmla="*/ 120 w 133"/>
                <a:gd name="T55" fmla="*/ 30 h 110"/>
                <a:gd name="T56" fmla="*/ 123 w 133"/>
                <a:gd name="T57" fmla="*/ 35 h 110"/>
                <a:gd name="T58" fmla="*/ 124 w 133"/>
                <a:gd name="T59" fmla="*/ 43 h 110"/>
                <a:gd name="T60" fmla="*/ 126 w 133"/>
                <a:gd name="T61" fmla="*/ 51 h 110"/>
                <a:gd name="T62" fmla="*/ 128 w 133"/>
                <a:gd name="T63" fmla="*/ 67 h 110"/>
                <a:gd name="T64" fmla="*/ 126 w 133"/>
                <a:gd name="T65" fmla="*/ 86 h 110"/>
                <a:gd name="T66" fmla="*/ 126 w 133"/>
                <a:gd name="T67" fmla="*/ 93 h 110"/>
                <a:gd name="T68" fmla="*/ 122 w 133"/>
                <a:gd name="T69" fmla="*/ 102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33" h="110">
                  <a:moveTo>
                    <a:pt x="122" y="102"/>
                  </a:moveTo>
                  <a:lnTo>
                    <a:pt x="116" y="101"/>
                  </a:lnTo>
                  <a:lnTo>
                    <a:pt x="113" y="110"/>
                  </a:lnTo>
                  <a:lnTo>
                    <a:pt x="108" y="110"/>
                  </a:lnTo>
                  <a:lnTo>
                    <a:pt x="104" y="105"/>
                  </a:lnTo>
                  <a:lnTo>
                    <a:pt x="105" y="97"/>
                  </a:lnTo>
                  <a:lnTo>
                    <a:pt x="98" y="84"/>
                  </a:lnTo>
                  <a:lnTo>
                    <a:pt x="93" y="86"/>
                  </a:lnTo>
                  <a:lnTo>
                    <a:pt x="89" y="87"/>
                  </a:lnTo>
                  <a:lnTo>
                    <a:pt x="84" y="88"/>
                  </a:lnTo>
                  <a:lnTo>
                    <a:pt x="84" y="80"/>
                  </a:lnTo>
                  <a:lnTo>
                    <a:pt x="81" y="75"/>
                  </a:lnTo>
                  <a:lnTo>
                    <a:pt x="82" y="69"/>
                  </a:lnTo>
                  <a:lnTo>
                    <a:pt x="78" y="60"/>
                  </a:lnTo>
                  <a:lnTo>
                    <a:pt x="73" y="53"/>
                  </a:lnTo>
                  <a:lnTo>
                    <a:pt x="58" y="53"/>
                  </a:lnTo>
                  <a:lnTo>
                    <a:pt x="54" y="57"/>
                  </a:lnTo>
                  <a:lnTo>
                    <a:pt x="49" y="57"/>
                  </a:lnTo>
                  <a:lnTo>
                    <a:pt x="46" y="61"/>
                  </a:lnTo>
                  <a:lnTo>
                    <a:pt x="44" y="67"/>
                  </a:lnTo>
                  <a:lnTo>
                    <a:pt x="34" y="76"/>
                  </a:lnTo>
                  <a:lnTo>
                    <a:pt x="26" y="64"/>
                  </a:lnTo>
                  <a:lnTo>
                    <a:pt x="19" y="56"/>
                  </a:lnTo>
                  <a:lnTo>
                    <a:pt x="14" y="53"/>
                  </a:lnTo>
                  <a:lnTo>
                    <a:pt x="10" y="49"/>
                  </a:lnTo>
                  <a:lnTo>
                    <a:pt x="8" y="40"/>
                  </a:lnTo>
                  <a:lnTo>
                    <a:pt x="5" y="35"/>
                  </a:lnTo>
                  <a:lnTo>
                    <a:pt x="0" y="32"/>
                  </a:lnTo>
                  <a:lnTo>
                    <a:pt x="8" y="22"/>
                  </a:lnTo>
                  <a:lnTo>
                    <a:pt x="14" y="22"/>
                  </a:lnTo>
                  <a:lnTo>
                    <a:pt x="18" y="19"/>
                  </a:lnTo>
                  <a:lnTo>
                    <a:pt x="22" y="19"/>
                  </a:lnTo>
                  <a:lnTo>
                    <a:pt x="25" y="16"/>
                  </a:lnTo>
                  <a:lnTo>
                    <a:pt x="24" y="9"/>
                  </a:lnTo>
                  <a:lnTo>
                    <a:pt x="26" y="7"/>
                  </a:lnTo>
                  <a:lnTo>
                    <a:pt x="26" y="0"/>
                  </a:lnTo>
                  <a:lnTo>
                    <a:pt x="35" y="0"/>
                  </a:lnTo>
                  <a:lnTo>
                    <a:pt x="48" y="5"/>
                  </a:lnTo>
                  <a:lnTo>
                    <a:pt x="52" y="5"/>
                  </a:lnTo>
                  <a:lnTo>
                    <a:pt x="54" y="2"/>
                  </a:lnTo>
                  <a:lnTo>
                    <a:pt x="64" y="4"/>
                  </a:lnTo>
                  <a:lnTo>
                    <a:pt x="66" y="3"/>
                  </a:lnTo>
                  <a:lnTo>
                    <a:pt x="67" y="10"/>
                  </a:lnTo>
                  <a:lnTo>
                    <a:pt x="70" y="10"/>
                  </a:lnTo>
                  <a:lnTo>
                    <a:pt x="75" y="8"/>
                  </a:lnTo>
                  <a:lnTo>
                    <a:pt x="78" y="8"/>
                  </a:lnTo>
                  <a:lnTo>
                    <a:pt x="83" y="14"/>
                  </a:lnTo>
                  <a:lnTo>
                    <a:pt x="91" y="15"/>
                  </a:lnTo>
                  <a:lnTo>
                    <a:pt x="96" y="11"/>
                  </a:lnTo>
                  <a:lnTo>
                    <a:pt x="102" y="8"/>
                  </a:lnTo>
                  <a:lnTo>
                    <a:pt x="106" y="5"/>
                  </a:lnTo>
                  <a:lnTo>
                    <a:pt x="110" y="6"/>
                  </a:lnTo>
                  <a:lnTo>
                    <a:pt x="114" y="10"/>
                  </a:lnTo>
                  <a:lnTo>
                    <a:pt x="116" y="16"/>
                  </a:lnTo>
                  <a:lnTo>
                    <a:pt x="123" y="25"/>
                  </a:lnTo>
                  <a:lnTo>
                    <a:pt x="120" y="30"/>
                  </a:lnTo>
                  <a:lnTo>
                    <a:pt x="119" y="37"/>
                  </a:lnTo>
                  <a:lnTo>
                    <a:pt x="123" y="35"/>
                  </a:lnTo>
                  <a:lnTo>
                    <a:pt x="125" y="37"/>
                  </a:lnTo>
                  <a:lnTo>
                    <a:pt x="124" y="43"/>
                  </a:lnTo>
                  <a:lnTo>
                    <a:pt x="130" y="49"/>
                  </a:lnTo>
                  <a:lnTo>
                    <a:pt x="126" y="51"/>
                  </a:lnTo>
                  <a:lnTo>
                    <a:pt x="124" y="58"/>
                  </a:lnTo>
                  <a:lnTo>
                    <a:pt x="128" y="67"/>
                  </a:lnTo>
                  <a:lnTo>
                    <a:pt x="133" y="83"/>
                  </a:lnTo>
                  <a:lnTo>
                    <a:pt x="126" y="86"/>
                  </a:lnTo>
                  <a:lnTo>
                    <a:pt x="124" y="89"/>
                  </a:lnTo>
                  <a:lnTo>
                    <a:pt x="126" y="93"/>
                  </a:lnTo>
                  <a:lnTo>
                    <a:pt x="125" y="102"/>
                  </a:lnTo>
                  <a:lnTo>
                    <a:pt x="122" y="102"/>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58" name="Freeform 57"/>
            <p:cNvSpPr>
              <a:spLocks/>
            </p:cNvSpPr>
            <p:nvPr/>
          </p:nvSpPr>
          <p:spPr bwMode="auto">
            <a:xfrm>
              <a:off x="4419736" y="3800010"/>
              <a:ext cx="90923" cy="24853"/>
            </a:xfrm>
            <a:custGeom>
              <a:avLst/>
              <a:gdLst>
                <a:gd name="T0" fmla="*/ 0 w 55"/>
                <a:gd name="T1" fmla="*/ 15 h 16"/>
                <a:gd name="T2" fmla="*/ 3 w 55"/>
                <a:gd name="T3" fmla="*/ 6 h 16"/>
                <a:gd name="T4" fmla="*/ 23 w 55"/>
                <a:gd name="T5" fmla="*/ 5 h 16"/>
                <a:gd name="T6" fmla="*/ 27 w 55"/>
                <a:gd name="T7" fmla="*/ 0 h 16"/>
                <a:gd name="T8" fmla="*/ 33 w 55"/>
                <a:gd name="T9" fmla="*/ 0 h 16"/>
                <a:gd name="T10" fmla="*/ 40 w 55"/>
                <a:gd name="T11" fmla="*/ 5 h 16"/>
                <a:gd name="T12" fmla="*/ 45 w 55"/>
                <a:gd name="T13" fmla="*/ 5 h 16"/>
                <a:gd name="T14" fmla="*/ 51 w 55"/>
                <a:gd name="T15" fmla="*/ 2 h 16"/>
                <a:gd name="T16" fmla="*/ 55 w 55"/>
                <a:gd name="T17" fmla="*/ 8 h 16"/>
                <a:gd name="T18" fmla="*/ 47 w 55"/>
                <a:gd name="T19" fmla="*/ 13 h 16"/>
                <a:gd name="T20" fmla="*/ 39 w 55"/>
                <a:gd name="T21" fmla="*/ 12 h 16"/>
                <a:gd name="T22" fmla="*/ 31 w 55"/>
                <a:gd name="T23" fmla="*/ 8 h 16"/>
                <a:gd name="T24" fmla="*/ 25 w 55"/>
                <a:gd name="T25" fmla="*/ 13 h 16"/>
                <a:gd name="T26" fmla="*/ 21 w 55"/>
                <a:gd name="T27" fmla="*/ 13 h 16"/>
                <a:gd name="T28" fmla="*/ 17 w 55"/>
                <a:gd name="T29" fmla="*/ 16 h 16"/>
                <a:gd name="T30" fmla="*/ 0 w 55"/>
                <a:gd name="T31" fmla="*/ 15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55" h="16">
                  <a:moveTo>
                    <a:pt x="0" y="15"/>
                  </a:moveTo>
                  <a:lnTo>
                    <a:pt x="3" y="6"/>
                  </a:lnTo>
                  <a:lnTo>
                    <a:pt x="23" y="5"/>
                  </a:lnTo>
                  <a:lnTo>
                    <a:pt x="27" y="0"/>
                  </a:lnTo>
                  <a:lnTo>
                    <a:pt x="33" y="0"/>
                  </a:lnTo>
                  <a:lnTo>
                    <a:pt x="40" y="5"/>
                  </a:lnTo>
                  <a:lnTo>
                    <a:pt x="45" y="5"/>
                  </a:lnTo>
                  <a:lnTo>
                    <a:pt x="51" y="2"/>
                  </a:lnTo>
                  <a:lnTo>
                    <a:pt x="55" y="8"/>
                  </a:lnTo>
                  <a:lnTo>
                    <a:pt x="47" y="13"/>
                  </a:lnTo>
                  <a:lnTo>
                    <a:pt x="39" y="12"/>
                  </a:lnTo>
                  <a:lnTo>
                    <a:pt x="31" y="8"/>
                  </a:lnTo>
                  <a:lnTo>
                    <a:pt x="25" y="13"/>
                  </a:lnTo>
                  <a:lnTo>
                    <a:pt x="21" y="13"/>
                  </a:lnTo>
                  <a:lnTo>
                    <a:pt x="17" y="16"/>
                  </a:lnTo>
                  <a:lnTo>
                    <a:pt x="0" y="1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59" name="Freeform 58"/>
            <p:cNvSpPr>
              <a:spLocks/>
            </p:cNvSpPr>
            <p:nvPr/>
          </p:nvSpPr>
          <p:spPr bwMode="auto">
            <a:xfrm>
              <a:off x="4424696" y="3840395"/>
              <a:ext cx="89270" cy="51258"/>
            </a:xfrm>
            <a:custGeom>
              <a:avLst/>
              <a:gdLst>
                <a:gd name="T0" fmla="*/ 28 w 54"/>
                <a:gd name="T1" fmla="*/ 33 h 33"/>
                <a:gd name="T2" fmla="*/ 18 w 54"/>
                <a:gd name="T3" fmla="*/ 24 h 33"/>
                <a:gd name="T4" fmla="*/ 10 w 54"/>
                <a:gd name="T5" fmla="*/ 23 h 33"/>
                <a:gd name="T6" fmla="*/ 6 w 54"/>
                <a:gd name="T7" fmla="*/ 17 h 33"/>
                <a:gd name="T8" fmla="*/ 6 w 54"/>
                <a:gd name="T9" fmla="*/ 14 h 33"/>
                <a:gd name="T10" fmla="*/ 1 w 54"/>
                <a:gd name="T11" fmla="*/ 10 h 33"/>
                <a:gd name="T12" fmla="*/ 0 w 54"/>
                <a:gd name="T13" fmla="*/ 5 h 33"/>
                <a:gd name="T14" fmla="*/ 10 w 54"/>
                <a:gd name="T15" fmla="*/ 2 h 33"/>
                <a:gd name="T16" fmla="*/ 16 w 54"/>
                <a:gd name="T17" fmla="*/ 2 h 33"/>
                <a:gd name="T18" fmla="*/ 21 w 54"/>
                <a:gd name="T19" fmla="*/ 0 h 33"/>
                <a:gd name="T20" fmla="*/ 54 w 54"/>
                <a:gd name="T21" fmla="*/ 1 h 33"/>
                <a:gd name="T22" fmla="*/ 54 w 54"/>
                <a:gd name="T23" fmla="*/ 8 h 33"/>
                <a:gd name="T24" fmla="*/ 52 w 54"/>
                <a:gd name="T25" fmla="*/ 10 h 33"/>
                <a:gd name="T26" fmla="*/ 53 w 54"/>
                <a:gd name="T27" fmla="*/ 17 h 33"/>
                <a:gd name="T28" fmla="*/ 50 w 54"/>
                <a:gd name="T29" fmla="*/ 20 h 33"/>
                <a:gd name="T30" fmla="*/ 46 w 54"/>
                <a:gd name="T31" fmla="*/ 20 h 33"/>
                <a:gd name="T32" fmla="*/ 42 w 54"/>
                <a:gd name="T33" fmla="*/ 23 h 33"/>
                <a:gd name="T34" fmla="*/ 36 w 54"/>
                <a:gd name="T35" fmla="*/ 23 h 33"/>
                <a:gd name="T36" fmla="*/ 28 w 54"/>
                <a:gd name="T37" fmla="*/ 33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4" h="33">
                  <a:moveTo>
                    <a:pt x="28" y="33"/>
                  </a:moveTo>
                  <a:lnTo>
                    <a:pt x="18" y="24"/>
                  </a:lnTo>
                  <a:lnTo>
                    <a:pt x="10" y="23"/>
                  </a:lnTo>
                  <a:lnTo>
                    <a:pt x="6" y="17"/>
                  </a:lnTo>
                  <a:lnTo>
                    <a:pt x="6" y="14"/>
                  </a:lnTo>
                  <a:lnTo>
                    <a:pt x="1" y="10"/>
                  </a:lnTo>
                  <a:lnTo>
                    <a:pt x="0" y="5"/>
                  </a:lnTo>
                  <a:lnTo>
                    <a:pt x="10" y="2"/>
                  </a:lnTo>
                  <a:lnTo>
                    <a:pt x="16" y="2"/>
                  </a:lnTo>
                  <a:lnTo>
                    <a:pt x="21" y="0"/>
                  </a:lnTo>
                  <a:lnTo>
                    <a:pt x="54" y="1"/>
                  </a:lnTo>
                  <a:lnTo>
                    <a:pt x="54" y="8"/>
                  </a:lnTo>
                  <a:lnTo>
                    <a:pt x="52" y="10"/>
                  </a:lnTo>
                  <a:lnTo>
                    <a:pt x="53" y="17"/>
                  </a:lnTo>
                  <a:lnTo>
                    <a:pt x="50" y="20"/>
                  </a:lnTo>
                  <a:lnTo>
                    <a:pt x="46" y="20"/>
                  </a:lnTo>
                  <a:lnTo>
                    <a:pt x="42" y="23"/>
                  </a:lnTo>
                  <a:lnTo>
                    <a:pt x="36" y="23"/>
                  </a:lnTo>
                  <a:lnTo>
                    <a:pt x="28" y="33"/>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60" name="Freeform 59"/>
            <p:cNvSpPr>
              <a:spLocks/>
            </p:cNvSpPr>
            <p:nvPr/>
          </p:nvSpPr>
          <p:spPr bwMode="auto">
            <a:xfrm>
              <a:off x="5209938" y="4174345"/>
              <a:ext cx="61167" cy="40386"/>
            </a:xfrm>
            <a:custGeom>
              <a:avLst/>
              <a:gdLst>
                <a:gd name="T0" fmla="*/ 4 w 37"/>
                <a:gd name="T1" fmla="*/ 26 h 26"/>
                <a:gd name="T2" fmla="*/ 0 w 37"/>
                <a:gd name="T3" fmla="*/ 23 h 26"/>
                <a:gd name="T4" fmla="*/ 7 w 37"/>
                <a:gd name="T5" fmla="*/ 0 h 26"/>
                <a:gd name="T6" fmla="*/ 37 w 37"/>
                <a:gd name="T7" fmla="*/ 0 h 26"/>
                <a:gd name="T8" fmla="*/ 37 w 37"/>
                <a:gd name="T9" fmla="*/ 25 h 26"/>
                <a:gd name="T10" fmla="*/ 10 w 37"/>
                <a:gd name="T11" fmla="*/ 25 h 26"/>
                <a:gd name="T12" fmla="*/ 4 w 37"/>
                <a:gd name="T13" fmla="*/ 26 h 26"/>
              </a:gdLst>
              <a:ahLst/>
              <a:cxnLst>
                <a:cxn ang="0">
                  <a:pos x="T0" y="T1"/>
                </a:cxn>
                <a:cxn ang="0">
                  <a:pos x="T2" y="T3"/>
                </a:cxn>
                <a:cxn ang="0">
                  <a:pos x="T4" y="T5"/>
                </a:cxn>
                <a:cxn ang="0">
                  <a:pos x="T6" y="T7"/>
                </a:cxn>
                <a:cxn ang="0">
                  <a:pos x="T8" y="T9"/>
                </a:cxn>
                <a:cxn ang="0">
                  <a:pos x="T10" y="T11"/>
                </a:cxn>
                <a:cxn ang="0">
                  <a:pos x="T12" y="T13"/>
                </a:cxn>
              </a:cxnLst>
              <a:rect l="0" t="0" r="r" b="b"/>
              <a:pathLst>
                <a:path w="37" h="26">
                  <a:moveTo>
                    <a:pt x="4" y="26"/>
                  </a:moveTo>
                  <a:lnTo>
                    <a:pt x="0" y="23"/>
                  </a:lnTo>
                  <a:lnTo>
                    <a:pt x="7" y="0"/>
                  </a:lnTo>
                  <a:lnTo>
                    <a:pt x="37" y="0"/>
                  </a:lnTo>
                  <a:lnTo>
                    <a:pt x="37" y="25"/>
                  </a:lnTo>
                  <a:lnTo>
                    <a:pt x="10" y="25"/>
                  </a:lnTo>
                  <a:lnTo>
                    <a:pt x="4" y="26"/>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61" name="Freeform 60"/>
            <p:cNvSpPr>
              <a:spLocks/>
            </p:cNvSpPr>
            <p:nvPr/>
          </p:nvSpPr>
          <p:spPr bwMode="auto">
            <a:xfrm>
              <a:off x="5600080" y="3096382"/>
              <a:ext cx="79351" cy="24853"/>
            </a:xfrm>
            <a:custGeom>
              <a:avLst/>
              <a:gdLst>
                <a:gd name="T0" fmla="*/ 2 w 48"/>
                <a:gd name="T1" fmla="*/ 0 h 16"/>
                <a:gd name="T2" fmla="*/ 12 w 48"/>
                <a:gd name="T3" fmla="*/ 7 h 16"/>
                <a:gd name="T4" fmla="*/ 25 w 48"/>
                <a:gd name="T5" fmla="*/ 6 h 16"/>
                <a:gd name="T6" fmla="*/ 39 w 48"/>
                <a:gd name="T7" fmla="*/ 7 h 16"/>
                <a:gd name="T8" fmla="*/ 38 w 48"/>
                <a:gd name="T9" fmla="*/ 11 h 16"/>
                <a:gd name="T10" fmla="*/ 48 w 48"/>
                <a:gd name="T11" fmla="*/ 8 h 16"/>
                <a:gd name="T12" fmla="*/ 46 w 48"/>
                <a:gd name="T13" fmla="*/ 14 h 16"/>
                <a:gd name="T14" fmla="*/ 21 w 48"/>
                <a:gd name="T15" fmla="*/ 16 h 16"/>
                <a:gd name="T16" fmla="*/ 21 w 48"/>
                <a:gd name="T17" fmla="*/ 13 h 16"/>
                <a:gd name="T18" fmla="*/ 0 w 48"/>
                <a:gd name="T19" fmla="*/ 9 h 16"/>
                <a:gd name="T20" fmla="*/ 2 w 48"/>
                <a:gd name="T21"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8" h="16">
                  <a:moveTo>
                    <a:pt x="2" y="0"/>
                  </a:moveTo>
                  <a:lnTo>
                    <a:pt x="12" y="7"/>
                  </a:lnTo>
                  <a:lnTo>
                    <a:pt x="25" y="6"/>
                  </a:lnTo>
                  <a:lnTo>
                    <a:pt x="39" y="7"/>
                  </a:lnTo>
                  <a:lnTo>
                    <a:pt x="38" y="11"/>
                  </a:lnTo>
                  <a:lnTo>
                    <a:pt x="48" y="8"/>
                  </a:lnTo>
                  <a:lnTo>
                    <a:pt x="46" y="14"/>
                  </a:lnTo>
                  <a:lnTo>
                    <a:pt x="21" y="16"/>
                  </a:lnTo>
                  <a:lnTo>
                    <a:pt x="21" y="13"/>
                  </a:lnTo>
                  <a:lnTo>
                    <a:pt x="0" y="9"/>
                  </a:lnTo>
                  <a:lnTo>
                    <a:pt x="2"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62" name="Freeform 61"/>
            <p:cNvSpPr>
              <a:spLocks/>
            </p:cNvSpPr>
            <p:nvPr/>
          </p:nvSpPr>
          <p:spPr bwMode="auto">
            <a:xfrm>
              <a:off x="5492626" y="2900673"/>
              <a:ext cx="173581" cy="172413"/>
            </a:xfrm>
            <a:custGeom>
              <a:avLst/>
              <a:gdLst>
                <a:gd name="T0" fmla="*/ 105 w 105"/>
                <a:gd name="T1" fmla="*/ 5 h 111"/>
                <a:gd name="T2" fmla="*/ 101 w 105"/>
                <a:gd name="T3" fmla="*/ 18 h 111"/>
                <a:gd name="T4" fmla="*/ 98 w 105"/>
                <a:gd name="T5" fmla="*/ 20 h 111"/>
                <a:gd name="T6" fmla="*/ 87 w 105"/>
                <a:gd name="T7" fmla="*/ 20 h 111"/>
                <a:gd name="T8" fmla="*/ 78 w 105"/>
                <a:gd name="T9" fmla="*/ 18 h 111"/>
                <a:gd name="T10" fmla="*/ 58 w 105"/>
                <a:gd name="T11" fmla="*/ 23 h 111"/>
                <a:gd name="T12" fmla="*/ 71 w 105"/>
                <a:gd name="T13" fmla="*/ 35 h 111"/>
                <a:gd name="T14" fmla="*/ 63 w 105"/>
                <a:gd name="T15" fmla="*/ 38 h 111"/>
                <a:gd name="T16" fmla="*/ 54 w 105"/>
                <a:gd name="T17" fmla="*/ 38 h 111"/>
                <a:gd name="T18" fmla="*/ 44 w 105"/>
                <a:gd name="T19" fmla="*/ 28 h 111"/>
                <a:gd name="T20" fmla="*/ 41 w 105"/>
                <a:gd name="T21" fmla="*/ 32 h 111"/>
                <a:gd name="T22" fmla="*/ 46 w 105"/>
                <a:gd name="T23" fmla="*/ 44 h 111"/>
                <a:gd name="T24" fmla="*/ 55 w 105"/>
                <a:gd name="T25" fmla="*/ 54 h 111"/>
                <a:gd name="T26" fmla="*/ 49 w 105"/>
                <a:gd name="T27" fmla="*/ 59 h 111"/>
                <a:gd name="T28" fmla="*/ 59 w 105"/>
                <a:gd name="T29" fmla="*/ 68 h 111"/>
                <a:gd name="T30" fmla="*/ 68 w 105"/>
                <a:gd name="T31" fmla="*/ 74 h 111"/>
                <a:gd name="T32" fmla="*/ 70 w 105"/>
                <a:gd name="T33" fmla="*/ 86 h 111"/>
                <a:gd name="T34" fmla="*/ 53 w 105"/>
                <a:gd name="T35" fmla="*/ 80 h 111"/>
                <a:gd name="T36" fmla="*/ 59 w 105"/>
                <a:gd name="T37" fmla="*/ 91 h 111"/>
                <a:gd name="T38" fmla="*/ 49 w 105"/>
                <a:gd name="T39" fmla="*/ 93 h 111"/>
                <a:gd name="T40" fmla="*/ 57 w 105"/>
                <a:gd name="T41" fmla="*/ 111 h 111"/>
                <a:gd name="T42" fmla="*/ 45 w 105"/>
                <a:gd name="T43" fmla="*/ 111 h 111"/>
                <a:gd name="T44" fmla="*/ 30 w 105"/>
                <a:gd name="T45" fmla="*/ 102 h 111"/>
                <a:gd name="T46" fmla="*/ 23 w 105"/>
                <a:gd name="T47" fmla="*/ 86 h 111"/>
                <a:gd name="T48" fmla="*/ 19 w 105"/>
                <a:gd name="T49" fmla="*/ 72 h 111"/>
                <a:gd name="T50" fmla="*/ 11 w 105"/>
                <a:gd name="T51" fmla="*/ 63 h 111"/>
                <a:gd name="T52" fmla="*/ 2 w 105"/>
                <a:gd name="T53" fmla="*/ 51 h 111"/>
                <a:gd name="T54" fmla="*/ 0 w 105"/>
                <a:gd name="T55" fmla="*/ 45 h 111"/>
                <a:gd name="T56" fmla="*/ 7 w 105"/>
                <a:gd name="T57" fmla="*/ 35 h 111"/>
                <a:gd name="T58" fmla="*/ 7 w 105"/>
                <a:gd name="T59" fmla="*/ 28 h 111"/>
                <a:gd name="T60" fmla="*/ 13 w 105"/>
                <a:gd name="T61" fmla="*/ 26 h 111"/>
                <a:gd name="T62" fmla="*/ 13 w 105"/>
                <a:gd name="T63" fmla="*/ 20 h 111"/>
                <a:gd name="T64" fmla="*/ 24 w 105"/>
                <a:gd name="T65" fmla="*/ 18 h 111"/>
                <a:gd name="T66" fmla="*/ 30 w 105"/>
                <a:gd name="T67" fmla="*/ 14 h 111"/>
                <a:gd name="T68" fmla="*/ 39 w 105"/>
                <a:gd name="T69" fmla="*/ 14 h 111"/>
                <a:gd name="T70" fmla="*/ 41 w 105"/>
                <a:gd name="T71" fmla="*/ 10 h 111"/>
                <a:gd name="T72" fmla="*/ 44 w 105"/>
                <a:gd name="T73" fmla="*/ 10 h 111"/>
                <a:gd name="T74" fmla="*/ 57 w 105"/>
                <a:gd name="T75" fmla="*/ 10 h 111"/>
                <a:gd name="T76" fmla="*/ 70 w 105"/>
                <a:gd name="T77" fmla="*/ 5 h 111"/>
                <a:gd name="T78" fmla="*/ 82 w 105"/>
                <a:gd name="T79" fmla="*/ 12 h 111"/>
                <a:gd name="T80" fmla="*/ 97 w 105"/>
                <a:gd name="T81" fmla="*/ 10 h 111"/>
                <a:gd name="T82" fmla="*/ 96 w 105"/>
                <a:gd name="T83" fmla="*/ 0 h 111"/>
                <a:gd name="T84" fmla="*/ 105 w 105"/>
                <a:gd name="T85" fmla="*/ 5 h 1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05" h="111">
                  <a:moveTo>
                    <a:pt x="105" y="5"/>
                  </a:moveTo>
                  <a:lnTo>
                    <a:pt x="101" y="18"/>
                  </a:lnTo>
                  <a:lnTo>
                    <a:pt x="98" y="20"/>
                  </a:lnTo>
                  <a:lnTo>
                    <a:pt x="87" y="20"/>
                  </a:lnTo>
                  <a:lnTo>
                    <a:pt x="78" y="18"/>
                  </a:lnTo>
                  <a:lnTo>
                    <a:pt x="58" y="23"/>
                  </a:lnTo>
                  <a:lnTo>
                    <a:pt x="71" y="35"/>
                  </a:lnTo>
                  <a:lnTo>
                    <a:pt x="63" y="38"/>
                  </a:lnTo>
                  <a:lnTo>
                    <a:pt x="54" y="38"/>
                  </a:lnTo>
                  <a:lnTo>
                    <a:pt x="44" y="28"/>
                  </a:lnTo>
                  <a:lnTo>
                    <a:pt x="41" y="32"/>
                  </a:lnTo>
                  <a:lnTo>
                    <a:pt x="46" y="44"/>
                  </a:lnTo>
                  <a:lnTo>
                    <a:pt x="55" y="54"/>
                  </a:lnTo>
                  <a:lnTo>
                    <a:pt x="49" y="59"/>
                  </a:lnTo>
                  <a:lnTo>
                    <a:pt x="59" y="68"/>
                  </a:lnTo>
                  <a:lnTo>
                    <a:pt x="68" y="74"/>
                  </a:lnTo>
                  <a:lnTo>
                    <a:pt x="70" y="86"/>
                  </a:lnTo>
                  <a:lnTo>
                    <a:pt x="53" y="80"/>
                  </a:lnTo>
                  <a:lnTo>
                    <a:pt x="59" y="91"/>
                  </a:lnTo>
                  <a:lnTo>
                    <a:pt x="49" y="93"/>
                  </a:lnTo>
                  <a:lnTo>
                    <a:pt x="57" y="111"/>
                  </a:lnTo>
                  <a:lnTo>
                    <a:pt x="45" y="111"/>
                  </a:lnTo>
                  <a:lnTo>
                    <a:pt x="30" y="102"/>
                  </a:lnTo>
                  <a:lnTo>
                    <a:pt x="23" y="86"/>
                  </a:lnTo>
                  <a:lnTo>
                    <a:pt x="19" y="72"/>
                  </a:lnTo>
                  <a:lnTo>
                    <a:pt x="11" y="63"/>
                  </a:lnTo>
                  <a:lnTo>
                    <a:pt x="2" y="51"/>
                  </a:lnTo>
                  <a:lnTo>
                    <a:pt x="0" y="45"/>
                  </a:lnTo>
                  <a:lnTo>
                    <a:pt x="7" y="35"/>
                  </a:lnTo>
                  <a:lnTo>
                    <a:pt x="7" y="28"/>
                  </a:lnTo>
                  <a:lnTo>
                    <a:pt x="13" y="26"/>
                  </a:lnTo>
                  <a:lnTo>
                    <a:pt x="13" y="20"/>
                  </a:lnTo>
                  <a:lnTo>
                    <a:pt x="24" y="18"/>
                  </a:lnTo>
                  <a:lnTo>
                    <a:pt x="30" y="14"/>
                  </a:lnTo>
                  <a:lnTo>
                    <a:pt x="39" y="14"/>
                  </a:lnTo>
                  <a:lnTo>
                    <a:pt x="41" y="10"/>
                  </a:lnTo>
                  <a:lnTo>
                    <a:pt x="44" y="10"/>
                  </a:lnTo>
                  <a:lnTo>
                    <a:pt x="57" y="10"/>
                  </a:lnTo>
                  <a:lnTo>
                    <a:pt x="70" y="5"/>
                  </a:lnTo>
                  <a:lnTo>
                    <a:pt x="82" y="12"/>
                  </a:lnTo>
                  <a:lnTo>
                    <a:pt x="97" y="10"/>
                  </a:lnTo>
                  <a:lnTo>
                    <a:pt x="96" y="0"/>
                  </a:lnTo>
                  <a:lnTo>
                    <a:pt x="105" y="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63" name="Freeform 62"/>
            <p:cNvSpPr>
              <a:spLocks/>
            </p:cNvSpPr>
            <p:nvPr/>
          </p:nvSpPr>
          <p:spPr bwMode="auto">
            <a:xfrm>
              <a:off x="5299208" y="2751559"/>
              <a:ext cx="155396" cy="127367"/>
            </a:xfrm>
            <a:custGeom>
              <a:avLst/>
              <a:gdLst>
                <a:gd name="T0" fmla="*/ 343 w 386"/>
                <a:gd name="T1" fmla="*/ 50 h 337"/>
                <a:gd name="T2" fmla="*/ 363 w 386"/>
                <a:gd name="T3" fmla="*/ 82 h 337"/>
                <a:gd name="T4" fmla="*/ 386 w 386"/>
                <a:gd name="T5" fmla="*/ 106 h 337"/>
                <a:gd name="T6" fmla="*/ 363 w 386"/>
                <a:gd name="T7" fmla="*/ 137 h 337"/>
                <a:gd name="T8" fmla="*/ 331 w 386"/>
                <a:gd name="T9" fmla="*/ 119 h 337"/>
                <a:gd name="T10" fmla="*/ 284 w 386"/>
                <a:gd name="T11" fmla="*/ 120 h 337"/>
                <a:gd name="T12" fmla="*/ 225 w 386"/>
                <a:gd name="T13" fmla="*/ 106 h 337"/>
                <a:gd name="T14" fmla="*/ 194 w 386"/>
                <a:gd name="T15" fmla="*/ 108 h 337"/>
                <a:gd name="T16" fmla="*/ 181 w 386"/>
                <a:gd name="T17" fmla="*/ 125 h 337"/>
                <a:gd name="T18" fmla="*/ 155 w 386"/>
                <a:gd name="T19" fmla="*/ 106 h 337"/>
                <a:gd name="T20" fmla="*/ 144 w 386"/>
                <a:gd name="T21" fmla="*/ 141 h 337"/>
                <a:gd name="T22" fmla="*/ 180 w 386"/>
                <a:gd name="T23" fmla="*/ 180 h 337"/>
                <a:gd name="T24" fmla="*/ 196 w 386"/>
                <a:gd name="T25" fmla="*/ 206 h 337"/>
                <a:gd name="T26" fmla="*/ 230 w 386"/>
                <a:gd name="T27" fmla="*/ 237 h 337"/>
                <a:gd name="T28" fmla="*/ 257 w 386"/>
                <a:gd name="T29" fmla="*/ 256 h 337"/>
                <a:gd name="T30" fmla="*/ 286 w 386"/>
                <a:gd name="T31" fmla="*/ 291 h 337"/>
                <a:gd name="T32" fmla="*/ 349 w 386"/>
                <a:gd name="T33" fmla="*/ 323 h 337"/>
                <a:gd name="T34" fmla="*/ 342 w 386"/>
                <a:gd name="T35" fmla="*/ 337 h 337"/>
                <a:gd name="T36" fmla="*/ 276 w 386"/>
                <a:gd name="T37" fmla="*/ 306 h 337"/>
                <a:gd name="T38" fmla="*/ 234 w 386"/>
                <a:gd name="T39" fmla="*/ 276 h 337"/>
                <a:gd name="T40" fmla="*/ 170 w 386"/>
                <a:gd name="T41" fmla="*/ 251 h 337"/>
                <a:gd name="T42" fmla="*/ 108 w 386"/>
                <a:gd name="T43" fmla="*/ 189 h 337"/>
                <a:gd name="T44" fmla="*/ 121 w 386"/>
                <a:gd name="T45" fmla="*/ 183 h 337"/>
                <a:gd name="T46" fmla="*/ 88 w 386"/>
                <a:gd name="T47" fmla="*/ 148 h 337"/>
                <a:gd name="T48" fmla="*/ 85 w 386"/>
                <a:gd name="T49" fmla="*/ 119 h 337"/>
                <a:gd name="T50" fmla="*/ 40 w 386"/>
                <a:gd name="T51" fmla="*/ 106 h 337"/>
                <a:gd name="T52" fmla="*/ 22 w 386"/>
                <a:gd name="T53" fmla="*/ 142 h 337"/>
                <a:gd name="T54" fmla="*/ 0 w 386"/>
                <a:gd name="T55" fmla="*/ 114 h 337"/>
                <a:gd name="T56" fmla="*/ 0 w 386"/>
                <a:gd name="T57" fmla="*/ 85 h 337"/>
                <a:gd name="T58" fmla="*/ 2 w 386"/>
                <a:gd name="T59" fmla="*/ 84 h 337"/>
                <a:gd name="T60" fmla="*/ 49 w 386"/>
                <a:gd name="T61" fmla="*/ 87 h 337"/>
                <a:gd name="T62" fmla="*/ 61 w 386"/>
                <a:gd name="T63" fmla="*/ 72 h 337"/>
                <a:gd name="T64" fmla="*/ 85 w 386"/>
                <a:gd name="T65" fmla="*/ 86 h 337"/>
                <a:gd name="T66" fmla="*/ 111 w 386"/>
                <a:gd name="T67" fmla="*/ 88 h 337"/>
                <a:gd name="T68" fmla="*/ 109 w 386"/>
                <a:gd name="T69" fmla="*/ 64 h 337"/>
                <a:gd name="T70" fmla="*/ 132 w 386"/>
                <a:gd name="T71" fmla="*/ 56 h 337"/>
                <a:gd name="T72" fmla="*/ 136 w 386"/>
                <a:gd name="T73" fmla="*/ 22 h 337"/>
                <a:gd name="T74" fmla="*/ 187 w 386"/>
                <a:gd name="T75" fmla="*/ 0 h 337"/>
                <a:gd name="T76" fmla="*/ 210 w 386"/>
                <a:gd name="T77" fmla="*/ 10 h 337"/>
                <a:gd name="T78" fmla="*/ 263 w 386"/>
                <a:gd name="T79" fmla="*/ 46 h 337"/>
                <a:gd name="T80" fmla="*/ 320 w 386"/>
                <a:gd name="T81" fmla="*/ 62 h 337"/>
                <a:gd name="T82" fmla="*/ 344 w 386"/>
                <a:gd name="T83" fmla="*/ 50 h 3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386" h="337">
                  <a:moveTo>
                    <a:pt x="343" y="50"/>
                  </a:moveTo>
                  <a:lnTo>
                    <a:pt x="363" y="82"/>
                  </a:lnTo>
                  <a:lnTo>
                    <a:pt x="386" y="106"/>
                  </a:lnTo>
                  <a:lnTo>
                    <a:pt x="363" y="137"/>
                  </a:lnTo>
                  <a:lnTo>
                    <a:pt x="331" y="119"/>
                  </a:lnTo>
                  <a:lnTo>
                    <a:pt x="284" y="120"/>
                  </a:lnTo>
                  <a:lnTo>
                    <a:pt x="225" y="106"/>
                  </a:lnTo>
                  <a:lnTo>
                    <a:pt x="194" y="108"/>
                  </a:lnTo>
                  <a:lnTo>
                    <a:pt x="181" y="125"/>
                  </a:lnTo>
                  <a:lnTo>
                    <a:pt x="155" y="106"/>
                  </a:lnTo>
                  <a:lnTo>
                    <a:pt x="144" y="141"/>
                  </a:lnTo>
                  <a:lnTo>
                    <a:pt x="180" y="180"/>
                  </a:lnTo>
                  <a:lnTo>
                    <a:pt x="196" y="206"/>
                  </a:lnTo>
                  <a:lnTo>
                    <a:pt x="230" y="237"/>
                  </a:lnTo>
                  <a:lnTo>
                    <a:pt x="257" y="256"/>
                  </a:lnTo>
                  <a:lnTo>
                    <a:pt x="286" y="291"/>
                  </a:lnTo>
                  <a:lnTo>
                    <a:pt x="349" y="323"/>
                  </a:lnTo>
                  <a:lnTo>
                    <a:pt x="342" y="337"/>
                  </a:lnTo>
                  <a:lnTo>
                    <a:pt x="276" y="306"/>
                  </a:lnTo>
                  <a:lnTo>
                    <a:pt x="234" y="276"/>
                  </a:lnTo>
                  <a:lnTo>
                    <a:pt x="170" y="251"/>
                  </a:lnTo>
                  <a:lnTo>
                    <a:pt x="108" y="189"/>
                  </a:lnTo>
                  <a:lnTo>
                    <a:pt x="121" y="183"/>
                  </a:lnTo>
                  <a:lnTo>
                    <a:pt x="88" y="148"/>
                  </a:lnTo>
                  <a:lnTo>
                    <a:pt x="85" y="119"/>
                  </a:lnTo>
                  <a:lnTo>
                    <a:pt x="40" y="106"/>
                  </a:lnTo>
                  <a:lnTo>
                    <a:pt x="22" y="142"/>
                  </a:lnTo>
                  <a:lnTo>
                    <a:pt x="0" y="114"/>
                  </a:lnTo>
                  <a:lnTo>
                    <a:pt x="0" y="85"/>
                  </a:lnTo>
                  <a:lnTo>
                    <a:pt x="2" y="84"/>
                  </a:lnTo>
                  <a:lnTo>
                    <a:pt x="49" y="87"/>
                  </a:lnTo>
                  <a:lnTo>
                    <a:pt x="61" y="72"/>
                  </a:lnTo>
                  <a:lnTo>
                    <a:pt x="85" y="86"/>
                  </a:lnTo>
                  <a:lnTo>
                    <a:pt x="111" y="88"/>
                  </a:lnTo>
                  <a:lnTo>
                    <a:pt x="109" y="64"/>
                  </a:lnTo>
                  <a:lnTo>
                    <a:pt x="132" y="56"/>
                  </a:lnTo>
                  <a:lnTo>
                    <a:pt x="136" y="22"/>
                  </a:lnTo>
                  <a:lnTo>
                    <a:pt x="187" y="0"/>
                  </a:lnTo>
                  <a:lnTo>
                    <a:pt x="210" y="10"/>
                  </a:lnTo>
                  <a:lnTo>
                    <a:pt x="263" y="46"/>
                  </a:lnTo>
                  <a:lnTo>
                    <a:pt x="320" y="62"/>
                  </a:lnTo>
                  <a:lnTo>
                    <a:pt x="344" y="50"/>
                  </a:lnTo>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64" name="Freeform 63"/>
            <p:cNvSpPr>
              <a:spLocks/>
            </p:cNvSpPr>
            <p:nvPr/>
          </p:nvSpPr>
          <p:spPr bwMode="auto">
            <a:xfrm>
              <a:off x="5363681" y="2684770"/>
              <a:ext cx="171927" cy="90089"/>
            </a:xfrm>
            <a:custGeom>
              <a:avLst/>
              <a:gdLst>
                <a:gd name="T0" fmla="*/ 0 w 104"/>
                <a:gd name="T1" fmla="*/ 36 h 58"/>
                <a:gd name="T2" fmla="*/ 5 w 104"/>
                <a:gd name="T3" fmla="*/ 23 h 58"/>
                <a:gd name="T4" fmla="*/ 1 w 104"/>
                <a:gd name="T5" fmla="*/ 18 h 58"/>
                <a:gd name="T6" fmla="*/ 10 w 104"/>
                <a:gd name="T7" fmla="*/ 18 h 58"/>
                <a:gd name="T8" fmla="*/ 11 w 104"/>
                <a:gd name="T9" fmla="*/ 10 h 58"/>
                <a:gd name="T10" fmla="*/ 20 w 104"/>
                <a:gd name="T11" fmla="*/ 15 h 58"/>
                <a:gd name="T12" fmla="*/ 26 w 104"/>
                <a:gd name="T13" fmla="*/ 17 h 58"/>
                <a:gd name="T14" fmla="*/ 39 w 104"/>
                <a:gd name="T15" fmla="*/ 15 h 58"/>
                <a:gd name="T16" fmla="*/ 40 w 104"/>
                <a:gd name="T17" fmla="*/ 11 h 58"/>
                <a:gd name="T18" fmla="*/ 46 w 104"/>
                <a:gd name="T19" fmla="*/ 10 h 58"/>
                <a:gd name="T20" fmla="*/ 54 w 104"/>
                <a:gd name="T21" fmla="*/ 7 h 58"/>
                <a:gd name="T22" fmla="*/ 56 w 104"/>
                <a:gd name="T23" fmla="*/ 8 h 58"/>
                <a:gd name="T24" fmla="*/ 63 w 104"/>
                <a:gd name="T25" fmla="*/ 6 h 58"/>
                <a:gd name="T26" fmla="*/ 66 w 104"/>
                <a:gd name="T27" fmla="*/ 1 h 58"/>
                <a:gd name="T28" fmla="*/ 72 w 104"/>
                <a:gd name="T29" fmla="*/ 0 h 58"/>
                <a:gd name="T30" fmla="*/ 90 w 104"/>
                <a:gd name="T31" fmla="*/ 6 h 58"/>
                <a:gd name="T32" fmla="*/ 93 w 104"/>
                <a:gd name="T33" fmla="*/ 4 h 58"/>
                <a:gd name="T34" fmla="*/ 102 w 104"/>
                <a:gd name="T35" fmla="*/ 9 h 58"/>
                <a:gd name="T36" fmla="*/ 104 w 104"/>
                <a:gd name="T37" fmla="*/ 15 h 58"/>
                <a:gd name="T38" fmla="*/ 95 w 104"/>
                <a:gd name="T39" fmla="*/ 19 h 58"/>
                <a:gd name="T40" fmla="*/ 89 w 104"/>
                <a:gd name="T41" fmla="*/ 33 h 58"/>
                <a:gd name="T42" fmla="*/ 80 w 104"/>
                <a:gd name="T43" fmla="*/ 47 h 58"/>
                <a:gd name="T44" fmla="*/ 67 w 104"/>
                <a:gd name="T45" fmla="*/ 51 h 58"/>
                <a:gd name="T46" fmla="*/ 57 w 104"/>
                <a:gd name="T47" fmla="*/ 50 h 58"/>
                <a:gd name="T48" fmla="*/ 45 w 104"/>
                <a:gd name="T49" fmla="*/ 55 h 58"/>
                <a:gd name="T50" fmla="*/ 39 w 104"/>
                <a:gd name="T51" fmla="*/ 58 h 58"/>
                <a:gd name="T52" fmla="*/ 25 w 104"/>
                <a:gd name="T53" fmla="*/ 54 h 58"/>
                <a:gd name="T54" fmla="*/ 12 w 104"/>
                <a:gd name="T55" fmla="*/ 45 h 58"/>
                <a:gd name="T56" fmla="*/ 7 w 104"/>
                <a:gd name="T57" fmla="*/ 43 h 58"/>
                <a:gd name="T58" fmla="*/ 3 w 104"/>
                <a:gd name="T59" fmla="*/ 36 h 58"/>
                <a:gd name="T60" fmla="*/ 0 w 104"/>
                <a:gd name="T61" fmla="*/ 36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04" h="58">
                  <a:moveTo>
                    <a:pt x="0" y="36"/>
                  </a:moveTo>
                  <a:lnTo>
                    <a:pt x="5" y="23"/>
                  </a:lnTo>
                  <a:lnTo>
                    <a:pt x="1" y="18"/>
                  </a:lnTo>
                  <a:lnTo>
                    <a:pt x="10" y="18"/>
                  </a:lnTo>
                  <a:lnTo>
                    <a:pt x="11" y="10"/>
                  </a:lnTo>
                  <a:lnTo>
                    <a:pt x="20" y="15"/>
                  </a:lnTo>
                  <a:lnTo>
                    <a:pt x="26" y="17"/>
                  </a:lnTo>
                  <a:lnTo>
                    <a:pt x="39" y="15"/>
                  </a:lnTo>
                  <a:lnTo>
                    <a:pt x="40" y="11"/>
                  </a:lnTo>
                  <a:lnTo>
                    <a:pt x="46" y="10"/>
                  </a:lnTo>
                  <a:lnTo>
                    <a:pt x="54" y="7"/>
                  </a:lnTo>
                  <a:lnTo>
                    <a:pt x="56" y="8"/>
                  </a:lnTo>
                  <a:lnTo>
                    <a:pt x="63" y="6"/>
                  </a:lnTo>
                  <a:lnTo>
                    <a:pt x="66" y="1"/>
                  </a:lnTo>
                  <a:lnTo>
                    <a:pt x="72" y="0"/>
                  </a:lnTo>
                  <a:lnTo>
                    <a:pt x="90" y="6"/>
                  </a:lnTo>
                  <a:lnTo>
                    <a:pt x="93" y="4"/>
                  </a:lnTo>
                  <a:lnTo>
                    <a:pt x="102" y="9"/>
                  </a:lnTo>
                  <a:lnTo>
                    <a:pt x="104" y="15"/>
                  </a:lnTo>
                  <a:lnTo>
                    <a:pt x="95" y="19"/>
                  </a:lnTo>
                  <a:lnTo>
                    <a:pt x="89" y="33"/>
                  </a:lnTo>
                  <a:lnTo>
                    <a:pt x="80" y="47"/>
                  </a:lnTo>
                  <a:lnTo>
                    <a:pt x="67" y="51"/>
                  </a:lnTo>
                  <a:lnTo>
                    <a:pt x="57" y="50"/>
                  </a:lnTo>
                  <a:lnTo>
                    <a:pt x="45" y="55"/>
                  </a:lnTo>
                  <a:lnTo>
                    <a:pt x="39" y="58"/>
                  </a:lnTo>
                  <a:lnTo>
                    <a:pt x="25" y="54"/>
                  </a:lnTo>
                  <a:lnTo>
                    <a:pt x="12" y="45"/>
                  </a:lnTo>
                  <a:lnTo>
                    <a:pt x="7" y="43"/>
                  </a:lnTo>
                  <a:lnTo>
                    <a:pt x="3" y="36"/>
                  </a:lnTo>
                  <a:lnTo>
                    <a:pt x="0" y="36"/>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65" name="Freeform 64"/>
            <p:cNvSpPr>
              <a:spLocks/>
            </p:cNvSpPr>
            <p:nvPr/>
          </p:nvSpPr>
          <p:spPr bwMode="auto">
            <a:xfrm>
              <a:off x="4667708" y="2481292"/>
              <a:ext cx="104148" cy="107175"/>
            </a:xfrm>
            <a:custGeom>
              <a:avLst/>
              <a:gdLst>
                <a:gd name="T0" fmla="*/ 61 w 63"/>
                <a:gd name="T1" fmla="*/ 25 h 69"/>
                <a:gd name="T2" fmla="*/ 63 w 63"/>
                <a:gd name="T3" fmla="*/ 40 h 69"/>
                <a:gd name="T4" fmla="*/ 51 w 63"/>
                <a:gd name="T5" fmla="*/ 57 h 69"/>
                <a:gd name="T6" fmla="*/ 22 w 63"/>
                <a:gd name="T7" fmla="*/ 69 h 69"/>
                <a:gd name="T8" fmla="*/ 0 w 63"/>
                <a:gd name="T9" fmla="*/ 66 h 69"/>
                <a:gd name="T10" fmla="*/ 14 w 63"/>
                <a:gd name="T11" fmla="*/ 45 h 69"/>
                <a:gd name="T12" fmla="*/ 7 w 63"/>
                <a:gd name="T13" fmla="*/ 25 h 69"/>
                <a:gd name="T14" fmla="*/ 29 w 63"/>
                <a:gd name="T15" fmla="*/ 10 h 69"/>
                <a:gd name="T16" fmla="*/ 41 w 63"/>
                <a:gd name="T17" fmla="*/ 0 h 69"/>
                <a:gd name="T18" fmla="*/ 44 w 63"/>
                <a:gd name="T19" fmla="*/ 11 h 69"/>
                <a:gd name="T20" fmla="*/ 40 w 63"/>
                <a:gd name="T21" fmla="*/ 22 h 69"/>
                <a:gd name="T22" fmla="*/ 50 w 63"/>
                <a:gd name="T23" fmla="*/ 21 h 69"/>
                <a:gd name="T24" fmla="*/ 61 w 63"/>
                <a:gd name="T25" fmla="*/ 25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3" h="69">
                  <a:moveTo>
                    <a:pt x="61" y="25"/>
                  </a:moveTo>
                  <a:lnTo>
                    <a:pt x="63" y="40"/>
                  </a:lnTo>
                  <a:lnTo>
                    <a:pt x="51" y="57"/>
                  </a:lnTo>
                  <a:lnTo>
                    <a:pt x="22" y="69"/>
                  </a:lnTo>
                  <a:lnTo>
                    <a:pt x="0" y="66"/>
                  </a:lnTo>
                  <a:lnTo>
                    <a:pt x="14" y="45"/>
                  </a:lnTo>
                  <a:lnTo>
                    <a:pt x="7" y="25"/>
                  </a:lnTo>
                  <a:lnTo>
                    <a:pt x="29" y="10"/>
                  </a:lnTo>
                  <a:lnTo>
                    <a:pt x="41" y="0"/>
                  </a:lnTo>
                  <a:lnTo>
                    <a:pt x="44" y="11"/>
                  </a:lnTo>
                  <a:lnTo>
                    <a:pt x="40" y="22"/>
                  </a:lnTo>
                  <a:lnTo>
                    <a:pt x="50" y="21"/>
                  </a:lnTo>
                  <a:lnTo>
                    <a:pt x="61" y="25"/>
                  </a:lnTo>
                  <a:close/>
                </a:path>
              </a:pathLst>
            </a:custGeom>
            <a:solidFill>
              <a:schemeClr val="accent5"/>
            </a:solid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66" name="Freeform 65"/>
            <p:cNvSpPr>
              <a:spLocks/>
            </p:cNvSpPr>
            <p:nvPr/>
          </p:nvSpPr>
          <p:spPr bwMode="auto">
            <a:xfrm>
              <a:off x="6165456" y="2967464"/>
              <a:ext cx="623236" cy="470638"/>
            </a:xfrm>
            <a:custGeom>
              <a:avLst/>
              <a:gdLst>
                <a:gd name="T0" fmla="*/ 190 w 377"/>
                <a:gd name="T1" fmla="*/ 48 h 303"/>
                <a:gd name="T2" fmla="*/ 211 w 377"/>
                <a:gd name="T3" fmla="*/ 37 h 303"/>
                <a:gd name="T4" fmla="*/ 231 w 377"/>
                <a:gd name="T5" fmla="*/ 35 h 303"/>
                <a:gd name="T6" fmla="*/ 266 w 377"/>
                <a:gd name="T7" fmla="*/ 48 h 303"/>
                <a:gd name="T8" fmla="*/ 302 w 377"/>
                <a:gd name="T9" fmla="*/ 67 h 303"/>
                <a:gd name="T10" fmla="*/ 306 w 377"/>
                <a:gd name="T11" fmla="*/ 110 h 303"/>
                <a:gd name="T12" fmla="*/ 312 w 377"/>
                <a:gd name="T13" fmla="*/ 128 h 303"/>
                <a:gd name="T14" fmla="*/ 315 w 377"/>
                <a:gd name="T15" fmla="*/ 156 h 303"/>
                <a:gd name="T16" fmla="*/ 333 w 377"/>
                <a:gd name="T17" fmla="*/ 173 h 303"/>
                <a:gd name="T18" fmla="*/ 324 w 377"/>
                <a:gd name="T19" fmla="*/ 205 h 303"/>
                <a:gd name="T20" fmla="*/ 343 w 377"/>
                <a:gd name="T21" fmla="*/ 228 h 303"/>
                <a:gd name="T22" fmla="*/ 365 w 377"/>
                <a:gd name="T23" fmla="*/ 256 h 303"/>
                <a:gd name="T24" fmla="*/ 377 w 377"/>
                <a:gd name="T25" fmla="*/ 268 h 303"/>
                <a:gd name="T26" fmla="*/ 349 w 377"/>
                <a:gd name="T27" fmla="*/ 303 h 303"/>
                <a:gd name="T28" fmla="*/ 295 w 377"/>
                <a:gd name="T29" fmla="*/ 292 h 303"/>
                <a:gd name="T30" fmla="*/ 264 w 377"/>
                <a:gd name="T31" fmla="*/ 264 h 303"/>
                <a:gd name="T32" fmla="*/ 241 w 377"/>
                <a:gd name="T33" fmla="*/ 264 h 303"/>
                <a:gd name="T34" fmla="*/ 202 w 377"/>
                <a:gd name="T35" fmla="*/ 268 h 303"/>
                <a:gd name="T36" fmla="*/ 164 w 377"/>
                <a:gd name="T37" fmla="*/ 246 h 303"/>
                <a:gd name="T38" fmla="*/ 133 w 377"/>
                <a:gd name="T39" fmla="*/ 198 h 303"/>
                <a:gd name="T40" fmla="*/ 112 w 377"/>
                <a:gd name="T41" fmla="*/ 195 h 303"/>
                <a:gd name="T42" fmla="*/ 96 w 377"/>
                <a:gd name="T43" fmla="*/ 192 h 303"/>
                <a:gd name="T44" fmla="*/ 88 w 377"/>
                <a:gd name="T45" fmla="*/ 181 h 303"/>
                <a:gd name="T46" fmla="*/ 78 w 377"/>
                <a:gd name="T47" fmla="*/ 150 h 303"/>
                <a:gd name="T48" fmla="*/ 40 w 377"/>
                <a:gd name="T49" fmla="*/ 119 h 303"/>
                <a:gd name="T50" fmla="*/ 49 w 377"/>
                <a:gd name="T51" fmla="*/ 96 h 303"/>
                <a:gd name="T52" fmla="*/ 34 w 377"/>
                <a:gd name="T53" fmla="*/ 77 h 303"/>
                <a:gd name="T54" fmla="*/ 7 w 377"/>
                <a:gd name="T55" fmla="*/ 36 h 303"/>
                <a:gd name="T56" fmla="*/ 0 w 377"/>
                <a:gd name="T57" fmla="*/ 6 h 303"/>
                <a:gd name="T58" fmla="*/ 15 w 377"/>
                <a:gd name="T59" fmla="*/ 8 h 303"/>
                <a:gd name="T60" fmla="*/ 37 w 377"/>
                <a:gd name="T61" fmla="*/ 20 h 303"/>
                <a:gd name="T62" fmla="*/ 60 w 377"/>
                <a:gd name="T63" fmla="*/ 5 h 303"/>
                <a:gd name="T64" fmla="*/ 73 w 377"/>
                <a:gd name="T65" fmla="*/ 9 h 303"/>
                <a:gd name="T66" fmla="*/ 81 w 377"/>
                <a:gd name="T67" fmla="*/ 30 h 303"/>
                <a:gd name="T68" fmla="*/ 93 w 377"/>
                <a:gd name="T69" fmla="*/ 44 h 303"/>
                <a:gd name="T70" fmla="*/ 124 w 377"/>
                <a:gd name="T71" fmla="*/ 59 h 303"/>
                <a:gd name="T72" fmla="*/ 175 w 377"/>
                <a:gd name="T73" fmla="*/ 57 h 3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377" h="303">
                  <a:moveTo>
                    <a:pt x="176" y="52"/>
                  </a:moveTo>
                  <a:lnTo>
                    <a:pt x="190" y="48"/>
                  </a:lnTo>
                  <a:lnTo>
                    <a:pt x="200" y="36"/>
                  </a:lnTo>
                  <a:lnTo>
                    <a:pt x="211" y="37"/>
                  </a:lnTo>
                  <a:lnTo>
                    <a:pt x="218" y="33"/>
                  </a:lnTo>
                  <a:lnTo>
                    <a:pt x="231" y="35"/>
                  </a:lnTo>
                  <a:lnTo>
                    <a:pt x="252" y="45"/>
                  </a:lnTo>
                  <a:lnTo>
                    <a:pt x="266" y="48"/>
                  </a:lnTo>
                  <a:lnTo>
                    <a:pt x="289" y="66"/>
                  </a:lnTo>
                  <a:lnTo>
                    <a:pt x="302" y="67"/>
                  </a:lnTo>
                  <a:lnTo>
                    <a:pt x="308" y="84"/>
                  </a:lnTo>
                  <a:lnTo>
                    <a:pt x="306" y="110"/>
                  </a:lnTo>
                  <a:lnTo>
                    <a:pt x="304" y="125"/>
                  </a:lnTo>
                  <a:lnTo>
                    <a:pt x="312" y="128"/>
                  </a:lnTo>
                  <a:lnTo>
                    <a:pt x="307" y="139"/>
                  </a:lnTo>
                  <a:lnTo>
                    <a:pt x="315" y="156"/>
                  </a:lnTo>
                  <a:lnTo>
                    <a:pt x="319" y="169"/>
                  </a:lnTo>
                  <a:lnTo>
                    <a:pt x="333" y="173"/>
                  </a:lnTo>
                  <a:lnTo>
                    <a:pt x="337" y="186"/>
                  </a:lnTo>
                  <a:lnTo>
                    <a:pt x="324" y="205"/>
                  </a:lnTo>
                  <a:lnTo>
                    <a:pt x="334" y="216"/>
                  </a:lnTo>
                  <a:lnTo>
                    <a:pt x="343" y="228"/>
                  </a:lnTo>
                  <a:lnTo>
                    <a:pt x="362" y="237"/>
                  </a:lnTo>
                  <a:lnTo>
                    <a:pt x="365" y="256"/>
                  </a:lnTo>
                  <a:lnTo>
                    <a:pt x="374" y="259"/>
                  </a:lnTo>
                  <a:lnTo>
                    <a:pt x="377" y="268"/>
                  </a:lnTo>
                  <a:lnTo>
                    <a:pt x="353" y="279"/>
                  </a:lnTo>
                  <a:lnTo>
                    <a:pt x="349" y="303"/>
                  </a:lnTo>
                  <a:lnTo>
                    <a:pt x="315" y="297"/>
                  </a:lnTo>
                  <a:lnTo>
                    <a:pt x="295" y="292"/>
                  </a:lnTo>
                  <a:lnTo>
                    <a:pt x="274" y="290"/>
                  </a:lnTo>
                  <a:lnTo>
                    <a:pt x="264" y="264"/>
                  </a:lnTo>
                  <a:lnTo>
                    <a:pt x="255" y="260"/>
                  </a:lnTo>
                  <a:lnTo>
                    <a:pt x="241" y="264"/>
                  </a:lnTo>
                  <a:lnTo>
                    <a:pt x="225" y="274"/>
                  </a:lnTo>
                  <a:lnTo>
                    <a:pt x="202" y="268"/>
                  </a:lnTo>
                  <a:lnTo>
                    <a:pt x="182" y="251"/>
                  </a:lnTo>
                  <a:lnTo>
                    <a:pt x="164" y="246"/>
                  </a:lnTo>
                  <a:lnTo>
                    <a:pt x="150" y="226"/>
                  </a:lnTo>
                  <a:lnTo>
                    <a:pt x="133" y="198"/>
                  </a:lnTo>
                  <a:lnTo>
                    <a:pt x="124" y="202"/>
                  </a:lnTo>
                  <a:lnTo>
                    <a:pt x="112" y="195"/>
                  </a:lnTo>
                  <a:lnTo>
                    <a:pt x="107" y="203"/>
                  </a:lnTo>
                  <a:lnTo>
                    <a:pt x="96" y="192"/>
                  </a:lnTo>
                  <a:lnTo>
                    <a:pt x="94" y="181"/>
                  </a:lnTo>
                  <a:lnTo>
                    <a:pt x="88" y="181"/>
                  </a:lnTo>
                  <a:lnTo>
                    <a:pt x="89" y="166"/>
                  </a:lnTo>
                  <a:lnTo>
                    <a:pt x="78" y="150"/>
                  </a:lnTo>
                  <a:lnTo>
                    <a:pt x="55" y="139"/>
                  </a:lnTo>
                  <a:lnTo>
                    <a:pt x="40" y="119"/>
                  </a:lnTo>
                  <a:lnTo>
                    <a:pt x="42" y="103"/>
                  </a:lnTo>
                  <a:lnTo>
                    <a:pt x="49" y="96"/>
                  </a:lnTo>
                  <a:lnTo>
                    <a:pt x="46" y="84"/>
                  </a:lnTo>
                  <a:lnTo>
                    <a:pt x="34" y="77"/>
                  </a:lnTo>
                  <a:lnTo>
                    <a:pt x="19" y="53"/>
                  </a:lnTo>
                  <a:lnTo>
                    <a:pt x="7" y="36"/>
                  </a:lnTo>
                  <a:lnTo>
                    <a:pt x="9" y="30"/>
                  </a:lnTo>
                  <a:lnTo>
                    <a:pt x="0" y="6"/>
                  </a:lnTo>
                  <a:lnTo>
                    <a:pt x="11" y="0"/>
                  </a:lnTo>
                  <a:lnTo>
                    <a:pt x="15" y="8"/>
                  </a:lnTo>
                  <a:lnTo>
                    <a:pt x="25" y="18"/>
                  </a:lnTo>
                  <a:lnTo>
                    <a:pt x="37" y="20"/>
                  </a:lnTo>
                  <a:lnTo>
                    <a:pt x="43" y="20"/>
                  </a:lnTo>
                  <a:lnTo>
                    <a:pt x="60" y="5"/>
                  </a:lnTo>
                  <a:lnTo>
                    <a:pt x="67" y="3"/>
                  </a:lnTo>
                  <a:lnTo>
                    <a:pt x="73" y="9"/>
                  </a:lnTo>
                  <a:lnTo>
                    <a:pt x="69" y="19"/>
                  </a:lnTo>
                  <a:lnTo>
                    <a:pt x="81" y="30"/>
                  </a:lnTo>
                  <a:lnTo>
                    <a:pt x="85" y="29"/>
                  </a:lnTo>
                  <a:lnTo>
                    <a:pt x="93" y="44"/>
                  </a:lnTo>
                  <a:lnTo>
                    <a:pt x="110" y="49"/>
                  </a:lnTo>
                  <a:lnTo>
                    <a:pt x="124" y="59"/>
                  </a:lnTo>
                  <a:lnTo>
                    <a:pt x="149" y="63"/>
                  </a:lnTo>
                  <a:lnTo>
                    <a:pt x="175" y="57"/>
                  </a:lnTo>
                  <a:lnTo>
                    <a:pt x="176" y="52"/>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67" name="Freeform 66"/>
            <p:cNvSpPr>
              <a:spLocks/>
            </p:cNvSpPr>
            <p:nvPr/>
          </p:nvSpPr>
          <p:spPr bwMode="auto">
            <a:xfrm>
              <a:off x="6044776" y="3042019"/>
              <a:ext cx="297566" cy="267160"/>
            </a:xfrm>
            <a:custGeom>
              <a:avLst/>
              <a:gdLst>
                <a:gd name="T0" fmla="*/ 107 w 180"/>
                <a:gd name="T1" fmla="*/ 29 h 172"/>
                <a:gd name="T2" fmla="*/ 119 w 180"/>
                <a:gd name="T3" fmla="*/ 36 h 172"/>
                <a:gd name="T4" fmla="*/ 122 w 180"/>
                <a:gd name="T5" fmla="*/ 48 h 172"/>
                <a:gd name="T6" fmla="*/ 115 w 180"/>
                <a:gd name="T7" fmla="*/ 55 h 172"/>
                <a:gd name="T8" fmla="*/ 113 w 180"/>
                <a:gd name="T9" fmla="*/ 71 h 172"/>
                <a:gd name="T10" fmla="*/ 128 w 180"/>
                <a:gd name="T11" fmla="*/ 91 h 172"/>
                <a:gd name="T12" fmla="*/ 151 w 180"/>
                <a:gd name="T13" fmla="*/ 102 h 172"/>
                <a:gd name="T14" fmla="*/ 162 w 180"/>
                <a:gd name="T15" fmla="*/ 118 h 172"/>
                <a:gd name="T16" fmla="*/ 161 w 180"/>
                <a:gd name="T17" fmla="*/ 133 h 172"/>
                <a:gd name="T18" fmla="*/ 167 w 180"/>
                <a:gd name="T19" fmla="*/ 133 h 172"/>
                <a:gd name="T20" fmla="*/ 169 w 180"/>
                <a:gd name="T21" fmla="*/ 144 h 172"/>
                <a:gd name="T22" fmla="*/ 180 w 180"/>
                <a:gd name="T23" fmla="*/ 155 h 172"/>
                <a:gd name="T24" fmla="*/ 169 w 180"/>
                <a:gd name="T25" fmla="*/ 154 h 172"/>
                <a:gd name="T26" fmla="*/ 157 w 180"/>
                <a:gd name="T27" fmla="*/ 152 h 172"/>
                <a:gd name="T28" fmla="*/ 147 w 180"/>
                <a:gd name="T29" fmla="*/ 172 h 172"/>
                <a:gd name="T30" fmla="*/ 114 w 180"/>
                <a:gd name="T31" fmla="*/ 170 h 172"/>
                <a:gd name="T32" fmla="*/ 59 w 180"/>
                <a:gd name="T33" fmla="*/ 129 h 172"/>
                <a:gd name="T34" fmla="*/ 31 w 180"/>
                <a:gd name="T35" fmla="*/ 114 h 172"/>
                <a:gd name="T36" fmla="*/ 10 w 180"/>
                <a:gd name="T37" fmla="*/ 109 h 172"/>
                <a:gd name="T38" fmla="*/ 0 w 180"/>
                <a:gd name="T39" fmla="*/ 83 h 172"/>
                <a:gd name="T40" fmla="*/ 35 w 180"/>
                <a:gd name="T41" fmla="*/ 62 h 172"/>
                <a:gd name="T42" fmla="*/ 38 w 180"/>
                <a:gd name="T43" fmla="*/ 37 h 172"/>
                <a:gd name="T44" fmla="*/ 35 w 180"/>
                <a:gd name="T45" fmla="*/ 22 h 172"/>
                <a:gd name="T46" fmla="*/ 43 w 180"/>
                <a:gd name="T47" fmla="*/ 17 h 172"/>
                <a:gd name="T48" fmla="*/ 50 w 180"/>
                <a:gd name="T49" fmla="*/ 4 h 172"/>
                <a:gd name="T50" fmla="*/ 57 w 180"/>
                <a:gd name="T51" fmla="*/ 0 h 172"/>
                <a:gd name="T52" fmla="*/ 78 w 180"/>
                <a:gd name="T53" fmla="*/ 3 h 172"/>
                <a:gd name="T54" fmla="*/ 84 w 180"/>
                <a:gd name="T55" fmla="*/ 8 h 172"/>
                <a:gd name="T56" fmla="*/ 92 w 180"/>
                <a:gd name="T57" fmla="*/ 5 h 172"/>
                <a:gd name="T58" fmla="*/ 107 w 180"/>
                <a:gd name="T59" fmla="*/ 29 h 1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80" h="172">
                  <a:moveTo>
                    <a:pt x="107" y="29"/>
                  </a:moveTo>
                  <a:lnTo>
                    <a:pt x="119" y="36"/>
                  </a:lnTo>
                  <a:lnTo>
                    <a:pt x="122" y="48"/>
                  </a:lnTo>
                  <a:lnTo>
                    <a:pt x="115" y="55"/>
                  </a:lnTo>
                  <a:lnTo>
                    <a:pt x="113" y="71"/>
                  </a:lnTo>
                  <a:lnTo>
                    <a:pt x="128" y="91"/>
                  </a:lnTo>
                  <a:lnTo>
                    <a:pt x="151" y="102"/>
                  </a:lnTo>
                  <a:lnTo>
                    <a:pt x="162" y="118"/>
                  </a:lnTo>
                  <a:lnTo>
                    <a:pt x="161" y="133"/>
                  </a:lnTo>
                  <a:lnTo>
                    <a:pt x="167" y="133"/>
                  </a:lnTo>
                  <a:lnTo>
                    <a:pt x="169" y="144"/>
                  </a:lnTo>
                  <a:lnTo>
                    <a:pt x="180" y="155"/>
                  </a:lnTo>
                  <a:lnTo>
                    <a:pt x="169" y="154"/>
                  </a:lnTo>
                  <a:lnTo>
                    <a:pt x="157" y="152"/>
                  </a:lnTo>
                  <a:lnTo>
                    <a:pt x="147" y="172"/>
                  </a:lnTo>
                  <a:lnTo>
                    <a:pt x="114" y="170"/>
                  </a:lnTo>
                  <a:lnTo>
                    <a:pt x="59" y="129"/>
                  </a:lnTo>
                  <a:lnTo>
                    <a:pt x="31" y="114"/>
                  </a:lnTo>
                  <a:lnTo>
                    <a:pt x="10" y="109"/>
                  </a:lnTo>
                  <a:lnTo>
                    <a:pt x="0" y="83"/>
                  </a:lnTo>
                  <a:lnTo>
                    <a:pt x="35" y="62"/>
                  </a:lnTo>
                  <a:lnTo>
                    <a:pt x="38" y="37"/>
                  </a:lnTo>
                  <a:lnTo>
                    <a:pt x="35" y="22"/>
                  </a:lnTo>
                  <a:lnTo>
                    <a:pt x="43" y="17"/>
                  </a:lnTo>
                  <a:lnTo>
                    <a:pt x="50" y="4"/>
                  </a:lnTo>
                  <a:lnTo>
                    <a:pt x="57" y="0"/>
                  </a:lnTo>
                  <a:lnTo>
                    <a:pt x="78" y="3"/>
                  </a:lnTo>
                  <a:lnTo>
                    <a:pt x="84" y="8"/>
                  </a:lnTo>
                  <a:lnTo>
                    <a:pt x="92" y="5"/>
                  </a:lnTo>
                  <a:lnTo>
                    <a:pt x="107" y="2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68" name="Freeform 67"/>
            <p:cNvSpPr>
              <a:spLocks/>
            </p:cNvSpPr>
            <p:nvPr/>
          </p:nvSpPr>
          <p:spPr bwMode="auto">
            <a:xfrm>
              <a:off x="5920790" y="3174046"/>
              <a:ext cx="39675" cy="122707"/>
            </a:xfrm>
            <a:custGeom>
              <a:avLst/>
              <a:gdLst>
                <a:gd name="T0" fmla="*/ 23 w 24"/>
                <a:gd name="T1" fmla="*/ 12 h 79"/>
                <a:gd name="T2" fmla="*/ 20 w 24"/>
                <a:gd name="T3" fmla="*/ 19 h 79"/>
                <a:gd name="T4" fmla="*/ 14 w 24"/>
                <a:gd name="T5" fmla="*/ 16 h 79"/>
                <a:gd name="T6" fmla="*/ 11 w 24"/>
                <a:gd name="T7" fmla="*/ 30 h 79"/>
                <a:gd name="T8" fmla="*/ 16 w 24"/>
                <a:gd name="T9" fmla="*/ 32 h 79"/>
                <a:gd name="T10" fmla="*/ 12 w 24"/>
                <a:gd name="T11" fmla="*/ 35 h 79"/>
                <a:gd name="T12" fmla="*/ 12 w 24"/>
                <a:gd name="T13" fmla="*/ 40 h 79"/>
                <a:gd name="T14" fmla="*/ 20 w 24"/>
                <a:gd name="T15" fmla="*/ 37 h 79"/>
                <a:gd name="T16" fmla="*/ 21 w 24"/>
                <a:gd name="T17" fmla="*/ 45 h 79"/>
                <a:gd name="T18" fmla="*/ 15 w 24"/>
                <a:gd name="T19" fmla="*/ 79 h 79"/>
                <a:gd name="T20" fmla="*/ 0 w 24"/>
                <a:gd name="T21" fmla="*/ 43 h 79"/>
                <a:gd name="T22" fmla="*/ 5 w 24"/>
                <a:gd name="T23" fmla="*/ 36 h 79"/>
                <a:gd name="T24" fmla="*/ 3 w 24"/>
                <a:gd name="T25" fmla="*/ 35 h 79"/>
                <a:gd name="T26" fmla="*/ 7 w 24"/>
                <a:gd name="T27" fmla="*/ 25 h 79"/>
                <a:gd name="T28" fmla="*/ 9 w 24"/>
                <a:gd name="T29" fmla="*/ 10 h 79"/>
                <a:gd name="T30" fmla="*/ 11 w 24"/>
                <a:gd name="T31" fmla="*/ 4 h 79"/>
                <a:gd name="T32" fmla="*/ 11 w 24"/>
                <a:gd name="T33" fmla="*/ 4 h 79"/>
                <a:gd name="T34" fmla="*/ 17 w 24"/>
                <a:gd name="T35" fmla="*/ 4 h 79"/>
                <a:gd name="T36" fmla="*/ 18 w 24"/>
                <a:gd name="T37" fmla="*/ 1 h 79"/>
                <a:gd name="T38" fmla="*/ 23 w 24"/>
                <a:gd name="T39" fmla="*/ 0 h 79"/>
                <a:gd name="T40" fmla="*/ 24 w 24"/>
                <a:gd name="T41" fmla="*/ 9 h 79"/>
                <a:gd name="T42" fmla="*/ 22 w 24"/>
                <a:gd name="T43" fmla="*/ 12 h 79"/>
                <a:gd name="T44" fmla="*/ 23 w 24"/>
                <a:gd name="T45" fmla="*/ 12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4" h="79">
                  <a:moveTo>
                    <a:pt x="23" y="12"/>
                  </a:moveTo>
                  <a:lnTo>
                    <a:pt x="20" y="19"/>
                  </a:lnTo>
                  <a:lnTo>
                    <a:pt x="14" y="16"/>
                  </a:lnTo>
                  <a:lnTo>
                    <a:pt x="11" y="30"/>
                  </a:lnTo>
                  <a:lnTo>
                    <a:pt x="16" y="32"/>
                  </a:lnTo>
                  <a:lnTo>
                    <a:pt x="12" y="35"/>
                  </a:lnTo>
                  <a:lnTo>
                    <a:pt x="12" y="40"/>
                  </a:lnTo>
                  <a:lnTo>
                    <a:pt x="20" y="37"/>
                  </a:lnTo>
                  <a:lnTo>
                    <a:pt x="21" y="45"/>
                  </a:lnTo>
                  <a:lnTo>
                    <a:pt x="15" y="79"/>
                  </a:lnTo>
                  <a:lnTo>
                    <a:pt x="0" y="43"/>
                  </a:lnTo>
                  <a:lnTo>
                    <a:pt x="5" y="36"/>
                  </a:lnTo>
                  <a:lnTo>
                    <a:pt x="3" y="35"/>
                  </a:lnTo>
                  <a:lnTo>
                    <a:pt x="7" y="25"/>
                  </a:lnTo>
                  <a:lnTo>
                    <a:pt x="9" y="10"/>
                  </a:lnTo>
                  <a:lnTo>
                    <a:pt x="11" y="4"/>
                  </a:lnTo>
                  <a:lnTo>
                    <a:pt x="11" y="4"/>
                  </a:lnTo>
                  <a:lnTo>
                    <a:pt x="17" y="4"/>
                  </a:lnTo>
                  <a:lnTo>
                    <a:pt x="18" y="1"/>
                  </a:lnTo>
                  <a:lnTo>
                    <a:pt x="23" y="0"/>
                  </a:lnTo>
                  <a:lnTo>
                    <a:pt x="24" y="9"/>
                  </a:lnTo>
                  <a:lnTo>
                    <a:pt x="22" y="12"/>
                  </a:lnTo>
                  <a:lnTo>
                    <a:pt x="23" y="12"/>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69" name="Freeform 68"/>
            <p:cNvSpPr>
              <a:spLocks/>
            </p:cNvSpPr>
            <p:nvPr/>
          </p:nvSpPr>
          <p:spPr bwMode="auto">
            <a:xfrm>
              <a:off x="5279371" y="3015614"/>
              <a:ext cx="85964" cy="51258"/>
            </a:xfrm>
            <a:custGeom>
              <a:avLst/>
              <a:gdLst>
                <a:gd name="T0" fmla="*/ 52 w 52"/>
                <a:gd name="T1" fmla="*/ 0 h 33"/>
                <a:gd name="T2" fmla="*/ 47 w 52"/>
                <a:gd name="T3" fmla="*/ 16 h 33"/>
                <a:gd name="T4" fmla="*/ 50 w 52"/>
                <a:gd name="T5" fmla="*/ 23 h 33"/>
                <a:gd name="T6" fmla="*/ 47 w 52"/>
                <a:gd name="T7" fmla="*/ 33 h 33"/>
                <a:gd name="T8" fmla="*/ 33 w 52"/>
                <a:gd name="T9" fmla="*/ 25 h 33"/>
                <a:gd name="T10" fmla="*/ 24 w 52"/>
                <a:gd name="T11" fmla="*/ 23 h 33"/>
                <a:gd name="T12" fmla="*/ 0 w 52"/>
                <a:gd name="T13" fmla="*/ 13 h 33"/>
                <a:gd name="T14" fmla="*/ 2 w 52"/>
                <a:gd name="T15" fmla="*/ 2 h 33"/>
                <a:gd name="T16" fmla="*/ 22 w 52"/>
                <a:gd name="T17" fmla="*/ 4 h 33"/>
                <a:gd name="T18" fmla="*/ 39 w 52"/>
                <a:gd name="T19" fmla="*/ 2 h 33"/>
                <a:gd name="T20" fmla="*/ 52 w 52"/>
                <a:gd name="T21" fmla="*/ 0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2" h="33">
                  <a:moveTo>
                    <a:pt x="52" y="0"/>
                  </a:moveTo>
                  <a:lnTo>
                    <a:pt x="47" y="16"/>
                  </a:lnTo>
                  <a:lnTo>
                    <a:pt x="50" y="23"/>
                  </a:lnTo>
                  <a:lnTo>
                    <a:pt x="47" y="33"/>
                  </a:lnTo>
                  <a:lnTo>
                    <a:pt x="33" y="25"/>
                  </a:lnTo>
                  <a:lnTo>
                    <a:pt x="24" y="23"/>
                  </a:lnTo>
                  <a:lnTo>
                    <a:pt x="0" y="13"/>
                  </a:lnTo>
                  <a:lnTo>
                    <a:pt x="2" y="2"/>
                  </a:lnTo>
                  <a:lnTo>
                    <a:pt x="22" y="4"/>
                  </a:lnTo>
                  <a:lnTo>
                    <a:pt x="39" y="2"/>
                  </a:lnTo>
                  <a:lnTo>
                    <a:pt x="52"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70" name="Freeform 69"/>
            <p:cNvSpPr>
              <a:spLocks/>
            </p:cNvSpPr>
            <p:nvPr/>
          </p:nvSpPr>
          <p:spPr bwMode="auto">
            <a:xfrm>
              <a:off x="5155385" y="2919311"/>
              <a:ext cx="46288" cy="74557"/>
            </a:xfrm>
            <a:custGeom>
              <a:avLst/>
              <a:gdLst>
                <a:gd name="T0" fmla="*/ 17 w 28"/>
                <a:gd name="T1" fmla="*/ 0 h 48"/>
                <a:gd name="T2" fmla="*/ 28 w 28"/>
                <a:gd name="T3" fmla="*/ 15 h 48"/>
                <a:gd name="T4" fmla="*/ 27 w 28"/>
                <a:gd name="T5" fmla="*/ 42 h 48"/>
                <a:gd name="T6" fmla="*/ 19 w 28"/>
                <a:gd name="T7" fmla="*/ 41 h 48"/>
                <a:gd name="T8" fmla="*/ 12 w 28"/>
                <a:gd name="T9" fmla="*/ 48 h 48"/>
                <a:gd name="T10" fmla="*/ 6 w 28"/>
                <a:gd name="T11" fmla="*/ 43 h 48"/>
                <a:gd name="T12" fmla="*/ 4 w 28"/>
                <a:gd name="T13" fmla="*/ 18 h 48"/>
                <a:gd name="T14" fmla="*/ 0 w 28"/>
                <a:gd name="T15" fmla="*/ 6 h 48"/>
                <a:gd name="T16" fmla="*/ 9 w 28"/>
                <a:gd name="T17" fmla="*/ 7 h 48"/>
                <a:gd name="T18" fmla="*/ 17 w 28"/>
                <a:gd name="T19"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8" h="48">
                  <a:moveTo>
                    <a:pt x="17" y="0"/>
                  </a:moveTo>
                  <a:lnTo>
                    <a:pt x="28" y="15"/>
                  </a:lnTo>
                  <a:lnTo>
                    <a:pt x="27" y="42"/>
                  </a:lnTo>
                  <a:lnTo>
                    <a:pt x="19" y="41"/>
                  </a:lnTo>
                  <a:lnTo>
                    <a:pt x="12" y="48"/>
                  </a:lnTo>
                  <a:lnTo>
                    <a:pt x="6" y="43"/>
                  </a:lnTo>
                  <a:lnTo>
                    <a:pt x="4" y="18"/>
                  </a:lnTo>
                  <a:lnTo>
                    <a:pt x="0" y="6"/>
                  </a:lnTo>
                  <a:lnTo>
                    <a:pt x="9" y="7"/>
                  </a:lnTo>
                  <a:lnTo>
                    <a:pt x="17"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71" name="Freeform 70"/>
            <p:cNvSpPr>
              <a:spLocks/>
            </p:cNvSpPr>
            <p:nvPr/>
          </p:nvSpPr>
          <p:spPr bwMode="auto">
            <a:xfrm>
              <a:off x="5112404" y="2732921"/>
              <a:ext cx="332282" cy="292013"/>
            </a:xfrm>
            <a:custGeom>
              <a:avLst/>
              <a:gdLst>
                <a:gd name="T0" fmla="*/ 114 w 201"/>
                <a:gd name="T1" fmla="*/ 12 h 188"/>
                <a:gd name="T2" fmla="*/ 117 w 201"/>
                <a:gd name="T3" fmla="*/ 31 h 188"/>
                <a:gd name="T4" fmla="*/ 91 w 201"/>
                <a:gd name="T5" fmla="*/ 35 h 188"/>
                <a:gd name="T6" fmla="*/ 91 w 201"/>
                <a:gd name="T7" fmla="*/ 51 h 188"/>
                <a:gd name="T8" fmla="*/ 113 w 201"/>
                <a:gd name="T9" fmla="*/ 72 h 188"/>
                <a:gd name="T10" fmla="*/ 142 w 201"/>
                <a:gd name="T11" fmla="*/ 105 h 188"/>
                <a:gd name="T12" fmla="*/ 160 w 201"/>
                <a:gd name="T13" fmla="*/ 110 h 188"/>
                <a:gd name="T14" fmla="*/ 171 w 201"/>
                <a:gd name="T15" fmla="*/ 121 h 188"/>
                <a:gd name="T16" fmla="*/ 199 w 201"/>
                <a:gd name="T17" fmla="*/ 138 h 188"/>
                <a:gd name="T18" fmla="*/ 198 w 201"/>
                <a:gd name="T19" fmla="*/ 149 h 188"/>
                <a:gd name="T20" fmla="*/ 173 w 201"/>
                <a:gd name="T21" fmla="*/ 136 h 188"/>
                <a:gd name="T22" fmla="*/ 180 w 201"/>
                <a:gd name="T23" fmla="*/ 157 h 188"/>
                <a:gd name="T24" fmla="*/ 172 w 201"/>
                <a:gd name="T25" fmla="*/ 169 h 188"/>
                <a:gd name="T26" fmla="*/ 156 w 201"/>
                <a:gd name="T27" fmla="*/ 188 h 188"/>
                <a:gd name="T28" fmla="*/ 159 w 201"/>
                <a:gd name="T29" fmla="*/ 171 h 188"/>
                <a:gd name="T30" fmla="*/ 155 w 201"/>
                <a:gd name="T31" fmla="*/ 155 h 188"/>
                <a:gd name="T32" fmla="*/ 142 w 201"/>
                <a:gd name="T33" fmla="*/ 142 h 188"/>
                <a:gd name="T34" fmla="*/ 125 w 201"/>
                <a:gd name="T35" fmla="*/ 129 h 188"/>
                <a:gd name="T36" fmla="*/ 105 w 201"/>
                <a:gd name="T37" fmla="*/ 120 h 188"/>
                <a:gd name="T38" fmla="*/ 76 w 201"/>
                <a:gd name="T39" fmla="*/ 97 h 188"/>
                <a:gd name="T40" fmla="*/ 58 w 201"/>
                <a:gd name="T41" fmla="*/ 65 h 188"/>
                <a:gd name="T42" fmla="*/ 35 w 201"/>
                <a:gd name="T43" fmla="*/ 56 h 188"/>
                <a:gd name="T44" fmla="*/ 19 w 201"/>
                <a:gd name="T45" fmla="*/ 68 h 188"/>
                <a:gd name="T46" fmla="*/ 13 w 201"/>
                <a:gd name="T47" fmla="*/ 61 h 188"/>
                <a:gd name="T48" fmla="*/ 0 w 201"/>
                <a:gd name="T49" fmla="*/ 42 h 188"/>
                <a:gd name="T50" fmla="*/ 0 w 201"/>
                <a:gd name="T51" fmla="*/ 28 h 188"/>
                <a:gd name="T52" fmla="*/ 8 w 201"/>
                <a:gd name="T53" fmla="*/ 27 h 188"/>
                <a:gd name="T54" fmla="*/ 25 w 201"/>
                <a:gd name="T55" fmla="*/ 19 h 188"/>
                <a:gd name="T56" fmla="*/ 35 w 201"/>
                <a:gd name="T57" fmla="*/ 22 h 188"/>
                <a:gd name="T58" fmla="*/ 51 w 201"/>
                <a:gd name="T59" fmla="*/ 16 h 188"/>
                <a:gd name="T60" fmla="*/ 58 w 201"/>
                <a:gd name="T61" fmla="*/ 4 h 188"/>
                <a:gd name="T62" fmla="*/ 70 w 201"/>
                <a:gd name="T63" fmla="*/ 3 h 188"/>
                <a:gd name="T64" fmla="*/ 90 w 201"/>
                <a:gd name="T65" fmla="*/ 7 h 1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01" h="188">
                  <a:moveTo>
                    <a:pt x="90" y="7"/>
                  </a:moveTo>
                  <a:lnTo>
                    <a:pt x="114" y="12"/>
                  </a:lnTo>
                  <a:lnTo>
                    <a:pt x="113" y="22"/>
                  </a:lnTo>
                  <a:lnTo>
                    <a:pt x="117" y="31"/>
                  </a:lnTo>
                  <a:lnTo>
                    <a:pt x="104" y="28"/>
                  </a:lnTo>
                  <a:lnTo>
                    <a:pt x="91" y="35"/>
                  </a:lnTo>
                  <a:lnTo>
                    <a:pt x="93" y="45"/>
                  </a:lnTo>
                  <a:lnTo>
                    <a:pt x="91" y="51"/>
                  </a:lnTo>
                  <a:lnTo>
                    <a:pt x="97" y="61"/>
                  </a:lnTo>
                  <a:lnTo>
                    <a:pt x="113" y="72"/>
                  </a:lnTo>
                  <a:lnTo>
                    <a:pt x="122" y="89"/>
                  </a:lnTo>
                  <a:lnTo>
                    <a:pt x="142" y="105"/>
                  </a:lnTo>
                  <a:lnTo>
                    <a:pt x="155" y="105"/>
                  </a:lnTo>
                  <a:lnTo>
                    <a:pt x="160" y="110"/>
                  </a:lnTo>
                  <a:lnTo>
                    <a:pt x="155" y="114"/>
                  </a:lnTo>
                  <a:lnTo>
                    <a:pt x="171" y="121"/>
                  </a:lnTo>
                  <a:lnTo>
                    <a:pt x="183" y="127"/>
                  </a:lnTo>
                  <a:lnTo>
                    <a:pt x="199" y="138"/>
                  </a:lnTo>
                  <a:lnTo>
                    <a:pt x="201" y="142"/>
                  </a:lnTo>
                  <a:lnTo>
                    <a:pt x="198" y="149"/>
                  </a:lnTo>
                  <a:lnTo>
                    <a:pt x="188" y="140"/>
                  </a:lnTo>
                  <a:lnTo>
                    <a:pt x="173" y="136"/>
                  </a:lnTo>
                  <a:lnTo>
                    <a:pt x="167" y="150"/>
                  </a:lnTo>
                  <a:lnTo>
                    <a:pt x="180" y="157"/>
                  </a:lnTo>
                  <a:lnTo>
                    <a:pt x="179" y="168"/>
                  </a:lnTo>
                  <a:lnTo>
                    <a:pt x="172" y="169"/>
                  </a:lnTo>
                  <a:lnTo>
                    <a:pt x="163" y="187"/>
                  </a:lnTo>
                  <a:lnTo>
                    <a:pt x="156" y="188"/>
                  </a:lnTo>
                  <a:lnTo>
                    <a:pt x="156" y="182"/>
                  </a:lnTo>
                  <a:lnTo>
                    <a:pt x="159" y="171"/>
                  </a:lnTo>
                  <a:lnTo>
                    <a:pt x="162" y="167"/>
                  </a:lnTo>
                  <a:lnTo>
                    <a:pt x="155" y="155"/>
                  </a:lnTo>
                  <a:lnTo>
                    <a:pt x="149" y="144"/>
                  </a:lnTo>
                  <a:lnTo>
                    <a:pt x="142" y="142"/>
                  </a:lnTo>
                  <a:lnTo>
                    <a:pt x="136" y="133"/>
                  </a:lnTo>
                  <a:lnTo>
                    <a:pt x="125" y="129"/>
                  </a:lnTo>
                  <a:lnTo>
                    <a:pt x="118" y="121"/>
                  </a:lnTo>
                  <a:lnTo>
                    <a:pt x="105" y="120"/>
                  </a:lnTo>
                  <a:lnTo>
                    <a:pt x="91" y="110"/>
                  </a:lnTo>
                  <a:lnTo>
                    <a:pt x="76" y="97"/>
                  </a:lnTo>
                  <a:lnTo>
                    <a:pt x="64" y="85"/>
                  </a:lnTo>
                  <a:lnTo>
                    <a:pt x="58" y="65"/>
                  </a:lnTo>
                  <a:lnTo>
                    <a:pt x="49" y="63"/>
                  </a:lnTo>
                  <a:lnTo>
                    <a:pt x="35" y="56"/>
                  </a:lnTo>
                  <a:lnTo>
                    <a:pt x="28" y="58"/>
                  </a:lnTo>
                  <a:lnTo>
                    <a:pt x="19" y="68"/>
                  </a:lnTo>
                  <a:lnTo>
                    <a:pt x="12" y="69"/>
                  </a:lnTo>
                  <a:lnTo>
                    <a:pt x="13" y="61"/>
                  </a:lnTo>
                  <a:lnTo>
                    <a:pt x="4" y="58"/>
                  </a:lnTo>
                  <a:lnTo>
                    <a:pt x="0" y="42"/>
                  </a:lnTo>
                  <a:lnTo>
                    <a:pt x="5" y="36"/>
                  </a:lnTo>
                  <a:lnTo>
                    <a:pt x="0" y="28"/>
                  </a:lnTo>
                  <a:lnTo>
                    <a:pt x="0" y="23"/>
                  </a:lnTo>
                  <a:lnTo>
                    <a:pt x="8" y="27"/>
                  </a:lnTo>
                  <a:lnTo>
                    <a:pt x="16" y="26"/>
                  </a:lnTo>
                  <a:lnTo>
                    <a:pt x="25" y="19"/>
                  </a:lnTo>
                  <a:lnTo>
                    <a:pt x="27" y="22"/>
                  </a:lnTo>
                  <a:lnTo>
                    <a:pt x="35" y="22"/>
                  </a:lnTo>
                  <a:lnTo>
                    <a:pt x="38" y="13"/>
                  </a:lnTo>
                  <a:lnTo>
                    <a:pt x="51" y="16"/>
                  </a:lnTo>
                  <a:lnTo>
                    <a:pt x="58" y="12"/>
                  </a:lnTo>
                  <a:lnTo>
                    <a:pt x="58" y="4"/>
                  </a:lnTo>
                  <a:lnTo>
                    <a:pt x="68" y="7"/>
                  </a:lnTo>
                  <a:lnTo>
                    <a:pt x="70" y="3"/>
                  </a:lnTo>
                  <a:lnTo>
                    <a:pt x="86" y="0"/>
                  </a:lnTo>
                  <a:lnTo>
                    <a:pt x="90" y="7"/>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72" name="Freeform 71"/>
            <p:cNvSpPr>
              <a:spLocks/>
            </p:cNvSpPr>
            <p:nvPr/>
          </p:nvSpPr>
          <p:spPr bwMode="auto">
            <a:xfrm>
              <a:off x="5945588" y="3170939"/>
              <a:ext cx="115720" cy="135134"/>
            </a:xfrm>
            <a:custGeom>
              <a:avLst/>
              <a:gdLst>
                <a:gd name="T0" fmla="*/ 5 w 70"/>
                <a:gd name="T1" fmla="*/ 21 h 87"/>
                <a:gd name="T2" fmla="*/ 8 w 70"/>
                <a:gd name="T3" fmla="*/ 14 h 87"/>
                <a:gd name="T4" fmla="*/ 28 w 70"/>
                <a:gd name="T5" fmla="*/ 22 h 87"/>
                <a:gd name="T6" fmla="*/ 60 w 70"/>
                <a:gd name="T7" fmla="*/ 0 h 87"/>
                <a:gd name="T8" fmla="*/ 70 w 70"/>
                <a:gd name="T9" fmla="*/ 26 h 87"/>
                <a:gd name="T10" fmla="*/ 67 w 70"/>
                <a:gd name="T11" fmla="*/ 29 h 87"/>
                <a:gd name="T12" fmla="*/ 33 w 70"/>
                <a:gd name="T13" fmla="*/ 39 h 87"/>
                <a:gd name="T14" fmla="*/ 52 w 70"/>
                <a:gd name="T15" fmla="*/ 60 h 87"/>
                <a:gd name="T16" fmla="*/ 47 w 70"/>
                <a:gd name="T17" fmla="*/ 63 h 87"/>
                <a:gd name="T18" fmla="*/ 45 w 70"/>
                <a:gd name="T19" fmla="*/ 70 h 87"/>
                <a:gd name="T20" fmla="*/ 32 w 70"/>
                <a:gd name="T21" fmla="*/ 73 h 87"/>
                <a:gd name="T22" fmla="*/ 28 w 70"/>
                <a:gd name="T23" fmla="*/ 81 h 87"/>
                <a:gd name="T24" fmla="*/ 21 w 70"/>
                <a:gd name="T25" fmla="*/ 87 h 87"/>
                <a:gd name="T26" fmla="*/ 1 w 70"/>
                <a:gd name="T27" fmla="*/ 84 h 87"/>
                <a:gd name="T28" fmla="*/ 0 w 70"/>
                <a:gd name="T29" fmla="*/ 81 h 87"/>
                <a:gd name="T30" fmla="*/ 6 w 70"/>
                <a:gd name="T31" fmla="*/ 47 h 87"/>
                <a:gd name="T32" fmla="*/ 5 w 70"/>
                <a:gd name="T33" fmla="*/ 39 h 87"/>
                <a:gd name="T34" fmla="*/ 7 w 70"/>
                <a:gd name="T35" fmla="*/ 33 h 87"/>
                <a:gd name="T36" fmla="*/ 5 w 70"/>
                <a:gd name="T37" fmla="*/ 21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70" h="87">
                  <a:moveTo>
                    <a:pt x="5" y="21"/>
                  </a:moveTo>
                  <a:lnTo>
                    <a:pt x="8" y="14"/>
                  </a:lnTo>
                  <a:lnTo>
                    <a:pt x="28" y="22"/>
                  </a:lnTo>
                  <a:lnTo>
                    <a:pt x="60" y="0"/>
                  </a:lnTo>
                  <a:lnTo>
                    <a:pt x="70" y="26"/>
                  </a:lnTo>
                  <a:lnTo>
                    <a:pt x="67" y="29"/>
                  </a:lnTo>
                  <a:lnTo>
                    <a:pt x="33" y="39"/>
                  </a:lnTo>
                  <a:lnTo>
                    <a:pt x="52" y="60"/>
                  </a:lnTo>
                  <a:lnTo>
                    <a:pt x="47" y="63"/>
                  </a:lnTo>
                  <a:lnTo>
                    <a:pt x="45" y="70"/>
                  </a:lnTo>
                  <a:lnTo>
                    <a:pt x="32" y="73"/>
                  </a:lnTo>
                  <a:lnTo>
                    <a:pt x="28" y="81"/>
                  </a:lnTo>
                  <a:lnTo>
                    <a:pt x="21" y="87"/>
                  </a:lnTo>
                  <a:lnTo>
                    <a:pt x="1" y="84"/>
                  </a:lnTo>
                  <a:lnTo>
                    <a:pt x="0" y="81"/>
                  </a:lnTo>
                  <a:lnTo>
                    <a:pt x="6" y="47"/>
                  </a:lnTo>
                  <a:lnTo>
                    <a:pt x="5" y="39"/>
                  </a:lnTo>
                  <a:lnTo>
                    <a:pt x="7" y="33"/>
                  </a:lnTo>
                  <a:lnTo>
                    <a:pt x="5" y="21"/>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73" name="Freeform 72"/>
            <p:cNvSpPr>
              <a:spLocks/>
            </p:cNvSpPr>
            <p:nvPr/>
          </p:nvSpPr>
          <p:spPr bwMode="auto">
            <a:xfrm>
              <a:off x="5957159" y="4070276"/>
              <a:ext cx="241359" cy="329291"/>
            </a:xfrm>
            <a:custGeom>
              <a:avLst/>
              <a:gdLst>
                <a:gd name="T0" fmla="*/ 131 w 146"/>
                <a:gd name="T1" fmla="*/ 132 h 212"/>
                <a:gd name="T2" fmla="*/ 141 w 146"/>
                <a:gd name="T3" fmla="*/ 149 h 212"/>
                <a:gd name="T4" fmla="*/ 128 w 146"/>
                <a:gd name="T5" fmla="*/ 158 h 212"/>
                <a:gd name="T6" fmla="*/ 124 w 146"/>
                <a:gd name="T7" fmla="*/ 166 h 212"/>
                <a:gd name="T8" fmla="*/ 117 w 146"/>
                <a:gd name="T9" fmla="*/ 168 h 212"/>
                <a:gd name="T10" fmla="*/ 114 w 146"/>
                <a:gd name="T11" fmla="*/ 183 h 212"/>
                <a:gd name="T12" fmla="*/ 108 w 146"/>
                <a:gd name="T13" fmla="*/ 191 h 212"/>
                <a:gd name="T14" fmla="*/ 104 w 146"/>
                <a:gd name="T15" fmla="*/ 205 h 212"/>
                <a:gd name="T16" fmla="*/ 97 w 146"/>
                <a:gd name="T17" fmla="*/ 212 h 212"/>
                <a:gd name="T18" fmla="*/ 71 w 146"/>
                <a:gd name="T19" fmla="*/ 191 h 212"/>
                <a:gd name="T20" fmla="*/ 70 w 146"/>
                <a:gd name="T21" fmla="*/ 179 h 212"/>
                <a:gd name="T22" fmla="*/ 3 w 146"/>
                <a:gd name="T23" fmla="*/ 136 h 212"/>
                <a:gd name="T24" fmla="*/ 0 w 146"/>
                <a:gd name="T25" fmla="*/ 134 h 212"/>
                <a:gd name="T26" fmla="*/ 0 w 146"/>
                <a:gd name="T27" fmla="*/ 112 h 212"/>
                <a:gd name="T28" fmla="*/ 5 w 146"/>
                <a:gd name="T29" fmla="*/ 104 h 212"/>
                <a:gd name="T30" fmla="*/ 14 w 146"/>
                <a:gd name="T31" fmla="*/ 90 h 212"/>
                <a:gd name="T32" fmla="*/ 21 w 146"/>
                <a:gd name="T33" fmla="*/ 75 h 212"/>
                <a:gd name="T34" fmla="*/ 13 w 146"/>
                <a:gd name="T35" fmla="*/ 51 h 212"/>
                <a:gd name="T36" fmla="*/ 11 w 146"/>
                <a:gd name="T37" fmla="*/ 41 h 212"/>
                <a:gd name="T38" fmla="*/ 2 w 146"/>
                <a:gd name="T39" fmla="*/ 26 h 212"/>
                <a:gd name="T40" fmla="*/ 13 w 146"/>
                <a:gd name="T41" fmla="*/ 14 h 212"/>
                <a:gd name="T42" fmla="*/ 25 w 146"/>
                <a:gd name="T43" fmla="*/ 0 h 212"/>
                <a:gd name="T44" fmla="*/ 35 w 146"/>
                <a:gd name="T45" fmla="*/ 4 h 212"/>
                <a:gd name="T46" fmla="*/ 35 w 146"/>
                <a:gd name="T47" fmla="*/ 15 h 212"/>
                <a:gd name="T48" fmla="*/ 41 w 146"/>
                <a:gd name="T49" fmla="*/ 22 h 212"/>
                <a:gd name="T50" fmla="*/ 54 w 146"/>
                <a:gd name="T51" fmla="*/ 22 h 212"/>
                <a:gd name="T52" fmla="*/ 77 w 146"/>
                <a:gd name="T53" fmla="*/ 40 h 212"/>
                <a:gd name="T54" fmla="*/ 83 w 146"/>
                <a:gd name="T55" fmla="*/ 40 h 212"/>
                <a:gd name="T56" fmla="*/ 88 w 146"/>
                <a:gd name="T57" fmla="*/ 39 h 212"/>
                <a:gd name="T58" fmla="*/ 92 w 146"/>
                <a:gd name="T59" fmla="*/ 42 h 212"/>
                <a:gd name="T60" fmla="*/ 104 w 146"/>
                <a:gd name="T61" fmla="*/ 43 h 212"/>
                <a:gd name="T62" fmla="*/ 109 w 146"/>
                <a:gd name="T63" fmla="*/ 35 h 212"/>
                <a:gd name="T64" fmla="*/ 126 w 146"/>
                <a:gd name="T65" fmla="*/ 26 h 212"/>
                <a:gd name="T66" fmla="*/ 133 w 146"/>
                <a:gd name="T67" fmla="*/ 33 h 212"/>
                <a:gd name="T68" fmla="*/ 146 w 146"/>
                <a:gd name="T69" fmla="*/ 33 h 212"/>
                <a:gd name="T70" fmla="*/ 130 w 146"/>
                <a:gd name="T71" fmla="*/ 56 h 212"/>
                <a:gd name="T72" fmla="*/ 131 w 146"/>
                <a:gd name="T73" fmla="*/ 132 h 2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46" h="212">
                  <a:moveTo>
                    <a:pt x="131" y="132"/>
                  </a:moveTo>
                  <a:lnTo>
                    <a:pt x="141" y="149"/>
                  </a:lnTo>
                  <a:lnTo>
                    <a:pt x="128" y="158"/>
                  </a:lnTo>
                  <a:lnTo>
                    <a:pt x="124" y="166"/>
                  </a:lnTo>
                  <a:lnTo>
                    <a:pt x="117" y="168"/>
                  </a:lnTo>
                  <a:lnTo>
                    <a:pt x="114" y="183"/>
                  </a:lnTo>
                  <a:lnTo>
                    <a:pt x="108" y="191"/>
                  </a:lnTo>
                  <a:lnTo>
                    <a:pt x="104" y="205"/>
                  </a:lnTo>
                  <a:lnTo>
                    <a:pt x="97" y="212"/>
                  </a:lnTo>
                  <a:lnTo>
                    <a:pt x="71" y="191"/>
                  </a:lnTo>
                  <a:lnTo>
                    <a:pt x="70" y="179"/>
                  </a:lnTo>
                  <a:lnTo>
                    <a:pt x="3" y="136"/>
                  </a:lnTo>
                  <a:lnTo>
                    <a:pt x="0" y="134"/>
                  </a:lnTo>
                  <a:lnTo>
                    <a:pt x="0" y="112"/>
                  </a:lnTo>
                  <a:lnTo>
                    <a:pt x="5" y="104"/>
                  </a:lnTo>
                  <a:lnTo>
                    <a:pt x="14" y="90"/>
                  </a:lnTo>
                  <a:lnTo>
                    <a:pt x="21" y="75"/>
                  </a:lnTo>
                  <a:lnTo>
                    <a:pt x="13" y="51"/>
                  </a:lnTo>
                  <a:lnTo>
                    <a:pt x="11" y="41"/>
                  </a:lnTo>
                  <a:lnTo>
                    <a:pt x="2" y="26"/>
                  </a:lnTo>
                  <a:lnTo>
                    <a:pt x="13" y="14"/>
                  </a:lnTo>
                  <a:lnTo>
                    <a:pt x="25" y="0"/>
                  </a:lnTo>
                  <a:lnTo>
                    <a:pt x="35" y="4"/>
                  </a:lnTo>
                  <a:lnTo>
                    <a:pt x="35" y="15"/>
                  </a:lnTo>
                  <a:lnTo>
                    <a:pt x="41" y="22"/>
                  </a:lnTo>
                  <a:lnTo>
                    <a:pt x="54" y="22"/>
                  </a:lnTo>
                  <a:lnTo>
                    <a:pt x="77" y="40"/>
                  </a:lnTo>
                  <a:lnTo>
                    <a:pt x="83" y="40"/>
                  </a:lnTo>
                  <a:lnTo>
                    <a:pt x="88" y="39"/>
                  </a:lnTo>
                  <a:lnTo>
                    <a:pt x="92" y="42"/>
                  </a:lnTo>
                  <a:lnTo>
                    <a:pt x="104" y="43"/>
                  </a:lnTo>
                  <a:lnTo>
                    <a:pt x="109" y="35"/>
                  </a:lnTo>
                  <a:lnTo>
                    <a:pt x="126" y="26"/>
                  </a:lnTo>
                  <a:lnTo>
                    <a:pt x="133" y="33"/>
                  </a:lnTo>
                  <a:lnTo>
                    <a:pt x="146" y="33"/>
                  </a:lnTo>
                  <a:lnTo>
                    <a:pt x="130" y="56"/>
                  </a:lnTo>
                  <a:lnTo>
                    <a:pt x="131" y="132"/>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74" name="Freeform 73"/>
            <p:cNvSpPr>
              <a:spLocks/>
            </p:cNvSpPr>
            <p:nvPr/>
          </p:nvSpPr>
          <p:spPr bwMode="auto">
            <a:xfrm>
              <a:off x="5482708" y="2854075"/>
              <a:ext cx="46288" cy="45045"/>
            </a:xfrm>
            <a:custGeom>
              <a:avLst/>
              <a:gdLst>
                <a:gd name="T0" fmla="*/ 12 w 28"/>
                <a:gd name="T1" fmla="*/ 25 h 29"/>
                <a:gd name="T2" fmla="*/ 12 w 28"/>
                <a:gd name="T3" fmla="*/ 29 h 29"/>
                <a:gd name="T4" fmla="*/ 10 w 28"/>
                <a:gd name="T5" fmla="*/ 29 h 29"/>
                <a:gd name="T6" fmla="*/ 8 w 28"/>
                <a:gd name="T7" fmla="*/ 22 h 29"/>
                <a:gd name="T8" fmla="*/ 4 w 28"/>
                <a:gd name="T9" fmla="*/ 20 h 29"/>
                <a:gd name="T10" fmla="*/ 0 w 28"/>
                <a:gd name="T11" fmla="*/ 14 h 29"/>
                <a:gd name="T12" fmla="*/ 2 w 28"/>
                <a:gd name="T13" fmla="*/ 9 h 29"/>
                <a:gd name="T14" fmla="*/ 6 w 28"/>
                <a:gd name="T15" fmla="*/ 8 h 29"/>
                <a:gd name="T16" fmla="*/ 8 w 28"/>
                <a:gd name="T17" fmla="*/ 1 h 29"/>
                <a:gd name="T18" fmla="*/ 11 w 28"/>
                <a:gd name="T19" fmla="*/ 0 h 29"/>
                <a:gd name="T20" fmla="*/ 13 w 28"/>
                <a:gd name="T21" fmla="*/ 3 h 29"/>
                <a:gd name="T22" fmla="*/ 17 w 28"/>
                <a:gd name="T23" fmla="*/ 4 h 29"/>
                <a:gd name="T24" fmla="*/ 19 w 28"/>
                <a:gd name="T25" fmla="*/ 7 h 29"/>
                <a:gd name="T26" fmla="*/ 22 w 28"/>
                <a:gd name="T27" fmla="*/ 8 h 29"/>
                <a:gd name="T28" fmla="*/ 26 w 28"/>
                <a:gd name="T29" fmla="*/ 12 h 29"/>
                <a:gd name="T30" fmla="*/ 28 w 28"/>
                <a:gd name="T31" fmla="*/ 12 h 29"/>
                <a:gd name="T32" fmla="*/ 27 w 28"/>
                <a:gd name="T33" fmla="*/ 17 h 29"/>
                <a:gd name="T34" fmla="*/ 25 w 28"/>
                <a:gd name="T35" fmla="*/ 20 h 29"/>
                <a:gd name="T36" fmla="*/ 25 w 28"/>
                <a:gd name="T37" fmla="*/ 21 h 29"/>
                <a:gd name="T38" fmla="*/ 22 w 28"/>
                <a:gd name="T39" fmla="*/ 22 h 29"/>
                <a:gd name="T40" fmla="*/ 12 w 28"/>
                <a:gd name="T41" fmla="*/ 25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8" h="29">
                  <a:moveTo>
                    <a:pt x="12" y="25"/>
                  </a:moveTo>
                  <a:lnTo>
                    <a:pt x="12" y="29"/>
                  </a:lnTo>
                  <a:lnTo>
                    <a:pt x="10" y="29"/>
                  </a:lnTo>
                  <a:lnTo>
                    <a:pt x="8" y="22"/>
                  </a:lnTo>
                  <a:lnTo>
                    <a:pt x="4" y="20"/>
                  </a:lnTo>
                  <a:lnTo>
                    <a:pt x="0" y="14"/>
                  </a:lnTo>
                  <a:lnTo>
                    <a:pt x="2" y="9"/>
                  </a:lnTo>
                  <a:lnTo>
                    <a:pt x="6" y="8"/>
                  </a:lnTo>
                  <a:lnTo>
                    <a:pt x="8" y="1"/>
                  </a:lnTo>
                  <a:lnTo>
                    <a:pt x="11" y="0"/>
                  </a:lnTo>
                  <a:lnTo>
                    <a:pt x="13" y="3"/>
                  </a:lnTo>
                  <a:lnTo>
                    <a:pt x="17" y="4"/>
                  </a:lnTo>
                  <a:lnTo>
                    <a:pt x="19" y="7"/>
                  </a:lnTo>
                  <a:lnTo>
                    <a:pt x="22" y="8"/>
                  </a:lnTo>
                  <a:lnTo>
                    <a:pt x="26" y="12"/>
                  </a:lnTo>
                  <a:lnTo>
                    <a:pt x="28" y="12"/>
                  </a:lnTo>
                  <a:lnTo>
                    <a:pt x="27" y="17"/>
                  </a:lnTo>
                  <a:lnTo>
                    <a:pt x="25" y="20"/>
                  </a:lnTo>
                  <a:lnTo>
                    <a:pt x="25" y="21"/>
                  </a:lnTo>
                  <a:lnTo>
                    <a:pt x="22" y="22"/>
                  </a:lnTo>
                  <a:lnTo>
                    <a:pt x="12" y="2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75" name="Freeform 74"/>
            <p:cNvSpPr>
              <a:spLocks/>
            </p:cNvSpPr>
            <p:nvPr/>
          </p:nvSpPr>
          <p:spPr bwMode="auto">
            <a:xfrm>
              <a:off x="6287788" y="3278115"/>
              <a:ext cx="56206" cy="49704"/>
            </a:xfrm>
            <a:custGeom>
              <a:avLst/>
              <a:gdLst>
                <a:gd name="T0" fmla="*/ 22 w 34"/>
                <a:gd name="T1" fmla="*/ 2 h 32"/>
                <a:gd name="T2" fmla="*/ 27 w 34"/>
                <a:gd name="T3" fmla="*/ 11 h 32"/>
                <a:gd name="T4" fmla="*/ 26 w 34"/>
                <a:gd name="T5" fmla="*/ 16 h 32"/>
                <a:gd name="T6" fmla="*/ 34 w 34"/>
                <a:gd name="T7" fmla="*/ 31 h 32"/>
                <a:gd name="T8" fmla="*/ 21 w 34"/>
                <a:gd name="T9" fmla="*/ 32 h 32"/>
                <a:gd name="T10" fmla="*/ 16 w 34"/>
                <a:gd name="T11" fmla="*/ 22 h 32"/>
                <a:gd name="T12" fmla="*/ 0 w 34"/>
                <a:gd name="T13" fmla="*/ 20 h 32"/>
                <a:gd name="T14" fmla="*/ 10 w 34"/>
                <a:gd name="T15" fmla="*/ 0 h 32"/>
                <a:gd name="T16" fmla="*/ 22 w 34"/>
                <a:gd name="T17" fmla="*/ 2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4" h="32">
                  <a:moveTo>
                    <a:pt x="22" y="2"/>
                  </a:moveTo>
                  <a:lnTo>
                    <a:pt x="27" y="11"/>
                  </a:lnTo>
                  <a:lnTo>
                    <a:pt x="26" y="16"/>
                  </a:lnTo>
                  <a:lnTo>
                    <a:pt x="34" y="31"/>
                  </a:lnTo>
                  <a:lnTo>
                    <a:pt x="21" y="32"/>
                  </a:lnTo>
                  <a:lnTo>
                    <a:pt x="16" y="22"/>
                  </a:lnTo>
                  <a:lnTo>
                    <a:pt x="0" y="20"/>
                  </a:lnTo>
                  <a:lnTo>
                    <a:pt x="10" y="0"/>
                  </a:lnTo>
                  <a:lnTo>
                    <a:pt x="22" y="2"/>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76" name="Freeform 75"/>
            <p:cNvSpPr>
              <a:spLocks/>
            </p:cNvSpPr>
            <p:nvPr/>
          </p:nvSpPr>
          <p:spPr bwMode="auto">
            <a:xfrm>
              <a:off x="5938976" y="3130555"/>
              <a:ext cx="39675" cy="49704"/>
            </a:xfrm>
            <a:custGeom>
              <a:avLst/>
              <a:gdLst>
                <a:gd name="T0" fmla="*/ 12 w 24"/>
                <a:gd name="T1" fmla="*/ 28 h 32"/>
                <a:gd name="T2" fmla="*/ 7 w 24"/>
                <a:gd name="T3" fmla="*/ 29 h 32"/>
                <a:gd name="T4" fmla="*/ 6 w 24"/>
                <a:gd name="T5" fmla="*/ 32 h 32"/>
                <a:gd name="T6" fmla="*/ 0 w 24"/>
                <a:gd name="T7" fmla="*/ 32 h 32"/>
                <a:gd name="T8" fmla="*/ 5 w 24"/>
                <a:gd name="T9" fmla="*/ 15 h 32"/>
                <a:gd name="T10" fmla="*/ 12 w 24"/>
                <a:gd name="T11" fmla="*/ 1 h 32"/>
                <a:gd name="T12" fmla="*/ 12 w 24"/>
                <a:gd name="T13" fmla="*/ 0 h 32"/>
                <a:gd name="T14" fmla="*/ 20 w 24"/>
                <a:gd name="T15" fmla="*/ 1 h 32"/>
                <a:gd name="T16" fmla="*/ 24 w 24"/>
                <a:gd name="T17" fmla="*/ 9 h 32"/>
                <a:gd name="T18" fmla="*/ 15 w 24"/>
                <a:gd name="T19" fmla="*/ 17 h 32"/>
                <a:gd name="T20" fmla="*/ 12 w 24"/>
                <a:gd name="T21" fmla="*/ 28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4" h="32">
                  <a:moveTo>
                    <a:pt x="12" y="28"/>
                  </a:moveTo>
                  <a:lnTo>
                    <a:pt x="7" y="29"/>
                  </a:lnTo>
                  <a:lnTo>
                    <a:pt x="6" y="32"/>
                  </a:lnTo>
                  <a:lnTo>
                    <a:pt x="0" y="32"/>
                  </a:lnTo>
                  <a:lnTo>
                    <a:pt x="5" y="15"/>
                  </a:lnTo>
                  <a:lnTo>
                    <a:pt x="12" y="1"/>
                  </a:lnTo>
                  <a:lnTo>
                    <a:pt x="12" y="0"/>
                  </a:lnTo>
                  <a:lnTo>
                    <a:pt x="20" y="1"/>
                  </a:lnTo>
                  <a:lnTo>
                    <a:pt x="24" y="9"/>
                  </a:lnTo>
                  <a:lnTo>
                    <a:pt x="15" y="17"/>
                  </a:lnTo>
                  <a:lnTo>
                    <a:pt x="12" y="28"/>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77" name="Freeform 76"/>
            <p:cNvSpPr>
              <a:spLocks/>
            </p:cNvSpPr>
            <p:nvPr/>
          </p:nvSpPr>
          <p:spPr bwMode="auto">
            <a:xfrm>
              <a:off x="4581744" y="3972421"/>
              <a:ext cx="117373" cy="135134"/>
            </a:xfrm>
            <a:custGeom>
              <a:avLst/>
              <a:gdLst>
                <a:gd name="T0" fmla="*/ 68 w 71"/>
                <a:gd name="T1" fmla="*/ 87 h 87"/>
                <a:gd name="T2" fmla="*/ 63 w 71"/>
                <a:gd name="T3" fmla="*/ 87 h 87"/>
                <a:gd name="T4" fmla="*/ 44 w 71"/>
                <a:gd name="T5" fmla="*/ 77 h 87"/>
                <a:gd name="T6" fmla="*/ 27 w 71"/>
                <a:gd name="T7" fmla="*/ 61 h 87"/>
                <a:gd name="T8" fmla="*/ 12 w 71"/>
                <a:gd name="T9" fmla="*/ 50 h 87"/>
                <a:gd name="T10" fmla="*/ 0 w 71"/>
                <a:gd name="T11" fmla="*/ 37 h 87"/>
                <a:gd name="T12" fmla="*/ 4 w 71"/>
                <a:gd name="T13" fmla="*/ 30 h 87"/>
                <a:gd name="T14" fmla="*/ 5 w 71"/>
                <a:gd name="T15" fmla="*/ 24 h 87"/>
                <a:gd name="T16" fmla="*/ 13 w 71"/>
                <a:gd name="T17" fmla="*/ 12 h 87"/>
                <a:gd name="T18" fmla="*/ 22 w 71"/>
                <a:gd name="T19" fmla="*/ 3 h 87"/>
                <a:gd name="T20" fmla="*/ 26 w 71"/>
                <a:gd name="T21" fmla="*/ 2 h 87"/>
                <a:gd name="T22" fmla="*/ 31 w 71"/>
                <a:gd name="T23" fmla="*/ 0 h 87"/>
                <a:gd name="T24" fmla="*/ 38 w 71"/>
                <a:gd name="T25" fmla="*/ 13 h 87"/>
                <a:gd name="T26" fmla="*/ 37 w 71"/>
                <a:gd name="T27" fmla="*/ 21 h 87"/>
                <a:gd name="T28" fmla="*/ 41 w 71"/>
                <a:gd name="T29" fmla="*/ 26 h 87"/>
                <a:gd name="T30" fmla="*/ 46 w 71"/>
                <a:gd name="T31" fmla="*/ 26 h 87"/>
                <a:gd name="T32" fmla="*/ 49 w 71"/>
                <a:gd name="T33" fmla="*/ 17 h 87"/>
                <a:gd name="T34" fmla="*/ 55 w 71"/>
                <a:gd name="T35" fmla="*/ 18 h 87"/>
                <a:gd name="T36" fmla="*/ 54 w 71"/>
                <a:gd name="T37" fmla="*/ 24 h 87"/>
                <a:gd name="T38" fmla="*/ 55 w 71"/>
                <a:gd name="T39" fmla="*/ 34 h 87"/>
                <a:gd name="T40" fmla="*/ 52 w 71"/>
                <a:gd name="T41" fmla="*/ 43 h 87"/>
                <a:gd name="T42" fmla="*/ 57 w 71"/>
                <a:gd name="T43" fmla="*/ 49 h 87"/>
                <a:gd name="T44" fmla="*/ 63 w 71"/>
                <a:gd name="T45" fmla="*/ 50 h 87"/>
                <a:gd name="T46" fmla="*/ 70 w 71"/>
                <a:gd name="T47" fmla="*/ 59 h 87"/>
                <a:gd name="T48" fmla="*/ 71 w 71"/>
                <a:gd name="T49" fmla="*/ 67 h 87"/>
                <a:gd name="T50" fmla="*/ 69 w 71"/>
                <a:gd name="T51" fmla="*/ 70 h 87"/>
                <a:gd name="T52" fmla="*/ 68 w 71"/>
                <a:gd name="T53" fmla="*/ 8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71" h="87">
                  <a:moveTo>
                    <a:pt x="68" y="87"/>
                  </a:moveTo>
                  <a:lnTo>
                    <a:pt x="63" y="87"/>
                  </a:lnTo>
                  <a:lnTo>
                    <a:pt x="44" y="77"/>
                  </a:lnTo>
                  <a:lnTo>
                    <a:pt x="27" y="61"/>
                  </a:lnTo>
                  <a:lnTo>
                    <a:pt x="12" y="50"/>
                  </a:lnTo>
                  <a:lnTo>
                    <a:pt x="0" y="37"/>
                  </a:lnTo>
                  <a:lnTo>
                    <a:pt x="4" y="30"/>
                  </a:lnTo>
                  <a:lnTo>
                    <a:pt x="5" y="24"/>
                  </a:lnTo>
                  <a:lnTo>
                    <a:pt x="13" y="12"/>
                  </a:lnTo>
                  <a:lnTo>
                    <a:pt x="22" y="3"/>
                  </a:lnTo>
                  <a:lnTo>
                    <a:pt x="26" y="2"/>
                  </a:lnTo>
                  <a:lnTo>
                    <a:pt x="31" y="0"/>
                  </a:lnTo>
                  <a:lnTo>
                    <a:pt x="38" y="13"/>
                  </a:lnTo>
                  <a:lnTo>
                    <a:pt x="37" y="21"/>
                  </a:lnTo>
                  <a:lnTo>
                    <a:pt x="41" y="26"/>
                  </a:lnTo>
                  <a:lnTo>
                    <a:pt x="46" y="26"/>
                  </a:lnTo>
                  <a:lnTo>
                    <a:pt x="49" y="17"/>
                  </a:lnTo>
                  <a:lnTo>
                    <a:pt x="55" y="18"/>
                  </a:lnTo>
                  <a:lnTo>
                    <a:pt x="54" y="24"/>
                  </a:lnTo>
                  <a:lnTo>
                    <a:pt x="55" y="34"/>
                  </a:lnTo>
                  <a:lnTo>
                    <a:pt x="52" y="43"/>
                  </a:lnTo>
                  <a:lnTo>
                    <a:pt x="57" y="49"/>
                  </a:lnTo>
                  <a:lnTo>
                    <a:pt x="63" y="50"/>
                  </a:lnTo>
                  <a:lnTo>
                    <a:pt x="70" y="59"/>
                  </a:lnTo>
                  <a:lnTo>
                    <a:pt x="71" y="67"/>
                  </a:lnTo>
                  <a:lnTo>
                    <a:pt x="69" y="70"/>
                  </a:lnTo>
                  <a:lnTo>
                    <a:pt x="68" y="87"/>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78" name="Freeform 77"/>
            <p:cNvSpPr>
              <a:spLocks/>
            </p:cNvSpPr>
            <p:nvPr/>
          </p:nvSpPr>
          <p:spPr bwMode="auto">
            <a:xfrm>
              <a:off x="5201672" y="3178706"/>
              <a:ext cx="472799" cy="438019"/>
            </a:xfrm>
            <a:custGeom>
              <a:avLst/>
              <a:gdLst>
                <a:gd name="T0" fmla="*/ 101 w 286"/>
                <a:gd name="T1" fmla="*/ 213 h 282"/>
                <a:gd name="T2" fmla="*/ 88 w 286"/>
                <a:gd name="T3" fmla="*/ 221 h 282"/>
                <a:gd name="T4" fmla="*/ 78 w 286"/>
                <a:gd name="T5" fmla="*/ 210 h 282"/>
                <a:gd name="T6" fmla="*/ 49 w 286"/>
                <a:gd name="T7" fmla="*/ 201 h 282"/>
                <a:gd name="T8" fmla="*/ 41 w 286"/>
                <a:gd name="T9" fmla="*/ 188 h 282"/>
                <a:gd name="T10" fmla="*/ 27 w 286"/>
                <a:gd name="T11" fmla="*/ 178 h 282"/>
                <a:gd name="T12" fmla="*/ 19 w 286"/>
                <a:gd name="T13" fmla="*/ 182 h 282"/>
                <a:gd name="T14" fmla="*/ 12 w 286"/>
                <a:gd name="T15" fmla="*/ 170 h 282"/>
                <a:gd name="T16" fmla="*/ 11 w 286"/>
                <a:gd name="T17" fmla="*/ 162 h 282"/>
                <a:gd name="T18" fmla="*/ 0 w 286"/>
                <a:gd name="T19" fmla="*/ 146 h 282"/>
                <a:gd name="T20" fmla="*/ 7 w 286"/>
                <a:gd name="T21" fmla="*/ 138 h 282"/>
                <a:gd name="T22" fmla="*/ 5 w 286"/>
                <a:gd name="T23" fmla="*/ 125 h 282"/>
                <a:gd name="T24" fmla="*/ 7 w 286"/>
                <a:gd name="T25" fmla="*/ 113 h 282"/>
                <a:gd name="T26" fmla="*/ 6 w 286"/>
                <a:gd name="T27" fmla="*/ 104 h 282"/>
                <a:gd name="T28" fmla="*/ 9 w 286"/>
                <a:gd name="T29" fmla="*/ 87 h 282"/>
                <a:gd name="T30" fmla="*/ 7 w 286"/>
                <a:gd name="T31" fmla="*/ 77 h 282"/>
                <a:gd name="T32" fmla="*/ 1 w 286"/>
                <a:gd name="T33" fmla="*/ 59 h 282"/>
                <a:gd name="T34" fmla="*/ 10 w 286"/>
                <a:gd name="T35" fmla="*/ 54 h 282"/>
                <a:gd name="T36" fmla="*/ 11 w 286"/>
                <a:gd name="T37" fmla="*/ 45 h 282"/>
                <a:gd name="T38" fmla="*/ 9 w 286"/>
                <a:gd name="T39" fmla="*/ 37 h 282"/>
                <a:gd name="T40" fmla="*/ 21 w 286"/>
                <a:gd name="T41" fmla="*/ 29 h 282"/>
                <a:gd name="T42" fmla="*/ 26 w 286"/>
                <a:gd name="T43" fmla="*/ 22 h 282"/>
                <a:gd name="T44" fmla="*/ 34 w 286"/>
                <a:gd name="T45" fmla="*/ 16 h 282"/>
                <a:gd name="T46" fmla="*/ 35 w 286"/>
                <a:gd name="T47" fmla="*/ 0 h 282"/>
                <a:gd name="T48" fmla="*/ 55 w 286"/>
                <a:gd name="T49" fmla="*/ 7 h 282"/>
                <a:gd name="T50" fmla="*/ 63 w 286"/>
                <a:gd name="T51" fmla="*/ 6 h 282"/>
                <a:gd name="T52" fmla="*/ 77 w 286"/>
                <a:gd name="T53" fmla="*/ 9 h 282"/>
                <a:gd name="T54" fmla="*/ 101 w 286"/>
                <a:gd name="T55" fmla="*/ 18 h 282"/>
                <a:gd name="T56" fmla="*/ 110 w 286"/>
                <a:gd name="T57" fmla="*/ 37 h 282"/>
                <a:gd name="T58" fmla="*/ 126 w 286"/>
                <a:gd name="T59" fmla="*/ 41 h 282"/>
                <a:gd name="T60" fmla="*/ 151 w 286"/>
                <a:gd name="T61" fmla="*/ 50 h 282"/>
                <a:gd name="T62" fmla="*/ 170 w 286"/>
                <a:gd name="T63" fmla="*/ 60 h 282"/>
                <a:gd name="T64" fmla="*/ 178 w 286"/>
                <a:gd name="T65" fmla="*/ 54 h 282"/>
                <a:gd name="T66" fmla="*/ 186 w 286"/>
                <a:gd name="T67" fmla="*/ 45 h 282"/>
                <a:gd name="T68" fmla="*/ 181 w 286"/>
                <a:gd name="T69" fmla="*/ 29 h 282"/>
                <a:gd name="T70" fmla="*/ 186 w 286"/>
                <a:gd name="T71" fmla="*/ 19 h 282"/>
                <a:gd name="T72" fmla="*/ 198 w 286"/>
                <a:gd name="T73" fmla="*/ 9 h 282"/>
                <a:gd name="T74" fmla="*/ 210 w 286"/>
                <a:gd name="T75" fmla="*/ 6 h 282"/>
                <a:gd name="T76" fmla="*/ 234 w 286"/>
                <a:gd name="T77" fmla="*/ 11 h 282"/>
                <a:gd name="T78" fmla="*/ 241 w 286"/>
                <a:gd name="T79" fmla="*/ 20 h 282"/>
                <a:gd name="T80" fmla="*/ 247 w 286"/>
                <a:gd name="T81" fmla="*/ 20 h 282"/>
                <a:gd name="T82" fmla="*/ 253 w 286"/>
                <a:gd name="T83" fmla="*/ 23 h 282"/>
                <a:gd name="T84" fmla="*/ 270 w 286"/>
                <a:gd name="T85" fmla="*/ 26 h 282"/>
                <a:gd name="T86" fmla="*/ 275 w 286"/>
                <a:gd name="T87" fmla="*/ 33 h 282"/>
                <a:gd name="T88" fmla="*/ 270 w 286"/>
                <a:gd name="T89" fmla="*/ 43 h 282"/>
                <a:gd name="T90" fmla="*/ 273 w 286"/>
                <a:gd name="T91" fmla="*/ 51 h 282"/>
                <a:gd name="T92" fmla="*/ 269 w 286"/>
                <a:gd name="T93" fmla="*/ 64 h 282"/>
                <a:gd name="T94" fmla="*/ 275 w 286"/>
                <a:gd name="T95" fmla="*/ 81 h 282"/>
                <a:gd name="T96" fmla="*/ 280 w 286"/>
                <a:gd name="T97" fmla="*/ 155 h 282"/>
                <a:gd name="T98" fmla="*/ 284 w 286"/>
                <a:gd name="T99" fmla="*/ 231 h 282"/>
                <a:gd name="T100" fmla="*/ 286 w 286"/>
                <a:gd name="T101" fmla="*/ 273 h 282"/>
                <a:gd name="T102" fmla="*/ 265 w 286"/>
                <a:gd name="T103" fmla="*/ 273 h 282"/>
                <a:gd name="T104" fmla="*/ 265 w 286"/>
                <a:gd name="T105" fmla="*/ 282 h 282"/>
                <a:gd name="T106" fmla="*/ 192 w 286"/>
                <a:gd name="T107" fmla="*/ 242 h 282"/>
                <a:gd name="T108" fmla="*/ 119 w 286"/>
                <a:gd name="T109" fmla="*/ 202 h 282"/>
                <a:gd name="T110" fmla="*/ 101 w 286"/>
                <a:gd name="T111" fmla="*/ 213 h 2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286" h="282">
                  <a:moveTo>
                    <a:pt x="101" y="213"/>
                  </a:moveTo>
                  <a:lnTo>
                    <a:pt x="88" y="221"/>
                  </a:lnTo>
                  <a:lnTo>
                    <a:pt x="78" y="210"/>
                  </a:lnTo>
                  <a:lnTo>
                    <a:pt x="49" y="201"/>
                  </a:lnTo>
                  <a:lnTo>
                    <a:pt x="41" y="188"/>
                  </a:lnTo>
                  <a:lnTo>
                    <a:pt x="27" y="178"/>
                  </a:lnTo>
                  <a:lnTo>
                    <a:pt x="19" y="182"/>
                  </a:lnTo>
                  <a:lnTo>
                    <a:pt x="12" y="170"/>
                  </a:lnTo>
                  <a:lnTo>
                    <a:pt x="11" y="162"/>
                  </a:lnTo>
                  <a:lnTo>
                    <a:pt x="0" y="146"/>
                  </a:lnTo>
                  <a:lnTo>
                    <a:pt x="7" y="138"/>
                  </a:lnTo>
                  <a:lnTo>
                    <a:pt x="5" y="125"/>
                  </a:lnTo>
                  <a:lnTo>
                    <a:pt x="7" y="113"/>
                  </a:lnTo>
                  <a:lnTo>
                    <a:pt x="6" y="104"/>
                  </a:lnTo>
                  <a:lnTo>
                    <a:pt x="9" y="87"/>
                  </a:lnTo>
                  <a:lnTo>
                    <a:pt x="7" y="77"/>
                  </a:lnTo>
                  <a:lnTo>
                    <a:pt x="1" y="59"/>
                  </a:lnTo>
                  <a:lnTo>
                    <a:pt x="10" y="54"/>
                  </a:lnTo>
                  <a:lnTo>
                    <a:pt x="11" y="45"/>
                  </a:lnTo>
                  <a:lnTo>
                    <a:pt x="9" y="37"/>
                  </a:lnTo>
                  <a:lnTo>
                    <a:pt x="21" y="29"/>
                  </a:lnTo>
                  <a:lnTo>
                    <a:pt x="26" y="22"/>
                  </a:lnTo>
                  <a:lnTo>
                    <a:pt x="34" y="16"/>
                  </a:lnTo>
                  <a:lnTo>
                    <a:pt x="35" y="0"/>
                  </a:lnTo>
                  <a:lnTo>
                    <a:pt x="55" y="7"/>
                  </a:lnTo>
                  <a:lnTo>
                    <a:pt x="63" y="6"/>
                  </a:lnTo>
                  <a:lnTo>
                    <a:pt x="77" y="9"/>
                  </a:lnTo>
                  <a:lnTo>
                    <a:pt x="101" y="18"/>
                  </a:lnTo>
                  <a:lnTo>
                    <a:pt x="110" y="37"/>
                  </a:lnTo>
                  <a:lnTo>
                    <a:pt x="126" y="41"/>
                  </a:lnTo>
                  <a:lnTo>
                    <a:pt x="151" y="50"/>
                  </a:lnTo>
                  <a:lnTo>
                    <a:pt x="170" y="60"/>
                  </a:lnTo>
                  <a:lnTo>
                    <a:pt x="178" y="54"/>
                  </a:lnTo>
                  <a:lnTo>
                    <a:pt x="186" y="45"/>
                  </a:lnTo>
                  <a:lnTo>
                    <a:pt x="181" y="29"/>
                  </a:lnTo>
                  <a:lnTo>
                    <a:pt x="186" y="19"/>
                  </a:lnTo>
                  <a:lnTo>
                    <a:pt x="198" y="9"/>
                  </a:lnTo>
                  <a:lnTo>
                    <a:pt x="210" y="6"/>
                  </a:lnTo>
                  <a:lnTo>
                    <a:pt x="234" y="11"/>
                  </a:lnTo>
                  <a:lnTo>
                    <a:pt x="241" y="20"/>
                  </a:lnTo>
                  <a:lnTo>
                    <a:pt x="247" y="20"/>
                  </a:lnTo>
                  <a:lnTo>
                    <a:pt x="253" y="23"/>
                  </a:lnTo>
                  <a:lnTo>
                    <a:pt x="270" y="26"/>
                  </a:lnTo>
                  <a:lnTo>
                    <a:pt x="275" y="33"/>
                  </a:lnTo>
                  <a:lnTo>
                    <a:pt x="270" y="43"/>
                  </a:lnTo>
                  <a:lnTo>
                    <a:pt x="273" y="51"/>
                  </a:lnTo>
                  <a:lnTo>
                    <a:pt x="269" y="64"/>
                  </a:lnTo>
                  <a:lnTo>
                    <a:pt x="275" y="81"/>
                  </a:lnTo>
                  <a:lnTo>
                    <a:pt x="280" y="155"/>
                  </a:lnTo>
                  <a:lnTo>
                    <a:pt x="284" y="231"/>
                  </a:lnTo>
                  <a:lnTo>
                    <a:pt x="286" y="273"/>
                  </a:lnTo>
                  <a:lnTo>
                    <a:pt x="265" y="273"/>
                  </a:lnTo>
                  <a:lnTo>
                    <a:pt x="265" y="282"/>
                  </a:lnTo>
                  <a:lnTo>
                    <a:pt x="192" y="242"/>
                  </a:lnTo>
                  <a:lnTo>
                    <a:pt x="119" y="202"/>
                  </a:lnTo>
                  <a:lnTo>
                    <a:pt x="101" y="213"/>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79" name="Freeform 78"/>
            <p:cNvSpPr>
              <a:spLocks/>
            </p:cNvSpPr>
            <p:nvPr/>
          </p:nvSpPr>
          <p:spPr bwMode="auto">
            <a:xfrm>
              <a:off x="5714147" y="5173091"/>
              <a:ext cx="69431" cy="63684"/>
            </a:xfrm>
            <a:custGeom>
              <a:avLst/>
              <a:gdLst>
                <a:gd name="T0" fmla="*/ 36 w 42"/>
                <a:gd name="T1" fmla="*/ 6 h 41"/>
                <a:gd name="T2" fmla="*/ 42 w 42"/>
                <a:gd name="T3" fmla="*/ 12 h 41"/>
                <a:gd name="T4" fmla="*/ 36 w 42"/>
                <a:gd name="T5" fmla="*/ 22 h 41"/>
                <a:gd name="T6" fmla="*/ 32 w 42"/>
                <a:gd name="T7" fmla="*/ 29 h 41"/>
                <a:gd name="T8" fmla="*/ 22 w 42"/>
                <a:gd name="T9" fmla="*/ 32 h 41"/>
                <a:gd name="T10" fmla="*/ 18 w 42"/>
                <a:gd name="T11" fmla="*/ 39 h 41"/>
                <a:gd name="T12" fmla="*/ 12 w 42"/>
                <a:gd name="T13" fmla="*/ 41 h 41"/>
                <a:gd name="T14" fmla="*/ 0 w 42"/>
                <a:gd name="T15" fmla="*/ 25 h 41"/>
                <a:gd name="T16" fmla="*/ 10 w 42"/>
                <a:gd name="T17" fmla="*/ 12 h 41"/>
                <a:gd name="T18" fmla="*/ 20 w 42"/>
                <a:gd name="T19" fmla="*/ 4 h 41"/>
                <a:gd name="T20" fmla="*/ 29 w 42"/>
                <a:gd name="T21" fmla="*/ 0 h 41"/>
                <a:gd name="T22" fmla="*/ 36 w 42"/>
                <a:gd name="T23" fmla="*/ 6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2" h="41">
                  <a:moveTo>
                    <a:pt x="36" y="6"/>
                  </a:moveTo>
                  <a:lnTo>
                    <a:pt x="42" y="12"/>
                  </a:lnTo>
                  <a:lnTo>
                    <a:pt x="36" y="22"/>
                  </a:lnTo>
                  <a:lnTo>
                    <a:pt x="32" y="29"/>
                  </a:lnTo>
                  <a:lnTo>
                    <a:pt x="22" y="32"/>
                  </a:lnTo>
                  <a:lnTo>
                    <a:pt x="18" y="39"/>
                  </a:lnTo>
                  <a:lnTo>
                    <a:pt x="12" y="41"/>
                  </a:lnTo>
                  <a:lnTo>
                    <a:pt x="0" y="25"/>
                  </a:lnTo>
                  <a:lnTo>
                    <a:pt x="10" y="12"/>
                  </a:lnTo>
                  <a:lnTo>
                    <a:pt x="20" y="4"/>
                  </a:lnTo>
                  <a:lnTo>
                    <a:pt x="29" y="0"/>
                  </a:lnTo>
                  <a:lnTo>
                    <a:pt x="36" y="6"/>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80" name="Freeform 79"/>
            <p:cNvSpPr>
              <a:spLocks/>
            </p:cNvSpPr>
            <p:nvPr/>
          </p:nvSpPr>
          <p:spPr bwMode="auto">
            <a:xfrm>
              <a:off x="5457909" y="2444014"/>
              <a:ext cx="145477" cy="74557"/>
            </a:xfrm>
            <a:custGeom>
              <a:avLst/>
              <a:gdLst>
                <a:gd name="T0" fmla="*/ 31 w 88"/>
                <a:gd name="T1" fmla="*/ 40 h 48"/>
                <a:gd name="T2" fmla="*/ 29 w 88"/>
                <a:gd name="T3" fmla="*/ 35 h 48"/>
                <a:gd name="T4" fmla="*/ 30 w 88"/>
                <a:gd name="T5" fmla="*/ 30 h 48"/>
                <a:gd name="T6" fmla="*/ 22 w 88"/>
                <a:gd name="T7" fmla="*/ 27 h 48"/>
                <a:gd name="T8" fmla="*/ 6 w 88"/>
                <a:gd name="T9" fmla="*/ 23 h 48"/>
                <a:gd name="T10" fmla="*/ 0 w 88"/>
                <a:gd name="T11" fmla="*/ 7 h 48"/>
                <a:gd name="T12" fmla="*/ 17 w 88"/>
                <a:gd name="T13" fmla="*/ 0 h 48"/>
                <a:gd name="T14" fmla="*/ 42 w 88"/>
                <a:gd name="T15" fmla="*/ 2 h 48"/>
                <a:gd name="T16" fmla="*/ 57 w 88"/>
                <a:gd name="T17" fmla="*/ 0 h 48"/>
                <a:gd name="T18" fmla="*/ 60 w 88"/>
                <a:gd name="T19" fmla="*/ 4 h 48"/>
                <a:gd name="T20" fmla="*/ 68 w 88"/>
                <a:gd name="T21" fmla="*/ 5 h 48"/>
                <a:gd name="T22" fmla="*/ 85 w 88"/>
                <a:gd name="T23" fmla="*/ 15 h 48"/>
                <a:gd name="T24" fmla="*/ 88 w 88"/>
                <a:gd name="T25" fmla="*/ 24 h 48"/>
                <a:gd name="T26" fmla="*/ 76 w 88"/>
                <a:gd name="T27" fmla="*/ 30 h 48"/>
                <a:gd name="T28" fmla="*/ 74 w 88"/>
                <a:gd name="T29" fmla="*/ 41 h 48"/>
                <a:gd name="T30" fmla="*/ 58 w 88"/>
                <a:gd name="T31" fmla="*/ 48 h 48"/>
                <a:gd name="T32" fmla="*/ 44 w 88"/>
                <a:gd name="T33" fmla="*/ 48 h 48"/>
                <a:gd name="T34" fmla="*/ 39 w 88"/>
                <a:gd name="T35" fmla="*/ 42 h 48"/>
                <a:gd name="T36" fmla="*/ 31 w 88"/>
                <a:gd name="T37" fmla="*/ 4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88" h="48">
                  <a:moveTo>
                    <a:pt x="31" y="40"/>
                  </a:moveTo>
                  <a:lnTo>
                    <a:pt x="29" y="35"/>
                  </a:lnTo>
                  <a:lnTo>
                    <a:pt x="30" y="30"/>
                  </a:lnTo>
                  <a:lnTo>
                    <a:pt x="22" y="27"/>
                  </a:lnTo>
                  <a:lnTo>
                    <a:pt x="6" y="23"/>
                  </a:lnTo>
                  <a:lnTo>
                    <a:pt x="0" y="7"/>
                  </a:lnTo>
                  <a:lnTo>
                    <a:pt x="17" y="0"/>
                  </a:lnTo>
                  <a:lnTo>
                    <a:pt x="42" y="2"/>
                  </a:lnTo>
                  <a:lnTo>
                    <a:pt x="57" y="0"/>
                  </a:lnTo>
                  <a:lnTo>
                    <a:pt x="60" y="4"/>
                  </a:lnTo>
                  <a:lnTo>
                    <a:pt x="68" y="5"/>
                  </a:lnTo>
                  <a:lnTo>
                    <a:pt x="85" y="15"/>
                  </a:lnTo>
                  <a:lnTo>
                    <a:pt x="88" y="24"/>
                  </a:lnTo>
                  <a:lnTo>
                    <a:pt x="76" y="30"/>
                  </a:lnTo>
                  <a:lnTo>
                    <a:pt x="74" y="41"/>
                  </a:lnTo>
                  <a:lnTo>
                    <a:pt x="58" y="48"/>
                  </a:lnTo>
                  <a:lnTo>
                    <a:pt x="44" y="48"/>
                  </a:lnTo>
                  <a:lnTo>
                    <a:pt x="39" y="42"/>
                  </a:lnTo>
                  <a:lnTo>
                    <a:pt x="31" y="4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81" name="Freeform 80"/>
            <p:cNvSpPr>
              <a:spLocks/>
            </p:cNvSpPr>
            <p:nvPr/>
          </p:nvSpPr>
          <p:spPr bwMode="auto">
            <a:xfrm>
              <a:off x="5077687" y="2636618"/>
              <a:ext cx="14878" cy="21745"/>
            </a:xfrm>
            <a:custGeom>
              <a:avLst/>
              <a:gdLst>
                <a:gd name="T0" fmla="*/ 6 w 9"/>
                <a:gd name="T1" fmla="*/ 0 h 14"/>
                <a:gd name="T2" fmla="*/ 9 w 9"/>
                <a:gd name="T3" fmla="*/ 5 h 14"/>
                <a:gd name="T4" fmla="*/ 8 w 9"/>
                <a:gd name="T5" fmla="*/ 14 h 14"/>
                <a:gd name="T6" fmla="*/ 4 w 9"/>
                <a:gd name="T7" fmla="*/ 14 h 14"/>
                <a:gd name="T8" fmla="*/ 0 w 9"/>
                <a:gd name="T9" fmla="*/ 13 h 14"/>
                <a:gd name="T10" fmla="*/ 2 w 9"/>
                <a:gd name="T11" fmla="*/ 1 h 14"/>
                <a:gd name="T12" fmla="*/ 6 w 9"/>
                <a:gd name="T13" fmla="*/ 0 h 14"/>
              </a:gdLst>
              <a:ahLst/>
              <a:cxnLst>
                <a:cxn ang="0">
                  <a:pos x="T0" y="T1"/>
                </a:cxn>
                <a:cxn ang="0">
                  <a:pos x="T2" y="T3"/>
                </a:cxn>
                <a:cxn ang="0">
                  <a:pos x="T4" y="T5"/>
                </a:cxn>
                <a:cxn ang="0">
                  <a:pos x="T6" y="T7"/>
                </a:cxn>
                <a:cxn ang="0">
                  <a:pos x="T8" y="T9"/>
                </a:cxn>
                <a:cxn ang="0">
                  <a:pos x="T10" y="T11"/>
                </a:cxn>
                <a:cxn ang="0">
                  <a:pos x="T12" y="T13"/>
                </a:cxn>
              </a:cxnLst>
              <a:rect l="0" t="0" r="r" b="b"/>
              <a:pathLst>
                <a:path w="9" h="14">
                  <a:moveTo>
                    <a:pt x="6" y="0"/>
                  </a:moveTo>
                  <a:lnTo>
                    <a:pt x="9" y="5"/>
                  </a:lnTo>
                  <a:lnTo>
                    <a:pt x="8" y="14"/>
                  </a:lnTo>
                  <a:lnTo>
                    <a:pt x="4" y="14"/>
                  </a:lnTo>
                  <a:lnTo>
                    <a:pt x="0" y="13"/>
                  </a:lnTo>
                  <a:lnTo>
                    <a:pt x="2" y="1"/>
                  </a:lnTo>
                  <a:lnTo>
                    <a:pt x="6"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82" name="Freeform 81"/>
            <p:cNvSpPr>
              <a:spLocks/>
            </p:cNvSpPr>
            <p:nvPr/>
          </p:nvSpPr>
          <p:spPr bwMode="auto">
            <a:xfrm>
              <a:off x="5456257" y="2394310"/>
              <a:ext cx="180193" cy="73003"/>
            </a:xfrm>
            <a:custGeom>
              <a:avLst/>
              <a:gdLst>
                <a:gd name="T0" fmla="*/ 1 w 109"/>
                <a:gd name="T1" fmla="*/ 39 h 47"/>
                <a:gd name="T2" fmla="*/ 0 w 109"/>
                <a:gd name="T3" fmla="*/ 24 h 47"/>
                <a:gd name="T4" fmla="*/ 5 w 109"/>
                <a:gd name="T5" fmla="*/ 11 h 47"/>
                <a:gd name="T6" fmla="*/ 18 w 109"/>
                <a:gd name="T7" fmla="*/ 5 h 47"/>
                <a:gd name="T8" fmla="*/ 33 w 109"/>
                <a:gd name="T9" fmla="*/ 19 h 47"/>
                <a:gd name="T10" fmla="*/ 45 w 109"/>
                <a:gd name="T11" fmla="*/ 19 h 47"/>
                <a:gd name="T12" fmla="*/ 45 w 109"/>
                <a:gd name="T13" fmla="*/ 4 h 47"/>
                <a:gd name="T14" fmla="*/ 57 w 109"/>
                <a:gd name="T15" fmla="*/ 0 h 47"/>
                <a:gd name="T16" fmla="*/ 64 w 109"/>
                <a:gd name="T17" fmla="*/ 3 h 47"/>
                <a:gd name="T18" fmla="*/ 79 w 109"/>
                <a:gd name="T19" fmla="*/ 10 h 47"/>
                <a:gd name="T20" fmla="*/ 91 w 109"/>
                <a:gd name="T21" fmla="*/ 10 h 47"/>
                <a:gd name="T22" fmla="*/ 99 w 109"/>
                <a:gd name="T23" fmla="*/ 15 h 47"/>
                <a:gd name="T24" fmla="*/ 102 w 109"/>
                <a:gd name="T25" fmla="*/ 24 h 47"/>
                <a:gd name="T26" fmla="*/ 109 w 109"/>
                <a:gd name="T27" fmla="*/ 36 h 47"/>
                <a:gd name="T28" fmla="*/ 94 w 109"/>
                <a:gd name="T29" fmla="*/ 43 h 47"/>
                <a:gd name="T30" fmla="*/ 86 w 109"/>
                <a:gd name="T31" fmla="*/ 47 h 47"/>
                <a:gd name="T32" fmla="*/ 69 w 109"/>
                <a:gd name="T33" fmla="*/ 37 h 47"/>
                <a:gd name="T34" fmla="*/ 61 w 109"/>
                <a:gd name="T35" fmla="*/ 36 h 47"/>
                <a:gd name="T36" fmla="*/ 58 w 109"/>
                <a:gd name="T37" fmla="*/ 32 h 47"/>
                <a:gd name="T38" fmla="*/ 43 w 109"/>
                <a:gd name="T39" fmla="*/ 34 h 47"/>
                <a:gd name="T40" fmla="*/ 18 w 109"/>
                <a:gd name="T41" fmla="*/ 32 h 47"/>
                <a:gd name="T42" fmla="*/ 1 w 109"/>
                <a:gd name="T43" fmla="*/ 39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09" h="47">
                  <a:moveTo>
                    <a:pt x="1" y="39"/>
                  </a:moveTo>
                  <a:lnTo>
                    <a:pt x="0" y="24"/>
                  </a:lnTo>
                  <a:lnTo>
                    <a:pt x="5" y="11"/>
                  </a:lnTo>
                  <a:lnTo>
                    <a:pt x="18" y="5"/>
                  </a:lnTo>
                  <a:lnTo>
                    <a:pt x="33" y="19"/>
                  </a:lnTo>
                  <a:lnTo>
                    <a:pt x="45" y="19"/>
                  </a:lnTo>
                  <a:lnTo>
                    <a:pt x="45" y="4"/>
                  </a:lnTo>
                  <a:lnTo>
                    <a:pt x="57" y="0"/>
                  </a:lnTo>
                  <a:lnTo>
                    <a:pt x="64" y="3"/>
                  </a:lnTo>
                  <a:lnTo>
                    <a:pt x="79" y="10"/>
                  </a:lnTo>
                  <a:lnTo>
                    <a:pt x="91" y="10"/>
                  </a:lnTo>
                  <a:lnTo>
                    <a:pt x="99" y="15"/>
                  </a:lnTo>
                  <a:lnTo>
                    <a:pt x="102" y="24"/>
                  </a:lnTo>
                  <a:lnTo>
                    <a:pt x="109" y="36"/>
                  </a:lnTo>
                  <a:lnTo>
                    <a:pt x="94" y="43"/>
                  </a:lnTo>
                  <a:lnTo>
                    <a:pt x="86" y="47"/>
                  </a:lnTo>
                  <a:lnTo>
                    <a:pt x="69" y="37"/>
                  </a:lnTo>
                  <a:lnTo>
                    <a:pt x="61" y="36"/>
                  </a:lnTo>
                  <a:lnTo>
                    <a:pt x="58" y="32"/>
                  </a:lnTo>
                  <a:lnTo>
                    <a:pt x="43" y="34"/>
                  </a:lnTo>
                  <a:lnTo>
                    <a:pt x="18" y="32"/>
                  </a:lnTo>
                  <a:lnTo>
                    <a:pt x="1" y="3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83" name="Freeform 82"/>
            <p:cNvSpPr>
              <a:spLocks/>
            </p:cNvSpPr>
            <p:nvPr/>
          </p:nvSpPr>
          <p:spPr bwMode="auto">
            <a:xfrm>
              <a:off x="4421389" y="3094830"/>
              <a:ext cx="474453" cy="461318"/>
            </a:xfrm>
            <a:custGeom>
              <a:avLst/>
              <a:gdLst>
                <a:gd name="T0" fmla="*/ 227 w 287"/>
                <a:gd name="T1" fmla="*/ 9 h 297"/>
                <a:gd name="T2" fmla="*/ 261 w 287"/>
                <a:gd name="T3" fmla="*/ 12 h 297"/>
                <a:gd name="T4" fmla="*/ 275 w 287"/>
                <a:gd name="T5" fmla="*/ 25 h 297"/>
                <a:gd name="T6" fmla="*/ 282 w 287"/>
                <a:gd name="T7" fmla="*/ 60 h 297"/>
                <a:gd name="T8" fmla="*/ 284 w 287"/>
                <a:gd name="T9" fmla="*/ 72 h 297"/>
                <a:gd name="T10" fmla="*/ 253 w 287"/>
                <a:gd name="T11" fmla="*/ 84 h 297"/>
                <a:gd name="T12" fmla="*/ 242 w 287"/>
                <a:gd name="T13" fmla="*/ 101 h 297"/>
                <a:gd name="T14" fmla="*/ 214 w 287"/>
                <a:gd name="T15" fmla="*/ 119 h 297"/>
                <a:gd name="T16" fmla="*/ 182 w 287"/>
                <a:gd name="T17" fmla="*/ 128 h 297"/>
                <a:gd name="T18" fmla="*/ 153 w 287"/>
                <a:gd name="T19" fmla="*/ 168 h 297"/>
                <a:gd name="T20" fmla="*/ 150 w 287"/>
                <a:gd name="T21" fmla="*/ 168 h 297"/>
                <a:gd name="T22" fmla="*/ 139 w 287"/>
                <a:gd name="T23" fmla="*/ 180 h 297"/>
                <a:gd name="T24" fmla="*/ 125 w 287"/>
                <a:gd name="T25" fmla="*/ 184 h 297"/>
                <a:gd name="T26" fmla="*/ 104 w 287"/>
                <a:gd name="T27" fmla="*/ 184 h 297"/>
                <a:gd name="T28" fmla="*/ 92 w 287"/>
                <a:gd name="T29" fmla="*/ 202 h 297"/>
                <a:gd name="T30" fmla="*/ 58 w 287"/>
                <a:gd name="T31" fmla="*/ 250 h 297"/>
                <a:gd name="T32" fmla="*/ 43 w 287"/>
                <a:gd name="T33" fmla="*/ 288 h 297"/>
                <a:gd name="T34" fmla="*/ 0 w 287"/>
                <a:gd name="T35" fmla="*/ 297 h 297"/>
                <a:gd name="T36" fmla="*/ 1 w 287"/>
                <a:gd name="T37" fmla="*/ 288 h 297"/>
                <a:gd name="T38" fmla="*/ 14 w 287"/>
                <a:gd name="T39" fmla="*/ 271 h 297"/>
                <a:gd name="T40" fmla="*/ 20 w 287"/>
                <a:gd name="T41" fmla="*/ 249 h 297"/>
                <a:gd name="T42" fmla="*/ 37 w 287"/>
                <a:gd name="T43" fmla="*/ 233 h 297"/>
                <a:gd name="T44" fmla="*/ 42 w 287"/>
                <a:gd name="T45" fmla="*/ 210 h 297"/>
                <a:gd name="T46" fmla="*/ 61 w 287"/>
                <a:gd name="T47" fmla="*/ 189 h 297"/>
                <a:gd name="T48" fmla="*/ 74 w 287"/>
                <a:gd name="T49" fmla="*/ 168 h 297"/>
                <a:gd name="T50" fmla="*/ 99 w 287"/>
                <a:gd name="T51" fmla="*/ 158 h 297"/>
                <a:gd name="T52" fmla="*/ 123 w 287"/>
                <a:gd name="T53" fmla="*/ 138 h 297"/>
                <a:gd name="T54" fmla="*/ 134 w 287"/>
                <a:gd name="T55" fmla="*/ 95 h 297"/>
                <a:gd name="T56" fmla="*/ 144 w 287"/>
                <a:gd name="T57" fmla="*/ 66 h 297"/>
                <a:gd name="T58" fmla="*/ 173 w 287"/>
                <a:gd name="T59" fmla="*/ 43 h 297"/>
                <a:gd name="T60" fmla="*/ 198 w 287"/>
                <a:gd name="T61" fmla="*/ 13 h 297"/>
                <a:gd name="T62" fmla="*/ 217 w 287"/>
                <a:gd name="T63" fmla="*/ 0 h 2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87" h="297">
                  <a:moveTo>
                    <a:pt x="217" y="0"/>
                  </a:moveTo>
                  <a:lnTo>
                    <a:pt x="227" y="9"/>
                  </a:lnTo>
                  <a:lnTo>
                    <a:pt x="244" y="7"/>
                  </a:lnTo>
                  <a:lnTo>
                    <a:pt x="261" y="12"/>
                  </a:lnTo>
                  <a:lnTo>
                    <a:pt x="269" y="12"/>
                  </a:lnTo>
                  <a:lnTo>
                    <a:pt x="275" y="25"/>
                  </a:lnTo>
                  <a:lnTo>
                    <a:pt x="276" y="38"/>
                  </a:lnTo>
                  <a:lnTo>
                    <a:pt x="282" y="60"/>
                  </a:lnTo>
                  <a:lnTo>
                    <a:pt x="287" y="64"/>
                  </a:lnTo>
                  <a:lnTo>
                    <a:pt x="284" y="72"/>
                  </a:lnTo>
                  <a:lnTo>
                    <a:pt x="261" y="76"/>
                  </a:lnTo>
                  <a:lnTo>
                    <a:pt x="253" y="84"/>
                  </a:lnTo>
                  <a:lnTo>
                    <a:pt x="242" y="85"/>
                  </a:lnTo>
                  <a:lnTo>
                    <a:pt x="242" y="101"/>
                  </a:lnTo>
                  <a:lnTo>
                    <a:pt x="221" y="109"/>
                  </a:lnTo>
                  <a:lnTo>
                    <a:pt x="214" y="119"/>
                  </a:lnTo>
                  <a:lnTo>
                    <a:pt x="200" y="125"/>
                  </a:lnTo>
                  <a:lnTo>
                    <a:pt x="182" y="128"/>
                  </a:lnTo>
                  <a:lnTo>
                    <a:pt x="153" y="143"/>
                  </a:lnTo>
                  <a:lnTo>
                    <a:pt x="153" y="168"/>
                  </a:lnTo>
                  <a:lnTo>
                    <a:pt x="150" y="168"/>
                  </a:lnTo>
                  <a:lnTo>
                    <a:pt x="150" y="168"/>
                  </a:lnTo>
                  <a:lnTo>
                    <a:pt x="150" y="179"/>
                  </a:lnTo>
                  <a:lnTo>
                    <a:pt x="139" y="180"/>
                  </a:lnTo>
                  <a:lnTo>
                    <a:pt x="133" y="184"/>
                  </a:lnTo>
                  <a:lnTo>
                    <a:pt x="125" y="184"/>
                  </a:lnTo>
                  <a:lnTo>
                    <a:pt x="119" y="182"/>
                  </a:lnTo>
                  <a:lnTo>
                    <a:pt x="104" y="184"/>
                  </a:lnTo>
                  <a:lnTo>
                    <a:pt x="98" y="200"/>
                  </a:lnTo>
                  <a:lnTo>
                    <a:pt x="92" y="202"/>
                  </a:lnTo>
                  <a:lnTo>
                    <a:pt x="83" y="228"/>
                  </a:lnTo>
                  <a:lnTo>
                    <a:pt x="58" y="250"/>
                  </a:lnTo>
                  <a:lnTo>
                    <a:pt x="51" y="279"/>
                  </a:lnTo>
                  <a:lnTo>
                    <a:pt x="43" y="288"/>
                  </a:lnTo>
                  <a:lnTo>
                    <a:pt x="41" y="296"/>
                  </a:lnTo>
                  <a:lnTo>
                    <a:pt x="0" y="297"/>
                  </a:lnTo>
                  <a:lnTo>
                    <a:pt x="0" y="297"/>
                  </a:lnTo>
                  <a:lnTo>
                    <a:pt x="1" y="288"/>
                  </a:lnTo>
                  <a:lnTo>
                    <a:pt x="8" y="282"/>
                  </a:lnTo>
                  <a:lnTo>
                    <a:pt x="14" y="271"/>
                  </a:lnTo>
                  <a:lnTo>
                    <a:pt x="13" y="264"/>
                  </a:lnTo>
                  <a:lnTo>
                    <a:pt x="20" y="249"/>
                  </a:lnTo>
                  <a:lnTo>
                    <a:pt x="30" y="236"/>
                  </a:lnTo>
                  <a:lnTo>
                    <a:pt x="37" y="233"/>
                  </a:lnTo>
                  <a:lnTo>
                    <a:pt x="42" y="221"/>
                  </a:lnTo>
                  <a:lnTo>
                    <a:pt x="42" y="210"/>
                  </a:lnTo>
                  <a:lnTo>
                    <a:pt x="49" y="197"/>
                  </a:lnTo>
                  <a:lnTo>
                    <a:pt x="61" y="189"/>
                  </a:lnTo>
                  <a:lnTo>
                    <a:pt x="73" y="168"/>
                  </a:lnTo>
                  <a:lnTo>
                    <a:pt x="74" y="168"/>
                  </a:lnTo>
                  <a:lnTo>
                    <a:pt x="83" y="160"/>
                  </a:lnTo>
                  <a:lnTo>
                    <a:pt x="99" y="158"/>
                  </a:lnTo>
                  <a:lnTo>
                    <a:pt x="114" y="144"/>
                  </a:lnTo>
                  <a:lnTo>
                    <a:pt x="123" y="138"/>
                  </a:lnTo>
                  <a:lnTo>
                    <a:pt x="138" y="121"/>
                  </a:lnTo>
                  <a:lnTo>
                    <a:pt x="134" y="95"/>
                  </a:lnTo>
                  <a:lnTo>
                    <a:pt x="141" y="77"/>
                  </a:lnTo>
                  <a:lnTo>
                    <a:pt x="144" y="66"/>
                  </a:lnTo>
                  <a:lnTo>
                    <a:pt x="156" y="52"/>
                  </a:lnTo>
                  <a:lnTo>
                    <a:pt x="173" y="43"/>
                  </a:lnTo>
                  <a:lnTo>
                    <a:pt x="186" y="34"/>
                  </a:lnTo>
                  <a:lnTo>
                    <a:pt x="198" y="13"/>
                  </a:lnTo>
                  <a:lnTo>
                    <a:pt x="204" y="0"/>
                  </a:lnTo>
                  <a:lnTo>
                    <a:pt x="217"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84" name="Freeform 83"/>
            <p:cNvSpPr>
              <a:spLocks/>
            </p:cNvSpPr>
            <p:nvPr/>
          </p:nvSpPr>
          <p:spPr bwMode="auto">
            <a:xfrm>
              <a:off x="5639756" y="2689430"/>
              <a:ext cx="99189" cy="94749"/>
            </a:xfrm>
            <a:custGeom>
              <a:avLst/>
              <a:gdLst>
                <a:gd name="T0" fmla="*/ 0 w 60"/>
                <a:gd name="T1" fmla="*/ 5 h 61"/>
                <a:gd name="T2" fmla="*/ 3 w 60"/>
                <a:gd name="T3" fmla="*/ 2 h 61"/>
                <a:gd name="T4" fmla="*/ 13 w 60"/>
                <a:gd name="T5" fmla="*/ 0 h 61"/>
                <a:gd name="T6" fmla="*/ 26 w 60"/>
                <a:gd name="T7" fmla="*/ 6 h 61"/>
                <a:gd name="T8" fmla="*/ 33 w 60"/>
                <a:gd name="T9" fmla="*/ 7 h 61"/>
                <a:gd name="T10" fmla="*/ 41 w 60"/>
                <a:gd name="T11" fmla="*/ 12 h 61"/>
                <a:gd name="T12" fmla="*/ 41 w 60"/>
                <a:gd name="T13" fmla="*/ 20 h 61"/>
                <a:gd name="T14" fmla="*/ 47 w 60"/>
                <a:gd name="T15" fmla="*/ 23 h 61"/>
                <a:gd name="T16" fmla="*/ 51 w 60"/>
                <a:gd name="T17" fmla="*/ 31 h 61"/>
                <a:gd name="T18" fmla="*/ 57 w 60"/>
                <a:gd name="T19" fmla="*/ 37 h 61"/>
                <a:gd name="T20" fmla="*/ 57 w 60"/>
                <a:gd name="T21" fmla="*/ 40 h 61"/>
                <a:gd name="T22" fmla="*/ 60 w 60"/>
                <a:gd name="T23" fmla="*/ 42 h 61"/>
                <a:gd name="T24" fmla="*/ 56 w 60"/>
                <a:gd name="T25" fmla="*/ 43 h 61"/>
                <a:gd name="T26" fmla="*/ 46 w 60"/>
                <a:gd name="T27" fmla="*/ 42 h 61"/>
                <a:gd name="T28" fmla="*/ 44 w 60"/>
                <a:gd name="T29" fmla="*/ 40 h 61"/>
                <a:gd name="T30" fmla="*/ 41 w 60"/>
                <a:gd name="T31" fmla="*/ 41 h 61"/>
                <a:gd name="T32" fmla="*/ 43 w 60"/>
                <a:gd name="T33" fmla="*/ 45 h 61"/>
                <a:gd name="T34" fmla="*/ 39 w 60"/>
                <a:gd name="T35" fmla="*/ 52 h 61"/>
                <a:gd name="T36" fmla="*/ 37 w 60"/>
                <a:gd name="T37" fmla="*/ 59 h 61"/>
                <a:gd name="T38" fmla="*/ 33 w 60"/>
                <a:gd name="T39" fmla="*/ 61 h 61"/>
                <a:gd name="T40" fmla="*/ 29 w 60"/>
                <a:gd name="T41" fmla="*/ 52 h 61"/>
                <a:gd name="T42" fmla="*/ 30 w 60"/>
                <a:gd name="T43" fmla="*/ 43 h 61"/>
                <a:gd name="T44" fmla="*/ 28 w 60"/>
                <a:gd name="T45" fmla="*/ 34 h 61"/>
                <a:gd name="T46" fmla="*/ 17 w 60"/>
                <a:gd name="T47" fmla="*/ 22 h 61"/>
                <a:gd name="T48" fmla="*/ 10 w 60"/>
                <a:gd name="T49" fmla="*/ 13 h 61"/>
                <a:gd name="T50" fmla="*/ 5 w 60"/>
                <a:gd name="T51" fmla="*/ 7 h 61"/>
                <a:gd name="T52" fmla="*/ 0 w 60"/>
                <a:gd name="T53" fmla="*/ 5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0" h="61">
                  <a:moveTo>
                    <a:pt x="0" y="5"/>
                  </a:moveTo>
                  <a:lnTo>
                    <a:pt x="3" y="2"/>
                  </a:lnTo>
                  <a:lnTo>
                    <a:pt x="13" y="0"/>
                  </a:lnTo>
                  <a:lnTo>
                    <a:pt x="26" y="6"/>
                  </a:lnTo>
                  <a:lnTo>
                    <a:pt x="33" y="7"/>
                  </a:lnTo>
                  <a:lnTo>
                    <a:pt x="41" y="12"/>
                  </a:lnTo>
                  <a:lnTo>
                    <a:pt x="41" y="20"/>
                  </a:lnTo>
                  <a:lnTo>
                    <a:pt x="47" y="23"/>
                  </a:lnTo>
                  <a:lnTo>
                    <a:pt x="51" y="31"/>
                  </a:lnTo>
                  <a:lnTo>
                    <a:pt x="57" y="37"/>
                  </a:lnTo>
                  <a:lnTo>
                    <a:pt x="57" y="40"/>
                  </a:lnTo>
                  <a:lnTo>
                    <a:pt x="60" y="42"/>
                  </a:lnTo>
                  <a:lnTo>
                    <a:pt x="56" y="43"/>
                  </a:lnTo>
                  <a:lnTo>
                    <a:pt x="46" y="42"/>
                  </a:lnTo>
                  <a:lnTo>
                    <a:pt x="44" y="40"/>
                  </a:lnTo>
                  <a:lnTo>
                    <a:pt x="41" y="41"/>
                  </a:lnTo>
                  <a:lnTo>
                    <a:pt x="43" y="45"/>
                  </a:lnTo>
                  <a:lnTo>
                    <a:pt x="39" y="52"/>
                  </a:lnTo>
                  <a:lnTo>
                    <a:pt x="37" y="59"/>
                  </a:lnTo>
                  <a:lnTo>
                    <a:pt x="33" y="61"/>
                  </a:lnTo>
                  <a:lnTo>
                    <a:pt x="29" y="52"/>
                  </a:lnTo>
                  <a:lnTo>
                    <a:pt x="30" y="43"/>
                  </a:lnTo>
                  <a:lnTo>
                    <a:pt x="28" y="34"/>
                  </a:lnTo>
                  <a:lnTo>
                    <a:pt x="17" y="22"/>
                  </a:lnTo>
                  <a:lnTo>
                    <a:pt x="10" y="13"/>
                  </a:lnTo>
                  <a:lnTo>
                    <a:pt x="5" y="7"/>
                  </a:lnTo>
                  <a:lnTo>
                    <a:pt x="0" y="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85" name="Freeform 84"/>
            <p:cNvSpPr>
              <a:spLocks/>
            </p:cNvSpPr>
            <p:nvPr/>
          </p:nvSpPr>
          <p:spPr bwMode="auto">
            <a:xfrm>
              <a:off x="6213397" y="4637218"/>
              <a:ext cx="233094" cy="436466"/>
            </a:xfrm>
            <a:custGeom>
              <a:avLst/>
              <a:gdLst>
                <a:gd name="T0" fmla="*/ 127 w 141"/>
                <a:gd name="T1" fmla="*/ 8 h 281"/>
                <a:gd name="T2" fmla="*/ 131 w 141"/>
                <a:gd name="T3" fmla="*/ 17 h 281"/>
                <a:gd name="T4" fmla="*/ 135 w 141"/>
                <a:gd name="T5" fmla="*/ 31 h 281"/>
                <a:gd name="T6" fmla="*/ 136 w 141"/>
                <a:gd name="T7" fmla="*/ 56 h 281"/>
                <a:gd name="T8" fmla="*/ 141 w 141"/>
                <a:gd name="T9" fmla="*/ 66 h 281"/>
                <a:gd name="T10" fmla="*/ 138 w 141"/>
                <a:gd name="T11" fmla="*/ 76 h 281"/>
                <a:gd name="T12" fmla="*/ 134 w 141"/>
                <a:gd name="T13" fmla="*/ 82 h 281"/>
                <a:gd name="T14" fmla="*/ 129 w 141"/>
                <a:gd name="T15" fmla="*/ 70 h 281"/>
                <a:gd name="T16" fmla="*/ 125 w 141"/>
                <a:gd name="T17" fmla="*/ 76 h 281"/>
                <a:gd name="T18" fmla="*/ 128 w 141"/>
                <a:gd name="T19" fmla="*/ 91 h 281"/>
                <a:gd name="T20" fmla="*/ 126 w 141"/>
                <a:gd name="T21" fmla="*/ 100 h 281"/>
                <a:gd name="T22" fmla="*/ 120 w 141"/>
                <a:gd name="T23" fmla="*/ 105 h 281"/>
                <a:gd name="T24" fmla="*/ 118 w 141"/>
                <a:gd name="T25" fmla="*/ 122 h 281"/>
                <a:gd name="T26" fmla="*/ 109 w 141"/>
                <a:gd name="T27" fmla="*/ 147 h 281"/>
                <a:gd name="T28" fmla="*/ 98 w 141"/>
                <a:gd name="T29" fmla="*/ 175 h 281"/>
                <a:gd name="T30" fmla="*/ 83 w 141"/>
                <a:gd name="T31" fmla="*/ 215 h 281"/>
                <a:gd name="T32" fmla="*/ 74 w 141"/>
                <a:gd name="T33" fmla="*/ 244 h 281"/>
                <a:gd name="T34" fmla="*/ 63 w 141"/>
                <a:gd name="T35" fmla="*/ 268 h 281"/>
                <a:gd name="T36" fmla="*/ 49 w 141"/>
                <a:gd name="T37" fmla="*/ 272 h 281"/>
                <a:gd name="T38" fmla="*/ 32 w 141"/>
                <a:gd name="T39" fmla="*/ 281 h 281"/>
                <a:gd name="T40" fmla="*/ 22 w 141"/>
                <a:gd name="T41" fmla="*/ 276 h 281"/>
                <a:gd name="T42" fmla="*/ 9 w 141"/>
                <a:gd name="T43" fmla="*/ 268 h 281"/>
                <a:gd name="T44" fmla="*/ 5 w 141"/>
                <a:gd name="T45" fmla="*/ 258 h 281"/>
                <a:gd name="T46" fmla="*/ 5 w 141"/>
                <a:gd name="T47" fmla="*/ 239 h 281"/>
                <a:gd name="T48" fmla="*/ 0 w 141"/>
                <a:gd name="T49" fmla="*/ 223 h 281"/>
                <a:gd name="T50" fmla="*/ 0 w 141"/>
                <a:gd name="T51" fmla="*/ 208 h 281"/>
                <a:gd name="T52" fmla="*/ 4 w 141"/>
                <a:gd name="T53" fmla="*/ 193 h 281"/>
                <a:gd name="T54" fmla="*/ 13 w 141"/>
                <a:gd name="T55" fmla="*/ 189 h 281"/>
                <a:gd name="T56" fmla="*/ 13 w 141"/>
                <a:gd name="T57" fmla="*/ 182 h 281"/>
                <a:gd name="T58" fmla="*/ 23 w 141"/>
                <a:gd name="T59" fmla="*/ 166 h 281"/>
                <a:gd name="T60" fmla="*/ 26 w 141"/>
                <a:gd name="T61" fmla="*/ 153 h 281"/>
                <a:gd name="T62" fmla="*/ 22 w 141"/>
                <a:gd name="T63" fmla="*/ 143 h 281"/>
                <a:gd name="T64" fmla="*/ 20 w 141"/>
                <a:gd name="T65" fmla="*/ 130 h 281"/>
                <a:gd name="T66" fmla="*/ 19 w 141"/>
                <a:gd name="T67" fmla="*/ 111 h 281"/>
                <a:gd name="T68" fmla="*/ 27 w 141"/>
                <a:gd name="T69" fmla="*/ 99 h 281"/>
                <a:gd name="T70" fmla="*/ 30 w 141"/>
                <a:gd name="T71" fmla="*/ 86 h 281"/>
                <a:gd name="T72" fmla="*/ 39 w 141"/>
                <a:gd name="T73" fmla="*/ 85 h 281"/>
                <a:gd name="T74" fmla="*/ 49 w 141"/>
                <a:gd name="T75" fmla="*/ 81 h 281"/>
                <a:gd name="T76" fmla="*/ 56 w 141"/>
                <a:gd name="T77" fmla="*/ 77 h 281"/>
                <a:gd name="T78" fmla="*/ 64 w 141"/>
                <a:gd name="T79" fmla="*/ 77 h 281"/>
                <a:gd name="T80" fmla="*/ 75 w 141"/>
                <a:gd name="T81" fmla="*/ 65 h 281"/>
                <a:gd name="T82" fmla="*/ 91 w 141"/>
                <a:gd name="T83" fmla="*/ 53 h 281"/>
                <a:gd name="T84" fmla="*/ 97 w 141"/>
                <a:gd name="T85" fmla="*/ 42 h 281"/>
                <a:gd name="T86" fmla="*/ 95 w 141"/>
                <a:gd name="T87" fmla="*/ 33 h 281"/>
                <a:gd name="T88" fmla="*/ 102 w 141"/>
                <a:gd name="T89" fmla="*/ 36 h 281"/>
                <a:gd name="T90" fmla="*/ 113 w 141"/>
                <a:gd name="T91" fmla="*/ 21 h 281"/>
                <a:gd name="T92" fmla="*/ 114 w 141"/>
                <a:gd name="T93" fmla="*/ 9 h 281"/>
                <a:gd name="T94" fmla="*/ 121 w 141"/>
                <a:gd name="T95" fmla="*/ 0 h 281"/>
                <a:gd name="T96" fmla="*/ 127 w 141"/>
                <a:gd name="T97" fmla="*/ 8 h 2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41" h="281">
                  <a:moveTo>
                    <a:pt x="127" y="8"/>
                  </a:moveTo>
                  <a:lnTo>
                    <a:pt x="131" y="17"/>
                  </a:lnTo>
                  <a:lnTo>
                    <a:pt x="135" y="31"/>
                  </a:lnTo>
                  <a:lnTo>
                    <a:pt x="136" y="56"/>
                  </a:lnTo>
                  <a:lnTo>
                    <a:pt x="141" y="66"/>
                  </a:lnTo>
                  <a:lnTo>
                    <a:pt x="138" y="76"/>
                  </a:lnTo>
                  <a:lnTo>
                    <a:pt x="134" y="82"/>
                  </a:lnTo>
                  <a:lnTo>
                    <a:pt x="129" y="70"/>
                  </a:lnTo>
                  <a:lnTo>
                    <a:pt x="125" y="76"/>
                  </a:lnTo>
                  <a:lnTo>
                    <a:pt x="128" y="91"/>
                  </a:lnTo>
                  <a:lnTo>
                    <a:pt x="126" y="100"/>
                  </a:lnTo>
                  <a:lnTo>
                    <a:pt x="120" y="105"/>
                  </a:lnTo>
                  <a:lnTo>
                    <a:pt x="118" y="122"/>
                  </a:lnTo>
                  <a:lnTo>
                    <a:pt x="109" y="147"/>
                  </a:lnTo>
                  <a:lnTo>
                    <a:pt x="98" y="175"/>
                  </a:lnTo>
                  <a:lnTo>
                    <a:pt x="83" y="215"/>
                  </a:lnTo>
                  <a:lnTo>
                    <a:pt x="74" y="244"/>
                  </a:lnTo>
                  <a:lnTo>
                    <a:pt x="63" y="268"/>
                  </a:lnTo>
                  <a:lnTo>
                    <a:pt x="49" y="272"/>
                  </a:lnTo>
                  <a:lnTo>
                    <a:pt x="32" y="281"/>
                  </a:lnTo>
                  <a:lnTo>
                    <a:pt x="22" y="276"/>
                  </a:lnTo>
                  <a:lnTo>
                    <a:pt x="9" y="268"/>
                  </a:lnTo>
                  <a:lnTo>
                    <a:pt x="5" y="258"/>
                  </a:lnTo>
                  <a:lnTo>
                    <a:pt x="5" y="239"/>
                  </a:lnTo>
                  <a:lnTo>
                    <a:pt x="0" y="223"/>
                  </a:lnTo>
                  <a:lnTo>
                    <a:pt x="0" y="208"/>
                  </a:lnTo>
                  <a:lnTo>
                    <a:pt x="4" y="193"/>
                  </a:lnTo>
                  <a:lnTo>
                    <a:pt x="13" y="189"/>
                  </a:lnTo>
                  <a:lnTo>
                    <a:pt x="13" y="182"/>
                  </a:lnTo>
                  <a:lnTo>
                    <a:pt x="23" y="166"/>
                  </a:lnTo>
                  <a:lnTo>
                    <a:pt x="26" y="153"/>
                  </a:lnTo>
                  <a:lnTo>
                    <a:pt x="22" y="143"/>
                  </a:lnTo>
                  <a:lnTo>
                    <a:pt x="20" y="130"/>
                  </a:lnTo>
                  <a:lnTo>
                    <a:pt x="19" y="111"/>
                  </a:lnTo>
                  <a:lnTo>
                    <a:pt x="27" y="99"/>
                  </a:lnTo>
                  <a:lnTo>
                    <a:pt x="30" y="86"/>
                  </a:lnTo>
                  <a:lnTo>
                    <a:pt x="39" y="85"/>
                  </a:lnTo>
                  <a:lnTo>
                    <a:pt x="49" y="81"/>
                  </a:lnTo>
                  <a:lnTo>
                    <a:pt x="56" y="77"/>
                  </a:lnTo>
                  <a:lnTo>
                    <a:pt x="64" y="77"/>
                  </a:lnTo>
                  <a:lnTo>
                    <a:pt x="75" y="65"/>
                  </a:lnTo>
                  <a:lnTo>
                    <a:pt x="91" y="53"/>
                  </a:lnTo>
                  <a:lnTo>
                    <a:pt x="97" y="42"/>
                  </a:lnTo>
                  <a:lnTo>
                    <a:pt x="95" y="33"/>
                  </a:lnTo>
                  <a:lnTo>
                    <a:pt x="102" y="36"/>
                  </a:lnTo>
                  <a:lnTo>
                    <a:pt x="113" y="21"/>
                  </a:lnTo>
                  <a:lnTo>
                    <a:pt x="114" y="9"/>
                  </a:lnTo>
                  <a:lnTo>
                    <a:pt x="121" y="0"/>
                  </a:lnTo>
                  <a:lnTo>
                    <a:pt x="127" y="8"/>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86" name="Freeform 85"/>
            <p:cNvSpPr>
              <a:spLocks/>
            </p:cNvSpPr>
            <p:nvPr/>
          </p:nvSpPr>
          <p:spPr bwMode="auto">
            <a:xfrm>
              <a:off x="5495933" y="2885140"/>
              <a:ext cx="69431" cy="46598"/>
            </a:xfrm>
            <a:custGeom>
              <a:avLst/>
              <a:gdLst>
                <a:gd name="T0" fmla="*/ 2 w 42"/>
                <a:gd name="T1" fmla="*/ 9 h 30"/>
                <a:gd name="T2" fmla="*/ 4 w 42"/>
                <a:gd name="T3" fmla="*/ 9 h 30"/>
                <a:gd name="T4" fmla="*/ 4 w 42"/>
                <a:gd name="T5" fmla="*/ 5 h 30"/>
                <a:gd name="T6" fmla="*/ 14 w 42"/>
                <a:gd name="T7" fmla="*/ 2 h 30"/>
                <a:gd name="T8" fmla="*/ 17 w 42"/>
                <a:gd name="T9" fmla="*/ 1 h 30"/>
                <a:gd name="T10" fmla="*/ 23 w 42"/>
                <a:gd name="T11" fmla="*/ 0 h 30"/>
                <a:gd name="T12" fmla="*/ 31 w 42"/>
                <a:gd name="T13" fmla="*/ 0 h 30"/>
                <a:gd name="T14" fmla="*/ 40 w 42"/>
                <a:gd name="T15" fmla="*/ 6 h 30"/>
                <a:gd name="T16" fmla="*/ 42 w 42"/>
                <a:gd name="T17" fmla="*/ 20 h 30"/>
                <a:gd name="T18" fmla="*/ 39 w 42"/>
                <a:gd name="T19" fmla="*/ 20 h 30"/>
                <a:gd name="T20" fmla="*/ 37 w 42"/>
                <a:gd name="T21" fmla="*/ 24 h 30"/>
                <a:gd name="T22" fmla="*/ 28 w 42"/>
                <a:gd name="T23" fmla="*/ 24 h 30"/>
                <a:gd name="T24" fmla="*/ 22 w 42"/>
                <a:gd name="T25" fmla="*/ 28 h 30"/>
                <a:gd name="T26" fmla="*/ 11 w 42"/>
                <a:gd name="T27" fmla="*/ 30 h 30"/>
                <a:gd name="T28" fmla="*/ 3 w 42"/>
                <a:gd name="T29" fmla="*/ 25 h 30"/>
                <a:gd name="T30" fmla="*/ 0 w 42"/>
                <a:gd name="T31" fmla="*/ 16 h 30"/>
                <a:gd name="T32" fmla="*/ 2 w 42"/>
                <a:gd name="T33" fmla="*/ 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42" h="30">
                  <a:moveTo>
                    <a:pt x="2" y="9"/>
                  </a:moveTo>
                  <a:lnTo>
                    <a:pt x="4" y="9"/>
                  </a:lnTo>
                  <a:lnTo>
                    <a:pt x="4" y="5"/>
                  </a:lnTo>
                  <a:lnTo>
                    <a:pt x="14" y="2"/>
                  </a:lnTo>
                  <a:lnTo>
                    <a:pt x="17" y="1"/>
                  </a:lnTo>
                  <a:lnTo>
                    <a:pt x="23" y="0"/>
                  </a:lnTo>
                  <a:lnTo>
                    <a:pt x="31" y="0"/>
                  </a:lnTo>
                  <a:lnTo>
                    <a:pt x="40" y="6"/>
                  </a:lnTo>
                  <a:lnTo>
                    <a:pt x="42" y="20"/>
                  </a:lnTo>
                  <a:lnTo>
                    <a:pt x="39" y="20"/>
                  </a:lnTo>
                  <a:lnTo>
                    <a:pt x="37" y="24"/>
                  </a:lnTo>
                  <a:lnTo>
                    <a:pt x="28" y="24"/>
                  </a:lnTo>
                  <a:lnTo>
                    <a:pt x="22" y="28"/>
                  </a:lnTo>
                  <a:lnTo>
                    <a:pt x="11" y="30"/>
                  </a:lnTo>
                  <a:lnTo>
                    <a:pt x="3" y="25"/>
                  </a:lnTo>
                  <a:lnTo>
                    <a:pt x="0" y="16"/>
                  </a:lnTo>
                  <a:lnTo>
                    <a:pt x="2" y="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87" name="Freeform 86"/>
            <p:cNvSpPr>
              <a:spLocks/>
            </p:cNvSpPr>
            <p:nvPr/>
          </p:nvSpPr>
          <p:spPr bwMode="auto">
            <a:xfrm>
              <a:off x="4561906" y="3442760"/>
              <a:ext cx="494290" cy="479958"/>
            </a:xfrm>
            <a:custGeom>
              <a:avLst/>
              <a:gdLst>
                <a:gd name="T0" fmla="*/ 6 w 299"/>
                <a:gd name="T1" fmla="*/ 211 h 309"/>
                <a:gd name="T2" fmla="*/ 15 w 299"/>
                <a:gd name="T3" fmla="*/ 198 h 309"/>
                <a:gd name="T4" fmla="*/ 38 w 299"/>
                <a:gd name="T5" fmla="*/ 200 h 309"/>
                <a:gd name="T6" fmla="*/ 48 w 299"/>
                <a:gd name="T7" fmla="*/ 197 h 309"/>
                <a:gd name="T8" fmla="*/ 125 w 299"/>
                <a:gd name="T9" fmla="*/ 182 h 309"/>
                <a:gd name="T10" fmla="*/ 114 w 299"/>
                <a:gd name="T11" fmla="*/ 90 h 309"/>
                <a:gd name="T12" fmla="*/ 133 w 299"/>
                <a:gd name="T13" fmla="*/ 0 h 309"/>
                <a:gd name="T14" fmla="*/ 254 w 299"/>
                <a:gd name="T15" fmla="*/ 90 h 309"/>
                <a:gd name="T16" fmla="*/ 270 w 299"/>
                <a:gd name="T17" fmla="*/ 106 h 309"/>
                <a:gd name="T18" fmla="*/ 278 w 299"/>
                <a:gd name="T19" fmla="*/ 123 h 309"/>
                <a:gd name="T20" fmla="*/ 299 w 299"/>
                <a:gd name="T21" fmla="*/ 168 h 309"/>
                <a:gd name="T22" fmla="*/ 287 w 299"/>
                <a:gd name="T23" fmla="*/ 195 h 309"/>
                <a:gd name="T24" fmla="*/ 246 w 299"/>
                <a:gd name="T25" fmla="*/ 200 h 309"/>
                <a:gd name="T26" fmla="*/ 228 w 299"/>
                <a:gd name="T27" fmla="*/ 208 h 309"/>
                <a:gd name="T28" fmla="*/ 212 w 299"/>
                <a:gd name="T29" fmla="*/ 204 h 309"/>
                <a:gd name="T30" fmla="*/ 185 w 299"/>
                <a:gd name="T31" fmla="*/ 216 h 309"/>
                <a:gd name="T32" fmla="*/ 167 w 299"/>
                <a:gd name="T33" fmla="*/ 232 h 309"/>
                <a:gd name="T34" fmla="*/ 157 w 299"/>
                <a:gd name="T35" fmla="*/ 241 h 309"/>
                <a:gd name="T36" fmla="*/ 143 w 299"/>
                <a:gd name="T37" fmla="*/ 244 h 309"/>
                <a:gd name="T38" fmla="*/ 126 w 299"/>
                <a:gd name="T39" fmla="*/ 275 h 309"/>
                <a:gd name="T40" fmla="*/ 121 w 299"/>
                <a:gd name="T41" fmla="*/ 291 h 309"/>
                <a:gd name="T42" fmla="*/ 115 w 299"/>
                <a:gd name="T43" fmla="*/ 306 h 309"/>
                <a:gd name="T44" fmla="*/ 108 w 299"/>
                <a:gd name="T45" fmla="*/ 300 h 309"/>
                <a:gd name="T46" fmla="*/ 99 w 299"/>
                <a:gd name="T47" fmla="*/ 302 h 309"/>
                <a:gd name="T48" fmla="*/ 82 w 299"/>
                <a:gd name="T49" fmla="*/ 307 h 309"/>
                <a:gd name="T50" fmla="*/ 75 w 299"/>
                <a:gd name="T51" fmla="*/ 306 h 309"/>
                <a:gd name="T52" fmla="*/ 70 w 299"/>
                <a:gd name="T53" fmla="*/ 294 h 309"/>
                <a:gd name="T54" fmla="*/ 64 w 299"/>
                <a:gd name="T55" fmla="*/ 294 h 309"/>
                <a:gd name="T56" fmla="*/ 68 w 299"/>
                <a:gd name="T57" fmla="*/ 282 h 309"/>
                <a:gd name="T58" fmla="*/ 59 w 299"/>
                <a:gd name="T59" fmla="*/ 267 h 309"/>
                <a:gd name="T60" fmla="*/ 51 w 299"/>
                <a:gd name="T61" fmla="*/ 262 h 309"/>
                <a:gd name="T62" fmla="*/ 41 w 299"/>
                <a:gd name="T63" fmla="*/ 268 h 309"/>
                <a:gd name="T64" fmla="*/ 28 w 299"/>
                <a:gd name="T65" fmla="*/ 271 h 309"/>
                <a:gd name="T66" fmla="*/ 20 w 299"/>
                <a:gd name="T67" fmla="*/ 265 h 309"/>
                <a:gd name="T68" fmla="*/ 12 w 299"/>
                <a:gd name="T69" fmla="*/ 267 h 309"/>
                <a:gd name="T70" fmla="*/ 12 w 299"/>
                <a:gd name="T71" fmla="*/ 253 h 309"/>
                <a:gd name="T72" fmla="*/ 4 w 299"/>
                <a:gd name="T73" fmla="*/ 240 h 309"/>
                <a:gd name="T74" fmla="*/ 0 w 299"/>
                <a:gd name="T75" fmla="*/ 215 h 3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299" h="309">
                  <a:moveTo>
                    <a:pt x="0" y="215"/>
                  </a:moveTo>
                  <a:lnTo>
                    <a:pt x="6" y="211"/>
                  </a:lnTo>
                  <a:lnTo>
                    <a:pt x="9" y="199"/>
                  </a:lnTo>
                  <a:lnTo>
                    <a:pt x="15" y="198"/>
                  </a:lnTo>
                  <a:lnTo>
                    <a:pt x="28" y="204"/>
                  </a:lnTo>
                  <a:lnTo>
                    <a:pt x="38" y="200"/>
                  </a:lnTo>
                  <a:lnTo>
                    <a:pt x="45" y="201"/>
                  </a:lnTo>
                  <a:lnTo>
                    <a:pt x="48" y="197"/>
                  </a:lnTo>
                  <a:lnTo>
                    <a:pt x="121" y="196"/>
                  </a:lnTo>
                  <a:lnTo>
                    <a:pt x="125" y="182"/>
                  </a:lnTo>
                  <a:lnTo>
                    <a:pt x="122" y="179"/>
                  </a:lnTo>
                  <a:lnTo>
                    <a:pt x="114" y="90"/>
                  </a:lnTo>
                  <a:lnTo>
                    <a:pt x="106" y="0"/>
                  </a:lnTo>
                  <a:lnTo>
                    <a:pt x="133" y="0"/>
                  </a:lnTo>
                  <a:lnTo>
                    <a:pt x="193" y="45"/>
                  </a:lnTo>
                  <a:lnTo>
                    <a:pt x="254" y="90"/>
                  </a:lnTo>
                  <a:lnTo>
                    <a:pt x="258" y="100"/>
                  </a:lnTo>
                  <a:lnTo>
                    <a:pt x="270" y="106"/>
                  </a:lnTo>
                  <a:lnTo>
                    <a:pt x="278" y="109"/>
                  </a:lnTo>
                  <a:lnTo>
                    <a:pt x="278" y="123"/>
                  </a:lnTo>
                  <a:lnTo>
                    <a:pt x="298" y="120"/>
                  </a:lnTo>
                  <a:lnTo>
                    <a:pt x="299" y="168"/>
                  </a:lnTo>
                  <a:lnTo>
                    <a:pt x="289" y="182"/>
                  </a:lnTo>
                  <a:lnTo>
                    <a:pt x="287" y="195"/>
                  </a:lnTo>
                  <a:lnTo>
                    <a:pt x="271" y="198"/>
                  </a:lnTo>
                  <a:lnTo>
                    <a:pt x="246" y="200"/>
                  </a:lnTo>
                  <a:lnTo>
                    <a:pt x="240" y="207"/>
                  </a:lnTo>
                  <a:lnTo>
                    <a:pt x="228" y="208"/>
                  </a:lnTo>
                  <a:lnTo>
                    <a:pt x="216" y="208"/>
                  </a:lnTo>
                  <a:lnTo>
                    <a:pt x="212" y="204"/>
                  </a:lnTo>
                  <a:lnTo>
                    <a:pt x="202" y="207"/>
                  </a:lnTo>
                  <a:lnTo>
                    <a:pt x="185" y="216"/>
                  </a:lnTo>
                  <a:lnTo>
                    <a:pt x="182" y="222"/>
                  </a:lnTo>
                  <a:lnTo>
                    <a:pt x="167" y="232"/>
                  </a:lnTo>
                  <a:lnTo>
                    <a:pt x="165" y="237"/>
                  </a:lnTo>
                  <a:lnTo>
                    <a:pt x="157" y="241"/>
                  </a:lnTo>
                  <a:lnTo>
                    <a:pt x="148" y="238"/>
                  </a:lnTo>
                  <a:lnTo>
                    <a:pt x="143" y="244"/>
                  </a:lnTo>
                  <a:lnTo>
                    <a:pt x="140" y="258"/>
                  </a:lnTo>
                  <a:lnTo>
                    <a:pt x="126" y="275"/>
                  </a:lnTo>
                  <a:lnTo>
                    <a:pt x="126" y="282"/>
                  </a:lnTo>
                  <a:lnTo>
                    <a:pt x="121" y="291"/>
                  </a:lnTo>
                  <a:lnTo>
                    <a:pt x="122" y="303"/>
                  </a:lnTo>
                  <a:lnTo>
                    <a:pt x="115" y="306"/>
                  </a:lnTo>
                  <a:lnTo>
                    <a:pt x="111" y="309"/>
                  </a:lnTo>
                  <a:lnTo>
                    <a:pt x="108" y="300"/>
                  </a:lnTo>
                  <a:lnTo>
                    <a:pt x="103" y="302"/>
                  </a:lnTo>
                  <a:lnTo>
                    <a:pt x="99" y="302"/>
                  </a:lnTo>
                  <a:lnTo>
                    <a:pt x="96" y="308"/>
                  </a:lnTo>
                  <a:lnTo>
                    <a:pt x="82" y="307"/>
                  </a:lnTo>
                  <a:lnTo>
                    <a:pt x="77" y="305"/>
                  </a:lnTo>
                  <a:lnTo>
                    <a:pt x="75" y="306"/>
                  </a:lnTo>
                  <a:lnTo>
                    <a:pt x="69" y="300"/>
                  </a:lnTo>
                  <a:lnTo>
                    <a:pt x="70" y="294"/>
                  </a:lnTo>
                  <a:lnTo>
                    <a:pt x="68" y="292"/>
                  </a:lnTo>
                  <a:lnTo>
                    <a:pt x="64" y="294"/>
                  </a:lnTo>
                  <a:lnTo>
                    <a:pt x="65" y="287"/>
                  </a:lnTo>
                  <a:lnTo>
                    <a:pt x="68" y="282"/>
                  </a:lnTo>
                  <a:lnTo>
                    <a:pt x="61" y="273"/>
                  </a:lnTo>
                  <a:lnTo>
                    <a:pt x="59" y="267"/>
                  </a:lnTo>
                  <a:lnTo>
                    <a:pt x="55" y="263"/>
                  </a:lnTo>
                  <a:lnTo>
                    <a:pt x="51" y="262"/>
                  </a:lnTo>
                  <a:lnTo>
                    <a:pt x="47" y="265"/>
                  </a:lnTo>
                  <a:lnTo>
                    <a:pt x="41" y="268"/>
                  </a:lnTo>
                  <a:lnTo>
                    <a:pt x="36" y="272"/>
                  </a:lnTo>
                  <a:lnTo>
                    <a:pt x="28" y="271"/>
                  </a:lnTo>
                  <a:lnTo>
                    <a:pt x="23" y="265"/>
                  </a:lnTo>
                  <a:lnTo>
                    <a:pt x="20" y="265"/>
                  </a:lnTo>
                  <a:lnTo>
                    <a:pt x="15" y="267"/>
                  </a:lnTo>
                  <a:lnTo>
                    <a:pt x="12" y="267"/>
                  </a:lnTo>
                  <a:lnTo>
                    <a:pt x="11" y="260"/>
                  </a:lnTo>
                  <a:lnTo>
                    <a:pt x="12" y="253"/>
                  </a:lnTo>
                  <a:lnTo>
                    <a:pt x="11" y="245"/>
                  </a:lnTo>
                  <a:lnTo>
                    <a:pt x="4" y="240"/>
                  </a:lnTo>
                  <a:lnTo>
                    <a:pt x="0" y="228"/>
                  </a:lnTo>
                  <a:lnTo>
                    <a:pt x="0" y="21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88" name="Freeform 87"/>
            <p:cNvSpPr>
              <a:spLocks/>
            </p:cNvSpPr>
            <p:nvPr/>
          </p:nvSpPr>
          <p:spPr bwMode="auto">
            <a:xfrm>
              <a:off x="5438073" y="2846309"/>
              <a:ext cx="51247" cy="52810"/>
            </a:xfrm>
            <a:custGeom>
              <a:avLst/>
              <a:gdLst>
                <a:gd name="T0" fmla="*/ 22 w 31"/>
                <a:gd name="T1" fmla="*/ 21 h 34"/>
                <a:gd name="T2" fmla="*/ 21 w 31"/>
                <a:gd name="T3" fmla="*/ 17 h 34"/>
                <a:gd name="T4" fmla="*/ 15 w 31"/>
                <a:gd name="T5" fmla="*/ 27 h 34"/>
                <a:gd name="T6" fmla="*/ 16 w 31"/>
                <a:gd name="T7" fmla="*/ 34 h 34"/>
                <a:gd name="T8" fmla="*/ 13 w 31"/>
                <a:gd name="T9" fmla="*/ 32 h 34"/>
                <a:gd name="T10" fmla="*/ 7 w 31"/>
                <a:gd name="T11" fmla="*/ 25 h 34"/>
                <a:gd name="T12" fmla="*/ 0 w 31"/>
                <a:gd name="T13" fmla="*/ 21 h 34"/>
                <a:gd name="T14" fmla="*/ 1 w 31"/>
                <a:gd name="T15" fmla="*/ 18 h 34"/>
                <a:gd name="T16" fmla="*/ 3 w 31"/>
                <a:gd name="T17" fmla="*/ 7 h 34"/>
                <a:gd name="T18" fmla="*/ 8 w 31"/>
                <a:gd name="T19" fmla="*/ 2 h 34"/>
                <a:gd name="T20" fmla="*/ 11 w 31"/>
                <a:gd name="T21" fmla="*/ 0 h 34"/>
                <a:gd name="T22" fmla="*/ 16 w 31"/>
                <a:gd name="T23" fmla="*/ 3 h 34"/>
                <a:gd name="T24" fmla="*/ 18 w 31"/>
                <a:gd name="T25" fmla="*/ 6 h 34"/>
                <a:gd name="T26" fmla="*/ 24 w 31"/>
                <a:gd name="T27" fmla="*/ 9 h 34"/>
                <a:gd name="T28" fmla="*/ 31 w 31"/>
                <a:gd name="T29" fmla="*/ 13 h 34"/>
                <a:gd name="T30" fmla="*/ 29 w 31"/>
                <a:gd name="T31" fmla="*/ 14 h 34"/>
                <a:gd name="T32" fmla="*/ 27 w 31"/>
                <a:gd name="T33" fmla="*/ 19 h 34"/>
                <a:gd name="T34" fmla="*/ 22 w 31"/>
                <a:gd name="T35" fmla="*/ 21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1" h="34">
                  <a:moveTo>
                    <a:pt x="22" y="21"/>
                  </a:moveTo>
                  <a:lnTo>
                    <a:pt x="21" y="17"/>
                  </a:lnTo>
                  <a:lnTo>
                    <a:pt x="15" y="27"/>
                  </a:lnTo>
                  <a:lnTo>
                    <a:pt x="16" y="34"/>
                  </a:lnTo>
                  <a:lnTo>
                    <a:pt x="13" y="32"/>
                  </a:lnTo>
                  <a:lnTo>
                    <a:pt x="7" y="25"/>
                  </a:lnTo>
                  <a:lnTo>
                    <a:pt x="0" y="21"/>
                  </a:lnTo>
                  <a:lnTo>
                    <a:pt x="1" y="18"/>
                  </a:lnTo>
                  <a:lnTo>
                    <a:pt x="3" y="7"/>
                  </a:lnTo>
                  <a:lnTo>
                    <a:pt x="8" y="2"/>
                  </a:lnTo>
                  <a:lnTo>
                    <a:pt x="11" y="0"/>
                  </a:lnTo>
                  <a:lnTo>
                    <a:pt x="16" y="3"/>
                  </a:lnTo>
                  <a:lnTo>
                    <a:pt x="18" y="6"/>
                  </a:lnTo>
                  <a:lnTo>
                    <a:pt x="24" y="9"/>
                  </a:lnTo>
                  <a:lnTo>
                    <a:pt x="31" y="13"/>
                  </a:lnTo>
                  <a:lnTo>
                    <a:pt x="29" y="14"/>
                  </a:lnTo>
                  <a:lnTo>
                    <a:pt x="27" y="19"/>
                  </a:lnTo>
                  <a:lnTo>
                    <a:pt x="22" y="21"/>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89" name="Freeform 88"/>
            <p:cNvSpPr>
              <a:spLocks/>
            </p:cNvSpPr>
            <p:nvPr/>
          </p:nvSpPr>
          <p:spPr bwMode="auto">
            <a:xfrm>
              <a:off x="5836481" y="4581299"/>
              <a:ext cx="319057" cy="529662"/>
            </a:xfrm>
            <a:custGeom>
              <a:avLst/>
              <a:gdLst>
                <a:gd name="T0" fmla="*/ 96 w 193"/>
                <a:gd name="T1" fmla="*/ 23 h 341"/>
                <a:gd name="T2" fmla="*/ 122 w 193"/>
                <a:gd name="T3" fmla="*/ 26 h 341"/>
                <a:gd name="T4" fmla="*/ 142 w 193"/>
                <a:gd name="T5" fmla="*/ 20 h 341"/>
                <a:gd name="T6" fmla="*/ 173 w 193"/>
                <a:gd name="T7" fmla="*/ 12 h 341"/>
                <a:gd name="T8" fmla="*/ 190 w 193"/>
                <a:gd name="T9" fmla="*/ 9 h 341"/>
                <a:gd name="T10" fmla="*/ 191 w 193"/>
                <a:gd name="T11" fmla="*/ 48 h 341"/>
                <a:gd name="T12" fmla="*/ 193 w 193"/>
                <a:gd name="T13" fmla="*/ 91 h 341"/>
                <a:gd name="T14" fmla="*/ 179 w 193"/>
                <a:gd name="T15" fmla="*/ 120 h 341"/>
                <a:gd name="T16" fmla="*/ 150 w 193"/>
                <a:gd name="T17" fmla="*/ 141 h 341"/>
                <a:gd name="T18" fmla="*/ 107 w 193"/>
                <a:gd name="T19" fmla="*/ 173 h 341"/>
                <a:gd name="T20" fmla="*/ 86 w 193"/>
                <a:gd name="T21" fmla="*/ 192 h 341"/>
                <a:gd name="T22" fmla="*/ 76 w 193"/>
                <a:gd name="T23" fmla="*/ 211 h 341"/>
                <a:gd name="T24" fmla="*/ 87 w 193"/>
                <a:gd name="T25" fmla="*/ 239 h 341"/>
                <a:gd name="T26" fmla="*/ 90 w 193"/>
                <a:gd name="T27" fmla="*/ 244 h 341"/>
                <a:gd name="T28" fmla="*/ 84 w 193"/>
                <a:gd name="T29" fmla="*/ 274 h 341"/>
                <a:gd name="T30" fmla="*/ 85 w 193"/>
                <a:gd name="T31" fmla="*/ 287 h 341"/>
                <a:gd name="T32" fmla="*/ 62 w 193"/>
                <a:gd name="T33" fmla="*/ 301 h 341"/>
                <a:gd name="T34" fmla="*/ 31 w 193"/>
                <a:gd name="T35" fmla="*/ 320 h 341"/>
                <a:gd name="T36" fmla="*/ 36 w 193"/>
                <a:gd name="T37" fmla="*/ 330 h 341"/>
                <a:gd name="T38" fmla="*/ 20 w 193"/>
                <a:gd name="T39" fmla="*/ 341 h 341"/>
                <a:gd name="T40" fmla="*/ 18 w 193"/>
                <a:gd name="T41" fmla="*/ 322 h 341"/>
                <a:gd name="T42" fmla="*/ 21 w 193"/>
                <a:gd name="T43" fmla="*/ 292 h 341"/>
                <a:gd name="T44" fmla="*/ 11 w 193"/>
                <a:gd name="T45" fmla="*/ 248 h 341"/>
                <a:gd name="T46" fmla="*/ 37 w 193"/>
                <a:gd name="T47" fmla="*/ 209 h 341"/>
                <a:gd name="T48" fmla="*/ 42 w 193"/>
                <a:gd name="T49" fmla="*/ 195 h 341"/>
                <a:gd name="T50" fmla="*/ 41 w 193"/>
                <a:gd name="T51" fmla="*/ 173 h 341"/>
                <a:gd name="T52" fmla="*/ 47 w 193"/>
                <a:gd name="T53" fmla="*/ 133 h 341"/>
                <a:gd name="T54" fmla="*/ 29 w 193"/>
                <a:gd name="T55" fmla="*/ 124 h 341"/>
                <a:gd name="T56" fmla="*/ 17 w 193"/>
                <a:gd name="T57" fmla="*/ 115 h 341"/>
                <a:gd name="T58" fmla="*/ 1 w 193"/>
                <a:gd name="T59" fmla="*/ 108 h 341"/>
                <a:gd name="T60" fmla="*/ 56 w 193"/>
                <a:gd name="T61" fmla="*/ 76 h 341"/>
                <a:gd name="T62" fmla="*/ 71 w 193"/>
                <a:gd name="T63" fmla="*/ 84 h 341"/>
                <a:gd name="T64" fmla="*/ 79 w 193"/>
                <a:gd name="T65" fmla="*/ 97 h 341"/>
                <a:gd name="T66" fmla="*/ 75 w 193"/>
                <a:gd name="T67" fmla="*/ 122 h 341"/>
                <a:gd name="T68" fmla="*/ 92 w 193"/>
                <a:gd name="T69" fmla="*/ 120 h 341"/>
                <a:gd name="T70" fmla="*/ 100 w 193"/>
                <a:gd name="T71" fmla="*/ 89 h 341"/>
                <a:gd name="T72" fmla="*/ 87 w 193"/>
                <a:gd name="T73" fmla="*/ 67 h 341"/>
                <a:gd name="T74" fmla="*/ 76 w 193"/>
                <a:gd name="T75" fmla="*/ 40 h 3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93" h="341">
                  <a:moveTo>
                    <a:pt x="82" y="25"/>
                  </a:moveTo>
                  <a:lnTo>
                    <a:pt x="96" y="23"/>
                  </a:lnTo>
                  <a:lnTo>
                    <a:pt x="117" y="29"/>
                  </a:lnTo>
                  <a:lnTo>
                    <a:pt x="122" y="26"/>
                  </a:lnTo>
                  <a:lnTo>
                    <a:pt x="135" y="26"/>
                  </a:lnTo>
                  <a:lnTo>
                    <a:pt x="142" y="20"/>
                  </a:lnTo>
                  <a:lnTo>
                    <a:pt x="153" y="20"/>
                  </a:lnTo>
                  <a:lnTo>
                    <a:pt x="173" y="12"/>
                  </a:lnTo>
                  <a:lnTo>
                    <a:pt x="188" y="0"/>
                  </a:lnTo>
                  <a:lnTo>
                    <a:pt x="190" y="9"/>
                  </a:lnTo>
                  <a:lnTo>
                    <a:pt x="189" y="30"/>
                  </a:lnTo>
                  <a:lnTo>
                    <a:pt x="191" y="48"/>
                  </a:lnTo>
                  <a:lnTo>
                    <a:pt x="190" y="81"/>
                  </a:lnTo>
                  <a:lnTo>
                    <a:pt x="193" y="91"/>
                  </a:lnTo>
                  <a:lnTo>
                    <a:pt x="186" y="105"/>
                  </a:lnTo>
                  <a:lnTo>
                    <a:pt x="179" y="120"/>
                  </a:lnTo>
                  <a:lnTo>
                    <a:pt x="166" y="133"/>
                  </a:lnTo>
                  <a:lnTo>
                    <a:pt x="150" y="141"/>
                  </a:lnTo>
                  <a:lnTo>
                    <a:pt x="129" y="151"/>
                  </a:lnTo>
                  <a:lnTo>
                    <a:pt x="107" y="173"/>
                  </a:lnTo>
                  <a:lnTo>
                    <a:pt x="100" y="177"/>
                  </a:lnTo>
                  <a:lnTo>
                    <a:pt x="86" y="192"/>
                  </a:lnTo>
                  <a:lnTo>
                    <a:pt x="79" y="196"/>
                  </a:lnTo>
                  <a:lnTo>
                    <a:pt x="76" y="211"/>
                  </a:lnTo>
                  <a:lnTo>
                    <a:pt x="84" y="227"/>
                  </a:lnTo>
                  <a:lnTo>
                    <a:pt x="87" y="239"/>
                  </a:lnTo>
                  <a:lnTo>
                    <a:pt x="86" y="245"/>
                  </a:lnTo>
                  <a:lnTo>
                    <a:pt x="90" y="244"/>
                  </a:lnTo>
                  <a:lnTo>
                    <a:pt x="88" y="265"/>
                  </a:lnTo>
                  <a:lnTo>
                    <a:pt x="84" y="274"/>
                  </a:lnTo>
                  <a:lnTo>
                    <a:pt x="88" y="278"/>
                  </a:lnTo>
                  <a:lnTo>
                    <a:pt x="85" y="287"/>
                  </a:lnTo>
                  <a:lnTo>
                    <a:pt x="77" y="294"/>
                  </a:lnTo>
                  <a:lnTo>
                    <a:pt x="62" y="301"/>
                  </a:lnTo>
                  <a:lnTo>
                    <a:pt x="39" y="312"/>
                  </a:lnTo>
                  <a:lnTo>
                    <a:pt x="31" y="320"/>
                  </a:lnTo>
                  <a:lnTo>
                    <a:pt x="32" y="329"/>
                  </a:lnTo>
                  <a:lnTo>
                    <a:pt x="36" y="330"/>
                  </a:lnTo>
                  <a:lnTo>
                    <a:pt x="34" y="341"/>
                  </a:lnTo>
                  <a:lnTo>
                    <a:pt x="20" y="341"/>
                  </a:lnTo>
                  <a:lnTo>
                    <a:pt x="20" y="332"/>
                  </a:lnTo>
                  <a:lnTo>
                    <a:pt x="18" y="322"/>
                  </a:lnTo>
                  <a:lnTo>
                    <a:pt x="17" y="315"/>
                  </a:lnTo>
                  <a:lnTo>
                    <a:pt x="21" y="292"/>
                  </a:lnTo>
                  <a:lnTo>
                    <a:pt x="18" y="277"/>
                  </a:lnTo>
                  <a:lnTo>
                    <a:pt x="11" y="248"/>
                  </a:lnTo>
                  <a:lnTo>
                    <a:pt x="31" y="224"/>
                  </a:lnTo>
                  <a:lnTo>
                    <a:pt x="37" y="209"/>
                  </a:lnTo>
                  <a:lnTo>
                    <a:pt x="39" y="207"/>
                  </a:lnTo>
                  <a:lnTo>
                    <a:pt x="42" y="195"/>
                  </a:lnTo>
                  <a:lnTo>
                    <a:pt x="40" y="189"/>
                  </a:lnTo>
                  <a:lnTo>
                    <a:pt x="41" y="173"/>
                  </a:lnTo>
                  <a:lnTo>
                    <a:pt x="46" y="159"/>
                  </a:lnTo>
                  <a:lnTo>
                    <a:pt x="47" y="133"/>
                  </a:lnTo>
                  <a:lnTo>
                    <a:pt x="38" y="126"/>
                  </a:lnTo>
                  <a:lnTo>
                    <a:pt x="29" y="124"/>
                  </a:lnTo>
                  <a:lnTo>
                    <a:pt x="25" y="119"/>
                  </a:lnTo>
                  <a:lnTo>
                    <a:pt x="17" y="115"/>
                  </a:lnTo>
                  <a:lnTo>
                    <a:pt x="2" y="115"/>
                  </a:lnTo>
                  <a:lnTo>
                    <a:pt x="1" y="108"/>
                  </a:lnTo>
                  <a:lnTo>
                    <a:pt x="0" y="93"/>
                  </a:lnTo>
                  <a:lnTo>
                    <a:pt x="56" y="76"/>
                  </a:lnTo>
                  <a:lnTo>
                    <a:pt x="66" y="86"/>
                  </a:lnTo>
                  <a:lnTo>
                    <a:pt x="71" y="84"/>
                  </a:lnTo>
                  <a:lnTo>
                    <a:pt x="78" y="89"/>
                  </a:lnTo>
                  <a:lnTo>
                    <a:pt x="79" y="97"/>
                  </a:lnTo>
                  <a:lnTo>
                    <a:pt x="74" y="107"/>
                  </a:lnTo>
                  <a:lnTo>
                    <a:pt x="75" y="122"/>
                  </a:lnTo>
                  <a:lnTo>
                    <a:pt x="86" y="134"/>
                  </a:lnTo>
                  <a:lnTo>
                    <a:pt x="92" y="120"/>
                  </a:lnTo>
                  <a:lnTo>
                    <a:pt x="100" y="116"/>
                  </a:lnTo>
                  <a:lnTo>
                    <a:pt x="100" y="89"/>
                  </a:lnTo>
                  <a:lnTo>
                    <a:pt x="93" y="74"/>
                  </a:lnTo>
                  <a:lnTo>
                    <a:pt x="87" y="67"/>
                  </a:lnTo>
                  <a:lnTo>
                    <a:pt x="80" y="68"/>
                  </a:lnTo>
                  <a:lnTo>
                    <a:pt x="76" y="40"/>
                  </a:lnTo>
                  <a:lnTo>
                    <a:pt x="82" y="2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90" name="Freeform 89"/>
            <p:cNvSpPr>
              <a:spLocks/>
            </p:cNvSpPr>
            <p:nvPr/>
          </p:nvSpPr>
          <p:spPr bwMode="auto">
            <a:xfrm>
              <a:off x="4419737" y="3363544"/>
              <a:ext cx="362040" cy="413167"/>
            </a:xfrm>
            <a:custGeom>
              <a:avLst/>
              <a:gdLst>
                <a:gd name="T0" fmla="*/ 86 w 219"/>
                <a:gd name="T1" fmla="*/ 266 h 266"/>
                <a:gd name="T2" fmla="*/ 74 w 219"/>
                <a:gd name="T3" fmla="*/ 251 h 266"/>
                <a:gd name="T4" fmla="*/ 63 w 219"/>
                <a:gd name="T5" fmla="*/ 236 h 266"/>
                <a:gd name="T6" fmla="*/ 51 w 219"/>
                <a:gd name="T7" fmla="*/ 231 h 266"/>
                <a:gd name="T8" fmla="*/ 43 w 219"/>
                <a:gd name="T9" fmla="*/ 225 h 266"/>
                <a:gd name="T10" fmla="*/ 33 w 219"/>
                <a:gd name="T11" fmla="*/ 225 h 266"/>
                <a:gd name="T12" fmla="*/ 24 w 219"/>
                <a:gd name="T13" fmla="*/ 229 h 266"/>
                <a:gd name="T14" fmla="*/ 15 w 219"/>
                <a:gd name="T15" fmla="*/ 227 h 266"/>
                <a:gd name="T16" fmla="*/ 8 w 219"/>
                <a:gd name="T17" fmla="*/ 234 h 266"/>
                <a:gd name="T18" fmla="*/ 7 w 219"/>
                <a:gd name="T19" fmla="*/ 223 h 266"/>
                <a:gd name="T20" fmla="*/ 12 w 219"/>
                <a:gd name="T21" fmla="*/ 213 h 266"/>
                <a:gd name="T22" fmla="*/ 15 w 219"/>
                <a:gd name="T23" fmla="*/ 193 h 266"/>
                <a:gd name="T24" fmla="*/ 13 w 219"/>
                <a:gd name="T25" fmla="*/ 173 h 266"/>
                <a:gd name="T26" fmla="*/ 11 w 219"/>
                <a:gd name="T27" fmla="*/ 162 h 266"/>
                <a:gd name="T28" fmla="*/ 14 w 219"/>
                <a:gd name="T29" fmla="*/ 152 h 266"/>
                <a:gd name="T30" fmla="*/ 9 w 219"/>
                <a:gd name="T31" fmla="*/ 142 h 266"/>
                <a:gd name="T32" fmla="*/ 0 w 219"/>
                <a:gd name="T33" fmla="*/ 133 h 266"/>
                <a:gd name="T34" fmla="*/ 4 w 219"/>
                <a:gd name="T35" fmla="*/ 126 h 266"/>
                <a:gd name="T36" fmla="*/ 75 w 219"/>
                <a:gd name="T37" fmla="*/ 126 h 266"/>
                <a:gd name="T38" fmla="*/ 72 w 219"/>
                <a:gd name="T39" fmla="*/ 96 h 266"/>
                <a:gd name="T40" fmla="*/ 77 w 219"/>
                <a:gd name="T41" fmla="*/ 86 h 266"/>
                <a:gd name="T42" fmla="*/ 93 w 219"/>
                <a:gd name="T43" fmla="*/ 84 h 266"/>
                <a:gd name="T44" fmla="*/ 94 w 219"/>
                <a:gd name="T45" fmla="*/ 31 h 266"/>
                <a:gd name="T46" fmla="*/ 153 w 219"/>
                <a:gd name="T47" fmla="*/ 32 h 266"/>
                <a:gd name="T48" fmla="*/ 153 w 219"/>
                <a:gd name="T49" fmla="*/ 0 h 266"/>
                <a:gd name="T50" fmla="*/ 219 w 219"/>
                <a:gd name="T51" fmla="*/ 51 h 266"/>
                <a:gd name="T52" fmla="*/ 192 w 219"/>
                <a:gd name="T53" fmla="*/ 51 h 266"/>
                <a:gd name="T54" fmla="*/ 200 w 219"/>
                <a:gd name="T55" fmla="*/ 141 h 266"/>
                <a:gd name="T56" fmla="*/ 208 w 219"/>
                <a:gd name="T57" fmla="*/ 230 h 266"/>
                <a:gd name="T58" fmla="*/ 211 w 219"/>
                <a:gd name="T59" fmla="*/ 233 h 266"/>
                <a:gd name="T60" fmla="*/ 207 w 219"/>
                <a:gd name="T61" fmla="*/ 247 h 266"/>
                <a:gd name="T62" fmla="*/ 134 w 219"/>
                <a:gd name="T63" fmla="*/ 248 h 266"/>
                <a:gd name="T64" fmla="*/ 131 w 219"/>
                <a:gd name="T65" fmla="*/ 252 h 266"/>
                <a:gd name="T66" fmla="*/ 124 w 219"/>
                <a:gd name="T67" fmla="*/ 251 h 266"/>
                <a:gd name="T68" fmla="*/ 114 w 219"/>
                <a:gd name="T69" fmla="*/ 255 h 266"/>
                <a:gd name="T70" fmla="*/ 101 w 219"/>
                <a:gd name="T71" fmla="*/ 249 h 266"/>
                <a:gd name="T72" fmla="*/ 95 w 219"/>
                <a:gd name="T73" fmla="*/ 250 h 266"/>
                <a:gd name="T74" fmla="*/ 92 w 219"/>
                <a:gd name="T75" fmla="*/ 262 h 266"/>
                <a:gd name="T76" fmla="*/ 86 w 219"/>
                <a:gd name="T77" fmla="*/ 266 h 2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219" h="266">
                  <a:moveTo>
                    <a:pt x="86" y="266"/>
                  </a:moveTo>
                  <a:lnTo>
                    <a:pt x="74" y="251"/>
                  </a:lnTo>
                  <a:lnTo>
                    <a:pt x="63" y="236"/>
                  </a:lnTo>
                  <a:lnTo>
                    <a:pt x="51" y="231"/>
                  </a:lnTo>
                  <a:lnTo>
                    <a:pt x="43" y="225"/>
                  </a:lnTo>
                  <a:lnTo>
                    <a:pt x="33" y="225"/>
                  </a:lnTo>
                  <a:lnTo>
                    <a:pt x="24" y="229"/>
                  </a:lnTo>
                  <a:lnTo>
                    <a:pt x="15" y="227"/>
                  </a:lnTo>
                  <a:lnTo>
                    <a:pt x="8" y="234"/>
                  </a:lnTo>
                  <a:lnTo>
                    <a:pt x="7" y="223"/>
                  </a:lnTo>
                  <a:lnTo>
                    <a:pt x="12" y="213"/>
                  </a:lnTo>
                  <a:lnTo>
                    <a:pt x="15" y="193"/>
                  </a:lnTo>
                  <a:lnTo>
                    <a:pt x="13" y="173"/>
                  </a:lnTo>
                  <a:lnTo>
                    <a:pt x="11" y="162"/>
                  </a:lnTo>
                  <a:lnTo>
                    <a:pt x="14" y="152"/>
                  </a:lnTo>
                  <a:lnTo>
                    <a:pt x="9" y="142"/>
                  </a:lnTo>
                  <a:lnTo>
                    <a:pt x="0" y="133"/>
                  </a:lnTo>
                  <a:lnTo>
                    <a:pt x="4" y="126"/>
                  </a:lnTo>
                  <a:lnTo>
                    <a:pt x="75" y="126"/>
                  </a:lnTo>
                  <a:lnTo>
                    <a:pt x="72" y="96"/>
                  </a:lnTo>
                  <a:lnTo>
                    <a:pt x="77" y="86"/>
                  </a:lnTo>
                  <a:lnTo>
                    <a:pt x="93" y="84"/>
                  </a:lnTo>
                  <a:lnTo>
                    <a:pt x="94" y="31"/>
                  </a:lnTo>
                  <a:lnTo>
                    <a:pt x="153" y="32"/>
                  </a:lnTo>
                  <a:lnTo>
                    <a:pt x="153" y="0"/>
                  </a:lnTo>
                  <a:lnTo>
                    <a:pt x="219" y="51"/>
                  </a:lnTo>
                  <a:lnTo>
                    <a:pt x="192" y="51"/>
                  </a:lnTo>
                  <a:lnTo>
                    <a:pt x="200" y="141"/>
                  </a:lnTo>
                  <a:lnTo>
                    <a:pt x="208" y="230"/>
                  </a:lnTo>
                  <a:lnTo>
                    <a:pt x="211" y="233"/>
                  </a:lnTo>
                  <a:lnTo>
                    <a:pt x="207" y="247"/>
                  </a:lnTo>
                  <a:lnTo>
                    <a:pt x="134" y="248"/>
                  </a:lnTo>
                  <a:lnTo>
                    <a:pt x="131" y="252"/>
                  </a:lnTo>
                  <a:lnTo>
                    <a:pt x="124" y="251"/>
                  </a:lnTo>
                  <a:lnTo>
                    <a:pt x="114" y="255"/>
                  </a:lnTo>
                  <a:lnTo>
                    <a:pt x="101" y="249"/>
                  </a:lnTo>
                  <a:lnTo>
                    <a:pt x="95" y="250"/>
                  </a:lnTo>
                  <a:lnTo>
                    <a:pt x="92" y="262"/>
                  </a:lnTo>
                  <a:lnTo>
                    <a:pt x="86" y="266"/>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91" name="Freeform 90"/>
            <p:cNvSpPr>
              <a:spLocks/>
            </p:cNvSpPr>
            <p:nvPr/>
          </p:nvSpPr>
          <p:spPr bwMode="auto">
            <a:xfrm>
              <a:off x="5912526" y="4545575"/>
              <a:ext cx="89270" cy="243862"/>
            </a:xfrm>
            <a:custGeom>
              <a:avLst/>
              <a:gdLst>
                <a:gd name="T0" fmla="*/ 36 w 54"/>
                <a:gd name="T1" fmla="*/ 48 h 157"/>
                <a:gd name="T2" fmla="*/ 30 w 54"/>
                <a:gd name="T3" fmla="*/ 63 h 157"/>
                <a:gd name="T4" fmla="*/ 34 w 54"/>
                <a:gd name="T5" fmla="*/ 91 h 157"/>
                <a:gd name="T6" fmla="*/ 41 w 54"/>
                <a:gd name="T7" fmla="*/ 90 h 157"/>
                <a:gd name="T8" fmla="*/ 47 w 54"/>
                <a:gd name="T9" fmla="*/ 97 h 157"/>
                <a:gd name="T10" fmla="*/ 54 w 54"/>
                <a:gd name="T11" fmla="*/ 112 h 157"/>
                <a:gd name="T12" fmla="*/ 54 w 54"/>
                <a:gd name="T13" fmla="*/ 139 h 157"/>
                <a:gd name="T14" fmla="*/ 46 w 54"/>
                <a:gd name="T15" fmla="*/ 143 h 157"/>
                <a:gd name="T16" fmla="*/ 40 w 54"/>
                <a:gd name="T17" fmla="*/ 157 h 157"/>
                <a:gd name="T18" fmla="*/ 29 w 54"/>
                <a:gd name="T19" fmla="*/ 145 h 157"/>
                <a:gd name="T20" fmla="*/ 28 w 54"/>
                <a:gd name="T21" fmla="*/ 130 h 157"/>
                <a:gd name="T22" fmla="*/ 33 w 54"/>
                <a:gd name="T23" fmla="*/ 120 h 157"/>
                <a:gd name="T24" fmla="*/ 32 w 54"/>
                <a:gd name="T25" fmla="*/ 112 h 157"/>
                <a:gd name="T26" fmla="*/ 25 w 54"/>
                <a:gd name="T27" fmla="*/ 107 h 157"/>
                <a:gd name="T28" fmla="*/ 20 w 54"/>
                <a:gd name="T29" fmla="*/ 109 h 157"/>
                <a:gd name="T30" fmla="*/ 10 w 54"/>
                <a:gd name="T31" fmla="*/ 99 h 157"/>
                <a:gd name="T32" fmla="*/ 0 w 54"/>
                <a:gd name="T33" fmla="*/ 93 h 157"/>
                <a:gd name="T34" fmla="*/ 6 w 54"/>
                <a:gd name="T35" fmla="*/ 74 h 157"/>
                <a:gd name="T36" fmla="*/ 12 w 54"/>
                <a:gd name="T37" fmla="*/ 67 h 157"/>
                <a:gd name="T38" fmla="*/ 9 w 54"/>
                <a:gd name="T39" fmla="*/ 50 h 157"/>
                <a:gd name="T40" fmla="*/ 13 w 54"/>
                <a:gd name="T41" fmla="*/ 33 h 157"/>
                <a:gd name="T42" fmla="*/ 17 w 54"/>
                <a:gd name="T43" fmla="*/ 27 h 157"/>
                <a:gd name="T44" fmla="*/ 13 w 54"/>
                <a:gd name="T45" fmla="*/ 10 h 157"/>
                <a:gd name="T46" fmla="*/ 4 w 54"/>
                <a:gd name="T47" fmla="*/ 0 h 157"/>
                <a:gd name="T48" fmla="*/ 22 w 54"/>
                <a:gd name="T49" fmla="*/ 4 h 157"/>
                <a:gd name="T50" fmla="*/ 25 w 54"/>
                <a:gd name="T51" fmla="*/ 10 h 157"/>
                <a:gd name="T52" fmla="*/ 32 w 54"/>
                <a:gd name="T53" fmla="*/ 20 h 157"/>
                <a:gd name="T54" fmla="*/ 36 w 54"/>
                <a:gd name="T55" fmla="*/ 48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54" h="157">
                  <a:moveTo>
                    <a:pt x="36" y="48"/>
                  </a:moveTo>
                  <a:lnTo>
                    <a:pt x="30" y="63"/>
                  </a:lnTo>
                  <a:lnTo>
                    <a:pt x="34" y="91"/>
                  </a:lnTo>
                  <a:lnTo>
                    <a:pt x="41" y="90"/>
                  </a:lnTo>
                  <a:lnTo>
                    <a:pt x="47" y="97"/>
                  </a:lnTo>
                  <a:lnTo>
                    <a:pt x="54" y="112"/>
                  </a:lnTo>
                  <a:lnTo>
                    <a:pt x="54" y="139"/>
                  </a:lnTo>
                  <a:lnTo>
                    <a:pt x="46" y="143"/>
                  </a:lnTo>
                  <a:lnTo>
                    <a:pt x="40" y="157"/>
                  </a:lnTo>
                  <a:lnTo>
                    <a:pt x="29" y="145"/>
                  </a:lnTo>
                  <a:lnTo>
                    <a:pt x="28" y="130"/>
                  </a:lnTo>
                  <a:lnTo>
                    <a:pt x="33" y="120"/>
                  </a:lnTo>
                  <a:lnTo>
                    <a:pt x="32" y="112"/>
                  </a:lnTo>
                  <a:lnTo>
                    <a:pt x="25" y="107"/>
                  </a:lnTo>
                  <a:lnTo>
                    <a:pt x="20" y="109"/>
                  </a:lnTo>
                  <a:lnTo>
                    <a:pt x="10" y="99"/>
                  </a:lnTo>
                  <a:lnTo>
                    <a:pt x="0" y="93"/>
                  </a:lnTo>
                  <a:lnTo>
                    <a:pt x="6" y="74"/>
                  </a:lnTo>
                  <a:lnTo>
                    <a:pt x="12" y="67"/>
                  </a:lnTo>
                  <a:lnTo>
                    <a:pt x="9" y="50"/>
                  </a:lnTo>
                  <a:lnTo>
                    <a:pt x="13" y="33"/>
                  </a:lnTo>
                  <a:lnTo>
                    <a:pt x="17" y="27"/>
                  </a:lnTo>
                  <a:lnTo>
                    <a:pt x="13" y="10"/>
                  </a:lnTo>
                  <a:lnTo>
                    <a:pt x="4" y="0"/>
                  </a:lnTo>
                  <a:lnTo>
                    <a:pt x="22" y="4"/>
                  </a:lnTo>
                  <a:lnTo>
                    <a:pt x="25" y="10"/>
                  </a:lnTo>
                  <a:lnTo>
                    <a:pt x="32" y="20"/>
                  </a:lnTo>
                  <a:lnTo>
                    <a:pt x="36" y="48"/>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92" name="Freeform 91"/>
            <p:cNvSpPr>
              <a:spLocks/>
            </p:cNvSpPr>
            <p:nvPr/>
          </p:nvSpPr>
          <p:spPr bwMode="auto">
            <a:xfrm>
              <a:off x="5279370" y="4794096"/>
              <a:ext cx="400061" cy="391421"/>
            </a:xfrm>
            <a:custGeom>
              <a:avLst/>
              <a:gdLst>
                <a:gd name="T0" fmla="*/ 76 w 242"/>
                <a:gd name="T1" fmla="*/ 242 h 252"/>
                <a:gd name="T2" fmla="*/ 64 w 242"/>
                <a:gd name="T3" fmla="*/ 226 h 252"/>
                <a:gd name="T4" fmla="*/ 58 w 242"/>
                <a:gd name="T5" fmla="*/ 211 h 252"/>
                <a:gd name="T6" fmla="*/ 54 w 242"/>
                <a:gd name="T7" fmla="*/ 191 h 252"/>
                <a:gd name="T8" fmla="*/ 50 w 242"/>
                <a:gd name="T9" fmla="*/ 176 h 252"/>
                <a:gd name="T10" fmla="*/ 45 w 242"/>
                <a:gd name="T11" fmla="*/ 144 h 252"/>
                <a:gd name="T12" fmla="*/ 46 w 242"/>
                <a:gd name="T13" fmla="*/ 119 h 252"/>
                <a:gd name="T14" fmla="*/ 44 w 242"/>
                <a:gd name="T15" fmla="*/ 108 h 252"/>
                <a:gd name="T16" fmla="*/ 37 w 242"/>
                <a:gd name="T17" fmla="*/ 99 h 252"/>
                <a:gd name="T18" fmla="*/ 28 w 242"/>
                <a:gd name="T19" fmla="*/ 82 h 252"/>
                <a:gd name="T20" fmla="*/ 19 w 242"/>
                <a:gd name="T21" fmla="*/ 57 h 252"/>
                <a:gd name="T22" fmla="*/ 15 w 242"/>
                <a:gd name="T23" fmla="*/ 44 h 252"/>
                <a:gd name="T24" fmla="*/ 1 w 242"/>
                <a:gd name="T25" fmla="*/ 24 h 252"/>
                <a:gd name="T26" fmla="*/ 0 w 242"/>
                <a:gd name="T27" fmla="*/ 8 h 252"/>
                <a:gd name="T28" fmla="*/ 9 w 242"/>
                <a:gd name="T29" fmla="*/ 4 h 252"/>
                <a:gd name="T30" fmla="*/ 20 w 242"/>
                <a:gd name="T31" fmla="*/ 0 h 252"/>
                <a:gd name="T32" fmla="*/ 32 w 242"/>
                <a:gd name="T33" fmla="*/ 1 h 252"/>
                <a:gd name="T34" fmla="*/ 42 w 242"/>
                <a:gd name="T35" fmla="*/ 10 h 252"/>
                <a:gd name="T36" fmla="*/ 45 w 242"/>
                <a:gd name="T37" fmla="*/ 9 h 252"/>
                <a:gd name="T38" fmla="*/ 119 w 242"/>
                <a:gd name="T39" fmla="*/ 8 h 252"/>
                <a:gd name="T40" fmla="*/ 131 w 242"/>
                <a:gd name="T41" fmla="*/ 18 h 252"/>
                <a:gd name="T42" fmla="*/ 175 w 242"/>
                <a:gd name="T43" fmla="*/ 21 h 252"/>
                <a:gd name="T44" fmla="*/ 208 w 242"/>
                <a:gd name="T45" fmla="*/ 13 h 252"/>
                <a:gd name="T46" fmla="*/ 223 w 242"/>
                <a:gd name="T47" fmla="*/ 8 h 252"/>
                <a:gd name="T48" fmla="*/ 235 w 242"/>
                <a:gd name="T49" fmla="*/ 9 h 252"/>
                <a:gd name="T50" fmla="*/ 242 w 242"/>
                <a:gd name="T51" fmla="*/ 14 h 252"/>
                <a:gd name="T52" fmla="*/ 242 w 242"/>
                <a:gd name="T53" fmla="*/ 15 h 252"/>
                <a:gd name="T54" fmla="*/ 232 w 242"/>
                <a:gd name="T55" fmla="*/ 20 h 252"/>
                <a:gd name="T56" fmla="*/ 226 w 242"/>
                <a:gd name="T57" fmla="*/ 20 h 252"/>
                <a:gd name="T58" fmla="*/ 214 w 242"/>
                <a:gd name="T59" fmla="*/ 28 h 252"/>
                <a:gd name="T60" fmla="*/ 208 w 242"/>
                <a:gd name="T61" fmla="*/ 20 h 252"/>
                <a:gd name="T62" fmla="*/ 179 w 242"/>
                <a:gd name="T63" fmla="*/ 27 h 252"/>
                <a:gd name="T64" fmla="*/ 166 w 242"/>
                <a:gd name="T65" fmla="*/ 28 h 252"/>
                <a:gd name="T66" fmla="*/ 163 w 242"/>
                <a:gd name="T67" fmla="*/ 102 h 252"/>
                <a:gd name="T68" fmla="*/ 145 w 242"/>
                <a:gd name="T69" fmla="*/ 102 h 252"/>
                <a:gd name="T70" fmla="*/ 143 w 242"/>
                <a:gd name="T71" fmla="*/ 163 h 252"/>
                <a:gd name="T72" fmla="*/ 139 w 242"/>
                <a:gd name="T73" fmla="*/ 240 h 252"/>
                <a:gd name="T74" fmla="*/ 123 w 242"/>
                <a:gd name="T75" fmla="*/ 250 h 252"/>
                <a:gd name="T76" fmla="*/ 114 w 242"/>
                <a:gd name="T77" fmla="*/ 252 h 252"/>
                <a:gd name="T78" fmla="*/ 103 w 242"/>
                <a:gd name="T79" fmla="*/ 248 h 252"/>
                <a:gd name="T80" fmla="*/ 95 w 242"/>
                <a:gd name="T81" fmla="*/ 246 h 252"/>
                <a:gd name="T82" fmla="*/ 92 w 242"/>
                <a:gd name="T83" fmla="*/ 238 h 252"/>
                <a:gd name="T84" fmla="*/ 85 w 242"/>
                <a:gd name="T85" fmla="*/ 232 h 252"/>
                <a:gd name="T86" fmla="*/ 76 w 242"/>
                <a:gd name="T87" fmla="*/ 242 h 2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42" h="252">
                  <a:moveTo>
                    <a:pt x="76" y="242"/>
                  </a:moveTo>
                  <a:lnTo>
                    <a:pt x="64" y="226"/>
                  </a:lnTo>
                  <a:lnTo>
                    <a:pt x="58" y="211"/>
                  </a:lnTo>
                  <a:lnTo>
                    <a:pt x="54" y="191"/>
                  </a:lnTo>
                  <a:lnTo>
                    <a:pt x="50" y="176"/>
                  </a:lnTo>
                  <a:lnTo>
                    <a:pt x="45" y="144"/>
                  </a:lnTo>
                  <a:lnTo>
                    <a:pt x="46" y="119"/>
                  </a:lnTo>
                  <a:lnTo>
                    <a:pt x="44" y="108"/>
                  </a:lnTo>
                  <a:lnTo>
                    <a:pt x="37" y="99"/>
                  </a:lnTo>
                  <a:lnTo>
                    <a:pt x="28" y="82"/>
                  </a:lnTo>
                  <a:lnTo>
                    <a:pt x="19" y="57"/>
                  </a:lnTo>
                  <a:lnTo>
                    <a:pt x="15" y="44"/>
                  </a:lnTo>
                  <a:lnTo>
                    <a:pt x="1" y="24"/>
                  </a:lnTo>
                  <a:lnTo>
                    <a:pt x="0" y="8"/>
                  </a:lnTo>
                  <a:lnTo>
                    <a:pt x="9" y="4"/>
                  </a:lnTo>
                  <a:lnTo>
                    <a:pt x="20" y="0"/>
                  </a:lnTo>
                  <a:lnTo>
                    <a:pt x="32" y="1"/>
                  </a:lnTo>
                  <a:lnTo>
                    <a:pt x="42" y="10"/>
                  </a:lnTo>
                  <a:lnTo>
                    <a:pt x="45" y="9"/>
                  </a:lnTo>
                  <a:lnTo>
                    <a:pt x="119" y="8"/>
                  </a:lnTo>
                  <a:lnTo>
                    <a:pt x="131" y="18"/>
                  </a:lnTo>
                  <a:lnTo>
                    <a:pt x="175" y="21"/>
                  </a:lnTo>
                  <a:lnTo>
                    <a:pt x="208" y="13"/>
                  </a:lnTo>
                  <a:lnTo>
                    <a:pt x="223" y="8"/>
                  </a:lnTo>
                  <a:lnTo>
                    <a:pt x="235" y="9"/>
                  </a:lnTo>
                  <a:lnTo>
                    <a:pt x="242" y="14"/>
                  </a:lnTo>
                  <a:lnTo>
                    <a:pt x="242" y="15"/>
                  </a:lnTo>
                  <a:lnTo>
                    <a:pt x="232" y="20"/>
                  </a:lnTo>
                  <a:lnTo>
                    <a:pt x="226" y="20"/>
                  </a:lnTo>
                  <a:lnTo>
                    <a:pt x="214" y="28"/>
                  </a:lnTo>
                  <a:lnTo>
                    <a:pt x="208" y="20"/>
                  </a:lnTo>
                  <a:lnTo>
                    <a:pt x="179" y="27"/>
                  </a:lnTo>
                  <a:lnTo>
                    <a:pt x="166" y="28"/>
                  </a:lnTo>
                  <a:lnTo>
                    <a:pt x="163" y="102"/>
                  </a:lnTo>
                  <a:lnTo>
                    <a:pt x="145" y="102"/>
                  </a:lnTo>
                  <a:lnTo>
                    <a:pt x="143" y="163"/>
                  </a:lnTo>
                  <a:lnTo>
                    <a:pt x="139" y="240"/>
                  </a:lnTo>
                  <a:lnTo>
                    <a:pt x="123" y="250"/>
                  </a:lnTo>
                  <a:lnTo>
                    <a:pt x="114" y="252"/>
                  </a:lnTo>
                  <a:lnTo>
                    <a:pt x="103" y="248"/>
                  </a:lnTo>
                  <a:lnTo>
                    <a:pt x="95" y="246"/>
                  </a:lnTo>
                  <a:lnTo>
                    <a:pt x="92" y="238"/>
                  </a:lnTo>
                  <a:lnTo>
                    <a:pt x="85" y="232"/>
                  </a:lnTo>
                  <a:lnTo>
                    <a:pt x="76" y="242"/>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93" name="Freeform 92"/>
            <p:cNvSpPr>
              <a:spLocks/>
            </p:cNvSpPr>
            <p:nvPr/>
          </p:nvSpPr>
          <p:spPr bwMode="auto">
            <a:xfrm>
              <a:off x="4937170" y="3490911"/>
              <a:ext cx="464534" cy="380549"/>
            </a:xfrm>
            <a:custGeom>
              <a:avLst/>
              <a:gdLst>
                <a:gd name="T0" fmla="*/ 34 w 281"/>
                <a:gd name="T1" fmla="*/ 239 h 245"/>
                <a:gd name="T2" fmla="*/ 34 w 281"/>
                <a:gd name="T3" fmla="*/ 225 h 245"/>
                <a:gd name="T4" fmla="*/ 13 w 281"/>
                <a:gd name="T5" fmla="*/ 220 h 245"/>
                <a:gd name="T6" fmla="*/ 12 w 281"/>
                <a:gd name="T7" fmla="*/ 210 h 245"/>
                <a:gd name="T8" fmla="*/ 2 w 281"/>
                <a:gd name="T9" fmla="*/ 197 h 245"/>
                <a:gd name="T10" fmla="*/ 0 w 281"/>
                <a:gd name="T11" fmla="*/ 187 h 245"/>
                <a:gd name="T12" fmla="*/ 1 w 281"/>
                <a:gd name="T13" fmla="*/ 177 h 245"/>
                <a:gd name="T14" fmla="*/ 13 w 281"/>
                <a:gd name="T15" fmla="*/ 176 h 245"/>
                <a:gd name="T16" fmla="*/ 19 w 281"/>
                <a:gd name="T17" fmla="*/ 169 h 245"/>
                <a:gd name="T18" fmla="*/ 44 w 281"/>
                <a:gd name="T19" fmla="*/ 167 h 245"/>
                <a:gd name="T20" fmla="*/ 60 w 281"/>
                <a:gd name="T21" fmla="*/ 164 h 245"/>
                <a:gd name="T22" fmla="*/ 62 w 281"/>
                <a:gd name="T23" fmla="*/ 151 h 245"/>
                <a:gd name="T24" fmla="*/ 72 w 281"/>
                <a:gd name="T25" fmla="*/ 137 h 245"/>
                <a:gd name="T26" fmla="*/ 71 w 281"/>
                <a:gd name="T27" fmla="*/ 89 h 245"/>
                <a:gd name="T28" fmla="*/ 97 w 281"/>
                <a:gd name="T29" fmla="*/ 80 h 245"/>
                <a:gd name="T30" fmla="*/ 149 w 281"/>
                <a:gd name="T31" fmla="*/ 39 h 245"/>
                <a:gd name="T32" fmla="*/ 209 w 281"/>
                <a:gd name="T33" fmla="*/ 0 h 245"/>
                <a:gd name="T34" fmla="*/ 238 w 281"/>
                <a:gd name="T35" fmla="*/ 9 h 245"/>
                <a:gd name="T36" fmla="*/ 248 w 281"/>
                <a:gd name="T37" fmla="*/ 20 h 245"/>
                <a:gd name="T38" fmla="*/ 261 w 281"/>
                <a:gd name="T39" fmla="*/ 12 h 245"/>
                <a:gd name="T40" fmla="*/ 266 w 281"/>
                <a:gd name="T41" fmla="*/ 45 h 245"/>
                <a:gd name="T42" fmla="*/ 273 w 281"/>
                <a:gd name="T43" fmla="*/ 50 h 245"/>
                <a:gd name="T44" fmla="*/ 274 w 281"/>
                <a:gd name="T45" fmla="*/ 57 h 245"/>
                <a:gd name="T46" fmla="*/ 281 w 281"/>
                <a:gd name="T47" fmla="*/ 64 h 245"/>
                <a:gd name="T48" fmla="*/ 278 w 281"/>
                <a:gd name="T49" fmla="*/ 73 h 245"/>
                <a:gd name="T50" fmla="*/ 271 w 281"/>
                <a:gd name="T51" fmla="*/ 115 h 245"/>
                <a:gd name="T52" fmla="*/ 271 w 281"/>
                <a:gd name="T53" fmla="*/ 142 h 245"/>
                <a:gd name="T54" fmla="*/ 248 w 281"/>
                <a:gd name="T55" fmla="*/ 162 h 245"/>
                <a:gd name="T56" fmla="*/ 241 w 281"/>
                <a:gd name="T57" fmla="*/ 189 h 245"/>
                <a:gd name="T58" fmla="*/ 249 w 281"/>
                <a:gd name="T59" fmla="*/ 197 h 245"/>
                <a:gd name="T60" fmla="*/ 249 w 281"/>
                <a:gd name="T61" fmla="*/ 210 h 245"/>
                <a:gd name="T62" fmla="*/ 260 w 281"/>
                <a:gd name="T63" fmla="*/ 210 h 245"/>
                <a:gd name="T64" fmla="*/ 259 w 281"/>
                <a:gd name="T65" fmla="*/ 220 h 245"/>
                <a:gd name="T66" fmla="*/ 254 w 281"/>
                <a:gd name="T67" fmla="*/ 221 h 245"/>
                <a:gd name="T68" fmla="*/ 253 w 281"/>
                <a:gd name="T69" fmla="*/ 228 h 245"/>
                <a:gd name="T70" fmla="*/ 250 w 281"/>
                <a:gd name="T71" fmla="*/ 228 h 245"/>
                <a:gd name="T72" fmla="*/ 237 w 281"/>
                <a:gd name="T73" fmla="*/ 206 h 245"/>
                <a:gd name="T74" fmla="*/ 233 w 281"/>
                <a:gd name="T75" fmla="*/ 205 h 245"/>
                <a:gd name="T76" fmla="*/ 219 w 281"/>
                <a:gd name="T77" fmla="*/ 216 h 245"/>
                <a:gd name="T78" fmla="*/ 205 w 281"/>
                <a:gd name="T79" fmla="*/ 210 h 245"/>
                <a:gd name="T80" fmla="*/ 195 w 281"/>
                <a:gd name="T81" fmla="*/ 209 h 245"/>
                <a:gd name="T82" fmla="*/ 189 w 281"/>
                <a:gd name="T83" fmla="*/ 212 h 245"/>
                <a:gd name="T84" fmla="*/ 179 w 281"/>
                <a:gd name="T85" fmla="*/ 212 h 245"/>
                <a:gd name="T86" fmla="*/ 168 w 281"/>
                <a:gd name="T87" fmla="*/ 220 h 245"/>
                <a:gd name="T88" fmla="*/ 159 w 281"/>
                <a:gd name="T89" fmla="*/ 221 h 245"/>
                <a:gd name="T90" fmla="*/ 137 w 281"/>
                <a:gd name="T91" fmla="*/ 210 h 245"/>
                <a:gd name="T92" fmla="*/ 128 w 281"/>
                <a:gd name="T93" fmla="*/ 215 h 245"/>
                <a:gd name="T94" fmla="*/ 119 w 281"/>
                <a:gd name="T95" fmla="*/ 215 h 245"/>
                <a:gd name="T96" fmla="*/ 112 w 281"/>
                <a:gd name="T97" fmla="*/ 207 h 245"/>
                <a:gd name="T98" fmla="*/ 93 w 281"/>
                <a:gd name="T99" fmla="*/ 199 h 245"/>
                <a:gd name="T100" fmla="*/ 74 w 281"/>
                <a:gd name="T101" fmla="*/ 202 h 245"/>
                <a:gd name="T102" fmla="*/ 69 w 281"/>
                <a:gd name="T103" fmla="*/ 206 h 245"/>
                <a:gd name="T104" fmla="*/ 67 w 281"/>
                <a:gd name="T105" fmla="*/ 218 h 245"/>
                <a:gd name="T106" fmla="*/ 61 w 281"/>
                <a:gd name="T107" fmla="*/ 227 h 245"/>
                <a:gd name="T108" fmla="*/ 60 w 281"/>
                <a:gd name="T109" fmla="*/ 245 h 245"/>
                <a:gd name="T110" fmla="*/ 46 w 281"/>
                <a:gd name="T111" fmla="*/ 233 h 245"/>
                <a:gd name="T112" fmla="*/ 40 w 281"/>
                <a:gd name="T113" fmla="*/ 233 h 245"/>
                <a:gd name="T114" fmla="*/ 34 w 281"/>
                <a:gd name="T115" fmla="*/ 239 h 2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81" h="245">
                  <a:moveTo>
                    <a:pt x="34" y="239"/>
                  </a:moveTo>
                  <a:lnTo>
                    <a:pt x="34" y="225"/>
                  </a:lnTo>
                  <a:lnTo>
                    <a:pt x="13" y="220"/>
                  </a:lnTo>
                  <a:lnTo>
                    <a:pt x="12" y="210"/>
                  </a:lnTo>
                  <a:lnTo>
                    <a:pt x="2" y="197"/>
                  </a:lnTo>
                  <a:lnTo>
                    <a:pt x="0" y="187"/>
                  </a:lnTo>
                  <a:lnTo>
                    <a:pt x="1" y="177"/>
                  </a:lnTo>
                  <a:lnTo>
                    <a:pt x="13" y="176"/>
                  </a:lnTo>
                  <a:lnTo>
                    <a:pt x="19" y="169"/>
                  </a:lnTo>
                  <a:lnTo>
                    <a:pt x="44" y="167"/>
                  </a:lnTo>
                  <a:lnTo>
                    <a:pt x="60" y="164"/>
                  </a:lnTo>
                  <a:lnTo>
                    <a:pt x="62" y="151"/>
                  </a:lnTo>
                  <a:lnTo>
                    <a:pt x="72" y="137"/>
                  </a:lnTo>
                  <a:lnTo>
                    <a:pt x="71" y="89"/>
                  </a:lnTo>
                  <a:lnTo>
                    <a:pt x="97" y="80"/>
                  </a:lnTo>
                  <a:lnTo>
                    <a:pt x="149" y="39"/>
                  </a:lnTo>
                  <a:lnTo>
                    <a:pt x="209" y="0"/>
                  </a:lnTo>
                  <a:lnTo>
                    <a:pt x="238" y="9"/>
                  </a:lnTo>
                  <a:lnTo>
                    <a:pt x="248" y="20"/>
                  </a:lnTo>
                  <a:lnTo>
                    <a:pt x="261" y="12"/>
                  </a:lnTo>
                  <a:lnTo>
                    <a:pt x="266" y="45"/>
                  </a:lnTo>
                  <a:lnTo>
                    <a:pt x="273" y="50"/>
                  </a:lnTo>
                  <a:lnTo>
                    <a:pt x="274" y="57"/>
                  </a:lnTo>
                  <a:lnTo>
                    <a:pt x="281" y="64"/>
                  </a:lnTo>
                  <a:lnTo>
                    <a:pt x="278" y="73"/>
                  </a:lnTo>
                  <a:lnTo>
                    <a:pt x="271" y="115"/>
                  </a:lnTo>
                  <a:lnTo>
                    <a:pt x="271" y="142"/>
                  </a:lnTo>
                  <a:lnTo>
                    <a:pt x="248" y="162"/>
                  </a:lnTo>
                  <a:lnTo>
                    <a:pt x="241" y="189"/>
                  </a:lnTo>
                  <a:lnTo>
                    <a:pt x="249" y="197"/>
                  </a:lnTo>
                  <a:lnTo>
                    <a:pt x="249" y="210"/>
                  </a:lnTo>
                  <a:lnTo>
                    <a:pt x="260" y="210"/>
                  </a:lnTo>
                  <a:lnTo>
                    <a:pt x="259" y="220"/>
                  </a:lnTo>
                  <a:lnTo>
                    <a:pt x="254" y="221"/>
                  </a:lnTo>
                  <a:lnTo>
                    <a:pt x="253" y="228"/>
                  </a:lnTo>
                  <a:lnTo>
                    <a:pt x="250" y="228"/>
                  </a:lnTo>
                  <a:lnTo>
                    <a:pt x="237" y="206"/>
                  </a:lnTo>
                  <a:lnTo>
                    <a:pt x="233" y="205"/>
                  </a:lnTo>
                  <a:lnTo>
                    <a:pt x="219" y="216"/>
                  </a:lnTo>
                  <a:lnTo>
                    <a:pt x="205" y="210"/>
                  </a:lnTo>
                  <a:lnTo>
                    <a:pt x="195" y="209"/>
                  </a:lnTo>
                  <a:lnTo>
                    <a:pt x="189" y="212"/>
                  </a:lnTo>
                  <a:lnTo>
                    <a:pt x="179" y="212"/>
                  </a:lnTo>
                  <a:lnTo>
                    <a:pt x="168" y="220"/>
                  </a:lnTo>
                  <a:lnTo>
                    <a:pt x="159" y="221"/>
                  </a:lnTo>
                  <a:lnTo>
                    <a:pt x="137" y="210"/>
                  </a:lnTo>
                  <a:lnTo>
                    <a:pt x="128" y="215"/>
                  </a:lnTo>
                  <a:lnTo>
                    <a:pt x="119" y="215"/>
                  </a:lnTo>
                  <a:lnTo>
                    <a:pt x="112" y="207"/>
                  </a:lnTo>
                  <a:lnTo>
                    <a:pt x="93" y="199"/>
                  </a:lnTo>
                  <a:lnTo>
                    <a:pt x="74" y="202"/>
                  </a:lnTo>
                  <a:lnTo>
                    <a:pt x="69" y="206"/>
                  </a:lnTo>
                  <a:lnTo>
                    <a:pt x="67" y="218"/>
                  </a:lnTo>
                  <a:lnTo>
                    <a:pt x="61" y="227"/>
                  </a:lnTo>
                  <a:lnTo>
                    <a:pt x="60" y="245"/>
                  </a:lnTo>
                  <a:lnTo>
                    <a:pt x="46" y="233"/>
                  </a:lnTo>
                  <a:lnTo>
                    <a:pt x="40" y="233"/>
                  </a:lnTo>
                  <a:lnTo>
                    <a:pt x="34" y="23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94" name="Freeform 93"/>
            <p:cNvSpPr>
              <a:spLocks/>
            </p:cNvSpPr>
            <p:nvPr/>
          </p:nvSpPr>
          <p:spPr bwMode="auto">
            <a:xfrm>
              <a:off x="5009909" y="3800011"/>
              <a:ext cx="357078" cy="310652"/>
            </a:xfrm>
            <a:custGeom>
              <a:avLst/>
              <a:gdLst>
                <a:gd name="T0" fmla="*/ 106 w 216"/>
                <a:gd name="T1" fmla="*/ 189 h 200"/>
                <a:gd name="T2" fmla="*/ 87 w 216"/>
                <a:gd name="T3" fmla="*/ 197 h 200"/>
                <a:gd name="T4" fmla="*/ 80 w 216"/>
                <a:gd name="T5" fmla="*/ 196 h 200"/>
                <a:gd name="T6" fmla="*/ 73 w 216"/>
                <a:gd name="T7" fmla="*/ 200 h 200"/>
                <a:gd name="T8" fmla="*/ 59 w 216"/>
                <a:gd name="T9" fmla="*/ 200 h 200"/>
                <a:gd name="T10" fmla="*/ 49 w 216"/>
                <a:gd name="T11" fmla="*/ 187 h 200"/>
                <a:gd name="T12" fmla="*/ 43 w 216"/>
                <a:gd name="T13" fmla="*/ 172 h 200"/>
                <a:gd name="T14" fmla="*/ 30 w 216"/>
                <a:gd name="T15" fmla="*/ 158 h 200"/>
                <a:gd name="T16" fmla="*/ 16 w 216"/>
                <a:gd name="T17" fmla="*/ 158 h 200"/>
                <a:gd name="T18" fmla="*/ 0 w 216"/>
                <a:gd name="T19" fmla="*/ 158 h 200"/>
                <a:gd name="T20" fmla="*/ 1 w 216"/>
                <a:gd name="T21" fmla="*/ 125 h 200"/>
                <a:gd name="T22" fmla="*/ 0 w 216"/>
                <a:gd name="T23" fmla="*/ 112 h 200"/>
                <a:gd name="T24" fmla="*/ 4 w 216"/>
                <a:gd name="T25" fmla="*/ 98 h 200"/>
                <a:gd name="T26" fmla="*/ 9 w 216"/>
                <a:gd name="T27" fmla="*/ 92 h 200"/>
                <a:gd name="T28" fmla="*/ 18 w 216"/>
                <a:gd name="T29" fmla="*/ 79 h 200"/>
                <a:gd name="T30" fmla="*/ 16 w 216"/>
                <a:gd name="T31" fmla="*/ 74 h 200"/>
                <a:gd name="T32" fmla="*/ 20 w 216"/>
                <a:gd name="T33" fmla="*/ 65 h 200"/>
                <a:gd name="T34" fmla="*/ 16 w 216"/>
                <a:gd name="T35" fmla="*/ 53 h 200"/>
                <a:gd name="T36" fmla="*/ 16 w 216"/>
                <a:gd name="T37" fmla="*/ 46 h 200"/>
                <a:gd name="T38" fmla="*/ 17 w 216"/>
                <a:gd name="T39" fmla="*/ 28 h 200"/>
                <a:gd name="T40" fmla="*/ 23 w 216"/>
                <a:gd name="T41" fmla="*/ 19 h 200"/>
                <a:gd name="T42" fmla="*/ 25 w 216"/>
                <a:gd name="T43" fmla="*/ 7 h 200"/>
                <a:gd name="T44" fmla="*/ 30 w 216"/>
                <a:gd name="T45" fmla="*/ 3 h 200"/>
                <a:gd name="T46" fmla="*/ 49 w 216"/>
                <a:gd name="T47" fmla="*/ 0 h 200"/>
                <a:gd name="T48" fmla="*/ 68 w 216"/>
                <a:gd name="T49" fmla="*/ 8 h 200"/>
                <a:gd name="T50" fmla="*/ 75 w 216"/>
                <a:gd name="T51" fmla="*/ 16 h 200"/>
                <a:gd name="T52" fmla="*/ 84 w 216"/>
                <a:gd name="T53" fmla="*/ 16 h 200"/>
                <a:gd name="T54" fmla="*/ 93 w 216"/>
                <a:gd name="T55" fmla="*/ 11 h 200"/>
                <a:gd name="T56" fmla="*/ 115 w 216"/>
                <a:gd name="T57" fmla="*/ 22 h 200"/>
                <a:gd name="T58" fmla="*/ 124 w 216"/>
                <a:gd name="T59" fmla="*/ 21 h 200"/>
                <a:gd name="T60" fmla="*/ 135 w 216"/>
                <a:gd name="T61" fmla="*/ 13 h 200"/>
                <a:gd name="T62" fmla="*/ 145 w 216"/>
                <a:gd name="T63" fmla="*/ 13 h 200"/>
                <a:gd name="T64" fmla="*/ 151 w 216"/>
                <a:gd name="T65" fmla="*/ 10 h 200"/>
                <a:gd name="T66" fmla="*/ 161 w 216"/>
                <a:gd name="T67" fmla="*/ 11 h 200"/>
                <a:gd name="T68" fmla="*/ 175 w 216"/>
                <a:gd name="T69" fmla="*/ 17 h 200"/>
                <a:gd name="T70" fmla="*/ 189 w 216"/>
                <a:gd name="T71" fmla="*/ 6 h 200"/>
                <a:gd name="T72" fmla="*/ 193 w 216"/>
                <a:gd name="T73" fmla="*/ 7 h 200"/>
                <a:gd name="T74" fmla="*/ 206 w 216"/>
                <a:gd name="T75" fmla="*/ 29 h 200"/>
                <a:gd name="T76" fmla="*/ 209 w 216"/>
                <a:gd name="T77" fmla="*/ 29 h 200"/>
                <a:gd name="T78" fmla="*/ 216 w 216"/>
                <a:gd name="T79" fmla="*/ 37 h 200"/>
                <a:gd name="T80" fmla="*/ 214 w 216"/>
                <a:gd name="T81" fmla="*/ 41 h 200"/>
                <a:gd name="T82" fmla="*/ 214 w 216"/>
                <a:gd name="T83" fmla="*/ 48 h 200"/>
                <a:gd name="T84" fmla="*/ 199 w 216"/>
                <a:gd name="T85" fmla="*/ 64 h 200"/>
                <a:gd name="T86" fmla="*/ 194 w 216"/>
                <a:gd name="T87" fmla="*/ 77 h 200"/>
                <a:gd name="T88" fmla="*/ 191 w 216"/>
                <a:gd name="T89" fmla="*/ 88 h 200"/>
                <a:gd name="T90" fmla="*/ 187 w 216"/>
                <a:gd name="T91" fmla="*/ 93 h 200"/>
                <a:gd name="T92" fmla="*/ 184 w 216"/>
                <a:gd name="T93" fmla="*/ 107 h 200"/>
                <a:gd name="T94" fmla="*/ 174 w 216"/>
                <a:gd name="T95" fmla="*/ 116 h 200"/>
                <a:gd name="T96" fmla="*/ 172 w 216"/>
                <a:gd name="T97" fmla="*/ 126 h 200"/>
                <a:gd name="T98" fmla="*/ 167 w 216"/>
                <a:gd name="T99" fmla="*/ 135 h 200"/>
                <a:gd name="T100" fmla="*/ 166 w 216"/>
                <a:gd name="T101" fmla="*/ 143 h 200"/>
                <a:gd name="T102" fmla="*/ 153 w 216"/>
                <a:gd name="T103" fmla="*/ 150 h 200"/>
                <a:gd name="T104" fmla="*/ 143 w 216"/>
                <a:gd name="T105" fmla="*/ 142 h 200"/>
                <a:gd name="T106" fmla="*/ 136 w 216"/>
                <a:gd name="T107" fmla="*/ 142 h 200"/>
                <a:gd name="T108" fmla="*/ 125 w 216"/>
                <a:gd name="T109" fmla="*/ 154 h 200"/>
                <a:gd name="T110" fmla="*/ 120 w 216"/>
                <a:gd name="T111" fmla="*/ 155 h 200"/>
                <a:gd name="T112" fmla="*/ 111 w 216"/>
                <a:gd name="T113" fmla="*/ 175 h 200"/>
                <a:gd name="T114" fmla="*/ 106 w 216"/>
                <a:gd name="T115" fmla="*/ 189 h 2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16" h="200">
                  <a:moveTo>
                    <a:pt x="106" y="189"/>
                  </a:moveTo>
                  <a:lnTo>
                    <a:pt x="87" y="197"/>
                  </a:lnTo>
                  <a:lnTo>
                    <a:pt x="80" y="196"/>
                  </a:lnTo>
                  <a:lnTo>
                    <a:pt x="73" y="200"/>
                  </a:lnTo>
                  <a:lnTo>
                    <a:pt x="59" y="200"/>
                  </a:lnTo>
                  <a:lnTo>
                    <a:pt x="49" y="187"/>
                  </a:lnTo>
                  <a:lnTo>
                    <a:pt x="43" y="172"/>
                  </a:lnTo>
                  <a:lnTo>
                    <a:pt x="30" y="158"/>
                  </a:lnTo>
                  <a:lnTo>
                    <a:pt x="16" y="158"/>
                  </a:lnTo>
                  <a:lnTo>
                    <a:pt x="0" y="158"/>
                  </a:lnTo>
                  <a:lnTo>
                    <a:pt x="1" y="125"/>
                  </a:lnTo>
                  <a:lnTo>
                    <a:pt x="0" y="112"/>
                  </a:lnTo>
                  <a:lnTo>
                    <a:pt x="4" y="98"/>
                  </a:lnTo>
                  <a:lnTo>
                    <a:pt x="9" y="92"/>
                  </a:lnTo>
                  <a:lnTo>
                    <a:pt x="18" y="79"/>
                  </a:lnTo>
                  <a:lnTo>
                    <a:pt x="16" y="74"/>
                  </a:lnTo>
                  <a:lnTo>
                    <a:pt x="20" y="65"/>
                  </a:lnTo>
                  <a:lnTo>
                    <a:pt x="16" y="53"/>
                  </a:lnTo>
                  <a:lnTo>
                    <a:pt x="16" y="46"/>
                  </a:lnTo>
                  <a:lnTo>
                    <a:pt x="17" y="28"/>
                  </a:lnTo>
                  <a:lnTo>
                    <a:pt x="23" y="19"/>
                  </a:lnTo>
                  <a:lnTo>
                    <a:pt x="25" y="7"/>
                  </a:lnTo>
                  <a:lnTo>
                    <a:pt x="30" y="3"/>
                  </a:lnTo>
                  <a:lnTo>
                    <a:pt x="49" y="0"/>
                  </a:lnTo>
                  <a:lnTo>
                    <a:pt x="68" y="8"/>
                  </a:lnTo>
                  <a:lnTo>
                    <a:pt x="75" y="16"/>
                  </a:lnTo>
                  <a:lnTo>
                    <a:pt x="84" y="16"/>
                  </a:lnTo>
                  <a:lnTo>
                    <a:pt x="93" y="11"/>
                  </a:lnTo>
                  <a:lnTo>
                    <a:pt x="115" y="22"/>
                  </a:lnTo>
                  <a:lnTo>
                    <a:pt x="124" y="21"/>
                  </a:lnTo>
                  <a:lnTo>
                    <a:pt x="135" y="13"/>
                  </a:lnTo>
                  <a:lnTo>
                    <a:pt x="145" y="13"/>
                  </a:lnTo>
                  <a:lnTo>
                    <a:pt x="151" y="10"/>
                  </a:lnTo>
                  <a:lnTo>
                    <a:pt x="161" y="11"/>
                  </a:lnTo>
                  <a:lnTo>
                    <a:pt x="175" y="17"/>
                  </a:lnTo>
                  <a:lnTo>
                    <a:pt x="189" y="6"/>
                  </a:lnTo>
                  <a:lnTo>
                    <a:pt x="193" y="7"/>
                  </a:lnTo>
                  <a:lnTo>
                    <a:pt x="206" y="29"/>
                  </a:lnTo>
                  <a:lnTo>
                    <a:pt x="209" y="29"/>
                  </a:lnTo>
                  <a:lnTo>
                    <a:pt x="216" y="37"/>
                  </a:lnTo>
                  <a:lnTo>
                    <a:pt x="214" y="41"/>
                  </a:lnTo>
                  <a:lnTo>
                    <a:pt x="214" y="48"/>
                  </a:lnTo>
                  <a:lnTo>
                    <a:pt x="199" y="64"/>
                  </a:lnTo>
                  <a:lnTo>
                    <a:pt x="194" y="77"/>
                  </a:lnTo>
                  <a:lnTo>
                    <a:pt x="191" y="88"/>
                  </a:lnTo>
                  <a:lnTo>
                    <a:pt x="187" y="93"/>
                  </a:lnTo>
                  <a:lnTo>
                    <a:pt x="184" y="107"/>
                  </a:lnTo>
                  <a:lnTo>
                    <a:pt x="174" y="116"/>
                  </a:lnTo>
                  <a:lnTo>
                    <a:pt x="172" y="126"/>
                  </a:lnTo>
                  <a:lnTo>
                    <a:pt x="167" y="135"/>
                  </a:lnTo>
                  <a:lnTo>
                    <a:pt x="166" y="143"/>
                  </a:lnTo>
                  <a:lnTo>
                    <a:pt x="153" y="150"/>
                  </a:lnTo>
                  <a:lnTo>
                    <a:pt x="143" y="142"/>
                  </a:lnTo>
                  <a:lnTo>
                    <a:pt x="136" y="142"/>
                  </a:lnTo>
                  <a:lnTo>
                    <a:pt x="125" y="154"/>
                  </a:lnTo>
                  <a:lnTo>
                    <a:pt x="120" y="155"/>
                  </a:lnTo>
                  <a:lnTo>
                    <a:pt x="111" y="175"/>
                  </a:lnTo>
                  <a:lnTo>
                    <a:pt x="106" y="18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95" name="Freeform 94"/>
            <p:cNvSpPr>
              <a:spLocks/>
            </p:cNvSpPr>
            <p:nvPr/>
          </p:nvSpPr>
          <p:spPr bwMode="auto">
            <a:xfrm>
              <a:off x="5014867" y="2532550"/>
              <a:ext cx="95882" cy="83876"/>
            </a:xfrm>
            <a:custGeom>
              <a:avLst/>
              <a:gdLst>
                <a:gd name="T0" fmla="*/ 42 w 58"/>
                <a:gd name="T1" fmla="*/ 0 h 54"/>
                <a:gd name="T2" fmla="*/ 55 w 58"/>
                <a:gd name="T3" fmla="*/ 0 h 54"/>
                <a:gd name="T4" fmla="*/ 58 w 58"/>
                <a:gd name="T5" fmla="*/ 7 h 54"/>
                <a:gd name="T6" fmla="*/ 55 w 58"/>
                <a:gd name="T7" fmla="*/ 25 h 54"/>
                <a:gd name="T8" fmla="*/ 51 w 58"/>
                <a:gd name="T9" fmla="*/ 33 h 54"/>
                <a:gd name="T10" fmla="*/ 42 w 58"/>
                <a:gd name="T11" fmla="*/ 33 h 54"/>
                <a:gd name="T12" fmla="*/ 45 w 58"/>
                <a:gd name="T13" fmla="*/ 54 h 54"/>
                <a:gd name="T14" fmla="*/ 36 w 58"/>
                <a:gd name="T15" fmla="*/ 49 h 54"/>
                <a:gd name="T16" fmla="*/ 26 w 58"/>
                <a:gd name="T17" fmla="*/ 40 h 54"/>
                <a:gd name="T18" fmla="*/ 11 w 58"/>
                <a:gd name="T19" fmla="*/ 44 h 54"/>
                <a:gd name="T20" fmla="*/ 0 w 58"/>
                <a:gd name="T21" fmla="*/ 43 h 54"/>
                <a:gd name="T22" fmla="*/ 8 w 58"/>
                <a:gd name="T23" fmla="*/ 37 h 54"/>
                <a:gd name="T24" fmla="*/ 21 w 58"/>
                <a:gd name="T25" fmla="*/ 8 h 54"/>
                <a:gd name="T26" fmla="*/ 42 w 58"/>
                <a:gd name="T27" fmla="*/ 0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8" h="54">
                  <a:moveTo>
                    <a:pt x="42" y="0"/>
                  </a:moveTo>
                  <a:lnTo>
                    <a:pt x="55" y="0"/>
                  </a:lnTo>
                  <a:lnTo>
                    <a:pt x="58" y="7"/>
                  </a:lnTo>
                  <a:lnTo>
                    <a:pt x="55" y="25"/>
                  </a:lnTo>
                  <a:lnTo>
                    <a:pt x="51" y="33"/>
                  </a:lnTo>
                  <a:lnTo>
                    <a:pt x="42" y="33"/>
                  </a:lnTo>
                  <a:lnTo>
                    <a:pt x="45" y="54"/>
                  </a:lnTo>
                  <a:lnTo>
                    <a:pt x="36" y="49"/>
                  </a:lnTo>
                  <a:lnTo>
                    <a:pt x="26" y="40"/>
                  </a:lnTo>
                  <a:lnTo>
                    <a:pt x="11" y="44"/>
                  </a:lnTo>
                  <a:lnTo>
                    <a:pt x="0" y="43"/>
                  </a:lnTo>
                  <a:lnTo>
                    <a:pt x="8" y="37"/>
                  </a:lnTo>
                  <a:lnTo>
                    <a:pt x="21" y="8"/>
                  </a:lnTo>
                  <a:lnTo>
                    <a:pt x="42"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96" name="Freeform 95"/>
            <p:cNvSpPr>
              <a:spLocks/>
            </p:cNvSpPr>
            <p:nvPr/>
          </p:nvSpPr>
          <p:spPr bwMode="auto">
            <a:xfrm>
              <a:off x="5046278" y="2016868"/>
              <a:ext cx="562069" cy="374337"/>
            </a:xfrm>
            <a:custGeom>
              <a:avLst/>
              <a:gdLst>
                <a:gd name="T0" fmla="*/ 294 w 340"/>
                <a:gd name="T1" fmla="*/ 0 h 241"/>
                <a:gd name="T2" fmla="*/ 338 w 340"/>
                <a:gd name="T3" fmla="*/ 13 h 241"/>
                <a:gd name="T4" fmla="*/ 322 w 340"/>
                <a:gd name="T5" fmla="*/ 17 h 241"/>
                <a:gd name="T6" fmla="*/ 340 w 340"/>
                <a:gd name="T7" fmla="*/ 28 h 241"/>
                <a:gd name="T8" fmla="*/ 319 w 340"/>
                <a:gd name="T9" fmla="*/ 35 h 241"/>
                <a:gd name="T10" fmla="*/ 309 w 340"/>
                <a:gd name="T11" fmla="*/ 37 h 241"/>
                <a:gd name="T12" fmla="*/ 311 w 340"/>
                <a:gd name="T13" fmla="*/ 24 h 241"/>
                <a:gd name="T14" fmla="*/ 293 w 340"/>
                <a:gd name="T15" fmla="*/ 18 h 241"/>
                <a:gd name="T16" fmla="*/ 274 w 340"/>
                <a:gd name="T17" fmla="*/ 23 h 241"/>
                <a:gd name="T18" fmla="*/ 270 w 340"/>
                <a:gd name="T19" fmla="*/ 36 h 241"/>
                <a:gd name="T20" fmla="*/ 259 w 340"/>
                <a:gd name="T21" fmla="*/ 44 h 241"/>
                <a:gd name="T22" fmla="*/ 244 w 340"/>
                <a:gd name="T23" fmla="*/ 40 h 241"/>
                <a:gd name="T24" fmla="*/ 227 w 340"/>
                <a:gd name="T25" fmla="*/ 40 h 241"/>
                <a:gd name="T26" fmla="*/ 210 w 340"/>
                <a:gd name="T27" fmla="*/ 31 h 241"/>
                <a:gd name="T28" fmla="*/ 203 w 340"/>
                <a:gd name="T29" fmla="*/ 36 h 241"/>
                <a:gd name="T30" fmla="*/ 195 w 340"/>
                <a:gd name="T31" fmla="*/ 37 h 241"/>
                <a:gd name="T32" fmla="*/ 195 w 340"/>
                <a:gd name="T33" fmla="*/ 48 h 241"/>
                <a:gd name="T34" fmla="*/ 170 w 340"/>
                <a:gd name="T35" fmla="*/ 45 h 241"/>
                <a:gd name="T36" fmla="*/ 168 w 340"/>
                <a:gd name="T37" fmla="*/ 55 h 241"/>
                <a:gd name="T38" fmla="*/ 155 w 340"/>
                <a:gd name="T39" fmla="*/ 55 h 241"/>
                <a:gd name="T40" fmla="*/ 148 w 340"/>
                <a:gd name="T41" fmla="*/ 68 h 241"/>
                <a:gd name="T42" fmla="*/ 137 w 340"/>
                <a:gd name="T43" fmla="*/ 88 h 241"/>
                <a:gd name="T44" fmla="*/ 118 w 340"/>
                <a:gd name="T45" fmla="*/ 114 h 241"/>
                <a:gd name="T46" fmla="*/ 124 w 340"/>
                <a:gd name="T47" fmla="*/ 120 h 241"/>
                <a:gd name="T48" fmla="*/ 120 w 340"/>
                <a:gd name="T49" fmla="*/ 127 h 241"/>
                <a:gd name="T50" fmla="*/ 106 w 340"/>
                <a:gd name="T51" fmla="*/ 127 h 241"/>
                <a:gd name="T52" fmla="*/ 98 w 340"/>
                <a:gd name="T53" fmla="*/ 145 h 241"/>
                <a:gd name="T54" fmla="*/ 102 w 340"/>
                <a:gd name="T55" fmla="*/ 170 h 241"/>
                <a:gd name="T56" fmla="*/ 112 w 340"/>
                <a:gd name="T57" fmla="*/ 179 h 241"/>
                <a:gd name="T58" fmla="*/ 109 w 340"/>
                <a:gd name="T59" fmla="*/ 202 h 241"/>
                <a:gd name="T60" fmla="*/ 98 w 340"/>
                <a:gd name="T61" fmla="*/ 215 h 241"/>
                <a:gd name="T62" fmla="*/ 92 w 340"/>
                <a:gd name="T63" fmla="*/ 226 h 241"/>
                <a:gd name="T64" fmla="*/ 81 w 340"/>
                <a:gd name="T65" fmla="*/ 214 h 241"/>
                <a:gd name="T66" fmla="*/ 54 w 340"/>
                <a:gd name="T67" fmla="*/ 237 h 241"/>
                <a:gd name="T68" fmla="*/ 34 w 340"/>
                <a:gd name="T69" fmla="*/ 241 h 241"/>
                <a:gd name="T70" fmla="*/ 13 w 340"/>
                <a:gd name="T71" fmla="*/ 231 h 241"/>
                <a:gd name="T72" fmla="*/ 7 w 340"/>
                <a:gd name="T73" fmla="*/ 211 h 241"/>
                <a:gd name="T74" fmla="*/ 0 w 340"/>
                <a:gd name="T75" fmla="*/ 166 h 241"/>
                <a:gd name="T76" fmla="*/ 13 w 340"/>
                <a:gd name="T77" fmla="*/ 154 h 241"/>
                <a:gd name="T78" fmla="*/ 50 w 340"/>
                <a:gd name="T79" fmla="*/ 139 h 241"/>
                <a:gd name="T80" fmla="*/ 76 w 340"/>
                <a:gd name="T81" fmla="*/ 119 h 241"/>
                <a:gd name="T82" fmla="*/ 99 w 340"/>
                <a:gd name="T83" fmla="*/ 94 h 241"/>
                <a:gd name="T84" fmla="*/ 128 w 340"/>
                <a:gd name="T85" fmla="*/ 59 h 241"/>
                <a:gd name="T86" fmla="*/ 149 w 340"/>
                <a:gd name="T87" fmla="*/ 45 h 241"/>
                <a:gd name="T88" fmla="*/ 182 w 340"/>
                <a:gd name="T89" fmla="*/ 24 h 241"/>
                <a:gd name="T90" fmla="*/ 209 w 340"/>
                <a:gd name="T91" fmla="*/ 16 h 241"/>
                <a:gd name="T92" fmla="*/ 231 w 340"/>
                <a:gd name="T93" fmla="*/ 17 h 241"/>
                <a:gd name="T94" fmla="*/ 247 w 340"/>
                <a:gd name="T95" fmla="*/ 3 h 241"/>
                <a:gd name="T96" fmla="*/ 271 w 340"/>
                <a:gd name="T97" fmla="*/ 3 h 241"/>
                <a:gd name="T98" fmla="*/ 294 w 340"/>
                <a:gd name="T99" fmla="*/ 0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340" h="241">
                  <a:moveTo>
                    <a:pt x="294" y="0"/>
                  </a:moveTo>
                  <a:lnTo>
                    <a:pt x="338" y="13"/>
                  </a:lnTo>
                  <a:lnTo>
                    <a:pt x="322" y="17"/>
                  </a:lnTo>
                  <a:lnTo>
                    <a:pt x="340" y="28"/>
                  </a:lnTo>
                  <a:lnTo>
                    <a:pt x="319" y="35"/>
                  </a:lnTo>
                  <a:lnTo>
                    <a:pt x="309" y="37"/>
                  </a:lnTo>
                  <a:lnTo>
                    <a:pt x="311" y="24"/>
                  </a:lnTo>
                  <a:lnTo>
                    <a:pt x="293" y="18"/>
                  </a:lnTo>
                  <a:lnTo>
                    <a:pt x="274" y="23"/>
                  </a:lnTo>
                  <a:lnTo>
                    <a:pt x="270" y="36"/>
                  </a:lnTo>
                  <a:lnTo>
                    <a:pt x="259" y="44"/>
                  </a:lnTo>
                  <a:lnTo>
                    <a:pt x="244" y="40"/>
                  </a:lnTo>
                  <a:lnTo>
                    <a:pt x="227" y="40"/>
                  </a:lnTo>
                  <a:lnTo>
                    <a:pt x="210" y="31"/>
                  </a:lnTo>
                  <a:lnTo>
                    <a:pt x="203" y="36"/>
                  </a:lnTo>
                  <a:lnTo>
                    <a:pt x="195" y="37"/>
                  </a:lnTo>
                  <a:lnTo>
                    <a:pt x="195" y="48"/>
                  </a:lnTo>
                  <a:lnTo>
                    <a:pt x="170" y="45"/>
                  </a:lnTo>
                  <a:lnTo>
                    <a:pt x="168" y="55"/>
                  </a:lnTo>
                  <a:lnTo>
                    <a:pt x="155" y="55"/>
                  </a:lnTo>
                  <a:lnTo>
                    <a:pt x="148" y="68"/>
                  </a:lnTo>
                  <a:lnTo>
                    <a:pt x="137" y="88"/>
                  </a:lnTo>
                  <a:lnTo>
                    <a:pt x="118" y="114"/>
                  </a:lnTo>
                  <a:lnTo>
                    <a:pt x="124" y="120"/>
                  </a:lnTo>
                  <a:lnTo>
                    <a:pt x="120" y="127"/>
                  </a:lnTo>
                  <a:lnTo>
                    <a:pt x="106" y="127"/>
                  </a:lnTo>
                  <a:lnTo>
                    <a:pt x="98" y="145"/>
                  </a:lnTo>
                  <a:lnTo>
                    <a:pt x="102" y="170"/>
                  </a:lnTo>
                  <a:lnTo>
                    <a:pt x="112" y="179"/>
                  </a:lnTo>
                  <a:lnTo>
                    <a:pt x="109" y="202"/>
                  </a:lnTo>
                  <a:lnTo>
                    <a:pt x="98" y="215"/>
                  </a:lnTo>
                  <a:lnTo>
                    <a:pt x="92" y="226"/>
                  </a:lnTo>
                  <a:lnTo>
                    <a:pt x="81" y="214"/>
                  </a:lnTo>
                  <a:lnTo>
                    <a:pt x="54" y="237"/>
                  </a:lnTo>
                  <a:lnTo>
                    <a:pt x="34" y="241"/>
                  </a:lnTo>
                  <a:lnTo>
                    <a:pt x="13" y="231"/>
                  </a:lnTo>
                  <a:lnTo>
                    <a:pt x="7" y="211"/>
                  </a:lnTo>
                  <a:lnTo>
                    <a:pt x="0" y="166"/>
                  </a:lnTo>
                  <a:lnTo>
                    <a:pt x="13" y="154"/>
                  </a:lnTo>
                  <a:lnTo>
                    <a:pt x="50" y="139"/>
                  </a:lnTo>
                  <a:lnTo>
                    <a:pt x="76" y="119"/>
                  </a:lnTo>
                  <a:lnTo>
                    <a:pt x="99" y="94"/>
                  </a:lnTo>
                  <a:lnTo>
                    <a:pt x="128" y="59"/>
                  </a:lnTo>
                  <a:lnTo>
                    <a:pt x="149" y="45"/>
                  </a:lnTo>
                  <a:lnTo>
                    <a:pt x="182" y="24"/>
                  </a:lnTo>
                  <a:lnTo>
                    <a:pt x="209" y="16"/>
                  </a:lnTo>
                  <a:lnTo>
                    <a:pt x="231" y="17"/>
                  </a:lnTo>
                  <a:lnTo>
                    <a:pt x="247" y="3"/>
                  </a:lnTo>
                  <a:lnTo>
                    <a:pt x="271" y="3"/>
                  </a:lnTo>
                  <a:lnTo>
                    <a:pt x="294"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97" name="Freeform 96"/>
            <p:cNvSpPr>
              <a:spLocks/>
            </p:cNvSpPr>
            <p:nvPr/>
          </p:nvSpPr>
          <p:spPr bwMode="auto">
            <a:xfrm>
              <a:off x="5332271" y="1839796"/>
              <a:ext cx="79351" cy="23300"/>
            </a:xfrm>
            <a:custGeom>
              <a:avLst/>
              <a:gdLst>
                <a:gd name="T0" fmla="*/ 48 w 48"/>
                <a:gd name="T1" fmla="*/ 9 h 15"/>
                <a:gd name="T2" fmla="*/ 23 w 48"/>
                <a:gd name="T3" fmla="*/ 15 h 15"/>
                <a:gd name="T4" fmla="*/ 1 w 48"/>
                <a:gd name="T5" fmla="*/ 11 h 15"/>
                <a:gd name="T6" fmla="*/ 8 w 48"/>
                <a:gd name="T7" fmla="*/ 8 h 15"/>
                <a:gd name="T8" fmla="*/ 0 w 48"/>
                <a:gd name="T9" fmla="*/ 3 h 15"/>
                <a:gd name="T10" fmla="*/ 24 w 48"/>
                <a:gd name="T11" fmla="*/ 0 h 15"/>
                <a:gd name="T12" fmla="*/ 30 w 48"/>
                <a:gd name="T13" fmla="*/ 5 h 15"/>
                <a:gd name="T14" fmla="*/ 48 w 48"/>
                <a:gd name="T15" fmla="*/ 9 h 1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8" h="15">
                  <a:moveTo>
                    <a:pt x="48" y="9"/>
                  </a:moveTo>
                  <a:lnTo>
                    <a:pt x="23" y="15"/>
                  </a:lnTo>
                  <a:lnTo>
                    <a:pt x="1" y="11"/>
                  </a:lnTo>
                  <a:lnTo>
                    <a:pt x="8" y="8"/>
                  </a:lnTo>
                  <a:lnTo>
                    <a:pt x="0" y="3"/>
                  </a:lnTo>
                  <a:lnTo>
                    <a:pt x="24" y="0"/>
                  </a:lnTo>
                  <a:lnTo>
                    <a:pt x="30" y="5"/>
                  </a:lnTo>
                  <a:lnTo>
                    <a:pt x="48" y="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98" name="Freeform 97"/>
            <p:cNvSpPr>
              <a:spLocks/>
            </p:cNvSpPr>
            <p:nvPr/>
          </p:nvSpPr>
          <p:spPr bwMode="auto">
            <a:xfrm>
              <a:off x="5127282" y="1805626"/>
              <a:ext cx="214909" cy="73003"/>
            </a:xfrm>
            <a:custGeom>
              <a:avLst/>
              <a:gdLst>
                <a:gd name="T0" fmla="*/ 89 w 130"/>
                <a:gd name="T1" fmla="*/ 4 h 47"/>
                <a:gd name="T2" fmla="*/ 130 w 130"/>
                <a:gd name="T3" fmla="*/ 15 h 47"/>
                <a:gd name="T4" fmla="*/ 102 w 130"/>
                <a:gd name="T5" fmla="*/ 21 h 47"/>
                <a:gd name="T6" fmla="*/ 98 w 130"/>
                <a:gd name="T7" fmla="*/ 31 h 47"/>
                <a:gd name="T8" fmla="*/ 88 w 130"/>
                <a:gd name="T9" fmla="*/ 34 h 47"/>
                <a:gd name="T10" fmla="*/ 85 w 130"/>
                <a:gd name="T11" fmla="*/ 46 h 47"/>
                <a:gd name="T12" fmla="*/ 70 w 130"/>
                <a:gd name="T13" fmla="*/ 47 h 47"/>
                <a:gd name="T14" fmla="*/ 43 w 130"/>
                <a:gd name="T15" fmla="*/ 38 h 47"/>
                <a:gd name="T16" fmla="*/ 53 w 130"/>
                <a:gd name="T17" fmla="*/ 32 h 47"/>
                <a:gd name="T18" fmla="*/ 35 w 130"/>
                <a:gd name="T19" fmla="*/ 28 h 47"/>
                <a:gd name="T20" fmla="*/ 10 w 130"/>
                <a:gd name="T21" fmla="*/ 16 h 47"/>
                <a:gd name="T22" fmla="*/ 0 w 130"/>
                <a:gd name="T23" fmla="*/ 5 h 47"/>
                <a:gd name="T24" fmla="*/ 30 w 130"/>
                <a:gd name="T25" fmla="*/ 0 h 47"/>
                <a:gd name="T26" fmla="*/ 37 w 130"/>
                <a:gd name="T27" fmla="*/ 5 h 47"/>
                <a:gd name="T28" fmla="*/ 54 w 130"/>
                <a:gd name="T29" fmla="*/ 5 h 47"/>
                <a:gd name="T30" fmla="*/ 57 w 130"/>
                <a:gd name="T31" fmla="*/ 0 h 47"/>
                <a:gd name="T32" fmla="*/ 74 w 130"/>
                <a:gd name="T33" fmla="*/ 0 h 47"/>
                <a:gd name="T34" fmla="*/ 89 w 130"/>
                <a:gd name="T35" fmla="*/ 4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30" h="47">
                  <a:moveTo>
                    <a:pt x="89" y="4"/>
                  </a:moveTo>
                  <a:lnTo>
                    <a:pt x="130" y="15"/>
                  </a:lnTo>
                  <a:lnTo>
                    <a:pt x="102" y="21"/>
                  </a:lnTo>
                  <a:lnTo>
                    <a:pt x="98" y="31"/>
                  </a:lnTo>
                  <a:lnTo>
                    <a:pt x="88" y="34"/>
                  </a:lnTo>
                  <a:lnTo>
                    <a:pt x="85" y="46"/>
                  </a:lnTo>
                  <a:lnTo>
                    <a:pt x="70" y="47"/>
                  </a:lnTo>
                  <a:lnTo>
                    <a:pt x="43" y="38"/>
                  </a:lnTo>
                  <a:lnTo>
                    <a:pt x="53" y="32"/>
                  </a:lnTo>
                  <a:lnTo>
                    <a:pt x="35" y="28"/>
                  </a:lnTo>
                  <a:lnTo>
                    <a:pt x="10" y="16"/>
                  </a:lnTo>
                  <a:lnTo>
                    <a:pt x="0" y="5"/>
                  </a:lnTo>
                  <a:lnTo>
                    <a:pt x="30" y="0"/>
                  </a:lnTo>
                  <a:lnTo>
                    <a:pt x="37" y="5"/>
                  </a:lnTo>
                  <a:lnTo>
                    <a:pt x="54" y="5"/>
                  </a:lnTo>
                  <a:lnTo>
                    <a:pt x="57" y="0"/>
                  </a:lnTo>
                  <a:lnTo>
                    <a:pt x="74" y="0"/>
                  </a:lnTo>
                  <a:lnTo>
                    <a:pt x="89" y="4"/>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99" name="Freeform 98"/>
            <p:cNvSpPr>
              <a:spLocks/>
            </p:cNvSpPr>
            <p:nvPr/>
          </p:nvSpPr>
          <p:spPr bwMode="auto">
            <a:xfrm>
              <a:off x="5254574" y="1793199"/>
              <a:ext cx="191765" cy="26405"/>
            </a:xfrm>
            <a:custGeom>
              <a:avLst/>
              <a:gdLst>
                <a:gd name="T0" fmla="*/ 92 w 116"/>
                <a:gd name="T1" fmla="*/ 3 h 17"/>
                <a:gd name="T2" fmla="*/ 116 w 116"/>
                <a:gd name="T3" fmla="*/ 8 h 17"/>
                <a:gd name="T4" fmla="*/ 101 w 116"/>
                <a:gd name="T5" fmla="*/ 15 h 17"/>
                <a:gd name="T6" fmla="*/ 68 w 116"/>
                <a:gd name="T7" fmla="*/ 17 h 17"/>
                <a:gd name="T8" fmla="*/ 34 w 116"/>
                <a:gd name="T9" fmla="*/ 14 h 17"/>
                <a:gd name="T10" fmla="*/ 31 w 116"/>
                <a:gd name="T11" fmla="*/ 11 h 17"/>
                <a:gd name="T12" fmla="*/ 14 w 116"/>
                <a:gd name="T13" fmla="*/ 11 h 17"/>
                <a:gd name="T14" fmla="*/ 0 w 116"/>
                <a:gd name="T15" fmla="*/ 4 h 17"/>
                <a:gd name="T16" fmla="*/ 35 w 116"/>
                <a:gd name="T17" fmla="*/ 1 h 17"/>
                <a:gd name="T18" fmla="*/ 52 w 116"/>
                <a:gd name="T19" fmla="*/ 4 h 17"/>
                <a:gd name="T20" fmla="*/ 62 w 116"/>
                <a:gd name="T21" fmla="*/ 0 h 17"/>
                <a:gd name="T22" fmla="*/ 92 w 116"/>
                <a:gd name="T23" fmla="*/ 3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16" h="17">
                  <a:moveTo>
                    <a:pt x="92" y="3"/>
                  </a:moveTo>
                  <a:lnTo>
                    <a:pt x="116" y="8"/>
                  </a:lnTo>
                  <a:lnTo>
                    <a:pt x="101" y="15"/>
                  </a:lnTo>
                  <a:lnTo>
                    <a:pt x="68" y="17"/>
                  </a:lnTo>
                  <a:lnTo>
                    <a:pt x="34" y="14"/>
                  </a:lnTo>
                  <a:lnTo>
                    <a:pt x="31" y="11"/>
                  </a:lnTo>
                  <a:lnTo>
                    <a:pt x="14" y="11"/>
                  </a:lnTo>
                  <a:lnTo>
                    <a:pt x="0" y="4"/>
                  </a:lnTo>
                  <a:lnTo>
                    <a:pt x="35" y="1"/>
                  </a:lnTo>
                  <a:lnTo>
                    <a:pt x="52" y="4"/>
                  </a:lnTo>
                  <a:lnTo>
                    <a:pt x="62" y="0"/>
                  </a:lnTo>
                  <a:lnTo>
                    <a:pt x="92" y="3"/>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00" name="Freeform 99"/>
            <p:cNvSpPr>
              <a:spLocks/>
            </p:cNvSpPr>
            <p:nvPr/>
          </p:nvSpPr>
          <p:spPr bwMode="auto">
            <a:xfrm>
              <a:off x="6482858" y="3444313"/>
              <a:ext cx="221521" cy="267160"/>
            </a:xfrm>
            <a:custGeom>
              <a:avLst/>
              <a:gdLst>
                <a:gd name="T0" fmla="*/ 120 w 134"/>
                <a:gd name="T1" fmla="*/ 79 h 172"/>
                <a:gd name="T2" fmla="*/ 114 w 134"/>
                <a:gd name="T3" fmla="*/ 93 h 172"/>
                <a:gd name="T4" fmla="*/ 106 w 134"/>
                <a:gd name="T5" fmla="*/ 92 h 172"/>
                <a:gd name="T6" fmla="*/ 103 w 134"/>
                <a:gd name="T7" fmla="*/ 97 h 172"/>
                <a:gd name="T8" fmla="*/ 101 w 134"/>
                <a:gd name="T9" fmla="*/ 107 h 172"/>
                <a:gd name="T10" fmla="*/ 104 w 134"/>
                <a:gd name="T11" fmla="*/ 121 h 172"/>
                <a:gd name="T12" fmla="*/ 103 w 134"/>
                <a:gd name="T13" fmla="*/ 124 h 172"/>
                <a:gd name="T14" fmla="*/ 95 w 134"/>
                <a:gd name="T15" fmla="*/ 124 h 172"/>
                <a:gd name="T16" fmla="*/ 84 w 134"/>
                <a:gd name="T17" fmla="*/ 132 h 172"/>
                <a:gd name="T18" fmla="*/ 83 w 134"/>
                <a:gd name="T19" fmla="*/ 142 h 172"/>
                <a:gd name="T20" fmla="*/ 79 w 134"/>
                <a:gd name="T21" fmla="*/ 146 h 172"/>
                <a:gd name="T22" fmla="*/ 68 w 134"/>
                <a:gd name="T23" fmla="*/ 146 h 172"/>
                <a:gd name="T24" fmla="*/ 61 w 134"/>
                <a:gd name="T25" fmla="*/ 151 h 172"/>
                <a:gd name="T26" fmla="*/ 62 w 134"/>
                <a:gd name="T27" fmla="*/ 159 h 172"/>
                <a:gd name="T28" fmla="*/ 54 w 134"/>
                <a:gd name="T29" fmla="*/ 165 h 172"/>
                <a:gd name="T30" fmla="*/ 43 w 134"/>
                <a:gd name="T31" fmla="*/ 163 h 172"/>
                <a:gd name="T32" fmla="*/ 32 w 134"/>
                <a:gd name="T33" fmla="*/ 170 h 172"/>
                <a:gd name="T34" fmla="*/ 23 w 134"/>
                <a:gd name="T35" fmla="*/ 172 h 172"/>
                <a:gd name="T36" fmla="*/ 16 w 134"/>
                <a:gd name="T37" fmla="*/ 157 h 172"/>
                <a:gd name="T38" fmla="*/ 0 w 134"/>
                <a:gd name="T39" fmla="*/ 123 h 172"/>
                <a:gd name="T40" fmla="*/ 52 w 134"/>
                <a:gd name="T41" fmla="*/ 102 h 172"/>
                <a:gd name="T42" fmla="*/ 60 w 134"/>
                <a:gd name="T43" fmla="*/ 60 h 172"/>
                <a:gd name="T44" fmla="*/ 51 w 134"/>
                <a:gd name="T45" fmla="*/ 46 h 172"/>
                <a:gd name="T46" fmla="*/ 50 w 134"/>
                <a:gd name="T47" fmla="*/ 37 h 172"/>
                <a:gd name="T48" fmla="*/ 54 w 134"/>
                <a:gd name="T49" fmla="*/ 29 h 172"/>
                <a:gd name="T50" fmla="*/ 54 w 134"/>
                <a:gd name="T51" fmla="*/ 20 h 172"/>
                <a:gd name="T52" fmla="*/ 61 w 134"/>
                <a:gd name="T53" fmla="*/ 16 h 172"/>
                <a:gd name="T54" fmla="*/ 58 w 134"/>
                <a:gd name="T55" fmla="*/ 13 h 172"/>
                <a:gd name="T56" fmla="*/ 57 w 134"/>
                <a:gd name="T57" fmla="*/ 0 h 172"/>
                <a:gd name="T58" fmla="*/ 67 w 134"/>
                <a:gd name="T59" fmla="*/ 0 h 172"/>
                <a:gd name="T60" fmla="*/ 76 w 134"/>
                <a:gd name="T61" fmla="*/ 14 h 172"/>
                <a:gd name="T62" fmla="*/ 87 w 134"/>
                <a:gd name="T63" fmla="*/ 21 h 172"/>
                <a:gd name="T64" fmla="*/ 101 w 134"/>
                <a:gd name="T65" fmla="*/ 24 h 172"/>
                <a:gd name="T66" fmla="*/ 112 w 134"/>
                <a:gd name="T67" fmla="*/ 28 h 172"/>
                <a:gd name="T68" fmla="*/ 121 w 134"/>
                <a:gd name="T69" fmla="*/ 40 h 172"/>
                <a:gd name="T70" fmla="*/ 127 w 134"/>
                <a:gd name="T71" fmla="*/ 47 h 172"/>
                <a:gd name="T72" fmla="*/ 134 w 134"/>
                <a:gd name="T73" fmla="*/ 49 h 172"/>
                <a:gd name="T74" fmla="*/ 134 w 134"/>
                <a:gd name="T75" fmla="*/ 54 h 172"/>
                <a:gd name="T76" fmla="*/ 129 w 134"/>
                <a:gd name="T77" fmla="*/ 66 h 172"/>
                <a:gd name="T78" fmla="*/ 127 w 134"/>
                <a:gd name="T79" fmla="*/ 72 h 172"/>
                <a:gd name="T80" fmla="*/ 120 w 134"/>
                <a:gd name="T81" fmla="*/ 79 h 1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34" h="172">
                  <a:moveTo>
                    <a:pt x="120" y="79"/>
                  </a:moveTo>
                  <a:lnTo>
                    <a:pt x="114" y="93"/>
                  </a:lnTo>
                  <a:lnTo>
                    <a:pt x="106" y="92"/>
                  </a:lnTo>
                  <a:lnTo>
                    <a:pt x="103" y="97"/>
                  </a:lnTo>
                  <a:lnTo>
                    <a:pt x="101" y="107"/>
                  </a:lnTo>
                  <a:lnTo>
                    <a:pt x="104" y="121"/>
                  </a:lnTo>
                  <a:lnTo>
                    <a:pt x="103" y="124"/>
                  </a:lnTo>
                  <a:lnTo>
                    <a:pt x="95" y="124"/>
                  </a:lnTo>
                  <a:lnTo>
                    <a:pt x="84" y="132"/>
                  </a:lnTo>
                  <a:lnTo>
                    <a:pt x="83" y="142"/>
                  </a:lnTo>
                  <a:lnTo>
                    <a:pt x="79" y="146"/>
                  </a:lnTo>
                  <a:lnTo>
                    <a:pt x="68" y="146"/>
                  </a:lnTo>
                  <a:lnTo>
                    <a:pt x="61" y="151"/>
                  </a:lnTo>
                  <a:lnTo>
                    <a:pt x="62" y="159"/>
                  </a:lnTo>
                  <a:lnTo>
                    <a:pt x="54" y="165"/>
                  </a:lnTo>
                  <a:lnTo>
                    <a:pt x="43" y="163"/>
                  </a:lnTo>
                  <a:lnTo>
                    <a:pt x="32" y="170"/>
                  </a:lnTo>
                  <a:lnTo>
                    <a:pt x="23" y="172"/>
                  </a:lnTo>
                  <a:lnTo>
                    <a:pt x="16" y="157"/>
                  </a:lnTo>
                  <a:lnTo>
                    <a:pt x="0" y="123"/>
                  </a:lnTo>
                  <a:lnTo>
                    <a:pt x="52" y="102"/>
                  </a:lnTo>
                  <a:lnTo>
                    <a:pt x="60" y="60"/>
                  </a:lnTo>
                  <a:lnTo>
                    <a:pt x="51" y="46"/>
                  </a:lnTo>
                  <a:lnTo>
                    <a:pt x="50" y="37"/>
                  </a:lnTo>
                  <a:lnTo>
                    <a:pt x="54" y="29"/>
                  </a:lnTo>
                  <a:lnTo>
                    <a:pt x="54" y="20"/>
                  </a:lnTo>
                  <a:lnTo>
                    <a:pt x="61" y="16"/>
                  </a:lnTo>
                  <a:lnTo>
                    <a:pt x="58" y="13"/>
                  </a:lnTo>
                  <a:lnTo>
                    <a:pt x="57" y="0"/>
                  </a:lnTo>
                  <a:lnTo>
                    <a:pt x="67" y="0"/>
                  </a:lnTo>
                  <a:lnTo>
                    <a:pt x="76" y="14"/>
                  </a:lnTo>
                  <a:lnTo>
                    <a:pt x="87" y="21"/>
                  </a:lnTo>
                  <a:lnTo>
                    <a:pt x="101" y="24"/>
                  </a:lnTo>
                  <a:lnTo>
                    <a:pt x="112" y="28"/>
                  </a:lnTo>
                  <a:lnTo>
                    <a:pt x="121" y="40"/>
                  </a:lnTo>
                  <a:lnTo>
                    <a:pt x="127" y="47"/>
                  </a:lnTo>
                  <a:lnTo>
                    <a:pt x="134" y="49"/>
                  </a:lnTo>
                  <a:lnTo>
                    <a:pt x="134" y="54"/>
                  </a:lnTo>
                  <a:lnTo>
                    <a:pt x="129" y="66"/>
                  </a:lnTo>
                  <a:lnTo>
                    <a:pt x="127" y="72"/>
                  </a:lnTo>
                  <a:lnTo>
                    <a:pt x="120" y="7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01" name="Freeform 100"/>
            <p:cNvSpPr>
              <a:spLocks/>
            </p:cNvSpPr>
            <p:nvPr/>
          </p:nvSpPr>
          <p:spPr bwMode="auto">
            <a:xfrm>
              <a:off x="5290943" y="2490612"/>
              <a:ext cx="267809" cy="181732"/>
            </a:xfrm>
            <a:custGeom>
              <a:avLst/>
              <a:gdLst>
                <a:gd name="T0" fmla="*/ 18 w 162"/>
                <a:gd name="T1" fmla="*/ 75 h 117"/>
                <a:gd name="T2" fmla="*/ 11 w 162"/>
                <a:gd name="T3" fmla="*/ 62 h 117"/>
                <a:gd name="T4" fmla="*/ 11 w 162"/>
                <a:gd name="T5" fmla="*/ 55 h 117"/>
                <a:gd name="T6" fmla="*/ 6 w 162"/>
                <a:gd name="T7" fmla="*/ 44 h 117"/>
                <a:gd name="T8" fmla="*/ 0 w 162"/>
                <a:gd name="T9" fmla="*/ 37 h 117"/>
                <a:gd name="T10" fmla="*/ 4 w 162"/>
                <a:gd name="T11" fmla="*/ 32 h 117"/>
                <a:gd name="T12" fmla="*/ 0 w 162"/>
                <a:gd name="T13" fmla="*/ 22 h 117"/>
                <a:gd name="T14" fmla="*/ 10 w 162"/>
                <a:gd name="T15" fmla="*/ 16 h 117"/>
                <a:gd name="T16" fmla="*/ 33 w 162"/>
                <a:gd name="T17" fmla="*/ 7 h 117"/>
                <a:gd name="T18" fmla="*/ 52 w 162"/>
                <a:gd name="T19" fmla="*/ 0 h 117"/>
                <a:gd name="T20" fmla="*/ 67 w 162"/>
                <a:gd name="T21" fmla="*/ 3 h 117"/>
                <a:gd name="T22" fmla="*/ 69 w 162"/>
                <a:gd name="T23" fmla="*/ 8 h 117"/>
                <a:gd name="T24" fmla="*/ 84 w 162"/>
                <a:gd name="T25" fmla="*/ 8 h 117"/>
                <a:gd name="T26" fmla="*/ 103 w 162"/>
                <a:gd name="T27" fmla="*/ 10 h 117"/>
                <a:gd name="T28" fmla="*/ 132 w 162"/>
                <a:gd name="T29" fmla="*/ 10 h 117"/>
                <a:gd name="T30" fmla="*/ 140 w 162"/>
                <a:gd name="T31" fmla="*/ 12 h 117"/>
                <a:gd name="T32" fmla="*/ 145 w 162"/>
                <a:gd name="T33" fmla="*/ 18 h 117"/>
                <a:gd name="T34" fmla="*/ 147 w 162"/>
                <a:gd name="T35" fmla="*/ 27 h 117"/>
                <a:gd name="T36" fmla="*/ 152 w 162"/>
                <a:gd name="T37" fmla="*/ 35 h 117"/>
                <a:gd name="T38" fmla="*/ 153 w 162"/>
                <a:gd name="T39" fmla="*/ 43 h 117"/>
                <a:gd name="T40" fmla="*/ 144 w 162"/>
                <a:gd name="T41" fmla="*/ 47 h 117"/>
                <a:gd name="T42" fmla="*/ 150 w 162"/>
                <a:gd name="T43" fmla="*/ 56 h 117"/>
                <a:gd name="T44" fmla="*/ 152 w 162"/>
                <a:gd name="T45" fmla="*/ 65 h 117"/>
                <a:gd name="T46" fmla="*/ 162 w 162"/>
                <a:gd name="T47" fmla="*/ 83 h 117"/>
                <a:gd name="T48" fmla="*/ 161 w 162"/>
                <a:gd name="T49" fmla="*/ 89 h 117"/>
                <a:gd name="T50" fmla="*/ 154 w 162"/>
                <a:gd name="T51" fmla="*/ 91 h 117"/>
                <a:gd name="T52" fmla="*/ 141 w 162"/>
                <a:gd name="T53" fmla="*/ 108 h 117"/>
                <a:gd name="T54" fmla="*/ 146 w 162"/>
                <a:gd name="T55" fmla="*/ 117 h 117"/>
                <a:gd name="T56" fmla="*/ 143 w 162"/>
                <a:gd name="T57" fmla="*/ 116 h 117"/>
                <a:gd name="T58" fmla="*/ 127 w 162"/>
                <a:gd name="T59" fmla="*/ 108 h 117"/>
                <a:gd name="T60" fmla="*/ 115 w 162"/>
                <a:gd name="T61" fmla="*/ 110 h 117"/>
                <a:gd name="T62" fmla="*/ 107 w 162"/>
                <a:gd name="T63" fmla="*/ 109 h 117"/>
                <a:gd name="T64" fmla="*/ 98 w 162"/>
                <a:gd name="T65" fmla="*/ 113 h 117"/>
                <a:gd name="T66" fmla="*/ 90 w 162"/>
                <a:gd name="T67" fmla="*/ 106 h 117"/>
                <a:gd name="T68" fmla="*/ 83 w 162"/>
                <a:gd name="T69" fmla="*/ 109 h 117"/>
                <a:gd name="T70" fmla="*/ 82 w 162"/>
                <a:gd name="T71" fmla="*/ 107 h 117"/>
                <a:gd name="T72" fmla="*/ 74 w 162"/>
                <a:gd name="T73" fmla="*/ 97 h 117"/>
                <a:gd name="T74" fmla="*/ 62 w 162"/>
                <a:gd name="T75" fmla="*/ 96 h 117"/>
                <a:gd name="T76" fmla="*/ 60 w 162"/>
                <a:gd name="T77" fmla="*/ 90 h 117"/>
                <a:gd name="T78" fmla="*/ 49 w 162"/>
                <a:gd name="T79" fmla="*/ 88 h 117"/>
                <a:gd name="T80" fmla="*/ 47 w 162"/>
                <a:gd name="T81" fmla="*/ 93 h 117"/>
                <a:gd name="T82" fmla="*/ 38 w 162"/>
                <a:gd name="T83" fmla="*/ 89 h 117"/>
                <a:gd name="T84" fmla="*/ 38 w 162"/>
                <a:gd name="T85" fmla="*/ 83 h 117"/>
                <a:gd name="T86" fmla="*/ 26 w 162"/>
                <a:gd name="T87" fmla="*/ 81 h 117"/>
                <a:gd name="T88" fmla="*/ 18 w 162"/>
                <a:gd name="T89" fmla="*/ 75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62" h="117">
                  <a:moveTo>
                    <a:pt x="18" y="75"/>
                  </a:moveTo>
                  <a:lnTo>
                    <a:pt x="11" y="62"/>
                  </a:lnTo>
                  <a:lnTo>
                    <a:pt x="11" y="55"/>
                  </a:lnTo>
                  <a:lnTo>
                    <a:pt x="6" y="44"/>
                  </a:lnTo>
                  <a:lnTo>
                    <a:pt x="0" y="37"/>
                  </a:lnTo>
                  <a:lnTo>
                    <a:pt x="4" y="32"/>
                  </a:lnTo>
                  <a:lnTo>
                    <a:pt x="0" y="22"/>
                  </a:lnTo>
                  <a:lnTo>
                    <a:pt x="10" y="16"/>
                  </a:lnTo>
                  <a:lnTo>
                    <a:pt x="33" y="7"/>
                  </a:lnTo>
                  <a:lnTo>
                    <a:pt x="52" y="0"/>
                  </a:lnTo>
                  <a:lnTo>
                    <a:pt x="67" y="3"/>
                  </a:lnTo>
                  <a:lnTo>
                    <a:pt x="69" y="8"/>
                  </a:lnTo>
                  <a:lnTo>
                    <a:pt x="84" y="8"/>
                  </a:lnTo>
                  <a:lnTo>
                    <a:pt x="103" y="10"/>
                  </a:lnTo>
                  <a:lnTo>
                    <a:pt x="132" y="10"/>
                  </a:lnTo>
                  <a:lnTo>
                    <a:pt x="140" y="12"/>
                  </a:lnTo>
                  <a:lnTo>
                    <a:pt x="145" y="18"/>
                  </a:lnTo>
                  <a:lnTo>
                    <a:pt x="147" y="27"/>
                  </a:lnTo>
                  <a:lnTo>
                    <a:pt x="152" y="35"/>
                  </a:lnTo>
                  <a:lnTo>
                    <a:pt x="153" y="43"/>
                  </a:lnTo>
                  <a:lnTo>
                    <a:pt x="144" y="47"/>
                  </a:lnTo>
                  <a:lnTo>
                    <a:pt x="150" y="56"/>
                  </a:lnTo>
                  <a:lnTo>
                    <a:pt x="152" y="65"/>
                  </a:lnTo>
                  <a:lnTo>
                    <a:pt x="162" y="83"/>
                  </a:lnTo>
                  <a:lnTo>
                    <a:pt x="161" y="89"/>
                  </a:lnTo>
                  <a:lnTo>
                    <a:pt x="154" y="91"/>
                  </a:lnTo>
                  <a:lnTo>
                    <a:pt x="141" y="108"/>
                  </a:lnTo>
                  <a:lnTo>
                    <a:pt x="146" y="117"/>
                  </a:lnTo>
                  <a:lnTo>
                    <a:pt x="143" y="116"/>
                  </a:lnTo>
                  <a:lnTo>
                    <a:pt x="127" y="108"/>
                  </a:lnTo>
                  <a:lnTo>
                    <a:pt x="115" y="110"/>
                  </a:lnTo>
                  <a:lnTo>
                    <a:pt x="107" y="109"/>
                  </a:lnTo>
                  <a:lnTo>
                    <a:pt x="98" y="113"/>
                  </a:lnTo>
                  <a:lnTo>
                    <a:pt x="90" y="106"/>
                  </a:lnTo>
                  <a:lnTo>
                    <a:pt x="83" y="109"/>
                  </a:lnTo>
                  <a:lnTo>
                    <a:pt x="82" y="107"/>
                  </a:lnTo>
                  <a:lnTo>
                    <a:pt x="74" y="97"/>
                  </a:lnTo>
                  <a:lnTo>
                    <a:pt x="62" y="96"/>
                  </a:lnTo>
                  <a:lnTo>
                    <a:pt x="60" y="90"/>
                  </a:lnTo>
                  <a:lnTo>
                    <a:pt x="49" y="88"/>
                  </a:lnTo>
                  <a:lnTo>
                    <a:pt x="47" y="93"/>
                  </a:lnTo>
                  <a:lnTo>
                    <a:pt x="38" y="89"/>
                  </a:lnTo>
                  <a:lnTo>
                    <a:pt x="38" y="83"/>
                  </a:lnTo>
                  <a:lnTo>
                    <a:pt x="26" y="81"/>
                  </a:lnTo>
                  <a:lnTo>
                    <a:pt x="18" y="7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02" name="Freeform 101"/>
            <p:cNvSpPr>
              <a:spLocks/>
            </p:cNvSpPr>
            <p:nvPr/>
          </p:nvSpPr>
          <p:spPr bwMode="auto">
            <a:xfrm>
              <a:off x="4659442" y="2885140"/>
              <a:ext cx="90923" cy="175519"/>
            </a:xfrm>
            <a:custGeom>
              <a:avLst/>
              <a:gdLst>
                <a:gd name="T0" fmla="*/ 11 w 55"/>
                <a:gd name="T1" fmla="*/ 9 h 113"/>
                <a:gd name="T2" fmla="*/ 17 w 55"/>
                <a:gd name="T3" fmla="*/ 3 h 113"/>
                <a:gd name="T4" fmla="*/ 24 w 55"/>
                <a:gd name="T5" fmla="*/ 0 h 113"/>
                <a:gd name="T6" fmla="*/ 28 w 55"/>
                <a:gd name="T7" fmla="*/ 10 h 113"/>
                <a:gd name="T8" fmla="*/ 38 w 55"/>
                <a:gd name="T9" fmla="*/ 10 h 113"/>
                <a:gd name="T10" fmla="*/ 41 w 55"/>
                <a:gd name="T11" fmla="*/ 8 h 113"/>
                <a:gd name="T12" fmla="*/ 50 w 55"/>
                <a:gd name="T13" fmla="*/ 9 h 113"/>
                <a:gd name="T14" fmla="*/ 55 w 55"/>
                <a:gd name="T15" fmla="*/ 19 h 113"/>
                <a:gd name="T16" fmla="*/ 47 w 55"/>
                <a:gd name="T17" fmla="*/ 25 h 113"/>
                <a:gd name="T18" fmla="*/ 46 w 55"/>
                <a:gd name="T19" fmla="*/ 41 h 113"/>
                <a:gd name="T20" fmla="*/ 43 w 55"/>
                <a:gd name="T21" fmla="*/ 44 h 113"/>
                <a:gd name="T22" fmla="*/ 43 w 55"/>
                <a:gd name="T23" fmla="*/ 53 h 113"/>
                <a:gd name="T24" fmla="*/ 35 w 55"/>
                <a:gd name="T25" fmla="*/ 55 h 113"/>
                <a:gd name="T26" fmla="*/ 42 w 55"/>
                <a:gd name="T27" fmla="*/ 67 h 113"/>
                <a:gd name="T28" fmla="*/ 37 w 55"/>
                <a:gd name="T29" fmla="*/ 81 h 113"/>
                <a:gd name="T30" fmla="*/ 42 w 55"/>
                <a:gd name="T31" fmla="*/ 87 h 113"/>
                <a:gd name="T32" fmla="*/ 40 w 55"/>
                <a:gd name="T33" fmla="*/ 93 h 113"/>
                <a:gd name="T34" fmla="*/ 33 w 55"/>
                <a:gd name="T35" fmla="*/ 100 h 113"/>
                <a:gd name="T36" fmla="*/ 35 w 55"/>
                <a:gd name="T37" fmla="*/ 107 h 113"/>
                <a:gd name="T38" fmla="*/ 28 w 55"/>
                <a:gd name="T39" fmla="*/ 113 h 113"/>
                <a:gd name="T40" fmla="*/ 19 w 55"/>
                <a:gd name="T41" fmla="*/ 110 h 113"/>
                <a:gd name="T42" fmla="*/ 9 w 55"/>
                <a:gd name="T43" fmla="*/ 112 h 113"/>
                <a:gd name="T44" fmla="*/ 13 w 55"/>
                <a:gd name="T45" fmla="*/ 96 h 113"/>
                <a:gd name="T46" fmla="*/ 11 w 55"/>
                <a:gd name="T47" fmla="*/ 83 h 113"/>
                <a:gd name="T48" fmla="*/ 4 w 55"/>
                <a:gd name="T49" fmla="*/ 81 h 113"/>
                <a:gd name="T50" fmla="*/ 0 w 55"/>
                <a:gd name="T51" fmla="*/ 73 h 113"/>
                <a:gd name="T52" fmla="*/ 2 w 55"/>
                <a:gd name="T53" fmla="*/ 60 h 113"/>
                <a:gd name="T54" fmla="*/ 9 w 55"/>
                <a:gd name="T55" fmla="*/ 52 h 113"/>
                <a:gd name="T56" fmla="*/ 10 w 55"/>
                <a:gd name="T57" fmla="*/ 44 h 113"/>
                <a:gd name="T58" fmla="*/ 14 w 55"/>
                <a:gd name="T59" fmla="*/ 32 h 113"/>
                <a:gd name="T60" fmla="*/ 14 w 55"/>
                <a:gd name="T61" fmla="*/ 23 h 113"/>
                <a:gd name="T62" fmla="*/ 11 w 55"/>
                <a:gd name="T63" fmla="*/ 16 h 113"/>
                <a:gd name="T64" fmla="*/ 11 w 55"/>
                <a:gd name="T65" fmla="*/ 9 h 1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55" h="113">
                  <a:moveTo>
                    <a:pt x="11" y="9"/>
                  </a:moveTo>
                  <a:lnTo>
                    <a:pt x="17" y="3"/>
                  </a:lnTo>
                  <a:lnTo>
                    <a:pt x="24" y="0"/>
                  </a:lnTo>
                  <a:lnTo>
                    <a:pt x="28" y="10"/>
                  </a:lnTo>
                  <a:lnTo>
                    <a:pt x="38" y="10"/>
                  </a:lnTo>
                  <a:lnTo>
                    <a:pt x="41" y="8"/>
                  </a:lnTo>
                  <a:lnTo>
                    <a:pt x="50" y="9"/>
                  </a:lnTo>
                  <a:lnTo>
                    <a:pt x="55" y="19"/>
                  </a:lnTo>
                  <a:lnTo>
                    <a:pt x="47" y="25"/>
                  </a:lnTo>
                  <a:lnTo>
                    <a:pt x="46" y="41"/>
                  </a:lnTo>
                  <a:lnTo>
                    <a:pt x="43" y="44"/>
                  </a:lnTo>
                  <a:lnTo>
                    <a:pt x="43" y="53"/>
                  </a:lnTo>
                  <a:lnTo>
                    <a:pt x="35" y="55"/>
                  </a:lnTo>
                  <a:lnTo>
                    <a:pt x="42" y="67"/>
                  </a:lnTo>
                  <a:lnTo>
                    <a:pt x="37" y="81"/>
                  </a:lnTo>
                  <a:lnTo>
                    <a:pt x="42" y="87"/>
                  </a:lnTo>
                  <a:lnTo>
                    <a:pt x="40" y="93"/>
                  </a:lnTo>
                  <a:lnTo>
                    <a:pt x="33" y="100"/>
                  </a:lnTo>
                  <a:lnTo>
                    <a:pt x="35" y="107"/>
                  </a:lnTo>
                  <a:lnTo>
                    <a:pt x="28" y="113"/>
                  </a:lnTo>
                  <a:lnTo>
                    <a:pt x="19" y="110"/>
                  </a:lnTo>
                  <a:lnTo>
                    <a:pt x="9" y="112"/>
                  </a:lnTo>
                  <a:lnTo>
                    <a:pt x="13" y="96"/>
                  </a:lnTo>
                  <a:lnTo>
                    <a:pt x="11" y="83"/>
                  </a:lnTo>
                  <a:lnTo>
                    <a:pt x="4" y="81"/>
                  </a:lnTo>
                  <a:lnTo>
                    <a:pt x="0" y="73"/>
                  </a:lnTo>
                  <a:lnTo>
                    <a:pt x="2" y="60"/>
                  </a:lnTo>
                  <a:lnTo>
                    <a:pt x="9" y="52"/>
                  </a:lnTo>
                  <a:lnTo>
                    <a:pt x="10" y="44"/>
                  </a:lnTo>
                  <a:lnTo>
                    <a:pt x="14" y="32"/>
                  </a:lnTo>
                  <a:lnTo>
                    <a:pt x="14" y="23"/>
                  </a:lnTo>
                  <a:lnTo>
                    <a:pt x="11" y="16"/>
                  </a:lnTo>
                  <a:lnTo>
                    <a:pt x="11" y="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03" name="Freeform 102"/>
            <p:cNvSpPr>
              <a:spLocks/>
            </p:cNvSpPr>
            <p:nvPr/>
          </p:nvSpPr>
          <p:spPr bwMode="auto">
            <a:xfrm>
              <a:off x="5938975" y="3198898"/>
              <a:ext cx="18185" cy="37278"/>
            </a:xfrm>
            <a:custGeom>
              <a:avLst/>
              <a:gdLst>
                <a:gd name="T0" fmla="*/ 9 w 11"/>
                <a:gd name="T1" fmla="*/ 3 h 24"/>
                <a:gd name="T2" fmla="*/ 11 w 11"/>
                <a:gd name="T3" fmla="*/ 15 h 24"/>
                <a:gd name="T4" fmla="*/ 9 w 11"/>
                <a:gd name="T5" fmla="*/ 21 h 24"/>
                <a:gd name="T6" fmla="*/ 1 w 11"/>
                <a:gd name="T7" fmla="*/ 24 h 24"/>
                <a:gd name="T8" fmla="*/ 1 w 11"/>
                <a:gd name="T9" fmla="*/ 19 h 24"/>
                <a:gd name="T10" fmla="*/ 5 w 11"/>
                <a:gd name="T11" fmla="*/ 16 h 24"/>
                <a:gd name="T12" fmla="*/ 0 w 11"/>
                <a:gd name="T13" fmla="*/ 14 h 24"/>
                <a:gd name="T14" fmla="*/ 3 w 11"/>
                <a:gd name="T15" fmla="*/ 0 h 24"/>
                <a:gd name="T16" fmla="*/ 9 w 11"/>
                <a:gd name="T17" fmla="*/ 3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 h="24">
                  <a:moveTo>
                    <a:pt x="9" y="3"/>
                  </a:moveTo>
                  <a:lnTo>
                    <a:pt x="11" y="15"/>
                  </a:lnTo>
                  <a:lnTo>
                    <a:pt x="9" y="21"/>
                  </a:lnTo>
                  <a:lnTo>
                    <a:pt x="1" y="24"/>
                  </a:lnTo>
                  <a:lnTo>
                    <a:pt x="1" y="19"/>
                  </a:lnTo>
                  <a:lnTo>
                    <a:pt x="5" y="16"/>
                  </a:lnTo>
                  <a:lnTo>
                    <a:pt x="0" y="14"/>
                  </a:lnTo>
                  <a:lnTo>
                    <a:pt x="3" y="0"/>
                  </a:lnTo>
                  <a:lnTo>
                    <a:pt x="9" y="3"/>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04" name="Freeform 103"/>
            <p:cNvSpPr>
              <a:spLocks/>
            </p:cNvSpPr>
            <p:nvPr/>
          </p:nvSpPr>
          <p:spPr bwMode="auto">
            <a:xfrm>
              <a:off x="6423346" y="3405482"/>
              <a:ext cx="28103" cy="49704"/>
            </a:xfrm>
            <a:custGeom>
              <a:avLst/>
              <a:gdLst>
                <a:gd name="T0" fmla="*/ 3 w 17"/>
                <a:gd name="T1" fmla="*/ 28 h 32"/>
                <a:gd name="T2" fmla="*/ 0 w 17"/>
                <a:gd name="T3" fmla="*/ 13 h 32"/>
                <a:gd name="T4" fmla="*/ 4 w 17"/>
                <a:gd name="T5" fmla="*/ 2 h 32"/>
                <a:gd name="T6" fmla="*/ 9 w 17"/>
                <a:gd name="T7" fmla="*/ 0 h 32"/>
                <a:gd name="T8" fmla="*/ 15 w 17"/>
                <a:gd name="T9" fmla="*/ 7 h 32"/>
                <a:gd name="T10" fmla="*/ 17 w 17"/>
                <a:gd name="T11" fmla="*/ 18 h 32"/>
                <a:gd name="T12" fmla="*/ 14 w 17"/>
                <a:gd name="T13" fmla="*/ 31 h 32"/>
                <a:gd name="T14" fmla="*/ 9 w 17"/>
                <a:gd name="T15" fmla="*/ 32 h 32"/>
                <a:gd name="T16" fmla="*/ 3 w 17"/>
                <a:gd name="T17" fmla="*/ 28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32">
                  <a:moveTo>
                    <a:pt x="3" y="28"/>
                  </a:moveTo>
                  <a:lnTo>
                    <a:pt x="0" y="13"/>
                  </a:lnTo>
                  <a:lnTo>
                    <a:pt x="4" y="2"/>
                  </a:lnTo>
                  <a:lnTo>
                    <a:pt x="9" y="0"/>
                  </a:lnTo>
                  <a:lnTo>
                    <a:pt x="15" y="7"/>
                  </a:lnTo>
                  <a:lnTo>
                    <a:pt x="17" y="18"/>
                  </a:lnTo>
                  <a:lnTo>
                    <a:pt x="14" y="31"/>
                  </a:lnTo>
                  <a:lnTo>
                    <a:pt x="9" y="32"/>
                  </a:lnTo>
                  <a:lnTo>
                    <a:pt x="3" y="28"/>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05" name="Freeform 104"/>
            <p:cNvSpPr>
              <a:spLocks/>
            </p:cNvSpPr>
            <p:nvPr/>
          </p:nvSpPr>
          <p:spPr bwMode="auto">
            <a:xfrm>
              <a:off x="5474441" y="2697196"/>
              <a:ext cx="261197" cy="144454"/>
            </a:xfrm>
            <a:custGeom>
              <a:avLst/>
              <a:gdLst>
                <a:gd name="T0" fmla="*/ 37 w 158"/>
                <a:gd name="T1" fmla="*/ 7 h 93"/>
                <a:gd name="T2" fmla="*/ 44 w 158"/>
                <a:gd name="T3" fmla="*/ 3 h 93"/>
                <a:gd name="T4" fmla="*/ 54 w 158"/>
                <a:gd name="T5" fmla="*/ 5 h 93"/>
                <a:gd name="T6" fmla="*/ 64 w 158"/>
                <a:gd name="T7" fmla="*/ 5 h 93"/>
                <a:gd name="T8" fmla="*/ 72 w 158"/>
                <a:gd name="T9" fmla="*/ 10 h 93"/>
                <a:gd name="T10" fmla="*/ 78 w 158"/>
                <a:gd name="T11" fmla="*/ 7 h 93"/>
                <a:gd name="T12" fmla="*/ 89 w 158"/>
                <a:gd name="T13" fmla="*/ 5 h 93"/>
                <a:gd name="T14" fmla="*/ 93 w 158"/>
                <a:gd name="T15" fmla="*/ 0 h 93"/>
                <a:gd name="T16" fmla="*/ 100 w 158"/>
                <a:gd name="T17" fmla="*/ 0 h 93"/>
                <a:gd name="T18" fmla="*/ 105 w 158"/>
                <a:gd name="T19" fmla="*/ 2 h 93"/>
                <a:gd name="T20" fmla="*/ 110 w 158"/>
                <a:gd name="T21" fmla="*/ 8 h 93"/>
                <a:gd name="T22" fmla="*/ 117 w 158"/>
                <a:gd name="T23" fmla="*/ 17 h 93"/>
                <a:gd name="T24" fmla="*/ 128 w 158"/>
                <a:gd name="T25" fmla="*/ 29 h 93"/>
                <a:gd name="T26" fmla="*/ 130 w 158"/>
                <a:gd name="T27" fmla="*/ 38 h 93"/>
                <a:gd name="T28" fmla="*/ 129 w 158"/>
                <a:gd name="T29" fmla="*/ 47 h 93"/>
                <a:gd name="T30" fmla="*/ 133 w 158"/>
                <a:gd name="T31" fmla="*/ 56 h 93"/>
                <a:gd name="T32" fmla="*/ 141 w 158"/>
                <a:gd name="T33" fmla="*/ 59 h 93"/>
                <a:gd name="T34" fmla="*/ 149 w 158"/>
                <a:gd name="T35" fmla="*/ 56 h 93"/>
                <a:gd name="T36" fmla="*/ 156 w 158"/>
                <a:gd name="T37" fmla="*/ 60 h 93"/>
                <a:gd name="T38" fmla="*/ 158 w 158"/>
                <a:gd name="T39" fmla="*/ 65 h 93"/>
                <a:gd name="T40" fmla="*/ 150 w 158"/>
                <a:gd name="T41" fmla="*/ 69 h 93"/>
                <a:gd name="T42" fmla="*/ 145 w 158"/>
                <a:gd name="T43" fmla="*/ 67 h 93"/>
                <a:gd name="T44" fmla="*/ 143 w 158"/>
                <a:gd name="T45" fmla="*/ 92 h 93"/>
                <a:gd name="T46" fmla="*/ 133 w 158"/>
                <a:gd name="T47" fmla="*/ 90 h 93"/>
                <a:gd name="T48" fmla="*/ 121 w 158"/>
                <a:gd name="T49" fmla="*/ 83 h 93"/>
                <a:gd name="T50" fmla="*/ 101 w 158"/>
                <a:gd name="T51" fmla="*/ 87 h 93"/>
                <a:gd name="T52" fmla="*/ 94 w 158"/>
                <a:gd name="T53" fmla="*/ 93 h 93"/>
                <a:gd name="T54" fmla="*/ 69 w 158"/>
                <a:gd name="T55" fmla="*/ 91 h 93"/>
                <a:gd name="T56" fmla="*/ 56 w 158"/>
                <a:gd name="T57" fmla="*/ 88 h 93"/>
                <a:gd name="T58" fmla="*/ 50 w 158"/>
                <a:gd name="T59" fmla="*/ 90 h 93"/>
                <a:gd name="T60" fmla="*/ 44 w 158"/>
                <a:gd name="T61" fmla="*/ 81 h 93"/>
                <a:gd name="T62" fmla="*/ 41 w 158"/>
                <a:gd name="T63" fmla="*/ 78 h 93"/>
                <a:gd name="T64" fmla="*/ 45 w 158"/>
                <a:gd name="T65" fmla="*/ 74 h 93"/>
                <a:gd name="T66" fmla="*/ 40 w 158"/>
                <a:gd name="T67" fmla="*/ 72 h 93"/>
                <a:gd name="T68" fmla="*/ 36 w 158"/>
                <a:gd name="T69" fmla="*/ 76 h 93"/>
                <a:gd name="T70" fmla="*/ 25 w 158"/>
                <a:gd name="T71" fmla="*/ 70 h 93"/>
                <a:gd name="T72" fmla="*/ 23 w 158"/>
                <a:gd name="T73" fmla="*/ 62 h 93"/>
                <a:gd name="T74" fmla="*/ 13 w 158"/>
                <a:gd name="T75" fmla="*/ 57 h 93"/>
                <a:gd name="T76" fmla="*/ 10 w 158"/>
                <a:gd name="T77" fmla="*/ 51 h 93"/>
                <a:gd name="T78" fmla="*/ 0 w 158"/>
                <a:gd name="T79" fmla="*/ 43 h 93"/>
                <a:gd name="T80" fmla="*/ 13 w 158"/>
                <a:gd name="T81" fmla="*/ 39 h 93"/>
                <a:gd name="T82" fmla="*/ 22 w 158"/>
                <a:gd name="T83" fmla="*/ 25 h 93"/>
                <a:gd name="T84" fmla="*/ 28 w 158"/>
                <a:gd name="T85" fmla="*/ 11 h 93"/>
                <a:gd name="T86" fmla="*/ 37 w 158"/>
                <a:gd name="T87" fmla="*/ 7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58" h="93">
                  <a:moveTo>
                    <a:pt x="37" y="7"/>
                  </a:moveTo>
                  <a:lnTo>
                    <a:pt x="44" y="3"/>
                  </a:lnTo>
                  <a:lnTo>
                    <a:pt x="54" y="5"/>
                  </a:lnTo>
                  <a:lnTo>
                    <a:pt x="64" y="5"/>
                  </a:lnTo>
                  <a:lnTo>
                    <a:pt x="72" y="10"/>
                  </a:lnTo>
                  <a:lnTo>
                    <a:pt x="78" y="7"/>
                  </a:lnTo>
                  <a:lnTo>
                    <a:pt x="89" y="5"/>
                  </a:lnTo>
                  <a:lnTo>
                    <a:pt x="93" y="0"/>
                  </a:lnTo>
                  <a:lnTo>
                    <a:pt x="100" y="0"/>
                  </a:lnTo>
                  <a:lnTo>
                    <a:pt x="105" y="2"/>
                  </a:lnTo>
                  <a:lnTo>
                    <a:pt x="110" y="8"/>
                  </a:lnTo>
                  <a:lnTo>
                    <a:pt x="117" y="17"/>
                  </a:lnTo>
                  <a:lnTo>
                    <a:pt x="128" y="29"/>
                  </a:lnTo>
                  <a:lnTo>
                    <a:pt x="130" y="38"/>
                  </a:lnTo>
                  <a:lnTo>
                    <a:pt x="129" y="47"/>
                  </a:lnTo>
                  <a:lnTo>
                    <a:pt x="133" y="56"/>
                  </a:lnTo>
                  <a:lnTo>
                    <a:pt x="141" y="59"/>
                  </a:lnTo>
                  <a:lnTo>
                    <a:pt x="149" y="56"/>
                  </a:lnTo>
                  <a:lnTo>
                    <a:pt x="156" y="60"/>
                  </a:lnTo>
                  <a:lnTo>
                    <a:pt x="158" y="65"/>
                  </a:lnTo>
                  <a:lnTo>
                    <a:pt x="150" y="69"/>
                  </a:lnTo>
                  <a:lnTo>
                    <a:pt x="145" y="67"/>
                  </a:lnTo>
                  <a:lnTo>
                    <a:pt x="143" y="92"/>
                  </a:lnTo>
                  <a:lnTo>
                    <a:pt x="133" y="90"/>
                  </a:lnTo>
                  <a:lnTo>
                    <a:pt x="121" y="83"/>
                  </a:lnTo>
                  <a:lnTo>
                    <a:pt x="101" y="87"/>
                  </a:lnTo>
                  <a:lnTo>
                    <a:pt x="94" y="93"/>
                  </a:lnTo>
                  <a:lnTo>
                    <a:pt x="69" y="91"/>
                  </a:lnTo>
                  <a:lnTo>
                    <a:pt x="56" y="88"/>
                  </a:lnTo>
                  <a:lnTo>
                    <a:pt x="50" y="90"/>
                  </a:lnTo>
                  <a:lnTo>
                    <a:pt x="44" y="81"/>
                  </a:lnTo>
                  <a:lnTo>
                    <a:pt x="41" y="78"/>
                  </a:lnTo>
                  <a:lnTo>
                    <a:pt x="45" y="74"/>
                  </a:lnTo>
                  <a:lnTo>
                    <a:pt x="40" y="72"/>
                  </a:lnTo>
                  <a:lnTo>
                    <a:pt x="36" y="76"/>
                  </a:lnTo>
                  <a:lnTo>
                    <a:pt x="25" y="70"/>
                  </a:lnTo>
                  <a:lnTo>
                    <a:pt x="23" y="62"/>
                  </a:lnTo>
                  <a:lnTo>
                    <a:pt x="13" y="57"/>
                  </a:lnTo>
                  <a:lnTo>
                    <a:pt x="10" y="51"/>
                  </a:lnTo>
                  <a:lnTo>
                    <a:pt x="0" y="43"/>
                  </a:lnTo>
                  <a:lnTo>
                    <a:pt x="13" y="39"/>
                  </a:lnTo>
                  <a:lnTo>
                    <a:pt x="22" y="25"/>
                  </a:lnTo>
                  <a:lnTo>
                    <a:pt x="28" y="11"/>
                  </a:lnTo>
                  <a:lnTo>
                    <a:pt x="37" y="7"/>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06" name="Freeform 105"/>
            <p:cNvSpPr>
              <a:spLocks/>
            </p:cNvSpPr>
            <p:nvPr/>
          </p:nvSpPr>
          <p:spPr bwMode="auto">
            <a:xfrm>
              <a:off x="5429807" y="2479740"/>
              <a:ext cx="79351" cy="26405"/>
            </a:xfrm>
            <a:custGeom>
              <a:avLst/>
              <a:gdLst>
                <a:gd name="T0" fmla="*/ 48 w 48"/>
                <a:gd name="T1" fmla="*/ 17 h 17"/>
                <a:gd name="T2" fmla="*/ 19 w 48"/>
                <a:gd name="T3" fmla="*/ 17 h 17"/>
                <a:gd name="T4" fmla="*/ 0 w 48"/>
                <a:gd name="T5" fmla="*/ 15 h 17"/>
                <a:gd name="T6" fmla="*/ 2 w 48"/>
                <a:gd name="T7" fmla="*/ 6 h 17"/>
                <a:gd name="T8" fmla="*/ 23 w 48"/>
                <a:gd name="T9" fmla="*/ 0 h 17"/>
                <a:gd name="T10" fmla="*/ 39 w 48"/>
                <a:gd name="T11" fmla="*/ 4 h 17"/>
                <a:gd name="T12" fmla="*/ 47 w 48"/>
                <a:gd name="T13" fmla="*/ 7 h 17"/>
                <a:gd name="T14" fmla="*/ 46 w 48"/>
                <a:gd name="T15" fmla="*/ 12 h 17"/>
                <a:gd name="T16" fmla="*/ 48 w 48"/>
                <a:gd name="T17" fmla="*/ 17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8" h="17">
                  <a:moveTo>
                    <a:pt x="48" y="17"/>
                  </a:moveTo>
                  <a:lnTo>
                    <a:pt x="19" y="17"/>
                  </a:lnTo>
                  <a:lnTo>
                    <a:pt x="0" y="15"/>
                  </a:lnTo>
                  <a:lnTo>
                    <a:pt x="2" y="6"/>
                  </a:lnTo>
                  <a:lnTo>
                    <a:pt x="23" y="0"/>
                  </a:lnTo>
                  <a:lnTo>
                    <a:pt x="39" y="4"/>
                  </a:lnTo>
                  <a:lnTo>
                    <a:pt x="47" y="7"/>
                  </a:lnTo>
                  <a:lnTo>
                    <a:pt x="46" y="12"/>
                  </a:lnTo>
                  <a:lnTo>
                    <a:pt x="48" y="17"/>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07" name="Freeform 106"/>
            <p:cNvSpPr>
              <a:spLocks/>
            </p:cNvSpPr>
            <p:nvPr/>
          </p:nvSpPr>
          <p:spPr bwMode="auto">
            <a:xfrm>
              <a:off x="7841743" y="1948524"/>
              <a:ext cx="84311" cy="17087"/>
            </a:xfrm>
            <a:custGeom>
              <a:avLst/>
              <a:gdLst>
                <a:gd name="T0" fmla="*/ 51 w 51"/>
                <a:gd name="T1" fmla="*/ 10 h 11"/>
                <a:gd name="T2" fmla="*/ 32 w 51"/>
                <a:gd name="T3" fmla="*/ 11 h 11"/>
                <a:gd name="T4" fmla="*/ 3 w 51"/>
                <a:gd name="T5" fmla="*/ 9 h 11"/>
                <a:gd name="T6" fmla="*/ 0 w 51"/>
                <a:gd name="T7" fmla="*/ 8 h 11"/>
                <a:gd name="T8" fmla="*/ 2 w 51"/>
                <a:gd name="T9" fmla="*/ 2 h 11"/>
                <a:gd name="T10" fmla="*/ 15 w 51"/>
                <a:gd name="T11" fmla="*/ 0 h 11"/>
                <a:gd name="T12" fmla="*/ 43 w 51"/>
                <a:gd name="T13" fmla="*/ 6 h 11"/>
                <a:gd name="T14" fmla="*/ 51 w 51"/>
                <a:gd name="T15" fmla="*/ 10 h 1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1" h="11">
                  <a:moveTo>
                    <a:pt x="51" y="10"/>
                  </a:moveTo>
                  <a:lnTo>
                    <a:pt x="32" y="11"/>
                  </a:lnTo>
                  <a:lnTo>
                    <a:pt x="3" y="9"/>
                  </a:lnTo>
                  <a:lnTo>
                    <a:pt x="0" y="8"/>
                  </a:lnTo>
                  <a:lnTo>
                    <a:pt x="2" y="2"/>
                  </a:lnTo>
                  <a:lnTo>
                    <a:pt x="15" y="0"/>
                  </a:lnTo>
                  <a:lnTo>
                    <a:pt x="43" y="6"/>
                  </a:lnTo>
                  <a:lnTo>
                    <a:pt x="51" y="1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08" name="Freeform 107"/>
            <p:cNvSpPr>
              <a:spLocks/>
            </p:cNvSpPr>
            <p:nvPr/>
          </p:nvSpPr>
          <p:spPr bwMode="auto">
            <a:xfrm>
              <a:off x="7888031" y="1908140"/>
              <a:ext cx="105801" cy="20193"/>
            </a:xfrm>
            <a:custGeom>
              <a:avLst/>
              <a:gdLst>
                <a:gd name="T0" fmla="*/ 64 w 64"/>
                <a:gd name="T1" fmla="*/ 7 h 13"/>
                <a:gd name="T2" fmla="*/ 60 w 64"/>
                <a:gd name="T3" fmla="*/ 13 h 13"/>
                <a:gd name="T4" fmla="*/ 38 w 64"/>
                <a:gd name="T5" fmla="*/ 11 h 13"/>
                <a:gd name="T6" fmla="*/ 5 w 64"/>
                <a:gd name="T7" fmla="*/ 5 h 13"/>
                <a:gd name="T8" fmla="*/ 0 w 64"/>
                <a:gd name="T9" fmla="*/ 0 h 13"/>
                <a:gd name="T10" fmla="*/ 27 w 64"/>
                <a:gd name="T11" fmla="*/ 2 h 13"/>
                <a:gd name="T12" fmla="*/ 64 w 64"/>
                <a:gd name="T13" fmla="*/ 7 h 13"/>
              </a:gdLst>
              <a:ahLst/>
              <a:cxnLst>
                <a:cxn ang="0">
                  <a:pos x="T0" y="T1"/>
                </a:cxn>
                <a:cxn ang="0">
                  <a:pos x="T2" y="T3"/>
                </a:cxn>
                <a:cxn ang="0">
                  <a:pos x="T4" y="T5"/>
                </a:cxn>
                <a:cxn ang="0">
                  <a:pos x="T6" y="T7"/>
                </a:cxn>
                <a:cxn ang="0">
                  <a:pos x="T8" y="T9"/>
                </a:cxn>
                <a:cxn ang="0">
                  <a:pos x="T10" y="T11"/>
                </a:cxn>
                <a:cxn ang="0">
                  <a:pos x="T12" y="T13"/>
                </a:cxn>
              </a:cxnLst>
              <a:rect l="0" t="0" r="r" b="b"/>
              <a:pathLst>
                <a:path w="64" h="13">
                  <a:moveTo>
                    <a:pt x="64" y="7"/>
                  </a:moveTo>
                  <a:lnTo>
                    <a:pt x="60" y="13"/>
                  </a:lnTo>
                  <a:lnTo>
                    <a:pt x="38" y="11"/>
                  </a:lnTo>
                  <a:lnTo>
                    <a:pt x="5" y="5"/>
                  </a:lnTo>
                  <a:lnTo>
                    <a:pt x="0" y="0"/>
                  </a:lnTo>
                  <a:lnTo>
                    <a:pt x="27" y="2"/>
                  </a:lnTo>
                  <a:lnTo>
                    <a:pt x="64" y="7"/>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09" name="Freeform 108"/>
            <p:cNvSpPr>
              <a:spLocks/>
            </p:cNvSpPr>
            <p:nvPr/>
          </p:nvSpPr>
          <p:spPr bwMode="auto">
            <a:xfrm>
              <a:off x="7691308" y="1892608"/>
              <a:ext cx="183500" cy="37278"/>
            </a:xfrm>
            <a:custGeom>
              <a:avLst/>
              <a:gdLst>
                <a:gd name="T0" fmla="*/ 102 w 111"/>
                <a:gd name="T1" fmla="*/ 9 h 24"/>
                <a:gd name="T2" fmla="*/ 111 w 111"/>
                <a:gd name="T3" fmla="*/ 21 h 24"/>
                <a:gd name="T4" fmla="*/ 64 w 111"/>
                <a:gd name="T5" fmla="*/ 20 h 24"/>
                <a:gd name="T6" fmla="*/ 50 w 111"/>
                <a:gd name="T7" fmla="*/ 24 h 24"/>
                <a:gd name="T8" fmla="*/ 10 w 111"/>
                <a:gd name="T9" fmla="*/ 14 h 24"/>
                <a:gd name="T10" fmla="*/ 0 w 111"/>
                <a:gd name="T11" fmla="*/ 3 h 24"/>
                <a:gd name="T12" fmla="*/ 12 w 111"/>
                <a:gd name="T13" fmla="*/ 0 h 24"/>
                <a:gd name="T14" fmla="*/ 45 w 111"/>
                <a:gd name="T15" fmla="*/ 1 h 24"/>
                <a:gd name="T16" fmla="*/ 102 w 111"/>
                <a:gd name="T17" fmla="*/ 9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1" h="24">
                  <a:moveTo>
                    <a:pt x="102" y="9"/>
                  </a:moveTo>
                  <a:lnTo>
                    <a:pt x="111" y="21"/>
                  </a:lnTo>
                  <a:lnTo>
                    <a:pt x="64" y="20"/>
                  </a:lnTo>
                  <a:lnTo>
                    <a:pt x="50" y="24"/>
                  </a:lnTo>
                  <a:lnTo>
                    <a:pt x="10" y="14"/>
                  </a:lnTo>
                  <a:lnTo>
                    <a:pt x="0" y="3"/>
                  </a:lnTo>
                  <a:lnTo>
                    <a:pt x="12" y="0"/>
                  </a:lnTo>
                  <a:lnTo>
                    <a:pt x="45" y="1"/>
                  </a:lnTo>
                  <a:lnTo>
                    <a:pt x="102" y="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10" name="Freeform 109"/>
            <p:cNvSpPr>
              <a:spLocks/>
            </p:cNvSpPr>
            <p:nvPr/>
          </p:nvSpPr>
          <p:spPr bwMode="auto">
            <a:xfrm>
              <a:off x="6019979" y="1873968"/>
              <a:ext cx="279381" cy="156880"/>
            </a:xfrm>
            <a:custGeom>
              <a:avLst/>
              <a:gdLst>
                <a:gd name="T0" fmla="*/ 90 w 169"/>
                <a:gd name="T1" fmla="*/ 100 h 101"/>
                <a:gd name="T2" fmla="*/ 83 w 169"/>
                <a:gd name="T3" fmla="*/ 101 h 101"/>
                <a:gd name="T4" fmla="*/ 39 w 169"/>
                <a:gd name="T5" fmla="*/ 99 h 101"/>
                <a:gd name="T6" fmla="*/ 32 w 169"/>
                <a:gd name="T7" fmla="*/ 92 h 101"/>
                <a:gd name="T8" fmla="*/ 6 w 169"/>
                <a:gd name="T9" fmla="*/ 87 h 101"/>
                <a:gd name="T10" fmla="*/ 0 w 169"/>
                <a:gd name="T11" fmla="*/ 78 h 101"/>
                <a:gd name="T12" fmla="*/ 11 w 169"/>
                <a:gd name="T13" fmla="*/ 75 h 101"/>
                <a:gd name="T14" fmla="*/ 5 w 169"/>
                <a:gd name="T15" fmla="*/ 66 h 101"/>
                <a:gd name="T16" fmla="*/ 23 w 169"/>
                <a:gd name="T17" fmla="*/ 52 h 101"/>
                <a:gd name="T18" fmla="*/ 10 w 169"/>
                <a:gd name="T19" fmla="*/ 50 h 101"/>
                <a:gd name="T20" fmla="*/ 32 w 169"/>
                <a:gd name="T21" fmla="*/ 36 h 101"/>
                <a:gd name="T22" fmla="*/ 24 w 169"/>
                <a:gd name="T23" fmla="*/ 29 h 101"/>
                <a:gd name="T24" fmla="*/ 46 w 169"/>
                <a:gd name="T25" fmla="*/ 20 h 101"/>
                <a:gd name="T26" fmla="*/ 80 w 169"/>
                <a:gd name="T27" fmla="*/ 10 h 101"/>
                <a:gd name="T28" fmla="*/ 118 w 169"/>
                <a:gd name="T29" fmla="*/ 8 h 101"/>
                <a:gd name="T30" fmla="*/ 134 w 169"/>
                <a:gd name="T31" fmla="*/ 2 h 101"/>
                <a:gd name="T32" fmla="*/ 156 w 169"/>
                <a:gd name="T33" fmla="*/ 0 h 101"/>
                <a:gd name="T34" fmla="*/ 169 w 169"/>
                <a:gd name="T35" fmla="*/ 6 h 101"/>
                <a:gd name="T36" fmla="*/ 165 w 169"/>
                <a:gd name="T37" fmla="*/ 11 h 101"/>
                <a:gd name="T38" fmla="*/ 127 w 169"/>
                <a:gd name="T39" fmla="*/ 18 h 101"/>
                <a:gd name="T40" fmla="*/ 95 w 169"/>
                <a:gd name="T41" fmla="*/ 26 h 101"/>
                <a:gd name="T42" fmla="*/ 67 w 169"/>
                <a:gd name="T43" fmla="*/ 41 h 101"/>
                <a:gd name="T44" fmla="*/ 58 w 169"/>
                <a:gd name="T45" fmla="*/ 56 h 101"/>
                <a:gd name="T46" fmla="*/ 47 w 169"/>
                <a:gd name="T47" fmla="*/ 72 h 101"/>
                <a:gd name="T48" fmla="*/ 57 w 169"/>
                <a:gd name="T49" fmla="*/ 86 h 101"/>
                <a:gd name="T50" fmla="*/ 90 w 169"/>
                <a:gd name="T51" fmla="*/ 10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69" h="101">
                  <a:moveTo>
                    <a:pt x="90" y="100"/>
                  </a:moveTo>
                  <a:lnTo>
                    <a:pt x="83" y="101"/>
                  </a:lnTo>
                  <a:lnTo>
                    <a:pt x="39" y="99"/>
                  </a:lnTo>
                  <a:lnTo>
                    <a:pt x="32" y="92"/>
                  </a:lnTo>
                  <a:lnTo>
                    <a:pt x="6" y="87"/>
                  </a:lnTo>
                  <a:lnTo>
                    <a:pt x="0" y="78"/>
                  </a:lnTo>
                  <a:lnTo>
                    <a:pt x="11" y="75"/>
                  </a:lnTo>
                  <a:lnTo>
                    <a:pt x="5" y="66"/>
                  </a:lnTo>
                  <a:lnTo>
                    <a:pt x="23" y="52"/>
                  </a:lnTo>
                  <a:lnTo>
                    <a:pt x="10" y="50"/>
                  </a:lnTo>
                  <a:lnTo>
                    <a:pt x="32" y="36"/>
                  </a:lnTo>
                  <a:lnTo>
                    <a:pt x="24" y="29"/>
                  </a:lnTo>
                  <a:lnTo>
                    <a:pt x="46" y="20"/>
                  </a:lnTo>
                  <a:lnTo>
                    <a:pt x="80" y="10"/>
                  </a:lnTo>
                  <a:lnTo>
                    <a:pt x="118" y="8"/>
                  </a:lnTo>
                  <a:lnTo>
                    <a:pt x="134" y="2"/>
                  </a:lnTo>
                  <a:lnTo>
                    <a:pt x="156" y="0"/>
                  </a:lnTo>
                  <a:lnTo>
                    <a:pt x="169" y="6"/>
                  </a:lnTo>
                  <a:lnTo>
                    <a:pt x="165" y="11"/>
                  </a:lnTo>
                  <a:lnTo>
                    <a:pt x="127" y="18"/>
                  </a:lnTo>
                  <a:lnTo>
                    <a:pt x="95" y="26"/>
                  </a:lnTo>
                  <a:lnTo>
                    <a:pt x="67" y="41"/>
                  </a:lnTo>
                  <a:lnTo>
                    <a:pt x="58" y="56"/>
                  </a:lnTo>
                  <a:lnTo>
                    <a:pt x="47" y="72"/>
                  </a:lnTo>
                  <a:lnTo>
                    <a:pt x="57" y="86"/>
                  </a:lnTo>
                  <a:lnTo>
                    <a:pt x="90" y="10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11" name="Freeform 110"/>
            <p:cNvSpPr>
              <a:spLocks/>
            </p:cNvSpPr>
            <p:nvPr/>
          </p:nvSpPr>
          <p:spPr bwMode="auto">
            <a:xfrm>
              <a:off x="6866389" y="1819603"/>
              <a:ext cx="102495" cy="32620"/>
            </a:xfrm>
            <a:custGeom>
              <a:avLst/>
              <a:gdLst>
                <a:gd name="T0" fmla="*/ 62 w 62"/>
                <a:gd name="T1" fmla="*/ 15 h 21"/>
                <a:gd name="T2" fmla="*/ 2 w 62"/>
                <a:gd name="T3" fmla="*/ 21 h 21"/>
                <a:gd name="T4" fmla="*/ 0 w 62"/>
                <a:gd name="T5" fmla="*/ 2 h 21"/>
                <a:gd name="T6" fmla="*/ 8 w 62"/>
                <a:gd name="T7" fmla="*/ 0 h 21"/>
                <a:gd name="T8" fmla="*/ 18 w 62"/>
                <a:gd name="T9" fmla="*/ 1 h 21"/>
                <a:gd name="T10" fmla="*/ 58 w 62"/>
                <a:gd name="T11" fmla="*/ 9 h 21"/>
                <a:gd name="T12" fmla="*/ 62 w 62"/>
                <a:gd name="T13" fmla="*/ 15 h 21"/>
              </a:gdLst>
              <a:ahLst/>
              <a:cxnLst>
                <a:cxn ang="0">
                  <a:pos x="T0" y="T1"/>
                </a:cxn>
                <a:cxn ang="0">
                  <a:pos x="T2" y="T3"/>
                </a:cxn>
                <a:cxn ang="0">
                  <a:pos x="T4" y="T5"/>
                </a:cxn>
                <a:cxn ang="0">
                  <a:pos x="T6" y="T7"/>
                </a:cxn>
                <a:cxn ang="0">
                  <a:pos x="T8" y="T9"/>
                </a:cxn>
                <a:cxn ang="0">
                  <a:pos x="T10" y="T11"/>
                </a:cxn>
                <a:cxn ang="0">
                  <a:pos x="T12" y="T13"/>
                </a:cxn>
              </a:cxnLst>
              <a:rect l="0" t="0" r="r" b="b"/>
              <a:pathLst>
                <a:path w="62" h="21">
                  <a:moveTo>
                    <a:pt x="62" y="15"/>
                  </a:moveTo>
                  <a:lnTo>
                    <a:pt x="2" y="21"/>
                  </a:lnTo>
                  <a:lnTo>
                    <a:pt x="0" y="2"/>
                  </a:lnTo>
                  <a:lnTo>
                    <a:pt x="8" y="0"/>
                  </a:lnTo>
                  <a:lnTo>
                    <a:pt x="18" y="1"/>
                  </a:lnTo>
                  <a:lnTo>
                    <a:pt x="58" y="9"/>
                  </a:lnTo>
                  <a:lnTo>
                    <a:pt x="62" y="1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12" name="Freeform 111"/>
            <p:cNvSpPr>
              <a:spLocks/>
            </p:cNvSpPr>
            <p:nvPr/>
          </p:nvSpPr>
          <p:spPr bwMode="auto">
            <a:xfrm>
              <a:off x="5768701" y="1786986"/>
              <a:ext cx="123987" cy="18638"/>
            </a:xfrm>
            <a:custGeom>
              <a:avLst/>
              <a:gdLst>
                <a:gd name="T0" fmla="*/ 72 w 75"/>
                <a:gd name="T1" fmla="*/ 5 h 12"/>
                <a:gd name="T2" fmla="*/ 58 w 75"/>
                <a:gd name="T3" fmla="*/ 7 h 12"/>
                <a:gd name="T4" fmla="*/ 48 w 75"/>
                <a:gd name="T5" fmla="*/ 8 h 12"/>
                <a:gd name="T6" fmla="*/ 48 w 75"/>
                <a:gd name="T7" fmla="*/ 10 h 12"/>
                <a:gd name="T8" fmla="*/ 36 w 75"/>
                <a:gd name="T9" fmla="*/ 12 h 12"/>
                <a:gd name="T10" fmla="*/ 22 w 75"/>
                <a:gd name="T11" fmla="*/ 9 h 12"/>
                <a:gd name="T12" fmla="*/ 26 w 75"/>
                <a:gd name="T13" fmla="*/ 5 h 12"/>
                <a:gd name="T14" fmla="*/ 0 w 75"/>
                <a:gd name="T15" fmla="*/ 5 h 12"/>
                <a:gd name="T16" fmla="*/ 21 w 75"/>
                <a:gd name="T17" fmla="*/ 2 h 12"/>
                <a:gd name="T18" fmla="*/ 38 w 75"/>
                <a:gd name="T19" fmla="*/ 2 h 12"/>
                <a:gd name="T20" fmla="*/ 43 w 75"/>
                <a:gd name="T21" fmla="*/ 5 h 12"/>
                <a:gd name="T22" fmla="*/ 47 w 75"/>
                <a:gd name="T23" fmla="*/ 2 h 12"/>
                <a:gd name="T24" fmla="*/ 56 w 75"/>
                <a:gd name="T25" fmla="*/ 0 h 12"/>
                <a:gd name="T26" fmla="*/ 75 w 75"/>
                <a:gd name="T27" fmla="*/ 3 h 12"/>
                <a:gd name="T28" fmla="*/ 72 w 75"/>
                <a:gd name="T29" fmla="*/ 5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5" h="12">
                  <a:moveTo>
                    <a:pt x="72" y="5"/>
                  </a:moveTo>
                  <a:lnTo>
                    <a:pt x="58" y="7"/>
                  </a:lnTo>
                  <a:lnTo>
                    <a:pt x="48" y="8"/>
                  </a:lnTo>
                  <a:lnTo>
                    <a:pt x="48" y="10"/>
                  </a:lnTo>
                  <a:lnTo>
                    <a:pt x="36" y="12"/>
                  </a:lnTo>
                  <a:lnTo>
                    <a:pt x="22" y="9"/>
                  </a:lnTo>
                  <a:lnTo>
                    <a:pt x="26" y="5"/>
                  </a:lnTo>
                  <a:lnTo>
                    <a:pt x="0" y="5"/>
                  </a:lnTo>
                  <a:lnTo>
                    <a:pt x="21" y="2"/>
                  </a:lnTo>
                  <a:lnTo>
                    <a:pt x="38" y="2"/>
                  </a:lnTo>
                  <a:lnTo>
                    <a:pt x="43" y="5"/>
                  </a:lnTo>
                  <a:lnTo>
                    <a:pt x="47" y="2"/>
                  </a:lnTo>
                  <a:lnTo>
                    <a:pt x="56" y="0"/>
                  </a:lnTo>
                  <a:lnTo>
                    <a:pt x="75" y="3"/>
                  </a:lnTo>
                  <a:lnTo>
                    <a:pt x="72" y="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13" name="Freeform 112"/>
            <p:cNvSpPr>
              <a:spLocks/>
            </p:cNvSpPr>
            <p:nvPr/>
          </p:nvSpPr>
          <p:spPr bwMode="auto">
            <a:xfrm>
              <a:off x="6644868" y="1780773"/>
              <a:ext cx="206643" cy="52810"/>
            </a:xfrm>
            <a:custGeom>
              <a:avLst/>
              <a:gdLst>
                <a:gd name="T0" fmla="*/ 125 w 125"/>
                <a:gd name="T1" fmla="*/ 32 h 34"/>
                <a:gd name="T2" fmla="*/ 102 w 125"/>
                <a:gd name="T3" fmla="*/ 34 h 34"/>
                <a:gd name="T4" fmla="*/ 65 w 125"/>
                <a:gd name="T5" fmla="*/ 30 h 34"/>
                <a:gd name="T6" fmla="*/ 39 w 125"/>
                <a:gd name="T7" fmla="*/ 24 h 34"/>
                <a:gd name="T8" fmla="*/ 19 w 125"/>
                <a:gd name="T9" fmla="*/ 15 h 34"/>
                <a:gd name="T10" fmla="*/ 0 w 125"/>
                <a:gd name="T11" fmla="*/ 12 h 34"/>
                <a:gd name="T12" fmla="*/ 19 w 125"/>
                <a:gd name="T13" fmla="*/ 3 h 34"/>
                <a:gd name="T14" fmla="*/ 39 w 125"/>
                <a:gd name="T15" fmla="*/ 0 h 34"/>
                <a:gd name="T16" fmla="*/ 70 w 125"/>
                <a:gd name="T17" fmla="*/ 7 h 34"/>
                <a:gd name="T18" fmla="*/ 113 w 125"/>
                <a:gd name="T19" fmla="*/ 19 h 34"/>
                <a:gd name="T20" fmla="*/ 125 w 125"/>
                <a:gd name="T21" fmla="*/ 32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25" h="34">
                  <a:moveTo>
                    <a:pt x="125" y="32"/>
                  </a:moveTo>
                  <a:lnTo>
                    <a:pt x="102" y="34"/>
                  </a:lnTo>
                  <a:lnTo>
                    <a:pt x="65" y="30"/>
                  </a:lnTo>
                  <a:lnTo>
                    <a:pt x="39" y="24"/>
                  </a:lnTo>
                  <a:lnTo>
                    <a:pt x="19" y="15"/>
                  </a:lnTo>
                  <a:lnTo>
                    <a:pt x="0" y="12"/>
                  </a:lnTo>
                  <a:lnTo>
                    <a:pt x="19" y="3"/>
                  </a:lnTo>
                  <a:lnTo>
                    <a:pt x="39" y="0"/>
                  </a:lnTo>
                  <a:lnTo>
                    <a:pt x="70" y="7"/>
                  </a:lnTo>
                  <a:lnTo>
                    <a:pt x="113" y="19"/>
                  </a:lnTo>
                  <a:lnTo>
                    <a:pt x="125" y="32"/>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14" name="Freeform 113"/>
            <p:cNvSpPr>
              <a:spLocks/>
            </p:cNvSpPr>
            <p:nvPr/>
          </p:nvSpPr>
          <p:spPr bwMode="auto">
            <a:xfrm>
              <a:off x="5810030" y="4284627"/>
              <a:ext cx="54554" cy="57471"/>
            </a:xfrm>
            <a:custGeom>
              <a:avLst/>
              <a:gdLst>
                <a:gd name="T0" fmla="*/ 25 w 33"/>
                <a:gd name="T1" fmla="*/ 0 h 37"/>
                <a:gd name="T2" fmla="*/ 33 w 33"/>
                <a:gd name="T3" fmla="*/ 12 h 37"/>
                <a:gd name="T4" fmla="*/ 31 w 33"/>
                <a:gd name="T5" fmla="*/ 24 h 37"/>
                <a:gd name="T6" fmla="*/ 26 w 33"/>
                <a:gd name="T7" fmla="*/ 27 h 37"/>
                <a:gd name="T8" fmla="*/ 16 w 33"/>
                <a:gd name="T9" fmla="*/ 25 h 37"/>
                <a:gd name="T10" fmla="*/ 11 w 33"/>
                <a:gd name="T11" fmla="*/ 37 h 37"/>
                <a:gd name="T12" fmla="*/ 0 w 33"/>
                <a:gd name="T13" fmla="*/ 35 h 37"/>
                <a:gd name="T14" fmla="*/ 1 w 33"/>
                <a:gd name="T15" fmla="*/ 24 h 37"/>
                <a:gd name="T16" fmla="*/ 4 w 33"/>
                <a:gd name="T17" fmla="*/ 22 h 37"/>
                <a:gd name="T18" fmla="*/ 4 w 33"/>
                <a:gd name="T19" fmla="*/ 10 h 37"/>
                <a:gd name="T20" fmla="*/ 10 w 33"/>
                <a:gd name="T21" fmla="*/ 4 h 37"/>
                <a:gd name="T22" fmla="*/ 14 w 33"/>
                <a:gd name="T23" fmla="*/ 6 h 37"/>
                <a:gd name="T24" fmla="*/ 25 w 33"/>
                <a:gd name="T25" fmla="*/ 0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3" h="37">
                  <a:moveTo>
                    <a:pt x="25" y="0"/>
                  </a:moveTo>
                  <a:lnTo>
                    <a:pt x="33" y="12"/>
                  </a:lnTo>
                  <a:lnTo>
                    <a:pt x="31" y="24"/>
                  </a:lnTo>
                  <a:lnTo>
                    <a:pt x="26" y="27"/>
                  </a:lnTo>
                  <a:lnTo>
                    <a:pt x="16" y="25"/>
                  </a:lnTo>
                  <a:lnTo>
                    <a:pt x="11" y="37"/>
                  </a:lnTo>
                  <a:lnTo>
                    <a:pt x="0" y="35"/>
                  </a:lnTo>
                  <a:lnTo>
                    <a:pt x="1" y="24"/>
                  </a:lnTo>
                  <a:lnTo>
                    <a:pt x="4" y="22"/>
                  </a:lnTo>
                  <a:lnTo>
                    <a:pt x="4" y="10"/>
                  </a:lnTo>
                  <a:lnTo>
                    <a:pt x="10" y="4"/>
                  </a:lnTo>
                  <a:lnTo>
                    <a:pt x="14" y="6"/>
                  </a:lnTo>
                  <a:lnTo>
                    <a:pt x="25"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15" name="Freeform 114"/>
            <p:cNvSpPr>
              <a:spLocks/>
            </p:cNvSpPr>
            <p:nvPr/>
          </p:nvSpPr>
          <p:spPr bwMode="auto">
            <a:xfrm>
              <a:off x="4419736" y="3355777"/>
              <a:ext cx="254584" cy="214350"/>
            </a:xfrm>
            <a:custGeom>
              <a:avLst/>
              <a:gdLst>
                <a:gd name="T0" fmla="*/ 151 w 154"/>
                <a:gd name="T1" fmla="*/ 11 h 138"/>
                <a:gd name="T2" fmla="*/ 151 w 154"/>
                <a:gd name="T3" fmla="*/ 0 h 138"/>
                <a:gd name="T4" fmla="*/ 154 w 154"/>
                <a:gd name="T5" fmla="*/ 0 h 138"/>
                <a:gd name="T6" fmla="*/ 154 w 154"/>
                <a:gd name="T7" fmla="*/ 1 h 138"/>
                <a:gd name="T8" fmla="*/ 153 w 154"/>
                <a:gd name="T9" fmla="*/ 5 h 138"/>
                <a:gd name="T10" fmla="*/ 153 w 154"/>
                <a:gd name="T11" fmla="*/ 37 h 138"/>
                <a:gd name="T12" fmla="*/ 94 w 154"/>
                <a:gd name="T13" fmla="*/ 36 h 138"/>
                <a:gd name="T14" fmla="*/ 93 w 154"/>
                <a:gd name="T15" fmla="*/ 89 h 138"/>
                <a:gd name="T16" fmla="*/ 77 w 154"/>
                <a:gd name="T17" fmla="*/ 91 h 138"/>
                <a:gd name="T18" fmla="*/ 72 w 154"/>
                <a:gd name="T19" fmla="*/ 101 h 138"/>
                <a:gd name="T20" fmla="*/ 75 w 154"/>
                <a:gd name="T21" fmla="*/ 131 h 138"/>
                <a:gd name="T22" fmla="*/ 4 w 154"/>
                <a:gd name="T23" fmla="*/ 131 h 138"/>
                <a:gd name="T24" fmla="*/ 0 w 154"/>
                <a:gd name="T25" fmla="*/ 138 h 138"/>
                <a:gd name="T26" fmla="*/ 1 w 154"/>
                <a:gd name="T27" fmla="*/ 129 h 138"/>
                <a:gd name="T28" fmla="*/ 1 w 154"/>
                <a:gd name="T29" fmla="*/ 129 h 138"/>
                <a:gd name="T30" fmla="*/ 42 w 154"/>
                <a:gd name="T31" fmla="*/ 128 h 138"/>
                <a:gd name="T32" fmla="*/ 44 w 154"/>
                <a:gd name="T33" fmla="*/ 120 h 138"/>
                <a:gd name="T34" fmla="*/ 52 w 154"/>
                <a:gd name="T35" fmla="*/ 111 h 138"/>
                <a:gd name="T36" fmla="*/ 59 w 154"/>
                <a:gd name="T37" fmla="*/ 82 h 138"/>
                <a:gd name="T38" fmla="*/ 84 w 154"/>
                <a:gd name="T39" fmla="*/ 60 h 138"/>
                <a:gd name="T40" fmla="*/ 93 w 154"/>
                <a:gd name="T41" fmla="*/ 34 h 138"/>
                <a:gd name="T42" fmla="*/ 99 w 154"/>
                <a:gd name="T43" fmla="*/ 32 h 138"/>
                <a:gd name="T44" fmla="*/ 105 w 154"/>
                <a:gd name="T45" fmla="*/ 16 h 138"/>
                <a:gd name="T46" fmla="*/ 120 w 154"/>
                <a:gd name="T47" fmla="*/ 14 h 138"/>
                <a:gd name="T48" fmla="*/ 126 w 154"/>
                <a:gd name="T49" fmla="*/ 16 h 138"/>
                <a:gd name="T50" fmla="*/ 134 w 154"/>
                <a:gd name="T51" fmla="*/ 16 h 138"/>
                <a:gd name="T52" fmla="*/ 140 w 154"/>
                <a:gd name="T53" fmla="*/ 12 h 138"/>
                <a:gd name="T54" fmla="*/ 151 w 154"/>
                <a:gd name="T55" fmla="*/ 11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54" h="138">
                  <a:moveTo>
                    <a:pt x="151" y="11"/>
                  </a:moveTo>
                  <a:lnTo>
                    <a:pt x="151" y="0"/>
                  </a:lnTo>
                  <a:lnTo>
                    <a:pt x="154" y="0"/>
                  </a:lnTo>
                  <a:lnTo>
                    <a:pt x="154" y="1"/>
                  </a:lnTo>
                  <a:lnTo>
                    <a:pt x="153" y="5"/>
                  </a:lnTo>
                  <a:lnTo>
                    <a:pt x="153" y="37"/>
                  </a:lnTo>
                  <a:lnTo>
                    <a:pt x="94" y="36"/>
                  </a:lnTo>
                  <a:lnTo>
                    <a:pt x="93" y="89"/>
                  </a:lnTo>
                  <a:lnTo>
                    <a:pt x="77" y="91"/>
                  </a:lnTo>
                  <a:lnTo>
                    <a:pt x="72" y="101"/>
                  </a:lnTo>
                  <a:lnTo>
                    <a:pt x="75" y="131"/>
                  </a:lnTo>
                  <a:lnTo>
                    <a:pt x="4" y="131"/>
                  </a:lnTo>
                  <a:lnTo>
                    <a:pt x="0" y="138"/>
                  </a:lnTo>
                  <a:lnTo>
                    <a:pt x="1" y="129"/>
                  </a:lnTo>
                  <a:lnTo>
                    <a:pt x="1" y="129"/>
                  </a:lnTo>
                  <a:lnTo>
                    <a:pt x="42" y="128"/>
                  </a:lnTo>
                  <a:lnTo>
                    <a:pt x="44" y="120"/>
                  </a:lnTo>
                  <a:lnTo>
                    <a:pt x="52" y="111"/>
                  </a:lnTo>
                  <a:lnTo>
                    <a:pt x="59" y="82"/>
                  </a:lnTo>
                  <a:lnTo>
                    <a:pt x="84" y="60"/>
                  </a:lnTo>
                  <a:lnTo>
                    <a:pt x="93" y="34"/>
                  </a:lnTo>
                  <a:lnTo>
                    <a:pt x="99" y="32"/>
                  </a:lnTo>
                  <a:lnTo>
                    <a:pt x="105" y="16"/>
                  </a:lnTo>
                  <a:lnTo>
                    <a:pt x="120" y="14"/>
                  </a:lnTo>
                  <a:lnTo>
                    <a:pt x="126" y="16"/>
                  </a:lnTo>
                  <a:lnTo>
                    <a:pt x="134" y="16"/>
                  </a:lnTo>
                  <a:lnTo>
                    <a:pt x="140" y="12"/>
                  </a:lnTo>
                  <a:lnTo>
                    <a:pt x="151" y="11"/>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16" name="Freeform 115"/>
            <p:cNvSpPr>
              <a:spLocks/>
            </p:cNvSpPr>
            <p:nvPr/>
          </p:nvSpPr>
          <p:spPr bwMode="auto">
            <a:xfrm>
              <a:off x="5942281" y="3211325"/>
              <a:ext cx="639767" cy="509469"/>
            </a:xfrm>
            <a:custGeom>
              <a:avLst/>
              <a:gdLst>
                <a:gd name="T0" fmla="*/ 161 w 387"/>
                <a:gd name="T1" fmla="*/ 319 h 328"/>
                <a:gd name="T2" fmla="*/ 153 w 387"/>
                <a:gd name="T3" fmla="*/ 304 h 328"/>
                <a:gd name="T4" fmla="*/ 132 w 387"/>
                <a:gd name="T5" fmla="*/ 280 h 328"/>
                <a:gd name="T6" fmla="*/ 113 w 387"/>
                <a:gd name="T7" fmla="*/ 248 h 328"/>
                <a:gd name="T8" fmla="*/ 91 w 387"/>
                <a:gd name="T9" fmla="*/ 225 h 328"/>
                <a:gd name="T10" fmla="*/ 88 w 387"/>
                <a:gd name="T11" fmla="*/ 198 h 328"/>
                <a:gd name="T12" fmla="*/ 67 w 387"/>
                <a:gd name="T13" fmla="*/ 167 h 328"/>
                <a:gd name="T14" fmla="*/ 50 w 387"/>
                <a:gd name="T15" fmla="*/ 151 h 328"/>
                <a:gd name="T16" fmla="*/ 45 w 387"/>
                <a:gd name="T17" fmla="*/ 135 h 328"/>
                <a:gd name="T18" fmla="*/ 31 w 387"/>
                <a:gd name="T19" fmla="*/ 115 h 328"/>
                <a:gd name="T20" fmla="*/ 9 w 387"/>
                <a:gd name="T21" fmla="*/ 84 h 328"/>
                <a:gd name="T22" fmla="*/ 2 w 387"/>
                <a:gd name="T23" fmla="*/ 73 h 328"/>
                <a:gd name="T24" fmla="*/ 3 w 387"/>
                <a:gd name="T25" fmla="*/ 58 h 328"/>
                <a:gd name="T26" fmla="*/ 30 w 387"/>
                <a:gd name="T27" fmla="*/ 55 h 328"/>
                <a:gd name="T28" fmla="*/ 47 w 387"/>
                <a:gd name="T29" fmla="*/ 44 h 328"/>
                <a:gd name="T30" fmla="*/ 54 w 387"/>
                <a:gd name="T31" fmla="*/ 34 h 328"/>
                <a:gd name="T32" fmla="*/ 69 w 387"/>
                <a:gd name="T33" fmla="*/ 3 h 328"/>
                <a:gd name="T34" fmla="*/ 93 w 387"/>
                <a:gd name="T35" fmla="*/ 5 h 328"/>
                <a:gd name="T36" fmla="*/ 176 w 387"/>
                <a:gd name="T37" fmla="*/ 61 h 328"/>
                <a:gd name="T38" fmla="*/ 225 w 387"/>
                <a:gd name="T39" fmla="*/ 65 h 328"/>
                <a:gd name="T40" fmla="*/ 243 w 387"/>
                <a:gd name="T41" fmla="*/ 74 h 328"/>
                <a:gd name="T42" fmla="*/ 261 w 387"/>
                <a:gd name="T43" fmla="*/ 97 h 328"/>
                <a:gd name="T44" fmla="*/ 278 w 387"/>
                <a:gd name="T45" fmla="*/ 113 h 328"/>
                <a:gd name="T46" fmla="*/ 279 w 387"/>
                <a:gd name="T47" fmla="*/ 128 h 328"/>
                <a:gd name="T48" fmla="*/ 288 w 387"/>
                <a:gd name="T49" fmla="*/ 141 h 328"/>
                <a:gd name="T50" fmla="*/ 294 w 387"/>
                <a:gd name="T51" fmla="*/ 153 h 328"/>
                <a:gd name="T52" fmla="*/ 305 w 387"/>
                <a:gd name="T53" fmla="*/ 156 h 328"/>
                <a:gd name="T54" fmla="*/ 310 w 387"/>
                <a:gd name="T55" fmla="*/ 169 h 328"/>
                <a:gd name="T56" fmla="*/ 374 w 387"/>
                <a:gd name="T57" fmla="*/ 200 h 328"/>
                <a:gd name="T58" fmla="*/ 387 w 387"/>
                <a:gd name="T59" fmla="*/ 210 h 328"/>
                <a:gd name="T60" fmla="*/ 327 w 387"/>
                <a:gd name="T61" fmla="*/ 273 h 328"/>
                <a:gd name="T62" fmla="*/ 259 w 387"/>
                <a:gd name="T63" fmla="*/ 290 h 328"/>
                <a:gd name="T64" fmla="*/ 239 w 387"/>
                <a:gd name="T65" fmla="*/ 315 h 328"/>
                <a:gd name="T66" fmla="*/ 227 w 387"/>
                <a:gd name="T67" fmla="*/ 309 h 328"/>
                <a:gd name="T68" fmla="*/ 206 w 387"/>
                <a:gd name="T69" fmla="*/ 305 h 328"/>
                <a:gd name="T70" fmla="*/ 181 w 387"/>
                <a:gd name="T71" fmla="*/ 308 h 328"/>
                <a:gd name="T72" fmla="*/ 169 w 387"/>
                <a:gd name="T73" fmla="*/ 312 h 328"/>
                <a:gd name="T74" fmla="*/ 163 w 387"/>
                <a:gd name="T75" fmla="*/ 328 h 3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387" h="328">
                  <a:moveTo>
                    <a:pt x="163" y="328"/>
                  </a:moveTo>
                  <a:lnTo>
                    <a:pt x="161" y="319"/>
                  </a:lnTo>
                  <a:lnTo>
                    <a:pt x="155" y="313"/>
                  </a:lnTo>
                  <a:lnTo>
                    <a:pt x="153" y="304"/>
                  </a:lnTo>
                  <a:lnTo>
                    <a:pt x="143" y="297"/>
                  </a:lnTo>
                  <a:lnTo>
                    <a:pt x="132" y="280"/>
                  </a:lnTo>
                  <a:lnTo>
                    <a:pt x="126" y="263"/>
                  </a:lnTo>
                  <a:lnTo>
                    <a:pt x="113" y="248"/>
                  </a:lnTo>
                  <a:lnTo>
                    <a:pt x="104" y="245"/>
                  </a:lnTo>
                  <a:lnTo>
                    <a:pt x="91" y="225"/>
                  </a:lnTo>
                  <a:lnTo>
                    <a:pt x="88" y="211"/>
                  </a:lnTo>
                  <a:lnTo>
                    <a:pt x="88" y="198"/>
                  </a:lnTo>
                  <a:lnTo>
                    <a:pt x="76" y="175"/>
                  </a:lnTo>
                  <a:lnTo>
                    <a:pt x="67" y="167"/>
                  </a:lnTo>
                  <a:lnTo>
                    <a:pt x="57" y="163"/>
                  </a:lnTo>
                  <a:lnTo>
                    <a:pt x="50" y="151"/>
                  </a:lnTo>
                  <a:lnTo>
                    <a:pt x="51" y="146"/>
                  </a:lnTo>
                  <a:lnTo>
                    <a:pt x="45" y="135"/>
                  </a:lnTo>
                  <a:lnTo>
                    <a:pt x="39" y="131"/>
                  </a:lnTo>
                  <a:lnTo>
                    <a:pt x="31" y="115"/>
                  </a:lnTo>
                  <a:lnTo>
                    <a:pt x="19" y="99"/>
                  </a:lnTo>
                  <a:lnTo>
                    <a:pt x="9" y="84"/>
                  </a:lnTo>
                  <a:lnTo>
                    <a:pt x="0" y="85"/>
                  </a:lnTo>
                  <a:lnTo>
                    <a:pt x="2" y="73"/>
                  </a:lnTo>
                  <a:lnTo>
                    <a:pt x="2" y="66"/>
                  </a:lnTo>
                  <a:lnTo>
                    <a:pt x="3" y="58"/>
                  </a:lnTo>
                  <a:lnTo>
                    <a:pt x="23" y="61"/>
                  </a:lnTo>
                  <a:lnTo>
                    <a:pt x="30" y="55"/>
                  </a:lnTo>
                  <a:lnTo>
                    <a:pt x="34" y="47"/>
                  </a:lnTo>
                  <a:lnTo>
                    <a:pt x="47" y="44"/>
                  </a:lnTo>
                  <a:lnTo>
                    <a:pt x="49" y="37"/>
                  </a:lnTo>
                  <a:lnTo>
                    <a:pt x="54" y="34"/>
                  </a:lnTo>
                  <a:lnTo>
                    <a:pt x="35" y="13"/>
                  </a:lnTo>
                  <a:lnTo>
                    <a:pt x="69" y="3"/>
                  </a:lnTo>
                  <a:lnTo>
                    <a:pt x="72" y="0"/>
                  </a:lnTo>
                  <a:lnTo>
                    <a:pt x="93" y="5"/>
                  </a:lnTo>
                  <a:lnTo>
                    <a:pt x="121" y="20"/>
                  </a:lnTo>
                  <a:lnTo>
                    <a:pt x="176" y="61"/>
                  </a:lnTo>
                  <a:lnTo>
                    <a:pt x="209" y="63"/>
                  </a:lnTo>
                  <a:lnTo>
                    <a:pt x="225" y="65"/>
                  </a:lnTo>
                  <a:lnTo>
                    <a:pt x="230" y="75"/>
                  </a:lnTo>
                  <a:lnTo>
                    <a:pt x="243" y="74"/>
                  </a:lnTo>
                  <a:lnTo>
                    <a:pt x="252" y="92"/>
                  </a:lnTo>
                  <a:lnTo>
                    <a:pt x="261" y="97"/>
                  </a:lnTo>
                  <a:lnTo>
                    <a:pt x="265" y="104"/>
                  </a:lnTo>
                  <a:lnTo>
                    <a:pt x="278" y="113"/>
                  </a:lnTo>
                  <a:lnTo>
                    <a:pt x="280" y="121"/>
                  </a:lnTo>
                  <a:lnTo>
                    <a:pt x="279" y="128"/>
                  </a:lnTo>
                  <a:lnTo>
                    <a:pt x="282" y="135"/>
                  </a:lnTo>
                  <a:lnTo>
                    <a:pt x="288" y="141"/>
                  </a:lnTo>
                  <a:lnTo>
                    <a:pt x="291" y="148"/>
                  </a:lnTo>
                  <a:lnTo>
                    <a:pt x="294" y="153"/>
                  </a:lnTo>
                  <a:lnTo>
                    <a:pt x="300" y="157"/>
                  </a:lnTo>
                  <a:lnTo>
                    <a:pt x="305" y="156"/>
                  </a:lnTo>
                  <a:lnTo>
                    <a:pt x="309" y="164"/>
                  </a:lnTo>
                  <a:lnTo>
                    <a:pt x="310" y="169"/>
                  </a:lnTo>
                  <a:lnTo>
                    <a:pt x="319" y="190"/>
                  </a:lnTo>
                  <a:lnTo>
                    <a:pt x="374" y="200"/>
                  </a:lnTo>
                  <a:lnTo>
                    <a:pt x="378" y="196"/>
                  </a:lnTo>
                  <a:lnTo>
                    <a:pt x="387" y="210"/>
                  </a:lnTo>
                  <a:lnTo>
                    <a:pt x="379" y="252"/>
                  </a:lnTo>
                  <a:lnTo>
                    <a:pt x="327" y="273"/>
                  </a:lnTo>
                  <a:lnTo>
                    <a:pt x="275" y="281"/>
                  </a:lnTo>
                  <a:lnTo>
                    <a:pt x="259" y="290"/>
                  </a:lnTo>
                  <a:lnTo>
                    <a:pt x="247" y="312"/>
                  </a:lnTo>
                  <a:lnTo>
                    <a:pt x="239" y="315"/>
                  </a:lnTo>
                  <a:lnTo>
                    <a:pt x="234" y="308"/>
                  </a:lnTo>
                  <a:lnTo>
                    <a:pt x="227" y="309"/>
                  </a:lnTo>
                  <a:lnTo>
                    <a:pt x="210" y="307"/>
                  </a:lnTo>
                  <a:lnTo>
                    <a:pt x="206" y="305"/>
                  </a:lnTo>
                  <a:lnTo>
                    <a:pt x="185" y="306"/>
                  </a:lnTo>
                  <a:lnTo>
                    <a:pt x="181" y="308"/>
                  </a:lnTo>
                  <a:lnTo>
                    <a:pt x="173" y="302"/>
                  </a:lnTo>
                  <a:lnTo>
                    <a:pt x="169" y="312"/>
                  </a:lnTo>
                  <a:lnTo>
                    <a:pt x="171" y="321"/>
                  </a:lnTo>
                  <a:lnTo>
                    <a:pt x="163" y="328"/>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17" name="Freeform 116"/>
            <p:cNvSpPr>
              <a:spLocks/>
            </p:cNvSpPr>
            <p:nvPr/>
          </p:nvSpPr>
          <p:spPr bwMode="auto">
            <a:xfrm>
              <a:off x="5590161" y="3537508"/>
              <a:ext cx="487678" cy="431806"/>
            </a:xfrm>
            <a:custGeom>
              <a:avLst/>
              <a:gdLst>
                <a:gd name="T0" fmla="*/ 218 w 295"/>
                <a:gd name="T1" fmla="*/ 260 h 278"/>
                <a:gd name="T2" fmla="*/ 216 w 295"/>
                <a:gd name="T3" fmla="*/ 243 h 278"/>
                <a:gd name="T4" fmla="*/ 204 w 295"/>
                <a:gd name="T5" fmla="*/ 220 h 278"/>
                <a:gd name="T6" fmla="*/ 197 w 295"/>
                <a:gd name="T7" fmla="*/ 203 h 278"/>
                <a:gd name="T8" fmla="*/ 185 w 295"/>
                <a:gd name="T9" fmla="*/ 209 h 278"/>
                <a:gd name="T10" fmla="*/ 192 w 295"/>
                <a:gd name="T11" fmla="*/ 227 h 278"/>
                <a:gd name="T12" fmla="*/ 173 w 295"/>
                <a:gd name="T13" fmla="*/ 254 h 278"/>
                <a:gd name="T14" fmla="*/ 148 w 295"/>
                <a:gd name="T15" fmla="*/ 244 h 278"/>
                <a:gd name="T16" fmla="*/ 139 w 295"/>
                <a:gd name="T17" fmla="*/ 254 h 278"/>
                <a:gd name="T18" fmla="*/ 130 w 295"/>
                <a:gd name="T19" fmla="*/ 262 h 278"/>
                <a:gd name="T20" fmla="*/ 109 w 295"/>
                <a:gd name="T21" fmla="*/ 258 h 278"/>
                <a:gd name="T22" fmla="*/ 89 w 295"/>
                <a:gd name="T23" fmla="*/ 261 h 278"/>
                <a:gd name="T24" fmla="*/ 74 w 295"/>
                <a:gd name="T25" fmla="*/ 247 h 278"/>
                <a:gd name="T26" fmla="*/ 58 w 295"/>
                <a:gd name="T27" fmla="*/ 244 h 278"/>
                <a:gd name="T28" fmla="*/ 49 w 295"/>
                <a:gd name="T29" fmla="*/ 272 h 278"/>
                <a:gd name="T30" fmla="*/ 37 w 295"/>
                <a:gd name="T31" fmla="*/ 278 h 278"/>
                <a:gd name="T32" fmla="*/ 29 w 295"/>
                <a:gd name="T33" fmla="*/ 271 h 278"/>
                <a:gd name="T34" fmla="*/ 30 w 295"/>
                <a:gd name="T35" fmla="*/ 256 h 278"/>
                <a:gd name="T36" fmla="*/ 20 w 295"/>
                <a:gd name="T37" fmla="*/ 235 h 278"/>
                <a:gd name="T38" fmla="*/ 17 w 295"/>
                <a:gd name="T39" fmla="*/ 221 h 278"/>
                <a:gd name="T40" fmla="*/ 10 w 295"/>
                <a:gd name="T41" fmla="*/ 203 h 278"/>
                <a:gd name="T42" fmla="*/ 0 w 295"/>
                <a:gd name="T43" fmla="*/ 196 h 278"/>
                <a:gd name="T44" fmla="*/ 6 w 295"/>
                <a:gd name="T45" fmla="*/ 180 h 278"/>
                <a:gd name="T46" fmla="*/ 9 w 295"/>
                <a:gd name="T47" fmla="*/ 165 h 278"/>
                <a:gd name="T48" fmla="*/ 10 w 295"/>
                <a:gd name="T49" fmla="*/ 147 h 278"/>
                <a:gd name="T50" fmla="*/ 34 w 295"/>
                <a:gd name="T51" fmla="*/ 133 h 278"/>
                <a:gd name="T52" fmla="*/ 30 w 295"/>
                <a:gd name="T53" fmla="*/ 42 h 278"/>
                <a:gd name="T54" fmla="*/ 49 w 295"/>
                <a:gd name="T55" fmla="*/ 0 h 278"/>
                <a:gd name="T56" fmla="*/ 191 w 295"/>
                <a:gd name="T57" fmla="*/ 0 h 278"/>
                <a:gd name="T58" fmla="*/ 269 w 295"/>
                <a:gd name="T59" fmla="*/ 21 h 278"/>
                <a:gd name="T60" fmla="*/ 270 w 295"/>
                <a:gd name="T61" fmla="*/ 46 h 278"/>
                <a:gd name="T62" fmla="*/ 285 w 295"/>
                <a:gd name="T63" fmla="*/ 76 h 278"/>
                <a:gd name="T64" fmla="*/ 287 w 295"/>
                <a:gd name="T65" fmla="*/ 95 h 278"/>
                <a:gd name="T66" fmla="*/ 268 w 295"/>
                <a:gd name="T67" fmla="*/ 105 h 278"/>
                <a:gd name="T68" fmla="*/ 260 w 295"/>
                <a:gd name="T69" fmla="*/ 149 h 278"/>
                <a:gd name="T70" fmla="*/ 260 w 295"/>
                <a:gd name="T71" fmla="*/ 175 h 278"/>
                <a:gd name="T72" fmla="*/ 243 w 295"/>
                <a:gd name="T73" fmla="*/ 206 h 278"/>
                <a:gd name="T74" fmla="*/ 234 w 295"/>
                <a:gd name="T75" fmla="*/ 231 h 278"/>
                <a:gd name="T76" fmla="*/ 221 w 295"/>
                <a:gd name="T77" fmla="*/ 258 h 2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295" h="278">
                  <a:moveTo>
                    <a:pt x="221" y="261"/>
                  </a:moveTo>
                  <a:lnTo>
                    <a:pt x="218" y="260"/>
                  </a:lnTo>
                  <a:lnTo>
                    <a:pt x="218" y="250"/>
                  </a:lnTo>
                  <a:lnTo>
                    <a:pt x="216" y="243"/>
                  </a:lnTo>
                  <a:lnTo>
                    <a:pt x="207" y="235"/>
                  </a:lnTo>
                  <a:lnTo>
                    <a:pt x="204" y="220"/>
                  </a:lnTo>
                  <a:lnTo>
                    <a:pt x="206" y="204"/>
                  </a:lnTo>
                  <a:lnTo>
                    <a:pt x="197" y="203"/>
                  </a:lnTo>
                  <a:lnTo>
                    <a:pt x="196" y="208"/>
                  </a:lnTo>
                  <a:lnTo>
                    <a:pt x="185" y="209"/>
                  </a:lnTo>
                  <a:lnTo>
                    <a:pt x="190" y="215"/>
                  </a:lnTo>
                  <a:lnTo>
                    <a:pt x="192" y="227"/>
                  </a:lnTo>
                  <a:lnTo>
                    <a:pt x="182" y="239"/>
                  </a:lnTo>
                  <a:lnTo>
                    <a:pt x="173" y="254"/>
                  </a:lnTo>
                  <a:lnTo>
                    <a:pt x="164" y="256"/>
                  </a:lnTo>
                  <a:lnTo>
                    <a:pt x="148" y="244"/>
                  </a:lnTo>
                  <a:lnTo>
                    <a:pt x="141" y="248"/>
                  </a:lnTo>
                  <a:lnTo>
                    <a:pt x="139" y="254"/>
                  </a:lnTo>
                  <a:lnTo>
                    <a:pt x="130" y="258"/>
                  </a:lnTo>
                  <a:lnTo>
                    <a:pt x="130" y="262"/>
                  </a:lnTo>
                  <a:lnTo>
                    <a:pt x="111" y="262"/>
                  </a:lnTo>
                  <a:lnTo>
                    <a:pt x="109" y="258"/>
                  </a:lnTo>
                  <a:lnTo>
                    <a:pt x="95" y="257"/>
                  </a:lnTo>
                  <a:lnTo>
                    <a:pt x="89" y="261"/>
                  </a:lnTo>
                  <a:lnTo>
                    <a:pt x="84" y="259"/>
                  </a:lnTo>
                  <a:lnTo>
                    <a:pt x="74" y="247"/>
                  </a:lnTo>
                  <a:lnTo>
                    <a:pt x="71" y="241"/>
                  </a:lnTo>
                  <a:lnTo>
                    <a:pt x="58" y="244"/>
                  </a:lnTo>
                  <a:lnTo>
                    <a:pt x="53" y="254"/>
                  </a:lnTo>
                  <a:lnTo>
                    <a:pt x="49" y="272"/>
                  </a:lnTo>
                  <a:lnTo>
                    <a:pt x="42" y="276"/>
                  </a:lnTo>
                  <a:lnTo>
                    <a:pt x="37" y="278"/>
                  </a:lnTo>
                  <a:lnTo>
                    <a:pt x="35" y="277"/>
                  </a:lnTo>
                  <a:lnTo>
                    <a:pt x="29" y="271"/>
                  </a:lnTo>
                  <a:lnTo>
                    <a:pt x="28" y="265"/>
                  </a:lnTo>
                  <a:lnTo>
                    <a:pt x="30" y="256"/>
                  </a:lnTo>
                  <a:lnTo>
                    <a:pt x="30" y="248"/>
                  </a:lnTo>
                  <a:lnTo>
                    <a:pt x="20" y="235"/>
                  </a:lnTo>
                  <a:lnTo>
                    <a:pt x="17" y="226"/>
                  </a:lnTo>
                  <a:lnTo>
                    <a:pt x="17" y="221"/>
                  </a:lnTo>
                  <a:lnTo>
                    <a:pt x="10" y="215"/>
                  </a:lnTo>
                  <a:lnTo>
                    <a:pt x="10" y="203"/>
                  </a:lnTo>
                  <a:lnTo>
                    <a:pt x="6" y="195"/>
                  </a:lnTo>
                  <a:lnTo>
                    <a:pt x="0" y="196"/>
                  </a:lnTo>
                  <a:lnTo>
                    <a:pt x="1" y="188"/>
                  </a:lnTo>
                  <a:lnTo>
                    <a:pt x="6" y="180"/>
                  </a:lnTo>
                  <a:lnTo>
                    <a:pt x="4" y="171"/>
                  </a:lnTo>
                  <a:lnTo>
                    <a:pt x="9" y="165"/>
                  </a:lnTo>
                  <a:lnTo>
                    <a:pt x="6" y="160"/>
                  </a:lnTo>
                  <a:lnTo>
                    <a:pt x="10" y="147"/>
                  </a:lnTo>
                  <a:lnTo>
                    <a:pt x="18" y="132"/>
                  </a:lnTo>
                  <a:lnTo>
                    <a:pt x="34" y="133"/>
                  </a:lnTo>
                  <a:lnTo>
                    <a:pt x="30" y="51"/>
                  </a:lnTo>
                  <a:lnTo>
                    <a:pt x="30" y="42"/>
                  </a:lnTo>
                  <a:lnTo>
                    <a:pt x="51" y="42"/>
                  </a:lnTo>
                  <a:lnTo>
                    <a:pt x="49" y="0"/>
                  </a:lnTo>
                  <a:lnTo>
                    <a:pt x="121" y="0"/>
                  </a:lnTo>
                  <a:lnTo>
                    <a:pt x="191" y="0"/>
                  </a:lnTo>
                  <a:lnTo>
                    <a:pt x="262" y="0"/>
                  </a:lnTo>
                  <a:lnTo>
                    <a:pt x="269" y="21"/>
                  </a:lnTo>
                  <a:lnTo>
                    <a:pt x="266" y="24"/>
                  </a:lnTo>
                  <a:lnTo>
                    <a:pt x="270" y="46"/>
                  </a:lnTo>
                  <a:lnTo>
                    <a:pt x="278" y="71"/>
                  </a:lnTo>
                  <a:lnTo>
                    <a:pt x="285" y="76"/>
                  </a:lnTo>
                  <a:lnTo>
                    <a:pt x="295" y="84"/>
                  </a:lnTo>
                  <a:lnTo>
                    <a:pt x="287" y="95"/>
                  </a:lnTo>
                  <a:lnTo>
                    <a:pt x="273" y="99"/>
                  </a:lnTo>
                  <a:lnTo>
                    <a:pt x="268" y="105"/>
                  </a:lnTo>
                  <a:lnTo>
                    <a:pt x="267" y="119"/>
                  </a:lnTo>
                  <a:lnTo>
                    <a:pt x="260" y="149"/>
                  </a:lnTo>
                  <a:lnTo>
                    <a:pt x="263" y="158"/>
                  </a:lnTo>
                  <a:lnTo>
                    <a:pt x="260" y="175"/>
                  </a:lnTo>
                  <a:lnTo>
                    <a:pt x="254" y="196"/>
                  </a:lnTo>
                  <a:lnTo>
                    <a:pt x="243" y="206"/>
                  </a:lnTo>
                  <a:lnTo>
                    <a:pt x="236" y="222"/>
                  </a:lnTo>
                  <a:lnTo>
                    <a:pt x="234" y="231"/>
                  </a:lnTo>
                  <a:lnTo>
                    <a:pt x="226" y="236"/>
                  </a:lnTo>
                  <a:lnTo>
                    <a:pt x="221" y="258"/>
                  </a:lnTo>
                  <a:lnTo>
                    <a:pt x="221" y="261"/>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18" name="Freeform 117"/>
            <p:cNvSpPr>
              <a:spLocks/>
            </p:cNvSpPr>
            <p:nvPr/>
          </p:nvSpPr>
          <p:spPr bwMode="auto">
            <a:xfrm>
              <a:off x="5651328" y="3852820"/>
              <a:ext cx="347160" cy="282693"/>
            </a:xfrm>
            <a:custGeom>
              <a:avLst/>
              <a:gdLst>
                <a:gd name="T0" fmla="*/ 184 w 210"/>
                <a:gd name="T1" fmla="*/ 58 h 182"/>
                <a:gd name="T2" fmla="*/ 185 w 210"/>
                <a:gd name="T3" fmla="*/ 74 h 182"/>
                <a:gd name="T4" fmla="*/ 182 w 210"/>
                <a:gd name="T5" fmla="*/ 80 h 182"/>
                <a:gd name="T6" fmla="*/ 172 w 210"/>
                <a:gd name="T7" fmla="*/ 81 h 182"/>
                <a:gd name="T8" fmla="*/ 166 w 210"/>
                <a:gd name="T9" fmla="*/ 93 h 182"/>
                <a:gd name="T10" fmla="*/ 178 w 210"/>
                <a:gd name="T11" fmla="*/ 94 h 182"/>
                <a:gd name="T12" fmla="*/ 187 w 210"/>
                <a:gd name="T13" fmla="*/ 104 h 182"/>
                <a:gd name="T14" fmla="*/ 191 w 210"/>
                <a:gd name="T15" fmla="*/ 113 h 182"/>
                <a:gd name="T16" fmla="*/ 199 w 210"/>
                <a:gd name="T17" fmla="*/ 117 h 182"/>
                <a:gd name="T18" fmla="*/ 210 w 210"/>
                <a:gd name="T19" fmla="*/ 140 h 182"/>
                <a:gd name="T20" fmla="*/ 198 w 210"/>
                <a:gd name="T21" fmla="*/ 154 h 182"/>
                <a:gd name="T22" fmla="*/ 187 w 210"/>
                <a:gd name="T23" fmla="*/ 166 h 182"/>
                <a:gd name="T24" fmla="*/ 175 w 210"/>
                <a:gd name="T25" fmla="*/ 176 h 182"/>
                <a:gd name="T26" fmla="*/ 163 w 210"/>
                <a:gd name="T27" fmla="*/ 176 h 182"/>
                <a:gd name="T28" fmla="*/ 148 w 210"/>
                <a:gd name="T29" fmla="*/ 180 h 182"/>
                <a:gd name="T30" fmla="*/ 136 w 210"/>
                <a:gd name="T31" fmla="*/ 176 h 182"/>
                <a:gd name="T32" fmla="*/ 129 w 210"/>
                <a:gd name="T33" fmla="*/ 182 h 182"/>
                <a:gd name="T34" fmla="*/ 112 w 210"/>
                <a:gd name="T35" fmla="*/ 168 h 182"/>
                <a:gd name="T36" fmla="*/ 108 w 210"/>
                <a:gd name="T37" fmla="*/ 159 h 182"/>
                <a:gd name="T38" fmla="*/ 98 w 210"/>
                <a:gd name="T39" fmla="*/ 163 h 182"/>
                <a:gd name="T40" fmla="*/ 89 w 210"/>
                <a:gd name="T41" fmla="*/ 162 h 182"/>
                <a:gd name="T42" fmla="*/ 84 w 210"/>
                <a:gd name="T43" fmla="*/ 165 h 182"/>
                <a:gd name="T44" fmla="*/ 76 w 210"/>
                <a:gd name="T45" fmla="*/ 163 h 182"/>
                <a:gd name="T46" fmla="*/ 65 w 210"/>
                <a:gd name="T47" fmla="*/ 146 h 182"/>
                <a:gd name="T48" fmla="*/ 62 w 210"/>
                <a:gd name="T49" fmla="*/ 139 h 182"/>
                <a:gd name="T50" fmla="*/ 48 w 210"/>
                <a:gd name="T51" fmla="*/ 131 h 182"/>
                <a:gd name="T52" fmla="*/ 43 w 210"/>
                <a:gd name="T53" fmla="*/ 118 h 182"/>
                <a:gd name="T54" fmla="*/ 35 w 210"/>
                <a:gd name="T55" fmla="*/ 109 h 182"/>
                <a:gd name="T56" fmla="*/ 23 w 210"/>
                <a:gd name="T57" fmla="*/ 99 h 182"/>
                <a:gd name="T58" fmla="*/ 23 w 210"/>
                <a:gd name="T59" fmla="*/ 92 h 182"/>
                <a:gd name="T60" fmla="*/ 13 w 210"/>
                <a:gd name="T61" fmla="*/ 84 h 182"/>
                <a:gd name="T62" fmla="*/ 0 w 210"/>
                <a:gd name="T63" fmla="*/ 75 h 182"/>
                <a:gd name="T64" fmla="*/ 5 w 210"/>
                <a:gd name="T65" fmla="*/ 73 h 182"/>
                <a:gd name="T66" fmla="*/ 12 w 210"/>
                <a:gd name="T67" fmla="*/ 69 h 182"/>
                <a:gd name="T68" fmla="*/ 16 w 210"/>
                <a:gd name="T69" fmla="*/ 51 h 182"/>
                <a:gd name="T70" fmla="*/ 21 w 210"/>
                <a:gd name="T71" fmla="*/ 41 h 182"/>
                <a:gd name="T72" fmla="*/ 34 w 210"/>
                <a:gd name="T73" fmla="*/ 38 h 182"/>
                <a:gd name="T74" fmla="*/ 37 w 210"/>
                <a:gd name="T75" fmla="*/ 44 h 182"/>
                <a:gd name="T76" fmla="*/ 47 w 210"/>
                <a:gd name="T77" fmla="*/ 56 h 182"/>
                <a:gd name="T78" fmla="*/ 52 w 210"/>
                <a:gd name="T79" fmla="*/ 58 h 182"/>
                <a:gd name="T80" fmla="*/ 59 w 210"/>
                <a:gd name="T81" fmla="*/ 54 h 182"/>
                <a:gd name="T82" fmla="*/ 72 w 210"/>
                <a:gd name="T83" fmla="*/ 55 h 182"/>
                <a:gd name="T84" fmla="*/ 74 w 210"/>
                <a:gd name="T85" fmla="*/ 59 h 182"/>
                <a:gd name="T86" fmla="*/ 93 w 210"/>
                <a:gd name="T87" fmla="*/ 59 h 182"/>
                <a:gd name="T88" fmla="*/ 93 w 210"/>
                <a:gd name="T89" fmla="*/ 55 h 182"/>
                <a:gd name="T90" fmla="*/ 102 w 210"/>
                <a:gd name="T91" fmla="*/ 51 h 182"/>
                <a:gd name="T92" fmla="*/ 104 w 210"/>
                <a:gd name="T93" fmla="*/ 45 h 182"/>
                <a:gd name="T94" fmla="*/ 111 w 210"/>
                <a:gd name="T95" fmla="*/ 41 h 182"/>
                <a:gd name="T96" fmla="*/ 127 w 210"/>
                <a:gd name="T97" fmla="*/ 53 h 182"/>
                <a:gd name="T98" fmla="*/ 136 w 210"/>
                <a:gd name="T99" fmla="*/ 51 h 182"/>
                <a:gd name="T100" fmla="*/ 145 w 210"/>
                <a:gd name="T101" fmla="*/ 36 h 182"/>
                <a:gd name="T102" fmla="*/ 155 w 210"/>
                <a:gd name="T103" fmla="*/ 24 h 182"/>
                <a:gd name="T104" fmla="*/ 153 w 210"/>
                <a:gd name="T105" fmla="*/ 12 h 182"/>
                <a:gd name="T106" fmla="*/ 148 w 210"/>
                <a:gd name="T107" fmla="*/ 6 h 182"/>
                <a:gd name="T108" fmla="*/ 159 w 210"/>
                <a:gd name="T109" fmla="*/ 5 h 182"/>
                <a:gd name="T110" fmla="*/ 160 w 210"/>
                <a:gd name="T111" fmla="*/ 0 h 182"/>
                <a:gd name="T112" fmla="*/ 169 w 210"/>
                <a:gd name="T113" fmla="*/ 1 h 182"/>
                <a:gd name="T114" fmla="*/ 167 w 210"/>
                <a:gd name="T115" fmla="*/ 17 h 182"/>
                <a:gd name="T116" fmla="*/ 170 w 210"/>
                <a:gd name="T117" fmla="*/ 32 h 182"/>
                <a:gd name="T118" fmla="*/ 179 w 210"/>
                <a:gd name="T119" fmla="*/ 40 h 182"/>
                <a:gd name="T120" fmla="*/ 181 w 210"/>
                <a:gd name="T121" fmla="*/ 47 h 182"/>
                <a:gd name="T122" fmla="*/ 181 w 210"/>
                <a:gd name="T123" fmla="*/ 57 h 182"/>
                <a:gd name="T124" fmla="*/ 184 w 210"/>
                <a:gd name="T125" fmla="*/ 58 h 1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10" h="182">
                  <a:moveTo>
                    <a:pt x="184" y="58"/>
                  </a:moveTo>
                  <a:lnTo>
                    <a:pt x="185" y="74"/>
                  </a:lnTo>
                  <a:lnTo>
                    <a:pt x="182" y="80"/>
                  </a:lnTo>
                  <a:lnTo>
                    <a:pt x="172" y="81"/>
                  </a:lnTo>
                  <a:lnTo>
                    <a:pt x="166" y="93"/>
                  </a:lnTo>
                  <a:lnTo>
                    <a:pt x="178" y="94"/>
                  </a:lnTo>
                  <a:lnTo>
                    <a:pt x="187" y="104"/>
                  </a:lnTo>
                  <a:lnTo>
                    <a:pt x="191" y="113"/>
                  </a:lnTo>
                  <a:lnTo>
                    <a:pt x="199" y="117"/>
                  </a:lnTo>
                  <a:lnTo>
                    <a:pt x="210" y="140"/>
                  </a:lnTo>
                  <a:lnTo>
                    <a:pt x="198" y="154"/>
                  </a:lnTo>
                  <a:lnTo>
                    <a:pt x="187" y="166"/>
                  </a:lnTo>
                  <a:lnTo>
                    <a:pt x="175" y="176"/>
                  </a:lnTo>
                  <a:lnTo>
                    <a:pt x="163" y="176"/>
                  </a:lnTo>
                  <a:lnTo>
                    <a:pt x="148" y="180"/>
                  </a:lnTo>
                  <a:lnTo>
                    <a:pt x="136" y="176"/>
                  </a:lnTo>
                  <a:lnTo>
                    <a:pt x="129" y="182"/>
                  </a:lnTo>
                  <a:lnTo>
                    <a:pt x="112" y="168"/>
                  </a:lnTo>
                  <a:lnTo>
                    <a:pt x="108" y="159"/>
                  </a:lnTo>
                  <a:lnTo>
                    <a:pt x="98" y="163"/>
                  </a:lnTo>
                  <a:lnTo>
                    <a:pt x="89" y="162"/>
                  </a:lnTo>
                  <a:lnTo>
                    <a:pt x="84" y="165"/>
                  </a:lnTo>
                  <a:lnTo>
                    <a:pt x="76" y="163"/>
                  </a:lnTo>
                  <a:lnTo>
                    <a:pt x="65" y="146"/>
                  </a:lnTo>
                  <a:lnTo>
                    <a:pt x="62" y="139"/>
                  </a:lnTo>
                  <a:lnTo>
                    <a:pt x="48" y="131"/>
                  </a:lnTo>
                  <a:lnTo>
                    <a:pt x="43" y="118"/>
                  </a:lnTo>
                  <a:lnTo>
                    <a:pt x="35" y="109"/>
                  </a:lnTo>
                  <a:lnTo>
                    <a:pt x="23" y="99"/>
                  </a:lnTo>
                  <a:lnTo>
                    <a:pt x="23" y="92"/>
                  </a:lnTo>
                  <a:lnTo>
                    <a:pt x="13" y="84"/>
                  </a:lnTo>
                  <a:lnTo>
                    <a:pt x="0" y="75"/>
                  </a:lnTo>
                  <a:lnTo>
                    <a:pt x="5" y="73"/>
                  </a:lnTo>
                  <a:lnTo>
                    <a:pt x="12" y="69"/>
                  </a:lnTo>
                  <a:lnTo>
                    <a:pt x="16" y="51"/>
                  </a:lnTo>
                  <a:lnTo>
                    <a:pt x="21" y="41"/>
                  </a:lnTo>
                  <a:lnTo>
                    <a:pt x="34" y="38"/>
                  </a:lnTo>
                  <a:lnTo>
                    <a:pt x="37" y="44"/>
                  </a:lnTo>
                  <a:lnTo>
                    <a:pt x="47" y="56"/>
                  </a:lnTo>
                  <a:lnTo>
                    <a:pt x="52" y="58"/>
                  </a:lnTo>
                  <a:lnTo>
                    <a:pt x="59" y="54"/>
                  </a:lnTo>
                  <a:lnTo>
                    <a:pt x="72" y="55"/>
                  </a:lnTo>
                  <a:lnTo>
                    <a:pt x="74" y="59"/>
                  </a:lnTo>
                  <a:lnTo>
                    <a:pt x="93" y="59"/>
                  </a:lnTo>
                  <a:lnTo>
                    <a:pt x="93" y="55"/>
                  </a:lnTo>
                  <a:lnTo>
                    <a:pt x="102" y="51"/>
                  </a:lnTo>
                  <a:lnTo>
                    <a:pt x="104" y="45"/>
                  </a:lnTo>
                  <a:lnTo>
                    <a:pt x="111" y="41"/>
                  </a:lnTo>
                  <a:lnTo>
                    <a:pt x="127" y="53"/>
                  </a:lnTo>
                  <a:lnTo>
                    <a:pt x="136" y="51"/>
                  </a:lnTo>
                  <a:lnTo>
                    <a:pt x="145" y="36"/>
                  </a:lnTo>
                  <a:lnTo>
                    <a:pt x="155" y="24"/>
                  </a:lnTo>
                  <a:lnTo>
                    <a:pt x="153" y="12"/>
                  </a:lnTo>
                  <a:lnTo>
                    <a:pt x="148" y="6"/>
                  </a:lnTo>
                  <a:lnTo>
                    <a:pt x="159" y="5"/>
                  </a:lnTo>
                  <a:lnTo>
                    <a:pt x="160" y="0"/>
                  </a:lnTo>
                  <a:lnTo>
                    <a:pt x="169" y="1"/>
                  </a:lnTo>
                  <a:lnTo>
                    <a:pt x="167" y="17"/>
                  </a:lnTo>
                  <a:lnTo>
                    <a:pt x="170" y="32"/>
                  </a:lnTo>
                  <a:lnTo>
                    <a:pt x="179" y="40"/>
                  </a:lnTo>
                  <a:lnTo>
                    <a:pt x="181" y="47"/>
                  </a:lnTo>
                  <a:lnTo>
                    <a:pt x="181" y="57"/>
                  </a:lnTo>
                  <a:lnTo>
                    <a:pt x="184" y="58"/>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19" name="Freeform 118"/>
            <p:cNvSpPr>
              <a:spLocks/>
            </p:cNvSpPr>
            <p:nvPr/>
          </p:nvSpPr>
          <p:spPr bwMode="auto">
            <a:xfrm>
              <a:off x="4396592" y="3713027"/>
              <a:ext cx="185152" cy="136687"/>
            </a:xfrm>
            <a:custGeom>
              <a:avLst/>
              <a:gdLst>
                <a:gd name="T0" fmla="*/ 17 w 112"/>
                <a:gd name="T1" fmla="*/ 62 h 88"/>
                <a:gd name="T2" fmla="*/ 10 w 112"/>
                <a:gd name="T3" fmla="*/ 46 h 88"/>
                <a:gd name="T4" fmla="*/ 0 w 112"/>
                <a:gd name="T5" fmla="*/ 38 h 88"/>
                <a:gd name="T6" fmla="*/ 9 w 112"/>
                <a:gd name="T7" fmla="*/ 34 h 88"/>
                <a:gd name="T8" fmla="*/ 18 w 112"/>
                <a:gd name="T9" fmla="*/ 20 h 88"/>
                <a:gd name="T10" fmla="*/ 22 w 112"/>
                <a:gd name="T11" fmla="*/ 9 h 88"/>
                <a:gd name="T12" fmla="*/ 29 w 112"/>
                <a:gd name="T13" fmla="*/ 2 h 88"/>
                <a:gd name="T14" fmla="*/ 38 w 112"/>
                <a:gd name="T15" fmla="*/ 4 h 88"/>
                <a:gd name="T16" fmla="*/ 47 w 112"/>
                <a:gd name="T17" fmla="*/ 0 h 88"/>
                <a:gd name="T18" fmla="*/ 57 w 112"/>
                <a:gd name="T19" fmla="*/ 0 h 88"/>
                <a:gd name="T20" fmla="*/ 65 w 112"/>
                <a:gd name="T21" fmla="*/ 6 h 88"/>
                <a:gd name="T22" fmla="*/ 77 w 112"/>
                <a:gd name="T23" fmla="*/ 11 h 88"/>
                <a:gd name="T24" fmla="*/ 88 w 112"/>
                <a:gd name="T25" fmla="*/ 26 h 88"/>
                <a:gd name="T26" fmla="*/ 100 w 112"/>
                <a:gd name="T27" fmla="*/ 41 h 88"/>
                <a:gd name="T28" fmla="*/ 100 w 112"/>
                <a:gd name="T29" fmla="*/ 54 h 88"/>
                <a:gd name="T30" fmla="*/ 104 w 112"/>
                <a:gd name="T31" fmla="*/ 66 h 88"/>
                <a:gd name="T32" fmla="*/ 111 w 112"/>
                <a:gd name="T33" fmla="*/ 71 h 88"/>
                <a:gd name="T34" fmla="*/ 112 w 112"/>
                <a:gd name="T35" fmla="*/ 79 h 88"/>
                <a:gd name="T36" fmla="*/ 111 w 112"/>
                <a:gd name="T37" fmla="*/ 86 h 88"/>
                <a:gd name="T38" fmla="*/ 109 w 112"/>
                <a:gd name="T39" fmla="*/ 87 h 88"/>
                <a:gd name="T40" fmla="*/ 99 w 112"/>
                <a:gd name="T41" fmla="*/ 85 h 88"/>
                <a:gd name="T42" fmla="*/ 97 w 112"/>
                <a:gd name="T43" fmla="*/ 88 h 88"/>
                <a:gd name="T44" fmla="*/ 93 w 112"/>
                <a:gd name="T45" fmla="*/ 88 h 88"/>
                <a:gd name="T46" fmla="*/ 80 w 112"/>
                <a:gd name="T47" fmla="*/ 83 h 88"/>
                <a:gd name="T48" fmla="*/ 71 w 112"/>
                <a:gd name="T49" fmla="*/ 83 h 88"/>
                <a:gd name="T50" fmla="*/ 38 w 112"/>
                <a:gd name="T51" fmla="*/ 82 h 88"/>
                <a:gd name="T52" fmla="*/ 33 w 112"/>
                <a:gd name="T53" fmla="*/ 84 h 88"/>
                <a:gd name="T54" fmla="*/ 27 w 112"/>
                <a:gd name="T55" fmla="*/ 84 h 88"/>
                <a:gd name="T56" fmla="*/ 17 w 112"/>
                <a:gd name="T57" fmla="*/ 87 h 88"/>
                <a:gd name="T58" fmla="*/ 14 w 112"/>
                <a:gd name="T59" fmla="*/ 71 h 88"/>
                <a:gd name="T60" fmla="*/ 31 w 112"/>
                <a:gd name="T61" fmla="*/ 72 h 88"/>
                <a:gd name="T62" fmla="*/ 35 w 112"/>
                <a:gd name="T63" fmla="*/ 69 h 88"/>
                <a:gd name="T64" fmla="*/ 39 w 112"/>
                <a:gd name="T65" fmla="*/ 69 h 88"/>
                <a:gd name="T66" fmla="*/ 45 w 112"/>
                <a:gd name="T67" fmla="*/ 64 h 88"/>
                <a:gd name="T68" fmla="*/ 53 w 112"/>
                <a:gd name="T69" fmla="*/ 68 h 88"/>
                <a:gd name="T70" fmla="*/ 61 w 112"/>
                <a:gd name="T71" fmla="*/ 69 h 88"/>
                <a:gd name="T72" fmla="*/ 69 w 112"/>
                <a:gd name="T73" fmla="*/ 64 h 88"/>
                <a:gd name="T74" fmla="*/ 65 w 112"/>
                <a:gd name="T75" fmla="*/ 58 h 88"/>
                <a:gd name="T76" fmla="*/ 59 w 112"/>
                <a:gd name="T77" fmla="*/ 61 h 88"/>
                <a:gd name="T78" fmla="*/ 54 w 112"/>
                <a:gd name="T79" fmla="*/ 61 h 88"/>
                <a:gd name="T80" fmla="*/ 47 w 112"/>
                <a:gd name="T81" fmla="*/ 56 h 88"/>
                <a:gd name="T82" fmla="*/ 41 w 112"/>
                <a:gd name="T83" fmla="*/ 56 h 88"/>
                <a:gd name="T84" fmla="*/ 37 w 112"/>
                <a:gd name="T85" fmla="*/ 61 h 88"/>
                <a:gd name="T86" fmla="*/ 17 w 112"/>
                <a:gd name="T87" fmla="*/ 62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12" h="88">
                  <a:moveTo>
                    <a:pt x="17" y="62"/>
                  </a:moveTo>
                  <a:lnTo>
                    <a:pt x="10" y="46"/>
                  </a:lnTo>
                  <a:lnTo>
                    <a:pt x="0" y="38"/>
                  </a:lnTo>
                  <a:lnTo>
                    <a:pt x="9" y="34"/>
                  </a:lnTo>
                  <a:lnTo>
                    <a:pt x="18" y="20"/>
                  </a:lnTo>
                  <a:lnTo>
                    <a:pt x="22" y="9"/>
                  </a:lnTo>
                  <a:lnTo>
                    <a:pt x="29" y="2"/>
                  </a:lnTo>
                  <a:lnTo>
                    <a:pt x="38" y="4"/>
                  </a:lnTo>
                  <a:lnTo>
                    <a:pt x="47" y="0"/>
                  </a:lnTo>
                  <a:lnTo>
                    <a:pt x="57" y="0"/>
                  </a:lnTo>
                  <a:lnTo>
                    <a:pt x="65" y="6"/>
                  </a:lnTo>
                  <a:lnTo>
                    <a:pt x="77" y="11"/>
                  </a:lnTo>
                  <a:lnTo>
                    <a:pt x="88" y="26"/>
                  </a:lnTo>
                  <a:lnTo>
                    <a:pt x="100" y="41"/>
                  </a:lnTo>
                  <a:lnTo>
                    <a:pt x="100" y="54"/>
                  </a:lnTo>
                  <a:lnTo>
                    <a:pt x="104" y="66"/>
                  </a:lnTo>
                  <a:lnTo>
                    <a:pt x="111" y="71"/>
                  </a:lnTo>
                  <a:lnTo>
                    <a:pt x="112" y="79"/>
                  </a:lnTo>
                  <a:lnTo>
                    <a:pt x="111" y="86"/>
                  </a:lnTo>
                  <a:lnTo>
                    <a:pt x="109" y="87"/>
                  </a:lnTo>
                  <a:lnTo>
                    <a:pt x="99" y="85"/>
                  </a:lnTo>
                  <a:lnTo>
                    <a:pt x="97" y="88"/>
                  </a:lnTo>
                  <a:lnTo>
                    <a:pt x="93" y="88"/>
                  </a:lnTo>
                  <a:lnTo>
                    <a:pt x="80" y="83"/>
                  </a:lnTo>
                  <a:lnTo>
                    <a:pt x="71" y="83"/>
                  </a:lnTo>
                  <a:lnTo>
                    <a:pt x="38" y="82"/>
                  </a:lnTo>
                  <a:lnTo>
                    <a:pt x="33" y="84"/>
                  </a:lnTo>
                  <a:lnTo>
                    <a:pt x="27" y="84"/>
                  </a:lnTo>
                  <a:lnTo>
                    <a:pt x="17" y="87"/>
                  </a:lnTo>
                  <a:lnTo>
                    <a:pt x="14" y="71"/>
                  </a:lnTo>
                  <a:lnTo>
                    <a:pt x="31" y="72"/>
                  </a:lnTo>
                  <a:lnTo>
                    <a:pt x="35" y="69"/>
                  </a:lnTo>
                  <a:lnTo>
                    <a:pt x="39" y="69"/>
                  </a:lnTo>
                  <a:lnTo>
                    <a:pt x="45" y="64"/>
                  </a:lnTo>
                  <a:lnTo>
                    <a:pt x="53" y="68"/>
                  </a:lnTo>
                  <a:lnTo>
                    <a:pt x="61" y="69"/>
                  </a:lnTo>
                  <a:lnTo>
                    <a:pt x="69" y="64"/>
                  </a:lnTo>
                  <a:lnTo>
                    <a:pt x="65" y="58"/>
                  </a:lnTo>
                  <a:lnTo>
                    <a:pt x="59" y="61"/>
                  </a:lnTo>
                  <a:lnTo>
                    <a:pt x="54" y="61"/>
                  </a:lnTo>
                  <a:lnTo>
                    <a:pt x="47" y="56"/>
                  </a:lnTo>
                  <a:lnTo>
                    <a:pt x="41" y="56"/>
                  </a:lnTo>
                  <a:lnTo>
                    <a:pt x="37" y="61"/>
                  </a:lnTo>
                  <a:lnTo>
                    <a:pt x="17" y="62"/>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20" name="Freeform 119"/>
            <p:cNvSpPr>
              <a:spLocks/>
            </p:cNvSpPr>
            <p:nvPr/>
          </p:nvSpPr>
          <p:spPr bwMode="auto">
            <a:xfrm>
              <a:off x="4527191" y="3924271"/>
              <a:ext cx="90923" cy="105622"/>
            </a:xfrm>
            <a:custGeom>
              <a:avLst/>
              <a:gdLst>
                <a:gd name="T0" fmla="*/ 33 w 55"/>
                <a:gd name="T1" fmla="*/ 68 h 68"/>
                <a:gd name="T2" fmla="*/ 28 w 55"/>
                <a:gd name="T3" fmla="*/ 66 h 68"/>
                <a:gd name="T4" fmla="*/ 15 w 55"/>
                <a:gd name="T5" fmla="*/ 58 h 68"/>
                <a:gd name="T6" fmla="*/ 5 w 55"/>
                <a:gd name="T7" fmla="*/ 46 h 68"/>
                <a:gd name="T8" fmla="*/ 2 w 55"/>
                <a:gd name="T9" fmla="*/ 39 h 68"/>
                <a:gd name="T10" fmla="*/ 0 w 55"/>
                <a:gd name="T11" fmla="*/ 23 h 68"/>
                <a:gd name="T12" fmla="*/ 10 w 55"/>
                <a:gd name="T13" fmla="*/ 14 h 68"/>
                <a:gd name="T14" fmla="*/ 12 w 55"/>
                <a:gd name="T15" fmla="*/ 8 h 68"/>
                <a:gd name="T16" fmla="*/ 15 w 55"/>
                <a:gd name="T17" fmla="*/ 4 h 68"/>
                <a:gd name="T18" fmla="*/ 20 w 55"/>
                <a:gd name="T19" fmla="*/ 4 h 68"/>
                <a:gd name="T20" fmla="*/ 24 w 55"/>
                <a:gd name="T21" fmla="*/ 0 h 68"/>
                <a:gd name="T22" fmla="*/ 39 w 55"/>
                <a:gd name="T23" fmla="*/ 0 h 68"/>
                <a:gd name="T24" fmla="*/ 44 w 55"/>
                <a:gd name="T25" fmla="*/ 7 h 68"/>
                <a:gd name="T26" fmla="*/ 48 w 55"/>
                <a:gd name="T27" fmla="*/ 16 h 68"/>
                <a:gd name="T28" fmla="*/ 47 w 55"/>
                <a:gd name="T29" fmla="*/ 22 h 68"/>
                <a:gd name="T30" fmla="*/ 50 w 55"/>
                <a:gd name="T31" fmla="*/ 27 h 68"/>
                <a:gd name="T32" fmla="*/ 50 w 55"/>
                <a:gd name="T33" fmla="*/ 35 h 68"/>
                <a:gd name="T34" fmla="*/ 55 w 55"/>
                <a:gd name="T35" fmla="*/ 34 h 68"/>
                <a:gd name="T36" fmla="*/ 46 w 55"/>
                <a:gd name="T37" fmla="*/ 43 h 68"/>
                <a:gd name="T38" fmla="*/ 38 w 55"/>
                <a:gd name="T39" fmla="*/ 55 h 68"/>
                <a:gd name="T40" fmla="*/ 37 w 55"/>
                <a:gd name="T41" fmla="*/ 61 h 68"/>
                <a:gd name="T42" fmla="*/ 33 w 55"/>
                <a:gd name="T43" fmla="*/ 68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55" h="68">
                  <a:moveTo>
                    <a:pt x="33" y="68"/>
                  </a:moveTo>
                  <a:lnTo>
                    <a:pt x="28" y="66"/>
                  </a:lnTo>
                  <a:lnTo>
                    <a:pt x="15" y="58"/>
                  </a:lnTo>
                  <a:lnTo>
                    <a:pt x="5" y="46"/>
                  </a:lnTo>
                  <a:lnTo>
                    <a:pt x="2" y="39"/>
                  </a:lnTo>
                  <a:lnTo>
                    <a:pt x="0" y="23"/>
                  </a:lnTo>
                  <a:lnTo>
                    <a:pt x="10" y="14"/>
                  </a:lnTo>
                  <a:lnTo>
                    <a:pt x="12" y="8"/>
                  </a:lnTo>
                  <a:lnTo>
                    <a:pt x="15" y="4"/>
                  </a:lnTo>
                  <a:lnTo>
                    <a:pt x="20" y="4"/>
                  </a:lnTo>
                  <a:lnTo>
                    <a:pt x="24" y="0"/>
                  </a:lnTo>
                  <a:lnTo>
                    <a:pt x="39" y="0"/>
                  </a:lnTo>
                  <a:lnTo>
                    <a:pt x="44" y="7"/>
                  </a:lnTo>
                  <a:lnTo>
                    <a:pt x="48" y="16"/>
                  </a:lnTo>
                  <a:lnTo>
                    <a:pt x="47" y="22"/>
                  </a:lnTo>
                  <a:lnTo>
                    <a:pt x="50" y="27"/>
                  </a:lnTo>
                  <a:lnTo>
                    <a:pt x="50" y="35"/>
                  </a:lnTo>
                  <a:lnTo>
                    <a:pt x="55" y="34"/>
                  </a:lnTo>
                  <a:lnTo>
                    <a:pt x="46" y="43"/>
                  </a:lnTo>
                  <a:lnTo>
                    <a:pt x="38" y="55"/>
                  </a:lnTo>
                  <a:lnTo>
                    <a:pt x="37" y="61"/>
                  </a:lnTo>
                  <a:lnTo>
                    <a:pt x="33" y="68"/>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21" name="Freeform 120"/>
            <p:cNvSpPr>
              <a:spLocks/>
            </p:cNvSpPr>
            <p:nvPr/>
          </p:nvSpPr>
          <p:spPr bwMode="auto">
            <a:xfrm>
              <a:off x="6215050" y="3877673"/>
              <a:ext cx="193418" cy="111834"/>
            </a:xfrm>
            <a:custGeom>
              <a:avLst/>
              <a:gdLst>
                <a:gd name="T0" fmla="*/ 117 w 117"/>
                <a:gd name="T1" fmla="*/ 42 h 72"/>
                <a:gd name="T2" fmla="*/ 109 w 117"/>
                <a:gd name="T3" fmla="*/ 55 h 72"/>
                <a:gd name="T4" fmla="*/ 97 w 117"/>
                <a:gd name="T5" fmla="*/ 72 h 72"/>
                <a:gd name="T6" fmla="*/ 82 w 117"/>
                <a:gd name="T7" fmla="*/ 72 h 72"/>
                <a:gd name="T8" fmla="*/ 21 w 117"/>
                <a:gd name="T9" fmla="*/ 47 h 72"/>
                <a:gd name="T10" fmla="*/ 14 w 117"/>
                <a:gd name="T11" fmla="*/ 40 h 72"/>
                <a:gd name="T12" fmla="*/ 7 w 117"/>
                <a:gd name="T13" fmla="*/ 30 h 72"/>
                <a:gd name="T14" fmla="*/ 0 w 117"/>
                <a:gd name="T15" fmla="*/ 19 h 72"/>
                <a:gd name="T16" fmla="*/ 3 w 117"/>
                <a:gd name="T17" fmla="*/ 11 h 72"/>
                <a:gd name="T18" fmla="*/ 10 w 117"/>
                <a:gd name="T19" fmla="*/ 0 h 72"/>
                <a:gd name="T20" fmla="*/ 16 w 117"/>
                <a:gd name="T21" fmla="*/ 4 h 72"/>
                <a:gd name="T22" fmla="*/ 20 w 117"/>
                <a:gd name="T23" fmla="*/ 13 h 72"/>
                <a:gd name="T24" fmla="*/ 28 w 117"/>
                <a:gd name="T25" fmla="*/ 21 h 72"/>
                <a:gd name="T26" fmla="*/ 37 w 117"/>
                <a:gd name="T27" fmla="*/ 21 h 72"/>
                <a:gd name="T28" fmla="*/ 54 w 117"/>
                <a:gd name="T29" fmla="*/ 16 h 72"/>
                <a:gd name="T30" fmla="*/ 74 w 117"/>
                <a:gd name="T31" fmla="*/ 14 h 72"/>
                <a:gd name="T32" fmla="*/ 90 w 117"/>
                <a:gd name="T33" fmla="*/ 7 h 72"/>
                <a:gd name="T34" fmla="*/ 99 w 117"/>
                <a:gd name="T35" fmla="*/ 6 h 72"/>
                <a:gd name="T36" fmla="*/ 105 w 117"/>
                <a:gd name="T37" fmla="*/ 2 h 72"/>
                <a:gd name="T38" fmla="*/ 116 w 117"/>
                <a:gd name="T39" fmla="*/ 1 h 72"/>
                <a:gd name="T40" fmla="*/ 116 w 117"/>
                <a:gd name="T41" fmla="*/ 2 h 72"/>
                <a:gd name="T42" fmla="*/ 116 w 117"/>
                <a:gd name="T43" fmla="*/ 10 h 72"/>
                <a:gd name="T44" fmla="*/ 117 w 117"/>
                <a:gd name="T45" fmla="*/ 31 h 72"/>
                <a:gd name="T46" fmla="*/ 117 w 117"/>
                <a:gd name="T47" fmla="*/ 42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17" h="72">
                  <a:moveTo>
                    <a:pt x="117" y="42"/>
                  </a:moveTo>
                  <a:lnTo>
                    <a:pt x="109" y="55"/>
                  </a:lnTo>
                  <a:lnTo>
                    <a:pt x="97" y="72"/>
                  </a:lnTo>
                  <a:lnTo>
                    <a:pt x="82" y="72"/>
                  </a:lnTo>
                  <a:lnTo>
                    <a:pt x="21" y="47"/>
                  </a:lnTo>
                  <a:lnTo>
                    <a:pt x="14" y="40"/>
                  </a:lnTo>
                  <a:lnTo>
                    <a:pt x="7" y="30"/>
                  </a:lnTo>
                  <a:lnTo>
                    <a:pt x="0" y="19"/>
                  </a:lnTo>
                  <a:lnTo>
                    <a:pt x="3" y="11"/>
                  </a:lnTo>
                  <a:lnTo>
                    <a:pt x="10" y="0"/>
                  </a:lnTo>
                  <a:lnTo>
                    <a:pt x="16" y="4"/>
                  </a:lnTo>
                  <a:lnTo>
                    <a:pt x="20" y="13"/>
                  </a:lnTo>
                  <a:lnTo>
                    <a:pt x="28" y="21"/>
                  </a:lnTo>
                  <a:lnTo>
                    <a:pt x="37" y="21"/>
                  </a:lnTo>
                  <a:lnTo>
                    <a:pt x="54" y="16"/>
                  </a:lnTo>
                  <a:lnTo>
                    <a:pt x="74" y="14"/>
                  </a:lnTo>
                  <a:lnTo>
                    <a:pt x="90" y="7"/>
                  </a:lnTo>
                  <a:lnTo>
                    <a:pt x="99" y="6"/>
                  </a:lnTo>
                  <a:lnTo>
                    <a:pt x="105" y="2"/>
                  </a:lnTo>
                  <a:lnTo>
                    <a:pt x="116" y="1"/>
                  </a:lnTo>
                  <a:lnTo>
                    <a:pt x="116" y="2"/>
                  </a:lnTo>
                  <a:lnTo>
                    <a:pt x="116" y="10"/>
                  </a:lnTo>
                  <a:lnTo>
                    <a:pt x="117" y="31"/>
                  </a:lnTo>
                  <a:lnTo>
                    <a:pt x="117" y="42"/>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22" name="Freeform 121"/>
            <p:cNvSpPr>
              <a:spLocks/>
            </p:cNvSpPr>
            <p:nvPr/>
          </p:nvSpPr>
          <p:spPr bwMode="auto">
            <a:xfrm>
              <a:off x="6172067" y="3860586"/>
              <a:ext cx="299220" cy="441126"/>
            </a:xfrm>
            <a:custGeom>
              <a:avLst/>
              <a:gdLst>
                <a:gd name="T0" fmla="*/ 156 w 181"/>
                <a:gd name="T1" fmla="*/ 9 h 284"/>
                <a:gd name="T2" fmla="*/ 166 w 181"/>
                <a:gd name="T3" fmla="*/ 7 h 284"/>
                <a:gd name="T4" fmla="*/ 174 w 181"/>
                <a:gd name="T5" fmla="*/ 0 h 284"/>
                <a:gd name="T6" fmla="*/ 181 w 181"/>
                <a:gd name="T7" fmla="*/ 0 h 284"/>
                <a:gd name="T8" fmla="*/ 181 w 181"/>
                <a:gd name="T9" fmla="*/ 5 h 284"/>
                <a:gd name="T10" fmla="*/ 180 w 181"/>
                <a:gd name="T11" fmla="*/ 18 h 284"/>
                <a:gd name="T12" fmla="*/ 181 w 181"/>
                <a:gd name="T13" fmla="*/ 28 h 284"/>
                <a:gd name="T14" fmla="*/ 177 w 181"/>
                <a:gd name="T15" fmla="*/ 36 h 284"/>
                <a:gd name="T16" fmla="*/ 173 w 181"/>
                <a:gd name="T17" fmla="*/ 58 h 284"/>
                <a:gd name="T18" fmla="*/ 165 w 181"/>
                <a:gd name="T19" fmla="*/ 81 h 284"/>
                <a:gd name="T20" fmla="*/ 154 w 181"/>
                <a:gd name="T21" fmla="*/ 108 h 284"/>
                <a:gd name="T22" fmla="*/ 139 w 181"/>
                <a:gd name="T23" fmla="*/ 139 h 284"/>
                <a:gd name="T24" fmla="*/ 124 w 181"/>
                <a:gd name="T25" fmla="*/ 162 h 284"/>
                <a:gd name="T26" fmla="*/ 103 w 181"/>
                <a:gd name="T27" fmla="*/ 190 h 284"/>
                <a:gd name="T28" fmla="*/ 85 w 181"/>
                <a:gd name="T29" fmla="*/ 207 h 284"/>
                <a:gd name="T30" fmla="*/ 57 w 181"/>
                <a:gd name="T31" fmla="*/ 228 h 284"/>
                <a:gd name="T32" fmla="*/ 40 w 181"/>
                <a:gd name="T33" fmla="*/ 243 h 284"/>
                <a:gd name="T34" fmla="*/ 20 w 181"/>
                <a:gd name="T35" fmla="*/ 269 h 284"/>
                <a:gd name="T36" fmla="*/ 15 w 181"/>
                <a:gd name="T37" fmla="*/ 280 h 284"/>
                <a:gd name="T38" fmla="*/ 11 w 181"/>
                <a:gd name="T39" fmla="*/ 284 h 284"/>
                <a:gd name="T40" fmla="*/ 1 w 181"/>
                <a:gd name="T41" fmla="*/ 267 h 284"/>
                <a:gd name="T42" fmla="*/ 0 w 181"/>
                <a:gd name="T43" fmla="*/ 191 h 284"/>
                <a:gd name="T44" fmla="*/ 16 w 181"/>
                <a:gd name="T45" fmla="*/ 168 h 284"/>
                <a:gd name="T46" fmla="*/ 21 w 181"/>
                <a:gd name="T47" fmla="*/ 161 h 284"/>
                <a:gd name="T48" fmla="*/ 33 w 181"/>
                <a:gd name="T49" fmla="*/ 161 h 284"/>
                <a:gd name="T50" fmla="*/ 49 w 181"/>
                <a:gd name="T51" fmla="*/ 146 h 284"/>
                <a:gd name="T52" fmla="*/ 73 w 181"/>
                <a:gd name="T53" fmla="*/ 146 h 284"/>
                <a:gd name="T54" fmla="*/ 123 w 181"/>
                <a:gd name="T55" fmla="*/ 83 h 284"/>
                <a:gd name="T56" fmla="*/ 135 w 181"/>
                <a:gd name="T57" fmla="*/ 66 h 284"/>
                <a:gd name="T58" fmla="*/ 143 w 181"/>
                <a:gd name="T59" fmla="*/ 53 h 284"/>
                <a:gd name="T60" fmla="*/ 143 w 181"/>
                <a:gd name="T61" fmla="*/ 42 h 284"/>
                <a:gd name="T62" fmla="*/ 142 w 181"/>
                <a:gd name="T63" fmla="*/ 21 h 284"/>
                <a:gd name="T64" fmla="*/ 142 w 181"/>
                <a:gd name="T65" fmla="*/ 13 h 284"/>
                <a:gd name="T66" fmla="*/ 142 w 181"/>
                <a:gd name="T67" fmla="*/ 12 h 284"/>
                <a:gd name="T68" fmla="*/ 148 w 181"/>
                <a:gd name="T69" fmla="*/ 12 h 284"/>
                <a:gd name="T70" fmla="*/ 156 w 181"/>
                <a:gd name="T71" fmla="*/ 9 h 2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81" h="284">
                  <a:moveTo>
                    <a:pt x="156" y="9"/>
                  </a:moveTo>
                  <a:lnTo>
                    <a:pt x="166" y="7"/>
                  </a:lnTo>
                  <a:lnTo>
                    <a:pt x="174" y="0"/>
                  </a:lnTo>
                  <a:lnTo>
                    <a:pt x="181" y="0"/>
                  </a:lnTo>
                  <a:lnTo>
                    <a:pt x="181" y="5"/>
                  </a:lnTo>
                  <a:lnTo>
                    <a:pt x="180" y="18"/>
                  </a:lnTo>
                  <a:lnTo>
                    <a:pt x="181" y="28"/>
                  </a:lnTo>
                  <a:lnTo>
                    <a:pt x="177" y="36"/>
                  </a:lnTo>
                  <a:lnTo>
                    <a:pt x="173" y="58"/>
                  </a:lnTo>
                  <a:lnTo>
                    <a:pt x="165" y="81"/>
                  </a:lnTo>
                  <a:lnTo>
                    <a:pt x="154" y="108"/>
                  </a:lnTo>
                  <a:lnTo>
                    <a:pt x="139" y="139"/>
                  </a:lnTo>
                  <a:lnTo>
                    <a:pt x="124" y="162"/>
                  </a:lnTo>
                  <a:lnTo>
                    <a:pt x="103" y="190"/>
                  </a:lnTo>
                  <a:lnTo>
                    <a:pt x="85" y="207"/>
                  </a:lnTo>
                  <a:lnTo>
                    <a:pt x="57" y="228"/>
                  </a:lnTo>
                  <a:lnTo>
                    <a:pt x="40" y="243"/>
                  </a:lnTo>
                  <a:lnTo>
                    <a:pt x="20" y="269"/>
                  </a:lnTo>
                  <a:lnTo>
                    <a:pt x="15" y="280"/>
                  </a:lnTo>
                  <a:lnTo>
                    <a:pt x="11" y="284"/>
                  </a:lnTo>
                  <a:lnTo>
                    <a:pt x="1" y="267"/>
                  </a:lnTo>
                  <a:lnTo>
                    <a:pt x="0" y="191"/>
                  </a:lnTo>
                  <a:lnTo>
                    <a:pt x="16" y="168"/>
                  </a:lnTo>
                  <a:lnTo>
                    <a:pt x="21" y="161"/>
                  </a:lnTo>
                  <a:lnTo>
                    <a:pt x="33" y="161"/>
                  </a:lnTo>
                  <a:lnTo>
                    <a:pt x="49" y="146"/>
                  </a:lnTo>
                  <a:lnTo>
                    <a:pt x="73" y="146"/>
                  </a:lnTo>
                  <a:lnTo>
                    <a:pt x="123" y="83"/>
                  </a:lnTo>
                  <a:lnTo>
                    <a:pt x="135" y="66"/>
                  </a:lnTo>
                  <a:lnTo>
                    <a:pt x="143" y="53"/>
                  </a:lnTo>
                  <a:lnTo>
                    <a:pt x="143" y="42"/>
                  </a:lnTo>
                  <a:lnTo>
                    <a:pt x="142" y="21"/>
                  </a:lnTo>
                  <a:lnTo>
                    <a:pt x="142" y="13"/>
                  </a:lnTo>
                  <a:lnTo>
                    <a:pt x="142" y="12"/>
                  </a:lnTo>
                  <a:lnTo>
                    <a:pt x="148" y="12"/>
                  </a:lnTo>
                  <a:lnTo>
                    <a:pt x="156" y="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23" name="Freeform 122"/>
            <p:cNvSpPr>
              <a:spLocks/>
            </p:cNvSpPr>
            <p:nvPr/>
          </p:nvSpPr>
          <p:spPr bwMode="auto">
            <a:xfrm>
              <a:off x="5438072" y="2762433"/>
              <a:ext cx="122333" cy="124260"/>
            </a:xfrm>
            <a:custGeom>
              <a:avLst/>
              <a:gdLst>
                <a:gd name="T0" fmla="*/ 35 w 74"/>
                <a:gd name="T1" fmla="*/ 15 h 80"/>
                <a:gd name="T2" fmla="*/ 45 w 74"/>
                <a:gd name="T3" fmla="*/ 20 h 80"/>
                <a:gd name="T4" fmla="*/ 47 w 74"/>
                <a:gd name="T5" fmla="*/ 28 h 80"/>
                <a:gd name="T6" fmla="*/ 58 w 74"/>
                <a:gd name="T7" fmla="*/ 34 h 80"/>
                <a:gd name="T8" fmla="*/ 62 w 74"/>
                <a:gd name="T9" fmla="*/ 30 h 80"/>
                <a:gd name="T10" fmla="*/ 67 w 74"/>
                <a:gd name="T11" fmla="*/ 32 h 80"/>
                <a:gd name="T12" fmla="*/ 63 w 74"/>
                <a:gd name="T13" fmla="*/ 36 h 80"/>
                <a:gd name="T14" fmla="*/ 66 w 74"/>
                <a:gd name="T15" fmla="*/ 39 h 80"/>
                <a:gd name="T16" fmla="*/ 63 w 74"/>
                <a:gd name="T17" fmla="*/ 44 h 80"/>
                <a:gd name="T18" fmla="*/ 65 w 74"/>
                <a:gd name="T19" fmla="*/ 52 h 80"/>
                <a:gd name="T20" fmla="*/ 74 w 74"/>
                <a:gd name="T21" fmla="*/ 60 h 80"/>
                <a:gd name="T22" fmla="*/ 68 w 74"/>
                <a:gd name="T23" fmla="*/ 67 h 80"/>
                <a:gd name="T24" fmla="*/ 66 w 74"/>
                <a:gd name="T25" fmla="*/ 73 h 80"/>
                <a:gd name="T26" fmla="*/ 68 w 74"/>
                <a:gd name="T27" fmla="*/ 76 h 80"/>
                <a:gd name="T28" fmla="*/ 66 w 74"/>
                <a:gd name="T29" fmla="*/ 79 h 80"/>
                <a:gd name="T30" fmla="*/ 58 w 74"/>
                <a:gd name="T31" fmla="*/ 79 h 80"/>
                <a:gd name="T32" fmla="*/ 52 w 74"/>
                <a:gd name="T33" fmla="*/ 80 h 80"/>
                <a:gd name="T34" fmla="*/ 52 w 74"/>
                <a:gd name="T35" fmla="*/ 79 h 80"/>
                <a:gd name="T36" fmla="*/ 54 w 74"/>
                <a:gd name="T37" fmla="*/ 76 h 80"/>
                <a:gd name="T38" fmla="*/ 55 w 74"/>
                <a:gd name="T39" fmla="*/ 71 h 80"/>
                <a:gd name="T40" fmla="*/ 53 w 74"/>
                <a:gd name="T41" fmla="*/ 71 h 80"/>
                <a:gd name="T42" fmla="*/ 49 w 74"/>
                <a:gd name="T43" fmla="*/ 67 h 80"/>
                <a:gd name="T44" fmla="*/ 46 w 74"/>
                <a:gd name="T45" fmla="*/ 66 h 80"/>
                <a:gd name="T46" fmla="*/ 44 w 74"/>
                <a:gd name="T47" fmla="*/ 63 h 80"/>
                <a:gd name="T48" fmla="*/ 40 w 74"/>
                <a:gd name="T49" fmla="*/ 62 h 80"/>
                <a:gd name="T50" fmla="*/ 38 w 74"/>
                <a:gd name="T51" fmla="*/ 59 h 80"/>
                <a:gd name="T52" fmla="*/ 35 w 74"/>
                <a:gd name="T53" fmla="*/ 60 h 80"/>
                <a:gd name="T54" fmla="*/ 33 w 74"/>
                <a:gd name="T55" fmla="*/ 67 h 80"/>
                <a:gd name="T56" fmla="*/ 29 w 74"/>
                <a:gd name="T57" fmla="*/ 68 h 80"/>
                <a:gd name="T58" fmla="*/ 31 w 74"/>
                <a:gd name="T59" fmla="*/ 67 h 80"/>
                <a:gd name="T60" fmla="*/ 24 w 74"/>
                <a:gd name="T61" fmla="*/ 63 h 80"/>
                <a:gd name="T62" fmla="*/ 18 w 74"/>
                <a:gd name="T63" fmla="*/ 60 h 80"/>
                <a:gd name="T64" fmla="*/ 16 w 74"/>
                <a:gd name="T65" fmla="*/ 57 h 80"/>
                <a:gd name="T66" fmla="*/ 11 w 74"/>
                <a:gd name="T67" fmla="*/ 54 h 80"/>
                <a:gd name="T68" fmla="*/ 15 w 74"/>
                <a:gd name="T69" fmla="*/ 53 h 80"/>
                <a:gd name="T70" fmla="*/ 16 w 74"/>
                <a:gd name="T71" fmla="*/ 43 h 80"/>
                <a:gd name="T72" fmla="*/ 7 w 74"/>
                <a:gd name="T73" fmla="*/ 35 h 80"/>
                <a:gd name="T74" fmla="*/ 11 w 74"/>
                <a:gd name="T75" fmla="*/ 26 h 80"/>
                <a:gd name="T76" fmla="*/ 5 w 74"/>
                <a:gd name="T77" fmla="*/ 26 h 80"/>
                <a:gd name="T78" fmla="*/ 10 w 74"/>
                <a:gd name="T79" fmla="*/ 19 h 80"/>
                <a:gd name="T80" fmla="*/ 5 w 74"/>
                <a:gd name="T81" fmla="*/ 13 h 80"/>
                <a:gd name="T82" fmla="*/ 0 w 74"/>
                <a:gd name="T83" fmla="*/ 5 h 80"/>
                <a:gd name="T84" fmla="*/ 12 w 74"/>
                <a:gd name="T85" fmla="*/ 0 h 80"/>
                <a:gd name="T86" fmla="*/ 22 w 74"/>
                <a:gd name="T87" fmla="*/ 1 h 80"/>
                <a:gd name="T88" fmla="*/ 32 w 74"/>
                <a:gd name="T89" fmla="*/ 9 h 80"/>
                <a:gd name="T90" fmla="*/ 35 w 74"/>
                <a:gd name="T91" fmla="*/ 15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74" h="80">
                  <a:moveTo>
                    <a:pt x="35" y="15"/>
                  </a:moveTo>
                  <a:lnTo>
                    <a:pt x="45" y="20"/>
                  </a:lnTo>
                  <a:lnTo>
                    <a:pt x="47" y="28"/>
                  </a:lnTo>
                  <a:lnTo>
                    <a:pt x="58" y="34"/>
                  </a:lnTo>
                  <a:lnTo>
                    <a:pt x="62" y="30"/>
                  </a:lnTo>
                  <a:lnTo>
                    <a:pt x="67" y="32"/>
                  </a:lnTo>
                  <a:lnTo>
                    <a:pt x="63" y="36"/>
                  </a:lnTo>
                  <a:lnTo>
                    <a:pt x="66" y="39"/>
                  </a:lnTo>
                  <a:lnTo>
                    <a:pt x="63" y="44"/>
                  </a:lnTo>
                  <a:lnTo>
                    <a:pt x="65" y="52"/>
                  </a:lnTo>
                  <a:lnTo>
                    <a:pt x="74" y="60"/>
                  </a:lnTo>
                  <a:lnTo>
                    <a:pt x="68" y="67"/>
                  </a:lnTo>
                  <a:lnTo>
                    <a:pt x="66" y="73"/>
                  </a:lnTo>
                  <a:lnTo>
                    <a:pt x="68" y="76"/>
                  </a:lnTo>
                  <a:lnTo>
                    <a:pt x="66" y="79"/>
                  </a:lnTo>
                  <a:lnTo>
                    <a:pt x="58" y="79"/>
                  </a:lnTo>
                  <a:lnTo>
                    <a:pt x="52" y="80"/>
                  </a:lnTo>
                  <a:lnTo>
                    <a:pt x="52" y="79"/>
                  </a:lnTo>
                  <a:lnTo>
                    <a:pt x="54" y="76"/>
                  </a:lnTo>
                  <a:lnTo>
                    <a:pt x="55" y="71"/>
                  </a:lnTo>
                  <a:lnTo>
                    <a:pt x="53" y="71"/>
                  </a:lnTo>
                  <a:lnTo>
                    <a:pt x="49" y="67"/>
                  </a:lnTo>
                  <a:lnTo>
                    <a:pt x="46" y="66"/>
                  </a:lnTo>
                  <a:lnTo>
                    <a:pt x="44" y="63"/>
                  </a:lnTo>
                  <a:lnTo>
                    <a:pt x="40" y="62"/>
                  </a:lnTo>
                  <a:lnTo>
                    <a:pt x="38" y="59"/>
                  </a:lnTo>
                  <a:lnTo>
                    <a:pt x="35" y="60"/>
                  </a:lnTo>
                  <a:lnTo>
                    <a:pt x="33" y="67"/>
                  </a:lnTo>
                  <a:lnTo>
                    <a:pt x="29" y="68"/>
                  </a:lnTo>
                  <a:lnTo>
                    <a:pt x="31" y="67"/>
                  </a:lnTo>
                  <a:lnTo>
                    <a:pt x="24" y="63"/>
                  </a:lnTo>
                  <a:lnTo>
                    <a:pt x="18" y="60"/>
                  </a:lnTo>
                  <a:lnTo>
                    <a:pt x="16" y="57"/>
                  </a:lnTo>
                  <a:lnTo>
                    <a:pt x="11" y="54"/>
                  </a:lnTo>
                  <a:lnTo>
                    <a:pt x="15" y="53"/>
                  </a:lnTo>
                  <a:lnTo>
                    <a:pt x="16" y="43"/>
                  </a:lnTo>
                  <a:lnTo>
                    <a:pt x="7" y="35"/>
                  </a:lnTo>
                  <a:lnTo>
                    <a:pt x="11" y="26"/>
                  </a:lnTo>
                  <a:lnTo>
                    <a:pt x="5" y="26"/>
                  </a:lnTo>
                  <a:lnTo>
                    <a:pt x="10" y="19"/>
                  </a:lnTo>
                  <a:lnTo>
                    <a:pt x="5" y="13"/>
                  </a:lnTo>
                  <a:lnTo>
                    <a:pt x="0" y="5"/>
                  </a:lnTo>
                  <a:lnTo>
                    <a:pt x="12" y="0"/>
                  </a:lnTo>
                  <a:lnTo>
                    <a:pt x="22" y="1"/>
                  </a:lnTo>
                  <a:lnTo>
                    <a:pt x="32" y="9"/>
                  </a:lnTo>
                  <a:lnTo>
                    <a:pt x="35" y="1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24" name="Freeform 123"/>
            <p:cNvSpPr>
              <a:spLocks/>
            </p:cNvSpPr>
            <p:nvPr/>
          </p:nvSpPr>
          <p:spPr bwMode="auto">
            <a:xfrm>
              <a:off x="5378559" y="2655258"/>
              <a:ext cx="148783" cy="55917"/>
            </a:xfrm>
            <a:custGeom>
              <a:avLst/>
              <a:gdLst>
                <a:gd name="T0" fmla="*/ 29 w 90"/>
                <a:gd name="T1" fmla="*/ 1 h 36"/>
                <a:gd name="T2" fmla="*/ 30 w 90"/>
                <a:gd name="T3" fmla="*/ 3 h 36"/>
                <a:gd name="T4" fmla="*/ 37 w 90"/>
                <a:gd name="T5" fmla="*/ 0 h 36"/>
                <a:gd name="T6" fmla="*/ 45 w 90"/>
                <a:gd name="T7" fmla="*/ 7 h 36"/>
                <a:gd name="T8" fmla="*/ 54 w 90"/>
                <a:gd name="T9" fmla="*/ 3 h 36"/>
                <a:gd name="T10" fmla="*/ 62 w 90"/>
                <a:gd name="T11" fmla="*/ 4 h 36"/>
                <a:gd name="T12" fmla="*/ 74 w 90"/>
                <a:gd name="T13" fmla="*/ 2 h 36"/>
                <a:gd name="T14" fmla="*/ 90 w 90"/>
                <a:gd name="T15" fmla="*/ 10 h 36"/>
                <a:gd name="T16" fmla="*/ 86 w 90"/>
                <a:gd name="T17" fmla="*/ 15 h 36"/>
                <a:gd name="T18" fmla="*/ 84 w 90"/>
                <a:gd name="T19" fmla="*/ 23 h 36"/>
                <a:gd name="T20" fmla="*/ 81 w 90"/>
                <a:gd name="T21" fmla="*/ 25 h 36"/>
                <a:gd name="T22" fmla="*/ 63 w 90"/>
                <a:gd name="T23" fmla="*/ 19 h 36"/>
                <a:gd name="T24" fmla="*/ 57 w 90"/>
                <a:gd name="T25" fmla="*/ 20 h 36"/>
                <a:gd name="T26" fmla="*/ 54 w 90"/>
                <a:gd name="T27" fmla="*/ 25 h 36"/>
                <a:gd name="T28" fmla="*/ 47 w 90"/>
                <a:gd name="T29" fmla="*/ 27 h 36"/>
                <a:gd name="T30" fmla="*/ 45 w 90"/>
                <a:gd name="T31" fmla="*/ 26 h 36"/>
                <a:gd name="T32" fmla="*/ 37 w 90"/>
                <a:gd name="T33" fmla="*/ 29 h 36"/>
                <a:gd name="T34" fmla="*/ 31 w 90"/>
                <a:gd name="T35" fmla="*/ 30 h 36"/>
                <a:gd name="T36" fmla="*/ 30 w 90"/>
                <a:gd name="T37" fmla="*/ 34 h 36"/>
                <a:gd name="T38" fmla="*/ 17 w 90"/>
                <a:gd name="T39" fmla="*/ 36 h 36"/>
                <a:gd name="T40" fmla="*/ 11 w 90"/>
                <a:gd name="T41" fmla="*/ 34 h 36"/>
                <a:gd name="T42" fmla="*/ 2 w 90"/>
                <a:gd name="T43" fmla="*/ 29 h 36"/>
                <a:gd name="T44" fmla="*/ 0 w 90"/>
                <a:gd name="T45" fmla="*/ 22 h 36"/>
                <a:gd name="T46" fmla="*/ 1 w 90"/>
                <a:gd name="T47" fmla="*/ 19 h 36"/>
                <a:gd name="T48" fmla="*/ 2 w 90"/>
                <a:gd name="T49" fmla="*/ 15 h 36"/>
                <a:gd name="T50" fmla="*/ 10 w 90"/>
                <a:gd name="T51" fmla="*/ 15 h 36"/>
                <a:gd name="T52" fmla="*/ 15 w 90"/>
                <a:gd name="T53" fmla="*/ 13 h 36"/>
                <a:gd name="T54" fmla="*/ 15 w 90"/>
                <a:gd name="T55" fmla="*/ 11 h 36"/>
                <a:gd name="T56" fmla="*/ 18 w 90"/>
                <a:gd name="T57" fmla="*/ 10 h 36"/>
                <a:gd name="T58" fmla="*/ 19 w 90"/>
                <a:gd name="T59" fmla="*/ 6 h 36"/>
                <a:gd name="T60" fmla="*/ 22 w 90"/>
                <a:gd name="T61" fmla="*/ 5 h 36"/>
                <a:gd name="T62" fmla="*/ 25 w 90"/>
                <a:gd name="T63" fmla="*/ 1 h 36"/>
                <a:gd name="T64" fmla="*/ 29 w 90"/>
                <a:gd name="T65" fmla="*/ 1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90" h="36">
                  <a:moveTo>
                    <a:pt x="29" y="1"/>
                  </a:moveTo>
                  <a:lnTo>
                    <a:pt x="30" y="3"/>
                  </a:lnTo>
                  <a:lnTo>
                    <a:pt x="37" y="0"/>
                  </a:lnTo>
                  <a:lnTo>
                    <a:pt x="45" y="7"/>
                  </a:lnTo>
                  <a:lnTo>
                    <a:pt x="54" y="3"/>
                  </a:lnTo>
                  <a:lnTo>
                    <a:pt x="62" y="4"/>
                  </a:lnTo>
                  <a:lnTo>
                    <a:pt x="74" y="2"/>
                  </a:lnTo>
                  <a:lnTo>
                    <a:pt x="90" y="10"/>
                  </a:lnTo>
                  <a:lnTo>
                    <a:pt x="86" y="15"/>
                  </a:lnTo>
                  <a:lnTo>
                    <a:pt x="84" y="23"/>
                  </a:lnTo>
                  <a:lnTo>
                    <a:pt x="81" y="25"/>
                  </a:lnTo>
                  <a:lnTo>
                    <a:pt x="63" y="19"/>
                  </a:lnTo>
                  <a:lnTo>
                    <a:pt x="57" y="20"/>
                  </a:lnTo>
                  <a:lnTo>
                    <a:pt x="54" y="25"/>
                  </a:lnTo>
                  <a:lnTo>
                    <a:pt x="47" y="27"/>
                  </a:lnTo>
                  <a:lnTo>
                    <a:pt x="45" y="26"/>
                  </a:lnTo>
                  <a:lnTo>
                    <a:pt x="37" y="29"/>
                  </a:lnTo>
                  <a:lnTo>
                    <a:pt x="31" y="30"/>
                  </a:lnTo>
                  <a:lnTo>
                    <a:pt x="30" y="34"/>
                  </a:lnTo>
                  <a:lnTo>
                    <a:pt x="17" y="36"/>
                  </a:lnTo>
                  <a:lnTo>
                    <a:pt x="11" y="34"/>
                  </a:lnTo>
                  <a:lnTo>
                    <a:pt x="2" y="29"/>
                  </a:lnTo>
                  <a:lnTo>
                    <a:pt x="0" y="22"/>
                  </a:lnTo>
                  <a:lnTo>
                    <a:pt x="1" y="19"/>
                  </a:lnTo>
                  <a:lnTo>
                    <a:pt x="2" y="15"/>
                  </a:lnTo>
                  <a:lnTo>
                    <a:pt x="10" y="15"/>
                  </a:lnTo>
                  <a:lnTo>
                    <a:pt x="15" y="13"/>
                  </a:lnTo>
                  <a:lnTo>
                    <a:pt x="15" y="11"/>
                  </a:lnTo>
                  <a:lnTo>
                    <a:pt x="18" y="10"/>
                  </a:lnTo>
                  <a:lnTo>
                    <a:pt x="19" y="6"/>
                  </a:lnTo>
                  <a:lnTo>
                    <a:pt x="22" y="5"/>
                  </a:lnTo>
                  <a:lnTo>
                    <a:pt x="25" y="1"/>
                  </a:lnTo>
                  <a:lnTo>
                    <a:pt x="29" y="1"/>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25" name="Freeform 124"/>
            <p:cNvSpPr>
              <a:spLocks/>
            </p:cNvSpPr>
            <p:nvPr/>
          </p:nvSpPr>
          <p:spPr bwMode="auto">
            <a:xfrm>
              <a:off x="5299208" y="2740687"/>
              <a:ext cx="76045" cy="45045"/>
            </a:xfrm>
            <a:custGeom>
              <a:avLst/>
              <a:gdLst>
                <a:gd name="T0" fmla="*/ 1 w 46"/>
                <a:gd name="T1" fmla="*/ 7 h 29"/>
                <a:gd name="T2" fmla="*/ 15 w 46"/>
                <a:gd name="T3" fmla="*/ 9 h 29"/>
                <a:gd name="T4" fmla="*/ 22 w 46"/>
                <a:gd name="T5" fmla="*/ 4 h 29"/>
                <a:gd name="T6" fmla="*/ 37 w 46"/>
                <a:gd name="T7" fmla="*/ 3 h 29"/>
                <a:gd name="T8" fmla="*/ 39 w 46"/>
                <a:gd name="T9" fmla="*/ 0 h 29"/>
                <a:gd name="T10" fmla="*/ 42 w 46"/>
                <a:gd name="T11" fmla="*/ 0 h 29"/>
                <a:gd name="T12" fmla="*/ 46 w 46"/>
                <a:gd name="T13" fmla="*/ 7 h 29"/>
                <a:gd name="T14" fmla="*/ 33 w 46"/>
                <a:gd name="T15" fmla="*/ 12 h 29"/>
                <a:gd name="T16" fmla="*/ 32 w 46"/>
                <a:gd name="T17" fmla="*/ 21 h 29"/>
                <a:gd name="T18" fmla="*/ 27 w 46"/>
                <a:gd name="T19" fmla="*/ 23 h 29"/>
                <a:gd name="T20" fmla="*/ 27 w 46"/>
                <a:gd name="T21" fmla="*/ 29 h 29"/>
                <a:gd name="T22" fmla="*/ 21 w 46"/>
                <a:gd name="T23" fmla="*/ 28 h 29"/>
                <a:gd name="T24" fmla="*/ 15 w 46"/>
                <a:gd name="T25" fmla="*/ 25 h 29"/>
                <a:gd name="T26" fmla="*/ 12 w 46"/>
                <a:gd name="T27" fmla="*/ 28 h 29"/>
                <a:gd name="T28" fmla="*/ 1 w 46"/>
                <a:gd name="T29" fmla="*/ 28 h 29"/>
                <a:gd name="T30" fmla="*/ 4 w 46"/>
                <a:gd name="T31" fmla="*/ 26 h 29"/>
                <a:gd name="T32" fmla="*/ 0 w 46"/>
                <a:gd name="T33" fmla="*/ 17 h 29"/>
                <a:gd name="T34" fmla="*/ 1 w 46"/>
                <a:gd name="T35" fmla="*/ 7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6" h="29">
                  <a:moveTo>
                    <a:pt x="1" y="7"/>
                  </a:moveTo>
                  <a:lnTo>
                    <a:pt x="15" y="9"/>
                  </a:lnTo>
                  <a:lnTo>
                    <a:pt x="22" y="4"/>
                  </a:lnTo>
                  <a:lnTo>
                    <a:pt x="37" y="3"/>
                  </a:lnTo>
                  <a:lnTo>
                    <a:pt x="39" y="0"/>
                  </a:lnTo>
                  <a:lnTo>
                    <a:pt x="42" y="0"/>
                  </a:lnTo>
                  <a:lnTo>
                    <a:pt x="46" y="7"/>
                  </a:lnTo>
                  <a:lnTo>
                    <a:pt x="33" y="12"/>
                  </a:lnTo>
                  <a:lnTo>
                    <a:pt x="32" y="21"/>
                  </a:lnTo>
                  <a:lnTo>
                    <a:pt x="27" y="23"/>
                  </a:lnTo>
                  <a:lnTo>
                    <a:pt x="27" y="29"/>
                  </a:lnTo>
                  <a:lnTo>
                    <a:pt x="21" y="28"/>
                  </a:lnTo>
                  <a:lnTo>
                    <a:pt x="15" y="25"/>
                  </a:lnTo>
                  <a:lnTo>
                    <a:pt x="12" y="28"/>
                  </a:lnTo>
                  <a:lnTo>
                    <a:pt x="1" y="28"/>
                  </a:lnTo>
                  <a:lnTo>
                    <a:pt x="4" y="26"/>
                  </a:lnTo>
                  <a:lnTo>
                    <a:pt x="0" y="17"/>
                  </a:lnTo>
                  <a:lnTo>
                    <a:pt x="1" y="7"/>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26" name="Freeform 125"/>
            <p:cNvSpPr>
              <a:spLocks/>
            </p:cNvSpPr>
            <p:nvPr/>
          </p:nvSpPr>
          <p:spPr bwMode="auto">
            <a:xfrm>
              <a:off x="5198367" y="2072785"/>
              <a:ext cx="274422" cy="402295"/>
            </a:xfrm>
            <a:custGeom>
              <a:avLst/>
              <a:gdLst>
                <a:gd name="T0" fmla="*/ 144 w 166"/>
                <a:gd name="T1" fmla="*/ 61 h 259"/>
                <a:gd name="T2" fmla="*/ 132 w 166"/>
                <a:gd name="T3" fmla="*/ 73 h 259"/>
                <a:gd name="T4" fmla="*/ 137 w 166"/>
                <a:gd name="T5" fmla="*/ 84 h 259"/>
                <a:gd name="T6" fmla="*/ 117 w 166"/>
                <a:gd name="T7" fmla="*/ 100 h 259"/>
                <a:gd name="T8" fmla="*/ 92 w 166"/>
                <a:gd name="T9" fmla="*/ 116 h 259"/>
                <a:gd name="T10" fmla="*/ 85 w 166"/>
                <a:gd name="T11" fmla="*/ 142 h 259"/>
                <a:gd name="T12" fmla="*/ 97 w 166"/>
                <a:gd name="T13" fmla="*/ 156 h 259"/>
                <a:gd name="T14" fmla="*/ 112 w 166"/>
                <a:gd name="T15" fmla="*/ 166 h 259"/>
                <a:gd name="T16" fmla="*/ 102 w 166"/>
                <a:gd name="T17" fmla="*/ 188 h 259"/>
                <a:gd name="T18" fmla="*/ 87 w 166"/>
                <a:gd name="T19" fmla="*/ 193 h 259"/>
                <a:gd name="T20" fmla="*/ 85 w 166"/>
                <a:gd name="T21" fmla="*/ 226 h 259"/>
                <a:gd name="T22" fmla="*/ 78 w 166"/>
                <a:gd name="T23" fmla="*/ 244 h 259"/>
                <a:gd name="T24" fmla="*/ 59 w 166"/>
                <a:gd name="T25" fmla="*/ 242 h 259"/>
                <a:gd name="T26" fmla="*/ 52 w 166"/>
                <a:gd name="T27" fmla="*/ 258 h 259"/>
                <a:gd name="T28" fmla="*/ 35 w 166"/>
                <a:gd name="T29" fmla="*/ 259 h 259"/>
                <a:gd name="T30" fmla="*/ 28 w 166"/>
                <a:gd name="T31" fmla="*/ 240 h 259"/>
                <a:gd name="T32" fmla="*/ 14 w 166"/>
                <a:gd name="T33" fmla="*/ 218 h 259"/>
                <a:gd name="T34" fmla="*/ 0 w 166"/>
                <a:gd name="T35" fmla="*/ 190 h 259"/>
                <a:gd name="T36" fmla="*/ 6 w 166"/>
                <a:gd name="T37" fmla="*/ 179 h 259"/>
                <a:gd name="T38" fmla="*/ 17 w 166"/>
                <a:gd name="T39" fmla="*/ 166 h 259"/>
                <a:gd name="T40" fmla="*/ 20 w 166"/>
                <a:gd name="T41" fmla="*/ 143 h 259"/>
                <a:gd name="T42" fmla="*/ 10 w 166"/>
                <a:gd name="T43" fmla="*/ 134 h 259"/>
                <a:gd name="T44" fmla="*/ 6 w 166"/>
                <a:gd name="T45" fmla="*/ 109 h 259"/>
                <a:gd name="T46" fmla="*/ 14 w 166"/>
                <a:gd name="T47" fmla="*/ 91 h 259"/>
                <a:gd name="T48" fmla="*/ 28 w 166"/>
                <a:gd name="T49" fmla="*/ 91 h 259"/>
                <a:gd name="T50" fmla="*/ 32 w 166"/>
                <a:gd name="T51" fmla="*/ 84 h 259"/>
                <a:gd name="T52" fmla="*/ 26 w 166"/>
                <a:gd name="T53" fmla="*/ 78 h 259"/>
                <a:gd name="T54" fmla="*/ 45 w 166"/>
                <a:gd name="T55" fmla="*/ 52 h 259"/>
                <a:gd name="T56" fmla="*/ 56 w 166"/>
                <a:gd name="T57" fmla="*/ 32 h 259"/>
                <a:gd name="T58" fmla="*/ 63 w 166"/>
                <a:gd name="T59" fmla="*/ 19 h 259"/>
                <a:gd name="T60" fmla="*/ 76 w 166"/>
                <a:gd name="T61" fmla="*/ 19 h 259"/>
                <a:gd name="T62" fmla="*/ 78 w 166"/>
                <a:gd name="T63" fmla="*/ 9 h 259"/>
                <a:gd name="T64" fmla="*/ 103 w 166"/>
                <a:gd name="T65" fmla="*/ 12 h 259"/>
                <a:gd name="T66" fmla="*/ 103 w 166"/>
                <a:gd name="T67" fmla="*/ 1 h 259"/>
                <a:gd name="T68" fmla="*/ 111 w 166"/>
                <a:gd name="T69" fmla="*/ 0 h 259"/>
                <a:gd name="T70" fmla="*/ 131 w 166"/>
                <a:gd name="T71" fmla="*/ 9 h 259"/>
                <a:gd name="T72" fmla="*/ 154 w 166"/>
                <a:gd name="T73" fmla="*/ 21 h 259"/>
                <a:gd name="T74" fmla="*/ 160 w 166"/>
                <a:gd name="T75" fmla="*/ 48 h 259"/>
                <a:gd name="T76" fmla="*/ 166 w 166"/>
                <a:gd name="T77" fmla="*/ 55 h 259"/>
                <a:gd name="T78" fmla="*/ 144 w 166"/>
                <a:gd name="T79" fmla="*/ 61 h 2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66" h="259">
                  <a:moveTo>
                    <a:pt x="144" y="61"/>
                  </a:moveTo>
                  <a:lnTo>
                    <a:pt x="132" y="73"/>
                  </a:lnTo>
                  <a:lnTo>
                    <a:pt x="137" y="84"/>
                  </a:lnTo>
                  <a:lnTo>
                    <a:pt x="117" y="100"/>
                  </a:lnTo>
                  <a:lnTo>
                    <a:pt x="92" y="116"/>
                  </a:lnTo>
                  <a:lnTo>
                    <a:pt x="85" y="142"/>
                  </a:lnTo>
                  <a:lnTo>
                    <a:pt x="97" y="156"/>
                  </a:lnTo>
                  <a:lnTo>
                    <a:pt x="112" y="166"/>
                  </a:lnTo>
                  <a:lnTo>
                    <a:pt x="102" y="188"/>
                  </a:lnTo>
                  <a:lnTo>
                    <a:pt x="87" y="193"/>
                  </a:lnTo>
                  <a:lnTo>
                    <a:pt x="85" y="226"/>
                  </a:lnTo>
                  <a:lnTo>
                    <a:pt x="78" y="244"/>
                  </a:lnTo>
                  <a:lnTo>
                    <a:pt x="59" y="242"/>
                  </a:lnTo>
                  <a:lnTo>
                    <a:pt x="52" y="258"/>
                  </a:lnTo>
                  <a:lnTo>
                    <a:pt x="35" y="259"/>
                  </a:lnTo>
                  <a:lnTo>
                    <a:pt x="28" y="240"/>
                  </a:lnTo>
                  <a:lnTo>
                    <a:pt x="14" y="218"/>
                  </a:lnTo>
                  <a:lnTo>
                    <a:pt x="0" y="190"/>
                  </a:lnTo>
                  <a:lnTo>
                    <a:pt x="6" y="179"/>
                  </a:lnTo>
                  <a:lnTo>
                    <a:pt x="17" y="166"/>
                  </a:lnTo>
                  <a:lnTo>
                    <a:pt x="20" y="143"/>
                  </a:lnTo>
                  <a:lnTo>
                    <a:pt x="10" y="134"/>
                  </a:lnTo>
                  <a:lnTo>
                    <a:pt x="6" y="109"/>
                  </a:lnTo>
                  <a:lnTo>
                    <a:pt x="14" y="91"/>
                  </a:lnTo>
                  <a:lnTo>
                    <a:pt x="28" y="91"/>
                  </a:lnTo>
                  <a:lnTo>
                    <a:pt x="32" y="84"/>
                  </a:lnTo>
                  <a:lnTo>
                    <a:pt x="26" y="78"/>
                  </a:lnTo>
                  <a:lnTo>
                    <a:pt x="45" y="52"/>
                  </a:lnTo>
                  <a:lnTo>
                    <a:pt x="56" y="32"/>
                  </a:lnTo>
                  <a:lnTo>
                    <a:pt x="63" y="19"/>
                  </a:lnTo>
                  <a:lnTo>
                    <a:pt x="76" y="19"/>
                  </a:lnTo>
                  <a:lnTo>
                    <a:pt x="78" y="9"/>
                  </a:lnTo>
                  <a:lnTo>
                    <a:pt x="103" y="12"/>
                  </a:lnTo>
                  <a:lnTo>
                    <a:pt x="103" y="1"/>
                  </a:lnTo>
                  <a:lnTo>
                    <a:pt x="111" y="0"/>
                  </a:lnTo>
                  <a:lnTo>
                    <a:pt x="131" y="9"/>
                  </a:lnTo>
                  <a:lnTo>
                    <a:pt x="154" y="21"/>
                  </a:lnTo>
                  <a:lnTo>
                    <a:pt x="160" y="48"/>
                  </a:lnTo>
                  <a:lnTo>
                    <a:pt x="166" y="55"/>
                  </a:lnTo>
                  <a:lnTo>
                    <a:pt x="144" y="61"/>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27" name="Freeform 126"/>
            <p:cNvSpPr>
              <a:spLocks/>
            </p:cNvSpPr>
            <p:nvPr/>
          </p:nvSpPr>
          <p:spPr bwMode="auto">
            <a:xfrm>
              <a:off x="5829868" y="5075236"/>
              <a:ext cx="39675" cy="52810"/>
            </a:xfrm>
            <a:custGeom>
              <a:avLst/>
              <a:gdLst>
                <a:gd name="T0" fmla="*/ 24 w 24"/>
                <a:gd name="T1" fmla="*/ 23 h 34"/>
                <a:gd name="T2" fmla="*/ 20 w 24"/>
                <a:gd name="T3" fmla="*/ 32 h 34"/>
                <a:gd name="T4" fmla="*/ 10 w 24"/>
                <a:gd name="T5" fmla="*/ 34 h 34"/>
                <a:gd name="T6" fmla="*/ 0 w 24"/>
                <a:gd name="T7" fmla="*/ 23 h 34"/>
                <a:gd name="T8" fmla="*/ 0 w 24"/>
                <a:gd name="T9" fmla="*/ 16 h 34"/>
                <a:gd name="T10" fmla="*/ 6 w 24"/>
                <a:gd name="T11" fmla="*/ 8 h 34"/>
                <a:gd name="T12" fmla="*/ 8 w 24"/>
                <a:gd name="T13" fmla="*/ 2 h 34"/>
                <a:gd name="T14" fmla="*/ 13 w 24"/>
                <a:gd name="T15" fmla="*/ 0 h 34"/>
                <a:gd name="T16" fmla="*/ 22 w 24"/>
                <a:gd name="T17" fmla="*/ 4 h 34"/>
                <a:gd name="T18" fmla="*/ 24 w 24"/>
                <a:gd name="T19" fmla="*/ 14 h 34"/>
                <a:gd name="T20" fmla="*/ 24 w 24"/>
                <a:gd name="T21" fmla="*/ 23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4" h="34">
                  <a:moveTo>
                    <a:pt x="24" y="23"/>
                  </a:moveTo>
                  <a:lnTo>
                    <a:pt x="20" y="32"/>
                  </a:lnTo>
                  <a:lnTo>
                    <a:pt x="10" y="34"/>
                  </a:lnTo>
                  <a:lnTo>
                    <a:pt x="0" y="23"/>
                  </a:lnTo>
                  <a:lnTo>
                    <a:pt x="0" y="16"/>
                  </a:lnTo>
                  <a:lnTo>
                    <a:pt x="6" y="8"/>
                  </a:lnTo>
                  <a:lnTo>
                    <a:pt x="8" y="2"/>
                  </a:lnTo>
                  <a:lnTo>
                    <a:pt x="13" y="0"/>
                  </a:lnTo>
                  <a:lnTo>
                    <a:pt x="22" y="4"/>
                  </a:lnTo>
                  <a:lnTo>
                    <a:pt x="24" y="14"/>
                  </a:lnTo>
                  <a:lnTo>
                    <a:pt x="24" y="23"/>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28" name="Freeform 127"/>
            <p:cNvSpPr>
              <a:spLocks/>
            </p:cNvSpPr>
            <p:nvPr/>
          </p:nvSpPr>
          <p:spPr bwMode="auto">
            <a:xfrm>
              <a:off x="5952200" y="3048233"/>
              <a:ext cx="175233" cy="156880"/>
            </a:xfrm>
            <a:custGeom>
              <a:avLst/>
              <a:gdLst>
                <a:gd name="T0" fmla="*/ 56 w 106"/>
                <a:gd name="T1" fmla="*/ 79 h 101"/>
                <a:gd name="T2" fmla="*/ 24 w 106"/>
                <a:gd name="T3" fmla="*/ 101 h 101"/>
                <a:gd name="T4" fmla="*/ 4 w 106"/>
                <a:gd name="T5" fmla="*/ 93 h 101"/>
                <a:gd name="T6" fmla="*/ 3 w 106"/>
                <a:gd name="T7" fmla="*/ 93 h 101"/>
                <a:gd name="T8" fmla="*/ 5 w 106"/>
                <a:gd name="T9" fmla="*/ 90 h 101"/>
                <a:gd name="T10" fmla="*/ 4 w 106"/>
                <a:gd name="T11" fmla="*/ 81 h 101"/>
                <a:gd name="T12" fmla="*/ 7 w 106"/>
                <a:gd name="T13" fmla="*/ 70 h 101"/>
                <a:gd name="T14" fmla="*/ 16 w 106"/>
                <a:gd name="T15" fmla="*/ 62 h 101"/>
                <a:gd name="T16" fmla="*/ 12 w 106"/>
                <a:gd name="T17" fmla="*/ 54 h 101"/>
                <a:gd name="T18" fmla="*/ 4 w 106"/>
                <a:gd name="T19" fmla="*/ 53 h 101"/>
                <a:gd name="T20" fmla="*/ 0 w 106"/>
                <a:gd name="T21" fmla="*/ 37 h 101"/>
                <a:gd name="T22" fmla="*/ 4 w 106"/>
                <a:gd name="T23" fmla="*/ 29 h 101"/>
                <a:gd name="T24" fmla="*/ 8 w 106"/>
                <a:gd name="T25" fmla="*/ 24 h 101"/>
                <a:gd name="T26" fmla="*/ 12 w 106"/>
                <a:gd name="T27" fmla="*/ 20 h 101"/>
                <a:gd name="T28" fmla="*/ 11 w 106"/>
                <a:gd name="T29" fmla="*/ 8 h 101"/>
                <a:gd name="T30" fmla="*/ 17 w 106"/>
                <a:gd name="T31" fmla="*/ 12 h 101"/>
                <a:gd name="T32" fmla="*/ 36 w 106"/>
                <a:gd name="T33" fmla="*/ 6 h 101"/>
                <a:gd name="T34" fmla="*/ 45 w 106"/>
                <a:gd name="T35" fmla="*/ 10 h 101"/>
                <a:gd name="T36" fmla="*/ 59 w 106"/>
                <a:gd name="T37" fmla="*/ 10 h 101"/>
                <a:gd name="T38" fmla="*/ 78 w 106"/>
                <a:gd name="T39" fmla="*/ 3 h 101"/>
                <a:gd name="T40" fmla="*/ 87 w 106"/>
                <a:gd name="T41" fmla="*/ 3 h 101"/>
                <a:gd name="T42" fmla="*/ 106 w 106"/>
                <a:gd name="T43" fmla="*/ 0 h 101"/>
                <a:gd name="T44" fmla="*/ 99 w 106"/>
                <a:gd name="T45" fmla="*/ 13 h 101"/>
                <a:gd name="T46" fmla="*/ 91 w 106"/>
                <a:gd name="T47" fmla="*/ 18 h 101"/>
                <a:gd name="T48" fmla="*/ 94 w 106"/>
                <a:gd name="T49" fmla="*/ 33 h 101"/>
                <a:gd name="T50" fmla="*/ 91 w 106"/>
                <a:gd name="T51" fmla="*/ 58 h 101"/>
                <a:gd name="T52" fmla="*/ 56 w 106"/>
                <a:gd name="T53" fmla="*/ 79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06" h="101">
                  <a:moveTo>
                    <a:pt x="56" y="79"/>
                  </a:moveTo>
                  <a:lnTo>
                    <a:pt x="24" y="101"/>
                  </a:lnTo>
                  <a:lnTo>
                    <a:pt x="4" y="93"/>
                  </a:lnTo>
                  <a:lnTo>
                    <a:pt x="3" y="93"/>
                  </a:lnTo>
                  <a:lnTo>
                    <a:pt x="5" y="90"/>
                  </a:lnTo>
                  <a:lnTo>
                    <a:pt x="4" y="81"/>
                  </a:lnTo>
                  <a:lnTo>
                    <a:pt x="7" y="70"/>
                  </a:lnTo>
                  <a:lnTo>
                    <a:pt x="16" y="62"/>
                  </a:lnTo>
                  <a:lnTo>
                    <a:pt x="12" y="54"/>
                  </a:lnTo>
                  <a:lnTo>
                    <a:pt x="4" y="53"/>
                  </a:lnTo>
                  <a:lnTo>
                    <a:pt x="0" y="37"/>
                  </a:lnTo>
                  <a:lnTo>
                    <a:pt x="4" y="29"/>
                  </a:lnTo>
                  <a:lnTo>
                    <a:pt x="8" y="24"/>
                  </a:lnTo>
                  <a:lnTo>
                    <a:pt x="12" y="20"/>
                  </a:lnTo>
                  <a:lnTo>
                    <a:pt x="11" y="8"/>
                  </a:lnTo>
                  <a:lnTo>
                    <a:pt x="17" y="12"/>
                  </a:lnTo>
                  <a:lnTo>
                    <a:pt x="36" y="6"/>
                  </a:lnTo>
                  <a:lnTo>
                    <a:pt x="45" y="10"/>
                  </a:lnTo>
                  <a:lnTo>
                    <a:pt x="59" y="10"/>
                  </a:lnTo>
                  <a:lnTo>
                    <a:pt x="78" y="3"/>
                  </a:lnTo>
                  <a:lnTo>
                    <a:pt x="87" y="3"/>
                  </a:lnTo>
                  <a:lnTo>
                    <a:pt x="106" y="0"/>
                  </a:lnTo>
                  <a:lnTo>
                    <a:pt x="99" y="13"/>
                  </a:lnTo>
                  <a:lnTo>
                    <a:pt x="91" y="18"/>
                  </a:lnTo>
                  <a:lnTo>
                    <a:pt x="94" y="33"/>
                  </a:lnTo>
                  <a:lnTo>
                    <a:pt x="91" y="58"/>
                  </a:lnTo>
                  <a:lnTo>
                    <a:pt x="56" y="7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29" name="Freeform 128"/>
            <p:cNvSpPr>
              <a:spLocks/>
            </p:cNvSpPr>
            <p:nvPr/>
          </p:nvSpPr>
          <p:spPr bwMode="auto">
            <a:xfrm>
              <a:off x="5335577" y="3492465"/>
              <a:ext cx="310791" cy="515682"/>
            </a:xfrm>
            <a:custGeom>
              <a:avLst/>
              <a:gdLst>
                <a:gd name="T0" fmla="*/ 18 w 188"/>
                <a:gd name="T1" fmla="*/ 219 h 332"/>
                <a:gd name="T2" fmla="*/ 19 w 188"/>
                <a:gd name="T3" fmla="*/ 209 h 332"/>
                <a:gd name="T4" fmla="*/ 8 w 188"/>
                <a:gd name="T5" fmla="*/ 209 h 332"/>
                <a:gd name="T6" fmla="*/ 8 w 188"/>
                <a:gd name="T7" fmla="*/ 196 h 332"/>
                <a:gd name="T8" fmla="*/ 0 w 188"/>
                <a:gd name="T9" fmla="*/ 188 h 332"/>
                <a:gd name="T10" fmla="*/ 7 w 188"/>
                <a:gd name="T11" fmla="*/ 161 h 332"/>
                <a:gd name="T12" fmla="*/ 30 w 188"/>
                <a:gd name="T13" fmla="*/ 141 h 332"/>
                <a:gd name="T14" fmla="*/ 30 w 188"/>
                <a:gd name="T15" fmla="*/ 114 h 332"/>
                <a:gd name="T16" fmla="*/ 37 w 188"/>
                <a:gd name="T17" fmla="*/ 72 h 332"/>
                <a:gd name="T18" fmla="*/ 40 w 188"/>
                <a:gd name="T19" fmla="*/ 63 h 332"/>
                <a:gd name="T20" fmla="*/ 33 w 188"/>
                <a:gd name="T21" fmla="*/ 56 h 332"/>
                <a:gd name="T22" fmla="*/ 32 w 188"/>
                <a:gd name="T23" fmla="*/ 49 h 332"/>
                <a:gd name="T24" fmla="*/ 25 w 188"/>
                <a:gd name="T25" fmla="*/ 44 h 332"/>
                <a:gd name="T26" fmla="*/ 20 w 188"/>
                <a:gd name="T27" fmla="*/ 11 h 332"/>
                <a:gd name="T28" fmla="*/ 38 w 188"/>
                <a:gd name="T29" fmla="*/ 0 h 332"/>
                <a:gd name="T30" fmla="*/ 111 w 188"/>
                <a:gd name="T31" fmla="*/ 40 h 332"/>
                <a:gd name="T32" fmla="*/ 184 w 188"/>
                <a:gd name="T33" fmla="*/ 80 h 332"/>
                <a:gd name="T34" fmla="*/ 188 w 188"/>
                <a:gd name="T35" fmla="*/ 162 h 332"/>
                <a:gd name="T36" fmla="*/ 172 w 188"/>
                <a:gd name="T37" fmla="*/ 161 h 332"/>
                <a:gd name="T38" fmla="*/ 164 w 188"/>
                <a:gd name="T39" fmla="*/ 176 h 332"/>
                <a:gd name="T40" fmla="*/ 160 w 188"/>
                <a:gd name="T41" fmla="*/ 189 h 332"/>
                <a:gd name="T42" fmla="*/ 163 w 188"/>
                <a:gd name="T43" fmla="*/ 194 h 332"/>
                <a:gd name="T44" fmla="*/ 158 w 188"/>
                <a:gd name="T45" fmla="*/ 200 h 332"/>
                <a:gd name="T46" fmla="*/ 160 w 188"/>
                <a:gd name="T47" fmla="*/ 209 h 332"/>
                <a:gd name="T48" fmla="*/ 155 w 188"/>
                <a:gd name="T49" fmla="*/ 217 h 332"/>
                <a:gd name="T50" fmla="*/ 154 w 188"/>
                <a:gd name="T51" fmla="*/ 225 h 332"/>
                <a:gd name="T52" fmla="*/ 160 w 188"/>
                <a:gd name="T53" fmla="*/ 224 h 332"/>
                <a:gd name="T54" fmla="*/ 164 w 188"/>
                <a:gd name="T55" fmla="*/ 232 h 332"/>
                <a:gd name="T56" fmla="*/ 164 w 188"/>
                <a:gd name="T57" fmla="*/ 244 h 332"/>
                <a:gd name="T58" fmla="*/ 171 w 188"/>
                <a:gd name="T59" fmla="*/ 250 h 332"/>
                <a:gd name="T60" fmla="*/ 171 w 188"/>
                <a:gd name="T61" fmla="*/ 255 h 332"/>
                <a:gd name="T62" fmla="*/ 160 w 188"/>
                <a:gd name="T63" fmla="*/ 258 h 332"/>
                <a:gd name="T64" fmla="*/ 151 w 188"/>
                <a:gd name="T65" fmla="*/ 267 h 332"/>
                <a:gd name="T66" fmla="*/ 138 w 188"/>
                <a:gd name="T67" fmla="*/ 290 h 332"/>
                <a:gd name="T68" fmla="*/ 121 w 188"/>
                <a:gd name="T69" fmla="*/ 299 h 332"/>
                <a:gd name="T70" fmla="*/ 103 w 188"/>
                <a:gd name="T71" fmla="*/ 298 h 332"/>
                <a:gd name="T72" fmla="*/ 98 w 188"/>
                <a:gd name="T73" fmla="*/ 300 h 332"/>
                <a:gd name="T74" fmla="*/ 100 w 188"/>
                <a:gd name="T75" fmla="*/ 307 h 332"/>
                <a:gd name="T76" fmla="*/ 90 w 188"/>
                <a:gd name="T77" fmla="*/ 314 h 332"/>
                <a:gd name="T78" fmla="*/ 83 w 188"/>
                <a:gd name="T79" fmla="*/ 323 h 332"/>
                <a:gd name="T80" fmla="*/ 59 w 188"/>
                <a:gd name="T81" fmla="*/ 330 h 332"/>
                <a:gd name="T82" fmla="*/ 55 w 188"/>
                <a:gd name="T83" fmla="*/ 326 h 332"/>
                <a:gd name="T84" fmla="*/ 52 w 188"/>
                <a:gd name="T85" fmla="*/ 325 h 332"/>
                <a:gd name="T86" fmla="*/ 48 w 188"/>
                <a:gd name="T87" fmla="*/ 331 h 332"/>
                <a:gd name="T88" fmla="*/ 33 w 188"/>
                <a:gd name="T89" fmla="*/ 332 h 332"/>
                <a:gd name="T90" fmla="*/ 36 w 188"/>
                <a:gd name="T91" fmla="*/ 326 h 332"/>
                <a:gd name="T92" fmla="*/ 30 w 188"/>
                <a:gd name="T93" fmla="*/ 312 h 332"/>
                <a:gd name="T94" fmla="*/ 28 w 188"/>
                <a:gd name="T95" fmla="*/ 304 h 332"/>
                <a:gd name="T96" fmla="*/ 20 w 188"/>
                <a:gd name="T97" fmla="*/ 300 h 332"/>
                <a:gd name="T98" fmla="*/ 9 w 188"/>
                <a:gd name="T99" fmla="*/ 288 h 332"/>
                <a:gd name="T100" fmla="*/ 13 w 188"/>
                <a:gd name="T101" fmla="*/ 278 h 332"/>
                <a:gd name="T102" fmla="*/ 21 w 188"/>
                <a:gd name="T103" fmla="*/ 280 h 332"/>
                <a:gd name="T104" fmla="*/ 26 w 188"/>
                <a:gd name="T105" fmla="*/ 279 h 332"/>
                <a:gd name="T106" fmla="*/ 36 w 188"/>
                <a:gd name="T107" fmla="*/ 279 h 332"/>
                <a:gd name="T108" fmla="*/ 26 w 188"/>
                <a:gd name="T109" fmla="*/ 260 h 332"/>
                <a:gd name="T110" fmla="*/ 27 w 188"/>
                <a:gd name="T111" fmla="*/ 246 h 332"/>
                <a:gd name="T112" fmla="*/ 25 w 188"/>
                <a:gd name="T113" fmla="*/ 233 h 332"/>
                <a:gd name="T114" fmla="*/ 18 w 188"/>
                <a:gd name="T115" fmla="*/ 219 h 3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88" h="332">
                  <a:moveTo>
                    <a:pt x="18" y="219"/>
                  </a:moveTo>
                  <a:lnTo>
                    <a:pt x="19" y="209"/>
                  </a:lnTo>
                  <a:lnTo>
                    <a:pt x="8" y="209"/>
                  </a:lnTo>
                  <a:lnTo>
                    <a:pt x="8" y="196"/>
                  </a:lnTo>
                  <a:lnTo>
                    <a:pt x="0" y="188"/>
                  </a:lnTo>
                  <a:lnTo>
                    <a:pt x="7" y="161"/>
                  </a:lnTo>
                  <a:lnTo>
                    <a:pt x="30" y="141"/>
                  </a:lnTo>
                  <a:lnTo>
                    <a:pt x="30" y="114"/>
                  </a:lnTo>
                  <a:lnTo>
                    <a:pt x="37" y="72"/>
                  </a:lnTo>
                  <a:lnTo>
                    <a:pt x="40" y="63"/>
                  </a:lnTo>
                  <a:lnTo>
                    <a:pt x="33" y="56"/>
                  </a:lnTo>
                  <a:lnTo>
                    <a:pt x="32" y="49"/>
                  </a:lnTo>
                  <a:lnTo>
                    <a:pt x="25" y="44"/>
                  </a:lnTo>
                  <a:lnTo>
                    <a:pt x="20" y="11"/>
                  </a:lnTo>
                  <a:lnTo>
                    <a:pt x="38" y="0"/>
                  </a:lnTo>
                  <a:lnTo>
                    <a:pt x="111" y="40"/>
                  </a:lnTo>
                  <a:lnTo>
                    <a:pt x="184" y="80"/>
                  </a:lnTo>
                  <a:lnTo>
                    <a:pt x="188" y="162"/>
                  </a:lnTo>
                  <a:lnTo>
                    <a:pt x="172" y="161"/>
                  </a:lnTo>
                  <a:lnTo>
                    <a:pt x="164" y="176"/>
                  </a:lnTo>
                  <a:lnTo>
                    <a:pt x="160" y="189"/>
                  </a:lnTo>
                  <a:lnTo>
                    <a:pt x="163" y="194"/>
                  </a:lnTo>
                  <a:lnTo>
                    <a:pt x="158" y="200"/>
                  </a:lnTo>
                  <a:lnTo>
                    <a:pt x="160" y="209"/>
                  </a:lnTo>
                  <a:lnTo>
                    <a:pt x="155" y="217"/>
                  </a:lnTo>
                  <a:lnTo>
                    <a:pt x="154" y="225"/>
                  </a:lnTo>
                  <a:lnTo>
                    <a:pt x="160" y="224"/>
                  </a:lnTo>
                  <a:lnTo>
                    <a:pt x="164" y="232"/>
                  </a:lnTo>
                  <a:lnTo>
                    <a:pt x="164" y="244"/>
                  </a:lnTo>
                  <a:lnTo>
                    <a:pt x="171" y="250"/>
                  </a:lnTo>
                  <a:lnTo>
                    <a:pt x="171" y="255"/>
                  </a:lnTo>
                  <a:lnTo>
                    <a:pt x="160" y="258"/>
                  </a:lnTo>
                  <a:lnTo>
                    <a:pt x="151" y="267"/>
                  </a:lnTo>
                  <a:lnTo>
                    <a:pt x="138" y="290"/>
                  </a:lnTo>
                  <a:lnTo>
                    <a:pt x="121" y="299"/>
                  </a:lnTo>
                  <a:lnTo>
                    <a:pt x="103" y="298"/>
                  </a:lnTo>
                  <a:lnTo>
                    <a:pt x="98" y="300"/>
                  </a:lnTo>
                  <a:lnTo>
                    <a:pt x="100" y="307"/>
                  </a:lnTo>
                  <a:lnTo>
                    <a:pt x="90" y="314"/>
                  </a:lnTo>
                  <a:lnTo>
                    <a:pt x="83" y="323"/>
                  </a:lnTo>
                  <a:lnTo>
                    <a:pt x="59" y="330"/>
                  </a:lnTo>
                  <a:lnTo>
                    <a:pt x="55" y="326"/>
                  </a:lnTo>
                  <a:lnTo>
                    <a:pt x="52" y="325"/>
                  </a:lnTo>
                  <a:lnTo>
                    <a:pt x="48" y="331"/>
                  </a:lnTo>
                  <a:lnTo>
                    <a:pt x="33" y="332"/>
                  </a:lnTo>
                  <a:lnTo>
                    <a:pt x="36" y="326"/>
                  </a:lnTo>
                  <a:lnTo>
                    <a:pt x="30" y="312"/>
                  </a:lnTo>
                  <a:lnTo>
                    <a:pt x="28" y="304"/>
                  </a:lnTo>
                  <a:lnTo>
                    <a:pt x="20" y="300"/>
                  </a:lnTo>
                  <a:lnTo>
                    <a:pt x="9" y="288"/>
                  </a:lnTo>
                  <a:lnTo>
                    <a:pt x="13" y="278"/>
                  </a:lnTo>
                  <a:lnTo>
                    <a:pt x="21" y="280"/>
                  </a:lnTo>
                  <a:lnTo>
                    <a:pt x="26" y="279"/>
                  </a:lnTo>
                  <a:lnTo>
                    <a:pt x="36" y="279"/>
                  </a:lnTo>
                  <a:lnTo>
                    <a:pt x="26" y="260"/>
                  </a:lnTo>
                  <a:lnTo>
                    <a:pt x="27" y="246"/>
                  </a:lnTo>
                  <a:lnTo>
                    <a:pt x="25" y="233"/>
                  </a:lnTo>
                  <a:lnTo>
                    <a:pt x="18" y="21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30" name="Freeform 129"/>
            <p:cNvSpPr>
              <a:spLocks/>
            </p:cNvSpPr>
            <p:nvPr/>
          </p:nvSpPr>
          <p:spPr bwMode="auto">
            <a:xfrm>
              <a:off x="4925598" y="3891652"/>
              <a:ext cx="57861" cy="164646"/>
            </a:xfrm>
            <a:custGeom>
              <a:avLst/>
              <a:gdLst>
                <a:gd name="T0" fmla="*/ 35 w 35"/>
                <a:gd name="T1" fmla="*/ 102 h 106"/>
                <a:gd name="T2" fmla="*/ 21 w 35"/>
                <a:gd name="T3" fmla="*/ 106 h 106"/>
                <a:gd name="T4" fmla="*/ 17 w 35"/>
                <a:gd name="T5" fmla="*/ 99 h 106"/>
                <a:gd name="T6" fmla="*/ 12 w 35"/>
                <a:gd name="T7" fmla="*/ 86 h 106"/>
                <a:gd name="T8" fmla="*/ 10 w 35"/>
                <a:gd name="T9" fmla="*/ 75 h 106"/>
                <a:gd name="T10" fmla="*/ 14 w 35"/>
                <a:gd name="T11" fmla="*/ 57 h 106"/>
                <a:gd name="T12" fmla="*/ 10 w 35"/>
                <a:gd name="T13" fmla="*/ 49 h 106"/>
                <a:gd name="T14" fmla="*/ 8 w 35"/>
                <a:gd name="T15" fmla="*/ 33 h 106"/>
                <a:gd name="T16" fmla="*/ 8 w 35"/>
                <a:gd name="T17" fmla="*/ 18 h 106"/>
                <a:gd name="T18" fmla="*/ 0 w 35"/>
                <a:gd name="T19" fmla="*/ 7 h 106"/>
                <a:gd name="T20" fmla="*/ 2 w 35"/>
                <a:gd name="T21" fmla="*/ 0 h 106"/>
                <a:gd name="T22" fmla="*/ 18 w 35"/>
                <a:gd name="T23" fmla="*/ 1 h 106"/>
                <a:gd name="T24" fmla="*/ 15 w 35"/>
                <a:gd name="T25" fmla="*/ 12 h 106"/>
                <a:gd name="T26" fmla="*/ 21 w 35"/>
                <a:gd name="T27" fmla="*/ 18 h 106"/>
                <a:gd name="T28" fmla="*/ 27 w 35"/>
                <a:gd name="T29" fmla="*/ 25 h 106"/>
                <a:gd name="T30" fmla="*/ 28 w 35"/>
                <a:gd name="T31" fmla="*/ 36 h 106"/>
                <a:gd name="T32" fmla="*/ 32 w 35"/>
                <a:gd name="T33" fmla="*/ 40 h 106"/>
                <a:gd name="T34" fmla="*/ 31 w 35"/>
                <a:gd name="T35" fmla="*/ 88 h 106"/>
                <a:gd name="T36" fmla="*/ 35 w 35"/>
                <a:gd name="T37" fmla="*/ 102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5" h="106">
                  <a:moveTo>
                    <a:pt x="35" y="102"/>
                  </a:moveTo>
                  <a:lnTo>
                    <a:pt x="21" y="106"/>
                  </a:lnTo>
                  <a:lnTo>
                    <a:pt x="17" y="99"/>
                  </a:lnTo>
                  <a:lnTo>
                    <a:pt x="12" y="86"/>
                  </a:lnTo>
                  <a:lnTo>
                    <a:pt x="10" y="75"/>
                  </a:lnTo>
                  <a:lnTo>
                    <a:pt x="14" y="57"/>
                  </a:lnTo>
                  <a:lnTo>
                    <a:pt x="10" y="49"/>
                  </a:lnTo>
                  <a:lnTo>
                    <a:pt x="8" y="33"/>
                  </a:lnTo>
                  <a:lnTo>
                    <a:pt x="8" y="18"/>
                  </a:lnTo>
                  <a:lnTo>
                    <a:pt x="0" y="7"/>
                  </a:lnTo>
                  <a:lnTo>
                    <a:pt x="2" y="0"/>
                  </a:lnTo>
                  <a:lnTo>
                    <a:pt x="18" y="1"/>
                  </a:lnTo>
                  <a:lnTo>
                    <a:pt x="15" y="12"/>
                  </a:lnTo>
                  <a:lnTo>
                    <a:pt x="21" y="18"/>
                  </a:lnTo>
                  <a:lnTo>
                    <a:pt x="27" y="25"/>
                  </a:lnTo>
                  <a:lnTo>
                    <a:pt x="28" y="36"/>
                  </a:lnTo>
                  <a:lnTo>
                    <a:pt x="32" y="40"/>
                  </a:lnTo>
                  <a:lnTo>
                    <a:pt x="31" y="88"/>
                  </a:lnTo>
                  <a:lnTo>
                    <a:pt x="35" y="102"/>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31" name="Freeform 130"/>
            <p:cNvSpPr>
              <a:spLocks/>
            </p:cNvSpPr>
            <p:nvPr/>
          </p:nvSpPr>
          <p:spPr bwMode="auto">
            <a:xfrm>
              <a:off x="5143813" y="3043572"/>
              <a:ext cx="115720" cy="226776"/>
            </a:xfrm>
            <a:custGeom>
              <a:avLst/>
              <a:gdLst>
                <a:gd name="T0" fmla="*/ 36 w 70"/>
                <a:gd name="T1" fmla="*/ 146 h 146"/>
                <a:gd name="T2" fmla="*/ 28 w 70"/>
                <a:gd name="T3" fmla="*/ 109 h 146"/>
                <a:gd name="T4" fmla="*/ 17 w 70"/>
                <a:gd name="T5" fmla="*/ 100 h 146"/>
                <a:gd name="T6" fmla="*/ 17 w 70"/>
                <a:gd name="T7" fmla="*/ 95 h 146"/>
                <a:gd name="T8" fmla="*/ 2 w 70"/>
                <a:gd name="T9" fmla="*/ 83 h 146"/>
                <a:gd name="T10" fmla="*/ 0 w 70"/>
                <a:gd name="T11" fmla="*/ 67 h 146"/>
                <a:gd name="T12" fmla="*/ 10 w 70"/>
                <a:gd name="T13" fmla="*/ 56 h 146"/>
                <a:gd name="T14" fmla="*/ 14 w 70"/>
                <a:gd name="T15" fmla="*/ 39 h 146"/>
                <a:gd name="T16" fmla="*/ 11 w 70"/>
                <a:gd name="T17" fmla="*/ 19 h 146"/>
                <a:gd name="T18" fmla="*/ 14 w 70"/>
                <a:gd name="T19" fmla="*/ 8 h 146"/>
                <a:gd name="T20" fmla="*/ 32 w 70"/>
                <a:gd name="T21" fmla="*/ 0 h 146"/>
                <a:gd name="T22" fmla="*/ 44 w 70"/>
                <a:gd name="T23" fmla="*/ 3 h 146"/>
                <a:gd name="T24" fmla="*/ 44 w 70"/>
                <a:gd name="T25" fmla="*/ 13 h 146"/>
                <a:gd name="T26" fmla="*/ 59 w 70"/>
                <a:gd name="T27" fmla="*/ 6 h 146"/>
                <a:gd name="T28" fmla="*/ 60 w 70"/>
                <a:gd name="T29" fmla="*/ 9 h 146"/>
                <a:gd name="T30" fmla="*/ 52 w 70"/>
                <a:gd name="T31" fmla="*/ 19 h 146"/>
                <a:gd name="T32" fmla="*/ 52 w 70"/>
                <a:gd name="T33" fmla="*/ 29 h 146"/>
                <a:gd name="T34" fmla="*/ 58 w 70"/>
                <a:gd name="T35" fmla="*/ 34 h 146"/>
                <a:gd name="T36" fmla="*/ 56 w 70"/>
                <a:gd name="T37" fmla="*/ 52 h 146"/>
                <a:gd name="T38" fmla="*/ 45 w 70"/>
                <a:gd name="T39" fmla="*/ 63 h 146"/>
                <a:gd name="T40" fmla="*/ 49 w 70"/>
                <a:gd name="T41" fmla="*/ 74 h 146"/>
                <a:gd name="T42" fmla="*/ 58 w 70"/>
                <a:gd name="T43" fmla="*/ 74 h 146"/>
                <a:gd name="T44" fmla="*/ 63 w 70"/>
                <a:gd name="T45" fmla="*/ 84 h 146"/>
                <a:gd name="T46" fmla="*/ 70 w 70"/>
                <a:gd name="T47" fmla="*/ 87 h 146"/>
                <a:gd name="T48" fmla="*/ 69 w 70"/>
                <a:gd name="T49" fmla="*/ 103 h 146"/>
                <a:gd name="T50" fmla="*/ 61 w 70"/>
                <a:gd name="T51" fmla="*/ 109 h 146"/>
                <a:gd name="T52" fmla="*/ 56 w 70"/>
                <a:gd name="T53" fmla="*/ 116 h 146"/>
                <a:gd name="T54" fmla="*/ 44 w 70"/>
                <a:gd name="T55" fmla="*/ 124 h 146"/>
                <a:gd name="T56" fmla="*/ 46 w 70"/>
                <a:gd name="T57" fmla="*/ 132 h 146"/>
                <a:gd name="T58" fmla="*/ 45 w 70"/>
                <a:gd name="T59" fmla="*/ 141 h 146"/>
                <a:gd name="T60" fmla="*/ 36 w 70"/>
                <a:gd name="T61" fmla="*/ 146 h 1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0" h="146">
                  <a:moveTo>
                    <a:pt x="36" y="146"/>
                  </a:moveTo>
                  <a:lnTo>
                    <a:pt x="28" y="109"/>
                  </a:lnTo>
                  <a:lnTo>
                    <a:pt x="17" y="100"/>
                  </a:lnTo>
                  <a:lnTo>
                    <a:pt x="17" y="95"/>
                  </a:lnTo>
                  <a:lnTo>
                    <a:pt x="2" y="83"/>
                  </a:lnTo>
                  <a:lnTo>
                    <a:pt x="0" y="67"/>
                  </a:lnTo>
                  <a:lnTo>
                    <a:pt x="10" y="56"/>
                  </a:lnTo>
                  <a:lnTo>
                    <a:pt x="14" y="39"/>
                  </a:lnTo>
                  <a:lnTo>
                    <a:pt x="11" y="19"/>
                  </a:lnTo>
                  <a:lnTo>
                    <a:pt x="14" y="8"/>
                  </a:lnTo>
                  <a:lnTo>
                    <a:pt x="32" y="0"/>
                  </a:lnTo>
                  <a:lnTo>
                    <a:pt x="44" y="3"/>
                  </a:lnTo>
                  <a:lnTo>
                    <a:pt x="44" y="13"/>
                  </a:lnTo>
                  <a:lnTo>
                    <a:pt x="59" y="6"/>
                  </a:lnTo>
                  <a:lnTo>
                    <a:pt x="60" y="9"/>
                  </a:lnTo>
                  <a:lnTo>
                    <a:pt x="52" y="19"/>
                  </a:lnTo>
                  <a:lnTo>
                    <a:pt x="52" y="29"/>
                  </a:lnTo>
                  <a:lnTo>
                    <a:pt x="58" y="34"/>
                  </a:lnTo>
                  <a:lnTo>
                    <a:pt x="56" y="52"/>
                  </a:lnTo>
                  <a:lnTo>
                    <a:pt x="45" y="63"/>
                  </a:lnTo>
                  <a:lnTo>
                    <a:pt x="49" y="74"/>
                  </a:lnTo>
                  <a:lnTo>
                    <a:pt x="58" y="74"/>
                  </a:lnTo>
                  <a:lnTo>
                    <a:pt x="63" y="84"/>
                  </a:lnTo>
                  <a:lnTo>
                    <a:pt x="70" y="87"/>
                  </a:lnTo>
                  <a:lnTo>
                    <a:pt x="69" y="103"/>
                  </a:lnTo>
                  <a:lnTo>
                    <a:pt x="61" y="109"/>
                  </a:lnTo>
                  <a:lnTo>
                    <a:pt x="56" y="116"/>
                  </a:lnTo>
                  <a:lnTo>
                    <a:pt x="44" y="124"/>
                  </a:lnTo>
                  <a:lnTo>
                    <a:pt x="46" y="132"/>
                  </a:lnTo>
                  <a:lnTo>
                    <a:pt x="45" y="141"/>
                  </a:lnTo>
                  <a:lnTo>
                    <a:pt x="36" y="146"/>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32" name="Freeform 131"/>
            <p:cNvSpPr>
              <a:spLocks/>
            </p:cNvSpPr>
            <p:nvPr/>
          </p:nvSpPr>
          <p:spPr bwMode="auto">
            <a:xfrm>
              <a:off x="5661247" y="2892907"/>
              <a:ext cx="535619" cy="200371"/>
            </a:xfrm>
            <a:custGeom>
              <a:avLst/>
              <a:gdLst>
                <a:gd name="T0" fmla="*/ 177 w 324"/>
                <a:gd name="T1" fmla="*/ 15 h 129"/>
                <a:gd name="T2" fmla="*/ 202 w 324"/>
                <a:gd name="T3" fmla="*/ 23 h 129"/>
                <a:gd name="T4" fmla="*/ 222 w 324"/>
                <a:gd name="T5" fmla="*/ 20 h 129"/>
                <a:gd name="T6" fmla="*/ 236 w 324"/>
                <a:gd name="T7" fmla="*/ 22 h 129"/>
                <a:gd name="T8" fmla="*/ 254 w 324"/>
                <a:gd name="T9" fmla="*/ 11 h 129"/>
                <a:gd name="T10" fmla="*/ 272 w 324"/>
                <a:gd name="T11" fmla="*/ 10 h 129"/>
                <a:gd name="T12" fmla="*/ 290 w 324"/>
                <a:gd name="T13" fmla="*/ 20 h 129"/>
                <a:gd name="T14" fmla="*/ 294 w 324"/>
                <a:gd name="T15" fmla="*/ 27 h 129"/>
                <a:gd name="T16" fmla="*/ 294 w 324"/>
                <a:gd name="T17" fmla="*/ 37 h 129"/>
                <a:gd name="T18" fmla="*/ 308 w 324"/>
                <a:gd name="T19" fmla="*/ 42 h 129"/>
                <a:gd name="T20" fmla="*/ 316 w 324"/>
                <a:gd name="T21" fmla="*/ 48 h 129"/>
                <a:gd name="T22" fmla="*/ 305 w 324"/>
                <a:gd name="T23" fmla="*/ 54 h 129"/>
                <a:gd name="T24" fmla="*/ 314 w 324"/>
                <a:gd name="T25" fmla="*/ 78 h 129"/>
                <a:gd name="T26" fmla="*/ 312 w 324"/>
                <a:gd name="T27" fmla="*/ 84 h 129"/>
                <a:gd name="T28" fmla="*/ 324 w 324"/>
                <a:gd name="T29" fmla="*/ 101 h 129"/>
                <a:gd name="T30" fmla="*/ 316 w 324"/>
                <a:gd name="T31" fmla="*/ 104 h 129"/>
                <a:gd name="T32" fmla="*/ 310 w 324"/>
                <a:gd name="T33" fmla="*/ 99 h 129"/>
                <a:gd name="T34" fmla="*/ 289 w 324"/>
                <a:gd name="T35" fmla="*/ 96 h 129"/>
                <a:gd name="T36" fmla="*/ 282 w 324"/>
                <a:gd name="T37" fmla="*/ 100 h 129"/>
                <a:gd name="T38" fmla="*/ 263 w 324"/>
                <a:gd name="T39" fmla="*/ 103 h 129"/>
                <a:gd name="T40" fmla="*/ 254 w 324"/>
                <a:gd name="T41" fmla="*/ 103 h 129"/>
                <a:gd name="T42" fmla="*/ 235 w 324"/>
                <a:gd name="T43" fmla="*/ 110 h 129"/>
                <a:gd name="T44" fmla="*/ 221 w 324"/>
                <a:gd name="T45" fmla="*/ 110 h 129"/>
                <a:gd name="T46" fmla="*/ 212 w 324"/>
                <a:gd name="T47" fmla="*/ 106 h 129"/>
                <a:gd name="T48" fmla="*/ 193 w 324"/>
                <a:gd name="T49" fmla="*/ 112 h 129"/>
                <a:gd name="T50" fmla="*/ 187 w 324"/>
                <a:gd name="T51" fmla="*/ 108 h 129"/>
                <a:gd name="T52" fmla="*/ 188 w 324"/>
                <a:gd name="T53" fmla="*/ 120 h 129"/>
                <a:gd name="T54" fmla="*/ 184 w 324"/>
                <a:gd name="T55" fmla="*/ 124 h 129"/>
                <a:gd name="T56" fmla="*/ 180 w 324"/>
                <a:gd name="T57" fmla="*/ 129 h 129"/>
                <a:gd name="T58" fmla="*/ 172 w 324"/>
                <a:gd name="T59" fmla="*/ 119 h 129"/>
                <a:gd name="T60" fmla="*/ 178 w 324"/>
                <a:gd name="T61" fmla="*/ 112 h 129"/>
                <a:gd name="T62" fmla="*/ 167 w 324"/>
                <a:gd name="T63" fmla="*/ 113 h 129"/>
                <a:gd name="T64" fmla="*/ 153 w 324"/>
                <a:gd name="T65" fmla="*/ 109 h 129"/>
                <a:gd name="T66" fmla="*/ 142 w 324"/>
                <a:gd name="T67" fmla="*/ 120 h 129"/>
                <a:gd name="T68" fmla="*/ 116 w 324"/>
                <a:gd name="T69" fmla="*/ 123 h 129"/>
                <a:gd name="T70" fmla="*/ 101 w 324"/>
                <a:gd name="T71" fmla="*/ 112 h 129"/>
                <a:gd name="T72" fmla="*/ 82 w 324"/>
                <a:gd name="T73" fmla="*/ 111 h 129"/>
                <a:gd name="T74" fmla="*/ 80 w 324"/>
                <a:gd name="T75" fmla="*/ 120 h 129"/>
                <a:gd name="T76" fmla="*/ 68 w 324"/>
                <a:gd name="T77" fmla="*/ 122 h 129"/>
                <a:gd name="T78" fmla="*/ 50 w 324"/>
                <a:gd name="T79" fmla="*/ 111 h 129"/>
                <a:gd name="T80" fmla="*/ 31 w 324"/>
                <a:gd name="T81" fmla="*/ 111 h 129"/>
                <a:gd name="T82" fmla="*/ 19 w 324"/>
                <a:gd name="T83" fmla="*/ 91 h 129"/>
                <a:gd name="T84" fmla="*/ 6 w 324"/>
                <a:gd name="T85" fmla="*/ 79 h 129"/>
                <a:gd name="T86" fmla="*/ 12 w 324"/>
                <a:gd name="T87" fmla="*/ 63 h 129"/>
                <a:gd name="T88" fmla="*/ 0 w 324"/>
                <a:gd name="T89" fmla="*/ 53 h 129"/>
                <a:gd name="T90" fmla="*/ 17 w 324"/>
                <a:gd name="T91" fmla="*/ 34 h 129"/>
                <a:gd name="T92" fmla="*/ 43 w 324"/>
                <a:gd name="T93" fmla="*/ 33 h 129"/>
                <a:gd name="T94" fmla="*/ 48 w 324"/>
                <a:gd name="T95" fmla="*/ 17 h 129"/>
                <a:gd name="T96" fmla="*/ 81 w 324"/>
                <a:gd name="T97" fmla="*/ 20 h 129"/>
                <a:gd name="T98" fmla="*/ 99 w 324"/>
                <a:gd name="T99" fmla="*/ 7 h 129"/>
                <a:gd name="T100" fmla="*/ 118 w 324"/>
                <a:gd name="T101" fmla="*/ 1 h 129"/>
                <a:gd name="T102" fmla="*/ 145 w 324"/>
                <a:gd name="T103" fmla="*/ 0 h 129"/>
                <a:gd name="T104" fmla="*/ 177 w 324"/>
                <a:gd name="T105" fmla="*/ 15 h 1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324" h="129">
                  <a:moveTo>
                    <a:pt x="177" y="15"/>
                  </a:moveTo>
                  <a:lnTo>
                    <a:pt x="202" y="23"/>
                  </a:lnTo>
                  <a:lnTo>
                    <a:pt x="222" y="20"/>
                  </a:lnTo>
                  <a:lnTo>
                    <a:pt x="236" y="22"/>
                  </a:lnTo>
                  <a:lnTo>
                    <a:pt x="254" y="11"/>
                  </a:lnTo>
                  <a:lnTo>
                    <a:pt x="272" y="10"/>
                  </a:lnTo>
                  <a:lnTo>
                    <a:pt x="290" y="20"/>
                  </a:lnTo>
                  <a:lnTo>
                    <a:pt x="294" y="27"/>
                  </a:lnTo>
                  <a:lnTo>
                    <a:pt x="294" y="37"/>
                  </a:lnTo>
                  <a:lnTo>
                    <a:pt x="308" y="42"/>
                  </a:lnTo>
                  <a:lnTo>
                    <a:pt x="316" y="48"/>
                  </a:lnTo>
                  <a:lnTo>
                    <a:pt x="305" y="54"/>
                  </a:lnTo>
                  <a:lnTo>
                    <a:pt x="314" y="78"/>
                  </a:lnTo>
                  <a:lnTo>
                    <a:pt x="312" y="84"/>
                  </a:lnTo>
                  <a:lnTo>
                    <a:pt x="324" y="101"/>
                  </a:lnTo>
                  <a:lnTo>
                    <a:pt x="316" y="104"/>
                  </a:lnTo>
                  <a:lnTo>
                    <a:pt x="310" y="99"/>
                  </a:lnTo>
                  <a:lnTo>
                    <a:pt x="289" y="96"/>
                  </a:lnTo>
                  <a:lnTo>
                    <a:pt x="282" y="100"/>
                  </a:lnTo>
                  <a:lnTo>
                    <a:pt x="263" y="103"/>
                  </a:lnTo>
                  <a:lnTo>
                    <a:pt x="254" y="103"/>
                  </a:lnTo>
                  <a:lnTo>
                    <a:pt x="235" y="110"/>
                  </a:lnTo>
                  <a:lnTo>
                    <a:pt x="221" y="110"/>
                  </a:lnTo>
                  <a:lnTo>
                    <a:pt x="212" y="106"/>
                  </a:lnTo>
                  <a:lnTo>
                    <a:pt x="193" y="112"/>
                  </a:lnTo>
                  <a:lnTo>
                    <a:pt x="187" y="108"/>
                  </a:lnTo>
                  <a:lnTo>
                    <a:pt x="188" y="120"/>
                  </a:lnTo>
                  <a:lnTo>
                    <a:pt x="184" y="124"/>
                  </a:lnTo>
                  <a:lnTo>
                    <a:pt x="180" y="129"/>
                  </a:lnTo>
                  <a:lnTo>
                    <a:pt x="172" y="119"/>
                  </a:lnTo>
                  <a:lnTo>
                    <a:pt x="178" y="112"/>
                  </a:lnTo>
                  <a:lnTo>
                    <a:pt x="167" y="113"/>
                  </a:lnTo>
                  <a:lnTo>
                    <a:pt x="153" y="109"/>
                  </a:lnTo>
                  <a:lnTo>
                    <a:pt x="142" y="120"/>
                  </a:lnTo>
                  <a:lnTo>
                    <a:pt x="116" y="123"/>
                  </a:lnTo>
                  <a:lnTo>
                    <a:pt x="101" y="112"/>
                  </a:lnTo>
                  <a:lnTo>
                    <a:pt x="82" y="111"/>
                  </a:lnTo>
                  <a:lnTo>
                    <a:pt x="80" y="120"/>
                  </a:lnTo>
                  <a:lnTo>
                    <a:pt x="68" y="122"/>
                  </a:lnTo>
                  <a:lnTo>
                    <a:pt x="50" y="111"/>
                  </a:lnTo>
                  <a:lnTo>
                    <a:pt x="31" y="111"/>
                  </a:lnTo>
                  <a:lnTo>
                    <a:pt x="19" y="91"/>
                  </a:lnTo>
                  <a:lnTo>
                    <a:pt x="6" y="79"/>
                  </a:lnTo>
                  <a:lnTo>
                    <a:pt x="12" y="63"/>
                  </a:lnTo>
                  <a:lnTo>
                    <a:pt x="0" y="53"/>
                  </a:lnTo>
                  <a:lnTo>
                    <a:pt x="17" y="34"/>
                  </a:lnTo>
                  <a:lnTo>
                    <a:pt x="43" y="33"/>
                  </a:lnTo>
                  <a:lnTo>
                    <a:pt x="48" y="17"/>
                  </a:lnTo>
                  <a:lnTo>
                    <a:pt x="81" y="20"/>
                  </a:lnTo>
                  <a:lnTo>
                    <a:pt x="99" y="7"/>
                  </a:lnTo>
                  <a:lnTo>
                    <a:pt x="118" y="1"/>
                  </a:lnTo>
                  <a:lnTo>
                    <a:pt x="145" y="0"/>
                  </a:lnTo>
                  <a:lnTo>
                    <a:pt x="177" y="1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33" name="Freeform 132"/>
            <p:cNvSpPr>
              <a:spLocks/>
            </p:cNvSpPr>
            <p:nvPr/>
          </p:nvSpPr>
          <p:spPr bwMode="auto">
            <a:xfrm>
              <a:off x="5651328" y="2889800"/>
              <a:ext cx="82657" cy="63684"/>
            </a:xfrm>
            <a:custGeom>
              <a:avLst/>
              <a:gdLst>
                <a:gd name="T0" fmla="*/ 21 w 50"/>
                <a:gd name="T1" fmla="*/ 30 h 41"/>
                <a:gd name="T2" fmla="*/ 8 w 50"/>
                <a:gd name="T3" fmla="*/ 41 h 41"/>
                <a:gd name="T4" fmla="*/ 2 w 50"/>
                <a:gd name="T5" fmla="*/ 32 h 41"/>
                <a:gd name="T6" fmla="*/ 2 w 50"/>
                <a:gd name="T7" fmla="*/ 27 h 41"/>
                <a:gd name="T8" fmla="*/ 5 w 50"/>
                <a:gd name="T9" fmla="*/ 25 h 41"/>
                <a:gd name="T10" fmla="*/ 9 w 50"/>
                <a:gd name="T11" fmla="*/ 12 h 41"/>
                <a:gd name="T12" fmla="*/ 0 w 50"/>
                <a:gd name="T13" fmla="*/ 7 h 41"/>
                <a:gd name="T14" fmla="*/ 17 w 50"/>
                <a:gd name="T15" fmla="*/ 0 h 41"/>
                <a:gd name="T16" fmla="*/ 32 w 50"/>
                <a:gd name="T17" fmla="*/ 3 h 41"/>
                <a:gd name="T18" fmla="*/ 35 w 50"/>
                <a:gd name="T19" fmla="*/ 11 h 41"/>
                <a:gd name="T20" fmla="*/ 50 w 50"/>
                <a:gd name="T21" fmla="*/ 18 h 41"/>
                <a:gd name="T22" fmla="*/ 47 w 50"/>
                <a:gd name="T23" fmla="*/ 23 h 41"/>
                <a:gd name="T24" fmla="*/ 28 w 50"/>
                <a:gd name="T25" fmla="*/ 24 h 41"/>
                <a:gd name="T26" fmla="*/ 21 w 50"/>
                <a:gd name="T27" fmla="*/ 30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0" h="41">
                  <a:moveTo>
                    <a:pt x="21" y="30"/>
                  </a:moveTo>
                  <a:lnTo>
                    <a:pt x="8" y="41"/>
                  </a:lnTo>
                  <a:lnTo>
                    <a:pt x="2" y="32"/>
                  </a:lnTo>
                  <a:lnTo>
                    <a:pt x="2" y="27"/>
                  </a:lnTo>
                  <a:lnTo>
                    <a:pt x="5" y="25"/>
                  </a:lnTo>
                  <a:lnTo>
                    <a:pt x="9" y="12"/>
                  </a:lnTo>
                  <a:lnTo>
                    <a:pt x="0" y="7"/>
                  </a:lnTo>
                  <a:lnTo>
                    <a:pt x="17" y="0"/>
                  </a:lnTo>
                  <a:lnTo>
                    <a:pt x="32" y="3"/>
                  </a:lnTo>
                  <a:lnTo>
                    <a:pt x="35" y="11"/>
                  </a:lnTo>
                  <a:lnTo>
                    <a:pt x="50" y="18"/>
                  </a:lnTo>
                  <a:lnTo>
                    <a:pt x="47" y="23"/>
                  </a:lnTo>
                  <a:lnTo>
                    <a:pt x="28" y="24"/>
                  </a:lnTo>
                  <a:lnTo>
                    <a:pt x="21" y="3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34" name="Freeform 133"/>
            <p:cNvSpPr>
              <a:spLocks/>
            </p:cNvSpPr>
            <p:nvPr/>
          </p:nvSpPr>
          <p:spPr bwMode="auto">
            <a:xfrm>
              <a:off x="5818296" y="4278414"/>
              <a:ext cx="328976" cy="347930"/>
            </a:xfrm>
            <a:custGeom>
              <a:avLst/>
              <a:gdLst>
                <a:gd name="T0" fmla="*/ 84 w 199"/>
                <a:gd name="T1" fmla="*/ 0 h 224"/>
                <a:gd name="T2" fmla="*/ 87 w 199"/>
                <a:gd name="T3" fmla="*/ 2 h 224"/>
                <a:gd name="T4" fmla="*/ 154 w 199"/>
                <a:gd name="T5" fmla="*/ 45 h 224"/>
                <a:gd name="T6" fmla="*/ 155 w 199"/>
                <a:gd name="T7" fmla="*/ 57 h 224"/>
                <a:gd name="T8" fmla="*/ 181 w 199"/>
                <a:gd name="T9" fmla="*/ 78 h 224"/>
                <a:gd name="T10" fmla="*/ 172 w 199"/>
                <a:gd name="T11" fmla="*/ 103 h 224"/>
                <a:gd name="T12" fmla="*/ 173 w 199"/>
                <a:gd name="T13" fmla="*/ 115 h 224"/>
                <a:gd name="T14" fmla="*/ 184 w 199"/>
                <a:gd name="T15" fmla="*/ 123 h 224"/>
                <a:gd name="T16" fmla="*/ 185 w 199"/>
                <a:gd name="T17" fmla="*/ 128 h 224"/>
                <a:gd name="T18" fmla="*/ 180 w 199"/>
                <a:gd name="T19" fmla="*/ 141 h 224"/>
                <a:gd name="T20" fmla="*/ 181 w 199"/>
                <a:gd name="T21" fmla="*/ 147 h 224"/>
                <a:gd name="T22" fmla="*/ 179 w 199"/>
                <a:gd name="T23" fmla="*/ 157 h 224"/>
                <a:gd name="T24" fmla="*/ 185 w 199"/>
                <a:gd name="T25" fmla="*/ 170 h 224"/>
                <a:gd name="T26" fmla="*/ 192 w 199"/>
                <a:gd name="T27" fmla="*/ 190 h 224"/>
                <a:gd name="T28" fmla="*/ 199 w 199"/>
                <a:gd name="T29" fmla="*/ 195 h 224"/>
                <a:gd name="T30" fmla="*/ 184 w 199"/>
                <a:gd name="T31" fmla="*/ 207 h 224"/>
                <a:gd name="T32" fmla="*/ 164 w 199"/>
                <a:gd name="T33" fmla="*/ 215 h 224"/>
                <a:gd name="T34" fmla="*/ 153 w 199"/>
                <a:gd name="T35" fmla="*/ 215 h 224"/>
                <a:gd name="T36" fmla="*/ 146 w 199"/>
                <a:gd name="T37" fmla="*/ 221 h 224"/>
                <a:gd name="T38" fmla="*/ 133 w 199"/>
                <a:gd name="T39" fmla="*/ 221 h 224"/>
                <a:gd name="T40" fmla="*/ 128 w 199"/>
                <a:gd name="T41" fmla="*/ 224 h 224"/>
                <a:gd name="T42" fmla="*/ 107 w 199"/>
                <a:gd name="T43" fmla="*/ 218 h 224"/>
                <a:gd name="T44" fmla="*/ 93 w 199"/>
                <a:gd name="T45" fmla="*/ 220 h 224"/>
                <a:gd name="T46" fmla="*/ 89 w 199"/>
                <a:gd name="T47" fmla="*/ 192 h 224"/>
                <a:gd name="T48" fmla="*/ 82 w 199"/>
                <a:gd name="T49" fmla="*/ 182 h 224"/>
                <a:gd name="T50" fmla="*/ 79 w 199"/>
                <a:gd name="T51" fmla="*/ 176 h 224"/>
                <a:gd name="T52" fmla="*/ 61 w 199"/>
                <a:gd name="T53" fmla="*/ 172 h 224"/>
                <a:gd name="T54" fmla="*/ 51 w 199"/>
                <a:gd name="T55" fmla="*/ 166 h 224"/>
                <a:gd name="T56" fmla="*/ 39 w 199"/>
                <a:gd name="T57" fmla="*/ 163 h 224"/>
                <a:gd name="T58" fmla="*/ 32 w 199"/>
                <a:gd name="T59" fmla="*/ 159 h 224"/>
                <a:gd name="T60" fmla="*/ 25 w 199"/>
                <a:gd name="T61" fmla="*/ 154 h 224"/>
                <a:gd name="T62" fmla="*/ 15 w 199"/>
                <a:gd name="T63" fmla="*/ 127 h 224"/>
                <a:gd name="T64" fmla="*/ 5 w 199"/>
                <a:gd name="T65" fmla="*/ 116 h 224"/>
                <a:gd name="T66" fmla="*/ 1 w 199"/>
                <a:gd name="T67" fmla="*/ 104 h 224"/>
                <a:gd name="T68" fmla="*/ 3 w 199"/>
                <a:gd name="T69" fmla="*/ 93 h 224"/>
                <a:gd name="T70" fmla="*/ 0 w 199"/>
                <a:gd name="T71" fmla="*/ 74 h 224"/>
                <a:gd name="T72" fmla="*/ 7 w 199"/>
                <a:gd name="T73" fmla="*/ 73 h 224"/>
                <a:gd name="T74" fmla="*/ 14 w 199"/>
                <a:gd name="T75" fmla="*/ 65 h 224"/>
                <a:gd name="T76" fmla="*/ 22 w 199"/>
                <a:gd name="T77" fmla="*/ 54 h 224"/>
                <a:gd name="T78" fmla="*/ 26 w 199"/>
                <a:gd name="T79" fmla="*/ 50 h 224"/>
                <a:gd name="T80" fmla="*/ 26 w 199"/>
                <a:gd name="T81" fmla="*/ 43 h 224"/>
                <a:gd name="T82" fmla="*/ 22 w 199"/>
                <a:gd name="T83" fmla="*/ 39 h 224"/>
                <a:gd name="T84" fmla="*/ 21 w 199"/>
                <a:gd name="T85" fmla="*/ 31 h 224"/>
                <a:gd name="T86" fmla="*/ 26 w 199"/>
                <a:gd name="T87" fmla="*/ 28 h 224"/>
                <a:gd name="T88" fmla="*/ 28 w 199"/>
                <a:gd name="T89" fmla="*/ 16 h 224"/>
                <a:gd name="T90" fmla="*/ 20 w 199"/>
                <a:gd name="T91" fmla="*/ 4 h 224"/>
                <a:gd name="T92" fmla="*/ 27 w 199"/>
                <a:gd name="T93" fmla="*/ 2 h 224"/>
                <a:gd name="T94" fmla="*/ 47 w 199"/>
                <a:gd name="T95" fmla="*/ 2 h 224"/>
                <a:gd name="T96" fmla="*/ 84 w 199"/>
                <a:gd name="T97" fmla="*/ 0 h 2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99" h="224">
                  <a:moveTo>
                    <a:pt x="84" y="0"/>
                  </a:moveTo>
                  <a:lnTo>
                    <a:pt x="87" y="2"/>
                  </a:lnTo>
                  <a:lnTo>
                    <a:pt x="154" y="45"/>
                  </a:lnTo>
                  <a:lnTo>
                    <a:pt x="155" y="57"/>
                  </a:lnTo>
                  <a:lnTo>
                    <a:pt x="181" y="78"/>
                  </a:lnTo>
                  <a:lnTo>
                    <a:pt x="172" y="103"/>
                  </a:lnTo>
                  <a:lnTo>
                    <a:pt x="173" y="115"/>
                  </a:lnTo>
                  <a:lnTo>
                    <a:pt x="184" y="123"/>
                  </a:lnTo>
                  <a:lnTo>
                    <a:pt x="185" y="128"/>
                  </a:lnTo>
                  <a:lnTo>
                    <a:pt x="180" y="141"/>
                  </a:lnTo>
                  <a:lnTo>
                    <a:pt x="181" y="147"/>
                  </a:lnTo>
                  <a:lnTo>
                    <a:pt x="179" y="157"/>
                  </a:lnTo>
                  <a:lnTo>
                    <a:pt x="185" y="170"/>
                  </a:lnTo>
                  <a:lnTo>
                    <a:pt x="192" y="190"/>
                  </a:lnTo>
                  <a:lnTo>
                    <a:pt x="199" y="195"/>
                  </a:lnTo>
                  <a:lnTo>
                    <a:pt x="184" y="207"/>
                  </a:lnTo>
                  <a:lnTo>
                    <a:pt x="164" y="215"/>
                  </a:lnTo>
                  <a:lnTo>
                    <a:pt x="153" y="215"/>
                  </a:lnTo>
                  <a:lnTo>
                    <a:pt x="146" y="221"/>
                  </a:lnTo>
                  <a:lnTo>
                    <a:pt x="133" y="221"/>
                  </a:lnTo>
                  <a:lnTo>
                    <a:pt x="128" y="224"/>
                  </a:lnTo>
                  <a:lnTo>
                    <a:pt x="107" y="218"/>
                  </a:lnTo>
                  <a:lnTo>
                    <a:pt x="93" y="220"/>
                  </a:lnTo>
                  <a:lnTo>
                    <a:pt x="89" y="192"/>
                  </a:lnTo>
                  <a:lnTo>
                    <a:pt x="82" y="182"/>
                  </a:lnTo>
                  <a:lnTo>
                    <a:pt x="79" y="176"/>
                  </a:lnTo>
                  <a:lnTo>
                    <a:pt x="61" y="172"/>
                  </a:lnTo>
                  <a:lnTo>
                    <a:pt x="51" y="166"/>
                  </a:lnTo>
                  <a:lnTo>
                    <a:pt x="39" y="163"/>
                  </a:lnTo>
                  <a:lnTo>
                    <a:pt x="32" y="159"/>
                  </a:lnTo>
                  <a:lnTo>
                    <a:pt x="25" y="154"/>
                  </a:lnTo>
                  <a:lnTo>
                    <a:pt x="15" y="127"/>
                  </a:lnTo>
                  <a:lnTo>
                    <a:pt x="5" y="116"/>
                  </a:lnTo>
                  <a:lnTo>
                    <a:pt x="1" y="104"/>
                  </a:lnTo>
                  <a:lnTo>
                    <a:pt x="3" y="93"/>
                  </a:lnTo>
                  <a:lnTo>
                    <a:pt x="0" y="74"/>
                  </a:lnTo>
                  <a:lnTo>
                    <a:pt x="7" y="73"/>
                  </a:lnTo>
                  <a:lnTo>
                    <a:pt x="14" y="65"/>
                  </a:lnTo>
                  <a:lnTo>
                    <a:pt x="22" y="54"/>
                  </a:lnTo>
                  <a:lnTo>
                    <a:pt x="26" y="50"/>
                  </a:lnTo>
                  <a:lnTo>
                    <a:pt x="26" y="43"/>
                  </a:lnTo>
                  <a:lnTo>
                    <a:pt x="22" y="39"/>
                  </a:lnTo>
                  <a:lnTo>
                    <a:pt x="21" y="31"/>
                  </a:lnTo>
                  <a:lnTo>
                    <a:pt x="26" y="28"/>
                  </a:lnTo>
                  <a:lnTo>
                    <a:pt x="28" y="16"/>
                  </a:lnTo>
                  <a:lnTo>
                    <a:pt x="20" y="4"/>
                  </a:lnTo>
                  <a:lnTo>
                    <a:pt x="27" y="2"/>
                  </a:lnTo>
                  <a:lnTo>
                    <a:pt x="47" y="2"/>
                  </a:lnTo>
                  <a:lnTo>
                    <a:pt x="84"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35" name="Freeform 134"/>
            <p:cNvSpPr>
              <a:spLocks/>
            </p:cNvSpPr>
            <p:nvPr/>
          </p:nvSpPr>
          <p:spPr bwMode="auto">
            <a:xfrm>
              <a:off x="5826562" y="4110662"/>
              <a:ext cx="165314" cy="183284"/>
            </a:xfrm>
            <a:custGeom>
              <a:avLst/>
              <a:gdLst>
                <a:gd name="T0" fmla="*/ 42 w 100"/>
                <a:gd name="T1" fmla="*/ 110 h 118"/>
                <a:gd name="T2" fmla="*/ 22 w 100"/>
                <a:gd name="T3" fmla="*/ 110 h 118"/>
                <a:gd name="T4" fmla="*/ 15 w 100"/>
                <a:gd name="T5" fmla="*/ 112 h 118"/>
                <a:gd name="T6" fmla="*/ 4 w 100"/>
                <a:gd name="T7" fmla="*/ 118 h 118"/>
                <a:gd name="T8" fmla="*/ 0 w 100"/>
                <a:gd name="T9" fmla="*/ 116 h 118"/>
                <a:gd name="T10" fmla="*/ 0 w 100"/>
                <a:gd name="T11" fmla="*/ 101 h 118"/>
                <a:gd name="T12" fmla="*/ 4 w 100"/>
                <a:gd name="T13" fmla="*/ 93 h 118"/>
                <a:gd name="T14" fmla="*/ 5 w 100"/>
                <a:gd name="T15" fmla="*/ 76 h 118"/>
                <a:gd name="T16" fmla="*/ 9 w 100"/>
                <a:gd name="T17" fmla="*/ 66 h 118"/>
                <a:gd name="T18" fmla="*/ 16 w 100"/>
                <a:gd name="T19" fmla="*/ 56 h 118"/>
                <a:gd name="T20" fmla="*/ 23 w 100"/>
                <a:gd name="T21" fmla="*/ 50 h 118"/>
                <a:gd name="T22" fmla="*/ 29 w 100"/>
                <a:gd name="T23" fmla="*/ 43 h 118"/>
                <a:gd name="T24" fmla="*/ 22 w 100"/>
                <a:gd name="T25" fmla="*/ 40 h 118"/>
                <a:gd name="T26" fmla="*/ 23 w 100"/>
                <a:gd name="T27" fmla="*/ 16 h 118"/>
                <a:gd name="T28" fmla="*/ 30 w 100"/>
                <a:gd name="T29" fmla="*/ 10 h 118"/>
                <a:gd name="T30" fmla="*/ 42 w 100"/>
                <a:gd name="T31" fmla="*/ 14 h 118"/>
                <a:gd name="T32" fmla="*/ 57 w 100"/>
                <a:gd name="T33" fmla="*/ 10 h 118"/>
                <a:gd name="T34" fmla="*/ 69 w 100"/>
                <a:gd name="T35" fmla="*/ 10 h 118"/>
                <a:gd name="T36" fmla="*/ 81 w 100"/>
                <a:gd name="T37" fmla="*/ 0 h 118"/>
                <a:gd name="T38" fmla="*/ 90 w 100"/>
                <a:gd name="T39" fmla="*/ 15 h 118"/>
                <a:gd name="T40" fmla="*/ 92 w 100"/>
                <a:gd name="T41" fmla="*/ 25 h 118"/>
                <a:gd name="T42" fmla="*/ 100 w 100"/>
                <a:gd name="T43" fmla="*/ 49 h 118"/>
                <a:gd name="T44" fmla="*/ 93 w 100"/>
                <a:gd name="T45" fmla="*/ 64 h 118"/>
                <a:gd name="T46" fmla="*/ 84 w 100"/>
                <a:gd name="T47" fmla="*/ 78 h 118"/>
                <a:gd name="T48" fmla="*/ 79 w 100"/>
                <a:gd name="T49" fmla="*/ 86 h 118"/>
                <a:gd name="T50" fmla="*/ 79 w 100"/>
                <a:gd name="T51" fmla="*/ 108 h 118"/>
                <a:gd name="T52" fmla="*/ 42 w 100"/>
                <a:gd name="T53" fmla="*/ 110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00" h="118">
                  <a:moveTo>
                    <a:pt x="42" y="110"/>
                  </a:moveTo>
                  <a:lnTo>
                    <a:pt x="22" y="110"/>
                  </a:lnTo>
                  <a:lnTo>
                    <a:pt x="15" y="112"/>
                  </a:lnTo>
                  <a:lnTo>
                    <a:pt x="4" y="118"/>
                  </a:lnTo>
                  <a:lnTo>
                    <a:pt x="0" y="116"/>
                  </a:lnTo>
                  <a:lnTo>
                    <a:pt x="0" y="101"/>
                  </a:lnTo>
                  <a:lnTo>
                    <a:pt x="4" y="93"/>
                  </a:lnTo>
                  <a:lnTo>
                    <a:pt x="5" y="76"/>
                  </a:lnTo>
                  <a:lnTo>
                    <a:pt x="9" y="66"/>
                  </a:lnTo>
                  <a:lnTo>
                    <a:pt x="16" y="56"/>
                  </a:lnTo>
                  <a:lnTo>
                    <a:pt x="23" y="50"/>
                  </a:lnTo>
                  <a:lnTo>
                    <a:pt x="29" y="43"/>
                  </a:lnTo>
                  <a:lnTo>
                    <a:pt x="22" y="40"/>
                  </a:lnTo>
                  <a:lnTo>
                    <a:pt x="23" y="16"/>
                  </a:lnTo>
                  <a:lnTo>
                    <a:pt x="30" y="10"/>
                  </a:lnTo>
                  <a:lnTo>
                    <a:pt x="42" y="14"/>
                  </a:lnTo>
                  <a:lnTo>
                    <a:pt x="57" y="10"/>
                  </a:lnTo>
                  <a:lnTo>
                    <a:pt x="69" y="10"/>
                  </a:lnTo>
                  <a:lnTo>
                    <a:pt x="81" y="0"/>
                  </a:lnTo>
                  <a:lnTo>
                    <a:pt x="90" y="15"/>
                  </a:lnTo>
                  <a:lnTo>
                    <a:pt x="92" y="25"/>
                  </a:lnTo>
                  <a:lnTo>
                    <a:pt x="100" y="49"/>
                  </a:lnTo>
                  <a:lnTo>
                    <a:pt x="93" y="64"/>
                  </a:lnTo>
                  <a:lnTo>
                    <a:pt x="84" y="78"/>
                  </a:lnTo>
                  <a:lnTo>
                    <a:pt x="79" y="86"/>
                  </a:lnTo>
                  <a:lnTo>
                    <a:pt x="79" y="108"/>
                  </a:lnTo>
                  <a:lnTo>
                    <a:pt x="42" y="11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36" name="Freeform 135"/>
            <p:cNvSpPr>
              <a:spLocks/>
            </p:cNvSpPr>
            <p:nvPr/>
          </p:nvSpPr>
          <p:spPr bwMode="auto">
            <a:xfrm>
              <a:off x="5517423" y="2568275"/>
              <a:ext cx="476106" cy="251628"/>
            </a:xfrm>
            <a:custGeom>
              <a:avLst/>
              <a:gdLst>
                <a:gd name="T0" fmla="*/ 149 w 288"/>
                <a:gd name="T1" fmla="*/ 6 h 162"/>
                <a:gd name="T2" fmla="*/ 157 w 288"/>
                <a:gd name="T3" fmla="*/ 2 h 162"/>
                <a:gd name="T4" fmla="*/ 186 w 288"/>
                <a:gd name="T5" fmla="*/ 11 h 162"/>
                <a:gd name="T6" fmla="*/ 185 w 288"/>
                <a:gd name="T7" fmla="*/ 22 h 162"/>
                <a:gd name="T8" fmla="*/ 205 w 288"/>
                <a:gd name="T9" fmla="*/ 31 h 162"/>
                <a:gd name="T10" fmla="*/ 227 w 288"/>
                <a:gd name="T11" fmla="*/ 42 h 162"/>
                <a:gd name="T12" fmla="*/ 251 w 288"/>
                <a:gd name="T13" fmla="*/ 49 h 162"/>
                <a:gd name="T14" fmla="*/ 285 w 288"/>
                <a:gd name="T15" fmla="*/ 55 h 162"/>
                <a:gd name="T16" fmla="*/ 282 w 288"/>
                <a:gd name="T17" fmla="*/ 72 h 162"/>
                <a:gd name="T18" fmla="*/ 287 w 288"/>
                <a:gd name="T19" fmla="*/ 89 h 162"/>
                <a:gd name="T20" fmla="*/ 264 w 288"/>
                <a:gd name="T21" fmla="*/ 97 h 162"/>
                <a:gd name="T22" fmla="*/ 253 w 288"/>
                <a:gd name="T23" fmla="*/ 107 h 162"/>
                <a:gd name="T24" fmla="*/ 228 w 288"/>
                <a:gd name="T25" fmla="*/ 115 h 162"/>
                <a:gd name="T26" fmla="*/ 218 w 288"/>
                <a:gd name="T27" fmla="*/ 135 h 162"/>
                <a:gd name="T28" fmla="*/ 244 w 288"/>
                <a:gd name="T29" fmla="*/ 139 h 162"/>
                <a:gd name="T30" fmla="*/ 224 w 288"/>
                <a:gd name="T31" fmla="*/ 150 h 162"/>
                <a:gd name="T32" fmla="*/ 194 w 288"/>
                <a:gd name="T33" fmla="*/ 158 h 162"/>
                <a:gd name="T34" fmla="*/ 177 w 288"/>
                <a:gd name="T35" fmla="*/ 142 h 162"/>
                <a:gd name="T36" fmla="*/ 194 w 288"/>
                <a:gd name="T37" fmla="*/ 131 h 162"/>
                <a:gd name="T38" fmla="*/ 162 w 288"/>
                <a:gd name="T39" fmla="*/ 121 h 162"/>
                <a:gd name="T40" fmla="*/ 145 w 288"/>
                <a:gd name="T41" fmla="*/ 116 h 162"/>
                <a:gd name="T42" fmla="*/ 130 w 288"/>
                <a:gd name="T43" fmla="*/ 143 h 162"/>
                <a:gd name="T44" fmla="*/ 115 w 288"/>
                <a:gd name="T45" fmla="*/ 142 h 162"/>
                <a:gd name="T46" fmla="*/ 111 w 288"/>
                <a:gd name="T47" fmla="*/ 137 h 162"/>
                <a:gd name="T48" fmla="*/ 117 w 288"/>
                <a:gd name="T49" fmla="*/ 123 h 162"/>
                <a:gd name="T50" fmla="*/ 118 w 288"/>
                <a:gd name="T51" fmla="*/ 118 h 162"/>
                <a:gd name="T52" fmla="*/ 130 w 288"/>
                <a:gd name="T53" fmla="*/ 121 h 162"/>
                <a:gd name="T54" fmla="*/ 131 w 288"/>
                <a:gd name="T55" fmla="*/ 118 h 162"/>
                <a:gd name="T56" fmla="*/ 125 w 288"/>
                <a:gd name="T57" fmla="*/ 109 h 162"/>
                <a:gd name="T58" fmla="*/ 115 w 288"/>
                <a:gd name="T59" fmla="*/ 98 h 162"/>
                <a:gd name="T60" fmla="*/ 107 w 288"/>
                <a:gd name="T61" fmla="*/ 85 h 162"/>
                <a:gd name="T62" fmla="*/ 87 w 288"/>
                <a:gd name="T63" fmla="*/ 78 h 162"/>
                <a:gd name="T64" fmla="*/ 74 w 288"/>
                <a:gd name="T65" fmla="*/ 83 h 162"/>
                <a:gd name="T66" fmla="*/ 63 w 288"/>
                <a:gd name="T67" fmla="*/ 88 h 162"/>
                <a:gd name="T68" fmla="*/ 46 w 288"/>
                <a:gd name="T69" fmla="*/ 93 h 162"/>
                <a:gd name="T70" fmla="*/ 28 w 288"/>
                <a:gd name="T71" fmla="*/ 88 h 162"/>
                <a:gd name="T72" fmla="*/ 11 w 288"/>
                <a:gd name="T73" fmla="*/ 90 h 162"/>
                <a:gd name="T74" fmla="*/ 0 w 288"/>
                <a:gd name="T75" fmla="*/ 79 h 162"/>
                <a:gd name="T76" fmla="*/ 6 w 288"/>
                <a:gd name="T77" fmla="*/ 66 h 162"/>
                <a:gd name="T78" fmla="*/ 4 w 288"/>
                <a:gd name="T79" fmla="*/ 58 h 162"/>
                <a:gd name="T80" fmla="*/ 24 w 288"/>
                <a:gd name="T81" fmla="*/ 39 h 162"/>
                <a:gd name="T82" fmla="*/ 15 w 288"/>
                <a:gd name="T83" fmla="*/ 15 h 162"/>
                <a:gd name="T84" fmla="*/ 30 w 288"/>
                <a:gd name="T85" fmla="*/ 9 h 162"/>
                <a:gd name="T86" fmla="*/ 58 w 288"/>
                <a:gd name="T87" fmla="*/ 10 h 162"/>
                <a:gd name="T88" fmla="*/ 89 w 288"/>
                <a:gd name="T89" fmla="*/ 15 h 162"/>
                <a:gd name="T90" fmla="*/ 101 w 288"/>
                <a:gd name="T91" fmla="*/ 15 h 162"/>
                <a:gd name="T92" fmla="*/ 120 w 288"/>
                <a:gd name="T93" fmla="*/ 19 h 162"/>
                <a:gd name="T94" fmla="*/ 126 w 288"/>
                <a:gd name="T95" fmla="*/ 10 h 162"/>
                <a:gd name="T96" fmla="*/ 143 w 288"/>
                <a:gd name="T97" fmla="*/ 5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88" h="162">
                  <a:moveTo>
                    <a:pt x="143" y="5"/>
                  </a:moveTo>
                  <a:lnTo>
                    <a:pt x="149" y="6"/>
                  </a:lnTo>
                  <a:lnTo>
                    <a:pt x="152" y="1"/>
                  </a:lnTo>
                  <a:lnTo>
                    <a:pt x="157" y="2"/>
                  </a:lnTo>
                  <a:lnTo>
                    <a:pt x="173" y="0"/>
                  </a:lnTo>
                  <a:lnTo>
                    <a:pt x="186" y="11"/>
                  </a:lnTo>
                  <a:lnTo>
                    <a:pt x="182" y="15"/>
                  </a:lnTo>
                  <a:lnTo>
                    <a:pt x="185" y="22"/>
                  </a:lnTo>
                  <a:lnTo>
                    <a:pt x="198" y="23"/>
                  </a:lnTo>
                  <a:lnTo>
                    <a:pt x="205" y="31"/>
                  </a:lnTo>
                  <a:lnTo>
                    <a:pt x="206" y="35"/>
                  </a:lnTo>
                  <a:lnTo>
                    <a:pt x="227" y="42"/>
                  </a:lnTo>
                  <a:lnTo>
                    <a:pt x="239" y="39"/>
                  </a:lnTo>
                  <a:lnTo>
                    <a:pt x="251" y="49"/>
                  </a:lnTo>
                  <a:lnTo>
                    <a:pt x="260" y="49"/>
                  </a:lnTo>
                  <a:lnTo>
                    <a:pt x="285" y="55"/>
                  </a:lnTo>
                  <a:lnTo>
                    <a:pt x="286" y="61"/>
                  </a:lnTo>
                  <a:lnTo>
                    <a:pt x="282" y="72"/>
                  </a:lnTo>
                  <a:lnTo>
                    <a:pt x="288" y="83"/>
                  </a:lnTo>
                  <a:lnTo>
                    <a:pt x="287" y="89"/>
                  </a:lnTo>
                  <a:lnTo>
                    <a:pt x="271" y="91"/>
                  </a:lnTo>
                  <a:lnTo>
                    <a:pt x="264" y="97"/>
                  </a:lnTo>
                  <a:lnTo>
                    <a:pt x="265" y="106"/>
                  </a:lnTo>
                  <a:lnTo>
                    <a:pt x="253" y="107"/>
                  </a:lnTo>
                  <a:lnTo>
                    <a:pt x="243" y="114"/>
                  </a:lnTo>
                  <a:lnTo>
                    <a:pt x="228" y="115"/>
                  </a:lnTo>
                  <a:lnTo>
                    <a:pt x="215" y="123"/>
                  </a:lnTo>
                  <a:lnTo>
                    <a:pt x="218" y="135"/>
                  </a:lnTo>
                  <a:lnTo>
                    <a:pt x="227" y="140"/>
                  </a:lnTo>
                  <a:lnTo>
                    <a:pt x="244" y="139"/>
                  </a:lnTo>
                  <a:lnTo>
                    <a:pt x="242" y="146"/>
                  </a:lnTo>
                  <a:lnTo>
                    <a:pt x="224" y="150"/>
                  </a:lnTo>
                  <a:lnTo>
                    <a:pt x="204" y="162"/>
                  </a:lnTo>
                  <a:lnTo>
                    <a:pt x="194" y="158"/>
                  </a:lnTo>
                  <a:lnTo>
                    <a:pt x="196" y="148"/>
                  </a:lnTo>
                  <a:lnTo>
                    <a:pt x="177" y="142"/>
                  </a:lnTo>
                  <a:lnTo>
                    <a:pt x="179" y="138"/>
                  </a:lnTo>
                  <a:lnTo>
                    <a:pt x="194" y="131"/>
                  </a:lnTo>
                  <a:lnTo>
                    <a:pt x="189" y="127"/>
                  </a:lnTo>
                  <a:lnTo>
                    <a:pt x="162" y="121"/>
                  </a:lnTo>
                  <a:lnTo>
                    <a:pt x="160" y="114"/>
                  </a:lnTo>
                  <a:lnTo>
                    <a:pt x="145" y="116"/>
                  </a:lnTo>
                  <a:lnTo>
                    <a:pt x="141" y="128"/>
                  </a:lnTo>
                  <a:lnTo>
                    <a:pt x="130" y="143"/>
                  </a:lnTo>
                  <a:lnTo>
                    <a:pt x="123" y="139"/>
                  </a:lnTo>
                  <a:lnTo>
                    <a:pt x="115" y="142"/>
                  </a:lnTo>
                  <a:lnTo>
                    <a:pt x="107" y="139"/>
                  </a:lnTo>
                  <a:lnTo>
                    <a:pt x="111" y="137"/>
                  </a:lnTo>
                  <a:lnTo>
                    <a:pt x="113" y="130"/>
                  </a:lnTo>
                  <a:lnTo>
                    <a:pt x="117" y="123"/>
                  </a:lnTo>
                  <a:lnTo>
                    <a:pt x="115" y="119"/>
                  </a:lnTo>
                  <a:lnTo>
                    <a:pt x="118" y="118"/>
                  </a:lnTo>
                  <a:lnTo>
                    <a:pt x="120" y="120"/>
                  </a:lnTo>
                  <a:lnTo>
                    <a:pt x="130" y="121"/>
                  </a:lnTo>
                  <a:lnTo>
                    <a:pt x="134" y="120"/>
                  </a:lnTo>
                  <a:lnTo>
                    <a:pt x="131" y="118"/>
                  </a:lnTo>
                  <a:lnTo>
                    <a:pt x="131" y="115"/>
                  </a:lnTo>
                  <a:lnTo>
                    <a:pt x="125" y="109"/>
                  </a:lnTo>
                  <a:lnTo>
                    <a:pt x="121" y="101"/>
                  </a:lnTo>
                  <a:lnTo>
                    <a:pt x="115" y="98"/>
                  </a:lnTo>
                  <a:lnTo>
                    <a:pt x="115" y="90"/>
                  </a:lnTo>
                  <a:lnTo>
                    <a:pt x="107" y="85"/>
                  </a:lnTo>
                  <a:lnTo>
                    <a:pt x="100" y="84"/>
                  </a:lnTo>
                  <a:lnTo>
                    <a:pt x="87" y="78"/>
                  </a:lnTo>
                  <a:lnTo>
                    <a:pt x="77" y="80"/>
                  </a:lnTo>
                  <a:lnTo>
                    <a:pt x="74" y="83"/>
                  </a:lnTo>
                  <a:lnTo>
                    <a:pt x="67" y="83"/>
                  </a:lnTo>
                  <a:lnTo>
                    <a:pt x="63" y="88"/>
                  </a:lnTo>
                  <a:lnTo>
                    <a:pt x="52" y="90"/>
                  </a:lnTo>
                  <a:lnTo>
                    <a:pt x="46" y="93"/>
                  </a:lnTo>
                  <a:lnTo>
                    <a:pt x="38" y="88"/>
                  </a:lnTo>
                  <a:lnTo>
                    <a:pt x="28" y="88"/>
                  </a:lnTo>
                  <a:lnTo>
                    <a:pt x="18" y="86"/>
                  </a:lnTo>
                  <a:lnTo>
                    <a:pt x="11" y="90"/>
                  </a:lnTo>
                  <a:lnTo>
                    <a:pt x="9" y="84"/>
                  </a:lnTo>
                  <a:lnTo>
                    <a:pt x="0" y="79"/>
                  </a:lnTo>
                  <a:lnTo>
                    <a:pt x="2" y="71"/>
                  </a:lnTo>
                  <a:lnTo>
                    <a:pt x="6" y="66"/>
                  </a:lnTo>
                  <a:lnTo>
                    <a:pt x="9" y="67"/>
                  </a:lnTo>
                  <a:lnTo>
                    <a:pt x="4" y="58"/>
                  </a:lnTo>
                  <a:lnTo>
                    <a:pt x="17" y="41"/>
                  </a:lnTo>
                  <a:lnTo>
                    <a:pt x="24" y="39"/>
                  </a:lnTo>
                  <a:lnTo>
                    <a:pt x="25" y="33"/>
                  </a:lnTo>
                  <a:lnTo>
                    <a:pt x="15" y="15"/>
                  </a:lnTo>
                  <a:lnTo>
                    <a:pt x="22" y="14"/>
                  </a:lnTo>
                  <a:lnTo>
                    <a:pt x="30" y="9"/>
                  </a:lnTo>
                  <a:lnTo>
                    <a:pt x="42" y="8"/>
                  </a:lnTo>
                  <a:lnTo>
                    <a:pt x="58" y="10"/>
                  </a:lnTo>
                  <a:lnTo>
                    <a:pt x="77" y="15"/>
                  </a:lnTo>
                  <a:lnTo>
                    <a:pt x="89" y="15"/>
                  </a:lnTo>
                  <a:lnTo>
                    <a:pt x="95" y="18"/>
                  </a:lnTo>
                  <a:lnTo>
                    <a:pt x="101" y="15"/>
                  </a:lnTo>
                  <a:lnTo>
                    <a:pt x="106" y="19"/>
                  </a:lnTo>
                  <a:lnTo>
                    <a:pt x="120" y="19"/>
                  </a:lnTo>
                  <a:lnTo>
                    <a:pt x="126" y="20"/>
                  </a:lnTo>
                  <a:lnTo>
                    <a:pt x="126" y="10"/>
                  </a:lnTo>
                  <a:lnTo>
                    <a:pt x="130" y="6"/>
                  </a:lnTo>
                  <a:lnTo>
                    <a:pt x="143" y="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37" name="Freeform 216"/>
            <p:cNvSpPr>
              <a:spLocks/>
            </p:cNvSpPr>
            <p:nvPr/>
          </p:nvSpPr>
          <p:spPr bwMode="auto">
            <a:xfrm>
              <a:off x="6208437" y="3635365"/>
              <a:ext cx="312444" cy="206584"/>
            </a:xfrm>
            <a:custGeom>
              <a:avLst/>
              <a:gdLst>
                <a:gd name="T0" fmla="*/ 189 w 189"/>
                <a:gd name="T1" fmla="*/ 49 h 133"/>
                <a:gd name="T2" fmla="*/ 177 w 189"/>
                <a:gd name="T3" fmla="*/ 54 h 133"/>
                <a:gd name="T4" fmla="*/ 174 w 189"/>
                <a:gd name="T5" fmla="*/ 63 h 133"/>
                <a:gd name="T6" fmla="*/ 174 w 189"/>
                <a:gd name="T7" fmla="*/ 70 h 133"/>
                <a:gd name="T8" fmla="*/ 156 w 189"/>
                <a:gd name="T9" fmla="*/ 79 h 133"/>
                <a:gd name="T10" fmla="*/ 128 w 189"/>
                <a:gd name="T11" fmla="*/ 89 h 133"/>
                <a:gd name="T12" fmla="*/ 112 w 189"/>
                <a:gd name="T13" fmla="*/ 103 h 133"/>
                <a:gd name="T14" fmla="*/ 104 w 189"/>
                <a:gd name="T15" fmla="*/ 105 h 133"/>
                <a:gd name="T16" fmla="*/ 99 w 189"/>
                <a:gd name="T17" fmla="*/ 103 h 133"/>
                <a:gd name="T18" fmla="*/ 89 w 189"/>
                <a:gd name="T19" fmla="*/ 112 h 133"/>
                <a:gd name="T20" fmla="*/ 77 w 189"/>
                <a:gd name="T21" fmla="*/ 116 h 133"/>
                <a:gd name="T22" fmla="*/ 62 w 189"/>
                <a:gd name="T23" fmla="*/ 117 h 133"/>
                <a:gd name="T24" fmla="*/ 57 w 189"/>
                <a:gd name="T25" fmla="*/ 118 h 133"/>
                <a:gd name="T26" fmla="*/ 53 w 189"/>
                <a:gd name="T27" fmla="*/ 124 h 133"/>
                <a:gd name="T28" fmla="*/ 49 w 189"/>
                <a:gd name="T29" fmla="*/ 125 h 133"/>
                <a:gd name="T30" fmla="*/ 46 w 189"/>
                <a:gd name="T31" fmla="*/ 131 h 133"/>
                <a:gd name="T32" fmla="*/ 37 w 189"/>
                <a:gd name="T33" fmla="*/ 130 h 133"/>
                <a:gd name="T34" fmla="*/ 32 w 189"/>
                <a:gd name="T35" fmla="*/ 133 h 133"/>
                <a:gd name="T36" fmla="*/ 19 w 189"/>
                <a:gd name="T37" fmla="*/ 132 h 133"/>
                <a:gd name="T38" fmla="*/ 14 w 189"/>
                <a:gd name="T39" fmla="*/ 120 h 133"/>
                <a:gd name="T40" fmla="*/ 14 w 189"/>
                <a:gd name="T41" fmla="*/ 108 h 133"/>
                <a:gd name="T42" fmla="*/ 10 w 189"/>
                <a:gd name="T43" fmla="*/ 102 h 133"/>
                <a:gd name="T44" fmla="*/ 6 w 189"/>
                <a:gd name="T45" fmla="*/ 87 h 133"/>
                <a:gd name="T46" fmla="*/ 0 w 189"/>
                <a:gd name="T47" fmla="*/ 78 h 133"/>
                <a:gd name="T48" fmla="*/ 4 w 189"/>
                <a:gd name="T49" fmla="*/ 77 h 133"/>
                <a:gd name="T50" fmla="*/ 2 w 189"/>
                <a:gd name="T51" fmla="*/ 68 h 133"/>
                <a:gd name="T52" fmla="*/ 4 w 189"/>
                <a:gd name="T53" fmla="*/ 64 h 133"/>
                <a:gd name="T54" fmla="*/ 2 w 189"/>
                <a:gd name="T55" fmla="*/ 55 h 133"/>
                <a:gd name="T56" fmla="*/ 10 w 189"/>
                <a:gd name="T57" fmla="*/ 48 h 133"/>
                <a:gd name="T58" fmla="*/ 8 w 189"/>
                <a:gd name="T59" fmla="*/ 39 h 133"/>
                <a:gd name="T60" fmla="*/ 12 w 189"/>
                <a:gd name="T61" fmla="*/ 29 h 133"/>
                <a:gd name="T62" fmla="*/ 20 w 189"/>
                <a:gd name="T63" fmla="*/ 35 h 133"/>
                <a:gd name="T64" fmla="*/ 24 w 189"/>
                <a:gd name="T65" fmla="*/ 33 h 133"/>
                <a:gd name="T66" fmla="*/ 45 w 189"/>
                <a:gd name="T67" fmla="*/ 32 h 133"/>
                <a:gd name="T68" fmla="*/ 49 w 189"/>
                <a:gd name="T69" fmla="*/ 34 h 133"/>
                <a:gd name="T70" fmla="*/ 66 w 189"/>
                <a:gd name="T71" fmla="*/ 36 h 133"/>
                <a:gd name="T72" fmla="*/ 73 w 189"/>
                <a:gd name="T73" fmla="*/ 35 h 133"/>
                <a:gd name="T74" fmla="*/ 78 w 189"/>
                <a:gd name="T75" fmla="*/ 42 h 133"/>
                <a:gd name="T76" fmla="*/ 86 w 189"/>
                <a:gd name="T77" fmla="*/ 39 h 133"/>
                <a:gd name="T78" fmla="*/ 98 w 189"/>
                <a:gd name="T79" fmla="*/ 17 h 133"/>
                <a:gd name="T80" fmla="*/ 114 w 189"/>
                <a:gd name="T81" fmla="*/ 8 h 133"/>
                <a:gd name="T82" fmla="*/ 166 w 189"/>
                <a:gd name="T83" fmla="*/ 0 h 133"/>
                <a:gd name="T84" fmla="*/ 182 w 189"/>
                <a:gd name="T85" fmla="*/ 34 h 133"/>
                <a:gd name="T86" fmla="*/ 189 w 189"/>
                <a:gd name="T87" fmla="*/ 49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89" h="133">
                  <a:moveTo>
                    <a:pt x="189" y="49"/>
                  </a:moveTo>
                  <a:lnTo>
                    <a:pt x="177" y="54"/>
                  </a:lnTo>
                  <a:lnTo>
                    <a:pt x="174" y="63"/>
                  </a:lnTo>
                  <a:lnTo>
                    <a:pt x="174" y="70"/>
                  </a:lnTo>
                  <a:lnTo>
                    <a:pt x="156" y="79"/>
                  </a:lnTo>
                  <a:lnTo>
                    <a:pt x="128" y="89"/>
                  </a:lnTo>
                  <a:lnTo>
                    <a:pt x="112" y="103"/>
                  </a:lnTo>
                  <a:lnTo>
                    <a:pt x="104" y="105"/>
                  </a:lnTo>
                  <a:lnTo>
                    <a:pt x="99" y="103"/>
                  </a:lnTo>
                  <a:lnTo>
                    <a:pt x="89" y="112"/>
                  </a:lnTo>
                  <a:lnTo>
                    <a:pt x="77" y="116"/>
                  </a:lnTo>
                  <a:lnTo>
                    <a:pt x="62" y="117"/>
                  </a:lnTo>
                  <a:lnTo>
                    <a:pt x="57" y="118"/>
                  </a:lnTo>
                  <a:lnTo>
                    <a:pt x="53" y="124"/>
                  </a:lnTo>
                  <a:lnTo>
                    <a:pt x="49" y="125"/>
                  </a:lnTo>
                  <a:lnTo>
                    <a:pt x="46" y="131"/>
                  </a:lnTo>
                  <a:lnTo>
                    <a:pt x="37" y="130"/>
                  </a:lnTo>
                  <a:lnTo>
                    <a:pt x="32" y="133"/>
                  </a:lnTo>
                  <a:lnTo>
                    <a:pt x="19" y="132"/>
                  </a:lnTo>
                  <a:lnTo>
                    <a:pt x="14" y="120"/>
                  </a:lnTo>
                  <a:lnTo>
                    <a:pt x="14" y="108"/>
                  </a:lnTo>
                  <a:lnTo>
                    <a:pt x="10" y="102"/>
                  </a:lnTo>
                  <a:lnTo>
                    <a:pt x="6" y="87"/>
                  </a:lnTo>
                  <a:lnTo>
                    <a:pt x="0" y="78"/>
                  </a:lnTo>
                  <a:lnTo>
                    <a:pt x="4" y="77"/>
                  </a:lnTo>
                  <a:lnTo>
                    <a:pt x="2" y="68"/>
                  </a:lnTo>
                  <a:lnTo>
                    <a:pt x="4" y="64"/>
                  </a:lnTo>
                  <a:lnTo>
                    <a:pt x="2" y="55"/>
                  </a:lnTo>
                  <a:lnTo>
                    <a:pt x="10" y="48"/>
                  </a:lnTo>
                  <a:lnTo>
                    <a:pt x="8" y="39"/>
                  </a:lnTo>
                  <a:lnTo>
                    <a:pt x="12" y="29"/>
                  </a:lnTo>
                  <a:lnTo>
                    <a:pt x="20" y="35"/>
                  </a:lnTo>
                  <a:lnTo>
                    <a:pt x="24" y="33"/>
                  </a:lnTo>
                  <a:lnTo>
                    <a:pt x="45" y="32"/>
                  </a:lnTo>
                  <a:lnTo>
                    <a:pt x="49" y="34"/>
                  </a:lnTo>
                  <a:lnTo>
                    <a:pt x="66" y="36"/>
                  </a:lnTo>
                  <a:lnTo>
                    <a:pt x="73" y="35"/>
                  </a:lnTo>
                  <a:lnTo>
                    <a:pt x="78" y="42"/>
                  </a:lnTo>
                  <a:lnTo>
                    <a:pt x="86" y="39"/>
                  </a:lnTo>
                  <a:lnTo>
                    <a:pt x="98" y="17"/>
                  </a:lnTo>
                  <a:lnTo>
                    <a:pt x="114" y="8"/>
                  </a:lnTo>
                  <a:lnTo>
                    <a:pt x="166" y="0"/>
                  </a:lnTo>
                  <a:lnTo>
                    <a:pt x="182" y="34"/>
                  </a:lnTo>
                  <a:lnTo>
                    <a:pt x="189" y="4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38" name="Freeform 217"/>
            <p:cNvSpPr>
              <a:spLocks/>
            </p:cNvSpPr>
            <p:nvPr/>
          </p:nvSpPr>
          <p:spPr bwMode="auto">
            <a:xfrm>
              <a:off x="5405010" y="4960296"/>
              <a:ext cx="487678" cy="410061"/>
            </a:xfrm>
            <a:custGeom>
              <a:avLst/>
              <a:gdLst>
                <a:gd name="T0" fmla="*/ 264 w 295"/>
                <a:gd name="T1" fmla="*/ 152 h 264"/>
                <a:gd name="T2" fmla="*/ 250 w 295"/>
                <a:gd name="T3" fmla="*/ 173 h 264"/>
                <a:gd name="T4" fmla="*/ 217 w 295"/>
                <a:gd name="T5" fmla="*/ 210 h 264"/>
                <a:gd name="T6" fmla="*/ 190 w 295"/>
                <a:gd name="T7" fmla="*/ 232 h 264"/>
                <a:gd name="T8" fmla="*/ 162 w 295"/>
                <a:gd name="T9" fmla="*/ 241 h 264"/>
                <a:gd name="T10" fmla="*/ 149 w 295"/>
                <a:gd name="T11" fmla="*/ 243 h 264"/>
                <a:gd name="T12" fmla="*/ 121 w 295"/>
                <a:gd name="T13" fmla="*/ 243 h 264"/>
                <a:gd name="T14" fmla="*/ 104 w 295"/>
                <a:gd name="T15" fmla="*/ 245 h 264"/>
                <a:gd name="T16" fmla="*/ 70 w 295"/>
                <a:gd name="T17" fmla="*/ 256 h 264"/>
                <a:gd name="T18" fmla="*/ 51 w 295"/>
                <a:gd name="T19" fmla="*/ 264 h 264"/>
                <a:gd name="T20" fmla="*/ 38 w 295"/>
                <a:gd name="T21" fmla="*/ 257 h 264"/>
                <a:gd name="T22" fmla="*/ 30 w 295"/>
                <a:gd name="T23" fmla="*/ 250 h 264"/>
                <a:gd name="T24" fmla="*/ 29 w 295"/>
                <a:gd name="T25" fmla="*/ 232 h 264"/>
                <a:gd name="T26" fmla="*/ 30 w 295"/>
                <a:gd name="T27" fmla="*/ 215 h 264"/>
                <a:gd name="T28" fmla="*/ 20 w 295"/>
                <a:gd name="T29" fmla="*/ 180 h 264"/>
                <a:gd name="T30" fmla="*/ 12 w 295"/>
                <a:gd name="T31" fmla="*/ 162 h 264"/>
                <a:gd name="T32" fmla="*/ 9 w 295"/>
                <a:gd name="T33" fmla="*/ 125 h 264"/>
                <a:gd name="T34" fmla="*/ 19 w 295"/>
                <a:gd name="T35" fmla="*/ 139 h 264"/>
                <a:gd name="T36" fmla="*/ 38 w 295"/>
                <a:gd name="T37" fmla="*/ 145 h 264"/>
                <a:gd name="T38" fmla="*/ 63 w 295"/>
                <a:gd name="T39" fmla="*/ 133 h 264"/>
                <a:gd name="T40" fmla="*/ 71 w 295"/>
                <a:gd name="T41" fmla="*/ 59 h 264"/>
                <a:gd name="T42" fmla="*/ 79 w 295"/>
                <a:gd name="T43" fmla="*/ 91 h 264"/>
                <a:gd name="T44" fmla="*/ 95 w 295"/>
                <a:gd name="T45" fmla="*/ 97 h 264"/>
                <a:gd name="T46" fmla="*/ 113 w 295"/>
                <a:gd name="T47" fmla="*/ 81 h 264"/>
                <a:gd name="T48" fmla="*/ 127 w 295"/>
                <a:gd name="T49" fmla="*/ 66 h 264"/>
                <a:gd name="T50" fmla="*/ 143 w 295"/>
                <a:gd name="T51" fmla="*/ 75 h 264"/>
                <a:gd name="T52" fmla="*/ 169 w 295"/>
                <a:gd name="T53" fmla="*/ 71 h 264"/>
                <a:gd name="T54" fmla="*/ 175 w 295"/>
                <a:gd name="T55" fmla="*/ 54 h 264"/>
                <a:gd name="T56" fmla="*/ 191 w 295"/>
                <a:gd name="T57" fmla="*/ 45 h 264"/>
                <a:gd name="T58" fmla="*/ 214 w 295"/>
                <a:gd name="T59" fmla="*/ 16 h 264"/>
                <a:gd name="T60" fmla="*/ 248 w 295"/>
                <a:gd name="T61" fmla="*/ 1 h 264"/>
                <a:gd name="T62" fmla="*/ 262 w 295"/>
                <a:gd name="T63" fmla="*/ 2 h 264"/>
                <a:gd name="T64" fmla="*/ 279 w 295"/>
                <a:gd name="T65" fmla="*/ 33 h 264"/>
                <a:gd name="T66" fmla="*/ 278 w 295"/>
                <a:gd name="T67" fmla="*/ 71 h 264"/>
                <a:gd name="T68" fmla="*/ 270 w 295"/>
                <a:gd name="T69" fmla="*/ 74 h 264"/>
                <a:gd name="T70" fmla="*/ 263 w 295"/>
                <a:gd name="T71" fmla="*/ 82 h 264"/>
                <a:gd name="T72" fmla="*/ 257 w 295"/>
                <a:gd name="T73" fmla="*/ 97 h 264"/>
                <a:gd name="T74" fmla="*/ 277 w 295"/>
                <a:gd name="T75" fmla="*/ 106 h 264"/>
                <a:gd name="T76" fmla="*/ 295 w 295"/>
                <a:gd name="T77" fmla="*/ 97 h 264"/>
                <a:gd name="T78" fmla="*/ 286 w 295"/>
                <a:gd name="T79" fmla="*/ 129 h 264"/>
                <a:gd name="T80" fmla="*/ 268 w 295"/>
                <a:gd name="T81" fmla="*/ 149 h 2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95" h="264">
                  <a:moveTo>
                    <a:pt x="268" y="149"/>
                  </a:moveTo>
                  <a:lnTo>
                    <a:pt x="264" y="152"/>
                  </a:lnTo>
                  <a:lnTo>
                    <a:pt x="256" y="163"/>
                  </a:lnTo>
                  <a:lnTo>
                    <a:pt x="250" y="173"/>
                  </a:lnTo>
                  <a:lnTo>
                    <a:pt x="239" y="188"/>
                  </a:lnTo>
                  <a:lnTo>
                    <a:pt x="217" y="210"/>
                  </a:lnTo>
                  <a:lnTo>
                    <a:pt x="204" y="222"/>
                  </a:lnTo>
                  <a:lnTo>
                    <a:pt x="190" y="232"/>
                  </a:lnTo>
                  <a:lnTo>
                    <a:pt x="171" y="240"/>
                  </a:lnTo>
                  <a:lnTo>
                    <a:pt x="162" y="241"/>
                  </a:lnTo>
                  <a:lnTo>
                    <a:pt x="159" y="246"/>
                  </a:lnTo>
                  <a:lnTo>
                    <a:pt x="149" y="243"/>
                  </a:lnTo>
                  <a:lnTo>
                    <a:pt x="140" y="247"/>
                  </a:lnTo>
                  <a:lnTo>
                    <a:pt x="121" y="243"/>
                  </a:lnTo>
                  <a:lnTo>
                    <a:pt x="111" y="246"/>
                  </a:lnTo>
                  <a:lnTo>
                    <a:pt x="104" y="245"/>
                  </a:lnTo>
                  <a:lnTo>
                    <a:pt x="85" y="253"/>
                  </a:lnTo>
                  <a:lnTo>
                    <a:pt x="70" y="256"/>
                  </a:lnTo>
                  <a:lnTo>
                    <a:pt x="59" y="264"/>
                  </a:lnTo>
                  <a:lnTo>
                    <a:pt x="51" y="264"/>
                  </a:lnTo>
                  <a:lnTo>
                    <a:pt x="44" y="257"/>
                  </a:lnTo>
                  <a:lnTo>
                    <a:pt x="38" y="257"/>
                  </a:lnTo>
                  <a:lnTo>
                    <a:pt x="31" y="247"/>
                  </a:lnTo>
                  <a:lnTo>
                    <a:pt x="30" y="250"/>
                  </a:lnTo>
                  <a:lnTo>
                    <a:pt x="28" y="245"/>
                  </a:lnTo>
                  <a:lnTo>
                    <a:pt x="29" y="232"/>
                  </a:lnTo>
                  <a:lnTo>
                    <a:pt x="24" y="219"/>
                  </a:lnTo>
                  <a:lnTo>
                    <a:pt x="30" y="215"/>
                  </a:lnTo>
                  <a:lnTo>
                    <a:pt x="30" y="199"/>
                  </a:lnTo>
                  <a:lnTo>
                    <a:pt x="20" y="180"/>
                  </a:lnTo>
                  <a:lnTo>
                    <a:pt x="12" y="162"/>
                  </a:lnTo>
                  <a:lnTo>
                    <a:pt x="12" y="162"/>
                  </a:lnTo>
                  <a:lnTo>
                    <a:pt x="0" y="135"/>
                  </a:lnTo>
                  <a:lnTo>
                    <a:pt x="9" y="125"/>
                  </a:lnTo>
                  <a:lnTo>
                    <a:pt x="16" y="131"/>
                  </a:lnTo>
                  <a:lnTo>
                    <a:pt x="19" y="139"/>
                  </a:lnTo>
                  <a:lnTo>
                    <a:pt x="27" y="141"/>
                  </a:lnTo>
                  <a:lnTo>
                    <a:pt x="38" y="145"/>
                  </a:lnTo>
                  <a:lnTo>
                    <a:pt x="47" y="143"/>
                  </a:lnTo>
                  <a:lnTo>
                    <a:pt x="63" y="133"/>
                  </a:lnTo>
                  <a:lnTo>
                    <a:pt x="67" y="56"/>
                  </a:lnTo>
                  <a:lnTo>
                    <a:pt x="71" y="59"/>
                  </a:lnTo>
                  <a:lnTo>
                    <a:pt x="81" y="79"/>
                  </a:lnTo>
                  <a:lnTo>
                    <a:pt x="79" y="91"/>
                  </a:lnTo>
                  <a:lnTo>
                    <a:pt x="83" y="99"/>
                  </a:lnTo>
                  <a:lnTo>
                    <a:pt x="95" y="97"/>
                  </a:lnTo>
                  <a:lnTo>
                    <a:pt x="105" y="87"/>
                  </a:lnTo>
                  <a:lnTo>
                    <a:pt x="113" y="81"/>
                  </a:lnTo>
                  <a:lnTo>
                    <a:pt x="118" y="71"/>
                  </a:lnTo>
                  <a:lnTo>
                    <a:pt x="127" y="66"/>
                  </a:lnTo>
                  <a:lnTo>
                    <a:pt x="135" y="69"/>
                  </a:lnTo>
                  <a:lnTo>
                    <a:pt x="143" y="75"/>
                  </a:lnTo>
                  <a:lnTo>
                    <a:pt x="157" y="76"/>
                  </a:lnTo>
                  <a:lnTo>
                    <a:pt x="169" y="71"/>
                  </a:lnTo>
                  <a:lnTo>
                    <a:pt x="171" y="64"/>
                  </a:lnTo>
                  <a:lnTo>
                    <a:pt x="175" y="54"/>
                  </a:lnTo>
                  <a:lnTo>
                    <a:pt x="185" y="53"/>
                  </a:lnTo>
                  <a:lnTo>
                    <a:pt x="191" y="45"/>
                  </a:lnTo>
                  <a:lnTo>
                    <a:pt x="197" y="31"/>
                  </a:lnTo>
                  <a:lnTo>
                    <a:pt x="214" y="16"/>
                  </a:lnTo>
                  <a:lnTo>
                    <a:pt x="240" y="0"/>
                  </a:lnTo>
                  <a:lnTo>
                    <a:pt x="248" y="1"/>
                  </a:lnTo>
                  <a:lnTo>
                    <a:pt x="256" y="4"/>
                  </a:lnTo>
                  <a:lnTo>
                    <a:pt x="262" y="2"/>
                  </a:lnTo>
                  <a:lnTo>
                    <a:pt x="272" y="4"/>
                  </a:lnTo>
                  <a:lnTo>
                    <a:pt x="279" y="33"/>
                  </a:lnTo>
                  <a:lnTo>
                    <a:pt x="282" y="48"/>
                  </a:lnTo>
                  <a:lnTo>
                    <a:pt x="278" y="71"/>
                  </a:lnTo>
                  <a:lnTo>
                    <a:pt x="279" y="78"/>
                  </a:lnTo>
                  <a:lnTo>
                    <a:pt x="270" y="74"/>
                  </a:lnTo>
                  <a:lnTo>
                    <a:pt x="265" y="76"/>
                  </a:lnTo>
                  <a:lnTo>
                    <a:pt x="263" y="82"/>
                  </a:lnTo>
                  <a:lnTo>
                    <a:pt x="257" y="90"/>
                  </a:lnTo>
                  <a:lnTo>
                    <a:pt x="257" y="97"/>
                  </a:lnTo>
                  <a:lnTo>
                    <a:pt x="267" y="108"/>
                  </a:lnTo>
                  <a:lnTo>
                    <a:pt x="277" y="106"/>
                  </a:lnTo>
                  <a:lnTo>
                    <a:pt x="281" y="97"/>
                  </a:lnTo>
                  <a:lnTo>
                    <a:pt x="295" y="97"/>
                  </a:lnTo>
                  <a:lnTo>
                    <a:pt x="289" y="112"/>
                  </a:lnTo>
                  <a:lnTo>
                    <a:pt x="286" y="129"/>
                  </a:lnTo>
                  <a:lnTo>
                    <a:pt x="281" y="139"/>
                  </a:lnTo>
                  <a:lnTo>
                    <a:pt x="268" y="14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39" name="Freeform 218"/>
            <p:cNvSpPr>
              <a:spLocks/>
            </p:cNvSpPr>
            <p:nvPr/>
          </p:nvSpPr>
          <p:spPr bwMode="auto">
            <a:xfrm>
              <a:off x="5714147" y="5173091"/>
              <a:ext cx="69431" cy="63684"/>
            </a:xfrm>
            <a:custGeom>
              <a:avLst/>
              <a:gdLst>
                <a:gd name="T0" fmla="*/ 36 w 42"/>
                <a:gd name="T1" fmla="*/ 6 h 41"/>
                <a:gd name="T2" fmla="*/ 29 w 42"/>
                <a:gd name="T3" fmla="*/ 0 h 41"/>
                <a:gd name="T4" fmla="*/ 20 w 42"/>
                <a:gd name="T5" fmla="*/ 4 h 41"/>
                <a:gd name="T6" fmla="*/ 10 w 42"/>
                <a:gd name="T7" fmla="*/ 12 h 41"/>
                <a:gd name="T8" fmla="*/ 0 w 42"/>
                <a:gd name="T9" fmla="*/ 25 h 41"/>
                <a:gd name="T10" fmla="*/ 12 w 42"/>
                <a:gd name="T11" fmla="*/ 41 h 41"/>
                <a:gd name="T12" fmla="*/ 18 w 42"/>
                <a:gd name="T13" fmla="*/ 39 h 41"/>
                <a:gd name="T14" fmla="*/ 22 w 42"/>
                <a:gd name="T15" fmla="*/ 32 h 41"/>
                <a:gd name="T16" fmla="*/ 32 w 42"/>
                <a:gd name="T17" fmla="*/ 29 h 41"/>
                <a:gd name="T18" fmla="*/ 36 w 42"/>
                <a:gd name="T19" fmla="*/ 22 h 41"/>
                <a:gd name="T20" fmla="*/ 42 w 42"/>
                <a:gd name="T21" fmla="*/ 12 h 41"/>
                <a:gd name="T22" fmla="*/ 36 w 42"/>
                <a:gd name="T23" fmla="*/ 6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2" h="41">
                  <a:moveTo>
                    <a:pt x="36" y="6"/>
                  </a:moveTo>
                  <a:lnTo>
                    <a:pt x="29" y="0"/>
                  </a:lnTo>
                  <a:lnTo>
                    <a:pt x="20" y="4"/>
                  </a:lnTo>
                  <a:lnTo>
                    <a:pt x="10" y="12"/>
                  </a:lnTo>
                  <a:lnTo>
                    <a:pt x="0" y="25"/>
                  </a:lnTo>
                  <a:lnTo>
                    <a:pt x="12" y="41"/>
                  </a:lnTo>
                  <a:lnTo>
                    <a:pt x="18" y="39"/>
                  </a:lnTo>
                  <a:lnTo>
                    <a:pt x="22" y="32"/>
                  </a:lnTo>
                  <a:lnTo>
                    <a:pt x="32" y="29"/>
                  </a:lnTo>
                  <a:lnTo>
                    <a:pt x="36" y="22"/>
                  </a:lnTo>
                  <a:lnTo>
                    <a:pt x="42" y="12"/>
                  </a:lnTo>
                  <a:lnTo>
                    <a:pt x="36" y="6"/>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40" name="Freeform 219"/>
            <p:cNvSpPr>
              <a:spLocks/>
            </p:cNvSpPr>
            <p:nvPr/>
          </p:nvSpPr>
          <p:spPr bwMode="auto">
            <a:xfrm>
              <a:off x="5585204" y="4514510"/>
              <a:ext cx="355426" cy="313758"/>
            </a:xfrm>
            <a:custGeom>
              <a:avLst/>
              <a:gdLst>
                <a:gd name="T0" fmla="*/ 202 w 215"/>
                <a:gd name="T1" fmla="*/ 20 h 202"/>
                <a:gd name="T2" fmla="*/ 211 w 215"/>
                <a:gd name="T3" fmla="*/ 30 h 202"/>
                <a:gd name="T4" fmla="*/ 215 w 215"/>
                <a:gd name="T5" fmla="*/ 47 h 202"/>
                <a:gd name="T6" fmla="*/ 211 w 215"/>
                <a:gd name="T7" fmla="*/ 53 h 202"/>
                <a:gd name="T8" fmla="*/ 207 w 215"/>
                <a:gd name="T9" fmla="*/ 70 h 202"/>
                <a:gd name="T10" fmla="*/ 210 w 215"/>
                <a:gd name="T11" fmla="*/ 87 h 202"/>
                <a:gd name="T12" fmla="*/ 204 w 215"/>
                <a:gd name="T13" fmla="*/ 94 h 202"/>
                <a:gd name="T14" fmla="*/ 198 w 215"/>
                <a:gd name="T15" fmla="*/ 113 h 202"/>
                <a:gd name="T16" fmla="*/ 208 w 215"/>
                <a:gd name="T17" fmla="*/ 119 h 202"/>
                <a:gd name="T18" fmla="*/ 152 w 215"/>
                <a:gd name="T19" fmla="*/ 136 h 202"/>
                <a:gd name="T20" fmla="*/ 153 w 215"/>
                <a:gd name="T21" fmla="*/ 151 h 202"/>
                <a:gd name="T22" fmla="*/ 139 w 215"/>
                <a:gd name="T23" fmla="*/ 154 h 202"/>
                <a:gd name="T24" fmla="*/ 128 w 215"/>
                <a:gd name="T25" fmla="*/ 162 h 202"/>
                <a:gd name="T26" fmla="*/ 126 w 215"/>
                <a:gd name="T27" fmla="*/ 169 h 202"/>
                <a:gd name="T28" fmla="*/ 119 w 215"/>
                <a:gd name="T29" fmla="*/ 171 h 202"/>
                <a:gd name="T30" fmla="*/ 103 w 215"/>
                <a:gd name="T31" fmla="*/ 188 h 202"/>
                <a:gd name="T32" fmla="*/ 92 w 215"/>
                <a:gd name="T33" fmla="*/ 201 h 202"/>
                <a:gd name="T34" fmla="*/ 86 w 215"/>
                <a:gd name="T35" fmla="*/ 202 h 202"/>
                <a:gd name="T36" fmla="*/ 80 w 215"/>
                <a:gd name="T37" fmla="*/ 199 h 202"/>
                <a:gd name="T38" fmla="*/ 60 w 215"/>
                <a:gd name="T39" fmla="*/ 197 h 202"/>
                <a:gd name="T40" fmla="*/ 57 w 215"/>
                <a:gd name="T41" fmla="*/ 195 h 202"/>
                <a:gd name="T42" fmla="*/ 57 w 215"/>
                <a:gd name="T43" fmla="*/ 194 h 202"/>
                <a:gd name="T44" fmla="*/ 50 w 215"/>
                <a:gd name="T45" fmla="*/ 189 h 202"/>
                <a:gd name="T46" fmla="*/ 38 w 215"/>
                <a:gd name="T47" fmla="*/ 188 h 202"/>
                <a:gd name="T48" fmla="*/ 23 w 215"/>
                <a:gd name="T49" fmla="*/ 193 h 202"/>
                <a:gd name="T50" fmla="*/ 12 w 215"/>
                <a:gd name="T51" fmla="*/ 180 h 202"/>
                <a:gd name="T52" fmla="*/ 0 w 215"/>
                <a:gd name="T53" fmla="*/ 163 h 202"/>
                <a:gd name="T54" fmla="*/ 2 w 215"/>
                <a:gd name="T55" fmla="*/ 96 h 202"/>
                <a:gd name="T56" fmla="*/ 41 w 215"/>
                <a:gd name="T57" fmla="*/ 97 h 202"/>
                <a:gd name="T58" fmla="*/ 39 w 215"/>
                <a:gd name="T59" fmla="*/ 90 h 202"/>
                <a:gd name="T60" fmla="*/ 42 w 215"/>
                <a:gd name="T61" fmla="*/ 82 h 202"/>
                <a:gd name="T62" fmla="*/ 39 w 215"/>
                <a:gd name="T63" fmla="*/ 72 h 202"/>
                <a:gd name="T64" fmla="*/ 41 w 215"/>
                <a:gd name="T65" fmla="*/ 62 h 202"/>
                <a:gd name="T66" fmla="*/ 40 w 215"/>
                <a:gd name="T67" fmla="*/ 55 h 202"/>
                <a:gd name="T68" fmla="*/ 46 w 215"/>
                <a:gd name="T69" fmla="*/ 56 h 202"/>
                <a:gd name="T70" fmla="*/ 47 w 215"/>
                <a:gd name="T71" fmla="*/ 63 h 202"/>
                <a:gd name="T72" fmla="*/ 55 w 215"/>
                <a:gd name="T73" fmla="*/ 62 h 202"/>
                <a:gd name="T74" fmla="*/ 67 w 215"/>
                <a:gd name="T75" fmla="*/ 64 h 202"/>
                <a:gd name="T76" fmla="*/ 73 w 215"/>
                <a:gd name="T77" fmla="*/ 73 h 202"/>
                <a:gd name="T78" fmla="*/ 87 w 215"/>
                <a:gd name="T79" fmla="*/ 76 h 202"/>
                <a:gd name="T80" fmla="*/ 99 w 215"/>
                <a:gd name="T81" fmla="*/ 70 h 202"/>
                <a:gd name="T82" fmla="*/ 102 w 215"/>
                <a:gd name="T83" fmla="*/ 81 h 202"/>
                <a:gd name="T84" fmla="*/ 116 w 215"/>
                <a:gd name="T85" fmla="*/ 83 h 202"/>
                <a:gd name="T86" fmla="*/ 123 w 215"/>
                <a:gd name="T87" fmla="*/ 92 h 202"/>
                <a:gd name="T88" fmla="*/ 130 w 215"/>
                <a:gd name="T89" fmla="*/ 104 h 202"/>
                <a:gd name="T90" fmla="*/ 144 w 215"/>
                <a:gd name="T91" fmla="*/ 104 h 202"/>
                <a:gd name="T92" fmla="*/ 143 w 215"/>
                <a:gd name="T93" fmla="*/ 82 h 202"/>
                <a:gd name="T94" fmla="*/ 138 w 215"/>
                <a:gd name="T95" fmla="*/ 85 h 202"/>
                <a:gd name="T96" fmla="*/ 126 w 215"/>
                <a:gd name="T97" fmla="*/ 77 h 202"/>
                <a:gd name="T98" fmla="*/ 121 w 215"/>
                <a:gd name="T99" fmla="*/ 73 h 202"/>
                <a:gd name="T100" fmla="*/ 123 w 215"/>
                <a:gd name="T101" fmla="*/ 53 h 202"/>
                <a:gd name="T102" fmla="*/ 127 w 215"/>
                <a:gd name="T103" fmla="*/ 28 h 202"/>
                <a:gd name="T104" fmla="*/ 123 w 215"/>
                <a:gd name="T105" fmla="*/ 19 h 202"/>
                <a:gd name="T106" fmla="*/ 129 w 215"/>
                <a:gd name="T107" fmla="*/ 6 h 202"/>
                <a:gd name="T108" fmla="*/ 134 w 215"/>
                <a:gd name="T109" fmla="*/ 3 h 202"/>
                <a:gd name="T110" fmla="*/ 158 w 215"/>
                <a:gd name="T111" fmla="*/ 0 h 202"/>
                <a:gd name="T112" fmla="*/ 166 w 215"/>
                <a:gd name="T113" fmla="*/ 2 h 202"/>
                <a:gd name="T114" fmla="*/ 173 w 215"/>
                <a:gd name="T115" fmla="*/ 7 h 202"/>
                <a:gd name="T116" fmla="*/ 180 w 215"/>
                <a:gd name="T117" fmla="*/ 11 h 202"/>
                <a:gd name="T118" fmla="*/ 192 w 215"/>
                <a:gd name="T119" fmla="*/ 14 h 202"/>
                <a:gd name="T120" fmla="*/ 202 w 215"/>
                <a:gd name="T121" fmla="*/ 20 h 2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15" h="202">
                  <a:moveTo>
                    <a:pt x="202" y="20"/>
                  </a:moveTo>
                  <a:lnTo>
                    <a:pt x="211" y="30"/>
                  </a:lnTo>
                  <a:lnTo>
                    <a:pt x="215" y="47"/>
                  </a:lnTo>
                  <a:lnTo>
                    <a:pt x="211" y="53"/>
                  </a:lnTo>
                  <a:lnTo>
                    <a:pt x="207" y="70"/>
                  </a:lnTo>
                  <a:lnTo>
                    <a:pt x="210" y="87"/>
                  </a:lnTo>
                  <a:lnTo>
                    <a:pt x="204" y="94"/>
                  </a:lnTo>
                  <a:lnTo>
                    <a:pt x="198" y="113"/>
                  </a:lnTo>
                  <a:lnTo>
                    <a:pt x="208" y="119"/>
                  </a:lnTo>
                  <a:lnTo>
                    <a:pt x="152" y="136"/>
                  </a:lnTo>
                  <a:lnTo>
                    <a:pt x="153" y="151"/>
                  </a:lnTo>
                  <a:lnTo>
                    <a:pt x="139" y="154"/>
                  </a:lnTo>
                  <a:lnTo>
                    <a:pt x="128" y="162"/>
                  </a:lnTo>
                  <a:lnTo>
                    <a:pt x="126" y="169"/>
                  </a:lnTo>
                  <a:lnTo>
                    <a:pt x="119" y="171"/>
                  </a:lnTo>
                  <a:lnTo>
                    <a:pt x="103" y="188"/>
                  </a:lnTo>
                  <a:lnTo>
                    <a:pt x="92" y="201"/>
                  </a:lnTo>
                  <a:lnTo>
                    <a:pt x="86" y="202"/>
                  </a:lnTo>
                  <a:lnTo>
                    <a:pt x="80" y="199"/>
                  </a:lnTo>
                  <a:lnTo>
                    <a:pt x="60" y="197"/>
                  </a:lnTo>
                  <a:lnTo>
                    <a:pt x="57" y="195"/>
                  </a:lnTo>
                  <a:lnTo>
                    <a:pt x="57" y="194"/>
                  </a:lnTo>
                  <a:lnTo>
                    <a:pt x="50" y="189"/>
                  </a:lnTo>
                  <a:lnTo>
                    <a:pt x="38" y="188"/>
                  </a:lnTo>
                  <a:lnTo>
                    <a:pt x="23" y="193"/>
                  </a:lnTo>
                  <a:lnTo>
                    <a:pt x="12" y="180"/>
                  </a:lnTo>
                  <a:lnTo>
                    <a:pt x="0" y="163"/>
                  </a:lnTo>
                  <a:lnTo>
                    <a:pt x="2" y="96"/>
                  </a:lnTo>
                  <a:lnTo>
                    <a:pt x="41" y="97"/>
                  </a:lnTo>
                  <a:lnTo>
                    <a:pt x="39" y="90"/>
                  </a:lnTo>
                  <a:lnTo>
                    <a:pt x="42" y="82"/>
                  </a:lnTo>
                  <a:lnTo>
                    <a:pt x="39" y="72"/>
                  </a:lnTo>
                  <a:lnTo>
                    <a:pt x="41" y="62"/>
                  </a:lnTo>
                  <a:lnTo>
                    <a:pt x="40" y="55"/>
                  </a:lnTo>
                  <a:lnTo>
                    <a:pt x="46" y="56"/>
                  </a:lnTo>
                  <a:lnTo>
                    <a:pt x="47" y="63"/>
                  </a:lnTo>
                  <a:lnTo>
                    <a:pt x="55" y="62"/>
                  </a:lnTo>
                  <a:lnTo>
                    <a:pt x="67" y="64"/>
                  </a:lnTo>
                  <a:lnTo>
                    <a:pt x="73" y="73"/>
                  </a:lnTo>
                  <a:lnTo>
                    <a:pt x="87" y="76"/>
                  </a:lnTo>
                  <a:lnTo>
                    <a:pt x="99" y="70"/>
                  </a:lnTo>
                  <a:lnTo>
                    <a:pt x="102" y="81"/>
                  </a:lnTo>
                  <a:lnTo>
                    <a:pt x="116" y="83"/>
                  </a:lnTo>
                  <a:lnTo>
                    <a:pt x="123" y="92"/>
                  </a:lnTo>
                  <a:lnTo>
                    <a:pt x="130" y="104"/>
                  </a:lnTo>
                  <a:lnTo>
                    <a:pt x="144" y="104"/>
                  </a:lnTo>
                  <a:lnTo>
                    <a:pt x="143" y="82"/>
                  </a:lnTo>
                  <a:lnTo>
                    <a:pt x="138" y="85"/>
                  </a:lnTo>
                  <a:lnTo>
                    <a:pt x="126" y="77"/>
                  </a:lnTo>
                  <a:lnTo>
                    <a:pt x="121" y="73"/>
                  </a:lnTo>
                  <a:lnTo>
                    <a:pt x="123" y="53"/>
                  </a:lnTo>
                  <a:lnTo>
                    <a:pt x="127" y="28"/>
                  </a:lnTo>
                  <a:lnTo>
                    <a:pt x="123" y="19"/>
                  </a:lnTo>
                  <a:lnTo>
                    <a:pt x="129" y="6"/>
                  </a:lnTo>
                  <a:lnTo>
                    <a:pt x="134" y="3"/>
                  </a:lnTo>
                  <a:lnTo>
                    <a:pt x="158" y="0"/>
                  </a:lnTo>
                  <a:lnTo>
                    <a:pt x="166" y="2"/>
                  </a:lnTo>
                  <a:lnTo>
                    <a:pt x="173" y="7"/>
                  </a:lnTo>
                  <a:lnTo>
                    <a:pt x="180" y="11"/>
                  </a:lnTo>
                  <a:lnTo>
                    <a:pt x="192" y="14"/>
                  </a:lnTo>
                  <a:lnTo>
                    <a:pt x="202" y="2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41" name="Freeform 220"/>
            <p:cNvSpPr>
              <a:spLocks/>
            </p:cNvSpPr>
            <p:nvPr/>
          </p:nvSpPr>
          <p:spPr bwMode="auto">
            <a:xfrm>
              <a:off x="5684391" y="4749052"/>
              <a:ext cx="229787" cy="217456"/>
            </a:xfrm>
            <a:custGeom>
              <a:avLst/>
              <a:gdLst>
                <a:gd name="T0" fmla="*/ 103 w 139"/>
                <a:gd name="T1" fmla="*/ 140 h 140"/>
                <a:gd name="T2" fmla="*/ 93 w 139"/>
                <a:gd name="T3" fmla="*/ 138 h 140"/>
                <a:gd name="T4" fmla="*/ 87 w 139"/>
                <a:gd name="T5" fmla="*/ 140 h 140"/>
                <a:gd name="T6" fmla="*/ 79 w 139"/>
                <a:gd name="T7" fmla="*/ 137 h 140"/>
                <a:gd name="T8" fmla="*/ 71 w 139"/>
                <a:gd name="T9" fmla="*/ 136 h 140"/>
                <a:gd name="T10" fmla="*/ 60 w 139"/>
                <a:gd name="T11" fmla="*/ 127 h 140"/>
                <a:gd name="T12" fmla="*/ 47 w 139"/>
                <a:gd name="T13" fmla="*/ 124 h 140"/>
                <a:gd name="T14" fmla="*/ 42 w 139"/>
                <a:gd name="T15" fmla="*/ 111 h 140"/>
                <a:gd name="T16" fmla="*/ 42 w 139"/>
                <a:gd name="T17" fmla="*/ 103 h 140"/>
                <a:gd name="T18" fmla="*/ 35 w 139"/>
                <a:gd name="T19" fmla="*/ 101 h 140"/>
                <a:gd name="T20" fmla="*/ 15 w 139"/>
                <a:gd name="T21" fmla="*/ 78 h 140"/>
                <a:gd name="T22" fmla="*/ 10 w 139"/>
                <a:gd name="T23" fmla="*/ 66 h 140"/>
                <a:gd name="T24" fmla="*/ 6 w 139"/>
                <a:gd name="T25" fmla="*/ 63 h 140"/>
                <a:gd name="T26" fmla="*/ 0 w 139"/>
                <a:gd name="T27" fmla="*/ 46 h 140"/>
                <a:gd name="T28" fmla="*/ 20 w 139"/>
                <a:gd name="T29" fmla="*/ 48 h 140"/>
                <a:gd name="T30" fmla="*/ 26 w 139"/>
                <a:gd name="T31" fmla="*/ 51 h 140"/>
                <a:gd name="T32" fmla="*/ 32 w 139"/>
                <a:gd name="T33" fmla="*/ 50 h 140"/>
                <a:gd name="T34" fmla="*/ 43 w 139"/>
                <a:gd name="T35" fmla="*/ 37 h 140"/>
                <a:gd name="T36" fmla="*/ 59 w 139"/>
                <a:gd name="T37" fmla="*/ 20 h 140"/>
                <a:gd name="T38" fmla="*/ 66 w 139"/>
                <a:gd name="T39" fmla="*/ 18 h 140"/>
                <a:gd name="T40" fmla="*/ 68 w 139"/>
                <a:gd name="T41" fmla="*/ 11 h 140"/>
                <a:gd name="T42" fmla="*/ 79 w 139"/>
                <a:gd name="T43" fmla="*/ 3 h 140"/>
                <a:gd name="T44" fmla="*/ 93 w 139"/>
                <a:gd name="T45" fmla="*/ 0 h 140"/>
                <a:gd name="T46" fmla="*/ 94 w 139"/>
                <a:gd name="T47" fmla="*/ 7 h 140"/>
                <a:gd name="T48" fmla="*/ 109 w 139"/>
                <a:gd name="T49" fmla="*/ 7 h 140"/>
                <a:gd name="T50" fmla="*/ 117 w 139"/>
                <a:gd name="T51" fmla="*/ 11 h 140"/>
                <a:gd name="T52" fmla="*/ 121 w 139"/>
                <a:gd name="T53" fmla="*/ 16 h 140"/>
                <a:gd name="T54" fmla="*/ 130 w 139"/>
                <a:gd name="T55" fmla="*/ 18 h 140"/>
                <a:gd name="T56" fmla="*/ 139 w 139"/>
                <a:gd name="T57" fmla="*/ 25 h 140"/>
                <a:gd name="T58" fmla="*/ 138 w 139"/>
                <a:gd name="T59" fmla="*/ 51 h 140"/>
                <a:gd name="T60" fmla="*/ 133 w 139"/>
                <a:gd name="T61" fmla="*/ 65 h 140"/>
                <a:gd name="T62" fmla="*/ 132 w 139"/>
                <a:gd name="T63" fmla="*/ 81 h 140"/>
                <a:gd name="T64" fmla="*/ 134 w 139"/>
                <a:gd name="T65" fmla="*/ 87 h 140"/>
                <a:gd name="T66" fmla="*/ 131 w 139"/>
                <a:gd name="T67" fmla="*/ 99 h 140"/>
                <a:gd name="T68" fmla="*/ 129 w 139"/>
                <a:gd name="T69" fmla="*/ 101 h 140"/>
                <a:gd name="T70" fmla="*/ 123 w 139"/>
                <a:gd name="T71" fmla="*/ 116 h 140"/>
                <a:gd name="T72" fmla="*/ 103 w 139"/>
                <a:gd name="T73" fmla="*/ 140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39" h="140">
                  <a:moveTo>
                    <a:pt x="103" y="140"/>
                  </a:moveTo>
                  <a:lnTo>
                    <a:pt x="93" y="138"/>
                  </a:lnTo>
                  <a:lnTo>
                    <a:pt x="87" y="140"/>
                  </a:lnTo>
                  <a:lnTo>
                    <a:pt x="79" y="137"/>
                  </a:lnTo>
                  <a:lnTo>
                    <a:pt x="71" y="136"/>
                  </a:lnTo>
                  <a:lnTo>
                    <a:pt x="60" y="127"/>
                  </a:lnTo>
                  <a:lnTo>
                    <a:pt x="47" y="124"/>
                  </a:lnTo>
                  <a:lnTo>
                    <a:pt x="42" y="111"/>
                  </a:lnTo>
                  <a:lnTo>
                    <a:pt x="42" y="103"/>
                  </a:lnTo>
                  <a:lnTo>
                    <a:pt x="35" y="101"/>
                  </a:lnTo>
                  <a:lnTo>
                    <a:pt x="15" y="78"/>
                  </a:lnTo>
                  <a:lnTo>
                    <a:pt x="10" y="66"/>
                  </a:lnTo>
                  <a:lnTo>
                    <a:pt x="6" y="63"/>
                  </a:lnTo>
                  <a:lnTo>
                    <a:pt x="0" y="46"/>
                  </a:lnTo>
                  <a:lnTo>
                    <a:pt x="20" y="48"/>
                  </a:lnTo>
                  <a:lnTo>
                    <a:pt x="26" y="51"/>
                  </a:lnTo>
                  <a:lnTo>
                    <a:pt x="32" y="50"/>
                  </a:lnTo>
                  <a:lnTo>
                    <a:pt x="43" y="37"/>
                  </a:lnTo>
                  <a:lnTo>
                    <a:pt x="59" y="20"/>
                  </a:lnTo>
                  <a:lnTo>
                    <a:pt x="66" y="18"/>
                  </a:lnTo>
                  <a:lnTo>
                    <a:pt x="68" y="11"/>
                  </a:lnTo>
                  <a:lnTo>
                    <a:pt x="79" y="3"/>
                  </a:lnTo>
                  <a:lnTo>
                    <a:pt x="93" y="0"/>
                  </a:lnTo>
                  <a:lnTo>
                    <a:pt x="94" y="7"/>
                  </a:lnTo>
                  <a:lnTo>
                    <a:pt x="109" y="7"/>
                  </a:lnTo>
                  <a:lnTo>
                    <a:pt x="117" y="11"/>
                  </a:lnTo>
                  <a:lnTo>
                    <a:pt x="121" y="16"/>
                  </a:lnTo>
                  <a:lnTo>
                    <a:pt x="130" y="18"/>
                  </a:lnTo>
                  <a:lnTo>
                    <a:pt x="139" y="25"/>
                  </a:lnTo>
                  <a:lnTo>
                    <a:pt x="138" y="51"/>
                  </a:lnTo>
                  <a:lnTo>
                    <a:pt x="133" y="65"/>
                  </a:lnTo>
                  <a:lnTo>
                    <a:pt x="132" y="81"/>
                  </a:lnTo>
                  <a:lnTo>
                    <a:pt x="134" y="87"/>
                  </a:lnTo>
                  <a:lnTo>
                    <a:pt x="131" y="99"/>
                  </a:lnTo>
                  <a:lnTo>
                    <a:pt x="129" y="101"/>
                  </a:lnTo>
                  <a:lnTo>
                    <a:pt x="123" y="116"/>
                  </a:lnTo>
                  <a:lnTo>
                    <a:pt x="103" y="14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42" name="Freeform 221"/>
            <p:cNvSpPr>
              <a:spLocks/>
            </p:cNvSpPr>
            <p:nvPr/>
          </p:nvSpPr>
          <p:spPr bwMode="auto">
            <a:xfrm>
              <a:off x="5557100" y="1856882"/>
              <a:ext cx="3628652" cy="1065536"/>
            </a:xfrm>
            <a:custGeom>
              <a:avLst/>
              <a:gdLst>
                <a:gd name="T0" fmla="*/ 751 w 2195"/>
                <a:gd name="T1" fmla="*/ 25 h 686"/>
                <a:gd name="T2" fmla="*/ 649 w 2195"/>
                <a:gd name="T3" fmla="*/ 59 h 686"/>
                <a:gd name="T4" fmla="*/ 594 w 2195"/>
                <a:gd name="T5" fmla="*/ 101 h 686"/>
                <a:gd name="T6" fmla="*/ 603 w 2195"/>
                <a:gd name="T7" fmla="*/ 140 h 686"/>
                <a:gd name="T8" fmla="*/ 600 w 2195"/>
                <a:gd name="T9" fmla="*/ 189 h 686"/>
                <a:gd name="T10" fmla="*/ 541 w 2195"/>
                <a:gd name="T11" fmla="*/ 77 h 686"/>
                <a:gd name="T12" fmla="*/ 524 w 2195"/>
                <a:gd name="T13" fmla="*/ 135 h 686"/>
                <a:gd name="T14" fmla="*/ 434 w 2195"/>
                <a:gd name="T15" fmla="*/ 142 h 686"/>
                <a:gd name="T16" fmla="*/ 337 w 2195"/>
                <a:gd name="T17" fmla="*/ 143 h 686"/>
                <a:gd name="T18" fmla="*/ 241 w 2195"/>
                <a:gd name="T19" fmla="*/ 154 h 686"/>
                <a:gd name="T20" fmla="*/ 172 w 2195"/>
                <a:gd name="T21" fmla="*/ 204 h 686"/>
                <a:gd name="T22" fmla="*/ 111 w 2195"/>
                <a:gd name="T23" fmla="*/ 223 h 686"/>
                <a:gd name="T24" fmla="*/ 177 w 2195"/>
                <a:gd name="T25" fmla="*/ 168 h 686"/>
                <a:gd name="T26" fmla="*/ 1 w 2195"/>
                <a:gd name="T27" fmla="*/ 152 h 686"/>
                <a:gd name="T28" fmla="*/ 67 w 2195"/>
                <a:gd name="T29" fmla="*/ 262 h 686"/>
                <a:gd name="T30" fmla="*/ 30 w 2195"/>
                <a:gd name="T31" fmla="*/ 356 h 686"/>
                <a:gd name="T32" fmla="*/ 95 w 2195"/>
                <a:gd name="T33" fmla="*/ 403 h 686"/>
                <a:gd name="T34" fmla="*/ 111 w 2195"/>
                <a:gd name="T35" fmla="*/ 441 h 686"/>
                <a:gd name="T36" fmla="*/ 161 w 2195"/>
                <a:gd name="T37" fmla="*/ 469 h 686"/>
                <a:gd name="T38" fmla="*/ 227 w 2195"/>
                <a:gd name="T39" fmla="*/ 507 h 686"/>
                <a:gd name="T40" fmla="*/ 240 w 2195"/>
                <a:gd name="T41" fmla="*/ 555 h 686"/>
                <a:gd name="T42" fmla="*/ 239 w 2195"/>
                <a:gd name="T43" fmla="*/ 614 h 686"/>
                <a:gd name="T44" fmla="*/ 363 w 2195"/>
                <a:gd name="T45" fmla="*/ 654 h 686"/>
                <a:gd name="T46" fmla="*/ 434 w 2195"/>
                <a:gd name="T47" fmla="*/ 672 h 686"/>
                <a:gd name="T48" fmla="*/ 412 w 2195"/>
                <a:gd name="T49" fmla="*/ 564 h 686"/>
                <a:gd name="T50" fmla="*/ 394 w 2195"/>
                <a:gd name="T51" fmla="*/ 493 h 686"/>
                <a:gd name="T52" fmla="*/ 571 w 2195"/>
                <a:gd name="T53" fmla="*/ 488 h 686"/>
                <a:gd name="T54" fmla="*/ 571 w 2195"/>
                <a:gd name="T55" fmla="*/ 425 h 686"/>
                <a:gd name="T56" fmla="*/ 758 w 2195"/>
                <a:gd name="T57" fmla="*/ 424 h 686"/>
                <a:gd name="T58" fmla="*/ 920 w 2195"/>
                <a:gd name="T59" fmla="*/ 489 h 686"/>
                <a:gd name="T60" fmla="*/ 1027 w 2195"/>
                <a:gd name="T61" fmla="*/ 519 h 686"/>
                <a:gd name="T62" fmla="*/ 1175 w 2195"/>
                <a:gd name="T63" fmla="*/ 510 h 686"/>
                <a:gd name="T64" fmla="*/ 1273 w 2195"/>
                <a:gd name="T65" fmla="*/ 503 h 686"/>
                <a:gd name="T66" fmla="*/ 1408 w 2195"/>
                <a:gd name="T67" fmla="*/ 518 h 686"/>
                <a:gd name="T68" fmla="*/ 1516 w 2195"/>
                <a:gd name="T69" fmla="*/ 493 h 686"/>
                <a:gd name="T70" fmla="*/ 1570 w 2195"/>
                <a:gd name="T71" fmla="*/ 441 h 686"/>
                <a:gd name="T72" fmla="*/ 1742 w 2195"/>
                <a:gd name="T73" fmla="*/ 550 h 686"/>
                <a:gd name="T74" fmla="*/ 1789 w 2195"/>
                <a:gd name="T75" fmla="*/ 600 h 686"/>
                <a:gd name="T76" fmla="*/ 1821 w 2195"/>
                <a:gd name="T77" fmla="*/ 642 h 686"/>
                <a:gd name="T78" fmla="*/ 1879 w 2195"/>
                <a:gd name="T79" fmla="*/ 536 h 686"/>
                <a:gd name="T80" fmla="*/ 1746 w 2195"/>
                <a:gd name="T81" fmla="*/ 425 h 686"/>
                <a:gd name="T82" fmla="*/ 1855 w 2195"/>
                <a:gd name="T83" fmla="*/ 317 h 686"/>
                <a:gd name="T84" fmla="*/ 1972 w 2195"/>
                <a:gd name="T85" fmla="*/ 275 h 686"/>
                <a:gd name="T86" fmla="*/ 1981 w 2195"/>
                <a:gd name="T87" fmla="*/ 358 h 686"/>
                <a:gd name="T88" fmla="*/ 2115 w 2195"/>
                <a:gd name="T89" fmla="*/ 441 h 686"/>
                <a:gd name="T90" fmla="*/ 2041 w 2195"/>
                <a:gd name="T91" fmla="*/ 341 h 686"/>
                <a:gd name="T92" fmla="*/ 2121 w 2195"/>
                <a:gd name="T93" fmla="*/ 301 h 686"/>
                <a:gd name="T94" fmla="*/ 2165 w 2195"/>
                <a:gd name="T95" fmla="*/ 245 h 686"/>
                <a:gd name="T96" fmla="*/ 2127 w 2195"/>
                <a:gd name="T97" fmla="*/ 194 h 686"/>
                <a:gd name="T98" fmla="*/ 2155 w 2195"/>
                <a:gd name="T99" fmla="*/ 143 h 686"/>
                <a:gd name="T100" fmla="*/ 2081 w 2195"/>
                <a:gd name="T101" fmla="*/ 119 h 686"/>
                <a:gd name="T102" fmla="*/ 1867 w 2195"/>
                <a:gd name="T103" fmla="*/ 130 h 686"/>
                <a:gd name="T104" fmla="*/ 1729 w 2195"/>
                <a:gd name="T105" fmla="*/ 128 h 686"/>
                <a:gd name="T106" fmla="*/ 1395 w 2195"/>
                <a:gd name="T107" fmla="*/ 82 h 686"/>
                <a:gd name="T108" fmla="*/ 1301 w 2195"/>
                <a:gd name="T109" fmla="*/ 103 h 686"/>
                <a:gd name="T110" fmla="*/ 1124 w 2195"/>
                <a:gd name="T111" fmla="*/ 71 h 686"/>
                <a:gd name="T112" fmla="*/ 983 w 2195"/>
                <a:gd name="T113" fmla="*/ 54 h 686"/>
                <a:gd name="T114" fmla="*/ 913 w 2195"/>
                <a:gd name="T115" fmla="*/ 18 h 6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195" h="686">
                  <a:moveTo>
                    <a:pt x="856" y="0"/>
                  </a:moveTo>
                  <a:lnTo>
                    <a:pt x="836" y="6"/>
                  </a:lnTo>
                  <a:lnTo>
                    <a:pt x="832" y="12"/>
                  </a:lnTo>
                  <a:lnTo>
                    <a:pt x="836" y="19"/>
                  </a:lnTo>
                  <a:lnTo>
                    <a:pt x="813" y="18"/>
                  </a:lnTo>
                  <a:lnTo>
                    <a:pt x="795" y="27"/>
                  </a:lnTo>
                  <a:lnTo>
                    <a:pt x="781" y="23"/>
                  </a:lnTo>
                  <a:lnTo>
                    <a:pt x="751" y="25"/>
                  </a:lnTo>
                  <a:lnTo>
                    <a:pt x="752" y="29"/>
                  </a:lnTo>
                  <a:lnTo>
                    <a:pt x="721" y="31"/>
                  </a:lnTo>
                  <a:lnTo>
                    <a:pt x="705" y="39"/>
                  </a:lnTo>
                  <a:lnTo>
                    <a:pt x="692" y="39"/>
                  </a:lnTo>
                  <a:lnTo>
                    <a:pt x="687" y="49"/>
                  </a:lnTo>
                  <a:lnTo>
                    <a:pt x="705" y="58"/>
                  </a:lnTo>
                  <a:lnTo>
                    <a:pt x="680" y="60"/>
                  </a:lnTo>
                  <a:lnTo>
                    <a:pt x="649" y="59"/>
                  </a:lnTo>
                  <a:lnTo>
                    <a:pt x="630" y="62"/>
                  </a:lnTo>
                  <a:lnTo>
                    <a:pt x="646" y="80"/>
                  </a:lnTo>
                  <a:lnTo>
                    <a:pt x="669" y="93"/>
                  </a:lnTo>
                  <a:lnTo>
                    <a:pt x="637" y="84"/>
                  </a:lnTo>
                  <a:lnTo>
                    <a:pt x="611" y="85"/>
                  </a:lnTo>
                  <a:lnTo>
                    <a:pt x="595" y="91"/>
                  </a:lnTo>
                  <a:lnTo>
                    <a:pt x="610" y="104"/>
                  </a:lnTo>
                  <a:lnTo>
                    <a:pt x="594" y="101"/>
                  </a:lnTo>
                  <a:lnTo>
                    <a:pt x="587" y="84"/>
                  </a:lnTo>
                  <a:lnTo>
                    <a:pt x="573" y="75"/>
                  </a:lnTo>
                  <a:lnTo>
                    <a:pt x="567" y="76"/>
                  </a:lnTo>
                  <a:lnTo>
                    <a:pt x="579" y="87"/>
                  </a:lnTo>
                  <a:lnTo>
                    <a:pt x="564" y="99"/>
                  </a:lnTo>
                  <a:lnTo>
                    <a:pt x="591" y="112"/>
                  </a:lnTo>
                  <a:lnTo>
                    <a:pt x="593" y="130"/>
                  </a:lnTo>
                  <a:lnTo>
                    <a:pt x="603" y="140"/>
                  </a:lnTo>
                  <a:lnTo>
                    <a:pt x="618" y="141"/>
                  </a:lnTo>
                  <a:lnTo>
                    <a:pt x="620" y="152"/>
                  </a:lnTo>
                  <a:lnTo>
                    <a:pt x="635" y="162"/>
                  </a:lnTo>
                  <a:lnTo>
                    <a:pt x="629" y="171"/>
                  </a:lnTo>
                  <a:lnTo>
                    <a:pt x="631" y="180"/>
                  </a:lnTo>
                  <a:lnTo>
                    <a:pt x="619" y="185"/>
                  </a:lnTo>
                  <a:lnTo>
                    <a:pt x="617" y="191"/>
                  </a:lnTo>
                  <a:lnTo>
                    <a:pt x="600" y="189"/>
                  </a:lnTo>
                  <a:lnTo>
                    <a:pt x="611" y="163"/>
                  </a:lnTo>
                  <a:lnTo>
                    <a:pt x="608" y="151"/>
                  </a:lnTo>
                  <a:lnTo>
                    <a:pt x="586" y="141"/>
                  </a:lnTo>
                  <a:lnTo>
                    <a:pt x="573" y="117"/>
                  </a:lnTo>
                  <a:lnTo>
                    <a:pt x="560" y="105"/>
                  </a:lnTo>
                  <a:lnTo>
                    <a:pt x="549" y="99"/>
                  </a:lnTo>
                  <a:lnTo>
                    <a:pt x="551" y="86"/>
                  </a:lnTo>
                  <a:lnTo>
                    <a:pt x="541" y="77"/>
                  </a:lnTo>
                  <a:lnTo>
                    <a:pt x="505" y="72"/>
                  </a:lnTo>
                  <a:lnTo>
                    <a:pt x="498" y="75"/>
                  </a:lnTo>
                  <a:lnTo>
                    <a:pt x="500" y="91"/>
                  </a:lnTo>
                  <a:lnTo>
                    <a:pt x="486" y="106"/>
                  </a:lnTo>
                  <a:lnTo>
                    <a:pt x="490" y="111"/>
                  </a:lnTo>
                  <a:lnTo>
                    <a:pt x="506" y="124"/>
                  </a:lnTo>
                  <a:lnTo>
                    <a:pt x="507" y="133"/>
                  </a:lnTo>
                  <a:lnTo>
                    <a:pt x="524" y="135"/>
                  </a:lnTo>
                  <a:lnTo>
                    <a:pt x="526" y="138"/>
                  </a:lnTo>
                  <a:lnTo>
                    <a:pt x="546" y="148"/>
                  </a:lnTo>
                  <a:lnTo>
                    <a:pt x="543" y="157"/>
                  </a:lnTo>
                  <a:lnTo>
                    <a:pt x="482" y="137"/>
                  </a:lnTo>
                  <a:lnTo>
                    <a:pt x="460" y="131"/>
                  </a:lnTo>
                  <a:lnTo>
                    <a:pt x="418" y="126"/>
                  </a:lnTo>
                  <a:lnTo>
                    <a:pt x="414" y="132"/>
                  </a:lnTo>
                  <a:lnTo>
                    <a:pt x="434" y="142"/>
                  </a:lnTo>
                  <a:lnTo>
                    <a:pt x="425" y="153"/>
                  </a:lnTo>
                  <a:lnTo>
                    <a:pt x="404" y="143"/>
                  </a:lnTo>
                  <a:lnTo>
                    <a:pt x="388" y="150"/>
                  </a:lnTo>
                  <a:lnTo>
                    <a:pt x="363" y="151"/>
                  </a:lnTo>
                  <a:lnTo>
                    <a:pt x="357" y="157"/>
                  </a:lnTo>
                  <a:lnTo>
                    <a:pt x="339" y="155"/>
                  </a:lnTo>
                  <a:lnTo>
                    <a:pt x="347" y="144"/>
                  </a:lnTo>
                  <a:lnTo>
                    <a:pt x="337" y="143"/>
                  </a:lnTo>
                  <a:lnTo>
                    <a:pt x="297" y="159"/>
                  </a:lnTo>
                  <a:lnTo>
                    <a:pt x="272" y="167"/>
                  </a:lnTo>
                  <a:lnTo>
                    <a:pt x="274" y="178"/>
                  </a:lnTo>
                  <a:lnTo>
                    <a:pt x="255" y="183"/>
                  </a:lnTo>
                  <a:lnTo>
                    <a:pt x="241" y="176"/>
                  </a:lnTo>
                  <a:lnTo>
                    <a:pt x="237" y="166"/>
                  </a:lnTo>
                  <a:lnTo>
                    <a:pt x="253" y="164"/>
                  </a:lnTo>
                  <a:lnTo>
                    <a:pt x="241" y="154"/>
                  </a:lnTo>
                  <a:lnTo>
                    <a:pt x="202" y="148"/>
                  </a:lnTo>
                  <a:lnTo>
                    <a:pt x="216" y="159"/>
                  </a:lnTo>
                  <a:lnTo>
                    <a:pt x="214" y="170"/>
                  </a:lnTo>
                  <a:lnTo>
                    <a:pt x="229" y="181"/>
                  </a:lnTo>
                  <a:lnTo>
                    <a:pt x="226" y="193"/>
                  </a:lnTo>
                  <a:lnTo>
                    <a:pt x="210" y="187"/>
                  </a:lnTo>
                  <a:lnTo>
                    <a:pt x="197" y="186"/>
                  </a:lnTo>
                  <a:lnTo>
                    <a:pt x="172" y="204"/>
                  </a:lnTo>
                  <a:lnTo>
                    <a:pt x="186" y="217"/>
                  </a:lnTo>
                  <a:lnTo>
                    <a:pt x="175" y="222"/>
                  </a:lnTo>
                  <a:lnTo>
                    <a:pt x="138" y="210"/>
                  </a:lnTo>
                  <a:lnTo>
                    <a:pt x="131" y="217"/>
                  </a:lnTo>
                  <a:lnTo>
                    <a:pt x="142" y="225"/>
                  </a:lnTo>
                  <a:lnTo>
                    <a:pt x="143" y="234"/>
                  </a:lnTo>
                  <a:lnTo>
                    <a:pt x="130" y="229"/>
                  </a:lnTo>
                  <a:lnTo>
                    <a:pt x="111" y="223"/>
                  </a:lnTo>
                  <a:lnTo>
                    <a:pt x="104" y="205"/>
                  </a:lnTo>
                  <a:lnTo>
                    <a:pt x="101" y="196"/>
                  </a:lnTo>
                  <a:lnTo>
                    <a:pt x="74" y="183"/>
                  </a:lnTo>
                  <a:lnTo>
                    <a:pt x="84" y="181"/>
                  </a:lnTo>
                  <a:lnTo>
                    <a:pt x="149" y="194"/>
                  </a:lnTo>
                  <a:lnTo>
                    <a:pt x="170" y="190"/>
                  </a:lnTo>
                  <a:lnTo>
                    <a:pt x="182" y="180"/>
                  </a:lnTo>
                  <a:lnTo>
                    <a:pt x="177" y="168"/>
                  </a:lnTo>
                  <a:lnTo>
                    <a:pt x="163" y="160"/>
                  </a:lnTo>
                  <a:lnTo>
                    <a:pt x="106" y="140"/>
                  </a:lnTo>
                  <a:lnTo>
                    <a:pt x="68" y="135"/>
                  </a:lnTo>
                  <a:lnTo>
                    <a:pt x="43" y="125"/>
                  </a:lnTo>
                  <a:lnTo>
                    <a:pt x="31" y="131"/>
                  </a:lnTo>
                  <a:lnTo>
                    <a:pt x="10" y="138"/>
                  </a:lnTo>
                  <a:lnTo>
                    <a:pt x="0" y="140"/>
                  </a:lnTo>
                  <a:lnTo>
                    <a:pt x="1" y="152"/>
                  </a:lnTo>
                  <a:lnTo>
                    <a:pt x="25" y="164"/>
                  </a:lnTo>
                  <a:lnTo>
                    <a:pt x="16" y="177"/>
                  </a:lnTo>
                  <a:lnTo>
                    <a:pt x="38" y="198"/>
                  </a:lnTo>
                  <a:lnTo>
                    <a:pt x="32" y="213"/>
                  </a:lnTo>
                  <a:lnTo>
                    <a:pt x="48" y="228"/>
                  </a:lnTo>
                  <a:lnTo>
                    <a:pt x="45" y="240"/>
                  </a:lnTo>
                  <a:lnTo>
                    <a:pt x="70" y="253"/>
                  </a:lnTo>
                  <a:lnTo>
                    <a:pt x="67" y="262"/>
                  </a:lnTo>
                  <a:lnTo>
                    <a:pt x="56" y="273"/>
                  </a:lnTo>
                  <a:lnTo>
                    <a:pt x="30" y="297"/>
                  </a:lnTo>
                  <a:lnTo>
                    <a:pt x="47" y="306"/>
                  </a:lnTo>
                  <a:lnTo>
                    <a:pt x="33" y="317"/>
                  </a:lnTo>
                  <a:lnTo>
                    <a:pt x="36" y="321"/>
                  </a:lnTo>
                  <a:lnTo>
                    <a:pt x="28" y="332"/>
                  </a:lnTo>
                  <a:lnTo>
                    <a:pt x="35" y="350"/>
                  </a:lnTo>
                  <a:lnTo>
                    <a:pt x="30" y="356"/>
                  </a:lnTo>
                  <a:lnTo>
                    <a:pt x="38" y="361"/>
                  </a:lnTo>
                  <a:lnTo>
                    <a:pt x="41" y="370"/>
                  </a:lnTo>
                  <a:lnTo>
                    <a:pt x="48" y="382"/>
                  </a:lnTo>
                  <a:lnTo>
                    <a:pt x="65" y="386"/>
                  </a:lnTo>
                  <a:lnTo>
                    <a:pt x="68" y="392"/>
                  </a:lnTo>
                  <a:lnTo>
                    <a:pt x="76" y="389"/>
                  </a:lnTo>
                  <a:lnTo>
                    <a:pt x="92" y="394"/>
                  </a:lnTo>
                  <a:lnTo>
                    <a:pt x="95" y="403"/>
                  </a:lnTo>
                  <a:lnTo>
                    <a:pt x="93" y="408"/>
                  </a:lnTo>
                  <a:lnTo>
                    <a:pt x="105" y="422"/>
                  </a:lnTo>
                  <a:lnTo>
                    <a:pt x="112" y="425"/>
                  </a:lnTo>
                  <a:lnTo>
                    <a:pt x="112" y="429"/>
                  </a:lnTo>
                  <a:lnTo>
                    <a:pt x="123" y="432"/>
                  </a:lnTo>
                  <a:lnTo>
                    <a:pt x="129" y="438"/>
                  </a:lnTo>
                  <a:lnTo>
                    <a:pt x="123" y="442"/>
                  </a:lnTo>
                  <a:lnTo>
                    <a:pt x="111" y="441"/>
                  </a:lnTo>
                  <a:lnTo>
                    <a:pt x="108" y="443"/>
                  </a:lnTo>
                  <a:lnTo>
                    <a:pt x="113" y="450"/>
                  </a:lnTo>
                  <a:lnTo>
                    <a:pt x="119" y="463"/>
                  </a:lnTo>
                  <a:lnTo>
                    <a:pt x="125" y="463"/>
                  </a:lnTo>
                  <a:lnTo>
                    <a:pt x="128" y="459"/>
                  </a:lnTo>
                  <a:lnTo>
                    <a:pt x="133" y="460"/>
                  </a:lnTo>
                  <a:lnTo>
                    <a:pt x="149" y="458"/>
                  </a:lnTo>
                  <a:lnTo>
                    <a:pt x="161" y="469"/>
                  </a:lnTo>
                  <a:lnTo>
                    <a:pt x="158" y="474"/>
                  </a:lnTo>
                  <a:lnTo>
                    <a:pt x="161" y="480"/>
                  </a:lnTo>
                  <a:lnTo>
                    <a:pt x="174" y="481"/>
                  </a:lnTo>
                  <a:lnTo>
                    <a:pt x="181" y="489"/>
                  </a:lnTo>
                  <a:lnTo>
                    <a:pt x="182" y="493"/>
                  </a:lnTo>
                  <a:lnTo>
                    <a:pt x="203" y="500"/>
                  </a:lnTo>
                  <a:lnTo>
                    <a:pt x="215" y="497"/>
                  </a:lnTo>
                  <a:lnTo>
                    <a:pt x="227" y="507"/>
                  </a:lnTo>
                  <a:lnTo>
                    <a:pt x="236" y="507"/>
                  </a:lnTo>
                  <a:lnTo>
                    <a:pt x="261" y="513"/>
                  </a:lnTo>
                  <a:lnTo>
                    <a:pt x="262" y="519"/>
                  </a:lnTo>
                  <a:lnTo>
                    <a:pt x="258" y="530"/>
                  </a:lnTo>
                  <a:lnTo>
                    <a:pt x="264" y="541"/>
                  </a:lnTo>
                  <a:lnTo>
                    <a:pt x="263" y="547"/>
                  </a:lnTo>
                  <a:lnTo>
                    <a:pt x="248" y="549"/>
                  </a:lnTo>
                  <a:lnTo>
                    <a:pt x="240" y="555"/>
                  </a:lnTo>
                  <a:lnTo>
                    <a:pt x="241" y="564"/>
                  </a:lnTo>
                  <a:lnTo>
                    <a:pt x="255" y="560"/>
                  </a:lnTo>
                  <a:lnTo>
                    <a:pt x="257" y="565"/>
                  </a:lnTo>
                  <a:lnTo>
                    <a:pt x="234" y="573"/>
                  </a:lnTo>
                  <a:lnTo>
                    <a:pt x="245" y="581"/>
                  </a:lnTo>
                  <a:lnTo>
                    <a:pt x="234" y="598"/>
                  </a:lnTo>
                  <a:lnTo>
                    <a:pt x="223" y="602"/>
                  </a:lnTo>
                  <a:lnTo>
                    <a:pt x="239" y="614"/>
                  </a:lnTo>
                  <a:lnTo>
                    <a:pt x="259" y="621"/>
                  </a:lnTo>
                  <a:lnTo>
                    <a:pt x="284" y="639"/>
                  </a:lnTo>
                  <a:lnTo>
                    <a:pt x="285" y="636"/>
                  </a:lnTo>
                  <a:lnTo>
                    <a:pt x="300" y="640"/>
                  </a:lnTo>
                  <a:lnTo>
                    <a:pt x="325" y="643"/>
                  </a:lnTo>
                  <a:lnTo>
                    <a:pt x="350" y="653"/>
                  </a:lnTo>
                  <a:lnTo>
                    <a:pt x="353" y="657"/>
                  </a:lnTo>
                  <a:lnTo>
                    <a:pt x="363" y="654"/>
                  </a:lnTo>
                  <a:lnTo>
                    <a:pt x="379" y="658"/>
                  </a:lnTo>
                  <a:lnTo>
                    <a:pt x="386" y="666"/>
                  </a:lnTo>
                  <a:lnTo>
                    <a:pt x="398" y="671"/>
                  </a:lnTo>
                  <a:lnTo>
                    <a:pt x="402" y="672"/>
                  </a:lnTo>
                  <a:lnTo>
                    <a:pt x="416" y="684"/>
                  </a:lnTo>
                  <a:lnTo>
                    <a:pt x="424" y="686"/>
                  </a:lnTo>
                  <a:lnTo>
                    <a:pt x="426" y="680"/>
                  </a:lnTo>
                  <a:lnTo>
                    <a:pt x="434" y="672"/>
                  </a:lnTo>
                  <a:lnTo>
                    <a:pt x="411" y="648"/>
                  </a:lnTo>
                  <a:lnTo>
                    <a:pt x="410" y="634"/>
                  </a:lnTo>
                  <a:lnTo>
                    <a:pt x="391" y="615"/>
                  </a:lnTo>
                  <a:lnTo>
                    <a:pt x="402" y="594"/>
                  </a:lnTo>
                  <a:lnTo>
                    <a:pt x="417" y="590"/>
                  </a:lnTo>
                  <a:lnTo>
                    <a:pt x="422" y="578"/>
                  </a:lnTo>
                  <a:lnTo>
                    <a:pt x="413" y="575"/>
                  </a:lnTo>
                  <a:lnTo>
                    <a:pt x="412" y="564"/>
                  </a:lnTo>
                  <a:lnTo>
                    <a:pt x="398" y="551"/>
                  </a:lnTo>
                  <a:lnTo>
                    <a:pt x="386" y="551"/>
                  </a:lnTo>
                  <a:lnTo>
                    <a:pt x="369" y="537"/>
                  </a:lnTo>
                  <a:lnTo>
                    <a:pt x="375" y="522"/>
                  </a:lnTo>
                  <a:lnTo>
                    <a:pt x="369" y="518"/>
                  </a:lnTo>
                  <a:lnTo>
                    <a:pt x="376" y="496"/>
                  </a:lnTo>
                  <a:lnTo>
                    <a:pt x="396" y="507"/>
                  </a:lnTo>
                  <a:lnTo>
                    <a:pt x="394" y="493"/>
                  </a:lnTo>
                  <a:lnTo>
                    <a:pt x="420" y="471"/>
                  </a:lnTo>
                  <a:lnTo>
                    <a:pt x="445" y="470"/>
                  </a:lnTo>
                  <a:lnTo>
                    <a:pt x="484" y="484"/>
                  </a:lnTo>
                  <a:lnTo>
                    <a:pt x="505" y="492"/>
                  </a:lnTo>
                  <a:lnTo>
                    <a:pt x="519" y="484"/>
                  </a:lnTo>
                  <a:lnTo>
                    <a:pt x="544" y="484"/>
                  </a:lnTo>
                  <a:lnTo>
                    <a:pt x="568" y="494"/>
                  </a:lnTo>
                  <a:lnTo>
                    <a:pt x="571" y="488"/>
                  </a:lnTo>
                  <a:lnTo>
                    <a:pt x="593" y="489"/>
                  </a:lnTo>
                  <a:lnTo>
                    <a:pt x="594" y="479"/>
                  </a:lnTo>
                  <a:lnTo>
                    <a:pt x="563" y="466"/>
                  </a:lnTo>
                  <a:lnTo>
                    <a:pt x="575" y="456"/>
                  </a:lnTo>
                  <a:lnTo>
                    <a:pt x="570" y="450"/>
                  </a:lnTo>
                  <a:lnTo>
                    <a:pt x="583" y="445"/>
                  </a:lnTo>
                  <a:lnTo>
                    <a:pt x="567" y="431"/>
                  </a:lnTo>
                  <a:lnTo>
                    <a:pt x="571" y="425"/>
                  </a:lnTo>
                  <a:lnTo>
                    <a:pt x="626" y="417"/>
                  </a:lnTo>
                  <a:lnTo>
                    <a:pt x="632" y="413"/>
                  </a:lnTo>
                  <a:lnTo>
                    <a:pt x="667" y="406"/>
                  </a:lnTo>
                  <a:lnTo>
                    <a:pt x="677" y="397"/>
                  </a:lnTo>
                  <a:lnTo>
                    <a:pt x="707" y="401"/>
                  </a:lnTo>
                  <a:lnTo>
                    <a:pt x="721" y="422"/>
                  </a:lnTo>
                  <a:lnTo>
                    <a:pt x="735" y="417"/>
                  </a:lnTo>
                  <a:lnTo>
                    <a:pt x="758" y="424"/>
                  </a:lnTo>
                  <a:lnTo>
                    <a:pt x="762" y="435"/>
                  </a:lnTo>
                  <a:lnTo>
                    <a:pt x="776" y="434"/>
                  </a:lnTo>
                  <a:lnTo>
                    <a:pt x="806" y="415"/>
                  </a:lnTo>
                  <a:lnTo>
                    <a:pt x="803" y="421"/>
                  </a:lnTo>
                  <a:lnTo>
                    <a:pt x="831" y="436"/>
                  </a:lnTo>
                  <a:lnTo>
                    <a:pt x="889" y="487"/>
                  </a:lnTo>
                  <a:lnTo>
                    <a:pt x="893" y="477"/>
                  </a:lnTo>
                  <a:lnTo>
                    <a:pt x="920" y="489"/>
                  </a:lnTo>
                  <a:lnTo>
                    <a:pt x="940" y="483"/>
                  </a:lnTo>
                  <a:lnTo>
                    <a:pt x="951" y="487"/>
                  </a:lnTo>
                  <a:lnTo>
                    <a:pt x="964" y="499"/>
                  </a:lnTo>
                  <a:lnTo>
                    <a:pt x="977" y="503"/>
                  </a:lnTo>
                  <a:lnTo>
                    <a:pt x="988" y="511"/>
                  </a:lnTo>
                  <a:lnTo>
                    <a:pt x="1007" y="509"/>
                  </a:lnTo>
                  <a:lnTo>
                    <a:pt x="1022" y="521"/>
                  </a:lnTo>
                  <a:lnTo>
                    <a:pt x="1027" y="519"/>
                  </a:lnTo>
                  <a:lnTo>
                    <a:pt x="1042" y="516"/>
                  </a:lnTo>
                  <a:lnTo>
                    <a:pt x="1064" y="498"/>
                  </a:lnTo>
                  <a:lnTo>
                    <a:pt x="1084" y="489"/>
                  </a:lnTo>
                  <a:lnTo>
                    <a:pt x="1101" y="495"/>
                  </a:lnTo>
                  <a:lnTo>
                    <a:pt x="1117" y="495"/>
                  </a:lnTo>
                  <a:lnTo>
                    <a:pt x="1133" y="505"/>
                  </a:lnTo>
                  <a:lnTo>
                    <a:pt x="1149" y="505"/>
                  </a:lnTo>
                  <a:lnTo>
                    <a:pt x="1175" y="510"/>
                  </a:lnTo>
                  <a:lnTo>
                    <a:pt x="1183" y="497"/>
                  </a:lnTo>
                  <a:lnTo>
                    <a:pt x="1170" y="485"/>
                  </a:lnTo>
                  <a:lnTo>
                    <a:pt x="1175" y="464"/>
                  </a:lnTo>
                  <a:lnTo>
                    <a:pt x="1197" y="472"/>
                  </a:lnTo>
                  <a:lnTo>
                    <a:pt x="1213" y="474"/>
                  </a:lnTo>
                  <a:lnTo>
                    <a:pt x="1234" y="479"/>
                  </a:lnTo>
                  <a:lnTo>
                    <a:pt x="1246" y="495"/>
                  </a:lnTo>
                  <a:lnTo>
                    <a:pt x="1273" y="503"/>
                  </a:lnTo>
                  <a:lnTo>
                    <a:pt x="1286" y="499"/>
                  </a:lnTo>
                  <a:lnTo>
                    <a:pt x="1305" y="497"/>
                  </a:lnTo>
                  <a:lnTo>
                    <a:pt x="1323" y="500"/>
                  </a:lnTo>
                  <a:lnTo>
                    <a:pt x="1344" y="509"/>
                  </a:lnTo>
                  <a:lnTo>
                    <a:pt x="1360" y="520"/>
                  </a:lnTo>
                  <a:lnTo>
                    <a:pt x="1374" y="519"/>
                  </a:lnTo>
                  <a:lnTo>
                    <a:pt x="1397" y="523"/>
                  </a:lnTo>
                  <a:lnTo>
                    <a:pt x="1408" y="518"/>
                  </a:lnTo>
                  <a:lnTo>
                    <a:pt x="1427" y="514"/>
                  </a:lnTo>
                  <a:lnTo>
                    <a:pt x="1442" y="500"/>
                  </a:lnTo>
                  <a:lnTo>
                    <a:pt x="1453" y="502"/>
                  </a:lnTo>
                  <a:lnTo>
                    <a:pt x="1465" y="509"/>
                  </a:lnTo>
                  <a:lnTo>
                    <a:pt x="1483" y="507"/>
                  </a:lnTo>
                  <a:lnTo>
                    <a:pt x="1508" y="515"/>
                  </a:lnTo>
                  <a:lnTo>
                    <a:pt x="1522" y="502"/>
                  </a:lnTo>
                  <a:lnTo>
                    <a:pt x="1516" y="493"/>
                  </a:lnTo>
                  <a:lnTo>
                    <a:pt x="1516" y="472"/>
                  </a:lnTo>
                  <a:lnTo>
                    <a:pt x="1520" y="465"/>
                  </a:lnTo>
                  <a:lnTo>
                    <a:pt x="1512" y="454"/>
                  </a:lnTo>
                  <a:lnTo>
                    <a:pt x="1500" y="450"/>
                  </a:lnTo>
                  <a:lnTo>
                    <a:pt x="1505" y="440"/>
                  </a:lnTo>
                  <a:lnTo>
                    <a:pt x="1522" y="436"/>
                  </a:lnTo>
                  <a:lnTo>
                    <a:pt x="1542" y="436"/>
                  </a:lnTo>
                  <a:lnTo>
                    <a:pt x="1570" y="441"/>
                  </a:lnTo>
                  <a:lnTo>
                    <a:pt x="1589" y="449"/>
                  </a:lnTo>
                  <a:lnTo>
                    <a:pt x="1614" y="469"/>
                  </a:lnTo>
                  <a:lnTo>
                    <a:pt x="1627" y="478"/>
                  </a:lnTo>
                  <a:lnTo>
                    <a:pt x="1641" y="490"/>
                  </a:lnTo>
                  <a:lnTo>
                    <a:pt x="1661" y="510"/>
                  </a:lnTo>
                  <a:lnTo>
                    <a:pt x="1693" y="516"/>
                  </a:lnTo>
                  <a:lnTo>
                    <a:pt x="1722" y="531"/>
                  </a:lnTo>
                  <a:lnTo>
                    <a:pt x="1742" y="550"/>
                  </a:lnTo>
                  <a:lnTo>
                    <a:pt x="1766" y="550"/>
                  </a:lnTo>
                  <a:lnTo>
                    <a:pt x="1775" y="542"/>
                  </a:lnTo>
                  <a:lnTo>
                    <a:pt x="1797" y="536"/>
                  </a:lnTo>
                  <a:lnTo>
                    <a:pt x="1802" y="554"/>
                  </a:lnTo>
                  <a:lnTo>
                    <a:pt x="1801" y="562"/>
                  </a:lnTo>
                  <a:lnTo>
                    <a:pt x="1810" y="584"/>
                  </a:lnTo>
                  <a:lnTo>
                    <a:pt x="1811" y="604"/>
                  </a:lnTo>
                  <a:lnTo>
                    <a:pt x="1789" y="600"/>
                  </a:lnTo>
                  <a:lnTo>
                    <a:pt x="1779" y="607"/>
                  </a:lnTo>
                  <a:lnTo>
                    <a:pt x="1794" y="625"/>
                  </a:lnTo>
                  <a:lnTo>
                    <a:pt x="1806" y="649"/>
                  </a:lnTo>
                  <a:lnTo>
                    <a:pt x="1798" y="650"/>
                  </a:lnTo>
                  <a:lnTo>
                    <a:pt x="1804" y="660"/>
                  </a:lnTo>
                  <a:lnTo>
                    <a:pt x="1808" y="664"/>
                  </a:lnTo>
                  <a:lnTo>
                    <a:pt x="1807" y="657"/>
                  </a:lnTo>
                  <a:lnTo>
                    <a:pt x="1821" y="642"/>
                  </a:lnTo>
                  <a:lnTo>
                    <a:pt x="1837" y="652"/>
                  </a:lnTo>
                  <a:lnTo>
                    <a:pt x="1848" y="651"/>
                  </a:lnTo>
                  <a:lnTo>
                    <a:pt x="1863" y="639"/>
                  </a:lnTo>
                  <a:lnTo>
                    <a:pt x="1866" y="627"/>
                  </a:lnTo>
                  <a:lnTo>
                    <a:pt x="1873" y="604"/>
                  </a:lnTo>
                  <a:lnTo>
                    <a:pt x="1880" y="580"/>
                  </a:lnTo>
                  <a:lnTo>
                    <a:pt x="1876" y="566"/>
                  </a:lnTo>
                  <a:lnTo>
                    <a:pt x="1879" y="536"/>
                  </a:lnTo>
                  <a:lnTo>
                    <a:pt x="1862" y="504"/>
                  </a:lnTo>
                  <a:lnTo>
                    <a:pt x="1844" y="480"/>
                  </a:lnTo>
                  <a:lnTo>
                    <a:pt x="1840" y="460"/>
                  </a:lnTo>
                  <a:lnTo>
                    <a:pt x="1825" y="443"/>
                  </a:lnTo>
                  <a:lnTo>
                    <a:pt x="1784" y="421"/>
                  </a:lnTo>
                  <a:lnTo>
                    <a:pt x="1766" y="420"/>
                  </a:lnTo>
                  <a:lnTo>
                    <a:pt x="1764" y="430"/>
                  </a:lnTo>
                  <a:lnTo>
                    <a:pt x="1746" y="425"/>
                  </a:lnTo>
                  <a:lnTo>
                    <a:pt x="1728" y="413"/>
                  </a:lnTo>
                  <a:lnTo>
                    <a:pt x="1701" y="410"/>
                  </a:lnTo>
                  <a:lnTo>
                    <a:pt x="1718" y="364"/>
                  </a:lnTo>
                  <a:lnTo>
                    <a:pt x="1729" y="326"/>
                  </a:lnTo>
                  <a:lnTo>
                    <a:pt x="1772" y="320"/>
                  </a:lnTo>
                  <a:lnTo>
                    <a:pt x="1821" y="323"/>
                  </a:lnTo>
                  <a:lnTo>
                    <a:pt x="1829" y="314"/>
                  </a:lnTo>
                  <a:lnTo>
                    <a:pt x="1855" y="317"/>
                  </a:lnTo>
                  <a:lnTo>
                    <a:pt x="1869" y="331"/>
                  </a:lnTo>
                  <a:lnTo>
                    <a:pt x="1890" y="329"/>
                  </a:lnTo>
                  <a:lnTo>
                    <a:pt x="1917" y="324"/>
                  </a:lnTo>
                  <a:lnTo>
                    <a:pt x="1892" y="312"/>
                  </a:lnTo>
                  <a:lnTo>
                    <a:pt x="1892" y="280"/>
                  </a:lnTo>
                  <a:lnTo>
                    <a:pt x="1921" y="273"/>
                  </a:lnTo>
                  <a:lnTo>
                    <a:pt x="1961" y="297"/>
                  </a:lnTo>
                  <a:lnTo>
                    <a:pt x="1972" y="275"/>
                  </a:lnTo>
                  <a:lnTo>
                    <a:pt x="1961" y="260"/>
                  </a:lnTo>
                  <a:lnTo>
                    <a:pt x="1977" y="258"/>
                  </a:lnTo>
                  <a:lnTo>
                    <a:pt x="1999" y="285"/>
                  </a:lnTo>
                  <a:lnTo>
                    <a:pt x="1992" y="301"/>
                  </a:lnTo>
                  <a:lnTo>
                    <a:pt x="1989" y="320"/>
                  </a:lnTo>
                  <a:lnTo>
                    <a:pt x="1990" y="345"/>
                  </a:lnTo>
                  <a:lnTo>
                    <a:pt x="1972" y="349"/>
                  </a:lnTo>
                  <a:lnTo>
                    <a:pt x="1981" y="358"/>
                  </a:lnTo>
                  <a:lnTo>
                    <a:pt x="1980" y="370"/>
                  </a:lnTo>
                  <a:lnTo>
                    <a:pt x="2001" y="397"/>
                  </a:lnTo>
                  <a:lnTo>
                    <a:pt x="2053" y="441"/>
                  </a:lnTo>
                  <a:lnTo>
                    <a:pt x="2086" y="471"/>
                  </a:lnTo>
                  <a:lnTo>
                    <a:pt x="2105" y="485"/>
                  </a:lnTo>
                  <a:lnTo>
                    <a:pt x="2110" y="466"/>
                  </a:lnTo>
                  <a:lnTo>
                    <a:pt x="2096" y="446"/>
                  </a:lnTo>
                  <a:lnTo>
                    <a:pt x="2115" y="441"/>
                  </a:lnTo>
                  <a:lnTo>
                    <a:pt x="2098" y="418"/>
                  </a:lnTo>
                  <a:lnTo>
                    <a:pt x="2114" y="408"/>
                  </a:lnTo>
                  <a:lnTo>
                    <a:pt x="2099" y="399"/>
                  </a:lnTo>
                  <a:lnTo>
                    <a:pt x="2088" y="383"/>
                  </a:lnTo>
                  <a:lnTo>
                    <a:pt x="2102" y="382"/>
                  </a:lnTo>
                  <a:lnTo>
                    <a:pt x="2072" y="354"/>
                  </a:lnTo>
                  <a:lnTo>
                    <a:pt x="2050" y="349"/>
                  </a:lnTo>
                  <a:lnTo>
                    <a:pt x="2041" y="341"/>
                  </a:lnTo>
                  <a:lnTo>
                    <a:pt x="2037" y="322"/>
                  </a:lnTo>
                  <a:lnTo>
                    <a:pt x="2027" y="310"/>
                  </a:lnTo>
                  <a:lnTo>
                    <a:pt x="2050" y="312"/>
                  </a:lnTo>
                  <a:lnTo>
                    <a:pt x="2054" y="304"/>
                  </a:lnTo>
                  <a:lnTo>
                    <a:pt x="2069" y="311"/>
                  </a:lnTo>
                  <a:lnTo>
                    <a:pt x="2089" y="296"/>
                  </a:lnTo>
                  <a:lnTo>
                    <a:pt x="2127" y="309"/>
                  </a:lnTo>
                  <a:lnTo>
                    <a:pt x="2121" y="301"/>
                  </a:lnTo>
                  <a:lnTo>
                    <a:pt x="2127" y="289"/>
                  </a:lnTo>
                  <a:lnTo>
                    <a:pt x="2132" y="275"/>
                  </a:lnTo>
                  <a:lnTo>
                    <a:pt x="2142" y="273"/>
                  </a:lnTo>
                  <a:lnTo>
                    <a:pt x="2162" y="259"/>
                  </a:lnTo>
                  <a:lnTo>
                    <a:pt x="2195" y="263"/>
                  </a:lnTo>
                  <a:lnTo>
                    <a:pt x="2192" y="258"/>
                  </a:lnTo>
                  <a:lnTo>
                    <a:pt x="2179" y="250"/>
                  </a:lnTo>
                  <a:lnTo>
                    <a:pt x="2165" y="245"/>
                  </a:lnTo>
                  <a:lnTo>
                    <a:pt x="2135" y="230"/>
                  </a:lnTo>
                  <a:lnTo>
                    <a:pt x="2107" y="220"/>
                  </a:lnTo>
                  <a:lnTo>
                    <a:pt x="2128" y="221"/>
                  </a:lnTo>
                  <a:lnTo>
                    <a:pt x="2134" y="213"/>
                  </a:lnTo>
                  <a:lnTo>
                    <a:pt x="2128" y="210"/>
                  </a:lnTo>
                  <a:lnTo>
                    <a:pt x="2117" y="188"/>
                  </a:lnTo>
                  <a:lnTo>
                    <a:pt x="2124" y="183"/>
                  </a:lnTo>
                  <a:lnTo>
                    <a:pt x="2127" y="194"/>
                  </a:lnTo>
                  <a:lnTo>
                    <a:pt x="2139" y="195"/>
                  </a:lnTo>
                  <a:lnTo>
                    <a:pt x="2136" y="183"/>
                  </a:lnTo>
                  <a:lnTo>
                    <a:pt x="2149" y="185"/>
                  </a:lnTo>
                  <a:lnTo>
                    <a:pt x="2158" y="186"/>
                  </a:lnTo>
                  <a:lnTo>
                    <a:pt x="2154" y="172"/>
                  </a:lnTo>
                  <a:lnTo>
                    <a:pt x="2163" y="168"/>
                  </a:lnTo>
                  <a:lnTo>
                    <a:pt x="2150" y="158"/>
                  </a:lnTo>
                  <a:lnTo>
                    <a:pt x="2155" y="143"/>
                  </a:lnTo>
                  <a:lnTo>
                    <a:pt x="2167" y="151"/>
                  </a:lnTo>
                  <a:lnTo>
                    <a:pt x="2166" y="129"/>
                  </a:lnTo>
                  <a:lnTo>
                    <a:pt x="2163" y="113"/>
                  </a:lnTo>
                  <a:lnTo>
                    <a:pt x="2134" y="115"/>
                  </a:lnTo>
                  <a:lnTo>
                    <a:pt x="2116" y="123"/>
                  </a:lnTo>
                  <a:lnTo>
                    <a:pt x="2102" y="129"/>
                  </a:lnTo>
                  <a:lnTo>
                    <a:pt x="2098" y="133"/>
                  </a:lnTo>
                  <a:lnTo>
                    <a:pt x="2081" y="119"/>
                  </a:lnTo>
                  <a:lnTo>
                    <a:pt x="2021" y="141"/>
                  </a:lnTo>
                  <a:lnTo>
                    <a:pt x="2020" y="142"/>
                  </a:lnTo>
                  <a:lnTo>
                    <a:pt x="2020" y="142"/>
                  </a:lnTo>
                  <a:lnTo>
                    <a:pt x="1988" y="134"/>
                  </a:lnTo>
                  <a:lnTo>
                    <a:pt x="1936" y="126"/>
                  </a:lnTo>
                  <a:lnTo>
                    <a:pt x="1911" y="126"/>
                  </a:lnTo>
                  <a:lnTo>
                    <a:pt x="1861" y="122"/>
                  </a:lnTo>
                  <a:lnTo>
                    <a:pt x="1867" y="130"/>
                  </a:lnTo>
                  <a:lnTo>
                    <a:pt x="1896" y="141"/>
                  </a:lnTo>
                  <a:lnTo>
                    <a:pt x="1888" y="146"/>
                  </a:lnTo>
                  <a:lnTo>
                    <a:pt x="1841" y="131"/>
                  </a:lnTo>
                  <a:lnTo>
                    <a:pt x="1818" y="132"/>
                  </a:lnTo>
                  <a:lnTo>
                    <a:pt x="1788" y="129"/>
                  </a:lnTo>
                  <a:lnTo>
                    <a:pt x="1765" y="130"/>
                  </a:lnTo>
                  <a:lnTo>
                    <a:pt x="1753" y="133"/>
                  </a:lnTo>
                  <a:lnTo>
                    <a:pt x="1729" y="128"/>
                  </a:lnTo>
                  <a:lnTo>
                    <a:pt x="1711" y="115"/>
                  </a:lnTo>
                  <a:lnTo>
                    <a:pt x="1690" y="109"/>
                  </a:lnTo>
                  <a:lnTo>
                    <a:pt x="1660" y="106"/>
                  </a:lnTo>
                  <a:lnTo>
                    <a:pt x="1612" y="109"/>
                  </a:lnTo>
                  <a:lnTo>
                    <a:pt x="1559" y="96"/>
                  </a:lnTo>
                  <a:lnTo>
                    <a:pt x="1533" y="86"/>
                  </a:lnTo>
                  <a:lnTo>
                    <a:pt x="1402" y="75"/>
                  </a:lnTo>
                  <a:lnTo>
                    <a:pt x="1395" y="82"/>
                  </a:lnTo>
                  <a:lnTo>
                    <a:pt x="1426" y="98"/>
                  </a:lnTo>
                  <a:lnTo>
                    <a:pt x="1402" y="96"/>
                  </a:lnTo>
                  <a:lnTo>
                    <a:pt x="1399" y="101"/>
                  </a:lnTo>
                  <a:lnTo>
                    <a:pt x="1367" y="95"/>
                  </a:lnTo>
                  <a:lnTo>
                    <a:pt x="1351" y="100"/>
                  </a:lnTo>
                  <a:lnTo>
                    <a:pt x="1320" y="92"/>
                  </a:lnTo>
                  <a:lnTo>
                    <a:pt x="1331" y="110"/>
                  </a:lnTo>
                  <a:lnTo>
                    <a:pt x="1301" y="103"/>
                  </a:lnTo>
                  <a:lnTo>
                    <a:pt x="1268" y="90"/>
                  </a:lnTo>
                  <a:lnTo>
                    <a:pt x="1267" y="83"/>
                  </a:lnTo>
                  <a:lnTo>
                    <a:pt x="1247" y="72"/>
                  </a:lnTo>
                  <a:lnTo>
                    <a:pt x="1215" y="64"/>
                  </a:lnTo>
                  <a:lnTo>
                    <a:pt x="1195" y="64"/>
                  </a:lnTo>
                  <a:lnTo>
                    <a:pt x="1165" y="61"/>
                  </a:lnTo>
                  <a:lnTo>
                    <a:pt x="1180" y="73"/>
                  </a:lnTo>
                  <a:lnTo>
                    <a:pt x="1124" y="71"/>
                  </a:lnTo>
                  <a:lnTo>
                    <a:pt x="1111" y="63"/>
                  </a:lnTo>
                  <a:lnTo>
                    <a:pt x="1068" y="61"/>
                  </a:lnTo>
                  <a:lnTo>
                    <a:pt x="1051" y="63"/>
                  </a:lnTo>
                  <a:lnTo>
                    <a:pt x="1051" y="68"/>
                  </a:lnTo>
                  <a:lnTo>
                    <a:pt x="1032" y="57"/>
                  </a:lnTo>
                  <a:lnTo>
                    <a:pt x="1024" y="60"/>
                  </a:lnTo>
                  <a:lnTo>
                    <a:pt x="1001" y="56"/>
                  </a:lnTo>
                  <a:lnTo>
                    <a:pt x="983" y="54"/>
                  </a:lnTo>
                  <a:lnTo>
                    <a:pt x="986" y="49"/>
                  </a:lnTo>
                  <a:lnTo>
                    <a:pt x="1008" y="40"/>
                  </a:lnTo>
                  <a:lnTo>
                    <a:pt x="1016" y="36"/>
                  </a:lnTo>
                  <a:lnTo>
                    <a:pt x="1009" y="28"/>
                  </a:lnTo>
                  <a:lnTo>
                    <a:pt x="992" y="22"/>
                  </a:lnTo>
                  <a:lnTo>
                    <a:pt x="955" y="15"/>
                  </a:lnTo>
                  <a:lnTo>
                    <a:pt x="920" y="14"/>
                  </a:lnTo>
                  <a:lnTo>
                    <a:pt x="913" y="18"/>
                  </a:lnTo>
                  <a:lnTo>
                    <a:pt x="901" y="11"/>
                  </a:lnTo>
                  <a:lnTo>
                    <a:pt x="901" y="11"/>
                  </a:lnTo>
                  <a:lnTo>
                    <a:pt x="871" y="8"/>
                  </a:lnTo>
                  <a:lnTo>
                    <a:pt x="883" y="5"/>
                  </a:lnTo>
                  <a:lnTo>
                    <a:pt x="856"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43" name="Freeform 222"/>
            <p:cNvSpPr>
              <a:spLocks/>
            </p:cNvSpPr>
            <p:nvPr/>
          </p:nvSpPr>
          <p:spPr bwMode="auto">
            <a:xfrm>
              <a:off x="5714147" y="5173091"/>
              <a:ext cx="69431" cy="63684"/>
            </a:xfrm>
            <a:custGeom>
              <a:avLst/>
              <a:gdLst>
                <a:gd name="T0" fmla="*/ 36 w 42"/>
                <a:gd name="T1" fmla="*/ 6 h 41"/>
                <a:gd name="T2" fmla="*/ 29 w 42"/>
                <a:gd name="T3" fmla="*/ 0 h 41"/>
                <a:gd name="T4" fmla="*/ 20 w 42"/>
                <a:gd name="T5" fmla="*/ 4 h 41"/>
                <a:gd name="T6" fmla="*/ 10 w 42"/>
                <a:gd name="T7" fmla="*/ 12 h 41"/>
                <a:gd name="T8" fmla="*/ 0 w 42"/>
                <a:gd name="T9" fmla="*/ 25 h 41"/>
                <a:gd name="T10" fmla="*/ 12 w 42"/>
                <a:gd name="T11" fmla="*/ 41 h 41"/>
                <a:gd name="T12" fmla="*/ 18 w 42"/>
                <a:gd name="T13" fmla="*/ 39 h 41"/>
                <a:gd name="T14" fmla="*/ 22 w 42"/>
                <a:gd name="T15" fmla="*/ 32 h 41"/>
                <a:gd name="T16" fmla="*/ 32 w 42"/>
                <a:gd name="T17" fmla="*/ 29 h 41"/>
                <a:gd name="T18" fmla="*/ 36 w 42"/>
                <a:gd name="T19" fmla="*/ 22 h 41"/>
                <a:gd name="T20" fmla="*/ 42 w 42"/>
                <a:gd name="T21" fmla="*/ 12 h 41"/>
                <a:gd name="T22" fmla="*/ 36 w 42"/>
                <a:gd name="T23" fmla="*/ 6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2" h="41">
                  <a:moveTo>
                    <a:pt x="36" y="6"/>
                  </a:moveTo>
                  <a:lnTo>
                    <a:pt x="29" y="0"/>
                  </a:lnTo>
                  <a:lnTo>
                    <a:pt x="20" y="4"/>
                  </a:lnTo>
                  <a:lnTo>
                    <a:pt x="10" y="12"/>
                  </a:lnTo>
                  <a:lnTo>
                    <a:pt x="0" y="25"/>
                  </a:lnTo>
                  <a:lnTo>
                    <a:pt x="12" y="41"/>
                  </a:lnTo>
                  <a:lnTo>
                    <a:pt x="18" y="39"/>
                  </a:lnTo>
                  <a:lnTo>
                    <a:pt x="22" y="32"/>
                  </a:lnTo>
                  <a:lnTo>
                    <a:pt x="32" y="29"/>
                  </a:lnTo>
                  <a:lnTo>
                    <a:pt x="36" y="22"/>
                  </a:lnTo>
                  <a:lnTo>
                    <a:pt x="42" y="12"/>
                  </a:lnTo>
                  <a:lnTo>
                    <a:pt x="36" y="6"/>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grpSp>
      <p:cxnSp>
        <p:nvCxnSpPr>
          <p:cNvPr id="227" name="Straight Connector 226"/>
          <p:cNvCxnSpPr/>
          <p:nvPr userDrawn="1"/>
        </p:nvCxnSpPr>
        <p:spPr>
          <a:xfrm>
            <a:off x="4625975" y="4933243"/>
            <a:ext cx="5400675" cy="0"/>
          </a:xfrm>
          <a:prstGeom prst="line">
            <a:avLst/>
          </a:prstGeom>
          <a:ln w="6350">
            <a:solidFill>
              <a:schemeClr val="bg2"/>
            </a:solidFill>
          </a:ln>
        </p:spPr>
        <p:style>
          <a:lnRef idx="1">
            <a:schemeClr val="accent1"/>
          </a:lnRef>
          <a:fillRef idx="0">
            <a:schemeClr val="accent1"/>
          </a:fillRef>
          <a:effectRef idx="0">
            <a:schemeClr val="accent1"/>
          </a:effectRef>
          <a:fontRef idx="minor">
            <a:schemeClr val="tx1"/>
          </a:fontRef>
        </p:style>
      </p:cxnSp>
      <p:sp>
        <p:nvSpPr>
          <p:cNvPr id="228" name="Text Placeholder 6"/>
          <p:cNvSpPr>
            <a:spLocks noGrp="1"/>
          </p:cNvSpPr>
          <p:nvPr userDrawn="1">
            <p:ph type="body" sz="quarter" idx="74" hasCustomPrompt="1"/>
          </p:nvPr>
        </p:nvSpPr>
        <p:spPr>
          <a:xfrm>
            <a:off x="708029" y="2087563"/>
            <a:ext cx="2981321" cy="224711"/>
          </a:xfrm>
          <a:prstGeom prst="rect">
            <a:avLst/>
          </a:prstGeom>
        </p:spPr>
        <p:txBody>
          <a:bodyPr lIns="0" tIns="0" rIns="0" bIns="0"/>
          <a:lstStyle>
            <a:lvl1pPr marL="0" indent="0">
              <a:buNone/>
              <a:defRPr sz="1400" baseline="0">
                <a:solidFill>
                  <a:schemeClr val="tx1"/>
                </a:solidFill>
                <a:latin typeface="Deutsche Bank Text" charset="0"/>
                <a:ea typeface="Deutsche Bank Text" charset="0"/>
                <a:cs typeface="Deutsche Bank Text" charset="0"/>
              </a:defRPr>
            </a:lvl1pPr>
            <a:lvl2pPr marL="455783" indent="0">
              <a:buNone/>
              <a:defRPr>
                <a:solidFill>
                  <a:srgbClr val="00205B"/>
                </a:solidFill>
                <a:latin typeface="Deutsche Bank Text Beta" charset="0"/>
                <a:ea typeface="Deutsche Bank Text Beta" charset="0"/>
                <a:cs typeface="Deutsche Bank Text Beta" charset="0"/>
              </a:defRPr>
            </a:lvl2pPr>
            <a:lvl3pPr marL="911566" indent="0">
              <a:buNone/>
              <a:defRPr>
                <a:solidFill>
                  <a:srgbClr val="00205B"/>
                </a:solidFill>
                <a:latin typeface="Deutsche Bank Text Beta" charset="0"/>
                <a:ea typeface="Deutsche Bank Text Beta" charset="0"/>
                <a:cs typeface="Deutsche Bank Text Beta" charset="0"/>
              </a:defRPr>
            </a:lvl3pPr>
            <a:lvl4pPr marL="1367348" indent="0">
              <a:buNone/>
              <a:defRPr>
                <a:solidFill>
                  <a:srgbClr val="00205B"/>
                </a:solidFill>
                <a:latin typeface="Deutsche Bank Text Beta" charset="0"/>
                <a:ea typeface="Deutsche Bank Text Beta" charset="0"/>
                <a:cs typeface="Deutsche Bank Text Beta" charset="0"/>
              </a:defRPr>
            </a:lvl4pPr>
            <a:lvl5pPr marL="1823131" indent="0">
              <a:buNone/>
              <a:defRPr>
                <a:solidFill>
                  <a:srgbClr val="00205B"/>
                </a:solidFill>
                <a:latin typeface="Deutsche Bank Text Beta" charset="0"/>
                <a:ea typeface="Deutsche Bank Text Beta" charset="0"/>
                <a:cs typeface="Deutsche Bank Text Beta" charset="0"/>
              </a:defRPr>
            </a:lvl5pPr>
          </a:lstStyle>
          <a:p>
            <a:pPr lvl="0"/>
            <a:r>
              <a:rPr lang="en-US" dirty="0"/>
              <a:t>Deutsche Bank Text Dark Blue 14pt</a:t>
            </a:r>
          </a:p>
        </p:txBody>
      </p:sp>
      <p:sp>
        <p:nvSpPr>
          <p:cNvPr id="229" name="Text Placeholder 8"/>
          <p:cNvSpPr>
            <a:spLocks noGrp="1"/>
          </p:cNvSpPr>
          <p:nvPr userDrawn="1">
            <p:ph type="body" sz="quarter" idx="73" hasCustomPrompt="1"/>
          </p:nvPr>
        </p:nvSpPr>
        <p:spPr>
          <a:xfrm>
            <a:off x="701675" y="2473657"/>
            <a:ext cx="3134620" cy="3935081"/>
          </a:xfrm>
          <a:prstGeom prst="rect">
            <a:avLst/>
          </a:prstGeom>
        </p:spPr>
        <p:txBody>
          <a:bodyPr lIns="0" tIns="0" rIns="0" bIns="0"/>
          <a:lstStyle>
            <a:lvl1pPr marL="252000" indent="-252000">
              <a:lnSpc>
                <a:spcPts val="1400"/>
              </a:lnSpc>
              <a:spcBef>
                <a:spcPts val="1400"/>
              </a:spcBef>
              <a:defRPr sz="1200" baseline="0">
                <a:solidFill>
                  <a:schemeClr val="tx2"/>
                </a:solidFill>
                <a:latin typeface="Deutsche Bank Text" charset="0"/>
                <a:ea typeface="Deutsche Bank Text" charset="0"/>
                <a:cs typeface="Deutsche Bank Text" charset="0"/>
              </a:defRPr>
            </a:lvl1pPr>
            <a:lvl2pPr>
              <a:defRPr sz="1400">
                <a:solidFill>
                  <a:srgbClr val="535B61"/>
                </a:solidFill>
                <a:latin typeface="Deutsche Bank Text Beta" charset="0"/>
                <a:ea typeface="Deutsche Bank Text Beta" charset="0"/>
                <a:cs typeface="Deutsche Bank Text Beta" charset="0"/>
              </a:defRPr>
            </a:lvl2pPr>
            <a:lvl3pPr>
              <a:defRPr sz="1400">
                <a:solidFill>
                  <a:srgbClr val="535B61"/>
                </a:solidFill>
                <a:latin typeface="Deutsche Bank Text Beta" charset="0"/>
                <a:ea typeface="Deutsche Bank Text Beta" charset="0"/>
                <a:cs typeface="Deutsche Bank Text Beta" charset="0"/>
              </a:defRPr>
            </a:lvl3pPr>
            <a:lvl4pPr>
              <a:defRPr sz="1400">
                <a:solidFill>
                  <a:srgbClr val="535B61"/>
                </a:solidFill>
                <a:latin typeface="Deutsche Bank Text Beta" charset="0"/>
                <a:ea typeface="Deutsche Bank Text Beta" charset="0"/>
                <a:cs typeface="Deutsche Bank Text Beta" charset="0"/>
              </a:defRPr>
            </a:lvl4pPr>
            <a:lvl5pPr>
              <a:defRPr sz="1400">
                <a:solidFill>
                  <a:srgbClr val="535B61"/>
                </a:solidFill>
                <a:latin typeface="Deutsche Bank Text Beta" charset="0"/>
                <a:ea typeface="Deutsche Bank Text Beta" charset="0"/>
                <a:cs typeface="Deutsche Bank Text Beta" charset="0"/>
              </a:defRPr>
            </a:lvl5pPr>
          </a:lstStyle>
          <a:p>
            <a:pPr lvl="0"/>
            <a:r>
              <a:rPr lang="en-US" dirty="0"/>
              <a:t>Deutsche Bank Text Dark Grey 12pt</a:t>
            </a:r>
          </a:p>
        </p:txBody>
      </p:sp>
      <p:sp>
        <p:nvSpPr>
          <p:cNvPr id="231" name="TextBox 230"/>
          <p:cNvSpPr txBox="1"/>
          <p:nvPr userDrawn="1"/>
        </p:nvSpPr>
        <p:spPr>
          <a:xfrm>
            <a:off x="4864707" y="5027654"/>
            <a:ext cx="439223" cy="123111"/>
          </a:xfrm>
          <a:prstGeom prst="rect">
            <a:avLst/>
          </a:prstGeom>
          <a:noFill/>
        </p:spPr>
        <p:txBody>
          <a:bodyPr wrap="none" lIns="0" tIns="0" rIns="0" bIns="0" rtlCol="0">
            <a:spAutoFit/>
          </a:bodyPr>
          <a:lstStyle/>
          <a:p>
            <a:r>
              <a:rPr lang="en-US" sz="800" dirty="0">
                <a:solidFill>
                  <a:srgbClr val="00205B"/>
                </a:solidFill>
                <a:latin typeface="Deutsche Bank Text" charset="0"/>
                <a:ea typeface="Deutsche Bank Text" charset="0"/>
                <a:cs typeface="Deutsche Bank Text" charset="0"/>
              </a:rPr>
              <a:t>Americas</a:t>
            </a:r>
          </a:p>
        </p:txBody>
      </p:sp>
      <p:sp>
        <p:nvSpPr>
          <p:cNvPr id="234" name="Oval 233"/>
          <p:cNvSpPr/>
          <p:nvPr userDrawn="1"/>
        </p:nvSpPr>
        <p:spPr>
          <a:xfrm>
            <a:off x="4625975" y="5049860"/>
            <a:ext cx="175689" cy="175689"/>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dirty="0">
              <a:solidFill>
                <a:srgbClr val="FFFFFF"/>
              </a:solidFill>
            </a:endParaRPr>
          </a:p>
        </p:txBody>
      </p:sp>
      <p:sp>
        <p:nvSpPr>
          <p:cNvPr id="239" name="Text Placeholder 238"/>
          <p:cNvSpPr>
            <a:spLocks noGrp="1"/>
          </p:cNvSpPr>
          <p:nvPr userDrawn="1">
            <p:ph type="body" sz="quarter" idx="75" hasCustomPrompt="1"/>
          </p:nvPr>
        </p:nvSpPr>
        <p:spPr>
          <a:xfrm>
            <a:off x="4867275" y="5210049"/>
            <a:ext cx="735668" cy="185856"/>
          </a:xfrm>
          <a:prstGeom prst="rect">
            <a:avLst/>
          </a:prstGeom>
        </p:spPr>
        <p:txBody>
          <a:bodyPr lIns="0" tIns="0" rIns="0" bIns="0"/>
          <a:lstStyle>
            <a:lvl1pPr marL="0" indent="0">
              <a:buNone/>
              <a:defRPr sz="1400">
                <a:solidFill>
                  <a:schemeClr val="tx1"/>
                </a:solidFill>
                <a:latin typeface="Deutsche Bank Text" charset="0"/>
                <a:ea typeface="Deutsche Bank Text" charset="0"/>
                <a:cs typeface="Deutsche Bank Text" charset="0"/>
              </a:defRPr>
            </a:lvl1pPr>
          </a:lstStyle>
          <a:p>
            <a:pPr lvl="0"/>
            <a:r>
              <a:rPr lang="en-US" dirty="0"/>
              <a:t>€</a:t>
            </a:r>
            <a:r>
              <a:rPr lang="en-US" dirty="0" err="1"/>
              <a:t>XX.Xbn</a:t>
            </a:r>
            <a:endParaRPr lang="en-US" dirty="0"/>
          </a:p>
        </p:txBody>
      </p:sp>
      <p:sp>
        <p:nvSpPr>
          <p:cNvPr id="242" name="TextBox 241"/>
          <p:cNvSpPr txBox="1"/>
          <p:nvPr userDrawn="1"/>
        </p:nvSpPr>
        <p:spPr>
          <a:xfrm>
            <a:off x="5964884" y="5027654"/>
            <a:ext cx="145874" cy="123111"/>
          </a:xfrm>
          <a:prstGeom prst="rect">
            <a:avLst/>
          </a:prstGeom>
          <a:noFill/>
        </p:spPr>
        <p:txBody>
          <a:bodyPr wrap="none" lIns="0" tIns="0" rIns="0" bIns="0" rtlCol="0">
            <a:spAutoFit/>
          </a:bodyPr>
          <a:lstStyle/>
          <a:p>
            <a:r>
              <a:rPr lang="en-US" sz="800" dirty="0">
                <a:solidFill>
                  <a:srgbClr val="00205B"/>
                </a:solidFill>
                <a:latin typeface="Deutsche Bank Text" charset="0"/>
                <a:ea typeface="Deutsche Bank Text" charset="0"/>
                <a:cs typeface="Deutsche Bank Text" charset="0"/>
              </a:rPr>
              <a:t>UK</a:t>
            </a:r>
          </a:p>
        </p:txBody>
      </p:sp>
      <p:sp>
        <p:nvSpPr>
          <p:cNvPr id="243" name="Oval 242"/>
          <p:cNvSpPr/>
          <p:nvPr userDrawn="1"/>
        </p:nvSpPr>
        <p:spPr>
          <a:xfrm>
            <a:off x="5726152" y="5049860"/>
            <a:ext cx="175689" cy="175689"/>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dirty="0">
              <a:solidFill>
                <a:srgbClr val="FFFFFF"/>
              </a:solidFill>
            </a:endParaRPr>
          </a:p>
        </p:txBody>
      </p:sp>
      <p:sp>
        <p:nvSpPr>
          <p:cNvPr id="244" name="Text Placeholder 238"/>
          <p:cNvSpPr>
            <a:spLocks noGrp="1"/>
          </p:cNvSpPr>
          <p:nvPr userDrawn="1">
            <p:ph type="body" sz="quarter" idx="76" hasCustomPrompt="1"/>
          </p:nvPr>
        </p:nvSpPr>
        <p:spPr>
          <a:xfrm>
            <a:off x="5967452" y="5210049"/>
            <a:ext cx="735668" cy="185856"/>
          </a:xfrm>
          <a:prstGeom prst="rect">
            <a:avLst/>
          </a:prstGeom>
        </p:spPr>
        <p:txBody>
          <a:bodyPr lIns="0" tIns="0" rIns="0" bIns="0"/>
          <a:lstStyle>
            <a:lvl1pPr marL="0" indent="0">
              <a:buNone/>
              <a:defRPr sz="1400">
                <a:solidFill>
                  <a:schemeClr val="tx1"/>
                </a:solidFill>
                <a:latin typeface="Deutsche Bank Text" charset="0"/>
                <a:ea typeface="Deutsche Bank Text" charset="0"/>
                <a:cs typeface="Deutsche Bank Text" charset="0"/>
              </a:defRPr>
            </a:lvl1pPr>
          </a:lstStyle>
          <a:p>
            <a:pPr lvl="0"/>
            <a:r>
              <a:rPr lang="en-US" dirty="0"/>
              <a:t>€</a:t>
            </a:r>
            <a:r>
              <a:rPr lang="en-US" dirty="0" err="1"/>
              <a:t>XX.Xbn</a:t>
            </a:r>
            <a:endParaRPr lang="en-US" dirty="0"/>
          </a:p>
        </p:txBody>
      </p:sp>
      <p:sp>
        <p:nvSpPr>
          <p:cNvPr id="245" name="TextBox 244"/>
          <p:cNvSpPr txBox="1"/>
          <p:nvPr userDrawn="1"/>
        </p:nvSpPr>
        <p:spPr>
          <a:xfrm>
            <a:off x="7148000" y="5027654"/>
            <a:ext cx="298159" cy="123111"/>
          </a:xfrm>
          <a:prstGeom prst="rect">
            <a:avLst/>
          </a:prstGeom>
          <a:noFill/>
        </p:spPr>
        <p:txBody>
          <a:bodyPr wrap="none" lIns="0" tIns="0" rIns="0" bIns="0" rtlCol="0">
            <a:spAutoFit/>
          </a:bodyPr>
          <a:lstStyle/>
          <a:p>
            <a:r>
              <a:rPr lang="en-US" sz="800" dirty="0">
                <a:solidFill>
                  <a:srgbClr val="00205B"/>
                </a:solidFill>
                <a:latin typeface="Deutsche Bank Text" charset="0"/>
                <a:ea typeface="Deutsche Bank Text" charset="0"/>
                <a:cs typeface="Deutsche Bank Text" charset="0"/>
              </a:rPr>
              <a:t>EMEA</a:t>
            </a:r>
          </a:p>
        </p:txBody>
      </p:sp>
      <p:sp>
        <p:nvSpPr>
          <p:cNvPr id="246" name="Oval 245"/>
          <p:cNvSpPr/>
          <p:nvPr userDrawn="1"/>
        </p:nvSpPr>
        <p:spPr>
          <a:xfrm>
            <a:off x="6909268" y="5049860"/>
            <a:ext cx="175689" cy="175689"/>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dirty="0">
              <a:solidFill>
                <a:srgbClr val="FFFFFF"/>
              </a:solidFill>
            </a:endParaRPr>
          </a:p>
        </p:txBody>
      </p:sp>
      <p:sp>
        <p:nvSpPr>
          <p:cNvPr id="247" name="Text Placeholder 238"/>
          <p:cNvSpPr>
            <a:spLocks noGrp="1"/>
          </p:cNvSpPr>
          <p:nvPr userDrawn="1">
            <p:ph type="body" sz="quarter" idx="77" hasCustomPrompt="1"/>
          </p:nvPr>
        </p:nvSpPr>
        <p:spPr>
          <a:xfrm>
            <a:off x="7150568" y="5210049"/>
            <a:ext cx="735668" cy="185856"/>
          </a:xfrm>
          <a:prstGeom prst="rect">
            <a:avLst/>
          </a:prstGeom>
        </p:spPr>
        <p:txBody>
          <a:bodyPr lIns="0" tIns="0" rIns="0" bIns="0"/>
          <a:lstStyle>
            <a:lvl1pPr marL="0" indent="0">
              <a:buNone/>
              <a:defRPr sz="1400">
                <a:solidFill>
                  <a:schemeClr val="tx1"/>
                </a:solidFill>
                <a:latin typeface="Deutsche Bank Text" charset="0"/>
                <a:ea typeface="Deutsche Bank Text" charset="0"/>
                <a:cs typeface="Deutsche Bank Text" charset="0"/>
              </a:defRPr>
            </a:lvl1pPr>
          </a:lstStyle>
          <a:p>
            <a:pPr lvl="0"/>
            <a:r>
              <a:rPr lang="en-US" dirty="0"/>
              <a:t>€</a:t>
            </a:r>
            <a:r>
              <a:rPr lang="en-US" dirty="0" err="1"/>
              <a:t>XX.Xbn</a:t>
            </a:r>
            <a:endParaRPr lang="en-US" dirty="0"/>
          </a:p>
        </p:txBody>
      </p:sp>
      <p:sp>
        <p:nvSpPr>
          <p:cNvPr id="248" name="TextBox 247"/>
          <p:cNvSpPr txBox="1"/>
          <p:nvPr userDrawn="1"/>
        </p:nvSpPr>
        <p:spPr>
          <a:xfrm>
            <a:off x="8181744" y="5027654"/>
            <a:ext cx="285335" cy="123111"/>
          </a:xfrm>
          <a:prstGeom prst="rect">
            <a:avLst/>
          </a:prstGeom>
          <a:noFill/>
        </p:spPr>
        <p:txBody>
          <a:bodyPr wrap="none" lIns="0" tIns="0" rIns="0" bIns="0" rtlCol="0">
            <a:spAutoFit/>
          </a:bodyPr>
          <a:lstStyle/>
          <a:p>
            <a:r>
              <a:rPr lang="en-US" sz="800" dirty="0">
                <a:solidFill>
                  <a:srgbClr val="00205B"/>
                </a:solidFill>
                <a:latin typeface="Deutsche Bank Text" charset="0"/>
                <a:ea typeface="Deutsche Bank Text" charset="0"/>
                <a:cs typeface="Deutsche Bank Text" charset="0"/>
              </a:rPr>
              <a:t>APAC</a:t>
            </a:r>
          </a:p>
        </p:txBody>
      </p:sp>
      <p:sp>
        <p:nvSpPr>
          <p:cNvPr id="249" name="Oval 248"/>
          <p:cNvSpPr/>
          <p:nvPr userDrawn="1"/>
        </p:nvSpPr>
        <p:spPr>
          <a:xfrm>
            <a:off x="7943012" y="5049860"/>
            <a:ext cx="175689" cy="175689"/>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dirty="0">
              <a:solidFill>
                <a:srgbClr val="FFFFFF"/>
              </a:solidFill>
            </a:endParaRPr>
          </a:p>
        </p:txBody>
      </p:sp>
      <p:sp>
        <p:nvSpPr>
          <p:cNvPr id="250" name="Text Placeholder 238"/>
          <p:cNvSpPr>
            <a:spLocks noGrp="1"/>
          </p:cNvSpPr>
          <p:nvPr userDrawn="1">
            <p:ph type="body" sz="quarter" idx="78" hasCustomPrompt="1"/>
          </p:nvPr>
        </p:nvSpPr>
        <p:spPr>
          <a:xfrm>
            <a:off x="8184312" y="5210049"/>
            <a:ext cx="735668" cy="185856"/>
          </a:xfrm>
          <a:prstGeom prst="rect">
            <a:avLst/>
          </a:prstGeom>
        </p:spPr>
        <p:txBody>
          <a:bodyPr lIns="0" tIns="0" rIns="0" bIns="0"/>
          <a:lstStyle>
            <a:lvl1pPr marL="0" indent="0">
              <a:buNone/>
              <a:defRPr sz="1400">
                <a:solidFill>
                  <a:schemeClr val="tx1"/>
                </a:solidFill>
                <a:latin typeface="Deutsche Bank Text" charset="0"/>
                <a:ea typeface="Deutsche Bank Text" charset="0"/>
                <a:cs typeface="Deutsche Bank Text" charset="0"/>
              </a:defRPr>
            </a:lvl1pPr>
          </a:lstStyle>
          <a:p>
            <a:pPr lvl="0"/>
            <a:r>
              <a:rPr lang="en-US" dirty="0"/>
              <a:t>€</a:t>
            </a:r>
            <a:r>
              <a:rPr lang="en-US" dirty="0" err="1"/>
              <a:t>XX.Xbn</a:t>
            </a:r>
            <a:endParaRPr lang="en-US" dirty="0"/>
          </a:p>
        </p:txBody>
      </p:sp>
      <p:sp>
        <p:nvSpPr>
          <p:cNvPr id="240" name="Text Placeholder 6"/>
          <p:cNvSpPr>
            <a:spLocks noGrp="1"/>
          </p:cNvSpPr>
          <p:nvPr userDrawn="1">
            <p:ph type="body" sz="quarter" idx="72" hasCustomPrompt="1"/>
          </p:nvPr>
        </p:nvSpPr>
        <p:spPr>
          <a:xfrm>
            <a:off x="702650" y="6764338"/>
            <a:ext cx="9324000" cy="268287"/>
          </a:xfrm>
          <a:prstGeom prst="rect">
            <a:avLst/>
          </a:prstGeom>
        </p:spPr>
        <p:txBody>
          <a:bodyPr lIns="0" tIns="0" rIns="0" bIns="0" anchor="b"/>
          <a:lstStyle>
            <a:lvl1pPr marL="0" indent="0">
              <a:lnSpc>
                <a:spcPts val="800"/>
              </a:lnSpc>
              <a:spcBef>
                <a:spcPts val="0"/>
              </a:spcBef>
              <a:buNone/>
              <a:defRPr sz="800">
                <a:solidFill>
                  <a:schemeClr val="tx2"/>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8pt</a:t>
            </a:r>
          </a:p>
        </p:txBody>
      </p:sp>
    </p:spTree>
    <p:extLst>
      <p:ext uri="{BB962C8B-B14F-4D97-AF65-F5344CB8AC3E}">
        <p14:creationId xmlns:p14="http://schemas.microsoft.com/office/powerpoint/2010/main" val="2090412362"/>
      </p:ext>
    </p:extLst>
  </p:cSld>
  <p:clrMapOvr>
    <a:masterClrMapping/>
  </p:clrMapOvr>
</p:sldLayout>
</file>

<file path=ppt/slideLayouts/slideLayout218.xml><?xml version="1.0" encoding="utf-8"?>
<p:sldLayout xmlns:a="http://schemas.openxmlformats.org/drawingml/2006/main" xmlns:r="http://schemas.openxmlformats.org/officeDocument/2006/relationships" xmlns:p="http://schemas.openxmlformats.org/presentationml/2006/main" preserve="1" userDrawn="1">
  <p:cSld name="13_Custom Layout">
    <p:spTree>
      <p:nvGrpSpPr>
        <p:cNvPr id="1" name=""/>
        <p:cNvGrpSpPr/>
        <p:nvPr/>
      </p:nvGrpSpPr>
      <p:grpSpPr>
        <a:xfrm>
          <a:off x="0" y="0"/>
          <a:ext cx="0" cy="0"/>
          <a:chOff x="0" y="0"/>
          <a:chExt cx="0" cy="0"/>
        </a:xfrm>
      </p:grpSpPr>
      <p:sp>
        <p:nvSpPr>
          <p:cNvPr id="7" name="Chart Placeholder 14"/>
          <p:cNvSpPr>
            <a:spLocks noGrp="1"/>
          </p:cNvSpPr>
          <p:nvPr>
            <p:ph type="chart" sz="quarter" idx="31" hasCustomPrompt="1"/>
          </p:nvPr>
        </p:nvSpPr>
        <p:spPr>
          <a:xfrm>
            <a:off x="701675" y="2379788"/>
            <a:ext cx="9324975" cy="4028949"/>
          </a:xfrm>
          <a:prstGeom prst="rect">
            <a:avLst/>
          </a:prstGeom>
          <a:noFill/>
          <a:ln w="12700">
            <a:noFill/>
          </a:ln>
        </p:spPr>
        <p:txBody>
          <a:bodyPr anchor="ctr"/>
          <a:lstStyle>
            <a:lvl1pPr marL="0" indent="0" algn="ctr">
              <a:buNone/>
              <a:defRPr sz="1196">
                <a:solidFill>
                  <a:schemeClr val="tx2"/>
                </a:solidFill>
                <a:latin typeface="Deutsche Bank Text" charset="0"/>
                <a:ea typeface="Deutsche Bank Text" charset="0"/>
                <a:cs typeface="Deutsche Bank Text" charset="0"/>
              </a:defRPr>
            </a:lvl1pPr>
          </a:lstStyle>
          <a:p>
            <a:r>
              <a:rPr lang="en-US" dirty="0"/>
              <a:t>Click to add chart</a:t>
            </a:r>
          </a:p>
        </p:txBody>
      </p:sp>
      <p:sp>
        <p:nvSpPr>
          <p:cNvPr id="9" name="Text Placeholder 2"/>
          <p:cNvSpPr>
            <a:spLocks noGrp="1"/>
          </p:cNvSpPr>
          <p:nvPr>
            <p:ph type="body" sz="quarter" idx="62" hasCustomPrompt="1"/>
          </p:nvPr>
        </p:nvSpPr>
        <p:spPr>
          <a:xfrm>
            <a:off x="701675" y="441325"/>
            <a:ext cx="2728091" cy="155645"/>
          </a:xfrm>
          <a:prstGeom prst="rect">
            <a:avLst/>
          </a:prstGeom>
        </p:spPr>
        <p:txBody>
          <a:bodyPr lIns="0" tIns="0" rIns="0" bIns="0"/>
          <a:lstStyle>
            <a:lvl1pPr marL="0" indent="0">
              <a:buNone/>
              <a:defRPr sz="997" b="0" i="0" baseline="0">
                <a:solidFill>
                  <a:schemeClr val="accent2"/>
                </a:solidFill>
                <a:latin typeface="Deutsche Bank Text" charset="0"/>
                <a:ea typeface="Deutsche Bank Text" charset="0"/>
                <a:cs typeface="Deutsche Bank Text" charset="0"/>
              </a:defRPr>
            </a:lvl1pPr>
            <a:lvl2pPr marL="455783" indent="0">
              <a:buNone/>
              <a:defRPr/>
            </a:lvl2pPr>
            <a:lvl3pPr marL="911565" indent="0">
              <a:buNone/>
              <a:defRPr/>
            </a:lvl3pPr>
            <a:lvl4pPr marL="1367348" indent="0">
              <a:buNone/>
              <a:defRPr/>
            </a:lvl4pPr>
            <a:lvl5pPr marL="1823131" indent="0">
              <a:buNone/>
              <a:defRPr/>
            </a:lvl5pPr>
          </a:lstStyle>
          <a:p>
            <a:pPr lvl="0"/>
            <a:r>
              <a:rPr lang="en-US" dirty="0"/>
              <a:t>Deutsche Bank Text Orange 10pt</a:t>
            </a:r>
          </a:p>
        </p:txBody>
      </p:sp>
      <p:sp>
        <p:nvSpPr>
          <p:cNvPr id="10" name="Text Placeholder 5"/>
          <p:cNvSpPr>
            <a:spLocks noGrp="1"/>
          </p:cNvSpPr>
          <p:nvPr>
            <p:ph type="body" sz="quarter" idx="23" hasCustomPrompt="1"/>
          </p:nvPr>
        </p:nvSpPr>
        <p:spPr>
          <a:xfrm>
            <a:off x="701674" y="824430"/>
            <a:ext cx="8532813" cy="478908"/>
          </a:xfrm>
          <a:prstGeom prst="rect">
            <a:avLst/>
          </a:prstGeom>
        </p:spPr>
        <p:txBody>
          <a:bodyPr lIns="0" tIns="0" rIns="0" bIns="0"/>
          <a:lstStyle>
            <a:lvl1pPr marL="0" indent="0">
              <a:lnSpc>
                <a:spcPts val="4000"/>
              </a:lnSpc>
              <a:spcBef>
                <a:spcPts val="0"/>
              </a:spcBef>
              <a:buNone/>
              <a:defRPr sz="3600" baseline="0">
                <a:solidFill>
                  <a:schemeClr val="tx1"/>
                </a:solidFill>
                <a:latin typeface="Deutsche Bank Display" charset="0"/>
                <a:ea typeface="Deutsche Bank Display" charset="0"/>
                <a:cs typeface="Deutsche Bank Display" charset="0"/>
              </a:defRPr>
            </a:lvl1pPr>
            <a:lvl2pPr marL="455783" indent="0">
              <a:buNone/>
              <a:defRPr sz="3600">
                <a:latin typeface="Deutsche Bank Display Beta" charset="0"/>
                <a:ea typeface="Deutsche Bank Display Beta" charset="0"/>
                <a:cs typeface="Deutsche Bank Display Beta" charset="0"/>
              </a:defRPr>
            </a:lvl2pPr>
            <a:lvl3pPr marL="911566" indent="0">
              <a:buNone/>
              <a:defRPr sz="3600">
                <a:latin typeface="Deutsche Bank Display Beta" charset="0"/>
                <a:ea typeface="Deutsche Bank Display Beta" charset="0"/>
                <a:cs typeface="Deutsche Bank Display Beta" charset="0"/>
              </a:defRPr>
            </a:lvl3pPr>
            <a:lvl4pPr marL="1367348" indent="0">
              <a:buNone/>
              <a:defRPr sz="3600">
                <a:latin typeface="Deutsche Bank Display Beta" charset="0"/>
                <a:ea typeface="Deutsche Bank Display Beta" charset="0"/>
                <a:cs typeface="Deutsche Bank Display Beta" charset="0"/>
              </a:defRPr>
            </a:lvl4pPr>
            <a:lvl5pPr marL="1823131" indent="0">
              <a:buNone/>
              <a:defRPr sz="3600">
                <a:latin typeface="Deutsche Bank Display Beta" charset="0"/>
                <a:ea typeface="Deutsche Bank Display Beta" charset="0"/>
                <a:cs typeface="Deutsche Bank Display Beta" charset="0"/>
              </a:defRPr>
            </a:lvl5pPr>
          </a:lstStyle>
          <a:p>
            <a:pPr lvl="0"/>
            <a:r>
              <a:rPr lang="en-US" dirty="0"/>
              <a:t>Deutsche Bank Display Dark Blue 36pt</a:t>
            </a:r>
          </a:p>
        </p:txBody>
      </p:sp>
      <p:sp>
        <p:nvSpPr>
          <p:cNvPr id="14" name="Text Placeholder 3"/>
          <p:cNvSpPr>
            <a:spLocks noGrp="1"/>
          </p:cNvSpPr>
          <p:nvPr>
            <p:ph type="body" sz="quarter" idx="73" hasCustomPrompt="1"/>
          </p:nvPr>
        </p:nvSpPr>
        <p:spPr>
          <a:xfrm>
            <a:off x="701675" y="2087563"/>
            <a:ext cx="9324975" cy="202388"/>
          </a:xfrm>
          <a:prstGeom prst="rect">
            <a:avLst/>
          </a:prstGeom>
        </p:spPr>
        <p:txBody>
          <a:bodyPr lIns="0" tIns="0" rIns="0" bIns="0"/>
          <a:lstStyle>
            <a:lvl1pPr marL="0" indent="0">
              <a:buNone/>
              <a:defRPr sz="1400" b="0" i="0" baseline="0">
                <a:solidFill>
                  <a:schemeClr val="tx1"/>
                </a:solidFill>
                <a:latin typeface="Deutsche Bank Text" charset="0"/>
                <a:ea typeface="Deutsche Bank Text" charset="0"/>
                <a:cs typeface="Deutsche Bank Text" charset="0"/>
              </a:defRPr>
            </a:lvl1pPr>
          </a:lstStyle>
          <a:p>
            <a:pPr lvl="0"/>
            <a:r>
              <a:rPr lang="en-US" dirty="0"/>
              <a:t>Deutsche Bank Text Dark Blue 14pt</a:t>
            </a:r>
          </a:p>
        </p:txBody>
      </p:sp>
      <p:sp>
        <p:nvSpPr>
          <p:cNvPr id="12" name="Text Placeholder 6"/>
          <p:cNvSpPr>
            <a:spLocks noGrp="1"/>
          </p:cNvSpPr>
          <p:nvPr>
            <p:ph type="body" sz="quarter" idx="72" hasCustomPrompt="1"/>
          </p:nvPr>
        </p:nvSpPr>
        <p:spPr>
          <a:xfrm>
            <a:off x="702650" y="6764338"/>
            <a:ext cx="9324000" cy="268287"/>
          </a:xfrm>
          <a:prstGeom prst="rect">
            <a:avLst/>
          </a:prstGeom>
        </p:spPr>
        <p:txBody>
          <a:bodyPr lIns="0" tIns="0" rIns="0" bIns="0" anchor="b"/>
          <a:lstStyle>
            <a:lvl1pPr marL="0" indent="0">
              <a:lnSpc>
                <a:spcPts val="800"/>
              </a:lnSpc>
              <a:spcBef>
                <a:spcPts val="0"/>
              </a:spcBef>
              <a:buNone/>
              <a:defRPr sz="800">
                <a:solidFill>
                  <a:schemeClr val="tx2"/>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8pt</a:t>
            </a:r>
          </a:p>
        </p:txBody>
      </p:sp>
    </p:spTree>
    <p:extLst>
      <p:ext uri="{BB962C8B-B14F-4D97-AF65-F5344CB8AC3E}">
        <p14:creationId xmlns:p14="http://schemas.microsoft.com/office/powerpoint/2010/main" val="2377560314"/>
      </p:ext>
    </p:extLst>
  </p:cSld>
  <p:clrMapOvr>
    <a:masterClrMapping/>
  </p:clrMapOvr>
</p:sldLayout>
</file>

<file path=ppt/slideLayouts/slideLayout219.xml><?xml version="1.0" encoding="utf-8"?>
<p:sldLayout xmlns:a="http://schemas.openxmlformats.org/drawingml/2006/main" xmlns:r="http://schemas.openxmlformats.org/officeDocument/2006/relationships" xmlns:p="http://schemas.openxmlformats.org/presentationml/2006/main" preserve="1" userDrawn="1">
  <p:cSld name="60_Custom Layout">
    <p:spTree>
      <p:nvGrpSpPr>
        <p:cNvPr id="1" name=""/>
        <p:cNvGrpSpPr/>
        <p:nvPr/>
      </p:nvGrpSpPr>
      <p:grpSpPr>
        <a:xfrm>
          <a:off x="0" y="0"/>
          <a:ext cx="0" cy="0"/>
          <a:chOff x="0" y="0"/>
          <a:chExt cx="0" cy="0"/>
        </a:xfrm>
      </p:grpSpPr>
      <p:sp>
        <p:nvSpPr>
          <p:cNvPr id="10" name="Text Placeholder 2"/>
          <p:cNvSpPr>
            <a:spLocks noGrp="1"/>
          </p:cNvSpPr>
          <p:nvPr>
            <p:ph type="body" sz="quarter" idx="62" hasCustomPrompt="1"/>
          </p:nvPr>
        </p:nvSpPr>
        <p:spPr>
          <a:xfrm>
            <a:off x="701675" y="441325"/>
            <a:ext cx="2728091" cy="155645"/>
          </a:xfrm>
          <a:prstGeom prst="rect">
            <a:avLst/>
          </a:prstGeom>
        </p:spPr>
        <p:txBody>
          <a:bodyPr lIns="0" tIns="0" rIns="0" bIns="0"/>
          <a:lstStyle>
            <a:lvl1pPr marL="0" indent="0">
              <a:buNone/>
              <a:defRPr sz="997" b="0" i="0" baseline="0">
                <a:solidFill>
                  <a:schemeClr val="accent2"/>
                </a:solidFill>
                <a:latin typeface="Deutsche Bank Text" charset="0"/>
                <a:ea typeface="Deutsche Bank Text" charset="0"/>
                <a:cs typeface="Deutsche Bank Text" charset="0"/>
              </a:defRPr>
            </a:lvl1pPr>
            <a:lvl2pPr marL="455783" indent="0">
              <a:buNone/>
              <a:defRPr/>
            </a:lvl2pPr>
            <a:lvl3pPr marL="911565" indent="0">
              <a:buNone/>
              <a:defRPr/>
            </a:lvl3pPr>
            <a:lvl4pPr marL="1367348" indent="0">
              <a:buNone/>
              <a:defRPr/>
            </a:lvl4pPr>
            <a:lvl5pPr marL="1823131" indent="0">
              <a:buNone/>
              <a:defRPr/>
            </a:lvl5pPr>
          </a:lstStyle>
          <a:p>
            <a:pPr lvl="0"/>
            <a:r>
              <a:rPr lang="en-US" dirty="0"/>
              <a:t>Deutsche Bank Text Orange 10pt</a:t>
            </a:r>
          </a:p>
        </p:txBody>
      </p:sp>
      <p:sp>
        <p:nvSpPr>
          <p:cNvPr id="11" name="Text Placeholder 5"/>
          <p:cNvSpPr>
            <a:spLocks noGrp="1"/>
          </p:cNvSpPr>
          <p:nvPr>
            <p:ph type="body" sz="quarter" idx="63" hasCustomPrompt="1"/>
          </p:nvPr>
        </p:nvSpPr>
        <p:spPr>
          <a:xfrm>
            <a:off x="701675" y="824430"/>
            <a:ext cx="8532812" cy="478908"/>
          </a:xfrm>
          <a:prstGeom prst="rect">
            <a:avLst/>
          </a:prstGeom>
        </p:spPr>
        <p:txBody>
          <a:bodyPr lIns="0" tIns="0" rIns="0" bIns="0"/>
          <a:lstStyle>
            <a:lvl1pPr marL="0" indent="0">
              <a:lnSpc>
                <a:spcPts val="4000"/>
              </a:lnSpc>
              <a:spcBef>
                <a:spcPts val="0"/>
              </a:spcBef>
              <a:buNone/>
              <a:defRPr sz="3600" baseline="0">
                <a:solidFill>
                  <a:schemeClr val="tx1"/>
                </a:solidFill>
                <a:latin typeface="Deutsche Bank Display" charset="0"/>
                <a:ea typeface="Deutsche Bank Display" charset="0"/>
                <a:cs typeface="Deutsche Bank Display" charset="0"/>
              </a:defRPr>
            </a:lvl1pPr>
            <a:lvl2pPr marL="455783" indent="0">
              <a:buNone/>
              <a:defRPr sz="3600">
                <a:latin typeface="Deutsche Bank Display Beta" charset="0"/>
                <a:ea typeface="Deutsche Bank Display Beta" charset="0"/>
                <a:cs typeface="Deutsche Bank Display Beta" charset="0"/>
              </a:defRPr>
            </a:lvl2pPr>
            <a:lvl3pPr marL="911566" indent="0">
              <a:buNone/>
              <a:defRPr sz="3600">
                <a:latin typeface="Deutsche Bank Display Beta" charset="0"/>
                <a:ea typeface="Deutsche Bank Display Beta" charset="0"/>
                <a:cs typeface="Deutsche Bank Display Beta" charset="0"/>
              </a:defRPr>
            </a:lvl3pPr>
            <a:lvl4pPr marL="1367348" indent="0">
              <a:buNone/>
              <a:defRPr sz="3600">
                <a:latin typeface="Deutsche Bank Display Beta" charset="0"/>
                <a:ea typeface="Deutsche Bank Display Beta" charset="0"/>
                <a:cs typeface="Deutsche Bank Display Beta" charset="0"/>
              </a:defRPr>
            </a:lvl4pPr>
            <a:lvl5pPr marL="1823131" indent="0">
              <a:buNone/>
              <a:defRPr sz="3600">
                <a:latin typeface="Deutsche Bank Display Beta" charset="0"/>
                <a:ea typeface="Deutsche Bank Display Beta" charset="0"/>
                <a:cs typeface="Deutsche Bank Display Beta" charset="0"/>
              </a:defRPr>
            </a:lvl5pPr>
          </a:lstStyle>
          <a:p>
            <a:pPr lvl="0"/>
            <a:r>
              <a:rPr lang="en-US" dirty="0"/>
              <a:t>Deutsche Bank Display Dark Blue 36pt</a:t>
            </a:r>
          </a:p>
        </p:txBody>
      </p:sp>
      <p:sp>
        <p:nvSpPr>
          <p:cNvPr id="12" name="Chart Placeholder 14"/>
          <p:cNvSpPr>
            <a:spLocks noGrp="1"/>
          </p:cNvSpPr>
          <p:nvPr>
            <p:ph type="chart" sz="quarter" idx="31" hasCustomPrompt="1"/>
          </p:nvPr>
        </p:nvSpPr>
        <p:spPr>
          <a:xfrm>
            <a:off x="701676" y="2379789"/>
            <a:ext cx="3779838" cy="3523172"/>
          </a:xfrm>
          <a:prstGeom prst="rect">
            <a:avLst/>
          </a:prstGeom>
          <a:noFill/>
          <a:ln w="12700">
            <a:noFill/>
          </a:ln>
        </p:spPr>
        <p:txBody>
          <a:bodyPr anchor="ctr"/>
          <a:lstStyle>
            <a:lvl1pPr marL="0" indent="0" algn="ctr">
              <a:buNone/>
              <a:defRPr sz="1196">
                <a:solidFill>
                  <a:schemeClr val="tx2"/>
                </a:solidFill>
                <a:latin typeface="Deutsche Bank Text" charset="0"/>
                <a:ea typeface="Deutsche Bank Text" charset="0"/>
                <a:cs typeface="Deutsche Bank Text" charset="0"/>
              </a:defRPr>
            </a:lvl1pPr>
          </a:lstStyle>
          <a:p>
            <a:r>
              <a:rPr lang="en-US" dirty="0"/>
              <a:t>Click to add chart</a:t>
            </a:r>
          </a:p>
        </p:txBody>
      </p:sp>
      <p:cxnSp>
        <p:nvCxnSpPr>
          <p:cNvPr id="13" name="Straight Connector 12"/>
          <p:cNvCxnSpPr/>
          <p:nvPr userDrawn="1"/>
        </p:nvCxnSpPr>
        <p:spPr>
          <a:xfrm>
            <a:off x="701675" y="2379789"/>
            <a:ext cx="3779838" cy="0"/>
          </a:xfrm>
          <a:prstGeom prst="line">
            <a:avLst/>
          </a:prstGeom>
          <a:ln w="6350">
            <a:solidFill>
              <a:srgbClr val="A7A8AA"/>
            </a:solidFill>
          </a:ln>
        </p:spPr>
        <p:style>
          <a:lnRef idx="1">
            <a:schemeClr val="accent1"/>
          </a:lnRef>
          <a:fillRef idx="0">
            <a:schemeClr val="accent1"/>
          </a:fillRef>
          <a:effectRef idx="0">
            <a:schemeClr val="accent1"/>
          </a:effectRef>
          <a:fontRef idx="minor">
            <a:schemeClr val="tx1"/>
          </a:fontRef>
        </p:style>
      </p:cxnSp>
      <p:sp>
        <p:nvSpPr>
          <p:cNvPr id="15" name="Text Placeholder 3"/>
          <p:cNvSpPr>
            <a:spLocks noGrp="1"/>
          </p:cNvSpPr>
          <p:nvPr>
            <p:ph type="body" sz="quarter" idx="73" hasCustomPrompt="1"/>
          </p:nvPr>
        </p:nvSpPr>
        <p:spPr>
          <a:xfrm>
            <a:off x="701676" y="2087563"/>
            <a:ext cx="3779838" cy="202388"/>
          </a:xfrm>
          <a:prstGeom prst="rect">
            <a:avLst/>
          </a:prstGeom>
        </p:spPr>
        <p:txBody>
          <a:bodyPr lIns="0" tIns="0" rIns="0" bIns="0"/>
          <a:lstStyle>
            <a:lvl1pPr marL="0" indent="0">
              <a:buNone/>
              <a:defRPr sz="1400" b="0" i="0" baseline="0">
                <a:solidFill>
                  <a:schemeClr val="tx1"/>
                </a:solidFill>
                <a:latin typeface="Deutsche Bank Text" charset="0"/>
                <a:ea typeface="Deutsche Bank Text" charset="0"/>
                <a:cs typeface="Deutsche Bank Text" charset="0"/>
              </a:defRPr>
            </a:lvl1pPr>
          </a:lstStyle>
          <a:p>
            <a:pPr lvl="0"/>
            <a:r>
              <a:rPr lang="en-US" dirty="0"/>
              <a:t>Deutsche Bank Text Dark Blue 14pt</a:t>
            </a:r>
          </a:p>
        </p:txBody>
      </p:sp>
      <p:sp>
        <p:nvSpPr>
          <p:cNvPr id="21" name="Chart Placeholder 14"/>
          <p:cNvSpPr>
            <a:spLocks noGrp="1"/>
          </p:cNvSpPr>
          <p:nvPr>
            <p:ph type="chart" sz="quarter" idx="74" hasCustomPrompt="1"/>
          </p:nvPr>
        </p:nvSpPr>
        <p:spPr>
          <a:xfrm>
            <a:off x="5418138" y="2379789"/>
            <a:ext cx="3816350" cy="3523172"/>
          </a:xfrm>
          <a:prstGeom prst="rect">
            <a:avLst/>
          </a:prstGeom>
          <a:noFill/>
          <a:ln w="12700">
            <a:noFill/>
          </a:ln>
        </p:spPr>
        <p:txBody>
          <a:bodyPr anchor="ctr"/>
          <a:lstStyle>
            <a:lvl1pPr marL="0" indent="0" algn="ctr">
              <a:buNone/>
              <a:defRPr sz="1196">
                <a:solidFill>
                  <a:schemeClr val="tx2"/>
                </a:solidFill>
                <a:latin typeface="Deutsche Bank Text" charset="0"/>
                <a:ea typeface="Deutsche Bank Text" charset="0"/>
                <a:cs typeface="Deutsche Bank Text" charset="0"/>
              </a:defRPr>
            </a:lvl1pPr>
          </a:lstStyle>
          <a:p>
            <a:r>
              <a:rPr lang="en-US" dirty="0"/>
              <a:t>Click to add chart</a:t>
            </a:r>
          </a:p>
        </p:txBody>
      </p:sp>
      <p:cxnSp>
        <p:nvCxnSpPr>
          <p:cNvPr id="22" name="Straight Connector 21"/>
          <p:cNvCxnSpPr/>
          <p:nvPr userDrawn="1"/>
        </p:nvCxnSpPr>
        <p:spPr>
          <a:xfrm>
            <a:off x="5418137" y="2379789"/>
            <a:ext cx="3816350" cy="0"/>
          </a:xfrm>
          <a:prstGeom prst="line">
            <a:avLst/>
          </a:prstGeom>
          <a:ln w="6350">
            <a:solidFill>
              <a:srgbClr val="A7A8AA"/>
            </a:solidFill>
          </a:ln>
        </p:spPr>
        <p:style>
          <a:lnRef idx="1">
            <a:schemeClr val="accent1"/>
          </a:lnRef>
          <a:fillRef idx="0">
            <a:schemeClr val="accent1"/>
          </a:fillRef>
          <a:effectRef idx="0">
            <a:schemeClr val="accent1"/>
          </a:effectRef>
          <a:fontRef idx="minor">
            <a:schemeClr val="tx1"/>
          </a:fontRef>
        </p:style>
      </p:cxnSp>
      <p:sp>
        <p:nvSpPr>
          <p:cNvPr id="23" name="Text Placeholder 3"/>
          <p:cNvSpPr>
            <a:spLocks noGrp="1"/>
          </p:cNvSpPr>
          <p:nvPr>
            <p:ph type="body" sz="quarter" idx="75" hasCustomPrompt="1"/>
          </p:nvPr>
        </p:nvSpPr>
        <p:spPr>
          <a:xfrm>
            <a:off x="5418138" y="2087563"/>
            <a:ext cx="3816350" cy="202388"/>
          </a:xfrm>
          <a:prstGeom prst="rect">
            <a:avLst/>
          </a:prstGeom>
        </p:spPr>
        <p:txBody>
          <a:bodyPr lIns="0" tIns="0" rIns="0" bIns="0"/>
          <a:lstStyle>
            <a:lvl1pPr marL="0" indent="0">
              <a:buNone/>
              <a:defRPr sz="1400" b="0" i="0" baseline="0">
                <a:solidFill>
                  <a:schemeClr val="tx1"/>
                </a:solidFill>
                <a:latin typeface="Deutsche Bank Text" charset="0"/>
                <a:ea typeface="Deutsche Bank Text" charset="0"/>
                <a:cs typeface="Deutsche Bank Text" charset="0"/>
              </a:defRPr>
            </a:lvl1pPr>
          </a:lstStyle>
          <a:p>
            <a:pPr lvl="0"/>
            <a:r>
              <a:rPr lang="en-US" dirty="0"/>
              <a:t>Deutsche Bank Text Dark Blue 14pt</a:t>
            </a:r>
          </a:p>
        </p:txBody>
      </p:sp>
      <p:sp>
        <p:nvSpPr>
          <p:cNvPr id="7" name="Text Placeholder 6"/>
          <p:cNvSpPr>
            <a:spLocks noGrp="1"/>
          </p:cNvSpPr>
          <p:nvPr>
            <p:ph type="body" sz="quarter" idx="76" hasCustomPrompt="1"/>
          </p:nvPr>
        </p:nvSpPr>
        <p:spPr>
          <a:xfrm>
            <a:off x="701675" y="6096635"/>
            <a:ext cx="3779838" cy="496888"/>
          </a:xfrm>
          <a:prstGeom prst="rect">
            <a:avLst/>
          </a:prstGeom>
        </p:spPr>
        <p:txBody>
          <a:bodyPr lIns="0" tIns="0" rIns="0" bIns="0"/>
          <a:lstStyle>
            <a:lvl1pPr marL="108000" indent="-108000">
              <a:lnSpc>
                <a:spcPts val="1200"/>
              </a:lnSpc>
              <a:spcBef>
                <a:spcPts val="0"/>
              </a:spcBef>
              <a:defRPr sz="1000" baseline="0">
                <a:solidFill>
                  <a:schemeClr val="tx2"/>
                </a:solidFill>
                <a:latin typeface="Deutsche Bank Text" charset="0"/>
                <a:ea typeface="Deutsche Bank Text" charset="0"/>
                <a:cs typeface="Deutsche Bank Text" charset="0"/>
              </a:defRPr>
            </a:lvl1pPr>
            <a:lvl2pPr marL="108000" indent="-108000">
              <a:defRPr sz="1000">
                <a:solidFill>
                  <a:srgbClr val="535B61"/>
                </a:solidFill>
                <a:latin typeface="Deutsche Bank Text Beta" charset="0"/>
                <a:ea typeface="Deutsche Bank Text Beta" charset="0"/>
                <a:cs typeface="Deutsche Bank Text Beta" charset="0"/>
              </a:defRPr>
            </a:lvl2pPr>
            <a:lvl3pPr marL="108000" indent="-108000">
              <a:defRPr sz="1000">
                <a:solidFill>
                  <a:srgbClr val="535B61"/>
                </a:solidFill>
                <a:latin typeface="Deutsche Bank Text Beta" charset="0"/>
                <a:ea typeface="Deutsche Bank Text Beta" charset="0"/>
                <a:cs typeface="Deutsche Bank Text Beta" charset="0"/>
              </a:defRPr>
            </a:lvl3pPr>
            <a:lvl4pPr marL="108000" indent="-108000">
              <a:defRPr sz="1000">
                <a:solidFill>
                  <a:srgbClr val="535B61"/>
                </a:solidFill>
                <a:latin typeface="Deutsche Bank Text Beta" charset="0"/>
                <a:ea typeface="Deutsche Bank Text Beta" charset="0"/>
                <a:cs typeface="Deutsche Bank Text Beta" charset="0"/>
              </a:defRPr>
            </a:lvl4pPr>
            <a:lvl5pPr marL="108000" indent="-108000">
              <a:defRPr sz="1000">
                <a:solidFill>
                  <a:srgbClr val="535B61"/>
                </a:solidFill>
                <a:latin typeface="Deutsche Bank Text Beta" charset="0"/>
                <a:ea typeface="Deutsche Bank Text Beta" charset="0"/>
                <a:cs typeface="Deutsche Bank Text Beta" charset="0"/>
              </a:defRPr>
            </a:lvl5pPr>
          </a:lstStyle>
          <a:p>
            <a:pPr lvl="0"/>
            <a:r>
              <a:rPr lang="en-US" dirty="0"/>
              <a:t>Deutsche Bank Text Dark Grey 10pt</a:t>
            </a:r>
          </a:p>
        </p:txBody>
      </p:sp>
      <p:sp>
        <p:nvSpPr>
          <p:cNvPr id="24" name="Text Placeholder 6"/>
          <p:cNvSpPr>
            <a:spLocks noGrp="1"/>
          </p:cNvSpPr>
          <p:nvPr>
            <p:ph type="body" sz="quarter" idx="77" hasCustomPrompt="1"/>
          </p:nvPr>
        </p:nvSpPr>
        <p:spPr>
          <a:xfrm>
            <a:off x="5418136" y="6096635"/>
            <a:ext cx="3816351" cy="496888"/>
          </a:xfrm>
          <a:prstGeom prst="rect">
            <a:avLst/>
          </a:prstGeom>
        </p:spPr>
        <p:txBody>
          <a:bodyPr lIns="0" tIns="0" rIns="0" bIns="0"/>
          <a:lstStyle>
            <a:lvl1pPr marL="108000" indent="-108000">
              <a:lnSpc>
                <a:spcPts val="1200"/>
              </a:lnSpc>
              <a:spcBef>
                <a:spcPts val="0"/>
              </a:spcBef>
              <a:defRPr sz="1000" baseline="0">
                <a:solidFill>
                  <a:schemeClr val="tx2"/>
                </a:solidFill>
                <a:latin typeface="Deutsche Bank Text" charset="0"/>
                <a:ea typeface="Deutsche Bank Text" charset="0"/>
                <a:cs typeface="Deutsche Bank Text" charset="0"/>
              </a:defRPr>
            </a:lvl1pPr>
            <a:lvl2pPr marL="108000" indent="-108000">
              <a:defRPr sz="1000">
                <a:solidFill>
                  <a:srgbClr val="535B61"/>
                </a:solidFill>
                <a:latin typeface="Deutsche Bank Text Beta" charset="0"/>
                <a:ea typeface="Deutsche Bank Text Beta" charset="0"/>
                <a:cs typeface="Deutsche Bank Text Beta" charset="0"/>
              </a:defRPr>
            </a:lvl2pPr>
            <a:lvl3pPr marL="108000" indent="-108000">
              <a:defRPr sz="1000">
                <a:solidFill>
                  <a:srgbClr val="535B61"/>
                </a:solidFill>
                <a:latin typeface="Deutsche Bank Text Beta" charset="0"/>
                <a:ea typeface="Deutsche Bank Text Beta" charset="0"/>
                <a:cs typeface="Deutsche Bank Text Beta" charset="0"/>
              </a:defRPr>
            </a:lvl3pPr>
            <a:lvl4pPr marL="108000" indent="-108000">
              <a:defRPr sz="1000">
                <a:solidFill>
                  <a:srgbClr val="535B61"/>
                </a:solidFill>
                <a:latin typeface="Deutsche Bank Text Beta" charset="0"/>
                <a:ea typeface="Deutsche Bank Text Beta" charset="0"/>
                <a:cs typeface="Deutsche Bank Text Beta" charset="0"/>
              </a:defRPr>
            </a:lvl4pPr>
            <a:lvl5pPr marL="108000" indent="-108000">
              <a:defRPr sz="1000">
                <a:solidFill>
                  <a:srgbClr val="535B61"/>
                </a:solidFill>
                <a:latin typeface="Deutsche Bank Text Beta" charset="0"/>
                <a:ea typeface="Deutsche Bank Text Beta" charset="0"/>
                <a:cs typeface="Deutsche Bank Text Beta" charset="0"/>
              </a:defRPr>
            </a:lvl5pPr>
          </a:lstStyle>
          <a:p>
            <a:pPr lvl="0"/>
            <a:r>
              <a:rPr lang="en-US" dirty="0"/>
              <a:t>Deutsche Bank Text Dark Grey 10pt</a:t>
            </a:r>
          </a:p>
        </p:txBody>
      </p:sp>
      <p:sp>
        <p:nvSpPr>
          <p:cNvPr id="16" name="Text Placeholder 6"/>
          <p:cNvSpPr>
            <a:spLocks noGrp="1"/>
          </p:cNvSpPr>
          <p:nvPr>
            <p:ph type="body" sz="quarter" idx="72" hasCustomPrompt="1"/>
          </p:nvPr>
        </p:nvSpPr>
        <p:spPr>
          <a:xfrm>
            <a:off x="702650" y="6764338"/>
            <a:ext cx="9324000" cy="268287"/>
          </a:xfrm>
          <a:prstGeom prst="rect">
            <a:avLst/>
          </a:prstGeom>
        </p:spPr>
        <p:txBody>
          <a:bodyPr lIns="0" tIns="0" rIns="0" bIns="0" anchor="b"/>
          <a:lstStyle>
            <a:lvl1pPr marL="0" indent="0">
              <a:lnSpc>
                <a:spcPts val="800"/>
              </a:lnSpc>
              <a:spcBef>
                <a:spcPts val="0"/>
              </a:spcBef>
              <a:buNone/>
              <a:defRPr sz="800">
                <a:solidFill>
                  <a:schemeClr val="tx2"/>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8pt</a:t>
            </a:r>
          </a:p>
        </p:txBody>
      </p:sp>
    </p:spTree>
    <p:extLst>
      <p:ext uri="{BB962C8B-B14F-4D97-AF65-F5344CB8AC3E}">
        <p14:creationId xmlns:p14="http://schemas.microsoft.com/office/powerpoint/2010/main" val="1441577559"/>
      </p:ext>
    </p:extLst>
  </p:cSld>
  <p:clrMapOvr>
    <a:masterClrMapping/>
  </p:clrMapOvr>
</p:sldLayout>
</file>

<file path=ppt/slideLayouts/slideLayout22.xml><?xml version="1.0" encoding="utf-8"?>
<p:sldLayout xmlns:a="http://schemas.openxmlformats.org/drawingml/2006/main" xmlns:r="http://schemas.openxmlformats.org/officeDocument/2006/relationships" xmlns:p="http://schemas.openxmlformats.org/presentationml/2006/main" preserve="1" userDrawn="1">
  <p:cSld name="8_Numbering">
    <p:spTree>
      <p:nvGrpSpPr>
        <p:cNvPr id="1" name=""/>
        <p:cNvGrpSpPr/>
        <p:nvPr/>
      </p:nvGrpSpPr>
      <p:grpSpPr>
        <a:xfrm>
          <a:off x="0" y="0"/>
          <a:ext cx="0" cy="0"/>
          <a:chOff x="0" y="0"/>
          <a:chExt cx="0" cy="0"/>
        </a:xfrm>
      </p:grpSpPr>
      <p:sp>
        <p:nvSpPr>
          <p:cNvPr id="4" name="Text Placeholder 2"/>
          <p:cNvSpPr>
            <a:spLocks noGrp="1"/>
          </p:cNvSpPr>
          <p:nvPr>
            <p:ph type="body" sz="quarter" idx="62" hasCustomPrompt="1"/>
          </p:nvPr>
        </p:nvSpPr>
        <p:spPr>
          <a:xfrm>
            <a:off x="701675" y="441325"/>
            <a:ext cx="2728091" cy="155645"/>
          </a:xfrm>
          <a:prstGeom prst="rect">
            <a:avLst/>
          </a:prstGeom>
        </p:spPr>
        <p:txBody>
          <a:bodyPr lIns="0" tIns="0" rIns="0" bIns="0"/>
          <a:lstStyle>
            <a:lvl1pPr marL="0" indent="0">
              <a:buNone/>
              <a:defRPr sz="997" b="0" i="0" baseline="0">
                <a:solidFill>
                  <a:schemeClr val="accent2"/>
                </a:solidFill>
                <a:latin typeface="Deutsche Bank Text" charset="0"/>
                <a:ea typeface="Deutsche Bank Text" charset="0"/>
                <a:cs typeface="Deutsche Bank Text" charset="0"/>
              </a:defRPr>
            </a:lvl1pPr>
            <a:lvl2pPr marL="455783" indent="0">
              <a:buNone/>
              <a:defRPr/>
            </a:lvl2pPr>
            <a:lvl3pPr marL="911565" indent="0">
              <a:buNone/>
              <a:defRPr/>
            </a:lvl3pPr>
            <a:lvl4pPr marL="1367348" indent="0">
              <a:buNone/>
              <a:defRPr/>
            </a:lvl4pPr>
            <a:lvl5pPr marL="1823131" indent="0">
              <a:buNone/>
              <a:defRPr/>
            </a:lvl5pPr>
          </a:lstStyle>
          <a:p>
            <a:pPr lvl="0"/>
            <a:r>
              <a:rPr lang="en-US" dirty="0"/>
              <a:t>Deutsche Bank Text Orange 10pt</a:t>
            </a:r>
          </a:p>
        </p:txBody>
      </p:sp>
      <p:sp>
        <p:nvSpPr>
          <p:cNvPr id="5" name="Text Placeholder 5"/>
          <p:cNvSpPr>
            <a:spLocks noGrp="1"/>
          </p:cNvSpPr>
          <p:nvPr>
            <p:ph type="body" sz="quarter" idx="63" hasCustomPrompt="1"/>
          </p:nvPr>
        </p:nvSpPr>
        <p:spPr>
          <a:xfrm>
            <a:off x="701676" y="824430"/>
            <a:ext cx="8532812" cy="478908"/>
          </a:xfrm>
          <a:prstGeom prst="rect">
            <a:avLst/>
          </a:prstGeom>
        </p:spPr>
        <p:txBody>
          <a:bodyPr lIns="0" tIns="0" rIns="0" bIns="0"/>
          <a:lstStyle>
            <a:lvl1pPr marL="0" indent="0">
              <a:lnSpc>
                <a:spcPts val="4000"/>
              </a:lnSpc>
              <a:spcBef>
                <a:spcPts val="0"/>
              </a:spcBef>
              <a:buNone/>
              <a:defRPr sz="3600" baseline="0">
                <a:solidFill>
                  <a:schemeClr val="tx1"/>
                </a:solidFill>
                <a:latin typeface="Deutsche Bank Display" charset="0"/>
                <a:ea typeface="Deutsche Bank Display" charset="0"/>
                <a:cs typeface="Deutsche Bank Display" charset="0"/>
              </a:defRPr>
            </a:lvl1pPr>
            <a:lvl2pPr marL="455783" indent="0">
              <a:buNone/>
              <a:defRPr sz="3600">
                <a:latin typeface="Deutsche Bank Display Beta" charset="0"/>
                <a:ea typeface="Deutsche Bank Display Beta" charset="0"/>
                <a:cs typeface="Deutsche Bank Display Beta" charset="0"/>
              </a:defRPr>
            </a:lvl2pPr>
            <a:lvl3pPr marL="911566" indent="0">
              <a:buNone/>
              <a:defRPr sz="3600">
                <a:latin typeface="Deutsche Bank Display Beta" charset="0"/>
                <a:ea typeface="Deutsche Bank Display Beta" charset="0"/>
                <a:cs typeface="Deutsche Bank Display Beta" charset="0"/>
              </a:defRPr>
            </a:lvl3pPr>
            <a:lvl4pPr marL="1367348" indent="0">
              <a:buNone/>
              <a:defRPr sz="3600">
                <a:latin typeface="Deutsche Bank Display Beta" charset="0"/>
                <a:ea typeface="Deutsche Bank Display Beta" charset="0"/>
                <a:cs typeface="Deutsche Bank Display Beta" charset="0"/>
              </a:defRPr>
            </a:lvl4pPr>
            <a:lvl5pPr marL="1823131" indent="0">
              <a:buNone/>
              <a:defRPr sz="3600">
                <a:latin typeface="Deutsche Bank Display Beta" charset="0"/>
                <a:ea typeface="Deutsche Bank Display Beta" charset="0"/>
                <a:cs typeface="Deutsche Bank Display Beta" charset="0"/>
              </a:defRPr>
            </a:lvl5pPr>
          </a:lstStyle>
          <a:p>
            <a:pPr lvl="0"/>
            <a:r>
              <a:rPr lang="en-US" dirty="0"/>
              <a:t>Deutsche Bank Display Dark Blue 36pt</a:t>
            </a:r>
          </a:p>
        </p:txBody>
      </p:sp>
      <p:sp>
        <p:nvSpPr>
          <p:cNvPr id="9" name="Text Placeholder 7"/>
          <p:cNvSpPr>
            <a:spLocks noGrp="1"/>
          </p:cNvSpPr>
          <p:nvPr>
            <p:ph type="body" sz="quarter" idx="74" hasCustomPrompt="1"/>
          </p:nvPr>
        </p:nvSpPr>
        <p:spPr>
          <a:xfrm>
            <a:off x="1312864" y="2098521"/>
            <a:ext cx="5545136" cy="339481"/>
          </a:xfrm>
          <a:prstGeom prst="rect">
            <a:avLst/>
          </a:prstGeom>
        </p:spPr>
        <p:txBody>
          <a:bodyPr lIns="0" tIns="0" rIns="0" bIns="0"/>
          <a:lstStyle>
            <a:lvl1pPr marL="0" indent="0">
              <a:lnSpc>
                <a:spcPts val="1400"/>
              </a:lnSpc>
              <a:spcBef>
                <a:spcPts val="0"/>
              </a:spcBef>
              <a:buNone/>
              <a:defRPr sz="1200" baseline="0">
                <a:solidFill>
                  <a:schemeClr val="tx2"/>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12pt</a:t>
            </a:r>
          </a:p>
        </p:txBody>
      </p:sp>
      <p:sp>
        <p:nvSpPr>
          <p:cNvPr id="20" name="Text Placeholder 7"/>
          <p:cNvSpPr>
            <a:spLocks noGrp="1"/>
          </p:cNvSpPr>
          <p:nvPr>
            <p:ph type="body" sz="quarter" idx="76" hasCustomPrompt="1"/>
          </p:nvPr>
        </p:nvSpPr>
        <p:spPr>
          <a:xfrm>
            <a:off x="1312864" y="2798145"/>
            <a:ext cx="5545136" cy="339481"/>
          </a:xfrm>
          <a:prstGeom prst="rect">
            <a:avLst/>
          </a:prstGeom>
        </p:spPr>
        <p:txBody>
          <a:bodyPr lIns="0" tIns="0" rIns="0" bIns="0"/>
          <a:lstStyle>
            <a:lvl1pPr marL="0" indent="0">
              <a:lnSpc>
                <a:spcPts val="1400"/>
              </a:lnSpc>
              <a:spcBef>
                <a:spcPts val="0"/>
              </a:spcBef>
              <a:buNone/>
              <a:defRPr sz="1200" baseline="0">
                <a:solidFill>
                  <a:schemeClr val="tx2"/>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12pt</a:t>
            </a:r>
          </a:p>
        </p:txBody>
      </p:sp>
      <p:sp>
        <p:nvSpPr>
          <p:cNvPr id="2" name="Oval 1"/>
          <p:cNvSpPr/>
          <p:nvPr userDrawn="1"/>
        </p:nvSpPr>
        <p:spPr>
          <a:xfrm>
            <a:off x="701675" y="2098521"/>
            <a:ext cx="215103" cy="215103"/>
          </a:xfrm>
          <a:prstGeom prst="ellipse">
            <a:avLst/>
          </a:prstGeom>
          <a:noFill/>
          <a:ln w="952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dirty="0">
                <a:solidFill>
                  <a:schemeClr val="accent2"/>
                </a:solidFill>
                <a:latin typeface="Deutsche Bank Display" charset="0"/>
                <a:ea typeface="Deutsche Bank Display" charset="0"/>
                <a:cs typeface="Deutsche Bank Display" charset="0"/>
              </a:rPr>
              <a:t>1</a:t>
            </a:r>
            <a:endParaRPr lang="en-US" sz="1800" dirty="0">
              <a:solidFill>
                <a:schemeClr val="accent2"/>
              </a:solidFill>
              <a:latin typeface="Deutsche Bank Display" charset="0"/>
              <a:ea typeface="Deutsche Bank Display" charset="0"/>
              <a:cs typeface="Deutsche Bank Display" charset="0"/>
            </a:endParaRPr>
          </a:p>
        </p:txBody>
      </p:sp>
      <p:sp>
        <p:nvSpPr>
          <p:cNvPr id="16" name="Oval 15"/>
          <p:cNvSpPr/>
          <p:nvPr userDrawn="1"/>
        </p:nvSpPr>
        <p:spPr>
          <a:xfrm>
            <a:off x="701675" y="2798145"/>
            <a:ext cx="215103" cy="215103"/>
          </a:xfrm>
          <a:prstGeom prst="ellipse">
            <a:avLst/>
          </a:prstGeom>
          <a:noFill/>
          <a:ln w="952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dirty="0">
                <a:solidFill>
                  <a:schemeClr val="accent2"/>
                </a:solidFill>
                <a:latin typeface="Deutsche Bank Display" charset="0"/>
                <a:ea typeface="Deutsche Bank Display" charset="0"/>
                <a:cs typeface="Deutsche Bank Display" charset="0"/>
              </a:rPr>
              <a:t>2</a:t>
            </a:r>
            <a:endParaRPr lang="en-US" sz="1800" dirty="0">
              <a:solidFill>
                <a:schemeClr val="accent2"/>
              </a:solidFill>
              <a:latin typeface="Deutsche Bank Display" charset="0"/>
              <a:ea typeface="Deutsche Bank Display" charset="0"/>
              <a:cs typeface="Deutsche Bank Display" charset="0"/>
            </a:endParaRPr>
          </a:p>
        </p:txBody>
      </p:sp>
      <p:sp>
        <p:nvSpPr>
          <p:cNvPr id="11" name="Text Placeholder 6"/>
          <p:cNvSpPr>
            <a:spLocks noGrp="1"/>
          </p:cNvSpPr>
          <p:nvPr>
            <p:ph type="body" sz="quarter" idx="72" hasCustomPrompt="1"/>
          </p:nvPr>
        </p:nvSpPr>
        <p:spPr>
          <a:xfrm>
            <a:off x="702650" y="6764338"/>
            <a:ext cx="9324000" cy="268287"/>
          </a:xfrm>
          <a:prstGeom prst="rect">
            <a:avLst/>
          </a:prstGeom>
        </p:spPr>
        <p:txBody>
          <a:bodyPr lIns="0" tIns="0" rIns="0" bIns="0" anchor="b"/>
          <a:lstStyle>
            <a:lvl1pPr marL="0" indent="0">
              <a:lnSpc>
                <a:spcPts val="800"/>
              </a:lnSpc>
              <a:spcBef>
                <a:spcPts val="0"/>
              </a:spcBef>
              <a:buNone/>
              <a:defRPr sz="800">
                <a:solidFill>
                  <a:schemeClr val="tx2"/>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8pt</a:t>
            </a:r>
          </a:p>
        </p:txBody>
      </p:sp>
    </p:spTree>
  </p:cSld>
  <p:clrMapOvr>
    <a:masterClrMapping/>
  </p:clrMapOvr>
</p:sldLayout>
</file>

<file path=ppt/slideLayouts/slideLayout220.xml><?xml version="1.0" encoding="utf-8"?>
<p:sldLayout xmlns:a="http://schemas.openxmlformats.org/drawingml/2006/main" xmlns:r="http://schemas.openxmlformats.org/officeDocument/2006/relationships" xmlns:p="http://schemas.openxmlformats.org/presentationml/2006/main" preserve="1" userDrawn="1">
  <p:cSld name="63_Custom Layout">
    <p:spTree>
      <p:nvGrpSpPr>
        <p:cNvPr id="1" name=""/>
        <p:cNvGrpSpPr/>
        <p:nvPr/>
      </p:nvGrpSpPr>
      <p:grpSpPr>
        <a:xfrm>
          <a:off x="0" y="0"/>
          <a:ext cx="0" cy="0"/>
          <a:chOff x="0" y="0"/>
          <a:chExt cx="0" cy="0"/>
        </a:xfrm>
      </p:grpSpPr>
      <p:sp>
        <p:nvSpPr>
          <p:cNvPr id="10" name="Text Placeholder 2"/>
          <p:cNvSpPr>
            <a:spLocks noGrp="1"/>
          </p:cNvSpPr>
          <p:nvPr>
            <p:ph type="body" sz="quarter" idx="62" hasCustomPrompt="1"/>
          </p:nvPr>
        </p:nvSpPr>
        <p:spPr>
          <a:xfrm>
            <a:off x="701675" y="441325"/>
            <a:ext cx="2728091" cy="155645"/>
          </a:xfrm>
          <a:prstGeom prst="rect">
            <a:avLst/>
          </a:prstGeom>
        </p:spPr>
        <p:txBody>
          <a:bodyPr lIns="0" tIns="0" rIns="0" bIns="0"/>
          <a:lstStyle>
            <a:lvl1pPr marL="0" indent="0">
              <a:buNone/>
              <a:defRPr sz="997" b="0" i="0" baseline="0">
                <a:solidFill>
                  <a:schemeClr val="accent2"/>
                </a:solidFill>
                <a:latin typeface="Deutsche Bank Text" charset="0"/>
                <a:ea typeface="Deutsche Bank Text" charset="0"/>
                <a:cs typeface="Deutsche Bank Text" charset="0"/>
              </a:defRPr>
            </a:lvl1pPr>
            <a:lvl2pPr marL="455783" indent="0">
              <a:buNone/>
              <a:defRPr/>
            </a:lvl2pPr>
            <a:lvl3pPr marL="911565" indent="0">
              <a:buNone/>
              <a:defRPr/>
            </a:lvl3pPr>
            <a:lvl4pPr marL="1367348" indent="0">
              <a:buNone/>
              <a:defRPr/>
            </a:lvl4pPr>
            <a:lvl5pPr marL="1823131" indent="0">
              <a:buNone/>
              <a:defRPr/>
            </a:lvl5pPr>
          </a:lstStyle>
          <a:p>
            <a:pPr lvl="0"/>
            <a:r>
              <a:rPr lang="en-US" dirty="0"/>
              <a:t>Deutsche Bank Text Orange 10pt</a:t>
            </a:r>
          </a:p>
        </p:txBody>
      </p:sp>
      <p:sp>
        <p:nvSpPr>
          <p:cNvPr id="11" name="Text Placeholder 5"/>
          <p:cNvSpPr>
            <a:spLocks noGrp="1"/>
          </p:cNvSpPr>
          <p:nvPr>
            <p:ph type="body" sz="quarter" idx="63" hasCustomPrompt="1"/>
          </p:nvPr>
        </p:nvSpPr>
        <p:spPr>
          <a:xfrm>
            <a:off x="701674" y="824430"/>
            <a:ext cx="8532813" cy="478908"/>
          </a:xfrm>
          <a:prstGeom prst="rect">
            <a:avLst/>
          </a:prstGeom>
        </p:spPr>
        <p:txBody>
          <a:bodyPr lIns="0" tIns="0" rIns="0" bIns="0"/>
          <a:lstStyle>
            <a:lvl1pPr marL="0" indent="0">
              <a:lnSpc>
                <a:spcPts val="4000"/>
              </a:lnSpc>
              <a:spcBef>
                <a:spcPts val="0"/>
              </a:spcBef>
              <a:buNone/>
              <a:defRPr sz="3600" baseline="0">
                <a:solidFill>
                  <a:schemeClr val="tx1"/>
                </a:solidFill>
                <a:latin typeface="Deutsche Bank Display" charset="0"/>
                <a:ea typeface="Deutsche Bank Display" charset="0"/>
                <a:cs typeface="Deutsche Bank Display" charset="0"/>
              </a:defRPr>
            </a:lvl1pPr>
            <a:lvl2pPr marL="455783" indent="0">
              <a:buNone/>
              <a:defRPr sz="3600">
                <a:latin typeface="Deutsche Bank Display Beta" charset="0"/>
                <a:ea typeface="Deutsche Bank Display Beta" charset="0"/>
                <a:cs typeface="Deutsche Bank Display Beta" charset="0"/>
              </a:defRPr>
            </a:lvl2pPr>
            <a:lvl3pPr marL="911566" indent="0">
              <a:buNone/>
              <a:defRPr sz="3600">
                <a:latin typeface="Deutsche Bank Display Beta" charset="0"/>
                <a:ea typeface="Deutsche Bank Display Beta" charset="0"/>
                <a:cs typeface="Deutsche Bank Display Beta" charset="0"/>
              </a:defRPr>
            </a:lvl3pPr>
            <a:lvl4pPr marL="1367348" indent="0">
              <a:buNone/>
              <a:defRPr sz="3600">
                <a:latin typeface="Deutsche Bank Display Beta" charset="0"/>
                <a:ea typeface="Deutsche Bank Display Beta" charset="0"/>
                <a:cs typeface="Deutsche Bank Display Beta" charset="0"/>
              </a:defRPr>
            </a:lvl4pPr>
            <a:lvl5pPr marL="1823131" indent="0">
              <a:buNone/>
              <a:defRPr sz="3600">
                <a:latin typeface="Deutsche Bank Display Beta" charset="0"/>
                <a:ea typeface="Deutsche Bank Display Beta" charset="0"/>
                <a:cs typeface="Deutsche Bank Display Beta" charset="0"/>
              </a:defRPr>
            </a:lvl5pPr>
          </a:lstStyle>
          <a:p>
            <a:pPr lvl="0"/>
            <a:r>
              <a:rPr lang="en-US" dirty="0"/>
              <a:t>Deutsche Bank Display Dark Blue 36pt</a:t>
            </a:r>
          </a:p>
        </p:txBody>
      </p:sp>
      <p:sp>
        <p:nvSpPr>
          <p:cNvPr id="12" name="Chart Placeholder 14"/>
          <p:cNvSpPr>
            <a:spLocks noGrp="1"/>
          </p:cNvSpPr>
          <p:nvPr>
            <p:ph type="chart" sz="quarter" idx="31" hasCustomPrompt="1"/>
          </p:nvPr>
        </p:nvSpPr>
        <p:spPr>
          <a:xfrm>
            <a:off x="701675" y="2379788"/>
            <a:ext cx="3132137" cy="4028949"/>
          </a:xfrm>
          <a:prstGeom prst="rect">
            <a:avLst/>
          </a:prstGeom>
          <a:noFill/>
          <a:ln w="12700">
            <a:noFill/>
          </a:ln>
        </p:spPr>
        <p:txBody>
          <a:bodyPr anchor="ctr"/>
          <a:lstStyle>
            <a:lvl1pPr marL="0" indent="0" algn="ctr">
              <a:buNone/>
              <a:defRPr sz="1196">
                <a:solidFill>
                  <a:schemeClr val="tx2"/>
                </a:solidFill>
                <a:latin typeface="Deutsche Bank Text" charset="0"/>
                <a:ea typeface="Deutsche Bank Text" charset="0"/>
                <a:cs typeface="Deutsche Bank Text" charset="0"/>
              </a:defRPr>
            </a:lvl1pPr>
          </a:lstStyle>
          <a:p>
            <a:r>
              <a:rPr lang="en-US" dirty="0"/>
              <a:t>Click to add chart</a:t>
            </a:r>
          </a:p>
        </p:txBody>
      </p:sp>
      <p:cxnSp>
        <p:nvCxnSpPr>
          <p:cNvPr id="13" name="Straight Connector 12"/>
          <p:cNvCxnSpPr/>
          <p:nvPr userDrawn="1"/>
        </p:nvCxnSpPr>
        <p:spPr>
          <a:xfrm>
            <a:off x="701675" y="2379789"/>
            <a:ext cx="3132137" cy="0"/>
          </a:xfrm>
          <a:prstGeom prst="line">
            <a:avLst/>
          </a:prstGeom>
          <a:ln w="6350">
            <a:solidFill>
              <a:srgbClr val="A7A8AA"/>
            </a:solidFill>
          </a:ln>
        </p:spPr>
        <p:style>
          <a:lnRef idx="1">
            <a:schemeClr val="accent1"/>
          </a:lnRef>
          <a:fillRef idx="0">
            <a:schemeClr val="accent1"/>
          </a:fillRef>
          <a:effectRef idx="0">
            <a:schemeClr val="accent1"/>
          </a:effectRef>
          <a:fontRef idx="minor">
            <a:schemeClr val="tx1"/>
          </a:fontRef>
        </p:style>
      </p:cxnSp>
      <p:sp>
        <p:nvSpPr>
          <p:cNvPr id="15" name="Text Placeholder 3"/>
          <p:cNvSpPr>
            <a:spLocks noGrp="1"/>
          </p:cNvSpPr>
          <p:nvPr>
            <p:ph type="body" sz="quarter" idx="73" hasCustomPrompt="1"/>
          </p:nvPr>
        </p:nvSpPr>
        <p:spPr>
          <a:xfrm>
            <a:off x="701675" y="2087563"/>
            <a:ext cx="3132137" cy="202388"/>
          </a:xfrm>
          <a:prstGeom prst="rect">
            <a:avLst/>
          </a:prstGeom>
        </p:spPr>
        <p:txBody>
          <a:bodyPr lIns="0" tIns="0" rIns="0" bIns="0"/>
          <a:lstStyle>
            <a:lvl1pPr marL="0" indent="0">
              <a:buNone/>
              <a:defRPr sz="1400" b="0" i="0" baseline="0">
                <a:solidFill>
                  <a:schemeClr val="tx1"/>
                </a:solidFill>
                <a:latin typeface="Deutsche Bank Text" charset="0"/>
                <a:ea typeface="Deutsche Bank Text" charset="0"/>
                <a:cs typeface="Deutsche Bank Text" charset="0"/>
              </a:defRPr>
            </a:lvl1pPr>
          </a:lstStyle>
          <a:p>
            <a:pPr lvl="0"/>
            <a:r>
              <a:rPr lang="en-US" dirty="0"/>
              <a:t>Deutsche Bank Text Dark Blue 14pt</a:t>
            </a:r>
          </a:p>
        </p:txBody>
      </p:sp>
      <p:sp>
        <p:nvSpPr>
          <p:cNvPr id="14" name="Text Placeholder 8"/>
          <p:cNvSpPr>
            <a:spLocks noGrp="1"/>
          </p:cNvSpPr>
          <p:nvPr>
            <p:ph type="body" sz="quarter" idx="74" hasCustomPrompt="1"/>
          </p:nvPr>
        </p:nvSpPr>
        <p:spPr>
          <a:xfrm>
            <a:off x="4481513" y="2087563"/>
            <a:ext cx="5545137" cy="4321175"/>
          </a:xfrm>
          <a:prstGeom prst="rect">
            <a:avLst/>
          </a:prstGeom>
        </p:spPr>
        <p:txBody>
          <a:bodyPr lIns="0" tIns="0" rIns="0" bIns="0"/>
          <a:lstStyle>
            <a:lvl1pPr marL="108000" indent="-108000">
              <a:lnSpc>
                <a:spcPts val="1400"/>
              </a:lnSpc>
              <a:spcBef>
                <a:spcPts val="1400"/>
              </a:spcBef>
              <a:defRPr sz="1200" baseline="0">
                <a:solidFill>
                  <a:schemeClr val="tx2"/>
                </a:solidFill>
                <a:latin typeface="Deutsche Bank Text" charset="0"/>
                <a:ea typeface="Deutsche Bank Text" charset="0"/>
                <a:cs typeface="Deutsche Bank Text" charset="0"/>
              </a:defRPr>
            </a:lvl1pPr>
            <a:lvl2pPr>
              <a:defRPr sz="1400">
                <a:solidFill>
                  <a:srgbClr val="535B61"/>
                </a:solidFill>
                <a:latin typeface="Deutsche Bank Text Beta" charset="0"/>
                <a:ea typeface="Deutsche Bank Text Beta" charset="0"/>
                <a:cs typeface="Deutsche Bank Text Beta" charset="0"/>
              </a:defRPr>
            </a:lvl2pPr>
            <a:lvl3pPr>
              <a:defRPr sz="1400">
                <a:solidFill>
                  <a:srgbClr val="535B61"/>
                </a:solidFill>
                <a:latin typeface="Deutsche Bank Text Beta" charset="0"/>
                <a:ea typeface="Deutsche Bank Text Beta" charset="0"/>
                <a:cs typeface="Deutsche Bank Text Beta" charset="0"/>
              </a:defRPr>
            </a:lvl3pPr>
            <a:lvl4pPr>
              <a:defRPr sz="1400">
                <a:solidFill>
                  <a:srgbClr val="535B61"/>
                </a:solidFill>
                <a:latin typeface="Deutsche Bank Text Beta" charset="0"/>
                <a:ea typeface="Deutsche Bank Text Beta" charset="0"/>
                <a:cs typeface="Deutsche Bank Text Beta" charset="0"/>
              </a:defRPr>
            </a:lvl4pPr>
            <a:lvl5pPr>
              <a:defRPr sz="1400">
                <a:solidFill>
                  <a:srgbClr val="535B61"/>
                </a:solidFill>
                <a:latin typeface="Deutsche Bank Text Beta" charset="0"/>
                <a:ea typeface="Deutsche Bank Text Beta" charset="0"/>
                <a:cs typeface="Deutsche Bank Text Beta" charset="0"/>
              </a:defRPr>
            </a:lvl5pPr>
          </a:lstStyle>
          <a:p>
            <a:pPr lvl="0"/>
            <a:r>
              <a:rPr lang="en-US" dirty="0"/>
              <a:t>Deutsche Bank Text Dark Grey 12pt</a:t>
            </a:r>
          </a:p>
        </p:txBody>
      </p:sp>
      <p:sp>
        <p:nvSpPr>
          <p:cNvPr id="9" name="Text Placeholder 6"/>
          <p:cNvSpPr>
            <a:spLocks noGrp="1"/>
          </p:cNvSpPr>
          <p:nvPr>
            <p:ph type="body" sz="quarter" idx="72" hasCustomPrompt="1"/>
          </p:nvPr>
        </p:nvSpPr>
        <p:spPr>
          <a:xfrm>
            <a:off x="702650" y="6764338"/>
            <a:ext cx="9324000" cy="268287"/>
          </a:xfrm>
          <a:prstGeom prst="rect">
            <a:avLst/>
          </a:prstGeom>
        </p:spPr>
        <p:txBody>
          <a:bodyPr lIns="0" tIns="0" rIns="0" bIns="0" anchor="b"/>
          <a:lstStyle>
            <a:lvl1pPr marL="0" indent="0">
              <a:lnSpc>
                <a:spcPts val="800"/>
              </a:lnSpc>
              <a:spcBef>
                <a:spcPts val="0"/>
              </a:spcBef>
              <a:buNone/>
              <a:defRPr sz="800">
                <a:solidFill>
                  <a:schemeClr val="tx2"/>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8pt</a:t>
            </a:r>
          </a:p>
        </p:txBody>
      </p:sp>
    </p:spTree>
    <p:extLst>
      <p:ext uri="{BB962C8B-B14F-4D97-AF65-F5344CB8AC3E}">
        <p14:creationId xmlns:p14="http://schemas.microsoft.com/office/powerpoint/2010/main" val="1944490880"/>
      </p:ext>
    </p:extLst>
  </p:cSld>
  <p:clrMapOvr>
    <a:masterClrMapping/>
  </p:clrMapOvr>
</p:sldLayout>
</file>

<file path=ppt/slideLayouts/slideLayout221.xml><?xml version="1.0" encoding="utf-8"?>
<p:sldLayout xmlns:a="http://schemas.openxmlformats.org/drawingml/2006/main" xmlns:r="http://schemas.openxmlformats.org/officeDocument/2006/relationships" xmlns:p="http://schemas.openxmlformats.org/presentationml/2006/main" preserve="1" userDrawn="1">
  <p:cSld name="61_Custom Layout">
    <p:spTree>
      <p:nvGrpSpPr>
        <p:cNvPr id="1" name=""/>
        <p:cNvGrpSpPr/>
        <p:nvPr/>
      </p:nvGrpSpPr>
      <p:grpSpPr>
        <a:xfrm>
          <a:off x="0" y="0"/>
          <a:ext cx="0" cy="0"/>
          <a:chOff x="0" y="0"/>
          <a:chExt cx="0" cy="0"/>
        </a:xfrm>
      </p:grpSpPr>
      <p:sp>
        <p:nvSpPr>
          <p:cNvPr id="3" name="Text Placeholder 2"/>
          <p:cNvSpPr>
            <a:spLocks noGrp="1"/>
          </p:cNvSpPr>
          <p:nvPr>
            <p:ph type="body" sz="quarter" idx="62" hasCustomPrompt="1"/>
          </p:nvPr>
        </p:nvSpPr>
        <p:spPr>
          <a:xfrm>
            <a:off x="701675" y="441325"/>
            <a:ext cx="3060700" cy="173038"/>
          </a:xfrm>
          <a:prstGeom prst="rect">
            <a:avLst/>
          </a:prstGeom>
        </p:spPr>
        <p:txBody>
          <a:bodyPr lIns="0" tIns="0" rIns="0" bIns="0"/>
          <a:lstStyle>
            <a:lvl1pPr marL="0" indent="0">
              <a:buNone/>
              <a:defRPr sz="997" b="0" i="0" baseline="0">
                <a:solidFill>
                  <a:schemeClr val="accent2"/>
                </a:solidFill>
                <a:latin typeface="Deutsche Bank Text" charset="0"/>
                <a:ea typeface="Deutsche Bank Text" charset="0"/>
                <a:cs typeface="Deutsche Bank Text" charset="0"/>
              </a:defRPr>
            </a:lvl1pPr>
            <a:lvl2pPr marL="455783" indent="0">
              <a:buNone/>
              <a:defRPr/>
            </a:lvl2pPr>
            <a:lvl3pPr marL="911565" indent="0">
              <a:buNone/>
              <a:defRPr/>
            </a:lvl3pPr>
            <a:lvl4pPr marL="1367348" indent="0">
              <a:buNone/>
              <a:defRPr/>
            </a:lvl4pPr>
            <a:lvl5pPr marL="1823131" indent="0">
              <a:buNone/>
              <a:defRPr/>
            </a:lvl5pPr>
          </a:lstStyle>
          <a:p>
            <a:pPr lvl="0"/>
            <a:r>
              <a:rPr lang="en-US" dirty="0"/>
              <a:t>Deutsche Bank Text Orange 10pt</a:t>
            </a:r>
          </a:p>
        </p:txBody>
      </p:sp>
      <p:sp>
        <p:nvSpPr>
          <p:cNvPr id="4" name="Text Placeholder 5"/>
          <p:cNvSpPr>
            <a:spLocks noGrp="1"/>
          </p:cNvSpPr>
          <p:nvPr>
            <p:ph type="body" sz="quarter" idx="63" hasCustomPrompt="1"/>
          </p:nvPr>
        </p:nvSpPr>
        <p:spPr>
          <a:xfrm>
            <a:off x="701674" y="824430"/>
            <a:ext cx="8532813" cy="478908"/>
          </a:xfrm>
          <a:prstGeom prst="rect">
            <a:avLst/>
          </a:prstGeom>
        </p:spPr>
        <p:txBody>
          <a:bodyPr lIns="0" tIns="0" rIns="0" bIns="0"/>
          <a:lstStyle>
            <a:lvl1pPr marL="0" indent="0">
              <a:lnSpc>
                <a:spcPts val="4000"/>
              </a:lnSpc>
              <a:spcBef>
                <a:spcPts val="0"/>
              </a:spcBef>
              <a:buNone/>
              <a:defRPr sz="3600" baseline="0">
                <a:solidFill>
                  <a:schemeClr val="tx1"/>
                </a:solidFill>
                <a:latin typeface="Deutsche Bank Display" charset="0"/>
                <a:ea typeface="Deutsche Bank Display" charset="0"/>
                <a:cs typeface="Deutsche Bank Display" charset="0"/>
              </a:defRPr>
            </a:lvl1pPr>
            <a:lvl2pPr marL="455783" indent="0">
              <a:buNone/>
              <a:defRPr sz="3600">
                <a:latin typeface="Deutsche Bank Display Beta" charset="0"/>
                <a:ea typeface="Deutsche Bank Display Beta" charset="0"/>
                <a:cs typeface="Deutsche Bank Display Beta" charset="0"/>
              </a:defRPr>
            </a:lvl2pPr>
            <a:lvl3pPr marL="911566" indent="0">
              <a:buNone/>
              <a:defRPr sz="3600">
                <a:latin typeface="Deutsche Bank Display Beta" charset="0"/>
                <a:ea typeface="Deutsche Bank Display Beta" charset="0"/>
                <a:cs typeface="Deutsche Bank Display Beta" charset="0"/>
              </a:defRPr>
            </a:lvl3pPr>
            <a:lvl4pPr marL="1367348" indent="0">
              <a:buNone/>
              <a:defRPr sz="3600">
                <a:latin typeface="Deutsche Bank Display Beta" charset="0"/>
                <a:ea typeface="Deutsche Bank Display Beta" charset="0"/>
                <a:cs typeface="Deutsche Bank Display Beta" charset="0"/>
              </a:defRPr>
            </a:lvl4pPr>
            <a:lvl5pPr marL="1823131" indent="0">
              <a:buNone/>
              <a:defRPr sz="3600">
                <a:latin typeface="Deutsche Bank Display Beta" charset="0"/>
                <a:ea typeface="Deutsche Bank Display Beta" charset="0"/>
                <a:cs typeface="Deutsche Bank Display Beta" charset="0"/>
              </a:defRPr>
            </a:lvl5pPr>
          </a:lstStyle>
          <a:p>
            <a:pPr lvl="0"/>
            <a:r>
              <a:rPr lang="en-US" dirty="0"/>
              <a:t>Deutsche Bank Display Dark Blue 36pt</a:t>
            </a:r>
          </a:p>
        </p:txBody>
      </p:sp>
      <p:sp>
        <p:nvSpPr>
          <p:cNvPr id="7" name="Text Placeholder 6"/>
          <p:cNvSpPr>
            <a:spLocks noGrp="1"/>
          </p:cNvSpPr>
          <p:nvPr>
            <p:ph type="body" sz="quarter" idx="73" hasCustomPrompt="1"/>
          </p:nvPr>
        </p:nvSpPr>
        <p:spPr>
          <a:xfrm>
            <a:off x="701675" y="2087563"/>
            <a:ext cx="2987675" cy="188277"/>
          </a:xfrm>
          <a:prstGeom prst="rect">
            <a:avLst/>
          </a:prstGeom>
        </p:spPr>
        <p:txBody>
          <a:bodyPr lIns="0" tIns="0" rIns="0" bIns="0"/>
          <a:lstStyle>
            <a:lvl1pPr marL="0" indent="0">
              <a:buNone/>
              <a:defRPr sz="1200">
                <a:solidFill>
                  <a:schemeClr val="accent2"/>
                </a:solidFill>
                <a:latin typeface="Deutsche Bank Text" charset="0"/>
                <a:ea typeface="Deutsche Bank Text" charset="0"/>
                <a:cs typeface="Deutsche Bank Text" charset="0"/>
              </a:defRPr>
            </a:lvl1pPr>
            <a:lvl2pPr marL="455783" indent="0">
              <a:buNone/>
              <a:defRPr sz="1400">
                <a:latin typeface="Deutsche Bank Text Beta" charset="0"/>
                <a:ea typeface="Deutsche Bank Text Beta" charset="0"/>
                <a:cs typeface="Deutsche Bank Text Beta" charset="0"/>
              </a:defRPr>
            </a:lvl2pPr>
            <a:lvl3pPr marL="911566" indent="0">
              <a:buNone/>
              <a:defRPr sz="1400">
                <a:latin typeface="Deutsche Bank Text Beta" charset="0"/>
                <a:ea typeface="Deutsche Bank Text Beta" charset="0"/>
                <a:cs typeface="Deutsche Bank Text Beta" charset="0"/>
              </a:defRPr>
            </a:lvl3pPr>
            <a:lvl4pPr marL="1367348" indent="0">
              <a:buNone/>
              <a:defRPr sz="1400">
                <a:latin typeface="Deutsche Bank Text Beta" charset="0"/>
                <a:ea typeface="Deutsche Bank Text Beta" charset="0"/>
                <a:cs typeface="Deutsche Bank Text Beta" charset="0"/>
              </a:defRPr>
            </a:lvl4pPr>
            <a:lvl5pPr marL="1823131" indent="0">
              <a:buNone/>
              <a:defRPr sz="1400">
                <a:latin typeface="Deutsche Bank Text Beta" charset="0"/>
                <a:ea typeface="Deutsche Bank Text Beta" charset="0"/>
                <a:cs typeface="Deutsche Bank Text Beta" charset="0"/>
              </a:defRPr>
            </a:lvl5pPr>
          </a:lstStyle>
          <a:p>
            <a:pPr lvl="0"/>
            <a:r>
              <a:rPr lang="en-US" dirty="0"/>
              <a:t>Deutsche Bank Text Orange 12pt</a:t>
            </a:r>
          </a:p>
        </p:txBody>
      </p:sp>
      <p:sp>
        <p:nvSpPr>
          <p:cNvPr id="8" name="Text Placeholder 6"/>
          <p:cNvSpPr>
            <a:spLocks noGrp="1"/>
          </p:cNvSpPr>
          <p:nvPr>
            <p:ph type="body" sz="quarter" idx="74" hasCustomPrompt="1"/>
          </p:nvPr>
        </p:nvSpPr>
        <p:spPr>
          <a:xfrm>
            <a:off x="701675" y="2361883"/>
            <a:ext cx="2987675" cy="482917"/>
          </a:xfrm>
          <a:prstGeom prst="rect">
            <a:avLst/>
          </a:prstGeom>
        </p:spPr>
        <p:txBody>
          <a:bodyPr lIns="0" tIns="0" rIns="0" bIns="0"/>
          <a:lstStyle>
            <a:lvl1pPr marL="0" indent="0">
              <a:buNone/>
              <a:defRPr sz="1000">
                <a:solidFill>
                  <a:schemeClr val="tx2"/>
                </a:solidFill>
                <a:latin typeface="Deutsche Bank Text" charset="0"/>
                <a:ea typeface="Deutsche Bank Text" charset="0"/>
                <a:cs typeface="Deutsche Bank Text" charset="0"/>
              </a:defRPr>
            </a:lvl1pPr>
            <a:lvl2pPr marL="455783" indent="0">
              <a:buNone/>
              <a:defRPr sz="1400">
                <a:latin typeface="Deutsche Bank Text Beta" charset="0"/>
                <a:ea typeface="Deutsche Bank Text Beta" charset="0"/>
                <a:cs typeface="Deutsche Bank Text Beta" charset="0"/>
              </a:defRPr>
            </a:lvl2pPr>
            <a:lvl3pPr marL="911566" indent="0">
              <a:buNone/>
              <a:defRPr sz="1400">
                <a:latin typeface="Deutsche Bank Text Beta" charset="0"/>
                <a:ea typeface="Deutsche Bank Text Beta" charset="0"/>
                <a:cs typeface="Deutsche Bank Text Beta" charset="0"/>
              </a:defRPr>
            </a:lvl3pPr>
            <a:lvl4pPr marL="1367348" indent="0">
              <a:buNone/>
              <a:defRPr sz="1400">
                <a:latin typeface="Deutsche Bank Text Beta" charset="0"/>
                <a:ea typeface="Deutsche Bank Text Beta" charset="0"/>
                <a:cs typeface="Deutsche Bank Text Beta" charset="0"/>
              </a:defRPr>
            </a:lvl4pPr>
            <a:lvl5pPr marL="1823131" indent="0">
              <a:buNone/>
              <a:defRPr sz="1400">
                <a:latin typeface="Deutsche Bank Text Beta" charset="0"/>
                <a:ea typeface="Deutsche Bank Text Beta" charset="0"/>
                <a:cs typeface="Deutsche Bank Text Beta" charset="0"/>
              </a:defRPr>
            </a:lvl5pPr>
          </a:lstStyle>
          <a:p>
            <a:pPr lvl="0"/>
            <a:r>
              <a:rPr lang="en-US" dirty="0"/>
              <a:t>Deutsche Bank Text Dark Grey 10pt</a:t>
            </a:r>
          </a:p>
        </p:txBody>
      </p:sp>
      <p:sp>
        <p:nvSpPr>
          <p:cNvPr id="9" name="Text Placeholder 3"/>
          <p:cNvSpPr>
            <a:spLocks noGrp="1"/>
          </p:cNvSpPr>
          <p:nvPr>
            <p:ph type="body" sz="quarter" idx="32" hasCustomPrompt="1"/>
          </p:nvPr>
        </p:nvSpPr>
        <p:spPr>
          <a:xfrm>
            <a:off x="701675" y="3530185"/>
            <a:ext cx="2987675" cy="2878554"/>
          </a:xfrm>
          <a:prstGeom prst="rect">
            <a:avLst/>
          </a:prstGeom>
          <a:solidFill>
            <a:srgbClr val="E6EAE9"/>
          </a:solidFill>
        </p:spPr>
        <p:txBody>
          <a:bodyPr lIns="216000" tIns="180000" rIns="216000" bIns="180000"/>
          <a:lstStyle>
            <a:lvl1pPr marL="108000" indent="-108000">
              <a:lnSpc>
                <a:spcPts val="1440"/>
              </a:lnSpc>
              <a:spcBef>
                <a:spcPts val="600"/>
              </a:spcBef>
              <a:defRPr sz="1200">
                <a:solidFill>
                  <a:schemeClr val="tx2"/>
                </a:solidFill>
                <a:latin typeface="Deutsche Bank Text" charset="0"/>
                <a:ea typeface="Deutsche Bank Text" charset="0"/>
                <a:cs typeface="Deutsche Bank Text" charset="0"/>
              </a:defRPr>
            </a:lvl1pPr>
          </a:lstStyle>
          <a:p>
            <a:pPr lvl="0"/>
            <a:r>
              <a:rPr lang="en-US" dirty="0"/>
              <a:t>Deutsche Bank Text Dark Grey 12pt</a:t>
            </a:r>
          </a:p>
        </p:txBody>
      </p:sp>
      <p:sp>
        <p:nvSpPr>
          <p:cNvPr id="10" name="Text Placeholder 3"/>
          <p:cNvSpPr>
            <a:spLocks noGrp="1"/>
          </p:cNvSpPr>
          <p:nvPr>
            <p:ph type="body" sz="quarter" idx="33" hasCustomPrompt="1"/>
          </p:nvPr>
        </p:nvSpPr>
        <p:spPr>
          <a:xfrm>
            <a:off x="701675" y="2971384"/>
            <a:ext cx="2987675" cy="558800"/>
          </a:xfrm>
          <a:prstGeom prst="rect">
            <a:avLst/>
          </a:prstGeom>
          <a:solidFill>
            <a:schemeClr val="bg2"/>
          </a:solidFill>
        </p:spPr>
        <p:txBody>
          <a:bodyPr lIns="216000" tIns="180000" rIns="216000" bIns="180000" anchor="ctr"/>
          <a:lstStyle>
            <a:lvl1pPr marL="0" indent="0">
              <a:lnSpc>
                <a:spcPts val="1440"/>
              </a:lnSpc>
              <a:spcBef>
                <a:spcPts val="600"/>
              </a:spcBef>
              <a:buNone/>
              <a:defRPr sz="1200">
                <a:solidFill>
                  <a:schemeClr val="tx2"/>
                </a:solidFill>
                <a:latin typeface="Deutsche Bank Text" charset="0"/>
                <a:ea typeface="Deutsche Bank Text" charset="0"/>
                <a:cs typeface="Deutsche Bank Text" charset="0"/>
              </a:defRPr>
            </a:lvl1pPr>
          </a:lstStyle>
          <a:p>
            <a:pPr lvl="0"/>
            <a:r>
              <a:rPr lang="en-US" dirty="0"/>
              <a:t>Deutsche Bank Text Dark Grey 12pt</a:t>
            </a:r>
          </a:p>
        </p:txBody>
      </p:sp>
      <p:sp>
        <p:nvSpPr>
          <p:cNvPr id="13" name="Text Placeholder 6"/>
          <p:cNvSpPr>
            <a:spLocks noGrp="1"/>
          </p:cNvSpPr>
          <p:nvPr>
            <p:ph type="body" sz="quarter" idx="75" hasCustomPrompt="1"/>
          </p:nvPr>
        </p:nvSpPr>
        <p:spPr>
          <a:xfrm>
            <a:off x="3833813" y="2087563"/>
            <a:ext cx="3024187" cy="188277"/>
          </a:xfrm>
          <a:prstGeom prst="rect">
            <a:avLst/>
          </a:prstGeom>
        </p:spPr>
        <p:txBody>
          <a:bodyPr lIns="0" tIns="0" rIns="0" bIns="0"/>
          <a:lstStyle>
            <a:lvl1pPr marL="0" indent="0">
              <a:buNone/>
              <a:defRPr sz="1200">
                <a:solidFill>
                  <a:schemeClr val="accent2"/>
                </a:solidFill>
                <a:latin typeface="Deutsche Bank Text" charset="0"/>
                <a:ea typeface="Deutsche Bank Text" charset="0"/>
                <a:cs typeface="Deutsche Bank Text" charset="0"/>
              </a:defRPr>
            </a:lvl1pPr>
            <a:lvl2pPr marL="455783" indent="0">
              <a:buNone/>
              <a:defRPr sz="1400">
                <a:latin typeface="Deutsche Bank Text Beta" charset="0"/>
                <a:ea typeface="Deutsche Bank Text Beta" charset="0"/>
                <a:cs typeface="Deutsche Bank Text Beta" charset="0"/>
              </a:defRPr>
            </a:lvl2pPr>
            <a:lvl3pPr marL="911566" indent="0">
              <a:buNone/>
              <a:defRPr sz="1400">
                <a:latin typeface="Deutsche Bank Text Beta" charset="0"/>
                <a:ea typeface="Deutsche Bank Text Beta" charset="0"/>
                <a:cs typeface="Deutsche Bank Text Beta" charset="0"/>
              </a:defRPr>
            </a:lvl3pPr>
            <a:lvl4pPr marL="1367348" indent="0">
              <a:buNone/>
              <a:defRPr sz="1400">
                <a:latin typeface="Deutsche Bank Text Beta" charset="0"/>
                <a:ea typeface="Deutsche Bank Text Beta" charset="0"/>
                <a:cs typeface="Deutsche Bank Text Beta" charset="0"/>
              </a:defRPr>
            </a:lvl4pPr>
            <a:lvl5pPr marL="1823131" indent="0">
              <a:buNone/>
              <a:defRPr sz="1400">
                <a:latin typeface="Deutsche Bank Text Beta" charset="0"/>
                <a:ea typeface="Deutsche Bank Text Beta" charset="0"/>
                <a:cs typeface="Deutsche Bank Text Beta" charset="0"/>
              </a:defRPr>
            </a:lvl5pPr>
          </a:lstStyle>
          <a:p>
            <a:pPr lvl="0"/>
            <a:r>
              <a:rPr lang="en-US" dirty="0"/>
              <a:t>Deutsche Bank Text Orange 12pt</a:t>
            </a:r>
          </a:p>
        </p:txBody>
      </p:sp>
      <p:sp>
        <p:nvSpPr>
          <p:cNvPr id="14" name="Text Placeholder 6"/>
          <p:cNvSpPr>
            <a:spLocks noGrp="1"/>
          </p:cNvSpPr>
          <p:nvPr>
            <p:ph type="body" sz="quarter" idx="76" hasCustomPrompt="1"/>
          </p:nvPr>
        </p:nvSpPr>
        <p:spPr>
          <a:xfrm>
            <a:off x="3833813" y="2361883"/>
            <a:ext cx="3024187" cy="482917"/>
          </a:xfrm>
          <a:prstGeom prst="rect">
            <a:avLst/>
          </a:prstGeom>
        </p:spPr>
        <p:txBody>
          <a:bodyPr lIns="0" tIns="0" rIns="0" bIns="0"/>
          <a:lstStyle>
            <a:lvl1pPr marL="0" indent="0">
              <a:buNone/>
              <a:defRPr sz="1000">
                <a:solidFill>
                  <a:schemeClr val="tx2"/>
                </a:solidFill>
                <a:latin typeface="Deutsche Bank Text" charset="0"/>
                <a:ea typeface="Deutsche Bank Text" charset="0"/>
                <a:cs typeface="Deutsche Bank Text" charset="0"/>
              </a:defRPr>
            </a:lvl1pPr>
            <a:lvl2pPr marL="455783" indent="0">
              <a:buNone/>
              <a:defRPr sz="1400">
                <a:latin typeface="Deutsche Bank Text Beta" charset="0"/>
                <a:ea typeface="Deutsche Bank Text Beta" charset="0"/>
                <a:cs typeface="Deutsche Bank Text Beta" charset="0"/>
              </a:defRPr>
            </a:lvl2pPr>
            <a:lvl3pPr marL="911566" indent="0">
              <a:buNone/>
              <a:defRPr sz="1400">
                <a:latin typeface="Deutsche Bank Text Beta" charset="0"/>
                <a:ea typeface="Deutsche Bank Text Beta" charset="0"/>
                <a:cs typeface="Deutsche Bank Text Beta" charset="0"/>
              </a:defRPr>
            </a:lvl3pPr>
            <a:lvl4pPr marL="1367348" indent="0">
              <a:buNone/>
              <a:defRPr sz="1400">
                <a:latin typeface="Deutsche Bank Text Beta" charset="0"/>
                <a:ea typeface="Deutsche Bank Text Beta" charset="0"/>
                <a:cs typeface="Deutsche Bank Text Beta" charset="0"/>
              </a:defRPr>
            </a:lvl4pPr>
            <a:lvl5pPr marL="1823131" indent="0">
              <a:buNone/>
              <a:defRPr sz="1400">
                <a:latin typeface="Deutsche Bank Text Beta" charset="0"/>
                <a:ea typeface="Deutsche Bank Text Beta" charset="0"/>
                <a:cs typeface="Deutsche Bank Text Beta" charset="0"/>
              </a:defRPr>
            </a:lvl5pPr>
          </a:lstStyle>
          <a:p>
            <a:pPr lvl="0"/>
            <a:r>
              <a:rPr lang="en-US" dirty="0"/>
              <a:t>Deutsche Bank Text Dark Grey 10pt</a:t>
            </a:r>
          </a:p>
        </p:txBody>
      </p:sp>
      <p:sp>
        <p:nvSpPr>
          <p:cNvPr id="15" name="Text Placeholder 3"/>
          <p:cNvSpPr>
            <a:spLocks noGrp="1"/>
          </p:cNvSpPr>
          <p:nvPr>
            <p:ph type="body" sz="quarter" idx="77" hasCustomPrompt="1"/>
          </p:nvPr>
        </p:nvSpPr>
        <p:spPr>
          <a:xfrm>
            <a:off x="3833813" y="3530185"/>
            <a:ext cx="3024187" cy="2878554"/>
          </a:xfrm>
          <a:prstGeom prst="rect">
            <a:avLst/>
          </a:prstGeom>
          <a:solidFill>
            <a:srgbClr val="E6EAE9"/>
          </a:solidFill>
        </p:spPr>
        <p:txBody>
          <a:bodyPr lIns="216000" tIns="180000" rIns="216000" bIns="180000"/>
          <a:lstStyle>
            <a:lvl1pPr marL="108000" indent="-108000">
              <a:lnSpc>
                <a:spcPts val="1440"/>
              </a:lnSpc>
              <a:spcBef>
                <a:spcPts val="600"/>
              </a:spcBef>
              <a:defRPr sz="1200">
                <a:solidFill>
                  <a:schemeClr val="tx2"/>
                </a:solidFill>
                <a:latin typeface="Deutsche Bank Text" charset="0"/>
                <a:ea typeface="Deutsche Bank Text" charset="0"/>
                <a:cs typeface="Deutsche Bank Text" charset="0"/>
              </a:defRPr>
            </a:lvl1pPr>
          </a:lstStyle>
          <a:p>
            <a:pPr lvl="0"/>
            <a:r>
              <a:rPr lang="en-US" dirty="0"/>
              <a:t>Deutsche Bank Text Dark Grey 12pt</a:t>
            </a:r>
          </a:p>
        </p:txBody>
      </p:sp>
      <p:sp>
        <p:nvSpPr>
          <p:cNvPr id="16" name="Text Placeholder 3"/>
          <p:cNvSpPr>
            <a:spLocks noGrp="1"/>
          </p:cNvSpPr>
          <p:nvPr>
            <p:ph type="body" sz="quarter" idx="78" hasCustomPrompt="1"/>
          </p:nvPr>
        </p:nvSpPr>
        <p:spPr>
          <a:xfrm>
            <a:off x="3833813" y="2971384"/>
            <a:ext cx="3024187" cy="558800"/>
          </a:xfrm>
          <a:prstGeom prst="rect">
            <a:avLst/>
          </a:prstGeom>
          <a:solidFill>
            <a:schemeClr val="bg2"/>
          </a:solidFill>
        </p:spPr>
        <p:txBody>
          <a:bodyPr lIns="216000" tIns="180000" rIns="216000" bIns="180000" anchor="ctr"/>
          <a:lstStyle>
            <a:lvl1pPr marL="0" indent="0">
              <a:lnSpc>
                <a:spcPts val="1440"/>
              </a:lnSpc>
              <a:spcBef>
                <a:spcPts val="600"/>
              </a:spcBef>
              <a:buNone/>
              <a:defRPr sz="1200">
                <a:solidFill>
                  <a:schemeClr val="tx2"/>
                </a:solidFill>
                <a:latin typeface="Deutsche Bank Text" charset="0"/>
                <a:ea typeface="Deutsche Bank Text" charset="0"/>
                <a:cs typeface="Deutsche Bank Text" charset="0"/>
              </a:defRPr>
            </a:lvl1pPr>
          </a:lstStyle>
          <a:p>
            <a:pPr lvl="0"/>
            <a:r>
              <a:rPr lang="en-US" dirty="0"/>
              <a:t>Deutsche Bank Text Dark Grey 12pt</a:t>
            </a:r>
          </a:p>
        </p:txBody>
      </p:sp>
      <p:sp>
        <p:nvSpPr>
          <p:cNvPr id="17" name="Text Placeholder 6"/>
          <p:cNvSpPr>
            <a:spLocks noGrp="1"/>
          </p:cNvSpPr>
          <p:nvPr>
            <p:ph type="body" sz="quarter" idx="79" hasCustomPrompt="1"/>
          </p:nvPr>
        </p:nvSpPr>
        <p:spPr>
          <a:xfrm>
            <a:off x="7001669" y="2087563"/>
            <a:ext cx="3024187" cy="188277"/>
          </a:xfrm>
          <a:prstGeom prst="rect">
            <a:avLst/>
          </a:prstGeom>
        </p:spPr>
        <p:txBody>
          <a:bodyPr lIns="0" tIns="0" rIns="0" bIns="0"/>
          <a:lstStyle>
            <a:lvl1pPr marL="0" indent="0">
              <a:buNone/>
              <a:defRPr sz="1200">
                <a:solidFill>
                  <a:schemeClr val="accent2"/>
                </a:solidFill>
                <a:latin typeface="Deutsche Bank Text" charset="0"/>
                <a:ea typeface="Deutsche Bank Text" charset="0"/>
                <a:cs typeface="Deutsche Bank Text" charset="0"/>
              </a:defRPr>
            </a:lvl1pPr>
            <a:lvl2pPr marL="455783" indent="0">
              <a:buNone/>
              <a:defRPr sz="1400">
                <a:latin typeface="Deutsche Bank Text Beta" charset="0"/>
                <a:ea typeface="Deutsche Bank Text Beta" charset="0"/>
                <a:cs typeface="Deutsche Bank Text Beta" charset="0"/>
              </a:defRPr>
            </a:lvl2pPr>
            <a:lvl3pPr marL="911566" indent="0">
              <a:buNone/>
              <a:defRPr sz="1400">
                <a:latin typeface="Deutsche Bank Text Beta" charset="0"/>
                <a:ea typeface="Deutsche Bank Text Beta" charset="0"/>
                <a:cs typeface="Deutsche Bank Text Beta" charset="0"/>
              </a:defRPr>
            </a:lvl3pPr>
            <a:lvl4pPr marL="1367348" indent="0">
              <a:buNone/>
              <a:defRPr sz="1400">
                <a:latin typeface="Deutsche Bank Text Beta" charset="0"/>
                <a:ea typeface="Deutsche Bank Text Beta" charset="0"/>
                <a:cs typeface="Deutsche Bank Text Beta" charset="0"/>
              </a:defRPr>
            </a:lvl4pPr>
            <a:lvl5pPr marL="1823131" indent="0">
              <a:buNone/>
              <a:defRPr sz="1400">
                <a:latin typeface="Deutsche Bank Text Beta" charset="0"/>
                <a:ea typeface="Deutsche Bank Text Beta" charset="0"/>
                <a:cs typeface="Deutsche Bank Text Beta" charset="0"/>
              </a:defRPr>
            </a:lvl5pPr>
          </a:lstStyle>
          <a:p>
            <a:pPr lvl="0"/>
            <a:r>
              <a:rPr lang="en-US" dirty="0"/>
              <a:t>Deutsche Bank Text Orange 12pt</a:t>
            </a:r>
          </a:p>
        </p:txBody>
      </p:sp>
      <p:sp>
        <p:nvSpPr>
          <p:cNvPr id="18" name="Text Placeholder 6"/>
          <p:cNvSpPr>
            <a:spLocks noGrp="1"/>
          </p:cNvSpPr>
          <p:nvPr>
            <p:ph type="body" sz="quarter" idx="80" hasCustomPrompt="1"/>
          </p:nvPr>
        </p:nvSpPr>
        <p:spPr>
          <a:xfrm>
            <a:off x="7001669" y="2361883"/>
            <a:ext cx="3024187" cy="482917"/>
          </a:xfrm>
          <a:prstGeom prst="rect">
            <a:avLst/>
          </a:prstGeom>
        </p:spPr>
        <p:txBody>
          <a:bodyPr lIns="0" tIns="0" rIns="0" bIns="0"/>
          <a:lstStyle>
            <a:lvl1pPr marL="0" indent="0">
              <a:buNone/>
              <a:defRPr sz="1000">
                <a:solidFill>
                  <a:schemeClr val="tx2"/>
                </a:solidFill>
                <a:latin typeface="Deutsche Bank Text" charset="0"/>
                <a:ea typeface="Deutsche Bank Text" charset="0"/>
                <a:cs typeface="Deutsche Bank Text" charset="0"/>
              </a:defRPr>
            </a:lvl1pPr>
            <a:lvl2pPr marL="455783" indent="0">
              <a:buNone/>
              <a:defRPr sz="1400">
                <a:latin typeface="Deutsche Bank Text Beta" charset="0"/>
                <a:ea typeface="Deutsche Bank Text Beta" charset="0"/>
                <a:cs typeface="Deutsche Bank Text Beta" charset="0"/>
              </a:defRPr>
            </a:lvl2pPr>
            <a:lvl3pPr marL="911566" indent="0">
              <a:buNone/>
              <a:defRPr sz="1400">
                <a:latin typeface="Deutsche Bank Text Beta" charset="0"/>
                <a:ea typeface="Deutsche Bank Text Beta" charset="0"/>
                <a:cs typeface="Deutsche Bank Text Beta" charset="0"/>
              </a:defRPr>
            </a:lvl3pPr>
            <a:lvl4pPr marL="1367348" indent="0">
              <a:buNone/>
              <a:defRPr sz="1400">
                <a:latin typeface="Deutsche Bank Text Beta" charset="0"/>
                <a:ea typeface="Deutsche Bank Text Beta" charset="0"/>
                <a:cs typeface="Deutsche Bank Text Beta" charset="0"/>
              </a:defRPr>
            </a:lvl4pPr>
            <a:lvl5pPr marL="1823131" indent="0">
              <a:buNone/>
              <a:defRPr sz="1400">
                <a:latin typeface="Deutsche Bank Text Beta" charset="0"/>
                <a:ea typeface="Deutsche Bank Text Beta" charset="0"/>
                <a:cs typeface="Deutsche Bank Text Beta" charset="0"/>
              </a:defRPr>
            </a:lvl5pPr>
          </a:lstStyle>
          <a:p>
            <a:pPr lvl="0"/>
            <a:r>
              <a:rPr lang="en-US" dirty="0"/>
              <a:t>Deutsche Bank Text Dark Grey 10pt</a:t>
            </a:r>
          </a:p>
        </p:txBody>
      </p:sp>
      <p:sp>
        <p:nvSpPr>
          <p:cNvPr id="19" name="Text Placeholder 3"/>
          <p:cNvSpPr>
            <a:spLocks noGrp="1"/>
          </p:cNvSpPr>
          <p:nvPr>
            <p:ph type="body" sz="quarter" idx="81" hasCustomPrompt="1"/>
          </p:nvPr>
        </p:nvSpPr>
        <p:spPr>
          <a:xfrm>
            <a:off x="7001669" y="3530185"/>
            <a:ext cx="3024187" cy="2878554"/>
          </a:xfrm>
          <a:prstGeom prst="rect">
            <a:avLst/>
          </a:prstGeom>
          <a:solidFill>
            <a:srgbClr val="E6EAE9"/>
          </a:solidFill>
        </p:spPr>
        <p:txBody>
          <a:bodyPr lIns="216000" tIns="180000" rIns="216000" bIns="180000"/>
          <a:lstStyle>
            <a:lvl1pPr marL="108000" indent="-108000">
              <a:lnSpc>
                <a:spcPts val="1440"/>
              </a:lnSpc>
              <a:spcBef>
                <a:spcPts val="600"/>
              </a:spcBef>
              <a:defRPr sz="1200">
                <a:solidFill>
                  <a:schemeClr val="tx2"/>
                </a:solidFill>
                <a:latin typeface="Deutsche Bank Text" charset="0"/>
                <a:ea typeface="Deutsche Bank Text" charset="0"/>
                <a:cs typeface="Deutsche Bank Text" charset="0"/>
              </a:defRPr>
            </a:lvl1pPr>
          </a:lstStyle>
          <a:p>
            <a:pPr lvl="0"/>
            <a:r>
              <a:rPr lang="en-US" dirty="0"/>
              <a:t>Deutsche Bank Text Dark Grey 12pt</a:t>
            </a:r>
          </a:p>
        </p:txBody>
      </p:sp>
      <p:sp>
        <p:nvSpPr>
          <p:cNvPr id="20" name="Text Placeholder 3"/>
          <p:cNvSpPr>
            <a:spLocks noGrp="1"/>
          </p:cNvSpPr>
          <p:nvPr>
            <p:ph type="body" sz="quarter" idx="82" hasCustomPrompt="1"/>
          </p:nvPr>
        </p:nvSpPr>
        <p:spPr>
          <a:xfrm>
            <a:off x="7001669" y="2971384"/>
            <a:ext cx="3024187" cy="558800"/>
          </a:xfrm>
          <a:prstGeom prst="rect">
            <a:avLst/>
          </a:prstGeom>
          <a:solidFill>
            <a:schemeClr val="bg2"/>
          </a:solidFill>
        </p:spPr>
        <p:txBody>
          <a:bodyPr lIns="216000" tIns="180000" rIns="216000" bIns="180000" anchor="ctr"/>
          <a:lstStyle>
            <a:lvl1pPr marL="0" indent="0">
              <a:lnSpc>
                <a:spcPts val="1440"/>
              </a:lnSpc>
              <a:spcBef>
                <a:spcPts val="600"/>
              </a:spcBef>
              <a:buNone/>
              <a:defRPr sz="1200">
                <a:solidFill>
                  <a:schemeClr val="tx2"/>
                </a:solidFill>
                <a:latin typeface="Deutsche Bank Text" charset="0"/>
                <a:ea typeface="Deutsche Bank Text" charset="0"/>
                <a:cs typeface="Deutsche Bank Text" charset="0"/>
              </a:defRPr>
            </a:lvl1pPr>
          </a:lstStyle>
          <a:p>
            <a:pPr lvl="0"/>
            <a:r>
              <a:rPr lang="en-US" dirty="0"/>
              <a:t>Deutsche Bank Text Dark Grey 12pt</a:t>
            </a:r>
          </a:p>
        </p:txBody>
      </p:sp>
      <p:sp>
        <p:nvSpPr>
          <p:cNvPr id="22" name="Text Placeholder 6"/>
          <p:cNvSpPr>
            <a:spLocks noGrp="1"/>
          </p:cNvSpPr>
          <p:nvPr>
            <p:ph type="body" sz="quarter" idx="72" hasCustomPrompt="1"/>
          </p:nvPr>
        </p:nvSpPr>
        <p:spPr>
          <a:xfrm>
            <a:off x="702650" y="6764338"/>
            <a:ext cx="9324000" cy="268287"/>
          </a:xfrm>
          <a:prstGeom prst="rect">
            <a:avLst/>
          </a:prstGeom>
        </p:spPr>
        <p:txBody>
          <a:bodyPr lIns="0" tIns="0" rIns="0" bIns="0" anchor="b"/>
          <a:lstStyle>
            <a:lvl1pPr marL="0" indent="0">
              <a:lnSpc>
                <a:spcPts val="800"/>
              </a:lnSpc>
              <a:spcBef>
                <a:spcPts val="0"/>
              </a:spcBef>
              <a:buNone/>
              <a:defRPr sz="800">
                <a:solidFill>
                  <a:schemeClr val="tx2"/>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8pt</a:t>
            </a:r>
          </a:p>
        </p:txBody>
      </p:sp>
    </p:spTree>
    <p:extLst>
      <p:ext uri="{BB962C8B-B14F-4D97-AF65-F5344CB8AC3E}">
        <p14:creationId xmlns:p14="http://schemas.microsoft.com/office/powerpoint/2010/main" val="3958669888"/>
      </p:ext>
    </p:extLst>
  </p:cSld>
  <p:clrMapOvr>
    <a:masterClrMapping/>
  </p:clrMapOvr>
</p:sldLayout>
</file>

<file path=ppt/slideLayouts/slideLayout222.xml><?xml version="1.0" encoding="utf-8"?>
<p:sldLayout xmlns:a="http://schemas.openxmlformats.org/drawingml/2006/main" xmlns:r="http://schemas.openxmlformats.org/officeDocument/2006/relationships" xmlns:p="http://schemas.openxmlformats.org/presentationml/2006/main" preserve="1" userDrawn="1">
  <p:cSld name="66_Custom Layout">
    <p:spTree>
      <p:nvGrpSpPr>
        <p:cNvPr id="1" name=""/>
        <p:cNvGrpSpPr/>
        <p:nvPr/>
      </p:nvGrpSpPr>
      <p:grpSpPr>
        <a:xfrm>
          <a:off x="0" y="0"/>
          <a:ext cx="0" cy="0"/>
          <a:chOff x="0" y="0"/>
          <a:chExt cx="0" cy="0"/>
        </a:xfrm>
      </p:grpSpPr>
      <p:sp>
        <p:nvSpPr>
          <p:cNvPr id="3" name="Text Placeholder 2"/>
          <p:cNvSpPr>
            <a:spLocks noGrp="1"/>
          </p:cNvSpPr>
          <p:nvPr>
            <p:ph type="body" sz="quarter" idx="62" hasCustomPrompt="1"/>
          </p:nvPr>
        </p:nvSpPr>
        <p:spPr>
          <a:xfrm>
            <a:off x="701675" y="441325"/>
            <a:ext cx="3060700" cy="173038"/>
          </a:xfrm>
          <a:prstGeom prst="rect">
            <a:avLst/>
          </a:prstGeom>
        </p:spPr>
        <p:txBody>
          <a:bodyPr lIns="0" tIns="0" rIns="0" bIns="0"/>
          <a:lstStyle>
            <a:lvl1pPr marL="0" indent="0">
              <a:buNone/>
              <a:defRPr sz="997" b="0" i="0" baseline="0">
                <a:solidFill>
                  <a:schemeClr val="accent2"/>
                </a:solidFill>
                <a:latin typeface="Deutsche Bank Text" charset="0"/>
                <a:ea typeface="Deutsche Bank Text" charset="0"/>
                <a:cs typeface="Deutsche Bank Text" charset="0"/>
              </a:defRPr>
            </a:lvl1pPr>
            <a:lvl2pPr marL="455783" indent="0">
              <a:buNone/>
              <a:defRPr/>
            </a:lvl2pPr>
            <a:lvl3pPr marL="911565" indent="0">
              <a:buNone/>
              <a:defRPr/>
            </a:lvl3pPr>
            <a:lvl4pPr marL="1367348" indent="0">
              <a:buNone/>
              <a:defRPr/>
            </a:lvl4pPr>
            <a:lvl5pPr marL="1823131" indent="0">
              <a:buNone/>
              <a:defRPr/>
            </a:lvl5pPr>
          </a:lstStyle>
          <a:p>
            <a:pPr lvl="0"/>
            <a:r>
              <a:rPr lang="en-US" dirty="0"/>
              <a:t>Deutsche Bank Text Orange 10pt</a:t>
            </a:r>
          </a:p>
        </p:txBody>
      </p:sp>
      <p:sp>
        <p:nvSpPr>
          <p:cNvPr id="4" name="Text Placeholder 5"/>
          <p:cNvSpPr>
            <a:spLocks noGrp="1"/>
          </p:cNvSpPr>
          <p:nvPr>
            <p:ph type="body" sz="quarter" idx="63" hasCustomPrompt="1"/>
          </p:nvPr>
        </p:nvSpPr>
        <p:spPr>
          <a:xfrm>
            <a:off x="701674" y="824430"/>
            <a:ext cx="8532813" cy="478908"/>
          </a:xfrm>
          <a:prstGeom prst="rect">
            <a:avLst/>
          </a:prstGeom>
        </p:spPr>
        <p:txBody>
          <a:bodyPr lIns="0" tIns="0" rIns="0" bIns="0"/>
          <a:lstStyle>
            <a:lvl1pPr marL="0" indent="0">
              <a:lnSpc>
                <a:spcPts val="4000"/>
              </a:lnSpc>
              <a:spcBef>
                <a:spcPts val="0"/>
              </a:spcBef>
              <a:buNone/>
              <a:defRPr sz="3600" baseline="0">
                <a:solidFill>
                  <a:schemeClr val="tx1"/>
                </a:solidFill>
                <a:latin typeface="Deutsche Bank Display" charset="0"/>
                <a:ea typeface="Deutsche Bank Display" charset="0"/>
                <a:cs typeface="Deutsche Bank Display" charset="0"/>
              </a:defRPr>
            </a:lvl1pPr>
            <a:lvl2pPr marL="455783" indent="0">
              <a:buNone/>
              <a:defRPr sz="3600">
                <a:latin typeface="Deutsche Bank Display Beta" charset="0"/>
                <a:ea typeface="Deutsche Bank Display Beta" charset="0"/>
                <a:cs typeface="Deutsche Bank Display Beta" charset="0"/>
              </a:defRPr>
            </a:lvl2pPr>
            <a:lvl3pPr marL="911566" indent="0">
              <a:buNone/>
              <a:defRPr sz="3600">
                <a:latin typeface="Deutsche Bank Display Beta" charset="0"/>
                <a:ea typeface="Deutsche Bank Display Beta" charset="0"/>
                <a:cs typeface="Deutsche Bank Display Beta" charset="0"/>
              </a:defRPr>
            </a:lvl3pPr>
            <a:lvl4pPr marL="1367348" indent="0">
              <a:buNone/>
              <a:defRPr sz="3600">
                <a:latin typeface="Deutsche Bank Display Beta" charset="0"/>
                <a:ea typeface="Deutsche Bank Display Beta" charset="0"/>
                <a:cs typeface="Deutsche Bank Display Beta" charset="0"/>
              </a:defRPr>
            </a:lvl4pPr>
            <a:lvl5pPr marL="1823131" indent="0">
              <a:buNone/>
              <a:defRPr sz="3600">
                <a:latin typeface="Deutsche Bank Display Beta" charset="0"/>
                <a:ea typeface="Deutsche Bank Display Beta" charset="0"/>
                <a:cs typeface="Deutsche Bank Display Beta" charset="0"/>
              </a:defRPr>
            </a:lvl5pPr>
          </a:lstStyle>
          <a:p>
            <a:pPr lvl="0"/>
            <a:r>
              <a:rPr lang="en-US" dirty="0"/>
              <a:t>Deutsche Bank Display Dark Blue 36pt</a:t>
            </a:r>
          </a:p>
        </p:txBody>
      </p:sp>
      <p:sp>
        <p:nvSpPr>
          <p:cNvPr id="7" name="Text Placeholder 6"/>
          <p:cNvSpPr>
            <a:spLocks noGrp="1"/>
          </p:cNvSpPr>
          <p:nvPr>
            <p:ph type="body" sz="quarter" idx="73" hasCustomPrompt="1"/>
          </p:nvPr>
        </p:nvSpPr>
        <p:spPr>
          <a:xfrm>
            <a:off x="701675" y="2087563"/>
            <a:ext cx="2987675" cy="188277"/>
          </a:xfrm>
          <a:prstGeom prst="rect">
            <a:avLst/>
          </a:prstGeom>
        </p:spPr>
        <p:txBody>
          <a:bodyPr lIns="0" tIns="0" rIns="0" bIns="0"/>
          <a:lstStyle>
            <a:lvl1pPr marL="0" indent="0">
              <a:buNone/>
              <a:defRPr sz="1200">
                <a:solidFill>
                  <a:schemeClr val="accent2"/>
                </a:solidFill>
                <a:latin typeface="Deutsche Bank Text" charset="0"/>
                <a:ea typeface="Deutsche Bank Text" charset="0"/>
                <a:cs typeface="Deutsche Bank Text" charset="0"/>
              </a:defRPr>
            </a:lvl1pPr>
            <a:lvl2pPr marL="455783" indent="0">
              <a:buNone/>
              <a:defRPr sz="1400">
                <a:latin typeface="Deutsche Bank Text Beta" charset="0"/>
                <a:ea typeface="Deutsche Bank Text Beta" charset="0"/>
                <a:cs typeface="Deutsche Bank Text Beta" charset="0"/>
              </a:defRPr>
            </a:lvl2pPr>
            <a:lvl3pPr marL="911566" indent="0">
              <a:buNone/>
              <a:defRPr sz="1400">
                <a:latin typeface="Deutsche Bank Text Beta" charset="0"/>
                <a:ea typeface="Deutsche Bank Text Beta" charset="0"/>
                <a:cs typeface="Deutsche Bank Text Beta" charset="0"/>
              </a:defRPr>
            </a:lvl3pPr>
            <a:lvl4pPr marL="1367348" indent="0">
              <a:buNone/>
              <a:defRPr sz="1400">
                <a:latin typeface="Deutsche Bank Text Beta" charset="0"/>
                <a:ea typeface="Deutsche Bank Text Beta" charset="0"/>
                <a:cs typeface="Deutsche Bank Text Beta" charset="0"/>
              </a:defRPr>
            </a:lvl4pPr>
            <a:lvl5pPr marL="1823131" indent="0">
              <a:buNone/>
              <a:defRPr sz="1400">
                <a:latin typeface="Deutsche Bank Text Beta" charset="0"/>
                <a:ea typeface="Deutsche Bank Text Beta" charset="0"/>
                <a:cs typeface="Deutsche Bank Text Beta" charset="0"/>
              </a:defRPr>
            </a:lvl5pPr>
          </a:lstStyle>
          <a:p>
            <a:pPr lvl="0"/>
            <a:r>
              <a:rPr lang="en-US" dirty="0"/>
              <a:t>Deutsche Bank Text Orange 12pt</a:t>
            </a:r>
          </a:p>
        </p:txBody>
      </p:sp>
      <p:sp>
        <p:nvSpPr>
          <p:cNvPr id="8" name="Text Placeholder 6"/>
          <p:cNvSpPr>
            <a:spLocks noGrp="1"/>
          </p:cNvSpPr>
          <p:nvPr>
            <p:ph type="body" sz="quarter" idx="74" hasCustomPrompt="1"/>
          </p:nvPr>
        </p:nvSpPr>
        <p:spPr>
          <a:xfrm>
            <a:off x="701675" y="2361883"/>
            <a:ext cx="2987675" cy="482917"/>
          </a:xfrm>
          <a:prstGeom prst="rect">
            <a:avLst/>
          </a:prstGeom>
        </p:spPr>
        <p:txBody>
          <a:bodyPr lIns="0" tIns="0" rIns="0" bIns="0"/>
          <a:lstStyle>
            <a:lvl1pPr marL="0" indent="0">
              <a:buNone/>
              <a:defRPr sz="1000">
                <a:solidFill>
                  <a:schemeClr val="tx2"/>
                </a:solidFill>
                <a:latin typeface="Deutsche Bank Text" charset="0"/>
                <a:ea typeface="Deutsche Bank Text" charset="0"/>
                <a:cs typeface="Deutsche Bank Text" charset="0"/>
              </a:defRPr>
            </a:lvl1pPr>
            <a:lvl2pPr marL="455783" indent="0">
              <a:buNone/>
              <a:defRPr sz="1400">
                <a:latin typeface="Deutsche Bank Text Beta" charset="0"/>
                <a:ea typeface="Deutsche Bank Text Beta" charset="0"/>
                <a:cs typeface="Deutsche Bank Text Beta" charset="0"/>
              </a:defRPr>
            </a:lvl2pPr>
            <a:lvl3pPr marL="911566" indent="0">
              <a:buNone/>
              <a:defRPr sz="1400">
                <a:latin typeface="Deutsche Bank Text Beta" charset="0"/>
                <a:ea typeface="Deutsche Bank Text Beta" charset="0"/>
                <a:cs typeface="Deutsche Bank Text Beta" charset="0"/>
              </a:defRPr>
            </a:lvl3pPr>
            <a:lvl4pPr marL="1367348" indent="0">
              <a:buNone/>
              <a:defRPr sz="1400">
                <a:latin typeface="Deutsche Bank Text Beta" charset="0"/>
                <a:ea typeface="Deutsche Bank Text Beta" charset="0"/>
                <a:cs typeface="Deutsche Bank Text Beta" charset="0"/>
              </a:defRPr>
            </a:lvl4pPr>
            <a:lvl5pPr marL="1823131" indent="0">
              <a:buNone/>
              <a:defRPr sz="1400">
                <a:latin typeface="Deutsche Bank Text Beta" charset="0"/>
                <a:ea typeface="Deutsche Bank Text Beta" charset="0"/>
                <a:cs typeface="Deutsche Bank Text Beta" charset="0"/>
              </a:defRPr>
            </a:lvl5pPr>
          </a:lstStyle>
          <a:p>
            <a:pPr lvl="0"/>
            <a:r>
              <a:rPr lang="en-US" dirty="0"/>
              <a:t>Deutsche Bank Text Dark Grey 10pt</a:t>
            </a:r>
          </a:p>
        </p:txBody>
      </p:sp>
      <p:sp>
        <p:nvSpPr>
          <p:cNvPr id="13" name="Text Placeholder 6"/>
          <p:cNvSpPr>
            <a:spLocks noGrp="1"/>
          </p:cNvSpPr>
          <p:nvPr>
            <p:ph type="body" sz="quarter" idx="75" hasCustomPrompt="1"/>
          </p:nvPr>
        </p:nvSpPr>
        <p:spPr>
          <a:xfrm>
            <a:off x="3833813" y="2087563"/>
            <a:ext cx="3024187" cy="188277"/>
          </a:xfrm>
          <a:prstGeom prst="rect">
            <a:avLst/>
          </a:prstGeom>
        </p:spPr>
        <p:txBody>
          <a:bodyPr lIns="0" tIns="0" rIns="0" bIns="0"/>
          <a:lstStyle>
            <a:lvl1pPr marL="0" indent="0">
              <a:buNone/>
              <a:defRPr sz="1200">
                <a:solidFill>
                  <a:schemeClr val="accent2"/>
                </a:solidFill>
                <a:latin typeface="Deutsche Bank Text" charset="0"/>
                <a:ea typeface="Deutsche Bank Text" charset="0"/>
                <a:cs typeface="Deutsche Bank Text" charset="0"/>
              </a:defRPr>
            </a:lvl1pPr>
            <a:lvl2pPr marL="455783" indent="0">
              <a:buNone/>
              <a:defRPr sz="1400">
                <a:latin typeface="Deutsche Bank Text Beta" charset="0"/>
                <a:ea typeface="Deutsche Bank Text Beta" charset="0"/>
                <a:cs typeface="Deutsche Bank Text Beta" charset="0"/>
              </a:defRPr>
            </a:lvl2pPr>
            <a:lvl3pPr marL="911566" indent="0">
              <a:buNone/>
              <a:defRPr sz="1400">
                <a:latin typeface="Deutsche Bank Text Beta" charset="0"/>
                <a:ea typeface="Deutsche Bank Text Beta" charset="0"/>
                <a:cs typeface="Deutsche Bank Text Beta" charset="0"/>
              </a:defRPr>
            </a:lvl3pPr>
            <a:lvl4pPr marL="1367348" indent="0">
              <a:buNone/>
              <a:defRPr sz="1400">
                <a:latin typeface="Deutsche Bank Text Beta" charset="0"/>
                <a:ea typeface="Deutsche Bank Text Beta" charset="0"/>
                <a:cs typeface="Deutsche Bank Text Beta" charset="0"/>
              </a:defRPr>
            </a:lvl4pPr>
            <a:lvl5pPr marL="1823131" indent="0">
              <a:buNone/>
              <a:defRPr sz="1400">
                <a:latin typeface="Deutsche Bank Text Beta" charset="0"/>
                <a:ea typeface="Deutsche Bank Text Beta" charset="0"/>
                <a:cs typeface="Deutsche Bank Text Beta" charset="0"/>
              </a:defRPr>
            </a:lvl5pPr>
          </a:lstStyle>
          <a:p>
            <a:pPr lvl="0"/>
            <a:r>
              <a:rPr lang="en-US" dirty="0"/>
              <a:t>Deutsche Bank Text Orange 12pt</a:t>
            </a:r>
          </a:p>
        </p:txBody>
      </p:sp>
      <p:sp>
        <p:nvSpPr>
          <p:cNvPr id="14" name="Text Placeholder 6"/>
          <p:cNvSpPr>
            <a:spLocks noGrp="1"/>
          </p:cNvSpPr>
          <p:nvPr>
            <p:ph type="body" sz="quarter" idx="76" hasCustomPrompt="1"/>
          </p:nvPr>
        </p:nvSpPr>
        <p:spPr>
          <a:xfrm>
            <a:off x="3833813" y="2361883"/>
            <a:ext cx="3024187" cy="482917"/>
          </a:xfrm>
          <a:prstGeom prst="rect">
            <a:avLst/>
          </a:prstGeom>
        </p:spPr>
        <p:txBody>
          <a:bodyPr lIns="0" tIns="0" rIns="0" bIns="0"/>
          <a:lstStyle>
            <a:lvl1pPr marL="0" indent="0">
              <a:buNone/>
              <a:defRPr sz="1000">
                <a:solidFill>
                  <a:schemeClr val="tx2"/>
                </a:solidFill>
                <a:latin typeface="Deutsche Bank Text" charset="0"/>
                <a:ea typeface="Deutsche Bank Text" charset="0"/>
                <a:cs typeface="Deutsche Bank Text" charset="0"/>
              </a:defRPr>
            </a:lvl1pPr>
            <a:lvl2pPr marL="455783" indent="0">
              <a:buNone/>
              <a:defRPr sz="1400">
                <a:latin typeface="Deutsche Bank Text Beta" charset="0"/>
                <a:ea typeface="Deutsche Bank Text Beta" charset="0"/>
                <a:cs typeface="Deutsche Bank Text Beta" charset="0"/>
              </a:defRPr>
            </a:lvl2pPr>
            <a:lvl3pPr marL="911566" indent="0">
              <a:buNone/>
              <a:defRPr sz="1400">
                <a:latin typeface="Deutsche Bank Text Beta" charset="0"/>
                <a:ea typeface="Deutsche Bank Text Beta" charset="0"/>
                <a:cs typeface="Deutsche Bank Text Beta" charset="0"/>
              </a:defRPr>
            </a:lvl3pPr>
            <a:lvl4pPr marL="1367348" indent="0">
              <a:buNone/>
              <a:defRPr sz="1400">
                <a:latin typeface="Deutsche Bank Text Beta" charset="0"/>
                <a:ea typeface="Deutsche Bank Text Beta" charset="0"/>
                <a:cs typeface="Deutsche Bank Text Beta" charset="0"/>
              </a:defRPr>
            </a:lvl4pPr>
            <a:lvl5pPr marL="1823131" indent="0">
              <a:buNone/>
              <a:defRPr sz="1400">
                <a:latin typeface="Deutsche Bank Text Beta" charset="0"/>
                <a:ea typeface="Deutsche Bank Text Beta" charset="0"/>
                <a:cs typeface="Deutsche Bank Text Beta" charset="0"/>
              </a:defRPr>
            </a:lvl5pPr>
          </a:lstStyle>
          <a:p>
            <a:pPr lvl="0"/>
            <a:r>
              <a:rPr lang="en-US" dirty="0"/>
              <a:t>Deutsche Bank Text Dark Grey 10pt</a:t>
            </a:r>
          </a:p>
        </p:txBody>
      </p:sp>
      <p:sp>
        <p:nvSpPr>
          <p:cNvPr id="17" name="Text Placeholder 6"/>
          <p:cNvSpPr>
            <a:spLocks noGrp="1"/>
          </p:cNvSpPr>
          <p:nvPr>
            <p:ph type="body" sz="quarter" idx="79" hasCustomPrompt="1"/>
          </p:nvPr>
        </p:nvSpPr>
        <p:spPr>
          <a:xfrm>
            <a:off x="7001669" y="2087563"/>
            <a:ext cx="3024187" cy="188277"/>
          </a:xfrm>
          <a:prstGeom prst="rect">
            <a:avLst/>
          </a:prstGeom>
        </p:spPr>
        <p:txBody>
          <a:bodyPr lIns="0" tIns="0" rIns="0" bIns="0"/>
          <a:lstStyle>
            <a:lvl1pPr marL="0" indent="0">
              <a:buNone/>
              <a:defRPr sz="1200">
                <a:solidFill>
                  <a:schemeClr val="accent2"/>
                </a:solidFill>
                <a:latin typeface="Deutsche Bank Text" charset="0"/>
                <a:ea typeface="Deutsche Bank Text" charset="0"/>
                <a:cs typeface="Deutsche Bank Text" charset="0"/>
              </a:defRPr>
            </a:lvl1pPr>
            <a:lvl2pPr marL="455783" indent="0">
              <a:buNone/>
              <a:defRPr sz="1400">
                <a:latin typeface="Deutsche Bank Text Beta" charset="0"/>
                <a:ea typeface="Deutsche Bank Text Beta" charset="0"/>
                <a:cs typeface="Deutsche Bank Text Beta" charset="0"/>
              </a:defRPr>
            </a:lvl2pPr>
            <a:lvl3pPr marL="911566" indent="0">
              <a:buNone/>
              <a:defRPr sz="1400">
                <a:latin typeface="Deutsche Bank Text Beta" charset="0"/>
                <a:ea typeface="Deutsche Bank Text Beta" charset="0"/>
                <a:cs typeface="Deutsche Bank Text Beta" charset="0"/>
              </a:defRPr>
            </a:lvl3pPr>
            <a:lvl4pPr marL="1367348" indent="0">
              <a:buNone/>
              <a:defRPr sz="1400">
                <a:latin typeface="Deutsche Bank Text Beta" charset="0"/>
                <a:ea typeface="Deutsche Bank Text Beta" charset="0"/>
                <a:cs typeface="Deutsche Bank Text Beta" charset="0"/>
              </a:defRPr>
            </a:lvl4pPr>
            <a:lvl5pPr marL="1823131" indent="0">
              <a:buNone/>
              <a:defRPr sz="1400">
                <a:latin typeface="Deutsche Bank Text Beta" charset="0"/>
                <a:ea typeface="Deutsche Bank Text Beta" charset="0"/>
                <a:cs typeface="Deutsche Bank Text Beta" charset="0"/>
              </a:defRPr>
            </a:lvl5pPr>
          </a:lstStyle>
          <a:p>
            <a:pPr lvl="0"/>
            <a:r>
              <a:rPr lang="en-US" dirty="0"/>
              <a:t>Deutsche Bank Text Orange 12pt</a:t>
            </a:r>
          </a:p>
        </p:txBody>
      </p:sp>
      <p:sp>
        <p:nvSpPr>
          <p:cNvPr id="18" name="Text Placeholder 6"/>
          <p:cNvSpPr>
            <a:spLocks noGrp="1"/>
          </p:cNvSpPr>
          <p:nvPr>
            <p:ph type="body" sz="quarter" idx="80" hasCustomPrompt="1"/>
          </p:nvPr>
        </p:nvSpPr>
        <p:spPr>
          <a:xfrm>
            <a:off x="7001669" y="2361883"/>
            <a:ext cx="3024187" cy="482917"/>
          </a:xfrm>
          <a:prstGeom prst="rect">
            <a:avLst/>
          </a:prstGeom>
        </p:spPr>
        <p:txBody>
          <a:bodyPr lIns="0" tIns="0" rIns="0" bIns="0"/>
          <a:lstStyle>
            <a:lvl1pPr marL="0" indent="0">
              <a:buNone/>
              <a:defRPr sz="1000">
                <a:solidFill>
                  <a:schemeClr val="tx2"/>
                </a:solidFill>
                <a:latin typeface="Deutsche Bank Text" charset="0"/>
                <a:ea typeface="Deutsche Bank Text" charset="0"/>
                <a:cs typeface="Deutsche Bank Text" charset="0"/>
              </a:defRPr>
            </a:lvl1pPr>
            <a:lvl2pPr marL="455783" indent="0">
              <a:buNone/>
              <a:defRPr sz="1400">
                <a:latin typeface="Deutsche Bank Text Beta" charset="0"/>
                <a:ea typeface="Deutsche Bank Text Beta" charset="0"/>
                <a:cs typeface="Deutsche Bank Text Beta" charset="0"/>
              </a:defRPr>
            </a:lvl2pPr>
            <a:lvl3pPr marL="911566" indent="0">
              <a:buNone/>
              <a:defRPr sz="1400">
                <a:latin typeface="Deutsche Bank Text Beta" charset="0"/>
                <a:ea typeface="Deutsche Bank Text Beta" charset="0"/>
                <a:cs typeface="Deutsche Bank Text Beta" charset="0"/>
              </a:defRPr>
            </a:lvl3pPr>
            <a:lvl4pPr marL="1367348" indent="0">
              <a:buNone/>
              <a:defRPr sz="1400">
                <a:latin typeface="Deutsche Bank Text Beta" charset="0"/>
                <a:ea typeface="Deutsche Bank Text Beta" charset="0"/>
                <a:cs typeface="Deutsche Bank Text Beta" charset="0"/>
              </a:defRPr>
            </a:lvl4pPr>
            <a:lvl5pPr marL="1823131" indent="0">
              <a:buNone/>
              <a:defRPr sz="1400">
                <a:latin typeface="Deutsche Bank Text Beta" charset="0"/>
                <a:ea typeface="Deutsche Bank Text Beta" charset="0"/>
                <a:cs typeface="Deutsche Bank Text Beta" charset="0"/>
              </a:defRPr>
            </a:lvl5pPr>
          </a:lstStyle>
          <a:p>
            <a:pPr lvl="0"/>
            <a:r>
              <a:rPr lang="en-US" dirty="0"/>
              <a:t>Deutsche Bank Text Dark Grey 10pt</a:t>
            </a:r>
          </a:p>
        </p:txBody>
      </p:sp>
      <p:sp>
        <p:nvSpPr>
          <p:cNvPr id="21" name="Rectangle 20"/>
          <p:cNvSpPr/>
          <p:nvPr userDrawn="1"/>
        </p:nvSpPr>
        <p:spPr>
          <a:xfrm>
            <a:off x="701675" y="3530185"/>
            <a:ext cx="2988000" cy="2880000"/>
          </a:xfrm>
          <a:prstGeom prst="rect">
            <a:avLst/>
          </a:prstGeom>
          <a:solidFill>
            <a:srgbClr val="E6EAE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dirty="0">
              <a:solidFill>
                <a:srgbClr val="FFFFFF"/>
              </a:solidFill>
            </a:endParaRPr>
          </a:p>
        </p:txBody>
      </p:sp>
      <p:sp>
        <p:nvSpPr>
          <p:cNvPr id="22" name="Chart Placeholder 14"/>
          <p:cNvSpPr>
            <a:spLocks noGrp="1"/>
          </p:cNvSpPr>
          <p:nvPr>
            <p:ph type="chart" sz="quarter" idx="31" hasCustomPrompt="1"/>
          </p:nvPr>
        </p:nvSpPr>
        <p:spPr>
          <a:xfrm>
            <a:off x="881675" y="3710185"/>
            <a:ext cx="2628000" cy="2520000"/>
          </a:xfrm>
          <a:prstGeom prst="rect">
            <a:avLst/>
          </a:prstGeom>
          <a:noFill/>
          <a:ln w="12700">
            <a:noFill/>
          </a:ln>
        </p:spPr>
        <p:txBody>
          <a:bodyPr anchor="ctr"/>
          <a:lstStyle>
            <a:lvl1pPr marL="0" indent="0" algn="ctr">
              <a:buNone/>
              <a:defRPr sz="1196">
                <a:solidFill>
                  <a:schemeClr val="tx2"/>
                </a:solidFill>
                <a:latin typeface="Deutsche Bank Text" charset="0"/>
                <a:ea typeface="Deutsche Bank Text" charset="0"/>
                <a:cs typeface="Deutsche Bank Text" charset="0"/>
              </a:defRPr>
            </a:lvl1pPr>
          </a:lstStyle>
          <a:p>
            <a:r>
              <a:rPr lang="en-US" dirty="0"/>
              <a:t>Click to add chart</a:t>
            </a:r>
          </a:p>
        </p:txBody>
      </p:sp>
      <p:sp>
        <p:nvSpPr>
          <p:cNvPr id="23" name="Rectangle 22"/>
          <p:cNvSpPr/>
          <p:nvPr userDrawn="1"/>
        </p:nvSpPr>
        <p:spPr>
          <a:xfrm>
            <a:off x="3833813" y="3530185"/>
            <a:ext cx="3024000" cy="2880000"/>
          </a:xfrm>
          <a:prstGeom prst="rect">
            <a:avLst/>
          </a:prstGeom>
          <a:solidFill>
            <a:srgbClr val="E6EAE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dirty="0">
              <a:solidFill>
                <a:srgbClr val="FFFFFF"/>
              </a:solidFill>
            </a:endParaRPr>
          </a:p>
        </p:txBody>
      </p:sp>
      <p:sp>
        <p:nvSpPr>
          <p:cNvPr id="24" name="Chart Placeholder 14"/>
          <p:cNvSpPr>
            <a:spLocks noGrp="1"/>
          </p:cNvSpPr>
          <p:nvPr>
            <p:ph type="chart" sz="quarter" idx="83" hasCustomPrompt="1"/>
          </p:nvPr>
        </p:nvSpPr>
        <p:spPr>
          <a:xfrm>
            <a:off x="4013813" y="3710185"/>
            <a:ext cx="2664000" cy="2520000"/>
          </a:xfrm>
          <a:prstGeom prst="rect">
            <a:avLst/>
          </a:prstGeom>
          <a:noFill/>
          <a:ln w="12700">
            <a:noFill/>
          </a:ln>
        </p:spPr>
        <p:txBody>
          <a:bodyPr anchor="ctr"/>
          <a:lstStyle>
            <a:lvl1pPr marL="0" indent="0" algn="ctr">
              <a:buNone/>
              <a:defRPr sz="1196">
                <a:solidFill>
                  <a:schemeClr val="tx2"/>
                </a:solidFill>
                <a:latin typeface="Deutsche Bank Text" charset="0"/>
                <a:ea typeface="Deutsche Bank Text" charset="0"/>
                <a:cs typeface="Deutsche Bank Text" charset="0"/>
              </a:defRPr>
            </a:lvl1pPr>
          </a:lstStyle>
          <a:p>
            <a:r>
              <a:rPr lang="en-US" dirty="0"/>
              <a:t>Click to add chart</a:t>
            </a:r>
          </a:p>
        </p:txBody>
      </p:sp>
      <p:sp>
        <p:nvSpPr>
          <p:cNvPr id="25" name="Rectangle 24"/>
          <p:cNvSpPr/>
          <p:nvPr userDrawn="1"/>
        </p:nvSpPr>
        <p:spPr>
          <a:xfrm>
            <a:off x="7001856" y="3530185"/>
            <a:ext cx="3024000" cy="2880000"/>
          </a:xfrm>
          <a:prstGeom prst="rect">
            <a:avLst/>
          </a:prstGeom>
          <a:solidFill>
            <a:srgbClr val="E6EAE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dirty="0">
              <a:solidFill>
                <a:srgbClr val="FFFFFF"/>
              </a:solidFill>
            </a:endParaRPr>
          </a:p>
        </p:txBody>
      </p:sp>
      <p:sp>
        <p:nvSpPr>
          <p:cNvPr id="26" name="Chart Placeholder 14"/>
          <p:cNvSpPr>
            <a:spLocks noGrp="1"/>
          </p:cNvSpPr>
          <p:nvPr>
            <p:ph type="chart" sz="quarter" idx="84" hasCustomPrompt="1"/>
          </p:nvPr>
        </p:nvSpPr>
        <p:spPr>
          <a:xfrm>
            <a:off x="7181856" y="3710185"/>
            <a:ext cx="2664000" cy="2520000"/>
          </a:xfrm>
          <a:prstGeom prst="rect">
            <a:avLst/>
          </a:prstGeom>
          <a:noFill/>
          <a:ln w="12700">
            <a:noFill/>
          </a:ln>
        </p:spPr>
        <p:txBody>
          <a:bodyPr anchor="ctr"/>
          <a:lstStyle>
            <a:lvl1pPr marL="0" indent="0" algn="ctr">
              <a:buNone/>
              <a:defRPr sz="1196">
                <a:solidFill>
                  <a:schemeClr val="tx2"/>
                </a:solidFill>
                <a:latin typeface="Deutsche Bank Text" charset="0"/>
                <a:ea typeface="Deutsche Bank Text" charset="0"/>
                <a:cs typeface="Deutsche Bank Text" charset="0"/>
              </a:defRPr>
            </a:lvl1pPr>
          </a:lstStyle>
          <a:p>
            <a:r>
              <a:rPr lang="en-US" dirty="0"/>
              <a:t>Click to add chart</a:t>
            </a:r>
          </a:p>
        </p:txBody>
      </p:sp>
      <p:sp>
        <p:nvSpPr>
          <p:cNvPr id="16" name="Text Placeholder 3"/>
          <p:cNvSpPr>
            <a:spLocks noGrp="1"/>
          </p:cNvSpPr>
          <p:nvPr>
            <p:ph type="body" sz="quarter" idx="78" hasCustomPrompt="1"/>
          </p:nvPr>
        </p:nvSpPr>
        <p:spPr>
          <a:xfrm>
            <a:off x="3833813" y="2971384"/>
            <a:ext cx="3024187" cy="558800"/>
          </a:xfrm>
          <a:prstGeom prst="rect">
            <a:avLst/>
          </a:prstGeom>
          <a:solidFill>
            <a:schemeClr val="bg2"/>
          </a:solidFill>
        </p:spPr>
        <p:txBody>
          <a:bodyPr lIns="216000" tIns="180000" rIns="216000" bIns="180000" anchor="ctr"/>
          <a:lstStyle>
            <a:lvl1pPr marL="0" indent="0">
              <a:lnSpc>
                <a:spcPts val="1440"/>
              </a:lnSpc>
              <a:spcBef>
                <a:spcPts val="600"/>
              </a:spcBef>
              <a:buNone/>
              <a:defRPr sz="1200">
                <a:solidFill>
                  <a:schemeClr val="tx2"/>
                </a:solidFill>
                <a:latin typeface="Deutsche Bank Text" charset="0"/>
                <a:ea typeface="Deutsche Bank Text" charset="0"/>
                <a:cs typeface="Deutsche Bank Text" charset="0"/>
              </a:defRPr>
            </a:lvl1pPr>
          </a:lstStyle>
          <a:p>
            <a:pPr lvl="0"/>
            <a:r>
              <a:rPr lang="en-US" dirty="0"/>
              <a:t>Deutsche Bank Text Dark Grey 12pt</a:t>
            </a:r>
          </a:p>
        </p:txBody>
      </p:sp>
      <p:sp>
        <p:nvSpPr>
          <p:cNvPr id="20" name="Text Placeholder 3"/>
          <p:cNvSpPr>
            <a:spLocks noGrp="1"/>
          </p:cNvSpPr>
          <p:nvPr>
            <p:ph type="body" sz="quarter" idx="82" hasCustomPrompt="1"/>
          </p:nvPr>
        </p:nvSpPr>
        <p:spPr>
          <a:xfrm>
            <a:off x="7001669" y="2971384"/>
            <a:ext cx="3024187" cy="558800"/>
          </a:xfrm>
          <a:prstGeom prst="rect">
            <a:avLst/>
          </a:prstGeom>
          <a:solidFill>
            <a:schemeClr val="bg2"/>
          </a:solidFill>
        </p:spPr>
        <p:txBody>
          <a:bodyPr lIns="216000" tIns="180000" rIns="216000" bIns="180000" anchor="ctr"/>
          <a:lstStyle>
            <a:lvl1pPr marL="0" indent="0">
              <a:lnSpc>
                <a:spcPts val="1440"/>
              </a:lnSpc>
              <a:spcBef>
                <a:spcPts val="600"/>
              </a:spcBef>
              <a:buNone/>
              <a:defRPr sz="1200">
                <a:solidFill>
                  <a:schemeClr val="tx2"/>
                </a:solidFill>
                <a:latin typeface="Deutsche Bank Text" charset="0"/>
                <a:ea typeface="Deutsche Bank Text" charset="0"/>
                <a:cs typeface="Deutsche Bank Text" charset="0"/>
              </a:defRPr>
            </a:lvl1pPr>
          </a:lstStyle>
          <a:p>
            <a:pPr lvl="0"/>
            <a:r>
              <a:rPr lang="en-US" dirty="0"/>
              <a:t>Deutsche Bank Text Dark Grey 12pt</a:t>
            </a:r>
          </a:p>
        </p:txBody>
      </p:sp>
      <p:sp>
        <p:nvSpPr>
          <p:cNvPr id="10" name="Text Placeholder 3"/>
          <p:cNvSpPr>
            <a:spLocks noGrp="1"/>
          </p:cNvSpPr>
          <p:nvPr>
            <p:ph type="body" sz="quarter" idx="33" hasCustomPrompt="1"/>
          </p:nvPr>
        </p:nvSpPr>
        <p:spPr>
          <a:xfrm>
            <a:off x="701675" y="2971384"/>
            <a:ext cx="2987675" cy="558800"/>
          </a:xfrm>
          <a:prstGeom prst="rect">
            <a:avLst/>
          </a:prstGeom>
          <a:solidFill>
            <a:schemeClr val="bg2"/>
          </a:solidFill>
        </p:spPr>
        <p:txBody>
          <a:bodyPr lIns="216000" tIns="180000" rIns="216000" bIns="180000" anchor="ctr"/>
          <a:lstStyle>
            <a:lvl1pPr marL="0" indent="0">
              <a:lnSpc>
                <a:spcPts val="1440"/>
              </a:lnSpc>
              <a:spcBef>
                <a:spcPts val="600"/>
              </a:spcBef>
              <a:buNone/>
              <a:defRPr sz="1200">
                <a:solidFill>
                  <a:schemeClr val="tx2"/>
                </a:solidFill>
                <a:latin typeface="Deutsche Bank Text" charset="0"/>
                <a:ea typeface="Deutsche Bank Text" charset="0"/>
                <a:cs typeface="Deutsche Bank Text" charset="0"/>
              </a:defRPr>
            </a:lvl1pPr>
          </a:lstStyle>
          <a:p>
            <a:pPr lvl="0"/>
            <a:r>
              <a:rPr lang="en-US" dirty="0"/>
              <a:t>Deutsche Bank Text Dark Grey 12pt</a:t>
            </a:r>
          </a:p>
        </p:txBody>
      </p:sp>
      <p:sp>
        <p:nvSpPr>
          <p:cNvPr id="29" name="Text Placeholder 6"/>
          <p:cNvSpPr>
            <a:spLocks noGrp="1"/>
          </p:cNvSpPr>
          <p:nvPr>
            <p:ph type="body" sz="quarter" idx="72" hasCustomPrompt="1"/>
          </p:nvPr>
        </p:nvSpPr>
        <p:spPr>
          <a:xfrm>
            <a:off x="702650" y="6764338"/>
            <a:ext cx="9324000" cy="268287"/>
          </a:xfrm>
          <a:prstGeom prst="rect">
            <a:avLst/>
          </a:prstGeom>
        </p:spPr>
        <p:txBody>
          <a:bodyPr lIns="0" tIns="0" rIns="0" bIns="0" anchor="b"/>
          <a:lstStyle>
            <a:lvl1pPr marL="0" indent="0">
              <a:lnSpc>
                <a:spcPts val="800"/>
              </a:lnSpc>
              <a:spcBef>
                <a:spcPts val="0"/>
              </a:spcBef>
              <a:buNone/>
              <a:defRPr sz="800">
                <a:solidFill>
                  <a:schemeClr val="tx2"/>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8pt</a:t>
            </a:r>
          </a:p>
        </p:txBody>
      </p:sp>
    </p:spTree>
    <p:extLst>
      <p:ext uri="{BB962C8B-B14F-4D97-AF65-F5344CB8AC3E}">
        <p14:creationId xmlns:p14="http://schemas.microsoft.com/office/powerpoint/2010/main" val="4234715670"/>
      </p:ext>
    </p:extLst>
  </p:cSld>
  <p:clrMapOvr>
    <a:masterClrMapping/>
  </p:clrMapOvr>
</p:sldLayout>
</file>

<file path=ppt/slideLayouts/slideLayout223.xml><?xml version="1.0" encoding="utf-8"?>
<p:sldLayout xmlns:a="http://schemas.openxmlformats.org/drawingml/2006/main" xmlns:r="http://schemas.openxmlformats.org/officeDocument/2006/relationships" xmlns:p="http://schemas.openxmlformats.org/presentationml/2006/main" preserve="1" userDrawn="1">
  <p:cSld name="62_Custom Layout">
    <p:spTree>
      <p:nvGrpSpPr>
        <p:cNvPr id="1" name=""/>
        <p:cNvGrpSpPr/>
        <p:nvPr/>
      </p:nvGrpSpPr>
      <p:grpSpPr>
        <a:xfrm>
          <a:off x="0" y="0"/>
          <a:ext cx="0" cy="0"/>
          <a:chOff x="0" y="0"/>
          <a:chExt cx="0" cy="0"/>
        </a:xfrm>
      </p:grpSpPr>
      <p:sp>
        <p:nvSpPr>
          <p:cNvPr id="3" name="Text Placeholder 2"/>
          <p:cNvSpPr>
            <a:spLocks noGrp="1"/>
          </p:cNvSpPr>
          <p:nvPr>
            <p:ph type="body" sz="quarter" idx="62" hasCustomPrompt="1"/>
          </p:nvPr>
        </p:nvSpPr>
        <p:spPr>
          <a:xfrm>
            <a:off x="701675" y="441325"/>
            <a:ext cx="3060700" cy="173038"/>
          </a:xfrm>
          <a:prstGeom prst="rect">
            <a:avLst/>
          </a:prstGeom>
        </p:spPr>
        <p:txBody>
          <a:bodyPr lIns="0" tIns="0" rIns="0" bIns="0"/>
          <a:lstStyle>
            <a:lvl1pPr marL="0" indent="0">
              <a:buNone/>
              <a:defRPr sz="997" b="0" i="0" baseline="0">
                <a:solidFill>
                  <a:schemeClr val="accent2"/>
                </a:solidFill>
                <a:latin typeface="Deutsche Bank Text" charset="0"/>
                <a:ea typeface="Deutsche Bank Text" charset="0"/>
                <a:cs typeface="Deutsche Bank Text" charset="0"/>
              </a:defRPr>
            </a:lvl1pPr>
            <a:lvl2pPr marL="455783" indent="0">
              <a:buNone/>
              <a:defRPr/>
            </a:lvl2pPr>
            <a:lvl3pPr marL="911565" indent="0">
              <a:buNone/>
              <a:defRPr/>
            </a:lvl3pPr>
            <a:lvl4pPr marL="1367348" indent="0">
              <a:buNone/>
              <a:defRPr/>
            </a:lvl4pPr>
            <a:lvl5pPr marL="1823131" indent="0">
              <a:buNone/>
              <a:defRPr/>
            </a:lvl5pPr>
          </a:lstStyle>
          <a:p>
            <a:pPr lvl="0"/>
            <a:r>
              <a:rPr lang="en-US" dirty="0"/>
              <a:t>Deutsche Bank Text Orange 10pt</a:t>
            </a:r>
          </a:p>
        </p:txBody>
      </p:sp>
      <p:sp>
        <p:nvSpPr>
          <p:cNvPr id="4" name="Text Placeholder 5"/>
          <p:cNvSpPr>
            <a:spLocks noGrp="1"/>
          </p:cNvSpPr>
          <p:nvPr>
            <p:ph type="body" sz="quarter" idx="63" hasCustomPrompt="1"/>
          </p:nvPr>
        </p:nvSpPr>
        <p:spPr>
          <a:xfrm>
            <a:off x="701674" y="824430"/>
            <a:ext cx="8532813" cy="478908"/>
          </a:xfrm>
          <a:prstGeom prst="rect">
            <a:avLst/>
          </a:prstGeom>
        </p:spPr>
        <p:txBody>
          <a:bodyPr lIns="0" tIns="0" rIns="0" bIns="0"/>
          <a:lstStyle>
            <a:lvl1pPr marL="0" indent="0">
              <a:lnSpc>
                <a:spcPts val="4000"/>
              </a:lnSpc>
              <a:spcBef>
                <a:spcPts val="0"/>
              </a:spcBef>
              <a:buNone/>
              <a:defRPr sz="3600" baseline="0">
                <a:solidFill>
                  <a:schemeClr val="tx1"/>
                </a:solidFill>
                <a:latin typeface="Deutsche Bank Display" charset="0"/>
                <a:ea typeface="Deutsche Bank Display" charset="0"/>
                <a:cs typeface="Deutsche Bank Display" charset="0"/>
              </a:defRPr>
            </a:lvl1pPr>
            <a:lvl2pPr marL="455783" indent="0">
              <a:buNone/>
              <a:defRPr sz="3600">
                <a:latin typeface="Deutsche Bank Display Beta" charset="0"/>
                <a:ea typeface="Deutsche Bank Display Beta" charset="0"/>
                <a:cs typeface="Deutsche Bank Display Beta" charset="0"/>
              </a:defRPr>
            </a:lvl2pPr>
            <a:lvl3pPr marL="911566" indent="0">
              <a:buNone/>
              <a:defRPr sz="3600">
                <a:latin typeface="Deutsche Bank Display Beta" charset="0"/>
                <a:ea typeface="Deutsche Bank Display Beta" charset="0"/>
                <a:cs typeface="Deutsche Bank Display Beta" charset="0"/>
              </a:defRPr>
            </a:lvl3pPr>
            <a:lvl4pPr marL="1367348" indent="0">
              <a:buNone/>
              <a:defRPr sz="3600">
                <a:latin typeface="Deutsche Bank Display Beta" charset="0"/>
                <a:ea typeface="Deutsche Bank Display Beta" charset="0"/>
                <a:cs typeface="Deutsche Bank Display Beta" charset="0"/>
              </a:defRPr>
            </a:lvl4pPr>
            <a:lvl5pPr marL="1823131" indent="0">
              <a:buNone/>
              <a:defRPr sz="3600">
                <a:latin typeface="Deutsche Bank Display Beta" charset="0"/>
                <a:ea typeface="Deutsche Bank Display Beta" charset="0"/>
                <a:cs typeface="Deutsche Bank Display Beta" charset="0"/>
              </a:defRPr>
            </a:lvl5pPr>
          </a:lstStyle>
          <a:p>
            <a:pPr lvl="0"/>
            <a:r>
              <a:rPr lang="en-US" dirty="0"/>
              <a:t>Deutsche Bank Display Dark Blue 36pt</a:t>
            </a:r>
          </a:p>
        </p:txBody>
      </p:sp>
      <p:sp>
        <p:nvSpPr>
          <p:cNvPr id="9" name="Text Placeholder 3"/>
          <p:cNvSpPr>
            <a:spLocks noGrp="1"/>
          </p:cNvSpPr>
          <p:nvPr>
            <p:ph type="body" sz="quarter" idx="32" hasCustomPrompt="1"/>
          </p:nvPr>
        </p:nvSpPr>
        <p:spPr>
          <a:xfrm>
            <a:off x="701675" y="2646364"/>
            <a:ext cx="2987675" cy="2774949"/>
          </a:xfrm>
          <a:prstGeom prst="rect">
            <a:avLst/>
          </a:prstGeom>
          <a:solidFill>
            <a:srgbClr val="E6EAE9"/>
          </a:solidFill>
        </p:spPr>
        <p:txBody>
          <a:bodyPr lIns="216000" tIns="180000" rIns="216000" bIns="180000"/>
          <a:lstStyle>
            <a:lvl1pPr marL="108000" indent="-108000">
              <a:lnSpc>
                <a:spcPts val="1440"/>
              </a:lnSpc>
              <a:spcBef>
                <a:spcPts val="600"/>
              </a:spcBef>
              <a:defRPr sz="1200">
                <a:solidFill>
                  <a:schemeClr val="tx2"/>
                </a:solidFill>
                <a:latin typeface="Deutsche Bank Text" charset="0"/>
                <a:ea typeface="Deutsche Bank Text" charset="0"/>
                <a:cs typeface="Deutsche Bank Text" charset="0"/>
              </a:defRPr>
            </a:lvl1pPr>
          </a:lstStyle>
          <a:p>
            <a:pPr lvl="0"/>
            <a:r>
              <a:rPr lang="en-US" dirty="0"/>
              <a:t>Deutsche Bank Text Dark Grey 12pt</a:t>
            </a:r>
          </a:p>
        </p:txBody>
      </p:sp>
      <p:sp>
        <p:nvSpPr>
          <p:cNvPr id="10" name="Text Placeholder 3"/>
          <p:cNvSpPr>
            <a:spLocks noGrp="1"/>
          </p:cNvSpPr>
          <p:nvPr>
            <p:ph type="body" sz="quarter" idx="33" hasCustomPrompt="1"/>
          </p:nvPr>
        </p:nvSpPr>
        <p:spPr>
          <a:xfrm>
            <a:off x="701675" y="2087563"/>
            <a:ext cx="2987675" cy="558800"/>
          </a:xfrm>
          <a:prstGeom prst="rect">
            <a:avLst/>
          </a:prstGeom>
          <a:solidFill>
            <a:schemeClr val="bg2"/>
          </a:solidFill>
        </p:spPr>
        <p:txBody>
          <a:bodyPr lIns="216000" tIns="180000" rIns="216000" bIns="180000" anchor="ctr"/>
          <a:lstStyle>
            <a:lvl1pPr marL="0" indent="0">
              <a:lnSpc>
                <a:spcPts val="1440"/>
              </a:lnSpc>
              <a:spcBef>
                <a:spcPts val="600"/>
              </a:spcBef>
              <a:buNone/>
              <a:defRPr sz="1200">
                <a:solidFill>
                  <a:schemeClr val="tx2"/>
                </a:solidFill>
                <a:latin typeface="Deutsche Bank Text" charset="0"/>
                <a:ea typeface="Deutsche Bank Text" charset="0"/>
                <a:cs typeface="Deutsche Bank Text" charset="0"/>
              </a:defRPr>
            </a:lvl1pPr>
          </a:lstStyle>
          <a:p>
            <a:pPr lvl="0"/>
            <a:r>
              <a:rPr lang="en-US" dirty="0"/>
              <a:t>Deutsche Bank Text Dark Grey 12pt</a:t>
            </a:r>
          </a:p>
        </p:txBody>
      </p:sp>
      <p:sp>
        <p:nvSpPr>
          <p:cNvPr id="15" name="Text Placeholder 3"/>
          <p:cNvSpPr>
            <a:spLocks noGrp="1"/>
          </p:cNvSpPr>
          <p:nvPr>
            <p:ph type="body" sz="quarter" idx="77" hasCustomPrompt="1"/>
          </p:nvPr>
        </p:nvSpPr>
        <p:spPr>
          <a:xfrm>
            <a:off x="3833813" y="2646364"/>
            <a:ext cx="3024187" cy="2774949"/>
          </a:xfrm>
          <a:prstGeom prst="rect">
            <a:avLst/>
          </a:prstGeom>
          <a:solidFill>
            <a:srgbClr val="E6EAE9"/>
          </a:solidFill>
        </p:spPr>
        <p:txBody>
          <a:bodyPr lIns="216000" tIns="180000" rIns="216000" bIns="180000"/>
          <a:lstStyle>
            <a:lvl1pPr marL="108000" indent="-108000">
              <a:lnSpc>
                <a:spcPts val="1440"/>
              </a:lnSpc>
              <a:spcBef>
                <a:spcPts val="600"/>
              </a:spcBef>
              <a:defRPr sz="1200">
                <a:solidFill>
                  <a:schemeClr val="tx2"/>
                </a:solidFill>
                <a:latin typeface="Deutsche Bank Text" charset="0"/>
                <a:ea typeface="Deutsche Bank Text" charset="0"/>
                <a:cs typeface="Deutsche Bank Text" charset="0"/>
              </a:defRPr>
            </a:lvl1pPr>
          </a:lstStyle>
          <a:p>
            <a:pPr lvl="0"/>
            <a:r>
              <a:rPr lang="en-US" dirty="0"/>
              <a:t>Deutsche Bank Text Dark Grey 12pt</a:t>
            </a:r>
          </a:p>
        </p:txBody>
      </p:sp>
      <p:sp>
        <p:nvSpPr>
          <p:cNvPr id="16" name="Text Placeholder 3"/>
          <p:cNvSpPr>
            <a:spLocks noGrp="1"/>
          </p:cNvSpPr>
          <p:nvPr>
            <p:ph type="body" sz="quarter" idx="78" hasCustomPrompt="1"/>
          </p:nvPr>
        </p:nvSpPr>
        <p:spPr>
          <a:xfrm>
            <a:off x="3833813" y="2087563"/>
            <a:ext cx="3024187" cy="558800"/>
          </a:xfrm>
          <a:prstGeom prst="rect">
            <a:avLst/>
          </a:prstGeom>
          <a:solidFill>
            <a:schemeClr val="bg2"/>
          </a:solidFill>
        </p:spPr>
        <p:txBody>
          <a:bodyPr lIns="216000" tIns="180000" rIns="216000" bIns="180000" anchor="ctr"/>
          <a:lstStyle>
            <a:lvl1pPr marL="0" indent="0">
              <a:lnSpc>
                <a:spcPts val="1440"/>
              </a:lnSpc>
              <a:spcBef>
                <a:spcPts val="600"/>
              </a:spcBef>
              <a:buNone/>
              <a:defRPr sz="1200">
                <a:solidFill>
                  <a:schemeClr val="tx2"/>
                </a:solidFill>
                <a:latin typeface="Deutsche Bank Text" charset="0"/>
                <a:ea typeface="Deutsche Bank Text" charset="0"/>
                <a:cs typeface="Deutsche Bank Text" charset="0"/>
              </a:defRPr>
            </a:lvl1pPr>
          </a:lstStyle>
          <a:p>
            <a:pPr lvl="0"/>
            <a:r>
              <a:rPr lang="en-US" dirty="0"/>
              <a:t>Deutsche Bank Text Dark Grey 12pt</a:t>
            </a:r>
          </a:p>
        </p:txBody>
      </p:sp>
      <p:sp>
        <p:nvSpPr>
          <p:cNvPr id="19" name="Text Placeholder 3"/>
          <p:cNvSpPr>
            <a:spLocks noGrp="1"/>
          </p:cNvSpPr>
          <p:nvPr>
            <p:ph type="body" sz="quarter" idx="81" hasCustomPrompt="1"/>
          </p:nvPr>
        </p:nvSpPr>
        <p:spPr>
          <a:xfrm>
            <a:off x="7001669" y="2646364"/>
            <a:ext cx="3024187" cy="2774949"/>
          </a:xfrm>
          <a:prstGeom prst="rect">
            <a:avLst/>
          </a:prstGeom>
          <a:solidFill>
            <a:srgbClr val="E6EAE9"/>
          </a:solidFill>
        </p:spPr>
        <p:txBody>
          <a:bodyPr lIns="216000" tIns="180000" rIns="216000" bIns="180000"/>
          <a:lstStyle>
            <a:lvl1pPr marL="108000" indent="-108000">
              <a:lnSpc>
                <a:spcPts val="1440"/>
              </a:lnSpc>
              <a:spcBef>
                <a:spcPts val="600"/>
              </a:spcBef>
              <a:defRPr sz="1200">
                <a:solidFill>
                  <a:schemeClr val="tx2"/>
                </a:solidFill>
                <a:latin typeface="Deutsche Bank Text" charset="0"/>
                <a:ea typeface="Deutsche Bank Text" charset="0"/>
                <a:cs typeface="Deutsche Bank Text" charset="0"/>
              </a:defRPr>
            </a:lvl1pPr>
          </a:lstStyle>
          <a:p>
            <a:pPr lvl="0"/>
            <a:r>
              <a:rPr lang="en-US" dirty="0"/>
              <a:t>Deutsche Bank Text Dark Grey 12pt</a:t>
            </a:r>
          </a:p>
        </p:txBody>
      </p:sp>
      <p:sp>
        <p:nvSpPr>
          <p:cNvPr id="20" name="Text Placeholder 3"/>
          <p:cNvSpPr>
            <a:spLocks noGrp="1"/>
          </p:cNvSpPr>
          <p:nvPr>
            <p:ph type="body" sz="quarter" idx="82" hasCustomPrompt="1"/>
          </p:nvPr>
        </p:nvSpPr>
        <p:spPr>
          <a:xfrm>
            <a:off x="7001669" y="2087563"/>
            <a:ext cx="3024187" cy="558800"/>
          </a:xfrm>
          <a:prstGeom prst="rect">
            <a:avLst/>
          </a:prstGeom>
          <a:solidFill>
            <a:schemeClr val="bg2"/>
          </a:solidFill>
        </p:spPr>
        <p:txBody>
          <a:bodyPr lIns="216000" tIns="180000" rIns="216000" bIns="180000" anchor="ctr"/>
          <a:lstStyle>
            <a:lvl1pPr marL="0" marR="0" indent="0" algn="l" defTabSz="911565" rtl="0" eaLnBrk="1" fontAlgn="auto" latinLnBrk="0" hangingPunct="1">
              <a:lnSpc>
                <a:spcPts val="1440"/>
              </a:lnSpc>
              <a:spcBef>
                <a:spcPts val="600"/>
              </a:spcBef>
              <a:spcAft>
                <a:spcPts val="0"/>
              </a:spcAft>
              <a:buClrTx/>
              <a:buSzTx/>
              <a:buFont typeface="Arial"/>
              <a:buNone/>
              <a:tabLst/>
              <a:defRPr sz="1200">
                <a:solidFill>
                  <a:schemeClr val="tx2"/>
                </a:solidFill>
                <a:latin typeface="Deutsche Bank Text" charset="0"/>
                <a:ea typeface="Deutsche Bank Text" charset="0"/>
                <a:cs typeface="Deutsche Bank Text" charset="0"/>
              </a:defRPr>
            </a:lvl1pPr>
          </a:lstStyle>
          <a:p>
            <a:pPr lvl="0"/>
            <a:r>
              <a:rPr lang="en-US" dirty="0"/>
              <a:t>Deutsche Bank Text Dark Grey 12pt</a:t>
            </a:r>
          </a:p>
        </p:txBody>
      </p:sp>
      <p:sp>
        <p:nvSpPr>
          <p:cNvPr id="6" name="Triangle 5"/>
          <p:cNvSpPr/>
          <p:nvPr userDrawn="1"/>
        </p:nvSpPr>
        <p:spPr>
          <a:xfrm rot="10800000">
            <a:off x="2072639" y="5492269"/>
            <a:ext cx="245746" cy="122873"/>
          </a:xfrm>
          <a:prstGeom prst="triangl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rgbClr val="FFFFFF"/>
              </a:solidFill>
            </a:endParaRPr>
          </a:p>
        </p:txBody>
      </p:sp>
      <p:sp>
        <p:nvSpPr>
          <p:cNvPr id="21" name="Triangle 20"/>
          <p:cNvSpPr/>
          <p:nvPr userDrawn="1"/>
        </p:nvSpPr>
        <p:spPr>
          <a:xfrm rot="10800000">
            <a:off x="5223827" y="5492269"/>
            <a:ext cx="245746" cy="122873"/>
          </a:xfrm>
          <a:prstGeom prst="triangl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rgbClr val="FFFFFF"/>
              </a:solidFill>
            </a:endParaRPr>
          </a:p>
        </p:txBody>
      </p:sp>
      <p:sp>
        <p:nvSpPr>
          <p:cNvPr id="22" name="Triangle 21"/>
          <p:cNvSpPr/>
          <p:nvPr userDrawn="1"/>
        </p:nvSpPr>
        <p:spPr>
          <a:xfrm rot="10800000">
            <a:off x="8390889" y="5492269"/>
            <a:ext cx="245746" cy="122873"/>
          </a:xfrm>
          <a:prstGeom prst="triangl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rgbClr val="FFFFFF"/>
              </a:solidFill>
            </a:endParaRPr>
          </a:p>
        </p:txBody>
      </p:sp>
      <p:sp>
        <p:nvSpPr>
          <p:cNvPr id="12" name="Text Placeholder 11"/>
          <p:cNvSpPr>
            <a:spLocks noGrp="1"/>
          </p:cNvSpPr>
          <p:nvPr>
            <p:ph type="body" sz="quarter" idx="83" hasCustomPrompt="1"/>
          </p:nvPr>
        </p:nvSpPr>
        <p:spPr>
          <a:xfrm>
            <a:off x="701675" y="5710238"/>
            <a:ext cx="2987675" cy="860425"/>
          </a:xfrm>
          <a:prstGeom prst="rect">
            <a:avLst/>
          </a:prstGeom>
          <a:ln w="6350">
            <a:solidFill>
              <a:schemeClr val="accent2"/>
            </a:solidFill>
          </a:ln>
        </p:spPr>
        <p:txBody>
          <a:bodyPr lIns="216000" tIns="72000" rIns="216000" bIns="72000" anchor="ctr"/>
          <a:lstStyle>
            <a:lvl1pPr marL="0" indent="0">
              <a:lnSpc>
                <a:spcPts val="1400"/>
              </a:lnSpc>
              <a:spcBef>
                <a:spcPts val="0"/>
              </a:spcBef>
              <a:buNone/>
              <a:defRPr sz="1200">
                <a:solidFill>
                  <a:schemeClr val="tx2"/>
                </a:solidFill>
                <a:latin typeface="Deutsche Bank Text" charset="0"/>
                <a:ea typeface="Deutsche Bank Text" charset="0"/>
                <a:cs typeface="Deutsche Bank Text" charset="0"/>
              </a:defRPr>
            </a:lvl1pPr>
          </a:lstStyle>
          <a:p>
            <a:pPr lvl="0"/>
            <a:r>
              <a:rPr lang="en-US" dirty="0"/>
              <a:t>Deutsche Bank Text Dark Grey 12pt</a:t>
            </a:r>
          </a:p>
        </p:txBody>
      </p:sp>
      <p:sp>
        <p:nvSpPr>
          <p:cNvPr id="23" name="Text Placeholder 11"/>
          <p:cNvSpPr>
            <a:spLocks noGrp="1"/>
          </p:cNvSpPr>
          <p:nvPr>
            <p:ph type="body" sz="quarter" idx="84" hasCustomPrompt="1"/>
          </p:nvPr>
        </p:nvSpPr>
        <p:spPr>
          <a:xfrm>
            <a:off x="3833813" y="5710238"/>
            <a:ext cx="3024187" cy="860425"/>
          </a:xfrm>
          <a:prstGeom prst="rect">
            <a:avLst/>
          </a:prstGeom>
          <a:ln w="6350">
            <a:solidFill>
              <a:schemeClr val="accent2"/>
            </a:solidFill>
          </a:ln>
        </p:spPr>
        <p:txBody>
          <a:bodyPr lIns="216000" tIns="72000" rIns="216000" bIns="72000" anchor="ctr"/>
          <a:lstStyle>
            <a:lvl1pPr marL="0" indent="0">
              <a:lnSpc>
                <a:spcPts val="1400"/>
              </a:lnSpc>
              <a:spcBef>
                <a:spcPts val="0"/>
              </a:spcBef>
              <a:buNone/>
              <a:defRPr sz="1200">
                <a:solidFill>
                  <a:schemeClr val="tx2"/>
                </a:solidFill>
                <a:latin typeface="Deutsche Bank Text" charset="0"/>
                <a:ea typeface="Deutsche Bank Text" charset="0"/>
                <a:cs typeface="Deutsche Bank Text" charset="0"/>
              </a:defRPr>
            </a:lvl1pPr>
          </a:lstStyle>
          <a:p>
            <a:pPr lvl="0"/>
            <a:r>
              <a:rPr lang="en-US" dirty="0"/>
              <a:t>Deutsche Bank Text Dark Grey 12pt</a:t>
            </a:r>
          </a:p>
        </p:txBody>
      </p:sp>
      <p:sp>
        <p:nvSpPr>
          <p:cNvPr id="25" name="Text Placeholder 11"/>
          <p:cNvSpPr>
            <a:spLocks noGrp="1"/>
          </p:cNvSpPr>
          <p:nvPr>
            <p:ph type="body" sz="quarter" idx="85" hasCustomPrompt="1"/>
          </p:nvPr>
        </p:nvSpPr>
        <p:spPr>
          <a:xfrm>
            <a:off x="7002463" y="5710238"/>
            <a:ext cx="3024187" cy="860425"/>
          </a:xfrm>
          <a:prstGeom prst="rect">
            <a:avLst/>
          </a:prstGeom>
          <a:ln w="6350">
            <a:solidFill>
              <a:schemeClr val="accent2"/>
            </a:solidFill>
          </a:ln>
        </p:spPr>
        <p:txBody>
          <a:bodyPr lIns="216000" tIns="72000" rIns="216000" bIns="72000" anchor="ctr"/>
          <a:lstStyle>
            <a:lvl1pPr marL="0" indent="0">
              <a:lnSpc>
                <a:spcPts val="1400"/>
              </a:lnSpc>
              <a:spcBef>
                <a:spcPts val="0"/>
              </a:spcBef>
              <a:buNone/>
              <a:defRPr sz="1200">
                <a:solidFill>
                  <a:schemeClr val="tx2"/>
                </a:solidFill>
                <a:latin typeface="Deutsche Bank Text" charset="0"/>
                <a:ea typeface="Deutsche Bank Text" charset="0"/>
                <a:cs typeface="Deutsche Bank Text" charset="0"/>
              </a:defRPr>
            </a:lvl1pPr>
          </a:lstStyle>
          <a:p>
            <a:pPr lvl="0"/>
            <a:r>
              <a:rPr lang="en-US" dirty="0"/>
              <a:t>Deutsche Bank Text Dark Grey 12pt</a:t>
            </a:r>
          </a:p>
        </p:txBody>
      </p:sp>
      <p:sp>
        <p:nvSpPr>
          <p:cNvPr id="18" name="Text Placeholder 6"/>
          <p:cNvSpPr>
            <a:spLocks noGrp="1"/>
          </p:cNvSpPr>
          <p:nvPr>
            <p:ph type="body" sz="quarter" idx="72" hasCustomPrompt="1"/>
          </p:nvPr>
        </p:nvSpPr>
        <p:spPr>
          <a:xfrm>
            <a:off x="702650" y="6764338"/>
            <a:ext cx="9324000" cy="268287"/>
          </a:xfrm>
          <a:prstGeom prst="rect">
            <a:avLst/>
          </a:prstGeom>
        </p:spPr>
        <p:txBody>
          <a:bodyPr lIns="0" tIns="0" rIns="0" bIns="0" anchor="b"/>
          <a:lstStyle>
            <a:lvl1pPr marL="0" indent="0">
              <a:lnSpc>
                <a:spcPts val="800"/>
              </a:lnSpc>
              <a:spcBef>
                <a:spcPts val="0"/>
              </a:spcBef>
              <a:buNone/>
              <a:defRPr sz="800">
                <a:solidFill>
                  <a:schemeClr val="tx2"/>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8pt</a:t>
            </a:r>
          </a:p>
        </p:txBody>
      </p:sp>
    </p:spTree>
    <p:extLst>
      <p:ext uri="{BB962C8B-B14F-4D97-AF65-F5344CB8AC3E}">
        <p14:creationId xmlns:p14="http://schemas.microsoft.com/office/powerpoint/2010/main" val="3102787547"/>
      </p:ext>
    </p:extLst>
  </p:cSld>
  <p:clrMapOvr>
    <a:masterClrMapping/>
  </p:clrMapOvr>
</p:sldLayout>
</file>

<file path=ppt/slideLayouts/slideLayout224.xml><?xml version="1.0" encoding="utf-8"?>
<p:sldLayout xmlns:a="http://schemas.openxmlformats.org/drawingml/2006/main" xmlns:r="http://schemas.openxmlformats.org/officeDocument/2006/relationships" xmlns:p="http://schemas.openxmlformats.org/presentationml/2006/main" preserve="1" userDrawn="1">
  <p:cSld name="65_Custom Layout">
    <p:spTree>
      <p:nvGrpSpPr>
        <p:cNvPr id="1" name=""/>
        <p:cNvGrpSpPr/>
        <p:nvPr/>
      </p:nvGrpSpPr>
      <p:grpSpPr>
        <a:xfrm>
          <a:off x="0" y="0"/>
          <a:ext cx="0" cy="0"/>
          <a:chOff x="0" y="0"/>
          <a:chExt cx="0" cy="0"/>
        </a:xfrm>
      </p:grpSpPr>
      <p:sp>
        <p:nvSpPr>
          <p:cNvPr id="28" name="Rectangle 27"/>
          <p:cNvSpPr/>
          <p:nvPr userDrawn="1"/>
        </p:nvSpPr>
        <p:spPr>
          <a:xfrm>
            <a:off x="701675" y="2646364"/>
            <a:ext cx="2988000" cy="2775600"/>
          </a:xfrm>
          <a:prstGeom prst="rect">
            <a:avLst/>
          </a:prstGeom>
          <a:solidFill>
            <a:srgbClr val="E6EAE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dirty="0">
              <a:solidFill>
                <a:srgbClr val="FFFFFF"/>
              </a:solidFill>
            </a:endParaRPr>
          </a:p>
        </p:txBody>
      </p:sp>
      <p:sp>
        <p:nvSpPr>
          <p:cNvPr id="3" name="Text Placeholder 2"/>
          <p:cNvSpPr>
            <a:spLocks noGrp="1"/>
          </p:cNvSpPr>
          <p:nvPr>
            <p:ph type="body" sz="quarter" idx="62" hasCustomPrompt="1"/>
          </p:nvPr>
        </p:nvSpPr>
        <p:spPr>
          <a:xfrm>
            <a:off x="701675" y="441325"/>
            <a:ext cx="3060700" cy="173038"/>
          </a:xfrm>
          <a:prstGeom prst="rect">
            <a:avLst/>
          </a:prstGeom>
        </p:spPr>
        <p:txBody>
          <a:bodyPr lIns="0" tIns="0" rIns="0" bIns="0"/>
          <a:lstStyle>
            <a:lvl1pPr marL="0" indent="0">
              <a:buNone/>
              <a:defRPr sz="997" b="0" i="0" baseline="0">
                <a:solidFill>
                  <a:schemeClr val="accent2"/>
                </a:solidFill>
                <a:latin typeface="Deutsche Bank Text" charset="0"/>
                <a:ea typeface="Deutsche Bank Text" charset="0"/>
                <a:cs typeface="Deutsche Bank Text" charset="0"/>
              </a:defRPr>
            </a:lvl1pPr>
            <a:lvl2pPr marL="455783" indent="0">
              <a:buNone/>
              <a:defRPr/>
            </a:lvl2pPr>
            <a:lvl3pPr marL="911565" indent="0">
              <a:buNone/>
              <a:defRPr/>
            </a:lvl3pPr>
            <a:lvl4pPr marL="1367348" indent="0">
              <a:buNone/>
              <a:defRPr/>
            </a:lvl4pPr>
            <a:lvl5pPr marL="1823131" indent="0">
              <a:buNone/>
              <a:defRPr/>
            </a:lvl5pPr>
          </a:lstStyle>
          <a:p>
            <a:pPr lvl="0"/>
            <a:r>
              <a:rPr lang="en-US" dirty="0"/>
              <a:t>Deutsche Bank Text Orange 10pt</a:t>
            </a:r>
          </a:p>
        </p:txBody>
      </p:sp>
      <p:sp>
        <p:nvSpPr>
          <p:cNvPr id="4" name="Text Placeholder 5"/>
          <p:cNvSpPr>
            <a:spLocks noGrp="1"/>
          </p:cNvSpPr>
          <p:nvPr>
            <p:ph type="body" sz="quarter" idx="63" hasCustomPrompt="1"/>
          </p:nvPr>
        </p:nvSpPr>
        <p:spPr>
          <a:xfrm>
            <a:off x="701674" y="824430"/>
            <a:ext cx="8532813" cy="478908"/>
          </a:xfrm>
          <a:prstGeom prst="rect">
            <a:avLst/>
          </a:prstGeom>
        </p:spPr>
        <p:txBody>
          <a:bodyPr lIns="0" tIns="0" rIns="0" bIns="0"/>
          <a:lstStyle>
            <a:lvl1pPr marL="0" indent="0">
              <a:lnSpc>
                <a:spcPts val="4000"/>
              </a:lnSpc>
              <a:spcBef>
                <a:spcPts val="0"/>
              </a:spcBef>
              <a:buNone/>
              <a:defRPr sz="3600" baseline="0">
                <a:solidFill>
                  <a:schemeClr val="tx1"/>
                </a:solidFill>
                <a:latin typeface="Deutsche Bank Display" charset="0"/>
                <a:ea typeface="Deutsche Bank Display" charset="0"/>
                <a:cs typeface="Deutsche Bank Display" charset="0"/>
              </a:defRPr>
            </a:lvl1pPr>
            <a:lvl2pPr marL="455783" indent="0">
              <a:buNone/>
              <a:defRPr sz="3600">
                <a:latin typeface="Deutsche Bank Display Beta" charset="0"/>
                <a:ea typeface="Deutsche Bank Display Beta" charset="0"/>
                <a:cs typeface="Deutsche Bank Display Beta" charset="0"/>
              </a:defRPr>
            </a:lvl2pPr>
            <a:lvl3pPr marL="911566" indent="0">
              <a:buNone/>
              <a:defRPr sz="3600">
                <a:latin typeface="Deutsche Bank Display Beta" charset="0"/>
                <a:ea typeface="Deutsche Bank Display Beta" charset="0"/>
                <a:cs typeface="Deutsche Bank Display Beta" charset="0"/>
              </a:defRPr>
            </a:lvl3pPr>
            <a:lvl4pPr marL="1367348" indent="0">
              <a:buNone/>
              <a:defRPr sz="3600">
                <a:latin typeface="Deutsche Bank Display Beta" charset="0"/>
                <a:ea typeface="Deutsche Bank Display Beta" charset="0"/>
                <a:cs typeface="Deutsche Bank Display Beta" charset="0"/>
              </a:defRPr>
            </a:lvl4pPr>
            <a:lvl5pPr marL="1823131" indent="0">
              <a:buNone/>
              <a:defRPr sz="3600">
                <a:latin typeface="Deutsche Bank Display Beta" charset="0"/>
                <a:ea typeface="Deutsche Bank Display Beta" charset="0"/>
                <a:cs typeface="Deutsche Bank Display Beta" charset="0"/>
              </a:defRPr>
            </a:lvl5pPr>
          </a:lstStyle>
          <a:p>
            <a:pPr lvl="0"/>
            <a:r>
              <a:rPr lang="en-US" dirty="0"/>
              <a:t>Deutsche Bank Display Dark Blue 36pt</a:t>
            </a:r>
          </a:p>
        </p:txBody>
      </p:sp>
      <p:sp>
        <p:nvSpPr>
          <p:cNvPr id="10" name="Text Placeholder 3"/>
          <p:cNvSpPr>
            <a:spLocks noGrp="1"/>
          </p:cNvSpPr>
          <p:nvPr>
            <p:ph type="body" sz="quarter" idx="33" hasCustomPrompt="1"/>
          </p:nvPr>
        </p:nvSpPr>
        <p:spPr>
          <a:xfrm>
            <a:off x="701675" y="2087563"/>
            <a:ext cx="2987675" cy="558800"/>
          </a:xfrm>
          <a:prstGeom prst="rect">
            <a:avLst/>
          </a:prstGeom>
          <a:solidFill>
            <a:schemeClr val="bg2"/>
          </a:solidFill>
        </p:spPr>
        <p:txBody>
          <a:bodyPr lIns="216000" tIns="180000" rIns="216000" bIns="180000" anchor="ctr"/>
          <a:lstStyle>
            <a:lvl1pPr marL="0" indent="0">
              <a:lnSpc>
                <a:spcPts val="1440"/>
              </a:lnSpc>
              <a:spcBef>
                <a:spcPts val="600"/>
              </a:spcBef>
              <a:buNone/>
              <a:defRPr sz="1200">
                <a:solidFill>
                  <a:schemeClr val="tx2"/>
                </a:solidFill>
                <a:latin typeface="Deutsche Bank Text" charset="0"/>
                <a:ea typeface="Deutsche Bank Text" charset="0"/>
                <a:cs typeface="Deutsche Bank Text" charset="0"/>
              </a:defRPr>
            </a:lvl1pPr>
          </a:lstStyle>
          <a:p>
            <a:pPr lvl="0"/>
            <a:r>
              <a:rPr lang="en-US" dirty="0"/>
              <a:t>Deutsche Bank Text Dark Grey 12pt</a:t>
            </a:r>
          </a:p>
        </p:txBody>
      </p:sp>
      <p:sp>
        <p:nvSpPr>
          <p:cNvPr id="16" name="Text Placeholder 3"/>
          <p:cNvSpPr>
            <a:spLocks noGrp="1"/>
          </p:cNvSpPr>
          <p:nvPr>
            <p:ph type="body" sz="quarter" idx="78" hasCustomPrompt="1"/>
          </p:nvPr>
        </p:nvSpPr>
        <p:spPr>
          <a:xfrm>
            <a:off x="3833813" y="2087563"/>
            <a:ext cx="3024187" cy="558800"/>
          </a:xfrm>
          <a:prstGeom prst="rect">
            <a:avLst/>
          </a:prstGeom>
          <a:solidFill>
            <a:schemeClr val="bg2"/>
          </a:solidFill>
        </p:spPr>
        <p:txBody>
          <a:bodyPr lIns="216000" tIns="180000" rIns="216000" bIns="180000" anchor="ctr"/>
          <a:lstStyle>
            <a:lvl1pPr marL="0" indent="0">
              <a:lnSpc>
                <a:spcPts val="1440"/>
              </a:lnSpc>
              <a:spcBef>
                <a:spcPts val="600"/>
              </a:spcBef>
              <a:buNone/>
              <a:defRPr sz="1200">
                <a:solidFill>
                  <a:schemeClr val="tx2"/>
                </a:solidFill>
                <a:latin typeface="Deutsche Bank Text" charset="0"/>
                <a:ea typeface="Deutsche Bank Text" charset="0"/>
                <a:cs typeface="Deutsche Bank Text" charset="0"/>
              </a:defRPr>
            </a:lvl1pPr>
          </a:lstStyle>
          <a:p>
            <a:pPr lvl="0"/>
            <a:r>
              <a:rPr lang="en-US" dirty="0"/>
              <a:t>Deutsche Bank Text Dark Grey 12pt</a:t>
            </a:r>
          </a:p>
        </p:txBody>
      </p:sp>
      <p:sp>
        <p:nvSpPr>
          <p:cNvPr id="20" name="Text Placeholder 3"/>
          <p:cNvSpPr>
            <a:spLocks noGrp="1"/>
          </p:cNvSpPr>
          <p:nvPr>
            <p:ph type="body" sz="quarter" idx="82" hasCustomPrompt="1"/>
          </p:nvPr>
        </p:nvSpPr>
        <p:spPr>
          <a:xfrm>
            <a:off x="7001669" y="2087563"/>
            <a:ext cx="3024187" cy="558800"/>
          </a:xfrm>
          <a:prstGeom prst="rect">
            <a:avLst/>
          </a:prstGeom>
          <a:solidFill>
            <a:schemeClr val="bg2"/>
          </a:solidFill>
        </p:spPr>
        <p:txBody>
          <a:bodyPr lIns="216000" tIns="180000" rIns="216000" bIns="180000" anchor="ctr"/>
          <a:lstStyle>
            <a:lvl1pPr marL="0" indent="0">
              <a:lnSpc>
                <a:spcPts val="1440"/>
              </a:lnSpc>
              <a:spcBef>
                <a:spcPts val="600"/>
              </a:spcBef>
              <a:buNone/>
              <a:defRPr sz="1200">
                <a:solidFill>
                  <a:schemeClr val="tx2"/>
                </a:solidFill>
                <a:latin typeface="Deutsche Bank Text" charset="0"/>
                <a:ea typeface="Deutsche Bank Text" charset="0"/>
                <a:cs typeface="Deutsche Bank Text" charset="0"/>
              </a:defRPr>
            </a:lvl1pPr>
          </a:lstStyle>
          <a:p>
            <a:pPr lvl="0"/>
            <a:r>
              <a:rPr lang="en-US" dirty="0"/>
              <a:t>Deutsche Bank Text Dark Grey 12pt</a:t>
            </a:r>
          </a:p>
        </p:txBody>
      </p:sp>
      <p:sp>
        <p:nvSpPr>
          <p:cNvPr id="6" name="Triangle 5"/>
          <p:cNvSpPr/>
          <p:nvPr userDrawn="1"/>
        </p:nvSpPr>
        <p:spPr>
          <a:xfrm rot="10800000">
            <a:off x="2072639" y="5492269"/>
            <a:ext cx="245746" cy="122873"/>
          </a:xfrm>
          <a:prstGeom prst="triangl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rgbClr val="EC6B10"/>
              </a:solidFill>
            </a:endParaRPr>
          </a:p>
        </p:txBody>
      </p:sp>
      <p:sp>
        <p:nvSpPr>
          <p:cNvPr id="21" name="Triangle 20"/>
          <p:cNvSpPr/>
          <p:nvPr userDrawn="1"/>
        </p:nvSpPr>
        <p:spPr>
          <a:xfrm rot="10800000">
            <a:off x="5223827" y="5492269"/>
            <a:ext cx="245746" cy="122873"/>
          </a:xfrm>
          <a:prstGeom prst="triangl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rgbClr val="EC6B10"/>
              </a:solidFill>
            </a:endParaRPr>
          </a:p>
        </p:txBody>
      </p:sp>
      <p:sp>
        <p:nvSpPr>
          <p:cNvPr id="22" name="Triangle 21"/>
          <p:cNvSpPr/>
          <p:nvPr userDrawn="1"/>
        </p:nvSpPr>
        <p:spPr>
          <a:xfrm rot="10800000">
            <a:off x="8390889" y="5492269"/>
            <a:ext cx="245746" cy="122873"/>
          </a:xfrm>
          <a:prstGeom prst="triangl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rgbClr val="EC6B10"/>
              </a:solidFill>
            </a:endParaRPr>
          </a:p>
        </p:txBody>
      </p:sp>
      <p:sp>
        <p:nvSpPr>
          <p:cNvPr id="12" name="Text Placeholder 11"/>
          <p:cNvSpPr>
            <a:spLocks noGrp="1"/>
          </p:cNvSpPr>
          <p:nvPr>
            <p:ph type="body" sz="quarter" idx="83" hasCustomPrompt="1"/>
          </p:nvPr>
        </p:nvSpPr>
        <p:spPr>
          <a:xfrm>
            <a:off x="701675" y="5710238"/>
            <a:ext cx="2987675" cy="860425"/>
          </a:xfrm>
          <a:prstGeom prst="rect">
            <a:avLst/>
          </a:prstGeom>
          <a:ln w="6350">
            <a:solidFill>
              <a:schemeClr val="accent2"/>
            </a:solidFill>
          </a:ln>
        </p:spPr>
        <p:txBody>
          <a:bodyPr lIns="216000" tIns="72000" rIns="216000" bIns="72000" anchor="ctr"/>
          <a:lstStyle>
            <a:lvl1pPr marL="0" indent="0">
              <a:lnSpc>
                <a:spcPts val="1400"/>
              </a:lnSpc>
              <a:spcBef>
                <a:spcPts val="0"/>
              </a:spcBef>
              <a:buNone/>
              <a:defRPr sz="1200">
                <a:solidFill>
                  <a:schemeClr val="tx2"/>
                </a:solidFill>
                <a:latin typeface="Deutsche Bank Text" charset="0"/>
                <a:ea typeface="Deutsche Bank Text" charset="0"/>
                <a:cs typeface="Deutsche Bank Text" charset="0"/>
              </a:defRPr>
            </a:lvl1pPr>
          </a:lstStyle>
          <a:p>
            <a:pPr lvl="0"/>
            <a:r>
              <a:rPr lang="en-US" dirty="0"/>
              <a:t>Deutsche Bank Text Dark Grey 12pt</a:t>
            </a:r>
          </a:p>
        </p:txBody>
      </p:sp>
      <p:sp>
        <p:nvSpPr>
          <p:cNvPr id="23" name="Text Placeholder 11"/>
          <p:cNvSpPr>
            <a:spLocks noGrp="1"/>
          </p:cNvSpPr>
          <p:nvPr>
            <p:ph type="body" sz="quarter" idx="84" hasCustomPrompt="1"/>
          </p:nvPr>
        </p:nvSpPr>
        <p:spPr>
          <a:xfrm>
            <a:off x="3833813" y="5710238"/>
            <a:ext cx="3024187" cy="860425"/>
          </a:xfrm>
          <a:prstGeom prst="rect">
            <a:avLst/>
          </a:prstGeom>
          <a:ln w="6350">
            <a:solidFill>
              <a:schemeClr val="accent2"/>
            </a:solidFill>
          </a:ln>
        </p:spPr>
        <p:txBody>
          <a:bodyPr lIns="216000" tIns="72000" rIns="216000" bIns="72000" anchor="ctr"/>
          <a:lstStyle>
            <a:lvl1pPr marL="0" indent="0">
              <a:lnSpc>
                <a:spcPts val="1400"/>
              </a:lnSpc>
              <a:spcBef>
                <a:spcPts val="0"/>
              </a:spcBef>
              <a:buNone/>
              <a:defRPr sz="1200">
                <a:solidFill>
                  <a:schemeClr val="tx2"/>
                </a:solidFill>
                <a:latin typeface="Deutsche Bank Text" charset="0"/>
                <a:ea typeface="Deutsche Bank Text" charset="0"/>
                <a:cs typeface="Deutsche Bank Text" charset="0"/>
              </a:defRPr>
            </a:lvl1pPr>
          </a:lstStyle>
          <a:p>
            <a:pPr lvl="0"/>
            <a:r>
              <a:rPr lang="en-US" dirty="0"/>
              <a:t>Deutsche Bank Text Dark Grey 12pt</a:t>
            </a:r>
          </a:p>
        </p:txBody>
      </p:sp>
      <p:sp>
        <p:nvSpPr>
          <p:cNvPr id="25" name="Text Placeholder 11"/>
          <p:cNvSpPr>
            <a:spLocks noGrp="1"/>
          </p:cNvSpPr>
          <p:nvPr>
            <p:ph type="body" sz="quarter" idx="85" hasCustomPrompt="1"/>
          </p:nvPr>
        </p:nvSpPr>
        <p:spPr>
          <a:xfrm>
            <a:off x="7002463" y="5710238"/>
            <a:ext cx="3024187" cy="860425"/>
          </a:xfrm>
          <a:prstGeom prst="rect">
            <a:avLst/>
          </a:prstGeom>
          <a:ln w="6350">
            <a:solidFill>
              <a:schemeClr val="accent2"/>
            </a:solidFill>
          </a:ln>
        </p:spPr>
        <p:txBody>
          <a:bodyPr lIns="216000" tIns="72000" rIns="216000" bIns="72000" anchor="ctr"/>
          <a:lstStyle>
            <a:lvl1pPr marL="0" indent="0">
              <a:lnSpc>
                <a:spcPts val="1400"/>
              </a:lnSpc>
              <a:spcBef>
                <a:spcPts val="0"/>
              </a:spcBef>
              <a:buNone/>
              <a:defRPr sz="1200">
                <a:solidFill>
                  <a:schemeClr val="tx2"/>
                </a:solidFill>
                <a:latin typeface="Deutsche Bank Text" charset="0"/>
                <a:ea typeface="Deutsche Bank Text" charset="0"/>
                <a:cs typeface="Deutsche Bank Text" charset="0"/>
              </a:defRPr>
            </a:lvl1pPr>
          </a:lstStyle>
          <a:p>
            <a:pPr lvl="0"/>
            <a:r>
              <a:rPr lang="en-US" dirty="0"/>
              <a:t>Deutsche Bank Text Dark Grey 12pt</a:t>
            </a:r>
          </a:p>
        </p:txBody>
      </p:sp>
      <p:sp>
        <p:nvSpPr>
          <p:cNvPr id="27" name="Chart Placeholder 14"/>
          <p:cNvSpPr>
            <a:spLocks noGrp="1"/>
          </p:cNvSpPr>
          <p:nvPr>
            <p:ph type="chart" sz="quarter" idx="31" hasCustomPrompt="1"/>
          </p:nvPr>
        </p:nvSpPr>
        <p:spPr>
          <a:xfrm>
            <a:off x="882000" y="2826000"/>
            <a:ext cx="2628000" cy="2415600"/>
          </a:xfrm>
          <a:prstGeom prst="rect">
            <a:avLst/>
          </a:prstGeom>
          <a:noFill/>
          <a:ln w="12700">
            <a:noFill/>
          </a:ln>
        </p:spPr>
        <p:txBody>
          <a:bodyPr anchor="ctr"/>
          <a:lstStyle>
            <a:lvl1pPr marL="0" indent="0" algn="ctr">
              <a:buNone/>
              <a:defRPr sz="1196">
                <a:solidFill>
                  <a:schemeClr val="tx2"/>
                </a:solidFill>
                <a:latin typeface="Deutsche Bank Text" charset="0"/>
                <a:ea typeface="Deutsche Bank Text" charset="0"/>
                <a:cs typeface="Deutsche Bank Text" charset="0"/>
              </a:defRPr>
            </a:lvl1pPr>
          </a:lstStyle>
          <a:p>
            <a:r>
              <a:rPr lang="en-US" dirty="0"/>
              <a:t>Click to add chart</a:t>
            </a:r>
          </a:p>
        </p:txBody>
      </p:sp>
      <p:sp>
        <p:nvSpPr>
          <p:cNvPr id="32" name="Rectangle 31"/>
          <p:cNvSpPr/>
          <p:nvPr userDrawn="1"/>
        </p:nvSpPr>
        <p:spPr>
          <a:xfrm>
            <a:off x="3833813" y="2646364"/>
            <a:ext cx="3024000" cy="2775600"/>
          </a:xfrm>
          <a:prstGeom prst="rect">
            <a:avLst/>
          </a:prstGeom>
          <a:solidFill>
            <a:srgbClr val="E6EAE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dirty="0">
              <a:solidFill>
                <a:srgbClr val="FFFFFF"/>
              </a:solidFill>
            </a:endParaRPr>
          </a:p>
        </p:txBody>
      </p:sp>
      <p:sp>
        <p:nvSpPr>
          <p:cNvPr id="33" name="Chart Placeholder 14"/>
          <p:cNvSpPr>
            <a:spLocks noGrp="1"/>
          </p:cNvSpPr>
          <p:nvPr>
            <p:ph type="chart" sz="quarter" idx="86" hasCustomPrompt="1"/>
          </p:nvPr>
        </p:nvSpPr>
        <p:spPr>
          <a:xfrm>
            <a:off x="4022813" y="2826000"/>
            <a:ext cx="2646000" cy="2415600"/>
          </a:xfrm>
          <a:prstGeom prst="rect">
            <a:avLst/>
          </a:prstGeom>
          <a:noFill/>
          <a:ln w="12700">
            <a:noFill/>
          </a:ln>
        </p:spPr>
        <p:txBody>
          <a:bodyPr anchor="ctr"/>
          <a:lstStyle>
            <a:lvl1pPr marL="0" indent="0" algn="ctr">
              <a:buNone/>
              <a:defRPr sz="1196">
                <a:solidFill>
                  <a:schemeClr val="tx2"/>
                </a:solidFill>
                <a:latin typeface="Deutsche Bank Text" charset="0"/>
                <a:ea typeface="Deutsche Bank Text" charset="0"/>
                <a:cs typeface="Deutsche Bank Text" charset="0"/>
              </a:defRPr>
            </a:lvl1pPr>
          </a:lstStyle>
          <a:p>
            <a:r>
              <a:rPr lang="en-US" dirty="0"/>
              <a:t>Click to add chart</a:t>
            </a:r>
          </a:p>
        </p:txBody>
      </p:sp>
      <p:sp>
        <p:nvSpPr>
          <p:cNvPr id="34" name="Rectangle 33"/>
          <p:cNvSpPr/>
          <p:nvPr userDrawn="1"/>
        </p:nvSpPr>
        <p:spPr>
          <a:xfrm>
            <a:off x="7001669" y="2646364"/>
            <a:ext cx="3024000" cy="2775600"/>
          </a:xfrm>
          <a:prstGeom prst="rect">
            <a:avLst/>
          </a:prstGeom>
          <a:solidFill>
            <a:srgbClr val="E6EAE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dirty="0">
              <a:solidFill>
                <a:srgbClr val="FFFFFF"/>
              </a:solidFill>
            </a:endParaRPr>
          </a:p>
        </p:txBody>
      </p:sp>
      <p:sp>
        <p:nvSpPr>
          <p:cNvPr id="35" name="Chart Placeholder 14"/>
          <p:cNvSpPr>
            <a:spLocks noGrp="1"/>
          </p:cNvSpPr>
          <p:nvPr>
            <p:ph type="chart" sz="quarter" idx="87" hasCustomPrompt="1"/>
          </p:nvPr>
        </p:nvSpPr>
        <p:spPr>
          <a:xfrm>
            <a:off x="7190669" y="2826000"/>
            <a:ext cx="2646000" cy="2415600"/>
          </a:xfrm>
          <a:prstGeom prst="rect">
            <a:avLst/>
          </a:prstGeom>
          <a:noFill/>
          <a:ln w="12700">
            <a:noFill/>
          </a:ln>
        </p:spPr>
        <p:txBody>
          <a:bodyPr anchor="ctr"/>
          <a:lstStyle>
            <a:lvl1pPr marL="0" indent="0" algn="ctr">
              <a:buNone/>
              <a:defRPr sz="1196">
                <a:solidFill>
                  <a:schemeClr val="tx2"/>
                </a:solidFill>
                <a:latin typeface="Deutsche Bank Text" charset="0"/>
                <a:ea typeface="Deutsche Bank Text" charset="0"/>
                <a:cs typeface="Deutsche Bank Text" charset="0"/>
              </a:defRPr>
            </a:lvl1pPr>
          </a:lstStyle>
          <a:p>
            <a:r>
              <a:rPr lang="en-US" dirty="0"/>
              <a:t>Click to add chart</a:t>
            </a:r>
          </a:p>
        </p:txBody>
      </p:sp>
      <p:sp>
        <p:nvSpPr>
          <p:cNvPr id="29" name="Text Placeholder 6"/>
          <p:cNvSpPr>
            <a:spLocks noGrp="1"/>
          </p:cNvSpPr>
          <p:nvPr>
            <p:ph type="body" sz="quarter" idx="72" hasCustomPrompt="1"/>
          </p:nvPr>
        </p:nvSpPr>
        <p:spPr>
          <a:xfrm>
            <a:off x="702650" y="6764338"/>
            <a:ext cx="9324000" cy="268287"/>
          </a:xfrm>
          <a:prstGeom prst="rect">
            <a:avLst/>
          </a:prstGeom>
        </p:spPr>
        <p:txBody>
          <a:bodyPr lIns="0" tIns="0" rIns="0" bIns="0" anchor="b"/>
          <a:lstStyle>
            <a:lvl1pPr marL="0" indent="0">
              <a:lnSpc>
                <a:spcPts val="800"/>
              </a:lnSpc>
              <a:spcBef>
                <a:spcPts val="0"/>
              </a:spcBef>
              <a:buNone/>
              <a:defRPr sz="800">
                <a:solidFill>
                  <a:schemeClr val="tx2"/>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8pt</a:t>
            </a:r>
          </a:p>
        </p:txBody>
      </p:sp>
    </p:spTree>
    <p:extLst>
      <p:ext uri="{BB962C8B-B14F-4D97-AF65-F5344CB8AC3E}">
        <p14:creationId xmlns:p14="http://schemas.microsoft.com/office/powerpoint/2010/main" val="810806390"/>
      </p:ext>
    </p:extLst>
  </p:cSld>
  <p:clrMapOvr>
    <a:masterClrMapping/>
  </p:clrMapOvr>
  <p:extLst>
    <p:ext uri="{DCECCB84-F9BA-43D5-87BE-67443E8EF086}">
      <p15:sldGuideLst xmlns:p15="http://schemas.microsoft.com/office/powerpoint/2012/main">
        <p15:guide id="1" pos="578">
          <p15:clr>
            <a:srgbClr val="FBAE40"/>
          </p15:clr>
        </p15:guide>
      </p15:sldGuideLst>
    </p:ext>
  </p:extLst>
</p:sldLayout>
</file>

<file path=ppt/slideLayouts/slideLayout225.xml><?xml version="1.0" encoding="utf-8"?>
<p:sldLayout xmlns:a="http://schemas.openxmlformats.org/drawingml/2006/main" xmlns:r="http://schemas.openxmlformats.org/officeDocument/2006/relationships" xmlns:p="http://schemas.openxmlformats.org/presentationml/2006/main" preserve="1" userDrawn="1">
  <p:cSld name="55_Custom Layout">
    <p:spTree>
      <p:nvGrpSpPr>
        <p:cNvPr id="1" name=""/>
        <p:cNvGrpSpPr/>
        <p:nvPr/>
      </p:nvGrpSpPr>
      <p:grpSpPr>
        <a:xfrm>
          <a:off x="0" y="0"/>
          <a:ext cx="0" cy="0"/>
          <a:chOff x="0" y="0"/>
          <a:chExt cx="0" cy="0"/>
        </a:xfrm>
      </p:grpSpPr>
      <p:cxnSp>
        <p:nvCxnSpPr>
          <p:cNvPr id="19" name="Straight Connector 18"/>
          <p:cNvCxnSpPr/>
          <p:nvPr userDrawn="1"/>
        </p:nvCxnSpPr>
        <p:spPr>
          <a:xfrm>
            <a:off x="701675" y="2491882"/>
            <a:ext cx="5756275" cy="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sp>
        <p:nvSpPr>
          <p:cNvPr id="20" name="Text Placeholder 11"/>
          <p:cNvSpPr>
            <a:spLocks noGrp="1"/>
          </p:cNvSpPr>
          <p:nvPr>
            <p:ph type="body" sz="quarter" idx="77" hasCustomPrompt="1"/>
          </p:nvPr>
        </p:nvSpPr>
        <p:spPr>
          <a:xfrm>
            <a:off x="701675" y="1651990"/>
            <a:ext cx="2987675" cy="733738"/>
          </a:xfrm>
          <a:prstGeom prst="rect">
            <a:avLst/>
          </a:prstGeom>
        </p:spPr>
        <p:txBody>
          <a:bodyPr lIns="0" tIns="0" rIns="0" bIns="0" anchor="b"/>
          <a:lstStyle>
            <a:lvl1pPr marL="0" indent="0">
              <a:lnSpc>
                <a:spcPts val="1400"/>
              </a:lnSpc>
              <a:spcBef>
                <a:spcPts val="400"/>
              </a:spcBef>
              <a:buNone/>
              <a:defRPr sz="1200">
                <a:solidFill>
                  <a:schemeClr val="tx2"/>
                </a:solidFill>
                <a:latin typeface="Deutsche Bank Text" charset="0"/>
                <a:ea typeface="Deutsche Bank Text" charset="0"/>
                <a:cs typeface="Deutsche Bank Text" charset="0"/>
              </a:defRPr>
            </a:lvl1pPr>
            <a:lvl2pPr marL="455783" indent="0">
              <a:buNone/>
              <a:defRPr sz="1200">
                <a:solidFill>
                  <a:srgbClr val="535B61"/>
                </a:solidFill>
                <a:latin typeface="Deutsche Bank Text Beta" charset="0"/>
                <a:ea typeface="Deutsche Bank Text Beta" charset="0"/>
                <a:cs typeface="Deutsche Bank Text Beta" charset="0"/>
              </a:defRPr>
            </a:lvl2pPr>
            <a:lvl3pPr marL="911566" indent="0">
              <a:buNone/>
              <a:defRPr sz="1200">
                <a:solidFill>
                  <a:srgbClr val="535B61"/>
                </a:solidFill>
                <a:latin typeface="Deutsche Bank Text Beta" charset="0"/>
                <a:ea typeface="Deutsche Bank Text Beta" charset="0"/>
                <a:cs typeface="Deutsche Bank Text Beta" charset="0"/>
              </a:defRPr>
            </a:lvl3pPr>
            <a:lvl4pPr marL="1367348" indent="0">
              <a:buNone/>
              <a:defRPr sz="1200">
                <a:solidFill>
                  <a:srgbClr val="535B61"/>
                </a:solidFill>
                <a:latin typeface="Deutsche Bank Text Beta" charset="0"/>
                <a:ea typeface="Deutsche Bank Text Beta" charset="0"/>
                <a:cs typeface="Deutsche Bank Text Beta" charset="0"/>
              </a:defRPr>
            </a:lvl4pPr>
            <a:lvl5pPr marL="1823131" indent="0">
              <a:buNone/>
              <a:defRPr sz="1200">
                <a:solidFill>
                  <a:srgbClr val="535B61"/>
                </a:solidFill>
                <a:latin typeface="Deutsche Bank Text Beta" charset="0"/>
                <a:ea typeface="Deutsche Bank Text Beta" charset="0"/>
                <a:cs typeface="Deutsche Bank Text Beta" charset="0"/>
              </a:defRPr>
            </a:lvl5pPr>
          </a:lstStyle>
          <a:p>
            <a:pPr lvl="0"/>
            <a:r>
              <a:rPr lang="en-US" dirty="0"/>
              <a:t>Deutsche Bank Text Dark Grey 12pt</a:t>
            </a:r>
          </a:p>
        </p:txBody>
      </p:sp>
      <p:cxnSp>
        <p:nvCxnSpPr>
          <p:cNvPr id="17" name="Straight Connector 16"/>
          <p:cNvCxnSpPr/>
          <p:nvPr userDrawn="1"/>
        </p:nvCxnSpPr>
        <p:spPr>
          <a:xfrm>
            <a:off x="701675" y="3469677"/>
            <a:ext cx="5508625" cy="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sp>
        <p:nvSpPr>
          <p:cNvPr id="18" name="Text Placeholder 11"/>
          <p:cNvSpPr>
            <a:spLocks noGrp="1"/>
          </p:cNvSpPr>
          <p:nvPr>
            <p:ph type="body" sz="quarter" idx="76" hasCustomPrompt="1"/>
          </p:nvPr>
        </p:nvSpPr>
        <p:spPr>
          <a:xfrm>
            <a:off x="701675" y="2629785"/>
            <a:ext cx="2987675" cy="733738"/>
          </a:xfrm>
          <a:prstGeom prst="rect">
            <a:avLst/>
          </a:prstGeom>
        </p:spPr>
        <p:txBody>
          <a:bodyPr lIns="0" tIns="0" rIns="0" bIns="0" anchor="b"/>
          <a:lstStyle>
            <a:lvl1pPr marL="0" indent="0">
              <a:lnSpc>
                <a:spcPts val="1400"/>
              </a:lnSpc>
              <a:spcBef>
                <a:spcPts val="400"/>
              </a:spcBef>
              <a:buNone/>
              <a:defRPr sz="1200">
                <a:solidFill>
                  <a:schemeClr val="tx2"/>
                </a:solidFill>
                <a:latin typeface="Deutsche Bank Text" charset="0"/>
                <a:ea typeface="Deutsche Bank Text" charset="0"/>
                <a:cs typeface="Deutsche Bank Text" charset="0"/>
              </a:defRPr>
            </a:lvl1pPr>
            <a:lvl2pPr marL="455783" indent="0">
              <a:buNone/>
              <a:defRPr sz="1200">
                <a:solidFill>
                  <a:srgbClr val="535B61"/>
                </a:solidFill>
                <a:latin typeface="Deutsche Bank Text Beta" charset="0"/>
                <a:ea typeface="Deutsche Bank Text Beta" charset="0"/>
                <a:cs typeface="Deutsche Bank Text Beta" charset="0"/>
              </a:defRPr>
            </a:lvl2pPr>
            <a:lvl3pPr marL="911566" indent="0">
              <a:buNone/>
              <a:defRPr sz="1200">
                <a:solidFill>
                  <a:srgbClr val="535B61"/>
                </a:solidFill>
                <a:latin typeface="Deutsche Bank Text Beta" charset="0"/>
                <a:ea typeface="Deutsche Bank Text Beta" charset="0"/>
                <a:cs typeface="Deutsche Bank Text Beta" charset="0"/>
              </a:defRPr>
            </a:lvl3pPr>
            <a:lvl4pPr marL="1367348" indent="0">
              <a:buNone/>
              <a:defRPr sz="1200">
                <a:solidFill>
                  <a:srgbClr val="535B61"/>
                </a:solidFill>
                <a:latin typeface="Deutsche Bank Text Beta" charset="0"/>
                <a:ea typeface="Deutsche Bank Text Beta" charset="0"/>
                <a:cs typeface="Deutsche Bank Text Beta" charset="0"/>
              </a:defRPr>
            </a:lvl4pPr>
            <a:lvl5pPr marL="1823131" indent="0">
              <a:buNone/>
              <a:defRPr sz="1200">
                <a:solidFill>
                  <a:srgbClr val="535B61"/>
                </a:solidFill>
                <a:latin typeface="Deutsche Bank Text Beta" charset="0"/>
                <a:ea typeface="Deutsche Bank Text Beta" charset="0"/>
                <a:cs typeface="Deutsche Bank Text Beta" charset="0"/>
              </a:defRPr>
            </a:lvl5pPr>
          </a:lstStyle>
          <a:p>
            <a:pPr lvl="0"/>
            <a:r>
              <a:rPr lang="en-US" dirty="0"/>
              <a:t>Deutsche Bank Text Dark Grey 12pt</a:t>
            </a:r>
          </a:p>
        </p:txBody>
      </p:sp>
      <p:cxnSp>
        <p:nvCxnSpPr>
          <p:cNvPr id="15" name="Straight Connector 14"/>
          <p:cNvCxnSpPr/>
          <p:nvPr userDrawn="1"/>
        </p:nvCxnSpPr>
        <p:spPr>
          <a:xfrm>
            <a:off x="701675" y="4447577"/>
            <a:ext cx="5508625" cy="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sp>
        <p:nvSpPr>
          <p:cNvPr id="16" name="Text Placeholder 11"/>
          <p:cNvSpPr>
            <a:spLocks noGrp="1"/>
          </p:cNvSpPr>
          <p:nvPr>
            <p:ph type="body" sz="quarter" idx="75" hasCustomPrompt="1"/>
          </p:nvPr>
        </p:nvSpPr>
        <p:spPr>
          <a:xfrm>
            <a:off x="701675" y="3607685"/>
            <a:ext cx="2987675" cy="733738"/>
          </a:xfrm>
          <a:prstGeom prst="rect">
            <a:avLst/>
          </a:prstGeom>
        </p:spPr>
        <p:txBody>
          <a:bodyPr lIns="0" tIns="0" rIns="0" bIns="0" anchor="b"/>
          <a:lstStyle>
            <a:lvl1pPr marL="0" indent="0">
              <a:lnSpc>
                <a:spcPts val="1400"/>
              </a:lnSpc>
              <a:spcBef>
                <a:spcPts val="400"/>
              </a:spcBef>
              <a:buNone/>
              <a:defRPr sz="1200">
                <a:solidFill>
                  <a:schemeClr val="tx2"/>
                </a:solidFill>
                <a:latin typeface="Deutsche Bank Text" charset="0"/>
                <a:ea typeface="Deutsche Bank Text" charset="0"/>
                <a:cs typeface="Deutsche Bank Text" charset="0"/>
              </a:defRPr>
            </a:lvl1pPr>
            <a:lvl2pPr marL="455783" indent="0">
              <a:buNone/>
              <a:defRPr sz="1200">
                <a:solidFill>
                  <a:srgbClr val="535B61"/>
                </a:solidFill>
                <a:latin typeface="Deutsche Bank Text Beta" charset="0"/>
                <a:ea typeface="Deutsche Bank Text Beta" charset="0"/>
                <a:cs typeface="Deutsche Bank Text Beta" charset="0"/>
              </a:defRPr>
            </a:lvl2pPr>
            <a:lvl3pPr marL="911566" indent="0">
              <a:buNone/>
              <a:defRPr sz="1200">
                <a:solidFill>
                  <a:srgbClr val="535B61"/>
                </a:solidFill>
                <a:latin typeface="Deutsche Bank Text Beta" charset="0"/>
                <a:ea typeface="Deutsche Bank Text Beta" charset="0"/>
                <a:cs typeface="Deutsche Bank Text Beta" charset="0"/>
              </a:defRPr>
            </a:lvl3pPr>
            <a:lvl4pPr marL="1367348" indent="0">
              <a:buNone/>
              <a:defRPr sz="1200">
                <a:solidFill>
                  <a:srgbClr val="535B61"/>
                </a:solidFill>
                <a:latin typeface="Deutsche Bank Text Beta" charset="0"/>
                <a:ea typeface="Deutsche Bank Text Beta" charset="0"/>
                <a:cs typeface="Deutsche Bank Text Beta" charset="0"/>
              </a:defRPr>
            </a:lvl4pPr>
            <a:lvl5pPr marL="1823131" indent="0">
              <a:buNone/>
              <a:defRPr sz="1200">
                <a:solidFill>
                  <a:srgbClr val="535B61"/>
                </a:solidFill>
                <a:latin typeface="Deutsche Bank Text Beta" charset="0"/>
                <a:ea typeface="Deutsche Bank Text Beta" charset="0"/>
                <a:cs typeface="Deutsche Bank Text Beta" charset="0"/>
              </a:defRPr>
            </a:lvl5pPr>
          </a:lstStyle>
          <a:p>
            <a:pPr lvl="0"/>
            <a:r>
              <a:rPr lang="en-US" dirty="0"/>
              <a:t>Deutsche Bank Text Dark Grey 12pt</a:t>
            </a:r>
          </a:p>
        </p:txBody>
      </p:sp>
      <p:cxnSp>
        <p:nvCxnSpPr>
          <p:cNvPr id="10" name="Straight Connector 9"/>
          <p:cNvCxnSpPr/>
          <p:nvPr userDrawn="1"/>
        </p:nvCxnSpPr>
        <p:spPr>
          <a:xfrm>
            <a:off x="701675" y="6408738"/>
            <a:ext cx="5508625" cy="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sp>
        <p:nvSpPr>
          <p:cNvPr id="12" name="Text Placeholder 11"/>
          <p:cNvSpPr>
            <a:spLocks noGrp="1"/>
          </p:cNvSpPr>
          <p:nvPr>
            <p:ph type="body" sz="quarter" idx="73" hasCustomPrompt="1"/>
          </p:nvPr>
        </p:nvSpPr>
        <p:spPr>
          <a:xfrm>
            <a:off x="701675" y="5568846"/>
            <a:ext cx="2987675" cy="733738"/>
          </a:xfrm>
          <a:prstGeom prst="rect">
            <a:avLst/>
          </a:prstGeom>
        </p:spPr>
        <p:txBody>
          <a:bodyPr lIns="0" tIns="0" rIns="0" bIns="0" anchor="b"/>
          <a:lstStyle>
            <a:lvl1pPr marL="0" indent="0">
              <a:lnSpc>
                <a:spcPts val="1400"/>
              </a:lnSpc>
              <a:spcBef>
                <a:spcPts val="400"/>
              </a:spcBef>
              <a:buNone/>
              <a:defRPr sz="1200">
                <a:solidFill>
                  <a:schemeClr val="tx2"/>
                </a:solidFill>
                <a:latin typeface="Deutsche Bank Text" charset="0"/>
                <a:ea typeface="Deutsche Bank Text" charset="0"/>
                <a:cs typeface="Deutsche Bank Text" charset="0"/>
              </a:defRPr>
            </a:lvl1pPr>
            <a:lvl2pPr marL="455783" indent="0">
              <a:buNone/>
              <a:defRPr sz="1200">
                <a:solidFill>
                  <a:srgbClr val="535B61"/>
                </a:solidFill>
                <a:latin typeface="Deutsche Bank Text Beta" charset="0"/>
                <a:ea typeface="Deutsche Bank Text Beta" charset="0"/>
                <a:cs typeface="Deutsche Bank Text Beta" charset="0"/>
              </a:defRPr>
            </a:lvl2pPr>
            <a:lvl3pPr marL="911566" indent="0">
              <a:buNone/>
              <a:defRPr sz="1200">
                <a:solidFill>
                  <a:srgbClr val="535B61"/>
                </a:solidFill>
                <a:latin typeface="Deutsche Bank Text Beta" charset="0"/>
                <a:ea typeface="Deutsche Bank Text Beta" charset="0"/>
                <a:cs typeface="Deutsche Bank Text Beta" charset="0"/>
              </a:defRPr>
            </a:lvl3pPr>
            <a:lvl4pPr marL="1367348" indent="0">
              <a:buNone/>
              <a:defRPr sz="1200">
                <a:solidFill>
                  <a:srgbClr val="535B61"/>
                </a:solidFill>
                <a:latin typeface="Deutsche Bank Text Beta" charset="0"/>
                <a:ea typeface="Deutsche Bank Text Beta" charset="0"/>
                <a:cs typeface="Deutsche Bank Text Beta" charset="0"/>
              </a:defRPr>
            </a:lvl4pPr>
            <a:lvl5pPr marL="1823131" indent="0">
              <a:buNone/>
              <a:defRPr sz="1200">
                <a:solidFill>
                  <a:srgbClr val="535B61"/>
                </a:solidFill>
                <a:latin typeface="Deutsche Bank Text Beta" charset="0"/>
                <a:ea typeface="Deutsche Bank Text Beta" charset="0"/>
                <a:cs typeface="Deutsche Bank Text Beta" charset="0"/>
              </a:defRPr>
            </a:lvl5pPr>
          </a:lstStyle>
          <a:p>
            <a:pPr lvl="0"/>
            <a:r>
              <a:rPr lang="en-US" dirty="0"/>
              <a:t>Deutsche Bank Text Dark Grey 12pt</a:t>
            </a:r>
          </a:p>
        </p:txBody>
      </p:sp>
      <p:cxnSp>
        <p:nvCxnSpPr>
          <p:cNvPr id="13" name="Straight Connector 12"/>
          <p:cNvCxnSpPr/>
          <p:nvPr userDrawn="1"/>
        </p:nvCxnSpPr>
        <p:spPr>
          <a:xfrm>
            <a:off x="701675" y="5428652"/>
            <a:ext cx="5508625" cy="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sp>
        <p:nvSpPr>
          <p:cNvPr id="14" name="Text Placeholder 11"/>
          <p:cNvSpPr>
            <a:spLocks noGrp="1"/>
          </p:cNvSpPr>
          <p:nvPr>
            <p:ph type="body" sz="quarter" idx="74" hasCustomPrompt="1"/>
          </p:nvPr>
        </p:nvSpPr>
        <p:spPr>
          <a:xfrm>
            <a:off x="701675" y="4588760"/>
            <a:ext cx="2987675" cy="733738"/>
          </a:xfrm>
          <a:prstGeom prst="rect">
            <a:avLst/>
          </a:prstGeom>
        </p:spPr>
        <p:txBody>
          <a:bodyPr lIns="0" tIns="0" rIns="0" bIns="0" anchor="b"/>
          <a:lstStyle>
            <a:lvl1pPr marL="0" indent="0">
              <a:lnSpc>
                <a:spcPts val="1400"/>
              </a:lnSpc>
              <a:spcBef>
                <a:spcPts val="400"/>
              </a:spcBef>
              <a:buNone/>
              <a:defRPr sz="1200">
                <a:solidFill>
                  <a:schemeClr val="tx2"/>
                </a:solidFill>
                <a:latin typeface="Deutsche Bank Text" charset="0"/>
                <a:ea typeface="Deutsche Bank Text" charset="0"/>
                <a:cs typeface="Deutsche Bank Text" charset="0"/>
              </a:defRPr>
            </a:lvl1pPr>
            <a:lvl2pPr marL="455783" indent="0">
              <a:buNone/>
              <a:defRPr sz="1200">
                <a:solidFill>
                  <a:srgbClr val="535B61"/>
                </a:solidFill>
                <a:latin typeface="Deutsche Bank Text Beta" charset="0"/>
                <a:ea typeface="Deutsche Bank Text Beta" charset="0"/>
                <a:cs typeface="Deutsche Bank Text Beta" charset="0"/>
              </a:defRPr>
            </a:lvl2pPr>
            <a:lvl3pPr marL="911566" indent="0">
              <a:buNone/>
              <a:defRPr sz="1200">
                <a:solidFill>
                  <a:srgbClr val="535B61"/>
                </a:solidFill>
                <a:latin typeface="Deutsche Bank Text Beta" charset="0"/>
                <a:ea typeface="Deutsche Bank Text Beta" charset="0"/>
                <a:cs typeface="Deutsche Bank Text Beta" charset="0"/>
              </a:defRPr>
            </a:lvl3pPr>
            <a:lvl4pPr marL="1367348" indent="0">
              <a:buNone/>
              <a:defRPr sz="1200">
                <a:solidFill>
                  <a:srgbClr val="535B61"/>
                </a:solidFill>
                <a:latin typeface="Deutsche Bank Text Beta" charset="0"/>
                <a:ea typeface="Deutsche Bank Text Beta" charset="0"/>
                <a:cs typeface="Deutsche Bank Text Beta" charset="0"/>
              </a:defRPr>
            </a:lvl4pPr>
            <a:lvl5pPr marL="1823131" indent="0">
              <a:buNone/>
              <a:defRPr sz="1200">
                <a:solidFill>
                  <a:srgbClr val="535B61"/>
                </a:solidFill>
                <a:latin typeface="Deutsche Bank Text Beta" charset="0"/>
                <a:ea typeface="Deutsche Bank Text Beta" charset="0"/>
                <a:cs typeface="Deutsche Bank Text Beta" charset="0"/>
              </a:defRPr>
            </a:lvl5pPr>
          </a:lstStyle>
          <a:p>
            <a:pPr lvl="0"/>
            <a:r>
              <a:rPr lang="en-US" dirty="0"/>
              <a:t>Deutsche Bank Text Dark Grey 12pt</a:t>
            </a:r>
          </a:p>
        </p:txBody>
      </p:sp>
      <p:sp>
        <p:nvSpPr>
          <p:cNvPr id="3" name="Text Placeholder 2"/>
          <p:cNvSpPr>
            <a:spLocks noGrp="1"/>
          </p:cNvSpPr>
          <p:nvPr>
            <p:ph type="body" sz="quarter" idx="62" hasCustomPrompt="1"/>
          </p:nvPr>
        </p:nvSpPr>
        <p:spPr>
          <a:xfrm>
            <a:off x="701675" y="441325"/>
            <a:ext cx="3060700" cy="173038"/>
          </a:xfrm>
          <a:prstGeom prst="rect">
            <a:avLst/>
          </a:prstGeom>
        </p:spPr>
        <p:txBody>
          <a:bodyPr lIns="0" tIns="0" rIns="0" bIns="0"/>
          <a:lstStyle>
            <a:lvl1pPr marL="0" indent="0">
              <a:buNone/>
              <a:defRPr sz="997" b="0" i="0" baseline="0">
                <a:solidFill>
                  <a:schemeClr val="accent2"/>
                </a:solidFill>
                <a:latin typeface="Deutsche Bank Text" charset="0"/>
                <a:ea typeface="Deutsche Bank Text" charset="0"/>
                <a:cs typeface="Deutsche Bank Text" charset="0"/>
              </a:defRPr>
            </a:lvl1pPr>
            <a:lvl2pPr marL="455783" indent="0">
              <a:buNone/>
              <a:defRPr/>
            </a:lvl2pPr>
            <a:lvl3pPr marL="911565" indent="0">
              <a:buNone/>
              <a:defRPr/>
            </a:lvl3pPr>
            <a:lvl4pPr marL="1367348" indent="0">
              <a:buNone/>
              <a:defRPr/>
            </a:lvl4pPr>
            <a:lvl5pPr marL="1823131" indent="0">
              <a:buNone/>
              <a:defRPr/>
            </a:lvl5pPr>
          </a:lstStyle>
          <a:p>
            <a:pPr lvl="0"/>
            <a:r>
              <a:rPr lang="en-US" dirty="0"/>
              <a:t>Deutsche Bank Text Orange 10pt</a:t>
            </a:r>
          </a:p>
        </p:txBody>
      </p:sp>
      <p:sp>
        <p:nvSpPr>
          <p:cNvPr id="4" name="Text Placeholder 5"/>
          <p:cNvSpPr>
            <a:spLocks noGrp="1"/>
          </p:cNvSpPr>
          <p:nvPr>
            <p:ph type="body" sz="quarter" idx="63" hasCustomPrompt="1"/>
          </p:nvPr>
        </p:nvSpPr>
        <p:spPr>
          <a:xfrm>
            <a:off x="701674" y="824430"/>
            <a:ext cx="8532813" cy="478908"/>
          </a:xfrm>
          <a:prstGeom prst="rect">
            <a:avLst/>
          </a:prstGeom>
        </p:spPr>
        <p:txBody>
          <a:bodyPr lIns="0" tIns="0" rIns="0" bIns="0"/>
          <a:lstStyle>
            <a:lvl1pPr marL="0" indent="0">
              <a:lnSpc>
                <a:spcPts val="4000"/>
              </a:lnSpc>
              <a:spcBef>
                <a:spcPts val="0"/>
              </a:spcBef>
              <a:buNone/>
              <a:defRPr sz="3600" baseline="0">
                <a:ln>
                  <a:noFill/>
                </a:ln>
                <a:solidFill>
                  <a:schemeClr val="tx1"/>
                </a:solidFill>
                <a:latin typeface="Deutsche Bank Display" charset="0"/>
                <a:ea typeface="Deutsche Bank Display" charset="0"/>
                <a:cs typeface="Deutsche Bank Display" charset="0"/>
              </a:defRPr>
            </a:lvl1pPr>
            <a:lvl2pPr marL="455783" indent="0">
              <a:buNone/>
              <a:defRPr sz="3600">
                <a:latin typeface="Deutsche Bank Display Beta" charset="0"/>
                <a:ea typeface="Deutsche Bank Display Beta" charset="0"/>
                <a:cs typeface="Deutsche Bank Display Beta" charset="0"/>
              </a:defRPr>
            </a:lvl2pPr>
            <a:lvl3pPr marL="911566" indent="0">
              <a:buNone/>
              <a:defRPr sz="3600">
                <a:latin typeface="Deutsche Bank Display Beta" charset="0"/>
                <a:ea typeface="Deutsche Bank Display Beta" charset="0"/>
                <a:cs typeface="Deutsche Bank Display Beta" charset="0"/>
              </a:defRPr>
            </a:lvl3pPr>
            <a:lvl4pPr marL="1367348" indent="0">
              <a:buNone/>
              <a:defRPr sz="3600">
                <a:latin typeface="Deutsche Bank Display Beta" charset="0"/>
                <a:ea typeface="Deutsche Bank Display Beta" charset="0"/>
                <a:cs typeface="Deutsche Bank Display Beta" charset="0"/>
              </a:defRPr>
            </a:lvl4pPr>
            <a:lvl5pPr marL="1823131" indent="0">
              <a:buNone/>
              <a:defRPr sz="3600">
                <a:latin typeface="Deutsche Bank Display Beta" charset="0"/>
                <a:ea typeface="Deutsche Bank Display Beta" charset="0"/>
                <a:cs typeface="Deutsche Bank Display Beta" charset="0"/>
              </a:defRPr>
            </a:lvl5pPr>
          </a:lstStyle>
          <a:p>
            <a:pPr lvl="0"/>
            <a:r>
              <a:rPr lang="en-US" dirty="0"/>
              <a:t>Deutsche Bank Display Dark Blue 36pt</a:t>
            </a:r>
          </a:p>
        </p:txBody>
      </p:sp>
      <p:graphicFrame>
        <p:nvGraphicFramePr>
          <p:cNvPr id="8" name="Diagram 7"/>
          <p:cNvGraphicFramePr/>
          <p:nvPr userDrawn="1"/>
        </p:nvGraphicFramePr>
        <p:xfrm>
          <a:off x="3833813" y="1511300"/>
          <a:ext cx="6192837" cy="4897437"/>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31" name="Text Placeholder 30"/>
          <p:cNvSpPr>
            <a:spLocks noGrp="1"/>
          </p:cNvSpPr>
          <p:nvPr>
            <p:ph type="body" sz="quarter" idx="78" hasCustomPrompt="1"/>
          </p:nvPr>
        </p:nvSpPr>
        <p:spPr>
          <a:xfrm>
            <a:off x="3832767" y="5429250"/>
            <a:ext cx="6192837" cy="979488"/>
          </a:xfrm>
          <a:prstGeom prst="rect">
            <a:avLst/>
          </a:prstGeom>
        </p:spPr>
        <p:txBody>
          <a:bodyPr anchor="ctr"/>
          <a:lstStyle>
            <a:lvl1pPr marL="0" indent="0" algn="ctr">
              <a:buNone/>
              <a:defRPr sz="1200">
                <a:solidFill>
                  <a:schemeClr val="bg1"/>
                </a:solidFill>
                <a:latin typeface="Deutsche Bank Display" charset="0"/>
                <a:ea typeface="Deutsche Bank Display" charset="0"/>
                <a:cs typeface="Deutsche Bank Display" charset="0"/>
              </a:defRPr>
            </a:lvl1pPr>
          </a:lstStyle>
          <a:p>
            <a:pPr lvl="0"/>
            <a:r>
              <a:rPr lang="en-US" dirty="0"/>
              <a:t>Deutsche Bank Display White 12pt</a:t>
            </a:r>
          </a:p>
        </p:txBody>
      </p:sp>
      <p:sp>
        <p:nvSpPr>
          <p:cNvPr id="32" name="Text Placeholder 30"/>
          <p:cNvSpPr>
            <a:spLocks noGrp="1"/>
          </p:cNvSpPr>
          <p:nvPr>
            <p:ph type="body" sz="quarter" idx="79" hasCustomPrompt="1"/>
          </p:nvPr>
        </p:nvSpPr>
        <p:spPr>
          <a:xfrm>
            <a:off x="4480467" y="4447577"/>
            <a:ext cx="4897437" cy="979488"/>
          </a:xfrm>
          <a:prstGeom prst="rect">
            <a:avLst/>
          </a:prstGeom>
        </p:spPr>
        <p:txBody>
          <a:bodyPr anchor="ctr"/>
          <a:lstStyle>
            <a:lvl1pPr marL="0" indent="0" algn="ctr">
              <a:buNone/>
              <a:defRPr sz="1200">
                <a:solidFill>
                  <a:schemeClr val="bg1"/>
                </a:solidFill>
                <a:latin typeface="Deutsche Bank Display" charset="0"/>
                <a:ea typeface="Deutsche Bank Display" charset="0"/>
                <a:cs typeface="Deutsche Bank Display" charset="0"/>
              </a:defRPr>
            </a:lvl1pPr>
          </a:lstStyle>
          <a:p>
            <a:pPr lvl="0"/>
            <a:r>
              <a:rPr lang="en-US" dirty="0"/>
              <a:t>Deutsche Bank Display White 12pt</a:t>
            </a:r>
          </a:p>
        </p:txBody>
      </p:sp>
      <p:sp>
        <p:nvSpPr>
          <p:cNvPr id="33" name="Text Placeholder 30"/>
          <p:cNvSpPr>
            <a:spLocks noGrp="1"/>
          </p:cNvSpPr>
          <p:nvPr>
            <p:ph type="body" sz="quarter" idx="80" hasCustomPrompt="1"/>
          </p:nvPr>
        </p:nvSpPr>
        <p:spPr>
          <a:xfrm>
            <a:off x="5072760" y="3468089"/>
            <a:ext cx="3713356" cy="979488"/>
          </a:xfrm>
          <a:prstGeom prst="rect">
            <a:avLst/>
          </a:prstGeom>
        </p:spPr>
        <p:txBody>
          <a:bodyPr anchor="ctr"/>
          <a:lstStyle>
            <a:lvl1pPr marL="0" indent="0" algn="ctr">
              <a:buNone/>
              <a:defRPr sz="1200">
                <a:solidFill>
                  <a:schemeClr val="bg1"/>
                </a:solidFill>
                <a:latin typeface="Deutsche Bank Display" charset="0"/>
                <a:ea typeface="Deutsche Bank Display" charset="0"/>
                <a:cs typeface="Deutsche Bank Display" charset="0"/>
              </a:defRPr>
            </a:lvl1pPr>
          </a:lstStyle>
          <a:p>
            <a:pPr lvl="0"/>
            <a:r>
              <a:rPr lang="en-US" dirty="0"/>
              <a:t>Deutsche Bank Display White 12pt</a:t>
            </a:r>
          </a:p>
        </p:txBody>
      </p:sp>
      <p:sp>
        <p:nvSpPr>
          <p:cNvPr id="34" name="Text Placeholder 30"/>
          <p:cNvSpPr>
            <a:spLocks noGrp="1"/>
          </p:cNvSpPr>
          <p:nvPr>
            <p:ph type="body" sz="quarter" idx="81" hasCustomPrompt="1"/>
          </p:nvPr>
        </p:nvSpPr>
        <p:spPr>
          <a:xfrm>
            <a:off x="5692698" y="2491882"/>
            <a:ext cx="2475570" cy="979488"/>
          </a:xfrm>
          <a:prstGeom prst="rect">
            <a:avLst/>
          </a:prstGeom>
        </p:spPr>
        <p:txBody>
          <a:bodyPr anchor="ctr"/>
          <a:lstStyle>
            <a:lvl1pPr marL="0" indent="0" algn="ctr">
              <a:buNone/>
              <a:defRPr sz="1200" baseline="0">
                <a:solidFill>
                  <a:schemeClr val="bg1"/>
                </a:solidFill>
                <a:latin typeface="Deutsche Bank Display" charset="0"/>
                <a:ea typeface="Deutsche Bank Display" charset="0"/>
                <a:cs typeface="Deutsche Bank Display" charset="0"/>
              </a:defRPr>
            </a:lvl1pPr>
          </a:lstStyle>
          <a:p>
            <a:pPr lvl="0"/>
            <a:r>
              <a:rPr lang="en-US" dirty="0"/>
              <a:t>Deutsche Bank Display White 12pt</a:t>
            </a:r>
          </a:p>
        </p:txBody>
      </p:sp>
      <p:sp>
        <p:nvSpPr>
          <p:cNvPr id="35" name="Text Placeholder 30"/>
          <p:cNvSpPr>
            <a:spLocks noGrp="1"/>
          </p:cNvSpPr>
          <p:nvPr>
            <p:ph type="body" sz="quarter" idx="82" hasCustomPrompt="1"/>
          </p:nvPr>
        </p:nvSpPr>
        <p:spPr>
          <a:xfrm>
            <a:off x="5692698" y="1511300"/>
            <a:ext cx="2475570" cy="979488"/>
          </a:xfrm>
          <a:prstGeom prst="rect">
            <a:avLst/>
          </a:prstGeom>
        </p:spPr>
        <p:txBody>
          <a:bodyPr anchor="ctr"/>
          <a:lstStyle>
            <a:lvl1pPr marL="0" indent="0" algn="ctr">
              <a:buNone/>
              <a:defRPr sz="1200" baseline="0">
                <a:solidFill>
                  <a:schemeClr val="tx2"/>
                </a:solidFill>
                <a:latin typeface="Deutsche Bank Display" charset="0"/>
                <a:ea typeface="Deutsche Bank Display" charset="0"/>
                <a:cs typeface="Deutsche Bank Display" charset="0"/>
              </a:defRPr>
            </a:lvl1pPr>
          </a:lstStyle>
          <a:p>
            <a:pPr lvl="0"/>
            <a:r>
              <a:rPr lang="en-US" dirty="0"/>
              <a:t>Deutsche Bank Display Dark Grey 12pt</a:t>
            </a:r>
          </a:p>
        </p:txBody>
      </p:sp>
      <p:sp>
        <p:nvSpPr>
          <p:cNvPr id="22" name="Text Placeholder 6"/>
          <p:cNvSpPr>
            <a:spLocks noGrp="1"/>
          </p:cNvSpPr>
          <p:nvPr>
            <p:ph type="body" sz="quarter" idx="72" hasCustomPrompt="1"/>
          </p:nvPr>
        </p:nvSpPr>
        <p:spPr>
          <a:xfrm>
            <a:off x="702650" y="6764338"/>
            <a:ext cx="9324000" cy="268287"/>
          </a:xfrm>
          <a:prstGeom prst="rect">
            <a:avLst/>
          </a:prstGeom>
        </p:spPr>
        <p:txBody>
          <a:bodyPr lIns="0" tIns="0" rIns="0" bIns="0" anchor="b"/>
          <a:lstStyle>
            <a:lvl1pPr marL="0" indent="0">
              <a:lnSpc>
                <a:spcPts val="800"/>
              </a:lnSpc>
              <a:spcBef>
                <a:spcPts val="0"/>
              </a:spcBef>
              <a:buNone/>
              <a:defRPr sz="800">
                <a:solidFill>
                  <a:schemeClr val="tx2"/>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8pt</a:t>
            </a:r>
          </a:p>
        </p:txBody>
      </p:sp>
    </p:spTree>
    <p:extLst>
      <p:ext uri="{BB962C8B-B14F-4D97-AF65-F5344CB8AC3E}">
        <p14:creationId xmlns:p14="http://schemas.microsoft.com/office/powerpoint/2010/main" val="387464350"/>
      </p:ext>
    </p:extLst>
  </p:cSld>
  <p:clrMapOvr>
    <a:masterClrMapping/>
  </p:clrMapOvr>
</p:sldLayout>
</file>

<file path=ppt/slideLayouts/slideLayout226.xml><?xml version="1.0" encoding="utf-8"?>
<p:sldLayout xmlns:a="http://schemas.openxmlformats.org/drawingml/2006/main" xmlns:r="http://schemas.openxmlformats.org/officeDocument/2006/relationships" xmlns:p="http://schemas.openxmlformats.org/presentationml/2006/main" preserve="1" userDrawn="1">
  <p:cSld name="56_Custom Layout">
    <p:spTree>
      <p:nvGrpSpPr>
        <p:cNvPr id="1" name=""/>
        <p:cNvGrpSpPr/>
        <p:nvPr/>
      </p:nvGrpSpPr>
      <p:grpSpPr>
        <a:xfrm>
          <a:off x="0" y="0"/>
          <a:ext cx="0" cy="0"/>
          <a:chOff x="0" y="0"/>
          <a:chExt cx="0" cy="0"/>
        </a:xfrm>
      </p:grpSpPr>
      <p:sp>
        <p:nvSpPr>
          <p:cNvPr id="3" name="Text Placeholder 2"/>
          <p:cNvSpPr>
            <a:spLocks noGrp="1"/>
          </p:cNvSpPr>
          <p:nvPr>
            <p:ph type="body" sz="quarter" idx="62" hasCustomPrompt="1"/>
          </p:nvPr>
        </p:nvSpPr>
        <p:spPr>
          <a:xfrm>
            <a:off x="701675" y="441325"/>
            <a:ext cx="3060700" cy="173038"/>
          </a:xfrm>
          <a:prstGeom prst="rect">
            <a:avLst/>
          </a:prstGeom>
        </p:spPr>
        <p:txBody>
          <a:bodyPr lIns="0" tIns="0" rIns="0" bIns="0"/>
          <a:lstStyle>
            <a:lvl1pPr marL="0" indent="0">
              <a:buNone/>
              <a:defRPr sz="997" b="0" i="0" baseline="0">
                <a:solidFill>
                  <a:schemeClr val="accent2"/>
                </a:solidFill>
                <a:latin typeface="Deutsche Bank Text" charset="0"/>
                <a:ea typeface="Deutsche Bank Text" charset="0"/>
                <a:cs typeface="Deutsche Bank Text" charset="0"/>
              </a:defRPr>
            </a:lvl1pPr>
            <a:lvl2pPr marL="455783" indent="0">
              <a:buNone/>
              <a:defRPr/>
            </a:lvl2pPr>
            <a:lvl3pPr marL="911565" indent="0">
              <a:buNone/>
              <a:defRPr/>
            </a:lvl3pPr>
            <a:lvl4pPr marL="1367348" indent="0">
              <a:buNone/>
              <a:defRPr/>
            </a:lvl4pPr>
            <a:lvl5pPr marL="1823131" indent="0">
              <a:buNone/>
              <a:defRPr/>
            </a:lvl5pPr>
          </a:lstStyle>
          <a:p>
            <a:pPr lvl="0"/>
            <a:r>
              <a:rPr lang="en-US" dirty="0"/>
              <a:t>Deutsche Bank Text Orange 10pt</a:t>
            </a:r>
          </a:p>
        </p:txBody>
      </p:sp>
      <p:sp>
        <p:nvSpPr>
          <p:cNvPr id="4" name="Text Placeholder 5"/>
          <p:cNvSpPr>
            <a:spLocks noGrp="1"/>
          </p:cNvSpPr>
          <p:nvPr>
            <p:ph type="body" sz="quarter" idx="63" hasCustomPrompt="1"/>
          </p:nvPr>
        </p:nvSpPr>
        <p:spPr>
          <a:xfrm>
            <a:off x="701674" y="824430"/>
            <a:ext cx="8532813" cy="478908"/>
          </a:xfrm>
          <a:prstGeom prst="rect">
            <a:avLst/>
          </a:prstGeom>
        </p:spPr>
        <p:txBody>
          <a:bodyPr lIns="0" tIns="0" rIns="0" bIns="0"/>
          <a:lstStyle>
            <a:lvl1pPr marL="0" indent="0">
              <a:lnSpc>
                <a:spcPts val="4000"/>
              </a:lnSpc>
              <a:spcBef>
                <a:spcPts val="0"/>
              </a:spcBef>
              <a:buNone/>
              <a:defRPr sz="3600" baseline="0">
                <a:solidFill>
                  <a:schemeClr val="tx1"/>
                </a:solidFill>
                <a:latin typeface="Deutsche Bank Display" charset="0"/>
                <a:ea typeface="Deutsche Bank Display" charset="0"/>
                <a:cs typeface="Deutsche Bank Display" charset="0"/>
              </a:defRPr>
            </a:lvl1pPr>
            <a:lvl2pPr marL="455783" indent="0">
              <a:buNone/>
              <a:defRPr sz="3600">
                <a:latin typeface="Deutsche Bank Display Beta" charset="0"/>
                <a:ea typeface="Deutsche Bank Display Beta" charset="0"/>
                <a:cs typeface="Deutsche Bank Display Beta" charset="0"/>
              </a:defRPr>
            </a:lvl2pPr>
            <a:lvl3pPr marL="911566" indent="0">
              <a:buNone/>
              <a:defRPr sz="3600">
                <a:latin typeface="Deutsche Bank Display Beta" charset="0"/>
                <a:ea typeface="Deutsche Bank Display Beta" charset="0"/>
                <a:cs typeface="Deutsche Bank Display Beta" charset="0"/>
              </a:defRPr>
            </a:lvl3pPr>
            <a:lvl4pPr marL="1367348" indent="0">
              <a:buNone/>
              <a:defRPr sz="3600">
                <a:latin typeface="Deutsche Bank Display Beta" charset="0"/>
                <a:ea typeface="Deutsche Bank Display Beta" charset="0"/>
                <a:cs typeface="Deutsche Bank Display Beta" charset="0"/>
              </a:defRPr>
            </a:lvl4pPr>
            <a:lvl5pPr marL="1823131" indent="0">
              <a:buNone/>
              <a:defRPr sz="3600">
                <a:latin typeface="Deutsche Bank Display Beta" charset="0"/>
                <a:ea typeface="Deutsche Bank Display Beta" charset="0"/>
                <a:cs typeface="Deutsche Bank Display Beta" charset="0"/>
              </a:defRPr>
            </a:lvl5pPr>
          </a:lstStyle>
          <a:p>
            <a:pPr lvl="0"/>
            <a:r>
              <a:rPr lang="en-US" dirty="0"/>
              <a:t>Deutsche Bank Display Dark Blue 36pt</a:t>
            </a:r>
          </a:p>
        </p:txBody>
      </p:sp>
      <p:sp>
        <p:nvSpPr>
          <p:cNvPr id="6" name="Text Placeholder 5"/>
          <p:cNvSpPr>
            <a:spLocks noGrp="1"/>
          </p:cNvSpPr>
          <p:nvPr>
            <p:ph type="body" sz="quarter" idx="73" hasCustomPrompt="1"/>
          </p:nvPr>
        </p:nvSpPr>
        <p:spPr>
          <a:xfrm>
            <a:off x="701675" y="2087562"/>
            <a:ext cx="9324975" cy="4321175"/>
          </a:xfrm>
          <a:prstGeom prst="rect">
            <a:avLst/>
          </a:prstGeom>
        </p:spPr>
        <p:txBody>
          <a:bodyPr lIns="0" tIns="0" rIns="0" bIns="0" numCol="3" spcCol="144000"/>
          <a:lstStyle>
            <a:lvl1pPr marL="0" indent="0">
              <a:lnSpc>
                <a:spcPts val="1200"/>
              </a:lnSpc>
              <a:spcBef>
                <a:spcPts val="800"/>
              </a:spcBef>
              <a:buNone/>
              <a:defRPr sz="1000">
                <a:solidFill>
                  <a:schemeClr val="tx2"/>
                </a:solidFill>
                <a:latin typeface="Deutsche Bank Text" charset="0"/>
                <a:ea typeface="Deutsche Bank Text" charset="0"/>
                <a:cs typeface="Deutsche Bank Text" charset="0"/>
              </a:defRPr>
            </a:lvl1pPr>
            <a:lvl2pPr marL="455783" indent="0">
              <a:buNone/>
              <a:defRPr sz="1200">
                <a:solidFill>
                  <a:srgbClr val="535B61"/>
                </a:solidFill>
                <a:latin typeface="Deutsche Bank Text Beta" charset="0"/>
                <a:ea typeface="Deutsche Bank Text Beta" charset="0"/>
                <a:cs typeface="Deutsche Bank Text Beta" charset="0"/>
              </a:defRPr>
            </a:lvl2pPr>
            <a:lvl3pPr marL="911566" indent="0">
              <a:buNone/>
              <a:defRPr sz="1200">
                <a:solidFill>
                  <a:srgbClr val="535B61"/>
                </a:solidFill>
                <a:latin typeface="Deutsche Bank Text Beta" charset="0"/>
                <a:ea typeface="Deutsche Bank Text Beta" charset="0"/>
                <a:cs typeface="Deutsche Bank Text Beta" charset="0"/>
              </a:defRPr>
            </a:lvl3pPr>
            <a:lvl4pPr marL="1367348" indent="0">
              <a:buNone/>
              <a:defRPr sz="1200">
                <a:solidFill>
                  <a:srgbClr val="535B61"/>
                </a:solidFill>
                <a:latin typeface="Deutsche Bank Text Beta" charset="0"/>
                <a:ea typeface="Deutsche Bank Text Beta" charset="0"/>
                <a:cs typeface="Deutsche Bank Text Beta" charset="0"/>
              </a:defRPr>
            </a:lvl4pPr>
            <a:lvl5pPr marL="1823131" indent="0">
              <a:buNone/>
              <a:defRPr sz="1200">
                <a:solidFill>
                  <a:srgbClr val="535B61"/>
                </a:solidFill>
                <a:latin typeface="Deutsche Bank Text Beta" charset="0"/>
                <a:ea typeface="Deutsche Bank Text Beta" charset="0"/>
                <a:cs typeface="Deutsche Bank Text Beta" charset="0"/>
              </a:defRPr>
            </a:lvl5pPr>
          </a:lstStyle>
          <a:p>
            <a:pPr lvl="0"/>
            <a:r>
              <a:rPr lang="en-US" dirty="0"/>
              <a:t>Deutsche Bank Text Dark Grey 10pt</a:t>
            </a:r>
          </a:p>
        </p:txBody>
      </p:sp>
      <p:sp>
        <p:nvSpPr>
          <p:cNvPr id="8" name="Text Placeholder 6"/>
          <p:cNvSpPr>
            <a:spLocks noGrp="1"/>
          </p:cNvSpPr>
          <p:nvPr>
            <p:ph type="body" sz="quarter" idx="72" hasCustomPrompt="1"/>
          </p:nvPr>
        </p:nvSpPr>
        <p:spPr>
          <a:xfrm>
            <a:off x="702650" y="6764338"/>
            <a:ext cx="9324000" cy="268287"/>
          </a:xfrm>
          <a:prstGeom prst="rect">
            <a:avLst/>
          </a:prstGeom>
        </p:spPr>
        <p:txBody>
          <a:bodyPr lIns="0" tIns="0" rIns="0" bIns="0" anchor="b"/>
          <a:lstStyle>
            <a:lvl1pPr marL="0" indent="0">
              <a:lnSpc>
                <a:spcPts val="800"/>
              </a:lnSpc>
              <a:spcBef>
                <a:spcPts val="0"/>
              </a:spcBef>
              <a:buNone/>
              <a:defRPr sz="800">
                <a:solidFill>
                  <a:schemeClr val="tx2"/>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8pt</a:t>
            </a:r>
          </a:p>
        </p:txBody>
      </p:sp>
    </p:spTree>
    <p:extLst>
      <p:ext uri="{BB962C8B-B14F-4D97-AF65-F5344CB8AC3E}">
        <p14:creationId xmlns:p14="http://schemas.microsoft.com/office/powerpoint/2010/main" val="3452038090"/>
      </p:ext>
    </p:extLst>
  </p:cSld>
  <p:clrMapOvr>
    <a:masterClrMapping/>
  </p:clrMapOvr>
</p:sldLayout>
</file>

<file path=ppt/slideLayouts/slideLayout227.xml><?xml version="1.0" encoding="utf-8"?>
<p:sldLayout xmlns:a="http://schemas.openxmlformats.org/drawingml/2006/main" xmlns:r="http://schemas.openxmlformats.org/officeDocument/2006/relationships" xmlns:p="http://schemas.openxmlformats.org/presentationml/2006/main" preserve="1" userDrawn="1">
  <p:cSld name="Title and Content">
    <p:spTree>
      <p:nvGrpSpPr>
        <p:cNvPr id="1" name=""/>
        <p:cNvGrpSpPr/>
        <p:nvPr/>
      </p:nvGrpSpPr>
      <p:grpSpPr>
        <a:xfrm>
          <a:off x="0" y="0"/>
          <a:ext cx="0" cy="0"/>
          <a:chOff x="0" y="0"/>
          <a:chExt cx="0" cy="0"/>
        </a:xfrm>
      </p:grpSpPr>
      <p:grpSp>
        <p:nvGrpSpPr>
          <p:cNvPr id="6" name="Group 5"/>
          <p:cNvGrpSpPr/>
          <p:nvPr userDrawn="1"/>
        </p:nvGrpSpPr>
        <p:grpSpPr>
          <a:xfrm>
            <a:off x="672353" y="1253771"/>
            <a:ext cx="9494106" cy="4904982"/>
            <a:chOff x="672353" y="1253771"/>
            <a:chExt cx="9494106" cy="4904982"/>
          </a:xfrm>
          <a:solidFill>
            <a:schemeClr val="bg2"/>
          </a:solidFill>
        </p:grpSpPr>
        <p:sp>
          <p:nvSpPr>
            <p:cNvPr id="406" name="Freeform 405"/>
            <p:cNvSpPr>
              <a:spLocks/>
            </p:cNvSpPr>
            <p:nvPr/>
          </p:nvSpPr>
          <p:spPr bwMode="auto">
            <a:xfrm rot="730076">
              <a:off x="5015860" y="3174197"/>
              <a:ext cx="390640" cy="295962"/>
            </a:xfrm>
            <a:custGeom>
              <a:avLst/>
              <a:gdLst>
                <a:gd name="T0" fmla="*/ 2147483647 w 10000"/>
                <a:gd name="T1" fmla="*/ 2147483647 h 10009"/>
                <a:gd name="T2" fmla="*/ 2147483647 w 10000"/>
                <a:gd name="T3" fmla="*/ 2147483647 h 10009"/>
                <a:gd name="T4" fmla="*/ 2147483647 w 10000"/>
                <a:gd name="T5" fmla="*/ 2147483647 h 10009"/>
                <a:gd name="T6" fmla="*/ 2147483647 w 10000"/>
                <a:gd name="T7" fmla="*/ 2147483647 h 10009"/>
                <a:gd name="T8" fmla="*/ 2147483647 w 10000"/>
                <a:gd name="T9" fmla="*/ 2147483647 h 10009"/>
                <a:gd name="T10" fmla="*/ 2147483647 w 10000"/>
                <a:gd name="T11" fmla="*/ 2147483647 h 10009"/>
                <a:gd name="T12" fmla="*/ 2147483647 w 10000"/>
                <a:gd name="T13" fmla="*/ 161364554 h 10009"/>
                <a:gd name="T14" fmla="*/ 2147483647 w 10000"/>
                <a:gd name="T15" fmla="*/ 2147483647 h 10009"/>
                <a:gd name="T16" fmla="*/ 2147483647 w 10000"/>
                <a:gd name="T17" fmla="*/ 161364554 h 10009"/>
                <a:gd name="T18" fmla="*/ 2147483647 w 10000"/>
                <a:gd name="T19" fmla="*/ 2147483647 h 10009"/>
                <a:gd name="T20" fmla="*/ 0 w 10000"/>
                <a:gd name="T21" fmla="*/ 2147483647 h 10009"/>
                <a:gd name="T22" fmla="*/ 2147483647 w 10000"/>
                <a:gd name="T23" fmla="*/ 2147483647 h 10009"/>
                <a:gd name="T24" fmla="*/ 2147483647 w 10000"/>
                <a:gd name="T25" fmla="*/ 2147483647 h 10009"/>
                <a:gd name="T26" fmla="*/ 2147483647 w 10000"/>
                <a:gd name="T27" fmla="*/ 2147483647 h 10009"/>
                <a:gd name="T28" fmla="*/ 2147483647 w 10000"/>
                <a:gd name="T29" fmla="*/ 2147483647 h 10009"/>
                <a:gd name="T30" fmla="*/ 2147483647 w 10000"/>
                <a:gd name="T31" fmla="*/ 2147483647 h 10009"/>
                <a:gd name="T32" fmla="*/ 2147483647 w 10000"/>
                <a:gd name="T33" fmla="*/ 2147483647 h 10009"/>
                <a:gd name="T34" fmla="*/ 2147483647 w 10000"/>
                <a:gd name="T35" fmla="*/ 2147483647 h 10009"/>
                <a:gd name="T36" fmla="*/ 2147483647 w 10000"/>
                <a:gd name="T37" fmla="*/ 2147483647 h 10009"/>
                <a:gd name="T38" fmla="*/ 2147483647 w 10000"/>
                <a:gd name="T39" fmla="*/ 2147483647 h 10009"/>
                <a:gd name="T40" fmla="*/ 2147483647 w 10000"/>
                <a:gd name="T41" fmla="*/ 2147483647 h 10009"/>
                <a:gd name="T42" fmla="*/ 2147483647 w 10000"/>
                <a:gd name="T43" fmla="*/ 2147483647 h 10009"/>
                <a:gd name="T44" fmla="*/ 2147483647 w 10000"/>
                <a:gd name="T45" fmla="*/ 2147483647 h 10009"/>
                <a:gd name="T46" fmla="*/ 2147483647 w 10000"/>
                <a:gd name="T47" fmla="*/ 2147483647 h 10009"/>
                <a:gd name="T48" fmla="*/ 2147483647 w 10000"/>
                <a:gd name="T49" fmla="*/ 2147483647 h 10009"/>
                <a:gd name="T50" fmla="*/ 2147483647 w 10000"/>
                <a:gd name="T51" fmla="*/ 2147483647 h 10009"/>
                <a:gd name="T52" fmla="*/ 2147483647 w 10000"/>
                <a:gd name="T53" fmla="*/ 2147483647 h 10009"/>
                <a:gd name="T54" fmla="*/ 2147483647 w 10000"/>
                <a:gd name="T55" fmla="*/ 2147483647 h 10009"/>
                <a:gd name="T56" fmla="*/ 2147483647 w 10000"/>
                <a:gd name="T57" fmla="*/ 2147483647 h 10009"/>
                <a:gd name="T58" fmla="*/ 2147483647 w 10000"/>
                <a:gd name="T59" fmla="*/ 2147483647 h 10009"/>
                <a:gd name="T60" fmla="*/ 2147483647 w 10000"/>
                <a:gd name="T61" fmla="*/ 2147483647 h 10009"/>
                <a:gd name="T62" fmla="*/ 2147483647 w 10000"/>
                <a:gd name="T63" fmla="*/ 2147483647 h 10009"/>
                <a:gd name="T64" fmla="*/ 2147483647 w 10000"/>
                <a:gd name="T65" fmla="*/ 2147483647 h 10009"/>
                <a:gd name="T66" fmla="*/ 2147483647 w 10000"/>
                <a:gd name="T67" fmla="*/ 2147483647 h 10009"/>
                <a:gd name="T68" fmla="*/ 2147483647 w 10000"/>
                <a:gd name="T69" fmla="*/ 2147483647 h 10009"/>
                <a:gd name="T70" fmla="*/ 2147483647 w 10000"/>
                <a:gd name="T71" fmla="*/ 2147483647 h 10009"/>
                <a:gd name="T72" fmla="*/ 2147483647 w 10000"/>
                <a:gd name="T73" fmla="*/ 2147483647 h 10009"/>
                <a:gd name="T74" fmla="*/ 2147483647 w 10000"/>
                <a:gd name="T75" fmla="*/ 2147483647 h 10009"/>
                <a:gd name="T76" fmla="*/ 2147483647 w 10000"/>
                <a:gd name="T77" fmla="*/ 2147483647 h 10009"/>
                <a:gd name="T78" fmla="*/ 2147483647 w 10000"/>
                <a:gd name="T79" fmla="*/ 2147483647 h 10009"/>
                <a:gd name="T80" fmla="*/ 2147483647 w 10000"/>
                <a:gd name="T81" fmla="*/ 2147483647 h 10009"/>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0" t="0" r="r" b="b"/>
              <a:pathLst>
                <a:path w="10000" h="10009">
                  <a:moveTo>
                    <a:pt x="9121" y="1479"/>
                  </a:moveTo>
                  <a:cubicBezTo>
                    <a:pt x="8949" y="1545"/>
                    <a:pt x="8960" y="1470"/>
                    <a:pt x="8734" y="1437"/>
                  </a:cubicBezTo>
                  <a:cubicBezTo>
                    <a:pt x="8508" y="1404"/>
                    <a:pt x="8010" y="1295"/>
                    <a:pt x="7765" y="1279"/>
                  </a:cubicBezTo>
                  <a:cubicBezTo>
                    <a:pt x="7520" y="1263"/>
                    <a:pt x="7390" y="1332"/>
                    <a:pt x="7261" y="1342"/>
                  </a:cubicBezTo>
                  <a:cubicBezTo>
                    <a:pt x="7132" y="1353"/>
                    <a:pt x="7098" y="1443"/>
                    <a:pt x="6991" y="1342"/>
                  </a:cubicBezTo>
                  <a:cubicBezTo>
                    <a:pt x="6884" y="1241"/>
                    <a:pt x="6742" y="937"/>
                    <a:pt x="6618" y="734"/>
                  </a:cubicBezTo>
                  <a:cubicBezTo>
                    <a:pt x="5577" y="492"/>
                    <a:pt x="4284" y="74"/>
                    <a:pt x="3495" y="9"/>
                  </a:cubicBezTo>
                  <a:cubicBezTo>
                    <a:pt x="2706" y="-56"/>
                    <a:pt x="2420" y="231"/>
                    <a:pt x="1882" y="342"/>
                  </a:cubicBezTo>
                  <a:lnTo>
                    <a:pt x="1345" y="9"/>
                  </a:lnTo>
                  <a:lnTo>
                    <a:pt x="806" y="342"/>
                  </a:lnTo>
                  <a:cubicBezTo>
                    <a:pt x="806" y="342"/>
                    <a:pt x="268" y="1009"/>
                    <a:pt x="0" y="1009"/>
                  </a:cubicBezTo>
                  <a:lnTo>
                    <a:pt x="538" y="2676"/>
                  </a:lnTo>
                  <a:lnTo>
                    <a:pt x="1076" y="2009"/>
                  </a:lnTo>
                  <a:lnTo>
                    <a:pt x="2151" y="2342"/>
                  </a:lnTo>
                  <a:lnTo>
                    <a:pt x="2421" y="2676"/>
                  </a:lnTo>
                  <a:lnTo>
                    <a:pt x="2688" y="3009"/>
                  </a:lnTo>
                  <a:cubicBezTo>
                    <a:pt x="2600" y="3342"/>
                    <a:pt x="2510" y="3676"/>
                    <a:pt x="2421" y="4009"/>
                  </a:cubicBezTo>
                  <a:cubicBezTo>
                    <a:pt x="2330" y="4565"/>
                    <a:pt x="2241" y="5120"/>
                    <a:pt x="2151" y="5676"/>
                  </a:cubicBezTo>
                  <a:cubicBezTo>
                    <a:pt x="2062" y="6009"/>
                    <a:pt x="1971" y="6343"/>
                    <a:pt x="1882" y="6676"/>
                  </a:cubicBezTo>
                  <a:lnTo>
                    <a:pt x="1882" y="7342"/>
                  </a:lnTo>
                  <a:cubicBezTo>
                    <a:pt x="1882" y="7482"/>
                    <a:pt x="1889" y="7241"/>
                    <a:pt x="1884" y="7517"/>
                  </a:cubicBezTo>
                  <a:cubicBezTo>
                    <a:pt x="1879" y="7793"/>
                    <a:pt x="1882" y="7594"/>
                    <a:pt x="1882" y="7676"/>
                  </a:cubicBezTo>
                  <a:lnTo>
                    <a:pt x="1882" y="8009"/>
                  </a:lnTo>
                  <a:cubicBezTo>
                    <a:pt x="1792" y="8342"/>
                    <a:pt x="1703" y="8676"/>
                    <a:pt x="1613" y="9009"/>
                  </a:cubicBezTo>
                  <a:lnTo>
                    <a:pt x="2151" y="9009"/>
                  </a:lnTo>
                  <a:lnTo>
                    <a:pt x="3227" y="10009"/>
                  </a:lnTo>
                  <a:lnTo>
                    <a:pt x="4840" y="9342"/>
                  </a:lnTo>
                  <a:lnTo>
                    <a:pt x="6453" y="9009"/>
                  </a:lnTo>
                  <a:lnTo>
                    <a:pt x="7261" y="7676"/>
                  </a:lnTo>
                  <a:lnTo>
                    <a:pt x="8067" y="6342"/>
                  </a:lnTo>
                  <a:cubicBezTo>
                    <a:pt x="8067" y="6120"/>
                    <a:pt x="7941" y="6082"/>
                    <a:pt x="8067" y="5676"/>
                  </a:cubicBezTo>
                  <a:cubicBezTo>
                    <a:pt x="8193" y="5270"/>
                    <a:pt x="8503" y="4112"/>
                    <a:pt x="8822" y="3908"/>
                  </a:cubicBezTo>
                  <a:cubicBezTo>
                    <a:pt x="9185" y="3676"/>
                    <a:pt x="9126" y="3756"/>
                    <a:pt x="9189" y="3701"/>
                  </a:cubicBezTo>
                  <a:cubicBezTo>
                    <a:pt x="9252" y="3646"/>
                    <a:pt x="9284" y="3569"/>
                    <a:pt x="9318" y="3593"/>
                  </a:cubicBezTo>
                  <a:cubicBezTo>
                    <a:pt x="9388" y="3534"/>
                    <a:pt x="9296" y="3577"/>
                    <a:pt x="9415" y="3493"/>
                  </a:cubicBezTo>
                  <a:cubicBezTo>
                    <a:pt x="9534" y="3409"/>
                    <a:pt x="9908" y="3137"/>
                    <a:pt x="9969" y="2847"/>
                  </a:cubicBezTo>
                  <a:cubicBezTo>
                    <a:pt x="10030" y="2557"/>
                    <a:pt x="10018" y="1949"/>
                    <a:pt x="9783" y="1752"/>
                  </a:cubicBezTo>
                  <a:cubicBezTo>
                    <a:pt x="9774" y="1701"/>
                    <a:pt x="9763" y="1649"/>
                    <a:pt x="9754" y="1598"/>
                  </a:cubicBezTo>
                  <a:cubicBezTo>
                    <a:pt x="9738" y="1593"/>
                    <a:pt x="9576" y="1599"/>
                    <a:pt x="9561" y="1594"/>
                  </a:cubicBezTo>
                  <a:lnTo>
                    <a:pt x="9121" y="1479"/>
                  </a:lnTo>
                  <a:close/>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solidFill>
                  <a:srgbClr val="FFFFFF"/>
                </a:solidFill>
              </a:endParaRPr>
            </a:p>
          </p:txBody>
        </p:sp>
        <p:sp>
          <p:nvSpPr>
            <p:cNvPr id="407" name="Freeform 406"/>
            <p:cNvSpPr>
              <a:spLocks/>
            </p:cNvSpPr>
            <p:nvPr/>
          </p:nvSpPr>
          <p:spPr bwMode="auto">
            <a:xfrm rot="926903">
              <a:off x="5026184" y="3194149"/>
              <a:ext cx="98090" cy="207837"/>
            </a:xfrm>
            <a:custGeom>
              <a:avLst/>
              <a:gdLst>
                <a:gd name="T0" fmla="*/ 426029799 w 10000"/>
                <a:gd name="T1" fmla="*/ 2147483647 h 10437"/>
                <a:gd name="T2" fmla="*/ 426029799 w 10000"/>
                <a:gd name="T3" fmla="*/ 2147483647 h 10437"/>
                <a:gd name="T4" fmla="*/ 441127138 w 10000"/>
                <a:gd name="T5" fmla="*/ 2147483647 h 10437"/>
                <a:gd name="T6" fmla="*/ 486896829 w 10000"/>
                <a:gd name="T7" fmla="*/ 2147483647 h 10437"/>
                <a:gd name="T8" fmla="*/ 486896829 w 10000"/>
                <a:gd name="T9" fmla="*/ 2147483647 h 10437"/>
                <a:gd name="T10" fmla="*/ 505393367 w 10000"/>
                <a:gd name="T11" fmla="*/ 2147483647 h 10437"/>
                <a:gd name="T12" fmla="*/ 547757218 w 10000"/>
                <a:gd name="T13" fmla="*/ 2147483647 h 10437"/>
                <a:gd name="T14" fmla="*/ 556948788 w 10000"/>
                <a:gd name="T15" fmla="*/ 2147483647 h 10437"/>
                <a:gd name="T16" fmla="*/ 608617535 w 10000"/>
                <a:gd name="T17" fmla="*/ 2147483647 h 10437"/>
                <a:gd name="T18" fmla="*/ 547757218 w 10000"/>
                <a:gd name="T19" fmla="*/ 2147483647 h 10437"/>
                <a:gd name="T20" fmla="*/ 486896829 w 10000"/>
                <a:gd name="T21" fmla="*/ 1175804211 h 10437"/>
                <a:gd name="T22" fmla="*/ 304309174 w 10000"/>
                <a:gd name="T23" fmla="*/ 0 h 10437"/>
                <a:gd name="T24" fmla="*/ 182587736 w 10000"/>
                <a:gd name="T25" fmla="*/ 1175804211 h 10437"/>
                <a:gd name="T26" fmla="*/ 121720705 w 10000"/>
                <a:gd name="T27" fmla="*/ 2147483647 h 10437"/>
                <a:gd name="T28" fmla="*/ 75167108 w 10000"/>
                <a:gd name="T29" fmla="*/ 2147483647 h 10437"/>
                <a:gd name="T30" fmla="*/ 121720705 w 10000"/>
                <a:gd name="T31" fmla="*/ 2147483647 h 10437"/>
                <a:gd name="T32" fmla="*/ 121720705 w 10000"/>
                <a:gd name="T33" fmla="*/ 2147483647 h 10437"/>
                <a:gd name="T34" fmla="*/ 13937767 w 10000"/>
                <a:gd name="T35" fmla="*/ 2147483647 h 10437"/>
                <a:gd name="T36" fmla="*/ 0 w 10000"/>
                <a:gd name="T37" fmla="*/ 2147483647 h 10437"/>
                <a:gd name="T38" fmla="*/ 39560971 w 10000"/>
                <a:gd name="T39" fmla="*/ 2147483647 h 10437"/>
                <a:gd name="T40" fmla="*/ 121720705 w 10000"/>
                <a:gd name="T41" fmla="*/ 2147483647 h 10437"/>
                <a:gd name="T42" fmla="*/ 68959129 w 10000"/>
                <a:gd name="T43" fmla="*/ 2147483647 h 10437"/>
                <a:gd name="T44" fmla="*/ 394566826 w 10000"/>
                <a:gd name="T45" fmla="*/ 2147483647 h 10437"/>
                <a:gd name="T46" fmla="*/ 436863210 w 10000"/>
                <a:gd name="T47" fmla="*/ 2147483647 h 10437"/>
                <a:gd name="T48" fmla="*/ 426029799 w 10000"/>
                <a:gd name="T49" fmla="*/ 2147483647 h 10437"/>
                <a:gd name="T50" fmla="*/ 426029799 w 10000"/>
                <a:gd name="T51" fmla="*/ 2147483647 h 10437"/>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0" t="0" r="r" b="b"/>
              <a:pathLst>
                <a:path w="10000" h="10437">
                  <a:moveTo>
                    <a:pt x="7000" y="8110"/>
                  </a:moveTo>
                  <a:lnTo>
                    <a:pt x="7000" y="7638"/>
                  </a:lnTo>
                  <a:cubicBezTo>
                    <a:pt x="7083" y="7334"/>
                    <a:pt x="7165" y="7030"/>
                    <a:pt x="7248" y="6726"/>
                  </a:cubicBezTo>
                  <a:lnTo>
                    <a:pt x="8000" y="5748"/>
                  </a:lnTo>
                  <a:lnTo>
                    <a:pt x="8000" y="5276"/>
                  </a:lnTo>
                  <a:cubicBezTo>
                    <a:pt x="8101" y="4899"/>
                    <a:pt x="8203" y="4522"/>
                    <a:pt x="8304" y="4145"/>
                  </a:cubicBezTo>
                  <a:lnTo>
                    <a:pt x="9000" y="3386"/>
                  </a:lnTo>
                  <a:cubicBezTo>
                    <a:pt x="9050" y="3079"/>
                    <a:pt x="9101" y="2772"/>
                    <a:pt x="9151" y="2465"/>
                  </a:cubicBezTo>
                  <a:lnTo>
                    <a:pt x="10000" y="1496"/>
                  </a:lnTo>
                  <a:lnTo>
                    <a:pt x="9000" y="1024"/>
                  </a:lnTo>
                  <a:lnTo>
                    <a:pt x="8000" y="472"/>
                  </a:lnTo>
                  <a:lnTo>
                    <a:pt x="5000" y="0"/>
                  </a:lnTo>
                  <a:lnTo>
                    <a:pt x="3000" y="472"/>
                  </a:lnTo>
                  <a:lnTo>
                    <a:pt x="2000" y="1024"/>
                  </a:lnTo>
                  <a:lnTo>
                    <a:pt x="1235" y="1429"/>
                  </a:lnTo>
                  <a:lnTo>
                    <a:pt x="2000" y="2913"/>
                  </a:lnTo>
                  <a:lnTo>
                    <a:pt x="2000" y="4803"/>
                  </a:lnTo>
                  <a:lnTo>
                    <a:pt x="229" y="6206"/>
                  </a:lnTo>
                  <a:cubicBezTo>
                    <a:pt x="153" y="6526"/>
                    <a:pt x="76" y="6845"/>
                    <a:pt x="0" y="7165"/>
                  </a:cubicBezTo>
                  <a:lnTo>
                    <a:pt x="650" y="7719"/>
                  </a:lnTo>
                  <a:lnTo>
                    <a:pt x="2000" y="7638"/>
                  </a:lnTo>
                  <a:lnTo>
                    <a:pt x="1133" y="10397"/>
                  </a:lnTo>
                  <a:lnTo>
                    <a:pt x="6483" y="10437"/>
                  </a:lnTo>
                  <a:cubicBezTo>
                    <a:pt x="6656" y="10000"/>
                    <a:pt x="7005" y="9867"/>
                    <a:pt x="7178" y="9430"/>
                  </a:cubicBezTo>
                  <a:cubicBezTo>
                    <a:pt x="7119" y="9305"/>
                    <a:pt x="7059" y="9180"/>
                    <a:pt x="7000" y="9055"/>
                  </a:cubicBezTo>
                  <a:lnTo>
                    <a:pt x="7000" y="8110"/>
                  </a:lnTo>
                  <a:close/>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solidFill>
                  <a:srgbClr val="FFFFFF"/>
                </a:solidFill>
              </a:endParaRPr>
            </a:p>
          </p:txBody>
        </p:sp>
        <p:sp>
          <p:nvSpPr>
            <p:cNvPr id="408" name="Freeform 407"/>
            <p:cNvSpPr>
              <a:spLocks/>
            </p:cNvSpPr>
            <p:nvPr/>
          </p:nvSpPr>
          <p:spPr bwMode="auto">
            <a:xfrm>
              <a:off x="5600960" y="3062795"/>
              <a:ext cx="206506" cy="88124"/>
            </a:xfrm>
            <a:custGeom>
              <a:avLst/>
              <a:gdLst>
                <a:gd name="T0" fmla="*/ 2147483647 w 10000"/>
                <a:gd name="T1" fmla="*/ 230353942 h 10000"/>
                <a:gd name="T2" fmla="*/ 2147483647 w 10000"/>
                <a:gd name="T3" fmla="*/ 153542679 h 10000"/>
                <a:gd name="T4" fmla="*/ 2147483647 w 10000"/>
                <a:gd name="T5" fmla="*/ 153542679 h 10000"/>
                <a:gd name="T6" fmla="*/ 2147483647 w 10000"/>
                <a:gd name="T7" fmla="*/ 76771339 h 10000"/>
                <a:gd name="T8" fmla="*/ 2147483647 w 10000"/>
                <a:gd name="T9" fmla="*/ 38383015 h 10000"/>
                <a:gd name="T10" fmla="*/ 2147483647 w 10000"/>
                <a:gd name="T11" fmla="*/ 38383015 h 10000"/>
                <a:gd name="T12" fmla="*/ 2147483647 w 10000"/>
                <a:gd name="T13" fmla="*/ 0 h 10000"/>
                <a:gd name="T14" fmla="*/ 2147483647 w 10000"/>
                <a:gd name="T15" fmla="*/ 38383015 h 10000"/>
                <a:gd name="T16" fmla="*/ 2147483647 w 10000"/>
                <a:gd name="T17" fmla="*/ 38383015 h 10000"/>
                <a:gd name="T18" fmla="*/ 2147483647 w 10000"/>
                <a:gd name="T19" fmla="*/ 76771339 h 10000"/>
                <a:gd name="T20" fmla="*/ 2147483647 w 10000"/>
                <a:gd name="T21" fmla="*/ 115154355 h 10000"/>
                <a:gd name="T22" fmla="*/ 2147483647 w 10000"/>
                <a:gd name="T23" fmla="*/ 191925686 h 10000"/>
                <a:gd name="T24" fmla="*/ 2147483647 w 10000"/>
                <a:gd name="T25" fmla="*/ 230353942 h 10000"/>
                <a:gd name="T26" fmla="*/ 2147483647 w 10000"/>
                <a:gd name="T27" fmla="*/ 230353942 h 10000"/>
                <a:gd name="T28" fmla="*/ 2147483647 w 10000"/>
                <a:gd name="T29" fmla="*/ 268737521 h 10000"/>
                <a:gd name="T30" fmla="*/ 2147483647 w 10000"/>
                <a:gd name="T31" fmla="*/ 268737521 h 10000"/>
                <a:gd name="T32" fmla="*/ 1048843394 w 10000"/>
                <a:gd name="T33" fmla="*/ 268737521 h 10000"/>
                <a:gd name="T34" fmla="*/ 0 w 10000"/>
                <a:gd name="T35" fmla="*/ 268737521 h 10000"/>
                <a:gd name="T36" fmla="*/ 1048843394 w 10000"/>
                <a:gd name="T37" fmla="*/ 307125281 h 10000"/>
                <a:gd name="T38" fmla="*/ 2147483647 w 10000"/>
                <a:gd name="T39" fmla="*/ 383896612 h 10000"/>
                <a:gd name="T40" fmla="*/ 2147483647 w 10000"/>
                <a:gd name="T41" fmla="*/ 422280200 h 10000"/>
                <a:gd name="T42" fmla="*/ 2147483647 w 10000"/>
                <a:gd name="T43" fmla="*/ 383896612 h 10000"/>
                <a:gd name="T44" fmla="*/ 2147483647 w 10000"/>
                <a:gd name="T45" fmla="*/ 383896612 h 10000"/>
                <a:gd name="T46" fmla="*/ 2147483647 w 10000"/>
                <a:gd name="T47" fmla="*/ 422280200 h 10000"/>
                <a:gd name="T48" fmla="*/ 2147483647 w 10000"/>
                <a:gd name="T49" fmla="*/ 422280200 h 10000"/>
                <a:gd name="T50" fmla="*/ 2147483647 w 10000"/>
                <a:gd name="T51" fmla="*/ 422280200 h 10000"/>
                <a:gd name="T52" fmla="*/ 2147483647 w 10000"/>
                <a:gd name="T53" fmla="*/ 345508860 h 10000"/>
                <a:gd name="T54" fmla="*/ 2147483647 w 10000"/>
                <a:gd name="T55" fmla="*/ 345508860 h 10000"/>
                <a:gd name="T56" fmla="*/ 2147483647 w 10000"/>
                <a:gd name="T57" fmla="*/ 230353942 h 1000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10000" h="10000">
                  <a:moveTo>
                    <a:pt x="9583" y="5455"/>
                  </a:moveTo>
                  <a:lnTo>
                    <a:pt x="10000" y="3636"/>
                  </a:lnTo>
                  <a:lnTo>
                    <a:pt x="9583" y="1818"/>
                  </a:lnTo>
                  <a:lnTo>
                    <a:pt x="9583" y="909"/>
                  </a:lnTo>
                  <a:lnTo>
                    <a:pt x="9167" y="909"/>
                  </a:lnTo>
                  <a:lnTo>
                    <a:pt x="7500" y="0"/>
                  </a:lnTo>
                  <a:lnTo>
                    <a:pt x="7083" y="909"/>
                  </a:lnTo>
                  <a:lnTo>
                    <a:pt x="5833" y="909"/>
                  </a:lnTo>
                  <a:lnTo>
                    <a:pt x="5417" y="1818"/>
                  </a:lnTo>
                  <a:lnTo>
                    <a:pt x="4583" y="2727"/>
                  </a:lnTo>
                  <a:lnTo>
                    <a:pt x="5000" y="4545"/>
                  </a:lnTo>
                  <a:cubicBezTo>
                    <a:pt x="5000" y="4545"/>
                    <a:pt x="5000" y="5455"/>
                    <a:pt x="4583" y="5455"/>
                  </a:cubicBezTo>
                  <a:lnTo>
                    <a:pt x="4167" y="5455"/>
                  </a:lnTo>
                  <a:lnTo>
                    <a:pt x="2500" y="6364"/>
                  </a:lnTo>
                  <a:lnTo>
                    <a:pt x="1667" y="6364"/>
                  </a:lnTo>
                  <a:lnTo>
                    <a:pt x="417" y="6364"/>
                  </a:lnTo>
                  <a:lnTo>
                    <a:pt x="0" y="6364"/>
                  </a:lnTo>
                  <a:lnTo>
                    <a:pt x="417" y="7273"/>
                  </a:lnTo>
                  <a:lnTo>
                    <a:pt x="1250" y="9091"/>
                  </a:lnTo>
                  <a:lnTo>
                    <a:pt x="1667" y="10000"/>
                  </a:lnTo>
                  <a:lnTo>
                    <a:pt x="2083" y="9091"/>
                  </a:lnTo>
                  <a:lnTo>
                    <a:pt x="3750" y="9091"/>
                  </a:lnTo>
                  <a:lnTo>
                    <a:pt x="5417" y="10000"/>
                  </a:lnTo>
                  <a:lnTo>
                    <a:pt x="5833" y="10000"/>
                  </a:lnTo>
                  <a:lnTo>
                    <a:pt x="7500" y="10000"/>
                  </a:lnTo>
                  <a:lnTo>
                    <a:pt x="8750" y="8182"/>
                  </a:lnTo>
                  <a:lnTo>
                    <a:pt x="9167" y="8182"/>
                  </a:lnTo>
                  <a:cubicBezTo>
                    <a:pt x="9306" y="7273"/>
                    <a:pt x="9444" y="6364"/>
                    <a:pt x="9583" y="5455"/>
                  </a:cubicBezTo>
                  <a:close/>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solidFill>
                  <a:srgbClr val="FFFFFF"/>
                </a:solidFill>
              </a:endParaRPr>
            </a:p>
          </p:txBody>
        </p:sp>
        <p:sp>
          <p:nvSpPr>
            <p:cNvPr id="409" name="Freeform 408"/>
            <p:cNvSpPr>
              <a:spLocks/>
            </p:cNvSpPr>
            <p:nvPr/>
          </p:nvSpPr>
          <p:spPr bwMode="auto">
            <a:xfrm rot="471028">
              <a:off x="5246458" y="2953056"/>
              <a:ext cx="330410" cy="307601"/>
            </a:xfrm>
            <a:custGeom>
              <a:avLst/>
              <a:gdLst>
                <a:gd name="T0" fmla="*/ 2147483647 w 10043"/>
                <a:gd name="T1" fmla="*/ 2147483647 h 10000"/>
                <a:gd name="T2" fmla="*/ 2147483647 w 10043"/>
                <a:gd name="T3" fmla="*/ 2147483647 h 10000"/>
                <a:gd name="T4" fmla="*/ 2147483647 w 10043"/>
                <a:gd name="T5" fmla="*/ 2147483647 h 10000"/>
                <a:gd name="T6" fmla="*/ 2147483647 w 10043"/>
                <a:gd name="T7" fmla="*/ 2147483647 h 10000"/>
                <a:gd name="T8" fmla="*/ 2147483647 w 10043"/>
                <a:gd name="T9" fmla="*/ 2147483647 h 10000"/>
                <a:gd name="T10" fmla="*/ 2147483647 w 10043"/>
                <a:gd name="T11" fmla="*/ 2147483647 h 10000"/>
                <a:gd name="T12" fmla="*/ 2147483647 w 10043"/>
                <a:gd name="T13" fmla="*/ 2147483647 h 10000"/>
                <a:gd name="T14" fmla="*/ 2147483647 w 10043"/>
                <a:gd name="T15" fmla="*/ 2147483647 h 10000"/>
                <a:gd name="T16" fmla="*/ 2147483647 w 10043"/>
                <a:gd name="T17" fmla="*/ 2147483647 h 10000"/>
                <a:gd name="T18" fmla="*/ 2147483647 w 10043"/>
                <a:gd name="T19" fmla="*/ 2147483647 h 10000"/>
                <a:gd name="T20" fmla="*/ 2147483647 w 10043"/>
                <a:gd name="T21" fmla="*/ 2147483647 h 10000"/>
                <a:gd name="T22" fmla="*/ 2147483647 w 10043"/>
                <a:gd name="T23" fmla="*/ 2147483647 h 10000"/>
                <a:gd name="T24" fmla="*/ 2147483647 w 10043"/>
                <a:gd name="T25" fmla="*/ 2147483647 h 10000"/>
                <a:gd name="T26" fmla="*/ 2147483647 w 10043"/>
                <a:gd name="T27" fmla="*/ 2147483647 h 10000"/>
                <a:gd name="T28" fmla="*/ 2147483647 w 10043"/>
                <a:gd name="T29" fmla="*/ 2147483647 h 10000"/>
                <a:gd name="T30" fmla="*/ 2147483647 w 10043"/>
                <a:gd name="T31" fmla="*/ 2147483647 h 10000"/>
                <a:gd name="T32" fmla="*/ 2147483647 w 10043"/>
                <a:gd name="T33" fmla="*/ 2147483647 h 10000"/>
                <a:gd name="T34" fmla="*/ 2147483647 w 10043"/>
                <a:gd name="T35" fmla="*/ 2147483647 h 10000"/>
                <a:gd name="T36" fmla="*/ 2147483647 w 10043"/>
                <a:gd name="T37" fmla="*/ 2147483647 h 10000"/>
                <a:gd name="T38" fmla="*/ 2147483647 w 10043"/>
                <a:gd name="T39" fmla="*/ 2147483647 h 10000"/>
                <a:gd name="T40" fmla="*/ 2147483647 w 10043"/>
                <a:gd name="T41" fmla="*/ 0 h 10000"/>
                <a:gd name="T42" fmla="*/ 2147483647 w 10043"/>
                <a:gd name="T43" fmla="*/ 2147483647 h 10000"/>
                <a:gd name="T44" fmla="*/ 2147483647 w 10043"/>
                <a:gd name="T45" fmla="*/ 2147483647 h 10000"/>
                <a:gd name="T46" fmla="*/ 2147483647 w 10043"/>
                <a:gd name="T47" fmla="*/ 2147483647 h 10000"/>
                <a:gd name="T48" fmla="*/ 2147483647 w 10043"/>
                <a:gd name="T49" fmla="*/ 2147483647 h 10000"/>
                <a:gd name="T50" fmla="*/ 2147483647 w 10043"/>
                <a:gd name="T51" fmla="*/ 2147483647 h 10000"/>
                <a:gd name="T52" fmla="*/ 2147483647 w 10043"/>
                <a:gd name="T53" fmla="*/ 2147483647 h 10000"/>
                <a:gd name="T54" fmla="*/ 2147483647 w 10043"/>
                <a:gd name="T55" fmla="*/ 2147483647 h 10000"/>
                <a:gd name="T56" fmla="*/ 2147483647 w 10043"/>
                <a:gd name="T57" fmla="*/ 2147483647 h 10000"/>
                <a:gd name="T58" fmla="*/ 2147483647 w 10043"/>
                <a:gd name="T59" fmla="*/ 2147483647 h 10000"/>
                <a:gd name="T60" fmla="*/ 2147483647 w 10043"/>
                <a:gd name="T61" fmla="*/ 2147483647 h 10000"/>
                <a:gd name="T62" fmla="*/ 2147483647 w 10043"/>
                <a:gd name="T63" fmla="*/ 2147483647 h 10000"/>
                <a:gd name="T64" fmla="*/ 2147483647 w 10043"/>
                <a:gd name="T65" fmla="*/ 2147483647 h 10000"/>
                <a:gd name="T66" fmla="*/ 852645632 w 10043"/>
                <a:gd name="T67" fmla="*/ 2147483647 h 10000"/>
                <a:gd name="T68" fmla="*/ 2147483647 w 10043"/>
                <a:gd name="T69" fmla="*/ 2147483647 h 10000"/>
                <a:gd name="T70" fmla="*/ 2147483647 w 10043"/>
                <a:gd name="T71" fmla="*/ 2147483647 h 10000"/>
                <a:gd name="T72" fmla="*/ 2147483647 w 10043"/>
                <a:gd name="T73" fmla="*/ 2147483647 h 10000"/>
                <a:gd name="T74" fmla="*/ 2147483647 w 10043"/>
                <a:gd name="T75" fmla="*/ 2147483647 h 10000"/>
                <a:gd name="T76" fmla="*/ 2147483647 w 10043"/>
                <a:gd name="T77" fmla="*/ 2147483647 h 10000"/>
                <a:gd name="T78" fmla="*/ 2147483647 w 10043"/>
                <a:gd name="T79" fmla="*/ 2147483647 h 10000"/>
                <a:gd name="T80" fmla="*/ 2147483647 w 10043"/>
                <a:gd name="T81" fmla="*/ 2147483647 h 10000"/>
                <a:gd name="T82" fmla="*/ 2147483647 w 10043"/>
                <a:gd name="T83" fmla="*/ 2147483647 h 10000"/>
                <a:gd name="T84" fmla="*/ 2147483647 w 10043"/>
                <a:gd name="T85" fmla="*/ 2147483647 h 10000"/>
                <a:gd name="T86" fmla="*/ 2147483647 w 10043"/>
                <a:gd name="T87" fmla="*/ 2147483647 h 10000"/>
                <a:gd name="T88" fmla="*/ 2147483647 w 10043"/>
                <a:gd name="T89" fmla="*/ 2147483647 h 10000"/>
                <a:gd name="T90" fmla="*/ 2147483647 w 10043"/>
                <a:gd name="T91" fmla="*/ 2147483647 h 10000"/>
                <a:gd name="T92" fmla="*/ 2147483647 w 10043"/>
                <a:gd name="T93" fmla="*/ 2147483647 h 10000"/>
                <a:gd name="T94" fmla="*/ 2147483647 w 10043"/>
                <a:gd name="T95" fmla="*/ 2147483647 h 10000"/>
                <a:gd name="T96" fmla="*/ 2147483647 w 10043"/>
                <a:gd name="T97" fmla="*/ 2147483647 h 10000"/>
                <a:gd name="T98" fmla="*/ 2147483647 w 10043"/>
                <a:gd name="T99" fmla="*/ 2147483647 h 10000"/>
                <a:gd name="T100" fmla="*/ 2147483647 w 10043"/>
                <a:gd name="T101" fmla="*/ 2147483647 h 10000"/>
                <a:gd name="T102" fmla="*/ 2147483647 w 10043"/>
                <a:gd name="T103" fmla="*/ 2147483647 h 10000"/>
                <a:gd name="T104" fmla="*/ 2147483647 w 10043"/>
                <a:gd name="T105" fmla="*/ 2147483647 h 10000"/>
                <a:gd name="T106" fmla="*/ 2147483647 w 10043"/>
                <a:gd name="T107" fmla="*/ 2147483647 h 10000"/>
                <a:gd name="T108" fmla="*/ 2147483647 w 10043"/>
                <a:gd name="T109" fmla="*/ 2147483647 h 10000"/>
                <a:gd name="T110" fmla="*/ 2147483647 w 10043"/>
                <a:gd name="T111" fmla="*/ 2147483647 h 10000"/>
                <a:gd name="T112" fmla="*/ 2147483647 w 10043"/>
                <a:gd name="T113" fmla="*/ 2147483647 h 10000"/>
                <a:gd name="T114" fmla="*/ 2147483647 w 10043"/>
                <a:gd name="T115" fmla="*/ 2147483647 h 10000"/>
                <a:gd name="T116" fmla="*/ 2147483647 w 10043"/>
                <a:gd name="T117" fmla="*/ 2147483647 h 10000"/>
                <a:gd name="T118" fmla="*/ 2147483647 w 10043"/>
                <a:gd name="T119" fmla="*/ 2147483647 h 10000"/>
                <a:gd name="T120" fmla="*/ 2147483647 w 10043"/>
                <a:gd name="T121" fmla="*/ 2147483647 h 10000"/>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0" t="0" r="r" b="b"/>
              <a:pathLst>
                <a:path w="10043" h="10000">
                  <a:moveTo>
                    <a:pt x="9119" y="7195"/>
                  </a:moveTo>
                  <a:cubicBezTo>
                    <a:pt x="9204" y="7033"/>
                    <a:pt x="9249" y="6746"/>
                    <a:pt x="9276" y="6559"/>
                  </a:cubicBezTo>
                  <a:cubicBezTo>
                    <a:pt x="9302" y="6372"/>
                    <a:pt x="9276" y="6235"/>
                    <a:pt x="9276" y="6074"/>
                  </a:cubicBezTo>
                  <a:cubicBezTo>
                    <a:pt x="9191" y="5911"/>
                    <a:pt x="9105" y="5750"/>
                    <a:pt x="9020" y="5588"/>
                  </a:cubicBezTo>
                  <a:cubicBezTo>
                    <a:pt x="8849" y="5588"/>
                    <a:pt x="8579" y="5641"/>
                    <a:pt x="8508" y="5588"/>
                  </a:cubicBezTo>
                  <a:cubicBezTo>
                    <a:pt x="8437" y="5534"/>
                    <a:pt x="8566" y="5375"/>
                    <a:pt x="8596" y="5268"/>
                  </a:cubicBezTo>
                  <a:cubicBezTo>
                    <a:pt x="8822" y="4969"/>
                    <a:pt x="9120" y="4562"/>
                    <a:pt x="9276" y="4373"/>
                  </a:cubicBezTo>
                  <a:cubicBezTo>
                    <a:pt x="9431" y="4183"/>
                    <a:pt x="9446" y="4210"/>
                    <a:pt x="9531" y="4129"/>
                  </a:cubicBezTo>
                  <a:lnTo>
                    <a:pt x="9531" y="3158"/>
                  </a:lnTo>
                  <a:lnTo>
                    <a:pt x="10043" y="2672"/>
                  </a:lnTo>
                  <a:lnTo>
                    <a:pt x="9276" y="2429"/>
                  </a:lnTo>
                  <a:lnTo>
                    <a:pt x="8764" y="2186"/>
                  </a:lnTo>
                  <a:lnTo>
                    <a:pt x="7996" y="1943"/>
                  </a:lnTo>
                  <a:lnTo>
                    <a:pt x="7741" y="1700"/>
                  </a:lnTo>
                  <a:lnTo>
                    <a:pt x="7229" y="1457"/>
                  </a:lnTo>
                  <a:lnTo>
                    <a:pt x="6717" y="1215"/>
                  </a:lnTo>
                  <a:lnTo>
                    <a:pt x="6461" y="729"/>
                  </a:lnTo>
                  <a:lnTo>
                    <a:pt x="5950" y="486"/>
                  </a:lnTo>
                  <a:lnTo>
                    <a:pt x="5694" y="0"/>
                  </a:lnTo>
                  <a:lnTo>
                    <a:pt x="5182" y="243"/>
                  </a:lnTo>
                  <a:lnTo>
                    <a:pt x="4671" y="1215"/>
                  </a:lnTo>
                  <a:cubicBezTo>
                    <a:pt x="4586" y="1296"/>
                    <a:pt x="4545" y="1311"/>
                    <a:pt x="4415" y="1457"/>
                  </a:cubicBezTo>
                  <a:cubicBezTo>
                    <a:pt x="4285" y="1603"/>
                    <a:pt x="4129" y="1996"/>
                    <a:pt x="3890" y="2092"/>
                  </a:cubicBezTo>
                  <a:cubicBezTo>
                    <a:pt x="3651" y="2188"/>
                    <a:pt x="3168" y="2108"/>
                    <a:pt x="2979" y="2034"/>
                  </a:cubicBezTo>
                  <a:cubicBezTo>
                    <a:pt x="2790" y="1960"/>
                    <a:pt x="2862" y="1718"/>
                    <a:pt x="2757" y="1649"/>
                  </a:cubicBezTo>
                  <a:cubicBezTo>
                    <a:pt x="2652" y="1580"/>
                    <a:pt x="2418" y="1522"/>
                    <a:pt x="2348" y="1621"/>
                  </a:cubicBezTo>
                  <a:cubicBezTo>
                    <a:pt x="2279" y="1720"/>
                    <a:pt x="2337" y="2029"/>
                    <a:pt x="2340" y="2245"/>
                  </a:cubicBezTo>
                  <a:cubicBezTo>
                    <a:pt x="2343" y="2461"/>
                    <a:pt x="2491" y="2803"/>
                    <a:pt x="2368" y="2915"/>
                  </a:cubicBezTo>
                  <a:cubicBezTo>
                    <a:pt x="2245" y="3027"/>
                    <a:pt x="1781" y="2985"/>
                    <a:pt x="1601" y="2915"/>
                  </a:cubicBezTo>
                  <a:cubicBezTo>
                    <a:pt x="1421" y="2845"/>
                    <a:pt x="1442" y="2545"/>
                    <a:pt x="1289" y="2497"/>
                  </a:cubicBezTo>
                  <a:cubicBezTo>
                    <a:pt x="1136" y="2449"/>
                    <a:pt x="893" y="2584"/>
                    <a:pt x="684" y="2625"/>
                  </a:cubicBezTo>
                  <a:cubicBezTo>
                    <a:pt x="475" y="2666"/>
                    <a:pt x="131" y="2638"/>
                    <a:pt x="33" y="2742"/>
                  </a:cubicBezTo>
                  <a:cubicBezTo>
                    <a:pt x="-65" y="2846"/>
                    <a:pt x="82" y="3088"/>
                    <a:pt x="94" y="3251"/>
                  </a:cubicBezTo>
                  <a:cubicBezTo>
                    <a:pt x="106" y="3414"/>
                    <a:pt x="-17" y="3533"/>
                    <a:pt x="105" y="3720"/>
                  </a:cubicBezTo>
                  <a:cubicBezTo>
                    <a:pt x="228" y="3907"/>
                    <a:pt x="584" y="4264"/>
                    <a:pt x="833" y="4373"/>
                  </a:cubicBezTo>
                  <a:cubicBezTo>
                    <a:pt x="1082" y="4481"/>
                    <a:pt x="1345" y="4373"/>
                    <a:pt x="1601" y="4373"/>
                  </a:cubicBezTo>
                  <a:lnTo>
                    <a:pt x="1856" y="4616"/>
                  </a:lnTo>
                  <a:lnTo>
                    <a:pt x="1856" y="4859"/>
                  </a:lnTo>
                  <a:lnTo>
                    <a:pt x="2112" y="5345"/>
                  </a:lnTo>
                  <a:cubicBezTo>
                    <a:pt x="2197" y="5588"/>
                    <a:pt x="2283" y="5831"/>
                    <a:pt x="2368" y="6074"/>
                  </a:cubicBezTo>
                  <a:lnTo>
                    <a:pt x="2624" y="6316"/>
                  </a:lnTo>
                  <a:cubicBezTo>
                    <a:pt x="2624" y="6559"/>
                    <a:pt x="2696" y="6675"/>
                    <a:pt x="2624" y="7045"/>
                  </a:cubicBezTo>
                  <a:cubicBezTo>
                    <a:pt x="2551" y="7414"/>
                    <a:pt x="2272" y="8240"/>
                    <a:pt x="2188" y="8533"/>
                  </a:cubicBezTo>
                  <a:cubicBezTo>
                    <a:pt x="2104" y="8826"/>
                    <a:pt x="2064" y="8649"/>
                    <a:pt x="2118" y="8804"/>
                  </a:cubicBezTo>
                  <a:cubicBezTo>
                    <a:pt x="2173" y="8958"/>
                    <a:pt x="2390" y="9351"/>
                    <a:pt x="2516" y="9462"/>
                  </a:cubicBezTo>
                  <a:cubicBezTo>
                    <a:pt x="2643" y="9574"/>
                    <a:pt x="2734" y="9472"/>
                    <a:pt x="2880" y="9474"/>
                  </a:cubicBezTo>
                  <a:cubicBezTo>
                    <a:pt x="3025" y="9476"/>
                    <a:pt x="3220" y="9474"/>
                    <a:pt x="3391" y="9474"/>
                  </a:cubicBezTo>
                  <a:lnTo>
                    <a:pt x="4159" y="9717"/>
                  </a:lnTo>
                  <a:lnTo>
                    <a:pt x="4671" y="9717"/>
                  </a:lnTo>
                  <a:lnTo>
                    <a:pt x="5438" y="9960"/>
                  </a:lnTo>
                  <a:cubicBezTo>
                    <a:pt x="5609" y="9960"/>
                    <a:pt x="5793" y="10051"/>
                    <a:pt x="5950" y="9960"/>
                  </a:cubicBezTo>
                  <a:cubicBezTo>
                    <a:pt x="6106" y="9870"/>
                    <a:pt x="6222" y="9506"/>
                    <a:pt x="6375" y="9413"/>
                  </a:cubicBezTo>
                  <a:cubicBezTo>
                    <a:pt x="6529" y="9321"/>
                    <a:pt x="6594" y="9367"/>
                    <a:pt x="6869" y="9401"/>
                  </a:cubicBezTo>
                  <a:cubicBezTo>
                    <a:pt x="7143" y="9436"/>
                    <a:pt x="7722" y="9569"/>
                    <a:pt x="8022" y="9625"/>
                  </a:cubicBezTo>
                  <a:cubicBezTo>
                    <a:pt x="8322" y="9682"/>
                    <a:pt x="8393" y="9858"/>
                    <a:pt x="8668" y="9743"/>
                  </a:cubicBezTo>
                  <a:cubicBezTo>
                    <a:pt x="8942" y="9628"/>
                    <a:pt x="9580" y="8937"/>
                    <a:pt x="9665" y="8937"/>
                  </a:cubicBezTo>
                  <a:lnTo>
                    <a:pt x="9079" y="8091"/>
                  </a:lnTo>
                  <a:cubicBezTo>
                    <a:pt x="9008" y="7886"/>
                    <a:pt x="8985" y="7957"/>
                    <a:pt x="8942" y="7836"/>
                  </a:cubicBezTo>
                  <a:cubicBezTo>
                    <a:pt x="8899" y="7714"/>
                    <a:pt x="9114" y="7387"/>
                    <a:pt x="9119" y="7195"/>
                  </a:cubicBezTo>
                  <a:close/>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solidFill>
                  <a:srgbClr val="FFFFFF"/>
                </a:solidFill>
              </a:endParaRPr>
            </a:p>
          </p:txBody>
        </p:sp>
        <p:sp>
          <p:nvSpPr>
            <p:cNvPr id="410" name="Freeform 409"/>
            <p:cNvSpPr>
              <a:spLocks/>
            </p:cNvSpPr>
            <p:nvPr/>
          </p:nvSpPr>
          <p:spPr bwMode="auto">
            <a:xfrm>
              <a:off x="5526961" y="3137618"/>
              <a:ext cx="337293" cy="330878"/>
            </a:xfrm>
            <a:custGeom>
              <a:avLst/>
              <a:gdLst>
                <a:gd name="T0" fmla="*/ 2147483647 w 154"/>
                <a:gd name="T1" fmla="*/ 2147483647 h 154"/>
                <a:gd name="T2" fmla="*/ 2147483647 w 154"/>
                <a:gd name="T3" fmla="*/ 0 h 154"/>
                <a:gd name="T4" fmla="*/ 2147483647 w 154"/>
                <a:gd name="T5" fmla="*/ 0 h 154"/>
                <a:gd name="T6" fmla="*/ 2147483647 w 154"/>
                <a:gd name="T7" fmla="*/ 2147483647 h 154"/>
                <a:gd name="T8" fmla="*/ 2147483647 w 154"/>
                <a:gd name="T9" fmla="*/ 2147483647 h 154"/>
                <a:gd name="T10" fmla="*/ 2147483647 w 154"/>
                <a:gd name="T11" fmla="*/ 2147483647 h 154"/>
                <a:gd name="T12" fmla="*/ 2147483647 w 154"/>
                <a:gd name="T13" fmla="*/ 2147483647 h 154"/>
                <a:gd name="T14" fmla="*/ 2147483647 w 154"/>
                <a:gd name="T15" fmla="*/ 2147483647 h 154"/>
                <a:gd name="T16" fmla="*/ 2147483647 w 154"/>
                <a:gd name="T17" fmla="*/ 2147483647 h 154"/>
                <a:gd name="T18" fmla="*/ 2147483647 w 154"/>
                <a:gd name="T19" fmla="*/ 2147483647 h 154"/>
                <a:gd name="T20" fmla="*/ 2147483647 w 154"/>
                <a:gd name="T21" fmla="*/ 2147483647 h 154"/>
                <a:gd name="T22" fmla="*/ 0 w 154"/>
                <a:gd name="T23" fmla="*/ 2147483647 h 154"/>
                <a:gd name="T24" fmla="*/ 2147483647 w 154"/>
                <a:gd name="T25" fmla="*/ 2147483647 h 154"/>
                <a:gd name="T26" fmla="*/ 2147483647 w 154"/>
                <a:gd name="T27" fmla="*/ 2147483647 h 154"/>
                <a:gd name="T28" fmla="*/ 2147483647 w 154"/>
                <a:gd name="T29" fmla="*/ 2147483647 h 154"/>
                <a:gd name="T30" fmla="*/ 2147483647 w 154"/>
                <a:gd name="T31" fmla="*/ 2147483647 h 154"/>
                <a:gd name="T32" fmla="*/ 2147483647 w 154"/>
                <a:gd name="T33" fmla="*/ 2147483647 h 154"/>
                <a:gd name="T34" fmla="*/ 2147483647 w 154"/>
                <a:gd name="T35" fmla="*/ 2147483647 h 154"/>
                <a:gd name="T36" fmla="*/ 2147483647 w 154"/>
                <a:gd name="T37" fmla="*/ 2147483647 h 154"/>
                <a:gd name="T38" fmla="*/ 2147483647 w 154"/>
                <a:gd name="T39" fmla="*/ 2147483647 h 154"/>
                <a:gd name="T40" fmla="*/ 2147483647 w 154"/>
                <a:gd name="T41" fmla="*/ 2147483647 h 154"/>
                <a:gd name="T42" fmla="*/ 2147483647 w 154"/>
                <a:gd name="T43" fmla="*/ 2147483647 h 154"/>
                <a:gd name="T44" fmla="*/ 2147483647 w 154"/>
                <a:gd name="T45" fmla="*/ 2147483647 h 154"/>
                <a:gd name="T46" fmla="*/ 2147483647 w 154"/>
                <a:gd name="T47" fmla="*/ 2147483647 h 154"/>
                <a:gd name="T48" fmla="*/ 2147483647 w 154"/>
                <a:gd name="T49" fmla="*/ 2147483647 h 154"/>
                <a:gd name="T50" fmla="*/ 2147483647 w 154"/>
                <a:gd name="T51" fmla="*/ 2147483647 h 154"/>
                <a:gd name="T52" fmla="*/ 2147483647 w 154"/>
                <a:gd name="T53" fmla="*/ 2147483647 h 154"/>
                <a:gd name="T54" fmla="*/ 2147483647 w 154"/>
                <a:gd name="T55" fmla="*/ 2147483647 h 154"/>
                <a:gd name="T56" fmla="*/ 2147483647 w 154"/>
                <a:gd name="T57" fmla="*/ 2147483647 h 154"/>
                <a:gd name="T58" fmla="*/ 2147483647 w 154"/>
                <a:gd name="T59" fmla="*/ 2147483647 h 154"/>
                <a:gd name="T60" fmla="*/ 2147483647 w 154"/>
                <a:gd name="T61" fmla="*/ 2147483647 h 154"/>
                <a:gd name="T62" fmla="*/ 2147483647 w 154"/>
                <a:gd name="T63" fmla="*/ 2147483647 h 154"/>
                <a:gd name="T64" fmla="*/ 2147483647 w 154"/>
                <a:gd name="T65" fmla="*/ 2147483647 h 154"/>
                <a:gd name="T66" fmla="*/ 2147483647 w 154"/>
                <a:gd name="T67" fmla="*/ 2147483647 h 154"/>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0" t="0" r="r" b="b"/>
              <a:pathLst>
                <a:path w="154" h="154">
                  <a:moveTo>
                    <a:pt x="87" y="4"/>
                  </a:moveTo>
                  <a:lnTo>
                    <a:pt x="71" y="0"/>
                  </a:lnTo>
                  <a:lnTo>
                    <a:pt x="54" y="0"/>
                  </a:lnTo>
                  <a:lnTo>
                    <a:pt x="50" y="4"/>
                  </a:lnTo>
                  <a:lnTo>
                    <a:pt x="46" y="4"/>
                  </a:lnTo>
                  <a:lnTo>
                    <a:pt x="37" y="8"/>
                  </a:lnTo>
                  <a:lnTo>
                    <a:pt x="25" y="12"/>
                  </a:lnTo>
                  <a:lnTo>
                    <a:pt x="21" y="8"/>
                  </a:lnTo>
                  <a:lnTo>
                    <a:pt x="8" y="16"/>
                  </a:lnTo>
                  <a:lnTo>
                    <a:pt x="4" y="16"/>
                  </a:lnTo>
                  <a:lnTo>
                    <a:pt x="4" y="25"/>
                  </a:lnTo>
                  <a:lnTo>
                    <a:pt x="0" y="33"/>
                  </a:lnTo>
                  <a:lnTo>
                    <a:pt x="4" y="45"/>
                  </a:lnTo>
                  <a:lnTo>
                    <a:pt x="12" y="54"/>
                  </a:lnTo>
                  <a:lnTo>
                    <a:pt x="21" y="45"/>
                  </a:lnTo>
                  <a:lnTo>
                    <a:pt x="42" y="54"/>
                  </a:lnTo>
                  <a:lnTo>
                    <a:pt x="54" y="78"/>
                  </a:lnTo>
                  <a:lnTo>
                    <a:pt x="67" y="95"/>
                  </a:lnTo>
                  <a:lnTo>
                    <a:pt x="96" y="112"/>
                  </a:lnTo>
                  <a:lnTo>
                    <a:pt x="114" y="126"/>
                  </a:lnTo>
                  <a:lnTo>
                    <a:pt x="106" y="154"/>
                  </a:lnTo>
                  <a:lnTo>
                    <a:pt x="133" y="133"/>
                  </a:lnTo>
                  <a:lnTo>
                    <a:pt x="133" y="120"/>
                  </a:lnTo>
                  <a:lnTo>
                    <a:pt x="146" y="124"/>
                  </a:lnTo>
                  <a:lnTo>
                    <a:pt x="154" y="124"/>
                  </a:lnTo>
                  <a:lnTo>
                    <a:pt x="133" y="104"/>
                  </a:lnTo>
                  <a:lnTo>
                    <a:pt x="117" y="91"/>
                  </a:lnTo>
                  <a:lnTo>
                    <a:pt x="104" y="87"/>
                  </a:lnTo>
                  <a:lnTo>
                    <a:pt x="87" y="58"/>
                  </a:lnTo>
                  <a:lnTo>
                    <a:pt x="79" y="41"/>
                  </a:lnTo>
                  <a:lnTo>
                    <a:pt x="83" y="25"/>
                  </a:lnTo>
                  <a:lnTo>
                    <a:pt x="87" y="25"/>
                  </a:lnTo>
                  <a:lnTo>
                    <a:pt x="87" y="16"/>
                  </a:lnTo>
                  <a:lnTo>
                    <a:pt x="87" y="4"/>
                  </a:lnTo>
                  <a:close/>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solidFill>
                  <a:srgbClr val="FFFFFF"/>
                </a:solidFill>
              </a:endParaRPr>
            </a:p>
          </p:txBody>
        </p:sp>
        <p:sp>
          <p:nvSpPr>
            <p:cNvPr id="411" name="Freeform 410"/>
            <p:cNvSpPr>
              <a:spLocks/>
            </p:cNvSpPr>
            <p:nvPr/>
          </p:nvSpPr>
          <p:spPr bwMode="auto">
            <a:xfrm>
              <a:off x="5518357" y="2815052"/>
              <a:ext cx="216831" cy="305938"/>
            </a:xfrm>
            <a:custGeom>
              <a:avLst/>
              <a:gdLst>
                <a:gd name="T0" fmla="*/ 2147483647 w 10045"/>
                <a:gd name="T1" fmla="*/ 2147483647 h 10019"/>
                <a:gd name="T2" fmla="*/ 2147483647 w 10045"/>
                <a:gd name="T3" fmla="*/ 2147483647 h 10019"/>
                <a:gd name="T4" fmla="*/ 2147483647 w 10045"/>
                <a:gd name="T5" fmla="*/ 2147483647 h 10019"/>
                <a:gd name="T6" fmla="*/ 2147483647 w 10045"/>
                <a:gd name="T7" fmla="*/ 2147483647 h 10019"/>
                <a:gd name="T8" fmla="*/ 2147483647 w 10045"/>
                <a:gd name="T9" fmla="*/ 2147483647 h 10019"/>
                <a:gd name="T10" fmla="*/ 1081275730 w 10045"/>
                <a:gd name="T11" fmla="*/ 2147483647 h 10019"/>
                <a:gd name="T12" fmla="*/ 1081275730 w 10045"/>
                <a:gd name="T13" fmla="*/ 2147483647 h 10019"/>
                <a:gd name="T14" fmla="*/ 2147483647 w 10045"/>
                <a:gd name="T15" fmla="*/ 2147483647 h 10019"/>
                <a:gd name="T16" fmla="*/ 1081275730 w 10045"/>
                <a:gd name="T17" fmla="*/ 2147483647 h 10019"/>
                <a:gd name="T18" fmla="*/ 0 w 10045"/>
                <a:gd name="T19" fmla="*/ 2147483647 h 10019"/>
                <a:gd name="T20" fmla="*/ 2147483647 w 10045"/>
                <a:gd name="T21" fmla="*/ 2147483647 h 10019"/>
                <a:gd name="T22" fmla="*/ 2147483647 w 10045"/>
                <a:gd name="T23" fmla="*/ 2147483647 h 10019"/>
                <a:gd name="T24" fmla="*/ 2147483647 w 10045"/>
                <a:gd name="T25" fmla="*/ 2147483647 h 10019"/>
                <a:gd name="T26" fmla="*/ 2147483647 w 10045"/>
                <a:gd name="T27" fmla="*/ 2147483647 h 10019"/>
                <a:gd name="T28" fmla="*/ 2147483647 w 10045"/>
                <a:gd name="T29" fmla="*/ 2147483647 h 10019"/>
                <a:gd name="T30" fmla="*/ 2147483647 w 10045"/>
                <a:gd name="T31" fmla="*/ 2147483647 h 10019"/>
                <a:gd name="T32" fmla="*/ 2147483647 w 10045"/>
                <a:gd name="T33" fmla="*/ 2147483647 h 10019"/>
                <a:gd name="T34" fmla="*/ 2147483647 w 10045"/>
                <a:gd name="T35" fmla="*/ 2147483647 h 10019"/>
                <a:gd name="T36" fmla="*/ 2147483647 w 10045"/>
                <a:gd name="T37" fmla="*/ 2147483647 h 10019"/>
                <a:gd name="T38" fmla="*/ 2147483647 w 10045"/>
                <a:gd name="T39" fmla="*/ 2147483647 h 10019"/>
                <a:gd name="T40" fmla="*/ 2147483647 w 10045"/>
                <a:gd name="T41" fmla="*/ 2147483647 h 10019"/>
                <a:gd name="T42" fmla="*/ 2147483647 w 10045"/>
                <a:gd name="T43" fmla="*/ 2147483647 h 10019"/>
                <a:gd name="T44" fmla="*/ 2147483647 w 10045"/>
                <a:gd name="T45" fmla="*/ 2147483647 h 10019"/>
                <a:gd name="T46" fmla="*/ 2147483647 w 10045"/>
                <a:gd name="T47" fmla="*/ 2147483647 h 10019"/>
                <a:gd name="T48" fmla="*/ 2147483647 w 10045"/>
                <a:gd name="T49" fmla="*/ 2147483647 h 10019"/>
                <a:gd name="T50" fmla="*/ 2147483647 w 10045"/>
                <a:gd name="T51" fmla="*/ 2147483647 h 10019"/>
                <a:gd name="T52" fmla="*/ 2147483647 w 10045"/>
                <a:gd name="T53" fmla="*/ 2147483647 h 10019"/>
                <a:gd name="T54" fmla="*/ 2147483647 w 10045"/>
                <a:gd name="T55" fmla="*/ 2147483647 h 10019"/>
                <a:gd name="T56" fmla="*/ 2147483647 w 10045"/>
                <a:gd name="T57" fmla="*/ 2147483647 h 10019"/>
                <a:gd name="T58" fmla="*/ 2147483647 w 10045"/>
                <a:gd name="T59" fmla="*/ 2147483647 h 10019"/>
                <a:gd name="T60" fmla="*/ 2147483647 w 10045"/>
                <a:gd name="T61" fmla="*/ 2147483647 h 10019"/>
                <a:gd name="T62" fmla="*/ 2147483647 w 10045"/>
                <a:gd name="T63" fmla="*/ 2147483647 h 10019"/>
                <a:gd name="T64" fmla="*/ 2147483647 w 10045"/>
                <a:gd name="T65" fmla="*/ 2147483647 h 10019"/>
                <a:gd name="T66" fmla="*/ 2147483647 w 10045"/>
                <a:gd name="T67" fmla="*/ 2147483647 h 10019"/>
                <a:gd name="T68" fmla="*/ 2147483647 w 10045"/>
                <a:gd name="T69" fmla="*/ 2147483647 h 10019"/>
                <a:gd name="T70" fmla="*/ 2147483647 w 10045"/>
                <a:gd name="T71" fmla="*/ 2147483647 h 10019"/>
                <a:gd name="T72" fmla="*/ 2147483647 w 10045"/>
                <a:gd name="T73" fmla="*/ 2147483647 h 10019"/>
                <a:gd name="T74" fmla="*/ 2147483647 w 10045"/>
                <a:gd name="T75" fmla="*/ 2147483647 h 10019"/>
                <a:gd name="T76" fmla="*/ 2147483647 w 10045"/>
                <a:gd name="T77" fmla="*/ 2147483647 h 10019"/>
                <a:gd name="T78" fmla="*/ 2147483647 w 10045"/>
                <a:gd name="T79" fmla="*/ 2147483647 h 10019"/>
                <a:gd name="T80" fmla="*/ 2147483647 w 10045"/>
                <a:gd name="T81" fmla="*/ 2147483647 h 10019"/>
                <a:gd name="T82" fmla="*/ 2147483647 w 10045"/>
                <a:gd name="T83" fmla="*/ 2147483647 h 10019"/>
                <a:gd name="T84" fmla="*/ 2147483647 w 10045"/>
                <a:gd name="T85" fmla="*/ 2147483647 h 10019"/>
                <a:gd name="T86" fmla="*/ 2147483647 w 10045"/>
                <a:gd name="T87" fmla="*/ 2147483647 h 10019"/>
                <a:gd name="T88" fmla="*/ 2147483647 w 10045"/>
                <a:gd name="T89" fmla="*/ 2147483647 h 10019"/>
                <a:gd name="T90" fmla="*/ 2147483647 w 10045"/>
                <a:gd name="T91" fmla="*/ 2147483647 h 10019"/>
                <a:gd name="T92" fmla="*/ 2147483647 w 10045"/>
                <a:gd name="T93" fmla="*/ 2147483647 h 10019"/>
                <a:gd name="T94" fmla="*/ 2147483647 w 10045"/>
                <a:gd name="T95" fmla="*/ 2147483647 h 10019"/>
                <a:gd name="T96" fmla="*/ 2147483647 w 10045"/>
                <a:gd name="T97" fmla="*/ 2147483647 h 10019"/>
                <a:gd name="T98" fmla="*/ 2147483647 w 10045"/>
                <a:gd name="T99" fmla="*/ 2147483647 h 10019"/>
                <a:gd name="T100" fmla="*/ 2147483647 w 10045"/>
                <a:gd name="T101" fmla="*/ 2147483647 h 10019"/>
                <a:gd name="T102" fmla="*/ 2147483647 w 10045"/>
                <a:gd name="T103" fmla="*/ 0 h 10019"/>
                <a:gd name="T104" fmla="*/ 2147483647 w 10045"/>
                <a:gd name="T105" fmla="*/ 2147483647 h 10019"/>
                <a:gd name="T106" fmla="*/ 2147483647 w 10045"/>
                <a:gd name="T107" fmla="*/ 2147483647 h 10019"/>
                <a:gd name="T108" fmla="*/ 2147483647 w 10045"/>
                <a:gd name="T109" fmla="*/ 2147483647 h 10019"/>
                <a:gd name="T110" fmla="*/ 2147483647 w 10045"/>
                <a:gd name="T111" fmla="*/ 2147483647 h 10019"/>
                <a:gd name="T112" fmla="*/ 2147483647 w 10045"/>
                <a:gd name="T113" fmla="*/ 2147483647 h 10019"/>
                <a:gd name="T114" fmla="*/ 2147483647 w 10045"/>
                <a:gd name="T115" fmla="*/ 2147483647 h 10019"/>
                <a:gd name="T116" fmla="*/ 2147483647 w 10045"/>
                <a:gd name="T117" fmla="*/ 2147483647 h 10019"/>
                <a:gd name="T118" fmla="*/ 2147483647 w 10045"/>
                <a:gd name="T119" fmla="*/ 2147483647 h 10019"/>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0" t="0" r="r" b="b"/>
              <a:pathLst>
                <a:path w="10045" h="10019">
                  <a:moveTo>
                    <a:pt x="1724" y="2609"/>
                  </a:moveTo>
                  <a:lnTo>
                    <a:pt x="1379" y="3132"/>
                  </a:lnTo>
                  <a:lnTo>
                    <a:pt x="1379" y="3915"/>
                  </a:lnTo>
                  <a:lnTo>
                    <a:pt x="690" y="4436"/>
                  </a:lnTo>
                  <a:lnTo>
                    <a:pt x="690" y="5219"/>
                  </a:lnTo>
                  <a:lnTo>
                    <a:pt x="345" y="5741"/>
                  </a:lnTo>
                  <a:lnTo>
                    <a:pt x="690" y="6263"/>
                  </a:lnTo>
                  <a:lnTo>
                    <a:pt x="345" y="6786"/>
                  </a:lnTo>
                  <a:lnTo>
                    <a:pt x="0" y="7306"/>
                  </a:lnTo>
                  <a:lnTo>
                    <a:pt x="1034" y="7568"/>
                  </a:lnTo>
                  <a:lnTo>
                    <a:pt x="1724" y="7829"/>
                  </a:lnTo>
                  <a:cubicBezTo>
                    <a:pt x="2069" y="7916"/>
                    <a:pt x="2675" y="8005"/>
                    <a:pt x="2759" y="8090"/>
                  </a:cubicBezTo>
                  <a:cubicBezTo>
                    <a:pt x="2843" y="8175"/>
                    <a:pt x="2382" y="8117"/>
                    <a:pt x="2230" y="8339"/>
                  </a:cubicBezTo>
                  <a:cubicBezTo>
                    <a:pt x="2078" y="8560"/>
                    <a:pt x="1874" y="9189"/>
                    <a:pt x="1848" y="9422"/>
                  </a:cubicBezTo>
                  <a:cubicBezTo>
                    <a:pt x="1822" y="9656"/>
                    <a:pt x="1806" y="9700"/>
                    <a:pt x="2073" y="9738"/>
                  </a:cubicBezTo>
                  <a:cubicBezTo>
                    <a:pt x="2340" y="9777"/>
                    <a:pt x="3104" y="9626"/>
                    <a:pt x="3448" y="9656"/>
                  </a:cubicBezTo>
                  <a:cubicBezTo>
                    <a:pt x="3792" y="9686"/>
                    <a:pt x="3969" y="9858"/>
                    <a:pt x="4138" y="9917"/>
                  </a:cubicBezTo>
                  <a:cubicBezTo>
                    <a:pt x="4307" y="9976"/>
                    <a:pt x="4368" y="9999"/>
                    <a:pt x="4463" y="10013"/>
                  </a:cubicBezTo>
                  <a:cubicBezTo>
                    <a:pt x="4558" y="10027"/>
                    <a:pt x="4532" y="10015"/>
                    <a:pt x="4708" y="9999"/>
                  </a:cubicBezTo>
                  <a:cubicBezTo>
                    <a:pt x="4884" y="9983"/>
                    <a:pt x="5267" y="9931"/>
                    <a:pt x="5517" y="9917"/>
                  </a:cubicBezTo>
                  <a:cubicBezTo>
                    <a:pt x="5767" y="9903"/>
                    <a:pt x="5977" y="9917"/>
                    <a:pt x="6207" y="9917"/>
                  </a:cubicBezTo>
                  <a:cubicBezTo>
                    <a:pt x="6667" y="9830"/>
                    <a:pt x="7228" y="9704"/>
                    <a:pt x="7586" y="9656"/>
                  </a:cubicBezTo>
                  <a:cubicBezTo>
                    <a:pt x="7944" y="9608"/>
                    <a:pt x="8185" y="9677"/>
                    <a:pt x="8353" y="9629"/>
                  </a:cubicBezTo>
                  <a:cubicBezTo>
                    <a:pt x="8521" y="9581"/>
                    <a:pt x="8604" y="9494"/>
                    <a:pt x="8597" y="9368"/>
                  </a:cubicBezTo>
                  <a:cubicBezTo>
                    <a:pt x="8590" y="9242"/>
                    <a:pt x="8278" y="8989"/>
                    <a:pt x="8312" y="8872"/>
                  </a:cubicBezTo>
                  <a:cubicBezTo>
                    <a:pt x="8346" y="8755"/>
                    <a:pt x="8653" y="8734"/>
                    <a:pt x="8802" y="8668"/>
                  </a:cubicBezTo>
                  <a:cubicBezTo>
                    <a:pt x="8951" y="8602"/>
                    <a:pt x="9106" y="8518"/>
                    <a:pt x="9207" y="8474"/>
                  </a:cubicBezTo>
                  <a:cubicBezTo>
                    <a:pt x="9308" y="8430"/>
                    <a:pt x="9462" y="8479"/>
                    <a:pt x="9408" y="8406"/>
                  </a:cubicBezTo>
                  <a:cubicBezTo>
                    <a:pt x="9354" y="8333"/>
                    <a:pt x="9101" y="8223"/>
                    <a:pt x="8882" y="8035"/>
                  </a:cubicBezTo>
                  <a:cubicBezTo>
                    <a:pt x="8663" y="7847"/>
                    <a:pt x="8352" y="7492"/>
                    <a:pt x="8092" y="7279"/>
                  </a:cubicBezTo>
                  <a:cubicBezTo>
                    <a:pt x="7832" y="7066"/>
                    <a:pt x="7487" y="6889"/>
                    <a:pt x="7321" y="6759"/>
                  </a:cubicBezTo>
                  <a:cubicBezTo>
                    <a:pt x="7155" y="6629"/>
                    <a:pt x="7054" y="6580"/>
                    <a:pt x="7098" y="6497"/>
                  </a:cubicBezTo>
                  <a:cubicBezTo>
                    <a:pt x="7142" y="6414"/>
                    <a:pt x="7390" y="6345"/>
                    <a:pt x="7586" y="6263"/>
                  </a:cubicBezTo>
                  <a:cubicBezTo>
                    <a:pt x="7782" y="6181"/>
                    <a:pt x="8026" y="6082"/>
                    <a:pt x="8276" y="6002"/>
                  </a:cubicBezTo>
                  <a:cubicBezTo>
                    <a:pt x="8526" y="5922"/>
                    <a:pt x="8900" y="5853"/>
                    <a:pt x="9086" y="5782"/>
                  </a:cubicBezTo>
                  <a:cubicBezTo>
                    <a:pt x="9272" y="5711"/>
                    <a:pt x="9238" y="5584"/>
                    <a:pt x="9390" y="5577"/>
                  </a:cubicBezTo>
                  <a:cubicBezTo>
                    <a:pt x="9542" y="5570"/>
                    <a:pt x="9898" y="5757"/>
                    <a:pt x="10000" y="5741"/>
                  </a:cubicBezTo>
                  <a:cubicBezTo>
                    <a:pt x="10102" y="5725"/>
                    <a:pt x="10000" y="5568"/>
                    <a:pt x="10000" y="5481"/>
                  </a:cubicBezTo>
                  <a:lnTo>
                    <a:pt x="10000" y="4697"/>
                  </a:lnTo>
                  <a:cubicBezTo>
                    <a:pt x="9655" y="4697"/>
                    <a:pt x="9655" y="3654"/>
                    <a:pt x="9655" y="3654"/>
                  </a:cubicBezTo>
                  <a:lnTo>
                    <a:pt x="9655" y="2871"/>
                  </a:lnTo>
                  <a:lnTo>
                    <a:pt x="9655" y="2609"/>
                  </a:lnTo>
                  <a:lnTo>
                    <a:pt x="9310" y="1827"/>
                  </a:lnTo>
                  <a:lnTo>
                    <a:pt x="9310" y="1305"/>
                  </a:lnTo>
                  <a:lnTo>
                    <a:pt x="7931" y="783"/>
                  </a:lnTo>
                  <a:lnTo>
                    <a:pt x="6552" y="1305"/>
                  </a:lnTo>
                  <a:cubicBezTo>
                    <a:pt x="6552" y="1305"/>
                    <a:pt x="6207" y="1305"/>
                    <a:pt x="5862" y="1044"/>
                  </a:cubicBezTo>
                  <a:lnTo>
                    <a:pt x="5862" y="522"/>
                  </a:lnTo>
                  <a:lnTo>
                    <a:pt x="4828" y="261"/>
                  </a:lnTo>
                  <a:lnTo>
                    <a:pt x="4138" y="0"/>
                  </a:lnTo>
                  <a:lnTo>
                    <a:pt x="3793" y="261"/>
                  </a:lnTo>
                  <a:lnTo>
                    <a:pt x="3448" y="1305"/>
                  </a:lnTo>
                  <a:lnTo>
                    <a:pt x="3103" y="1827"/>
                  </a:lnTo>
                  <a:lnTo>
                    <a:pt x="2414" y="1827"/>
                  </a:lnTo>
                  <a:lnTo>
                    <a:pt x="1724" y="1827"/>
                  </a:lnTo>
                  <a:lnTo>
                    <a:pt x="1724" y="2088"/>
                  </a:lnTo>
                  <a:lnTo>
                    <a:pt x="1724" y="2609"/>
                  </a:lnTo>
                  <a:close/>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solidFill>
                  <a:srgbClr val="FFFFFF"/>
                </a:solidFill>
              </a:endParaRPr>
            </a:p>
          </p:txBody>
        </p:sp>
        <p:sp>
          <p:nvSpPr>
            <p:cNvPr id="412" name="Freeform 411"/>
            <p:cNvSpPr>
              <a:spLocks/>
            </p:cNvSpPr>
            <p:nvPr/>
          </p:nvSpPr>
          <p:spPr bwMode="auto">
            <a:xfrm>
              <a:off x="5490823" y="2878235"/>
              <a:ext cx="82603" cy="106413"/>
            </a:xfrm>
            <a:custGeom>
              <a:avLst/>
              <a:gdLst>
                <a:gd name="T0" fmla="*/ 2147483647 w 66"/>
                <a:gd name="T1" fmla="*/ 2147483647 h 90"/>
                <a:gd name="T2" fmla="*/ 2147483647 w 66"/>
                <a:gd name="T3" fmla="*/ 2147483647 h 90"/>
                <a:gd name="T4" fmla="*/ 2147483647 w 66"/>
                <a:gd name="T5" fmla="*/ 2147483647 h 90"/>
                <a:gd name="T6" fmla="*/ 2147483647 w 66"/>
                <a:gd name="T7" fmla="*/ 2147483647 h 90"/>
                <a:gd name="T8" fmla="*/ 2147483647 w 66"/>
                <a:gd name="T9" fmla="*/ 2147483647 h 90"/>
                <a:gd name="T10" fmla="*/ 2147483647 w 66"/>
                <a:gd name="T11" fmla="*/ 2147483647 h 90"/>
                <a:gd name="T12" fmla="*/ 2147483647 w 66"/>
                <a:gd name="T13" fmla="*/ 2147483647 h 90"/>
                <a:gd name="T14" fmla="*/ 2147483647 w 66"/>
                <a:gd name="T15" fmla="*/ 2147483647 h 90"/>
                <a:gd name="T16" fmla="*/ 2147483647 w 66"/>
                <a:gd name="T17" fmla="*/ 2147483647 h 90"/>
                <a:gd name="T18" fmla="*/ 2147483647 w 66"/>
                <a:gd name="T19" fmla="*/ 2147483647 h 90"/>
                <a:gd name="T20" fmla="*/ 2147483647 w 66"/>
                <a:gd name="T21" fmla="*/ 0 h 90"/>
                <a:gd name="T22" fmla="*/ 2147483647 w 66"/>
                <a:gd name="T23" fmla="*/ 2147483647 h 90"/>
                <a:gd name="T24" fmla="*/ 2147483647 w 66"/>
                <a:gd name="T25" fmla="*/ 2147483647 h 90"/>
                <a:gd name="T26" fmla="*/ 2147483647 w 66"/>
                <a:gd name="T27" fmla="*/ 2147483647 h 90"/>
                <a:gd name="T28" fmla="*/ 2147483647 w 66"/>
                <a:gd name="T29" fmla="*/ 2147483647 h 90"/>
                <a:gd name="T30" fmla="*/ 2147483647 w 66"/>
                <a:gd name="T31" fmla="*/ 2147483647 h 90"/>
                <a:gd name="T32" fmla="*/ 0 w 66"/>
                <a:gd name="T33" fmla="*/ 2147483647 h 90"/>
                <a:gd name="T34" fmla="*/ 2147483647 w 66"/>
                <a:gd name="T35" fmla="*/ 2147483647 h 90"/>
                <a:gd name="T36" fmla="*/ 2147483647 w 66"/>
                <a:gd name="T37" fmla="*/ 2147483647 h 90"/>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66" h="90">
                  <a:moveTo>
                    <a:pt x="18" y="72"/>
                  </a:moveTo>
                  <a:lnTo>
                    <a:pt x="30" y="78"/>
                  </a:lnTo>
                  <a:lnTo>
                    <a:pt x="36" y="84"/>
                  </a:lnTo>
                  <a:lnTo>
                    <a:pt x="42" y="90"/>
                  </a:lnTo>
                  <a:lnTo>
                    <a:pt x="48" y="78"/>
                  </a:lnTo>
                  <a:lnTo>
                    <a:pt x="48" y="60"/>
                  </a:lnTo>
                  <a:lnTo>
                    <a:pt x="60" y="48"/>
                  </a:lnTo>
                  <a:lnTo>
                    <a:pt x="60" y="30"/>
                  </a:lnTo>
                  <a:lnTo>
                    <a:pt x="66" y="18"/>
                  </a:lnTo>
                  <a:lnTo>
                    <a:pt x="66" y="6"/>
                  </a:lnTo>
                  <a:lnTo>
                    <a:pt x="66" y="0"/>
                  </a:lnTo>
                  <a:lnTo>
                    <a:pt x="54" y="6"/>
                  </a:lnTo>
                  <a:lnTo>
                    <a:pt x="36" y="12"/>
                  </a:lnTo>
                  <a:lnTo>
                    <a:pt x="36" y="30"/>
                  </a:lnTo>
                  <a:lnTo>
                    <a:pt x="24" y="18"/>
                  </a:lnTo>
                  <a:lnTo>
                    <a:pt x="12" y="54"/>
                  </a:lnTo>
                  <a:lnTo>
                    <a:pt x="0" y="66"/>
                  </a:lnTo>
                  <a:lnTo>
                    <a:pt x="6" y="72"/>
                  </a:lnTo>
                  <a:lnTo>
                    <a:pt x="18" y="72"/>
                  </a:lnTo>
                  <a:close/>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solidFill>
                  <a:srgbClr val="FFFFFF"/>
                </a:solidFill>
              </a:endParaRPr>
            </a:p>
          </p:txBody>
        </p:sp>
        <p:sp>
          <p:nvSpPr>
            <p:cNvPr id="413" name="Freeform 412"/>
            <p:cNvSpPr>
              <a:spLocks/>
            </p:cNvSpPr>
            <p:nvPr/>
          </p:nvSpPr>
          <p:spPr bwMode="auto">
            <a:xfrm rot="20966185">
              <a:off x="5903835" y="3332153"/>
              <a:ext cx="172088" cy="171259"/>
            </a:xfrm>
            <a:custGeom>
              <a:avLst/>
              <a:gdLst>
                <a:gd name="T0" fmla="*/ 2147483647 w 9874"/>
                <a:gd name="T1" fmla="*/ 861456484 h 10000"/>
                <a:gd name="T2" fmla="*/ 2147483647 w 9874"/>
                <a:gd name="T3" fmla="*/ 573160271 h 10000"/>
                <a:gd name="T4" fmla="*/ 2147483647 w 9874"/>
                <a:gd name="T5" fmla="*/ 571945092 h 10000"/>
                <a:gd name="T6" fmla="*/ 2147483647 w 9874"/>
                <a:gd name="T7" fmla="*/ 0 h 10000"/>
                <a:gd name="T8" fmla="*/ 2147483647 w 9874"/>
                <a:gd name="T9" fmla="*/ 350414474 h 10000"/>
                <a:gd name="T10" fmla="*/ 2147483647 w 9874"/>
                <a:gd name="T11" fmla="*/ 1282208266 h 10000"/>
                <a:gd name="T12" fmla="*/ 1792679761 w 9874"/>
                <a:gd name="T13" fmla="*/ 1861231051 h 10000"/>
                <a:gd name="T14" fmla="*/ 1792679761 w 9874"/>
                <a:gd name="T15" fmla="*/ 2147483647 h 10000"/>
                <a:gd name="T16" fmla="*/ 1194741583 w 9874"/>
                <a:gd name="T17" fmla="*/ 2147483647 h 10000"/>
                <a:gd name="T18" fmla="*/ 0 w 9874"/>
                <a:gd name="T19" fmla="*/ 2147483647 h 10000"/>
                <a:gd name="T20" fmla="*/ 1194741583 w 9874"/>
                <a:gd name="T21" fmla="*/ 2147483647 h 10000"/>
                <a:gd name="T22" fmla="*/ 2147483647 w 9874"/>
                <a:gd name="T23" fmla="*/ 2147483647 h 10000"/>
                <a:gd name="T24" fmla="*/ 2147483647 w 9874"/>
                <a:gd name="T25" fmla="*/ 2147483647 h 10000"/>
                <a:gd name="T26" fmla="*/ 2147483647 w 9874"/>
                <a:gd name="T27" fmla="*/ 2147483647 h 10000"/>
                <a:gd name="T28" fmla="*/ 2147483647 w 9874"/>
                <a:gd name="T29" fmla="*/ 2147483647 h 10000"/>
                <a:gd name="T30" fmla="*/ 2147483647 w 9874"/>
                <a:gd name="T31" fmla="*/ 2147483647 h 10000"/>
                <a:gd name="T32" fmla="*/ 2147483647 w 9874"/>
                <a:gd name="T33" fmla="*/ 2147483647 h 10000"/>
                <a:gd name="T34" fmla="*/ 2147483647 w 9874"/>
                <a:gd name="T35" fmla="*/ 2147483647 h 10000"/>
                <a:gd name="T36" fmla="*/ 2147483647 w 9874"/>
                <a:gd name="T37" fmla="*/ 2147483647 h 10000"/>
                <a:gd name="T38" fmla="*/ 2147483647 w 9874"/>
                <a:gd name="T39" fmla="*/ 2147483647 h 10000"/>
                <a:gd name="T40" fmla="*/ 2147483647 w 9874"/>
                <a:gd name="T41" fmla="*/ 2147483647 h 10000"/>
                <a:gd name="T42" fmla="*/ 2147483647 w 9874"/>
                <a:gd name="T43" fmla="*/ 2147483647 h 10000"/>
                <a:gd name="T44" fmla="*/ 2147483647 w 9874"/>
                <a:gd name="T45" fmla="*/ 2083902531 h 10000"/>
                <a:gd name="T46" fmla="*/ 2147483647 w 9874"/>
                <a:gd name="T47" fmla="*/ 1331460655 h 10000"/>
                <a:gd name="T48" fmla="*/ 2147483647 w 9874"/>
                <a:gd name="T49" fmla="*/ 1056034845 h 10000"/>
                <a:gd name="T50" fmla="*/ 2147483647 w 9874"/>
                <a:gd name="T51" fmla="*/ 861456484 h 10000"/>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0" t="0" r="r" b="b"/>
              <a:pathLst>
                <a:path w="9874" h="10000">
                  <a:moveTo>
                    <a:pt x="9677" y="735"/>
                  </a:moveTo>
                  <a:lnTo>
                    <a:pt x="9874" y="489"/>
                  </a:lnTo>
                  <a:lnTo>
                    <a:pt x="9223" y="488"/>
                  </a:lnTo>
                  <a:lnTo>
                    <a:pt x="8813" y="0"/>
                  </a:lnTo>
                  <a:lnTo>
                    <a:pt x="5802" y="299"/>
                  </a:lnTo>
                  <a:lnTo>
                    <a:pt x="3889" y="1094"/>
                  </a:lnTo>
                  <a:lnTo>
                    <a:pt x="1667" y="1588"/>
                  </a:lnTo>
                  <a:lnTo>
                    <a:pt x="1667" y="2083"/>
                  </a:lnTo>
                  <a:lnTo>
                    <a:pt x="1111" y="3073"/>
                  </a:lnTo>
                  <a:lnTo>
                    <a:pt x="0" y="4062"/>
                  </a:lnTo>
                  <a:lnTo>
                    <a:pt x="1111" y="5547"/>
                  </a:lnTo>
                  <a:lnTo>
                    <a:pt x="3333" y="6042"/>
                  </a:lnTo>
                  <a:lnTo>
                    <a:pt x="2222" y="7031"/>
                  </a:lnTo>
                  <a:lnTo>
                    <a:pt x="2222" y="9010"/>
                  </a:lnTo>
                  <a:lnTo>
                    <a:pt x="4445" y="10000"/>
                  </a:lnTo>
                  <a:lnTo>
                    <a:pt x="5555" y="9010"/>
                  </a:lnTo>
                  <a:lnTo>
                    <a:pt x="5555" y="8021"/>
                  </a:lnTo>
                  <a:lnTo>
                    <a:pt x="7777" y="7031"/>
                  </a:lnTo>
                  <a:lnTo>
                    <a:pt x="5555" y="5052"/>
                  </a:lnTo>
                  <a:lnTo>
                    <a:pt x="5555" y="4062"/>
                  </a:lnTo>
                  <a:lnTo>
                    <a:pt x="4445" y="2578"/>
                  </a:lnTo>
                  <a:lnTo>
                    <a:pt x="7777" y="2083"/>
                  </a:lnTo>
                  <a:lnTo>
                    <a:pt x="9152" y="1778"/>
                  </a:lnTo>
                  <a:lnTo>
                    <a:pt x="9179" y="1136"/>
                  </a:lnTo>
                  <a:lnTo>
                    <a:pt x="9413" y="901"/>
                  </a:lnTo>
                  <a:lnTo>
                    <a:pt x="9677" y="735"/>
                  </a:lnTo>
                  <a:close/>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solidFill>
                  <a:srgbClr val="FFFFFF"/>
                </a:solidFill>
              </a:endParaRPr>
            </a:p>
          </p:txBody>
        </p:sp>
        <p:sp>
          <p:nvSpPr>
            <p:cNvPr id="414" name="Freeform 413"/>
            <p:cNvSpPr>
              <a:spLocks/>
            </p:cNvSpPr>
            <p:nvPr/>
          </p:nvSpPr>
          <p:spPr bwMode="auto">
            <a:xfrm>
              <a:off x="5893509" y="3066120"/>
              <a:ext cx="221994" cy="176247"/>
            </a:xfrm>
            <a:custGeom>
              <a:avLst/>
              <a:gdLst>
                <a:gd name="T0" fmla="*/ 2147483647 w 10000"/>
                <a:gd name="T1" fmla="*/ 2147483647 h 10000"/>
                <a:gd name="T2" fmla="*/ 2147483647 w 10000"/>
                <a:gd name="T3" fmla="*/ 2147483647 h 10000"/>
                <a:gd name="T4" fmla="*/ 2147483647 w 10000"/>
                <a:gd name="T5" fmla="*/ 2147483647 h 10000"/>
                <a:gd name="T6" fmla="*/ 2147483647 w 10000"/>
                <a:gd name="T7" fmla="*/ 0 h 10000"/>
                <a:gd name="T8" fmla="*/ 2147483647 w 10000"/>
                <a:gd name="T9" fmla="*/ 962987830 h 10000"/>
                <a:gd name="T10" fmla="*/ 2147483647 w 10000"/>
                <a:gd name="T11" fmla="*/ 1505821189 h 10000"/>
                <a:gd name="T12" fmla="*/ 2147483647 w 10000"/>
                <a:gd name="T13" fmla="*/ 962987830 h 10000"/>
                <a:gd name="T14" fmla="*/ 2147483647 w 10000"/>
                <a:gd name="T15" fmla="*/ 2147483647 h 10000"/>
                <a:gd name="T16" fmla="*/ 1839321513 w 10000"/>
                <a:gd name="T17" fmla="*/ 2147483647 h 10000"/>
                <a:gd name="T18" fmla="*/ 1728171895 w 10000"/>
                <a:gd name="T19" fmla="*/ 2147483647 h 10000"/>
                <a:gd name="T20" fmla="*/ 1513069159 w 10000"/>
                <a:gd name="T21" fmla="*/ 2147483647 h 10000"/>
                <a:gd name="T22" fmla="*/ 7214134 w 10000"/>
                <a:gd name="T23" fmla="*/ 2147483647 h 10000"/>
                <a:gd name="T24" fmla="*/ 2147483647 w 10000"/>
                <a:gd name="T25" fmla="*/ 2147483647 h 10000"/>
                <a:gd name="T26" fmla="*/ 2147483647 w 10000"/>
                <a:gd name="T27" fmla="*/ 2147483647 h 10000"/>
                <a:gd name="T28" fmla="*/ 2147483647 w 10000"/>
                <a:gd name="T29" fmla="*/ 2147483647 h 10000"/>
                <a:gd name="T30" fmla="*/ 2147483647 w 10000"/>
                <a:gd name="T31" fmla="*/ 2147483647 h 10000"/>
                <a:gd name="T32" fmla="*/ 2147483647 w 10000"/>
                <a:gd name="T33" fmla="*/ 2147483647 h 10000"/>
                <a:gd name="T34" fmla="*/ 2147483647 w 10000"/>
                <a:gd name="T35" fmla="*/ 2147483647 h 10000"/>
                <a:gd name="T36" fmla="*/ 2147483647 w 10000"/>
                <a:gd name="T37" fmla="*/ 2147483647 h 10000"/>
                <a:gd name="T38" fmla="*/ 2147483647 w 10000"/>
                <a:gd name="T39" fmla="*/ 2147483647 h 10000"/>
                <a:gd name="T40" fmla="*/ 2147483647 w 10000"/>
                <a:gd name="T41" fmla="*/ 2147483647 h 1000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10000" h="10000">
                  <a:moveTo>
                    <a:pt x="8952" y="4746"/>
                  </a:moveTo>
                  <a:cubicBezTo>
                    <a:pt x="8952" y="4746"/>
                    <a:pt x="9789" y="4438"/>
                    <a:pt x="9789" y="4036"/>
                  </a:cubicBezTo>
                  <a:cubicBezTo>
                    <a:pt x="10125" y="3229"/>
                    <a:pt x="10054" y="3000"/>
                    <a:pt x="9628" y="2328"/>
                  </a:cubicBezTo>
                  <a:cubicBezTo>
                    <a:pt x="9201" y="1655"/>
                    <a:pt x="8028" y="776"/>
                    <a:pt x="7229" y="0"/>
                  </a:cubicBezTo>
                  <a:cubicBezTo>
                    <a:pt x="6677" y="239"/>
                    <a:pt x="6358" y="529"/>
                    <a:pt x="5576" y="715"/>
                  </a:cubicBezTo>
                  <a:cubicBezTo>
                    <a:pt x="4794" y="901"/>
                    <a:pt x="3551" y="983"/>
                    <a:pt x="2539" y="1118"/>
                  </a:cubicBezTo>
                  <a:lnTo>
                    <a:pt x="2201" y="715"/>
                  </a:lnTo>
                  <a:lnTo>
                    <a:pt x="1188" y="2730"/>
                  </a:lnTo>
                  <a:cubicBezTo>
                    <a:pt x="963" y="3268"/>
                    <a:pt x="631" y="4031"/>
                    <a:pt x="513" y="4343"/>
                  </a:cubicBezTo>
                  <a:cubicBezTo>
                    <a:pt x="396" y="4654"/>
                    <a:pt x="496" y="4524"/>
                    <a:pt x="482" y="4603"/>
                  </a:cubicBezTo>
                  <a:cubicBezTo>
                    <a:pt x="467" y="4681"/>
                    <a:pt x="503" y="4723"/>
                    <a:pt x="422" y="4817"/>
                  </a:cubicBezTo>
                  <a:cubicBezTo>
                    <a:pt x="342" y="4911"/>
                    <a:pt x="-28" y="5153"/>
                    <a:pt x="2" y="5165"/>
                  </a:cubicBezTo>
                  <a:cubicBezTo>
                    <a:pt x="871" y="6361"/>
                    <a:pt x="1309" y="7628"/>
                    <a:pt x="1789" y="8230"/>
                  </a:cubicBezTo>
                  <a:cubicBezTo>
                    <a:pt x="2266" y="8832"/>
                    <a:pt x="2645" y="8558"/>
                    <a:pt x="2875" y="8776"/>
                  </a:cubicBezTo>
                  <a:cubicBezTo>
                    <a:pt x="3105" y="8994"/>
                    <a:pt x="2722" y="9336"/>
                    <a:pt x="3174" y="9539"/>
                  </a:cubicBezTo>
                  <a:cubicBezTo>
                    <a:pt x="3626" y="9742"/>
                    <a:pt x="4682" y="10053"/>
                    <a:pt x="5588" y="9993"/>
                  </a:cubicBezTo>
                  <a:cubicBezTo>
                    <a:pt x="6494" y="9933"/>
                    <a:pt x="8055" y="9717"/>
                    <a:pt x="8615" y="9179"/>
                  </a:cubicBezTo>
                  <a:cubicBezTo>
                    <a:pt x="9175" y="8641"/>
                    <a:pt x="8840" y="7567"/>
                    <a:pt x="8952" y="6761"/>
                  </a:cubicBezTo>
                  <a:lnTo>
                    <a:pt x="9628" y="6358"/>
                  </a:lnTo>
                  <a:cubicBezTo>
                    <a:pt x="9591" y="6168"/>
                    <a:pt x="9555" y="5977"/>
                    <a:pt x="9518" y="5787"/>
                  </a:cubicBezTo>
                  <a:cubicBezTo>
                    <a:pt x="9629" y="5384"/>
                    <a:pt x="8840" y="5149"/>
                    <a:pt x="8952" y="4746"/>
                  </a:cubicBezTo>
                  <a:close/>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solidFill>
                  <a:srgbClr val="FFFFFF"/>
                </a:solidFill>
              </a:endParaRPr>
            </a:p>
          </p:txBody>
        </p:sp>
        <p:sp>
          <p:nvSpPr>
            <p:cNvPr id="415" name="Freeform 414"/>
            <p:cNvSpPr>
              <a:spLocks/>
            </p:cNvSpPr>
            <p:nvPr/>
          </p:nvSpPr>
          <p:spPr bwMode="auto">
            <a:xfrm>
              <a:off x="5669794" y="2984648"/>
              <a:ext cx="172088" cy="86461"/>
            </a:xfrm>
            <a:custGeom>
              <a:avLst/>
              <a:gdLst>
                <a:gd name="T0" fmla="*/ 2147483647 w 10569"/>
                <a:gd name="T1" fmla="*/ 218132199 h 10092"/>
                <a:gd name="T2" fmla="*/ 2147483647 w 10569"/>
                <a:gd name="T3" fmla="*/ 122706788 h 10092"/>
                <a:gd name="T4" fmla="*/ 2147483647 w 10569"/>
                <a:gd name="T5" fmla="*/ 61371189 h 10092"/>
                <a:gd name="T6" fmla="*/ 2147483647 w 10569"/>
                <a:gd name="T7" fmla="*/ 0 h 10092"/>
                <a:gd name="T8" fmla="*/ 2147483647 w 10569"/>
                <a:gd name="T9" fmla="*/ 30665321 h 10092"/>
                <a:gd name="T10" fmla="*/ 2147483647 w 10569"/>
                <a:gd name="T11" fmla="*/ 0 h 10092"/>
                <a:gd name="T12" fmla="*/ 2097951320 w 10569"/>
                <a:gd name="T13" fmla="*/ 30665321 h 10092"/>
                <a:gd name="T14" fmla="*/ 1401434486 w 10569"/>
                <a:gd name="T15" fmla="*/ 61371189 h 10092"/>
                <a:gd name="T16" fmla="*/ 704917667 w 10569"/>
                <a:gd name="T17" fmla="*/ 92041467 h 10092"/>
                <a:gd name="T18" fmla="*/ 8448222 w 10569"/>
                <a:gd name="T19" fmla="*/ 122706788 h 10092"/>
                <a:gd name="T20" fmla="*/ 357065685 w 10569"/>
                <a:gd name="T21" fmla="*/ 164160932 h 10092"/>
                <a:gd name="T22" fmla="*/ 1012965140 w 10569"/>
                <a:gd name="T23" fmla="*/ 220119984 h 10092"/>
                <a:gd name="T24" fmla="*/ 1750099564 w 10569"/>
                <a:gd name="T25" fmla="*/ 306784830 h 10092"/>
                <a:gd name="T26" fmla="*/ 2097951320 w 10569"/>
                <a:gd name="T27" fmla="*/ 337490632 h 10092"/>
                <a:gd name="T28" fmla="*/ 2147483647 w 10569"/>
                <a:gd name="T29" fmla="*/ 371544855 h 10092"/>
                <a:gd name="T30" fmla="*/ 2147483647 w 10569"/>
                <a:gd name="T31" fmla="*/ 367936564 h 10092"/>
                <a:gd name="T32" fmla="*/ 2147483647 w 10569"/>
                <a:gd name="T33" fmla="*/ 337230696 h 10092"/>
                <a:gd name="T34" fmla="*/ 2147483647 w 10569"/>
                <a:gd name="T35" fmla="*/ 346435062 h 10092"/>
                <a:gd name="T36" fmla="*/ 2147483647 w 10569"/>
                <a:gd name="T37" fmla="*/ 347321125 h 10092"/>
                <a:gd name="T38" fmla="*/ 2147483647 w 10569"/>
                <a:gd name="T39" fmla="*/ 353615522 h 10092"/>
                <a:gd name="T40" fmla="*/ 2147483647 w 10569"/>
                <a:gd name="T41" fmla="*/ 369740943 h 10092"/>
                <a:gd name="T42" fmla="*/ 2147483647 w 10569"/>
                <a:gd name="T43" fmla="*/ 344411753 h 10092"/>
                <a:gd name="T44" fmla="*/ 2147483647 w 10569"/>
                <a:gd name="T45" fmla="*/ 359211597 h 10092"/>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10569" h="10092">
                  <a:moveTo>
                    <a:pt x="10569" y="5925"/>
                  </a:moveTo>
                  <a:cubicBezTo>
                    <a:pt x="10249" y="5077"/>
                    <a:pt x="8682" y="4197"/>
                    <a:pt x="7738" y="3333"/>
                  </a:cubicBezTo>
                  <a:lnTo>
                    <a:pt x="5920" y="1667"/>
                  </a:lnTo>
                  <a:lnTo>
                    <a:pt x="4102" y="0"/>
                  </a:lnTo>
                  <a:lnTo>
                    <a:pt x="4102" y="833"/>
                  </a:lnTo>
                  <a:lnTo>
                    <a:pt x="3193" y="0"/>
                  </a:lnTo>
                  <a:lnTo>
                    <a:pt x="2738" y="833"/>
                  </a:lnTo>
                  <a:lnTo>
                    <a:pt x="1829" y="1667"/>
                  </a:lnTo>
                  <a:lnTo>
                    <a:pt x="920" y="2500"/>
                  </a:lnTo>
                  <a:cubicBezTo>
                    <a:pt x="617" y="2778"/>
                    <a:pt x="87" y="3007"/>
                    <a:pt x="11" y="3333"/>
                  </a:cubicBezTo>
                  <a:cubicBezTo>
                    <a:pt x="-65" y="3659"/>
                    <a:pt x="248" y="4018"/>
                    <a:pt x="466" y="4459"/>
                  </a:cubicBezTo>
                  <a:cubicBezTo>
                    <a:pt x="684" y="4900"/>
                    <a:pt x="1019" y="5333"/>
                    <a:pt x="1322" y="5979"/>
                  </a:cubicBezTo>
                  <a:cubicBezTo>
                    <a:pt x="1625" y="6625"/>
                    <a:pt x="2048" y="7802"/>
                    <a:pt x="2284" y="8333"/>
                  </a:cubicBezTo>
                  <a:cubicBezTo>
                    <a:pt x="2520" y="8864"/>
                    <a:pt x="2583" y="8874"/>
                    <a:pt x="2738" y="9167"/>
                  </a:cubicBezTo>
                  <a:cubicBezTo>
                    <a:pt x="2893" y="9460"/>
                    <a:pt x="3217" y="10092"/>
                    <a:pt x="3217" y="10092"/>
                  </a:cubicBezTo>
                  <a:cubicBezTo>
                    <a:pt x="4581" y="10092"/>
                    <a:pt x="4900" y="9994"/>
                    <a:pt x="4900" y="9994"/>
                  </a:cubicBezTo>
                  <a:cubicBezTo>
                    <a:pt x="4785" y="9440"/>
                    <a:pt x="5654" y="9714"/>
                    <a:pt x="5539" y="9160"/>
                  </a:cubicBezTo>
                  <a:cubicBezTo>
                    <a:pt x="5853" y="9260"/>
                    <a:pt x="6250" y="9364"/>
                    <a:pt x="6402" y="9410"/>
                  </a:cubicBezTo>
                  <a:cubicBezTo>
                    <a:pt x="6554" y="9456"/>
                    <a:pt x="6377" y="9434"/>
                    <a:pt x="6453" y="9434"/>
                  </a:cubicBezTo>
                  <a:cubicBezTo>
                    <a:pt x="6529" y="9434"/>
                    <a:pt x="6505" y="9504"/>
                    <a:pt x="6723" y="9605"/>
                  </a:cubicBezTo>
                  <a:cubicBezTo>
                    <a:pt x="6941" y="9707"/>
                    <a:pt x="7421" y="10085"/>
                    <a:pt x="7759" y="10043"/>
                  </a:cubicBezTo>
                  <a:cubicBezTo>
                    <a:pt x="8097" y="10001"/>
                    <a:pt x="8436" y="9626"/>
                    <a:pt x="8753" y="9355"/>
                  </a:cubicBezTo>
                  <a:cubicBezTo>
                    <a:pt x="9070" y="9084"/>
                    <a:pt x="8347" y="9964"/>
                    <a:pt x="10391" y="9757"/>
                  </a:cubicBezTo>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solidFill>
                  <a:srgbClr val="FFFFFF"/>
                </a:solidFill>
              </a:endParaRPr>
            </a:p>
          </p:txBody>
        </p:sp>
        <p:sp>
          <p:nvSpPr>
            <p:cNvPr id="416" name="Freeform 415"/>
            <p:cNvSpPr>
              <a:spLocks/>
            </p:cNvSpPr>
            <p:nvPr/>
          </p:nvSpPr>
          <p:spPr bwMode="auto">
            <a:xfrm>
              <a:off x="5791977" y="3074434"/>
              <a:ext cx="149717" cy="99762"/>
            </a:xfrm>
            <a:custGeom>
              <a:avLst/>
              <a:gdLst>
                <a:gd name="T0" fmla="*/ 2147483647 w 9980"/>
                <a:gd name="T1" fmla="*/ 0 h 10000"/>
                <a:gd name="T2" fmla="*/ 2147483647 w 9980"/>
                <a:gd name="T3" fmla="*/ 120347451 h 10000"/>
                <a:gd name="T4" fmla="*/ 2048295641 w 9980"/>
                <a:gd name="T5" fmla="*/ 174854502 h 10000"/>
                <a:gd name="T6" fmla="*/ 1295790420 w 9980"/>
                <a:gd name="T7" fmla="*/ 229369258 h 10000"/>
                <a:gd name="T8" fmla="*/ 794318046 w 9980"/>
                <a:gd name="T9" fmla="*/ 209556601 h 10000"/>
                <a:gd name="T10" fmla="*/ 543839063 w 9980"/>
                <a:gd name="T11" fmla="*/ 174854502 h 10000"/>
                <a:gd name="T12" fmla="*/ 292843180 w 9980"/>
                <a:gd name="T13" fmla="*/ 283793289 h 10000"/>
                <a:gd name="T14" fmla="*/ 41849789 w 9980"/>
                <a:gd name="T15" fmla="*/ 447321156 h 10000"/>
                <a:gd name="T16" fmla="*/ 11224449 w 9980"/>
                <a:gd name="T17" fmla="*/ 470376980 h 10000"/>
                <a:gd name="T18" fmla="*/ 159185930 w 9980"/>
                <a:gd name="T19" fmla="*/ 536612402 h 10000"/>
                <a:gd name="T20" fmla="*/ 838699122 w 9980"/>
                <a:gd name="T21" fmla="*/ 744424260 h 10000"/>
                <a:gd name="T22" fmla="*/ 1841683506 w 9980"/>
                <a:gd name="T23" fmla="*/ 792279756 h 10000"/>
                <a:gd name="T24" fmla="*/ 2147483647 w 9980"/>
                <a:gd name="T25" fmla="*/ 746169002 h 10000"/>
                <a:gd name="T26" fmla="*/ 2147483647 w 9980"/>
                <a:gd name="T27" fmla="*/ 678509460 h 10000"/>
                <a:gd name="T28" fmla="*/ 2147483647 w 9980"/>
                <a:gd name="T29" fmla="*/ 678509460 h 10000"/>
                <a:gd name="T30" fmla="*/ 2147483647 w 9980"/>
                <a:gd name="T31" fmla="*/ 610766908 h 10000"/>
                <a:gd name="T32" fmla="*/ 2147483647 w 9980"/>
                <a:gd name="T33" fmla="*/ 392815010 h 10000"/>
                <a:gd name="T34" fmla="*/ 2147483647 w 9980"/>
                <a:gd name="T35" fmla="*/ 120347451 h 10000"/>
                <a:gd name="T36" fmla="*/ 2147483647 w 9980"/>
                <a:gd name="T37" fmla="*/ 9902428 h 10000"/>
                <a:gd name="T38" fmla="*/ 2147483647 w 9980"/>
                <a:gd name="T39" fmla="*/ 26306802 h 10000"/>
                <a:gd name="T40" fmla="*/ 2147483647 w 9980"/>
                <a:gd name="T41" fmla="*/ 0 h 1000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9980" h="10000">
                  <a:moveTo>
                    <a:pt x="7338" y="0"/>
                  </a:moveTo>
                  <a:cubicBezTo>
                    <a:pt x="6885" y="506"/>
                    <a:pt x="6535" y="1151"/>
                    <a:pt x="5980" y="1519"/>
                  </a:cubicBezTo>
                  <a:cubicBezTo>
                    <a:pt x="5426" y="1887"/>
                    <a:pt x="4670" y="1978"/>
                    <a:pt x="4015" y="2207"/>
                  </a:cubicBezTo>
                  <a:cubicBezTo>
                    <a:pt x="2540" y="2895"/>
                    <a:pt x="2950" y="2822"/>
                    <a:pt x="2540" y="2895"/>
                  </a:cubicBezTo>
                  <a:cubicBezTo>
                    <a:pt x="2130" y="2968"/>
                    <a:pt x="1557" y="2645"/>
                    <a:pt x="1557" y="2645"/>
                  </a:cubicBezTo>
                  <a:cubicBezTo>
                    <a:pt x="1066" y="1958"/>
                    <a:pt x="1230" y="2051"/>
                    <a:pt x="1066" y="2207"/>
                  </a:cubicBezTo>
                  <a:cubicBezTo>
                    <a:pt x="902" y="2363"/>
                    <a:pt x="574" y="3582"/>
                    <a:pt x="574" y="3582"/>
                  </a:cubicBezTo>
                  <a:cubicBezTo>
                    <a:pt x="409" y="4270"/>
                    <a:pt x="174" y="5254"/>
                    <a:pt x="82" y="5646"/>
                  </a:cubicBezTo>
                  <a:cubicBezTo>
                    <a:pt x="-10" y="6038"/>
                    <a:pt x="-16" y="5749"/>
                    <a:pt x="22" y="5937"/>
                  </a:cubicBezTo>
                  <a:cubicBezTo>
                    <a:pt x="60" y="6125"/>
                    <a:pt x="42" y="6197"/>
                    <a:pt x="312" y="6773"/>
                  </a:cubicBezTo>
                  <a:cubicBezTo>
                    <a:pt x="583" y="7349"/>
                    <a:pt x="1094" y="8858"/>
                    <a:pt x="1644" y="9396"/>
                  </a:cubicBezTo>
                  <a:cubicBezTo>
                    <a:pt x="2194" y="9934"/>
                    <a:pt x="3153" y="9997"/>
                    <a:pt x="3610" y="10000"/>
                  </a:cubicBezTo>
                  <a:cubicBezTo>
                    <a:pt x="4068" y="10003"/>
                    <a:pt x="3989" y="9657"/>
                    <a:pt x="4389" y="9418"/>
                  </a:cubicBezTo>
                  <a:cubicBezTo>
                    <a:pt x="4788" y="9179"/>
                    <a:pt x="5720" y="8707"/>
                    <a:pt x="6009" y="8564"/>
                  </a:cubicBezTo>
                  <a:cubicBezTo>
                    <a:pt x="6298" y="8421"/>
                    <a:pt x="5883" y="8706"/>
                    <a:pt x="6124" y="8564"/>
                  </a:cubicBezTo>
                  <a:cubicBezTo>
                    <a:pt x="6364" y="8422"/>
                    <a:pt x="7069" y="8310"/>
                    <a:pt x="7455" y="7709"/>
                  </a:cubicBezTo>
                  <a:cubicBezTo>
                    <a:pt x="7841" y="7109"/>
                    <a:pt x="8111" y="5875"/>
                    <a:pt x="8438" y="4958"/>
                  </a:cubicBezTo>
                  <a:cubicBezTo>
                    <a:pt x="8929" y="3812"/>
                    <a:pt x="9701" y="2324"/>
                    <a:pt x="9913" y="1519"/>
                  </a:cubicBezTo>
                  <a:cubicBezTo>
                    <a:pt x="10125" y="713"/>
                    <a:pt x="9778" y="589"/>
                    <a:pt x="9710" y="125"/>
                  </a:cubicBezTo>
                  <a:lnTo>
                    <a:pt x="9128" y="332"/>
                  </a:lnTo>
                  <a:lnTo>
                    <a:pt x="7338" y="0"/>
                  </a:lnTo>
                  <a:close/>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solidFill>
                  <a:srgbClr val="FFFFFF"/>
                </a:solidFill>
              </a:endParaRPr>
            </a:p>
          </p:txBody>
        </p:sp>
        <p:sp>
          <p:nvSpPr>
            <p:cNvPr id="417" name="Freeform 416"/>
            <p:cNvSpPr>
              <a:spLocks/>
            </p:cNvSpPr>
            <p:nvPr/>
          </p:nvSpPr>
          <p:spPr bwMode="auto">
            <a:xfrm>
              <a:off x="5797140" y="3032866"/>
              <a:ext cx="144555" cy="73159"/>
            </a:xfrm>
            <a:custGeom>
              <a:avLst/>
              <a:gdLst>
                <a:gd name="T0" fmla="*/ 2147483647 w 10000"/>
                <a:gd name="T1" fmla="*/ 11717197 h 9595"/>
                <a:gd name="T2" fmla="*/ 2117831042 w 10000"/>
                <a:gd name="T3" fmla="*/ 1864984 h 9595"/>
                <a:gd name="T4" fmla="*/ 1670018673 w 10000"/>
                <a:gd name="T5" fmla="*/ 1985706 h 9595"/>
                <a:gd name="T6" fmla="*/ 1192608324 w 10000"/>
                <a:gd name="T7" fmla="*/ 11717197 h 9595"/>
                <a:gd name="T8" fmla="*/ 954346452 w 10000"/>
                <a:gd name="T9" fmla="*/ 56295023 h 9595"/>
                <a:gd name="T10" fmla="*/ 0 w 10000"/>
                <a:gd name="T11" fmla="*/ 100895271 h 9595"/>
                <a:gd name="T12" fmla="*/ 238705181 w 10000"/>
                <a:gd name="T13" fmla="*/ 145472777 h 9595"/>
                <a:gd name="T14" fmla="*/ 413599734 w 10000"/>
                <a:gd name="T15" fmla="*/ 172255509 h 9595"/>
                <a:gd name="T16" fmla="*/ 852527046 w 10000"/>
                <a:gd name="T17" fmla="*/ 192499706 h 9595"/>
                <a:gd name="T18" fmla="*/ 1872358309 w 10000"/>
                <a:gd name="T19" fmla="*/ 165736637 h 9595"/>
                <a:gd name="T20" fmla="*/ 2147483647 w 10000"/>
                <a:gd name="T21" fmla="*/ 153539079 h 9595"/>
                <a:gd name="T22" fmla="*/ 2147483647 w 10000"/>
                <a:gd name="T23" fmla="*/ 109902201 h 9595"/>
                <a:gd name="T24" fmla="*/ 2147483647 w 10000"/>
                <a:gd name="T25" fmla="*/ 118909553 h 9595"/>
                <a:gd name="T26" fmla="*/ 2147483647 w 10000"/>
                <a:gd name="T27" fmla="*/ 99771804 h 9595"/>
                <a:gd name="T28" fmla="*/ 2147483647 w 10000"/>
                <a:gd name="T29" fmla="*/ 78603679 h 9595"/>
                <a:gd name="T30" fmla="*/ 2147483647 w 10000"/>
                <a:gd name="T31" fmla="*/ 43215616 h 9595"/>
                <a:gd name="T32" fmla="*/ 2147483647 w 10000"/>
                <a:gd name="T33" fmla="*/ 24356051 h 9595"/>
                <a:gd name="T34" fmla="*/ 2147483647 w 10000"/>
                <a:gd name="T35" fmla="*/ 11717197 h 9595"/>
                <a:gd name="T36" fmla="*/ 2147483647 w 10000"/>
                <a:gd name="T37" fmla="*/ 11717197 h 9595"/>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10000" h="9595">
                  <a:moveTo>
                    <a:pt x="6210" y="584"/>
                  </a:moveTo>
                  <a:cubicBezTo>
                    <a:pt x="5554" y="325"/>
                    <a:pt x="5389" y="258"/>
                    <a:pt x="5013" y="93"/>
                  </a:cubicBezTo>
                  <a:cubicBezTo>
                    <a:pt x="4637" y="-72"/>
                    <a:pt x="4318" y="17"/>
                    <a:pt x="3953" y="99"/>
                  </a:cubicBezTo>
                  <a:lnTo>
                    <a:pt x="2823" y="584"/>
                  </a:lnTo>
                  <a:lnTo>
                    <a:pt x="2259" y="2806"/>
                  </a:lnTo>
                  <a:lnTo>
                    <a:pt x="0" y="5029"/>
                  </a:lnTo>
                  <a:lnTo>
                    <a:pt x="565" y="7251"/>
                  </a:lnTo>
                  <a:lnTo>
                    <a:pt x="979" y="8586"/>
                  </a:lnTo>
                  <a:lnTo>
                    <a:pt x="2018" y="9595"/>
                  </a:lnTo>
                  <a:lnTo>
                    <a:pt x="4432" y="8261"/>
                  </a:lnTo>
                  <a:lnTo>
                    <a:pt x="6240" y="7653"/>
                  </a:lnTo>
                  <a:lnTo>
                    <a:pt x="7130" y="5478"/>
                  </a:lnTo>
                  <a:lnTo>
                    <a:pt x="9214" y="5927"/>
                  </a:lnTo>
                  <a:lnTo>
                    <a:pt x="9803" y="4973"/>
                  </a:lnTo>
                  <a:cubicBezTo>
                    <a:pt x="9735" y="4622"/>
                    <a:pt x="9905" y="4270"/>
                    <a:pt x="9837" y="3918"/>
                  </a:cubicBezTo>
                  <a:cubicBezTo>
                    <a:pt x="9758" y="2807"/>
                    <a:pt x="10067" y="3265"/>
                    <a:pt x="9987" y="2154"/>
                  </a:cubicBezTo>
                  <a:cubicBezTo>
                    <a:pt x="9527" y="1653"/>
                    <a:pt x="9037" y="1714"/>
                    <a:pt x="8578" y="1214"/>
                  </a:cubicBezTo>
                  <a:cubicBezTo>
                    <a:pt x="8542" y="1004"/>
                    <a:pt x="8505" y="794"/>
                    <a:pt x="8469" y="584"/>
                  </a:cubicBezTo>
                  <a:lnTo>
                    <a:pt x="6210" y="584"/>
                  </a:lnTo>
                  <a:close/>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solidFill>
                  <a:srgbClr val="FFFFFF"/>
                </a:solidFill>
              </a:endParaRPr>
            </a:p>
          </p:txBody>
        </p:sp>
        <p:sp>
          <p:nvSpPr>
            <p:cNvPr id="418" name="Freeform 417"/>
            <p:cNvSpPr>
              <a:spLocks/>
            </p:cNvSpPr>
            <p:nvPr/>
          </p:nvSpPr>
          <p:spPr bwMode="auto">
            <a:xfrm>
              <a:off x="5958903" y="3222414"/>
              <a:ext cx="197902" cy="147981"/>
            </a:xfrm>
            <a:custGeom>
              <a:avLst/>
              <a:gdLst>
                <a:gd name="T0" fmla="*/ 2147483647 w 10000"/>
                <a:gd name="T1" fmla="*/ 293810106 h 10000"/>
                <a:gd name="T2" fmla="*/ 1846282842 w 10000"/>
                <a:gd name="T3" fmla="*/ 293810106 h 10000"/>
                <a:gd name="T4" fmla="*/ 0 w 10000"/>
                <a:gd name="T5" fmla="*/ 0 h 10000"/>
                <a:gd name="T6" fmla="*/ 0 w 10000"/>
                <a:gd name="T7" fmla="*/ 587019553 h 10000"/>
                <a:gd name="T8" fmla="*/ 924200281 w 10000"/>
                <a:gd name="T9" fmla="*/ 1468447271 h 10000"/>
                <a:gd name="T10" fmla="*/ 1379187541 w 10000"/>
                <a:gd name="T11" fmla="*/ 2147483647 h 10000"/>
                <a:gd name="T12" fmla="*/ 924200281 w 10000"/>
                <a:gd name="T13" fmla="*/ 2147483647 h 10000"/>
                <a:gd name="T14" fmla="*/ 1846282842 w 10000"/>
                <a:gd name="T15" fmla="*/ 2147483647 h 10000"/>
                <a:gd name="T16" fmla="*/ 2147483647 w 10000"/>
                <a:gd name="T17" fmla="*/ 2147483647 h 10000"/>
                <a:gd name="T18" fmla="*/ 2147483647 w 10000"/>
                <a:gd name="T19" fmla="*/ 2147483647 h 10000"/>
                <a:gd name="T20" fmla="*/ 2147483647 w 10000"/>
                <a:gd name="T21" fmla="*/ 2147483647 h 10000"/>
                <a:gd name="T22" fmla="*/ 2147483647 w 10000"/>
                <a:gd name="T23" fmla="*/ 2147483647 h 10000"/>
                <a:gd name="T24" fmla="*/ 2147483647 w 10000"/>
                <a:gd name="T25" fmla="*/ 2147483647 h 10000"/>
                <a:gd name="T26" fmla="*/ 2147483647 w 10000"/>
                <a:gd name="T27" fmla="*/ 2147483647 h 10000"/>
                <a:gd name="T28" fmla="*/ 2147483647 w 10000"/>
                <a:gd name="T29" fmla="*/ 2147483647 h 10000"/>
                <a:gd name="T30" fmla="*/ 2147483647 w 10000"/>
                <a:gd name="T31" fmla="*/ 2147483647 h 10000"/>
                <a:gd name="T32" fmla="*/ 2147483647 w 10000"/>
                <a:gd name="T33" fmla="*/ 2147483647 h 10000"/>
                <a:gd name="T34" fmla="*/ 2147483647 w 10000"/>
                <a:gd name="T35" fmla="*/ 2147483647 h 10000"/>
                <a:gd name="T36" fmla="*/ 2147483647 w 10000"/>
                <a:gd name="T37" fmla="*/ 2147483647 h 10000"/>
                <a:gd name="T38" fmla="*/ 2147483647 w 10000"/>
                <a:gd name="T39" fmla="*/ 2147483647 h 10000"/>
                <a:gd name="T40" fmla="*/ 2147483647 w 10000"/>
                <a:gd name="T41" fmla="*/ 1761659502 h 10000"/>
                <a:gd name="T42" fmla="*/ 2147483647 w 10000"/>
                <a:gd name="T43" fmla="*/ 587019553 h 10000"/>
                <a:gd name="T44" fmla="*/ 2147483647 w 10000"/>
                <a:gd name="T45" fmla="*/ 0 h 10000"/>
                <a:gd name="T46" fmla="*/ 2147483647 w 10000"/>
                <a:gd name="T47" fmla="*/ 293810106 h 10000"/>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10000" h="10000">
                  <a:moveTo>
                    <a:pt x="3636" y="522"/>
                  </a:moveTo>
                  <a:lnTo>
                    <a:pt x="909" y="522"/>
                  </a:lnTo>
                  <a:lnTo>
                    <a:pt x="0" y="0"/>
                  </a:lnTo>
                  <a:lnTo>
                    <a:pt x="0" y="1043"/>
                  </a:lnTo>
                  <a:lnTo>
                    <a:pt x="455" y="2609"/>
                  </a:lnTo>
                  <a:cubicBezTo>
                    <a:pt x="530" y="3171"/>
                    <a:pt x="604" y="3733"/>
                    <a:pt x="679" y="4295"/>
                  </a:cubicBezTo>
                  <a:cubicBezTo>
                    <a:pt x="604" y="4631"/>
                    <a:pt x="530" y="4968"/>
                    <a:pt x="455" y="5304"/>
                  </a:cubicBezTo>
                  <a:lnTo>
                    <a:pt x="909" y="6348"/>
                  </a:lnTo>
                  <a:lnTo>
                    <a:pt x="1598" y="7682"/>
                  </a:lnTo>
                  <a:cubicBezTo>
                    <a:pt x="2779" y="7328"/>
                    <a:pt x="2976" y="7157"/>
                    <a:pt x="4110" y="6712"/>
                  </a:cubicBezTo>
                  <a:lnTo>
                    <a:pt x="4448" y="7069"/>
                  </a:lnTo>
                  <a:lnTo>
                    <a:pt x="5010" y="7076"/>
                  </a:lnTo>
                  <a:cubicBezTo>
                    <a:pt x="5007" y="7181"/>
                    <a:pt x="5003" y="7286"/>
                    <a:pt x="5000" y="7391"/>
                  </a:cubicBezTo>
                  <a:lnTo>
                    <a:pt x="4545" y="7913"/>
                  </a:lnTo>
                  <a:lnTo>
                    <a:pt x="5000" y="10000"/>
                  </a:lnTo>
                  <a:lnTo>
                    <a:pt x="6818" y="8435"/>
                  </a:lnTo>
                  <a:lnTo>
                    <a:pt x="8636" y="8435"/>
                  </a:lnTo>
                  <a:lnTo>
                    <a:pt x="9545" y="6870"/>
                  </a:lnTo>
                  <a:lnTo>
                    <a:pt x="10000" y="6870"/>
                  </a:lnTo>
                  <a:lnTo>
                    <a:pt x="7273" y="5826"/>
                  </a:lnTo>
                  <a:cubicBezTo>
                    <a:pt x="7121" y="4927"/>
                    <a:pt x="6970" y="4029"/>
                    <a:pt x="6818" y="3130"/>
                  </a:cubicBezTo>
                  <a:lnTo>
                    <a:pt x="8636" y="1043"/>
                  </a:lnTo>
                  <a:lnTo>
                    <a:pt x="5909" y="0"/>
                  </a:lnTo>
                  <a:lnTo>
                    <a:pt x="3636" y="522"/>
                  </a:lnTo>
                  <a:close/>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solidFill>
                  <a:srgbClr val="FFFFFF"/>
                </a:solidFill>
              </a:endParaRPr>
            </a:p>
          </p:txBody>
        </p:sp>
        <p:sp>
          <p:nvSpPr>
            <p:cNvPr id="419" name="Freeform 418"/>
            <p:cNvSpPr>
              <a:spLocks/>
            </p:cNvSpPr>
            <p:nvPr/>
          </p:nvSpPr>
          <p:spPr bwMode="auto">
            <a:xfrm>
              <a:off x="5518357" y="3102700"/>
              <a:ext cx="123903" cy="68172"/>
            </a:xfrm>
            <a:custGeom>
              <a:avLst/>
              <a:gdLst>
                <a:gd name="T0" fmla="*/ 1523412940 w 10000"/>
                <a:gd name="T1" fmla="*/ 20703172 h 11466"/>
                <a:gd name="T2" fmla="*/ 1384973249 w 10000"/>
                <a:gd name="T3" fmla="*/ 13260037 h 11466"/>
                <a:gd name="T4" fmla="*/ 1107889269 w 10000"/>
                <a:gd name="T5" fmla="*/ 5816929 h 11466"/>
                <a:gd name="T6" fmla="*/ 705952907 w 10000"/>
                <a:gd name="T7" fmla="*/ 11598732 h 11466"/>
                <a:gd name="T8" fmla="*/ 629180878 w 10000"/>
                <a:gd name="T9" fmla="*/ 0 h 11466"/>
                <a:gd name="T10" fmla="*/ 415505657 w 10000"/>
                <a:gd name="T11" fmla="*/ 11182239 h 11466"/>
                <a:gd name="T12" fmla="*/ 0 w 10000"/>
                <a:gd name="T13" fmla="*/ 35589387 h 11466"/>
                <a:gd name="T14" fmla="*/ 0 w 10000"/>
                <a:gd name="T15" fmla="*/ 50474506 h 11466"/>
                <a:gd name="T16" fmla="*/ 277065955 w 10000"/>
                <a:gd name="T17" fmla="*/ 50474506 h 11466"/>
                <a:gd name="T18" fmla="*/ 408729233 w 10000"/>
                <a:gd name="T19" fmla="*/ 68272305 h 11466"/>
                <a:gd name="T20" fmla="*/ 553945349 w 10000"/>
                <a:gd name="T21" fmla="*/ 65360750 h 11466"/>
                <a:gd name="T22" fmla="*/ 860112323 w 10000"/>
                <a:gd name="T23" fmla="*/ 53797304 h 11466"/>
                <a:gd name="T24" fmla="*/ 1019100903 w 10000"/>
                <a:gd name="T25" fmla="*/ 60412870 h 11466"/>
                <a:gd name="T26" fmla="*/ 1523412940 w 10000"/>
                <a:gd name="T27" fmla="*/ 50474506 h 11466"/>
                <a:gd name="T28" fmla="*/ 1800478906 w 10000"/>
                <a:gd name="T29" fmla="*/ 43031399 h 11466"/>
                <a:gd name="T30" fmla="*/ 1938918597 w 10000"/>
                <a:gd name="T31" fmla="*/ 43031399 h 11466"/>
                <a:gd name="T32" fmla="*/ 1800478906 w 10000"/>
                <a:gd name="T33" fmla="*/ 35589387 h 11466"/>
                <a:gd name="T34" fmla="*/ 1523412940 w 10000"/>
                <a:gd name="T35" fmla="*/ 20703172 h 1146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0" t="0" r="r" b="b"/>
              <a:pathLst>
                <a:path w="10000" h="11466">
                  <a:moveTo>
                    <a:pt x="7857" y="3477"/>
                  </a:moveTo>
                  <a:lnTo>
                    <a:pt x="7143" y="2227"/>
                  </a:lnTo>
                  <a:lnTo>
                    <a:pt x="5714" y="977"/>
                  </a:lnTo>
                  <a:lnTo>
                    <a:pt x="3641" y="1948"/>
                  </a:lnTo>
                  <a:cubicBezTo>
                    <a:pt x="3532" y="1206"/>
                    <a:pt x="3354" y="742"/>
                    <a:pt x="3245" y="0"/>
                  </a:cubicBezTo>
                  <a:lnTo>
                    <a:pt x="2143" y="1878"/>
                  </a:lnTo>
                  <a:lnTo>
                    <a:pt x="0" y="5977"/>
                  </a:lnTo>
                  <a:lnTo>
                    <a:pt x="0" y="8477"/>
                  </a:lnTo>
                  <a:lnTo>
                    <a:pt x="1429" y="8477"/>
                  </a:lnTo>
                  <a:lnTo>
                    <a:pt x="2108" y="11466"/>
                  </a:lnTo>
                  <a:lnTo>
                    <a:pt x="2857" y="10977"/>
                  </a:lnTo>
                  <a:lnTo>
                    <a:pt x="4436" y="9035"/>
                  </a:lnTo>
                  <a:lnTo>
                    <a:pt x="5256" y="10146"/>
                  </a:lnTo>
                  <a:lnTo>
                    <a:pt x="7857" y="8477"/>
                  </a:lnTo>
                  <a:lnTo>
                    <a:pt x="9286" y="7227"/>
                  </a:lnTo>
                  <a:lnTo>
                    <a:pt x="10000" y="7227"/>
                  </a:lnTo>
                  <a:lnTo>
                    <a:pt x="9286" y="5977"/>
                  </a:lnTo>
                  <a:lnTo>
                    <a:pt x="7857" y="3477"/>
                  </a:lnTo>
                  <a:close/>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solidFill>
                  <a:srgbClr val="FFFFFF"/>
                </a:solidFill>
              </a:endParaRPr>
            </a:p>
          </p:txBody>
        </p:sp>
        <p:sp>
          <p:nvSpPr>
            <p:cNvPr id="420" name="Freeform 419"/>
            <p:cNvSpPr>
              <a:spLocks/>
            </p:cNvSpPr>
            <p:nvPr/>
          </p:nvSpPr>
          <p:spPr bwMode="auto">
            <a:xfrm>
              <a:off x="5456405" y="2949731"/>
              <a:ext cx="77439" cy="78147"/>
            </a:xfrm>
            <a:custGeom>
              <a:avLst/>
              <a:gdLst>
                <a:gd name="T0" fmla="*/ 43091458 w 10056"/>
                <a:gd name="T1" fmla="*/ 105833347 h 10000"/>
                <a:gd name="T2" fmla="*/ 60516545 w 10056"/>
                <a:gd name="T3" fmla="*/ 148181948 h 10000"/>
                <a:gd name="T4" fmla="*/ 95382098 w 10056"/>
                <a:gd name="T5" fmla="*/ 169343381 h 10000"/>
                <a:gd name="T6" fmla="*/ 127165973 w 10056"/>
                <a:gd name="T7" fmla="*/ 196710131 h 10000"/>
                <a:gd name="T8" fmla="*/ 159904912 w 10056"/>
                <a:gd name="T9" fmla="*/ 231533339 h 10000"/>
                <a:gd name="T10" fmla="*/ 180375846 w 10056"/>
                <a:gd name="T11" fmla="*/ 174299266 h 10000"/>
                <a:gd name="T12" fmla="*/ 168237950 w 10056"/>
                <a:gd name="T13" fmla="*/ 131951061 h 10000"/>
                <a:gd name="T14" fmla="*/ 181386826 w 10056"/>
                <a:gd name="T15" fmla="*/ 75990916 h 10000"/>
                <a:gd name="T16" fmla="*/ 155827284 w 10056"/>
                <a:gd name="T17" fmla="*/ 54825744 h 10000"/>
                <a:gd name="T18" fmla="*/ 130232265 w 10056"/>
                <a:gd name="T19" fmla="*/ 42323709 h 10000"/>
                <a:gd name="T20" fmla="*/ 95382098 w 10056"/>
                <a:gd name="T21" fmla="*/ 21161829 h 10000"/>
                <a:gd name="T22" fmla="*/ 60516545 w 10056"/>
                <a:gd name="T23" fmla="*/ 21161829 h 10000"/>
                <a:gd name="T24" fmla="*/ 43091458 w 10056"/>
                <a:gd name="T25" fmla="*/ 0 h 10000"/>
                <a:gd name="T26" fmla="*/ 8243820 w 10056"/>
                <a:gd name="T27" fmla="*/ 21161829 h 10000"/>
                <a:gd name="T28" fmla="*/ 0 w 10056"/>
                <a:gd name="T29" fmla="*/ 22481897 h 10000"/>
                <a:gd name="T30" fmla="*/ 16414107 w 10056"/>
                <a:gd name="T31" fmla="*/ 79716022 h 10000"/>
                <a:gd name="T32" fmla="*/ 43091458 w 10056"/>
                <a:gd name="T33" fmla="*/ 105833347 h 1000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10056" h="10000">
                  <a:moveTo>
                    <a:pt x="2389" y="4571"/>
                  </a:moveTo>
                  <a:lnTo>
                    <a:pt x="3355" y="6400"/>
                  </a:lnTo>
                  <a:lnTo>
                    <a:pt x="5288" y="7314"/>
                  </a:lnTo>
                  <a:lnTo>
                    <a:pt x="7050" y="8496"/>
                  </a:lnTo>
                  <a:lnTo>
                    <a:pt x="8865" y="10000"/>
                  </a:lnTo>
                  <a:cubicBezTo>
                    <a:pt x="8961" y="9105"/>
                    <a:pt x="9904" y="8423"/>
                    <a:pt x="10000" y="7528"/>
                  </a:cubicBezTo>
                  <a:lnTo>
                    <a:pt x="9327" y="5699"/>
                  </a:lnTo>
                  <a:cubicBezTo>
                    <a:pt x="9382" y="4965"/>
                    <a:pt x="10001" y="4016"/>
                    <a:pt x="10056" y="3282"/>
                  </a:cubicBezTo>
                  <a:lnTo>
                    <a:pt x="8639" y="2368"/>
                  </a:lnTo>
                  <a:lnTo>
                    <a:pt x="7220" y="1828"/>
                  </a:lnTo>
                  <a:lnTo>
                    <a:pt x="5288" y="914"/>
                  </a:lnTo>
                  <a:lnTo>
                    <a:pt x="3355" y="914"/>
                  </a:lnTo>
                  <a:lnTo>
                    <a:pt x="2389" y="0"/>
                  </a:lnTo>
                  <a:lnTo>
                    <a:pt x="457" y="914"/>
                  </a:lnTo>
                  <a:lnTo>
                    <a:pt x="0" y="971"/>
                  </a:lnTo>
                  <a:cubicBezTo>
                    <a:pt x="152" y="1866"/>
                    <a:pt x="757" y="2548"/>
                    <a:pt x="910" y="3443"/>
                  </a:cubicBezTo>
                  <a:lnTo>
                    <a:pt x="2389" y="4571"/>
                  </a:lnTo>
                  <a:close/>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solidFill>
                  <a:srgbClr val="FFFFFF"/>
                </a:solidFill>
              </a:endParaRPr>
            </a:p>
          </p:txBody>
        </p:sp>
        <p:sp>
          <p:nvSpPr>
            <p:cNvPr id="421" name="Freeform 420"/>
            <p:cNvSpPr>
              <a:spLocks/>
            </p:cNvSpPr>
            <p:nvPr/>
          </p:nvSpPr>
          <p:spPr bwMode="auto">
            <a:xfrm rot="21133526">
              <a:off x="5707654" y="3134292"/>
              <a:ext cx="96369" cy="49882"/>
            </a:xfrm>
            <a:custGeom>
              <a:avLst/>
              <a:gdLst>
                <a:gd name="T0" fmla="*/ 0 w 1912593"/>
                <a:gd name="T1" fmla="*/ 0 h 1229193"/>
                <a:gd name="T2" fmla="*/ 0 w 1912593"/>
                <a:gd name="T3" fmla="*/ 0 h 1229193"/>
                <a:gd name="T4" fmla="*/ 0 w 1912593"/>
                <a:gd name="T5" fmla="*/ 0 h 1229193"/>
                <a:gd name="T6" fmla="*/ 0 w 1912593"/>
                <a:gd name="T7" fmla="*/ 0 h 1229193"/>
                <a:gd name="T8" fmla="*/ 0 w 1912593"/>
                <a:gd name="T9" fmla="*/ 0 h 1229193"/>
                <a:gd name="T10" fmla="*/ 0 w 1912593"/>
                <a:gd name="T11" fmla="*/ 0 h 1229193"/>
                <a:gd name="T12" fmla="*/ 0 w 1912593"/>
                <a:gd name="T13" fmla="*/ 0 h 1229193"/>
                <a:gd name="T14" fmla="*/ 0 w 1912593"/>
                <a:gd name="T15" fmla="*/ 0 h 1229193"/>
                <a:gd name="T16" fmla="*/ 0 w 1912593"/>
                <a:gd name="T17" fmla="*/ 0 h 122919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912593" h="1229193">
                  <a:moveTo>
                    <a:pt x="0" y="233280"/>
                  </a:moveTo>
                  <a:lnTo>
                    <a:pt x="83793" y="1154242"/>
                  </a:lnTo>
                  <a:lnTo>
                    <a:pt x="1103124" y="1229193"/>
                  </a:lnTo>
                  <a:lnTo>
                    <a:pt x="1912593" y="314793"/>
                  </a:lnTo>
                  <a:lnTo>
                    <a:pt x="1792672" y="0"/>
                  </a:lnTo>
                  <a:lnTo>
                    <a:pt x="1124055" y="252554"/>
                  </a:lnTo>
                  <a:cubicBezTo>
                    <a:pt x="892871" y="224853"/>
                    <a:pt x="379360" y="273001"/>
                    <a:pt x="148176" y="245300"/>
                  </a:cubicBezTo>
                  <a:lnTo>
                    <a:pt x="128763" y="242675"/>
                  </a:lnTo>
                  <a:lnTo>
                    <a:pt x="0" y="233280"/>
                  </a:lnTo>
                  <a:close/>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solidFill>
                  <a:srgbClr val="FFFFFF"/>
                </a:solidFill>
              </a:endParaRPr>
            </a:p>
          </p:txBody>
        </p:sp>
        <p:sp>
          <p:nvSpPr>
            <p:cNvPr id="422" name="Freeform 421"/>
            <p:cNvSpPr>
              <a:spLocks/>
            </p:cNvSpPr>
            <p:nvPr/>
          </p:nvSpPr>
          <p:spPr bwMode="auto">
            <a:xfrm>
              <a:off x="5712816" y="3144267"/>
              <a:ext cx="154879" cy="156295"/>
            </a:xfrm>
            <a:custGeom>
              <a:avLst/>
              <a:gdLst>
                <a:gd name="T0" fmla="*/ 0 w 3644175"/>
                <a:gd name="T1" fmla="*/ 0 h 3780713"/>
                <a:gd name="T2" fmla="*/ 0 w 3644175"/>
                <a:gd name="T3" fmla="*/ 0 h 3780713"/>
                <a:gd name="T4" fmla="*/ 0 w 3644175"/>
                <a:gd name="T5" fmla="*/ 0 h 3780713"/>
                <a:gd name="T6" fmla="*/ 0 w 3644175"/>
                <a:gd name="T7" fmla="*/ 0 h 3780713"/>
                <a:gd name="T8" fmla="*/ 0 w 3644175"/>
                <a:gd name="T9" fmla="*/ 0 h 3780713"/>
                <a:gd name="T10" fmla="*/ 0 w 3644175"/>
                <a:gd name="T11" fmla="*/ 0 h 3780713"/>
                <a:gd name="T12" fmla="*/ 0 w 3644175"/>
                <a:gd name="T13" fmla="*/ 0 h 3780713"/>
                <a:gd name="T14" fmla="*/ 0 w 3644175"/>
                <a:gd name="T15" fmla="*/ 0 h 3780713"/>
                <a:gd name="T16" fmla="*/ 0 w 3644175"/>
                <a:gd name="T17" fmla="*/ 0 h 3780713"/>
                <a:gd name="T18" fmla="*/ 0 w 3644175"/>
                <a:gd name="T19" fmla="*/ 0 h 3780713"/>
                <a:gd name="T20" fmla="*/ 0 w 3644175"/>
                <a:gd name="T21" fmla="*/ 0 h 3780713"/>
                <a:gd name="T22" fmla="*/ 0 w 3644175"/>
                <a:gd name="T23" fmla="*/ 0 h 3780713"/>
                <a:gd name="T24" fmla="*/ 0 w 3644175"/>
                <a:gd name="T25" fmla="*/ 0 h 3780713"/>
                <a:gd name="T26" fmla="*/ 0 w 3644175"/>
                <a:gd name="T27" fmla="*/ 0 h 3780713"/>
                <a:gd name="T28" fmla="*/ 0 w 3644175"/>
                <a:gd name="T29" fmla="*/ 0 h 3780713"/>
                <a:gd name="T30" fmla="*/ 0 w 3644175"/>
                <a:gd name="T31" fmla="*/ 0 h 3780713"/>
                <a:gd name="T32" fmla="*/ 0 w 3644175"/>
                <a:gd name="T33" fmla="*/ 0 h 3780713"/>
                <a:gd name="T34" fmla="*/ 0 w 3644175"/>
                <a:gd name="T35" fmla="*/ 0 h 3780713"/>
                <a:gd name="T36" fmla="*/ 0 w 3644175"/>
                <a:gd name="T37" fmla="*/ 0 h 3780713"/>
                <a:gd name="T38" fmla="*/ 0 w 3644175"/>
                <a:gd name="T39" fmla="*/ 0 h 3780713"/>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0" t="0" r="r" b="b"/>
              <a:pathLst>
                <a:path w="3644175" h="3780713">
                  <a:moveTo>
                    <a:pt x="2018109" y="0"/>
                  </a:moveTo>
                  <a:lnTo>
                    <a:pt x="1131347" y="970851"/>
                  </a:lnTo>
                  <a:lnTo>
                    <a:pt x="106496" y="992543"/>
                  </a:lnTo>
                  <a:lnTo>
                    <a:pt x="0" y="1285960"/>
                  </a:lnTo>
                  <a:lnTo>
                    <a:pt x="250657" y="1838746"/>
                  </a:lnTo>
                  <a:lnTo>
                    <a:pt x="476240" y="1522355"/>
                  </a:lnTo>
                  <a:lnTo>
                    <a:pt x="637449" y="1360281"/>
                  </a:lnTo>
                  <a:lnTo>
                    <a:pt x="900975" y="1622129"/>
                  </a:lnTo>
                  <a:lnTo>
                    <a:pt x="1125827" y="2401618"/>
                  </a:lnTo>
                  <a:lnTo>
                    <a:pt x="1614428" y="2951232"/>
                  </a:lnTo>
                  <a:cubicBezTo>
                    <a:pt x="2156362" y="3074631"/>
                    <a:pt x="2677783" y="3504219"/>
                    <a:pt x="3209460" y="3780713"/>
                  </a:cubicBezTo>
                  <a:lnTo>
                    <a:pt x="1455611" y="1667100"/>
                  </a:lnTo>
                  <a:lnTo>
                    <a:pt x="1543203" y="1366330"/>
                  </a:lnTo>
                  <a:lnTo>
                    <a:pt x="1755414" y="1517198"/>
                  </a:lnTo>
                  <a:lnTo>
                    <a:pt x="3644175" y="1622129"/>
                  </a:lnTo>
                  <a:lnTo>
                    <a:pt x="3394079" y="610450"/>
                  </a:lnTo>
                  <a:lnTo>
                    <a:pt x="3170007" y="750786"/>
                  </a:lnTo>
                  <a:lnTo>
                    <a:pt x="2480463" y="641709"/>
                  </a:lnTo>
                  <a:lnTo>
                    <a:pt x="2078068" y="137463"/>
                  </a:lnTo>
                  <a:lnTo>
                    <a:pt x="2018109" y="0"/>
                  </a:lnTo>
                  <a:close/>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solidFill>
                  <a:srgbClr val="FFFFFF"/>
                </a:solidFill>
              </a:endParaRPr>
            </a:p>
          </p:txBody>
        </p:sp>
        <p:sp>
          <p:nvSpPr>
            <p:cNvPr id="423" name="Freeform 422"/>
            <p:cNvSpPr>
              <a:spLocks/>
            </p:cNvSpPr>
            <p:nvPr/>
          </p:nvSpPr>
          <p:spPr bwMode="auto">
            <a:xfrm>
              <a:off x="5776489" y="3199137"/>
              <a:ext cx="106695" cy="103088"/>
            </a:xfrm>
            <a:custGeom>
              <a:avLst/>
              <a:gdLst>
                <a:gd name="T0" fmla="*/ 0 w 2398426"/>
                <a:gd name="T1" fmla="*/ 0 h 2488994"/>
                <a:gd name="T2" fmla="*/ 0 w 2398426"/>
                <a:gd name="T3" fmla="*/ 0 h 2488994"/>
                <a:gd name="T4" fmla="*/ 0 w 2398426"/>
                <a:gd name="T5" fmla="*/ 0 h 2488994"/>
                <a:gd name="T6" fmla="*/ 0 w 2398426"/>
                <a:gd name="T7" fmla="*/ 0 h 2488994"/>
                <a:gd name="T8" fmla="*/ 0 w 2398426"/>
                <a:gd name="T9" fmla="*/ 0 h 2488994"/>
                <a:gd name="T10" fmla="*/ 0 w 2398426"/>
                <a:gd name="T11" fmla="*/ 0 h 2488994"/>
                <a:gd name="T12" fmla="*/ 0 w 2398426"/>
                <a:gd name="T13" fmla="*/ 0 h 2488994"/>
                <a:gd name="T14" fmla="*/ 0 w 2398426"/>
                <a:gd name="T15" fmla="*/ 0 h 2488994"/>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2398426" h="2488994">
                  <a:moveTo>
                    <a:pt x="2113613" y="269822"/>
                  </a:moveTo>
                  <a:lnTo>
                    <a:pt x="254833" y="149901"/>
                  </a:lnTo>
                  <a:lnTo>
                    <a:pt x="74951" y="0"/>
                  </a:lnTo>
                  <a:lnTo>
                    <a:pt x="0" y="329783"/>
                  </a:lnTo>
                  <a:lnTo>
                    <a:pt x="1691048" y="2488994"/>
                  </a:lnTo>
                  <a:lnTo>
                    <a:pt x="2177788" y="1556144"/>
                  </a:lnTo>
                  <a:lnTo>
                    <a:pt x="2398426" y="1439055"/>
                  </a:lnTo>
                  <a:lnTo>
                    <a:pt x="2113613" y="269822"/>
                  </a:lnTo>
                  <a:close/>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solidFill>
                  <a:srgbClr val="FFFFFF"/>
                </a:solidFill>
              </a:endParaRPr>
            </a:p>
          </p:txBody>
        </p:sp>
        <p:sp>
          <p:nvSpPr>
            <p:cNvPr id="424" name="Freeform 423"/>
            <p:cNvSpPr>
              <a:spLocks/>
            </p:cNvSpPr>
            <p:nvPr/>
          </p:nvSpPr>
          <p:spPr bwMode="auto">
            <a:xfrm rot="286500">
              <a:off x="5853928" y="3262320"/>
              <a:ext cx="48184" cy="61521"/>
            </a:xfrm>
            <a:custGeom>
              <a:avLst/>
              <a:gdLst>
                <a:gd name="T0" fmla="*/ 0 w 1259245"/>
                <a:gd name="T1" fmla="*/ 0 h 1506961"/>
                <a:gd name="T2" fmla="*/ 0 w 1259245"/>
                <a:gd name="T3" fmla="*/ 0 h 1506961"/>
                <a:gd name="T4" fmla="*/ 0 w 1259245"/>
                <a:gd name="T5" fmla="*/ 0 h 1506961"/>
                <a:gd name="T6" fmla="*/ 0 w 1259245"/>
                <a:gd name="T7" fmla="*/ 0 h 1506961"/>
                <a:gd name="T8" fmla="*/ 0 w 1259245"/>
                <a:gd name="T9" fmla="*/ 0 h 150696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59245" h="1506961">
                  <a:moveTo>
                    <a:pt x="459998" y="0"/>
                  </a:moveTo>
                  <a:lnTo>
                    <a:pt x="0" y="967315"/>
                  </a:lnTo>
                  <a:lnTo>
                    <a:pt x="599606" y="1506961"/>
                  </a:lnTo>
                  <a:lnTo>
                    <a:pt x="1259243" y="571259"/>
                  </a:lnTo>
                  <a:lnTo>
                    <a:pt x="459998" y="0"/>
                  </a:lnTo>
                  <a:close/>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solidFill>
                  <a:srgbClr val="FFFFFF"/>
                </a:solidFill>
              </a:endParaRPr>
            </a:p>
          </p:txBody>
        </p:sp>
        <p:sp>
          <p:nvSpPr>
            <p:cNvPr id="425" name="Freeform 424"/>
            <p:cNvSpPr>
              <a:spLocks/>
            </p:cNvSpPr>
            <p:nvPr/>
          </p:nvSpPr>
          <p:spPr bwMode="auto">
            <a:xfrm>
              <a:off x="5855650" y="3155906"/>
              <a:ext cx="77439" cy="59858"/>
            </a:xfrm>
            <a:custGeom>
              <a:avLst/>
              <a:gdLst>
                <a:gd name="T0" fmla="*/ 0 w 1678899"/>
                <a:gd name="T1" fmla="*/ 0 h 1259174"/>
                <a:gd name="T2" fmla="*/ 0 w 1678899"/>
                <a:gd name="T3" fmla="*/ 0 h 1259174"/>
                <a:gd name="T4" fmla="*/ 0 w 1678899"/>
                <a:gd name="T5" fmla="*/ 0 h 1259174"/>
                <a:gd name="T6" fmla="*/ 0 w 1678899"/>
                <a:gd name="T7" fmla="*/ 0 h 1259174"/>
                <a:gd name="T8" fmla="*/ 0 w 1678899"/>
                <a:gd name="T9" fmla="*/ 0 h 1259174"/>
                <a:gd name="T10" fmla="*/ 0 w 1678899"/>
                <a:gd name="T11" fmla="*/ 0 h 1259174"/>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678899" h="1259174">
                  <a:moveTo>
                    <a:pt x="209862" y="1154242"/>
                  </a:moveTo>
                  <a:lnTo>
                    <a:pt x="1678899" y="1259174"/>
                  </a:lnTo>
                  <a:lnTo>
                    <a:pt x="1663908" y="899410"/>
                  </a:lnTo>
                  <a:lnTo>
                    <a:pt x="854439" y="0"/>
                  </a:lnTo>
                  <a:lnTo>
                    <a:pt x="0" y="269823"/>
                  </a:lnTo>
                  <a:lnTo>
                    <a:pt x="209862" y="1154242"/>
                  </a:lnTo>
                  <a:close/>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solidFill>
                  <a:srgbClr val="FFFFFF"/>
                </a:solidFill>
              </a:endParaRPr>
            </a:p>
          </p:txBody>
        </p:sp>
        <p:sp>
          <p:nvSpPr>
            <p:cNvPr id="426" name="Freeform 425"/>
            <p:cNvSpPr>
              <a:spLocks/>
            </p:cNvSpPr>
            <p:nvPr/>
          </p:nvSpPr>
          <p:spPr bwMode="auto">
            <a:xfrm>
              <a:off x="5869417" y="3210776"/>
              <a:ext cx="108415" cy="101424"/>
            </a:xfrm>
            <a:custGeom>
              <a:avLst/>
              <a:gdLst>
                <a:gd name="T0" fmla="*/ 0 w 2578308"/>
                <a:gd name="T1" fmla="*/ 0 h 2368446"/>
                <a:gd name="T2" fmla="*/ 0 w 2578308"/>
                <a:gd name="T3" fmla="*/ 0 h 2368446"/>
                <a:gd name="T4" fmla="*/ 0 w 2578308"/>
                <a:gd name="T5" fmla="*/ 0 h 2368446"/>
                <a:gd name="T6" fmla="*/ 0 w 2578308"/>
                <a:gd name="T7" fmla="*/ 0 h 2368446"/>
                <a:gd name="T8" fmla="*/ 0 w 2578308"/>
                <a:gd name="T9" fmla="*/ 0 h 2368446"/>
                <a:gd name="T10" fmla="*/ 0 w 2578308"/>
                <a:gd name="T11" fmla="*/ 0 h 2368446"/>
                <a:gd name="T12" fmla="*/ 0 w 2578308"/>
                <a:gd name="T13" fmla="*/ 0 h 2368446"/>
                <a:gd name="T14" fmla="*/ 0 w 2578308"/>
                <a:gd name="T15" fmla="*/ 0 h 2368446"/>
                <a:gd name="T16" fmla="*/ 0 w 2578308"/>
                <a:gd name="T17" fmla="*/ 0 h 2368446"/>
                <a:gd name="T18" fmla="*/ 0 w 2578308"/>
                <a:gd name="T19" fmla="*/ 0 h 2368446"/>
                <a:gd name="T20" fmla="*/ 0 w 2578308"/>
                <a:gd name="T21" fmla="*/ 0 h 2368446"/>
                <a:gd name="T22" fmla="*/ 0 w 2578308"/>
                <a:gd name="T23" fmla="*/ 0 h 236844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2578308" h="2368446">
                  <a:moveTo>
                    <a:pt x="0" y="0"/>
                  </a:moveTo>
                  <a:lnTo>
                    <a:pt x="254833" y="1154242"/>
                  </a:lnTo>
                  <a:lnTo>
                    <a:pt x="104931" y="1259173"/>
                  </a:lnTo>
                  <a:lnTo>
                    <a:pt x="855821" y="1873287"/>
                  </a:lnTo>
                  <a:lnTo>
                    <a:pt x="1111621" y="1524299"/>
                  </a:lnTo>
                  <a:lnTo>
                    <a:pt x="1734645" y="2033965"/>
                  </a:lnTo>
                  <a:lnTo>
                    <a:pt x="1633928" y="2368446"/>
                  </a:lnTo>
                  <a:lnTo>
                    <a:pt x="2338465" y="2263514"/>
                  </a:lnTo>
                  <a:lnTo>
                    <a:pt x="2578308" y="1514006"/>
                  </a:lnTo>
                  <a:lnTo>
                    <a:pt x="2113613" y="224852"/>
                  </a:lnTo>
                  <a:lnTo>
                    <a:pt x="1439056" y="14990"/>
                  </a:lnTo>
                  <a:lnTo>
                    <a:pt x="0" y="0"/>
                  </a:lnTo>
                  <a:close/>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solidFill>
                  <a:srgbClr val="FFFFFF"/>
                </a:solidFill>
              </a:endParaRPr>
            </a:p>
          </p:txBody>
        </p:sp>
        <p:sp>
          <p:nvSpPr>
            <p:cNvPr id="427" name="Freeform 426"/>
            <p:cNvSpPr>
              <a:spLocks/>
            </p:cNvSpPr>
            <p:nvPr/>
          </p:nvSpPr>
          <p:spPr bwMode="auto">
            <a:xfrm>
              <a:off x="5898671" y="3273959"/>
              <a:ext cx="43023" cy="51542"/>
            </a:xfrm>
            <a:custGeom>
              <a:avLst/>
              <a:gdLst>
                <a:gd name="T0" fmla="*/ 0 w 1097536"/>
                <a:gd name="T1" fmla="*/ 0 h 1184223"/>
                <a:gd name="T2" fmla="*/ 0 w 1097536"/>
                <a:gd name="T3" fmla="*/ 0 h 1184223"/>
                <a:gd name="T4" fmla="*/ 0 w 1097536"/>
                <a:gd name="T5" fmla="*/ 0 h 1184223"/>
                <a:gd name="T6" fmla="*/ 0 w 1097536"/>
                <a:gd name="T7" fmla="*/ 0 h 1184223"/>
                <a:gd name="T8" fmla="*/ 0 w 1097536"/>
                <a:gd name="T9" fmla="*/ 0 h 1184223"/>
                <a:gd name="T10" fmla="*/ 0 w 1097536"/>
                <a:gd name="T11" fmla="*/ 0 h 1184223"/>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097536" h="1184223">
                  <a:moveTo>
                    <a:pt x="482939" y="0"/>
                  </a:moveTo>
                  <a:lnTo>
                    <a:pt x="0" y="416160"/>
                  </a:lnTo>
                  <a:lnTo>
                    <a:pt x="452959" y="1184223"/>
                  </a:lnTo>
                  <a:lnTo>
                    <a:pt x="1067555" y="824459"/>
                  </a:lnTo>
                  <a:lnTo>
                    <a:pt x="1097536" y="509666"/>
                  </a:lnTo>
                  <a:lnTo>
                    <a:pt x="482939" y="0"/>
                  </a:lnTo>
                  <a:close/>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solidFill>
                  <a:srgbClr val="FFFFFF"/>
                </a:solidFill>
              </a:endParaRPr>
            </a:p>
          </p:txBody>
        </p:sp>
        <p:sp>
          <p:nvSpPr>
            <p:cNvPr id="428" name="Freeform 427"/>
            <p:cNvSpPr>
              <a:spLocks/>
            </p:cNvSpPr>
            <p:nvPr/>
          </p:nvSpPr>
          <p:spPr bwMode="auto">
            <a:xfrm>
              <a:off x="5917602" y="3302224"/>
              <a:ext cx="70555" cy="63182"/>
            </a:xfrm>
            <a:custGeom>
              <a:avLst/>
              <a:gdLst>
                <a:gd name="T0" fmla="*/ 0 w 1852882"/>
                <a:gd name="T1" fmla="*/ 0 h 1521018"/>
                <a:gd name="T2" fmla="*/ 0 w 1852882"/>
                <a:gd name="T3" fmla="*/ 0 h 1521018"/>
                <a:gd name="T4" fmla="*/ 0 w 1852882"/>
                <a:gd name="T5" fmla="*/ 0 h 1521018"/>
                <a:gd name="T6" fmla="*/ 0 w 1852882"/>
                <a:gd name="T7" fmla="*/ 0 h 1521018"/>
                <a:gd name="T8" fmla="*/ 0 w 1852882"/>
                <a:gd name="T9" fmla="*/ 0 h 1521018"/>
                <a:gd name="T10" fmla="*/ 0 w 1852882"/>
                <a:gd name="T11" fmla="*/ 0 h 1521018"/>
                <a:gd name="T12" fmla="*/ 0 w 1852882"/>
                <a:gd name="T13" fmla="*/ 0 h 1521018"/>
                <a:gd name="T14" fmla="*/ 0 w 1852882"/>
                <a:gd name="T15" fmla="*/ 0 h 1521018"/>
                <a:gd name="T16" fmla="*/ 0 w 1852882"/>
                <a:gd name="T17" fmla="*/ 0 h 1521018"/>
                <a:gd name="T18" fmla="*/ 0 w 1852882"/>
                <a:gd name="T19" fmla="*/ 0 h 1521018"/>
                <a:gd name="T20" fmla="*/ 0 w 1852882"/>
                <a:gd name="T21" fmla="*/ 0 h 152101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1852882" h="1521018">
                  <a:moveTo>
                    <a:pt x="0" y="507061"/>
                  </a:moveTo>
                  <a:lnTo>
                    <a:pt x="0" y="1211599"/>
                  </a:lnTo>
                  <a:lnTo>
                    <a:pt x="435424" y="1521018"/>
                  </a:lnTo>
                  <a:lnTo>
                    <a:pt x="839449" y="1391481"/>
                  </a:lnTo>
                  <a:lnTo>
                    <a:pt x="1763339" y="952692"/>
                  </a:lnTo>
                  <a:lnTo>
                    <a:pt x="1852882" y="743963"/>
                  </a:lnTo>
                  <a:lnTo>
                    <a:pt x="1756379" y="372784"/>
                  </a:lnTo>
                  <a:lnTo>
                    <a:pt x="1563372" y="307281"/>
                  </a:lnTo>
                  <a:lnTo>
                    <a:pt x="1370668" y="0"/>
                  </a:lnTo>
                  <a:lnTo>
                    <a:pt x="644577" y="177278"/>
                  </a:lnTo>
                  <a:lnTo>
                    <a:pt x="0" y="507061"/>
                  </a:lnTo>
                  <a:close/>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solidFill>
                  <a:srgbClr val="FFFFFF"/>
                </a:solidFill>
              </a:endParaRPr>
            </a:p>
          </p:txBody>
        </p:sp>
        <p:sp>
          <p:nvSpPr>
            <p:cNvPr id="429" name="Freeform 428"/>
            <p:cNvSpPr>
              <a:spLocks/>
            </p:cNvSpPr>
            <p:nvPr/>
          </p:nvSpPr>
          <p:spPr bwMode="auto">
            <a:xfrm>
              <a:off x="5874579" y="3292249"/>
              <a:ext cx="58511" cy="114728"/>
            </a:xfrm>
            <a:custGeom>
              <a:avLst/>
              <a:gdLst>
                <a:gd name="T0" fmla="*/ 0 w 444747"/>
                <a:gd name="T1" fmla="*/ 6 h 900169"/>
                <a:gd name="T2" fmla="*/ 3 w 444747"/>
                <a:gd name="T3" fmla="*/ 8 h 900169"/>
                <a:gd name="T4" fmla="*/ 3 w 444747"/>
                <a:gd name="T5" fmla="*/ 19 h 900169"/>
                <a:gd name="T6" fmla="*/ 7 w 444747"/>
                <a:gd name="T7" fmla="*/ 24 h 900169"/>
                <a:gd name="T8" fmla="*/ 8 w 444747"/>
                <a:gd name="T9" fmla="*/ 22 h 900169"/>
                <a:gd name="T10" fmla="*/ 10 w 444747"/>
                <a:gd name="T11" fmla="*/ 18 h 900169"/>
                <a:gd name="T12" fmla="*/ 9 w 444747"/>
                <a:gd name="T13" fmla="*/ 16 h 900169"/>
                <a:gd name="T14" fmla="*/ 12 w 444747"/>
                <a:gd name="T15" fmla="*/ 15 h 900169"/>
                <a:gd name="T16" fmla="*/ 8 w 444747"/>
                <a:gd name="T17" fmla="*/ 13 h 900169"/>
                <a:gd name="T18" fmla="*/ 8 w 444747"/>
                <a:gd name="T19" fmla="*/ 7 h 900169"/>
                <a:gd name="T20" fmla="*/ 5 w 444747"/>
                <a:gd name="T21" fmla="*/ 0 h 900169"/>
                <a:gd name="T22" fmla="*/ 0 w 444747"/>
                <a:gd name="T23" fmla="*/ 6 h 900169"/>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444747" h="900169">
                  <a:moveTo>
                    <a:pt x="0" y="238385"/>
                  </a:moveTo>
                  <a:lnTo>
                    <a:pt x="99623" y="298870"/>
                  </a:lnTo>
                  <a:lnTo>
                    <a:pt x="99623" y="715154"/>
                  </a:lnTo>
                  <a:lnTo>
                    <a:pt x="263290" y="900169"/>
                  </a:lnTo>
                  <a:lnTo>
                    <a:pt x="327333" y="836125"/>
                  </a:lnTo>
                  <a:lnTo>
                    <a:pt x="384261" y="683132"/>
                  </a:lnTo>
                  <a:lnTo>
                    <a:pt x="362913" y="608414"/>
                  </a:lnTo>
                  <a:lnTo>
                    <a:pt x="444747" y="576393"/>
                  </a:lnTo>
                  <a:lnTo>
                    <a:pt x="327333" y="476769"/>
                  </a:lnTo>
                  <a:lnTo>
                    <a:pt x="327333" y="266849"/>
                  </a:lnTo>
                  <a:lnTo>
                    <a:pt x="185014" y="0"/>
                  </a:lnTo>
                  <a:lnTo>
                    <a:pt x="0" y="238385"/>
                  </a:lnTo>
                  <a:close/>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solidFill>
                  <a:srgbClr val="FFFFFF"/>
                </a:solidFill>
              </a:endParaRPr>
            </a:p>
          </p:txBody>
        </p:sp>
        <p:sp>
          <p:nvSpPr>
            <p:cNvPr id="430" name="Freeform 429"/>
            <p:cNvSpPr>
              <a:spLocks/>
            </p:cNvSpPr>
            <p:nvPr/>
          </p:nvSpPr>
          <p:spPr bwMode="auto">
            <a:xfrm>
              <a:off x="5043394" y="2783461"/>
              <a:ext cx="118740" cy="171259"/>
            </a:xfrm>
            <a:custGeom>
              <a:avLst/>
              <a:gdLst>
                <a:gd name="T0" fmla="*/ 2147483647 w 84"/>
                <a:gd name="T1" fmla="*/ 2147483647 h 126"/>
                <a:gd name="T2" fmla="*/ 0 w 84"/>
                <a:gd name="T3" fmla="*/ 2147483647 h 126"/>
                <a:gd name="T4" fmla="*/ 0 w 84"/>
                <a:gd name="T5" fmla="*/ 2147483647 h 126"/>
                <a:gd name="T6" fmla="*/ 2147483647 w 84"/>
                <a:gd name="T7" fmla="*/ 2147483647 h 126"/>
                <a:gd name="T8" fmla="*/ 2147483647 w 84"/>
                <a:gd name="T9" fmla="*/ 2147483647 h 126"/>
                <a:gd name="T10" fmla="*/ 2147483647 w 84"/>
                <a:gd name="T11" fmla="*/ 2147483647 h 126"/>
                <a:gd name="T12" fmla="*/ 2147483647 w 84"/>
                <a:gd name="T13" fmla="*/ 2147483647 h 126"/>
                <a:gd name="T14" fmla="*/ 2147483647 w 84"/>
                <a:gd name="T15" fmla="*/ 2147483647 h 126"/>
                <a:gd name="T16" fmla="*/ 2147483647 w 84"/>
                <a:gd name="T17" fmla="*/ 2147483647 h 126"/>
                <a:gd name="T18" fmla="*/ 2147483647 w 84"/>
                <a:gd name="T19" fmla="*/ 2147483647 h 126"/>
                <a:gd name="T20" fmla="*/ 2147483647 w 84"/>
                <a:gd name="T21" fmla="*/ 2147483647 h 126"/>
                <a:gd name="T22" fmla="*/ 2147483647 w 84"/>
                <a:gd name="T23" fmla="*/ 0 h 126"/>
                <a:gd name="T24" fmla="*/ 2147483647 w 84"/>
                <a:gd name="T25" fmla="*/ 2147483647 h 126"/>
                <a:gd name="T26" fmla="*/ 2147483647 w 84"/>
                <a:gd name="T27" fmla="*/ 2147483647 h 126"/>
                <a:gd name="T28" fmla="*/ 2147483647 w 84"/>
                <a:gd name="T29" fmla="*/ 2147483647 h 126"/>
                <a:gd name="T30" fmla="*/ 2147483647 w 84"/>
                <a:gd name="T31" fmla="*/ 2147483647 h 126"/>
                <a:gd name="T32" fmla="*/ 2147483647 w 84"/>
                <a:gd name="T33" fmla="*/ 2147483647 h 126"/>
                <a:gd name="T34" fmla="*/ 2147483647 w 84"/>
                <a:gd name="T35" fmla="*/ 2147483647 h 126"/>
                <a:gd name="T36" fmla="*/ 2147483647 w 84"/>
                <a:gd name="T37" fmla="*/ 2147483647 h 126"/>
                <a:gd name="T38" fmla="*/ 2147483647 w 84"/>
                <a:gd name="T39" fmla="*/ 2147483647 h 126"/>
                <a:gd name="T40" fmla="*/ 2147483647 w 84"/>
                <a:gd name="T41" fmla="*/ 2147483647 h 12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84" h="126">
                  <a:moveTo>
                    <a:pt x="18" y="126"/>
                  </a:moveTo>
                  <a:lnTo>
                    <a:pt x="0" y="114"/>
                  </a:lnTo>
                  <a:lnTo>
                    <a:pt x="0" y="102"/>
                  </a:lnTo>
                  <a:lnTo>
                    <a:pt x="6" y="96"/>
                  </a:lnTo>
                  <a:lnTo>
                    <a:pt x="12" y="84"/>
                  </a:lnTo>
                  <a:lnTo>
                    <a:pt x="12" y="66"/>
                  </a:lnTo>
                  <a:lnTo>
                    <a:pt x="6" y="60"/>
                  </a:lnTo>
                  <a:lnTo>
                    <a:pt x="12" y="54"/>
                  </a:lnTo>
                  <a:lnTo>
                    <a:pt x="6" y="36"/>
                  </a:lnTo>
                  <a:lnTo>
                    <a:pt x="30" y="30"/>
                  </a:lnTo>
                  <a:lnTo>
                    <a:pt x="30" y="18"/>
                  </a:lnTo>
                  <a:lnTo>
                    <a:pt x="54" y="0"/>
                  </a:lnTo>
                  <a:lnTo>
                    <a:pt x="60" y="6"/>
                  </a:lnTo>
                  <a:lnTo>
                    <a:pt x="72" y="6"/>
                  </a:lnTo>
                  <a:lnTo>
                    <a:pt x="78" y="18"/>
                  </a:lnTo>
                  <a:lnTo>
                    <a:pt x="84" y="30"/>
                  </a:lnTo>
                  <a:lnTo>
                    <a:pt x="72" y="42"/>
                  </a:lnTo>
                  <a:lnTo>
                    <a:pt x="78" y="66"/>
                  </a:lnTo>
                  <a:lnTo>
                    <a:pt x="72" y="96"/>
                  </a:lnTo>
                  <a:lnTo>
                    <a:pt x="54" y="102"/>
                  </a:lnTo>
                  <a:lnTo>
                    <a:pt x="18" y="126"/>
                  </a:lnTo>
                  <a:close/>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solidFill>
                  <a:srgbClr val="FFFFFF"/>
                </a:solidFill>
              </a:endParaRPr>
            </a:p>
          </p:txBody>
        </p:sp>
        <p:sp>
          <p:nvSpPr>
            <p:cNvPr id="431" name="Freeform 430"/>
            <p:cNvSpPr>
              <a:spLocks/>
            </p:cNvSpPr>
            <p:nvPr/>
          </p:nvSpPr>
          <p:spPr bwMode="auto">
            <a:xfrm>
              <a:off x="6753950" y="1385125"/>
              <a:ext cx="473241" cy="583610"/>
            </a:xfrm>
            <a:custGeom>
              <a:avLst/>
              <a:gdLst>
                <a:gd name="T0" fmla="*/ 2147483647 w 336"/>
                <a:gd name="T1" fmla="*/ 2147483647 h 427"/>
                <a:gd name="T2" fmla="*/ 2147483647 w 336"/>
                <a:gd name="T3" fmla="*/ 2147483647 h 427"/>
                <a:gd name="T4" fmla="*/ 2147483647 w 336"/>
                <a:gd name="T5" fmla="*/ 2147483647 h 427"/>
                <a:gd name="T6" fmla="*/ 2147483647 w 336"/>
                <a:gd name="T7" fmla="*/ 2147483647 h 427"/>
                <a:gd name="T8" fmla="*/ 2147483647 w 336"/>
                <a:gd name="T9" fmla="*/ 2147483647 h 427"/>
                <a:gd name="T10" fmla="*/ 2147483647 w 336"/>
                <a:gd name="T11" fmla="*/ 2147483647 h 427"/>
                <a:gd name="T12" fmla="*/ 2147483647 w 336"/>
                <a:gd name="T13" fmla="*/ 2147483647 h 427"/>
                <a:gd name="T14" fmla="*/ 2147483647 w 336"/>
                <a:gd name="T15" fmla="*/ 2147483647 h 427"/>
                <a:gd name="T16" fmla="*/ 2147483647 w 336"/>
                <a:gd name="T17" fmla="*/ 2147483647 h 427"/>
                <a:gd name="T18" fmla="*/ 2147483647 w 336"/>
                <a:gd name="T19" fmla="*/ 2147483647 h 427"/>
                <a:gd name="T20" fmla="*/ 2147483647 w 336"/>
                <a:gd name="T21" fmla="*/ 2147483647 h 427"/>
                <a:gd name="T22" fmla="*/ 2147483647 w 336"/>
                <a:gd name="T23" fmla="*/ 0 h 427"/>
                <a:gd name="T24" fmla="*/ 2147483647 w 336"/>
                <a:gd name="T25" fmla="*/ 2147483647 h 427"/>
                <a:gd name="T26" fmla="*/ 2147483647 w 336"/>
                <a:gd name="T27" fmla="*/ 2147483647 h 427"/>
                <a:gd name="T28" fmla="*/ 2147483647 w 336"/>
                <a:gd name="T29" fmla="*/ 2147483647 h 427"/>
                <a:gd name="T30" fmla="*/ 2147483647 w 336"/>
                <a:gd name="T31" fmla="*/ 2147483647 h 427"/>
                <a:gd name="T32" fmla="*/ 2147483647 w 336"/>
                <a:gd name="T33" fmla="*/ 2147483647 h 427"/>
                <a:gd name="T34" fmla="*/ 2147483647 w 336"/>
                <a:gd name="T35" fmla="*/ 2147483647 h 427"/>
                <a:gd name="T36" fmla="*/ 2147483647 w 336"/>
                <a:gd name="T37" fmla="*/ 2147483647 h 427"/>
                <a:gd name="T38" fmla="*/ 2147483647 w 336"/>
                <a:gd name="T39" fmla="*/ 2147483647 h 427"/>
                <a:gd name="T40" fmla="*/ 2147483647 w 336"/>
                <a:gd name="T41" fmla="*/ 2147483647 h 427"/>
                <a:gd name="T42" fmla="*/ 2147483647 w 336"/>
                <a:gd name="T43" fmla="*/ 2147483647 h 427"/>
                <a:gd name="T44" fmla="*/ 2147483647 w 336"/>
                <a:gd name="T45" fmla="*/ 2147483647 h 427"/>
                <a:gd name="T46" fmla="*/ 2147483647 w 336"/>
                <a:gd name="T47" fmla="*/ 2147483647 h 427"/>
                <a:gd name="T48" fmla="*/ 2147483647 w 336"/>
                <a:gd name="T49" fmla="*/ 2147483647 h 427"/>
                <a:gd name="T50" fmla="*/ 2147483647 w 336"/>
                <a:gd name="T51" fmla="*/ 2147483647 h 427"/>
                <a:gd name="T52" fmla="*/ 2147483647 w 336"/>
                <a:gd name="T53" fmla="*/ 2147483647 h 427"/>
                <a:gd name="T54" fmla="*/ 0 w 336"/>
                <a:gd name="T55" fmla="*/ 2147483647 h 427"/>
                <a:gd name="T56" fmla="*/ 2147483647 w 336"/>
                <a:gd name="T57" fmla="*/ 2147483647 h 427"/>
                <a:gd name="T58" fmla="*/ 2147483647 w 336"/>
                <a:gd name="T59" fmla="*/ 2147483647 h 427"/>
                <a:gd name="T60" fmla="*/ 2147483647 w 336"/>
                <a:gd name="T61" fmla="*/ 2147483647 h 427"/>
                <a:gd name="T62" fmla="*/ 2147483647 w 336"/>
                <a:gd name="T63" fmla="*/ 2147483647 h 427"/>
                <a:gd name="T64" fmla="*/ 2147483647 w 336"/>
                <a:gd name="T65" fmla="*/ 2147483647 h 427"/>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336" h="427">
                  <a:moveTo>
                    <a:pt x="120" y="427"/>
                  </a:moveTo>
                  <a:lnTo>
                    <a:pt x="96" y="397"/>
                  </a:lnTo>
                  <a:lnTo>
                    <a:pt x="78" y="325"/>
                  </a:lnTo>
                  <a:lnTo>
                    <a:pt x="96" y="282"/>
                  </a:lnTo>
                  <a:lnTo>
                    <a:pt x="144" y="180"/>
                  </a:lnTo>
                  <a:lnTo>
                    <a:pt x="192" y="150"/>
                  </a:lnTo>
                  <a:lnTo>
                    <a:pt x="222" y="114"/>
                  </a:lnTo>
                  <a:lnTo>
                    <a:pt x="252" y="96"/>
                  </a:lnTo>
                  <a:lnTo>
                    <a:pt x="294" y="72"/>
                  </a:lnTo>
                  <a:lnTo>
                    <a:pt x="336" y="30"/>
                  </a:lnTo>
                  <a:lnTo>
                    <a:pt x="330" y="6"/>
                  </a:lnTo>
                  <a:lnTo>
                    <a:pt x="294" y="0"/>
                  </a:lnTo>
                  <a:lnTo>
                    <a:pt x="270" y="24"/>
                  </a:lnTo>
                  <a:lnTo>
                    <a:pt x="252" y="42"/>
                  </a:lnTo>
                  <a:lnTo>
                    <a:pt x="222" y="48"/>
                  </a:lnTo>
                  <a:lnTo>
                    <a:pt x="186" y="48"/>
                  </a:lnTo>
                  <a:lnTo>
                    <a:pt x="174" y="60"/>
                  </a:lnTo>
                  <a:lnTo>
                    <a:pt x="162" y="78"/>
                  </a:lnTo>
                  <a:lnTo>
                    <a:pt x="114" y="126"/>
                  </a:lnTo>
                  <a:lnTo>
                    <a:pt x="90" y="138"/>
                  </a:lnTo>
                  <a:lnTo>
                    <a:pt x="84" y="168"/>
                  </a:lnTo>
                  <a:lnTo>
                    <a:pt x="66" y="186"/>
                  </a:lnTo>
                  <a:lnTo>
                    <a:pt x="42" y="216"/>
                  </a:lnTo>
                  <a:lnTo>
                    <a:pt x="42" y="240"/>
                  </a:lnTo>
                  <a:lnTo>
                    <a:pt x="30" y="270"/>
                  </a:lnTo>
                  <a:lnTo>
                    <a:pt x="12" y="295"/>
                  </a:lnTo>
                  <a:lnTo>
                    <a:pt x="18" y="325"/>
                  </a:lnTo>
                  <a:lnTo>
                    <a:pt x="0" y="349"/>
                  </a:lnTo>
                  <a:lnTo>
                    <a:pt x="18" y="391"/>
                  </a:lnTo>
                  <a:lnTo>
                    <a:pt x="48" y="403"/>
                  </a:lnTo>
                  <a:lnTo>
                    <a:pt x="54" y="415"/>
                  </a:lnTo>
                  <a:lnTo>
                    <a:pt x="72" y="421"/>
                  </a:lnTo>
                  <a:lnTo>
                    <a:pt x="120" y="427"/>
                  </a:lnTo>
                  <a:close/>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solidFill>
                  <a:srgbClr val="FFFFFF"/>
                </a:solidFill>
              </a:endParaRPr>
            </a:p>
          </p:txBody>
        </p:sp>
        <p:sp>
          <p:nvSpPr>
            <p:cNvPr id="432" name="Freeform 431"/>
            <p:cNvSpPr>
              <a:spLocks/>
            </p:cNvSpPr>
            <p:nvPr/>
          </p:nvSpPr>
          <p:spPr bwMode="auto">
            <a:xfrm>
              <a:off x="6473447" y="4818613"/>
              <a:ext cx="180693" cy="362470"/>
            </a:xfrm>
            <a:custGeom>
              <a:avLst/>
              <a:gdLst>
                <a:gd name="T0" fmla="*/ 2147483647 w 126"/>
                <a:gd name="T1" fmla="*/ 2147483647 h 265"/>
                <a:gd name="T2" fmla="*/ 0 w 126"/>
                <a:gd name="T3" fmla="*/ 2147483647 h 265"/>
                <a:gd name="T4" fmla="*/ 2147483647 w 126"/>
                <a:gd name="T5" fmla="*/ 2147483647 h 265"/>
                <a:gd name="T6" fmla="*/ 2147483647 w 126"/>
                <a:gd name="T7" fmla="*/ 2147483647 h 265"/>
                <a:gd name="T8" fmla="*/ 2147483647 w 126"/>
                <a:gd name="T9" fmla="*/ 2147483647 h 265"/>
                <a:gd name="T10" fmla="*/ 2147483647 w 126"/>
                <a:gd name="T11" fmla="*/ 2147483647 h 265"/>
                <a:gd name="T12" fmla="*/ 2147483647 w 126"/>
                <a:gd name="T13" fmla="*/ 2147483647 h 265"/>
                <a:gd name="T14" fmla="*/ 2147483647 w 126"/>
                <a:gd name="T15" fmla="*/ 2147483647 h 265"/>
                <a:gd name="T16" fmla="*/ 2147483647 w 126"/>
                <a:gd name="T17" fmla="*/ 0 h 265"/>
                <a:gd name="T18" fmla="*/ 2147483647 w 126"/>
                <a:gd name="T19" fmla="*/ 2147483647 h 265"/>
                <a:gd name="T20" fmla="*/ 2147483647 w 126"/>
                <a:gd name="T21" fmla="*/ 2147483647 h 265"/>
                <a:gd name="T22" fmla="*/ 2147483647 w 126"/>
                <a:gd name="T23" fmla="*/ 2147483647 h 265"/>
                <a:gd name="T24" fmla="*/ 2147483647 w 126"/>
                <a:gd name="T25" fmla="*/ 2147483647 h 265"/>
                <a:gd name="T26" fmla="*/ 2147483647 w 126"/>
                <a:gd name="T27" fmla="*/ 2147483647 h 265"/>
                <a:gd name="T28" fmla="*/ 2147483647 w 126"/>
                <a:gd name="T29" fmla="*/ 2147483647 h 265"/>
                <a:gd name="T30" fmla="*/ 2147483647 w 126"/>
                <a:gd name="T31" fmla="*/ 2147483647 h 265"/>
                <a:gd name="T32" fmla="*/ 2147483647 w 126"/>
                <a:gd name="T33" fmla="*/ 2147483647 h 265"/>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126" h="265">
                  <a:moveTo>
                    <a:pt x="6" y="217"/>
                  </a:moveTo>
                  <a:lnTo>
                    <a:pt x="0" y="193"/>
                  </a:lnTo>
                  <a:lnTo>
                    <a:pt x="12" y="169"/>
                  </a:lnTo>
                  <a:lnTo>
                    <a:pt x="24" y="139"/>
                  </a:lnTo>
                  <a:lnTo>
                    <a:pt x="12" y="91"/>
                  </a:lnTo>
                  <a:lnTo>
                    <a:pt x="30" y="78"/>
                  </a:lnTo>
                  <a:lnTo>
                    <a:pt x="54" y="60"/>
                  </a:lnTo>
                  <a:lnTo>
                    <a:pt x="78" y="24"/>
                  </a:lnTo>
                  <a:lnTo>
                    <a:pt x="108" y="0"/>
                  </a:lnTo>
                  <a:lnTo>
                    <a:pt x="126" y="24"/>
                  </a:lnTo>
                  <a:lnTo>
                    <a:pt x="126" y="66"/>
                  </a:lnTo>
                  <a:lnTo>
                    <a:pt x="126" y="91"/>
                  </a:lnTo>
                  <a:lnTo>
                    <a:pt x="78" y="253"/>
                  </a:lnTo>
                  <a:lnTo>
                    <a:pt x="54" y="259"/>
                  </a:lnTo>
                  <a:lnTo>
                    <a:pt x="30" y="265"/>
                  </a:lnTo>
                  <a:lnTo>
                    <a:pt x="6" y="247"/>
                  </a:lnTo>
                  <a:lnTo>
                    <a:pt x="6" y="217"/>
                  </a:lnTo>
                  <a:close/>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solidFill>
                  <a:srgbClr val="FFFFFF"/>
                </a:solidFill>
              </a:endParaRPr>
            </a:p>
          </p:txBody>
        </p:sp>
        <p:sp>
          <p:nvSpPr>
            <p:cNvPr id="433" name="Freeform 432"/>
            <p:cNvSpPr>
              <a:spLocks/>
            </p:cNvSpPr>
            <p:nvPr/>
          </p:nvSpPr>
          <p:spPr bwMode="auto">
            <a:xfrm>
              <a:off x="9810237" y="5653291"/>
              <a:ext cx="194459" cy="214490"/>
            </a:xfrm>
            <a:custGeom>
              <a:avLst/>
              <a:gdLst>
                <a:gd name="T0" fmla="*/ 0 w 138"/>
                <a:gd name="T1" fmla="*/ 2147483647 h 157"/>
                <a:gd name="T2" fmla="*/ 2147483647 w 138"/>
                <a:gd name="T3" fmla="*/ 2147483647 h 157"/>
                <a:gd name="T4" fmla="*/ 2147483647 w 138"/>
                <a:gd name="T5" fmla="*/ 2147483647 h 157"/>
                <a:gd name="T6" fmla="*/ 2147483647 w 138"/>
                <a:gd name="T7" fmla="*/ 2147483647 h 157"/>
                <a:gd name="T8" fmla="*/ 2147483647 w 138"/>
                <a:gd name="T9" fmla="*/ 2147483647 h 157"/>
                <a:gd name="T10" fmla="*/ 2147483647 w 138"/>
                <a:gd name="T11" fmla="*/ 2147483647 h 157"/>
                <a:gd name="T12" fmla="*/ 2147483647 w 138"/>
                <a:gd name="T13" fmla="*/ 0 h 157"/>
                <a:gd name="T14" fmla="*/ 2147483647 w 138"/>
                <a:gd name="T15" fmla="*/ 2147483647 h 157"/>
                <a:gd name="T16" fmla="*/ 2147483647 w 138"/>
                <a:gd name="T17" fmla="*/ 2147483647 h 157"/>
                <a:gd name="T18" fmla="*/ 2147483647 w 138"/>
                <a:gd name="T19" fmla="*/ 2147483647 h 157"/>
                <a:gd name="T20" fmla="*/ 2147483647 w 138"/>
                <a:gd name="T21" fmla="*/ 2147483647 h 157"/>
                <a:gd name="T22" fmla="*/ 2147483647 w 138"/>
                <a:gd name="T23" fmla="*/ 2147483647 h 157"/>
                <a:gd name="T24" fmla="*/ 2147483647 w 138"/>
                <a:gd name="T25" fmla="*/ 2147483647 h 157"/>
                <a:gd name="T26" fmla="*/ 2147483647 w 138"/>
                <a:gd name="T27" fmla="*/ 2147483647 h 157"/>
                <a:gd name="T28" fmla="*/ 2147483647 w 138"/>
                <a:gd name="T29" fmla="*/ 2147483647 h 157"/>
                <a:gd name="T30" fmla="*/ 2147483647 w 138"/>
                <a:gd name="T31" fmla="*/ 2147483647 h 157"/>
                <a:gd name="T32" fmla="*/ 2147483647 w 138"/>
                <a:gd name="T33" fmla="*/ 2147483647 h 157"/>
                <a:gd name="T34" fmla="*/ 0 w 138"/>
                <a:gd name="T35" fmla="*/ 2147483647 h 157"/>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0" t="0" r="r" b="b"/>
              <a:pathLst>
                <a:path w="138" h="157">
                  <a:moveTo>
                    <a:pt x="0" y="133"/>
                  </a:moveTo>
                  <a:lnTo>
                    <a:pt x="18" y="97"/>
                  </a:lnTo>
                  <a:lnTo>
                    <a:pt x="30" y="79"/>
                  </a:lnTo>
                  <a:lnTo>
                    <a:pt x="66" y="60"/>
                  </a:lnTo>
                  <a:lnTo>
                    <a:pt x="78" y="54"/>
                  </a:lnTo>
                  <a:lnTo>
                    <a:pt x="90" y="30"/>
                  </a:lnTo>
                  <a:lnTo>
                    <a:pt x="102" y="0"/>
                  </a:lnTo>
                  <a:lnTo>
                    <a:pt x="114" y="12"/>
                  </a:lnTo>
                  <a:lnTo>
                    <a:pt x="138" y="18"/>
                  </a:lnTo>
                  <a:lnTo>
                    <a:pt x="138" y="36"/>
                  </a:lnTo>
                  <a:lnTo>
                    <a:pt x="114" y="54"/>
                  </a:lnTo>
                  <a:lnTo>
                    <a:pt x="102" y="67"/>
                  </a:lnTo>
                  <a:lnTo>
                    <a:pt x="78" y="91"/>
                  </a:lnTo>
                  <a:lnTo>
                    <a:pt x="72" y="115"/>
                  </a:lnTo>
                  <a:lnTo>
                    <a:pt x="66" y="151"/>
                  </a:lnTo>
                  <a:lnTo>
                    <a:pt x="36" y="157"/>
                  </a:lnTo>
                  <a:lnTo>
                    <a:pt x="18" y="151"/>
                  </a:lnTo>
                  <a:lnTo>
                    <a:pt x="0" y="133"/>
                  </a:lnTo>
                  <a:close/>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solidFill>
                  <a:srgbClr val="FFFFFF"/>
                </a:solidFill>
              </a:endParaRPr>
            </a:p>
          </p:txBody>
        </p:sp>
        <p:sp>
          <p:nvSpPr>
            <p:cNvPr id="434" name="Freeform 433"/>
            <p:cNvSpPr>
              <a:spLocks/>
            </p:cNvSpPr>
            <p:nvPr/>
          </p:nvSpPr>
          <p:spPr bwMode="auto">
            <a:xfrm>
              <a:off x="9978884" y="5460416"/>
              <a:ext cx="135950" cy="211164"/>
            </a:xfrm>
            <a:custGeom>
              <a:avLst/>
              <a:gdLst>
                <a:gd name="T0" fmla="*/ 2147483647 w 96"/>
                <a:gd name="T1" fmla="*/ 2147483647 h 156"/>
                <a:gd name="T2" fmla="*/ 2147483647 w 96"/>
                <a:gd name="T3" fmla="*/ 2147483647 h 156"/>
                <a:gd name="T4" fmla="*/ 2147483647 w 96"/>
                <a:gd name="T5" fmla="*/ 2147483647 h 156"/>
                <a:gd name="T6" fmla="*/ 0 w 96"/>
                <a:gd name="T7" fmla="*/ 0 h 156"/>
                <a:gd name="T8" fmla="*/ 2147483647 w 96"/>
                <a:gd name="T9" fmla="*/ 2147483647 h 156"/>
                <a:gd name="T10" fmla="*/ 2147483647 w 96"/>
                <a:gd name="T11" fmla="*/ 2147483647 h 156"/>
                <a:gd name="T12" fmla="*/ 2147483647 w 96"/>
                <a:gd name="T13" fmla="*/ 2147483647 h 156"/>
                <a:gd name="T14" fmla="*/ 2147483647 w 96"/>
                <a:gd name="T15" fmla="*/ 2147483647 h 156"/>
                <a:gd name="T16" fmla="*/ 2147483647 w 96"/>
                <a:gd name="T17" fmla="*/ 2147483647 h 156"/>
                <a:gd name="T18" fmla="*/ 2147483647 w 96"/>
                <a:gd name="T19" fmla="*/ 2147483647 h 156"/>
                <a:gd name="T20" fmla="*/ 2147483647 w 96"/>
                <a:gd name="T21" fmla="*/ 2147483647 h 156"/>
                <a:gd name="T22" fmla="*/ 2147483647 w 96"/>
                <a:gd name="T23" fmla="*/ 2147483647 h 156"/>
                <a:gd name="T24" fmla="*/ 2147483647 w 96"/>
                <a:gd name="T25" fmla="*/ 2147483647 h 156"/>
                <a:gd name="T26" fmla="*/ 2147483647 w 96"/>
                <a:gd name="T27" fmla="*/ 2147483647 h 156"/>
                <a:gd name="T28" fmla="*/ 2147483647 w 96"/>
                <a:gd name="T29" fmla="*/ 2147483647 h 156"/>
                <a:gd name="T30" fmla="*/ 2147483647 w 96"/>
                <a:gd name="T31" fmla="*/ 2147483647 h 156"/>
                <a:gd name="T32" fmla="*/ 2147483647 w 96"/>
                <a:gd name="T33" fmla="*/ 2147483647 h 156"/>
                <a:gd name="T34" fmla="*/ 2147483647 w 96"/>
                <a:gd name="T35" fmla="*/ 2147483647 h 15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0" t="0" r="r" b="b"/>
              <a:pathLst>
                <a:path w="96" h="156">
                  <a:moveTo>
                    <a:pt x="6" y="108"/>
                  </a:moveTo>
                  <a:lnTo>
                    <a:pt x="24" y="78"/>
                  </a:lnTo>
                  <a:lnTo>
                    <a:pt x="24" y="54"/>
                  </a:lnTo>
                  <a:lnTo>
                    <a:pt x="0" y="0"/>
                  </a:lnTo>
                  <a:lnTo>
                    <a:pt x="30" y="12"/>
                  </a:lnTo>
                  <a:lnTo>
                    <a:pt x="30" y="42"/>
                  </a:lnTo>
                  <a:lnTo>
                    <a:pt x="42" y="60"/>
                  </a:lnTo>
                  <a:lnTo>
                    <a:pt x="60" y="78"/>
                  </a:lnTo>
                  <a:lnTo>
                    <a:pt x="84" y="66"/>
                  </a:lnTo>
                  <a:lnTo>
                    <a:pt x="96" y="78"/>
                  </a:lnTo>
                  <a:lnTo>
                    <a:pt x="90" y="90"/>
                  </a:lnTo>
                  <a:lnTo>
                    <a:pt x="78" y="102"/>
                  </a:lnTo>
                  <a:lnTo>
                    <a:pt x="66" y="114"/>
                  </a:lnTo>
                  <a:lnTo>
                    <a:pt x="60" y="132"/>
                  </a:lnTo>
                  <a:lnTo>
                    <a:pt x="42" y="156"/>
                  </a:lnTo>
                  <a:lnTo>
                    <a:pt x="24" y="144"/>
                  </a:lnTo>
                  <a:lnTo>
                    <a:pt x="30" y="126"/>
                  </a:lnTo>
                  <a:lnTo>
                    <a:pt x="6" y="108"/>
                  </a:lnTo>
                  <a:close/>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solidFill>
                  <a:srgbClr val="FFFFFF"/>
                </a:solidFill>
              </a:endParaRPr>
            </a:p>
          </p:txBody>
        </p:sp>
        <p:sp>
          <p:nvSpPr>
            <p:cNvPr id="435" name="Freeform 434"/>
            <p:cNvSpPr>
              <a:spLocks/>
            </p:cNvSpPr>
            <p:nvPr/>
          </p:nvSpPr>
          <p:spPr bwMode="auto">
            <a:xfrm>
              <a:off x="8371579" y="4803648"/>
              <a:ext cx="1072109" cy="786459"/>
            </a:xfrm>
            <a:custGeom>
              <a:avLst/>
              <a:gdLst>
                <a:gd name="T0" fmla="*/ 2147483647 w 757"/>
                <a:gd name="T1" fmla="*/ 2147483647 h 577"/>
                <a:gd name="T2" fmla="*/ 2147483647 w 757"/>
                <a:gd name="T3" fmla="*/ 2147483647 h 577"/>
                <a:gd name="T4" fmla="*/ 0 w 757"/>
                <a:gd name="T5" fmla="*/ 2147483647 h 577"/>
                <a:gd name="T6" fmla="*/ 2147483647 w 757"/>
                <a:gd name="T7" fmla="*/ 2147483647 h 577"/>
                <a:gd name="T8" fmla="*/ 2147483647 w 757"/>
                <a:gd name="T9" fmla="*/ 2147483647 h 577"/>
                <a:gd name="T10" fmla="*/ 2147483647 w 757"/>
                <a:gd name="T11" fmla="*/ 2147483647 h 577"/>
                <a:gd name="T12" fmla="*/ 2147483647 w 757"/>
                <a:gd name="T13" fmla="*/ 2147483647 h 577"/>
                <a:gd name="T14" fmla="*/ 2147483647 w 757"/>
                <a:gd name="T15" fmla="*/ 2147483647 h 577"/>
                <a:gd name="T16" fmla="*/ 2147483647 w 757"/>
                <a:gd name="T17" fmla="*/ 2147483647 h 577"/>
                <a:gd name="T18" fmla="*/ 2147483647 w 757"/>
                <a:gd name="T19" fmla="*/ 2147483647 h 577"/>
                <a:gd name="T20" fmla="*/ 2147483647 w 757"/>
                <a:gd name="T21" fmla="*/ 0 h 577"/>
                <a:gd name="T22" fmla="*/ 2147483647 w 757"/>
                <a:gd name="T23" fmla="*/ 2147483647 h 577"/>
                <a:gd name="T24" fmla="*/ 2147483647 w 757"/>
                <a:gd name="T25" fmla="*/ 2147483647 h 577"/>
                <a:gd name="T26" fmla="*/ 2147483647 w 757"/>
                <a:gd name="T27" fmla="*/ 2147483647 h 577"/>
                <a:gd name="T28" fmla="*/ 2147483647 w 757"/>
                <a:gd name="T29" fmla="*/ 2147483647 h 577"/>
                <a:gd name="T30" fmla="*/ 2147483647 w 757"/>
                <a:gd name="T31" fmla="*/ 2147483647 h 577"/>
                <a:gd name="T32" fmla="*/ 2147483647 w 757"/>
                <a:gd name="T33" fmla="*/ 2147483647 h 577"/>
                <a:gd name="T34" fmla="*/ 2147483647 w 757"/>
                <a:gd name="T35" fmla="*/ 2147483647 h 577"/>
                <a:gd name="T36" fmla="*/ 2147483647 w 757"/>
                <a:gd name="T37" fmla="*/ 2147483647 h 577"/>
                <a:gd name="T38" fmla="*/ 2147483647 w 757"/>
                <a:gd name="T39" fmla="*/ 2147483647 h 577"/>
                <a:gd name="T40" fmla="*/ 2147483647 w 757"/>
                <a:gd name="T41" fmla="*/ 2147483647 h 577"/>
                <a:gd name="T42" fmla="*/ 2147483647 w 757"/>
                <a:gd name="T43" fmla="*/ 2147483647 h 577"/>
                <a:gd name="T44" fmla="*/ 2147483647 w 757"/>
                <a:gd name="T45" fmla="*/ 2147483647 h 577"/>
                <a:gd name="T46" fmla="*/ 2147483647 w 757"/>
                <a:gd name="T47" fmla="*/ 2147483647 h 577"/>
                <a:gd name="T48" fmla="*/ 2147483647 w 757"/>
                <a:gd name="T49" fmla="*/ 2147483647 h 577"/>
                <a:gd name="T50" fmla="*/ 2147483647 w 757"/>
                <a:gd name="T51" fmla="*/ 2147483647 h 577"/>
                <a:gd name="T52" fmla="*/ 2147483647 w 757"/>
                <a:gd name="T53" fmla="*/ 2147483647 h 577"/>
                <a:gd name="T54" fmla="*/ 2147483647 w 757"/>
                <a:gd name="T55" fmla="*/ 2147483647 h 577"/>
                <a:gd name="T56" fmla="*/ 2147483647 w 757"/>
                <a:gd name="T57" fmla="*/ 2147483647 h 577"/>
                <a:gd name="T58" fmla="*/ 2147483647 w 757"/>
                <a:gd name="T59" fmla="*/ 2147483647 h 577"/>
                <a:gd name="T60" fmla="*/ 2147483647 w 757"/>
                <a:gd name="T61" fmla="*/ 2147483647 h 577"/>
                <a:gd name="T62" fmla="*/ 2147483647 w 757"/>
                <a:gd name="T63" fmla="*/ 2147483647 h 577"/>
                <a:gd name="T64" fmla="*/ 2147483647 w 757"/>
                <a:gd name="T65" fmla="*/ 2147483647 h 577"/>
                <a:gd name="T66" fmla="*/ 2147483647 w 757"/>
                <a:gd name="T67" fmla="*/ 2147483647 h 577"/>
                <a:gd name="T68" fmla="*/ 2147483647 w 757"/>
                <a:gd name="T69" fmla="*/ 2147483647 h 577"/>
                <a:gd name="T70" fmla="*/ 2147483647 w 757"/>
                <a:gd name="T71" fmla="*/ 2147483647 h 577"/>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0" t="0" r="r" b="b"/>
              <a:pathLst>
                <a:path w="757" h="577">
                  <a:moveTo>
                    <a:pt x="30" y="463"/>
                  </a:moveTo>
                  <a:lnTo>
                    <a:pt x="36" y="415"/>
                  </a:lnTo>
                  <a:lnTo>
                    <a:pt x="30" y="385"/>
                  </a:lnTo>
                  <a:lnTo>
                    <a:pt x="6" y="307"/>
                  </a:lnTo>
                  <a:lnTo>
                    <a:pt x="6" y="283"/>
                  </a:lnTo>
                  <a:lnTo>
                    <a:pt x="0" y="247"/>
                  </a:lnTo>
                  <a:lnTo>
                    <a:pt x="6" y="217"/>
                  </a:lnTo>
                  <a:lnTo>
                    <a:pt x="30" y="193"/>
                  </a:lnTo>
                  <a:lnTo>
                    <a:pt x="78" y="175"/>
                  </a:lnTo>
                  <a:lnTo>
                    <a:pt x="114" y="151"/>
                  </a:lnTo>
                  <a:lnTo>
                    <a:pt x="144" y="145"/>
                  </a:lnTo>
                  <a:lnTo>
                    <a:pt x="156" y="109"/>
                  </a:lnTo>
                  <a:lnTo>
                    <a:pt x="180" y="97"/>
                  </a:lnTo>
                  <a:lnTo>
                    <a:pt x="204" y="90"/>
                  </a:lnTo>
                  <a:lnTo>
                    <a:pt x="240" y="60"/>
                  </a:lnTo>
                  <a:lnTo>
                    <a:pt x="264" y="48"/>
                  </a:lnTo>
                  <a:lnTo>
                    <a:pt x="282" y="60"/>
                  </a:lnTo>
                  <a:lnTo>
                    <a:pt x="300" y="66"/>
                  </a:lnTo>
                  <a:lnTo>
                    <a:pt x="312" y="42"/>
                  </a:lnTo>
                  <a:lnTo>
                    <a:pt x="330" y="24"/>
                  </a:lnTo>
                  <a:lnTo>
                    <a:pt x="360" y="18"/>
                  </a:lnTo>
                  <a:lnTo>
                    <a:pt x="372" y="0"/>
                  </a:lnTo>
                  <a:lnTo>
                    <a:pt x="396" y="6"/>
                  </a:lnTo>
                  <a:lnTo>
                    <a:pt x="438" y="12"/>
                  </a:lnTo>
                  <a:lnTo>
                    <a:pt x="432" y="36"/>
                  </a:lnTo>
                  <a:lnTo>
                    <a:pt x="420" y="66"/>
                  </a:lnTo>
                  <a:lnTo>
                    <a:pt x="438" y="78"/>
                  </a:lnTo>
                  <a:lnTo>
                    <a:pt x="468" y="78"/>
                  </a:lnTo>
                  <a:lnTo>
                    <a:pt x="492" y="115"/>
                  </a:lnTo>
                  <a:lnTo>
                    <a:pt x="510" y="109"/>
                  </a:lnTo>
                  <a:lnTo>
                    <a:pt x="540" y="90"/>
                  </a:lnTo>
                  <a:lnTo>
                    <a:pt x="540" y="30"/>
                  </a:lnTo>
                  <a:lnTo>
                    <a:pt x="564" y="0"/>
                  </a:lnTo>
                  <a:lnTo>
                    <a:pt x="576" y="42"/>
                  </a:lnTo>
                  <a:lnTo>
                    <a:pt x="582" y="54"/>
                  </a:lnTo>
                  <a:lnTo>
                    <a:pt x="594" y="60"/>
                  </a:lnTo>
                  <a:lnTo>
                    <a:pt x="612" y="121"/>
                  </a:lnTo>
                  <a:lnTo>
                    <a:pt x="642" y="151"/>
                  </a:lnTo>
                  <a:lnTo>
                    <a:pt x="678" y="163"/>
                  </a:lnTo>
                  <a:lnTo>
                    <a:pt x="690" y="199"/>
                  </a:lnTo>
                  <a:lnTo>
                    <a:pt x="708" y="211"/>
                  </a:lnTo>
                  <a:lnTo>
                    <a:pt x="714" y="241"/>
                  </a:lnTo>
                  <a:lnTo>
                    <a:pt x="751" y="265"/>
                  </a:lnTo>
                  <a:lnTo>
                    <a:pt x="751" y="289"/>
                  </a:lnTo>
                  <a:lnTo>
                    <a:pt x="757" y="325"/>
                  </a:lnTo>
                  <a:lnTo>
                    <a:pt x="757" y="379"/>
                  </a:lnTo>
                  <a:lnTo>
                    <a:pt x="714" y="469"/>
                  </a:lnTo>
                  <a:lnTo>
                    <a:pt x="696" y="523"/>
                  </a:lnTo>
                  <a:lnTo>
                    <a:pt x="696" y="547"/>
                  </a:lnTo>
                  <a:lnTo>
                    <a:pt x="684" y="547"/>
                  </a:lnTo>
                  <a:lnTo>
                    <a:pt x="660" y="559"/>
                  </a:lnTo>
                  <a:lnTo>
                    <a:pt x="636" y="577"/>
                  </a:lnTo>
                  <a:lnTo>
                    <a:pt x="618" y="577"/>
                  </a:lnTo>
                  <a:lnTo>
                    <a:pt x="594" y="559"/>
                  </a:lnTo>
                  <a:lnTo>
                    <a:pt x="576" y="571"/>
                  </a:lnTo>
                  <a:lnTo>
                    <a:pt x="534" y="553"/>
                  </a:lnTo>
                  <a:lnTo>
                    <a:pt x="498" y="535"/>
                  </a:lnTo>
                  <a:lnTo>
                    <a:pt x="480" y="505"/>
                  </a:lnTo>
                  <a:lnTo>
                    <a:pt x="468" y="481"/>
                  </a:lnTo>
                  <a:lnTo>
                    <a:pt x="444" y="487"/>
                  </a:lnTo>
                  <a:lnTo>
                    <a:pt x="420" y="463"/>
                  </a:lnTo>
                  <a:lnTo>
                    <a:pt x="378" y="421"/>
                  </a:lnTo>
                  <a:lnTo>
                    <a:pt x="312" y="409"/>
                  </a:lnTo>
                  <a:lnTo>
                    <a:pt x="264" y="415"/>
                  </a:lnTo>
                  <a:lnTo>
                    <a:pt x="204" y="433"/>
                  </a:lnTo>
                  <a:lnTo>
                    <a:pt x="198" y="451"/>
                  </a:lnTo>
                  <a:lnTo>
                    <a:pt x="162" y="457"/>
                  </a:lnTo>
                  <a:lnTo>
                    <a:pt x="138" y="457"/>
                  </a:lnTo>
                  <a:lnTo>
                    <a:pt x="120" y="475"/>
                  </a:lnTo>
                  <a:lnTo>
                    <a:pt x="84" y="487"/>
                  </a:lnTo>
                  <a:lnTo>
                    <a:pt x="60" y="487"/>
                  </a:lnTo>
                  <a:lnTo>
                    <a:pt x="30" y="463"/>
                  </a:lnTo>
                  <a:close/>
                </a:path>
              </a:pathLst>
            </a:custGeom>
            <a:grpFill/>
            <a:ln w="4445" cap="flat" cmpd="sng">
              <a:solidFill>
                <a:schemeClr val="bg1"/>
              </a:solidFill>
              <a:prstDash val="solid"/>
              <a:round/>
              <a:headEnd type="none" w="med" len="med"/>
              <a:tailEnd type="none" w="med" len="med"/>
            </a:ln>
            <a:effectLst/>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solidFill>
                  <a:srgbClr val="FFFFFF"/>
                </a:solidFill>
              </a:endParaRPr>
            </a:p>
          </p:txBody>
        </p:sp>
        <p:sp>
          <p:nvSpPr>
            <p:cNvPr id="436" name="Freeform 435"/>
            <p:cNvSpPr>
              <a:spLocks/>
            </p:cNvSpPr>
            <p:nvPr/>
          </p:nvSpPr>
          <p:spPr bwMode="auto">
            <a:xfrm>
              <a:off x="9213090" y="5636663"/>
              <a:ext cx="94648" cy="124703"/>
            </a:xfrm>
            <a:custGeom>
              <a:avLst/>
              <a:gdLst>
                <a:gd name="T0" fmla="*/ 0 w 66"/>
                <a:gd name="T1" fmla="*/ 2147483647 h 91"/>
                <a:gd name="T2" fmla="*/ 2147483647 w 66"/>
                <a:gd name="T3" fmla="*/ 2147483647 h 91"/>
                <a:gd name="T4" fmla="*/ 2147483647 w 66"/>
                <a:gd name="T5" fmla="*/ 2147483647 h 91"/>
                <a:gd name="T6" fmla="*/ 2147483647 w 66"/>
                <a:gd name="T7" fmla="*/ 2147483647 h 91"/>
                <a:gd name="T8" fmla="*/ 2147483647 w 66"/>
                <a:gd name="T9" fmla="*/ 2147483647 h 91"/>
                <a:gd name="T10" fmla="*/ 2147483647 w 66"/>
                <a:gd name="T11" fmla="*/ 2147483647 h 91"/>
                <a:gd name="T12" fmla="*/ 2147483647 w 66"/>
                <a:gd name="T13" fmla="*/ 0 h 91"/>
                <a:gd name="T14" fmla="*/ 2147483647 w 66"/>
                <a:gd name="T15" fmla="*/ 2147483647 h 91"/>
                <a:gd name="T16" fmla="*/ 0 w 66"/>
                <a:gd name="T17" fmla="*/ 2147483647 h 9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66" h="91">
                  <a:moveTo>
                    <a:pt x="0" y="18"/>
                  </a:moveTo>
                  <a:lnTo>
                    <a:pt x="12" y="48"/>
                  </a:lnTo>
                  <a:lnTo>
                    <a:pt x="18" y="72"/>
                  </a:lnTo>
                  <a:lnTo>
                    <a:pt x="36" y="91"/>
                  </a:lnTo>
                  <a:lnTo>
                    <a:pt x="48" y="66"/>
                  </a:lnTo>
                  <a:lnTo>
                    <a:pt x="66" y="30"/>
                  </a:lnTo>
                  <a:lnTo>
                    <a:pt x="66" y="0"/>
                  </a:lnTo>
                  <a:lnTo>
                    <a:pt x="42" y="12"/>
                  </a:lnTo>
                  <a:lnTo>
                    <a:pt x="0" y="18"/>
                  </a:lnTo>
                  <a:close/>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solidFill>
                  <a:srgbClr val="FFFFFF"/>
                </a:solidFill>
              </a:endParaRPr>
            </a:p>
          </p:txBody>
        </p:sp>
        <p:sp>
          <p:nvSpPr>
            <p:cNvPr id="437" name="Freeform 436"/>
            <p:cNvSpPr>
              <a:spLocks/>
            </p:cNvSpPr>
            <p:nvPr/>
          </p:nvSpPr>
          <p:spPr bwMode="auto">
            <a:xfrm>
              <a:off x="8302745" y="4329777"/>
              <a:ext cx="246086" cy="277672"/>
            </a:xfrm>
            <a:custGeom>
              <a:avLst/>
              <a:gdLst>
                <a:gd name="T0" fmla="*/ 2147483647 w 174"/>
                <a:gd name="T1" fmla="*/ 2147483647 h 204"/>
                <a:gd name="T2" fmla="*/ 0 w 174"/>
                <a:gd name="T3" fmla="*/ 2147483647 h 204"/>
                <a:gd name="T4" fmla="*/ 0 w 174"/>
                <a:gd name="T5" fmla="*/ 2147483647 h 204"/>
                <a:gd name="T6" fmla="*/ 2147483647 w 174"/>
                <a:gd name="T7" fmla="*/ 2147483647 h 204"/>
                <a:gd name="T8" fmla="*/ 2147483647 w 174"/>
                <a:gd name="T9" fmla="*/ 2147483647 h 204"/>
                <a:gd name="T10" fmla="*/ 2147483647 w 174"/>
                <a:gd name="T11" fmla="*/ 2147483647 h 204"/>
                <a:gd name="T12" fmla="*/ 2147483647 w 174"/>
                <a:gd name="T13" fmla="*/ 2147483647 h 204"/>
                <a:gd name="T14" fmla="*/ 2147483647 w 174"/>
                <a:gd name="T15" fmla="*/ 0 h 204"/>
                <a:gd name="T16" fmla="*/ 2147483647 w 174"/>
                <a:gd name="T17" fmla="*/ 2147483647 h 204"/>
                <a:gd name="T18" fmla="*/ 2147483647 w 174"/>
                <a:gd name="T19" fmla="*/ 2147483647 h 204"/>
                <a:gd name="T20" fmla="*/ 2147483647 w 174"/>
                <a:gd name="T21" fmla="*/ 2147483647 h 204"/>
                <a:gd name="T22" fmla="*/ 2147483647 w 174"/>
                <a:gd name="T23" fmla="*/ 2147483647 h 204"/>
                <a:gd name="T24" fmla="*/ 2147483647 w 174"/>
                <a:gd name="T25" fmla="*/ 2147483647 h 204"/>
                <a:gd name="T26" fmla="*/ 2147483647 w 174"/>
                <a:gd name="T27" fmla="*/ 2147483647 h 204"/>
                <a:gd name="T28" fmla="*/ 2147483647 w 174"/>
                <a:gd name="T29" fmla="*/ 2147483647 h 204"/>
                <a:gd name="T30" fmla="*/ 2147483647 w 174"/>
                <a:gd name="T31" fmla="*/ 2147483647 h 204"/>
                <a:gd name="T32" fmla="*/ 2147483647 w 174"/>
                <a:gd name="T33" fmla="*/ 2147483647 h 204"/>
                <a:gd name="T34" fmla="*/ 2147483647 w 174"/>
                <a:gd name="T35" fmla="*/ 2147483647 h 204"/>
                <a:gd name="T36" fmla="*/ 2147483647 w 174"/>
                <a:gd name="T37" fmla="*/ 2147483647 h 204"/>
                <a:gd name="T38" fmla="*/ 2147483647 w 174"/>
                <a:gd name="T39" fmla="*/ 2147483647 h 204"/>
                <a:gd name="T40" fmla="*/ 2147483647 w 174"/>
                <a:gd name="T41" fmla="*/ 2147483647 h 204"/>
                <a:gd name="T42" fmla="*/ 2147483647 w 174"/>
                <a:gd name="T43" fmla="*/ 2147483647 h 204"/>
                <a:gd name="T44" fmla="*/ 2147483647 w 174"/>
                <a:gd name="T45" fmla="*/ 2147483647 h 204"/>
                <a:gd name="T46" fmla="*/ 2147483647 w 174"/>
                <a:gd name="T47" fmla="*/ 2147483647 h 204"/>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174" h="204">
                  <a:moveTo>
                    <a:pt x="12" y="168"/>
                  </a:moveTo>
                  <a:lnTo>
                    <a:pt x="0" y="144"/>
                  </a:lnTo>
                  <a:lnTo>
                    <a:pt x="0" y="108"/>
                  </a:lnTo>
                  <a:lnTo>
                    <a:pt x="12" y="90"/>
                  </a:lnTo>
                  <a:lnTo>
                    <a:pt x="36" y="84"/>
                  </a:lnTo>
                  <a:lnTo>
                    <a:pt x="60" y="66"/>
                  </a:lnTo>
                  <a:lnTo>
                    <a:pt x="96" y="24"/>
                  </a:lnTo>
                  <a:lnTo>
                    <a:pt x="138" y="0"/>
                  </a:lnTo>
                  <a:lnTo>
                    <a:pt x="162" y="12"/>
                  </a:lnTo>
                  <a:lnTo>
                    <a:pt x="174" y="30"/>
                  </a:lnTo>
                  <a:lnTo>
                    <a:pt x="156" y="48"/>
                  </a:lnTo>
                  <a:lnTo>
                    <a:pt x="150" y="66"/>
                  </a:lnTo>
                  <a:lnTo>
                    <a:pt x="156" y="90"/>
                  </a:lnTo>
                  <a:lnTo>
                    <a:pt x="174" y="108"/>
                  </a:lnTo>
                  <a:lnTo>
                    <a:pt x="156" y="120"/>
                  </a:lnTo>
                  <a:lnTo>
                    <a:pt x="150" y="132"/>
                  </a:lnTo>
                  <a:lnTo>
                    <a:pt x="138" y="150"/>
                  </a:lnTo>
                  <a:lnTo>
                    <a:pt x="126" y="168"/>
                  </a:lnTo>
                  <a:lnTo>
                    <a:pt x="114" y="198"/>
                  </a:lnTo>
                  <a:lnTo>
                    <a:pt x="90" y="204"/>
                  </a:lnTo>
                  <a:lnTo>
                    <a:pt x="72" y="192"/>
                  </a:lnTo>
                  <a:lnTo>
                    <a:pt x="42" y="192"/>
                  </a:lnTo>
                  <a:lnTo>
                    <a:pt x="24" y="192"/>
                  </a:lnTo>
                  <a:lnTo>
                    <a:pt x="12" y="168"/>
                  </a:lnTo>
                  <a:close/>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solidFill>
                  <a:srgbClr val="FFFFFF"/>
                </a:solidFill>
              </a:endParaRPr>
            </a:p>
          </p:txBody>
        </p:sp>
        <p:sp>
          <p:nvSpPr>
            <p:cNvPr id="438" name="Freeform 437"/>
            <p:cNvSpPr>
              <a:spLocks/>
            </p:cNvSpPr>
            <p:nvPr/>
          </p:nvSpPr>
          <p:spPr bwMode="auto">
            <a:xfrm>
              <a:off x="8516133" y="4467781"/>
              <a:ext cx="153158" cy="181234"/>
            </a:xfrm>
            <a:custGeom>
              <a:avLst/>
              <a:gdLst>
                <a:gd name="T0" fmla="*/ 2147483647 w 108"/>
                <a:gd name="T1" fmla="*/ 2147483647 h 132"/>
                <a:gd name="T2" fmla="*/ 2147483647 w 108"/>
                <a:gd name="T3" fmla="*/ 2147483647 h 132"/>
                <a:gd name="T4" fmla="*/ 0 w 108"/>
                <a:gd name="T5" fmla="*/ 2147483647 h 132"/>
                <a:gd name="T6" fmla="*/ 2147483647 w 108"/>
                <a:gd name="T7" fmla="*/ 2147483647 h 132"/>
                <a:gd name="T8" fmla="*/ 2147483647 w 108"/>
                <a:gd name="T9" fmla="*/ 2147483647 h 132"/>
                <a:gd name="T10" fmla="*/ 2147483647 w 108"/>
                <a:gd name="T11" fmla="*/ 2147483647 h 132"/>
                <a:gd name="T12" fmla="*/ 2147483647 w 108"/>
                <a:gd name="T13" fmla="*/ 2147483647 h 132"/>
                <a:gd name="T14" fmla="*/ 2147483647 w 108"/>
                <a:gd name="T15" fmla="*/ 0 h 132"/>
                <a:gd name="T16" fmla="*/ 2147483647 w 108"/>
                <a:gd name="T17" fmla="*/ 2147483647 h 132"/>
                <a:gd name="T18" fmla="*/ 2147483647 w 108"/>
                <a:gd name="T19" fmla="*/ 2147483647 h 132"/>
                <a:gd name="T20" fmla="*/ 2147483647 w 108"/>
                <a:gd name="T21" fmla="*/ 2147483647 h 132"/>
                <a:gd name="T22" fmla="*/ 2147483647 w 108"/>
                <a:gd name="T23" fmla="*/ 2147483647 h 132"/>
                <a:gd name="T24" fmla="*/ 2147483647 w 108"/>
                <a:gd name="T25" fmla="*/ 2147483647 h 132"/>
                <a:gd name="T26" fmla="*/ 2147483647 w 108"/>
                <a:gd name="T27" fmla="*/ 2147483647 h 132"/>
                <a:gd name="T28" fmla="*/ 2147483647 w 108"/>
                <a:gd name="T29" fmla="*/ 2147483647 h 132"/>
                <a:gd name="T30" fmla="*/ 2147483647 w 108"/>
                <a:gd name="T31" fmla="*/ 2147483647 h 132"/>
                <a:gd name="T32" fmla="*/ 2147483647 w 108"/>
                <a:gd name="T33" fmla="*/ 2147483647 h 132"/>
                <a:gd name="T34" fmla="*/ 2147483647 w 108"/>
                <a:gd name="T35" fmla="*/ 2147483647 h 132"/>
                <a:gd name="T36" fmla="*/ 2147483647 w 108"/>
                <a:gd name="T37" fmla="*/ 2147483647 h 132"/>
                <a:gd name="T38" fmla="*/ 2147483647 w 108"/>
                <a:gd name="T39" fmla="*/ 2147483647 h 132"/>
                <a:gd name="T40" fmla="*/ 2147483647 w 108"/>
                <a:gd name="T41" fmla="*/ 2147483647 h 132"/>
                <a:gd name="T42" fmla="*/ 2147483647 w 108"/>
                <a:gd name="T43" fmla="*/ 2147483647 h 132"/>
                <a:gd name="T44" fmla="*/ 2147483647 w 108"/>
                <a:gd name="T45" fmla="*/ 2147483647 h 132"/>
                <a:gd name="T46" fmla="*/ 2147483647 w 108"/>
                <a:gd name="T47" fmla="*/ 2147483647 h 132"/>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108" h="132">
                  <a:moveTo>
                    <a:pt x="12" y="126"/>
                  </a:moveTo>
                  <a:lnTo>
                    <a:pt x="12" y="108"/>
                  </a:lnTo>
                  <a:lnTo>
                    <a:pt x="0" y="84"/>
                  </a:lnTo>
                  <a:lnTo>
                    <a:pt x="6" y="66"/>
                  </a:lnTo>
                  <a:lnTo>
                    <a:pt x="24" y="24"/>
                  </a:lnTo>
                  <a:lnTo>
                    <a:pt x="36" y="12"/>
                  </a:lnTo>
                  <a:lnTo>
                    <a:pt x="66" y="6"/>
                  </a:lnTo>
                  <a:lnTo>
                    <a:pt x="108" y="0"/>
                  </a:lnTo>
                  <a:lnTo>
                    <a:pt x="108" y="12"/>
                  </a:lnTo>
                  <a:lnTo>
                    <a:pt x="90" y="12"/>
                  </a:lnTo>
                  <a:lnTo>
                    <a:pt x="54" y="24"/>
                  </a:lnTo>
                  <a:lnTo>
                    <a:pt x="42" y="42"/>
                  </a:lnTo>
                  <a:lnTo>
                    <a:pt x="84" y="42"/>
                  </a:lnTo>
                  <a:lnTo>
                    <a:pt x="90" y="60"/>
                  </a:lnTo>
                  <a:lnTo>
                    <a:pt x="78" y="66"/>
                  </a:lnTo>
                  <a:lnTo>
                    <a:pt x="66" y="78"/>
                  </a:lnTo>
                  <a:lnTo>
                    <a:pt x="90" y="102"/>
                  </a:lnTo>
                  <a:lnTo>
                    <a:pt x="96" y="126"/>
                  </a:lnTo>
                  <a:lnTo>
                    <a:pt x="72" y="126"/>
                  </a:lnTo>
                  <a:lnTo>
                    <a:pt x="54" y="108"/>
                  </a:lnTo>
                  <a:lnTo>
                    <a:pt x="36" y="84"/>
                  </a:lnTo>
                  <a:lnTo>
                    <a:pt x="36" y="114"/>
                  </a:lnTo>
                  <a:lnTo>
                    <a:pt x="36" y="132"/>
                  </a:lnTo>
                  <a:lnTo>
                    <a:pt x="12" y="126"/>
                  </a:lnTo>
                  <a:close/>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solidFill>
                  <a:srgbClr val="FFFFFF"/>
                </a:solidFill>
              </a:endParaRPr>
            </a:p>
          </p:txBody>
        </p:sp>
        <p:sp>
          <p:nvSpPr>
            <p:cNvPr id="439" name="Freeform 438"/>
            <p:cNvSpPr>
              <a:spLocks/>
            </p:cNvSpPr>
            <p:nvPr/>
          </p:nvSpPr>
          <p:spPr bwMode="auto">
            <a:xfrm>
              <a:off x="8168515" y="4673957"/>
              <a:ext cx="287386" cy="63182"/>
            </a:xfrm>
            <a:custGeom>
              <a:avLst/>
              <a:gdLst>
                <a:gd name="T0" fmla="*/ 0 w 34"/>
                <a:gd name="T1" fmla="*/ 2147483647 h 8"/>
                <a:gd name="T2" fmla="*/ 2147483647 w 34"/>
                <a:gd name="T3" fmla="*/ 0 h 8"/>
                <a:gd name="T4" fmla="*/ 2147483647 w 34"/>
                <a:gd name="T5" fmla="*/ 0 h 8"/>
                <a:gd name="T6" fmla="*/ 2147483647 w 34"/>
                <a:gd name="T7" fmla="*/ 2147483647 h 8"/>
                <a:gd name="T8" fmla="*/ 2147483647 w 34"/>
                <a:gd name="T9" fmla="*/ 2147483647 h 8"/>
                <a:gd name="T10" fmla="*/ 2147483647 w 34"/>
                <a:gd name="T11" fmla="*/ 2147483647 h 8"/>
                <a:gd name="T12" fmla="*/ 2147483647 w 34"/>
                <a:gd name="T13" fmla="*/ 2147483647 h 8"/>
                <a:gd name="T14" fmla="*/ 2147483647 w 34"/>
                <a:gd name="T15" fmla="*/ 2147483647 h 8"/>
                <a:gd name="T16" fmla="*/ 2147483647 w 34"/>
                <a:gd name="T17" fmla="*/ 2147483647 h 8"/>
                <a:gd name="T18" fmla="*/ 2147483647 w 34"/>
                <a:gd name="T19" fmla="*/ 2147483647 h 8"/>
                <a:gd name="T20" fmla="*/ 0 w 34"/>
                <a:gd name="T21" fmla="*/ 2147483647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4" h="8">
                  <a:moveTo>
                    <a:pt x="0" y="1"/>
                  </a:moveTo>
                  <a:cubicBezTo>
                    <a:pt x="9" y="0"/>
                    <a:pt x="9" y="0"/>
                    <a:pt x="9" y="0"/>
                  </a:cubicBezTo>
                  <a:cubicBezTo>
                    <a:pt x="16" y="0"/>
                    <a:pt x="16" y="0"/>
                    <a:pt x="16" y="0"/>
                  </a:cubicBezTo>
                  <a:cubicBezTo>
                    <a:pt x="20" y="1"/>
                    <a:pt x="20" y="1"/>
                    <a:pt x="20" y="1"/>
                  </a:cubicBezTo>
                  <a:cubicBezTo>
                    <a:pt x="23" y="3"/>
                    <a:pt x="23" y="3"/>
                    <a:pt x="23" y="3"/>
                  </a:cubicBezTo>
                  <a:cubicBezTo>
                    <a:pt x="31" y="5"/>
                    <a:pt x="31" y="5"/>
                    <a:pt x="31" y="5"/>
                  </a:cubicBezTo>
                  <a:cubicBezTo>
                    <a:pt x="34" y="8"/>
                    <a:pt x="34" y="8"/>
                    <a:pt x="34" y="8"/>
                  </a:cubicBezTo>
                  <a:cubicBezTo>
                    <a:pt x="26" y="7"/>
                    <a:pt x="26" y="7"/>
                    <a:pt x="26" y="7"/>
                  </a:cubicBezTo>
                  <a:cubicBezTo>
                    <a:pt x="19" y="6"/>
                    <a:pt x="19" y="6"/>
                    <a:pt x="19" y="6"/>
                  </a:cubicBezTo>
                  <a:cubicBezTo>
                    <a:pt x="19" y="6"/>
                    <a:pt x="10" y="4"/>
                    <a:pt x="8" y="4"/>
                  </a:cubicBezTo>
                  <a:cubicBezTo>
                    <a:pt x="7" y="3"/>
                    <a:pt x="0" y="1"/>
                    <a:pt x="0" y="1"/>
                  </a:cubicBezTo>
                  <a:close/>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solidFill>
                  <a:srgbClr val="FFFFFF"/>
                </a:solidFill>
              </a:endParaRPr>
            </a:p>
          </p:txBody>
        </p:sp>
        <p:sp>
          <p:nvSpPr>
            <p:cNvPr id="440" name="Freeform 439"/>
            <p:cNvSpPr>
              <a:spLocks/>
            </p:cNvSpPr>
            <p:nvPr/>
          </p:nvSpPr>
          <p:spPr bwMode="auto">
            <a:xfrm>
              <a:off x="3608178" y="2959706"/>
              <a:ext cx="172088" cy="187887"/>
            </a:xfrm>
            <a:custGeom>
              <a:avLst/>
              <a:gdLst>
                <a:gd name="T0" fmla="*/ 0 w 120"/>
                <a:gd name="T1" fmla="*/ 2147483647 h 138"/>
                <a:gd name="T2" fmla="*/ 0 w 120"/>
                <a:gd name="T3" fmla="*/ 2147483647 h 138"/>
                <a:gd name="T4" fmla="*/ 2147483647 w 120"/>
                <a:gd name="T5" fmla="*/ 2147483647 h 138"/>
                <a:gd name="T6" fmla="*/ 2147483647 w 120"/>
                <a:gd name="T7" fmla="*/ 2147483647 h 138"/>
                <a:gd name="T8" fmla="*/ 2147483647 w 120"/>
                <a:gd name="T9" fmla="*/ 0 h 138"/>
                <a:gd name="T10" fmla="*/ 2147483647 w 120"/>
                <a:gd name="T11" fmla="*/ 2147483647 h 138"/>
                <a:gd name="T12" fmla="*/ 2147483647 w 120"/>
                <a:gd name="T13" fmla="*/ 2147483647 h 138"/>
                <a:gd name="T14" fmla="*/ 2147483647 w 120"/>
                <a:gd name="T15" fmla="*/ 2147483647 h 138"/>
                <a:gd name="T16" fmla="*/ 2147483647 w 120"/>
                <a:gd name="T17" fmla="*/ 2147483647 h 138"/>
                <a:gd name="T18" fmla="*/ 2147483647 w 120"/>
                <a:gd name="T19" fmla="*/ 2147483647 h 138"/>
                <a:gd name="T20" fmla="*/ 2147483647 w 120"/>
                <a:gd name="T21" fmla="*/ 2147483647 h 138"/>
                <a:gd name="T22" fmla="*/ 2147483647 w 120"/>
                <a:gd name="T23" fmla="*/ 2147483647 h 138"/>
                <a:gd name="T24" fmla="*/ 2147483647 w 120"/>
                <a:gd name="T25" fmla="*/ 2147483647 h 138"/>
                <a:gd name="T26" fmla="*/ 2147483647 w 120"/>
                <a:gd name="T27" fmla="*/ 2147483647 h 138"/>
                <a:gd name="T28" fmla="*/ 2147483647 w 120"/>
                <a:gd name="T29" fmla="*/ 2147483647 h 138"/>
                <a:gd name="T30" fmla="*/ 2147483647 w 120"/>
                <a:gd name="T31" fmla="*/ 2147483647 h 138"/>
                <a:gd name="T32" fmla="*/ 0 w 120"/>
                <a:gd name="T33" fmla="*/ 2147483647 h 138"/>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120" h="138">
                  <a:moveTo>
                    <a:pt x="0" y="114"/>
                  </a:moveTo>
                  <a:lnTo>
                    <a:pt x="0" y="90"/>
                  </a:lnTo>
                  <a:lnTo>
                    <a:pt x="6" y="72"/>
                  </a:lnTo>
                  <a:lnTo>
                    <a:pt x="36" y="24"/>
                  </a:lnTo>
                  <a:lnTo>
                    <a:pt x="66" y="0"/>
                  </a:lnTo>
                  <a:lnTo>
                    <a:pt x="66" y="18"/>
                  </a:lnTo>
                  <a:lnTo>
                    <a:pt x="54" y="42"/>
                  </a:lnTo>
                  <a:lnTo>
                    <a:pt x="60" y="54"/>
                  </a:lnTo>
                  <a:lnTo>
                    <a:pt x="108" y="78"/>
                  </a:lnTo>
                  <a:lnTo>
                    <a:pt x="120" y="108"/>
                  </a:lnTo>
                  <a:lnTo>
                    <a:pt x="120" y="132"/>
                  </a:lnTo>
                  <a:lnTo>
                    <a:pt x="96" y="138"/>
                  </a:lnTo>
                  <a:lnTo>
                    <a:pt x="84" y="120"/>
                  </a:lnTo>
                  <a:lnTo>
                    <a:pt x="66" y="126"/>
                  </a:lnTo>
                  <a:lnTo>
                    <a:pt x="48" y="114"/>
                  </a:lnTo>
                  <a:lnTo>
                    <a:pt x="18" y="108"/>
                  </a:lnTo>
                  <a:lnTo>
                    <a:pt x="0" y="114"/>
                  </a:lnTo>
                  <a:close/>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solidFill>
                  <a:srgbClr val="FFFFFF"/>
                </a:solidFill>
              </a:endParaRPr>
            </a:p>
          </p:txBody>
        </p:sp>
        <p:sp>
          <p:nvSpPr>
            <p:cNvPr id="441" name="Freeform 440"/>
            <p:cNvSpPr>
              <a:spLocks/>
            </p:cNvSpPr>
            <p:nvPr/>
          </p:nvSpPr>
          <p:spPr bwMode="auto">
            <a:xfrm>
              <a:off x="2900895" y="3909112"/>
              <a:ext cx="299434" cy="81471"/>
            </a:xfrm>
            <a:custGeom>
              <a:avLst/>
              <a:gdLst>
                <a:gd name="T0" fmla="*/ 2147483647 w 35"/>
                <a:gd name="T1" fmla="*/ 2147483647 h 10"/>
                <a:gd name="T2" fmla="*/ 2147483647 w 35"/>
                <a:gd name="T3" fmla="*/ 0 h 10"/>
                <a:gd name="T4" fmla="*/ 2147483647 w 35"/>
                <a:gd name="T5" fmla="*/ 0 h 10"/>
                <a:gd name="T6" fmla="*/ 2147483647 w 35"/>
                <a:gd name="T7" fmla="*/ 2147483647 h 10"/>
                <a:gd name="T8" fmla="*/ 2147483647 w 35"/>
                <a:gd name="T9" fmla="*/ 2147483647 h 10"/>
                <a:gd name="T10" fmla="*/ 2147483647 w 35"/>
                <a:gd name="T11" fmla="*/ 2147483647 h 10"/>
                <a:gd name="T12" fmla="*/ 2147483647 w 35"/>
                <a:gd name="T13" fmla="*/ 2147483647 h 10"/>
                <a:gd name="T14" fmla="*/ 2147483647 w 35"/>
                <a:gd name="T15" fmla="*/ 2147483647 h 10"/>
                <a:gd name="T16" fmla="*/ 2147483647 w 35"/>
                <a:gd name="T17" fmla="*/ 2147483647 h 10"/>
                <a:gd name="T18" fmla="*/ 2147483647 w 35"/>
                <a:gd name="T19" fmla="*/ 2147483647 h 10"/>
                <a:gd name="T20" fmla="*/ 2147483647 w 35"/>
                <a:gd name="T21" fmla="*/ 2147483647 h 10"/>
                <a:gd name="T22" fmla="*/ 2147483647 w 35"/>
                <a:gd name="T23" fmla="*/ 2147483647 h 10"/>
                <a:gd name="T24" fmla="*/ 2147483647 w 35"/>
                <a:gd name="T25" fmla="*/ 2147483647 h 10"/>
                <a:gd name="T26" fmla="*/ 2147483647 w 35"/>
                <a:gd name="T27" fmla="*/ 2147483647 h 10"/>
                <a:gd name="T28" fmla="*/ 0 w 35"/>
                <a:gd name="T29" fmla="*/ 2147483647 h 10"/>
                <a:gd name="T30" fmla="*/ 2147483647 w 35"/>
                <a:gd name="T31" fmla="*/ 2147483647 h 1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0" t="0" r="r" b="b"/>
              <a:pathLst>
                <a:path w="35" h="10">
                  <a:moveTo>
                    <a:pt x="2" y="1"/>
                  </a:moveTo>
                  <a:cubicBezTo>
                    <a:pt x="8" y="0"/>
                    <a:pt x="8" y="0"/>
                    <a:pt x="8" y="0"/>
                  </a:cubicBezTo>
                  <a:cubicBezTo>
                    <a:pt x="19" y="0"/>
                    <a:pt x="19" y="0"/>
                    <a:pt x="19" y="0"/>
                  </a:cubicBezTo>
                  <a:cubicBezTo>
                    <a:pt x="26" y="3"/>
                    <a:pt x="26" y="3"/>
                    <a:pt x="26" y="3"/>
                  </a:cubicBezTo>
                  <a:cubicBezTo>
                    <a:pt x="26" y="3"/>
                    <a:pt x="27" y="5"/>
                    <a:pt x="28" y="6"/>
                  </a:cubicBezTo>
                  <a:cubicBezTo>
                    <a:pt x="30" y="7"/>
                    <a:pt x="33" y="7"/>
                    <a:pt x="33" y="7"/>
                  </a:cubicBezTo>
                  <a:cubicBezTo>
                    <a:pt x="35" y="9"/>
                    <a:pt x="35" y="9"/>
                    <a:pt x="35" y="9"/>
                  </a:cubicBezTo>
                  <a:cubicBezTo>
                    <a:pt x="35" y="9"/>
                    <a:pt x="35" y="10"/>
                    <a:pt x="33" y="10"/>
                  </a:cubicBezTo>
                  <a:cubicBezTo>
                    <a:pt x="31" y="10"/>
                    <a:pt x="25" y="10"/>
                    <a:pt x="25" y="10"/>
                  </a:cubicBezTo>
                  <a:cubicBezTo>
                    <a:pt x="23" y="8"/>
                    <a:pt x="23" y="8"/>
                    <a:pt x="23" y="8"/>
                  </a:cubicBezTo>
                  <a:cubicBezTo>
                    <a:pt x="21" y="5"/>
                    <a:pt x="21" y="5"/>
                    <a:pt x="21" y="5"/>
                  </a:cubicBezTo>
                  <a:cubicBezTo>
                    <a:pt x="15" y="4"/>
                    <a:pt x="15" y="4"/>
                    <a:pt x="15" y="4"/>
                  </a:cubicBezTo>
                  <a:cubicBezTo>
                    <a:pt x="9" y="4"/>
                    <a:pt x="9" y="4"/>
                    <a:pt x="9" y="4"/>
                  </a:cubicBezTo>
                  <a:cubicBezTo>
                    <a:pt x="5" y="4"/>
                    <a:pt x="5" y="4"/>
                    <a:pt x="5" y="4"/>
                  </a:cubicBezTo>
                  <a:cubicBezTo>
                    <a:pt x="0" y="3"/>
                    <a:pt x="0" y="3"/>
                    <a:pt x="0" y="3"/>
                  </a:cubicBezTo>
                  <a:lnTo>
                    <a:pt x="2" y="1"/>
                  </a:lnTo>
                  <a:close/>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solidFill>
                  <a:srgbClr val="FFFFFF"/>
                </a:solidFill>
              </a:endParaRPr>
            </a:p>
          </p:txBody>
        </p:sp>
        <p:sp>
          <p:nvSpPr>
            <p:cNvPr id="442" name="Freeform 441"/>
            <p:cNvSpPr>
              <a:spLocks/>
            </p:cNvSpPr>
            <p:nvPr/>
          </p:nvSpPr>
          <p:spPr bwMode="auto">
            <a:xfrm>
              <a:off x="3200329" y="3998899"/>
              <a:ext cx="185855" cy="49882"/>
            </a:xfrm>
            <a:custGeom>
              <a:avLst/>
              <a:gdLst>
                <a:gd name="T0" fmla="*/ 2147483647 w 132"/>
                <a:gd name="T1" fmla="*/ 0 h 36"/>
                <a:gd name="T2" fmla="*/ 2147483647 w 132"/>
                <a:gd name="T3" fmla="*/ 2147483647 h 36"/>
                <a:gd name="T4" fmla="*/ 0 w 132"/>
                <a:gd name="T5" fmla="*/ 2147483647 h 36"/>
                <a:gd name="T6" fmla="*/ 2147483647 w 132"/>
                <a:gd name="T7" fmla="*/ 2147483647 h 36"/>
                <a:gd name="T8" fmla="*/ 2147483647 w 132"/>
                <a:gd name="T9" fmla="*/ 2147483647 h 36"/>
                <a:gd name="T10" fmla="*/ 2147483647 w 132"/>
                <a:gd name="T11" fmla="*/ 2147483647 h 36"/>
                <a:gd name="T12" fmla="*/ 2147483647 w 132"/>
                <a:gd name="T13" fmla="*/ 2147483647 h 36"/>
                <a:gd name="T14" fmla="*/ 2147483647 w 132"/>
                <a:gd name="T15" fmla="*/ 2147483647 h 36"/>
                <a:gd name="T16" fmla="*/ 2147483647 w 132"/>
                <a:gd name="T17" fmla="*/ 2147483647 h 36"/>
                <a:gd name="T18" fmla="*/ 2147483647 w 132"/>
                <a:gd name="T19" fmla="*/ 0 h 36"/>
                <a:gd name="T20" fmla="*/ 2147483647 w 132"/>
                <a:gd name="T21" fmla="*/ 0 h 36"/>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132" h="36">
                  <a:moveTo>
                    <a:pt x="24" y="0"/>
                  </a:moveTo>
                  <a:lnTo>
                    <a:pt x="24" y="12"/>
                  </a:lnTo>
                  <a:lnTo>
                    <a:pt x="0" y="18"/>
                  </a:lnTo>
                  <a:lnTo>
                    <a:pt x="30" y="30"/>
                  </a:lnTo>
                  <a:lnTo>
                    <a:pt x="42" y="36"/>
                  </a:lnTo>
                  <a:lnTo>
                    <a:pt x="66" y="36"/>
                  </a:lnTo>
                  <a:lnTo>
                    <a:pt x="84" y="24"/>
                  </a:lnTo>
                  <a:lnTo>
                    <a:pt x="132" y="30"/>
                  </a:lnTo>
                  <a:lnTo>
                    <a:pt x="108" y="18"/>
                  </a:lnTo>
                  <a:lnTo>
                    <a:pt x="72" y="0"/>
                  </a:lnTo>
                  <a:lnTo>
                    <a:pt x="24" y="0"/>
                  </a:lnTo>
                  <a:close/>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solidFill>
                  <a:srgbClr val="FFFFFF"/>
                </a:solidFill>
              </a:endParaRPr>
            </a:p>
          </p:txBody>
        </p:sp>
        <p:sp>
          <p:nvSpPr>
            <p:cNvPr id="443" name="Freeform 442"/>
            <p:cNvSpPr>
              <a:spLocks/>
            </p:cNvSpPr>
            <p:nvPr/>
          </p:nvSpPr>
          <p:spPr bwMode="auto">
            <a:xfrm>
              <a:off x="5652586" y="3446880"/>
              <a:ext cx="84323" cy="48218"/>
            </a:xfrm>
            <a:custGeom>
              <a:avLst/>
              <a:gdLst>
                <a:gd name="T0" fmla="*/ 0 w 60"/>
                <a:gd name="T1" fmla="*/ 2147483647 h 36"/>
                <a:gd name="T2" fmla="*/ 2147483647 w 60"/>
                <a:gd name="T3" fmla="*/ 0 h 36"/>
                <a:gd name="T4" fmla="*/ 2147483647 w 60"/>
                <a:gd name="T5" fmla="*/ 2147483647 h 36"/>
                <a:gd name="T6" fmla="*/ 2147483647 w 60"/>
                <a:gd name="T7" fmla="*/ 2147483647 h 36"/>
                <a:gd name="T8" fmla="*/ 2147483647 w 60"/>
                <a:gd name="T9" fmla="*/ 2147483647 h 36"/>
                <a:gd name="T10" fmla="*/ 2147483647 w 60"/>
                <a:gd name="T11" fmla="*/ 2147483647 h 36"/>
                <a:gd name="T12" fmla="*/ 0 w 60"/>
                <a:gd name="T13" fmla="*/ 2147483647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36">
                  <a:moveTo>
                    <a:pt x="0" y="12"/>
                  </a:moveTo>
                  <a:lnTo>
                    <a:pt x="36" y="0"/>
                  </a:lnTo>
                  <a:lnTo>
                    <a:pt x="60" y="6"/>
                  </a:lnTo>
                  <a:lnTo>
                    <a:pt x="60" y="18"/>
                  </a:lnTo>
                  <a:lnTo>
                    <a:pt x="54" y="36"/>
                  </a:lnTo>
                  <a:lnTo>
                    <a:pt x="30" y="24"/>
                  </a:lnTo>
                  <a:lnTo>
                    <a:pt x="0" y="12"/>
                  </a:lnTo>
                  <a:close/>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solidFill>
                  <a:srgbClr val="FFFFFF"/>
                </a:solidFill>
              </a:endParaRPr>
            </a:p>
          </p:txBody>
        </p:sp>
        <p:sp>
          <p:nvSpPr>
            <p:cNvPr id="444" name="Freeform 443"/>
            <p:cNvSpPr>
              <a:spLocks/>
            </p:cNvSpPr>
            <p:nvPr/>
          </p:nvSpPr>
          <p:spPr bwMode="auto">
            <a:xfrm>
              <a:off x="5557936" y="3353769"/>
              <a:ext cx="34417" cy="64845"/>
            </a:xfrm>
            <a:custGeom>
              <a:avLst/>
              <a:gdLst>
                <a:gd name="T0" fmla="*/ 0 w 24"/>
                <a:gd name="T1" fmla="*/ 2147483647 h 48"/>
                <a:gd name="T2" fmla="*/ 2147483647 w 24"/>
                <a:gd name="T3" fmla="*/ 2147483647 h 48"/>
                <a:gd name="T4" fmla="*/ 2147483647 w 24"/>
                <a:gd name="T5" fmla="*/ 0 h 48"/>
                <a:gd name="T6" fmla="*/ 2147483647 w 24"/>
                <a:gd name="T7" fmla="*/ 2147483647 h 48"/>
                <a:gd name="T8" fmla="*/ 2147483647 w 24"/>
                <a:gd name="T9" fmla="*/ 2147483647 h 48"/>
                <a:gd name="T10" fmla="*/ 0 w 24"/>
                <a:gd name="T11" fmla="*/ 2147483647 h 48"/>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4" h="48">
                  <a:moveTo>
                    <a:pt x="0" y="48"/>
                  </a:moveTo>
                  <a:lnTo>
                    <a:pt x="6" y="6"/>
                  </a:lnTo>
                  <a:lnTo>
                    <a:pt x="18" y="0"/>
                  </a:lnTo>
                  <a:lnTo>
                    <a:pt x="24" y="24"/>
                  </a:lnTo>
                  <a:lnTo>
                    <a:pt x="24" y="48"/>
                  </a:lnTo>
                  <a:lnTo>
                    <a:pt x="0" y="48"/>
                  </a:lnTo>
                  <a:close/>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solidFill>
                  <a:srgbClr val="FFFFFF"/>
                </a:solidFill>
              </a:endParaRPr>
            </a:p>
          </p:txBody>
        </p:sp>
        <p:sp>
          <p:nvSpPr>
            <p:cNvPr id="445" name="Freeform 444"/>
            <p:cNvSpPr>
              <a:spLocks/>
            </p:cNvSpPr>
            <p:nvPr/>
          </p:nvSpPr>
          <p:spPr bwMode="auto">
            <a:xfrm>
              <a:off x="5549333" y="3287261"/>
              <a:ext cx="43022" cy="49882"/>
            </a:xfrm>
            <a:custGeom>
              <a:avLst/>
              <a:gdLst>
                <a:gd name="T0" fmla="*/ 0 w 30"/>
                <a:gd name="T1" fmla="*/ 2147483647 h 37"/>
                <a:gd name="T2" fmla="*/ 2147483647 w 30"/>
                <a:gd name="T3" fmla="*/ 0 h 37"/>
                <a:gd name="T4" fmla="*/ 2147483647 w 30"/>
                <a:gd name="T5" fmla="*/ 2147483647 h 37"/>
                <a:gd name="T6" fmla="*/ 2147483647 w 30"/>
                <a:gd name="T7" fmla="*/ 2147483647 h 37"/>
                <a:gd name="T8" fmla="*/ 0 w 30"/>
                <a:gd name="T9" fmla="*/ 2147483647 h 3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 h="37">
                  <a:moveTo>
                    <a:pt x="0" y="12"/>
                  </a:moveTo>
                  <a:lnTo>
                    <a:pt x="24" y="0"/>
                  </a:lnTo>
                  <a:lnTo>
                    <a:pt x="30" y="24"/>
                  </a:lnTo>
                  <a:lnTo>
                    <a:pt x="24" y="37"/>
                  </a:lnTo>
                  <a:lnTo>
                    <a:pt x="0" y="12"/>
                  </a:lnTo>
                  <a:close/>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solidFill>
                  <a:srgbClr val="FFFFFF"/>
                </a:solidFill>
              </a:endParaRPr>
            </a:p>
          </p:txBody>
        </p:sp>
        <p:sp>
          <p:nvSpPr>
            <p:cNvPr id="446" name="Freeform 445"/>
            <p:cNvSpPr>
              <a:spLocks/>
            </p:cNvSpPr>
            <p:nvPr/>
          </p:nvSpPr>
          <p:spPr bwMode="auto">
            <a:xfrm>
              <a:off x="6414936" y="3471821"/>
              <a:ext cx="43023" cy="8314"/>
            </a:xfrm>
            <a:custGeom>
              <a:avLst/>
              <a:gdLst>
                <a:gd name="T0" fmla="*/ 2147483647 w 30"/>
                <a:gd name="T1" fmla="*/ 0 h 6"/>
                <a:gd name="T2" fmla="*/ 2147483647 w 30"/>
                <a:gd name="T3" fmla="*/ 0 h 6"/>
                <a:gd name="T4" fmla="*/ 0 w 30"/>
                <a:gd name="T5" fmla="*/ 2147483647 h 6"/>
                <a:gd name="T6" fmla="*/ 2147483647 w 30"/>
                <a:gd name="T7" fmla="*/ 0 h 6"/>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30" h="6">
                  <a:moveTo>
                    <a:pt x="24" y="0"/>
                  </a:moveTo>
                  <a:lnTo>
                    <a:pt x="30" y="0"/>
                  </a:lnTo>
                  <a:lnTo>
                    <a:pt x="0" y="6"/>
                  </a:lnTo>
                  <a:lnTo>
                    <a:pt x="24" y="0"/>
                  </a:lnTo>
                  <a:close/>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solidFill>
                  <a:srgbClr val="FFFFFF"/>
                </a:solidFill>
              </a:endParaRPr>
            </a:p>
          </p:txBody>
        </p:sp>
        <p:sp>
          <p:nvSpPr>
            <p:cNvPr id="447" name="Rectangle 446"/>
            <p:cNvSpPr>
              <a:spLocks noChangeArrowheads="1"/>
            </p:cNvSpPr>
            <p:nvPr/>
          </p:nvSpPr>
          <p:spPr bwMode="auto">
            <a:xfrm>
              <a:off x="6263498" y="3714576"/>
              <a:ext cx="0" cy="3325"/>
            </a:xfrm>
            <a:prstGeom prst="rect">
              <a:avLst/>
            </a:prstGeom>
            <a:grpFill/>
            <a:ln w="4445">
              <a:solidFill>
                <a:schemeClr val="bg1"/>
              </a:solidFill>
              <a:miter lim="800000"/>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pPr algn="ctr" eaLnBrk="1" hangingPunct="1">
                <a:spcBef>
                  <a:spcPct val="15000"/>
                </a:spcBef>
              </a:pPr>
              <a:endParaRPr lang="en-US" sz="1396" dirty="0">
                <a:solidFill>
                  <a:srgbClr val="FFFFFF"/>
                </a:solidFill>
              </a:endParaRPr>
            </a:p>
          </p:txBody>
        </p:sp>
        <p:sp>
          <p:nvSpPr>
            <p:cNvPr id="448" name="Freeform 447"/>
            <p:cNvSpPr>
              <a:spLocks/>
            </p:cNvSpPr>
            <p:nvPr/>
          </p:nvSpPr>
          <p:spPr bwMode="auto">
            <a:xfrm>
              <a:off x="5982995" y="3315526"/>
              <a:ext cx="533473" cy="187887"/>
            </a:xfrm>
            <a:custGeom>
              <a:avLst/>
              <a:gdLst>
                <a:gd name="T0" fmla="*/ 2147483647 w 10616"/>
                <a:gd name="T1" fmla="*/ 2147483647 h 10000"/>
                <a:gd name="T2" fmla="*/ 2147483647 w 10616"/>
                <a:gd name="T3" fmla="*/ 2147483647 h 10000"/>
                <a:gd name="T4" fmla="*/ 2147483647 w 10616"/>
                <a:gd name="T5" fmla="*/ 2147483647 h 10000"/>
                <a:gd name="T6" fmla="*/ 2147483647 w 10616"/>
                <a:gd name="T7" fmla="*/ 2147483647 h 10000"/>
                <a:gd name="T8" fmla="*/ 2147483647 w 10616"/>
                <a:gd name="T9" fmla="*/ 2147483647 h 10000"/>
                <a:gd name="T10" fmla="*/ 2147483647 w 10616"/>
                <a:gd name="T11" fmla="*/ 2147483647 h 10000"/>
                <a:gd name="T12" fmla="*/ 2147483647 w 10616"/>
                <a:gd name="T13" fmla="*/ 2147483647 h 10000"/>
                <a:gd name="T14" fmla="*/ 2147483647 w 10616"/>
                <a:gd name="T15" fmla="*/ 2147483647 h 10000"/>
                <a:gd name="T16" fmla="*/ 2147483647 w 10616"/>
                <a:gd name="T17" fmla="*/ 2147483647 h 10000"/>
                <a:gd name="T18" fmla="*/ 2147483647 w 10616"/>
                <a:gd name="T19" fmla="*/ 2147483647 h 10000"/>
                <a:gd name="T20" fmla="*/ 2147483647 w 10616"/>
                <a:gd name="T21" fmla="*/ 808041496 h 10000"/>
                <a:gd name="T22" fmla="*/ 2147483647 w 10616"/>
                <a:gd name="T23" fmla="*/ 808041496 h 10000"/>
                <a:gd name="T24" fmla="*/ 2147483647 w 10616"/>
                <a:gd name="T25" fmla="*/ 0 h 10000"/>
                <a:gd name="T26" fmla="*/ 2147483647 w 10616"/>
                <a:gd name="T27" fmla="*/ 0 h 10000"/>
                <a:gd name="T28" fmla="*/ 2147483647 w 10616"/>
                <a:gd name="T29" fmla="*/ 2147483647 h 10000"/>
                <a:gd name="T30" fmla="*/ 2147483647 w 10616"/>
                <a:gd name="T31" fmla="*/ 2147483647 h 10000"/>
                <a:gd name="T32" fmla="*/ 2147483647 w 10616"/>
                <a:gd name="T33" fmla="*/ 2147483647 h 10000"/>
                <a:gd name="T34" fmla="*/ 2147483647 w 10616"/>
                <a:gd name="T35" fmla="*/ 2147483647 h 10000"/>
                <a:gd name="T36" fmla="*/ 2147483647 w 10616"/>
                <a:gd name="T37" fmla="*/ 808041496 h 10000"/>
                <a:gd name="T38" fmla="*/ 2147483647 w 10616"/>
                <a:gd name="T39" fmla="*/ 0 h 10000"/>
                <a:gd name="T40" fmla="*/ 2147483647 w 10616"/>
                <a:gd name="T41" fmla="*/ 0 h 10000"/>
                <a:gd name="T42" fmla="*/ 2147483647 w 10616"/>
                <a:gd name="T43" fmla="*/ 0 h 10000"/>
                <a:gd name="T44" fmla="*/ 2147483647 w 10616"/>
                <a:gd name="T45" fmla="*/ 808041496 h 10000"/>
                <a:gd name="T46" fmla="*/ 2147483647 w 10616"/>
                <a:gd name="T47" fmla="*/ 2147483647 h 10000"/>
                <a:gd name="T48" fmla="*/ 2147483647 w 10616"/>
                <a:gd name="T49" fmla="*/ 2147483647 h 10000"/>
                <a:gd name="T50" fmla="*/ 2147483647 w 10616"/>
                <a:gd name="T51" fmla="*/ 2147483647 h 10000"/>
                <a:gd name="T52" fmla="*/ 2147483647 w 10616"/>
                <a:gd name="T53" fmla="*/ 2147483647 h 10000"/>
                <a:gd name="T54" fmla="*/ 2147483647 w 10616"/>
                <a:gd name="T55" fmla="*/ 2147483647 h 10000"/>
                <a:gd name="T56" fmla="*/ 2147483647 w 10616"/>
                <a:gd name="T57" fmla="*/ 2147483647 h 10000"/>
                <a:gd name="T58" fmla="*/ 2147483647 w 10616"/>
                <a:gd name="T59" fmla="*/ 2147483647 h 10000"/>
                <a:gd name="T60" fmla="*/ 2147483647 w 10616"/>
                <a:gd name="T61" fmla="*/ 2147483647 h 10000"/>
                <a:gd name="T62" fmla="*/ 0 w 10616"/>
                <a:gd name="T63" fmla="*/ 2147483647 h 10000"/>
                <a:gd name="T64" fmla="*/ 2147483647 w 10616"/>
                <a:gd name="T65" fmla="*/ 2147483647 h 10000"/>
                <a:gd name="T66" fmla="*/ 2147483647 w 10616"/>
                <a:gd name="T67" fmla="*/ 2147483647 h 10000"/>
                <a:gd name="T68" fmla="*/ 2147483647 w 10616"/>
                <a:gd name="T69" fmla="*/ 2147483647 h 10000"/>
                <a:gd name="T70" fmla="*/ 2147483647 w 10616"/>
                <a:gd name="T71" fmla="*/ 2147483647 h 10000"/>
                <a:gd name="T72" fmla="*/ 2147483647 w 10616"/>
                <a:gd name="T73" fmla="*/ 2147483647 h 10000"/>
                <a:gd name="T74" fmla="*/ 2147483647 w 10616"/>
                <a:gd name="T75" fmla="*/ 2147483647 h 10000"/>
                <a:gd name="T76" fmla="*/ 2147483647 w 10616"/>
                <a:gd name="T77" fmla="*/ 2147483647 h 10000"/>
                <a:gd name="T78" fmla="*/ 2147483647 w 10616"/>
                <a:gd name="T79" fmla="*/ 2147483647 h 10000"/>
                <a:gd name="T80" fmla="*/ 2147483647 w 10616"/>
                <a:gd name="T81" fmla="*/ 2147483647 h 10000"/>
                <a:gd name="T82" fmla="*/ 2147483647 w 10616"/>
                <a:gd name="T83" fmla="*/ 2147483647 h 10000"/>
                <a:gd name="T84" fmla="*/ 2147483647 w 10616"/>
                <a:gd name="T85" fmla="*/ 2147483647 h 10000"/>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0" t="0" r="r" b="b"/>
              <a:pathLst>
                <a:path w="10616" h="10000">
                  <a:moveTo>
                    <a:pt x="6379" y="8696"/>
                  </a:moveTo>
                  <a:lnTo>
                    <a:pt x="6718" y="9130"/>
                  </a:lnTo>
                  <a:lnTo>
                    <a:pt x="8582" y="8696"/>
                  </a:lnTo>
                  <a:lnTo>
                    <a:pt x="9430" y="8261"/>
                  </a:lnTo>
                  <a:lnTo>
                    <a:pt x="10277" y="7826"/>
                  </a:lnTo>
                  <a:lnTo>
                    <a:pt x="10616" y="8261"/>
                  </a:lnTo>
                  <a:cubicBezTo>
                    <a:pt x="10560" y="7826"/>
                    <a:pt x="10503" y="7392"/>
                    <a:pt x="10447" y="6957"/>
                  </a:cubicBezTo>
                  <a:lnTo>
                    <a:pt x="10447" y="3913"/>
                  </a:lnTo>
                  <a:cubicBezTo>
                    <a:pt x="10503" y="3768"/>
                    <a:pt x="10560" y="3623"/>
                    <a:pt x="10616" y="3478"/>
                  </a:cubicBezTo>
                  <a:lnTo>
                    <a:pt x="9938" y="1304"/>
                  </a:lnTo>
                  <a:lnTo>
                    <a:pt x="9599" y="435"/>
                  </a:lnTo>
                  <a:lnTo>
                    <a:pt x="9091" y="435"/>
                  </a:lnTo>
                  <a:cubicBezTo>
                    <a:pt x="9034" y="290"/>
                    <a:pt x="8978" y="145"/>
                    <a:pt x="8921" y="0"/>
                  </a:cubicBezTo>
                  <a:lnTo>
                    <a:pt x="8243" y="1304"/>
                  </a:lnTo>
                  <a:lnTo>
                    <a:pt x="7396" y="1304"/>
                  </a:lnTo>
                  <a:lnTo>
                    <a:pt x="7226" y="1304"/>
                  </a:lnTo>
                  <a:lnTo>
                    <a:pt x="6548" y="435"/>
                  </a:lnTo>
                  <a:lnTo>
                    <a:pt x="6040" y="0"/>
                  </a:lnTo>
                  <a:lnTo>
                    <a:pt x="4684" y="0"/>
                  </a:lnTo>
                  <a:lnTo>
                    <a:pt x="4345" y="0"/>
                  </a:lnTo>
                  <a:lnTo>
                    <a:pt x="3836" y="435"/>
                  </a:lnTo>
                  <a:lnTo>
                    <a:pt x="3497" y="1304"/>
                  </a:lnTo>
                  <a:lnTo>
                    <a:pt x="2650" y="1739"/>
                  </a:lnTo>
                  <a:cubicBezTo>
                    <a:pt x="2593" y="1594"/>
                    <a:pt x="2537" y="1449"/>
                    <a:pt x="2480" y="1304"/>
                  </a:cubicBezTo>
                  <a:lnTo>
                    <a:pt x="2311" y="1304"/>
                  </a:lnTo>
                  <a:lnTo>
                    <a:pt x="1972" y="2609"/>
                  </a:lnTo>
                  <a:cubicBezTo>
                    <a:pt x="1746" y="2609"/>
                    <a:pt x="1494" y="2631"/>
                    <a:pt x="1294" y="2609"/>
                  </a:cubicBezTo>
                  <a:cubicBezTo>
                    <a:pt x="1094" y="2587"/>
                    <a:pt x="883" y="2261"/>
                    <a:pt x="770" y="2478"/>
                  </a:cubicBezTo>
                  <a:cubicBezTo>
                    <a:pt x="657" y="2695"/>
                    <a:pt x="333" y="2962"/>
                    <a:pt x="205" y="3117"/>
                  </a:cubicBezTo>
                  <a:cubicBezTo>
                    <a:pt x="77" y="3272"/>
                    <a:pt x="0" y="3266"/>
                    <a:pt x="0" y="3407"/>
                  </a:cubicBezTo>
                  <a:cubicBezTo>
                    <a:pt x="113" y="3701"/>
                    <a:pt x="482" y="5084"/>
                    <a:pt x="698" y="5748"/>
                  </a:cubicBezTo>
                  <a:cubicBezTo>
                    <a:pt x="914" y="6412"/>
                    <a:pt x="1138" y="6900"/>
                    <a:pt x="1294" y="7391"/>
                  </a:cubicBezTo>
                  <a:cubicBezTo>
                    <a:pt x="1450" y="7882"/>
                    <a:pt x="1520" y="8261"/>
                    <a:pt x="1633" y="8696"/>
                  </a:cubicBezTo>
                  <a:lnTo>
                    <a:pt x="3158" y="9130"/>
                  </a:lnTo>
                  <a:lnTo>
                    <a:pt x="3328" y="9130"/>
                  </a:lnTo>
                  <a:lnTo>
                    <a:pt x="4514" y="10000"/>
                  </a:lnTo>
                  <a:lnTo>
                    <a:pt x="5192" y="9130"/>
                  </a:lnTo>
                  <a:lnTo>
                    <a:pt x="5870" y="10000"/>
                  </a:lnTo>
                  <a:lnTo>
                    <a:pt x="6379" y="8696"/>
                  </a:lnTo>
                  <a:close/>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solidFill>
                  <a:srgbClr val="FFFFFF"/>
                </a:solidFill>
              </a:endParaRPr>
            </a:p>
          </p:txBody>
        </p:sp>
        <p:sp>
          <p:nvSpPr>
            <p:cNvPr id="449" name="Freeform 448"/>
            <p:cNvSpPr>
              <a:spLocks/>
            </p:cNvSpPr>
            <p:nvPr/>
          </p:nvSpPr>
          <p:spPr bwMode="auto">
            <a:xfrm>
              <a:off x="6251453" y="3471821"/>
              <a:ext cx="196181" cy="152970"/>
            </a:xfrm>
            <a:custGeom>
              <a:avLst/>
              <a:gdLst>
                <a:gd name="T0" fmla="*/ 2147483647 w 139"/>
                <a:gd name="T1" fmla="*/ 2147483647 h 114"/>
                <a:gd name="T2" fmla="*/ 2147483647 w 139"/>
                <a:gd name="T3" fmla="*/ 2147483647 h 114"/>
                <a:gd name="T4" fmla="*/ 2147483647 w 139"/>
                <a:gd name="T5" fmla="*/ 2147483647 h 114"/>
                <a:gd name="T6" fmla="*/ 2147483647 w 139"/>
                <a:gd name="T7" fmla="*/ 2147483647 h 114"/>
                <a:gd name="T8" fmla="*/ 2147483647 w 139"/>
                <a:gd name="T9" fmla="*/ 2147483647 h 114"/>
                <a:gd name="T10" fmla="*/ 2147483647 w 139"/>
                <a:gd name="T11" fmla="*/ 2147483647 h 114"/>
                <a:gd name="T12" fmla="*/ 2147483647 w 139"/>
                <a:gd name="T13" fmla="*/ 0 h 114"/>
                <a:gd name="T14" fmla="*/ 2147483647 w 139"/>
                <a:gd name="T15" fmla="*/ 2147483647 h 114"/>
                <a:gd name="T16" fmla="*/ 2147483647 w 139"/>
                <a:gd name="T17" fmla="*/ 2147483647 h 114"/>
                <a:gd name="T18" fmla="*/ 2147483647 w 139"/>
                <a:gd name="T19" fmla="*/ 2147483647 h 114"/>
                <a:gd name="T20" fmla="*/ 2147483647 w 139"/>
                <a:gd name="T21" fmla="*/ 2147483647 h 114"/>
                <a:gd name="T22" fmla="*/ 2147483647 w 139"/>
                <a:gd name="T23" fmla="*/ 2147483647 h 114"/>
                <a:gd name="T24" fmla="*/ 2147483647 w 139"/>
                <a:gd name="T25" fmla="*/ 2147483647 h 114"/>
                <a:gd name="T26" fmla="*/ 0 w 139"/>
                <a:gd name="T27" fmla="*/ 2147483647 h 114"/>
                <a:gd name="T28" fmla="*/ 2147483647 w 139"/>
                <a:gd name="T29" fmla="*/ 2147483647 h 114"/>
                <a:gd name="T30" fmla="*/ 2147483647 w 139"/>
                <a:gd name="T31" fmla="*/ 2147483647 h 11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0" t="0" r="r" b="b"/>
              <a:pathLst>
                <a:path w="139" h="114">
                  <a:moveTo>
                    <a:pt x="25" y="114"/>
                  </a:moveTo>
                  <a:lnTo>
                    <a:pt x="61" y="96"/>
                  </a:lnTo>
                  <a:lnTo>
                    <a:pt x="73" y="90"/>
                  </a:lnTo>
                  <a:lnTo>
                    <a:pt x="115" y="66"/>
                  </a:lnTo>
                  <a:lnTo>
                    <a:pt x="127" y="24"/>
                  </a:lnTo>
                  <a:lnTo>
                    <a:pt x="139" y="6"/>
                  </a:lnTo>
                  <a:lnTo>
                    <a:pt x="139" y="0"/>
                  </a:lnTo>
                  <a:lnTo>
                    <a:pt x="115" y="6"/>
                  </a:lnTo>
                  <a:lnTo>
                    <a:pt x="49" y="12"/>
                  </a:lnTo>
                  <a:lnTo>
                    <a:pt x="37" y="6"/>
                  </a:lnTo>
                  <a:lnTo>
                    <a:pt x="19" y="24"/>
                  </a:lnTo>
                  <a:lnTo>
                    <a:pt x="25" y="48"/>
                  </a:lnTo>
                  <a:lnTo>
                    <a:pt x="0" y="102"/>
                  </a:lnTo>
                  <a:lnTo>
                    <a:pt x="13" y="102"/>
                  </a:lnTo>
                  <a:lnTo>
                    <a:pt x="25" y="114"/>
                  </a:lnTo>
                  <a:close/>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solidFill>
                  <a:srgbClr val="FFFFFF"/>
                </a:solidFill>
              </a:endParaRPr>
            </a:p>
          </p:txBody>
        </p:sp>
        <p:sp>
          <p:nvSpPr>
            <p:cNvPr id="450" name="Freeform 449"/>
            <p:cNvSpPr>
              <a:spLocks/>
            </p:cNvSpPr>
            <p:nvPr/>
          </p:nvSpPr>
          <p:spPr bwMode="auto">
            <a:xfrm>
              <a:off x="6225638" y="3593199"/>
              <a:ext cx="137671" cy="121378"/>
            </a:xfrm>
            <a:custGeom>
              <a:avLst/>
              <a:gdLst>
                <a:gd name="T0" fmla="*/ 2147483647 w 97"/>
                <a:gd name="T1" fmla="*/ 2147483647 h 90"/>
                <a:gd name="T2" fmla="*/ 2147483647 w 97"/>
                <a:gd name="T3" fmla="*/ 0 h 90"/>
                <a:gd name="T4" fmla="*/ 2147483647 w 97"/>
                <a:gd name="T5" fmla="*/ 2147483647 h 90"/>
                <a:gd name="T6" fmla="*/ 2147483647 w 97"/>
                <a:gd name="T7" fmla="*/ 2147483647 h 90"/>
                <a:gd name="T8" fmla="*/ 2147483647 w 97"/>
                <a:gd name="T9" fmla="*/ 2147483647 h 90"/>
                <a:gd name="T10" fmla="*/ 2147483647 w 97"/>
                <a:gd name="T11" fmla="*/ 2147483647 h 90"/>
                <a:gd name="T12" fmla="*/ 2147483647 w 97"/>
                <a:gd name="T13" fmla="*/ 2147483647 h 90"/>
                <a:gd name="T14" fmla="*/ 0 w 97"/>
                <a:gd name="T15" fmla="*/ 2147483647 h 90"/>
                <a:gd name="T16" fmla="*/ 2147483647 w 97"/>
                <a:gd name="T17" fmla="*/ 2147483647 h 90"/>
                <a:gd name="T18" fmla="*/ 2147483647 w 97"/>
                <a:gd name="T19" fmla="*/ 2147483647 h 90"/>
                <a:gd name="T20" fmla="*/ 2147483647 w 97"/>
                <a:gd name="T21" fmla="*/ 2147483647 h 90"/>
                <a:gd name="T22" fmla="*/ 2147483647 w 97"/>
                <a:gd name="T23" fmla="*/ 2147483647 h 90"/>
                <a:gd name="T24" fmla="*/ 2147483647 w 97"/>
                <a:gd name="T25" fmla="*/ 2147483647 h 90"/>
                <a:gd name="T26" fmla="*/ 2147483647 w 97"/>
                <a:gd name="T27" fmla="*/ 2147483647 h 90"/>
                <a:gd name="T28" fmla="*/ 2147483647 w 97"/>
                <a:gd name="T29" fmla="*/ 2147483647 h 90"/>
                <a:gd name="T30" fmla="*/ 2147483647 w 97"/>
                <a:gd name="T31" fmla="*/ 2147483647 h 90"/>
                <a:gd name="T32" fmla="*/ 2147483647 w 97"/>
                <a:gd name="T33" fmla="*/ 2147483647 h 90"/>
                <a:gd name="T34" fmla="*/ 2147483647 w 97"/>
                <a:gd name="T35" fmla="*/ 2147483647 h 90"/>
                <a:gd name="T36" fmla="*/ 2147483647 w 97"/>
                <a:gd name="T37" fmla="*/ 2147483647 h 90"/>
                <a:gd name="T38" fmla="*/ 2147483647 w 97"/>
                <a:gd name="T39" fmla="*/ 2147483647 h 90"/>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0" t="0" r="r" b="b"/>
              <a:pathLst>
                <a:path w="97" h="90">
                  <a:moveTo>
                    <a:pt x="91" y="24"/>
                  </a:moveTo>
                  <a:lnTo>
                    <a:pt x="91" y="0"/>
                  </a:lnTo>
                  <a:lnTo>
                    <a:pt x="79" y="6"/>
                  </a:lnTo>
                  <a:lnTo>
                    <a:pt x="43" y="24"/>
                  </a:lnTo>
                  <a:lnTo>
                    <a:pt x="31" y="12"/>
                  </a:lnTo>
                  <a:lnTo>
                    <a:pt x="18" y="12"/>
                  </a:lnTo>
                  <a:lnTo>
                    <a:pt x="12" y="18"/>
                  </a:lnTo>
                  <a:lnTo>
                    <a:pt x="0" y="42"/>
                  </a:lnTo>
                  <a:lnTo>
                    <a:pt x="18" y="90"/>
                  </a:lnTo>
                  <a:lnTo>
                    <a:pt x="25" y="90"/>
                  </a:lnTo>
                  <a:lnTo>
                    <a:pt x="37" y="90"/>
                  </a:lnTo>
                  <a:lnTo>
                    <a:pt x="49" y="78"/>
                  </a:lnTo>
                  <a:lnTo>
                    <a:pt x="67" y="78"/>
                  </a:lnTo>
                  <a:lnTo>
                    <a:pt x="73" y="66"/>
                  </a:lnTo>
                  <a:lnTo>
                    <a:pt x="61" y="36"/>
                  </a:lnTo>
                  <a:lnTo>
                    <a:pt x="85" y="30"/>
                  </a:lnTo>
                  <a:lnTo>
                    <a:pt x="97" y="24"/>
                  </a:lnTo>
                  <a:lnTo>
                    <a:pt x="91" y="24"/>
                  </a:lnTo>
                  <a:close/>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solidFill>
                  <a:srgbClr val="FFFFFF"/>
                </a:solidFill>
              </a:endParaRPr>
            </a:p>
          </p:txBody>
        </p:sp>
        <p:sp>
          <p:nvSpPr>
            <p:cNvPr id="451" name="Freeform 450"/>
            <p:cNvSpPr>
              <a:spLocks/>
            </p:cNvSpPr>
            <p:nvPr/>
          </p:nvSpPr>
          <p:spPr bwMode="auto">
            <a:xfrm>
              <a:off x="6225638" y="3593199"/>
              <a:ext cx="137671" cy="121378"/>
            </a:xfrm>
            <a:custGeom>
              <a:avLst/>
              <a:gdLst>
                <a:gd name="T0" fmla="*/ 2147483647 w 97"/>
                <a:gd name="T1" fmla="*/ 2147483647 h 90"/>
                <a:gd name="T2" fmla="*/ 2147483647 w 97"/>
                <a:gd name="T3" fmla="*/ 0 h 90"/>
                <a:gd name="T4" fmla="*/ 2147483647 w 97"/>
                <a:gd name="T5" fmla="*/ 2147483647 h 90"/>
                <a:gd name="T6" fmla="*/ 2147483647 w 97"/>
                <a:gd name="T7" fmla="*/ 2147483647 h 90"/>
                <a:gd name="T8" fmla="*/ 2147483647 w 97"/>
                <a:gd name="T9" fmla="*/ 2147483647 h 90"/>
                <a:gd name="T10" fmla="*/ 2147483647 w 97"/>
                <a:gd name="T11" fmla="*/ 2147483647 h 90"/>
                <a:gd name="T12" fmla="*/ 2147483647 w 97"/>
                <a:gd name="T13" fmla="*/ 2147483647 h 90"/>
                <a:gd name="T14" fmla="*/ 0 w 97"/>
                <a:gd name="T15" fmla="*/ 2147483647 h 90"/>
                <a:gd name="T16" fmla="*/ 2147483647 w 97"/>
                <a:gd name="T17" fmla="*/ 2147483647 h 90"/>
                <a:gd name="T18" fmla="*/ 2147483647 w 97"/>
                <a:gd name="T19" fmla="*/ 2147483647 h 90"/>
                <a:gd name="T20" fmla="*/ 2147483647 w 97"/>
                <a:gd name="T21" fmla="*/ 2147483647 h 90"/>
                <a:gd name="T22" fmla="*/ 2147483647 w 97"/>
                <a:gd name="T23" fmla="*/ 2147483647 h 90"/>
                <a:gd name="T24" fmla="*/ 2147483647 w 97"/>
                <a:gd name="T25" fmla="*/ 2147483647 h 90"/>
                <a:gd name="T26" fmla="*/ 2147483647 w 97"/>
                <a:gd name="T27" fmla="*/ 2147483647 h 90"/>
                <a:gd name="T28" fmla="*/ 2147483647 w 97"/>
                <a:gd name="T29" fmla="*/ 2147483647 h 90"/>
                <a:gd name="T30" fmla="*/ 2147483647 w 97"/>
                <a:gd name="T31" fmla="*/ 2147483647 h 90"/>
                <a:gd name="T32" fmla="*/ 2147483647 w 97"/>
                <a:gd name="T33" fmla="*/ 2147483647 h 90"/>
                <a:gd name="T34" fmla="*/ 2147483647 w 97"/>
                <a:gd name="T35" fmla="*/ 2147483647 h 90"/>
                <a:gd name="T36" fmla="*/ 2147483647 w 97"/>
                <a:gd name="T37" fmla="*/ 2147483647 h 90"/>
                <a:gd name="T38" fmla="*/ 2147483647 w 97"/>
                <a:gd name="T39" fmla="*/ 2147483647 h 90"/>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0" t="0" r="r" b="b"/>
              <a:pathLst>
                <a:path w="97" h="90">
                  <a:moveTo>
                    <a:pt x="91" y="24"/>
                  </a:moveTo>
                  <a:lnTo>
                    <a:pt x="91" y="0"/>
                  </a:lnTo>
                  <a:lnTo>
                    <a:pt x="79" y="6"/>
                  </a:lnTo>
                  <a:lnTo>
                    <a:pt x="43" y="24"/>
                  </a:lnTo>
                  <a:lnTo>
                    <a:pt x="31" y="12"/>
                  </a:lnTo>
                  <a:lnTo>
                    <a:pt x="18" y="12"/>
                  </a:lnTo>
                  <a:lnTo>
                    <a:pt x="12" y="18"/>
                  </a:lnTo>
                  <a:lnTo>
                    <a:pt x="0" y="42"/>
                  </a:lnTo>
                  <a:lnTo>
                    <a:pt x="18" y="90"/>
                  </a:lnTo>
                  <a:lnTo>
                    <a:pt x="25" y="90"/>
                  </a:lnTo>
                  <a:lnTo>
                    <a:pt x="37" y="90"/>
                  </a:lnTo>
                  <a:lnTo>
                    <a:pt x="49" y="78"/>
                  </a:lnTo>
                  <a:lnTo>
                    <a:pt x="67" y="78"/>
                  </a:lnTo>
                  <a:lnTo>
                    <a:pt x="73" y="66"/>
                  </a:lnTo>
                  <a:lnTo>
                    <a:pt x="61" y="36"/>
                  </a:lnTo>
                  <a:lnTo>
                    <a:pt x="85" y="30"/>
                  </a:lnTo>
                  <a:lnTo>
                    <a:pt x="97" y="24"/>
                  </a:lnTo>
                  <a:lnTo>
                    <a:pt x="91" y="24"/>
                  </a:lnTo>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solidFill>
                  <a:srgbClr val="FFFFFF"/>
                </a:solidFill>
              </a:endParaRPr>
            </a:p>
          </p:txBody>
        </p:sp>
        <p:sp>
          <p:nvSpPr>
            <p:cNvPr id="452" name="Freeform 451"/>
            <p:cNvSpPr>
              <a:spLocks/>
            </p:cNvSpPr>
            <p:nvPr/>
          </p:nvSpPr>
          <p:spPr bwMode="auto">
            <a:xfrm>
              <a:off x="6702323" y="3822653"/>
              <a:ext cx="129066" cy="81471"/>
            </a:xfrm>
            <a:custGeom>
              <a:avLst/>
              <a:gdLst>
                <a:gd name="T0" fmla="*/ 2147483647 w 90"/>
                <a:gd name="T1" fmla="*/ 2147483647 h 60"/>
                <a:gd name="T2" fmla="*/ 2147483647 w 90"/>
                <a:gd name="T3" fmla="*/ 2147483647 h 60"/>
                <a:gd name="T4" fmla="*/ 2147483647 w 90"/>
                <a:gd name="T5" fmla="*/ 2147483647 h 60"/>
                <a:gd name="T6" fmla="*/ 2147483647 w 90"/>
                <a:gd name="T7" fmla="*/ 2147483647 h 60"/>
                <a:gd name="T8" fmla="*/ 2147483647 w 90"/>
                <a:gd name="T9" fmla="*/ 0 h 60"/>
                <a:gd name="T10" fmla="*/ 2147483647 w 90"/>
                <a:gd name="T11" fmla="*/ 2147483647 h 60"/>
                <a:gd name="T12" fmla="*/ 2147483647 w 90"/>
                <a:gd name="T13" fmla="*/ 2147483647 h 60"/>
                <a:gd name="T14" fmla="*/ 0 w 90"/>
                <a:gd name="T15" fmla="*/ 2147483647 h 60"/>
                <a:gd name="T16" fmla="*/ 2147483647 w 90"/>
                <a:gd name="T17" fmla="*/ 2147483647 h 6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90" h="60">
                  <a:moveTo>
                    <a:pt x="18" y="48"/>
                  </a:moveTo>
                  <a:lnTo>
                    <a:pt x="66" y="60"/>
                  </a:lnTo>
                  <a:lnTo>
                    <a:pt x="78" y="30"/>
                  </a:lnTo>
                  <a:lnTo>
                    <a:pt x="90" y="24"/>
                  </a:lnTo>
                  <a:lnTo>
                    <a:pt x="84" y="0"/>
                  </a:lnTo>
                  <a:lnTo>
                    <a:pt x="30" y="18"/>
                  </a:lnTo>
                  <a:lnTo>
                    <a:pt x="6" y="6"/>
                  </a:lnTo>
                  <a:lnTo>
                    <a:pt x="0" y="24"/>
                  </a:lnTo>
                  <a:lnTo>
                    <a:pt x="18" y="48"/>
                  </a:lnTo>
                  <a:close/>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solidFill>
                  <a:srgbClr val="FFFFFF"/>
                </a:solidFill>
              </a:endParaRPr>
            </a:p>
          </p:txBody>
        </p:sp>
        <p:sp>
          <p:nvSpPr>
            <p:cNvPr id="453" name="Freeform 452"/>
            <p:cNvSpPr>
              <a:spLocks/>
            </p:cNvSpPr>
            <p:nvPr/>
          </p:nvSpPr>
          <p:spPr bwMode="auto">
            <a:xfrm>
              <a:off x="6721254" y="3854242"/>
              <a:ext cx="203063" cy="227791"/>
            </a:xfrm>
            <a:custGeom>
              <a:avLst/>
              <a:gdLst>
                <a:gd name="T0" fmla="*/ 2147483647 w 24"/>
                <a:gd name="T1" fmla="*/ 2147483647 h 28"/>
                <a:gd name="T2" fmla="*/ 2147483647 w 24"/>
                <a:gd name="T3" fmla="*/ 2147483647 h 28"/>
                <a:gd name="T4" fmla="*/ 2147483647 w 24"/>
                <a:gd name="T5" fmla="*/ 2147483647 h 28"/>
                <a:gd name="T6" fmla="*/ 2147483647 w 24"/>
                <a:gd name="T7" fmla="*/ 2147483647 h 28"/>
                <a:gd name="T8" fmla="*/ 0 w 24"/>
                <a:gd name="T9" fmla="*/ 2147483647 h 28"/>
                <a:gd name="T10" fmla="*/ 2147483647 w 24"/>
                <a:gd name="T11" fmla="*/ 2147483647 h 28"/>
                <a:gd name="T12" fmla="*/ 2147483647 w 24"/>
                <a:gd name="T13" fmla="*/ 2147483647 h 28"/>
                <a:gd name="T14" fmla="*/ 2147483647 w 24"/>
                <a:gd name="T15" fmla="*/ 2147483647 h 28"/>
                <a:gd name="T16" fmla="*/ 2147483647 w 24"/>
                <a:gd name="T17" fmla="*/ 2147483647 h 28"/>
                <a:gd name="T18" fmla="*/ 2147483647 w 24"/>
                <a:gd name="T19" fmla="*/ 2147483647 h 28"/>
                <a:gd name="T20" fmla="*/ 2147483647 w 24"/>
                <a:gd name="T21" fmla="*/ 2147483647 h 28"/>
                <a:gd name="T22" fmla="*/ 2147483647 w 24"/>
                <a:gd name="T23" fmla="*/ 2147483647 h 28"/>
                <a:gd name="T24" fmla="*/ 2147483647 w 24"/>
                <a:gd name="T25" fmla="*/ 0 h 28"/>
                <a:gd name="T26" fmla="*/ 2147483647 w 24"/>
                <a:gd name="T27" fmla="*/ 0 h 28"/>
                <a:gd name="T28" fmla="*/ 2147483647 w 24"/>
                <a:gd name="T29" fmla="*/ 2147483647 h 28"/>
                <a:gd name="T30" fmla="*/ 2147483647 w 24"/>
                <a:gd name="T31" fmla="*/ 2147483647 h 28"/>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0" t="0" r="r" b="b"/>
              <a:pathLst>
                <a:path w="24" h="28">
                  <a:moveTo>
                    <a:pt x="9" y="6"/>
                  </a:moveTo>
                  <a:cubicBezTo>
                    <a:pt x="10" y="6"/>
                    <a:pt x="10" y="6"/>
                    <a:pt x="10" y="6"/>
                  </a:cubicBezTo>
                  <a:cubicBezTo>
                    <a:pt x="9" y="13"/>
                    <a:pt x="9" y="13"/>
                    <a:pt x="9" y="13"/>
                  </a:cubicBezTo>
                  <a:cubicBezTo>
                    <a:pt x="4" y="17"/>
                    <a:pt x="4" y="17"/>
                    <a:pt x="4" y="17"/>
                  </a:cubicBezTo>
                  <a:cubicBezTo>
                    <a:pt x="4" y="17"/>
                    <a:pt x="3" y="18"/>
                    <a:pt x="0" y="18"/>
                  </a:cubicBezTo>
                  <a:cubicBezTo>
                    <a:pt x="1" y="21"/>
                    <a:pt x="1" y="21"/>
                    <a:pt x="1" y="21"/>
                  </a:cubicBezTo>
                  <a:cubicBezTo>
                    <a:pt x="4" y="28"/>
                    <a:pt x="4" y="28"/>
                    <a:pt x="4" y="28"/>
                  </a:cubicBezTo>
                  <a:cubicBezTo>
                    <a:pt x="11" y="23"/>
                    <a:pt x="11" y="23"/>
                    <a:pt x="11" y="23"/>
                  </a:cubicBezTo>
                  <a:cubicBezTo>
                    <a:pt x="17" y="15"/>
                    <a:pt x="17" y="15"/>
                    <a:pt x="17" y="15"/>
                  </a:cubicBezTo>
                  <a:cubicBezTo>
                    <a:pt x="20" y="11"/>
                    <a:pt x="20" y="11"/>
                    <a:pt x="20" y="11"/>
                  </a:cubicBezTo>
                  <a:cubicBezTo>
                    <a:pt x="24" y="7"/>
                    <a:pt x="24" y="7"/>
                    <a:pt x="24" y="7"/>
                  </a:cubicBezTo>
                  <a:cubicBezTo>
                    <a:pt x="16" y="1"/>
                    <a:pt x="16" y="1"/>
                    <a:pt x="16" y="1"/>
                  </a:cubicBezTo>
                  <a:cubicBezTo>
                    <a:pt x="13" y="0"/>
                    <a:pt x="13" y="0"/>
                    <a:pt x="13" y="0"/>
                  </a:cubicBezTo>
                  <a:cubicBezTo>
                    <a:pt x="13" y="0"/>
                    <a:pt x="13" y="0"/>
                    <a:pt x="13" y="0"/>
                  </a:cubicBezTo>
                  <a:cubicBezTo>
                    <a:pt x="11" y="1"/>
                    <a:pt x="11" y="1"/>
                    <a:pt x="11" y="1"/>
                  </a:cubicBezTo>
                  <a:lnTo>
                    <a:pt x="9" y="6"/>
                  </a:lnTo>
                  <a:close/>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solidFill>
                  <a:srgbClr val="FFFFFF"/>
                </a:solidFill>
              </a:endParaRPr>
            </a:p>
          </p:txBody>
        </p:sp>
        <p:sp>
          <p:nvSpPr>
            <p:cNvPr id="454" name="Freeform 453"/>
            <p:cNvSpPr>
              <a:spLocks/>
            </p:cNvSpPr>
            <p:nvPr/>
          </p:nvSpPr>
          <p:spPr bwMode="auto">
            <a:xfrm>
              <a:off x="6466563" y="4000561"/>
              <a:ext cx="287387" cy="172921"/>
            </a:xfrm>
            <a:custGeom>
              <a:avLst/>
              <a:gdLst>
                <a:gd name="T0" fmla="*/ 2147483647 w 34"/>
                <a:gd name="T1" fmla="*/ 0 h 21"/>
                <a:gd name="T2" fmla="*/ 2147483647 w 34"/>
                <a:gd name="T3" fmla="*/ 2147483647 h 21"/>
                <a:gd name="T4" fmla="*/ 2147483647 w 34"/>
                <a:gd name="T5" fmla="*/ 2147483647 h 21"/>
                <a:gd name="T6" fmla="*/ 2147483647 w 34"/>
                <a:gd name="T7" fmla="*/ 2147483647 h 21"/>
                <a:gd name="T8" fmla="*/ 0 w 34"/>
                <a:gd name="T9" fmla="*/ 2147483647 h 21"/>
                <a:gd name="T10" fmla="*/ 2147483647 w 34"/>
                <a:gd name="T11" fmla="*/ 2147483647 h 21"/>
                <a:gd name="T12" fmla="*/ 2147483647 w 34"/>
                <a:gd name="T13" fmla="*/ 2147483647 h 21"/>
                <a:gd name="T14" fmla="*/ 2147483647 w 34"/>
                <a:gd name="T15" fmla="*/ 2147483647 h 21"/>
                <a:gd name="T16" fmla="*/ 2147483647 w 34"/>
                <a:gd name="T17" fmla="*/ 2147483647 h 21"/>
                <a:gd name="T18" fmla="*/ 2147483647 w 34"/>
                <a:gd name="T19" fmla="*/ 2147483647 h 21"/>
                <a:gd name="T20" fmla="*/ 2147483647 w 34"/>
                <a:gd name="T21" fmla="*/ 2147483647 h 21"/>
                <a:gd name="T22" fmla="*/ 2147483647 w 34"/>
                <a:gd name="T23" fmla="*/ 2147483647 h 21"/>
                <a:gd name="T24" fmla="*/ 2147483647 w 34"/>
                <a:gd name="T25" fmla="*/ 2147483647 h 21"/>
                <a:gd name="T26" fmla="*/ 2147483647 w 34"/>
                <a:gd name="T27" fmla="*/ 0 h 21"/>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34" h="21">
                  <a:moveTo>
                    <a:pt x="30" y="0"/>
                  </a:moveTo>
                  <a:cubicBezTo>
                    <a:pt x="25" y="2"/>
                    <a:pt x="18" y="3"/>
                    <a:pt x="18" y="4"/>
                  </a:cubicBezTo>
                  <a:cubicBezTo>
                    <a:pt x="16" y="5"/>
                    <a:pt x="14" y="7"/>
                    <a:pt x="14" y="7"/>
                  </a:cubicBezTo>
                  <a:cubicBezTo>
                    <a:pt x="3" y="7"/>
                    <a:pt x="3" y="7"/>
                    <a:pt x="3" y="7"/>
                  </a:cubicBezTo>
                  <a:cubicBezTo>
                    <a:pt x="0" y="8"/>
                    <a:pt x="0" y="8"/>
                    <a:pt x="0" y="8"/>
                  </a:cubicBezTo>
                  <a:cubicBezTo>
                    <a:pt x="1" y="12"/>
                    <a:pt x="1" y="12"/>
                    <a:pt x="1" y="12"/>
                  </a:cubicBezTo>
                  <a:cubicBezTo>
                    <a:pt x="5" y="21"/>
                    <a:pt x="5" y="21"/>
                    <a:pt x="5" y="21"/>
                  </a:cubicBezTo>
                  <a:cubicBezTo>
                    <a:pt x="12" y="19"/>
                    <a:pt x="12" y="19"/>
                    <a:pt x="12" y="19"/>
                  </a:cubicBezTo>
                  <a:cubicBezTo>
                    <a:pt x="15" y="19"/>
                    <a:pt x="15" y="19"/>
                    <a:pt x="15" y="19"/>
                  </a:cubicBezTo>
                  <a:cubicBezTo>
                    <a:pt x="19" y="15"/>
                    <a:pt x="19" y="15"/>
                    <a:pt x="19" y="15"/>
                  </a:cubicBezTo>
                  <a:cubicBezTo>
                    <a:pt x="25" y="13"/>
                    <a:pt x="25" y="13"/>
                    <a:pt x="25" y="13"/>
                  </a:cubicBezTo>
                  <a:cubicBezTo>
                    <a:pt x="34" y="10"/>
                    <a:pt x="34" y="10"/>
                    <a:pt x="34" y="10"/>
                  </a:cubicBezTo>
                  <a:cubicBezTo>
                    <a:pt x="31" y="3"/>
                    <a:pt x="31" y="3"/>
                    <a:pt x="31" y="3"/>
                  </a:cubicBezTo>
                  <a:lnTo>
                    <a:pt x="30" y="0"/>
                  </a:lnTo>
                  <a:close/>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solidFill>
                  <a:srgbClr val="FFFFFF"/>
                </a:solidFill>
              </a:endParaRPr>
            </a:p>
          </p:txBody>
        </p:sp>
        <p:sp>
          <p:nvSpPr>
            <p:cNvPr id="455" name="Freeform 454"/>
            <p:cNvSpPr>
              <a:spLocks/>
            </p:cNvSpPr>
            <p:nvPr/>
          </p:nvSpPr>
          <p:spPr bwMode="auto">
            <a:xfrm>
              <a:off x="6263498" y="3624790"/>
              <a:ext cx="533473" cy="442279"/>
            </a:xfrm>
            <a:custGeom>
              <a:avLst/>
              <a:gdLst>
                <a:gd name="T0" fmla="*/ 2147483647 w 63"/>
                <a:gd name="T1" fmla="*/ 2147483647 h 54"/>
                <a:gd name="T2" fmla="*/ 2147483647 w 63"/>
                <a:gd name="T3" fmla="*/ 2147483647 h 54"/>
                <a:gd name="T4" fmla="*/ 2147483647 w 63"/>
                <a:gd name="T5" fmla="*/ 2147483647 h 54"/>
                <a:gd name="T6" fmla="*/ 2147483647 w 63"/>
                <a:gd name="T7" fmla="*/ 2147483647 h 54"/>
                <a:gd name="T8" fmla="*/ 2147483647 w 63"/>
                <a:gd name="T9" fmla="*/ 2147483647 h 54"/>
                <a:gd name="T10" fmla="*/ 2147483647 w 63"/>
                <a:gd name="T11" fmla="*/ 2147483647 h 54"/>
                <a:gd name="T12" fmla="*/ 2147483647 w 63"/>
                <a:gd name="T13" fmla="*/ 2147483647 h 54"/>
                <a:gd name="T14" fmla="*/ 2147483647 w 63"/>
                <a:gd name="T15" fmla="*/ 2147483647 h 54"/>
                <a:gd name="T16" fmla="*/ 2147483647 w 63"/>
                <a:gd name="T17" fmla="*/ 2147483647 h 54"/>
                <a:gd name="T18" fmla="*/ 2147483647 w 63"/>
                <a:gd name="T19" fmla="*/ 2147483647 h 54"/>
                <a:gd name="T20" fmla="*/ 2147483647 w 63"/>
                <a:gd name="T21" fmla="*/ 2147483647 h 54"/>
                <a:gd name="T22" fmla="*/ 2147483647 w 63"/>
                <a:gd name="T23" fmla="*/ 2147483647 h 54"/>
                <a:gd name="T24" fmla="*/ 2147483647 w 63"/>
                <a:gd name="T25" fmla="*/ 2147483647 h 54"/>
                <a:gd name="T26" fmla="*/ 2147483647 w 63"/>
                <a:gd name="T27" fmla="*/ 2147483647 h 54"/>
                <a:gd name="T28" fmla="*/ 2147483647 w 63"/>
                <a:gd name="T29" fmla="*/ 0 h 54"/>
                <a:gd name="T30" fmla="*/ 2147483647 w 63"/>
                <a:gd name="T31" fmla="*/ 0 h 54"/>
                <a:gd name="T32" fmla="*/ 2147483647 w 63"/>
                <a:gd name="T33" fmla="*/ 2147483647 h 54"/>
                <a:gd name="T34" fmla="*/ 2147483647 w 63"/>
                <a:gd name="T35" fmla="*/ 2147483647 h 54"/>
                <a:gd name="T36" fmla="*/ 2147483647 w 63"/>
                <a:gd name="T37" fmla="*/ 2147483647 h 54"/>
                <a:gd name="T38" fmla="*/ 2147483647 w 63"/>
                <a:gd name="T39" fmla="*/ 2147483647 h 54"/>
                <a:gd name="T40" fmla="*/ 2147483647 w 63"/>
                <a:gd name="T41" fmla="*/ 2147483647 h 54"/>
                <a:gd name="T42" fmla="*/ 2147483647 w 63"/>
                <a:gd name="T43" fmla="*/ 2147483647 h 54"/>
                <a:gd name="T44" fmla="*/ 0 w 63"/>
                <a:gd name="T45" fmla="*/ 2147483647 h 54"/>
                <a:gd name="T46" fmla="*/ 2147483647 w 63"/>
                <a:gd name="T47" fmla="*/ 2147483647 h 54"/>
                <a:gd name="T48" fmla="*/ 2147483647 w 63"/>
                <a:gd name="T49" fmla="*/ 2147483647 h 54"/>
                <a:gd name="T50" fmla="*/ 2147483647 w 63"/>
                <a:gd name="T51" fmla="*/ 2147483647 h 54"/>
                <a:gd name="T52" fmla="*/ 2147483647 w 63"/>
                <a:gd name="T53" fmla="*/ 2147483647 h 54"/>
                <a:gd name="T54" fmla="*/ 2147483647 w 63"/>
                <a:gd name="T55" fmla="*/ 2147483647 h 54"/>
                <a:gd name="T56" fmla="*/ 2147483647 w 63"/>
                <a:gd name="T57" fmla="*/ 2147483647 h 54"/>
                <a:gd name="T58" fmla="*/ 2147483647 w 63"/>
                <a:gd name="T59" fmla="*/ 2147483647 h 54"/>
                <a:gd name="T60" fmla="*/ 2147483647 w 63"/>
                <a:gd name="T61" fmla="*/ 2147483647 h 54"/>
                <a:gd name="T62" fmla="*/ 2147483647 w 63"/>
                <a:gd name="T63" fmla="*/ 2147483647 h 54"/>
                <a:gd name="T64" fmla="*/ 2147483647 w 63"/>
                <a:gd name="T65" fmla="*/ 2147483647 h 54"/>
                <a:gd name="T66" fmla="*/ 2147483647 w 63"/>
                <a:gd name="T67" fmla="*/ 2147483647 h 54"/>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0" t="0" r="r" b="b"/>
              <a:pathLst>
                <a:path w="63" h="54">
                  <a:moveTo>
                    <a:pt x="63" y="34"/>
                  </a:moveTo>
                  <a:cubicBezTo>
                    <a:pt x="55" y="32"/>
                    <a:pt x="55" y="32"/>
                    <a:pt x="55" y="32"/>
                  </a:cubicBezTo>
                  <a:cubicBezTo>
                    <a:pt x="52" y="28"/>
                    <a:pt x="52" y="28"/>
                    <a:pt x="52" y="28"/>
                  </a:cubicBezTo>
                  <a:cubicBezTo>
                    <a:pt x="53" y="25"/>
                    <a:pt x="53" y="25"/>
                    <a:pt x="53" y="25"/>
                  </a:cubicBezTo>
                  <a:cubicBezTo>
                    <a:pt x="52" y="25"/>
                    <a:pt x="52" y="25"/>
                    <a:pt x="52" y="25"/>
                  </a:cubicBezTo>
                  <a:cubicBezTo>
                    <a:pt x="48" y="23"/>
                    <a:pt x="48" y="23"/>
                    <a:pt x="48" y="23"/>
                  </a:cubicBezTo>
                  <a:cubicBezTo>
                    <a:pt x="46" y="17"/>
                    <a:pt x="46" y="17"/>
                    <a:pt x="46" y="17"/>
                  </a:cubicBezTo>
                  <a:cubicBezTo>
                    <a:pt x="42" y="13"/>
                    <a:pt x="42" y="13"/>
                    <a:pt x="42" y="13"/>
                  </a:cubicBezTo>
                  <a:cubicBezTo>
                    <a:pt x="42" y="12"/>
                    <a:pt x="42" y="12"/>
                    <a:pt x="42" y="12"/>
                  </a:cubicBezTo>
                  <a:cubicBezTo>
                    <a:pt x="39" y="12"/>
                    <a:pt x="39" y="12"/>
                    <a:pt x="39" y="12"/>
                  </a:cubicBezTo>
                  <a:cubicBezTo>
                    <a:pt x="36" y="10"/>
                    <a:pt x="36" y="10"/>
                    <a:pt x="36" y="10"/>
                  </a:cubicBezTo>
                  <a:cubicBezTo>
                    <a:pt x="28" y="9"/>
                    <a:pt x="28" y="9"/>
                    <a:pt x="28" y="9"/>
                  </a:cubicBezTo>
                  <a:cubicBezTo>
                    <a:pt x="25" y="6"/>
                    <a:pt x="25" y="6"/>
                    <a:pt x="25" y="6"/>
                  </a:cubicBezTo>
                  <a:cubicBezTo>
                    <a:pt x="15" y="1"/>
                    <a:pt x="15" y="1"/>
                    <a:pt x="15" y="1"/>
                  </a:cubicBezTo>
                  <a:cubicBezTo>
                    <a:pt x="11" y="0"/>
                    <a:pt x="11" y="0"/>
                    <a:pt x="11" y="0"/>
                  </a:cubicBezTo>
                  <a:cubicBezTo>
                    <a:pt x="12" y="0"/>
                    <a:pt x="12" y="0"/>
                    <a:pt x="12" y="0"/>
                  </a:cubicBezTo>
                  <a:cubicBezTo>
                    <a:pt x="10" y="1"/>
                    <a:pt x="10" y="1"/>
                    <a:pt x="10" y="1"/>
                  </a:cubicBezTo>
                  <a:cubicBezTo>
                    <a:pt x="6" y="2"/>
                    <a:pt x="6" y="2"/>
                    <a:pt x="6" y="2"/>
                  </a:cubicBezTo>
                  <a:cubicBezTo>
                    <a:pt x="8" y="7"/>
                    <a:pt x="8" y="7"/>
                    <a:pt x="8" y="7"/>
                  </a:cubicBezTo>
                  <a:cubicBezTo>
                    <a:pt x="7" y="9"/>
                    <a:pt x="7" y="9"/>
                    <a:pt x="7" y="9"/>
                  </a:cubicBezTo>
                  <a:cubicBezTo>
                    <a:pt x="4" y="9"/>
                    <a:pt x="4" y="9"/>
                    <a:pt x="4" y="9"/>
                  </a:cubicBezTo>
                  <a:cubicBezTo>
                    <a:pt x="2" y="11"/>
                    <a:pt x="2" y="11"/>
                    <a:pt x="2" y="11"/>
                  </a:cubicBezTo>
                  <a:cubicBezTo>
                    <a:pt x="0" y="11"/>
                    <a:pt x="0" y="11"/>
                    <a:pt x="0" y="11"/>
                  </a:cubicBezTo>
                  <a:cubicBezTo>
                    <a:pt x="2" y="15"/>
                    <a:pt x="2" y="15"/>
                    <a:pt x="2" y="15"/>
                  </a:cubicBezTo>
                  <a:cubicBezTo>
                    <a:pt x="9" y="29"/>
                    <a:pt x="9" y="29"/>
                    <a:pt x="9" y="29"/>
                  </a:cubicBezTo>
                  <a:cubicBezTo>
                    <a:pt x="13" y="33"/>
                    <a:pt x="13" y="33"/>
                    <a:pt x="13" y="33"/>
                  </a:cubicBezTo>
                  <a:cubicBezTo>
                    <a:pt x="15" y="39"/>
                    <a:pt x="15" y="39"/>
                    <a:pt x="15" y="39"/>
                  </a:cubicBezTo>
                  <a:cubicBezTo>
                    <a:pt x="17" y="46"/>
                    <a:pt x="17" y="46"/>
                    <a:pt x="17" y="46"/>
                  </a:cubicBezTo>
                  <a:cubicBezTo>
                    <a:pt x="24" y="53"/>
                    <a:pt x="24" y="53"/>
                    <a:pt x="24" y="53"/>
                  </a:cubicBezTo>
                  <a:cubicBezTo>
                    <a:pt x="24" y="54"/>
                    <a:pt x="24" y="54"/>
                    <a:pt x="24" y="54"/>
                  </a:cubicBezTo>
                  <a:cubicBezTo>
                    <a:pt x="27" y="53"/>
                    <a:pt x="27" y="53"/>
                    <a:pt x="27" y="53"/>
                  </a:cubicBezTo>
                  <a:cubicBezTo>
                    <a:pt x="38" y="53"/>
                    <a:pt x="38" y="53"/>
                    <a:pt x="38" y="53"/>
                  </a:cubicBezTo>
                  <a:cubicBezTo>
                    <a:pt x="38" y="53"/>
                    <a:pt x="40" y="51"/>
                    <a:pt x="42" y="50"/>
                  </a:cubicBezTo>
                  <a:cubicBezTo>
                    <a:pt x="42" y="49"/>
                    <a:pt x="49" y="48"/>
                    <a:pt x="54" y="46"/>
                  </a:cubicBezTo>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solidFill>
                  <a:srgbClr val="FFFFFF"/>
                </a:solidFill>
              </a:endParaRPr>
            </a:p>
          </p:txBody>
        </p:sp>
        <p:sp>
          <p:nvSpPr>
            <p:cNvPr id="456" name="Freeform 455"/>
            <p:cNvSpPr>
              <a:spLocks/>
            </p:cNvSpPr>
            <p:nvPr/>
          </p:nvSpPr>
          <p:spPr bwMode="auto">
            <a:xfrm>
              <a:off x="6721254" y="3904124"/>
              <a:ext cx="84324" cy="96437"/>
            </a:xfrm>
            <a:custGeom>
              <a:avLst/>
              <a:gdLst>
                <a:gd name="T0" fmla="*/ 0 w 10"/>
                <a:gd name="T1" fmla="*/ 2147483647 h 12"/>
                <a:gd name="T2" fmla="*/ 2147483647 w 10"/>
                <a:gd name="T3" fmla="*/ 2147483647 h 12"/>
                <a:gd name="T4" fmla="*/ 2147483647 w 10"/>
                <a:gd name="T5" fmla="*/ 2147483647 h 12"/>
                <a:gd name="T6" fmla="*/ 2147483647 w 10"/>
                <a:gd name="T7" fmla="*/ 0 h 12"/>
                <a:gd name="T8" fmla="*/ 2147483647 w 10"/>
                <a:gd name="T9" fmla="*/ 0 h 1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 h="12">
                  <a:moveTo>
                    <a:pt x="0" y="12"/>
                  </a:moveTo>
                  <a:cubicBezTo>
                    <a:pt x="3" y="12"/>
                    <a:pt x="4" y="11"/>
                    <a:pt x="4" y="11"/>
                  </a:cubicBezTo>
                  <a:cubicBezTo>
                    <a:pt x="9" y="7"/>
                    <a:pt x="9" y="7"/>
                    <a:pt x="9" y="7"/>
                  </a:cubicBezTo>
                  <a:cubicBezTo>
                    <a:pt x="10" y="0"/>
                    <a:pt x="10" y="0"/>
                    <a:pt x="10" y="0"/>
                  </a:cubicBezTo>
                  <a:cubicBezTo>
                    <a:pt x="9" y="0"/>
                    <a:pt x="9" y="0"/>
                    <a:pt x="9" y="0"/>
                  </a:cubicBezTo>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solidFill>
                  <a:srgbClr val="FFFFFF"/>
                </a:solidFill>
              </a:endParaRPr>
            </a:p>
          </p:txBody>
        </p:sp>
        <p:sp>
          <p:nvSpPr>
            <p:cNvPr id="457" name="Freeform 456"/>
            <p:cNvSpPr>
              <a:spLocks/>
            </p:cNvSpPr>
            <p:nvPr/>
          </p:nvSpPr>
          <p:spPr bwMode="auto">
            <a:xfrm>
              <a:off x="6354705" y="3461845"/>
              <a:ext cx="270178" cy="262707"/>
            </a:xfrm>
            <a:custGeom>
              <a:avLst/>
              <a:gdLst>
                <a:gd name="T0" fmla="*/ 2147483647 w 192"/>
                <a:gd name="T1" fmla="*/ 2147483647 h 192"/>
                <a:gd name="T2" fmla="*/ 2147483647 w 192"/>
                <a:gd name="T3" fmla="*/ 2147483647 h 192"/>
                <a:gd name="T4" fmla="*/ 2147483647 w 192"/>
                <a:gd name="T5" fmla="*/ 2147483647 h 192"/>
                <a:gd name="T6" fmla="*/ 2147483647 w 192"/>
                <a:gd name="T7" fmla="*/ 2147483647 h 192"/>
                <a:gd name="T8" fmla="*/ 2147483647 w 192"/>
                <a:gd name="T9" fmla="*/ 2147483647 h 192"/>
                <a:gd name="T10" fmla="*/ 2147483647 w 192"/>
                <a:gd name="T11" fmla="*/ 0 h 192"/>
                <a:gd name="T12" fmla="*/ 2147483647 w 192"/>
                <a:gd name="T13" fmla="*/ 2147483647 h 192"/>
                <a:gd name="T14" fmla="*/ 2147483647 w 192"/>
                <a:gd name="T15" fmla="*/ 2147483647 h 192"/>
                <a:gd name="T16" fmla="*/ 2147483647 w 192"/>
                <a:gd name="T17" fmla="*/ 2147483647 h 192"/>
                <a:gd name="T18" fmla="*/ 2147483647 w 192"/>
                <a:gd name="T19" fmla="*/ 2147483647 h 192"/>
                <a:gd name="T20" fmla="*/ 2147483647 w 192"/>
                <a:gd name="T21" fmla="*/ 2147483647 h 192"/>
                <a:gd name="T22" fmla="*/ 0 w 192"/>
                <a:gd name="T23" fmla="*/ 2147483647 h 192"/>
                <a:gd name="T24" fmla="*/ 0 w 192"/>
                <a:gd name="T25" fmla="*/ 2147483647 h 192"/>
                <a:gd name="T26" fmla="*/ 2147483647 w 192"/>
                <a:gd name="T27" fmla="*/ 2147483647 h 192"/>
                <a:gd name="T28" fmla="*/ 2147483647 w 192"/>
                <a:gd name="T29" fmla="*/ 2147483647 h 192"/>
                <a:gd name="T30" fmla="*/ 2147483647 w 192"/>
                <a:gd name="T31" fmla="*/ 2147483647 h 192"/>
                <a:gd name="T32" fmla="*/ 2147483647 w 192"/>
                <a:gd name="T33" fmla="*/ 2147483647 h 192"/>
                <a:gd name="T34" fmla="*/ 2147483647 w 192"/>
                <a:gd name="T35" fmla="*/ 2147483647 h 192"/>
                <a:gd name="T36" fmla="*/ 2147483647 w 192"/>
                <a:gd name="T37" fmla="*/ 2147483647 h 192"/>
                <a:gd name="T38" fmla="*/ 2147483647 w 192"/>
                <a:gd name="T39" fmla="*/ 2147483647 h 192"/>
                <a:gd name="T40" fmla="*/ 2147483647 w 192"/>
                <a:gd name="T41" fmla="*/ 2147483647 h 192"/>
                <a:gd name="T42" fmla="*/ 2147483647 w 192"/>
                <a:gd name="T43" fmla="*/ 2147483647 h 192"/>
                <a:gd name="T44" fmla="*/ 2147483647 w 192"/>
                <a:gd name="T45" fmla="*/ 2147483647 h 192"/>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192" h="192">
                  <a:moveTo>
                    <a:pt x="168" y="120"/>
                  </a:moveTo>
                  <a:lnTo>
                    <a:pt x="132" y="90"/>
                  </a:lnTo>
                  <a:lnTo>
                    <a:pt x="132" y="66"/>
                  </a:lnTo>
                  <a:lnTo>
                    <a:pt x="138" y="42"/>
                  </a:lnTo>
                  <a:lnTo>
                    <a:pt x="114" y="6"/>
                  </a:lnTo>
                  <a:lnTo>
                    <a:pt x="102" y="0"/>
                  </a:lnTo>
                  <a:lnTo>
                    <a:pt x="72" y="6"/>
                  </a:lnTo>
                  <a:lnTo>
                    <a:pt x="66" y="6"/>
                  </a:lnTo>
                  <a:lnTo>
                    <a:pt x="66" y="12"/>
                  </a:lnTo>
                  <a:lnTo>
                    <a:pt x="54" y="30"/>
                  </a:lnTo>
                  <a:lnTo>
                    <a:pt x="42" y="72"/>
                  </a:lnTo>
                  <a:lnTo>
                    <a:pt x="0" y="96"/>
                  </a:lnTo>
                  <a:lnTo>
                    <a:pt x="0" y="120"/>
                  </a:lnTo>
                  <a:lnTo>
                    <a:pt x="24" y="126"/>
                  </a:lnTo>
                  <a:lnTo>
                    <a:pt x="84" y="156"/>
                  </a:lnTo>
                  <a:lnTo>
                    <a:pt x="102" y="174"/>
                  </a:lnTo>
                  <a:lnTo>
                    <a:pt x="150" y="180"/>
                  </a:lnTo>
                  <a:lnTo>
                    <a:pt x="168" y="192"/>
                  </a:lnTo>
                  <a:lnTo>
                    <a:pt x="186" y="192"/>
                  </a:lnTo>
                  <a:lnTo>
                    <a:pt x="180" y="180"/>
                  </a:lnTo>
                  <a:lnTo>
                    <a:pt x="192" y="174"/>
                  </a:lnTo>
                  <a:lnTo>
                    <a:pt x="180" y="150"/>
                  </a:lnTo>
                  <a:lnTo>
                    <a:pt x="168" y="120"/>
                  </a:lnTo>
                  <a:close/>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solidFill>
                  <a:srgbClr val="FFFFFF"/>
                </a:solidFill>
              </a:endParaRPr>
            </a:p>
          </p:txBody>
        </p:sp>
        <p:sp>
          <p:nvSpPr>
            <p:cNvPr id="458" name="Freeform 457"/>
            <p:cNvSpPr>
              <a:spLocks/>
            </p:cNvSpPr>
            <p:nvPr/>
          </p:nvSpPr>
          <p:spPr bwMode="auto">
            <a:xfrm>
              <a:off x="6509585" y="3390349"/>
              <a:ext cx="509381" cy="447267"/>
            </a:xfrm>
            <a:custGeom>
              <a:avLst/>
              <a:gdLst>
                <a:gd name="T0" fmla="*/ 2147483647 w 60"/>
                <a:gd name="T1" fmla="*/ 2147483647 h 55"/>
                <a:gd name="T2" fmla="*/ 2147483647 w 60"/>
                <a:gd name="T3" fmla="*/ 2147483647 h 55"/>
                <a:gd name="T4" fmla="*/ 2147483647 w 60"/>
                <a:gd name="T5" fmla="*/ 2147483647 h 55"/>
                <a:gd name="T6" fmla="*/ 2147483647 w 60"/>
                <a:gd name="T7" fmla="*/ 2147483647 h 55"/>
                <a:gd name="T8" fmla="*/ 2147483647 w 60"/>
                <a:gd name="T9" fmla="*/ 2147483647 h 55"/>
                <a:gd name="T10" fmla="*/ 2147483647 w 60"/>
                <a:gd name="T11" fmla="*/ 2147483647 h 55"/>
                <a:gd name="T12" fmla="*/ 2147483647 w 60"/>
                <a:gd name="T13" fmla="*/ 2147483647 h 55"/>
                <a:gd name="T14" fmla="*/ 2147483647 w 60"/>
                <a:gd name="T15" fmla="*/ 2147483647 h 55"/>
                <a:gd name="T16" fmla="*/ 2147483647 w 60"/>
                <a:gd name="T17" fmla="*/ 2147483647 h 55"/>
                <a:gd name="T18" fmla="*/ 2147483647 w 60"/>
                <a:gd name="T19" fmla="*/ 2147483647 h 55"/>
                <a:gd name="T20" fmla="*/ 2147483647 w 60"/>
                <a:gd name="T21" fmla="*/ 2147483647 h 55"/>
                <a:gd name="T22" fmla="*/ 2147483647 w 60"/>
                <a:gd name="T23" fmla="*/ 2147483647 h 55"/>
                <a:gd name="T24" fmla="*/ 2147483647 w 60"/>
                <a:gd name="T25" fmla="*/ 2147483647 h 55"/>
                <a:gd name="T26" fmla="*/ 2147483647 w 60"/>
                <a:gd name="T27" fmla="*/ 2147483647 h 55"/>
                <a:gd name="T28" fmla="*/ 2147483647 w 60"/>
                <a:gd name="T29" fmla="*/ 2147483647 h 55"/>
                <a:gd name="T30" fmla="*/ 2147483647 w 60"/>
                <a:gd name="T31" fmla="*/ 2147483647 h 55"/>
                <a:gd name="T32" fmla="*/ 2147483647 w 60"/>
                <a:gd name="T33" fmla="*/ 2147483647 h 55"/>
                <a:gd name="T34" fmla="*/ 2147483647 w 60"/>
                <a:gd name="T35" fmla="*/ 2147483647 h 55"/>
                <a:gd name="T36" fmla="*/ 2147483647 w 60"/>
                <a:gd name="T37" fmla="*/ 2147483647 h 55"/>
                <a:gd name="T38" fmla="*/ 2147483647 w 60"/>
                <a:gd name="T39" fmla="*/ 2147483647 h 55"/>
                <a:gd name="T40" fmla="*/ 2147483647 w 60"/>
                <a:gd name="T41" fmla="*/ 0 h 55"/>
                <a:gd name="T42" fmla="*/ 2147483647 w 60"/>
                <a:gd name="T43" fmla="*/ 2147483647 h 55"/>
                <a:gd name="T44" fmla="*/ 2147483647 w 60"/>
                <a:gd name="T45" fmla="*/ 2147483647 h 55"/>
                <a:gd name="T46" fmla="*/ 0 w 60"/>
                <a:gd name="T47" fmla="*/ 0 h 55"/>
                <a:gd name="T48" fmla="*/ 0 w 60"/>
                <a:gd name="T49" fmla="*/ 0 h 55"/>
                <a:gd name="T50" fmla="*/ 0 w 60"/>
                <a:gd name="T51" fmla="*/ 2147483647 h 55"/>
                <a:gd name="T52" fmla="*/ 2147483647 w 60"/>
                <a:gd name="T53" fmla="*/ 2147483647 h 55"/>
                <a:gd name="T54" fmla="*/ 2147483647 w 60"/>
                <a:gd name="T55" fmla="*/ 2147483647 h 55"/>
                <a:gd name="T56" fmla="*/ 2147483647 w 60"/>
                <a:gd name="T57" fmla="*/ 2147483647 h 55"/>
                <a:gd name="T58" fmla="*/ 2147483647 w 60"/>
                <a:gd name="T59" fmla="*/ 2147483647 h 55"/>
                <a:gd name="T60" fmla="*/ 2147483647 w 60"/>
                <a:gd name="T61" fmla="*/ 2147483647 h 55"/>
                <a:gd name="T62" fmla="*/ 2147483647 w 60"/>
                <a:gd name="T63" fmla="*/ 2147483647 h 55"/>
                <a:gd name="T64" fmla="*/ 2147483647 w 60"/>
                <a:gd name="T65" fmla="*/ 2147483647 h 55"/>
                <a:gd name="T66" fmla="*/ 2147483647 w 60"/>
                <a:gd name="T67" fmla="*/ 2147483647 h 55"/>
                <a:gd name="T68" fmla="*/ 2147483647 w 60"/>
                <a:gd name="T69" fmla="*/ 2147483647 h 55"/>
                <a:gd name="T70" fmla="*/ 2147483647 w 60"/>
                <a:gd name="T71" fmla="*/ 2147483647 h 55"/>
                <a:gd name="T72" fmla="*/ 2147483647 w 60"/>
                <a:gd name="T73" fmla="*/ 2147483647 h 55"/>
                <a:gd name="T74" fmla="*/ 2147483647 w 60"/>
                <a:gd name="T75" fmla="*/ 2147483647 h 55"/>
                <a:gd name="T76" fmla="*/ 2147483647 w 60"/>
                <a:gd name="T77" fmla="*/ 2147483647 h 55"/>
                <a:gd name="T78" fmla="*/ 2147483647 w 60"/>
                <a:gd name="T79" fmla="*/ 2147483647 h 55"/>
                <a:gd name="T80" fmla="*/ 2147483647 w 60"/>
                <a:gd name="T81" fmla="*/ 2147483647 h 55"/>
                <a:gd name="T82" fmla="*/ 2147483647 w 60"/>
                <a:gd name="T83" fmla="*/ 2147483647 h 55"/>
                <a:gd name="T84" fmla="*/ 2147483647 w 60"/>
                <a:gd name="T85" fmla="*/ 2147483647 h 55"/>
                <a:gd name="T86" fmla="*/ 2147483647 w 60"/>
                <a:gd name="T87" fmla="*/ 2147483647 h 55"/>
                <a:gd name="T88" fmla="*/ 2147483647 w 60"/>
                <a:gd name="T89" fmla="*/ 2147483647 h 55"/>
                <a:gd name="T90" fmla="*/ 2147483647 w 60"/>
                <a:gd name="T91" fmla="*/ 2147483647 h 55"/>
                <a:gd name="T92" fmla="*/ 2147483647 w 60"/>
                <a:gd name="T93" fmla="*/ 2147483647 h 55"/>
                <a:gd name="T94" fmla="*/ 2147483647 w 60"/>
                <a:gd name="T95" fmla="*/ 2147483647 h 55"/>
                <a:gd name="T96" fmla="*/ 2147483647 w 60"/>
                <a:gd name="T97" fmla="*/ 2147483647 h 55"/>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0" t="0" r="r" b="b"/>
              <a:pathLst>
                <a:path w="60" h="55">
                  <a:moveTo>
                    <a:pt x="53" y="38"/>
                  </a:moveTo>
                  <a:cubicBezTo>
                    <a:pt x="53" y="38"/>
                    <a:pt x="53" y="38"/>
                    <a:pt x="53" y="38"/>
                  </a:cubicBezTo>
                  <a:cubicBezTo>
                    <a:pt x="55" y="32"/>
                    <a:pt x="55" y="32"/>
                    <a:pt x="55" y="32"/>
                  </a:cubicBezTo>
                  <a:cubicBezTo>
                    <a:pt x="51" y="30"/>
                    <a:pt x="51" y="30"/>
                    <a:pt x="51" y="30"/>
                  </a:cubicBezTo>
                  <a:cubicBezTo>
                    <a:pt x="51" y="25"/>
                    <a:pt x="51" y="25"/>
                    <a:pt x="51" y="25"/>
                  </a:cubicBezTo>
                  <a:cubicBezTo>
                    <a:pt x="52" y="21"/>
                    <a:pt x="52" y="21"/>
                    <a:pt x="52" y="21"/>
                  </a:cubicBezTo>
                  <a:cubicBezTo>
                    <a:pt x="53" y="12"/>
                    <a:pt x="53" y="12"/>
                    <a:pt x="53" y="12"/>
                  </a:cubicBezTo>
                  <a:cubicBezTo>
                    <a:pt x="49" y="11"/>
                    <a:pt x="49" y="11"/>
                    <a:pt x="49" y="11"/>
                  </a:cubicBezTo>
                  <a:cubicBezTo>
                    <a:pt x="45" y="8"/>
                    <a:pt x="45" y="8"/>
                    <a:pt x="45" y="8"/>
                  </a:cubicBezTo>
                  <a:cubicBezTo>
                    <a:pt x="40" y="5"/>
                    <a:pt x="40" y="5"/>
                    <a:pt x="40" y="5"/>
                  </a:cubicBezTo>
                  <a:cubicBezTo>
                    <a:pt x="36" y="6"/>
                    <a:pt x="36" y="6"/>
                    <a:pt x="36" y="6"/>
                  </a:cubicBezTo>
                  <a:cubicBezTo>
                    <a:pt x="31" y="8"/>
                    <a:pt x="31" y="8"/>
                    <a:pt x="31" y="8"/>
                  </a:cubicBezTo>
                  <a:cubicBezTo>
                    <a:pt x="30" y="10"/>
                    <a:pt x="30" y="10"/>
                    <a:pt x="30" y="10"/>
                  </a:cubicBezTo>
                  <a:cubicBezTo>
                    <a:pt x="26" y="11"/>
                    <a:pt x="26" y="11"/>
                    <a:pt x="26" y="11"/>
                  </a:cubicBezTo>
                  <a:cubicBezTo>
                    <a:pt x="22" y="11"/>
                    <a:pt x="22" y="11"/>
                    <a:pt x="22" y="11"/>
                  </a:cubicBezTo>
                  <a:cubicBezTo>
                    <a:pt x="19" y="9"/>
                    <a:pt x="19" y="9"/>
                    <a:pt x="19" y="9"/>
                  </a:cubicBezTo>
                  <a:cubicBezTo>
                    <a:pt x="15" y="9"/>
                    <a:pt x="15" y="9"/>
                    <a:pt x="15" y="9"/>
                  </a:cubicBezTo>
                  <a:cubicBezTo>
                    <a:pt x="15" y="6"/>
                    <a:pt x="15" y="6"/>
                    <a:pt x="15" y="6"/>
                  </a:cubicBezTo>
                  <a:cubicBezTo>
                    <a:pt x="12" y="4"/>
                    <a:pt x="12" y="4"/>
                    <a:pt x="12" y="4"/>
                  </a:cubicBezTo>
                  <a:cubicBezTo>
                    <a:pt x="12" y="2"/>
                    <a:pt x="12" y="2"/>
                    <a:pt x="12" y="2"/>
                  </a:cubicBezTo>
                  <a:cubicBezTo>
                    <a:pt x="10" y="0"/>
                    <a:pt x="10" y="0"/>
                    <a:pt x="10" y="0"/>
                  </a:cubicBezTo>
                  <a:cubicBezTo>
                    <a:pt x="6" y="3"/>
                    <a:pt x="6" y="3"/>
                    <a:pt x="6" y="3"/>
                  </a:cubicBezTo>
                  <a:cubicBezTo>
                    <a:pt x="3" y="2"/>
                    <a:pt x="3" y="2"/>
                    <a:pt x="3" y="2"/>
                  </a:cubicBezTo>
                  <a:cubicBezTo>
                    <a:pt x="0" y="0"/>
                    <a:pt x="0" y="0"/>
                    <a:pt x="0" y="0"/>
                  </a:cubicBezTo>
                  <a:cubicBezTo>
                    <a:pt x="0" y="0"/>
                    <a:pt x="0" y="0"/>
                    <a:pt x="0" y="0"/>
                  </a:cubicBezTo>
                  <a:cubicBezTo>
                    <a:pt x="0" y="0"/>
                    <a:pt x="0" y="6"/>
                    <a:pt x="0" y="7"/>
                  </a:cubicBezTo>
                  <a:cubicBezTo>
                    <a:pt x="0" y="7"/>
                    <a:pt x="1" y="10"/>
                    <a:pt x="1" y="10"/>
                  </a:cubicBezTo>
                  <a:cubicBezTo>
                    <a:pt x="1" y="10"/>
                    <a:pt x="1" y="10"/>
                    <a:pt x="1" y="10"/>
                  </a:cubicBezTo>
                  <a:cubicBezTo>
                    <a:pt x="5" y="16"/>
                    <a:pt x="5" y="16"/>
                    <a:pt x="5" y="16"/>
                  </a:cubicBezTo>
                  <a:cubicBezTo>
                    <a:pt x="4" y="20"/>
                    <a:pt x="4" y="20"/>
                    <a:pt x="4" y="20"/>
                  </a:cubicBezTo>
                  <a:cubicBezTo>
                    <a:pt x="4" y="24"/>
                    <a:pt x="4" y="24"/>
                    <a:pt x="4" y="24"/>
                  </a:cubicBezTo>
                  <a:cubicBezTo>
                    <a:pt x="10" y="29"/>
                    <a:pt x="10" y="29"/>
                    <a:pt x="10" y="29"/>
                  </a:cubicBezTo>
                  <a:cubicBezTo>
                    <a:pt x="12" y="34"/>
                    <a:pt x="12" y="34"/>
                    <a:pt x="12" y="34"/>
                  </a:cubicBezTo>
                  <a:cubicBezTo>
                    <a:pt x="14" y="38"/>
                    <a:pt x="14" y="38"/>
                    <a:pt x="14" y="38"/>
                  </a:cubicBezTo>
                  <a:cubicBezTo>
                    <a:pt x="15" y="36"/>
                    <a:pt x="15" y="36"/>
                    <a:pt x="15" y="36"/>
                  </a:cubicBezTo>
                  <a:cubicBezTo>
                    <a:pt x="19" y="39"/>
                    <a:pt x="19" y="39"/>
                    <a:pt x="19" y="39"/>
                  </a:cubicBezTo>
                  <a:cubicBezTo>
                    <a:pt x="23" y="44"/>
                    <a:pt x="23" y="44"/>
                    <a:pt x="23" y="44"/>
                  </a:cubicBezTo>
                  <a:cubicBezTo>
                    <a:pt x="28" y="48"/>
                    <a:pt x="28" y="48"/>
                    <a:pt x="28" y="48"/>
                  </a:cubicBezTo>
                  <a:cubicBezTo>
                    <a:pt x="34" y="49"/>
                    <a:pt x="34" y="49"/>
                    <a:pt x="34" y="49"/>
                  </a:cubicBezTo>
                  <a:cubicBezTo>
                    <a:pt x="39" y="48"/>
                    <a:pt x="39" y="48"/>
                    <a:pt x="39" y="48"/>
                  </a:cubicBezTo>
                  <a:cubicBezTo>
                    <a:pt x="42" y="52"/>
                    <a:pt x="42" y="52"/>
                    <a:pt x="42" y="52"/>
                  </a:cubicBezTo>
                  <a:cubicBezTo>
                    <a:pt x="53" y="55"/>
                    <a:pt x="53" y="55"/>
                    <a:pt x="53" y="55"/>
                  </a:cubicBezTo>
                  <a:cubicBezTo>
                    <a:pt x="55" y="55"/>
                    <a:pt x="55" y="55"/>
                    <a:pt x="55" y="55"/>
                  </a:cubicBezTo>
                  <a:cubicBezTo>
                    <a:pt x="55" y="51"/>
                    <a:pt x="55" y="51"/>
                    <a:pt x="55" y="51"/>
                  </a:cubicBezTo>
                  <a:cubicBezTo>
                    <a:pt x="60" y="49"/>
                    <a:pt x="60" y="49"/>
                    <a:pt x="60" y="49"/>
                  </a:cubicBezTo>
                  <a:cubicBezTo>
                    <a:pt x="59" y="46"/>
                    <a:pt x="59" y="46"/>
                    <a:pt x="59" y="46"/>
                  </a:cubicBezTo>
                  <a:cubicBezTo>
                    <a:pt x="58" y="44"/>
                    <a:pt x="58" y="44"/>
                    <a:pt x="58" y="44"/>
                  </a:cubicBezTo>
                  <a:cubicBezTo>
                    <a:pt x="54" y="40"/>
                    <a:pt x="54" y="40"/>
                    <a:pt x="54" y="40"/>
                  </a:cubicBezTo>
                  <a:cubicBezTo>
                    <a:pt x="53" y="38"/>
                    <a:pt x="53" y="38"/>
                    <a:pt x="53" y="38"/>
                  </a:cubicBezTo>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solidFill>
                  <a:srgbClr val="FFFFFF"/>
                </a:solidFill>
              </a:endParaRPr>
            </a:p>
          </p:txBody>
        </p:sp>
        <p:sp>
          <p:nvSpPr>
            <p:cNvPr id="459" name="Freeform 458"/>
            <p:cNvSpPr>
              <a:spLocks/>
            </p:cNvSpPr>
            <p:nvPr/>
          </p:nvSpPr>
          <p:spPr bwMode="auto">
            <a:xfrm>
              <a:off x="5867696" y="2735243"/>
              <a:ext cx="172088" cy="113063"/>
            </a:xfrm>
            <a:custGeom>
              <a:avLst/>
              <a:gdLst>
                <a:gd name="T0" fmla="*/ 2147483647 w 20"/>
                <a:gd name="T1" fmla="*/ 2147483647 h 14"/>
                <a:gd name="T2" fmla="*/ 2147483647 w 20"/>
                <a:gd name="T3" fmla="*/ 2147483647 h 14"/>
                <a:gd name="T4" fmla="*/ 2147483647 w 20"/>
                <a:gd name="T5" fmla="*/ 0 h 14"/>
                <a:gd name="T6" fmla="*/ 2147483647 w 20"/>
                <a:gd name="T7" fmla="*/ 2147483647 h 14"/>
                <a:gd name="T8" fmla="*/ 2147483647 w 20"/>
                <a:gd name="T9" fmla="*/ 0 h 14"/>
                <a:gd name="T10" fmla="*/ 2147483647 w 20"/>
                <a:gd name="T11" fmla="*/ 0 h 14"/>
                <a:gd name="T12" fmla="*/ 2147483647 w 20"/>
                <a:gd name="T13" fmla="*/ 2147483647 h 14"/>
                <a:gd name="T14" fmla="*/ 2147483647 w 20"/>
                <a:gd name="T15" fmla="*/ 2147483647 h 14"/>
                <a:gd name="T16" fmla="*/ 0 w 20"/>
                <a:gd name="T17" fmla="*/ 2147483647 h 14"/>
                <a:gd name="T18" fmla="*/ 2147483647 w 20"/>
                <a:gd name="T19" fmla="*/ 2147483647 h 14"/>
                <a:gd name="T20" fmla="*/ 2147483647 w 20"/>
                <a:gd name="T21" fmla="*/ 2147483647 h 14"/>
                <a:gd name="T22" fmla="*/ 2147483647 w 20"/>
                <a:gd name="T23" fmla="*/ 2147483647 h 14"/>
                <a:gd name="T24" fmla="*/ 2147483647 w 20"/>
                <a:gd name="T25" fmla="*/ 2147483647 h 14"/>
                <a:gd name="T26" fmla="*/ 2147483647 w 20"/>
                <a:gd name="T27" fmla="*/ 2147483647 h 14"/>
                <a:gd name="T28" fmla="*/ 2147483647 w 20"/>
                <a:gd name="T29" fmla="*/ 2147483647 h 14"/>
                <a:gd name="T30" fmla="*/ 2147483647 w 20"/>
                <a:gd name="T31" fmla="*/ 2147483647 h 14"/>
                <a:gd name="T32" fmla="*/ 2147483647 w 20"/>
                <a:gd name="T33" fmla="*/ 2147483647 h 14"/>
                <a:gd name="T34" fmla="*/ 2147483647 w 20"/>
                <a:gd name="T35" fmla="*/ 2147483647 h 14"/>
                <a:gd name="T36" fmla="*/ 2147483647 w 20"/>
                <a:gd name="T37" fmla="*/ 2147483647 h 14"/>
                <a:gd name="T38" fmla="*/ 2147483647 w 20"/>
                <a:gd name="T39" fmla="*/ 2147483647 h 14"/>
                <a:gd name="T40" fmla="*/ 2147483647 w 20"/>
                <a:gd name="T41" fmla="*/ 2147483647 h 14"/>
                <a:gd name="T42" fmla="*/ 2147483647 w 20"/>
                <a:gd name="T43" fmla="*/ 2147483647 h 14"/>
                <a:gd name="T44" fmla="*/ 2147483647 w 20"/>
                <a:gd name="T45" fmla="*/ 2147483647 h 14"/>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20" h="14">
                  <a:moveTo>
                    <a:pt x="19" y="4"/>
                  </a:moveTo>
                  <a:cubicBezTo>
                    <a:pt x="17" y="2"/>
                    <a:pt x="17" y="2"/>
                    <a:pt x="17" y="2"/>
                  </a:cubicBezTo>
                  <a:cubicBezTo>
                    <a:pt x="15" y="0"/>
                    <a:pt x="15" y="0"/>
                    <a:pt x="15" y="0"/>
                  </a:cubicBezTo>
                  <a:cubicBezTo>
                    <a:pt x="13" y="1"/>
                    <a:pt x="13" y="1"/>
                    <a:pt x="13" y="1"/>
                  </a:cubicBezTo>
                  <a:cubicBezTo>
                    <a:pt x="9" y="0"/>
                    <a:pt x="9" y="0"/>
                    <a:pt x="9" y="0"/>
                  </a:cubicBezTo>
                  <a:cubicBezTo>
                    <a:pt x="5" y="0"/>
                    <a:pt x="5" y="0"/>
                    <a:pt x="5" y="0"/>
                  </a:cubicBezTo>
                  <a:cubicBezTo>
                    <a:pt x="1" y="1"/>
                    <a:pt x="1" y="1"/>
                    <a:pt x="1" y="1"/>
                  </a:cubicBezTo>
                  <a:cubicBezTo>
                    <a:pt x="1" y="3"/>
                    <a:pt x="1" y="5"/>
                    <a:pt x="1" y="5"/>
                  </a:cubicBezTo>
                  <a:cubicBezTo>
                    <a:pt x="0" y="6"/>
                    <a:pt x="0" y="6"/>
                    <a:pt x="0" y="6"/>
                  </a:cubicBezTo>
                  <a:cubicBezTo>
                    <a:pt x="2" y="6"/>
                    <a:pt x="2" y="6"/>
                    <a:pt x="2" y="6"/>
                  </a:cubicBezTo>
                  <a:cubicBezTo>
                    <a:pt x="4" y="7"/>
                    <a:pt x="4" y="7"/>
                    <a:pt x="4" y="7"/>
                  </a:cubicBezTo>
                  <a:cubicBezTo>
                    <a:pt x="6" y="8"/>
                    <a:pt x="6" y="8"/>
                    <a:pt x="6" y="8"/>
                  </a:cubicBezTo>
                  <a:cubicBezTo>
                    <a:pt x="7" y="10"/>
                    <a:pt x="7" y="10"/>
                    <a:pt x="7" y="10"/>
                  </a:cubicBezTo>
                  <a:cubicBezTo>
                    <a:pt x="6" y="12"/>
                    <a:pt x="6" y="12"/>
                    <a:pt x="6" y="12"/>
                  </a:cubicBezTo>
                  <a:cubicBezTo>
                    <a:pt x="7" y="12"/>
                    <a:pt x="7" y="12"/>
                    <a:pt x="7" y="12"/>
                  </a:cubicBezTo>
                  <a:cubicBezTo>
                    <a:pt x="9" y="14"/>
                    <a:pt x="9" y="14"/>
                    <a:pt x="9" y="14"/>
                  </a:cubicBezTo>
                  <a:cubicBezTo>
                    <a:pt x="11" y="13"/>
                    <a:pt x="11" y="13"/>
                    <a:pt x="11" y="13"/>
                  </a:cubicBezTo>
                  <a:cubicBezTo>
                    <a:pt x="13" y="12"/>
                    <a:pt x="13" y="12"/>
                    <a:pt x="13" y="12"/>
                  </a:cubicBezTo>
                  <a:cubicBezTo>
                    <a:pt x="13" y="12"/>
                    <a:pt x="15" y="12"/>
                    <a:pt x="16" y="12"/>
                  </a:cubicBezTo>
                  <a:cubicBezTo>
                    <a:pt x="17" y="12"/>
                    <a:pt x="16" y="9"/>
                    <a:pt x="16" y="9"/>
                  </a:cubicBezTo>
                  <a:cubicBezTo>
                    <a:pt x="18" y="7"/>
                    <a:pt x="18" y="7"/>
                    <a:pt x="18" y="7"/>
                  </a:cubicBezTo>
                  <a:cubicBezTo>
                    <a:pt x="20" y="4"/>
                    <a:pt x="20" y="4"/>
                    <a:pt x="20" y="4"/>
                  </a:cubicBezTo>
                  <a:cubicBezTo>
                    <a:pt x="19" y="4"/>
                    <a:pt x="19" y="4"/>
                    <a:pt x="19" y="4"/>
                  </a:cubicBezTo>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solidFill>
                  <a:srgbClr val="FFFFFF"/>
                </a:solidFill>
              </a:endParaRPr>
            </a:p>
          </p:txBody>
        </p:sp>
        <p:sp>
          <p:nvSpPr>
            <p:cNvPr id="460" name="Freeform 459"/>
            <p:cNvSpPr>
              <a:spLocks/>
            </p:cNvSpPr>
            <p:nvPr/>
          </p:nvSpPr>
          <p:spPr bwMode="auto">
            <a:xfrm>
              <a:off x="5943415" y="2578948"/>
              <a:ext cx="129067" cy="106413"/>
            </a:xfrm>
            <a:custGeom>
              <a:avLst/>
              <a:gdLst>
                <a:gd name="T0" fmla="*/ 2147483647 w 90"/>
                <a:gd name="T1" fmla="*/ 2147483647 h 78"/>
                <a:gd name="T2" fmla="*/ 2147483647 w 90"/>
                <a:gd name="T3" fmla="*/ 2147483647 h 78"/>
                <a:gd name="T4" fmla="*/ 2147483647 w 90"/>
                <a:gd name="T5" fmla="*/ 2147483647 h 78"/>
                <a:gd name="T6" fmla="*/ 2147483647 w 90"/>
                <a:gd name="T7" fmla="*/ 2147483647 h 78"/>
                <a:gd name="T8" fmla="*/ 2147483647 w 90"/>
                <a:gd name="T9" fmla="*/ 2147483647 h 78"/>
                <a:gd name="T10" fmla="*/ 2147483647 w 90"/>
                <a:gd name="T11" fmla="*/ 0 h 78"/>
                <a:gd name="T12" fmla="*/ 2147483647 w 90"/>
                <a:gd name="T13" fmla="*/ 0 h 78"/>
                <a:gd name="T14" fmla="*/ 2147483647 w 90"/>
                <a:gd name="T15" fmla="*/ 0 h 78"/>
                <a:gd name="T16" fmla="*/ 0 w 90"/>
                <a:gd name="T17" fmla="*/ 2147483647 h 78"/>
                <a:gd name="T18" fmla="*/ 0 w 90"/>
                <a:gd name="T19" fmla="*/ 2147483647 h 78"/>
                <a:gd name="T20" fmla="*/ 2147483647 w 90"/>
                <a:gd name="T21" fmla="*/ 2147483647 h 78"/>
                <a:gd name="T22" fmla="*/ 2147483647 w 90"/>
                <a:gd name="T23" fmla="*/ 2147483647 h 78"/>
                <a:gd name="T24" fmla="*/ 2147483647 w 90"/>
                <a:gd name="T25" fmla="*/ 2147483647 h 78"/>
                <a:gd name="T26" fmla="*/ 2147483647 w 90"/>
                <a:gd name="T27" fmla="*/ 2147483647 h 78"/>
                <a:gd name="T28" fmla="*/ 2147483647 w 90"/>
                <a:gd name="T29" fmla="*/ 2147483647 h 78"/>
                <a:gd name="T30" fmla="*/ 2147483647 w 90"/>
                <a:gd name="T31" fmla="*/ 2147483647 h 78"/>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0" t="0" r="r" b="b"/>
              <a:pathLst>
                <a:path w="90" h="78">
                  <a:moveTo>
                    <a:pt x="54" y="66"/>
                  </a:moveTo>
                  <a:lnTo>
                    <a:pt x="78" y="78"/>
                  </a:lnTo>
                  <a:lnTo>
                    <a:pt x="84" y="42"/>
                  </a:lnTo>
                  <a:lnTo>
                    <a:pt x="84" y="30"/>
                  </a:lnTo>
                  <a:lnTo>
                    <a:pt x="90" y="6"/>
                  </a:lnTo>
                  <a:lnTo>
                    <a:pt x="84" y="0"/>
                  </a:lnTo>
                  <a:lnTo>
                    <a:pt x="72" y="0"/>
                  </a:lnTo>
                  <a:lnTo>
                    <a:pt x="36" y="0"/>
                  </a:lnTo>
                  <a:lnTo>
                    <a:pt x="0" y="18"/>
                  </a:lnTo>
                  <a:lnTo>
                    <a:pt x="0" y="30"/>
                  </a:lnTo>
                  <a:lnTo>
                    <a:pt x="6" y="42"/>
                  </a:lnTo>
                  <a:lnTo>
                    <a:pt x="12" y="48"/>
                  </a:lnTo>
                  <a:lnTo>
                    <a:pt x="18" y="54"/>
                  </a:lnTo>
                  <a:lnTo>
                    <a:pt x="12" y="60"/>
                  </a:lnTo>
                  <a:lnTo>
                    <a:pt x="36" y="54"/>
                  </a:lnTo>
                  <a:lnTo>
                    <a:pt x="54" y="66"/>
                  </a:lnTo>
                  <a:close/>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solidFill>
                  <a:srgbClr val="FFFFFF"/>
                </a:solidFill>
              </a:endParaRPr>
            </a:p>
          </p:txBody>
        </p:sp>
        <p:sp>
          <p:nvSpPr>
            <p:cNvPr id="461" name="Freeform 460"/>
            <p:cNvSpPr>
              <a:spLocks/>
            </p:cNvSpPr>
            <p:nvPr/>
          </p:nvSpPr>
          <p:spPr bwMode="auto">
            <a:xfrm>
              <a:off x="5938252" y="2743555"/>
              <a:ext cx="252970" cy="221140"/>
            </a:xfrm>
            <a:custGeom>
              <a:avLst/>
              <a:gdLst>
                <a:gd name="T0" fmla="*/ 2147483647 w 30"/>
                <a:gd name="T1" fmla="*/ 2147483647 h 27"/>
                <a:gd name="T2" fmla="*/ 2147483647 w 30"/>
                <a:gd name="T3" fmla="*/ 2147483647 h 27"/>
                <a:gd name="T4" fmla="*/ 2147483647 w 30"/>
                <a:gd name="T5" fmla="*/ 2147483647 h 27"/>
                <a:gd name="T6" fmla="*/ 2147483647 w 30"/>
                <a:gd name="T7" fmla="*/ 2147483647 h 27"/>
                <a:gd name="T8" fmla="*/ 2147483647 w 30"/>
                <a:gd name="T9" fmla="*/ 0 h 27"/>
                <a:gd name="T10" fmla="*/ 2147483647 w 30"/>
                <a:gd name="T11" fmla="*/ 2147483647 h 27"/>
                <a:gd name="T12" fmla="*/ 2147483647 w 30"/>
                <a:gd name="T13" fmla="*/ 2147483647 h 27"/>
                <a:gd name="T14" fmla="*/ 2147483647 w 30"/>
                <a:gd name="T15" fmla="*/ 2147483647 h 27"/>
                <a:gd name="T16" fmla="*/ 2147483647 w 30"/>
                <a:gd name="T17" fmla="*/ 2147483647 h 27"/>
                <a:gd name="T18" fmla="*/ 2147483647 w 30"/>
                <a:gd name="T19" fmla="*/ 2147483647 h 27"/>
                <a:gd name="T20" fmla="*/ 2147483647 w 30"/>
                <a:gd name="T21" fmla="*/ 2147483647 h 27"/>
                <a:gd name="T22" fmla="*/ 2147483647 w 30"/>
                <a:gd name="T23" fmla="*/ 2147483647 h 27"/>
                <a:gd name="T24" fmla="*/ 2147483647 w 30"/>
                <a:gd name="T25" fmla="*/ 2147483647 h 27"/>
                <a:gd name="T26" fmla="*/ 2147483647 w 30"/>
                <a:gd name="T27" fmla="*/ 2147483647 h 27"/>
                <a:gd name="T28" fmla="*/ 2147483647 w 30"/>
                <a:gd name="T29" fmla="*/ 2147483647 h 27"/>
                <a:gd name="T30" fmla="*/ 2147483647 w 30"/>
                <a:gd name="T31" fmla="*/ 2147483647 h 27"/>
                <a:gd name="T32" fmla="*/ 0 w 30"/>
                <a:gd name="T33" fmla="*/ 2147483647 h 27"/>
                <a:gd name="T34" fmla="*/ 2147483647 w 30"/>
                <a:gd name="T35" fmla="*/ 2147483647 h 27"/>
                <a:gd name="T36" fmla="*/ 2147483647 w 30"/>
                <a:gd name="T37" fmla="*/ 2147483647 h 27"/>
                <a:gd name="T38" fmla="*/ 2147483647 w 30"/>
                <a:gd name="T39" fmla="*/ 2147483647 h 27"/>
                <a:gd name="T40" fmla="*/ 2147483647 w 30"/>
                <a:gd name="T41" fmla="*/ 2147483647 h 27"/>
                <a:gd name="T42" fmla="*/ 2147483647 w 30"/>
                <a:gd name="T43" fmla="*/ 2147483647 h 27"/>
                <a:gd name="T44" fmla="*/ 2147483647 w 30"/>
                <a:gd name="T45" fmla="*/ 2147483647 h 27"/>
                <a:gd name="T46" fmla="*/ 2147483647 w 30"/>
                <a:gd name="T47" fmla="*/ 2147483647 h 27"/>
                <a:gd name="T48" fmla="*/ 2147483647 w 30"/>
                <a:gd name="T49" fmla="*/ 2147483647 h 27"/>
                <a:gd name="T50" fmla="*/ 2147483647 w 30"/>
                <a:gd name="T51" fmla="*/ 2147483647 h 27"/>
                <a:gd name="T52" fmla="*/ 2147483647 w 30"/>
                <a:gd name="T53" fmla="*/ 2147483647 h 27"/>
                <a:gd name="T54" fmla="*/ 2147483647 w 30"/>
                <a:gd name="T55" fmla="*/ 2147483647 h 27"/>
                <a:gd name="T56" fmla="*/ 2147483647 w 30"/>
                <a:gd name="T57" fmla="*/ 2147483647 h 27"/>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30" h="27">
                  <a:moveTo>
                    <a:pt x="30" y="14"/>
                  </a:moveTo>
                  <a:cubicBezTo>
                    <a:pt x="27" y="11"/>
                    <a:pt x="27" y="11"/>
                    <a:pt x="27" y="11"/>
                  </a:cubicBezTo>
                  <a:cubicBezTo>
                    <a:pt x="23" y="3"/>
                    <a:pt x="23" y="3"/>
                    <a:pt x="23" y="3"/>
                  </a:cubicBezTo>
                  <a:cubicBezTo>
                    <a:pt x="20" y="2"/>
                    <a:pt x="20" y="2"/>
                    <a:pt x="20" y="2"/>
                  </a:cubicBezTo>
                  <a:cubicBezTo>
                    <a:pt x="17" y="0"/>
                    <a:pt x="17" y="0"/>
                    <a:pt x="17" y="0"/>
                  </a:cubicBezTo>
                  <a:cubicBezTo>
                    <a:pt x="14" y="2"/>
                    <a:pt x="14" y="2"/>
                    <a:pt x="14" y="2"/>
                  </a:cubicBezTo>
                  <a:cubicBezTo>
                    <a:pt x="11" y="3"/>
                    <a:pt x="11" y="3"/>
                    <a:pt x="11" y="3"/>
                  </a:cubicBezTo>
                  <a:cubicBezTo>
                    <a:pt x="12" y="3"/>
                    <a:pt x="12" y="3"/>
                    <a:pt x="12" y="3"/>
                  </a:cubicBezTo>
                  <a:cubicBezTo>
                    <a:pt x="10" y="6"/>
                    <a:pt x="10" y="6"/>
                    <a:pt x="10" y="6"/>
                  </a:cubicBezTo>
                  <a:cubicBezTo>
                    <a:pt x="8" y="8"/>
                    <a:pt x="8" y="8"/>
                    <a:pt x="8" y="8"/>
                  </a:cubicBezTo>
                  <a:cubicBezTo>
                    <a:pt x="8" y="8"/>
                    <a:pt x="9" y="11"/>
                    <a:pt x="8" y="11"/>
                  </a:cubicBezTo>
                  <a:cubicBezTo>
                    <a:pt x="7" y="11"/>
                    <a:pt x="5" y="11"/>
                    <a:pt x="5" y="11"/>
                  </a:cubicBezTo>
                  <a:cubicBezTo>
                    <a:pt x="3" y="12"/>
                    <a:pt x="3" y="12"/>
                    <a:pt x="3" y="12"/>
                  </a:cubicBezTo>
                  <a:cubicBezTo>
                    <a:pt x="1" y="13"/>
                    <a:pt x="1" y="13"/>
                    <a:pt x="1" y="13"/>
                  </a:cubicBezTo>
                  <a:cubicBezTo>
                    <a:pt x="1" y="14"/>
                    <a:pt x="1" y="14"/>
                    <a:pt x="1" y="14"/>
                  </a:cubicBezTo>
                  <a:cubicBezTo>
                    <a:pt x="2" y="18"/>
                    <a:pt x="2" y="18"/>
                    <a:pt x="2" y="18"/>
                  </a:cubicBezTo>
                  <a:cubicBezTo>
                    <a:pt x="0" y="20"/>
                    <a:pt x="0" y="20"/>
                    <a:pt x="0" y="20"/>
                  </a:cubicBezTo>
                  <a:cubicBezTo>
                    <a:pt x="1" y="23"/>
                    <a:pt x="1" y="23"/>
                    <a:pt x="1" y="23"/>
                  </a:cubicBezTo>
                  <a:cubicBezTo>
                    <a:pt x="1" y="25"/>
                    <a:pt x="1" y="25"/>
                    <a:pt x="1" y="25"/>
                  </a:cubicBezTo>
                  <a:cubicBezTo>
                    <a:pt x="3" y="24"/>
                    <a:pt x="3" y="24"/>
                    <a:pt x="3" y="24"/>
                  </a:cubicBezTo>
                  <a:cubicBezTo>
                    <a:pt x="7" y="24"/>
                    <a:pt x="7" y="24"/>
                    <a:pt x="7" y="24"/>
                  </a:cubicBezTo>
                  <a:cubicBezTo>
                    <a:pt x="13" y="26"/>
                    <a:pt x="13" y="26"/>
                    <a:pt x="13" y="26"/>
                  </a:cubicBezTo>
                  <a:cubicBezTo>
                    <a:pt x="20" y="26"/>
                    <a:pt x="20" y="26"/>
                    <a:pt x="20" y="26"/>
                  </a:cubicBezTo>
                  <a:cubicBezTo>
                    <a:pt x="24" y="27"/>
                    <a:pt x="24" y="27"/>
                    <a:pt x="24" y="27"/>
                  </a:cubicBezTo>
                  <a:cubicBezTo>
                    <a:pt x="26" y="21"/>
                    <a:pt x="26" y="21"/>
                    <a:pt x="26" y="21"/>
                  </a:cubicBezTo>
                  <a:cubicBezTo>
                    <a:pt x="27" y="21"/>
                    <a:pt x="27" y="21"/>
                    <a:pt x="27" y="21"/>
                  </a:cubicBezTo>
                  <a:cubicBezTo>
                    <a:pt x="26" y="17"/>
                    <a:pt x="26" y="17"/>
                    <a:pt x="26" y="17"/>
                  </a:cubicBezTo>
                  <a:cubicBezTo>
                    <a:pt x="29" y="16"/>
                    <a:pt x="29" y="16"/>
                    <a:pt x="29" y="16"/>
                  </a:cubicBezTo>
                  <a:lnTo>
                    <a:pt x="30" y="14"/>
                  </a:lnTo>
                  <a:close/>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solidFill>
                  <a:srgbClr val="FFFFFF"/>
                </a:solidFill>
              </a:endParaRPr>
            </a:p>
          </p:txBody>
        </p:sp>
        <p:sp>
          <p:nvSpPr>
            <p:cNvPr id="462" name="Freeform 461"/>
            <p:cNvSpPr>
              <a:spLocks/>
            </p:cNvSpPr>
            <p:nvPr/>
          </p:nvSpPr>
          <p:spPr bwMode="auto">
            <a:xfrm>
              <a:off x="5876300" y="2653769"/>
              <a:ext cx="206506" cy="113063"/>
            </a:xfrm>
            <a:custGeom>
              <a:avLst/>
              <a:gdLst>
                <a:gd name="T0" fmla="*/ 2147483647 w 24"/>
                <a:gd name="T1" fmla="*/ 2147483647 h 14"/>
                <a:gd name="T2" fmla="*/ 2147483647 w 24"/>
                <a:gd name="T3" fmla="*/ 2147483647 h 14"/>
                <a:gd name="T4" fmla="*/ 2147483647 w 24"/>
                <a:gd name="T5" fmla="*/ 2147483647 h 14"/>
                <a:gd name="T6" fmla="*/ 2147483647 w 24"/>
                <a:gd name="T7" fmla="*/ 2147483647 h 14"/>
                <a:gd name="T8" fmla="*/ 2147483647 w 24"/>
                <a:gd name="T9" fmla="*/ 2147483647 h 14"/>
                <a:gd name="T10" fmla="*/ 2147483647 w 24"/>
                <a:gd name="T11" fmla="*/ 2147483647 h 14"/>
                <a:gd name="T12" fmla="*/ 2147483647 w 24"/>
                <a:gd name="T13" fmla="*/ 2147483647 h 14"/>
                <a:gd name="T14" fmla="*/ 2147483647 w 24"/>
                <a:gd name="T15" fmla="*/ 2147483647 h 14"/>
                <a:gd name="T16" fmla="*/ 2147483647 w 24"/>
                <a:gd name="T17" fmla="*/ 2147483647 h 14"/>
                <a:gd name="T18" fmla="*/ 2147483647 w 24"/>
                <a:gd name="T19" fmla="*/ 2147483647 h 14"/>
                <a:gd name="T20" fmla="*/ 2147483647 w 24"/>
                <a:gd name="T21" fmla="*/ 2147483647 h 14"/>
                <a:gd name="T22" fmla="*/ 2147483647 w 24"/>
                <a:gd name="T23" fmla="*/ 0 h 14"/>
                <a:gd name="T24" fmla="*/ 2147483647 w 24"/>
                <a:gd name="T25" fmla="*/ 2147483647 h 14"/>
                <a:gd name="T26" fmla="*/ 2147483647 w 24"/>
                <a:gd name="T27" fmla="*/ 2147483647 h 14"/>
                <a:gd name="T28" fmla="*/ 2147483647 w 24"/>
                <a:gd name="T29" fmla="*/ 2147483647 h 14"/>
                <a:gd name="T30" fmla="*/ 2147483647 w 24"/>
                <a:gd name="T31" fmla="*/ 2147483647 h 14"/>
                <a:gd name="T32" fmla="*/ 2147483647 w 24"/>
                <a:gd name="T33" fmla="*/ 2147483647 h 14"/>
                <a:gd name="T34" fmla="*/ 2147483647 w 24"/>
                <a:gd name="T35" fmla="*/ 2147483647 h 14"/>
                <a:gd name="T36" fmla="*/ 0 w 24"/>
                <a:gd name="T37" fmla="*/ 2147483647 h 14"/>
                <a:gd name="T38" fmla="*/ 2147483647 w 24"/>
                <a:gd name="T39" fmla="*/ 2147483647 h 14"/>
                <a:gd name="T40" fmla="*/ 2147483647 w 24"/>
                <a:gd name="T41" fmla="*/ 2147483647 h 1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24" h="14">
                  <a:moveTo>
                    <a:pt x="8" y="10"/>
                  </a:moveTo>
                  <a:cubicBezTo>
                    <a:pt x="12" y="11"/>
                    <a:pt x="12" y="11"/>
                    <a:pt x="12" y="11"/>
                  </a:cubicBezTo>
                  <a:cubicBezTo>
                    <a:pt x="14" y="10"/>
                    <a:pt x="14" y="10"/>
                    <a:pt x="14" y="10"/>
                  </a:cubicBezTo>
                  <a:cubicBezTo>
                    <a:pt x="16" y="12"/>
                    <a:pt x="16" y="12"/>
                    <a:pt x="16" y="12"/>
                  </a:cubicBezTo>
                  <a:cubicBezTo>
                    <a:pt x="18" y="14"/>
                    <a:pt x="18" y="14"/>
                    <a:pt x="18" y="14"/>
                  </a:cubicBezTo>
                  <a:cubicBezTo>
                    <a:pt x="21" y="13"/>
                    <a:pt x="21" y="13"/>
                    <a:pt x="21" y="13"/>
                  </a:cubicBezTo>
                  <a:cubicBezTo>
                    <a:pt x="24" y="11"/>
                    <a:pt x="24" y="11"/>
                    <a:pt x="24" y="11"/>
                  </a:cubicBezTo>
                  <a:cubicBezTo>
                    <a:pt x="23" y="10"/>
                    <a:pt x="23" y="10"/>
                    <a:pt x="23" y="10"/>
                  </a:cubicBezTo>
                  <a:cubicBezTo>
                    <a:pt x="21" y="5"/>
                    <a:pt x="21" y="5"/>
                    <a:pt x="21" y="5"/>
                  </a:cubicBezTo>
                  <a:cubicBezTo>
                    <a:pt x="21" y="4"/>
                    <a:pt x="21" y="4"/>
                    <a:pt x="21" y="4"/>
                  </a:cubicBezTo>
                  <a:cubicBezTo>
                    <a:pt x="17" y="2"/>
                    <a:pt x="17" y="2"/>
                    <a:pt x="17" y="2"/>
                  </a:cubicBezTo>
                  <a:cubicBezTo>
                    <a:pt x="14" y="0"/>
                    <a:pt x="14" y="0"/>
                    <a:pt x="14" y="0"/>
                  </a:cubicBezTo>
                  <a:cubicBezTo>
                    <a:pt x="10" y="1"/>
                    <a:pt x="10" y="1"/>
                    <a:pt x="10" y="1"/>
                  </a:cubicBezTo>
                  <a:cubicBezTo>
                    <a:pt x="9" y="5"/>
                    <a:pt x="9" y="5"/>
                    <a:pt x="9" y="5"/>
                  </a:cubicBezTo>
                  <a:cubicBezTo>
                    <a:pt x="8" y="6"/>
                    <a:pt x="8" y="6"/>
                    <a:pt x="8" y="6"/>
                  </a:cubicBezTo>
                  <a:cubicBezTo>
                    <a:pt x="5" y="3"/>
                    <a:pt x="5" y="3"/>
                    <a:pt x="5" y="3"/>
                  </a:cubicBezTo>
                  <a:cubicBezTo>
                    <a:pt x="3" y="3"/>
                    <a:pt x="3" y="3"/>
                    <a:pt x="3" y="3"/>
                  </a:cubicBezTo>
                  <a:cubicBezTo>
                    <a:pt x="3" y="3"/>
                    <a:pt x="1" y="7"/>
                    <a:pt x="1" y="8"/>
                  </a:cubicBezTo>
                  <a:cubicBezTo>
                    <a:pt x="1" y="8"/>
                    <a:pt x="0" y="10"/>
                    <a:pt x="0" y="11"/>
                  </a:cubicBezTo>
                  <a:cubicBezTo>
                    <a:pt x="4" y="10"/>
                    <a:pt x="4" y="10"/>
                    <a:pt x="4" y="10"/>
                  </a:cubicBezTo>
                  <a:lnTo>
                    <a:pt x="8" y="10"/>
                  </a:lnTo>
                  <a:close/>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solidFill>
                  <a:srgbClr val="FFFFFF"/>
                </a:solidFill>
              </a:endParaRPr>
            </a:p>
          </p:txBody>
        </p:sp>
        <p:sp>
          <p:nvSpPr>
            <p:cNvPr id="463" name="Freeform 462"/>
            <p:cNvSpPr>
              <a:spLocks/>
            </p:cNvSpPr>
            <p:nvPr/>
          </p:nvSpPr>
          <p:spPr bwMode="auto">
            <a:xfrm>
              <a:off x="4898840" y="4173482"/>
              <a:ext cx="204785" cy="147981"/>
            </a:xfrm>
            <a:custGeom>
              <a:avLst/>
              <a:gdLst>
                <a:gd name="T0" fmla="*/ 2147483647 w 24"/>
                <a:gd name="T1" fmla="*/ 2147483647 h 18"/>
                <a:gd name="T2" fmla="*/ 2147483647 w 24"/>
                <a:gd name="T3" fmla="*/ 2147483647 h 18"/>
                <a:gd name="T4" fmla="*/ 2147483647 w 24"/>
                <a:gd name="T5" fmla="*/ 2147483647 h 18"/>
                <a:gd name="T6" fmla="*/ 2147483647 w 24"/>
                <a:gd name="T7" fmla="*/ 2147483647 h 18"/>
                <a:gd name="T8" fmla="*/ 2147483647 w 24"/>
                <a:gd name="T9" fmla="*/ 2147483647 h 18"/>
                <a:gd name="T10" fmla="*/ 2147483647 w 24"/>
                <a:gd name="T11" fmla="*/ 2147483647 h 18"/>
                <a:gd name="T12" fmla="*/ 2147483647 w 24"/>
                <a:gd name="T13" fmla="*/ 2147483647 h 18"/>
                <a:gd name="T14" fmla="*/ 2147483647 w 24"/>
                <a:gd name="T15" fmla="*/ 2147483647 h 18"/>
                <a:gd name="T16" fmla="*/ 2147483647 w 24"/>
                <a:gd name="T17" fmla="*/ 2147483647 h 18"/>
                <a:gd name="T18" fmla="*/ 2147483647 w 24"/>
                <a:gd name="T19" fmla="*/ 2147483647 h 18"/>
                <a:gd name="T20" fmla="*/ 2147483647 w 24"/>
                <a:gd name="T21" fmla="*/ 2147483647 h 18"/>
                <a:gd name="T22" fmla="*/ 2147483647 w 24"/>
                <a:gd name="T23" fmla="*/ 2147483647 h 18"/>
                <a:gd name="T24" fmla="*/ 2147483647 w 24"/>
                <a:gd name="T25" fmla="*/ 2147483647 h 18"/>
                <a:gd name="T26" fmla="*/ 2147483647 w 24"/>
                <a:gd name="T27" fmla="*/ 2147483647 h 18"/>
                <a:gd name="T28" fmla="*/ 2147483647 w 24"/>
                <a:gd name="T29" fmla="*/ 2147483647 h 18"/>
                <a:gd name="T30" fmla="*/ 2147483647 w 24"/>
                <a:gd name="T31" fmla="*/ 2147483647 h 18"/>
                <a:gd name="T32" fmla="*/ 2147483647 w 24"/>
                <a:gd name="T33" fmla="*/ 0 h 18"/>
                <a:gd name="T34" fmla="*/ 2147483647 w 24"/>
                <a:gd name="T35" fmla="*/ 0 h 18"/>
                <a:gd name="T36" fmla="*/ 2147483647 w 24"/>
                <a:gd name="T37" fmla="*/ 2147483647 h 18"/>
                <a:gd name="T38" fmla="*/ 2147483647 w 24"/>
                <a:gd name="T39" fmla="*/ 2147483647 h 18"/>
                <a:gd name="T40" fmla="*/ 2147483647 w 24"/>
                <a:gd name="T41" fmla="*/ 2147483647 h 18"/>
                <a:gd name="T42" fmla="*/ 0 w 24"/>
                <a:gd name="T43" fmla="*/ 2147483647 h 18"/>
                <a:gd name="T44" fmla="*/ 2147483647 w 24"/>
                <a:gd name="T45" fmla="*/ 2147483647 h 18"/>
                <a:gd name="T46" fmla="*/ 2147483647 w 24"/>
                <a:gd name="T47" fmla="*/ 2147483647 h 18"/>
                <a:gd name="T48" fmla="*/ 2147483647 w 24"/>
                <a:gd name="T49" fmla="*/ 2147483647 h 18"/>
                <a:gd name="T50" fmla="*/ 2147483647 w 24"/>
                <a:gd name="T51" fmla="*/ 2147483647 h 18"/>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0" t="0" r="r" b="b"/>
              <a:pathLst>
                <a:path w="24" h="18">
                  <a:moveTo>
                    <a:pt x="9" y="10"/>
                  </a:moveTo>
                  <a:cubicBezTo>
                    <a:pt x="13" y="10"/>
                    <a:pt x="13" y="10"/>
                    <a:pt x="13" y="10"/>
                  </a:cubicBezTo>
                  <a:cubicBezTo>
                    <a:pt x="15" y="13"/>
                    <a:pt x="15" y="13"/>
                    <a:pt x="15" y="13"/>
                  </a:cubicBezTo>
                  <a:cubicBezTo>
                    <a:pt x="16" y="14"/>
                    <a:pt x="16" y="14"/>
                    <a:pt x="16" y="14"/>
                  </a:cubicBezTo>
                  <a:cubicBezTo>
                    <a:pt x="18" y="15"/>
                    <a:pt x="18" y="15"/>
                    <a:pt x="18" y="15"/>
                  </a:cubicBezTo>
                  <a:cubicBezTo>
                    <a:pt x="18" y="15"/>
                    <a:pt x="19" y="18"/>
                    <a:pt x="20" y="18"/>
                  </a:cubicBezTo>
                  <a:cubicBezTo>
                    <a:pt x="20" y="18"/>
                    <a:pt x="21" y="17"/>
                    <a:pt x="22" y="17"/>
                  </a:cubicBezTo>
                  <a:cubicBezTo>
                    <a:pt x="23" y="17"/>
                    <a:pt x="24" y="16"/>
                    <a:pt x="24" y="16"/>
                  </a:cubicBezTo>
                  <a:cubicBezTo>
                    <a:pt x="24" y="12"/>
                    <a:pt x="24" y="12"/>
                    <a:pt x="24" y="12"/>
                  </a:cubicBezTo>
                  <a:cubicBezTo>
                    <a:pt x="24" y="8"/>
                    <a:pt x="24" y="8"/>
                    <a:pt x="24" y="8"/>
                  </a:cubicBezTo>
                  <a:cubicBezTo>
                    <a:pt x="23" y="8"/>
                    <a:pt x="23" y="8"/>
                    <a:pt x="23" y="8"/>
                  </a:cubicBezTo>
                  <a:cubicBezTo>
                    <a:pt x="21" y="3"/>
                    <a:pt x="21" y="3"/>
                    <a:pt x="21" y="3"/>
                  </a:cubicBezTo>
                  <a:cubicBezTo>
                    <a:pt x="21" y="3"/>
                    <a:pt x="21" y="1"/>
                    <a:pt x="20" y="1"/>
                  </a:cubicBezTo>
                  <a:cubicBezTo>
                    <a:pt x="20" y="1"/>
                    <a:pt x="16" y="2"/>
                    <a:pt x="16" y="2"/>
                  </a:cubicBezTo>
                  <a:cubicBezTo>
                    <a:pt x="12" y="2"/>
                    <a:pt x="12" y="2"/>
                    <a:pt x="12" y="2"/>
                  </a:cubicBezTo>
                  <a:cubicBezTo>
                    <a:pt x="12" y="1"/>
                    <a:pt x="12" y="1"/>
                    <a:pt x="12" y="1"/>
                  </a:cubicBezTo>
                  <a:cubicBezTo>
                    <a:pt x="7" y="0"/>
                    <a:pt x="7" y="0"/>
                    <a:pt x="7" y="0"/>
                  </a:cubicBezTo>
                  <a:cubicBezTo>
                    <a:pt x="5" y="0"/>
                    <a:pt x="5" y="0"/>
                    <a:pt x="5" y="0"/>
                  </a:cubicBezTo>
                  <a:cubicBezTo>
                    <a:pt x="5" y="1"/>
                    <a:pt x="5" y="1"/>
                    <a:pt x="5" y="1"/>
                  </a:cubicBezTo>
                  <a:cubicBezTo>
                    <a:pt x="5" y="4"/>
                    <a:pt x="5" y="4"/>
                    <a:pt x="5" y="4"/>
                  </a:cubicBezTo>
                  <a:cubicBezTo>
                    <a:pt x="3" y="4"/>
                    <a:pt x="3" y="4"/>
                    <a:pt x="3" y="4"/>
                  </a:cubicBezTo>
                  <a:cubicBezTo>
                    <a:pt x="0" y="6"/>
                    <a:pt x="0" y="6"/>
                    <a:pt x="0" y="6"/>
                  </a:cubicBezTo>
                  <a:cubicBezTo>
                    <a:pt x="1" y="6"/>
                    <a:pt x="1" y="6"/>
                    <a:pt x="1" y="6"/>
                  </a:cubicBezTo>
                  <a:cubicBezTo>
                    <a:pt x="6" y="13"/>
                    <a:pt x="6" y="13"/>
                    <a:pt x="6" y="13"/>
                  </a:cubicBezTo>
                  <a:cubicBezTo>
                    <a:pt x="8" y="12"/>
                    <a:pt x="8" y="12"/>
                    <a:pt x="8" y="12"/>
                  </a:cubicBezTo>
                  <a:lnTo>
                    <a:pt x="9" y="10"/>
                  </a:lnTo>
                  <a:close/>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solidFill>
                  <a:srgbClr val="FFFFFF"/>
                </a:solidFill>
              </a:endParaRPr>
            </a:p>
          </p:txBody>
        </p:sp>
        <p:sp>
          <p:nvSpPr>
            <p:cNvPr id="464" name="Freeform 463"/>
            <p:cNvSpPr>
              <a:spLocks/>
            </p:cNvSpPr>
            <p:nvPr/>
          </p:nvSpPr>
          <p:spPr bwMode="auto">
            <a:xfrm>
              <a:off x="4848933" y="4067069"/>
              <a:ext cx="160043" cy="116390"/>
            </a:xfrm>
            <a:custGeom>
              <a:avLst/>
              <a:gdLst>
                <a:gd name="T0" fmla="*/ 2147483647 w 114"/>
                <a:gd name="T1" fmla="*/ 2147483647 h 85"/>
                <a:gd name="T2" fmla="*/ 2147483647 w 114"/>
                <a:gd name="T3" fmla="*/ 2147483647 h 85"/>
                <a:gd name="T4" fmla="*/ 2147483647 w 114"/>
                <a:gd name="T5" fmla="*/ 2147483647 h 85"/>
                <a:gd name="T6" fmla="*/ 2147483647 w 114"/>
                <a:gd name="T7" fmla="*/ 2147483647 h 85"/>
                <a:gd name="T8" fmla="*/ 2147483647 w 114"/>
                <a:gd name="T9" fmla="*/ 2147483647 h 85"/>
                <a:gd name="T10" fmla="*/ 2147483647 w 114"/>
                <a:gd name="T11" fmla="*/ 2147483647 h 85"/>
                <a:gd name="T12" fmla="*/ 2147483647 w 114"/>
                <a:gd name="T13" fmla="*/ 2147483647 h 85"/>
                <a:gd name="T14" fmla="*/ 2147483647 w 114"/>
                <a:gd name="T15" fmla="*/ 2147483647 h 85"/>
                <a:gd name="T16" fmla="*/ 2147483647 w 114"/>
                <a:gd name="T17" fmla="*/ 2147483647 h 85"/>
                <a:gd name="T18" fmla="*/ 2147483647 w 114"/>
                <a:gd name="T19" fmla="*/ 2147483647 h 85"/>
                <a:gd name="T20" fmla="*/ 2147483647 w 114"/>
                <a:gd name="T21" fmla="*/ 2147483647 h 85"/>
                <a:gd name="T22" fmla="*/ 2147483647 w 114"/>
                <a:gd name="T23" fmla="*/ 0 h 85"/>
                <a:gd name="T24" fmla="*/ 2147483647 w 114"/>
                <a:gd name="T25" fmla="*/ 2147483647 h 85"/>
                <a:gd name="T26" fmla="*/ 2147483647 w 114"/>
                <a:gd name="T27" fmla="*/ 2147483647 h 85"/>
                <a:gd name="T28" fmla="*/ 0 w 114"/>
                <a:gd name="T29" fmla="*/ 2147483647 h 85"/>
                <a:gd name="T30" fmla="*/ 2147483647 w 114"/>
                <a:gd name="T31" fmla="*/ 2147483647 h 85"/>
                <a:gd name="T32" fmla="*/ 2147483647 w 114"/>
                <a:gd name="T33" fmla="*/ 2147483647 h 85"/>
                <a:gd name="T34" fmla="*/ 2147483647 w 114"/>
                <a:gd name="T35" fmla="*/ 2147483647 h 85"/>
                <a:gd name="T36" fmla="*/ 2147483647 w 114"/>
                <a:gd name="T37" fmla="*/ 2147483647 h 85"/>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114" h="85">
                  <a:moveTo>
                    <a:pt x="54" y="79"/>
                  </a:moveTo>
                  <a:lnTo>
                    <a:pt x="66" y="79"/>
                  </a:lnTo>
                  <a:lnTo>
                    <a:pt x="78" y="79"/>
                  </a:lnTo>
                  <a:lnTo>
                    <a:pt x="108" y="85"/>
                  </a:lnTo>
                  <a:lnTo>
                    <a:pt x="114" y="85"/>
                  </a:lnTo>
                  <a:lnTo>
                    <a:pt x="102" y="61"/>
                  </a:lnTo>
                  <a:lnTo>
                    <a:pt x="96" y="43"/>
                  </a:lnTo>
                  <a:lnTo>
                    <a:pt x="96" y="36"/>
                  </a:lnTo>
                  <a:lnTo>
                    <a:pt x="84" y="30"/>
                  </a:lnTo>
                  <a:lnTo>
                    <a:pt x="72" y="18"/>
                  </a:lnTo>
                  <a:lnTo>
                    <a:pt x="42" y="0"/>
                  </a:lnTo>
                  <a:lnTo>
                    <a:pt x="30" y="6"/>
                  </a:lnTo>
                  <a:lnTo>
                    <a:pt x="12" y="6"/>
                  </a:lnTo>
                  <a:lnTo>
                    <a:pt x="0" y="43"/>
                  </a:lnTo>
                  <a:lnTo>
                    <a:pt x="12" y="85"/>
                  </a:lnTo>
                  <a:lnTo>
                    <a:pt x="18" y="85"/>
                  </a:lnTo>
                  <a:lnTo>
                    <a:pt x="24" y="85"/>
                  </a:lnTo>
                  <a:lnTo>
                    <a:pt x="54" y="79"/>
                  </a:lnTo>
                  <a:close/>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solidFill>
                  <a:srgbClr val="FFFFFF"/>
                </a:solidFill>
              </a:endParaRPr>
            </a:p>
          </p:txBody>
        </p:sp>
        <p:sp>
          <p:nvSpPr>
            <p:cNvPr id="465" name="Freeform 464"/>
            <p:cNvSpPr>
              <a:spLocks/>
            </p:cNvSpPr>
            <p:nvPr/>
          </p:nvSpPr>
          <p:spPr bwMode="auto">
            <a:xfrm>
              <a:off x="4857538" y="3782746"/>
              <a:ext cx="323526" cy="334203"/>
            </a:xfrm>
            <a:custGeom>
              <a:avLst/>
              <a:gdLst>
                <a:gd name="T0" fmla="*/ 2147483647 w 38"/>
                <a:gd name="T1" fmla="*/ 2147483647 h 41"/>
                <a:gd name="T2" fmla="*/ 2147483647 w 38"/>
                <a:gd name="T3" fmla="*/ 2147483647 h 41"/>
                <a:gd name="T4" fmla="*/ 2147483647 w 38"/>
                <a:gd name="T5" fmla="*/ 2147483647 h 41"/>
                <a:gd name="T6" fmla="*/ 2147483647 w 38"/>
                <a:gd name="T7" fmla="*/ 2147483647 h 41"/>
                <a:gd name="T8" fmla="*/ 2147483647 w 38"/>
                <a:gd name="T9" fmla="*/ 2147483647 h 41"/>
                <a:gd name="T10" fmla="*/ 2147483647 w 38"/>
                <a:gd name="T11" fmla="*/ 2147483647 h 41"/>
                <a:gd name="T12" fmla="*/ 2147483647 w 38"/>
                <a:gd name="T13" fmla="*/ 2147483647 h 41"/>
                <a:gd name="T14" fmla="*/ 2147483647 w 38"/>
                <a:gd name="T15" fmla="*/ 2147483647 h 41"/>
                <a:gd name="T16" fmla="*/ 2147483647 w 38"/>
                <a:gd name="T17" fmla="*/ 2147483647 h 41"/>
                <a:gd name="T18" fmla="*/ 2147483647 w 38"/>
                <a:gd name="T19" fmla="*/ 2147483647 h 41"/>
                <a:gd name="T20" fmla="*/ 2147483647 w 38"/>
                <a:gd name="T21" fmla="*/ 2147483647 h 41"/>
                <a:gd name="T22" fmla="*/ 2147483647 w 38"/>
                <a:gd name="T23" fmla="*/ 2147483647 h 41"/>
                <a:gd name="T24" fmla="*/ 2147483647 w 38"/>
                <a:gd name="T25" fmla="*/ 2147483647 h 41"/>
                <a:gd name="T26" fmla="*/ 2147483647 w 38"/>
                <a:gd name="T27" fmla="*/ 0 h 41"/>
                <a:gd name="T28" fmla="*/ 2147483647 w 38"/>
                <a:gd name="T29" fmla="*/ 2147483647 h 41"/>
                <a:gd name="T30" fmla="*/ 2147483647 w 38"/>
                <a:gd name="T31" fmla="*/ 2147483647 h 41"/>
                <a:gd name="T32" fmla="*/ 2147483647 w 38"/>
                <a:gd name="T33" fmla="*/ 2147483647 h 41"/>
                <a:gd name="T34" fmla="*/ 2147483647 w 38"/>
                <a:gd name="T35" fmla="*/ 2147483647 h 41"/>
                <a:gd name="T36" fmla="*/ 2147483647 w 38"/>
                <a:gd name="T37" fmla="*/ 2147483647 h 41"/>
                <a:gd name="T38" fmla="*/ 2147483647 w 38"/>
                <a:gd name="T39" fmla="*/ 2147483647 h 41"/>
                <a:gd name="T40" fmla="*/ 0 w 38"/>
                <a:gd name="T41" fmla="*/ 2147483647 h 41"/>
                <a:gd name="T42" fmla="*/ 2147483647 w 38"/>
                <a:gd name="T43" fmla="*/ 2147483647 h 41"/>
                <a:gd name="T44" fmla="*/ 2147483647 w 38"/>
                <a:gd name="T45" fmla="*/ 2147483647 h 41"/>
                <a:gd name="T46" fmla="*/ 2147483647 w 38"/>
                <a:gd name="T47" fmla="*/ 2147483647 h 41"/>
                <a:gd name="T48" fmla="*/ 2147483647 w 38"/>
                <a:gd name="T49" fmla="*/ 2147483647 h 41"/>
                <a:gd name="T50" fmla="*/ 2147483647 w 38"/>
                <a:gd name="T51" fmla="*/ 2147483647 h 41"/>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0" t="0" r="r" b="b"/>
              <a:pathLst>
                <a:path w="38" h="41">
                  <a:moveTo>
                    <a:pt x="6" y="35"/>
                  </a:moveTo>
                  <a:cubicBezTo>
                    <a:pt x="11" y="38"/>
                    <a:pt x="11" y="38"/>
                    <a:pt x="11" y="38"/>
                  </a:cubicBezTo>
                  <a:cubicBezTo>
                    <a:pt x="13" y="40"/>
                    <a:pt x="13" y="40"/>
                    <a:pt x="13" y="40"/>
                  </a:cubicBezTo>
                  <a:cubicBezTo>
                    <a:pt x="15" y="41"/>
                    <a:pt x="15" y="41"/>
                    <a:pt x="15" y="41"/>
                  </a:cubicBezTo>
                  <a:cubicBezTo>
                    <a:pt x="15" y="41"/>
                    <a:pt x="15" y="41"/>
                    <a:pt x="15" y="41"/>
                  </a:cubicBezTo>
                  <a:cubicBezTo>
                    <a:pt x="18" y="38"/>
                    <a:pt x="18" y="38"/>
                    <a:pt x="18" y="38"/>
                  </a:cubicBezTo>
                  <a:cubicBezTo>
                    <a:pt x="20" y="40"/>
                    <a:pt x="20" y="40"/>
                    <a:pt x="20" y="40"/>
                  </a:cubicBezTo>
                  <a:cubicBezTo>
                    <a:pt x="21" y="39"/>
                    <a:pt x="21" y="39"/>
                    <a:pt x="21" y="39"/>
                  </a:cubicBezTo>
                  <a:cubicBezTo>
                    <a:pt x="35" y="39"/>
                    <a:pt x="35" y="39"/>
                    <a:pt x="35" y="39"/>
                  </a:cubicBezTo>
                  <a:cubicBezTo>
                    <a:pt x="38" y="37"/>
                    <a:pt x="38" y="37"/>
                    <a:pt x="38" y="37"/>
                  </a:cubicBezTo>
                  <a:cubicBezTo>
                    <a:pt x="36" y="36"/>
                    <a:pt x="36" y="36"/>
                    <a:pt x="36" y="36"/>
                  </a:cubicBezTo>
                  <a:cubicBezTo>
                    <a:pt x="33" y="7"/>
                    <a:pt x="33" y="7"/>
                    <a:pt x="33" y="7"/>
                  </a:cubicBezTo>
                  <a:cubicBezTo>
                    <a:pt x="36" y="7"/>
                    <a:pt x="36" y="7"/>
                    <a:pt x="36" y="7"/>
                  </a:cubicBezTo>
                  <a:cubicBezTo>
                    <a:pt x="27" y="0"/>
                    <a:pt x="27" y="0"/>
                    <a:pt x="27" y="0"/>
                  </a:cubicBezTo>
                  <a:cubicBezTo>
                    <a:pt x="27" y="3"/>
                    <a:pt x="27" y="3"/>
                    <a:pt x="27" y="3"/>
                  </a:cubicBezTo>
                  <a:cubicBezTo>
                    <a:pt x="17" y="3"/>
                    <a:pt x="17" y="3"/>
                    <a:pt x="17" y="3"/>
                  </a:cubicBezTo>
                  <a:cubicBezTo>
                    <a:pt x="16" y="11"/>
                    <a:pt x="16" y="11"/>
                    <a:pt x="16" y="11"/>
                  </a:cubicBezTo>
                  <a:cubicBezTo>
                    <a:pt x="14" y="13"/>
                    <a:pt x="14" y="13"/>
                    <a:pt x="14" y="13"/>
                  </a:cubicBezTo>
                  <a:cubicBezTo>
                    <a:pt x="14" y="13"/>
                    <a:pt x="14" y="20"/>
                    <a:pt x="13" y="20"/>
                  </a:cubicBezTo>
                  <a:cubicBezTo>
                    <a:pt x="13" y="20"/>
                    <a:pt x="5" y="19"/>
                    <a:pt x="1" y="19"/>
                  </a:cubicBezTo>
                  <a:cubicBezTo>
                    <a:pt x="0" y="20"/>
                    <a:pt x="0" y="20"/>
                    <a:pt x="0" y="20"/>
                  </a:cubicBezTo>
                  <a:cubicBezTo>
                    <a:pt x="3" y="26"/>
                    <a:pt x="3" y="26"/>
                    <a:pt x="3" y="26"/>
                  </a:cubicBezTo>
                  <a:cubicBezTo>
                    <a:pt x="3" y="33"/>
                    <a:pt x="3" y="33"/>
                    <a:pt x="3" y="33"/>
                  </a:cubicBezTo>
                  <a:cubicBezTo>
                    <a:pt x="1" y="36"/>
                    <a:pt x="1" y="36"/>
                    <a:pt x="1" y="36"/>
                  </a:cubicBezTo>
                  <a:cubicBezTo>
                    <a:pt x="4" y="36"/>
                    <a:pt x="4" y="36"/>
                    <a:pt x="4" y="36"/>
                  </a:cubicBezTo>
                  <a:lnTo>
                    <a:pt x="6" y="35"/>
                  </a:lnTo>
                  <a:close/>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solidFill>
                  <a:srgbClr val="FFFFFF"/>
                </a:solidFill>
              </a:endParaRPr>
            </a:p>
          </p:txBody>
        </p:sp>
        <p:sp>
          <p:nvSpPr>
            <p:cNvPr id="466" name="Freeform 465"/>
            <p:cNvSpPr>
              <a:spLocks/>
            </p:cNvSpPr>
            <p:nvPr/>
          </p:nvSpPr>
          <p:spPr bwMode="auto">
            <a:xfrm>
              <a:off x="5970948" y="3643080"/>
              <a:ext cx="306317" cy="285985"/>
            </a:xfrm>
            <a:custGeom>
              <a:avLst/>
              <a:gdLst>
                <a:gd name="T0" fmla="*/ 0 w 36"/>
                <a:gd name="T1" fmla="*/ 2147483647 h 35"/>
                <a:gd name="T2" fmla="*/ 2147483647 w 36"/>
                <a:gd name="T3" fmla="*/ 2147483647 h 35"/>
                <a:gd name="T4" fmla="*/ 2147483647 w 36"/>
                <a:gd name="T5" fmla="*/ 2147483647 h 35"/>
                <a:gd name="T6" fmla="*/ 2147483647 w 36"/>
                <a:gd name="T7" fmla="*/ 2147483647 h 35"/>
                <a:gd name="T8" fmla="*/ 2147483647 w 36"/>
                <a:gd name="T9" fmla="*/ 2147483647 h 35"/>
                <a:gd name="T10" fmla="*/ 2147483647 w 36"/>
                <a:gd name="T11" fmla="*/ 2147483647 h 35"/>
                <a:gd name="T12" fmla="*/ 2147483647 w 36"/>
                <a:gd name="T13" fmla="*/ 2147483647 h 35"/>
                <a:gd name="T14" fmla="*/ 2147483647 w 36"/>
                <a:gd name="T15" fmla="*/ 2147483647 h 35"/>
                <a:gd name="T16" fmla="*/ 2147483647 w 36"/>
                <a:gd name="T17" fmla="*/ 2147483647 h 35"/>
                <a:gd name="T18" fmla="*/ 2147483647 w 36"/>
                <a:gd name="T19" fmla="*/ 2147483647 h 35"/>
                <a:gd name="T20" fmla="*/ 2147483647 w 36"/>
                <a:gd name="T21" fmla="*/ 2147483647 h 35"/>
                <a:gd name="T22" fmla="*/ 2147483647 w 36"/>
                <a:gd name="T23" fmla="*/ 2147483647 h 35"/>
                <a:gd name="T24" fmla="*/ 2147483647 w 36"/>
                <a:gd name="T25" fmla="*/ 2147483647 h 35"/>
                <a:gd name="T26" fmla="*/ 2147483647 w 36"/>
                <a:gd name="T27" fmla="*/ 2147483647 h 35"/>
                <a:gd name="T28" fmla="*/ 2147483647 w 36"/>
                <a:gd name="T29" fmla="*/ 2147483647 h 35"/>
                <a:gd name="T30" fmla="*/ 2147483647 w 36"/>
                <a:gd name="T31" fmla="*/ 2147483647 h 35"/>
                <a:gd name="T32" fmla="*/ 2147483647 w 36"/>
                <a:gd name="T33" fmla="*/ 2147483647 h 35"/>
                <a:gd name="T34" fmla="*/ 2147483647 w 36"/>
                <a:gd name="T35" fmla="*/ 2147483647 h 35"/>
                <a:gd name="T36" fmla="*/ 2147483647 w 36"/>
                <a:gd name="T37" fmla="*/ 2147483647 h 35"/>
                <a:gd name="T38" fmla="*/ 2147483647 w 36"/>
                <a:gd name="T39" fmla="*/ 2147483647 h 35"/>
                <a:gd name="T40" fmla="*/ 2147483647 w 36"/>
                <a:gd name="T41" fmla="*/ 0 h 35"/>
                <a:gd name="T42" fmla="*/ 2147483647 w 36"/>
                <a:gd name="T43" fmla="*/ 0 h 35"/>
                <a:gd name="T44" fmla="*/ 2147483647 w 36"/>
                <a:gd name="T45" fmla="*/ 2147483647 h 35"/>
                <a:gd name="T46" fmla="*/ 0 w 36"/>
                <a:gd name="T47" fmla="*/ 2147483647 h 35"/>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36" h="35">
                  <a:moveTo>
                    <a:pt x="0" y="5"/>
                  </a:moveTo>
                  <a:cubicBezTo>
                    <a:pt x="0" y="5"/>
                    <a:pt x="1" y="7"/>
                    <a:pt x="1" y="8"/>
                  </a:cubicBezTo>
                  <a:cubicBezTo>
                    <a:pt x="1" y="8"/>
                    <a:pt x="2" y="10"/>
                    <a:pt x="2" y="10"/>
                  </a:cubicBezTo>
                  <a:cubicBezTo>
                    <a:pt x="2" y="10"/>
                    <a:pt x="1" y="35"/>
                    <a:pt x="2" y="35"/>
                  </a:cubicBezTo>
                  <a:cubicBezTo>
                    <a:pt x="2" y="35"/>
                    <a:pt x="2" y="35"/>
                    <a:pt x="3" y="35"/>
                  </a:cubicBezTo>
                  <a:cubicBezTo>
                    <a:pt x="7" y="35"/>
                    <a:pt x="29" y="35"/>
                    <a:pt x="29" y="35"/>
                  </a:cubicBezTo>
                  <a:cubicBezTo>
                    <a:pt x="34" y="32"/>
                    <a:pt x="34" y="32"/>
                    <a:pt x="34" y="32"/>
                  </a:cubicBezTo>
                  <a:cubicBezTo>
                    <a:pt x="36" y="30"/>
                    <a:pt x="36" y="30"/>
                    <a:pt x="36" y="30"/>
                  </a:cubicBezTo>
                  <a:cubicBezTo>
                    <a:pt x="36" y="30"/>
                    <a:pt x="36" y="30"/>
                    <a:pt x="36" y="30"/>
                  </a:cubicBezTo>
                  <a:cubicBezTo>
                    <a:pt x="33" y="23"/>
                    <a:pt x="33" y="23"/>
                    <a:pt x="33" y="23"/>
                  </a:cubicBezTo>
                  <a:cubicBezTo>
                    <a:pt x="29" y="15"/>
                    <a:pt x="29" y="15"/>
                    <a:pt x="29" y="15"/>
                  </a:cubicBezTo>
                  <a:cubicBezTo>
                    <a:pt x="24" y="8"/>
                    <a:pt x="24" y="8"/>
                    <a:pt x="24" y="8"/>
                  </a:cubicBezTo>
                  <a:cubicBezTo>
                    <a:pt x="31" y="12"/>
                    <a:pt x="31" y="12"/>
                    <a:pt x="31" y="12"/>
                  </a:cubicBezTo>
                  <a:cubicBezTo>
                    <a:pt x="34" y="9"/>
                    <a:pt x="34" y="9"/>
                    <a:pt x="34" y="9"/>
                  </a:cubicBezTo>
                  <a:cubicBezTo>
                    <a:pt x="33" y="9"/>
                    <a:pt x="33" y="9"/>
                    <a:pt x="33" y="9"/>
                  </a:cubicBezTo>
                  <a:cubicBezTo>
                    <a:pt x="30" y="1"/>
                    <a:pt x="30" y="1"/>
                    <a:pt x="30" y="1"/>
                  </a:cubicBezTo>
                  <a:cubicBezTo>
                    <a:pt x="28" y="3"/>
                    <a:pt x="28" y="3"/>
                    <a:pt x="28" y="3"/>
                  </a:cubicBezTo>
                  <a:cubicBezTo>
                    <a:pt x="22" y="2"/>
                    <a:pt x="22" y="2"/>
                    <a:pt x="22" y="2"/>
                  </a:cubicBezTo>
                  <a:cubicBezTo>
                    <a:pt x="19" y="1"/>
                    <a:pt x="19" y="1"/>
                    <a:pt x="19" y="1"/>
                  </a:cubicBezTo>
                  <a:cubicBezTo>
                    <a:pt x="12" y="3"/>
                    <a:pt x="12" y="3"/>
                    <a:pt x="12" y="3"/>
                  </a:cubicBezTo>
                  <a:cubicBezTo>
                    <a:pt x="6" y="0"/>
                    <a:pt x="6" y="0"/>
                    <a:pt x="6" y="0"/>
                  </a:cubicBezTo>
                  <a:cubicBezTo>
                    <a:pt x="2" y="0"/>
                    <a:pt x="2" y="0"/>
                    <a:pt x="2" y="0"/>
                  </a:cubicBezTo>
                  <a:cubicBezTo>
                    <a:pt x="1" y="2"/>
                    <a:pt x="1" y="2"/>
                    <a:pt x="1" y="2"/>
                  </a:cubicBezTo>
                  <a:lnTo>
                    <a:pt x="0" y="5"/>
                  </a:lnTo>
                  <a:close/>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solidFill>
                  <a:srgbClr val="FFFFFF"/>
                </a:solidFill>
              </a:endParaRPr>
            </a:p>
          </p:txBody>
        </p:sp>
        <p:sp>
          <p:nvSpPr>
            <p:cNvPr id="467" name="Freeform 466"/>
            <p:cNvSpPr>
              <a:spLocks/>
            </p:cNvSpPr>
            <p:nvPr/>
          </p:nvSpPr>
          <p:spPr bwMode="auto">
            <a:xfrm>
              <a:off x="5552774" y="3593199"/>
              <a:ext cx="443988" cy="407362"/>
            </a:xfrm>
            <a:custGeom>
              <a:avLst/>
              <a:gdLst>
                <a:gd name="T0" fmla="*/ 2147483647 w 52"/>
                <a:gd name="T1" fmla="*/ 2147483647 h 50"/>
                <a:gd name="T2" fmla="*/ 2147483647 w 52"/>
                <a:gd name="T3" fmla="*/ 2147483647 h 50"/>
                <a:gd name="T4" fmla="*/ 2147483647 w 52"/>
                <a:gd name="T5" fmla="*/ 2147483647 h 50"/>
                <a:gd name="T6" fmla="*/ 0 w 52"/>
                <a:gd name="T7" fmla="*/ 2147483647 h 50"/>
                <a:gd name="T8" fmla="*/ 0 w 52"/>
                <a:gd name="T9" fmla="*/ 2147483647 h 50"/>
                <a:gd name="T10" fmla="*/ 2147483647 w 52"/>
                <a:gd name="T11" fmla="*/ 2147483647 h 50"/>
                <a:gd name="T12" fmla="*/ 2147483647 w 52"/>
                <a:gd name="T13" fmla="*/ 2147483647 h 50"/>
                <a:gd name="T14" fmla="*/ 2147483647 w 52"/>
                <a:gd name="T15" fmla="*/ 2147483647 h 50"/>
                <a:gd name="T16" fmla="*/ 2147483647 w 52"/>
                <a:gd name="T17" fmla="*/ 2147483647 h 50"/>
                <a:gd name="T18" fmla="*/ 2147483647 w 52"/>
                <a:gd name="T19" fmla="*/ 2147483647 h 50"/>
                <a:gd name="T20" fmla="*/ 2147483647 w 52"/>
                <a:gd name="T21" fmla="*/ 2147483647 h 50"/>
                <a:gd name="T22" fmla="*/ 2147483647 w 52"/>
                <a:gd name="T23" fmla="*/ 2147483647 h 50"/>
                <a:gd name="T24" fmla="*/ 2147483647 w 52"/>
                <a:gd name="T25" fmla="*/ 2147483647 h 50"/>
                <a:gd name="T26" fmla="*/ 2147483647 w 52"/>
                <a:gd name="T27" fmla="*/ 2147483647 h 50"/>
                <a:gd name="T28" fmla="*/ 2147483647 w 52"/>
                <a:gd name="T29" fmla="*/ 2147483647 h 50"/>
                <a:gd name="T30" fmla="*/ 2147483647 w 52"/>
                <a:gd name="T31" fmla="*/ 2147483647 h 50"/>
                <a:gd name="T32" fmla="*/ 2147483647 w 52"/>
                <a:gd name="T33" fmla="*/ 2147483647 h 50"/>
                <a:gd name="T34" fmla="*/ 2147483647 w 52"/>
                <a:gd name="T35" fmla="*/ 2147483647 h 50"/>
                <a:gd name="T36" fmla="*/ 2147483647 w 52"/>
                <a:gd name="T37" fmla="*/ 2147483647 h 50"/>
                <a:gd name="T38" fmla="*/ 2147483647 w 52"/>
                <a:gd name="T39" fmla="*/ 2147483647 h 50"/>
                <a:gd name="T40" fmla="*/ 2147483647 w 52"/>
                <a:gd name="T41" fmla="*/ 2147483647 h 50"/>
                <a:gd name="T42" fmla="*/ 2147483647 w 52"/>
                <a:gd name="T43" fmla="*/ 2147483647 h 50"/>
                <a:gd name="T44" fmla="*/ 2147483647 w 52"/>
                <a:gd name="T45" fmla="*/ 2147483647 h 50"/>
                <a:gd name="T46" fmla="*/ 2147483647 w 52"/>
                <a:gd name="T47" fmla="*/ 2147483647 h 50"/>
                <a:gd name="T48" fmla="*/ 2147483647 w 52"/>
                <a:gd name="T49" fmla="*/ 2147483647 h 50"/>
                <a:gd name="T50" fmla="*/ 2147483647 w 52"/>
                <a:gd name="T51" fmla="*/ 2147483647 h 50"/>
                <a:gd name="T52" fmla="*/ 2147483647 w 52"/>
                <a:gd name="T53" fmla="*/ 2147483647 h 50"/>
                <a:gd name="T54" fmla="*/ 2147483647 w 52"/>
                <a:gd name="T55" fmla="*/ 2147483647 h 50"/>
                <a:gd name="T56" fmla="*/ 2147483647 w 52"/>
                <a:gd name="T57" fmla="*/ 2147483647 h 50"/>
                <a:gd name="T58" fmla="*/ 2147483647 w 52"/>
                <a:gd name="T59" fmla="*/ 2147483647 h 50"/>
                <a:gd name="T60" fmla="*/ 2147483647 w 52"/>
                <a:gd name="T61" fmla="*/ 2147483647 h 50"/>
                <a:gd name="T62" fmla="*/ 2147483647 w 52"/>
                <a:gd name="T63" fmla="*/ 2147483647 h 50"/>
                <a:gd name="T64" fmla="*/ 2147483647 w 52"/>
                <a:gd name="T65" fmla="*/ 2147483647 h 50"/>
                <a:gd name="T66" fmla="*/ 2147483647 w 52"/>
                <a:gd name="T67" fmla="*/ 0 h 50"/>
                <a:gd name="T68" fmla="*/ 2147483647 w 52"/>
                <a:gd name="T69" fmla="*/ 2147483647 h 50"/>
                <a:gd name="T70" fmla="*/ 2147483647 w 52"/>
                <a:gd name="T71" fmla="*/ 2147483647 h 50"/>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0" t="0" r="r" b="b"/>
              <a:pathLst>
                <a:path w="52" h="50">
                  <a:moveTo>
                    <a:pt x="4" y="6"/>
                  </a:moveTo>
                  <a:cubicBezTo>
                    <a:pt x="3" y="9"/>
                    <a:pt x="3" y="9"/>
                    <a:pt x="3" y="9"/>
                  </a:cubicBezTo>
                  <a:cubicBezTo>
                    <a:pt x="2" y="10"/>
                    <a:pt x="2" y="10"/>
                    <a:pt x="2" y="10"/>
                  </a:cubicBezTo>
                  <a:cubicBezTo>
                    <a:pt x="0" y="12"/>
                    <a:pt x="0" y="12"/>
                    <a:pt x="0" y="12"/>
                  </a:cubicBezTo>
                  <a:cubicBezTo>
                    <a:pt x="0" y="29"/>
                    <a:pt x="0" y="29"/>
                    <a:pt x="0" y="29"/>
                  </a:cubicBezTo>
                  <a:cubicBezTo>
                    <a:pt x="6" y="34"/>
                    <a:pt x="6" y="34"/>
                    <a:pt x="6" y="34"/>
                  </a:cubicBezTo>
                  <a:cubicBezTo>
                    <a:pt x="9" y="35"/>
                    <a:pt x="9" y="35"/>
                    <a:pt x="9" y="35"/>
                  </a:cubicBezTo>
                  <a:cubicBezTo>
                    <a:pt x="17" y="36"/>
                    <a:pt x="17" y="36"/>
                    <a:pt x="17" y="36"/>
                  </a:cubicBezTo>
                  <a:cubicBezTo>
                    <a:pt x="19" y="38"/>
                    <a:pt x="19" y="38"/>
                    <a:pt x="19" y="38"/>
                  </a:cubicBezTo>
                  <a:cubicBezTo>
                    <a:pt x="23" y="36"/>
                    <a:pt x="23" y="36"/>
                    <a:pt x="23" y="36"/>
                  </a:cubicBezTo>
                  <a:cubicBezTo>
                    <a:pt x="47" y="49"/>
                    <a:pt x="47" y="49"/>
                    <a:pt x="47" y="49"/>
                  </a:cubicBezTo>
                  <a:cubicBezTo>
                    <a:pt x="47" y="48"/>
                    <a:pt x="47" y="48"/>
                    <a:pt x="47" y="48"/>
                  </a:cubicBezTo>
                  <a:cubicBezTo>
                    <a:pt x="47" y="49"/>
                    <a:pt x="47" y="49"/>
                    <a:pt x="47" y="49"/>
                  </a:cubicBezTo>
                  <a:cubicBezTo>
                    <a:pt x="48" y="50"/>
                    <a:pt x="48" y="50"/>
                    <a:pt x="48" y="50"/>
                  </a:cubicBezTo>
                  <a:cubicBezTo>
                    <a:pt x="48" y="47"/>
                    <a:pt x="48" y="47"/>
                    <a:pt x="48" y="47"/>
                  </a:cubicBezTo>
                  <a:cubicBezTo>
                    <a:pt x="51" y="47"/>
                    <a:pt x="51" y="47"/>
                    <a:pt x="51" y="47"/>
                  </a:cubicBezTo>
                  <a:cubicBezTo>
                    <a:pt x="52" y="41"/>
                    <a:pt x="52" y="41"/>
                    <a:pt x="52" y="41"/>
                  </a:cubicBezTo>
                  <a:cubicBezTo>
                    <a:pt x="51" y="41"/>
                    <a:pt x="51" y="41"/>
                    <a:pt x="51" y="41"/>
                  </a:cubicBezTo>
                  <a:cubicBezTo>
                    <a:pt x="50" y="41"/>
                    <a:pt x="51" y="16"/>
                    <a:pt x="51" y="16"/>
                  </a:cubicBezTo>
                  <a:cubicBezTo>
                    <a:pt x="51" y="16"/>
                    <a:pt x="50" y="14"/>
                    <a:pt x="50" y="14"/>
                  </a:cubicBezTo>
                  <a:cubicBezTo>
                    <a:pt x="50" y="13"/>
                    <a:pt x="49" y="11"/>
                    <a:pt x="49" y="11"/>
                  </a:cubicBezTo>
                  <a:cubicBezTo>
                    <a:pt x="50" y="8"/>
                    <a:pt x="50" y="8"/>
                    <a:pt x="50" y="8"/>
                  </a:cubicBezTo>
                  <a:cubicBezTo>
                    <a:pt x="51" y="6"/>
                    <a:pt x="51" y="6"/>
                    <a:pt x="51" y="6"/>
                  </a:cubicBezTo>
                  <a:cubicBezTo>
                    <a:pt x="48" y="5"/>
                    <a:pt x="48" y="5"/>
                    <a:pt x="48" y="5"/>
                  </a:cubicBezTo>
                  <a:cubicBezTo>
                    <a:pt x="45" y="3"/>
                    <a:pt x="45" y="3"/>
                    <a:pt x="45" y="3"/>
                  </a:cubicBezTo>
                  <a:cubicBezTo>
                    <a:pt x="41" y="2"/>
                    <a:pt x="41" y="2"/>
                    <a:pt x="41" y="2"/>
                  </a:cubicBezTo>
                  <a:cubicBezTo>
                    <a:pt x="35" y="4"/>
                    <a:pt x="35" y="4"/>
                    <a:pt x="35" y="4"/>
                  </a:cubicBezTo>
                  <a:cubicBezTo>
                    <a:pt x="35" y="8"/>
                    <a:pt x="35" y="8"/>
                    <a:pt x="35" y="8"/>
                  </a:cubicBezTo>
                  <a:cubicBezTo>
                    <a:pt x="29" y="10"/>
                    <a:pt x="29" y="10"/>
                    <a:pt x="29" y="10"/>
                  </a:cubicBezTo>
                  <a:cubicBezTo>
                    <a:pt x="25" y="7"/>
                    <a:pt x="25" y="7"/>
                    <a:pt x="25" y="7"/>
                  </a:cubicBezTo>
                  <a:cubicBezTo>
                    <a:pt x="22" y="5"/>
                    <a:pt x="22" y="5"/>
                    <a:pt x="22" y="5"/>
                  </a:cubicBezTo>
                  <a:cubicBezTo>
                    <a:pt x="20" y="3"/>
                    <a:pt x="20" y="3"/>
                    <a:pt x="20" y="3"/>
                  </a:cubicBezTo>
                  <a:cubicBezTo>
                    <a:pt x="13" y="2"/>
                    <a:pt x="13" y="2"/>
                    <a:pt x="13" y="2"/>
                  </a:cubicBezTo>
                  <a:cubicBezTo>
                    <a:pt x="8" y="0"/>
                    <a:pt x="8" y="0"/>
                    <a:pt x="8" y="0"/>
                  </a:cubicBezTo>
                  <a:cubicBezTo>
                    <a:pt x="8" y="2"/>
                    <a:pt x="8" y="2"/>
                    <a:pt x="8" y="2"/>
                  </a:cubicBezTo>
                  <a:lnTo>
                    <a:pt x="4" y="6"/>
                  </a:lnTo>
                  <a:close/>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solidFill>
                  <a:srgbClr val="FFFFFF"/>
                </a:solidFill>
              </a:endParaRPr>
            </a:p>
          </p:txBody>
        </p:sp>
        <p:sp>
          <p:nvSpPr>
            <p:cNvPr id="468" name="Freeform 467"/>
            <p:cNvSpPr>
              <a:spLocks/>
            </p:cNvSpPr>
            <p:nvPr/>
          </p:nvSpPr>
          <p:spPr bwMode="auto">
            <a:xfrm>
              <a:off x="5509752" y="3471821"/>
              <a:ext cx="111859" cy="202850"/>
            </a:xfrm>
            <a:custGeom>
              <a:avLst/>
              <a:gdLst>
                <a:gd name="T0" fmla="*/ 2147483647 w 78"/>
                <a:gd name="T1" fmla="*/ 2147483647 h 150"/>
                <a:gd name="T2" fmla="*/ 2147483647 w 78"/>
                <a:gd name="T3" fmla="*/ 2147483647 h 150"/>
                <a:gd name="T4" fmla="*/ 2147483647 w 78"/>
                <a:gd name="T5" fmla="*/ 2147483647 h 150"/>
                <a:gd name="T6" fmla="*/ 0 w 78"/>
                <a:gd name="T7" fmla="*/ 2147483647 h 150"/>
                <a:gd name="T8" fmla="*/ 0 w 78"/>
                <a:gd name="T9" fmla="*/ 2147483647 h 150"/>
                <a:gd name="T10" fmla="*/ 2147483647 w 78"/>
                <a:gd name="T11" fmla="*/ 2147483647 h 150"/>
                <a:gd name="T12" fmla="*/ 2147483647 w 78"/>
                <a:gd name="T13" fmla="*/ 2147483647 h 150"/>
                <a:gd name="T14" fmla="*/ 2147483647 w 78"/>
                <a:gd name="T15" fmla="*/ 2147483647 h 150"/>
                <a:gd name="T16" fmla="*/ 2147483647 w 78"/>
                <a:gd name="T17" fmla="*/ 2147483647 h 150"/>
                <a:gd name="T18" fmla="*/ 2147483647 w 78"/>
                <a:gd name="T19" fmla="*/ 2147483647 h 150"/>
                <a:gd name="T20" fmla="*/ 2147483647 w 78"/>
                <a:gd name="T21" fmla="*/ 2147483647 h 150"/>
                <a:gd name="T22" fmla="*/ 2147483647 w 78"/>
                <a:gd name="T23" fmla="*/ 2147483647 h 150"/>
                <a:gd name="T24" fmla="*/ 2147483647 w 78"/>
                <a:gd name="T25" fmla="*/ 2147483647 h 150"/>
                <a:gd name="T26" fmla="*/ 2147483647 w 78"/>
                <a:gd name="T27" fmla="*/ 2147483647 h 150"/>
                <a:gd name="T28" fmla="*/ 2147483647 w 78"/>
                <a:gd name="T29" fmla="*/ 2147483647 h 150"/>
                <a:gd name="T30" fmla="*/ 2147483647 w 78"/>
                <a:gd name="T31" fmla="*/ 2147483647 h 150"/>
                <a:gd name="T32" fmla="*/ 2147483647 w 78"/>
                <a:gd name="T33" fmla="*/ 2147483647 h 150"/>
                <a:gd name="T34" fmla="*/ 2147483647 w 78"/>
                <a:gd name="T35" fmla="*/ 2147483647 h 150"/>
                <a:gd name="T36" fmla="*/ 2147483647 w 78"/>
                <a:gd name="T37" fmla="*/ 0 h 150"/>
                <a:gd name="T38" fmla="*/ 2147483647 w 78"/>
                <a:gd name="T39" fmla="*/ 0 h 150"/>
                <a:gd name="T40" fmla="*/ 2147483647 w 78"/>
                <a:gd name="T41" fmla="*/ 2147483647 h 150"/>
                <a:gd name="T42" fmla="*/ 2147483647 w 78"/>
                <a:gd name="T43" fmla="*/ 2147483647 h 15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78" h="150">
                  <a:moveTo>
                    <a:pt x="18" y="12"/>
                  </a:moveTo>
                  <a:lnTo>
                    <a:pt x="18" y="30"/>
                  </a:lnTo>
                  <a:lnTo>
                    <a:pt x="18" y="54"/>
                  </a:lnTo>
                  <a:lnTo>
                    <a:pt x="0" y="78"/>
                  </a:lnTo>
                  <a:lnTo>
                    <a:pt x="0" y="90"/>
                  </a:lnTo>
                  <a:lnTo>
                    <a:pt x="12" y="102"/>
                  </a:lnTo>
                  <a:lnTo>
                    <a:pt x="18" y="108"/>
                  </a:lnTo>
                  <a:lnTo>
                    <a:pt x="36" y="120"/>
                  </a:lnTo>
                  <a:lnTo>
                    <a:pt x="36" y="144"/>
                  </a:lnTo>
                  <a:lnTo>
                    <a:pt x="42" y="150"/>
                  </a:lnTo>
                  <a:lnTo>
                    <a:pt x="48" y="144"/>
                  </a:lnTo>
                  <a:lnTo>
                    <a:pt x="54" y="126"/>
                  </a:lnTo>
                  <a:lnTo>
                    <a:pt x="78" y="102"/>
                  </a:lnTo>
                  <a:lnTo>
                    <a:pt x="78" y="90"/>
                  </a:lnTo>
                  <a:lnTo>
                    <a:pt x="60" y="84"/>
                  </a:lnTo>
                  <a:lnTo>
                    <a:pt x="42" y="72"/>
                  </a:lnTo>
                  <a:lnTo>
                    <a:pt x="66" y="36"/>
                  </a:lnTo>
                  <a:lnTo>
                    <a:pt x="60" y="12"/>
                  </a:lnTo>
                  <a:lnTo>
                    <a:pt x="36" y="0"/>
                  </a:lnTo>
                  <a:lnTo>
                    <a:pt x="24" y="0"/>
                  </a:lnTo>
                  <a:lnTo>
                    <a:pt x="24" y="6"/>
                  </a:lnTo>
                  <a:lnTo>
                    <a:pt x="18" y="12"/>
                  </a:lnTo>
                  <a:close/>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solidFill>
                  <a:srgbClr val="FFFFFF"/>
                </a:solidFill>
              </a:endParaRPr>
            </a:p>
          </p:txBody>
        </p:sp>
        <p:sp>
          <p:nvSpPr>
            <p:cNvPr id="469" name="Freeform 468"/>
            <p:cNvSpPr>
              <a:spLocks/>
            </p:cNvSpPr>
            <p:nvPr/>
          </p:nvSpPr>
          <p:spPr bwMode="auto">
            <a:xfrm>
              <a:off x="4960792" y="3520039"/>
              <a:ext cx="321805" cy="237766"/>
            </a:xfrm>
            <a:custGeom>
              <a:avLst/>
              <a:gdLst>
                <a:gd name="T0" fmla="*/ 2147483647 w 228"/>
                <a:gd name="T1" fmla="*/ 2147483647 h 174"/>
                <a:gd name="T2" fmla="*/ 2147483647 w 228"/>
                <a:gd name="T3" fmla="*/ 2147483647 h 174"/>
                <a:gd name="T4" fmla="*/ 2147483647 w 228"/>
                <a:gd name="T5" fmla="*/ 2147483647 h 174"/>
                <a:gd name="T6" fmla="*/ 2147483647 w 228"/>
                <a:gd name="T7" fmla="*/ 2147483647 h 174"/>
                <a:gd name="T8" fmla="*/ 2147483647 w 228"/>
                <a:gd name="T9" fmla="*/ 2147483647 h 174"/>
                <a:gd name="T10" fmla="*/ 2147483647 w 228"/>
                <a:gd name="T11" fmla="*/ 2147483647 h 174"/>
                <a:gd name="T12" fmla="*/ 2147483647 w 228"/>
                <a:gd name="T13" fmla="*/ 2147483647 h 174"/>
                <a:gd name="T14" fmla="*/ 2147483647 w 228"/>
                <a:gd name="T15" fmla="*/ 2147483647 h 174"/>
                <a:gd name="T16" fmla="*/ 2147483647 w 228"/>
                <a:gd name="T17" fmla="*/ 2147483647 h 174"/>
                <a:gd name="T18" fmla="*/ 2147483647 w 228"/>
                <a:gd name="T19" fmla="*/ 2147483647 h 174"/>
                <a:gd name="T20" fmla="*/ 2147483647 w 228"/>
                <a:gd name="T21" fmla="*/ 2147483647 h 174"/>
                <a:gd name="T22" fmla="*/ 2147483647 w 228"/>
                <a:gd name="T23" fmla="*/ 2147483647 h 174"/>
                <a:gd name="T24" fmla="*/ 2147483647 w 228"/>
                <a:gd name="T25" fmla="*/ 2147483647 h 174"/>
                <a:gd name="T26" fmla="*/ 2147483647 w 228"/>
                <a:gd name="T27" fmla="*/ 0 h 174"/>
                <a:gd name="T28" fmla="*/ 2147483647 w 228"/>
                <a:gd name="T29" fmla="*/ 2147483647 h 174"/>
                <a:gd name="T30" fmla="*/ 2147483647 w 228"/>
                <a:gd name="T31" fmla="*/ 2147483647 h 174"/>
                <a:gd name="T32" fmla="*/ 2147483647 w 228"/>
                <a:gd name="T33" fmla="*/ 2147483647 h 174"/>
                <a:gd name="T34" fmla="*/ 2147483647 w 228"/>
                <a:gd name="T35" fmla="*/ 2147483647 h 174"/>
                <a:gd name="T36" fmla="*/ 2147483647 w 228"/>
                <a:gd name="T37" fmla="*/ 2147483647 h 174"/>
                <a:gd name="T38" fmla="*/ 0 w 228"/>
                <a:gd name="T39" fmla="*/ 2147483647 h 174"/>
                <a:gd name="T40" fmla="*/ 2147483647 w 228"/>
                <a:gd name="T41" fmla="*/ 2147483647 h 174"/>
                <a:gd name="T42" fmla="*/ 2147483647 w 228"/>
                <a:gd name="T43" fmla="*/ 2147483647 h 174"/>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228" h="174">
                  <a:moveTo>
                    <a:pt x="90" y="156"/>
                  </a:moveTo>
                  <a:lnTo>
                    <a:pt x="114" y="138"/>
                  </a:lnTo>
                  <a:lnTo>
                    <a:pt x="144" y="120"/>
                  </a:lnTo>
                  <a:lnTo>
                    <a:pt x="180" y="108"/>
                  </a:lnTo>
                  <a:lnTo>
                    <a:pt x="186" y="96"/>
                  </a:lnTo>
                  <a:lnTo>
                    <a:pt x="192" y="84"/>
                  </a:lnTo>
                  <a:lnTo>
                    <a:pt x="216" y="78"/>
                  </a:lnTo>
                  <a:lnTo>
                    <a:pt x="228" y="72"/>
                  </a:lnTo>
                  <a:lnTo>
                    <a:pt x="222" y="42"/>
                  </a:lnTo>
                  <a:lnTo>
                    <a:pt x="216" y="12"/>
                  </a:lnTo>
                  <a:lnTo>
                    <a:pt x="210" y="12"/>
                  </a:lnTo>
                  <a:lnTo>
                    <a:pt x="186" y="12"/>
                  </a:lnTo>
                  <a:lnTo>
                    <a:pt x="168" y="12"/>
                  </a:lnTo>
                  <a:lnTo>
                    <a:pt x="144" y="0"/>
                  </a:lnTo>
                  <a:lnTo>
                    <a:pt x="120" y="36"/>
                  </a:lnTo>
                  <a:lnTo>
                    <a:pt x="96" y="60"/>
                  </a:lnTo>
                  <a:lnTo>
                    <a:pt x="72" y="90"/>
                  </a:lnTo>
                  <a:lnTo>
                    <a:pt x="66" y="138"/>
                  </a:lnTo>
                  <a:lnTo>
                    <a:pt x="12" y="162"/>
                  </a:lnTo>
                  <a:lnTo>
                    <a:pt x="0" y="174"/>
                  </a:lnTo>
                  <a:lnTo>
                    <a:pt x="84" y="174"/>
                  </a:lnTo>
                  <a:lnTo>
                    <a:pt x="90" y="156"/>
                  </a:lnTo>
                  <a:close/>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solidFill>
                  <a:srgbClr val="FFFFFF"/>
                </a:solidFill>
              </a:endParaRPr>
            </a:p>
          </p:txBody>
        </p:sp>
        <p:sp>
          <p:nvSpPr>
            <p:cNvPr id="470" name="Freeform 469"/>
            <p:cNvSpPr>
              <a:spLocks/>
            </p:cNvSpPr>
            <p:nvPr/>
          </p:nvSpPr>
          <p:spPr bwMode="auto">
            <a:xfrm>
              <a:off x="4864421" y="3757806"/>
              <a:ext cx="221994" cy="186223"/>
            </a:xfrm>
            <a:custGeom>
              <a:avLst/>
              <a:gdLst>
                <a:gd name="T0" fmla="*/ 2147483647 w 26"/>
                <a:gd name="T1" fmla="*/ 2147483647 h 23"/>
                <a:gd name="T2" fmla="*/ 2147483647 w 26"/>
                <a:gd name="T3" fmla="*/ 2147483647 h 23"/>
                <a:gd name="T4" fmla="*/ 2147483647 w 26"/>
                <a:gd name="T5" fmla="*/ 2147483647 h 23"/>
                <a:gd name="T6" fmla="*/ 2147483647 w 26"/>
                <a:gd name="T7" fmla="*/ 2147483647 h 23"/>
                <a:gd name="T8" fmla="*/ 2147483647 w 26"/>
                <a:gd name="T9" fmla="*/ 2147483647 h 23"/>
                <a:gd name="T10" fmla="*/ 2147483647 w 26"/>
                <a:gd name="T11" fmla="*/ 2147483647 h 23"/>
                <a:gd name="T12" fmla="*/ 2147483647 w 26"/>
                <a:gd name="T13" fmla="*/ 0 h 23"/>
                <a:gd name="T14" fmla="*/ 2147483647 w 26"/>
                <a:gd name="T15" fmla="*/ 0 h 23"/>
                <a:gd name="T16" fmla="*/ 2147483647 w 26"/>
                <a:gd name="T17" fmla="*/ 2147483647 h 23"/>
                <a:gd name="T18" fmla="*/ 2147483647 w 26"/>
                <a:gd name="T19" fmla="*/ 2147483647 h 23"/>
                <a:gd name="T20" fmla="*/ 0 w 26"/>
                <a:gd name="T21" fmla="*/ 2147483647 h 23"/>
                <a:gd name="T22" fmla="*/ 2147483647 w 26"/>
                <a:gd name="T23" fmla="*/ 2147483647 h 23"/>
                <a:gd name="T24" fmla="*/ 2147483647 w 26"/>
                <a:gd name="T25" fmla="*/ 2147483647 h 23"/>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26" h="23">
                  <a:moveTo>
                    <a:pt x="13" y="16"/>
                  </a:moveTo>
                  <a:cubicBezTo>
                    <a:pt x="15" y="14"/>
                    <a:pt x="15" y="14"/>
                    <a:pt x="15" y="14"/>
                  </a:cubicBezTo>
                  <a:cubicBezTo>
                    <a:pt x="16" y="6"/>
                    <a:pt x="16" y="6"/>
                    <a:pt x="16" y="6"/>
                  </a:cubicBezTo>
                  <a:cubicBezTo>
                    <a:pt x="26" y="6"/>
                    <a:pt x="26" y="6"/>
                    <a:pt x="26" y="6"/>
                  </a:cubicBezTo>
                  <a:cubicBezTo>
                    <a:pt x="26" y="3"/>
                    <a:pt x="26" y="3"/>
                    <a:pt x="26" y="3"/>
                  </a:cubicBezTo>
                  <a:cubicBezTo>
                    <a:pt x="25" y="3"/>
                    <a:pt x="25" y="3"/>
                    <a:pt x="25" y="3"/>
                  </a:cubicBezTo>
                  <a:cubicBezTo>
                    <a:pt x="25" y="0"/>
                    <a:pt x="25" y="0"/>
                    <a:pt x="25" y="0"/>
                  </a:cubicBezTo>
                  <a:cubicBezTo>
                    <a:pt x="11" y="0"/>
                    <a:pt x="11" y="0"/>
                    <a:pt x="11" y="0"/>
                  </a:cubicBezTo>
                  <a:cubicBezTo>
                    <a:pt x="9" y="2"/>
                    <a:pt x="9" y="2"/>
                    <a:pt x="9" y="2"/>
                  </a:cubicBezTo>
                  <a:cubicBezTo>
                    <a:pt x="4" y="13"/>
                    <a:pt x="4" y="13"/>
                    <a:pt x="4" y="13"/>
                  </a:cubicBezTo>
                  <a:cubicBezTo>
                    <a:pt x="0" y="22"/>
                    <a:pt x="0" y="22"/>
                    <a:pt x="0" y="22"/>
                  </a:cubicBezTo>
                  <a:cubicBezTo>
                    <a:pt x="4" y="22"/>
                    <a:pt x="12" y="23"/>
                    <a:pt x="12" y="23"/>
                  </a:cubicBezTo>
                  <a:cubicBezTo>
                    <a:pt x="13" y="23"/>
                    <a:pt x="13" y="16"/>
                    <a:pt x="13" y="16"/>
                  </a:cubicBezTo>
                  <a:close/>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solidFill>
                  <a:srgbClr val="FFFFFF"/>
                </a:solidFill>
              </a:endParaRPr>
            </a:p>
          </p:txBody>
        </p:sp>
        <p:sp>
          <p:nvSpPr>
            <p:cNvPr id="471" name="Freeform 470"/>
            <p:cNvSpPr>
              <a:spLocks/>
            </p:cNvSpPr>
            <p:nvPr/>
          </p:nvSpPr>
          <p:spPr bwMode="auto">
            <a:xfrm>
              <a:off x="4874747" y="4173482"/>
              <a:ext cx="67115" cy="49882"/>
            </a:xfrm>
            <a:custGeom>
              <a:avLst/>
              <a:gdLst>
                <a:gd name="T0" fmla="*/ 2147483647 w 48"/>
                <a:gd name="T1" fmla="*/ 2147483647 h 36"/>
                <a:gd name="T2" fmla="*/ 2147483647 w 48"/>
                <a:gd name="T3" fmla="*/ 2147483647 h 36"/>
                <a:gd name="T4" fmla="*/ 2147483647 w 48"/>
                <a:gd name="T5" fmla="*/ 0 h 36"/>
                <a:gd name="T6" fmla="*/ 2147483647 w 48"/>
                <a:gd name="T7" fmla="*/ 0 h 36"/>
                <a:gd name="T8" fmla="*/ 2147483647 w 48"/>
                <a:gd name="T9" fmla="*/ 2147483647 h 36"/>
                <a:gd name="T10" fmla="*/ 0 w 48"/>
                <a:gd name="T11" fmla="*/ 2147483647 h 36"/>
                <a:gd name="T12" fmla="*/ 2147483647 w 48"/>
                <a:gd name="T13" fmla="*/ 2147483647 h 36"/>
                <a:gd name="T14" fmla="*/ 2147483647 w 48"/>
                <a:gd name="T15" fmla="*/ 2147483647 h 36"/>
                <a:gd name="T16" fmla="*/ 2147483647 w 48"/>
                <a:gd name="T17" fmla="*/ 2147483647 h 36"/>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48" h="36">
                  <a:moveTo>
                    <a:pt x="48" y="24"/>
                  </a:moveTo>
                  <a:lnTo>
                    <a:pt x="48" y="6"/>
                  </a:lnTo>
                  <a:lnTo>
                    <a:pt x="48" y="0"/>
                  </a:lnTo>
                  <a:lnTo>
                    <a:pt x="36" y="0"/>
                  </a:lnTo>
                  <a:lnTo>
                    <a:pt x="6" y="6"/>
                  </a:lnTo>
                  <a:lnTo>
                    <a:pt x="0" y="6"/>
                  </a:lnTo>
                  <a:lnTo>
                    <a:pt x="18" y="36"/>
                  </a:lnTo>
                  <a:lnTo>
                    <a:pt x="36" y="24"/>
                  </a:lnTo>
                  <a:lnTo>
                    <a:pt x="48" y="24"/>
                  </a:lnTo>
                  <a:close/>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solidFill>
                  <a:srgbClr val="FFFFFF"/>
                </a:solidFill>
              </a:endParaRPr>
            </a:p>
          </p:txBody>
        </p:sp>
        <p:sp>
          <p:nvSpPr>
            <p:cNvPr id="472" name="Freeform 471"/>
            <p:cNvSpPr>
              <a:spLocks/>
            </p:cNvSpPr>
            <p:nvPr/>
          </p:nvSpPr>
          <p:spPr bwMode="auto">
            <a:xfrm>
              <a:off x="5903835" y="3889161"/>
              <a:ext cx="440545" cy="522090"/>
            </a:xfrm>
            <a:custGeom>
              <a:avLst/>
              <a:gdLst>
                <a:gd name="T0" fmla="*/ 2147483647 w 52"/>
                <a:gd name="T1" fmla="*/ 2147483647 h 64"/>
                <a:gd name="T2" fmla="*/ 2147483647 w 52"/>
                <a:gd name="T3" fmla="*/ 2147483647 h 64"/>
                <a:gd name="T4" fmla="*/ 2147483647 w 52"/>
                <a:gd name="T5" fmla="*/ 2147483647 h 64"/>
                <a:gd name="T6" fmla="*/ 2147483647 w 52"/>
                <a:gd name="T7" fmla="*/ 2147483647 h 64"/>
                <a:gd name="T8" fmla="*/ 2147483647 w 52"/>
                <a:gd name="T9" fmla="*/ 2147483647 h 64"/>
                <a:gd name="T10" fmla="*/ 2147483647 w 52"/>
                <a:gd name="T11" fmla="*/ 2147483647 h 64"/>
                <a:gd name="T12" fmla="*/ 2147483647 w 52"/>
                <a:gd name="T13" fmla="*/ 2147483647 h 64"/>
                <a:gd name="T14" fmla="*/ 2147483647 w 52"/>
                <a:gd name="T15" fmla="*/ 2147483647 h 64"/>
                <a:gd name="T16" fmla="*/ 2147483647 w 52"/>
                <a:gd name="T17" fmla="*/ 2147483647 h 64"/>
                <a:gd name="T18" fmla="*/ 0 w 52"/>
                <a:gd name="T19" fmla="*/ 2147483647 h 64"/>
                <a:gd name="T20" fmla="*/ 2147483647 w 52"/>
                <a:gd name="T21" fmla="*/ 2147483647 h 64"/>
                <a:gd name="T22" fmla="*/ 2147483647 w 52"/>
                <a:gd name="T23" fmla="*/ 2147483647 h 64"/>
                <a:gd name="T24" fmla="*/ 2147483647 w 52"/>
                <a:gd name="T25" fmla="*/ 2147483647 h 64"/>
                <a:gd name="T26" fmla="*/ 2147483647 w 52"/>
                <a:gd name="T27" fmla="*/ 2147483647 h 64"/>
                <a:gd name="T28" fmla="*/ 2147483647 w 52"/>
                <a:gd name="T29" fmla="*/ 2147483647 h 64"/>
                <a:gd name="T30" fmla="*/ 2147483647 w 52"/>
                <a:gd name="T31" fmla="*/ 2147483647 h 64"/>
                <a:gd name="T32" fmla="*/ 2147483647 w 52"/>
                <a:gd name="T33" fmla="*/ 2147483647 h 64"/>
                <a:gd name="T34" fmla="*/ 2147483647 w 52"/>
                <a:gd name="T35" fmla="*/ 2147483647 h 64"/>
                <a:gd name="T36" fmla="*/ 2147483647 w 52"/>
                <a:gd name="T37" fmla="*/ 2147483647 h 64"/>
                <a:gd name="T38" fmla="*/ 2147483647 w 52"/>
                <a:gd name="T39" fmla="*/ 2147483647 h 64"/>
                <a:gd name="T40" fmla="*/ 2147483647 w 52"/>
                <a:gd name="T41" fmla="*/ 2147483647 h 64"/>
                <a:gd name="T42" fmla="*/ 2147483647 w 52"/>
                <a:gd name="T43" fmla="*/ 2147483647 h 64"/>
                <a:gd name="T44" fmla="*/ 2147483647 w 52"/>
                <a:gd name="T45" fmla="*/ 2147483647 h 64"/>
                <a:gd name="T46" fmla="*/ 2147483647 w 52"/>
                <a:gd name="T47" fmla="*/ 2147483647 h 64"/>
                <a:gd name="T48" fmla="*/ 2147483647 w 52"/>
                <a:gd name="T49" fmla="*/ 2147483647 h 64"/>
                <a:gd name="T50" fmla="*/ 2147483647 w 52"/>
                <a:gd name="T51" fmla="*/ 2147483647 h 64"/>
                <a:gd name="T52" fmla="*/ 2147483647 w 52"/>
                <a:gd name="T53" fmla="*/ 2147483647 h 64"/>
                <a:gd name="T54" fmla="*/ 2147483647 w 52"/>
                <a:gd name="T55" fmla="*/ 2147483647 h 64"/>
                <a:gd name="T56" fmla="*/ 2147483647 w 52"/>
                <a:gd name="T57" fmla="*/ 2147483647 h 64"/>
                <a:gd name="T58" fmla="*/ 2147483647 w 52"/>
                <a:gd name="T59" fmla="*/ 2147483647 h 64"/>
                <a:gd name="T60" fmla="*/ 2147483647 w 52"/>
                <a:gd name="T61" fmla="*/ 2147483647 h 64"/>
                <a:gd name="T62" fmla="*/ 2147483647 w 52"/>
                <a:gd name="T63" fmla="*/ 2147483647 h 64"/>
                <a:gd name="T64" fmla="*/ 2147483647 w 52"/>
                <a:gd name="T65" fmla="*/ 2147483647 h 64"/>
                <a:gd name="T66" fmla="*/ 2147483647 w 52"/>
                <a:gd name="T67" fmla="*/ 2147483647 h 64"/>
                <a:gd name="T68" fmla="*/ 2147483647 w 52"/>
                <a:gd name="T69" fmla="*/ 2147483647 h 64"/>
                <a:gd name="T70" fmla="*/ 2147483647 w 52"/>
                <a:gd name="T71" fmla="*/ 0 h 64"/>
                <a:gd name="T72" fmla="*/ 2147483647 w 52"/>
                <a:gd name="T73" fmla="*/ 2147483647 h 64"/>
                <a:gd name="T74" fmla="*/ 2147483647 w 52"/>
                <a:gd name="T75" fmla="*/ 2147483647 h 64"/>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0" t="0" r="r" b="b"/>
              <a:pathLst>
                <a:path w="52" h="64">
                  <a:moveTo>
                    <a:pt x="37" y="5"/>
                  </a:moveTo>
                  <a:cubicBezTo>
                    <a:pt x="37" y="5"/>
                    <a:pt x="15" y="5"/>
                    <a:pt x="11" y="5"/>
                  </a:cubicBezTo>
                  <a:cubicBezTo>
                    <a:pt x="10" y="11"/>
                    <a:pt x="10" y="11"/>
                    <a:pt x="10" y="11"/>
                  </a:cubicBezTo>
                  <a:cubicBezTo>
                    <a:pt x="7" y="11"/>
                    <a:pt x="7" y="11"/>
                    <a:pt x="7" y="11"/>
                  </a:cubicBezTo>
                  <a:cubicBezTo>
                    <a:pt x="7" y="14"/>
                    <a:pt x="7" y="14"/>
                    <a:pt x="7" y="14"/>
                  </a:cubicBezTo>
                  <a:cubicBezTo>
                    <a:pt x="6" y="13"/>
                    <a:pt x="6" y="13"/>
                    <a:pt x="6" y="13"/>
                  </a:cubicBezTo>
                  <a:cubicBezTo>
                    <a:pt x="5" y="25"/>
                    <a:pt x="5" y="25"/>
                    <a:pt x="5" y="25"/>
                  </a:cubicBezTo>
                  <a:cubicBezTo>
                    <a:pt x="2" y="27"/>
                    <a:pt x="2" y="27"/>
                    <a:pt x="2" y="27"/>
                  </a:cubicBezTo>
                  <a:cubicBezTo>
                    <a:pt x="1" y="32"/>
                    <a:pt x="1" y="32"/>
                    <a:pt x="1" y="32"/>
                  </a:cubicBezTo>
                  <a:cubicBezTo>
                    <a:pt x="0" y="35"/>
                    <a:pt x="0" y="35"/>
                    <a:pt x="0" y="35"/>
                  </a:cubicBezTo>
                  <a:cubicBezTo>
                    <a:pt x="3" y="41"/>
                    <a:pt x="3" y="41"/>
                    <a:pt x="3" y="41"/>
                  </a:cubicBezTo>
                  <a:cubicBezTo>
                    <a:pt x="5" y="45"/>
                    <a:pt x="5" y="45"/>
                    <a:pt x="5" y="45"/>
                  </a:cubicBezTo>
                  <a:cubicBezTo>
                    <a:pt x="8" y="50"/>
                    <a:pt x="8" y="50"/>
                    <a:pt x="8" y="50"/>
                  </a:cubicBezTo>
                  <a:cubicBezTo>
                    <a:pt x="12" y="52"/>
                    <a:pt x="12" y="52"/>
                    <a:pt x="12" y="52"/>
                  </a:cubicBezTo>
                  <a:cubicBezTo>
                    <a:pt x="18" y="58"/>
                    <a:pt x="18" y="58"/>
                    <a:pt x="18" y="58"/>
                  </a:cubicBezTo>
                  <a:cubicBezTo>
                    <a:pt x="20" y="61"/>
                    <a:pt x="20" y="61"/>
                    <a:pt x="20" y="61"/>
                  </a:cubicBezTo>
                  <a:cubicBezTo>
                    <a:pt x="25" y="61"/>
                    <a:pt x="25" y="61"/>
                    <a:pt x="25" y="61"/>
                  </a:cubicBezTo>
                  <a:cubicBezTo>
                    <a:pt x="29" y="64"/>
                    <a:pt x="29" y="64"/>
                    <a:pt x="29" y="64"/>
                  </a:cubicBezTo>
                  <a:cubicBezTo>
                    <a:pt x="36" y="63"/>
                    <a:pt x="36" y="63"/>
                    <a:pt x="36" y="63"/>
                  </a:cubicBezTo>
                  <a:cubicBezTo>
                    <a:pt x="41" y="61"/>
                    <a:pt x="41" y="61"/>
                    <a:pt x="41" y="61"/>
                  </a:cubicBezTo>
                  <a:cubicBezTo>
                    <a:pt x="44" y="61"/>
                    <a:pt x="44" y="61"/>
                    <a:pt x="44" y="61"/>
                  </a:cubicBezTo>
                  <a:cubicBezTo>
                    <a:pt x="44" y="59"/>
                    <a:pt x="44" y="59"/>
                    <a:pt x="44" y="59"/>
                  </a:cubicBezTo>
                  <a:cubicBezTo>
                    <a:pt x="42" y="57"/>
                    <a:pt x="42" y="57"/>
                    <a:pt x="42" y="57"/>
                  </a:cubicBezTo>
                  <a:cubicBezTo>
                    <a:pt x="39" y="54"/>
                    <a:pt x="39" y="54"/>
                    <a:pt x="39" y="54"/>
                  </a:cubicBezTo>
                  <a:cubicBezTo>
                    <a:pt x="35" y="51"/>
                    <a:pt x="35" y="51"/>
                    <a:pt x="35" y="51"/>
                  </a:cubicBezTo>
                  <a:cubicBezTo>
                    <a:pt x="36" y="48"/>
                    <a:pt x="36" y="48"/>
                    <a:pt x="36" y="48"/>
                  </a:cubicBezTo>
                  <a:cubicBezTo>
                    <a:pt x="38" y="48"/>
                    <a:pt x="38" y="48"/>
                    <a:pt x="38" y="48"/>
                  </a:cubicBezTo>
                  <a:cubicBezTo>
                    <a:pt x="39" y="42"/>
                    <a:pt x="39" y="42"/>
                    <a:pt x="39" y="42"/>
                  </a:cubicBezTo>
                  <a:cubicBezTo>
                    <a:pt x="43" y="38"/>
                    <a:pt x="43" y="38"/>
                    <a:pt x="43" y="38"/>
                  </a:cubicBezTo>
                  <a:cubicBezTo>
                    <a:pt x="46" y="32"/>
                    <a:pt x="46" y="32"/>
                    <a:pt x="46" y="32"/>
                  </a:cubicBezTo>
                  <a:cubicBezTo>
                    <a:pt x="47" y="21"/>
                    <a:pt x="47" y="21"/>
                    <a:pt x="47" y="21"/>
                  </a:cubicBezTo>
                  <a:cubicBezTo>
                    <a:pt x="50" y="19"/>
                    <a:pt x="50" y="19"/>
                    <a:pt x="50" y="19"/>
                  </a:cubicBezTo>
                  <a:cubicBezTo>
                    <a:pt x="52" y="18"/>
                    <a:pt x="52" y="18"/>
                    <a:pt x="52" y="18"/>
                  </a:cubicBezTo>
                  <a:cubicBezTo>
                    <a:pt x="50" y="13"/>
                    <a:pt x="50" y="13"/>
                    <a:pt x="50" y="13"/>
                  </a:cubicBezTo>
                  <a:cubicBezTo>
                    <a:pt x="47" y="4"/>
                    <a:pt x="47" y="4"/>
                    <a:pt x="47" y="4"/>
                  </a:cubicBezTo>
                  <a:cubicBezTo>
                    <a:pt x="44" y="0"/>
                    <a:pt x="44" y="0"/>
                    <a:pt x="44" y="0"/>
                  </a:cubicBezTo>
                  <a:cubicBezTo>
                    <a:pt x="42" y="2"/>
                    <a:pt x="42" y="2"/>
                    <a:pt x="42" y="2"/>
                  </a:cubicBezTo>
                  <a:lnTo>
                    <a:pt x="37" y="5"/>
                  </a:lnTo>
                  <a:close/>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solidFill>
                  <a:srgbClr val="FFFFFF"/>
                </a:solidFill>
              </a:endParaRPr>
            </a:p>
          </p:txBody>
        </p:sp>
        <p:sp>
          <p:nvSpPr>
            <p:cNvPr id="473" name="Freeform 472"/>
            <p:cNvSpPr>
              <a:spLocks/>
            </p:cNvSpPr>
            <p:nvPr/>
          </p:nvSpPr>
          <p:spPr bwMode="auto">
            <a:xfrm>
              <a:off x="5086415" y="4231678"/>
              <a:ext cx="161763" cy="154631"/>
            </a:xfrm>
            <a:custGeom>
              <a:avLst/>
              <a:gdLst>
                <a:gd name="T0" fmla="*/ 2147483647 w 19"/>
                <a:gd name="T1" fmla="*/ 2147483647 h 19"/>
                <a:gd name="T2" fmla="*/ 2147483647 w 19"/>
                <a:gd name="T3" fmla="*/ 2147483647 h 19"/>
                <a:gd name="T4" fmla="*/ 2147483647 w 19"/>
                <a:gd name="T5" fmla="*/ 2147483647 h 19"/>
                <a:gd name="T6" fmla="*/ 2147483647 w 19"/>
                <a:gd name="T7" fmla="*/ 2147483647 h 19"/>
                <a:gd name="T8" fmla="*/ 2147483647 w 19"/>
                <a:gd name="T9" fmla="*/ 2147483647 h 19"/>
                <a:gd name="T10" fmla="*/ 2147483647 w 19"/>
                <a:gd name="T11" fmla="*/ 2147483647 h 19"/>
                <a:gd name="T12" fmla="*/ 2147483647 w 19"/>
                <a:gd name="T13" fmla="*/ 0 h 19"/>
                <a:gd name="T14" fmla="*/ 2147483647 w 19"/>
                <a:gd name="T15" fmla="*/ 0 h 19"/>
                <a:gd name="T16" fmla="*/ 2147483647 w 19"/>
                <a:gd name="T17" fmla="*/ 0 h 19"/>
                <a:gd name="T18" fmla="*/ 2147483647 w 19"/>
                <a:gd name="T19" fmla="*/ 2147483647 h 19"/>
                <a:gd name="T20" fmla="*/ 2147483647 w 19"/>
                <a:gd name="T21" fmla="*/ 2147483647 h 19"/>
                <a:gd name="T22" fmla="*/ 2147483647 w 19"/>
                <a:gd name="T23" fmla="*/ 2147483647 h 19"/>
                <a:gd name="T24" fmla="*/ 2147483647 w 19"/>
                <a:gd name="T25" fmla="*/ 2147483647 h 19"/>
                <a:gd name="T26" fmla="*/ 0 w 19"/>
                <a:gd name="T27" fmla="*/ 2147483647 h 19"/>
                <a:gd name="T28" fmla="*/ 2147483647 w 19"/>
                <a:gd name="T29" fmla="*/ 2147483647 h 19"/>
                <a:gd name="T30" fmla="*/ 2147483647 w 19"/>
                <a:gd name="T31" fmla="*/ 2147483647 h 19"/>
                <a:gd name="T32" fmla="*/ 2147483647 w 19"/>
                <a:gd name="T33" fmla="*/ 2147483647 h 19"/>
                <a:gd name="T34" fmla="*/ 2147483647 w 19"/>
                <a:gd name="T35" fmla="*/ 2147483647 h 19"/>
                <a:gd name="T36" fmla="*/ 2147483647 w 19"/>
                <a:gd name="T37" fmla="*/ 2147483647 h 19"/>
                <a:gd name="T38" fmla="*/ 2147483647 w 19"/>
                <a:gd name="T39" fmla="*/ 2147483647 h 19"/>
                <a:gd name="T40" fmla="*/ 2147483647 w 19"/>
                <a:gd name="T41" fmla="*/ 2147483647 h 19"/>
                <a:gd name="T42" fmla="*/ 2147483647 w 19"/>
                <a:gd name="T43" fmla="*/ 2147483647 h 19"/>
                <a:gd name="T44" fmla="*/ 2147483647 w 19"/>
                <a:gd name="T45" fmla="*/ 2147483647 h 19"/>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19" h="19">
                  <a:moveTo>
                    <a:pt x="17" y="10"/>
                  </a:moveTo>
                  <a:cubicBezTo>
                    <a:pt x="19" y="6"/>
                    <a:pt x="19" y="6"/>
                    <a:pt x="19" y="6"/>
                  </a:cubicBezTo>
                  <a:cubicBezTo>
                    <a:pt x="17" y="2"/>
                    <a:pt x="17" y="2"/>
                    <a:pt x="17" y="2"/>
                  </a:cubicBezTo>
                  <a:cubicBezTo>
                    <a:pt x="12" y="3"/>
                    <a:pt x="12" y="3"/>
                    <a:pt x="12" y="3"/>
                  </a:cubicBezTo>
                  <a:cubicBezTo>
                    <a:pt x="10" y="1"/>
                    <a:pt x="10" y="1"/>
                    <a:pt x="10" y="1"/>
                  </a:cubicBezTo>
                  <a:cubicBezTo>
                    <a:pt x="8" y="1"/>
                    <a:pt x="8" y="1"/>
                    <a:pt x="8" y="1"/>
                  </a:cubicBezTo>
                  <a:cubicBezTo>
                    <a:pt x="6" y="0"/>
                    <a:pt x="6" y="0"/>
                    <a:pt x="6" y="0"/>
                  </a:cubicBezTo>
                  <a:cubicBezTo>
                    <a:pt x="5" y="0"/>
                    <a:pt x="5" y="0"/>
                    <a:pt x="5" y="0"/>
                  </a:cubicBezTo>
                  <a:cubicBezTo>
                    <a:pt x="3" y="0"/>
                    <a:pt x="3" y="0"/>
                    <a:pt x="3" y="0"/>
                  </a:cubicBezTo>
                  <a:cubicBezTo>
                    <a:pt x="1" y="1"/>
                    <a:pt x="1" y="1"/>
                    <a:pt x="1" y="1"/>
                  </a:cubicBezTo>
                  <a:cubicBezTo>
                    <a:pt x="2" y="1"/>
                    <a:pt x="2" y="1"/>
                    <a:pt x="2" y="1"/>
                  </a:cubicBezTo>
                  <a:cubicBezTo>
                    <a:pt x="2" y="5"/>
                    <a:pt x="2" y="5"/>
                    <a:pt x="2" y="5"/>
                  </a:cubicBezTo>
                  <a:cubicBezTo>
                    <a:pt x="2" y="9"/>
                    <a:pt x="2" y="9"/>
                    <a:pt x="2" y="9"/>
                  </a:cubicBezTo>
                  <a:cubicBezTo>
                    <a:pt x="2" y="9"/>
                    <a:pt x="1" y="10"/>
                    <a:pt x="0" y="10"/>
                  </a:cubicBezTo>
                  <a:cubicBezTo>
                    <a:pt x="1" y="11"/>
                    <a:pt x="1" y="11"/>
                    <a:pt x="1" y="11"/>
                  </a:cubicBezTo>
                  <a:cubicBezTo>
                    <a:pt x="1" y="11"/>
                    <a:pt x="0" y="14"/>
                    <a:pt x="1" y="14"/>
                  </a:cubicBezTo>
                  <a:cubicBezTo>
                    <a:pt x="1" y="14"/>
                    <a:pt x="4" y="16"/>
                    <a:pt x="4" y="16"/>
                  </a:cubicBezTo>
                  <a:cubicBezTo>
                    <a:pt x="4" y="19"/>
                    <a:pt x="4" y="19"/>
                    <a:pt x="4" y="19"/>
                  </a:cubicBezTo>
                  <a:cubicBezTo>
                    <a:pt x="8" y="19"/>
                    <a:pt x="8" y="19"/>
                    <a:pt x="8" y="19"/>
                  </a:cubicBezTo>
                  <a:cubicBezTo>
                    <a:pt x="15" y="16"/>
                    <a:pt x="15" y="16"/>
                    <a:pt x="15" y="16"/>
                  </a:cubicBezTo>
                  <a:cubicBezTo>
                    <a:pt x="18" y="16"/>
                    <a:pt x="18" y="16"/>
                    <a:pt x="18" y="16"/>
                  </a:cubicBezTo>
                  <a:cubicBezTo>
                    <a:pt x="17" y="13"/>
                    <a:pt x="17" y="13"/>
                    <a:pt x="17" y="13"/>
                  </a:cubicBezTo>
                  <a:lnTo>
                    <a:pt x="17" y="10"/>
                  </a:lnTo>
                  <a:close/>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solidFill>
                  <a:srgbClr val="FFFFFF"/>
                </a:solidFill>
              </a:endParaRPr>
            </a:p>
          </p:txBody>
        </p:sp>
        <p:sp>
          <p:nvSpPr>
            <p:cNvPr id="474" name="Freeform 473"/>
            <p:cNvSpPr>
              <a:spLocks/>
            </p:cNvSpPr>
            <p:nvPr/>
          </p:nvSpPr>
          <p:spPr bwMode="auto">
            <a:xfrm>
              <a:off x="5003812" y="4289872"/>
              <a:ext cx="115300" cy="96437"/>
            </a:xfrm>
            <a:custGeom>
              <a:avLst/>
              <a:gdLst>
                <a:gd name="T0" fmla="*/ 2147483647 w 14"/>
                <a:gd name="T1" fmla="*/ 2147483647 h 12"/>
                <a:gd name="T2" fmla="*/ 2147483647 w 14"/>
                <a:gd name="T3" fmla="*/ 2147483647 h 12"/>
                <a:gd name="T4" fmla="*/ 2147483647 w 14"/>
                <a:gd name="T5" fmla="*/ 2147483647 h 12"/>
                <a:gd name="T6" fmla="*/ 2147483647 w 14"/>
                <a:gd name="T7" fmla="*/ 2147483647 h 12"/>
                <a:gd name="T8" fmla="*/ 2147483647 w 14"/>
                <a:gd name="T9" fmla="*/ 2147483647 h 12"/>
                <a:gd name="T10" fmla="*/ 2147483647 w 14"/>
                <a:gd name="T11" fmla="*/ 0 h 12"/>
                <a:gd name="T12" fmla="*/ 2147483647 w 14"/>
                <a:gd name="T13" fmla="*/ 2147483647 h 12"/>
                <a:gd name="T14" fmla="*/ 2147483647 w 14"/>
                <a:gd name="T15" fmla="*/ 2147483647 h 12"/>
                <a:gd name="T16" fmla="*/ 0 w 14"/>
                <a:gd name="T17" fmla="*/ 2147483647 h 12"/>
                <a:gd name="T18" fmla="*/ 2147483647 w 14"/>
                <a:gd name="T19" fmla="*/ 2147483647 h 12"/>
                <a:gd name="T20" fmla="*/ 2147483647 w 14"/>
                <a:gd name="T21" fmla="*/ 2147483647 h 12"/>
                <a:gd name="T22" fmla="*/ 2147483647 w 14"/>
                <a:gd name="T23" fmla="*/ 2147483647 h 12"/>
                <a:gd name="T24" fmla="*/ 2147483647 w 14"/>
                <a:gd name="T25" fmla="*/ 2147483647 h 12"/>
                <a:gd name="T26" fmla="*/ 2147483647 w 14"/>
                <a:gd name="T27" fmla="*/ 2147483647 h 1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14" h="12">
                  <a:moveTo>
                    <a:pt x="11" y="7"/>
                  </a:moveTo>
                  <a:cubicBezTo>
                    <a:pt x="10" y="7"/>
                    <a:pt x="11" y="4"/>
                    <a:pt x="11" y="4"/>
                  </a:cubicBezTo>
                  <a:cubicBezTo>
                    <a:pt x="10" y="3"/>
                    <a:pt x="10" y="3"/>
                    <a:pt x="10" y="3"/>
                  </a:cubicBezTo>
                  <a:cubicBezTo>
                    <a:pt x="9" y="3"/>
                    <a:pt x="8" y="4"/>
                    <a:pt x="8" y="4"/>
                  </a:cubicBezTo>
                  <a:cubicBezTo>
                    <a:pt x="7" y="4"/>
                    <a:pt x="6" y="1"/>
                    <a:pt x="6" y="1"/>
                  </a:cubicBezTo>
                  <a:cubicBezTo>
                    <a:pt x="4" y="0"/>
                    <a:pt x="4" y="0"/>
                    <a:pt x="4" y="0"/>
                  </a:cubicBezTo>
                  <a:cubicBezTo>
                    <a:pt x="3" y="2"/>
                    <a:pt x="3" y="2"/>
                    <a:pt x="3" y="2"/>
                  </a:cubicBezTo>
                  <a:cubicBezTo>
                    <a:pt x="1" y="3"/>
                    <a:pt x="1" y="3"/>
                    <a:pt x="1" y="3"/>
                  </a:cubicBezTo>
                  <a:cubicBezTo>
                    <a:pt x="0" y="5"/>
                    <a:pt x="0" y="5"/>
                    <a:pt x="0" y="5"/>
                  </a:cubicBezTo>
                  <a:cubicBezTo>
                    <a:pt x="1" y="6"/>
                    <a:pt x="1" y="6"/>
                    <a:pt x="1" y="6"/>
                  </a:cubicBezTo>
                  <a:cubicBezTo>
                    <a:pt x="10" y="12"/>
                    <a:pt x="10" y="12"/>
                    <a:pt x="10" y="12"/>
                  </a:cubicBezTo>
                  <a:cubicBezTo>
                    <a:pt x="14" y="12"/>
                    <a:pt x="14" y="12"/>
                    <a:pt x="14" y="12"/>
                  </a:cubicBezTo>
                  <a:cubicBezTo>
                    <a:pt x="14" y="9"/>
                    <a:pt x="14" y="9"/>
                    <a:pt x="14" y="9"/>
                  </a:cubicBezTo>
                  <a:cubicBezTo>
                    <a:pt x="14" y="9"/>
                    <a:pt x="11" y="7"/>
                    <a:pt x="11" y="7"/>
                  </a:cubicBezTo>
                  <a:close/>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solidFill>
                  <a:srgbClr val="FFFFFF"/>
                </a:solidFill>
              </a:endParaRPr>
            </a:p>
          </p:txBody>
        </p:sp>
        <p:sp>
          <p:nvSpPr>
            <p:cNvPr id="475" name="Freeform 474"/>
            <p:cNvSpPr>
              <a:spLocks/>
            </p:cNvSpPr>
            <p:nvPr/>
          </p:nvSpPr>
          <p:spPr bwMode="auto">
            <a:xfrm>
              <a:off x="4950466" y="4256618"/>
              <a:ext cx="86044" cy="73159"/>
            </a:xfrm>
            <a:custGeom>
              <a:avLst/>
              <a:gdLst>
                <a:gd name="T0" fmla="*/ 2147483647 w 60"/>
                <a:gd name="T1" fmla="*/ 2147483647 h 54"/>
                <a:gd name="T2" fmla="*/ 2147483647 w 60"/>
                <a:gd name="T3" fmla="*/ 2147483647 h 54"/>
                <a:gd name="T4" fmla="*/ 2147483647 w 60"/>
                <a:gd name="T5" fmla="*/ 2147483647 h 54"/>
                <a:gd name="T6" fmla="*/ 2147483647 w 60"/>
                <a:gd name="T7" fmla="*/ 0 h 54"/>
                <a:gd name="T8" fmla="*/ 2147483647 w 60"/>
                <a:gd name="T9" fmla="*/ 0 h 54"/>
                <a:gd name="T10" fmla="*/ 2147483647 w 60"/>
                <a:gd name="T11" fmla="*/ 2147483647 h 54"/>
                <a:gd name="T12" fmla="*/ 0 w 60"/>
                <a:gd name="T13" fmla="*/ 2147483647 h 54"/>
                <a:gd name="T14" fmla="*/ 2147483647 w 60"/>
                <a:gd name="T15" fmla="*/ 2147483647 h 54"/>
                <a:gd name="T16" fmla="*/ 2147483647 w 60"/>
                <a:gd name="T17" fmla="*/ 2147483647 h 54"/>
                <a:gd name="T18" fmla="*/ 2147483647 w 60"/>
                <a:gd name="T19" fmla="*/ 2147483647 h 54"/>
                <a:gd name="T20" fmla="*/ 2147483647 w 60"/>
                <a:gd name="T21" fmla="*/ 2147483647 h 5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60" h="54">
                  <a:moveTo>
                    <a:pt x="54" y="36"/>
                  </a:moveTo>
                  <a:lnTo>
                    <a:pt x="60" y="24"/>
                  </a:lnTo>
                  <a:lnTo>
                    <a:pt x="54" y="18"/>
                  </a:lnTo>
                  <a:lnTo>
                    <a:pt x="42" y="0"/>
                  </a:lnTo>
                  <a:lnTo>
                    <a:pt x="18" y="0"/>
                  </a:lnTo>
                  <a:lnTo>
                    <a:pt x="12" y="12"/>
                  </a:lnTo>
                  <a:lnTo>
                    <a:pt x="0" y="18"/>
                  </a:lnTo>
                  <a:lnTo>
                    <a:pt x="12" y="30"/>
                  </a:lnTo>
                  <a:lnTo>
                    <a:pt x="36" y="54"/>
                  </a:lnTo>
                  <a:lnTo>
                    <a:pt x="42" y="42"/>
                  </a:lnTo>
                  <a:lnTo>
                    <a:pt x="54" y="36"/>
                  </a:lnTo>
                  <a:close/>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solidFill>
                  <a:srgbClr val="FFFFFF"/>
                </a:solidFill>
              </a:endParaRPr>
            </a:p>
          </p:txBody>
        </p:sp>
        <p:sp>
          <p:nvSpPr>
            <p:cNvPr id="476" name="Rectangle 475"/>
            <p:cNvSpPr>
              <a:spLocks noChangeArrowheads="1"/>
            </p:cNvSpPr>
            <p:nvPr/>
          </p:nvSpPr>
          <p:spPr bwMode="auto">
            <a:xfrm>
              <a:off x="5076090" y="3757806"/>
              <a:ext cx="10325" cy="24941"/>
            </a:xfrm>
            <a:prstGeom prst="rect">
              <a:avLst/>
            </a:prstGeom>
            <a:grpFill/>
            <a:ln w="4445">
              <a:solidFill>
                <a:schemeClr val="bg1"/>
              </a:solidFill>
              <a:miter lim="800000"/>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pPr algn="ctr" eaLnBrk="1" hangingPunct="1">
                <a:spcBef>
                  <a:spcPct val="15000"/>
                </a:spcBef>
              </a:pPr>
              <a:endParaRPr lang="en-US" sz="1396" dirty="0">
                <a:solidFill>
                  <a:srgbClr val="FFFFFF"/>
                </a:solidFill>
              </a:endParaRPr>
            </a:p>
          </p:txBody>
        </p:sp>
        <p:sp>
          <p:nvSpPr>
            <p:cNvPr id="477" name="Freeform 476"/>
            <p:cNvSpPr>
              <a:spLocks/>
            </p:cNvSpPr>
            <p:nvPr/>
          </p:nvSpPr>
          <p:spPr bwMode="auto">
            <a:xfrm>
              <a:off x="5076090" y="3471821"/>
              <a:ext cx="555845" cy="528740"/>
            </a:xfrm>
            <a:custGeom>
              <a:avLst/>
              <a:gdLst>
                <a:gd name="T0" fmla="*/ 2147483647 w 390"/>
                <a:gd name="T1" fmla="*/ 2147483647 h 390"/>
                <a:gd name="T2" fmla="*/ 2147483647 w 390"/>
                <a:gd name="T3" fmla="*/ 2147483647 h 390"/>
                <a:gd name="T4" fmla="*/ 2147483647 w 390"/>
                <a:gd name="T5" fmla="*/ 2147483647 h 390"/>
                <a:gd name="T6" fmla="*/ 2147483647 w 390"/>
                <a:gd name="T7" fmla="*/ 2147483647 h 390"/>
                <a:gd name="T8" fmla="*/ 2147483647 w 390"/>
                <a:gd name="T9" fmla="*/ 2147483647 h 390"/>
                <a:gd name="T10" fmla="*/ 2147483647 w 390"/>
                <a:gd name="T11" fmla="*/ 2147483647 h 390"/>
                <a:gd name="T12" fmla="*/ 2147483647 w 390"/>
                <a:gd name="T13" fmla="*/ 2147483647 h 390"/>
                <a:gd name="T14" fmla="*/ 2147483647 w 390"/>
                <a:gd name="T15" fmla="*/ 2147483647 h 390"/>
                <a:gd name="T16" fmla="*/ 2147483647 w 390"/>
                <a:gd name="T17" fmla="*/ 2147483647 h 390"/>
                <a:gd name="T18" fmla="*/ 2147483647 w 390"/>
                <a:gd name="T19" fmla="*/ 2147483647 h 390"/>
                <a:gd name="T20" fmla="*/ 2147483647 w 390"/>
                <a:gd name="T21" fmla="*/ 2147483647 h 390"/>
                <a:gd name="T22" fmla="*/ 2147483647 w 390"/>
                <a:gd name="T23" fmla="*/ 2147483647 h 390"/>
                <a:gd name="T24" fmla="*/ 2147483647 w 390"/>
                <a:gd name="T25" fmla="*/ 2147483647 h 390"/>
                <a:gd name="T26" fmla="*/ 2147483647 w 390"/>
                <a:gd name="T27" fmla="*/ 2147483647 h 390"/>
                <a:gd name="T28" fmla="*/ 2147483647 w 390"/>
                <a:gd name="T29" fmla="*/ 2147483647 h 390"/>
                <a:gd name="T30" fmla="*/ 2147483647 w 390"/>
                <a:gd name="T31" fmla="*/ 2147483647 h 390"/>
                <a:gd name="T32" fmla="*/ 2147483647 w 390"/>
                <a:gd name="T33" fmla="*/ 2147483647 h 390"/>
                <a:gd name="T34" fmla="*/ 2147483647 w 390"/>
                <a:gd name="T35" fmla="*/ 2147483647 h 390"/>
                <a:gd name="T36" fmla="*/ 2147483647 w 390"/>
                <a:gd name="T37" fmla="*/ 2147483647 h 390"/>
                <a:gd name="T38" fmla="*/ 2147483647 w 390"/>
                <a:gd name="T39" fmla="*/ 2147483647 h 390"/>
                <a:gd name="T40" fmla="*/ 2147483647 w 390"/>
                <a:gd name="T41" fmla="*/ 2147483647 h 390"/>
                <a:gd name="T42" fmla="*/ 2147483647 w 390"/>
                <a:gd name="T43" fmla="*/ 2147483647 h 390"/>
                <a:gd name="T44" fmla="*/ 2147483647 w 390"/>
                <a:gd name="T45" fmla="*/ 2147483647 h 390"/>
                <a:gd name="T46" fmla="*/ 2147483647 w 390"/>
                <a:gd name="T47" fmla="*/ 2147483647 h 390"/>
                <a:gd name="T48" fmla="*/ 2147483647 w 390"/>
                <a:gd name="T49" fmla="*/ 0 h 390"/>
                <a:gd name="T50" fmla="*/ 2147483647 w 390"/>
                <a:gd name="T51" fmla="*/ 2147483647 h 390"/>
                <a:gd name="T52" fmla="*/ 2147483647 w 390"/>
                <a:gd name="T53" fmla="*/ 2147483647 h 390"/>
                <a:gd name="T54" fmla="*/ 2147483647 w 390"/>
                <a:gd name="T55" fmla="*/ 2147483647 h 390"/>
                <a:gd name="T56" fmla="*/ 2147483647 w 390"/>
                <a:gd name="T57" fmla="*/ 2147483647 h 390"/>
                <a:gd name="T58" fmla="*/ 2147483647 w 390"/>
                <a:gd name="T59" fmla="*/ 2147483647 h 390"/>
                <a:gd name="T60" fmla="*/ 2147483647 w 390"/>
                <a:gd name="T61" fmla="*/ 2147483647 h 390"/>
                <a:gd name="T62" fmla="*/ 2147483647 w 390"/>
                <a:gd name="T63" fmla="*/ 2147483647 h 390"/>
                <a:gd name="T64" fmla="*/ 2147483647 w 390"/>
                <a:gd name="T65" fmla="*/ 2147483647 h 390"/>
                <a:gd name="T66" fmla="*/ 2147483647 w 390"/>
                <a:gd name="T67" fmla="*/ 2147483647 h 390"/>
                <a:gd name="T68" fmla="*/ 2147483647 w 390"/>
                <a:gd name="T69" fmla="*/ 2147483647 h 390"/>
                <a:gd name="T70" fmla="*/ 2147483647 w 390"/>
                <a:gd name="T71" fmla="*/ 2147483647 h 390"/>
                <a:gd name="T72" fmla="*/ 2147483647 w 390"/>
                <a:gd name="T73" fmla="*/ 2147483647 h 390"/>
                <a:gd name="T74" fmla="*/ 2147483647 w 390"/>
                <a:gd name="T75" fmla="*/ 2147483647 h 390"/>
                <a:gd name="T76" fmla="*/ 2147483647 w 390"/>
                <a:gd name="T77" fmla="*/ 2147483647 h 390"/>
                <a:gd name="T78" fmla="*/ 0 w 390"/>
                <a:gd name="T79" fmla="*/ 2147483647 h 390"/>
                <a:gd name="T80" fmla="*/ 2147483647 w 390"/>
                <a:gd name="T81" fmla="*/ 2147483647 h 390"/>
                <a:gd name="T82" fmla="*/ 2147483647 w 390"/>
                <a:gd name="T83" fmla="*/ 2147483647 h 390"/>
                <a:gd name="T84" fmla="*/ 2147483647 w 390"/>
                <a:gd name="T85" fmla="*/ 2147483647 h 390"/>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0" t="0" r="r" b="b"/>
              <a:pathLst>
                <a:path w="390" h="390">
                  <a:moveTo>
                    <a:pt x="60" y="270"/>
                  </a:moveTo>
                  <a:lnTo>
                    <a:pt x="216" y="378"/>
                  </a:lnTo>
                  <a:lnTo>
                    <a:pt x="228" y="390"/>
                  </a:lnTo>
                  <a:lnTo>
                    <a:pt x="246" y="390"/>
                  </a:lnTo>
                  <a:lnTo>
                    <a:pt x="282" y="372"/>
                  </a:lnTo>
                  <a:lnTo>
                    <a:pt x="390" y="300"/>
                  </a:lnTo>
                  <a:lnTo>
                    <a:pt x="384" y="300"/>
                  </a:lnTo>
                  <a:lnTo>
                    <a:pt x="366" y="276"/>
                  </a:lnTo>
                  <a:lnTo>
                    <a:pt x="354" y="270"/>
                  </a:lnTo>
                  <a:lnTo>
                    <a:pt x="342" y="246"/>
                  </a:lnTo>
                  <a:lnTo>
                    <a:pt x="348" y="234"/>
                  </a:lnTo>
                  <a:lnTo>
                    <a:pt x="348" y="174"/>
                  </a:lnTo>
                  <a:lnTo>
                    <a:pt x="342" y="162"/>
                  </a:lnTo>
                  <a:lnTo>
                    <a:pt x="348" y="150"/>
                  </a:lnTo>
                  <a:lnTo>
                    <a:pt x="342" y="144"/>
                  </a:lnTo>
                  <a:lnTo>
                    <a:pt x="342" y="120"/>
                  </a:lnTo>
                  <a:lnTo>
                    <a:pt x="324" y="108"/>
                  </a:lnTo>
                  <a:lnTo>
                    <a:pt x="318" y="102"/>
                  </a:lnTo>
                  <a:lnTo>
                    <a:pt x="306" y="90"/>
                  </a:lnTo>
                  <a:lnTo>
                    <a:pt x="306" y="78"/>
                  </a:lnTo>
                  <a:lnTo>
                    <a:pt x="324" y="54"/>
                  </a:lnTo>
                  <a:lnTo>
                    <a:pt x="324" y="30"/>
                  </a:lnTo>
                  <a:lnTo>
                    <a:pt x="324" y="12"/>
                  </a:lnTo>
                  <a:lnTo>
                    <a:pt x="330" y="6"/>
                  </a:lnTo>
                  <a:lnTo>
                    <a:pt x="330" y="0"/>
                  </a:lnTo>
                  <a:lnTo>
                    <a:pt x="318" y="6"/>
                  </a:lnTo>
                  <a:lnTo>
                    <a:pt x="288" y="12"/>
                  </a:lnTo>
                  <a:lnTo>
                    <a:pt x="222" y="12"/>
                  </a:lnTo>
                  <a:lnTo>
                    <a:pt x="162" y="30"/>
                  </a:lnTo>
                  <a:lnTo>
                    <a:pt x="132" y="48"/>
                  </a:lnTo>
                  <a:lnTo>
                    <a:pt x="138" y="78"/>
                  </a:lnTo>
                  <a:lnTo>
                    <a:pt x="144" y="108"/>
                  </a:lnTo>
                  <a:lnTo>
                    <a:pt x="132" y="114"/>
                  </a:lnTo>
                  <a:lnTo>
                    <a:pt x="108" y="120"/>
                  </a:lnTo>
                  <a:lnTo>
                    <a:pt x="102" y="132"/>
                  </a:lnTo>
                  <a:lnTo>
                    <a:pt x="96" y="144"/>
                  </a:lnTo>
                  <a:lnTo>
                    <a:pt x="60" y="156"/>
                  </a:lnTo>
                  <a:lnTo>
                    <a:pt x="30" y="174"/>
                  </a:lnTo>
                  <a:lnTo>
                    <a:pt x="6" y="192"/>
                  </a:lnTo>
                  <a:lnTo>
                    <a:pt x="0" y="210"/>
                  </a:lnTo>
                  <a:lnTo>
                    <a:pt x="6" y="210"/>
                  </a:lnTo>
                  <a:lnTo>
                    <a:pt x="6" y="228"/>
                  </a:lnTo>
                  <a:lnTo>
                    <a:pt x="60" y="270"/>
                  </a:lnTo>
                  <a:close/>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solidFill>
                  <a:srgbClr val="FFFFFF"/>
                </a:solidFill>
              </a:endParaRPr>
            </a:p>
          </p:txBody>
        </p:sp>
        <p:sp>
          <p:nvSpPr>
            <p:cNvPr id="478" name="Freeform 477"/>
            <p:cNvSpPr>
              <a:spLocks/>
            </p:cNvSpPr>
            <p:nvPr/>
          </p:nvSpPr>
          <p:spPr bwMode="auto">
            <a:xfrm>
              <a:off x="5076090" y="3471821"/>
              <a:ext cx="555845" cy="528740"/>
            </a:xfrm>
            <a:custGeom>
              <a:avLst/>
              <a:gdLst>
                <a:gd name="T0" fmla="*/ 2147483647 w 390"/>
                <a:gd name="T1" fmla="*/ 2147483647 h 390"/>
                <a:gd name="T2" fmla="*/ 2147483647 w 390"/>
                <a:gd name="T3" fmla="*/ 2147483647 h 390"/>
                <a:gd name="T4" fmla="*/ 2147483647 w 390"/>
                <a:gd name="T5" fmla="*/ 2147483647 h 390"/>
                <a:gd name="T6" fmla="*/ 2147483647 w 390"/>
                <a:gd name="T7" fmla="*/ 2147483647 h 390"/>
                <a:gd name="T8" fmla="*/ 2147483647 w 390"/>
                <a:gd name="T9" fmla="*/ 2147483647 h 390"/>
                <a:gd name="T10" fmla="*/ 2147483647 w 390"/>
                <a:gd name="T11" fmla="*/ 2147483647 h 390"/>
                <a:gd name="T12" fmla="*/ 2147483647 w 390"/>
                <a:gd name="T13" fmla="*/ 2147483647 h 390"/>
                <a:gd name="T14" fmla="*/ 2147483647 w 390"/>
                <a:gd name="T15" fmla="*/ 2147483647 h 390"/>
                <a:gd name="T16" fmla="*/ 2147483647 w 390"/>
                <a:gd name="T17" fmla="*/ 2147483647 h 390"/>
                <a:gd name="T18" fmla="*/ 2147483647 w 390"/>
                <a:gd name="T19" fmla="*/ 2147483647 h 390"/>
                <a:gd name="T20" fmla="*/ 2147483647 w 390"/>
                <a:gd name="T21" fmla="*/ 2147483647 h 390"/>
                <a:gd name="T22" fmla="*/ 2147483647 w 390"/>
                <a:gd name="T23" fmla="*/ 2147483647 h 390"/>
                <a:gd name="T24" fmla="*/ 2147483647 w 390"/>
                <a:gd name="T25" fmla="*/ 2147483647 h 390"/>
                <a:gd name="T26" fmla="*/ 2147483647 w 390"/>
                <a:gd name="T27" fmla="*/ 2147483647 h 390"/>
                <a:gd name="T28" fmla="*/ 2147483647 w 390"/>
                <a:gd name="T29" fmla="*/ 2147483647 h 390"/>
                <a:gd name="T30" fmla="*/ 2147483647 w 390"/>
                <a:gd name="T31" fmla="*/ 2147483647 h 390"/>
                <a:gd name="T32" fmla="*/ 2147483647 w 390"/>
                <a:gd name="T33" fmla="*/ 2147483647 h 390"/>
                <a:gd name="T34" fmla="*/ 2147483647 w 390"/>
                <a:gd name="T35" fmla="*/ 2147483647 h 390"/>
                <a:gd name="T36" fmla="*/ 2147483647 w 390"/>
                <a:gd name="T37" fmla="*/ 2147483647 h 390"/>
                <a:gd name="T38" fmla="*/ 2147483647 w 390"/>
                <a:gd name="T39" fmla="*/ 2147483647 h 390"/>
                <a:gd name="T40" fmla="*/ 2147483647 w 390"/>
                <a:gd name="T41" fmla="*/ 2147483647 h 390"/>
                <a:gd name="T42" fmla="*/ 2147483647 w 390"/>
                <a:gd name="T43" fmla="*/ 2147483647 h 390"/>
                <a:gd name="T44" fmla="*/ 2147483647 w 390"/>
                <a:gd name="T45" fmla="*/ 2147483647 h 390"/>
                <a:gd name="T46" fmla="*/ 2147483647 w 390"/>
                <a:gd name="T47" fmla="*/ 2147483647 h 390"/>
                <a:gd name="T48" fmla="*/ 2147483647 w 390"/>
                <a:gd name="T49" fmla="*/ 0 h 390"/>
                <a:gd name="T50" fmla="*/ 2147483647 w 390"/>
                <a:gd name="T51" fmla="*/ 2147483647 h 390"/>
                <a:gd name="T52" fmla="*/ 2147483647 w 390"/>
                <a:gd name="T53" fmla="*/ 2147483647 h 390"/>
                <a:gd name="T54" fmla="*/ 2147483647 w 390"/>
                <a:gd name="T55" fmla="*/ 2147483647 h 390"/>
                <a:gd name="T56" fmla="*/ 2147483647 w 390"/>
                <a:gd name="T57" fmla="*/ 2147483647 h 390"/>
                <a:gd name="T58" fmla="*/ 2147483647 w 390"/>
                <a:gd name="T59" fmla="*/ 2147483647 h 390"/>
                <a:gd name="T60" fmla="*/ 2147483647 w 390"/>
                <a:gd name="T61" fmla="*/ 2147483647 h 390"/>
                <a:gd name="T62" fmla="*/ 2147483647 w 390"/>
                <a:gd name="T63" fmla="*/ 2147483647 h 390"/>
                <a:gd name="T64" fmla="*/ 2147483647 w 390"/>
                <a:gd name="T65" fmla="*/ 2147483647 h 390"/>
                <a:gd name="T66" fmla="*/ 2147483647 w 390"/>
                <a:gd name="T67" fmla="*/ 2147483647 h 390"/>
                <a:gd name="T68" fmla="*/ 2147483647 w 390"/>
                <a:gd name="T69" fmla="*/ 2147483647 h 390"/>
                <a:gd name="T70" fmla="*/ 2147483647 w 390"/>
                <a:gd name="T71" fmla="*/ 2147483647 h 390"/>
                <a:gd name="T72" fmla="*/ 2147483647 w 390"/>
                <a:gd name="T73" fmla="*/ 2147483647 h 390"/>
                <a:gd name="T74" fmla="*/ 2147483647 w 390"/>
                <a:gd name="T75" fmla="*/ 2147483647 h 390"/>
                <a:gd name="T76" fmla="*/ 2147483647 w 390"/>
                <a:gd name="T77" fmla="*/ 2147483647 h 390"/>
                <a:gd name="T78" fmla="*/ 0 w 390"/>
                <a:gd name="T79" fmla="*/ 2147483647 h 390"/>
                <a:gd name="T80" fmla="*/ 2147483647 w 390"/>
                <a:gd name="T81" fmla="*/ 2147483647 h 390"/>
                <a:gd name="T82" fmla="*/ 2147483647 w 390"/>
                <a:gd name="T83" fmla="*/ 2147483647 h 390"/>
                <a:gd name="T84" fmla="*/ 2147483647 w 390"/>
                <a:gd name="T85" fmla="*/ 2147483647 h 390"/>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0" t="0" r="r" b="b"/>
              <a:pathLst>
                <a:path w="390" h="390">
                  <a:moveTo>
                    <a:pt x="60" y="270"/>
                  </a:moveTo>
                  <a:lnTo>
                    <a:pt x="216" y="378"/>
                  </a:lnTo>
                  <a:lnTo>
                    <a:pt x="228" y="390"/>
                  </a:lnTo>
                  <a:lnTo>
                    <a:pt x="246" y="390"/>
                  </a:lnTo>
                  <a:lnTo>
                    <a:pt x="282" y="372"/>
                  </a:lnTo>
                  <a:lnTo>
                    <a:pt x="390" y="300"/>
                  </a:lnTo>
                  <a:lnTo>
                    <a:pt x="384" y="300"/>
                  </a:lnTo>
                  <a:lnTo>
                    <a:pt x="366" y="276"/>
                  </a:lnTo>
                  <a:lnTo>
                    <a:pt x="354" y="270"/>
                  </a:lnTo>
                  <a:lnTo>
                    <a:pt x="342" y="246"/>
                  </a:lnTo>
                  <a:lnTo>
                    <a:pt x="348" y="234"/>
                  </a:lnTo>
                  <a:lnTo>
                    <a:pt x="348" y="174"/>
                  </a:lnTo>
                  <a:lnTo>
                    <a:pt x="342" y="162"/>
                  </a:lnTo>
                  <a:lnTo>
                    <a:pt x="348" y="150"/>
                  </a:lnTo>
                  <a:lnTo>
                    <a:pt x="342" y="144"/>
                  </a:lnTo>
                  <a:lnTo>
                    <a:pt x="342" y="120"/>
                  </a:lnTo>
                  <a:lnTo>
                    <a:pt x="324" y="108"/>
                  </a:lnTo>
                  <a:lnTo>
                    <a:pt x="318" y="102"/>
                  </a:lnTo>
                  <a:lnTo>
                    <a:pt x="306" y="90"/>
                  </a:lnTo>
                  <a:lnTo>
                    <a:pt x="306" y="78"/>
                  </a:lnTo>
                  <a:lnTo>
                    <a:pt x="324" y="54"/>
                  </a:lnTo>
                  <a:lnTo>
                    <a:pt x="324" y="30"/>
                  </a:lnTo>
                  <a:lnTo>
                    <a:pt x="324" y="12"/>
                  </a:lnTo>
                  <a:lnTo>
                    <a:pt x="330" y="6"/>
                  </a:lnTo>
                  <a:lnTo>
                    <a:pt x="330" y="0"/>
                  </a:lnTo>
                  <a:lnTo>
                    <a:pt x="318" y="6"/>
                  </a:lnTo>
                  <a:lnTo>
                    <a:pt x="288" y="12"/>
                  </a:lnTo>
                  <a:lnTo>
                    <a:pt x="222" y="12"/>
                  </a:lnTo>
                  <a:lnTo>
                    <a:pt x="162" y="30"/>
                  </a:lnTo>
                  <a:lnTo>
                    <a:pt x="132" y="48"/>
                  </a:lnTo>
                  <a:lnTo>
                    <a:pt x="138" y="78"/>
                  </a:lnTo>
                  <a:lnTo>
                    <a:pt x="144" y="108"/>
                  </a:lnTo>
                  <a:lnTo>
                    <a:pt x="132" y="114"/>
                  </a:lnTo>
                  <a:lnTo>
                    <a:pt x="108" y="120"/>
                  </a:lnTo>
                  <a:lnTo>
                    <a:pt x="102" y="132"/>
                  </a:lnTo>
                  <a:lnTo>
                    <a:pt x="96" y="144"/>
                  </a:lnTo>
                  <a:lnTo>
                    <a:pt x="60" y="156"/>
                  </a:lnTo>
                  <a:lnTo>
                    <a:pt x="30" y="174"/>
                  </a:lnTo>
                  <a:lnTo>
                    <a:pt x="6" y="192"/>
                  </a:lnTo>
                  <a:lnTo>
                    <a:pt x="0" y="210"/>
                  </a:lnTo>
                  <a:lnTo>
                    <a:pt x="6" y="210"/>
                  </a:lnTo>
                  <a:lnTo>
                    <a:pt x="6" y="228"/>
                  </a:lnTo>
                  <a:lnTo>
                    <a:pt x="60" y="270"/>
                  </a:lnTo>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solidFill>
                  <a:srgbClr val="FFFFFF"/>
                </a:solidFill>
              </a:endParaRPr>
            </a:p>
          </p:txBody>
        </p:sp>
        <p:sp>
          <p:nvSpPr>
            <p:cNvPr id="479" name="Freeform 478"/>
            <p:cNvSpPr>
              <a:spLocks/>
            </p:cNvSpPr>
            <p:nvPr/>
          </p:nvSpPr>
          <p:spPr bwMode="auto">
            <a:xfrm>
              <a:off x="6659302" y="3461845"/>
              <a:ext cx="27535" cy="18291"/>
            </a:xfrm>
            <a:custGeom>
              <a:avLst/>
              <a:gdLst>
                <a:gd name="T0" fmla="*/ 0 w 18"/>
                <a:gd name="T1" fmla="*/ 0 h 12"/>
                <a:gd name="T2" fmla="*/ 2147483647 w 18"/>
                <a:gd name="T3" fmla="*/ 2147483647 h 12"/>
                <a:gd name="T4" fmla="*/ 2147483647 w 18"/>
                <a:gd name="T5" fmla="*/ 2147483647 h 12"/>
                <a:gd name="T6" fmla="*/ 2147483647 w 18"/>
                <a:gd name="T7" fmla="*/ 0 h 12"/>
                <a:gd name="T8" fmla="*/ 0 w 18"/>
                <a:gd name="T9" fmla="*/ 0 h 1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8" h="12">
                  <a:moveTo>
                    <a:pt x="0" y="0"/>
                  </a:moveTo>
                  <a:lnTo>
                    <a:pt x="18" y="12"/>
                  </a:lnTo>
                  <a:lnTo>
                    <a:pt x="6" y="0"/>
                  </a:lnTo>
                  <a:lnTo>
                    <a:pt x="0" y="0"/>
                  </a:lnTo>
                  <a:close/>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solidFill>
                  <a:srgbClr val="FFFFFF"/>
                </a:solidFill>
              </a:endParaRPr>
            </a:p>
          </p:txBody>
        </p:sp>
        <p:sp>
          <p:nvSpPr>
            <p:cNvPr id="480" name="Freeform 479"/>
            <p:cNvSpPr>
              <a:spLocks/>
            </p:cNvSpPr>
            <p:nvPr/>
          </p:nvSpPr>
          <p:spPr bwMode="auto">
            <a:xfrm>
              <a:off x="6619722" y="3421939"/>
              <a:ext cx="15487" cy="24941"/>
            </a:xfrm>
            <a:custGeom>
              <a:avLst/>
              <a:gdLst>
                <a:gd name="T0" fmla="*/ 0 w 12"/>
                <a:gd name="T1" fmla="*/ 0 h 18"/>
                <a:gd name="T2" fmla="*/ 2147483647 w 12"/>
                <a:gd name="T3" fmla="*/ 2147483647 h 18"/>
                <a:gd name="T4" fmla="*/ 2147483647 w 12"/>
                <a:gd name="T5" fmla="*/ 2147483647 h 18"/>
                <a:gd name="T6" fmla="*/ 0 w 12"/>
                <a:gd name="T7" fmla="*/ 0 h 18"/>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2" h="18">
                  <a:moveTo>
                    <a:pt x="0" y="0"/>
                  </a:moveTo>
                  <a:lnTo>
                    <a:pt x="12" y="18"/>
                  </a:lnTo>
                  <a:lnTo>
                    <a:pt x="12" y="12"/>
                  </a:lnTo>
                  <a:lnTo>
                    <a:pt x="0" y="0"/>
                  </a:lnTo>
                  <a:close/>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solidFill>
                  <a:srgbClr val="FFFFFF"/>
                </a:solidFill>
              </a:endParaRPr>
            </a:p>
          </p:txBody>
        </p:sp>
        <p:sp>
          <p:nvSpPr>
            <p:cNvPr id="481" name="Freeform 480"/>
            <p:cNvSpPr>
              <a:spLocks/>
            </p:cNvSpPr>
            <p:nvPr/>
          </p:nvSpPr>
          <p:spPr bwMode="auto">
            <a:xfrm>
              <a:off x="5867696" y="1942131"/>
              <a:ext cx="289108" cy="613539"/>
            </a:xfrm>
            <a:custGeom>
              <a:avLst/>
              <a:gdLst>
                <a:gd name="T0" fmla="*/ 2147483647 w 34"/>
                <a:gd name="T1" fmla="*/ 2147483647 h 75"/>
                <a:gd name="T2" fmla="*/ 2147483647 w 34"/>
                <a:gd name="T3" fmla="*/ 2147483647 h 75"/>
                <a:gd name="T4" fmla="*/ 2147483647 w 34"/>
                <a:gd name="T5" fmla="*/ 2147483647 h 75"/>
                <a:gd name="T6" fmla="*/ 2147483647 w 34"/>
                <a:gd name="T7" fmla="*/ 2147483647 h 75"/>
                <a:gd name="T8" fmla="*/ 2147483647 w 34"/>
                <a:gd name="T9" fmla="*/ 2147483647 h 75"/>
                <a:gd name="T10" fmla="*/ 2147483647 w 34"/>
                <a:gd name="T11" fmla="*/ 2147483647 h 75"/>
                <a:gd name="T12" fmla="*/ 2147483647 w 34"/>
                <a:gd name="T13" fmla="*/ 2147483647 h 75"/>
                <a:gd name="T14" fmla="*/ 2147483647 w 34"/>
                <a:gd name="T15" fmla="*/ 2147483647 h 75"/>
                <a:gd name="T16" fmla="*/ 2147483647 w 34"/>
                <a:gd name="T17" fmla="*/ 2147483647 h 75"/>
                <a:gd name="T18" fmla="*/ 2147483647 w 34"/>
                <a:gd name="T19" fmla="*/ 2147483647 h 75"/>
                <a:gd name="T20" fmla="*/ 2147483647 w 34"/>
                <a:gd name="T21" fmla="*/ 2147483647 h 75"/>
                <a:gd name="T22" fmla="*/ 2147483647 w 34"/>
                <a:gd name="T23" fmla="*/ 2147483647 h 75"/>
                <a:gd name="T24" fmla="*/ 2147483647 w 34"/>
                <a:gd name="T25" fmla="*/ 2147483647 h 75"/>
                <a:gd name="T26" fmla="*/ 2147483647 w 34"/>
                <a:gd name="T27" fmla="*/ 2147483647 h 75"/>
                <a:gd name="T28" fmla="*/ 2147483647 w 34"/>
                <a:gd name="T29" fmla="*/ 2147483647 h 75"/>
                <a:gd name="T30" fmla="*/ 2147483647 w 34"/>
                <a:gd name="T31" fmla="*/ 2147483647 h 75"/>
                <a:gd name="T32" fmla="*/ 2147483647 w 34"/>
                <a:gd name="T33" fmla="*/ 2147483647 h 75"/>
                <a:gd name="T34" fmla="*/ 2147483647 w 34"/>
                <a:gd name="T35" fmla="*/ 2147483647 h 75"/>
                <a:gd name="T36" fmla="*/ 2147483647 w 34"/>
                <a:gd name="T37" fmla="*/ 2147483647 h 75"/>
                <a:gd name="T38" fmla="*/ 2147483647 w 34"/>
                <a:gd name="T39" fmla="*/ 2147483647 h 75"/>
                <a:gd name="T40" fmla="*/ 2147483647 w 34"/>
                <a:gd name="T41" fmla="*/ 2147483647 h 75"/>
                <a:gd name="T42" fmla="*/ 2147483647 w 34"/>
                <a:gd name="T43" fmla="*/ 0 h 75"/>
                <a:gd name="T44" fmla="*/ 2147483647 w 34"/>
                <a:gd name="T45" fmla="*/ 2147483647 h 75"/>
                <a:gd name="T46" fmla="*/ 2147483647 w 34"/>
                <a:gd name="T47" fmla="*/ 2147483647 h 75"/>
                <a:gd name="T48" fmla="*/ 2147483647 w 34"/>
                <a:gd name="T49" fmla="*/ 2147483647 h 75"/>
                <a:gd name="T50" fmla="*/ 2147483647 w 34"/>
                <a:gd name="T51" fmla="*/ 2147483647 h 75"/>
                <a:gd name="T52" fmla="*/ 2147483647 w 34"/>
                <a:gd name="T53" fmla="*/ 2147483647 h 75"/>
                <a:gd name="T54" fmla="*/ 2147483647 w 34"/>
                <a:gd name="T55" fmla="*/ 2147483647 h 75"/>
                <a:gd name="T56" fmla="*/ 2147483647 w 34"/>
                <a:gd name="T57" fmla="*/ 2147483647 h 75"/>
                <a:gd name="T58" fmla="*/ 2147483647 w 34"/>
                <a:gd name="T59" fmla="*/ 2147483647 h 75"/>
                <a:gd name="T60" fmla="*/ 2147483647 w 34"/>
                <a:gd name="T61" fmla="*/ 2147483647 h 75"/>
                <a:gd name="T62" fmla="*/ 2147483647 w 34"/>
                <a:gd name="T63" fmla="*/ 2147483647 h 75"/>
                <a:gd name="T64" fmla="*/ 0 w 34"/>
                <a:gd name="T65" fmla="*/ 2147483647 h 75"/>
                <a:gd name="T66" fmla="*/ 2147483647 w 34"/>
                <a:gd name="T67" fmla="*/ 2147483647 h 75"/>
                <a:gd name="T68" fmla="*/ 2147483647 w 34"/>
                <a:gd name="T69" fmla="*/ 2147483647 h 75"/>
                <a:gd name="T70" fmla="*/ 2147483647 w 34"/>
                <a:gd name="T71" fmla="*/ 2147483647 h 75"/>
                <a:gd name="T72" fmla="*/ 2147483647 w 34"/>
                <a:gd name="T73" fmla="*/ 2147483647 h 75"/>
                <a:gd name="T74" fmla="*/ 2147483647 w 34"/>
                <a:gd name="T75" fmla="*/ 2147483647 h 75"/>
                <a:gd name="T76" fmla="*/ 2147483647 w 34"/>
                <a:gd name="T77" fmla="*/ 2147483647 h 75"/>
                <a:gd name="T78" fmla="*/ 2147483647 w 34"/>
                <a:gd name="T79" fmla="*/ 2147483647 h 75"/>
                <a:gd name="T80" fmla="*/ 2147483647 w 34"/>
                <a:gd name="T81" fmla="*/ 2147483647 h 75"/>
                <a:gd name="T82" fmla="*/ 2147483647 w 34"/>
                <a:gd name="T83" fmla="*/ 2147483647 h 75"/>
                <a:gd name="T84" fmla="*/ 2147483647 w 34"/>
                <a:gd name="T85" fmla="*/ 2147483647 h 75"/>
                <a:gd name="T86" fmla="*/ 2147483647 w 34"/>
                <a:gd name="T87" fmla="*/ 2147483647 h 75"/>
                <a:gd name="T88" fmla="*/ 2147483647 w 34"/>
                <a:gd name="T89" fmla="*/ 2147483647 h 75"/>
                <a:gd name="T90" fmla="*/ 2147483647 w 34"/>
                <a:gd name="T91" fmla="*/ 2147483647 h 75"/>
                <a:gd name="T92" fmla="*/ 2147483647 w 34"/>
                <a:gd name="T93" fmla="*/ 2147483647 h 75"/>
                <a:gd name="T94" fmla="*/ 2147483647 w 34"/>
                <a:gd name="T95" fmla="*/ 2147483647 h 75"/>
                <a:gd name="T96" fmla="*/ 2147483647 w 34"/>
                <a:gd name="T97" fmla="*/ 2147483647 h 75"/>
                <a:gd name="T98" fmla="*/ 2147483647 w 34"/>
                <a:gd name="T99" fmla="*/ 2147483647 h 75"/>
                <a:gd name="T100" fmla="*/ 2147483647 w 34"/>
                <a:gd name="T101" fmla="*/ 2147483647 h 75"/>
                <a:gd name="T102" fmla="*/ 2147483647 w 34"/>
                <a:gd name="T103" fmla="*/ 2147483647 h 75"/>
                <a:gd name="T104" fmla="*/ 2147483647 w 34"/>
                <a:gd name="T105" fmla="*/ 2147483647 h 75"/>
                <a:gd name="T106" fmla="*/ 2147483647 w 34"/>
                <a:gd name="T107" fmla="*/ 2147483647 h 75"/>
                <a:gd name="T108" fmla="*/ 2147483647 w 34"/>
                <a:gd name="T109" fmla="*/ 2147483647 h 75"/>
                <a:gd name="T110" fmla="*/ 2147483647 w 34"/>
                <a:gd name="T111" fmla="*/ 2147483647 h 75"/>
                <a:gd name="T112" fmla="*/ 2147483647 w 34"/>
                <a:gd name="T113" fmla="*/ 2147483647 h 75"/>
                <a:gd name="T114" fmla="*/ 2147483647 w 34"/>
                <a:gd name="T115" fmla="*/ 2147483647 h 75"/>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0" t="0" r="r" b="b"/>
              <a:pathLst>
                <a:path w="34" h="75">
                  <a:moveTo>
                    <a:pt x="34" y="55"/>
                  </a:moveTo>
                  <a:cubicBezTo>
                    <a:pt x="32" y="54"/>
                    <a:pt x="32" y="54"/>
                    <a:pt x="32" y="54"/>
                  </a:cubicBezTo>
                  <a:cubicBezTo>
                    <a:pt x="30" y="52"/>
                    <a:pt x="30" y="52"/>
                    <a:pt x="30" y="52"/>
                  </a:cubicBezTo>
                  <a:cubicBezTo>
                    <a:pt x="31" y="47"/>
                    <a:pt x="31" y="47"/>
                    <a:pt x="31" y="47"/>
                  </a:cubicBezTo>
                  <a:cubicBezTo>
                    <a:pt x="31" y="47"/>
                    <a:pt x="30" y="46"/>
                    <a:pt x="30" y="45"/>
                  </a:cubicBezTo>
                  <a:cubicBezTo>
                    <a:pt x="29" y="45"/>
                    <a:pt x="30" y="43"/>
                    <a:pt x="30" y="43"/>
                  </a:cubicBezTo>
                  <a:cubicBezTo>
                    <a:pt x="29" y="42"/>
                    <a:pt x="29" y="42"/>
                    <a:pt x="29" y="42"/>
                  </a:cubicBezTo>
                  <a:cubicBezTo>
                    <a:pt x="29" y="40"/>
                    <a:pt x="29" y="40"/>
                    <a:pt x="29" y="40"/>
                  </a:cubicBezTo>
                  <a:cubicBezTo>
                    <a:pt x="28" y="38"/>
                    <a:pt x="28" y="38"/>
                    <a:pt x="28" y="38"/>
                  </a:cubicBezTo>
                  <a:cubicBezTo>
                    <a:pt x="30" y="36"/>
                    <a:pt x="30" y="36"/>
                    <a:pt x="30" y="36"/>
                  </a:cubicBezTo>
                  <a:cubicBezTo>
                    <a:pt x="27" y="27"/>
                    <a:pt x="27" y="27"/>
                    <a:pt x="27" y="27"/>
                  </a:cubicBezTo>
                  <a:cubicBezTo>
                    <a:pt x="30" y="21"/>
                    <a:pt x="30" y="21"/>
                    <a:pt x="30" y="21"/>
                  </a:cubicBezTo>
                  <a:cubicBezTo>
                    <a:pt x="28" y="17"/>
                    <a:pt x="28" y="17"/>
                    <a:pt x="28" y="17"/>
                  </a:cubicBezTo>
                  <a:cubicBezTo>
                    <a:pt x="25" y="15"/>
                    <a:pt x="25" y="15"/>
                    <a:pt x="25" y="15"/>
                  </a:cubicBezTo>
                  <a:cubicBezTo>
                    <a:pt x="25" y="14"/>
                    <a:pt x="25" y="14"/>
                    <a:pt x="25" y="14"/>
                  </a:cubicBezTo>
                  <a:cubicBezTo>
                    <a:pt x="25" y="10"/>
                    <a:pt x="25" y="10"/>
                    <a:pt x="25" y="10"/>
                  </a:cubicBezTo>
                  <a:cubicBezTo>
                    <a:pt x="25" y="10"/>
                    <a:pt x="25" y="10"/>
                    <a:pt x="25" y="10"/>
                  </a:cubicBezTo>
                  <a:cubicBezTo>
                    <a:pt x="26" y="9"/>
                    <a:pt x="26" y="9"/>
                    <a:pt x="26" y="9"/>
                  </a:cubicBezTo>
                  <a:cubicBezTo>
                    <a:pt x="26" y="8"/>
                    <a:pt x="26" y="8"/>
                    <a:pt x="26" y="8"/>
                  </a:cubicBezTo>
                  <a:cubicBezTo>
                    <a:pt x="27" y="6"/>
                    <a:pt x="27" y="6"/>
                    <a:pt x="27" y="6"/>
                  </a:cubicBezTo>
                  <a:cubicBezTo>
                    <a:pt x="27" y="3"/>
                    <a:pt x="27" y="3"/>
                    <a:pt x="27" y="3"/>
                  </a:cubicBezTo>
                  <a:cubicBezTo>
                    <a:pt x="24" y="0"/>
                    <a:pt x="24" y="0"/>
                    <a:pt x="24" y="0"/>
                  </a:cubicBezTo>
                  <a:cubicBezTo>
                    <a:pt x="19" y="1"/>
                    <a:pt x="19" y="1"/>
                    <a:pt x="19" y="1"/>
                  </a:cubicBezTo>
                  <a:cubicBezTo>
                    <a:pt x="17" y="3"/>
                    <a:pt x="17" y="3"/>
                    <a:pt x="17" y="3"/>
                  </a:cubicBezTo>
                  <a:cubicBezTo>
                    <a:pt x="15" y="8"/>
                    <a:pt x="15" y="8"/>
                    <a:pt x="15" y="8"/>
                  </a:cubicBezTo>
                  <a:cubicBezTo>
                    <a:pt x="12" y="11"/>
                    <a:pt x="12" y="11"/>
                    <a:pt x="12" y="11"/>
                  </a:cubicBezTo>
                  <a:cubicBezTo>
                    <a:pt x="11" y="10"/>
                    <a:pt x="11" y="10"/>
                    <a:pt x="11" y="10"/>
                  </a:cubicBezTo>
                  <a:cubicBezTo>
                    <a:pt x="8" y="11"/>
                    <a:pt x="8" y="11"/>
                    <a:pt x="8" y="11"/>
                  </a:cubicBezTo>
                  <a:cubicBezTo>
                    <a:pt x="5" y="10"/>
                    <a:pt x="5" y="10"/>
                    <a:pt x="5" y="10"/>
                  </a:cubicBezTo>
                  <a:cubicBezTo>
                    <a:pt x="3" y="8"/>
                    <a:pt x="3" y="8"/>
                    <a:pt x="3" y="8"/>
                  </a:cubicBezTo>
                  <a:cubicBezTo>
                    <a:pt x="2" y="6"/>
                    <a:pt x="2" y="6"/>
                    <a:pt x="2" y="6"/>
                  </a:cubicBezTo>
                  <a:cubicBezTo>
                    <a:pt x="1" y="8"/>
                    <a:pt x="1" y="8"/>
                    <a:pt x="1" y="8"/>
                  </a:cubicBezTo>
                  <a:cubicBezTo>
                    <a:pt x="0" y="8"/>
                    <a:pt x="0" y="8"/>
                    <a:pt x="0" y="8"/>
                  </a:cubicBezTo>
                  <a:cubicBezTo>
                    <a:pt x="1" y="10"/>
                    <a:pt x="1" y="10"/>
                    <a:pt x="1" y="10"/>
                  </a:cubicBezTo>
                  <a:cubicBezTo>
                    <a:pt x="4" y="13"/>
                    <a:pt x="4" y="13"/>
                    <a:pt x="4" y="13"/>
                  </a:cubicBezTo>
                  <a:cubicBezTo>
                    <a:pt x="6" y="14"/>
                    <a:pt x="6" y="14"/>
                    <a:pt x="6" y="14"/>
                  </a:cubicBezTo>
                  <a:cubicBezTo>
                    <a:pt x="7" y="14"/>
                    <a:pt x="7" y="14"/>
                    <a:pt x="7" y="14"/>
                  </a:cubicBezTo>
                  <a:cubicBezTo>
                    <a:pt x="9" y="19"/>
                    <a:pt x="9" y="19"/>
                    <a:pt x="9" y="19"/>
                  </a:cubicBezTo>
                  <a:cubicBezTo>
                    <a:pt x="9" y="23"/>
                    <a:pt x="9" y="23"/>
                    <a:pt x="9" y="23"/>
                  </a:cubicBezTo>
                  <a:cubicBezTo>
                    <a:pt x="9" y="26"/>
                    <a:pt x="9" y="26"/>
                    <a:pt x="9" y="26"/>
                  </a:cubicBezTo>
                  <a:cubicBezTo>
                    <a:pt x="10" y="29"/>
                    <a:pt x="10" y="29"/>
                    <a:pt x="10" y="29"/>
                  </a:cubicBezTo>
                  <a:cubicBezTo>
                    <a:pt x="10" y="30"/>
                    <a:pt x="10" y="30"/>
                    <a:pt x="10" y="30"/>
                  </a:cubicBezTo>
                  <a:cubicBezTo>
                    <a:pt x="10" y="35"/>
                    <a:pt x="10" y="35"/>
                    <a:pt x="10" y="35"/>
                  </a:cubicBezTo>
                  <a:cubicBezTo>
                    <a:pt x="10" y="36"/>
                    <a:pt x="10" y="36"/>
                    <a:pt x="10" y="36"/>
                  </a:cubicBezTo>
                  <a:cubicBezTo>
                    <a:pt x="12" y="36"/>
                    <a:pt x="12" y="36"/>
                    <a:pt x="12" y="36"/>
                  </a:cubicBezTo>
                  <a:cubicBezTo>
                    <a:pt x="14" y="40"/>
                    <a:pt x="14" y="40"/>
                    <a:pt x="14" y="40"/>
                  </a:cubicBezTo>
                  <a:cubicBezTo>
                    <a:pt x="9" y="49"/>
                    <a:pt x="9" y="49"/>
                    <a:pt x="9" y="49"/>
                  </a:cubicBezTo>
                  <a:cubicBezTo>
                    <a:pt x="4" y="53"/>
                    <a:pt x="4" y="53"/>
                    <a:pt x="4" y="53"/>
                  </a:cubicBezTo>
                  <a:cubicBezTo>
                    <a:pt x="1" y="58"/>
                    <a:pt x="1" y="58"/>
                    <a:pt x="1" y="58"/>
                  </a:cubicBezTo>
                  <a:cubicBezTo>
                    <a:pt x="2" y="66"/>
                    <a:pt x="2" y="66"/>
                    <a:pt x="2" y="66"/>
                  </a:cubicBezTo>
                  <a:cubicBezTo>
                    <a:pt x="3" y="71"/>
                    <a:pt x="3" y="71"/>
                    <a:pt x="3" y="71"/>
                  </a:cubicBezTo>
                  <a:cubicBezTo>
                    <a:pt x="5" y="73"/>
                    <a:pt x="5" y="73"/>
                    <a:pt x="5" y="73"/>
                  </a:cubicBezTo>
                  <a:cubicBezTo>
                    <a:pt x="7" y="75"/>
                    <a:pt x="7" y="75"/>
                    <a:pt x="7" y="75"/>
                  </a:cubicBezTo>
                  <a:cubicBezTo>
                    <a:pt x="12" y="75"/>
                    <a:pt x="12" y="75"/>
                    <a:pt x="12" y="75"/>
                  </a:cubicBezTo>
                  <a:cubicBezTo>
                    <a:pt x="20" y="72"/>
                    <a:pt x="20" y="72"/>
                    <a:pt x="20" y="72"/>
                  </a:cubicBezTo>
                  <a:cubicBezTo>
                    <a:pt x="22" y="72"/>
                    <a:pt x="22" y="72"/>
                    <a:pt x="22" y="72"/>
                  </a:cubicBezTo>
                  <a:cubicBezTo>
                    <a:pt x="34" y="58"/>
                    <a:pt x="34" y="58"/>
                    <a:pt x="34" y="58"/>
                  </a:cubicBezTo>
                  <a:lnTo>
                    <a:pt x="34" y="55"/>
                  </a:lnTo>
                  <a:close/>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solidFill>
                  <a:srgbClr val="FFFFFF"/>
                </a:solidFill>
              </a:endParaRPr>
            </a:p>
          </p:txBody>
        </p:sp>
        <p:sp>
          <p:nvSpPr>
            <p:cNvPr id="482" name="Freeform 481"/>
            <p:cNvSpPr>
              <a:spLocks/>
            </p:cNvSpPr>
            <p:nvPr/>
          </p:nvSpPr>
          <p:spPr bwMode="auto">
            <a:xfrm>
              <a:off x="6165409" y="2914815"/>
              <a:ext cx="17208" cy="8313"/>
            </a:xfrm>
            <a:custGeom>
              <a:avLst/>
              <a:gdLst>
                <a:gd name="T0" fmla="*/ 2147483647 w 12"/>
                <a:gd name="T1" fmla="*/ 2147483647 h 6"/>
                <a:gd name="T2" fmla="*/ 0 w 12"/>
                <a:gd name="T3" fmla="*/ 0 h 6"/>
                <a:gd name="T4" fmla="*/ 0 w 12"/>
                <a:gd name="T5" fmla="*/ 2147483647 h 6"/>
                <a:gd name="T6" fmla="*/ 2147483647 w 12"/>
                <a:gd name="T7" fmla="*/ 2147483647 h 6"/>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2" h="6">
                  <a:moveTo>
                    <a:pt x="12" y="6"/>
                  </a:moveTo>
                  <a:lnTo>
                    <a:pt x="0" y="0"/>
                  </a:lnTo>
                  <a:lnTo>
                    <a:pt x="0" y="6"/>
                  </a:lnTo>
                  <a:lnTo>
                    <a:pt x="12" y="6"/>
                  </a:lnTo>
                  <a:close/>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solidFill>
                  <a:srgbClr val="FFFFFF"/>
                </a:solidFill>
              </a:endParaRPr>
            </a:p>
          </p:txBody>
        </p:sp>
        <p:sp>
          <p:nvSpPr>
            <p:cNvPr id="483" name="Freeform 482"/>
            <p:cNvSpPr>
              <a:spLocks/>
            </p:cNvSpPr>
            <p:nvPr/>
          </p:nvSpPr>
          <p:spPr bwMode="auto">
            <a:xfrm>
              <a:off x="6055272" y="1253771"/>
              <a:ext cx="4111187" cy="2126601"/>
            </a:xfrm>
            <a:custGeom>
              <a:avLst/>
              <a:gdLst>
                <a:gd name="T0" fmla="*/ 2147483647 w 483"/>
                <a:gd name="T1" fmla="*/ 2147483647 h 260"/>
                <a:gd name="T2" fmla="*/ 2147483647 w 483"/>
                <a:gd name="T3" fmla="*/ 2147483647 h 260"/>
                <a:gd name="T4" fmla="*/ 2147483647 w 483"/>
                <a:gd name="T5" fmla="*/ 2147483647 h 260"/>
                <a:gd name="T6" fmla="*/ 2147483647 w 483"/>
                <a:gd name="T7" fmla="*/ 2147483647 h 260"/>
                <a:gd name="T8" fmla="*/ 2147483647 w 483"/>
                <a:gd name="T9" fmla="*/ 2147483647 h 260"/>
                <a:gd name="T10" fmla="*/ 2147483647 w 483"/>
                <a:gd name="T11" fmla="*/ 2147483647 h 260"/>
                <a:gd name="T12" fmla="*/ 2147483647 w 483"/>
                <a:gd name="T13" fmla="*/ 2147483647 h 260"/>
                <a:gd name="T14" fmla="*/ 2147483647 w 483"/>
                <a:gd name="T15" fmla="*/ 2147483647 h 260"/>
                <a:gd name="T16" fmla="*/ 2147483647 w 483"/>
                <a:gd name="T17" fmla="*/ 2147483647 h 260"/>
                <a:gd name="T18" fmla="*/ 2147483647 w 483"/>
                <a:gd name="T19" fmla="*/ 2147483647 h 260"/>
                <a:gd name="T20" fmla="*/ 2147483647 w 483"/>
                <a:gd name="T21" fmla="*/ 2147483647 h 260"/>
                <a:gd name="T22" fmla="*/ 2147483647 w 483"/>
                <a:gd name="T23" fmla="*/ 2147483647 h 260"/>
                <a:gd name="T24" fmla="*/ 2147483647 w 483"/>
                <a:gd name="T25" fmla="*/ 2147483647 h 260"/>
                <a:gd name="T26" fmla="*/ 2147483647 w 483"/>
                <a:gd name="T27" fmla="*/ 2147483647 h 260"/>
                <a:gd name="T28" fmla="*/ 2147483647 w 483"/>
                <a:gd name="T29" fmla="*/ 2147483647 h 260"/>
                <a:gd name="T30" fmla="*/ 2147483647 w 483"/>
                <a:gd name="T31" fmla="*/ 2147483647 h 260"/>
                <a:gd name="T32" fmla="*/ 2147483647 w 483"/>
                <a:gd name="T33" fmla="*/ 2147483647 h 260"/>
                <a:gd name="T34" fmla="*/ 2147483647 w 483"/>
                <a:gd name="T35" fmla="*/ 2147483647 h 260"/>
                <a:gd name="T36" fmla="*/ 2147483647 w 483"/>
                <a:gd name="T37" fmla="*/ 2147483647 h 260"/>
                <a:gd name="T38" fmla="*/ 2147483647 w 483"/>
                <a:gd name="T39" fmla="*/ 2147483647 h 260"/>
                <a:gd name="T40" fmla="*/ 2147483647 w 483"/>
                <a:gd name="T41" fmla="*/ 2147483647 h 260"/>
                <a:gd name="T42" fmla="*/ 2147483647 w 483"/>
                <a:gd name="T43" fmla="*/ 2147483647 h 260"/>
                <a:gd name="T44" fmla="*/ 2147483647 w 483"/>
                <a:gd name="T45" fmla="*/ 2147483647 h 260"/>
                <a:gd name="T46" fmla="*/ 2147483647 w 483"/>
                <a:gd name="T47" fmla="*/ 2147483647 h 260"/>
                <a:gd name="T48" fmla="*/ 2147483647 w 483"/>
                <a:gd name="T49" fmla="*/ 2147483647 h 260"/>
                <a:gd name="T50" fmla="*/ 2147483647 w 483"/>
                <a:gd name="T51" fmla="*/ 2147483647 h 260"/>
                <a:gd name="T52" fmla="*/ 2147483647 w 483"/>
                <a:gd name="T53" fmla="*/ 2147483647 h 260"/>
                <a:gd name="T54" fmla="*/ 2147483647 w 483"/>
                <a:gd name="T55" fmla="*/ 2147483647 h 260"/>
                <a:gd name="T56" fmla="*/ 2147483647 w 483"/>
                <a:gd name="T57" fmla="*/ 2147483647 h 260"/>
                <a:gd name="T58" fmla="*/ 2147483647 w 483"/>
                <a:gd name="T59" fmla="*/ 2147483647 h 260"/>
                <a:gd name="T60" fmla="*/ 2147483647 w 483"/>
                <a:gd name="T61" fmla="*/ 2147483647 h 260"/>
                <a:gd name="T62" fmla="*/ 2147483647 w 483"/>
                <a:gd name="T63" fmla="*/ 2147483647 h 260"/>
                <a:gd name="T64" fmla="*/ 2147483647 w 483"/>
                <a:gd name="T65" fmla="*/ 2147483647 h 260"/>
                <a:gd name="T66" fmla="*/ 2147483647 w 483"/>
                <a:gd name="T67" fmla="*/ 2147483647 h 260"/>
                <a:gd name="T68" fmla="*/ 2147483647 w 483"/>
                <a:gd name="T69" fmla="*/ 2147483647 h 260"/>
                <a:gd name="T70" fmla="*/ 2147483647 w 483"/>
                <a:gd name="T71" fmla="*/ 2147483647 h 260"/>
                <a:gd name="T72" fmla="*/ 2147483647 w 483"/>
                <a:gd name="T73" fmla="*/ 2147483647 h 260"/>
                <a:gd name="T74" fmla="*/ 2147483647 w 483"/>
                <a:gd name="T75" fmla="*/ 2147483647 h 260"/>
                <a:gd name="T76" fmla="*/ 2147483647 w 483"/>
                <a:gd name="T77" fmla="*/ 2147483647 h 260"/>
                <a:gd name="T78" fmla="*/ 2147483647 w 483"/>
                <a:gd name="T79" fmla="*/ 2147483647 h 260"/>
                <a:gd name="T80" fmla="*/ 2147483647 w 483"/>
                <a:gd name="T81" fmla="*/ 2147483647 h 260"/>
                <a:gd name="T82" fmla="*/ 2147483647 w 483"/>
                <a:gd name="T83" fmla="*/ 2147483647 h 260"/>
                <a:gd name="T84" fmla="*/ 2147483647 w 483"/>
                <a:gd name="T85" fmla="*/ 2147483647 h 260"/>
                <a:gd name="T86" fmla="*/ 2147483647 w 483"/>
                <a:gd name="T87" fmla="*/ 2147483647 h 260"/>
                <a:gd name="T88" fmla="*/ 2147483647 w 483"/>
                <a:gd name="T89" fmla="*/ 2147483647 h 260"/>
                <a:gd name="T90" fmla="*/ 2147483647 w 483"/>
                <a:gd name="T91" fmla="*/ 2147483647 h 260"/>
                <a:gd name="T92" fmla="*/ 2147483647 w 483"/>
                <a:gd name="T93" fmla="*/ 2147483647 h 260"/>
                <a:gd name="T94" fmla="*/ 2147483647 w 483"/>
                <a:gd name="T95" fmla="*/ 2147483647 h 260"/>
                <a:gd name="T96" fmla="*/ 2147483647 w 483"/>
                <a:gd name="T97" fmla="*/ 2147483647 h 260"/>
                <a:gd name="T98" fmla="*/ 2147483647 w 483"/>
                <a:gd name="T99" fmla="*/ 2147483647 h 260"/>
                <a:gd name="T100" fmla="*/ 2147483647 w 483"/>
                <a:gd name="T101" fmla="*/ 2147483647 h 260"/>
                <a:gd name="T102" fmla="*/ 2147483647 w 483"/>
                <a:gd name="T103" fmla="*/ 2147483647 h 260"/>
                <a:gd name="T104" fmla="*/ 2147483647 w 483"/>
                <a:gd name="T105" fmla="*/ 2147483647 h 260"/>
                <a:gd name="T106" fmla="*/ 2147483647 w 483"/>
                <a:gd name="T107" fmla="*/ 2147483647 h 260"/>
                <a:gd name="T108" fmla="*/ 2147483647 w 483"/>
                <a:gd name="T109" fmla="*/ 2147483647 h 260"/>
                <a:gd name="T110" fmla="*/ 2147483647 w 483"/>
                <a:gd name="T111" fmla="*/ 2147483647 h 260"/>
                <a:gd name="T112" fmla="*/ 2147483647 w 483"/>
                <a:gd name="T113" fmla="*/ 2147483647 h 260"/>
                <a:gd name="T114" fmla="*/ 2147483647 w 483"/>
                <a:gd name="T115" fmla="*/ 2147483647 h 260"/>
                <a:gd name="T116" fmla="*/ 2147483647 w 483"/>
                <a:gd name="T117" fmla="*/ 2147483647 h 260"/>
                <a:gd name="T118" fmla="*/ 2147483647 w 483"/>
                <a:gd name="T119" fmla="*/ 2147483647 h 260"/>
                <a:gd name="T120" fmla="*/ 2147483647 w 483"/>
                <a:gd name="T121" fmla="*/ 2147483647 h 260"/>
                <a:gd name="T122" fmla="*/ 2147483647 w 483"/>
                <a:gd name="T123" fmla="*/ 2147483647 h 260"/>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0" t="0" r="r" b="b"/>
              <a:pathLst>
                <a:path w="483" h="260">
                  <a:moveTo>
                    <a:pt x="482" y="127"/>
                  </a:moveTo>
                  <a:cubicBezTo>
                    <a:pt x="483" y="96"/>
                    <a:pt x="483" y="96"/>
                    <a:pt x="483" y="96"/>
                  </a:cubicBezTo>
                  <a:cubicBezTo>
                    <a:pt x="480" y="95"/>
                    <a:pt x="480" y="95"/>
                    <a:pt x="480" y="95"/>
                  </a:cubicBezTo>
                  <a:cubicBezTo>
                    <a:pt x="478" y="94"/>
                    <a:pt x="478" y="94"/>
                    <a:pt x="478" y="94"/>
                  </a:cubicBezTo>
                  <a:cubicBezTo>
                    <a:pt x="478" y="94"/>
                    <a:pt x="474" y="90"/>
                    <a:pt x="474" y="90"/>
                  </a:cubicBezTo>
                  <a:cubicBezTo>
                    <a:pt x="473" y="89"/>
                    <a:pt x="470" y="89"/>
                    <a:pt x="470" y="89"/>
                  </a:cubicBezTo>
                  <a:cubicBezTo>
                    <a:pt x="463" y="88"/>
                    <a:pt x="463" y="88"/>
                    <a:pt x="463" y="88"/>
                  </a:cubicBezTo>
                  <a:cubicBezTo>
                    <a:pt x="459" y="87"/>
                    <a:pt x="459" y="87"/>
                    <a:pt x="459" y="87"/>
                  </a:cubicBezTo>
                  <a:cubicBezTo>
                    <a:pt x="456" y="87"/>
                    <a:pt x="456" y="87"/>
                    <a:pt x="456" y="87"/>
                  </a:cubicBezTo>
                  <a:cubicBezTo>
                    <a:pt x="454" y="87"/>
                    <a:pt x="454" y="87"/>
                    <a:pt x="454" y="87"/>
                  </a:cubicBezTo>
                  <a:cubicBezTo>
                    <a:pt x="455" y="95"/>
                    <a:pt x="455" y="95"/>
                    <a:pt x="455" y="95"/>
                  </a:cubicBezTo>
                  <a:cubicBezTo>
                    <a:pt x="455" y="95"/>
                    <a:pt x="451" y="97"/>
                    <a:pt x="451" y="97"/>
                  </a:cubicBezTo>
                  <a:cubicBezTo>
                    <a:pt x="450" y="97"/>
                    <a:pt x="448" y="94"/>
                    <a:pt x="448" y="94"/>
                  </a:cubicBezTo>
                  <a:cubicBezTo>
                    <a:pt x="445" y="91"/>
                    <a:pt x="445" y="91"/>
                    <a:pt x="445" y="91"/>
                  </a:cubicBezTo>
                  <a:cubicBezTo>
                    <a:pt x="445" y="89"/>
                    <a:pt x="445" y="89"/>
                    <a:pt x="445" y="89"/>
                  </a:cubicBezTo>
                  <a:cubicBezTo>
                    <a:pt x="440" y="89"/>
                    <a:pt x="440" y="89"/>
                    <a:pt x="440" y="89"/>
                  </a:cubicBezTo>
                  <a:cubicBezTo>
                    <a:pt x="437" y="90"/>
                    <a:pt x="437" y="90"/>
                    <a:pt x="437" y="90"/>
                  </a:cubicBezTo>
                  <a:cubicBezTo>
                    <a:pt x="431" y="89"/>
                    <a:pt x="431" y="89"/>
                    <a:pt x="431" y="89"/>
                  </a:cubicBezTo>
                  <a:cubicBezTo>
                    <a:pt x="426" y="89"/>
                    <a:pt x="426" y="89"/>
                    <a:pt x="426" y="89"/>
                  </a:cubicBezTo>
                  <a:cubicBezTo>
                    <a:pt x="423" y="90"/>
                    <a:pt x="423" y="90"/>
                    <a:pt x="423" y="90"/>
                  </a:cubicBezTo>
                  <a:cubicBezTo>
                    <a:pt x="419" y="87"/>
                    <a:pt x="419" y="87"/>
                    <a:pt x="419" y="87"/>
                  </a:cubicBezTo>
                  <a:cubicBezTo>
                    <a:pt x="419" y="80"/>
                    <a:pt x="419" y="80"/>
                    <a:pt x="419" y="80"/>
                  </a:cubicBezTo>
                  <a:cubicBezTo>
                    <a:pt x="413" y="77"/>
                    <a:pt x="413" y="77"/>
                    <a:pt x="413" y="77"/>
                  </a:cubicBezTo>
                  <a:cubicBezTo>
                    <a:pt x="403" y="77"/>
                    <a:pt x="403" y="77"/>
                    <a:pt x="403" y="77"/>
                  </a:cubicBezTo>
                  <a:cubicBezTo>
                    <a:pt x="394" y="77"/>
                    <a:pt x="394" y="77"/>
                    <a:pt x="394" y="77"/>
                  </a:cubicBezTo>
                  <a:cubicBezTo>
                    <a:pt x="393" y="75"/>
                    <a:pt x="393" y="75"/>
                    <a:pt x="393" y="75"/>
                  </a:cubicBezTo>
                  <a:cubicBezTo>
                    <a:pt x="392" y="72"/>
                    <a:pt x="392" y="72"/>
                    <a:pt x="392" y="72"/>
                  </a:cubicBezTo>
                  <a:cubicBezTo>
                    <a:pt x="386" y="69"/>
                    <a:pt x="386" y="69"/>
                    <a:pt x="386" y="69"/>
                  </a:cubicBezTo>
                  <a:cubicBezTo>
                    <a:pt x="386" y="64"/>
                    <a:pt x="386" y="64"/>
                    <a:pt x="386" y="64"/>
                  </a:cubicBezTo>
                  <a:cubicBezTo>
                    <a:pt x="362" y="59"/>
                    <a:pt x="362" y="59"/>
                    <a:pt x="362" y="59"/>
                  </a:cubicBezTo>
                  <a:cubicBezTo>
                    <a:pt x="361" y="61"/>
                    <a:pt x="361" y="61"/>
                    <a:pt x="361" y="61"/>
                  </a:cubicBezTo>
                  <a:cubicBezTo>
                    <a:pt x="356" y="65"/>
                    <a:pt x="356" y="65"/>
                    <a:pt x="356" y="65"/>
                  </a:cubicBezTo>
                  <a:cubicBezTo>
                    <a:pt x="357" y="71"/>
                    <a:pt x="357" y="71"/>
                    <a:pt x="357" y="71"/>
                  </a:cubicBezTo>
                  <a:cubicBezTo>
                    <a:pt x="351" y="73"/>
                    <a:pt x="351" y="73"/>
                    <a:pt x="351" y="73"/>
                  </a:cubicBezTo>
                  <a:cubicBezTo>
                    <a:pt x="347" y="72"/>
                    <a:pt x="347" y="72"/>
                    <a:pt x="347" y="72"/>
                  </a:cubicBezTo>
                  <a:cubicBezTo>
                    <a:pt x="342" y="70"/>
                    <a:pt x="342" y="70"/>
                    <a:pt x="342" y="70"/>
                  </a:cubicBezTo>
                  <a:cubicBezTo>
                    <a:pt x="340" y="72"/>
                    <a:pt x="340" y="72"/>
                    <a:pt x="340" y="72"/>
                  </a:cubicBezTo>
                  <a:cubicBezTo>
                    <a:pt x="336" y="71"/>
                    <a:pt x="336" y="71"/>
                    <a:pt x="336" y="71"/>
                  </a:cubicBezTo>
                  <a:cubicBezTo>
                    <a:pt x="332" y="68"/>
                    <a:pt x="332" y="68"/>
                    <a:pt x="332" y="68"/>
                  </a:cubicBezTo>
                  <a:cubicBezTo>
                    <a:pt x="331" y="74"/>
                    <a:pt x="331" y="74"/>
                    <a:pt x="331" y="74"/>
                  </a:cubicBezTo>
                  <a:cubicBezTo>
                    <a:pt x="328" y="78"/>
                    <a:pt x="328" y="78"/>
                    <a:pt x="328" y="78"/>
                  </a:cubicBezTo>
                  <a:cubicBezTo>
                    <a:pt x="323" y="73"/>
                    <a:pt x="323" y="73"/>
                    <a:pt x="323" y="73"/>
                  </a:cubicBezTo>
                  <a:cubicBezTo>
                    <a:pt x="320" y="67"/>
                    <a:pt x="320" y="67"/>
                    <a:pt x="320" y="67"/>
                  </a:cubicBezTo>
                  <a:cubicBezTo>
                    <a:pt x="323" y="60"/>
                    <a:pt x="323" y="60"/>
                    <a:pt x="323" y="60"/>
                  </a:cubicBezTo>
                  <a:cubicBezTo>
                    <a:pt x="323" y="57"/>
                    <a:pt x="323" y="57"/>
                    <a:pt x="323" y="57"/>
                  </a:cubicBezTo>
                  <a:cubicBezTo>
                    <a:pt x="320" y="52"/>
                    <a:pt x="320" y="52"/>
                    <a:pt x="320" y="52"/>
                  </a:cubicBezTo>
                  <a:cubicBezTo>
                    <a:pt x="316" y="51"/>
                    <a:pt x="316" y="51"/>
                    <a:pt x="316" y="51"/>
                  </a:cubicBezTo>
                  <a:cubicBezTo>
                    <a:pt x="312" y="51"/>
                    <a:pt x="312" y="51"/>
                    <a:pt x="312" y="51"/>
                  </a:cubicBezTo>
                  <a:cubicBezTo>
                    <a:pt x="310" y="49"/>
                    <a:pt x="310" y="49"/>
                    <a:pt x="310" y="49"/>
                  </a:cubicBezTo>
                  <a:cubicBezTo>
                    <a:pt x="306" y="46"/>
                    <a:pt x="306" y="46"/>
                    <a:pt x="306" y="46"/>
                  </a:cubicBezTo>
                  <a:cubicBezTo>
                    <a:pt x="303" y="50"/>
                    <a:pt x="303" y="50"/>
                    <a:pt x="303" y="50"/>
                  </a:cubicBezTo>
                  <a:cubicBezTo>
                    <a:pt x="301" y="55"/>
                    <a:pt x="301" y="55"/>
                    <a:pt x="301" y="55"/>
                  </a:cubicBezTo>
                  <a:cubicBezTo>
                    <a:pt x="292" y="55"/>
                    <a:pt x="292" y="55"/>
                    <a:pt x="292" y="55"/>
                  </a:cubicBezTo>
                  <a:cubicBezTo>
                    <a:pt x="287" y="53"/>
                    <a:pt x="287" y="53"/>
                    <a:pt x="287" y="53"/>
                  </a:cubicBezTo>
                  <a:cubicBezTo>
                    <a:pt x="286" y="49"/>
                    <a:pt x="286" y="49"/>
                    <a:pt x="286" y="49"/>
                  </a:cubicBezTo>
                  <a:cubicBezTo>
                    <a:pt x="277" y="49"/>
                    <a:pt x="277" y="49"/>
                    <a:pt x="277" y="49"/>
                  </a:cubicBezTo>
                  <a:cubicBezTo>
                    <a:pt x="272" y="52"/>
                    <a:pt x="272" y="52"/>
                    <a:pt x="272" y="52"/>
                  </a:cubicBezTo>
                  <a:cubicBezTo>
                    <a:pt x="271" y="49"/>
                    <a:pt x="271" y="49"/>
                    <a:pt x="271" y="49"/>
                  </a:cubicBezTo>
                  <a:cubicBezTo>
                    <a:pt x="268" y="45"/>
                    <a:pt x="268" y="45"/>
                    <a:pt x="268" y="45"/>
                  </a:cubicBezTo>
                  <a:cubicBezTo>
                    <a:pt x="264" y="44"/>
                    <a:pt x="264" y="44"/>
                    <a:pt x="264" y="44"/>
                  </a:cubicBezTo>
                  <a:cubicBezTo>
                    <a:pt x="259" y="49"/>
                    <a:pt x="259" y="49"/>
                    <a:pt x="259" y="49"/>
                  </a:cubicBezTo>
                  <a:cubicBezTo>
                    <a:pt x="253" y="52"/>
                    <a:pt x="253" y="52"/>
                    <a:pt x="253" y="52"/>
                  </a:cubicBezTo>
                  <a:cubicBezTo>
                    <a:pt x="247" y="57"/>
                    <a:pt x="247" y="57"/>
                    <a:pt x="247" y="57"/>
                  </a:cubicBezTo>
                  <a:cubicBezTo>
                    <a:pt x="251" y="51"/>
                    <a:pt x="251" y="51"/>
                    <a:pt x="251" y="51"/>
                  </a:cubicBezTo>
                  <a:cubicBezTo>
                    <a:pt x="255" y="48"/>
                    <a:pt x="255" y="48"/>
                    <a:pt x="255" y="48"/>
                  </a:cubicBezTo>
                  <a:cubicBezTo>
                    <a:pt x="262" y="39"/>
                    <a:pt x="262" y="39"/>
                    <a:pt x="262" y="39"/>
                  </a:cubicBezTo>
                  <a:cubicBezTo>
                    <a:pt x="266" y="35"/>
                    <a:pt x="266" y="35"/>
                    <a:pt x="266" y="35"/>
                  </a:cubicBezTo>
                  <a:cubicBezTo>
                    <a:pt x="270" y="29"/>
                    <a:pt x="270" y="29"/>
                    <a:pt x="270" y="29"/>
                  </a:cubicBezTo>
                  <a:cubicBezTo>
                    <a:pt x="268" y="19"/>
                    <a:pt x="268" y="19"/>
                    <a:pt x="268" y="19"/>
                  </a:cubicBezTo>
                  <a:cubicBezTo>
                    <a:pt x="260" y="12"/>
                    <a:pt x="260" y="12"/>
                    <a:pt x="260" y="12"/>
                  </a:cubicBezTo>
                  <a:cubicBezTo>
                    <a:pt x="254" y="11"/>
                    <a:pt x="254" y="11"/>
                    <a:pt x="254" y="11"/>
                  </a:cubicBezTo>
                  <a:cubicBezTo>
                    <a:pt x="254" y="8"/>
                    <a:pt x="254" y="8"/>
                    <a:pt x="254" y="8"/>
                  </a:cubicBezTo>
                  <a:cubicBezTo>
                    <a:pt x="249" y="1"/>
                    <a:pt x="249" y="1"/>
                    <a:pt x="249" y="1"/>
                  </a:cubicBezTo>
                  <a:cubicBezTo>
                    <a:pt x="249" y="1"/>
                    <a:pt x="242" y="0"/>
                    <a:pt x="241" y="0"/>
                  </a:cubicBezTo>
                  <a:cubicBezTo>
                    <a:pt x="241" y="1"/>
                    <a:pt x="233" y="9"/>
                    <a:pt x="233" y="9"/>
                  </a:cubicBezTo>
                  <a:cubicBezTo>
                    <a:pt x="231" y="16"/>
                    <a:pt x="231" y="16"/>
                    <a:pt x="231" y="16"/>
                  </a:cubicBezTo>
                  <a:cubicBezTo>
                    <a:pt x="222" y="22"/>
                    <a:pt x="222" y="22"/>
                    <a:pt x="222" y="22"/>
                  </a:cubicBezTo>
                  <a:cubicBezTo>
                    <a:pt x="216" y="19"/>
                    <a:pt x="216" y="19"/>
                    <a:pt x="216" y="19"/>
                  </a:cubicBezTo>
                  <a:cubicBezTo>
                    <a:pt x="206" y="23"/>
                    <a:pt x="206" y="23"/>
                    <a:pt x="206" y="23"/>
                  </a:cubicBezTo>
                  <a:cubicBezTo>
                    <a:pt x="195" y="29"/>
                    <a:pt x="195" y="29"/>
                    <a:pt x="195" y="29"/>
                  </a:cubicBezTo>
                  <a:cubicBezTo>
                    <a:pt x="190" y="35"/>
                    <a:pt x="190" y="35"/>
                    <a:pt x="190" y="35"/>
                  </a:cubicBezTo>
                  <a:cubicBezTo>
                    <a:pt x="190" y="35"/>
                    <a:pt x="189" y="46"/>
                    <a:pt x="188" y="46"/>
                  </a:cubicBezTo>
                  <a:cubicBezTo>
                    <a:pt x="187" y="46"/>
                    <a:pt x="172" y="50"/>
                    <a:pt x="172" y="50"/>
                  </a:cubicBezTo>
                  <a:cubicBezTo>
                    <a:pt x="169" y="54"/>
                    <a:pt x="169" y="54"/>
                    <a:pt x="169" y="54"/>
                  </a:cubicBezTo>
                  <a:cubicBezTo>
                    <a:pt x="169" y="54"/>
                    <a:pt x="171" y="63"/>
                    <a:pt x="170" y="64"/>
                  </a:cubicBezTo>
                  <a:cubicBezTo>
                    <a:pt x="170" y="64"/>
                    <a:pt x="167" y="63"/>
                    <a:pt x="167" y="63"/>
                  </a:cubicBezTo>
                  <a:cubicBezTo>
                    <a:pt x="162" y="61"/>
                    <a:pt x="162" y="61"/>
                    <a:pt x="162" y="61"/>
                  </a:cubicBezTo>
                  <a:cubicBezTo>
                    <a:pt x="162" y="61"/>
                    <a:pt x="160" y="65"/>
                    <a:pt x="158" y="66"/>
                  </a:cubicBezTo>
                  <a:cubicBezTo>
                    <a:pt x="155" y="67"/>
                    <a:pt x="155" y="62"/>
                    <a:pt x="155" y="62"/>
                  </a:cubicBezTo>
                  <a:cubicBezTo>
                    <a:pt x="152" y="59"/>
                    <a:pt x="152" y="59"/>
                    <a:pt x="152" y="59"/>
                  </a:cubicBezTo>
                  <a:cubicBezTo>
                    <a:pt x="150" y="59"/>
                    <a:pt x="150" y="59"/>
                    <a:pt x="150" y="59"/>
                  </a:cubicBezTo>
                  <a:cubicBezTo>
                    <a:pt x="148" y="65"/>
                    <a:pt x="148" y="65"/>
                    <a:pt x="148" y="65"/>
                  </a:cubicBezTo>
                  <a:cubicBezTo>
                    <a:pt x="148" y="65"/>
                    <a:pt x="148" y="70"/>
                    <a:pt x="148" y="70"/>
                  </a:cubicBezTo>
                  <a:cubicBezTo>
                    <a:pt x="149" y="71"/>
                    <a:pt x="148" y="79"/>
                    <a:pt x="148" y="79"/>
                  </a:cubicBezTo>
                  <a:cubicBezTo>
                    <a:pt x="145" y="80"/>
                    <a:pt x="145" y="80"/>
                    <a:pt x="145" y="80"/>
                  </a:cubicBezTo>
                  <a:cubicBezTo>
                    <a:pt x="143" y="76"/>
                    <a:pt x="143" y="76"/>
                    <a:pt x="143" y="76"/>
                  </a:cubicBezTo>
                  <a:cubicBezTo>
                    <a:pt x="145" y="68"/>
                    <a:pt x="145" y="68"/>
                    <a:pt x="145" y="68"/>
                  </a:cubicBezTo>
                  <a:cubicBezTo>
                    <a:pt x="144" y="63"/>
                    <a:pt x="144" y="63"/>
                    <a:pt x="144" y="63"/>
                  </a:cubicBezTo>
                  <a:cubicBezTo>
                    <a:pt x="143" y="58"/>
                    <a:pt x="143" y="58"/>
                    <a:pt x="143" y="58"/>
                  </a:cubicBezTo>
                  <a:cubicBezTo>
                    <a:pt x="137" y="56"/>
                    <a:pt x="137" y="56"/>
                    <a:pt x="137" y="56"/>
                  </a:cubicBezTo>
                  <a:cubicBezTo>
                    <a:pt x="131" y="56"/>
                    <a:pt x="131" y="56"/>
                    <a:pt x="131" y="56"/>
                  </a:cubicBezTo>
                  <a:cubicBezTo>
                    <a:pt x="128" y="70"/>
                    <a:pt x="128" y="70"/>
                    <a:pt x="128" y="70"/>
                  </a:cubicBezTo>
                  <a:cubicBezTo>
                    <a:pt x="125" y="73"/>
                    <a:pt x="125" y="73"/>
                    <a:pt x="125" y="73"/>
                  </a:cubicBezTo>
                  <a:cubicBezTo>
                    <a:pt x="123" y="76"/>
                    <a:pt x="123" y="76"/>
                    <a:pt x="123" y="76"/>
                  </a:cubicBezTo>
                  <a:cubicBezTo>
                    <a:pt x="126" y="81"/>
                    <a:pt x="126" y="81"/>
                    <a:pt x="126" y="81"/>
                  </a:cubicBezTo>
                  <a:cubicBezTo>
                    <a:pt x="125" y="86"/>
                    <a:pt x="125" y="86"/>
                    <a:pt x="125" y="86"/>
                  </a:cubicBezTo>
                  <a:cubicBezTo>
                    <a:pt x="126" y="88"/>
                    <a:pt x="126" y="88"/>
                    <a:pt x="126" y="88"/>
                  </a:cubicBezTo>
                  <a:cubicBezTo>
                    <a:pt x="132" y="94"/>
                    <a:pt x="132" y="94"/>
                    <a:pt x="132" y="94"/>
                  </a:cubicBezTo>
                  <a:cubicBezTo>
                    <a:pt x="128" y="101"/>
                    <a:pt x="128" y="101"/>
                    <a:pt x="128" y="101"/>
                  </a:cubicBezTo>
                  <a:cubicBezTo>
                    <a:pt x="121" y="94"/>
                    <a:pt x="121" y="94"/>
                    <a:pt x="121" y="94"/>
                  </a:cubicBezTo>
                  <a:cubicBezTo>
                    <a:pt x="113" y="88"/>
                    <a:pt x="113" y="88"/>
                    <a:pt x="113" y="88"/>
                  </a:cubicBezTo>
                  <a:cubicBezTo>
                    <a:pt x="108" y="88"/>
                    <a:pt x="108" y="88"/>
                    <a:pt x="108" y="88"/>
                  </a:cubicBezTo>
                  <a:cubicBezTo>
                    <a:pt x="103" y="88"/>
                    <a:pt x="103" y="88"/>
                    <a:pt x="103" y="88"/>
                  </a:cubicBezTo>
                  <a:cubicBezTo>
                    <a:pt x="104" y="95"/>
                    <a:pt x="104" y="95"/>
                    <a:pt x="104" y="95"/>
                  </a:cubicBezTo>
                  <a:cubicBezTo>
                    <a:pt x="102" y="96"/>
                    <a:pt x="102" y="96"/>
                    <a:pt x="102" y="96"/>
                  </a:cubicBezTo>
                  <a:cubicBezTo>
                    <a:pt x="98" y="95"/>
                    <a:pt x="98" y="95"/>
                    <a:pt x="98" y="95"/>
                  </a:cubicBezTo>
                  <a:cubicBezTo>
                    <a:pt x="93" y="97"/>
                    <a:pt x="93" y="97"/>
                    <a:pt x="93" y="97"/>
                  </a:cubicBezTo>
                  <a:cubicBezTo>
                    <a:pt x="89" y="98"/>
                    <a:pt x="89" y="98"/>
                    <a:pt x="89" y="98"/>
                  </a:cubicBezTo>
                  <a:cubicBezTo>
                    <a:pt x="85" y="99"/>
                    <a:pt x="85" y="99"/>
                    <a:pt x="85" y="99"/>
                  </a:cubicBezTo>
                  <a:cubicBezTo>
                    <a:pt x="83" y="97"/>
                    <a:pt x="83" y="97"/>
                    <a:pt x="83" y="97"/>
                  </a:cubicBezTo>
                  <a:cubicBezTo>
                    <a:pt x="79" y="98"/>
                    <a:pt x="79" y="98"/>
                    <a:pt x="79" y="98"/>
                  </a:cubicBezTo>
                  <a:cubicBezTo>
                    <a:pt x="73" y="102"/>
                    <a:pt x="73" y="102"/>
                    <a:pt x="73" y="102"/>
                  </a:cubicBezTo>
                  <a:cubicBezTo>
                    <a:pt x="66" y="106"/>
                    <a:pt x="66" y="106"/>
                    <a:pt x="66" y="106"/>
                  </a:cubicBezTo>
                  <a:cubicBezTo>
                    <a:pt x="64" y="107"/>
                    <a:pt x="64" y="107"/>
                    <a:pt x="64" y="107"/>
                  </a:cubicBezTo>
                  <a:cubicBezTo>
                    <a:pt x="62" y="112"/>
                    <a:pt x="62" y="112"/>
                    <a:pt x="62" y="112"/>
                  </a:cubicBezTo>
                  <a:cubicBezTo>
                    <a:pt x="59" y="112"/>
                    <a:pt x="59" y="112"/>
                    <a:pt x="59" y="112"/>
                  </a:cubicBezTo>
                  <a:cubicBezTo>
                    <a:pt x="56" y="109"/>
                    <a:pt x="56" y="109"/>
                    <a:pt x="56" y="109"/>
                  </a:cubicBezTo>
                  <a:cubicBezTo>
                    <a:pt x="57" y="106"/>
                    <a:pt x="57" y="106"/>
                    <a:pt x="57" y="106"/>
                  </a:cubicBezTo>
                  <a:cubicBezTo>
                    <a:pt x="60" y="104"/>
                    <a:pt x="60" y="104"/>
                    <a:pt x="60" y="104"/>
                  </a:cubicBezTo>
                  <a:cubicBezTo>
                    <a:pt x="59" y="100"/>
                    <a:pt x="59" y="100"/>
                    <a:pt x="59" y="100"/>
                  </a:cubicBezTo>
                  <a:cubicBezTo>
                    <a:pt x="55" y="99"/>
                    <a:pt x="55" y="99"/>
                    <a:pt x="55" y="99"/>
                  </a:cubicBezTo>
                  <a:cubicBezTo>
                    <a:pt x="53" y="99"/>
                    <a:pt x="53" y="99"/>
                    <a:pt x="53" y="99"/>
                  </a:cubicBezTo>
                  <a:cubicBezTo>
                    <a:pt x="50" y="98"/>
                    <a:pt x="50" y="98"/>
                    <a:pt x="50" y="98"/>
                  </a:cubicBezTo>
                  <a:cubicBezTo>
                    <a:pt x="52" y="102"/>
                    <a:pt x="52" y="102"/>
                    <a:pt x="52" y="102"/>
                  </a:cubicBezTo>
                  <a:cubicBezTo>
                    <a:pt x="52" y="109"/>
                    <a:pt x="52" y="109"/>
                    <a:pt x="52" y="109"/>
                  </a:cubicBezTo>
                  <a:cubicBezTo>
                    <a:pt x="54" y="112"/>
                    <a:pt x="54" y="112"/>
                    <a:pt x="54" y="112"/>
                  </a:cubicBezTo>
                  <a:cubicBezTo>
                    <a:pt x="52" y="118"/>
                    <a:pt x="52" y="118"/>
                    <a:pt x="52" y="118"/>
                  </a:cubicBezTo>
                  <a:cubicBezTo>
                    <a:pt x="49" y="116"/>
                    <a:pt x="49" y="116"/>
                    <a:pt x="49" y="116"/>
                  </a:cubicBezTo>
                  <a:cubicBezTo>
                    <a:pt x="46" y="116"/>
                    <a:pt x="46" y="116"/>
                    <a:pt x="46" y="116"/>
                  </a:cubicBezTo>
                  <a:cubicBezTo>
                    <a:pt x="43" y="118"/>
                    <a:pt x="43" y="118"/>
                    <a:pt x="43" y="118"/>
                  </a:cubicBezTo>
                  <a:cubicBezTo>
                    <a:pt x="40" y="121"/>
                    <a:pt x="40" y="121"/>
                    <a:pt x="40" y="121"/>
                  </a:cubicBezTo>
                  <a:cubicBezTo>
                    <a:pt x="38" y="123"/>
                    <a:pt x="38" y="123"/>
                    <a:pt x="38" y="123"/>
                  </a:cubicBezTo>
                  <a:cubicBezTo>
                    <a:pt x="41" y="130"/>
                    <a:pt x="41" y="130"/>
                    <a:pt x="41" y="130"/>
                  </a:cubicBezTo>
                  <a:cubicBezTo>
                    <a:pt x="41" y="130"/>
                    <a:pt x="39" y="129"/>
                    <a:pt x="39" y="129"/>
                  </a:cubicBezTo>
                  <a:cubicBezTo>
                    <a:pt x="38" y="128"/>
                    <a:pt x="33" y="128"/>
                    <a:pt x="33" y="128"/>
                  </a:cubicBezTo>
                  <a:cubicBezTo>
                    <a:pt x="30" y="127"/>
                    <a:pt x="30" y="127"/>
                    <a:pt x="30" y="127"/>
                  </a:cubicBezTo>
                  <a:cubicBezTo>
                    <a:pt x="30" y="129"/>
                    <a:pt x="30" y="129"/>
                    <a:pt x="30" y="129"/>
                  </a:cubicBezTo>
                  <a:cubicBezTo>
                    <a:pt x="32" y="132"/>
                    <a:pt x="32" y="132"/>
                    <a:pt x="32" y="132"/>
                  </a:cubicBezTo>
                  <a:cubicBezTo>
                    <a:pt x="33" y="135"/>
                    <a:pt x="33" y="135"/>
                    <a:pt x="33" y="135"/>
                  </a:cubicBezTo>
                  <a:cubicBezTo>
                    <a:pt x="31" y="136"/>
                    <a:pt x="31" y="136"/>
                    <a:pt x="31" y="136"/>
                  </a:cubicBezTo>
                  <a:cubicBezTo>
                    <a:pt x="26" y="133"/>
                    <a:pt x="26" y="133"/>
                    <a:pt x="26" y="133"/>
                  </a:cubicBezTo>
                  <a:cubicBezTo>
                    <a:pt x="23" y="130"/>
                    <a:pt x="23" y="130"/>
                    <a:pt x="23" y="130"/>
                  </a:cubicBezTo>
                  <a:cubicBezTo>
                    <a:pt x="23" y="128"/>
                    <a:pt x="23" y="128"/>
                    <a:pt x="23" y="128"/>
                  </a:cubicBezTo>
                  <a:cubicBezTo>
                    <a:pt x="21" y="123"/>
                    <a:pt x="21" y="123"/>
                    <a:pt x="21" y="123"/>
                  </a:cubicBezTo>
                  <a:cubicBezTo>
                    <a:pt x="23" y="121"/>
                    <a:pt x="23" y="121"/>
                    <a:pt x="23" y="121"/>
                  </a:cubicBezTo>
                  <a:cubicBezTo>
                    <a:pt x="23" y="118"/>
                    <a:pt x="23" y="118"/>
                    <a:pt x="23" y="118"/>
                  </a:cubicBezTo>
                  <a:cubicBezTo>
                    <a:pt x="19" y="116"/>
                    <a:pt x="19" y="116"/>
                    <a:pt x="19" y="116"/>
                  </a:cubicBezTo>
                  <a:cubicBezTo>
                    <a:pt x="15" y="113"/>
                    <a:pt x="15" y="113"/>
                    <a:pt x="15" y="113"/>
                  </a:cubicBezTo>
                  <a:cubicBezTo>
                    <a:pt x="14" y="111"/>
                    <a:pt x="14" y="111"/>
                    <a:pt x="14" y="111"/>
                  </a:cubicBezTo>
                  <a:cubicBezTo>
                    <a:pt x="16" y="111"/>
                    <a:pt x="16" y="111"/>
                    <a:pt x="16" y="111"/>
                  </a:cubicBezTo>
                  <a:cubicBezTo>
                    <a:pt x="18" y="112"/>
                    <a:pt x="18" y="112"/>
                    <a:pt x="18" y="112"/>
                  </a:cubicBezTo>
                  <a:cubicBezTo>
                    <a:pt x="18" y="112"/>
                    <a:pt x="22" y="113"/>
                    <a:pt x="22" y="113"/>
                  </a:cubicBezTo>
                  <a:cubicBezTo>
                    <a:pt x="23" y="113"/>
                    <a:pt x="24" y="116"/>
                    <a:pt x="24" y="116"/>
                  </a:cubicBezTo>
                  <a:cubicBezTo>
                    <a:pt x="31" y="118"/>
                    <a:pt x="31" y="118"/>
                    <a:pt x="31" y="118"/>
                  </a:cubicBezTo>
                  <a:cubicBezTo>
                    <a:pt x="38" y="117"/>
                    <a:pt x="38" y="117"/>
                    <a:pt x="38" y="117"/>
                  </a:cubicBezTo>
                  <a:cubicBezTo>
                    <a:pt x="42" y="114"/>
                    <a:pt x="42" y="114"/>
                    <a:pt x="42" y="114"/>
                  </a:cubicBezTo>
                  <a:cubicBezTo>
                    <a:pt x="43" y="109"/>
                    <a:pt x="43" y="109"/>
                    <a:pt x="43" y="109"/>
                  </a:cubicBezTo>
                  <a:cubicBezTo>
                    <a:pt x="36" y="101"/>
                    <a:pt x="36" y="101"/>
                    <a:pt x="36" y="101"/>
                  </a:cubicBezTo>
                  <a:cubicBezTo>
                    <a:pt x="30" y="97"/>
                    <a:pt x="30" y="97"/>
                    <a:pt x="30" y="97"/>
                  </a:cubicBezTo>
                  <a:cubicBezTo>
                    <a:pt x="26" y="93"/>
                    <a:pt x="26" y="93"/>
                    <a:pt x="26" y="93"/>
                  </a:cubicBezTo>
                  <a:cubicBezTo>
                    <a:pt x="20" y="91"/>
                    <a:pt x="20" y="91"/>
                    <a:pt x="20" y="91"/>
                  </a:cubicBezTo>
                  <a:cubicBezTo>
                    <a:pt x="17" y="90"/>
                    <a:pt x="17" y="90"/>
                    <a:pt x="17" y="90"/>
                  </a:cubicBezTo>
                  <a:cubicBezTo>
                    <a:pt x="17" y="87"/>
                    <a:pt x="17" y="87"/>
                    <a:pt x="17" y="87"/>
                  </a:cubicBezTo>
                  <a:cubicBezTo>
                    <a:pt x="13" y="87"/>
                    <a:pt x="13" y="87"/>
                    <a:pt x="13" y="87"/>
                  </a:cubicBezTo>
                  <a:cubicBezTo>
                    <a:pt x="10" y="87"/>
                    <a:pt x="10" y="87"/>
                    <a:pt x="10" y="87"/>
                  </a:cubicBezTo>
                  <a:cubicBezTo>
                    <a:pt x="9" y="87"/>
                    <a:pt x="9" y="87"/>
                    <a:pt x="9" y="87"/>
                  </a:cubicBezTo>
                  <a:cubicBezTo>
                    <a:pt x="8" y="89"/>
                    <a:pt x="8" y="89"/>
                    <a:pt x="8" y="89"/>
                  </a:cubicBezTo>
                  <a:cubicBezTo>
                    <a:pt x="4" y="93"/>
                    <a:pt x="4" y="93"/>
                    <a:pt x="4" y="93"/>
                  </a:cubicBezTo>
                  <a:cubicBezTo>
                    <a:pt x="4" y="93"/>
                    <a:pt x="4" y="93"/>
                    <a:pt x="4" y="93"/>
                  </a:cubicBezTo>
                  <a:cubicBezTo>
                    <a:pt x="4" y="94"/>
                    <a:pt x="4" y="94"/>
                    <a:pt x="4" y="94"/>
                  </a:cubicBezTo>
                  <a:cubicBezTo>
                    <a:pt x="3" y="95"/>
                    <a:pt x="3" y="95"/>
                    <a:pt x="3" y="95"/>
                  </a:cubicBezTo>
                  <a:cubicBezTo>
                    <a:pt x="3" y="96"/>
                    <a:pt x="3" y="96"/>
                    <a:pt x="3" y="96"/>
                  </a:cubicBezTo>
                  <a:cubicBezTo>
                    <a:pt x="2" y="99"/>
                    <a:pt x="2" y="99"/>
                    <a:pt x="2" y="99"/>
                  </a:cubicBezTo>
                  <a:cubicBezTo>
                    <a:pt x="3" y="100"/>
                    <a:pt x="3" y="100"/>
                    <a:pt x="3" y="100"/>
                  </a:cubicBezTo>
                  <a:cubicBezTo>
                    <a:pt x="6" y="102"/>
                    <a:pt x="6" y="102"/>
                    <a:pt x="6" y="102"/>
                  </a:cubicBezTo>
                  <a:cubicBezTo>
                    <a:pt x="8" y="107"/>
                    <a:pt x="8" y="107"/>
                    <a:pt x="8" y="107"/>
                  </a:cubicBezTo>
                  <a:cubicBezTo>
                    <a:pt x="4" y="112"/>
                    <a:pt x="4" y="112"/>
                    <a:pt x="4" y="112"/>
                  </a:cubicBezTo>
                  <a:cubicBezTo>
                    <a:pt x="8" y="122"/>
                    <a:pt x="8" y="122"/>
                    <a:pt x="8" y="122"/>
                  </a:cubicBezTo>
                  <a:cubicBezTo>
                    <a:pt x="6" y="124"/>
                    <a:pt x="6" y="124"/>
                    <a:pt x="6" y="124"/>
                  </a:cubicBezTo>
                  <a:cubicBezTo>
                    <a:pt x="7" y="126"/>
                    <a:pt x="7" y="126"/>
                    <a:pt x="7" y="126"/>
                  </a:cubicBezTo>
                  <a:cubicBezTo>
                    <a:pt x="6" y="127"/>
                    <a:pt x="6" y="127"/>
                    <a:pt x="6" y="127"/>
                  </a:cubicBezTo>
                  <a:cubicBezTo>
                    <a:pt x="8" y="129"/>
                    <a:pt x="8" y="129"/>
                    <a:pt x="8" y="129"/>
                  </a:cubicBezTo>
                  <a:cubicBezTo>
                    <a:pt x="8" y="129"/>
                    <a:pt x="7" y="131"/>
                    <a:pt x="7" y="131"/>
                  </a:cubicBezTo>
                  <a:cubicBezTo>
                    <a:pt x="8" y="131"/>
                    <a:pt x="9" y="133"/>
                    <a:pt x="9" y="133"/>
                  </a:cubicBezTo>
                  <a:cubicBezTo>
                    <a:pt x="8" y="137"/>
                    <a:pt x="8" y="137"/>
                    <a:pt x="8" y="137"/>
                  </a:cubicBezTo>
                  <a:cubicBezTo>
                    <a:pt x="10" y="140"/>
                    <a:pt x="10" y="140"/>
                    <a:pt x="10" y="140"/>
                  </a:cubicBezTo>
                  <a:cubicBezTo>
                    <a:pt x="12" y="141"/>
                    <a:pt x="12" y="141"/>
                    <a:pt x="12" y="141"/>
                  </a:cubicBezTo>
                  <a:cubicBezTo>
                    <a:pt x="11" y="143"/>
                    <a:pt x="11" y="143"/>
                    <a:pt x="11" y="143"/>
                  </a:cubicBezTo>
                  <a:cubicBezTo>
                    <a:pt x="0" y="157"/>
                    <a:pt x="0" y="157"/>
                    <a:pt x="0" y="157"/>
                  </a:cubicBezTo>
                  <a:cubicBezTo>
                    <a:pt x="2" y="157"/>
                    <a:pt x="2" y="157"/>
                    <a:pt x="2" y="157"/>
                  </a:cubicBezTo>
                  <a:cubicBezTo>
                    <a:pt x="4" y="158"/>
                    <a:pt x="4" y="158"/>
                    <a:pt x="4" y="158"/>
                  </a:cubicBezTo>
                  <a:cubicBezTo>
                    <a:pt x="4" y="163"/>
                    <a:pt x="4" y="163"/>
                    <a:pt x="4" y="163"/>
                  </a:cubicBezTo>
                  <a:cubicBezTo>
                    <a:pt x="1" y="163"/>
                    <a:pt x="1" y="163"/>
                    <a:pt x="1" y="163"/>
                  </a:cubicBezTo>
                  <a:cubicBezTo>
                    <a:pt x="2" y="164"/>
                    <a:pt x="2" y="164"/>
                    <a:pt x="2" y="164"/>
                  </a:cubicBezTo>
                  <a:cubicBezTo>
                    <a:pt x="1" y="168"/>
                    <a:pt x="1" y="168"/>
                    <a:pt x="1" y="168"/>
                  </a:cubicBezTo>
                  <a:cubicBezTo>
                    <a:pt x="1" y="171"/>
                    <a:pt x="1" y="171"/>
                    <a:pt x="1" y="171"/>
                  </a:cubicBezTo>
                  <a:cubicBezTo>
                    <a:pt x="0" y="178"/>
                    <a:pt x="0" y="178"/>
                    <a:pt x="0" y="178"/>
                  </a:cubicBezTo>
                  <a:cubicBezTo>
                    <a:pt x="2" y="183"/>
                    <a:pt x="2" y="183"/>
                    <a:pt x="2" y="183"/>
                  </a:cubicBezTo>
                  <a:cubicBezTo>
                    <a:pt x="6" y="185"/>
                    <a:pt x="6" y="185"/>
                    <a:pt x="6" y="185"/>
                  </a:cubicBezTo>
                  <a:cubicBezTo>
                    <a:pt x="9" y="186"/>
                    <a:pt x="9" y="186"/>
                    <a:pt x="9" y="186"/>
                  </a:cubicBezTo>
                  <a:cubicBezTo>
                    <a:pt x="13" y="195"/>
                    <a:pt x="13" y="195"/>
                    <a:pt x="13" y="195"/>
                  </a:cubicBezTo>
                  <a:cubicBezTo>
                    <a:pt x="16" y="197"/>
                    <a:pt x="16" y="197"/>
                    <a:pt x="16" y="197"/>
                  </a:cubicBezTo>
                  <a:cubicBezTo>
                    <a:pt x="15" y="199"/>
                    <a:pt x="15" y="199"/>
                    <a:pt x="15" y="199"/>
                  </a:cubicBezTo>
                  <a:cubicBezTo>
                    <a:pt x="12" y="201"/>
                    <a:pt x="12" y="201"/>
                    <a:pt x="12" y="201"/>
                  </a:cubicBezTo>
                  <a:cubicBezTo>
                    <a:pt x="13" y="204"/>
                    <a:pt x="13" y="204"/>
                    <a:pt x="13" y="204"/>
                  </a:cubicBezTo>
                  <a:cubicBezTo>
                    <a:pt x="15" y="205"/>
                    <a:pt x="15" y="205"/>
                    <a:pt x="15" y="205"/>
                  </a:cubicBezTo>
                  <a:cubicBezTo>
                    <a:pt x="18" y="205"/>
                    <a:pt x="18" y="205"/>
                    <a:pt x="18" y="205"/>
                  </a:cubicBezTo>
                  <a:cubicBezTo>
                    <a:pt x="21" y="208"/>
                    <a:pt x="21" y="208"/>
                    <a:pt x="21" y="208"/>
                  </a:cubicBezTo>
                  <a:cubicBezTo>
                    <a:pt x="22" y="209"/>
                    <a:pt x="22" y="209"/>
                    <a:pt x="22" y="209"/>
                  </a:cubicBezTo>
                  <a:cubicBezTo>
                    <a:pt x="34" y="214"/>
                    <a:pt x="34" y="214"/>
                    <a:pt x="34" y="214"/>
                  </a:cubicBezTo>
                  <a:cubicBezTo>
                    <a:pt x="35" y="214"/>
                    <a:pt x="35" y="214"/>
                    <a:pt x="35" y="214"/>
                  </a:cubicBezTo>
                  <a:cubicBezTo>
                    <a:pt x="34" y="219"/>
                    <a:pt x="34" y="219"/>
                    <a:pt x="34" y="219"/>
                  </a:cubicBezTo>
                  <a:cubicBezTo>
                    <a:pt x="32" y="220"/>
                    <a:pt x="32" y="220"/>
                    <a:pt x="32" y="220"/>
                  </a:cubicBezTo>
                  <a:cubicBezTo>
                    <a:pt x="30" y="223"/>
                    <a:pt x="30" y="223"/>
                    <a:pt x="30" y="223"/>
                  </a:cubicBezTo>
                  <a:cubicBezTo>
                    <a:pt x="28" y="225"/>
                    <a:pt x="28" y="225"/>
                    <a:pt x="28" y="225"/>
                  </a:cubicBezTo>
                  <a:cubicBezTo>
                    <a:pt x="31" y="224"/>
                    <a:pt x="31" y="224"/>
                    <a:pt x="31" y="224"/>
                  </a:cubicBezTo>
                  <a:cubicBezTo>
                    <a:pt x="29" y="228"/>
                    <a:pt x="29" y="228"/>
                    <a:pt x="29" y="228"/>
                  </a:cubicBezTo>
                  <a:cubicBezTo>
                    <a:pt x="26" y="232"/>
                    <a:pt x="26" y="232"/>
                    <a:pt x="26" y="232"/>
                  </a:cubicBezTo>
                  <a:cubicBezTo>
                    <a:pt x="29" y="236"/>
                    <a:pt x="29" y="236"/>
                    <a:pt x="29" y="236"/>
                  </a:cubicBezTo>
                  <a:cubicBezTo>
                    <a:pt x="35" y="239"/>
                    <a:pt x="35" y="239"/>
                    <a:pt x="35" y="239"/>
                  </a:cubicBezTo>
                  <a:cubicBezTo>
                    <a:pt x="40" y="244"/>
                    <a:pt x="40" y="244"/>
                    <a:pt x="40" y="244"/>
                  </a:cubicBezTo>
                  <a:cubicBezTo>
                    <a:pt x="40" y="247"/>
                    <a:pt x="40" y="247"/>
                    <a:pt x="40" y="247"/>
                  </a:cubicBezTo>
                  <a:cubicBezTo>
                    <a:pt x="42" y="248"/>
                    <a:pt x="42" y="248"/>
                    <a:pt x="42" y="248"/>
                  </a:cubicBezTo>
                  <a:cubicBezTo>
                    <a:pt x="45" y="248"/>
                    <a:pt x="45" y="248"/>
                    <a:pt x="45" y="248"/>
                  </a:cubicBezTo>
                  <a:cubicBezTo>
                    <a:pt x="47" y="250"/>
                    <a:pt x="47" y="250"/>
                    <a:pt x="47" y="250"/>
                  </a:cubicBezTo>
                  <a:cubicBezTo>
                    <a:pt x="50" y="255"/>
                    <a:pt x="50" y="255"/>
                    <a:pt x="50" y="255"/>
                  </a:cubicBezTo>
                  <a:cubicBezTo>
                    <a:pt x="49" y="256"/>
                    <a:pt x="49" y="256"/>
                    <a:pt x="49" y="256"/>
                  </a:cubicBezTo>
                  <a:cubicBezTo>
                    <a:pt x="52" y="259"/>
                    <a:pt x="52" y="259"/>
                    <a:pt x="52" y="259"/>
                  </a:cubicBezTo>
                  <a:cubicBezTo>
                    <a:pt x="56" y="259"/>
                    <a:pt x="56" y="259"/>
                    <a:pt x="56" y="259"/>
                  </a:cubicBezTo>
                  <a:cubicBezTo>
                    <a:pt x="59" y="256"/>
                    <a:pt x="59" y="256"/>
                    <a:pt x="59" y="256"/>
                  </a:cubicBezTo>
                  <a:cubicBezTo>
                    <a:pt x="61" y="258"/>
                    <a:pt x="61" y="258"/>
                    <a:pt x="61" y="258"/>
                  </a:cubicBezTo>
                  <a:cubicBezTo>
                    <a:pt x="61" y="260"/>
                    <a:pt x="61" y="260"/>
                    <a:pt x="61" y="260"/>
                  </a:cubicBezTo>
                  <a:cubicBezTo>
                    <a:pt x="62" y="260"/>
                    <a:pt x="62" y="260"/>
                    <a:pt x="62" y="260"/>
                  </a:cubicBezTo>
                  <a:cubicBezTo>
                    <a:pt x="64" y="257"/>
                    <a:pt x="64" y="257"/>
                    <a:pt x="64" y="257"/>
                  </a:cubicBezTo>
                  <a:cubicBezTo>
                    <a:pt x="67" y="253"/>
                    <a:pt x="67" y="253"/>
                    <a:pt x="67" y="253"/>
                  </a:cubicBezTo>
                  <a:cubicBezTo>
                    <a:pt x="67" y="253"/>
                    <a:pt x="64" y="244"/>
                    <a:pt x="63" y="244"/>
                  </a:cubicBezTo>
                  <a:cubicBezTo>
                    <a:pt x="62" y="243"/>
                    <a:pt x="56" y="235"/>
                    <a:pt x="56" y="235"/>
                  </a:cubicBezTo>
                  <a:cubicBezTo>
                    <a:pt x="59" y="229"/>
                    <a:pt x="59" y="229"/>
                    <a:pt x="59" y="229"/>
                  </a:cubicBezTo>
                  <a:cubicBezTo>
                    <a:pt x="63" y="226"/>
                    <a:pt x="63" y="226"/>
                    <a:pt x="63" y="226"/>
                  </a:cubicBezTo>
                  <a:cubicBezTo>
                    <a:pt x="63" y="225"/>
                    <a:pt x="63" y="225"/>
                    <a:pt x="63" y="225"/>
                  </a:cubicBezTo>
                  <a:cubicBezTo>
                    <a:pt x="64" y="226"/>
                    <a:pt x="64" y="226"/>
                    <a:pt x="64" y="226"/>
                  </a:cubicBezTo>
                  <a:cubicBezTo>
                    <a:pt x="63" y="224"/>
                    <a:pt x="63" y="224"/>
                    <a:pt x="63" y="224"/>
                  </a:cubicBezTo>
                  <a:cubicBezTo>
                    <a:pt x="63" y="224"/>
                    <a:pt x="63" y="224"/>
                    <a:pt x="63" y="224"/>
                  </a:cubicBezTo>
                  <a:cubicBezTo>
                    <a:pt x="63" y="224"/>
                    <a:pt x="63" y="224"/>
                    <a:pt x="63" y="224"/>
                  </a:cubicBezTo>
                  <a:cubicBezTo>
                    <a:pt x="60" y="222"/>
                    <a:pt x="60" y="222"/>
                    <a:pt x="60" y="222"/>
                  </a:cubicBezTo>
                  <a:cubicBezTo>
                    <a:pt x="63" y="214"/>
                    <a:pt x="63" y="214"/>
                    <a:pt x="63" y="214"/>
                  </a:cubicBezTo>
                  <a:cubicBezTo>
                    <a:pt x="73" y="210"/>
                    <a:pt x="73" y="210"/>
                    <a:pt x="73" y="210"/>
                  </a:cubicBezTo>
                  <a:cubicBezTo>
                    <a:pt x="82" y="209"/>
                    <a:pt x="82" y="209"/>
                    <a:pt x="82" y="209"/>
                  </a:cubicBezTo>
                  <a:cubicBezTo>
                    <a:pt x="87" y="212"/>
                    <a:pt x="87" y="212"/>
                    <a:pt x="87" y="212"/>
                  </a:cubicBezTo>
                  <a:cubicBezTo>
                    <a:pt x="93" y="211"/>
                    <a:pt x="93" y="211"/>
                    <a:pt x="93" y="211"/>
                  </a:cubicBezTo>
                  <a:cubicBezTo>
                    <a:pt x="100" y="213"/>
                    <a:pt x="100" y="213"/>
                    <a:pt x="100" y="213"/>
                  </a:cubicBezTo>
                  <a:cubicBezTo>
                    <a:pt x="107" y="211"/>
                    <a:pt x="107" y="211"/>
                    <a:pt x="107" y="211"/>
                  </a:cubicBezTo>
                  <a:cubicBezTo>
                    <a:pt x="105" y="205"/>
                    <a:pt x="105" y="205"/>
                    <a:pt x="105" y="205"/>
                  </a:cubicBezTo>
                  <a:cubicBezTo>
                    <a:pt x="109" y="196"/>
                    <a:pt x="109" y="196"/>
                    <a:pt x="109" y="196"/>
                  </a:cubicBezTo>
                  <a:cubicBezTo>
                    <a:pt x="122" y="191"/>
                    <a:pt x="122" y="191"/>
                    <a:pt x="122" y="191"/>
                  </a:cubicBezTo>
                  <a:cubicBezTo>
                    <a:pt x="134" y="189"/>
                    <a:pt x="134" y="189"/>
                    <a:pt x="134" y="189"/>
                  </a:cubicBezTo>
                  <a:cubicBezTo>
                    <a:pt x="142" y="198"/>
                    <a:pt x="142" y="198"/>
                    <a:pt x="142" y="198"/>
                  </a:cubicBezTo>
                  <a:cubicBezTo>
                    <a:pt x="151" y="195"/>
                    <a:pt x="151" y="195"/>
                    <a:pt x="151" y="195"/>
                  </a:cubicBezTo>
                  <a:cubicBezTo>
                    <a:pt x="156" y="194"/>
                    <a:pt x="156" y="194"/>
                    <a:pt x="156" y="194"/>
                  </a:cubicBezTo>
                  <a:cubicBezTo>
                    <a:pt x="160" y="203"/>
                    <a:pt x="160" y="203"/>
                    <a:pt x="160" y="203"/>
                  </a:cubicBezTo>
                  <a:cubicBezTo>
                    <a:pt x="164" y="212"/>
                    <a:pt x="164" y="212"/>
                    <a:pt x="164" y="212"/>
                  </a:cubicBezTo>
                  <a:cubicBezTo>
                    <a:pt x="174" y="212"/>
                    <a:pt x="174" y="212"/>
                    <a:pt x="174" y="212"/>
                  </a:cubicBezTo>
                  <a:cubicBezTo>
                    <a:pt x="182" y="216"/>
                    <a:pt x="182" y="216"/>
                    <a:pt x="182" y="216"/>
                  </a:cubicBezTo>
                  <a:cubicBezTo>
                    <a:pt x="189" y="217"/>
                    <a:pt x="189" y="217"/>
                    <a:pt x="189" y="217"/>
                  </a:cubicBezTo>
                  <a:cubicBezTo>
                    <a:pt x="189" y="223"/>
                    <a:pt x="189" y="223"/>
                    <a:pt x="189" y="223"/>
                  </a:cubicBezTo>
                  <a:cubicBezTo>
                    <a:pt x="191" y="222"/>
                    <a:pt x="191" y="222"/>
                    <a:pt x="191" y="222"/>
                  </a:cubicBezTo>
                  <a:cubicBezTo>
                    <a:pt x="192" y="223"/>
                    <a:pt x="192" y="223"/>
                    <a:pt x="192" y="223"/>
                  </a:cubicBezTo>
                  <a:cubicBezTo>
                    <a:pt x="194" y="219"/>
                    <a:pt x="194" y="219"/>
                    <a:pt x="194" y="219"/>
                  </a:cubicBezTo>
                  <a:cubicBezTo>
                    <a:pt x="201" y="214"/>
                    <a:pt x="201" y="214"/>
                    <a:pt x="201" y="214"/>
                  </a:cubicBezTo>
                  <a:cubicBezTo>
                    <a:pt x="212" y="213"/>
                    <a:pt x="212" y="213"/>
                    <a:pt x="212" y="213"/>
                  </a:cubicBezTo>
                  <a:cubicBezTo>
                    <a:pt x="220" y="217"/>
                    <a:pt x="220" y="217"/>
                    <a:pt x="220" y="217"/>
                  </a:cubicBezTo>
                  <a:cubicBezTo>
                    <a:pt x="224" y="211"/>
                    <a:pt x="224" y="211"/>
                    <a:pt x="224" y="211"/>
                  </a:cubicBezTo>
                  <a:cubicBezTo>
                    <a:pt x="228" y="206"/>
                    <a:pt x="228" y="206"/>
                    <a:pt x="228" y="206"/>
                  </a:cubicBezTo>
                  <a:cubicBezTo>
                    <a:pt x="240" y="211"/>
                    <a:pt x="240" y="211"/>
                    <a:pt x="240" y="211"/>
                  </a:cubicBezTo>
                  <a:cubicBezTo>
                    <a:pt x="243" y="215"/>
                    <a:pt x="243" y="215"/>
                    <a:pt x="243" y="215"/>
                  </a:cubicBezTo>
                  <a:cubicBezTo>
                    <a:pt x="253" y="215"/>
                    <a:pt x="253" y="215"/>
                    <a:pt x="253" y="215"/>
                  </a:cubicBezTo>
                  <a:cubicBezTo>
                    <a:pt x="259" y="220"/>
                    <a:pt x="259" y="220"/>
                    <a:pt x="259" y="220"/>
                  </a:cubicBezTo>
                  <a:cubicBezTo>
                    <a:pt x="275" y="216"/>
                    <a:pt x="275" y="216"/>
                    <a:pt x="275" y="216"/>
                  </a:cubicBezTo>
                  <a:cubicBezTo>
                    <a:pt x="282" y="218"/>
                    <a:pt x="282" y="218"/>
                    <a:pt x="282" y="218"/>
                  </a:cubicBezTo>
                  <a:cubicBezTo>
                    <a:pt x="283" y="216"/>
                    <a:pt x="283" y="216"/>
                    <a:pt x="283" y="216"/>
                  </a:cubicBezTo>
                  <a:cubicBezTo>
                    <a:pt x="289" y="216"/>
                    <a:pt x="289" y="216"/>
                    <a:pt x="289" y="216"/>
                  </a:cubicBezTo>
                  <a:cubicBezTo>
                    <a:pt x="295" y="205"/>
                    <a:pt x="295" y="205"/>
                    <a:pt x="295" y="205"/>
                  </a:cubicBezTo>
                  <a:cubicBezTo>
                    <a:pt x="298" y="200"/>
                    <a:pt x="298" y="200"/>
                    <a:pt x="298" y="200"/>
                  </a:cubicBezTo>
                  <a:cubicBezTo>
                    <a:pt x="307" y="200"/>
                    <a:pt x="307" y="200"/>
                    <a:pt x="307" y="200"/>
                  </a:cubicBezTo>
                  <a:cubicBezTo>
                    <a:pt x="317" y="218"/>
                    <a:pt x="317" y="218"/>
                    <a:pt x="317" y="218"/>
                  </a:cubicBezTo>
                  <a:cubicBezTo>
                    <a:pt x="325" y="220"/>
                    <a:pt x="325" y="220"/>
                    <a:pt x="325" y="220"/>
                  </a:cubicBezTo>
                  <a:cubicBezTo>
                    <a:pt x="327" y="224"/>
                    <a:pt x="327" y="224"/>
                    <a:pt x="327" y="224"/>
                  </a:cubicBezTo>
                  <a:cubicBezTo>
                    <a:pt x="339" y="223"/>
                    <a:pt x="339" y="223"/>
                    <a:pt x="339" y="223"/>
                  </a:cubicBezTo>
                  <a:cubicBezTo>
                    <a:pt x="334" y="238"/>
                    <a:pt x="334" y="238"/>
                    <a:pt x="334" y="238"/>
                  </a:cubicBezTo>
                  <a:cubicBezTo>
                    <a:pt x="329" y="239"/>
                    <a:pt x="329" y="239"/>
                    <a:pt x="329" y="239"/>
                  </a:cubicBezTo>
                  <a:cubicBezTo>
                    <a:pt x="326" y="250"/>
                    <a:pt x="326" y="250"/>
                    <a:pt x="326" y="250"/>
                  </a:cubicBezTo>
                  <a:cubicBezTo>
                    <a:pt x="327" y="250"/>
                    <a:pt x="327" y="250"/>
                    <a:pt x="327" y="250"/>
                  </a:cubicBezTo>
                  <a:cubicBezTo>
                    <a:pt x="329" y="250"/>
                    <a:pt x="329" y="250"/>
                    <a:pt x="329" y="250"/>
                  </a:cubicBezTo>
                  <a:cubicBezTo>
                    <a:pt x="331" y="249"/>
                    <a:pt x="331" y="249"/>
                    <a:pt x="331" y="249"/>
                  </a:cubicBezTo>
                  <a:cubicBezTo>
                    <a:pt x="332" y="249"/>
                    <a:pt x="332" y="249"/>
                    <a:pt x="332" y="249"/>
                  </a:cubicBezTo>
                  <a:cubicBezTo>
                    <a:pt x="335" y="250"/>
                    <a:pt x="335" y="250"/>
                    <a:pt x="335" y="250"/>
                  </a:cubicBezTo>
                  <a:cubicBezTo>
                    <a:pt x="342" y="245"/>
                    <a:pt x="342" y="245"/>
                    <a:pt x="342" y="245"/>
                  </a:cubicBezTo>
                  <a:cubicBezTo>
                    <a:pt x="345" y="241"/>
                    <a:pt x="345" y="241"/>
                    <a:pt x="345" y="241"/>
                  </a:cubicBezTo>
                  <a:cubicBezTo>
                    <a:pt x="353" y="230"/>
                    <a:pt x="353" y="230"/>
                    <a:pt x="353" y="230"/>
                  </a:cubicBezTo>
                  <a:cubicBezTo>
                    <a:pt x="357" y="223"/>
                    <a:pt x="357" y="223"/>
                    <a:pt x="357" y="223"/>
                  </a:cubicBezTo>
                  <a:cubicBezTo>
                    <a:pt x="358" y="214"/>
                    <a:pt x="358" y="214"/>
                    <a:pt x="358" y="214"/>
                  </a:cubicBezTo>
                  <a:cubicBezTo>
                    <a:pt x="360" y="203"/>
                    <a:pt x="360" y="203"/>
                    <a:pt x="360" y="203"/>
                  </a:cubicBezTo>
                  <a:cubicBezTo>
                    <a:pt x="360" y="199"/>
                    <a:pt x="360" y="199"/>
                    <a:pt x="360" y="199"/>
                  </a:cubicBezTo>
                  <a:cubicBezTo>
                    <a:pt x="355" y="194"/>
                    <a:pt x="355" y="194"/>
                    <a:pt x="355" y="194"/>
                  </a:cubicBezTo>
                  <a:cubicBezTo>
                    <a:pt x="355" y="194"/>
                    <a:pt x="349" y="198"/>
                    <a:pt x="349" y="198"/>
                  </a:cubicBezTo>
                  <a:cubicBezTo>
                    <a:pt x="348" y="198"/>
                    <a:pt x="346" y="196"/>
                    <a:pt x="346" y="196"/>
                  </a:cubicBezTo>
                  <a:cubicBezTo>
                    <a:pt x="344" y="192"/>
                    <a:pt x="344" y="192"/>
                    <a:pt x="344" y="192"/>
                  </a:cubicBezTo>
                  <a:cubicBezTo>
                    <a:pt x="341" y="192"/>
                    <a:pt x="341" y="192"/>
                    <a:pt x="341" y="192"/>
                  </a:cubicBezTo>
                  <a:cubicBezTo>
                    <a:pt x="344" y="190"/>
                    <a:pt x="344" y="190"/>
                    <a:pt x="344" y="190"/>
                  </a:cubicBezTo>
                  <a:cubicBezTo>
                    <a:pt x="349" y="185"/>
                    <a:pt x="349" y="185"/>
                    <a:pt x="349" y="185"/>
                  </a:cubicBezTo>
                  <a:cubicBezTo>
                    <a:pt x="353" y="180"/>
                    <a:pt x="353" y="180"/>
                    <a:pt x="353" y="180"/>
                  </a:cubicBezTo>
                  <a:cubicBezTo>
                    <a:pt x="354" y="178"/>
                    <a:pt x="354" y="178"/>
                    <a:pt x="354" y="178"/>
                  </a:cubicBezTo>
                  <a:cubicBezTo>
                    <a:pt x="367" y="165"/>
                    <a:pt x="367" y="165"/>
                    <a:pt x="367" y="165"/>
                  </a:cubicBezTo>
                  <a:cubicBezTo>
                    <a:pt x="371" y="164"/>
                    <a:pt x="371" y="164"/>
                    <a:pt x="371" y="164"/>
                  </a:cubicBezTo>
                  <a:cubicBezTo>
                    <a:pt x="381" y="164"/>
                    <a:pt x="381" y="164"/>
                    <a:pt x="381" y="164"/>
                  </a:cubicBezTo>
                  <a:cubicBezTo>
                    <a:pt x="386" y="163"/>
                    <a:pt x="386" y="163"/>
                    <a:pt x="386" y="163"/>
                  </a:cubicBezTo>
                  <a:cubicBezTo>
                    <a:pt x="392" y="165"/>
                    <a:pt x="392" y="165"/>
                    <a:pt x="392" y="165"/>
                  </a:cubicBezTo>
                  <a:cubicBezTo>
                    <a:pt x="392" y="168"/>
                    <a:pt x="392" y="168"/>
                    <a:pt x="392" y="168"/>
                  </a:cubicBezTo>
                  <a:cubicBezTo>
                    <a:pt x="392" y="168"/>
                    <a:pt x="400" y="166"/>
                    <a:pt x="401" y="166"/>
                  </a:cubicBezTo>
                  <a:cubicBezTo>
                    <a:pt x="401" y="167"/>
                    <a:pt x="403" y="166"/>
                    <a:pt x="403" y="166"/>
                  </a:cubicBezTo>
                  <a:cubicBezTo>
                    <a:pt x="402" y="164"/>
                    <a:pt x="402" y="164"/>
                    <a:pt x="402" y="164"/>
                  </a:cubicBezTo>
                  <a:cubicBezTo>
                    <a:pt x="403" y="159"/>
                    <a:pt x="403" y="159"/>
                    <a:pt x="403" y="159"/>
                  </a:cubicBezTo>
                  <a:cubicBezTo>
                    <a:pt x="406" y="153"/>
                    <a:pt x="406" y="153"/>
                    <a:pt x="406" y="153"/>
                  </a:cubicBezTo>
                  <a:cubicBezTo>
                    <a:pt x="411" y="149"/>
                    <a:pt x="411" y="149"/>
                    <a:pt x="411" y="149"/>
                  </a:cubicBezTo>
                  <a:cubicBezTo>
                    <a:pt x="419" y="150"/>
                    <a:pt x="419" y="150"/>
                    <a:pt x="419" y="150"/>
                  </a:cubicBezTo>
                  <a:cubicBezTo>
                    <a:pt x="421" y="155"/>
                    <a:pt x="421" y="155"/>
                    <a:pt x="421" y="155"/>
                  </a:cubicBezTo>
                  <a:cubicBezTo>
                    <a:pt x="426" y="151"/>
                    <a:pt x="426" y="151"/>
                    <a:pt x="426" y="151"/>
                  </a:cubicBezTo>
                  <a:cubicBezTo>
                    <a:pt x="433" y="144"/>
                    <a:pt x="433" y="144"/>
                    <a:pt x="433" y="144"/>
                  </a:cubicBezTo>
                  <a:cubicBezTo>
                    <a:pt x="433" y="152"/>
                    <a:pt x="433" y="152"/>
                    <a:pt x="433" y="152"/>
                  </a:cubicBezTo>
                  <a:cubicBezTo>
                    <a:pt x="427" y="158"/>
                    <a:pt x="427" y="158"/>
                    <a:pt x="427" y="158"/>
                  </a:cubicBezTo>
                  <a:cubicBezTo>
                    <a:pt x="423" y="160"/>
                    <a:pt x="423" y="160"/>
                    <a:pt x="423" y="160"/>
                  </a:cubicBezTo>
                  <a:cubicBezTo>
                    <a:pt x="419" y="166"/>
                    <a:pt x="419" y="166"/>
                    <a:pt x="419" y="166"/>
                  </a:cubicBezTo>
                  <a:cubicBezTo>
                    <a:pt x="416" y="171"/>
                    <a:pt x="416" y="171"/>
                    <a:pt x="416" y="171"/>
                  </a:cubicBezTo>
                  <a:cubicBezTo>
                    <a:pt x="416" y="171"/>
                    <a:pt x="411" y="173"/>
                    <a:pt x="411" y="174"/>
                  </a:cubicBezTo>
                  <a:cubicBezTo>
                    <a:pt x="410" y="174"/>
                    <a:pt x="409" y="175"/>
                    <a:pt x="409" y="175"/>
                  </a:cubicBezTo>
                  <a:cubicBezTo>
                    <a:pt x="405" y="186"/>
                    <a:pt x="405" y="186"/>
                    <a:pt x="405" y="186"/>
                  </a:cubicBezTo>
                  <a:cubicBezTo>
                    <a:pt x="410" y="210"/>
                    <a:pt x="410" y="210"/>
                    <a:pt x="410" y="210"/>
                  </a:cubicBezTo>
                  <a:cubicBezTo>
                    <a:pt x="416" y="202"/>
                    <a:pt x="416" y="202"/>
                    <a:pt x="416" y="202"/>
                  </a:cubicBezTo>
                  <a:cubicBezTo>
                    <a:pt x="418" y="201"/>
                    <a:pt x="418" y="201"/>
                    <a:pt x="418" y="201"/>
                  </a:cubicBezTo>
                  <a:cubicBezTo>
                    <a:pt x="420" y="196"/>
                    <a:pt x="420" y="196"/>
                    <a:pt x="420" y="196"/>
                  </a:cubicBezTo>
                  <a:cubicBezTo>
                    <a:pt x="422" y="193"/>
                    <a:pt x="422" y="193"/>
                    <a:pt x="422" y="193"/>
                  </a:cubicBezTo>
                  <a:cubicBezTo>
                    <a:pt x="426" y="191"/>
                    <a:pt x="426" y="191"/>
                    <a:pt x="426" y="191"/>
                  </a:cubicBezTo>
                  <a:cubicBezTo>
                    <a:pt x="426" y="186"/>
                    <a:pt x="426" y="186"/>
                    <a:pt x="426" y="186"/>
                  </a:cubicBezTo>
                  <a:cubicBezTo>
                    <a:pt x="427" y="184"/>
                    <a:pt x="427" y="184"/>
                    <a:pt x="427" y="184"/>
                  </a:cubicBezTo>
                  <a:cubicBezTo>
                    <a:pt x="429" y="177"/>
                    <a:pt x="429" y="177"/>
                    <a:pt x="429" y="177"/>
                  </a:cubicBezTo>
                  <a:cubicBezTo>
                    <a:pt x="429" y="175"/>
                    <a:pt x="429" y="175"/>
                    <a:pt x="429" y="175"/>
                  </a:cubicBezTo>
                  <a:cubicBezTo>
                    <a:pt x="426" y="174"/>
                    <a:pt x="426" y="174"/>
                    <a:pt x="426" y="174"/>
                  </a:cubicBezTo>
                  <a:cubicBezTo>
                    <a:pt x="430" y="165"/>
                    <a:pt x="430" y="165"/>
                    <a:pt x="430" y="165"/>
                  </a:cubicBezTo>
                  <a:cubicBezTo>
                    <a:pt x="432" y="162"/>
                    <a:pt x="432" y="162"/>
                    <a:pt x="432" y="162"/>
                  </a:cubicBezTo>
                  <a:cubicBezTo>
                    <a:pt x="435" y="161"/>
                    <a:pt x="435" y="161"/>
                    <a:pt x="435" y="161"/>
                  </a:cubicBezTo>
                  <a:cubicBezTo>
                    <a:pt x="438" y="160"/>
                    <a:pt x="438" y="160"/>
                    <a:pt x="438" y="160"/>
                  </a:cubicBezTo>
                  <a:cubicBezTo>
                    <a:pt x="439" y="162"/>
                    <a:pt x="439" y="162"/>
                    <a:pt x="439" y="162"/>
                  </a:cubicBezTo>
                  <a:cubicBezTo>
                    <a:pt x="446" y="157"/>
                    <a:pt x="446" y="157"/>
                    <a:pt x="446" y="157"/>
                  </a:cubicBezTo>
                  <a:cubicBezTo>
                    <a:pt x="446" y="157"/>
                    <a:pt x="452" y="162"/>
                    <a:pt x="452" y="162"/>
                  </a:cubicBezTo>
                  <a:cubicBezTo>
                    <a:pt x="453" y="162"/>
                    <a:pt x="454" y="157"/>
                    <a:pt x="454" y="157"/>
                  </a:cubicBezTo>
                  <a:cubicBezTo>
                    <a:pt x="457" y="156"/>
                    <a:pt x="457" y="156"/>
                    <a:pt x="457" y="156"/>
                  </a:cubicBezTo>
                  <a:cubicBezTo>
                    <a:pt x="457" y="156"/>
                    <a:pt x="463" y="150"/>
                    <a:pt x="464" y="149"/>
                  </a:cubicBezTo>
                  <a:cubicBezTo>
                    <a:pt x="464" y="149"/>
                    <a:pt x="472" y="145"/>
                    <a:pt x="472" y="145"/>
                  </a:cubicBezTo>
                  <a:cubicBezTo>
                    <a:pt x="473" y="145"/>
                    <a:pt x="476" y="145"/>
                    <a:pt x="476" y="145"/>
                  </a:cubicBezTo>
                  <a:cubicBezTo>
                    <a:pt x="480" y="146"/>
                    <a:pt x="480" y="146"/>
                    <a:pt x="480" y="146"/>
                  </a:cubicBezTo>
                  <a:cubicBezTo>
                    <a:pt x="480" y="144"/>
                    <a:pt x="480" y="144"/>
                    <a:pt x="480" y="144"/>
                  </a:cubicBezTo>
                  <a:cubicBezTo>
                    <a:pt x="479" y="140"/>
                    <a:pt x="479" y="140"/>
                    <a:pt x="479" y="140"/>
                  </a:cubicBezTo>
                  <a:cubicBezTo>
                    <a:pt x="478" y="135"/>
                    <a:pt x="478" y="135"/>
                    <a:pt x="478" y="135"/>
                  </a:cubicBezTo>
                  <a:cubicBezTo>
                    <a:pt x="474" y="131"/>
                    <a:pt x="474" y="131"/>
                    <a:pt x="474" y="131"/>
                  </a:cubicBezTo>
                  <a:cubicBezTo>
                    <a:pt x="477" y="129"/>
                    <a:pt x="477" y="129"/>
                    <a:pt x="477" y="129"/>
                  </a:cubicBezTo>
                  <a:lnTo>
                    <a:pt x="482" y="127"/>
                  </a:lnTo>
                  <a:close/>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solidFill>
                  <a:srgbClr val="FFFFFF"/>
                </a:solidFill>
              </a:endParaRPr>
            </a:p>
          </p:txBody>
        </p:sp>
        <p:sp>
          <p:nvSpPr>
            <p:cNvPr id="484" name="Freeform 483"/>
            <p:cNvSpPr>
              <a:spLocks/>
            </p:cNvSpPr>
            <p:nvPr/>
          </p:nvSpPr>
          <p:spPr bwMode="auto">
            <a:xfrm>
              <a:off x="6686835" y="3471821"/>
              <a:ext cx="77440" cy="8314"/>
            </a:xfrm>
            <a:custGeom>
              <a:avLst/>
              <a:gdLst>
                <a:gd name="T0" fmla="*/ 2147483647 w 54"/>
                <a:gd name="T1" fmla="*/ 2147483647 h 6"/>
                <a:gd name="T2" fmla="*/ 2147483647 w 54"/>
                <a:gd name="T3" fmla="*/ 2147483647 h 6"/>
                <a:gd name="T4" fmla="*/ 2147483647 w 54"/>
                <a:gd name="T5" fmla="*/ 0 h 6"/>
                <a:gd name="T6" fmla="*/ 0 w 54"/>
                <a:gd name="T7" fmla="*/ 2147483647 h 6"/>
                <a:gd name="T8" fmla="*/ 2147483647 w 54"/>
                <a:gd name="T9" fmla="*/ 2147483647 h 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4" h="6">
                  <a:moveTo>
                    <a:pt x="6" y="6"/>
                  </a:moveTo>
                  <a:lnTo>
                    <a:pt x="30" y="6"/>
                  </a:lnTo>
                  <a:lnTo>
                    <a:pt x="54" y="0"/>
                  </a:lnTo>
                  <a:lnTo>
                    <a:pt x="0" y="6"/>
                  </a:lnTo>
                  <a:lnTo>
                    <a:pt x="6" y="6"/>
                  </a:lnTo>
                  <a:close/>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solidFill>
                  <a:srgbClr val="FFFFFF"/>
                </a:solidFill>
              </a:endParaRPr>
            </a:p>
          </p:txBody>
        </p:sp>
        <p:sp>
          <p:nvSpPr>
            <p:cNvPr id="485" name="Freeform 484"/>
            <p:cNvSpPr>
              <a:spLocks/>
            </p:cNvSpPr>
            <p:nvPr/>
          </p:nvSpPr>
          <p:spPr bwMode="auto">
            <a:xfrm>
              <a:off x="6568095" y="2783461"/>
              <a:ext cx="1096202" cy="743230"/>
            </a:xfrm>
            <a:custGeom>
              <a:avLst/>
              <a:gdLst>
                <a:gd name="T0" fmla="*/ 2147483647 w 129"/>
                <a:gd name="T1" fmla="*/ 2147483647 h 91"/>
                <a:gd name="T2" fmla="*/ 2147483647 w 129"/>
                <a:gd name="T3" fmla="*/ 2147483647 h 91"/>
                <a:gd name="T4" fmla="*/ 2147483647 w 129"/>
                <a:gd name="T5" fmla="*/ 2147483647 h 91"/>
                <a:gd name="T6" fmla="*/ 2147483647 w 129"/>
                <a:gd name="T7" fmla="*/ 2147483647 h 91"/>
                <a:gd name="T8" fmla="*/ 2147483647 w 129"/>
                <a:gd name="T9" fmla="*/ 2147483647 h 91"/>
                <a:gd name="T10" fmla="*/ 2147483647 w 129"/>
                <a:gd name="T11" fmla="*/ 2147483647 h 91"/>
                <a:gd name="T12" fmla="*/ 2147483647 w 129"/>
                <a:gd name="T13" fmla="*/ 2147483647 h 91"/>
                <a:gd name="T14" fmla="*/ 2147483647 w 129"/>
                <a:gd name="T15" fmla="*/ 2147483647 h 91"/>
                <a:gd name="T16" fmla="*/ 2147483647 w 129"/>
                <a:gd name="T17" fmla="*/ 2147483647 h 91"/>
                <a:gd name="T18" fmla="*/ 2147483647 w 129"/>
                <a:gd name="T19" fmla="*/ 2147483647 h 91"/>
                <a:gd name="T20" fmla="*/ 2147483647 w 129"/>
                <a:gd name="T21" fmla="*/ 2147483647 h 91"/>
                <a:gd name="T22" fmla="*/ 2147483647 w 129"/>
                <a:gd name="T23" fmla="*/ 2147483647 h 91"/>
                <a:gd name="T24" fmla="*/ 2147483647 w 129"/>
                <a:gd name="T25" fmla="*/ 2147483647 h 91"/>
                <a:gd name="T26" fmla="*/ 2147483647 w 129"/>
                <a:gd name="T27" fmla="*/ 2147483647 h 91"/>
                <a:gd name="T28" fmla="*/ 2147483647 w 129"/>
                <a:gd name="T29" fmla="*/ 2147483647 h 91"/>
                <a:gd name="T30" fmla="*/ 0 w 129"/>
                <a:gd name="T31" fmla="*/ 2147483647 h 91"/>
                <a:gd name="T32" fmla="*/ 2147483647 w 129"/>
                <a:gd name="T33" fmla="*/ 2147483647 h 91"/>
                <a:gd name="T34" fmla="*/ 2147483647 w 129"/>
                <a:gd name="T35" fmla="*/ 2147483647 h 91"/>
                <a:gd name="T36" fmla="*/ 2147483647 w 129"/>
                <a:gd name="T37" fmla="*/ 2147483647 h 91"/>
                <a:gd name="T38" fmla="*/ 2147483647 w 129"/>
                <a:gd name="T39" fmla="*/ 2147483647 h 91"/>
                <a:gd name="T40" fmla="*/ 2147483647 w 129"/>
                <a:gd name="T41" fmla="*/ 2147483647 h 91"/>
                <a:gd name="T42" fmla="*/ 2147483647 w 129"/>
                <a:gd name="T43" fmla="*/ 2147483647 h 91"/>
                <a:gd name="T44" fmla="*/ 2147483647 w 129"/>
                <a:gd name="T45" fmla="*/ 2147483647 h 91"/>
                <a:gd name="T46" fmla="*/ 2147483647 w 129"/>
                <a:gd name="T47" fmla="*/ 2147483647 h 91"/>
                <a:gd name="T48" fmla="*/ 2147483647 w 129"/>
                <a:gd name="T49" fmla="*/ 2147483647 h 91"/>
                <a:gd name="T50" fmla="*/ 2147483647 w 129"/>
                <a:gd name="T51" fmla="*/ 2147483647 h 91"/>
                <a:gd name="T52" fmla="*/ 2147483647 w 129"/>
                <a:gd name="T53" fmla="*/ 2147483647 h 91"/>
                <a:gd name="T54" fmla="*/ 2147483647 w 129"/>
                <a:gd name="T55" fmla="*/ 2147483647 h 91"/>
                <a:gd name="T56" fmla="*/ 2147483647 w 129"/>
                <a:gd name="T57" fmla="*/ 2147483647 h 91"/>
                <a:gd name="T58" fmla="*/ 2147483647 w 129"/>
                <a:gd name="T59" fmla="*/ 2147483647 h 91"/>
                <a:gd name="T60" fmla="*/ 2147483647 w 129"/>
                <a:gd name="T61" fmla="*/ 2147483647 h 91"/>
                <a:gd name="T62" fmla="*/ 2147483647 w 129"/>
                <a:gd name="T63" fmla="*/ 2147483647 h 91"/>
                <a:gd name="T64" fmla="*/ 2147483647 w 129"/>
                <a:gd name="T65" fmla="*/ 2147483647 h 91"/>
                <a:gd name="T66" fmla="*/ 2147483647 w 129"/>
                <a:gd name="T67" fmla="*/ 2147483647 h 91"/>
                <a:gd name="T68" fmla="*/ 2147483647 w 129"/>
                <a:gd name="T69" fmla="*/ 2147483647 h 91"/>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0" t="0" r="r" b="b"/>
              <a:pathLst>
                <a:path w="129" h="91">
                  <a:moveTo>
                    <a:pt x="89" y="79"/>
                  </a:moveTo>
                  <a:cubicBezTo>
                    <a:pt x="87" y="77"/>
                    <a:pt x="87" y="77"/>
                    <a:pt x="87" y="77"/>
                  </a:cubicBezTo>
                  <a:cubicBezTo>
                    <a:pt x="88" y="73"/>
                    <a:pt x="88" y="73"/>
                    <a:pt x="88" y="73"/>
                  </a:cubicBezTo>
                  <a:cubicBezTo>
                    <a:pt x="96" y="71"/>
                    <a:pt x="96" y="71"/>
                    <a:pt x="96" y="71"/>
                  </a:cubicBezTo>
                  <a:cubicBezTo>
                    <a:pt x="101" y="67"/>
                    <a:pt x="101" y="67"/>
                    <a:pt x="101" y="67"/>
                  </a:cubicBezTo>
                  <a:cubicBezTo>
                    <a:pt x="105" y="63"/>
                    <a:pt x="105" y="63"/>
                    <a:pt x="105" y="63"/>
                  </a:cubicBezTo>
                  <a:cubicBezTo>
                    <a:pt x="107" y="51"/>
                    <a:pt x="107" y="51"/>
                    <a:pt x="107" y="51"/>
                  </a:cubicBezTo>
                  <a:cubicBezTo>
                    <a:pt x="114" y="50"/>
                    <a:pt x="114" y="50"/>
                    <a:pt x="114" y="50"/>
                  </a:cubicBezTo>
                  <a:cubicBezTo>
                    <a:pt x="116" y="40"/>
                    <a:pt x="116" y="40"/>
                    <a:pt x="116" y="40"/>
                  </a:cubicBezTo>
                  <a:cubicBezTo>
                    <a:pt x="124" y="41"/>
                    <a:pt x="124" y="41"/>
                    <a:pt x="124" y="41"/>
                  </a:cubicBezTo>
                  <a:cubicBezTo>
                    <a:pt x="126" y="35"/>
                    <a:pt x="126" y="35"/>
                    <a:pt x="126" y="35"/>
                  </a:cubicBezTo>
                  <a:cubicBezTo>
                    <a:pt x="129" y="34"/>
                    <a:pt x="129" y="34"/>
                    <a:pt x="129" y="34"/>
                  </a:cubicBezTo>
                  <a:cubicBezTo>
                    <a:pt x="129" y="29"/>
                    <a:pt x="129" y="29"/>
                    <a:pt x="129" y="29"/>
                  </a:cubicBezTo>
                  <a:cubicBezTo>
                    <a:pt x="122" y="27"/>
                    <a:pt x="122" y="27"/>
                    <a:pt x="122" y="27"/>
                  </a:cubicBezTo>
                  <a:cubicBezTo>
                    <a:pt x="114" y="23"/>
                    <a:pt x="114" y="23"/>
                    <a:pt x="114" y="23"/>
                  </a:cubicBezTo>
                  <a:cubicBezTo>
                    <a:pt x="104" y="23"/>
                    <a:pt x="104" y="23"/>
                    <a:pt x="104" y="23"/>
                  </a:cubicBezTo>
                  <a:cubicBezTo>
                    <a:pt x="100" y="14"/>
                    <a:pt x="100" y="14"/>
                    <a:pt x="100" y="14"/>
                  </a:cubicBezTo>
                  <a:cubicBezTo>
                    <a:pt x="96" y="6"/>
                    <a:pt x="96" y="6"/>
                    <a:pt x="96" y="6"/>
                  </a:cubicBezTo>
                  <a:cubicBezTo>
                    <a:pt x="91" y="6"/>
                    <a:pt x="91" y="6"/>
                    <a:pt x="91" y="6"/>
                  </a:cubicBezTo>
                  <a:cubicBezTo>
                    <a:pt x="82" y="9"/>
                    <a:pt x="82" y="9"/>
                    <a:pt x="82" y="9"/>
                  </a:cubicBezTo>
                  <a:cubicBezTo>
                    <a:pt x="74" y="0"/>
                    <a:pt x="74" y="0"/>
                    <a:pt x="74" y="0"/>
                  </a:cubicBezTo>
                  <a:cubicBezTo>
                    <a:pt x="62" y="3"/>
                    <a:pt x="62" y="3"/>
                    <a:pt x="62" y="3"/>
                  </a:cubicBezTo>
                  <a:cubicBezTo>
                    <a:pt x="49" y="7"/>
                    <a:pt x="49" y="7"/>
                    <a:pt x="49" y="7"/>
                  </a:cubicBezTo>
                  <a:cubicBezTo>
                    <a:pt x="45" y="16"/>
                    <a:pt x="45" y="16"/>
                    <a:pt x="45" y="16"/>
                  </a:cubicBezTo>
                  <a:cubicBezTo>
                    <a:pt x="47" y="23"/>
                    <a:pt x="47" y="23"/>
                    <a:pt x="47" y="23"/>
                  </a:cubicBezTo>
                  <a:cubicBezTo>
                    <a:pt x="40" y="24"/>
                    <a:pt x="40" y="24"/>
                    <a:pt x="40" y="24"/>
                  </a:cubicBezTo>
                  <a:cubicBezTo>
                    <a:pt x="33" y="23"/>
                    <a:pt x="33" y="23"/>
                    <a:pt x="33" y="23"/>
                  </a:cubicBezTo>
                  <a:cubicBezTo>
                    <a:pt x="27" y="24"/>
                    <a:pt x="27" y="24"/>
                    <a:pt x="27" y="24"/>
                  </a:cubicBezTo>
                  <a:cubicBezTo>
                    <a:pt x="22" y="20"/>
                    <a:pt x="22" y="20"/>
                    <a:pt x="22" y="20"/>
                  </a:cubicBezTo>
                  <a:cubicBezTo>
                    <a:pt x="13" y="21"/>
                    <a:pt x="13" y="21"/>
                    <a:pt x="13" y="21"/>
                  </a:cubicBezTo>
                  <a:cubicBezTo>
                    <a:pt x="3" y="26"/>
                    <a:pt x="3" y="26"/>
                    <a:pt x="3" y="26"/>
                  </a:cubicBezTo>
                  <a:cubicBezTo>
                    <a:pt x="0" y="33"/>
                    <a:pt x="0" y="33"/>
                    <a:pt x="0" y="33"/>
                  </a:cubicBezTo>
                  <a:cubicBezTo>
                    <a:pt x="4" y="37"/>
                    <a:pt x="4" y="37"/>
                    <a:pt x="4" y="37"/>
                  </a:cubicBezTo>
                  <a:cubicBezTo>
                    <a:pt x="6" y="42"/>
                    <a:pt x="6" y="42"/>
                    <a:pt x="6" y="42"/>
                  </a:cubicBezTo>
                  <a:cubicBezTo>
                    <a:pt x="13" y="41"/>
                    <a:pt x="13" y="41"/>
                    <a:pt x="13" y="41"/>
                  </a:cubicBezTo>
                  <a:cubicBezTo>
                    <a:pt x="19" y="41"/>
                    <a:pt x="19" y="41"/>
                    <a:pt x="19" y="41"/>
                  </a:cubicBezTo>
                  <a:cubicBezTo>
                    <a:pt x="26" y="49"/>
                    <a:pt x="26" y="49"/>
                    <a:pt x="26" y="49"/>
                  </a:cubicBezTo>
                  <a:cubicBezTo>
                    <a:pt x="20" y="50"/>
                    <a:pt x="20" y="50"/>
                    <a:pt x="20" y="50"/>
                  </a:cubicBezTo>
                  <a:cubicBezTo>
                    <a:pt x="16" y="50"/>
                    <a:pt x="16" y="50"/>
                    <a:pt x="16" y="50"/>
                  </a:cubicBezTo>
                  <a:cubicBezTo>
                    <a:pt x="13" y="52"/>
                    <a:pt x="13" y="52"/>
                    <a:pt x="13" y="52"/>
                  </a:cubicBezTo>
                  <a:cubicBezTo>
                    <a:pt x="16" y="59"/>
                    <a:pt x="16" y="59"/>
                    <a:pt x="16" y="59"/>
                  </a:cubicBezTo>
                  <a:cubicBezTo>
                    <a:pt x="16" y="59"/>
                    <a:pt x="20" y="62"/>
                    <a:pt x="20" y="63"/>
                  </a:cubicBezTo>
                  <a:cubicBezTo>
                    <a:pt x="20" y="64"/>
                    <a:pt x="20" y="72"/>
                    <a:pt x="20" y="72"/>
                  </a:cubicBezTo>
                  <a:cubicBezTo>
                    <a:pt x="24" y="76"/>
                    <a:pt x="24" y="76"/>
                    <a:pt x="24" y="76"/>
                  </a:cubicBezTo>
                  <a:cubicBezTo>
                    <a:pt x="23" y="84"/>
                    <a:pt x="23" y="84"/>
                    <a:pt x="23" y="84"/>
                  </a:cubicBezTo>
                  <a:cubicBezTo>
                    <a:pt x="24" y="82"/>
                    <a:pt x="24" y="82"/>
                    <a:pt x="24" y="82"/>
                  </a:cubicBezTo>
                  <a:cubicBezTo>
                    <a:pt x="29" y="80"/>
                    <a:pt x="29" y="80"/>
                    <a:pt x="29" y="80"/>
                  </a:cubicBezTo>
                  <a:cubicBezTo>
                    <a:pt x="33" y="79"/>
                    <a:pt x="33" y="79"/>
                    <a:pt x="33" y="79"/>
                  </a:cubicBezTo>
                  <a:cubicBezTo>
                    <a:pt x="38" y="82"/>
                    <a:pt x="38" y="82"/>
                    <a:pt x="38" y="82"/>
                  </a:cubicBezTo>
                  <a:cubicBezTo>
                    <a:pt x="42" y="85"/>
                    <a:pt x="42" y="85"/>
                    <a:pt x="42" y="85"/>
                  </a:cubicBezTo>
                  <a:cubicBezTo>
                    <a:pt x="46" y="86"/>
                    <a:pt x="46" y="86"/>
                    <a:pt x="46" y="86"/>
                  </a:cubicBezTo>
                  <a:cubicBezTo>
                    <a:pt x="46" y="89"/>
                    <a:pt x="46" y="89"/>
                    <a:pt x="46" y="89"/>
                  </a:cubicBezTo>
                  <a:cubicBezTo>
                    <a:pt x="48" y="90"/>
                    <a:pt x="48" y="90"/>
                    <a:pt x="48" y="90"/>
                  </a:cubicBezTo>
                  <a:cubicBezTo>
                    <a:pt x="51" y="91"/>
                    <a:pt x="51" y="91"/>
                    <a:pt x="51" y="91"/>
                  </a:cubicBezTo>
                  <a:cubicBezTo>
                    <a:pt x="53" y="89"/>
                    <a:pt x="53" y="89"/>
                    <a:pt x="53" y="89"/>
                  </a:cubicBezTo>
                  <a:cubicBezTo>
                    <a:pt x="58" y="87"/>
                    <a:pt x="58" y="87"/>
                    <a:pt x="58" y="87"/>
                  </a:cubicBezTo>
                  <a:cubicBezTo>
                    <a:pt x="59" y="82"/>
                    <a:pt x="59" y="82"/>
                    <a:pt x="59" y="82"/>
                  </a:cubicBezTo>
                  <a:cubicBezTo>
                    <a:pt x="63" y="83"/>
                    <a:pt x="63" y="83"/>
                    <a:pt x="63" y="83"/>
                  </a:cubicBezTo>
                  <a:cubicBezTo>
                    <a:pt x="66" y="83"/>
                    <a:pt x="66" y="83"/>
                    <a:pt x="66" y="83"/>
                  </a:cubicBezTo>
                  <a:cubicBezTo>
                    <a:pt x="68" y="85"/>
                    <a:pt x="68" y="85"/>
                    <a:pt x="68" y="85"/>
                  </a:cubicBezTo>
                  <a:cubicBezTo>
                    <a:pt x="72" y="84"/>
                    <a:pt x="72" y="84"/>
                    <a:pt x="72" y="84"/>
                  </a:cubicBezTo>
                  <a:cubicBezTo>
                    <a:pt x="74" y="82"/>
                    <a:pt x="74" y="82"/>
                    <a:pt x="74" y="82"/>
                  </a:cubicBezTo>
                  <a:cubicBezTo>
                    <a:pt x="77" y="79"/>
                    <a:pt x="77" y="79"/>
                    <a:pt x="77" y="79"/>
                  </a:cubicBezTo>
                  <a:cubicBezTo>
                    <a:pt x="78" y="80"/>
                    <a:pt x="78" y="80"/>
                    <a:pt x="78" y="80"/>
                  </a:cubicBezTo>
                  <a:cubicBezTo>
                    <a:pt x="79" y="83"/>
                    <a:pt x="79" y="83"/>
                    <a:pt x="79" y="83"/>
                  </a:cubicBezTo>
                  <a:cubicBezTo>
                    <a:pt x="82" y="83"/>
                    <a:pt x="82" y="83"/>
                    <a:pt x="82" y="83"/>
                  </a:cubicBezTo>
                  <a:cubicBezTo>
                    <a:pt x="86" y="82"/>
                    <a:pt x="86" y="82"/>
                    <a:pt x="86" y="82"/>
                  </a:cubicBezTo>
                  <a:cubicBezTo>
                    <a:pt x="88" y="82"/>
                    <a:pt x="88" y="82"/>
                    <a:pt x="88" y="82"/>
                  </a:cubicBezTo>
                  <a:cubicBezTo>
                    <a:pt x="88" y="83"/>
                    <a:pt x="88" y="83"/>
                    <a:pt x="88" y="83"/>
                  </a:cubicBezTo>
                  <a:cubicBezTo>
                    <a:pt x="90" y="82"/>
                    <a:pt x="90" y="82"/>
                    <a:pt x="90" y="82"/>
                  </a:cubicBezTo>
                  <a:lnTo>
                    <a:pt x="89" y="79"/>
                  </a:lnTo>
                  <a:close/>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solidFill>
                  <a:srgbClr val="FFFFFF"/>
                </a:solidFill>
              </a:endParaRPr>
            </a:p>
          </p:txBody>
        </p:sp>
        <p:sp>
          <p:nvSpPr>
            <p:cNvPr id="486" name="Freeform 485"/>
            <p:cNvSpPr>
              <a:spLocks/>
            </p:cNvSpPr>
            <p:nvPr/>
          </p:nvSpPr>
          <p:spPr bwMode="auto">
            <a:xfrm>
              <a:off x="6635210" y="3446880"/>
              <a:ext cx="24092" cy="14964"/>
            </a:xfrm>
            <a:custGeom>
              <a:avLst/>
              <a:gdLst>
                <a:gd name="T0" fmla="*/ 0 w 18"/>
                <a:gd name="T1" fmla="*/ 0 h 12"/>
                <a:gd name="T2" fmla="*/ 0 w 18"/>
                <a:gd name="T3" fmla="*/ 2147483647 h 12"/>
                <a:gd name="T4" fmla="*/ 2147483647 w 18"/>
                <a:gd name="T5" fmla="*/ 2147483647 h 12"/>
                <a:gd name="T6" fmla="*/ 2147483647 w 18"/>
                <a:gd name="T7" fmla="*/ 2147483647 h 12"/>
                <a:gd name="T8" fmla="*/ 0 w 18"/>
                <a:gd name="T9" fmla="*/ 0 h 1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8" h="12">
                  <a:moveTo>
                    <a:pt x="0" y="0"/>
                  </a:moveTo>
                  <a:lnTo>
                    <a:pt x="0" y="12"/>
                  </a:lnTo>
                  <a:lnTo>
                    <a:pt x="18" y="12"/>
                  </a:lnTo>
                  <a:lnTo>
                    <a:pt x="12" y="12"/>
                  </a:lnTo>
                  <a:lnTo>
                    <a:pt x="0" y="0"/>
                  </a:lnTo>
                  <a:close/>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solidFill>
                  <a:srgbClr val="FFFFFF"/>
                </a:solidFill>
              </a:endParaRPr>
            </a:p>
          </p:txBody>
        </p:sp>
        <p:sp>
          <p:nvSpPr>
            <p:cNvPr id="487" name="Rectangle 486"/>
            <p:cNvSpPr>
              <a:spLocks noChangeArrowheads="1"/>
            </p:cNvSpPr>
            <p:nvPr/>
          </p:nvSpPr>
          <p:spPr bwMode="auto">
            <a:xfrm>
              <a:off x="5748955" y="3061133"/>
              <a:ext cx="10325" cy="1662"/>
            </a:xfrm>
            <a:prstGeom prst="rect">
              <a:avLst/>
            </a:prstGeom>
            <a:grpFill/>
            <a:ln w="4445">
              <a:solidFill>
                <a:schemeClr val="bg1"/>
              </a:solidFill>
              <a:miter lim="800000"/>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pPr algn="ctr" eaLnBrk="1" hangingPunct="1">
                <a:spcBef>
                  <a:spcPct val="15000"/>
                </a:spcBef>
              </a:pPr>
              <a:endParaRPr lang="en-US" sz="1396" dirty="0">
                <a:solidFill>
                  <a:srgbClr val="FFFFFF"/>
                </a:solidFill>
              </a:endParaRPr>
            </a:p>
          </p:txBody>
        </p:sp>
        <p:sp>
          <p:nvSpPr>
            <p:cNvPr id="488" name="Freeform 487"/>
            <p:cNvSpPr>
              <a:spLocks/>
            </p:cNvSpPr>
            <p:nvPr/>
          </p:nvSpPr>
          <p:spPr bwMode="auto">
            <a:xfrm>
              <a:off x="5437475" y="1850683"/>
              <a:ext cx="703841" cy="803086"/>
            </a:xfrm>
            <a:custGeom>
              <a:avLst/>
              <a:gdLst>
                <a:gd name="T0" fmla="*/ 2147483647 w 83"/>
                <a:gd name="T1" fmla="*/ 2147483647 h 98"/>
                <a:gd name="T2" fmla="*/ 2147483647 w 83"/>
                <a:gd name="T3" fmla="*/ 2147483647 h 98"/>
                <a:gd name="T4" fmla="*/ 2147483647 w 83"/>
                <a:gd name="T5" fmla="*/ 2147483647 h 98"/>
                <a:gd name="T6" fmla="*/ 2147483647 w 83"/>
                <a:gd name="T7" fmla="*/ 2147483647 h 98"/>
                <a:gd name="T8" fmla="*/ 2147483647 w 83"/>
                <a:gd name="T9" fmla="*/ 2147483647 h 98"/>
                <a:gd name="T10" fmla="*/ 2147483647 w 83"/>
                <a:gd name="T11" fmla="*/ 2147483647 h 98"/>
                <a:gd name="T12" fmla="*/ 2147483647 w 83"/>
                <a:gd name="T13" fmla="*/ 2147483647 h 98"/>
                <a:gd name="T14" fmla="*/ 2147483647 w 83"/>
                <a:gd name="T15" fmla="*/ 2147483647 h 98"/>
                <a:gd name="T16" fmla="*/ 2147483647 w 83"/>
                <a:gd name="T17" fmla="*/ 2147483647 h 98"/>
                <a:gd name="T18" fmla="*/ 2147483647 w 83"/>
                <a:gd name="T19" fmla="*/ 2147483647 h 98"/>
                <a:gd name="T20" fmla="*/ 2147483647 w 83"/>
                <a:gd name="T21" fmla="*/ 2147483647 h 98"/>
                <a:gd name="T22" fmla="*/ 2147483647 w 83"/>
                <a:gd name="T23" fmla="*/ 2147483647 h 98"/>
                <a:gd name="T24" fmla="*/ 2147483647 w 83"/>
                <a:gd name="T25" fmla="*/ 2147483647 h 98"/>
                <a:gd name="T26" fmla="*/ 2147483647 w 83"/>
                <a:gd name="T27" fmla="*/ 2147483647 h 98"/>
                <a:gd name="T28" fmla="*/ 2147483647 w 83"/>
                <a:gd name="T29" fmla="*/ 2147483647 h 98"/>
                <a:gd name="T30" fmla="*/ 2147483647 w 83"/>
                <a:gd name="T31" fmla="*/ 2147483647 h 98"/>
                <a:gd name="T32" fmla="*/ 2147483647 w 83"/>
                <a:gd name="T33" fmla="*/ 2147483647 h 98"/>
                <a:gd name="T34" fmla="*/ 2147483647 w 83"/>
                <a:gd name="T35" fmla="*/ 2147483647 h 98"/>
                <a:gd name="T36" fmla="*/ 2147483647 w 83"/>
                <a:gd name="T37" fmla="*/ 2147483647 h 98"/>
                <a:gd name="T38" fmla="*/ 2147483647 w 83"/>
                <a:gd name="T39" fmla="*/ 2147483647 h 98"/>
                <a:gd name="T40" fmla="*/ 2147483647 w 83"/>
                <a:gd name="T41" fmla="*/ 2147483647 h 98"/>
                <a:gd name="T42" fmla="*/ 2147483647 w 83"/>
                <a:gd name="T43" fmla="*/ 2147483647 h 98"/>
                <a:gd name="T44" fmla="*/ 2147483647 w 83"/>
                <a:gd name="T45" fmla="*/ 2147483647 h 98"/>
                <a:gd name="T46" fmla="*/ 2147483647 w 83"/>
                <a:gd name="T47" fmla="*/ 2147483647 h 98"/>
                <a:gd name="T48" fmla="*/ 2147483647 w 83"/>
                <a:gd name="T49" fmla="*/ 2147483647 h 98"/>
                <a:gd name="T50" fmla="*/ 2147483647 w 83"/>
                <a:gd name="T51" fmla="*/ 0 h 98"/>
                <a:gd name="T52" fmla="*/ 2147483647 w 83"/>
                <a:gd name="T53" fmla="*/ 2147483647 h 98"/>
                <a:gd name="T54" fmla="*/ 2147483647 w 83"/>
                <a:gd name="T55" fmla="*/ 2147483647 h 98"/>
                <a:gd name="T56" fmla="*/ 2147483647 w 83"/>
                <a:gd name="T57" fmla="*/ 2147483647 h 98"/>
                <a:gd name="T58" fmla="*/ 2147483647 w 83"/>
                <a:gd name="T59" fmla="*/ 2147483647 h 98"/>
                <a:gd name="T60" fmla="*/ 2147483647 w 83"/>
                <a:gd name="T61" fmla="*/ 2147483647 h 98"/>
                <a:gd name="T62" fmla="*/ 2147483647 w 83"/>
                <a:gd name="T63" fmla="*/ 2147483647 h 98"/>
                <a:gd name="T64" fmla="*/ 2147483647 w 83"/>
                <a:gd name="T65" fmla="*/ 2147483647 h 98"/>
                <a:gd name="T66" fmla="*/ 2147483647 w 83"/>
                <a:gd name="T67" fmla="*/ 2147483647 h 98"/>
                <a:gd name="T68" fmla="*/ 2147483647 w 83"/>
                <a:gd name="T69" fmla="*/ 2147483647 h 98"/>
                <a:gd name="T70" fmla="*/ 2147483647 w 83"/>
                <a:gd name="T71" fmla="*/ 2147483647 h 98"/>
                <a:gd name="T72" fmla="*/ 2147483647 w 83"/>
                <a:gd name="T73" fmla="*/ 2147483647 h 98"/>
                <a:gd name="T74" fmla="*/ 2147483647 w 83"/>
                <a:gd name="T75" fmla="*/ 2147483647 h 98"/>
                <a:gd name="T76" fmla="*/ 2147483647 w 83"/>
                <a:gd name="T77" fmla="*/ 2147483647 h 98"/>
                <a:gd name="T78" fmla="*/ 2147483647 w 83"/>
                <a:gd name="T79" fmla="*/ 2147483647 h 98"/>
                <a:gd name="T80" fmla="*/ 2147483647 w 83"/>
                <a:gd name="T81" fmla="*/ 2147483647 h 98"/>
                <a:gd name="T82" fmla="*/ 2147483647 w 83"/>
                <a:gd name="T83" fmla="*/ 2147483647 h 98"/>
                <a:gd name="T84" fmla="*/ 2147483647 w 83"/>
                <a:gd name="T85" fmla="*/ 2147483647 h 98"/>
                <a:gd name="T86" fmla="*/ 2147483647 w 83"/>
                <a:gd name="T87" fmla="*/ 2147483647 h 98"/>
                <a:gd name="T88" fmla="*/ 2147483647 w 83"/>
                <a:gd name="T89" fmla="*/ 2147483647 h 98"/>
                <a:gd name="T90" fmla="*/ 2147483647 w 83"/>
                <a:gd name="T91" fmla="*/ 2147483647 h 98"/>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0" t="0" r="r" b="b"/>
              <a:pathLst>
                <a:path w="83" h="98">
                  <a:moveTo>
                    <a:pt x="23" y="87"/>
                  </a:moveTo>
                  <a:cubicBezTo>
                    <a:pt x="23" y="87"/>
                    <a:pt x="24" y="87"/>
                    <a:pt x="24" y="86"/>
                  </a:cubicBezTo>
                  <a:cubicBezTo>
                    <a:pt x="24" y="86"/>
                    <a:pt x="24" y="82"/>
                    <a:pt x="24" y="82"/>
                  </a:cubicBezTo>
                  <a:cubicBezTo>
                    <a:pt x="24" y="80"/>
                    <a:pt x="24" y="80"/>
                    <a:pt x="24" y="80"/>
                  </a:cubicBezTo>
                  <a:cubicBezTo>
                    <a:pt x="26" y="78"/>
                    <a:pt x="26" y="78"/>
                    <a:pt x="26" y="78"/>
                  </a:cubicBezTo>
                  <a:cubicBezTo>
                    <a:pt x="24" y="75"/>
                    <a:pt x="24" y="75"/>
                    <a:pt x="24" y="75"/>
                  </a:cubicBezTo>
                  <a:cubicBezTo>
                    <a:pt x="24" y="75"/>
                    <a:pt x="23" y="70"/>
                    <a:pt x="23" y="70"/>
                  </a:cubicBezTo>
                  <a:cubicBezTo>
                    <a:pt x="23" y="69"/>
                    <a:pt x="24" y="65"/>
                    <a:pt x="24" y="65"/>
                  </a:cubicBezTo>
                  <a:cubicBezTo>
                    <a:pt x="24" y="65"/>
                    <a:pt x="24" y="62"/>
                    <a:pt x="24" y="62"/>
                  </a:cubicBezTo>
                  <a:cubicBezTo>
                    <a:pt x="26" y="60"/>
                    <a:pt x="26" y="60"/>
                    <a:pt x="26" y="60"/>
                  </a:cubicBezTo>
                  <a:cubicBezTo>
                    <a:pt x="30" y="59"/>
                    <a:pt x="30" y="59"/>
                    <a:pt x="30" y="59"/>
                  </a:cubicBezTo>
                  <a:cubicBezTo>
                    <a:pt x="30" y="56"/>
                    <a:pt x="30" y="56"/>
                    <a:pt x="30" y="56"/>
                  </a:cubicBezTo>
                  <a:cubicBezTo>
                    <a:pt x="29" y="54"/>
                    <a:pt x="29" y="54"/>
                    <a:pt x="29" y="54"/>
                  </a:cubicBezTo>
                  <a:cubicBezTo>
                    <a:pt x="31" y="50"/>
                    <a:pt x="31" y="50"/>
                    <a:pt x="31" y="50"/>
                  </a:cubicBezTo>
                  <a:cubicBezTo>
                    <a:pt x="32" y="44"/>
                    <a:pt x="32" y="44"/>
                    <a:pt x="32" y="44"/>
                  </a:cubicBezTo>
                  <a:cubicBezTo>
                    <a:pt x="34" y="43"/>
                    <a:pt x="34" y="43"/>
                    <a:pt x="34" y="43"/>
                  </a:cubicBezTo>
                  <a:cubicBezTo>
                    <a:pt x="36" y="38"/>
                    <a:pt x="36" y="38"/>
                    <a:pt x="36" y="38"/>
                  </a:cubicBezTo>
                  <a:cubicBezTo>
                    <a:pt x="38" y="35"/>
                    <a:pt x="38" y="35"/>
                    <a:pt x="38" y="35"/>
                  </a:cubicBezTo>
                  <a:cubicBezTo>
                    <a:pt x="37" y="32"/>
                    <a:pt x="37" y="32"/>
                    <a:pt x="37" y="32"/>
                  </a:cubicBezTo>
                  <a:cubicBezTo>
                    <a:pt x="38" y="30"/>
                    <a:pt x="38" y="30"/>
                    <a:pt x="38" y="30"/>
                  </a:cubicBezTo>
                  <a:cubicBezTo>
                    <a:pt x="41" y="28"/>
                    <a:pt x="41" y="28"/>
                    <a:pt x="41" y="28"/>
                  </a:cubicBezTo>
                  <a:cubicBezTo>
                    <a:pt x="42" y="28"/>
                    <a:pt x="42" y="28"/>
                    <a:pt x="42" y="28"/>
                  </a:cubicBezTo>
                  <a:cubicBezTo>
                    <a:pt x="44" y="24"/>
                    <a:pt x="44" y="24"/>
                    <a:pt x="44" y="24"/>
                  </a:cubicBezTo>
                  <a:cubicBezTo>
                    <a:pt x="47" y="24"/>
                    <a:pt x="47" y="24"/>
                    <a:pt x="47" y="24"/>
                  </a:cubicBezTo>
                  <a:cubicBezTo>
                    <a:pt x="49" y="24"/>
                    <a:pt x="49" y="24"/>
                    <a:pt x="49" y="24"/>
                  </a:cubicBezTo>
                  <a:cubicBezTo>
                    <a:pt x="49" y="22"/>
                    <a:pt x="49" y="22"/>
                    <a:pt x="49" y="22"/>
                  </a:cubicBezTo>
                  <a:cubicBezTo>
                    <a:pt x="50" y="19"/>
                    <a:pt x="50" y="19"/>
                    <a:pt x="50" y="19"/>
                  </a:cubicBezTo>
                  <a:cubicBezTo>
                    <a:pt x="51" y="19"/>
                    <a:pt x="51" y="19"/>
                    <a:pt x="51" y="19"/>
                  </a:cubicBezTo>
                  <a:cubicBezTo>
                    <a:pt x="52" y="19"/>
                    <a:pt x="52" y="19"/>
                    <a:pt x="52" y="19"/>
                  </a:cubicBezTo>
                  <a:cubicBezTo>
                    <a:pt x="53" y="17"/>
                    <a:pt x="53" y="17"/>
                    <a:pt x="53" y="17"/>
                  </a:cubicBezTo>
                  <a:cubicBezTo>
                    <a:pt x="54" y="19"/>
                    <a:pt x="54" y="19"/>
                    <a:pt x="54" y="19"/>
                  </a:cubicBezTo>
                  <a:cubicBezTo>
                    <a:pt x="56" y="21"/>
                    <a:pt x="56" y="21"/>
                    <a:pt x="56" y="21"/>
                  </a:cubicBezTo>
                  <a:cubicBezTo>
                    <a:pt x="59" y="22"/>
                    <a:pt x="59" y="22"/>
                    <a:pt x="59" y="22"/>
                  </a:cubicBezTo>
                  <a:cubicBezTo>
                    <a:pt x="62" y="21"/>
                    <a:pt x="62" y="21"/>
                    <a:pt x="62" y="21"/>
                  </a:cubicBezTo>
                  <a:cubicBezTo>
                    <a:pt x="63" y="22"/>
                    <a:pt x="63" y="22"/>
                    <a:pt x="63" y="22"/>
                  </a:cubicBezTo>
                  <a:cubicBezTo>
                    <a:pt x="66" y="19"/>
                    <a:pt x="66" y="19"/>
                    <a:pt x="66" y="19"/>
                  </a:cubicBezTo>
                  <a:cubicBezTo>
                    <a:pt x="68" y="14"/>
                    <a:pt x="68" y="14"/>
                    <a:pt x="68" y="14"/>
                  </a:cubicBezTo>
                  <a:cubicBezTo>
                    <a:pt x="70" y="12"/>
                    <a:pt x="70" y="12"/>
                    <a:pt x="70" y="12"/>
                  </a:cubicBezTo>
                  <a:cubicBezTo>
                    <a:pt x="75" y="11"/>
                    <a:pt x="75" y="11"/>
                    <a:pt x="75" y="11"/>
                  </a:cubicBezTo>
                  <a:cubicBezTo>
                    <a:pt x="78" y="14"/>
                    <a:pt x="78" y="14"/>
                    <a:pt x="78" y="14"/>
                  </a:cubicBezTo>
                  <a:cubicBezTo>
                    <a:pt x="78" y="17"/>
                    <a:pt x="78" y="17"/>
                    <a:pt x="78" y="17"/>
                  </a:cubicBezTo>
                  <a:cubicBezTo>
                    <a:pt x="77" y="19"/>
                    <a:pt x="77" y="19"/>
                    <a:pt x="77" y="19"/>
                  </a:cubicBezTo>
                  <a:cubicBezTo>
                    <a:pt x="78" y="18"/>
                    <a:pt x="78" y="18"/>
                    <a:pt x="78" y="18"/>
                  </a:cubicBezTo>
                  <a:cubicBezTo>
                    <a:pt x="77" y="19"/>
                    <a:pt x="77" y="19"/>
                    <a:pt x="77" y="19"/>
                  </a:cubicBezTo>
                  <a:cubicBezTo>
                    <a:pt x="77" y="19"/>
                    <a:pt x="77" y="19"/>
                    <a:pt x="77" y="19"/>
                  </a:cubicBezTo>
                  <a:cubicBezTo>
                    <a:pt x="81" y="15"/>
                    <a:pt x="81" y="15"/>
                    <a:pt x="81" y="15"/>
                  </a:cubicBezTo>
                  <a:cubicBezTo>
                    <a:pt x="82" y="13"/>
                    <a:pt x="82" y="13"/>
                    <a:pt x="82" y="13"/>
                  </a:cubicBezTo>
                  <a:cubicBezTo>
                    <a:pt x="81" y="12"/>
                    <a:pt x="81" y="12"/>
                    <a:pt x="81" y="12"/>
                  </a:cubicBezTo>
                  <a:cubicBezTo>
                    <a:pt x="80" y="9"/>
                    <a:pt x="80" y="9"/>
                    <a:pt x="80" y="9"/>
                  </a:cubicBezTo>
                  <a:cubicBezTo>
                    <a:pt x="83" y="6"/>
                    <a:pt x="83" y="6"/>
                    <a:pt x="83" y="6"/>
                  </a:cubicBezTo>
                  <a:cubicBezTo>
                    <a:pt x="80" y="4"/>
                    <a:pt x="80" y="4"/>
                    <a:pt x="80" y="4"/>
                  </a:cubicBezTo>
                  <a:cubicBezTo>
                    <a:pt x="76" y="0"/>
                    <a:pt x="76" y="0"/>
                    <a:pt x="76" y="0"/>
                  </a:cubicBezTo>
                  <a:cubicBezTo>
                    <a:pt x="72" y="4"/>
                    <a:pt x="72" y="4"/>
                    <a:pt x="72" y="4"/>
                  </a:cubicBezTo>
                  <a:cubicBezTo>
                    <a:pt x="69" y="2"/>
                    <a:pt x="69" y="2"/>
                    <a:pt x="69" y="2"/>
                  </a:cubicBezTo>
                  <a:cubicBezTo>
                    <a:pt x="69" y="1"/>
                    <a:pt x="69" y="1"/>
                    <a:pt x="69" y="1"/>
                  </a:cubicBezTo>
                  <a:cubicBezTo>
                    <a:pt x="66" y="1"/>
                    <a:pt x="66" y="1"/>
                    <a:pt x="66" y="1"/>
                  </a:cubicBezTo>
                  <a:cubicBezTo>
                    <a:pt x="62" y="1"/>
                    <a:pt x="62" y="1"/>
                    <a:pt x="62" y="1"/>
                  </a:cubicBezTo>
                  <a:cubicBezTo>
                    <a:pt x="59" y="5"/>
                    <a:pt x="59" y="5"/>
                    <a:pt x="59" y="5"/>
                  </a:cubicBezTo>
                  <a:cubicBezTo>
                    <a:pt x="56" y="6"/>
                    <a:pt x="56" y="6"/>
                    <a:pt x="56" y="6"/>
                  </a:cubicBezTo>
                  <a:cubicBezTo>
                    <a:pt x="55" y="6"/>
                    <a:pt x="55" y="6"/>
                    <a:pt x="55" y="6"/>
                  </a:cubicBezTo>
                  <a:cubicBezTo>
                    <a:pt x="53" y="8"/>
                    <a:pt x="53" y="8"/>
                    <a:pt x="53" y="8"/>
                  </a:cubicBezTo>
                  <a:cubicBezTo>
                    <a:pt x="50" y="8"/>
                    <a:pt x="50" y="8"/>
                    <a:pt x="50" y="8"/>
                  </a:cubicBezTo>
                  <a:cubicBezTo>
                    <a:pt x="48" y="13"/>
                    <a:pt x="48" y="13"/>
                    <a:pt x="48" y="13"/>
                  </a:cubicBezTo>
                  <a:cubicBezTo>
                    <a:pt x="43" y="14"/>
                    <a:pt x="43" y="14"/>
                    <a:pt x="43" y="14"/>
                  </a:cubicBezTo>
                  <a:cubicBezTo>
                    <a:pt x="41" y="19"/>
                    <a:pt x="41" y="19"/>
                    <a:pt x="41" y="19"/>
                  </a:cubicBezTo>
                  <a:cubicBezTo>
                    <a:pt x="40" y="22"/>
                    <a:pt x="40" y="22"/>
                    <a:pt x="40" y="22"/>
                  </a:cubicBezTo>
                  <a:cubicBezTo>
                    <a:pt x="37" y="22"/>
                    <a:pt x="37" y="22"/>
                    <a:pt x="37" y="22"/>
                  </a:cubicBezTo>
                  <a:cubicBezTo>
                    <a:pt x="32" y="28"/>
                    <a:pt x="32" y="28"/>
                    <a:pt x="32" y="28"/>
                  </a:cubicBezTo>
                  <a:cubicBezTo>
                    <a:pt x="32" y="31"/>
                    <a:pt x="32" y="31"/>
                    <a:pt x="32" y="31"/>
                  </a:cubicBezTo>
                  <a:cubicBezTo>
                    <a:pt x="28" y="38"/>
                    <a:pt x="28" y="38"/>
                    <a:pt x="28" y="38"/>
                  </a:cubicBezTo>
                  <a:cubicBezTo>
                    <a:pt x="26" y="41"/>
                    <a:pt x="26" y="41"/>
                    <a:pt x="26" y="41"/>
                  </a:cubicBezTo>
                  <a:cubicBezTo>
                    <a:pt x="25" y="46"/>
                    <a:pt x="25" y="46"/>
                    <a:pt x="25" y="46"/>
                  </a:cubicBezTo>
                  <a:cubicBezTo>
                    <a:pt x="23" y="49"/>
                    <a:pt x="23" y="49"/>
                    <a:pt x="23" y="49"/>
                  </a:cubicBezTo>
                  <a:cubicBezTo>
                    <a:pt x="17" y="60"/>
                    <a:pt x="17" y="60"/>
                    <a:pt x="17" y="60"/>
                  </a:cubicBezTo>
                  <a:cubicBezTo>
                    <a:pt x="13" y="63"/>
                    <a:pt x="13" y="63"/>
                    <a:pt x="13" y="63"/>
                  </a:cubicBezTo>
                  <a:cubicBezTo>
                    <a:pt x="8" y="65"/>
                    <a:pt x="8" y="65"/>
                    <a:pt x="8" y="65"/>
                  </a:cubicBezTo>
                  <a:cubicBezTo>
                    <a:pt x="6" y="69"/>
                    <a:pt x="6" y="69"/>
                    <a:pt x="6" y="69"/>
                  </a:cubicBezTo>
                  <a:cubicBezTo>
                    <a:pt x="4" y="71"/>
                    <a:pt x="4" y="71"/>
                    <a:pt x="4" y="71"/>
                  </a:cubicBezTo>
                  <a:cubicBezTo>
                    <a:pt x="3" y="73"/>
                    <a:pt x="3" y="73"/>
                    <a:pt x="3" y="73"/>
                  </a:cubicBezTo>
                  <a:cubicBezTo>
                    <a:pt x="2" y="76"/>
                    <a:pt x="2" y="76"/>
                    <a:pt x="2" y="76"/>
                  </a:cubicBezTo>
                  <a:cubicBezTo>
                    <a:pt x="0" y="79"/>
                    <a:pt x="0" y="79"/>
                    <a:pt x="0" y="79"/>
                  </a:cubicBezTo>
                  <a:cubicBezTo>
                    <a:pt x="1" y="84"/>
                    <a:pt x="1" y="84"/>
                    <a:pt x="1" y="84"/>
                  </a:cubicBezTo>
                  <a:cubicBezTo>
                    <a:pt x="2" y="87"/>
                    <a:pt x="2" y="87"/>
                    <a:pt x="2" y="87"/>
                  </a:cubicBezTo>
                  <a:cubicBezTo>
                    <a:pt x="3" y="91"/>
                    <a:pt x="3" y="91"/>
                    <a:pt x="3" y="91"/>
                  </a:cubicBezTo>
                  <a:cubicBezTo>
                    <a:pt x="3" y="95"/>
                    <a:pt x="3" y="95"/>
                    <a:pt x="3" y="95"/>
                  </a:cubicBezTo>
                  <a:cubicBezTo>
                    <a:pt x="7" y="98"/>
                    <a:pt x="7" y="98"/>
                    <a:pt x="7" y="98"/>
                  </a:cubicBezTo>
                  <a:cubicBezTo>
                    <a:pt x="11" y="97"/>
                    <a:pt x="11" y="97"/>
                    <a:pt x="11" y="97"/>
                  </a:cubicBezTo>
                  <a:cubicBezTo>
                    <a:pt x="16" y="93"/>
                    <a:pt x="16" y="93"/>
                    <a:pt x="16" y="93"/>
                  </a:cubicBezTo>
                  <a:cubicBezTo>
                    <a:pt x="19" y="91"/>
                    <a:pt x="19" y="91"/>
                    <a:pt x="19" y="91"/>
                  </a:cubicBezTo>
                  <a:cubicBezTo>
                    <a:pt x="20" y="92"/>
                    <a:pt x="20" y="92"/>
                    <a:pt x="20" y="92"/>
                  </a:cubicBezTo>
                  <a:cubicBezTo>
                    <a:pt x="20" y="93"/>
                    <a:pt x="20" y="93"/>
                    <a:pt x="20" y="93"/>
                  </a:cubicBezTo>
                  <a:cubicBezTo>
                    <a:pt x="21" y="92"/>
                    <a:pt x="21" y="92"/>
                    <a:pt x="21" y="92"/>
                  </a:cubicBezTo>
                  <a:lnTo>
                    <a:pt x="23" y="87"/>
                  </a:lnTo>
                  <a:close/>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solidFill>
                  <a:srgbClr val="FFFFFF"/>
                </a:solidFill>
              </a:endParaRPr>
            </a:p>
          </p:txBody>
        </p:sp>
        <p:sp>
          <p:nvSpPr>
            <p:cNvPr id="489" name="Freeform 488"/>
            <p:cNvSpPr>
              <a:spLocks/>
            </p:cNvSpPr>
            <p:nvPr/>
          </p:nvSpPr>
          <p:spPr bwMode="auto">
            <a:xfrm>
              <a:off x="5606121" y="2006978"/>
              <a:ext cx="347618" cy="768170"/>
            </a:xfrm>
            <a:custGeom>
              <a:avLst/>
              <a:gdLst>
                <a:gd name="T0" fmla="*/ 329757991 w 10000"/>
                <a:gd name="T1" fmla="*/ 900343932 h 9895"/>
                <a:gd name="T2" fmla="*/ 321712352 w 10000"/>
                <a:gd name="T3" fmla="*/ 642988176 h 9895"/>
                <a:gd name="T4" fmla="*/ 305620110 w 10000"/>
                <a:gd name="T5" fmla="*/ 257355682 h 9895"/>
                <a:gd name="T6" fmla="*/ 281514137 w 10000"/>
                <a:gd name="T7" fmla="*/ 214195752 h 9895"/>
                <a:gd name="T8" fmla="*/ 249329623 w 10000"/>
                <a:gd name="T9" fmla="*/ 0 h 9895"/>
                <a:gd name="T10" fmla="*/ 233237382 w 10000"/>
                <a:gd name="T11" fmla="*/ 128677878 h 9895"/>
                <a:gd name="T12" fmla="*/ 217145140 w 10000"/>
                <a:gd name="T13" fmla="*/ 214195752 h 9895"/>
                <a:gd name="T14" fmla="*/ 176947920 w 10000"/>
                <a:gd name="T15" fmla="*/ 385627008 h 9895"/>
                <a:gd name="T16" fmla="*/ 144763406 w 10000"/>
                <a:gd name="T17" fmla="*/ 471551434 h 9895"/>
                <a:gd name="T18" fmla="*/ 144763406 w 10000"/>
                <a:gd name="T19" fmla="*/ 685741627 h 9895"/>
                <a:gd name="T20" fmla="*/ 112612851 w 10000"/>
                <a:gd name="T21" fmla="*/ 1028615184 h 9895"/>
                <a:gd name="T22" fmla="*/ 88473944 w 10000"/>
                <a:gd name="T23" fmla="*/ 1328729803 h 9895"/>
                <a:gd name="T24" fmla="*/ 80428336 w 10000"/>
                <a:gd name="T25" fmla="*/ 1586085559 h 9895"/>
                <a:gd name="T26" fmla="*/ 48243854 w 10000"/>
                <a:gd name="T27" fmla="*/ 1757522301 h 9895"/>
                <a:gd name="T28" fmla="*/ 32184514 w 10000"/>
                <a:gd name="T29" fmla="*/ 1971718053 h 9895"/>
                <a:gd name="T30" fmla="*/ 32184514 w 10000"/>
                <a:gd name="T31" fmla="*/ 2147483647 h 9895"/>
                <a:gd name="T32" fmla="*/ 32184514 w 10000"/>
                <a:gd name="T33" fmla="*/ 2147483647 h 9895"/>
                <a:gd name="T34" fmla="*/ 32184514 w 10000"/>
                <a:gd name="T35" fmla="*/ 2147483647 h 9895"/>
                <a:gd name="T36" fmla="*/ 8045607 w 10000"/>
                <a:gd name="T37" fmla="*/ 2147483647 h 9895"/>
                <a:gd name="T38" fmla="*/ 16092241 w 10000"/>
                <a:gd name="T39" fmla="*/ 2147483647 h 9895"/>
                <a:gd name="T40" fmla="*/ 57377416 w 10000"/>
                <a:gd name="T41" fmla="*/ 2147483647 h 9895"/>
                <a:gd name="T42" fmla="*/ 62950940 w 10000"/>
                <a:gd name="T43" fmla="*/ 2147483647 h 9895"/>
                <a:gd name="T44" fmla="*/ 80428336 w 10000"/>
                <a:gd name="T45" fmla="*/ 2147483647 h 9895"/>
                <a:gd name="T46" fmla="*/ 104566217 w 10000"/>
                <a:gd name="T47" fmla="*/ 2147483647 h 9895"/>
                <a:gd name="T48" fmla="*/ 144763406 w 10000"/>
                <a:gd name="T49" fmla="*/ 2147483647 h 9895"/>
                <a:gd name="T50" fmla="*/ 152810071 w 10000"/>
                <a:gd name="T51" fmla="*/ 2147483647 h 9895"/>
                <a:gd name="T52" fmla="*/ 193040161 w 10000"/>
                <a:gd name="T53" fmla="*/ 2147483647 h 9895"/>
                <a:gd name="T54" fmla="*/ 184994553 w 10000"/>
                <a:gd name="T55" fmla="*/ 2147483647 h 9895"/>
                <a:gd name="T56" fmla="*/ 168902312 w 10000"/>
                <a:gd name="T57" fmla="*/ 2147483647 h 9895"/>
                <a:gd name="T58" fmla="*/ 193040161 w 10000"/>
                <a:gd name="T59" fmla="*/ 1971718053 h 9895"/>
                <a:gd name="T60" fmla="*/ 265421864 w 10000"/>
                <a:gd name="T61" fmla="*/ 1714768849 h 9895"/>
                <a:gd name="T62" fmla="*/ 265421864 w 10000"/>
                <a:gd name="T63" fmla="*/ 1457407681 h 9895"/>
                <a:gd name="T64" fmla="*/ 305620110 w 10000"/>
                <a:gd name="T65" fmla="*/ 1157293062 h 9895"/>
                <a:gd name="T66" fmla="*/ 329757991 w 10000"/>
                <a:gd name="T67" fmla="*/ 1157293062 h 9895"/>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0" t="0" r="r" b="b"/>
              <a:pathLst>
                <a:path w="10000" h="9895">
                  <a:moveTo>
                    <a:pt x="10000" y="2316"/>
                  </a:moveTo>
                  <a:lnTo>
                    <a:pt x="10000" y="2211"/>
                  </a:lnTo>
                  <a:lnTo>
                    <a:pt x="9756" y="1895"/>
                  </a:lnTo>
                  <a:lnTo>
                    <a:pt x="9756" y="1579"/>
                  </a:lnTo>
                  <a:lnTo>
                    <a:pt x="9756" y="1158"/>
                  </a:lnTo>
                  <a:lnTo>
                    <a:pt x="9268" y="632"/>
                  </a:lnTo>
                  <a:lnTo>
                    <a:pt x="9024" y="632"/>
                  </a:lnTo>
                  <a:lnTo>
                    <a:pt x="8537" y="526"/>
                  </a:lnTo>
                  <a:lnTo>
                    <a:pt x="7805" y="211"/>
                  </a:lnTo>
                  <a:lnTo>
                    <a:pt x="7561" y="0"/>
                  </a:lnTo>
                  <a:lnTo>
                    <a:pt x="7317" y="0"/>
                  </a:lnTo>
                  <a:lnTo>
                    <a:pt x="7073" y="316"/>
                  </a:lnTo>
                  <a:lnTo>
                    <a:pt x="7073" y="526"/>
                  </a:lnTo>
                  <a:lnTo>
                    <a:pt x="6585" y="526"/>
                  </a:lnTo>
                  <a:lnTo>
                    <a:pt x="5854" y="526"/>
                  </a:lnTo>
                  <a:lnTo>
                    <a:pt x="5366" y="947"/>
                  </a:lnTo>
                  <a:lnTo>
                    <a:pt x="5122" y="947"/>
                  </a:lnTo>
                  <a:lnTo>
                    <a:pt x="4390" y="1158"/>
                  </a:lnTo>
                  <a:lnTo>
                    <a:pt x="4146" y="1368"/>
                  </a:lnTo>
                  <a:lnTo>
                    <a:pt x="4390" y="1684"/>
                  </a:lnTo>
                  <a:lnTo>
                    <a:pt x="3902" y="2000"/>
                  </a:lnTo>
                  <a:lnTo>
                    <a:pt x="3415" y="2526"/>
                  </a:lnTo>
                  <a:lnTo>
                    <a:pt x="2927" y="2632"/>
                  </a:lnTo>
                  <a:lnTo>
                    <a:pt x="2683" y="3263"/>
                  </a:lnTo>
                  <a:lnTo>
                    <a:pt x="2195" y="3684"/>
                  </a:lnTo>
                  <a:lnTo>
                    <a:pt x="2439" y="3895"/>
                  </a:lnTo>
                  <a:lnTo>
                    <a:pt x="2439" y="4211"/>
                  </a:lnTo>
                  <a:lnTo>
                    <a:pt x="1463" y="4316"/>
                  </a:lnTo>
                  <a:lnTo>
                    <a:pt x="976" y="4526"/>
                  </a:lnTo>
                  <a:lnTo>
                    <a:pt x="976" y="4842"/>
                  </a:lnTo>
                  <a:cubicBezTo>
                    <a:pt x="976" y="4842"/>
                    <a:pt x="732" y="5263"/>
                    <a:pt x="732" y="5368"/>
                  </a:cubicBezTo>
                  <a:cubicBezTo>
                    <a:pt x="813" y="5544"/>
                    <a:pt x="895" y="5719"/>
                    <a:pt x="976" y="5895"/>
                  </a:cubicBezTo>
                  <a:lnTo>
                    <a:pt x="1463" y="6211"/>
                  </a:lnTo>
                  <a:lnTo>
                    <a:pt x="976" y="6421"/>
                  </a:lnTo>
                  <a:lnTo>
                    <a:pt x="976" y="6632"/>
                  </a:lnTo>
                  <a:lnTo>
                    <a:pt x="976" y="7053"/>
                  </a:lnTo>
                  <a:cubicBezTo>
                    <a:pt x="976" y="7158"/>
                    <a:pt x="732" y="7158"/>
                    <a:pt x="732" y="7158"/>
                  </a:cubicBezTo>
                  <a:lnTo>
                    <a:pt x="244" y="7684"/>
                  </a:lnTo>
                  <a:lnTo>
                    <a:pt x="0" y="7789"/>
                  </a:lnTo>
                  <a:cubicBezTo>
                    <a:pt x="488" y="8316"/>
                    <a:pt x="329" y="8217"/>
                    <a:pt x="488" y="8316"/>
                  </a:cubicBezTo>
                  <a:cubicBezTo>
                    <a:pt x="647" y="8415"/>
                    <a:pt x="746" y="8264"/>
                    <a:pt x="955" y="8384"/>
                  </a:cubicBezTo>
                  <a:cubicBezTo>
                    <a:pt x="1164" y="8504"/>
                    <a:pt x="1597" y="8867"/>
                    <a:pt x="1740" y="9038"/>
                  </a:cubicBezTo>
                  <a:cubicBezTo>
                    <a:pt x="1883" y="9209"/>
                    <a:pt x="1786" y="9301"/>
                    <a:pt x="1814" y="9410"/>
                  </a:cubicBezTo>
                  <a:cubicBezTo>
                    <a:pt x="1842" y="9519"/>
                    <a:pt x="1865" y="9637"/>
                    <a:pt x="1909" y="9693"/>
                  </a:cubicBezTo>
                  <a:cubicBezTo>
                    <a:pt x="1953" y="9749"/>
                    <a:pt x="1990" y="9709"/>
                    <a:pt x="2078" y="9743"/>
                  </a:cubicBezTo>
                  <a:cubicBezTo>
                    <a:pt x="2166" y="9777"/>
                    <a:pt x="2338" y="9905"/>
                    <a:pt x="2439" y="9895"/>
                  </a:cubicBezTo>
                  <a:cubicBezTo>
                    <a:pt x="2540" y="9885"/>
                    <a:pt x="2602" y="9754"/>
                    <a:pt x="2683" y="9684"/>
                  </a:cubicBezTo>
                  <a:lnTo>
                    <a:pt x="3171" y="9474"/>
                  </a:lnTo>
                  <a:lnTo>
                    <a:pt x="3902" y="9474"/>
                  </a:lnTo>
                  <a:lnTo>
                    <a:pt x="4390" y="9053"/>
                  </a:lnTo>
                  <a:cubicBezTo>
                    <a:pt x="4471" y="8807"/>
                    <a:pt x="4553" y="8562"/>
                    <a:pt x="4634" y="8316"/>
                  </a:cubicBezTo>
                  <a:lnTo>
                    <a:pt x="4634" y="7895"/>
                  </a:lnTo>
                  <a:lnTo>
                    <a:pt x="5122" y="7789"/>
                  </a:lnTo>
                  <a:lnTo>
                    <a:pt x="5854" y="7684"/>
                  </a:lnTo>
                  <a:lnTo>
                    <a:pt x="5854" y="7158"/>
                  </a:lnTo>
                  <a:lnTo>
                    <a:pt x="5610" y="6842"/>
                  </a:lnTo>
                  <a:lnTo>
                    <a:pt x="4878" y="6632"/>
                  </a:lnTo>
                  <a:cubicBezTo>
                    <a:pt x="4959" y="6386"/>
                    <a:pt x="5041" y="6141"/>
                    <a:pt x="5122" y="5895"/>
                  </a:cubicBezTo>
                  <a:lnTo>
                    <a:pt x="5122" y="5368"/>
                  </a:lnTo>
                  <a:lnTo>
                    <a:pt x="5854" y="4842"/>
                  </a:lnTo>
                  <a:lnTo>
                    <a:pt x="6585" y="4632"/>
                  </a:lnTo>
                  <a:lnTo>
                    <a:pt x="8049" y="4211"/>
                  </a:lnTo>
                  <a:lnTo>
                    <a:pt x="8293" y="3895"/>
                  </a:lnTo>
                  <a:lnTo>
                    <a:pt x="8049" y="3579"/>
                  </a:lnTo>
                  <a:lnTo>
                    <a:pt x="8537" y="3263"/>
                  </a:lnTo>
                  <a:lnTo>
                    <a:pt x="9268" y="2842"/>
                  </a:lnTo>
                  <a:lnTo>
                    <a:pt x="10000" y="2947"/>
                  </a:lnTo>
                  <a:lnTo>
                    <a:pt x="10000" y="2842"/>
                  </a:lnTo>
                  <a:lnTo>
                    <a:pt x="10000" y="2316"/>
                  </a:lnTo>
                  <a:close/>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solidFill>
                  <a:srgbClr val="FFFFFF"/>
                </a:solidFill>
              </a:endParaRPr>
            </a:p>
          </p:txBody>
        </p:sp>
        <p:sp>
          <p:nvSpPr>
            <p:cNvPr id="490" name="Freeform 489"/>
            <p:cNvSpPr>
              <a:spLocks/>
            </p:cNvSpPr>
            <p:nvPr/>
          </p:nvSpPr>
          <p:spPr bwMode="auto">
            <a:xfrm>
              <a:off x="5903835" y="2914815"/>
              <a:ext cx="483568" cy="300949"/>
            </a:xfrm>
            <a:custGeom>
              <a:avLst/>
              <a:gdLst>
                <a:gd name="T0" fmla="*/ 2147483647 w 57"/>
                <a:gd name="T1" fmla="*/ 2147483647 h 37"/>
                <a:gd name="T2" fmla="*/ 2147483647 w 57"/>
                <a:gd name="T3" fmla="*/ 2147483647 h 37"/>
                <a:gd name="T4" fmla="*/ 2147483647 w 57"/>
                <a:gd name="T5" fmla="*/ 2147483647 h 37"/>
                <a:gd name="T6" fmla="*/ 2147483647 w 57"/>
                <a:gd name="T7" fmla="*/ 2147483647 h 37"/>
                <a:gd name="T8" fmla="*/ 2147483647 w 57"/>
                <a:gd name="T9" fmla="*/ 2147483647 h 37"/>
                <a:gd name="T10" fmla="*/ 2147483647 w 57"/>
                <a:gd name="T11" fmla="*/ 2147483647 h 37"/>
                <a:gd name="T12" fmla="*/ 2147483647 w 57"/>
                <a:gd name="T13" fmla="*/ 2147483647 h 37"/>
                <a:gd name="T14" fmla="*/ 2147483647 w 57"/>
                <a:gd name="T15" fmla="*/ 2147483647 h 37"/>
                <a:gd name="T16" fmla="*/ 2147483647 w 57"/>
                <a:gd name="T17" fmla="*/ 2147483647 h 37"/>
                <a:gd name="T18" fmla="*/ 2147483647 w 57"/>
                <a:gd name="T19" fmla="*/ 2147483647 h 37"/>
                <a:gd name="T20" fmla="*/ 2147483647 w 57"/>
                <a:gd name="T21" fmla="*/ 2147483647 h 37"/>
                <a:gd name="T22" fmla="*/ 2147483647 w 57"/>
                <a:gd name="T23" fmla="*/ 0 h 37"/>
                <a:gd name="T24" fmla="*/ 2147483647 w 57"/>
                <a:gd name="T25" fmla="*/ 0 h 37"/>
                <a:gd name="T26" fmla="*/ 2147483647 w 57"/>
                <a:gd name="T27" fmla="*/ 2147483647 h 37"/>
                <a:gd name="T28" fmla="*/ 2147483647 w 57"/>
                <a:gd name="T29" fmla="*/ 2147483647 h 37"/>
                <a:gd name="T30" fmla="*/ 2147483647 w 57"/>
                <a:gd name="T31" fmla="*/ 2147483647 h 37"/>
                <a:gd name="T32" fmla="*/ 2147483647 w 57"/>
                <a:gd name="T33" fmla="*/ 2147483647 h 37"/>
                <a:gd name="T34" fmla="*/ 2147483647 w 57"/>
                <a:gd name="T35" fmla="*/ 2147483647 h 37"/>
                <a:gd name="T36" fmla="*/ 2147483647 w 57"/>
                <a:gd name="T37" fmla="*/ 2147483647 h 37"/>
                <a:gd name="T38" fmla="*/ 2147483647 w 57"/>
                <a:gd name="T39" fmla="*/ 2147483647 h 37"/>
                <a:gd name="T40" fmla="*/ 2147483647 w 57"/>
                <a:gd name="T41" fmla="*/ 2147483647 h 37"/>
                <a:gd name="T42" fmla="*/ 2147483647 w 57"/>
                <a:gd name="T43" fmla="*/ 2147483647 h 37"/>
                <a:gd name="T44" fmla="*/ 0 w 57"/>
                <a:gd name="T45" fmla="*/ 2147483647 h 37"/>
                <a:gd name="T46" fmla="*/ 0 w 57"/>
                <a:gd name="T47" fmla="*/ 2147483647 h 37"/>
                <a:gd name="T48" fmla="*/ 2147483647 w 57"/>
                <a:gd name="T49" fmla="*/ 2147483647 h 37"/>
                <a:gd name="T50" fmla="*/ 2147483647 w 57"/>
                <a:gd name="T51" fmla="*/ 2147483647 h 37"/>
                <a:gd name="T52" fmla="*/ 2147483647 w 57"/>
                <a:gd name="T53" fmla="*/ 2147483647 h 37"/>
                <a:gd name="T54" fmla="*/ 2147483647 w 57"/>
                <a:gd name="T55" fmla="*/ 2147483647 h 37"/>
                <a:gd name="T56" fmla="*/ 2147483647 w 57"/>
                <a:gd name="T57" fmla="*/ 2147483647 h 37"/>
                <a:gd name="T58" fmla="*/ 2147483647 w 57"/>
                <a:gd name="T59" fmla="*/ 2147483647 h 37"/>
                <a:gd name="T60" fmla="*/ 2147483647 w 57"/>
                <a:gd name="T61" fmla="*/ 2147483647 h 37"/>
                <a:gd name="T62" fmla="*/ 2147483647 w 57"/>
                <a:gd name="T63" fmla="*/ 2147483647 h 37"/>
                <a:gd name="T64" fmla="*/ 2147483647 w 57"/>
                <a:gd name="T65" fmla="*/ 2147483647 h 37"/>
                <a:gd name="T66" fmla="*/ 2147483647 w 57"/>
                <a:gd name="T67" fmla="*/ 2147483647 h 37"/>
                <a:gd name="T68" fmla="*/ 2147483647 w 57"/>
                <a:gd name="T69" fmla="*/ 2147483647 h 37"/>
                <a:gd name="T70" fmla="*/ 2147483647 w 57"/>
                <a:gd name="T71" fmla="*/ 2147483647 h 37"/>
                <a:gd name="T72" fmla="*/ 2147483647 w 57"/>
                <a:gd name="T73" fmla="*/ 2147483647 h 37"/>
                <a:gd name="T74" fmla="*/ 2147483647 w 57"/>
                <a:gd name="T75" fmla="*/ 2147483647 h 37"/>
                <a:gd name="T76" fmla="*/ 2147483647 w 57"/>
                <a:gd name="T77" fmla="*/ 2147483647 h 37"/>
                <a:gd name="T78" fmla="*/ 2147483647 w 57"/>
                <a:gd name="T79" fmla="*/ 2147483647 h 37"/>
                <a:gd name="T80" fmla="*/ 2147483647 w 57"/>
                <a:gd name="T81" fmla="*/ 2147483647 h 37"/>
                <a:gd name="T82" fmla="*/ 2147483647 w 57"/>
                <a:gd name="T83" fmla="*/ 2147483647 h 37"/>
                <a:gd name="T84" fmla="*/ 2147483647 w 57"/>
                <a:gd name="T85" fmla="*/ 2147483647 h 37"/>
                <a:gd name="T86" fmla="*/ 2147483647 w 57"/>
                <a:gd name="T87" fmla="*/ 2147483647 h 37"/>
                <a:gd name="T88" fmla="*/ 2147483647 w 57"/>
                <a:gd name="T89" fmla="*/ 2147483647 h 37"/>
                <a:gd name="T90" fmla="*/ 2147483647 w 57"/>
                <a:gd name="T91" fmla="*/ 2147483647 h 3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0" t="0" r="r" b="b"/>
              <a:pathLst>
                <a:path w="57" h="37">
                  <a:moveTo>
                    <a:pt x="54" y="22"/>
                  </a:moveTo>
                  <a:cubicBezTo>
                    <a:pt x="56" y="21"/>
                    <a:pt x="56" y="21"/>
                    <a:pt x="56" y="21"/>
                  </a:cubicBezTo>
                  <a:cubicBezTo>
                    <a:pt x="57" y="16"/>
                    <a:pt x="57" y="16"/>
                    <a:pt x="57" y="16"/>
                  </a:cubicBezTo>
                  <a:cubicBezTo>
                    <a:pt x="57" y="14"/>
                    <a:pt x="57" y="14"/>
                    <a:pt x="57" y="14"/>
                  </a:cubicBezTo>
                  <a:cubicBezTo>
                    <a:pt x="52" y="12"/>
                    <a:pt x="52" y="12"/>
                    <a:pt x="52" y="12"/>
                  </a:cubicBezTo>
                  <a:cubicBezTo>
                    <a:pt x="47" y="9"/>
                    <a:pt x="47" y="9"/>
                    <a:pt x="47" y="9"/>
                  </a:cubicBezTo>
                  <a:cubicBezTo>
                    <a:pt x="45" y="9"/>
                    <a:pt x="45" y="9"/>
                    <a:pt x="45" y="9"/>
                  </a:cubicBezTo>
                  <a:cubicBezTo>
                    <a:pt x="42" y="7"/>
                    <a:pt x="42" y="7"/>
                    <a:pt x="42" y="7"/>
                  </a:cubicBezTo>
                  <a:cubicBezTo>
                    <a:pt x="40" y="4"/>
                    <a:pt x="40" y="4"/>
                    <a:pt x="40" y="4"/>
                  </a:cubicBezTo>
                  <a:cubicBezTo>
                    <a:pt x="33" y="1"/>
                    <a:pt x="33" y="1"/>
                    <a:pt x="33" y="1"/>
                  </a:cubicBezTo>
                  <a:cubicBezTo>
                    <a:pt x="31" y="1"/>
                    <a:pt x="31" y="1"/>
                    <a:pt x="31" y="1"/>
                  </a:cubicBezTo>
                  <a:cubicBezTo>
                    <a:pt x="31" y="0"/>
                    <a:pt x="31" y="0"/>
                    <a:pt x="31" y="0"/>
                  </a:cubicBezTo>
                  <a:cubicBezTo>
                    <a:pt x="30" y="0"/>
                    <a:pt x="30" y="0"/>
                    <a:pt x="30" y="0"/>
                  </a:cubicBezTo>
                  <a:cubicBezTo>
                    <a:pt x="28" y="6"/>
                    <a:pt x="28" y="6"/>
                    <a:pt x="28" y="6"/>
                  </a:cubicBezTo>
                  <a:cubicBezTo>
                    <a:pt x="24" y="5"/>
                    <a:pt x="24" y="5"/>
                    <a:pt x="24" y="5"/>
                  </a:cubicBezTo>
                  <a:cubicBezTo>
                    <a:pt x="17" y="5"/>
                    <a:pt x="17" y="5"/>
                    <a:pt x="17" y="5"/>
                  </a:cubicBezTo>
                  <a:cubicBezTo>
                    <a:pt x="11" y="3"/>
                    <a:pt x="11" y="3"/>
                    <a:pt x="11" y="3"/>
                  </a:cubicBezTo>
                  <a:cubicBezTo>
                    <a:pt x="7" y="3"/>
                    <a:pt x="7" y="3"/>
                    <a:pt x="7" y="3"/>
                  </a:cubicBezTo>
                  <a:cubicBezTo>
                    <a:pt x="5" y="4"/>
                    <a:pt x="5" y="4"/>
                    <a:pt x="5" y="4"/>
                  </a:cubicBezTo>
                  <a:cubicBezTo>
                    <a:pt x="6" y="8"/>
                    <a:pt x="6" y="8"/>
                    <a:pt x="6" y="8"/>
                  </a:cubicBezTo>
                  <a:cubicBezTo>
                    <a:pt x="4" y="10"/>
                    <a:pt x="4" y="10"/>
                    <a:pt x="4" y="10"/>
                  </a:cubicBezTo>
                  <a:cubicBezTo>
                    <a:pt x="2" y="15"/>
                    <a:pt x="2" y="15"/>
                    <a:pt x="2" y="15"/>
                  </a:cubicBezTo>
                  <a:cubicBezTo>
                    <a:pt x="0" y="15"/>
                    <a:pt x="0" y="15"/>
                    <a:pt x="0" y="15"/>
                  </a:cubicBezTo>
                  <a:cubicBezTo>
                    <a:pt x="0" y="18"/>
                    <a:pt x="0" y="18"/>
                    <a:pt x="0" y="18"/>
                  </a:cubicBezTo>
                  <a:cubicBezTo>
                    <a:pt x="1" y="19"/>
                    <a:pt x="1" y="19"/>
                    <a:pt x="1" y="19"/>
                  </a:cubicBezTo>
                  <a:cubicBezTo>
                    <a:pt x="2" y="20"/>
                    <a:pt x="2" y="20"/>
                    <a:pt x="2" y="20"/>
                  </a:cubicBezTo>
                  <a:cubicBezTo>
                    <a:pt x="3" y="21"/>
                    <a:pt x="3" y="21"/>
                    <a:pt x="3" y="21"/>
                  </a:cubicBezTo>
                  <a:cubicBezTo>
                    <a:pt x="12" y="20"/>
                    <a:pt x="12" y="20"/>
                    <a:pt x="12" y="20"/>
                  </a:cubicBezTo>
                  <a:cubicBezTo>
                    <a:pt x="18" y="20"/>
                    <a:pt x="18" y="20"/>
                    <a:pt x="18" y="20"/>
                  </a:cubicBezTo>
                  <a:cubicBezTo>
                    <a:pt x="24" y="24"/>
                    <a:pt x="24" y="24"/>
                    <a:pt x="24" y="24"/>
                  </a:cubicBezTo>
                  <a:cubicBezTo>
                    <a:pt x="24" y="24"/>
                    <a:pt x="26" y="26"/>
                    <a:pt x="25" y="28"/>
                  </a:cubicBezTo>
                  <a:cubicBezTo>
                    <a:pt x="25" y="29"/>
                    <a:pt x="22" y="30"/>
                    <a:pt x="22" y="30"/>
                  </a:cubicBezTo>
                  <a:cubicBezTo>
                    <a:pt x="21" y="33"/>
                    <a:pt x="21" y="33"/>
                    <a:pt x="21" y="33"/>
                  </a:cubicBezTo>
                  <a:cubicBezTo>
                    <a:pt x="24" y="34"/>
                    <a:pt x="24" y="34"/>
                    <a:pt x="24" y="34"/>
                  </a:cubicBezTo>
                  <a:cubicBezTo>
                    <a:pt x="25" y="32"/>
                    <a:pt x="25" y="32"/>
                    <a:pt x="25" y="32"/>
                  </a:cubicBezTo>
                  <a:cubicBezTo>
                    <a:pt x="30" y="29"/>
                    <a:pt x="30" y="29"/>
                    <a:pt x="30" y="29"/>
                  </a:cubicBezTo>
                  <a:cubicBezTo>
                    <a:pt x="33" y="29"/>
                    <a:pt x="33" y="29"/>
                    <a:pt x="33" y="29"/>
                  </a:cubicBezTo>
                  <a:cubicBezTo>
                    <a:pt x="36" y="32"/>
                    <a:pt x="36" y="32"/>
                    <a:pt x="36" y="32"/>
                  </a:cubicBezTo>
                  <a:cubicBezTo>
                    <a:pt x="34" y="34"/>
                    <a:pt x="34" y="34"/>
                    <a:pt x="34" y="34"/>
                  </a:cubicBezTo>
                  <a:cubicBezTo>
                    <a:pt x="37" y="37"/>
                    <a:pt x="37" y="37"/>
                    <a:pt x="37" y="37"/>
                  </a:cubicBezTo>
                  <a:cubicBezTo>
                    <a:pt x="45" y="34"/>
                    <a:pt x="45" y="34"/>
                    <a:pt x="45" y="34"/>
                  </a:cubicBezTo>
                  <a:cubicBezTo>
                    <a:pt x="41" y="31"/>
                    <a:pt x="41" y="31"/>
                    <a:pt x="41" y="31"/>
                  </a:cubicBezTo>
                  <a:cubicBezTo>
                    <a:pt x="43" y="28"/>
                    <a:pt x="43" y="28"/>
                    <a:pt x="43" y="28"/>
                  </a:cubicBezTo>
                  <a:cubicBezTo>
                    <a:pt x="50" y="27"/>
                    <a:pt x="50" y="27"/>
                    <a:pt x="50" y="27"/>
                  </a:cubicBezTo>
                  <a:cubicBezTo>
                    <a:pt x="51" y="25"/>
                    <a:pt x="51" y="25"/>
                    <a:pt x="51" y="25"/>
                  </a:cubicBezTo>
                  <a:lnTo>
                    <a:pt x="54" y="22"/>
                  </a:lnTo>
                  <a:close/>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solidFill>
                  <a:srgbClr val="FFFFFF"/>
                </a:solidFill>
              </a:endParaRPr>
            </a:p>
          </p:txBody>
        </p:sp>
        <p:sp>
          <p:nvSpPr>
            <p:cNvPr id="491" name="Freeform 490"/>
            <p:cNvSpPr>
              <a:spLocks/>
            </p:cNvSpPr>
            <p:nvPr/>
          </p:nvSpPr>
          <p:spPr bwMode="auto">
            <a:xfrm>
              <a:off x="6182618" y="2914815"/>
              <a:ext cx="60231" cy="31591"/>
            </a:xfrm>
            <a:custGeom>
              <a:avLst/>
              <a:gdLst>
                <a:gd name="T0" fmla="*/ 2147483647 w 42"/>
                <a:gd name="T1" fmla="*/ 2147483647 h 24"/>
                <a:gd name="T2" fmla="*/ 2147483647 w 42"/>
                <a:gd name="T3" fmla="*/ 0 h 24"/>
                <a:gd name="T4" fmla="*/ 0 w 42"/>
                <a:gd name="T5" fmla="*/ 2147483647 h 24"/>
                <a:gd name="T6" fmla="*/ 2147483647 w 42"/>
                <a:gd name="T7" fmla="*/ 2147483647 h 24"/>
                <a:gd name="T8" fmla="*/ 2147483647 w 42"/>
                <a:gd name="T9" fmla="*/ 2147483647 h 2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2" h="24">
                  <a:moveTo>
                    <a:pt x="36" y="24"/>
                  </a:moveTo>
                  <a:lnTo>
                    <a:pt x="18" y="0"/>
                  </a:lnTo>
                  <a:lnTo>
                    <a:pt x="0" y="6"/>
                  </a:lnTo>
                  <a:lnTo>
                    <a:pt x="42" y="24"/>
                  </a:lnTo>
                  <a:lnTo>
                    <a:pt x="36" y="24"/>
                  </a:lnTo>
                  <a:close/>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solidFill>
                  <a:srgbClr val="FFFFFF"/>
                </a:solidFill>
              </a:endParaRPr>
            </a:p>
          </p:txBody>
        </p:sp>
        <p:sp>
          <p:nvSpPr>
            <p:cNvPr id="492" name="Freeform 491"/>
            <p:cNvSpPr>
              <a:spLocks/>
            </p:cNvSpPr>
            <p:nvPr/>
          </p:nvSpPr>
          <p:spPr bwMode="auto">
            <a:xfrm>
              <a:off x="5843604" y="2783461"/>
              <a:ext cx="84324" cy="49882"/>
            </a:xfrm>
            <a:custGeom>
              <a:avLst/>
              <a:gdLst>
                <a:gd name="T0" fmla="*/ 2147483647 w 60"/>
                <a:gd name="T1" fmla="*/ 2147483647 h 36"/>
                <a:gd name="T2" fmla="*/ 2147483647 w 60"/>
                <a:gd name="T3" fmla="*/ 2147483647 h 36"/>
                <a:gd name="T4" fmla="*/ 2147483647 w 60"/>
                <a:gd name="T5" fmla="*/ 2147483647 h 36"/>
                <a:gd name="T6" fmla="*/ 2147483647 w 60"/>
                <a:gd name="T7" fmla="*/ 2147483647 h 36"/>
                <a:gd name="T8" fmla="*/ 2147483647 w 60"/>
                <a:gd name="T9" fmla="*/ 0 h 36"/>
                <a:gd name="T10" fmla="*/ 2147483647 w 60"/>
                <a:gd name="T11" fmla="*/ 0 h 36"/>
                <a:gd name="T12" fmla="*/ 2147483647 w 60"/>
                <a:gd name="T13" fmla="*/ 2147483647 h 36"/>
                <a:gd name="T14" fmla="*/ 0 w 60"/>
                <a:gd name="T15" fmla="*/ 2147483647 h 36"/>
                <a:gd name="T16" fmla="*/ 2147483647 w 60"/>
                <a:gd name="T17" fmla="*/ 2147483647 h 36"/>
                <a:gd name="T18" fmla="*/ 2147483647 w 60"/>
                <a:gd name="T19" fmla="*/ 2147483647 h 3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60" h="36">
                  <a:moveTo>
                    <a:pt x="54" y="36"/>
                  </a:moveTo>
                  <a:lnTo>
                    <a:pt x="60" y="24"/>
                  </a:lnTo>
                  <a:lnTo>
                    <a:pt x="54" y="12"/>
                  </a:lnTo>
                  <a:lnTo>
                    <a:pt x="42" y="6"/>
                  </a:lnTo>
                  <a:lnTo>
                    <a:pt x="30" y="0"/>
                  </a:lnTo>
                  <a:lnTo>
                    <a:pt x="18" y="0"/>
                  </a:lnTo>
                  <a:lnTo>
                    <a:pt x="6" y="12"/>
                  </a:lnTo>
                  <a:lnTo>
                    <a:pt x="0" y="18"/>
                  </a:lnTo>
                  <a:lnTo>
                    <a:pt x="12" y="30"/>
                  </a:lnTo>
                  <a:lnTo>
                    <a:pt x="54" y="36"/>
                  </a:lnTo>
                  <a:close/>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solidFill>
                  <a:srgbClr val="FFFFFF"/>
                </a:solidFill>
              </a:endParaRPr>
            </a:p>
          </p:txBody>
        </p:sp>
        <p:sp>
          <p:nvSpPr>
            <p:cNvPr id="493" name="Freeform 492"/>
            <p:cNvSpPr>
              <a:spLocks/>
            </p:cNvSpPr>
            <p:nvPr/>
          </p:nvSpPr>
          <p:spPr bwMode="auto">
            <a:xfrm>
              <a:off x="5690445" y="2808401"/>
              <a:ext cx="263294" cy="227790"/>
            </a:xfrm>
            <a:custGeom>
              <a:avLst/>
              <a:gdLst>
                <a:gd name="T0" fmla="*/ 2147483647 w 31"/>
                <a:gd name="T1" fmla="*/ 2147483647 h 28"/>
                <a:gd name="T2" fmla="*/ 2147483647 w 31"/>
                <a:gd name="T3" fmla="*/ 2147483647 h 28"/>
                <a:gd name="T4" fmla="*/ 2147483647 w 31"/>
                <a:gd name="T5" fmla="*/ 2147483647 h 28"/>
                <a:gd name="T6" fmla="*/ 2147483647 w 31"/>
                <a:gd name="T7" fmla="*/ 2147483647 h 28"/>
                <a:gd name="T8" fmla="*/ 2147483647 w 31"/>
                <a:gd name="T9" fmla="*/ 2147483647 h 28"/>
                <a:gd name="T10" fmla="*/ 2147483647 w 31"/>
                <a:gd name="T11" fmla="*/ 2147483647 h 28"/>
                <a:gd name="T12" fmla="*/ 2147483647 w 31"/>
                <a:gd name="T13" fmla="*/ 2147483647 h 28"/>
                <a:gd name="T14" fmla="*/ 2147483647 w 31"/>
                <a:gd name="T15" fmla="*/ 2147483647 h 28"/>
                <a:gd name="T16" fmla="*/ 2147483647 w 31"/>
                <a:gd name="T17" fmla="*/ 2147483647 h 28"/>
                <a:gd name="T18" fmla="*/ 2147483647 w 31"/>
                <a:gd name="T19" fmla="*/ 2147483647 h 28"/>
                <a:gd name="T20" fmla="*/ 2147483647 w 31"/>
                <a:gd name="T21" fmla="*/ 2147483647 h 28"/>
                <a:gd name="T22" fmla="*/ 2147483647 w 31"/>
                <a:gd name="T23" fmla="*/ 2147483647 h 28"/>
                <a:gd name="T24" fmla="*/ 2147483647 w 31"/>
                <a:gd name="T25" fmla="*/ 2147483647 h 28"/>
                <a:gd name="T26" fmla="*/ 2147483647 w 31"/>
                <a:gd name="T27" fmla="*/ 2147483647 h 28"/>
                <a:gd name="T28" fmla="*/ 2147483647 w 31"/>
                <a:gd name="T29" fmla="*/ 2147483647 h 28"/>
                <a:gd name="T30" fmla="*/ 2147483647 w 31"/>
                <a:gd name="T31" fmla="*/ 2147483647 h 28"/>
                <a:gd name="T32" fmla="*/ 2147483647 w 31"/>
                <a:gd name="T33" fmla="*/ 2147483647 h 28"/>
                <a:gd name="T34" fmla="*/ 2147483647 w 31"/>
                <a:gd name="T35" fmla="*/ 2147483647 h 28"/>
                <a:gd name="T36" fmla="*/ 2147483647 w 31"/>
                <a:gd name="T37" fmla="*/ 2147483647 h 28"/>
                <a:gd name="T38" fmla="*/ 2147483647 w 31"/>
                <a:gd name="T39" fmla="*/ 2147483647 h 28"/>
                <a:gd name="T40" fmla="*/ 2147483647 w 31"/>
                <a:gd name="T41" fmla="*/ 2147483647 h 28"/>
                <a:gd name="T42" fmla="*/ 2147483647 w 31"/>
                <a:gd name="T43" fmla="*/ 2147483647 h 28"/>
                <a:gd name="T44" fmla="*/ 2147483647 w 31"/>
                <a:gd name="T45" fmla="*/ 2147483647 h 28"/>
                <a:gd name="T46" fmla="*/ 2147483647 w 31"/>
                <a:gd name="T47" fmla="*/ 0 h 28"/>
                <a:gd name="T48" fmla="*/ 2147483647 w 31"/>
                <a:gd name="T49" fmla="*/ 2147483647 h 28"/>
                <a:gd name="T50" fmla="*/ 2147483647 w 31"/>
                <a:gd name="T51" fmla="*/ 2147483647 h 28"/>
                <a:gd name="T52" fmla="*/ 2147483647 w 31"/>
                <a:gd name="T53" fmla="*/ 0 h 28"/>
                <a:gd name="T54" fmla="*/ 2147483647 w 31"/>
                <a:gd name="T55" fmla="*/ 0 h 28"/>
                <a:gd name="T56" fmla="*/ 2147483647 w 31"/>
                <a:gd name="T57" fmla="*/ 2147483647 h 28"/>
                <a:gd name="T58" fmla="*/ 2147483647 w 31"/>
                <a:gd name="T59" fmla="*/ 2147483647 h 28"/>
                <a:gd name="T60" fmla="*/ 0 w 31"/>
                <a:gd name="T61" fmla="*/ 2147483647 h 28"/>
                <a:gd name="T62" fmla="*/ 0 w 31"/>
                <a:gd name="T63" fmla="*/ 2147483647 h 28"/>
                <a:gd name="T64" fmla="*/ 2147483647 w 31"/>
                <a:gd name="T65" fmla="*/ 2147483647 h 28"/>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31" h="28">
                  <a:moveTo>
                    <a:pt x="1" y="9"/>
                  </a:moveTo>
                  <a:cubicBezTo>
                    <a:pt x="1" y="10"/>
                    <a:pt x="1" y="10"/>
                    <a:pt x="1" y="10"/>
                  </a:cubicBezTo>
                  <a:cubicBezTo>
                    <a:pt x="1" y="13"/>
                    <a:pt x="1" y="13"/>
                    <a:pt x="1" y="13"/>
                  </a:cubicBezTo>
                  <a:cubicBezTo>
                    <a:pt x="1" y="13"/>
                    <a:pt x="1" y="17"/>
                    <a:pt x="2" y="17"/>
                  </a:cubicBezTo>
                  <a:cubicBezTo>
                    <a:pt x="2" y="17"/>
                    <a:pt x="2" y="19"/>
                    <a:pt x="2" y="20"/>
                  </a:cubicBezTo>
                  <a:cubicBezTo>
                    <a:pt x="6" y="22"/>
                    <a:pt x="6" y="22"/>
                    <a:pt x="6" y="22"/>
                  </a:cubicBezTo>
                  <a:cubicBezTo>
                    <a:pt x="10" y="24"/>
                    <a:pt x="10" y="24"/>
                    <a:pt x="10" y="24"/>
                  </a:cubicBezTo>
                  <a:cubicBezTo>
                    <a:pt x="15" y="26"/>
                    <a:pt x="15" y="26"/>
                    <a:pt x="15" y="26"/>
                  </a:cubicBezTo>
                  <a:cubicBezTo>
                    <a:pt x="15" y="26"/>
                    <a:pt x="15" y="26"/>
                    <a:pt x="15" y="26"/>
                  </a:cubicBezTo>
                  <a:cubicBezTo>
                    <a:pt x="19" y="28"/>
                    <a:pt x="19" y="28"/>
                    <a:pt x="19" y="28"/>
                  </a:cubicBezTo>
                  <a:cubicBezTo>
                    <a:pt x="23" y="28"/>
                    <a:pt x="23" y="28"/>
                    <a:pt x="23" y="28"/>
                  </a:cubicBezTo>
                  <a:cubicBezTo>
                    <a:pt x="25" y="28"/>
                    <a:pt x="25" y="28"/>
                    <a:pt x="25" y="28"/>
                  </a:cubicBezTo>
                  <a:cubicBezTo>
                    <a:pt x="27" y="28"/>
                    <a:pt x="27" y="28"/>
                    <a:pt x="27" y="28"/>
                  </a:cubicBezTo>
                  <a:cubicBezTo>
                    <a:pt x="29" y="23"/>
                    <a:pt x="29" y="23"/>
                    <a:pt x="29" y="23"/>
                  </a:cubicBezTo>
                  <a:cubicBezTo>
                    <a:pt x="31" y="21"/>
                    <a:pt x="31" y="21"/>
                    <a:pt x="31" y="21"/>
                  </a:cubicBezTo>
                  <a:cubicBezTo>
                    <a:pt x="30" y="17"/>
                    <a:pt x="30" y="17"/>
                    <a:pt x="30" y="17"/>
                  </a:cubicBezTo>
                  <a:cubicBezTo>
                    <a:pt x="30" y="15"/>
                    <a:pt x="30" y="15"/>
                    <a:pt x="30" y="15"/>
                  </a:cubicBezTo>
                  <a:cubicBezTo>
                    <a:pt x="29" y="12"/>
                    <a:pt x="29" y="12"/>
                    <a:pt x="29" y="12"/>
                  </a:cubicBezTo>
                  <a:cubicBezTo>
                    <a:pt x="31" y="10"/>
                    <a:pt x="31" y="10"/>
                    <a:pt x="31" y="10"/>
                  </a:cubicBezTo>
                  <a:cubicBezTo>
                    <a:pt x="30" y="6"/>
                    <a:pt x="30" y="6"/>
                    <a:pt x="30" y="6"/>
                  </a:cubicBezTo>
                  <a:cubicBezTo>
                    <a:pt x="28" y="3"/>
                    <a:pt x="28" y="3"/>
                    <a:pt x="28" y="3"/>
                  </a:cubicBezTo>
                  <a:cubicBezTo>
                    <a:pt x="27" y="3"/>
                    <a:pt x="27" y="3"/>
                    <a:pt x="27" y="3"/>
                  </a:cubicBezTo>
                  <a:cubicBezTo>
                    <a:pt x="20" y="2"/>
                    <a:pt x="20" y="2"/>
                    <a:pt x="20" y="2"/>
                  </a:cubicBezTo>
                  <a:cubicBezTo>
                    <a:pt x="18" y="0"/>
                    <a:pt x="18" y="0"/>
                    <a:pt x="18" y="0"/>
                  </a:cubicBezTo>
                  <a:cubicBezTo>
                    <a:pt x="18" y="1"/>
                    <a:pt x="18" y="1"/>
                    <a:pt x="18" y="1"/>
                  </a:cubicBezTo>
                  <a:cubicBezTo>
                    <a:pt x="18" y="1"/>
                    <a:pt x="15" y="1"/>
                    <a:pt x="15" y="1"/>
                  </a:cubicBezTo>
                  <a:cubicBezTo>
                    <a:pt x="14" y="1"/>
                    <a:pt x="14" y="0"/>
                    <a:pt x="14" y="0"/>
                  </a:cubicBezTo>
                  <a:cubicBezTo>
                    <a:pt x="13" y="0"/>
                    <a:pt x="13" y="0"/>
                    <a:pt x="13" y="0"/>
                  </a:cubicBezTo>
                  <a:cubicBezTo>
                    <a:pt x="5" y="3"/>
                    <a:pt x="5" y="3"/>
                    <a:pt x="5" y="3"/>
                  </a:cubicBezTo>
                  <a:cubicBezTo>
                    <a:pt x="1" y="5"/>
                    <a:pt x="1" y="5"/>
                    <a:pt x="1" y="5"/>
                  </a:cubicBezTo>
                  <a:cubicBezTo>
                    <a:pt x="0" y="4"/>
                    <a:pt x="0" y="4"/>
                    <a:pt x="0" y="4"/>
                  </a:cubicBezTo>
                  <a:cubicBezTo>
                    <a:pt x="0" y="6"/>
                    <a:pt x="0" y="6"/>
                    <a:pt x="0" y="6"/>
                  </a:cubicBezTo>
                  <a:lnTo>
                    <a:pt x="1" y="9"/>
                  </a:lnTo>
                  <a:close/>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solidFill>
                  <a:srgbClr val="FFFFFF"/>
                </a:solidFill>
              </a:endParaRPr>
            </a:p>
          </p:txBody>
        </p:sp>
        <p:sp>
          <p:nvSpPr>
            <p:cNvPr id="494" name="Freeform 493"/>
            <p:cNvSpPr>
              <a:spLocks/>
            </p:cNvSpPr>
            <p:nvPr/>
          </p:nvSpPr>
          <p:spPr bwMode="auto">
            <a:xfrm>
              <a:off x="5315293" y="3879183"/>
              <a:ext cx="426779" cy="304274"/>
            </a:xfrm>
            <a:custGeom>
              <a:avLst/>
              <a:gdLst>
                <a:gd name="T0" fmla="*/ 2147483647 w 300"/>
                <a:gd name="T1" fmla="*/ 2147483647 h 223"/>
                <a:gd name="T2" fmla="*/ 2147483647 w 300"/>
                <a:gd name="T3" fmla="*/ 2147483647 h 223"/>
                <a:gd name="T4" fmla="*/ 2147483647 w 300"/>
                <a:gd name="T5" fmla="*/ 2147483647 h 223"/>
                <a:gd name="T6" fmla="*/ 2147483647 w 300"/>
                <a:gd name="T7" fmla="*/ 2147483647 h 223"/>
                <a:gd name="T8" fmla="*/ 2147483647 w 300"/>
                <a:gd name="T9" fmla="*/ 2147483647 h 223"/>
                <a:gd name="T10" fmla="*/ 2147483647 w 300"/>
                <a:gd name="T11" fmla="*/ 2147483647 h 223"/>
                <a:gd name="T12" fmla="*/ 2147483647 w 300"/>
                <a:gd name="T13" fmla="*/ 2147483647 h 223"/>
                <a:gd name="T14" fmla="*/ 2147483647 w 300"/>
                <a:gd name="T15" fmla="*/ 2147483647 h 223"/>
                <a:gd name="T16" fmla="*/ 2147483647 w 300"/>
                <a:gd name="T17" fmla="*/ 2147483647 h 223"/>
                <a:gd name="T18" fmla="*/ 2147483647 w 300"/>
                <a:gd name="T19" fmla="*/ 2147483647 h 223"/>
                <a:gd name="T20" fmla="*/ 2147483647 w 300"/>
                <a:gd name="T21" fmla="*/ 2147483647 h 223"/>
                <a:gd name="T22" fmla="*/ 2147483647 w 300"/>
                <a:gd name="T23" fmla="*/ 2147483647 h 223"/>
                <a:gd name="T24" fmla="*/ 2147483647 w 300"/>
                <a:gd name="T25" fmla="*/ 2147483647 h 223"/>
                <a:gd name="T26" fmla="*/ 2147483647 w 300"/>
                <a:gd name="T27" fmla="*/ 2147483647 h 223"/>
                <a:gd name="T28" fmla="*/ 2147483647 w 300"/>
                <a:gd name="T29" fmla="*/ 2147483647 h 223"/>
                <a:gd name="T30" fmla="*/ 2147483647 w 300"/>
                <a:gd name="T31" fmla="*/ 0 h 223"/>
                <a:gd name="T32" fmla="*/ 2147483647 w 300"/>
                <a:gd name="T33" fmla="*/ 2147483647 h 223"/>
                <a:gd name="T34" fmla="*/ 2147483647 w 300"/>
                <a:gd name="T35" fmla="*/ 2147483647 h 223"/>
                <a:gd name="T36" fmla="*/ 2147483647 w 300"/>
                <a:gd name="T37" fmla="*/ 2147483647 h 223"/>
                <a:gd name="T38" fmla="*/ 2147483647 w 300"/>
                <a:gd name="T39" fmla="*/ 2147483647 h 223"/>
                <a:gd name="T40" fmla="*/ 2147483647 w 300"/>
                <a:gd name="T41" fmla="*/ 2147483647 h 223"/>
                <a:gd name="T42" fmla="*/ 2147483647 w 300"/>
                <a:gd name="T43" fmla="*/ 2147483647 h 223"/>
                <a:gd name="T44" fmla="*/ 0 w 300"/>
                <a:gd name="T45" fmla="*/ 2147483647 h 223"/>
                <a:gd name="T46" fmla="*/ 2147483647 w 300"/>
                <a:gd name="T47" fmla="*/ 2147483647 h 223"/>
                <a:gd name="T48" fmla="*/ 2147483647 w 300"/>
                <a:gd name="T49" fmla="*/ 2147483647 h 223"/>
                <a:gd name="T50" fmla="*/ 2147483647 w 300"/>
                <a:gd name="T51" fmla="*/ 2147483647 h 223"/>
                <a:gd name="T52" fmla="*/ 2147483647 w 300"/>
                <a:gd name="T53" fmla="*/ 2147483647 h 223"/>
                <a:gd name="T54" fmla="*/ 2147483647 w 300"/>
                <a:gd name="T55" fmla="*/ 2147483647 h 223"/>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0" t="0" r="r" b="b"/>
              <a:pathLst>
                <a:path w="300" h="223">
                  <a:moveTo>
                    <a:pt x="66" y="223"/>
                  </a:moveTo>
                  <a:lnTo>
                    <a:pt x="78" y="205"/>
                  </a:lnTo>
                  <a:lnTo>
                    <a:pt x="102" y="205"/>
                  </a:lnTo>
                  <a:lnTo>
                    <a:pt x="138" y="217"/>
                  </a:lnTo>
                  <a:lnTo>
                    <a:pt x="162" y="205"/>
                  </a:lnTo>
                  <a:lnTo>
                    <a:pt x="198" y="205"/>
                  </a:lnTo>
                  <a:lnTo>
                    <a:pt x="228" y="199"/>
                  </a:lnTo>
                  <a:lnTo>
                    <a:pt x="258" y="174"/>
                  </a:lnTo>
                  <a:lnTo>
                    <a:pt x="288" y="138"/>
                  </a:lnTo>
                  <a:lnTo>
                    <a:pt x="300" y="66"/>
                  </a:lnTo>
                  <a:lnTo>
                    <a:pt x="288" y="54"/>
                  </a:lnTo>
                  <a:lnTo>
                    <a:pt x="282" y="24"/>
                  </a:lnTo>
                  <a:lnTo>
                    <a:pt x="282" y="18"/>
                  </a:lnTo>
                  <a:lnTo>
                    <a:pt x="270" y="6"/>
                  </a:lnTo>
                  <a:lnTo>
                    <a:pt x="222" y="0"/>
                  </a:lnTo>
                  <a:lnTo>
                    <a:pt x="114" y="72"/>
                  </a:lnTo>
                  <a:lnTo>
                    <a:pt x="78" y="90"/>
                  </a:lnTo>
                  <a:lnTo>
                    <a:pt x="78" y="144"/>
                  </a:lnTo>
                  <a:lnTo>
                    <a:pt x="66" y="162"/>
                  </a:lnTo>
                  <a:lnTo>
                    <a:pt x="24" y="168"/>
                  </a:lnTo>
                  <a:lnTo>
                    <a:pt x="0" y="168"/>
                  </a:lnTo>
                  <a:lnTo>
                    <a:pt x="12" y="193"/>
                  </a:lnTo>
                  <a:lnTo>
                    <a:pt x="36" y="217"/>
                  </a:lnTo>
                  <a:lnTo>
                    <a:pt x="48" y="217"/>
                  </a:lnTo>
                  <a:lnTo>
                    <a:pt x="60" y="223"/>
                  </a:lnTo>
                  <a:lnTo>
                    <a:pt x="66" y="223"/>
                  </a:lnTo>
                  <a:close/>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solidFill>
                  <a:srgbClr val="FFFFFF"/>
                </a:solidFill>
              </a:endParaRPr>
            </a:p>
          </p:txBody>
        </p:sp>
        <p:sp>
          <p:nvSpPr>
            <p:cNvPr id="495" name="Freeform 494"/>
            <p:cNvSpPr>
              <a:spLocks/>
            </p:cNvSpPr>
            <p:nvPr/>
          </p:nvSpPr>
          <p:spPr bwMode="auto">
            <a:xfrm>
              <a:off x="5315293" y="3879183"/>
              <a:ext cx="426779" cy="304274"/>
            </a:xfrm>
            <a:custGeom>
              <a:avLst/>
              <a:gdLst>
                <a:gd name="T0" fmla="*/ 2147483647 w 300"/>
                <a:gd name="T1" fmla="*/ 2147483647 h 223"/>
                <a:gd name="T2" fmla="*/ 2147483647 w 300"/>
                <a:gd name="T3" fmla="*/ 2147483647 h 223"/>
                <a:gd name="T4" fmla="*/ 2147483647 w 300"/>
                <a:gd name="T5" fmla="*/ 2147483647 h 223"/>
                <a:gd name="T6" fmla="*/ 2147483647 w 300"/>
                <a:gd name="T7" fmla="*/ 2147483647 h 223"/>
                <a:gd name="T8" fmla="*/ 2147483647 w 300"/>
                <a:gd name="T9" fmla="*/ 2147483647 h 223"/>
                <a:gd name="T10" fmla="*/ 2147483647 w 300"/>
                <a:gd name="T11" fmla="*/ 2147483647 h 223"/>
                <a:gd name="T12" fmla="*/ 2147483647 w 300"/>
                <a:gd name="T13" fmla="*/ 2147483647 h 223"/>
                <a:gd name="T14" fmla="*/ 2147483647 w 300"/>
                <a:gd name="T15" fmla="*/ 2147483647 h 223"/>
                <a:gd name="T16" fmla="*/ 2147483647 w 300"/>
                <a:gd name="T17" fmla="*/ 2147483647 h 223"/>
                <a:gd name="T18" fmla="*/ 2147483647 w 300"/>
                <a:gd name="T19" fmla="*/ 2147483647 h 223"/>
                <a:gd name="T20" fmla="*/ 2147483647 w 300"/>
                <a:gd name="T21" fmla="*/ 2147483647 h 223"/>
                <a:gd name="T22" fmla="*/ 2147483647 w 300"/>
                <a:gd name="T23" fmla="*/ 2147483647 h 223"/>
                <a:gd name="T24" fmla="*/ 2147483647 w 300"/>
                <a:gd name="T25" fmla="*/ 2147483647 h 223"/>
                <a:gd name="T26" fmla="*/ 2147483647 w 300"/>
                <a:gd name="T27" fmla="*/ 2147483647 h 223"/>
                <a:gd name="T28" fmla="*/ 2147483647 w 300"/>
                <a:gd name="T29" fmla="*/ 2147483647 h 223"/>
                <a:gd name="T30" fmla="*/ 2147483647 w 300"/>
                <a:gd name="T31" fmla="*/ 0 h 223"/>
                <a:gd name="T32" fmla="*/ 2147483647 w 300"/>
                <a:gd name="T33" fmla="*/ 2147483647 h 223"/>
                <a:gd name="T34" fmla="*/ 2147483647 w 300"/>
                <a:gd name="T35" fmla="*/ 2147483647 h 223"/>
                <a:gd name="T36" fmla="*/ 2147483647 w 300"/>
                <a:gd name="T37" fmla="*/ 2147483647 h 223"/>
                <a:gd name="T38" fmla="*/ 2147483647 w 300"/>
                <a:gd name="T39" fmla="*/ 2147483647 h 223"/>
                <a:gd name="T40" fmla="*/ 2147483647 w 300"/>
                <a:gd name="T41" fmla="*/ 2147483647 h 223"/>
                <a:gd name="T42" fmla="*/ 2147483647 w 300"/>
                <a:gd name="T43" fmla="*/ 2147483647 h 223"/>
                <a:gd name="T44" fmla="*/ 0 w 300"/>
                <a:gd name="T45" fmla="*/ 2147483647 h 223"/>
                <a:gd name="T46" fmla="*/ 2147483647 w 300"/>
                <a:gd name="T47" fmla="*/ 2147483647 h 223"/>
                <a:gd name="T48" fmla="*/ 2147483647 w 300"/>
                <a:gd name="T49" fmla="*/ 2147483647 h 223"/>
                <a:gd name="T50" fmla="*/ 2147483647 w 300"/>
                <a:gd name="T51" fmla="*/ 2147483647 h 223"/>
                <a:gd name="T52" fmla="*/ 2147483647 w 300"/>
                <a:gd name="T53" fmla="*/ 2147483647 h 223"/>
                <a:gd name="T54" fmla="*/ 2147483647 w 300"/>
                <a:gd name="T55" fmla="*/ 2147483647 h 223"/>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0" t="0" r="r" b="b"/>
              <a:pathLst>
                <a:path w="300" h="223">
                  <a:moveTo>
                    <a:pt x="66" y="223"/>
                  </a:moveTo>
                  <a:lnTo>
                    <a:pt x="78" y="205"/>
                  </a:lnTo>
                  <a:lnTo>
                    <a:pt x="102" y="205"/>
                  </a:lnTo>
                  <a:lnTo>
                    <a:pt x="138" y="217"/>
                  </a:lnTo>
                  <a:lnTo>
                    <a:pt x="162" y="205"/>
                  </a:lnTo>
                  <a:lnTo>
                    <a:pt x="198" y="205"/>
                  </a:lnTo>
                  <a:lnTo>
                    <a:pt x="228" y="199"/>
                  </a:lnTo>
                  <a:lnTo>
                    <a:pt x="258" y="174"/>
                  </a:lnTo>
                  <a:lnTo>
                    <a:pt x="288" y="138"/>
                  </a:lnTo>
                  <a:lnTo>
                    <a:pt x="300" y="66"/>
                  </a:lnTo>
                  <a:lnTo>
                    <a:pt x="288" y="54"/>
                  </a:lnTo>
                  <a:lnTo>
                    <a:pt x="282" y="24"/>
                  </a:lnTo>
                  <a:lnTo>
                    <a:pt x="282" y="18"/>
                  </a:lnTo>
                  <a:lnTo>
                    <a:pt x="270" y="6"/>
                  </a:lnTo>
                  <a:lnTo>
                    <a:pt x="222" y="0"/>
                  </a:lnTo>
                  <a:lnTo>
                    <a:pt x="114" y="72"/>
                  </a:lnTo>
                  <a:lnTo>
                    <a:pt x="78" y="90"/>
                  </a:lnTo>
                  <a:lnTo>
                    <a:pt x="78" y="144"/>
                  </a:lnTo>
                  <a:lnTo>
                    <a:pt x="66" y="162"/>
                  </a:lnTo>
                  <a:lnTo>
                    <a:pt x="24" y="168"/>
                  </a:lnTo>
                  <a:lnTo>
                    <a:pt x="0" y="168"/>
                  </a:lnTo>
                  <a:lnTo>
                    <a:pt x="12" y="193"/>
                  </a:lnTo>
                  <a:lnTo>
                    <a:pt x="36" y="217"/>
                  </a:lnTo>
                  <a:lnTo>
                    <a:pt x="48" y="217"/>
                  </a:lnTo>
                  <a:lnTo>
                    <a:pt x="60" y="223"/>
                  </a:lnTo>
                  <a:lnTo>
                    <a:pt x="66" y="223"/>
                  </a:lnTo>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solidFill>
                  <a:srgbClr val="FFFFFF"/>
                </a:solidFill>
              </a:endParaRPr>
            </a:p>
          </p:txBody>
        </p:sp>
        <p:sp>
          <p:nvSpPr>
            <p:cNvPr id="496" name="Freeform 495"/>
            <p:cNvSpPr>
              <a:spLocks/>
            </p:cNvSpPr>
            <p:nvPr/>
          </p:nvSpPr>
          <p:spPr bwMode="auto">
            <a:xfrm>
              <a:off x="4984884" y="3837616"/>
              <a:ext cx="442265" cy="402375"/>
            </a:xfrm>
            <a:custGeom>
              <a:avLst/>
              <a:gdLst>
                <a:gd name="T0" fmla="*/ 2147483647 w 52"/>
                <a:gd name="T1" fmla="*/ 2147483647 h 49"/>
                <a:gd name="T2" fmla="*/ 2147483647 w 52"/>
                <a:gd name="T3" fmla="*/ 2147483647 h 49"/>
                <a:gd name="T4" fmla="*/ 2147483647 w 52"/>
                <a:gd name="T5" fmla="*/ 2147483647 h 49"/>
                <a:gd name="T6" fmla="*/ 2147483647 w 52"/>
                <a:gd name="T7" fmla="*/ 2147483647 h 49"/>
                <a:gd name="T8" fmla="*/ 2147483647 w 52"/>
                <a:gd name="T9" fmla="*/ 2147483647 h 49"/>
                <a:gd name="T10" fmla="*/ 2147483647 w 52"/>
                <a:gd name="T11" fmla="*/ 2147483647 h 49"/>
                <a:gd name="T12" fmla="*/ 2147483647 w 52"/>
                <a:gd name="T13" fmla="*/ 2147483647 h 49"/>
                <a:gd name="T14" fmla="*/ 2147483647 w 52"/>
                <a:gd name="T15" fmla="*/ 2147483647 h 49"/>
                <a:gd name="T16" fmla="*/ 2147483647 w 52"/>
                <a:gd name="T17" fmla="*/ 2147483647 h 49"/>
                <a:gd name="T18" fmla="*/ 2147483647 w 52"/>
                <a:gd name="T19" fmla="*/ 2147483647 h 49"/>
                <a:gd name="T20" fmla="*/ 2147483647 w 52"/>
                <a:gd name="T21" fmla="*/ 2147483647 h 49"/>
                <a:gd name="T22" fmla="*/ 2147483647 w 52"/>
                <a:gd name="T23" fmla="*/ 0 h 49"/>
                <a:gd name="T24" fmla="*/ 2147483647 w 52"/>
                <a:gd name="T25" fmla="*/ 0 h 49"/>
                <a:gd name="T26" fmla="*/ 2147483647 w 52"/>
                <a:gd name="T27" fmla="*/ 2147483647 h 49"/>
                <a:gd name="T28" fmla="*/ 2147483647 w 52"/>
                <a:gd name="T29" fmla="*/ 2147483647 h 49"/>
                <a:gd name="T30" fmla="*/ 2147483647 w 52"/>
                <a:gd name="T31" fmla="*/ 2147483647 h 49"/>
                <a:gd name="T32" fmla="*/ 2147483647 w 52"/>
                <a:gd name="T33" fmla="*/ 2147483647 h 49"/>
                <a:gd name="T34" fmla="*/ 2147483647 w 52"/>
                <a:gd name="T35" fmla="*/ 2147483647 h 49"/>
                <a:gd name="T36" fmla="*/ 2147483647 w 52"/>
                <a:gd name="T37" fmla="*/ 2147483647 h 49"/>
                <a:gd name="T38" fmla="*/ 0 w 52"/>
                <a:gd name="T39" fmla="*/ 2147483647 h 49"/>
                <a:gd name="T40" fmla="*/ 0 w 52"/>
                <a:gd name="T41" fmla="*/ 2147483647 h 49"/>
                <a:gd name="T42" fmla="*/ 2147483647 w 52"/>
                <a:gd name="T43" fmla="*/ 2147483647 h 49"/>
                <a:gd name="T44" fmla="*/ 2147483647 w 52"/>
                <a:gd name="T45" fmla="*/ 2147483647 h 49"/>
                <a:gd name="T46" fmla="*/ 2147483647 w 52"/>
                <a:gd name="T47" fmla="*/ 2147483647 h 49"/>
                <a:gd name="T48" fmla="*/ 2147483647 w 52"/>
                <a:gd name="T49" fmla="*/ 2147483647 h 49"/>
                <a:gd name="T50" fmla="*/ 2147483647 w 52"/>
                <a:gd name="T51" fmla="*/ 2147483647 h 49"/>
                <a:gd name="T52" fmla="*/ 2147483647 w 52"/>
                <a:gd name="T53" fmla="*/ 2147483647 h 49"/>
                <a:gd name="T54" fmla="*/ 2147483647 w 52"/>
                <a:gd name="T55" fmla="*/ 2147483647 h 49"/>
                <a:gd name="T56" fmla="*/ 2147483647 w 52"/>
                <a:gd name="T57" fmla="*/ 2147483647 h 49"/>
                <a:gd name="T58" fmla="*/ 2147483647 w 52"/>
                <a:gd name="T59" fmla="*/ 2147483647 h 49"/>
                <a:gd name="T60" fmla="*/ 2147483647 w 52"/>
                <a:gd name="T61" fmla="*/ 2147483647 h 49"/>
                <a:gd name="T62" fmla="*/ 2147483647 w 52"/>
                <a:gd name="T63" fmla="*/ 2147483647 h 49"/>
                <a:gd name="T64" fmla="*/ 2147483647 w 52"/>
                <a:gd name="T65" fmla="*/ 2147483647 h 49"/>
                <a:gd name="T66" fmla="*/ 2147483647 w 52"/>
                <a:gd name="T67" fmla="*/ 2147483647 h 49"/>
                <a:gd name="T68" fmla="*/ 2147483647 w 52"/>
                <a:gd name="T69" fmla="*/ 2147483647 h 49"/>
                <a:gd name="T70" fmla="*/ 2147483647 w 52"/>
                <a:gd name="T71" fmla="*/ 2147483647 h 49"/>
                <a:gd name="T72" fmla="*/ 2147483647 w 52"/>
                <a:gd name="T73" fmla="*/ 2147483647 h 49"/>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0" t="0" r="r" b="b"/>
              <a:pathLst>
                <a:path w="52" h="49">
                  <a:moveTo>
                    <a:pt x="24" y="44"/>
                  </a:moveTo>
                  <a:cubicBezTo>
                    <a:pt x="27" y="40"/>
                    <a:pt x="27" y="40"/>
                    <a:pt x="27" y="40"/>
                  </a:cubicBezTo>
                  <a:cubicBezTo>
                    <a:pt x="32" y="36"/>
                    <a:pt x="32" y="36"/>
                    <a:pt x="32" y="36"/>
                  </a:cubicBezTo>
                  <a:cubicBezTo>
                    <a:pt x="38" y="33"/>
                    <a:pt x="38" y="33"/>
                    <a:pt x="38" y="33"/>
                  </a:cubicBezTo>
                  <a:cubicBezTo>
                    <a:pt x="39" y="33"/>
                    <a:pt x="39" y="33"/>
                    <a:pt x="39" y="33"/>
                  </a:cubicBezTo>
                  <a:cubicBezTo>
                    <a:pt x="43" y="33"/>
                    <a:pt x="43" y="33"/>
                    <a:pt x="43" y="33"/>
                  </a:cubicBezTo>
                  <a:cubicBezTo>
                    <a:pt x="50" y="32"/>
                    <a:pt x="50" y="32"/>
                    <a:pt x="50" y="32"/>
                  </a:cubicBezTo>
                  <a:cubicBezTo>
                    <a:pt x="51" y="29"/>
                    <a:pt x="51" y="29"/>
                    <a:pt x="51" y="29"/>
                  </a:cubicBezTo>
                  <a:cubicBezTo>
                    <a:pt x="52" y="20"/>
                    <a:pt x="52" y="20"/>
                    <a:pt x="52" y="20"/>
                  </a:cubicBezTo>
                  <a:cubicBezTo>
                    <a:pt x="49" y="20"/>
                    <a:pt x="49" y="20"/>
                    <a:pt x="49" y="20"/>
                  </a:cubicBezTo>
                  <a:cubicBezTo>
                    <a:pt x="47" y="18"/>
                    <a:pt x="47" y="18"/>
                    <a:pt x="47" y="18"/>
                  </a:cubicBezTo>
                  <a:cubicBezTo>
                    <a:pt x="21" y="0"/>
                    <a:pt x="21" y="0"/>
                    <a:pt x="21" y="0"/>
                  </a:cubicBezTo>
                  <a:cubicBezTo>
                    <a:pt x="18" y="0"/>
                    <a:pt x="18" y="0"/>
                    <a:pt x="18" y="0"/>
                  </a:cubicBezTo>
                  <a:cubicBezTo>
                    <a:pt x="21" y="29"/>
                    <a:pt x="21" y="29"/>
                    <a:pt x="21" y="29"/>
                  </a:cubicBezTo>
                  <a:cubicBezTo>
                    <a:pt x="23" y="30"/>
                    <a:pt x="23" y="30"/>
                    <a:pt x="23" y="30"/>
                  </a:cubicBezTo>
                  <a:cubicBezTo>
                    <a:pt x="20" y="32"/>
                    <a:pt x="20" y="32"/>
                    <a:pt x="20" y="32"/>
                  </a:cubicBezTo>
                  <a:cubicBezTo>
                    <a:pt x="6" y="32"/>
                    <a:pt x="6" y="32"/>
                    <a:pt x="6" y="32"/>
                  </a:cubicBezTo>
                  <a:cubicBezTo>
                    <a:pt x="5" y="33"/>
                    <a:pt x="5" y="33"/>
                    <a:pt x="5" y="33"/>
                  </a:cubicBezTo>
                  <a:cubicBezTo>
                    <a:pt x="3" y="31"/>
                    <a:pt x="3" y="31"/>
                    <a:pt x="3" y="31"/>
                  </a:cubicBezTo>
                  <a:cubicBezTo>
                    <a:pt x="0" y="34"/>
                    <a:pt x="0" y="34"/>
                    <a:pt x="0" y="34"/>
                  </a:cubicBezTo>
                  <a:cubicBezTo>
                    <a:pt x="0" y="35"/>
                    <a:pt x="0" y="35"/>
                    <a:pt x="0" y="35"/>
                  </a:cubicBezTo>
                  <a:cubicBezTo>
                    <a:pt x="1" y="38"/>
                    <a:pt x="1" y="38"/>
                    <a:pt x="1" y="38"/>
                  </a:cubicBezTo>
                  <a:cubicBezTo>
                    <a:pt x="3" y="42"/>
                    <a:pt x="3" y="42"/>
                    <a:pt x="3" y="42"/>
                  </a:cubicBezTo>
                  <a:cubicBezTo>
                    <a:pt x="2" y="42"/>
                    <a:pt x="2" y="42"/>
                    <a:pt x="2" y="42"/>
                  </a:cubicBezTo>
                  <a:cubicBezTo>
                    <a:pt x="2" y="43"/>
                    <a:pt x="2" y="43"/>
                    <a:pt x="2" y="43"/>
                  </a:cubicBezTo>
                  <a:cubicBezTo>
                    <a:pt x="6" y="43"/>
                    <a:pt x="6" y="43"/>
                    <a:pt x="6" y="43"/>
                  </a:cubicBezTo>
                  <a:cubicBezTo>
                    <a:pt x="6" y="43"/>
                    <a:pt x="10" y="42"/>
                    <a:pt x="10" y="42"/>
                  </a:cubicBezTo>
                  <a:cubicBezTo>
                    <a:pt x="11" y="42"/>
                    <a:pt x="11" y="44"/>
                    <a:pt x="11" y="44"/>
                  </a:cubicBezTo>
                  <a:cubicBezTo>
                    <a:pt x="13" y="49"/>
                    <a:pt x="13" y="49"/>
                    <a:pt x="13" y="49"/>
                  </a:cubicBezTo>
                  <a:cubicBezTo>
                    <a:pt x="15" y="48"/>
                    <a:pt x="15" y="48"/>
                    <a:pt x="15" y="48"/>
                  </a:cubicBezTo>
                  <a:cubicBezTo>
                    <a:pt x="17" y="48"/>
                    <a:pt x="17" y="48"/>
                    <a:pt x="17" y="48"/>
                  </a:cubicBezTo>
                  <a:cubicBezTo>
                    <a:pt x="18" y="48"/>
                    <a:pt x="18" y="48"/>
                    <a:pt x="18" y="48"/>
                  </a:cubicBezTo>
                  <a:cubicBezTo>
                    <a:pt x="20" y="49"/>
                    <a:pt x="20" y="49"/>
                    <a:pt x="20" y="49"/>
                  </a:cubicBezTo>
                  <a:cubicBezTo>
                    <a:pt x="22" y="49"/>
                    <a:pt x="22" y="49"/>
                    <a:pt x="22" y="49"/>
                  </a:cubicBezTo>
                  <a:cubicBezTo>
                    <a:pt x="23" y="49"/>
                    <a:pt x="23" y="49"/>
                    <a:pt x="23" y="49"/>
                  </a:cubicBezTo>
                  <a:cubicBezTo>
                    <a:pt x="23" y="47"/>
                    <a:pt x="23" y="47"/>
                    <a:pt x="23" y="47"/>
                  </a:cubicBezTo>
                  <a:lnTo>
                    <a:pt x="24" y="44"/>
                  </a:lnTo>
                  <a:close/>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solidFill>
                  <a:srgbClr val="FFFFFF"/>
                </a:solidFill>
              </a:endParaRPr>
            </a:p>
          </p:txBody>
        </p:sp>
        <p:sp>
          <p:nvSpPr>
            <p:cNvPr id="497" name="Freeform 496"/>
            <p:cNvSpPr>
              <a:spLocks/>
            </p:cNvSpPr>
            <p:nvPr/>
          </p:nvSpPr>
          <p:spPr bwMode="auto">
            <a:xfrm>
              <a:off x="6423541" y="4208399"/>
              <a:ext cx="254690" cy="332541"/>
            </a:xfrm>
            <a:custGeom>
              <a:avLst/>
              <a:gdLst>
                <a:gd name="T0" fmla="*/ 2147483647 w 180"/>
                <a:gd name="T1" fmla="*/ 2147483647 h 246"/>
                <a:gd name="T2" fmla="*/ 2147483647 w 180"/>
                <a:gd name="T3" fmla="*/ 2147483647 h 246"/>
                <a:gd name="T4" fmla="*/ 2147483647 w 180"/>
                <a:gd name="T5" fmla="*/ 2147483647 h 246"/>
                <a:gd name="T6" fmla="*/ 2147483647 w 180"/>
                <a:gd name="T7" fmla="*/ 2147483647 h 246"/>
                <a:gd name="T8" fmla="*/ 2147483647 w 180"/>
                <a:gd name="T9" fmla="*/ 2147483647 h 246"/>
                <a:gd name="T10" fmla="*/ 2147483647 w 180"/>
                <a:gd name="T11" fmla="*/ 2147483647 h 246"/>
                <a:gd name="T12" fmla="*/ 2147483647 w 180"/>
                <a:gd name="T13" fmla="*/ 2147483647 h 246"/>
                <a:gd name="T14" fmla="*/ 2147483647 w 180"/>
                <a:gd name="T15" fmla="*/ 2147483647 h 246"/>
                <a:gd name="T16" fmla="*/ 2147483647 w 180"/>
                <a:gd name="T17" fmla="*/ 2147483647 h 246"/>
                <a:gd name="T18" fmla="*/ 2147483647 w 180"/>
                <a:gd name="T19" fmla="*/ 2147483647 h 246"/>
                <a:gd name="T20" fmla="*/ 2147483647 w 180"/>
                <a:gd name="T21" fmla="*/ 2147483647 h 246"/>
                <a:gd name="T22" fmla="*/ 2147483647 w 180"/>
                <a:gd name="T23" fmla="*/ 2147483647 h 246"/>
                <a:gd name="T24" fmla="*/ 2147483647 w 180"/>
                <a:gd name="T25" fmla="*/ 2147483647 h 246"/>
                <a:gd name="T26" fmla="*/ 0 w 180"/>
                <a:gd name="T27" fmla="*/ 2147483647 h 246"/>
                <a:gd name="T28" fmla="*/ 0 w 180"/>
                <a:gd name="T29" fmla="*/ 2147483647 h 246"/>
                <a:gd name="T30" fmla="*/ 2147483647 w 180"/>
                <a:gd name="T31" fmla="*/ 2147483647 h 246"/>
                <a:gd name="T32" fmla="*/ 2147483647 w 180"/>
                <a:gd name="T33" fmla="*/ 2147483647 h 246"/>
                <a:gd name="T34" fmla="*/ 2147483647 w 180"/>
                <a:gd name="T35" fmla="*/ 2147483647 h 246"/>
                <a:gd name="T36" fmla="*/ 2147483647 w 180"/>
                <a:gd name="T37" fmla="*/ 2147483647 h 246"/>
                <a:gd name="T38" fmla="*/ 2147483647 w 180"/>
                <a:gd name="T39" fmla="*/ 2147483647 h 246"/>
                <a:gd name="T40" fmla="*/ 2147483647 w 180"/>
                <a:gd name="T41" fmla="*/ 0 h 246"/>
                <a:gd name="T42" fmla="*/ 2147483647 w 180"/>
                <a:gd name="T43" fmla="*/ 2147483647 h 24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180" h="246">
                  <a:moveTo>
                    <a:pt x="72" y="18"/>
                  </a:moveTo>
                  <a:lnTo>
                    <a:pt x="48" y="12"/>
                  </a:lnTo>
                  <a:lnTo>
                    <a:pt x="48" y="6"/>
                  </a:lnTo>
                  <a:lnTo>
                    <a:pt x="30" y="18"/>
                  </a:lnTo>
                  <a:lnTo>
                    <a:pt x="42" y="36"/>
                  </a:lnTo>
                  <a:lnTo>
                    <a:pt x="84" y="60"/>
                  </a:lnTo>
                  <a:lnTo>
                    <a:pt x="126" y="66"/>
                  </a:lnTo>
                  <a:lnTo>
                    <a:pt x="78" y="120"/>
                  </a:lnTo>
                  <a:lnTo>
                    <a:pt x="36" y="132"/>
                  </a:lnTo>
                  <a:lnTo>
                    <a:pt x="18" y="144"/>
                  </a:lnTo>
                  <a:lnTo>
                    <a:pt x="24" y="150"/>
                  </a:lnTo>
                  <a:lnTo>
                    <a:pt x="18" y="144"/>
                  </a:lnTo>
                  <a:lnTo>
                    <a:pt x="18" y="150"/>
                  </a:lnTo>
                  <a:lnTo>
                    <a:pt x="0" y="168"/>
                  </a:lnTo>
                  <a:lnTo>
                    <a:pt x="0" y="228"/>
                  </a:lnTo>
                  <a:lnTo>
                    <a:pt x="12" y="246"/>
                  </a:lnTo>
                  <a:lnTo>
                    <a:pt x="42" y="204"/>
                  </a:lnTo>
                  <a:lnTo>
                    <a:pt x="90" y="180"/>
                  </a:lnTo>
                  <a:lnTo>
                    <a:pt x="132" y="132"/>
                  </a:lnTo>
                  <a:lnTo>
                    <a:pt x="168" y="48"/>
                  </a:lnTo>
                  <a:lnTo>
                    <a:pt x="180" y="0"/>
                  </a:lnTo>
                  <a:lnTo>
                    <a:pt x="72" y="18"/>
                  </a:lnTo>
                  <a:close/>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solidFill>
                  <a:srgbClr val="FFFFFF"/>
                </a:solidFill>
              </a:endParaRPr>
            </a:p>
          </p:txBody>
        </p:sp>
        <p:sp>
          <p:nvSpPr>
            <p:cNvPr id="498" name="Freeform 497"/>
            <p:cNvSpPr>
              <a:spLocks/>
            </p:cNvSpPr>
            <p:nvPr/>
          </p:nvSpPr>
          <p:spPr bwMode="auto">
            <a:xfrm>
              <a:off x="5690445" y="4183459"/>
              <a:ext cx="34417" cy="129691"/>
            </a:xfrm>
            <a:custGeom>
              <a:avLst/>
              <a:gdLst>
                <a:gd name="T0" fmla="*/ 2147483647 w 24"/>
                <a:gd name="T1" fmla="*/ 0 h 96"/>
                <a:gd name="T2" fmla="*/ 2147483647 w 24"/>
                <a:gd name="T3" fmla="*/ 0 h 96"/>
                <a:gd name="T4" fmla="*/ 2147483647 w 24"/>
                <a:gd name="T5" fmla="*/ 2147483647 h 96"/>
                <a:gd name="T6" fmla="*/ 0 w 24"/>
                <a:gd name="T7" fmla="*/ 2147483647 h 96"/>
                <a:gd name="T8" fmla="*/ 0 w 24"/>
                <a:gd name="T9" fmla="*/ 2147483647 h 96"/>
                <a:gd name="T10" fmla="*/ 2147483647 w 24"/>
                <a:gd name="T11" fmla="*/ 2147483647 h 96"/>
                <a:gd name="T12" fmla="*/ 2147483647 w 24"/>
                <a:gd name="T13" fmla="*/ 2147483647 h 96"/>
                <a:gd name="T14" fmla="*/ 2147483647 w 24"/>
                <a:gd name="T15" fmla="*/ 0 h 9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24" h="96">
                  <a:moveTo>
                    <a:pt x="12" y="0"/>
                  </a:moveTo>
                  <a:lnTo>
                    <a:pt x="12" y="0"/>
                  </a:lnTo>
                  <a:lnTo>
                    <a:pt x="24" y="42"/>
                  </a:lnTo>
                  <a:lnTo>
                    <a:pt x="0" y="48"/>
                  </a:lnTo>
                  <a:lnTo>
                    <a:pt x="0" y="66"/>
                  </a:lnTo>
                  <a:lnTo>
                    <a:pt x="18" y="96"/>
                  </a:lnTo>
                  <a:lnTo>
                    <a:pt x="24" y="96"/>
                  </a:lnTo>
                  <a:lnTo>
                    <a:pt x="12" y="0"/>
                  </a:lnTo>
                  <a:close/>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solidFill>
                  <a:srgbClr val="FFFFFF"/>
                </a:solidFill>
              </a:endParaRPr>
            </a:p>
          </p:txBody>
        </p:sp>
        <p:sp>
          <p:nvSpPr>
            <p:cNvPr id="499" name="Freeform 498"/>
            <p:cNvSpPr>
              <a:spLocks/>
            </p:cNvSpPr>
            <p:nvPr/>
          </p:nvSpPr>
          <p:spPr bwMode="auto">
            <a:xfrm>
              <a:off x="5690445" y="4183459"/>
              <a:ext cx="34417" cy="129691"/>
            </a:xfrm>
            <a:custGeom>
              <a:avLst/>
              <a:gdLst>
                <a:gd name="T0" fmla="*/ 2147483647 w 24"/>
                <a:gd name="T1" fmla="*/ 0 h 96"/>
                <a:gd name="T2" fmla="*/ 2147483647 w 24"/>
                <a:gd name="T3" fmla="*/ 0 h 96"/>
                <a:gd name="T4" fmla="*/ 2147483647 w 24"/>
                <a:gd name="T5" fmla="*/ 2147483647 h 96"/>
                <a:gd name="T6" fmla="*/ 0 w 24"/>
                <a:gd name="T7" fmla="*/ 2147483647 h 96"/>
                <a:gd name="T8" fmla="*/ 0 w 24"/>
                <a:gd name="T9" fmla="*/ 2147483647 h 96"/>
                <a:gd name="T10" fmla="*/ 2147483647 w 24"/>
                <a:gd name="T11" fmla="*/ 2147483647 h 96"/>
                <a:gd name="T12" fmla="*/ 2147483647 w 24"/>
                <a:gd name="T13" fmla="*/ 2147483647 h 9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4" h="96">
                  <a:moveTo>
                    <a:pt x="12" y="0"/>
                  </a:moveTo>
                  <a:lnTo>
                    <a:pt x="12" y="0"/>
                  </a:lnTo>
                  <a:lnTo>
                    <a:pt x="24" y="42"/>
                  </a:lnTo>
                  <a:lnTo>
                    <a:pt x="0" y="48"/>
                  </a:lnTo>
                  <a:lnTo>
                    <a:pt x="0" y="66"/>
                  </a:lnTo>
                  <a:lnTo>
                    <a:pt x="18" y="96"/>
                  </a:lnTo>
                  <a:lnTo>
                    <a:pt x="24" y="96"/>
                  </a:lnTo>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solidFill>
                  <a:srgbClr val="FFFFFF"/>
                </a:solidFill>
              </a:endParaRPr>
            </a:p>
          </p:txBody>
        </p:sp>
        <p:sp>
          <p:nvSpPr>
            <p:cNvPr id="500" name="Freeform 499"/>
            <p:cNvSpPr>
              <a:spLocks/>
            </p:cNvSpPr>
            <p:nvPr/>
          </p:nvSpPr>
          <p:spPr bwMode="auto">
            <a:xfrm>
              <a:off x="5673237" y="3889161"/>
              <a:ext cx="280503" cy="423989"/>
            </a:xfrm>
            <a:custGeom>
              <a:avLst/>
              <a:gdLst>
                <a:gd name="T0" fmla="*/ 2147483647 w 198"/>
                <a:gd name="T1" fmla="*/ 2147483647 h 313"/>
                <a:gd name="T2" fmla="*/ 2147483647 w 198"/>
                <a:gd name="T3" fmla="*/ 2147483647 h 313"/>
                <a:gd name="T4" fmla="*/ 2147483647 w 198"/>
                <a:gd name="T5" fmla="*/ 2147483647 h 313"/>
                <a:gd name="T6" fmla="*/ 2147483647 w 198"/>
                <a:gd name="T7" fmla="*/ 2147483647 h 313"/>
                <a:gd name="T8" fmla="*/ 2147483647 w 198"/>
                <a:gd name="T9" fmla="*/ 2147483647 h 313"/>
                <a:gd name="T10" fmla="*/ 2147483647 w 198"/>
                <a:gd name="T11" fmla="*/ 2147483647 h 313"/>
                <a:gd name="T12" fmla="*/ 2147483647 w 198"/>
                <a:gd name="T13" fmla="*/ 2147483647 h 313"/>
                <a:gd name="T14" fmla="*/ 2147483647 w 198"/>
                <a:gd name="T15" fmla="*/ 2147483647 h 313"/>
                <a:gd name="T16" fmla="*/ 2147483647 w 198"/>
                <a:gd name="T17" fmla="*/ 2147483647 h 313"/>
                <a:gd name="T18" fmla="*/ 2147483647 w 198"/>
                <a:gd name="T19" fmla="*/ 2147483647 h 313"/>
                <a:gd name="T20" fmla="*/ 2147483647 w 198"/>
                <a:gd name="T21" fmla="*/ 2147483647 h 313"/>
                <a:gd name="T22" fmla="*/ 2147483647 w 198"/>
                <a:gd name="T23" fmla="*/ 2147483647 h 313"/>
                <a:gd name="T24" fmla="*/ 2147483647 w 198"/>
                <a:gd name="T25" fmla="*/ 0 h 313"/>
                <a:gd name="T26" fmla="*/ 2147483647 w 198"/>
                <a:gd name="T27" fmla="*/ 2147483647 h 313"/>
                <a:gd name="T28" fmla="*/ 2147483647 w 198"/>
                <a:gd name="T29" fmla="*/ 2147483647 h 313"/>
                <a:gd name="T30" fmla="*/ 2147483647 w 198"/>
                <a:gd name="T31" fmla="*/ 2147483647 h 313"/>
                <a:gd name="T32" fmla="*/ 2147483647 w 198"/>
                <a:gd name="T33" fmla="*/ 2147483647 h 313"/>
                <a:gd name="T34" fmla="*/ 2147483647 w 198"/>
                <a:gd name="T35" fmla="*/ 2147483647 h 313"/>
                <a:gd name="T36" fmla="*/ 2147483647 w 198"/>
                <a:gd name="T37" fmla="*/ 2147483647 h 313"/>
                <a:gd name="T38" fmla="*/ 2147483647 w 198"/>
                <a:gd name="T39" fmla="*/ 2147483647 h 313"/>
                <a:gd name="T40" fmla="*/ 2147483647 w 198"/>
                <a:gd name="T41" fmla="*/ 2147483647 h 313"/>
                <a:gd name="T42" fmla="*/ 0 w 198"/>
                <a:gd name="T43" fmla="*/ 2147483647 h 313"/>
                <a:gd name="T44" fmla="*/ 2147483647 w 198"/>
                <a:gd name="T45" fmla="*/ 2147483647 h 313"/>
                <a:gd name="T46" fmla="*/ 2147483647 w 198"/>
                <a:gd name="T47" fmla="*/ 2147483647 h 313"/>
                <a:gd name="T48" fmla="*/ 2147483647 w 198"/>
                <a:gd name="T49" fmla="*/ 2147483647 h 313"/>
                <a:gd name="T50" fmla="*/ 2147483647 w 198"/>
                <a:gd name="T51" fmla="*/ 2147483647 h 313"/>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0" t="0" r="r" b="b"/>
              <a:pathLst>
                <a:path w="198" h="313">
                  <a:moveTo>
                    <a:pt x="36" y="313"/>
                  </a:moveTo>
                  <a:lnTo>
                    <a:pt x="60" y="307"/>
                  </a:lnTo>
                  <a:lnTo>
                    <a:pt x="96" y="295"/>
                  </a:lnTo>
                  <a:lnTo>
                    <a:pt x="102" y="283"/>
                  </a:lnTo>
                  <a:lnTo>
                    <a:pt x="132" y="277"/>
                  </a:lnTo>
                  <a:lnTo>
                    <a:pt x="180" y="247"/>
                  </a:lnTo>
                  <a:lnTo>
                    <a:pt x="162" y="211"/>
                  </a:lnTo>
                  <a:lnTo>
                    <a:pt x="168" y="193"/>
                  </a:lnTo>
                  <a:lnTo>
                    <a:pt x="174" y="162"/>
                  </a:lnTo>
                  <a:lnTo>
                    <a:pt x="192" y="150"/>
                  </a:lnTo>
                  <a:lnTo>
                    <a:pt x="198" y="78"/>
                  </a:lnTo>
                  <a:lnTo>
                    <a:pt x="54" y="0"/>
                  </a:lnTo>
                  <a:lnTo>
                    <a:pt x="30" y="12"/>
                  </a:lnTo>
                  <a:lnTo>
                    <a:pt x="30" y="18"/>
                  </a:lnTo>
                  <a:lnTo>
                    <a:pt x="36" y="48"/>
                  </a:lnTo>
                  <a:lnTo>
                    <a:pt x="48" y="60"/>
                  </a:lnTo>
                  <a:lnTo>
                    <a:pt x="36" y="132"/>
                  </a:lnTo>
                  <a:lnTo>
                    <a:pt x="6" y="168"/>
                  </a:lnTo>
                  <a:lnTo>
                    <a:pt x="12" y="168"/>
                  </a:lnTo>
                  <a:lnTo>
                    <a:pt x="6" y="168"/>
                  </a:lnTo>
                  <a:lnTo>
                    <a:pt x="0" y="175"/>
                  </a:lnTo>
                  <a:lnTo>
                    <a:pt x="12" y="193"/>
                  </a:lnTo>
                  <a:lnTo>
                    <a:pt x="30" y="199"/>
                  </a:lnTo>
                  <a:lnTo>
                    <a:pt x="24" y="217"/>
                  </a:lnTo>
                  <a:lnTo>
                    <a:pt x="36" y="313"/>
                  </a:lnTo>
                  <a:close/>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solidFill>
                  <a:srgbClr val="FFFFFF"/>
                </a:solidFill>
              </a:endParaRPr>
            </a:p>
          </p:txBody>
        </p:sp>
        <p:sp>
          <p:nvSpPr>
            <p:cNvPr id="501" name="Freeform 500"/>
            <p:cNvSpPr>
              <a:spLocks/>
            </p:cNvSpPr>
            <p:nvPr/>
          </p:nvSpPr>
          <p:spPr bwMode="auto">
            <a:xfrm>
              <a:off x="5673237" y="3889161"/>
              <a:ext cx="280503" cy="423989"/>
            </a:xfrm>
            <a:custGeom>
              <a:avLst/>
              <a:gdLst>
                <a:gd name="T0" fmla="*/ 2147483647 w 198"/>
                <a:gd name="T1" fmla="*/ 2147483647 h 313"/>
                <a:gd name="T2" fmla="*/ 2147483647 w 198"/>
                <a:gd name="T3" fmla="*/ 2147483647 h 313"/>
                <a:gd name="T4" fmla="*/ 2147483647 w 198"/>
                <a:gd name="T5" fmla="*/ 2147483647 h 313"/>
                <a:gd name="T6" fmla="*/ 2147483647 w 198"/>
                <a:gd name="T7" fmla="*/ 2147483647 h 313"/>
                <a:gd name="T8" fmla="*/ 2147483647 w 198"/>
                <a:gd name="T9" fmla="*/ 2147483647 h 313"/>
                <a:gd name="T10" fmla="*/ 2147483647 w 198"/>
                <a:gd name="T11" fmla="*/ 2147483647 h 313"/>
                <a:gd name="T12" fmla="*/ 2147483647 w 198"/>
                <a:gd name="T13" fmla="*/ 2147483647 h 313"/>
                <a:gd name="T14" fmla="*/ 2147483647 w 198"/>
                <a:gd name="T15" fmla="*/ 2147483647 h 313"/>
                <a:gd name="T16" fmla="*/ 2147483647 w 198"/>
                <a:gd name="T17" fmla="*/ 2147483647 h 313"/>
                <a:gd name="T18" fmla="*/ 2147483647 w 198"/>
                <a:gd name="T19" fmla="*/ 2147483647 h 313"/>
                <a:gd name="T20" fmla="*/ 2147483647 w 198"/>
                <a:gd name="T21" fmla="*/ 2147483647 h 313"/>
                <a:gd name="T22" fmla="*/ 2147483647 w 198"/>
                <a:gd name="T23" fmla="*/ 2147483647 h 313"/>
                <a:gd name="T24" fmla="*/ 2147483647 w 198"/>
                <a:gd name="T25" fmla="*/ 0 h 313"/>
                <a:gd name="T26" fmla="*/ 2147483647 w 198"/>
                <a:gd name="T27" fmla="*/ 2147483647 h 313"/>
                <a:gd name="T28" fmla="*/ 2147483647 w 198"/>
                <a:gd name="T29" fmla="*/ 2147483647 h 313"/>
                <a:gd name="T30" fmla="*/ 2147483647 w 198"/>
                <a:gd name="T31" fmla="*/ 2147483647 h 313"/>
                <a:gd name="T32" fmla="*/ 2147483647 w 198"/>
                <a:gd name="T33" fmla="*/ 2147483647 h 313"/>
                <a:gd name="T34" fmla="*/ 2147483647 w 198"/>
                <a:gd name="T35" fmla="*/ 2147483647 h 313"/>
                <a:gd name="T36" fmla="*/ 2147483647 w 198"/>
                <a:gd name="T37" fmla="*/ 2147483647 h 313"/>
                <a:gd name="T38" fmla="*/ 2147483647 w 198"/>
                <a:gd name="T39" fmla="*/ 2147483647 h 313"/>
                <a:gd name="T40" fmla="*/ 2147483647 w 198"/>
                <a:gd name="T41" fmla="*/ 2147483647 h 313"/>
                <a:gd name="T42" fmla="*/ 0 w 198"/>
                <a:gd name="T43" fmla="*/ 2147483647 h 313"/>
                <a:gd name="T44" fmla="*/ 2147483647 w 198"/>
                <a:gd name="T45" fmla="*/ 2147483647 h 313"/>
                <a:gd name="T46" fmla="*/ 2147483647 w 198"/>
                <a:gd name="T47" fmla="*/ 2147483647 h 313"/>
                <a:gd name="T48" fmla="*/ 2147483647 w 198"/>
                <a:gd name="T49" fmla="*/ 2147483647 h 313"/>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0" t="0" r="r" b="b"/>
              <a:pathLst>
                <a:path w="198" h="313">
                  <a:moveTo>
                    <a:pt x="36" y="313"/>
                  </a:moveTo>
                  <a:lnTo>
                    <a:pt x="60" y="307"/>
                  </a:lnTo>
                  <a:lnTo>
                    <a:pt x="96" y="295"/>
                  </a:lnTo>
                  <a:lnTo>
                    <a:pt x="102" y="283"/>
                  </a:lnTo>
                  <a:lnTo>
                    <a:pt x="132" y="277"/>
                  </a:lnTo>
                  <a:lnTo>
                    <a:pt x="180" y="247"/>
                  </a:lnTo>
                  <a:lnTo>
                    <a:pt x="162" y="211"/>
                  </a:lnTo>
                  <a:lnTo>
                    <a:pt x="168" y="193"/>
                  </a:lnTo>
                  <a:lnTo>
                    <a:pt x="174" y="162"/>
                  </a:lnTo>
                  <a:lnTo>
                    <a:pt x="192" y="150"/>
                  </a:lnTo>
                  <a:lnTo>
                    <a:pt x="198" y="78"/>
                  </a:lnTo>
                  <a:lnTo>
                    <a:pt x="54" y="0"/>
                  </a:lnTo>
                  <a:lnTo>
                    <a:pt x="30" y="12"/>
                  </a:lnTo>
                  <a:lnTo>
                    <a:pt x="30" y="18"/>
                  </a:lnTo>
                  <a:lnTo>
                    <a:pt x="36" y="48"/>
                  </a:lnTo>
                  <a:lnTo>
                    <a:pt x="48" y="60"/>
                  </a:lnTo>
                  <a:lnTo>
                    <a:pt x="36" y="132"/>
                  </a:lnTo>
                  <a:lnTo>
                    <a:pt x="6" y="168"/>
                  </a:lnTo>
                  <a:lnTo>
                    <a:pt x="12" y="168"/>
                  </a:lnTo>
                  <a:lnTo>
                    <a:pt x="6" y="168"/>
                  </a:lnTo>
                  <a:lnTo>
                    <a:pt x="0" y="175"/>
                  </a:lnTo>
                  <a:lnTo>
                    <a:pt x="12" y="193"/>
                  </a:lnTo>
                  <a:lnTo>
                    <a:pt x="30" y="199"/>
                  </a:lnTo>
                  <a:lnTo>
                    <a:pt x="24" y="217"/>
                  </a:lnTo>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solidFill>
                  <a:srgbClr val="FFFFFF"/>
                </a:solidFill>
              </a:endParaRPr>
            </a:p>
          </p:txBody>
        </p:sp>
        <p:sp>
          <p:nvSpPr>
            <p:cNvPr id="502" name="Freeform 501"/>
            <p:cNvSpPr>
              <a:spLocks/>
            </p:cNvSpPr>
            <p:nvPr/>
          </p:nvSpPr>
          <p:spPr bwMode="auto">
            <a:xfrm>
              <a:off x="5759281" y="5089634"/>
              <a:ext cx="431941" cy="370782"/>
            </a:xfrm>
            <a:custGeom>
              <a:avLst/>
              <a:gdLst>
                <a:gd name="T0" fmla="*/ 2147483647 w 51"/>
                <a:gd name="T1" fmla="*/ 2147483647 h 45"/>
                <a:gd name="T2" fmla="*/ 2147483647 w 51"/>
                <a:gd name="T3" fmla="*/ 2147483647 h 45"/>
                <a:gd name="T4" fmla="*/ 2147483647 w 51"/>
                <a:gd name="T5" fmla="*/ 2147483647 h 45"/>
                <a:gd name="T6" fmla="*/ 2147483647 w 51"/>
                <a:gd name="T7" fmla="*/ 2147483647 h 45"/>
                <a:gd name="T8" fmla="*/ 2147483647 w 51"/>
                <a:gd name="T9" fmla="*/ 0 h 45"/>
                <a:gd name="T10" fmla="*/ 2147483647 w 51"/>
                <a:gd name="T11" fmla="*/ 2147483647 h 45"/>
                <a:gd name="T12" fmla="*/ 2147483647 w 51"/>
                <a:gd name="T13" fmla="*/ 2147483647 h 45"/>
                <a:gd name="T14" fmla="*/ 2147483647 w 51"/>
                <a:gd name="T15" fmla="*/ 2147483647 h 45"/>
                <a:gd name="T16" fmla="*/ 2147483647 w 51"/>
                <a:gd name="T17" fmla="*/ 2147483647 h 45"/>
                <a:gd name="T18" fmla="*/ 2147483647 w 51"/>
                <a:gd name="T19" fmla="*/ 2147483647 h 45"/>
                <a:gd name="T20" fmla="*/ 2147483647 w 51"/>
                <a:gd name="T21" fmla="*/ 2147483647 h 45"/>
                <a:gd name="T22" fmla="*/ 2147483647 w 51"/>
                <a:gd name="T23" fmla="*/ 2147483647 h 45"/>
                <a:gd name="T24" fmla="*/ 2147483647 w 51"/>
                <a:gd name="T25" fmla="*/ 2147483647 h 45"/>
                <a:gd name="T26" fmla="*/ 2147483647 w 51"/>
                <a:gd name="T27" fmla="*/ 2147483647 h 45"/>
                <a:gd name="T28" fmla="*/ 2147483647 w 51"/>
                <a:gd name="T29" fmla="*/ 2147483647 h 45"/>
                <a:gd name="T30" fmla="*/ 2147483647 w 51"/>
                <a:gd name="T31" fmla="*/ 2147483647 h 45"/>
                <a:gd name="T32" fmla="*/ 2147483647 w 51"/>
                <a:gd name="T33" fmla="*/ 2147483647 h 45"/>
                <a:gd name="T34" fmla="*/ 0 w 51"/>
                <a:gd name="T35" fmla="*/ 2147483647 h 45"/>
                <a:gd name="T36" fmla="*/ 2147483647 w 51"/>
                <a:gd name="T37" fmla="*/ 2147483647 h 45"/>
                <a:gd name="T38" fmla="*/ 2147483647 w 51"/>
                <a:gd name="T39" fmla="*/ 2147483647 h 45"/>
                <a:gd name="T40" fmla="*/ 2147483647 w 51"/>
                <a:gd name="T41" fmla="*/ 2147483647 h 45"/>
                <a:gd name="T42" fmla="*/ 2147483647 w 51"/>
                <a:gd name="T43" fmla="*/ 2147483647 h 45"/>
                <a:gd name="T44" fmla="*/ 2147483647 w 51"/>
                <a:gd name="T45" fmla="*/ 2147483647 h 45"/>
                <a:gd name="T46" fmla="*/ 2147483647 w 51"/>
                <a:gd name="T47" fmla="*/ 2147483647 h 45"/>
                <a:gd name="T48" fmla="*/ 2147483647 w 51"/>
                <a:gd name="T49" fmla="*/ 2147483647 h 45"/>
                <a:gd name="T50" fmla="*/ 2147483647 w 51"/>
                <a:gd name="T51" fmla="*/ 2147483647 h 45"/>
                <a:gd name="T52" fmla="*/ 2147483647 w 51"/>
                <a:gd name="T53" fmla="*/ 2147483647 h 45"/>
                <a:gd name="T54" fmla="*/ 2147483647 w 51"/>
                <a:gd name="T55" fmla="*/ 2147483647 h 45"/>
                <a:gd name="T56" fmla="*/ 2147483647 w 51"/>
                <a:gd name="T57" fmla="*/ 2147483647 h 45"/>
                <a:gd name="T58" fmla="*/ 2147483647 w 51"/>
                <a:gd name="T59" fmla="*/ 2147483647 h 45"/>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0" t="0" r="r" b="b"/>
              <a:pathLst>
                <a:path w="51" h="45">
                  <a:moveTo>
                    <a:pt x="48" y="1"/>
                  </a:moveTo>
                  <a:cubicBezTo>
                    <a:pt x="47" y="1"/>
                    <a:pt x="47" y="1"/>
                    <a:pt x="47" y="1"/>
                  </a:cubicBezTo>
                  <a:cubicBezTo>
                    <a:pt x="46" y="2"/>
                    <a:pt x="46" y="2"/>
                    <a:pt x="46" y="2"/>
                  </a:cubicBezTo>
                  <a:cubicBezTo>
                    <a:pt x="47" y="1"/>
                    <a:pt x="47" y="1"/>
                    <a:pt x="47" y="1"/>
                  </a:cubicBezTo>
                  <a:cubicBezTo>
                    <a:pt x="41" y="0"/>
                    <a:pt x="41" y="0"/>
                    <a:pt x="41" y="0"/>
                  </a:cubicBezTo>
                  <a:cubicBezTo>
                    <a:pt x="34" y="5"/>
                    <a:pt x="34" y="5"/>
                    <a:pt x="34" y="5"/>
                  </a:cubicBezTo>
                  <a:cubicBezTo>
                    <a:pt x="26" y="12"/>
                    <a:pt x="26" y="12"/>
                    <a:pt x="26" y="12"/>
                  </a:cubicBezTo>
                  <a:cubicBezTo>
                    <a:pt x="22" y="12"/>
                    <a:pt x="22" y="12"/>
                    <a:pt x="22" y="12"/>
                  </a:cubicBezTo>
                  <a:cubicBezTo>
                    <a:pt x="17" y="15"/>
                    <a:pt x="17" y="15"/>
                    <a:pt x="17" y="15"/>
                  </a:cubicBezTo>
                  <a:cubicBezTo>
                    <a:pt x="14" y="15"/>
                    <a:pt x="14" y="15"/>
                    <a:pt x="14" y="15"/>
                  </a:cubicBezTo>
                  <a:cubicBezTo>
                    <a:pt x="13" y="13"/>
                    <a:pt x="13" y="13"/>
                    <a:pt x="13" y="13"/>
                  </a:cubicBezTo>
                  <a:cubicBezTo>
                    <a:pt x="11" y="9"/>
                    <a:pt x="11" y="9"/>
                    <a:pt x="11" y="9"/>
                  </a:cubicBezTo>
                  <a:cubicBezTo>
                    <a:pt x="11" y="11"/>
                    <a:pt x="11" y="11"/>
                    <a:pt x="11" y="11"/>
                  </a:cubicBezTo>
                  <a:cubicBezTo>
                    <a:pt x="11" y="9"/>
                    <a:pt x="11" y="9"/>
                    <a:pt x="11" y="9"/>
                  </a:cubicBezTo>
                  <a:cubicBezTo>
                    <a:pt x="9" y="23"/>
                    <a:pt x="9" y="23"/>
                    <a:pt x="9" y="23"/>
                  </a:cubicBezTo>
                  <a:cubicBezTo>
                    <a:pt x="6" y="24"/>
                    <a:pt x="6" y="24"/>
                    <a:pt x="6" y="24"/>
                  </a:cubicBezTo>
                  <a:cubicBezTo>
                    <a:pt x="1" y="22"/>
                    <a:pt x="1" y="22"/>
                    <a:pt x="1" y="22"/>
                  </a:cubicBezTo>
                  <a:cubicBezTo>
                    <a:pt x="0" y="24"/>
                    <a:pt x="0" y="24"/>
                    <a:pt x="0" y="24"/>
                  </a:cubicBezTo>
                  <a:cubicBezTo>
                    <a:pt x="2" y="27"/>
                    <a:pt x="2" y="27"/>
                    <a:pt x="2" y="27"/>
                  </a:cubicBezTo>
                  <a:cubicBezTo>
                    <a:pt x="5" y="35"/>
                    <a:pt x="5" y="35"/>
                    <a:pt x="5" y="35"/>
                  </a:cubicBezTo>
                  <a:cubicBezTo>
                    <a:pt x="5" y="39"/>
                    <a:pt x="5" y="39"/>
                    <a:pt x="5" y="39"/>
                  </a:cubicBezTo>
                  <a:cubicBezTo>
                    <a:pt x="9" y="45"/>
                    <a:pt x="9" y="45"/>
                    <a:pt x="9" y="45"/>
                  </a:cubicBezTo>
                  <a:cubicBezTo>
                    <a:pt x="17" y="43"/>
                    <a:pt x="17" y="43"/>
                    <a:pt x="17" y="43"/>
                  </a:cubicBezTo>
                  <a:cubicBezTo>
                    <a:pt x="25" y="42"/>
                    <a:pt x="25" y="42"/>
                    <a:pt x="25" y="42"/>
                  </a:cubicBezTo>
                  <a:cubicBezTo>
                    <a:pt x="32" y="41"/>
                    <a:pt x="32" y="41"/>
                    <a:pt x="32" y="41"/>
                  </a:cubicBezTo>
                  <a:cubicBezTo>
                    <a:pt x="47" y="25"/>
                    <a:pt x="47" y="25"/>
                    <a:pt x="47" y="25"/>
                  </a:cubicBezTo>
                  <a:cubicBezTo>
                    <a:pt x="47" y="25"/>
                    <a:pt x="50" y="19"/>
                    <a:pt x="51" y="16"/>
                  </a:cubicBezTo>
                  <a:cubicBezTo>
                    <a:pt x="51" y="16"/>
                    <a:pt x="51" y="16"/>
                    <a:pt x="51" y="16"/>
                  </a:cubicBezTo>
                  <a:cubicBezTo>
                    <a:pt x="49" y="16"/>
                    <a:pt x="49" y="16"/>
                    <a:pt x="49" y="16"/>
                  </a:cubicBezTo>
                  <a:lnTo>
                    <a:pt x="48" y="1"/>
                  </a:lnTo>
                  <a:close/>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solidFill>
                  <a:srgbClr val="FFFFFF"/>
                </a:solidFill>
              </a:endParaRPr>
            </a:p>
          </p:txBody>
        </p:sp>
        <p:sp>
          <p:nvSpPr>
            <p:cNvPr id="503" name="Freeform 502"/>
            <p:cNvSpPr>
              <a:spLocks/>
            </p:cNvSpPr>
            <p:nvPr/>
          </p:nvSpPr>
          <p:spPr bwMode="auto">
            <a:xfrm>
              <a:off x="5852208" y="4968256"/>
              <a:ext cx="256410" cy="246080"/>
            </a:xfrm>
            <a:custGeom>
              <a:avLst/>
              <a:gdLst>
                <a:gd name="T0" fmla="*/ 2147483647 w 180"/>
                <a:gd name="T1" fmla="*/ 2147483647 h 180"/>
                <a:gd name="T2" fmla="*/ 2147483647 w 180"/>
                <a:gd name="T3" fmla="*/ 2147483647 h 180"/>
                <a:gd name="T4" fmla="*/ 2147483647 w 180"/>
                <a:gd name="T5" fmla="*/ 2147483647 h 180"/>
                <a:gd name="T6" fmla="*/ 2147483647 w 180"/>
                <a:gd name="T7" fmla="*/ 2147483647 h 180"/>
                <a:gd name="T8" fmla="*/ 2147483647 w 180"/>
                <a:gd name="T9" fmla="*/ 2147483647 h 180"/>
                <a:gd name="T10" fmla="*/ 2147483647 w 180"/>
                <a:gd name="T11" fmla="*/ 2147483647 h 180"/>
                <a:gd name="T12" fmla="*/ 2147483647 w 180"/>
                <a:gd name="T13" fmla="*/ 2147483647 h 180"/>
                <a:gd name="T14" fmla="*/ 2147483647 w 180"/>
                <a:gd name="T15" fmla="*/ 0 h 180"/>
                <a:gd name="T16" fmla="*/ 2147483647 w 180"/>
                <a:gd name="T17" fmla="*/ 2147483647 h 180"/>
                <a:gd name="T18" fmla="*/ 2147483647 w 180"/>
                <a:gd name="T19" fmla="*/ 2147483647 h 180"/>
                <a:gd name="T20" fmla="*/ 2147483647 w 180"/>
                <a:gd name="T21" fmla="*/ 2147483647 h 180"/>
                <a:gd name="T22" fmla="*/ 0 w 180"/>
                <a:gd name="T23" fmla="*/ 2147483647 h 180"/>
                <a:gd name="T24" fmla="*/ 0 w 180"/>
                <a:gd name="T25" fmla="*/ 2147483647 h 180"/>
                <a:gd name="T26" fmla="*/ 2147483647 w 180"/>
                <a:gd name="T27" fmla="*/ 2147483647 h 180"/>
                <a:gd name="T28" fmla="*/ 2147483647 w 180"/>
                <a:gd name="T29" fmla="*/ 2147483647 h 180"/>
                <a:gd name="T30" fmla="*/ 2147483647 w 180"/>
                <a:gd name="T31" fmla="*/ 2147483647 h 180"/>
                <a:gd name="T32" fmla="*/ 2147483647 w 180"/>
                <a:gd name="T33" fmla="*/ 2147483647 h 180"/>
                <a:gd name="T34" fmla="*/ 2147483647 w 180"/>
                <a:gd name="T35" fmla="*/ 2147483647 h 180"/>
                <a:gd name="T36" fmla="*/ 2147483647 w 180"/>
                <a:gd name="T37" fmla="*/ 2147483647 h 180"/>
                <a:gd name="T38" fmla="*/ 2147483647 w 180"/>
                <a:gd name="T39" fmla="*/ 2147483647 h 180"/>
                <a:gd name="T40" fmla="*/ 2147483647 w 180"/>
                <a:gd name="T41" fmla="*/ 2147483647 h 180"/>
                <a:gd name="T42" fmla="*/ 2147483647 w 180"/>
                <a:gd name="T43" fmla="*/ 2147483647 h 1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180" h="180">
                  <a:moveTo>
                    <a:pt x="144" y="54"/>
                  </a:moveTo>
                  <a:lnTo>
                    <a:pt x="132" y="54"/>
                  </a:lnTo>
                  <a:lnTo>
                    <a:pt x="114" y="30"/>
                  </a:lnTo>
                  <a:lnTo>
                    <a:pt x="102" y="6"/>
                  </a:lnTo>
                  <a:lnTo>
                    <a:pt x="96" y="6"/>
                  </a:lnTo>
                  <a:lnTo>
                    <a:pt x="84" y="12"/>
                  </a:lnTo>
                  <a:lnTo>
                    <a:pt x="96" y="6"/>
                  </a:lnTo>
                  <a:lnTo>
                    <a:pt x="84" y="0"/>
                  </a:lnTo>
                  <a:lnTo>
                    <a:pt x="66" y="6"/>
                  </a:lnTo>
                  <a:lnTo>
                    <a:pt x="18" y="18"/>
                  </a:lnTo>
                  <a:lnTo>
                    <a:pt x="12" y="84"/>
                  </a:lnTo>
                  <a:lnTo>
                    <a:pt x="0" y="90"/>
                  </a:lnTo>
                  <a:lnTo>
                    <a:pt x="0" y="144"/>
                  </a:lnTo>
                  <a:lnTo>
                    <a:pt x="12" y="168"/>
                  </a:lnTo>
                  <a:lnTo>
                    <a:pt x="18" y="180"/>
                  </a:lnTo>
                  <a:lnTo>
                    <a:pt x="36" y="180"/>
                  </a:lnTo>
                  <a:lnTo>
                    <a:pt x="66" y="162"/>
                  </a:lnTo>
                  <a:lnTo>
                    <a:pt x="90" y="162"/>
                  </a:lnTo>
                  <a:lnTo>
                    <a:pt x="138" y="120"/>
                  </a:lnTo>
                  <a:lnTo>
                    <a:pt x="180" y="90"/>
                  </a:lnTo>
                  <a:lnTo>
                    <a:pt x="150" y="78"/>
                  </a:lnTo>
                  <a:lnTo>
                    <a:pt x="144" y="54"/>
                  </a:lnTo>
                  <a:close/>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solidFill>
                  <a:srgbClr val="FFFFFF"/>
                </a:solidFill>
              </a:endParaRPr>
            </a:p>
          </p:txBody>
        </p:sp>
        <p:sp>
          <p:nvSpPr>
            <p:cNvPr id="504" name="Freeform 503"/>
            <p:cNvSpPr>
              <a:spLocks/>
            </p:cNvSpPr>
            <p:nvPr/>
          </p:nvSpPr>
          <p:spPr bwMode="auto">
            <a:xfrm>
              <a:off x="6115502" y="4778707"/>
              <a:ext cx="290830" cy="442279"/>
            </a:xfrm>
            <a:custGeom>
              <a:avLst/>
              <a:gdLst>
                <a:gd name="T0" fmla="*/ 2147483647 w 34"/>
                <a:gd name="T1" fmla="*/ 2147483647 h 54"/>
                <a:gd name="T2" fmla="*/ 2147483647 w 34"/>
                <a:gd name="T3" fmla="*/ 2147483647 h 54"/>
                <a:gd name="T4" fmla="*/ 2147483647 w 34"/>
                <a:gd name="T5" fmla="*/ 2147483647 h 54"/>
                <a:gd name="T6" fmla="*/ 2147483647 w 34"/>
                <a:gd name="T7" fmla="*/ 2147483647 h 54"/>
                <a:gd name="T8" fmla="*/ 2147483647 w 34"/>
                <a:gd name="T9" fmla="*/ 2147483647 h 54"/>
                <a:gd name="T10" fmla="*/ 2147483647 w 34"/>
                <a:gd name="T11" fmla="*/ 2147483647 h 54"/>
                <a:gd name="T12" fmla="*/ 2147483647 w 34"/>
                <a:gd name="T13" fmla="*/ 2147483647 h 54"/>
                <a:gd name="T14" fmla="*/ 2147483647 w 34"/>
                <a:gd name="T15" fmla="*/ 2147483647 h 54"/>
                <a:gd name="T16" fmla="*/ 2147483647 w 34"/>
                <a:gd name="T17" fmla="*/ 2147483647 h 54"/>
                <a:gd name="T18" fmla="*/ 2147483647 w 34"/>
                <a:gd name="T19" fmla="*/ 2147483647 h 54"/>
                <a:gd name="T20" fmla="*/ 2147483647 w 34"/>
                <a:gd name="T21" fmla="*/ 2147483647 h 54"/>
                <a:gd name="T22" fmla="*/ 2147483647 w 34"/>
                <a:gd name="T23" fmla="*/ 2147483647 h 54"/>
                <a:gd name="T24" fmla="*/ 0 w 34"/>
                <a:gd name="T25" fmla="*/ 2147483647 h 54"/>
                <a:gd name="T26" fmla="*/ 0 w 34"/>
                <a:gd name="T27" fmla="*/ 2147483647 h 54"/>
                <a:gd name="T28" fmla="*/ 2147483647 w 34"/>
                <a:gd name="T29" fmla="*/ 2147483647 h 54"/>
                <a:gd name="T30" fmla="*/ 2147483647 w 34"/>
                <a:gd name="T31" fmla="*/ 2147483647 h 54"/>
                <a:gd name="T32" fmla="*/ 2147483647 w 34"/>
                <a:gd name="T33" fmla="*/ 2147483647 h 54"/>
                <a:gd name="T34" fmla="*/ 2147483647 w 34"/>
                <a:gd name="T35" fmla="*/ 2147483647 h 54"/>
                <a:gd name="T36" fmla="*/ 2147483647 w 34"/>
                <a:gd name="T37" fmla="*/ 2147483647 h 54"/>
                <a:gd name="T38" fmla="*/ 2147483647 w 34"/>
                <a:gd name="T39" fmla="*/ 2147483647 h 54"/>
                <a:gd name="T40" fmla="*/ 2147483647 w 34"/>
                <a:gd name="T41" fmla="*/ 2147483647 h 54"/>
                <a:gd name="T42" fmla="*/ 2147483647 w 34"/>
                <a:gd name="T43" fmla="*/ 2147483647 h 54"/>
                <a:gd name="T44" fmla="*/ 2147483647 w 34"/>
                <a:gd name="T45" fmla="*/ 2147483647 h 54"/>
                <a:gd name="T46" fmla="*/ 2147483647 w 34"/>
                <a:gd name="T47" fmla="*/ 2147483647 h 54"/>
                <a:gd name="T48" fmla="*/ 2147483647 w 34"/>
                <a:gd name="T49" fmla="*/ 2147483647 h 54"/>
                <a:gd name="T50" fmla="*/ 2147483647 w 34"/>
                <a:gd name="T51" fmla="*/ 2147483647 h 54"/>
                <a:gd name="T52" fmla="*/ 2147483647 w 34"/>
                <a:gd name="T53" fmla="*/ 2147483647 h 54"/>
                <a:gd name="T54" fmla="*/ 2147483647 w 34"/>
                <a:gd name="T55" fmla="*/ 2147483647 h 54"/>
                <a:gd name="T56" fmla="*/ 2147483647 w 34"/>
                <a:gd name="T57" fmla="*/ 2147483647 h 54"/>
                <a:gd name="T58" fmla="*/ 2147483647 w 34"/>
                <a:gd name="T59" fmla="*/ 2147483647 h 54"/>
                <a:gd name="T60" fmla="*/ 2147483647 w 34"/>
                <a:gd name="T61" fmla="*/ 2147483647 h 54"/>
                <a:gd name="T62" fmla="*/ 2147483647 w 34"/>
                <a:gd name="T63" fmla="*/ 2147483647 h 54"/>
                <a:gd name="T64" fmla="*/ 2147483647 w 34"/>
                <a:gd name="T65" fmla="*/ 2147483647 h 54"/>
                <a:gd name="T66" fmla="*/ 2147483647 w 34"/>
                <a:gd name="T67" fmla="*/ 2147483647 h 54"/>
                <a:gd name="T68" fmla="*/ 2147483647 w 34"/>
                <a:gd name="T69" fmla="*/ 0 h 54"/>
                <a:gd name="T70" fmla="*/ 2147483647 w 34"/>
                <a:gd name="T71" fmla="*/ 0 h 54"/>
                <a:gd name="T72" fmla="*/ 2147483647 w 34"/>
                <a:gd name="T73" fmla="*/ 2147483647 h 54"/>
                <a:gd name="T74" fmla="*/ 2147483647 w 34"/>
                <a:gd name="T75" fmla="*/ 2147483647 h 54"/>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0" t="0" r="r" b="b"/>
              <a:pathLst>
                <a:path w="34" h="54">
                  <a:moveTo>
                    <a:pt x="22" y="2"/>
                  </a:moveTo>
                  <a:cubicBezTo>
                    <a:pt x="17" y="3"/>
                    <a:pt x="17" y="3"/>
                    <a:pt x="17" y="3"/>
                  </a:cubicBezTo>
                  <a:cubicBezTo>
                    <a:pt x="17" y="4"/>
                    <a:pt x="17" y="4"/>
                    <a:pt x="17" y="4"/>
                  </a:cubicBezTo>
                  <a:cubicBezTo>
                    <a:pt x="17" y="3"/>
                    <a:pt x="17" y="3"/>
                    <a:pt x="17" y="3"/>
                  </a:cubicBezTo>
                  <a:cubicBezTo>
                    <a:pt x="16" y="3"/>
                    <a:pt x="16" y="3"/>
                    <a:pt x="16" y="3"/>
                  </a:cubicBezTo>
                  <a:cubicBezTo>
                    <a:pt x="16" y="8"/>
                    <a:pt x="16" y="8"/>
                    <a:pt x="16" y="8"/>
                  </a:cubicBezTo>
                  <a:cubicBezTo>
                    <a:pt x="19" y="13"/>
                    <a:pt x="19" y="13"/>
                    <a:pt x="19" y="13"/>
                  </a:cubicBezTo>
                  <a:cubicBezTo>
                    <a:pt x="19" y="16"/>
                    <a:pt x="19" y="16"/>
                    <a:pt x="19" y="16"/>
                  </a:cubicBezTo>
                  <a:cubicBezTo>
                    <a:pt x="16" y="18"/>
                    <a:pt x="16" y="18"/>
                    <a:pt x="16" y="18"/>
                  </a:cubicBezTo>
                  <a:cubicBezTo>
                    <a:pt x="15" y="16"/>
                    <a:pt x="15" y="16"/>
                    <a:pt x="15" y="16"/>
                  </a:cubicBezTo>
                  <a:cubicBezTo>
                    <a:pt x="13" y="13"/>
                    <a:pt x="13" y="13"/>
                    <a:pt x="13" y="13"/>
                  </a:cubicBezTo>
                  <a:cubicBezTo>
                    <a:pt x="9" y="11"/>
                    <a:pt x="9" y="11"/>
                    <a:pt x="9" y="11"/>
                  </a:cubicBezTo>
                  <a:cubicBezTo>
                    <a:pt x="0" y="15"/>
                    <a:pt x="0" y="15"/>
                    <a:pt x="0" y="15"/>
                  </a:cubicBezTo>
                  <a:cubicBezTo>
                    <a:pt x="0" y="16"/>
                    <a:pt x="0" y="16"/>
                    <a:pt x="0" y="16"/>
                  </a:cubicBezTo>
                  <a:cubicBezTo>
                    <a:pt x="1" y="16"/>
                    <a:pt x="1" y="16"/>
                    <a:pt x="1" y="16"/>
                  </a:cubicBezTo>
                  <a:cubicBezTo>
                    <a:pt x="2" y="15"/>
                    <a:pt x="2" y="15"/>
                    <a:pt x="2" y="15"/>
                  </a:cubicBezTo>
                  <a:cubicBezTo>
                    <a:pt x="1" y="16"/>
                    <a:pt x="1" y="16"/>
                    <a:pt x="1" y="16"/>
                  </a:cubicBezTo>
                  <a:cubicBezTo>
                    <a:pt x="9" y="19"/>
                    <a:pt x="9" y="19"/>
                    <a:pt x="9" y="19"/>
                  </a:cubicBezTo>
                  <a:cubicBezTo>
                    <a:pt x="9" y="23"/>
                    <a:pt x="9" y="23"/>
                    <a:pt x="9" y="23"/>
                  </a:cubicBezTo>
                  <a:cubicBezTo>
                    <a:pt x="9" y="28"/>
                    <a:pt x="9" y="28"/>
                    <a:pt x="9" y="28"/>
                  </a:cubicBezTo>
                  <a:cubicBezTo>
                    <a:pt x="7" y="36"/>
                    <a:pt x="7" y="36"/>
                    <a:pt x="7" y="36"/>
                  </a:cubicBezTo>
                  <a:cubicBezTo>
                    <a:pt x="5" y="39"/>
                    <a:pt x="5" y="39"/>
                    <a:pt x="5" y="39"/>
                  </a:cubicBezTo>
                  <a:cubicBezTo>
                    <a:pt x="6" y="39"/>
                    <a:pt x="6" y="39"/>
                    <a:pt x="6" y="39"/>
                  </a:cubicBezTo>
                  <a:cubicBezTo>
                    <a:pt x="7" y="54"/>
                    <a:pt x="7" y="54"/>
                    <a:pt x="7" y="54"/>
                  </a:cubicBezTo>
                  <a:cubicBezTo>
                    <a:pt x="9" y="54"/>
                    <a:pt x="9" y="54"/>
                    <a:pt x="9" y="54"/>
                  </a:cubicBezTo>
                  <a:cubicBezTo>
                    <a:pt x="10" y="51"/>
                    <a:pt x="9" y="51"/>
                    <a:pt x="9" y="51"/>
                  </a:cubicBezTo>
                  <a:cubicBezTo>
                    <a:pt x="16" y="45"/>
                    <a:pt x="16" y="45"/>
                    <a:pt x="16" y="45"/>
                  </a:cubicBezTo>
                  <a:cubicBezTo>
                    <a:pt x="18" y="40"/>
                    <a:pt x="18" y="40"/>
                    <a:pt x="18" y="40"/>
                  </a:cubicBezTo>
                  <a:cubicBezTo>
                    <a:pt x="16" y="31"/>
                    <a:pt x="16" y="31"/>
                    <a:pt x="16" y="31"/>
                  </a:cubicBezTo>
                  <a:cubicBezTo>
                    <a:pt x="21" y="25"/>
                    <a:pt x="21" y="25"/>
                    <a:pt x="21" y="25"/>
                  </a:cubicBezTo>
                  <a:cubicBezTo>
                    <a:pt x="30" y="20"/>
                    <a:pt x="30" y="20"/>
                    <a:pt x="30" y="20"/>
                  </a:cubicBezTo>
                  <a:cubicBezTo>
                    <a:pt x="33" y="16"/>
                    <a:pt x="33" y="16"/>
                    <a:pt x="33" y="16"/>
                  </a:cubicBezTo>
                  <a:cubicBezTo>
                    <a:pt x="34" y="11"/>
                    <a:pt x="34" y="11"/>
                    <a:pt x="34" y="11"/>
                  </a:cubicBezTo>
                  <a:cubicBezTo>
                    <a:pt x="33" y="4"/>
                    <a:pt x="33" y="4"/>
                    <a:pt x="33" y="4"/>
                  </a:cubicBezTo>
                  <a:cubicBezTo>
                    <a:pt x="33" y="0"/>
                    <a:pt x="33" y="0"/>
                    <a:pt x="33" y="0"/>
                  </a:cubicBezTo>
                  <a:cubicBezTo>
                    <a:pt x="33" y="0"/>
                    <a:pt x="33" y="0"/>
                    <a:pt x="33" y="0"/>
                  </a:cubicBezTo>
                  <a:cubicBezTo>
                    <a:pt x="30" y="1"/>
                    <a:pt x="30" y="1"/>
                    <a:pt x="30" y="1"/>
                  </a:cubicBezTo>
                  <a:lnTo>
                    <a:pt x="22" y="2"/>
                  </a:lnTo>
                  <a:close/>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solidFill>
                  <a:srgbClr val="FFFFFF"/>
                </a:solidFill>
              </a:endParaRPr>
            </a:p>
          </p:txBody>
        </p:sp>
        <p:sp>
          <p:nvSpPr>
            <p:cNvPr id="505" name="Freeform 504"/>
            <p:cNvSpPr>
              <a:spLocks/>
            </p:cNvSpPr>
            <p:nvPr/>
          </p:nvSpPr>
          <p:spPr bwMode="auto">
            <a:xfrm>
              <a:off x="6115502" y="4525977"/>
              <a:ext cx="282225" cy="277672"/>
            </a:xfrm>
            <a:custGeom>
              <a:avLst/>
              <a:gdLst>
                <a:gd name="T0" fmla="*/ 2147483647 w 33"/>
                <a:gd name="T1" fmla="*/ 2147483647 h 34"/>
                <a:gd name="T2" fmla="*/ 2147483647 w 33"/>
                <a:gd name="T3" fmla="*/ 2147483647 h 34"/>
                <a:gd name="T4" fmla="*/ 2147483647 w 33"/>
                <a:gd name="T5" fmla="*/ 2147483647 h 34"/>
                <a:gd name="T6" fmla="*/ 2147483647 w 33"/>
                <a:gd name="T7" fmla="*/ 2147483647 h 34"/>
                <a:gd name="T8" fmla="*/ 2147483647 w 33"/>
                <a:gd name="T9" fmla="*/ 0 h 34"/>
                <a:gd name="T10" fmla="*/ 2147483647 w 33"/>
                <a:gd name="T11" fmla="*/ 2147483647 h 34"/>
                <a:gd name="T12" fmla="*/ 2147483647 w 33"/>
                <a:gd name="T13" fmla="*/ 2147483647 h 34"/>
                <a:gd name="T14" fmla="*/ 2147483647 w 33"/>
                <a:gd name="T15" fmla="*/ 2147483647 h 34"/>
                <a:gd name="T16" fmla="*/ 2147483647 w 33"/>
                <a:gd name="T17" fmla="*/ 2147483647 h 34"/>
                <a:gd name="T18" fmla="*/ 2147483647 w 33"/>
                <a:gd name="T19" fmla="*/ 2147483647 h 34"/>
                <a:gd name="T20" fmla="*/ 2147483647 w 33"/>
                <a:gd name="T21" fmla="*/ 2147483647 h 34"/>
                <a:gd name="T22" fmla="*/ 0 w 33"/>
                <a:gd name="T23" fmla="*/ 2147483647 h 34"/>
                <a:gd name="T24" fmla="*/ 2147483647 w 33"/>
                <a:gd name="T25" fmla="*/ 2147483647 h 34"/>
                <a:gd name="T26" fmla="*/ 2147483647 w 33"/>
                <a:gd name="T27" fmla="*/ 2147483647 h 34"/>
                <a:gd name="T28" fmla="*/ 2147483647 w 33"/>
                <a:gd name="T29" fmla="*/ 2147483647 h 34"/>
                <a:gd name="T30" fmla="*/ 2147483647 w 33"/>
                <a:gd name="T31" fmla="*/ 2147483647 h 34"/>
                <a:gd name="T32" fmla="*/ 2147483647 w 33"/>
                <a:gd name="T33" fmla="*/ 2147483647 h 34"/>
                <a:gd name="T34" fmla="*/ 2147483647 w 33"/>
                <a:gd name="T35" fmla="*/ 2147483647 h 34"/>
                <a:gd name="T36" fmla="*/ 2147483647 w 33"/>
                <a:gd name="T37" fmla="*/ 2147483647 h 34"/>
                <a:gd name="T38" fmla="*/ 2147483647 w 33"/>
                <a:gd name="T39" fmla="*/ 2147483647 h 34"/>
                <a:gd name="T40" fmla="*/ 2147483647 w 33"/>
                <a:gd name="T41" fmla="*/ 2147483647 h 34"/>
                <a:gd name="T42" fmla="*/ 2147483647 w 33"/>
                <a:gd name="T43" fmla="*/ 2147483647 h 34"/>
                <a:gd name="T44" fmla="*/ 2147483647 w 33"/>
                <a:gd name="T45" fmla="*/ 2147483647 h 34"/>
                <a:gd name="T46" fmla="*/ 2147483647 w 33"/>
                <a:gd name="T47" fmla="*/ 2147483647 h 34"/>
                <a:gd name="T48" fmla="*/ 2147483647 w 33"/>
                <a:gd name="T49" fmla="*/ 2147483647 h 34"/>
                <a:gd name="T50" fmla="*/ 2147483647 w 33"/>
                <a:gd name="T51" fmla="*/ 2147483647 h 34"/>
                <a:gd name="T52" fmla="*/ 2147483647 w 33"/>
                <a:gd name="T53" fmla="*/ 2147483647 h 34"/>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0" t="0" r="r" b="b"/>
              <a:pathLst>
                <a:path w="33" h="34">
                  <a:moveTo>
                    <a:pt x="25" y="6"/>
                  </a:moveTo>
                  <a:cubicBezTo>
                    <a:pt x="14" y="1"/>
                    <a:pt x="14" y="1"/>
                    <a:pt x="14" y="1"/>
                  </a:cubicBezTo>
                  <a:cubicBezTo>
                    <a:pt x="14" y="1"/>
                    <a:pt x="14" y="1"/>
                    <a:pt x="14" y="1"/>
                  </a:cubicBezTo>
                  <a:cubicBezTo>
                    <a:pt x="14" y="1"/>
                    <a:pt x="14" y="1"/>
                    <a:pt x="14" y="1"/>
                  </a:cubicBezTo>
                  <a:cubicBezTo>
                    <a:pt x="13" y="0"/>
                    <a:pt x="13" y="0"/>
                    <a:pt x="13" y="0"/>
                  </a:cubicBezTo>
                  <a:cubicBezTo>
                    <a:pt x="12" y="2"/>
                    <a:pt x="12" y="2"/>
                    <a:pt x="12" y="2"/>
                  </a:cubicBezTo>
                  <a:cubicBezTo>
                    <a:pt x="12" y="5"/>
                    <a:pt x="12" y="5"/>
                    <a:pt x="12" y="5"/>
                  </a:cubicBezTo>
                  <a:cubicBezTo>
                    <a:pt x="8" y="5"/>
                    <a:pt x="8" y="5"/>
                    <a:pt x="8" y="5"/>
                  </a:cubicBezTo>
                  <a:cubicBezTo>
                    <a:pt x="6" y="1"/>
                    <a:pt x="6" y="1"/>
                    <a:pt x="6" y="1"/>
                  </a:cubicBezTo>
                  <a:cubicBezTo>
                    <a:pt x="1" y="1"/>
                    <a:pt x="1" y="1"/>
                    <a:pt x="1" y="1"/>
                  </a:cubicBezTo>
                  <a:cubicBezTo>
                    <a:pt x="2" y="8"/>
                    <a:pt x="2" y="8"/>
                    <a:pt x="2" y="8"/>
                  </a:cubicBezTo>
                  <a:cubicBezTo>
                    <a:pt x="0" y="11"/>
                    <a:pt x="0" y="11"/>
                    <a:pt x="0" y="11"/>
                  </a:cubicBezTo>
                  <a:cubicBezTo>
                    <a:pt x="2" y="19"/>
                    <a:pt x="2" y="19"/>
                    <a:pt x="2" y="19"/>
                  </a:cubicBezTo>
                  <a:cubicBezTo>
                    <a:pt x="4" y="24"/>
                    <a:pt x="4" y="24"/>
                    <a:pt x="4" y="24"/>
                  </a:cubicBezTo>
                  <a:cubicBezTo>
                    <a:pt x="4" y="24"/>
                    <a:pt x="8" y="26"/>
                    <a:pt x="9" y="26"/>
                  </a:cubicBezTo>
                  <a:cubicBezTo>
                    <a:pt x="9" y="26"/>
                    <a:pt x="14" y="27"/>
                    <a:pt x="14" y="27"/>
                  </a:cubicBezTo>
                  <a:cubicBezTo>
                    <a:pt x="15" y="29"/>
                    <a:pt x="15" y="29"/>
                    <a:pt x="15" y="29"/>
                  </a:cubicBezTo>
                  <a:cubicBezTo>
                    <a:pt x="17" y="34"/>
                    <a:pt x="17" y="34"/>
                    <a:pt x="17" y="34"/>
                  </a:cubicBezTo>
                  <a:cubicBezTo>
                    <a:pt x="22" y="33"/>
                    <a:pt x="22" y="33"/>
                    <a:pt x="22" y="33"/>
                  </a:cubicBezTo>
                  <a:cubicBezTo>
                    <a:pt x="30" y="32"/>
                    <a:pt x="30" y="32"/>
                    <a:pt x="30" y="32"/>
                  </a:cubicBezTo>
                  <a:cubicBezTo>
                    <a:pt x="33" y="31"/>
                    <a:pt x="33" y="31"/>
                    <a:pt x="33" y="31"/>
                  </a:cubicBezTo>
                  <a:cubicBezTo>
                    <a:pt x="31" y="28"/>
                    <a:pt x="31" y="28"/>
                    <a:pt x="31" y="28"/>
                  </a:cubicBezTo>
                  <a:cubicBezTo>
                    <a:pt x="30" y="19"/>
                    <a:pt x="30" y="19"/>
                    <a:pt x="30" y="19"/>
                  </a:cubicBezTo>
                  <a:cubicBezTo>
                    <a:pt x="30" y="19"/>
                    <a:pt x="28" y="15"/>
                    <a:pt x="28" y="14"/>
                  </a:cubicBezTo>
                  <a:cubicBezTo>
                    <a:pt x="28" y="13"/>
                    <a:pt x="29" y="12"/>
                    <a:pt x="30" y="12"/>
                  </a:cubicBezTo>
                  <a:cubicBezTo>
                    <a:pt x="25" y="9"/>
                    <a:pt x="25" y="9"/>
                    <a:pt x="25" y="9"/>
                  </a:cubicBezTo>
                  <a:lnTo>
                    <a:pt x="25" y="6"/>
                  </a:lnTo>
                  <a:close/>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solidFill>
                  <a:srgbClr val="FFFFFF"/>
                </a:solidFill>
              </a:endParaRPr>
            </a:p>
          </p:txBody>
        </p:sp>
        <p:sp>
          <p:nvSpPr>
            <p:cNvPr id="506" name="Freeform 505"/>
            <p:cNvSpPr>
              <a:spLocks/>
            </p:cNvSpPr>
            <p:nvPr/>
          </p:nvSpPr>
          <p:spPr bwMode="auto">
            <a:xfrm>
              <a:off x="5638818" y="4655667"/>
              <a:ext cx="323526" cy="312588"/>
            </a:xfrm>
            <a:custGeom>
              <a:avLst/>
              <a:gdLst>
                <a:gd name="T0" fmla="*/ 2147483647 w 38"/>
                <a:gd name="T1" fmla="*/ 2147483647 h 38"/>
                <a:gd name="T2" fmla="*/ 2147483647 w 38"/>
                <a:gd name="T3" fmla="*/ 2147483647 h 38"/>
                <a:gd name="T4" fmla="*/ 2147483647 w 38"/>
                <a:gd name="T5" fmla="*/ 2147483647 h 38"/>
                <a:gd name="T6" fmla="*/ 2147483647 w 38"/>
                <a:gd name="T7" fmla="*/ 2147483647 h 38"/>
                <a:gd name="T8" fmla="*/ 2147483647 w 38"/>
                <a:gd name="T9" fmla="*/ 2147483647 h 38"/>
                <a:gd name="T10" fmla="*/ 2147483647 w 38"/>
                <a:gd name="T11" fmla="*/ 2147483647 h 38"/>
                <a:gd name="T12" fmla="*/ 2147483647 w 38"/>
                <a:gd name="T13" fmla="*/ 2147483647 h 38"/>
                <a:gd name="T14" fmla="*/ 2147483647 w 38"/>
                <a:gd name="T15" fmla="*/ 2147483647 h 38"/>
                <a:gd name="T16" fmla="*/ 2147483647 w 38"/>
                <a:gd name="T17" fmla="*/ 2147483647 h 38"/>
                <a:gd name="T18" fmla="*/ 2147483647 w 38"/>
                <a:gd name="T19" fmla="*/ 2147483647 h 38"/>
                <a:gd name="T20" fmla="*/ 2147483647 w 38"/>
                <a:gd name="T21" fmla="*/ 2147483647 h 38"/>
                <a:gd name="T22" fmla="*/ 2147483647 w 38"/>
                <a:gd name="T23" fmla="*/ 2147483647 h 38"/>
                <a:gd name="T24" fmla="*/ 2147483647 w 38"/>
                <a:gd name="T25" fmla="*/ 2147483647 h 38"/>
                <a:gd name="T26" fmla="*/ 2147483647 w 38"/>
                <a:gd name="T27" fmla="*/ 2147483647 h 38"/>
                <a:gd name="T28" fmla="*/ 2147483647 w 38"/>
                <a:gd name="T29" fmla="*/ 2147483647 h 38"/>
                <a:gd name="T30" fmla="*/ 2147483647 w 38"/>
                <a:gd name="T31" fmla="*/ 2147483647 h 38"/>
                <a:gd name="T32" fmla="*/ 2147483647 w 38"/>
                <a:gd name="T33" fmla="*/ 0 h 38"/>
                <a:gd name="T34" fmla="*/ 2147483647 w 38"/>
                <a:gd name="T35" fmla="*/ 0 h 38"/>
                <a:gd name="T36" fmla="*/ 2147483647 w 38"/>
                <a:gd name="T37" fmla="*/ 2147483647 h 38"/>
                <a:gd name="T38" fmla="*/ 2147483647 w 38"/>
                <a:gd name="T39" fmla="*/ 2147483647 h 38"/>
                <a:gd name="T40" fmla="*/ 2147483647 w 38"/>
                <a:gd name="T41" fmla="*/ 2147483647 h 38"/>
                <a:gd name="T42" fmla="*/ 0 w 38"/>
                <a:gd name="T43" fmla="*/ 2147483647 h 38"/>
                <a:gd name="T44" fmla="*/ 0 w 38"/>
                <a:gd name="T45" fmla="*/ 2147483647 h 38"/>
                <a:gd name="T46" fmla="*/ 2147483647 w 38"/>
                <a:gd name="T47" fmla="*/ 2147483647 h 38"/>
                <a:gd name="T48" fmla="*/ 2147483647 w 38"/>
                <a:gd name="T49" fmla="*/ 2147483647 h 38"/>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0" t="0" r="r" b="b"/>
              <a:pathLst>
                <a:path w="38" h="38">
                  <a:moveTo>
                    <a:pt x="4" y="37"/>
                  </a:moveTo>
                  <a:cubicBezTo>
                    <a:pt x="18" y="37"/>
                    <a:pt x="18" y="37"/>
                    <a:pt x="18" y="37"/>
                  </a:cubicBezTo>
                  <a:cubicBezTo>
                    <a:pt x="20" y="38"/>
                    <a:pt x="20" y="38"/>
                    <a:pt x="20" y="38"/>
                  </a:cubicBezTo>
                  <a:cubicBezTo>
                    <a:pt x="28" y="38"/>
                    <a:pt x="28" y="38"/>
                    <a:pt x="28" y="38"/>
                  </a:cubicBezTo>
                  <a:cubicBezTo>
                    <a:pt x="34" y="37"/>
                    <a:pt x="34" y="37"/>
                    <a:pt x="34" y="37"/>
                  </a:cubicBezTo>
                  <a:cubicBezTo>
                    <a:pt x="32" y="33"/>
                    <a:pt x="32" y="33"/>
                    <a:pt x="32" y="33"/>
                  </a:cubicBezTo>
                  <a:cubicBezTo>
                    <a:pt x="32" y="22"/>
                    <a:pt x="32" y="22"/>
                    <a:pt x="32" y="22"/>
                  </a:cubicBezTo>
                  <a:cubicBezTo>
                    <a:pt x="38" y="21"/>
                    <a:pt x="38" y="21"/>
                    <a:pt x="38" y="21"/>
                  </a:cubicBezTo>
                  <a:cubicBezTo>
                    <a:pt x="38" y="17"/>
                    <a:pt x="38" y="17"/>
                    <a:pt x="38" y="17"/>
                  </a:cubicBezTo>
                  <a:cubicBezTo>
                    <a:pt x="37" y="17"/>
                    <a:pt x="37" y="17"/>
                    <a:pt x="37" y="17"/>
                  </a:cubicBezTo>
                  <a:cubicBezTo>
                    <a:pt x="38" y="17"/>
                    <a:pt x="38" y="17"/>
                    <a:pt x="38" y="17"/>
                  </a:cubicBezTo>
                  <a:cubicBezTo>
                    <a:pt x="32" y="16"/>
                    <a:pt x="32" y="16"/>
                    <a:pt x="32" y="16"/>
                  </a:cubicBezTo>
                  <a:cubicBezTo>
                    <a:pt x="30" y="4"/>
                    <a:pt x="30" y="4"/>
                    <a:pt x="30" y="4"/>
                  </a:cubicBezTo>
                  <a:cubicBezTo>
                    <a:pt x="30" y="4"/>
                    <a:pt x="25" y="4"/>
                    <a:pt x="24" y="4"/>
                  </a:cubicBezTo>
                  <a:cubicBezTo>
                    <a:pt x="24" y="4"/>
                    <a:pt x="22" y="6"/>
                    <a:pt x="21" y="6"/>
                  </a:cubicBezTo>
                  <a:cubicBezTo>
                    <a:pt x="20" y="7"/>
                    <a:pt x="19" y="6"/>
                    <a:pt x="18" y="6"/>
                  </a:cubicBezTo>
                  <a:cubicBezTo>
                    <a:pt x="17" y="6"/>
                    <a:pt x="13" y="0"/>
                    <a:pt x="12" y="0"/>
                  </a:cubicBezTo>
                  <a:cubicBezTo>
                    <a:pt x="11" y="0"/>
                    <a:pt x="4" y="0"/>
                    <a:pt x="4" y="0"/>
                  </a:cubicBezTo>
                  <a:cubicBezTo>
                    <a:pt x="1" y="2"/>
                    <a:pt x="1" y="2"/>
                    <a:pt x="1" y="2"/>
                  </a:cubicBezTo>
                  <a:cubicBezTo>
                    <a:pt x="3" y="15"/>
                    <a:pt x="3" y="15"/>
                    <a:pt x="3" y="15"/>
                  </a:cubicBezTo>
                  <a:cubicBezTo>
                    <a:pt x="4" y="21"/>
                    <a:pt x="4" y="21"/>
                    <a:pt x="4" y="21"/>
                  </a:cubicBezTo>
                  <a:cubicBezTo>
                    <a:pt x="0" y="28"/>
                    <a:pt x="0" y="28"/>
                    <a:pt x="0" y="28"/>
                  </a:cubicBezTo>
                  <a:cubicBezTo>
                    <a:pt x="0" y="36"/>
                    <a:pt x="0" y="36"/>
                    <a:pt x="0" y="36"/>
                  </a:cubicBezTo>
                  <a:cubicBezTo>
                    <a:pt x="2" y="35"/>
                    <a:pt x="2" y="35"/>
                    <a:pt x="2" y="35"/>
                  </a:cubicBezTo>
                  <a:lnTo>
                    <a:pt x="4" y="37"/>
                  </a:lnTo>
                  <a:close/>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solidFill>
                  <a:srgbClr val="FFFFFF"/>
                </a:solidFill>
              </a:endParaRPr>
            </a:p>
          </p:txBody>
        </p:sp>
        <p:sp>
          <p:nvSpPr>
            <p:cNvPr id="507" name="Freeform 506"/>
            <p:cNvSpPr>
              <a:spLocks/>
            </p:cNvSpPr>
            <p:nvPr/>
          </p:nvSpPr>
          <p:spPr bwMode="auto">
            <a:xfrm>
              <a:off x="5638818" y="4361369"/>
              <a:ext cx="502497" cy="482185"/>
            </a:xfrm>
            <a:custGeom>
              <a:avLst/>
              <a:gdLst>
                <a:gd name="T0" fmla="*/ 2147483647 w 59"/>
                <a:gd name="T1" fmla="*/ 2147483647 h 59"/>
                <a:gd name="T2" fmla="*/ 2147483647 w 59"/>
                <a:gd name="T3" fmla="*/ 2147483647 h 59"/>
                <a:gd name="T4" fmla="*/ 2147483647 w 59"/>
                <a:gd name="T5" fmla="*/ 2147483647 h 59"/>
                <a:gd name="T6" fmla="*/ 2147483647 w 59"/>
                <a:gd name="T7" fmla="*/ 2147483647 h 59"/>
                <a:gd name="T8" fmla="*/ 2147483647 w 59"/>
                <a:gd name="T9" fmla="*/ 2147483647 h 59"/>
                <a:gd name="T10" fmla="*/ 2147483647 w 59"/>
                <a:gd name="T11" fmla="*/ 2147483647 h 59"/>
                <a:gd name="T12" fmla="*/ 0 w 59"/>
                <a:gd name="T13" fmla="*/ 2147483647 h 59"/>
                <a:gd name="T14" fmla="*/ 2147483647 w 59"/>
                <a:gd name="T15" fmla="*/ 2147483647 h 59"/>
                <a:gd name="T16" fmla="*/ 2147483647 w 59"/>
                <a:gd name="T17" fmla="*/ 2147483647 h 59"/>
                <a:gd name="T18" fmla="*/ 2147483647 w 59"/>
                <a:gd name="T19" fmla="*/ 2147483647 h 59"/>
                <a:gd name="T20" fmla="*/ 2147483647 w 59"/>
                <a:gd name="T21" fmla="*/ 2147483647 h 59"/>
                <a:gd name="T22" fmla="*/ 2147483647 w 59"/>
                <a:gd name="T23" fmla="*/ 2147483647 h 59"/>
                <a:gd name="T24" fmla="*/ 2147483647 w 59"/>
                <a:gd name="T25" fmla="*/ 2147483647 h 59"/>
                <a:gd name="T26" fmla="*/ 2147483647 w 59"/>
                <a:gd name="T27" fmla="*/ 2147483647 h 59"/>
                <a:gd name="T28" fmla="*/ 2147483647 w 59"/>
                <a:gd name="T29" fmla="*/ 2147483647 h 59"/>
                <a:gd name="T30" fmla="*/ 2147483647 w 59"/>
                <a:gd name="T31" fmla="*/ 2147483647 h 59"/>
                <a:gd name="T32" fmla="*/ 2147483647 w 59"/>
                <a:gd name="T33" fmla="*/ 2147483647 h 59"/>
                <a:gd name="T34" fmla="*/ 2147483647 w 59"/>
                <a:gd name="T35" fmla="*/ 2147483647 h 59"/>
                <a:gd name="T36" fmla="*/ 2147483647 w 59"/>
                <a:gd name="T37" fmla="*/ 2147483647 h 59"/>
                <a:gd name="T38" fmla="*/ 2147483647 w 59"/>
                <a:gd name="T39" fmla="*/ 2147483647 h 59"/>
                <a:gd name="T40" fmla="*/ 2147483647 w 59"/>
                <a:gd name="T41" fmla="*/ 2147483647 h 59"/>
                <a:gd name="T42" fmla="*/ 2147483647 w 59"/>
                <a:gd name="T43" fmla="*/ 2147483647 h 59"/>
                <a:gd name="T44" fmla="*/ 2147483647 w 59"/>
                <a:gd name="T45" fmla="*/ 2147483647 h 59"/>
                <a:gd name="T46" fmla="*/ 2147483647 w 59"/>
                <a:gd name="T47" fmla="*/ 2147483647 h 59"/>
                <a:gd name="T48" fmla="*/ 2147483647 w 59"/>
                <a:gd name="T49" fmla="*/ 2147483647 h 59"/>
                <a:gd name="T50" fmla="*/ 2147483647 w 59"/>
                <a:gd name="T51" fmla="*/ 2147483647 h 59"/>
                <a:gd name="T52" fmla="*/ 2147483647 w 59"/>
                <a:gd name="T53" fmla="*/ 2147483647 h 59"/>
                <a:gd name="T54" fmla="*/ 2147483647 w 59"/>
                <a:gd name="T55" fmla="*/ 2147483647 h 59"/>
                <a:gd name="T56" fmla="*/ 2147483647 w 59"/>
                <a:gd name="T57" fmla="*/ 2147483647 h 59"/>
                <a:gd name="T58" fmla="*/ 2147483647 w 59"/>
                <a:gd name="T59" fmla="*/ 2147483647 h 59"/>
                <a:gd name="T60" fmla="*/ 2147483647 w 59"/>
                <a:gd name="T61" fmla="*/ 2147483647 h 59"/>
                <a:gd name="T62" fmla="*/ 2147483647 w 59"/>
                <a:gd name="T63" fmla="*/ 2147483647 h 59"/>
                <a:gd name="T64" fmla="*/ 2147483647 w 59"/>
                <a:gd name="T65" fmla="*/ 2147483647 h 59"/>
                <a:gd name="T66" fmla="*/ 2147483647 w 59"/>
                <a:gd name="T67" fmla="*/ 2147483647 h 59"/>
                <a:gd name="T68" fmla="*/ 2147483647 w 59"/>
                <a:gd name="T69" fmla="*/ 0 h 59"/>
                <a:gd name="T70" fmla="*/ 2147483647 w 59"/>
                <a:gd name="T71" fmla="*/ 2147483647 h 59"/>
                <a:gd name="T72" fmla="*/ 2147483647 w 59"/>
                <a:gd name="T73" fmla="*/ 2147483647 h 59"/>
                <a:gd name="T74" fmla="*/ 2147483647 w 59"/>
                <a:gd name="T75" fmla="*/ 2147483647 h 59"/>
                <a:gd name="T76" fmla="*/ 2147483647 w 59"/>
                <a:gd name="T77" fmla="*/ 2147483647 h 59"/>
                <a:gd name="T78" fmla="*/ 2147483647 w 59"/>
                <a:gd name="T79" fmla="*/ 2147483647 h 59"/>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0" t="0" r="r" b="b"/>
              <a:pathLst>
                <a:path w="59" h="59">
                  <a:moveTo>
                    <a:pt x="21" y="6"/>
                  </a:moveTo>
                  <a:cubicBezTo>
                    <a:pt x="18" y="18"/>
                    <a:pt x="18" y="18"/>
                    <a:pt x="18" y="18"/>
                  </a:cubicBezTo>
                  <a:cubicBezTo>
                    <a:pt x="15" y="21"/>
                    <a:pt x="15" y="21"/>
                    <a:pt x="15" y="21"/>
                  </a:cubicBezTo>
                  <a:cubicBezTo>
                    <a:pt x="11" y="29"/>
                    <a:pt x="11" y="29"/>
                    <a:pt x="11" y="29"/>
                  </a:cubicBezTo>
                  <a:cubicBezTo>
                    <a:pt x="7" y="32"/>
                    <a:pt x="7" y="32"/>
                    <a:pt x="7" y="32"/>
                  </a:cubicBezTo>
                  <a:cubicBezTo>
                    <a:pt x="3" y="32"/>
                    <a:pt x="3" y="32"/>
                    <a:pt x="3" y="32"/>
                  </a:cubicBezTo>
                  <a:cubicBezTo>
                    <a:pt x="0" y="35"/>
                    <a:pt x="0" y="35"/>
                    <a:pt x="0" y="35"/>
                  </a:cubicBezTo>
                  <a:cubicBezTo>
                    <a:pt x="1" y="38"/>
                    <a:pt x="1" y="38"/>
                    <a:pt x="1" y="38"/>
                  </a:cubicBezTo>
                  <a:cubicBezTo>
                    <a:pt x="1" y="38"/>
                    <a:pt x="1" y="38"/>
                    <a:pt x="1" y="38"/>
                  </a:cubicBezTo>
                  <a:cubicBezTo>
                    <a:pt x="4" y="36"/>
                    <a:pt x="4" y="36"/>
                    <a:pt x="4" y="36"/>
                  </a:cubicBezTo>
                  <a:cubicBezTo>
                    <a:pt x="4" y="36"/>
                    <a:pt x="11" y="36"/>
                    <a:pt x="12" y="36"/>
                  </a:cubicBezTo>
                  <a:cubicBezTo>
                    <a:pt x="13" y="36"/>
                    <a:pt x="17" y="42"/>
                    <a:pt x="18" y="42"/>
                  </a:cubicBezTo>
                  <a:cubicBezTo>
                    <a:pt x="19" y="42"/>
                    <a:pt x="20" y="43"/>
                    <a:pt x="21" y="42"/>
                  </a:cubicBezTo>
                  <a:cubicBezTo>
                    <a:pt x="22" y="42"/>
                    <a:pt x="24" y="40"/>
                    <a:pt x="24" y="40"/>
                  </a:cubicBezTo>
                  <a:cubicBezTo>
                    <a:pt x="25" y="40"/>
                    <a:pt x="30" y="40"/>
                    <a:pt x="30" y="40"/>
                  </a:cubicBezTo>
                  <a:cubicBezTo>
                    <a:pt x="32" y="52"/>
                    <a:pt x="32" y="52"/>
                    <a:pt x="32" y="52"/>
                  </a:cubicBezTo>
                  <a:cubicBezTo>
                    <a:pt x="38" y="53"/>
                    <a:pt x="38" y="53"/>
                    <a:pt x="38" y="53"/>
                  </a:cubicBezTo>
                  <a:cubicBezTo>
                    <a:pt x="43" y="53"/>
                    <a:pt x="43" y="53"/>
                    <a:pt x="43" y="53"/>
                  </a:cubicBezTo>
                  <a:cubicBezTo>
                    <a:pt x="49" y="56"/>
                    <a:pt x="49" y="56"/>
                    <a:pt x="49" y="56"/>
                  </a:cubicBezTo>
                  <a:cubicBezTo>
                    <a:pt x="55" y="59"/>
                    <a:pt x="55" y="59"/>
                    <a:pt x="55" y="59"/>
                  </a:cubicBezTo>
                  <a:cubicBezTo>
                    <a:pt x="55" y="57"/>
                    <a:pt x="55" y="57"/>
                    <a:pt x="55" y="57"/>
                  </a:cubicBezTo>
                  <a:cubicBezTo>
                    <a:pt x="52" y="53"/>
                    <a:pt x="52" y="53"/>
                    <a:pt x="52" y="53"/>
                  </a:cubicBezTo>
                  <a:cubicBezTo>
                    <a:pt x="53" y="50"/>
                    <a:pt x="53" y="50"/>
                    <a:pt x="53" y="50"/>
                  </a:cubicBezTo>
                  <a:cubicBezTo>
                    <a:pt x="54" y="44"/>
                    <a:pt x="54" y="44"/>
                    <a:pt x="54" y="44"/>
                  </a:cubicBezTo>
                  <a:cubicBezTo>
                    <a:pt x="57" y="43"/>
                    <a:pt x="57" y="43"/>
                    <a:pt x="57" y="43"/>
                  </a:cubicBezTo>
                  <a:cubicBezTo>
                    <a:pt x="55" y="37"/>
                    <a:pt x="55" y="37"/>
                    <a:pt x="55" y="37"/>
                  </a:cubicBezTo>
                  <a:cubicBezTo>
                    <a:pt x="54" y="31"/>
                    <a:pt x="54" y="31"/>
                    <a:pt x="54" y="31"/>
                  </a:cubicBezTo>
                  <a:cubicBezTo>
                    <a:pt x="53" y="25"/>
                    <a:pt x="53" y="25"/>
                    <a:pt x="53" y="25"/>
                  </a:cubicBezTo>
                  <a:cubicBezTo>
                    <a:pt x="55" y="18"/>
                    <a:pt x="55" y="18"/>
                    <a:pt x="55" y="18"/>
                  </a:cubicBezTo>
                  <a:cubicBezTo>
                    <a:pt x="59" y="11"/>
                    <a:pt x="59" y="11"/>
                    <a:pt x="59" y="11"/>
                  </a:cubicBezTo>
                  <a:cubicBezTo>
                    <a:pt x="59" y="10"/>
                    <a:pt x="59" y="10"/>
                    <a:pt x="59" y="10"/>
                  </a:cubicBezTo>
                  <a:cubicBezTo>
                    <a:pt x="59" y="5"/>
                    <a:pt x="59" y="5"/>
                    <a:pt x="59" y="5"/>
                  </a:cubicBezTo>
                  <a:cubicBezTo>
                    <a:pt x="56" y="3"/>
                    <a:pt x="56" y="3"/>
                    <a:pt x="56" y="3"/>
                  </a:cubicBezTo>
                  <a:cubicBezTo>
                    <a:pt x="51" y="3"/>
                    <a:pt x="51" y="3"/>
                    <a:pt x="51" y="3"/>
                  </a:cubicBezTo>
                  <a:cubicBezTo>
                    <a:pt x="49" y="0"/>
                    <a:pt x="49" y="0"/>
                    <a:pt x="49" y="0"/>
                  </a:cubicBezTo>
                  <a:cubicBezTo>
                    <a:pt x="41" y="1"/>
                    <a:pt x="41" y="1"/>
                    <a:pt x="41" y="1"/>
                  </a:cubicBezTo>
                  <a:cubicBezTo>
                    <a:pt x="32" y="3"/>
                    <a:pt x="32" y="3"/>
                    <a:pt x="32" y="3"/>
                  </a:cubicBezTo>
                  <a:cubicBezTo>
                    <a:pt x="27" y="1"/>
                    <a:pt x="27" y="1"/>
                    <a:pt x="27" y="1"/>
                  </a:cubicBezTo>
                  <a:cubicBezTo>
                    <a:pt x="21" y="2"/>
                    <a:pt x="21" y="2"/>
                    <a:pt x="21" y="2"/>
                  </a:cubicBezTo>
                  <a:cubicBezTo>
                    <a:pt x="21" y="6"/>
                    <a:pt x="21" y="6"/>
                    <a:pt x="21" y="6"/>
                  </a:cubicBezTo>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solidFill>
                  <a:srgbClr val="FFFFFF"/>
                </a:solidFill>
              </a:endParaRPr>
            </a:p>
          </p:txBody>
        </p:sp>
        <p:sp>
          <p:nvSpPr>
            <p:cNvPr id="508" name="Freeform 507"/>
            <p:cNvSpPr>
              <a:spLocks/>
            </p:cNvSpPr>
            <p:nvPr/>
          </p:nvSpPr>
          <p:spPr bwMode="auto">
            <a:xfrm>
              <a:off x="6199826" y="4033815"/>
              <a:ext cx="400965" cy="370783"/>
            </a:xfrm>
            <a:custGeom>
              <a:avLst/>
              <a:gdLst>
                <a:gd name="T0" fmla="*/ 2147483647 w 47"/>
                <a:gd name="T1" fmla="*/ 2147483647 h 45"/>
                <a:gd name="T2" fmla="*/ 2147483647 w 47"/>
                <a:gd name="T3" fmla="*/ 2147483647 h 45"/>
                <a:gd name="T4" fmla="*/ 2147483647 w 47"/>
                <a:gd name="T5" fmla="*/ 2147483647 h 45"/>
                <a:gd name="T6" fmla="*/ 2147483647 w 47"/>
                <a:gd name="T7" fmla="*/ 2147483647 h 45"/>
                <a:gd name="T8" fmla="*/ 2147483647 w 47"/>
                <a:gd name="T9" fmla="*/ 2147483647 h 45"/>
                <a:gd name="T10" fmla="*/ 2147483647 w 47"/>
                <a:gd name="T11" fmla="*/ 2147483647 h 45"/>
                <a:gd name="T12" fmla="*/ 2147483647 w 47"/>
                <a:gd name="T13" fmla="*/ 2147483647 h 45"/>
                <a:gd name="T14" fmla="*/ 2147483647 w 47"/>
                <a:gd name="T15" fmla="*/ 2147483647 h 45"/>
                <a:gd name="T16" fmla="*/ 2147483647 w 47"/>
                <a:gd name="T17" fmla="*/ 2147483647 h 45"/>
                <a:gd name="T18" fmla="*/ 2147483647 w 47"/>
                <a:gd name="T19" fmla="*/ 2147483647 h 45"/>
                <a:gd name="T20" fmla="*/ 2147483647 w 47"/>
                <a:gd name="T21" fmla="*/ 2147483647 h 45"/>
                <a:gd name="T22" fmla="*/ 2147483647 w 47"/>
                <a:gd name="T23" fmla="*/ 2147483647 h 45"/>
                <a:gd name="T24" fmla="*/ 2147483647 w 47"/>
                <a:gd name="T25" fmla="*/ 2147483647 h 45"/>
                <a:gd name="T26" fmla="*/ 2147483647 w 47"/>
                <a:gd name="T27" fmla="*/ 2147483647 h 45"/>
                <a:gd name="T28" fmla="*/ 2147483647 w 47"/>
                <a:gd name="T29" fmla="*/ 0 h 45"/>
                <a:gd name="T30" fmla="*/ 2147483647 w 47"/>
                <a:gd name="T31" fmla="*/ 0 h 45"/>
                <a:gd name="T32" fmla="*/ 2147483647 w 47"/>
                <a:gd name="T33" fmla="*/ 2147483647 h 45"/>
                <a:gd name="T34" fmla="*/ 2147483647 w 47"/>
                <a:gd name="T35" fmla="*/ 2147483647 h 45"/>
                <a:gd name="T36" fmla="*/ 2147483647 w 47"/>
                <a:gd name="T37" fmla="*/ 2147483647 h 45"/>
                <a:gd name="T38" fmla="*/ 2147483647 w 47"/>
                <a:gd name="T39" fmla="*/ 2147483647 h 45"/>
                <a:gd name="T40" fmla="*/ 2147483647 w 47"/>
                <a:gd name="T41" fmla="*/ 2147483647 h 45"/>
                <a:gd name="T42" fmla="*/ 2147483647 w 47"/>
                <a:gd name="T43" fmla="*/ 2147483647 h 45"/>
                <a:gd name="T44" fmla="*/ 2147483647 w 47"/>
                <a:gd name="T45" fmla="*/ 2147483647 h 45"/>
                <a:gd name="T46" fmla="*/ 0 w 47"/>
                <a:gd name="T47" fmla="*/ 2147483647 h 45"/>
                <a:gd name="T48" fmla="*/ 2147483647 w 47"/>
                <a:gd name="T49" fmla="*/ 2147483647 h 45"/>
                <a:gd name="T50" fmla="*/ 2147483647 w 47"/>
                <a:gd name="T51" fmla="*/ 2147483647 h 45"/>
                <a:gd name="T52" fmla="*/ 2147483647 w 47"/>
                <a:gd name="T53" fmla="*/ 2147483647 h 45"/>
                <a:gd name="T54" fmla="*/ 2147483647 w 47"/>
                <a:gd name="T55" fmla="*/ 2147483647 h 45"/>
                <a:gd name="T56" fmla="*/ 2147483647 w 47"/>
                <a:gd name="T57" fmla="*/ 2147483647 h 45"/>
                <a:gd name="T58" fmla="*/ 2147483647 w 47"/>
                <a:gd name="T59" fmla="*/ 2147483647 h 45"/>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0" t="0" r="r" b="b"/>
              <a:pathLst>
                <a:path w="47" h="45">
                  <a:moveTo>
                    <a:pt x="22" y="45"/>
                  </a:moveTo>
                  <a:cubicBezTo>
                    <a:pt x="23" y="45"/>
                    <a:pt x="24" y="44"/>
                    <a:pt x="24" y="44"/>
                  </a:cubicBezTo>
                  <a:cubicBezTo>
                    <a:pt x="27" y="45"/>
                    <a:pt x="27" y="45"/>
                    <a:pt x="27" y="45"/>
                  </a:cubicBezTo>
                  <a:cubicBezTo>
                    <a:pt x="29" y="45"/>
                    <a:pt x="29" y="45"/>
                    <a:pt x="29" y="45"/>
                  </a:cubicBezTo>
                  <a:cubicBezTo>
                    <a:pt x="32" y="43"/>
                    <a:pt x="32" y="43"/>
                    <a:pt x="32" y="43"/>
                  </a:cubicBezTo>
                  <a:cubicBezTo>
                    <a:pt x="39" y="41"/>
                    <a:pt x="39" y="41"/>
                    <a:pt x="39" y="41"/>
                  </a:cubicBezTo>
                  <a:cubicBezTo>
                    <a:pt x="47" y="32"/>
                    <a:pt x="47" y="32"/>
                    <a:pt x="47" y="32"/>
                  </a:cubicBezTo>
                  <a:cubicBezTo>
                    <a:pt x="40" y="31"/>
                    <a:pt x="40" y="31"/>
                    <a:pt x="40" y="31"/>
                  </a:cubicBezTo>
                  <a:cubicBezTo>
                    <a:pt x="33" y="27"/>
                    <a:pt x="33" y="27"/>
                    <a:pt x="33" y="27"/>
                  </a:cubicBezTo>
                  <a:cubicBezTo>
                    <a:pt x="31" y="24"/>
                    <a:pt x="31" y="24"/>
                    <a:pt x="31" y="24"/>
                  </a:cubicBezTo>
                  <a:cubicBezTo>
                    <a:pt x="34" y="22"/>
                    <a:pt x="34" y="22"/>
                    <a:pt x="34" y="22"/>
                  </a:cubicBezTo>
                  <a:cubicBezTo>
                    <a:pt x="33" y="20"/>
                    <a:pt x="33" y="20"/>
                    <a:pt x="33" y="20"/>
                  </a:cubicBezTo>
                  <a:cubicBezTo>
                    <a:pt x="25" y="8"/>
                    <a:pt x="25" y="8"/>
                    <a:pt x="25" y="8"/>
                  </a:cubicBezTo>
                  <a:cubicBezTo>
                    <a:pt x="20" y="6"/>
                    <a:pt x="20" y="6"/>
                    <a:pt x="20" y="6"/>
                  </a:cubicBezTo>
                  <a:cubicBezTo>
                    <a:pt x="17" y="0"/>
                    <a:pt x="17" y="0"/>
                    <a:pt x="17" y="0"/>
                  </a:cubicBezTo>
                  <a:cubicBezTo>
                    <a:pt x="17" y="0"/>
                    <a:pt x="17" y="0"/>
                    <a:pt x="17" y="0"/>
                  </a:cubicBezTo>
                  <a:cubicBezTo>
                    <a:pt x="15" y="1"/>
                    <a:pt x="15" y="1"/>
                    <a:pt x="15" y="1"/>
                  </a:cubicBezTo>
                  <a:cubicBezTo>
                    <a:pt x="12" y="3"/>
                    <a:pt x="12" y="3"/>
                    <a:pt x="12" y="3"/>
                  </a:cubicBezTo>
                  <a:cubicBezTo>
                    <a:pt x="11" y="14"/>
                    <a:pt x="11" y="14"/>
                    <a:pt x="11" y="14"/>
                  </a:cubicBezTo>
                  <a:cubicBezTo>
                    <a:pt x="8" y="20"/>
                    <a:pt x="8" y="20"/>
                    <a:pt x="8" y="20"/>
                  </a:cubicBezTo>
                  <a:cubicBezTo>
                    <a:pt x="4" y="24"/>
                    <a:pt x="4" y="24"/>
                    <a:pt x="4" y="24"/>
                  </a:cubicBezTo>
                  <a:cubicBezTo>
                    <a:pt x="3" y="30"/>
                    <a:pt x="3" y="30"/>
                    <a:pt x="3" y="30"/>
                  </a:cubicBezTo>
                  <a:cubicBezTo>
                    <a:pt x="1" y="30"/>
                    <a:pt x="1" y="30"/>
                    <a:pt x="1" y="30"/>
                  </a:cubicBezTo>
                  <a:cubicBezTo>
                    <a:pt x="0" y="33"/>
                    <a:pt x="0" y="33"/>
                    <a:pt x="0" y="33"/>
                  </a:cubicBezTo>
                  <a:cubicBezTo>
                    <a:pt x="4" y="36"/>
                    <a:pt x="4" y="36"/>
                    <a:pt x="4" y="36"/>
                  </a:cubicBezTo>
                  <a:cubicBezTo>
                    <a:pt x="7" y="39"/>
                    <a:pt x="7" y="39"/>
                    <a:pt x="7" y="39"/>
                  </a:cubicBezTo>
                  <a:cubicBezTo>
                    <a:pt x="9" y="41"/>
                    <a:pt x="9" y="41"/>
                    <a:pt x="9" y="41"/>
                  </a:cubicBezTo>
                  <a:cubicBezTo>
                    <a:pt x="9" y="42"/>
                    <a:pt x="9" y="42"/>
                    <a:pt x="9" y="42"/>
                  </a:cubicBezTo>
                  <a:cubicBezTo>
                    <a:pt x="12" y="43"/>
                    <a:pt x="12" y="43"/>
                    <a:pt x="12" y="43"/>
                  </a:cubicBezTo>
                  <a:cubicBezTo>
                    <a:pt x="12" y="43"/>
                    <a:pt x="21" y="45"/>
                    <a:pt x="22" y="45"/>
                  </a:cubicBezTo>
                  <a:close/>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solidFill>
                  <a:srgbClr val="FFFFFF"/>
                </a:solidFill>
              </a:endParaRPr>
            </a:p>
          </p:txBody>
        </p:sp>
        <p:sp>
          <p:nvSpPr>
            <p:cNvPr id="509" name="Freeform 508"/>
            <p:cNvSpPr>
              <a:spLocks/>
            </p:cNvSpPr>
            <p:nvPr/>
          </p:nvSpPr>
          <p:spPr bwMode="auto">
            <a:xfrm>
              <a:off x="6225638" y="4377995"/>
              <a:ext cx="221995" cy="246080"/>
            </a:xfrm>
            <a:custGeom>
              <a:avLst/>
              <a:gdLst>
                <a:gd name="T0" fmla="*/ 2147483647 w 26"/>
                <a:gd name="T1" fmla="*/ 2147483647 h 30"/>
                <a:gd name="T2" fmla="*/ 2147483647 w 26"/>
                <a:gd name="T3" fmla="*/ 2147483647 h 30"/>
                <a:gd name="T4" fmla="*/ 2147483647 w 26"/>
                <a:gd name="T5" fmla="*/ 2147483647 h 30"/>
                <a:gd name="T6" fmla="*/ 2147483647 w 26"/>
                <a:gd name="T7" fmla="*/ 2147483647 h 30"/>
                <a:gd name="T8" fmla="*/ 2147483647 w 26"/>
                <a:gd name="T9" fmla="*/ 2147483647 h 30"/>
                <a:gd name="T10" fmla="*/ 2147483647 w 26"/>
                <a:gd name="T11" fmla="*/ 2147483647 h 30"/>
                <a:gd name="T12" fmla="*/ 2147483647 w 26"/>
                <a:gd name="T13" fmla="*/ 2147483647 h 30"/>
                <a:gd name="T14" fmla="*/ 2147483647 w 26"/>
                <a:gd name="T15" fmla="*/ 0 h 30"/>
                <a:gd name="T16" fmla="*/ 2147483647 w 26"/>
                <a:gd name="T17" fmla="*/ 2147483647 h 30"/>
                <a:gd name="T18" fmla="*/ 2147483647 w 26"/>
                <a:gd name="T19" fmla="*/ 2147483647 h 30"/>
                <a:gd name="T20" fmla="*/ 0 w 26"/>
                <a:gd name="T21" fmla="*/ 2147483647 h 30"/>
                <a:gd name="T22" fmla="*/ 2147483647 w 26"/>
                <a:gd name="T23" fmla="*/ 2147483647 h 30"/>
                <a:gd name="T24" fmla="*/ 2147483647 w 26"/>
                <a:gd name="T25" fmla="*/ 2147483647 h 30"/>
                <a:gd name="T26" fmla="*/ 0 w 26"/>
                <a:gd name="T27" fmla="*/ 2147483647 h 30"/>
                <a:gd name="T28" fmla="*/ 2147483647 w 26"/>
                <a:gd name="T29" fmla="*/ 2147483647 h 30"/>
                <a:gd name="T30" fmla="*/ 2147483647 w 26"/>
                <a:gd name="T31" fmla="*/ 2147483647 h 30"/>
                <a:gd name="T32" fmla="*/ 2147483647 w 26"/>
                <a:gd name="T33" fmla="*/ 2147483647 h 30"/>
                <a:gd name="T34" fmla="*/ 2147483647 w 26"/>
                <a:gd name="T35" fmla="*/ 2147483647 h 30"/>
                <a:gd name="T36" fmla="*/ 2147483647 w 26"/>
                <a:gd name="T37" fmla="*/ 2147483647 h 30"/>
                <a:gd name="T38" fmla="*/ 2147483647 w 26"/>
                <a:gd name="T39" fmla="*/ 2147483647 h 30"/>
                <a:gd name="T40" fmla="*/ 2147483647 w 26"/>
                <a:gd name="T41" fmla="*/ 2147483647 h 30"/>
                <a:gd name="T42" fmla="*/ 2147483647 w 26"/>
                <a:gd name="T43" fmla="*/ 2147483647 h 30"/>
                <a:gd name="T44" fmla="*/ 2147483647 w 26"/>
                <a:gd name="T45" fmla="*/ 2147483647 h 30"/>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26" h="30">
                  <a:moveTo>
                    <a:pt x="23" y="7"/>
                  </a:moveTo>
                  <a:cubicBezTo>
                    <a:pt x="26" y="4"/>
                    <a:pt x="26" y="4"/>
                    <a:pt x="26" y="4"/>
                  </a:cubicBezTo>
                  <a:cubicBezTo>
                    <a:pt x="26" y="3"/>
                    <a:pt x="26" y="3"/>
                    <a:pt x="26" y="3"/>
                  </a:cubicBezTo>
                  <a:cubicBezTo>
                    <a:pt x="24" y="3"/>
                    <a:pt x="24" y="3"/>
                    <a:pt x="24" y="3"/>
                  </a:cubicBezTo>
                  <a:cubicBezTo>
                    <a:pt x="21" y="2"/>
                    <a:pt x="21" y="2"/>
                    <a:pt x="21" y="2"/>
                  </a:cubicBezTo>
                  <a:cubicBezTo>
                    <a:pt x="21" y="2"/>
                    <a:pt x="20" y="3"/>
                    <a:pt x="19" y="3"/>
                  </a:cubicBezTo>
                  <a:cubicBezTo>
                    <a:pt x="18" y="3"/>
                    <a:pt x="9" y="1"/>
                    <a:pt x="9" y="1"/>
                  </a:cubicBezTo>
                  <a:cubicBezTo>
                    <a:pt x="6" y="0"/>
                    <a:pt x="6" y="0"/>
                    <a:pt x="6" y="0"/>
                  </a:cubicBezTo>
                  <a:cubicBezTo>
                    <a:pt x="6" y="1"/>
                    <a:pt x="6" y="1"/>
                    <a:pt x="6" y="1"/>
                  </a:cubicBezTo>
                  <a:cubicBezTo>
                    <a:pt x="3" y="1"/>
                    <a:pt x="3" y="1"/>
                    <a:pt x="3" y="1"/>
                  </a:cubicBezTo>
                  <a:cubicBezTo>
                    <a:pt x="0" y="3"/>
                    <a:pt x="0" y="3"/>
                    <a:pt x="0" y="3"/>
                  </a:cubicBezTo>
                  <a:cubicBezTo>
                    <a:pt x="2" y="5"/>
                    <a:pt x="2" y="5"/>
                    <a:pt x="2" y="5"/>
                  </a:cubicBezTo>
                  <a:cubicBezTo>
                    <a:pt x="2" y="9"/>
                    <a:pt x="2" y="9"/>
                    <a:pt x="2" y="9"/>
                  </a:cubicBezTo>
                  <a:cubicBezTo>
                    <a:pt x="0" y="13"/>
                    <a:pt x="0" y="13"/>
                    <a:pt x="0" y="13"/>
                  </a:cubicBezTo>
                  <a:cubicBezTo>
                    <a:pt x="1" y="19"/>
                    <a:pt x="1" y="19"/>
                    <a:pt x="1" y="19"/>
                  </a:cubicBezTo>
                  <a:cubicBezTo>
                    <a:pt x="12" y="24"/>
                    <a:pt x="12" y="24"/>
                    <a:pt x="12" y="24"/>
                  </a:cubicBezTo>
                  <a:cubicBezTo>
                    <a:pt x="12" y="27"/>
                    <a:pt x="12" y="27"/>
                    <a:pt x="12" y="27"/>
                  </a:cubicBezTo>
                  <a:cubicBezTo>
                    <a:pt x="17" y="30"/>
                    <a:pt x="17" y="30"/>
                    <a:pt x="17" y="30"/>
                  </a:cubicBezTo>
                  <a:cubicBezTo>
                    <a:pt x="17" y="29"/>
                    <a:pt x="18" y="29"/>
                    <a:pt x="18" y="29"/>
                  </a:cubicBezTo>
                  <a:cubicBezTo>
                    <a:pt x="22" y="23"/>
                    <a:pt x="22" y="23"/>
                    <a:pt x="22" y="23"/>
                  </a:cubicBezTo>
                  <a:cubicBezTo>
                    <a:pt x="25" y="20"/>
                    <a:pt x="25" y="20"/>
                    <a:pt x="25" y="20"/>
                  </a:cubicBezTo>
                  <a:cubicBezTo>
                    <a:pt x="23" y="17"/>
                    <a:pt x="23" y="17"/>
                    <a:pt x="23" y="17"/>
                  </a:cubicBezTo>
                  <a:lnTo>
                    <a:pt x="23" y="7"/>
                  </a:lnTo>
                  <a:close/>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solidFill>
                  <a:srgbClr val="FFFFFF"/>
                </a:solidFill>
              </a:endParaRPr>
            </a:p>
          </p:txBody>
        </p:sp>
        <p:sp>
          <p:nvSpPr>
            <p:cNvPr id="510" name="Freeform 509"/>
            <p:cNvSpPr>
              <a:spLocks/>
            </p:cNvSpPr>
            <p:nvPr/>
          </p:nvSpPr>
          <p:spPr bwMode="auto">
            <a:xfrm>
              <a:off x="5986436" y="4910061"/>
              <a:ext cx="204785" cy="187886"/>
            </a:xfrm>
            <a:custGeom>
              <a:avLst/>
              <a:gdLst>
                <a:gd name="T0" fmla="*/ 2147483647 w 24"/>
                <a:gd name="T1" fmla="*/ 2147483647 h 23"/>
                <a:gd name="T2" fmla="*/ 2147483647 w 24"/>
                <a:gd name="T3" fmla="*/ 2147483647 h 23"/>
                <a:gd name="T4" fmla="*/ 2147483647 w 24"/>
                <a:gd name="T5" fmla="*/ 2147483647 h 23"/>
                <a:gd name="T6" fmla="*/ 0 w 24"/>
                <a:gd name="T7" fmla="*/ 2147483647 h 23"/>
                <a:gd name="T8" fmla="*/ 2147483647 w 24"/>
                <a:gd name="T9" fmla="*/ 2147483647 h 23"/>
                <a:gd name="T10" fmla="*/ 2147483647 w 24"/>
                <a:gd name="T11" fmla="*/ 2147483647 h 23"/>
                <a:gd name="T12" fmla="*/ 2147483647 w 24"/>
                <a:gd name="T13" fmla="*/ 2147483647 h 23"/>
                <a:gd name="T14" fmla="*/ 2147483647 w 24"/>
                <a:gd name="T15" fmla="*/ 2147483647 h 23"/>
                <a:gd name="T16" fmla="*/ 2147483647 w 24"/>
                <a:gd name="T17" fmla="*/ 2147483647 h 23"/>
                <a:gd name="T18" fmla="*/ 2147483647 w 24"/>
                <a:gd name="T19" fmla="*/ 2147483647 h 23"/>
                <a:gd name="T20" fmla="*/ 2147483647 w 24"/>
                <a:gd name="T21" fmla="*/ 2147483647 h 23"/>
                <a:gd name="T22" fmla="*/ 2147483647 w 24"/>
                <a:gd name="T23" fmla="*/ 2147483647 h 23"/>
                <a:gd name="T24" fmla="*/ 2147483647 w 24"/>
                <a:gd name="T25" fmla="*/ 2147483647 h 23"/>
                <a:gd name="T26" fmla="*/ 2147483647 w 24"/>
                <a:gd name="T27" fmla="*/ 2147483647 h 23"/>
                <a:gd name="T28" fmla="*/ 2147483647 w 24"/>
                <a:gd name="T29" fmla="*/ 2147483647 h 23"/>
                <a:gd name="T30" fmla="*/ 2147483647 w 24"/>
                <a:gd name="T31" fmla="*/ 0 h 23"/>
                <a:gd name="T32" fmla="*/ 2147483647 w 24"/>
                <a:gd name="T33" fmla="*/ 2147483647 h 23"/>
                <a:gd name="T34" fmla="*/ 2147483647 w 24"/>
                <a:gd name="T35" fmla="*/ 2147483647 h 23"/>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0" t="0" r="r" b="b"/>
              <a:pathLst>
                <a:path w="24" h="23">
                  <a:moveTo>
                    <a:pt x="9" y="5"/>
                  </a:moveTo>
                  <a:cubicBezTo>
                    <a:pt x="9" y="5"/>
                    <a:pt x="6" y="8"/>
                    <a:pt x="6" y="8"/>
                  </a:cubicBezTo>
                  <a:cubicBezTo>
                    <a:pt x="5" y="8"/>
                    <a:pt x="2" y="7"/>
                    <a:pt x="2" y="7"/>
                  </a:cubicBezTo>
                  <a:cubicBezTo>
                    <a:pt x="0" y="8"/>
                    <a:pt x="0" y="8"/>
                    <a:pt x="0" y="8"/>
                  </a:cubicBezTo>
                  <a:cubicBezTo>
                    <a:pt x="1" y="8"/>
                    <a:pt x="1" y="8"/>
                    <a:pt x="1" y="8"/>
                  </a:cubicBezTo>
                  <a:cubicBezTo>
                    <a:pt x="3" y="12"/>
                    <a:pt x="3" y="12"/>
                    <a:pt x="3" y="12"/>
                  </a:cubicBezTo>
                  <a:cubicBezTo>
                    <a:pt x="6" y="16"/>
                    <a:pt x="6" y="16"/>
                    <a:pt x="6" y="16"/>
                  </a:cubicBezTo>
                  <a:cubicBezTo>
                    <a:pt x="8" y="16"/>
                    <a:pt x="8" y="16"/>
                    <a:pt x="8" y="16"/>
                  </a:cubicBezTo>
                  <a:cubicBezTo>
                    <a:pt x="9" y="20"/>
                    <a:pt x="9" y="20"/>
                    <a:pt x="9" y="20"/>
                  </a:cubicBezTo>
                  <a:cubicBezTo>
                    <a:pt x="14" y="22"/>
                    <a:pt x="14" y="22"/>
                    <a:pt x="14" y="22"/>
                  </a:cubicBezTo>
                  <a:cubicBezTo>
                    <a:pt x="20" y="23"/>
                    <a:pt x="20" y="23"/>
                    <a:pt x="20" y="23"/>
                  </a:cubicBezTo>
                  <a:cubicBezTo>
                    <a:pt x="22" y="20"/>
                    <a:pt x="22" y="20"/>
                    <a:pt x="22" y="20"/>
                  </a:cubicBezTo>
                  <a:cubicBezTo>
                    <a:pt x="24" y="12"/>
                    <a:pt x="24" y="12"/>
                    <a:pt x="24" y="12"/>
                  </a:cubicBezTo>
                  <a:cubicBezTo>
                    <a:pt x="24" y="7"/>
                    <a:pt x="24" y="7"/>
                    <a:pt x="24" y="7"/>
                  </a:cubicBezTo>
                  <a:cubicBezTo>
                    <a:pt x="24" y="3"/>
                    <a:pt x="24" y="3"/>
                    <a:pt x="24" y="3"/>
                  </a:cubicBezTo>
                  <a:cubicBezTo>
                    <a:pt x="16" y="0"/>
                    <a:pt x="16" y="0"/>
                    <a:pt x="16" y="0"/>
                  </a:cubicBezTo>
                  <a:cubicBezTo>
                    <a:pt x="13" y="1"/>
                    <a:pt x="13" y="1"/>
                    <a:pt x="13" y="1"/>
                  </a:cubicBezTo>
                  <a:lnTo>
                    <a:pt x="9" y="5"/>
                  </a:lnTo>
                  <a:close/>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solidFill>
                  <a:srgbClr val="FFFFFF"/>
                </a:solidFill>
              </a:endParaRPr>
            </a:p>
          </p:txBody>
        </p:sp>
        <p:sp>
          <p:nvSpPr>
            <p:cNvPr id="511" name="Freeform 510"/>
            <p:cNvSpPr>
              <a:spLocks/>
            </p:cNvSpPr>
            <p:nvPr/>
          </p:nvSpPr>
          <p:spPr bwMode="auto">
            <a:xfrm>
              <a:off x="5910718" y="4404599"/>
              <a:ext cx="366547" cy="570307"/>
            </a:xfrm>
            <a:custGeom>
              <a:avLst/>
              <a:gdLst>
                <a:gd name="T0" fmla="*/ 2147483647 w 43"/>
                <a:gd name="T1" fmla="*/ 2147483647 h 70"/>
                <a:gd name="T2" fmla="*/ 2147483647 w 43"/>
                <a:gd name="T3" fmla="*/ 2147483647 h 70"/>
                <a:gd name="T4" fmla="*/ 2147483647 w 43"/>
                <a:gd name="T5" fmla="*/ 2147483647 h 70"/>
                <a:gd name="T6" fmla="*/ 2147483647 w 43"/>
                <a:gd name="T7" fmla="*/ 2147483647 h 70"/>
                <a:gd name="T8" fmla="*/ 2147483647 w 43"/>
                <a:gd name="T9" fmla="*/ 2147483647 h 70"/>
                <a:gd name="T10" fmla="*/ 2147483647 w 43"/>
                <a:gd name="T11" fmla="*/ 2147483647 h 70"/>
                <a:gd name="T12" fmla="*/ 2147483647 w 43"/>
                <a:gd name="T13" fmla="*/ 2147483647 h 70"/>
                <a:gd name="T14" fmla="*/ 2147483647 w 43"/>
                <a:gd name="T15" fmla="*/ 2147483647 h 70"/>
                <a:gd name="T16" fmla="*/ 2147483647 w 43"/>
                <a:gd name="T17" fmla="*/ 2147483647 h 70"/>
                <a:gd name="T18" fmla="*/ 2147483647 w 43"/>
                <a:gd name="T19" fmla="*/ 2147483647 h 70"/>
                <a:gd name="T20" fmla="*/ 2147483647 w 43"/>
                <a:gd name="T21" fmla="*/ 2147483647 h 70"/>
                <a:gd name="T22" fmla="*/ 2147483647 w 43"/>
                <a:gd name="T23" fmla="*/ 2147483647 h 70"/>
                <a:gd name="T24" fmla="*/ 2147483647 w 43"/>
                <a:gd name="T25" fmla="*/ 2147483647 h 70"/>
                <a:gd name="T26" fmla="*/ 2147483647 w 43"/>
                <a:gd name="T27" fmla="*/ 2147483647 h 70"/>
                <a:gd name="T28" fmla="*/ 2147483647 w 43"/>
                <a:gd name="T29" fmla="*/ 2147483647 h 70"/>
                <a:gd name="T30" fmla="*/ 0 w 43"/>
                <a:gd name="T31" fmla="*/ 2147483647 h 70"/>
                <a:gd name="T32" fmla="*/ 0 w 43"/>
                <a:gd name="T33" fmla="*/ 2147483647 h 70"/>
                <a:gd name="T34" fmla="*/ 2147483647 w 43"/>
                <a:gd name="T35" fmla="*/ 2147483647 h 70"/>
                <a:gd name="T36" fmla="*/ 2147483647 w 43"/>
                <a:gd name="T37" fmla="*/ 2147483647 h 70"/>
                <a:gd name="T38" fmla="*/ 2147483647 w 43"/>
                <a:gd name="T39" fmla="*/ 2147483647 h 70"/>
                <a:gd name="T40" fmla="*/ 2147483647 w 43"/>
                <a:gd name="T41" fmla="*/ 2147483647 h 70"/>
                <a:gd name="T42" fmla="*/ 2147483647 w 43"/>
                <a:gd name="T43" fmla="*/ 2147483647 h 70"/>
                <a:gd name="T44" fmla="*/ 2147483647 w 43"/>
                <a:gd name="T45" fmla="*/ 2147483647 h 70"/>
                <a:gd name="T46" fmla="*/ 2147483647 w 43"/>
                <a:gd name="T47" fmla="*/ 2147483647 h 70"/>
                <a:gd name="T48" fmla="*/ 2147483647 w 43"/>
                <a:gd name="T49" fmla="*/ 2147483647 h 70"/>
                <a:gd name="T50" fmla="*/ 2147483647 w 43"/>
                <a:gd name="T51" fmla="*/ 2147483647 h 70"/>
                <a:gd name="T52" fmla="*/ 2147483647 w 43"/>
                <a:gd name="T53" fmla="*/ 2147483647 h 70"/>
                <a:gd name="T54" fmla="*/ 2147483647 w 43"/>
                <a:gd name="T55" fmla="*/ 2147483647 h 70"/>
                <a:gd name="T56" fmla="*/ 2147483647 w 43"/>
                <a:gd name="T57" fmla="*/ 2147483647 h 70"/>
                <a:gd name="T58" fmla="*/ 2147483647 w 43"/>
                <a:gd name="T59" fmla="*/ 2147483647 h 70"/>
                <a:gd name="T60" fmla="*/ 2147483647 w 43"/>
                <a:gd name="T61" fmla="*/ 2147483647 h 70"/>
                <a:gd name="T62" fmla="*/ 2147483647 w 43"/>
                <a:gd name="T63" fmla="*/ 2147483647 h 70"/>
                <a:gd name="T64" fmla="*/ 2147483647 w 43"/>
                <a:gd name="T65" fmla="*/ 2147483647 h 70"/>
                <a:gd name="T66" fmla="*/ 2147483647 w 43"/>
                <a:gd name="T67" fmla="*/ 2147483647 h 70"/>
                <a:gd name="T68" fmla="*/ 2147483647 w 43"/>
                <a:gd name="T69" fmla="*/ 2147483647 h 70"/>
                <a:gd name="T70" fmla="*/ 2147483647 w 43"/>
                <a:gd name="T71" fmla="*/ 2147483647 h 70"/>
                <a:gd name="T72" fmla="*/ 2147483647 w 43"/>
                <a:gd name="T73" fmla="*/ 2147483647 h 70"/>
                <a:gd name="T74" fmla="*/ 2147483647 w 43"/>
                <a:gd name="T75" fmla="*/ 2147483647 h 70"/>
                <a:gd name="T76" fmla="*/ 2147483647 w 43"/>
                <a:gd name="T77" fmla="*/ 2147483647 h 70"/>
                <a:gd name="T78" fmla="*/ 2147483647 w 43"/>
                <a:gd name="T79" fmla="*/ 2147483647 h 70"/>
                <a:gd name="T80" fmla="*/ 2147483647 w 43"/>
                <a:gd name="T81" fmla="*/ 2147483647 h 70"/>
                <a:gd name="T82" fmla="*/ 2147483647 w 43"/>
                <a:gd name="T83" fmla="*/ 2147483647 h 70"/>
                <a:gd name="T84" fmla="*/ 2147483647 w 43"/>
                <a:gd name="T85" fmla="*/ 2147483647 h 70"/>
                <a:gd name="T86" fmla="*/ 2147483647 w 43"/>
                <a:gd name="T87" fmla="*/ 2147483647 h 70"/>
                <a:gd name="T88" fmla="*/ 2147483647 w 43"/>
                <a:gd name="T89" fmla="*/ 2147483647 h 70"/>
                <a:gd name="T90" fmla="*/ 2147483647 w 43"/>
                <a:gd name="T91" fmla="*/ 2147483647 h 70"/>
                <a:gd name="T92" fmla="*/ 2147483647 w 43"/>
                <a:gd name="T93" fmla="*/ 2147483647 h 70"/>
                <a:gd name="T94" fmla="*/ 2147483647 w 43"/>
                <a:gd name="T95" fmla="*/ 2147483647 h 70"/>
                <a:gd name="T96" fmla="*/ 2147483647 w 43"/>
                <a:gd name="T97" fmla="*/ 2147483647 h 70"/>
                <a:gd name="T98" fmla="*/ 2147483647 w 43"/>
                <a:gd name="T99" fmla="*/ 2147483647 h 70"/>
                <a:gd name="T100" fmla="*/ 2147483647 w 43"/>
                <a:gd name="T101" fmla="*/ 2147483647 h 70"/>
                <a:gd name="T102" fmla="*/ 2147483647 w 43"/>
                <a:gd name="T103" fmla="*/ 2147483647 h 70"/>
                <a:gd name="T104" fmla="*/ 2147483647 w 43"/>
                <a:gd name="T105" fmla="*/ 2147483647 h 70"/>
                <a:gd name="T106" fmla="*/ 2147483647 w 43"/>
                <a:gd name="T107" fmla="*/ 2147483647 h 70"/>
                <a:gd name="T108" fmla="*/ 2147483647 w 43"/>
                <a:gd name="T109" fmla="*/ 2147483647 h 70"/>
                <a:gd name="T110" fmla="*/ 2147483647 w 43"/>
                <a:gd name="T111" fmla="*/ 0 h 70"/>
                <a:gd name="T112" fmla="*/ 2147483647 w 43"/>
                <a:gd name="T113" fmla="*/ 0 h 70"/>
                <a:gd name="T114" fmla="*/ 2147483647 w 43"/>
                <a:gd name="T115" fmla="*/ 2147483647 h 70"/>
                <a:gd name="T116" fmla="*/ 2147483647 w 43"/>
                <a:gd name="T117" fmla="*/ 0 h 70"/>
                <a:gd name="T118" fmla="*/ 2147483647 w 43"/>
                <a:gd name="T119" fmla="*/ 2147483647 h 70"/>
                <a:gd name="T120" fmla="*/ 2147483647 w 43"/>
                <a:gd name="T121" fmla="*/ 2147483647 h 70"/>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0" t="0" r="r" b="b"/>
              <a:pathLst>
                <a:path w="43" h="70">
                  <a:moveTo>
                    <a:pt x="27" y="6"/>
                  </a:moveTo>
                  <a:cubicBezTo>
                    <a:pt x="23" y="13"/>
                    <a:pt x="23" y="13"/>
                    <a:pt x="23" y="13"/>
                  </a:cubicBezTo>
                  <a:cubicBezTo>
                    <a:pt x="21" y="20"/>
                    <a:pt x="21" y="20"/>
                    <a:pt x="21" y="20"/>
                  </a:cubicBezTo>
                  <a:cubicBezTo>
                    <a:pt x="22" y="26"/>
                    <a:pt x="22" y="26"/>
                    <a:pt x="22" y="26"/>
                  </a:cubicBezTo>
                  <a:cubicBezTo>
                    <a:pt x="23" y="32"/>
                    <a:pt x="23" y="32"/>
                    <a:pt x="23" y="32"/>
                  </a:cubicBezTo>
                  <a:cubicBezTo>
                    <a:pt x="25" y="38"/>
                    <a:pt x="25" y="38"/>
                    <a:pt x="25" y="38"/>
                  </a:cubicBezTo>
                  <a:cubicBezTo>
                    <a:pt x="22" y="39"/>
                    <a:pt x="22" y="39"/>
                    <a:pt x="22" y="39"/>
                  </a:cubicBezTo>
                  <a:cubicBezTo>
                    <a:pt x="21" y="45"/>
                    <a:pt x="21" y="45"/>
                    <a:pt x="21" y="45"/>
                  </a:cubicBezTo>
                  <a:cubicBezTo>
                    <a:pt x="20" y="48"/>
                    <a:pt x="20" y="48"/>
                    <a:pt x="20" y="48"/>
                  </a:cubicBezTo>
                  <a:cubicBezTo>
                    <a:pt x="23" y="52"/>
                    <a:pt x="23" y="52"/>
                    <a:pt x="23" y="52"/>
                  </a:cubicBezTo>
                  <a:cubicBezTo>
                    <a:pt x="23" y="54"/>
                    <a:pt x="23" y="54"/>
                    <a:pt x="23" y="54"/>
                  </a:cubicBezTo>
                  <a:cubicBezTo>
                    <a:pt x="17" y="51"/>
                    <a:pt x="17" y="51"/>
                    <a:pt x="17" y="51"/>
                  </a:cubicBezTo>
                  <a:cubicBezTo>
                    <a:pt x="11" y="48"/>
                    <a:pt x="11" y="48"/>
                    <a:pt x="11" y="48"/>
                  </a:cubicBezTo>
                  <a:cubicBezTo>
                    <a:pt x="6" y="48"/>
                    <a:pt x="6" y="48"/>
                    <a:pt x="6" y="48"/>
                  </a:cubicBezTo>
                  <a:cubicBezTo>
                    <a:pt x="6" y="52"/>
                    <a:pt x="6" y="52"/>
                    <a:pt x="6" y="52"/>
                  </a:cubicBezTo>
                  <a:cubicBezTo>
                    <a:pt x="0" y="53"/>
                    <a:pt x="0" y="53"/>
                    <a:pt x="0" y="53"/>
                  </a:cubicBezTo>
                  <a:cubicBezTo>
                    <a:pt x="0" y="64"/>
                    <a:pt x="0" y="64"/>
                    <a:pt x="0" y="64"/>
                  </a:cubicBezTo>
                  <a:cubicBezTo>
                    <a:pt x="2" y="68"/>
                    <a:pt x="2" y="68"/>
                    <a:pt x="2" y="68"/>
                  </a:cubicBezTo>
                  <a:cubicBezTo>
                    <a:pt x="6" y="68"/>
                    <a:pt x="6" y="68"/>
                    <a:pt x="6" y="68"/>
                  </a:cubicBezTo>
                  <a:cubicBezTo>
                    <a:pt x="8" y="69"/>
                    <a:pt x="8" y="69"/>
                    <a:pt x="8" y="69"/>
                  </a:cubicBezTo>
                  <a:cubicBezTo>
                    <a:pt x="7" y="69"/>
                    <a:pt x="7" y="69"/>
                    <a:pt x="7" y="69"/>
                  </a:cubicBezTo>
                  <a:cubicBezTo>
                    <a:pt x="9" y="70"/>
                    <a:pt x="9" y="70"/>
                    <a:pt x="9" y="70"/>
                  </a:cubicBezTo>
                  <a:cubicBezTo>
                    <a:pt x="11" y="69"/>
                    <a:pt x="11" y="69"/>
                    <a:pt x="11" y="69"/>
                  </a:cubicBezTo>
                  <a:cubicBezTo>
                    <a:pt x="11" y="69"/>
                    <a:pt x="14" y="70"/>
                    <a:pt x="15" y="70"/>
                  </a:cubicBezTo>
                  <a:cubicBezTo>
                    <a:pt x="15" y="70"/>
                    <a:pt x="18" y="67"/>
                    <a:pt x="18" y="67"/>
                  </a:cubicBezTo>
                  <a:cubicBezTo>
                    <a:pt x="22" y="63"/>
                    <a:pt x="22" y="63"/>
                    <a:pt x="22" y="63"/>
                  </a:cubicBezTo>
                  <a:cubicBezTo>
                    <a:pt x="25" y="62"/>
                    <a:pt x="25" y="62"/>
                    <a:pt x="25" y="62"/>
                  </a:cubicBezTo>
                  <a:cubicBezTo>
                    <a:pt x="24" y="62"/>
                    <a:pt x="24" y="62"/>
                    <a:pt x="24" y="62"/>
                  </a:cubicBezTo>
                  <a:cubicBezTo>
                    <a:pt x="24" y="61"/>
                    <a:pt x="24" y="61"/>
                    <a:pt x="24" y="61"/>
                  </a:cubicBezTo>
                  <a:cubicBezTo>
                    <a:pt x="33" y="57"/>
                    <a:pt x="33" y="57"/>
                    <a:pt x="33" y="57"/>
                  </a:cubicBezTo>
                  <a:cubicBezTo>
                    <a:pt x="37" y="59"/>
                    <a:pt x="37" y="59"/>
                    <a:pt x="37" y="59"/>
                  </a:cubicBezTo>
                  <a:cubicBezTo>
                    <a:pt x="39" y="62"/>
                    <a:pt x="39" y="62"/>
                    <a:pt x="39" y="62"/>
                  </a:cubicBezTo>
                  <a:cubicBezTo>
                    <a:pt x="40" y="64"/>
                    <a:pt x="40" y="64"/>
                    <a:pt x="40" y="64"/>
                  </a:cubicBezTo>
                  <a:cubicBezTo>
                    <a:pt x="43" y="62"/>
                    <a:pt x="43" y="62"/>
                    <a:pt x="43" y="62"/>
                  </a:cubicBezTo>
                  <a:cubicBezTo>
                    <a:pt x="43" y="59"/>
                    <a:pt x="43" y="59"/>
                    <a:pt x="43" y="59"/>
                  </a:cubicBezTo>
                  <a:cubicBezTo>
                    <a:pt x="40" y="54"/>
                    <a:pt x="40" y="54"/>
                    <a:pt x="40" y="54"/>
                  </a:cubicBezTo>
                  <a:cubicBezTo>
                    <a:pt x="40" y="49"/>
                    <a:pt x="40" y="49"/>
                    <a:pt x="40" y="49"/>
                  </a:cubicBezTo>
                  <a:cubicBezTo>
                    <a:pt x="41" y="49"/>
                    <a:pt x="41" y="49"/>
                    <a:pt x="41" y="49"/>
                  </a:cubicBezTo>
                  <a:cubicBezTo>
                    <a:pt x="39" y="44"/>
                    <a:pt x="39" y="44"/>
                    <a:pt x="39" y="44"/>
                  </a:cubicBezTo>
                  <a:cubicBezTo>
                    <a:pt x="38" y="42"/>
                    <a:pt x="38" y="42"/>
                    <a:pt x="38" y="42"/>
                  </a:cubicBezTo>
                  <a:cubicBezTo>
                    <a:pt x="38" y="42"/>
                    <a:pt x="33" y="41"/>
                    <a:pt x="33" y="41"/>
                  </a:cubicBezTo>
                  <a:cubicBezTo>
                    <a:pt x="32" y="41"/>
                    <a:pt x="28" y="39"/>
                    <a:pt x="28" y="39"/>
                  </a:cubicBezTo>
                  <a:cubicBezTo>
                    <a:pt x="26" y="34"/>
                    <a:pt x="26" y="34"/>
                    <a:pt x="26" y="34"/>
                  </a:cubicBezTo>
                  <a:cubicBezTo>
                    <a:pt x="24" y="26"/>
                    <a:pt x="24" y="26"/>
                    <a:pt x="24" y="26"/>
                  </a:cubicBezTo>
                  <a:cubicBezTo>
                    <a:pt x="26" y="23"/>
                    <a:pt x="26" y="23"/>
                    <a:pt x="26" y="23"/>
                  </a:cubicBezTo>
                  <a:cubicBezTo>
                    <a:pt x="25" y="16"/>
                    <a:pt x="25" y="16"/>
                    <a:pt x="25" y="16"/>
                  </a:cubicBezTo>
                  <a:cubicBezTo>
                    <a:pt x="30" y="16"/>
                    <a:pt x="30" y="16"/>
                    <a:pt x="30" y="16"/>
                  </a:cubicBezTo>
                  <a:cubicBezTo>
                    <a:pt x="32" y="20"/>
                    <a:pt x="32" y="20"/>
                    <a:pt x="32" y="20"/>
                  </a:cubicBezTo>
                  <a:cubicBezTo>
                    <a:pt x="36" y="20"/>
                    <a:pt x="36" y="20"/>
                    <a:pt x="36" y="20"/>
                  </a:cubicBezTo>
                  <a:cubicBezTo>
                    <a:pt x="36" y="17"/>
                    <a:pt x="36" y="17"/>
                    <a:pt x="36" y="17"/>
                  </a:cubicBezTo>
                  <a:cubicBezTo>
                    <a:pt x="37" y="15"/>
                    <a:pt x="37" y="15"/>
                    <a:pt x="37" y="15"/>
                  </a:cubicBezTo>
                  <a:cubicBezTo>
                    <a:pt x="38" y="16"/>
                    <a:pt x="38" y="16"/>
                    <a:pt x="38" y="16"/>
                  </a:cubicBezTo>
                  <a:cubicBezTo>
                    <a:pt x="37" y="10"/>
                    <a:pt x="37" y="10"/>
                    <a:pt x="37" y="10"/>
                  </a:cubicBezTo>
                  <a:cubicBezTo>
                    <a:pt x="39" y="6"/>
                    <a:pt x="39" y="6"/>
                    <a:pt x="39" y="6"/>
                  </a:cubicBezTo>
                  <a:cubicBezTo>
                    <a:pt x="39" y="2"/>
                    <a:pt x="39" y="2"/>
                    <a:pt x="39" y="2"/>
                  </a:cubicBezTo>
                  <a:cubicBezTo>
                    <a:pt x="37" y="0"/>
                    <a:pt x="37" y="0"/>
                    <a:pt x="37" y="0"/>
                  </a:cubicBezTo>
                  <a:cubicBezTo>
                    <a:pt x="35" y="0"/>
                    <a:pt x="35" y="0"/>
                    <a:pt x="35" y="0"/>
                  </a:cubicBezTo>
                  <a:cubicBezTo>
                    <a:pt x="28" y="1"/>
                    <a:pt x="28" y="1"/>
                    <a:pt x="28" y="1"/>
                  </a:cubicBezTo>
                  <a:cubicBezTo>
                    <a:pt x="27" y="0"/>
                    <a:pt x="27" y="0"/>
                    <a:pt x="27" y="0"/>
                  </a:cubicBezTo>
                  <a:cubicBezTo>
                    <a:pt x="27" y="5"/>
                    <a:pt x="27" y="5"/>
                    <a:pt x="27" y="5"/>
                  </a:cubicBezTo>
                  <a:lnTo>
                    <a:pt x="27" y="6"/>
                  </a:lnTo>
                  <a:close/>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solidFill>
                  <a:srgbClr val="FFFFFF"/>
                </a:solidFill>
              </a:endParaRPr>
            </a:p>
          </p:txBody>
        </p:sp>
        <p:sp>
          <p:nvSpPr>
            <p:cNvPr id="512" name="Freeform 511"/>
            <p:cNvSpPr>
              <a:spLocks/>
            </p:cNvSpPr>
            <p:nvPr/>
          </p:nvSpPr>
          <p:spPr bwMode="auto">
            <a:xfrm>
              <a:off x="5181064" y="4108637"/>
              <a:ext cx="203063" cy="147980"/>
            </a:xfrm>
            <a:custGeom>
              <a:avLst/>
              <a:gdLst>
                <a:gd name="T0" fmla="*/ 2147483647 w 144"/>
                <a:gd name="T1" fmla="*/ 2147483647 h 109"/>
                <a:gd name="T2" fmla="*/ 2147483647 w 144"/>
                <a:gd name="T3" fmla="*/ 2147483647 h 109"/>
                <a:gd name="T4" fmla="*/ 2147483647 w 144"/>
                <a:gd name="T5" fmla="*/ 2147483647 h 109"/>
                <a:gd name="T6" fmla="*/ 2147483647 w 144"/>
                <a:gd name="T7" fmla="*/ 2147483647 h 109"/>
                <a:gd name="T8" fmla="*/ 2147483647 w 144"/>
                <a:gd name="T9" fmla="*/ 2147483647 h 109"/>
                <a:gd name="T10" fmla="*/ 2147483647 w 144"/>
                <a:gd name="T11" fmla="*/ 2147483647 h 109"/>
                <a:gd name="T12" fmla="*/ 2147483647 w 144"/>
                <a:gd name="T13" fmla="*/ 0 h 109"/>
                <a:gd name="T14" fmla="*/ 2147483647 w 144"/>
                <a:gd name="T15" fmla="*/ 0 h 109"/>
                <a:gd name="T16" fmla="*/ 2147483647 w 144"/>
                <a:gd name="T17" fmla="*/ 2147483647 h 109"/>
                <a:gd name="T18" fmla="*/ 2147483647 w 144"/>
                <a:gd name="T19" fmla="*/ 2147483647 h 109"/>
                <a:gd name="T20" fmla="*/ 2147483647 w 144"/>
                <a:gd name="T21" fmla="*/ 2147483647 h 109"/>
                <a:gd name="T22" fmla="*/ 0 w 144"/>
                <a:gd name="T23" fmla="*/ 2147483647 h 109"/>
                <a:gd name="T24" fmla="*/ 0 w 144"/>
                <a:gd name="T25" fmla="*/ 2147483647 h 109"/>
                <a:gd name="T26" fmla="*/ 2147483647 w 144"/>
                <a:gd name="T27" fmla="*/ 2147483647 h 109"/>
                <a:gd name="T28" fmla="*/ 2147483647 w 144"/>
                <a:gd name="T29" fmla="*/ 2147483647 h 109"/>
                <a:gd name="T30" fmla="*/ 2147483647 w 144"/>
                <a:gd name="T31" fmla="*/ 2147483647 h 109"/>
                <a:gd name="T32" fmla="*/ 2147483647 w 144"/>
                <a:gd name="T33" fmla="*/ 2147483647 h 109"/>
                <a:gd name="T34" fmla="*/ 2147483647 w 144"/>
                <a:gd name="T35" fmla="*/ 2147483647 h 109"/>
                <a:gd name="T36" fmla="*/ 2147483647 w 144"/>
                <a:gd name="T37" fmla="*/ 2147483647 h 109"/>
                <a:gd name="T38" fmla="*/ 2147483647 w 144"/>
                <a:gd name="T39" fmla="*/ 2147483647 h 10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0" t="0" r="r" b="b"/>
              <a:pathLst>
                <a:path w="144" h="109">
                  <a:moveTo>
                    <a:pt x="114" y="79"/>
                  </a:moveTo>
                  <a:lnTo>
                    <a:pt x="120" y="79"/>
                  </a:lnTo>
                  <a:lnTo>
                    <a:pt x="138" y="55"/>
                  </a:lnTo>
                  <a:lnTo>
                    <a:pt x="144" y="49"/>
                  </a:lnTo>
                  <a:lnTo>
                    <a:pt x="132" y="49"/>
                  </a:lnTo>
                  <a:lnTo>
                    <a:pt x="108" y="25"/>
                  </a:lnTo>
                  <a:lnTo>
                    <a:pt x="96" y="0"/>
                  </a:lnTo>
                  <a:lnTo>
                    <a:pt x="90" y="0"/>
                  </a:lnTo>
                  <a:lnTo>
                    <a:pt x="54" y="19"/>
                  </a:lnTo>
                  <a:lnTo>
                    <a:pt x="24" y="43"/>
                  </a:lnTo>
                  <a:lnTo>
                    <a:pt x="6" y="67"/>
                  </a:lnTo>
                  <a:lnTo>
                    <a:pt x="0" y="85"/>
                  </a:lnTo>
                  <a:lnTo>
                    <a:pt x="0" y="97"/>
                  </a:lnTo>
                  <a:lnTo>
                    <a:pt x="6" y="109"/>
                  </a:lnTo>
                  <a:lnTo>
                    <a:pt x="36" y="103"/>
                  </a:lnTo>
                  <a:lnTo>
                    <a:pt x="36" y="109"/>
                  </a:lnTo>
                  <a:lnTo>
                    <a:pt x="42" y="85"/>
                  </a:lnTo>
                  <a:lnTo>
                    <a:pt x="72" y="85"/>
                  </a:lnTo>
                  <a:lnTo>
                    <a:pt x="96" y="85"/>
                  </a:lnTo>
                  <a:lnTo>
                    <a:pt x="114" y="79"/>
                  </a:lnTo>
                  <a:close/>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solidFill>
                  <a:srgbClr val="FFFFFF"/>
                </a:solidFill>
              </a:endParaRPr>
            </a:p>
          </p:txBody>
        </p:sp>
        <p:sp>
          <p:nvSpPr>
            <p:cNvPr id="513" name="Freeform 512"/>
            <p:cNvSpPr>
              <a:spLocks/>
            </p:cNvSpPr>
            <p:nvPr/>
          </p:nvSpPr>
          <p:spPr bwMode="auto">
            <a:xfrm>
              <a:off x="5181064" y="4108637"/>
              <a:ext cx="203063" cy="147980"/>
            </a:xfrm>
            <a:custGeom>
              <a:avLst/>
              <a:gdLst>
                <a:gd name="T0" fmla="*/ 2147483647 w 144"/>
                <a:gd name="T1" fmla="*/ 2147483647 h 109"/>
                <a:gd name="T2" fmla="*/ 2147483647 w 144"/>
                <a:gd name="T3" fmla="*/ 2147483647 h 109"/>
                <a:gd name="T4" fmla="*/ 2147483647 w 144"/>
                <a:gd name="T5" fmla="*/ 2147483647 h 109"/>
                <a:gd name="T6" fmla="*/ 2147483647 w 144"/>
                <a:gd name="T7" fmla="*/ 2147483647 h 109"/>
                <a:gd name="T8" fmla="*/ 2147483647 w 144"/>
                <a:gd name="T9" fmla="*/ 2147483647 h 109"/>
                <a:gd name="T10" fmla="*/ 2147483647 w 144"/>
                <a:gd name="T11" fmla="*/ 2147483647 h 109"/>
                <a:gd name="T12" fmla="*/ 2147483647 w 144"/>
                <a:gd name="T13" fmla="*/ 0 h 109"/>
                <a:gd name="T14" fmla="*/ 2147483647 w 144"/>
                <a:gd name="T15" fmla="*/ 0 h 109"/>
                <a:gd name="T16" fmla="*/ 2147483647 w 144"/>
                <a:gd name="T17" fmla="*/ 2147483647 h 109"/>
                <a:gd name="T18" fmla="*/ 2147483647 w 144"/>
                <a:gd name="T19" fmla="*/ 2147483647 h 109"/>
                <a:gd name="T20" fmla="*/ 2147483647 w 144"/>
                <a:gd name="T21" fmla="*/ 2147483647 h 109"/>
                <a:gd name="T22" fmla="*/ 0 w 144"/>
                <a:gd name="T23" fmla="*/ 2147483647 h 109"/>
                <a:gd name="T24" fmla="*/ 0 w 144"/>
                <a:gd name="T25" fmla="*/ 2147483647 h 109"/>
                <a:gd name="T26" fmla="*/ 2147483647 w 144"/>
                <a:gd name="T27" fmla="*/ 2147483647 h 109"/>
                <a:gd name="T28" fmla="*/ 2147483647 w 144"/>
                <a:gd name="T29" fmla="*/ 2147483647 h 109"/>
                <a:gd name="T30" fmla="*/ 2147483647 w 144"/>
                <a:gd name="T31" fmla="*/ 2147483647 h 109"/>
                <a:gd name="T32" fmla="*/ 2147483647 w 144"/>
                <a:gd name="T33" fmla="*/ 2147483647 h 109"/>
                <a:gd name="T34" fmla="*/ 2147483647 w 144"/>
                <a:gd name="T35" fmla="*/ 2147483647 h 109"/>
                <a:gd name="T36" fmla="*/ 2147483647 w 144"/>
                <a:gd name="T37" fmla="*/ 2147483647 h 10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144" h="109">
                  <a:moveTo>
                    <a:pt x="114" y="79"/>
                  </a:moveTo>
                  <a:lnTo>
                    <a:pt x="120" y="79"/>
                  </a:lnTo>
                  <a:lnTo>
                    <a:pt x="138" y="55"/>
                  </a:lnTo>
                  <a:lnTo>
                    <a:pt x="144" y="49"/>
                  </a:lnTo>
                  <a:lnTo>
                    <a:pt x="132" y="49"/>
                  </a:lnTo>
                  <a:lnTo>
                    <a:pt x="108" y="25"/>
                  </a:lnTo>
                  <a:lnTo>
                    <a:pt x="96" y="0"/>
                  </a:lnTo>
                  <a:lnTo>
                    <a:pt x="90" y="0"/>
                  </a:lnTo>
                  <a:lnTo>
                    <a:pt x="54" y="19"/>
                  </a:lnTo>
                  <a:lnTo>
                    <a:pt x="24" y="43"/>
                  </a:lnTo>
                  <a:lnTo>
                    <a:pt x="6" y="67"/>
                  </a:lnTo>
                  <a:lnTo>
                    <a:pt x="0" y="85"/>
                  </a:lnTo>
                  <a:lnTo>
                    <a:pt x="0" y="97"/>
                  </a:lnTo>
                  <a:lnTo>
                    <a:pt x="6" y="109"/>
                  </a:lnTo>
                  <a:lnTo>
                    <a:pt x="36" y="103"/>
                  </a:lnTo>
                  <a:lnTo>
                    <a:pt x="36" y="109"/>
                  </a:lnTo>
                  <a:lnTo>
                    <a:pt x="42" y="85"/>
                  </a:lnTo>
                  <a:lnTo>
                    <a:pt x="72" y="85"/>
                  </a:lnTo>
                  <a:lnTo>
                    <a:pt x="96" y="85"/>
                  </a:lnTo>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solidFill>
                  <a:srgbClr val="FFFFFF"/>
                </a:solidFill>
              </a:endParaRPr>
            </a:p>
          </p:txBody>
        </p:sp>
        <p:sp>
          <p:nvSpPr>
            <p:cNvPr id="514" name="Freeform 513"/>
            <p:cNvSpPr>
              <a:spLocks/>
            </p:cNvSpPr>
            <p:nvPr/>
          </p:nvSpPr>
          <p:spPr bwMode="auto">
            <a:xfrm>
              <a:off x="5315293" y="4216712"/>
              <a:ext cx="25812" cy="6651"/>
            </a:xfrm>
            <a:custGeom>
              <a:avLst/>
              <a:gdLst>
                <a:gd name="T0" fmla="*/ 0 w 18"/>
                <a:gd name="T1" fmla="*/ 2147483647 h 6"/>
                <a:gd name="T2" fmla="*/ 2147483647 w 18"/>
                <a:gd name="T3" fmla="*/ 2147483647 h 6"/>
                <a:gd name="T4" fmla="*/ 2147483647 w 18"/>
                <a:gd name="T5" fmla="*/ 0 h 6"/>
                <a:gd name="T6" fmla="*/ 0 w 18"/>
                <a:gd name="T7" fmla="*/ 2147483647 h 6"/>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8" h="6">
                  <a:moveTo>
                    <a:pt x="0" y="6"/>
                  </a:moveTo>
                  <a:lnTo>
                    <a:pt x="6" y="6"/>
                  </a:lnTo>
                  <a:lnTo>
                    <a:pt x="18" y="0"/>
                  </a:lnTo>
                  <a:lnTo>
                    <a:pt x="0" y="6"/>
                  </a:lnTo>
                  <a:close/>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solidFill>
                  <a:srgbClr val="FFFFFF"/>
                </a:solidFill>
              </a:endParaRPr>
            </a:p>
          </p:txBody>
        </p:sp>
        <p:sp>
          <p:nvSpPr>
            <p:cNvPr id="515" name="Freeform 514"/>
            <p:cNvSpPr>
              <a:spLocks/>
            </p:cNvSpPr>
            <p:nvPr/>
          </p:nvSpPr>
          <p:spPr bwMode="auto">
            <a:xfrm>
              <a:off x="5315293" y="4216712"/>
              <a:ext cx="25812" cy="6651"/>
            </a:xfrm>
            <a:custGeom>
              <a:avLst/>
              <a:gdLst>
                <a:gd name="T0" fmla="*/ 0 w 18"/>
                <a:gd name="T1" fmla="*/ 2147483647 h 6"/>
                <a:gd name="T2" fmla="*/ 2147483647 w 18"/>
                <a:gd name="T3" fmla="*/ 2147483647 h 6"/>
                <a:gd name="T4" fmla="*/ 2147483647 w 18"/>
                <a:gd name="T5" fmla="*/ 0 h 6"/>
                <a:gd name="T6" fmla="*/ 0 60000 65536"/>
                <a:gd name="T7" fmla="*/ 0 60000 65536"/>
                <a:gd name="T8" fmla="*/ 0 60000 65536"/>
              </a:gdLst>
              <a:ahLst/>
              <a:cxnLst>
                <a:cxn ang="T6">
                  <a:pos x="T0" y="T1"/>
                </a:cxn>
                <a:cxn ang="T7">
                  <a:pos x="T2" y="T3"/>
                </a:cxn>
                <a:cxn ang="T8">
                  <a:pos x="T4" y="T5"/>
                </a:cxn>
              </a:cxnLst>
              <a:rect l="0" t="0" r="r" b="b"/>
              <a:pathLst>
                <a:path w="18" h="6">
                  <a:moveTo>
                    <a:pt x="0" y="6"/>
                  </a:moveTo>
                  <a:lnTo>
                    <a:pt x="6" y="6"/>
                  </a:lnTo>
                  <a:lnTo>
                    <a:pt x="18" y="0"/>
                  </a:lnTo>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solidFill>
                  <a:srgbClr val="FFFFFF"/>
                </a:solidFill>
              </a:endParaRPr>
            </a:p>
          </p:txBody>
        </p:sp>
        <p:sp>
          <p:nvSpPr>
            <p:cNvPr id="516" name="Freeform 515"/>
            <p:cNvSpPr>
              <a:spLocks/>
            </p:cNvSpPr>
            <p:nvPr/>
          </p:nvSpPr>
          <p:spPr bwMode="auto">
            <a:xfrm>
              <a:off x="5230970" y="4223364"/>
              <a:ext cx="110136" cy="138005"/>
            </a:xfrm>
            <a:custGeom>
              <a:avLst/>
              <a:gdLst>
                <a:gd name="T0" fmla="*/ 2147483647 w 78"/>
                <a:gd name="T1" fmla="*/ 2147483647 h 102"/>
                <a:gd name="T2" fmla="*/ 2147483647 w 78"/>
                <a:gd name="T3" fmla="*/ 0 h 102"/>
                <a:gd name="T4" fmla="*/ 2147483647 w 78"/>
                <a:gd name="T5" fmla="*/ 0 h 102"/>
                <a:gd name="T6" fmla="*/ 2147483647 w 78"/>
                <a:gd name="T7" fmla="*/ 0 h 102"/>
                <a:gd name="T8" fmla="*/ 0 w 78"/>
                <a:gd name="T9" fmla="*/ 2147483647 h 102"/>
                <a:gd name="T10" fmla="*/ 2147483647 w 78"/>
                <a:gd name="T11" fmla="*/ 2147483647 h 102"/>
                <a:gd name="T12" fmla="*/ 0 w 78"/>
                <a:gd name="T13" fmla="*/ 2147483647 h 102"/>
                <a:gd name="T14" fmla="*/ 0 w 78"/>
                <a:gd name="T15" fmla="*/ 2147483647 h 102"/>
                <a:gd name="T16" fmla="*/ 2147483647 w 78"/>
                <a:gd name="T17" fmla="*/ 2147483647 h 102"/>
                <a:gd name="T18" fmla="*/ 2147483647 w 78"/>
                <a:gd name="T19" fmla="*/ 2147483647 h 102"/>
                <a:gd name="T20" fmla="*/ 2147483647 w 78"/>
                <a:gd name="T21" fmla="*/ 2147483647 h 102"/>
                <a:gd name="T22" fmla="*/ 2147483647 w 78"/>
                <a:gd name="T23" fmla="*/ 2147483647 h 102"/>
                <a:gd name="T24" fmla="*/ 2147483647 w 78"/>
                <a:gd name="T25" fmla="*/ 2147483647 h 102"/>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78" h="102">
                  <a:moveTo>
                    <a:pt x="60" y="6"/>
                  </a:moveTo>
                  <a:lnTo>
                    <a:pt x="60" y="0"/>
                  </a:lnTo>
                  <a:lnTo>
                    <a:pt x="36" y="0"/>
                  </a:lnTo>
                  <a:lnTo>
                    <a:pt x="6" y="0"/>
                  </a:lnTo>
                  <a:lnTo>
                    <a:pt x="0" y="24"/>
                  </a:lnTo>
                  <a:lnTo>
                    <a:pt x="12" y="42"/>
                  </a:lnTo>
                  <a:lnTo>
                    <a:pt x="0" y="66"/>
                  </a:lnTo>
                  <a:lnTo>
                    <a:pt x="0" y="84"/>
                  </a:lnTo>
                  <a:lnTo>
                    <a:pt x="6" y="102"/>
                  </a:lnTo>
                  <a:lnTo>
                    <a:pt x="36" y="102"/>
                  </a:lnTo>
                  <a:lnTo>
                    <a:pt x="78" y="90"/>
                  </a:lnTo>
                  <a:lnTo>
                    <a:pt x="60" y="36"/>
                  </a:lnTo>
                  <a:lnTo>
                    <a:pt x="60" y="6"/>
                  </a:lnTo>
                  <a:close/>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solidFill>
                  <a:srgbClr val="FFFFFF"/>
                </a:solidFill>
              </a:endParaRPr>
            </a:p>
          </p:txBody>
        </p:sp>
        <p:sp>
          <p:nvSpPr>
            <p:cNvPr id="517" name="Freeform 516"/>
            <p:cNvSpPr>
              <a:spLocks/>
            </p:cNvSpPr>
            <p:nvPr/>
          </p:nvSpPr>
          <p:spPr bwMode="auto">
            <a:xfrm>
              <a:off x="5394453" y="4116950"/>
              <a:ext cx="321805" cy="279335"/>
            </a:xfrm>
            <a:custGeom>
              <a:avLst/>
              <a:gdLst>
                <a:gd name="T0" fmla="*/ 2147483647 w 228"/>
                <a:gd name="T1" fmla="*/ 2147483647 h 205"/>
                <a:gd name="T2" fmla="*/ 2147483647 w 228"/>
                <a:gd name="T3" fmla="*/ 2147483647 h 205"/>
                <a:gd name="T4" fmla="*/ 2147483647 w 228"/>
                <a:gd name="T5" fmla="*/ 2147483647 h 205"/>
                <a:gd name="T6" fmla="*/ 2147483647 w 228"/>
                <a:gd name="T7" fmla="*/ 2147483647 h 205"/>
                <a:gd name="T8" fmla="*/ 2147483647 w 228"/>
                <a:gd name="T9" fmla="*/ 2147483647 h 205"/>
                <a:gd name="T10" fmla="*/ 2147483647 w 228"/>
                <a:gd name="T11" fmla="*/ 2147483647 h 205"/>
                <a:gd name="T12" fmla="*/ 2147483647 w 228"/>
                <a:gd name="T13" fmla="*/ 2147483647 h 205"/>
                <a:gd name="T14" fmla="*/ 2147483647 w 228"/>
                <a:gd name="T15" fmla="*/ 2147483647 h 205"/>
                <a:gd name="T16" fmla="*/ 2147483647 w 228"/>
                <a:gd name="T17" fmla="*/ 2147483647 h 205"/>
                <a:gd name="T18" fmla="*/ 2147483647 w 228"/>
                <a:gd name="T19" fmla="*/ 0 h 205"/>
                <a:gd name="T20" fmla="*/ 2147483647 w 228"/>
                <a:gd name="T21" fmla="*/ 2147483647 h 205"/>
                <a:gd name="T22" fmla="*/ 2147483647 w 228"/>
                <a:gd name="T23" fmla="*/ 2147483647 h 205"/>
                <a:gd name="T24" fmla="*/ 2147483647 w 228"/>
                <a:gd name="T25" fmla="*/ 2147483647 h 205"/>
                <a:gd name="T26" fmla="*/ 2147483647 w 228"/>
                <a:gd name="T27" fmla="*/ 2147483647 h 205"/>
                <a:gd name="T28" fmla="*/ 2147483647 w 228"/>
                <a:gd name="T29" fmla="*/ 2147483647 h 205"/>
                <a:gd name="T30" fmla="*/ 2147483647 w 228"/>
                <a:gd name="T31" fmla="*/ 2147483647 h 205"/>
                <a:gd name="T32" fmla="*/ 2147483647 w 228"/>
                <a:gd name="T33" fmla="*/ 2147483647 h 205"/>
                <a:gd name="T34" fmla="*/ 2147483647 w 228"/>
                <a:gd name="T35" fmla="*/ 2147483647 h 205"/>
                <a:gd name="T36" fmla="*/ 2147483647 w 228"/>
                <a:gd name="T37" fmla="*/ 2147483647 h 205"/>
                <a:gd name="T38" fmla="*/ 0 w 228"/>
                <a:gd name="T39" fmla="*/ 2147483647 h 205"/>
                <a:gd name="T40" fmla="*/ 0 w 228"/>
                <a:gd name="T41" fmla="*/ 2147483647 h 205"/>
                <a:gd name="T42" fmla="*/ 2147483647 w 228"/>
                <a:gd name="T43" fmla="*/ 2147483647 h 205"/>
                <a:gd name="T44" fmla="*/ 2147483647 w 228"/>
                <a:gd name="T45" fmla="*/ 2147483647 h 205"/>
                <a:gd name="T46" fmla="*/ 2147483647 w 228"/>
                <a:gd name="T47" fmla="*/ 2147483647 h 205"/>
                <a:gd name="T48" fmla="*/ 2147483647 w 228"/>
                <a:gd name="T49" fmla="*/ 2147483647 h 205"/>
                <a:gd name="T50" fmla="*/ 2147483647 w 228"/>
                <a:gd name="T51" fmla="*/ 2147483647 h 205"/>
                <a:gd name="T52" fmla="*/ 2147483647 w 228"/>
                <a:gd name="T53" fmla="*/ 2147483647 h 205"/>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0" t="0" r="r" b="b"/>
              <a:pathLst>
                <a:path w="228" h="205">
                  <a:moveTo>
                    <a:pt x="120" y="151"/>
                  </a:moveTo>
                  <a:lnTo>
                    <a:pt x="150" y="163"/>
                  </a:lnTo>
                  <a:lnTo>
                    <a:pt x="180" y="121"/>
                  </a:lnTo>
                  <a:lnTo>
                    <a:pt x="198" y="73"/>
                  </a:lnTo>
                  <a:lnTo>
                    <a:pt x="204" y="55"/>
                  </a:lnTo>
                  <a:lnTo>
                    <a:pt x="222" y="49"/>
                  </a:lnTo>
                  <a:lnTo>
                    <a:pt x="228" y="31"/>
                  </a:lnTo>
                  <a:lnTo>
                    <a:pt x="210" y="25"/>
                  </a:lnTo>
                  <a:lnTo>
                    <a:pt x="198" y="7"/>
                  </a:lnTo>
                  <a:lnTo>
                    <a:pt x="204" y="0"/>
                  </a:lnTo>
                  <a:lnTo>
                    <a:pt x="174" y="25"/>
                  </a:lnTo>
                  <a:lnTo>
                    <a:pt x="144" y="31"/>
                  </a:lnTo>
                  <a:lnTo>
                    <a:pt x="108" y="31"/>
                  </a:lnTo>
                  <a:lnTo>
                    <a:pt x="84" y="43"/>
                  </a:lnTo>
                  <a:lnTo>
                    <a:pt x="48" y="31"/>
                  </a:lnTo>
                  <a:lnTo>
                    <a:pt x="24" y="31"/>
                  </a:lnTo>
                  <a:lnTo>
                    <a:pt x="12" y="49"/>
                  </a:lnTo>
                  <a:lnTo>
                    <a:pt x="12" y="67"/>
                  </a:lnTo>
                  <a:lnTo>
                    <a:pt x="12" y="91"/>
                  </a:lnTo>
                  <a:lnTo>
                    <a:pt x="0" y="133"/>
                  </a:lnTo>
                  <a:lnTo>
                    <a:pt x="0" y="163"/>
                  </a:lnTo>
                  <a:lnTo>
                    <a:pt x="24" y="163"/>
                  </a:lnTo>
                  <a:lnTo>
                    <a:pt x="48" y="193"/>
                  </a:lnTo>
                  <a:lnTo>
                    <a:pt x="72" y="199"/>
                  </a:lnTo>
                  <a:lnTo>
                    <a:pt x="96" y="205"/>
                  </a:lnTo>
                  <a:lnTo>
                    <a:pt x="102" y="175"/>
                  </a:lnTo>
                  <a:lnTo>
                    <a:pt x="120" y="151"/>
                  </a:lnTo>
                  <a:close/>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solidFill>
                  <a:srgbClr val="FFFFFF"/>
                </a:solidFill>
              </a:endParaRPr>
            </a:p>
          </p:txBody>
        </p:sp>
        <p:sp>
          <p:nvSpPr>
            <p:cNvPr id="518" name="Freeform 517"/>
            <p:cNvSpPr>
              <a:spLocks/>
            </p:cNvSpPr>
            <p:nvPr/>
          </p:nvSpPr>
          <p:spPr bwMode="auto">
            <a:xfrm>
              <a:off x="5707654" y="4223364"/>
              <a:ext cx="347618" cy="196199"/>
            </a:xfrm>
            <a:custGeom>
              <a:avLst/>
              <a:gdLst>
                <a:gd name="T0" fmla="*/ 2147483647 w 246"/>
                <a:gd name="T1" fmla="*/ 2147483647 h 144"/>
                <a:gd name="T2" fmla="*/ 2147483647 w 246"/>
                <a:gd name="T3" fmla="*/ 2147483647 h 144"/>
                <a:gd name="T4" fmla="*/ 2147483647 w 246"/>
                <a:gd name="T5" fmla="*/ 2147483647 h 144"/>
                <a:gd name="T6" fmla="*/ 2147483647 w 246"/>
                <a:gd name="T7" fmla="*/ 2147483647 h 144"/>
                <a:gd name="T8" fmla="*/ 0 w 246"/>
                <a:gd name="T9" fmla="*/ 2147483647 h 144"/>
                <a:gd name="T10" fmla="*/ 2147483647 w 246"/>
                <a:gd name="T11" fmla="*/ 2147483647 h 144"/>
                <a:gd name="T12" fmla="*/ 2147483647 w 246"/>
                <a:gd name="T13" fmla="*/ 2147483647 h 144"/>
                <a:gd name="T14" fmla="*/ 2147483647 w 246"/>
                <a:gd name="T15" fmla="*/ 2147483647 h 144"/>
                <a:gd name="T16" fmla="*/ 2147483647 w 246"/>
                <a:gd name="T17" fmla="*/ 2147483647 h 144"/>
                <a:gd name="T18" fmla="*/ 2147483647 w 246"/>
                <a:gd name="T19" fmla="*/ 2147483647 h 144"/>
                <a:gd name="T20" fmla="*/ 2147483647 w 246"/>
                <a:gd name="T21" fmla="*/ 2147483647 h 144"/>
                <a:gd name="T22" fmla="*/ 2147483647 w 246"/>
                <a:gd name="T23" fmla="*/ 2147483647 h 144"/>
                <a:gd name="T24" fmla="*/ 2147483647 w 246"/>
                <a:gd name="T25" fmla="*/ 2147483647 h 144"/>
                <a:gd name="T26" fmla="*/ 2147483647 w 246"/>
                <a:gd name="T27" fmla="*/ 2147483647 h 144"/>
                <a:gd name="T28" fmla="*/ 2147483647 w 246"/>
                <a:gd name="T29" fmla="*/ 2147483647 h 144"/>
                <a:gd name="T30" fmla="*/ 2147483647 w 246"/>
                <a:gd name="T31" fmla="*/ 2147483647 h 144"/>
                <a:gd name="T32" fmla="*/ 2147483647 w 246"/>
                <a:gd name="T33" fmla="*/ 2147483647 h 144"/>
                <a:gd name="T34" fmla="*/ 2147483647 w 246"/>
                <a:gd name="T35" fmla="*/ 2147483647 h 144"/>
                <a:gd name="T36" fmla="*/ 2147483647 w 246"/>
                <a:gd name="T37" fmla="*/ 2147483647 h 144"/>
                <a:gd name="T38" fmla="*/ 2147483647 w 246"/>
                <a:gd name="T39" fmla="*/ 0 h 144"/>
                <a:gd name="T40" fmla="*/ 2147483647 w 246"/>
                <a:gd name="T41" fmla="*/ 2147483647 h 144"/>
                <a:gd name="T42" fmla="*/ 2147483647 w 246"/>
                <a:gd name="T43" fmla="*/ 2147483647 h 144"/>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246" h="144">
                  <a:moveTo>
                    <a:pt x="78" y="36"/>
                  </a:moveTo>
                  <a:lnTo>
                    <a:pt x="72" y="48"/>
                  </a:lnTo>
                  <a:lnTo>
                    <a:pt x="36" y="60"/>
                  </a:lnTo>
                  <a:lnTo>
                    <a:pt x="12" y="66"/>
                  </a:lnTo>
                  <a:lnTo>
                    <a:pt x="0" y="102"/>
                  </a:lnTo>
                  <a:lnTo>
                    <a:pt x="12" y="132"/>
                  </a:lnTo>
                  <a:lnTo>
                    <a:pt x="18" y="144"/>
                  </a:lnTo>
                  <a:lnTo>
                    <a:pt x="42" y="132"/>
                  </a:lnTo>
                  <a:lnTo>
                    <a:pt x="66" y="132"/>
                  </a:lnTo>
                  <a:lnTo>
                    <a:pt x="78" y="138"/>
                  </a:lnTo>
                  <a:lnTo>
                    <a:pt x="78" y="114"/>
                  </a:lnTo>
                  <a:lnTo>
                    <a:pt x="114" y="108"/>
                  </a:lnTo>
                  <a:lnTo>
                    <a:pt x="144" y="120"/>
                  </a:lnTo>
                  <a:lnTo>
                    <a:pt x="198" y="108"/>
                  </a:lnTo>
                  <a:lnTo>
                    <a:pt x="246" y="102"/>
                  </a:lnTo>
                  <a:lnTo>
                    <a:pt x="210" y="66"/>
                  </a:lnTo>
                  <a:lnTo>
                    <a:pt x="186" y="54"/>
                  </a:lnTo>
                  <a:lnTo>
                    <a:pt x="168" y="24"/>
                  </a:lnTo>
                  <a:lnTo>
                    <a:pt x="156" y="0"/>
                  </a:lnTo>
                  <a:lnTo>
                    <a:pt x="108" y="30"/>
                  </a:lnTo>
                  <a:lnTo>
                    <a:pt x="78" y="36"/>
                  </a:lnTo>
                  <a:close/>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solidFill>
                  <a:srgbClr val="FFFFFF"/>
                </a:solidFill>
              </a:endParaRPr>
            </a:p>
          </p:txBody>
        </p:sp>
        <p:sp>
          <p:nvSpPr>
            <p:cNvPr id="519" name="Freeform 518"/>
            <p:cNvSpPr>
              <a:spLocks/>
            </p:cNvSpPr>
            <p:nvPr/>
          </p:nvSpPr>
          <p:spPr bwMode="auto">
            <a:xfrm>
              <a:off x="5606121" y="4404599"/>
              <a:ext cx="211669" cy="244417"/>
            </a:xfrm>
            <a:custGeom>
              <a:avLst/>
              <a:gdLst>
                <a:gd name="T0" fmla="*/ 2147483647 w 150"/>
                <a:gd name="T1" fmla="*/ 2147483647 h 180"/>
                <a:gd name="T2" fmla="*/ 2147483647 w 150"/>
                <a:gd name="T3" fmla="*/ 2147483647 h 180"/>
                <a:gd name="T4" fmla="*/ 2147483647 w 150"/>
                <a:gd name="T5" fmla="*/ 2147483647 h 180"/>
                <a:gd name="T6" fmla="*/ 2147483647 w 150"/>
                <a:gd name="T7" fmla="*/ 2147483647 h 180"/>
                <a:gd name="T8" fmla="*/ 2147483647 w 150"/>
                <a:gd name="T9" fmla="*/ 2147483647 h 180"/>
                <a:gd name="T10" fmla="*/ 2147483647 w 150"/>
                <a:gd name="T11" fmla="*/ 0 h 180"/>
                <a:gd name="T12" fmla="*/ 2147483647 w 150"/>
                <a:gd name="T13" fmla="*/ 0 h 180"/>
                <a:gd name="T14" fmla="*/ 2147483647 w 150"/>
                <a:gd name="T15" fmla="*/ 2147483647 h 180"/>
                <a:gd name="T16" fmla="*/ 2147483647 w 150"/>
                <a:gd name="T17" fmla="*/ 2147483647 h 180"/>
                <a:gd name="T18" fmla="*/ 2147483647 w 150"/>
                <a:gd name="T19" fmla="*/ 2147483647 h 180"/>
                <a:gd name="T20" fmla="*/ 2147483647 w 150"/>
                <a:gd name="T21" fmla="*/ 2147483647 h 180"/>
                <a:gd name="T22" fmla="*/ 2147483647 w 150"/>
                <a:gd name="T23" fmla="*/ 2147483647 h 180"/>
                <a:gd name="T24" fmla="*/ 2147483647 w 150"/>
                <a:gd name="T25" fmla="*/ 2147483647 h 180"/>
                <a:gd name="T26" fmla="*/ 2147483647 w 150"/>
                <a:gd name="T27" fmla="*/ 2147483647 h 180"/>
                <a:gd name="T28" fmla="*/ 2147483647 w 150"/>
                <a:gd name="T29" fmla="*/ 2147483647 h 180"/>
                <a:gd name="T30" fmla="*/ 2147483647 w 150"/>
                <a:gd name="T31" fmla="*/ 2147483647 h 180"/>
                <a:gd name="T32" fmla="*/ 2147483647 w 150"/>
                <a:gd name="T33" fmla="*/ 2147483647 h 180"/>
                <a:gd name="T34" fmla="*/ 0 w 150"/>
                <a:gd name="T35" fmla="*/ 2147483647 h 180"/>
                <a:gd name="T36" fmla="*/ 2147483647 w 150"/>
                <a:gd name="T37" fmla="*/ 2147483647 h 180"/>
                <a:gd name="T38" fmla="*/ 2147483647 w 150"/>
                <a:gd name="T39" fmla="*/ 2147483647 h 180"/>
                <a:gd name="T40" fmla="*/ 2147483647 w 150"/>
                <a:gd name="T41" fmla="*/ 2147483647 h 180"/>
                <a:gd name="T42" fmla="*/ 2147483647 w 150"/>
                <a:gd name="T43" fmla="*/ 2147483647 h 1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150" h="180">
                  <a:moveTo>
                    <a:pt x="66" y="162"/>
                  </a:moveTo>
                  <a:lnTo>
                    <a:pt x="90" y="144"/>
                  </a:lnTo>
                  <a:lnTo>
                    <a:pt x="114" y="96"/>
                  </a:lnTo>
                  <a:lnTo>
                    <a:pt x="132" y="78"/>
                  </a:lnTo>
                  <a:lnTo>
                    <a:pt x="150" y="6"/>
                  </a:lnTo>
                  <a:lnTo>
                    <a:pt x="138" y="0"/>
                  </a:lnTo>
                  <a:lnTo>
                    <a:pt x="114" y="0"/>
                  </a:lnTo>
                  <a:lnTo>
                    <a:pt x="90" y="12"/>
                  </a:lnTo>
                  <a:lnTo>
                    <a:pt x="72" y="18"/>
                  </a:lnTo>
                  <a:lnTo>
                    <a:pt x="60" y="30"/>
                  </a:lnTo>
                  <a:lnTo>
                    <a:pt x="48" y="36"/>
                  </a:lnTo>
                  <a:lnTo>
                    <a:pt x="48" y="48"/>
                  </a:lnTo>
                  <a:lnTo>
                    <a:pt x="60" y="54"/>
                  </a:lnTo>
                  <a:lnTo>
                    <a:pt x="54" y="84"/>
                  </a:lnTo>
                  <a:lnTo>
                    <a:pt x="48" y="114"/>
                  </a:lnTo>
                  <a:lnTo>
                    <a:pt x="30" y="114"/>
                  </a:lnTo>
                  <a:lnTo>
                    <a:pt x="12" y="126"/>
                  </a:lnTo>
                  <a:lnTo>
                    <a:pt x="0" y="138"/>
                  </a:lnTo>
                  <a:lnTo>
                    <a:pt x="18" y="156"/>
                  </a:lnTo>
                  <a:lnTo>
                    <a:pt x="24" y="180"/>
                  </a:lnTo>
                  <a:lnTo>
                    <a:pt x="42" y="162"/>
                  </a:lnTo>
                  <a:lnTo>
                    <a:pt x="66" y="162"/>
                  </a:lnTo>
                  <a:close/>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solidFill>
                  <a:srgbClr val="FFFFFF"/>
                </a:solidFill>
              </a:endParaRPr>
            </a:p>
          </p:txBody>
        </p:sp>
        <p:sp>
          <p:nvSpPr>
            <p:cNvPr id="520" name="Freeform 519"/>
            <p:cNvSpPr>
              <a:spLocks/>
            </p:cNvSpPr>
            <p:nvPr/>
          </p:nvSpPr>
          <p:spPr bwMode="auto">
            <a:xfrm>
              <a:off x="5563100" y="4454480"/>
              <a:ext cx="127346" cy="136341"/>
            </a:xfrm>
            <a:custGeom>
              <a:avLst/>
              <a:gdLst>
                <a:gd name="T0" fmla="*/ 2147483647 w 90"/>
                <a:gd name="T1" fmla="*/ 2147483647 h 102"/>
                <a:gd name="T2" fmla="*/ 2147483647 w 90"/>
                <a:gd name="T3" fmla="*/ 2147483647 h 102"/>
                <a:gd name="T4" fmla="*/ 2147483647 w 90"/>
                <a:gd name="T5" fmla="*/ 2147483647 h 102"/>
                <a:gd name="T6" fmla="*/ 2147483647 w 90"/>
                <a:gd name="T7" fmla="*/ 2147483647 h 102"/>
                <a:gd name="T8" fmla="*/ 2147483647 w 90"/>
                <a:gd name="T9" fmla="*/ 2147483647 h 102"/>
                <a:gd name="T10" fmla="*/ 2147483647 w 90"/>
                <a:gd name="T11" fmla="*/ 0 h 102"/>
                <a:gd name="T12" fmla="*/ 2147483647 w 90"/>
                <a:gd name="T13" fmla="*/ 0 h 102"/>
                <a:gd name="T14" fmla="*/ 0 w 90"/>
                <a:gd name="T15" fmla="*/ 0 h 102"/>
                <a:gd name="T16" fmla="*/ 0 w 90"/>
                <a:gd name="T17" fmla="*/ 2147483647 h 102"/>
                <a:gd name="T18" fmla="*/ 0 w 90"/>
                <a:gd name="T19" fmla="*/ 2147483647 h 102"/>
                <a:gd name="T20" fmla="*/ 2147483647 w 90"/>
                <a:gd name="T21" fmla="*/ 2147483647 h 102"/>
                <a:gd name="T22" fmla="*/ 2147483647 w 90"/>
                <a:gd name="T23" fmla="*/ 2147483647 h 102"/>
                <a:gd name="T24" fmla="*/ 2147483647 w 90"/>
                <a:gd name="T25" fmla="*/ 2147483647 h 102"/>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90" h="102">
                  <a:moveTo>
                    <a:pt x="60" y="78"/>
                  </a:moveTo>
                  <a:lnTo>
                    <a:pt x="78" y="78"/>
                  </a:lnTo>
                  <a:lnTo>
                    <a:pt x="84" y="48"/>
                  </a:lnTo>
                  <a:lnTo>
                    <a:pt x="90" y="18"/>
                  </a:lnTo>
                  <a:lnTo>
                    <a:pt x="78" y="12"/>
                  </a:lnTo>
                  <a:lnTo>
                    <a:pt x="78" y="0"/>
                  </a:lnTo>
                  <a:lnTo>
                    <a:pt x="48" y="0"/>
                  </a:lnTo>
                  <a:lnTo>
                    <a:pt x="0" y="0"/>
                  </a:lnTo>
                  <a:lnTo>
                    <a:pt x="0" y="18"/>
                  </a:lnTo>
                  <a:lnTo>
                    <a:pt x="0" y="54"/>
                  </a:lnTo>
                  <a:lnTo>
                    <a:pt x="30" y="102"/>
                  </a:lnTo>
                  <a:lnTo>
                    <a:pt x="42" y="90"/>
                  </a:lnTo>
                  <a:lnTo>
                    <a:pt x="60" y="78"/>
                  </a:lnTo>
                  <a:close/>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solidFill>
                  <a:srgbClr val="FFFFFF"/>
                </a:solidFill>
              </a:endParaRPr>
            </a:p>
          </p:txBody>
        </p:sp>
        <p:sp>
          <p:nvSpPr>
            <p:cNvPr id="521" name="Freeform 520"/>
            <p:cNvSpPr>
              <a:spLocks/>
            </p:cNvSpPr>
            <p:nvPr/>
          </p:nvSpPr>
          <p:spPr bwMode="auto">
            <a:xfrm>
              <a:off x="5528682" y="4183459"/>
              <a:ext cx="203063" cy="271021"/>
            </a:xfrm>
            <a:custGeom>
              <a:avLst/>
              <a:gdLst>
                <a:gd name="T0" fmla="*/ 2147483647 w 144"/>
                <a:gd name="T1" fmla="*/ 2147483647 h 198"/>
                <a:gd name="T2" fmla="*/ 2147483647 w 144"/>
                <a:gd name="T3" fmla="*/ 2147483647 h 198"/>
                <a:gd name="T4" fmla="*/ 2147483647 w 144"/>
                <a:gd name="T5" fmla="*/ 2147483647 h 198"/>
                <a:gd name="T6" fmla="*/ 2147483647 w 144"/>
                <a:gd name="T7" fmla="*/ 2147483647 h 198"/>
                <a:gd name="T8" fmla="*/ 2147483647 w 144"/>
                <a:gd name="T9" fmla="*/ 2147483647 h 198"/>
                <a:gd name="T10" fmla="*/ 2147483647 w 144"/>
                <a:gd name="T11" fmla="*/ 2147483647 h 198"/>
                <a:gd name="T12" fmla="*/ 2147483647 w 144"/>
                <a:gd name="T13" fmla="*/ 2147483647 h 198"/>
                <a:gd name="T14" fmla="*/ 2147483647 w 144"/>
                <a:gd name="T15" fmla="*/ 2147483647 h 198"/>
                <a:gd name="T16" fmla="*/ 2147483647 w 144"/>
                <a:gd name="T17" fmla="*/ 0 h 198"/>
                <a:gd name="T18" fmla="*/ 2147483647 w 144"/>
                <a:gd name="T19" fmla="*/ 0 h 198"/>
                <a:gd name="T20" fmla="*/ 2147483647 w 144"/>
                <a:gd name="T21" fmla="*/ 2147483647 h 198"/>
                <a:gd name="T22" fmla="*/ 2147483647 w 144"/>
                <a:gd name="T23" fmla="*/ 2147483647 h 198"/>
                <a:gd name="T24" fmla="*/ 2147483647 w 144"/>
                <a:gd name="T25" fmla="*/ 2147483647 h 198"/>
                <a:gd name="T26" fmla="*/ 2147483647 w 144"/>
                <a:gd name="T27" fmla="*/ 2147483647 h 198"/>
                <a:gd name="T28" fmla="*/ 2147483647 w 144"/>
                <a:gd name="T29" fmla="*/ 2147483647 h 198"/>
                <a:gd name="T30" fmla="*/ 2147483647 w 144"/>
                <a:gd name="T31" fmla="*/ 2147483647 h 198"/>
                <a:gd name="T32" fmla="*/ 0 w 144"/>
                <a:gd name="T33" fmla="*/ 2147483647 h 198"/>
                <a:gd name="T34" fmla="*/ 2147483647 w 144"/>
                <a:gd name="T35" fmla="*/ 2147483647 h 198"/>
                <a:gd name="T36" fmla="*/ 2147483647 w 144"/>
                <a:gd name="T37" fmla="*/ 2147483647 h 198"/>
                <a:gd name="T38" fmla="*/ 2147483647 w 144"/>
                <a:gd name="T39" fmla="*/ 2147483647 h 198"/>
                <a:gd name="T40" fmla="*/ 2147483647 w 144"/>
                <a:gd name="T41" fmla="*/ 2147483647 h 198"/>
                <a:gd name="T42" fmla="*/ 2147483647 w 144"/>
                <a:gd name="T43" fmla="*/ 2147483647 h 19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144" h="198">
                  <a:moveTo>
                    <a:pt x="144" y="174"/>
                  </a:moveTo>
                  <a:lnTo>
                    <a:pt x="138" y="162"/>
                  </a:lnTo>
                  <a:lnTo>
                    <a:pt x="126" y="132"/>
                  </a:lnTo>
                  <a:lnTo>
                    <a:pt x="138" y="96"/>
                  </a:lnTo>
                  <a:lnTo>
                    <a:pt x="132" y="96"/>
                  </a:lnTo>
                  <a:lnTo>
                    <a:pt x="114" y="66"/>
                  </a:lnTo>
                  <a:lnTo>
                    <a:pt x="114" y="48"/>
                  </a:lnTo>
                  <a:lnTo>
                    <a:pt x="138" y="42"/>
                  </a:lnTo>
                  <a:lnTo>
                    <a:pt x="126" y="0"/>
                  </a:lnTo>
                  <a:lnTo>
                    <a:pt x="108" y="6"/>
                  </a:lnTo>
                  <a:lnTo>
                    <a:pt x="102" y="24"/>
                  </a:lnTo>
                  <a:lnTo>
                    <a:pt x="84" y="72"/>
                  </a:lnTo>
                  <a:lnTo>
                    <a:pt x="54" y="114"/>
                  </a:lnTo>
                  <a:lnTo>
                    <a:pt x="24" y="102"/>
                  </a:lnTo>
                  <a:lnTo>
                    <a:pt x="6" y="126"/>
                  </a:lnTo>
                  <a:lnTo>
                    <a:pt x="0" y="156"/>
                  </a:lnTo>
                  <a:lnTo>
                    <a:pt x="18" y="156"/>
                  </a:lnTo>
                  <a:lnTo>
                    <a:pt x="24" y="198"/>
                  </a:lnTo>
                  <a:lnTo>
                    <a:pt x="72" y="198"/>
                  </a:lnTo>
                  <a:lnTo>
                    <a:pt x="102" y="198"/>
                  </a:lnTo>
                  <a:lnTo>
                    <a:pt x="144" y="174"/>
                  </a:lnTo>
                  <a:close/>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solidFill>
                  <a:srgbClr val="FFFFFF"/>
                </a:solidFill>
              </a:endParaRPr>
            </a:p>
          </p:txBody>
        </p:sp>
        <p:sp>
          <p:nvSpPr>
            <p:cNvPr id="522" name="Freeform 521"/>
            <p:cNvSpPr>
              <a:spLocks/>
            </p:cNvSpPr>
            <p:nvPr/>
          </p:nvSpPr>
          <p:spPr bwMode="auto">
            <a:xfrm>
              <a:off x="5528682" y="4183459"/>
              <a:ext cx="203063" cy="271021"/>
            </a:xfrm>
            <a:custGeom>
              <a:avLst/>
              <a:gdLst>
                <a:gd name="T0" fmla="*/ 2147483647 w 144"/>
                <a:gd name="T1" fmla="*/ 2147483647 h 198"/>
                <a:gd name="T2" fmla="*/ 2147483647 w 144"/>
                <a:gd name="T3" fmla="*/ 2147483647 h 198"/>
                <a:gd name="T4" fmla="*/ 2147483647 w 144"/>
                <a:gd name="T5" fmla="*/ 2147483647 h 198"/>
                <a:gd name="T6" fmla="*/ 2147483647 w 144"/>
                <a:gd name="T7" fmla="*/ 2147483647 h 198"/>
                <a:gd name="T8" fmla="*/ 2147483647 w 144"/>
                <a:gd name="T9" fmla="*/ 2147483647 h 198"/>
                <a:gd name="T10" fmla="*/ 2147483647 w 144"/>
                <a:gd name="T11" fmla="*/ 2147483647 h 198"/>
                <a:gd name="T12" fmla="*/ 2147483647 w 144"/>
                <a:gd name="T13" fmla="*/ 2147483647 h 198"/>
                <a:gd name="T14" fmla="*/ 2147483647 w 144"/>
                <a:gd name="T15" fmla="*/ 2147483647 h 198"/>
                <a:gd name="T16" fmla="*/ 2147483647 w 144"/>
                <a:gd name="T17" fmla="*/ 0 h 198"/>
                <a:gd name="T18" fmla="*/ 2147483647 w 144"/>
                <a:gd name="T19" fmla="*/ 0 h 198"/>
                <a:gd name="T20" fmla="*/ 2147483647 w 144"/>
                <a:gd name="T21" fmla="*/ 2147483647 h 198"/>
                <a:gd name="T22" fmla="*/ 2147483647 w 144"/>
                <a:gd name="T23" fmla="*/ 2147483647 h 198"/>
                <a:gd name="T24" fmla="*/ 2147483647 w 144"/>
                <a:gd name="T25" fmla="*/ 2147483647 h 198"/>
                <a:gd name="T26" fmla="*/ 2147483647 w 144"/>
                <a:gd name="T27" fmla="*/ 2147483647 h 198"/>
                <a:gd name="T28" fmla="*/ 2147483647 w 144"/>
                <a:gd name="T29" fmla="*/ 2147483647 h 198"/>
                <a:gd name="T30" fmla="*/ 2147483647 w 144"/>
                <a:gd name="T31" fmla="*/ 2147483647 h 198"/>
                <a:gd name="T32" fmla="*/ 0 w 144"/>
                <a:gd name="T33" fmla="*/ 2147483647 h 198"/>
                <a:gd name="T34" fmla="*/ 2147483647 w 144"/>
                <a:gd name="T35" fmla="*/ 2147483647 h 198"/>
                <a:gd name="T36" fmla="*/ 2147483647 w 144"/>
                <a:gd name="T37" fmla="*/ 2147483647 h 198"/>
                <a:gd name="T38" fmla="*/ 2147483647 w 144"/>
                <a:gd name="T39" fmla="*/ 2147483647 h 198"/>
                <a:gd name="T40" fmla="*/ 2147483647 w 144"/>
                <a:gd name="T41" fmla="*/ 2147483647 h 198"/>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144" h="198">
                  <a:moveTo>
                    <a:pt x="144" y="174"/>
                  </a:moveTo>
                  <a:lnTo>
                    <a:pt x="138" y="162"/>
                  </a:lnTo>
                  <a:lnTo>
                    <a:pt x="126" y="132"/>
                  </a:lnTo>
                  <a:lnTo>
                    <a:pt x="138" y="96"/>
                  </a:lnTo>
                  <a:lnTo>
                    <a:pt x="132" y="96"/>
                  </a:lnTo>
                  <a:lnTo>
                    <a:pt x="114" y="66"/>
                  </a:lnTo>
                  <a:lnTo>
                    <a:pt x="114" y="48"/>
                  </a:lnTo>
                  <a:lnTo>
                    <a:pt x="138" y="42"/>
                  </a:lnTo>
                  <a:lnTo>
                    <a:pt x="126" y="0"/>
                  </a:lnTo>
                  <a:lnTo>
                    <a:pt x="108" y="6"/>
                  </a:lnTo>
                  <a:lnTo>
                    <a:pt x="102" y="24"/>
                  </a:lnTo>
                  <a:lnTo>
                    <a:pt x="84" y="72"/>
                  </a:lnTo>
                  <a:lnTo>
                    <a:pt x="54" y="114"/>
                  </a:lnTo>
                  <a:lnTo>
                    <a:pt x="24" y="102"/>
                  </a:lnTo>
                  <a:lnTo>
                    <a:pt x="6" y="126"/>
                  </a:lnTo>
                  <a:lnTo>
                    <a:pt x="0" y="156"/>
                  </a:lnTo>
                  <a:lnTo>
                    <a:pt x="18" y="156"/>
                  </a:lnTo>
                  <a:lnTo>
                    <a:pt x="24" y="198"/>
                  </a:lnTo>
                  <a:lnTo>
                    <a:pt x="72" y="198"/>
                  </a:lnTo>
                  <a:lnTo>
                    <a:pt x="102" y="198"/>
                  </a:lnTo>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solidFill>
                  <a:srgbClr val="FFFFFF"/>
                </a:solidFill>
              </a:endParaRPr>
            </a:p>
          </p:txBody>
        </p:sp>
        <p:sp>
          <p:nvSpPr>
            <p:cNvPr id="523" name="Freeform 522"/>
            <p:cNvSpPr>
              <a:spLocks/>
            </p:cNvSpPr>
            <p:nvPr/>
          </p:nvSpPr>
          <p:spPr bwMode="auto">
            <a:xfrm>
              <a:off x="5341106" y="4173482"/>
              <a:ext cx="68835" cy="164609"/>
            </a:xfrm>
            <a:custGeom>
              <a:avLst/>
              <a:gdLst>
                <a:gd name="T0" fmla="*/ 2147483647 w 48"/>
                <a:gd name="T1" fmla="*/ 2147483647 h 120"/>
                <a:gd name="T2" fmla="*/ 2147483647 w 48"/>
                <a:gd name="T3" fmla="*/ 2147483647 h 120"/>
                <a:gd name="T4" fmla="*/ 2147483647 w 48"/>
                <a:gd name="T5" fmla="*/ 2147483647 h 120"/>
                <a:gd name="T6" fmla="*/ 2147483647 w 48"/>
                <a:gd name="T7" fmla="*/ 2147483647 h 120"/>
                <a:gd name="T8" fmla="*/ 2147483647 w 48"/>
                <a:gd name="T9" fmla="*/ 0 h 120"/>
                <a:gd name="T10" fmla="*/ 2147483647 w 48"/>
                <a:gd name="T11" fmla="*/ 2147483647 h 120"/>
                <a:gd name="T12" fmla="*/ 2147483647 w 48"/>
                <a:gd name="T13" fmla="*/ 2147483647 h 120"/>
                <a:gd name="T14" fmla="*/ 0 w 48"/>
                <a:gd name="T15" fmla="*/ 2147483647 h 120"/>
                <a:gd name="T16" fmla="*/ 0 w 48"/>
                <a:gd name="T17" fmla="*/ 2147483647 h 120"/>
                <a:gd name="T18" fmla="*/ 2147483647 w 48"/>
                <a:gd name="T19" fmla="*/ 2147483647 h 120"/>
                <a:gd name="T20" fmla="*/ 2147483647 w 48"/>
                <a:gd name="T21" fmla="*/ 2147483647 h 120"/>
                <a:gd name="T22" fmla="*/ 2147483647 w 48"/>
                <a:gd name="T23" fmla="*/ 2147483647 h 120"/>
                <a:gd name="T24" fmla="*/ 2147483647 w 48"/>
                <a:gd name="T25" fmla="*/ 2147483647 h 120"/>
                <a:gd name="T26" fmla="*/ 2147483647 w 48"/>
                <a:gd name="T27" fmla="*/ 2147483647 h 120"/>
                <a:gd name="T28" fmla="*/ 2147483647 w 48"/>
                <a:gd name="T29" fmla="*/ 2147483647 h 120"/>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48" h="120">
                  <a:moveTo>
                    <a:pt x="48" y="48"/>
                  </a:moveTo>
                  <a:lnTo>
                    <a:pt x="48" y="24"/>
                  </a:lnTo>
                  <a:lnTo>
                    <a:pt x="48" y="6"/>
                  </a:lnTo>
                  <a:lnTo>
                    <a:pt x="42" y="6"/>
                  </a:lnTo>
                  <a:lnTo>
                    <a:pt x="30" y="0"/>
                  </a:lnTo>
                  <a:lnTo>
                    <a:pt x="24" y="6"/>
                  </a:lnTo>
                  <a:lnTo>
                    <a:pt x="6" y="30"/>
                  </a:lnTo>
                  <a:lnTo>
                    <a:pt x="0" y="30"/>
                  </a:lnTo>
                  <a:lnTo>
                    <a:pt x="0" y="48"/>
                  </a:lnTo>
                  <a:lnTo>
                    <a:pt x="6" y="90"/>
                  </a:lnTo>
                  <a:lnTo>
                    <a:pt x="24" y="120"/>
                  </a:lnTo>
                  <a:lnTo>
                    <a:pt x="36" y="120"/>
                  </a:lnTo>
                  <a:lnTo>
                    <a:pt x="36" y="90"/>
                  </a:lnTo>
                  <a:lnTo>
                    <a:pt x="48" y="48"/>
                  </a:lnTo>
                  <a:close/>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solidFill>
                  <a:srgbClr val="FFFFFF"/>
                </a:solidFill>
              </a:endParaRPr>
            </a:p>
          </p:txBody>
        </p:sp>
        <p:sp>
          <p:nvSpPr>
            <p:cNvPr id="524" name="Freeform 523"/>
            <p:cNvSpPr>
              <a:spLocks/>
            </p:cNvSpPr>
            <p:nvPr/>
          </p:nvSpPr>
          <p:spPr bwMode="auto">
            <a:xfrm>
              <a:off x="5315293" y="4216712"/>
              <a:ext cx="60231" cy="129691"/>
            </a:xfrm>
            <a:custGeom>
              <a:avLst/>
              <a:gdLst>
                <a:gd name="T0" fmla="*/ 2147483647 w 42"/>
                <a:gd name="T1" fmla="*/ 2147483647 h 96"/>
                <a:gd name="T2" fmla="*/ 2147483647 w 42"/>
                <a:gd name="T3" fmla="*/ 0 h 96"/>
                <a:gd name="T4" fmla="*/ 2147483647 w 42"/>
                <a:gd name="T5" fmla="*/ 2147483647 h 96"/>
                <a:gd name="T6" fmla="*/ 0 w 42"/>
                <a:gd name="T7" fmla="*/ 2147483647 h 96"/>
                <a:gd name="T8" fmla="*/ 0 w 42"/>
                <a:gd name="T9" fmla="*/ 2147483647 h 96"/>
                <a:gd name="T10" fmla="*/ 0 w 42"/>
                <a:gd name="T11" fmla="*/ 2147483647 h 96"/>
                <a:gd name="T12" fmla="*/ 2147483647 w 42"/>
                <a:gd name="T13" fmla="*/ 2147483647 h 96"/>
                <a:gd name="T14" fmla="*/ 2147483647 w 42"/>
                <a:gd name="T15" fmla="*/ 2147483647 h 96"/>
                <a:gd name="T16" fmla="*/ 2147483647 w 42"/>
                <a:gd name="T17" fmla="*/ 2147483647 h 96"/>
                <a:gd name="T18" fmla="*/ 2147483647 w 42"/>
                <a:gd name="T19" fmla="*/ 2147483647 h 9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42" h="96">
                  <a:moveTo>
                    <a:pt x="18" y="18"/>
                  </a:moveTo>
                  <a:lnTo>
                    <a:pt x="18" y="0"/>
                  </a:lnTo>
                  <a:lnTo>
                    <a:pt x="6" y="6"/>
                  </a:lnTo>
                  <a:lnTo>
                    <a:pt x="0" y="6"/>
                  </a:lnTo>
                  <a:lnTo>
                    <a:pt x="0" y="12"/>
                  </a:lnTo>
                  <a:lnTo>
                    <a:pt x="0" y="42"/>
                  </a:lnTo>
                  <a:lnTo>
                    <a:pt x="18" y="96"/>
                  </a:lnTo>
                  <a:lnTo>
                    <a:pt x="42" y="90"/>
                  </a:lnTo>
                  <a:lnTo>
                    <a:pt x="24" y="60"/>
                  </a:lnTo>
                  <a:lnTo>
                    <a:pt x="18" y="18"/>
                  </a:lnTo>
                  <a:close/>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solidFill>
                  <a:srgbClr val="FFFFFF"/>
                </a:solidFill>
              </a:endParaRPr>
            </a:p>
          </p:txBody>
        </p:sp>
        <p:sp>
          <p:nvSpPr>
            <p:cNvPr id="525" name="Freeform 524"/>
            <p:cNvSpPr>
              <a:spLocks/>
            </p:cNvSpPr>
            <p:nvPr/>
          </p:nvSpPr>
          <p:spPr bwMode="auto">
            <a:xfrm>
              <a:off x="5631935" y="4944978"/>
              <a:ext cx="347618" cy="340855"/>
            </a:xfrm>
            <a:custGeom>
              <a:avLst/>
              <a:gdLst>
                <a:gd name="T0" fmla="*/ 2147483647 w 246"/>
                <a:gd name="T1" fmla="*/ 2147483647 h 252"/>
                <a:gd name="T2" fmla="*/ 2147483647 w 246"/>
                <a:gd name="T3" fmla="*/ 2147483647 h 252"/>
                <a:gd name="T4" fmla="*/ 2147483647 w 246"/>
                <a:gd name="T5" fmla="*/ 2147483647 h 252"/>
                <a:gd name="T6" fmla="*/ 2147483647 w 246"/>
                <a:gd name="T7" fmla="*/ 2147483647 h 252"/>
                <a:gd name="T8" fmla="*/ 2147483647 w 246"/>
                <a:gd name="T9" fmla="*/ 2147483647 h 252"/>
                <a:gd name="T10" fmla="*/ 2147483647 w 246"/>
                <a:gd name="T11" fmla="*/ 2147483647 h 252"/>
                <a:gd name="T12" fmla="*/ 2147483647 w 246"/>
                <a:gd name="T13" fmla="*/ 2147483647 h 252"/>
                <a:gd name="T14" fmla="*/ 2147483647 w 246"/>
                <a:gd name="T15" fmla="*/ 2147483647 h 252"/>
                <a:gd name="T16" fmla="*/ 2147483647 w 246"/>
                <a:gd name="T17" fmla="*/ 2147483647 h 252"/>
                <a:gd name="T18" fmla="*/ 2147483647 w 246"/>
                <a:gd name="T19" fmla="*/ 2147483647 h 252"/>
                <a:gd name="T20" fmla="*/ 2147483647 w 246"/>
                <a:gd name="T21" fmla="*/ 2147483647 h 252"/>
                <a:gd name="T22" fmla="*/ 2147483647 w 246"/>
                <a:gd name="T23" fmla="*/ 2147483647 h 252"/>
                <a:gd name="T24" fmla="*/ 2147483647 w 246"/>
                <a:gd name="T25" fmla="*/ 2147483647 h 252"/>
                <a:gd name="T26" fmla="*/ 2147483647 w 246"/>
                <a:gd name="T27" fmla="*/ 2147483647 h 252"/>
                <a:gd name="T28" fmla="*/ 2147483647 w 246"/>
                <a:gd name="T29" fmla="*/ 2147483647 h 252"/>
                <a:gd name="T30" fmla="*/ 2147483647 w 246"/>
                <a:gd name="T31" fmla="*/ 2147483647 h 252"/>
                <a:gd name="T32" fmla="*/ 2147483647 w 246"/>
                <a:gd name="T33" fmla="*/ 2147483647 h 252"/>
                <a:gd name="T34" fmla="*/ 2147483647 w 246"/>
                <a:gd name="T35" fmla="*/ 2147483647 h 252"/>
                <a:gd name="T36" fmla="*/ 2147483647 w 246"/>
                <a:gd name="T37" fmla="*/ 2147483647 h 252"/>
                <a:gd name="T38" fmla="*/ 2147483647 w 246"/>
                <a:gd name="T39" fmla="*/ 0 h 252"/>
                <a:gd name="T40" fmla="*/ 2147483647 w 246"/>
                <a:gd name="T41" fmla="*/ 2147483647 h 252"/>
                <a:gd name="T42" fmla="*/ 0 w 246"/>
                <a:gd name="T43" fmla="*/ 2147483647 h 252"/>
                <a:gd name="T44" fmla="*/ 2147483647 w 246"/>
                <a:gd name="T45" fmla="*/ 2147483647 h 252"/>
                <a:gd name="T46" fmla="*/ 2147483647 w 246"/>
                <a:gd name="T47" fmla="*/ 2147483647 h 252"/>
                <a:gd name="T48" fmla="*/ 2147483647 w 246"/>
                <a:gd name="T49" fmla="*/ 2147483647 h 252"/>
                <a:gd name="T50" fmla="*/ 2147483647 w 246"/>
                <a:gd name="T51" fmla="*/ 2147483647 h 252"/>
                <a:gd name="T52" fmla="*/ 2147483647 w 246"/>
                <a:gd name="T53" fmla="*/ 2147483647 h 252"/>
                <a:gd name="T54" fmla="*/ 2147483647 w 246"/>
                <a:gd name="T55" fmla="*/ 2147483647 h 252"/>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0" t="0" r="r" b="b"/>
              <a:pathLst>
                <a:path w="246" h="252">
                  <a:moveTo>
                    <a:pt x="126" y="252"/>
                  </a:moveTo>
                  <a:lnTo>
                    <a:pt x="144" y="246"/>
                  </a:lnTo>
                  <a:lnTo>
                    <a:pt x="156" y="162"/>
                  </a:lnTo>
                  <a:lnTo>
                    <a:pt x="156" y="108"/>
                  </a:lnTo>
                  <a:lnTo>
                    <a:pt x="168" y="102"/>
                  </a:lnTo>
                  <a:lnTo>
                    <a:pt x="174" y="36"/>
                  </a:lnTo>
                  <a:lnTo>
                    <a:pt x="222" y="24"/>
                  </a:lnTo>
                  <a:lnTo>
                    <a:pt x="240" y="18"/>
                  </a:lnTo>
                  <a:lnTo>
                    <a:pt x="246" y="18"/>
                  </a:lnTo>
                  <a:lnTo>
                    <a:pt x="234" y="12"/>
                  </a:lnTo>
                  <a:lnTo>
                    <a:pt x="210" y="12"/>
                  </a:lnTo>
                  <a:lnTo>
                    <a:pt x="216" y="18"/>
                  </a:lnTo>
                  <a:lnTo>
                    <a:pt x="210" y="12"/>
                  </a:lnTo>
                  <a:lnTo>
                    <a:pt x="174" y="18"/>
                  </a:lnTo>
                  <a:lnTo>
                    <a:pt x="126" y="18"/>
                  </a:lnTo>
                  <a:lnTo>
                    <a:pt x="114" y="12"/>
                  </a:lnTo>
                  <a:lnTo>
                    <a:pt x="30" y="12"/>
                  </a:lnTo>
                  <a:lnTo>
                    <a:pt x="18" y="0"/>
                  </a:lnTo>
                  <a:lnTo>
                    <a:pt x="6" y="6"/>
                  </a:lnTo>
                  <a:lnTo>
                    <a:pt x="0" y="42"/>
                  </a:lnTo>
                  <a:lnTo>
                    <a:pt x="42" y="126"/>
                  </a:lnTo>
                  <a:lnTo>
                    <a:pt x="48" y="144"/>
                  </a:lnTo>
                  <a:lnTo>
                    <a:pt x="60" y="222"/>
                  </a:lnTo>
                  <a:lnTo>
                    <a:pt x="90" y="252"/>
                  </a:lnTo>
                  <a:lnTo>
                    <a:pt x="96" y="240"/>
                  </a:lnTo>
                  <a:lnTo>
                    <a:pt x="126" y="252"/>
                  </a:lnTo>
                  <a:close/>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solidFill>
                  <a:srgbClr val="FFFFFF"/>
                </a:solidFill>
              </a:endParaRPr>
            </a:p>
          </p:txBody>
        </p:sp>
        <p:sp>
          <p:nvSpPr>
            <p:cNvPr id="526" name="Freeform 525"/>
            <p:cNvSpPr>
              <a:spLocks/>
            </p:cNvSpPr>
            <p:nvPr/>
          </p:nvSpPr>
          <p:spPr bwMode="auto">
            <a:xfrm>
              <a:off x="5341106" y="4010537"/>
              <a:ext cx="86044" cy="98100"/>
            </a:xfrm>
            <a:custGeom>
              <a:avLst/>
              <a:gdLst>
                <a:gd name="T0" fmla="*/ 0 w 10"/>
                <a:gd name="T1" fmla="*/ 2147483647 h 12"/>
                <a:gd name="T2" fmla="*/ 2147483647 w 10"/>
                <a:gd name="T3" fmla="*/ 2147483647 h 12"/>
                <a:gd name="T4" fmla="*/ 2147483647 w 10"/>
                <a:gd name="T5" fmla="*/ 2147483647 h 12"/>
                <a:gd name="T6" fmla="*/ 2147483647 w 10"/>
                <a:gd name="T7" fmla="*/ 2147483647 h 12"/>
                <a:gd name="T8" fmla="*/ 2147483647 w 10"/>
                <a:gd name="T9" fmla="*/ 0 h 1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 h="12">
                  <a:moveTo>
                    <a:pt x="0" y="12"/>
                  </a:moveTo>
                  <a:cubicBezTo>
                    <a:pt x="4" y="11"/>
                    <a:pt x="4" y="11"/>
                    <a:pt x="4" y="11"/>
                  </a:cubicBezTo>
                  <a:cubicBezTo>
                    <a:pt x="9" y="10"/>
                    <a:pt x="9" y="10"/>
                    <a:pt x="9" y="10"/>
                  </a:cubicBezTo>
                  <a:cubicBezTo>
                    <a:pt x="9" y="10"/>
                    <a:pt x="10" y="8"/>
                    <a:pt x="10" y="8"/>
                  </a:cubicBezTo>
                  <a:cubicBezTo>
                    <a:pt x="10" y="7"/>
                    <a:pt x="10" y="0"/>
                    <a:pt x="10" y="0"/>
                  </a:cubicBezTo>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solidFill>
                  <a:srgbClr val="FFFFFF"/>
                </a:solidFill>
              </a:endParaRPr>
            </a:p>
          </p:txBody>
        </p:sp>
        <p:sp>
          <p:nvSpPr>
            <p:cNvPr id="527" name="Freeform 526"/>
            <p:cNvSpPr>
              <a:spLocks/>
            </p:cNvSpPr>
            <p:nvPr/>
          </p:nvSpPr>
          <p:spPr bwMode="auto">
            <a:xfrm>
              <a:off x="672353" y="1839044"/>
              <a:ext cx="733095" cy="966032"/>
            </a:xfrm>
            <a:custGeom>
              <a:avLst/>
              <a:gdLst>
                <a:gd name="T0" fmla="*/ 2147483647 w 516"/>
                <a:gd name="T1" fmla="*/ 2147483647 h 709"/>
                <a:gd name="T2" fmla="*/ 2147483647 w 516"/>
                <a:gd name="T3" fmla="*/ 2147483647 h 709"/>
                <a:gd name="T4" fmla="*/ 2147483647 w 516"/>
                <a:gd name="T5" fmla="*/ 2147483647 h 709"/>
                <a:gd name="T6" fmla="*/ 2147483647 w 516"/>
                <a:gd name="T7" fmla="*/ 2147483647 h 709"/>
                <a:gd name="T8" fmla="*/ 2147483647 w 516"/>
                <a:gd name="T9" fmla="*/ 2147483647 h 709"/>
                <a:gd name="T10" fmla="*/ 2147483647 w 516"/>
                <a:gd name="T11" fmla="*/ 2147483647 h 709"/>
                <a:gd name="T12" fmla="*/ 2147483647 w 516"/>
                <a:gd name="T13" fmla="*/ 2147483647 h 709"/>
                <a:gd name="T14" fmla="*/ 2147483647 w 516"/>
                <a:gd name="T15" fmla="*/ 0 h 709"/>
                <a:gd name="T16" fmla="*/ 2147483647 w 516"/>
                <a:gd name="T17" fmla="*/ 2147483647 h 709"/>
                <a:gd name="T18" fmla="*/ 2147483647 w 516"/>
                <a:gd name="T19" fmla="*/ 2147483647 h 709"/>
                <a:gd name="T20" fmla="*/ 2147483647 w 516"/>
                <a:gd name="T21" fmla="*/ 2147483647 h 709"/>
                <a:gd name="T22" fmla="*/ 2147483647 w 516"/>
                <a:gd name="T23" fmla="*/ 2147483647 h 709"/>
                <a:gd name="T24" fmla="*/ 2147483647 w 516"/>
                <a:gd name="T25" fmla="*/ 2147483647 h 709"/>
                <a:gd name="T26" fmla="*/ 2147483647 w 516"/>
                <a:gd name="T27" fmla="*/ 2147483647 h 709"/>
                <a:gd name="T28" fmla="*/ 2147483647 w 516"/>
                <a:gd name="T29" fmla="*/ 2147483647 h 709"/>
                <a:gd name="T30" fmla="*/ 2147483647 w 516"/>
                <a:gd name="T31" fmla="*/ 2147483647 h 709"/>
                <a:gd name="T32" fmla="*/ 2147483647 w 516"/>
                <a:gd name="T33" fmla="*/ 2147483647 h 709"/>
                <a:gd name="T34" fmla="*/ 2147483647 w 516"/>
                <a:gd name="T35" fmla="*/ 2147483647 h 709"/>
                <a:gd name="T36" fmla="*/ 2147483647 w 516"/>
                <a:gd name="T37" fmla="*/ 2147483647 h 709"/>
                <a:gd name="T38" fmla="*/ 0 w 516"/>
                <a:gd name="T39" fmla="*/ 2147483647 h 709"/>
                <a:gd name="T40" fmla="*/ 2147483647 w 516"/>
                <a:gd name="T41" fmla="*/ 2147483647 h 709"/>
                <a:gd name="T42" fmla="*/ 2147483647 w 516"/>
                <a:gd name="T43" fmla="*/ 2147483647 h 709"/>
                <a:gd name="T44" fmla="*/ 2147483647 w 516"/>
                <a:gd name="T45" fmla="*/ 2147483647 h 709"/>
                <a:gd name="T46" fmla="*/ 2147483647 w 516"/>
                <a:gd name="T47" fmla="*/ 2147483647 h 709"/>
                <a:gd name="T48" fmla="*/ 2147483647 w 516"/>
                <a:gd name="T49" fmla="*/ 2147483647 h 709"/>
                <a:gd name="T50" fmla="*/ 2147483647 w 516"/>
                <a:gd name="T51" fmla="*/ 2147483647 h 709"/>
                <a:gd name="T52" fmla="*/ 2147483647 w 516"/>
                <a:gd name="T53" fmla="*/ 2147483647 h 709"/>
                <a:gd name="T54" fmla="*/ 2147483647 w 516"/>
                <a:gd name="T55" fmla="*/ 2147483647 h 709"/>
                <a:gd name="T56" fmla="*/ 2147483647 w 516"/>
                <a:gd name="T57" fmla="*/ 2147483647 h 709"/>
                <a:gd name="T58" fmla="*/ 2147483647 w 516"/>
                <a:gd name="T59" fmla="*/ 2147483647 h 709"/>
                <a:gd name="T60" fmla="*/ 2147483647 w 516"/>
                <a:gd name="T61" fmla="*/ 2147483647 h 709"/>
                <a:gd name="T62" fmla="*/ 2147483647 w 516"/>
                <a:gd name="T63" fmla="*/ 2147483647 h 709"/>
                <a:gd name="T64" fmla="*/ 2147483647 w 516"/>
                <a:gd name="T65" fmla="*/ 2147483647 h 709"/>
                <a:gd name="T66" fmla="*/ 2147483647 w 516"/>
                <a:gd name="T67" fmla="*/ 2147483647 h 709"/>
                <a:gd name="T68" fmla="*/ 2147483647 w 516"/>
                <a:gd name="T69" fmla="*/ 2147483647 h 709"/>
                <a:gd name="T70" fmla="*/ 2147483647 w 516"/>
                <a:gd name="T71" fmla="*/ 2147483647 h 709"/>
                <a:gd name="T72" fmla="*/ 2147483647 w 516"/>
                <a:gd name="T73" fmla="*/ 2147483647 h 709"/>
                <a:gd name="T74" fmla="*/ 2147483647 w 516"/>
                <a:gd name="T75" fmla="*/ 2147483647 h 709"/>
                <a:gd name="T76" fmla="*/ 2147483647 w 516"/>
                <a:gd name="T77" fmla="*/ 2147483647 h 709"/>
                <a:gd name="T78" fmla="*/ 2147483647 w 516"/>
                <a:gd name="T79" fmla="*/ 2147483647 h 709"/>
                <a:gd name="T80" fmla="*/ 2147483647 w 516"/>
                <a:gd name="T81" fmla="*/ 2147483647 h 709"/>
                <a:gd name="T82" fmla="*/ 2147483647 w 516"/>
                <a:gd name="T83" fmla="*/ 2147483647 h 709"/>
                <a:gd name="T84" fmla="*/ 2147483647 w 516"/>
                <a:gd name="T85" fmla="*/ 2147483647 h 709"/>
                <a:gd name="T86" fmla="*/ 2147483647 w 516"/>
                <a:gd name="T87" fmla="*/ 2147483647 h 709"/>
                <a:gd name="T88" fmla="*/ 2147483647 w 516"/>
                <a:gd name="T89" fmla="*/ 2147483647 h 709"/>
                <a:gd name="T90" fmla="*/ 2147483647 w 516"/>
                <a:gd name="T91" fmla="*/ 2147483647 h 709"/>
                <a:gd name="T92" fmla="*/ 2147483647 w 516"/>
                <a:gd name="T93" fmla="*/ 2147483647 h 709"/>
                <a:gd name="T94" fmla="*/ 2147483647 w 516"/>
                <a:gd name="T95" fmla="*/ 2147483647 h 709"/>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0" t="0" r="r" b="b"/>
              <a:pathLst>
                <a:path w="516" h="709">
                  <a:moveTo>
                    <a:pt x="504" y="96"/>
                  </a:moveTo>
                  <a:lnTo>
                    <a:pt x="486" y="78"/>
                  </a:lnTo>
                  <a:lnTo>
                    <a:pt x="432" y="84"/>
                  </a:lnTo>
                  <a:lnTo>
                    <a:pt x="354" y="48"/>
                  </a:lnTo>
                  <a:lnTo>
                    <a:pt x="318" y="54"/>
                  </a:lnTo>
                  <a:lnTo>
                    <a:pt x="288" y="36"/>
                  </a:lnTo>
                  <a:lnTo>
                    <a:pt x="282" y="18"/>
                  </a:lnTo>
                  <a:lnTo>
                    <a:pt x="228" y="0"/>
                  </a:lnTo>
                  <a:lnTo>
                    <a:pt x="198" y="24"/>
                  </a:lnTo>
                  <a:lnTo>
                    <a:pt x="150" y="42"/>
                  </a:lnTo>
                  <a:lnTo>
                    <a:pt x="114" y="66"/>
                  </a:lnTo>
                  <a:lnTo>
                    <a:pt x="90" y="126"/>
                  </a:lnTo>
                  <a:lnTo>
                    <a:pt x="42" y="138"/>
                  </a:lnTo>
                  <a:lnTo>
                    <a:pt x="42" y="174"/>
                  </a:lnTo>
                  <a:lnTo>
                    <a:pt x="78" y="222"/>
                  </a:lnTo>
                  <a:lnTo>
                    <a:pt x="114" y="240"/>
                  </a:lnTo>
                  <a:lnTo>
                    <a:pt x="114" y="264"/>
                  </a:lnTo>
                  <a:lnTo>
                    <a:pt x="90" y="276"/>
                  </a:lnTo>
                  <a:lnTo>
                    <a:pt x="60" y="264"/>
                  </a:lnTo>
                  <a:lnTo>
                    <a:pt x="0" y="306"/>
                  </a:lnTo>
                  <a:lnTo>
                    <a:pt x="18" y="324"/>
                  </a:lnTo>
                  <a:lnTo>
                    <a:pt x="42" y="348"/>
                  </a:lnTo>
                  <a:lnTo>
                    <a:pt x="96" y="348"/>
                  </a:lnTo>
                  <a:lnTo>
                    <a:pt x="138" y="354"/>
                  </a:lnTo>
                  <a:lnTo>
                    <a:pt x="120" y="396"/>
                  </a:lnTo>
                  <a:lnTo>
                    <a:pt x="72" y="414"/>
                  </a:lnTo>
                  <a:lnTo>
                    <a:pt x="36" y="438"/>
                  </a:lnTo>
                  <a:lnTo>
                    <a:pt x="30" y="468"/>
                  </a:lnTo>
                  <a:lnTo>
                    <a:pt x="72" y="498"/>
                  </a:lnTo>
                  <a:lnTo>
                    <a:pt x="78" y="529"/>
                  </a:lnTo>
                  <a:lnTo>
                    <a:pt x="108" y="541"/>
                  </a:lnTo>
                  <a:lnTo>
                    <a:pt x="114" y="583"/>
                  </a:lnTo>
                  <a:lnTo>
                    <a:pt x="156" y="577"/>
                  </a:lnTo>
                  <a:lnTo>
                    <a:pt x="210" y="577"/>
                  </a:lnTo>
                  <a:lnTo>
                    <a:pt x="180" y="631"/>
                  </a:lnTo>
                  <a:lnTo>
                    <a:pt x="90" y="709"/>
                  </a:lnTo>
                  <a:lnTo>
                    <a:pt x="192" y="655"/>
                  </a:lnTo>
                  <a:lnTo>
                    <a:pt x="270" y="571"/>
                  </a:lnTo>
                  <a:lnTo>
                    <a:pt x="264" y="553"/>
                  </a:lnTo>
                  <a:lnTo>
                    <a:pt x="312" y="492"/>
                  </a:lnTo>
                  <a:lnTo>
                    <a:pt x="324" y="517"/>
                  </a:lnTo>
                  <a:lnTo>
                    <a:pt x="330" y="547"/>
                  </a:lnTo>
                  <a:lnTo>
                    <a:pt x="366" y="517"/>
                  </a:lnTo>
                  <a:lnTo>
                    <a:pt x="408" y="492"/>
                  </a:lnTo>
                  <a:lnTo>
                    <a:pt x="426" y="505"/>
                  </a:lnTo>
                  <a:lnTo>
                    <a:pt x="516" y="523"/>
                  </a:lnTo>
                  <a:lnTo>
                    <a:pt x="516" y="96"/>
                  </a:lnTo>
                  <a:lnTo>
                    <a:pt x="504" y="96"/>
                  </a:lnTo>
                  <a:close/>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solidFill>
                  <a:srgbClr val="FFFFFF"/>
                </a:solidFill>
              </a:endParaRPr>
            </a:p>
          </p:txBody>
        </p:sp>
        <p:sp>
          <p:nvSpPr>
            <p:cNvPr id="528" name="Freeform 527"/>
            <p:cNvSpPr>
              <a:spLocks/>
            </p:cNvSpPr>
            <p:nvPr/>
          </p:nvSpPr>
          <p:spPr bwMode="auto">
            <a:xfrm>
              <a:off x="1405448" y="1799138"/>
              <a:ext cx="2297378" cy="1521376"/>
            </a:xfrm>
            <a:custGeom>
              <a:avLst/>
              <a:gdLst>
                <a:gd name="T0" fmla="*/ 2147483647 w 1622"/>
                <a:gd name="T1" fmla="*/ 2147483647 h 1117"/>
                <a:gd name="T2" fmla="*/ 2147483647 w 1622"/>
                <a:gd name="T3" fmla="*/ 2147483647 h 1117"/>
                <a:gd name="T4" fmla="*/ 2147483647 w 1622"/>
                <a:gd name="T5" fmla="*/ 2147483647 h 1117"/>
                <a:gd name="T6" fmla="*/ 2147483647 w 1622"/>
                <a:gd name="T7" fmla="*/ 2147483647 h 1117"/>
                <a:gd name="T8" fmla="*/ 2147483647 w 1622"/>
                <a:gd name="T9" fmla="*/ 2147483647 h 1117"/>
                <a:gd name="T10" fmla="*/ 2147483647 w 1622"/>
                <a:gd name="T11" fmla="*/ 2147483647 h 1117"/>
                <a:gd name="T12" fmla="*/ 2147483647 w 1622"/>
                <a:gd name="T13" fmla="*/ 2147483647 h 1117"/>
                <a:gd name="T14" fmla="*/ 2147483647 w 1622"/>
                <a:gd name="T15" fmla="*/ 2147483647 h 1117"/>
                <a:gd name="T16" fmla="*/ 2147483647 w 1622"/>
                <a:gd name="T17" fmla="*/ 2147483647 h 1117"/>
                <a:gd name="T18" fmla="*/ 2147483647 w 1622"/>
                <a:gd name="T19" fmla="*/ 2147483647 h 1117"/>
                <a:gd name="T20" fmla="*/ 2147483647 w 1622"/>
                <a:gd name="T21" fmla="*/ 2147483647 h 1117"/>
                <a:gd name="T22" fmla="*/ 2147483647 w 1622"/>
                <a:gd name="T23" fmla="*/ 2147483647 h 1117"/>
                <a:gd name="T24" fmla="*/ 2147483647 w 1622"/>
                <a:gd name="T25" fmla="*/ 2147483647 h 1117"/>
                <a:gd name="T26" fmla="*/ 2147483647 w 1622"/>
                <a:gd name="T27" fmla="*/ 2147483647 h 1117"/>
                <a:gd name="T28" fmla="*/ 2147483647 w 1622"/>
                <a:gd name="T29" fmla="*/ 2147483647 h 1117"/>
                <a:gd name="T30" fmla="*/ 2147483647 w 1622"/>
                <a:gd name="T31" fmla="*/ 2147483647 h 1117"/>
                <a:gd name="T32" fmla="*/ 2147483647 w 1622"/>
                <a:gd name="T33" fmla="*/ 2147483647 h 1117"/>
                <a:gd name="T34" fmla="*/ 2147483647 w 1622"/>
                <a:gd name="T35" fmla="*/ 2147483647 h 1117"/>
                <a:gd name="T36" fmla="*/ 2147483647 w 1622"/>
                <a:gd name="T37" fmla="*/ 2147483647 h 1117"/>
                <a:gd name="T38" fmla="*/ 2147483647 w 1622"/>
                <a:gd name="T39" fmla="*/ 2147483647 h 1117"/>
                <a:gd name="T40" fmla="*/ 2147483647 w 1622"/>
                <a:gd name="T41" fmla="*/ 2147483647 h 1117"/>
                <a:gd name="T42" fmla="*/ 2147483647 w 1622"/>
                <a:gd name="T43" fmla="*/ 2147483647 h 1117"/>
                <a:gd name="T44" fmla="*/ 2147483647 w 1622"/>
                <a:gd name="T45" fmla="*/ 2147483647 h 1117"/>
                <a:gd name="T46" fmla="*/ 2147483647 w 1622"/>
                <a:gd name="T47" fmla="*/ 2147483647 h 1117"/>
                <a:gd name="T48" fmla="*/ 2147483647 w 1622"/>
                <a:gd name="T49" fmla="*/ 2147483647 h 1117"/>
                <a:gd name="T50" fmla="*/ 2147483647 w 1622"/>
                <a:gd name="T51" fmla="*/ 2147483647 h 1117"/>
                <a:gd name="T52" fmla="*/ 2147483647 w 1622"/>
                <a:gd name="T53" fmla="*/ 2147483647 h 1117"/>
                <a:gd name="T54" fmla="*/ 2147483647 w 1622"/>
                <a:gd name="T55" fmla="*/ 2147483647 h 1117"/>
                <a:gd name="T56" fmla="*/ 2147483647 w 1622"/>
                <a:gd name="T57" fmla="*/ 2147483647 h 1117"/>
                <a:gd name="T58" fmla="*/ 2147483647 w 1622"/>
                <a:gd name="T59" fmla="*/ 2147483647 h 1117"/>
                <a:gd name="T60" fmla="*/ 2147483647 w 1622"/>
                <a:gd name="T61" fmla="*/ 2147483647 h 1117"/>
                <a:gd name="T62" fmla="*/ 2147483647 w 1622"/>
                <a:gd name="T63" fmla="*/ 2147483647 h 1117"/>
                <a:gd name="T64" fmla="*/ 2147483647 w 1622"/>
                <a:gd name="T65" fmla="*/ 2147483647 h 1117"/>
                <a:gd name="T66" fmla="*/ 2147483647 w 1622"/>
                <a:gd name="T67" fmla="*/ 2147483647 h 1117"/>
                <a:gd name="T68" fmla="*/ 2147483647 w 1622"/>
                <a:gd name="T69" fmla="*/ 2147483647 h 1117"/>
                <a:gd name="T70" fmla="*/ 2147483647 w 1622"/>
                <a:gd name="T71" fmla="*/ 2147483647 h 1117"/>
                <a:gd name="T72" fmla="*/ 2147483647 w 1622"/>
                <a:gd name="T73" fmla="*/ 2147483647 h 1117"/>
                <a:gd name="T74" fmla="*/ 2147483647 w 1622"/>
                <a:gd name="T75" fmla="*/ 2147483647 h 1117"/>
                <a:gd name="T76" fmla="*/ 2147483647 w 1622"/>
                <a:gd name="T77" fmla="*/ 2147483647 h 1117"/>
                <a:gd name="T78" fmla="*/ 2147483647 w 1622"/>
                <a:gd name="T79" fmla="*/ 2147483647 h 1117"/>
                <a:gd name="T80" fmla="*/ 2147483647 w 1622"/>
                <a:gd name="T81" fmla="*/ 0 h 1117"/>
                <a:gd name="T82" fmla="*/ 2147483647 w 1622"/>
                <a:gd name="T83" fmla="*/ 2147483647 h 1117"/>
                <a:gd name="T84" fmla="*/ 2147483647 w 1622"/>
                <a:gd name="T85" fmla="*/ 2147483647 h 1117"/>
                <a:gd name="T86" fmla="*/ 2147483647 w 1622"/>
                <a:gd name="T87" fmla="*/ 2147483647 h 1117"/>
                <a:gd name="T88" fmla="*/ 2147483647 w 1622"/>
                <a:gd name="T89" fmla="*/ 2147483647 h 1117"/>
                <a:gd name="T90" fmla="*/ 2147483647 w 1622"/>
                <a:gd name="T91" fmla="*/ 2147483647 h 1117"/>
                <a:gd name="T92" fmla="*/ 2147483647 w 1622"/>
                <a:gd name="T93" fmla="*/ 2147483647 h 1117"/>
                <a:gd name="T94" fmla="*/ 2147483647 w 1622"/>
                <a:gd name="T95" fmla="*/ 2147483647 h 1117"/>
                <a:gd name="T96" fmla="*/ 2147483647 w 1622"/>
                <a:gd name="T97" fmla="*/ 2147483647 h 1117"/>
                <a:gd name="T98" fmla="*/ 2147483647 w 1622"/>
                <a:gd name="T99" fmla="*/ 2147483647 h 1117"/>
                <a:gd name="T100" fmla="*/ 2147483647 w 1622"/>
                <a:gd name="T101" fmla="*/ 2147483647 h 1117"/>
                <a:gd name="T102" fmla="*/ 2147483647 w 1622"/>
                <a:gd name="T103" fmla="*/ 2147483647 h 1117"/>
                <a:gd name="T104" fmla="*/ 2147483647 w 1622"/>
                <a:gd name="T105" fmla="*/ 2147483647 h 1117"/>
                <a:gd name="T106" fmla="*/ 2147483647 w 1622"/>
                <a:gd name="T107" fmla="*/ 2147483647 h 1117"/>
                <a:gd name="T108" fmla="*/ 2147483647 w 1622"/>
                <a:gd name="T109" fmla="*/ 2147483647 h 1117"/>
                <a:gd name="T110" fmla="*/ 0 w 1622"/>
                <a:gd name="T111" fmla="*/ 2147483647 h 1117"/>
                <a:gd name="T112" fmla="*/ 2147483647 w 1622"/>
                <a:gd name="T113" fmla="*/ 2147483647 h 1117"/>
                <a:gd name="T114" fmla="*/ 2147483647 w 1622"/>
                <a:gd name="T115" fmla="*/ 2147483647 h 1117"/>
                <a:gd name="T116" fmla="*/ 2147483647 w 1622"/>
                <a:gd name="T117" fmla="*/ 2147483647 h 1117"/>
                <a:gd name="T118" fmla="*/ 2147483647 w 1622"/>
                <a:gd name="T119" fmla="*/ 2147483647 h 1117"/>
                <a:gd name="T120" fmla="*/ 2147483647 w 1622"/>
                <a:gd name="T121" fmla="*/ 2147483647 h 1117"/>
                <a:gd name="T122" fmla="*/ 2147483647 w 1622"/>
                <a:gd name="T123" fmla="*/ 2147483647 h 1117"/>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0" t="0" r="r" b="b"/>
              <a:pathLst>
                <a:path w="1622" h="1117">
                  <a:moveTo>
                    <a:pt x="931" y="943"/>
                  </a:moveTo>
                  <a:lnTo>
                    <a:pt x="973" y="955"/>
                  </a:lnTo>
                  <a:lnTo>
                    <a:pt x="1075" y="1003"/>
                  </a:lnTo>
                  <a:lnTo>
                    <a:pt x="1111" y="1081"/>
                  </a:lnTo>
                  <a:lnTo>
                    <a:pt x="1111" y="1117"/>
                  </a:lnTo>
                  <a:lnTo>
                    <a:pt x="1190" y="1093"/>
                  </a:lnTo>
                  <a:lnTo>
                    <a:pt x="1232" y="1057"/>
                  </a:lnTo>
                  <a:lnTo>
                    <a:pt x="1262" y="1051"/>
                  </a:lnTo>
                  <a:lnTo>
                    <a:pt x="1322" y="1039"/>
                  </a:lnTo>
                  <a:lnTo>
                    <a:pt x="1370" y="979"/>
                  </a:lnTo>
                  <a:lnTo>
                    <a:pt x="1394" y="985"/>
                  </a:lnTo>
                  <a:lnTo>
                    <a:pt x="1406" y="1045"/>
                  </a:lnTo>
                  <a:lnTo>
                    <a:pt x="1430" y="1027"/>
                  </a:lnTo>
                  <a:lnTo>
                    <a:pt x="1448" y="1033"/>
                  </a:lnTo>
                  <a:lnTo>
                    <a:pt x="1436" y="1051"/>
                  </a:lnTo>
                  <a:lnTo>
                    <a:pt x="1448" y="1075"/>
                  </a:lnTo>
                  <a:lnTo>
                    <a:pt x="1502" y="1033"/>
                  </a:lnTo>
                  <a:lnTo>
                    <a:pt x="1520" y="1009"/>
                  </a:lnTo>
                  <a:lnTo>
                    <a:pt x="1466" y="1003"/>
                  </a:lnTo>
                  <a:lnTo>
                    <a:pt x="1442" y="967"/>
                  </a:lnTo>
                  <a:lnTo>
                    <a:pt x="1460" y="949"/>
                  </a:lnTo>
                  <a:lnTo>
                    <a:pt x="1466" y="925"/>
                  </a:lnTo>
                  <a:lnTo>
                    <a:pt x="1382" y="943"/>
                  </a:lnTo>
                  <a:lnTo>
                    <a:pt x="1340" y="979"/>
                  </a:lnTo>
                  <a:lnTo>
                    <a:pt x="1358" y="937"/>
                  </a:lnTo>
                  <a:lnTo>
                    <a:pt x="1400" y="913"/>
                  </a:lnTo>
                  <a:lnTo>
                    <a:pt x="1424" y="889"/>
                  </a:lnTo>
                  <a:lnTo>
                    <a:pt x="1496" y="895"/>
                  </a:lnTo>
                  <a:lnTo>
                    <a:pt x="1550" y="889"/>
                  </a:lnTo>
                  <a:lnTo>
                    <a:pt x="1592" y="859"/>
                  </a:lnTo>
                  <a:lnTo>
                    <a:pt x="1622" y="835"/>
                  </a:lnTo>
                  <a:lnTo>
                    <a:pt x="1598" y="775"/>
                  </a:lnTo>
                  <a:lnTo>
                    <a:pt x="1592" y="745"/>
                  </a:lnTo>
                  <a:lnTo>
                    <a:pt x="1514" y="703"/>
                  </a:lnTo>
                  <a:lnTo>
                    <a:pt x="1514" y="679"/>
                  </a:lnTo>
                  <a:lnTo>
                    <a:pt x="1448" y="553"/>
                  </a:lnTo>
                  <a:lnTo>
                    <a:pt x="1430" y="607"/>
                  </a:lnTo>
                  <a:lnTo>
                    <a:pt x="1388" y="619"/>
                  </a:lnTo>
                  <a:lnTo>
                    <a:pt x="1376" y="607"/>
                  </a:lnTo>
                  <a:lnTo>
                    <a:pt x="1358" y="607"/>
                  </a:lnTo>
                  <a:lnTo>
                    <a:pt x="1358" y="522"/>
                  </a:lnTo>
                  <a:lnTo>
                    <a:pt x="1322" y="516"/>
                  </a:lnTo>
                  <a:lnTo>
                    <a:pt x="1292" y="474"/>
                  </a:lnTo>
                  <a:lnTo>
                    <a:pt x="1262" y="480"/>
                  </a:lnTo>
                  <a:lnTo>
                    <a:pt x="1226" y="468"/>
                  </a:lnTo>
                  <a:lnTo>
                    <a:pt x="1202" y="474"/>
                  </a:lnTo>
                  <a:lnTo>
                    <a:pt x="1202" y="504"/>
                  </a:lnTo>
                  <a:lnTo>
                    <a:pt x="1202" y="535"/>
                  </a:lnTo>
                  <a:lnTo>
                    <a:pt x="1196" y="601"/>
                  </a:lnTo>
                  <a:lnTo>
                    <a:pt x="1190" y="625"/>
                  </a:lnTo>
                  <a:lnTo>
                    <a:pt x="1226" y="697"/>
                  </a:lnTo>
                  <a:lnTo>
                    <a:pt x="1166" y="751"/>
                  </a:lnTo>
                  <a:lnTo>
                    <a:pt x="1178" y="841"/>
                  </a:lnTo>
                  <a:lnTo>
                    <a:pt x="1154" y="859"/>
                  </a:lnTo>
                  <a:lnTo>
                    <a:pt x="1130" y="847"/>
                  </a:lnTo>
                  <a:lnTo>
                    <a:pt x="1117" y="739"/>
                  </a:lnTo>
                  <a:lnTo>
                    <a:pt x="1057" y="733"/>
                  </a:lnTo>
                  <a:lnTo>
                    <a:pt x="943" y="667"/>
                  </a:lnTo>
                  <a:lnTo>
                    <a:pt x="919" y="667"/>
                  </a:lnTo>
                  <a:lnTo>
                    <a:pt x="901" y="613"/>
                  </a:lnTo>
                  <a:lnTo>
                    <a:pt x="883" y="595"/>
                  </a:lnTo>
                  <a:lnTo>
                    <a:pt x="931" y="450"/>
                  </a:lnTo>
                  <a:lnTo>
                    <a:pt x="961" y="420"/>
                  </a:lnTo>
                  <a:lnTo>
                    <a:pt x="991" y="402"/>
                  </a:lnTo>
                  <a:lnTo>
                    <a:pt x="1009" y="402"/>
                  </a:lnTo>
                  <a:lnTo>
                    <a:pt x="1027" y="342"/>
                  </a:lnTo>
                  <a:lnTo>
                    <a:pt x="1039" y="294"/>
                  </a:lnTo>
                  <a:lnTo>
                    <a:pt x="1099" y="282"/>
                  </a:lnTo>
                  <a:lnTo>
                    <a:pt x="1130" y="258"/>
                  </a:lnTo>
                  <a:lnTo>
                    <a:pt x="1111" y="204"/>
                  </a:lnTo>
                  <a:lnTo>
                    <a:pt x="1124" y="168"/>
                  </a:lnTo>
                  <a:lnTo>
                    <a:pt x="1099" y="138"/>
                  </a:lnTo>
                  <a:lnTo>
                    <a:pt x="1063" y="132"/>
                  </a:lnTo>
                  <a:lnTo>
                    <a:pt x="1051" y="192"/>
                  </a:lnTo>
                  <a:lnTo>
                    <a:pt x="1015" y="246"/>
                  </a:lnTo>
                  <a:lnTo>
                    <a:pt x="1003" y="180"/>
                  </a:lnTo>
                  <a:lnTo>
                    <a:pt x="985" y="156"/>
                  </a:lnTo>
                  <a:lnTo>
                    <a:pt x="961" y="186"/>
                  </a:lnTo>
                  <a:lnTo>
                    <a:pt x="949" y="156"/>
                  </a:lnTo>
                  <a:lnTo>
                    <a:pt x="925" y="114"/>
                  </a:lnTo>
                  <a:lnTo>
                    <a:pt x="913" y="60"/>
                  </a:lnTo>
                  <a:lnTo>
                    <a:pt x="877" y="0"/>
                  </a:lnTo>
                  <a:lnTo>
                    <a:pt x="847" y="84"/>
                  </a:lnTo>
                  <a:lnTo>
                    <a:pt x="847" y="114"/>
                  </a:lnTo>
                  <a:lnTo>
                    <a:pt x="889" y="150"/>
                  </a:lnTo>
                  <a:lnTo>
                    <a:pt x="895" y="186"/>
                  </a:lnTo>
                  <a:lnTo>
                    <a:pt x="865" y="216"/>
                  </a:lnTo>
                  <a:lnTo>
                    <a:pt x="847" y="204"/>
                  </a:lnTo>
                  <a:lnTo>
                    <a:pt x="823" y="204"/>
                  </a:lnTo>
                  <a:lnTo>
                    <a:pt x="811" y="234"/>
                  </a:lnTo>
                  <a:lnTo>
                    <a:pt x="769" y="222"/>
                  </a:lnTo>
                  <a:lnTo>
                    <a:pt x="709" y="222"/>
                  </a:lnTo>
                  <a:lnTo>
                    <a:pt x="673" y="198"/>
                  </a:lnTo>
                  <a:lnTo>
                    <a:pt x="619" y="210"/>
                  </a:lnTo>
                  <a:lnTo>
                    <a:pt x="625" y="228"/>
                  </a:lnTo>
                  <a:lnTo>
                    <a:pt x="631" y="264"/>
                  </a:lnTo>
                  <a:lnTo>
                    <a:pt x="613" y="258"/>
                  </a:lnTo>
                  <a:lnTo>
                    <a:pt x="583" y="222"/>
                  </a:lnTo>
                  <a:lnTo>
                    <a:pt x="517" y="234"/>
                  </a:lnTo>
                  <a:lnTo>
                    <a:pt x="487" y="210"/>
                  </a:lnTo>
                  <a:lnTo>
                    <a:pt x="499" y="186"/>
                  </a:lnTo>
                  <a:lnTo>
                    <a:pt x="457" y="174"/>
                  </a:lnTo>
                  <a:lnTo>
                    <a:pt x="409" y="150"/>
                  </a:lnTo>
                  <a:lnTo>
                    <a:pt x="343" y="132"/>
                  </a:lnTo>
                  <a:lnTo>
                    <a:pt x="301" y="144"/>
                  </a:lnTo>
                  <a:lnTo>
                    <a:pt x="259" y="96"/>
                  </a:lnTo>
                  <a:lnTo>
                    <a:pt x="145" y="150"/>
                  </a:lnTo>
                  <a:lnTo>
                    <a:pt x="115" y="180"/>
                  </a:lnTo>
                  <a:lnTo>
                    <a:pt x="67" y="168"/>
                  </a:lnTo>
                  <a:lnTo>
                    <a:pt x="37" y="138"/>
                  </a:lnTo>
                  <a:lnTo>
                    <a:pt x="0" y="126"/>
                  </a:lnTo>
                  <a:lnTo>
                    <a:pt x="0" y="553"/>
                  </a:lnTo>
                  <a:lnTo>
                    <a:pt x="61" y="583"/>
                  </a:lnTo>
                  <a:lnTo>
                    <a:pt x="109" y="559"/>
                  </a:lnTo>
                  <a:lnTo>
                    <a:pt x="175" y="679"/>
                  </a:lnTo>
                  <a:lnTo>
                    <a:pt x="217" y="709"/>
                  </a:lnTo>
                  <a:lnTo>
                    <a:pt x="211" y="757"/>
                  </a:lnTo>
                  <a:lnTo>
                    <a:pt x="229" y="793"/>
                  </a:lnTo>
                  <a:lnTo>
                    <a:pt x="277" y="859"/>
                  </a:lnTo>
                  <a:lnTo>
                    <a:pt x="343" y="901"/>
                  </a:lnTo>
                  <a:lnTo>
                    <a:pt x="349" y="931"/>
                  </a:lnTo>
                  <a:lnTo>
                    <a:pt x="871" y="931"/>
                  </a:lnTo>
                  <a:lnTo>
                    <a:pt x="931" y="943"/>
                  </a:lnTo>
                  <a:close/>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solidFill>
                  <a:srgbClr val="FFFFFF"/>
                </a:solidFill>
              </a:endParaRPr>
            </a:p>
          </p:txBody>
        </p:sp>
        <p:sp>
          <p:nvSpPr>
            <p:cNvPr id="529" name="Freeform 528"/>
            <p:cNvSpPr>
              <a:spLocks/>
            </p:cNvSpPr>
            <p:nvPr/>
          </p:nvSpPr>
          <p:spPr bwMode="auto">
            <a:xfrm>
              <a:off x="1839111" y="3066120"/>
              <a:ext cx="1555678" cy="776485"/>
            </a:xfrm>
            <a:custGeom>
              <a:avLst/>
              <a:gdLst>
                <a:gd name="T0" fmla="*/ 2147483647 w 1099"/>
                <a:gd name="T1" fmla="*/ 2147483647 h 571"/>
                <a:gd name="T2" fmla="*/ 2147483647 w 1099"/>
                <a:gd name="T3" fmla="*/ 2147483647 h 571"/>
                <a:gd name="T4" fmla="*/ 2147483647 w 1099"/>
                <a:gd name="T5" fmla="*/ 2147483647 h 571"/>
                <a:gd name="T6" fmla="*/ 2147483647 w 1099"/>
                <a:gd name="T7" fmla="*/ 2147483647 h 571"/>
                <a:gd name="T8" fmla="*/ 2147483647 w 1099"/>
                <a:gd name="T9" fmla="*/ 2147483647 h 571"/>
                <a:gd name="T10" fmla="*/ 2147483647 w 1099"/>
                <a:gd name="T11" fmla="*/ 2147483647 h 571"/>
                <a:gd name="T12" fmla="*/ 2147483647 w 1099"/>
                <a:gd name="T13" fmla="*/ 2147483647 h 571"/>
                <a:gd name="T14" fmla="*/ 2147483647 w 1099"/>
                <a:gd name="T15" fmla="*/ 2147483647 h 571"/>
                <a:gd name="T16" fmla="*/ 2147483647 w 1099"/>
                <a:gd name="T17" fmla="*/ 2147483647 h 571"/>
                <a:gd name="T18" fmla="*/ 2147483647 w 1099"/>
                <a:gd name="T19" fmla="*/ 2147483647 h 571"/>
                <a:gd name="T20" fmla="*/ 2147483647 w 1099"/>
                <a:gd name="T21" fmla="*/ 2147483647 h 571"/>
                <a:gd name="T22" fmla="*/ 2147483647 w 1099"/>
                <a:gd name="T23" fmla="*/ 2147483647 h 571"/>
                <a:gd name="T24" fmla="*/ 2147483647 w 1099"/>
                <a:gd name="T25" fmla="*/ 2147483647 h 571"/>
                <a:gd name="T26" fmla="*/ 2147483647 w 1099"/>
                <a:gd name="T27" fmla="*/ 2147483647 h 571"/>
                <a:gd name="T28" fmla="*/ 2147483647 w 1099"/>
                <a:gd name="T29" fmla="*/ 2147483647 h 571"/>
                <a:gd name="T30" fmla="*/ 2147483647 w 1099"/>
                <a:gd name="T31" fmla="*/ 2147483647 h 571"/>
                <a:gd name="T32" fmla="*/ 2147483647 w 1099"/>
                <a:gd name="T33" fmla="*/ 2147483647 h 571"/>
                <a:gd name="T34" fmla="*/ 2147483647 w 1099"/>
                <a:gd name="T35" fmla="*/ 2147483647 h 571"/>
                <a:gd name="T36" fmla="*/ 2147483647 w 1099"/>
                <a:gd name="T37" fmla="*/ 2147483647 h 571"/>
                <a:gd name="T38" fmla="*/ 2147483647 w 1099"/>
                <a:gd name="T39" fmla="*/ 2147483647 h 571"/>
                <a:gd name="T40" fmla="*/ 2147483647 w 1099"/>
                <a:gd name="T41" fmla="*/ 2147483647 h 571"/>
                <a:gd name="T42" fmla="*/ 2147483647 w 1099"/>
                <a:gd name="T43" fmla="*/ 2147483647 h 571"/>
                <a:gd name="T44" fmla="*/ 2147483647 w 1099"/>
                <a:gd name="T45" fmla="*/ 2147483647 h 571"/>
                <a:gd name="T46" fmla="*/ 2147483647 w 1099"/>
                <a:gd name="T47" fmla="*/ 2147483647 h 571"/>
                <a:gd name="T48" fmla="*/ 2147483647 w 1099"/>
                <a:gd name="T49" fmla="*/ 2147483647 h 571"/>
                <a:gd name="T50" fmla="*/ 2147483647 w 1099"/>
                <a:gd name="T51" fmla="*/ 0 h 571"/>
                <a:gd name="T52" fmla="*/ 2147483647 w 1099"/>
                <a:gd name="T53" fmla="*/ 2147483647 h 571"/>
                <a:gd name="T54" fmla="*/ 2147483647 w 1099"/>
                <a:gd name="T55" fmla="*/ 2147483647 h 571"/>
                <a:gd name="T56" fmla="*/ 2147483647 w 1099"/>
                <a:gd name="T57" fmla="*/ 2147483647 h 571"/>
                <a:gd name="T58" fmla="*/ 0 w 1099"/>
                <a:gd name="T59" fmla="*/ 2147483647 h 571"/>
                <a:gd name="T60" fmla="*/ 2147483647 w 1099"/>
                <a:gd name="T61" fmla="*/ 2147483647 h 571"/>
                <a:gd name="T62" fmla="*/ 2147483647 w 1099"/>
                <a:gd name="T63" fmla="*/ 2147483647 h 571"/>
                <a:gd name="T64" fmla="*/ 2147483647 w 1099"/>
                <a:gd name="T65" fmla="*/ 2147483647 h 571"/>
                <a:gd name="T66" fmla="*/ 2147483647 w 1099"/>
                <a:gd name="T67" fmla="*/ 2147483647 h 571"/>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0" t="0" r="r" b="b"/>
              <a:pathLst>
                <a:path w="1099" h="571">
                  <a:moveTo>
                    <a:pt x="252" y="439"/>
                  </a:moveTo>
                  <a:lnTo>
                    <a:pt x="300" y="439"/>
                  </a:lnTo>
                  <a:lnTo>
                    <a:pt x="318" y="427"/>
                  </a:lnTo>
                  <a:lnTo>
                    <a:pt x="348" y="433"/>
                  </a:lnTo>
                  <a:lnTo>
                    <a:pt x="396" y="487"/>
                  </a:lnTo>
                  <a:lnTo>
                    <a:pt x="432" y="475"/>
                  </a:lnTo>
                  <a:lnTo>
                    <a:pt x="456" y="493"/>
                  </a:lnTo>
                  <a:lnTo>
                    <a:pt x="474" y="523"/>
                  </a:lnTo>
                  <a:lnTo>
                    <a:pt x="498" y="547"/>
                  </a:lnTo>
                  <a:lnTo>
                    <a:pt x="528" y="553"/>
                  </a:lnTo>
                  <a:lnTo>
                    <a:pt x="528" y="511"/>
                  </a:lnTo>
                  <a:lnTo>
                    <a:pt x="552" y="487"/>
                  </a:lnTo>
                  <a:lnTo>
                    <a:pt x="570" y="469"/>
                  </a:lnTo>
                  <a:lnTo>
                    <a:pt x="630" y="475"/>
                  </a:lnTo>
                  <a:lnTo>
                    <a:pt x="666" y="475"/>
                  </a:lnTo>
                  <a:lnTo>
                    <a:pt x="714" y="463"/>
                  </a:lnTo>
                  <a:lnTo>
                    <a:pt x="744" y="463"/>
                  </a:lnTo>
                  <a:lnTo>
                    <a:pt x="774" y="457"/>
                  </a:lnTo>
                  <a:lnTo>
                    <a:pt x="780" y="487"/>
                  </a:lnTo>
                  <a:lnTo>
                    <a:pt x="792" y="529"/>
                  </a:lnTo>
                  <a:lnTo>
                    <a:pt x="829" y="565"/>
                  </a:lnTo>
                  <a:lnTo>
                    <a:pt x="847" y="571"/>
                  </a:lnTo>
                  <a:lnTo>
                    <a:pt x="841" y="511"/>
                  </a:lnTo>
                  <a:lnTo>
                    <a:pt x="817" y="445"/>
                  </a:lnTo>
                  <a:lnTo>
                    <a:pt x="847" y="409"/>
                  </a:lnTo>
                  <a:lnTo>
                    <a:pt x="877" y="397"/>
                  </a:lnTo>
                  <a:lnTo>
                    <a:pt x="931" y="343"/>
                  </a:lnTo>
                  <a:lnTo>
                    <a:pt x="925" y="307"/>
                  </a:lnTo>
                  <a:lnTo>
                    <a:pt x="919" y="271"/>
                  </a:lnTo>
                  <a:lnTo>
                    <a:pt x="937" y="283"/>
                  </a:lnTo>
                  <a:lnTo>
                    <a:pt x="943" y="277"/>
                  </a:lnTo>
                  <a:lnTo>
                    <a:pt x="937" y="253"/>
                  </a:lnTo>
                  <a:lnTo>
                    <a:pt x="949" y="253"/>
                  </a:lnTo>
                  <a:lnTo>
                    <a:pt x="967" y="247"/>
                  </a:lnTo>
                  <a:lnTo>
                    <a:pt x="979" y="217"/>
                  </a:lnTo>
                  <a:lnTo>
                    <a:pt x="1003" y="211"/>
                  </a:lnTo>
                  <a:lnTo>
                    <a:pt x="1039" y="193"/>
                  </a:lnTo>
                  <a:lnTo>
                    <a:pt x="1039" y="144"/>
                  </a:lnTo>
                  <a:lnTo>
                    <a:pt x="1099" y="114"/>
                  </a:lnTo>
                  <a:lnTo>
                    <a:pt x="1087" y="54"/>
                  </a:lnTo>
                  <a:lnTo>
                    <a:pt x="1063" y="48"/>
                  </a:lnTo>
                  <a:lnTo>
                    <a:pt x="1015" y="108"/>
                  </a:lnTo>
                  <a:lnTo>
                    <a:pt x="955" y="120"/>
                  </a:lnTo>
                  <a:lnTo>
                    <a:pt x="925" y="126"/>
                  </a:lnTo>
                  <a:lnTo>
                    <a:pt x="883" y="162"/>
                  </a:lnTo>
                  <a:lnTo>
                    <a:pt x="804" y="186"/>
                  </a:lnTo>
                  <a:lnTo>
                    <a:pt x="804" y="150"/>
                  </a:lnTo>
                  <a:lnTo>
                    <a:pt x="768" y="72"/>
                  </a:lnTo>
                  <a:lnTo>
                    <a:pt x="666" y="24"/>
                  </a:lnTo>
                  <a:lnTo>
                    <a:pt x="624" y="12"/>
                  </a:lnTo>
                  <a:lnTo>
                    <a:pt x="564" y="0"/>
                  </a:lnTo>
                  <a:lnTo>
                    <a:pt x="42" y="0"/>
                  </a:lnTo>
                  <a:lnTo>
                    <a:pt x="48" y="36"/>
                  </a:lnTo>
                  <a:lnTo>
                    <a:pt x="30" y="48"/>
                  </a:lnTo>
                  <a:lnTo>
                    <a:pt x="36" y="24"/>
                  </a:lnTo>
                  <a:lnTo>
                    <a:pt x="0" y="12"/>
                  </a:lnTo>
                  <a:lnTo>
                    <a:pt x="18" y="78"/>
                  </a:lnTo>
                  <a:lnTo>
                    <a:pt x="12" y="126"/>
                  </a:lnTo>
                  <a:lnTo>
                    <a:pt x="0" y="174"/>
                  </a:lnTo>
                  <a:lnTo>
                    <a:pt x="12" y="211"/>
                  </a:lnTo>
                  <a:lnTo>
                    <a:pt x="12" y="235"/>
                  </a:lnTo>
                  <a:lnTo>
                    <a:pt x="42" y="295"/>
                  </a:lnTo>
                  <a:lnTo>
                    <a:pt x="66" y="337"/>
                  </a:lnTo>
                  <a:lnTo>
                    <a:pt x="84" y="367"/>
                  </a:lnTo>
                  <a:lnTo>
                    <a:pt x="138" y="403"/>
                  </a:lnTo>
                  <a:lnTo>
                    <a:pt x="144" y="415"/>
                  </a:lnTo>
                  <a:lnTo>
                    <a:pt x="192" y="409"/>
                  </a:lnTo>
                  <a:lnTo>
                    <a:pt x="252" y="439"/>
                  </a:lnTo>
                  <a:close/>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solidFill>
                  <a:srgbClr val="FFFFFF"/>
                </a:solidFill>
              </a:endParaRPr>
            </a:p>
          </p:txBody>
        </p:sp>
        <p:sp>
          <p:nvSpPr>
            <p:cNvPr id="530" name="Freeform 529"/>
            <p:cNvSpPr>
              <a:spLocks/>
            </p:cNvSpPr>
            <p:nvPr/>
          </p:nvSpPr>
          <p:spPr bwMode="auto">
            <a:xfrm>
              <a:off x="2832060" y="4120275"/>
              <a:ext cx="120462" cy="118053"/>
            </a:xfrm>
            <a:custGeom>
              <a:avLst/>
              <a:gdLst>
                <a:gd name="T0" fmla="*/ 2147483647 w 14"/>
                <a:gd name="T1" fmla="*/ 2147483647 h 14"/>
                <a:gd name="T2" fmla="*/ 2147483647 w 14"/>
                <a:gd name="T3" fmla="*/ 2147483647 h 14"/>
                <a:gd name="T4" fmla="*/ 2147483647 w 14"/>
                <a:gd name="T5" fmla="*/ 0 h 14"/>
                <a:gd name="T6" fmla="*/ 2147483647 w 14"/>
                <a:gd name="T7" fmla="*/ 2147483647 h 14"/>
                <a:gd name="T8" fmla="*/ 0 w 14"/>
                <a:gd name="T9" fmla="*/ 2147483647 h 14"/>
                <a:gd name="T10" fmla="*/ 2147483647 w 14"/>
                <a:gd name="T11" fmla="*/ 2147483647 h 14"/>
                <a:gd name="T12" fmla="*/ 2147483647 w 14"/>
                <a:gd name="T13" fmla="*/ 2147483647 h 14"/>
                <a:gd name="T14" fmla="*/ 2147483647 w 14"/>
                <a:gd name="T15" fmla="*/ 2147483647 h 14"/>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 h="14">
                  <a:moveTo>
                    <a:pt x="14" y="14"/>
                  </a:moveTo>
                  <a:cubicBezTo>
                    <a:pt x="14" y="12"/>
                    <a:pt x="13" y="11"/>
                    <a:pt x="13" y="11"/>
                  </a:cubicBezTo>
                  <a:cubicBezTo>
                    <a:pt x="14" y="0"/>
                    <a:pt x="14" y="0"/>
                    <a:pt x="14" y="0"/>
                  </a:cubicBezTo>
                  <a:cubicBezTo>
                    <a:pt x="7" y="3"/>
                    <a:pt x="7" y="3"/>
                    <a:pt x="7" y="3"/>
                  </a:cubicBezTo>
                  <a:cubicBezTo>
                    <a:pt x="0" y="6"/>
                    <a:pt x="0" y="6"/>
                    <a:pt x="0" y="6"/>
                  </a:cubicBezTo>
                  <a:cubicBezTo>
                    <a:pt x="5" y="14"/>
                    <a:pt x="5" y="14"/>
                    <a:pt x="5" y="14"/>
                  </a:cubicBezTo>
                  <a:cubicBezTo>
                    <a:pt x="9" y="13"/>
                    <a:pt x="9" y="13"/>
                    <a:pt x="9" y="13"/>
                  </a:cubicBezTo>
                  <a:lnTo>
                    <a:pt x="14" y="14"/>
                  </a:lnTo>
                  <a:close/>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solidFill>
                  <a:srgbClr val="FFFFFF"/>
                </a:solidFill>
              </a:endParaRPr>
            </a:p>
          </p:txBody>
        </p:sp>
        <p:sp>
          <p:nvSpPr>
            <p:cNvPr id="531" name="Freeform 530"/>
            <p:cNvSpPr>
              <a:spLocks/>
            </p:cNvSpPr>
            <p:nvPr/>
          </p:nvSpPr>
          <p:spPr bwMode="auto">
            <a:xfrm>
              <a:off x="2875082" y="4228352"/>
              <a:ext cx="103252" cy="73159"/>
            </a:xfrm>
            <a:custGeom>
              <a:avLst/>
              <a:gdLst>
                <a:gd name="T0" fmla="*/ 2147483647 w 12"/>
                <a:gd name="T1" fmla="*/ 2147483647 h 9"/>
                <a:gd name="T2" fmla="*/ 2147483647 w 12"/>
                <a:gd name="T3" fmla="*/ 0 h 9"/>
                <a:gd name="T4" fmla="*/ 0 w 12"/>
                <a:gd name="T5" fmla="*/ 2147483647 h 9"/>
                <a:gd name="T6" fmla="*/ 2147483647 w 12"/>
                <a:gd name="T7" fmla="*/ 2147483647 h 9"/>
                <a:gd name="T8" fmla="*/ 2147483647 w 12"/>
                <a:gd name="T9" fmla="*/ 2147483647 h 9"/>
                <a:gd name="T10" fmla="*/ 2147483647 w 12"/>
                <a:gd name="T11" fmla="*/ 2147483647 h 9"/>
                <a:gd name="T12" fmla="*/ 2147483647 w 12"/>
                <a:gd name="T13" fmla="*/ 2147483647 h 9"/>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2" h="9">
                  <a:moveTo>
                    <a:pt x="9" y="1"/>
                  </a:moveTo>
                  <a:cubicBezTo>
                    <a:pt x="4" y="0"/>
                    <a:pt x="4" y="0"/>
                    <a:pt x="4" y="0"/>
                  </a:cubicBezTo>
                  <a:cubicBezTo>
                    <a:pt x="0" y="1"/>
                    <a:pt x="0" y="1"/>
                    <a:pt x="0" y="1"/>
                  </a:cubicBezTo>
                  <a:cubicBezTo>
                    <a:pt x="2" y="3"/>
                    <a:pt x="2" y="3"/>
                    <a:pt x="2" y="3"/>
                  </a:cubicBezTo>
                  <a:cubicBezTo>
                    <a:pt x="11" y="9"/>
                    <a:pt x="11" y="9"/>
                    <a:pt x="11" y="9"/>
                  </a:cubicBezTo>
                  <a:cubicBezTo>
                    <a:pt x="12" y="5"/>
                    <a:pt x="12" y="5"/>
                    <a:pt x="12" y="5"/>
                  </a:cubicBezTo>
                  <a:cubicBezTo>
                    <a:pt x="11" y="4"/>
                    <a:pt x="10" y="2"/>
                    <a:pt x="9" y="1"/>
                  </a:cubicBezTo>
                  <a:close/>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solidFill>
                  <a:srgbClr val="FFFFFF"/>
                </a:solidFill>
              </a:endParaRPr>
            </a:p>
          </p:txBody>
        </p:sp>
        <p:sp>
          <p:nvSpPr>
            <p:cNvPr id="532" name="Freeform 531"/>
            <p:cNvSpPr>
              <a:spLocks/>
            </p:cNvSpPr>
            <p:nvPr/>
          </p:nvSpPr>
          <p:spPr bwMode="auto">
            <a:xfrm>
              <a:off x="2969731" y="4269919"/>
              <a:ext cx="153159" cy="63182"/>
            </a:xfrm>
            <a:custGeom>
              <a:avLst/>
              <a:gdLst>
                <a:gd name="T0" fmla="*/ 2147483647 w 18"/>
                <a:gd name="T1" fmla="*/ 2147483647 h 8"/>
                <a:gd name="T2" fmla="*/ 2147483647 w 18"/>
                <a:gd name="T3" fmla="*/ 2147483647 h 8"/>
                <a:gd name="T4" fmla="*/ 2147483647 w 18"/>
                <a:gd name="T5" fmla="*/ 2147483647 h 8"/>
                <a:gd name="T6" fmla="*/ 2147483647 w 18"/>
                <a:gd name="T7" fmla="*/ 0 h 8"/>
                <a:gd name="T8" fmla="*/ 0 w 18"/>
                <a:gd name="T9" fmla="*/ 2147483647 h 8"/>
                <a:gd name="T10" fmla="*/ 2147483647 w 18"/>
                <a:gd name="T11" fmla="*/ 2147483647 h 8"/>
                <a:gd name="T12" fmla="*/ 2147483647 w 18"/>
                <a:gd name="T13" fmla="*/ 2147483647 h 8"/>
                <a:gd name="T14" fmla="*/ 2147483647 w 18"/>
                <a:gd name="T15" fmla="*/ 2147483647 h 8"/>
                <a:gd name="T16" fmla="*/ 2147483647 w 18"/>
                <a:gd name="T17" fmla="*/ 2147483647 h 8"/>
                <a:gd name="T18" fmla="*/ 2147483647 w 18"/>
                <a:gd name="T19" fmla="*/ 2147483647 h 8"/>
                <a:gd name="T20" fmla="*/ 2147483647 w 18"/>
                <a:gd name="T21" fmla="*/ 2147483647 h 8"/>
                <a:gd name="T22" fmla="*/ 2147483647 w 18"/>
                <a:gd name="T23" fmla="*/ 2147483647 h 8"/>
                <a:gd name="T24" fmla="*/ 2147483647 w 18"/>
                <a:gd name="T25" fmla="*/ 2147483647 h 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8" h="8">
                  <a:moveTo>
                    <a:pt x="14" y="1"/>
                  </a:moveTo>
                  <a:cubicBezTo>
                    <a:pt x="9" y="1"/>
                    <a:pt x="9" y="1"/>
                    <a:pt x="9" y="1"/>
                  </a:cubicBezTo>
                  <a:cubicBezTo>
                    <a:pt x="9" y="1"/>
                    <a:pt x="3" y="2"/>
                    <a:pt x="2" y="1"/>
                  </a:cubicBezTo>
                  <a:cubicBezTo>
                    <a:pt x="1" y="1"/>
                    <a:pt x="1" y="1"/>
                    <a:pt x="1" y="0"/>
                  </a:cubicBezTo>
                  <a:cubicBezTo>
                    <a:pt x="0" y="4"/>
                    <a:pt x="0" y="4"/>
                    <a:pt x="0" y="4"/>
                  </a:cubicBezTo>
                  <a:cubicBezTo>
                    <a:pt x="0" y="4"/>
                    <a:pt x="3" y="7"/>
                    <a:pt x="4" y="8"/>
                  </a:cubicBezTo>
                  <a:cubicBezTo>
                    <a:pt x="5" y="8"/>
                    <a:pt x="6" y="8"/>
                    <a:pt x="6" y="8"/>
                  </a:cubicBezTo>
                  <a:cubicBezTo>
                    <a:pt x="7" y="6"/>
                    <a:pt x="7" y="6"/>
                    <a:pt x="7" y="6"/>
                  </a:cubicBezTo>
                  <a:cubicBezTo>
                    <a:pt x="10" y="3"/>
                    <a:pt x="10" y="3"/>
                    <a:pt x="10" y="3"/>
                  </a:cubicBezTo>
                  <a:cubicBezTo>
                    <a:pt x="14" y="4"/>
                    <a:pt x="14" y="4"/>
                    <a:pt x="14" y="4"/>
                  </a:cubicBezTo>
                  <a:cubicBezTo>
                    <a:pt x="15" y="7"/>
                    <a:pt x="15" y="7"/>
                    <a:pt x="15" y="7"/>
                  </a:cubicBezTo>
                  <a:cubicBezTo>
                    <a:pt x="18" y="4"/>
                    <a:pt x="18" y="4"/>
                    <a:pt x="18" y="4"/>
                  </a:cubicBezTo>
                  <a:lnTo>
                    <a:pt x="14" y="1"/>
                  </a:lnTo>
                  <a:close/>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solidFill>
                  <a:srgbClr val="FFFFFF"/>
                </a:solidFill>
              </a:endParaRPr>
            </a:p>
          </p:txBody>
        </p:sp>
        <p:sp>
          <p:nvSpPr>
            <p:cNvPr id="533" name="Freeform 532"/>
            <p:cNvSpPr>
              <a:spLocks/>
            </p:cNvSpPr>
            <p:nvPr/>
          </p:nvSpPr>
          <p:spPr bwMode="auto">
            <a:xfrm>
              <a:off x="3071263" y="4196760"/>
              <a:ext cx="314921" cy="399074"/>
            </a:xfrm>
            <a:custGeom>
              <a:avLst/>
              <a:gdLst>
                <a:gd name="T0" fmla="*/ 2147483647 w 37"/>
                <a:gd name="T1" fmla="*/ 2147483647 h 41"/>
                <a:gd name="T2" fmla="*/ 2147483647 w 37"/>
                <a:gd name="T3" fmla="*/ 2147483647 h 41"/>
                <a:gd name="T4" fmla="*/ 2147483647 w 37"/>
                <a:gd name="T5" fmla="*/ 2147483647 h 41"/>
                <a:gd name="T6" fmla="*/ 2147483647 w 37"/>
                <a:gd name="T7" fmla="*/ 2147483647 h 41"/>
                <a:gd name="T8" fmla="*/ 2147483647 w 37"/>
                <a:gd name="T9" fmla="*/ 2147483647 h 41"/>
                <a:gd name="T10" fmla="*/ 2147483647 w 37"/>
                <a:gd name="T11" fmla="*/ 2147483647 h 41"/>
                <a:gd name="T12" fmla="*/ 2147483647 w 37"/>
                <a:gd name="T13" fmla="*/ 2147483647 h 41"/>
                <a:gd name="T14" fmla="*/ 2147483647 w 37"/>
                <a:gd name="T15" fmla="*/ 2147483647 h 41"/>
                <a:gd name="T16" fmla="*/ 2147483647 w 37"/>
                <a:gd name="T17" fmla="*/ 2147483647 h 41"/>
                <a:gd name="T18" fmla="*/ 2147483647 w 37"/>
                <a:gd name="T19" fmla="*/ 2147483647 h 41"/>
                <a:gd name="T20" fmla="*/ 2147483647 w 37"/>
                <a:gd name="T21" fmla="*/ 0 h 41"/>
                <a:gd name="T22" fmla="*/ 2147483647 w 37"/>
                <a:gd name="T23" fmla="*/ 2147483647 h 41"/>
                <a:gd name="T24" fmla="*/ 2147483647 w 37"/>
                <a:gd name="T25" fmla="*/ 2147483647 h 41"/>
                <a:gd name="T26" fmla="*/ 2147483647 w 37"/>
                <a:gd name="T27" fmla="*/ 2147483647 h 41"/>
                <a:gd name="T28" fmla="*/ 2147483647 w 37"/>
                <a:gd name="T29" fmla="*/ 2147483647 h 41"/>
                <a:gd name="T30" fmla="*/ 2147483647 w 37"/>
                <a:gd name="T31" fmla="*/ 2147483647 h 41"/>
                <a:gd name="T32" fmla="*/ 2147483647 w 37"/>
                <a:gd name="T33" fmla="*/ 2147483647 h 41"/>
                <a:gd name="T34" fmla="*/ 2147483647 w 37"/>
                <a:gd name="T35" fmla="*/ 2147483647 h 41"/>
                <a:gd name="T36" fmla="*/ 2147483647 w 37"/>
                <a:gd name="T37" fmla="*/ 2147483647 h 41"/>
                <a:gd name="T38" fmla="*/ 2147483647 w 37"/>
                <a:gd name="T39" fmla="*/ 2147483647 h 41"/>
                <a:gd name="T40" fmla="*/ 2147483647 w 37"/>
                <a:gd name="T41" fmla="*/ 2147483647 h 41"/>
                <a:gd name="T42" fmla="*/ 2147483647 w 37"/>
                <a:gd name="T43" fmla="*/ 2147483647 h 41"/>
                <a:gd name="T44" fmla="*/ 0 w 37"/>
                <a:gd name="T45" fmla="*/ 2147483647 h 41"/>
                <a:gd name="T46" fmla="*/ 2147483647 w 37"/>
                <a:gd name="T47" fmla="*/ 2147483647 h 41"/>
                <a:gd name="T48" fmla="*/ 2147483647 w 37"/>
                <a:gd name="T49" fmla="*/ 2147483647 h 41"/>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connsiteX0" fmla="*/ 10000 w 10000"/>
                <a:gd name="connsiteY0" fmla="*/ 8293 h 11045"/>
                <a:gd name="connsiteX1" fmla="*/ 10000 w 10000"/>
                <a:gd name="connsiteY1" fmla="*/ 8293 h 11045"/>
                <a:gd name="connsiteX2" fmla="*/ 10000 w 10000"/>
                <a:gd name="connsiteY2" fmla="*/ 6585 h 11045"/>
                <a:gd name="connsiteX3" fmla="*/ 9459 w 10000"/>
                <a:gd name="connsiteY3" fmla="*/ 5610 h 11045"/>
                <a:gd name="connsiteX4" fmla="*/ 9730 w 10000"/>
                <a:gd name="connsiteY4" fmla="*/ 5122 h 11045"/>
                <a:gd name="connsiteX5" fmla="*/ 8378 w 10000"/>
                <a:gd name="connsiteY5" fmla="*/ 4878 h 11045"/>
                <a:gd name="connsiteX6" fmla="*/ 5676 w 10000"/>
                <a:gd name="connsiteY6" fmla="*/ 3902 h 11045"/>
                <a:gd name="connsiteX7" fmla="*/ 5135 w 10000"/>
                <a:gd name="connsiteY7" fmla="*/ 2683 h 11045"/>
                <a:gd name="connsiteX8" fmla="*/ 5405 w 10000"/>
                <a:gd name="connsiteY8" fmla="*/ 732 h 11045"/>
                <a:gd name="connsiteX9" fmla="*/ 6486 w 10000"/>
                <a:gd name="connsiteY9" fmla="*/ 244 h 11045"/>
                <a:gd name="connsiteX10" fmla="*/ 6486 w 10000"/>
                <a:gd name="connsiteY10" fmla="*/ 0 h 11045"/>
                <a:gd name="connsiteX11" fmla="*/ 4595 w 10000"/>
                <a:gd name="connsiteY11" fmla="*/ 488 h 11045"/>
                <a:gd name="connsiteX12" fmla="*/ 3514 w 10000"/>
                <a:gd name="connsiteY12" fmla="*/ 976 h 11045"/>
                <a:gd name="connsiteX13" fmla="*/ 2973 w 10000"/>
                <a:gd name="connsiteY13" fmla="*/ 2195 h 11045"/>
                <a:gd name="connsiteX14" fmla="*/ 2432 w 10000"/>
                <a:gd name="connsiteY14" fmla="*/ 2439 h 11045"/>
                <a:gd name="connsiteX15" fmla="*/ 1622 w 10000"/>
                <a:gd name="connsiteY15" fmla="*/ 3171 h 11045"/>
                <a:gd name="connsiteX16" fmla="*/ 811 w 10000"/>
                <a:gd name="connsiteY16" fmla="*/ 3902 h 11045"/>
                <a:gd name="connsiteX17" fmla="*/ 1081 w 10000"/>
                <a:gd name="connsiteY17" fmla="*/ 4390 h 11045"/>
                <a:gd name="connsiteX18" fmla="*/ 1351 w 10000"/>
                <a:gd name="connsiteY18" fmla="*/ 5610 h 11045"/>
                <a:gd name="connsiteX19" fmla="*/ 1351 w 10000"/>
                <a:gd name="connsiteY19" fmla="*/ 6341 h 11045"/>
                <a:gd name="connsiteX20" fmla="*/ 1622 w 10000"/>
                <a:gd name="connsiteY20" fmla="*/ 7317 h 11045"/>
                <a:gd name="connsiteX21" fmla="*/ 541 w 10000"/>
                <a:gd name="connsiteY21" fmla="*/ 8049 h 11045"/>
                <a:gd name="connsiteX22" fmla="*/ 0 w 10000"/>
                <a:gd name="connsiteY22" fmla="*/ 8537 h 11045"/>
                <a:gd name="connsiteX23" fmla="*/ 2162 w 10000"/>
                <a:gd name="connsiteY23" fmla="*/ 9268 h 11045"/>
                <a:gd name="connsiteX24" fmla="*/ 7669 w 10000"/>
                <a:gd name="connsiteY24" fmla="*/ 11045 h 11045"/>
                <a:gd name="connsiteX0" fmla="*/ 10000 w 10000"/>
                <a:gd name="connsiteY0" fmla="*/ 8293 h 11941"/>
                <a:gd name="connsiteX1" fmla="*/ 10000 w 10000"/>
                <a:gd name="connsiteY1" fmla="*/ 8293 h 11941"/>
                <a:gd name="connsiteX2" fmla="*/ 10000 w 10000"/>
                <a:gd name="connsiteY2" fmla="*/ 6585 h 11941"/>
                <a:gd name="connsiteX3" fmla="*/ 9459 w 10000"/>
                <a:gd name="connsiteY3" fmla="*/ 5610 h 11941"/>
                <a:gd name="connsiteX4" fmla="*/ 9730 w 10000"/>
                <a:gd name="connsiteY4" fmla="*/ 5122 h 11941"/>
                <a:gd name="connsiteX5" fmla="*/ 8378 w 10000"/>
                <a:gd name="connsiteY5" fmla="*/ 4878 h 11941"/>
                <a:gd name="connsiteX6" fmla="*/ 5676 w 10000"/>
                <a:gd name="connsiteY6" fmla="*/ 3902 h 11941"/>
                <a:gd name="connsiteX7" fmla="*/ 5135 w 10000"/>
                <a:gd name="connsiteY7" fmla="*/ 2683 h 11941"/>
                <a:gd name="connsiteX8" fmla="*/ 5405 w 10000"/>
                <a:gd name="connsiteY8" fmla="*/ 732 h 11941"/>
                <a:gd name="connsiteX9" fmla="*/ 6486 w 10000"/>
                <a:gd name="connsiteY9" fmla="*/ 244 h 11941"/>
                <a:gd name="connsiteX10" fmla="*/ 6486 w 10000"/>
                <a:gd name="connsiteY10" fmla="*/ 0 h 11941"/>
                <a:gd name="connsiteX11" fmla="*/ 4595 w 10000"/>
                <a:gd name="connsiteY11" fmla="*/ 488 h 11941"/>
                <a:gd name="connsiteX12" fmla="*/ 3514 w 10000"/>
                <a:gd name="connsiteY12" fmla="*/ 976 h 11941"/>
                <a:gd name="connsiteX13" fmla="*/ 2973 w 10000"/>
                <a:gd name="connsiteY13" fmla="*/ 2195 h 11941"/>
                <a:gd name="connsiteX14" fmla="*/ 2432 w 10000"/>
                <a:gd name="connsiteY14" fmla="*/ 2439 h 11941"/>
                <a:gd name="connsiteX15" fmla="*/ 1622 w 10000"/>
                <a:gd name="connsiteY15" fmla="*/ 3171 h 11941"/>
                <a:gd name="connsiteX16" fmla="*/ 811 w 10000"/>
                <a:gd name="connsiteY16" fmla="*/ 3902 h 11941"/>
                <a:gd name="connsiteX17" fmla="*/ 1081 w 10000"/>
                <a:gd name="connsiteY17" fmla="*/ 4390 h 11941"/>
                <a:gd name="connsiteX18" fmla="*/ 1351 w 10000"/>
                <a:gd name="connsiteY18" fmla="*/ 5610 h 11941"/>
                <a:gd name="connsiteX19" fmla="*/ 1351 w 10000"/>
                <a:gd name="connsiteY19" fmla="*/ 6341 h 11941"/>
                <a:gd name="connsiteX20" fmla="*/ 1622 w 10000"/>
                <a:gd name="connsiteY20" fmla="*/ 7317 h 11941"/>
                <a:gd name="connsiteX21" fmla="*/ 541 w 10000"/>
                <a:gd name="connsiteY21" fmla="*/ 8049 h 11941"/>
                <a:gd name="connsiteX22" fmla="*/ 0 w 10000"/>
                <a:gd name="connsiteY22" fmla="*/ 8537 h 11941"/>
                <a:gd name="connsiteX23" fmla="*/ 2162 w 10000"/>
                <a:gd name="connsiteY23" fmla="*/ 9268 h 11941"/>
                <a:gd name="connsiteX24" fmla="*/ 7669 w 10000"/>
                <a:gd name="connsiteY24" fmla="*/ 11941 h 119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0000" h="11941">
                  <a:moveTo>
                    <a:pt x="10000" y="8293"/>
                  </a:moveTo>
                  <a:lnTo>
                    <a:pt x="10000" y="8293"/>
                  </a:lnTo>
                  <a:lnTo>
                    <a:pt x="10000" y="6585"/>
                  </a:lnTo>
                  <a:lnTo>
                    <a:pt x="9459" y="5610"/>
                  </a:lnTo>
                  <a:cubicBezTo>
                    <a:pt x="9549" y="5447"/>
                    <a:pt x="9640" y="5285"/>
                    <a:pt x="9730" y="5122"/>
                  </a:cubicBezTo>
                  <a:lnTo>
                    <a:pt x="8378" y="4878"/>
                  </a:lnTo>
                  <a:lnTo>
                    <a:pt x="5676" y="3902"/>
                  </a:lnTo>
                  <a:lnTo>
                    <a:pt x="5135" y="2683"/>
                  </a:lnTo>
                  <a:lnTo>
                    <a:pt x="5405" y="732"/>
                  </a:lnTo>
                  <a:lnTo>
                    <a:pt x="6486" y="244"/>
                  </a:lnTo>
                  <a:lnTo>
                    <a:pt x="6486" y="0"/>
                  </a:lnTo>
                  <a:lnTo>
                    <a:pt x="4595" y="488"/>
                  </a:lnTo>
                  <a:lnTo>
                    <a:pt x="3514" y="976"/>
                  </a:lnTo>
                  <a:lnTo>
                    <a:pt x="2973" y="2195"/>
                  </a:lnTo>
                  <a:lnTo>
                    <a:pt x="2432" y="2439"/>
                  </a:lnTo>
                  <a:lnTo>
                    <a:pt x="1622" y="3171"/>
                  </a:lnTo>
                  <a:lnTo>
                    <a:pt x="811" y="3902"/>
                  </a:lnTo>
                  <a:lnTo>
                    <a:pt x="1081" y="4390"/>
                  </a:lnTo>
                  <a:lnTo>
                    <a:pt x="1351" y="5610"/>
                  </a:lnTo>
                  <a:lnTo>
                    <a:pt x="1351" y="6341"/>
                  </a:lnTo>
                  <a:lnTo>
                    <a:pt x="1622" y="7317"/>
                  </a:lnTo>
                  <a:lnTo>
                    <a:pt x="541" y="8049"/>
                  </a:lnTo>
                  <a:lnTo>
                    <a:pt x="0" y="8537"/>
                  </a:lnTo>
                  <a:lnTo>
                    <a:pt x="2162" y="9268"/>
                  </a:lnTo>
                  <a:cubicBezTo>
                    <a:pt x="3243" y="10000"/>
                    <a:pt x="7669" y="11941"/>
                    <a:pt x="7669" y="11941"/>
                  </a:cubicBezTo>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solidFill>
                  <a:srgbClr val="FFFFFF"/>
                </a:solidFill>
              </a:endParaRPr>
            </a:p>
          </p:txBody>
        </p:sp>
        <p:sp>
          <p:nvSpPr>
            <p:cNvPr id="534" name="Freeform 533"/>
            <p:cNvSpPr>
              <a:spLocks/>
            </p:cNvSpPr>
            <p:nvPr/>
          </p:nvSpPr>
          <p:spPr bwMode="auto">
            <a:xfrm>
              <a:off x="2789037" y="4096998"/>
              <a:ext cx="163483" cy="73159"/>
            </a:xfrm>
            <a:custGeom>
              <a:avLst/>
              <a:gdLst>
                <a:gd name="T0" fmla="*/ 2147483647 w 19"/>
                <a:gd name="T1" fmla="*/ 2147483647 h 9"/>
                <a:gd name="T2" fmla="*/ 2147483647 w 19"/>
                <a:gd name="T3" fmla="*/ 2147483647 h 9"/>
                <a:gd name="T4" fmla="*/ 2147483647 w 19"/>
                <a:gd name="T5" fmla="*/ 0 h 9"/>
                <a:gd name="T6" fmla="*/ 2147483647 w 19"/>
                <a:gd name="T7" fmla="*/ 2147483647 h 9"/>
                <a:gd name="T8" fmla="*/ 0 w 19"/>
                <a:gd name="T9" fmla="*/ 2147483647 h 9"/>
                <a:gd name="T10" fmla="*/ 0 w 19"/>
                <a:gd name="T11" fmla="*/ 2147483647 h 9"/>
                <a:gd name="T12" fmla="*/ 2147483647 w 19"/>
                <a:gd name="T13" fmla="*/ 2147483647 h 9"/>
                <a:gd name="T14" fmla="*/ 2147483647 w 19"/>
                <a:gd name="T15" fmla="*/ 2147483647 h 9"/>
                <a:gd name="T16" fmla="*/ 2147483647 w 19"/>
                <a:gd name="T17" fmla="*/ 2147483647 h 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9" h="9">
                  <a:moveTo>
                    <a:pt x="19" y="3"/>
                  </a:moveTo>
                  <a:cubicBezTo>
                    <a:pt x="19" y="3"/>
                    <a:pt x="10" y="1"/>
                    <a:pt x="8" y="1"/>
                  </a:cubicBezTo>
                  <a:cubicBezTo>
                    <a:pt x="7" y="1"/>
                    <a:pt x="6" y="0"/>
                    <a:pt x="5" y="0"/>
                  </a:cubicBezTo>
                  <a:cubicBezTo>
                    <a:pt x="1" y="3"/>
                    <a:pt x="1" y="3"/>
                    <a:pt x="1" y="3"/>
                  </a:cubicBezTo>
                  <a:cubicBezTo>
                    <a:pt x="0" y="6"/>
                    <a:pt x="0" y="6"/>
                    <a:pt x="0" y="6"/>
                  </a:cubicBezTo>
                  <a:cubicBezTo>
                    <a:pt x="0" y="6"/>
                    <a:pt x="0" y="6"/>
                    <a:pt x="0" y="6"/>
                  </a:cubicBezTo>
                  <a:cubicBezTo>
                    <a:pt x="5" y="9"/>
                    <a:pt x="5" y="9"/>
                    <a:pt x="5" y="9"/>
                  </a:cubicBezTo>
                  <a:cubicBezTo>
                    <a:pt x="12" y="6"/>
                    <a:pt x="12" y="6"/>
                    <a:pt x="12" y="6"/>
                  </a:cubicBezTo>
                  <a:lnTo>
                    <a:pt x="19" y="3"/>
                  </a:lnTo>
                  <a:close/>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solidFill>
                  <a:srgbClr val="FFFFFF"/>
                </a:solidFill>
              </a:endParaRPr>
            </a:p>
          </p:txBody>
        </p:sp>
        <p:sp>
          <p:nvSpPr>
            <p:cNvPr id="535" name="Freeform 534"/>
            <p:cNvSpPr>
              <a:spLocks/>
            </p:cNvSpPr>
            <p:nvPr/>
          </p:nvSpPr>
          <p:spPr bwMode="auto">
            <a:xfrm>
              <a:off x="2702994" y="4053767"/>
              <a:ext cx="129066" cy="103088"/>
            </a:xfrm>
            <a:custGeom>
              <a:avLst/>
              <a:gdLst>
                <a:gd name="T0" fmla="*/ 2147483647 w 15"/>
                <a:gd name="T1" fmla="*/ 2147483647 h 12"/>
                <a:gd name="T2" fmla="*/ 2147483647 w 15"/>
                <a:gd name="T3" fmla="*/ 2147483647 h 12"/>
                <a:gd name="T4" fmla="*/ 2147483647 w 15"/>
                <a:gd name="T5" fmla="*/ 0 h 12"/>
                <a:gd name="T6" fmla="*/ 2147483647 w 15"/>
                <a:gd name="T7" fmla="*/ 0 h 12"/>
                <a:gd name="T8" fmla="*/ 2147483647 w 15"/>
                <a:gd name="T9" fmla="*/ 2147483647 h 12"/>
                <a:gd name="T10" fmla="*/ 2147483647 w 15"/>
                <a:gd name="T11" fmla="*/ 2147483647 h 12"/>
                <a:gd name="T12" fmla="*/ 2147483647 w 15"/>
                <a:gd name="T13" fmla="*/ 2147483647 h 12"/>
                <a:gd name="T14" fmla="*/ 2147483647 w 15"/>
                <a:gd name="T15" fmla="*/ 2147483647 h 12"/>
                <a:gd name="T16" fmla="*/ 0 w 15"/>
                <a:gd name="T17" fmla="*/ 2147483647 h 12"/>
                <a:gd name="T18" fmla="*/ 2147483647 w 15"/>
                <a:gd name="T19" fmla="*/ 2147483647 h 12"/>
                <a:gd name="T20" fmla="*/ 2147483647 w 15"/>
                <a:gd name="T21" fmla="*/ 2147483647 h 12"/>
                <a:gd name="T22" fmla="*/ 2147483647 w 15"/>
                <a:gd name="T23" fmla="*/ 2147483647 h 12"/>
                <a:gd name="T24" fmla="*/ 2147483647 w 15"/>
                <a:gd name="T25" fmla="*/ 2147483647 h 12"/>
                <a:gd name="T26" fmla="*/ 2147483647 w 15"/>
                <a:gd name="T27" fmla="*/ 2147483647 h 1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15" h="12">
                  <a:moveTo>
                    <a:pt x="15" y="5"/>
                  </a:moveTo>
                  <a:cubicBezTo>
                    <a:pt x="13" y="5"/>
                    <a:pt x="11" y="4"/>
                    <a:pt x="11" y="4"/>
                  </a:cubicBezTo>
                  <a:cubicBezTo>
                    <a:pt x="11" y="0"/>
                    <a:pt x="11" y="0"/>
                    <a:pt x="11" y="0"/>
                  </a:cubicBezTo>
                  <a:cubicBezTo>
                    <a:pt x="6" y="0"/>
                    <a:pt x="6" y="0"/>
                    <a:pt x="6" y="0"/>
                  </a:cubicBezTo>
                  <a:cubicBezTo>
                    <a:pt x="4" y="1"/>
                    <a:pt x="4" y="1"/>
                    <a:pt x="4" y="1"/>
                  </a:cubicBezTo>
                  <a:cubicBezTo>
                    <a:pt x="6" y="5"/>
                    <a:pt x="6" y="5"/>
                    <a:pt x="6" y="5"/>
                  </a:cubicBezTo>
                  <a:cubicBezTo>
                    <a:pt x="3" y="5"/>
                    <a:pt x="3" y="5"/>
                    <a:pt x="3" y="5"/>
                  </a:cubicBezTo>
                  <a:cubicBezTo>
                    <a:pt x="1" y="8"/>
                    <a:pt x="1" y="8"/>
                    <a:pt x="1" y="8"/>
                  </a:cubicBezTo>
                  <a:cubicBezTo>
                    <a:pt x="0" y="10"/>
                    <a:pt x="0" y="10"/>
                    <a:pt x="0" y="10"/>
                  </a:cubicBezTo>
                  <a:cubicBezTo>
                    <a:pt x="1" y="11"/>
                    <a:pt x="1" y="11"/>
                    <a:pt x="1" y="11"/>
                  </a:cubicBezTo>
                  <a:cubicBezTo>
                    <a:pt x="7" y="12"/>
                    <a:pt x="7" y="12"/>
                    <a:pt x="7" y="12"/>
                  </a:cubicBezTo>
                  <a:cubicBezTo>
                    <a:pt x="10" y="11"/>
                    <a:pt x="10" y="11"/>
                    <a:pt x="10" y="11"/>
                  </a:cubicBezTo>
                  <a:cubicBezTo>
                    <a:pt x="11" y="8"/>
                    <a:pt x="11" y="8"/>
                    <a:pt x="11" y="8"/>
                  </a:cubicBezTo>
                  <a:lnTo>
                    <a:pt x="15" y="5"/>
                  </a:lnTo>
                  <a:close/>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solidFill>
                  <a:srgbClr val="FFFFFF"/>
                </a:solidFill>
              </a:endParaRPr>
            </a:p>
          </p:txBody>
        </p:sp>
        <p:sp>
          <p:nvSpPr>
            <p:cNvPr id="536" name="Freeform 535"/>
            <p:cNvSpPr>
              <a:spLocks/>
            </p:cNvSpPr>
            <p:nvPr/>
          </p:nvSpPr>
          <p:spPr bwMode="auto">
            <a:xfrm>
              <a:off x="2042175" y="3621463"/>
              <a:ext cx="817418" cy="517102"/>
            </a:xfrm>
            <a:custGeom>
              <a:avLst/>
              <a:gdLst>
                <a:gd name="T0" fmla="*/ 2147483647 w 576"/>
                <a:gd name="T1" fmla="*/ 2147483647 h 379"/>
                <a:gd name="T2" fmla="*/ 2147483647 w 576"/>
                <a:gd name="T3" fmla="*/ 2147483647 h 379"/>
                <a:gd name="T4" fmla="*/ 2147483647 w 576"/>
                <a:gd name="T5" fmla="*/ 2147483647 h 379"/>
                <a:gd name="T6" fmla="*/ 2147483647 w 576"/>
                <a:gd name="T7" fmla="*/ 2147483647 h 379"/>
                <a:gd name="T8" fmla="*/ 2147483647 w 576"/>
                <a:gd name="T9" fmla="*/ 2147483647 h 379"/>
                <a:gd name="T10" fmla="*/ 2147483647 w 576"/>
                <a:gd name="T11" fmla="*/ 2147483647 h 379"/>
                <a:gd name="T12" fmla="*/ 2147483647 w 576"/>
                <a:gd name="T13" fmla="*/ 2147483647 h 379"/>
                <a:gd name="T14" fmla="*/ 2147483647 w 576"/>
                <a:gd name="T15" fmla="*/ 2147483647 h 379"/>
                <a:gd name="T16" fmla="*/ 2147483647 w 576"/>
                <a:gd name="T17" fmla="*/ 2147483647 h 379"/>
                <a:gd name="T18" fmla="*/ 2147483647 w 576"/>
                <a:gd name="T19" fmla="*/ 2147483647 h 379"/>
                <a:gd name="T20" fmla="*/ 2147483647 w 576"/>
                <a:gd name="T21" fmla="*/ 2147483647 h 379"/>
                <a:gd name="T22" fmla="*/ 2147483647 w 576"/>
                <a:gd name="T23" fmla="*/ 2147483647 h 379"/>
                <a:gd name="T24" fmla="*/ 2147483647 w 576"/>
                <a:gd name="T25" fmla="*/ 2147483647 h 379"/>
                <a:gd name="T26" fmla="*/ 2147483647 w 576"/>
                <a:gd name="T27" fmla="*/ 2147483647 h 379"/>
                <a:gd name="T28" fmla="*/ 2147483647 w 576"/>
                <a:gd name="T29" fmla="*/ 2147483647 h 379"/>
                <a:gd name="T30" fmla="*/ 2147483647 w 576"/>
                <a:gd name="T31" fmla="*/ 2147483647 h 379"/>
                <a:gd name="T32" fmla="*/ 2147483647 w 576"/>
                <a:gd name="T33" fmla="*/ 2147483647 h 379"/>
                <a:gd name="T34" fmla="*/ 2147483647 w 576"/>
                <a:gd name="T35" fmla="*/ 2147483647 h 379"/>
                <a:gd name="T36" fmla="*/ 2147483647 w 576"/>
                <a:gd name="T37" fmla="*/ 2147483647 h 379"/>
                <a:gd name="T38" fmla="*/ 2147483647 w 576"/>
                <a:gd name="T39" fmla="*/ 2147483647 h 379"/>
                <a:gd name="T40" fmla="*/ 2147483647 w 576"/>
                <a:gd name="T41" fmla="*/ 2147483647 h 379"/>
                <a:gd name="T42" fmla="*/ 2147483647 w 576"/>
                <a:gd name="T43" fmla="*/ 2147483647 h 379"/>
                <a:gd name="T44" fmla="*/ 2147483647 w 576"/>
                <a:gd name="T45" fmla="*/ 2147483647 h 379"/>
                <a:gd name="T46" fmla="*/ 2147483647 w 576"/>
                <a:gd name="T47" fmla="*/ 2147483647 h 379"/>
                <a:gd name="T48" fmla="*/ 2147483647 w 576"/>
                <a:gd name="T49" fmla="*/ 0 h 379"/>
                <a:gd name="T50" fmla="*/ 0 w 576"/>
                <a:gd name="T51" fmla="*/ 2147483647 h 379"/>
                <a:gd name="T52" fmla="*/ 2147483647 w 576"/>
                <a:gd name="T53" fmla="*/ 2147483647 h 379"/>
                <a:gd name="T54" fmla="*/ 2147483647 w 576"/>
                <a:gd name="T55" fmla="*/ 2147483647 h 379"/>
                <a:gd name="T56" fmla="*/ 2147483647 w 576"/>
                <a:gd name="T57" fmla="*/ 2147483647 h 379"/>
                <a:gd name="T58" fmla="*/ 2147483647 w 576"/>
                <a:gd name="T59" fmla="*/ 2147483647 h 379"/>
                <a:gd name="T60" fmla="*/ 2147483647 w 576"/>
                <a:gd name="T61" fmla="*/ 2147483647 h 379"/>
                <a:gd name="T62" fmla="*/ 2147483647 w 576"/>
                <a:gd name="T63" fmla="*/ 2147483647 h 379"/>
                <a:gd name="T64" fmla="*/ 2147483647 w 576"/>
                <a:gd name="T65" fmla="*/ 2147483647 h 379"/>
                <a:gd name="T66" fmla="*/ 2147483647 w 576"/>
                <a:gd name="T67" fmla="*/ 2147483647 h 379"/>
                <a:gd name="T68" fmla="*/ 2147483647 w 576"/>
                <a:gd name="T69" fmla="*/ 2147483647 h 379"/>
                <a:gd name="T70" fmla="*/ 2147483647 w 576"/>
                <a:gd name="T71" fmla="*/ 2147483647 h 379"/>
                <a:gd name="T72" fmla="*/ 2147483647 w 576"/>
                <a:gd name="T73" fmla="*/ 2147483647 h 379"/>
                <a:gd name="T74" fmla="*/ 2147483647 w 576"/>
                <a:gd name="T75" fmla="*/ 2147483647 h 379"/>
                <a:gd name="T76" fmla="*/ 2147483647 w 576"/>
                <a:gd name="T77" fmla="*/ 2147483647 h 379"/>
                <a:gd name="T78" fmla="*/ 2147483647 w 576"/>
                <a:gd name="T79" fmla="*/ 2147483647 h 379"/>
                <a:gd name="T80" fmla="*/ 2147483647 w 576"/>
                <a:gd name="T81" fmla="*/ 2147483647 h 379"/>
                <a:gd name="T82" fmla="*/ 2147483647 w 576"/>
                <a:gd name="T83" fmla="*/ 2147483647 h 379"/>
                <a:gd name="T84" fmla="*/ 2147483647 w 576"/>
                <a:gd name="T85" fmla="*/ 2147483647 h 379"/>
                <a:gd name="T86" fmla="*/ 2147483647 w 576"/>
                <a:gd name="T87" fmla="*/ 2147483647 h 379"/>
                <a:gd name="T88" fmla="*/ 2147483647 w 576"/>
                <a:gd name="T89" fmla="*/ 2147483647 h 379"/>
                <a:gd name="T90" fmla="*/ 2147483647 w 576"/>
                <a:gd name="T91" fmla="*/ 2147483647 h 379"/>
                <a:gd name="T92" fmla="*/ 2147483647 w 576"/>
                <a:gd name="T93" fmla="*/ 2147483647 h 379"/>
                <a:gd name="T94" fmla="*/ 2147483647 w 576"/>
                <a:gd name="T95" fmla="*/ 2147483647 h 379"/>
                <a:gd name="T96" fmla="*/ 2147483647 w 576"/>
                <a:gd name="T97" fmla="*/ 2147483647 h 379"/>
                <a:gd name="T98" fmla="*/ 2147483647 w 576"/>
                <a:gd name="T99" fmla="*/ 2147483647 h 379"/>
                <a:gd name="T100" fmla="*/ 2147483647 w 576"/>
                <a:gd name="T101" fmla="*/ 2147483647 h 379"/>
                <a:gd name="T102" fmla="*/ 2147483647 w 576"/>
                <a:gd name="T103" fmla="*/ 2147483647 h 379"/>
                <a:gd name="T104" fmla="*/ 2147483647 w 576"/>
                <a:gd name="T105" fmla="*/ 2147483647 h 379"/>
                <a:gd name="T106" fmla="*/ 2147483647 w 576"/>
                <a:gd name="T107" fmla="*/ 2147483647 h 379"/>
                <a:gd name="T108" fmla="*/ 2147483647 w 576"/>
                <a:gd name="T109" fmla="*/ 2147483647 h 379"/>
                <a:gd name="T110" fmla="*/ 2147483647 w 576"/>
                <a:gd name="T111" fmla="*/ 2147483647 h 379"/>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0" t="0" r="r" b="b"/>
              <a:pathLst>
                <a:path w="576" h="379">
                  <a:moveTo>
                    <a:pt x="486" y="348"/>
                  </a:moveTo>
                  <a:lnTo>
                    <a:pt x="504" y="348"/>
                  </a:lnTo>
                  <a:lnTo>
                    <a:pt x="492" y="324"/>
                  </a:lnTo>
                  <a:lnTo>
                    <a:pt x="504" y="318"/>
                  </a:lnTo>
                  <a:lnTo>
                    <a:pt x="534" y="318"/>
                  </a:lnTo>
                  <a:lnTo>
                    <a:pt x="528" y="312"/>
                  </a:lnTo>
                  <a:lnTo>
                    <a:pt x="546" y="300"/>
                  </a:lnTo>
                  <a:lnTo>
                    <a:pt x="564" y="288"/>
                  </a:lnTo>
                  <a:lnTo>
                    <a:pt x="576" y="240"/>
                  </a:lnTo>
                  <a:lnTo>
                    <a:pt x="504" y="252"/>
                  </a:lnTo>
                  <a:lnTo>
                    <a:pt x="474" y="294"/>
                  </a:lnTo>
                  <a:lnTo>
                    <a:pt x="426" y="300"/>
                  </a:lnTo>
                  <a:lnTo>
                    <a:pt x="378" y="240"/>
                  </a:lnTo>
                  <a:lnTo>
                    <a:pt x="372" y="162"/>
                  </a:lnTo>
                  <a:lnTo>
                    <a:pt x="384" y="144"/>
                  </a:lnTo>
                  <a:lnTo>
                    <a:pt x="354" y="138"/>
                  </a:lnTo>
                  <a:lnTo>
                    <a:pt x="330" y="114"/>
                  </a:lnTo>
                  <a:lnTo>
                    <a:pt x="312" y="84"/>
                  </a:lnTo>
                  <a:lnTo>
                    <a:pt x="288" y="66"/>
                  </a:lnTo>
                  <a:lnTo>
                    <a:pt x="252" y="78"/>
                  </a:lnTo>
                  <a:lnTo>
                    <a:pt x="204" y="24"/>
                  </a:lnTo>
                  <a:lnTo>
                    <a:pt x="174" y="18"/>
                  </a:lnTo>
                  <a:lnTo>
                    <a:pt x="156" y="30"/>
                  </a:lnTo>
                  <a:lnTo>
                    <a:pt x="108" y="30"/>
                  </a:lnTo>
                  <a:lnTo>
                    <a:pt x="48" y="0"/>
                  </a:lnTo>
                  <a:lnTo>
                    <a:pt x="0" y="6"/>
                  </a:lnTo>
                  <a:lnTo>
                    <a:pt x="36" y="72"/>
                  </a:lnTo>
                  <a:lnTo>
                    <a:pt x="60" y="108"/>
                  </a:lnTo>
                  <a:lnTo>
                    <a:pt x="54" y="120"/>
                  </a:lnTo>
                  <a:lnTo>
                    <a:pt x="96" y="150"/>
                  </a:lnTo>
                  <a:lnTo>
                    <a:pt x="102" y="180"/>
                  </a:lnTo>
                  <a:lnTo>
                    <a:pt x="120" y="192"/>
                  </a:lnTo>
                  <a:lnTo>
                    <a:pt x="144" y="216"/>
                  </a:lnTo>
                  <a:lnTo>
                    <a:pt x="150" y="198"/>
                  </a:lnTo>
                  <a:lnTo>
                    <a:pt x="126" y="180"/>
                  </a:lnTo>
                  <a:lnTo>
                    <a:pt x="102" y="126"/>
                  </a:lnTo>
                  <a:lnTo>
                    <a:pt x="60" y="66"/>
                  </a:lnTo>
                  <a:lnTo>
                    <a:pt x="48" y="30"/>
                  </a:lnTo>
                  <a:lnTo>
                    <a:pt x="78" y="42"/>
                  </a:lnTo>
                  <a:lnTo>
                    <a:pt x="108" y="102"/>
                  </a:lnTo>
                  <a:lnTo>
                    <a:pt x="120" y="120"/>
                  </a:lnTo>
                  <a:lnTo>
                    <a:pt x="150" y="138"/>
                  </a:lnTo>
                  <a:lnTo>
                    <a:pt x="150" y="156"/>
                  </a:lnTo>
                  <a:lnTo>
                    <a:pt x="174" y="168"/>
                  </a:lnTo>
                  <a:lnTo>
                    <a:pt x="186" y="186"/>
                  </a:lnTo>
                  <a:lnTo>
                    <a:pt x="216" y="216"/>
                  </a:lnTo>
                  <a:lnTo>
                    <a:pt x="222" y="258"/>
                  </a:lnTo>
                  <a:lnTo>
                    <a:pt x="222" y="276"/>
                  </a:lnTo>
                  <a:lnTo>
                    <a:pt x="300" y="324"/>
                  </a:lnTo>
                  <a:lnTo>
                    <a:pt x="336" y="342"/>
                  </a:lnTo>
                  <a:lnTo>
                    <a:pt x="402" y="360"/>
                  </a:lnTo>
                  <a:lnTo>
                    <a:pt x="420" y="354"/>
                  </a:lnTo>
                  <a:lnTo>
                    <a:pt x="438" y="354"/>
                  </a:lnTo>
                  <a:lnTo>
                    <a:pt x="468" y="379"/>
                  </a:lnTo>
                  <a:lnTo>
                    <a:pt x="474" y="366"/>
                  </a:lnTo>
                  <a:lnTo>
                    <a:pt x="486" y="348"/>
                  </a:lnTo>
                  <a:close/>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solidFill>
                  <a:srgbClr val="FFFFFF"/>
                </a:solidFill>
              </a:endParaRPr>
            </a:p>
          </p:txBody>
        </p:sp>
        <p:sp>
          <p:nvSpPr>
            <p:cNvPr id="537" name="Freeform 536"/>
            <p:cNvSpPr>
              <a:spLocks/>
            </p:cNvSpPr>
            <p:nvPr/>
          </p:nvSpPr>
          <p:spPr bwMode="auto">
            <a:xfrm rot="20747712">
              <a:off x="3379300" y="1549733"/>
              <a:ext cx="881092" cy="939429"/>
            </a:xfrm>
            <a:custGeom>
              <a:avLst/>
              <a:gdLst>
                <a:gd name="T0" fmla="*/ 2147483647 w 1125"/>
                <a:gd name="T1" fmla="*/ 2147483647 h 2047"/>
                <a:gd name="T2" fmla="*/ 2147483647 w 1125"/>
                <a:gd name="T3" fmla="*/ 2147483647 h 2047"/>
                <a:gd name="T4" fmla="*/ 2147483647 w 1125"/>
                <a:gd name="T5" fmla="*/ 2147483647 h 2047"/>
                <a:gd name="T6" fmla="*/ 2147483647 w 1125"/>
                <a:gd name="T7" fmla="*/ 2147483647 h 2047"/>
                <a:gd name="T8" fmla="*/ 2147483647 w 1125"/>
                <a:gd name="T9" fmla="*/ 2147483647 h 2047"/>
                <a:gd name="T10" fmla="*/ 2147483647 w 1125"/>
                <a:gd name="T11" fmla="*/ 2147483647 h 2047"/>
                <a:gd name="T12" fmla="*/ 2147483647 w 1125"/>
                <a:gd name="T13" fmla="*/ 2147483647 h 2047"/>
                <a:gd name="T14" fmla="*/ 2147483647 w 1125"/>
                <a:gd name="T15" fmla="*/ 2147483647 h 2047"/>
                <a:gd name="T16" fmla="*/ 2147483647 w 1125"/>
                <a:gd name="T17" fmla="*/ 2147483647 h 2047"/>
                <a:gd name="T18" fmla="*/ 2147483647 w 1125"/>
                <a:gd name="T19" fmla="*/ 2147483647 h 2047"/>
                <a:gd name="T20" fmla="*/ 2147483647 w 1125"/>
                <a:gd name="T21" fmla="*/ 2147483647 h 2047"/>
                <a:gd name="T22" fmla="*/ 2147483647 w 1125"/>
                <a:gd name="T23" fmla="*/ 2147483647 h 2047"/>
                <a:gd name="T24" fmla="*/ 2147483647 w 1125"/>
                <a:gd name="T25" fmla="*/ 2147483647 h 2047"/>
                <a:gd name="T26" fmla="*/ 2147483647 w 1125"/>
                <a:gd name="T27" fmla="*/ 2147483647 h 2047"/>
                <a:gd name="T28" fmla="*/ 2147483647 w 1125"/>
                <a:gd name="T29" fmla="*/ 2147483647 h 2047"/>
                <a:gd name="T30" fmla="*/ 2147483647 w 1125"/>
                <a:gd name="T31" fmla="*/ 2147483647 h 2047"/>
                <a:gd name="T32" fmla="*/ 2147483647 w 1125"/>
                <a:gd name="T33" fmla="*/ 2147483647 h 2047"/>
                <a:gd name="T34" fmla="*/ 2147483647 w 1125"/>
                <a:gd name="T35" fmla="*/ 2147483647 h 2047"/>
                <a:gd name="T36" fmla="*/ 2147483647 w 1125"/>
                <a:gd name="T37" fmla="*/ 2147483647 h 2047"/>
                <a:gd name="T38" fmla="*/ 2147483647 w 1125"/>
                <a:gd name="T39" fmla="*/ 2147483647 h 2047"/>
                <a:gd name="T40" fmla="*/ 2147483647 w 1125"/>
                <a:gd name="T41" fmla="*/ 2147483647 h 2047"/>
                <a:gd name="T42" fmla="*/ 2147483647 w 1125"/>
                <a:gd name="T43" fmla="*/ 2147483647 h 2047"/>
                <a:gd name="T44" fmla="*/ 2147483647 w 1125"/>
                <a:gd name="T45" fmla="*/ 2147483647 h 2047"/>
                <a:gd name="T46" fmla="*/ 2147483647 w 1125"/>
                <a:gd name="T47" fmla="*/ 2147483647 h 2047"/>
                <a:gd name="T48" fmla="*/ 2147483647 w 1125"/>
                <a:gd name="T49" fmla="*/ 2147483647 h 2047"/>
                <a:gd name="T50" fmla="*/ 2147483647 w 1125"/>
                <a:gd name="T51" fmla="*/ 2147483647 h 2047"/>
                <a:gd name="T52" fmla="*/ 2147483647 w 1125"/>
                <a:gd name="T53" fmla="*/ 2147483647 h 2047"/>
                <a:gd name="T54" fmla="*/ 2147483647 w 1125"/>
                <a:gd name="T55" fmla="*/ 2147483647 h 2047"/>
                <a:gd name="T56" fmla="*/ 2147483647 w 1125"/>
                <a:gd name="T57" fmla="*/ 2147483647 h 2047"/>
                <a:gd name="T58" fmla="*/ 2147483647 w 1125"/>
                <a:gd name="T59" fmla="*/ 2147483647 h 2047"/>
                <a:gd name="T60" fmla="*/ 2147483647 w 1125"/>
                <a:gd name="T61" fmla="*/ 2147483647 h 2047"/>
                <a:gd name="T62" fmla="*/ 2147483647 w 1125"/>
                <a:gd name="T63" fmla="*/ 2147483647 h 2047"/>
                <a:gd name="T64" fmla="*/ 2147483647 w 1125"/>
                <a:gd name="T65" fmla="*/ 2147483647 h 2047"/>
                <a:gd name="T66" fmla="*/ 2147483647 w 1125"/>
                <a:gd name="T67" fmla="*/ 2147483647 h 2047"/>
                <a:gd name="T68" fmla="*/ 2147483647 w 1125"/>
                <a:gd name="T69" fmla="*/ 2147483647 h 2047"/>
                <a:gd name="T70" fmla="*/ 2147483647 w 1125"/>
                <a:gd name="T71" fmla="*/ 2147483647 h 2047"/>
                <a:gd name="T72" fmla="*/ 2147483647 w 1125"/>
                <a:gd name="T73" fmla="*/ 2147483647 h 2047"/>
                <a:gd name="T74" fmla="*/ 2147483647 w 1125"/>
                <a:gd name="T75" fmla="*/ 2147483647 h 2047"/>
                <a:gd name="T76" fmla="*/ 2147483647 w 1125"/>
                <a:gd name="T77" fmla="*/ 2147483647 h 2047"/>
                <a:gd name="T78" fmla="*/ 2147483647 w 1125"/>
                <a:gd name="T79" fmla="*/ 2147483647 h 2047"/>
                <a:gd name="T80" fmla="*/ 2147483647 w 1125"/>
                <a:gd name="T81" fmla="*/ 2147483647 h 2047"/>
                <a:gd name="T82" fmla="*/ 2147483647 w 1125"/>
                <a:gd name="T83" fmla="*/ 2147483647 h 2047"/>
                <a:gd name="T84" fmla="*/ 2147483647 w 1125"/>
                <a:gd name="T85" fmla="*/ 2147483647 h 2047"/>
                <a:gd name="T86" fmla="*/ 2147483647 w 1125"/>
                <a:gd name="T87" fmla="*/ 2147483647 h 2047"/>
                <a:gd name="T88" fmla="*/ 2147483647 w 1125"/>
                <a:gd name="T89" fmla="*/ 2147483647 h 2047"/>
                <a:gd name="T90" fmla="*/ 2147483647 w 1125"/>
                <a:gd name="T91" fmla="*/ 2147483647 h 2047"/>
                <a:gd name="T92" fmla="*/ 2147483647 w 1125"/>
                <a:gd name="T93" fmla="*/ 2147483647 h 2047"/>
                <a:gd name="T94" fmla="*/ 2147483647 w 1125"/>
                <a:gd name="T95" fmla="*/ 2147483647 h 2047"/>
                <a:gd name="T96" fmla="*/ 2147483647 w 1125"/>
                <a:gd name="T97" fmla="*/ 2147483647 h 2047"/>
                <a:gd name="T98" fmla="*/ 2147483647 w 1125"/>
                <a:gd name="T99" fmla="*/ 2147483647 h 2047"/>
                <a:gd name="T100" fmla="*/ 2147483647 w 1125"/>
                <a:gd name="T101" fmla="*/ 2147483647 h 2047"/>
                <a:gd name="T102" fmla="*/ 2147483647 w 1125"/>
                <a:gd name="T103" fmla="*/ 2147483647 h 2047"/>
                <a:gd name="T104" fmla="*/ 2147483647 w 1125"/>
                <a:gd name="T105" fmla="*/ 2147483647 h 2047"/>
                <a:gd name="T106" fmla="*/ 2147483647 w 1125"/>
                <a:gd name="T107" fmla="*/ 2147483647 h 2047"/>
                <a:gd name="T108" fmla="*/ 2147483647 w 1125"/>
                <a:gd name="T109" fmla="*/ 2147483647 h 2047"/>
                <a:gd name="T110" fmla="*/ 2147483647 w 1125"/>
                <a:gd name="T111" fmla="*/ 2147483647 h 2047"/>
                <a:gd name="T112" fmla="*/ 2147483647 w 1125"/>
                <a:gd name="T113" fmla="*/ 2147483647 h 2047"/>
                <a:gd name="T114" fmla="*/ 2147483647 w 1125"/>
                <a:gd name="T115" fmla="*/ 2147483647 h 2047"/>
                <a:gd name="T116" fmla="*/ 2147483647 w 1125"/>
                <a:gd name="T117" fmla="*/ 2147483647 h 2047"/>
                <a:gd name="T118" fmla="*/ 2147483647 w 1125"/>
                <a:gd name="T119" fmla="*/ 2147483647 h 2047"/>
                <a:gd name="T120" fmla="*/ 2147483647 w 1125"/>
                <a:gd name="T121" fmla="*/ 2147483647 h 2047"/>
                <a:gd name="T122" fmla="*/ 2147483647 w 1125"/>
                <a:gd name="T123" fmla="*/ 2147483647 h 2047"/>
                <a:gd name="T124" fmla="*/ 2147483647 w 1125"/>
                <a:gd name="T125" fmla="*/ 2147483647 h 204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0" t="0" r="r" b="b"/>
              <a:pathLst>
                <a:path w="1125" h="2047">
                  <a:moveTo>
                    <a:pt x="718" y="105"/>
                  </a:moveTo>
                  <a:lnTo>
                    <a:pt x="722" y="102"/>
                  </a:lnTo>
                  <a:lnTo>
                    <a:pt x="730" y="95"/>
                  </a:lnTo>
                  <a:lnTo>
                    <a:pt x="740" y="83"/>
                  </a:lnTo>
                  <a:lnTo>
                    <a:pt x="751" y="70"/>
                  </a:lnTo>
                  <a:lnTo>
                    <a:pt x="760" y="58"/>
                  </a:lnTo>
                  <a:lnTo>
                    <a:pt x="764" y="46"/>
                  </a:lnTo>
                  <a:lnTo>
                    <a:pt x="761" y="37"/>
                  </a:lnTo>
                  <a:lnTo>
                    <a:pt x="748" y="32"/>
                  </a:lnTo>
                  <a:lnTo>
                    <a:pt x="735" y="30"/>
                  </a:lnTo>
                  <a:lnTo>
                    <a:pt x="725" y="27"/>
                  </a:lnTo>
                  <a:lnTo>
                    <a:pt x="716" y="22"/>
                  </a:lnTo>
                  <a:lnTo>
                    <a:pt x="708" y="17"/>
                  </a:lnTo>
                  <a:lnTo>
                    <a:pt x="700" y="13"/>
                  </a:lnTo>
                  <a:lnTo>
                    <a:pt x="693" y="8"/>
                  </a:lnTo>
                  <a:lnTo>
                    <a:pt x="686" y="4"/>
                  </a:lnTo>
                  <a:lnTo>
                    <a:pt x="678" y="1"/>
                  </a:lnTo>
                  <a:lnTo>
                    <a:pt x="672" y="0"/>
                  </a:lnTo>
                  <a:lnTo>
                    <a:pt x="665" y="0"/>
                  </a:lnTo>
                  <a:lnTo>
                    <a:pt x="658" y="0"/>
                  </a:lnTo>
                  <a:lnTo>
                    <a:pt x="651" y="2"/>
                  </a:lnTo>
                  <a:lnTo>
                    <a:pt x="633" y="7"/>
                  </a:lnTo>
                  <a:lnTo>
                    <a:pt x="610" y="13"/>
                  </a:lnTo>
                  <a:lnTo>
                    <a:pt x="583" y="19"/>
                  </a:lnTo>
                  <a:lnTo>
                    <a:pt x="558" y="25"/>
                  </a:lnTo>
                  <a:lnTo>
                    <a:pt x="534" y="34"/>
                  </a:lnTo>
                  <a:lnTo>
                    <a:pt x="512" y="42"/>
                  </a:lnTo>
                  <a:lnTo>
                    <a:pt x="496" y="52"/>
                  </a:lnTo>
                  <a:lnTo>
                    <a:pt x="487" y="62"/>
                  </a:lnTo>
                  <a:lnTo>
                    <a:pt x="483" y="74"/>
                  </a:lnTo>
                  <a:lnTo>
                    <a:pt x="478" y="84"/>
                  </a:lnTo>
                  <a:lnTo>
                    <a:pt x="474" y="93"/>
                  </a:lnTo>
                  <a:lnTo>
                    <a:pt x="468" y="102"/>
                  </a:lnTo>
                  <a:lnTo>
                    <a:pt x="461" y="107"/>
                  </a:lnTo>
                  <a:lnTo>
                    <a:pt x="452" y="110"/>
                  </a:lnTo>
                  <a:lnTo>
                    <a:pt x="440" y="110"/>
                  </a:lnTo>
                  <a:lnTo>
                    <a:pt x="426" y="105"/>
                  </a:lnTo>
                  <a:lnTo>
                    <a:pt x="409" y="100"/>
                  </a:lnTo>
                  <a:lnTo>
                    <a:pt x="391" y="98"/>
                  </a:lnTo>
                  <a:lnTo>
                    <a:pt x="371" y="100"/>
                  </a:lnTo>
                  <a:lnTo>
                    <a:pt x="351" y="105"/>
                  </a:lnTo>
                  <a:lnTo>
                    <a:pt x="334" y="112"/>
                  </a:lnTo>
                  <a:lnTo>
                    <a:pt x="319" y="120"/>
                  </a:lnTo>
                  <a:lnTo>
                    <a:pt x="306" y="130"/>
                  </a:lnTo>
                  <a:lnTo>
                    <a:pt x="300" y="141"/>
                  </a:lnTo>
                  <a:lnTo>
                    <a:pt x="291" y="151"/>
                  </a:lnTo>
                  <a:lnTo>
                    <a:pt x="278" y="161"/>
                  </a:lnTo>
                  <a:lnTo>
                    <a:pt x="260" y="172"/>
                  </a:lnTo>
                  <a:lnTo>
                    <a:pt x="241" y="182"/>
                  </a:lnTo>
                  <a:lnTo>
                    <a:pt x="221" y="194"/>
                  </a:lnTo>
                  <a:lnTo>
                    <a:pt x="204" y="208"/>
                  </a:lnTo>
                  <a:lnTo>
                    <a:pt x="191" y="224"/>
                  </a:lnTo>
                  <a:lnTo>
                    <a:pt x="184" y="242"/>
                  </a:lnTo>
                  <a:lnTo>
                    <a:pt x="180" y="261"/>
                  </a:lnTo>
                  <a:lnTo>
                    <a:pt x="172" y="277"/>
                  </a:lnTo>
                  <a:lnTo>
                    <a:pt x="160" y="289"/>
                  </a:lnTo>
                  <a:lnTo>
                    <a:pt x="146" y="299"/>
                  </a:lnTo>
                  <a:lnTo>
                    <a:pt x="130" y="305"/>
                  </a:lnTo>
                  <a:lnTo>
                    <a:pt x="113" y="311"/>
                  </a:lnTo>
                  <a:lnTo>
                    <a:pt x="94" y="314"/>
                  </a:lnTo>
                  <a:lnTo>
                    <a:pt x="76" y="315"/>
                  </a:lnTo>
                  <a:lnTo>
                    <a:pt x="59" y="316"/>
                  </a:lnTo>
                  <a:lnTo>
                    <a:pt x="44" y="319"/>
                  </a:lnTo>
                  <a:lnTo>
                    <a:pt x="31" y="325"/>
                  </a:lnTo>
                  <a:lnTo>
                    <a:pt x="22" y="332"/>
                  </a:lnTo>
                  <a:lnTo>
                    <a:pt x="16" y="342"/>
                  </a:lnTo>
                  <a:lnTo>
                    <a:pt x="13" y="355"/>
                  </a:lnTo>
                  <a:lnTo>
                    <a:pt x="11" y="369"/>
                  </a:lnTo>
                  <a:lnTo>
                    <a:pt x="15" y="386"/>
                  </a:lnTo>
                  <a:lnTo>
                    <a:pt x="17" y="402"/>
                  </a:lnTo>
                  <a:lnTo>
                    <a:pt x="16" y="415"/>
                  </a:lnTo>
                  <a:lnTo>
                    <a:pt x="13" y="425"/>
                  </a:lnTo>
                  <a:lnTo>
                    <a:pt x="9" y="434"/>
                  </a:lnTo>
                  <a:lnTo>
                    <a:pt x="4" y="444"/>
                  </a:lnTo>
                  <a:lnTo>
                    <a:pt x="1" y="454"/>
                  </a:lnTo>
                  <a:lnTo>
                    <a:pt x="0" y="466"/>
                  </a:lnTo>
                  <a:lnTo>
                    <a:pt x="2" y="482"/>
                  </a:lnTo>
                  <a:lnTo>
                    <a:pt x="7" y="499"/>
                  </a:lnTo>
                  <a:lnTo>
                    <a:pt x="13" y="515"/>
                  </a:lnTo>
                  <a:lnTo>
                    <a:pt x="18" y="530"/>
                  </a:lnTo>
                  <a:lnTo>
                    <a:pt x="25" y="543"/>
                  </a:lnTo>
                  <a:lnTo>
                    <a:pt x="34" y="553"/>
                  </a:lnTo>
                  <a:lnTo>
                    <a:pt x="45" y="562"/>
                  </a:lnTo>
                  <a:lnTo>
                    <a:pt x="59" y="568"/>
                  </a:lnTo>
                  <a:lnTo>
                    <a:pt x="76" y="572"/>
                  </a:lnTo>
                  <a:lnTo>
                    <a:pt x="94" y="575"/>
                  </a:lnTo>
                  <a:lnTo>
                    <a:pt x="113" y="579"/>
                  </a:lnTo>
                  <a:lnTo>
                    <a:pt x="130" y="584"/>
                  </a:lnTo>
                  <a:lnTo>
                    <a:pt x="145" y="593"/>
                  </a:lnTo>
                  <a:lnTo>
                    <a:pt x="159" y="605"/>
                  </a:lnTo>
                  <a:lnTo>
                    <a:pt x="169" y="621"/>
                  </a:lnTo>
                  <a:lnTo>
                    <a:pt x="176" y="642"/>
                  </a:lnTo>
                  <a:lnTo>
                    <a:pt x="179" y="668"/>
                  </a:lnTo>
                  <a:lnTo>
                    <a:pt x="181" y="695"/>
                  </a:lnTo>
                  <a:lnTo>
                    <a:pt x="185" y="718"/>
                  </a:lnTo>
                  <a:lnTo>
                    <a:pt x="191" y="740"/>
                  </a:lnTo>
                  <a:lnTo>
                    <a:pt x="198" y="762"/>
                  </a:lnTo>
                  <a:lnTo>
                    <a:pt x="203" y="785"/>
                  </a:lnTo>
                  <a:lnTo>
                    <a:pt x="206" y="810"/>
                  </a:lnTo>
                  <a:lnTo>
                    <a:pt x="207" y="841"/>
                  </a:lnTo>
                  <a:lnTo>
                    <a:pt x="203" y="878"/>
                  </a:lnTo>
                  <a:lnTo>
                    <a:pt x="196" y="915"/>
                  </a:lnTo>
                  <a:lnTo>
                    <a:pt x="190" y="945"/>
                  </a:lnTo>
                  <a:lnTo>
                    <a:pt x="184" y="968"/>
                  </a:lnTo>
                  <a:lnTo>
                    <a:pt x="181" y="986"/>
                  </a:lnTo>
                  <a:lnTo>
                    <a:pt x="180" y="999"/>
                  </a:lnTo>
                  <a:lnTo>
                    <a:pt x="180" y="1009"/>
                  </a:lnTo>
                  <a:lnTo>
                    <a:pt x="184" y="1016"/>
                  </a:lnTo>
                  <a:lnTo>
                    <a:pt x="191" y="1022"/>
                  </a:lnTo>
                  <a:lnTo>
                    <a:pt x="200" y="1028"/>
                  </a:lnTo>
                  <a:lnTo>
                    <a:pt x="210" y="1034"/>
                  </a:lnTo>
                  <a:lnTo>
                    <a:pt x="218" y="1042"/>
                  </a:lnTo>
                  <a:lnTo>
                    <a:pt x="225" y="1050"/>
                  </a:lnTo>
                  <a:lnTo>
                    <a:pt x="227" y="1057"/>
                  </a:lnTo>
                  <a:lnTo>
                    <a:pt x="225" y="1062"/>
                  </a:lnTo>
                  <a:lnTo>
                    <a:pt x="217" y="1067"/>
                  </a:lnTo>
                  <a:lnTo>
                    <a:pt x="203" y="1068"/>
                  </a:lnTo>
                  <a:lnTo>
                    <a:pt x="189" y="1070"/>
                  </a:lnTo>
                  <a:lnTo>
                    <a:pt x="183" y="1075"/>
                  </a:lnTo>
                  <a:lnTo>
                    <a:pt x="183" y="1082"/>
                  </a:lnTo>
                  <a:lnTo>
                    <a:pt x="188" y="1089"/>
                  </a:lnTo>
                  <a:lnTo>
                    <a:pt x="194" y="1097"/>
                  </a:lnTo>
                  <a:lnTo>
                    <a:pt x="200" y="1104"/>
                  </a:lnTo>
                  <a:lnTo>
                    <a:pt x="206" y="1108"/>
                  </a:lnTo>
                  <a:lnTo>
                    <a:pt x="208" y="1111"/>
                  </a:lnTo>
                  <a:lnTo>
                    <a:pt x="206" y="1111"/>
                  </a:lnTo>
                  <a:lnTo>
                    <a:pt x="200" y="1110"/>
                  </a:lnTo>
                  <a:lnTo>
                    <a:pt x="191" y="1108"/>
                  </a:lnTo>
                  <a:lnTo>
                    <a:pt x="182" y="1108"/>
                  </a:lnTo>
                  <a:lnTo>
                    <a:pt x="172" y="1111"/>
                  </a:lnTo>
                  <a:lnTo>
                    <a:pt x="162" y="1115"/>
                  </a:lnTo>
                  <a:lnTo>
                    <a:pt x="157" y="1123"/>
                  </a:lnTo>
                  <a:lnTo>
                    <a:pt x="154" y="1135"/>
                  </a:lnTo>
                  <a:lnTo>
                    <a:pt x="157" y="1149"/>
                  </a:lnTo>
                  <a:lnTo>
                    <a:pt x="164" y="1163"/>
                  </a:lnTo>
                  <a:lnTo>
                    <a:pt x="173" y="1176"/>
                  </a:lnTo>
                  <a:lnTo>
                    <a:pt x="184" y="1187"/>
                  </a:lnTo>
                  <a:lnTo>
                    <a:pt x="196" y="1196"/>
                  </a:lnTo>
                  <a:lnTo>
                    <a:pt x="207" y="1201"/>
                  </a:lnTo>
                  <a:lnTo>
                    <a:pt x="219" y="1201"/>
                  </a:lnTo>
                  <a:lnTo>
                    <a:pt x="227" y="1195"/>
                  </a:lnTo>
                  <a:lnTo>
                    <a:pt x="234" y="1186"/>
                  </a:lnTo>
                  <a:lnTo>
                    <a:pt x="238" y="1178"/>
                  </a:lnTo>
                  <a:lnTo>
                    <a:pt x="244" y="1171"/>
                  </a:lnTo>
                  <a:lnTo>
                    <a:pt x="249" y="1165"/>
                  </a:lnTo>
                  <a:lnTo>
                    <a:pt x="252" y="1161"/>
                  </a:lnTo>
                  <a:lnTo>
                    <a:pt x="258" y="1158"/>
                  </a:lnTo>
                  <a:lnTo>
                    <a:pt x="263" y="1158"/>
                  </a:lnTo>
                  <a:lnTo>
                    <a:pt x="270" y="1159"/>
                  </a:lnTo>
                  <a:lnTo>
                    <a:pt x="278" y="1174"/>
                  </a:lnTo>
                  <a:lnTo>
                    <a:pt x="275" y="1202"/>
                  </a:lnTo>
                  <a:lnTo>
                    <a:pt x="267" y="1233"/>
                  </a:lnTo>
                  <a:lnTo>
                    <a:pt x="258" y="1255"/>
                  </a:lnTo>
                  <a:lnTo>
                    <a:pt x="252" y="1261"/>
                  </a:lnTo>
                  <a:lnTo>
                    <a:pt x="244" y="1265"/>
                  </a:lnTo>
                  <a:lnTo>
                    <a:pt x="234" y="1270"/>
                  </a:lnTo>
                  <a:lnTo>
                    <a:pt x="223" y="1273"/>
                  </a:lnTo>
                  <a:lnTo>
                    <a:pt x="212" y="1279"/>
                  </a:lnTo>
                  <a:lnTo>
                    <a:pt x="202" y="1285"/>
                  </a:lnTo>
                  <a:lnTo>
                    <a:pt x="192" y="1292"/>
                  </a:lnTo>
                  <a:lnTo>
                    <a:pt x="184" y="1302"/>
                  </a:lnTo>
                  <a:lnTo>
                    <a:pt x="177" y="1318"/>
                  </a:lnTo>
                  <a:lnTo>
                    <a:pt x="169" y="1340"/>
                  </a:lnTo>
                  <a:lnTo>
                    <a:pt x="161" y="1369"/>
                  </a:lnTo>
                  <a:lnTo>
                    <a:pt x="154" y="1399"/>
                  </a:lnTo>
                  <a:lnTo>
                    <a:pt x="149" y="1430"/>
                  </a:lnTo>
                  <a:lnTo>
                    <a:pt x="144" y="1459"/>
                  </a:lnTo>
                  <a:lnTo>
                    <a:pt x="142" y="1483"/>
                  </a:lnTo>
                  <a:lnTo>
                    <a:pt x="143" y="1500"/>
                  </a:lnTo>
                  <a:lnTo>
                    <a:pt x="146" y="1514"/>
                  </a:lnTo>
                  <a:lnTo>
                    <a:pt x="153" y="1530"/>
                  </a:lnTo>
                  <a:lnTo>
                    <a:pt x="160" y="1547"/>
                  </a:lnTo>
                  <a:lnTo>
                    <a:pt x="168" y="1566"/>
                  </a:lnTo>
                  <a:lnTo>
                    <a:pt x="174" y="1585"/>
                  </a:lnTo>
                  <a:lnTo>
                    <a:pt x="180" y="1606"/>
                  </a:lnTo>
                  <a:lnTo>
                    <a:pt x="181" y="1628"/>
                  </a:lnTo>
                  <a:lnTo>
                    <a:pt x="179" y="1650"/>
                  </a:lnTo>
                  <a:lnTo>
                    <a:pt x="176" y="1672"/>
                  </a:lnTo>
                  <a:lnTo>
                    <a:pt x="179" y="1694"/>
                  </a:lnTo>
                  <a:lnTo>
                    <a:pt x="184" y="1714"/>
                  </a:lnTo>
                  <a:lnTo>
                    <a:pt x="191" y="1735"/>
                  </a:lnTo>
                  <a:lnTo>
                    <a:pt x="200" y="1754"/>
                  </a:lnTo>
                  <a:lnTo>
                    <a:pt x="210" y="1772"/>
                  </a:lnTo>
                  <a:lnTo>
                    <a:pt x="219" y="1791"/>
                  </a:lnTo>
                  <a:lnTo>
                    <a:pt x="227" y="1807"/>
                  </a:lnTo>
                  <a:lnTo>
                    <a:pt x="235" y="1825"/>
                  </a:lnTo>
                  <a:lnTo>
                    <a:pt x="245" y="1847"/>
                  </a:lnTo>
                  <a:lnTo>
                    <a:pt x="257" y="1872"/>
                  </a:lnTo>
                  <a:lnTo>
                    <a:pt x="270" y="1897"/>
                  </a:lnTo>
                  <a:lnTo>
                    <a:pt x="283" y="1918"/>
                  </a:lnTo>
                  <a:lnTo>
                    <a:pt x="300" y="1937"/>
                  </a:lnTo>
                  <a:lnTo>
                    <a:pt x="315" y="1948"/>
                  </a:lnTo>
                  <a:lnTo>
                    <a:pt x="331" y="1951"/>
                  </a:lnTo>
                  <a:lnTo>
                    <a:pt x="346" y="1950"/>
                  </a:lnTo>
                  <a:lnTo>
                    <a:pt x="358" y="1953"/>
                  </a:lnTo>
                  <a:lnTo>
                    <a:pt x="370" y="1959"/>
                  </a:lnTo>
                  <a:lnTo>
                    <a:pt x="379" y="1967"/>
                  </a:lnTo>
                  <a:lnTo>
                    <a:pt x="386" y="1977"/>
                  </a:lnTo>
                  <a:lnTo>
                    <a:pt x="392" y="1988"/>
                  </a:lnTo>
                  <a:lnTo>
                    <a:pt x="395" y="1999"/>
                  </a:lnTo>
                  <a:lnTo>
                    <a:pt x="396" y="2011"/>
                  </a:lnTo>
                  <a:lnTo>
                    <a:pt x="398" y="2016"/>
                  </a:lnTo>
                  <a:lnTo>
                    <a:pt x="401" y="2022"/>
                  </a:lnTo>
                  <a:lnTo>
                    <a:pt x="406" y="2028"/>
                  </a:lnTo>
                  <a:lnTo>
                    <a:pt x="413" y="2032"/>
                  </a:lnTo>
                  <a:lnTo>
                    <a:pt x="421" y="2037"/>
                  </a:lnTo>
                  <a:lnTo>
                    <a:pt x="430" y="2042"/>
                  </a:lnTo>
                  <a:lnTo>
                    <a:pt x="439" y="2044"/>
                  </a:lnTo>
                  <a:lnTo>
                    <a:pt x="449" y="2046"/>
                  </a:lnTo>
                  <a:lnTo>
                    <a:pt x="460" y="2047"/>
                  </a:lnTo>
                  <a:lnTo>
                    <a:pt x="470" y="2046"/>
                  </a:lnTo>
                  <a:lnTo>
                    <a:pt x="479" y="2044"/>
                  </a:lnTo>
                  <a:lnTo>
                    <a:pt x="489" y="2039"/>
                  </a:lnTo>
                  <a:lnTo>
                    <a:pt x="497" y="2034"/>
                  </a:lnTo>
                  <a:lnTo>
                    <a:pt x="504" y="2024"/>
                  </a:lnTo>
                  <a:lnTo>
                    <a:pt x="508" y="2013"/>
                  </a:lnTo>
                  <a:lnTo>
                    <a:pt x="512" y="1998"/>
                  </a:lnTo>
                  <a:lnTo>
                    <a:pt x="515" y="1969"/>
                  </a:lnTo>
                  <a:lnTo>
                    <a:pt x="519" y="1947"/>
                  </a:lnTo>
                  <a:lnTo>
                    <a:pt x="522" y="1930"/>
                  </a:lnTo>
                  <a:lnTo>
                    <a:pt x="524" y="1916"/>
                  </a:lnTo>
                  <a:lnTo>
                    <a:pt x="529" y="1906"/>
                  </a:lnTo>
                  <a:lnTo>
                    <a:pt x="534" y="1898"/>
                  </a:lnTo>
                  <a:lnTo>
                    <a:pt x="539" y="1891"/>
                  </a:lnTo>
                  <a:lnTo>
                    <a:pt x="547" y="1884"/>
                  </a:lnTo>
                  <a:lnTo>
                    <a:pt x="557" y="1865"/>
                  </a:lnTo>
                  <a:lnTo>
                    <a:pt x="555" y="1840"/>
                  </a:lnTo>
                  <a:lnTo>
                    <a:pt x="551" y="1816"/>
                  </a:lnTo>
                  <a:lnTo>
                    <a:pt x="554" y="1800"/>
                  </a:lnTo>
                  <a:lnTo>
                    <a:pt x="561" y="1792"/>
                  </a:lnTo>
                  <a:lnTo>
                    <a:pt x="570" y="1779"/>
                  </a:lnTo>
                  <a:lnTo>
                    <a:pt x="582" y="1762"/>
                  </a:lnTo>
                  <a:lnTo>
                    <a:pt x="595" y="1741"/>
                  </a:lnTo>
                  <a:lnTo>
                    <a:pt x="605" y="1718"/>
                  </a:lnTo>
                  <a:lnTo>
                    <a:pt x="614" y="1695"/>
                  </a:lnTo>
                  <a:lnTo>
                    <a:pt x="620" y="1672"/>
                  </a:lnTo>
                  <a:lnTo>
                    <a:pt x="621" y="1650"/>
                  </a:lnTo>
                  <a:lnTo>
                    <a:pt x="622" y="1629"/>
                  </a:lnTo>
                  <a:lnTo>
                    <a:pt x="630" y="1607"/>
                  </a:lnTo>
                  <a:lnTo>
                    <a:pt x="642" y="1587"/>
                  </a:lnTo>
                  <a:lnTo>
                    <a:pt x="658" y="1567"/>
                  </a:lnTo>
                  <a:lnTo>
                    <a:pt x="675" y="1550"/>
                  </a:lnTo>
                  <a:lnTo>
                    <a:pt x="692" y="1536"/>
                  </a:lnTo>
                  <a:lnTo>
                    <a:pt x="707" y="1528"/>
                  </a:lnTo>
                  <a:lnTo>
                    <a:pt x="718" y="1524"/>
                  </a:lnTo>
                  <a:lnTo>
                    <a:pt x="728" y="1523"/>
                  </a:lnTo>
                  <a:lnTo>
                    <a:pt x="743" y="1519"/>
                  </a:lnTo>
                  <a:lnTo>
                    <a:pt x="760" y="1511"/>
                  </a:lnTo>
                  <a:lnTo>
                    <a:pt x="777" y="1498"/>
                  </a:lnTo>
                  <a:lnTo>
                    <a:pt x="795" y="1482"/>
                  </a:lnTo>
                  <a:lnTo>
                    <a:pt x="814" y="1461"/>
                  </a:lnTo>
                  <a:lnTo>
                    <a:pt x="831" y="1436"/>
                  </a:lnTo>
                  <a:lnTo>
                    <a:pt x="846" y="1405"/>
                  </a:lnTo>
                  <a:lnTo>
                    <a:pt x="858" y="1375"/>
                  </a:lnTo>
                  <a:lnTo>
                    <a:pt x="867" y="1354"/>
                  </a:lnTo>
                  <a:lnTo>
                    <a:pt x="875" y="1338"/>
                  </a:lnTo>
                  <a:lnTo>
                    <a:pt x="881" y="1327"/>
                  </a:lnTo>
                  <a:lnTo>
                    <a:pt x="888" y="1320"/>
                  </a:lnTo>
                  <a:lnTo>
                    <a:pt x="893" y="1316"/>
                  </a:lnTo>
                  <a:lnTo>
                    <a:pt x="901" y="1312"/>
                  </a:lnTo>
                  <a:lnTo>
                    <a:pt x="912" y="1309"/>
                  </a:lnTo>
                  <a:lnTo>
                    <a:pt x="919" y="1305"/>
                  </a:lnTo>
                  <a:lnTo>
                    <a:pt x="929" y="1299"/>
                  </a:lnTo>
                  <a:lnTo>
                    <a:pt x="943" y="1289"/>
                  </a:lnTo>
                  <a:lnTo>
                    <a:pt x="958" y="1279"/>
                  </a:lnTo>
                  <a:lnTo>
                    <a:pt x="974" y="1265"/>
                  </a:lnTo>
                  <a:lnTo>
                    <a:pt x="991" y="1251"/>
                  </a:lnTo>
                  <a:lnTo>
                    <a:pt x="1009" y="1236"/>
                  </a:lnTo>
                  <a:lnTo>
                    <a:pt x="1027" y="1220"/>
                  </a:lnTo>
                  <a:lnTo>
                    <a:pt x="1045" y="1204"/>
                  </a:lnTo>
                  <a:lnTo>
                    <a:pt x="1062" y="1188"/>
                  </a:lnTo>
                  <a:lnTo>
                    <a:pt x="1078" y="1173"/>
                  </a:lnTo>
                  <a:lnTo>
                    <a:pt x="1092" y="1158"/>
                  </a:lnTo>
                  <a:lnTo>
                    <a:pt x="1103" y="1143"/>
                  </a:lnTo>
                  <a:lnTo>
                    <a:pt x="1111" y="1130"/>
                  </a:lnTo>
                  <a:lnTo>
                    <a:pt x="1117" y="1120"/>
                  </a:lnTo>
                  <a:lnTo>
                    <a:pt x="1119" y="1111"/>
                  </a:lnTo>
                  <a:lnTo>
                    <a:pt x="1116" y="1097"/>
                  </a:lnTo>
                  <a:lnTo>
                    <a:pt x="1104" y="1087"/>
                  </a:lnTo>
                  <a:lnTo>
                    <a:pt x="1088" y="1080"/>
                  </a:lnTo>
                  <a:lnTo>
                    <a:pt x="1070" y="1077"/>
                  </a:lnTo>
                  <a:lnTo>
                    <a:pt x="1048" y="1077"/>
                  </a:lnTo>
                  <a:lnTo>
                    <a:pt x="1027" y="1082"/>
                  </a:lnTo>
                  <a:lnTo>
                    <a:pt x="1007" y="1088"/>
                  </a:lnTo>
                  <a:lnTo>
                    <a:pt x="991" y="1098"/>
                  </a:lnTo>
                  <a:lnTo>
                    <a:pt x="983" y="1105"/>
                  </a:lnTo>
                  <a:lnTo>
                    <a:pt x="983" y="1102"/>
                  </a:lnTo>
                  <a:lnTo>
                    <a:pt x="988" y="1093"/>
                  </a:lnTo>
                  <a:lnTo>
                    <a:pt x="995" y="1081"/>
                  </a:lnTo>
                  <a:lnTo>
                    <a:pt x="999" y="1066"/>
                  </a:lnTo>
                  <a:lnTo>
                    <a:pt x="998" y="1053"/>
                  </a:lnTo>
                  <a:lnTo>
                    <a:pt x="989" y="1043"/>
                  </a:lnTo>
                  <a:lnTo>
                    <a:pt x="967" y="1039"/>
                  </a:lnTo>
                  <a:lnTo>
                    <a:pt x="958" y="1038"/>
                  </a:lnTo>
                  <a:lnTo>
                    <a:pt x="961" y="1034"/>
                  </a:lnTo>
                  <a:lnTo>
                    <a:pt x="975" y="1028"/>
                  </a:lnTo>
                  <a:lnTo>
                    <a:pt x="994" y="1022"/>
                  </a:lnTo>
                  <a:lnTo>
                    <a:pt x="1015" y="1019"/>
                  </a:lnTo>
                  <a:lnTo>
                    <a:pt x="1035" y="1017"/>
                  </a:lnTo>
                  <a:lnTo>
                    <a:pt x="1051" y="1020"/>
                  </a:lnTo>
                  <a:lnTo>
                    <a:pt x="1058" y="1028"/>
                  </a:lnTo>
                  <a:lnTo>
                    <a:pt x="1063" y="1037"/>
                  </a:lnTo>
                  <a:lnTo>
                    <a:pt x="1071" y="1043"/>
                  </a:lnTo>
                  <a:lnTo>
                    <a:pt x="1082" y="1045"/>
                  </a:lnTo>
                  <a:lnTo>
                    <a:pt x="1094" y="1043"/>
                  </a:lnTo>
                  <a:lnTo>
                    <a:pt x="1105" y="1038"/>
                  </a:lnTo>
                  <a:lnTo>
                    <a:pt x="1116" y="1030"/>
                  </a:lnTo>
                  <a:lnTo>
                    <a:pt x="1123" y="1019"/>
                  </a:lnTo>
                  <a:lnTo>
                    <a:pt x="1125" y="1004"/>
                  </a:lnTo>
                  <a:lnTo>
                    <a:pt x="1124" y="989"/>
                  </a:lnTo>
                  <a:lnTo>
                    <a:pt x="1120" y="976"/>
                  </a:lnTo>
                  <a:lnTo>
                    <a:pt x="1115" y="966"/>
                  </a:lnTo>
                  <a:lnTo>
                    <a:pt x="1107" y="955"/>
                  </a:lnTo>
                  <a:lnTo>
                    <a:pt x="1096" y="946"/>
                  </a:lnTo>
                  <a:lnTo>
                    <a:pt x="1085" y="937"/>
                  </a:lnTo>
                  <a:lnTo>
                    <a:pt x="1070" y="929"/>
                  </a:lnTo>
                  <a:lnTo>
                    <a:pt x="1052" y="920"/>
                  </a:lnTo>
                  <a:lnTo>
                    <a:pt x="1036" y="913"/>
                  </a:lnTo>
                  <a:lnTo>
                    <a:pt x="1022" y="909"/>
                  </a:lnTo>
                  <a:lnTo>
                    <a:pt x="1013" y="908"/>
                  </a:lnTo>
                  <a:lnTo>
                    <a:pt x="1007" y="908"/>
                  </a:lnTo>
                  <a:lnTo>
                    <a:pt x="1003" y="908"/>
                  </a:lnTo>
                  <a:lnTo>
                    <a:pt x="1002" y="907"/>
                  </a:lnTo>
                  <a:lnTo>
                    <a:pt x="1002" y="903"/>
                  </a:lnTo>
                  <a:lnTo>
                    <a:pt x="1003" y="896"/>
                  </a:lnTo>
                  <a:lnTo>
                    <a:pt x="1009" y="891"/>
                  </a:lnTo>
                  <a:lnTo>
                    <a:pt x="1018" y="891"/>
                  </a:lnTo>
                  <a:lnTo>
                    <a:pt x="1029" y="893"/>
                  </a:lnTo>
                  <a:lnTo>
                    <a:pt x="1042" y="896"/>
                  </a:lnTo>
                  <a:lnTo>
                    <a:pt x="1051" y="899"/>
                  </a:lnTo>
                  <a:lnTo>
                    <a:pt x="1058" y="898"/>
                  </a:lnTo>
                  <a:lnTo>
                    <a:pt x="1059" y="892"/>
                  </a:lnTo>
                  <a:lnTo>
                    <a:pt x="1052" y="878"/>
                  </a:lnTo>
                  <a:lnTo>
                    <a:pt x="1041" y="862"/>
                  </a:lnTo>
                  <a:lnTo>
                    <a:pt x="1030" y="848"/>
                  </a:lnTo>
                  <a:lnTo>
                    <a:pt x="1021" y="838"/>
                  </a:lnTo>
                  <a:lnTo>
                    <a:pt x="1014" y="830"/>
                  </a:lnTo>
                  <a:lnTo>
                    <a:pt x="1010" y="823"/>
                  </a:lnTo>
                  <a:lnTo>
                    <a:pt x="1009" y="818"/>
                  </a:lnTo>
                  <a:lnTo>
                    <a:pt x="1013" y="815"/>
                  </a:lnTo>
                  <a:lnTo>
                    <a:pt x="1021" y="812"/>
                  </a:lnTo>
                  <a:lnTo>
                    <a:pt x="1033" y="808"/>
                  </a:lnTo>
                  <a:lnTo>
                    <a:pt x="1043" y="801"/>
                  </a:lnTo>
                  <a:lnTo>
                    <a:pt x="1051" y="790"/>
                  </a:lnTo>
                  <a:lnTo>
                    <a:pt x="1059" y="780"/>
                  </a:lnTo>
                  <a:lnTo>
                    <a:pt x="1064" y="767"/>
                  </a:lnTo>
                  <a:lnTo>
                    <a:pt x="1067" y="756"/>
                  </a:lnTo>
                  <a:lnTo>
                    <a:pt x="1067" y="744"/>
                  </a:lnTo>
                  <a:lnTo>
                    <a:pt x="1064" y="734"/>
                  </a:lnTo>
                  <a:lnTo>
                    <a:pt x="1062" y="725"/>
                  </a:lnTo>
                  <a:lnTo>
                    <a:pt x="1063" y="716"/>
                  </a:lnTo>
                  <a:lnTo>
                    <a:pt x="1066" y="706"/>
                  </a:lnTo>
                  <a:lnTo>
                    <a:pt x="1071" y="698"/>
                  </a:lnTo>
                  <a:lnTo>
                    <a:pt x="1074" y="689"/>
                  </a:lnTo>
                  <a:lnTo>
                    <a:pt x="1075" y="680"/>
                  </a:lnTo>
                  <a:lnTo>
                    <a:pt x="1072" y="672"/>
                  </a:lnTo>
                  <a:lnTo>
                    <a:pt x="1064" y="663"/>
                  </a:lnTo>
                  <a:lnTo>
                    <a:pt x="1056" y="655"/>
                  </a:lnTo>
                  <a:lnTo>
                    <a:pt x="1051" y="646"/>
                  </a:lnTo>
                  <a:lnTo>
                    <a:pt x="1051" y="640"/>
                  </a:lnTo>
                  <a:lnTo>
                    <a:pt x="1052" y="632"/>
                  </a:lnTo>
                  <a:lnTo>
                    <a:pt x="1054" y="625"/>
                  </a:lnTo>
                  <a:lnTo>
                    <a:pt x="1055" y="618"/>
                  </a:lnTo>
                  <a:lnTo>
                    <a:pt x="1052" y="610"/>
                  </a:lnTo>
                  <a:lnTo>
                    <a:pt x="1045" y="602"/>
                  </a:lnTo>
                  <a:lnTo>
                    <a:pt x="1034" y="592"/>
                  </a:lnTo>
                  <a:lnTo>
                    <a:pt x="1020" y="582"/>
                  </a:lnTo>
                  <a:lnTo>
                    <a:pt x="1005" y="570"/>
                  </a:lnTo>
                  <a:lnTo>
                    <a:pt x="990" y="559"/>
                  </a:lnTo>
                  <a:lnTo>
                    <a:pt x="980" y="547"/>
                  </a:lnTo>
                  <a:lnTo>
                    <a:pt x="974" y="535"/>
                  </a:lnTo>
                  <a:lnTo>
                    <a:pt x="975" y="523"/>
                  </a:lnTo>
                  <a:lnTo>
                    <a:pt x="986" y="512"/>
                  </a:lnTo>
                  <a:lnTo>
                    <a:pt x="998" y="501"/>
                  </a:lnTo>
                  <a:lnTo>
                    <a:pt x="1006" y="491"/>
                  </a:lnTo>
                  <a:lnTo>
                    <a:pt x="1010" y="482"/>
                  </a:lnTo>
                  <a:lnTo>
                    <a:pt x="1010" y="474"/>
                  </a:lnTo>
                  <a:lnTo>
                    <a:pt x="1006" y="468"/>
                  </a:lnTo>
                  <a:lnTo>
                    <a:pt x="999" y="463"/>
                  </a:lnTo>
                  <a:lnTo>
                    <a:pt x="990" y="460"/>
                  </a:lnTo>
                  <a:lnTo>
                    <a:pt x="979" y="459"/>
                  </a:lnTo>
                  <a:lnTo>
                    <a:pt x="969" y="456"/>
                  </a:lnTo>
                  <a:lnTo>
                    <a:pt x="964" y="452"/>
                  </a:lnTo>
                  <a:lnTo>
                    <a:pt x="960" y="444"/>
                  </a:lnTo>
                  <a:lnTo>
                    <a:pt x="958" y="436"/>
                  </a:lnTo>
                  <a:lnTo>
                    <a:pt x="956" y="428"/>
                  </a:lnTo>
                  <a:lnTo>
                    <a:pt x="952" y="421"/>
                  </a:lnTo>
                  <a:lnTo>
                    <a:pt x="946" y="416"/>
                  </a:lnTo>
                  <a:lnTo>
                    <a:pt x="937" y="416"/>
                  </a:lnTo>
                  <a:lnTo>
                    <a:pt x="920" y="405"/>
                  </a:lnTo>
                  <a:lnTo>
                    <a:pt x="913" y="371"/>
                  </a:lnTo>
                  <a:lnTo>
                    <a:pt x="912" y="328"/>
                  </a:lnTo>
                  <a:lnTo>
                    <a:pt x="912" y="290"/>
                  </a:lnTo>
                  <a:lnTo>
                    <a:pt x="914" y="263"/>
                  </a:lnTo>
                  <a:lnTo>
                    <a:pt x="920" y="240"/>
                  </a:lnTo>
                  <a:lnTo>
                    <a:pt x="922" y="219"/>
                  </a:lnTo>
                  <a:lnTo>
                    <a:pt x="919" y="195"/>
                  </a:lnTo>
                  <a:lnTo>
                    <a:pt x="917" y="173"/>
                  </a:lnTo>
                  <a:lnTo>
                    <a:pt x="924" y="146"/>
                  </a:lnTo>
                  <a:lnTo>
                    <a:pt x="934" y="120"/>
                  </a:lnTo>
                  <a:lnTo>
                    <a:pt x="939" y="95"/>
                  </a:lnTo>
                  <a:lnTo>
                    <a:pt x="939" y="84"/>
                  </a:lnTo>
                  <a:lnTo>
                    <a:pt x="937" y="75"/>
                  </a:lnTo>
                  <a:lnTo>
                    <a:pt x="932" y="68"/>
                  </a:lnTo>
                  <a:lnTo>
                    <a:pt x="924" y="62"/>
                  </a:lnTo>
                  <a:lnTo>
                    <a:pt x="917" y="60"/>
                  </a:lnTo>
                  <a:lnTo>
                    <a:pt x="911" y="59"/>
                  </a:lnTo>
                  <a:lnTo>
                    <a:pt x="904" y="59"/>
                  </a:lnTo>
                  <a:lnTo>
                    <a:pt x="898" y="59"/>
                  </a:lnTo>
                  <a:lnTo>
                    <a:pt x="889" y="62"/>
                  </a:lnTo>
                  <a:lnTo>
                    <a:pt x="879" y="68"/>
                  </a:lnTo>
                  <a:lnTo>
                    <a:pt x="871" y="76"/>
                  </a:lnTo>
                  <a:lnTo>
                    <a:pt x="863" y="84"/>
                  </a:lnTo>
                  <a:lnTo>
                    <a:pt x="856" y="93"/>
                  </a:lnTo>
                  <a:lnTo>
                    <a:pt x="851" y="104"/>
                  </a:lnTo>
                  <a:lnTo>
                    <a:pt x="845" y="113"/>
                  </a:lnTo>
                  <a:lnTo>
                    <a:pt x="839" y="122"/>
                  </a:lnTo>
                  <a:lnTo>
                    <a:pt x="832" y="133"/>
                  </a:lnTo>
                  <a:lnTo>
                    <a:pt x="826" y="140"/>
                  </a:lnTo>
                  <a:lnTo>
                    <a:pt x="821" y="143"/>
                  </a:lnTo>
                  <a:lnTo>
                    <a:pt x="816" y="144"/>
                  </a:lnTo>
                  <a:lnTo>
                    <a:pt x="813" y="143"/>
                  </a:lnTo>
                  <a:lnTo>
                    <a:pt x="809" y="140"/>
                  </a:lnTo>
                  <a:lnTo>
                    <a:pt x="806" y="133"/>
                  </a:lnTo>
                  <a:lnTo>
                    <a:pt x="803" y="122"/>
                  </a:lnTo>
                  <a:lnTo>
                    <a:pt x="800" y="114"/>
                  </a:lnTo>
                  <a:lnTo>
                    <a:pt x="795" y="110"/>
                  </a:lnTo>
                  <a:lnTo>
                    <a:pt x="790" y="111"/>
                  </a:lnTo>
                  <a:lnTo>
                    <a:pt x="783" y="114"/>
                  </a:lnTo>
                  <a:lnTo>
                    <a:pt x="776" y="120"/>
                  </a:lnTo>
                  <a:lnTo>
                    <a:pt x="769" y="128"/>
                  </a:lnTo>
                  <a:lnTo>
                    <a:pt x="761" y="137"/>
                  </a:lnTo>
                  <a:lnTo>
                    <a:pt x="754" y="146"/>
                  </a:lnTo>
                  <a:lnTo>
                    <a:pt x="750" y="151"/>
                  </a:lnTo>
                  <a:lnTo>
                    <a:pt x="750" y="149"/>
                  </a:lnTo>
                  <a:lnTo>
                    <a:pt x="753" y="142"/>
                  </a:lnTo>
                  <a:lnTo>
                    <a:pt x="755" y="133"/>
                  </a:lnTo>
                  <a:lnTo>
                    <a:pt x="754" y="121"/>
                  </a:lnTo>
                  <a:lnTo>
                    <a:pt x="749" y="112"/>
                  </a:lnTo>
                  <a:lnTo>
                    <a:pt x="738" y="106"/>
                  </a:lnTo>
                  <a:lnTo>
                    <a:pt x="718" y="105"/>
                  </a:lnTo>
                  <a:close/>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solidFill>
                  <a:srgbClr val="FFFFFF"/>
                </a:solidFill>
              </a:endParaRPr>
            </a:p>
          </p:txBody>
        </p:sp>
        <p:sp>
          <p:nvSpPr>
            <p:cNvPr id="538" name="Freeform 537"/>
            <p:cNvSpPr>
              <a:spLocks/>
            </p:cNvSpPr>
            <p:nvPr/>
          </p:nvSpPr>
          <p:spPr bwMode="auto">
            <a:xfrm>
              <a:off x="2331284" y="1802465"/>
              <a:ext cx="44743" cy="38243"/>
            </a:xfrm>
            <a:custGeom>
              <a:avLst/>
              <a:gdLst>
                <a:gd name="T0" fmla="*/ 2147483647 w 40"/>
                <a:gd name="T1" fmla="*/ 2147483647 h 36"/>
                <a:gd name="T2" fmla="*/ 2147483647 w 40"/>
                <a:gd name="T3" fmla="*/ 2147483647 h 36"/>
                <a:gd name="T4" fmla="*/ 2147483647 w 40"/>
                <a:gd name="T5" fmla="*/ 2147483647 h 36"/>
                <a:gd name="T6" fmla="*/ 2147483647 w 40"/>
                <a:gd name="T7" fmla="*/ 2147483647 h 36"/>
                <a:gd name="T8" fmla="*/ 2147483647 w 40"/>
                <a:gd name="T9" fmla="*/ 2147483647 h 36"/>
                <a:gd name="T10" fmla="*/ 2147483647 w 40"/>
                <a:gd name="T11" fmla="*/ 2147483647 h 36"/>
                <a:gd name="T12" fmla="*/ 2147483647 w 40"/>
                <a:gd name="T13" fmla="*/ 2147483647 h 36"/>
                <a:gd name="T14" fmla="*/ 2147483647 w 40"/>
                <a:gd name="T15" fmla="*/ 2147483647 h 36"/>
                <a:gd name="T16" fmla="*/ 2147483647 w 40"/>
                <a:gd name="T17" fmla="*/ 2147483647 h 36"/>
                <a:gd name="T18" fmla="*/ 2147483647 w 40"/>
                <a:gd name="T19" fmla="*/ 2147483647 h 36"/>
                <a:gd name="T20" fmla="*/ 2147483647 w 40"/>
                <a:gd name="T21" fmla="*/ 2147483647 h 36"/>
                <a:gd name="T22" fmla="*/ 2147483647 w 40"/>
                <a:gd name="T23" fmla="*/ 2147483647 h 36"/>
                <a:gd name="T24" fmla="*/ 2147483647 w 40"/>
                <a:gd name="T25" fmla="*/ 2147483647 h 36"/>
                <a:gd name="T26" fmla="*/ 2147483647 w 40"/>
                <a:gd name="T27" fmla="*/ 2147483647 h 36"/>
                <a:gd name="T28" fmla="*/ 0 w 40"/>
                <a:gd name="T29" fmla="*/ 2147483647 h 36"/>
                <a:gd name="T30" fmla="*/ 2147483647 w 40"/>
                <a:gd name="T31" fmla="*/ 2147483647 h 36"/>
                <a:gd name="T32" fmla="*/ 2147483647 w 40"/>
                <a:gd name="T33" fmla="*/ 2147483647 h 36"/>
                <a:gd name="T34" fmla="*/ 2147483647 w 40"/>
                <a:gd name="T35" fmla="*/ 2147483647 h 36"/>
                <a:gd name="T36" fmla="*/ 2147483647 w 40"/>
                <a:gd name="T37" fmla="*/ 2147483647 h 36"/>
                <a:gd name="T38" fmla="*/ 2147483647 w 40"/>
                <a:gd name="T39" fmla="*/ 0 h 36"/>
                <a:gd name="T40" fmla="*/ 2147483647 w 40"/>
                <a:gd name="T41" fmla="*/ 2147483647 h 36"/>
                <a:gd name="T42" fmla="*/ 2147483647 w 40"/>
                <a:gd name="T43" fmla="*/ 2147483647 h 36"/>
                <a:gd name="T44" fmla="*/ 2147483647 w 40"/>
                <a:gd name="T45" fmla="*/ 2147483647 h 36"/>
                <a:gd name="T46" fmla="*/ 2147483647 w 40"/>
                <a:gd name="T47" fmla="*/ 2147483647 h 36"/>
                <a:gd name="T48" fmla="*/ 2147483647 w 40"/>
                <a:gd name="T49" fmla="*/ 2147483647 h 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0" t="0" r="r" b="b"/>
              <a:pathLst>
                <a:path w="40" h="36">
                  <a:moveTo>
                    <a:pt x="39" y="19"/>
                  </a:moveTo>
                  <a:lnTo>
                    <a:pt x="38" y="21"/>
                  </a:lnTo>
                  <a:lnTo>
                    <a:pt x="35" y="25"/>
                  </a:lnTo>
                  <a:lnTo>
                    <a:pt x="31" y="29"/>
                  </a:lnTo>
                  <a:lnTo>
                    <a:pt x="27" y="33"/>
                  </a:lnTo>
                  <a:lnTo>
                    <a:pt x="23" y="35"/>
                  </a:lnTo>
                  <a:lnTo>
                    <a:pt x="18" y="36"/>
                  </a:lnTo>
                  <a:lnTo>
                    <a:pt x="13" y="36"/>
                  </a:lnTo>
                  <a:lnTo>
                    <a:pt x="12" y="36"/>
                  </a:lnTo>
                  <a:lnTo>
                    <a:pt x="11" y="35"/>
                  </a:lnTo>
                  <a:lnTo>
                    <a:pt x="10" y="33"/>
                  </a:lnTo>
                  <a:lnTo>
                    <a:pt x="8" y="31"/>
                  </a:lnTo>
                  <a:lnTo>
                    <a:pt x="4" y="27"/>
                  </a:lnTo>
                  <a:lnTo>
                    <a:pt x="1" y="24"/>
                  </a:lnTo>
                  <a:lnTo>
                    <a:pt x="0" y="19"/>
                  </a:lnTo>
                  <a:lnTo>
                    <a:pt x="1" y="16"/>
                  </a:lnTo>
                  <a:lnTo>
                    <a:pt x="7" y="11"/>
                  </a:lnTo>
                  <a:lnTo>
                    <a:pt x="12" y="6"/>
                  </a:lnTo>
                  <a:lnTo>
                    <a:pt x="16" y="2"/>
                  </a:lnTo>
                  <a:lnTo>
                    <a:pt x="19" y="0"/>
                  </a:lnTo>
                  <a:lnTo>
                    <a:pt x="24" y="1"/>
                  </a:lnTo>
                  <a:lnTo>
                    <a:pt x="31" y="3"/>
                  </a:lnTo>
                  <a:lnTo>
                    <a:pt x="37" y="6"/>
                  </a:lnTo>
                  <a:lnTo>
                    <a:pt x="40" y="11"/>
                  </a:lnTo>
                  <a:lnTo>
                    <a:pt x="39" y="19"/>
                  </a:lnTo>
                  <a:close/>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solidFill>
                  <a:srgbClr val="FFFFFF"/>
                </a:solidFill>
              </a:endParaRPr>
            </a:p>
          </p:txBody>
        </p:sp>
        <p:sp>
          <p:nvSpPr>
            <p:cNvPr id="539" name="Freeform 538"/>
            <p:cNvSpPr>
              <a:spLocks/>
            </p:cNvSpPr>
            <p:nvPr/>
          </p:nvSpPr>
          <p:spPr bwMode="auto">
            <a:xfrm>
              <a:off x="2713319" y="2111727"/>
              <a:ext cx="0" cy="4988"/>
            </a:xfrm>
            <a:custGeom>
              <a:avLst/>
              <a:gdLst>
                <a:gd name="T0" fmla="*/ 1 w 1"/>
                <a:gd name="T1" fmla="*/ 2147483647 h 4"/>
                <a:gd name="T2" fmla="*/ 1 w 1"/>
                <a:gd name="T3" fmla="*/ 2147483647 h 4"/>
                <a:gd name="T4" fmla="*/ 1 w 1"/>
                <a:gd name="T5" fmla="*/ 2147483647 h 4"/>
                <a:gd name="T6" fmla="*/ 0 w 1"/>
                <a:gd name="T7" fmla="*/ 0 h 4"/>
                <a:gd name="T8" fmla="*/ 0 w 1"/>
                <a:gd name="T9" fmla="*/ 0 h 4"/>
                <a:gd name="T10" fmla="*/ 1 w 1"/>
                <a:gd name="T11" fmla="*/ 2147483647 h 4"/>
                <a:gd name="T12" fmla="*/ 1 w 1"/>
                <a:gd name="T13" fmla="*/ 2147483647 h 4"/>
                <a:gd name="T14" fmla="*/ 1 w 1"/>
                <a:gd name="T15" fmla="*/ 2147483647 h 4"/>
                <a:gd name="T16" fmla="*/ 1 w 1"/>
                <a:gd name="T17" fmla="*/ 2147483647 h 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 h="4">
                  <a:moveTo>
                    <a:pt x="1" y="2"/>
                  </a:moveTo>
                  <a:lnTo>
                    <a:pt x="1" y="1"/>
                  </a:lnTo>
                  <a:lnTo>
                    <a:pt x="0" y="0"/>
                  </a:lnTo>
                  <a:lnTo>
                    <a:pt x="1" y="2"/>
                  </a:lnTo>
                  <a:lnTo>
                    <a:pt x="1" y="4"/>
                  </a:lnTo>
                  <a:lnTo>
                    <a:pt x="1" y="2"/>
                  </a:lnTo>
                  <a:close/>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solidFill>
                  <a:srgbClr val="FFFFFF"/>
                </a:solidFill>
              </a:endParaRPr>
            </a:p>
          </p:txBody>
        </p:sp>
        <p:sp>
          <p:nvSpPr>
            <p:cNvPr id="540" name="Freeform 539"/>
            <p:cNvSpPr>
              <a:spLocks/>
            </p:cNvSpPr>
            <p:nvPr/>
          </p:nvSpPr>
          <p:spPr bwMode="auto">
            <a:xfrm>
              <a:off x="3100518" y="2146644"/>
              <a:ext cx="3441" cy="6651"/>
            </a:xfrm>
            <a:custGeom>
              <a:avLst/>
              <a:gdLst>
                <a:gd name="T0" fmla="*/ 2147483647 w 5"/>
                <a:gd name="T1" fmla="*/ 2147483647 h 8"/>
                <a:gd name="T2" fmla="*/ 2147483647 w 5"/>
                <a:gd name="T3" fmla="*/ 2147483647 h 8"/>
                <a:gd name="T4" fmla="*/ 2147483647 w 5"/>
                <a:gd name="T5" fmla="*/ 2147483647 h 8"/>
                <a:gd name="T6" fmla="*/ 2147483647 w 5"/>
                <a:gd name="T7" fmla="*/ 2147483647 h 8"/>
                <a:gd name="T8" fmla="*/ 2147483647 w 5"/>
                <a:gd name="T9" fmla="*/ 0 h 8"/>
                <a:gd name="T10" fmla="*/ 0 w 5"/>
                <a:gd name="T11" fmla="*/ 0 h 8"/>
                <a:gd name="T12" fmla="*/ 0 w 5"/>
                <a:gd name="T13" fmla="*/ 2147483647 h 8"/>
                <a:gd name="T14" fmla="*/ 2147483647 w 5"/>
                <a:gd name="T15" fmla="*/ 2147483647 h 8"/>
                <a:gd name="T16" fmla="*/ 2147483647 w 5"/>
                <a:gd name="T17" fmla="*/ 2147483647 h 8"/>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5" h="8">
                  <a:moveTo>
                    <a:pt x="5" y="8"/>
                  </a:moveTo>
                  <a:lnTo>
                    <a:pt x="5" y="6"/>
                  </a:lnTo>
                  <a:lnTo>
                    <a:pt x="5" y="5"/>
                  </a:lnTo>
                  <a:lnTo>
                    <a:pt x="5" y="2"/>
                  </a:lnTo>
                  <a:lnTo>
                    <a:pt x="3" y="0"/>
                  </a:lnTo>
                  <a:lnTo>
                    <a:pt x="0" y="0"/>
                  </a:lnTo>
                  <a:lnTo>
                    <a:pt x="0" y="1"/>
                  </a:lnTo>
                  <a:lnTo>
                    <a:pt x="2" y="5"/>
                  </a:lnTo>
                  <a:lnTo>
                    <a:pt x="5" y="8"/>
                  </a:lnTo>
                  <a:close/>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solidFill>
                  <a:srgbClr val="FFFFFF"/>
                </a:solidFill>
              </a:endParaRPr>
            </a:p>
          </p:txBody>
        </p:sp>
        <p:sp>
          <p:nvSpPr>
            <p:cNvPr id="541" name="Freeform 540"/>
            <p:cNvSpPr>
              <a:spLocks/>
            </p:cNvSpPr>
            <p:nvPr/>
          </p:nvSpPr>
          <p:spPr bwMode="auto">
            <a:xfrm>
              <a:off x="2720202" y="1709352"/>
              <a:ext cx="15487" cy="14965"/>
            </a:xfrm>
            <a:custGeom>
              <a:avLst/>
              <a:gdLst>
                <a:gd name="T0" fmla="*/ 2147483647 w 14"/>
                <a:gd name="T1" fmla="*/ 2147483647 h 15"/>
                <a:gd name="T2" fmla="*/ 2147483647 w 14"/>
                <a:gd name="T3" fmla="*/ 2147483647 h 15"/>
                <a:gd name="T4" fmla="*/ 2147483647 w 14"/>
                <a:gd name="T5" fmla="*/ 2147483647 h 15"/>
                <a:gd name="T6" fmla="*/ 2147483647 w 14"/>
                <a:gd name="T7" fmla="*/ 2147483647 h 15"/>
                <a:gd name="T8" fmla="*/ 2147483647 w 14"/>
                <a:gd name="T9" fmla="*/ 2147483647 h 15"/>
                <a:gd name="T10" fmla="*/ 2147483647 w 14"/>
                <a:gd name="T11" fmla="*/ 2147483647 h 15"/>
                <a:gd name="T12" fmla="*/ 2147483647 w 14"/>
                <a:gd name="T13" fmla="*/ 2147483647 h 15"/>
                <a:gd name="T14" fmla="*/ 2147483647 w 14"/>
                <a:gd name="T15" fmla="*/ 2147483647 h 15"/>
                <a:gd name="T16" fmla="*/ 2147483647 w 14"/>
                <a:gd name="T17" fmla="*/ 0 h 15"/>
                <a:gd name="T18" fmla="*/ 2147483647 w 14"/>
                <a:gd name="T19" fmla="*/ 2147483647 h 15"/>
                <a:gd name="T20" fmla="*/ 2147483647 w 14"/>
                <a:gd name="T21" fmla="*/ 2147483647 h 15"/>
                <a:gd name="T22" fmla="*/ 2147483647 w 14"/>
                <a:gd name="T23" fmla="*/ 2147483647 h 15"/>
                <a:gd name="T24" fmla="*/ 0 w 14"/>
                <a:gd name="T25" fmla="*/ 2147483647 h 15"/>
                <a:gd name="T26" fmla="*/ 2147483647 w 14"/>
                <a:gd name="T27" fmla="*/ 2147483647 h 15"/>
                <a:gd name="T28" fmla="*/ 2147483647 w 14"/>
                <a:gd name="T29" fmla="*/ 2147483647 h 15"/>
                <a:gd name="T30" fmla="*/ 2147483647 w 14"/>
                <a:gd name="T31" fmla="*/ 2147483647 h 15"/>
                <a:gd name="T32" fmla="*/ 2147483647 w 14"/>
                <a:gd name="T33" fmla="*/ 2147483647 h 15"/>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14" h="15">
                  <a:moveTo>
                    <a:pt x="2" y="7"/>
                  </a:moveTo>
                  <a:lnTo>
                    <a:pt x="9" y="13"/>
                  </a:lnTo>
                  <a:lnTo>
                    <a:pt x="14" y="15"/>
                  </a:lnTo>
                  <a:lnTo>
                    <a:pt x="14" y="14"/>
                  </a:lnTo>
                  <a:lnTo>
                    <a:pt x="10" y="7"/>
                  </a:lnTo>
                  <a:lnTo>
                    <a:pt x="9" y="5"/>
                  </a:lnTo>
                  <a:lnTo>
                    <a:pt x="9" y="3"/>
                  </a:lnTo>
                  <a:lnTo>
                    <a:pt x="8" y="1"/>
                  </a:lnTo>
                  <a:lnTo>
                    <a:pt x="7" y="0"/>
                  </a:lnTo>
                  <a:lnTo>
                    <a:pt x="6" y="1"/>
                  </a:lnTo>
                  <a:lnTo>
                    <a:pt x="3" y="2"/>
                  </a:lnTo>
                  <a:lnTo>
                    <a:pt x="2" y="3"/>
                  </a:lnTo>
                  <a:lnTo>
                    <a:pt x="0" y="5"/>
                  </a:lnTo>
                  <a:lnTo>
                    <a:pt x="1" y="6"/>
                  </a:lnTo>
                  <a:lnTo>
                    <a:pt x="2" y="7"/>
                  </a:lnTo>
                  <a:close/>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solidFill>
                  <a:srgbClr val="FFFFFF"/>
                </a:solidFill>
              </a:endParaRPr>
            </a:p>
          </p:txBody>
        </p:sp>
        <p:sp>
          <p:nvSpPr>
            <p:cNvPr id="542" name="Freeform 541"/>
            <p:cNvSpPr>
              <a:spLocks/>
            </p:cNvSpPr>
            <p:nvPr/>
          </p:nvSpPr>
          <p:spPr bwMode="auto">
            <a:xfrm>
              <a:off x="2923267" y="2199852"/>
              <a:ext cx="156599" cy="126366"/>
            </a:xfrm>
            <a:custGeom>
              <a:avLst/>
              <a:gdLst>
                <a:gd name="T0" fmla="*/ 2147483647 w 135"/>
                <a:gd name="T1" fmla="*/ 2147483647 h 119"/>
                <a:gd name="T2" fmla="*/ 2147483647 w 135"/>
                <a:gd name="T3" fmla="*/ 2147483647 h 119"/>
                <a:gd name="T4" fmla="*/ 2147483647 w 135"/>
                <a:gd name="T5" fmla="*/ 2147483647 h 119"/>
                <a:gd name="T6" fmla="*/ 2147483647 w 135"/>
                <a:gd name="T7" fmla="*/ 2147483647 h 119"/>
                <a:gd name="T8" fmla="*/ 2147483647 w 135"/>
                <a:gd name="T9" fmla="*/ 2147483647 h 119"/>
                <a:gd name="T10" fmla="*/ 2147483647 w 135"/>
                <a:gd name="T11" fmla="*/ 2147483647 h 119"/>
                <a:gd name="T12" fmla="*/ 2147483647 w 135"/>
                <a:gd name="T13" fmla="*/ 2147483647 h 119"/>
                <a:gd name="T14" fmla="*/ 2147483647 w 135"/>
                <a:gd name="T15" fmla="*/ 2147483647 h 119"/>
                <a:gd name="T16" fmla="*/ 2147483647 w 135"/>
                <a:gd name="T17" fmla="*/ 2147483647 h 119"/>
                <a:gd name="T18" fmla="*/ 2147483647 w 135"/>
                <a:gd name="T19" fmla="*/ 2147483647 h 119"/>
                <a:gd name="T20" fmla="*/ 2147483647 w 135"/>
                <a:gd name="T21" fmla="*/ 2147483647 h 119"/>
                <a:gd name="T22" fmla="*/ 2147483647 w 135"/>
                <a:gd name="T23" fmla="*/ 2147483647 h 119"/>
                <a:gd name="T24" fmla="*/ 2147483647 w 135"/>
                <a:gd name="T25" fmla="*/ 2147483647 h 119"/>
                <a:gd name="T26" fmla="*/ 2147483647 w 135"/>
                <a:gd name="T27" fmla="*/ 2147483647 h 119"/>
                <a:gd name="T28" fmla="*/ 2147483647 w 135"/>
                <a:gd name="T29" fmla="*/ 2147483647 h 119"/>
                <a:gd name="T30" fmla="*/ 2147483647 w 135"/>
                <a:gd name="T31" fmla="*/ 2147483647 h 119"/>
                <a:gd name="T32" fmla="*/ 2147483647 w 135"/>
                <a:gd name="T33" fmla="*/ 2147483647 h 119"/>
                <a:gd name="T34" fmla="*/ 2147483647 w 135"/>
                <a:gd name="T35" fmla="*/ 2147483647 h 119"/>
                <a:gd name="T36" fmla="*/ 2147483647 w 135"/>
                <a:gd name="T37" fmla="*/ 2147483647 h 119"/>
                <a:gd name="T38" fmla="*/ 2147483647 w 135"/>
                <a:gd name="T39" fmla="*/ 2147483647 h 119"/>
                <a:gd name="T40" fmla="*/ 2147483647 w 135"/>
                <a:gd name="T41" fmla="*/ 2147483647 h 119"/>
                <a:gd name="T42" fmla="*/ 2147483647 w 135"/>
                <a:gd name="T43" fmla="*/ 2147483647 h 119"/>
                <a:gd name="T44" fmla="*/ 2147483647 w 135"/>
                <a:gd name="T45" fmla="*/ 2147483647 h 119"/>
                <a:gd name="T46" fmla="*/ 2147483647 w 135"/>
                <a:gd name="T47" fmla="*/ 2147483647 h 119"/>
                <a:gd name="T48" fmla="*/ 2147483647 w 135"/>
                <a:gd name="T49" fmla="*/ 2147483647 h 119"/>
                <a:gd name="T50" fmla="*/ 2147483647 w 135"/>
                <a:gd name="T51" fmla="*/ 2147483647 h 119"/>
                <a:gd name="T52" fmla="*/ 2147483647 w 135"/>
                <a:gd name="T53" fmla="*/ 2147483647 h 119"/>
                <a:gd name="T54" fmla="*/ 2147483647 w 135"/>
                <a:gd name="T55" fmla="*/ 2147483647 h 119"/>
                <a:gd name="T56" fmla="*/ 2147483647 w 135"/>
                <a:gd name="T57" fmla="*/ 2147483647 h 119"/>
                <a:gd name="T58" fmla="*/ 2147483647 w 135"/>
                <a:gd name="T59" fmla="*/ 2147483647 h 119"/>
                <a:gd name="T60" fmla="*/ 2147483647 w 135"/>
                <a:gd name="T61" fmla="*/ 2147483647 h 119"/>
                <a:gd name="T62" fmla="*/ 2147483647 w 135"/>
                <a:gd name="T63" fmla="*/ 2147483647 h 119"/>
                <a:gd name="T64" fmla="*/ 2147483647 w 135"/>
                <a:gd name="T65" fmla="*/ 2147483647 h 119"/>
                <a:gd name="T66" fmla="*/ 2147483647 w 135"/>
                <a:gd name="T67" fmla="*/ 2147483647 h 119"/>
                <a:gd name="T68" fmla="*/ 2147483647 w 135"/>
                <a:gd name="T69" fmla="*/ 2147483647 h 119"/>
                <a:gd name="T70" fmla="*/ 2147483647 w 135"/>
                <a:gd name="T71" fmla="*/ 2147483647 h 119"/>
                <a:gd name="T72" fmla="*/ 2147483647 w 135"/>
                <a:gd name="T73" fmla="*/ 2147483647 h 119"/>
                <a:gd name="T74" fmla="*/ 2147483647 w 135"/>
                <a:gd name="T75" fmla="*/ 2147483647 h 119"/>
                <a:gd name="T76" fmla="*/ 2147483647 w 135"/>
                <a:gd name="T77" fmla="*/ 2147483647 h 119"/>
                <a:gd name="T78" fmla="*/ 2147483647 w 135"/>
                <a:gd name="T79" fmla="*/ 2147483647 h 119"/>
                <a:gd name="T80" fmla="*/ 2147483647 w 135"/>
                <a:gd name="T81" fmla="*/ 2147483647 h 119"/>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0" t="0" r="r" b="b"/>
              <a:pathLst>
                <a:path w="135" h="119">
                  <a:moveTo>
                    <a:pt x="122" y="59"/>
                  </a:moveTo>
                  <a:lnTo>
                    <a:pt x="124" y="60"/>
                  </a:lnTo>
                  <a:lnTo>
                    <a:pt x="130" y="62"/>
                  </a:lnTo>
                  <a:lnTo>
                    <a:pt x="135" y="67"/>
                  </a:lnTo>
                  <a:lnTo>
                    <a:pt x="133" y="71"/>
                  </a:lnTo>
                  <a:lnTo>
                    <a:pt x="129" y="76"/>
                  </a:lnTo>
                  <a:lnTo>
                    <a:pt x="126" y="78"/>
                  </a:lnTo>
                  <a:lnTo>
                    <a:pt x="124" y="81"/>
                  </a:lnTo>
                  <a:lnTo>
                    <a:pt x="121" y="83"/>
                  </a:lnTo>
                  <a:lnTo>
                    <a:pt x="118" y="83"/>
                  </a:lnTo>
                  <a:lnTo>
                    <a:pt x="116" y="83"/>
                  </a:lnTo>
                  <a:lnTo>
                    <a:pt x="114" y="82"/>
                  </a:lnTo>
                  <a:lnTo>
                    <a:pt x="108" y="79"/>
                  </a:lnTo>
                  <a:lnTo>
                    <a:pt x="101" y="77"/>
                  </a:lnTo>
                  <a:lnTo>
                    <a:pt x="95" y="75"/>
                  </a:lnTo>
                  <a:lnTo>
                    <a:pt x="91" y="74"/>
                  </a:lnTo>
                  <a:lnTo>
                    <a:pt x="86" y="71"/>
                  </a:lnTo>
                  <a:lnTo>
                    <a:pt x="82" y="68"/>
                  </a:lnTo>
                  <a:lnTo>
                    <a:pt x="77" y="66"/>
                  </a:lnTo>
                  <a:lnTo>
                    <a:pt x="72" y="66"/>
                  </a:lnTo>
                  <a:lnTo>
                    <a:pt x="70" y="70"/>
                  </a:lnTo>
                  <a:lnTo>
                    <a:pt x="71" y="78"/>
                  </a:lnTo>
                  <a:lnTo>
                    <a:pt x="72" y="85"/>
                  </a:lnTo>
                  <a:lnTo>
                    <a:pt x="72" y="92"/>
                  </a:lnTo>
                  <a:lnTo>
                    <a:pt x="68" y="96"/>
                  </a:lnTo>
                  <a:lnTo>
                    <a:pt x="61" y="99"/>
                  </a:lnTo>
                  <a:lnTo>
                    <a:pt x="58" y="102"/>
                  </a:lnTo>
                  <a:lnTo>
                    <a:pt x="57" y="107"/>
                  </a:lnTo>
                  <a:lnTo>
                    <a:pt x="56" y="111"/>
                  </a:lnTo>
                  <a:lnTo>
                    <a:pt x="53" y="114"/>
                  </a:lnTo>
                  <a:lnTo>
                    <a:pt x="48" y="117"/>
                  </a:lnTo>
                  <a:lnTo>
                    <a:pt x="44" y="119"/>
                  </a:lnTo>
                  <a:lnTo>
                    <a:pt x="40" y="116"/>
                  </a:lnTo>
                  <a:lnTo>
                    <a:pt x="39" y="111"/>
                  </a:lnTo>
                  <a:lnTo>
                    <a:pt x="38" y="105"/>
                  </a:lnTo>
                  <a:lnTo>
                    <a:pt x="34" y="100"/>
                  </a:lnTo>
                  <a:lnTo>
                    <a:pt x="29" y="99"/>
                  </a:lnTo>
                  <a:lnTo>
                    <a:pt x="23" y="99"/>
                  </a:lnTo>
                  <a:lnTo>
                    <a:pt x="20" y="100"/>
                  </a:lnTo>
                  <a:lnTo>
                    <a:pt x="17" y="101"/>
                  </a:lnTo>
                  <a:lnTo>
                    <a:pt x="10" y="104"/>
                  </a:lnTo>
                  <a:lnTo>
                    <a:pt x="3" y="105"/>
                  </a:lnTo>
                  <a:lnTo>
                    <a:pt x="0" y="101"/>
                  </a:lnTo>
                  <a:lnTo>
                    <a:pt x="1" y="97"/>
                  </a:lnTo>
                  <a:lnTo>
                    <a:pt x="4" y="90"/>
                  </a:lnTo>
                  <a:lnTo>
                    <a:pt x="9" y="84"/>
                  </a:lnTo>
                  <a:lnTo>
                    <a:pt x="12" y="82"/>
                  </a:lnTo>
                  <a:lnTo>
                    <a:pt x="16" y="79"/>
                  </a:lnTo>
                  <a:lnTo>
                    <a:pt x="16" y="75"/>
                  </a:lnTo>
                  <a:lnTo>
                    <a:pt x="14" y="68"/>
                  </a:lnTo>
                  <a:lnTo>
                    <a:pt x="12" y="61"/>
                  </a:lnTo>
                  <a:lnTo>
                    <a:pt x="11" y="55"/>
                  </a:lnTo>
                  <a:lnTo>
                    <a:pt x="12" y="48"/>
                  </a:lnTo>
                  <a:lnTo>
                    <a:pt x="12" y="44"/>
                  </a:lnTo>
                  <a:lnTo>
                    <a:pt x="10" y="39"/>
                  </a:lnTo>
                  <a:lnTo>
                    <a:pt x="8" y="35"/>
                  </a:lnTo>
                  <a:lnTo>
                    <a:pt x="8" y="26"/>
                  </a:lnTo>
                  <a:lnTo>
                    <a:pt x="8" y="16"/>
                  </a:lnTo>
                  <a:lnTo>
                    <a:pt x="8" y="8"/>
                  </a:lnTo>
                  <a:lnTo>
                    <a:pt x="9" y="2"/>
                  </a:lnTo>
                  <a:lnTo>
                    <a:pt x="12" y="0"/>
                  </a:lnTo>
                  <a:lnTo>
                    <a:pt x="18" y="1"/>
                  </a:lnTo>
                  <a:lnTo>
                    <a:pt x="24" y="3"/>
                  </a:lnTo>
                  <a:lnTo>
                    <a:pt x="27" y="9"/>
                  </a:lnTo>
                  <a:lnTo>
                    <a:pt x="30" y="18"/>
                  </a:lnTo>
                  <a:lnTo>
                    <a:pt x="32" y="26"/>
                  </a:lnTo>
                  <a:lnTo>
                    <a:pt x="33" y="30"/>
                  </a:lnTo>
                  <a:lnTo>
                    <a:pt x="37" y="30"/>
                  </a:lnTo>
                  <a:lnTo>
                    <a:pt x="40" y="28"/>
                  </a:lnTo>
                  <a:lnTo>
                    <a:pt x="44" y="25"/>
                  </a:lnTo>
                  <a:lnTo>
                    <a:pt x="48" y="23"/>
                  </a:lnTo>
                  <a:lnTo>
                    <a:pt x="54" y="23"/>
                  </a:lnTo>
                  <a:lnTo>
                    <a:pt x="61" y="24"/>
                  </a:lnTo>
                  <a:lnTo>
                    <a:pt x="70" y="26"/>
                  </a:lnTo>
                  <a:lnTo>
                    <a:pt x="78" y="30"/>
                  </a:lnTo>
                  <a:lnTo>
                    <a:pt x="85" y="33"/>
                  </a:lnTo>
                  <a:lnTo>
                    <a:pt x="90" y="40"/>
                  </a:lnTo>
                  <a:lnTo>
                    <a:pt x="93" y="48"/>
                  </a:lnTo>
                  <a:lnTo>
                    <a:pt x="98" y="54"/>
                  </a:lnTo>
                  <a:lnTo>
                    <a:pt x="100" y="58"/>
                  </a:lnTo>
                  <a:lnTo>
                    <a:pt x="101" y="59"/>
                  </a:lnTo>
                  <a:lnTo>
                    <a:pt x="122" y="59"/>
                  </a:lnTo>
                  <a:close/>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solidFill>
                  <a:srgbClr val="FFFFFF"/>
                </a:solidFill>
              </a:endParaRPr>
            </a:p>
          </p:txBody>
        </p:sp>
        <p:sp>
          <p:nvSpPr>
            <p:cNvPr id="543" name="Freeform 542"/>
            <p:cNvSpPr>
              <a:spLocks/>
            </p:cNvSpPr>
            <p:nvPr/>
          </p:nvSpPr>
          <p:spPr bwMode="auto">
            <a:xfrm>
              <a:off x="2797641" y="1820754"/>
              <a:ext cx="648773" cy="419002"/>
            </a:xfrm>
            <a:custGeom>
              <a:avLst/>
              <a:gdLst>
                <a:gd name="T0" fmla="*/ 2147483647 w 556"/>
                <a:gd name="T1" fmla="*/ 2147483647 h 395"/>
                <a:gd name="T2" fmla="*/ 2147483647 w 556"/>
                <a:gd name="T3" fmla="*/ 2147483647 h 395"/>
                <a:gd name="T4" fmla="*/ 2147483647 w 556"/>
                <a:gd name="T5" fmla="*/ 2147483647 h 395"/>
                <a:gd name="T6" fmla="*/ 2147483647 w 556"/>
                <a:gd name="T7" fmla="*/ 2147483647 h 395"/>
                <a:gd name="T8" fmla="*/ 2147483647 w 556"/>
                <a:gd name="T9" fmla="*/ 2147483647 h 395"/>
                <a:gd name="T10" fmla="*/ 2147483647 w 556"/>
                <a:gd name="T11" fmla="*/ 2147483647 h 395"/>
                <a:gd name="T12" fmla="*/ 2147483647 w 556"/>
                <a:gd name="T13" fmla="*/ 2147483647 h 395"/>
                <a:gd name="T14" fmla="*/ 2147483647 w 556"/>
                <a:gd name="T15" fmla="*/ 2147483647 h 395"/>
                <a:gd name="T16" fmla="*/ 2147483647 w 556"/>
                <a:gd name="T17" fmla="*/ 2147483647 h 395"/>
                <a:gd name="T18" fmla="*/ 2147483647 w 556"/>
                <a:gd name="T19" fmla="*/ 2147483647 h 395"/>
                <a:gd name="T20" fmla="*/ 2147483647 w 556"/>
                <a:gd name="T21" fmla="*/ 2147483647 h 395"/>
                <a:gd name="T22" fmla="*/ 2147483647 w 556"/>
                <a:gd name="T23" fmla="*/ 2147483647 h 395"/>
                <a:gd name="T24" fmla="*/ 2147483647 w 556"/>
                <a:gd name="T25" fmla="*/ 2147483647 h 395"/>
                <a:gd name="T26" fmla="*/ 2147483647 w 556"/>
                <a:gd name="T27" fmla="*/ 2147483647 h 395"/>
                <a:gd name="T28" fmla="*/ 2147483647 w 556"/>
                <a:gd name="T29" fmla="*/ 2147483647 h 395"/>
                <a:gd name="T30" fmla="*/ 2147483647 w 556"/>
                <a:gd name="T31" fmla="*/ 2147483647 h 395"/>
                <a:gd name="T32" fmla="*/ 2147483647 w 556"/>
                <a:gd name="T33" fmla="*/ 2147483647 h 395"/>
                <a:gd name="T34" fmla="*/ 2147483647 w 556"/>
                <a:gd name="T35" fmla="*/ 2147483647 h 395"/>
                <a:gd name="T36" fmla="*/ 2147483647 w 556"/>
                <a:gd name="T37" fmla="*/ 2147483647 h 395"/>
                <a:gd name="T38" fmla="*/ 2147483647 w 556"/>
                <a:gd name="T39" fmla="*/ 2147483647 h 395"/>
                <a:gd name="T40" fmla="*/ 2147483647 w 556"/>
                <a:gd name="T41" fmla="*/ 2147483647 h 395"/>
                <a:gd name="T42" fmla="*/ 2147483647 w 556"/>
                <a:gd name="T43" fmla="*/ 2147483647 h 395"/>
                <a:gd name="T44" fmla="*/ 2147483647 w 556"/>
                <a:gd name="T45" fmla="*/ 2147483647 h 395"/>
                <a:gd name="T46" fmla="*/ 2147483647 w 556"/>
                <a:gd name="T47" fmla="*/ 2147483647 h 395"/>
                <a:gd name="T48" fmla="*/ 2147483647 w 556"/>
                <a:gd name="T49" fmla="*/ 2147483647 h 395"/>
                <a:gd name="T50" fmla="*/ 0 w 556"/>
                <a:gd name="T51" fmla="*/ 2147483647 h 395"/>
                <a:gd name="T52" fmla="*/ 2147483647 w 556"/>
                <a:gd name="T53" fmla="*/ 2147483647 h 395"/>
                <a:gd name="T54" fmla="*/ 2147483647 w 556"/>
                <a:gd name="T55" fmla="*/ 2147483647 h 395"/>
                <a:gd name="T56" fmla="*/ 2147483647 w 556"/>
                <a:gd name="T57" fmla="*/ 2147483647 h 395"/>
                <a:gd name="T58" fmla="*/ 2147483647 w 556"/>
                <a:gd name="T59" fmla="*/ 2147483647 h 395"/>
                <a:gd name="T60" fmla="*/ 2147483647 w 556"/>
                <a:gd name="T61" fmla="*/ 2147483647 h 395"/>
                <a:gd name="T62" fmla="*/ 2147483647 w 556"/>
                <a:gd name="T63" fmla="*/ 2147483647 h 395"/>
                <a:gd name="T64" fmla="*/ 2147483647 w 556"/>
                <a:gd name="T65" fmla="*/ 2147483647 h 395"/>
                <a:gd name="T66" fmla="*/ 2147483647 w 556"/>
                <a:gd name="T67" fmla="*/ 2147483647 h 395"/>
                <a:gd name="T68" fmla="*/ 2147483647 w 556"/>
                <a:gd name="T69" fmla="*/ 2147483647 h 395"/>
                <a:gd name="T70" fmla="*/ 2147483647 w 556"/>
                <a:gd name="T71" fmla="*/ 2147483647 h 395"/>
                <a:gd name="T72" fmla="*/ 2147483647 w 556"/>
                <a:gd name="T73" fmla="*/ 2147483647 h 395"/>
                <a:gd name="T74" fmla="*/ 2147483647 w 556"/>
                <a:gd name="T75" fmla="*/ 2147483647 h 395"/>
                <a:gd name="T76" fmla="*/ 2147483647 w 556"/>
                <a:gd name="T77" fmla="*/ 2147483647 h 395"/>
                <a:gd name="T78" fmla="*/ 2147483647 w 556"/>
                <a:gd name="T79" fmla="*/ 2147483647 h 395"/>
                <a:gd name="T80" fmla="*/ 2147483647 w 556"/>
                <a:gd name="T81" fmla="*/ 2147483647 h 395"/>
                <a:gd name="T82" fmla="*/ 2147483647 w 556"/>
                <a:gd name="T83" fmla="*/ 2147483647 h 395"/>
                <a:gd name="T84" fmla="*/ 2147483647 w 556"/>
                <a:gd name="T85" fmla="*/ 2147483647 h 395"/>
                <a:gd name="T86" fmla="*/ 2147483647 w 556"/>
                <a:gd name="T87" fmla="*/ 2147483647 h 395"/>
                <a:gd name="T88" fmla="*/ 2147483647 w 556"/>
                <a:gd name="T89" fmla="*/ 2147483647 h 395"/>
                <a:gd name="T90" fmla="*/ 2147483647 w 556"/>
                <a:gd name="T91" fmla="*/ 2147483647 h 395"/>
                <a:gd name="T92" fmla="*/ 2147483647 w 556"/>
                <a:gd name="T93" fmla="*/ 2147483647 h 395"/>
                <a:gd name="T94" fmla="*/ 2147483647 w 556"/>
                <a:gd name="T95" fmla="*/ 2147483647 h 395"/>
                <a:gd name="T96" fmla="*/ 2147483647 w 556"/>
                <a:gd name="T97" fmla="*/ 2147483647 h 395"/>
                <a:gd name="T98" fmla="*/ 2147483647 w 556"/>
                <a:gd name="T99" fmla="*/ 2147483647 h 395"/>
                <a:gd name="T100" fmla="*/ 2147483647 w 556"/>
                <a:gd name="T101" fmla="*/ 2147483647 h 395"/>
                <a:gd name="T102" fmla="*/ 2147483647 w 556"/>
                <a:gd name="T103" fmla="*/ 2147483647 h 395"/>
                <a:gd name="T104" fmla="*/ 2147483647 w 556"/>
                <a:gd name="T105" fmla="*/ 2147483647 h 395"/>
                <a:gd name="T106" fmla="*/ 2147483647 w 556"/>
                <a:gd name="T107" fmla="*/ 2147483647 h 395"/>
                <a:gd name="T108" fmla="*/ 2147483647 w 556"/>
                <a:gd name="T109" fmla="*/ 2147483647 h 395"/>
                <a:gd name="T110" fmla="*/ 2147483647 w 556"/>
                <a:gd name="T111" fmla="*/ 2147483647 h 395"/>
                <a:gd name="T112" fmla="*/ 2147483647 w 556"/>
                <a:gd name="T113" fmla="*/ 2147483647 h 395"/>
                <a:gd name="T114" fmla="*/ 2147483647 w 556"/>
                <a:gd name="T115" fmla="*/ 2147483647 h 395"/>
                <a:gd name="T116" fmla="*/ 2147483647 w 556"/>
                <a:gd name="T117" fmla="*/ 2147483647 h 395"/>
                <a:gd name="T118" fmla="*/ 2147483647 w 556"/>
                <a:gd name="T119" fmla="*/ 2147483647 h 395"/>
                <a:gd name="T120" fmla="*/ 2147483647 w 556"/>
                <a:gd name="T121" fmla="*/ 2147483647 h 395"/>
                <a:gd name="T122" fmla="*/ 2147483647 w 556"/>
                <a:gd name="T123" fmla="*/ 2147483647 h 395"/>
                <a:gd name="T124" fmla="*/ 2147483647 w 556"/>
                <a:gd name="T125" fmla="*/ 2147483647 h 395"/>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0" t="0" r="r" b="b"/>
              <a:pathLst>
                <a:path w="556" h="395">
                  <a:moveTo>
                    <a:pt x="539" y="379"/>
                  </a:moveTo>
                  <a:lnTo>
                    <a:pt x="540" y="380"/>
                  </a:lnTo>
                  <a:lnTo>
                    <a:pt x="542" y="383"/>
                  </a:lnTo>
                  <a:lnTo>
                    <a:pt x="541" y="387"/>
                  </a:lnTo>
                  <a:lnTo>
                    <a:pt x="533" y="388"/>
                  </a:lnTo>
                  <a:lnTo>
                    <a:pt x="527" y="388"/>
                  </a:lnTo>
                  <a:lnTo>
                    <a:pt x="523" y="387"/>
                  </a:lnTo>
                  <a:lnTo>
                    <a:pt x="518" y="387"/>
                  </a:lnTo>
                  <a:lnTo>
                    <a:pt x="514" y="388"/>
                  </a:lnTo>
                  <a:lnTo>
                    <a:pt x="510" y="388"/>
                  </a:lnTo>
                  <a:lnTo>
                    <a:pt x="506" y="389"/>
                  </a:lnTo>
                  <a:lnTo>
                    <a:pt x="501" y="390"/>
                  </a:lnTo>
                  <a:lnTo>
                    <a:pt x="495" y="392"/>
                  </a:lnTo>
                  <a:lnTo>
                    <a:pt x="488" y="393"/>
                  </a:lnTo>
                  <a:lnTo>
                    <a:pt x="482" y="394"/>
                  </a:lnTo>
                  <a:lnTo>
                    <a:pt x="478" y="395"/>
                  </a:lnTo>
                  <a:lnTo>
                    <a:pt x="473" y="395"/>
                  </a:lnTo>
                  <a:lnTo>
                    <a:pt x="468" y="395"/>
                  </a:lnTo>
                  <a:lnTo>
                    <a:pt x="464" y="394"/>
                  </a:lnTo>
                  <a:lnTo>
                    <a:pt x="459" y="394"/>
                  </a:lnTo>
                  <a:lnTo>
                    <a:pt x="453" y="393"/>
                  </a:lnTo>
                  <a:lnTo>
                    <a:pt x="449" y="393"/>
                  </a:lnTo>
                  <a:lnTo>
                    <a:pt x="444" y="393"/>
                  </a:lnTo>
                  <a:lnTo>
                    <a:pt x="440" y="394"/>
                  </a:lnTo>
                  <a:lnTo>
                    <a:pt x="435" y="395"/>
                  </a:lnTo>
                  <a:lnTo>
                    <a:pt x="430" y="395"/>
                  </a:lnTo>
                  <a:lnTo>
                    <a:pt x="427" y="395"/>
                  </a:lnTo>
                  <a:lnTo>
                    <a:pt x="422" y="394"/>
                  </a:lnTo>
                  <a:lnTo>
                    <a:pt x="419" y="392"/>
                  </a:lnTo>
                  <a:lnTo>
                    <a:pt x="414" y="386"/>
                  </a:lnTo>
                  <a:lnTo>
                    <a:pt x="413" y="380"/>
                  </a:lnTo>
                  <a:lnTo>
                    <a:pt x="409" y="375"/>
                  </a:lnTo>
                  <a:lnTo>
                    <a:pt x="397" y="372"/>
                  </a:lnTo>
                  <a:lnTo>
                    <a:pt x="389" y="371"/>
                  </a:lnTo>
                  <a:lnTo>
                    <a:pt x="382" y="368"/>
                  </a:lnTo>
                  <a:lnTo>
                    <a:pt x="376" y="366"/>
                  </a:lnTo>
                  <a:lnTo>
                    <a:pt x="372" y="364"/>
                  </a:lnTo>
                  <a:lnTo>
                    <a:pt x="368" y="362"/>
                  </a:lnTo>
                  <a:lnTo>
                    <a:pt x="365" y="359"/>
                  </a:lnTo>
                  <a:lnTo>
                    <a:pt x="362" y="358"/>
                  </a:lnTo>
                  <a:lnTo>
                    <a:pt x="359" y="356"/>
                  </a:lnTo>
                  <a:lnTo>
                    <a:pt x="354" y="352"/>
                  </a:lnTo>
                  <a:lnTo>
                    <a:pt x="350" y="351"/>
                  </a:lnTo>
                  <a:lnTo>
                    <a:pt x="344" y="352"/>
                  </a:lnTo>
                  <a:lnTo>
                    <a:pt x="335" y="357"/>
                  </a:lnTo>
                  <a:lnTo>
                    <a:pt x="324" y="362"/>
                  </a:lnTo>
                  <a:lnTo>
                    <a:pt x="316" y="363"/>
                  </a:lnTo>
                  <a:lnTo>
                    <a:pt x="309" y="365"/>
                  </a:lnTo>
                  <a:lnTo>
                    <a:pt x="304" y="370"/>
                  </a:lnTo>
                  <a:lnTo>
                    <a:pt x="297" y="377"/>
                  </a:lnTo>
                  <a:lnTo>
                    <a:pt x="290" y="381"/>
                  </a:lnTo>
                  <a:lnTo>
                    <a:pt x="283" y="381"/>
                  </a:lnTo>
                  <a:lnTo>
                    <a:pt x="276" y="377"/>
                  </a:lnTo>
                  <a:lnTo>
                    <a:pt x="271" y="373"/>
                  </a:lnTo>
                  <a:lnTo>
                    <a:pt x="267" y="370"/>
                  </a:lnTo>
                  <a:lnTo>
                    <a:pt x="262" y="366"/>
                  </a:lnTo>
                  <a:lnTo>
                    <a:pt x="259" y="363"/>
                  </a:lnTo>
                  <a:lnTo>
                    <a:pt x="256" y="358"/>
                  </a:lnTo>
                  <a:lnTo>
                    <a:pt x="256" y="355"/>
                  </a:lnTo>
                  <a:lnTo>
                    <a:pt x="260" y="350"/>
                  </a:lnTo>
                  <a:lnTo>
                    <a:pt x="268" y="344"/>
                  </a:lnTo>
                  <a:lnTo>
                    <a:pt x="277" y="340"/>
                  </a:lnTo>
                  <a:lnTo>
                    <a:pt x="283" y="337"/>
                  </a:lnTo>
                  <a:lnTo>
                    <a:pt x="288" y="337"/>
                  </a:lnTo>
                  <a:lnTo>
                    <a:pt x="291" y="337"/>
                  </a:lnTo>
                  <a:lnTo>
                    <a:pt x="293" y="337"/>
                  </a:lnTo>
                  <a:lnTo>
                    <a:pt x="296" y="336"/>
                  </a:lnTo>
                  <a:lnTo>
                    <a:pt x="300" y="334"/>
                  </a:lnTo>
                  <a:lnTo>
                    <a:pt x="305" y="329"/>
                  </a:lnTo>
                  <a:lnTo>
                    <a:pt x="316" y="320"/>
                  </a:lnTo>
                  <a:lnTo>
                    <a:pt x="326" y="313"/>
                  </a:lnTo>
                  <a:lnTo>
                    <a:pt x="330" y="307"/>
                  </a:lnTo>
                  <a:lnTo>
                    <a:pt x="327" y="301"/>
                  </a:lnTo>
                  <a:lnTo>
                    <a:pt x="318" y="295"/>
                  </a:lnTo>
                  <a:lnTo>
                    <a:pt x="308" y="292"/>
                  </a:lnTo>
                  <a:lnTo>
                    <a:pt x="305" y="287"/>
                  </a:lnTo>
                  <a:lnTo>
                    <a:pt x="309" y="273"/>
                  </a:lnTo>
                  <a:lnTo>
                    <a:pt x="320" y="258"/>
                  </a:lnTo>
                  <a:lnTo>
                    <a:pt x="328" y="246"/>
                  </a:lnTo>
                  <a:lnTo>
                    <a:pt x="327" y="235"/>
                  </a:lnTo>
                  <a:lnTo>
                    <a:pt x="315" y="218"/>
                  </a:lnTo>
                  <a:lnTo>
                    <a:pt x="306" y="208"/>
                  </a:lnTo>
                  <a:lnTo>
                    <a:pt x="297" y="200"/>
                  </a:lnTo>
                  <a:lnTo>
                    <a:pt x="289" y="193"/>
                  </a:lnTo>
                  <a:lnTo>
                    <a:pt x="282" y="188"/>
                  </a:lnTo>
                  <a:lnTo>
                    <a:pt x="274" y="183"/>
                  </a:lnTo>
                  <a:lnTo>
                    <a:pt x="267" y="180"/>
                  </a:lnTo>
                  <a:lnTo>
                    <a:pt x="260" y="176"/>
                  </a:lnTo>
                  <a:lnTo>
                    <a:pt x="252" y="173"/>
                  </a:lnTo>
                  <a:lnTo>
                    <a:pt x="244" y="169"/>
                  </a:lnTo>
                  <a:lnTo>
                    <a:pt x="236" y="166"/>
                  </a:lnTo>
                  <a:lnTo>
                    <a:pt x="228" y="161"/>
                  </a:lnTo>
                  <a:lnTo>
                    <a:pt x="221" y="156"/>
                  </a:lnTo>
                  <a:lnTo>
                    <a:pt x="214" y="152"/>
                  </a:lnTo>
                  <a:lnTo>
                    <a:pt x="208" y="148"/>
                  </a:lnTo>
                  <a:lnTo>
                    <a:pt x="202" y="145"/>
                  </a:lnTo>
                  <a:lnTo>
                    <a:pt x="199" y="142"/>
                  </a:lnTo>
                  <a:lnTo>
                    <a:pt x="191" y="137"/>
                  </a:lnTo>
                  <a:lnTo>
                    <a:pt x="183" y="132"/>
                  </a:lnTo>
                  <a:lnTo>
                    <a:pt x="178" y="131"/>
                  </a:lnTo>
                  <a:lnTo>
                    <a:pt x="179" y="137"/>
                  </a:lnTo>
                  <a:lnTo>
                    <a:pt x="185" y="146"/>
                  </a:lnTo>
                  <a:lnTo>
                    <a:pt x="186" y="152"/>
                  </a:lnTo>
                  <a:lnTo>
                    <a:pt x="183" y="155"/>
                  </a:lnTo>
                  <a:lnTo>
                    <a:pt x="171" y="155"/>
                  </a:lnTo>
                  <a:lnTo>
                    <a:pt x="163" y="155"/>
                  </a:lnTo>
                  <a:lnTo>
                    <a:pt x="159" y="155"/>
                  </a:lnTo>
                  <a:lnTo>
                    <a:pt x="154" y="156"/>
                  </a:lnTo>
                  <a:lnTo>
                    <a:pt x="151" y="159"/>
                  </a:lnTo>
                  <a:lnTo>
                    <a:pt x="147" y="161"/>
                  </a:lnTo>
                  <a:lnTo>
                    <a:pt x="142" y="162"/>
                  </a:lnTo>
                  <a:lnTo>
                    <a:pt x="138" y="163"/>
                  </a:lnTo>
                  <a:lnTo>
                    <a:pt x="131" y="165"/>
                  </a:lnTo>
                  <a:lnTo>
                    <a:pt x="124" y="166"/>
                  </a:lnTo>
                  <a:lnTo>
                    <a:pt x="118" y="167"/>
                  </a:lnTo>
                  <a:lnTo>
                    <a:pt x="114" y="168"/>
                  </a:lnTo>
                  <a:lnTo>
                    <a:pt x="110" y="169"/>
                  </a:lnTo>
                  <a:lnTo>
                    <a:pt x="106" y="170"/>
                  </a:lnTo>
                  <a:lnTo>
                    <a:pt x="101" y="170"/>
                  </a:lnTo>
                  <a:lnTo>
                    <a:pt x="95" y="170"/>
                  </a:lnTo>
                  <a:lnTo>
                    <a:pt x="87" y="169"/>
                  </a:lnTo>
                  <a:lnTo>
                    <a:pt x="74" y="166"/>
                  </a:lnTo>
                  <a:lnTo>
                    <a:pt x="70" y="162"/>
                  </a:lnTo>
                  <a:lnTo>
                    <a:pt x="66" y="160"/>
                  </a:lnTo>
                  <a:lnTo>
                    <a:pt x="60" y="161"/>
                  </a:lnTo>
                  <a:lnTo>
                    <a:pt x="51" y="166"/>
                  </a:lnTo>
                  <a:lnTo>
                    <a:pt x="47" y="168"/>
                  </a:lnTo>
                  <a:lnTo>
                    <a:pt x="43" y="168"/>
                  </a:lnTo>
                  <a:lnTo>
                    <a:pt x="35" y="163"/>
                  </a:lnTo>
                  <a:lnTo>
                    <a:pt x="30" y="160"/>
                  </a:lnTo>
                  <a:lnTo>
                    <a:pt x="24" y="156"/>
                  </a:lnTo>
                  <a:lnTo>
                    <a:pt x="18" y="153"/>
                  </a:lnTo>
                  <a:lnTo>
                    <a:pt x="13" y="151"/>
                  </a:lnTo>
                  <a:lnTo>
                    <a:pt x="10" y="148"/>
                  </a:lnTo>
                  <a:lnTo>
                    <a:pt x="9" y="145"/>
                  </a:lnTo>
                  <a:lnTo>
                    <a:pt x="11" y="143"/>
                  </a:lnTo>
                  <a:lnTo>
                    <a:pt x="16" y="140"/>
                  </a:lnTo>
                  <a:lnTo>
                    <a:pt x="23" y="138"/>
                  </a:lnTo>
                  <a:lnTo>
                    <a:pt x="30" y="137"/>
                  </a:lnTo>
                  <a:lnTo>
                    <a:pt x="36" y="136"/>
                  </a:lnTo>
                  <a:lnTo>
                    <a:pt x="41" y="135"/>
                  </a:lnTo>
                  <a:lnTo>
                    <a:pt x="45" y="133"/>
                  </a:lnTo>
                  <a:lnTo>
                    <a:pt x="45" y="132"/>
                  </a:lnTo>
                  <a:lnTo>
                    <a:pt x="42" y="130"/>
                  </a:lnTo>
                  <a:lnTo>
                    <a:pt x="35" y="128"/>
                  </a:lnTo>
                  <a:lnTo>
                    <a:pt x="27" y="125"/>
                  </a:lnTo>
                  <a:lnTo>
                    <a:pt x="19" y="123"/>
                  </a:lnTo>
                  <a:lnTo>
                    <a:pt x="13" y="122"/>
                  </a:lnTo>
                  <a:lnTo>
                    <a:pt x="9" y="121"/>
                  </a:lnTo>
                  <a:lnTo>
                    <a:pt x="4" y="118"/>
                  </a:lnTo>
                  <a:lnTo>
                    <a:pt x="2" y="116"/>
                  </a:lnTo>
                  <a:lnTo>
                    <a:pt x="0" y="112"/>
                  </a:lnTo>
                  <a:lnTo>
                    <a:pt x="0" y="105"/>
                  </a:lnTo>
                  <a:lnTo>
                    <a:pt x="0" y="93"/>
                  </a:lnTo>
                  <a:lnTo>
                    <a:pt x="0" y="85"/>
                  </a:lnTo>
                  <a:lnTo>
                    <a:pt x="0" y="76"/>
                  </a:lnTo>
                  <a:lnTo>
                    <a:pt x="1" y="60"/>
                  </a:lnTo>
                  <a:lnTo>
                    <a:pt x="5" y="39"/>
                  </a:lnTo>
                  <a:lnTo>
                    <a:pt x="12" y="21"/>
                  </a:lnTo>
                  <a:lnTo>
                    <a:pt x="22" y="9"/>
                  </a:lnTo>
                  <a:lnTo>
                    <a:pt x="31" y="3"/>
                  </a:lnTo>
                  <a:lnTo>
                    <a:pt x="39" y="3"/>
                  </a:lnTo>
                  <a:lnTo>
                    <a:pt x="46" y="6"/>
                  </a:lnTo>
                  <a:lnTo>
                    <a:pt x="50" y="10"/>
                  </a:lnTo>
                  <a:lnTo>
                    <a:pt x="49" y="19"/>
                  </a:lnTo>
                  <a:lnTo>
                    <a:pt x="43" y="40"/>
                  </a:lnTo>
                  <a:lnTo>
                    <a:pt x="42" y="56"/>
                  </a:lnTo>
                  <a:lnTo>
                    <a:pt x="45" y="70"/>
                  </a:lnTo>
                  <a:lnTo>
                    <a:pt x="50" y="80"/>
                  </a:lnTo>
                  <a:lnTo>
                    <a:pt x="56" y="90"/>
                  </a:lnTo>
                  <a:lnTo>
                    <a:pt x="62" y="97"/>
                  </a:lnTo>
                  <a:lnTo>
                    <a:pt x="68" y="102"/>
                  </a:lnTo>
                  <a:lnTo>
                    <a:pt x="71" y="108"/>
                  </a:lnTo>
                  <a:lnTo>
                    <a:pt x="70" y="107"/>
                  </a:lnTo>
                  <a:lnTo>
                    <a:pt x="63" y="87"/>
                  </a:lnTo>
                  <a:lnTo>
                    <a:pt x="56" y="62"/>
                  </a:lnTo>
                  <a:lnTo>
                    <a:pt x="55" y="41"/>
                  </a:lnTo>
                  <a:lnTo>
                    <a:pt x="58" y="26"/>
                  </a:lnTo>
                  <a:lnTo>
                    <a:pt x="62" y="12"/>
                  </a:lnTo>
                  <a:lnTo>
                    <a:pt x="69" y="3"/>
                  </a:lnTo>
                  <a:lnTo>
                    <a:pt x="79" y="0"/>
                  </a:lnTo>
                  <a:lnTo>
                    <a:pt x="91" y="2"/>
                  </a:lnTo>
                  <a:lnTo>
                    <a:pt x="100" y="7"/>
                  </a:lnTo>
                  <a:lnTo>
                    <a:pt x="106" y="14"/>
                  </a:lnTo>
                  <a:lnTo>
                    <a:pt x="109" y="21"/>
                  </a:lnTo>
                  <a:lnTo>
                    <a:pt x="111" y="26"/>
                  </a:lnTo>
                  <a:lnTo>
                    <a:pt x="114" y="32"/>
                  </a:lnTo>
                  <a:lnTo>
                    <a:pt x="115" y="39"/>
                  </a:lnTo>
                  <a:lnTo>
                    <a:pt x="116" y="47"/>
                  </a:lnTo>
                  <a:lnTo>
                    <a:pt x="118" y="53"/>
                  </a:lnTo>
                  <a:lnTo>
                    <a:pt x="124" y="54"/>
                  </a:lnTo>
                  <a:lnTo>
                    <a:pt x="132" y="52"/>
                  </a:lnTo>
                  <a:lnTo>
                    <a:pt x="140" y="47"/>
                  </a:lnTo>
                  <a:lnTo>
                    <a:pt x="146" y="41"/>
                  </a:lnTo>
                  <a:lnTo>
                    <a:pt x="147" y="36"/>
                  </a:lnTo>
                  <a:lnTo>
                    <a:pt x="149" y="31"/>
                  </a:lnTo>
                  <a:lnTo>
                    <a:pt x="156" y="27"/>
                  </a:lnTo>
                  <a:lnTo>
                    <a:pt x="164" y="23"/>
                  </a:lnTo>
                  <a:lnTo>
                    <a:pt x="169" y="19"/>
                  </a:lnTo>
                  <a:lnTo>
                    <a:pt x="175" y="19"/>
                  </a:lnTo>
                  <a:lnTo>
                    <a:pt x="185" y="24"/>
                  </a:lnTo>
                  <a:lnTo>
                    <a:pt x="197" y="32"/>
                  </a:lnTo>
                  <a:lnTo>
                    <a:pt x="202" y="38"/>
                  </a:lnTo>
                  <a:lnTo>
                    <a:pt x="206" y="44"/>
                  </a:lnTo>
                  <a:lnTo>
                    <a:pt x="209" y="49"/>
                  </a:lnTo>
                  <a:lnTo>
                    <a:pt x="214" y="55"/>
                  </a:lnTo>
                  <a:lnTo>
                    <a:pt x="221" y="60"/>
                  </a:lnTo>
                  <a:lnTo>
                    <a:pt x="227" y="61"/>
                  </a:lnTo>
                  <a:lnTo>
                    <a:pt x="231" y="56"/>
                  </a:lnTo>
                  <a:lnTo>
                    <a:pt x="237" y="49"/>
                  </a:lnTo>
                  <a:lnTo>
                    <a:pt x="246" y="46"/>
                  </a:lnTo>
                  <a:lnTo>
                    <a:pt x="256" y="46"/>
                  </a:lnTo>
                  <a:lnTo>
                    <a:pt x="263" y="49"/>
                  </a:lnTo>
                  <a:lnTo>
                    <a:pt x="266" y="54"/>
                  </a:lnTo>
                  <a:lnTo>
                    <a:pt x="268" y="56"/>
                  </a:lnTo>
                  <a:lnTo>
                    <a:pt x="271" y="59"/>
                  </a:lnTo>
                  <a:lnTo>
                    <a:pt x="281" y="61"/>
                  </a:lnTo>
                  <a:lnTo>
                    <a:pt x="288" y="62"/>
                  </a:lnTo>
                  <a:lnTo>
                    <a:pt x="296" y="62"/>
                  </a:lnTo>
                  <a:lnTo>
                    <a:pt x="304" y="63"/>
                  </a:lnTo>
                  <a:lnTo>
                    <a:pt x="311" y="63"/>
                  </a:lnTo>
                  <a:lnTo>
                    <a:pt x="318" y="63"/>
                  </a:lnTo>
                  <a:lnTo>
                    <a:pt x="321" y="64"/>
                  </a:lnTo>
                  <a:lnTo>
                    <a:pt x="323" y="67"/>
                  </a:lnTo>
                  <a:lnTo>
                    <a:pt x="321" y="69"/>
                  </a:lnTo>
                  <a:lnTo>
                    <a:pt x="319" y="72"/>
                  </a:lnTo>
                  <a:lnTo>
                    <a:pt x="322" y="72"/>
                  </a:lnTo>
                  <a:lnTo>
                    <a:pt x="329" y="72"/>
                  </a:lnTo>
                  <a:lnTo>
                    <a:pt x="335" y="74"/>
                  </a:lnTo>
                  <a:lnTo>
                    <a:pt x="339" y="78"/>
                  </a:lnTo>
                  <a:lnTo>
                    <a:pt x="345" y="83"/>
                  </a:lnTo>
                  <a:lnTo>
                    <a:pt x="349" y="86"/>
                  </a:lnTo>
                  <a:lnTo>
                    <a:pt x="351" y="87"/>
                  </a:lnTo>
                  <a:lnTo>
                    <a:pt x="350" y="87"/>
                  </a:lnTo>
                  <a:lnTo>
                    <a:pt x="345" y="89"/>
                  </a:lnTo>
                  <a:lnTo>
                    <a:pt x="342" y="91"/>
                  </a:lnTo>
                  <a:lnTo>
                    <a:pt x="339" y="93"/>
                  </a:lnTo>
                  <a:lnTo>
                    <a:pt x="343" y="97"/>
                  </a:lnTo>
                  <a:lnTo>
                    <a:pt x="352" y="100"/>
                  </a:lnTo>
                  <a:lnTo>
                    <a:pt x="361" y="102"/>
                  </a:lnTo>
                  <a:lnTo>
                    <a:pt x="361" y="105"/>
                  </a:lnTo>
                  <a:lnTo>
                    <a:pt x="357" y="107"/>
                  </a:lnTo>
                  <a:lnTo>
                    <a:pt x="353" y="108"/>
                  </a:lnTo>
                  <a:lnTo>
                    <a:pt x="351" y="110"/>
                  </a:lnTo>
                  <a:lnTo>
                    <a:pt x="351" y="115"/>
                  </a:lnTo>
                  <a:lnTo>
                    <a:pt x="350" y="118"/>
                  </a:lnTo>
                  <a:lnTo>
                    <a:pt x="349" y="123"/>
                  </a:lnTo>
                  <a:lnTo>
                    <a:pt x="349" y="127"/>
                  </a:lnTo>
                  <a:lnTo>
                    <a:pt x="353" y="132"/>
                  </a:lnTo>
                  <a:lnTo>
                    <a:pt x="361" y="135"/>
                  </a:lnTo>
                  <a:lnTo>
                    <a:pt x="371" y="133"/>
                  </a:lnTo>
                  <a:lnTo>
                    <a:pt x="377" y="133"/>
                  </a:lnTo>
                  <a:lnTo>
                    <a:pt x="384" y="136"/>
                  </a:lnTo>
                  <a:lnTo>
                    <a:pt x="392" y="143"/>
                  </a:lnTo>
                  <a:lnTo>
                    <a:pt x="400" y="150"/>
                  </a:lnTo>
                  <a:lnTo>
                    <a:pt x="407" y="152"/>
                  </a:lnTo>
                  <a:lnTo>
                    <a:pt x="409" y="150"/>
                  </a:lnTo>
                  <a:lnTo>
                    <a:pt x="406" y="144"/>
                  </a:lnTo>
                  <a:lnTo>
                    <a:pt x="403" y="139"/>
                  </a:lnTo>
                  <a:lnTo>
                    <a:pt x="403" y="137"/>
                  </a:lnTo>
                  <a:lnTo>
                    <a:pt x="409" y="139"/>
                  </a:lnTo>
                  <a:lnTo>
                    <a:pt x="414" y="140"/>
                  </a:lnTo>
                  <a:lnTo>
                    <a:pt x="421" y="142"/>
                  </a:lnTo>
                  <a:lnTo>
                    <a:pt x="429" y="143"/>
                  </a:lnTo>
                  <a:lnTo>
                    <a:pt x="436" y="143"/>
                  </a:lnTo>
                  <a:lnTo>
                    <a:pt x="442" y="144"/>
                  </a:lnTo>
                  <a:lnTo>
                    <a:pt x="447" y="145"/>
                  </a:lnTo>
                  <a:lnTo>
                    <a:pt x="450" y="146"/>
                  </a:lnTo>
                  <a:lnTo>
                    <a:pt x="451" y="148"/>
                  </a:lnTo>
                  <a:lnTo>
                    <a:pt x="450" y="152"/>
                  </a:lnTo>
                  <a:lnTo>
                    <a:pt x="451" y="154"/>
                  </a:lnTo>
                  <a:lnTo>
                    <a:pt x="453" y="155"/>
                  </a:lnTo>
                  <a:lnTo>
                    <a:pt x="457" y="155"/>
                  </a:lnTo>
                  <a:lnTo>
                    <a:pt x="461" y="155"/>
                  </a:lnTo>
                  <a:lnTo>
                    <a:pt x="466" y="153"/>
                  </a:lnTo>
                  <a:lnTo>
                    <a:pt x="472" y="152"/>
                  </a:lnTo>
                  <a:lnTo>
                    <a:pt x="480" y="152"/>
                  </a:lnTo>
                  <a:lnTo>
                    <a:pt x="490" y="153"/>
                  </a:lnTo>
                  <a:lnTo>
                    <a:pt x="501" y="154"/>
                  </a:lnTo>
                  <a:lnTo>
                    <a:pt x="509" y="158"/>
                  </a:lnTo>
                  <a:lnTo>
                    <a:pt x="511" y="163"/>
                  </a:lnTo>
                  <a:lnTo>
                    <a:pt x="508" y="169"/>
                  </a:lnTo>
                  <a:lnTo>
                    <a:pt x="501" y="173"/>
                  </a:lnTo>
                  <a:lnTo>
                    <a:pt x="496" y="176"/>
                  </a:lnTo>
                  <a:lnTo>
                    <a:pt x="496" y="180"/>
                  </a:lnTo>
                  <a:lnTo>
                    <a:pt x="501" y="183"/>
                  </a:lnTo>
                  <a:lnTo>
                    <a:pt x="505" y="186"/>
                  </a:lnTo>
                  <a:lnTo>
                    <a:pt x="510" y="191"/>
                  </a:lnTo>
                  <a:lnTo>
                    <a:pt x="511" y="196"/>
                  </a:lnTo>
                  <a:lnTo>
                    <a:pt x="511" y="200"/>
                  </a:lnTo>
                  <a:lnTo>
                    <a:pt x="509" y="204"/>
                  </a:lnTo>
                  <a:lnTo>
                    <a:pt x="505" y="207"/>
                  </a:lnTo>
                  <a:lnTo>
                    <a:pt x="501" y="209"/>
                  </a:lnTo>
                  <a:lnTo>
                    <a:pt x="497" y="212"/>
                  </a:lnTo>
                  <a:lnTo>
                    <a:pt x="497" y="214"/>
                  </a:lnTo>
                  <a:lnTo>
                    <a:pt x="499" y="219"/>
                  </a:lnTo>
                  <a:lnTo>
                    <a:pt x="505" y="223"/>
                  </a:lnTo>
                  <a:lnTo>
                    <a:pt x="511" y="228"/>
                  </a:lnTo>
                  <a:lnTo>
                    <a:pt x="514" y="234"/>
                  </a:lnTo>
                  <a:lnTo>
                    <a:pt x="514" y="239"/>
                  </a:lnTo>
                  <a:lnTo>
                    <a:pt x="511" y="244"/>
                  </a:lnTo>
                  <a:lnTo>
                    <a:pt x="506" y="248"/>
                  </a:lnTo>
                  <a:lnTo>
                    <a:pt x="503" y="249"/>
                  </a:lnTo>
                  <a:lnTo>
                    <a:pt x="501" y="249"/>
                  </a:lnTo>
                  <a:lnTo>
                    <a:pt x="495" y="245"/>
                  </a:lnTo>
                  <a:lnTo>
                    <a:pt x="487" y="242"/>
                  </a:lnTo>
                  <a:lnTo>
                    <a:pt x="480" y="238"/>
                  </a:lnTo>
                  <a:lnTo>
                    <a:pt x="474" y="235"/>
                  </a:lnTo>
                  <a:lnTo>
                    <a:pt x="468" y="231"/>
                  </a:lnTo>
                  <a:lnTo>
                    <a:pt x="465" y="229"/>
                  </a:lnTo>
                  <a:lnTo>
                    <a:pt x="460" y="228"/>
                  </a:lnTo>
                  <a:lnTo>
                    <a:pt x="456" y="226"/>
                  </a:lnTo>
                  <a:lnTo>
                    <a:pt x="449" y="223"/>
                  </a:lnTo>
                  <a:lnTo>
                    <a:pt x="440" y="220"/>
                  </a:lnTo>
                  <a:lnTo>
                    <a:pt x="432" y="219"/>
                  </a:lnTo>
                  <a:lnTo>
                    <a:pt x="425" y="220"/>
                  </a:lnTo>
                  <a:lnTo>
                    <a:pt x="421" y="224"/>
                  </a:lnTo>
                  <a:lnTo>
                    <a:pt x="421" y="230"/>
                  </a:lnTo>
                  <a:lnTo>
                    <a:pt x="423" y="236"/>
                  </a:lnTo>
                  <a:lnTo>
                    <a:pt x="428" y="243"/>
                  </a:lnTo>
                  <a:lnTo>
                    <a:pt x="435" y="251"/>
                  </a:lnTo>
                  <a:lnTo>
                    <a:pt x="440" y="254"/>
                  </a:lnTo>
                  <a:lnTo>
                    <a:pt x="443" y="259"/>
                  </a:lnTo>
                  <a:lnTo>
                    <a:pt x="449" y="262"/>
                  </a:lnTo>
                  <a:lnTo>
                    <a:pt x="453" y="265"/>
                  </a:lnTo>
                  <a:lnTo>
                    <a:pt x="459" y="268"/>
                  </a:lnTo>
                  <a:lnTo>
                    <a:pt x="465" y="271"/>
                  </a:lnTo>
                  <a:lnTo>
                    <a:pt x="471" y="272"/>
                  </a:lnTo>
                  <a:lnTo>
                    <a:pt x="476" y="273"/>
                  </a:lnTo>
                  <a:lnTo>
                    <a:pt x="487" y="275"/>
                  </a:lnTo>
                  <a:lnTo>
                    <a:pt x="495" y="277"/>
                  </a:lnTo>
                  <a:lnTo>
                    <a:pt x="501" y="281"/>
                  </a:lnTo>
                  <a:lnTo>
                    <a:pt x="505" y="286"/>
                  </a:lnTo>
                  <a:lnTo>
                    <a:pt x="512" y="289"/>
                  </a:lnTo>
                  <a:lnTo>
                    <a:pt x="520" y="291"/>
                  </a:lnTo>
                  <a:lnTo>
                    <a:pt x="528" y="294"/>
                  </a:lnTo>
                  <a:lnTo>
                    <a:pt x="533" y="301"/>
                  </a:lnTo>
                  <a:lnTo>
                    <a:pt x="534" y="307"/>
                  </a:lnTo>
                  <a:lnTo>
                    <a:pt x="533" y="311"/>
                  </a:lnTo>
                  <a:lnTo>
                    <a:pt x="533" y="315"/>
                  </a:lnTo>
                  <a:lnTo>
                    <a:pt x="536" y="324"/>
                  </a:lnTo>
                  <a:lnTo>
                    <a:pt x="541" y="332"/>
                  </a:lnTo>
                  <a:lnTo>
                    <a:pt x="543" y="337"/>
                  </a:lnTo>
                  <a:lnTo>
                    <a:pt x="544" y="342"/>
                  </a:lnTo>
                  <a:lnTo>
                    <a:pt x="548" y="345"/>
                  </a:lnTo>
                  <a:lnTo>
                    <a:pt x="552" y="350"/>
                  </a:lnTo>
                  <a:lnTo>
                    <a:pt x="556" y="354"/>
                  </a:lnTo>
                  <a:lnTo>
                    <a:pt x="555" y="357"/>
                  </a:lnTo>
                  <a:lnTo>
                    <a:pt x="549" y="356"/>
                  </a:lnTo>
                  <a:lnTo>
                    <a:pt x="544" y="352"/>
                  </a:lnTo>
                  <a:lnTo>
                    <a:pt x="541" y="349"/>
                  </a:lnTo>
                  <a:lnTo>
                    <a:pt x="535" y="345"/>
                  </a:lnTo>
                  <a:lnTo>
                    <a:pt x="525" y="345"/>
                  </a:lnTo>
                  <a:lnTo>
                    <a:pt x="513" y="348"/>
                  </a:lnTo>
                  <a:lnTo>
                    <a:pt x="505" y="349"/>
                  </a:lnTo>
                  <a:lnTo>
                    <a:pt x="499" y="349"/>
                  </a:lnTo>
                  <a:lnTo>
                    <a:pt x="493" y="345"/>
                  </a:lnTo>
                  <a:lnTo>
                    <a:pt x="488" y="343"/>
                  </a:lnTo>
                  <a:lnTo>
                    <a:pt x="483" y="342"/>
                  </a:lnTo>
                  <a:lnTo>
                    <a:pt x="478" y="340"/>
                  </a:lnTo>
                  <a:lnTo>
                    <a:pt x="472" y="339"/>
                  </a:lnTo>
                  <a:lnTo>
                    <a:pt x="466" y="337"/>
                  </a:lnTo>
                  <a:lnTo>
                    <a:pt x="461" y="337"/>
                  </a:lnTo>
                  <a:lnTo>
                    <a:pt x="457" y="337"/>
                  </a:lnTo>
                  <a:lnTo>
                    <a:pt x="453" y="337"/>
                  </a:lnTo>
                  <a:lnTo>
                    <a:pt x="451" y="340"/>
                  </a:lnTo>
                  <a:lnTo>
                    <a:pt x="455" y="343"/>
                  </a:lnTo>
                  <a:lnTo>
                    <a:pt x="463" y="347"/>
                  </a:lnTo>
                  <a:lnTo>
                    <a:pt x="476" y="352"/>
                  </a:lnTo>
                  <a:lnTo>
                    <a:pt x="485" y="355"/>
                  </a:lnTo>
                  <a:lnTo>
                    <a:pt x="490" y="357"/>
                  </a:lnTo>
                  <a:lnTo>
                    <a:pt x="496" y="358"/>
                  </a:lnTo>
                  <a:lnTo>
                    <a:pt x="499" y="358"/>
                  </a:lnTo>
                  <a:lnTo>
                    <a:pt x="503" y="359"/>
                  </a:lnTo>
                  <a:lnTo>
                    <a:pt x="506" y="360"/>
                  </a:lnTo>
                  <a:lnTo>
                    <a:pt x="509" y="362"/>
                  </a:lnTo>
                  <a:lnTo>
                    <a:pt x="511" y="364"/>
                  </a:lnTo>
                  <a:lnTo>
                    <a:pt x="517" y="367"/>
                  </a:lnTo>
                  <a:lnTo>
                    <a:pt x="525" y="371"/>
                  </a:lnTo>
                  <a:lnTo>
                    <a:pt x="533" y="374"/>
                  </a:lnTo>
                  <a:lnTo>
                    <a:pt x="539" y="379"/>
                  </a:lnTo>
                  <a:close/>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solidFill>
                  <a:srgbClr val="FFFFFF"/>
                </a:solidFill>
              </a:endParaRPr>
            </a:p>
          </p:txBody>
        </p:sp>
        <p:sp>
          <p:nvSpPr>
            <p:cNvPr id="544" name="Freeform 543"/>
            <p:cNvSpPr>
              <a:spLocks/>
            </p:cNvSpPr>
            <p:nvPr/>
          </p:nvSpPr>
          <p:spPr bwMode="auto">
            <a:xfrm>
              <a:off x="2236634" y="1750920"/>
              <a:ext cx="172088" cy="152970"/>
            </a:xfrm>
            <a:custGeom>
              <a:avLst/>
              <a:gdLst>
                <a:gd name="T0" fmla="*/ 2147483647 w 148"/>
                <a:gd name="T1" fmla="*/ 2147483647 h 146"/>
                <a:gd name="T2" fmla="*/ 2147483647 w 148"/>
                <a:gd name="T3" fmla="*/ 2147483647 h 146"/>
                <a:gd name="T4" fmla="*/ 2147483647 w 148"/>
                <a:gd name="T5" fmla="*/ 2147483647 h 146"/>
                <a:gd name="T6" fmla="*/ 2147483647 w 148"/>
                <a:gd name="T7" fmla="*/ 2147483647 h 146"/>
                <a:gd name="T8" fmla="*/ 2147483647 w 148"/>
                <a:gd name="T9" fmla="*/ 2147483647 h 146"/>
                <a:gd name="T10" fmla="*/ 2147483647 w 148"/>
                <a:gd name="T11" fmla="*/ 2147483647 h 146"/>
                <a:gd name="T12" fmla="*/ 2147483647 w 148"/>
                <a:gd name="T13" fmla="*/ 2147483647 h 146"/>
                <a:gd name="T14" fmla="*/ 2147483647 w 148"/>
                <a:gd name="T15" fmla="*/ 2147483647 h 146"/>
                <a:gd name="T16" fmla="*/ 2147483647 w 148"/>
                <a:gd name="T17" fmla="*/ 2147483647 h 146"/>
                <a:gd name="T18" fmla="*/ 2147483647 w 148"/>
                <a:gd name="T19" fmla="*/ 0 h 146"/>
                <a:gd name="T20" fmla="*/ 2147483647 w 148"/>
                <a:gd name="T21" fmla="*/ 2147483647 h 146"/>
                <a:gd name="T22" fmla="*/ 2147483647 w 148"/>
                <a:gd name="T23" fmla="*/ 2147483647 h 146"/>
                <a:gd name="T24" fmla="*/ 2147483647 w 148"/>
                <a:gd name="T25" fmla="*/ 2147483647 h 146"/>
                <a:gd name="T26" fmla="*/ 2147483647 w 148"/>
                <a:gd name="T27" fmla="*/ 2147483647 h 146"/>
                <a:gd name="T28" fmla="*/ 2147483647 w 148"/>
                <a:gd name="T29" fmla="*/ 2147483647 h 146"/>
                <a:gd name="T30" fmla="*/ 2147483647 w 148"/>
                <a:gd name="T31" fmla="*/ 2147483647 h 146"/>
                <a:gd name="T32" fmla="*/ 2147483647 w 148"/>
                <a:gd name="T33" fmla="*/ 2147483647 h 146"/>
                <a:gd name="T34" fmla="*/ 2147483647 w 148"/>
                <a:gd name="T35" fmla="*/ 2147483647 h 146"/>
                <a:gd name="T36" fmla="*/ 2147483647 w 148"/>
                <a:gd name="T37" fmla="*/ 2147483647 h 146"/>
                <a:gd name="T38" fmla="*/ 2147483647 w 148"/>
                <a:gd name="T39" fmla="*/ 2147483647 h 146"/>
                <a:gd name="T40" fmla="*/ 2147483647 w 148"/>
                <a:gd name="T41" fmla="*/ 2147483647 h 146"/>
                <a:gd name="T42" fmla="*/ 2147483647 w 148"/>
                <a:gd name="T43" fmla="*/ 2147483647 h 146"/>
                <a:gd name="T44" fmla="*/ 2147483647 w 148"/>
                <a:gd name="T45" fmla="*/ 2147483647 h 146"/>
                <a:gd name="T46" fmla="*/ 2147483647 w 148"/>
                <a:gd name="T47" fmla="*/ 2147483647 h 146"/>
                <a:gd name="T48" fmla="*/ 2147483647 w 148"/>
                <a:gd name="T49" fmla="*/ 2147483647 h 146"/>
                <a:gd name="T50" fmla="*/ 2147483647 w 148"/>
                <a:gd name="T51" fmla="*/ 2147483647 h 146"/>
                <a:gd name="T52" fmla="*/ 2147483647 w 148"/>
                <a:gd name="T53" fmla="*/ 2147483647 h 146"/>
                <a:gd name="T54" fmla="*/ 2147483647 w 148"/>
                <a:gd name="T55" fmla="*/ 2147483647 h 146"/>
                <a:gd name="T56" fmla="*/ 2147483647 w 148"/>
                <a:gd name="T57" fmla="*/ 2147483647 h 146"/>
                <a:gd name="T58" fmla="*/ 2147483647 w 148"/>
                <a:gd name="T59" fmla="*/ 2147483647 h 146"/>
                <a:gd name="T60" fmla="*/ 2147483647 w 148"/>
                <a:gd name="T61" fmla="*/ 2147483647 h 146"/>
                <a:gd name="T62" fmla="*/ 2147483647 w 148"/>
                <a:gd name="T63" fmla="*/ 2147483647 h 14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0" t="0" r="r" b="b"/>
              <a:pathLst>
                <a:path w="148" h="146">
                  <a:moveTo>
                    <a:pt x="148" y="71"/>
                  </a:moveTo>
                  <a:lnTo>
                    <a:pt x="146" y="67"/>
                  </a:lnTo>
                  <a:lnTo>
                    <a:pt x="145" y="56"/>
                  </a:lnTo>
                  <a:lnTo>
                    <a:pt x="141" y="44"/>
                  </a:lnTo>
                  <a:lnTo>
                    <a:pt x="135" y="36"/>
                  </a:lnTo>
                  <a:lnTo>
                    <a:pt x="129" y="33"/>
                  </a:lnTo>
                  <a:lnTo>
                    <a:pt x="125" y="33"/>
                  </a:lnTo>
                  <a:lnTo>
                    <a:pt x="120" y="35"/>
                  </a:lnTo>
                  <a:lnTo>
                    <a:pt x="115" y="32"/>
                  </a:lnTo>
                  <a:lnTo>
                    <a:pt x="111" y="26"/>
                  </a:lnTo>
                  <a:lnTo>
                    <a:pt x="108" y="20"/>
                  </a:lnTo>
                  <a:lnTo>
                    <a:pt x="104" y="14"/>
                  </a:lnTo>
                  <a:lnTo>
                    <a:pt x="95" y="12"/>
                  </a:lnTo>
                  <a:lnTo>
                    <a:pt x="88" y="10"/>
                  </a:lnTo>
                  <a:lnTo>
                    <a:pt x="82" y="9"/>
                  </a:lnTo>
                  <a:lnTo>
                    <a:pt x="77" y="7"/>
                  </a:lnTo>
                  <a:lnTo>
                    <a:pt x="73" y="3"/>
                  </a:lnTo>
                  <a:lnTo>
                    <a:pt x="68" y="1"/>
                  </a:lnTo>
                  <a:lnTo>
                    <a:pt x="65" y="0"/>
                  </a:lnTo>
                  <a:lnTo>
                    <a:pt x="62" y="0"/>
                  </a:lnTo>
                  <a:lnTo>
                    <a:pt x="60" y="2"/>
                  </a:lnTo>
                  <a:lnTo>
                    <a:pt x="58" y="8"/>
                  </a:lnTo>
                  <a:lnTo>
                    <a:pt x="58" y="15"/>
                  </a:lnTo>
                  <a:lnTo>
                    <a:pt x="57" y="20"/>
                  </a:lnTo>
                  <a:lnTo>
                    <a:pt x="55" y="24"/>
                  </a:lnTo>
                  <a:lnTo>
                    <a:pt x="50" y="31"/>
                  </a:lnTo>
                  <a:lnTo>
                    <a:pt x="42" y="40"/>
                  </a:lnTo>
                  <a:lnTo>
                    <a:pt x="32" y="50"/>
                  </a:lnTo>
                  <a:lnTo>
                    <a:pt x="27" y="55"/>
                  </a:lnTo>
                  <a:lnTo>
                    <a:pt x="20" y="62"/>
                  </a:lnTo>
                  <a:lnTo>
                    <a:pt x="11" y="71"/>
                  </a:lnTo>
                  <a:lnTo>
                    <a:pt x="3" y="82"/>
                  </a:lnTo>
                  <a:lnTo>
                    <a:pt x="0" y="90"/>
                  </a:lnTo>
                  <a:lnTo>
                    <a:pt x="3" y="91"/>
                  </a:lnTo>
                  <a:lnTo>
                    <a:pt x="4" y="91"/>
                  </a:lnTo>
                  <a:lnTo>
                    <a:pt x="6" y="94"/>
                  </a:lnTo>
                  <a:lnTo>
                    <a:pt x="11" y="107"/>
                  </a:lnTo>
                  <a:lnTo>
                    <a:pt x="14" y="123"/>
                  </a:lnTo>
                  <a:lnTo>
                    <a:pt x="14" y="136"/>
                  </a:lnTo>
                  <a:lnTo>
                    <a:pt x="15" y="144"/>
                  </a:lnTo>
                  <a:lnTo>
                    <a:pt x="20" y="146"/>
                  </a:lnTo>
                  <a:lnTo>
                    <a:pt x="27" y="143"/>
                  </a:lnTo>
                  <a:lnTo>
                    <a:pt x="32" y="139"/>
                  </a:lnTo>
                  <a:lnTo>
                    <a:pt x="36" y="137"/>
                  </a:lnTo>
                  <a:lnTo>
                    <a:pt x="39" y="138"/>
                  </a:lnTo>
                  <a:lnTo>
                    <a:pt x="44" y="143"/>
                  </a:lnTo>
                  <a:lnTo>
                    <a:pt x="50" y="146"/>
                  </a:lnTo>
                  <a:lnTo>
                    <a:pt x="55" y="145"/>
                  </a:lnTo>
                  <a:lnTo>
                    <a:pt x="60" y="135"/>
                  </a:lnTo>
                  <a:lnTo>
                    <a:pt x="66" y="124"/>
                  </a:lnTo>
                  <a:lnTo>
                    <a:pt x="75" y="119"/>
                  </a:lnTo>
                  <a:lnTo>
                    <a:pt x="83" y="116"/>
                  </a:lnTo>
                  <a:lnTo>
                    <a:pt x="87" y="111"/>
                  </a:lnTo>
                  <a:lnTo>
                    <a:pt x="87" y="104"/>
                  </a:lnTo>
                  <a:lnTo>
                    <a:pt x="87" y="99"/>
                  </a:lnTo>
                  <a:lnTo>
                    <a:pt x="91" y="96"/>
                  </a:lnTo>
                  <a:lnTo>
                    <a:pt x="104" y="92"/>
                  </a:lnTo>
                  <a:lnTo>
                    <a:pt x="112" y="90"/>
                  </a:lnTo>
                  <a:lnTo>
                    <a:pt x="120" y="89"/>
                  </a:lnTo>
                  <a:lnTo>
                    <a:pt x="128" y="86"/>
                  </a:lnTo>
                  <a:lnTo>
                    <a:pt x="135" y="84"/>
                  </a:lnTo>
                  <a:lnTo>
                    <a:pt x="140" y="82"/>
                  </a:lnTo>
                  <a:lnTo>
                    <a:pt x="144" y="78"/>
                  </a:lnTo>
                  <a:lnTo>
                    <a:pt x="146" y="75"/>
                  </a:lnTo>
                  <a:lnTo>
                    <a:pt x="148" y="71"/>
                  </a:lnTo>
                  <a:close/>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solidFill>
                  <a:srgbClr val="FFFFFF"/>
                </a:solidFill>
              </a:endParaRPr>
            </a:p>
          </p:txBody>
        </p:sp>
        <p:sp>
          <p:nvSpPr>
            <p:cNvPr id="545" name="Freeform 544"/>
            <p:cNvSpPr>
              <a:spLocks/>
            </p:cNvSpPr>
            <p:nvPr/>
          </p:nvSpPr>
          <p:spPr bwMode="auto">
            <a:xfrm>
              <a:off x="2419047" y="1694389"/>
              <a:ext cx="156600" cy="98100"/>
            </a:xfrm>
            <a:custGeom>
              <a:avLst/>
              <a:gdLst>
                <a:gd name="T0" fmla="*/ 2147483647 w 133"/>
                <a:gd name="T1" fmla="*/ 2147483647 h 91"/>
                <a:gd name="T2" fmla="*/ 2147483647 w 133"/>
                <a:gd name="T3" fmla="*/ 2147483647 h 91"/>
                <a:gd name="T4" fmla="*/ 2147483647 w 133"/>
                <a:gd name="T5" fmla="*/ 2147483647 h 91"/>
                <a:gd name="T6" fmla="*/ 2147483647 w 133"/>
                <a:gd name="T7" fmla="*/ 2147483647 h 91"/>
                <a:gd name="T8" fmla="*/ 2147483647 w 133"/>
                <a:gd name="T9" fmla="*/ 2147483647 h 91"/>
                <a:gd name="T10" fmla="*/ 2147483647 w 133"/>
                <a:gd name="T11" fmla="*/ 2147483647 h 91"/>
                <a:gd name="T12" fmla="*/ 2147483647 w 133"/>
                <a:gd name="T13" fmla="*/ 2147483647 h 91"/>
                <a:gd name="T14" fmla="*/ 2147483647 w 133"/>
                <a:gd name="T15" fmla="*/ 2147483647 h 91"/>
                <a:gd name="T16" fmla="*/ 2147483647 w 133"/>
                <a:gd name="T17" fmla="*/ 2147483647 h 91"/>
                <a:gd name="T18" fmla="*/ 2147483647 w 133"/>
                <a:gd name="T19" fmla="*/ 2147483647 h 91"/>
                <a:gd name="T20" fmla="*/ 2147483647 w 133"/>
                <a:gd name="T21" fmla="*/ 2147483647 h 91"/>
                <a:gd name="T22" fmla="*/ 2147483647 w 133"/>
                <a:gd name="T23" fmla="*/ 2147483647 h 91"/>
                <a:gd name="T24" fmla="*/ 2147483647 w 133"/>
                <a:gd name="T25" fmla="*/ 2147483647 h 91"/>
                <a:gd name="T26" fmla="*/ 2147483647 w 133"/>
                <a:gd name="T27" fmla="*/ 2147483647 h 91"/>
                <a:gd name="T28" fmla="*/ 2147483647 w 133"/>
                <a:gd name="T29" fmla="*/ 2147483647 h 91"/>
                <a:gd name="T30" fmla="*/ 2147483647 w 133"/>
                <a:gd name="T31" fmla="*/ 2147483647 h 91"/>
                <a:gd name="T32" fmla="*/ 2147483647 w 133"/>
                <a:gd name="T33" fmla="*/ 2147483647 h 91"/>
                <a:gd name="T34" fmla="*/ 2147483647 w 133"/>
                <a:gd name="T35" fmla="*/ 2147483647 h 91"/>
                <a:gd name="T36" fmla="*/ 2147483647 w 133"/>
                <a:gd name="T37" fmla="*/ 2147483647 h 91"/>
                <a:gd name="T38" fmla="*/ 2147483647 w 133"/>
                <a:gd name="T39" fmla="*/ 2147483647 h 91"/>
                <a:gd name="T40" fmla="*/ 2147483647 w 133"/>
                <a:gd name="T41" fmla="*/ 2147483647 h 91"/>
                <a:gd name="T42" fmla="*/ 2147483647 w 133"/>
                <a:gd name="T43" fmla="*/ 2147483647 h 91"/>
                <a:gd name="T44" fmla="*/ 2147483647 w 133"/>
                <a:gd name="T45" fmla="*/ 2147483647 h 91"/>
                <a:gd name="T46" fmla="*/ 2147483647 w 133"/>
                <a:gd name="T47" fmla="*/ 2147483647 h 91"/>
                <a:gd name="T48" fmla="*/ 2147483647 w 133"/>
                <a:gd name="T49" fmla="*/ 2147483647 h 91"/>
                <a:gd name="T50" fmla="*/ 2147483647 w 133"/>
                <a:gd name="T51" fmla="*/ 2147483647 h 91"/>
                <a:gd name="T52" fmla="*/ 2147483647 w 133"/>
                <a:gd name="T53" fmla="*/ 2147483647 h 91"/>
                <a:gd name="T54" fmla="*/ 2147483647 w 133"/>
                <a:gd name="T55" fmla="*/ 2147483647 h 91"/>
                <a:gd name="T56" fmla="*/ 0 w 133"/>
                <a:gd name="T57" fmla="*/ 2147483647 h 91"/>
                <a:gd name="T58" fmla="*/ 2147483647 w 133"/>
                <a:gd name="T59" fmla="*/ 2147483647 h 91"/>
                <a:gd name="T60" fmla="*/ 2147483647 w 133"/>
                <a:gd name="T61" fmla="*/ 2147483647 h 91"/>
                <a:gd name="T62" fmla="*/ 2147483647 w 133"/>
                <a:gd name="T63" fmla="*/ 2147483647 h 91"/>
                <a:gd name="T64" fmla="*/ 2147483647 w 133"/>
                <a:gd name="T65" fmla="*/ 2147483647 h 91"/>
                <a:gd name="T66" fmla="*/ 2147483647 w 133"/>
                <a:gd name="T67" fmla="*/ 2147483647 h 91"/>
                <a:gd name="T68" fmla="*/ 2147483647 w 133"/>
                <a:gd name="T69" fmla="*/ 0 h 91"/>
                <a:gd name="T70" fmla="*/ 2147483647 w 133"/>
                <a:gd name="T71" fmla="*/ 2147483647 h 91"/>
                <a:gd name="T72" fmla="*/ 2147483647 w 133"/>
                <a:gd name="T73" fmla="*/ 2147483647 h 91"/>
                <a:gd name="T74" fmla="*/ 2147483647 w 133"/>
                <a:gd name="T75" fmla="*/ 2147483647 h 91"/>
                <a:gd name="T76" fmla="*/ 2147483647 w 133"/>
                <a:gd name="T77" fmla="*/ 2147483647 h 91"/>
                <a:gd name="T78" fmla="*/ 2147483647 w 133"/>
                <a:gd name="T79" fmla="*/ 2147483647 h 91"/>
                <a:gd name="T80" fmla="*/ 2147483647 w 133"/>
                <a:gd name="T81" fmla="*/ 2147483647 h 91"/>
                <a:gd name="T82" fmla="*/ 2147483647 w 133"/>
                <a:gd name="T83" fmla="*/ 2147483647 h 91"/>
                <a:gd name="T84" fmla="*/ 2147483647 w 133"/>
                <a:gd name="T85" fmla="*/ 2147483647 h 91"/>
                <a:gd name="T86" fmla="*/ 2147483647 w 133"/>
                <a:gd name="T87" fmla="*/ 2147483647 h 91"/>
                <a:gd name="T88" fmla="*/ 2147483647 w 133"/>
                <a:gd name="T89" fmla="*/ 2147483647 h 91"/>
                <a:gd name="T90" fmla="*/ 2147483647 w 133"/>
                <a:gd name="T91" fmla="*/ 2147483647 h 91"/>
                <a:gd name="T92" fmla="*/ 2147483647 w 133"/>
                <a:gd name="T93" fmla="*/ 2147483647 h 91"/>
                <a:gd name="T94" fmla="*/ 2147483647 w 133"/>
                <a:gd name="T95" fmla="*/ 2147483647 h 91"/>
                <a:gd name="T96" fmla="*/ 2147483647 w 133"/>
                <a:gd name="T97" fmla="*/ 2147483647 h 91"/>
                <a:gd name="T98" fmla="*/ 2147483647 w 133"/>
                <a:gd name="T99" fmla="*/ 2147483647 h 91"/>
                <a:gd name="T100" fmla="*/ 2147483647 w 133"/>
                <a:gd name="T101" fmla="*/ 2147483647 h 91"/>
                <a:gd name="T102" fmla="*/ 2147483647 w 133"/>
                <a:gd name="T103" fmla="*/ 2147483647 h 91"/>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0" t="0" r="r" b="b"/>
              <a:pathLst>
                <a:path w="133" h="91">
                  <a:moveTo>
                    <a:pt x="104" y="0"/>
                  </a:moveTo>
                  <a:lnTo>
                    <a:pt x="104" y="4"/>
                  </a:lnTo>
                  <a:lnTo>
                    <a:pt x="103" y="13"/>
                  </a:lnTo>
                  <a:lnTo>
                    <a:pt x="103" y="23"/>
                  </a:lnTo>
                  <a:lnTo>
                    <a:pt x="102" y="30"/>
                  </a:lnTo>
                  <a:lnTo>
                    <a:pt x="101" y="35"/>
                  </a:lnTo>
                  <a:lnTo>
                    <a:pt x="101" y="39"/>
                  </a:lnTo>
                  <a:lnTo>
                    <a:pt x="102" y="44"/>
                  </a:lnTo>
                  <a:lnTo>
                    <a:pt x="107" y="46"/>
                  </a:lnTo>
                  <a:lnTo>
                    <a:pt x="111" y="43"/>
                  </a:lnTo>
                  <a:lnTo>
                    <a:pt x="113" y="37"/>
                  </a:lnTo>
                  <a:lnTo>
                    <a:pt x="115" y="34"/>
                  </a:lnTo>
                  <a:lnTo>
                    <a:pt x="121" y="36"/>
                  </a:lnTo>
                  <a:lnTo>
                    <a:pt x="128" y="42"/>
                  </a:lnTo>
                  <a:lnTo>
                    <a:pt x="132" y="45"/>
                  </a:lnTo>
                  <a:lnTo>
                    <a:pt x="133" y="49"/>
                  </a:lnTo>
                  <a:lnTo>
                    <a:pt x="132" y="54"/>
                  </a:lnTo>
                  <a:lnTo>
                    <a:pt x="132" y="60"/>
                  </a:lnTo>
                  <a:lnTo>
                    <a:pt x="132" y="62"/>
                  </a:lnTo>
                  <a:lnTo>
                    <a:pt x="131" y="66"/>
                  </a:lnTo>
                  <a:lnTo>
                    <a:pt x="128" y="72"/>
                  </a:lnTo>
                  <a:lnTo>
                    <a:pt x="123" y="78"/>
                  </a:lnTo>
                  <a:lnTo>
                    <a:pt x="121" y="82"/>
                  </a:lnTo>
                  <a:lnTo>
                    <a:pt x="116" y="84"/>
                  </a:lnTo>
                  <a:lnTo>
                    <a:pt x="107" y="83"/>
                  </a:lnTo>
                  <a:lnTo>
                    <a:pt x="96" y="81"/>
                  </a:lnTo>
                  <a:lnTo>
                    <a:pt x="88" y="78"/>
                  </a:lnTo>
                  <a:lnTo>
                    <a:pt x="83" y="77"/>
                  </a:lnTo>
                  <a:lnTo>
                    <a:pt x="79" y="80"/>
                  </a:lnTo>
                  <a:lnTo>
                    <a:pt x="76" y="83"/>
                  </a:lnTo>
                  <a:lnTo>
                    <a:pt x="72" y="85"/>
                  </a:lnTo>
                  <a:lnTo>
                    <a:pt x="68" y="88"/>
                  </a:lnTo>
                  <a:lnTo>
                    <a:pt x="61" y="90"/>
                  </a:lnTo>
                  <a:lnTo>
                    <a:pt x="54" y="91"/>
                  </a:lnTo>
                  <a:lnTo>
                    <a:pt x="49" y="91"/>
                  </a:lnTo>
                  <a:lnTo>
                    <a:pt x="45" y="91"/>
                  </a:lnTo>
                  <a:lnTo>
                    <a:pt x="39" y="91"/>
                  </a:lnTo>
                  <a:lnTo>
                    <a:pt x="32" y="89"/>
                  </a:lnTo>
                  <a:lnTo>
                    <a:pt x="24" y="85"/>
                  </a:lnTo>
                  <a:lnTo>
                    <a:pt x="18" y="82"/>
                  </a:lnTo>
                  <a:lnTo>
                    <a:pt x="19" y="78"/>
                  </a:lnTo>
                  <a:lnTo>
                    <a:pt x="25" y="77"/>
                  </a:lnTo>
                  <a:lnTo>
                    <a:pt x="32" y="77"/>
                  </a:lnTo>
                  <a:lnTo>
                    <a:pt x="38" y="77"/>
                  </a:lnTo>
                  <a:lnTo>
                    <a:pt x="43" y="75"/>
                  </a:lnTo>
                  <a:lnTo>
                    <a:pt x="48" y="70"/>
                  </a:lnTo>
                  <a:lnTo>
                    <a:pt x="49" y="64"/>
                  </a:lnTo>
                  <a:lnTo>
                    <a:pt x="48" y="60"/>
                  </a:lnTo>
                  <a:lnTo>
                    <a:pt x="42" y="60"/>
                  </a:lnTo>
                  <a:lnTo>
                    <a:pt x="35" y="65"/>
                  </a:lnTo>
                  <a:lnTo>
                    <a:pt x="32" y="67"/>
                  </a:lnTo>
                  <a:lnTo>
                    <a:pt x="27" y="67"/>
                  </a:lnTo>
                  <a:lnTo>
                    <a:pt x="20" y="62"/>
                  </a:lnTo>
                  <a:lnTo>
                    <a:pt x="14" y="57"/>
                  </a:lnTo>
                  <a:lnTo>
                    <a:pt x="8" y="53"/>
                  </a:lnTo>
                  <a:lnTo>
                    <a:pt x="4" y="51"/>
                  </a:lnTo>
                  <a:lnTo>
                    <a:pt x="2" y="46"/>
                  </a:lnTo>
                  <a:lnTo>
                    <a:pt x="0" y="42"/>
                  </a:lnTo>
                  <a:lnTo>
                    <a:pt x="0" y="38"/>
                  </a:lnTo>
                  <a:lnTo>
                    <a:pt x="2" y="35"/>
                  </a:lnTo>
                  <a:lnTo>
                    <a:pt x="8" y="30"/>
                  </a:lnTo>
                  <a:lnTo>
                    <a:pt x="12" y="25"/>
                  </a:lnTo>
                  <a:lnTo>
                    <a:pt x="14" y="22"/>
                  </a:lnTo>
                  <a:lnTo>
                    <a:pt x="15" y="20"/>
                  </a:lnTo>
                  <a:lnTo>
                    <a:pt x="18" y="14"/>
                  </a:lnTo>
                  <a:lnTo>
                    <a:pt x="23" y="7"/>
                  </a:lnTo>
                  <a:lnTo>
                    <a:pt x="25" y="4"/>
                  </a:lnTo>
                  <a:lnTo>
                    <a:pt x="28" y="1"/>
                  </a:lnTo>
                  <a:lnTo>
                    <a:pt x="34" y="0"/>
                  </a:lnTo>
                  <a:lnTo>
                    <a:pt x="41" y="0"/>
                  </a:lnTo>
                  <a:lnTo>
                    <a:pt x="45" y="2"/>
                  </a:lnTo>
                  <a:lnTo>
                    <a:pt x="46" y="5"/>
                  </a:lnTo>
                  <a:lnTo>
                    <a:pt x="45" y="8"/>
                  </a:lnTo>
                  <a:lnTo>
                    <a:pt x="46" y="13"/>
                  </a:lnTo>
                  <a:lnTo>
                    <a:pt x="50" y="15"/>
                  </a:lnTo>
                  <a:lnTo>
                    <a:pt x="55" y="19"/>
                  </a:lnTo>
                  <a:lnTo>
                    <a:pt x="56" y="23"/>
                  </a:lnTo>
                  <a:lnTo>
                    <a:pt x="56" y="28"/>
                  </a:lnTo>
                  <a:lnTo>
                    <a:pt x="61" y="31"/>
                  </a:lnTo>
                  <a:lnTo>
                    <a:pt x="65" y="35"/>
                  </a:lnTo>
                  <a:lnTo>
                    <a:pt x="68" y="39"/>
                  </a:lnTo>
                  <a:lnTo>
                    <a:pt x="68" y="44"/>
                  </a:lnTo>
                  <a:lnTo>
                    <a:pt x="68" y="47"/>
                  </a:lnTo>
                  <a:lnTo>
                    <a:pt x="70" y="50"/>
                  </a:lnTo>
                  <a:lnTo>
                    <a:pt x="75" y="52"/>
                  </a:lnTo>
                  <a:lnTo>
                    <a:pt x="80" y="55"/>
                  </a:lnTo>
                  <a:lnTo>
                    <a:pt x="86" y="59"/>
                  </a:lnTo>
                  <a:lnTo>
                    <a:pt x="90" y="59"/>
                  </a:lnTo>
                  <a:lnTo>
                    <a:pt x="91" y="54"/>
                  </a:lnTo>
                  <a:lnTo>
                    <a:pt x="91" y="47"/>
                  </a:lnTo>
                  <a:lnTo>
                    <a:pt x="91" y="42"/>
                  </a:lnTo>
                  <a:lnTo>
                    <a:pt x="91" y="37"/>
                  </a:lnTo>
                  <a:lnTo>
                    <a:pt x="91" y="32"/>
                  </a:lnTo>
                  <a:lnTo>
                    <a:pt x="88" y="30"/>
                  </a:lnTo>
                  <a:lnTo>
                    <a:pt x="86" y="30"/>
                  </a:lnTo>
                  <a:lnTo>
                    <a:pt x="85" y="29"/>
                  </a:lnTo>
                  <a:lnTo>
                    <a:pt x="84" y="24"/>
                  </a:lnTo>
                  <a:lnTo>
                    <a:pt x="84" y="19"/>
                  </a:lnTo>
                  <a:lnTo>
                    <a:pt x="84" y="14"/>
                  </a:lnTo>
                  <a:lnTo>
                    <a:pt x="85" y="11"/>
                  </a:lnTo>
                  <a:lnTo>
                    <a:pt x="88" y="8"/>
                  </a:lnTo>
                  <a:lnTo>
                    <a:pt x="94" y="6"/>
                  </a:lnTo>
                  <a:lnTo>
                    <a:pt x="99" y="4"/>
                  </a:lnTo>
                  <a:lnTo>
                    <a:pt x="103" y="1"/>
                  </a:lnTo>
                  <a:lnTo>
                    <a:pt x="104" y="0"/>
                  </a:lnTo>
                  <a:close/>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solidFill>
                  <a:srgbClr val="FFFFFF"/>
                </a:solidFill>
              </a:endParaRPr>
            </a:p>
          </p:txBody>
        </p:sp>
        <p:sp>
          <p:nvSpPr>
            <p:cNvPr id="546" name="Freeform 545"/>
            <p:cNvSpPr>
              <a:spLocks/>
            </p:cNvSpPr>
            <p:nvPr/>
          </p:nvSpPr>
          <p:spPr bwMode="auto">
            <a:xfrm>
              <a:off x="2353655" y="1642844"/>
              <a:ext cx="118741" cy="64846"/>
            </a:xfrm>
            <a:custGeom>
              <a:avLst/>
              <a:gdLst>
                <a:gd name="T0" fmla="*/ 2147483647 w 102"/>
                <a:gd name="T1" fmla="*/ 2147483647 h 60"/>
                <a:gd name="T2" fmla="*/ 2147483647 w 102"/>
                <a:gd name="T3" fmla="*/ 2147483647 h 60"/>
                <a:gd name="T4" fmla="*/ 2147483647 w 102"/>
                <a:gd name="T5" fmla="*/ 2147483647 h 60"/>
                <a:gd name="T6" fmla="*/ 2147483647 w 102"/>
                <a:gd name="T7" fmla="*/ 2147483647 h 60"/>
                <a:gd name="T8" fmla="*/ 2147483647 w 102"/>
                <a:gd name="T9" fmla="*/ 2147483647 h 60"/>
                <a:gd name="T10" fmla="*/ 2147483647 w 102"/>
                <a:gd name="T11" fmla="*/ 2147483647 h 60"/>
                <a:gd name="T12" fmla="*/ 2147483647 w 102"/>
                <a:gd name="T13" fmla="*/ 2147483647 h 60"/>
                <a:gd name="T14" fmla="*/ 2147483647 w 102"/>
                <a:gd name="T15" fmla="*/ 2147483647 h 60"/>
                <a:gd name="T16" fmla="*/ 2147483647 w 102"/>
                <a:gd name="T17" fmla="*/ 2147483647 h 60"/>
                <a:gd name="T18" fmla="*/ 2147483647 w 102"/>
                <a:gd name="T19" fmla="*/ 2147483647 h 60"/>
                <a:gd name="T20" fmla="*/ 2147483647 w 102"/>
                <a:gd name="T21" fmla="*/ 2147483647 h 60"/>
                <a:gd name="T22" fmla="*/ 2147483647 w 102"/>
                <a:gd name="T23" fmla="*/ 2147483647 h 60"/>
                <a:gd name="T24" fmla="*/ 2147483647 w 102"/>
                <a:gd name="T25" fmla="*/ 2147483647 h 60"/>
                <a:gd name="T26" fmla="*/ 2147483647 w 102"/>
                <a:gd name="T27" fmla="*/ 2147483647 h 60"/>
                <a:gd name="T28" fmla="*/ 2147483647 w 102"/>
                <a:gd name="T29" fmla="*/ 2147483647 h 60"/>
                <a:gd name="T30" fmla="*/ 2147483647 w 102"/>
                <a:gd name="T31" fmla="*/ 2147483647 h 60"/>
                <a:gd name="T32" fmla="*/ 2147483647 w 102"/>
                <a:gd name="T33" fmla="*/ 2147483647 h 60"/>
                <a:gd name="T34" fmla="*/ 2147483647 w 102"/>
                <a:gd name="T35" fmla="*/ 2147483647 h 60"/>
                <a:gd name="T36" fmla="*/ 2147483647 w 102"/>
                <a:gd name="T37" fmla="*/ 2147483647 h 60"/>
                <a:gd name="T38" fmla="*/ 2147483647 w 102"/>
                <a:gd name="T39" fmla="*/ 2147483647 h 60"/>
                <a:gd name="T40" fmla="*/ 2147483647 w 102"/>
                <a:gd name="T41" fmla="*/ 2147483647 h 60"/>
                <a:gd name="T42" fmla="*/ 2147483647 w 102"/>
                <a:gd name="T43" fmla="*/ 2147483647 h 60"/>
                <a:gd name="T44" fmla="*/ 2147483647 w 102"/>
                <a:gd name="T45" fmla="*/ 2147483647 h 60"/>
                <a:gd name="T46" fmla="*/ 0 w 102"/>
                <a:gd name="T47" fmla="*/ 2147483647 h 60"/>
                <a:gd name="T48" fmla="*/ 2147483647 w 102"/>
                <a:gd name="T49" fmla="*/ 2147483647 h 60"/>
                <a:gd name="T50" fmla="*/ 2147483647 w 102"/>
                <a:gd name="T51" fmla="*/ 2147483647 h 60"/>
                <a:gd name="T52" fmla="*/ 2147483647 w 102"/>
                <a:gd name="T53" fmla="*/ 2147483647 h 60"/>
                <a:gd name="T54" fmla="*/ 2147483647 w 102"/>
                <a:gd name="T55" fmla="*/ 2147483647 h 60"/>
                <a:gd name="T56" fmla="*/ 2147483647 w 102"/>
                <a:gd name="T57" fmla="*/ 2147483647 h 60"/>
                <a:gd name="T58" fmla="*/ 2147483647 w 102"/>
                <a:gd name="T59" fmla="*/ 2147483647 h 60"/>
                <a:gd name="T60" fmla="*/ 2147483647 w 102"/>
                <a:gd name="T61" fmla="*/ 2147483647 h 60"/>
                <a:gd name="T62" fmla="*/ 2147483647 w 102"/>
                <a:gd name="T63" fmla="*/ 2147483647 h 60"/>
                <a:gd name="T64" fmla="*/ 2147483647 w 102"/>
                <a:gd name="T65" fmla="*/ 0 h 60"/>
                <a:gd name="T66" fmla="*/ 2147483647 w 102"/>
                <a:gd name="T67" fmla="*/ 0 h 60"/>
                <a:gd name="T68" fmla="*/ 2147483647 w 102"/>
                <a:gd name="T69" fmla="*/ 0 h 60"/>
                <a:gd name="T70" fmla="*/ 2147483647 w 102"/>
                <a:gd name="T71" fmla="*/ 0 h 60"/>
                <a:gd name="T72" fmla="*/ 2147483647 w 102"/>
                <a:gd name="T73" fmla="*/ 0 h 60"/>
                <a:gd name="T74" fmla="*/ 2147483647 w 102"/>
                <a:gd name="T75" fmla="*/ 0 h 60"/>
                <a:gd name="T76" fmla="*/ 2147483647 w 102"/>
                <a:gd name="T77" fmla="*/ 2147483647 h 60"/>
                <a:gd name="T78" fmla="*/ 2147483647 w 102"/>
                <a:gd name="T79" fmla="*/ 2147483647 h 60"/>
                <a:gd name="T80" fmla="*/ 2147483647 w 102"/>
                <a:gd name="T81" fmla="*/ 2147483647 h 60"/>
                <a:gd name="T82" fmla="*/ 2147483647 w 102"/>
                <a:gd name="T83" fmla="*/ 2147483647 h 60"/>
                <a:gd name="T84" fmla="*/ 2147483647 w 102"/>
                <a:gd name="T85" fmla="*/ 2147483647 h 60"/>
                <a:gd name="T86" fmla="*/ 2147483647 w 102"/>
                <a:gd name="T87" fmla="*/ 2147483647 h 60"/>
                <a:gd name="T88" fmla="*/ 2147483647 w 102"/>
                <a:gd name="T89" fmla="*/ 2147483647 h 60"/>
                <a:gd name="T90" fmla="*/ 2147483647 w 102"/>
                <a:gd name="T91" fmla="*/ 2147483647 h 60"/>
                <a:gd name="T92" fmla="*/ 2147483647 w 102"/>
                <a:gd name="T93" fmla="*/ 2147483647 h 60"/>
                <a:gd name="T94" fmla="*/ 2147483647 w 102"/>
                <a:gd name="T95" fmla="*/ 2147483647 h 60"/>
                <a:gd name="T96" fmla="*/ 2147483647 w 102"/>
                <a:gd name="T97" fmla="*/ 2147483647 h 60"/>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0" t="0" r="r" b="b"/>
              <a:pathLst>
                <a:path w="102" h="60">
                  <a:moveTo>
                    <a:pt x="76" y="40"/>
                  </a:moveTo>
                  <a:lnTo>
                    <a:pt x="75" y="41"/>
                  </a:lnTo>
                  <a:lnTo>
                    <a:pt x="72" y="45"/>
                  </a:lnTo>
                  <a:lnTo>
                    <a:pt x="68" y="46"/>
                  </a:lnTo>
                  <a:lnTo>
                    <a:pt x="66" y="42"/>
                  </a:lnTo>
                  <a:lnTo>
                    <a:pt x="64" y="35"/>
                  </a:lnTo>
                  <a:lnTo>
                    <a:pt x="61" y="30"/>
                  </a:lnTo>
                  <a:lnTo>
                    <a:pt x="58" y="27"/>
                  </a:lnTo>
                  <a:lnTo>
                    <a:pt x="56" y="31"/>
                  </a:lnTo>
                  <a:lnTo>
                    <a:pt x="55" y="38"/>
                  </a:lnTo>
                  <a:lnTo>
                    <a:pt x="55" y="44"/>
                  </a:lnTo>
                  <a:lnTo>
                    <a:pt x="53" y="47"/>
                  </a:lnTo>
                  <a:lnTo>
                    <a:pt x="48" y="47"/>
                  </a:lnTo>
                  <a:lnTo>
                    <a:pt x="42" y="47"/>
                  </a:lnTo>
                  <a:lnTo>
                    <a:pt x="38" y="52"/>
                  </a:lnTo>
                  <a:lnTo>
                    <a:pt x="38" y="57"/>
                  </a:lnTo>
                  <a:lnTo>
                    <a:pt x="38" y="60"/>
                  </a:lnTo>
                  <a:lnTo>
                    <a:pt x="37" y="57"/>
                  </a:lnTo>
                  <a:lnTo>
                    <a:pt x="33" y="54"/>
                  </a:lnTo>
                  <a:lnTo>
                    <a:pt x="27" y="50"/>
                  </a:lnTo>
                  <a:lnTo>
                    <a:pt x="22" y="48"/>
                  </a:lnTo>
                  <a:lnTo>
                    <a:pt x="15" y="48"/>
                  </a:lnTo>
                  <a:lnTo>
                    <a:pt x="6" y="48"/>
                  </a:lnTo>
                  <a:lnTo>
                    <a:pt x="0" y="46"/>
                  </a:lnTo>
                  <a:lnTo>
                    <a:pt x="4" y="40"/>
                  </a:lnTo>
                  <a:lnTo>
                    <a:pt x="11" y="34"/>
                  </a:lnTo>
                  <a:lnTo>
                    <a:pt x="17" y="30"/>
                  </a:lnTo>
                  <a:lnTo>
                    <a:pt x="23" y="25"/>
                  </a:lnTo>
                  <a:lnTo>
                    <a:pt x="35" y="19"/>
                  </a:lnTo>
                  <a:lnTo>
                    <a:pt x="46" y="12"/>
                  </a:lnTo>
                  <a:lnTo>
                    <a:pt x="55" y="7"/>
                  </a:lnTo>
                  <a:lnTo>
                    <a:pt x="60" y="2"/>
                  </a:lnTo>
                  <a:lnTo>
                    <a:pt x="68" y="0"/>
                  </a:lnTo>
                  <a:lnTo>
                    <a:pt x="76" y="0"/>
                  </a:lnTo>
                  <a:lnTo>
                    <a:pt x="80" y="0"/>
                  </a:lnTo>
                  <a:lnTo>
                    <a:pt x="83" y="0"/>
                  </a:lnTo>
                  <a:lnTo>
                    <a:pt x="87" y="0"/>
                  </a:lnTo>
                  <a:lnTo>
                    <a:pt x="93" y="0"/>
                  </a:lnTo>
                  <a:lnTo>
                    <a:pt x="98" y="2"/>
                  </a:lnTo>
                  <a:lnTo>
                    <a:pt x="102" y="6"/>
                  </a:lnTo>
                  <a:lnTo>
                    <a:pt x="99" y="10"/>
                  </a:lnTo>
                  <a:lnTo>
                    <a:pt x="95" y="15"/>
                  </a:lnTo>
                  <a:lnTo>
                    <a:pt x="93" y="17"/>
                  </a:lnTo>
                  <a:lnTo>
                    <a:pt x="93" y="19"/>
                  </a:lnTo>
                  <a:lnTo>
                    <a:pt x="91" y="24"/>
                  </a:lnTo>
                  <a:lnTo>
                    <a:pt x="89" y="31"/>
                  </a:lnTo>
                  <a:lnTo>
                    <a:pt x="86" y="35"/>
                  </a:lnTo>
                  <a:lnTo>
                    <a:pt x="81" y="39"/>
                  </a:lnTo>
                  <a:lnTo>
                    <a:pt x="76" y="40"/>
                  </a:lnTo>
                  <a:close/>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solidFill>
                  <a:srgbClr val="FFFFFF"/>
                </a:solidFill>
              </a:endParaRPr>
            </a:p>
          </p:txBody>
        </p:sp>
        <p:sp>
          <p:nvSpPr>
            <p:cNvPr id="547" name="Freeform 546"/>
            <p:cNvSpPr>
              <a:spLocks/>
            </p:cNvSpPr>
            <p:nvPr/>
          </p:nvSpPr>
          <p:spPr bwMode="auto">
            <a:xfrm>
              <a:off x="2587694" y="1707690"/>
              <a:ext cx="99811" cy="84797"/>
            </a:xfrm>
            <a:custGeom>
              <a:avLst/>
              <a:gdLst>
                <a:gd name="T0" fmla="*/ 2147483647 w 86"/>
                <a:gd name="T1" fmla="*/ 2147483647 h 80"/>
                <a:gd name="T2" fmla="*/ 2147483647 w 86"/>
                <a:gd name="T3" fmla="*/ 0 h 80"/>
                <a:gd name="T4" fmla="*/ 2147483647 w 86"/>
                <a:gd name="T5" fmla="*/ 2147483647 h 80"/>
                <a:gd name="T6" fmla="*/ 2147483647 w 86"/>
                <a:gd name="T7" fmla="*/ 2147483647 h 80"/>
                <a:gd name="T8" fmla="*/ 2147483647 w 86"/>
                <a:gd name="T9" fmla="*/ 2147483647 h 80"/>
                <a:gd name="T10" fmla="*/ 2147483647 w 86"/>
                <a:gd name="T11" fmla="*/ 2147483647 h 80"/>
                <a:gd name="T12" fmla="*/ 2147483647 w 86"/>
                <a:gd name="T13" fmla="*/ 2147483647 h 80"/>
                <a:gd name="T14" fmla="*/ 2147483647 w 86"/>
                <a:gd name="T15" fmla="*/ 2147483647 h 80"/>
                <a:gd name="T16" fmla="*/ 2147483647 w 86"/>
                <a:gd name="T17" fmla="*/ 2147483647 h 80"/>
                <a:gd name="T18" fmla="*/ 2147483647 w 86"/>
                <a:gd name="T19" fmla="*/ 2147483647 h 80"/>
                <a:gd name="T20" fmla="*/ 2147483647 w 86"/>
                <a:gd name="T21" fmla="*/ 2147483647 h 80"/>
                <a:gd name="T22" fmla="*/ 2147483647 w 86"/>
                <a:gd name="T23" fmla="*/ 2147483647 h 80"/>
                <a:gd name="T24" fmla="*/ 2147483647 w 86"/>
                <a:gd name="T25" fmla="*/ 2147483647 h 80"/>
                <a:gd name="T26" fmla="*/ 2147483647 w 86"/>
                <a:gd name="T27" fmla="*/ 2147483647 h 80"/>
                <a:gd name="T28" fmla="*/ 2147483647 w 86"/>
                <a:gd name="T29" fmla="*/ 2147483647 h 80"/>
                <a:gd name="T30" fmla="*/ 2147483647 w 86"/>
                <a:gd name="T31" fmla="*/ 2147483647 h 80"/>
                <a:gd name="T32" fmla="*/ 2147483647 w 86"/>
                <a:gd name="T33" fmla="*/ 2147483647 h 80"/>
                <a:gd name="T34" fmla="*/ 2147483647 w 86"/>
                <a:gd name="T35" fmla="*/ 2147483647 h 80"/>
                <a:gd name="T36" fmla="*/ 2147483647 w 86"/>
                <a:gd name="T37" fmla="*/ 2147483647 h 80"/>
                <a:gd name="T38" fmla="*/ 2147483647 w 86"/>
                <a:gd name="T39" fmla="*/ 2147483647 h 80"/>
                <a:gd name="T40" fmla="*/ 2147483647 w 86"/>
                <a:gd name="T41" fmla="*/ 2147483647 h 80"/>
                <a:gd name="T42" fmla="*/ 2147483647 w 86"/>
                <a:gd name="T43" fmla="*/ 2147483647 h 80"/>
                <a:gd name="T44" fmla="*/ 2147483647 w 86"/>
                <a:gd name="T45" fmla="*/ 2147483647 h 80"/>
                <a:gd name="T46" fmla="*/ 2147483647 w 86"/>
                <a:gd name="T47" fmla="*/ 2147483647 h 80"/>
                <a:gd name="T48" fmla="*/ 2147483647 w 86"/>
                <a:gd name="T49" fmla="*/ 2147483647 h 80"/>
                <a:gd name="T50" fmla="*/ 2147483647 w 86"/>
                <a:gd name="T51" fmla="*/ 2147483647 h 80"/>
                <a:gd name="T52" fmla="*/ 2147483647 w 86"/>
                <a:gd name="T53" fmla="*/ 2147483647 h 80"/>
                <a:gd name="T54" fmla="*/ 2147483647 w 86"/>
                <a:gd name="T55" fmla="*/ 2147483647 h 80"/>
                <a:gd name="T56" fmla="*/ 2147483647 w 86"/>
                <a:gd name="T57" fmla="*/ 2147483647 h 80"/>
                <a:gd name="T58" fmla="*/ 2147483647 w 86"/>
                <a:gd name="T59" fmla="*/ 2147483647 h 80"/>
                <a:gd name="T60" fmla="*/ 2147483647 w 86"/>
                <a:gd name="T61" fmla="*/ 2147483647 h 80"/>
                <a:gd name="T62" fmla="*/ 2147483647 w 86"/>
                <a:gd name="T63" fmla="*/ 2147483647 h 80"/>
                <a:gd name="T64" fmla="*/ 2147483647 w 86"/>
                <a:gd name="T65" fmla="*/ 2147483647 h 80"/>
                <a:gd name="T66" fmla="*/ 2147483647 w 86"/>
                <a:gd name="T67" fmla="*/ 2147483647 h 80"/>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0" t="0" r="r" b="b"/>
              <a:pathLst>
                <a:path w="86" h="80">
                  <a:moveTo>
                    <a:pt x="20" y="16"/>
                  </a:moveTo>
                  <a:lnTo>
                    <a:pt x="17" y="12"/>
                  </a:lnTo>
                  <a:lnTo>
                    <a:pt x="10" y="5"/>
                  </a:lnTo>
                  <a:lnTo>
                    <a:pt x="3" y="0"/>
                  </a:lnTo>
                  <a:lnTo>
                    <a:pt x="0" y="2"/>
                  </a:lnTo>
                  <a:lnTo>
                    <a:pt x="1" y="9"/>
                  </a:lnTo>
                  <a:lnTo>
                    <a:pt x="2" y="15"/>
                  </a:lnTo>
                  <a:lnTo>
                    <a:pt x="3" y="22"/>
                  </a:lnTo>
                  <a:lnTo>
                    <a:pt x="4" y="27"/>
                  </a:lnTo>
                  <a:lnTo>
                    <a:pt x="5" y="33"/>
                  </a:lnTo>
                  <a:lnTo>
                    <a:pt x="8" y="38"/>
                  </a:lnTo>
                  <a:lnTo>
                    <a:pt x="11" y="41"/>
                  </a:lnTo>
                  <a:lnTo>
                    <a:pt x="15" y="42"/>
                  </a:lnTo>
                  <a:lnTo>
                    <a:pt x="18" y="42"/>
                  </a:lnTo>
                  <a:lnTo>
                    <a:pt x="22" y="42"/>
                  </a:lnTo>
                  <a:lnTo>
                    <a:pt x="24" y="43"/>
                  </a:lnTo>
                  <a:lnTo>
                    <a:pt x="23" y="47"/>
                  </a:lnTo>
                  <a:lnTo>
                    <a:pt x="20" y="52"/>
                  </a:lnTo>
                  <a:lnTo>
                    <a:pt x="22" y="54"/>
                  </a:lnTo>
                  <a:lnTo>
                    <a:pt x="24" y="54"/>
                  </a:lnTo>
                  <a:lnTo>
                    <a:pt x="31" y="54"/>
                  </a:lnTo>
                  <a:lnTo>
                    <a:pt x="38" y="53"/>
                  </a:lnTo>
                  <a:lnTo>
                    <a:pt x="41" y="53"/>
                  </a:lnTo>
                  <a:lnTo>
                    <a:pt x="42" y="54"/>
                  </a:lnTo>
                  <a:lnTo>
                    <a:pt x="42" y="58"/>
                  </a:lnTo>
                  <a:lnTo>
                    <a:pt x="40" y="65"/>
                  </a:lnTo>
                  <a:lnTo>
                    <a:pt x="38" y="73"/>
                  </a:lnTo>
                  <a:lnTo>
                    <a:pt x="38" y="79"/>
                  </a:lnTo>
                  <a:lnTo>
                    <a:pt x="43" y="80"/>
                  </a:lnTo>
                  <a:lnTo>
                    <a:pt x="54" y="77"/>
                  </a:lnTo>
                  <a:lnTo>
                    <a:pt x="64" y="72"/>
                  </a:lnTo>
                  <a:lnTo>
                    <a:pt x="72" y="66"/>
                  </a:lnTo>
                  <a:lnTo>
                    <a:pt x="76" y="64"/>
                  </a:lnTo>
                  <a:lnTo>
                    <a:pt x="75" y="62"/>
                  </a:lnTo>
                  <a:lnTo>
                    <a:pt x="72" y="57"/>
                  </a:lnTo>
                  <a:lnTo>
                    <a:pt x="72" y="54"/>
                  </a:lnTo>
                  <a:lnTo>
                    <a:pt x="75" y="54"/>
                  </a:lnTo>
                  <a:lnTo>
                    <a:pt x="79" y="56"/>
                  </a:lnTo>
                  <a:lnTo>
                    <a:pt x="84" y="58"/>
                  </a:lnTo>
                  <a:lnTo>
                    <a:pt x="86" y="57"/>
                  </a:lnTo>
                  <a:lnTo>
                    <a:pt x="83" y="50"/>
                  </a:lnTo>
                  <a:lnTo>
                    <a:pt x="77" y="42"/>
                  </a:lnTo>
                  <a:lnTo>
                    <a:pt x="72" y="39"/>
                  </a:lnTo>
                  <a:lnTo>
                    <a:pt x="71" y="37"/>
                  </a:lnTo>
                  <a:lnTo>
                    <a:pt x="72" y="31"/>
                  </a:lnTo>
                  <a:lnTo>
                    <a:pt x="76" y="22"/>
                  </a:lnTo>
                  <a:lnTo>
                    <a:pt x="77" y="15"/>
                  </a:lnTo>
                  <a:lnTo>
                    <a:pt x="76" y="9"/>
                  </a:lnTo>
                  <a:lnTo>
                    <a:pt x="71" y="7"/>
                  </a:lnTo>
                  <a:lnTo>
                    <a:pt x="65" y="8"/>
                  </a:lnTo>
                  <a:lnTo>
                    <a:pt x="64" y="10"/>
                  </a:lnTo>
                  <a:lnTo>
                    <a:pt x="63" y="12"/>
                  </a:lnTo>
                  <a:lnTo>
                    <a:pt x="60" y="11"/>
                  </a:lnTo>
                  <a:lnTo>
                    <a:pt x="55" y="8"/>
                  </a:lnTo>
                  <a:lnTo>
                    <a:pt x="50" y="3"/>
                  </a:lnTo>
                  <a:lnTo>
                    <a:pt x="47" y="2"/>
                  </a:lnTo>
                  <a:lnTo>
                    <a:pt x="45" y="3"/>
                  </a:lnTo>
                  <a:lnTo>
                    <a:pt x="45" y="7"/>
                  </a:lnTo>
                  <a:lnTo>
                    <a:pt x="47" y="11"/>
                  </a:lnTo>
                  <a:lnTo>
                    <a:pt x="48" y="13"/>
                  </a:lnTo>
                  <a:lnTo>
                    <a:pt x="47" y="16"/>
                  </a:lnTo>
                  <a:lnTo>
                    <a:pt x="43" y="15"/>
                  </a:lnTo>
                  <a:lnTo>
                    <a:pt x="39" y="11"/>
                  </a:lnTo>
                  <a:lnTo>
                    <a:pt x="35" y="9"/>
                  </a:lnTo>
                  <a:lnTo>
                    <a:pt x="32" y="11"/>
                  </a:lnTo>
                  <a:lnTo>
                    <a:pt x="28" y="15"/>
                  </a:lnTo>
                  <a:lnTo>
                    <a:pt x="25" y="16"/>
                  </a:lnTo>
                  <a:lnTo>
                    <a:pt x="22" y="16"/>
                  </a:lnTo>
                  <a:lnTo>
                    <a:pt x="20" y="16"/>
                  </a:lnTo>
                  <a:close/>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solidFill>
                  <a:srgbClr val="FFFFFF"/>
                </a:solidFill>
              </a:endParaRPr>
            </a:p>
          </p:txBody>
        </p:sp>
        <p:sp>
          <p:nvSpPr>
            <p:cNvPr id="548" name="Freeform 547"/>
            <p:cNvSpPr>
              <a:spLocks/>
            </p:cNvSpPr>
            <p:nvPr/>
          </p:nvSpPr>
          <p:spPr bwMode="auto">
            <a:xfrm>
              <a:off x="2689226" y="1759233"/>
              <a:ext cx="39580" cy="48219"/>
            </a:xfrm>
            <a:custGeom>
              <a:avLst/>
              <a:gdLst>
                <a:gd name="T0" fmla="*/ 2147483647 w 34"/>
                <a:gd name="T1" fmla="*/ 2147483647 h 46"/>
                <a:gd name="T2" fmla="*/ 2147483647 w 34"/>
                <a:gd name="T3" fmla="*/ 2147483647 h 46"/>
                <a:gd name="T4" fmla="*/ 2147483647 w 34"/>
                <a:gd name="T5" fmla="*/ 2147483647 h 46"/>
                <a:gd name="T6" fmla="*/ 2147483647 w 34"/>
                <a:gd name="T7" fmla="*/ 2147483647 h 46"/>
                <a:gd name="T8" fmla="*/ 2147483647 w 34"/>
                <a:gd name="T9" fmla="*/ 2147483647 h 46"/>
                <a:gd name="T10" fmla="*/ 2147483647 w 34"/>
                <a:gd name="T11" fmla="*/ 2147483647 h 46"/>
                <a:gd name="T12" fmla="*/ 2147483647 w 34"/>
                <a:gd name="T13" fmla="*/ 2147483647 h 46"/>
                <a:gd name="T14" fmla="*/ 0 w 34"/>
                <a:gd name="T15" fmla="*/ 2147483647 h 46"/>
                <a:gd name="T16" fmla="*/ 2147483647 w 34"/>
                <a:gd name="T17" fmla="*/ 2147483647 h 46"/>
                <a:gd name="T18" fmla="*/ 2147483647 w 34"/>
                <a:gd name="T19" fmla="*/ 2147483647 h 46"/>
                <a:gd name="T20" fmla="*/ 2147483647 w 34"/>
                <a:gd name="T21" fmla="*/ 2147483647 h 46"/>
                <a:gd name="T22" fmla="*/ 2147483647 w 34"/>
                <a:gd name="T23" fmla="*/ 2147483647 h 46"/>
                <a:gd name="T24" fmla="*/ 2147483647 w 34"/>
                <a:gd name="T25" fmla="*/ 2147483647 h 46"/>
                <a:gd name="T26" fmla="*/ 2147483647 w 34"/>
                <a:gd name="T27" fmla="*/ 2147483647 h 46"/>
                <a:gd name="T28" fmla="*/ 2147483647 w 34"/>
                <a:gd name="T29" fmla="*/ 2147483647 h 46"/>
                <a:gd name="T30" fmla="*/ 2147483647 w 34"/>
                <a:gd name="T31" fmla="*/ 2147483647 h 46"/>
                <a:gd name="T32" fmla="*/ 2147483647 w 34"/>
                <a:gd name="T33" fmla="*/ 2147483647 h 46"/>
                <a:gd name="T34" fmla="*/ 2147483647 w 34"/>
                <a:gd name="T35" fmla="*/ 2147483647 h 46"/>
                <a:gd name="T36" fmla="*/ 2147483647 w 34"/>
                <a:gd name="T37" fmla="*/ 2147483647 h 46"/>
                <a:gd name="T38" fmla="*/ 2147483647 w 34"/>
                <a:gd name="T39" fmla="*/ 2147483647 h 46"/>
                <a:gd name="T40" fmla="*/ 2147483647 w 34"/>
                <a:gd name="T41" fmla="*/ 2147483647 h 46"/>
                <a:gd name="T42" fmla="*/ 2147483647 w 34"/>
                <a:gd name="T43" fmla="*/ 2147483647 h 46"/>
                <a:gd name="T44" fmla="*/ 2147483647 w 34"/>
                <a:gd name="T45" fmla="*/ 2147483647 h 46"/>
                <a:gd name="T46" fmla="*/ 2147483647 w 34"/>
                <a:gd name="T47" fmla="*/ 2147483647 h 46"/>
                <a:gd name="T48" fmla="*/ 2147483647 w 34"/>
                <a:gd name="T49" fmla="*/ 0 h 46"/>
                <a:gd name="T50" fmla="*/ 2147483647 w 34"/>
                <a:gd name="T51" fmla="*/ 0 h 46"/>
                <a:gd name="T52" fmla="*/ 2147483647 w 34"/>
                <a:gd name="T53" fmla="*/ 0 h 46"/>
                <a:gd name="T54" fmla="*/ 2147483647 w 34"/>
                <a:gd name="T55" fmla="*/ 2147483647 h 46"/>
                <a:gd name="T56" fmla="*/ 2147483647 w 34"/>
                <a:gd name="T57" fmla="*/ 2147483647 h 4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34" h="46">
                  <a:moveTo>
                    <a:pt x="14" y="4"/>
                  </a:moveTo>
                  <a:lnTo>
                    <a:pt x="14" y="5"/>
                  </a:lnTo>
                  <a:lnTo>
                    <a:pt x="13" y="7"/>
                  </a:lnTo>
                  <a:lnTo>
                    <a:pt x="11" y="12"/>
                  </a:lnTo>
                  <a:lnTo>
                    <a:pt x="7" y="15"/>
                  </a:lnTo>
                  <a:lnTo>
                    <a:pt x="4" y="18"/>
                  </a:lnTo>
                  <a:lnTo>
                    <a:pt x="1" y="23"/>
                  </a:lnTo>
                  <a:lnTo>
                    <a:pt x="0" y="28"/>
                  </a:lnTo>
                  <a:lnTo>
                    <a:pt x="3" y="31"/>
                  </a:lnTo>
                  <a:lnTo>
                    <a:pt x="7" y="35"/>
                  </a:lnTo>
                  <a:lnTo>
                    <a:pt x="12" y="37"/>
                  </a:lnTo>
                  <a:lnTo>
                    <a:pt x="16" y="40"/>
                  </a:lnTo>
                  <a:lnTo>
                    <a:pt x="19" y="44"/>
                  </a:lnTo>
                  <a:lnTo>
                    <a:pt x="22" y="46"/>
                  </a:lnTo>
                  <a:lnTo>
                    <a:pt x="27" y="44"/>
                  </a:lnTo>
                  <a:lnTo>
                    <a:pt x="31" y="40"/>
                  </a:lnTo>
                  <a:lnTo>
                    <a:pt x="34" y="35"/>
                  </a:lnTo>
                  <a:lnTo>
                    <a:pt x="34" y="29"/>
                  </a:lnTo>
                  <a:lnTo>
                    <a:pt x="33" y="24"/>
                  </a:lnTo>
                  <a:lnTo>
                    <a:pt x="30" y="20"/>
                  </a:lnTo>
                  <a:lnTo>
                    <a:pt x="30" y="15"/>
                  </a:lnTo>
                  <a:lnTo>
                    <a:pt x="29" y="9"/>
                  </a:lnTo>
                  <a:lnTo>
                    <a:pt x="27" y="5"/>
                  </a:lnTo>
                  <a:lnTo>
                    <a:pt x="23" y="1"/>
                  </a:lnTo>
                  <a:lnTo>
                    <a:pt x="22" y="0"/>
                  </a:lnTo>
                  <a:lnTo>
                    <a:pt x="21" y="0"/>
                  </a:lnTo>
                  <a:lnTo>
                    <a:pt x="19" y="0"/>
                  </a:lnTo>
                  <a:lnTo>
                    <a:pt x="16" y="1"/>
                  </a:lnTo>
                  <a:lnTo>
                    <a:pt x="14" y="4"/>
                  </a:lnTo>
                  <a:close/>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solidFill>
                  <a:srgbClr val="FFFFFF"/>
                </a:solidFill>
              </a:endParaRPr>
            </a:p>
          </p:txBody>
        </p:sp>
        <p:sp>
          <p:nvSpPr>
            <p:cNvPr id="549" name="Freeform 548"/>
            <p:cNvSpPr>
              <a:spLocks/>
            </p:cNvSpPr>
            <p:nvPr/>
          </p:nvSpPr>
          <p:spPr bwMode="auto">
            <a:xfrm>
              <a:off x="2678902" y="1692725"/>
              <a:ext cx="234039" cy="108076"/>
            </a:xfrm>
            <a:custGeom>
              <a:avLst/>
              <a:gdLst>
                <a:gd name="T0" fmla="*/ 2147483647 w 202"/>
                <a:gd name="T1" fmla="*/ 2147483647 h 100"/>
                <a:gd name="T2" fmla="*/ 2147483647 w 202"/>
                <a:gd name="T3" fmla="*/ 2147483647 h 100"/>
                <a:gd name="T4" fmla="*/ 2147483647 w 202"/>
                <a:gd name="T5" fmla="*/ 2147483647 h 100"/>
                <a:gd name="T6" fmla="*/ 2147483647 w 202"/>
                <a:gd name="T7" fmla="*/ 2147483647 h 100"/>
                <a:gd name="T8" fmla="*/ 2147483647 w 202"/>
                <a:gd name="T9" fmla="*/ 2147483647 h 100"/>
                <a:gd name="T10" fmla="*/ 2147483647 w 202"/>
                <a:gd name="T11" fmla="*/ 2147483647 h 100"/>
                <a:gd name="T12" fmla="*/ 2147483647 w 202"/>
                <a:gd name="T13" fmla="*/ 2147483647 h 100"/>
                <a:gd name="T14" fmla="*/ 2147483647 w 202"/>
                <a:gd name="T15" fmla="*/ 2147483647 h 100"/>
                <a:gd name="T16" fmla="*/ 2147483647 w 202"/>
                <a:gd name="T17" fmla="*/ 2147483647 h 100"/>
                <a:gd name="T18" fmla="*/ 2147483647 w 202"/>
                <a:gd name="T19" fmla="*/ 2147483647 h 100"/>
                <a:gd name="T20" fmla="*/ 2147483647 w 202"/>
                <a:gd name="T21" fmla="*/ 2147483647 h 100"/>
                <a:gd name="T22" fmla="*/ 2147483647 w 202"/>
                <a:gd name="T23" fmla="*/ 2147483647 h 100"/>
                <a:gd name="T24" fmla="*/ 2147483647 w 202"/>
                <a:gd name="T25" fmla="*/ 2147483647 h 100"/>
                <a:gd name="T26" fmla="*/ 2147483647 w 202"/>
                <a:gd name="T27" fmla="*/ 2147483647 h 100"/>
                <a:gd name="T28" fmla="*/ 2147483647 w 202"/>
                <a:gd name="T29" fmla="*/ 2147483647 h 100"/>
                <a:gd name="T30" fmla="*/ 2147483647 w 202"/>
                <a:gd name="T31" fmla="*/ 2147483647 h 100"/>
                <a:gd name="T32" fmla="*/ 2147483647 w 202"/>
                <a:gd name="T33" fmla="*/ 2147483647 h 100"/>
                <a:gd name="T34" fmla="*/ 2147483647 w 202"/>
                <a:gd name="T35" fmla="*/ 2147483647 h 100"/>
                <a:gd name="T36" fmla="*/ 2147483647 w 202"/>
                <a:gd name="T37" fmla="*/ 2147483647 h 100"/>
                <a:gd name="T38" fmla="*/ 2147483647 w 202"/>
                <a:gd name="T39" fmla="*/ 2147483647 h 100"/>
                <a:gd name="T40" fmla="*/ 2147483647 w 202"/>
                <a:gd name="T41" fmla="*/ 2147483647 h 100"/>
                <a:gd name="T42" fmla="*/ 2147483647 w 202"/>
                <a:gd name="T43" fmla="*/ 2147483647 h 100"/>
                <a:gd name="T44" fmla="*/ 2147483647 w 202"/>
                <a:gd name="T45" fmla="*/ 2147483647 h 100"/>
                <a:gd name="T46" fmla="*/ 2147483647 w 202"/>
                <a:gd name="T47" fmla="*/ 2147483647 h 100"/>
                <a:gd name="T48" fmla="*/ 2147483647 w 202"/>
                <a:gd name="T49" fmla="*/ 2147483647 h 100"/>
                <a:gd name="T50" fmla="*/ 2147483647 w 202"/>
                <a:gd name="T51" fmla="*/ 2147483647 h 100"/>
                <a:gd name="T52" fmla="*/ 2147483647 w 202"/>
                <a:gd name="T53" fmla="*/ 2147483647 h 100"/>
                <a:gd name="T54" fmla="*/ 0 w 202"/>
                <a:gd name="T55" fmla="*/ 2147483647 h 100"/>
                <a:gd name="T56" fmla="*/ 2147483647 w 202"/>
                <a:gd name="T57" fmla="*/ 2147483647 h 100"/>
                <a:gd name="T58" fmla="*/ 2147483647 w 202"/>
                <a:gd name="T59" fmla="*/ 0 h 100"/>
                <a:gd name="T60" fmla="*/ 2147483647 w 202"/>
                <a:gd name="T61" fmla="*/ 2147483647 h 100"/>
                <a:gd name="T62" fmla="*/ 2147483647 w 202"/>
                <a:gd name="T63" fmla="*/ 2147483647 h 100"/>
                <a:gd name="T64" fmla="*/ 2147483647 w 202"/>
                <a:gd name="T65" fmla="*/ 2147483647 h 100"/>
                <a:gd name="T66" fmla="*/ 2147483647 w 202"/>
                <a:gd name="T67" fmla="*/ 2147483647 h 100"/>
                <a:gd name="T68" fmla="*/ 2147483647 w 202"/>
                <a:gd name="T69" fmla="*/ 2147483647 h 100"/>
                <a:gd name="T70" fmla="*/ 2147483647 w 202"/>
                <a:gd name="T71" fmla="*/ 2147483647 h 100"/>
                <a:gd name="T72" fmla="*/ 2147483647 w 202"/>
                <a:gd name="T73" fmla="*/ 2147483647 h 100"/>
                <a:gd name="T74" fmla="*/ 2147483647 w 202"/>
                <a:gd name="T75" fmla="*/ 2147483647 h 100"/>
                <a:gd name="T76" fmla="*/ 2147483647 w 202"/>
                <a:gd name="T77" fmla="*/ 2147483647 h 100"/>
                <a:gd name="T78" fmla="*/ 2147483647 w 202"/>
                <a:gd name="T79" fmla="*/ 2147483647 h 100"/>
                <a:gd name="T80" fmla="*/ 2147483647 w 202"/>
                <a:gd name="T81" fmla="*/ 2147483647 h 100"/>
                <a:gd name="T82" fmla="*/ 2147483647 w 202"/>
                <a:gd name="T83" fmla="*/ 2147483647 h 100"/>
                <a:gd name="T84" fmla="*/ 2147483647 w 202"/>
                <a:gd name="T85" fmla="*/ 2147483647 h 100"/>
                <a:gd name="T86" fmla="*/ 2147483647 w 202"/>
                <a:gd name="T87" fmla="*/ 2147483647 h 100"/>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0" t="0" r="r" b="b"/>
              <a:pathLst>
                <a:path w="202" h="100">
                  <a:moveTo>
                    <a:pt x="166" y="28"/>
                  </a:moveTo>
                  <a:lnTo>
                    <a:pt x="169" y="29"/>
                  </a:lnTo>
                  <a:lnTo>
                    <a:pt x="176" y="30"/>
                  </a:lnTo>
                  <a:lnTo>
                    <a:pt x="184" y="33"/>
                  </a:lnTo>
                  <a:lnTo>
                    <a:pt x="191" y="37"/>
                  </a:lnTo>
                  <a:lnTo>
                    <a:pt x="196" y="41"/>
                  </a:lnTo>
                  <a:lnTo>
                    <a:pt x="198" y="46"/>
                  </a:lnTo>
                  <a:lnTo>
                    <a:pt x="201" y="52"/>
                  </a:lnTo>
                  <a:lnTo>
                    <a:pt x="201" y="60"/>
                  </a:lnTo>
                  <a:lnTo>
                    <a:pt x="201" y="67"/>
                  </a:lnTo>
                  <a:lnTo>
                    <a:pt x="202" y="69"/>
                  </a:lnTo>
                  <a:lnTo>
                    <a:pt x="201" y="73"/>
                  </a:lnTo>
                  <a:lnTo>
                    <a:pt x="196" y="76"/>
                  </a:lnTo>
                  <a:lnTo>
                    <a:pt x="190" y="81"/>
                  </a:lnTo>
                  <a:lnTo>
                    <a:pt x="186" y="84"/>
                  </a:lnTo>
                  <a:lnTo>
                    <a:pt x="180" y="85"/>
                  </a:lnTo>
                  <a:lnTo>
                    <a:pt x="172" y="85"/>
                  </a:lnTo>
                  <a:lnTo>
                    <a:pt x="166" y="84"/>
                  </a:lnTo>
                  <a:lnTo>
                    <a:pt x="163" y="83"/>
                  </a:lnTo>
                  <a:lnTo>
                    <a:pt x="160" y="84"/>
                  </a:lnTo>
                  <a:lnTo>
                    <a:pt x="156" y="88"/>
                  </a:lnTo>
                  <a:lnTo>
                    <a:pt x="152" y="90"/>
                  </a:lnTo>
                  <a:lnTo>
                    <a:pt x="148" y="91"/>
                  </a:lnTo>
                  <a:lnTo>
                    <a:pt x="142" y="92"/>
                  </a:lnTo>
                  <a:lnTo>
                    <a:pt x="136" y="92"/>
                  </a:lnTo>
                  <a:lnTo>
                    <a:pt x="130" y="93"/>
                  </a:lnTo>
                  <a:lnTo>
                    <a:pt x="125" y="93"/>
                  </a:lnTo>
                  <a:lnTo>
                    <a:pt x="120" y="94"/>
                  </a:lnTo>
                  <a:lnTo>
                    <a:pt x="116" y="96"/>
                  </a:lnTo>
                  <a:lnTo>
                    <a:pt x="111" y="98"/>
                  </a:lnTo>
                  <a:lnTo>
                    <a:pt x="106" y="99"/>
                  </a:lnTo>
                  <a:lnTo>
                    <a:pt x="100" y="100"/>
                  </a:lnTo>
                  <a:lnTo>
                    <a:pt x="92" y="100"/>
                  </a:lnTo>
                  <a:lnTo>
                    <a:pt x="84" y="99"/>
                  </a:lnTo>
                  <a:lnTo>
                    <a:pt x="77" y="99"/>
                  </a:lnTo>
                  <a:lnTo>
                    <a:pt x="73" y="97"/>
                  </a:lnTo>
                  <a:lnTo>
                    <a:pt x="68" y="93"/>
                  </a:lnTo>
                  <a:lnTo>
                    <a:pt x="63" y="90"/>
                  </a:lnTo>
                  <a:lnTo>
                    <a:pt x="58" y="85"/>
                  </a:lnTo>
                  <a:lnTo>
                    <a:pt x="53" y="79"/>
                  </a:lnTo>
                  <a:lnTo>
                    <a:pt x="52" y="71"/>
                  </a:lnTo>
                  <a:lnTo>
                    <a:pt x="53" y="61"/>
                  </a:lnTo>
                  <a:lnTo>
                    <a:pt x="53" y="54"/>
                  </a:lnTo>
                  <a:lnTo>
                    <a:pt x="53" y="48"/>
                  </a:lnTo>
                  <a:lnTo>
                    <a:pt x="51" y="44"/>
                  </a:lnTo>
                  <a:lnTo>
                    <a:pt x="49" y="39"/>
                  </a:lnTo>
                  <a:lnTo>
                    <a:pt x="46" y="35"/>
                  </a:lnTo>
                  <a:lnTo>
                    <a:pt x="42" y="32"/>
                  </a:lnTo>
                  <a:lnTo>
                    <a:pt x="36" y="32"/>
                  </a:lnTo>
                  <a:lnTo>
                    <a:pt x="30" y="33"/>
                  </a:lnTo>
                  <a:lnTo>
                    <a:pt x="28" y="35"/>
                  </a:lnTo>
                  <a:lnTo>
                    <a:pt x="24" y="35"/>
                  </a:lnTo>
                  <a:lnTo>
                    <a:pt x="20" y="31"/>
                  </a:lnTo>
                  <a:lnTo>
                    <a:pt x="12" y="25"/>
                  </a:lnTo>
                  <a:lnTo>
                    <a:pt x="5" y="22"/>
                  </a:lnTo>
                  <a:lnTo>
                    <a:pt x="0" y="16"/>
                  </a:lnTo>
                  <a:lnTo>
                    <a:pt x="1" y="9"/>
                  </a:lnTo>
                  <a:lnTo>
                    <a:pt x="7" y="3"/>
                  </a:lnTo>
                  <a:lnTo>
                    <a:pt x="13" y="0"/>
                  </a:lnTo>
                  <a:lnTo>
                    <a:pt x="19" y="0"/>
                  </a:lnTo>
                  <a:lnTo>
                    <a:pt x="24" y="1"/>
                  </a:lnTo>
                  <a:lnTo>
                    <a:pt x="30" y="6"/>
                  </a:lnTo>
                  <a:lnTo>
                    <a:pt x="34" y="12"/>
                  </a:lnTo>
                  <a:lnTo>
                    <a:pt x="37" y="17"/>
                  </a:lnTo>
                  <a:lnTo>
                    <a:pt x="43" y="21"/>
                  </a:lnTo>
                  <a:lnTo>
                    <a:pt x="49" y="20"/>
                  </a:lnTo>
                  <a:lnTo>
                    <a:pt x="52" y="16"/>
                  </a:lnTo>
                  <a:lnTo>
                    <a:pt x="54" y="13"/>
                  </a:lnTo>
                  <a:lnTo>
                    <a:pt x="59" y="12"/>
                  </a:lnTo>
                  <a:lnTo>
                    <a:pt x="63" y="13"/>
                  </a:lnTo>
                  <a:lnTo>
                    <a:pt x="67" y="13"/>
                  </a:lnTo>
                  <a:lnTo>
                    <a:pt x="69" y="16"/>
                  </a:lnTo>
                  <a:lnTo>
                    <a:pt x="70" y="21"/>
                  </a:lnTo>
                  <a:lnTo>
                    <a:pt x="73" y="29"/>
                  </a:lnTo>
                  <a:lnTo>
                    <a:pt x="80" y="36"/>
                  </a:lnTo>
                  <a:lnTo>
                    <a:pt x="85" y="43"/>
                  </a:lnTo>
                  <a:lnTo>
                    <a:pt x="88" y="50"/>
                  </a:lnTo>
                  <a:lnTo>
                    <a:pt x="91" y="53"/>
                  </a:lnTo>
                  <a:lnTo>
                    <a:pt x="100" y="52"/>
                  </a:lnTo>
                  <a:lnTo>
                    <a:pt x="111" y="51"/>
                  </a:lnTo>
                  <a:lnTo>
                    <a:pt x="119" y="52"/>
                  </a:lnTo>
                  <a:lnTo>
                    <a:pt x="123" y="53"/>
                  </a:lnTo>
                  <a:lnTo>
                    <a:pt x="128" y="51"/>
                  </a:lnTo>
                  <a:lnTo>
                    <a:pt x="133" y="46"/>
                  </a:lnTo>
                  <a:lnTo>
                    <a:pt x="138" y="41"/>
                  </a:lnTo>
                  <a:lnTo>
                    <a:pt x="143" y="37"/>
                  </a:lnTo>
                  <a:lnTo>
                    <a:pt x="149" y="32"/>
                  </a:lnTo>
                  <a:lnTo>
                    <a:pt x="154" y="29"/>
                  </a:lnTo>
                  <a:lnTo>
                    <a:pt x="166" y="28"/>
                  </a:lnTo>
                  <a:close/>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solidFill>
                  <a:srgbClr val="FFFFFF"/>
                </a:solidFill>
              </a:endParaRPr>
            </a:p>
          </p:txBody>
        </p:sp>
        <p:sp>
          <p:nvSpPr>
            <p:cNvPr id="550" name="Freeform 549"/>
            <p:cNvSpPr>
              <a:spLocks/>
            </p:cNvSpPr>
            <p:nvPr/>
          </p:nvSpPr>
          <p:spPr bwMode="auto">
            <a:xfrm>
              <a:off x="2494767" y="1624554"/>
              <a:ext cx="48184" cy="39904"/>
            </a:xfrm>
            <a:custGeom>
              <a:avLst/>
              <a:gdLst>
                <a:gd name="T0" fmla="*/ 2147483647 w 40"/>
                <a:gd name="T1" fmla="*/ 2147483647 h 37"/>
                <a:gd name="T2" fmla="*/ 2147483647 w 40"/>
                <a:gd name="T3" fmla="*/ 2147483647 h 37"/>
                <a:gd name="T4" fmla="*/ 2147483647 w 40"/>
                <a:gd name="T5" fmla="*/ 2147483647 h 37"/>
                <a:gd name="T6" fmla="*/ 2147483647 w 40"/>
                <a:gd name="T7" fmla="*/ 2147483647 h 37"/>
                <a:gd name="T8" fmla="*/ 2147483647 w 40"/>
                <a:gd name="T9" fmla="*/ 2147483647 h 37"/>
                <a:gd name="T10" fmla="*/ 2147483647 w 40"/>
                <a:gd name="T11" fmla="*/ 2147483647 h 37"/>
                <a:gd name="T12" fmla="*/ 2147483647 w 40"/>
                <a:gd name="T13" fmla="*/ 2147483647 h 37"/>
                <a:gd name="T14" fmla="*/ 2147483647 w 40"/>
                <a:gd name="T15" fmla="*/ 2147483647 h 37"/>
                <a:gd name="T16" fmla="*/ 2147483647 w 40"/>
                <a:gd name="T17" fmla="*/ 2147483647 h 37"/>
                <a:gd name="T18" fmla="*/ 2147483647 w 40"/>
                <a:gd name="T19" fmla="*/ 2147483647 h 37"/>
                <a:gd name="T20" fmla="*/ 2147483647 w 40"/>
                <a:gd name="T21" fmla="*/ 2147483647 h 37"/>
                <a:gd name="T22" fmla="*/ 2147483647 w 40"/>
                <a:gd name="T23" fmla="*/ 2147483647 h 37"/>
                <a:gd name="T24" fmla="*/ 2147483647 w 40"/>
                <a:gd name="T25" fmla="*/ 2147483647 h 37"/>
                <a:gd name="T26" fmla="*/ 2147483647 w 40"/>
                <a:gd name="T27" fmla="*/ 2147483647 h 37"/>
                <a:gd name="T28" fmla="*/ 0 w 40"/>
                <a:gd name="T29" fmla="*/ 2147483647 h 37"/>
                <a:gd name="T30" fmla="*/ 2147483647 w 40"/>
                <a:gd name="T31" fmla="*/ 2147483647 h 37"/>
                <a:gd name="T32" fmla="*/ 2147483647 w 40"/>
                <a:gd name="T33" fmla="*/ 2147483647 h 37"/>
                <a:gd name="T34" fmla="*/ 2147483647 w 40"/>
                <a:gd name="T35" fmla="*/ 2147483647 h 37"/>
                <a:gd name="T36" fmla="*/ 2147483647 w 40"/>
                <a:gd name="T37" fmla="*/ 2147483647 h 37"/>
                <a:gd name="T38" fmla="*/ 2147483647 w 40"/>
                <a:gd name="T39" fmla="*/ 0 h 37"/>
                <a:gd name="T40" fmla="*/ 2147483647 w 40"/>
                <a:gd name="T41" fmla="*/ 2147483647 h 37"/>
                <a:gd name="T42" fmla="*/ 2147483647 w 40"/>
                <a:gd name="T43" fmla="*/ 2147483647 h 37"/>
                <a:gd name="T44" fmla="*/ 2147483647 w 40"/>
                <a:gd name="T45" fmla="*/ 2147483647 h 37"/>
                <a:gd name="T46" fmla="*/ 2147483647 w 40"/>
                <a:gd name="T47" fmla="*/ 2147483647 h 37"/>
                <a:gd name="T48" fmla="*/ 2147483647 w 40"/>
                <a:gd name="T49" fmla="*/ 2147483647 h 37"/>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0" t="0" r="r" b="b"/>
              <a:pathLst>
                <a:path w="40" h="37">
                  <a:moveTo>
                    <a:pt x="38" y="20"/>
                  </a:moveTo>
                  <a:lnTo>
                    <a:pt x="37" y="21"/>
                  </a:lnTo>
                  <a:lnTo>
                    <a:pt x="35" y="26"/>
                  </a:lnTo>
                  <a:lnTo>
                    <a:pt x="32" y="30"/>
                  </a:lnTo>
                  <a:lnTo>
                    <a:pt x="28" y="34"/>
                  </a:lnTo>
                  <a:lnTo>
                    <a:pt x="24" y="36"/>
                  </a:lnTo>
                  <a:lnTo>
                    <a:pt x="19" y="37"/>
                  </a:lnTo>
                  <a:lnTo>
                    <a:pt x="14" y="37"/>
                  </a:lnTo>
                  <a:lnTo>
                    <a:pt x="13" y="37"/>
                  </a:lnTo>
                  <a:lnTo>
                    <a:pt x="12" y="36"/>
                  </a:lnTo>
                  <a:lnTo>
                    <a:pt x="11" y="34"/>
                  </a:lnTo>
                  <a:lnTo>
                    <a:pt x="9" y="32"/>
                  </a:lnTo>
                  <a:lnTo>
                    <a:pt x="5" y="28"/>
                  </a:lnTo>
                  <a:lnTo>
                    <a:pt x="2" y="24"/>
                  </a:lnTo>
                  <a:lnTo>
                    <a:pt x="0" y="20"/>
                  </a:lnTo>
                  <a:lnTo>
                    <a:pt x="2" y="17"/>
                  </a:lnTo>
                  <a:lnTo>
                    <a:pt x="6" y="12"/>
                  </a:lnTo>
                  <a:lnTo>
                    <a:pt x="12" y="7"/>
                  </a:lnTo>
                  <a:lnTo>
                    <a:pt x="17" y="3"/>
                  </a:lnTo>
                  <a:lnTo>
                    <a:pt x="20" y="0"/>
                  </a:lnTo>
                  <a:lnTo>
                    <a:pt x="25" y="2"/>
                  </a:lnTo>
                  <a:lnTo>
                    <a:pt x="32" y="4"/>
                  </a:lnTo>
                  <a:lnTo>
                    <a:pt x="37" y="7"/>
                  </a:lnTo>
                  <a:lnTo>
                    <a:pt x="40" y="12"/>
                  </a:lnTo>
                  <a:lnTo>
                    <a:pt x="38" y="20"/>
                  </a:lnTo>
                  <a:close/>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solidFill>
                  <a:srgbClr val="FFFFFF"/>
                </a:solidFill>
              </a:endParaRPr>
            </a:p>
          </p:txBody>
        </p:sp>
        <p:sp>
          <p:nvSpPr>
            <p:cNvPr id="551" name="Freeform 550"/>
            <p:cNvSpPr>
              <a:spLocks/>
            </p:cNvSpPr>
            <p:nvPr/>
          </p:nvSpPr>
          <p:spPr bwMode="auto">
            <a:xfrm flipV="1">
              <a:off x="2678902" y="1371824"/>
              <a:ext cx="234039" cy="339192"/>
            </a:xfrm>
            <a:custGeom>
              <a:avLst/>
              <a:gdLst>
                <a:gd name="T0" fmla="*/ 2147483647 w 201"/>
                <a:gd name="T1" fmla="*/ 2147483647 h 319"/>
                <a:gd name="T2" fmla="*/ 2147483647 w 201"/>
                <a:gd name="T3" fmla="*/ 2147483647 h 319"/>
                <a:gd name="T4" fmla="*/ 2147483647 w 201"/>
                <a:gd name="T5" fmla="*/ 2147483647 h 319"/>
                <a:gd name="T6" fmla="*/ 2147483647 w 201"/>
                <a:gd name="T7" fmla="*/ 2147483647 h 319"/>
                <a:gd name="T8" fmla="*/ 2147483647 w 201"/>
                <a:gd name="T9" fmla="*/ 2147483647 h 319"/>
                <a:gd name="T10" fmla="*/ 2147483647 w 201"/>
                <a:gd name="T11" fmla="*/ 2147483647 h 319"/>
                <a:gd name="T12" fmla="*/ 2147483647 w 201"/>
                <a:gd name="T13" fmla="*/ 2147483647 h 319"/>
                <a:gd name="T14" fmla="*/ 2147483647 w 201"/>
                <a:gd name="T15" fmla="*/ 2147483647 h 319"/>
                <a:gd name="T16" fmla="*/ 2147483647 w 201"/>
                <a:gd name="T17" fmla="*/ 2147483647 h 319"/>
                <a:gd name="T18" fmla="*/ 2147483647 w 201"/>
                <a:gd name="T19" fmla="*/ 2147483647 h 319"/>
                <a:gd name="T20" fmla="*/ 2147483647 w 201"/>
                <a:gd name="T21" fmla="*/ 2147483647 h 319"/>
                <a:gd name="T22" fmla="*/ 2147483647 w 201"/>
                <a:gd name="T23" fmla="*/ 2147483647 h 319"/>
                <a:gd name="T24" fmla="*/ 2147483647 w 201"/>
                <a:gd name="T25" fmla="*/ 2147483647 h 319"/>
                <a:gd name="T26" fmla="*/ 2147483647 w 201"/>
                <a:gd name="T27" fmla="*/ 2147483647 h 319"/>
                <a:gd name="T28" fmla="*/ 2147483647 w 201"/>
                <a:gd name="T29" fmla="*/ 2147483647 h 319"/>
                <a:gd name="T30" fmla="*/ 2147483647 w 201"/>
                <a:gd name="T31" fmla="*/ 2147483647 h 319"/>
                <a:gd name="T32" fmla="*/ 2147483647 w 201"/>
                <a:gd name="T33" fmla="*/ 2147483647 h 319"/>
                <a:gd name="T34" fmla="*/ 2147483647 w 201"/>
                <a:gd name="T35" fmla="*/ 2147483647 h 319"/>
                <a:gd name="T36" fmla="*/ 2147483647 w 201"/>
                <a:gd name="T37" fmla="*/ 2147483647 h 319"/>
                <a:gd name="T38" fmla="*/ 2147483647 w 201"/>
                <a:gd name="T39" fmla="*/ 2147483647 h 319"/>
                <a:gd name="T40" fmla="*/ 2147483647 w 201"/>
                <a:gd name="T41" fmla="*/ 2147483647 h 319"/>
                <a:gd name="T42" fmla="*/ 2147483647 w 201"/>
                <a:gd name="T43" fmla="*/ 2147483647 h 319"/>
                <a:gd name="T44" fmla="*/ 2147483647 w 201"/>
                <a:gd name="T45" fmla="*/ 2147483647 h 319"/>
                <a:gd name="T46" fmla="*/ 2147483647 w 201"/>
                <a:gd name="T47" fmla="*/ 2147483647 h 319"/>
                <a:gd name="T48" fmla="*/ 2147483647 w 201"/>
                <a:gd name="T49" fmla="*/ 2147483647 h 319"/>
                <a:gd name="T50" fmla="*/ 2147483647 w 201"/>
                <a:gd name="T51" fmla="*/ 0 h 319"/>
                <a:gd name="T52" fmla="*/ 2147483647 w 201"/>
                <a:gd name="T53" fmla="*/ 2147483647 h 319"/>
                <a:gd name="T54" fmla="*/ 2147483647 w 201"/>
                <a:gd name="T55" fmla="*/ 2147483647 h 319"/>
                <a:gd name="T56" fmla="*/ 2147483647 w 201"/>
                <a:gd name="T57" fmla="*/ 2147483647 h 319"/>
                <a:gd name="T58" fmla="*/ 2147483647 w 201"/>
                <a:gd name="T59" fmla="*/ 2147483647 h 319"/>
                <a:gd name="T60" fmla="*/ 2147483647 w 201"/>
                <a:gd name="T61" fmla="*/ 2147483647 h 319"/>
                <a:gd name="T62" fmla="*/ 2147483647 w 201"/>
                <a:gd name="T63" fmla="*/ 2147483647 h 319"/>
                <a:gd name="T64" fmla="*/ 2147483647 w 201"/>
                <a:gd name="T65" fmla="*/ 2147483647 h 319"/>
                <a:gd name="T66" fmla="*/ 2147483647 w 201"/>
                <a:gd name="T67" fmla="*/ 2147483647 h 319"/>
                <a:gd name="T68" fmla="*/ 2147483647 w 201"/>
                <a:gd name="T69" fmla="*/ 2147483647 h 319"/>
                <a:gd name="T70" fmla="*/ 2147483647 w 201"/>
                <a:gd name="T71" fmla="*/ 2147483647 h 319"/>
                <a:gd name="T72" fmla="*/ 2147483647 w 201"/>
                <a:gd name="T73" fmla="*/ 2147483647 h 319"/>
                <a:gd name="T74" fmla="*/ 2147483647 w 201"/>
                <a:gd name="T75" fmla="*/ 2147483647 h 319"/>
                <a:gd name="T76" fmla="*/ 2147483647 w 201"/>
                <a:gd name="T77" fmla="*/ 2147483647 h 319"/>
                <a:gd name="T78" fmla="*/ 2147483647 w 201"/>
                <a:gd name="T79" fmla="*/ 2147483647 h 319"/>
                <a:gd name="T80" fmla="*/ 2147483647 w 201"/>
                <a:gd name="T81" fmla="*/ 2147483647 h 319"/>
                <a:gd name="T82" fmla="*/ 2147483647 w 201"/>
                <a:gd name="T83" fmla="*/ 2147483647 h 319"/>
                <a:gd name="T84" fmla="*/ 2147483647 w 201"/>
                <a:gd name="T85" fmla="*/ 2147483647 h 319"/>
                <a:gd name="T86" fmla="*/ 0 w 201"/>
                <a:gd name="T87" fmla="*/ 2147483647 h 319"/>
                <a:gd name="T88" fmla="*/ 2147483647 w 201"/>
                <a:gd name="T89" fmla="*/ 2147483647 h 319"/>
                <a:gd name="T90" fmla="*/ 2147483647 w 201"/>
                <a:gd name="T91" fmla="*/ 2147483647 h 319"/>
                <a:gd name="T92" fmla="*/ 2147483647 w 201"/>
                <a:gd name="T93" fmla="*/ 2147483647 h 319"/>
                <a:gd name="T94" fmla="*/ 2147483647 w 201"/>
                <a:gd name="T95" fmla="*/ 2147483647 h 319"/>
                <a:gd name="T96" fmla="*/ 2147483647 w 201"/>
                <a:gd name="T97" fmla="*/ 2147483647 h 319"/>
                <a:gd name="T98" fmla="*/ 2147483647 w 201"/>
                <a:gd name="T99" fmla="*/ 2147483647 h 319"/>
                <a:gd name="T100" fmla="*/ 2147483647 w 201"/>
                <a:gd name="T101" fmla="*/ 2147483647 h 319"/>
                <a:gd name="T102" fmla="*/ 2147483647 w 201"/>
                <a:gd name="T103" fmla="*/ 2147483647 h 319"/>
                <a:gd name="T104" fmla="*/ 2147483647 w 201"/>
                <a:gd name="T105" fmla="*/ 2147483647 h 319"/>
                <a:gd name="T106" fmla="*/ 2147483647 w 201"/>
                <a:gd name="T107" fmla="*/ 2147483647 h 319"/>
                <a:gd name="T108" fmla="*/ 2147483647 w 201"/>
                <a:gd name="T109" fmla="*/ 2147483647 h 319"/>
                <a:gd name="T110" fmla="*/ 2147483647 w 201"/>
                <a:gd name="T111" fmla="*/ 2147483647 h 319"/>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0" t="0" r="r" b="b"/>
              <a:pathLst>
                <a:path w="201" h="319">
                  <a:moveTo>
                    <a:pt x="84" y="267"/>
                  </a:moveTo>
                  <a:lnTo>
                    <a:pt x="88" y="270"/>
                  </a:lnTo>
                  <a:lnTo>
                    <a:pt x="93" y="277"/>
                  </a:lnTo>
                  <a:lnTo>
                    <a:pt x="97" y="283"/>
                  </a:lnTo>
                  <a:lnTo>
                    <a:pt x="95" y="290"/>
                  </a:lnTo>
                  <a:lnTo>
                    <a:pt x="88" y="294"/>
                  </a:lnTo>
                  <a:lnTo>
                    <a:pt x="82" y="296"/>
                  </a:lnTo>
                  <a:lnTo>
                    <a:pt x="78" y="301"/>
                  </a:lnTo>
                  <a:lnTo>
                    <a:pt x="80" y="308"/>
                  </a:lnTo>
                  <a:lnTo>
                    <a:pt x="82" y="315"/>
                  </a:lnTo>
                  <a:lnTo>
                    <a:pt x="85" y="318"/>
                  </a:lnTo>
                  <a:lnTo>
                    <a:pt x="92" y="319"/>
                  </a:lnTo>
                  <a:lnTo>
                    <a:pt x="104" y="319"/>
                  </a:lnTo>
                  <a:lnTo>
                    <a:pt x="116" y="319"/>
                  </a:lnTo>
                  <a:lnTo>
                    <a:pt x="123" y="318"/>
                  </a:lnTo>
                  <a:lnTo>
                    <a:pt x="129" y="316"/>
                  </a:lnTo>
                  <a:lnTo>
                    <a:pt x="136" y="312"/>
                  </a:lnTo>
                  <a:lnTo>
                    <a:pt x="144" y="309"/>
                  </a:lnTo>
                  <a:lnTo>
                    <a:pt x="151" y="305"/>
                  </a:lnTo>
                  <a:lnTo>
                    <a:pt x="158" y="304"/>
                  </a:lnTo>
                  <a:lnTo>
                    <a:pt x="164" y="304"/>
                  </a:lnTo>
                  <a:lnTo>
                    <a:pt x="171" y="306"/>
                  </a:lnTo>
                  <a:lnTo>
                    <a:pt x="176" y="306"/>
                  </a:lnTo>
                  <a:lnTo>
                    <a:pt x="182" y="305"/>
                  </a:lnTo>
                  <a:lnTo>
                    <a:pt x="187" y="300"/>
                  </a:lnTo>
                  <a:lnTo>
                    <a:pt x="191" y="294"/>
                  </a:lnTo>
                  <a:lnTo>
                    <a:pt x="197" y="289"/>
                  </a:lnTo>
                  <a:lnTo>
                    <a:pt x="198" y="285"/>
                  </a:lnTo>
                  <a:lnTo>
                    <a:pt x="191" y="279"/>
                  </a:lnTo>
                  <a:lnTo>
                    <a:pt x="180" y="273"/>
                  </a:lnTo>
                  <a:lnTo>
                    <a:pt x="173" y="270"/>
                  </a:lnTo>
                  <a:lnTo>
                    <a:pt x="169" y="266"/>
                  </a:lnTo>
                  <a:lnTo>
                    <a:pt x="172" y="263"/>
                  </a:lnTo>
                  <a:lnTo>
                    <a:pt x="177" y="259"/>
                  </a:lnTo>
                  <a:lnTo>
                    <a:pt x="181" y="256"/>
                  </a:lnTo>
                  <a:lnTo>
                    <a:pt x="182" y="251"/>
                  </a:lnTo>
                  <a:lnTo>
                    <a:pt x="182" y="244"/>
                  </a:lnTo>
                  <a:lnTo>
                    <a:pt x="180" y="238"/>
                  </a:lnTo>
                  <a:lnTo>
                    <a:pt x="179" y="235"/>
                  </a:lnTo>
                  <a:lnTo>
                    <a:pt x="179" y="232"/>
                  </a:lnTo>
                  <a:lnTo>
                    <a:pt x="182" y="227"/>
                  </a:lnTo>
                  <a:lnTo>
                    <a:pt x="188" y="219"/>
                  </a:lnTo>
                  <a:lnTo>
                    <a:pt x="195" y="209"/>
                  </a:lnTo>
                  <a:lnTo>
                    <a:pt x="197" y="197"/>
                  </a:lnTo>
                  <a:lnTo>
                    <a:pt x="190" y="187"/>
                  </a:lnTo>
                  <a:lnTo>
                    <a:pt x="177" y="179"/>
                  </a:lnTo>
                  <a:lnTo>
                    <a:pt x="168" y="173"/>
                  </a:lnTo>
                  <a:lnTo>
                    <a:pt x="165" y="168"/>
                  </a:lnTo>
                  <a:lnTo>
                    <a:pt x="168" y="162"/>
                  </a:lnTo>
                  <a:lnTo>
                    <a:pt x="177" y="156"/>
                  </a:lnTo>
                  <a:lnTo>
                    <a:pt x="188" y="149"/>
                  </a:lnTo>
                  <a:lnTo>
                    <a:pt x="195" y="139"/>
                  </a:lnTo>
                  <a:lnTo>
                    <a:pt x="195" y="130"/>
                  </a:lnTo>
                  <a:lnTo>
                    <a:pt x="192" y="120"/>
                  </a:lnTo>
                  <a:lnTo>
                    <a:pt x="194" y="109"/>
                  </a:lnTo>
                  <a:lnTo>
                    <a:pt x="195" y="100"/>
                  </a:lnTo>
                  <a:lnTo>
                    <a:pt x="196" y="90"/>
                  </a:lnTo>
                  <a:lnTo>
                    <a:pt x="197" y="77"/>
                  </a:lnTo>
                  <a:lnTo>
                    <a:pt x="199" y="65"/>
                  </a:lnTo>
                  <a:lnTo>
                    <a:pt x="201" y="55"/>
                  </a:lnTo>
                  <a:lnTo>
                    <a:pt x="196" y="52"/>
                  </a:lnTo>
                  <a:lnTo>
                    <a:pt x="189" y="54"/>
                  </a:lnTo>
                  <a:lnTo>
                    <a:pt x="183" y="54"/>
                  </a:lnTo>
                  <a:lnTo>
                    <a:pt x="183" y="51"/>
                  </a:lnTo>
                  <a:lnTo>
                    <a:pt x="190" y="40"/>
                  </a:lnTo>
                  <a:lnTo>
                    <a:pt x="197" y="29"/>
                  </a:lnTo>
                  <a:lnTo>
                    <a:pt x="199" y="18"/>
                  </a:lnTo>
                  <a:lnTo>
                    <a:pt x="198" y="10"/>
                  </a:lnTo>
                  <a:lnTo>
                    <a:pt x="194" y="6"/>
                  </a:lnTo>
                  <a:lnTo>
                    <a:pt x="192" y="5"/>
                  </a:lnTo>
                  <a:lnTo>
                    <a:pt x="190" y="5"/>
                  </a:lnTo>
                  <a:lnTo>
                    <a:pt x="189" y="5"/>
                  </a:lnTo>
                  <a:lnTo>
                    <a:pt x="187" y="5"/>
                  </a:lnTo>
                  <a:lnTo>
                    <a:pt x="179" y="6"/>
                  </a:lnTo>
                  <a:lnTo>
                    <a:pt x="173" y="3"/>
                  </a:lnTo>
                  <a:lnTo>
                    <a:pt x="168" y="1"/>
                  </a:lnTo>
                  <a:lnTo>
                    <a:pt x="164" y="0"/>
                  </a:lnTo>
                  <a:lnTo>
                    <a:pt x="163" y="0"/>
                  </a:lnTo>
                  <a:lnTo>
                    <a:pt x="161" y="0"/>
                  </a:lnTo>
                  <a:lnTo>
                    <a:pt x="160" y="1"/>
                  </a:lnTo>
                  <a:lnTo>
                    <a:pt x="159" y="2"/>
                  </a:lnTo>
                  <a:lnTo>
                    <a:pt x="156" y="5"/>
                  </a:lnTo>
                  <a:lnTo>
                    <a:pt x="151" y="6"/>
                  </a:lnTo>
                  <a:lnTo>
                    <a:pt x="145" y="6"/>
                  </a:lnTo>
                  <a:lnTo>
                    <a:pt x="139" y="7"/>
                  </a:lnTo>
                  <a:lnTo>
                    <a:pt x="135" y="8"/>
                  </a:lnTo>
                  <a:lnTo>
                    <a:pt x="129" y="9"/>
                  </a:lnTo>
                  <a:lnTo>
                    <a:pt x="126" y="10"/>
                  </a:lnTo>
                  <a:lnTo>
                    <a:pt x="123" y="14"/>
                  </a:lnTo>
                  <a:lnTo>
                    <a:pt x="121" y="17"/>
                  </a:lnTo>
                  <a:lnTo>
                    <a:pt x="119" y="18"/>
                  </a:lnTo>
                  <a:lnTo>
                    <a:pt x="115" y="18"/>
                  </a:lnTo>
                  <a:lnTo>
                    <a:pt x="108" y="20"/>
                  </a:lnTo>
                  <a:lnTo>
                    <a:pt x="100" y="23"/>
                  </a:lnTo>
                  <a:lnTo>
                    <a:pt x="93" y="26"/>
                  </a:lnTo>
                  <a:lnTo>
                    <a:pt x="87" y="31"/>
                  </a:lnTo>
                  <a:lnTo>
                    <a:pt x="82" y="39"/>
                  </a:lnTo>
                  <a:lnTo>
                    <a:pt x="80" y="47"/>
                  </a:lnTo>
                  <a:lnTo>
                    <a:pt x="81" y="54"/>
                  </a:lnTo>
                  <a:lnTo>
                    <a:pt x="81" y="59"/>
                  </a:lnTo>
                  <a:lnTo>
                    <a:pt x="80" y="60"/>
                  </a:lnTo>
                  <a:lnTo>
                    <a:pt x="74" y="61"/>
                  </a:lnTo>
                  <a:lnTo>
                    <a:pt x="67" y="62"/>
                  </a:lnTo>
                  <a:lnTo>
                    <a:pt x="60" y="66"/>
                  </a:lnTo>
                  <a:lnTo>
                    <a:pt x="59" y="70"/>
                  </a:lnTo>
                  <a:lnTo>
                    <a:pt x="57" y="74"/>
                  </a:lnTo>
                  <a:lnTo>
                    <a:pt x="52" y="77"/>
                  </a:lnTo>
                  <a:lnTo>
                    <a:pt x="46" y="81"/>
                  </a:lnTo>
                  <a:lnTo>
                    <a:pt x="43" y="84"/>
                  </a:lnTo>
                  <a:lnTo>
                    <a:pt x="40" y="89"/>
                  </a:lnTo>
                  <a:lnTo>
                    <a:pt x="37" y="93"/>
                  </a:lnTo>
                  <a:lnTo>
                    <a:pt x="35" y="99"/>
                  </a:lnTo>
                  <a:lnTo>
                    <a:pt x="38" y="107"/>
                  </a:lnTo>
                  <a:lnTo>
                    <a:pt x="44" y="115"/>
                  </a:lnTo>
                  <a:lnTo>
                    <a:pt x="47" y="122"/>
                  </a:lnTo>
                  <a:lnTo>
                    <a:pt x="49" y="128"/>
                  </a:lnTo>
                  <a:lnTo>
                    <a:pt x="47" y="132"/>
                  </a:lnTo>
                  <a:lnTo>
                    <a:pt x="45" y="138"/>
                  </a:lnTo>
                  <a:lnTo>
                    <a:pt x="44" y="143"/>
                  </a:lnTo>
                  <a:lnTo>
                    <a:pt x="43" y="143"/>
                  </a:lnTo>
                  <a:lnTo>
                    <a:pt x="38" y="136"/>
                  </a:lnTo>
                  <a:lnTo>
                    <a:pt x="34" y="126"/>
                  </a:lnTo>
                  <a:lnTo>
                    <a:pt x="31" y="118"/>
                  </a:lnTo>
                  <a:lnTo>
                    <a:pt x="28" y="113"/>
                  </a:lnTo>
                  <a:lnTo>
                    <a:pt x="24" y="114"/>
                  </a:lnTo>
                  <a:lnTo>
                    <a:pt x="21" y="118"/>
                  </a:lnTo>
                  <a:lnTo>
                    <a:pt x="16" y="123"/>
                  </a:lnTo>
                  <a:lnTo>
                    <a:pt x="12" y="128"/>
                  </a:lnTo>
                  <a:lnTo>
                    <a:pt x="9" y="132"/>
                  </a:lnTo>
                  <a:lnTo>
                    <a:pt x="7" y="141"/>
                  </a:lnTo>
                  <a:lnTo>
                    <a:pt x="4" y="153"/>
                  </a:lnTo>
                  <a:lnTo>
                    <a:pt x="0" y="166"/>
                  </a:lnTo>
                  <a:lnTo>
                    <a:pt x="0" y="176"/>
                  </a:lnTo>
                  <a:lnTo>
                    <a:pt x="1" y="184"/>
                  </a:lnTo>
                  <a:lnTo>
                    <a:pt x="2" y="190"/>
                  </a:lnTo>
                  <a:lnTo>
                    <a:pt x="6" y="195"/>
                  </a:lnTo>
                  <a:lnTo>
                    <a:pt x="12" y="198"/>
                  </a:lnTo>
                  <a:lnTo>
                    <a:pt x="19" y="199"/>
                  </a:lnTo>
                  <a:lnTo>
                    <a:pt x="23" y="200"/>
                  </a:lnTo>
                  <a:lnTo>
                    <a:pt x="27" y="200"/>
                  </a:lnTo>
                  <a:lnTo>
                    <a:pt x="30" y="199"/>
                  </a:lnTo>
                  <a:lnTo>
                    <a:pt x="31" y="200"/>
                  </a:lnTo>
                  <a:lnTo>
                    <a:pt x="30" y="205"/>
                  </a:lnTo>
                  <a:lnTo>
                    <a:pt x="28" y="211"/>
                  </a:lnTo>
                  <a:lnTo>
                    <a:pt x="24" y="215"/>
                  </a:lnTo>
                  <a:lnTo>
                    <a:pt x="23" y="219"/>
                  </a:lnTo>
                  <a:lnTo>
                    <a:pt x="24" y="224"/>
                  </a:lnTo>
                  <a:lnTo>
                    <a:pt x="28" y="229"/>
                  </a:lnTo>
                  <a:lnTo>
                    <a:pt x="31" y="234"/>
                  </a:lnTo>
                  <a:lnTo>
                    <a:pt x="36" y="238"/>
                  </a:lnTo>
                  <a:lnTo>
                    <a:pt x="44" y="245"/>
                  </a:lnTo>
                  <a:lnTo>
                    <a:pt x="54" y="248"/>
                  </a:lnTo>
                  <a:lnTo>
                    <a:pt x="63" y="244"/>
                  </a:lnTo>
                  <a:lnTo>
                    <a:pt x="70" y="237"/>
                  </a:lnTo>
                  <a:lnTo>
                    <a:pt x="75" y="232"/>
                  </a:lnTo>
                  <a:lnTo>
                    <a:pt x="77" y="229"/>
                  </a:lnTo>
                  <a:lnTo>
                    <a:pt x="82" y="230"/>
                  </a:lnTo>
                  <a:lnTo>
                    <a:pt x="88" y="234"/>
                  </a:lnTo>
                  <a:lnTo>
                    <a:pt x="96" y="240"/>
                  </a:lnTo>
                  <a:lnTo>
                    <a:pt x="104" y="247"/>
                  </a:lnTo>
                  <a:lnTo>
                    <a:pt x="111" y="256"/>
                  </a:lnTo>
                  <a:lnTo>
                    <a:pt x="113" y="263"/>
                  </a:lnTo>
                  <a:lnTo>
                    <a:pt x="113" y="264"/>
                  </a:lnTo>
                  <a:lnTo>
                    <a:pt x="110" y="262"/>
                  </a:lnTo>
                  <a:lnTo>
                    <a:pt x="103" y="256"/>
                  </a:lnTo>
                  <a:lnTo>
                    <a:pt x="93" y="252"/>
                  </a:lnTo>
                  <a:lnTo>
                    <a:pt x="85" y="252"/>
                  </a:lnTo>
                  <a:lnTo>
                    <a:pt x="82" y="258"/>
                  </a:lnTo>
                  <a:lnTo>
                    <a:pt x="84" y="267"/>
                  </a:lnTo>
                  <a:close/>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solidFill>
                  <a:srgbClr val="FFFFFF"/>
                </a:solidFill>
              </a:endParaRPr>
            </a:p>
          </p:txBody>
        </p:sp>
        <p:sp>
          <p:nvSpPr>
            <p:cNvPr id="552" name="Freeform 551"/>
            <p:cNvSpPr>
              <a:spLocks/>
            </p:cNvSpPr>
            <p:nvPr/>
          </p:nvSpPr>
          <p:spPr bwMode="auto">
            <a:xfrm>
              <a:off x="2684064" y="1652821"/>
              <a:ext cx="39580" cy="18291"/>
            </a:xfrm>
            <a:custGeom>
              <a:avLst/>
              <a:gdLst>
                <a:gd name="T0" fmla="*/ 2147483647 w 34"/>
                <a:gd name="T1" fmla="*/ 0 h 18"/>
                <a:gd name="T2" fmla="*/ 2147483647 w 34"/>
                <a:gd name="T3" fmla="*/ 2147483647 h 18"/>
                <a:gd name="T4" fmla="*/ 2147483647 w 34"/>
                <a:gd name="T5" fmla="*/ 2147483647 h 18"/>
                <a:gd name="T6" fmla="*/ 2147483647 w 34"/>
                <a:gd name="T7" fmla="*/ 2147483647 h 18"/>
                <a:gd name="T8" fmla="*/ 2147483647 w 34"/>
                <a:gd name="T9" fmla="*/ 2147483647 h 18"/>
                <a:gd name="T10" fmla="*/ 2147483647 w 34"/>
                <a:gd name="T11" fmla="*/ 2147483647 h 18"/>
                <a:gd name="T12" fmla="*/ 2147483647 w 34"/>
                <a:gd name="T13" fmla="*/ 2147483647 h 18"/>
                <a:gd name="T14" fmla="*/ 2147483647 w 34"/>
                <a:gd name="T15" fmla="*/ 2147483647 h 18"/>
                <a:gd name="T16" fmla="*/ 2147483647 w 34"/>
                <a:gd name="T17" fmla="*/ 2147483647 h 18"/>
                <a:gd name="T18" fmla="*/ 2147483647 w 34"/>
                <a:gd name="T19" fmla="*/ 2147483647 h 18"/>
                <a:gd name="T20" fmla="*/ 0 w 34"/>
                <a:gd name="T21" fmla="*/ 2147483647 h 18"/>
                <a:gd name="T22" fmla="*/ 0 w 34"/>
                <a:gd name="T23" fmla="*/ 2147483647 h 18"/>
                <a:gd name="T24" fmla="*/ 2147483647 w 34"/>
                <a:gd name="T25" fmla="*/ 2147483647 h 18"/>
                <a:gd name="T26" fmla="*/ 2147483647 w 34"/>
                <a:gd name="T27" fmla="*/ 2147483647 h 18"/>
                <a:gd name="T28" fmla="*/ 2147483647 w 34"/>
                <a:gd name="T29" fmla="*/ 2147483647 h 18"/>
                <a:gd name="T30" fmla="*/ 2147483647 w 34"/>
                <a:gd name="T31" fmla="*/ 2147483647 h 18"/>
                <a:gd name="T32" fmla="*/ 2147483647 w 34"/>
                <a:gd name="T33" fmla="*/ 0 h 18"/>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34" h="18">
                  <a:moveTo>
                    <a:pt x="31" y="0"/>
                  </a:moveTo>
                  <a:lnTo>
                    <a:pt x="32" y="1"/>
                  </a:lnTo>
                  <a:lnTo>
                    <a:pt x="34" y="3"/>
                  </a:lnTo>
                  <a:lnTo>
                    <a:pt x="34" y="6"/>
                  </a:lnTo>
                  <a:lnTo>
                    <a:pt x="30" y="10"/>
                  </a:lnTo>
                  <a:lnTo>
                    <a:pt x="24" y="14"/>
                  </a:lnTo>
                  <a:lnTo>
                    <a:pt x="22" y="16"/>
                  </a:lnTo>
                  <a:lnTo>
                    <a:pt x="19" y="18"/>
                  </a:lnTo>
                  <a:lnTo>
                    <a:pt x="12" y="18"/>
                  </a:lnTo>
                  <a:lnTo>
                    <a:pt x="4" y="16"/>
                  </a:lnTo>
                  <a:lnTo>
                    <a:pt x="0" y="13"/>
                  </a:lnTo>
                  <a:lnTo>
                    <a:pt x="0" y="9"/>
                  </a:lnTo>
                  <a:lnTo>
                    <a:pt x="4" y="7"/>
                  </a:lnTo>
                  <a:lnTo>
                    <a:pt x="14" y="4"/>
                  </a:lnTo>
                  <a:lnTo>
                    <a:pt x="22" y="2"/>
                  </a:lnTo>
                  <a:lnTo>
                    <a:pt x="29" y="1"/>
                  </a:lnTo>
                  <a:lnTo>
                    <a:pt x="31" y="0"/>
                  </a:lnTo>
                  <a:close/>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solidFill>
                  <a:srgbClr val="FFFFFF"/>
                </a:solidFill>
              </a:endParaRPr>
            </a:p>
          </p:txBody>
        </p:sp>
        <p:sp>
          <p:nvSpPr>
            <p:cNvPr id="553" name="Freeform 552"/>
            <p:cNvSpPr>
              <a:spLocks/>
            </p:cNvSpPr>
            <p:nvPr/>
          </p:nvSpPr>
          <p:spPr bwMode="auto">
            <a:xfrm>
              <a:off x="2663413" y="1604603"/>
              <a:ext cx="36140" cy="49882"/>
            </a:xfrm>
            <a:custGeom>
              <a:avLst/>
              <a:gdLst>
                <a:gd name="T0" fmla="*/ 2147483647 w 34"/>
                <a:gd name="T1" fmla="*/ 2147483647 h 46"/>
                <a:gd name="T2" fmla="*/ 2147483647 w 34"/>
                <a:gd name="T3" fmla="*/ 2147483647 h 46"/>
                <a:gd name="T4" fmla="*/ 2147483647 w 34"/>
                <a:gd name="T5" fmla="*/ 2147483647 h 46"/>
                <a:gd name="T6" fmla="*/ 2147483647 w 34"/>
                <a:gd name="T7" fmla="*/ 0 h 46"/>
                <a:gd name="T8" fmla="*/ 2147483647 w 34"/>
                <a:gd name="T9" fmla="*/ 0 h 46"/>
                <a:gd name="T10" fmla="*/ 2147483647 w 34"/>
                <a:gd name="T11" fmla="*/ 2147483647 h 46"/>
                <a:gd name="T12" fmla="*/ 0 w 34"/>
                <a:gd name="T13" fmla="*/ 2147483647 h 46"/>
                <a:gd name="T14" fmla="*/ 2147483647 w 34"/>
                <a:gd name="T15" fmla="*/ 2147483647 h 46"/>
                <a:gd name="T16" fmla="*/ 2147483647 w 34"/>
                <a:gd name="T17" fmla="*/ 2147483647 h 46"/>
                <a:gd name="T18" fmla="*/ 2147483647 w 34"/>
                <a:gd name="T19" fmla="*/ 2147483647 h 46"/>
                <a:gd name="T20" fmla="*/ 2147483647 w 34"/>
                <a:gd name="T21" fmla="*/ 2147483647 h 46"/>
                <a:gd name="T22" fmla="*/ 2147483647 w 34"/>
                <a:gd name="T23" fmla="*/ 2147483647 h 46"/>
                <a:gd name="T24" fmla="*/ 2147483647 w 34"/>
                <a:gd name="T25" fmla="*/ 2147483647 h 46"/>
                <a:gd name="T26" fmla="*/ 2147483647 w 34"/>
                <a:gd name="T27" fmla="*/ 2147483647 h 46"/>
                <a:gd name="T28" fmla="*/ 2147483647 w 34"/>
                <a:gd name="T29" fmla="*/ 2147483647 h 46"/>
                <a:gd name="T30" fmla="*/ 2147483647 w 34"/>
                <a:gd name="T31" fmla="*/ 2147483647 h 46"/>
                <a:gd name="T32" fmla="*/ 2147483647 w 34"/>
                <a:gd name="T33" fmla="*/ 2147483647 h 46"/>
                <a:gd name="T34" fmla="*/ 2147483647 w 34"/>
                <a:gd name="T35" fmla="*/ 2147483647 h 46"/>
                <a:gd name="T36" fmla="*/ 2147483647 w 34"/>
                <a:gd name="T37" fmla="*/ 2147483647 h 46"/>
                <a:gd name="T38" fmla="*/ 2147483647 w 34"/>
                <a:gd name="T39" fmla="*/ 2147483647 h 46"/>
                <a:gd name="T40" fmla="*/ 2147483647 w 34"/>
                <a:gd name="T41" fmla="*/ 2147483647 h 46"/>
                <a:gd name="T42" fmla="*/ 2147483647 w 34"/>
                <a:gd name="T43" fmla="*/ 2147483647 h 46"/>
                <a:gd name="T44" fmla="*/ 2147483647 w 34"/>
                <a:gd name="T45" fmla="*/ 2147483647 h 46"/>
                <a:gd name="T46" fmla="*/ 2147483647 w 34"/>
                <a:gd name="T47" fmla="*/ 2147483647 h 46"/>
                <a:gd name="T48" fmla="*/ 2147483647 w 34"/>
                <a:gd name="T49" fmla="*/ 2147483647 h 4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0" t="0" r="r" b="b"/>
              <a:pathLst>
                <a:path w="34" h="46">
                  <a:moveTo>
                    <a:pt x="22" y="14"/>
                  </a:moveTo>
                  <a:lnTo>
                    <a:pt x="20" y="10"/>
                  </a:lnTo>
                  <a:lnTo>
                    <a:pt x="14" y="5"/>
                  </a:lnTo>
                  <a:lnTo>
                    <a:pt x="7" y="0"/>
                  </a:lnTo>
                  <a:lnTo>
                    <a:pt x="3" y="0"/>
                  </a:lnTo>
                  <a:lnTo>
                    <a:pt x="1" y="5"/>
                  </a:lnTo>
                  <a:lnTo>
                    <a:pt x="0" y="10"/>
                  </a:lnTo>
                  <a:lnTo>
                    <a:pt x="1" y="15"/>
                  </a:lnTo>
                  <a:lnTo>
                    <a:pt x="1" y="20"/>
                  </a:lnTo>
                  <a:lnTo>
                    <a:pt x="3" y="27"/>
                  </a:lnTo>
                  <a:lnTo>
                    <a:pt x="4" y="36"/>
                  </a:lnTo>
                  <a:lnTo>
                    <a:pt x="7" y="43"/>
                  </a:lnTo>
                  <a:lnTo>
                    <a:pt x="11" y="46"/>
                  </a:lnTo>
                  <a:lnTo>
                    <a:pt x="16" y="46"/>
                  </a:lnTo>
                  <a:lnTo>
                    <a:pt x="21" y="44"/>
                  </a:lnTo>
                  <a:lnTo>
                    <a:pt x="26" y="42"/>
                  </a:lnTo>
                  <a:lnTo>
                    <a:pt x="29" y="38"/>
                  </a:lnTo>
                  <a:lnTo>
                    <a:pt x="31" y="33"/>
                  </a:lnTo>
                  <a:lnTo>
                    <a:pt x="34" y="30"/>
                  </a:lnTo>
                  <a:lnTo>
                    <a:pt x="34" y="27"/>
                  </a:lnTo>
                  <a:lnTo>
                    <a:pt x="30" y="22"/>
                  </a:lnTo>
                  <a:lnTo>
                    <a:pt x="26" y="17"/>
                  </a:lnTo>
                  <a:lnTo>
                    <a:pt x="23" y="15"/>
                  </a:lnTo>
                  <a:lnTo>
                    <a:pt x="22" y="14"/>
                  </a:lnTo>
                  <a:close/>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solidFill>
                  <a:srgbClr val="FFFFFF"/>
                </a:solidFill>
              </a:endParaRPr>
            </a:p>
          </p:txBody>
        </p:sp>
        <p:sp>
          <p:nvSpPr>
            <p:cNvPr id="554" name="Freeform 553"/>
            <p:cNvSpPr>
              <a:spLocks/>
            </p:cNvSpPr>
            <p:nvPr/>
          </p:nvSpPr>
          <p:spPr bwMode="auto">
            <a:xfrm>
              <a:off x="2591137" y="1581324"/>
              <a:ext cx="65393" cy="71496"/>
            </a:xfrm>
            <a:custGeom>
              <a:avLst/>
              <a:gdLst>
                <a:gd name="T0" fmla="*/ 2147483647 w 58"/>
                <a:gd name="T1" fmla="*/ 2147483647 h 67"/>
                <a:gd name="T2" fmla="*/ 2147483647 w 58"/>
                <a:gd name="T3" fmla="*/ 2147483647 h 67"/>
                <a:gd name="T4" fmla="*/ 2147483647 w 58"/>
                <a:gd name="T5" fmla="*/ 2147483647 h 67"/>
                <a:gd name="T6" fmla="*/ 2147483647 w 58"/>
                <a:gd name="T7" fmla="*/ 2147483647 h 67"/>
                <a:gd name="T8" fmla="*/ 2147483647 w 58"/>
                <a:gd name="T9" fmla="*/ 2147483647 h 67"/>
                <a:gd name="T10" fmla="*/ 2147483647 w 58"/>
                <a:gd name="T11" fmla="*/ 2147483647 h 67"/>
                <a:gd name="T12" fmla="*/ 2147483647 w 58"/>
                <a:gd name="T13" fmla="*/ 2147483647 h 67"/>
                <a:gd name="T14" fmla="*/ 2147483647 w 58"/>
                <a:gd name="T15" fmla="*/ 2147483647 h 67"/>
                <a:gd name="T16" fmla="*/ 2147483647 w 58"/>
                <a:gd name="T17" fmla="*/ 2147483647 h 67"/>
                <a:gd name="T18" fmla="*/ 2147483647 w 58"/>
                <a:gd name="T19" fmla="*/ 2147483647 h 67"/>
                <a:gd name="T20" fmla="*/ 2147483647 w 58"/>
                <a:gd name="T21" fmla="*/ 2147483647 h 67"/>
                <a:gd name="T22" fmla="*/ 2147483647 w 58"/>
                <a:gd name="T23" fmla="*/ 2147483647 h 67"/>
                <a:gd name="T24" fmla="*/ 2147483647 w 58"/>
                <a:gd name="T25" fmla="*/ 2147483647 h 67"/>
                <a:gd name="T26" fmla="*/ 2147483647 w 58"/>
                <a:gd name="T27" fmla="*/ 2147483647 h 67"/>
                <a:gd name="T28" fmla="*/ 2147483647 w 58"/>
                <a:gd name="T29" fmla="*/ 2147483647 h 67"/>
                <a:gd name="T30" fmla="*/ 2147483647 w 58"/>
                <a:gd name="T31" fmla="*/ 2147483647 h 67"/>
                <a:gd name="T32" fmla="*/ 2147483647 w 58"/>
                <a:gd name="T33" fmla="*/ 2147483647 h 67"/>
                <a:gd name="T34" fmla="*/ 2147483647 w 58"/>
                <a:gd name="T35" fmla="*/ 2147483647 h 67"/>
                <a:gd name="T36" fmla="*/ 2147483647 w 58"/>
                <a:gd name="T37" fmla="*/ 2147483647 h 67"/>
                <a:gd name="T38" fmla="*/ 2147483647 w 58"/>
                <a:gd name="T39" fmla="*/ 2147483647 h 67"/>
                <a:gd name="T40" fmla="*/ 2147483647 w 58"/>
                <a:gd name="T41" fmla="*/ 2147483647 h 67"/>
                <a:gd name="T42" fmla="*/ 2147483647 w 58"/>
                <a:gd name="T43" fmla="*/ 2147483647 h 67"/>
                <a:gd name="T44" fmla="*/ 2147483647 w 58"/>
                <a:gd name="T45" fmla="*/ 2147483647 h 67"/>
                <a:gd name="T46" fmla="*/ 0 w 58"/>
                <a:gd name="T47" fmla="*/ 2147483647 h 67"/>
                <a:gd name="T48" fmla="*/ 2147483647 w 58"/>
                <a:gd name="T49" fmla="*/ 0 h 67"/>
                <a:gd name="T50" fmla="*/ 2147483647 w 58"/>
                <a:gd name="T51" fmla="*/ 0 h 67"/>
                <a:gd name="T52" fmla="*/ 2147483647 w 58"/>
                <a:gd name="T53" fmla="*/ 0 h 67"/>
                <a:gd name="T54" fmla="*/ 2147483647 w 58"/>
                <a:gd name="T55" fmla="*/ 2147483647 h 67"/>
                <a:gd name="T56" fmla="*/ 2147483647 w 58"/>
                <a:gd name="T57" fmla="*/ 2147483647 h 67"/>
                <a:gd name="T58" fmla="*/ 2147483647 w 58"/>
                <a:gd name="T59" fmla="*/ 2147483647 h 67"/>
                <a:gd name="T60" fmla="*/ 2147483647 w 58"/>
                <a:gd name="T61" fmla="*/ 2147483647 h 67"/>
                <a:gd name="T62" fmla="*/ 2147483647 w 58"/>
                <a:gd name="T63" fmla="*/ 2147483647 h 67"/>
                <a:gd name="T64" fmla="*/ 2147483647 w 58"/>
                <a:gd name="T65" fmla="*/ 2147483647 h 67"/>
                <a:gd name="T66" fmla="*/ 2147483647 w 58"/>
                <a:gd name="T67" fmla="*/ 2147483647 h 67"/>
                <a:gd name="T68" fmla="*/ 2147483647 w 58"/>
                <a:gd name="T69" fmla="*/ 2147483647 h 67"/>
                <a:gd name="T70" fmla="*/ 2147483647 w 58"/>
                <a:gd name="T71" fmla="*/ 2147483647 h 67"/>
                <a:gd name="T72" fmla="*/ 2147483647 w 58"/>
                <a:gd name="T73" fmla="*/ 2147483647 h 67"/>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0" t="0" r="r" b="b"/>
              <a:pathLst>
                <a:path w="58" h="67">
                  <a:moveTo>
                    <a:pt x="53" y="34"/>
                  </a:moveTo>
                  <a:lnTo>
                    <a:pt x="54" y="37"/>
                  </a:lnTo>
                  <a:lnTo>
                    <a:pt x="57" y="44"/>
                  </a:lnTo>
                  <a:lnTo>
                    <a:pt x="58" y="53"/>
                  </a:lnTo>
                  <a:lnTo>
                    <a:pt x="57" y="60"/>
                  </a:lnTo>
                  <a:lnTo>
                    <a:pt x="54" y="64"/>
                  </a:lnTo>
                  <a:lnTo>
                    <a:pt x="52" y="66"/>
                  </a:lnTo>
                  <a:lnTo>
                    <a:pt x="48" y="67"/>
                  </a:lnTo>
                  <a:lnTo>
                    <a:pt x="44" y="65"/>
                  </a:lnTo>
                  <a:lnTo>
                    <a:pt x="39" y="62"/>
                  </a:lnTo>
                  <a:lnTo>
                    <a:pt x="35" y="60"/>
                  </a:lnTo>
                  <a:lnTo>
                    <a:pt x="32" y="58"/>
                  </a:lnTo>
                  <a:lnTo>
                    <a:pt x="29" y="53"/>
                  </a:lnTo>
                  <a:lnTo>
                    <a:pt x="24" y="50"/>
                  </a:lnTo>
                  <a:lnTo>
                    <a:pt x="17" y="49"/>
                  </a:lnTo>
                  <a:lnTo>
                    <a:pt x="12" y="47"/>
                  </a:lnTo>
                  <a:lnTo>
                    <a:pt x="8" y="42"/>
                  </a:lnTo>
                  <a:lnTo>
                    <a:pt x="9" y="37"/>
                  </a:lnTo>
                  <a:lnTo>
                    <a:pt x="13" y="37"/>
                  </a:lnTo>
                  <a:lnTo>
                    <a:pt x="15" y="36"/>
                  </a:lnTo>
                  <a:lnTo>
                    <a:pt x="13" y="30"/>
                  </a:lnTo>
                  <a:lnTo>
                    <a:pt x="7" y="20"/>
                  </a:lnTo>
                  <a:lnTo>
                    <a:pt x="2" y="11"/>
                  </a:lnTo>
                  <a:lnTo>
                    <a:pt x="0" y="4"/>
                  </a:lnTo>
                  <a:lnTo>
                    <a:pt x="4" y="0"/>
                  </a:lnTo>
                  <a:lnTo>
                    <a:pt x="9" y="0"/>
                  </a:lnTo>
                  <a:lnTo>
                    <a:pt x="14" y="0"/>
                  </a:lnTo>
                  <a:lnTo>
                    <a:pt x="19" y="2"/>
                  </a:lnTo>
                  <a:lnTo>
                    <a:pt x="23" y="8"/>
                  </a:lnTo>
                  <a:lnTo>
                    <a:pt x="28" y="13"/>
                  </a:lnTo>
                  <a:lnTo>
                    <a:pt x="34" y="15"/>
                  </a:lnTo>
                  <a:lnTo>
                    <a:pt x="38" y="16"/>
                  </a:lnTo>
                  <a:lnTo>
                    <a:pt x="40" y="19"/>
                  </a:lnTo>
                  <a:lnTo>
                    <a:pt x="43" y="24"/>
                  </a:lnTo>
                  <a:lnTo>
                    <a:pt x="47" y="29"/>
                  </a:lnTo>
                  <a:lnTo>
                    <a:pt x="51" y="32"/>
                  </a:lnTo>
                  <a:lnTo>
                    <a:pt x="53" y="34"/>
                  </a:lnTo>
                  <a:close/>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solidFill>
                  <a:srgbClr val="FFFFFF"/>
                </a:solidFill>
              </a:endParaRPr>
            </a:p>
          </p:txBody>
        </p:sp>
        <p:sp>
          <p:nvSpPr>
            <p:cNvPr id="555" name="Freeform 554"/>
            <p:cNvSpPr>
              <a:spLocks/>
            </p:cNvSpPr>
            <p:nvPr/>
          </p:nvSpPr>
          <p:spPr bwMode="auto">
            <a:xfrm>
              <a:off x="2327841" y="1840706"/>
              <a:ext cx="292550" cy="246080"/>
            </a:xfrm>
            <a:custGeom>
              <a:avLst/>
              <a:gdLst>
                <a:gd name="T0" fmla="*/ 2147483647 w 249"/>
                <a:gd name="T1" fmla="*/ 2147483647 h 231"/>
                <a:gd name="T2" fmla="*/ 2147483647 w 249"/>
                <a:gd name="T3" fmla="*/ 2147483647 h 231"/>
                <a:gd name="T4" fmla="*/ 2147483647 w 249"/>
                <a:gd name="T5" fmla="*/ 2147483647 h 231"/>
                <a:gd name="T6" fmla="*/ 2147483647 w 249"/>
                <a:gd name="T7" fmla="*/ 2147483647 h 231"/>
                <a:gd name="T8" fmla="*/ 2147483647 w 249"/>
                <a:gd name="T9" fmla="*/ 2147483647 h 231"/>
                <a:gd name="T10" fmla="*/ 2147483647 w 249"/>
                <a:gd name="T11" fmla="*/ 2147483647 h 231"/>
                <a:gd name="T12" fmla="*/ 2147483647 w 249"/>
                <a:gd name="T13" fmla="*/ 2147483647 h 231"/>
                <a:gd name="T14" fmla="*/ 2147483647 w 249"/>
                <a:gd name="T15" fmla="*/ 2147483647 h 231"/>
                <a:gd name="T16" fmla="*/ 2147483647 w 249"/>
                <a:gd name="T17" fmla="*/ 2147483647 h 231"/>
                <a:gd name="T18" fmla="*/ 2147483647 w 249"/>
                <a:gd name="T19" fmla="*/ 2147483647 h 231"/>
                <a:gd name="T20" fmla="*/ 2147483647 w 249"/>
                <a:gd name="T21" fmla="*/ 2147483647 h 231"/>
                <a:gd name="T22" fmla="*/ 2147483647 w 249"/>
                <a:gd name="T23" fmla="*/ 2147483647 h 231"/>
                <a:gd name="T24" fmla="*/ 2147483647 w 249"/>
                <a:gd name="T25" fmla="*/ 2147483647 h 231"/>
                <a:gd name="T26" fmla="*/ 2147483647 w 249"/>
                <a:gd name="T27" fmla="*/ 2147483647 h 231"/>
                <a:gd name="T28" fmla="*/ 2147483647 w 249"/>
                <a:gd name="T29" fmla="*/ 2147483647 h 231"/>
                <a:gd name="T30" fmla="*/ 2147483647 w 249"/>
                <a:gd name="T31" fmla="*/ 2147483647 h 231"/>
                <a:gd name="T32" fmla="*/ 2147483647 w 249"/>
                <a:gd name="T33" fmla="*/ 2147483647 h 231"/>
                <a:gd name="T34" fmla="*/ 2147483647 w 249"/>
                <a:gd name="T35" fmla="*/ 2147483647 h 231"/>
                <a:gd name="T36" fmla="*/ 2147483647 w 249"/>
                <a:gd name="T37" fmla="*/ 2147483647 h 231"/>
                <a:gd name="T38" fmla="*/ 2147483647 w 249"/>
                <a:gd name="T39" fmla="*/ 2147483647 h 231"/>
                <a:gd name="T40" fmla="*/ 2147483647 w 249"/>
                <a:gd name="T41" fmla="*/ 2147483647 h 231"/>
                <a:gd name="T42" fmla="*/ 2147483647 w 249"/>
                <a:gd name="T43" fmla="*/ 2147483647 h 231"/>
                <a:gd name="T44" fmla="*/ 2147483647 w 249"/>
                <a:gd name="T45" fmla="*/ 2147483647 h 231"/>
                <a:gd name="T46" fmla="*/ 2147483647 w 249"/>
                <a:gd name="T47" fmla="*/ 2147483647 h 231"/>
                <a:gd name="T48" fmla="*/ 2147483647 w 249"/>
                <a:gd name="T49" fmla="*/ 2147483647 h 231"/>
                <a:gd name="T50" fmla="*/ 2147483647 w 249"/>
                <a:gd name="T51" fmla="*/ 2147483647 h 231"/>
                <a:gd name="T52" fmla="*/ 2147483647 w 249"/>
                <a:gd name="T53" fmla="*/ 2147483647 h 231"/>
                <a:gd name="T54" fmla="*/ 2147483647 w 249"/>
                <a:gd name="T55" fmla="*/ 2147483647 h 231"/>
                <a:gd name="T56" fmla="*/ 2147483647 w 249"/>
                <a:gd name="T57" fmla="*/ 2147483647 h 231"/>
                <a:gd name="T58" fmla="*/ 2147483647 w 249"/>
                <a:gd name="T59" fmla="*/ 2147483647 h 231"/>
                <a:gd name="T60" fmla="*/ 2147483647 w 249"/>
                <a:gd name="T61" fmla="*/ 2147483647 h 231"/>
                <a:gd name="T62" fmla="*/ 2147483647 w 249"/>
                <a:gd name="T63" fmla="*/ 2147483647 h 231"/>
                <a:gd name="T64" fmla="*/ 2147483647 w 249"/>
                <a:gd name="T65" fmla="*/ 2147483647 h 231"/>
                <a:gd name="T66" fmla="*/ 2147483647 w 249"/>
                <a:gd name="T67" fmla="*/ 2147483647 h 231"/>
                <a:gd name="T68" fmla="*/ 2147483647 w 249"/>
                <a:gd name="T69" fmla="*/ 2147483647 h 231"/>
                <a:gd name="T70" fmla="*/ 2147483647 w 249"/>
                <a:gd name="T71" fmla="*/ 2147483647 h 231"/>
                <a:gd name="T72" fmla="*/ 2147483647 w 249"/>
                <a:gd name="T73" fmla="*/ 2147483647 h 231"/>
                <a:gd name="T74" fmla="*/ 2147483647 w 249"/>
                <a:gd name="T75" fmla="*/ 2147483647 h 231"/>
                <a:gd name="T76" fmla="*/ 2147483647 w 249"/>
                <a:gd name="T77" fmla="*/ 2147483647 h 231"/>
                <a:gd name="T78" fmla="*/ 2147483647 w 249"/>
                <a:gd name="T79" fmla="*/ 2147483647 h 231"/>
                <a:gd name="T80" fmla="*/ 2147483647 w 249"/>
                <a:gd name="T81" fmla="*/ 2147483647 h 231"/>
                <a:gd name="T82" fmla="*/ 2147483647 w 249"/>
                <a:gd name="T83" fmla="*/ 2147483647 h 231"/>
                <a:gd name="T84" fmla="*/ 2147483647 w 249"/>
                <a:gd name="T85" fmla="*/ 2147483647 h 231"/>
                <a:gd name="T86" fmla="*/ 2147483647 w 249"/>
                <a:gd name="T87" fmla="*/ 2147483647 h 231"/>
                <a:gd name="T88" fmla="*/ 2147483647 w 249"/>
                <a:gd name="T89" fmla="*/ 2147483647 h 231"/>
                <a:gd name="T90" fmla="*/ 2147483647 w 249"/>
                <a:gd name="T91" fmla="*/ 2147483647 h 231"/>
                <a:gd name="T92" fmla="*/ 2147483647 w 249"/>
                <a:gd name="T93" fmla="*/ 2147483647 h 231"/>
                <a:gd name="T94" fmla="*/ 2147483647 w 249"/>
                <a:gd name="T95" fmla="*/ 2147483647 h 231"/>
                <a:gd name="T96" fmla="*/ 2147483647 w 249"/>
                <a:gd name="T97" fmla="*/ 2147483647 h 231"/>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0" t="0" r="r" b="b"/>
              <a:pathLst>
                <a:path w="249" h="231">
                  <a:moveTo>
                    <a:pt x="239" y="162"/>
                  </a:moveTo>
                  <a:lnTo>
                    <a:pt x="241" y="164"/>
                  </a:lnTo>
                  <a:lnTo>
                    <a:pt x="246" y="168"/>
                  </a:lnTo>
                  <a:lnTo>
                    <a:pt x="249" y="175"/>
                  </a:lnTo>
                  <a:lnTo>
                    <a:pt x="248" y="182"/>
                  </a:lnTo>
                  <a:lnTo>
                    <a:pt x="244" y="187"/>
                  </a:lnTo>
                  <a:lnTo>
                    <a:pt x="239" y="188"/>
                  </a:lnTo>
                  <a:lnTo>
                    <a:pt x="236" y="187"/>
                  </a:lnTo>
                  <a:lnTo>
                    <a:pt x="232" y="187"/>
                  </a:lnTo>
                  <a:lnTo>
                    <a:pt x="229" y="187"/>
                  </a:lnTo>
                  <a:lnTo>
                    <a:pt x="226" y="187"/>
                  </a:lnTo>
                  <a:lnTo>
                    <a:pt x="226" y="189"/>
                  </a:lnTo>
                  <a:lnTo>
                    <a:pt x="228" y="195"/>
                  </a:lnTo>
                  <a:lnTo>
                    <a:pt x="230" y="204"/>
                  </a:lnTo>
                  <a:lnTo>
                    <a:pt x="232" y="213"/>
                  </a:lnTo>
                  <a:lnTo>
                    <a:pt x="231" y="220"/>
                  </a:lnTo>
                  <a:lnTo>
                    <a:pt x="224" y="225"/>
                  </a:lnTo>
                  <a:lnTo>
                    <a:pt x="216" y="227"/>
                  </a:lnTo>
                  <a:lnTo>
                    <a:pt x="211" y="230"/>
                  </a:lnTo>
                  <a:lnTo>
                    <a:pt x="205" y="231"/>
                  </a:lnTo>
                  <a:lnTo>
                    <a:pt x="195" y="225"/>
                  </a:lnTo>
                  <a:lnTo>
                    <a:pt x="190" y="220"/>
                  </a:lnTo>
                  <a:lnTo>
                    <a:pt x="184" y="215"/>
                  </a:lnTo>
                  <a:lnTo>
                    <a:pt x="178" y="210"/>
                  </a:lnTo>
                  <a:lnTo>
                    <a:pt x="173" y="205"/>
                  </a:lnTo>
                  <a:lnTo>
                    <a:pt x="170" y="202"/>
                  </a:lnTo>
                  <a:lnTo>
                    <a:pt x="165" y="198"/>
                  </a:lnTo>
                  <a:lnTo>
                    <a:pt x="163" y="196"/>
                  </a:lnTo>
                  <a:lnTo>
                    <a:pt x="161" y="195"/>
                  </a:lnTo>
                  <a:lnTo>
                    <a:pt x="158" y="194"/>
                  </a:lnTo>
                  <a:lnTo>
                    <a:pt x="157" y="194"/>
                  </a:lnTo>
                  <a:lnTo>
                    <a:pt x="154" y="196"/>
                  </a:lnTo>
                  <a:lnTo>
                    <a:pt x="146" y="202"/>
                  </a:lnTo>
                  <a:lnTo>
                    <a:pt x="140" y="206"/>
                  </a:lnTo>
                  <a:lnTo>
                    <a:pt x="132" y="210"/>
                  </a:lnTo>
                  <a:lnTo>
                    <a:pt x="123" y="213"/>
                  </a:lnTo>
                  <a:lnTo>
                    <a:pt x="114" y="216"/>
                  </a:lnTo>
                  <a:lnTo>
                    <a:pt x="104" y="219"/>
                  </a:lnTo>
                  <a:lnTo>
                    <a:pt x="95" y="220"/>
                  </a:lnTo>
                  <a:lnTo>
                    <a:pt x="89" y="221"/>
                  </a:lnTo>
                  <a:lnTo>
                    <a:pt x="85" y="223"/>
                  </a:lnTo>
                  <a:lnTo>
                    <a:pt x="81" y="223"/>
                  </a:lnTo>
                  <a:lnTo>
                    <a:pt x="78" y="223"/>
                  </a:lnTo>
                  <a:lnTo>
                    <a:pt x="73" y="221"/>
                  </a:lnTo>
                  <a:lnTo>
                    <a:pt x="67" y="219"/>
                  </a:lnTo>
                  <a:lnTo>
                    <a:pt x="62" y="218"/>
                  </a:lnTo>
                  <a:lnTo>
                    <a:pt x="57" y="216"/>
                  </a:lnTo>
                  <a:lnTo>
                    <a:pt x="52" y="215"/>
                  </a:lnTo>
                  <a:lnTo>
                    <a:pt x="49" y="215"/>
                  </a:lnTo>
                  <a:lnTo>
                    <a:pt x="46" y="213"/>
                  </a:lnTo>
                  <a:lnTo>
                    <a:pt x="44" y="210"/>
                  </a:lnTo>
                  <a:lnTo>
                    <a:pt x="44" y="204"/>
                  </a:lnTo>
                  <a:lnTo>
                    <a:pt x="43" y="197"/>
                  </a:lnTo>
                  <a:lnTo>
                    <a:pt x="40" y="188"/>
                  </a:lnTo>
                  <a:lnTo>
                    <a:pt x="33" y="180"/>
                  </a:lnTo>
                  <a:lnTo>
                    <a:pt x="25" y="173"/>
                  </a:lnTo>
                  <a:lnTo>
                    <a:pt x="16" y="167"/>
                  </a:lnTo>
                  <a:lnTo>
                    <a:pt x="9" y="164"/>
                  </a:lnTo>
                  <a:lnTo>
                    <a:pt x="3" y="162"/>
                  </a:lnTo>
                  <a:lnTo>
                    <a:pt x="1" y="157"/>
                  </a:lnTo>
                  <a:lnTo>
                    <a:pt x="0" y="151"/>
                  </a:lnTo>
                  <a:lnTo>
                    <a:pt x="0" y="143"/>
                  </a:lnTo>
                  <a:lnTo>
                    <a:pt x="0" y="136"/>
                  </a:lnTo>
                  <a:lnTo>
                    <a:pt x="1" y="130"/>
                  </a:lnTo>
                  <a:lnTo>
                    <a:pt x="5" y="129"/>
                  </a:lnTo>
                  <a:lnTo>
                    <a:pt x="12" y="129"/>
                  </a:lnTo>
                  <a:lnTo>
                    <a:pt x="20" y="128"/>
                  </a:lnTo>
                  <a:lnTo>
                    <a:pt x="27" y="129"/>
                  </a:lnTo>
                  <a:lnTo>
                    <a:pt x="36" y="132"/>
                  </a:lnTo>
                  <a:lnTo>
                    <a:pt x="42" y="135"/>
                  </a:lnTo>
                  <a:lnTo>
                    <a:pt x="49" y="138"/>
                  </a:lnTo>
                  <a:lnTo>
                    <a:pt x="57" y="142"/>
                  </a:lnTo>
                  <a:lnTo>
                    <a:pt x="65" y="147"/>
                  </a:lnTo>
                  <a:lnTo>
                    <a:pt x="72" y="149"/>
                  </a:lnTo>
                  <a:lnTo>
                    <a:pt x="79" y="151"/>
                  </a:lnTo>
                  <a:lnTo>
                    <a:pt x="82" y="151"/>
                  </a:lnTo>
                  <a:lnTo>
                    <a:pt x="85" y="149"/>
                  </a:lnTo>
                  <a:lnTo>
                    <a:pt x="86" y="141"/>
                  </a:lnTo>
                  <a:lnTo>
                    <a:pt x="86" y="133"/>
                  </a:lnTo>
                  <a:lnTo>
                    <a:pt x="81" y="126"/>
                  </a:lnTo>
                  <a:lnTo>
                    <a:pt x="69" y="121"/>
                  </a:lnTo>
                  <a:lnTo>
                    <a:pt x="56" y="118"/>
                  </a:lnTo>
                  <a:lnTo>
                    <a:pt x="50" y="117"/>
                  </a:lnTo>
                  <a:lnTo>
                    <a:pt x="44" y="117"/>
                  </a:lnTo>
                  <a:lnTo>
                    <a:pt x="35" y="115"/>
                  </a:lnTo>
                  <a:lnTo>
                    <a:pt x="24" y="115"/>
                  </a:lnTo>
                  <a:lnTo>
                    <a:pt x="17" y="115"/>
                  </a:lnTo>
                  <a:lnTo>
                    <a:pt x="12" y="114"/>
                  </a:lnTo>
                  <a:lnTo>
                    <a:pt x="8" y="111"/>
                  </a:lnTo>
                  <a:lnTo>
                    <a:pt x="3" y="104"/>
                  </a:lnTo>
                  <a:lnTo>
                    <a:pt x="2" y="96"/>
                  </a:lnTo>
                  <a:lnTo>
                    <a:pt x="2" y="90"/>
                  </a:lnTo>
                  <a:lnTo>
                    <a:pt x="4" y="86"/>
                  </a:lnTo>
                  <a:lnTo>
                    <a:pt x="11" y="84"/>
                  </a:lnTo>
                  <a:lnTo>
                    <a:pt x="20" y="86"/>
                  </a:lnTo>
                  <a:lnTo>
                    <a:pt x="28" y="84"/>
                  </a:lnTo>
                  <a:lnTo>
                    <a:pt x="29" y="79"/>
                  </a:lnTo>
                  <a:lnTo>
                    <a:pt x="26" y="73"/>
                  </a:lnTo>
                  <a:lnTo>
                    <a:pt x="23" y="71"/>
                  </a:lnTo>
                  <a:lnTo>
                    <a:pt x="19" y="68"/>
                  </a:lnTo>
                  <a:lnTo>
                    <a:pt x="13" y="62"/>
                  </a:lnTo>
                  <a:lnTo>
                    <a:pt x="8" y="54"/>
                  </a:lnTo>
                  <a:lnTo>
                    <a:pt x="3" y="49"/>
                  </a:lnTo>
                  <a:lnTo>
                    <a:pt x="3" y="44"/>
                  </a:lnTo>
                  <a:lnTo>
                    <a:pt x="8" y="39"/>
                  </a:lnTo>
                  <a:lnTo>
                    <a:pt x="14" y="37"/>
                  </a:lnTo>
                  <a:lnTo>
                    <a:pt x="19" y="35"/>
                  </a:lnTo>
                  <a:lnTo>
                    <a:pt x="21" y="33"/>
                  </a:lnTo>
                  <a:lnTo>
                    <a:pt x="24" y="27"/>
                  </a:lnTo>
                  <a:lnTo>
                    <a:pt x="25" y="21"/>
                  </a:lnTo>
                  <a:lnTo>
                    <a:pt x="25" y="18"/>
                  </a:lnTo>
                  <a:lnTo>
                    <a:pt x="28" y="15"/>
                  </a:lnTo>
                  <a:lnTo>
                    <a:pt x="33" y="14"/>
                  </a:lnTo>
                  <a:lnTo>
                    <a:pt x="40" y="13"/>
                  </a:lnTo>
                  <a:lnTo>
                    <a:pt x="46" y="9"/>
                  </a:lnTo>
                  <a:lnTo>
                    <a:pt x="51" y="7"/>
                  </a:lnTo>
                  <a:lnTo>
                    <a:pt x="61" y="5"/>
                  </a:lnTo>
                  <a:lnTo>
                    <a:pt x="72" y="3"/>
                  </a:lnTo>
                  <a:lnTo>
                    <a:pt x="81" y="0"/>
                  </a:lnTo>
                  <a:lnTo>
                    <a:pt x="88" y="3"/>
                  </a:lnTo>
                  <a:lnTo>
                    <a:pt x="88" y="9"/>
                  </a:lnTo>
                  <a:lnTo>
                    <a:pt x="85" y="18"/>
                  </a:lnTo>
                  <a:lnTo>
                    <a:pt x="81" y="23"/>
                  </a:lnTo>
                  <a:lnTo>
                    <a:pt x="82" y="27"/>
                  </a:lnTo>
                  <a:lnTo>
                    <a:pt x="88" y="26"/>
                  </a:lnTo>
                  <a:lnTo>
                    <a:pt x="95" y="23"/>
                  </a:lnTo>
                  <a:lnTo>
                    <a:pt x="100" y="24"/>
                  </a:lnTo>
                  <a:lnTo>
                    <a:pt x="102" y="27"/>
                  </a:lnTo>
                  <a:lnTo>
                    <a:pt x="104" y="34"/>
                  </a:lnTo>
                  <a:lnTo>
                    <a:pt x="110" y="41"/>
                  </a:lnTo>
                  <a:lnTo>
                    <a:pt x="117" y="46"/>
                  </a:lnTo>
                  <a:lnTo>
                    <a:pt x="124" y="47"/>
                  </a:lnTo>
                  <a:lnTo>
                    <a:pt x="127" y="45"/>
                  </a:lnTo>
                  <a:lnTo>
                    <a:pt x="127" y="38"/>
                  </a:lnTo>
                  <a:lnTo>
                    <a:pt x="126" y="31"/>
                  </a:lnTo>
                  <a:lnTo>
                    <a:pt x="125" y="27"/>
                  </a:lnTo>
                  <a:lnTo>
                    <a:pt x="129" y="27"/>
                  </a:lnTo>
                  <a:lnTo>
                    <a:pt x="134" y="33"/>
                  </a:lnTo>
                  <a:lnTo>
                    <a:pt x="140" y="39"/>
                  </a:lnTo>
                  <a:lnTo>
                    <a:pt x="145" y="47"/>
                  </a:lnTo>
                  <a:lnTo>
                    <a:pt x="146" y="58"/>
                  </a:lnTo>
                  <a:lnTo>
                    <a:pt x="147" y="69"/>
                  </a:lnTo>
                  <a:lnTo>
                    <a:pt x="148" y="80"/>
                  </a:lnTo>
                  <a:lnTo>
                    <a:pt x="152" y="83"/>
                  </a:lnTo>
                  <a:lnTo>
                    <a:pt x="155" y="75"/>
                  </a:lnTo>
                  <a:lnTo>
                    <a:pt x="158" y="64"/>
                  </a:lnTo>
                  <a:lnTo>
                    <a:pt x="161" y="57"/>
                  </a:lnTo>
                  <a:lnTo>
                    <a:pt x="162" y="51"/>
                  </a:lnTo>
                  <a:lnTo>
                    <a:pt x="160" y="46"/>
                  </a:lnTo>
                  <a:lnTo>
                    <a:pt x="157" y="39"/>
                  </a:lnTo>
                  <a:lnTo>
                    <a:pt x="156" y="33"/>
                  </a:lnTo>
                  <a:lnTo>
                    <a:pt x="157" y="27"/>
                  </a:lnTo>
                  <a:lnTo>
                    <a:pt x="160" y="22"/>
                  </a:lnTo>
                  <a:lnTo>
                    <a:pt x="164" y="20"/>
                  </a:lnTo>
                  <a:lnTo>
                    <a:pt x="169" y="21"/>
                  </a:lnTo>
                  <a:lnTo>
                    <a:pt x="173" y="23"/>
                  </a:lnTo>
                  <a:lnTo>
                    <a:pt x="179" y="26"/>
                  </a:lnTo>
                  <a:lnTo>
                    <a:pt x="181" y="24"/>
                  </a:lnTo>
                  <a:lnTo>
                    <a:pt x="183" y="22"/>
                  </a:lnTo>
                  <a:lnTo>
                    <a:pt x="181" y="19"/>
                  </a:lnTo>
                  <a:lnTo>
                    <a:pt x="181" y="18"/>
                  </a:lnTo>
                  <a:lnTo>
                    <a:pt x="179" y="15"/>
                  </a:lnTo>
                  <a:lnTo>
                    <a:pt x="175" y="11"/>
                  </a:lnTo>
                  <a:lnTo>
                    <a:pt x="172" y="7"/>
                  </a:lnTo>
                  <a:lnTo>
                    <a:pt x="179" y="5"/>
                  </a:lnTo>
                  <a:lnTo>
                    <a:pt x="185" y="5"/>
                  </a:lnTo>
                  <a:lnTo>
                    <a:pt x="192" y="5"/>
                  </a:lnTo>
                  <a:lnTo>
                    <a:pt x="198" y="5"/>
                  </a:lnTo>
                  <a:lnTo>
                    <a:pt x="203" y="6"/>
                  </a:lnTo>
                  <a:lnTo>
                    <a:pt x="208" y="8"/>
                  </a:lnTo>
                  <a:lnTo>
                    <a:pt x="211" y="11"/>
                  </a:lnTo>
                  <a:lnTo>
                    <a:pt x="213" y="15"/>
                  </a:lnTo>
                  <a:lnTo>
                    <a:pt x="211" y="21"/>
                  </a:lnTo>
                  <a:lnTo>
                    <a:pt x="207" y="31"/>
                  </a:lnTo>
                  <a:lnTo>
                    <a:pt x="203" y="37"/>
                  </a:lnTo>
                  <a:lnTo>
                    <a:pt x="199" y="39"/>
                  </a:lnTo>
                  <a:lnTo>
                    <a:pt x="195" y="42"/>
                  </a:lnTo>
                  <a:lnTo>
                    <a:pt x="192" y="45"/>
                  </a:lnTo>
                  <a:lnTo>
                    <a:pt x="193" y="52"/>
                  </a:lnTo>
                  <a:lnTo>
                    <a:pt x="195" y="60"/>
                  </a:lnTo>
                  <a:lnTo>
                    <a:pt x="196" y="69"/>
                  </a:lnTo>
                  <a:lnTo>
                    <a:pt x="198" y="79"/>
                  </a:lnTo>
                  <a:lnTo>
                    <a:pt x="199" y="89"/>
                  </a:lnTo>
                  <a:lnTo>
                    <a:pt x="201" y="98"/>
                  </a:lnTo>
                  <a:lnTo>
                    <a:pt x="201" y="105"/>
                  </a:lnTo>
                  <a:lnTo>
                    <a:pt x="200" y="110"/>
                  </a:lnTo>
                  <a:lnTo>
                    <a:pt x="199" y="112"/>
                  </a:lnTo>
                  <a:lnTo>
                    <a:pt x="198" y="115"/>
                  </a:lnTo>
                  <a:lnTo>
                    <a:pt x="198" y="122"/>
                  </a:lnTo>
                  <a:lnTo>
                    <a:pt x="201" y="130"/>
                  </a:lnTo>
                  <a:lnTo>
                    <a:pt x="205" y="136"/>
                  </a:lnTo>
                  <a:lnTo>
                    <a:pt x="209" y="141"/>
                  </a:lnTo>
                  <a:lnTo>
                    <a:pt x="216" y="147"/>
                  </a:lnTo>
                  <a:lnTo>
                    <a:pt x="224" y="153"/>
                  </a:lnTo>
                  <a:lnTo>
                    <a:pt x="231" y="158"/>
                  </a:lnTo>
                  <a:lnTo>
                    <a:pt x="237" y="160"/>
                  </a:lnTo>
                  <a:lnTo>
                    <a:pt x="239" y="162"/>
                  </a:lnTo>
                  <a:close/>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solidFill>
                  <a:srgbClr val="FFFFFF"/>
                </a:solidFill>
              </a:endParaRPr>
            </a:p>
          </p:txBody>
        </p:sp>
        <p:sp>
          <p:nvSpPr>
            <p:cNvPr id="556" name="Freeform 555"/>
            <p:cNvSpPr>
              <a:spLocks/>
            </p:cNvSpPr>
            <p:nvPr/>
          </p:nvSpPr>
          <p:spPr bwMode="auto">
            <a:xfrm>
              <a:off x="3442973" y="4077045"/>
              <a:ext cx="39580" cy="19953"/>
            </a:xfrm>
            <a:custGeom>
              <a:avLst/>
              <a:gdLst>
                <a:gd name="T0" fmla="*/ 2147483647 w 23"/>
                <a:gd name="T1" fmla="*/ 0 h 18"/>
                <a:gd name="T2" fmla="*/ 2147483647 w 23"/>
                <a:gd name="T3" fmla="*/ 2147483647 h 18"/>
                <a:gd name="T4" fmla="*/ 2147483647 w 23"/>
                <a:gd name="T5" fmla="*/ 2147483647 h 18"/>
                <a:gd name="T6" fmla="*/ 0 w 23"/>
                <a:gd name="T7" fmla="*/ 2147483647 h 18"/>
                <a:gd name="T8" fmla="*/ 2147483647 w 23"/>
                <a:gd name="T9" fmla="*/ 0 h 1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3" h="18">
                  <a:moveTo>
                    <a:pt x="2" y="0"/>
                  </a:moveTo>
                  <a:lnTo>
                    <a:pt x="23" y="1"/>
                  </a:lnTo>
                  <a:lnTo>
                    <a:pt x="21" y="18"/>
                  </a:lnTo>
                  <a:lnTo>
                    <a:pt x="0" y="13"/>
                  </a:lnTo>
                  <a:lnTo>
                    <a:pt x="2" y="0"/>
                  </a:lnTo>
                  <a:close/>
                </a:path>
              </a:pathLst>
            </a:custGeom>
            <a:grpFill/>
            <a:ln w="4445" cap="flat" cmpd="sng">
              <a:solidFill>
                <a:schemeClr val="bg1"/>
              </a:solidFill>
              <a:prstDash val="solid"/>
              <a:round/>
              <a:headEnd type="none" w="med" len="med"/>
              <a:tailEnd type="none" w="med" len="med"/>
            </a:ln>
            <a:effectLst/>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solidFill>
                  <a:srgbClr val="FFFFFF"/>
                </a:solidFill>
              </a:endParaRPr>
            </a:p>
          </p:txBody>
        </p:sp>
        <p:sp>
          <p:nvSpPr>
            <p:cNvPr id="557" name="Freeform 556"/>
            <p:cNvSpPr>
              <a:spLocks/>
            </p:cNvSpPr>
            <p:nvPr/>
          </p:nvSpPr>
          <p:spPr bwMode="auto">
            <a:xfrm>
              <a:off x="4573591" y="2219803"/>
              <a:ext cx="142835" cy="53207"/>
            </a:xfrm>
            <a:custGeom>
              <a:avLst/>
              <a:gdLst>
                <a:gd name="T0" fmla="*/ 2147483647 w 114"/>
                <a:gd name="T1" fmla="*/ 0 h 54"/>
                <a:gd name="T2" fmla="*/ 2147483647 w 114"/>
                <a:gd name="T3" fmla="*/ 2147483647 h 54"/>
                <a:gd name="T4" fmla="*/ 2147483647 w 114"/>
                <a:gd name="T5" fmla="*/ 2147483647 h 54"/>
                <a:gd name="T6" fmla="*/ 2147483647 w 114"/>
                <a:gd name="T7" fmla="*/ 0 h 54"/>
                <a:gd name="T8" fmla="*/ 2147483647 w 114"/>
                <a:gd name="T9" fmla="*/ 2147483647 h 54"/>
                <a:gd name="T10" fmla="*/ 2147483647 w 114"/>
                <a:gd name="T11" fmla="*/ 2147483647 h 54"/>
                <a:gd name="T12" fmla="*/ 2147483647 w 114"/>
                <a:gd name="T13" fmla="*/ 2147483647 h 54"/>
                <a:gd name="T14" fmla="*/ 2147483647 w 114"/>
                <a:gd name="T15" fmla="*/ 2147483647 h 54"/>
                <a:gd name="T16" fmla="*/ 2147483647 w 114"/>
                <a:gd name="T17" fmla="*/ 2147483647 h 54"/>
                <a:gd name="T18" fmla="*/ 2147483647 w 114"/>
                <a:gd name="T19" fmla="*/ 2147483647 h 54"/>
                <a:gd name="T20" fmla="*/ 2147483647 w 114"/>
                <a:gd name="T21" fmla="*/ 2147483647 h 54"/>
                <a:gd name="T22" fmla="*/ 0 w 114"/>
                <a:gd name="T23" fmla="*/ 2147483647 h 54"/>
                <a:gd name="T24" fmla="*/ 2147483647 w 114"/>
                <a:gd name="T25" fmla="*/ 0 h 5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14" h="54">
                  <a:moveTo>
                    <a:pt x="14" y="0"/>
                  </a:moveTo>
                  <a:lnTo>
                    <a:pt x="26" y="14"/>
                  </a:lnTo>
                  <a:lnTo>
                    <a:pt x="54" y="4"/>
                  </a:lnTo>
                  <a:lnTo>
                    <a:pt x="88" y="0"/>
                  </a:lnTo>
                  <a:lnTo>
                    <a:pt x="114" y="18"/>
                  </a:lnTo>
                  <a:lnTo>
                    <a:pt x="96" y="38"/>
                  </a:lnTo>
                  <a:lnTo>
                    <a:pt x="68" y="54"/>
                  </a:lnTo>
                  <a:lnTo>
                    <a:pt x="30" y="42"/>
                  </a:lnTo>
                  <a:lnTo>
                    <a:pt x="10" y="44"/>
                  </a:lnTo>
                  <a:lnTo>
                    <a:pt x="26" y="36"/>
                  </a:lnTo>
                  <a:lnTo>
                    <a:pt x="16" y="22"/>
                  </a:lnTo>
                  <a:lnTo>
                    <a:pt x="0" y="16"/>
                  </a:lnTo>
                  <a:lnTo>
                    <a:pt x="14" y="0"/>
                  </a:lnTo>
                  <a:close/>
                </a:path>
              </a:pathLst>
            </a:custGeom>
            <a:grpFill/>
            <a:ln w="4445" cap="flat" cmpd="sng">
              <a:solidFill>
                <a:schemeClr val="bg1"/>
              </a:solidFill>
              <a:prstDash val="solid"/>
              <a:round/>
              <a:headEnd/>
              <a:tailEnd/>
            </a:ln>
            <a:effectLst/>
          </p:spPr>
          <p:txBody>
            <a:bodyPr anchor="ct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solidFill>
                  <a:srgbClr val="FFFFFF"/>
                </a:solidFill>
              </a:endParaRPr>
            </a:p>
          </p:txBody>
        </p:sp>
        <p:sp>
          <p:nvSpPr>
            <p:cNvPr id="558" name="Freeform 557"/>
            <p:cNvSpPr>
              <a:spLocks/>
            </p:cNvSpPr>
            <p:nvPr/>
          </p:nvSpPr>
          <p:spPr bwMode="auto">
            <a:xfrm>
              <a:off x="8905053" y="4454480"/>
              <a:ext cx="234039" cy="194537"/>
            </a:xfrm>
            <a:custGeom>
              <a:avLst/>
              <a:gdLst>
                <a:gd name="T0" fmla="*/ 2147483647 w 575"/>
                <a:gd name="T1" fmla="*/ 2147483647 h 488"/>
                <a:gd name="T2" fmla="*/ 2147483647 w 575"/>
                <a:gd name="T3" fmla="*/ 2147483647 h 488"/>
                <a:gd name="T4" fmla="*/ 2147483647 w 575"/>
                <a:gd name="T5" fmla="*/ 2147483647 h 488"/>
                <a:gd name="T6" fmla="*/ 2147483647 w 575"/>
                <a:gd name="T7" fmla="*/ 2147483647 h 488"/>
                <a:gd name="T8" fmla="*/ 2147483647 w 575"/>
                <a:gd name="T9" fmla="*/ 0 h 488"/>
                <a:gd name="T10" fmla="*/ 2147483647 w 575"/>
                <a:gd name="T11" fmla="*/ 2147483647 h 488"/>
                <a:gd name="T12" fmla="*/ 0 w 575"/>
                <a:gd name="T13" fmla="*/ 2147483647 h 488"/>
                <a:gd name="T14" fmla="*/ 2147483647 w 575"/>
                <a:gd name="T15" fmla="*/ 2147483647 h 488"/>
                <a:gd name="T16" fmla="*/ 2147483647 w 575"/>
                <a:gd name="T17" fmla="*/ 2147483647 h 488"/>
                <a:gd name="T18" fmla="*/ 2147483647 w 575"/>
                <a:gd name="T19" fmla="*/ 2147483647 h 488"/>
                <a:gd name="T20" fmla="*/ 2147483647 w 575"/>
                <a:gd name="T21" fmla="*/ 2147483647 h 488"/>
                <a:gd name="T22" fmla="*/ 2147483647 w 575"/>
                <a:gd name="T23" fmla="*/ 2147483647 h 488"/>
                <a:gd name="T24" fmla="*/ 2147483647 w 575"/>
                <a:gd name="T25" fmla="*/ 2147483647 h 488"/>
                <a:gd name="T26" fmla="*/ 2147483647 w 575"/>
                <a:gd name="T27" fmla="*/ 2147483647 h 488"/>
                <a:gd name="T28" fmla="*/ 2147483647 w 575"/>
                <a:gd name="T29" fmla="*/ 2147483647 h 488"/>
                <a:gd name="T30" fmla="*/ 2147483647 w 575"/>
                <a:gd name="T31" fmla="*/ 2147483647 h 488"/>
                <a:gd name="T32" fmla="*/ 2147483647 w 575"/>
                <a:gd name="T33" fmla="*/ 2147483647 h 488"/>
                <a:gd name="T34" fmla="*/ 2147483647 w 575"/>
                <a:gd name="T35" fmla="*/ 2147483647 h 488"/>
                <a:gd name="T36" fmla="*/ 2147483647 w 575"/>
                <a:gd name="T37" fmla="*/ 2147483647 h 488"/>
                <a:gd name="T38" fmla="*/ 2147483647 w 575"/>
                <a:gd name="T39" fmla="*/ 2147483647 h 488"/>
                <a:gd name="T40" fmla="*/ 2147483647 w 575"/>
                <a:gd name="T41" fmla="*/ 2147483647 h 488"/>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575" h="488">
                  <a:moveTo>
                    <a:pt x="410" y="71"/>
                  </a:moveTo>
                  <a:lnTo>
                    <a:pt x="321" y="142"/>
                  </a:lnTo>
                  <a:lnTo>
                    <a:pt x="233" y="142"/>
                  </a:lnTo>
                  <a:lnTo>
                    <a:pt x="178" y="71"/>
                  </a:lnTo>
                  <a:lnTo>
                    <a:pt x="107" y="0"/>
                  </a:lnTo>
                  <a:lnTo>
                    <a:pt x="36" y="19"/>
                  </a:lnTo>
                  <a:lnTo>
                    <a:pt x="0" y="90"/>
                  </a:lnTo>
                  <a:lnTo>
                    <a:pt x="72" y="124"/>
                  </a:lnTo>
                  <a:lnTo>
                    <a:pt x="89" y="159"/>
                  </a:lnTo>
                  <a:lnTo>
                    <a:pt x="107" y="213"/>
                  </a:lnTo>
                  <a:lnTo>
                    <a:pt x="160" y="213"/>
                  </a:lnTo>
                  <a:lnTo>
                    <a:pt x="197" y="230"/>
                  </a:lnTo>
                  <a:lnTo>
                    <a:pt x="321" y="283"/>
                  </a:lnTo>
                  <a:lnTo>
                    <a:pt x="446" y="353"/>
                  </a:lnTo>
                  <a:lnTo>
                    <a:pt x="465" y="389"/>
                  </a:lnTo>
                  <a:lnTo>
                    <a:pt x="393" y="424"/>
                  </a:lnTo>
                  <a:lnTo>
                    <a:pt x="465" y="442"/>
                  </a:lnTo>
                  <a:lnTo>
                    <a:pt x="518" y="459"/>
                  </a:lnTo>
                  <a:lnTo>
                    <a:pt x="575" y="488"/>
                  </a:lnTo>
                  <a:lnTo>
                    <a:pt x="575" y="122"/>
                  </a:lnTo>
                  <a:lnTo>
                    <a:pt x="410" y="71"/>
                  </a:lnTo>
                  <a:close/>
                </a:path>
              </a:pathLst>
            </a:custGeom>
            <a:grpFill/>
            <a:ln w="4445" cap="flat" cmpd="sng">
              <a:solidFill>
                <a:schemeClr val="bg1"/>
              </a:solidFill>
              <a:prstDash val="solid"/>
              <a:round/>
              <a:headEnd type="none" w="med" len="med"/>
              <a:tailEnd type="none" w="med" len="med"/>
            </a:ln>
            <a:effectLst/>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solidFill>
                  <a:srgbClr val="FFFFFF"/>
                </a:solidFill>
              </a:endParaRPr>
            </a:p>
          </p:txBody>
        </p:sp>
        <p:sp>
          <p:nvSpPr>
            <p:cNvPr id="559" name="Freeform 558"/>
            <p:cNvSpPr>
              <a:spLocks/>
            </p:cNvSpPr>
            <p:nvPr/>
          </p:nvSpPr>
          <p:spPr bwMode="auto">
            <a:xfrm>
              <a:off x="9139093" y="4501036"/>
              <a:ext cx="189298" cy="177908"/>
            </a:xfrm>
            <a:custGeom>
              <a:avLst/>
              <a:gdLst>
                <a:gd name="T0" fmla="*/ 2147483647 w 460"/>
                <a:gd name="T1" fmla="*/ 2147483647 h 443"/>
                <a:gd name="T2" fmla="*/ 2147483647 w 460"/>
                <a:gd name="T3" fmla="*/ 2147483647 h 443"/>
                <a:gd name="T4" fmla="*/ 2147483647 w 460"/>
                <a:gd name="T5" fmla="*/ 2147483647 h 443"/>
                <a:gd name="T6" fmla="*/ 2147483647 w 460"/>
                <a:gd name="T7" fmla="*/ 2147483647 h 443"/>
                <a:gd name="T8" fmla="*/ 2147483647 w 460"/>
                <a:gd name="T9" fmla="*/ 2147483647 h 443"/>
                <a:gd name="T10" fmla="*/ 2147483647 w 460"/>
                <a:gd name="T11" fmla="*/ 2147483647 h 443"/>
                <a:gd name="T12" fmla="*/ 0 w 460"/>
                <a:gd name="T13" fmla="*/ 0 h 443"/>
                <a:gd name="T14" fmla="*/ 0 w 460"/>
                <a:gd name="T15" fmla="*/ 2147483647 h 443"/>
                <a:gd name="T16" fmla="*/ 2147483647 w 460"/>
                <a:gd name="T17" fmla="*/ 2147483647 h 443"/>
                <a:gd name="T18" fmla="*/ 2147483647 w 460"/>
                <a:gd name="T19" fmla="*/ 2147483647 h 443"/>
                <a:gd name="T20" fmla="*/ 2147483647 w 460"/>
                <a:gd name="T21" fmla="*/ 2147483647 h 443"/>
                <a:gd name="T22" fmla="*/ 2147483647 w 460"/>
                <a:gd name="T23" fmla="*/ 2147483647 h 443"/>
                <a:gd name="T24" fmla="*/ 2147483647 w 460"/>
                <a:gd name="T25" fmla="*/ 2147483647 h 443"/>
                <a:gd name="T26" fmla="*/ 2147483647 w 460"/>
                <a:gd name="T27" fmla="*/ 2147483647 h 443"/>
                <a:gd name="T28" fmla="*/ 2147483647 w 460"/>
                <a:gd name="T29" fmla="*/ 2147483647 h 443"/>
                <a:gd name="T30" fmla="*/ 2147483647 w 460"/>
                <a:gd name="T31" fmla="*/ 2147483647 h 443"/>
                <a:gd name="T32" fmla="*/ 2147483647 w 460"/>
                <a:gd name="T33" fmla="*/ 2147483647 h 443"/>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460" h="443">
                  <a:moveTo>
                    <a:pt x="353" y="302"/>
                  </a:moveTo>
                  <a:lnTo>
                    <a:pt x="336" y="249"/>
                  </a:lnTo>
                  <a:lnTo>
                    <a:pt x="372" y="214"/>
                  </a:lnTo>
                  <a:lnTo>
                    <a:pt x="283" y="161"/>
                  </a:lnTo>
                  <a:lnTo>
                    <a:pt x="247" y="108"/>
                  </a:lnTo>
                  <a:lnTo>
                    <a:pt x="122" y="37"/>
                  </a:lnTo>
                  <a:lnTo>
                    <a:pt x="0" y="0"/>
                  </a:lnTo>
                  <a:lnTo>
                    <a:pt x="0" y="366"/>
                  </a:lnTo>
                  <a:lnTo>
                    <a:pt x="14" y="373"/>
                  </a:lnTo>
                  <a:lnTo>
                    <a:pt x="67" y="373"/>
                  </a:lnTo>
                  <a:lnTo>
                    <a:pt x="122" y="320"/>
                  </a:lnTo>
                  <a:lnTo>
                    <a:pt x="211" y="284"/>
                  </a:lnTo>
                  <a:lnTo>
                    <a:pt x="264" y="320"/>
                  </a:lnTo>
                  <a:lnTo>
                    <a:pt x="389" y="408"/>
                  </a:lnTo>
                  <a:lnTo>
                    <a:pt x="460" y="443"/>
                  </a:lnTo>
                  <a:lnTo>
                    <a:pt x="460" y="337"/>
                  </a:lnTo>
                  <a:lnTo>
                    <a:pt x="353" y="302"/>
                  </a:lnTo>
                  <a:close/>
                </a:path>
              </a:pathLst>
            </a:custGeom>
            <a:grpFill/>
            <a:ln w="4445" cap="flat" cmpd="sng">
              <a:solidFill>
                <a:schemeClr val="bg1"/>
              </a:solidFill>
              <a:prstDash val="solid"/>
              <a:round/>
              <a:headEnd type="none" w="med" len="med"/>
              <a:tailEnd type="none" w="med" len="med"/>
            </a:ln>
            <a:effectLst/>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solidFill>
                  <a:srgbClr val="FFFFFF"/>
                </a:solidFill>
              </a:endParaRPr>
            </a:p>
          </p:txBody>
        </p:sp>
        <p:grpSp>
          <p:nvGrpSpPr>
            <p:cNvPr id="560" name="Group 559"/>
            <p:cNvGrpSpPr>
              <a:grpSpLocks/>
            </p:cNvGrpSpPr>
            <p:nvPr/>
          </p:nvGrpSpPr>
          <p:grpSpPr bwMode="auto">
            <a:xfrm>
              <a:off x="5086415" y="2627166"/>
              <a:ext cx="271899" cy="385748"/>
              <a:chOff x="2201" y="1250"/>
              <a:chExt cx="133" cy="193"/>
            </a:xfrm>
            <a:grpFill/>
          </p:grpSpPr>
          <p:sp>
            <p:nvSpPr>
              <p:cNvPr id="600" name="Freeform 599"/>
              <p:cNvSpPr>
                <a:spLocks/>
              </p:cNvSpPr>
              <p:nvPr/>
            </p:nvSpPr>
            <p:spPr bwMode="auto">
              <a:xfrm>
                <a:off x="2234" y="1250"/>
                <a:ext cx="100" cy="193"/>
              </a:xfrm>
              <a:custGeom>
                <a:avLst/>
                <a:gdLst>
                  <a:gd name="T0" fmla="*/ 543767 w 24"/>
                  <a:gd name="T1" fmla="*/ 2833725 h 47"/>
                  <a:gd name="T2" fmla="*/ 371667 w 24"/>
                  <a:gd name="T3" fmla="*/ 2675083 h 47"/>
                  <a:gd name="T4" fmla="*/ 915658 w 24"/>
                  <a:gd name="T5" fmla="*/ 2344646 h 47"/>
                  <a:gd name="T6" fmla="*/ 826458 w 24"/>
                  <a:gd name="T7" fmla="*/ 2028208 h 47"/>
                  <a:gd name="T8" fmla="*/ 722154 w 24"/>
                  <a:gd name="T9" fmla="*/ 1773736 h 47"/>
                  <a:gd name="T10" fmla="*/ 282692 w 24"/>
                  <a:gd name="T11" fmla="*/ 1773736 h 47"/>
                  <a:gd name="T12" fmla="*/ 371667 w 24"/>
                  <a:gd name="T13" fmla="*/ 1299416 h 47"/>
                  <a:gd name="T14" fmla="*/ 89200 w 24"/>
                  <a:gd name="T15" fmla="*/ 1457232 h 47"/>
                  <a:gd name="T16" fmla="*/ 0 w 24"/>
                  <a:gd name="T17" fmla="*/ 1044943 h 47"/>
                  <a:gd name="T18" fmla="*/ 0 w 24"/>
                  <a:gd name="T19" fmla="*/ 651445 h 47"/>
                  <a:gd name="T20" fmla="*/ 89200 w 24"/>
                  <a:gd name="T21" fmla="*/ 316438 h 47"/>
                  <a:gd name="T22" fmla="*/ 460867 w 24"/>
                  <a:gd name="T23" fmla="*/ 0 h 47"/>
                  <a:gd name="T24" fmla="*/ 722154 w 24"/>
                  <a:gd name="T25" fmla="*/ 77060 h 47"/>
                  <a:gd name="T26" fmla="*/ 632950 w 24"/>
                  <a:gd name="T27" fmla="*/ 493916 h 47"/>
                  <a:gd name="T28" fmla="*/ 1177883 w 24"/>
                  <a:gd name="T29" fmla="*/ 493916 h 47"/>
                  <a:gd name="T30" fmla="*/ 1004638 w 24"/>
                  <a:gd name="T31" fmla="*/ 887418 h 47"/>
                  <a:gd name="T32" fmla="*/ 826458 w 24"/>
                  <a:gd name="T33" fmla="*/ 1222355 h 47"/>
                  <a:gd name="T34" fmla="*/ 1177883 w 24"/>
                  <a:gd name="T35" fmla="*/ 1376492 h 47"/>
                  <a:gd name="T36" fmla="*/ 1548613 w 24"/>
                  <a:gd name="T37" fmla="*/ 1951148 h 47"/>
                  <a:gd name="T38" fmla="*/ 1721929 w 24"/>
                  <a:gd name="T39" fmla="*/ 2344646 h 47"/>
                  <a:gd name="T40" fmla="*/ 1721929 w 24"/>
                  <a:gd name="T41" fmla="*/ 2579252 h 47"/>
                  <a:gd name="T42" fmla="*/ 2093613 w 24"/>
                  <a:gd name="T43" fmla="*/ 2579252 h 47"/>
                  <a:gd name="T44" fmla="*/ 2004342 w 24"/>
                  <a:gd name="T45" fmla="*/ 3150228 h 47"/>
                  <a:gd name="T46" fmla="*/ 2182796 w 24"/>
                  <a:gd name="T47" fmla="*/ 3227223 h 47"/>
                  <a:gd name="T48" fmla="*/ 1548613 w 24"/>
                  <a:gd name="T49" fmla="*/ 3485436 h 47"/>
                  <a:gd name="T50" fmla="*/ 1004638 w 24"/>
                  <a:gd name="T51" fmla="*/ 3562497 h 47"/>
                  <a:gd name="T52" fmla="*/ 722154 w 24"/>
                  <a:gd name="T53" fmla="*/ 3644078 h 47"/>
                  <a:gd name="T54" fmla="*/ 371667 w 24"/>
                  <a:gd name="T55" fmla="*/ 3644078 h 47"/>
                  <a:gd name="T56" fmla="*/ 89200 w 24"/>
                  <a:gd name="T57" fmla="*/ 3721139 h 47"/>
                  <a:gd name="T58" fmla="*/ 460867 w 24"/>
                  <a:gd name="T59" fmla="*/ 3384752 h 47"/>
                  <a:gd name="T60" fmla="*/ 543767 w 24"/>
                  <a:gd name="T61" fmla="*/ 3073151 h 47"/>
                  <a:gd name="T62" fmla="*/ 282692 w 24"/>
                  <a:gd name="T63" fmla="*/ 2991521 h 47"/>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0" t="0" r="r" b="b"/>
                <a:pathLst>
                  <a:path w="24" h="47">
                    <a:moveTo>
                      <a:pt x="3" y="37"/>
                    </a:moveTo>
                    <a:cubicBezTo>
                      <a:pt x="6" y="35"/>
                      <a:pt x="6" y="35"/>
                      <a:pt x="6" y="35"/>
                    </a:cubicBezTo>
                    <a:cubicBezTo>
                      <a:pt x="6" y="33"/>
                      <a:pt x="6" y="33"/>
                      <a:pt x="6" y="33"/>
                    </a:cubicBezTo>
                    <a:cubicBezTo>
                      <a:pt x="4" y="33"/>
                      <a:pt x="4" y="33"/>
                      <a:pt x="4" y="33"/>
                    </a:cubicBezTo>
                    <a:cubicBezTo>
                      <a:pt x="6" y="30"/>
                      <a:pt x="6" y="30"/>
                      <a:pt x="6" y="30"/>
                    </a:cubicBezTo>
                    <a:cubicBezTo>
                      <a:pt x="10" y="29"/>
                      <a:pt x="10" y="29"/>
                      <a:pt x="10" y="29"/>
                    </a:cubicBezTo>
                    <a:cubicBezTo>
                      <a:pt x="9" y="26"/>
                      <a:pt x="9" y="26"/>
                      <a:pt x="9" y="26"/>
                    </a:cubicBezTo>
                    <a:cubicBezTo>
                      <a:pt x="9" y="25"/>
                      <a:pt x="9" y="25"/>
                      <a:pt x="9" y="25"/>
                    </a:cubicBezTo>
                    <a:cubicBezTo>
                      <a:pt x="8" y="23"/>
                      <a:pt x="8" y="23"/>
                      <a:pt x="8" y="23"/>
                    </a:cubicBezTo>
                    <a:cubicBezTo>
                      <a:pt x="8" y="22"/>
                      <a:pt x="8" y="22"/>
                      <a:pt x="8" y="22"/>
                    </a:cubicBezTo>
                    <a:cubicBezTo>
                      <a:pt x="5" y="22"/>
                      <a:pt x="5" y="22"/>
                      <a:pt x="5" y="22"/>
                    </a:cubicBezTo>
                    <a:cubicBezTo>
                      <a:pt x="3" y="22"/>
                      <a:pt x="3" y="22"/>
                      <a:pt x="3" y="22"/>
                    </a:cubicBezTo>
                    <a:cubicBezTo>
                      <a:pt x="3" y="20"/>
                      <a:pt x="3" y="20"/>
                      <a:pt x="3" y="20"/>
                    </a:cubicBezTo>
                    <a:cubicBezTo>
                      <a:pt x="4" y="16"/>
                      <a:pt x="4" y="16"/>
                      <a:pt x="4" y="16"/>
                    </a:cubicBezTo>
                    <a:cubicBezTo>
                      <a:pt x="2" y="16"/>
                      <a:pt x="2" y="16"/>
                      <a:pt x="2" y="16"/>
                    </a:cubicBezTo>
                    <a:cubicBezTo>
                      <a:pt x="1" y="18"/>
                      <a:pt x="1" y="18"/>
                      <a:pt x="1" y="18"/>
                    </a:cubicBezTo>
                    <a:cubicBezTo>
                      <a:pt x="1" y="18"/>
                      <a:pt x="0" y="17"/>
                      <a:pt x="0" y="16"/>
                    </a:cubicBezTo>
                    <a:cubicBezTo>
                      <a:pt x="0" y="15"/>
                      <a:pt x="0" y="13"/>
                      <a:pt x="0" y="13"/>
                    </a:cubicBezTo>
                    <a:cubicBezTo>
                      <a:pt x="0" y="11"/>
                      <a:pt x="0" y="11"/>
                      <a:pt x="0" y="11"/>
                    </a:cubicBezTo>
                    <a:cubicBezTo>
                      <a:pt x="0" y="8"/>
                      <a:pt x="0" y="8"/>
                      <a:pt x="0" y="8"/>
                    </a:cubicBezTo>
                    <a:cubicBezTo>
                      <a:pt x="0" y="6"/>
                      <a:pt x="0" y="6"/>
                      <a:pt x="0" y="6"/>
                    </a:cubicBezTo>
                    <a:cubicBezTo>
                      <a:pt x="1" y="4"/>
                      <a:pt x="1" y="4"/>
                      <a:pt x="1" y="4"/>
                    </a:cubicBezTo>
                    <a:cubicBezTo>
                      <a:pt x="3" y="0"/>
                      <a:pt x="3" y="0"/>
                      <a:pt x="3" y="0"/>
                    </a:cubicBezTo>
                    <a:cubicBezTo>
                      <a:pt x="5" y="0"/>
                      <a:pt x="5" y="0"/>
                      <a:pt x="5" y="0"/>
                    </a:cubicBezTo>
                    <a:cubicBezTo>
                      <a:pt x="8" y="0"/>
                      <a:pt x="8" y="0"/>
                      <a:pt x="8" y="0"/>
                    </a:cubicBezTo>
                    <a:cubicBezTo>
                      <a:pt x="8" y="1"/>
                      <a:pt x="8" y="1"/>
                      <a:pt x="8" y="1"/>
                    </a:cubicBezTo>
                    <a:cubicBezTo>
                      <a:pt x="6" y="5"/>
                      <a:pt x="6" y="5"/>
                      <a:pt x="6" y="5"/>
                    </a:cubicBezTo>
                    <a:cubicBezTo>
                      <a:pt x="7" y="6"/>
                      <a:pt x="7" y="6"/>
                      <a:pt x="7" y="6"/>
                    </a:cubicBezTo>
                    <a:cubicBezTo>
                      <a:pt x="10" y="5"/>
                      <a:pt x="10" y="5"/>
                      <a:pt x="10" y="5"/>
                    </a:cubicBezTo>
                    <a:cubicBezTo>
                      <a:pt x="13" y="6"/>
                      <a:pt x="13" y="6"/>
                      <a:pt x="13" y="6"/>
                    </a:cubicBezTo>
                    <a:cubicBezTo>
                      <a:pt x="12" y="8"/>
                      <a:pt x="12" y="8"/>
                      <a:pt x="12" y="8"/>
                    </a:cubicBezTo>
                    <a:cubicBezTo>
                      <a:pt x="11" y="11"/>
                      <a:pt x="11" y="11"/>
                      <a:pt x="11" y="11"/>
                    </a:cubicBezTo>
                    <a:cubicBezTo>
                      <a:pt x="9" y="14"/>
                      <a:pt x="9" y="14"/>
                      <a:pt x="9" y="14"/>
                    </a:cubicBezTo>
                    <a:cubicBezTo>
                      <a:pt x="9" y="15"/>
                      <a:pt x="9" y="15"/>
                      <a:pt x="9" y="15"/>
                    </a:cubicBezTo>
                    <a:cubicBezTo>
                      <a:pt x="11" y="16"/>
                      <a:pt x="11" y="16"/>
                      <a:pt x="11" y="16"/>
                    </a:cubicBezTo>
                    <a:cubicBezTo>
                      <a:pt x="13" y="17"/>
                      <a:pt x="13" y="17"/>
                      <a:pt x="13" y="17"/>
                    </a:cubicBezTo>
                    <a:cubicBezTo>
                      <a:pt x="15" y="22"/>
                      <a:pt x="15" y="22"/>
                      <a:pt x="15" y="22"/>
                    </a:cubicBezTo>
                    <a:cubicBezTo>
                      <a:pt x="17" y="24"/>
                      <a:pt x="17" y="24"/>
                      <a:pt x="17" y="24"/>
                    </a:cubicBezTo>
                    <a:cubicBezTo>
                      <a:pt x="20" y="28"/>
                      <a:pt x="20" y="28"/>
                      <a:pt x="20" y="28"/>
                    </a:cubicBezTo>
                    <a:cubicBezTo>
                      <a:pt x="19" y="29"/>
                      <a:pt x="19" y="29"/>
                      <a:pt x="19" y="29"/>
                    </a:cubicBezTo>
                    <a:cubicBezTo>
                      <a:pt x="19" y="30"/>
                      <a:pt x="19" y="30"/>
                      <a:pt x="19" y="30"/>
                    </a:cubicBezTo>
                    <a:cubicBezTo>
                      <a:pt x="19" y="32"/>
                      <a:pt x="19" y="32"/>
                      <a:pt x="19" y="32"/>
                    </a:cubicBezTo>
                    <a:cubicBezTo>
                      <a:pt x="21" y="32"/>
                      <a:pt x="21" y="32"/>
                      <a:pt x="21" y="32"/>
                    </a:cubicBezTo>
                    <a:cubicBezTo>
                      <a:pt x="23" y="32"/>
                      <a:pt x="23" y="32"/>
                      <a:pt x="23" y="32"/>
                    </a:cubicBezTo>
                    <a:cubicBezTo>
                      <a:pt x="24" y="36"/>
                      <a:pt x="24" y="36"/>
                      <a:pt x="24" y="36"/>
                    </a:cubicBezTo>
                    <a:cubicBezTo>
                      <a:pt x="22" y="39"/>
                      <a:pt x="22" y="39"/>
                      <a:pt x="22" y="39"/>
                    </a:cubicBezTo>
                    <a:cubicBezTo>
                      <a:pt x="22" y="40"/>
                      <a:pt x="22" y="40"/>
                      <a:pt x="22" y="40"/>
                    </a:cubicBezTo>
                    <a:cubicBezTo>
                      <a:pt x="24" y="40"/>
                      <a:pt x="24" y="40"/>
                      <a:pt x="24" y="40"/>
                    </a:cubicBezTo>
                    <a:cubicBezTo>
                      <a:pt x="22" y="41"/>
                      <a:pt x="22" y="41"/>
                      <a:pt x="22" y="41"/>
                    </a:cubicBezTo>
                    <a:cubicBezTo>
                      <a:pt x="17" y="43"/>
                      <a:pt x="17" y="43"/>
                      <a:pt x="17" y="43"/>
                    </a:cubicBezTo>
                    <a:cubicBezTo>
                      <a:pt x="14" y="43"/>
                      <a:pt x="14" y="43"/>
                      <a:pt x="14" y="43"/>
                    </a:cubicBezTo>
                    <a:cubicBezTo>
                      <a:pt x="11" y="44"/>
                      <a:pt x="11" y="44"/>
                      <a:pt x="11" y="44"/>
                    </a:cubicBezTo>
                    <a:cubicBezTo>
                      <a:pt x="11" y="44"/>
                      <a:pt x="10" y="43"/>
                      <a:pt x="9" y="43"/>
                    </a:cubicBezTo>
                    <a:cubicBezTo>
                      <a:pt x="9" y="43"/>
                      <a:pt x="8" y="45"/>
                      <a:pt x="8" y="45"/>
                    </a:cubicBezTo>
                    <a:cubicBezTo>
                      <a:pt x="6" y="45"/>
                      <a:pt x="6" y="45"/>
                      <a:pt x="6" y="45"/>
                    </a:cubicBezTo>
                    <a:cubicBezTo>
                      <a:pt x="4" y="45"/>
                      <a:pt x="4" y="45"/>
                      <a:pt x="4" y="45"/>
                    </a:cubicBezTo>
                    <a:cubicBezTo>
                      <a:pt x="3" y="47"/>
                      <a:pt x="3" y="47"/>
                      <a:pt x="3" y="47"/>
                    </a:cubicBezTo>
                    <a:cubicBezTo>
                      <a:pt x="1" y="46"/>
                      <a:pt x="1" y="46"/>
                      <a:pt x="1" y="46"/>
                    </a:cubicBezTo>
                    <a:cubicBezTo>
                      <a:pt x="2" y="44"/>
                      <a:pt x="2" y="44"/>
                      <a:pt x="2" y="44"/>
                    </a:cubicBezTo>
                    <a:cubicBezTo>
                      <a:pt x="5" y="42"/>
                      <a:pt x="5" y="42"/>
                      <a:pt x="5" y="42"/>
                    </a:cubicBezTo>
                    <a:cubicBezTo>
                      <a:pt x="8" y="39"/>
                      <a:pt x="8" y="39"/>
                      <a:pt x="8" y="39"/>
                    </a:cubicBezTo>
                    <a:cubicBezTo>
                      <a:pt x="6" y="38"/>
                      <a:pt x="6" y="38"/>
                      <a:pt x="6" y="38"/>
                    </a:cubicBezTo>
                    <a:cubicBezTo>
                      <a:pt x="4" y="38"/>
                      <a:pt x="4" y="38"/>
                      <a:pt x="4" y="38"/>
                    </a:cubicBezTo>
                    <a:lnTo>
                      <a:pt x="3" y="37"/>
                    </a:lnTo>
                    <a:close/>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solidFill>
                    <a:srgbClr val="FFFFFF"/>
                  </a:solidFill>
                </a:endParaRPr>
              </a:p>
            </p:txBody>
          </p:sp>
          <p:sp>
            <p:nvSpPr>
              <p:cNvPr id="601" name="Freeform 600"/>
              <p:cNvSpPr>
                <a:spLocks/>
              </p:cNvSpPr>
              <p:nvPr/>
            </p:nvSpPr>
            <p:spPr bwMode="auto">
              <a:xfrm>
                <a:off x="2201" y="1331"/>
                <a:ext cx="34" cy="22"/>
              </a:xfrm>
              <a:custGeom>
                <a:avLst/>
                <a:gdLst>
                  <a:gd name="T0" fmla="*/ 24 w 34"/>
                  <a:gd name="T1" fmla="*/ 22 h 22"/>
                  <a:gd name="T2" fmla="*/ 0 w 34"/>
                  <a:gd name="T3" fmla="*/ 18 h 22"/>
                  <a:gd name="T4" fmla="*/ 13 w 34"/>
                  <a:gd name="T5" fmla="*/ 0 h 22"/>
                  <a:gd name="T6" fmla="*/ 27 w 34"/>
                  <a:gd name="T7" fmla="*/ 3 h 22"/>
                  <a:gd name="T8" fmla="*/ 34 w 34"/>
                  <a:gd name="T9" fmla="*/ 15 h 22"/>
                  <a:gd name="T10" fmla="*/ 24 w 34"/>
                  <a:gd name="T11" fmla="*/ 22 h 22"/>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34" h="22">
                    <a:moveTo>
                      <a:pt x="24" y="22"/>
                    </a:moveTo>
                    <a:lnTo>
                      <a:pt x="0" y="18"/>
                    </a:lnTo>
                    <a:lnTo>
                      <a:pt x="13" y="0"/>
                    </a:lnTo>
                    <a:lnTo>
                      <a:pt x="27" y="3"/>
                    </a:lnTo>
                    <a:lnTo>
                      <a:pt x="34" y="15"/>
                    </a:lnTo>
                    <a:lnTo>
                      <a:pt x="24" y="22"/>
                    </a:lnTo>
                    <a:close/>
                  </a:path>
                </a:pathLst>
              </a:custGeom>
              <a:grpFill/>
              <a:ln w="4445" cap="flat" cmpd="sng">
                <a:solidFill>
                  <a:schemeClr val="bg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solidFill>
                    <a:srgbClr val="FFFFFF"/>
                  </a:solidFill>
                </a:endParaRPr>
              </a:p>
            </p:txBody>
          </p:sp>
        </p:grpSp>
        <p:sp>
          <p:nvSpPr>
            <p:cNvPr id="561" name="Freeform 560"/>
            <p:cNvSpPr>
              <a:spLocks/>
            </p:cNvSpPr>
            <p:nvPr/>
          </p:nvSpPr>
          <p:spPr bwMode="auto">
            <a:xfrm>
              <a:off x="6151642" y="3516714"/>
              <a:ext cx="79160" cy="46555"/>
            </a:xfrm>
            <a:custGeom>
              <a:avLst/>
              <a:gdLst>
                <a:gd name="T0" fmla="*/ 0 w 46"/>
                <a:gd name="T1" fmla="*/ 2147483647 h 28"/>
                <a:gd name="T2" fmla="*/ 2147483647 w 46"/>
                <a:gd name="T3" fmla="*/ 2147483647 h 28"/>
                <a:gd name="T4" fmla="*/ 2147483647 w 46"/>
                <a:gd name="T5" fmla="*/ 2147483647 h 28"/>
                <a:gd name="T6" fmla="*/ 2147483647 w 46"/>
                <a:gd name="T7" fmla="*/ 2147483647 h 28"/>
                <a:gd name="T8" fmla="*/ 2147483647 w 46"/>
                <a:gd name="T9" fmla="*/ 2147483647 h 28"/>
                <a:gd name="T10" fmla="*/ 2147483647 w 46"/>
                <a:gd name="T11" fmla="*/ 0 h 28"/>
                <a:gd name="T12" fmla="*/ 2147483647 w 46"/>
                <a:gd name="T13" fmla="*/ 2147483647 h 28"/>
                <a:gd name="T14" fmla="*/ 2147483647 w 46"/>
                <a:gd name="T15" fmla="*/ 2147483647 h 28"/>
                <a:gd name="T16" fmla="*/ 2147483647 w 46"/>
                <a:gd name="T17" fmla="*/ 2147483647 h 28"/>
                <a:gd name="T18" fmla="*/ 2147483647 w 46"/>
                <a:gd name="T19" fmla="*/ 2147483647 h 28"/>
                <a:gd name="T20" fmla="*/ 2147483647 w 46"/>
                <a:gd name="T21" fmla="*/ 2147483647 h 28"/>
                <a:gd name="T22" fmla="*/ 2147483647 w 46"/>
                <a:gd name="T23" fmla="*/ 2147483647 h 28"/>
                <a:gd name="T24" fmla="*/ 2147483647 w 46"/>
                <a:gd name="T25" fmla="*/ 2147483647 h 28"/>
                <a:gd name="T26" fmla="*/ 2147483647 w 46"/>
                <a:gd name="T27" fmla="*/ 2147483647 h 28"/>
                <a:gd name="T28" fmla="*/ 0 w 46"/>
                <a:gd name="T29" fmla="*/ 2147483647 h 2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46" h="28">
                  <a:moveTo>
                    <a:pt x="0" y="15"/>
                  </a:moveTo>
                  <a:lnTo>
                    <a:pt x="3" y="17"/>
                  </a:lnTo>
                  <a:lnTo>
                    <a:pt x="12" y="14"/>
                  </a:lnTo>
                  <a:lnTo>
                    <a:pt x="13" y="8"/>
                  </a:lnTo>
                  <a:lnTo>
                    <a:pt x="27" y="9"/>
                  </a:lnTo>
                  <a:lnTo>
                    <a:pt x="46" y="0"/>
                  </a:lnTo>
                  <a:lnTo>
                    <a:pt x="46" y="1"/>
                  </a:lnTo>
                  <a:lnTo>
                    <a:pt x="33" y="11"/>
                  </a:lnTo>
                  <a:lnTo>
                    <a:pt x="36" y="18"/>
                  </a:lnTo>
                  <a:lnTo>
                    <a:pt x="27" y="21"/>
                  </a:lnTo>
                  <a:lnTo>
                    <a:pt x="15" y="28"/>
                  </a:lnTo>
                  <a:lnTo>
                    <a:pt x="13" y="28"/>
                  </a:lnTo>
                  <a:lnTo>
                    <a:pt x="8" y="26"/>
                  </a:lnTo>
                  <a:lnTo>
                    <a:pt x="2" y="23"/>
                  </a:lnTo>
                  <a:lnTo>
                    <a:pt x="0" y="15"/>
                  </a:lnTo>
                  <a:close/>
                </a:path>
              </a:pathLst>
            </a:custGeom>
            <a:grpFill/>
            <a:ln w="4445" cap="flat" cmpd="sng">
              <a:solidFill>
                <a:schemeClr val="bg1"/>
              </a:solidFill>
              <a:prstDash val="solid"/>
              <a:round/>
              <a:headEnd type="none" w="med" len="med"/>
              <a:tailEnd type="none" w="med" len="med"/>
            </a:ln>
            <a:effectLst/>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solidFill>
                  <a:srgbClr val="FFFFFF"/>
                </a:solidFill>
              </a:endParaRPr>
            </a:p>
          </p:txBody>
        </p:sp>
        <p:sp>
          <p:nvSpPr>
            <p:cNvPr id="562" name="Freeform 561"/>
            <p:cNvSpPr>
              <a:spLocks/>
            </p:cNvSpPr>
            <p:nvPr/>
          </p:nvSpPr>
          <p:spPr bwMode="auto">
            <a:xfrm>
              <a:off x="7308074" y="2873247"/>
              <a:ext cx="1634838" cy="1097385"/>
            </a:xfrm>
            <a:custGeom>
              <a:avLst/>
              <a:gdLst>
                <a:gd name="T0" fmla="*/ 2147483647 w 950"/>
                <a:gd name="T1" fmla="*/ 2147483647 h 660"/>
                <a:gd name="T2" fmla="*/ 2147483647 w 950"/>
                <a:gd name="T3" fmla="*/ 2147483647 h 660"/>
                <a:gd name="T4" fmla="*/ 2147483647 w 950"/>
                <a:gd name="T5" fmla="*/ 2147483647 h 660"/>
                <a:gd name="T6" fmla="*/ 2147483647 w 950"/>
                <a:gd name="T7" fmla="*/ 2147483647 h 660"/>
                <a:gd name="T8" fmla="*/ 2147483647 w 950"/>
                <a:gd name="T9" fmla="*/ 2147483647 h 660"/>
                <a:gd name="T10" fmla="*/ 2147483647 w 950"/>
                <a:gd name="T11" fmla="*/ 2147483647 h 660"/>
                <a:gd name="T12" fmla="*/ 2147483647 w 950"/>
                <a:gd name="T13" fmla="*/ 2147483647 h 660"/>
                <a:gd name="T14" fmla="*/ 2147483647 w 950"/>
                <a:gd name="T15" fmla="*/ 2147483647 h 660"/>
                <a:gd name="T16" fmla="*/ 2147483647 w 950"/>
                <a:gd name="T17" fmla="*/ 2147483647 h 660"/>
                <a:gd name="T18" fmla="*/ 2147483647 w 950"/>
                <a:gd name="T19" fmla="*/ 2147483647 h 660"/>
                <a:gd name="T20" fmla="*/ 2147483647 w 950"/>
                <a:gd name="T21" fmla="*/ 2147483647 h 660"/>
                <a:gd name="T22" fmla="*/ 2147483647 w 950"/>
                <a:gd name="T23" fmla="*/ 2147483647 h 660"/>
                <a:gd name="T24" fmla="*/ 2147483647 w 950"/>
                <a:gd name="T25" fmla="*/ 2147483647 h 660"/>
                <a:gd name="T26" fmla="*/ 2147483647 w 950"/>
                <a:gd name="T27" fmla="*/ 2147483647 h 660"/>
                <a:gd name="T28" fmla="*/ 2147483647 w 950"/>
                <a:gd name="T29" fmla="*/ 2147483647 h 660"/>
                <a:gd name="T30" fmla="*/ 2147483647 w 950"/>
                <a:gd name="T31" fmla="*/ 2147483647 h 660"/>
                <a:gd name="T32" fmla="*/ 2147483647 w 950"/>
                <a:gd name="T33" fmla="*/ 2147483647 h 660"/>
                <a:gd name="T34" fmla="*/ 2147483647 w 950"/>
                <a:gd name="T35" fmla="*/ 2147483647 h 660"/>
                <a:gd name="T36" fmla="*/ 2147483647 w 950"/>
                <a:gd name="T37" fmla="*/ 2147483647 h 660"/>
                <a:gd name="T38" fmla="*/ 2147483647 w 950"/>
                <a:gd name="T39" fmla="*/ 2147483647 h 660"/>
                <a:gd name="T40" fmla="*/ 2147483647 w 950"/>
                <a:gd name="T41" fmla="*/ 2147483647 h 660"/>
                <a:gd name="T42" fmla="*/ 2147483647 w 950"/>
                <a:gd name="T43" fmla="*/ 2147483647 h 660"/>
                <a:gd name="T44" fmla="*/ 2147483647 w 950"/>
                <a:gd name="T45" fmla="*/ 2147483647 h 660"/>
                <a:gd name="T46" fmla="*/ 2147483647 w 950"/>
                <a:gd name="T47" fmla="*/ 2147483647 h 660"/>
                <a:gd name="T48" fmla="*/ 2147483647 w 950"/>
                <a:gd name="T49" fmla="*/ 2147483647 h 660"/>
                <a:gd name="T50" fmla="*/ 2147483647 w 950"/>
                <a:gd name="T51" fmla="*/ 2147483647 h 660"/>
                <a:gd name="T52" fmla="*/ 2147483647 w 950"/>
                <a:gd name="T53" fmla="*/ 2147483647 h 660"/>
                <a:gd name="T54" fmla="*/ 2147483647 w 950"/>
                <a:gd name="T55" fmla="*/ 2147483647 h 660"/>
                <a:gd name="T56" fmla="*/ 2147483647 w 950"/>
                <a:gd name="T57" fmla="*/ 2147483647 h 660"/>
                <a:gd name="T58" fmla="*/ 2147483647 w 950"/>
                <a:gd name="T59" fmla="*/ 2147483647 h 660"/>
                <a:gd name="T60" fmla="*/ 2147483647 w 950"/>
                <a:gd name="T61" fmla="*/ 2147483647 h 660"/>
                <a:gd name="T62" fmla="*/ 2147483647 w 950"/>
                <a:gd name="T63" fmla="*/ 2147483647 h 660"/>
                <a:gd name="T64" fmla="*/ 2147483647 w 950"/>
                <a:gd name="T65" fmla="*/ 2147483647 h 660"/>
                <a:gd name="T66" fmla="*/ 2147483647 w 950"/>
                <a:gd name="T67" fmla="*/ 2147483647 h 660"/>
                <a:gd name="T68" fmla="*/ 2147483647 w 950"/>
                <a:gd name="T69" fmla="*/ 2147483647 h 660"/>
                <a:gd name="T70" fmla="*/ 2147483647 w 950"/>
                <a:gd name="T71" fmla="*/ 2147483647 h 660"/>
                <a:gd name="T72" fmla="*/ 2147483647 w 950"/>
                <a:gd name="T73" fmla="*/ 2147483647 h 660"/>
                <a:gd name="T74" fmla="*/ 2147483647 w 950"/>
                <a:gd name="T75" fmla="*/ 2147483647 h 660"/>
                <a:gd name="T76" fmla="*/ 2147483647 w 950"/>
                <a:gd name="T77" fmla="*/ 2147483647 h 660"/>
                <a:gd name="T78" fmla="*/ 2147483647 w 950"/>
                <a:gd name="T79" fmla="*/ 2147483647 h 660"/>
                <a:gd name="T80" fmla="*/ 2147483647 w 950"/>
                <a:gd name="T81" fmla="*/ 2147483647 h 660"/>
                <a:gd name="T82" fmla="*/ 2147483647 w 950"/>
                <a:gd name="T83" fmla="*/ 2147483647 h 660"/>
                <a:gd name="T84" fmla="*/ 2147483647 w 950"/>
                <a:gd name="T85" fmla="*/ 2147483647 h 660"/>
                <a:gd name="T86" fmla="*/ 2147483647 w 950"/>
                <a:gd name="T87" fmla="*/ 2147483647 h 660"/>
                <a:gd name="T88" fmla="*/ 2147483647 w 950"/>
                <a:gd name="T89" fmla="*/ 2147483647 h 660"/>
                <a:gd name="T90" fmla="*/ 2147483647 w 950"/>
                <a:gd name="T91" fmla="*/ 2147483647 h 660"/>
                <a:gd name="T92" fmla="*/ 2147483647 w 950"/>
                <a:gd name="T93" fmla="*/ 2147483647 h 660"/>
                <a:gd name="T94" fmla="*/ 2147483647 w 950"/>
                <a:gd name="T95" fmla="*/ 2147483647 h 660"/>
                <a:gd name="T96" fmla="*/ 2147483647 w 950"/>
                <a:gd name="T97" fmla="*/ 2147483647 h 660"/>
                <a:gd name="T98" fmla="*/ 2147483647 w 950"/>
                <a:gd name="T99" fmla="*/ 2147483647 h 660"/>
                <a:gd name="T100" fmla="*/ 2147483647 w 950"/>
                <a:gd name="T101" fmla="*/ 2147483647 h 660"/>
                <a:gd name="T102" fmla="*/ 2147483647 w 950"/>
                <a:gd name="T103" fmla="*/ 2147483647 h 660"/>
                <a:gd name="T104" fmla="*/ 2147483647 w 950"/>
                <a:gd name="T105" fmla="*/ 2147483647 h 660"/>
                <a:gd name="T106" fmla="*/ 2147483647 w 950"/>
                <a:gd name="T107" fmla="*/ 2147483647 h 660"/>
                <a:gd name="T108" fmla="*/ 2147483647 w 950"/>
                <a:gd name="T109" fmla="*/ 2147483647 h 660"/>
                <a:gd name="T110" fmla="*/ 2147483647 w 950"/>
                <a:gd name="T111" fmla="*/ 2147483647 h 660"/>
                <a:gd name="T112" fmla="*/ 2147483647 w 950"/>
                <a:gd name="T113" fmla="*/ 2147483647 h 660"/>
                <a:gd name="T114" fmla="*/ 2147483647 w 950"/>
                <a:gd name="T115" fmla="*/ 2147483647 h 660"/>
                <a:gd name="T116" fmla="*/ 2147483647 w 950"/>
                <a:gd name="T117" fmla="*/ 2147483647 h 660"/>
                <a:gd name="T118" fmla="*/ 2147483647 w 950"/>
                <a:gd name="T119" fmla="*/ 2147483647 h 660"/>
                <a:gd name="T120" fmla="*/ 2147483647 w 950"/>
                <a:gd name="T121" fmla="*/ 2147483647 h 660"/>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connsiteX0" fmla="*/ 9368 w 10000"/>
                <a:gd name="connsiteY0" fmla="*/ 1788 h 10000"/>
                <a:gd name="connsiteX1" fmla="*/ 9368 w 10000"/>
                <a:gd name="connsiteY1" fmla="*/ 1788 h 10000"/>
                <a:gd name="connsiteX2" fmla="*/ 9263 w 10000"/>
                <a:gd name="connsiteY2" fmla="*/ 1485 h 10000"/>
                <a:gd name="connsiteX3" fmla="*/ 8842 w 10000"/>
                <a:gd name="connsiteY3" fmla="*/ 1333 h 10000"/>
                <a:gd name="connsiteX4" fmla="*/ 8337 w 10000"/>
                <a:gd name="connsiteY4" fmla="*/ 0 h 10000"/>
                <a:gd name="connsiteX5" fmla="*/ 7853 w 10000"/>
                <a:gd name="connsiteY5" fmla="*/ 0 h 10000"/>
                <a:gd name="connsiteX6" fmla="*/ 7705 w 10000"/>
                <a:gd name="connsiteY6" fmla="*/ 364 h 10000"/>
                <a:gd name="connsiteX7" fmla="*/ 7389 w 10000"/>
                <a:gd name="connsiteY7" fmla="*/ 1182 h 10000"/>
                <a:gd name="connsiteX8" fmla="*/ 7074 w 10000"/>
                <a:gd name="connsiteY8" fmla="*/ 1182 h 10000"/>
                <a:gd name="connsiteX9" fmla="*/ 7032 w 10000"/>
                <a:gd name="connsiteY9" fmla="*/ 1333 h 10000"/>
                <a:gd name="connsiteX10" fmla="*/ 7032 w 10000"/>
                <a:gd name="connsiteY10" fmla="*/ 1364 h 10000"/>
                <a:gd name="connsiteX11" fmla="*/ 7053 w 10000"/>
                <a:gd name="connsiteY11" fmla="*/ 1364 h 10000"/>
                <a:gd name="connsiteX12" fmla="*/ 7074 w 10000"/>
                <a:gd name="connsiteY12" fmla="*/ 1364 h 10000"/>
                <a:gd name="connsiteX13" fmla="*/ 7074 w 10000"/>
                <a:gd name="connsiteY13" fmla="*/ 1394 h 10000"/>
                <a:gd name="connsiteX14" fmla="*/ 7095 w 10000"/>
                <a:gd name="connsiteY14" fmla="*/ 1394 h 10000"/>
                <a:gd name="connsiteX15" fmla="*/ 7116 w 10000"/>
                <a:gd name="connsiteY15" fmla="*/ 1394 h 10000"/>
                <a:gd name="connsiteX16" fmla="*/ 7116 w 10000"/>
                <a:gd name="connsiteY16" fmla="*/ 1424 h 10000"/>
                <a:gd name="connsiteX17" fmla="*/ 7137 w 10000"/>
                <a:gd name="connsiteY17" fmla="*/ 1424 h 10000"/>
                <a:gd name="connsiteX18" fmla="*/ 7116 w 10000"/>
                <a:gd name="connsiteY18" fmla="*/ 1424 h 10000"/>
                <a:gd name="connsiteX19" fmla="*/ 7116 w 10000"/>
                <a:gd name="connsiteY19" fmla="*/ 1394 h 10000"/>
                <a:gd name="connsiteX20" fmla="*/ 7095 w 10000"/>
                <a:gd name="connsiteY20" fmla="*/ 1394 h 10000"/>
                <a:gd name="connsiteX21" fmla="*/ 7074 w 10000"/>
                <a:gd name="connsiteY21" fmla="*/ 1394 h 10000"/>
                <a:gd name="connsiteX22" fmla="*/ 7074 w 10000"/>
                <a:gd name="connsiteY22" fmla="*/ 1364 h 10000"/>
                <a:gd name="connsiteX23" fmla="*/ 7053 w 10000"/>
                <a:gd name="connsiteY23" fmla="*/ 1364 h 10000"/>
                <a:gd name="connsiteX24" fmla="*/ 7032 w 10000"/>
                <a:gd name="connsiteY24" fmla="*/ 1333 h 10000"/>
                <a:gd name="connsiteX25" fmla="*/ 6926 w 10000"/>
                <a:gd name="connsiteY25" fmla="*/ 1636 h 10000"/>
                <a:gd name="connsiteX26" fmla="*/ 6926 w 10000"/>
                <a:gd name="connsiteY26" fmla="*/ 2000 h 10000"/>
                <a:gd name="connsiteX27" fmla="*/ 7389 w 10000"/>
                <a:gd name="connsiteY27" fmla="*/ 2091 h 10000"/>
                <a:gd name="connsiteX28" fmla="*/ 7495 w 10000"/>
                <a:gd name="connsiteY28" fmla="*/ 2394 h 10000"/>
                <a:gd name="connsiteX29" fmla="*/ 7032 w 10000"/>
                <a:gd name="connsiteY29" fmla="*/ 2606 h 10000"/>
                <a:gd name="connsiteX30" fmla="*/ 6653 w 10000"/>
                <a:gd name="connsiteY30" fmla="*/ 2848 h 10000"/>
                <a:gd name="connsiteX31" fmla="*/ 6295 w 10000"/>
                <a:gd name="connsiteY31" fmla="*/ 3061 h 10000"/>
                <a:gd name="connsiteX32" fmla="*/ 6189 w 10000"/>
                <a:gd name="connsiteY32" fmla="*/ 3576 h 10000"/>
                <a:gd name="connsiteX33" fmla="*/ 5621 w 10000"/>
                <a:gd name="connsiteY33" fmla="*/ 3667 h 10000"/>
                <a:gd name="connsiteX34" fmla="*/ 5053 w 10000"/>
                <a:gd name="connsiteY34" fmla="*/ 4182 h 10000"/>
                <a:gd name="connsiteX35" fmla="*/ 4526 w 10000"/>
                <a:gd name="connsiteY35" fmla="*/ 3818 h 10000"/>
                <a:gd name="connsiteX36" fmla="*/ 3895 w 10000"/>
                <a:gd name="connsiteY36" fmla="*/ 3727 h 10000"/>
                <a:gd name="connsiteX37" fmla="*/ 3432 w 10000"/>
                <a:gd name="connsiteY37" fmla="*/ 3061 h 10000"/>
                <a:gd name="connsiteX38" fmla="*/ 2758 w 10000"/>
                <a:gd name="connsiteY38" fmla="*/ 2758 h 10000"/>
                <a:gd name="connsiteX39" fmla="*/ 2695 w 10000"/>
                <a:gd name="connsiteY39" fmla="*/ 2000 h 10000"/>
                <a:gd name="connsiteX40" fmla="*/ 2379 w 10000"/>
                <a:gd name="connsiteY40" fmla="*/ 1788 h 10000"/>
                <a:gd name="connsiteX41" fmla="*/ 2337 w 10000"/>
                <a:gd name="connsiteY41" fmla="*/ 1727 h 10000"/>
                <a:gd name="connsiteX42" fmla="*/ 2316 w 10000"/>
                <a:gd name="connsiteY42" fmla="*/ 1758 h 10000"/>
                <a:gd name="connsiteX43" fmla="*/ 2295 w 10000"/>
                <a:gd name="connsiteY43" fmla="*/ 1818 h 10000"/>
                <a:gd name="connsiteX44" fmla="*/ 2295 w 10000"/>
                <a:gd name="connsiteY44" fmla="*/ 1848 h 10000"/>
                <a:gd name="connsiteX45" fmla="*/ 2295 w 10000"/>
                <a:gd name="connsiteY45" fmla="*/ 1879 h 10000"/>
                <a:gd name="connsiteX46" fmla="*/ 2295 w 10000"/>
                <a:gd name="connsiteY46" fmla="*/ 1848 h 10000"/>
                <a:gd name="connsiteX47" fmla="*/ 2295 w 10000"/>
                <a:gd name="connsiteY47" fmla="*/ 1818 h 10000"/>
                <a:gd name="connsiteX48" fmla="*/ 2337 w 10000"/>
                <a:gd name="connsiteY48" fmla="*/ 1727 h 10000"/>
                <a:gd name="connsiteX49" fmla="*/ 2295 w 10000"/>
                <a:gd name="connsiteY49" fmla="*/ 1636 h 10000"/>
                <a:gd name="connsiteX50" fmla="*/ 2189 w 10000"/>
                <a:gd name="connsiteY50" fmla="*/ 1727 h 10000"/>
                <a:gd name="connsiteX51" fmla="*/ 2189 w 10000"/>
                <a:gd name="connsiteY51" fmla="*/ 1879 h 10000"/>
                <a:gd name="connsiteX52" fmla="*/ 2189 w 10000"/>
                <a:gd name="connsiteY52" fmla="*/ 1727 h 10000"/>
                <a:gd name="connsiteX53" fmla="*/ 2021 w 10000"/>
                <a:gd name="connsiteY53" fmla="*/ 1788 h 10000"/>
                <a:gd name="connsiteX54" fmla="*/ 1916 w 10000"/>
                <a:gd name="connsiteY54" fmla="*/ 2242 h 10000"/>
                <a:gd name="connsiteX55" fmla="*/ 1495 w 10000"/>
                <a:gd name="connsiteY55" fmla="*/ 2152 h 10000"/>
                <a:gd name="connsiteX56" fmla="*/ 1389 w 10000"/>
                <a:gd name="connsiteY56" fmla="*/ 2909 h 10000"/>
                <a:gd name="connsiteX57" fmla="*/ 1032 w 10000"/>
                <a:gd name="connsiteY57" fmla="*/ 3000 h 10000"/>
                <a:gd name="connsiteX58" fmla="*/ 926 w 10000"/>
                <a:gd name="connsiteY58" fmla="*/ 3879 h 10000"/>
                <a:gd name="connsiteX59" fmla="*/ 716 w 10000"/>
                <a:gd name="connsiteY59" fmla="*/ 4182 h 10000"/>
                <a:gd name="connsiteX60" fmla="*/ 463 w 10000"/>
                <a:gd name="connsiteY60" fmla="*/ 4485 h 10000"/>
                <a:gd name="connsiteX61" fmla="*/ 42 w 10000"/>
                <a:gd name="connsiteY61" fmla="*/ 4636 h 10000"/>
                <a:gd name="connsiteX62" fmla="*/ 0 w 10000"/>
                <a:gd name="connsiteY62" fmla="*/ 4939 h 10000"/>
                <a:gd name="connsiteX63" fmla="*/ 105 w 10000"/>
                <a:gd name="connsiteY63" fmla="*/ 5061 h 10000"/>
                <a:gd name="connsiteX64" fmla="*/ 147 w 10000"/>
                <a:gd name="connsiteY64" fmla="*/ 5303 h 10000"/>
                <a:gd name="connsiteX65" fmla="*/ 42 w 10000"/>
                <a:gd name="connsiteY65" fmla="*/ 5364 h 10000"/>
                <a:gd name="connsiteX66" fmla="*/ 147 w 10000"/>
                <a:gd name="connsiteY66" fmla="*/ 5515 h 10000"/>
                <a:gd name="connsiteX67" fmla="*/ 316 w 10000"/>
                <a:gd name="connsiteY67" fmla="*/ 5606 h 10000"/>
                <a:gd name="connsiteX68" fmla="*/ 463 w 10000"/>
                <a:gd name="connsiteY68" fmla="*/ 5909 h 10000"/>
                <a:gd name="connsiteX69" fmla="*/ 674 w 10000"/>
                <a:gd name="connsiteY69" fmla="*/ 5909 h 10000"/>
                <a:gd name="connsiteX70" fmla="*/ 989 w 10000"/>
                <a:gd name="connsiteY70" fmla="*/ 5909 h 10000"/>
                <a:gd name="connsiteX71" fmla="*/ 1032 w 10000"/>
                <a:gd name="connsiteY71" fmla="*/ 6030 h 10000"/>
                <a:gd name="connsiteX72" fmla="*/ 821 w 10000"/>
                <a:gd name="connsiteY72" fmla="*/ 6485 h 10000"/>
                <a:gd name="connsiteX73" fmla="*/ 884 w 10000"/>
                <a:gd name="connsiteY73" fmla="*/ 6727 h 10000"/>
                <a:gd name="connsiteX74" fmla="*/ 779 w 10000"/>
                <a:gd name="connsiteY74" fmla="*/ 6939 h 10000"/>
                <a:gd name="connsiteX75" fmla="*/ 884 w 10000"/>
                <a:gd name="connsiteY75" fmla="*/ 7242 h 10000"/>
                <a:gd name="connsiteX76" fmla="*/ 1137 w 10000"/>
                <a:gd name="connsiteY76" fmla="*/ 7394 h 10000"/>
                <a:gd name="connsiteX77" fmla="*/ 1095 w 10000"/>
                <a:gd name="connsiteY77" fmla="*/ 7455 h 10000"/>
                <a:gd name="connsiteX78" fmla="*/ 1200 w 10000"/>
                <a:gd name="connsiteY78" fmla="*/ 7455 h 10000"/>
                <a:gd name="connsiteX79" fmla="*/ 1558 w 10000"/>
                <a:gd name="connsiteY79" fmla="*/ 7697 h 10000"/>
                <a:gd name="connsiteX80" fmla="*/ 1874 w 10000"/>
                <a:gd name="connsiteY80" fmla="*/ 7909 h 10000"/>
                <a:gd name="connsiteX81" fmla="*/ 2189 w 10000"/>
                <a:gd name="connsiteY81" fmla="*/ 8000 h 10000"/>
                <a:gd name="connsiteX82" fmla="*/ 2295 w 10000"/>
                <a:gd name="connsiteY82" fmla="*/ 8121 h 10000"/>
                <a:gd name="connsiteX83" fmla="*/ 2379 w 10000"/>
                <a:gd name="connsiteY83" fmla="*/ 8121 h 10000"/>
                <a:gd name="connsiteX84" fmla="*/ 2547 w 10000"/>
                <a:gd name="connsiteY84" fmla="*/ 8273 h 10000"/>
                <a:gd name="connsiteX85" fmla="*/ 2758 w 10000"/>
                <a:gd name="connsiteY85" fmla="*/ 8273 h 10000"/>
                <a:gd name="connsiteX86" fmla="*/ 2968 w 10000"/>
                <a:gd name="connsiteY86" fmla="*/ 8273 h 10000"/>
                <a:gd name="connsiteX87" fmla="*/ 3116 w 10000"/>
                <a:gd name="connsiteY87" fmla="*/ 8000 h 10000"/>
                <a:gd name="connsiteX88" fmla="*/ 3326 w 10000"/>
                <a:gd name="connsiteY88" fmla="*/ 7758 h 10000"/>
                <a:gd name="connsiteX89" fmla="*/ 3579 w 10000"/>
                <a:gd name="connsiteY89" fmla="*/ 7758 h 10000"/>
                <a:gd name="connsiteX90" fmla="*/ 3789 w 10000"/>
                <a:gd name="connsiteY90" fmla="*/ 8000 h 10000"/>
                <a:gd name="connsiteX91" fmla="*/ 3895 w 10000"/>
                <a:gd name="connsiteY91" fmla="*/ 8000 h 10000"/>
                <a:gd name="connsiteX92" fmla="*/ 4000 w 10000"/>
                <a:gd name="connsiteY92" fmla="*/ 8061 h 10000"/>
                <a:gd name="connsiteX93" fmla="*/ 4063 w 10000"/>
                <a:gd name="connsiteY93" fmla="*/ 8424 h 10000"/>
                <a:gd name="connsiteX94" fmla="*/ 3958 w 10000"/>
                <a:gd name="connsiteY94" fmla="*/ 8879 h 10000"/>
                <a:gd name="connsiteX95" fmla="*/ 3958 w 10000"/>
                <a:gd name="connsiteY95" fmla="*/ 9030 h 10000"/>
                <a:gd name="connsiteX96" fmla="*/ 4105 w 10000"/>
                <a:gd name="connsiteY96" fmla="*/ 9091 h 10000"/>
                <a:gd name="connsiteX97" fmla="*/ 4211 w 10000"/>
                <a:gd name="connsiteY97" fmla="*/ 9333 h 10000"/>
                <a:gd name="connsiteX98" fmla="*/ 4211 w 10000"/>
                <a:gd name="connsiteY98" fmla="*/ 9485 h 10000"/>
                <a:gd name="connsiteX99" fmla="*/ 4463 w 10000"/>
                <a:gd name="connsiteY99" fmla="*/ 9636 h 10000"/>
                <a:gd name="connsiteX100" fmla="*/ 4421 w 10000"/>
                <a:gd name="connsiteY100" fmla="*/ 9697 h 10000"/>
                <a:gd name="connsiteX101" fmla="*/ 4674 w 10000"/>
                <a:gd name="connsiteY101" fmla="*/ 9636 h 10000"/>
                <a:gd name="connsiteX102" fmla="*/ 4737 w 10000"/>
                <a:gd name="connsiteY102" fmla="*/ 9333 h 10000"/>
                <a:gd name="connsiteX103" fmla="*/ 5263 w 10000"/>
                <a:gd name="connsiteY103" fmla="*/ 9333 h 10000"/>
                <a:gd name="connsiteX104" fmla="*/ 5453 w 10000"/>
                <a:gd name="connsiteY104" fmla="*/ 9545 h 10000"/>
                <a:gd name="connsiteX105" fmla="*/ 5516 w 10000"/>
                <a:gd name="connsiteY105" fmla="*/ 9788 h 10000"/>
                <a:gd name="connsiteX106" fmla="*/ 5621 w 10000"/>
                <a:gd name="connsiteY106" fmla="*/ 9697 h 10000"/>
                <a:gd name="connsiteX107" fmla="*/ 5979 w 10000"/>
                <a:gd name="connsiteY107" fmla="*/ 10000 h 10000"/>
                <a:gd name="connsiteX108" fmla="*/ 5979 w 10000"/>
                <a:gd name="connsiteY108" fmla="*/ 9788 h 10000"/>
                <a:gd name="connsiteX109" fmla="*/ 6400 w 10000"/>
                <a:gd name="connsiteY109" fmla="*/ 9545 h 10000"/>
                <a:gd name="connsiteX110" fmla="*/ 6442 w 10000"/>
                <a:gd name="connsiteY110" fmla="*/ 9485 h 10000"/>
                <a:gd name="connsiteX111" fmla="*/ 6547 w 10000"/>
                <a:gd name="connsiteY111" fmla="*/ 9394 h 10000"/>
                <a:gd name="connsiteX112" fmla="*/ 6653 w 10000"/>
                <a:gd name="connsiteY112" fmla="*/ 9485 h 10000"/>
                <a:gd name="connsiteX113" fmla="*/ 6863 w 10000"/>
                <a:gd name="connsiteY113" fmla="*/ 9333 h 10000"/>
                <a:gd name="connsiteX114" fmla="*/ 7137 w 10000"/>
                <a:gd name="connsiteY114" fmla="*/ 9091 h 10000"/>
                <a:gd name="connsiteX115" fmla="*/ 7389 w 10000"/>
                <a:gd name="connsiteY115" fmla="*/ 8818 h 10000"/>
                <a:gd name="connsiteX116" fmla="*/ 7495 w 10000"/>
                <a:gd name="connsiteY116" fmla="*/ 8515 h 10000"/>
                <a:gd name="connsiteX117" fmla="*/ 7642 w 10000"/>
                <a:gd name="connsiteY117" fmla="*/ 8212 h 10000"/>
                <a:gd name="connsiteX118" fmla="*/ 7811 w 10000"/>
                <a:gd name="connsiteY118" fmla="*/ 7758 h 10000"/>
                <a:gd name="connsiteX119" fmla="*/ 7811 w 10000"/>
                <a:gd name="connsiteY119" fmla="*/ 7545 h 10000"/>
                <a:gd name="connsiteX120" fmla="*/ 7747 w 10000"/>
                <a:gd name="connsiteY120" fmla="*/ 7394 h 10000"/>
                <a:gd name="connsiteX121" fmla="*/ 7811 w 10000"/>
                <a:gd name="connsiteY121" fmla="*/ 7152 h 10000"/>
                <a:gd name="connsiteX122" fmla="*/ 7747 w 10000"/>
                <a:gd name="connsiteY122" fmla="*/ 6879 h 10000"/>
                <a:gd name="connsiteX123" fmla="*/ 7495 w 10000"/>
                <a:gd name="connsiteY123" fmla="*/ 6121 h 10000"/>
                <a:gd name="connsiteX124" fmla="*/ 7537 w 10000"/>
                <a:gd name="connsiteY124" fmla="*/ 6030 h 10000"/>
                <a:gd name="connsiteX125" fmla="*/ 7747 w 10000"/>
                <a:gd name="connsiteY125" fmla="*/ 5667 h 10000"/>
                <a:gd name="connsiteX126" fmla="*/ 7916 w 10000"/>
                <a:gd name="connsiteY126" fmla="*/ 5606 h 10000"/>
                <a:gd name="connsiteX127" fmla="*/ 7937 w 10000"/>
                <a:gd name="connsiteY127" fmla="*/ 5576 h 10000"/>
                <a:gd name="connsiteX128" fmla="*/ 7937 w 10000"/>
                <a:gd name="connsiteY128" fmla="*/ 5515 h 10000"/>
                <a:gd name="connsiteX129" fmla="*/ 7916 w 10000"/>
                <a:gd name="connsiteY129" fmla="*/ 5455 h 10000"/>
                <a:gd name="connsiteX130" fmla="*/ 7642 w 10000"/>
                <a:gd name="connsiteY130" fmla="*/ 5364 h 10000"/>
                <a:gd name="connsiteX131" fmla="*/ 7495 w 10000"/>
                <a:gd name="connsiteY131" fmla="*/ 5455 h 10000"/>
                <a:gd name="connsiteX132" fmla="*/ 7389 w 10000"/>
                <a:gd name="connsiteY132" fmla="*/ 5364 h 10000"/>
                <a:gd name="connsiteX133" fmla="*/ 7284 w 10000"/>
                <a:gd name="connsiteY133" fmla="*/ 5152 h 10000"/>
                <a:gd name="connsiteX134" fmla="*/ 7179 w 10000"/>
                <a:gd name="connsiteY134" fmla="*/ 5000 h 10000"/>
                <a:gd name="connsiteX135" fmla="*/ 7432 w 10000"/>
                <a:gd name="connsiteY135" fmla="*/ 4848 h 10000"/>
                <a:gd name="connsiteX136" fmla="*/ 7600 w 10000"/>
                <a:gd name="connsiteY136" fmla="*/ 4636 h 10000"/>
                <a:gd name="connsiteX137" fmla="*/ 7853 w 10000"/>
                <a:gd name="connsiteY137" fmla="*/ 4394 h 10000"/>
                <a:gd name="connsiteX138" fmla="*/ 7958 w 10000"/>
                <a:gd name="connsiteY138" fmla="*/ 4394 h 10000"/>
                <a:gd name="connsiteX139" fmla="*/ 7811 w 10000"/>
                <a:gd name="connsiteY139" fmla="*/ 4697 h 10000"/>
                <a:gd name="connsiteX140" fmla="*/ 7916 w 10000"/>
                <a:gd name="connsiteY140" fmla="*/ 4848 h 10000"/>
                <a:gd name="connsiteX141" fmla="*/ 8021 w 10000"/>
                <a:gd name="connsiteY141" fmla="*/ 4788 h 10000"/>
                <a:gd name="connsiteX142" fmla="*/ 8274 w 10000"/>
                <a:gd name="connsiteY142" fmla="*/ 4636 h 10000"/>
                <a:gd name="connsiteX143" fmla="*/ 8337 w 10000"/>
                <a:gd name="connsiteY143" fmla="*/ 4303 h 10000"/>
                <a:gd name="connsiteX144" fmla="*/ 8484 w 10000"/>
                <a:gd name="connsiteY144" fmla="*/ 4121 h 10000"/>
                <a:gd name="connsiteX145" fmla="*/ 8632 w 10000"/>
                <a:gd name="connsiteY145" fmla="*/ 4273 h 10000"/>
                <a:gd name="connsiteX146" fmla="*/ 8611 w 10000"/>
                <a:gd name="connsiteY146" fmla="*/ 3970 h 10000"/>
                <a:gd name="connsiteX147" fmla="*/ 8821 w 10000"/>
                <a:gd name="connsiteY147" fmla="*/ 3788 h 10000"/>
                <a:gd name="connsiteX148" fmla="*/ 9095 w 10000"/>
                <a:gd name="connsiteY148" fmla="*/ 3848 h 10000"/>
                <a:gd name="connsiteX149" fmla="*/ 9221 w 10000"/>
                <a:gd name="connsiteY149" fmla="*/ 3727 h 10000"/>
                <a:gd name="connsiteX150" fmla="*/ 9368 w 10000"/>
                <a:gd name="connsiteY150" fmla="*/ 3818 h 10000"/>
                <a:gd name="connsiteX151" fmla="*/ 9474 w 10000"/>
                <a:gd name="connsiteY151" fmla="*/ 3000 h 10000"/>
                <a:gd name="connsiteX152" fmla="*/ 9726 w 10000"/>
                <a:gd name="connsiteY152" fmla="*/ 2909 h 10000"/>
                <a:gd name="connsiteX153" fmla="*/ 10000 w 10000"/>
                <a:gd name="connsiteY153" fmla="*/ 1788 h 10000"/>
                <a:gd name="connsiteX154" fmla="*/ 9368 w 10000"/>
                <a:gd name="connsiteY154" fmla="*/ 1788 h 10000"/>
                <a:gd name="connsiteX0" fmla="*/ 9368 w 10000"/>
                <a:gd name="connsiteY0" fmla="*/ 1788 h 10000"/>
                <a:gd name="connsiteX1" fmla="*/ 9368 w 10000"/>
                <a:gd name="connsiteY1" fmla="*/ 1788 h 10000"/>
                <a:gd name="connsiteX2" fmla="*/ 9263 w 10000"/>
                <a:gd name="connsiteY2" fmla="*/ 1485 h 10000"/>
                <a:gd name="connsiteX3" fmla="*/ 8842 w 10000"/>
                <a:gd name="connsiteY3" fmla="*/ 1333 h 10000"/>
                <a:gd name="connsiteX4" fmla="*/ 8337 w 10000"/>
                <a:gd name="connsiteY4" fmla="*/ 0 h 10000"/>
                <a:gd name="connsiteX5" fmla="*/ 7853 w 10000"/>
                <a:gd name="connsiteY5" fmla="*/ 0 h 10000"/>
                <a:gd name="connsiteX6" fmla="*/ 7705 w 10000"/>
                <a:gd name="connsiteY6" fmla="*/ 364 h 10000"/>
                <a:gd name="connsiteX7" fmla="*/ 7389 w 10000"/>
                <a:gd name="connsiteY7" fmla="*/ 1182 h 10000"/>
                <a:gd name="connsiteX8" fmla="*/ 7074 w 10000"/>
                <a:gd name="connsiteY8" fmla="*/ 1182 h 10000"/>
                <a:gd name="connsiteX9" fmla="*/ 7032 w 10000"/>
                <a:gd name="connsiteY9" fmla="*/ 1333 h 10000"/>
                <a:gd name="connsiteX10" fmla="*/ 7032 w 10000"/>
                <a:gd name="connsiteY10" fmla="*/ 1364 h 10000"/>
                <a:gd name="connsiteX11" fmla="*/ 7053 w 10000"/>
                <a:gd name="connsiteY11" fmla="*/ 1364 h 10000"/>
                <a:gd name="connsiteX12" fmla="*/ 7074 w 10000"/>
                <a:gd name="connsiteY12" fmla="*/ 1364 h 10000"/>
                <a:gd name="connsiteX13" fmla="*/ 7074 w 10000"/>
                <a:gd name="connsiteY13" fmla="*/ 1394 h 10000"/>
                <a:gd name="connsiteX14" fmla="*/ 7095 w 10000"/>
                <a:gd name="connsiteY14" fmla="*/ 1394 h 10000"/>
                <a:gd name="connsiteX15" fmla="*/ 7116 w 10000"/>
                <a:gd name="connsiteY15" fmla="*/ 1394 h 10000"/>
                <a:gd name="connsiteX16" fmla="*/ 7116 w 10000"/>
                <a:gd name="connsiteY16" fmla="*/ 1424 h 10000"/>
                <a:gd name="connsiteX17" fmla="*/ 7137 w 10000"/>
                <a:gd name="connsiteY17" fmla="*/ 1424 h 10000"/>
                <a:gd name="connsiteX18" fmla="*/ 7116 w 10000"/>
                <a:gd name="connsiteY18" fmla="*/ 1424 h 10000"/>
                <a:gd name="connsiteX19" fmla="*/ 7116 w 10000"/>
                <a:gd name="connsiteY19" fmla="*/ 1394 h 10000"/>
                <a:gd name="connsiteX20" fmla="*/ 7095 w 10000"/>
                <a:gd name="connsiteY20" fmla="*/ 1394 h 10000"/>
                <a:gd name="connsiteX21" fmla="*/ 7074 w 10000"/>
                <a:gd name="connsiteY21" fmla="*/ 1394 h 10000"/>
                <a:gd name="connsiteX22" fmla="*/ 7074 w 10000"/>
                <a:gd name="connsiteY22" fmla="*/ 1364 h 10000"/>
                <a:gd name="connsiteX23" fmla="*/ 7053 w 10000"/>
                <a:gd name="connsiteY23" fmla="*/ 1364 h 10000"/>
                <a:gd name="connsiteX24" fmla="*/ 6926 w 10000"/>
                <a:gd name="connsiteY24" fmla="*/ 1636 h 10000"/>
                <a:gd name="connsiteX25" fmla="*/ 6926 w 10000"/>
                <a:gd name="connsiteY25" fmla="*/ 2000 h 10000"/>
                <a:gd name="connsiteX26" fmla="*/ 7389 w 10000"/>
                <a:gd name="connsiteY26" fmla="*/ 2091 h 10000"/>
                <a:gd name="connsiteX27" fmla="*/ 7495 w 10000"/>
                <a:gd name="connsiteY27" fmla="*/ 2394 h 10000"/>
                <a:gd name="connsiteX28" fmla="*/ 7032 w 10000"/>
                <a:gd name="connsiteY28" fmla="*/ 2606 h 10000"/>
                <a:gd name="connsiteX29" fmla="*/ 6653 w 10000"/>
                <a:gd name="connsiteY29" fmla="*/ 2848 h 10000"/>
                <a:gd name="connsiteX30" fmla="*/ 6295 w 10000"/>
                <a:gd name="connsiteY30" fmla="*/ 3061 h 10000"/>
                <a:gd name="connsiteX31" fmla="*/ 6189 w 10000"/>
                <a:gd name="connsiteY31" fmla="*/ 3576 h 10000"/>
                <a:gd name="connsiteX32" fmla="*/ 5621 w 10000"/>
                <a:gd name="connsiteY32" fmla="*/ 3667 h 10000"/>
                <a:gd name="connsiteX33" fmla="*/ 5053 w 10000"/>
                <a:gd name="connsiteY33" fmla="*/ 4182 h 10000"/>
                <a:gd name="connsiteX34" fmla="*/ 4526 w 10000"/>
                <a:gd name="connsiteY34" fmla="*/ 3818 h 10000"/>
                <a:gd name="connsiteX35" fmla="*/ 3895 w 10000"/>
                <a:gd name="connsiteY35" fmla="*/ 3727 h 10000"/>
                <a:gd name="connsiteX36" fmla="*/ 3432 w 10000"/>
                <a:gd name="connsiteY36" fmla="*/ 3061 h 10000"/>
                <a:gd name="connsiteX37" fmla="*/ 2758 w 10000"/>
                <a:gd name="connsiteY37" fmla="*/ 2758 h 10000"/>
                <a:gd name="connsiteX38" fmla="*/ 2695 w 10000"/>
                <a:gd name="connsiteY38" fmla="*/ 2000 h 10000"/>
                <a:gd name="connsiteX39" fmla="*/ 2379 w 10000"/>
                <a:gd name="connsiteY39" fmla="*/ 1788 h 10000"/>
                <a:gd name="connsiteX40" fmla="*/ 2337 w 10000"/>
                <a:gd name="connsiteY40" fmla="*/ 1727 h 10000"/>
                <a:gd name="connsiteX41" fmla="*/ 2316 w 10000"/>
                <a:gd name="connsiteY41" fmla="*/ 1758 h 10000"/>
                <a:gd name="connsiteX42" fmla="*/ 2295 w 10000"/>
                <a:gd name="connsiteY42" fmla="*/ 1818 h 10000"/>
                <a:gd name="connsiteX43" fmla="*/ 2295 w 10000"/>
                <a:gd name="connsiteY43" fmla="*/ 1848 h 10000"/>
                <a:gd name="connsiteX44" fmla="*/ 2295 w 10000"/>
                <a:gd name="connsiteY44" fmla="*/ 1879 h 10000"/>
                <a:gd name="connsiteX45" fmla="*/ 2295 w 10000"/>
                <a:gd name="connsiteY45" fmla="*/ 1848 h 10000"/>
                <a:gd name="connsiteX46" fmla="*/ 2295 w 10000"/>
                <a:gd name="connsiteY46" fmla="*/ 1818 h 10000"/>
                <a:gd name="connsiteX47" fmla="*/ 2337 w 10000"/>
                <a:gd name="connsiteY47" fmla="*/ 1727 h 10000"/>
                <a:gd name="connsiteX48" fmla="*/ 2295 w 10000"/>
                <a:gd name="connsiteY48" fmla="*/ 1636 h 10000"/>
                <a:gd name="connsiteX49" fmla="*/ 2189 w 10000"/>
                <a:gd name="connsiteY49" fmla="*/ 1727 h 10000"/>
                <a:gd name="connsiteX50" fmla="*/ 2189 w 10000"/>
                <a:gd name="connsiteY50" fmla="*/ 1879 h 10000"/>
                <a:gd name="connsiteX51" fmla="*/ 2189 w 10000"/>
                <a:gd name="connsiteY51" fmla="*/ 1727 h 10000"/>
                <a:gd name="connsiteX52" fmla="*/ 2021 w 10000"/>
                <a:gd name="connsiteY52" fmla="*/ 1788 h 10000"/>
                <a:gd name="connsiteX53" fmla="*/ 1916 w 10000"/>
                <a:gd name="connsiteY53" fmla="*/ 2242 h 10000"/>
                <a:gd name="connsiteX54" fmla="*/ 1495 w 10000"/>
                <a:gd name="connsiteY54" fmla="*/ 2152 h 10000"/>
                <a:gd name="connsiteX55" fmla="*/ 1389 w 10000"/>
                <a:gd name="connsiteY55" fmla="*/ 2909 h 10000"/>
                <a:gd name="connsiteX56" fmla="*/ 1032 w 10000"/>
                <a:gd name="connsiteY56" fmla="*/ 3000 h 10000"/>
                <a:gd name="connsiteX57" fmla="*/ 926 w 10000"/>
                <a:gd name="connsiteY57" fmla="*/ 3879 h 10000"/>
                <a:gd name="connsiteX58" fmla="*/ 716 w 10000"/>
                <a:gd name="connsiteY58" fmla="*/ 4182 h 10000"/>
                <a:gd name="connsiteX59" fmla="*/ 463 w 10000"/>
                <a:gd name="connsiteY59" fmla="*/ 4485 h 10000"/>
                <a:gd name="connsiteX60" fmla="*/ 42 w 10000"/>
                <a:gd name="connsiteY60" fmla="*/ 4636 h 10000"/>
                <a:gd name="connsiteX61" fmla="*/ 0 w 10000"/>
                <a:gd name="connsiteY61" fmla="*/ 4939 h 10000"/>
                <a:gd name="connsiteX62" fmla="*/ 105 w 10000"/>
                <a:gd name="connsiteY62" fmla="*/ 5061 h 10000"/>
                <a:gd name="connsiteX63" fmla="*/ 147 w 10000"/>
                <a:gd name="connsiteY63" fmla="*/ 5303 h 10000"/>
                <a:gd name="connsiteX64" fmla="*/ 42 w 10000"/>
                <a:gd name="connsiteY64" fmla="*/ 5364 h 10000"/>
                <a:gd name="connsiteX65" fmla="*/ 147 w 10000"/>
                <a:gd name="connsiteY65" fmla="*/ 5515 h 10000"/>
                <a:gd name="connsiteX66" fmla="*/ 316 w 10000"/>
                <a:gd name="connsiteY66" fmla="*/ 5606 h 10000"/>
                <a:gd name="connsiteX67" fmla="*/ 463 w 10000"/>
                <a:gd name="connsiteY67" fmla="*/ 5909 h 10000"/>
                <a:gd name="connsiteX68" fmla="*/ 674 w 10000"/>
                <a:gd name="connsiteY68" fmla="*/ 5909 h 10000"/>
                <a:gd name="connsiteX69" fmla="*/ 989 w 10000"/>
                <a:gd name="connsiteY69" fmla="*/ 5909 h 10000"/>
                <a:gd name="connsiteX70" fmla="*/ 1032 w 10000"/>
                <a:gd name="connsiteY70" fmla="*/ 6030 h 10000"/>
                <a:gd name="connsiteX71" fmla="*/ 821 w 10000"/>
                <a:gd name="connsiteY71" fmla="*/ 6485 h 10000"/>
                <a:gd name="connsiteX72" fmla="*/ 884 w 10000"/>
                <a:gd name="connsiteY72" fmla="*/ 6727 h 10000"/>
                <a:gd name="connsiteX73" fmla="*/ 779 w 10000"/>
                <a:gd name="connsiteY73" fmla="*/ 6939 h 10000"/>
                <a:gd name="connsiteX74" fmla="*/ 884 w 10000"/>
                <a:gd name="connsiteY74" fmla="*/ 7242 h 10000"/>
                <a:gd name="connsiteX75" fmla="*/ 1137 w 10000"/>
                <a:gd name="connsiteY75" fmla="*/ 7394 h 10000"/>
                <a:gd name="connsiteX76" fmla="*/ 1095 w 10000"/>
                <a:gd name="connsiteY76" fmla="*/ 7455 h 10000"/>
                <a:gd name="connsiteX77" fmla="*/ 1200 w 10000"/>
                <a:gd name="connsiteY77" fmla="*/ 7455 h 10000"/>
                <a:gd name="connsiteX78" fmla="*/ 1558 w 10000"/>
                <a:gd name="connsiteY78" fmla="*/ 7697 h 10000"/>
                <a:gd name="connsiteX79" fmla="*/ 1874 w 10000"/>
                <a:gd name="connsiteY79" fmla="*/ 7909 h 10000"/>
                <a:gd name="connsiteX80" fmla="*/ 2189 w 10000"/>
                <a:gd name="connsiteY80" fmla="*/ 8000 h 10000"/>
                <a:gd name="connsiteX81" fmla="*/ 2295 w 10000"/>
                <a:gd name="connsiteY81" fmla="*/ 8121 h 10000"/>
                <a:gd name="connsiteX82" fmla="*/ 2379 w 10000"/>
                <a:gd name="connsiteY82" fmla="*/ 8121 h 10000"/>
                <a:gd name="connsiteX83" fmla="*/ 2547 w 10000"/>
                <a:gd name="connsiteY83" fmla="*/ 8273 h 10000"/>
                <a:gd name="connsiteX84" fmla="*/ 2758 w 10000"/>
                <a:gd name="connsiteY84" fmla="*/ 8273 h 10000"/>
                <a:gd name="connsiteX85" fmla="*/ 2968 w 10000"/>
                <a:gd name="connsiteY85" fmla="*/ 8273 h 10000"/>
                <a:gd name="connsiteX86" fmla="*/ 3116 w 10000"/>
                <a:gd name="connsiteY86" fmla="*/ 8000 h 10000"/>
                <a:gd name="connsiteX87" fmla="*/ 3326 w 10000"/>
                <a:gd name="connsiteY87" fmla="*/ 7758 h 10000"/>
                <a:gd name="connsiteX88" fmla="*/ 3579 w 10000"/>
                <a:gd name="connsiteY88" fmla="*/ 7758 h 10000"/>
                <a:gd name="connsiteX89" fmla="*/ 3789 w 10000"/>
                <a:gd name="connsiteY89" fmla="*/ 8000 h 10000"/>
                <a:gd name="connsiteX90" fmla="*/ 3895 w 10000"/>
                <a:gd name="connsiteY90" fmla="*/ 8000 h 10000"/>
                <a:gd name="connsiteX91" fmla="*/ 4000 w 10000"/>
                <a:gd name="connsiteY91" fmla="*/ 8061 h 10000"/>
                <a:gd name="connsiteX92" fmla="*/ 4063 w 10000"/>
                <a:gd name="connsiteY92" fmla="*/ 8424 h 10000"/>
                <a:gd name="connsiteX93" fmla="*/ 3958 w 10000"/>
                <a:gd name="connsiteY93" fmla="*/ 8879 h 10000"/>
                <a:gd name="connsiteX94" fmla="*/ 3958 w 10000"/>
                <a:gd name="connsiteY94" fmla="*/ 9030 h 10000"/>
                <a:gd name="connsiteX95" fmla="*/ 4105 w 10000"/>
                <a:gd name="connsiteY95" fmla="*/ 9091 h 10000"/>
                <a:gd name="connsiteX96" fmla="*/ 4211 w 10000"/>
                <a:gd name="connsiteY96" fmla="*/ 9333 h 10000"/>
                <a:gd name="connsiteX97" fmla="*/ 4211 w 10000"/>
                <a:gd name="connsiteY97" fmla="*/ 9485 h 10000"/>
                <a:gd name="connsiteX98" fmla="*/ 4463 w 10000"/>
                <a:gd name="connsiteY98" fmla="*/ 9636 h 10000"/>
                <a:gd name="connsiteX99" fmla="*/ 4421 w 10000"/>
                <a:gd name="connsiteY99" fmla="*/ 9697 h 10000"/>
                <a:gd name="connsiteX100" fmla="*/ 4674 w 10000"/>
                <a:gd name="connsiteY100" fmla="*/ 9636 h 10000"/>
                <a:gd name="connsiteX101" fmla="*/ 4737 w 10000"/>
                <a:gd name="connsiteY101" fmla="*/ 9333 h 10000"/>
                <a:gd name="connsiteX102" fmla="*/ 5263 w 10000"/>
                <a:gd name="connsiteY102" fmla="*/ 9333 h 10000"/>
                <a:gd name="connsiteX103" fmla="*/ 5453 w 10000"/>
                <a:gd name="connsiteY103" fmla="*/ 9545 h 10000"/>
                <a:gd name="connsiteX104" fmla="*/ 5516 w 10000"/>
                <a:gd name="connsiteY104" fmla="*/ 9788 h 10000"/>
                <a:gd name="connsiteX105" fmla="*/ 5621 w 10000"/>
                <a:gd name="connsiteY105" fmla="*/ 9697 h 10000"/>
                <a:gd name="connsiteX106" fmla="*/ 5979 w 10000"/>
                <a:gd name="connsiteY106" fmla="*/ 10000 h 10000"/>
                <a:gd name="connsiteX107" fmla="*/ 5979 w 10000"/>
                <a:gd name="connsiteY107" fmla="*/ 9788 h 10000"/>
                <a:gd name="connsiteX108" fmla="*/ 6400 w 10000"/>
                <a:gd name="connsiteY108" fmla="*/ 9545 h 10000"/>
                <a:gd name="connsiteX109" fmla="*/ 6442 w 10000"/>
                <a:gd name="connsiteY109" fmla="*/ 9485 h 10000"/>
                <a:gd name="connsiteX110" fmla="*/ 6547 w 10000"/>
                <a:gd name="connsiteY110" fmla="*/ 9394 h 10000"/>
                <a:gd name="connsiteX111" fmla="*/ 6653 w 10000"/>
                <a:gd name="connsiteY111" fmla="*/ 9485 h 10000"/>
                <a:gd name="connsiteX112" fmla="*/ 6863 w 10000"/>
                <a:gd name="connsiteY112" fmla="*/ 9333 h 10000"/>
                <a:gd name="connsiteX113" fmla="*/ 7137 w 10000"/>
                <a:gd name="connsiteY113" fmla="*/ 9091 h 10000"/>
                <a:gd name="connsiteX114" fmla="*/ 7389 w 10000"/>
                <a:gd name="connsiteY114" fmla="*/ 8818 h 10000"/>
                <a:gd name="connsiteX115" fmla="*/ 7495 w 10000"/>
                <a:gd name="connsiteY115" fmla="*/ 8515 h 10000"/>
                <a:gd name="connsiteX116" fmla="*/ 7642 w 10000"/>
                <a:gd name="connsiteY116" fmla="*/ 8212 h 10000"/>
                <a:gd name="connsiteX117" fmla="*/ 7811 w 10000"/>
                <a:gd name="connsiteY117" fmla="*/ 7758 h 10000"/>
                <a:gd name="connsiteX118" fmla="*/ 7811 w 10000"/>
                <a:gd name="connsiteY118" fmla="*/ 7545 h 10000"/>
                <a:gd name="connsiteX119" fmla="*/ 7747 w 10000"/>
                <a:gd name="connsiteY119" fmla="*/ 7394 h 10000"/>
                <a:gd name="connsiteX120" fmla="*/ 7811 w 10000"/>
                <a:gd name="connsiteY120" fmla="*/ 7152 h 10000"/>
                <a:gd name="connsiteX121" fmla="*/ 7747 w 10000"/>
                <a:gd name="connsiteY121" fmla="*/ 6879 h 10000"/>
                <a:gd name="connsiteX122" fmla="*/ 7495 w 10000"/>
                <a:gd name="connsiteY122" fmla="*/ 6121 h 10000"/>
                <a:gd name="connsiteX123" fmla="*/ 7537 w 10000"/>
                <a:gd name="connsiteY123" fmla="*/ 6030 h 10000"/>
                <a:gd name="connsiteX124" fmla="*/ 7747 w 10000"/>
                <a:gd name="connsiteY124" fmla="*/ 5667 h 10000"/>
                <a:gd name="connsiteX125" fmla="*/ 7916 w 10000"/>
                <a:gd name="connsiteY125" fmla="*/ 5606 h 10000"/>
                <a:gd name="connsiteX126" fmla="*/ 7937 w 10000"/>
                <a:gd name="connsiteY126" fmla="*/ 5576 h 10000"/>
                <a:gd name="connsiteX127" fmla="*/ 7937 w 10000"/>
                <a:gd name="connsiteY127" fmla="*/ 5515 h 10000"/>
                <a:gd name="connsiteX128" fmla="*/ 7916 w 10000"/>
                <a:gd name="connsiteY128" fmla="*/ 5455 h 10000"/>
                <a:gd name="connsiteX129" fmla="*/ 7642 w 10000"/>
                <a:gd name="connsiteY129" fmla="*/ 5364 h 10000"/>
                <a:gd name="connsiteX130" fmla="*/ 7495 w 10000"/>
                <a:gd name="connsiteY130" fmla="*/ 5455 h 10000"/>
                <a:gd name="connsiteX131" fmla="*/ 7389 w 10000"/>
                <a:gd name="connsiteY131" fmla="*/ 5364 h 10000"/>
                <a:gd name="connsiteX132" fmla="*/ 7284 w 10000"/>
                <a:gd name="connsiteY132" fmla="*/ 5152 h 10000"/>
                <a:gd name="connsiteX133" fmla="*/ 7179 w 10000"/>
                <a:gd name="connsiteY133" fmla="*/ 5000 h 10000"/>
                <a:gd name="connsiteX134" fmla="*/ 7432 w 10000"/>
                <a:gd name="connsiteY134" fmla="*/ 4848 h 10000"/>
                <a:gd name="connsiteX135" fmla="*/ 7600 w 10000"/>
                <a:gd name="connsiteY135" fmla="*/ 4636 h 10000"/>
                <a:gd name="connsiteX136" fmla="*/ 7853 w 10000"/>
                <a:gd name="connsiteY136" fmla="*/ 4394 h 10000"/>
                <a:gd name="connsiteX137" fmla="*/ 7958 w 10000"/>
                <a:gd name="connsiteY137" fmla="*/ 4394 h 10000"/>
                <a:gd name="connsiteX138" fmla="*/ 7811 w 10000"/>
                <a:gd name="connsiteY138" fmla="*/ 4697 h 10000"/>
                <a:gd name="connsiteX139" fmla="*/ 7916 w 10000"/>
                <a:gd name="connsiteY139" fmla="*/ 4848 h 10000"/>
                <a:gd name="connsiteX140" fmla="*/ 8021 w 10000"/>
                <a:gd name="connsiteY140" fmla="*/ 4788 h 10000"/>
                <a:gd name="connsiteX141" fmla="*/ 8274 w 10000"/>
                <a:gd name="connsiteY141" fmla="*/ 4636 h 10000"/>
                <a:gd name="connsiteX142" fmla="*/ 8337 w 10000"/>
                <a:gd name="connsiteY142" fmla="*/ 4303 h 10000"/>
                <a:gd name="connsiteX143" fmla="*/ 8484 w 10000"/>
                <a:gd name="connsiteY143" fmla="*/ 4121 h 10000"/>
                <a:gd name="connsiteX144" fmla="*/ 8632 w 10000"/>
                <a:gd name="connsiteY144" fmla="*/ 4273 h 10000"/>
                <a:gd name="connsiteX145" fmla="*/ 8611 w 10000"/>
                <a:gd name="connsiteY145" fmla="*/ 3970 h 10000"/>
                <a:gd name="connsiteX146" fmla="*/ 8821 w 10000"/>
                <a:gd name="connsiteY146" fmla="*/ 3788 h 10000"/>
                <a:gd name="connsiteX147" fmla="*/ 9095 w 10000"/>
                <a:gd name="connsiteY147" fmla="*/ 3848 h 10000"/>
                <a:gd name="connsiteX148" fmla="*/ 9221 w 10000"/>
                <a:gd name="connsiteY148" fmla="*/ 3727 h 10000"/>
                <a:gd name="connsiteX149" fmla="*/ 9368 w 10000"/>
                <a:gd name="connsiteY149" fmla="*/ 3818 h 10000"/>
                <a:gd name="connsiteX150" fmla="*/ 9474 w 10000"/>
                <a:gd name="connsiteY150" fmla="*/ 3000 h 10000"/>
                <a:gd name="connsiteX151" fmla="*/ 9726 w 10000"/>
                <a:gd name="connsiteY151" fmla="*/ 2909 h 10000"/>
                <a:gd name="connsiteX152" fmla="*/ 10000 w 10000"/>
                <a:gd name="connsiteY152" fmla="*/ 1788 h 10000"/>
                <a:gd name="connsiteX153" fmla="*/ 9368 w 10000"/>
                <a:gd name="connsiteY153" fmla="*/ 1788 h 10000"/>
                <a:gd name="connsiteX0" fmla="*/ 9368 w 10000"/>
                <a:gd name="connsiteY0" fmla="*/ 1788 h 10000"/>
                <a:gd name="connsiteX1" fmla="*/ 9368 w 10000"/>
                <a:gd name="connsiteY1" fmla="*/ 1788 h 10000"/>
                <a:gd name="connsiteX2" fmla="*/ 9263 w 10000"/>
                <a:gd name="connsiteY2" fmla="*/ 1485 h 10000"/>
                <a:gd name="connsiteX3" fmla="*/ 8842 w 10000"/>
                <a:gd name="connsiteY3" fmla="*/ 1333 h 10000"/>
                <a:gd name="connsiteX4" fmla="*/ 8337 w 10000"/>
                <a:gd name="connsiteY4" fmla="*/ 0 h 10000"/>
                <a:gd name="connsiteX5" fmla="*/ 7853 w 10000"/>
                <a:gd name="connsiteY5" fmla="*/ 0 h 10000"/>
                <a:gd name="connsiteX6" fmla="*/ 7705 w 10000"/>
                <a:gd name="connsiteY6" fmla="*/ 364 h 10000"/>
                <a:gd name="connsiteX7" fmla="*/ 7389 w 10000"/>
                <a:gd name="connsiteY7" fmla="*/ 1182 h 10000"/>
                <a:gd name="connsiteX8" fmla="*/ 7074 w 10000"/>
                <a:gd name="connsiteY8" fmla="*/ 1182 h 10000"/>
                <a:gd name="connsiteX9" fmla="*/ 7032 w 10000"/>
                <a:gd name="connsiteY9" fmla="*/ 1333 h 10000"/>
                <a:gd name="connsiteX10" fmla="*/ 7032 w 10000"/>
                <a:gd name="connsiteY10" fmla="*/ 1364 h 10000"/>
                <a:gd name="connsiteX11" fmla="*/ 7053 w 10000"/>
                <a:gd name="connsiteY11" fmla="*/ 1364 h 10000"/>
                <a:gd name="connsiteX12" fmla="*/ 7074 w 10000"/>
                <a:gd name="connsiteY12" fmla="*/ 1364 h 10000"/>
                <a:gd name="connsiteX13" fmla="*/ 7074 w 10000"/>
                <a:gd name="connsiteY13" fmla="*/ 1394 h 10000"/>
                <a:gd name="connsiteX14" fmla="*/ 7095 w 10000"/>
                <a:gd name="connsiteY14" fmla="*/ 1394 h 10000"/>
                <a:gd name="connsiteX15" fmla="*/ 7116 w 10000"/>
                <a:gd name="connsiteY15" fmla="*/ 1394 h 10000"/>
                <a:gd name="connsiteX16" fmla="*/ 7116 w 10000"/>
                <a:gd name="connsiteY16" fmla="*/ 1424 h 10000"/>
                <a:gd name="connsiteX17" fmla="*/ 7137 w 10000"/>
                <a:gd name="connsiteY17" fmla="*/ 1424 h 10000"/>
                <a:gd name="connsiteX18" fmla="*/ 7116 w 10000"/>
                <a:gd name="connsiteY18" fmla="*/ 1424 h 10000"/>
                <a:gd name="connsiteX19" fmla="*/ 7116 w 10000"/>
                <a:gd name="connsiteY19" fmla="*/ 1394 h 10000"/>
                <a:gd name="connsiteX20" fmla="*/ 7095 w 10000"/>
                <a:gd name="connsiteY20" fmla="*/ 1394 h 10000"/>
                <a:gd name="connsiteX21" fmla="*/ 7074 w 10000"/>
                <a:gd name="connsiteY21" fmla="*/ 1394 h 10000"/>
                <a:gd name="connsiteX22" fmla="*/ 7074 w 10000"/>
                <a:gd name="connsiteY22" fmla="*/ 1364 h 10000"/>
                <a:gd name="connsiteX23" fmla="*/ 7100 w 10000"/>
                <a:gd name="connsiteY23" fmla="*/ 1319 h 10000"/>
                <a:gd name="connsiteX24" fmla="*/ 6926 w 10000"/>
                <a:gd name="connsiteY24" fmla="*/ 1636 h 10000"/>
                <a:gd name="connsiteX25" fmla="*/ 6926 w 10000"/>
                <a:gd name="connsiteY25" fmla="*/ 2000 h 10000"/>
                <a:gd name="connsiteX26" fmla="*/ 7389 w 10000"/>
                <a:gd name="connsiteY26" fmla="*/ 2091 h 10000"/>
                <a:gd name="connsiteX27" fmla="*/ 7495 w 10000"/>
                <a:gd name="connsiteY27" fmla="*/ 2394 h 10000"/>
                <a:gd name="connsiteX28" fmla="*/ 7032 w 10000"/>
                <a:gd name="connsiteY28" fmla="*/ 2606 h 10000"/>
                <a:gd name="connsiteX29" fmla="*/ 6653 w 10000"/>
                <a:gd name="connsiteY29" fmla="*/ 2848 h 10000"/>
                <a:gd name="connsiteX30" fmla="*/ 6295 w 10000"/>
                <a:gd name="connsiteY30" fmla="*/ 3061 h 10000"/>
                <a:gd name="connsiteX31" fmla="*/ 6189 w 10000"/>
                <a:gd name="connsiteY31" fmla="*/ 3576 h 10000"/>
                <a:gd name="connsiteX32" fmla="*/ 5621 w 10000"/>
                <a:gd name="connsiteY32" fmla="*/ 3667 h 10000"/>
                <a:gd name="connsiteX33" fmla="*/ 5053 w 10000"/>
                <a:gd name="connsiteY33" fmla="*/ 4182 h 10000"/>
                <a:gd name="connsiteX34" fmla="*/ 4526 w 10000"/>
                <a:gd name="connsiteY34" fmla="*/ 3818 h 10000"/>
                <a:gd name="connsiteX35" fmla="*/ 3895 w 10000"/>
                <a:gd name="connsiteY35" fmla="*/ 3727 h 10000"/>
                <a:gd name="connsiteX36" fmla="*/ 3432 w 10000"/>
                <a:gd name="connsiteY36" fmla="*/ 3061 h 10000"/>
                <a:gd name="connsiteX37" fmla="*/ 2758 w 10000"/>
                <a:gd name="connsiteY37" fmla="*/ 2758 h 10000"/>
                <a:gd name="connsiteX38" fmla="*/ 2695 w 10000"/>
                <a:gd name="connsiteY38" fmla="*/ 2000 h 10000"/>
                <a:gd name="connsiteX39" fmla="*/ 2379 w 10000"/>
                <a:gd name="connsiteY39" fmla="*/ 1788 h 10000"/>
                <a:gd name="connsiteX40" fmla="*/ 2337 w 10000"/>
                <a:gd name="connsiteY40" fmla="*/ 1727 h 10000"/>
                <a:gd name="connsiteX41" fmla="*/ 2316 w 10000"/>
                <a:gd name="connsiteY41" fmla="*/ 1758 h 10000"/>
                <a:gd name="connsiteX42" fmla="*/ 2295 w 10000"/>
                <a:gd name="connsiteY42" fmla="*/ 1818 h 10000"/>
                <a:gd name="connsiteX43" fmla="*/ 2295 w 10000"/>
                <a:gd name="connsiteY43" fmla="*/ 1848 h 10000"/>
                <a:gd name="connsiteX44" fmla="*/ 2295 w 10000"/>
                <a:gd name="connsiteY44" fmla="*/ 1879 h 10000"/>
                <a:gd name="connsiteX45" fmla="*/ 2295 w 10000"/>
                <a:gd name="connsiteY45" fmla="*/ 1848 h 10000"/>
                <a:gd name="connsiteX46" fmla="*/ 2295 w 10000"/>
                <a:gd name="connsiteY46" fmla="*/ 1818 h 10000"/>
                <a:gd name="connsiteX47" fmla="*/ 2337 w 10000"/>
                <a:gd name="connsiteY47" fmla="*/ 1727 h 10000"/>
                <a:gd name="connsiteX48" fmla="*/ 2295 w 10000"/>
                <a:gd name="connsiteY48" fmla="*/ 1636 h 10000"/>
                <a:gd name="connsiteX49" fmla="*/ 2189 w 10000"/>
                <a:gd name="connsiteY49" fmla="*/ 1727 h 10000"/>
                <a:gd name="connsiteX50" fmla="*/ 2189 w 10000"/>
                <a:gd name="connsiteY50" fmla="*/ 1879 h 10000"/>
                <a:gd name="connsiteX51" fmla="*/ 2189 w 10000"/>
                <a:gd name="connsiteY51" fmla="*/ 1727 h 10000"/>
                <a:gd name="connsiteX52" fmla="*/ 2021 w 10000"/>
                <a:gd name="connsiteY52" fmla="*/ 1788 h 10000"/>
                <a:gd name="connsiteX53" fmla="*/ 1916 w 10000"/>
                <a:gd name="connsiteY53" fmla="*/ 2242 h 10000"/>
                <a:gd name="connsiteX54" fmla="*/ 1495 w 10000"/>
                <a:gd name="connsiteY54" fmla="*/ 2152 h 10000"/>
                <a:gd name="connsiteX55" fmla="*/ 1389 w 10000"/>
                <a:gd name="connsiteY55" fmla="*/ 2909 h 10000"/>
                <a:gd name="connsiteX56" fmla="*/ 1032 w 10000"/>
                <a:gd name="connsiteY56" fmla="*/ 3000 h 10000"/>
                <a:gd name="connsiteX57" fmla="*/ 926 w 10000"/>
                <a:gd name="connsiteY57" fmla="*/ 3879 h 10000"/>
                <a:gd name="connsiteX58" fmla="*/ 716 w 10000"/>
                <a:gd name="connsiteY58" fmla="*/ 4182 h 10000"/>
                <a:gd name="connsiteX59" fmla="*/ 463 w 10000"/>
                <a:gd name="connsiteY59" fmla="*/ 4485 h 10000"/>
                <a:gd name="connsiteX60" fmla="*/ 42 w 10000"/>
                <a:gd name="connsiteY60" fmla="*/ 4636 h 10000"/>
                <a:gd name="connsiteX61" fmla="*/ 0 w 10000"/>
                <a:gd name="connsiteY61" fmla="*/ 4939 h 10000"/>
                <a:gd name="connsiteX62" fmla="*/ 105 w 10000"/>
                <a:gd name="connsiteY62" fmla="*/ 5061 h 10000"/>
                <a:gd name="connsiteX63" fmla="*/ 147 w 10000"/>
                <a:gd name="connsiteY63" fmla="*/ 5303 h 10000"/>
                <a:gd name="connsiteX64" fmla="*/ 42 w 10000"/>
                <a:gd name="connsiteY64" fmla="*/ 5364 h 10000"/>
                <a:gd name="connsiteX65" fmla="*/ 147 w 10000"/>
                <a:gd name="connsiteY65" fmla="*/ 5515 h 10000"/>
                <a:gd name="connsiteX66" fmla="*/ 316 w 10000"/>
                <a:gd name="connsiteY66" fmla="*/ 5606 h 10000"/>
                <a:gd name="connsiteX67" fmla="*/ 463 w 10000"/>
                <a:gd name="connsiteY67" fmla="*/ 5909 h 10000"/>
                <a:gd name="connsiteX68" fmla="*/ 674 w 10000"/>
                <a:gd name="connsiteY68" fmla="*/ 5909 h 10000"/>
                <a:gd name="connsiteX69" fmla="*/ 989 w 10000"/>
                <a:gd name="connsiteY69" fmla="*/ 5909 h 10000"/>
                <a:gd name="connsiteX70" fmla="*/ 1032 w 10000"/>
                <a:gd name="connsiteY70" fmla="*/ 6030 h 10000"/>
                <a:gd name="connsiteX71" fmla="*/ 821 w 10000"/>
                <a:gd name="connsiteY71" fmla="*/ 6485 h 10000"/>
                <a:gd name="connsiteX72" fmla="*/ 884 w 10000"/>
                <a:gd name="connsiteY72" fmla="*/ 6727 h 10000"/>
                <a:gd name="connsiteX73" fmla="*/ 779 w 10000"/>
                <a:gd name="connsiteY73" fmla="*/ 6939 h 10000"/>
                <a:gd name="connsiteX74" fmla="*/ 884 w 10000"/>
                <a:gd name="connsiteY74" fmla="*/ 7242 h 10000"/>
                <a:gd name="connsiteX75" fmla="*/ 1137 w 10000"/>
                <a:gd name="connsiteY75" fmla="*/ 7394 h 10000"/>
                <a:gd name="connsiteX76" fmla="*/ 1095 w 10000"/>
                <a:gd name="connsiteY76" fmla="*/ 7455 h 10000"/>
                <a:gd name="connsiteX77" fmla="*/ 1200 w 10000"/>
                <a:gd name="connsiteY77" fmla="*/ 7455 h 10000"/>
                <a:gd name="connsiteX78" fmla="*/ 1558 w 10000"/>
                <a:gd name="connsiteY78" fmla="*/ 7697 h 10000"/>
                <a:gd name="connsiteX79" fmla="*/ 1874 w 10000"/>
                <a:gd name="connsiteY79" fmla="*/ 7909 h 10000"/>
                <a:gd name="connsiteX80" fmla="*/ 2189 w 10000"/>
                <a:gd name="connsiteY80" fmla="*/ 8000 h 10000"/>
                <a:gd name="connsiteX81" fmla="*/ 2295 w 10000"/>
                <a:gd name="connsiteY81" fmla="*/ 8121 h 10000"/>
                <a:gd name="connsiteX82" fmla="*/ 2379 w 10000"/>
                <a:gd name="connsiteY82" fmla="*/ 8121 h 10000"/>
                <a:gd name="connsiteX83" fmla="*/ 2547 w 10000"/>
                <a:gd name="connsiteY83" fmla="*/ 8273 h 10000"/>
                <a:gd name="connsiteX84" fmla="*/ 2758 w 10000"/>
                <a:gd name="connsiteY84" fmla="*/ 8273 h 10000"/>
                <a:gd name="connsiteX85" fmla="*/ 2968 w 10000"/>
                <a:gd name="connsiteY85" fmla="*/ 8273 h 10000"/>
                <a:gd name="connsiteX86" fmla="*/ 3116 w 10000"/>
                <a:gd name="connsiteY86" fmla="*/ 8000 h 10000"/>
                <a:gd name="connsiteX87" fmla="*/ 3326 w 10000"/>
                <a:gd name="connsiteY87" fmla="*/ 7758 h 10000"/>
                <a:gd name="connsiteX88" fmla="*/ 3579 w 10000"/>
                <a:gd name="connsiteY88" fmla="*/ 7758 h 10000"/>
                <a:gd name="connsiteX89" fmla="*/ 3789 w 10000"/>
                <a:gd name="connsiteY89" fmla="*/ 8000 h 10000"/>
                <a:gd name="connsiteX90" fmla="*/ 3895 w 10000"/>
                <a:gd name="connsiteY90" fmla="*/ 8000 h 10000"/>
                <a:gd name="connsiteX91" fmla="*/ 4000 w 10000"/>
                <a:gd name="connsiteY91" fmla="*/ 8061 h 10000"/>
                <a:gd name="connsiteX92" fmla="*/ 4063 w 10000"/>
                <a:gd name="connsiteY92" fmla="*/ 8424 h 10000"/>
                <a:gd name="connsiteX93" fmla="*/ 3958 w 10000"/>
                <a:gd name="connsiteY93" fmla="*/ 8879 h 10000"/>
                <a:gd name="connsiteX94" fmla="*/ 3958 w 10000"/>
                <a:gd name="connsiteY94" fmla="*/ 9030 h 10000"/>
                <a:gd name="connsiteX95" fmla="*/ 4105 w 10000"/>
                <a:gd name="connsiteY95" fmla="*/ 9091 h 10000"/>
                <a:gd name="connsiteX96" fmla="*/ 4211 w 10000"/>
                <a:gd name="connsiteY96" fmla="*/ 9333 h 10000"/>
                <a:gd name="connsiteX97" fmla="*/ 4211 w 10000"/>
                <a:gd name="connsiteY97" fmla="*/ 9485 h 10000"/>
                <a:gd name="connsiteX98" fmla="*/ 4463 w 10000"/>
                <a:gd name="connsiteY98" fmla="*/ 9636 h 10000"/>
                <a:gd name="connsiteX99" fmla="*/ 4421 w 10000"/>
                <a:gd name="connsiteY99" fmla="*/ 9697 h 10000"/>
                <a:gd name="connsiteX100" fmla="*/ 4674 w 10000"/>
                <a:gd name="connsiteY100" fmla="*/ 9636 h 10000"/>
                <a:gd name="connsiteX101" fmla="*/ 4737 w 10000"/>
                <a:gd name="connsiteY101" fmla="*/ 9333 h 10000"/>
                <a:gd name="connsiteX102" fmla="*/ 5263 w 10000"/>
                <a:gd name="connsiteY102" fmla="*/ 9333 h 10000"/>
                <a:gd name="connsiteX103" fmla="*/ 5453 w 10000"/>
                <a:gd name="connsiteY103" fmla="*/ 9545 h 10000"/>
                <a:gd name="connsiteX104" fmla="*/ 5516 w 10000"/>
                <a:gd name="connsiteY104" fmla="*/ 9788 h 10000"/>
                <a:gd name="connsiteX105" fmla="*/ 5621 w 10000"/>
                <a:gd name="connsiteY105" fmla="*/ 9697 h 10000"/>
                <a:gd name="connsiteX106" fmla="*/ 5979 w 10000"/>
                <a:gd name="connsiteY106" fmla="*/ 10000 h 10000"/>
                <a:gd name="connsiteX107" fmla="*/ 5979 w 10000"/>
                <a:gd name="connsiteY107" fmla="*/ 9788 h 10000"/>
                <a:gd name="connsiteX108" fmla="*/ 6400 w 10000"/>
                <a:gd name="connsiteY108" fmla="*/ 9545 h 10000"/>
                <a:gd name="connsiteX109" fmla="*/ 6442 w 10000"/>
                <a:gd name="connsiteY109" fmla="*/ 9485 h 10000"/>
                <a:gd name="connsiteX110" fmla="*/ 6547 w 10000"/>
                <a:gd name="connsiteY110" fmla="*/ 9394 h 10000"/>
                <a:gd name="connsiteX111" fmla="*/ 6653 w 10000"/>
                <a:gd name="connsiteY111" fmla="*/ 9485 h 10000"/>
                <a:gd name="connsiteX112" fmla="*/ 6863 w 10000"/>
                <a:gd name="connsiteY112" fmla="*/ 9333 h 10000"/>
                <a:gd name="connsiteX113" fmla="*/ 7137 w 10000"/>
                <a:gd name="connsiteY113" fmla="*/ 9091 h 10000"/>
                <a:gd name="connsiteX114" fmla="*/ 7389 w 10000"/>
                <a:gd name="connsiteY114" fmla="*/ 8818 h 10000"/>
                <a:gd name="connsiteX115" fmla="*/ 7495 w 10000"/>
                <a:gd name="connsiteY115" fmla="*/ 8515 h 10000"/>
                <a:gd name="connsiteX116" fmla="*/ 7642 w 10000"/>
                <a:gd name="connsiteY116" fmla="*/ 8212 h 10000"/>
                <a:gd name="connsiteX117" fmla="*/ 7811 w 10000"/>
                <a:gd name="connsiteY117" fmla="*/ 7758 h 10000"/>
                <a:gd name="connsiteX118" fmla="*/ 7811 w 10000"/>
                <a:gd name="connsiteY118" fmla="*/ 7545 h 10000"/>
                <a:gd name="connsiteX119" fmla="*/ 7747 w 10000"/>
                <a:gd name="connsiteY119" fmla="*/ 7394 h 10000"/>
                <a:gd name="connsiteX120" fmla="*/ 7811 w 10000"/>
                <a:gd name="connsiteY120" fmla="*/ 7152 h 10000"/>
                <a:gd name="connsiteX121" fmla="*/ 7747 w 10000"/>
                <a:gd name="connsiteY121" fmla="*/ 6879 h 10000"/>
                <a:gd name="connsiteX122" fmla="*/ 7495 w 10000"/>
                <a:gd name="connsiteY122" fmla="*/ 6121 h 10000"/>
                <a:gd name="connsiteX123" fmla="*/ 7537 w 10000"/>
                <a:gd name="connsiteY123" fmla="*/ 6030 h 10000"/>
                <a:gd name="connsiteX124" fmla="*/ 7747 w 10000"/>
                <a:gd name="connsiteY124" fmla="*/ 5667 h 10000"/>
                <a:gd name="connsiteX125" fmla="*/ 7916 w 10000"/>
                <a:gd name="connsiteY125" fmla="*/ 5606 h 10000"/>
                <a:gd name="connsiteX126" fmla="*/ 7937 w 10000"/>
                <a:gd name="connsiteY126" fmla="*/ 5576 h 10000"/>
                <a:gd name="connsiteX127" fmla="*/ 7937 w 10000"/>
                <a:gd name="connsiteY127" fmla="*/ 5515 h 10000"/>
                <a:gd name="connsiteX128" fmla="*/ 7916 w 10000"/>
                <a:gd name="connsiteY128" fmla="*/ 5455 h 10000"/>
                <a:gd name="connsiteX129" fmla="*/ 7642 w 10000"/>
                <a:gd name="connsiteY129" fmla="*/ 5364 h 10000"/>
                <a:gd name="connsiteX130" fmla="*/ 7495 w 10000"/>
                <a:gd name="connsiteY130" fmla="*/ 5455 h 10000"/>
                <a:gd name="connsiteX131" fmla="*/ 7389 w 10000"/>
                <a:gd name="connsiteY131" fmla="*/ 5364 h 10000"/>
                <a:gd name="connsiteX132" fmla="*/ 7284 w 10000"/>
                <a:gd name="connsiteY132" fmla="*/ 5152 h 10000"/>
                <a:gd name="connsiteX133" fmla="*/ 7179 w 10000"/>
                <a:gd name="connsiteY133" fmla="*/ 5000 h 10000"/>
                <a:gd name="connsiteX134" fmla="*/ 7432 w 10000"/>
                <a:gd name="connsiteY134" fmla="*/ 4848 h 10000"/>
                <a:gd name="connsiteX135" fmla="*/ 7600 w 10000"/>
                <a:gd name="connsiteY135" fmla="*/ 4636 h 10000"/>
                <a:gd name="connsiteX136" fmla="*/ 7853 w 10000"/>
                <a:gd name="connsiteY136" fmla="*/ 4394 h 10000"/>
                <a:gd name="connsiteX137" fmla="*/ 7958 w 10000"/>
                <a:gd name="connsiteY137" fmla="*/ 4394 h 10000"/>
                <a:gd name="connsiteX138" fmla="*/ 7811 w 10000"/>
                <a:gd name="connsiteY138" fmla="*/ 4697 h 10000"/>
                <a:gd name="connsiteX139" fmla="*/ 7916 w 10000"/>
                <a:gd name="connsiteY139" fmla="*/ 4848 h 10000"/>
                <a:gd name="connsiteX140" fmla="*/ 8021 w 10000"/>
                <a:gd name="connsiteY140" fmla="*/ 4788 h 10000"/>
                <a:gd name="connsiteX141" fmla="*/ 8274 w 10000"/>
                <a:gd name="connsiteY141" fmla="*/ 4636 h 10000"/>
                <a:gd name="connsiteX142" fmla="*/ 8337 w 10000"/>
                <a:gd name="connsiteY142" fmla="*/ 4303 h 10000"/>
                <a:gd name="connsiteX143" fmla="*/ 8484 w 10000"/>
                <a:gd name="connsiteY143" fmla="*/ 4121 h 10000"/>
                <a:gd name="connsiteX144" fmla="*/ 8632 w 10000"/>
                <a:gd name="connsiteY144" fmla="*/ 4273 h 10000"/>
                <a:gd name="connsiteX145" fmla="*/ 8611 w 10000"/>
                <a:gd name="connsiteY145" fmla="*/ 3970 h 10000"/>
                <a:gd name="connsiteX146" fmla="*/ 8821 w 10000"/>
                <a:gd name="connsiteY146" fmla="*/ 3788 h 10000"/>
                <a:gd name="connsiteX147" fmla="*/ 9095 w 10000"/>
                <a:gd name="connsiteY147" fmla="*/ 3848 h 10000"/>
                <a:gd name="connsiteX148" fmla="*/ 9221 w 10000"/>
                <a:gd name="connsiteY148" fmla="*/ 3727 h 10000"/>
                <a:gd name="connsiteX149" fmla="*/ 9368 w 10000"/>
                <a:gd name="connsiteY149" fmla="*/ 3818 h 10000"/>
                <a:gd name="connsiteX150" fmla="*/ 9474 w 10000"/>
                <a:gd name="connsiteY150" fmla="*/ 3000 h 10000"/>
                <a:gd name="connsiteX151" fmla="*/ 9726 w 10000"/>
                <a:gd name="connsiteY151" fmla="*/ 2909 h 10000"/>
                <a:gd name="connsiteX152" fmla="*/ 10000 w 10000"/>
                <a:gd name="connsiteY152" fmla="*/ 1788 h 10000"/>
                <a:gd name="connsiteX153" fmla="*/ 9368 w 10000"/>
                <a:gd name="connsiteY153" fmla="*/ 1788 h 10000"/>
                <a:gd name="connsiteX0" fmla="*/ 9368 w 10000"/>
                <a:gd name="connsiteY0" fmla="*/ 1788 h 10000"/>
                <a:gd name="connsiteX1" fmla="*/ 9368 w 10000"/>
                <a:gd name="connsiteY1" fmla="*/ 1788 h 10000"/>
                <a:gd name="connsiteX2" fmla="*/ 9263 w 10000"/>
                <a:gd name="connsiteY2" fmla="*/ 1485 h 10000"/>
                <a:gd name="connsiteX3" fmla="*/ 8842 w 10000"/>
                <a:gd name="connsiteY3" fmla="*/ 1333 h 10000"/>
                <a:gd name="connsiteX4" fmla="*/ 8337 w 10000"/>
                <a:gd name="connsiteY4" fmla="*/ 0 h 10000"/>
                <a:gd name="connsiteX5" fmla="*/ 7853 w 10000"/>
                <a:gd name="connsiteY5" fmla="*/ 0 h 10000"/>
                <a:gd name="connsiteX6" fmla="*/ 7705 w 10000"/>
                <a:gd name="connsiteY6" fmla="*/ 364 h 10000"/>
                <a:gd name="connsiteX7" fmla="*/ 7389 w 10000"/>
                <a:gd name="connsiteY7" fmla="*/ 1182 h 10000"/>
                <a:gd name="connsiteX8" fmla="*/ 7074 w 10000"/>
                <a:gd name="connsiteY8" fmla="*/ 1182 h 10000"/>
                <a:gd name="connsiteX9" fmla="*/ 7032 w 10000"/>
                <a:gd name="connsiteY9" fmla="*/ 1333 h 10000"/>
                <a:gd name="connsiteX10" fmla="*/ 7032 w 10000"/>
                <a:gd name="connsiteY10" fmla="*/ 1364 h 10000"/>
                <a:gd name="connsiteX11" fmla="*/ 7053 w 10000"/>
                <a:gd name="connsiteY11" fmla="*/ 1364 h 10000"/>
                <a:gd name="connsiteX12" fmla="*/ 7074 w 10000"/>
                <a:gd name="connsiteY12" fmla="*/ 1364 h 10000"/>
                <a:gd name="connsiteX13" fmla="*/ 7074 w 10000"/>
                <a:gd name="connsiteY13" fmla="*/ 1394 h 10000"/>
                <a:gd name="connsiteX14" fmla="*/ 7095 w 10000"/>
                <a:gd name="connsiteY14" fmla="*/ 1394 h 10000"/>
                <a:gd name="connsiteX15" fmla="*/ 7116 w 10000"/>
                <a:gd name="connsiteY15" fmla="*/ 1394 h 10000"/>
                <a:gd name="connsiteX16" fmla="*/ 7116 w 10000"/>
                <a:gd name="connsiteY16" fmla="*/ 1424 h 10000"/>
                <a:gd name="connsiteX17" fmla="*/ 7137 w 10000"/>
                <a:gd name="connsiteY17" fmla="*/ 1424 h 10000"/>
                <a:gd name="connsiteX18" fmla="*/ 7116 w 10000"/>
                <a:gd name="connsiteY18" fmla="*/ 1424 h 10000"/>
                <a:gd name="connsiteX19" fmla="*/ 7116 w 10000"/>
                <a:gd name="connsiteY19" fmla="*/ 1394 h 10000"/>
                <a:gd name="connsiteX20" fmla="*/ 7095 w 10000"/>
                <a:gd name="connsiteY20" fmla="*/ 1394 h 10000"/>
                <a:gd name="connsiteX21" fmla="*/ 7074 w 10000"/>
                <a:gd name="connsiteY21" fmla="*/ 1394 h 10000"/>
                <a:gd name="connsiteX22" fmla="*/ 7074 w 10000"/>
                <a:gd name="connsiteY22" fmla="*/ 1364 h 10000"/>
                <a:gd name="connsiteX23" fmla="*/ 6926 w 10000"/>
                <a:gd name="connsiteY23" fmla="*/ 1636 h 10000"/>
                <a:gd name="connsiteX24" fmla="*/ 6926 w 10000"/>
                <a:gd name="connsiteY24" fmla="*/ 2000 h 10000"/>
                <a:gd name="connsiteX25" fmla="*/ 7389 w 10000"/>
                <a:gd name="connsiteY25" fmla="*/ 2091 h 10000"/>
                <a:gd name="connsiteX26" fmla="*/ 7495 w 10000"/>
                <a:gd name="connsiteY26" fmla="*/ 2394 h 10000"/>
                <a:gd name="connsiteX27" fmla="*/ 7032 w 10000"/>
                <a:gd name="connsiteY27" fmla="*/ 2606 h 10000"/>
                <a:gd name="connsiteX28" fmla="*/ 6653 w 10000"/>
                <a:gd name="connsiteY28" fmla="*/ 2848 h 10000"/>
                <a:gd name="connsiteX29" fmla="*/ 6295 w 10000"/>
                <a:gd name="connsiteY29" fmla="*/ 3061 h 10000"/>
                <a:gd name="connsiteX30" fmla="*/ 6189 w 10000"/>
                <a:gd name="connsiteY30" fmla="*/ 3576 h 10000"/>
                <a:gd name="connsiteX31" fmla="*/ 5621 w 10000"/>
                <a:gd name="connsiteY31" fmla="*/ 3667 h 10000"/>
                <a:gd name="connsiteX32" fmla="*/ 5053 w 10000"/>
                <a:gd name="connsiteY32" fmla="*/ 4182 h 10000"/>
                <a:gd name="connsiteX33" fmla="*/ 4526 w 10000"/>
                <a:gd name="connsiteY33" fmla="*/ 3818 h 10000"/>
                <a:gd name="connsiteX34" fmla="*/ 3895 w 10000"/>
                <a:gd name="connsiteY34" fmla="*/ 3727 h 10000"/>
                <a:gd name="connsiteX35" fmla="*/ 3432 w 10000"/>
                <a:gd name="connsiteY35" fmla="*/ 3061 h 10000"/>
                <a:gd name="connsiteX36" fmla="*/ 2758 w 10000"/>
                <a:gd name="connsiteY36" fmla="*/ 2758 h 10000"/>
                <a:gd name="connsiteX37" fmla="*/ 2695 w 10000"/>
                <a:gd name="connsiteY37" fmla="*/ 2000 h 10000"/>
                <a:gd name="connsiteX38" fmla="*/ 2379 w 10000"/>
                <a:gd name="connsiteY38" fmla="*/ 1788 h 10000"/>
                <a:gd name="connsiteX39" fmla="*/ 2337 w 10000"/>
                <a:gd name="connsiteY39" fmla="*/ 1727 h 10000"/>
                <a:gd name="connsiteX40" fmla="*/ 2316 w 10000"/>
                <a:gd name="connsiteY40" fmla="*/ 1758 h 10000"/>
                <a:gd name="connsiteX41" fmla="*/ 2295 w 10000"/>
                <a:gd name="connsiteY41" fmla="*/ 1818 h 10000"/>
                <a:gd name="connsiteX42" fmla="*/ 2295 w 10000"/>
                <a:gd name="connsiteY42" fmla="*/ 1848 h 10000"/>
                <a:gd name="connsiteX43" fmla="*/ 2295 w 10000"/>
                <a:gd name="connsiteY43" fmla="*/ 1879 h 10000"/>
                <a:gd name="connsiteX44" fmla="*/ 2295 w 10000"/>
                <a:gd name="connsiteY44" fmla="*/ 1848 h 10000"/>
                <a:gd name="connsiteX45" fmla="*/ 2295 w 10000"/>
                <a:gd name="connsiteY45" fmla="*/ 1818 h 10000"/>
                <a:gd name="connsiteX46" fmla="*/ 2337 w 10000"/>
                <a:gd name="connsiteY46" fmla="*/ 1727 h 10000"/>
                <a:gd name="connsiteX47" fmla="*/ 2295 w 10000"/>
                <a:gd name="connsiteY47" fmla="*/ 1636 h 10000"/>
                <a:gd name="connsiteX48" fmla="*/ 2189 w 10000"/>
                <a:gd name="connsiteY48" fmla="*/ 1727 h 10000"/>
                <a:gd name="connsiteX49" fmla="*/ 2189 w 10000"/>
                <a:gd name="connsiteY49" fmla="*/ 1879 h 10000"/>
                <a:gd name="connsiteX50" fmla="*/ 2189 w 10000"/>
                <a:gd name="connsiteY50" fmla="*/ 1727 h 10000"/>
                <a:gd name="connsiteX51" fmla="*/ 2021 w 10000"/>
                <a:gd name="connsiteY51" fmla="*/ 1788 h 10000"/>
                <a:gd name="connsiteX52" fmla="*/ 1916 w 10000"/>
                <a:gd name="connsiteY52" fmla="*/ 2242 h 10000"/>
                <a:gd name="connsiteX53" fmla="*/ 1495 w 10000"/>
                <a:gd name="connsiteY53" fmla="*/ 2152 h 10000"/>
                <a:gd name="connsiteX54" fmla="*/ 1389 w 10000"/>
                <a:gd name="connsiteY54" fmla="*/ 2909 h 10000"/>
                <a:gd name="connsiteX55" fmla="*/ 1032 w 10000"/>
                <a:gd name="connsiteY55" fmla="*/ 3000 h 10000"/>
                <a:gd name="connsiteX56" fmla="*/ 926 w 10000"/>
                <a:gd name="connsiteY56" fmla="*/ 3879 h 10000"/>
                <a:gd name="connsiteX57" fmla="*/ 716 w 10000"/>
                <a:gd name="connsiteY57" fmla="*/ 4182 h 10000"/>
                <a:gd name="connsiteX58" fmla="*/ 463 w 10000"/>
                <a:gd name="connsiteY58" fmla="*/ 4485 h 10000"/>
                <a:gd name="connsiteX59" fmla="*/ 42 w 10000"/>
                <a:gd name="connsiteY59" fmla="*/ 4636 h 10000"/>
                <a:gd name="connsiteX60" fmla="*/ 0 w 10000"/>
                <a:gd name="connsiteY60" fmla="*/ 4939 h 10000"/>
                <a:gd name="connsiteX61" fmla="*/ 105 w 10000"/>
                <a:gd name="connsiteY61" fmla="*/ 5061 h 10000"/>
                <a:gd name="connsiteX62" fmla="*/ 147 w 10000"/>
                <a:gd name="connsiteY62" fmla="*/ 5303 h 10000"/>
                <a:gd name="connsiteX63" fmla="*/ 42 w 10000"/>
                <a:gd name="connsiteY63" fmla="*/ 5364 h 10000"/>
                <a:gd name="connsiteX64" fmla="*/ 147 w 10000"/>
                <a:gd name="connsiteY64" fmla="*/ 5515 h 10000"/>
                <a:gd name="connsiteX65" fmla="*/ 316 w 10000"/>
                <a:gd name="connsiteY65" fmla="*/ 5606 h 10000"/>
                <a:gd name="connsiteX66" fmla="*/ 463 w 10000"/>
                <a:gd name="connsiteY66" fmla="*/ 5909 h 10000"/>
                <a:gd name="connsiteX67" fmla="*/ 674 w 10000"/>
                <a:gd name="connsiteY67" fmla="*/ 5909 h 10000"/>
                <a:gd name="connsiteX68" fmla="*/ 989 w 10000"/>
                <a:gd name="connsiteY68" fmla="*/ 5909 h 10000"/>
                <a:gd name="connsiteX69" fmla="*/ 1032 w 10000"/>
                <a:gd name="connsiteY69" fmla="*/ 6030 h 10000"/>
                <a:gd name="connsiteX70" fmla="*/ 821 w 10000"/>
                <a:gd name="connsiteY70" fmla="*/ 6485 h 10000"/>
                <a:gd name="connsiteX71" fmla="*/ 884 w 10000"/>
                <a:gd name="connsiteY71" fmla="*/ 6727 h 10000"/>
                <a:gd name="connsiteX72" fmla="*/ 779 w 10000"/>
                <a:gd name="connsiteY72" fmla="*/ 6939 h 10000"/>
                <a:gd name="connsiteX73" fmla="*/ 884 w 10000"/>
                <a:gd name="connsiteY73" fmla="*/ 7242 h 10000"/>
                <a:gd name="connsiteX74" fmla="*/ 1137 w 10000"/>
                <a:gd name="connsiteY74" fmla="*/ 7394 h 10000"/>
                <a:gd name="connsiteX75" fmla="*/ 1095 w 10000"/>
                <a:gd name="connsiteY75" fmla="*/ 7455 h 10000"/>
                <a:gd name="connsiteX76" fmla="*/ 1200 w 10000"/>
                <a:gd name="connsiteY76" fmla="*/ 7455 h 10000"/>
                <a:gd name="connsiteX77" fmla="*/ 1558 w 10000"/>
                <a:gd name="connsiteY77" fmla="*/ 7697 h 10000"/>
                <a:gd name="connsiteX78" fmla="*/ 1874 w 10000"/>
                <a:gd name="connsiteY78" fmla="*/ 7909 h 10000"/>
                <a:gd name="connsiteX79" fmla="*/ 2189 w 10000"/>
                <a:gd name="connsiteY79" fmla="*/ 8000 h 10000"/>
                <a:gd name="connsiteX80" fmla="*/ 2295 w 10000"/>
                <a:gd name="connsiteY80" fmla="*/ 8121 h 10000"/>
                <a:gd name="connsiteX81" fmla="*/ 2379 w 10000"/>
                <a:gd name="connsiteY81" fmla="*/ 8121 h 10000"/>
                <a:gd name="connsiteX82" fmla="*/ 2547 w 10000"/>
                <a:gd name="connsiteY82" fmla="*/ 8273 h 10000"/>
                <a:gd name="connsiteX83" fmla="*/ 2758 w 10000"/>
                <a:gd name="connsiteY83" fmla="*/ 8273 h 10000"/>
                <a:gd name="connsiteX84" fmla="*/ 2968 w 10000"/>
                <a:gd name="connsiteY84" fmla="*/ 8273 h 10000"/>
                <a:gd name="connsiteX85" fmla="*/ 3116 w 10000"/>
                <a:gd name="connsiteY85" fmla="*/ 8000 h 10000"/>
                <a:gd name="connsiteX86" fmla="*/ 3326 w 10000"/>
                <a:gd name="connsiteY86" fmla="*/ 7758 h 10000"/>
                <a:gd name="connsiteX87" fmla="*/ 3579 w 10000"/>
                <a:gd name="connsiteY87" fmla="*/ 7758 h 10000"/>
                <a:gd name="connsiteX88" fmla="*/ 3789 w 10000"/>
                <a:gd name="connsiteY88" fmla="*/ 8000 h 10000"/>
                <a:gd name="connsiteX89" fmla="*/ 3895 w 10000"/>
                <a:gd name="connsiteY89" fmla="*/ 8000 h 10000"/>
                <a:gd name="connsiteX90" fmla="*/ 4000 w 10000"/>
                <a:gd name="connsiteY90" fmla="*/ 8061 h 10000"/>
                <a:gd name="connsiteX91" fmla="*/ 4063 w 10000"/>
                <a:gd name="connsiteY91" fmla="*/ 8424 h 10000"/>
                <a:gd name="connsiteX92" fmla="*/ 3958 w 10000"/>
                <a:gd name="connsiteY92" fmla="*/ 8879 h 10000"/>
                <a:gd name="connsiteX93" fmla="*/ 3958 w 10000"/>
                <a:gd name="connsiteY93" fmla="*/ 9030 h 10000"/>
                <a:gd name="connsiteX94" fmla="*/ 4105 w 10000"/>
                <a:gd name="connsiteY94" fmla="*/ 9091 h 10000"/>
                <a:gd name="connsiteX95" fmla="*/ 4211 w 10000"/>
                <a:gd name="connsiteY95" fmla="*/ 9333 h 10000"/>
                <a:gd name="connsiteX96" fmla="*/ 4211 w 10000"/>
                <a:gd name="connsiteY96" fmla="*/ 9485 h 10000"/>
                <a:gd name="connsiteX97" fmla="*/ 4463 w 10000"/>
                <a:gd name="connsiteY97" fmla="*/ 9636 h 10000"/>
                <a:gd name="connsiteX98" fmla="*/ 4421 w 10000"/>
                <a:gd name="connsiteY98" fmla="*/ 9697 h 10000"/>
                <a:gd name="connsiteX99" fmla="*/ 4674 w 10000"/>
                <a:gd name="connsiteY99" fmla="*/ 9636 h 10000"/>
                <a:gd name="connsiteX100" fmla="*/ 4737 w 10000"/>
                <a:gd name="connsiteY100" fmla="*/ 9333 h 10000"/>
                <a:gd name="connsiteX101" fmla="*/ 5263 w 10000"/>
                <a:gd name="connsiteY101" fmla="*/ 9333 h 10000"/>
                <a:gd name="connsiteX102" fmla="*/ 5453 w 10000"/>
                <a:gd name="connsiteY102" fmla="*/ 9545 h 10000"/>
                <a:gd name="connsiteX103" fmla="*/ 5516 w 10000"/>
                <a:gd name="connsiteY103" fmla="*/ 9788 h 10000"/>
                <a:gd name="connsiteX104" fmla="*/ 5621 w 10000"/>
                <a:gd name="connsiteY104" fmla="*/ 9697 h 10000"/>
                <a:gd name="connsiteX105" fmla="*/ 5979 w 10000"/>
                <a:gd name="connsiteY105" fmla="*/ 10000 h 10000"/>
                <a:gd name="connsiteX106" fmla="*/ 5979 w 10000"/>
                <a:gd name="connsiteY106" fmla="*/ 9788 h 10000"/>
                <a:gd name="connsiteX107" fmla="*/ 6400 w 10000"/>
                <a:gd name="connsiteY107" fmla="*/ 9545 h 10000"/>
                <a:gd name="connsiteX108" fmla="*/ 6442 w 10000"/>
                <a:gd name="connsiteY108" fmla="*/ 9485 h 10000"/>
                <a:gd name="connsiteX109" fmla="*/ 6547 w 10000"/>
                <a:gd name="connsiteY109" fmla="*/ 9394 h 10000"/>
                <a:gd name="connsiteX110" fmla="*/ 6653 w 10000"/>
                <a:gd name="connsiteY110" fmla="*/ 9485 h 10000"/>
                <a:gd name="connsiteX111" fmla="*/ 6863 w 10000"/>
                <a:gd name="connsiteY111" fmla="*/ 9333 h 10000"/>
                <a:gd name="connsiteX112" fmla="*/ 7137 w 10000"/>
                <a:gd name="connsiteY112" fmla="*/ 9091 h 10000"/>
                <a:gd name="connsiteX113" fmla="*/ 7389 w 10000"/>
                <a:gd name="connsiteY113" fmla="*/ 8818 h 10000"/>
                <a:gd name="connsiteX114" fmla="*/ 7495 w 10000"/>
                <a:gd name="connsiteY114" fmla="*/ 8515 h 10000"/>
                <a:gd name="connsiteX115" fmla="*/ 7642 w 10000"/>
                <a:gd name="connsiteY115" fmla="*/ 8212 h 10000"/>
                <a:gd name="connsiteX116" fmla="*/ 7811 w 10000"/>
                <a:gd name="connsiteY116" fmla="*/ 7758 h 10000"/>
                <a:gd name="connsiteX117" fmla="*/ 7811 w 10000"/>
                <a:gd name="connsiteY117" fmla="*/ 7545 h 10000"/>
                <a:gd name="connsiteX118" fmla="*/ 7747 w 10000"/>
                <a:gd name="connsiteY118" fmla="*/ 7394 h 10000"/>
                <a:gd name="connsiteX119" fmla="*/ 7811 w 10000"/>
                <a:gd name="connsiteY119" fmla="*/ 7152 h 10000"/>
                <a:gd name="connsiteX120" fmla="*/ 7747 w 10000"/>
                <a:gd name="connsiteY120" fmla="*/ 6879 h 10000"/>
                <a:gd name="connsiteX121" fmla="*/ 7495 w 10000"/>
                <a:gd name="connsiteY121" fmla="*/ 6121 h 10000"/>
                <a:gd name="connsiteX122" fmla="*/ 7537 w 10000"/>
                <a:gd name="connsiteY122" fmla="*/ 6030 h 10000"/>
                <a:gd name="connsiteX123" fmla="*/ 7747 w 10000"/>
                <a:gd name="connsiteY123" fmla="*/ 5667 h 10000"/>
                <a:gd name="connsiteX124" fmla="*/ 7916 w 10000"/>
                <a:gd name="connsiteY124" fmla="*/ 5606 h 10000"/>
                <a:gd name="connsiteX125" fmla="*/ 7937 w 10000"/>
                <a:gd name="connsiteY125" fmla="*/ 5576 h 10000"/>
                <a:gd name="connsiteX126" fmla="*/ 7937 w 10000"/>
                <a:gd name="connsiteY126" fmla="*/ 5515 h 10000"/>
                <a:gd name="connsiteX127" fmla="*/ 7916 w 10000"/>
                <a:gd name="connsiteY127" fmla="*/ 5455 h 10000"/>
                <a:gd name="connsiteX128" fmla="*/ 7642 w 10000"/>
                <a:gd name="connsiteY128" fmla="*/ 5364 h 10000"/>
                <a:gd name="connsiteX129" fmla="*/ 7495 w 10000"/>
                <a:gd name="connsiteY129" fmla="*/ 5455 h 10000"/>
                <a:gd name="connsiteX130" fmla="*/ 7389 w 10000"/>
                <a:gd name="connsiteY130" fmla="*/ 5364 h 10000"/>
                <a:gd name="connsiteX131" fmla="*/ 7284 w 10000"/>
                <a:gd name="connsiteY131" fmla="*/ 5152 h 10000"/>
                <a:gd name="connsiteX132" fmla="*/ 7179 w 10000"/>
                <a:gd name="connsiteY132" fmla="*/ 5000 h 10000"/>
                <a:gd name="connsiteX133" fmla="*/ 7432 w 10000"/>
                <a:gd name="connsiteY133" fmla="*/ 4848 h 10000"/>
                <a:gd name="connsiteX134" fmla="*/ 7600 w 10000"/>
                <a:gd name="connsiteY134" fmla="*/ 4636 h 10000"/>
                <a:gd name="connsiteX135" fmla="*/ 7853 w 10000"/>
                <a:gd name="connsiteY135" fmla="*/ 4394 h 10000"/>
                <a:gd name="connsiteX136" fmla="*/ 7958 w 10000"/>
                <a:gd name="connsiteY136" fmla="*/ 4394 h 10000"/>
                <a:gd name="connsiteX137" fmla="*/ 7811 w 10000"/>
                <a:gd name="connsiteY137" fmla="*/ 4697 h 10000"/>
                <a:gd name="connsiteX138" fmla="*/ 7916 w 10000"/>
                <a:gd name="connsiteY138" fmla="*/ 4848 h 10000"/>
                <a:gd name="connsiteX139" fmla="*/ 8021 w 10000"/>
                <a:gd name="connsiteY139" fmla="*/ 4788 h 10000"/>
                <a:gd name="connsiteX140" fmla="*/ 8274 w 10000"/>
                <a:gd name="connsiteY140" fmla="*/ 4636 h 10000"/>
                <a:gd name="connsiteX141" fmla="*/ 8337 w 10000"/>
                <a:gd name="connsiteY141" fmla="*/ 4303 h 10000"/>
                <a:gd name="connsiteX142" fmla="*/ 8484 w 10000"/>
                <a:gd name="connsiteY142" fmla="*/ 4121 h 10000"/>
                <a:gd name="connsiteX143" fmla="*/ 8632 w 10000"/>
                <a:gd name="connsiteY143" fmla="*/ 4273 h 10000"/>
                <a:gd name="connsiteX144" fmla="*/ 8611 w 10000"/>
                <a:gd name="connsiteY144" fmla="*/ 3970 h 10000"/>
                <a:gd name="connsiteX145" fmla="*/ 8821 w 10000"/>
                <a:gd name="connsiteY145" fmla="*/ 3788 h 10000"/>
                <a:gd name="connsiteX146" fmla="*/ 9095 w 10000"/>
                <a:gd name="connsiteY146" fmla="*/ 3848 h 10000"/>
                <a:gd name="connsiteX147" fmla="*/ 9221 w 10000"/>
                <a:gd name="connsiteY147" fmla="*/ 3727 h 10000"/>
                <a:gd name="connsiteX148" fmla="*/ 9368 w 10000"/>
                <a:gd name="connsiteY148" fmla="*/ 3818 h 10000"/>
                <a:gd name="connsiteX149" fmla="*/ 9474 w 10000"/>
                <a:gd name="connsiteY149" fmla="*/ 3000 h 10000"/>
                <a:gd name="connsiteX150" fmla="*/ 9726 w 10000"/>
                <a:gd name="connsiteY150" fmla="*/ 2909 h 10000"/>
                <a:gd name="connsiteX151" fmla="*/ 10000 w 10000"/>
                <a:gd name="connsiteY151" fmla="*/ 1788 h 10000"/>
                <a:gd name="connsiteX152" fmla="*/ 9368 w 10000"/>
                <a:gd name="connsiteY152" fmla="*/ 1788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Lst>
              <a:rect l="l" t="t" r="r" b="b"/>
              <a:pathLst>
                <a:path w="10000" h="10000">
                  <a:moveTo>
                    <a:pt x="9368" y="1788"/>
                  </a:moveTo>
                  <a:lnTo>
                    <a:pt x="9368" y="1788"/>
                  </a:lnTo>
                  <a:lnTo>
                    <a:pt x="9263" y="1485"/>
                  </a:lnTo>
                  <a:lnTo>
                    <a:pt x="8842" y="1333"/>
                  </a:lnTo>
                  <a:lnTo>
                    <a:pt x="8337" y="0"/>
                  </a:lnTo>
                  <a:lnTo>
                    <a:pt x="7853" y="0"/>
                  </a:lnTo>
                  <a:lnTo>
                    <a:pt x="7705" y="364"/>
                  </a:lnTo>
                  <a:cubicBezTo>
                    <a:pt x="7600" y="637"/>
                    <a:pt x="7494" y="909"/>
                    <a:pt x="7389" y="1182"/>
                  </a:cubicBezTo>
                  <a:lnTo>
                    <a:pt x="7074" y="1182"/>
                  </a:lnTo>
                  <a:cubicBezTo>
                    <a:pt x="7060" y="1232"/>
                    <a:pt x="7046" y="1283"/>
                    <a:pt x="7032" y="1333"/>
                  </a:cubicBezTo>
                  <a:lnTo>
                    <a:pt x="7032" y="1364"/>
                  </a:lnTo>
                  <a:lnTo>
                    <a:pt x="7053" y="1364"/>
                  </a:lnTo>
                  <a:lnTo>
                    <a:pt x="7074" y="1364"/>
                  </a:lnTo>
                  <a:lnTo>
                    <a:pt x="7074" y="1394"/>
                  </a:lnTo>
                  <a:lnTo>
                    <a:pt x="7095" y="1394"/>
                  </a:lnTo>
                  <a:lnTo>
                    <a:pt x="7116" y="1394"/>
                  </a:lnTo>
                  <a:lnTo>
                    <a:pt x="7116" y="1424"/>
                  </a:lnTo>
                  <a:lnTo>
                    <a:pt x="7137" y="1424"/>
                  </a:lnTo>
                  <a:lnTo>
                    <a:pt x="7116" y="1424"/>
                  </a:lnTo>
                  <a:lnTo>
                    <a:pt x="7116" y="1394"/>
                  </a:lnTo>
                  <a:lnTo>
                    <a:pt x="7095" y="1394"/>
                  </a:lnTo>
                  <a:lnTo>
                    <a:pt x="7074" y="1394"/>
                  </a:lnTo>
                  <a:lnTo>
                    <a:pt x="7074" y="1364"/>
                  </a:lnTo>
                  <a:cubicBezTo>
                    <a:pt x="7049" y="1404"/>
                    <a:pt x="6951" y="1530"/>
                    <a:pt x="6926" y="1636"/>
                  </a:cubicBezTo>
                  <a:lnTo>
                    <a:pt x="6926" y="2000"/>
                  </a:lnTo>
                  <a:lnTo>
                    <a:pt x="7389" y="2091"/>
                  </a:lnTo>
                  <a:cubicBezTo>
                    <a:pt x="7424" y="2192"/>
                    <a:pt x="7460" y="2293"/>
                    <a:pt x="7495" y="2394"/>
                  </a:cubicBezTo>
                  <a:lnTo>
                    <a:pt x="7032" y="2606"/>
                  </a:lnTo>
                  <a:lnTo>
                    <a:pt x="6653" y="2848"/>
                  </a:lnTo>
                  <a:lnTo>
                    <a:pt x="6295" y="3061"/>
                  </a:lnTo>
                  <a:cubicBezTo>
                    <a:pt x="6260" y="3233"/>
                    <a:pt x="6224" y="3404"/>
                    <a:pt x="6189" y="3576"/>
                  </a:cubicBezTo>
                  <a:lnTo>
                    <a:pt x="5621" y="3667"/>
                  </a:lnTo>
                  <a:lnTo>
                    <a:pt x="5053" y="4182"/>
                  </a:lnTo>
                  <a:lnTo>
                    <a:pt x="4526" y="3818"/>
                  </a:lnTo>
                  <a:lnTo>
                    <a:pt x="3895" y="3727"/>
                  </a:lnTo>
                  <a:lnTo>
                    <a:pt x="3432" y="3061"/>
                  </a:lnTo>
                  <a:lnTo>
                    <a:pt x="2758" y="2758"/>
                  </a:lnTo>
                  <a:cubicBezTo>
                    <a:pt x="2737" y="2505"/>
                    <a:pt x="2716" y="2253"/>
                    <a:pt x="2695" y="2000"/>
                  </a:cubicBezTo>
                  <a:lnTo>
                    <a:pt x="2379" y="1788"/>
                  </a:lnTo>
                  <a:cubicBezTo>
                    <a:pt x="2365" y="1768"/>
                    <a:pt x="2351" y="1747"/>
                    <a:pt x="2337" y="1727"/>
                  </a:cubicBezTo>
                  <a:cubicBezTo>
                    <a:pt x="2330" y="1737"/>
                    <a:pt x="2323" y="1748"/>
                    <a:pt x="2316" y="1758"/>
                  </a:cubicBezTo>
                  <a:lnTo>
                    <a:pt x="2295" y="1818"/>
                  </a:lnTo>
                  <a:lnTo>
                    <a:pt x="2295" y="1848"/>
                  </a:lnTo>
                  <a:lnTo>
                    <a:pt x="2295" y="1879"/>
                  </a:lnTo>
                  <a:lnTo>
                    <a:pt x="2295" y="1848"/>
                  </a:lnTo>
                  <a:lnTo>
                    <a:pt x="2295" y="1818"/>
                  </a:lnTo>
                  <a:cubicBezTo>
                    <a:pt x="2309" y="1788"/>
                    <a:pt x="2323" y="1757"/>
                    <a:pt x="2337" y="1727"/>
                  </a:cubicBezTo>
                  <a:cubicBezTo>
                    <a:pt x="2323" y="1697"/>
                    <a:pt x="2309" y="1666"/>
                    <a:pt x="2295" y="1636"/>
                  </a:cubicBezTo>
                  <a:lnTo>
                    <a:pt x="2189" y="1727"/>
                  </a:lnTo>
                  <a:lnTo>
                    <a:pt x="2189" y="1879"/>
                  </a:lnTo>
                  <a:lnTo>
                    <a:pt x="2189" y="1727"/>
                  </a:lnTo>
                  <a:lnTo>
                    <a:pt x="2021" y="1788"/>
                  </a:lnTo>
                  <a:lnTo>
                    <a:pt x="1916" y="2242"/>
                  </a:lnTo>
                  <a:lnTo>
                    <a:pt x="1495" y="2152"/>
                  </a:lnTo>
                  <a:cubicBezTo>
                    <a:pt x="1460" y="2404"/>
                    <a:pt x="1424" y="2657"/>
                    <a:pt x="1389" y="2909"/>
                  </a:cubicBezTo>
                  <a:lnTo>
                    <a:pt x="1032" y="3000"/>
                  </a:lnTo>
                  <a:cubicBezTo>
                    <a:pt x="997" y="3293"/>
                    <a:pt x="961" y="3586"/>
                    <a:pt x="926" y="3879"/>
                  </a:cubicBezTo>
                  <a:lnTo>
                    <a:pt x="716" y="4182"/>
                  </a:lnTo>
                  <a:lnTo>
                    <a:pt x="463" y="4485"/>
                  </a:lnTo>
                  <a:lnTo>
                    <a:pt x="42" y="4636"/>
                  </a:lnTo>
                  <a:lnTo>
                    <a:pt x="0" y="4939"/>
                  </a:lnTo>
                  <a:lnTo>
                    <a:pt x="105" y="5061"/>
                  </a:lnTo>
                  <a:cubicBezTo>
                    <a:pt x="119" y="5142"/>
                    <a:pt x="133" y="5222"/>
                    <a:pt x="147" y="5303"/>
                  </a:cubicBezTo>
                  <a:lnTo>
                    <a:pt x="42" y="5364"/>
                  </a:lnTo>
                  <a:lnTo>
                    <a:pt x="147" y="5515"/>
                  </a:lnTo>
                  <a:lnTo>
                    <a:pt x="316" y="5606"/>
                  </a:lnTo>
                  <a:lnTo>
                    <a:pt x="463" y="5909"/>
                  </a:lnTo>
                  <a:lnTo>
                    <a:pt x="674" y="5909"/>
                  </a:lnTo>
                  <a:lnTo>
                    <a:pt x="989" y="5909"/>
                  </a:lnTo>
                  <a:cubicBezTo>
                    <a:pt x="1003" y="5949"/>
                    <a:pt x="1018" y="5990"/>
                    <a:pt x="1032" y="6030"/>
                  </a:cubicBezTo>
                  <a:cubicBezTo>
                    <a:pt x="962" y="6182"/>
                    <a:pt x="891" y="6333"/>
                    <a:pt x="821" y="6485"/>
                  </a:cubicBezTo>
                  <a:cubicBezTo>
                    <a:pt x="842" y="6566"/>
                    <a:pt x="863" y="6646"/>
                    <a:pt x="884" y="6727"/>
                  </a:cubicBezTo>
                  <a:lnTo>
                    <a:pt x="779" y="6939"/>
                  </a:lnTo>
                  <a:lnTo>
                    <a:pt x="884" y="7242"/>
                  </a:lnTo>
                  <a:lnTo>
                    <a:pt x="1137" y="7394"/>
                  </a:lnTo>
                  <a:cubicBezTo>
                    <a:pt x="1123" y="7414"/>
                    <a:pt x="1109" y="7435"/>
                    <a:pt x="1095" y="7455"/>
                  </a:cubicBezTo>
                  <a:lnTo>
                    <a:pt x="1200" y="7455"/>
                  </a:lnTo>
                  <a:lnTo>
                    <a:pt x="1558" y="7697"/>
                  </a:lnTo>
                  <a:lnTo>
                    <a:pt x="1874" y="7909"/>
                  </a:lnTo>
                  <a:lnTo>
                    <a:pt x="2189" y="8000"/>
                  </a:lnTo>
                  <a:lnTo>
                    <a:pt x="2295" y="8121"/>
                  </a:lnTo>
                  <a:lnTo>
                    <a:pt x="2379" y="8121"/>
                  </a:lnTo>
                  <a:lnTo>
                    <a:pt x="2547" y="8273"/>
                  </a:lnTo>
                  <a:lnTo>
                    <a:pt x="2758" y="8273"/>
                  </a:lnTo>
                  <a:lnTo>
                    <a:pt x="2968" y="8273"/>
                  </a:lnTo>
                  <a:cubicBezTo>
                    <a:pt x="3017" y="8182"/>
                    <a:pt x="3067" y="8091"/>
                    <a:pt x="3116" y="8000"/>
                  </a:cubicBezTo>
                  <a:lnTo>
                    <a:pt x="3326" y="7758"/>
                  </a:lnTo>
                  <a:lnTo>
                    <a:pt x="3579" y="7758"/>
                  </a:lnTo>
                  <a:lnTo>
                    <a:pt x="3789" y="8000"/>
                  </a:lnTo>
                  <a:lnTo>
                    <a:pt x="3895" y="8000"/>
                  </a:lnTo>
                  <a:lnTo>
                    <a:pt x="4000" y="8061"/>
                  </a:lnTo>
                  <a:lnTo>
                    <a:pt x="4063" y="8424"/>
                  </a:lnTo>
                  <a:lnTo>
                    <a:pt x="3958" y="8879"/>
                  </a:lnTo>
                  <a:lnTo>
                    <a:pt x="3958" y="9030"/>
                  </a:lnTo>
                  <a:lnTo>
                    <a:pt x="4105" y="9091"/>
                  </a:lnTo>
                  <a:cubicBezTo>
                    <a:pt x="4140" y="9172"/>
                    <a:pt x="4176" y="9252"/>
                    <a:pt x="4211" y="9333"/>
                  </a:cubicBezTo>
                  <a:lnTo>
                    <a:pt x="4211" y="9485"/>
                  </a:lnTo>
                  <a:lnTo>
                    <a:pt x="4463" y="9636"/>
                  </a:lnTo>
                  <a:cubicBezTo>
                    <a:pt x="4449" y="9656"/>
                    <a:pt x="4435" y="9677"/>
                    <a:pt x="4421" y="9697"/>
                  </a:cubicBezTo>
                  <a:lnTo>
                    <a:pt x="4674" y="9636"/>
                  </a:lnTo>
                  <a:lnTo>
                    <a:pt x="4737" y="9333"/>
                  </a:lnTo>
                  <a:lnTo>
                    <a:pt x="5263" y="9333"/>
                  </a:lnTo>
                  <a:cubicBezTo>
                    <a:pt x="5326" y="9404"/>
                    <a:pt x="5390" y="9474"/>
                    <a:pt x="5453" y="9545"/>
                  </a:cubicBezTo>
                  <a:lnTo>
                    <a:pt x="5516" y="9788"/>
                  </a:lnTo>
                  <a:lnTo>
                    <a:pt x="5621" y="9697"/>
                  </a:lnTo>
                  <a:lnTo>
                    <a:pt x="5979" y="10000"/>
                  </a:lnTo>
                  <a:lnTo>
                    <a:pt x="5979" y="9788"/>
                  </a:lnTo>
                  <a:lnTo>
                    <a:pt x="6400" y="9545"/>
                  </a:lnTo>
                  <a:lnTo>
                    <a:pt x="6442" y="9485"/>
                  </a:lnTo>
                  <a:lnTo>
                    <a:pt x="6547" y="9394"/>
                  </a:lnTo>
                  <a:lnTo>
                    <a:pt x="6653" y="9485"/>
                  </a:lnTo>
                  <a:lnTo>
                    <a:pt x="6863" y="9333"/>
                  </a:lnTo>
                  <a:lnTo>
                    <a:pt x="7137" y="9091"/>
                  </a:lnTo>
                  <a:lnTo>
                    <a:pt x="7389" y="8818"/>
                  </a:lnTo>
                  <a:cubicBezTo>
                    <a:pt x="7424" y="8717"/>
                    <a:pt x="7460" y="8616"/>
                    <a:pt x="7495" y="8515"/>
                  </a:cubicBezTo>
                  <a:lnTo>
                    <a:pt x="7642" y="8212"/>
                  </a:lnTo>
                  <a:cubicBezTo>
                    <a:pt x="7698" y="8061"/>
                    <a:pt x="7755" y="7909"/>
                    <a:pt x="7811" y="7758"/>
                  </a:cubicBezTo>
                  <a:lnTo>
                    <a:pt x="7811" y="7545"/>
                  </a:lnTo>
                  <a:cubicBezTo>
                    <a:pt x="7790" y="7495"/>
                    <a:pt x="7768" y="7444"/>
                    <a:pt x="7747" y="7394"/>
                  </a:cubicBezTo>
                  <a:cubicBezTo>
                    <a:pt x="7768" y="7313"/>
                    <a:pt x="7790" y="7233"/>
                    <a:pt x="7811" y="7152"/>
                  </a:cubicBezTo>
                  <a:cubicBezTo>
                    <a:pt x="7790" y="7061"/>
                    <a:pt x="7768" y="6970"/>
                    <a:pt x="7747" y="6879"/>
                  </a:cubicBezTo>
                  <a:lnTo>
                    <a:pt x="7495" y="6121"/>
                  </a:lnTo>
                  <a:cubicBezTo>
                    <a:pt x="7509" y="6091"/>
                    <a:pt x="7523" y="6060"/>
                    <a:pt x="7537" y="6030"/>
                  </a:cubicBezTo>
                  <a:lnTo>
                    <a:pt x="7747" y="5667"/>
                  </a:lnTo>
                  <a:lnTo>
                    <a:pt x="7916" y="5606"/>
                  </a:lnTo>
                  <a:lnTo>
                    <a:pt x="7937" y="5576"/>
                  </a:lnTo>
                  <a:lnTo>
                    <a:pt x="7937" y="5515"/>
                  </a:lnTo>
                  <a:lnTo>
                    <a:pt x="7916" y="5455"/>
                  </a:lnTo>
                  <a:lnTo>
                    <a:pt x="7642" y="5364"/>
                  </a:lnTo>
                  <a:lnTo>
                    <a:pt x="7495" y="5455"/>
                  </a:lnTo>
                  <a:lnTo>
                    <a:pt x="7389" y="5364"/>
                  </a:lnTo>
                  <a:lnTo>
                    <a:pt x="7284" y="5152"/>
                  </a:lnTo>
                  <a:lnTo>
                    <a:pt x="7179" y="5000"/>
                  </a:lnTo>
                  <a:lnTo>
                    <a:pt x="7432" y="4848"/>
                  </a:lnTo>
                  <a:lnTo>
                    <a:pt x="7600" y="4636"/>
                  </a:lnTo>
                  <a:lnTo>
                    <a:pt x="7853" y="4394"/>
                  </a:lnTo>
                  <a:lnTo>
                    <a:pt x="7958" y="4394"/>
                  </a:lnTo>
                  <a:lnTo>
                    <a:pt x="7811" y="4697"/>
                  </a:lnTo>
                  <a:lnTo>
                    <a:pt x="7916" y="4848"/>
                  </a:lnTo>
                  <a:lnTo>
                    <a:pt x="8021" y="4788"/>
                  </a:lnTo>
                  <a:lnTo>
                    <a:pt x="8274" y="4636"/>
                  </a:lnTo>
                  <a:lnTo>
                    <a:pt x="8337" y="4303"/>
                  </a:lnTo>
                  <a:lnTo>
                    <a:pt x="8484" y="4121"/>
                  </a:lnTo>
                  <a:cubicBezTo>
                    <a:pt x="8533" y="4172"/>
                    <a:pt x="8583" y="4222"/>
                    <a:pt x="8632" y="4273"/>
                  </a:cubicBezTo>
                  <a:lnTo>
                    <a:pt x="8611" y="3970"/>
                  </a:lnTo>
                  <a:lnTo>
                    <a:pt x="8821" y="3788"/>
                  </a:lnTo>
                  <a:lnTo>
                    <a:pt x="9095" y="3848"/>
                  </a:lnTo>
                  <a:lnTo>
                    <a:pt x="9221" y="3727"/>
                  </a:lnTo>
                  <a:lnTo>
                    <a:pt x="9368" y="3818"/>
                  </a:lnTo>
                  <a:cubicBezTo>
                    <a:pt x="9403" y="3545"/>
                    <a:pt x="9439" y="3273"/>
                    <a:pt x="9474" y="3000"/>
                  </a:cubicBezTo>
                  <a:lnTo>
                    <a:pt x="9726" y="2909"/>
                  </a:lnTo>
                  <a:cubicBezTo>
                    <a:pt x="9817" y="2535"/>
                    <a:pt x="9909" y="2162"/>
                    <a:pt x="10000" y="1788"/>
                  </a:cubicBezTo>
                  <a:lnTo>
                    <a:pt x="9368" y="1788"/>
                  </a:lnTo>
                  <a:close/>
                </a:path>
              </a:pathLst>
            </a:custGeom>
            <a:grpFill/>
            <a:ln w="4445" cap="flat" cmpd="sng">
              <a:solidFill>
                <a:schemeClr val="bg1"/>
              </a:solidFill>
              <a:prstDash val="solid"/>
              <a:round/>
              <a:headEnd type="none" w="med" len="med"/>
              <a:tailEnd type="none" w="med" len="med"/>
            </a:ln>
            <a:effectLst/>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solidFill>
                  <a:srgbClr val="FFFFFF"/>
                </a:solidFill>
              </a:endParaRPr>
            </a:p>
          </p:txBody>
        </p:sp>
        <p:sp>
          <p:nvSpPr>
            <p:cNvPr id="563" name="Freeform 562"/>
            <p:cNvSpPr>
              <a:spLocks/>
            </p:cNvSpPr>
            <p:nvPr/>
          </p:nvSpPr>
          <p:spPr bwMode="auto">
            <a:xfrm>
              <a:off x="7356260" y="4515999"/>
              <a:ext cx="61952" cy="71497"/>
            </a:xfrm>
            <a:custGeom>
              <a:avLst/>
              <a:gdLst>
                <a:gd name="T0" fmla="*/ 2147483647 w 42"/>
                <a:gd name="T1" fmla="*/ 0 h 54"/>
                <a:gd name="T2" fmla="*/ 0 w 42"/>
                <a:gd name="T3" fmla="*/ 2147483647 h 54"/>
                <a:gd name="T4" fmla="*/ 2147483647 w 42"/>
                <a:gd name="T5" fmla="*/ 2147483647 h 54"/>
                <a:gd name="T6" fmla="*/ 2147483647 w 42"/>
                <a:gd name="T7" fmla="*/ 2147483647 h 54"/>
                <a:gd name="T8" fmla="*/ 2147483647 w 42"/>
                <a:gd name="T9" fmla="*/ 2147483647 h 54"/>
                <a:gd name="T10" fmla="*/ 2147483647 w 42"/>
                <a:gd name="T11" fmla="*/ 0 h 54"/>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42" h="54">
                  <a:moveTo>
                    <a:pt x="6" y="0"/>
                  </a:moveTo>
                  <a:lnTo>
                    <a:pt x="0" y="24"/>
                  </a:lnTo>
                  <a:lnTo>
                    <a:pt x="6" y="54"/>
                  </a:lnTo>
                  <a:lnTo>
                    <a:pt x="30" y="54"/>
                  </a:lnTo>
                  <a:lnTo>
                    <a:pt x="42" y="30"/>
                  </a:lnTo>
                  <a:lnTo>
                    <a:pt x="6" y="0"/>
                  </a:lnTo>
                  <a:close/>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solidFill>
                  <a:srgbClr val="FFFFFF"/>
                </a:solidFill>
              </a:endParaRPr>
            </a:p>
          </p:txBody>
        </p:sp>
        <p:sp>
          <p:nvSpPr>
            <p:cNvPr id="564" name="Freeform 563"/>
            <p:cNvSpPr>
              <a:spLocks/>
            </p:cNvSpPr>
            <p:nvPr/>
          </p:nvSpPr>
          <p:spPr bwMode="auto">
            <a:xfrm>
              <a:off x="8244234" y="3970632"/>
              <a:ext cx="58511" cy="56533"/>
            </a:xfrm>
            <a:custGeom>
              <a:avLst/>
              <a:gdLst>
                <a:gd name="T0" fmla="*/ 0 w 42"/>
                <a:gd name="T1" fmla="*/ 2147483647 h 42"/>
                <a:gd name="T2" fmla="*/ 2147483647 w 42"/>
                <a:gd name="T3" fmla="*/ 2147483647 h 42"/>
                <a:gd name="T4" fmla="*/ 2147483647 w 42"/>
                <a:gd name="T5" fmla="*/ 0 h 42"/>
                <a:gd name="T6" fmla="*/ 2147483647 w 42"/>
                <a:gd name="T7" fmla="*/ 2147483647 h 42"/>
                <a:gd name="T8" fmla="*/ 2147483647 w 42"/>
                <a:gd name="T9" fmla="*/ 2147483647 h 42"/>
                <a:gd name="T10" fmla="*/ 2147483647 w 42"/>
                <a:gd name="T11" fmla="*/ 2147483647 h 42"/>
                <a:gd name="T12" fmla="*/ 0 w 42"/>
                <a:gd name="T13" fmla="*/ 2147483647 h 42"/>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42" h="42">
                  <a:moveTo>
                    <a:pt x="0" y="30"/>
                  </a:moveTo>
                  <a:lnTo>
                    <a:pt x="12" y="12"/>
                  </a:lnTo>
                  <a:lnTo>
                    <a:pt x="30" y="0"/>
                  </a:lnTo>
                  <a:lnTo>
                    <a:pt x="42" y="12"/>
                  </a:lnTo>
                  <a:lnTo>
                    <a:pt x="30" y="30"/>
                  </a:lnTo>
                  <a:lnTo>
                    <a:pt x="12" y="42"/>
                  </a:lnTo>
                  <a:lnTo>
                    <a:pt x="0" y="30"/>
                  </a:lnTo>
                  <a:close/>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solidFill>
                  <a:srgbClr val="FFFFFF"/>
                </a:solidFill>
              </a:endParaRPr>
            </a:p>
          </p:txBody>
        </p:sp>
        <p:sp>
          <p:nvSpPr>
            <p:cNvPr id="565" name="Freeform 564"/>
            <p:cNvSpPr>
              <a:spLocks/>
            </p:cNvSpPr>
            <p:nvPr/>
          </p:nvSpPr>
          <p:spPr bwMode="auto">
            <a:xfrm>
              <a:off x="8559155" y="3830965"/>
              <a:ext cx="34417" cy="98100"/>
            </a:xfrm>
            <a:custGeom>
              <a:avLst/>
              <a:gdLst>
                <a:gd name="T0" fmla="*/ 0 w 24"/>
                <a:gd name="T1" fmla="*/ 2147483647 h 72"/>
                <a:gd name="T2" fmla="*/ 0 w 24"/>
                <a:gd name="T3" fmla="*/ 2147483647 h 72"/>
                <a:gd name="T4" fmla="*/ 2147483647 w 24"/>
                <a:gd name="T5" fmla="*/ 0 h 72"/>
                <a:gd name="T6" fmla="*/ 2147483647 w 24"/>
                <a:gd name="T7" fmla="*/ 2147483647 h 72"/>
                <a:gd name="T8" fmla="*/ 2147483647 w 24"/>
                <a:gd name="T9" fmla="*/ 2147483647 h 72"/>
                <a:gd name="T10" fmla="*/ 0 w 24"/>
                <a:gd name="T11" fmla="*/ 2147483647 h 72"/>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4" h="72">
                  <a:moveTo>
                    <a:pt x="0" y="42"/>
                  </a:moveTo>
                  <a:lnTo>
                    <a:pt x="0" y="18"/>
                  </a:lnTo>
                  <a:lnTo>
                    <a:pt x="24" y="0"/>
                  </a:lnTo>
                  <a:lnTo>
                    <a:pt x="24" y="24"/>
                  </a:lnTo>
                  <a:lnTo>
                    <a:pt x="6" y="72"/>
                  </a:lnTo>
                  <a:lnTo>
                    <a:pt x="0" y="42"/>
                  </a:lnTo>
                  <a:close/>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solidFill>
                  <a:srgbClr val="FFFFFF"/>
                </a:solidFill>
              </a:endParaRPr>
            </a:p>
          </p:txBody>
        </p:sp>
        <p:sp>
          <p:nvSpPr>
            <p:cNvPr id="566" name="Freeform 565"/>
            <p:cNvSpPr>
              <a:spLocks/>
            </p:cNvSpPr>
            <p:nvPr/>
          </p:nvSpPr>
          <p:spPr bwMode="auto">
            <a:xfrm>
              <a:off x="8813846" y="3576572"/>
              <a:ext cx="49906" cy="73159"/>
            </a:xfrm>
            <a:custGeom>
              <a:avLst/>
              <a:gdLst>
                <a:gd name="T0" fmla="*/ 0 w 36"/>
                <a:gd name="T1" fmla="*/ 2147483647 h 54"/>
                <a:gd name="T2" fmla="*/ 2147483647 w 36"/>
                <a:gd name="T3" fmla="*/ 2147483647 h 54"/>
                <a:gd name="T4" fmla="*/ 2147483647 w 36"/>
                <a:gd name="T5" fmla="*/ 2147483647 h 54"/>
                <a:gd name="T6" fmla="*/ 2147483647 w 36"/>
                <a:gd name="T7" fmla="*/ 2147483647 h 54"/>
                <a:gd name="T8" fmla="*/ 2147483647 w 36"/>
                <a:gd name="T9" fmla="*/ 2147483647 h 54"/>
                <a:gd name="T10" fmla="*/ 2147483647 w 36"/>
                <a:gd name="T11" fmla="*/ 0 h 54"/>
                <a:gd name="T12" fmla="*/ 0 w 36"/>
                <a:gd name="T13" fmla="*/ 2147483647 h 54"/>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36" h="54">
                  <a:moveTo>
                    <a:pt x="0" y="18"/>
                  </a:moveTo>
                  <a:lnTo>
                    <a:pt x="6" y="36"/>
                  </a:lnTo>
                  <a:lnTo>
                    <a:pt x="12" y="54"/>
                  </a:lnTo>
                  <a:lnTo>
                    <a:pt x="30" y="42"/>
                  </a:lnTo>
                  <a:lnTo>
                    <a:pt x="36" y="18"/>
                  </a:lnTo>
                  <a:lnTo>
                    <a:pt x="30" y="0"/>
                  </a:lnTo>
                  <a:lnTo>
                    <a:pt x="0" y="18"/>
                  </a:lnTo>
                  <a:close/>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solidFill>
                  <a:srgbClr val="FFFFFF"/>
                </a:solidFill>
              </a:endParaRPr>
            </a:p>
          </p:txBody>
        </p:sp>
        <p:sp>
          <p:nvSpPr>
            <p:cNvPr id="567" name="Freeform 566"/>
            <p:cNvSpPr>
              <a:spLocks/>
            </p:cNvSpPr>
            <p:nvPr/>
          </p:nvSpPr>
          <p:spPr bwMode="auto">
            <a:xfrm>
              <a:off x="8874078" y="3200800"/>
              <a:ext cx="373430" cy="392399"/>
            </a:xfrm>
            <a:custGeom>
              <a:avLst/>
              <a:gdLst>
                <a:gd name="T0" fmla="*/ 2147483647 w 264"/>
                <a:gd name="T1" fmla="*/ 2147483647 h 289"/>
                <a:gd name="T2" fmla="*/ 2147483647 w 264"/>
                <a:gd name="T3" fmla="*/ 2147483647 h 289"/>
                <a:gd name="T4" fmla="*/ 2147483647 w 264"/>
                <a:gd name="T5" fmla="*/ 2147483647 h 289"/>
                <a:gd name="T6" fmla="*/ 2147483647 w 264"/>
                <a:gd name="T7" fmla="*/ 2147483647 h 289"/>
                <a:gd name="T8" fmla="*/ 2147483647 w 264"/>
                <a:gd name="T9" fmla="*/ 2147483647 h 289"/>
                <a:gd name="T10" fmla="*/ 2147483647 w 264"/>
                <a:gd name="T11" fmla="*/ 2147483647 h 289"/>
                <a:gd name="T12" fmla="*/ 2147483647 w 264"/>
                <a:gd name="T13" fmla="*/ 2147483647 h 289"/>
                <a:gd name="T14" fmla="*/ 2147483647 w 264"/>
                <a:gd name="T15" fmla="*/ 2147483647 h 289"/>
                <a:gd name="T16" fmla="*/ 2147483647 w 264"/>
                <a:gd name="T17" fmla="*/ 2147483647 h 289"/>
                <a:gd name="T18" fmla="*/ 2147483647 w 264"/>
                <a:gd name="T19" fmla="*/ 2147483647 h 289"/>
                <a:gd name="T20" fmla="*/ 2147483647 w 264"/>
                <a:gd name="T21" fmla="*/ 0 h 289"/>
                <a:gd name="T22" fmla="*/ 2147483647 w 264"/>
                <a:gd name="T23" fmla="*/ 2147483647 h 289"/>
                <a:gd name="T24" fmla="*/ 2147483647 w 264"/>
                <a:gd name="T25" fmla="*/ 2147483647 h 289"/>
                <a:gd name="T26" fmla="*/ 2147483647 w 264"/>
                <a:gd name="T27" fmla="*/ 2147483647 h 289"/>
                <a:gd name="T28" fmla="*/ 2147483647 w 264"/>
                <a:gd name="T29" fmla="*/ 2147483647 h 289"/>
                <a:gd name="T30" fmla="*/ 2147483647 w 264"/>
                <a:gd name="T31" fmla="*/ 2147483647 h 289"/>
                <a:gd name="T32" fmla="*/ 2147483647 w 264"/>
                <a:gd name="T33" fmla="*/ 2147483647 h 289"/>
                <a:gd name="T34" fmla="*/ 2147483647 w 264"/>
                <a:gd name="T35" fmla="*/ 2147483647 h 289"/>
                <a:gd name="T36" fmla="*/ 2147483647 w 264"/>
                <a:gd name="T37" fmla="*/ 2147483647 h 289"/>
                <a:gd name="T38" fmla="*/ 2147483647 w 264"/>
                <a:gd name="T39" fmla="*/ 2147483647 h 289"/>
                <a:gd name="T40" fmla="*/ 2147483647 w 264"/>
                <a:gd name="T41" fmla="*/ 2147483647 h 289"/>
                <a:gd name="T42" fmla="*/ 2147483647 w 264"/>
                <a:gd name="T43" fmla="*/ 2147483647 h 289"/>
                <a:gd name="T44" fmla="*/ 2147483647 w 264"/>
                <a:gd name="T45" fmla="*/ 2147483647 h 289"/>
                <a:gd name="T46" fmla="*/ 2147483647 w 264"/>
                <a:gd name="T47" fmla="*/ 2147483647 h 289"/>
                <a:gd name="T48" fmla="*/ 2147483647 w 264"/>
                <a:gd name="T49" fmla="*/ 2147483647 h 289"/>
                <a:gd name="T50" fmla="*/ 2147483647 w 264"/>
                <a:gd name="T51" fmla="*/ 2147483647 h 289"/>
                <a:gd name="T52" fmla="*/ 2147483647 w 264"/>
                <a:gd name="T53" fmla="*/ 2147483647 h 289"/>
                <a:gd name="T54" fmla="*/ 2147483647 w 264"/>
                <a:gd name="T55" fmla="*/ 2147483647 h 289"/>
                <a:gd name="T56" fmla="*/ 2147483647 w 264"/>
                <a:gd name="T57" fmla="*/ 2147483647 h 289"/>
                <a:gd name="T58" fmla="*/ 2147483647 w 264"/>
                <a:gd name="T59" fmla="*/ 2147483647 h 289"/>
                <a:gd name="T60" fmla="*/ 2147483647 w 264"/>
                <a:gd name="T61" fmla="*/ 2147483647 h 289"/>
                <a:gd name="T62" fmla="*/ 2147483647 w 264"/>
                <a:gd name="T63" fmla="*/ 2147483647 h 289"/>
                <a:gd name="T64" fmla="*/ 2147483647 w 264"/>
                <a:gd name="T65" fmla="*/ 2147483647 h 289"/>
                <a:gd name="T66" fmla="*/ 0 w 264"/>
                <a:gd name="T67" fmla="*/ 2147483647 h 289"/>
                <a:gd name="T68" fmla="*/ 2147483647 w 264"/>
                <a:gd name="T69" fmla="*/ 2147483647 h 289"/>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0" t="0" r="r" b="b"/>
              <a:pathLst>
                <a:path w="264" h="289">
                  <a:moveTo>
                    <a:pt x="6" y="247"/>
                  </a:moveTo>
                  <a:lnTo>
                    <a:pt x="42" y="235"/>
                  </a:lnTo>
                  <a:lnTo>
                    <a:pt x="66" y="235"/>
                  </a:lnTo>
                  <a:lnTo>
                    <a:pt x="108" y="199"/>
                  </a:lnTo>
                  <a:lnTo>
                    <a:pt x="138" y="187"/>
                  </a:lnTo>
                  <a:lnTo>
                    <a:pt x="144" y="157"/>
                  </a:lnTo>
                  <a:lnTo>
                    <a:pt x="156" y="109"/>
                  </a:lnTo>
                  <a:lnTo>
                    <a:pt x="156" y="72"/>
                  </a:lnTo>
                  <a:lnTo>
                    <a:pt x="174" y="48"/>
                  </a:lnTo>
                  <a:lnTo>
                    <a:pt x="174" y="18"/>
                  </a:lnTo>
                  <a:lnTo>
                    <a:pt x="186" y="0"/>
                  </a:lnTo>
                  <a:lnTo>
                    <a:pt x="210" y="18"/>
                  </a:lnTo>
                  <a:lnTo>
                    <a:pt x="246" y="30"/>
                  </a:lnTo>
                  <a:lnTo>
                    <a:pt x="264" y="30"/>
                  </a:lnTo>
                  <a:lnTo>
                    <a:pt x="240" y="54"/>
                  </a:lnTo>
                  <a:lnTo>
                    <a:pt x="222" y="66"/>
                  </a:lnTo>
                  <a:lnTo>
                    <a:pt x="210" y="85"/>
                  </a:lnTo>
                  <a:lnTo>
                    <a:pt x="180" y="60"/>
                  </a:lnTo>
                  <a:lnTo>
                    <a:pt x="162" y="97"/>
                  </a:lnTo>
                  <a:lnTo>
                    <a:pt x="186" y="139"/>
                  </a:lnTo>
                  <a:lnTo>
                    <a:pt x="168" y="169"/>
                  </a:lnTo>
                  <a:lnTo>
                    <a:pt x="162" y="193"/>
                  </a:lnTo>
                  <a:lnTo>
                    <a:pt x="162" y="235"/>
                  </a:lnTo>
                  <a:lnTo>
                    <a:pt x="150" y="247"/>
                  </a:lnTo>
                  <a:lnTo>
                    <a:pt x="138" y="241"/>
                  </a:lnTo>
                  <a:lnTo>
                    <a:pt x="126" y="247"/>
                  </a:lnTo>
                  <a:lnTo>
                    <a:pt x="102" y="247"/>
                  </a:lnTo>
                  <a:lnTo>
                    <a:pt x="90" y="247"/>
                  </a:lnTo>
                  <a:lnTo>
                    <a:pt x="66" y="271"/>
                  </a:lnTo>
                  <a:lnTo>
                    <a:pt x="60" y="259"/>
                  </a:lnTo>
                  <a:lnTo>
                    <a:pt x="48" y="265"/>
                  </a:lnTo>
                  <a:lnTo>
                    <a:pt x="36" y="271"/>
                  </a:lnTo>
                  <a:lnTo>
                    <a:pt x="12" y="289"/>
                  </a:lnTo>
                  <a:lnTo>
                    <a:pt x="0" y="259"/>
                  </a:lnTo>
                  <a:lnTo>
                    <a:pt x="6" y="247"/>
                  </a:lnTo>
                  <a:close/>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solidFill>
                  <a:srgbClr val="FFFFFF"/>
                </a:solidFill>
              </a:endParaRPr>
            </a:p>
          </p:txBody>
        </p:sp>
        <p:sp>
          <p:nvSpPr>
            <p:cNvPr id="568" name="Freeform 567"/>
            <p:cNvSpPr>
              <a:spLocks/>
            </p:cNvSpPr>
            <p:nvPr/>
          </p:nvSpPr>
          <p:spPr bwMode="auto">
            <a:xfrm>
              <a:off x="9137372" y="2839992"/>
              <a:ext cx="67115" cy="320903"/>
            </a:xfrm>
            <a:custGeom>
              <a:avLst/>
              <a:gdLst>
                <a:gd name="T0" fmla="*/ 2147483647 w 48"/>
                <a:gd name="T1" fmla="*/ 2147483647 h 234"/>
                <a:gd name="T2" fmla="*/ 2147483647 w 48"/>
                <a:gd name="T3" fmla="*/ 2147483647 h 234"/>
                <a:gd name="T4" fmla="*/ 2147483647 w 48"/>
                <a:gd name="T5" fmla="*/ 2147483647 h 234"/>
                <a:gd name="T6" fmla="*/ 0 w 48"/>
                <a:gd name="T7" fmla="*/ 2147483647 h 234"/>
                <a:gd name="T8" fmla="*/ 2147483647 w 48"/>
                <a:gd name="T9" fmla="*/ 2147483647 h 234"/>
                <a:gd name="T10" fmla="*/ 2147483647 w 48"/>
                <a:gd name="T11" fmla="*/ 0 h 234"/>
                <a:gd name="T12" fmla="*/ 2147483647 w 48"/>
                <a:gd name="T13" fmla="*/ 2147483647 h 234"/>
                <a:gd name="T14" fmla="*/ 2147483647 w 48"/>
                <a:gd name="T15" fmla="*/ 2147483647 h 234"/>
                <a:gd name="T16" fmla="*/ 2147483647 w 48"/>
                <a:gd name="T17" fmla="*/ 2147483647 h 234"/>
                <a:gd name="T18" fmla="*/ 2147483647 w 48"/>
                <a:gd name="T19" fmla="*/ 2147483647 h 234"/>
                <a:gd name="T20" fmla="*/ 2147483647 w 48"/>
                <a:gd name="T21" fmla="*/ 2147483647 h 234"/>
                <a:gd name="T22" fmla="*/ 2147483647 w 48"/>
                <a:gd name="T23" fmla="*/ 2147483647 h 234"/>
                <a:gd name="T24" fmla="*/ 2147483647 w 48"/>
                <a:gd name="T25" fmla="*/ 2147483647 h 234"/>
                <a:gd name="T26" fmla="*/ 2147483647 w 48"/>
                <a:gd name="T27" fmla="*/ 2147483647 h 234"/>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48" h="234">
                  <a:moveTo>
                    <a:pt x="12" y="222"/>
                  </a:moveTo>
                  <a:lnTo>
                    <a:pt x="12" y="180"/>
                  </a:lnTo>
                  <a:lnTo>
                    <a:pt x="6" y="90"/>
                  </a:lnTo>
                  <a:lnTo>
                    <a:pt x="0" y="66"/>
                  </a:lnTo>
                  <a:lnTo>
                    <a:pt x="6" y="30"/>
                  </a:lnTo>
                  <a:lnTo>
                    <a:pt x="12" y="0"/>
                  </a:lnTo>
                  <a:lnTo>
                    <a:pt x="24" y="36"/>
                  </a:lnTo>
                  <a:lnTo>
                    <a:pt x="24" y="60"/>
                  </a:lnTo>
                  <a:lnTo>
                    <a:pt x="48" y="156"/>
                  </a:lnTo>
                  <a:lnTo>
                    <a:pt x="30" y="144"/>
                  </a:lnTo>
                  <a:lnTo>
                    <a:pt x="24" y="168"/>
                  </a:lnTo>
                  <a:lnTo>
                    <a:pt x="24" y="198"/>
                  </a:lnTo>
                  <a:lnTo>
                    <a:pt x="42" y="234"/>
                  </a:lnTo>
                  <a:lnTo>
                    <a:pt x="12" y="222"/>
                  </a:lnTo>
                  <a:close/>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solidFill>
                  <a:srgbClr val="FFFFFF"/>
                </a:solidFill>
              </a:endParaRPr>
            </a:p>
          </p:txBody>
        </p:sp>
        <p:sp>
          <p:nvSpPr>
            <p:cNvPr id="569" name="Freeform 568"/>
            <p:cNvSpPr>
              <a:spLocks/>
            </p:cNvSpPr>
            <p:nvPr/>
          </p:nvSpPr>
          <p:spPr bwMode="auto">
            <a:xfrm>
              <a:off x="8540226" y="4018852"/>
              <a:ext cx="153158" cy="204512"/>
            </a:xfrm>
            <a:custGeom>
              <a:avLst/>
              <a:gdLst>
                <a:gd name="T0" fmla="*/ 2147483647 w 108"/>
                <a:gd name="T1" fmla="*/ 2147483647 h 151"/>
                <a:gd name="T2" fmla="*/ 0 w 108"/>
                <a:gd name="T3" fmla="*/ 2147483647 h 151"/>
                <a:gd name="T4" fmla="*/ 2147483647 w 108"/>
                <a:gd name="T5" fmla="*/ 2147483647 h 151"/>
                <a:gd name="T6" fmla="*/ 2147483647 w 108"/>
                <a:gd name="T7" fmla="*/ 2147483647 h 151"/>
                <a:gd name="T8" fmla="*/ 2147483647 w 108"/>
                <a:gd name="T9" fmla="*/ 2147483647 h 151"/>
                <a:gd name="T10" fmla="*/ 2147483647 w 108"/>
                <a:gd name="T11" fmla="*/ 2147483647 h 151"/>
                <a:gd name="T12" fmla="*/ 2147483647 w 108"/>
                <a:gd name="T13" fmla="*/ 2147483647 h 151"/>
                <a:gd name="T14" fmla="*/ 2147483647 w 108"/>
                <a:gd name="T15" fmla="*/ 2147483647 h 151"/>
                <a:gd name="T16" fmla="*/ 2147483647 w 108"/>
                <a:gd name="T17" fmla="*/ 2147483647 h 151"/>
                <a:gd name="T18" fmla="*/ 2147483647 w 108"/>
                <a:gd name="T19" fmla="*/ 2147483647 h 151"/>
                <a:gd name="T20" fmla="*/ 2147483647 w 108"/>
                <a:gd name="T21" fmla="*/ 2147483647 h 151"/>
                <a:gd name="T22" fmla="*/ 2147483647 w 108"/>
                <a:gd name="T23" fmla="*/ 2147483647 h 151"/>
                <a:gd name="T24" fmla="*/ 2147483647 w 108"/>
                <a:gd name="T25" fmla="*/ 2147483647 h 151"/>
                <a:gd name="T26" fmla="*/ 2147483647 w 108"/>
                <a:gd name="T27" fmla="*/ 0 h 151"/>
                <a:gd name="T28" fmla="*/ 2147483647 w 108"/>
                <a:gd name="T29" fmla="*/ 2147483647 h 151"/>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108" h="151">
                  <a:moveTo>
                    <a:pt x="12" y="18"/>
                  </a:moveTo>
                  <a:lnTo>
                    <a:pt x="0" y="42"/>
                  </a:lnTo>
                  <a:lnTo>
                    <a:pt x="6" y="72"/>
                  </a:lnTo>
                  <a:lnTo>
                    <a:pt x="18" y="85"/>
                  </a:lnTo>
                  <a:lnTo>
                    <a:pt x="36" y="91"/>
                  </a:lnTo>
                  <a:lnTo>
                    <a:pt x="72" y="109"/>
                  </a:lnTo>
                  <a:lnTo>
                    <a:pt x="78" y="139"/>
                  </a:lnTo>
                  <a:lnTo>
                    <a:pt x="108" y="151"/>
                  </a:lnTo>
                  <a:lnTo>
                    <a:pt x="102" y="127"/>
                  </a:lnTo>
                  <a:lnTo>
                    <a:pt x="78" y="91"/>
                  </a:lnTo>
                  <a:lnTo>
                    <a:pt x="42" y="66"/>
                  </a:lnTo>
                  <a:lnTo>
                    <a:pt x="48" y="48"/>
                  </a:lnTo>
                  <a:lnTo>
                    <a:pt x="54" y="12"/>
                  </a:lnTo>
                  <a:lnTo>
                    <a:pt x="30" y="0"/>
                  </a:lnTo>
                  <a:lnTo>
                    <a:pt x="12" y="18"/>
                  </a:lnTo>
                  <a:close/>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solidFill>
                  <a:srgbClr val="FFFFFF"/>
                </a:solidFill>
              </a:endParaRPr>
            </a:p>
          </p:txBody>
        </p:sp>
        <p:sp>
          <p:nvSpPr>
            <p:cNvPr id="570" name="Freeform 569"/>
            <p:cNvSpPr>
              <a:spLocks/>
            </p:cNvSpPr>
            <p:nvPr/>
          </p:nvSpPr>
          <p:spPr bwMode="auto">
            <a:xfrm>
              <a:off x="8602178" y="4256618"/>
              <a:ext cx="125623" cy="96437"/>
            </a:xfrm>
            <a:custGeom>
              <a:avLst/>
              <a:gdLst>
                <a:gd name="T0" fmla="*/ 0 w 90"/>
                <a:gd name="T1" fmla="*/ 2147483647 h 72"/>
                <a:gd name="T2" fmla="*/ 2147483647 w 90"/>
                <a:gd name="T3" fmla="*/ 2147483647 h 72"/>
                <a:gd name="T4" fmla="*/ 2147483647 w 90"/>
                <a:gd name="T5" fmla="*/ 2147483647 h 72"/>
                <a:gd name="T6" fmla="*/ 2147483647 w 90"/>
                <a:gd name="T7" fmla="*/ 0 h 72"/>
                <a:gd name="T8" fmla="*/ 2147483647 w 90"/>
                <a:gd name="T9" fmla="*/ 2147483647 h 72"/>
                <a:gd name="T10" fmla="*/ 2147483647 w 90"/>
                <a:gd name="T11" fmla="*/ 2147483647 h 72"/>
                <a:gd name="T12" fmla="*/ 2147483647 w 90"/>
                <a:gd name="T13" fmla="*/ 2147483647 h 72"/>
                <a:gd name="T14" fmla="*/ 2147483647 w 90"/>
                <a:gd name="T15" fmla="*/ 2147483647 h 72"/>
                <a:gd name="T16" fmla="*/ 2147483647 w 90"/>
                <a:gd name="T17" fmla="*/ 2147483647 h 72"/>
                <a:gd name="T18" fmla="*/ 0 w 90"/>
                <a:gd name="T19" fmla="*/ 2147483647 h 7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90" h="72">
                  <a:moveTo>
                    <a:pt x="0" y="54"/>
                  </a:moveTo>
                  <a:lnTo>
                    <a:pt x="18" y="24"/>
                  </a:lnTo>
                  <a:lnTo>
                    <a:pt x="42" y="24"/>
                  </a:lnTo>
                  <a:lnTo>
                    <a:pt x="60" y="0"/>
                  </a:lnTo>
                  <a:lnTo>
                    <a:pt x="90" y="24"/>
                  </a:lnTo>
                  <a:lnTo>
                    <a:pt x="90" y="72"/>
                  </a:lnTo>
                  <a:lnTo>
                    <a:pt x="60" y="60"/>
                  </a:lnTo>
                  <a:lnTo>
                    <a:pt x="42" y="60"/>
                  </a:lnTo>
                  <a:lnTo>
                    <a:pt x="24" y="48"/>
                  </a:lnTo>
                  <a:lnTo>
                    <a:pt x="0" y="54"/>
                  </a:lnTo>
                  <a:close/>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solidFill>
                  <a:srgbClr val="FFFFFF"/>
                </a:solidFill>
              </a:endParaRPr>
            </a:p>
          </p:txBody>
        </p:sp>
        <p:sp>
          <p:nvSpPr>
            <p:cNvPr id="571" name="Freeform 570"/>
            <p:cNvSpPr>
              <a:spLocks/>
            </p:cNvSpPr>
            <p:nvPr/>
          </p:nvSpPr>
          <p:spPr bwMode="auto">
            <a:xfrm>
              <a:off x="7688389" y="2923127"/>
              <a:ext cx="843232" cy="409025"/>
            </a:xfrm>
            <a:custGeom>
              <a:avLst/>
              <a:gdLst>
                <a:gd name="T0" fmla="*/ 2147483647 w 595"/>
                <a:gd name="T1" fmla="*/ 2147483647 h 301"/>
                <a:gd name="T2" fmla="*/ 2147483647 w 595"/>
                <a:gd name="T3" fmla="*/ 2147483647 h 301"/>
                <a:gd name="T4" fmla="*/ 2147483647 w 595"/>
                <a:gd name="T5" fmla="*/ 2147483647 h 301"/>
                <a:gd name="T6" fmla="*/ 2147483647 w 595"/>
                <a:gd name="T7" fmla="*/ 2147483647 h 301"/>
                <a:gd name="T8" fmla="*/ 2147483647 w 595"/>
                <a:gd name="T9" fmla="*/ 2147483647 h 301"/>
                <a:gd name="T10" fmla="*/ 2147483647 w 595"/>
                <a:gd name="T11" fmla="*/ 2147483647 h 301"/>
                <a:gd name="T12" fmla="*/ 2147483647 w 595"/>
                <a:gd name="T13" fmla="*/ 2147483647 h 301"/>
                <a:gd name="T14" fmla="*/ 2147483647 w 595"/>
                <a:gd name="T15" fmla="*/ 2147483647 h 301"/>
                <a:gd name="T16" fmla="*/ 2147483647 w 595"/>
                <a:gd name="T17" fmla="*/ 2147483647 h 301"/>
                <a:gd name="T18" fmla="*/ 2147483647 w 595"/>
                <a:gd name="T19" fmla="*/ 2147483647 h 301"/>
                <a:gd name="T20" fmla="*/ 2147483647 w 595"/>
                <a:gd name="T21" fmla="*/ 2147483647 h 301"/>
                <a:gd name="T22" fmla="*/ 2147483647 w 595"/>
                <a:gd name="T23" fmla="*/ 2147483647 h 301"/>
                <a:gd name="T24" fmla="*/ 2147483647 w 595"/>
                <a:gd name="T25" fmla="*/ 2147483647 h 301"/>
                <a:gd name="T26" fmla="*/ 2147483647 w 595"/>
                <a:gd name="T27" fmla="*/ 2147483647 h 301"/>
                <a:gd name="T28" fmla="*/ 2147483647 w 595"/>
                <a:gd name="T29" fmla="*/ 2147483647 h 301"/>
                <a:gd name="T30" fmla="*/ 2147483647 w 595"/>
                <a:gd name="T31" fmla="*/ 2147483647 h 301"/>
                <a:gd name="T32" fmla="*/ 2147483647 w 595"/>
                <a:gd name="T33" fmla="*/ 2147483647 h 301"/>
                <a:gd name="T34" fmla="*/ 2147483647 w 595"/>
                <a:gd name="T35" fmla="*/ 2147483647 h 301"/>
                <a:gd name="T36" fmla="*/ 2147483647 w 595"/>
                <a:gd name="T37" fmla="*/ 2147483647 h 301"/>
                <a:gd name="T38" fmla="*/ 2147483647 w 595"/>
                <a:gd name="T39" fmla="*/ 2147483647 h 301"/>
                <a:gd name="T40" fmla="*/ 2147483647 w 595"/>
                <a:gd name="T41" fmla="*/ 2147483647 h 301"/>
                <a:gd name="T42" fmla="*/ 2147483647 w 595"/>
                <a:gd name="T43" fmla="*/ 0 h 301"/>
                <a:gd name="T44" fmla="*/ 2147483647 w 595"/>
                <a:gd name="T45" fmla="*/ 2147483647 h 301"/>
                <a:gd name="T46" fmla="*/ 2147483647 w 595"/>
                <a:gd name="T47" fmla="*/ 2147483647 h 301"/>
                <a:gd name="T48" fmla="*/ 2147483647 w 595"/>
                <a:gd name="T49" fmla="*/ 2147483647 h 301"/>
                <a:gd name="T50" fmla="*/ 2147483647 w 595"/>
                <a:gd name="T51" fmla="*/ 2147483647 h 301"/>
                <a:gd name="T52" fmla="*/ 2147483647 w 595"/>
                <a:gd name="T53" fmla="*/ 2147483647 h 301"/>
                <a:gd name="T54" fmla="*/ 0 w 595"/>
                <a:gd name="T55" fmla="*/ 2147483647 h 301"/>
                <a:gd name="T56" fmla="*/ 2147483647 w 595"/>
                <a:gd name="T57" fmla="*/ 2147483647 h 301"/>
                <a:gd name="T58" fmla="*/ 2147483647 w 595"/>
                <a:gd name="T59" fmla="*/ 2147483647 h 301"/>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0" t="0" r="r" b="b"/>
              <a:pathLst>
                <a:path w="595" h="301">
                  <a:moveTo>
                    <a:pt x="42" y="126"/>
                  </a:moveTo>
                  <a:lnTo>
                    <a:pt x="48" y="186"/>
                  </a:lnTo>
                  <a:lnTo>
                    <a:pt x="127" y="210"/>
                  </a:lnTo>
                  <a:lnTo>
                    <a:pt x="181" y="264"/>
                  </a:lnTo>
                  <a:lnTo>
                    <a:pt x="253" y="270"/>
                  </a:lnTo>
                  <a:lnTo>
                    <a:pt x="313" y="301"/>
                  </a:lnTo>
                  <a:lnTo>
                    <a:pt x="379" y="258"/>
                  </a:lnTo>
                  <a:lnTo>
                    <a:pt x="445" y="252"/>
                  </a:lnTo>
                  <a:lnTo>
                    <a:pt x="457" y="210"/>
                  </a:lnTo>
                  <a:lnTo>
                    <a:pt x="499" y="192"/>
                  </a:lnTo>
                  <a:lnTo>
                    <a:pt x="541" y="174"/>
                  </a:lnTo>
                  <a:lnTo>
                    <a:pt x="595" y="156"/>
                  </a:lnTo>
                  <a:lnTo>
                    <a:pt x="583" y="132"/>
                  </a:lnTo>
                  <a:lnTo>
                    <a:pt x="529" y="126"/>
                  </a:lnTo>
                  <a:lnTo>
                    <a:pt x="529" y="96"/>
                  </a:lnTo>
                  <a:lnTo>
                    <a:pt x="541" y="72"/>
                  </a:lnTo>
                  <a:lnTo>
                    <a:pt x="499" y="60"/>
                  </a:lnTo>
                  <a:lnTo>
                    <a:pt x="403" y="84"/>
                  </a:lnTo>
                  <a:lnTo>
                    <a:pt x="367" y="54"/>
                  </a:lnTo>
                  <a:lnTo>
                    <a:pt x="307" y="54"/>
                  </a:lnTo>
                  <a:lnTo>
                    <a:pt x="289" y="36"/>
                  </a:lnTo>
                  <a:lnTo>
                    <a:pt x="217" y="0"/>
                  </a:lnTo>
                  <a:lnTo>
                    <a:pt x="193" y="30"/>
                  </a:lnTo>
                  <a:lnTo>
                    <a:pt x="169" y="66"/>
                  </a:lnTo>
                  <a:lnTo>
                    <a:pt x="121" y="48"/>
                  </a:lnTo>
                  <a:lnTo>
                    <a:pt x="54" y="54"/>
                  </a:lnTo>
                  <a:lnTo>
                    <a:pt x="12" y="78"/>
                  </a:lnTo>
                  <a:lnTo>
                    <a:pt x="0" y="102"/>
                  </a:lnTo>
                  <a:lnTo>
                    <a:pt x="6" y="108"/>
                  </a:lnTo>
                  <a:lnTo>
                    <a:pt x="42" y="126"/>
                  </a:lnTo>
                  <a:close/>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solidFill>
                  <a:srgbClr val="FFFFFF"/>
                </a:solidFill>
              </a:endParaRPr>
            </a:p>
          </p:txBody>
        </p:sp>
        <p:sp>
          <p:nvSpPr>
            <p:cNvPr id="572" name="Line 449"/>
            <p:cNvSpPr>
              <a:spLocks noChangeShapeType="1"/>
            </p:cNvSpPr>
            <p:nvPr/>
          </p:nvSpPr>
          <p:spPr bwMode="auto">
            <a:xfrm>
              <a:off x="8498925" y="4037141"/>
              <a:ext cx="0" cy="0"/>
            </a:xfrm>
            <a:prstGeom prst="line">
              <a:avLst/>
            </a:pr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solidFill>
                  <a:srgbClr val="FFFFFF"/>
                </a:solidFill>
              </a:endParaRPr>
            </a:p>
          </p:txBody>
        </p:sp>
        <p:sp>
          <p:nvSpPr>
            <p:cNvPr id="573" name="Freeform 572"/>
            <p:cNvSpPr>
              <a:spLocks/>
            </p:cNvSpPr>
            <p:nvPr/>
          </p:nvSpPr>
          <p:spPr bwMode="auto">
            <a:xfrm>
              <a:off x="8660688" y="3288922"/>
              <a:ext cx="134228" cy="162945"/>
            </a:xfrm>
            <a:custGeom>
              <a:avLst/>
              <a:gdLst>
                <a:gd name="T0" fmla="*/ 2147483647 w 78"/>
                <a:gd name="T1" fmla="*/ 2147483647 h 98"/>
                <a:gd name="T2" fmla="*/ 2147483647 w 78"/>
                <a:gd name="T3" fmla="*/ 2147483647 h 98"/>
                <a:gd name="T4" fmla="*/ 2147483647 w 78"/>
                <a:gd name="T5" fmla="*/ 2147483647 h 98"/>
                <a:gd name="T6" fmla="*/ 2147483647 w 78"/>
                <a:gd name="T7" fmla="*/ 2147483647 h 98"/>
                <a:gd name="T8" fmla="*/ 0 w 78"/>
                <a:gd name="T9" fmla="*/ 2147483647 h 98"/>
                <a:gd name="T10" fmla="*/ 0 w 78"/>
                <a:gd name="T11" fmla="*/ 2147483647 h 98"/>
                <a:gd name="T12" fmla="*/ 2147483647 w 78"/>
                <a:gd name="T13" fmla="*/ 2147483647 h 98"/>
                <a:gd name="T14" fmla="*/ 2147483647 w 78"/>
                <a:gd name="T15" fmla="*/ 2147483647 h 98"/>
                <a:gd name="T16" fmla="*/ 2147483647 w 78"/>
                <a:gd name="T17" fmla="*/ 2147483647 h 98"/>
                <a:gd name="T18" fmla="*/ 2147483647 w 78"/>
                <a:gd name="T19" fmla="*/ 2147483647 h 98"/>
                <a:gd name="T20" fmla="*/ 2147483647 w 78"/>
                <a:gd name="T21" fmla="*/ 2147483647 h 98"/>
                <a:gd name="T22" fmla="*/ 2147483647 w 78"/>
                <a:gd name="T23" fmla="*/ 2147483647 h 98"/>
                <a:gd name="T24" fmla="*/ 2147483647 w 78"/>
                <a:gd name="T25" fmla="*/ 2147483647 h 98"/>
                <a:gd name="T26" fmla="*/ 2147483647 w 78"/>
                <a:gd name="T27" fmla="*/ 2147483647 h 98"/>
                <a:gd name="T28" fmla="*/ 2147483647 w 78"/>
                <a:gd name="T29" fmla="*/ 2147483647 h 98"/>
                <a:gd name="T30" fmla="*/ 2147483647 w 78"/>
                <a:gd name="T31" fmla="*/ 2147483647 h 98"/>
                <a:gd name="T32" fmla="*/ 2147483647 w 78"/>
                <a:gd name="T33" fmla="*/ 2147483647 h 98"/>
                <a:gd name="T34" fmla="*/ 2147483647 w 78"/>
                <a:gd name="T35" fmla="*/ 2147483647 h 98"/>
                <a:gd name="T36" fmla="*/ 2147483647 w 78"/>
                <a:gd name="T37" fmla="*/ 2147483647 h 98"/>
                <a:gd name="T38" fmla="*/ 2147483647 w 78"/>
                <a:gd name="T39" fmla="*/ 2147483647 h 98"/>
                <a:gd name="T40" fmla="*/ 2147483647 w 78"/>
                <a:gd name="T41" fmla="*/ 2147483647 h 98"/>
                <a:gd name="T42" fmla="*/ 2147483647 w 78"/>
                <a:gd name="T43" fmla="*/ 2147483647 h 98"/>
                <a:gd name="T44" fmla="*/ 2147483647 w 78"/>
                <a:gd name="T45" fmla="*/ 2147483647 h 98"/>
                <a:gd name="T46" fmla="*/ 2147483647 w 78"/>
                <a:gd name="T47" fmla="*/ 2147483647 h 98"/>
                <a:gd name="T48" fmla="*/ 2147483647 w 78"/>
                <a:gd name="T49" fmla="*/ 2147483647 h 98"/>
                <a:gd name="T50" fmla="*/ 2147483647 w 78"/>
                <a:gd name="T51" fmla="*/ 2147483647 h 98"/>
                <a:gd name="T52" fmla="*/ 2147483647 w 78"/>
                <a:gd name="T53" fmla="*/ 2147483647 h 98"/>
                <a:gd name="T54" fmla="*/ 2147483647 w 78"/>
                <a:gd name="T55" fmla="*/ 2147483647 h 98"/>
                <a:gd name="T56" fmla="*/ 2147483647 w 78"/>
                <a:gd name="T57" fmla="*/ 2147483647 h 98"/>
                <a:gd name="T58" fmla="*/ 2147483647 w 78"/>
                <a:gd name="T59" fmla="*/ 2147483647 h 98"/>
                <a:gd name="T60" fmla="*/ 2147483647 w 78"/>
                <a:gd name="T61" fmla="*/ 2147483647 h 98"/>
                <a:gd name="T62" fmla="*/ 2147483647 w 78"/>
                <a:gd name="T63" fmla="*/ 0 h 98"/>
                <a:gd name="T64" fmla="*/ 2147483647 w 78"/>
                <a:gd name="T65" fmla="*/ 2147483647 h 98"/>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78" h="98">
                  <a:moveTo>
                    <a:pt x="32" y="12"/>
                  </a:moveTo>
                  <a:lnTo>
                    <a:pt x="34" y="32"/>
                  </a:lnTo>
                  <a:lnTo>
                    <a:pt x="20" y="22"/>
                  </a:lnTo>
                  <a:lnTo>
                    <a:pt x="6" y="34"/>
                  </a:lnTo>
                  <a:lnTo>
                    <a:pt x="0" y="56"/>
                  </a:lnTo>
                  <a:lnTo>
                    <a:pt x="6" y="56"/>
                  </a:lnTo>
                  <a:lnTo>
                    <a:pt x="10" y="56"/>
                  </a:lnTo>
                  <a:lnTo>
                    <a:pt x="30" y="70"/>
                  </a:lnTo>
                  <a:lnTo>
                    <a:pt x="34" y="84"/>
                  </a:lnTo>
                  <a:lnTo>
                    <a:pt x="36" y="92"/>
                  </a:lnTo>
                  <a:lnTo>
                    <a:pt x="40" y="98"/>
                  </a:lnTo>
                  <a:lnTo>
                    <a:pt x="70" y="88"/>
                  </a:lnTo>
                  <a:lnTo>
                    <a:pt x="70" y="84"/>
                  </a:lnTo>
                  <a:lnTo>
                    <a:pt x="68" y="82"/>
                  </a:lnTo>
                  <a:lnTo>
                    <a:pt x="66" y="78"/>
                  </a:lnTo>
                  <a:lnTo>
                    <a:pt x="64" y="76"/>
                  </a:lnTo>
                  <a:lnTo>
                    <a:pt x="64" y="60"/>
                  </a:lnTo>
                  <a:lnTo>
                    <a:pt x="64" y="46"/>
                  </a:lnTo>
                  <a:lnTo>
                    <a:pt x="54" y="26"/>
                  </a:lnTo>
                  <a:lnTo>
                    <a:pt x="64" y="16"/>
                  </a:lnTo>
                  <a:lnTo>
                    <a:pt x="78" y="4"/>
                  </a:lnTo>
                  <a:lnTo>
                    <a:pt x="52" y="0"/>
                  </a:lnTo>
                  <a:lnTo>
                    <a:pt x="32" y="12"/>
                  </a:lnTo>
                  <a:close/>
                </a:path>
              </a:pathLst>
            </a:custGeom>
            <a:grpFill/>
            <a:ln w="4445">
              <a:solidFill>
                <a:schemeClr val="bg1"/>
              </a:solidFill>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solidFill>
                  <a:srgbClr val="FFFFFF"/>
                </a:solidFill>
              </a:endParaRPr>
            </a:p>
          </p:txBody>
        </p:sp>
        <p:sp>
          <p:nvSpPr>
            <p:cNvPr id="574" name="Freeform 573"/>
            <p:cNvSpPr>
              <a:spLocks/>
            </p:cNvSpPr>
            <p:nvPr/>
          </p:nvSpPr>
          <p:spPr bwMode="auto">
            <a:xfrm>
              <a:off x="8712315" y="3435241"/>
              <a:ext cx="92928" cy="109739"/>
            </a:xfrm>
            <a:custGeom>
              <a:avLst/>
              <a:gdLst>
                <a:gd name="T0" fmla="*/ 2147483647 w 54"/>
                <a:gd name="T1" fmla="*/ 2147483647 h 66"/>
                <a:gd name="T2" fmla="*/ 2147483647 w 54"/>
                <a:gd name="T3" fmla="*/ 2147483647 h 66"/>
                <a:gd name="T4" fmla="*/ 2147483647 w 54"/>
                <a:gd name="T5" fmla="*/ 2147483647 h 66"/>
                <a:gd name="T6" fmla="*/ 2147483647 w 54"/>
                <a:gd name="T7" fmla="*/ 2147483647 h 66"/>
                <a:gd name="T8" fmla="*/ 0 w 54"/>
                <a:gd name="T9" fmla="*/ 2147483647 h 66"/>
                <a:gd name="T10" fmla="*/ 0 w 54"/>
                <a:gd name="T11" fmla="*/ 2147483647 h 66"/>
                <a:gd name="T12" fmla="*/ 2147483647 w 54"/>
                <a:gd name="T13" fmla="*/ 2147483647 h 66"/>
                <a:gd name="T14" fmla="*/ 2147483647 w 54"/>
                <a:gd name="T15" fmla="*/ 2147483647 h 66"/>
                <a:gd name="T16" fmla="*/ 2147483647 w 54"/>
                <a:gd name="T17" fmla="*/ 2147483647 h 66"/>
                <a:gd name="T18" fmla="*/ 2147483647 w 54"/>
                <a:gd name="T19" fmla="*/ 2147483647 h 66"/>
                <a:gd name="T20" fmla="*/ 2147483647 w 54"/>
                <a:gd name="T21" fmla="*/ 2147483647 h 66"/>
                <a:gd name="T22" fmla="*/ 2147483647 w 54"/>
                <a:gd name="T23" fmla="*/ 2147483647 h 66"/>
                <a:gd name="T24" fmla="*/ 2147483647 w 54"/>
                <a:gd name="T25" fmla="*/ 2147483647 h 66"/>
                <a:gd name="T26" fmla="*/ 2147483647 w 54"/>
                <a:gd name="T27" fmla="*/ 0 h 66"/>
                <a:gd name="T28" fmla="*/ 2147483647 w 54"/>
                <a:gd name="T29" fmla="*/ 2147483647 h 66"/>
                <a:gd name="T30" fmla="*/ 2147483647 w 54"/>
                <a:gd name="T31" fmla="*/ 2147483647 h 66"/>
                <a:gd name="T32" fmla="*/ 2147483647 w 54"/>
                <a:gd name="T33" fmla="*/ 2147483647 h 66"/>
                <a:gd name="T34" fmla="*/ 2147483647 w 54"/>
                <a:gd name="T35" fmla="*/ 2147483647 h 6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0" t="0" r="r" b="b"/>
              <a:pathLst>
                <a:path w="54" h="66">
                  <a:moveTo>
                    <a:pt x="10" y="12"/>
                  </a:moveTo>
                  <a:lnTo>
                    <a:pt x="10" y="12"/>
                  </a:lnTo>
                  <a:lnTo>
                    <a:pt x="10" y="36"/>
                  </a:lnTo>
                  <a:lnTo>
                    <a:pt x="0" y="66"/>
                  </a:lnTo>
                  <a:lnTo>
                    <a:pt x="20" y="66"/>
                  </a:lnTo>
                  <a:lnTo>
                    <a:pt x="40" y="60"/>
                  </a:lnTo>
                  <a:lnTo>
                    <a:pt x="50" y="52"/>
                  </a:lnTo>
                  <a:lnTo>
                    <a:pt x="54" y="36"/>
                  </a:lnTo>
                  <a:lnTo>
                    <a:pt x="40" y="0"/>
                  </a:lnTo>
                  <a:lnTo>
                    <a:pt x="10" y="10"/>
                  </a:lnTo>
                  <a:lnTo>
                    <a:pt x="10" y="12"/>
                  </a:lnTo>
                  <a:close/>
                </a:path>
              </a:pathLst>
            </a:custGeom>
            <a:grpFill/>
            <a:ln w="4445" cap="flat" cmpd="sng">
              <a:solidFill>
                <a:schemeClr val="bg1"/>
              </a:solidFill>
              <a:prstDash val="solid"/>
              <a:round/>
              <a:headEnd type="none" w="med" len="med"/>
              <a:tailEnd type="none" w="med" len="med"/>
            </a:ln>
            <a:effectLst/>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solidFill>
                  <a:srgbClr val="FFFFFF"/>
                </a:solidFill>
              </a:endParaRPr>
            </a:p>
          </p:txBody>
        </p:sp>
        <p:sp>
          <p:nvSpPr>
            <p:cNvPr id="575" name="Freeform 574"/>
            <p:cNvSpPr>
              <a:spLocks/>
            </p:cNvSpPr>
            <p:nvPr/>
          </p:nvSpPr>
          <p:spPr bwMode="auto">
            <a:xfrm>
              <a:off x="3597853" y="5250916"/>
              <a:ext cx="137671" cy="174584"/>
            </a:xfrm>
            <a:custGeom>
              <a:avLst/>
              <a:gdLst>
                <a:gd name="T0" fmla="*/ 2147483647 w 102"/>
                <a:gd name="T1" fmla="*/ 2147483647 h 114"/>
                <a:gd name="T2" fmla="*/ 2147483647 w 102"/>
                <a:gd name="T3" fmla="*/ 2147483647 h 114"/>
                <a:gd name="T4" fmla="*/ 2147483647 w 102"/>
                <a:gd name="T5" fmla="*/ 0 h 114"/>
                <a:gd name="T6" fmla="*/ 2147483647 w 102"/>
                <a:gd name="T7" fmla="*/ 2147483647 h 114"/>
                <a:gd name="T8" fmla="*/ 0 w 102"/>
                <a:gd name="T9" fmla="*/ 2147483647 h 114"/>
                <a:gd name="T10" fmla="*/ 0 w 102"/>
                <a:gd name="T11" fmla="*/ 2147483647 h 114"/>
                <a:gd name="T12" fmla="*/ 2147483647 w 102"/>
                <a:gd name="T13" fmla="*/ 2147483647 h 114"/>
                <a:gd name="T14" fmla="*/ 2147483647 w 102"/>
                <a:gd name="T15" fmla="*/ 2147483647 h 114"/>
                <a:gd name="T16" fmla="*/ 2147483647 w 102"/>
                <a:gd name="T17" fmla="*/ 2147483647 h 114"/>
                <a:gd name="T18" fmla="*/ 2147483647 w 102"/>
                <a:gd name="T19" fmla="*/ 2147483647 h 114"/>
                <a:gd name="T20" fmla="*/ 2147483647 w 102"/>
                <a:gd name="T21" fmla="*/ 2147483647 h 114"/>
                <a:gd name="T22" fmla="*/ 2147483647 w 102"/>
                <a:gd name="T23" fmla="*/ 2147483647 h 114"/>
                <a:gd name="T24" fmla="*/ 2147483647 w 102"/>
                <a:gd name="T25" fmla="*/ 2147483647 h 11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02" h="114">
                  <a:moveTo>
                    <a:pt x="66" y="24"/>
                  </a:moveTo>
                  <a:lnTo>
                    <a:pt x="36" y="6"/>
                  </a:lnTo>
                  <a:lnTo>
                    <a:pt x="18" y="0"/>
                  </a:lnTo>
                  <a:lnTo>
                    <a:pt x="6" y="18"/>
                  </a:lnTo>
                  <a:lnTo>
                    <a:pt x="0" y="48"/>
                  </a:lnTo>
                  <a:lnTo>
                    <a:pt x="0" y="78"/>
                  </a:lnTo>
                  <a:lnTo>
                    <a:pt x="24" y="96"/>
                  </a:lnTo>
                  <a:lnTo>
                    <a:pt x="36" y="108"/>
                  </a:lnTo>
                  <a:lnTo>
                    <a:pt x="66" y="114"/>
                  </a:lnTo>
                  <a:lnTo>
                    <a:pt x="96" y="90"/>
                  </a:lnTo>
                  <a:lnTo>
                    <a:pt x="102" y="78"/>
                  </a:lnTo>
                  <a:lnTo>
                    <a:pt x="84" y="42"/>
                  </a:lnTo>
                  <a:lnTo>
                    <a:pt x="66" y="24"/>
                  </a:lnTo>
                  <a:close/>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solidFill>
                  <a:srgbClr val="FFFFFF"/>
                </a:solidFill>
              </a:endParaRPr>
            </a:p>
          </p:txBody>
        </p:sp>
        <p:sp>
          <p:nvSpPr>
            <p:cNvPr id="576" name="Freeform 575"/>
            <p:cNvSpPr>
              <a:spLocks/>
            </p:cNvSpPr>
            <p:nvPr/>
          </p:nvSpPr>
          <p:spPr bwMode="auto">
            <a:xfrm>
              <a:off x="3004147" y="4527639"/>
              <a:ext cx="347618" cy="410688"/>
            </a:xfrm>
            <a:custGeom>
              <a:avLst/>
              <a:gdLst>
                <a:gd name="T0" fmla="*/ 2147483647 w 240"/>
                <a:gd name="T1" fmla="*/ 2147483647 h 337"/>
                <a:gd name="T2" fmla="*/ 2147483647 w 240"/>
                <a:gd name="T3" fmla="*/ 2147483647 h 337"/>
                <a:gd name="T4" fmla="*/ 2147483647 w 240"/>
                <a:gd name="T5" fmla="*/ 2147483647 h 337"/>
                <a:gd name="T6" fmla="*/ 2147483647 w 240"/>
                <a:gd name="T7" fmla="*/ 2147483647 h 337"/>
                <a:gd name="T8" fmla="*/ 2147483647 w 240"/>
                <a:gd name="T9" fmla="*/ 2147483647 h 337"/>
                <a:gd name="T10" fmla="*/ 2147483647 w 240"/>
                <a:gd name="T11" fmla="*/ 2147483647 h 337"/>
                <a:gd name="T12" fmla="*/ 2147483647 w 240"/>
                <a:gd name="T13" fmla="*/ 2147483647 h 337"/>
                <a:gd name="T14" fmla="*/ 2147483647 w 240"/>
                <a:gd name="T15" fmla="*/ 2147483647 h 337"/>
                <a:gd name="T16" fmla="*/ 2147483647 w 240"/>
                <a:gd name="T17" fmla="*/ 2147483647 h 337"/>
                <a:gd name="T18" fmla="*/ 2147483647 w 240"/>
                <a:gd name="T19" fmla="*/ 2147483647 h 337"/>
                <a:gd name="T20" fmla="*/ 2147483647 w 240"/>
                <a:gd name="T21" fmla="*/ 2147483647 h 337"/>
                <a:gd name="T22" fmla="*/ 2147483647 w 240"/>
                <a:gd name="T23" fmla="*/ 2147483647 h 337"/>
                <a:gd name="T24" fmla="*/ 2147483647 w 240"/>
                <a:gd name="T25" fmla="*/ 2147483647 h 337"/>
                <a:gd name="T26" fmla="*/ 2147483647 w 240"/>
                <a:gd name="T27" fmla="*/ 0 h 337"/>
                <a:gd name="T28" fmla="*/ 2147483647 w 240"/>
                <a:gd name="T29" fmla="*/ 0 h 337"/>
                <a:gd name="T30" fmla="*/ 2147483647 w 240"/>
                <a:gd name="T31" fmla="*/ 2147483647 h 337"/>
                <a:gd name="T32" fmla="*/ 2147483647 w 240"/>
                <a:gd name="T33" fmla="*/ 2147483647 h 337"/>
                <a:gd name="T34" fmla="*/ 2147483647 w 240"/>
                <a:gd name="T35" fmla="*/ 2147483647 h 337"/>
                <a:gd name="T36" fmla="*/ 2147483647 w 240"/>
                <a:gd name="T37" fmla="*/ 2147483647 h 337"/>
                <a:gd name="T38" fmla="*/ 2147483647 w 240"/>
                <a:gd name="T39" fmla="*/ 2147483647 h 337"/>
                <a:gd name="T40" fmla="*/ 2147483647 w 240"/>
                <a:gd name="T41" fmla="*/ 2147483647 h 337"/>
                <a:gd name="T42" fmla="*/ 0 w 240"/>
                <a:gd name="T43" fmla="*/ 2147483647 h 337"/>
                <a:gd name="T44" fmla="*/ 2147483647 w 240"/>
                <a:gd name="T45" fmla="*/ 2147483647 h 337"/>
                <a:gd name="T46" fmla="*/ 2147483647 w 240"/>
                <a:gd name="T47" fmla="*/ 2147483647 h 337"/>
                <a:gd name="T48" fmla="*/ 2147483647 w 240"/>
                <a:gd name="T49" fmla="*/ 2147483647 h 337"/>
                <a:gd name="T50" fmla="*/ 2147483647 w 240"/>
                <a:gd name="T51" fmla="*/ 2147483647 h 337"/>
                <a:gd name="T52" fmla="*/ 2147483647 w 240"/>
                <a:gd name="T53" fmla="*/ 2147483647 h 337"/>
                <a:gd name="T54" fmla="*/ 2147483647 w 240"/>
                <a:gd name="T55" fmla="*/ 2147483647 h 337"/>
                <a:gd name="T56" fmla="*/ 2147483647 w 240"/>
                <a:gd name="T57" fmla="*/ 2147483647 h 337"/>
                <a:gd name="T58" fmla="*/ 2147483647 w 240"/>
                <a:gd name="T59" fmla="*/ 2147483647 h 337"/>
                <a:gd name="T60" fmla="*/ 2147483647 w 240"/>
                <a:gd name="T61" fmla="*/ 2147483647 h 337"/>
                <a:gd name="T62" fmla="*/ 2147483647 w 240"/>
                <a:gd name="T63" fmla="*/ 2147483647 h 337"/>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0" t="0" r="r" b="b"/>
              <a:pathLst>
                <a:path w="240" h="337">
                  <a:moveTo>
                    <a:pt x="228" y="204"/>
                  </a:moveTo>
                  <a:lnTo>
                    <a:pt x="228" y="198"/>
                  </a:lnTo>
                  <a:lnTo>
                    <a:pt x="216" y="198"/>
                  </a:lnTo>
                  <a:lnTo>
                    <a:pt x="210" y="162"/>
                  </a:lnTo>
                  <a:lnTo>
                    <a:pt x="180" y="174"/>
                  </a:lnTo>
                  <a:lnTo>
                    <a:pt x="156" y="156"/>
                  </a:lnTo>
                  <a:lnTo>
                    <a:pt x="156" y="120"/>
                  </a:lnTo>
                  <a:lnTo>
                    <a:pt x="180" y="84"/>
                  </a:lnTo>
                  <a:lnTo>
                    <a:pt x="198" y="72"/>
                  </a:lnTo>
                  <a:lnTo>
                    <a:pt x="204" y="54"/>
                  </a:lnTo>
                  <a:lnTo>
                    <a:pt x="192" y="36"/>
                  </a:lnTo>
                  <a:lnTo>
                    <a:pt x="168" y="36"/>
                  </a:lnTo>
                  <a:lnTo>
                    <a:pt x="150" y="18"/>
                  </a:lnTo>
                  <a:lnTo>
                    <a:pt x="120" y="0"/>
                  </a:lnTo>
                  <a:lnTo>
                    <a:pt x="108" y="24"/>
                  </a:lnTo>
                  <a:lnTo>
                    <a:pt x="84" y="48"/>
                  </a:lnTo>
                  <a:lnTo>
                    <a:pt x="66" y="54"/>
                  </a:lnTo>
                  <a:lnTo>
                    <a:pt x="42" y="78"/>
                  </a:lnTo>
                  <a:lnTo>
                    <a:pt x="24" y="72"/>
                  </a:lnTo>
                  <a:lnTo>
                    <a:pt x="18" y="60"/>
                  </a:lnTo>
                  <a:lnTo>
                    <a:pt x="0" y="72"/>
                  </a:lnTo>
                  <a:lnTo>
                    <a:pt x="18" y="114"/>
                  </a:lnTo>
                  <a:lnTo>
                    <a:pt x="54" y="174"/>
                  </a:lnTo>
                  <a:lnTo>
                    <a:pt x="90" y="252"/>
                  </a:lnTo>
                  <a:lnTo>
                    <a:pt x="90" y="264"/>
                  </a:lnTo>
                  <a:lnTo>
                    <a:pt x="216" y="337"/>
                  </a:lnTo>
                  <a:lnTo>
                    <a:pt x="222" y="337"/>
                  </a:lnTo>
                  <a:lnTo>
                    <a:pt x="228" y="307"/>
                  </a:lnTo>
                  <a:lnTo>
                    <a:pt x="234" y="270"/>
                  </a:lnTo>
                  <a:lnTo>
                    <a:pt x="240" y="222"/>
                  </a:lnTo>
                  <a:lnTo>
                    <a:pt x="228" y="204"/>
                  </a:lnTo>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solidFill>
                  <a:srgbClr val="FFFFFF"/>
                </a:solidFill>
              </a:endParaRPr>
            </a:p>
          </p:txBody>
        </p:sp>
        <p:sp>
          <p:nvSpPr>
            <p:cNvPr id="577" name="Freeform 576"/>
            <p:cNvSpPr>
              <a:spLocks/>
            </p:cNvSpPr>
            <p:nvPr/>
          </p:nvSpPr>
          <p:spPr bwMode="auto">
            <a:xfrm>
              <a:off x="3226142" y="4397948"/>
              <a:ext cx="958531" cy="954393"/>
            </a:xfrm>
            <a:custGeom>
              <a:avLst/>
              <a:gdLst>
                <a:gd name="T0" fmla="*/ 2147483647 w 10000"/>
                <a:gd name="T1" fmla="*/ 2147483647 h 10000"/>
                <a:gd name="T2" fmla="*/ 2147483647 w 10000"/>
                <a:gd name="T3" fmla="*/ 2147483647 h 10000"/>
                <a:gd name="T4" fmla="*/ 2147483647 w 10000"/>
                <a:gd name="T5" fmla="*/ 2147483647 h 10000"/>
                <a:gd name="T6" fmla="*/ 2147483647 w 10000"/>
                <a:gd name="T7" fmla="*/ 2147483647 h 10000"/>
                <a:gd name="T8" fmla="*/ 2147483647 w 10000"/>
                <a:gd name="T9" fmla="*/ 2147483647 h 10000"/>
                <a:gd name="T10" fmla="*/ 2147483647 w 10000"/>
                <a:gd name="T11" fmla="*/ 2147483647 h 10000"/>
                <a:gd name="T12" fmla="*/ 2147483647 w 10000"/>
                <a:gd name="T13" fmla="*/ 2147483647 h 10000"/>
                <a:gd name="T14" fmla="*/ 2147483647 w 10000"/>
                <a:gd name="T15" fmla="*/ 2147483647 h 10000"/>
                <a:gd name="T16" fmla="*/ 2147483647 w 10000"/>
                <a:gd name="T17" fmla="*/ 2147483647 h 10000"/>
                <a:gd name="T18" fmla="*/ 2147483647 w 10000"/>
                <a:gd name="T19" fmla="*/ 2147483647 h 10000"/>
                <a:gd name="T20" fmla="*/ 2147483647 w 10000"/>
                <a:gd name="T21" fmla="*/ 2147483647 h 10000"/>
                <a:gd name="T22" fmla="*/ 2147483647 w 10000"/>
                <a:gd name="T23" fmla="*/ 2147483647 h 10000"/>
                <a:gd name="T24" fmla="*/ 2147483647 w 10000"/>
                <a:gd name="T25" fmla="*/ 2147483647 h 10000"/>
                <a:gd name="T26" fmla="*/ 2147483647 w 10000"/>
                <a:gd name="T27" fmla="*/ 1978554233 h 10000"/>
                <a:gd name="T28" fmla="*/ 2147483647 w 10000"/>
                <a:gd name="T29" fmla="*/ 1571492712 h 10000"/>
                <a:gd name="T30" fmla="*/ 2147483647 w 10000"/>
                <a:gd name="T31" fmla="*/ 1454980750 h 10000"/>
                <a:gd name="T32" fmla="*/ 2147483647 w 10000"/>
                <a:gd name="T33" fmla="*/ 1106175301 h 10000"/>
                <a:gd name="T34" fmla="*/ 2147483647 w 10000"/>
                <a:gd name="T35" fmla="*/ 640102212 h 10000"/>
                <a:gd name="T36" fmla="*/ 2147483647 w 10000"/>
                <a:gd name="T37" fmla="*/ 174776418 h 10000"/>
                <a:gd name="T38" fmla="*/ 2147483647 w 10000"/>
                <a:gd name="T39" fmla="*/ 640102212 h 10000"/>
                <a:gd name="T40" fmla="*/ 2147483647 w 10000"/>
                <a:gd name="T41" fmla="*/ 581837847 h 10000"/>
                <a:gd name="T42" fmla="*/ 2147483647 w 10000"/>
                <a:gd name="T43" fmla="*/ 640102212 h 10000"/>
                <a:gd name="T44" fmla="*/ 2147483647 w 10000"/>
                <a:gd name="T45" fmla="*/ 756622557 h 10000"/>
                <a:gd name="T46" fmla="*/ 2147483647 w 10000"/>
                <a:gd name="T47" fmla="*/ 233040691 h 10000"/>
                <a:gd name="T48" fmla="*/ 2147483647 w 10000"/>
                <a:gd name="T49" fmla="*/ 0 h 10000"/>
                <a:gd name="T50" fmla="*/ 1983523268 w 10000"/>
                <a:gd name="T51" fmla="*/ 233040691 h 10000"/>
                <a:gd name="T52" fmla="*/ 1700062263 w 10000"/>
                <a:gd name="T53" fmla="*/ 523581775 h 10000"/>
                <a:gd name="T54" fmla="*/ 1246527822 w 10000"/>
                <a:gd name="T55" fmla="*/ 873134519 h 10000"/>
                <a:gd name="T56" fmla="*/ 623607879 w 10000"/>
                <a:gd name="T57" fmla="*/ 814878538 h 10000"/>
                <a:gd name="T58" fmla="*/ 566914139 w 10000"/>
                <a:gd name="T59" fmla="*/ 1746277422 h 10000"/>
                <a:gd name="T60" fmla="*/ 396840702 w 10000"/>
                <a:gd name="T61" fmla="*/ 1804533494 h 10000"/>
                <a:gd name="T62" fmla="*/ 0 w 10000"/>
                <a:gd name="T63" fmla="*/ 2147483647 h 10000"/>
                <a:gd name="T64" fmla="*/ 226767265 w 10000"/>
                <a:gd name="T65" fmla="*/ 2147483647 h 10000"/>
                <a:gd name="T66" fmla="*/ 566914139 w 10000"/>
                <a:gd name="T67" fmla="*/ 2147483647 h 10000"/>
                <a:gd name="T68" fmla="*/ 680301707 w 10000"/>
                <a:gd name="T69" fmla="*/ 2147483647 h 10000"/>
                <a:gd name="T70" fmla="*/ 975514221 w 10000"/>
                <a:gd name="T71" fmla="*/ 2147483647 h 10000"/>
                <a:gd name="T72" fmla="*/ 1292157988 w 10000"/>
                <a:gd name="T73" fmla="*/ 2147483647 h 10000"/>
                <a:gd name="T74" fmla="*/ 1529988738 w 10000"/>
                <a:gd name="T75" fmla="*/ 2147483647 h 10000"/>
                <a:gd name="T76" fmla="*/ 2147483647 w 10000"/>
                <a:gd name="T77" fmla="*/ 2147483647 h 10000"/>
                <a:gd name="T78" fmla="*/ 2147483647 w 10000"/>
                <a:gd name="T79" fmla="*/ 2147483647 h 10000"/>
                <a:gd name="T80" fmla="*/ 2147483647 w 10000"/>
                <a:gd name="T81" fmla="*/ 2147483647 h 10000"/>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0" t="0" r="r" b="b"/>
              <a:pathLst>
                <a:path w="10000" h="10000">
                  <a:moveTo>
                    <a:pt x="5000" y="7769"/>
                  </a:moveTo>
                  <a:cubicBezTo>
                    <a:pt x="5027" y="7795"/>
                    <a:pt x="5055" y="7820"/>
                    <a:pt x="5082" y="7846"/>
                  </a:cubicBezTo>
                  <a:cubicBezTo>
                    <a:pt x="5027" y="8000"/>
                    <a:pt x="4973" y="8154"/>
                    <a:pt x="4918" y="8308"/>
                  </a:cubicBezTo>
                  <a:lnTo>
                    <a:pt x="4672" y="8462"/>
                  </a:lnTo>
                  <a:lnTo>
                    <a:pt x="4098" y="9000"/>
                  </a:lnTo>
                  <a:lnTo>
                    <a:pt x="4180" y="9000"/>
                  </a:lnTo>
                  <a:lnTo>
                    <a:pt x="4098" y="9000"/>
                  </a:lnTo>
                  <a:lnTo>
                    <a:pt x="4344" y="9077"/>
                  </a:lnTo>
                  <a:lnTo>
                    <a:pt x="4754" y="9308"/>
                  </a:lnTo>
                  <a:lnTo>
                    <a:pt x="5000" y="9538"/>
                  </a:lnTo>
                  <a:lnTo>
                    <a:pt x="5246" y="10000"/>
                  </a:lnTo>
                  <a:cubicBezTo>
                    <a:pt x="5273" y="9923"/>
                    <a:pt x="5301" y="9846"/>
                    <a:pt x="5328" y="9769"/>
                  </a:cubicBezTo>
                  <a:lnTo>
                    <a:pt x="5656" y="9462"/>
                  </a:lnTo>
                  <a:lnTo>
                    <a:pt x="6066" y="9077"/>
                  </a:lnTo>
                  <a:lnTo>
                    <a:pt x="6393" y="8077"/>
                  </a:lnTo>
                  <a:lnTo>
                    <a:pt x="6639" y="7615"/>
                  </a:lnTo>
                  <a:lnTo>
                    <a:pt x="7541" y="7077"/>
                  </a:lnTo>
                  <a:lnTo>
                    <a:pt x="8115" y="7000"/>
                  </a:lnTo>
                  <a:lnTo>
                    <a:pt x="8279" y="6923"/>
                  </a:lnTo>
                  <a:lnTo>
                    <a:pt x="8443" y="6615"/>
                  </a:lnTo>
                  <a:cubicBezTo>
                    <a:pt x="8470" y="6513"/>
                    <a:pt x="8498" y="6410"/>
                    <a:pt x="8525" y="6308"/>
                  </a:cubicBezTo>
                  <a:cubicBezTo>
                    <a:pt x="8607" y="6180"/>
                    <a:pt x="8688" y="6051"/>
                    <a:pt x="8770" y="5923"/>
                  </a:cubicBezTo>
                  <a:cubicBezTo>
                    <a:pt x="8797" y="5872"/>
                    <a:pt x="8825" y="5820"/>
                    <a:pt x="8852" y="5769"/>
                  </a:cubicBezTo>
                  <a:cubicBezTo>
                    <a:pt x="8879" y="5333"/>
                    <a:pt x="8907" y="4898"/>
                    <a:pt x="8934" y="4462"/>
                  </a:cubicBezTo>
                  <a:lnTo>
                    <a:pt x="9180" y="4385"/>
                  </a:lnTo>
                  <a:lnTo>
                    <a:pt x="10000" y="3385"/>
                  </a:lnTo>
                  <a:lnTo>
                    <a:pt x="10000" y="3154"/>
                  </a:lnTo>
                  <a:cubicBezTo>
                    <a:pt x="9945" y="2974"/>
                    <a:pt x="9891" y="2795"/>
                    <a:pt x="9836" y="2615"/>
                  </a:cubicBezTo>
                  <a:lnTo>
                    <a:pt x="9344" y="2462"/>
                  </a:lnTo>
                  <a:lnTo>
                    <a:pt x="8607" y="2077"/>
                  </a:lnTo>
                  <a:lnTo>
                    <a:pt x="7787" y="2000"/>
                  </a:lnTo>
                  <a:lnTo>
                    <a:pt x="7541" y="1923"/>
                  </a:lnTo>
                  <a:lnTo>
                    <a:pt x="7377" y="1692"/>
                  </a:lnTo>
                  <a:lnTo>
                    <a:pt x="6721" y="1462"/>
                  </a:lnTo>
                  <a:lnTo>
                    <a:pt x="6148" y="1154"/>
                  </a:lnTo>
                  <a:cubicBezTo>
                    <a:pt x="6121" y="1051"/>
                    <a:pt x="6093" y="949"/>
                    <a:pt x="6066" y="846"/>
                  </a:cubicBezTo>
                  <a:lnTo>
                    <a:pt x="5820" y="231"/>
                  </a:lnTo>
                  <a:lnTo>
                    <a:pt x="5738" y="231"/>
                  </a:lnTo>
                  <a:lnTo>
                    <a:pt x="5410" y="692"/>
                  </a:lnTo>
                  <a:lnTo>
                    <a:pt x="5082" y="846"/>
                  </a:lnTo>
                  <a:cubicBezTo>
                    <a:pt x="5055" y="820"/>
                    <a:pt x="5027" y="795"/>
                    <a:pt x="5000" y="769"/>
                  </a:cubicBezTo>
                  <a:lnTo>
                    <a:pt x="4590" y="769"/>
                  </a:lnTo>
                  <a:lnTo>
                    <a:pt x="4426" y="846"/>
                  </a:lnTo>
                  <a:lnTo>
                    <a:pt x="4344" y="846"/>
                  </a:lnTo>
                  <a:lnTo>
                    <a:pt x="3934" y="923"/>
                  </a:lnTo>
                  <a:lnTo>
                    <a:pt x="3689" y="1000"/>
                  </a:lnTo>
                  <a:lnTo>
                    <a:pt x="3443" y="769"/>
                  </a:lnTo>
                  <a:cubicBezTo>
                    <a:pt x="3470" y="615"/>
                    <a:pt x="3498" y="462"/>
                    <a:pt x="3525" y="308"/>
                  </a:cubicBezTo>
                  <a:lnTo>
                    <a:pt x="3361" y="77"/>
                  </a:lnTo>
                  <a:lnTo>
                    <a:pt x="3197" y="0"/>
                  </a:lnTo>
                  <a:cubicBezTo>
                    <a:pt x="3224" y="51"/>
                    <a:pt x="3252" y="103"/>
                    <a:pt x="3279" y="154"/>
                  </a:cubicBezTo>
                  <a:lnTo>
                    <a:pt x="2869" y="308"/>
                  </a:lnTo>
                  <a:lnTo>
                    <a:pt x="2213" y="308"/>
                  </a:lnTo>
                  <a:lnTo>
                    <a:pt x="2459" y="692"/>
                  </a:lnTo>
                  <a:cubicBezTo>
                    <a:pt x="2486" y="769"/>
                    <a:pt x="2514" y="846"/>
                    <a:pt x="2541" y="923"/>
                  </a:cubicBezTo>
                  <a:lnTo>
                    <a:pt x="1803" y="1154"/>
                  </a:lnTo>
                  <a:lnTo>
                    <a:pt x="1557" y="923"/>
                  </a:lnTo>
                  <a:lnTo>
                    <a:pt x="902" y="1077"/>
                  </a:lnTo>
                  <a:cubicBezTo>
                    <a:pt x="929" y="1205"/>
                    <a:pt x="957" y="1334"/>
                    <a:pt x="984" y="1462"/>
                  </a:cubicBezTo>
                  <a:cubicBezTo>
                    <a:pt x="929" y="1744"/>
                    <a:pt x="875" y="2026"/>
                    <a:pt x="820" y="2308"/>
                  </a:cubicBezTo>
                  <a:cubicBezTo>
                    <a:pt x="765" y="2257"/>
                    <a:pt x="711" y="2205"/>
                    <a:pt x="656" y="2154"/>
                  </a:cubicBezTo>
                  <a:cubicBezTo>
                    <a:pt x="629" y="2231"/>
                    <a:pt x="601" y="2308"/>
                    <a:pt x="574" y="2385"/>
                  </a:cubicBezTo>
                  <a:lnTo>
                    <a:pt x="328" y="2538"/>
                  </a:lnTo>
                  <a:lnTo>
                    <a:pt x="0" y="3000"/>
                  </a:lnTo>
                  <a:lnTo>
                    <a:pt x="0" y="3462"/>
                  </a:lnTo>
                  <a:lnTo>
                    <a:pt x="328" y="3692"/>
                  </a:lnTo>
                  <a:lnTo>
                    <a:pt x="738" y="3538"/>
                  </a:lnTo>
                  <a:cubicBezTo>
                    <a:pt x="765" y="3692"/>
                    <a:pt x="793" y="3846"/>
                    <a:pt x="820" y="4000"/>
                  </a:cubicBezTo>
                  <a:lnTo>
                    <a:pt x="984" y="4000"/>
                  </a:lnTo>
                  <a:lnTo>
                    <a:pt x="984" y="4077"/>
                  </a:lnTo>
                  <a:cubicBezTo>
                    <a:pt x="1311" y="4000"/>
                    <a:pt x="1240" y="3993"/>
                    <a:pt x="1311" y="4000"/>
                  </a:cubicBezTo>
                  <a:cubicBezTo>
                    <a:pt x="1382" y="4007"/>
                    <a:pt x="1378" y="4124"/>
                    <a:pt x="1411" y="4121"/>
                  </a:cubicBezTo>
                  <a:cubicBezTo>
                    <a:pt x="1487" y="4047"/>
                    <a:pt x="1644" y="3939"/>
                    <a:pt x="1720" y="3900"/>
                  </a:cubicBezTo>
                  <a:cubicBezTo>
                    <a:pt x="1796" y="3861"/>
                    <a:pt x="1787" y="3873"/>
                    <a:pt x="1869" y="3886"/>
                  </a:cubicBezTo>
                  <a:cubicBezTo>
                    <a:pt x="1951" y="3899"/>
                    <a:pt x="2074" y="3776"/>
                    <a:pt x="2131" y="3846"/>
                  </a:cubicBezTo>
                  <a:cubicBezTo>
                    <a:pt x="2188" y="3916"/>
                    <a:pt x="2186" y="4154"/>
                    <a:pt x="2213" y="4308"/>
                  </a:cubicBezTo>
                  <a:lnTo>
                    <a:pt x="2705" y="4538"/>
                  </a:lnTo>
                  <a:lnTo>
                    <a:pt x="3279" y="4769"/>
                  </a:lnTo>
                  <a:lnTo>
                    <a:pt x="3279" y="5077"/>
                  </a:lnTo>
                  <a:lnTo>
                    <a:pt x="3443" y="5308"/>
                  </a:lnTo>
                  <a:cubicBezTo>
                    <a:pt x="3525" y="5308"/>
                    <a:pt x="3934" y="5385"/>
                    <a:pt x="3934" y="5385"/>
                  </a:cubicBezTo>
                  <a:lnTo>
                    <a:pt x="3934" y="5692"/>
                  </a:lnTo>
                  <a:lnTo>
                    <a:pt x="3934" y="6231"/>
                  </a:lnTo>
                </a:path>
              </a:pathLst>
            </a:custGeom>
            <a:grpFill/>
            <a:ln w="4445" cap="flat" cmpd="sng">
              <a:solidFill>
                <a:schemeClr val="bg1"/>
              </a:solidFill>
              <a:prstDash val="solid"/>
              <a:round/>
              <a:headEnd type="none" w="med" len="med"/>
              <a:tailEnd type="none" w="med" len="med"/>
            </a:ln>
            <a:effectLst/>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solidFill>
                  <a:srgbClr val="FFFFFF"/>
                </a:solidFill>
              </a:endParaRPr>
            </a:p>
          </p:txBody>
        </p:sp>
        <p:sp>
          <p:nvSpPr>
            <p:cNvPr id="578" name="Freeform 577"/>
            <p:cNvSpPr>
              <a:spLocks/>
            </p:cNvSpPr>
            <p:nvPr/>
          </p:nvSpPr>
          <p:spPr bwMode="auto">
            <a:xfrm>
              <a:off x="3212375" y="5028113"/>
              <a:ext cx="512823" cy="992636"/>
            </a:xfrm>
            <a:custGeom>
              <a:avLst/>
              <a:gdLst>
                <a:gd name="T0" fmla="*/ 2147483647 w 10000"/>
                <a:gd name="T1" fmla="*/ 2147483647 h 10001"/>
                <a:gd name="T2" fmla="*/ 2147483647 w 10000"/>
                <a:gd name="T3" fmla="*/ 2147483647 h 10001"/>
                <a:gd name="T4" fmla="*/ 2147483647 w 10000"/>
                <a:gd name="T5" fmla="*/ 2147483647 h 10001"/>
                <a:gd name="T6" fmla="*/ 2147483647 w 10000"/>
                <a:gd name="T7" fmla="*/ 2147483647 h 10001"/>
                <a:gd name="T8" fmla="*/ 2147483647 w 10000"/>
                <a:gd name="T9" fmla="*/ 2147483647 h 10001"/>
                <a:gd name="T10" fmla="*/ 2147483647 w 10000"/>
                <a:gd name="T11" fmla="*/ 2147483647 h 10001"/>
                <a:gd name="T12" fmla="*/ 2147483647 w 10000"/>
                <a:gd name="T13" fmla="*/ 2147483647 h 10001"/>
                <a:gd name="T14" fmla="*/ 2147483647 w 10000"/>
                <a:gd name="T15" fmla="*/ 2147483647 h 10001"/>
                <a:gd name="T16" fmla="*/ 2147483647 w 10000"/>
                <a:gd name="T17" fmla="*/ 2147483647 h 10001"/>
                <a:gd name="T18" fmla="*/ 2147483647 w 10000"/>
                <a:gd name="T19" fmla="*/ 2147483647 h 10001"/>
                <a:gd name="T20" fmla="*/ 2147483647 w 10000"/>
                <a:gd name="T21" fmla="*/ 2147483647 h 10001"/>
                <a:gd name="T22" fmla="*/ 2147483647 w 10000"/>
                <a:gd name="T23" fmla="*/ 2147483647 h 10001"/>
                <a:gd name="T24" fmla="*/ 2147483647 w 10000"/>
                <a:gd name="T25" fmla="*/ 2147483647 h 10001"/>
                <a:gd name="T26" fmla="*/ 2147483647 w 10000"/>
                <a:gd name="T27" fmla="*/ 2147483647 h 10001"/>
                <a:gd name="T28" fmla="*/ 2147483647 w 10000"/>
                <a:gd name="T29" fmla="*/ 0 h 10001"/>
                <a:gd name="T30" fmla="*/ 2147483647 w 10000"/>
                <a:gd name="T31" fmla="*/ 2147483647 h 10001"/>
                <a:gd name="T32" fmla="*/ 2147483647 w 10000"/>
                <a:gd name="T33" fmla="*/ 2147483647 h 10001"/>
                <a:gd name="T34" fmla="*/ 2147483647 w 10000"/>
                <a:gd name="T35" fmla="*/ 2147483647 h 10001"/>
                <a:gd name="T36" fmla="*/ 2147483647 w 10000"/>
                <a:gd name="T37" fmla="*/ 2147483647 h 10001"/>
                <a:gd name="T38" fmla="*/ 2147483647 w 10000"/>
                <a:gd name="T39" fmla="*/ 2147483647 h 10001"/>
                <a:gd name="T40" fmla="*/ 2147483647 w 10000"/>
                <a:gd name="T41" fmla="*/ 2147483647 h 10001"/>
                <a:gd name="T42" fmla="*/ 2147483647 w 10000"/>
                <a:gd name="T43" fmla="*/ 2147483647 h 10001"/>
                <a:gd name="T44" fmla="*/ 2147483647 w 10000"/>
                <a:gd name="T45" fmla="*/ 2147483647 h 10001"/>
                <a:gd name="T46" fmla="*/ 2147483647 w 10000"/>
                <a:gd name="T47" fmla="*/ 2147483647 h 10001"/>
                <a:gd name="T48" fmla="*/ 2147483647 w 10000"/>
                <a:gd name="T49" fmla="*/ 2147483647 h 10001"/>
                <a:gd name="T50" fmla="*/ 2147483647 w 10000"/>
                <a:gd name="T51" fmla="*/ 2147483647 h 10001"/>
                <a:gd name="T52" fmla="*/ 2147483647 w 10000"/>
                <a:gd name="T53" fmla="*/ 2147483647 h 10001"/>
                <a:gd name="T54" fmla="*/ 2147483647 w 10000"/>
                <a:gd name="T55" fmla="*/ 2147483647 h 10001"/>
                <a:gd name="T56" fmla="*/ 2147483647 w 10000"/>
                <a:gd name="T57" fmla="*/ 2147483647 h 10001"/>
                <a:gd name="T58" fmla="*/ 2147483647 w 10000"/>
                <a:gd name="T59" fmla="*/ 2147483647 h 10001"/>
                <a:gd name="T60" fmla="*/ 2147483647 w 10000"/>
                <a:gd name="T61" fmla="*/ 2147483647 h 10001"/>
                <a:gd name="T62" fmla="*/ 2147483647 w 10000"/>
                <a:gd name="T63" fmla="*/ 2147483647 h 10001"/>
                <a:gd name="T64" fmla="*/ 2147483647 w 10000"/>
                <a:gd name="T65" fmla="*/ 2147483647 h 10001"/>
                <a:gd name="T66" fmla="*/ 0 w 10000"/>
                <a:gd name="T67" fmla="*/ 2147483647 h 10001"/>
                <a:gd name="T68" fmla="*/ 806443005 w 10000"/>
                <a:gd name="T69" fmla="*/ 2147483647 h 10001"/>
                <a:gd name="T70" fmla="*/ 2147483647 w 10000"/>
                <a:gd name="T71" fmla="*/ 2147483647 h 10001"/>
                <a:gd name="T72" fmla="*/ 2147483647 w 10000"/>
                <a:gd name="T73" fmla="*/ 2147483647 h 10001"/>
                <a:gd name="T74" fmla="*/ 2147483647 w 10000"/>
                <a:gd name="T75" fmla="*/ 2147483647 h 10001"/>
                <a:gd name="T76" fmla="*/ 2147483647 w 10000"/>
                <a:gd name="T77" fmla="*/ 2147483647 h 10001"/>
                <a:gd name="T78" fmla="*/ 2147483647 w 10000"/>
                <a:gd name="T79" fmla="*/ 2147483647 h 10001"/>
                <a:gd name="T80" fmla="*/ 2147483647 w 10000"/>
                <a:gd name="T81" fmla="*/ 2147483647 h 10001"/>
                <a:gd name="T82" fmla="*/ 2147483647 w 10000"/>
                <a:gd name="T83" fmla="*/ 2147483647 h 10001"/>
                <a:gd name="T84" fmla="*/ 2147483647 w 10000"/>
                <a:gd name="T85" fmla="*/ 2147483647 h 10001"/>
                <a:gd name="T86" fmla="*/ 2147483647 w 10000"/>
                <a:gd name="T87" fmla="*/ 2147483647 h 10001"/>
                <a:gd name="T88" fmla="*/ 2147483647 w 10000"/>
                <a:gd name="T89" fmla="*/ 2147483647 h 10001"/>
                <a:gd name="T90" fmla="*/ 2147483647 w 10000"/>
                <a:gd name="T91" fmla="*/ 2147483647 h 10001"/>
                <a:gd name="T92" fmla="*/ 2147483647 w 10000"/>
                <a:gd name="T93" fmla="*/ 2147483647 h 10001"/>
                <a:gd name="T94" fmla="*/ 2147483647 w 10000"/>
                <a:gd name="T95" fmla="*/ 2147483647 h 10001"/>
                <a:gd name="T96" fmla="*/ 2147483647 w 10000"/>
                <a:gd name="T97" fmla="*/ 2147483647 h 10001"/>
                <a:gd name="T98" fmla="*/ 2147483647 w 10000"/>
                <a:gd name="T99" fmla="*/ 2147483647 h 10001"/>
                <a:gd name="T100" fmla="*/ 2147483647 w 10000"/>
                <a:gd name="T101" fmla="*/ 2147483647 h 10001"/>
                <a:gd name="T102" fmla="*/ 2147483647 w 10000"/>
                <a:gd name="T103" fmla="*/ 2147483647 h 10001"/>
                <a:gd name="T104" fmla="*/ 2147483647 w 10000"/>
                <a:gd name="T105" fmla="*/ 2147483647 h 10001"/>
                <a:gd name="T106" fmla="*/ 2147483647 w 10000"/>
                <a:gd name="T107" fmla="*/ 2147483647 h 10001"/>
                <a:gd name="T108" fmla="*/ 2147483647 w 10000"/>
                <a:gd name="T109" fmla="*/ 2147483647 h 10001"/>
                <a:gd name="T110" fmla="*/ 2147483647 w 10000"/>
                <a:gd name="T111" fmla="*/ 2147483647 h 10001"/>
                <a:gd name="T112" fmla="*/ 2147483647 w 10000"/>
                <a:gd name="T113" fmla="*/ 2147483647 h 10001"/>
                <a:gd name="T114" fmla="*/ 2147483647 w 10000"/>
                <a:gd name="T115" fmla="*/ 2147483647 h 10001"/>
                <a:gd name="T116" fmla="*/ 2147483647 w 10000"/>
                <a:gd name="T117" fmla="*/ 2147483647 h 10001"/>
                <a:gd name="T118" fmla="*/ 2147483647 w 10000"/>
                <a:gd name="T119" fmla="*/ 2147483647 h 10001"/>
                <a:gd name="T120" fmla="*/ 2147483647 w 10000"/>
                <a:gd name="T121" fmla="*/ 2147483647 h 10001"/>
                <a:gd name="T122" fmla="*/ 2147483647 w 10000"/>
                <a:gd name="T123" fmla="*/ 2147483647 h 10001"/>
                <a:gd name="T124" fmla="*/ 2147483647 w 10000"/>
                <a:gd name="T125" fmla="*/ 2147483647 h 10001"/>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0" t="0" r="r" b="b"/>
              <a:pathLst>
                <a:path w="10000" h="10001">
                  <a:moveTo>
                    <a:pt x="7581" y="2950"/>
                  </a:moveTo>
                  <a:cubicBezTo>
                    <a:pt x="7635" y="2818"/>
                    <a:pt x="7688" y="2685"/>
                    <a:pt x="7742" y="2552"/>
                  </a:cubicBezTo>
                  <a:lnTo>
                    <a:pt x="8065" y="2312"/>
                  </a:lnTo>
                  <a:lnTo>
                    <a:pt x="9194" y="1754"/>
                  </a:lnTo>
                  <a:lnTo>
                    <a:pt x="9677" y="1595"/>
                  </a:lnTo>
                  <a:lnTo>
                    <a:pt x="10000" y="1116"/>
                  </a:lnTo>
                  <a:lnTo>
                    <a:pt x="9839" y="1037"/>
                  </a:lnTo>
                  <a:lnTo>
                    <a:pt x="9355" y="1197"/>
                  </a:lnTo>
                  <a:lnTo>
                    <a:pt x="8387" y="1435"/>
                  </a:lnTo>
                  <a:lnTo>
                    <a:pt x="7581" y="1356"/>
                  </a:lnTo>
                  <a:cubicBezTo>
                    <a:pt x="7635" y="1170"/>
                    <a:pt x="7688" y="983"/>
                    <a:pt x="7742" y="797"/>
                  </a:cubicBezTo>
                  <a:lnTo>
                    <a:pt x="7258" y="638"/>
                  </a:lnTo>
                  <a:lnTo>
                    <a:pt x="6290" y="479"/>
                  </a:lnTo>
                  <a:lnTo>
                    <a:pt x="5806" y="319"/>
                  </a:lnTo>
                  <a:lnTo>
                    <a:pt x="5323" y="0"/>
                  </a:lnTo>
                  <a:lnTo>
                    <a:pt x="4677" y="81"/>
                  </a:lnTo>
                  <a:lnTo>
                    <a:pt x="4516" y="159"/>
                  </a:lnTo>
                  <a:lnTo>
                    <a:pt x="3710" y="81"/>
                  </a:lnTo>
                  <a:cubicBezTo>
                    <a:pt x="3387" y="81"/>
                    <a:pt x="3476" y="72"/>
                    <a:pt x="3387" y="81"/>
                  </a:cubicBezTo>
                  <a:cubicBezTo>
                    <a:pt x="3298" y="89"/>
                    <a:pt x="3178" y="131"/>
                    <a:pt x="3178" y="131"/>
                  </a:cubicBezTo>
                  <a:cubicBezTo>
                    <a:pt x="3339" y="211"/>
                    <a:pt x="3245" y="168"/>
                    <a:pt x="3226" y="240"/>
                  </a:cubicBezTo>
                  <a:cubicBezTo>
                    <a:pt x="3207" y="310"/>
                    <a:pt x="3065" y="558"/>
                    <a:pt x="3065" y="558"/>
                  </a:cubicBezTo>
                  <a:lnTo>
                    <a:pt x="2581" y="797"/>
                  </a:lnTo>
                  <a:lnTo>
                    <a:pt x="2581" y="1275"/>
                  </a:lnTo>
                  <a:lnTo>
                    <a:pt x="2258" y="1595"/>
                  </a:lnTo>
                  <a:lnTo>
                    <a:pt x="1774" y="2631"/>
                  </a:lnTo>
                  <a:cubicBezTo>
                    <a:pt x="1828" y="2896"/>
                    <a:pt x="1881" y="3163"/>
                    <a:pt x="1935" y="3428"/>
                  </a:cubicBezTo>
                  <a:lnTo>
                    <a:pt x="968" y="4466"/>
                  </a:lnTo>
                  <a:lnTo>
                    <a:pt x="806" y="5582"/>
                  </a:lnTo>
                  <a:lnTo>
                    <a:pt x="806" y="6141"/>
                  </a:lnTo>
                  <a:cubicBezTo>
                    <a:pt x="752" y="6327"/>
                    <a:pt x="699" y="6514"/>
                    <a:pt x="645" y="6699"/>
                  </a:cubicBezTo>
                  <a:lnTo>
                    <a:pt x="968" y="7019"/>
                  </a:lnTo>
                  <a:lnTo>
                    <a:pt x="484" y="8294"/>
                  </a:lnTo>
                  <a:lnTo>
                    <a:pt x="0" y="8852"/>
                  </a:lnTo>
                  <a:cubicBezTo>
                    <a:pt x="54" y="8985"/>
                    <a:pt x="47" y="9085"/>
                    <a:pt x="161" y="9251"/>
                  </a:cubicBezTo>
                  <a:cubicBezTo>
                    <a:pt x="275" y="9417"/>
                    <a:pt x="316" y="9724"/>
                    <a:pt x="685" y="9848"/>
                  </a:cubicBezTo>
                  <a:cubicBezTo>
                    <a:pt x="1054" y="9973"/>
                    <a:pt x="2126" y="10011"/>
                    <a:pt x="2375" y="10000"/>
                  </a:cubicBezTo>
                  <a:cubicBezTo>
                    <a:pt x="2624" y="9989"/>
                    <a:pt x="2202" y="9881"/>
                    <a:pt x="2182" y="9783"/>
                  </a:cubicBezTo>
                  <a:cubicBezTo>
                    <a:pt x="2163" y="9685"/>
                    <a:pt x="2172" y="9527"/>
                    <a:pt x="2258" y="9410"/>
                  </a:cubicBezTo>
                  <a:cubicBezTo>
                    <a:pt x="2345" y="9293"/>
                    <a:pt x="2550" y="9220"/>
                    <a:pt x="2701" y="9082"/>
                  </a:cubicBezTo>
                  <a:cubicBezTo>
                    <a:pt x="2852" y="8944"/>
                    <a:pt x="3004" y="8707"/>
                    <a:pt x="3165" y="8584"/>
                  </a:cubicBezTo>
                  <a:cubicBezTo>
                    <a:pt x="3326" y="8461"/>
                    <a:pt x="3550" y="8459"/>
                    <a:pt x="3668" y="8344"/>
                  </a:cubicBezTo>
                  <a:cubicBezTo>
                    <a:pt x="3786" y="8229"/>
                    <a:pt x="3918" y="7996"/>
                    <a:pt x="3871" y="7895"/>
                  </a:cubicBezTo>
                  <a:cubicBezTo>
                    <a:pt x="3824" y="7794"/>
                    <a:pt x="3548" y="7789"/>
                    <a:pt x="3387" y="7736"/>
                  </a:cubicBezTo>
                  <a:cubicBezTo>
                    <a:pt x="3280" y="7629"/>
                    <a:pt x="3000" y="7495"/>
                    <a:pt x="3065" y="7416"/>
                  </a:cubicBezTo>
                  <a:cubicBezTo>
                    <a:pt x="3130" y="7337"/>
                    <a:pt x="3541" y="7312"/>
                    <a:pt x="3779" y="7260"/>
                  </a:cubicBezTo>
                  <a:cubicBezTo>
                    <a:pt x="3810" y="7153"/>
                    <a:pt x="3875" y="7075"/>
                    <a:pt x="3971" y="6968"/>
                  </a:cubicBezTo>
                  <a:cubicBezTo>
                    <a:pt x="4067" y="6861"/>
                    <a:pt x="4220" y="6700"/>
                    <a:pt x="4355" y="6620"/>
                  </a:cubicBezTo>
                  <a:cubicBezTo>
                    <a:pt x="4490" y="6540"/>
                    <a:pt x="4699" y="6570"/>
                    <a:pt x="4780" y="6490"/>
                  </a:cubicBezTo>
                  <a:cubicBezTo>
                    <a:pt x="4861" y="6410"/>
                    <a:pt x="4853" y="6226"/>
                    <a:pt x="4839" y="6141"/>
                  </a:cubicBezTo>
                  <a:cubicBezTo>
                    <a:pt x="5323" y="5822"/>
                    <a:pt x="5348" y="5984"/>
                    <a:pt x="5437" y="5921"/>
                  </a:cubicBezTo>
                  <a:cubicBezTo>
                    <a:pt x="5526" y="5858"/>
                    <a:pt x="5368" y="5818"/>
                    <a:pt x="5376" y="5762"/>
                  </a:cubicBezTo>
                  <a:cubicBezTo>
                    <a:pt x="5384" y="5706"/>
                    <a:pt x="5412" y="5665"/>
                    <a:pt x="5484" y="5582"/>
                  </a:cubicBezTo>
                  <a:cubicBezTo>
                    <a:pt x="5556" y="5499"/>
                    <a:pt x="5622" y="5319"/>
                    <a:pt x="5806" y="5264"/>
                  </a:cubicBezTo>
                  <a:cubicBezTo>
                    <a:pt x="5990" y="5209"/>
                    <a:pt x="6266" y="5289"/>
                    <a:pt x="6588" y="5253"/>
                  </a:cubicBezTo>
                  <a:cubicBezTo>
                    <a:pt x="6910" y="5217"/>
                    <a:pt x="7468" y="5176"/>
                    <a:pt x="7741" y="5045"/>
                  </a:cubicBezTo>
                  <a:cubicBezTo>
                    <a:pt x="8014" y="4914"/>
                    <a:pt x="8092" y="4629"/>
                    <a:pt x="8226" y="4466"/>
                  </a:cubicBezTo>
                  <a:cubicBezTo>
                    <a:pt x="8361" y="4303"/>
                    <a:pt x="8441" y="4199"/>
                    <a:pt x="8548" y="4066"/>
                  </a:cubicBezTo>
                  <a:lnTo>
                    <a:pt x="8226" y="3748"/>
                  </a:lnTo>
                  <a:cubicBezTo>
                    <a:pt x="8065" y="3668"/>
                    <a:pt x="7825" y="3557"/>
                    <a:pt x="7742" y="3509"/>
                  </a:cubicBezTo>
                  <a:cubicBezTo>
                    <a:pt x="7659" y="3461"/>
                    <a:pt x="7731" y="3475"/>
                    <a:pt x="7726" y="3458"/>
                  </a:cubicBezTo>
                  <a:lnTo>
                    <a:pt x="7581" y="3350"/>
                  </a:lnTo>
                  <a:lnTo>
                    <a:pt x="7581" y="2950"/>
                  </a:lnTo>
                  <a:close/>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solidFill>
                  <a:srgbClr val="FFFFFF"/>
                </a:solidFill>
              </a:endParaRPr>
            </a:p>
          </p:txBody>
        </p:sp>
        <p:sp>
          <p:nvSpPr>
            <p:cNvPr id="579" name="Freeform 578"/>
            <p:cNvSpPr>
              <a:spLocks/>
            </p:cNvSpPr>
            <p:nvPr/>
          </p:nvSpPr>
          <p:spPr bwMode="auto">
            <a:xfrm>
              <a:off x="3143539" y="4923363"/>
              <a:ext cx="263294" cy="1235390"/>
            </a:xfrm>
            <a:custGeom>
              <a:avLst/>
              <a:gdLst>
                <a:gd name="T0" fmla="*/ 2147483647 w 14463"/>
                <a:gd name="T1" fmla="*/ 2147483647 h 11339"/>
                <a:gd name="T2" fmla="*/ 2147483647 w 14463"/>
                <a:gd name="T3" fmla="*/ 0 h 11339"/>
                <a:gd name="T4" fmla="*/ 2147483647 w 14463"/>
                <a:gd name="T5" fmla="*/ 2147483647 h 11339"/>
                <a:gd name="T6" fmla="*/ 2147483647 w 14463"/>
                <a:gd name="T7" fmla="*/ 2147483647 h 11339"/>
                <a:gd name="T8" fmla="*/ 2147483647 w 14463"/>
                <a:gd name="T9" fmla="*/ 2147483647 h 11339"/>
                <a:gd name="T10" fmla="*/ 2147483647 w 14463"/>
                <a:gd name="T11" fmla="*/ 2147483647 h 11339"/>
                <a:gd name="T12" fmla="*/ 2147483647 w 14463"/>
                <a:gd name="T13" fmla="*/ 2147483647 h 11339"/>
                <a:gd name="T14" fmla="*/ 2147483647 w 14463"/>
                <a:gd name="T15" fmla="*/ 2147483647 h 11339"/>
                <a:gd name="T16" fmla="*/ 2147483647 w 14463"/>
                <a:gd name="T17" fmla="*/ 2147483647 h 11339"/>
                <a:gd name="T18" fmla="*/ 2147483647 w 14463"/>
                <a:gd name="T19" fmla="*/ 2147483647 h 11339"/>
                <a:gd name="T20" fmla="*/ 2147483647 w 14463"/>
                <a:gd name="T21" fmla="*/ 2147483647 h 11339"/>
                <a:gd name="T22" fmla="*/ 2147483647 w 14463"/>
                <a:gd name="T23" fmla="*/ 2147483647 h 11339"/>
                <a:gd name="T24" fmla="*/ 2147483647 w 14463"/>
                <a:gd name="T25" fmla="*/ 2147483647 h 11339"/>
                <a:gd name="T26" fmla="*/ 2147483647 w 14463"/>
                <a:gd name="T27" fmla="*/ 2147483647 h 11339"/>
                <a:gd name="T28" fmla="*/ 2147483647 w 14463"/>
                <a:gd name="T29" fmla="*/ 2147483647 h 11339"/>
                <a:gd name="T30" fmla="*/ 2147483647 w 14463"/>
                <a:gd name="T31" fmla="*/ 2147483647 h 11339"/>
                <a:gd name="T32" fmla="*/ 2147483647 w 14463"/>
                <a:gd name="T33" fmla="*/ 2147483647 h 11339"/>
                <a:gd name="T34" fmla="*/ 2147483647 w 14463"/>
                <a:gd name="T35" fmla="*/ 2147483647 h 11339"/>
                <a:gd name="T36" fmla="*/ 2147483647 w 14463"/>
                <a:gd name="T37" fmla="*/ 2147483647 h 11339"/>
                <a:gd name="T38" fmla="*/ 2147483647 w 14463"/>
                <a:gd name="T39" fmla="*/ 2147483647 h 11339"/>
                <a:gd name="T40" fmla="*/ 2147483647 w 14463"/>
                <a:gd name="T41" fmla="*/ 2147483647 h 11339"/>
                <a:gd name="T42" fmla="*/ 2147483647 w 14463"/>
                <a:gd name="T43" fmla="*/ 2147483647 h 11339"/>
                <a:gd name="T44" fmla="*/ 2147483647 w 14463"/>
                <a:gd name="T45" fmla="*/ 2147483647 h 11339"/>
                <a:gd name="T46" fmla="*/ 2147483647 w 14463"/>
                <a:gd name="T47" fmla="*/ 2147483647 h 11339"/>
                <a:gd name="T48" fmla="*/ 2147483647 w 14463"/>
                <a:gd name="T49" fmla="*/ 2147483647 h 11339"/>
                <a:gd name="T50" fmla="*/ 2147483647 w 14463"/>
                <a:gd name="T51" fmla="*/ 2147483647 h 11339"/>
                <a:gd name="T52" fmla="*/ 2147483647 w 14463"/>
                <a:gd name="T53" fmla="*/ 2147483647 h 11339"/>
                <a:gd name="T54" fmla="*/ 2147483647 w 14463"/>
                <a:gd name="T55" fmla="*/ 2147483647 h 11339"/>
                <a:gd name="T56" fmla="*/ 2147483647 w 14463"/>
                <a:gd name="T57" fmla="*/ 2147483647 h 11339"/>
                <a:gd name="T58" fmla="*/ 2147483647 w 14463"/>
                <a:gd name="T59" fmla="*/ 2147483647 h 11339"/>
                <a:gd name="T60" fmla="*/ 2147483647 w 14463"/>
                <a:gd name="T61" fmla="*/ 2147483647 h 11339"/>
                <a:gd name="T62" fmla="*/ 2147483647 w 14463"/>
                <a:gd name="T63" fmla="*/ 2147483647 h 11339"/>
                <a:gd name="T64" fmla="*/ 0 w 14463"/>
                <a:gd name="T65" fmla="*/ 2147483647 h 11339"/>
                <a:gd name="T66" fmla="*/ 2147483647 w 14463"/>
                <a:gd name="T67" fmla="*/ 2147483647 h 11339"/>
                <a:gd name="T68" fmla="*/ 2147483647 w 14463"/>
                <a:gd name="T69" fmla="*/ 2147483647 h 11339"/>
                <a:gd name="T70" fmla="*/ 2147483647 w 14463"/>
                <a:gd name="T71" fmla="*/ 2147483647 h 11339"/>
                <a:gd name="T72" fmla="*/ 2147483647 w 14463"/>
                <a:gd name="T73" fmla="*/ 2147483647 h 11339"/>
                <a:gd name="T74" fmla="*/ 2147483647 w 14463"/>
                <a:gd name="T75" fmla="*/ 2147483647 h 11339"/>
                <a:gd name="T76" fmla="*/ 2147483647 w 14463"/>
                <a:gd name="T77" fmla="*/ 2147483647 h 11339"/>
                <a:gd name="T78" fmla="*/ 2147483647 w 14463"/>
                <a:gd name="T79" fmla="*/ 2147483647 h 11339"/>
                <a:gd name="T80" fmla="*/ 2147483647 w 14463"/>
                <a:gd name="T81" fmla="*/ 2147483647 h 11339"/>
                <a:gd name="T82" fmla="*/ 2147483647 w 14463"/>
                <a:gd name="T83" fmla="*/ 2147483647 h 11339"/>
                <a:gd name="T84" fmla="*/ 2147483647 w 14463"/>
                <a:gd name="T85" fmla="*/ 2147483647 h 11339"/>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0" t="0" r="r" b="b"/>
              <a:pathLst>
                <a:path w="14463" h="11339">
                  <a:moveTo>
                    <a:pt x="8188" y="209"/>
                  </a:moveTo>
                  <a:lnTo>
                    <a:pt x="8780" y="0"/>
                  </a:lnTo>
                  <a:lnTo>
                    <a:pt x="10217" y="207"/>
                  </a:lnTo>
                  <a:cubicBezTo>
                    <a:pt x="10556" y="264"/>
                    <a:pt x="10640" y="126"/>
                    <a:pt x="10761" y="229"/>
                  </a:cubicBezTo>
                  <a:cubicBezTo>
                    <a:pt x="10936" y="271"/>
                    <a:pt x="11461" y="322"/>
                    <a:pt x="11696" y="417"/>
                  </a:cubicBezTo>
                  <a:cubicBezTo>
                    <a:pt x="11902" y="494"/>
                    <a:pt x="11642" y="593"/>
                    <a:pt x="11730" y="676"/>
                  </a:cubicBezTo>
                  <a:cubicBezTo>
                    <a:pt x="11818" y="759"/>
                    <a:pt x="12063" y="841"/>
                    <a:pt x="12227" y="913"/>
                  </a:cubicBezTo>
                  <a:lnTo>
                    <a:pt x="12983" y="1126"/>
                  </a:lnTo>
                  <a:lnTo>
                    <a:pt x="12748" y="1307"/>
                  </a:lnTo>
                  <a:cubicBezTo>
                    <a:pt x="12663" y="1515"/>
                    <a:pt x="11910" y="1697"/>
                    <a:pt x="11825" y="1905"/>
                  </a:cubicBezTo>
                  <a:lnTo>
                    <a:pt x="10725" y="2530"/>
                  </a:lnTo>
                  <a:lnTo>
                    <a:pt x="10429" y="2947"/>
                  </a:lnTo>
                  <a:cubicBezTo>
                    <a:pt x="10471" y="3165"/>
                    <a:pt x="10514" y="3383"/>
                    <a:pt x="10556" y="3601"/>
                  </a:cubicBezTo>
                  <a:lnTo>
                    <a:pt x="10852" y="3839"/>
                  </a:lnTo>
                  <a:lnTo>
                    <a:pt x="10345" y="3839"/>
                  </a:lnTo>
                  <a:lnTo>
                    <a:pt x="11191" y="4197"/>
                  </a:lnTo>
                  <a:cubicBezTo>
                    <a:pt x="11149" y="4405"/>
                    <a:pt x="11106" y="4613"/>
                    <a:pt x="11064" y="4821"/>
                  </a:cubicBezTo>
                  <a:lnTo>
                    <a:pt x="10599" y="5030"/>
                  </a:lnTo>
                  <a:lnTo>
                    <a:pt x="9456" y="5298"/>
                  </a:lnTo>
                  <a:lnTo>
                    <a:pt x="8822" y="6012"/>
                  </a:lnTo>
                  <a:lnTo>
                    <a:pt x="8272" y="6161"/>
                  </a:lnTo>
                  <a:lnTo>
                    <a:pt x="8526" y="6429"/>
                  </a:lnTo>
                  <a:lnTo>
                    <a:pt x="8145" y="7084"/>
                  </a:lnTo>
                  <a:lnTo>
                    <a:pt x="7299" y="7768"/>
                  </a:lnTo>
                  <a:lnTo>
                    <a:pt x="7383" y="8155"/>
                  </a:lnTo>
                  <a:lnTo>
                    <a:pt x="7680" y="8393"/>
                  </a:lnTo>
                  <a:cubicBezTo>
                    <a:pt x="7624" y="8571"/>
                    <a:pt x="7567" y="8750"/>
                    <a:pt x="7511" y="8928"/>
                  </a:cubicBezTo>
                  <a:lnTo>
                    <a:pt x="7003" y="9465"/>
                  </a:lnTo>
                  <a:lnTo>
                    <a:pt x="10190" y="10380"/>
                  </a:lnTo>
                  <a:cubicBezTo>
                    <a:pt x="10685" y="10621"/>
                    <a:pt x="15360" y="10855"/>
                    <a:pt x="14311" y="11050"/>
                  </a:cubicBezTo>
                  <a:cubicBezTo>
                    <a:pt x="11744" y="11422"/>
                    <a:pt x="9928" y="11345"/>
                    <a:pt x="8880" y="11304"/>
                  </a:cubicBezTo>
                  <a:lnTo>
                    <a:pt x="3686" y="10662"/>
                  </a:lnTo>
                  <a:lnTo>
                    <a:pt x="0" y="9499"/>
                  </a:lnTo>
                  <a:lnTo>
                    <a:pt x="1492" y="8492"/>
                  </a:lnTo>
                  <a:lnTo>
                    <a:pt x="2079" y="7943"/>
                  </a:lnTo>
                  <a:lnTo>
                    <a:pt x="4644" y="6748"/>
                  </a:lnTo>
                  <a:cubicBezTo>
                    <a:pt x="4630" y="6430"/>
                    <a:pt x="2665" y="7030"/>
                    <a:pt x="2651" y="6712"/>
                  </a:cubicBezTo>
                  <a:lnTo>
                    <a:pt x="4099" y="5323"/>
                  </a:lnTo>
                  <a:lnTo>
                    <a:pt x="5760" y="4554"/>
                  </a:lnTo>
                  <a:cubicBezTo>
                    <a:pt x="5651" y="3371"/>
                    <a:pt x="6192" y="4301"/>
                    <a:pt x="6082" y="3119"/>
                  </a:cubicBezTo>
                  <a:lnTo>
                    <a:pt x="7891" y="1548"/>
                  </a:lnTo>
                  <a:lnTo>
                    <a:pt x="8314" y="982"/>
                  </a:lnTo>
                  <a:lnTo>
                    <a:pt x="8188" y="209"/>
                  </a:lnTo>
                  <a:close/>
                </a:path>
              </a:pathLst>
            </a:custGeom>
            <a:grpFill/>
            <a:ln w="4445" cap="flat" cmpd="sng">
              <a:solidFill>
                <a:schemeClr val="bg1"/>
              </a:solidFill>
              <a:prstDash val="solid"/>
              <a:round/>
              <a:headEnd type="none" w="med" len="med"/>
              <a:tailEnd type="none" w="med" len="med"/>
            </a:ln>
            <a:effectLst/>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solidFill>
                  <a:srgbClr val="FFFFFF"/>
                </a:solidFill>
              </a:endParaRPr>
            </a:p>
          </p:txBody>
        </p:sp>
        <p:sp>
          <p:nvSpPr>
            <p:cNvPr id="580" name="Freeform 579"/>
            <p:cNvSpPr>
              <a:spLocks/>
            </p:cNvSpPr>
            <p:nvPr/>
          </p:nvSpPr>
          <p:spPr bwMode="auto">
            <a:xfrm>
              <a:off x="3491158" y="4978231"/>
              <a:ext cx="216831" cy="196199"/>
            </a:xfrm>
            <a:custGeom>
              <a:avLst/>
              <a:gdLst>
                <a:gd name="T0" fmla="*/ 2147483647 w 168"/>
                <a:gd name="T1" fmla="*/ 0 h 156"/>
                <a:gd name="T2" fmla="*/ 0 w 168"/>
                <a:gd name="T3" fmla="*/ 2147483647 h 156"/>
                <a:gd name="T4" fmla="*/ 0 w 168"/>
                <a:gd name="T5" fmla="*/ 2147483647 h 156"/>
                <a:gd name="T6" fmla="*/ 2147483647 w 168"/>
                <a:gd name="T7" fmla="*/ 2147483647 h 156"/>
                <a:gd name="T8" fmla="*/ 2147483647 w 168"/>
                <a:gd name="T9" fmla="*/ 2147483647 h 156"/>
                <a:gd name="T10" fmla="*/ 2147483647 w 168"/>
                <a:gd name="T11" fmla="*/ 2147483647 h 156"/>
                <a:gd name="T12" fmla="*/ 2147483647 w 168"/>
                <a:gd name="T13" fmla="*/ 2147483647 h 156"/>
                <a:gd name="T14" fmla="*/ 2147483647 w 168"/>
                <a:gd name="T15" fmla="*/ 2147483647 h 156"/>
                <a:gd name="T16" fmla="*/ 2147483647 w 168"/>
                <a:gd name="T17" fmla="*/ 2147483647 h 156"/>
                <a:gd name="T18" fmla="*/ 2147483647 w 168"/>
                <a:gd name="T19" fmla="*/ 2147483647 h 156"/>
                <a:gd name="T20" fmla="*/ 2147483647 w 168"/>
                <a:gd name="T21" fmla="*/ 2147483647 h 156"/>
                <a:gd name="T22" fmla="*/ 2147483647 w 168"/>
                <a:gd name="T23" fmla="*/ 2147483647 h 156"/>
                <a:gd name="T24" fmla="*/ 2147483647 w 168"/>
                <a:gd name="T25" fmla="*/ 2147483647 h 156"/>
                <a:gd name="T26" fmla="*/ 2147483647 w 168"/>
                <a:gd name="T27" fmla="*/ 2147483647 h 156"/>
                <a:gd name="T28" fmla="*/ 2147483647 w 168"/>
                <a:gd name="T29" fmla="*/ 2147483647 h 156"/>
                <a:gd name="T30" fmla="*/ 2147483647 w 168"/>
                <a:gd name="T31" fmla="*/ 2147483647 h 156"/>
                <a:gd name="T32" fmla="*/ 2147483647 w 168"/>
                <a:gd name="T33" fmla="*/ 2147483647 h 156"/>
                <a:gd name="T34" fmla="*/ 2147483647 w 168"/>
                <a:gd name="T35" fmla="*/ 2147483647 h 156"/>
                <a:gd name="T36" fmla="*/ 2147483647 w 168"/>
                <a:gd name="T37" fmla="*/ 0 h 156"/>
                <a:gd name="T38" fmla="*/ 2147483647 w 168"/>
                <a:gd name="T39" fmla="*/ 0 h 15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0" t="0" r="r" b="b"/>
              <a:pathLst>
                <a:path w="168" h="156">
                  <a:moveTo>
                    <a:pt x="48" y="0"/>
                  </a:moveTo>
                  <a:lnTo>
                    <a:pt x="0" y="36"/>
                  </a:lnTo>
                  <a:lnTo>
                    <a:pt x="0" y="48"/>
                  </a:lnTo>
                  <a:lnTo>
                    <a:pt x="18" y="72"/>
                  </a:lnTo>
                  <a:lnTo>
                    <a:pt x="36" y="84"/>
                  </a:lnTo>
                  <a:lnTo>
                    <a:pt x="72" y="96"/>
                  </a:lnTo>
                  <a:lnTo>
                    <a:pt x="90" y="108"/>
                  </a:lnTo>
                  <a:lnTo>
                    <a:pt x="84" y="150"/>
                  </a:lnTo>
                  <a:lnTo>
                    <a:pt x="114" y="156"/>
                  </a:lnTo>
                  <a:lnTo>
                    <a:pt x="150" y="138"/>
                  </a:lnTo>
                  <a:lnTo>
                    <a:pt x="168" y="126"/>
                  </a:lnTo>
                  <a:lnTo>
                    <a:pt x="162" y="114"/>
                  </a:lnTo>
                  <a:lnTo>
                    <a:pt x="162" y="90"/>
                  </a:lnTo>
                  <a:lnTo>
                    <a:pt x="144" y="84"/>
                  </a:lnTo>
                  <a:lnTo>
                    <a:pt x="120" y="54"/>
                  </a:lnTo>
                  <a:lnTo>
                    <a:pt x="108" y="42"/>
                  </a:lnTo>
                  <a:lnTo>
                    <a:pt x="90" y="12"/>
                  </a:lnTo>
                  <a:lnTo>
                    <a:pt x="90" y="6"/>
                  </a:lnTo>
                  <a:lnTo>
                    <a:pt x="78" y="0"/>
                  </a:lnTo>
                  <a:lnTo>
                    <a:pt x="48" y="0"/>
                  </a:lnTo>
                  <a:close/>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solidFill>
                  <a:srgbClr val="FFFFFF"/>
                </a:solidFill>
              </a:endParaRPr>
            </a:p>
          </p:txBody>
        </p:sp>
        <p:sp>
          <p:nvSpPr>
            <p:cNvPr id="581" name="Freeform 580"/>
            <p:cNvSpPr>
              <a:spLocks/>
            </p:cNvSpPr>
            <p:nvPr/>
          </p:nvSpPr>
          <p:spPr bwMode="auto">
            <a:xfrm>
              <a:off x="3324232" y="4760418"/>
              <a:ext cx="289108" cy="300949"/>
            </a:xfrm>
            <a:custGeom>
              <a:avLst/>
              <a:gdLst>
                <a:gd name="T0" fmla="*/ 2147483647 w 10141"/>
                <a:gd name="T1" fmla="*/ 2147483647 h 10000"/>
                <a:gd name="T2" fmla="*/ 2147483647 w 10141"/>
                <a:gd name="T3" fmla="*/ 2147483647 h 10000"/>
                <a:gd name="T4" fmla="*/ 2147483647 w 10141"/>
                <a:gd name="T5" fmla="*/ 2147483647 h 10000"/>
                <a:gd name="T6" fmla="*/ 2147483647 w 10141"/>
                <a:gd name="T7" fmla="*/ 2147483647 h 10000"/>
                <a:gd name="T8" fmla="*/ 2147483647 w 10141"/>
                <a:gd name="T9" fmla="*/ 2147483647 h 10000"/>
                <a:gd name="T10" fmla="*/ 2147483647 w 10141"/>
                <a:gd name="T11" fmla="*/ 2147483647 h 10000"/>
                <a:gd name="T12" fmla="*/ 2147483647 w 10141"/>
                <a:gd name="T13" fmla="*/ 2147483647 h 10000"/>
                <a:gd name="T14" fmla="*/ 2147483647 w 10141"/>
                <a:gd name="T15" fmla="*/ 2147483647 h 10000"/>
                <a:gd name="T16" fmla="*/ 2147483647 w 10141"/>
                <a:gd name="T17" fmla="*/ 2147483647 h 10000"/>
                <a:gd name="T18" fmla="*/ 2147483647 w 10141"/>
                <a:gd name="T19" fmla="*/ 2147483647 h 10000"/>
                <a:gd name="T20" fmla="*/ 2147483647 w 10141"/>
                <a:gd name="T21" fmla="*/ 2147483647 h 10000"/>
                <a:gd name="T22" fmla="*/ 2147483647 w 10141"/>
                <a:gd name="T23" fmla="*/ 2147483647 h 10000"/>
                <a:gd name="T24" fmla="*/ 2147483647 w 10141"/>
                <a:gd name="T25" fmla="*/ 2147483647 h 10000"/>
                <a:gd name="T26" fmla="*/ 2147483647 w 10141"/>
                <a:gd name="T27" fmla="*/ 0 h 10000"/>
                <a:gd name="T28" fmla="*/ 2147483647 w 10141"/>
                <a:gd name="T29" fmla="*/ 2147483647 h 10000"/>
                <a:gd name="T30" fmla="*/ 2147483647 w 10141"/>
                <a:gd name="T31" fmla="*/ 2147483647 h 10000"/>
                <a:gd name="T32" fmla="*/ 2147483647 w 10141"/>
                <a:gd name="T33" fmla="*/ 2147483647 h 10000"/>
                <a:gd name="T34" fmla="*/ 2147483647 w 10141"/>
                <a:gd name="T35" fmla="*/ 2147483647 h 10000"/>
                <a:gd name="T36" fmla="*/ 2147483647 w 10141"/>
                <a:gd name="T37" fmla="*/ 2147483647 h 10000"/>
                <a:gd name="T38" fmla="*/ 2147483647 w 10141"/>
                <a:gd name="T39" fmla="*/ 2147483647 h 10000"/>
                <a:gd name="T40" fmla="*/ 2147483647 w 10141"/>
                <a:gd name="T41" fmla="*/ 2147483647 h 10000"/>
                <a:gd name="T42" fmla="*/ 2147483647 w 10141"/>
                <a:gd name="T43" fmla="*/ 2147483647 h 10000"/>
                <a:gd name="T44" fmla="*/ 2147483647 w 10141"/>
                <a:gd name="T45" fmla="*/ 2147483647 h 10000"/>
                <a:gd name="T46" fmla="*/ 2147483647 w 10141"/>
                <a:gd name="T47" fmla="*/ 2147483647 h 10000"/>
                <a:gd name="T48" fmla="*/ 2147483647 w 10141"/>
                <a:gd name="T49" fmla="*/ 2147483647 h 10000"/>
                <a:gd name="T50" fmla="*/ 2147483647 w 10141"/>
                <a:gd name="T51" fmla="*/ 2147483647 h 10000"/>
                <a:gd name="T52" fmla="*/ 2147483647 w 10141"/>
                <a:gd name="T53" fmla="*/ 2147483647 h 10000"/>
                <a:gd name="T54" fmla="*/ 2147483647 w 10141"/>
                <a:gd name="T55" fmla="*/ 2147483647 h 10000"/>
                <a:gd name="T56" fmla="*/ 2147483647 w 10141"/>
                <a:gd name="T57" fmla="*/ 2147483647 h 10000"/>
                <a:gd name="T58" fmla="*/ 2147483647 w 10141"/>
                <a:gd name="T59" fmla="*/ 2147483647 h 10000"/>
                <a:gd name="T60" fmla="*/ 2147483647 w 10141"/>
                <a:gd name="T61" fmla="*/ 2147483647 h 10000"/>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0" t="0" r="r" b="b"/>
              <a:pathLst>
                <a:path w="10141" h="10000">
                  <a:moveTo>
                    <a:pt x="6087" y="9512"/>
                  </a:moveTo>
                  <a:lnTo>
                    <a:pt x="6087" y="9024"/>
                  </a:lnTo>
                  <a:lnTo>
                    <a:pt x="8249" y="7561"/>
                  </a:lnTo>
                  <a:lnTo>
                    <a:pt x="9600" y="7561"/>
                  </a:lnTo>
                  <a:lnTo>
                    <a:pt x="10141" y="7805"/>
                  </a:lnTo>
                  <a:lnTo>
                    <a:pt x="10141" y="6098"/>
                  </a:lnTo>
                  <a:lnTo>
                    <a:pt x="10141" y="5122"/>
                  </a:lnTo>
                  <a:cubicBezTo>
                    <a:pt x="10141" y="5122"/>
                    <a:pt x="8790" y="4878"/>
                    <a:pt x="8519" y="4878"/>
                  </a:cubicBezTo>
                  <a:lnTo>
                    <a:pt x="7979" y="4146"/>
                  </a:lnTo>
                  <a:lnTo>
                    <a:pt x="7979" y="3171"/>
                  </a:lnTo>
                  <a:lnTo>
                    <a:pt x="6087" y="2439"/>
                  </a:lnTo>
                  <a:lnTo>
                    <a:pt x="4465" y="1707"/>
                  </a:lnTo>
                  <a:lnTo>
                    <a:pt x="4195" y="244"/>
                  </a:lnTo>
                  <a:lnTo>
                    <a:pt x="2573" y="0"/>
                  </a:lnTo>
                  <a:lnTo>
                    <a:pt x="1492" y="732"/>
                  </a:lnTo>
                  <a:lnTo>
                    <a:pt x="411" y="976"/>
                  </a:lnTo>
                  <a:cubicBezTo>
                    <a:pt x="591" y="1220"/>
                    <a:pt x="924" y="1260"/>
                    <a:pt x="952" y="1707"/>
                  </a:cubicBezTo>
                  <a:cubicBezTo>
                    <a:pt x="980" y="2154"/>
                    <a:pt x="691" y="3085"/>
                    <a:pt x="578" y="3659"/>
                  </a:cubicBezTo>
                  <a:cubicBezTo>
                    <a:pt x="465" y="4234"/>
                    <a:pt x="368" y="4765"/>
                    <a:pt x="272" y="5154"/>
                  </a:cubicBezTo>
                  <a:cubicBezTo>
                    <a:pt x="176" y="5543"/>
                    <a:pt x="-27" y="5787"/>
                    <a:pt x="2" y="5992"/>
                  </a:cubicBezTo>
                  <a:cubicBezTo>
                    <a:pt x="31" y="6197"/>
                    <a:pt x="243" y="6244"/>
                    <a:pt x="446" y="6383"/>
                  </a:cubicBezTo>
                  <a:cubicBezTo>
                    <a:pt x="649" y="6522"/>
                    <a:pt x="1138" y="6592"/>
                    <a:pt x="1222" y="6829"/>
                  </a:cubicBezTo>
                  <a:cubicBezTo>
                    <a:pt x="1306" y="7066"/>
                    <a:pt x="1042" y="7480"/>
                    <a:pt x="952" y="7805"/>
                  </a:cubicBezTo>
                  <a:lnTo>
                    <a:pt x="2033" y="9512"/>
                  </a:lnTo>
                  <a:lnTo>
                    <a:pt x="2303" y="10000"/>
                  </a:lnTo>
                  <a:lnTo>
                    <a:pt x="2844" y="9756"/>
                  </a:lnTo>
                  <a:lnTo>
                    <a:pt x="3384" y="9756"/>
                  </a:lnTo>
                  <a:lnTo>
                    <a:pt x="4736" y="10000"/>
                  </a:lnTo>
                  <a:lnTo>
                    <a:pt x="5006" y="9756"/>
                  </a:lnTo>
                  <a:lnTo>
                    <a:pt x="6087" y="9512"/>
                  </a:lnTo>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solidFill>
                  <a:srgbClr val="FFFFFF"/>
                </a:solidFill>
              </a:endParaRPr>
            </a:p>
          </p:txBody>
        </p:sp>
        <p:sp>
          <p:nvSpPr>
            <p:cNvPr id="582" name="Freeform 581"/>
            <p:cNvSpPr>
              <a:spLocks/>
            </p:cNvSpPr>
            <p:nvPr/>
          </p:nvSpPr>
          <p:spPr bwMode="auto">
            <a:xfrm>
              <a:off x="3527296" y="4304836"/>
              <a:ext cx="127346" cy="187886"/>
            </a:xfrm>
            <a:custGeom>
              <a:avLst/>
              <a:gdLst>
                <a:gd name="T0" fmla="*/ 2147483647 w 90"/>
                <a:gd name="T1" fmla="*/ 2147483647 h 138"/>
                <a:gd name="T2" fmla="*/ 2147483647 w 90"/>
                <a:gd name="T3" fmla="*/ 2147483647 h 138"/>
                <a:gd name="T4" fmla="*/ 2147483647 w 90"/>
                <a:gd name="T5" fmla="*/ 2147483647 h 138"/>
                <a:gd name="T6" fmla="*/ 2147483647 w 90"/>
                <a:gd name="T7" fmla="*/ 2147483647 h 138"/>
                <a:gd name="T8" fmla="*/ 2147483647 w 90"/>
                <a:gd name="T9" fmla="*/ 2147483647 h 138"/>
                <a:gd name="T10" fmla="*/ 2147483647 w 90"/>
                <a:gd name="T11" fmla="*/ 2147483647 h 138"/>
                <a:gd name="T12" fmla="*/ 2147483647 w 90"/>
                <a:gd name="T13" fmla="*/ 2147483647 h 138"/>
                <a:gd name="T14" fmla="*/ 2147483647 w 90"/>
                <a:gd name="T15" fmla="*/ 0 h 138"/>
                <a:gd name="T16" fmla="*/ 2147483647 w 90"/>
                <a:gd name="T17" fmla="*/ 2147483647 h 138"/>
                <a:gd name="T18" fmla="*/ 0 w 90"/>
                <a:gd name="T19" fmla="*/ 2147483647 h 138"/>
                <a:gd name="T20" fmla="*/ 2147483647 w 90"/>
                <a:gd name="T21" fmla="*/ 2147483647 h 138"/>
                <a:gd name="T22" fmla="*/ 2147483647 w 90"/>
                <a:gd name="T23" fmla="*/ 2147483647 h 138"/>
                <a:gd name="T24" fmla="*/ 2147483647 w 90"/>
                <a:gd name="T25" fmla="*/ 2147483647 h 138"/>
                <a:gd name="T26" fmla="*/ 2147483647 w 90"/>
                <a:gd name="T27" fmla="*/ 2147483647 h 138"/>
                <a:gd name="T28" fmla="*/ 2147483647 w 90"/>
                <a:gd name="T29" fmla="*/ 2147483647 h 138"/>
                <a:gd name="T30" fmla="*/ 2147483647 w 90"/>
                <a:gd name="T31" fmla="*/ 2147483647 h 138"/>
                <a:gd name="T32" fmla="*/ 2147483647 w 90"/>
                <a:gd name="T33" fmla="*/ 2147483647 h 138"/>
                <a:gd name="T34" fmla="*/ 2147483647 w 90"/>
                <a:gd name="T35" fmla="*/ 2147483647 h 138"/>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0" t="0" r="r" b="b"/>
              <a:pathLst>
                <a:path w="90" h="138">
                  <a:moveTo>
                    <a:pt x="90" y="126"/>
                  </a:moveTo>
                  <a:lnTo>
                    <a:pt x="78" y="102"/>
                  </a:lnTo>
                  <a:lnTo>
                    <a:pt x="66" y="78"/>
                  </a:lnTo>
                  <a:lnTo>
                    <a:pt x="84" y="60"/>
                  </a:lnTo>
                  <a:lnTo>
                    <a:pt x="90" y="42"/>
                  </a:lnTo>
                  <a:lnTo>
                    <a:pt x="66" y="36"/>
                  </a:lnTo>
                  <a:lnTo>
                    <a:pt x="60" y="18"/>
                  </a:lnTo>
                  <a:lnTo>
                    <a:pt x="36" y="0"/>
                  </a:lnTo>
                  <a:lnTo>
                    <a:pt x="12" y="24"/>
                  </a:lnTo>
                  <a:lnTo>
                    <a:pt x="0" y="42"/>
                  </a:lnTo>
                  <a:lnTo>
                    <a:pt x="6" y="60"/>
                  </a:lnTo>
                  <a:lnTo>
                    <a:pt x="18" y="66"/>
                  </a:lnTo>
                  <a:lnTo>
                    <a:pt x="30" y="84"/>
                  </a:lnTo>
                  <a:lnTo>
                    <a:pt x="24" y="120"/>
                  </a:lnTo>
                  <a:lnTo>
                    <a:pt x="42" y="138"/>
                  </a:lnTo>
                  <a:lnTo>
                    <a:pt x="60" y="132"/>
                  </a:lnTo>
                  <a:lnTo>
                    <a:pt x="90" y="126"/>
                  </a:lnTo>
                </a:path>
              </a:pathLst>
            </a:custGeom>
            <a:grpFill/>
            <a:ln w="4445" cap="flat" cmpd="sng">
              <a:solidFill>
                <a:schemeClr val="bg1"/>
              </a:solidFill>
              <a:prstDash val="solid"/>
              <a:round/>
              <a:headEnd type="none" w="med" len="med"/>
              <a:tailEnd type="none" w="med" len="med"/>
            </a:ln>
            <a:effectLst/>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solidFill>
                  <a:srgbClr val="FFFFFF"/>
                </a:solidFill>
              </a:endParaRPr>
            </a:p>
          </p:txBody>
        </p:sp>
        <p:sp>
          <p:nvSpPr>
            <p:cNvPr id="583" name="Freeform 582"/>
            <p:cNvSpPr>
              <a:spLocks/>
            </p:cNvSpPr>
            <p:nvPr/>
          </p:nvSpPr>
          <p:spPr bwMode="auto">
            <a:xfrm>
              <a:off x="3725198" y="4371344"/>
              <a:ext cx="82603" cy="98100"/>
            </a:xfrm>
            <a:custGeom>
              <a:avLst/>
              <a:gdLst>
                <a:gd name="T0" fmla="*/ 2147483647 w 60"/>
                <a:gd name="T1" fmla="*/ 2147483647 h 72"/>
                <a:gd name="T2" fmla="*/ 2147483647 w 60"/>
                <a:gd name="T3" fmla="*/ 2147483647 h 72"/>
                <a:gd name="T4" fmla="*/ 2147483647 w 60"/>
                <a:gd name="T5" fmla="*/ 2147483647 h 72"/>
                <a:gd name="T6" fmla="*/ 2147483647 w 60"/>
                <a:gd name="T7" fmla="*/ 2147483647 h 72"/>
                <a:gd name="T8" fmla="*/ 2147483647 w 60"/>
                <a:gd name="T9" fmla="*/ 2147483647 h 72"/>
                <a:gd name="T10" fmla="*/ 2147483647 w 60"/>
                <a:gd name="T11" fmla="*/ 0 h 72"/>
                <a:gd name="T12" fmla="*/ 2147483647 w 60"/>
                <a:gd name="T13" fmla="*/ 0 h 72"/>
                <a:gd name="T14" fmla="*/ 0 w 60"/>
                <a:gd name="T15" fmla="*/ 2147483647 h 72"/>
                <a:gd name="T16" fmla="*/ 2147483647 w 60"/>
                <a:gd name="T17" fmla="*/ 2147483647 h 7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60" h="72">
                  <a:moveTo>
                    <a:pt x="6" y="42"/>
                  </a:moveTo>
                  <a:lnTo>
                    <a:pt x="6" y="66"/>
                  </a:lnTo>
                  <a:lnTo>
                    <a:pt x="12" y="72"/>
                  </a:lnTo>
                  <a:lnTo>
                    <a:pt x="36" y="60"/>
                  </a:lnTo>
                  <a:lnTo>
                    <a:pt x="60" y="24"/>
                  </a:lnTo>
                  <a:lnTo>
                    <a:pt x="18" y="0"/>
                  </a:lnTo>
                  <a:lnTo>
                    <a:pt x="6" y="0"/>
                  </a:lnTo>
                  <a:lnTo>
                    <a:pt x="0" y="18"/>
                  </a:lnTo>
                  <a:lnTo>
                    <a:pt x="6" y="42"/>
                  </a:lnTo>
                  <a:close/>
                </a:path>
              </a:pathLst>
            </a:custGeom>
            <a:grpFill/>
            <a:ln w="4445" cap="flat" cmpd="sng">
              <a:solidFill>
                <a:schemeClr val="bg1"/>
              </a:solidFill>
              <a:prstDash val="solid"/>
              <a:round/>
              <a:headEnd type="none" w="med" len="med"/>
              <a:tailEnd type="none" w="med" len="med"/>
            </a:ln>
            <a:effectLst/>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solidFill>
                  <a:srgbClr val="FFFFFF"/>
                </a:solidFill>
              </a:endParaRPr>
            </a:p>
          </p:txBody>
        </p:sp>
        <p:sp>
          <p:nvSpPr>
            <p:cNvPr id="584" name="Freeform 583"/>
            <p:cNvSpPr>
              <a:spLocks/>
            </p:cNvSpPr>
            <p:nvPr/>
          </p:nvSpPr>
          <p:spPr bwMode="auto">
            <a:xfrm>
              <a:off x="3623665" y="4368019"/>
              <a:ext cx="104975" cy="114726"/>
            </a:xfrm>
            <a:custGeom>
              <a:avLst/>
              <a:gdLst>
                <a:gd name="T0" fmla="*/ 2147483647 w 72"/>
                <a:gd name="T1" fmla="*/ 2147483647 h 84"/>
                <a:gd name="T2" fmla="*/ 2147483647 w 72"/>
                <a:gd name="T3" fmla="*/ 2147483647 h 84"/>
                <a:gd name="T4" fmla="*/ 2147483647 w 72"/>
                <a:gd name="T5" fmla="*/ 2147483647 h 84"/>
                <a:gd name="T6" fmla="*/ 2147483647 w 72"/>
                <a:gd name="T7" fmla="*/ 2147483647 h 84"/>
                <a:gd name="T8" fmla="*/ 2147483647 w 72"/>
                <a:gd name="T9" fmla="*/ 2147483647 h 84"/>
                <a:gd name="T10" fmla="*/ 2147483647 w 72"/>
                <a:gd name="T11" fmla="*/ 0 h 84"/>
                <a:gd name="T12" fmla="*/ 2147483647 w 72"/>
                <a:gd name="T13" fmla="*/ 2147483647 h 84"/>
                <a:gd name="T14" fmla="*/ 0 w 72"/>
                <a:gd name="T15" fmla="*/ 2147483647 h 84"/>
                <a:gd name="T16" fmla="*/ 2147483647 w 72"/>
                <a:gd name="T17" fmla="*/ 2147483647 h 84"/>
                <a:gd name="T18" fmla="*/ 2147483647 w 72"/>
                <a:gd name="T19" fmla="*/ 2147483647 h 84"/>
                <a:gd name="T20" fmla="*/ 2147483647 w 72"/>
                <a:gd name="T21" fmla="*/ 2147483647 h 84"/>
                <a:gd name="T22" fmla="*/ 2147483647 w 72"/>
                <a:gd name="T23" fmla="*/ 2147483647 h 84"/>
                <a:gd name="T24" fmla="*/ 2147483647 w 72"/>
                <a:gd name="T25" fmla="*/ 2147483647 h 84"/>
                <a:gd name="T26" fmla="*/ 2147483647 w 72"/>
                <a:gd name="T27" fmla="*/ 2147483647 h 84"/>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72" h="84">
                  <a:moveTo>
                    <a:pt x="72" y="78"/>
                  </a:moveTo>
                  <a:lnTo>
                    <a:pt x="72" y="54"/>
                  </a:lnTo>
                  <a:lnTo>
                    <a:pt x="66" y="30"/>
                  </a:lnTo>
                  <a:lnTo>
                    <a:pt x="72" y="12"/>
                  </a:lnTo>
                  <a:lnTo>
                    <a:pt x="24" y="6"/>
                  </a:lnTo>
                  <a:lnTo>
                    <a:pt x="24" y="0"/>
                  </a:lnTo>
                  <a:lnTo>
                    <a:pt x="18" y="18"/>
                  </a:lnTo>
                  <a:lnTo>
                    <a:pt x="0" y="36"/>
                  </a:lnTo>
                  <a:lnTo>
                    <a:pt x="12" y="60"/>
                  </a:lnTo>
                  <a:lnTo>
                    <a:pt x="24" y="84"/>
                  </a:lnTo>
                  <a:lnTo>
                    <a:pt x="30" y="84"/>
                  </a:lnTo>
                  <a:lnTo>
                    <a:pt x="42" y="78"/>
                  </a:lnTo>
                  <a:lnTo>
                    <a:pt x="72" y="78"/>
                  </a:lnTo>
                </a:path>
              </a:pathLst>
            </a:custGeom>
            <a:grpFill/>
            <a:ln w="4445" cap="flat" cmpd="sng">
              <a:solidFill>
                <a:schemeClr val="bg1"/>
              </a:solidFill>
              <a:prstDash val="solid"/>
              <a:round/>
              <a:headEnd type="none" w="med" len="med"/>
              <a:tailEnd type="none" w="med" len="med"/>
            </a:ln>
            <a:effectLst/>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solidFill>
                  <a:srgbClr val="FFFFFF"/>
                </a:solidFill>
              </a:endParaRPr>
            </a:p>
          </p:txBody>
        </p:sp>
        <p:sp>
          <p:nvSpPr>
            <p:cNvPr id="585" name="Freeform 584"/>
            <p:cNvSpPr>
              <a:spLocks/>
            </p:cNvSpPr>
            <p:nvPr/>
          </p:nvSpPr>
          <p:spPr bwMode="auto">
            <a:xfrm>
              <a:off x="3229584" y="4216712"/>
              <a:ext cx="361385" cy="294299"/>
            </a:xfrm>
            <a:custGeom>
              <a:avLst/>
              <a:gdLst>
                <a:gd name="T0" fmla="*/ 2147483647 w 43"/>
                <a:gd name="T1" fmla="*/ 2147483647 h 36"/>
                <a:gd name="T2" fmla="*/ 2147483647 w 43"/>
                <a:gd name="T3" fmla="*/ 2147483647 h 36"/>
                <a:gd name="T4" fmla="*/ 2147483647 w 43"/>
                <a:gd name="T5" fmla="*/ 2147483647 h 36"/>
                <a:gd name="T6" fmla="*/ 2147483647 w 43"/>
                <a:gd name="T7" fmla="*/ 2147483647 h 36"/>
                <a:gd name="T8" fmla="*/ 2147483647 w 43"/>
                <a:gd name="T9" fmla="*/ 2147483647 h 36"/>
                <a:gd name="T10" fmla="*/ 2147483647 w 43"/>
                <a:gd name="T11" fmla="*/ 2147483647 h 36"/>
                <a:gd name="T12" fmla="*/ 2147483647 w 43"/>
                <a:gd name="T13" fmla="*/ 2147483647 h 36"/>
                <a:gd name="T14" fmla="*/ 2147483647 w 43"/>
                <a:gd name="T15" fmla="*/ 2147483647 h 36"/>
                <a:gd name="T16" fmla="*/ 2147483647 w 43"/>
                <a:gd name="T17" fmla="*/ 2147483647 h 36"/>
                <a:gd name="T18" fmla="*/ 2147483647 w 43"/>
                <a:gd name="T19" fmla="*/ 2147483647 h 36"/>
                <a:gd name="T20" fmla="*/ 2147483647 w 43"/>
                <a:gd name="T21" fmla="*/ 2147483647 h 36"/>
                <a:gd name="T22" fmla="*/ 2147483647 w 43"/>
                <a:gd name="T23" fmla="*/ 2147483647 h 36"/>
                <a:gd name="T24" fmla="*/ 2147483647 w 43"/>
                <a:gd name="T25" fmla="*/ 2147483647 h 36"/>
                <a:gd name="T26" fmla="*/ 2147483647 w 43"/>
                <a:gd name="T27" fmla="*/ 0 h 36"/>
                <a:gd name="T28" fmla="*/ 2147483647 w 43"/>
                <a:gd name="T29" fmla="*/ 2147483647 h 36"/>
                <a:gd name="T30" fmla="*/ 0 w 43"/>
                <a:gd name="T31" fmla="*/ 2147483647 h 36"/>
                <a:gd name="T32" fmla="*/ 2147483647 w 43"/>
                <a:gd name="T33" fmla="*/ 2147483647 h 36"/>
                <a:gd name="T34" fmla="*/ 2147483647 w 43"/>
                <a:gd name="T35" fmla="*/ 2147483647 h 36"/>
                <a:gd name="T36" fmla="*/ 2147483647 w 43"/>
                <a:gd name="T37" fmla="*/ 2147483647 h 36"/>
                <a:gd name="T38" fmla="*/ 2147483647 w 43"/>
                <a:gd name="T39" fmla="*/ 2147483647 h 36"/>
                <a:gd name="T40" fmla="*/ 2147483647 w 43"/>
                <a:gd name="T41" fmla="*/ 2147483647 h 36"/>
                <a:gd name="T42" fmla="*/ 2147483647 w 43"/>
                <a:gd name="T43" fmla="*/ 2147483647 h 36"/>
                <a:gd name="T44" fmla="*/ 2147483647 w 43"/>
                <a:gd name="T45" fmla="*/ 2147483647 h 36"/>
                <a:gd name="T46" fmla="*/ 2147483647 w 43"/>
                <a:gd name="T47" fmla="*/ 2147483647 h 36"/>
                <a:gd name="T48" fmla="*/ 2147483647 w 43"/>
                <a:gd name="T49" fmla="*/ 2147483647 h 36"/>
                <a:gd name="T50" fmla="*/ 2147483647 w 43"/>
                <a:gd name="T51" fmla="*/ 2147483647 h 36"/>
                <a:gd name="T52" fmla="*/ 2147483647 w 43"/>
                <a:gd name="T53" fmla="*/ 2147483647 h 36"/>
                <a:gd name="T54" fmla="*/ 2147483647 w 43"/>
                <a:gd name="T55" fmla="*/ 2147483647 h 36"/>
                <a:gd name="T56" fmla="*/ 2147483647 w 43"/>
                <a:gd name="T57" fmla="*/ 2147483647 h 36"/>
                <a:gd name="T58" fmla="*/ 2147483647 w 43"/>
                <a:gd name="T59" fmla="*/ 2147483647 h 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0" t="0" r="r" b="b"/>
              <a:pathLst>
                <a:path w="43" h="36">
                  <a:moveTo>
                    <a:pt x="38" y="21"/>
                  </a:moveTo>
                  <a:cubicBezTo>
                    <a:pt x="37" y="18"/>
                    <a:pt x="37" y="18"/>
                    <a:pt x="37" y="18"/>
                  </a:cubicBezTo>
                  <a:cubicBezTo>
                    <a:pt x="39" y="15"/>
                    <a:pt x="39" y="15"/>
                    <a:pt x="39" y="15"/>
                  </a:cubicBezTo>
                  <a:cubicBezTo>
                    <a:pt x="43" y="11"/>
                    <a:pt x="43" y="11"/>
                    <a:pt x="43" y="11"/>
                  </a:cubicBezTo>
                  <a:cubicBezTo>
                    <a:pt x="42" y="11"/>
                    <a:pt x="42" y="11"/>
                    <a:pt x="42" y="11"/>
                  </a:cubicBezTo>
                  <a:cubicBezTo>
                    <a:pt x="39" y="10"/>
                    <a:pt x="39" y="10"/>
                    <a:pt x="39" y="10"/>
                  </a:cubicBezTo>
                  <a:cubicBezTo>
                    <a:pt x="38" y="8"/>
                    <a:pt x="38" y="8"/>
                    <a:pt x="38" y="8"/>
                  </a:cubicBezTo>
                  <a:cubicBezTo>
                    <a:pt x="32" y="5"/>
                    <a:pt x="32" y="5"/>
                    <a:pt x="32" y="5"/>
                  </a:cubicBezTo>
                  <a:cubicBezTo>
                    <a:pt x="22" y="6"/>
                    <a:pt x="22" y="6"/>
                    <a:pt x="22" y="6"/>
                  </a:cubicBezTo>
                  <a:cubicBezTo>
                    <a:pt x="17" y="5"/>
                    <a:pt x="17" y="5"/>
                    <a:pt x="17" y="5"/>
                  </a:cubicBezTo>
                  <a:cubicBezTo>
                    <a:pt x="16" y="3"/>
                    <a:pt x="16" y="3"/>
                    <a:pt x="16" y="3"/>
                  </a:cubicBezTo>
                  <a:cubicBezTo>
                    <a:pt x="11" y="2"/>
                    <a:pt x="11" y="2"/>
                    <a:pt x="11" y="2"/>
                  </a:cubicBezTo>
                  <a:cubicBezTo>
                    <a:pt x="11" y="2"/>
                    <a:pt x="7" y="3"/>
                    <a:pt x="6" y="3"/>
                  </a:cubicBezTo>
                  <a:cubicBezTo>
                    <a:pt x="5" y="3"/>
                    <a:pt x="5" y="1"/>
                    <a:pt x="5" y="0"/>
                  </a:cubicBezTo>
                  <a:cubicBezTo>
                    <a:pt x="1" y="2"/>
                    <a:pt x="1" y="2"/>
                    <a:pt x="1" y="2"/>
                  </a:cubicBezTo>
                  <a:cubicBezTo>
                    <a:pt x="0" y="10"/>
                    <a:pt x="0" y="10"/>
                    <a:pt x="0" y="10"/>
                  </a:cubicBezTo>
                  <a:cubicBezTo>
                    <a:pt x="2" y="15"/>
                    <a:pt x="2" y="15"/>
                    <a:pt x="2" y="15"/>
                  </a:cubicBezTo>
                  <a:cubicBezTo>
                    <a:pt x="12" y="19"/>
                    <a:pt x="12" y="19"/>
                    <a:pt x="12" y="19"/>
                  </a:cubicBezTo>
                  <a:cubicBezTo>
                    <a:pt x="17" y="20"/>
                    <a:pt x="17" y="20"/>
                    <a:pt x="17" y="20"/>
                  </a:cubicBezTo>
                  <a:cubicBezTo>
                    <a:pt x="16" y="22"/>
                    <a:pt x="16" y="22"/>
                    <a:pt x="16" y="22"/>
                  </a:cubicBezTo>
                  <a:cubicBezTo>
                    <a:pt x="18" y="26"/>
                    <a:pt x="18" y="26"/>
                    <a:pt x="18" y="26"/>
                  </a:cubicBezTo>
                  <a:cubicBezTo>
                    <a:pt x="18" y="33"/>
                    <a:pt x="18" y="33"/>
                    <a:pt x="18" y="33"/>
                  </a:cubicBezTo>
                  <a:cubicBezTo>
                    <a:pt x="18" y="33"/>
                    <a:pt x="18" y="33"/>
                    <a:pt x="18" y="33"/>
                  </a:cubicBezTo>
                  <a:cubicBezTo>
                    <a:pt x="21" y="36"/>
                    <a:pt x="21" y="36"/>
                    <a:pt x="21" y="36"/>
                  </a:cubicBezTo>
                  <a:cubicBezTo>
                    <a:pt x="30" y="33"/>
                    <a:pt x="30" y="33"/>
                    <a:pt x="30" y="33"/>
                  </a:cubicBezTo>
                  <a:cubicBezTo>
                    <a:pt x="29" y="30"/>
                    <a:pt x="29" y="30"/>
                    <a:pt x="29" y="30"/>
                  </a:cubicBezTo>
                  <a:cubicBezTo>
                    <a:pt x="26" y="25"/>
                    <a:pt x="26" y="25"/>
                    <a:pt x="26" y="25"/>
                  </a:cubicBezTo>
                  <a:cubicBezTo>
                    <a:pt x="34" y="25"/>
                    <a:pt x="34" y="25"/>
                    <a:pt x="34" y="25"/>
                  </a:cubicBezTo>
                  <a:cubicBezTo>
                    <a:pt x="39" y="23"/>
                    <a:pt x="39" y="23"/>
                    <a:pt x="39" y="23"/>
                  </a:cubicBezTo>
                  <a:cubicBezTo>
                    <a:pt x="38" y="21"/>
                    <a:pt x="38" y="21"/>
                    <a:pt x="38" y="21"/>
                  </a:cubicBezTo>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solidFill>
                  <a:srgbClr val="FFFFFF"/>
                </a:solidFill>
              </a:endParaRPr>
            </a:p>
          </p:txBody>
        </p:sp>
        <p:sp>
          <p:nvSpPr>
            <p:cNvPr id="586" name="Freeform 585"/>
            <p:cNvSpPr>
              <a:spLocks/>
            </p:cNvSpPr>
            <p:nvPr/>
          </p:nvSpPr>
          <p:spPr bwMode="auto">
            <a:xfrm>
              <a:off x="3024799" y="4477758"/>
              <a:ext cx="146275" cy="156295"/>
            </a:xfrm>
            <a:custGeom>
              <a:avLst/>
              <a:gdLst>
                <a:gd name="T0" fmla="*/ 2147483647 w 102"/>
                <a:gd name="T1" fmla="*/ 2147483647 h 114"/>
                <a:gd name="T2" fmla="*/ 2147483647 w 102"/>
                <a:gd name="T3" fmla="*/ 2147483647 h 114"/>
                <a:gd name="T4" fmla="*/ 2147483647 w 102"/>
                <a:gd name="T5" fmla="*/ 2147483647 h 114"/>
                <a:gd name="T6" fmla="*/ 2147483647 w 102"/>
                <a:gd name="T7" fmla="*/ 2147483647 h 114"/>
                <a:gd name="T8" fmla="*/ 2147483647 w 102"/>
                <a:gd name="T9" fmla="*/ 2147483647 h 114"/>
                <a:gd name="T10" fmla="*/ 2147483647 w 102"/>
                <a:gd name="T11" fmla="*/ 2147483647 h 114"/>
                <a:gd name="T12" fmla="*/ 2147483647 w 102"/>
                <a:gd name="T13" fmla="*/ 0 h 114"/>
                <a:gd name="T14" fmla="*/ 2147483647 w 102"/>
                <a:gd name="T15" fmla="*/ 2147483647 h 114"/>
                <a:gd name="T16" fmla="*/ 0 w 102"/>
                <a:gd name="T17" fmla="*/ 2147483647 h 114"/>
                <a:gd name="T18" fmla="*/ 2147483647 w 102"/>
                <a:gd name="T19" fmla="*/ 2147483647 h 114"/>
                <a:gd name="T20" fmla="*/ 0 w 102"/>
                <a:gd name="T21" fmla="*/ 2147483647 h 114"/>
                <a:gd name="T22" fmla="*/ 2147483647 w 102"/>
                <a:gd name="T23" fmla="*/ 2147483647 h 114"/>
                <a:gd name="T24" fmla="*/ 2147483647 w 102"/>
                <a:gd name="T25" fmla="*/ 2147483647 h 11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02" h="114">
                  <a:moveTo>
                    <a:pt x="24" y="114"/>
                  </a:moveTo>
                  <a:lnTo>
                    <a:pt x="48" y="90"/>
                  </a:lnTo>
                  <a:lnTo>
                    <a:pt x="66" y="84"/>
                  </a:lnTo>
                  <a:lnTo>
                    <a:pt x="90" y="60"/>
                  </a:lnTo>
                  <a:lnTo>
                    <a:pt x="102" y="36"/>
                  </a:lnTo>
                  <a:lnTo>
                    <a:pt x="78" y="18"/>
                  </a:lnTo>
                  <a:lnTo>
                    <a:pt x="30" y="0"/>
                  </a:lnTo>
                  <a:lnTo>
                    <a:pt x="24" y="12"/>
                  </a:lnTo>
                  <a:lnTo>
                    <a:pt x="0" y="66"/>
                  </a:lnTo>
                  <a:lnTo>
                    <a:pt x="12" y="90"/>
                  </a:lnTo>
                  <a:lnTo>
                    <a:pt x="0" y="96"/>
                  </a:lnTo>
                  <a:lnTo>
                    <a:pt x="6" y="108"/>
                  </a:lnTo>
                  <a:lnTo>
                    <a:pt x="24" y="114"/>
                  </a:lnTo>
                  <a:close/>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solidFill>
                  <a:srgbClr val="FFFFFF"/>
                </a:solidFill>
              </a:endParaRPr>
            </a:p>
          </p:txBody>
        </p:sp>
        <p:sp>
          <p:nvSpPr>
            <p:cNvPr id="587" name="Freeform 586"/>
            <p:cNvSpPr>
              <a:spLocks/>
            </p:cNvSpPr>
            <p:nvPr/>
          </p:nvSpPr>
          <p:spPr bwMode="auto">
            <a:xfrm>
              <a:off x="5590634" y="2738568"/>
              <a:ext cx="53347" cy="101424"/>
            </a:xfrm>
            <a:custGeom>
              <a:avLst/>
              <a:gdLst>
                <a:gd name="T0" fmla="*/ 1 w 429209"/>
                <a:gd name="T1" fmla="*/ 16 h 839755"/>
                <a:gd name="T2" fmla="*/ 1 w 429209"/>
                <a:gd name="T3" fmla="*/ 11 h 839755"/>
                <a:gd name="T4" fmla="*/ 0 w 429209"/>
                <a:gd name="T5" fmla="*/ 11 h 839755"/>
                <a:gd name="T6" fmla="*/ 2 w 429209"/>
                <a:gd name="T7" fmla="*/ 3 h 839755"/>
                <a:gd name="T8" fmla="*/ 5 w 429209"/>
                <a:gd name="T9" fmla="*/ 3 h 839755"/>
                <a:gd name="T10" fmla="*/ 8 w 429209"/>
                <a:gd name="T11" fmla="*/ 0 h 839755"/>
                <a:gd name="T12" fmla="*/ 8 w 429209"/>
                <a:gd name="T13" fmla="*/ 5 h 839755"/>
                <a:gd name="T14" fmla="*/ 8 w 429209"/>
                <a:gd name="T15" fmla="*/ 8 h 839755"/>
                <a:gd name="T16" fmla="*/ 4 w 429209"/>
                <a:gd name="T17" fmla="*/ 13 h 839755"/>
                <a:gd name="T18" fmla="*/ 4 w 429209"/>
                <a:gd name="T19" fmla="*/ 17 h 839755"/>
                <a:gd name="T20" fmla="*/ 2 w 429209"/>
                <a:gd name="T21" fmla="*/ 16 h 839755"/>
                <a:gd name="T22" fmla="*/ 1 w 429209"/>
                <a:gd name="T23" fmla="*/ 16 h 83975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429209" h="839755">
                  <a:moveTo>
                    <a:pt x="53214" y="797282"/>
                  </a:moveTo>
                  <a:cubicBezTo>
                    <a:pt x="54137" y="718133"/>
                    <a:pt x="55061" y="638985"/>
                    <a:pt x="55984" y="559836"/>
                  </a:cubicBezTo>
                  <a:lnTo>
                    <a:pt x="0" y="522514"/>
                  </a:lnTo>
                  <a:lnTo>
                    <a:pt x="111968" y="130628"/>
                  </a:lnTo>
                  <a:lnTo>
                    <a:pt x="261258" y="130628"/>
                  </a:lnTo>
                  <a:lnTo>
                    <a:pt x="391886" y="0"/>
                  </a:lnTo>
                  <a:lnTo>
                    <a:pt x="410547" y="261257"/>
                  </a:lnTo>
                  <a:lnTo>
                    <a:pt x="429209" y="410547"/>
                  </a:lnTo>
                  <a:lnTo>
                    <a:pt x="223935" y="634481"/>
                  </a:lnTo>
                  <a:lnTo>
                    <a:pt x="223935" y="839755"/>
                  </a:lnTo>
                  <a:lnTo>
                    <a:pt x="111968" y="783771"/>
                  </a:lnTo>
                  <a:lnTo>
                    <a:pt x="53214" y="797282"/>
                  </a:lnTo>
                  <a:close/>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solidFill>
                  <a:srgbClr val="FFFFFF"/>
                </a:solidFill>
              </a:endParaRPr>
            </a:p>
          </p:txBody>
        </p:sp>
        <p:sp>
          <p:nvSpPr>
            <p:cNvPr id="588" name="Freeform 587"/>
            <p:cNvSpPr>
              <a:spLocks/>
            </p:cNvSpPr>
            <p:nvPr/>
          </p:nvSpPr>
          <p:spPr bwMode="auto">
            <a:xfrm>
              <a:off x="6958735" y="3456857"/>
              <a:ext cx="474964" cy="437291"/>
            </a:xfrm>
            <a:custGeom>
              <a:avLst/>
              <a:gdLst>
                <a:gd name="T0" fmla="*/ 466397904 w 10944"/>
                <a:gd name="T1" fmla="*/ 611944579 h 10652"/>
                <a:gd name="T2" fmla="*/ 517357383 w 10944"/>
                <a:gd name="T3" fmla="*/ 582817865 h 10652"/>
                <a:gd name="T4" fmla="*/ 462547877 w 10944"/>
                <a:gd name="T5" fmla="*/ 488039035 h 10652"/>
                <a:gd name="T6" fmla="*/ 473072204 w 10944"/>
                <a:gd name="T7" fmla="*/ 451330707 h 10652"/>
                <a:gd name="T8" fmla="*/ 492840160 w 10944"/>
                <a:gd name="T9" fmla="*/ 428221700 h 10652"/>
                <a:gd name="T10" fmla="*/ 543863776 w 10944"/>
                <a:gd name="T11" fmla="*/ 423588226 h 10652"/>
                <a:gd name="T12" fmla="*/ 607658881 w 10944"/>
                <a:gd name="T13" fmla="*/ 305580529 h 10652"/>
                <a:gd name="T14" fmla="*/ 642894364 w 10944"/>
                <a:gd name="T15" fmla="*/ 229636695 h 10652"/>
                <a:gd name="T16" fmla="*/ 664587393 w 10944"/>
                <a:gd name="T17" fmla="*/ 152068986 h 10652"/>
                <a:gd name="T18" fmla="*/ 623382877 w 10944"/>
                <a:gd name="T19" fmla="*/ 124868816 h 10652"/>
                <a:gd name="T20" fmla="*/ 628260338 w 10944"/>
                <a:gd name="T21" fmla="*/ 67939730 h 10652"/>
                <a:gd name="T22" fmla="*/ 699372476 w 10944"/>
                <a:gd name="T23" fmla="*/ 50969780 h 10652"/>
                <a:gd name="T24" fmla="*/ 686216285 w 10944"/>
                <a:gd name="T25" fmla="*/ 28103512 h 10652"/>
                <a:gd name="T26" fmla="*/ 656821561 w 10944"/>
                <a:gd name="T27" fmla="*/ 10771002 h 10652"/>
                <a:gd name="T28" fmla="*/ 619082409 w 10944"/>
                <a:gd name="T29" fmla="*/ 59930 h 10652"/>
                <a:gd name="T30" fmla="*/ 538858041 w 10944"/>
                <a:gd name="T31" fmla="*/ 14261453 h 10652"/>
                <a:gd name="T32" fmla="*/ 499836628 w 10944"/>
                <a:gd name="T33" fmla="*/ 15826966 h 10652"/>
                <a:gd name="T34" fmla="*/ 454782044 w 10944"/>
                <a:gd name="T35" fmla="*/ 34482211 h 10652"/>
                <a:gd name="T36" fmla="*/ 444961383 w 10944"/>
                <a:gd name="T37" fmla="*/ 97668646 h 10652"/>
                <a:gd name="T38" fmla="*/ 444961383 w 10944"/>
                <a:gd name="T39" fmla="*/ 124868816 h 10652"/>
                <a:gd name="T40" fmla="*/ 431162420 w 10944"/>
                <a:gd name="T41" fmla="*/ 138468137 h 10652"/>
                <a:gd name="T42" fmla="*/ 415566658 w 10944"/>
                <a:gd name="T43" fmla="*/ 185586397 h 10652"/>
                <a:gd name="T44" fmla="*/ 335085862 w 10944"/>
                <a:gd name="T45" fmla="*/ 220309818 h 10652"/>
                <a:gd name="T46" fmla="*/ 293945443 w 10944"/>
                <a:gd name="T47" fmla="*/ 247509987 h 10652"/>
                <a:gd name="T48" fmla="*/ 252678431 w 10944"/>
                <a:gd name="T49" fmla="*/ 301609187 h 10652"/>
                <a:gd name="T50" fmla="*/ 170399193 w 10944"/>
                <a:gd name="T51" fmla="*/ 315630998 h 10652"/>
                <a:gd name="T52" fmla="*/ 91072464 w 10944"/>
                <a:gd name="T53" fmla="*/ 376711138 h 10652"/>
                <a:gd name="T54" fmla="*/ 10846495 w 10944"/>
                <a:gd name="T55" fmla="*/ 372979477 h 10652"/>
                <a:gd name="T56" fmla="*/ 44990446 w 10944"/>
                <a:gd name="T57" fmla="*/ 421723141 h 10652"/>
                <a:gd name="T58" fmla="*/ 85423996 w 10944"/>
                <a:gd name="T59" fmla="*/ 440739456 h 10652"/>
                <a:gd name="T60" fmla="*/ 86515528 w 10944"/>
                <a:gd name="T61" fmla="*/ 460296554 h 10652"/>
                <a:gd name="T62" fmla="*/ 88055899 w 10944"/>
                <a:gd name="T63" fmla="*/ 479133079 h 10652"/>
                <a:gd name="T64" fmla="*/ 65014870 w 10944"/>
                <a:gd name="T65" fmla="*/ 489483159 h 10652"/>
                <a:gd name="T66" fmla="*/ 20665555 w 10944"/>
                <a:gd name="T67" fmla="*/ 524205012 h 10652"/>
                <a:gd name="T68" fmla="*/ 30035855 w 10944"/>
                <a:gd name="T69" fmla="*/ 552488275 h 10652"/>
                <a:gd name="T70" fmla="*/ 392783739 w 10944"/>
                <a:gd name="T71" fmla="*/ 641009795 h 10652"/>
                <a:gd name="T72" fmla="*/ 409535130 w 10944"/>
                <a:gd name="T73" fmla="*/ 632103879 h 10652"/>
                <a:gd name="T74" fmla="*/ 466397904 w 10944"/>
                <a:gd name="T75" fmla="*/ 611944579 h 10652"/>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0" t="0" r="r" b="b"/>
              <a:pathLst>
                <a:path w="10944" h="10652">
                  <a:moveTo>
                    <a:pt x="7267" y="10169"/>
                  </a:moveTo>
                  <a:cubicBezTo>
                    <a:pt x="7552" y="10018"/>
                    <a:pt x="8071" y="10028"/>
                    <a:pt x="8061" y="9685"/>
                  </a:cubicBezTo>
                  <a:cubicBezTo>
                    <a:pt x="8051" y="9342"/>
                    <a:pt x="7322" y="8474"/>
                    <a:pt x="7207" y="8110"/>
                  </a:cubicBezTo>
                  <a:cubicBezTo>
                    <a:pt x="7092" y="7746"/>
                    <a:pt x="7292" y="7666"/>
                    <a:pt x="7371" y="7500"/>
                  </a:cubicBezTo>
                  <a:cubicBezTo>
                    <a:pt x="7450" y="7334"/>
                    <a:pt x="7495" y="7193"/>
                    <a:pt x="7679" y="7116"/>
                  </a:cubicBezTo>
                  <a:cubicBezTo>
                    <a:pt x="7863" y="7039"/>
                    <a:pt x="8176" y="7379"/>
                    <a:pt x="8474" y="7039"/>
                  </a:cubicBezTo>
                  <a:cubicBezTo>
                    <a:pt x="8772" y="6699"/>
                    <a:pt x="9211" y="5615"/>
                    <a:pt x="9468" y="5078"/>
                  </a:cubicBezTo>
                  <a:cubicBezTo>
                    <a:pt x="9725" y="4541"/>
                    <a:pt x="9869" y="4241"/>
                    <a:pt x="10017" y="3816"/>
                  </a:cubicBezTo>
                  <a:cubicBezTo>
                    <a:pt x="10165" y="3391"/>
                    <a:pt x="10406" y="2817"/>
                    <a:pt x="10355" y="2527"/>
                  </a:cubicBezTo>
                  <a:cubicBezTo>
                    <a:pt x="10304" y="2237"/>
                    <a:pt x="9687" y="2325"/>
                    <a:pt x="9713" y="2075"/>
                  </a:cubicBezTo>
                  <a:cubicBezTo>
                    <a:pt x="9740" y="1811"/>
                    <a:pt x="9649" y="1164"/>
                    <a:pt x="9789" y="1129"/>
                  </a:cubicBezTo>
                  <a:cubicBezTo>
                    <a:pt x="10290" y="1004"/>
                    <a:pt x="10747" y="957"/>
                    <a:pt x="10897" y="847"/>
                  </a:cubicBezTo>
                  <a:cubicBezTo>
                    <a:pt x="11047" y="737"/>
                    <a:pt x="10802" y="578"/>
                    <a:pt x="10692" y="467"/>
                  </a:cubicBezTo>
                  <a:cubicBezTo>
                    <a:pt x="10582" y="356"/>
                    <a:pt x="10409" y="257"/>
                    <a:pt x="10234" y="179"/>
                  </a:cubicBezTo>
                  <a:cubicBezTo>
                    <a:pt x="10060" y="102"/>
                    <a:pt x="9954" y="-9"/>
                    <a:pt x="9646" y="1"/>
                  </a:cubicBezTo>
                  <a:cubicBezTo>
                    <a:pt x="9341" y="11"/>
                    <a:pt x="8705" y="193"/>
                    <a:pt x="8396" y="237"/>
                  </a:cubicBezTo>
                  <a:cubicBezTo>
                    <a:pt x="8087" y="279"/>
                    <a:pt x="8007" y="208"/>
                    <a:pt x="7788" y="263"/>
                  </a:cubicBezTo>
                  <a:cubicBezTo>
                    <a:pt x="7570" y="320"/>
                    <a:pt x="7301" y="573"/>
                    <a:pt x="7086" y="573"/>
                  </a:cubicBezTo>
                  <a:cubicBezTo>
                    <a:pt x="7035" y="922"/>
                    <a:pt x="6959" y="1372"/>
                    <a:pt x="6933" y="1623"/>
                  </a:cubicBezTo>
                  <a:cubicBezTo>
                    <a:pt x="6907" y="1873"/>
                    <a:pt x="6933" y="1924"/>
                    <a:pt x="6933" y="2075"/>
                  </a:cubicBezTo>
                  <a:cubicBezTo>
                    <a:pt x="6861" y="2150"/>
                    <a:pt x="6794" y="2133"/>
                    <a:pt x="6718" y="2301"/>
                  </a:cubicBezTo>
                  <a:cubicBezTo>
                    <a:pt x="6642" y="2469"/>
                    <a:pt x="6556" y="2823"/>
                    <a:pt x="6475" y="3084"/>
                  </a:cubicBezTo>
                  <a:cubicBezTo>
                    <a:pt x="6475" y="3084"/>
                    <a:pt x="5537" y="3490"/>
                    <a:pt x="5221" y="3661"/>
                  </a:cubicBezTo>
                  <a:cubicBezTo>
                    <a:pt x="4905" y="3832"/>
                    <a:pt x="4793" y="3888"/>
                    <a:pt x="4580" y="4113"/>
                  </a:cubicBezTo>
                  <a:cubicBezTo>
                    <a:pt x="4366" y="4338"/>
                    <a:pt x="3937" y="5012"/>
                    <a:pt x="3937" y="5012"/>
                  </a:cubicBezTo>
                  <a:cubicBezTo>
                    <a:pt x="3937" y="5012"/>
                    <a:pt x="3074" y="5037"/>
                    <a:pt x="2655" y="5245"/>
                  </a:cubicBezTo>
                  <a:cubicBezTo>
                    <a:pt x="2236" y="5453"/>
                    <a:pt x="1833" y="6101"/>
                    <a:pt x="1419" y="6260"/>
                  </a:cubicBezTo>
                  <a:cubicBezTo>
                    <a:pt x="1005" y="6419"/>
                    <a:pt x="289" y="6073"/>
                    <a:pt x="169" y="6198"/>
                  </a:cubicBezTo>
                  <a:cubicBezTo>
                    <a:pt x="49" y="6323"/>
                    <a:pt x="507" y="6820"/>
                    <a:pt x="701" y="7008"/>
                  </a:cubicBezTo>
                  <a:cubicBezTo>
                    <a:pt x="895" y="7196"/>
                    <a:pt x="1223" y="7217"/>
                    <a:pt x="1331" y="7324"/>
                  </a:cubicBezTo>
                  <a:cubicBezTo>
                    <a:pt x="1439" y="7431"/>
                    <a:pt x="1341" y="7543"/>
                    <a:pt x="1348" y="7649"/>
                  </a:cubicBezTo>
                  <a:cubicBezTo>
                    <a:pt x="1355" y="7755"/>
                    <a:pt x="1428" y="7881"/>
                    <a:pt x="1372" y="7962"/>
                  </a:cubicBezTo>
                  <a:cubicBezTo>
                    <a:pt x="1316" y="8043"/>
                    <a:pt x="1188" y="8009"/>
                    <a:pt x="1013" y="8134"/>
                  </a:cubicBezTo>
                  <a:cubicBezTo>
                    <a:pt x="838" y="8259"/>
                    <a:pt x="295" y="8195"/>
                    <a:pt x="322" y="8711"/>
                  </a:cubicBezTo>
                  <a:cubicBezTo>
                    <a:pt x="331" y="8882"/>
                    <a:pt x="-498" y="8858"/>
                    <a:pt x="468" y="9181"/>
                  </a:cubicBezTo>
                  <a:cubicBezTo>
                    <a:pt x="1434" y="9504"/>
                    <a:pt x="5678" y="9982"/>
                    <a:pt x="6120" y="10652"/>
                  </a:cubicBezTo>
                  <a:lnTo>
                    <a:pt x="6381" y="10504"/>
                  </a:lnTo>
                  <a:lnTo>
                    <a:pt x="7267" y="10169"/>
                  </a:lnTo>
                  <a:close/>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solidFill>
                  <a:srgbClr val="FFFFFF"/>
                </a:solidFill>
              </a:endParaRPr>
            </a:p>
          </p:txBody>
        </p:sp>
        <p:sp>
          <p:nvSpPr>
            <p:cNvPr id="589" name="Freeform 588"/>
            <p:cNvSpPr>
              <a:spLocks/>
            </p:cNvSpPr>
            <p:nvPr/>
          </p:nvSpPr>
          <p:spPr bwMode="auto">
            <a:xfrm>
              <a:off x="7223751" y="3461845"/>
              <a:ext cx="791606" cy="932778"/>
            </a:xfrm>
            <a:custGeom>
              <a:avLst/>
              <a:gdLst>
                <a:gd name="T0" fmla="*/ 639173 w 10736"/>
                <a:gd name="T1" fmla="*/ 413856 h 10000"/>
                <a:gd name="T2" fmla="*/ 649104 w 10736"/>
                <a:gd name="T3" fmla="*/ 463284 h 10000"/>
                <a:gd name="T4" fmla="*/ 730250 w 10736"/>
                <a:gd name="T5" fmla="*/ 360688 h 10000"/>
                <a:gd name="T6" fmla="*/ 720523 w 10736"/>
                <a:gd name="T7" fmla="*/ 301019 h 10000"/>
                <a:gd name="T8" fmla="*/ 683929 w 10736"/>
                <a:gd name="T9" fmla="*/ 248474 h 10000"/>
                <a:gd name="T10" fmla="*/ 617271 w 10736"/>
                <a:gd name="T11" fmla="*/ 226209 h 10000"/>
                <a:gd name="T12" fmla="*/ 598089 w 10736"/>
                <a:gd name="T13" fmla="*/ 287927 h 10000"/>
                <a:gd name="T14" fmla="*/ 573875 w 10736"/>
                <a:gd name="T15" fmla="*/ 308054 h 10000"/>
                <a:gd name="T16" fmla="*/ 561971 w 10736"/>
                <a:gd name="T17" fmla="*/ 280446 h 10000"/>
                <a:gd name="T18" fmla="*/ 493408 w 10736"/>
                <a:gd name="T19" fmla="*/ 280713 h 10000"/>
                <a:gd name="T20" fmla="*/ 463072 w 10736"/>
                <a:gd name="T21" fmla="*/ 308856 h 10000"/>
                <a:gd name="T22" fmla="*/ 417499 w 10736"/>
                <a:gd name="T23" fmla="*/ 299505 h 10000"/>
                <a:gd name="T24" fmla="*/ 288400 w 10736"/>
                <a:gd name="T25" fmla="*/ 243309 h 10000"/>
                <a:gd name="T26" fmla="*/ 273232 w 10736"/>
                <a:gd name="T27" fmla="*/ 168410 h 10000"/>
                <a:gd name="T28" fmla="*/ 273232 w 10736"/>
                <a:gd name="T29" fmla="*/ 102952 h 10000"/>
                <a:gd name="T30" fmla="*/ 287924 w 10736"/>
                <a:gd name="T31" fmla="*/ 53524 h 10000"/>
                <a:gd name="T32" fmla="*/ 242895 w 10736"/>
                <a:gd name="T33" fmla="*/ 0 h 10000"/>
                <a:gd name="T34" fmla="*/ 220109 w 10736"/>
                <a:gd name="T35" fmla="*/ 9351 h 10000"/>
                <a:gd name="T36" fmla="*/ 144200 w 10736"/>
                <a:gd name="T37" fmla="*/ 37405 h 10000"/>
                <a:gd name="T38" fmla="*/ 166986 w 10736"/>
                <a:gd name="T39" fmla="*/ 102952 h 10000"/>
                <a:gd name="T40" fmla="*/ 136650 w 10736"/>
                <a:gd name="T41" fmla="*/ 187202 h 10000"/>
                <a:gd name="T42" fmla="*/ 60741 w 10736"/>
                <a:gd name="T43" fmla="*/ 271362 h 10000"/>
                <a:gd name="T44" fmla="*/ 53123 w 10736"/>
                <a:gd name="T45" fmla="*/ 336909 h 10000"/>
                <a:gd name="T46" fmla="*/ 45573 w 10736"/>
                <a:gd name="T47" fmla="*/ 393016 h 10000"/>
                <a:gd name="T48" fmla="*/ 0 w 10736"/>
                <a:gd name="T49" fmla="*/ 411719 h 10000"/>
                <a:gd name="T50" fmla="*/ 53123 w 10736"/>
                <a:gd name="T51" fmla="*/ 495968 h 10000"/>
                <a:gd name="T52" fmla="*/ 113795 w 10736"/>
                <a:gd name="T53" fmla="*/ 636325 h 10000"/>
                <a:gd name="T54" fmla="*/ 174536 w 10736"/>
                <a:gd name="T55" fmla="*/ 796987 h 10000"/>
                <a:gd name="T56" fmla="*/ 220109 w 10736"/>
                <a:gd name="T57" fmla="*/ 890588 h 10000"/>
                <a:gd name="T58" fmla="*/ 273232 w 10736"/>
                <a:gd name="T59" fmla="*/ 815690 h 10000"/>
                <a:gd name="T60" fmla="*/ 288400 w 10736"/>
                <a:gd name="T61" fmla="*/ 712827 h 10000"/>
                <a:gd name="T62" fmla="*/ 349141 w 10736"/>
                <a:gd name="T63" fmla="*/ 598920 h 10000"/>
                <a:gd name="T64" fmla="*/ 451577 w 10736"/>
                <a:gd name="T65" fmla="*/ 523220 h 10000"/>
                <a:gd name="T66" fmla="*/ 548368 w 10736"/>
                <a:gd name="T67" fmla="*/ 472546 h 10000"/>
                <a:gd name="T68" fmla="*/ 541022 w 10736"/>
                <a:gd name="T69" fmla="*/ 391235 h 10000"/>
                <a:gd name="T70" fmla="*/ 572106 w 10736"/>
                <a:gd name="T71" fmla="*/ 376541 h 10000"/>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0" t="0" r="r" b="b"/>
              <a:pathLst>
                <a:path w="10736" h="10000">
                  <a:moveTo>
                    <a:pt x="8784" y="4472"/>
                  </a:moveTo>
                  <a:cubicBezTo>
                    <a:pt x="8948" y="4542"/>
                    <a:pt x="9262" y="4499"/>
                    <a:pt x="9397" y="4647"/>
                  </a:cubicBezTo>
                  <a:cubicBezTo>
                    <a:pt x="9282" y="4891"/>
                    <a:pt x="9246" y="4846"/>
                    <a:pt x="9150" y="5059"/>
                  </a:cubicBezTo>
                  <a:cubicBezTo>
                    <a:pt x="9278" y="5100"/>
                    <a:pt x="9553" y="5244"/>
                    <a:pt x="9543" y="5202"/>
                  </a:cubicBezTo>
                  <a:cubicBezTo>
                    <a:pt x="9555" y="5140"/>
                    <a:pt x="9941" y="4675"/>
                    <a:pt x="9949" y="4570"/>
                  </a:cubicBezTo>
                  <a:cubicBezTo>
                    <a:pt x="10062" y="4506"/>
                    <a:pt x="10576" y="4087"/>
                    <a:pt x="10736" y="4050"/>
                  </a:cubicBezTo>
                  <a:lnTo>
                    <a:pt x="10429" y="3991"/>
                  </a:lnTo>
                  <a:cubicBezTo>
                    <a:pt x="10556" y="3858"/>
                    <a:pt x="10557" y="3689"/>
                    <a:pt x="10593" y="3380"/>
                  </a:cubicBezTo>
                  <a:cubicBezTo>
                    <a:pt x="10678" y="3109"/>
                    <a:pt x="10563" y="3146"/>
                    <a:pt x="10508" y="3001"/>
                  </a:cubicBezTo>
                  <a:cubicBezTo>
                    <a:pt x="10453" y="2856"/>
                    <a:pt x="10430" y="2809"/>
                    <a:pt x="10055" y="2790"/>
                  </a:cubicBezTo>
                  <a:cubicBezTo>
                    <a:pt x="9757" y="2713"/>
                    <a:pt x="9789" y="2667"/>
                    <a:pt x="9600" y="2544"/>
                  </a:cubicBezTo>
                  <a:lnTo>
                    <a:pt x="9075" y="2540"/>
                  </a:lnTo>
                  <a:cubicBezTo>
                    <a:pt x="8904" y="2631"/>
                    <a:pt x="8281" y="3056"/>
                    <a:pt x="8247" y="3163"/>
                  </a:cubicBezTo>
                  <a:cubicBezTo>
                    <a:pt x="8213" y="3270"/>
                    <a:pt x="8677" y="3148"/>
                    <a:pt x="8793" y="3233"/>
                  </a:cubicBezTo>
                  <a:cubicBezTo>
                    <a:pt x="8909" y="3318"/>
                    <a:pt x="8879" y="3366"/>
                    <a:pt x="8859" y="3438"/>
                  </a:cubicBezTo>
                  <a:lnTo>
                    <a:pt x="8437" y="3459"/>
                  </a:lnTo>
                  <a:cubicBezTo>
                    <a:pt x="8303" y="3436"/>
                    <a:pt x="8184" y="3409"/>
                    <a:pt x="8149" y="3340"/>
                  </a:cubicBezTo>
                  <a:lnTo>
                    <a:pt x="8262" y="3149"/>
                  </a:lnTo>
                  <a:lnTo>
                    <a:pt x="7715" y="3110"/>
                  </a:lnTo>
                  <a:lnTo>
                    <a:pt x="7254" y="3152"/>
                  </a:lnTo>
                  <a:lnTo>
                    <a:pt x="7031" y="3152"/>
                  </a:lnTo>
                  <a:lnTo>
                    <a:pt x="6808" y="3468"/>
                  </a:lnTo>
                  <a:lnTo>
                    <a:pt x="6584" y="3468"/>
                  </a:lnTo>
                  <a:lnTo>
                    <a:pt x="6138" y="3363"/>
                  </a:lnTo>
                  <a:lnTo>
                    <a:pt x="5357" y="3257"/>
                  </a:lnTo>
                  <a:lnTo>
                    <a:pt x="4240" y="2732"/>
                  </a:lnTo>
                  <a:lnTo>
                    <a:pt x="4575" y="2102"/>
                  </a:lnTo>
                  <a:lnTo>
                    <a:pt x="4017" y="1891"/>
                  </a:lnTo>
                  <a:lnTo>
                    <a:pt x="3794" y="1471"/>
                  </a:lnTo>
                  <a:lnTo>
                    <a:pt x="4017" y="1156"/>
                  </a:lnTo>
                  <a:cubicBezTo>
                    <a:pt x="3980" y="1051"/>
                    <a:pt x="4011" y="999"/>
                    <a:pt x="3974" y="894"/>
                  </a:cubicBezTo>
                  <a:lnTo>
                    <a:pt x="4233" y="601"/>
                  </a:lnTo>
                  <a:cubicBezTo>
                    <a:pt x="4235" y="401"/>
                    <a:pt x="4238" y="200"/>
                    <a:pt x="4240" y="0"/>
                  </a:cubicBezTo>
                  <a:lnTo>
                    <a:pt x="3571" y="0"/>
                  </a:lnTo>
                  <a:lnTo>
                    <a:pt x="3125" y="0"/>
                  </a:lnTo>
                  <a:lnTo>
                    <a:pt x="3236" y="105"/>
                  </a:lnTo>
                  <a:lnTo>
                    <a:pt x="3348" y="210"/>
                  </a:lnTo>
                  <a:lnTo>
                    <a:pt x="2120" y="420"/>
                  </a:lnTo>
                  <a:lnTo>
                    <a:pt x="2120" y="946"/>
                  </a:lnTo>
                  <a:lnTo>
                    <a:pt x="2455" y="1156"/>
                  </a:lnTo>
                  <a:cubicBezTo>
                    <a:pt x="2381" y="1331"/>
                    <a:pt x="2306" y="1506"/>
                    <a:pt x="2232" y="1681"/>
                  </a:cubicBezTo>
                  <a:lnTo>
                    <a:pt x="2009" y="2102"/>
                  </a:lnTo>
                  <a:lnTo>
                    <a:pt x="1339" y="3047"/>
                  </a:lnTo>
                  <a:lnTo>
                    <a:pt x="893" y="3047"/>
                  </a:lnTo>
                  <a:lnTo>
                    <a:pt x="557" y="3363"/>
                  </a:lnTo>
                  <a:lnTo>
                    <a:pt x="781" y="3783"/>
                  </a:lnTo>
                  <a:lnTo>
                    <a:pt x="1116" y="4203"/>
                  </a:lnTo>
                  <a:lnTo>
                    <a:pt x="670" y="4413"/>
                  </a:lnTo>
                  <a:lnTo>
                    <a:pt x="223" y="4518"/>
                  </a:lnTo>
                  <a:lnTo>
                    <a:pt x="0" y="4623"/>
                  </a:lnTo>
                  <a:lnTo>
                    <a:pt x="446" y="5149"/>
                  </a:lnTo>
                  <a:lnTo>
                    <a:pt x="781" y="5569"/>
                  </a:lnTo>
                  <a:lnTo>
                    <a:pt x="1450" y="5149"/>
                  </a:lnTo>
                  <a:cubicBezTo>
                    <a:pt x="1524" y="5814"/>
                    <a:pt x="1599" y="6480"/>
                    <a:pt x="1673" y="7145"/>
                  </a:cubicBezTo>
                  <a:lnTo>
                    <a:pt x="2009" y="8004"/>
                  </a:lnTo>
                  <a:lnTo>
                    <a:pt x="2566" y="8949"/>
                  </a:lnTo>
                  <a:lnTo>
                    <a:pt x="2901" y="9475"/>
                  </a:lnTo>
                  <a:lnTo>
                    <a:pt x="3236" y="10000"/>
                  </a:lnTo>
                  <a:lnTo>
                    <a:pt x="3571" y="9685"/>
                  </a:lnTo>
                  <a:lnTo>
                    <a:pt x="4017" y="9159"/>
                  </a:lnTo>
                  <a:lnTo>
                    <a:pt x="4128" y="8739"/>
                  </a:lnTo>
                  <a:cubicBezTo>
                    <a:pt x="4165" y="8494"/>
                    <a:pt x="4203" y="8249"/>
                    <a:pt x="4240" y="8004"/>
                  </a:cubicBezTo>
                  <a:cubicBezTo>
                    <a:pt x="4277" y="7788"/>
                    <a:pt x="4315" y="7572"/>
                    <a:pt x="4352" y="7356"/>
                  </a:cubicBezTo>
                  <a:lnTo>
                    <a:pt x="5133" y="6725"/>
                  </a:lnTo>
                  <a:lnTo>
                    <a:pt x="5915" y="6200"/>
                  </a:lnTo>
                  <a:lnTo>
                    <a:pt x="6639" y="5875"/>
                  </a:lnTo>
                  <a:cubicBezTo>
                    <a:pt x="6658" y="5668"/>
                    <a:pt x="7156" y="5557"/>
                    <a:pt x="7176" y="5350"/>
                  </a:cubicBezTo>
                  <a:cubicBezTo>
                    <a:pt x="7217" y="5258"/>
                    <a:pt x="8021" y="5398"/>
                    <a:pt x="8062" y="5306"/>
                  </a:cubicBezTo>
                  <a:cubicBezTo>
                    <a:pt x="7988" y="5026"/>
                    <a:pt x="7935" y="4864"/>
                    <a:pt x="7861" y="4584"/>
                  </a:cubicBezTo>
                  <a:cubicBezTo>
                    <a:pt x="7833" y="4487"/>
                    <a:pt x="7982" y="4490"/>
                    <a:pt x="7954" y="4393"/>
                  </a:cubicBezTo>
                  <a:cubicBezTo>
                    <a:pt x="7982" y="4385"/>
                    <a:pt x="8059" y="4243"/>
                    <a:pt x="8087" y="4235"/>
                  </a:cubicBezTo>
                  <a:cubicBezTo>
                    <a:pt x="8120" y="4206"/>
                    <a:pt x="8344" y="4234"/>
                    <a:pt x="8411" y="4228"/>
                  </a:cubicBezTo>
                  <a:cubicBezTo>
                    <a:pt x="8478" y="4222"/>
                    <a:pt x="8620" y="4402"/>
                    <a:pt x="8784" y="4472"/>
                  </a:cubicBezTo>
                  <a:close/>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solidFill>
                  <a:srgbClr val="FFFFFF"/>
                </a:solidFill>
              </a:endParaRPr>
            </a:p>
          </p:txBody>
        </p:sp>
        <p:sp>
          <p:nvSpPr>
            <p:cNvPr id="590" name="Freeform 589"/>
            <p:cNvSpPr>
              <a:spLocks/>
            </p:cNvSpPr>
            <p:nvPr/>
          </p:nvSpPr>
          <p:spPr bwMode="auto">
            <a:xfrm>
              <a:off x="6939805" y="3428590"/>
              <a:ext cx="383757" cy="287649"/>
            </a:xfrm>
            <a:custGeom>
              <a:avLst/>
              <a:gdLst>
                <a:gd name="T0" fmla="*/ 383016421 w 10348"/>
                <a:gd name="T1" fmla="*/ 5109433 h 11017"/>
                <a:gd name="T2" fmla="*/ 344410605 w 10348"/>
                <a:gd name="T3" fmla="*/ 18263315 h 11017"/>
                <a:gd name="T4" fmla="*/ 318326544 w 10348"/>
                <a:gd name="T5" fmla="*/ 18263315 h 11017"/>
                <a:gd name="T6" fmla="*/ 309604944 w 10348"/>
                <a:gd name="T7" fmla="*/ 4565667 h 11017"/>
                <a:gd name="T8" fmla="*/ 300924329 w 10348"/>
                <a:gd name="T9" fmla="*/ 0 h 11017"/>
                <a:gd name="T10" fmla="*/ 274840302 w 10348"/>
                <a:gd name="T11" fmla="*/ 13697623 h 11017"/>
                <a:gd name="T12" fmla="*/ 257438053 w 10348"/>
                <a:gd name="T13" fmla="*/ 22844512 h 11017"/>
                <a:gd name="T14" fmla="*/ 224192536 w 10348"/>
                <a:gd name="T15" fmla="*/ 18014727 h 11017"/>
                <a:gd name="T16" fmla="*/ 205269999 w 10348"/>
                <a:gd name="T17" fmla="*/ 18263315 h 11017"/>
                <a:gd name="T18" fmla="*/ 179146185 w 10348"/>
                <a:gd name="T19" fmla="*/ 18263315 h 11017"/>
                <a:gd name="T20" fmla="*/ 144381509 w 10348"/>
                <a:gd name="T21" fmla="*/ 13697623 h 11017"/>
                <a:gd name="T22" fmla="*/ 135659909 w 10348"/>
                <a:gd name="T23" fmla="*/ 36542135 h 11017"/>
                <a:gd name="T24" fmla="*/ 92213455 w 10348"/>
                <a:gd name="T25" fmla="*/ 45674117 h 11017"/>
                <a:gd name="T26" fmla="*/ 74811206 w 10348"/>
                <a:gd name="T27" fmla="*/ 54805450 h 11017"/>
                <a:gd name="T28" fmla="*/ 48727179 w 10348"/>
                <a:gd name="T29" fmla="*/ 50239783 h 11017"/>
                <a:gd name="T30" fmla="*/ 22963843 w 10348"/>
                <a:gd name="T31" fmla="*/ 44198819 h 11017"/>
                <a:gd name="T32" fmla="*/ 14242243 w 10348"/>
                <a:gd name="T33" fmla="*/ 73084295 h 11017"/>
                <a:gd name="T34" fmla="*/ 13921553 w 10348"/>
                <a:gd name="T35" fmla="*/ 91348208 h 11017"/>
                <a:gd name="T36" fmla="*/ 0 w 10348"/>
                <a:gd name="T37" fmla="*/ 120109391 h 11017"/>
                <a:gd name="T38" fmla="*/ 32004936 w 10348"/>
                <a:gd name="T39" fmla="*/ 130716645 h 11017"/>
                <a:gd name="T40" fmla="*/ 31324965 w 10348"/>
                <a:gd name="T41" fmla="*/ 150734881 h 11017"/>
                <a:gd name="T42" fmla="*/ 18882750 w 10348"/>
                <a:gd name="T43" fmla="*/ 164945185 h 11017"/>
                <a:gd name="T44" fmla="*/ 54608301 w 10348"/>
                <a:gd name="T45" fmla="*/ 168998170 h 11017"/>
                <a:gd name="T46" fmla="*/ 72331206 w 10348"/>
                <a:gd name="T47" fmla="*/ 169169081 h 11017"/>
                <a:gd name="T48" fmla="*/ 120977614 w 10348"/>
                <a:gd name="T49" fmla="*/ 170520059 h 11017"/>
                <a:gd name="T50" fmla="*/ 191308660 w 10348"/>
                <a:gd name="T51" fmla="*/ 159354156 h 11017"/>
                <a:gd name="T52" fmla="*/ 202070207 w 10348"/>
                <a:gd name="T53" fmla="*/ 138543591 h 11017"/>
                <a:gd name="T54" fmla="*/ 235875171 w 10348"/>
                <a:gd name="T55" fmla="*/ 133480774 h 11017"/>
                <a:gd name="T56" fmla="*/ 289922862 w 10348"/>
                <a:gd name="T57" fmla="*/ 120792982 h 11017"/>
                <a:gd name="T58" fmla="*/ 291923023 w 10348"/>
                <a:gd name="T59" fmla="*/ 105045233 h 11017"/>
                <a:gd name="T60" fmla="*/ 303524887 w 10348"/>
                <a:gd name="T61" fmla="*/ 100992248 h 11017"/>
                <a:gd name="T62" fmla="*/ 318806417 w 10348"/>
                <a:gd name="T63" fmla="*/ 94391986 h 11017"/>
                <a:gd name="T64" fmla="*/ 344810870 w 10348"/>
                <a:gd name="T65" fmla="*/ 76640754 h 11017"/>
                <a:gd name="T66" fmla="*/ 349770869 w 10348"/>
                <a:gd name="T67" fmla="*/ 65971976 h 11017"/>
                <a:gd name="T68" fmla="*/ 366974149 w 10348"/>
                <a:gd name="T69" fmla="*/ 49742633 h 11017"/>
                <a:gd name="T70" fmla="*/ 353092383 w 10348"/>
                <a:gd name="T71" fmla="*/ 31976469 h 11017"/>
                <a:gd name="T72" fmla="*/ 413980873 w 10348"/>
                <a:gd name="T73" fmla="*/ 27410802 h 11017"/>
                <a:gd name="T74" fmla="*/ 396578659 w 10348"/>
                <a:gd name="T75" fmla="*/ 13697623 h 11017"/>
                <a:gd name="T76" fmla="*/ 383016421 w 10348"/>
                <a:gd name="T77" fmla="*/ 5109433 h 11017"/>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0" t="0" r="r" b="b"/>
              <a:pathLst>
                <a:path w="10348" h="11017">
                  <a:moveTo>
                    <a:pt x="9574" y="329"/>
                  </a:moveTo>
                  <a:cubicBezTo>
                    <a:pt x="9252" y="611"/>
                    <a:pt x="8879" y="1035"/>
                    <a:pt x="8609" y="1176"/>
                  </a:cubicBezTo>
                  <a:cubicBezTo>
                    <a:pt x="8340" y="1317"/>
                    <a:pt x="8174" y="1176"/>
                    <a:pt x="7957" y="1176"/>
                  </a:cubicBezTo>
                  <a:cubicBezTo>
                    <a:pt x="7884" y="882"/>
                    <a:pt x="7812" y="588"/>
                    <a:pt x="7739" y="294"/>
                  </a:cubicBezTo>
                  <a:lnTo>
                    <a:pt x="7522" y="0"/>
                  </a:lnTo>
                  <a:lnTo>
                    <a:pt x="6870" y="882"/>
                  </a:lnTo>
                  <a:cubicBezTo>
                    <a:pt x="6725" y="1078"/>
                    <a:pt x="6646" y="1425"/>
                    <a:pt x="6435" y="1471"/>
                  </a:cubicBezTo>
                  <a:cubicBezTo>
                    <a:pt x="6224" y="1517"/>
                    <a:pt x="5881" y="1264"/>
                    <a:pt x="5604" y="1160"/>
                  </a:cubicBezTo>
                  <a:cubicBezTo>
                    <a:pt x="5446" y="1165"/>
                    <a:pt x="5319" y="1173"/>
                    <a:pt x="5131" y="1176"/>
                  </a:cubicBezTo>
                  <a:cubicBezTo>
                    <a:pt x="4943" y="1179"/>
                    <a:pt x="4696" y="1176"/>
                    <a:pt x="4478" y="1176"/>
                  </a:cubicBezTo>
                  <a:lnTo>
                    <a:pt x="3609" y="882"/>
                  </a:lnTo>
                  <a:cubicBezTo>
                    <a:pt x="3536" y="1372"/>
                    <a:pt x="3464" y="1863"/>
                    <a:pt x="3391" y="2353"/>
                  </a:cubicBezTo>
                  <a:lnTo>
                    <a:pt x="2305" y="2941"/>
                  </a:lnTo>
                  <a:lnTo>
                    <a:pt x="1870" y="3529"/>
                  </a:lnTo>
                  <a:lnTo>
                    <a:pt x="1218" y="3235"/>
                  </a:lnTo>
                  <a:lnTo>
                    <a:pt x="574" y="2846"/>
                  </a:lnTo>
                  <a:cubicBezTo>
                    <a:pt x="501" y="3434"/>
                    <a:pt x="429" y="4118"/>
                    <a:pt x="356" y="4706"/>
                  </a:cubicBezTo>
                  <a:cubicBezTo>
                    <a:pt x="284" y="5098"/>
                    <a:pt x="420" y="5490"/>
                    <a:pt x="348" y="5882"/>
                  </a:cubicBezTo>
                  <a:cubicBezTo>
                    <a:pt x="278" y="6404"/>
                    <a:pt x="70" y="7212"/>
                    <a:pt x="0" y="7734"/>
                  </a:cubicBezTo>
                  <a:cubicBezTo>
                    <a:pt x="290" y="7930"/>
                    <a:pt x="510" y="8221"/>
                    <a:pt x="800" y="8417"/>
                  </a:cubicBezTo>
                  <a:cubicBezTo>
                    <a:pt x="365" y="10182"/>
                    <a:pt x="838" y="9339"/>
                    <a:pt x="783" y="9706"/>
                  </a:cubicBezTo>
                  <a:cubicBezTo>
                    <a:pt x="728" y="10073"/>
                    <a:pt x="375" y="10425"/>
                    <a:pt x="472" y="10621"/>
                  </a:cubicBezTo>
                  <a:cubicBezTo>
                    <a:pt x="569" y="10817"/>
                    <a:pt x="1142" y="10837"/>
                    <a:pt x="1365" y="10882"/>
                  </a:cubicBezTo>
                  <a:cubicBezTo>
                    <a:pt x="1588" y="10927"/>
                    <a:pt x="1663" y="10844"/>
                    <a:pt x="1808" y="10893"/>
                  </a:cubicBezTo>
                  <a:cubicBezTo>
                    <a:pt x="1953" y="10942"/>
                    <a:pt x="2528" y="11085"/>
                    <a:pt x="3024" y="10980"/>
                  </a:cubicBezTo>
                  <a:cubicBezTo>
                    <a:pt x="3520" y="10875"/>
                    <a:pt x="4444" y="10604"/>
                    <a:pt x="4782" y="10261"/>
                  </a:cubicBezTo>
                  <a:cubicBezTo>
                    <a:pt x="5120" y="9918"/>
                    <a:pt x="4865" y="9199"/>
                    <a:pt x="5051" y="8921"/>
                  </a:cubicBezTo>
                  <a:cubicBezTo>
                    <a:pt x="5237" y="8643"/>
                    <a:pt x="5530" y="8785"/>
                    <a:pt x="5896" y="8595"/>
                  </a:cubicBezTo>
                  <a:cubicBezTo>
                    <a:pt x="6262" y="8405"/>
                    <a:pt x="7014" y="8083"/>
                    <a:pt x="7247" y="7778"/>
                  </a:cubicBezTo>
                  <a:cubicBezTo>
                    <a:pt x="7481" y="7473"/>
                    <a:pt x="7240" y="6977"/>
                    <a:pt x="7297" y="6764"/>
                  </a:cubicBezTo>
                  <a:cubicBezTo>
                    <a:pt x="7354" y="6552"/>
                    <a:pt x="7475" y="6617"/>
                    <a:pt x="7587" y="6503"/>
                  </a:cubicBezTo>
                  <a:cubicBezTo>
                    <a:pt x="7699" y="6389"/>
                    <a:pt x="7797" y="6339"/>
                    <a:pt x="7969" y="6078"/>
                  </a:cubicBezTo>
                  <a:cubicBezTo>
                    <a:pt x="8141" y="5817"/>
                    <a:pt x="8490" y="5240"/>
                    <a:pt x="8619" y="4935"/>
                  </a:cubicBezTo>
                  <a:cubicBezTo>
                    <a:pt x="8748" y="4630"/>
                    <a:pt x="8651" y="4537"/>
                    <a:pt x="8743" y="4248"/>
                  </a:cubicBezTo>
                  <a:cubicBezTo>
                    <a:pt x="8835" y="3959"/>
                    <a:pt x="9159" y="3568"/>
                    <a:pt x="9173" y="3203"/>
                  </a:cubicBezTo>
                  <a:cubicBezTo>
                    <a:pt x="9187" y="2838"/>
                    <a:pt x="8630" y="2299"/>
                    <a:pt x="8826" y="2059"/>
                  </a:cubicBezTo>
                  <a:cubicBezTo>
                    <a:pt x="9022" y="1819"/>
                    <a:pt x="9841" y="1863"/>
                    <a:pt x="10348" y="1765"/>
                  </a:cubicBezTo>
                  <a:lnTo>
                    <a:pt x="9913" y="882"/>
                  </a:lnTo>
                  <a:lnTo>
                    <a:pt x="9574" y="329"/>
                  </a:lnTo>
                  <a:close/>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solidFill>
                  <a:srgbClr val="FFFFFF"/>
                </a:solidFill>
              </a:endParaRPr>
            </a:p>
          </p:txBody>
        </p:sp>
        <p:sp>
          <p:nvSpPr>
            <p:cNvPr id="591" name="Freeform 590"/>
            <p:cNvSpPr>
              <a:spLocks/>
            </p:cNvSpPr>
            <p:nvPr/>
          </p:nvSpPr>
          <p:spPr bwMode="auto">
            <a:xfrm>
              <a:off x="7801967" y="3857569"/>
              <a:ext cx="122183" cy="144656"/>
            </a:xfrm>
            <a:custGeom>
              <a:avLst/>
              <a:gdLst>
                <a:gd name="T0" fmla="*/ 2147483647 w 90"/>
                <a:gd name="T1" fmla="*/ 2147483647 h 78"/>
                <a:gd name="T2" fmla="*/ 2147483647 w 90"/>
                <a:gd name="T3" fmla="*/ 2147483647 h 78"/>
                <a:gd name="T4" fmla="*/ 2147483647 w 90"/>
                <a:gd name="T5" fmla="*/ 2147483647 h 78"/>
                <a:gd name="T6" fmla="*/ 2147483647 w 90"/>
                <a:gd name="T7" fmla="*/ 2147483647 h 78"/>
                <a:gd name="T8" fmla="*/ 2147483647 w 90"/>
                <a:gd name="T9" fmla="*/ 0 h 78"/>
                <a:gd name="T10" fmla="*/ 2147483647 w 90"/>
                <a:gd name="T11" fmla="*/ 0 h 78"/>
                <a:gd name="T12" fmla="*/ 2147483647 w 90"/>
                <a:gd name="T13" fmla="*/ 2147483647 h 78"/>
                <a:gd name="T14" fmla="*/ 0 w 90"/>
                <a:gd name="T15" fmla="*/ 2147483647 h 78"/>
                <a:gd name="T16" fmla="*/ 2147483647 w 90"/>
                <a:gd name="T17" fmla="*/ 2147483647 h 78"/>
                <a:gd name="T18" fmla="*/ 2147483647 w 90"/>
                <a:gd name="T19" fmla="*/ 2147483647 h 78"/>
                <a:gd name="T20" fmla="*/ 2147483647 w 90"/>
                <a:gd name="T21" fmla="*/ 2147483647 h 78"/>
                <a:gd name="T22" fmla="*/ 2147483647 w 90"/>
                <a:gd name="T23" fmla="*/ 2147483647 h 78"/>
                <a:gd name="T24" fmla="*/ 2147483647 w 90"/>
                <a:gd name="T25" fmla="*/ 2147483647 h 78"/>
                <a:gd name="T26" fmla="*/ 2147483647 w 90"/>
                <a:gd name="T27" fmla="*/ 2147483647 h 78"/>
                <a:gd name="T28" fmla="*/ 2147483647 w 90"/>
                <a:gd name="T29" fmla="*/ 2147483647 h 7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90" h="78">
                  <a:moveTo>
                    <a:pt x="72" y="42"/>
                  </a:moveTo>
                  <a:lnTo>
                    <a:pt x="78" y="30"/>
                  </a:lnTo>
                  <a:lnTo>
                    <a:pt x="84" y="18"/>
                  </a:lnTo>
                  <a:lnTo>
                    <a:pt x="48" y="12"/>
                  </a:lnTo>
                  <a:lnTo>
                    <a:pt x="30" y="0"/>
                  </a:lnTo>
                  <a:lnTo>
                    <a:pt x="12" y="0"/>
                  </a:lnTo>
                  <a:lnTo>
                    <a:pt x="6" y="12"/>
                  </a:lnTo>
                  <a:lnTo>
                    <a:pt x="0" y="18"/>
                  </a:lnTo>
                  <a:lnTo>
                    <a:pt x="6" y="30"/>
                  </a:lnTo>
                  <a:lnTo>
                    <a:pt x="18" y="78"/>
                  </a:lnTo>
                  <a:lnTo>
                    <a:pt x="54" y="72"/>
                  </a:lnTo>
                  <a:lnTo>
                    <a:pt x="78" y="66"/>
                  </a:lnTo>
                  <a:lnTo>
                    <a:pt x="84" y="72"/>
                  </a:lnTo>
                  <a:lnTo>
                    <a:pt x="90" y="48"/>
                  </a:lnTo>
                  <a:lnTo>
                    <a:pt x="72" y="42"/>
                  </a:lnTo>
                  <a:close/>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solidFill>
                  <a:srgbClr val="FFFFFF"/>
                </a:solidFill>
              </a:endParaRPr>
            </a:p>
          </p:txBody>
        </p:sp>
        <p:sp>
          <p:nvSpPr>
            <p:cNvPr id="592" name="Freeform 591"/>
            <p:cNvSpPr>
              <a:spLocks/>
            </p:cNvSpPr>
            <p:nvPr/>
          </p:nvSpPr>
          <p:spPr bwMode="auto">
            <a:xfrm>
              <a:off x="7538673" y="3666358"/>
              <a:ext cx="232318" cy="126366"/>
            </a:xfrm>
            <a:custGeom>
              <a:avLst/>
              <a:gdLst>
                <a:gd name="T0" fmla="*/ 2147483647 w 10000"/>
                <a:gd name="T1" fmla="*/ 243402179 h 11631"/>
                <a:gd name="T2" fmla="*/ 2147483647 w 10000"/>
                <a:gd name="T3" fmla="*/ 201909865 h 11631"/>
                <a:gd name="T4" fmla="*/ 1716206681 w 10000"/>
                <a:gd name="T5" fmla="*/ 52554460 h 11631"/>
                <a:gd name="T6" fmla="*/ 729640913 w 10000"/>
                <a:gd name="T7" fmla="*/ 0 h 11631"/>
                <a:gd name="T8" fmla="*/ 0 w 10000"/>
                <a:gd name="T9" fmla="*/ 216853640 h 11631"/>
                <a:gd name="T10" fmla="*/ 2147483647 w 10000"/>
                <a:gd name="T11" fmla="*/ 419168950 h 11631"/>
                <a:gd name="T12" fmla="*/ 2147483647 w 10000"/>
                <a:gd name="T13" fmla="*/ 463190339 h 11631"/>
                <a:gd name="T14" fmla="*/ 2147483647 w 10000"/>
                <a:gd name="T15" fmla="*/ 525135769 h 11631"/>
                <a:gd name="T16" fmla="*/ 2147483647 w 10000"/>
                <a:gd name="T17" fmla="*/ 393253317 h 11631"/>
                <a:gd name="T18" fmla="*/ 2147483647 w 10000"/>
                <a:gd name="T19" fmla="*/ 366976575 h 11631"/>
                <a:gd name="T20" fmla="*/ 2147483647 w 10000"/>
                <a:gd name="T21" fmla="*/ 305167054 h 11631"/>
                <a:gd name="T22" fmla="*/ 2147483647 w 10000"/>
                <a:gd name="T23" fmla="*/ 298981436 h 11631"/>
                <a:gd name="T24" fmla="*/ 2147483647 w 10000"/>
                <a:gd name="T25" fmla="*/ 243402179 h 1163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0000" h="11631">
                  <a:moveTo>
                    <a:pt x="7686" y="5391"/>
                  </a:moveTo>
                  <a:lnTo>
                    <a:pt x="5498" y="4472"/>
                  </a:lnTo>
                  <a:lnTo>
                    <a:pt x="2084" y="1164"/>
                  </a:lnTo>
                  <a:lnTo>
                    <a:pt x="886" y="0"/>
                  </a:lnTo>
                  <a:lnTo>
                    <a:pt x="0" y="4803"/>
                  </a:lnTo>
                  <a:lnTo>
                    <a:pt x="3459" y="9284"/>
                  </a:lnTo>
                  <a:lnTo>
                    <a:pt x="5903" y="10259"/>
                  </a:lnTo>
                  <a:lnTo>
                    <a:pt x="8016" y="11631"/>
                  </a:lnTo>
                  <a:lnTo>
                    <a:pt x="8676" y="8710"/>
                  </a:lnTo>
                  <a:lnTo>
                    <a:pt x="10000" y="8128"/>
                  </a:lnTo>
                  <a:lnTo>
                    <a:pt x="8915" y="6759"/>
                  </a:lnTo>
                  <a:lnTo>
                    <a:pt x="8310" y="6622"/>
                  </a:lnTo>
                  <a:cubicBezTo>
                    <a:pt x="8207" y="6039"/>
                    <a:pt x="7790" y="5973"/>
                    <a:pt x="7686" y="5391"/>
                  </a:cubicBezTo>
                  <a:close/>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solidFill>
                  <a:srgbClr val="FFFFFF"/>
                </a:solidFill>
              </a:endParaRPr>
            </a:p>
          </p:txBody>
        </p:sp>
        <p:sp>
          <p:nvSpPr>
            <p:cNvPr id="593" name="Freeform 592"/>
            <p:cNvSpPr>
              <a:spLocks/>
            </p:cNvSpPr>
            <p:nvPr/>
          </p:nvSpPr>
          <p:spPr bwMode="auto">
            <a:xfrm>
              <a:off x="7915545" y="3809350"/>
              <a:ext cx="292550" cy="512113"/>
            </a:xfrm>
            <a:custGeom>
              <a:avLst/>
              <a:gdLst>
                <a:gd name="T0" fmla="*/ 61661990 w 12864"/>
                <a:gd name="T1" fmla="*/ 0 h 10000"/>
                <a:gd name="T2" fmla="*/ 48236946 w 12864"/>
                <a:gd name="T3" fmla="*/ 73483611 h 10000"/>
                <a:gd name="T4" fmla="*/ 41690569 w 12864"/>
                <a:gd name="T5" fmla="*/ 93173579 h 10000"/>
                <a:gd name="T6" fmla="*/ 39619366 w 12864"/>
                <a:gd name="T7" fmla="*/ 70552551 h 10000"/>
                <a:gd name="T8" fmla="*/ 17105342 w 12864"/>
                <a:gd name="T9" fmla="*/ 177087862 h 10000"/>
                <a:gd name="T10" fmla="*/ 3337878 w 12864"/>
                <a:gd name="T11" fmla="*/ 316435825 h 10000"/>
                <a:gd name="T12" fmla="*/ 0 w 12864"/>
                <a:gd name="T13" fmla="*/ 413360432 h 10000"/>
                <a:gd name="T14" fmla="*/ 22800976 w 12864"/>
                <a:gd name="T15" fmla="*/ 632988803 h 10000"/>
                <a:gd name="T16" fmla="*/ 17678386 w 12864"/>
                <a:gd name="T17" fmla="*/ 751946328 h 10000"/>
                <a:gd name="T18" fmla="*/ 43928156 w 12864"/>
                <a:gd name="T19" fmla="*/ 774916368 h 10000"/>
                <a:gd name="T20" fmla="*/ 58990009 w 12864"/>
                <a:gd name="T21" fmla="*/ 770933430 h 10000"/>
                <a:gd name="T22" fmla="*/ 50603933 w 12864"/>
                <a:gd name="T23" fmla="*/ 678697022 h 10000"/>
                <a:gd name="T24" fmla="*/ 56142434 w 12864"/>
                <a:gd name="T25" fmla="*/ 703778055 h 10000"/>
                <a:gd name="T26" fmla="*/ 61791830 w 12864"/>
                <a:gd name="T27" fmla="*/ 838323062 h 10000"/>
                <a:gd name="T28" fmla="*/ 68310032 w 12864"/>
                <a:gd name="T29" fmla="*/ 939347759 h 10000"/>
                <a:gd name="T30" fmla="*/ 69863240 w 12864"/>
                <a:gd name="T31" fmla="*/ 1171986453 h 10000"/>
                <a:gd name="T32" fmla="*/ 83279473 w 12864"/>
                <a:gd name="T33" fmla="*/ 1041192475 h 10000"/>
                <a:gd name="T34" fmla="*/ 77463712 w 12864"/>
                <a:gd name="T35" fmla="*/ 812773420 h 10000"/>
                <a:gd name="T36" fmla="*/ 67986556 w 12864"/>
                <a:gd name="T37" fmla="*/ 747843842 h 10000"/>
                <a:gd name="T38" fmla="*/ 72720508 w 12864"/>
                <a:gd name="T39" fmla="*/ 695924540 h 10000"/>
                <a:gd name="T40" fmla="*/ 71925212 w 12864"/>
                <a:gd name="T41" fmla="*/ 652795923 h 10000"/>
                <a:gd name="T42" fmla="*/ 59295024 w 12864"/>
                <a:gd name="T43" fmla="*/ 561967642 h 10000"/>
                <a:gd name="T44" fmla="*/ 65610338 w 12864"/>
                <a:gd name="T45" fmla="*/ 492820822 h 10000"/>
                <a:gd name="T46" fmla="*/ 73191887 w 12864"/>
                <a:gd name="T47" fmla="*/ 491766548 h 10000"/>
                <a:gd name="T48" fmla="*/ 89548570 w 12864"/>
                <a:gd name="T49" fmla="*/ 447815517 h 10000"/>
                <a:gd name="T50" fmla="*/ 95484498 w 12864"/>
                <a:gd name="T51" fmla="*/ 410195117 h 10000"/>
                <a:gd name="T52" fmla="*/ 102770284 w 12864"/>
                <a:gd name="T53" fmla="*/ 351830476 h 10000"/>
                <a:gd name="T54" fmla="*/ 118941700 w 12864"/>
                <a:gd name="T55" fmla="*/ 341165449 h 10000"/>
                <a:gd name="T56" fmla="*/ 113393948 w 12864"/>
                <a:gd name="T57" fmla="*/ 240492209 h 10000"/>
                <a:gd name="T58" fmla="*/ 102187569 w 12864"/>
                <a:gd name="T59" fmla="*/ 202403199 h 10000"/>
                <a:gd name="T60" fmla="*/ 87921012 w 12864"/>
                <a:gd name="T61" fmla="*/ 190447247 h 10000"/>
                <a:gd name="T62" fmla="*/ 71915960 w 12864"/>
                <a:gd name="T63" fmla="*/ 200526512 h 10000"/>
                <a:gd name="T64" fmla="*/ 68698230 w 12864"/>
                <a:gd name="T65" fmla="*/ 206620442 h 10000"/>
                <a:gd name="T66" fmla="*/ 65610338 w 12864"/>
                <a:gd name="T67" fmla="*/ 181658958 h 10000"/>
                <a:gd name="T68" fmla="*/ 72720508 w 12864"/>
                <a:gd name="T69" fmla="*/ 146967173 h 10000"/>
                <a:gd name="T70" fmla="*/ 72720508 w 12864"/>
                <a:gd name="T71" fmla="*/ 56256044 h 10000"/>
                <a:gd name="T72" fmla="*/ 61661990 w 12864"/>
                <a:gd name="T73" fmla="*/ 0 h 1000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0" t="0" r="r" b="b"/>
              <a:pathLst>
                <a:path w="12864" h="10000">
                  <a:moveTo>
                    <a:pt x="6669" y="0"/>
                  </a:moveTo>
                  <a:lnTo>
                    <a:pt x="5217" y="627"/>
                  </a:lnTo>
                  <a:lnTo>
                    <a:pt x="4509" y="795"/>
                  </a:lnTo>
                  <a:lnTo>
                    <a:pt x="4285" y="602"/>
                  </a:lnTo>
                  <a:lnTo>
                    <a:pt x="1850" y="1511"/>
                  </a:lnTo>
                  <a:lnTo>
                    <a:pt x="361" y="2700"/>
                  </a:lnTo>
                  <a:lnTo>
                    <a:pt x="0" y="3527"/>
                  </a:lnTo>
                  <a:lnTo>
                    <a:pt x="2466" y="5401"/>
                  </a:lnTo>
                  <a:lnTo>
                    <a:pt x="1912" y="6416"/>
                  </a:lnTo>
                  <a:cubicBezTo>
                    <a:pt x="2658" y="6304"/>
                    <a:pt x="4006" y="6725"/>
                    <a:pt x="4751" y="6612"/>
                  </a:cubicBezTo>
                  <a:lnTo>
                    <a:pt x="6380" y="6578"/>
                  </a:lnTo>
                  <a:lnTo>
                    <a:pt x="5473" y="5791"/>
                  </a:lnTo>
                  <a:lnTo>
                    <a:pt x="6072" y="6005"/>
                  </a:lnTo>
                  <a:lnTo>
                    <a:pt x="6683" y="7153"/>
                  </a:lnTo>
                  <a:lnTo>
                    <a:pt x="7388" y="8015"/>
                  </a:lnTo>
                  <a:cubicBezTo>
                    <a:pt x="7359" y="8285"/>
                    <a:pt x="7584" y="9729"/>
                    <a:pt x="7556" y="10000"/>
                  </a:cubicBezTo>
                  <a:lnTo>
                    <a:pt x="9007" y="8884"/>
                  </a:lnTo>
                  <a:lnTo>
                    <a:pt x="8378" y="6935"/>
                  </a:lnTo>
                  <a:lnTo>
                    <a:pt x="7353" y="6381"/>
                  </a:lnTo>
                  <a:lnTo>
                    <a:pt x="7865" y="5938"/>
                  </a:lnTo>
                  <a:cubicBezTo>
                    <a:pt x="7836" y="5815"/>
                    <a:pt x="7808" y="5693"/>
                    <a:pt x="7779" y="5570"/>
                  </a:cubicBezTo>
                  <a:lnTo>
                    <a:pt x="6413" y="4795"/>
                  </a:lnTo>
                  <a:lnTo>
                    <a:pt x="7096" y="4205"/>
                  </a:lnTo>
                  <a:lnTo>
                    <a:pt x="7916" y="4196"/>
                  </a:lnTo>
                  <a:lnTo>
                    <a:pt x="9685" y="3821"/>
                  </a:lnTo>
                  <a:cubicBezTo>
                    <a:pt x="9793" y="3687"/>
                    <a:pt x="10219" y="3634"/>
                    <a:pt x="10327" y="3500"/>
                  </a:cubicBezTo>
                  <a:lnTo>
                    <a:pt x="11115" y="3002"/>
                  </a:lnTo>
                  <a:cubicBezTo>
                    <a:pt x="11093" y="2923"/>
                    <a:pt x="12886" y="2990"/>
                    <a:pt x="12864" y="2911"/>
                  </a:cubicBezTo>
                  <a:lnTo>
                    <a:pt x="12264" y="2052"/>
                  </a:lnTo>
                  <a:cubicBezTo>
                    <a:pt x="12238" y="1992"/>
                    <a:pt x="11078" y="1787"/>
                    <a:pt x="11052" y="1727"/>
                  </a:cubicBezTo>
                  <a:cubicBezTo>
                    <a:pt x="11067" y="1385"/>
                    <a:pt x="9494" y="1967"/>
                    <a:pt x="9509" y="1625"/>
                  </a:cubicBezTo>
                  <a:lnTo>
                    <a:pt x="7778" y="1711"/>
                  </a:lnTo>
                  <a:lnTo>
                    <a:pt x="7430" y="1763"/>
                  </a:lnTo>
                  <a:lnTo>
                    <a:pt x="7096" y="1550"/>
                  </a:lnTo>
                  <a:lnTo>
                    <a:pt x="7865" y="1254"/>
                  </a:lnTo>
                  <a:lnTo>
                    <a:pt x="7865" y="480"/>
                  </a:lnTo>
                  <a:lnTo>
                    <a:pt x="6669" y="0"/>
                  </a:lnTo>
                  <a:close/>
                </a:path>
              </a:pathLst>
            </a:custGeom>
            <a:grpFill/>
            <a:ln w="4445" cap="flat" cmpd="sng">
              <a:solidFill>
                <a:schemeClr val="bg1"/>
              </a:solidFill>
              <a:prstDash val="solid"/>
              <a:round/>
              <a:headEnd type="none" w="med" len="med"/>
              <a:tailEnd type="none" w="med" len="med"/>
            </a:ln>
            <a:effectLst/>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solidFill>
                  <a:srgbClr val="FFFFFF"/>
                </a:solidFill>
              </a:endParaRPr>
            </a:p>
          </p:txBody>
        </p:sp>
        <p:sp>
          <p:nvSpPr>
            <p:cNvPr id="594" name="Freeform 593"/>
            <p:cNvSpPr>
              <a:spLocks/>
            </p:cNvSpPr>
            <p:nvPr/>
          </p:nvSpPr>
          <p:spPr bwMode="auto">
            <a:xfrm>
              <a:off x="7793363" y="3739516"/>
              <a:ext cx="96369" cy="51542"/>
            </a:xfrm>
            <a:custGeom>
              <a:avLst/>
              <a:gdLst>
                <a:gd name="T0" fmla="*/ 0 w 348468"/>
                <a:gd name="T1" fmla="*/ 2314 h 191264"/>
                <a:gd name="T2" fmla="*/ 1695 w 348468"/>
                <a:gd name="T3" fmla="*/ 3248 h 191264"/>
                <a:gd name="T4" fmla="*/ 2694 w 348468"/>
                <a:gd name="T5" fmla="*/ 2759 h 191264"/>
                <a:gd name="T6" fmla="*/ 3607 w 348468"/>
                <a:gd name="T7" fmla="*/ 3204 h 191264"/>
                <a:gd name="T8" fmla="*/ 5389 w 348468"/>
                <a:gd name="T9" fmla="*/ 2848 h 191264"/>
                <a:gd name="T10" fmla="*/ 5780 w 348468"/>
                <a:gd name="T11" fmla="*/ 1780 h 191264"/>
                <a:gd name="T12" fmla="*/ 4215 w 348468"/>
                <a:gd name="T13" fmla="*/ 89 h 191264"/>
                <a:gd name="T14" fmla="*/ 2781 w 348468"/>
                <a:gd name="T15" fmla="*/ 356 h 191264"/>
                <a:gd name="T16" fmla="*/ 1912 w 348468"/>
                <a:gd name="T17" fmla="*/ 0 h 191264"/>
                <a:gd name="T18" fmla="*/ 478 w 348468"/>
                <a:gd name="T19" fmla="*/ 1246 h 191264"/>
                <a:gd name="T20" fmla="*/ 0 w 348468"/>
                <a:gd name="T21" fmla="*/ 2314 h 19126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48468" h="191264">
                  <a:moveTo>
                    <a:pt x="0" y="136243"/>
                  </a:moveTo>
                  <a:lnTo>
                    <a:pt x="102182" y="191264"/>
                  </a:lnTo>
                  <a:lnTo>
                    <a:pt x="162443" y="162443"/>
                  </a:lnTo>
                  <a:lnTo>
                    <a:pt x="217465" y="188644"/>
                  </a:lnTo>
                  <a:lnTo>
                    <a:pt x="324887" y="167683"/>
                  </a:lnTo>
                  <a:lnTo>
                    <a:pt x="348468" y="104802"/>
                  </a:lnTo>
                  <a:lnTo>
                    <a:pt x="254145" y="5240"/>
                  </a:lnTo>
                  <a:lnTo>
                    <a:pt x="167684" y="20960"/>
                  </a:lnTo>
                  <a:lnTo>
                    <a:pt x="115282" y="0"/>
                  </a:lnTo>
                  <a:lnTo>
                    <a:pt x="28821" y="73361"/>
                  </a:lnTo>
                  <a:lnTo>
                    <a:pt x="0" y="136243"/>
                  </a:lnTo>
                  <a:close/>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solidFill>
                  <a:srgbClr val="FFFFFF"/>
                </a:solidFill>
              </a:endParaRPr>
            </a:p>
          </p:txBody>
        </p:sp>
        <p:sp>
          <p:nvSpPr>
            <p:cNvPr id="595" name="Freeform 594"/>
            <p:cNvSpPr>
              <a:spLocks/>
            </p:cNvSpPr>
            <p:nvPr/>
          </p:nvSpPr>
          <p:spPr bwMode="auto">
            <a:xfrm>
              <a:off x="8161631" y="4412911"/>
              <a:ext cx="139391" cy="154632"/>
            </a:xfrm>
            <a:custGeom>
              <a:avLst/>
              <a:gdLst>
                <a:gd name="T0" fmla="*/ 0 w 675"/>
                <a:gd name="T1" fmla="*/ 2147483647 h 773"/>
                <a:gd name="T2" fmla="*/ 2147483647 w 675"/>
                <a:gd name="T3" fmla="*/ 2147483647 h 773"/>
                <a:gd name="T4" fmla="*/ 2147483647 w 675"/>
                <a:gd name="T5" fmla="*/ 2147483647 h 773"/>
                <a:gd name="T6" fmla="*/ 2147483647 w 675"/>
                <a:gd name="T7" fmla="*/ 2147483647 h 773"/>
                <a:gd name="T8" fmla="*/ 2147483647 w 675"/>
                <a:gd name="T9" fmla="*/ 2147483647 h 773"/>
                <a:gd name="T10" fmla="*/ 2147483647 w 675"/>
                <a:gd name="T11" fmla="*/ 2147483647 h 773"/>
                <a:gd name="T12" fmla="*/ 2147483647 w 675"/>
                <a:gd name="T13" fmla="*/ 2147483647 h 773"/>
                <a:gd name="T14" fmla="*/ 2147483647 w 675"/>
                <a:gd name="T15" fmla="*/ 2147483647 h 773"/>
                <a:gd name="T16" fmla="*/ 2147483647 w 675"/>
                <a:gd name="T17" fmla="*/ 2147483647 h 773"/>
                <a:gd name="T18" fmla="*/ 2147483647 w 675"/>
                <a:gd name="T19" fmla="*/ 2147483647 h 773"/>
                <a:gd name="T20" fmla="*/ 2147483647 w 675"/>
                <a:gd name="T21" fmla="*/ 2147483647 h 773"/>
                <a:gd name="T22" fmla="*/ 2147483647 w 675"/>
                <a:gd name="T23" fmla="*/ 2147483647 h 773"/>
                <a:gd name="T24" fmla="*/ 2147483647 w 675"/>
                <a:gd name="T25" fmla="*/ 2147483647 h 773"/>
                <a:gd name="T26" fmla="*/ 2147483647 w 675"/>
                <a:gd name="T27" fmla="*/ 0 h 773"/>
                <a:gd name="T28" fmla="*/ 0 w 675"/>
                <a:gd name="T29" fmla="*/ 2147483647 h 773"/>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675" h="773">
                  <a:moveTo>
                    <a:pt x="0" y="41"/>
                  </a:moveTo>
                  <a:lnTo>
                    <a:pt x="75" y="339"/>
                  </a:lnTo>
                  <a:lnTo>
                    <a:pt x="273" y="579"/>
                  </a:lnTo>
                  <a:lnTo>
                    <a:pt x="605" y="769"/>
                  </a:lnTo>
                  <a:lnTo>
                    <a:pt x="675" y="773"/>
                  </a:lnTo>
                  <a:lnTo>
                    <a:pt x="563" y="583"/>
                  </a:lnTo>
                  <a:lnTo>
                    <a:pt x="493" y="521"/>
                  </a:lnTo>
                  <a:lnTo>
                    <a:pt x="493" y="269"/>
                  </a:lnTo>
                  <a:lnTo>
                    <a:pt x="323" y="78"/>
                  </a:lnTo>
                  <a:lnTo>
                    <a:pt x="286" y="58"/>
                  </a:lnTo>
                  <a:lnTo>
                    <a:pt x="253" y="111"/>
                  </a:lnTo>
                  <a:lnTo>
                    <a:pt x="141" y="128"/>
                  </a:lnTo>
                  <a:lnTo>
                    <a:pt x="145" y="70"/>
                  </a:lnTo>
                  <a:lnTo>
                    <a:pt x="17" y="0"/>
                  </a:lnTo>
                  <a:lnTo>
                    <a:pt x="0" y="41"/>
                  </a:lnTo>
                  <a:close/>
                </a:path>
              </a:pathLst>
            </a:custGeom>
            <a:grpFill/>
            <a:ln w="4445" cap="flat" cmpd="sng">
              <a:solidFill>
                <a:schemeClr val="bg1"/>
              </a:solidFill>
              <a:prstDash val="solid"/>
              <a:round/>
              <a:headEnd type="none" w="med" len="med"/>
              <a:tailEnd type="none" w="med" len="med"/>
            </a:ln>
            <a:effectLst/>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solidFill>
                  <a:srgbClr val="FFFFFF"/>
                </a:solidFill>
              </a:endParaRPr>
            </a:p>
          </p:txBody>
        </p:sp>
        <p:sp>
          <p:nvSpPr>
            <p:cNvPr id="596" name="Freeform 595"/>
            <p:cNvSpPr>
              <a:spLocks/>
            </p:cNvSpPr>
            <p:nvPr/>
          </p:nvSpPr>
          <p:spPr bwMode="auto">
            <a:xfrm>
              <a:off x="8199491" y="3934053"/>
              <a:ext cx="216831" cy="410689"/>
            </a:xfrm>
            <a:custGeom>
              <a:avLst/>
              <a:gdLst>
                <a:gd name="T0" fmla="*/ 2147483647 w 138"/>
                <a:gd name="T1" fmla="*/ 0 h 271"/>
                <a:gd name="T2" fmla="*/ 2147483647 w 138"/>
                <a:gd name="T3" fmla="*/ 0 h 271"/>
                <a:gd name="T4" fmla="*/ 0 w 138"/>
                <a:gd name="T5" fmla="*/ 2147483647 h 271"/>
                <a:gd name="T6" fmla="*/ 2147483647 w 138"/>
                <a:gd name="T7" fmla="*/ 2147483647 h 271"/>
                <a:gd name="T8" fmla="*/ 2147483647 w 138"/>
                <a:gd name="T9" fmla="*/ 2147483647 h 271"/>
                <a:gd name="T10" fmla="*/ 2147483647 w 138"/>
                <a:gd name="T11" fmla="*/ 2147483647 h 271"/>
                <a:gd name="T12" fmla="*/ 2147483647 w 138"/>
                <a:gd name="T13" fmla="*/ 2147483647 h 271"/>
                <a:gd name="T14" fmla="*/ 2147483647 w 138"/>
                <a:gd name="T15" fmla="*/ 2147483647 h 271"/>
                <a:gd name="T16" fmla="*/ 2147483647 w 138"/>
                <a:gd name="T17" fmla="*/ 2147483647 h 271"/>
                <a:gd name="T18" fmla="*/ 2147483647 w 138"/>
                <a:gd name="T19" fmla="*/ 2147483647 h 271"/>
                <a:gd name="T20" fmla="*/ 2147483647 w 138"/>
                <a:gd name="T21" fmla="*/ 2147483647 h 271"/>
                <a:gd name="T22" fmla="*/ 2147483647 w 138"/>
                <a:gd name="T23" fmla="*/ 2147483647 h 271"/>
                <a:gd name="T24" fmla="*/ 2147483647 w 138"/>
                <a:gd name="T25" fmla="*/ 2147483647 h 271"/>
                <a:gd name="T26" fmla="*/ 2147483647 w 138"/>
                <a:gd name="T27" fmla="*/ 2147483647 h 271"/>
                <a:gd name="T28" fmla="*/ 2147483647 w 138"/>
                <a:gd name="T29" fmla="*/ 2147483647 h 271"/>
                <a:gd name="T30" fmla="*/ 2147483647 w 138"/>
                <a:gd name="T31" fmla="*/ 2147483647 h 271"/>
                <a:gd name="T32" fmla="*/ 2147483647 w 138"/>
                <a:gd name="T33" fmla="*/ 2147483647 h 271"/>
                <a:gd name="T34" fmla="*/ 2147483647 w 138"/>
                <a:gd name="T35" fmla="*/ 2147483647 h 271"/>
                <a:gd name="T36" fmla="*/ 2147483647 w 138"/>
                <a:gd name="T37" fmla="*/ 2147483647 h 271"/>
                <a:gd name="T38" fmla="*/ 2147483647 w 138"/>
                <a:gd name="T39" fmla="*/ 2147483647 h 271"/>
                <a:gd name="T40" fmla="*/ 2147483647 w 138"/>
                <a:gd name="T41" fmla="*/ 2147483647 h 271"/>
                <a:gd name="T42" fmla="*/ 2147483647 w 138"/>
                <a:gd name="T43" fmla="*/ 2147483647 h 271"/>
                <a:gd name="T44" fmla="*/ 2147483647 w 138"/>
                <a:gd name="T45" fmla="*/ 2147483647 h 271"/>
                <a:gd name="T46" fmla="*/ 2147483647 w 138"/>
                <a:gd name="T47" fmla="*/ 2147483647 h 271"/>
                <a:gd name="T48" fmla="*/ 2147483647 w 138"/>
                <a:gd name="T49" fmla="*/ 2147483647 h 271"/>
                <a:gd name="T50" fmla="*/ 2147483647 w 138"/>
                <a:gd name="T51" fmla="*/ 2147483647 h 271"/>
                <a:gd name="T52" fmla="*/ 2147483647 w 138"/>
                <a:gd name="T53" fmla="*/ 2147483647 h 271"/>
                <a:gd name="T54" fmla="*/ 2147483647 w 138"/>
                <a:gd name="T55" fmla="*/ 2147483647 h 271"/>
                <a:gd name="T56" fmla="*/ 2147483647 w 138"/>
                <a:gd name="T57" fmla="*/ 0 h 271"/>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138" h="271">
                  <a:moveTo>
                    <a:pt x="66" y="0"/>
                  </a:moveTo>
                  <a:lnTo>
                    <a:pt x="6" y="0"/>
                  </a:lnTo>
                  <a:lnTo>
                    <a:pt x="0" y="24"/>
                  </a:lnTo>
                  <a:lnTo>
                    <a:pt x="6" y="24"/>
                  </a:lnTo>
                  <a:lnTo>
                    <a:pt x="18" y="42"/>
                  </a:lnTo>
                  <a:lnTo>
                    <a:pt x="36" y="48"/>
                  </a:lnTo>
                  <a:lnTo>
                    <a:pt x="42" y="60"/>
                  </a:lnTo>
                  <a:lnTo>
                    <a:pt x="36" y="72"/>
                  </a:lnTo>
                  <a:lnTo>
                    <a:pt x="54" y="96"/>
                  </a:lnTo>
                  <a:lnTo>
                    <a:pt x="78" y="126"/>
                  </a:lnTo>
                  <a:lnTo>
                    <a:pt x="96" y="144"/>
                  </a:lnTo>
                  <a:lnTo>
                    <a:pt x="96" y="175"/>
                  </a:lnTo>
                  <a:lnTo>
                    <a:pt x="96" y="211"/>
                  </a:lnTo>
                  <a:lnTo>
                    <a:pt x="78" y="223"/>
                  </a:lnTo>
                  <a:lnTo>
                    <a:pt x="60" y="229"/>
                  </a:lnTo>
                  <a:lnTo>
                    <a:pt x="54" y="241"/>
                  </a:lnTo>
                  <a:lnTo>
                    <a:pt x="42" y="247"/>
                  </a:lnTo>
                  <a:lnTo>
                    <a:pt x="48" y="253"/>
                  </a:lnTo>
                  <a:lnTo>
                    <a:pt x="66" y="271"/>
                  </a:lnTo>
                  <a:lnTo>
                    <a:pt x="108" y="241"/>
                  </a:lnTo>
                  <a:lnTo>
                    <a:pt x="138" y="211"/>
                  </a:lnTo>
                  <a:lnTo>
                    <a:pt x="114" y="132"/>
                  </a:lnTo>
                  <a:lnTo>
                    <a:pt x="102" y="114"/>
                  </a:lnTo>
                  <a:lnTo>
                    <a:pt x="78" y="84"/>
                  </a:lnTo>
                  <a:lnTo>
                    <a:pt x="66" y="60"/>
                  </a:lnTo>
                  <a:lnTo>
                    <a:pt x="78" y="48"/>
                  </a:lnTo>
                  <a:lnTo>
                    <a:pt x="96" y="36"/>
                  </a:lnTo>
                  <a:lnTo>
                    <a:pt x="90" y="18"/>
                  </a:lnTo>
                  <a:lnTo>
                    <a:pt x="66" y="0"/>
                  </a:lnTo>
                  <a:close/>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solidFill>
                  <a:srgbClr val="FFFFFF"/>
                </a:solidFill>
              </a:endParaRPr>
            </a:p>
          </p:txBody>
        </p:sp>
        <p:sp>
          <p:nvSpPr>
            <p:cNvPr id="597" name="Freeform 596"/>
            <p:cNvSpPr>
              <a:spLocks/>
            </p:cNvSpPr>
            <p:nvPr/>
          </p:nvSpPr>
          <p:spPr bwMode="auto">
            <a:xfrm>
              <a:off x="8060099" y="4002224"/>
              <a:ext cx="240923" cy="419002"/>
            </a:xfrm>
            <a:custGeom>
              <a:avLst/>
              <a:gdLst>
                <a:gd name="T0" fmla="*/ 2147483647 w 107"/>
                <a:gd name="T1" fmla="*/ 2147483647 h 190"/>
                <a:gd name="T2" fmla="*/ 0 w 107"/>
                <a:gd name="T3" fmla="*/ 2147483647 h 190"/>
                <a:gd name="T4" fmla="*/ 2147483647 w 107"/>
                <a:gd name="T5" fmla="*/ 2147483647 h 190"/>
                <a:gd name="T6" fmla="*/ 2147483647 w 107"/>
                <a:gd name="T7" fmla="*/ 2147483647 h 190"/>
                <a:gd name="T8" fmla="*/ 2147483647 w 107"/>
                <a:gd name="T9" fmla="*/ 2147483647 h 190"/>
                <a:gd name="T10" fmla="*/ 2147483647 w 107"/>
                <a:gd name="T11" fmla="*/ 2147483647 h 190"/>
                <a:gd name="T12" fmla="*/ 2147483647 w 107"/>
                <a:gd name="T13" fmla="*/ 2147483647 h 190"/>
                <a:gd name="T14" fmla="*/ 2147483647 w 107"/>
                <a:gd name="T15" fmla="*/ 2147483647 h 190"/>
                <a:gd name="T16" fmla="*/ 2147483647 w 107"/>
                <a:gd name="T17" fmla="*/ 2147483647 h 190"/>
                <a:gd name="T18" fmla="*/ 2147483647 w 107"/>
                <a:gd name="T19" fmla="*/ 2147483647 h 190"/>
                <a:gd name="T20" fmla="*/ 2147483647 w 107"/>
                <a:gd name="T21" fmla="*/ 2147483647 h 190"/>
                <a:gd name="T22" fmla="*/ 2147483647 w 107"/>
                <a:gd name="T23" fmla="*/ 2147483647 h 190"/>
                <a:gd name="T24" fmla="*/ 2147483647 w 107"/>
                <a:gd name="T25" fmla="*/ 2147483647 h 190"/>
                <a:gd name="T26" fmla="*/ 2147483647 w 107"/>
                <a:gd name="T27" fmla="*/ 2147483647 h 190"/>
                <a:gd name="T28" fmla="*/ 2147483647 w 107"/>
                <a:gd name="T29" fmla="*/ 2147483647 h 190"/>
                <a:gd name="T30" fmla="*/ 2147483647 w 107"/>
                <a:gd name="T31" fmla="*/ 2147483647 h 190"/>
                <a:gd name="T32" fmla="*/ 2147483647 w 107"/>
                <a:gd name="T33" fmla="*/ 2147483647 h 190"/>
                <a:gd name="T34" fmla="*/ 2147483647 w 107"/>
                <a:gd name="T35" fmla="*/ 2147483647 h 190"/>
                <a:gd name="T36" fmla="*/ 2147483647 w 107"/>
                <a:gd name="T37" fmla="*/ 2147483647 h 190"/>
                <a:gd name="T38" fmla="*/ 2147483647 w 107"/>
                <a:gd name="T39" fmla="*/ 2147483647 h 190"/>
                <a:gd name="T40" fmla="*/ 2147483647 w 107"/>
                <a:gd name="T41" fmla="*/ 2147483647 h 190"/>
                <a:gd name="T42" fmla="*/ 2147483647 w 107"/>
                <a:gd name="T43" fmla="*/ 2147483647 h 190"/>
                <a:gd name="T44" fmla="*/ 2147483647 w 107"/>
                <a:gd name="T45" fmla="*/ 2147483647 h 190"/>
                <a:gd name="T46" fmla="*/ 2147483647 w 107"/>
                <a:gd name="T47" fmla="*/ 2147483647 h 190"/>
                <a:gd name="T48" fmla="*/ 2147483647 w 107"/>
                <a:gd name="T49" fmla="*/ 2147483647 h 190"/>
                <a:gd name="T50" fmla="*/ 2147483647 w 107"/>
                <a:gd name="T51" fmla="*/ 2147483647 h 190"/>
                <a:gd name="T52" fmla="*/ 2147483647 w 107"/>
                <a:gd name="T53" fmla="*/ 2147483647 h 190"/>
                <a:gd name="T54" fmla="*/ 2147483647 w 107"/>
                <a:gd name="T55" fmla="*/ 2147483647 h 190"/>
                <a:gd name="T56" fmla="*/ 2147483647 w 107"/>
                <a:gd name="T57" fmla="*/ 2147483647 h 190"/>
                <a:gd name="T58" fmla="*/ 2147483647 w 107"/>
                <a:gd name="T59" fmla="*/ 0 h 190"/>
                <a:gd name="T60" fmla="*/ 2147483647 w 107"/>
                <a:gd name="T61" fmla="*/ 2147483647 h 190"/>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0" t="0" r="r" b="b"/>
              <a:pathLst>
                <a:path w="107" h="190">
                  <a:moveTo>
                    <a:pt x="7" y="9"/>
                  </a:moveTo>
                  <a:lnTo>
                    <a:pt x="0" y="23"/>
                  </a:lnTo>
                  <a:lnTo>
                    <a:pt x="15" y="47"/>
                  </a:lnTo>
                  <a:lnTo>
                    <a:pt x="15" y="60"/>
                  </a:lnTo>
                  <a:lnTo>
                    <a:pt x="22" y="78"/>
                  </a:lnTo>
                  <a:lnTo>
                    <a:pt x="19" y="93"/>
                  </a:lnTo>
                  <a:lnTo>
                    <a:pt x="23" y="110"/>
                  </a:lnTo>
                  <a:lnTo>
                    <a:pt x="26" y="118"/>
                  </a:lnTo>
                  <a:lnTo>
                    <a:pt x="19" y="126"/>
                  </a:lnTo>
                  <a:lnTo>
                    <a:pt x="13" y="159"/>
                  </a:lnTo>
                  <a:lnTo>
                    <a:pt x="33" y="182"/>
                  </a:lnTo>
                  <a:lnTo>
                    <a:pt x="34" y="178"/>
                  </a:lnTo>
                  <a:lnTo>
                    <a:pt x="46" y="185"/>
                  </a:lnTo>
                  <a:lnTo>
                    <a:pt x="46" y="190"/>
                  </a:lnTo>
                  <a:lnTo>
                    <a:pt x="56" y="188"/>
                  </a:lnTo>
                  <a:lnTo>
                    <a:pt x="59" y="184"/>
                  </a:lnTo>
                  <a:lnTo>
                    <a:pt x="43" y="174"/>
                  </a:lnTo>
                  <a:lnTo>
                    <a:pt x="27" y="149"/>
                  </a:lnTo>
                  <a:lnTo>
                    <a:pt x="19" y="138"/>
                  </a:lnTo>
                  <a:lnTo>
                    <a:pt x="32" y="113"/>
                  </a:lnTo>
                  <a:lnTo>
                    <a:pt x="57" y="108"/>
                  </a:lnTo>
                  <a:lnTo>
                    <a:pt x="70" y="119"/>
                  </a:lnTo>
                  <a:lnTo>
                    <a:pt x="63" y="97"/>
                  </a:lnTo>
                  <a:lnTo>
                    <a:pt x="72" y="87"/>
                  </a:lnTo>
                  <a:lnTo>
                    <a:pt x="101" y="87"/>
                  </a:lnTo>
                  <a:lnTo>
                    <a:pt x="107" y="73"/>
                  </a:lnTo>
                  <a:lnTo>
                    <a:pt x="95" y="50"/>
                  </a:lnTo>
                  <a:lnTo>
                    <a:pt x="85" y="37"/>
                  </a:lnTo>
                  <a:lnTo>
                    <a:pt x="48" y="27"/>
                  </a:lnTo>
                  <a:lnTo>
                    <a:pt x="36" y="0"/>
                  </a:lnTo>
                  <a:lnTo>
                    <a:pt x="7" y="9"/>
                  </a:lnTo>
                  <a:close/>
                </a:path>
              </a:pathLst>
            </a:custGeom>
            <a:grpFill/>
            <a:ln w="4445" cap="flat" cmpd="sng">
              <a:solidFill>
                <a:schemeClr val="bg1"/>
              </a:solidFill>
              <a:prstDash val="solid"/>
              <a:round/>
              <a:headEnd type="none" w="med" len="med"/>
              <a:tailEnd type="none" w="med" len="med"/>
            </a:ln>
            <a:effectLst/>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solidFill>
                  <a:srgbClr val="FFFFFF"/>
                </a:solidFill>
              </a:endParaRPr>
            </a:p>
          </p:txBody>
        </p:sp>
        <p:sp>
          <p:nvSpPr>
            <p:cNvPr id="598" name="Freeform 597"/>
            <p:cNvSpPr>
              <a:spLocks/>
            </p:cNvSpPr>
            <p:nvPr/>
          </p:nvSpPr>
          <p:spPr bwMode="auto">
            <a:xfrm>
              <a:off x="8132376" y="3960657"/>
              <a:ext cx="228878" cy="241093"/>
            </a:xfrm>
            <a:custGeom>
              <a:avLst/>
              <a:gdLst>
                <a:gd name="T0" fmla="*/ 1557099446 w 10000"/>
                <a:gd name="T1" fmla="*/ 2147483647 h 10000"/>
                <a:gd name="T2" fmla="*/ 1795553424 w 10000"/>
                <a:gd name="T3" fmla="*/ 2147483647 h 10000"/>
                <a:gd name="T4" fmla="*/ 1795553424 w 10000"/>
                <a:gd name="T5" fmla="*/ 2019481425 h 10000"/>
                <a:gd name="T6" fmla="*/ 1561415592 w 10000"/>
                <a:gd name="T7" fmla="*/ 1716105542 h 10000"/>
                <a:gd name="T8" fmla="*/ 1249166454 w 10000"/>
                <a:gd name="T9" fmla="*/ 1211740132 h 10000"/>
                <a:gd name="T10" fmla="*/ 1014850316 w 10000"/>
                <a:gd name="T11" fmla="*/ 806974560 h 10000"/>
                <a:gd name="T12" fmla="*/ 1092952268 w 10000"/>
                <a:gd name="T13" fmla="*/ 605742369 h 10000"/>
                <a:gd name="T14" fmla="*/ 1014850316 w 10000"/>
                <a:gd name="T15" fmla="*/ 403998332 h 10000"/>
                <a:gd name="T16" fmla="*/ 780703130 w 10000"/>
                <a:gd name="T17" fmla="*/ 302621350 h 10000"/>
                <a:gd name="T18" fmla="*/ 624489387 w 10000"/>
                <a:gd name="T19" fmla="*/ 0 h 10000"/>
                <a:gd name="T20" fmla="*/ 546386970 w 10000"/>
                <a:gd name="T21" fmla="*/ 0 h 10000"/>
                <a:gd name="T22" fmla="*/ 156213743 w 10000"/>
                <a:gd name="T23" fmla="*/ 100622449 h 10000"/>
                <a:gd name="T24" fmla="*/ 0 w 10000"/>
                <a:gd name="T25" fmla="*/ 403998332 h 10000"/>
                <a:gd name="T26" fmla="*/ 78102417 w 10000"/>
                <a:gd name="T27" fmla="*/ 605742369 h 10000"/>
                <a:gd name="T28" fmla="*/ 156213743 w 10000"/>
                <a:gd name="T29" fmla="*/ 1211740132 h 10000"/>
                <a:gd name="T30" fmla="*/ 702600713 w 10000"/>
                <a:gd name="T31" fmla="*/ 1211740132 h 10000"/>
                <a:gd name="T32" fmla="*/ 936738546 w 10000"/>
                <a:gd name="T33" fmla="*/ 1312362604 h 10000"/>
                <a:gd name="T34" fmla="*/ 1327090100 w 10000"/>
                <a:gd name="T35" fmla="*/ 2120103874 h 10000"/>
                <a:gd name="T36" fmla="*/ 1249166454 w 10000"/>
                <a:gd name="T37" fmla="*/ 2147483647 h 10000"/>
                <a:gd name="T38" fmla="*/ 1557099446 w 10000"/>
                <a:gd name="T39" fmla="*/ 2147483647 h 10000"/>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0" t="0" r="r" b="b"/>
              <a:pathLst>
                <a:path w="10000" h="10000">
                  <a:moveTo>
                    <a:pt x="8672" y="9830"/>
                  </a:moveTo>
                  <a:lnTo>
                    <a:pt x="10000" y="10000"/>
                  </a:lnTo>
                  <a:lnTo>
                    <a:pt x="10000" y="7948"/>
                  </a:lnTo>
                  <a:lnTo>
                    <a:pt x="8696" y="6754"/>
                  </a:lnTo>
                  <a:lnTo>
                    <a:pt x="6957" y="4769"/>
                  </a:lnTo>
                  <a:lnTo>
                    <a:pt x="5652" y="3176"/>
                  </a:lnTo>
                  <a:lnTo>
                    <a:pt x="6087" y="2384"/>
                  </a:lnTo>
                  <a:lnTo>
                    <a:pt x="5652" y="1590"/>
                  </a:lnTo>
                  <a:lnTo>
                    <a:pt x="4348" y="1191"/>
                  </a:lnTo>
                  <a:lnTo>
                    <a:pt x="3478" y="0"/>
                  </a:lnTo>
                  <a:lnTo>
                    <a:pt x="3043" y="0"/>
                  </a:lnTo>
                  <a:lnTo>
                    <a:pt x="870" y="396"/>
                  </a:lnTo>
                  <a:lnTo>
                    <a:pt x="0" y="1590"/>
                  </a:lnTo>
                  <a:lnTo>
                    <a:pt x="435" y="2384"/>
                  </a:lnTo>
                  <a:lnTo>
                    <a:pt x="870" y="4769"/>
                  </a:lnTo>
                  <a:lnTo>
                    <a:pt x="3913" y="4769"/>
                  </a:lnTo>
                  <a:lnTo>
                    <a:pt x="5217" y="5165"/>
                  </a:lnTo>
                  <a:lnTo>
                    <a:pt x="7391" y="8344"/>
                  </a:lnTo>
                  <a:lnTo>
                    <a:pt x="6957" y="9602"/>
                  </a:lnTo>
                  <a:lnTo>
                    <a:pt x="8672" y="9830"/>
                  </a:lnTo>
                  <a:close/>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solidFill>
                  <a:srgbClr val="FFFFFF"/>
                </a:solidFill>
              </a:endParaRPr>
            </a:p>
          </p:txBody>
        </p:sp>
        <p:sp>
          <p:nvSpPr>
            <p:cNvPr id="599" name="Freeform 598"/>
            <p:cNvSpPr>
              <a:spLocks/>
            </p:cNvSpPr>
            <p:nvPr/>
          </p:nvSpPr>
          <p:spPr bwMode="auto">
            <a:xfrm>
              <a:off x="8201211" y="4185122"/>
              <a:ext cx="160043" cy="123041"/>
            </a:xfrm>
            <a:custGeom>
              <a:avLst/>
              <a:gdLst>
                <a:gd name="T0" fmla="*/ 348872861 w 10000"/>
                <a:gd name="T1" fmla="*/ 27209600 h 6448"/>
                <a:gd name="T2" fmla="*/ 315095383 w 10000"/>
                <a:gd name="T3" fmla="*/ 15074732 h 6448"/>
                <a:gd name="T4" fmla="*/ 240533365 w 10000"/>
                <a:gd name="T5" fmla="*/ 0 h 6448"/>
                <a:gd name="T6" fmla="*/ 80162754 w 10000"/>
                <a:gd name="T7" fmla="*/ 50172884 h 6448"/>
                <a:gd name="T8" fmla="*/ 0 w 10000"/>
                <a:gd name="T9" fmla="*/ 150615594 h 6448"/>
                <a:gd name="T10" fmla="*/ 0 w 10000"/>
                <a:gd name="T11" fmla="*/ 351307147 h 6448"/>
                <a:gd name="T12" fmla="*/ 133606765 w 10000"/>
                <a:gd name="T13" fmla="*/ 601966131 h 6448"/>
                <a:gd name="T14" fmla="*/ 187047513 w 10000"/>
                <a:gd name="T15" fmla="*/ 652241915 h 6448"/>
                <a:gd name="T16" fmla="*/ 240533365 w 10000"/>
                <a:gd name="T17" fmla="*/ 601966131 h 6448"/>
                <a:gd name="T18" fmla="*/ 267168619 w 10000"/>
                <a:gd name="T19" fmla="*/ 501626339 h 6448"/>
                <a:gd name="T20" fmla="*/ 347418124 w 10000"/>
                <a:gd name="T21" fmla="*/ 451756161 h 6448"/>
                <a:gd name="T22" fmla="*/ 427539023 w 10000"/>
                <a:gd name="T23" fmla="*/ 351307147 h 6448"/>
                <a:gd name="T24" fmla="*/ 427539023 w 10000"/>
                <a:gd name="T25" fmla="*/ 50172884 h 6448"/>
                <a:gd name="T26" fmla="*/ 348872861 w 10000"/>
                <a:gd name="T27" fmla="*/ 27209600 h 6448"/>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10000" h="6448">
                  <a:moveTo>
                    <a:pt x="8160" y="269"/>
                  </a:moveTo>
                  <a:cubicBezTo>
                    <a:pt x="7722" y="211"/>
                    <a:pt x="7792" y="194"/>
                    <a:pt x="7370" y="149"/>
                  </a:cubicBezTo>
                  <a:lnTo>
                    <a:pt x="5626" y="0"/>
                  </a:lnTo>
                  <a:lnTo>
                    <a:pt x="1875" y="496"/>
                  </a:lnTo>
                  <a:lnTo>
                    <a:pt x="0" y="1489"/>
                  </a:lnTo>
                  <a:lnTo>
                    <a:pt x="0" y="3473"/>
                  </a:lnTo>
                  <a:lnTo>
                    <a:pt x="3125" y="5951"/>
                  </a:lnTo>
                  <a:lnTo>
                    <a:pt x="4375" y="6448"/>
                  </a:lnTo>
                  <a:lnTo>
                    <a:pt x="5626" y="5951"/>
                  </a:lnTo>
                  <a:lnTo>
                    <a:pt x="6249" y="4959"/>
                  </a:lnTo>
                  <a:lnTo>
                    <a:pt x="8126" y="4466"/>
                  </a:lnTo>
                  <a:lnTo>
                    <a:pt x="10000" y="3473"/>
                  </a:lnTo>
                  <a:lnTo>
                    <a:pt x="10000" y="496"/>
                  </a:lnTo>
                  <a:lnTo>
                    <a:pt x="8160" y="269"/>
                  </a:lnTo>
                  <a:close/>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solidFill>
                  <a:srgbClr val="FFFFFF"/>
                </a:solidFill>
              </a:endParaRPr>
            </a:p>
          </p:txBody>
        </p:sp>
      </p:grpSp>
      <p:sp>
        <p:nvSpPr>
          <p:cNvPr id="204" name="Text Placeholder 2"/>
          <p:cNvSpPr>
            <a:spLocks noGrp="1"/>
          </p:cNvSpPr>
          <p:nvPr userDrawn="1">
            <p:ph type="body" sz="quarter" idx="14" hasCustomPrompt="1"/>
          </p:nvPr>
        </p:nvSpPr>
        <p:spPr>
          <a:xfrm>
            <a:off x="701675" y="441325"/>
            <a:ext cx="3060700" cy="209550"/>
          </a:xfrm>
          <a:prstGeom prst="rect">
            <a:avLst/>
          </a:prstGeom>
        </p:spPr>
        <p:txBody>
          <a:bodyPr lIns="0" tIns="0" rIns="0" bIns="0"/>
          <a:lstStyle>
            <a:lvl1pPr marL="0" indent="0">
              <a:buNone/>
              <a:defRPr sz="997" b="0" i="0" baseline="0">
                <a:solidFill>
                  <a:schemeClr val="accent2"/>
                </a:solidFill>
                <a:latin typeface="Deutsche Bank Text" charset="0"/>
                <a:ea typeface="Deutsche Bank Text" charset="0"/>
                <a:cs typeface="Deutsche Bank Text" charset="0"/>
              </a:defRPr>
            </a:lvl1pPr>
            <a:lvl2pPr marL="455783" indent="0">
              <a:buNone/>
              <a:defRPr/>
            </a:lvl2pPr>
            <a:lvl3pPr marL="911565" indent="0">
              <a:buNone/>
              <a:defRPr/>
            </a:lvl3pPr>
            <a:lvl4pPr marL="1367348" indent="0">
              <a:buNone/>
              <a:defRPr/>
            </a:lvl4pPr>
            <a:lvl5pPr marL="1823131" indent="0">
              <a:buNone/>
              <a:defRPr/>
            </a:lvl5pPr>
          </a:lstStyle>
          <a:p>
            <a:pPr lvl="0"/>
            <a:r>
              <a:rPr lang="en-US" dirty="0"/>
              <a:t>Deutsche Bank Text Orange 10pt</a:t>
            </a:r>
          </a:p>
        </p:txBody>
      </p:sp>
      <p:sp>
        <p:nvSpPr>
          <p:cNvPr id="202" name="Text Placeholder 6"/>
          <p:cNvSpPr>
            <a:spLocks noGrp="1"/>
          </p:cNvSpPr>
          <p:nvPr>
            <p:ph type="body" sz="quarter" idx="72" hasCustomPrompt="1"/>
          </p:nvPr>
        </p:nvSpPr>
        <p:spPr>
          <a:xfrm>
            <a:off x="702650" y="6764338"/>
            <a:ext cx="9324000" cy="268287"/>
          </a:xfrm>
          <a:prstGeom prst="rect">
            <a:avLst/>
          </a:prstGeom>
        </p:spPr>
        <p:txBody>
          <a:bodyPr lIns="0" tIns="0" rIns="0" bIns="0" anchor="b"/>
          <a:lstStyle>
            <a:lvl1pPr marL="0" indent="0">
              <a:lnSpc>
                <a:spcPts val="800"/>
              </a:lnSpc>
              <a:spcBef>
                <a:spcPts val="0"/>
              </a:spcBef>
              <a:buNone/>
              <a:defRPr sz="800">
                <a:solidFill>
                  <a:schemeClr val="tx2"/>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8pt</a:t>
            </a:r>
          </a:p>
        </p:txBody>
      </p:sp>
    </p:spTree>
    <p:extLst>
      <p:ext uri="{BB962C8B-B14F-4D97-AF65-F5344CB8AC3E}">
        <p14:creationId xmlns:p14="http://schemas.microsoft.com/office/powerpoint/2010/main" val="4197504539"/>
      </p:ext>
    </p:extLst>
  </p:cSld>
  <p:clrMapOvr>
    <a:masterClrMapping/>
  </p:clrMapOvr>
</p:sldLayout>
</file>

<file path=ppt/slideLayouts/slideLayout228.xml><?xml version="1.0" encoding="utf-8"?>
<p:sldLayout xmlns:a="http://schemas.openxmlformats.org/drawingml/2006/main" xmlns:r="http://schemas.openxmlformats.org/officeDocument/2006/relationships" xmlns:p="http://schemas.openxmlformats.org/presentationml/2006/main" preserve="1" userDrawn="1">
  <p:cSld name="59_Custom Layout">
    <p:spTree>
      <p:nvGrpSpPr>
        <p:cNvPr id="1" name=""/>
        <p:cNvGrpSpPr/>
        <p:nvPr/>
      </p:nvGrpSpPr>
      <p:grpSpPr>
        <a:xfrm>
          <a:off x="0" y="0"/>
          <a:ext cx="0" cy="0"/>
          <a:chOff x="0" y="0"/>
          <a:chExt cx="0" cy="0"/>
        </a:xfrm>
      </p:grpSpPr>
      <p:sp>
        <p:nvSpPr>
          <p:cNvPr id="3" name="Text Placeholder 2"/>
          <p:cNvSpPr>
            <a:spLocks noGrp="1"/>
          </p:cNvSpPr>
          <p:nvPr>
            <p:ph type="body" sz="quarter" idx="62" hasCustomPrompt="1"/>
          </p:nvPr>
        </p:nvSpPr>
        <p:spPr>
          <a:xfrm>
            <a:off x="701675" y="441325"/>
            <a:ext cx="2728091" cy="155645"/>
          </a:xfrm>
          <a:prstGeom prst="rect">
            <a:avLst/>
          </a:prstGeom>
        </p:spPr>
        <p:txBody>
          <a:bodyPr lIns="0" tIns="0" rIns="0" bIns="0"/>
          <a:lstStyle>
            <a:lvl1pPr marL="0" indent="0">
              <a:buNone/>
              <a:defRPr sz="997" b="0" i="0" baseline="0">
                <a:solidFill>
                  <a:schemeClr val="accent2"/>
                </a:solidFill>
                <a:latin typeface="Deutsche Bank Text" charset="0"/>
                <a:ea typeface="Deutsche Bank Text" charset="0"/>
                <a:cs typeface="Deutsche Bank Text" charset="0"/>
              </a:defRPr>
            </a:lvl1pPr>
            <a:lvl2pPr marL="455783" indent="0">
              <a:buNone/>
              <a:defRPr/>
            </a:lvl2pPr>
            <a:lvl3pPr marL="911565" indent="0">
              <a:buNone/>
              <a:defRPr/>
            </a:lvl3pPr>
            <a:lvl4pPr marL="1367348" indent="0">
              <a:buNone/>
              <a:defRPr/>
            </a:lvl4pPr>
            <a:lvl5pPr marL="1823131" indent="0">
              <a:buNone/>
              <a:defRPr/>
            </a:lvl5pPr>
          </a:lstStyle>
          <a:p>
            <a:pPr lvl="0"/>
            <a:r>
              <a:rPr lang="en-US" dirty="0"/>
              <a:t>Deutsche Bank Text Orange 10pt</a:t>
            </a:r>
          </a:p>
        </p:txBody>
      </p:sp>
      <p:sp>
        <p:nvSpPr>
          <p:cNvPr id="207" name="Freeform 207"/>
          <p:cNvSpPr>
            <a:spLocks/>
          </p:cNvSpPr>
          <p:nvPr/>
        </p:nvSpPr>
        <p:spPr bwMode="auto">
          <a:xfrm>
            <a:off x="865476" y="2322860"/>
            <a:ext cx="46288" cy="18638"/>
          </a:xfrm>
          <a:custGeom>
            <a:avLst/>
            <a:gdLst>
              <a:gd name="T0" fmla="*/ 21 w 28"/>
              <a:gd name="T1" fmla="*/ 9 h 12"/>
              <a:gd name="T2" fmla="*/ 8 w 28"/>
              <a:gd name="T3" fmla="*/ 12 h 12"/>
              <a:gd name="T4" fmla="*/ 3 w 28"/>
              <a:gd name="T5" fmla="*/ 8 h 12"/>
              <a:gd name="T6" fmla="*/ 0 w 28"/>
              <a:gd name="T7" fmla="*/ 3 h 12"/>
              <a:gd name="T8" fmla="*/ 19 w 28"/>
              <a:gd name="T9" fmla="*/ 0 h 12"/>
              <a:gd name="T10" fmla="*/ 28 w 28"/>
              <a:gd name="T11" fmla="*/ 1 h 12"/>
              <a:gd name="T12" fmla="*/ 21 w 28"/>
              <a:gd name="T13" fmla="*/ 9 h 12"/>
            </a:gdLst>
            <a:ahLst/>
            <a:cxnLst>
              <a:cxn ang="0">
                <a:pos x="T0" y="T1"/>
              </a:cxn>
              <a:cxn ang="0">
                <a:pos x="T2" y="T3"/>
              </a:cxn>
              <a:cxn ang="0">
                <a:pos x="T4" y="T5"/>
              </a:cxn>
              <a:cxn ang="0">
                <a:pos x="T6" y="T7"/>
              </a:cxn>
              <a:cxn ang="0">
                <a:pos x="T8" y="T9"/>
              </a:cxn>
              <a:cxn ang="0">
                <a:pos x="T10" y="T11"/>
              </a:cxn>
              <a:cxn ang="0">
                <a:pos x="T12" y="T13"/>
              </a:cxn>
            </a:cxnLst>
            <a:rect l="0" t="0" r="r" b="b"/>
            <a:pathLst>
              <a:path w="28" h="12">
                <a:moveTo>
                  <a:pt x="21" y="9"/>
                </a:moveTo>
                <a:lnTo>
                  <a:pt x="8" y="12"/>
                </a:lnTo>
                <a:lnTo>
                  <a:pt x="3" y="8"/>
                </a:lnTo>
                <a:lnTo>
                  <a:pt x="0" y="3"/>
                </a:lnTo>
                <a:lnTo>
                  <a:pt x="19" y="0"/>
                </a:lnTo>
                <a:lnTo>
                  <a:pt x="28" y="1"/>
                </a:lnTo>
                <a:lnTo>
                  <a:pt x="21" y="9"/>
                </a:lnTo>
                <a:close/>
              </a:path>
            </a:pathLst>
          </a:custGeom>
          <a:solidFill>
            <a:srgbClr val="6CABCD"/>
          </a:solid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208" name="Freeform 208"/>
          <p:cNvSpPr>
            <a:spLocks/>
          </p:cNvSpPr>
          <p:nvPr/>
        </p:nvSpPr>
        <p:spPr bwMode="auto">
          <a:xfrm>
            <a:off x="893581" y="2221898"/>
            <a:ext cx="67779" cy="23300"/>
          </a:xfrm>
          <a:custGeom>
            <a:avLst/>
            <a:gdLst>
              <a:gd name="T0" fmla="*/ 10 w 41"/>
              <a:gd name="T1" fmla="*/ 0 h 15"/>
              <a:gd name="T2" fmla="*/ 14 w 41"/>
              <a:gd name="T3" fmla="*/ 4 h 15"/>
              <a:gd name="T4" fmla="*/ 26 w 41"/>
              <a:gd name="T5" fmla="*/ 2 h 15"/>
              <a:gd name="T6" fmla="*/ 30 w 41"/>
              <a:gd name="T7" fmla="*/ 7 h 15"/>
              <a:gd name="T8" fmla="*/ 41 w 41"/>
              <a:gd name="T9" fmla="*/ 9 h 15"/>
              <a:gd name="T10" fmla="*/ 37 w 41"/>
              <a:gd name="T11" fmla="*/ 11 h 15"/>
              <a:gd name="T12" fmla="*/ 21 w 41"/>
              <a:gd name="T13" fmla="*/ 15 h 15"/>
              <a:gd name="T14" fmla="*/ 16 w 41"/>
              <a:gd name="T15" fmla="*/ 11 h 15"/>
              <a:gd name="T16" fmla="*/ 15 w 41"/>
              <a:gd name="T17" fmla="*/ 8 h 15"/>
              <a:gd name="T18" fmla="*/ 1 w 41"/>
              <a:gd name="T19" fmla="*/ 9 h 15"/>
              <a:gd name="T20" fmla="*/ 0 w 41"/>
              <a:gd name="T21" fmla="*/ 7 h 15"/>
              <a:gd name="T22" fmla="*/ 10 w 41"/>
              <a:gd name="T23"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1" h="15">
                <a:moveTo>
                  <a:pt x="10" y="0"/>
                </a:moveTo>
                <a:lnTo>
                  <a:pt x="14" y="4"/>
                </a:lnTo>
                <a:lnTo>
                  <a:pt x="26" y="2"/>
                </a:lnTo>
                <a:lnTo>
                  <a:pt x="30" y="7"/>
                </a:lnTo>
                <a:lnTo>
                  <a:pt x="41" y="9"/>
                </a:lnTo>
                <a:lnTo>
                  <a:pt x="37" y="11"/>
                </a:lnTo>
                <a:lnTo>
                  <a:pt x="21" y="15"/>
                </a:lnTo>
                <a:lnTo>
                  <a:pt x="16" y="11"/>
                </a:lnTo>
                <a:lnTo>
                  <a:pt x="15" y="8"/>
                </a:lnTo>
                <a:lnTo>
                  <a:pt x="1" y="9"/>
                </a:lnTo>
                <a:lnTo>
                  <a:pt x="0" y="7"/>
                </a:lnTo>
                <a:lnTo>
                  <a:pt x="10" y="0"/>
                </a:lnTo>
                <a:close/>
              </a:path>
            </a:pathLst>
          </a:custGeom>
          <a:solidFill>
            <a:srgbClr val="6CABCD"/>
          </a:solid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grpSp>
        <p:nvGrpSpPr>
          <p:cNvPr id="2" name="Group 1"/>
          <p:cNvGrpSpPr/>
          <p:nvPr userDrawn="1"/>
        </p:nvGrpSpPr>
        <p:grpSpPr>
          <a:xfrm>
            <a:off x="720000" y="1735728"/>
            <a:ext cx="3980771" cy="4293210"/>
            <a:chOff x="720000" y="1735728"/>
            <a:chExt cx="3980771" cy="4293210"/>
          </a:xfrm>
          <a:solidFill>
            <a:schemeClr val="accent4"/>
          </a:solidFill>
        </p:grpSpPr>
        <p:sp>
          <p:nvSpPr>
            <p:cNvPr id="12" name="Freeform 11"/>
            <p:cNvSpPr>
              <a:spLocks noEditPoints="1"/>
            </p:cNvSpPr>
            <p:nvPr/>
          </p:nvSpPr>
          <p:spPr bwMode="auto">
            <a:xfrm>
              <a:off x="2883965" y="4952529"/>
              <a:ext cx="467840" cy="1065536"/>
            </a:xfrm>
            <a:custGeom>
              <a:avLst/>
              <a:gdLst>
                <a:gd name="T0" fmla="*/ 331 w 1160"/>
                <a:gd name="T1" fmla="*/ 82 h 2811"/>
                <a:gd name="T2" fmla="*/ 436 w 1160"/>
                <a:gd name="T3" fmla="*/ 17 h 2811"/>
                <a:gd name="T4" fmla="*/ 602 w 1160"/>
                <a:gd name="T5" fmla="*/ 174 h 2811"/>
                <a:gd name="T6" fmla="*/ 761 w 1160"/>
                <a:gd name="T7" fmla="*/ 250 h 2811"/>
                <a:gd name="T8" fmla="*/ 855 w 1160"/>
                <a:gd name="T9" fmla="*/ 321 h 2811"/>
                <a:gd name="T10" fmla="*/ 877 w 1160"/>
                <a:gd name="T11" fmla="*/ 473 h 2811"/>
                <a:gd name="T12" fmla="*/ 1016 w 1160"/>
                <a:gd name="T13" fmla="*/ 472 h 2811"/>
                <a:gd name="T14" fmla="*/ 1076 w 1160"/>
                <a:gd name="T15" fmla="*/ 332 h 2811"/>
                <a:gd name="T16" fmla="*/ 1153 w 1160"/>
                <a:gd name="T17" fmla="*/ 365 h 2811"/>
                <a:gd name="T18" fmla="*/ 1105 w 1160"/>
                <a:gd name="T19" fmla="*/ 480 h 2811"/>
                <a:gd name="T20" fmla="*/ 990 w 1160"/>
                <a:gd name="T21" fmla="*/ 597 h 2811"/>
                <a:gd name="T22" fmla="*/ 904 w 1160"/>
                <a:gd name="T23" fmla="*/ 781 h 2811"/>
                <a:gd name="T24" fmla="*/ 914 w 1160"/>
                <a:gd name="T25" fmla="*/ 953 h 2811"/>
                <a:gd name="T26" fmla="*/ 907 w 1160"/>
                <a:gd name="T27" fmla="*/ 1027 h 2811"/>
                <a:gd name="T28" fmla="*/ 1014 w 1160"/>
                <a:gd name="T29" fmla="*/ 1144 h 2811"/>
                <a:gd name="T30" fmla="*/ 1067 w 1160"/>
                <a:gd name="T31" fmla="*/ 1239 h 2811"/>
                <a:gd name="T32" fmla="*/ 1027 w 1160"/>
                <a:gd name="T33" fmla="*/ 1389 h 2811"/>
                <a:gd name="T34" fmla="*/ 797 w 1160"/>
                <a:gd name="T35" fmla="*/ 1452 h 2811"/>
                <a:gd name="T36" fmla="*/ 745 w 1160"/>
                <a:gd name="T37" fmla="*/ 1494 h 2811"/>
                <a:gd name="T38" fmla="*/ 770 w 1160"/>
                <a:gd name="T39" fmla="*/ 1600 h 2811"/>
                <a:gd name="T40" fmla="*/ 668 w 1160"/>
                <a:gd name="T41" fmla="*/ 1641 h 2811"/>
                <a:gd name="T42" fmla="*/ 573 w 1160"/>
                <a:gd name="T43" fmla="*/ 1632 h 2811"/>
                <a:gd name="T44" fmla="*/ 659 w 1160"/>
                <a:gd name="T45" fmla="*/ 1741 h 2811"/>
                <a:gd name="T46" fmla="*/ 722 w 1160"/>
                <a:gd name="T47" fmla="*/ 1759 h 2811"/>
                <a:gd name="T48" fmla="*/ 626 w 1160"/>
                <a:gd name="T49" fmla="*/ 1837 h 2811"/>
                <a:gd name="T50" fmla="*/ 639 w 1160"/>
                <a:gd name="T51" fmla="*/ 1966 h 2811"/>
                <a:gd name="T52" fmla="*/ 536 w 1160"/>
                <a:gd name="T53" fmla="*/ 2010 h 2811"/>
                <a:gd name="T54" fmla="*/ 623 w 1160"/>
                <a:gd name="T55" fmla="*/ 2134 h 2811"/>
                <a:gd name="T56" fmla="*/ 695 w 1160"/>
                <a:gd name="T57" fmla="*/ 2225 h 2811"/>
                <a:gd name="T58" fmla="*/ 626 w 1160"/>
                <a:gd name="T59" fmla="*/ 2369 h 2811"/>
                <a:gd name="T60" fmla="*/ 567 w 1160"/>
                <a:gd name="T61" fmla="*/ 2441 h 2811"/>
                <a:gd name="T62" fmla="*/ 683 w 1160"/>
                <a:gd name="T63" fmla="*/ 2574 h 2811"/>
                <a:gd name="T64" fmla="*/ 590 w 1160"/>
                <a:gd name="T65" fmla="*/ 2557 h 2811"/>
                <a:gd name="T66" fmla="*/ 383 w 1160"/>
                <a:gd name="T67" fmla="*/ 2498 h 2811"/>
                <a:gd name="T68" fmla="*/ 317 w 1160"/>
                <a:gd name="T69" fmla="*/ 2442 h 2811"/>
                <a:gd name="T70" fmla="*/ 241 w 1160"/>
                <a:gd name="T71" fmla="*/ 2324 h 2811"/>
                <a:gd name="T72" fmla="*/ 278 w 1160"/>
                <a:gd name="T73" fmla="*/ 2234 h 2811"/>
                <a:gd name="T74" fmla="*/ 264 w 1160"/>
                <a:gd name="T75" fmla="*/ 2121 h 2811"/>
                <a:gd name="T76" fmla="*/ 226 w 1160"/>
                <a:gd name="T77" fmla="*/ 1961 h 2811"/>
                <a:gd name="T78" fmla="*/ 232 w 1160"/>
                <a:gd name="T79" fmla="*/ 1914 h 2811"/>
                <a:gd name="T80" fmla="*/ 206 w 1160"/>
                <a:gd name="T81" fmla="*/ 1862 h 2811"/>
                <a:gd name="T82" fmla="*/ 119 w 1160"/>
                <a:gd name="T83" fmla="*/ 1733 h 2811"/>
                <a:gd name="T84" fmla="*/ 99 w 1160"/>
                <a:gd name="T85" fmla="*/ 1613 h 2811"/>
                <a:gd name="T86" fmla="*/ 88 w 1160"/>
                <a:gd name="T87" fmla="*/ 1451 h 2811"/>
                <a:gd name="T88" fmla="*/ 78 w 1160"/>
                <a:gd name="T89" fmla="*/ 1338 h 2811"/>
                <a:gd name="T90" fmla="*/ 98 w 1160"/>
                <a:gd name="T91" fmla="*/ 1204 h 2811"/>
                <a:gd name="T92" fmla="*/ 102 w 1160"/>
                <a:gd name="T93" fmla="*/ 1051 h 2811"/>
                <a:gd name="T94" fmla="*/ 63 w 1160"/>
                <a:gd name="T95" fmla="*/ 957 h 2811"/>
                <a:gd name="T96" fmla="*/ 27 w 1160"/>
                <a:gd name="T97" fmla="*/ 723 h 2811"/>
                <a:gd name="T98" fmla="*/ 17 w 1160"/>
                <a:gd name="T99" fmla="*/ 564 h 2811"/>
                <a:gd name="T100" fmla="*/ 94 w 1160"/>
                <a:gd name="T101" fmla="*/ 431 h 2811"/>
                <a:gd name="T102" fmla="*/ 77 w 1160"/>
                <a:gd name="T103" fmla="*/ 370 h 2811"/>
                <a:gd name="T104" fmla="*/ 128 w 1160"/>
                <a:gd name="T105" fmla="*/ 186 h 2811"/>
                <a:gd name="T106" fmla="*/ 130 w 1160"/>
                <a:gd name="T107" fmla="*/ 77 h 2811"/>
                <a:gd name="T108" fmla="*/ 281 w 1160"/>
                <a:gd name="T109" fmla="*/ 20 h 2811"/>
                <a:gd name="T110" fmla="*/ 889 w 1160"/>
                <a:gd name="T111" fmla="*/ 2811 h 2811"/>
                <a:gd name="T112" fmla="*/ 806 w 1160"/>
                <a:gd name="T113" fmla="*/ 2780 h 2811"/>
                <a:gd name="T114" fmla="*/ 662 w 1160"/>
                <a:gd name="T115" fmla="*/ 2598 h 2811"/>
                <a:gd name="T116" fmla="*/ 759 w 1160"/>
                <a:gd name="T117" fmla="*/ 2697 h 2811"/>
                <a:gd name="T118" fmla="*/ 959 w 1160"/>
                <a:gd name="T119" fmla="*/ 2766 h 28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160" h="2811">
                  <a:moveTo>
                    <a:pt x="281" y="20"/>
                  </a:moveTo>
                  <a:lnTo>
                    <a:pt x="331" y="82"/>
                  </a:lnTo>
                  <a:lnTo>
                    <a:pt x="352" y="13"/>
                  </a:lnTo>
                  <a:lnTo>
                    <a:pt x="436" y="17"/>
                  </a:lnTo>
                  <a:lnTo>
                    <a:pt x="450" y="35"/>
                  </a:lnTo>
                  <a:lnTo>
                    <a:pt x="602" y="174"/>
                  </a:lnTo>
                  <a:lnTo>
                    <a:pt x="663" y="187"/>
                  </a:lnTo>
                  <a:lnTo>
                    <a:pt x="761" y="250"/>
                  </a:lnTo>
                  <a:lnTo>
                    <a:pt x="840" y="283"/>
                  </a:lnTo>
                  <a:lnTo>
                    <a:pt x="855" y="321"/>
                  </a:lnTo>
                  <a:lnTo>
                    <a:pt x="801" y="450"/>
                  </a:lnTo>
                  <a:lnTo>
                    <a:pt x="877" y="473"/>
                  </a:lnTo>
                  <a:lnTo>
                    <a:pt x="960" y="486"/>
                  </a:lnTo>
                  <a:lnTo>
                    <a:pt x="1016" y="472"/>
                  </a:lnTo>
                  <a:lnTo>
                    <a:pt x="1074" y="407"/>
                  </a:lnTo>
                  <a:lnTo>
                    <a:pt x="1076" y="332"/>
                  </a:lnTo>
                  <a:lnTo>
                    <a:pt x="1111" y="316"/>
                  </a:lnTo>
                  <a:lnTo>
                    <a:pt x="1153" y="365"/>
                  </a:lnTo>
                  <a:lnTo>
                    <a:pt x="1160" y="433"/>
                  </a:lnTo>
                  <a:lnTo>
                    <a:pt x="1105" y="480"/>
                  </a:lnTo>
                  <a:lnTo>
                    <a:pt x="1060" y="514"/>
                  </a:lnTo>
                  <a:lnTo>
                    <a:pt x="990" y="597"/>
                  </a:lnTo>
                  <a:lnTo>
                    <a:pt x="911" y="713"/>
                  </a:lnTo>
                  <a:lnTo>
                    <a:pt x="904" y="781"/>
                  </a:lnTo>
                  <a:lnTo>
                    <a:pt x="899" y="868"/>
                  </a:lnTo>
                  <a:lnTo>
                    <a:pt x="914" y="953"/>
                  </a:lnTo>
                  <a:lnTo>
                    <a:pt x="902" y="972"/>
                  </a:lnTo>
                  <a:lnTo>
                    <a:pt x="907" y="1027"/>
                  </a:lnTo>
                  <a:lnTo>
                    <a:pt x="910" y="1071"/>
                  </a:lnTo>
                  <a:lnTo>
                    <a:pt x="1014" y="1144"/>
                  </a:lnTo>
                  <a:lnTo>
                    <a:pt x="1015" y="1202"/>
                  </a:lnTo>
                  <a:lnTo>
                    <a:pt x="1067" y="1239"/>
                  </a:lnTo>
                  <a:lnTo>
                    <a:pt x="1071" y="1280"/>
                  </a:lnTo>
                  <a:lnTo>
                    <a:pt x="1027" y="1389"/>
                  </a:lnTo>
                  <a:lnTo>
                    <a:pt x="933" y="1434"/>
                  </a:lnTo>
                  <a:lnTo>
                    <a:pt x="797" y="1452"/>
                  </a:lnTo>
                  <a:lnTo>
                    <a:pt x="719" y="1443"/>
                  </a:lnTo>
                  <a:lnTo>
                    <a:pt x="745" y="1494"/>
                  </a:lnTo>
                  <a:lnTo>
                    <a:pt x="747" y="1557"/>
                  </a:lnTo>
                  <a:lnTo>
                    <a:pt x="770" y="1600"/>
                  </a:lnTo>
                  <a:lnTo>
                    <a:pt x="736" y="1629"/>
                  </a:lnTo>
                  <a:lnTo>
                    <a:pt x="668" y="1641"/>
                  </a:lnTo>
                  <a:lnTo>
                    <a:pt x="594" y="1610"/>
                  </a:lnTo>
                  <a:lnTo>
                    <a:pt x="573" y="1632"/>
                  </a:lnTo>
                  <a:lnTo>
                    <a:pt x="606" y="1716"/>
                  </a:lnTo>
                  <a:lnTo>
                    <a:pt x="659" y="1741"/>
                  </a:lnTo>
                  <a:lnTo>
                    <a:pt x="689" y="1715"/>
                  </a:lnTo>
                  <a:lnTo>
                    <a:pt x="722" y="1759"/>
                  </a:lnTo>
                  <a:lnTo>
                    <a:pt x="666" y="1785"/>
                  </a:lnTo>
                  <a:lnTo>
                    <a:pt x="626" y="1837"/>
                  </a:lnTo>
                  <a:lnTo>
                    <a:pt x="641" y="1922"/>
                  </a:lnTo>
                  <a:lnTo>
                    <a:pt x="639" y="1966"/>
                  </a:lnTo>
                  <a:lnTo>
                    <a:pt x="575" y="1967"/>
                  </a:lnTo>
                  <a:lnTo>
                    <a:pt x="536" y="2010"/>
                  </a:lnTo>
                  <a:lnTo>
                    <a:pt x="537" y="2072"/>
                  </a:lnTo>
                  <a:lnTo>
                    <a:pt x="623" y="2134"/>
                  </a:lnTo>
                  <a:lnTo>
                    <a:pt x="693" y="2150"/>
                  </a:lnTo>
                  <a:lnTo>
                    <a:pt x="695" y="2225"/>
                  </a:lnTo>
                  <a:lnTo>
                    <a:pt x="633" y="2272"/>
                  </a:lnTo>
                  <a:lnTo>
                    <a:pt x="626" y="2369"/>
                  </a:lnTo>
                  <a:lnTo>
                    <a:pt x="578" y="2402"/>
                  </a:lnTo>
                  <a:lnTo>
                    <a:pt x="567" y="2441"/>
                  </a:lnTo>
                  <a:lnTo>
                    <a:pt x="621" y="2527"/>
                  </a:lnTo>
                  <a:lnTo>
                    <a:pt x="683" y="2574"/>
                  </a:lnTo>
                  <a:lnTo>
                    <a:pt x="654" y="2570"/>
                  </a:lnTo>
                  <a:lnTo>
                    <a:pt x="590" y="2557"/>
                  </a:lnTo>
                  <a:lnTo>
                    <a:pt x="429" y="2546"/>
                  </a:lnTo>
                  <a:lnTo>
                    <a:pt x="383" y="2498"/>
                  </a:lnTo>
                  <a:lnTo>
                    <a:pt x="359" y="2436"/>
                  </a:lnTo>
                  <a:lnTo>
                    <a:pt x="317" y="2442"/>
                  </a:lnTo>
                  <a:lnTo>
                    <a:pt x="282" y="2412"/>
                  </a:lnTo>
                  <a:lnTo>
                    <a:pt x="241" y="2324"/>
                  </a:lnTo>
                  <a:lnTo>
                    <a:pt x="277" y="2287"/>
                  </a:lnTo>
                  <a:lnTo>
                    <a:pt x="278" y="2234"/>
                  </a:lnTo>
                  <a:lnTo>
                    <a:pt x="255" y="2192"/>
                  </a:lnTo>
                  <a:lnTo>
                    <a:pt x="264" y="2121"/>
                  </a:lnTo>
                  <a:lnTo>
                    <a:pt x="250" y="2010"/>
                  </a:lnTo>
                  <a:lnTo>
                    <a:pt x="226" y="1961"/>
                  </a:lnTo>
                  <a:lnTo>
                    <a:pt x="250" y="1945"/>
                  </a:lnTo>
                  <a:lnTo>
                    <a:pt x="232" y="1914"/>
                  </a:lnTo>
                  <a:lnTo>
                    <a:pt x="195" y="1897"/>
                  </a:lnTo>
                  <a:lnTo>
                    <a:pt x="206" y="1862"/>
                  </a:lnTo>
                  <a:lnTo>
                    <a:pt x="165" y="1830"/>
                  </a:lnTo>
                  <a:lnTo>
                    <a:pt x="119" y="1733"/>
                  </a:lnTo>
                  <a:lnTo>
                    <a:pt x="141" y="1716"/>
                  </a:lnTo>
                  <a:lnTo>
                    <a:pt x="99" y="1613"/>
                  </a:lnTo>
                  <a:lnTo>
                    <a:pt x="90" y="1526"/>
                  </a:lnTo>
                  <a:lnTo>
                    <a:pt x="88" y="1451"/>
                  </a:lnTo>
                  <a:lnTo>
                    <a:pt x="121" y="1420"/>
                  </a:lnTo>
                  <a:lnTo>
                    <a:pt x="78" y="1338"/>
                  </a:lnTo>
                  <a:lnTo>
                    <a:pt x="58" y="1260"/>
                  </a:lnTo>
                  <a:lnTo>
                    <a:pt x="98" y="1204"/>
                  </a:lnTo>
                  <a:lnTo>
                    <a:pt x="80" y="1134"/>
                  </a:lnTo>
                  <a:lnTo>
                    <a:pt x="102" y="1051"/>
                  </a:lnTo>
                  <a:lnTo>
                    <a:pt x="85" y="973"/>
                  </a:lnTo>
                  <a:lnTo>
                    <a:pt x="63" y="957"/>
                  </a:lnTo>
                  <a:lnTo>
                    <a:pt x="0" y="811"/>
                  </a:lnTo>
                  <a:lnTo>
                    <a:pt x="27" y="723"/>
                  </a:lnTo>
                  <a:lnTo>
                    <a:pt x="5" y="641"/>
                  </a:lnTo>
                  <a:lnTo>
                    <a:pt x="17" y="564"/>
                  </a:lnTo>
                  <a:lnTo>
                    <a:pt x="51" y="484"/>
                  </a:lnTo>
                  <a:lnTo>
                    <a:pt x="94" y="431"/>
                  </a:lnTo>
                  <a:lnTo>
                    <a:pt x="67" y="397"/>
                  </a:lnTo>
                  <a:lnTo>
                    <a:pt x="77" y="370"/>
                  </a:lnTo>
                  <a:lnTo>
                    <a:pt x="54" y="228"/>
                  </a:lnTo>
                  <a:lnTo>
                    <a:pt x="128" y="186"/>
                  </a:lnTo>
                  <a:lnTo>
                    <a:pt x="142" y="98"/>
                  </a:lnTo>
                  <a:lnTo>
                    <a:pt x="130" y="77"/>
                  </a:lnTo>
                  <a:lnTo>
                    <a:pt x="182" y="0"/>
                  </a:lnTo>
                  <a:lnTo>
                    <a:pt x="281" y="20"/>
                  </a:lnTo>
                  <a:moveTo>
                    <a:pt x="947" y="2807"/>
                  </a:moveTo>
                  <a:lnTo>
                    <a:pt x="889" y="2811"/>
                  </a:lnTo>
                  <a:lnTo>
                    <a:pt x="845" y="2782"/>
                  </a:lnTo>
                  <a:lnTo>
                    <a:pt x="806" y="2780"/>
                  </a:lnTo>
                  <a:lnTo>
                    <a:pt x="739" y="2780"/>
                  </a:lnTo>
                  <a:lnTo>
                    <a:pt x="662" y="2598"/>
                  </a:lnTo>
                  <a:lnTo>
                    <a:pt x="702" y="2636"/>
                  </a:lnTo>
                  <a:lnTo>
                    <a:pt x="759" y="2697"/>
                  </a:lnTo>
                  <a:lnTo>
                    <a:pt x="862" y="2746"/>
                  </a:lnTo>
                  <a:lnTo>
                    <a:pt x="959" y="2766"/>
                  </a:lnTo>
                  <a:lnTo>
                    <a:pt x="947" y="2807"/>
                  </a:lnTo>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24" name="Freeform 23"/>
            <p:cNvSpPr>
              <a:spLocks/>
            </p:cNvSpPr>
            <p:nvPr/>
          </p:nvSpPr>
          <p:spPr bwMode="auto">
            <a:xfrm>
              <a:off x="2611196" y="3434993"/>
              <a:ext cx="24798" cy="48152"/>
            </a:xfrm>
            <a:custGeom>
              <a:avLst/>
              <a:gdLst>
                <a:gd name="T0" fmla="*/ 13 w 15"/>
                <a:gd name="T1" fmla="*/ 30 h 31"/>
                <a:gd name="T2" fmla="*/ 8 w 15"/>
                <a:gd name="T3" fmla="*/ 31 h 31"/>
                <a:gd name="T4" fmla="*/ 5 w 15"/>
                <a:gd name="T5" fmla="*/ 19 h 31"/>
                <a:gd name="T6" fmla="*/ 0 w 15"/>
                <a:gd name="T7" fmla="*/ 13 h 31"/>
                <a:gd name="T8" fmla="*/ 6 w 15"/>
                <a:gd name="T9" fmla="*/ 0 h 31"/>
                <a:gd name="T10" fmla="*/ 11 w 15"/>
                <a:gd name="T11" fmla="*/ 0 h 31"/>
                <a:gd name="T12" fmla="*/ 15 w 15"/>
                <a:gd name="T13" fmla="*/ 18 h 31"/>
                <a:gd name="T14" fmla="*/ 13 w 15"/>
                <a:gd name="T15" fmla="*/ 30 h 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 h="31">
                  <a:moveTo>
                    <a:pt x="13" y="30"/>
                  </a:moveTo>
                  <a:lnTo>
                    <a:pt x="8" y="31"/>
                  </a:lnTo>
                  <a:lnTo>
                    <a:pt x="5" y="19"/>
                  </a:lnTo>
                  <a:lnTo>
                    <a:pt x="0" y="13"/>
                  </a:lnTo>
                  <a:lnTo>
                    <a:pt x="6" y="0"/>
                  </a:lnTo>
                  <a:lnTo>
                    <a:pt x="11" y="0"/>
                  </a:lnTo>
                  <a:lnTo>
                    <a:pt x="15" y="18"/>
                  </a:lnTo>
                  <a:lnTo>
                    <a:pt x="13" y="3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25" name="Freeform 24"/>
            <p:cNvSpPr>
              <a:spLocks/>
            </p:cNvSpPr>
            <p:nvPr/>
          </p:nvSpPr>
          <p:spPr bwMode="auto">
            <a:xfrm>
              <a:off x="2606237" y="3380629"/>
              <a:ext cx="34717" cy="15533"/>
            </a:xfrm>
            <a:custGeom>
              <a:avLst/>
              <a:gdLst>
                <a:gd name="T0" fmla="*/ 20 w 21"/>
                <a:gd name="T1" fmla="*/ 6 h 10"/>
                <a:gd name="T2" fmla="*/ 0 w 21"/>
                <a:gd name="T3" fmla="*/ 10 h 10"/>
                <a:gd name="T4" fmla="*/ 0 w 21"/>
                <a:gd name="T5" fmla="*/ 2 h 10"/>
                <a:gd name="T6" fmla="*/ 9 w 21"/>
                <a:gd name="T7" fmla="*/ 0 h 10"/>
                <a:gd name="T8" fmla="*/ 21 w 21"/>
                <a:gd name="T9" fmla="*/ 1 h 10"/>
                <a:gd name="T10" fmla="*/ 20 w 21"/>
                <a:gd name="T11" fmla="*/ 6 h 10"/>
              </a:gdLst>
              <a:ahLst/>
              <a:cxnLst>
                <a:cxn ang="0">
                  <a:pos x="T0" y="T1"/>
                </a:cxn>
                <a:cxn ang="0">
                  <a:pos x="T2" y="T3"/>
                </a:cxn>
                <a:cxn ang="0">
                  <a:pos x="T4" y="T5"/>
                </a:cxn>
                <a:cxn ang="0">
                  <a:pos x="T6" y="T7"/>
                </a:cxn>
                <a:cxn ang="0">
                  <a:pos x="T8" y="T9"/>
                </a:cxn>
                <a:cxn ang="0">
                  <a:pos x="T10" y="T11"/>
                </a:cxn>
              </a:cxnLst>
              <a:rect l="0" t="0" r="r" b="b"/>
              <a:pathLst>
                <a:path w="21" h="10">
                  <a:moveTo>
                    <a:pt x="20" y="6"/>
                  </a:moveTo>
                  <a:lnTo>
                    <a:pt x="0" y="10"/>
                  </a:lnTo>
                  <a:lnTo>
                    <a:pt x="0" y="2"/>
                  </a:lnTo>
                  <a:lnTo>
                    <a:pt x="9" y="0"/>
                  </a:lnTo>
                  <a:lnTo>
                    <a:pt x="21" y="1"/>
                  </a:lnTo>
                  <a:lnTo>
                    <a:pt x="20" y="6"/>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26" name="Freeform 25"/>
            <p:cNvSpPr>
              <a:spLocks/>
            </p:cNvSpPr>
            <p:nvPr/>
          </p:nvSpPr>
          <p:spPr bwMode="auto">
            <a:xfrm>
              <a:off x="2642606" y="3375970"/>
              <a:ext cx="21492" cy="37278"/>
            </a:xfrm>
            <a:custGeom>
              <a:avLst/>
              <a:gdLst>
                <a:gd name="T0" fmla="*/ 13 w 13"/>
                <a:gd name="T1" fmla="*/ 9 h 24"/>
                <a:gd name="T2" fmla="*/ 7 w 13"/>
                <a:gd name="T3" fmla="*/ 24 h 24"/>
                <a:gd name="T4" fmla="*/ 5 w 13"/>
                <a:gd name="T5" fmla="*/ 21 h 24"/>
                <a:gd name="T6" fmla="*/ 7 w 13"/>
                <a:gd name="T7" fmla="*/ 10 h 24"/>
                <a:gd name="T8" fmla="*/ 0 w 13"/>
                <a:gd name="T9" fmla="*/ 2 h 24"/>
                <a:gd name="T10" fmla="*/ 1 w 13"/>
                <a:gd name="T11" fmla="*/ 0 h 24"/>
                <a:gd name="T12" fmla="*/ 13 w 13"/>
                <a:gd name="T13" fmla="*/ 9 h 24"/>
              </a:gdLst>
              <a:ahLst/>
              <a:cxnLst>
                <a:cxn ang="0">
                  <a:pos x="T0" y="T1"/>
                </a:cxn>
                <a:cxn ang="0">
                  <a:pos x="T2" y="T3"/>
                </a:cxn>
                <a:cxn ang="0">
                  <a:pos x="T4" y="T5"/>
                </a:cxn>
                <a:cxn ang="0">
                  <a:pos x="T6" y="T7"/>
                </a:cxn>
                <a:cxn ang="0">
                  <a:pos x="T8" y="T9"/>
                </a:cxn>
                <a:cxn ang="0">
                  <a:pos x="T10" y="T11"/>
                </a:cxn>
                <a:cxn ang="0">
                  <a:pos x="T12" y="T13"/>
                </a:cxn>
              </a:cxnLst>
              <a:rect l="0" t="0" r="r" b="b"/>
              <a:pathLst>
                <a:path w="13" h="24">
                  <a:moveTo>
                    <a:pt x="13" y="9"/>
                  </a:moveTo>
                  <a:lnTo>
                    <a:pt x="7" y="24"/>
                  </a:lnTo>
                  <a:lnTo>
                    <a:pt x="5" y="21"/>
                  </a:lnTo>
                  <a:lnTo>
                    <a:pt x="7" y="10"/>
                  </a:lnTo>
                  <a:lnTo>
                    <a:pt x="0" y="2"/>
                  </a:lnTo>
                  <a:lnTo>
                    <a:pt x="1" y="0"/>
                  </a:lnTo>
                  <a:lnTo>
                    <a:pt x="13" y="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29" name="Freeform 28"/>
            <p:cNvSpPr>
              <a:spLocks/>
            </p:cNvSpPr>
            <p:nvPr/>
          </p:nvSpPr>
          <p:spPr bwMode="auto">
            <a:xfrm>
              <a:off x="2247506" y="3650897"/>
              <a:ext cx="42982" cy="83876"/>
            </a:xfrm>
            <a:custGeom>
              <a:avLst/>
              <a:gdLst>
                <a:gd name="T0" fmla="*/ 6 w 26"/>
                <a:gd name="T1" fmla="*/ 14 h 54"/>
                <a:gd name="T2" fmla="*/ 6 w 26"/>
                <a:gd name="T3" fmla="*/ 11 h 54"/>
                <a:gd name="T4" fmla="*/ 9 w 26"/>
                <a:gd name="T5" fmla="*/ 11 h 54"/>
                <a:gd name="T6" fmla="*/ 12 w 26"/>
                <a:gd name="T7" fmla="*/ 13 h 54"/>
                <a:gd name="T8" fmla="*/ 20 w 26"/>
                <a:gd name="T9" fmla="*/ 0 h 54"/>
                <a:gd name="T10" fmla="*/ 23 w 26"/>
                <a:gd name="T11" fmla="*/ 0 h 54"/>
                <a:gd name="T12" fmla="*/ 23 w 26"/>
                <a:gd name="T13" fmla="*/ 3 h 54"/>
                <a:gd name="T14" fmla="*/ 26 w 26"/>
                <a:gd name="T15" fmla="*/ 3 h 54"/>
                <a:gd name="T16" fmla="*/ 25 w 26"/>
                <a:gd name="T17" fmla="*/ 9 h 54"/>
                <a:gd name="T18" fmla="*/ 21 w 26"/>
                <a:gd name="T19" fmla="*/ 18 h 54"/>
                <a:gd name="T20" fmla="*/ 22 w 26"/>
                <a:gd name="T21" fmla="*/ 21 h 54"/>
                <a:gd name="T22" fmla="*/ 19 w 26"/>
                <a:gd name="T23" fmla="*/ 29 h 54"/>
                <a:gd name="T24" fmla="*/ 20 w 26"/>
                <a:gd name="T25" fmla="*/ 31 h 54"/>
                <a:gd name="T26" fmla="*/ 17 w 26"/>
                <a:gd name="T27" fmla="*/ 41 h 54"/>
                <a:gd name="T28" fmla="*/ 13 w 26"/>
                <a:gd name="T29" fmla="*/ 46 h 54"/>
                <a:gd name="T30" fmla="*/ 10 w 26"/>
                <a:gd name="T31" fmla="*/ 47 h 54"/>
                <a:gd name="T32" fmla="*/ 5 w 26"/>
                <a:gd name="T33" fmla="*/ 54 h 54"/>
                <a:gd name="T34" fmla="*/ 0 w 26"/>
                <a:gd name="T35" fmla="*/ 54 h 54"/>
                <a:gd name="T36" fmla="*/ 4 w 26"/>
                <a:gd name="T37" fmla="*/ 31 h 54"/>
                <a:gd name="T38" fmla="*/ 6 w 26"/>
                <a:gd name="T39" fmla="*/ 14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6" h="54">
                  <a:moveTo>
                    <a:pt x="6" y="14"/>
                  </a:moveTo>
                  <a:lnTo>
                    <a:pt x="6" y="11"/>
                  </a:lnTo>
                  <a:lnTo>
                    <a:pt x="9" y="11"/>
                  </a:lnTo>
                  <a:lnTo>
                    <a:pt x="12" y="13"/>
                  </a:lnTo>
                  <a:lnTo>
                    <a:pt x="20" y="0"/>
                  </a:lnTo>
                  <a:lnTo>
                    <a:pt x="23" y="0"/>
                  </a:lnTo>
                  <a:lnTo>
                    <a:pt x="23" y="3"/>
                  </a:lnTo>
                  <a:lnTo>
                    <a:pt x="26" y="3"/>
                  </a:lnTo>
                  <a:lnTo>
                    <a:pt x="25" y="9"/>
                  </a:lnTo>
                  <a:lnTo>
                    <a:pt x="21" y="18"/>
                  </a:lnTo>
                  <a:lnTo>
                    <a:pt x="22" y="21"/>
                  </a:lnTo>
                  <a:lnTo>
                    <a:pt x="19" y="29"/>
                  </a:lnTo>
                  <a:lnTo>
                    <a:pt x="20" y="31"/>
                  </a:lnTo>
                  <a:lnTo>
                    <a:pt x="17" y="41"/>
                  </a:lnTo>
                  <a:lnTo>
                    <a:pt x="13" y="46"/>
                  </a:lnTo>
                  <a:lnTo>
                    <a:pt x="10" y="47"/>
                  </a:lnTo>
                  <a:lnTo>
                    <a:pt x="5" y="54"/>
                  </a:lnTo>
                  <a:lnTo>
                    <a:pt x="0" y="54"/>
                  </a:lnTo>
                  <a:lnTo>
                    <a:pt x="4" y="31"/>
                  </a:lnTo>
                  <a:lnTo>
                    <a:pt x="6" y="14"/>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30" name="Freeform 29"/>
            <p:cNvSpPr>
              <a:spLocks/>
            </p:cNvSpPr>
            <p:nvPr/>
          </p:nvSpPr>
          <p:spPr bwMode="auto">
            <a:xfrm>
              <a:off x="2826105" y="4562661"/>
              <a:ext cx="380223" cy="424040"/>
            </a:xfrm>
            <a:custGeom>
              <a:avLst/>
              <a:gdLst>
                <a:gd name="T0" fmla="*/ 141 w 230"/>
                <a:gd name="T1" fmla="*/ 255 h 273"/>
                <a:gd name="T2" fmla="*/ 121 w 230"/>
                <a:gd name="T3" fmla="*/ 254 h 273"/>
                <a:gd name="T4" fmla="*/ 116 w 230"/>
                <a:gd name="T5" fmla="*/ 271 h 273"/>
                <a:gd name="T6" fmla="*/ 104 w 230"/>
                <a:gd name="T7" fmla="*/ 256 h 273"/>
                <a:gd name="T8" fmla="*/ 79 w 230"/>
                <a:gd name="T9" fmla="*/ 251 h 273"/>
                <a:gd name="T10" fmla="*/ 67 w 230"/>
                <a:gd name="T11" fmla="*/ 270 h 273"/>
                <a:gd name="T12" fmla="*/ 54 w 230"/>
                <a:gd name="T13" fmla="*/ 273 h 273"/>
                <a:gd name="T14" fmla="*/ 43 w 230"/>
                <a:gd name="T15" fmla="*/ 244 h 273"/>
                <a:gd name="T16" fmla="*/ 31 w 230"/>
                <a:gd name="T17" fmla="*/ 221 h 273"/>
                <a:gd name="T18" fmla="*/ 34 w 230"/>
                <a:gd name="T19" fmla="*/ 201 h 273"/>
                <a:gd name="T20" fmla="*/ 24 w 230"/>
                <a:gd name="T21" fmla="*/ 192 h 273"/>
                <a:gd name="T22" fmla="*/ 20 w 230"/>
                <a:gd name="T23" fmla="*/ 177 h 273"/>
                <a:gd name="T24" fmla="*/ 10 w 230"/>
                <a:gd name="T25" fmla="*/ 163 h 273"/>
                <a:gd name="T26" fmla="*/ 19 w 230"/>
                <a:gd name="T27" fmla="*/ 140 h 273"/>
                <a:gd name="T28" fmla="*/ 10 w 230"/>
                <a:gd name="T29" fmla="*/ 123 h 273"/>
                <a:gd name="T30" fmla="*/ 13 w 230"/>
                <a:gd name="T31" fmla="*/ 116 h 273"/>
                <a:gd name="T32" fmla="*/ 10 w 230"/>
                <a:gd name="T33" fmla="*/ 108 h 273"/>
                <a:gd name="T34" fmla="*/ 16 w 230"/>
                <a:gd name="T35" fmla="*/ 98 h 273"/>
                <a:gd name="T36" fmla="*/ 15 w 230"/>
                <a:gd name="T37" fmla="*/ 80 h 273"/>
                <a:gd name="T38" fmla="*/ 15 w 230"/>
                <a:gd name="T39" fmla="*/ 65 h 273"/>
                <a:gd name="T40" fmla="*/ 18 w 230"/>
                <a:gd name="T41" fmla="*/ 58 h 273"/>
                <a:gd name="T42" fmla="*/ 0 w 230"/>
                <a:gd name="T43" fmla="*/ 25 h 273"/>
                <a:gd name="T44" fmla="*/ 14 w 230"/>
                <a:gd name="T45" fmla="*/ 27 h 273"/>
                <a:gd name="T46" fmla="*/ 23 w 230"/>
                <a:gd name="T47" fmla="*/ 26 h 273"/>
                <a:gd name="T48" fmla="*/ 27 w 230"/>
                <a:gd name="T49" fmla="*/ 20 h 273"/>
                <a:gd name="T50" fmla="*/ 43 w 230"/>
                <a:gd name="T51" fmla="*/ 12 h 273"/>
                <a:gd name="T52" fmla="*/ 52 w 230"/>
                <a:gd name="T53" fmla="*/ 4 h 273"/>
                <a:gd name="T54" fmla="*/ 76 w 230"/>
                <a:gd name="T55" fmla="*/ 0 h 273"/>
                <a:gd name="T56" fmla="*/ 74 w 230"/>
                <a:gd name="T57" fmla="*/ 16 h 273"/>
                <a:gd name="T58" fmla="*/ 77 w 230"/>
                <a:gd name="T59" fmla="*/ 24 h 273"/>
                <a:gd name="T60" fmla="*/ 76 w 230"/>
                <a:gd name="T61" fmla="*/ 38 h 273"/>
                <a:gd name="T62" fmla="*/ 97 w 230"/>
                <a:gd name="T63" fmla="*/ 56 h 273"/>
                <a:gd name="T64" fmla="*/ 118 w 230"/>
                <a:gd name="T65" fmla="*/ 60 h 273"/>
                <a:gd name="T66" fmla="*/ 126 w 230"/>
                <a:gd name="T67" fmla="*/ 68 h 273"/>
                <a:gd name="T68" fmla="*/ 138 w 230"/>
                <a:gd name="T69" fmla="*/ 72 h 273"/>
                <a:gd name="T70" fmla="*/ 146 w 230"/>
                <a:gd name="T71" fmla="*/ 78 h 273"/>
                <a:gd name="T72" fmla="*/ 158 w 230"/>
                <a:gd name="T73" fmla="*/ 77 h 273"/>
                <a:gd name="T74" fmla="*/ 169 w 230"/>
                <a:gd name="T75" fmla="*/ 84 h 273"/>
                <a:gd name="T76" fmla="*/ 170 w 230"/>
                <a:gd name="T77" fmla="*/ 96 h 273"/>
                <a:gd name="T78" fmla="*/ 174 w 230"/>
                <a:gd name="T79" fmla="*/ 102 h 273"/>
                <a:gd name="T80" fmla="*/ 175 w 230"/>
                <a:gd name="T81" fmla="*/ 111 h 273"/>
                <a:gd name="T82" fmla="*/ 170 w 230"/>
                <a:gd name="T83" fmla="*/ 111 h 273"/>
                <a:gd name="T84" fmla="*/ 179 w 230"/>
                <a:gd name="T85" fmla="*/ 135 h 273"/>
                <a:gd name="T86" fmla="*/ 213 w 230"/>
                <a:gd name="T87" fmla="*/ 136 h 273"/>
                <a:gd name="T88" fmla="*/ 212 w 230"/>
                <a:gd name="T89" fmla="*/ 148 h 273"/>
                <a:gd name="T90" fmla="*/ 214 w 230"/>
                <a:gd name="T91" fmla="*/ 156 h 273"/>
                <a:gd name="T92" fmla="*/ 225 w 230"/>
                <a:gd name="T93" fmla="*/ 162 h 273"/>
                <a:gd name="T94" fmla="*/ 230 w 230"/>
                <a:gd name="T95" fmla="*/ 175 h 273"/>
                <a:gd name="T96" fmla="*/ 228 w 230"/>
                <a:gd name="T97" fmla="*/ 191 h 273"/>
                <a:gd name="T98" fmla="*/ 224 w 230"/>
                <a:gd name="T99" fmla="*/ 201 h 273"/>
                <a:gd name="T100" fmla="*/ 227 w 230"/>
                <a:gd name="T101" fmla="*/ 212 h 273"/>
                <a:gd name="T102" fmla="*/ 222 w 230"/>
                <a:gd name="T103" fmla="*/ 217 h 273"/>
                <a:gd name="T104" fmla="*/ 221 w 230"/>
                <a:gd name="T105" fmla="*/ 210 h 273"/>
                <a:gd name="T106" fmla="*/ 203 w 230"/>
                <a:gd name="T107" fmla="*/ 200 h 273"/>
                <a:gd name="T108" fmla="*/ 186 w 230"/>
                <a:gd name="T109" fmla="*/ 199 h 273"/>
                <a:gd name="T110" fmla="*/ 155 w 230"/>
                <a:gd name="T111" fmla="*/ 205 h 273"/>
                <a:gd name="T112" fmla="*/ 148 w 230"/>
                <a:gd name="T113" fmla="*/ 224 h 273"/>
                <a:gd name="T114" fmla="*/ 149 w 230"/>
                <a:gd name="T115" fmla="*/ 235 h 273"/>
                <a:gd name="T116" fmla="*/ 145 w 230"/>
                <a:gd name="T117" fmla="*/ 260 h 273"/>
                <a:gd name="T118" fmla="*/ 141 w 230"/>
                <a:gd name="T119" fmla="*/ 255 h 2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30" h="273">
                  <a:moveTo>
                    <a:pt x="141" y="255"/>
                  </a:moveTo>
                  <a:lnTo>
                    <a:pt x="121" y="254"/>
                  </a:lnTo>
                  <a:lnTo>
                    <a:pt x="116" y="271"/>
                  </a:lnTo>
                  <a:lnTo>
                    <a:pt x="104" y="256"/>
                  </a:lnTo>
                  <a:lnTo>
                    <a:pt x="79" y="251"/>
                  </a:lnTo>
                  <a:lnTo>
                    <a:pt x="67" y="270"/>
                  </a:lnTo>
                  <a:lnTo>
                    <a:pt x="54" y="273"/>
                  </a:lnTo>
                  <a:lnTo>
                    <a:pt x="43" y="244"/>
                  </a:lnTo>
                  <a:lnTo>
                    <a:pt x="31" y="221"/>
                  </a:lnTo>
                  <a:lnTo>
                    <a:pt x="34" y="201"/>
                  </a:lnTo>
                  <a:lnTo>
                    <a:pt x="24" y="192"/>
                  </a:lnTo>
                  <a:lnTo>
                    <a:pt x="20" y="177"/>
                  </a:lnTo>
                  <a:lnTo>
                    <a:pt x="10" y="163"/>
                  </a:lnTo>
                  <a:lnTo>
                    <a:pt x="19" y="140"/>
                  </a:lnTo>
                  <a:lnTo>
                    <a:pt x="10" y="123"/>
                  </a:lnTo>
                  <a:lnTo>
                    <a:pt x="13" y="116"/>
                  </a:lnTo>
                  <a:lnTo>
                    <a:pt x="10" y="108"/>
                  </a:lnTo>
                  <a:lnTo>
                    <a:pt x="16" y="98"/>
                  </a:lnTo>
                  <a:lnTo>
                    <a:pt x="15" y="80"/>
                  </a:lnTo>
                  <a:lnTo>
                    <a:pt x="15" y="65"/>
                  </a:lnTo>
                  <a:lnTo>
                    <a:pt x="18" y="58"/>
                  </a:lnTo>
                  <a:lnTo>
                    <a:pt x="0" y="25"/>
                  </a:lnTo>
                  <a:lnTo>
                    <a:pt x="14" y="27"/>
                  </a:lnTo>
                  <a:lnTo>
                    <a:pt x="23" y="26"/>
                  </a:lnTo>
                  <a:lnTo>
                    <a:pt x="27" y="20"/>
                  </a:lnTo>
                  <a:lnTo>
                    <a:pt x="43" y="12"/>
                  </a:lnTo>
                  <a:lnTo>
                    <a:pt x="52" y="4"/>
                  </a:lnTo>
                  <a:lnTo>
                    <a:pt x="76" y="0"/>
                  </a:lnTo>
                  <a:lnTo>
                    <a:pt x="74" y="16"/>
                  </a:lnTo>
                  <a:lnTo>
                    <a:pt x="77" y="24"/>
                  </a:lnTo>
                  <a:lnTo>
                    <a:pt x="76" y="38"/>
                  </a:lnTo>
                  <a:lnTo>
                    <a:pt x="97" y="56"/>
                  </a:lnTo>
                  <a:lnTo>
                    <a:pt x="118" y="60"/>
                  </a:lnTo>
                  <a:lnTo>
                    <a:pt x="126" y="68"/>
                  </a:lnTo>
                  <a:lnTo>
                    <a:pt x="138" y="72"/>
                  </a:lnTo>
                  <a:lnTo>
                    <a:pt x="146" y="78"/>
                  </a:lnTo>
                  <a:lnTo>
                    <a:pt x="158" y="77"/>
                  </a:lnTo>
                  <a:lnTo>
                    <a:pt x="169" y="84"/>
                  </a:lnTo>
                  <a:lnTo>
                    <a:pt x="170" y="96"/>
                  </a:lnTo>
                  <a:lnTo>
                    <a:pt x="174" y="102"/>
                  </a:lnTo>
                  <a:lnTo>
                    <a:pt x="175" y="111"/>
                  </a:lnTo>
                  <a:lnTo>
                    <a:pt x="170" y="111"/>
                  </a:lnTo>
                  <a:lnTo>
                    <a:pt x="179" y="135"/>
                  </a:lnTo>
                  <a:lnTo>
                    <a:pt x="213" y="136"/>
                  </a:lnTo>
                  <a:lnTo>
                    <a:pt x="212" y="148"/>
                  </a:lnTo>
                  <a:lnTo>
                    <a:pt x="214" y="156"/>
                  </a:lnTo>
                  <a:lnTo>
                    <a:pt x="225" y="162"/>
                  </a:lnTo>
                  <a:lnTo>
                    <a:pt x="230" y="175"/>
                  </a:lnTo>
                  <a:lnTo>
                    <a:pt x="228" y="191"/>
                  </a:lnTo>
                  <a:lnTo>
                    <a:pt x="224" y="201"/>
                  </a:lnTo>
                  <a:lnTo>
                    <a:pt x="227" y="212"/>
                  </a:lnTo>
                  <a:lnTo>
                    <a:pt x="222" y="217"/>
                  </a:lnTo>
                  <a:lnTo>
                    <a:pt x="221" y="210"/>
                  </a:lnTo>
                  <a:lnTo>
                    <a:pt x="203" y="200"/>
                  </a:lnTo>
                  <a:lnTo>
                    <a:pt x="186" y="199"/>
                  </a:lnTo>
                  <a:lnTo>
                    <a:pt x="155" y="205"/>
                  </a:lnTo>
                  <a:lnTo>
                    <a:pt x="148" y="224"/>
                  </a:lnTo>
                  <a:lnTo>
                    <a:pt x="149" y="235"/>
                  </a:lnTo>
                  <a:lnTo>
                    <a:pt x="145" y="260"/>
                  </a:lnTo>
                  <a:lnTo>
                    <a:pt x="141" y="25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31" name="Freeform 30"/>
            <p:cNvSpPr>
              <a:spLocks/>
            </p:cNvSpPr>
            <p:nvPr/>
          </p:nvSpPr>
          <p:spPr bwMode="auto">
            <a:xfrm>
              <a:off x="2685589" y="4078043"/>
              <a:ext cx="1190264" cy="1259693"/>
            </a:xfrm>
            <a:custGeom>
              <a:avLst/>
              <a:gdLst>
                <a:gd name="T0" fmla="*/ 390 w 720"/>
                <a:gd name="T1" fmla="*/ 680 h 811"/>
                <a:gd name="T2" fmla="*/ 383 w 720"/>
                <a:gd name="T3" fmla="*/ 644 h 811"/>
                <a:gd name="T4" fmla="*/ 378 w 720"/>
                <a:gd name="T5" fmla="*/ 605 h 811"/>
                <a:gd name="T6" fmla="*/ 358 w 720"/>
                <a:gd name="T7" fmla="*/ 580 h 811"/>
                <a:gd name="T8" fmla="*/ 315 w 720"/>
                <a:gd name="T9" fmla="*/ 568 h 811"/>
                <a:gd name="T10" fmla="*/ 309 w 720"/>
                <a:gd name="T11" fmla="*/ 513 h 811"/>
                <a:gd name="T12" fmla="*/ 299 w 720"/>
                <a:gd name="T13" fmla="*/ 468 h 811"/>
                <a:gd name="T14" fmla="*/ 255 w 720"/>
                <a:gd name="T15" fmla="*/ 423 h 811"/>
                <a:gd name="T16" fmla="*/ 254 w 720"/>
                <a:gd name="T17" fmla="*/ 396 h 811"/>
                <a:gd name="T18" fmla="*/ 211 w 720"/>
                <a:gd name="T19" fmla="*/ 380 h 811"/>
                <a:gd name="T20" fmla="*/ 162 w 720"/>
                <a:gd name="T21" fmla="*/ 336 h 811"/>
                <a:gd name="T22" fmla="*/ 128 w 720"/>
                <a:gd name="T23" fmla="*/ 324 h 811"/>
                <a:gd name="T24" fmla="*/ 85 w 720"/>
                <a:gd name="T25" fmla="*/ 337 h 811"/>
                <a:gd name="T26" fmla="*/ 52 w 720"/>
                <a:gd name="T27" fmla="*/ 319 h 811"/>
                <a:gd name="T28" fmla="*/ 19 w 720"/>
                <a:gd name="T29" fmla="*/ 297 h 811"/>
                <a:gd name="T30" fmla="*/ 4 w 720"/>
                <a:gd name="T31" fmla="*/ 253 h 811"/>
                <a:gd name="T32" fmla="*/ 19 w 720"/>
                <a:gd name="T33" fmla="*/ 219 h 811"/>
                <a:gd name="T34" fmla="*/ 73 w 720"/>
                <a:gd name="T35" fmla="*/ 199 h 811"/>
                <a:gd name="T36" fmla="*/ 70 w 720"/>
                <a:gd name="T37" fmla="*/ 113 h 811"/>
                <a:gd name="T38" fmla="*/ 85 w 720"/>
                <a:gd name="T39" fmla="*/ 89 h 811"/>
                <a:gd name="T40" fmla="*/ 116 w 720"/>
                <a:gd name="T41" fmla="*/ 67 h 811"/>
                <a:gd name="T42" fmla="*/ 138 w 720"/>
                <a:gd name="T43" fmla="*/ 94 h 811"/>
                <a:gd name="T44" fmla="*/ 177 w 720"/>
                <a:gd name="T45" fmla="*/ 78 h 811"/>
                <a:gd name="T46" fmla="*/ 176 w 720"/>
                <a:gd name="T47" fmla="*/ 58 h 811"/>
                <a:gd name="T48" fmla="*/ 170 w 720"/>
                <a:gd name="T49" fmla="*/ 23 h 811"/>
                <a:gd name="T50" fmla="*/ 216 w 720"/>
                <a:gd name="T51" fmla="*/ 23 h 811"/>
                <a:gd name="T52" fmla="*/ 251 w 720"/>
                <a:gd name="T53" fmla="*/ 0 h 811"/>
                <a:gd name="T54" fmla="*/ 263 w 720"/>
                <a:gd name="T55" fmla="*/ 27 h 811"/>
                <a:gd name="T56" fmla="*/ 261 w 720"/>
                <a:gd name="T57" fmla="*/ 72 h 811"/>
                <a:gd name="T58" fmla="*/ 289 w 720"/>
                <a:gd name="T59" fmla="*/ 78 h 811"/>
                <a:gd name="T60" fmla="*/ 318 w 720"/>
                <a:gd name="T61" fmla="*/ 70 h 811"/>
                <a:gd name="T62" fmla="*/ 328 w 720"/>
                <a:gd name="T63" fmla="*/ 57 h 811"/>
                <a:gd name="T64" fmla="*/ 363 w 720"/>
                <a:gd name="T65" fmla="*/ 66 h 811"/>
                <a:gd name="T66" fmla="*/ 384 w 720"/>
                <a:gd name="T67" fmla="*/ 65 h 811"/>
                <a:gd name="T68" fmla="*/ 414 w 720"/>
                <a:gd name="T69" fmla="*/ 22 h 811"/>
                <a:gd name="T70" fmla="*/ 439 w 720"/>
                <a:gd name="T71" fmla="*/ 88 h 811"/>
                <a:gd name="T72" fmla="*/ 464 w 720"/>
                <a:gd name="T73" fmla="*/ 135 h 811"/>
                <a:gd name="T74" fmla="*/ 540 w 720"/>
                <a:gd name="T75" fmla="*/ 154 h 811"/>
                <a:gd name="T76" fmla="*/ 622 w 720"/>
                <a:gd name="T77" fmla="*/ 169 h 811"/>
                <a:gd name="T78" fmla="*/ 703 w 720"/>
                <a:gd name="T79" fmla="*/ 216 h 811"/>
                <a:gd name="T80" fmla="*/ 713 w 720"/>
                <a:gd name="T81" fmla="*/ 296 h 811"/>
                <a:gd name="T82" fmla="*/ 656 w 720"/>
                <a:gd name="T83" fmla="*/ 380 h 811"/>
                <a:gd name="T84" fmla="*/ 646 w 720"/>
                <a:gd name="T85" fmla="*/ 467 h 811"/>
                <a:gd name="T86" fmla="*/ 622 w 720"/>
                <a:gd name="T87" fmla="*/ 544 h 811"/>
                <a:gd name="T88" fmla="*/ 584 w 720"/>
                <a:gd name="T89" fmla="*/ 587 h 811"/>
                <a:gd name="T90" fmla="*/ 505 w 720"/>
                <a:gd name="T91" fmla="*/ 626 h 811"/>
                <a:gd name="T92" fmla="*/ 495 w 720"/>
                <a:gd name="T93" fmla="*/ 695 h 811"/>
                <a:gd name="T94" fmla="*/ 453 w 720"/>
                <a:gd name="T95" fmla="*/ 770 h 811"/>
                <a:gd name="T96" fmla="*/ 422 w 720"/>
                <a:gd name="T97" fmla="*/ 799 h 811"/>
                <a:gd name="T98" fmla="*/ 380 w 720"/>
                <a:gd name="T99" fmla="*/ 750 h 8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720" h="811">
                  <a:moveTo>
                    <a:pt x="342" y="737"/>
                  </a:moveTo>
                  <a:lnTo>
                    <a:pt x="362" y="709"/>
                  </a:lnTo>
                  <a:lnTo>
                    <a:pt x="379" y="689"/>
                  </a:lnTo>
                  <a:lnTo>
                    <a:pt x="390" y="680"/>
                  </a:lnTo>
                  <a:lnTo>
                    <a:pt x="403" y="669"/>
                  </a:lnTo>
                  <a:lnTo>
                    <a:pt x="401" y="652"/>
                  </a:lnTo>
                  <a:lnTo>
                    <a:pt x="391" y="640"/>
                  </a:lnTo>
                  <a:lnTo>
                    <a:pt x="383" y="644"/>
                  </a:lnTo>
                  <a:lnTo>
                    <a:pt x="385" y="632"/>
                  </a:lnTo>
                  <a:lnTo>
                    <a:pt x="386" y="620"/>
                  </a:lnTo>
                  <a:lnTo>
                    <a:pt x="385" y="608"/>
                  </a:lnTo>
                  <a:lnTo>
                    <a:pt x="378" y="605"/>
                  </a:lnTo>
                  <a:lnTo>
                    <a:pt x="371" y="608"/>
                  </a:lnTo>
                  <a:lnTo>
                    <a:pt x="365" y="607"/>
                  </a:lnTo>
                  <a:lnTo>
                    <a:pt x="362" y="599"/>
                  </a:lnTo>
                  <a:lnTo>
                    <a:pt x="358" y="580"/>
                  </a:lnTo>
                  <a:lnTo>
                    <a:pt x="354" y="574"/>
                  </a:lnTo>
                  <a:lnTo>
                    <a:pt x="341" y="568"/>
                  </a:lnTo>
                  <a:lnTo>
                    <a:pt x="334" y="572"/>
                  </a:lnTo>
                  <a:lnTo>
                    <a:pt x="315" y="568"/>
                  </a:lnTo>
                  <a:lnTo>
                    <a:pt x="313" y="540"/>
                  </a:lnTo>
                  <a:lnTo>
                    <a:pt x="307" y="529"/>
                  </a:lnTo>
                  <a:lnTo>
                    <a:pt x="312" y="524"/>
                  </a:lnTo>
                  <a:lnTo>
                    <a:pt x="309" y="513"/>
                  </a:lnTo>
                  <a:lnTo>
                    <a:pt x="313" y="503"/>
                  </a:lnTo>
                  <a:lnTo>
                    <a:pt x="315" y="487"/>
                  </a:lnTo>
                  <a:lnTo>
                    <a:pt x="310" y="474"/>
                  </a:lnTo>
                  <a:lnTo>
                    <a:pt x="299" y="468"/>
                  </a:lnTo>
                  <a:lnTo>
                    <a:pt x="297" y="460"/>
                  </a:lnTo>
                  <a:lnTo>
                    <a:pt x="298" y="448"/>
                  </a:lnTo>
                  <a:lnTo>
                    <a:pt x="264" y="447"/>
                  </a:lnTo>
                  <a:lnTo>
                    <a:pt x="255" y="423"/>
                  </a:lnTo>
                  <a:lnTo>
                    <a:pt x="260" y="423"/>
                  </a:lnTo>
                  <a:lnTo>
                    <a:pt x="259" y="414"/>
                  </a:lnTo>
                  <a:lnTo>
                    <a:pt x="255" y="408"/>
                  </a:lnTo>
                  <a:lnTo>
                    <a:pt x="254" y="396"/>
                  </a:lnTo>
                  <a:lnTo>
                    <a:pt x="243" y="389"/>
                  </a:lnTo>
                  <a:lnTo>
                    <a:pt x="231" y="390"/>
                  </a:lnTo>
                  <a:lnTo>
                    <a:pt x="223" y="384"/>
                  </a:lnTo>
                  <a:lnTo>
                    <a:pt x="211" y="380"/>
                  </a:lnTo>
                  <a:lnTo>
                    <a:pt x="203" y="372"/>
                  </a:lnTo>
                  <a:lnTo>
                    <a:pt x="182" y="368"/>
                  </a:lnTo>
                  <a:lnTo>
                    <a:pt x="161" y="350"/>
                  </a:lnTo>
                  <a:lnTo>
                    <a:pt x="162" y="336"/>
                  </a:lnTo>
                  <a:lnTo>
                    <a:pt x="159" y="328"/>
                  </a:lnTo>
                  <a:lnTo>
                    <a:pt x="161" y="312"/>
                  </a:lnTo>
                  <a:lnTo>
                    <a:pt x="137" y="316"/>
                  </a:lnTo>
                  <a:lnTo>
                    <a:pt x="128" y="324"/>
                  </a:lnTo>
                  <a:lnTo>
                    <a:pt x="112" y="332"/>
                  </a:lnTo>
                  <a:lnTo>
                    <a:pt x="108" y="338"/>
                  </a:lnTo>
                  <a:lnTo>
                    <a:pt x="99" y="339"/>
                  </a:lnTo>
                  <a:lnTo>
                    <a:pt x="85" y="337"/>
                  </a:lnTo>
                  <a:lnTo>
                    <a:pt x="75" y="341"/>
                  </a:lnTo>
                  <a:lnTo>
                    <a:pt x="67" y="338"/>
                  </a:lnTo>
                  <a:lnTo>
                    <a:pt x="66" y="307"/>
                  </a:lnTo>
                  <a:lnTo>
                    <a:pt x="52" y="319"/>
                  </a:lnTo>
                  <a:lnTo>
                    <a:pt x="36" y="318"/>
                  </a:lnTo>
                  <a:lnTo>
                    <a:pt x="28" y="307"/>
                  </a:lnTo>
                  <a:lnTo>
                    <a:pt x="16" y="306"/>
                  </a:lnTo>
                  <a:lnTo>
                    <a:pt x="19" y="297"/>
                  </a:lnTo>
                  <a:lnTo>
                    <a:pt x="9" y="284"/>
                  </a:lnTo>
                  <a:lnTo>
                    <a:pt x="0" y="266"/>
                  </a:lnTo>
                  <a:lnTo>
                    <a:pt x="5" y="262"/>
                  </a:lnTo>
                  <a:lnTo>
                    <a:pt x="4" y="253"/>
                  </a:lnTo>
                  <a:lnTo>
                    <a:pt x="15" y="247"/>
                  </a:lnTo>
                  <a:lnTo>
                    <a:pt x="13" y="236"/>
                  </a:lnTo>
                  <a:lnTo>
                    <a:pt x="18" y="229"/>
                  </a:lnTo>
                  <a:lnTo>
                    <a:pt x="19" y="219"/>
                  </a:lnTo>
                  <a:lnTo>
                    <a:pt x="39" y="205"/>
                  </a:lnTo>
                  <a:lnTo>
                    <a:pt x="54" y="201"/>
                  </a:lnTo>
                  <a:lnTo>
                    <a:pt x="56" y="198"/>
                  </a:lnTo>
                  <a:lnTo>
                    <a:pt x="73" y="199"/>
                  </a:lnTo>
                  <a:lnTo>
                    <a:pt x="80" y="142"/>
                  </a:lnTo>
                  <a:lnTo>
                    <a:pt x="81" y="133"/>
                  </a:lnTo>
                  <a:lnTo>
                    <a:pt x="78" y="121"/>
                  </a:lnTo>
                  <a:lnTo>
                    <a:pt x="70" y="113"/>
                  </a:lnTo>
                  <a:lnTo>
                    <a:pt x="70" y="98"/>
                  </a:lnTo>
                  <a:lnTo>
                    <a:pt x="80" y="95"/>
                  </a:lnTo>
                  <a:lnTo>
                    <a:pt x="84" y="97"/>
                  </a:lnTo>
                  <a:lnTo>
                    <a:pt x="85" y="89"/>
                  </a:lnTo>
                  <a:lnTo>
                    <a:pt x="74" y="87"/>
                  </a:lnTo>
                  <a:lnTo>
                    <a:pt x="74" y="74"/>
                  </a:lnTo>
                  <a:lnTo>
                    <a:pt x="109" y="74"/>
                  </a:lnTo>
                  <a:lnTo>
                    <a:pt x="116" y="67"/>
                  </a:lnTo>
                  <a:lnTo>
                    <a:pt x="121" y="74"/>
                  </a:lnTo>
                  <a:lnTo>
                    <a:pt x="124" y="86"/>
                  </a:lnTo>
                  <a:lnTo>
                    <a:pt x="128" y="83"/>
                  </a:lnTo>
                  <a:lnTo>
                    <a:pt x="138" y="94"/>
                  </a:lnTo>
                  <a:lnTo>
                    <a:pt x="152" y="93"/>
                  </a:lnTo>
                  <a:lnTo>
                    <a:pt x="156" y="87"/>
                  </a:lnTo>
                  <a:lnTo>
                    <a:pt x="169" y="82"/>
                  </a:lnTo>
                  <a:lnTo>
                    <a:pt x="177" y="78"/>
                  </a:lnTo>
                  <a:lnTo>
                    <a:pt x="179" y="70"/>
                  </a:lnTo>
                  <a:lnTo>
                    <a:pt x="192" y="64"/>
                  </a:lnTo>
                  <a:lnTo>
                    <a:pt x="191" y="59"/>
                  </a:lnTo>
                  <a:lnTo>
                    <a:pt x="176" y="58"/>
                  </a:lnTo>
                  <a:lnTo>
                    <a:pt x="173" y="44"/>
                  </a:lnTo>
                  <a:lnTo>
                    <a:pt x="174" y="30"/>
                  </a:lnTo>
                  <a:lnTo>
                    <a:pt x="166" y="25"/>
                  </a:lnTo>
                  <a:lnTo>
                    <a:pt x="170" y="23"/>
                  </a:lnTo>
                  <a:lnTo>
                    <a:pt x="183" y="26"/>
                  </a:lnTo>
                  <a:lnTo>
                    <a:pt x="198" y="31"/>
                  </a:lnTo>
                  <a:lnTo>
                    <a:pt x="203" y="26"/>
                  </a:lnTo>
                  <a:lnTo>
                    <a:pt x="216" y="23"/>
                  </a:lnTo>
                  <a:lnTo>
                    <a:pt x="237" y="15"/>
                  </a:lnTo>
                  <a:lnTo>
                    <a:pt x="244" y="7"/>
                  </a:lnTo>
                  <a:lnTo>
                    <a:pt x="242" y="1"/>
                  </a:lnTo>
                  <a:lnTo>
                    <a:pt x="251" y="0"/>
                  </a:lnTo>
                  <a:lnTo>
                    <a:pt x="255" y="5"/>
                  </a:lnTo>
                  <a:lnTo>
                    <a:pt x="253" y="14"/>
                  </a:lnTo>
                  <a:lnTo>
                    <a:pt x="259" y="18"/>
                  </a:lnTo>
                  <a:lnTo>
                    <a:pt x="263" y="27"/>
                  </a:lnTo>
                  <a:lnTo>
                    <a:pt x="258" y="34"/>
                  </a:lnTo>
                  <a:lnTo>
                    <a:pt x="255" y="52"/>
                  </a:lnTo>
                  <a:lnTo>
                    <a:pt x="259" y="63"/>
                  </a:lnTo>
                  <a:lnTo>
                    <a:pt x="261" y="72"/>
                  </a:lnTo>
                  <a:lnTo>
                    <a:pt x="272" y="82"/>
                  </a:lnTo>
                  <a:lnTo>
                    <a:pt x="281" y="83"/>
                  </a:lnTo>
                  <a:lnTo>
                    <a:pt x="283" y="79"/>
                  </a:lnTo>
                  <a:lnTo>
                    <a:pt x="289" y="78"/>
                  </a:lnTo>
                  <a:lnTo>
                    <a:pt x="297" y="74"/>
                  </a:lnTo>
                  <a:lnTo>
                    <a:pt x="303" y="69"/>
                  </a:lnTo>
                  <a:lnTo>
                    <a:pt x="313" y="71"/>
                  </a:lnTo>
                  <a:lnTo>
                    <a:pt x="318" y="70"/>
                  </a:lnTo>
                  <a:lnTo>
                    <a:pt x="328" y="72"/>
                  </a:lnTo>
                  <a:lnTo>
                    <a:pt x="329" y="67"/>
                  </a:lnTo>
                  <a:lnTo>
                    <a:pt x="326" y="63"/>
                  </a:lnTo>
                  <a:lnTo>
                    <a:pt x="328" y="57"/>
                  </a:lnTo>
                  <a:lnTo>
                    <a:pt x="336" y="59"/>
                  </a:lnTo>
                  <a:lnTo>
                    <a:pt x="344" y="57"/>
                  </a:lnTo>
                  <a:lnTo>
                    <a:pt x="355" y="61"/>
                  </a:lnTo>
                  <a:lnTo>
                    <a:pt x="363" y="66"/>
                  </a:lnTo>
                  <a:lnTo>
                    <a:pt x="368" y="60"/>
                  </a:lnTo>
                  <a:lnTo>
                    <a:pt x="373" y="61"/>
                  </a:lnTo>
                  <a:lnTo>
                    <a:pt x="375" y="67"/>
                  </a:lnTo>
                  <a:lnTo>
                    <a:pt x="384" y="65"/>
                  </a:lnTo>
                  <a:lnTo>
                    <a:pt x="391" y="57"/>
                  </a:lnTo>
                  <a:lnTo>
                    <a:pt x="397" y="42"/>
                  </a:lnTo>
                  <a:lnTo>
                    <a:pt x="408" y="23"/>
                  </a:lnTo>
                  <a:lnTo>
                    <a:pt x="414" y="22"/>
                  </a:lnTo>
                  <a:lnTo>
                    <a:pt x="419" y="34"/>
                  </a:lnTo>
                  <a:lnTo>
                    <a:pt x="429" y="70"/>
                  </a:lnTo>
                  <a:lnTo>
                    <a:pt x="438" y="73"/>
                  </a:lnTo>
                  <a:lnTo>
                    <a:pt x="439" y="88"/>
                  </a:lnTo>
                  <a:lnTo>
                    <a:pt x="425" y="105"/>
                  </a:lnTo>
                  <a:lnTo>
                    <a:pt x="430" y="111"/>
                  </a:lnTo>
                  <a:lnTo>
                    <a:pt x="463" y="114"/>
                  </a:lnTo>
                  <a:lnTo>
                    <a:pt x="464" y="135"/>
                  </a:lnTo>
                  <a:lnTo>
                    <a:pt x="478" y="121"/>
                  </a:lnTo>
                  <a:lnTo>
                    <a:pt x="501" y="129"/>
                  </a:lnTo>
                  <a:lnTo>
                    <a:pt x="531" y="142"/>
                  </a:lnTo>
                  <a:lnTo>
                    <a:pt x="540" y="154"/>
                  </a:lnTo>
                  <a:lnTo>
                    <a:pt x="537" y="165"/>
                  </a:lnTo>
                  <a:lnTo>
                    <a:pt x="559" y="159"/>
                  </a:lnTo>
                  <a:lnTo>
                    <a:pt x="595" y="170"/>
                  </a:lnTo>
                  <a:lnTo>
                    <a:pt x="622" y="169"/>
                  </a:lnTo>
                  <a:lnTo>
                    <a:pt x="649" y="186"/>
                  </a:lnTo>
                  <a:lnTo>
                    <a:pt x="673" y="210"/>
                  </a:lnTo>
                  <a:lnTo>
                    <a:pt x="687" y="216"/>
                  </a:lnTo>
                  <a:lnTo>
                    <a:pt x="703" y="216"/>
                  </a:lnTo>
                  <a:lnTo>
                    <a:pt x="710" y="223"/>
                  </a:lnTo>
                  <a:lnTo>
                    <a:pt x="716" y="249"/>
                  </a:lnTo>
                  <a:lnTo>
                    <a:pt x="720" y="262"/>
                  </a:lnTo>
                  <a:lnTo>
                    <a:pt x="713" y="296"/>
                  </a:lnTo>
                  <a:lnTo>
                    <a:pt x="704" y="310"/>
                  </a:lnTo>
                  <a:lnTo>
                    <a:pt x="679" y="339"/>
                  </a:lnTo>
                  <a:lnTo>
                    <a:pt x="668" y="362"/>
                  </a:lnTo>
                  <a:lnTo>
                    <a:pt x="656" y="380"/>
                  </a:lnTo>
                  <a:lnTo>
                    <a:pt x="651" y="381"/>
                  </a:lnTo>
                  <a:lnTo>
                    <a:pt x="647" y="396"/>
                  </a:lnTo>
                  <a:lnTo>
                    <a:pt x="649" y="435"/>
                  </a:lnTo>
                  <a:lnTo>
                    <a:pt x="646" y="467"/>
                  </a:lnTo>
                  <a:lnTo>
                    <a:pt x="645" y="481"/>
                  </a:lnTo>
                  <a:lnTo>
                    <a:pt x="640" y="489"/>
                  </a:lnTo>
                  <a:lnTo>
                    <a:pt x="638" y="516"/>
                  </a:lnTo>
                  <a:lnTo>
                    <a:pt x="622" y="544"/>
                  </a:lnTo>
                  <a:lnTo>
                    <a:pt x="620" y="565"/>
                  </a:lnTo>
                  <a:lnTo>
                    <a:pt x="606" y="574"/>
                  </a:lnTo>
                  <a:lnTo>
                    <a:pt x="603" y="587"/>
                  </a:lnTo>
                  <a:lnTo>
                    <a:pt x="584" y="587"/>
                  </a:lnTo>
                  <a:lnTo>
                    <a:pt x="556" y="595"/>
                  </a:lnTo>
                  <a:lnTo>
                    <a:pt x="544" y="604"/>
                  </a:lnTo>
                  <a:lnTo>
                    <a:pt x="525" y="610"/>
                  </a:lnTo>
                  <a:lnTo>
                    <a:pt x="505" y="626"/>
                  </a:lnTo>
                  <a:lnTo>
                    <a:pt x="492" y="647"/>
                  </a:lnTo>
                  <a:lnTo>
                    <a:pt x="491" y="662"/>
                  </a:lnTo>
                  <a:lnTo>
                    <a:pt x="496" y="674"/>
                  </a:lnTo>
                  <a:lnTo>
                    <a:pt x="495" y="695"/>
                  </a:lnTo>
                  <a:lnTo>
                    <a:pt x="492" y="705"/>
                  </a:lnTo>
                  <a:lnTo>
                    <a:pt x="481" y="717"/>
                  </a:lnTo>
                  <a:lnTo>
                    <a:pt x="466" y="753"/>
                  </a:lnTo>
                  <a:lnTo>
                    <a:pt x="453" y="770"/>
                  </a:lnTo>
                  <a:lnTo>
                    <a:pt x="443" y="779"/>
                  </a:lnTo>
                  <a:lnTo>
                    <a:pt x="438" y="799"/>
                  </a:lnTo>
                  <a:lnTo>
                    <a:pt x="429" y="811"/>
                  </a:lnTo>
                  <a:lnTo>
                    <a:pt x="422" y="799"/>
                  </a:lnTo>
                  <a:lnTo>
                    <a:pt x="428" y="789"/>
                  </a:lnTo>
                  <a:lnTo>
                    <a:pt x="416" y="775"/>
                  </a:lnTo>
                  <a:lnTo>
                    <a:pt x="400" y="764"/>
                  </a:lnTo>
                  <a:lnTo>
                    <a:pt x="380" y="750"/>
                  </a:lnTo>
                  <a:lnTo>
                    <a:pt x="374" y="751"/>
                  </a:lnTo>
                  <a:lnTo>
                    <a:pt x="353" y="735"/>
                  </a:lnTo>
                  <a:lnTo>
                    <a:pt x="342" y="737"/>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36" name="Freeform 35"/>
            <p:cNvSpPr>
              <a:spLocks/>
            </p:cNvSpPr>
            <p:nvPr/>
          </p:nvSpPr>
          <p:spPr bwMode="auto">
            <a:xfrm>
              <a:off x="3191451" y="2734474"/>
              <a:ext cx="61167" cy="34171"/>
            </a:xfrm>
            <a:custGeom>
              <a:avLst/>
              <a:gdLst>
                <a:gd name="T0" fmla="*/ 11 w 37"/>
                <a:gd name="T1" fmla="*/ 10 h 22"/>
                <a:gd name="T2" fmla="*/ 22 w 37"/>
                <a:gd name="T3" fmla="*/ 13 h 22"/>
                <a:gd name="T4" fmla="*/ 37 w 37"/>
                <a:gd name="T5" fmla="*/ 12 h 22"/>
                <a:gd name="T6" fmla="*/ 26 w 37"/>
                <a:gd name="T7" fmla="*/ 21 h 22"/>
                <a:gd name="T8" fmla="*/ 20 w 37"/>
                <a:gd name="T9" fmla="*/ 22 h 22"/>
                <a:gd name="T10" fmla="*/ 2 w 37"/>
                <a:gd name="T11" fmla="*/ 13 h 22"/>
                <a:gd name="T12" fmla="*/ 0 w 37"/>
                <a:gd name="T13" fmla="*/ 6 h 22"/>
                <a:gd name="T14" fmla="*/ 8 w 37"/>
                <a:gd name="T15" fmla="*/ 0 h 22"/>
                <a:gd name="T16" fmla="*/ 11 w 37"/>
                <a:gd name="T17" fmla="*/ 1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7" h="22">
                  <a:moveTo>
                    <a:pt x="11" y="10"/>
                  </a:moveTo>
                  <a:lnTo>
                    <a:pt x="22" y="13"/>
                  </a:lnTo>
                  <a:lnTo>
                    <a:pt x="37" y="12"/>
                  </a:lnTo>
                  <a:lnTo>
                    <a:pt x="26" y="21"/>
                  </a:lnTo>
                  <a:lnTo>
                    <a:pt x="20" y="22"/>
                  </a:lnTo>
                  <a:lnTo>
                    <a:pt x="2" y="13"/>
                  </a:lnTo>
                  <a:lnTo>
                    <a:pt x="0" y="6"/>
                  </a:lnTo>
                  <a:lnTo>
                    <a:pt x="8" y="0"/>
                  </a:lnTo>
                  <a:lnTo>
                    <a:pt x="11" y="1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37" name="Freeform 36"/>
            <p:cNvSpPr>
              <a:spLocks noEditPoints="1"/>
            </p:cNvSpPr>
            <p:nvPr/>
          </p:nvSpPr>
          <p:spPr bwMode="auto">
            <a:xfrm>
              <a:off x="1503591" y="1741940"/>
              <a:ext cx="2299523" cy="1163391"/>
            </a:xfrm>
            <a:custGeom>
              <a:avLst/>
              <a:gdLst>
                <a:gd name="T0" fmla="*/ 5030 w 5699"/>
                <a:gd name="T1" fmla="*/ 189 h 3068"/>
                <a:gd name="T2" fmla="*/ 4486 w 5699"/>
                <a:gd name="T3" fmla="*/ 395 h 3068"/>
                <a:gd name="T4" fmla="*/ 4419 w 5699"/>
                <a:gd name="T5" fmla="*/ 225 h 3068"/>
                <a:gd name="T6" fmla="*/ 4392 w 5699"/>
                <a:gd name="T7" fmla="*/ 58 h 3068"/>
                <a:gd name="T8" fmla="*/ 5423 w 5699"/>
                <a:gd name="T9" fmla="*/ 7 h 3068"/>
                <a:gd name="T10" fmla="*/ 4022 w 5699"/>
                <a:gd name="T11" fmla="*/ 136 h 3068"/>
                <a:gd name="T12" fmla="*/ 3430 w 5699"/>
                <a:gd name="T13" fmla="*/ 261 h 3068"/>
                <a:gd name="T14" fmla="*/ 3861 w 5699"/>
                <a:gd name="T15" fmla="*/ 239 h 3068"/>
                <a:gd name="T16" fmla="*/ 3040 w 5699"/>
                <a:gd name="T17" fmla="*/ 281 h 3068"/>
                <a:gd name="T18" fmla="*/ 2702 w 5699"/>
                <a:gd name="T19" fmla="*/ 373 h 3068"/>
                <a:gd name="T20" fmla="*/ 3998 w 5699"/>
                <a:gd name="T21" fmla="*/ 378 h 3068"/>
                <a:gd name="T22" fmla="*/ 4259 w 5699"/>
                <a:gd name="T23" fmla="*/ 497 h 3068"/>
                <a:gd name="T24" fmla="*/ 3108 w 5699"/>
                <a:gd name="T25" fmla="*/ 415 h 3068"/>
                <a:gd name="T26" fmla="*/ 2781 w 5699"/>
                <a:gd name="T27" fmla="*/ 376 h 3068"/>
                <a:gd name="T28" fmla="*/ 3397 w 5699"/>
                <a:gd name="T29" fmla="*/ 466 h 3068"/>
                <a:gd name="T30" fmla="*/ 3741 w 5699"/>
                <a:gd name="T31" fmla="*/ 428 h 3068"/>
                <a:gd name="T32" fmla="*/ 2485 w 5699"/>
                <a:gd name="T33" fmla="*/ 522 h 3068"/>
                <a:gd name="T34" fmla="*/ 3658 w 5699"/>
                <a:gd name="T35" fmla="*/ 525 h 3068"/>
                <a:gd name="T36" fmla="*/ 3220 w 5699"/>
                <a:gd name="T37" fmla="*/ 713 h 3068"/>
                <a:gd name="T38" fmla="*/ 4363 w 5699"/>
                <a:gd name="T39" fmla="*/ 644 h 3068"/>
                <a:gd name="T40" fmla="*/ 4935 w 5699"/>
                <a:gd name="T41" fmla="*/ 1030 h 3068"/>
                <a:gd name="T42" fmla="*/ 4609 w 5699"/>
                <a:gd name="T43" fmla="*/ 1331 h 3068"/>
                <a:gd name="T44" fmla="*/ 3970 w 5699"/>
                <a:gd name="T45" fmla="*/ 1206 h 3068"/>
                <a:gd name="T46" fmla="*/ 4260 w 5699"/>
                <a:gd name="T47" fmla="*/ 820 h 3068"/>
                <a:gd name="T48" fmla="*/ 4081 w 5699"/>
                <a:gd name="T49" fmla="*/ 547 h 3068"/>
                <a:gd name="T50" fmla="*/ 3095 w 5699"/>
                <a:gd name="T51" fmla="*/ 573 h 3068"/>
                <a:gd name="T52" fmla="*/ 2829 w 5699"/>
                <a:gd name="T53" fmla="*/ 664 h 3068"/>
                <a:gd name="T54" fmla="*/ 2787 w 5699"/>
                <a:gd name="T55" fmla="*/ 885 h 3068"/>
                <a:gd name="T56" fmla="*/ 2450 w 5699"/>
                <a:gd name="T57" fmla="*/ 782 h 3068"/>
                <a:gd name="T58" fmla="*/ 3509 w 5699"/>
                <a:gd name="T59" fmla="*/ 917 h 3068"/>
                <a:gd name="T60" fmla="*/ 3972 w 5699"/>
                <a:gd name="T61" fmla="*/ 981 h 3068"/>
                <a:gd name="T62" fmla="*/ 2985 w 5699"/>
                <a:gd name="T63" fmla="*/ 1402 h 3068"/>
                <a:gd name="T64" fmla="*/ 3247 w 5699"/>
                <a:gd name="T65" fmla="*/ 1941 h 3068"/>
                <a:gd name="T66" fmla="*/ 3750 w 5699"/>
                <a:gd name="T67" fmla="*/ 1783 h 3068"/>
                <a:gd name="T68" fmla="*/ 4337 w 5699"/>
                <a:gd name="T69" fmla="*/ 1477 h 3068"/>
                <a:gd name="T70" fmla="*/ 4740 w 5699"/>
                <a:gd name="T71" fmla="*/ 1945 h 3068"/>
                <a:gd name="T72" fmla="*/ 4219 w 5699"/>
                <a:gd name="T73" fmla="*/ 2347 h 3068"/>
                <a:gd name="T74" fmla="*/ 4164 w 5699"/>
                <a:gd name="T75" fmla="*/ 2685 h 3068"/>
                <a:gd name="T76" fmla="*/ 4034 w 5699"/>
                <a:gd name="T77" fmla="*/ 2767 h 3068"/>
                <a:gd name="T78" fmla="*/ 3533 w 5699"/>
                <a:gd name="T79" fmla="*/ 2788 h 3068"/>
                <a:gd name="T80" fmla="*/ 2912 w 5699"/>
                <a:gd name="T81" fmla="*/ 3023 h 3068"/>
                <a:gd name="T82" fmla="*/ 2877 w 5699"/>
                <a:gd name="T83" fmla="*/ 2695 h 3068"/>
                <a:gd name="T84" fmla="*/ 2569 w 5699"/>
                <a:gd name="T85" fmla="*/ 2536 h 3068"/>
                <a:gd name="T86" fmla="*/ 1634 w 5699"/>
                <a:gd name="T87" fmla="*/ 2455 h 3068"/>
                <a:gd name="T88" fmla="*/ 264 w 5699"/>
                <a:gd name="T89" fmla="*/ 2180 h 3068"/>
                <a:gd name="T90" fmla="*/ 224 w 5699"/>
                <a:gd name="T91" fmla="*/ 1603 h 3068"/>
                <a:gd name="T92" fmla="*/ 1272 w 5699"/>
                <a:gd name="T93" fmla="*/ 843 h 3068"/>
                <a:gd name="T94" fmla="*/ 1966 w 5699"/>
                <a:gd name="T95" fmla="*/ 852 h 3068"/>
                <a:gd name="T96" fmla="*/ 2624 w 5699"/>
                <a:gd name="T97" fmla="*/ 901 h 3068"/>
                <a:gd name="T98" fmla="*/ 3256 w 5699"/>
                <a:gd name="T99" fmla="*/ 947 h 3068"/>
                <a:gd name="T100" fmla="*/ 3159 w 5699"/>
                <a:gd name="T101" fmla="*/ 875 h 3068"/>
                <a:gd name="T102" fmla="*/ 4305 w 5699"/>
                <a:gd name="T103" fmla="*/ 930 h 3068"/>
                <a:gd name="T104" fmla="*/ 3839 w 5699"/>
                <a:gd name="T105" fmla="*/ 1271 h 3068"/>
                <a:gd name="T106" fmla="*/ 3588 w 5699"/>
                <a:gd name="T107" fmla="*/ 1392 h 3068"/>
                <a:gd name="T108" fmla="*/ 3812 w 5699"/>
                <a:gd name="T109" fmla="*/ 1392 h 3068"/>
                <a:gd name="T110" fmla="*/ 4766 w 5699"/>
                <a:gd name="T111" fmla="*/ 2387 h 3068"/>
                <a:gd name="T112" fmla="*/ 4866 w 5699"/>
                <a:gd name="T113" fmla="*/ 2637 h 3068"/>
                <a:gd name="T114" fmla="*/ 4753 w 5699"/>
                <a:gd name="T115" fmla="*/ 2312 h 3068"/>
                <a:gd name="T116" fmla="*/ 117 w 5699"/>
                <a:gd name="T117" fmla="*/ 2327 h 3068"/>
                <a:gd name="T118" fmla="*/ 4287 w 5699"/>
                <a:gd name="T119" fmla="*/ 2375 h 30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5699" h="3068">
                  <a:moveTo>
                    <a:pt x="5423" y="7"/>
                  </a:moveTo>
                  <a:lnTo>
                    <a:pt x="5539" y="10"/>
                  </a:lnTo>
                  <a:lnTo>
                    <a:pt x="5629" y="17"/>
                  </a:lnTo>
                  <a:lnTo>
                    <a:pt x="5699" y="30"/>
                  </a:lnTo>
                  <a:lnTo>
                    <a:pt x="5686" y="44"/>
                  </a:lnTo>
                  <a:lnTo>
                    <a:pt x="5555" y="66"/>
                  </a:lnTo>
                  <a:lnTo>
                    <a:pt x="5436" y="76"/>
                  </a:lnTo>
                  <a:lnTo>
                    <a:pt x="5383" y="88"/>
                  </a:lnTo>
                  <a:lnTo>
                    <a:pt x="5484" y="87"/>
                  </a:lnTo>
                  <a:lnTo>
                    <a:pt x="5346" y="120"/>
                  </a:lnTo>
                  <a:lnTo>
                    <a:pt x="5257" y="135"/>
                  </a:lnTo>
                  <a:lnTo>
                    <a:pt x="5136" y="180"/>
                  </a:lnTo>
                  <a:lnTo>
                    <a:pt x="5030" y="189"/>
                  </a:lnTo>
                  <a:lnTo>
                    <a:pt x="4989" y="201"/>
                  </a:lnTo>
                  <a:lnTo>
                    <a:pt x="4840" y="207"/>
                  </a:lnTo>
                  <a:lnTo>
                    <a:pt x="4898" y="214"/>
                  </a:lnTo>
                  <a:lnTo>
                    <a:pt x="4856" y="224"/>
                  </a:lnTo>
                  <a:lnTo>
                    <a:pt x="4869" y="253"/>
                  </a:lnTo>
                  <a:lnTo>
                    <a:pt x="4804" y="273"/>
                  </a:lnTo>
                  <a:lnTo>
                    <a:pt x="4714" y="290"/>
                  </a:lnTo>
                  <a:lnTo>
                    <a:pt x="4669" y="313"/>
                  </a:lnTo>
                  <a:lnTo>
                    <a:pt x="4584" y="331"/>
                  </a:lnTo>
                  <a:lnTo>
                    <a:pt x="4578" y="345"/>
                  </a:lnTo>
                  <a:lnTo>
                    <a:pt x="4664" y="343"/>
                  </a:lnTo>
                  <a:lnTo>
                    <a:pt x="4652" y="357"/>
                  </a:lnTo>
                  <a:lnTo>
                    <a:pt x="4486" y="395"/>
                  </a:lnTo>
                  <a:lnTo>
                    <a:pt x="4373" y="377"/>
                  </a:lnTo>
                  <a:lnTo>
                    <a:pt x="4218" y="387"/>
                  </a:lnTo>
                  <a:lnTo>
                    <a:pt x="4152" y="380"/>
                  </a:lnTo>
                  <a:lnTo>
                    <a:pt x="4062" y="376"/>
                  </a:lnTo>
                  <a:lnTo>
                    <a:pt x="4086" y="347"/>
                  </a:lnTo>
                  <a:lnTo>
                    <a:pt x="4191" y="333"/>
                  </a:lnTo>
                  <a:lnTo>
                    <a:pt x="4212" y="290"/>
                  </a:lnTo>
                  <a:lnTo>
                    <a:pt x="4246" y="285"/>
                  </a:lnTo>
                  <a:lnTo>
                    <a:pt x="4349" y="311"/>
                  </a:lnTo>
                  <a:lnTo>
                    <a:pt x="4322" y="273"/>
                  </a:lnTo>
                  <a:lnTo>
                    <a:pt x="4256" y="262"/>
                  </a:lnTo>
                  <a:lnTo>
                    <a:pt x="4319" y="239"/>
                  </a:lnTo>
                  <a:lnTo>
                    <a:pt x="4419" y="225"/>
                  </a:lnTo>
                  <a:lnTo>
                    <a:pt x="4453" y="206"/>
                  </a:lnTo>
                  <a:lnTo>
                    <a:pt x="4411" y="184"/>
                  </a:lnTo>
                  <a:lnTo>
                    <a:pt x="4423" y="155"/>
                  </a:lnTo>
                  <a:lnTo>
                    <a:pt x="4548" y="157"/>
                  </a:lnTo>
                  <a:lnTo>
                    <a:pt x="4578" y="163"/>
                  </a:lnTo>
                  <a:lnTo>
                    <a:pt x="4673" y="143"/>
                  </a:lnTo>
                  <a:lnTo>
                    <a:pt x="4575" y="137"/>
                  </a:lnTo>
                  <a:lnTo>
                    <a:pt x="4408" y="140"/>
                  </a:lnTo>
                  <a:lnTo>
                    <a:pt x="4347" y="122"/>
                  </a:lnTo>
                  <a:lnTo>
                    <a:pt x="4335" y="100"/>
                  </a:lnTo>
                  <a:lnTo>
                    <a:pt x="4300" y="85"/>
                  </a:lnTo>
                  <a:lnTo>
                    <a:pt x="4312" y="67"/>
                  </a:lnTo>
                  <a:lnTo>
                    <a:pt x="4392" y="58"/>
                  </a:lnTo>
                  <a:lnTo>
                    <a:pt x="4447" y="56"/>
                  </a:lnTo>
                  <a:lnTo>
                    <a:pt x="4547" y="48"/>
                  </a:lnTo>
                  <a:lnTo>
                    <a:pt x="4636" y="29"/>
                  </a:lnTo>
                  <a:lnTo>
                    <a:pt x="4688" y="32"/>
                  </a:lnTo>
                  <a:lnTo>
                    <a:pt x="4721" y="46"/>
                  </a:lnTo>
                  <a:lnTo>
                    <a:pt x="4787" y="19"/>
                  </a:lnTo>
                  <a:lnTo>
                    <a:pt x="4855" y="11"/>
                  </a:lnTo>
                  <a:lnTo>
                    <a:pt x="4941" y="5"/>
                  </a:lnTo>
                  <a:lnTo>
                    <a:pt x="5080" y="3"/>
                  </a:lnTo>
                  <a:lnTo>
                    <a:pt x="5098" y="9"/>
                  </a:lnTo>
                  <a:lnTo>
                    <a:pt x="5236" y="0"/>
                  </a:lnTo>
                  <a:lnTo>
                    <a:pt x="5329" y="3"/>
                  </a:lnTo>
                  <a:lnTo>
                    <a:pt x="5423" y="7"/>
                  </a:lnTo>
                  <a:moveTo>
                    <a:pt x="4382" y="188"/>
                  </a:moveTo>
                  <a:lnTo>
                    <a:pt x="4419" y="206"/>
                  </a:lnTo>
                  <a:lnTo>
                    <a:pt x="4335" y="223"/>
                  </a:lnTo>
                  <a:lnTo>
                    <a:pt x="4199" y="267"/>
                  </a:lnTo>
                  <a:lnTo>
                    <a:pt x="4110" y="271"/>
                  </a:lnTo>
                  <a:lnTo>
                    <a:pt x="4018" y="263"/>
                  </a:lnTo>
                  <a:lnTo>
                    <a:pt x="3994" y="240"/>
                  </a:lnTo>
                  <a:lnTo>
                    <a:pt x="4019" y="219"/>
                  </a:lnTo>
                  <a:lnTo>
                    <a:pt x="4074" y="204"/>
                  </a:lnTo>
                  <a:lnTo>
                    <a:pt x="3987" y="204"/>
                  </a:lnTo>
                  <a:lnTo>
                    <a:pt x="3958" y="185"/>
                  </a:lnTo>
                  <a:lnTo>
                    <a:pt x="3959" y="160"/>
                  </a:lnTo>
                  <a:lnTo>
                    <a:pt x="4022" y="136"/>
                  </a:lnTo>
                  <a:lnTo>
                    <a:pt x="4075" y="119"/>
                  </a:lnTo>
                  <a:lnTo>
                    <a:pt x="4127" y="116"/>
                  </a:lnTo>
                  <a:lnTo>
                    <a:pt x="4123" y="103"/>
                  </a:lnTo>
                  <a:lnTo>
                    <a:pt x="4233" y="101"/>
                  </a:lnTo>
                  <a:lnTo>
                    <a:pt x="4257" y="129"/>
                  </a:lnTo>
                  <a:lnTo>
                    <a:pt x="4321" y="141"/>
                  </a:lnTo>
                  <a:lnTo>
                    <a:pt x="4386" y="151"/>
                  </a:lnTo>
                  <a:lnTo>
                    <a:pt x="4382" y="188"/>
                  </a:lnTo>
                  <a:moveTo>
                    <a:pt x="3671" y="265"/>
                  </a:moveTo>
                  <a:lnTo>
                    <a:pt x="3660" y="289"/>
                  </a:lnTo>
                  <a:lnTo>
                    <a:pt x="3589" y="283"/>
                  </a:lnTo>
                  <a:lnTo>
                    <a:pt x="3534" y="263"/>
                  </a:lnTo>
                  <a:lnTo>
                    <a:pt x="3430" y="261"/>
                  </a:lnTo>
                  <a:lnTo>
                    <a:pt x="3498" y="244"/>
                  </a:lnTo>
                  <a:lnTo>
                    <a:pt x="3458" y="230"/>
                  </a:lnTo>
                  <a:lnTo>
                    <a:pt x="3484" y="208"/>
                  </a:lnTo>
                  <a:lnTo>
                    <a:pt x="3567" y="216"/>
                  </a:lnTo>
                  <a:lnTo>
                    <a:pt x="3669" y="237"/>
                  </a:lnTo>
                  <a:lnTo>
                    <a:pt x="3671" y="265"/>
                  </a:lnTo>
                  <a:moveTo>
                    <a:pt x="3857" y="280"/>
                  </a:moveTo>
                  <a:lnTo>
                    <a:pt x="3771" y="293"/>
                  </a:lnTo>
                  <a:lnTo>
                    <a:pt x="3748" y="279"/>
                  </a:lnTo>
                  <a:lnTo>
                    <a:pt x="3753" y="257"/>
                  </a:lnTo>
                  <a:lnTo>
                    <a:pt x="3779" y="233"/>
                  </a:lnTo>
                  <a:lnTo>
                    <a:pt x="3838" y="235"/>
                  </a:lnTo>
                  <a:lnTo>
                    <a:pt x="3861" y="239"/>
                  </a:lnTo>
                  <a:lnTo>
                    <a:pt x="3894" y="259"/>
                  </a:lnTo>
                  <a:lnTo>
                    <a:pt x="3857" y="280"/>
                  </a:lnTo>
                  <a:moveTo>
                    <a:pt x="3231" y="248"/>
                  </a:moveTo>
                  <a:lnTo>
                    <a:pt x="3157" y="260"/>
                  </a:lnTo>
                  <a:lnTo>
                    <a:pt x="3078" y="260"/>
                  </a:lnTo>
                  <a:lnTo>
                    <a:pt x="3090" y="251"/>
                  </a:lnTo>
                  <a:lnTo>
                    <a:pt x="3163" y="234"/>
                  </a:lnTo>
                  <a:lnTo>
                    <a:pt x="3185" y="237"/>
                  </a:lnTo>
                  <a:lnTo>
                    <a:pt x="3231" y="248"/>
                  </a:lnTo>
                  <a:moveTo>
                    <a:pt x="3135" y="302"/>
                  </a:moveTo>
                  <a:lnTo>
                    <a:pt x="3021" y="319"/>
                  </a:lnTo>
                  <a:lnTo>
                    <a:pt x="2975" y="300"/>
                  </a:lnTo>
                  <a:lnTo>
                    <a:pt x="3040" y="281"/>
                  </a:lnTo>
                  <a:lnTo>
                    <a:pt x="3119" y="275"/>
                  </a:lnTo>
                  <a:lnTo>
                    <a:pt x="3175" y="284"/>
                  </a:lnTo>
                  <a:lnTo>
                    <a:pt x="3135" y="302"/>
                  </a:lnTo>
                  <a:moveTo>
                    <a:pt x="3917" y="312"/>
                  </a:moveTo>
                  <a:lnTo>
                    <a:pt x="3893" y="314"/>
                  </a:lnTo>
                  <a:lnTo>
                    <a:pt x="3806" y="310"/>
                  </a:lnTo>
                  <a:lnTo>
                    <a:pt x="3812" y="294"/>
                  </a:lnTo>
                  <a:lnTo>
                    <a:pt x="3909" y="294"/>
                  </a:lnTo>
                  <a:lnTo>
                    <a:pt x="3930" y="305"/>
                  </a:lnTo>
                  <a:lnTo>
                    <a:pt x="3917" y="312"/>
                  </a:lnTo>
                  <a:moveTo>
                    <a:pt x="2839" y="305"/>
                  </a:moveTo>
                  <a:lnTo>
                    <a:pt x="2768" y="351"/>
                  </a:lnTo>
                  <a:lnTo>
                    <a:pt x="2702" y="373"/>
                  </a:lnTo>
                  <a:lnTo>
                    <a:pt x="2651" y="376"/>
                  </a:lnTo>
                  <a:lnTo>
                    <a:pt x="2523" y="402"/>
                  </a:lnTo>
                  <a:lnTo>
                    <a:pt x="2430" y="412"/>
                  </a:lnTo>
                  <a:lnTo>
                    <a:pt x="2382" y="398"/>
                  </a:lnTo>
                  <a:lnTo>
                    <a:pt x="2382" y="398"/>
                  </a:lnTo>
                  <a:lnTo>
                    <a:pt x="2530" y="352"/>
                  </a:lnTo>
                  <a:lnTo>
                    <a:pt x="2686" y="313"/>
                  </a:lnTo>
                  <a:lnTo>
                    <a:pt x="2760" y="314"/>
                  </a:lnTo>
                  <a:lnTo>
                    <a:pt x="2839" y="305"/>
                  </a:lnTo>
                  <a:moveTo>
                    <a:pt x="3847" y="338"/>
                  </a:moveTo>
                  <a:lnTo>
                    <a:pt x="3880" y="358"/>
                  </a:lnTo>
                  <a:lnTo>
                    <a:pt x="3977" y="357"/>
                  </a:lnTo>
                  <a:lnTo>
                    <a:pt x="3998" y="378"/>
                  </a:lnTo>
                  <a:lnTo>
                    <a:pt x="3963" y="401"/>
                  </a:lnTo>
                  <a:lnTo>
                    <a:pt x="4005" y="415"/>
                  </a:lnTo>
                  <a:lnTo>
                    <a:pt x="4022" y="430"/>
                  </a:lnTo>
                  <a:lnTo>
                    <a:pt x="4087" y="433"/>
                  </a:lnTo>
                  <a:lnTo>
                    <a:pt x="4155" y="438"/>
                  </a:lnTo>
                  <a:lnTo>
                    <a:pt x="4247" y="425"/>
                  </a:lnTo>
                  <a:lnTo>
                    <a:pt x="4354" y="419"/>
                  </a:lnTo>
                  <a:lnTo>
                    <a:pt x="4431" y="424"/>
                  </a:lnTo>
                  <a:lnTo>
                    <a:pt x="4463" y="448"/>
                  </a:lnTo>
                  <a:lnTo>
                    <a:pt x="4451" y="474"/>
                  </a:lnTo>
                  <a:lnTo>
                    <a:pt x="4405" y="491"/>
                  </a:lnTo>
                  <a:lnTo>
                    <a:pt x="4317" y="505"/>
                  </a:lnTo>
                  <a:lnTo>
                    <a:pt x="4259" y="497"/>
                  </a:lnTo>
                  <a:lnTo>
                    <a:pt x="4104" y="507"/>
                  </a:lnTo>
                  <a:lnTo>
                    <a:pt x="3998" y="509"/>
                  </a:lnTo>
                  <a:lnTo>
                    <a:pt x="3924" y="501"/>
                  </a:lnTo>
                  <a:lnTo>
                    <a:pt x="3810" y="480"/>
                  </a:lnTo>
                  <a:lnTo>
                    <a:pt x="3828" y="444"/>
                  </a:lnTo>
                  <a:lnTo>
                    <a:pt x="3855" y="413"/>
                  </a:lnTo>
                  <a:lnTo>
                    <a:pt x="3834" y="386"/>
                  </a:lnTo>
                  <a:lnTo>
                    <a:pt x="3740" y="378"/>
                  </a:lnTo>
                  <a:lnTo>
                    <a:pt x="3704" y="359"/>
                  </a:lnTo>
                  <a:lnTo>
                    <a:pt x="3751" y="334"/>
                  </a:lnTo>
                  <a:lnTo>
                    <a:pt x="3847" y="338"/>
                  </a:lnTo>
                  <a:moveTo>
                    <a:pt x="3116" y="393"/>
                  </a:moveTo>
                  <a:lnTo>
                    <a:pt x="3108" y="415"/>
                  </a:lnTo>
                  <a:lnTo>
                    <a:pt x="3165" y="405"/>
                  </a:lnTo>
                  <a:lnTo>
                    <a:pt x="3214" y="408"/>
                  </a:lnTo>
                  <a:lnTo>
                    <a:pt x="3186" y="439"/>
                  </a:lnTo>
                  <a:lnTo>
                    <a:pt x="3120" y="469"/>
                  </a:lnTo>
                  <a:lnTo>
                    <a:pt x="2937" y="479"/>
                  </a:lnTo>
                  <a:lnTo>
                    <a:pt x="2775" y="507"/>
                  </a:lnTo>
                  <a:lnTo>
                    <a:pt x="2696" y="508"/>
                  </a:lnTo>
                  <a:lnTo>
                    <a:pt x="2716" y="487"/>
                  </a:lnTo>
                  <a:lnTo>
                    <a:pt x="2856" y="459"/>
                  </a:lnTo>
                  <a:lnTo>
                    <a:pt x="2618" y="466"/>
                  </a:lnTo>
                  <a:lnTo>
                    <a:pt x="2563" y="455"/>
                  </a:lnTo>
                  <a:lnTo>
                    <a:pt x="2712" y="393"/>
                  </a:lnTo>
                  <a:lnTo>
                    <a:pt x="2781" y="376"/>
                  </a:lnTo>
                  <a:lnTo>
                    <a:pt x="2894" y="397"/>
                  </a:lnTo>
                  <a:lnTo>
                    <a:pt x="2935" y="434"/>
                  </a:lnTo>
                  <a:lnTo>
                    <a:pt x="3017" y="439"/>
                  </a:lnTo>
                  <a:lnTo>
                    <a:pt x="3020" y="379"/>
                  </a:lnTo>
                  <a:lnTo>
                    <a:pt x="3094" y="356"/>
                  </a:lnTo>
                  <a:lnTo>
                    <a:pt x="3136" y="364"/>
                  </a:lnTo>
                  <a:lnTo>
                    <a:pt x="3116" y="393"/>
                  </a:lnTo>
                  <a:moveTo>
                    <a:pt x="3634" y="361"/>
                  </a:moveTo>
                  <a:lnTo>
                    <a:pt x="3639" y="390"/>
                  </a:lnTo>
                  <a:lnTo>
                    <a:pt x="3605" y="422"/>
                  </a:lnTo>
                  <a:lnTo>
                    <a:pt x="3531" y="469"/>
                  </a:lnTo>
                  <a:lnTo>
                    <a:pt x="3440" y="476"/>
                  </a:lnTo>
                  <a:lnTo>
                    <a:pt x="3397" y="466"/>
                  </a:lnTo>
                  <a:lnTo>
                    <a:pt x="3440" y="428"/>
                  </a:lnTo>
                  <a:lnTo>
                    <a:pt x="3353" y="433"/>
                  </a:lnTo>
                  <a:lnTo>
                    <a:pt x="3406" y="385"/>
                  </a:lnTo>
                  <a:lnTo>
                    <a:pt x="3457" y="387"/>
                  </a:lnTo>
                  <a:lnTo>
                    <a:pt x="3555" y="366"/>
                  </a:lnTo>
                  <a:lnTo>
                    <a:pt x="3621" y="369"/>
                  </a:lnTo>
                  <a:lnTo>
                    <a:pt x="3634" y="361"/>
                  </a:lnTo>
                  <a:moveTo>
                    <a:pt x="3759" y="471"/>
                  </a:moveTo>
                  <a:lnTo>
                    <a:pt x="3706" y="496"/>
                  </a:lnTo>
                  <a:lnTo>
                    <a:pt x="3637" y="491"/>
                  </a:lnTo>
                  <a:lnTo>
                    <a:pt x="3593" y="474"/>
                  </a:lnTo>
                  <a:lnTo>
                    <a:pt x="3651" y="445"/>
                  </a:lnTo>
                  <a:lnTo>
                    <a:pt x="3741" y="428"/>
                  </a:lnTo>
                  <a:lnTo>
                    <a:pt x="3762" y="450"/>
                  </a:lnTo>
                  <a:lnTo>
                    <a:pt x="3759" y="471"/>
                  </a:lnTo>
                  <a:moveTo>
                    <a:pt x="2102" y="711"/>
                  </a:moveTo>
                  <a:lnTo>
                    <a:pt x="1922" y="744"/>
                  </a:lnTo>
                  <a:lnTo>
                    <a:pt x="1931" y="714"/>
                  </a:lnTo>
                  <a:lnTo>
                    <a:pt x="1854" y="677"/>
                  </a:lnTo>
                  <a:lnTo>
                    <a:pt x="1914" y="648"/>
                  </a:lnTo>
                  <a:lnTo>
                    <a:pt x="2013" y="599"/>
                  </a:lnTo>
                  <a:lnTo>
                    <a:pt x="2115" y="555"/>
                  </a:lnTo>
                  <a:lnTo>
                    <a:pt x="2118" y="515"/>
                  </a:lnTo>
                  <a:lnTo>
                    <a:pt x="2304" y="505"/>
                  </a:lnTo>
                  <a:lnTo>
                    <a:pt x="2359" y="518"/>
                  </a:lnTo>
                  <a:lnTo>
                    <a:pt x="2485" y="522"/>
                  </a:lnTo>
                  <a:lnTo>
                    <a:pt x="2511" y="541"/>
                  </a:lnTo>
                  <a:lnTo>
                    <a:pt x="2532" y="569"/>
                  </a:lnTo>
                  <a:lnTo>
                    <a:pt x="2446" y="586"/>
                  </a:lnTo>
                  <a:lnTo>
                    <a:pt x="2261" y="633"/>
                  </a:lnTo>
                  <a:lnTo>
                    <a:pt x="2138" y="681"/>
                  </a:lnTo>
                  <a:lnTo>
                    <a:pt x="2102" y="711"/>
                  </a:lnTo>
                  <a:moveTo>
                    <a:pt x="3636" y="616"/>
                  </a:moveTo>
                  <a:lnTo>
                    <a:pt x="3531" y="667"/>
                  </a:lnTo>
                  <a:lnTo>
                    <a:pt x="3474" y="664"/>
                  </a:lnTo>
                  <a:lnTo>
                    <a:pt x="3499" y="605"/>
                  </a:lnTo>
                  <a:lnTo>
                    <a:pt x="3534" y="571"/>
                  </a:lnTo>
                  <a:lnTo>
                    <a:pt x="3589" y="543"/>
                  </a:lnTo>
                  <a:lnTo>
                    <a:pt x="3658" y="525"/>
                  </a:lnTo>
                  <a:lnTo>
                    <a:pt x="3762" y="528"/>
                  </a:lnTo>
                  <a:lnTo>
                    <a:pt x="3844" y="544"/>
                  </a:lnTo>
                  <a:lnTo>
                    <a:pt x="3710" y="603"/>
                  </a:lnTo>
                  <a:lnTo>
                    <a:pt x="3636" y="616"/>
                  </a:lnTo>
                  <a:moveTo>
                    <a:pt x="3338" y="545"/>
                  </a:moveTo>
                  <a:lnTo>
                    <a:pt x="3385" y="558"/>
                  </a:lnTo>
                  <a:lnTo>
                    <a:pt x="3485" y="550"/>
                  </a:lnTo>
                  <a:lnTo>
                    <a:pt x="3479" y="569"/>
                  </a:lnTo>
                  <a:lnTo>
                    <a:pt x="3398" y="601"/>
                  </a:lnTo>
                  <a:lnTo>
                    <a:pt x="3448" y="630"/>
                  </a:lnTo>
                  <a:lnTo>
                    <a:pt x="3378" y="692"/>
                  </a:lnTo>
                  <a:lnTo>
                    <a:pt x="3265" y="718"/>
                  </a:lnTo>
                  <a:lnTo>
                    <a:pt x="3220" y="713"/>
                  </a:lnTo>
                  <a:lnTo>
                    <a:pt x="3210" y="686"/>
                  </a:lnTo>
                  <a:lnTo>
                    <a:pt x="3133" y="634"/>
                  </a:lnTo>
                  <a:lnTo>
                    <a:pt x="3157" y="612"/>
                  </a:lnTo>
                  <a:lnTo>
                    <a:pt x="3254" y="620"/>
                  </a:lnTo>
                  <a:lnTo>
                    <a:pt x="3243" y="577"/>
                  </a:lnTo>
                  <a:lnTo>
                    <a:pt x="3338" y="545"/>
                  </a:lnTo>
                  <a:moveTo>
                    <a:pt x="4004" y="590"/>
                  </a:moveTo>
                  <a:lnTo>
                    <a:pt x="4008" y="632"/>
                  </a:lnTo>
                  <a:lnTo>
                    <a:pt x="4104" y="578"/>
                  </a:lnTo>
                  <a:lnTo>
                    <a:pt x="4258" y="551"/>
                  </a:lnTo>
                  <a:lnTo>
                    <a:pt x="4288" y="620"/>
                  </a:lnTo>
                  <a:lnTo>
                    <a:pt x="4244" y="664"/>
                  </a:lnTo>
                  <a:lnTo>
                    <a:pt x="4363" y="644"/>
                  </a:lnTo>
                  <a:lnTo>
                    <a:pt x="4434" y="618"/>
                  </a:lnTo>
                  <a:lnTo>
                    <a:pt x="4523" y="652"/>
                  </a:lnTo>
                  <a:lnTo>
                    <a:pt x="4571" y="684"/>
                  </a:lnTo>
                  <a:lnTo>
                    <a:pt x="4556" y="714"/>
                  </a:lnTo>
                  <a:lnTo>
                    <a:pt x="4665" y="699"/>
                  </a:lnTo>
                  <a:lnTo>
                    <a:pt x="4689" y="743"/>
                  </a:lnTo>
                  <a:lnTo>
                    <a:pt x="4799" y="771"/>
                  </a:lnTo>
                  <a:lnTo>
                    <a:pt x="4828" y="799"/>
                  </a:lnTo>
                  <a:lnTo>
                    <a:pt x="4836" y="866"/>
                  </a:lnTo>
                  <a:lnTo>
                    <a:pt x="4715" y="899"/>
                  </a:lnTo>
                  <a:lnTo>
                    <a:pt x="4815" y="946"/>
                  </a:lnTo>
                  <a:lnTo>
                    <a:pt x="4893" y="962"/>
                  </a:lnTo>
                  <a:lnTo>
                    <a:pt x="4935" y="1030"/>
                  </a:lnTo>
                  <a:lnTo>
                    <a:pt x="5020" y="1035"/>
                  </a:lnTo>
                  <a:lnTo>
                    <a:pt x="4975" y="1087"/>
                  </a:lnTo>
                  <a:lnTo>
                    <a:pt x="4828" y="1174"/>
                  </a:lnTo>
                  <a:lnTo>
                    <a:pt x="4776" y="1142"/>
                  </a:lnTo>
                  <a:lnTo>
                    <a:pt x="4727" y="1070"/>
                  </a:lnTo>
                  <a:lnTo>
                    <a:pt x="4649" y="1079"/>
                  </a:lnTo>
                  <a:lnTo>
                    <a:pt x="4617" y="1122"/>
                  </a:lnTo>
                  <a:lnTo>
                    <a:pt x="4652" y="1166"/>
                  </a:lnTo>
                  <a:lnTo>
                    <a:pt x="4710" y="1201"/>
                  </a:lnTo>
                  <a:lnTo>
                    <a:pt x="4723" y="1221"/>
                  </a:lnTo>
                  <a:lnTo>
                    <a:pt x="4721" y="1296"/>
                  </a:lnTo>
                  <a:lnTo>
                    <a:pt x="4672" y="1352"/>
                  </a:lnTo>
                  <a:lnTo>
                    <a:pt x="4609" y="1331"/>
                  </a:lnTo>
                  <a:lnTo>
                    <a:pt x="4496" y="1269"/>
                  </a:lnTo>
                  <a:lnTo>
                    <a:pt x="4542" y="1335"/>
                  </a:lnTo>
                  <a:lnTo>
                    <a:pt x="4579" y="1382"/>
                  </a:lnTo>
                  <a:lnTo>
                    <a:pt x="4575" y="1409"/>
                  </a:lnTo>
                  <a:lnTo>
                    <a:pt x="4431" y="1378"/>
                  </a:lnTo>
                  <a:lnTo>
                    <a:pt x="4330" y="1333"/>
                  </a:lnTo>
                  <a:lnTo>
                    <a:pt x="4281" y="1296"/>
                  </a:lnTo>
                  <a:lnTo>
                    <a:pt x="4313" y="1274"/>
                  </a:lnTo>
                  <a:lnTo>
                    <a:pt x="4250" y="1235"/>
                  </a:lnTo>
                  <a:lnTo>
                    <a:pt x="4189" y="1198"/>
                  </a:lnTo>
                  <a:lnTo>
                    <a:pt x="4176" y="1220"/>
                  </a:lnTo>
                  <a:lnTo>
                    <a:pt x="4002" y="1232"/>
                  </a:lnTo>
                  <a:lnTo>
                    <a:pt x="3970" y="1206"/>
                  </a:lnTo>
                  <a:lnTo>
                    <a:pt x="4044" y="1151"/>
                  </a:lnTo>
                  <a:lnTo>
                    <a:pt x="4152" y="1149"/>
                  </a:lnTo>
                  <a:lnTo>
                    <a:pt x="4275" y="1140"/>
                  </a:lnTo>
                  <a:lnTo>
                    <a:pt x="4273" y="1113"/>
                  </a:lnTo>
                  <a:lnTo>
                    <a:pt x="4317" y="1076"/>
                  </a:lnTo>
                  <a:lnTo>
                    <a:pt x="4435" y="1004"/>
                  </a:lnTo>
                  <a:lnTo>
                    <a:pt x="4441" y="971"/>
                  </a:lnTo>
                  <a:lnTo>
                    <a:pt x="4436" y="946"/>
                  </a:lnTo>
                  <a:lnTo>
                    <a:pt x="4376" y="911"/>
                  </a:lnTo>
                  <a:lnTo>
                    <a:pt x="4282" y="887"/>
                  </a:lnTo>
                  <a:lnTo>
                    <a:pt x="4330" y="868"/>
                  </a:lnTo>
                  <a:lnTo>
                    <a:pt x="4305" y="824"/>
                  </a:lnTo>
                  <a:lnTo>
                    <a:pt x="4260" y="820"/>
                  </a:lnTo>
                  <a:lnTo>
                    <a:pt x="4235" y="796"/>
                  </a:lnTo>
                  <a:lnTo>
                    <a:pt x="4191" y="817"/>
                  </a:lnTo>
                  <a:lnTo>
                    <a:pt x="4086" y="826"/>
                  </a:lnTo>
                  <a:lnTo>
                    <a:pt x="3902" y="810"/>
                  </a:lnTo>
                  <a:lnTo>
                    <a:pt x="3805" y="789"/>
                  </a:lnTo>
                  <a:lnTo>
                    <a:pt x="3727" y="779"/>
                  </a:lnTo>
                  <a:lnTo>
                    <a:pt x="3704" y="754"/>
                  </a:lnTo>
                  <a:lnTo>
                    <a:pt x="3787" y="722"/>
                  </a:lnTo>
                  <a:lnTo>
                    <a:pt x="3712" y="722"/>
                  </a:lnTo>
                  <a:lnTo>
                    <a:pt x="3758" y="652"/>
                  </a:lnTo>
                  <a:lnTo>
                    <a:pt x="3854" y="592"/>
                  </a:lnTo>
                  <a:lnTo>
                    <a:pt x="3932" y="565"/>
                  </a:lnTo>
                  <a:lnTo>
                    <a:pt x="4081" y="547"/>
                  </a:lnTo>
                  <a:lnTo>
                    <a:pt x="4004" y="590"/>
                  </a:lnTo>
                  <a:moveTo>
                    <a:pt x="4530" y="594"/>
                  </a:moveTo>
                  <a:lnTo>
                    <a:pt x="4520" y="612"/>
                  </a:lnTo>
                  <a:lnTo>
                    <a:pt x="4467" y="610"/>
                  </a:lnTo>
                  <a:lnTo>
                    <a:pt x="4412" y="609"/>
                  </a:lnTo>
                  <a:lnTo>
                    <a:pt x="4347" y="618"/>
                  </a:lnTo>
                  <a:lnTo>
                    <a:pt x="4336" y="614"/>
                  </a:lnTo>
                  <a:lnTo>
                    <a:pt x="4308" y="578"/>
                  </a:lnTo>
                  <a:lnTo>
                    <a:pt x="4331" y="554"/>
                  </a:lnTo>
                  <a:lnTo>
                    <a:pt x="4359" y="550"/>
                  </a:lnTo>
                  <a:lnTo>
                    <a:pt x="4471" y="557"/>
                  </a:lnTo>
                  <a:lnTo>
                    <a:pt x="4530" y="594"/>
                  </a:lnTo>
                  <a:moveTo>
                    <a:pt x="3095" y="573"/>
                  </a:moveTo>
                  <a:lnTo>
                    <a:pt x="3001" y="617"/>
                  </a:lnTo>
                  <a:lnTo>
                    <a:pt x="2972" y="570"/>
                  </a:lnTo>
                  <a:lnTo>
                    <a:pt x="3000" y="561"/>
                  </a:lnTo>
                  <a:lnTo>
                    <a:pt x="3072" y="558"/>
                  </a:lnTo>
                  <a:lnTo>
                    <a:pt x="3095" y="573"/>
                  </a:lnTo>
                  <a:moveTo>
                    <a:pt x="2573" y="593"/>
                  </a:moveTo>
                  <a:lnTo>
                    <a:pt x="2509" y="624"/>
                  </a:lnTo>
                  <a:lnTo>
                    <a:pt x="2649" y="604"/>
                  </a:lnTo>
                  <a:lnTo>
                    <a:pt x="2682" y="638"/>
                  </a:lnTo>
                  <a:lnTo>
                    <a:pt x="2780" y="603"/>
                  </a:lnTo>
                  <a:lnTo>
                    <a:pt x="2803" y="625"/>
                  </a:lnTo>
                  <a:lnTo>
                    <a:pt x="2772" y="692"/>
                  </a:lnTo>
                  <a:lnTo>
                    <a:pt x="2829" y="664"/>
                  </a:lnTo>
                  <a:lnTo>
                    <a:pt x="2869" y="595"/>
                  </a:lnTo>
                  <a:lnTo>
                    <a:pt x="2926" y="585"/>
                  </a:lnTo>
                  <a:lnTo>
                    <a:pt x="2965" y="596"/>
                  </a:lnTo>
                  <a:lnTo>
                    <a:pt x="2994" y="623"/>
                  </a:lnTo>
                  <a:lnTo>
                    <a:pt x="2956" y="689"/>
                  </a:lnTo>
                  <a:lnTo>
                    <a:pt x="2922" y="738"/>
                  </a:lnTo>
                  <a:lnTo>
                    <a:pt x="2976" y="773"/>
                  </a:lnTo>
                  <a:lnTo>
                    <a:pt x="3041" y="806"/>
                  </a:lnTo>
                  <a:lnTo>
                    <a:pt x="3005" y="837"/>
                  </a:lnTo>
                  <a:lnTo>
                    <a:pt x="2910" y="843"/>
                  </a:lnTo>
                  <a:lnTo>
                    <a:pt x="2919" y="870"/>
                  </a:lnTo>
                  <a:lnTo>
                    <a:pt x="2875" y="897"/>
                  </a:lnTo>
                  <a:lnTo>
                    <a:pt x="2787" y="885"/>
                  </a:lnTo>
                  <a:lnTo>
                    <a:pt x="2712" y="866"/>
                  </a:lnTo>
                  <a:lnTo>
                    <a:pt x="2644" y="870"/>
                  </a:lnTo>
                  <a:lnTo>
                    <a:pt x="2517" y="895"/>
                  </a:lnTo>
                  <a:lnTo>
                    <a:pt x="2367" y="906"/>
                  </a:lnTo>
                  <a:lnTo>
                    <a:pt x="2263" y="912"/>
                  </a:lnTo>
                  <a:lnTo>
                    <a:pt x="2269" y="878"/>
                  </a:lnTo>
                  <a:lnTo>
                    <a:pt x="2215" y="859"/>
                  </a:lnTo>
                  <a:lnTo>
                    <a:pt x="2158" y="867"/>
                  </a:lnTo>
                  <a:lnTo>
                    <a:pt x="2154" y="810"/>
                  </a:lnTo>
                  <a:lnTo>
                    <a:pt x="2198" y="803"/>
                  </a:lnTo>
                  <a:lnTo>
                    <a:pt x="2294" y="791"/>
                  </a:lnTo>
                  <a:lnTo>
                    <a:pt x="2367" y="794"/>
                  </a:lnTo>
                  <a:lnTo>
                    <a:pt x="2450" y="782"/>
                  </a:lnTo>
                  <a:lnTo>
                    <a:pt x="2365" y="765"/>
                  </a:lnTo>
                  <a:lnTo>
                    <a:pt x="2244" y="771"/>
                  </a:lnTo>
                  <a:lnTo>
                    <a:pt x="2170" y="770"/>
                  </a:lnTo>
                  <a:lnTo>
                    <a:pt x="2171" y="744"/>
                  </a:lnTo>
                  <a:lnTo>
                    <a:pt x="2326" y="716"/>
                  </a:lnTo>
                  <a:lnTo>
                    <a:pt x="2244" y="717"/>
                  </a:lnTo>
                  <a:lnTo>
                    <a:pt x="2172" y="699"/>
                  </a:lnTo>
                  <a:lnTo>
                    <a:pt x="2278" y="647"/>
                  </a:lnTo>
                  <a:lnTo>
                    <a:pt x="2347" y="620"/>
                  </a:lnTo>
                  <a:lnTo>
                    <a:pt x="2535" y="580"/>
                  </a:lnTo>
                  <a:lnTo>
                    <a:pt x="2573" y="593"/>
                  </a:lnTo>
                  <a:moveTo>
                    <a:pt x="3571" y="843"/>
                  </a:moveTo>
                  <a:lnTo>
                    <a:pt x="3509" y="917"/>
                  </a:lnTo>
                  <a:lnTo>
                    <a:pt x="3629" y="860"/>
                  </a:lnTo>
                  <a:lnTo>
                    <a:pt x="3656" y="907"/>
                  </a:lnTo>
                  <a:lnTo>
                    <a:pt x="3596" y="961"/>
                  </a:lnTo>
                  <a:lnTo>
                    <a:pt x="3611" y="1010"/>
                  </a:lnTo>
                  <a:lnTo>
                    <a:pt x="3711" y="957"/>
                  </a:lnTo>
                  <a:lnTo>
                    <a:pt x="3800" y="894"/>
                  </a:lnTo>
                  <a:lnTo>
                    <a:pt x="3866" y="816"/>
                  </a:lnTo>
                  <a:lnTo>
                    <a:pt x="3938" y="821"/>
                  </a:lnTo>
                  <a:lnTo>
                    <a:pt x="4010" y="832"/>
                  </a:lnTo>
                  <a:lnTo>
                    <a:pt x="4055" y="867"/>
                  </a:lnTo>
                  <a:lnTo>
                    <a:pt x="4032" y="903"/>
                  </a:lnTo>
                  <a:lnTo>
                    <a:pt x="3962" y="942"/>
                  </a:lnTo>
                  <a:lnTo>
                    <a:pt x="3972" y="981"/>
                  </a:lnTo>
                  <a:lnTo>
                    <a:pt x="3939" y="1016"/>
                  </a:lnTo>
                  <a:lnTo>
                    <a:pt x="3792" y="1068"/>
                  </a:lnTo>
                  <a:lnTo>
                    <a:pt x="3706" y="1080"/>
                  </a:lnTo>
                  <a:lnTo>
                    <a:pt x="3664" y="1057"/>
                  </a:lnTo>
                  <a:lnTo>
                    <a:pt x="3619" y="1095"/>
                  </a:lnTo>
                  <a:lnTo>
                    <a:pt x="3518" y="1158"/>
                  </a:lnTo>
                  <a:lnTo>
                    <a:pt x="3477" y="1191"/>
                  </a:lnTo>
                  <a:lnTo>
                    <a:pt x="3373" y="1242"/>
                  </a:lnTo>
                  <a:lnTo>
                    <a:pt x="3287" y="1247"/>
                  </a:lnTo>
                  <a:lnTo>
                    <a:pt x="3218" y="1280"/>
                  </a:lnTo>
                  <a:lnTo>
                    <a:pt x="3178" y="1330"/>
                  </a:lnTo>
                  <a:lnTo>
                    <a:pt x="3103" y="1339"/>
                  </a:lnTo>
                  <a:lnTo>
                    <a:pt x="2985" y="1402"/>
                  </a:lnTo>
                  <a:lnTo>
                    <a:pt x="2858" y="1490"/>
                  </a:lnTo>
                  <a:lnTo>
                    <a:pt x="2792" y="1552"/>
                  </a:lnTo>
                  <a:lnTo>
                    <a:pt x="2726" y="1644"/>
                  </a:lnTo>
                  <a:lnTo>
                    <a:pt x="2806" y="1657"/>
                  </a:lnTo>
                  <a:lnTo>
                    <a:pt x="2785" y="1732"/>
                  </a:lnTo>
                  <a:lnTo>
                    <a:pt x="2776" y="1793"/>
                  </a:lnTo>
                  <a:lnTo>
                    <a:pt x="2872" y="1777"/>
                  </a:lnTo>
                  <a:lnTo>
                    <a:pt x="2966" y="1812"/>
                  </a:lnTo>
                  <a:lnTo>
                    <a:pt x="3010" y="1842"/>
                  </a:lnTo>
                  <a:lnTo>
                    <a:pt x="3032" y="1880"/>
                  </a:lnTo>
                  <a:lnTo>
                    <a:pt x="3098" y="1903"/>
                  </a:lnTo>
                  <a:lnTo>
                    <a:pt x="3146" y="1937"/>
                  </a:lnTo>
                  <a:lnTo>
                    <a:pt x="3247" y="1941"/>
                  </a:lnTo>
                  <a:lnTo>
                    <a:pt x="3311" y="1949"/>
                  </a:lnTo>
                  <a:lnTo>
                    <a:pt x="3264" y="2020"/>
                  </a:lnTo>
                  <a:lnTo>
                    <a:pt x="3242" y="2102"/>
                  </a:lnTo>
                  <a:lnTo>
                    <a:pt x="3244" y="2194"/>
                  </a:lnTo>
                  <a:lnTo>
                    <a:pt x="3304" y="2272"/>
                  </a:lnTo>
                  <a:lnTo>
                    <a:pt x="3366" y="2245"/>
                  </a:lnTo>
                  <a:lnTo>
                    <a:pt x="3439" y="2160"/>
                  </a:lnTo>
                  <a:lnTo>
                    <a:pt x="3468" y="2031"/>
                  </a:lnTo>
                  <a:lnTo>
                    <a:pt x="3445" y="1988"/>
                  </a:lnTo>
                  <a:lnTo>
                    <a:pt x="3565" y="1950"/>
                  </a:lnTo>
                  <a:lnTo>
                    <a:pt x="3664" y="1893"/>
                  </a:lnTo>
                  <a:lnTo>
                    <a:pt x="3727" y="1837"/>
                  </a:lnTo>
                  <a:lnTo>
                    <a:pt x="3750" y="1783"/>
                  </a:lnTo>
                  <a:lnTo>
                    <a:pt x="3744" y="1715"/>
                  </a:lnTo>
                  <a:lnTo>
                    <a:pt x="3702" y="1655"/>
                  </a:lnTo>
                  <a:lnTo>
                    <a:pt x="3820" y="1572"/>
                  </a:lnTo>
                  <a:lnTo>
                    <a:pt x="3835" y="1501"/>
                  </a:lnTo>
                  <a:lnTo>
                    <a:pt x="3888" y="1379"/>
                  </a:lnTo>
                  <a:lnTo>
                    <a:pt x="3939" y="1361"/>
                  </a:lnTo>
                  <a:lnTo>
                    <a:pt x="4028" y="1382"/>
                  </a:lnTo>
                  <a:lnTo>
                    <a:pt x="4084" y="1390"/>
                  </a:lnTo>
                  <a:lnTo>
                    <a:pt x="4144" y="1370"/>
                  </a:lnTo>
                  <a:lnTo>
                    <a:pt x="4184" y="1396"/>
                  </a:lnTo>
                  <a:lnTo>
                    <a:pt x="4232" y="1441"/>
                  </a:lnTo>
                  <a:lnTo>
                    <a:pt x="4233" y="1471"/>
                  </a:lnTo>
                  <a:lnTo>
                    <a:pt x="4337" y="1477"/>
                  </a:lnTo>
                  <a:lnTo>
                    <a:pt x="4301" y="1543"/>
                  </a:lnTo>
                  <a:lnTo>
                    <a:pt x="4270" y="1643"/>
                  </a:lnTo>
                  <a:lnTo>
                    <a:pt x="4320" y="1656"/>
                  </a:lnTo>
                  <a:lnTo>
                    <a:pt x="4342" y="1702"/>
                  </a:lnTo>
                  <a:lnTo>
                    <a:pt x="4451" y="1658"/>
                  </a:lnTo>
                  <a:lnTo>
                    <a:pt x="4550" y="1571"/>
                  </a:lnTo>
                  <a:lnTo>
                    <a:pt x="4608" y="1534"/>
                  </a:lnTo>
                  <a:lnTo>
                    <a:pt x="4621" y="1605"/>
                  </a:lnTo>
                  <a:lnTo>
                    <a:pt x="4655" y="1706"/>
                  </a:lnTo>
                  <a:lnTo>
                    <a:pt x="4683" y="1802"/>
                  </a:lnTo>
                  <a:lnTo>
                    <a:pt x="4637" y="1853"/>
                  </a:lnTo>
                  <a:lnTo>
                    <a:pt x="4702" y="1898"/>
                  </a:lnTo>
                  <a:lnTo>
                    <a:pt x="4740" y="1945"/>
                  </a:lnTo>
                  <a:lnTo>
                    <a:pt x="4833" y="1966"/>
                  </a:lnTo>
                  <a:lnTo>
                    <a:pt x="4864" y="1992"/>
                  </a:lnTo>
                  <a:lnTo>
                    <a:pt x="4864" y="2061"/>
                  </a:lnTo>
                  <a:lnTo>
                    <a:pt x="4910" y="2072"/>
                  </a:lnTo>
                  <a:lnTo>
                    <a:pt x="4925" y="2102"/>
                  </a:lnTo>
                  <a:lnTo>
                    <a:pt x="4899" y="2195"/>
                  </a:lnTo>
                  <a:lnTo>
                    <a:pt x="4842" y="2226"/>
                  </a:lnTo>
                  <a:lnTo>
                    <a:pt x="4786" y="2254"/>
                  </a:lnTo>
                  <a:lnTo>
                    <a:pt x="4670" y="2284"/>
                  </a:lnTo>
                  <a:lnTo>
                    <a:pt x="4565" y="2352"/>
                  </a:lnTo>
                  <a:lnTo>
                    <a:pt x="4450" y="2365"/>
                  </a:lnTo>
                  <a:lnTo>
                    <a:pt x="4317" y="2348"/>
                  </a:lnTo>
                  <a:lnTo>
                    <a:pt x="4219" y="2347"/>
                  </a:lnTo>
                  <a:lnTo>
                    <a:pt x="4149" y="2353"/>
                  </a:lnTo>
                  <a:lnTo>
                    <a:pt x="4073" y="2412"/>
                  </a:lnTo>
                  <a:lnTo>
                    <a:pt x="3976" y="2449"/>
                  </a:lnTo>
                  <a:lnTo>
                    <a:pt x="3840" y="2559"/>
                  </a:lnTo>
                  <a:lnTo>
                    <a:pt x="3736" y="2636"/>
                  </a:lnTo>
                  <a:lnTo>
                    <a:pt x="3798" y="2622"/>
                  </a:lnTo>
                  <a:lnTo>
                    <a:pt x="3943" y="2513"/>
                  </a:lnTo>
                  <a:lnTo>
                    <a:pt x="4107" y="2444"/>
                  </a:lnTo>
                  <a:lnTo>
                    <a:pt x="4208" y="2435"/>
                  </a:lnTo>
                  <a:lnTo>
                    <a:pt x="4252" y="2476"/>
                  </a:lnTo>
                  <a:lnTo>
                    <a:pt x="4171" y="2532"/>
                  </a:lnTo>
                  <a:lnTo>
                    <a:pt x="4162" y="2622"/>
                  </a:lnTo>
                  <a:lnTo>
                    <a:pt x="4164" y="2685"/>
                  </a:lnTo>
                  <a:lnTo>
                    <a:pt x="4238" y="2727"/>
                  </a:lnTo>
                  <a:lnTo>
                    <a:pt x="4353" y="2715"/>
                  </a:lnTo>
                  <a:lnTo>
                    <a:pt x="4448" y="2621"/>
                  </a:lnTo>
                  <a:lnTo>
                    <a:pt x="4434" y="2681"/>
                  </a:lnTo>
                  <a:lnTo>
                    <a:pt x="4469" y="2712"/>
                  </a:lnTo>
                  <a:lnTo>
                    <a:pt x="4370" y="2766"/>
                  </a:lnTo>
                  <a:lnTo>
                    <a:pt x="4206" y="2816"/>
                  </a:lnTo>
                  <a:lnTo>
                    <a:pt x="4129" y="2850"/>
                  </a:lnTo>
                  <a:lnTo>
                    <a:pt x="4035" y="2911"/>
                  </a:lnTo>
                  <a:lnTo>
                    <a:pt x="3985" y="2905"/>
                  </a:lnTo>
                  <a:lnTo>
                    <a:pt x="4004" y="2834"/>
                  </a:lnTo>
                  <a:lnTo>
                    <a:pt x="4142" y="2764"/>
                  </a:lnTo>
                  <a:lnTo>
                    <a:pt x="4034" y="2767"/>
                  </a:lnTo>
                  <a:lnTo>
                    <a:pt x="3955" y="2777"/>
                  </a:lnTo>
                  <a:lnTo>
                    <a:pt x="3927" y="2730"/>
                  </a:lnTo>
                  <a:lnTo>
                    <a:pt x="3965" y="2616"/>
                  </a:lnTo>
                  <a:lnTo>
                    <a:pt x="3943" y="2592"/>
                  </a:lnTo>
                  <a:lnTo>
                    <a:pt x="3894" y="2606"/>
                  </a:lnTo>
                  <a:lnTo>
                    <a:pt x="3879" y="2584"/>
                  </a:lnTo>
                  <a:lnTo>
                    <a:pt x="3806" y="2647"/>
                  </a:lnTo>
                  <a:lnTo>
                    <a:pt x="3764" y="2712"/>
                  </a:lnTo>
                  <a:lnTo>
                    <a:pt x="3727" y="2750"/>
                  </a:lnTo>
                  <a:lnTo>
                    <a:pt x="3694" y="2763"/>
                  </a:lnTo>
                  <a:lnTo>
                    <a:pt x="3671" y="2767"/>
                  </a:lnTo>
                  <a:lnTo>
                    <a:pt x="3657" y="2788"/>
                  </a:lnTo>
                  <a:lnTo>
                    <a:pt x="3533" y="2788"/>
                  </a:lnTo>
                  <a:lnTo>
                    <a:pt x="3430" y="2789"/>
                  </a:lnTo>
                  <a:lnTo>
                    <a:pt x="3394" y="2804"/>
                  </a:lnTo>
                  <a:lnTo>
                    <a:pt x="3301" y="2864"/>
                  </a:lnTo>
                  <a:lnTo>
                    <a:pt x="3291" y="2871"/>
                  </a:lnTo>
                  <a:lnTo>
                    <a:pt x="3258" y="2904"/>
                  </a:lnTo>
                  <a:lnTo>
                    <a:pt x="3195" y="2904"/>
                  </a:lnTo>
                  <a:lnTo>
                    <a:pt x="3128" y="2904"/>
                  </a:lnTo>
                  <a:lnTo>
                    <a:pt x="3093" y="2917"/>
                  </a:lnTo>
                  <a:lnTo>
                    <a:pt x="3098" y="2934"/>
                  </a:lnTo>
                  <a:lnTo>
                    <a:pt x="3095" y="2960"/>
                  </a:lnTo>
                  <a:lnTo>
                    <a:pt x="3091" y="2968"/>
                  </a:lnTo>
                  <a:lnTo>
                    <a:pt x="2987" y="3010"/>
                  </a:lnTo>
                  <a:lnTo>
                    <a:pt x="2912" y="3023"/>
                  </a:lnTo>
                  <a:lnTo>
                    <a:pt x="2816" y="3068"/>
                  </a:lnTo>
                  <a:lnTo>
                    <a:pt x="2799" y="3068"/>
                  </a:lnTo>
                  <a:lnTo>
                    <a:pt x="2780" y="3055"/>
                  </a:lnTo>
                  <a:lnTo>
                    <a:pt x="2777" y="3043"/>
                  </a:lnTo>
                  <a:lnTo>
                    <a:pt x="2782" y="3034"/>
                  </a:lnTo>
                  <a:lnTo>
                    <a:pt x="2807" y="3005"/>
                  </a:lnTo>
                  <a:lnTo>
                    <a:pt x="2856" y="2958"/>
                  </a:lnTo>
                  <a:lnTo>
                    <a:pt x="2894" y="2909"/>
                  </a:lnTo>
                  <a:lnTo>
                    <a:pt x="2908" y="2836"/>
                  </a:lnTo>
                  <a:lnTo>
                    <a:pt x="2923" y="2760"/>
                  </a:lnTo>
                  <a:lnTo>
                    <a:pt x="2868" y="2720"/>
                  </a:lnTo>
                  <a:lnTo>
                    <a:pt x="2882" y="2705"/>
                  </a:lnTo>
                  <a:lnTo>
                    <a:pt x="2877" y="2695"/>
                  </a:lnTo>
                  <a:lnTo>
                    <a:pt x="2858" y="2695"/>
                  </a:lnTo>
                  <a:lnTo>
                    <a:pt x="2850" y="2682"/>
                  </a:lnTo>
                  <a:lnTo>
                    <a:pt x="2855" y="2662"/>
                  </a:lnTo>
                  <a:lnTo>
                    <a:pt x="2838" y="2671"/>
                  </a:lnTo>
                  <a:lnTo>
                    <a:pt x="2822" y="2668"/>
                  </a:lnTo>
                  <a:lnTo>
                    <a:pt x="2829" y="2660"/>
                  </a:lnTo>
                  <a:lnTo>
                    <a:pt x="2817" y="2652"/>
                  </a:lnTo>
                  <a:lnTo>
                    <a:pt x="2820" y="2630"/>
                  </a:lnTo>
                  <a:lnTo>
                    <a:pt x="2779" y="2603"/>
                  </a:lnTo>
                  <a:lnTo>
                    <a:pt x="2738" y="2575"/>
                  </a:lnTo>
                  <a:lnTo>
                    <a:pt x="2687" y="2543"/>
                  </a:lnTo>
                  <a:lnTo>
                    <a:pt x="2639" y="2513"/>
                  </a:lnTo>
                  <a:lnTo>
                    <a:pt x="2569" y="2536"/>
                  </a:lnTo>
                  <a:lnTo>
                    <a:pt x="2547" y="2537"/>
                  </a:lnTo>
                  <a:lnTo>
                    <a:pt x="2475" y="2515"/>
                  </a:lnTo>
                  <a:lnTo>
                    <a:pt x="2416" y="2526"/>
                  </a:lnTo>
                  <a:lnTo>
                    <a:pt x="2365" y="2500"/>
                  </a:lnTo>
                  <a:lnTo>
                    <a:pt x="2304" y="2487"/>
                  </a:lnTo>
                  <a:lnTo>
                    <a:pt x="2260" y="2482"/>
                  </a:lnTo>
                  <a:lnTo>
                    <a:pt x="2247" y="2468"/>
                  </a:lnTo>
                  <a:lnTo>
                    <a:pt x="2258" y="2422"/>
                  </a:lnTo>
                  <a:lnTo>
                    <a:pt x="2236" y="2423"/>
                  </a:lnTo>
                  <a:lnTo>
                    <a:pt x="2219" y="2455"/>
                  </a:lnTo>
                  <a:lnTo>
                    <a:pt x="2083" y="2455"/>
                  </a:lnTo>
                  <a:lnTo>
                    <a:pt x="1858" y="2455"/>
                  </a:lnTo>
                  <a:lnTo>
                    <a:pt x="1634" y="2455"/>
                  </a:lnTo>
                  <a:lnTo>
                    <a:pt x="1436" y="2455"/>
                  </a:lnTo>
                  <a:lnTo>
                    <a:pt x="1239" y="2455"/>
                  </a:lnTo>
                  <a:lnTo>
                    <a:pt x="1045" y="2455"/>
                  </a:lnTo>
                  <a:lnTo>
                    <a:pt x="844" y="2455"/>
                  </a:lnTo>
                  <a:lnTo>
                    <a:pt x="779" y="2455"/>
                  </a:lnTo>
                  <a:lnTo>
                    <a:pt x="584" y="2455"/>
                  </a:lnTo>
                  <a:lnTo>
                    <a:pt x="397" y="2455"/>
                  </a:lnTo>
                  <a:lnTo>
                    <a:pt x="388" y="2455"/>
                  </a:lnTo>
                  <a:lnTo>
                    <a:pt x="316" y="2373"/>
                  </a:lnTo>
                  <a:lnTo>
                    <a:pt x="294" y="2337"/>
                  </a:lnTo>
                  <a:lnTo>
                    <a:pt x="200" y="2303"/>
                  </a:lnTo>
                  <a:lnTo>
                    <a:pt x="217" y="2230"/>
                  </a:lnTo>
                  <a:lnTo>
                    <a:pt x="264" y="2180"/>
                  </a:lnTo>
                  <a:lnTo>
                    <a:pt x="209" y="2145"/>
                  </a:lnTo>
                  <a:lnTo>
                    <a:pt x="249" y="2079"/>
                  </a:lnTo>
                  <a:lnTo>
                    <a:pt x="220" y="2019"/>
                  </a:lnTo>
                  <a:lnTo>
                    <a:pt x="253" y="1977"/>
                  </a:lnTo>
                  <a:lnTo>
                    <a:pt x="320" y="1938"/>
                  </a:lnTo>
                  <a:lnTo>
                    <a:pt x="362" y="1887"/>
                  </a:lnTo>
                  <a:lnTo>
                    <a:pt x="300" y="1836"/>
                  </a:lnTo>
                  <a:lnTo>
                    <a:pt x="319" y="1744"/>
                  </a:lnTo>
                  <a:lnTo>
                    <a:pt x="333" y="1687"/>
                  </a:lnTo>
                  <a:lnTo>
                    <a:pt x="311" y="1651"/>
                  </a:lnTo>
                  <a:lnTo>
                    <a:pt x="302" y="1618"/>
                  </a:lnTo>
                  <a:lnTo>
                    <a:pt x="309" y="1577"/>
                  </a:lnTo>
                  <a:lnTo>
                    <a:pt x="224" y="1603"/>
                  </a:lnTo>
                  <a:lnTo>
                    <a:pt x="121" y="1647"/>
                  </a:lnTo>
                  <a:lnTo>
                    <a:pt x="119" y="1595"/>
                  </a:lnTo>
                  <a:lnTo>
                    <a:pt x="111" y="1561"/>
                  </a:lnTo>
                  <a:lnTo>
                    <a:pt x="75" y="1539"/>
                  </a:lnTo>
                  <a:lnTo>
                    <a:pt x="18" y="1536"/>
                  </a:lnTo>
                  <a:lnTo>
                    <a:pt x="510" y="1099"/>
                  </a:lnTo>
                  <a:lnTo>
                    <a:pt x="854" y="828"/>
                  </a:lnTo>
                  <a:lnTo>
                    <a:pt x="933" y="845"/>
                  </a:lnTo>
                  <a:lnTo>
                    <a:pt x="974" y="880"/>
                  </a:lnTo>
                  <a:lnTo>
                    <a:pt x="1022" y="886"/>
                  </a:lnTo>
                  <a:lnTo>
                    <a:pt x="1108" y="856"/>
                  </a:lnTo>
                  <a:lnTo>
                    <a:pt x="1202" y="834"/>
                  </a:lnTo>
                  <a:lnTo>
                    <a:pt x="1272" y="843"/>
                  </a:lnTo>
                  <a:lnTo>
                    <a:pt x="1392" y="812"/>
                  </a:lnTo>
                  <a:lnTo>
                    <a:pt x="1502" y="794"/>
                  </a:lnTo>
                  <a:lnTo>
                    <a:pt x="1503" y="823"/>
                  </a:lnTo>
                  <a:lnTo>
                    <a:pt x="1564" y="807"/>
                  </a:lnTo>
                  <a:lnTo>
                    <a:pt x="1617" y="774"/>
                  </a:lnTo>
                  <a:lnTo>
                    <a:pt x="1644" y="781"/>
                  </a:lnTo>
                  <a:lnTo>
                    <a:pt x="1659" y="845"/>
                  </a:lnTo>
                  <a:lnTo>
                    <a:pt x="1788" y="796"/>
                  </a:lnTo>
                  <a:lnTo>
                    <a:pt x="1732" y="850"/>
                  </a:lnTo>
                  <a:lnTo>
                    <a:pt x="1812" y="839"/>
                  </a:lnTo>
                  <a:lnTo>
                    <a:pt x="1857" y="818"/>
                  </a:lnTo>
                  <a:lnTo>
                    <a:pt x="1917" y="822"/>
                  </a:lnTo>
                  <a:lnTo>
                    <a:pt x="1966" y="852"/>
                  </a:lnTo>
                  <a:lnTo>
                    <a:pt x="2065" y="878"/>
                  </a:lnTo>
                  <a:lnTo>
                    <a:pt x="2127" y="890"/>
                  </a:lnTo>
                  <a:lnTo>
                    <a:pt x="2185" y="886"/>
                  </a:lnTo>
                  <a:lnTo>
                    <a:pt x="2220" y="922"/>
                  </a:lnTo>
                  <a:lnTo>
                    <a:pt x="2105" y="958"/>
                  </a:lnTo>
                  <a:lnTo>
                    <a:pt x="2189" y="974"/>
                  </a:lnTo>
                  <a:lnTo>
                    <a:pt x="2347" y="965"/>
                  </a:lnTo>
                  <a:lnTo>
                    <a:pt x="2407" y="953"/>
                  </a:lnTo>
                  <a:lnTo>
                    <a:pt x="2423" y="997"/>
                  </a:lnTo>
                  <a:lnTo>
                    <a:pt x="2520" y="960"/>
                  </a:lnTo>
                  <a:lnTo>
                    <a:pt x="2494" y="929"/>
                  </a:lnTo>
                  <a:lnTo>
                    <a:pt x="2554" y="904"/>
                  </a:lnTo>
                  <a:lnTo>
                    <a:pt x="2624" y="901"/>
                  </a:lnTo>
                  <a:lnTo>
                    <a:pt x="2675" y="893"/>
                  </a:lnTo>
                  <a:lnTo>
                    <a:pt x="2702" y="911"/>
                  </a:lnTo>
                  <a:lnTo>
                    <a:pt x="2720" y="950"/>
                  </a:lnTo>
                  <a:lnTo>
                    <a:pt x="2787" y="944"/>
                  </a:lnTo>
                  <a:lnTo>
                    <a:pt x="2854" y="977"/>
                  </a:lnTo>
                  <a:lnTo>
                    <a:pt x="2951" y="965"/>
                  </a:lnTo>
                  <a:lnTo>
                    <a:pt x="3030" y="967"/>
                  </a:lnTo>
                  <a:lnTo>
                    <a:pt x="3064" y="922"/>
                  </a:lnTo>
                  <a:lnTo>
                    <a:pt x="3124" y="909"/>
                  </a:lnTo>
                  <a:lnTo>
                    <a:pt x="3188" y="934"/>
                  </a:lnTo>
                  <a:lnTo>
                    <a:pt x="3128" y="1003"/>
                  </a:lnTo>
                  <a:lnTo>
                    <a:pt x="3213" y="945"/>
                  </a:lnTo>
                  <a:lnTo>
                    <a:pt x="3256" y="947"/>
                  </a:lnTo>
                  <a:lnTo>
                    <a:pt x="3344" y="874"/>
                  </a:lnTo>
                  <a:lnTo>
                    <a:pt x="3325" y="830"/>
                  </a:lnTo>
                  <a:lnTo>
                    <a:pt x="3288" y="801"/>
                  </a:lnTo>
                  <a:lnTo>
                    <a:pt x="3365" y="724"/>
                  </a:lnTo>
                  <a:lnTo>
                    <a:pt x="3475" y="674"/>
                  </a:lnTo>
                  <a:lnTo>
                    <a:pt x="3534" y="685"/>
                  </a:lnTo>
                  <a:lnTo>
                    <a:pt x="3559" y="715"/>
                  </a:lnTo>
                  <a:lnTo>
                    <a:pt x="3561" y="794"/>
                  </a:lnTo>
                  <a:lnTo>
                    <a:pt x="3483" y="829"/>
                  </a:lnTo>
                  <a:lnTo>
                    <a:pt x="3571" y="843"/>
                  </a:lnTo>
                  <a:moveTo>
                    <a:pt x="3269" y="871"/>
                  </a:moveTo>
                  <a:lnTo>
                    <a:pt x="3213" y="896"/>
                  </a:lnTo>
                  <a:lnTo>
                    <a:pt x="3159" y="875"/>
                  </a:lnTo>
                  <a:lnTo>
                    <a:pt x="3107" y="882"/>
                  </a:lnTo>
                  <a:lnTo>
                    <a:pt x="3062" y="850"/>
                  </a:lnTo>
                  <a:lnTo>
                    <a:pt x="3131" y="828"/>
                  </a:lnTo>
                  <a:lnTo>
                    <a:pt x="3197" y="797"/>
                  </a:lnTo>
                  <a:lnTo>
                    <a:pt x="3236" y="818"/>
                  </a:lnTo>
                  <a:lnTo>
                    <a:pt x="3257" y="830"/>
                  </a:lnTo>
                  <a:lnTo>
                    <a:pt x="3261" y="844"/>
                  </a:lnTo>
                  <a:lnTo>
                    <a:pt x="3269" y="871"/>
                  </a:lnTo>
                  <a:moveTo>
                    <a:pt x="4250" y="1014"/>
                  </a:moveTo>
                  <a:lnTo>
                    <a:pt x="4184" y="1017"/>
                  </a:lnTo>
                  <a:lnTo>
                    <a:pt x="4195" y="981"/>
                  </a:lnTo>
                  <a:lnTo>
                    <a:pt x="4247" y="940"/>
                  </a:lnTo>
                  <a:lnTo>
                    <a:pt x="4305" y="930"/>
                  </a:lnTo>
                  <a:lnTo>
                    <a:pt x="4334" y="951"/>
                  </a:lnTo>
                  <a:lnTo>
                    <a:pt x="4313" y="982"/>
                  </a:lnTo>
                  <a:lnTo>
                    <a:pt x="4300" y="992"/>
                  </a:lnTo>
                  <a:lnTo>
                    <a:pt x="4250" y="1014"/>
                  </a:lnTo>
                  <a:moveTo>
                    <a:pt x="3649" y="1125"/>
                  </a:moveTo>
                  <a:lnTo>
                    <a:pt x="3636" y="1158"/>
                  </a:lnTo>
                  <a:lnTo>
                    <a:pt x="3673" y="1146"/>
                  </a:lnTo>
                  <a:lnTo>
                    <a:pt x="3692" y="1166"/>
                  </a:lnTo>
                  <a:lnTo>
                    <a:pt x="3737" y="1192"/>
                  </a:lnTo>
                  <a:lnTo>
                    <a:pt x="3787" y="1215"/>
                  </a:lnTo>
                  <a:lnTo>
                    <a:pt x="3768" y="1251"/>
                  </a:lnTo>
                  <a:lnTo>
                    <a:pt x="3814" y="1246"/>
                  </a:lnTo>
                  <a:lnTo>
                    <a:pt x="3839" y="1271"/>
                  </a:lnTo>
                  <a:lnTo>
                    <a:pt x="3772" y="1295"/>
                  </a:lnTo>
                  <a:lnTo>
                    <a:pt x="3693" y="1277"/>
                  </a:lnTo>
                  <a:lnTo>
                    <a:pt x="3684" y="1242"/>
                  </a:lnTo>
                  <a:lnTo>
                    <a:pt x="3599" y="1283"/>
                  </a:lnTo>
                  <a:lnTo>
                    <a:pt x="3489" y="1323"/>
                  </a:lnTo>
                  <a:lnTo>
                    <a:pt x="3500" y="1278"/>
                  </a:lnTo>
                  <a:lnTo>
                    <a:pt x="3416" y="1285"/>
                  </a:lnTo>
                  <a:lnTo>
                    <a:pt x="3493" y="1247"/>
                  </a:lnTo>
                  <a:lnTo>
                    <a:pt x="3543" y="1187"/>
                  </a:lnTo>
                  <a:lnTo>
                    <a:pt x="3612" y="1118"/>
                  </a:lnTo>
                  <a:lnTo>
                    <a:pt x="3649" y="1125"/>
                  </a:lnTo>
                  <a:moveTo>
                    <a:pt x="3684" y="1349"/>
                  </a:moveTo>
                  <a:lnTo>
                    <a:pt x="3588" y="1392"/>
                  </a:lnTo>
                  <a:lnTo>
                    <a:pt x="3547" y="1390"/>
                  </a:lnTo>
                  <a:lnTo>
                    <a:pt x="3548" y="1369"/>
                  </a:lnTo>
                  <a:lnTo>
                    <a:pt x="3615" y="1333"/>
                  </a:lnTo>
                  <a:lnTo>
                    <a:pt x="3695" y="1334"/>
                  </a:lnTo>
                  <a:lnTo>
                    <a:pt x="3684" y="1349"/>
                  </a:lnTo>
                  <a:moveTo>
                    <a:pt x="3812" y="1392"/>
                  </a:moveTo>
                  <a:lnTo>
                    <a:pt x="3764" y="1432"/>
                  </a:lnTo>
                  <a:lnTo>
                    <a:pt x="3741" y="1426"/>
                  </a:lnTo>
                  <a:lnTo>
                    <a:pt x="3740" y="1403"/>
                  </a:lnTo>
                  <a:lnTo>
                    <a:pt x="3746" y="1397"/>
                  </a:lnTo>
                  <a:lnTo>
                    <a:pt x="3783" y="1374"/>
                  </a:lnTo>
                  <a:lnTo>
                    <a:pt x="3807" y="1376"/>
                  </a:lnTo>
                  <a:lnTo>
                    <a:pt x="3812" y="1392"/>
                  </a:lnTo>
                  <a:moveTo>
                    <a:pt x="43" y="2029"/>
                  </a:moveTo>
                  <a:lnTo>
                    <a:pt x="64" y="2040"/>
                  </a:lnTo>
                  <a:lnTo>
                    <a:pt x="130" y="2033"/>
                  </a:lnTo>
                  <a:lnTo>
                    <a:pt x="37" y="2126"/>
                  </a:lnTo>
                  <a:lnTo>
                    <a:pt x="41" y="2192"/>
                  </a:lnTo>
                  <a:lnTo>
                    <a:pt x="15" y="2192"/>
                  </a:lnTo>
                  <a:lnTo>
                    <a:pt x="6" y="2154"/>
                  </a:lnTo>
                  <a:lnTo>
                    <a:pt x="12" y="2116"/>
                  </a:lnTo>
                  <a:lnTo>
                    <a:pt x="0" y="2091"/>
                  </a:lnTo>
                  <a:lnTo>
                    <a:pt x="18" y="2055"/>
                  </a:lnTo>
                  <a:lnTo>
                    <a:pt x="43" y="2029"/>
                  </a:lnTo>
                  <a:moveTo>
                    <a:pt x="4831" y="2315"/>
                  </a:moveTo>
                  <a:lnTo>
                    <a:pt x="4766" y="2387"/>
                  </a:lnTo>
                  <a:lnTo>
                    <a:pt x="4817" y="2359"/>
                  </a:lnTo>
                  <a:lnTo>
                    <a:pt x="4855" y="2377"/>
                  </a:lnTo>
                  <a:lnTo>
                    <a:pt x="4824" y="2406"/>
                  </a:lnTo>
                  <a:lnTo>
                    <a:pt x="4875" y="2429"/>
                  </a:lnTo>
                  <a:lnTo>
                    <a:pt x="4911" y="2409"/>
                  </a:lnTo>
                  <a:lnTo>
                    <a:pt x="4969" y="2434"/>
                  </a:lnTo>
                  <a:lnTo>
                    <a:pt x="4932" y="2495"/>
                  </a:lnTo>
                  <a:lnTo>
                    <a:pt x="4982" y="2481"/>
                  </a:lnTo>
                  <a:lnTo>
                    <a:pt x="4978" y="2525"/>
                  </a:lnTo>
                  <a:lnTo>
                    <a:pt x="4985" y="2577"/>
                  </a:lnTo>
                  <a:lnTo>
                    <a:pt x="4937" y="2650"/>
                  </a:lnTo>
                  <a:lnTo>
                    <a:pt x="4906" y="2653"/>
                  </a:lnTo>
                  <a:lnTo>
                    <a:pt x="4866" y="2637"/>
                  </a:lnTo>
                  <a:lnTo>
                    <a:pt x="4899" y="2569"/>
                  </a:lnTo>
                  <a:lnTo>
                    <a:pt x="4884" y="2559"/>
                  </a:lnTo>
                  <a:lnTo>
                    <a:pt x="4786" y="2631"/>
                  </a:lnTo>
                  <a:lnTo>
                    <a:pt x="4747" y="2628"/>
                  </a:lnTo>
                  <a:lnTo>
                    <a:pt x="4805" y="2589"/>
                  </a:lnTo>
                  <a:lnTo>
                    <a:pt x="4747" y="2569"/>
                  </a:lnTo>
                  <a:lnTo>
                    <a:pt x="4675" y="2574"/>
                  </a:lnTo>
                  <a:lnTo>
                    <a:pt x="4546" y="2571"/>
                  </a:lnTo>
                  <a:lnTo>
                    <a:pt x="4544" y="2546"/>
                  </a:lnTo>
                  <a:lnTo>
                    <a:pt x="4594" y="2517"/>
                  </a:lnTo>
                  <a:lnTo>
                    <a:pt x="4572" y="2494"/>
                  </a:lnTo>
                  <a:lnTo>
                    <a:pt x="4643" y="2444"/>
                  </a:lnTo>
                  <a:lnTo>
                    <a:pt x="4753" y="2312"/>
                  </a:lnTo>
                  <a:lnTo>
                    <a:pt x="4808" y="2265"/>
                  </a:lnTo>
                  <a:lnTo>
                    <a:pt x="4873" y="2237"/>
                  </a:lnTo>
                  <a:lnTo>
                    <a:pt x="4902" y="2241"/>
                  </a:lnTo>
                  <a:lnTo>
                    <a:pt x="4883" y="2263"/>
                  </a:lnTo>
                  <a:lnTo>
                    <a:pt x="4831" y="2315"/>
                  </a:lnTo>
                  <a:moveTo>
                    <a:pt x="326" y="2496"/>
                  </a:moveTo>
                  <a:lnTo>
                    <a:pt x="285" y="2507"/>
                  </a:lnTo>
                  <a:lnTo>
                    <a:pt x="202" y="2469"/>
                  </a:lnTo>
                  <a:lnTo>
                    <a:pt x="202" y="2440"/>
                  </a:lnTo>
                  <a:lnTo>
                    <a:pt x="163" y="2411"/>
                  </a:lnTo>
                  <a:lnTo>
                    <a:pt x="167" y="2387"/>
                  </a:lnTo>
                  <a:lnTo>
                    <a:pt x="110" y="2372"/>
                  </a:lnTo>
                  <a:lnTo>
                    <a:pt x="117" y="2327"/>
                  </a:lnTo>
                  <a:lnTo>
                    <a:pt x="137" y="2308"/>
                  </a:lnTo>
                  <a:lnTo>
                    <a:pt x="192" y="2326"/>
                  </a:lnTo>
                  <a:lnTo>
                    <a:pt x="223" y="2339"/>
                  </a:lnTo>
                  <a:lnTo>
                    <a:pt x="278" y="2347"/>
                  </a:lnTo>
                  <a:lnTo>
                    <a:pt x="281" y="2376"/>
                  </a:lnTo>
                  <a:lnTo>
                    <a:pt x="286" y="2415"/>
                  </a:lnTo>
                  <a:lnTo>
                    <a:pt x="329" y="2450"/>
                  </a:lnTo>
                  <a:lnTo>
                    <a:pt x="326" y="2496"/>
                  </a:lnTo>
                  <a:moveTo>
                    <a:pt x="4418" y="2446"/>
                  </a:moveTo>
                  <a:lnTo>
                    <a:pt x="4385" y="2448"/>
                  </a:lnTo>
                  <a:lnTo>
                    <a:pt x="4309" y="2422"/>
                  </a:lnTo>
                  <a:lnTo>
                    <a:pt x="4262" y="2382"/>
                  </a:lnTo>
                  <a:lnTo>
                    <a:pt x="4287" y="2375"/>
                  </a:lnTo>
                  <a:lnTo>
                    <a:pt x="4366" y="2396"/>
                  </a:lnTo>
                  <a:lnTo>
                    <a:pt x="4421" y="2431"/>
                  </a:lnTo>
                  <a:lnTo>
                    <a:pt x="4418" y="2446"/>
                  </a:lnTo>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39" name="Freeform 38"/>
            <p:cNvSpPr>
              <a:spLocks noEditPoints="1"/>
            </p:cNvSpPr>
            <p:nvPr/>
          </p:nvSpPr>
          <p:spPr bwMode="auto">
            <a:xfrm>
              <a:off x="2821146" y="4815842"/>
              <a:ext cx="403367" cy="1213096"/>
            </a:xfrm>
            <a:custGeom>
              <a:avLst/>
              <a:gdLst>
                <a:gd name="T0" fmla="*/ 233 w 999"/>
                <a:gd name="T1" fmla="*/ 450 h 3202"/>
                <a:gd name="T2" fmla="*/ 296 w 999"/>
                <a:gd name="T3" fmla="*/ 460 h 3202"/>
                <a:gd name="T4" fmla="*/ 208 w 999"/>
                <a:gd name="T5" fmla="*/ 590 h 3202"/>
                <a:gd name="T6" fmla="*/ 221 w 999"/>
                <a:gd name="T7" fmla="*/ 759 h 3202"/>
                <a:gd name="T8" fmla="*/ 205 w 999"/>
                <a:gd name="T9" fmla="*/ 846 h 3202"/>
                <a:gd name="T10" fmla="*/ 159 w 999"/>
                <a:gd name="T11" fmla="*/ 1003 h 3202"/>
                <a:gd name="T12" fmla="*/ 154 w 999"/>
                <a:gd name="T13" fmla="*/ 1173 h 3202"/>
                <a:gd name="T14" fmla="*/ 239 w 999"/>
                <a:gd name="T15" fmla="*/ 1335 h 3202"/>
                <a:gd name="T16" fmla="*/ 234 w 999"/>
                <a:gd name="T17" fmla="*/ 1496 h 3202"/>
                <a:gd name="T18" fmla="*/ 212 w 999"/>
                <a:gd name="T19" fmla="*/ 1622 h 3202"/>
                <a:gd name="T20" fmla="*/ 275 w 999"/>
                <a:gd name="T21" fmla="*/ 1782 h 3202"/>
                <a:gd name="T22" fmla="*/ 244 w 999"/>
                <a:gd name="T23" fmla="*/ 1888 h 3202"/>
                <a:gd name="T24" fmla="*/ 295 w 999"/>
                <a:gd name="T25" fmla="*/ 2078 h 3202"/>
                <a:gd name="T26" fmla="*/ 319 w 999"/>
                <a:gd name="T27" fmla="*/ 2192 h 3202"/>
                <a:gd name="T28" fmla="*/ 349 w 999"/>
                <a:gd name="T29" fmla="*/ 2259 h 3202"/>
                <a:gd name="T30" fmla="*/ 404 w 999"/>
                <a:gd name="T31" fmla="*/ 2307 h 3202"/>
                <a:gd name="T32" fmla="*/ 404 w 999"/>
                <a:gd name="T33" fmla="*/ 2372 h 3202"/>
                <a:gd name="T34" fmla="*/ 409 w 999"/>
                <a:gd name="T35" fmla="*/ 2554 h 3202"/>
                <a:gd name="T36" fmla="*/ 431 w 999"/>
                <a:gd name="T37" fmla="*/ 2649 h 3202"/>
                <a:gd name="T38" fmla="*/ 436 w 999"/>
                <a:gd name="T39" fmla="*/ 2774 h 3202"/>
                <a:gd name="T40" fmla="*/ 513 w 999"/>
                <a:gd name="T41" fmla="*/ 2798 h 3202"/>
                <a:gd name="T42" fmla="*/ 583 w 999"/>
                <a:gd name="T43" fmla="*/ 2908 h 3202"/>
                <a:gd name="T44" fmla="*/ 808 w 999"/>
                <a:gd name="T45" fmla="*/ 2932 h 3202"/>
                <a:gd name="T46" fmla="*/ 728 w 999"/>
                <a:gd name="T47" fmla="*/ 2952 h 3202"/>
                <a:gd name="T48" fmla="*/ 706 w 999"/>
                <a:gd name="T49" fmla="*/ 3058 h 3202"/>
                <a:gd name="T50" fmla="*/ 596 w 999"/>
                <a:gd name="T51" fmla="*/ 3033 h 3202"/>
                <a:gd name="T52" fmla="*/ 498 w 999"/>
                <a:gd name="T53" fmla="*/ 2976 h 3202"/>
                <a:gd name="T54" fmla="*/ 354 w 999"/>
                <a:gd name="T55" fmla="*/ 2877 h 3202"/>
                <a:gd name="T56" fmla="*/ 296 w 999"/>
                <a:gd name="T57" fmla="*/ 2774 h 3202"/>
                <a:gd name="T58" fmla="*/ 226 w 999"/>
                <a:gd name="T59" fmla="*/ 2552 h 3202"/>
                <a:gd name="T60" fmla="*/ 162 w 999"/>
                <a:gd name="T61" fmla="*/ 2463 h 3202"/>
                <a:gd name="T62" fmla="*/ 173 w 999"/>
                <a:gd name="T63" fmla="*/ 2250 h 3202"/>
                <a:gd name="T64" fmla="*/ 237 w 999"/>
                <a:gd name="T65" fmla="*/ 2105 h 3202"/>
                <a:gd name="T66" fmla="*/ 196 w 999"/>
                <a:gd name="T67" fmla="*/ 2188 h 3202"/>
                <a:gd name="T68" fmla="*/ 132 w 999"/>
                <a:gd name="T69" fmla="*/ 2056 h 3202"/>
                <a:gd name="T70" fmla="*/ 124 w 999"/>
                <a:gd name="T71" fmla="*/ 1842 h 3202"/>
                <a:gd name="T72" fmla="*/ 50 w 999"/>
                <a:gd name="T73" fmla="*/ 1664 h 3202"/>
                <a:gd name="T74" fmla="*/ 88 w 999"/>
                <a:gd name="T75" fmla="*/ 1524 h 3202"/>
                <a:gd name="T76" fmla="*/ 107 w 999"/>
                <a:gd name="T77" fmla="*/ 1262 h 3202"/>
                <a:gd name="T78" fmla="*/ 72 w 999"/>
                <a:gd name="T79" fmla="*/ 1065 h 3202"/>
                <a:gd name="T80" fmla="*/ 68 w 999"/>
                <a:gd name="T81" fmla="*/ 856 h 3202"/>
                <a:gd name="T82" fmla="*/ 52 w 999"/>
                <a:gd name="T83" fmla="*/ 515 h 3202"/>
                <a:gd name="T84" fmla="*/ 28 w 999"/>
                <a:gd name="T85" fmla="*/ 185 h 3202"/>
                <a:gd name="T86" fmla="*/ 36 w 999"/>
                <a:gd name="T87" fmla="*/ 43 h 3202"/>
                <a:gd name="T88" fmla="*/ 93 w 999"/>
                <a:gd name="T89" fmla="*/ 57 h 3202"/>
                <a:gd name="T90" fmla="*/ 152 w 999"/>
                <a:gd name="T91" fmla="*/ 155 h 3202"/>
                <a:gd name="T92" fmla="*/ 189 w 999"/>
                <a:gd name="T93" fmla="*/ 333 h 3202"/>
                <a:gd name="T94" fmla="*/ 893 w 999"/>
                <a:gd name="T95" fmla="*/ 3142 h 3202"/>
                <a:gd name="T96" fmla="*/ 999 w 999"/>
                <a:gd name="T97" fmla="*/ 3144 h 3202"/>
                <a:gd name="T98" fmla="*/ 950 w 999"/>
                <a:gd name="T99" fmla="*/ 3202 h 3202"/>
                <a:gd name="T100" fmla="*/ 878 w 999"/>
                <a:gd name="T101" fmla="*/ 3193 h 3202"/>
                <a:gd name="T102" fmla="*/ 750 w 999"/>
                <a:gd name="T103" fmla="*/ 3157 h 3202"/>
                <a:gd name="T104" fmla="*/ 565 w 999"/>
                <a:gd name="T105" fmla="*/ 3068 h 3202"/>
                <a:gd name="T106" fmla="*/ 497 w 999"/>
                <a:gd name="T107" fmla="*/ 2993 h 3202"/>
                <a:gd name="T108" fmla="*/ 708 w 999"/>
                <a:gd name="T109" fmla="*/ 3077 h 3202"/>
                <a:gd name="T110" fmla="*/ 721 w 999"/>
                <a:gd name="T111" fmla="*/ 2984 h 3202"/>
                <a:gd name="T112" fmla="*/ 816 w 999"/>
                <a:gd name="T113" fmla="*/ 2960 h 32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999" h="3202">
                  <a:moveTo>
                    <a:pt x="189" y="333"/>
                  </a:moveTo>
                  <a:lnTo>
                    <a:pt x="233" y="450"/>
                  </a:lnTo>
                  <a:lnTo>
                    <a:pt x="284" y="439"/>
                  </a:lnTo>
                  <a:lnTo>
                    <a:pt x="296" y="460"/>
                  </a:lnTo>
                  <a:lnTo>
                    <a:pt x="282" y="548"/>
                  </a:lnTo>
                  <a:lnTo>
                    <a:pt x="208" y="590"/>
                  </a:lnTo>
                  <a:lnTo>
                    <a:pt x="231" y="732"/>
                  </a:lnTo>
                  <a:lnTo>
                    <a:pt x="221" y="759"/>
                  </a:lnTo>
                  <a:lnTo>
                    <a:pt x="248" y="793"/>
                  </a:lnTo>
                  <a:lnTo>
                    <a:pt x="205" y="846"/>
                  </a:lnTo>
                  <a:lnTo>
                    <a:pt x="171" y="926"/>
                  </a:lnTo>
                  <a:lnTo>
                    <a:pt x="159" y="1003"/>
                  </a:lnTo>
                  <a:lnTo>
                    <a:pt x="181" y="1085"/>
                  </a:lnTo>
                  <a:lnTo>
                    <a:pt x="154" y="1173"/>
                  </a:lnTo>
                  <a:lnTo>
                    <a:pt x="217" y="1319"/>
                  </a:lnTo>
                  <a:lnTo>
                    <a:pt x="239" y="1335"/>
                  </a:lnTo>
                  <a:lnTo>
                    <a:pt x="256" y="1413"/>
                  </a:lnTo>
                  <a:lnTo>
                    <a:pt x="234" y="1496"/>
                  </a:lnTo>
                  <a:lnTo>
                    <a:pt x="252" y="1566"/>
                  </a:lnTo>
                  <a:lnTo>
                    <a:pt x="212" y="1622"/>
                  </a:lnTo>
                  <a:lnTo>
                    <a:pt x="232" y="1700"/>
                  </a:lnTo>
                  <a:lnTo>
                    <a:pt x="275" y="1782"/>
                  </a:lnTo>
                  <a:lnTo>
                    <a:pt x="242" y="1813"/>
                  </a:lnTo>
                  <a:lnTo>
                    <a:pt x="244" y="1888"/>
                  </a:lnTo>
                  <a:lnTo>
                    <a:pt x="253" y="1975"/>
                  </a:lnTo>
                  <a:lnTo>
                    <a:pt x="295" y="2078"/>
                  </a:lnTo>
                  <a:lnTo>
                    <a:pt x="273" y="2095"/>
                  </a:lnTo>
                  <a:lnTo>
                    <a:pt x="319" y="2192"/>
                  </a:lnTo>
                  <a:lnTo>
                    <a:pt x="360" y="2224"/>
                  </a:lnTo>
                  <a:lnTo>
                    <a:pt x="349" y="2259"/>
                  </a:lnTo>
                  <a:lnTo>
                    <a:pt x="386" y="2276"/>
                  </a:lnTo>
                  <a:lnTo>
                    <a:pt x="404" y="2307"/>
                  </a:lnTo>
                  <a:lnTo>
                    <a:pt x="380" y="2323"/>
                  </a:lnTo>
                  <a:lnTo>
                    <a:pt x="404" y="2372"/>
                  </a:lnTo>
                  <a:lnTo>
                    <a:pt x="418" y="2483"/>
                  </a:lnTo>
                  <a:lnTo>
                    <a:pt x="409" y="2554"/>
                  </a:lnTo>
                  <a:lnTo>
                    <a:pt x="432" y="2596"/>
                  </a:lnTo>
                  <a:lnTo>
                    <a:pt x="431" y="2649"/>
                  </a:lnTo>
                  <a:lnTo>
                    <a:pt x="395" y="2686"/>
                  </a:lnTo>
                  <a:lnTo>
                    <a:pt x="436" y="2774"/>
                  </a:lnTo>
                  <a:lnTo>
                    <a:pt x="471" y="2804"/>
                  </a:lnTo>
                  <a:lnTo>
                    <a:pt x="513" y="2798"/>
                  </a:lnTo>
                  <a:lnTo>
                    <a:pt x="537" y="2860"/>
                  </a:lnTo>
                  <a:lnTo>
                    <a:pt x="583" y="2908"/>
                  </a:lnTo>
                  <a:lnTo>
                    <a:pt x="744" y="2919"/>
                  </a:lnTo>
                  <a:lnTo>
                    <a:pt x="808" y="2932"/>
                  </a:lnTo>
                  <a:lnTo>
                    <a:pt x="751" y="2931"/>
                  </a:lnTo>
                  <a:lnTo>
                    <a:pt x="728" y="2952"/>
                  </a:lnTo>
                  <a:lnTo>
                    <a:pt x="683" y="2981"/>
                  </a:lnTo>
                  <a:lnTo>
                    <a:pt x="706" y="3058"/>
                  </a:lnTo>
                  <a:lnTo>
                    <a:pt x="680" y="3060"/>
                  </a:lnTo>
                  <a:lnTo>
                    <a:pt x="596" y="3033"/>
                  </a:lnTo>
                  <a:lnTo>
                    <a:pt x="498" y="2976"/>
                  </a:lnTo>
                  <a:lnTo>
                    <a:pt x="498" y="2976"/>
                  </a:lnTo>
                  <a:lnTo>
                    <a:pt x="397" y="2929"/>
                  </a:lnTo>
                  <a:lnTo>
                    <a:pt x="354" y="2877"/>
                  </a:lnTo>
                  <a:lnTo>
                    <a:pt x="352" y="2829"/>
                  </a:lnTo>
                  <a:lnTo>
                    <a:pt x="296" y="2774"/>
                  </a:lnTo>
                  <a:lnTo>
                    <a:pt x="230" y="2632"/>
                  </a:lnTo>
                  <a:lnTo>
                    <a:pt x="226" y="2552"/>
                  </a:lnTo>
                  <a:lnTo>
                    <a:pt x="272" y="2488"/>
                  </a:lnTo>
                  <a:lnTo>
                    <a:pt x="162" y="2463"/>
                  </a:lnTo>
                  <a:lnTo>
                    <a:pt x="199" y="2389"/>
                  </a:lnTo>
                  <a:lnTo>
                    <a:pt x="173" y="2250"/>
                  </a:lnTo>
                  <a:lnTo>
                    <a:pt x="258" y="2280"/>
                  </a:lnTo>
                  <a:lnTo>
                    <a:pt x="237" y="2105"/>
                  </a:lnTo>
                  <a:lnTo>
                    <a:pt x="184" y="2083"/>
                  </a:lnTo>
                  <a:lnTo>
                    <a:pt x="196" y="2188"/>
                  </a:lnTo>
                  <a:lnTo>
                    <a:pt x="150" y="2176"/>
                  </a:lnTo>
                  <a:lnTo>
                    <a:pt x="132" y="2056"/>
                  </a:lnTo>
                  <a:lnTo>
                    <a:pt x="109" y="1900"/>
                  </a:lnTo>
                  <a:lnTo>
                    <a:pt x="124" y="1842"/>
                  </a:lnTo>
                  <a:lnTo>
                    <a:pt x="81" y="1759"/>
                  </a:lnTo>
                  <a:lnTo>
                    <a:pt x="50" y="1664"/>
                  </a:lnTo>
                  <a:lnTo>
                    <a:pt x="79" y="1661"/>
                  </a:lnTo>
                  <a:lnTo>
                    <a:pt x="88" y="1524"/>
                  </a:lnTo>
                  <a:lnTo>
                    <a:pt x="105" y="1389"/>
                  </a:lnTo>
                  <a:lnTo>
                    <a:pt x="107" y="1262"/>
                  </a:lnTo>
                  <a:lnTo>
                    <a:pt x="65" y="1135"/>
                  </a:lnTo>
                  <a:lnTo>
                    <a:pt x="72" y="1065"/>
                  </a:lnTo>
                  <a:lnTo>
                    <a:pt x="44" y="960"/>
                  </a:lnTo>
                  <a:lnTo>
                    <a:pt x="68" y="856"/>
                  </a:lnTo>
                  <a:lnTo>
                    <a:pt x="55" y="691"/>
                  </a:lnTo>
                  <a:lnTo>
                    <a:pt x="52" y="515"/>
                  </a:lnTo>
                  <a:lnTo>
                    <a:pt x="50" y="324"/>
                  </a:lnTo>
                  <a:lnTo>
                    <a:pt x="28" y="185"/>
                  </a:lnTo>
                  <a:lnTo>
                    <a:pt x="0" y="65"/>
                  </a:lnTo>
                  <a:lnTo>
                    <a:pt x="36" y="43"/>
                  </a:lnTo>
                  <a:lnTo>
                    <a:pt x="51" y="0"/>
                  </a:lnTo>
                  <a:lnTo>
                    <a:pt x="93" y="57"/>
                  </a:lnTo>
                  <a:lnTo>
                    <a:pt x="110" y="119"/>
                  </a:lnTo>
                  <a:lnTo>
                    <a:pt x="152" y="155"/>
                  </a:lnTo>
                  <a:lnTo>
                    <a:pt x="138" y="237"/>
                  </a:lnTo>
                  <a:lnTo>
                    <a:pt x="189" y="333"/>
                  </a:lnTo>
                  <a:moveTo>
                    <a:pt x="816" y="2960"/>
                  </a:moveTo>
                  <a:lnTo>
                    <a:pt x="893" y="3142"/>
                  </a:lnTo>
                  <a:lnTo>
                    <a:pt x="960" y="3142"/>
                  </a:lnTo>
                  <a:lnTo>
                    <a:pt x="999" y="3144"/>
                  </a:lnTo>
                  <a:lnTo>
                    <a:pt x="992" y="3177"/>
                  </a:lnTo>
                  <a:lnTo>
                    <a:pt x="950" y="3202"/>
                  </a:lnTo>
                  <a:lnTo>
                    <a:pt x="918" y="3200"/>
                  </a:lnTo>
                  <a:lnTo>
                    <a:pt x="878" y="3193"/>
                  </a:lnTo>
                  <a:lnTo>
                    <a:pt x="821" y="3169"/>
                  </a:lnTo>
                  <a:lnTo>
                    <a:pt x="750" y="3157"/>
                  </a:lnTo>
                  <a:lnTo>
                    <a:pt x="650" y="3112"/>
                  </a:lnTo>
                  <a:lnTo>
                    <a:pt x="565" y="3068"/>
                  </a:lnTo>
                  <a:lnTo>
                    <a:pt x="436" y="2976"/>
                  </a:lnTo>
                  <a:lnTo>
                    <a:pt x="497" y="2993"/>
                  </a:lnTo>
                  <a:lnTo>
                    <a:pt x="611" y="3048"/>
                  </a:lnTo>
                  <a:lnTo>
                    <a:pt x="708" y="3077"/>
                  </a:lnTo>
                  <a:lnTo>
                    <a:pt x="724" y="3040"/>
                  </a:lnTo>
                  <a:lnTo>
                    <a:pt x="721" y="2984"/>
                  </a:lnTo>
                  <a:lnTo>
                    <a:pt x="766" y="2950"/>
                  </a:lnTo>
                  <a:lnTo>
                    <a:pt x="816" y="2960"/>
                  </a:lnTo>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46" name="Freeform 45"/>
            <p:cNvSpPr>
              <a:spLocks/>
            </p:cNvSpPr>
            <p:nvPr/>
          </p:nvSpPr>
          <p:spPr bwMode="auto">
            <a:xfrm>
              <a:off x="2528539" y="3846608"/>
              <a:ext cx="368651" cy="540534"/>
            </a:xfrm>
            <a:custGeom>
              <a:avLst/>
              <a:gdLst>
                <a:gd name="T0" fmla="*/ 59 w 223"/>
                <a:gd name="T1" fmla="*/ 257 h 348"/>
                <a:gd name="T2" fmla="*/ 44 w 223"/>
                <a:gd name="T3" fmla="*/ 253 h 348"/>
                <a:gd name="T4" fmla="*/ 24 w 223"/>
                <a:gd name="T5" fmla="*/ 241 h 348"/>
                <a:gd name="T6" fmla="*/ 3 w 223"/>
                <a:gd name="T7" fmla="*/ 230 h 348"/>
                <a:gd name="T8" fmla="*/ 7 w 223"/>
                <a:gd name="T9" fmla="*/ 222 h 348"/>
                <a:gd name="T10" fmla="*/ 11 w 223"/>
                <a:gd name="T11" fmla="*/ 204 h 348"/>
                <a:gd name="T12" fmla="*/ 28 w 223"/>
                <a:gd name="T13" fmla="*/ 189 h 348"/>
                <a:gd name="T14" fmla="*/ 28 w 223"/>
                <a:gd name="T15" fmla="*/ 173 h 348"/>
                <a:gd name="T16" fmla="*/ 29 w 223"/>
                <a:gd name="T17" fmla="*/ 142 h 348"/>
                <a:gd name="T18" fmla="*/ 30 w 223"/>
                <a:gd name="T19" fmla="*/ 119 h 348"/>
                <a:gd name="T20" fmla="*/ 26 w 223"/>
                <a:gd name="T21" fmla="*/ 98 h 348"/>
                <a:gd name="T22" fmla="*/ 36 w 223"/>
                <a:gd name="T23" fmla="*/ 94 h 348"/>
                <a:gd name="T24" fmla="*/ 34 w 223"/>
                <a:gd name="T25" fmla="*/ 78 h 348"/>
                <a:gd name="T26" fmla="*/ 58 w 223"/>
                <a:gd name="T27" fmla="*/ 64 h 348"/>
                <a:gd name="T28" fmla="*/ 67 w 223"/>
                <a:gd name="T29" fmla="*/ 55 h 348"/>
                <a:gd name="T30" fmla="*/ 82 w 223"/>
                <a:gd name="T31" fmla="*/ 28 h 348"/>
                <a:gd name="T32" fmla="*/ 96 w 223"/>
                <a:gd name="T33" fmla="*/ 23 h 348"/>
                <a:gd name="T34" fmla="*/ 125 w 223"/>
                <a:gd name="T35" fmla="*/ 15 h 348"/>
                <a:gd name="T36" fmla="*/ 142 w 223"/>
                <a:gd name="T37" fmla="*/ 0 h 348"/>
                <a:gd name="T38" fmla="*/ 152 w 223"/>
                <a:gd name="T39" fmla="*/ 7 h 348"/>
                <a:gd name="T40" fmla="*/ 137 w 223"/>
                <a:gd name="T41" fmla="*/ 17 h 348"/>
                <a:gd name="T42" fmla="*/ 124 w 223"/>
                <a:gd name="T43" fmla="*/ 34 h 348"/>
                <a:gd name="T44" fmla="*/ 115 w 223"/>
                <a:gd name="T45" fmla="*/ 56 h 348"/>
                <a:gd name="T46" fmla="*/ 118 w 223"/>
                <a:gd name="T47" fmla="*/ 70 h 348"/>
                <a:gd name="T48" fmla="*/ 124 w 223"/>
                <a:gd name="T49" fmla="*/ 84 h 348"/>
                <a:gd name="T50" fmla="*/ 123 w 223"/>
                <a:gd name="T51" fmla="*/ 100 h 348"/>
                <a:gd name="T52" fmla="*/ 128 w 223"/>
                <a:gd name="T53" fmla="*/ 106 h 348"/>
                <a:gd name="T54" fmla="*/ 156 w 223"/>
                <a:gd name="T55" fmla="*/ 111 h 348"/>
                <a:gd name="T56" fmla="*/ 178 w 223"/>
                <a:gd name="T57" fmla="*/ 132 h 348"/>
                <a:gd name="T58" fmla="*/ 199 w 223"/>
                <a:gd name="T59" fmla="*/ 131 h 348"/>
                <a:gd name="T60" fmla="*/ 216 w 223"/>
                <a:gd name="T61" fmla="*/ 132 h 348"/>
                <a:gd name="T62" fmla="*/ 208 w 223"/>
                <a:gd name="T63" fmla="*/ 150 h 348"/>
                <a:gd name="T64" fmla="*/ 210 w 223"/>
                <a:gd name="T65" fmla="*/ 179 h 348"/>
                <a:gd name="T66" fmla="*/ 215 w 223"/>
                <a:gd name="T67" fmla="*/ 189 h 348"/>
                <a:gd name="T68" fmla="*/ 212 w 223"/>
                <a:gd name="T69" fmla="*/ 204 h 348"/>
                <a:gd name="T70" fmla="*/ 223 w 223"/>
                <a:gd name="T71" fmla="*/ 232 h 348"/>
                <a:gd name="T72" fmla="*/ 216 w 223"/>
                <a:gd name="T73" fmla="*/ 223 h 348"/>
                <a:gd name="T74" fmla="*/ 204 w 223"/>
                <a:gd name="T75" fmla="*/ 223 h 348"/>
                <a:gd name="T76" fmla="*/ 169 w 223"/>
                <a:gd name="T77" fmla="*/ 236 h 348"/>
                <a:gd name="T78" fmla="*/ 179 w 223"/>
                <a:gd name="T79" fmla="*/ 246 h 348"/>
                <a:gd name="T80" fmla="*/ 165 w 223"/>
                <a:gd name="T81" fmla="*/ 247 h 348"/>
                <a:gd name="T82" fmla="*/ 173 w 223"/>
                <a:gd name="T83" fmla="*/ 270 h 348"/>
                <a:gd name="T84" fmla="*/ 175 w 223"/>
                <a:gd name="T85" fmla="*/ 291 h 348"/>
                <a:gd name="T86" fmla="*/ 159 w 223"/>
                <a:gd name="T87" fmla="*/ 337 h 348"/>
                <a:gd name="T88" fmla="*/ 165 w 223"/>
                <a:gd name="T89" fmla="*/ 315 h 348"/>
                <a:gd name="T90" fmla="*/ 139 w 223"/>
                <a:gd name="T91" fmla="*/ 307 h 348"/>
                <a:gd name="T92" fmla="*/ 123 w 223"/>
                <a:gd name="T93" fmla="*/ 309 h 348"/>
                <a:gd name="T94" fmla="*/ 98 w 223"/>
                <a:gd name="T95" fmla="*/ 285 h 348"/>
                <a:gd name="T96" fmla="*/ 84 w 223"/>
                <a:gd name="T97" fmla="*/ 270 h 348"/>
                <a:gd name="T98" fmla="*/ 66 w 223"/>
                <a:gd name="T99" fmla="*/ 261 h 3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23" h="348">
                  <a:moveTo>
                    <a:pt x="66" y="261"/>
                  </a:moveTo>
                  <a:lnTo>
                    <a:pt x="59" y="257"/>
                  </a:lnTo>
                  <a:lnTo>
                    <a:pt x="50" y="250"/>
                  </a:lnTo>
                  <a:lnTo>
                    <a:pt x="44" y="253"/>
                  </a:lnTo>
                  <a:lnTo>
                    <a:pt x="29" y="250"/>
                  </a:lnTo>
                  <a:lnTo>
                    <a:pt x="24" y="241"/>
                  </a:lnTo>
                  <a:lnTo>
                    <a:pt x="21" y="242"/>
                  </a:lnTo>
                  <a:lnTo>
                    <a:pt x="3" y="230"/>
                  </a:lnTo>
                  <a:lnTo>
                    <a:pt x="0" y="223"/>
                  </a:lnTo>
                  <a:lnTo>
                    <a:pt x="7" y="222"/>
                  </a:lnTo>
                  <a:lnTo>
                    <a:pt x="6" y="211"/>
                  </a:lnTo>
                  <a:lnTo>
                    <a:pt x="11" y="204"/>
                  </a:lnTo>
                  <a:lnTo>
                    <a:pt x="20" y="202"/>
                  </a:lnTo>
                  <a:lnTo>
                    <a:pt x="28" y="189"/>
                  </a:lnTo>
                  <a:lnTo>
                    <a:pt x="35" y="179"/>
                  </a:lnTo>
                  <a:lnTo>
                    <a:pt x="28" y="173"/>
                  </a:lnTo>
                  <a:lnTo>
                    <a:pt x="32" y="161"/>
                  </a:lnTo>
                  <a:lnTo>
                    <a:pt x="29" y="142"/>
                  </a:lnTo>
                  <a:lnTo>
                    <a:pt x="33" y="137"/>
                  </a:lnTo>
                  <a:lnTo>
                    <a:pt x="30" y="119"/>
                  </a:lnTo>
                  <a:lnTo>
                    <a:pt x="23" y="108"/>
                  </a:lnTo>
                  <a:lnTo>
                    <a:pt x="26" y="98"/>
                  </a:lnTo>
                  <a:lnTo>
                    <a:pt x="32" y="100"/>
                  </a:lnTo>
                  <a:lnTo>
                    <a:pt x="36" y="94"/>
                  </a:lnTo>
                  <a:lnTo>
                    <a:pt x="32" y="81"/>
                  </a:lnTo>
                  <a:lnTo>
                    <a:pt x="34" y="78"/>
                  </a:lnTo>
                  <a:lnTo>
                    <a:pt x="44" y="79"/>
                  </a:lnTo>
                  <a:lnTo>
                    <a:pt x="58" y="64"/>
                  </a:lnTo>
                  <a:lnTo>
                    <a:pt x="66" y="62"/>
                  </a:lnTo>
                  <a:lnTo>
                    <a:pt x="67" y="55"/>
                  </a:lnTo>
                  <a:lnTo>
                    <a:pt x="71" y="38"/>
                  </a:lnTo>
                  <a:lnTo>
                    <a:pt x="82" y="28"/>
                  </a:lnTo>
                  <a:lnTo>
                    <a:pt x="94" y="28"/>
                  </a:lnTo>
                  <a:lnTo>
                    <a:pt x="96" y="23"/>
                  </a:lnTo>
                  <a:lnTo>
                    <a:pt x="110" y="25"/>
                  </a:lnTo>
                  <a:lnTo>
                    <a:pt x="125" y="15"/>
                  </a:lnTo>
                  <a:lnTo>
                    <a:pt x="132" y="10"/>
                  </a:lnTo>
                  <a:lnTo>
                    <a:pt x="142" y="0"/>
                  </a:lnTo>
                  <a:lnTo>
                    <a:pt x="148" y="1"/>
                  </a:lnTo>
                  <a:lnTo>
                    <a:pt x="152" y="7"/>
                  </a:lnTo>
                  <a:lnTo>
                    <a:pt x="149" y="14"/>
                  </a:lnTo>
                  <a:lnTo>
                    <a:pt x="137" y="17"/>
                  </a:lnTo>
                  <a:lnTo>
                    <a:pt x="131" y="28"/>
                  </a:lnTo>
                  <a:lnTo>
                    <a:pt x="124" y="34"/>
                  </a:lnTo>
                  <a:lnTo>
                    <a:pt x="118" y="41"/>
                  </a:lnTo>
                  <a:lnTo>
                    <a:pt x="115" y="56"/>
                  </a:lnTo>
                  <a:lnTo>
                    <a:pt x="109" y="68"/>
                  </a:lnTo>
                  <a:lnTo>
                    <a:pt x="118" y="70"/>
                  </a:lnTo>
                  <a:lnTo>
                    <a:pt x="120" y="79"/>
                  </a:lnTo>
                  <a:lnTo>
                    <a:pt x="124" y="84"/>
                  </a:lnTo>
                  <a:lnTo>
                    <a:pt x="125" y="92"/>
                  </a:lnTo>
                  <a:lnTo>
                    <a:pt x="123" y="100"/>
                  </a:lnTo>
                  <a:lnTo>
                    <a:pt x="123" y="104"/>
                  </a:lnTo>
                  <a:lnTo>
                    <a:pt x="128" y="106"/>
                  </a:lnTo>
                  <a:lnTo>
                    <a:pt x="132" y="113"/>
                  </a:lnTo>
                  <a:lnTo>
                    <a:pt x="156" y="111"/>
                  </a:lnTo>
                  <a:lnTo>
                    <a:pt x="166" y="114"/>
                  </a:lnTo>
                  <a:lnTo>
                    <a:pt x="178" y="132"/>
                  </a:lnTo>
                  <a:lnTo>
                    <a:pt x="186" y="129"/>
                  </a:lnTo>
                  <a:lnTo>
                    <a:pt x="199" y="131"/>
                  </a:lnTo>
                  <a:lnTo>
                    <a:pt x="210" y="128"/>
                  </a:lnTo>
                  <a:lnTo>
                    <a:pt x="216" y="132"/>
                  </a:lnTo>
                  <a:lnTo>
                    <a:pt x="212" y="143"/>
                  </a:lnTo>
                  <a:lnTo>
                    <a:pt x="208" y="150"/>
                  </a:lnTo>
                  <a:lnTo>
                    <a:pt x="206" y="165"/>
                  </a:lnTo>
                  <a:lnTo>
                    <a:pt x="210" y="179"/>
                  </a:lnTo>
                  <a:lnTo>
                    <a:pt x="215" y="185"/>
                  </a:lnTo>
                  <a:lnTo>
                    <a:pt x="215" y="189"/>
                  </a:lnTo>
                  <a:lnTo>
                    <a:pt x="206" y="200"/>
                  </a:lnTo>
                  <a:lnTo>
                    <a:pt x="212" y="204"/>
                  </a:lnTo>
                  <a:lnTo>
                    <a:pt x="217" y="212"/>
                  </a:lnTo>
                  <a:lnTo>
                    <a:pt x="223" y="232"/>
                  </a:lnTo>
                  <a:lnTo>
                    <a:pt x="219" y="235"/>
                  </a:lnTo>
                  <a:lnTo>
                    <a:pt x="216" y="223"/>
                  </a:lnTo>
                  <a:lnTo>
                    <a:pt x="211" y="216"/>
                  </a:lnTo>
                  <a:lnTo>
                    <a:pt x="204" y="223"/>
                  </a:lnTo>
                  <a:lnTo>
                    <a:pt x="169" y="223"/>
                  </a:lnTo>
                  <a:lnTo>
                    <a:pt x="169" y="236"/>
                  </a:lnTo>
                  <a:lnTo>
                    <a:pt x="180" y="238"/>
                  </a:lnTo>
                  <a:lnTo>
                    <a:pt x="179" y="246"/>
                  </a:lnTo>
                  <a:lnTo>
                    <a:pt x="175" y="244"/>
                  </a:lnTo>
                  <a:lnTo>
                    <a:pt x="165" y="247"/>
                  </a:lnTo>
                  <a:lnTo>
                    <a:pt x="165" y="262"/>
                  </a:lnTo>
                  <a:lnTo>
                    <a:pt x="173" y="270"/>
                  </a:lnTo>
                  <a:lnTo>
                    <a:pt x="176" y="282"/>
                  </a:lnTo>
                  <a:lnTo>
                    <a:pt x="175" y="291"/>
                  </a:lnTo>
                  <a:lnTo>
                    <a:pt x="168" y="348"/>
                  </a:lnTo>
                  <a:lnTo>
                    <a:pt x="159" y="337"/>
                  </a:lnTo>
                  <a:lnTo>
                    <a:pt x="153" y="336"/>
                  </a:lnTo>
                  <a:lnTo>
                    <a:pt x="165" y="315"/>
                  </a:lnTo>
                  <a:lnTo>
                    <a:pt x="150" y="305"/>
                  </a:lnTo>
                  <a:lnTo>
                    <a:pt x="139" y="307"/>
                  </a:lnTo>
                  <a:lnTo>
                    <a:pt x="133" y="303"/>
                  </a:lnTo>
                  <a:lnTo>
                    <a:pt x="123" y="309"/>
                  </a:lnTo>
                  <a:lnTo>
                    <a:pt x="109" y="306"/>
                  </a:lnTo>
                  <a:lnTo>
                    <a:pt x="98" y="285"/>
                  </a:lnTo>
                  <a:lnTo>
                    <a:pt x="89" y="279"/>
                  </a:lnTo>
                  <a:lnTo>
                    <a:pt x="84" y="270"/>
                  </a:lnTo>
                  <a:lnTo>
                    <a:pt x="71" y="260"/>
                  </a:lnTo>
                  <a:lnTo>
                    <a:pt x="66" y="261"/>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47" name="Freeform 46"/>
            <p:cNvSpPr>
              <a:spLocks/>
            </p:cNvSpPr>
            <p:nvPr/>
          </p:nvSpPr>
          <p:spPr bwMode="auto">
            <a:xfrm>
              <a:off x="2330162" y="3885440"/>
              <a:ext cx="99189" cy="97856"/>
            </a:xfrm>
            <a:custGeom>
              <a:avLst/>
              <a:gdLst>
                <a:gd name="T0" fmla="*/ 51 w 60"/>
                <a:gd name="T1" fmla="*/ 63 h 63"/>
                <a:gd name="T2" fmla="*/ 41 w 60"/>
                <a:gd name="T3" fmla="*/ 58 h 63"/>
                <a:gd name="T4" fmla="*/ 38 w 60"/>
                <a:gd name="T5" fmla="*/ 53 h 63"/>
                <a:gd name="T6" fmla="*/ 40 w 60"/>
                <a:gd name="T7" fmla="*/ 50 h 63"/>
                <a:gd name="T8" fmla="*/ 40 w 60"/>
                <a:gd name="T9" fmla="*/ 45 h 63"/>
                <a:gd name="T10" fmla="*/ 35 w 60"/>
                <a:gd name="T11" fmla="*/ 40 h 63"/>
                <a:gd name="T12" fmla="*/ 28 w 60"/>
                <a:gd name="T13" fmla="*/ 36 h 63"/>
                <a:gd name="T14" fmla="*/ 22 w 60"/>
                <a:gd name="T15" fmla="*/ 34 h 63"/>
                <a:gd name="T16" fmla="*/ 21 w 60"/>
                <a:gd name="T17" fmla="*/ 28 h 63"/>
                <a:gd name="T18" fmla="*/ 17 w 60"/>
                <a:gd name="T19" fmla="*/ 24 h 63"/>
                <a:gd name="T20" fmla="*/ 18 w 60"/>
                <a:gd name="T21" fmla="*/ 30 h 63"/>
                <a:gd name="T22" fmla="*/ 14 w 60"/>
                <a:gd name="T23" fmla="*/ 35 h 63"/>
                <a:gd name="T24" fmla="*/ 10 w 60"/>
                <a:gd name="T25" fmla="*/ 29 h 63"/>
                <a:gd name="T26" fmla="*/ 4 w 60"/>
                <a:gd name="T27" fmla="*/ 27 h 63"/>
                <a:gd name="T28" fmla="*/ 2 w 60"/>
                <a:gd name="T29" fmla="*/ 23 h 63"/>
                <a:gd name="T30" fmla="*/ 2 w 60"/>
                <a:gd name="T31" fmla="*/ 17 h 63"/>
                <a:gd name="T32" fmla="*/ 5 w 60"/>
                <a:gd name="T33" fmla="*/ 10 h 63"/>
                <a:gd name="T34" fmla="*/ 0 w 60"/>
                <a:gd name="T35" fmla="*/ 7 h 63"/>
                <a:gd name="T36" fmla="*/ 5 w 60"/>
                <a:gd name="T37" fmla="*/ 3 h 63"/>
                <a:gd name="T38" fmla="*/ 8 w 60"/>
                <a:gd name="T39" fmla="*/ 0 h 63"/>
                <a:gd name="T40" fmla="*/ 19 w 60"/>
                <a:gd name="T41" fmla="*/ 6 h 63"/>
                <a:gd name="T42" fmla="*/ 24 w 60"/>
                <a:gd name="T43" fmla="*/ 3 h 63"/>
                <a:gd name="T44" fmla="*/ 29 w 60"/>
                <a:gd name="T45" fmla="*/ 5 h 63"/>
                <a:gd name="T46" fmla="*/ 32 w 60"/>
                <a:gd name="T47" fmla="*/ 9 h 63"/>
                <a:gd name="T48" fmla="*/ 37 w 60"/>
                <a:gd name="T49" fmla="*/ 11 h 63"/>
                <a:gd name="T50" fmla="*/ 42 w 60"/>
                <a:gd name="T51" fmla="*/ 6 h 63"/>
                <a:gd name="T52" fmla="*/ 46 w 60"/>
                <a:gd name="T53" fmla="*/ 17 h 63"/>
                <a:gd name="T54" fmla="*/ 52 w 60"/>
                <a:gd name="T55" fmla="*/ 26 h 63"/>
                <a:gd name="T56" fmla="*/ 60 w 60"/>
                <a:gd name="T57" fmla="*/ 35 h 63"/>
                <a:gd name="T58" fmla="*/ 53 w 60"/>
                <a:gd name="T59" fmla="*/ 36 h 63"/>
                <a:gd name="T60" fmla="*/ 53 w 60"/>
                <a:gd name="T61" fmla="*/ 45 h 63"/>
                <a:gd name="T62" fmla="*/ 57 w 60"/>
                <a:gd name="T63" fmla="*/ 48 h 63"/>
                <a:gd name="T64" fmla="*/ 54 w 60"/>
                <a:gd name="T65" fmla="*/ 51 h 63"/>
                <a:gd name="T66" fmla="*/ 54 w 60"/>
                <a:gd name="T67" fmla="*/ 54 h 63"/>
                <a:gd name="T68" fmla="*/ 52 w 60"/>
                <a:gd name="T69" fmla="*/ 58 h 63"/>
                <a:gd name="T70" fmla="*/ 51 w 60"/>
                <a:gd name="T71" fmla="*/ 63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60" h="63">
                  <a:moveTo>
                    <a:pt x="51" y="63"/>
                  </a:moveTo>
                  <a:lnTo>
                    <a:pt x="41" y="58"/>
                  </a:lnTo>
                  <a:lnTo>
                    <a:pt x="38" y="53"/>
                  </a:lnTo>
                  <a:lnTo>
                    <a:pt x="40" y="50"/>
                  </a:lnTo>
                  <a:lnTo>
                    <a:pt x="40" y="45"/>
                  </a:lnTo>
                  <a:lnTo>
                    <a:pt x="35" y="40"/>
                  </a:lnTo>
                  <a:lnTo>
                    <a:pt x="28" y="36"/>
                  </a:lnTo>
                  <a:lnTo>
                    <a:pt x="22" y="34"/>
                  </a:lnTo>
                  <a:lnTo>
                    <a:pt x="21" y="28"/>
                  </a:lnTo>
                  <a:lnTo>
                    <a:pt x="17" y="24"/>
                  </a:lnTo>
                  <a:lnTo>
                    <a:pt x="18" y="30"/>
                  </a:lnTo>
                  <a:lnTo>
                    <a:pt x="14" y="35"/>
                  </a:lnTo>
                  <a:lnTo>
                    <a:pt x="10" y="29"/>
                  </a:lnTo>
                  <a:lnTo>
                    <a:pt x="4" y="27"/>
                  </a:lnTo>
                  <a:lnTo>
                    <a:pt x="2" y="23"/>
                  </a:lnTo>
                  <a:lnTo>
                    <a:pt x="2" y="17"/>
                  </a:lnTo>
                  <a:lnTo>
                    <a:pt x="5" y="10"/>
                  </a:lnTo>
                  <a:lnTo>
                    <a:pt x="0" y="7"/>
                  </a:lnTo>
                  <a:lnTo>
                    <a:pt x="5" y="3"/>
                  </a:lnTo>
                  <a:lnTo>
                    <a:pt x="8" y="0"/>
                  </a:lnTo>
                  <a:lnTo>
                    <a:pt x="19" y="6"/>
                  </a:lnTo>
                  <a:lnTo>
                    <a:pt x="24" y="3"/>
                  </a:lnTo>
                  <a:lnTo>
                    <a:pt x="29" y="5"/>
                  </a:lnTo>
                  <a:lnTo>
                    <a:pt x="32" y="9"/>
                  </a:lnTo>
                  <a:lnTo>
                    <a:pt x="37" y="11"/>
                  </a:lnTo>
                  <a:lnTo>
                    <a:pt x="42" y="6"/>
                  </a:lnTo>
                  <a:lnTo>
                    <a:pt x="46" y="17"/>
                  </a:lnTo>
                  <a:lnTo>
                    <a:pt x="52" y="26"/>
                  </a:lnTo>
                  <a:lnTo>
                    <a:pt x="60" y="35"/>
                  </a:lnTo>
                  <a:lnTo>
                    <a:pt x="53" y="36"/>
                  </a:lnTo>
                  <a:lnTo>
                    <a:pt x="53" y="45"/>
                  </a:lnTo>
                  <a:lnTo>
                    <a:pt x="57" y="48"/>
                  </a:lnTo>
                  <a:lnTo>
                    <a:pt x="54" y="51"/>
                  </a:lnTo>
                  <a:lnTo>
                    <a:pt x="54" y="54"/>
                  </a:lnTo>
                  <a:lnTo>
                    <a:pt x="52" y="58"/>
                  </a:lnTo>
                  <a:lnTo>
                    <a:pt x="51" y="63"/>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48" name="Freeform 47"/>
            <p:cNvSpPr>
              <a:spLocks/>
            </p:cNvSpPr>
            <p:nvPr/>
          </p:nvSpPr>
          <p:spPr bwMode="auto">
            <a:xfrm>
              <a:off x="2401248" y="3500231"/>
              <a:ext cx="314097" cy="107175"/>
            </a:xfrm>
            <a:custGeom>
              <a:avLst/>
              <a:gdLst>
                <a:gd name="T0" fmla="*/ 53 w 190"/>
                <a:gd name="T1" fmla="*/ 0 h 69"/>
                <a:gd name="T2" fmla="*/ 68 w 190"/>
                <a:gd name="T3" fmla="*/ 1 h 69"/>
                <a:gd name="T4" fmla="*/ 82 w 190"/>
                <a:gd name="T5" fmla="*/ 1 h 69"/>
                <a:gd name="T6" fmla="*/ 98 w 190"/>
                <a:gd name="T7" fmla="*/ 8 h 69"/>
                <a:gd name="T8" fmla="*/ 104 w 190"/>
                <a:gd name="T9" fmla="*/ 16 h 69"/>
                <a:gd name="T10" fmla="*/ 121 w 190"/>
                <a:gd name="T11" fmla="*/ 14 h 69"/>
                <a:gd name="T12" fmla="*/ 127 w 190"/>
                <a:gd name="T13" fmla="*/ 19 h 69"/>
                <a:gd name="T14" fmla="*/ 140 w 190"/>
                <a:gd name="T15" fmla="*/ 31 h 69"/>
                <a:gd name="T16" fmla="*/ 150 w 190"/>
                <a:gd name="T17" fmla="*/ 41 h 69"/>
                <a:gd name="T18" fmla="*/ 156 w 190"/>
                <a:gd name="T19" fmla="*/ 40 h 69"/>
                <a:gd name="T20" fmla="*/ 166 w 190"/>
                <a:gd name="T21" fmla="*/ 45 h 69"/>
                <a:gd name="T22" fmla="*/ 164 w 190"/>
                <a:gd name="T23" fmla="*/ 51 h 69"/>
                <a:gd name="T24" fmla="*/ 177 w 190"/>
                <a:gd name="T25" fmla="*/ 51 h 69"/>
                <a:gd name="T26" fmla="*/ 190 w 190"/>
                <a:gd name="T27" fmla="*/ 60 h 69"/>
                <a:gd name="T28" fmla="*/ 187 w 190"/>
                <a:gd name="T29" fmla="*/ 65 h 69"/>
                <a:gd name="T30" fmla="*/ 175 w 190"/>
                <a:gd name="T31" fmla="*/ 67 h 69"/>
                <a:gd name="T32" fmla="*/ 163 w 190"/>
                <a:gd name="T33" fmla="*/ 68 h 69"/>
                <a:gd name="T34" fmla="*/ 151 w 190"/>
                <a:gd name="T35" fmla="*/ 67 h 69"/>
                <a:gd name="T36" fmla="*/ 124 w 190"/>
                <a:gd name="T37" fmla="*/ 69 h 69"/>
                <a:gd name="T38" fmla="*/ 138 w 190"/>
                <a:gd name="T39" fmla="*/ 57 h 69"/>
                <a:gd name="T40" fmla="*/ 131 w 190"/>
                <a:gd name="T41" fmla="*/ 52 h 69"/>
                <a:gd name="T42" fmla="*/ 120 w 190"/>
                <a:gd name="T43" fmla="*/ 50 h 69"/>
                <a:gd name="T44" fmla="*/ 114 w 190"/>
                <a:gd name="T45" fmla="*/ 45 h 69"/>
                <a:gd name="T46" fmla="*/ 112 w 190"/>
                <a:gd name="T47" fmla="*/ 33 h 69"/>
                <a:gd name="T48" fmla="*/ 101 w 190"/>
                <a:gd name="T49" fmla="*/ 34 h 69"/>
                <a:gd name="T50" fmla="*/ 86 w 190"/>
                <a:gd name="T51" fmla="*/ 28 h 69"/>
                <a:gd name="T52" fmla="*/ 81 w 190"/>
                <a:gd name="T53" fmla="*/ 24 h 69"/>
                <a:gd name="T54" fmla="*/ 58 w 190"/>
                <a:gd name="T55" fmla="*/ 20 h 69"/>
                <a:gd name="T56" fmla="*/ 52 w 190"/>
                <a:gd name="T57" fmla="*/ 16 h 69"/>
                <a:gd name="T58" fmla="*/ 60 w 190"/>
                <a:gd name="T59" fmla="*/ 11 h 69"/>
                <a:gd name="T60" fmla="*/ 42 w 190"/>
                <a:gd name="T61" fmla="*/ 10 h 69"/>
                <a:gd name="T62" fmla="*/ 28 w 190"/>
                <a:gd name="T63" fmla="*/ 21 h 69"/>
                <a:gd name="T64" fmla="*/ 20 w 190"/>
                <a:gd name="T65" fmla="*/ 21 h 69"/>
                <a:gd name="T66" fmla="*/ 17 w 190"/>
                <a:gd name="T67" fmla="*/ 26 h 69"/>
                <a:gd name="T68" fmla="*/ 7 w 190"/>
                <a:gd name="T69" fmla="*/ 28 h 69"/>
                <a:gd name="T70" fmla="*/ 0 w 190"/>
                <a:gd name="T71" fmla="*/ 27 h 69"/>
                <a:gd name="T72" fmla="*/ 11 w 190"/>
                <a:gd name="T73" fmla="*/ 20 h 69"/>
                <a:gd name="T74" fmla="*/ 16 w 190"/>
                <a:gd name="T75" fmla="*/ 13 h 69"/>
                <a:gd name="T76" fmla="*/ 25 w 190"/>
                <a:gd name="T77" fmla="*/ 8 h 69"/>
                <a:gd name="T78" fmla="*/ 34 w 190"/>
                <a:gd name="T79" fmla="*/ 4 h 69"/>
                <a:gd name="T80" fmla="*/ 48 w 190"/>
                <a:gd name="T81" fmla="*/ 2 h 69"/>
                <a:gd name="T82" fmla="*/ 53 w 190"/>
                <a:gd name="T83" fmla="*/ 0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90" h="69">
                  <a:moveTo>
                    <a:pt x="53" y="0"/>
                  </a:moveTo>
                  <a:lnTo>
                    <a:pt x="68" y="1"/>
                  </a:lnTo>
                  <a:lnTo>
                    <a:pt x="82" y="1"/>
                  </a:lnTo>
                  <a:lnTo>
                    <a:pt x="98" y="8"/>
                  </a:lnTo>
                  <a:lnTo>
                    <a:pt x="104" y="16"/>
                  </a:lnTo>
                  <a:lnTo>
                    <a:pt x="121" y="14"/>
                  </a:lnTo>
                  <a:lnTo>
                    <a:pt x="127" y="19"/>
                  </a:lnTo>
                  <a:lnTo>
                    <a:pt x="140" y="31"/>
                  </a:lnTo>
                  <a:lnTo>
                    <a:pt x="150" y="41"/>
                  </a:lnTo>
                  <a:lnTo>
                    <a:pt x="156" y="40"/>
                  </a:lnTo>
                  <a:lnTo>
                    <a:pt x="166" y="45"/>
                  </a:lnTo>
                  <a:lnTo>
                    <a:pt x="164" y="51"/>
                  </a:lnTo>
                  <a:lnTo>
                    <a:pt x="177" y="51"/>
                  </a:lnTo>
                  <a:lnTo>
                    <a:pt x="190" y="60"/>
                  </a:lnTo>
                  <a:lnTo>
                    <a:pt x="187" y="65"/>
                  </a:lnTo>
                  <a:lnTo>
                    <a:pt x="175" y="67"/>
                  </a:lnTo>
                  <a:lnTo>
                    <a:pt x="163" y="68"/>
                  </a:lnTo>
                  <a:lnTo>
                    <a:pt x="151" y="67"/>
                  </a:lnTo>
                  <a:lnTo>
                    <a:pt x="124" y="69"/>
                  </a:lnTo>
                  <a:lnTo>
                    <a:pt x="138" y="57"/>
                  </a:lnTo>
                  <a:lnTo>
                    <a:pt x="131" y="52"/>
                  </a:lnTo>
                  <a:lnTo>
                    <a:pt x="120" y="50"/>
                  </a:lnTo>
                  <a:lnTo>
                    <a:pt x="114" y="45"/>
                  </a:lnTo>
                  <a:lnTo>
                    <a:pt x="112" y="33"/>
                  </a:lnTo>
                  <a:lnTo>
                    <a:pt x="101" y="34"/>
                  </a:lnTo>
                  <a:lnTo>
                    <a:pt x="86" y="28"/>
                  </a:lnTo>
                  <a:lnTo>
                    <a:pt x="81" y="24"/>
                  </a:lnTo>
                  <a:lnTo>
                    <a:pt x="58" y="20"/>
                  </a:lnTo>
                  <a:lnTo>
                    <a:pt x="52" y="16"/>
                  </a:lnTo>
                  <a:lnTo>
                    <a:pt x="60" y="11"/>
                  </a:lnTo>
                  <a:lnTo>
                    <a:pt x="42" y="10"/>
                  </a:lnTo>
                  <a:lnTo>
                    <a:pt x="28" y="21"/>
                  </a:lnTo>
                  <a:lnTo>
                    <a:pt x="20" y="21"/>
                  </a:lnTo>
                  <a:lnTo>
                    <a:pt x="17" y="26"/>
                  </a:lnTo>
                  <a:lnTo>
                    <a:pt x="7" y="28"/>
                  </a:lnTo>
                  <a:lnTo>
                    <a:pt x="0" y="27"/>
                  </a:lnTo>
                  <a:lnTo>
                    <a:pt x="11" y="20"/>
                  </a:lnTo>
                  <a:lnTo>
                    <a:pt x="16" y="13"/>
                  </a:lnTo>
                  <a:lnTo>
                    <a:pt x="25" y="8"/>
                  </a:lnTo>
                  <a:lnTo>
                    <a:pt x="34" y="4"/>
                  </a:lnTo>
                  <a:lnTo>
                    <a:pt x="48" y="2"/>
                  </a:lnTo>
                  <a:lnTo>
                    <a:pt x="53"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56" name="Freeform 55"/>
            <p:cNvSpPr>
              <a:spLocks/>
            </p:cNvSpPr>
            <p:nvPr/>
          </p:nvSpPr>
          <p:spPr bwMode="auto">
            <a:xfrm>
              <a:off x="2774859" y="3605853"/>
              <a:ext cx="109108" cy="74557"/>
            </a:xfrm>
            <a:custGeom>
              <a:avLst/>
              <a:gdLst>
                <a:gd name="T0" fmla="*/ 7 w 66"/>
                <a:gd name="T1" fmla="*/ 4 h 48"/>
                <a:gd name="T2" fmla="*/ 10 w 66"/>
                <a:gd name="T3" fmla="*/ 0 h 48"/>
                <a:gd name="T4" fmla="*/ 24 w 66"/>
                <a:gd name="T5" fmla="*/ 0 h 48"/>
                <a:gd name="T6" fmla="*/ 34 w 66"/>
                <a:gd name="T7" fmla="*/ 6 h 48"/>
                <a:gd name="T8" fmla="*/ 39 w 66"/>
                <a:gd name="T9" fmla="*/ 5 h 48"/>
                <a:gd name="T10" fmla="*/ 41 w 66"/>
                <a:gd name="T11" fmla="*/ 13 h 48"/>
                <a:gd name="T12" fmla="*/ 51 w 66"/>
                <a:gd name="T13" fmla="*/ 12 h 48"/>
                <a:gd name="T14" fmla="*/ 50 w 66"/>
                <a:gd name="T15" fmla="*/ 18 h 48"/>
                <a:gd name="T16" fmla="*/ 58 w 66"/>
                <a:gd name="T17" fmla="*/ 19 h 48"/>
                <a:gd name="T18" fmla="*/ 66 w 66"/>
                <a:gd name="T19" fmla="*/ 27 h 48"/>
                <a:gd name="T20" fmla="*/ 58 w 66"/>
                <a:gd name="T21" fmla="*/ 35 h 48"/>
                <a:gd name="T22" fmla="*/ 50 w 66"/>
                <a:gd name="T23" fmla="*/ 31 h 48"/>
                <a:gd name="T24" fmla="*/ 42 w 66"/>
                <a:gd name="T25" fmla="*/ 31 h 48"/>
                <a:gd name="T26" fmla="*/ 36 w 66"/>
                <a:gd name="T27" fmla="*/ 30 h 48"/>
                <a:gd name="T28" fmla="*/ 32 w 66"/>
                <a:gd name="T29" fmla="*/ 34 h 48"/>
                <a:gd name="T30" fmla="*/ 25 w 66"/>
                <a:gd name="T31" fmla="*/ 36 h 48"/>
                <a:gd name="T32" fmla="*/ 23 w 66"/>
                <a:gd name="T33" fmla="*/ 30 h 48"/>
                <a:gd name="T34" fmla="*/ 17 w 66"/>
                <a:gd name="T35" fmla="*/ 34 h 48"/>
                <a:gd name="T36" fmla="*/ 8 w 66"/>
                <a:gd name="T37" fmla="*/ 48 h 48"/>
                <a:gd name="T38" fmla="*/ 4 w 66"/>
                <a:gd name="T39" fmla="*/ 44 h 48"/>
                <a:gd name="T40" fmla="*/ 3 w 66"/>
                <a:gd name="T41" fmla="*/ 39 h 48"/>
                <a:gd name="T42" fmla="*/ 4 w 66"/>
                <a:gd name="T43" fmla="*/ 33 h 48"/>
                <a:gd name="T44" fmla="*/ 0 w 66"/>
                <a:gd name="T45" fmla="*/ 27 h 48"/>
                <a:gd name="T46" fmla="*/ 5 w 66"/>
                <a:gd name="T47" fmla="*/ 23 h 48"/>
                <a:gd name="T48" fmla="*/ 8 w 66"/>
                <a:gd name="T49" fmla="*/ 15 h 48"/>
                <a:gd name="T50" fmla="*/ 7 w 66"/>
                <a:gd name="T51" fmla="*/ 4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66" h="48">
                  <a:moveTo>
                    <a:pt x="7" y="4"/>
                  </a:moveTo>
                  <a:lnTo>
                    <a:pt x="10" y="0"/>
                  </a:lnTo>
                  <a:lnTo>
                    <a:pt x="24" y="0"/>
                  </a:lnTo>
                  <a:lnTo>
                    <a:pt x="34" y="6"/>
                  </a:lnTo>
                  <a:lnTo>
                    <a:pt x="39" y="5"/>
                  </a:lnTo>
                  <a:lnTo>
                    <a:pt x="41" y="13"/>
                  </a:lnTo>
                  <a:lnTo>
                    <a:pt x="51" y="12"/>
                  </a:lnTo>
                  <a:lnTo>
                    <a:pt x="50" y="18"/>
                  </a:lnTo>
                  <a:lnTo>
                    <a:pt x="58" y="19"/>
                  </a:lnTo>
                  <a:lnTo>
                    <a:pt x="66" y="27"/>
                  </a:lnTo>
                  <a:lnTo>
                    <a:pt x="58" y="35"/>
                  </a:lnTo>
                  <a:lnTo>
                    <a:pt x="50" y="31"/>
                  </a:lnTo>
                  <a:lnTo>
                    <a:pt x="42" y="31"/>
                  </a:lnTo>
                  <a:lnTo>
                    <a:pt x="36" y="30"/>
                  </a:lnTo>
                  <a:lnTo>
                    <a:pt x="32" y="34"/>
                  </a:lnTo>
                  <a:lnTo>
                    <a:pt x="25" y="36"/>
                  </a:lnTo>
                  <a:lnTo>
                    <a:pt x="23" y="30"/>
                  </a:lnTo>
                  <a:lnTo>
                    <a:pt x="17" y="34"/>
                  </a:lnTo>
                  <a:lnTo>
                    <a:pt x="8" y="48"/>
                  </a:lnTo>
                  <a:lnTo>
                    <a:pt x="4" y="44"/>
                  </a:lnTo>
                  <a:lnTo>
                    <a:pt x="3" y="39"/>
                  </a:lnTo>
                  <a:lnTo>
                    <a:pt x="4" y="33"/>
                  </a:lnTo>
                  <a:lnTo>
                    <a:pt x="0" y="27"/>
                  </a:lnTo>
                  <a:lnTo>
                    <a:pt x="5" y="23"/>
                  </a:lnTo>
                  <a:lnTo>
                    <a:pt x="8" y="15"/>
                  </a:lnTo>
                  <a:lnTo>
                    <a:pt x="7" y="4"/>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58" name="Freeform 57"/>
            <p:cNvSpPr>
              <a:spLocks/>
            </p:cNvSpPr>
            <p:nvPr/>
          </p:nvSpPr>
          <p:spPr bwMode="auto">
            <a:xfrm>
              <a:off x="2469026" y="4203857"/>
              <a:ext cx="173581" cy="203478"/>
            </a:xfrm>
            <a:custGeom>
              <a:avLst/>
              <a:gdLst>
                <a:gd name="T0" fmla="*/ 13 w 105"/>
                <a:gd name="T1" fmla="*/ 99 h 131"/>
                <a:gd name="T2" fmla="*/ 22 w 105"/>
                <a:gd name="T3" fmla="*/ 84 h 131"/>
                <a:gd name="T4" fmla="*/ 18 w 105"/>
                <a:gd name="T5" fmla="*/ 75 h 131"/>
                <a:gd name="T6" fmla="*/ 11 w 105"/>
                <a:gd name="T7" fmla="*/ 84 h 131"/>
                <a:gd name="T8" fmla="*/ 0 w 105"/>
                <a:gd name="T9" fmla="*/ 75 h 131"/>
                <a:gd name="T10" fmla="*/ 4 w 105"/>
                <a:gd name="T11" fmla="*/ 69 h 131"/>
                <a:gd name="T12" fmla="*/ 0 w 105"/>
                <a:gd name="T13" fmla="*/ 50 h 131"/>
                <a:gd name="T14" fmla="*/ 7 w 105"/>
                <a:gd name="T15" fmla="*/ 47 h 131"/>
                <a:gd name="T16" fmla="*/ 10 w 105"/>
                <a:gd name="T17" fmla="*/ 34 h 131"/>
                <a:gd name="T18" fmla="*/ 17 w 105"/>
                <a:gd name="T19" fmla="*/ 21 h 131"/>
                <a:gd name="T20" fmla="*/ 16 w 105"/>
                <a:gd name="T21" fmla="*/ 12 h 131"/>
                <a:gd name="T22" fmla="*/ 26 w 105"/>
                <a:gd name="T23" fmla="*/ 8 h 131"/>
                <a:gd name="T24" fmla="*/ 39 w 105"/>
                <a:gd name="T25" fmla="*/ 0 h 131"/>
                <a:gd name="T26" fmla="*/ 57 w 105"/>
                <a:gd name="T27" fmla="*/ 12 h 131"/>
                <a:gd name="T28" fmla="*/ 60 w 105"/>
                <a:gd name="T29" fmla="*/ 11 h 131"/>
                <a:gd name="T30" fmla="*/ 65 w 105"/>
                <a:gd name="T31" fmla="*/ 20 h 131"/>
                <a:gd name="T32" fmla="*/ 80 w 105"/>
                <a:gd name="T33" fmla="*/ 23 h 131"/>
                <a:gd name="T34" fmla="*/ 86 w 105"/>
                <a:gd name="T35" fmla="*/ 20 h 131"/>
                <a:gd name="T36" fmla="*/ 95 w 105"/>
                <a:gd name="T37" fmla="*/ 27 h 131"/>
                <a:gd name="T38" fmla="*/ 102 w 105"/>
                <a:gd name="T39" fmla="*/ 31 h 131"/>
                <a:gd name="T40" fmla="*/ 105 w 105"/>
                <a:gd name="T41" fmla="*/ 47 h 131"/>
                <a:gd name="T42" fmla="*/ 99 w 105"/>
                <a:gd name="T43" fmla="*/ 61 h 131"/>
                <a:gd name="T44" fmla="*/ 80 w 105"/>
                <a:gd name="T45" fmla="*/ 83 h 131"/>
                <a:gd name="T46" fmla="*/ 58 w 105"/>
                <a:gd name="T47" fmla="*/ 91 h 131"/>
                <a:gd name="T48" fmla="*/ 47 w 105"/>
                <a:gd name="T49" fmla="*/ 109 h 131"/>
                <a:gd name="T50" fmla="*/ 44 w 105"/>
                <a:gd name="T51" fmla="*/ 123 h 131"/>
                <a:gd name="T52" fmla="*/ 34 w 105"/>
                <a:gd name="T53" fmla="*/ 131 h 131"/>
                <a:gd name="T54" fmla="*/ 26 w 105"/>
                <a:gd name="T55" fmla="*/ 121 h 131"/>
                <a:gd name="T56" fmla="*/ 18 w 105"/>
                <a:gd name="T57" fmla="*/ 119 h 131"/>
                <a:gd name="T58" fmla="*/ 10 w 105"/>
                <a:gd name="T59" fmla="*/ 120 h 131"/>
                <a:gd name="T60" fmla="*/ 10 w 105"/>
                <a:gd name="T61" fmla="*/ 113 h 131"/>
                <a:gd name="T62" fmla="*/ 15 w 105"/>
                <a:gd name="T63" fmla="*/ 108 h 131"/>
                <a:gd name="T64" fmla="*/ 13 w 105"/>
                <a:gd name="T65" fmla="*/ 99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05" h="131">
                  <a:moveTo>
                    <a:pt x="13" y="99"/>
                  </a:moveTo>
                  <a:lnTo>
                    <a:pt x="22" y="84"/>
                  </a:lnTo>
                  <a:lnTo>
                    <a:pt x="18" y="75"/>
                  </a:lnTo>
                  <a:lnTo>
                    <a:pt x="11" y="84"/>
                  </a:lnTo>
                  <a:lnTo>
                    <a:pt x="0" y="75"/>
                  </a:lnTo>
                  <a:lnTo>
                    <a:pt x="4" y="69"/>
                  </a:lnTo>
                  <a:lnTo>
                    <a:pt x="0" y="50"/>
                  </a:lnTo>
                  <a:lnTo>
                    <a:pt x="7" y="47"/>
                  </a:lnTo>
                  <a:lnTo>
                    <a:pt x="10" y="34"/>
                  </a:lnTo>
                  <a:lnTo>
                    <a:pt x="17" y="21"/>
                  </a:lnTo>
                  <a:lnTo>
                    <a:pt x="16" y="12"/>
                  </a:lnTo>
                  <a:lnTo>
                    <a:pt x="26" y="8"/>
                  </a:lnTo>
                  <a:lnTo>
                    <a:pt x="39" y="0"/>
                  </a:lnTo>
                  <a:lnTo>
                    <a:pt x="57" y="12"/>
                  </a:lnTo>
                  <a:lnTo>
                    <a:pt x="60" y="11"/>
                  </a:lnTo>
                  <a:lnTo>
                    <a:pt x="65" y="20"/>
                  </a:lnTo>
                  <a:lnTo>
                    <a:pt x="80" y="23"/>
                  </a:lnTo>
                  <a:lnTo>
                    <a:pt x="86" y="20"/>
                  </a:lnTo>
                  <a:lnTo>
                    <a:pt x="95" y="27"/>
                  </a:lnTo>
                  <a:lnTo>
                    <a:pt x="102" y="31"/>
                  </a:lnTo>
                  <a:lnTo>
                    <a:pt x="105" y="47"/>
                  </a:lnTo>
                  <a:lnTo>
                    <a:pt x="99" y="61"/>
                  </a:lnTo>
                  <a:lnTo>
                    <a:pt x="80" y="83"/>
                  </a:lnTo>
                  <a:lnTo>
                    <a:pt x="58" y="91"/>
                  </a:lnTo>
                  <a:lnTo>
                    <a:pt x="47" y="109"/>
                  </a:lnTo>
                  <a:lnTo>
                    <a:pt x="44" y="123"/>
                  </a:lnTo>
                  <a:lnTo>
                    <a:pt x="34" y="131"/>
                  </a:lnTo>
                  <a:lnTo>
                    <a:pt x="26" y="121"/>
                  </a:lnTo>
                  <a:lnTo>
                    <a:pt x="18" y="119"/>
                  </a:lnTo>
                  <a:lnTo>
                    <a:pt x="10" y="120"/>
                  </a:lnTo>
                  <a:lnTo>
                    <a:pt x="10" y="113"/>
                  </a:lnTo>
                  <a:lnTo>
                    <a:pt x="15" y="108"/>
                  </a:lnTo>
                  <a:lnTo>
                    <a:pt x="13" y="9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65" name="Freeform 64"/>
            <p:cNvSpPr>
              <a:spLocks/>
            </p:cNvSpPr>
            <p:nvPr/>
          </p:nvSpPr>
          <p:spPr bwMode="auto">
            <a:xfrm>
              <a:off x="3333621" y="5889145"/>
              <a:ext cx="87618" cy="37278"/>
            </a:xfrm>
            <a:custGeom>
              <a:avLst/>
              <a:gdLst>
                <a:gd name="T0" fmla="*/ 0 w 53"/>
                <a:gd name="T1" fmla="*/ 15 h 24"/>
                <a:gd name="T2" fmla="*/ 15 w 53"/>
                <a:gd name="T3" fmla="*/ 3 h 24"/>
                <a:gd name="T4" fmla="*/ 30 w 53"/>
                <a:gd name="T5" fmla="*/ 8 h 24"/>
                <a:gd name="T6" fmla="*/ 37 w 53"/>
                <a:gd name="T7" fmla="*/ 0 h 24"/>
                <a:gd name="T8" fmla="*/ 53 w 53"/>
                <a:gd name="T9" fmla="*/ 9 h 24"/>
                <a:gd name="T10" fmla="*/ 50 w 53"/>
                <a:gd name="T11" fmla="*/ 16 h 24"/>
                <a:gd name="T12" fmla="*/ 31 w 53"/>
                <a:gd name="T13" fmla="*/ 22 h 24"/>
                <a:gd name="T14" fmla="*/ 21 w 53"/>
                <a:gd name="T15" fmla="*/ 15 h 24"/>
                <a:gd name="T16" fmla="*/ 11 w 53"/>
                <a:gd name="T17" fmla="*/ 24 h 24"/>
                <a:gd name="T18" fmla="*/ 0 w 53"/>
                <a:gd name="T19" fmla="*/ 15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3" h="24">
                  <a:moveTo>
                    <a:pt x="0" y="15"/>
                  </a:moveTo>
                  <a:lnTo>
                    <a:pt x="15" y="3"/>
                  </a:lnTo>
                  <a:lnTo>
                    <a:pt x="30" y="8"/>
                  </a:lnTo>
                  <a:lnTo>
                    <a:pt x="37" y="0"/>
                  </a:lnTo>
                  <a:lnTo>
                    <a:pt x="53" y="9"/>
                  </a:lnTo>
                  <a:lnTo>
                    <a:pt x="50" y="16"/>
                  </a:lnTo>
                  <a:lnTo>
                    <a:pt x="31" y="22"/>
                  </a:lnTo>
                  <a:lnTo>
                    <a:pt x="21" y="15"/>
                  </a:lnTo>
                  <a:lnTo>
                    <a:pt x="11" y="24"/>
                  </a:lnTo>
                  <a:lnTo>
                    <a:pt x="0" y="1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66" name="Freeform 65"/>
            <p:cNvSpPr>
              <a:spLocks/>
            </p:cNvSpPr>
            <p:nvPr/>
          </p:nvSpPr>
          <p:spPr bwMode="auto">
            <a:xfrm>
              <a:off x="3272455" y="4062512"/>
              <a:ext cx="87618" cy="119601"/>
            </a:xfrm>
            <a:custGeom>
              <a:avLst/>
              <a:gdLst>
                <a:gd name="T0" fmla="*/ 36 w 53"/>
                <a:gd name="T1" fmla="*/ 67 h 77"/>
                <a:gd name="T2" fmla="*/ 29 w 53"/>
                <a:gd name="T3" fmla="*/ 75 h 77"/>
                <a:gd name="T4" fmla="*/ 20 w 53"/>
                <a:gd name="T5" fmla="*/ 77 h 77"/>
                <a:gd name="T6" fmla="*/ 18 w 53"/>
                <a:gd name="T7" fmla="*/ 71 h 77"/>
                <a:gd name="T8" fmla="*/ 13 w 53"/>
                <a:gd name="T9" fmla="*/ 70 h 77"/>
                <a:gd name="T10" fmla="*/ 8 w 53"/>
                <a:gd name="T11" fmla="*/ 76 h 77"/>
                <a:gd name="T12" fmla="*/ 0 w 53"/>
                <a:gd name="T13" fmla="*/ 71 h 77"/>
                <a:gd name="T14" fmla="*/ 4 w 53"/>
                <a:gd name="T15" fmla="*/ 62 h 77"/>
                <a:gd name="T16" fmla="*/ 6 w 53"/>
                <a:gd name="T17" fmla="*/ 53 h 77"/>
                <a:gd name="T18" fmla="*/ 10 w 53"/>
                <a:gd name="T19" fmla="*/ 44 h 77"/>
                <a:gd name="T20" fmla="*/ 2 w 53"/>
                <a:gd name="T21" fmla="*/ 32 h 77"/>
                <a:gd name="T22" fmla="*/ 1 w 53"/>
                <a:gd name="T23" fmla="*/ 18 h 77"/>
                <a:gd name="T24" fmla="*/ 11 w 53"/>
                <a:gd name="T25" fmla="*/ 0 h 77"/>
                <a:gd name="T26" fmla="*/ 17 w 53"/>
                <a:gd name="T27" fmla="*/ 2 h 77"/>
                <a:gd name="T28" fmla="*/ 31 w 53"/>
                <a:gd name="T29" fmla="*/ 7 h 77"/>
                <a:gd name="T30" fmla="*/ 50 w 53"/>
                <a:gd name="T31" fmla="*/ 25 h 77"/>
                <a:gd name="T32" fmla="*/ 53 w 53"/>
                <a:gd name="T33" fmla="*/ 33 h 77"/>
                <a:gd name="T34" fmla="*/ 42 w 53"/>
                <a:gd name="T35" fmla="*/ 52 h 77"/>
                <a:gd name="T36" fmla="*/ 36 w 53"/>
                <a:gd name="T37" fmla="*/ 6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3" h="77">
                  <a:moveTo>
                    <a:pt x="36" y="67"/>
                  </a:moveTo>
                  <a:lnTo>
                    <a:pt x="29" y="75"/>
                  </a:lnTo>
                  <a:lnTo>
                    <a:pt x="20" y="77"/>
                  </a:lnTo>
                  <a:lnTo>
                    <a:pt x="18" y="71"/>
                  </a:lnTo>
                  <a:lnTo>
                    <a:pt x="13" y="70"/>
                  </a:lnTo>
                  <a:lnTo>
                    <a:pt x="8" y="76"/>
                  </a:lnTo>
                  <a:lnTo>
                    <a:pt x="0" y="71"/>
                  </a:lnTo>
                  <a:lnTo>
                    <a:pt x="4" y="62"/>
                  </a:lnTo>
                  <a:lnTo>
                    <a:pt x="6" y="53"/>
                  </a:lnTo>
                  <a:lnTo>
                    <a:pt x="10" y="44"/>
                  </a:lnTo>
                  <a:lnTo>
                    <a:pt x="2" y="32"/>
                  </a:lnTo>
                  <a:lnTo>
                    <a:pt x="1" y="18"/>
                  </a:lnTo>
                  <a:lnTo>
                    <a:pt x="11" y="0"/>
                  </a:lnTo>
                  <a:lnTo>
                    <a:pt x="17" y="2"/>
                  </a:lnTo>
                  <a:lnTo>
                    <a:pt x="31" y="7"/>
                  </a:lnTo>
                  <a:lnTo>
                    <a:pt x="50" y="25"/>
                  </a:lnTo>
                  <a:lnTo>
                    <a:pt x="53" y="33"/>
                  </a:lnTo>
                  <a:lnTo>
                    <a:pt x="42" y="52"/>
                  </a:lnTo>
                  <a:lnTo>
                    <a:pt x="36" y="67"/>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80" name="Freeform 79"/>
            <p:cNvSpPr>
              <a:spLocks/>
            </p:cNvSpPr>
            <p:nvPr/>
          </p:nvSpPr>
          <p:spPr bwMode="auto">
            <a:xfrm>
              <a:off x="3498935" y="1735728"/>
              <a:ext cx="1201836" cy="596452"/>
            </a:xfrm>
            <a:custGeom>
              <a:avLst/>
              <a:gdLst>
                <a:gd name="T0" fmla="*/ 429 w 727"/>
                <a:gd name="T1" fmla="*/ 5 h 384"/>
                <a:gd name="T2" fmla="*/ 571 w 727"/>
                <a:gd name="T3" fmla="*/ 1 h 384"/>
                <a:gd name="T4" fmla="*/ 571 w 727"/>
                <a:gd name="T5" fmla="*/ 16 h 384"/>
                <a:gd name="T6" fmla="*/ 556 w 727"/>
                <a:gd name="T7" fmla="*/ 18 h 384"/>
                <a:gd name="T8" fmla="*/ 618 w 727"/>
                <a:gd name="T9" fmla="*/ 23 h 384"/>
                <a:gd name="T10" fmla="*/ 689 w 727"/>
                <a:gd name="T11" fmla="*/ 20 h 384"/>
                <a:gd name="T12" fmla="*/ 679 w 727"/>
                <a:gd name="T13" fmla="*/ 38 h 384"/>
                <a:gd name="T14" fmla="*/ 662 w 727"/>
                <a:gd name="T15" fmla="*/ 44 h 384"/>
                <a:gd name="T16" fmla="*/ 631 w 727"/>
                <a:gd name="T17" fmla="*/ 79 h 384"/>
                <a:gd name="T18" fmla="*/ 603 w 727"/>
                <a:gd name="T19" fmla="*/ 94 h 384"/>
                <a:gd name="T20" fmla="*/ 610 w 727"/>
                <a:gd name="T21" fmla="*/ 116 h 384"/>
                <a:gd name="T22" fmla="*/ 608 w 727"/>
                <a:gd name="T23" fmla="*/ 138 h 384"/>
                <a:gd name="T24" fmla="*/ 567 w 727"/>
                <a:gd name="T25" fmla="*/ 146 h 384"/>
                <a:gd name="T26" fmla="*/ 555 w 727"/>
                <a:gd name="T27" fmla="*/ 158 h 384"/>
                <a:gd name="T28" fmla="*/ 578 w 727"/>
                <a:gd name="T29" fmla="*/ 176 h 384"/>
                <a:gd name="T30" fmla="*/ 548 w 727"/>
                <a:gd name="T31" fmla="*/ 187 h 384"/>
                <a:gd name="T32" fmla="*/ 518 w 727"/>
                <a:gd name="T33" fmla="*/ 198 h 384"/>
                <a:gd name="T34" fmla="*/ 532 w 727"/>
                <a:gd name="T35" fmla="*/ 214 h 384"/>
                <a:gd name="T36" fmla="*/ 436 w 727"/>
                <a:gd name="T37" fmla="*/ 234 h 384"/>
                <a:gd name="T38" fmla="*/ 362 w 727"/>
                <a:gd name="T39" fmla="*/ 273 h 384"/>
                <a:gd name="T40" fmla="*/ 311 w 727"/>
                <a:gd name="T41" fmla="*/ 282 h 384"/>
                <a:gd name="T42" fmla="*/ 280 w 727"/>
                <a:gd name="T43" fmla="*/ 319 h 384"/>
                <a:gd name="T44" fmla="*/ 241 w 727"/>
                <a:gd name="T45" fmla="*/ 364 h 384"/>
                <a:gd name="T46" fmla="*/ 190 w 727"/>
                <a:gd name="T47" fmla="*/ 369 h 384"/>
                <a:gd name="T48" fmla="*/ 148 w 727"/>
                <a:gd name="T49" fmla="*/ 340 h 384"/>
                <a:gd name="T50" fmla="*/ 136 w 727"/>
                <a:gd name="T51" fmla="*/ 288 h 384"/>
                <a:gd name="T52" fmla="*/ 129 w 727"/>
                <a:gd name="T53" fmla="*/ 251 h 384"/>
                <a:gd name="T54" fmla="*/ 185 w 727"/>
                <a:gd name="T55" fmla="*/ 216 h 384"/>
                <a:gd name="T56" fmla="*/ 167 w 727"/>
                <a:gd name="T57" fmla="*/ 211 h 384"/>
                <a:gd name="T58" fmla="*/ 146 w 727"/>
                <a:gd name="T59" fmla="*/ 196 h 384"/>
                <a:gd name="T60" fmla="*/ 193 w 727"/>
                <a:gd name="T61" fmla="*/ 191 h 384"/>
                <a:gd name="T62" fmla="*/ 153 w 727"/>
                <a:gd name="T63" fmla="*/ 177 h 384"/>
                <a:gd name="T64" fmla="*/ 163 w 727"/>
                <a:gd name="T65" fmla="*/ 151 h 384"/>
                <a:gd name="T66" fmla="*/ 143 w 727"/>
                <a:gd name="T67" fmla="*/ 117 h 384"/>
                <a:gd name="T68" fmla="*/ 96 w 727"/>
                <a:gd name="T69" fmla="*/ 101 h 384"/>
                <a:gd name="T70" fmla="*/ 23 w 727"/>
                <a:gd name="T71" fmla="*/ 98 h 384"/>
                <a:gd name="T72" fmla="*/ 69 w 727"/>
                <a:gd name="T73" fmla="*/ 83 h 384"/>
                <a:gd name="T74" fmla="*/ 7 w 727"/>
                <a:gd name="T75" fmla="*/ 67 h 384"/>
                <a:gd name="T76" fmla="*/ 114 w 727"/>
                <a:gd name="T77" fmla="*/ 49 h 384"/>
                <a:gd name="T78" fmla="*/ 148 w 727"/>
                <a:gd name="T79" fmla="*/ 29 h 384"/>
                <a:gd name="T80" fmla="*/ 195 w 727"/>
                <a:gd name="T81" fmla="*/ 19 h 384"/>
                <a:gd name="T82" fmla="*/ 274 w 727"/>
                <a:gd name="T83" fmla="*/ 21 h 384"/>
                <a:gd name="T84" fmla="*/ 347 w 727"/>
                <a:gd name="T85" fmla="*/ 20 h 384"/>
                <a:gd name="T86" fmla="*/ 350 w 727"/>
                <a:gd name="T87" fmla="*/ 12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727" h="384">
                  <a:moveTo>
                    <a:pt x="350" y="12"/>
                  </a:moveTo>
                  <a:lnTo>
                    <a:pt x="392" y="5"/>
                  </a:lnTo>
                  <a:lnTo>
                    <a:pt x="429" y="5"/>
                  </a:lnTo>
                  <a:lnTo>
                    <a:pt x="446" y="1"/>
                  </a:lnTo>
                  <a:lnTo>
                    <a:pt x="485" y="0"/>
                  </a:lnTo>
                  <a:lnTo>
                    <a:pt x="571" y="1"/>
                  </a:lnTo>
                  <a:lnTo>
                    <a:pt x="636" y="10"/>
                  </a:lnTo>
                  <a:lnTo>
                    <a:pt x="614" y="15"/>
                  </a:lnTo>
                  <a:lnTo>
                    <a:pt x="571" y="16"/>
                  </a:lnTo>
                  <a:lnTo>
                    <a:pt x="511" y="17"/>
                  </a:lnTo>
                  <a:lnTo>
                    <a:pt x="516" y="19"/>
                  </a:lnTo>
                  <a:lnTo>
                    <a:pt x="556" y="18"/>
                  </a:lnTo>
                  <a:lnTo>
                    <a:pt x="588" y="22"/>
                  </a:lnTo>
                  <a:lnTo>
                    <a:pt x="610" y="18"/>
                  </a:lnTo>
                  <a:lnTo>
                    <a:pt x="618" y="23"/>
                  </a:lnTo>
                  <a:lnTo>
                    <a:pt x="604" y="30"/>
                  </a:lnTo>
                  <a:lnTo>
                    <a:pt x="634" y="26"/>
                  </a:lnTo>
                  <a:lnTo>
                    <a:pt x="689" y="20"/>
                  </a:lnTo>
                  <a:lnTo>
                    <a:pt x="722" y="23"/>
                  </a:lnTo>
                  <a:lnTo>
                    <a:pt x="727" y="28"/>
                  </a:lnTo>
                  <a:lnTo>
                    <a:pt x="679" y="38"/>
                  </a:lnTo>
                  <a:lnTo>
                    <a:pt x="672" y="41"/>
                  </a:lnTo>
                  <a:lnTo>
                    <a:pt x="636" y="43"/>
                  </a:lnTo>
                  <a:lnTo>
                    <a:pt x="662" y="44"/>
                  </a:lnTo>
                  <a:lnTo>
                    <a:pt x="646" y="54"/>
                  </a:lnTo>
                  <a:lnTo>
                    <a:pt x="634" y="63"/>
                  </a:lnTo>
                  <a:lnTo>
                    <a:pt x="631" y="79"/>
                  </a:lnTo>
                  <a:lnTo>
                    <a:pt x="643" y="88"/>
                  </a:lnTo>
                  <a:lnTo>
                    <a:pt x="624" y="89"/>
                  </a:lnTo>
                  <a:lnTo>
                    <a:pt x="603" y="94"/>
                  </a:lnTo>
                  <a:lnTo>
                    <a:pt x="624" y="102"/>
                  </a:lnTo>
                  <a:lnTo>
                    <a:pt x="624" y="115"/>
                  </a:lnTo>
                  <a:lnTo>
                    <a:pt x="610" y="116"/>
                  </a:lnTo>
                  <a:lnTo>
                    <a:pt x="623" y="130"/>
                  </a:lnTo>
                  <a:lnTo>
                    <a:pt x="595" y="131"/>
                  </a:lnTo>
                  <a:lnTo>
                    <a:pt x="608" y="138"/>
                  </a:lnTo>
                  <a:lnTo>
                    <a:pt x="603" y="143"/>
                  </a:lnTo>
                  <a:lnTo>
                    <a:pt x="585" y="146"/>
                  </a:lnTo>
                  <a:lnTo>
                    <a:pt x="567" y="146"/>
                  </a:lnTo>
                  <a:lnTo>
                    <a:pt x="580" y="157"/>
                  </a:lnTo>
                  <a:lnTo>
                    <a:pt x="579" y="164"/>
                  </a:lnTo>
                  <a:lnTo>
                    <a:pt x="555" y="158"/>
                  </a:lnTo>
                  <a:lnTo>
                    <a:pt x="548" y="162"/>
                  </a:lnTo>
                  <a:lnTo>
                    <a:pt x="564" y="166"/>
                  </a:lnTo>
                  <a:lnTo>
                    <a:pt x="578" y="176"/>
                  </a:lnTo>
                  <a:lnTo>
                    <a:pt x="580" y="190"/>
                  </a:lnTo>
                  <a:lnTo>
                    <a:pt x="556" y="193"/>
                  </a:lnTo>
                  <a:lnTo>
                    <a:pt x="548" y="187"/>
                  </a:lnTo>
                  <a:lnTo>
                    <a:pt x="534" y="177"/>
                  </a:lnTo>
                  <a:lnTo>
                    <a:pt x="536" y="189"/>
                  </a:lnTo>
                  <a:lnTo>
                    <a:pt x="518" y="198"/>
                  </a:lnTo>
                  <a:lnTo>
                    <a:pt x="553" y="198"/>
                  </a:lnTo>
                  <a:lnTo>
                    <a:pt x="571" y="199"/>
                  </a:lnTo>
                  <a:lnTo>
                    <a:pt x="532" y="214"/>
                  </a:lnTo>
                  <a:lnTo>
                    <a:pt x="492" y="228"/>
                  </a:lnTo>
                  <a:lnTo>
                    <a:pt x="451" y="234"/>
                  </a:lnTo>
                  <a:lnTo>
                    <a:pt x="436" y="234"/>
                  </a:lnTo>
                  <a:lnTo>
                    <a:pt x="420" y="241"/>
                  </a:lnTo>
                  <a:lnTo>
                    <a:pt x="396" y="260"/>
                  </a:lnTo>
                  <a:lnTo>
                    <a:pt x="362" y="273"/>
                  </a:lnTo>
                  <a:lnTo>
                    <a:pt x="353" y="274"/>
                  </a:lnTo>
                  <a:lnTo>
                    <a:pt x="333" y="278"/>
                  </a:lnTo>
                  <a:lnTo>
                    <a:pt x="311" y="282"/>
                  </a:lnTo>
                  <a:lnTo>
                    <a:pt x="295" y="294"/>
                  </a:lnTo>
                  <a:lnTo>
                    <a:pt x="291" y="307"/>
                  </a:lnTo>
                  <a:lnTo>
                    <a:pt x="280" y="319"/>
                  </a:lnTo>
                  <a:lnTo>
                    <a:pt x="251" y="334"/>
                  </a:lnTo>
                  <a:lnTo>
                    <a:pt x="252" y="349"/>
                  </a:lnTo>
                  <a:lnTo>
                    <a:pt x="241" y="364"/>
                  </a:lnTo>
                  <a:lnTo>
                    <a:pt x="227" y="383"/>
                  </a:lnTo>
                  <a:lnTo>
                    <a:pt x="206" y="384"/>
                  </a:lnTo>
                  <a:lnTo>
                    <a:pt x="190" y="369"/>
                  </a:lnTo>
                  <a:lnTo>
                    <a:pt x="161" y="369"/>
                  </a:lnTo>
                  <a:lnTo>
                    <a:pt x="150" y="358"/>
                  </a:lnTo>
                  <a:lnTo>
                    <a:pt x="148" y="340"/>
                  </a:lnTo>
                  <a:lnTo>
                    <a:pt x="133" y="316"/>
                  </a:lnTo>
                  <a:lnTo>
                    <a:pt x="130" y="304"/>
                  </a:lnTo>
                  <a:lnTo>
                    <a:pt x="136" y="288"/>
                  </a:lnTo>
                  <a:lnTo>
                    <a:pt x="124" y="271"/>
                  </a:lnTo>
                  <a:lnTo>
                    <a:pt x="135" y="257"/>
                  </a:lnTo>
                  <a:lnTo>
                    <a:pt x="129" y="251"/>
                  </a:lnTo>
                  <a:lnTo>
                    <a:pt x="153" y="230"/>
                  </a:lnTo>
                  <a:lnTo>
                    <a:pt x="176" y="223"/>
                  </a:lnTo>
                  <a:lnTo>
                    <a:pt x="185" y="216"/>
                  </a:lnTo>
                  <a:lnTo>
                    <a:pt x="194" y="203"/>
                  </a:lnTo>
                  <a:lnTo>
                    <a:pt x="176" y="209"/>
                  </a:lnTo>
                  <a:lnTo>
                    <a:pt x="167" y="211"/>
                  </a:lnTo>
                  <a:lnTo>
                    <a:pt x="154" y="214"/>
                  </a:lnTo>
                  <a:lnTo>
                    <a:pt x="141" y="208"/>
                  </a:lnTo>
                  <a:lnTo>
                    <a:pt x="146" y="196"/>
                  </a:lnTo>
                  <a:lnTo>
                    <a:pt x="156" y="187"/>
                  </a:lnTo>
                  <a:lnTo>
                    <a:pt x="168" y="187"/>
                  </a:lnTo>
                  <a:lnTo>
                    <a:pt x="193" y="191"/>
                  </a:lnTo>
                  <a:lnTo>
                    <a:pt x="176" y="181"/>
                  </a:lnTo>
                  <a:lnTo>
                    <a:pt x="167" y="175"/>
                  </a:lnTo>
                  <a:lnTo>
                    <a:pt x="153" y="177"/>
                  </a:lnTo>
                  <a:lnTo>
                    <a:pt x="145" y="173"/>
                  </a:lnTo>
                  <a:lnTo>
                    <a:pt x="168" y="158"/>
                  </a:lnTo>
                  <a:lnTo>
                    <a:pt x="163" y="151"/>
                  </a:lnTo>
                  <a:lnTo>
                    <a:pt x="160" y="140"/>
                  </a:lnTo>
                  <a:lnTo>
                    <a:pt x="155" y="123"/>
                  </a:lnTo>
                  <a:lnTo>
                    <a:pt x="143" y="117"/>
                  </a:lnTo>
                  <a:lnTo>
                    <a:pt x="148" y="111"/>
                  </a:lnTo>
                  <a:lnTo>
                    <a:pt x="121" y="102"/>
                  </a:lnTo>
                  <a:lnTo>
                    <a:pt x="96" y="101"/>
                  </a:lnTo>
                  <a:lnTo>
                    <a:pt x="63" y="101"/>
                  </a:lnTo>
                  <a:lnTo>
                    <a:pt x="33" y="102"/>
                  </a:lnTo>
                  <a:lnTo>
                    <a:pt x="23" y="98"/>
                  </a:lnTo>
                  <a:lnTo>
                    <a:pt x="10" y="88"/>
                  </a:lnTo>
                  <a:lnTo>
                    <a:pt x="45" y="83"/>
                  </a:lnTo>
                  <a:lnTo>
                    <a:pt x="69" y="83"/>
                  </a:lnTo>
                  <a:lnTo>
                    <a:pt x="21" y="79"/>
                  </a:lnTo>
                  <a:lnTo>
                    <a:pt x="0" y="73"/>
                  </a:lnTo>
                  <a:lnTo>
                    <a:pt x="7" y="67"/>
                  </a:lnTo>
                  <a:lnTo>
                    <a:pt x="57" y="60"/>
                  </a:lnTo>
                  <a:lnTo>
                    <a:pt x="105" y="54"/>
                  </a:lnTo>
                  <a:lnTo>
                    <a:pt x="114" y="49"/>
                  </a:lnTo>
                  <a:lnTo>
                    <a:pt x="87" y="44"/>
                  </a:lnTo>
                  <a:lnTo>
                    <a:pt x="101" y="38"/>
                  </a:lnTo>
                  <a:lnTo>
                    <a:pt x="148" y="29"/>
                  </a:lnTo>
                  <a:lnTo>
                    <a:pt x="166" y="28"/>
                  </a:lnTo>
                  <a:lnTo>
                    <a:pt x="166" y="22"/>
                  </a:lnTo>
                  <a:lnTo>
                    <a:pt x="195" y="19"/>
                  </a:lnTo>
                  <a:lnTo>
                    <a:pt x="231" y="17"/>
                  </a:lnTo>
                  <a:lnTo>
                    <a:pt x="265" y="17"/>
                  </a:lnTo>
                  <a:lnTo>
                    <a:pt x="274" y="21"/>
                  </a:lnTo>
                  <a:lnTo>
                    <a:pt x="309" y="14"/>
                  </a:lnTo>
                  <a:lnTo>
                    <a:pt x="332" y="19"/>
                  </a:lnTo>
                  <a:lnTo>
                    <a:pt x="347" y="20"/>
                  </a:lnTo>
                  <a:lnTo>
                    <a:pt x="367" y="24"/>
                  </a:lnTo>
                  <a:lnTo>
                    <a:pt x="345" y="17"/>
                  </a:lnTo>
                  <a:lnTo>
                    <a:pt x="350" y="12"/>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81" name="Freeform 80"/>
            <p:cNvSpPr>
              <a:spLocks/>
            </p:cNvSpPr>
            <p:nvPr/>
          </p:nvSpPr>
          <p:spPr bwMode="auto">
            <a:xfrm>
              <a:off x="2151622" y="3672642"/>
              <a:ext cx="123987" cy="132027"/>
            </a:xfrm>
            <a:custGeom>
              <a:avLst/>
              <a:gdLst>
                <a:gd name="T0" fmla="*/ 37 w 75"/>
                <a:gd name="T1" fmla="*/ 85 h 85"/>
                <a:gd name="T2" fmla="*/ 28 w 75"/>
                <a:gd name="T3" fmla="*/ 81 h 85"/>
                <a:gd name="T4" fmla="*/ 17 w 75"/>
                <a:gd name="T5" fmla="*/ 81 h 85"/>
                <a:gd name="T6" fmla="*/ 9 w 75"/>
                <a:gd name="T7" fmla="*/ 77 h 85"/>
                <a:gd name="T8" fmla="*/ 0 w 75"/>
                <a:gd name="T9" fmla="*/ 68 h 85"/>
                <a:gd name="T10" fmla="*/ 1 w 75"/>
                <a:gd name="T11" fmla="*/ 62 h 85"/>
                <a:gd name="T12" fmla="*/ 4 w 75"/>
                <a:gd name="T13" fmla="*/ 58 h 85"/>
                <a:gd name="T14" fmla="*/ 2 w 75"/>
                <a:gd name="T15" fmla="*/ 54 h 85"/>
                <a:gd name="T16" fmla="*/ 12 w 75"/>
                <a:gd name="T17" fmla="*/ 37 h 85"/>
                <a:gd name="T18" fmla="*/ 36 w 75"/>
                <a:gd name="T19" fmla="*/ 37 h 85"/>
                <a:gd name="T20" fmla="*/ 37 w 75"/>
                <a:gd name="T21" fmla="*/ 29 h 85"/>
                <a:gd name="T22" fmla="*/ 34 w 75"/>
                <a:gd name="T23" fmla="*/ 28 h 85"/>
                <a:gd name="T24" fmla="*/ 33 w 75"/>
                <a:gd name="T25" fmla="*/ 24 h 85"/>
                <a:gd name="T26" fmla="*/ 27 w 75"/>
                <a:gd name="T27" fmla="*/ 19 h 85"/>
                <a:gd name="T28" fmla="*/ 21 w 75"/>
                <a:gd name="T29" fmla="*/ 12 h 85"/>
                <a:gd name="T30" fmla="*/ 29 w 75"/>
                <a:gd name="T31" fmla="*/ 12 h 85"/>
                <a:gd name="T32" fmla="*/ 30 w 75"/>
                <a:gd name="T33" fmla="*/ 0 h 85"/>
                <a:gd name="T34" fmla="*/ 47 w 75"/>
                <a:gd name="T35" fmla="*/ 0 h 85"/>
                <a:gd name="T36" fmla="*/ 64 w 75"/>
                <a:gd name="T37" fmla="*/ 0 h 85"/>
                <a:gd name="T38" fmla="*/ 62 w 75"/>
                <a:gd name="T39" fmla="*/ 17 h 85"/>
                <a:gd name="T40" fmla="*/ 58 w 75"/>
                <a:gd name="T41" fmla="*/ 40 h 85"/>
                <a:gd name="T42" fmla="*/ 63 w 75"/>
                <a:gd name="T43" fmla="*/ 40 h 85"/>
                <a:gd name="T44" fmla="*/ 69 w 75"/>
                <a:gd name="T45" fmla="*/ 44 h 85"/>
                <a:gd name="T46" fmla="*/ 71 w 75"/>
                <a:gd name="T47" fmla="*/ 41 h 85"/>
                <a:gd name="T48" fmla="*/ 75 w 75"/>
                <a:gd name="T49" fmla="*/ 44 h 85"/>
                <a:gd name="T50" fmla="*/ 66 w 75"/>
                <a:gd name="T51" fmla="*/ 52 h 85"/>
                <a:gd name="T52" fmla="*/ 57 w 75"/>
                <a:gd name="T53" fmla="*/ 58 h 85"/>
                <a:gd name="T54" fmla="*/ 55 w 75"/>
                <a:gd name="T55" fmla="*/ 61 h 85"/>
                <a:gd name="T56" fmla="*/ 56 w 75"/>
                <a:gd name="T57" fmla="*/ 66 h 85"/>
                <a:gd name="T58" fmla="*/ 52 w 75"/>
                <a:gd name="T59" fmla="*/ 71 h 85"/>
                <a:gd name="T60" fmla="*/ 48 w 75"/>
                <a:gd name="T61" fmla="*/ 72 h 85"/>
                <a:gd name="T62" fmla="*/ 49 w 75"/>
                <a:gd name="T63" fmla="*/ 74 h 85"/>
                <a:gd name="T64" fmla="*/ 45 w 75"/>
                <a:gd name="T65" fmla="*/ 77 h 85"/>
                <a:gd name="T66" fmla="*/ 38 w 75"/>
                <a:gd name="T67" fmla="*/ 82 h 85"/>
                <a:gd name="T68" fmla="*/ 37 w 75"/>
                <a:gd name="T69" fmla="*/ 85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75" h="85">
                  <a:moveTo>
                    <a:pt x="37" y="85"/>
                  </a:moveTo>
                  <a:lnTo>
                    <a:pt x="28" y="81"/>
                  </a:lnTo>
                  <a:lnTo>
                    <a:pt x="17" y="81"/>
                  </a:lnTo>
                  <a:lnTo>
                    <a:pt x="9" y="77"/>
                  </a:lnTo>
                  <a:lnTo>
                    <a:pt x="0" y="68"/>
                  </a:lnTo>
                  <a:lnTo>
                    <a:pt x="1" y="62"/>
                  </a:lnTo>
                  <a:lnTo>
                    <a:pt x="4" y="58"/>
                  </a:lnTo>
                  <a:lnTo>
                    <a:pt x="2" y="54"/>
                  </a:lnTo>
                  <a:lnTo>
                    <a:pt x="12" y="37"/>
                  </a:lnTo>
                  <a:lnTo>
                    <a:pt x="36" y="37"/>
                  </a:lnTo>
                  <a:lnTo>
                    <a:pt x="37" y="29"/>
                  </a:lnTo>
                  <a:lnTo>
                    <a:pt x="34" y="28"/>
                  </a:lnTo>
                  <a:lnTo>
                    <a:pt x="33" y="24"/>
                  </a:lnTo>
                  <a:lnTo>
                    <a:pt x="27" y="19"/>
                  </a:lnTo>
                  <a:lnTo>
                    <a:pt x="21" y="12"/>
                  </a:lnTo>
                  <a:lnTo>
                    <a:pt x="29" y="12"/>
                  </a:lnTo>
                  <a:lnTo>
                    <a:pt x="30" y="0"/>
                  </a:lnTo>
                  <a:lnTo>
                    <a:pt x="47" y="0"/>
                  </a:lnTo>
                  <a:lnTo>
                    <a:pt x="64" y="0"/>
                  </a:lnTo>
                  <a:lnTo>
                    <a:pt x="62" y="17"/>
                  </a:lnTo>
                  <a:lnTo>
                    <a:pt x="58" y="40"/>
                  </a:lnTo>
                  <a:lnTo>
                    <a:pt x="63" y="40"/>
                  </a:lnTo>
                  <a:lnTo>
                    <a:pt x="69" y="44"/>
                  </a:lnTo>
                  <a:lnTo>
                    <a:pt x="71" y="41"/>
                  </a:lnTo>
                  <a:lnTo>
                    <a:pt x="75" y="44"/>
                  </a:lnTo>
                  <a:lnTo>
                    <a:pt x="66" y="52"/>
                  </a:lnTo>
                  <a:lnTo>
                    <a:pt x="57" y="58"/>
                  </a:lnTo>
                  <a:lnTo>
                    <a:pt x="55" y="61"/>
                  </a:lnTo>
                  <a:lnTo>
                    <a:pt x="56" y="66"/>
                  </a:lnTo>
                  <a:lnTo>
                    <a:pt x="52" y="71"/>
                  </a:lnTo>
                  <a:lnTo>
                    <a:pt x="48" y="72"/>
                  </a:lnTo>
                  <a:lnTo>
                    <a:pt x="49" y="74"/>
                  </a:lnTo>
                  <a:lnTo>
                    <a:pt x="45" y="77"/>
                  </a:lnTo>
                  <a:lnTo>
                    <a:pt x="38" y="82"/>
                  </a:lnTo>
                  <a:lnTo>
                    <a:pt x="37" y="8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82" name="Freeform 81"/>
            <p:cNvSpPr>
              <a:spLocks/>
            </p:cNvSpPr>
            <p:nvPr/>
          </p:nvSpPr>
          <p:spPr bwMode="auto">
            <a:xfrm>
              <a:off x="3065811" y="3978636"/>
              <a:ext cx="145477" cy="228329"/>
            </a:xfrm>
            <a:custGeom>
              <a:avLst/>
              <a:gdLst>
                <a:gd name="T0" fmla="*/ 32 w 88"/>
                <a:gd name="T1" fmla="*/ 0 h 147"/>
                <a:gd name="T2" fmla="*/ 43 w 88"/>
                <a:gd name="T3" fmla="*/ 7 h 147"/>
                <a:gd name="T4" fmla="*/ 54 w 88"/>
                <a:gd name="T5" fmla="*/ 21 h 147"/>
                <a:gd name="T6" fmla="*/ 54 w 88"/>
                <a:gd name="T7" fmla="*/ 32 h 147"/>
                <a:gd name="T8" fmla="*/ 61 w 88"/>
                <a:gd name="T9" fmla="*/ 32 h 147"/>
                <a:gd name="T10" fmla="*/ 71 w 88"/>
                <a:gd name="T11" fmla="*/ 42 h 147"/>
                <a:gd name="T12" fmla="*/ 78 w 88"/>
                <a:gd name="T13" fmla="*/ 49 h 147"/>
                <a:gd name="T14" fmla="*/ 74 w 88"/>
                <a:gd name="T15" fmla="*/ 68 h 147"/>
                <a:gd name="T16" fmla="*/ 63 w 88"/>
                <a:gd name="T17" fmla="*/ 73 h 147"/>
                <a:gd name="T18" fmla="*/ 64 w 88"/>
                <a:gd name="T19" fmla="*/ 78 h 147"/>
                <a:gd name="T20" fmla="*/ 61 w 88"/>
                <a:gd name="T21" fmla="*/ 89 h 147"/>
                <a:gd name="T22" fmla="*/ 68 w 88"/>
                <a:gd name="T23" fmla="*/ 104 h 147"/>
                <a:gd name="T24" fmla="*/ 74 w 88"/>
                <a:gd name="T25" fmla="*/ 104 h 147"/>
                <a:gd name="T26" fmla="*/ 77 w 88"/>
                <a:gd name="T27" fmla="*/ 116 h 147"/>
                <a:gd name="T28" fmla="*/ 88 w 88"/>
                <a:gd name="T29" fmla="*/ 134 h 147"/>
                <a:gd name="T30" fmla="*/ 83 w 88"/>
                <a:gd name="T31" fmla="*/ 135 h 147"/>
                <a:gd name="T32" fmla="*/ 73 w 88"/>
                <a:gd name="T33" fmla="*/ 133 h 147"/>
                <a:gd name="T34" fmla="*/ 67 w 88"/>
                <a:gd name="T35" fmla="*/ 138 h 147"/>
                <a:gd name="T36" fmla="*/ 59 w 88"/>
                <a:gd name="T37" fmla="*/ 142 h 147"/>
                <a:gd name="T38" fmla="*/ 53 w 88"/>
                <a:gd name="T39" fmla="*/ 143 h 147"/>
                <a:gd name="T40" fmla="*/ 51 w 88"/>
                <a:gd name="T41" fmla="*/ 147 h 147"/>
                <a:gd name="T42" fmla="*/ 42 w 88"/>
                <a:gd name="T43" fmla="*/ 146 h 147"/>
                <a:gd name="T44" fmla="*/ 31 w 88"/>
                <a:gd name="T45" fmla="*/ 136 h 147"/>
                <a:gd name="T46" fmla="*/ 29 w 88"/>
                <a:gd name="T47" fmla="*/ 127 h 147"/>
                <a:gd name="T48" fmla="*/ 25 w 88"/>
                <a:gd name="T49" fmla="*/ 116 h 147"/>
                <a:gd name="T50" fmla="*/ 28 w 88"/>
                <a:gd name="T51" fmla="*/ 98 h 147"/>
                <a:gd name="T52" fmla="*/ 33 w 88"/>
                <a:gd name="T53" fmla="*/ 91 h 147"/>
                <a:gd name="T54" fmla="*/ 29 w 88"/>
                <a:gd name="T55" fmla="*/ 82 h 147"/>
                <a:gd name="T56" fmla="*/ 23 w 88"/>
                <a:gd name="T57" fmla="*/ 78 h 147"/>
                <a:gd name="T58" fmla="*/ 25 w 88"/>
                <a:gd name="T59" fmla="*/ 69 h 147"/>
                <a:gd name="T60" fmla="*/ 21 w 88"/>
                <a:gd name="T61" fmla="*/ 64 h 147"/>
                <a:gd name="T62" fmla="*/ 12 w 88"/>
                <a:gd name="T63" fmla="*/ 65 h 147"/>
                <a:gd name="T64" fmla="*/ 0 w 88"/>
                <a:gd name="T65" fmla="*/ 50 h 147"/>
                <a:gd name="T66" fmla="*/ 5 w 88"/>
                <a:gd name="T67" fmla="*/ 44 h 147"/>
                <a:gd name="T68" fmla="*/ 5 w 88"/>
                <a:gd name="T69" fmla="*/ 34 h 147"/>
                <a:gd name="T70" fmla="*/ 16 w 88"/>
                <a:gd name="T71" fmla="*/ 31 h 147"/>
                <a:gd name="T72" fmla="*/ 21 w 88"/>
                <a:gd name="T73" fmla="*/ 27 h 147"/>
                <a:gd name="T74" fmla="*/ 15 w 88"/>
                <a:gd name="T75" fmla="*/ 19 h 147"/>
                <a:gd name="T76" fmla="*/ 17 w 88"/>
                <a:gd name="T77" fmla="*/ 12 h 147"/>
                <a:gd name="T78" fmla="*/ 32 w 88"/>
                <a:gd name="T79" fmla="*/ 0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88" h="147">
                  <a:moveTo>
                    <a:pt x="32" y="0"/>
                  </a:moveTo>
                  <a:lnTo>
                    <a:pt x="43" y="7"/>
                  </a:lnTo>
                  <a:lnTo>
                    <a:pt x="54" y="21"/>
                  </a:lnTo>
                  <a:lnTo>
                    <a:pt x="54" y="32"/>
                  </a:lnTo>
                  <a:lnTo>
                    <a:pt x="61" y="32"/>
                  </a:lnTo>
                  <a:lnTo>
                    <a:pt x="71" y="42"/>
                  </a:lnTo>
                  <a:lnTo>
                    <a:pt x="78" y="49"/>
                  </a:lnTo>
                  <a:lnTo>
                    <a:pt x="74" y="68"/>
                  </a:lnTo>
                  <a:lnTo>
                    <a:pt x="63" y="73"/>
                  </a:lnTo>
                  <a:lnTo>
                    <a:pt x="64" y="78"/>
                  </a:lnTo>
                  <a:lnTo>
                    <a:pt x="61" y="89"/>
                  </a:lnTo>
                  <a:lnTo>
                    <a:pt x="68" y="104"/>
                  </a:lnTo>
                  <a:lnTo>
                    <a:pt x="74" y="104"/>
                  </a:lnTo>
                  <a:lnTo>
                    <a:pt x="77" y="116"/>
                  </a:lnTo>
                  <a:lnTo>
                    <a:pt x="88" y="134"/>
                  </a:lnTo>
                  <a:lnTo>
                    <a:pt x="83" y="135"/>
                  </a:lnTo>
                  <a:lnTo>
                    <a:pt x="73" y="133"/>
                  </a:lnTo>
                  <a:lnTo>
                    <a:pt x="67" y="138"/>
                  </a:lnTo>
                  <a:lnTo>
                    <a:pt x="59" y="142"/>
                  </a:lnTo>
                  <a:lnTo>
                    <a:pt x="53" y="143"/>
                  </a:lnTo>
                  <a:lnTo>
                    <a:pt x="51" y="147"/>
                  </a:lnTo>
                  <a:lnTo>
                    <a:pt x="42" y="146"/>
                  </a:lnTo>
                  <a:lnTo>
                    <a:pt x="31" y="136"/>
                  </a:lnTo>
                  <a:lnTo>
                    <a:pt x="29" y="127"/>
                  </a:lnTo>
                  <a:lnTo>
                    <a:pt x="25" y="116"/>
                  </a:lnTo>
                  <a:lnTo>
                    <a:pt x="28" y="98"/>
                  </a:lnTo>
                  <a:lnTo>
                    <a:pt x="33" y="91"/>
                  </a:lnTo>
                  <a:lnTo>
                    <a:pt x="29" y="82"/>
                  </a:lnTo>
                  <a:lnTo>
                    <a:pt x="23" y="78"/>
                  </a:lnTo>
                  <a:lnTo>
                    <a:pt x="25" y="69"/>
                  </a:lnTo>
                  <a:lnTo>
                    <a:pt x="21" y="64"/>
                  </a:lnTo>
                  <a:lnTo>
                    <a:pt x="12" y="65"/>
                  </a:lnTo>
                  <a:lnTo>
                    <a:pt x="0" y="50"/>
                  </a:lnTo>
                  <a:lnTo>
                    <a:pt x="5" y="44"/>
                  </a:lnTo>
                  <a:lnTo>
                    <a:pt x="5" y="34"/>
                  </a:lnTo>
                  <a:lnTo>
                    <a:pt x="16" y="31"/>
                  </a:lnTo>
                  <a:lnTo>
                    <a:pt x="21" y="27"/>
                  </a:lnTo>
                  <a:lnTo>
                    <a:pt x="15" y="19"/>
                  </a:lnTo>
                  <a:lnTo>
                    <a:pt x="17" y="12"/>
                  </a:lnTo>
                  <a:lnTo>
                    <a:pt x="32"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83" name="Freeform 82"/>
            <p:cNvSpPr>
              <a:spLocks/>
            </p:cNvSpPr>
            <p:nvPr/>
          </p:nvSpPr>
          <p:spPr bwMode="auto">
            <a:xfrm>
              <a:off x="2237586" y="3731666"/>
              <a:ext cx="188458" cy="97856"/>
            </a:xfrm>
            <a:custGeom>
              <a:avLst/>
              <a:gdLst>
                <a:gd name="T0" fmla="*/ 34 w 114"/>
                <a:gd name="T1" fmla="*/ 63 h 63"/>
                <a:gd name="T2" fmla="*/ 32 w 114"/>
                <a:gd name="T3" fmla="*/ 56 h 63"/>
                <a:gd name="T4" fmla="*/ 27 w 114"/>
                <a:gd name="T5" fmla="*/ 54 h 63"/>
                <a:gd name="T6" fmla="*/ 29 w 114"/>
                <a:gd name="T7" fmla="*/ 46 h 63"/>
                <a:gd name="T8" fmla="*/ 26 w 114"/>
                <a:gd name="T9" fmla="*/ 44 h 63"/>
                <a:gd name="T10" fmla="*/ 23 w 114"/>
                <a:gd name="T11" fmla="*/ 42 h 63"/>
                <a:gd name="T12" fmla="*/ 14 w 114"/>
                <a:gd name="T13" fmla="*/ 45 h 63"/>
                <a:gd name="T14" fmla="*/ 14 w 114"/>
                <a:gd name="T15" fmla="*/ 42 h 63"/>
                <a:gd name="T16" fmla="*/ 9 w 114"/>
                <a:gd name="T17" fmla="*/ 39 h 63"/>
                <a:gd name="T18" fmla="*/ 5 w 114"/>
                <a:gd name="T19" fmla="*/ 34 h 63"/>
                <a:gd name="T20" fmla="*/ 0 w 114"/>
                <a:gd name="T21" fmla="*/ 33 h 63"/>
                <a:gd name="T22" fmla="*/ 4 w 114"/>
                <a:gd name="T23" fmla="*/ 28 h 63"/>
                <a:gd name="T24" fmla="*/ 3 w 114"/>
                <a:gd name="T25" fmla="*/ 23 h 63"/>
                <a:gd name="T26" fmla="*/ 5 w 114"/>
                <a:gd name="T27" fmla="*/ 19 h 63"/>
                <a:gd name="T28" fmla="*/ 14 w 114"/>
                <a:gd name="T29" fmla="*/ 14 h 63"/>
                <a:gd name="T30" fmla="*/ 23 w 114"/>
                <a:gd name="T31" fmla="*/ 6 h 63"/>
                <a:gd name="T32" fmla="*/ 25 w 114"/>
                <a:gd name="T33" fmla="*/ 7 h 63"/>
                <a:gd name="T34" fmla="*/ 30 w 114"/>
                <a:gd name="T35" fmla="*/ 3 h 63"/>
                <a:gd name="T36" fmla="*/ 35 w 114"/>
                <a:gd name="T37" fmla="*/ 2 h 63"/>
                <a:gd name="T38" fmla="*/ 36 w 114"/>
                <a:gd name="T39" fmla="*/ 4 h 63"/>
                <a:gd name="T40" fmla="*/ 39 w 114"/>
                <a:gd name="T41" fmla="*/ 3 h 63"/>
                <a:gd name="T42" fmla="*/ 48 w 114"/>
                <a:gd name="T43" fmla="*/ 5 h 63"/>
                <a:gd name="T44" fmla="*/ 56 w 114"/>
                <a:gd name="T45" fmla="*/ 4 h 63"/>
                <a:gd name="T46" fmla="*/ 62 w 114"/>
                <a:gd name="T47" fmla="*/ 2 h 63"/>
                <a:gd name="T48" fmla="*/ 65 w 114"/>
                <a:gd name="T49" fmla="*/ 0 h 63"/>
                <a:gd name="T50" fmla="*/ 70 w 114"/>
                <a:gd name="T51" fmla="*/ 1 h 63"/>
                <a:gd name="T52" fmla="*/ 74 w 114"/>
                <a:gd name="T53" fmla="*/ 2 h 63"/>
                <a:gd name="T54" fmla="*/ 79 w 114"/>
                <a:gd name="T55" fmla="*/ 2 h 63"/>
                <a:gd name="T56" fmla="*/ 83 w 114"/>
                <a:gd name="T57" fmla="*/ 0 h 63"/>
                <a:gd name="T58" fmla="*/ 91 w 114"/>
                <a:gd name="T59" fmla="*/ 3 h 63"/>
                <a:gd name="T60" fmla="*/ 94 w 114"/>
                <a:gd name="T61" fmla="*/ 3 h 63"/>
                <a:gd name="T62" fmla="*/ 99 w 114"/>
                <a:gd name="T63" fmla="*/ 7 h 63"/>
                <a:gd name="T64" fmla="*/ 104 w 114"/>
                <a:gd name="T65" fmla="*/ 12 h 63"/>
                <a:gd name="T66" fmla="*/ 110 w 114"/>
                <a:gd name="T67" fmla="*/ 15 h 63"/>
                <a:gd name="T68" fmla="*/ 114 w 114"/>
                <a:gd name="T69" fmla="*/ 21 h 63"/>
                <a:gd name="T70" fmla="*/ 108 w 114"/>
                <a:gd name="T71" fmla="*/ 20 h 63"/>
                <a:gd name="T72" fmla="*/ 105 w 114"/>
                <a:gd name="T73" fmla="*/ 23 h 63"/>
                <a:gd name="T74" fmla="*/ 99 w 114"/>
                <a:gd name="T75" fmla="*/ 26 h 63"/>
                <a:gd name="T76" fmla="*/ 94 w 114"/>
                <a:gd name="T77" fmla="*/ 26 h 63"/>
                <a:gd name="T78" fmla="*/ 90 w 114"/>
                <a:gd name="T79" fmla="*/ 29 h 63"/>
                <a:gd name="T80" fmla="*/ 86 w 114"/>
                <a:gd name="T81" fmla="*/ 28 h 63"/>
                <a:gd name="T82" fmla="*/ 84 w 114"/>
                <a:gd name="T83" fmla="*/ 25 h 63"/>
                <a:gd name="T84" fmla="*/ 82 w 114"/>
                <a:gd name="T85" fmla="*/ 25 h 63"/>
                <a:gd name="T86" fmla="*/ 79 w 114"/>
                <a:gd name="T87" fmla="*/ 30 h 63"/>
                <a:gd name="T88" fmla="*/ 77 w 114"/>
                <a:gd name="T89" fmla="*/ 30 h 63"/>
                <a:gd name="T90" fmla="*/ 76 w 114"/>
                <a:gd name="T91" fmla="*/ 34 h 63"/>
                <a:gd name="T92" fmla="*/ 69 w 114"/>
                <a:gd name="T93" fmla="*/ 40 h 63"/>
                <a:gd name="T94" fmla="*/ 66 w 114"/>
                <a:gd name="T95" fmla="*/ 42 h 63"/>
                <a:gd name="T96" fmla="*/ 64 w 114"/>
                <a:gd name="T97" fmla="*/ 45 h 63"/>
                <a:gd name="T98" fmla="*/ 59 w 114"/>
                <a:gd name="T99" fmla="*/ 41 h 63"/>
                <a:gd name="T100" fmla="*/ 54 w 114"/>
                <a:gd name="T101" fmla="*/ 46 h 63"/>
                <a:gd name="T102" fmla="*/ 51 w 114"/>
                <a:gd name="T103" fmla="*/ 46 h 63"/>
                <a:gd name="T104" fmla="*/ 46 w 114"/>
                <a:gd name="T105" fmla="*/ 47 h 63"/>
                <a:gd name="T106" fmla="*/ 46 w 114"/>
                <a:gd name="T107" fmla="*/ 57 h 63"/>
                <a:gd name="T108" fmla="*/ 43 w 114"/>
                <a:gd name="T109" fmla="*/ 57 h 63"/>
                <a:gd name="T110" fmla="*/ 40 w 114"/>
                <a:gd name="T111" fmla="*/ 62 h 63"/>
                <a:gd name="T112" fmla="*/ 34 w 114"/>
                <a:gd name="T113" fmla="*/ 63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14" h="63">
                  <a:moveTo>
                    <a:pt x="34" y="63"/>
                  </a:moveTo>
                  <a:lnTo>
                    <a:pt x="32" y="56"/>
                  </a:lnTo>
                  <a:lnTo>
                    <a:pt x="27" y="54"/>
                  </a:lnTo>
                  <a:lnTo>
                    <a:pt x="29" y="46"/>
                  </a:lnTo>
                  <a:lnTo>
                    <a:pt x="26" y="44"/>
                  </a:lnTo>
                  <a:lnTo>
                    <a:pt x="23" y="42"/>
                  </a:lnTo>
                  <a:lnTo>
                    <a:pt x="14" y="45"/>
                  </a:lnTo>
                  <a:lnTo>
                    <a:pt x="14" y="42"/>
                  </a:lnTo>
                  <a:lnTo>
                    <a:pt x="9" y="39"/>
                  </a:lnTo>
                  <a:lnTo>
                    <a:pt x="5" y="34"/>
                  </a:lnTo>
                  <a:lnTo>
                    <a:pt x="0" y="33"/>
                  </a:lnTo>
                  <a:lnTo>
                    <a:pt x="4" y="28"/>
                  </a:lnTo>
                  <a:lnTo>
                    <a:pt x="3" y="23"/>
                  </a:lnTo>
                  <a:lnTo>
                    <a:pt x="5" y="19"/>
                  </a:lnTo>
                  <a:lnTo>
                    <a:pt x="14" y="14"/>
                  </a:lnTo>
                  <a:lnTo>
                    <a:pt x="23" y="6"/>
                  </a:lnTo>
                  <a:lnTo>
                    <a:pt x="25" y="7"/>
                  </a:lnTo>
                  <a:lnTo>
                    <a:pt x="30" y="3"/>
                  </a:lnTo>
                  <a:lnTo>
                    <a:pt x="35" y="2"/>
                  </a:lnTo>
                  <a:lnTo>
                    <a:pt x="36" y="4"/>
                  </a:lnTo>
                  <a:lnTo>
                    <a:pt x="39" y="3"/>
                  </a:lnTo>
                  <a:lnTo>
                    <a:pt x="48" y="5"/>
                  </a:lnTo>
                  <a:lnTo>
                    <a:pt x="56" y="4"/>
                  </a:lnTo>
                  <a:lnTo>
                    <a:pt x="62" y="2"/>
                  </a:lnTo>
                  <a:lnTo>
                    <a:pt x="65" y="0"/>
                  </a:lnTo>
                  <a:lnTo>
                    <a:pt x="70" y="1"/>
                  </a:lnTo>
                  <a:lnTo>
                    <a:pt x="74" y="2"/>
                  </a:lnTo>
                  <a:lnTo>
                    <a:pt x="79" y="2"/>
                  </a:lnTo>
                  <a:lnTo>
                    <a:pt x="83" y="0"/>
                  </a:lnTo>
                  <a:lnTo>
                    <a:pt x="91" y="3"/>
                  </a:lnTo>
                  <a:lnTo>
                    <a:pt x="94" y="3"/>
                  </a:lnTo>
                  <a:lnTo>
                    <a:pt x="99" y="7"/>
                  </a:lnTo>
                  <a:lnTo>
                    <a:pt x="104" y="12"/>
                  </a:lnTo>
                  <a:lnTo>
                    <a:pt x="110" y="15"/>
                  </a:lnTo>
                  <a:lnTo>
                    <a:pt x="114" y="21"/>
                  </a:lnTo>
                  <a:lnTo>
                    <a:pt x="108" y="20"/>
                  </a:lnTo>
                  <a:lnTo>
                    <a:pt x="105" y="23"/>
                  </a:lnTo>
                  <a:lnTo>
                    <a:pt x="99" y="26"/>
                  </a:lnTo>
                  <a:lnTo>
                    <a:pt x="94" y="26"/>
                  </a:lnTo>
                  <a:lnTo>
                    <a:pt x="90" y="29"/>
                  </a:lnTo>
                  <a:lnTo>
                    <a:pt x="86" y="28"/>
                  </a:lnTo>
                  <a:lnTo>
                    <a:pt x="84" y="25"/>
                  </a:lnTo>
                  <a:lnTo>
                    <a:pt x="82" y="25"/>
                  </a:lnTo>
                  <a:lnTo>
                    <a:pt x="79" y="30"/>
                  </a:lnTo>
                  <a:lnTo>
                    <a:pt x="77" y="30"/>
                  </a:lnTo>
                  <a:lnTo>
                    <a:pt x="76" y="34"/>
                  </a:lnTo>
                  <a:lnTo>
                    <a:pt x="69" y="40"/>
                  </a:lnTo>
                  <a:lnTo>
                    <a:pt x="66" y="42"/>
                  </a:lnTo>
                  <a:lnTo>
                    <a:pt x="64" y="45"/>
                  </a:lnTo>
                  <a:lnTo>
                    <a:pt x="59" y="41"/>
                  </a:lnTo>
                  <a:lnTo>
                    <a:pt x="54" y="46"/>
                  </a:lnTo>
                  <a:lnTo>
                    <a:pt x="51" y="46"/>
                  </a:lnTo>
                  <a:lnTo>
                    <a:pt x="46" y="47"/>
                  </a:lnTo>
                  <a:lnTo>
                    <a:pt x="46" y="57"/>
                  </a:lnTo>
                  <a:lnTo>
                    <a:pt x="43" y="57"/>
                  </a:lnTo>
                  <a:lnTo>
                    <a:pt x="40" y="62"/>
                  </a:lnTo>
                  <a:lnTo>
                    <a:pt x="34" y="63"/>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85" name="Freeform 84"/>
            <p:cNvSpPr>
              <a:spLocks/>
            </p:cNvSpPr>
            <p:nvPr/>
          </p:nvSpPr>
          <p:spPr bwMode="auto">
            <a:xfrm>
              <a:off x="2698814" y="3605853"/>
              <a:ext cx="89270" cy="60577"/>
            </a:xfrm>
            <a:custGeom>
              <a:avLst/>
              <a:gdLst>
                <a:gd name="T0" fmla="*/ 27 w 54"/>
                <a:gd name="T1" fmla="*/ 0 h 39"/>
                <a:gd name="T2" fmla="*/ 38 w 54"/>
                <a:gd name="T3" fmla="*/ 0 h 39"/>
                <a:gd name="T4" fmla="*/ 53 w 54"/>
                <a:gd name="T5" fmla="*/ 4 h 39"/>
                <a:gd name="T6" fmla="*/ 54 w 54"/>
                <a:gd name="T7" fmla="*/ 15 h 39"/>
                <a:gd name="T8" fmla="*/ 51 w 54"/>
                <a:gd name="T9" fmla="*/ 23 h 39"/>
                <a:gd name="T10" fmla="*/ 46 w 54"/>
                <a:gd name="T11" fmla="*/ 27 h 39"/>
                <a:gd name="T12" fmla="*/ 50 w 54"/>
                <a:gd name="T13" fmla="*/ 33 h 39"/>
                <a:gd name="T14" fmla="*/ 49 w 54"/>
                <a:gd name="T15" fmla="*/ 39 h 39"/>
                <a:gd name="T16" fmla="*/ 38 w 54"/>
                <a:gd name="T17" fmla="*/ 35 h 39"/>
                <a:gd name="T18" fmla="*/ 29 w 54"/>
                <a:gd name="T19" fmla="*/ 36 h 39"/>
                <a:gd name="T20" fmla="*/ 18 w 54"/>
                <a:gd name="T21" fmla="*/ 35 h 39"/>
                <a:gd name="T22" fmla="*/ 9 w 54"/>
                <a:gd name="T23" fmla="*/ 39 h 39"/>
                <a:gd name="T24" fmla="*/ 0 w 54"/>
                <a:gd name="T25" fmla="*/ 32 h 39"/>
                <a:gd name="T26" fmla="*/ 3 w 54"/>
                <a:gd name="T27" fmla="*/ 26 h 39"/>
                <a:gd name="T28" fmla="*/ 19 w 54"/>
                <a:gd name="T29" fmla="*/ 29 h 39"/>
                <a:gd name="T30" fmla="*/ 33 w 54"/>
                <a:gd name="T31" fmla="*/ 30 h 39"/>
                <a:gd name="T32" fmla="*/ 39 w 54"/>
                <a:gd name="T33" fmla="*/ 26 h 39"/>
                <a:gd name="T34" fmla="*/ 32 w 54"/>
                <a:gd name="T35" fmla="*/ 17 h 39"/>
                <a:gd name="T36" fmla="*/ 33 w 54"/>
                <a:gd name="T37" fmla="*/ 9 h 39"/>
                <a:gd name="T38" fmla="*/ 22 w 54"/>
                <a:gd name="T39" fmla="*/ 5 h 39"/>
                <a:gd name="T40" fmla="*/ 27 w 54"/>
                <a:gd name="T41" fmla="*/ 0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4" h="39">
                  <a:moveTo>
                    <a:pt x="27" y="0"/>
                  </a:moveTo>
                  <a:lnTo>
                    <a:pt x="38" y="0"/>
                  </a:lnTo>
                  <a:lnTo>
                    <a:pt x="53" y="4"/>
                  </a:lnTo>
                  <a:lnTo>
                    <a:pt x="54" y="15"/>
                  </a:lnTo>
                  <a:lnTo>
                    <a:pt x="51" y="23"/>
                  </a:lnTo>
                  <a:lnTo>
                    <a:pt x="46" y="27"/>
                  </a:lnTo>
                  <a:lnTo>
                    <a:pt x="50" y="33"/>
                  </a:lnTo>
                  <a:lnTo>
                    <a:pt x="49" y="39"/>
                  </a:lnTo>
                  <a:lnTo>
                    <a:pt x="38" y="35"/>
                  </a:lnTo>
                  <a:lnTo>
                    <a:pt x="29" y="36"/>
                  </a:lnTo>
                  <a:lnTo>
                    <a:pt x="18" y="35"/>
                  </a:lnTo>
                  <a:lnTo>
                    <a:pt x="9" y="39"/>
                  </a:lnTo>
                  <a:lnTo>
                    <a:pt x="0" y="32"/>
                  </a:lnTo>
                  <a:lnTo>
                    <a:pt x="3" y="26"/>
                  </a:lnTo>
                  <a:lnTo>
                    <a:pt x="19" y="29"/>
                  </a:lnTo>
                  <a:lnTo>
                    <a:pt x="33" y="30"/>
                  </a:lnTo>
                  <a:lnTo>
                    <a:pt x="39" y="26"/>
                  </a:lnTo>
                  <a:lnTo>
                    <a:pt x="32" y="17"/>
                  </a:lnTo>
                  <a:lnTo>
                    <a:pt x="33" y="9"/>
                  </a:lnTo>
                  <a:lnTo>
                    <a:pt x="22" y="5"/>
                  </a:lnTo>
                  <a:lnTo>
                    <a:pt x="27"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92" name="Freeform 91"/>
            <p:cNvSpPr>
              <a:spLocks/>
            </p:cNvSpPr>
            <p:nvPr/>
          </p:nvSpPr>
          <p:spPr bwMode="auto">
            <a:xfrm>
              <a:off x="4370141" y="2144236"/>
              <a:ext cx="244664" cy="86983"/>
            </a:xfrm>
            <a:custGeom>
              <a:avLst/>
              <a:gdLst>
                <a:gd name="T0" fmla="*/ 138 w 148"/>
                <a:gd name="T1" fmla="*/ 1 h 56"/>
                <a:gd name="T2" fmla="*/ 133 w 148"/>
                <a:gd name="T3" fmla="*/ 13 h 56"/>
                <a:gd name="T4" fmla="*/ 148 w 148"/>
                <a:gd name="T5" fmla="*/ 25 h 56"/>
                <a:gd name="T6" fmla="*/ 128 w 148"/>
                <a:gd name="T7" fmla="*/ 39 h 56"/>
                <a:gd name="T8" fmla="*/ 85 w 148"/>
                <a:gd name="T9" fmla="*/ 52 h 56"/>
                <a:gd name="T10" fmla="*/ 73 w 148"/>
                <a:gd name="T11" fmla="*/ 56 h 56"/>
                <a:gd name="T12" fmla="*/ 54 w 148"/>
                <a:gd name="T13" fmla="*/ 53 h 56"/>
                <a:gd name="T14" fmla="*/ 16 w 148"/>
                <a:gd name="T15" fmla="*/ 47 h 56"/>
                <a:gd name="T16" fmla="*/ 31 w 148"/>
                <a:gd name="T17" fmla="*/ 39 h 56"/>
                <a:gd name="T18" fmla="*/ 2 w 148"/>
                <a:gd name="T19" fmla="*/ 30 h 56"/>
                <a:gd name="T20" fmla="*/ 28 w 148"/>
                <a:gd name="T21" fmla="*/ 26 h 56"/>
                <a:gd name="T22" fmla="*/ 28 w 148"/>
                <a:gd name="T23" fmla="*/ 21 h 56"/>
                <a:gd name="T24" fmla="*/ 0 w 148"/>
                <a:gd name="T25" fmla="*/ 17 h 56"/>
                <a:gd name="T26" fmla="*/ 12 w 148"/>
                <a:gd name="T27" fmla="*/ 5 h 56"/>
                <a:gd name="T28" fmla="*/ 33 w 148"/>
                <a:gd name="T29" fmla="*/ 2 h 56"/>
                <a:gd name="T30" fmla="*/ 52 w 148"/>
                <a:gd name="T31" fmla="*/ 14 h 56"/>
                <a:gd name="T32" fmla="*/ 75 w 148"/>
                <a:gd name="T33" fmla="*/ 4 h 56"/>
                <a:gd name="T34" fmla="*/ 91 w 148"/>
                <a:gd name="T35" fmla="*/ 9 h 56"/>
                <a:gd name="T36" fmla="*/ 115 w 148"/>
                <a:gd name="T37" fmla="*/ 0 h 56"/>
                <a:gd name="T38" fmla="*/ 138 w 148"/>
                <a:gd name="T39" fmla="*/ 1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48" h="56">
                  <a:moveTo>
                    <a:pt x="138" y="1"/>
                  </a:moveTo>
                  <a:lnTo>
                    <a:pt x="133" y="13"/>
                  </a:lnTo>
                  <a:lnTo>
                    <a:pt x="148" y="25"/>
                  </a:lnTo>
                  <a:lnTo>
                    <a:pt x="128" y="39"/>
                  </a:lnTo>
                  <a:lnTo>
                    <a:pt x="85" y="52"/>
                  </a:lnTo>
                  <a:lnTo>
                    <a:pt x="73" y="56"/>
                  </a:lnTo>
                  <a:lnTo>
                    <a:pt x="54" y="53"/>
                  </a:lnTo>
                  <a:lnTo>
                    <a:pt x="16" y="47"/>
                  </a:lnTo>
                  <a:lnTo>
                    <a:pt x="31" y="39"/>
                  </a:lnTo>
                  <a:lnTo>
                    <a:pt x="2" y="30"/>
                  </a:lnTo>
                  <a:lnTo>
                    <a:pt x="28" y="26"/>
                  </a:lnTo>
                  <a:lnTo>
                    <a:pt x="28" y="21"/>
                  </a:lnTo>
                  <a:lnTo>
                    <a:pt x="0" y="17"/>
                  </a:lnTo>
                  <a:lnTo>
                    <a:pt x="12" y="5"/>
                  </a:lnTo>
                  <a:lnTo>
                    <a:pt x="33" y="2"/>
                  </a:lnTo>
                  <a:lnTo>
                    <a:pt x="52" y="14"/>
                  </a:lnTo>
                  <a:lnTo>
                    <a:pt x="75" y="4"/>
                  </a:lnTo>
                  <a:lnTo>
                    <a:pt x="91" y="9"/>
                  </a:lnTo>
                  <a:lnTo>
                    <a:pt x="115" y="0"/>
                  </a:lnTo>
                  <a:lnTo>
                    <a:pt x="138" y="1"/>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97" name="Freeform 96"/>
            <p:cNvSpPr>
              <a:spLocks/>
            </p:cNvSpPr>
            <p:nvPr/>
          </p:nvSpPr>
          <p:spPr bwMode="auto">
            <a:xfrm>
              <a:off x="2583094" y="3650897"/>
              <a:ext cx="62819" cy="26405"/>
            </a:xfrm>
            <a:custGeom>
              <a:avLst/>
              <a:gdLst>
                <a:gd name="T0" fmla="*/ 14 w 38"/>
                <a:gd name="T1" fmla="*/ 0 h 17"/>
                <a:gd name="T2" fmla="*/ 26 w 38"/>
                <a:gd name="T3" fmla="*/ 2 h 17"/>
                <a:gd name="T4" fmla="*/ 35 w 38"/>
                <a:gd name="T5" fmla="*/ 7 h 17"/>
                <a:gd name="T6" fmla="*/ 38 w 38"/>
                <a:gd name="T7" fmla="*/ 13 h 17"/>
                <a:gd name="T8" fmla="*/ 25 w 38"/>
                <a:gd name="T9" fmla="*/ 13 h 17"/>
                <a:gd name="T10" fmla="*/ 19 w 38"/>
                <a:gd name="T11" fmla="*/ 17 h 17"/>
                <a:gd name="T12" fmla="*/ 9 w 38"/>
                <a:gd name="T13" fmla="*/ 13 h 17"/>
                <a:gd name="T14" fmla="*/ 0 w 38"/>
                <a:gd name="T15" fmla="*/ 6 h 17"/>
                <a:gd name="T16" fmla="*/ 2 w 38"/>
                <a:gd name="T17" fmla="*/ 1 h 17"/>
                <a:gd name="T18" fmla="*/ 10 w 38"/>
                <a:gd name="T19" fmla="*/ 0 h 17"/>
                <a:gd name="T20" fmla="*/ 14 w 38"/>
                <a:gd name="T21"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8" h="17">
                  <a:moveTo>
                    <a:pt x="14" y="0"/>
                  </a:moveTo>
                  <a:lnTo>
                    <a:pt x="26" y="2"/>
                  </a:lnTo>
                  <a:lnTo>
                    <a:pt x="35" y="7"/>
                  </a:lnTo>
                  <a:lnTo>
                    <a:pt x="38" y="13"/>
                  </a:lnTo>
                  <a:lnTo>
                    <a:pt x="25" y="13"/>
                  </a:lnTo>
                  <a:lnTo>
                    <a:pt x="19" y="17"/>
                  </a:lnTo>
                  <a:lnTo>
                    <a:pt x="9" y="13"/>
                  </a:lnTo>
                  <a:lnTo>
                    <a:pt x="0" y="6"/>
                  </a:lnTo>
                  <a:lnTo>
                    <a:pt x="2" y="1"/>
                  </a:lnTo>
                  <a:lnTo>
                    <a:pt x="10" y="0"/>
                  </a:lnTo>
                  <a:lnTo>
                    <a:pt x="14"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21" name="Freeform 120"/>
            <p:cNvSpPr>
              <a:spLocks/>
            </p:cNvSpPr>
            <p:nvPr/>
          </p:nvSpPr>
          <p:spPr bwMode="auto">
            <a:xfrm>
              <a:off x="1546572" y="3192685"/>
              <a:ext cx="796815" cy="585580"/>
            </a:xfrm>
            <a:custGeom>
              <a:avLst/>
              <a:gdLst>
                <a:gd name="T0" fmla="*/ 298 w 482"/>
                <a:gd name="T1" fmla="*/ 175 h 377"/>
                <a:gd name="T2" fmla="*/ 288 w 482"/>
                <a:gd name="T3" fmla="*/ 225 h 377"/>
                <a:gd name="T4" fmla="*/ 303 w 482"/>
                <a:gd name="T5" fmla="*/ 266 h 377"/>
                <a:gd name="T6" fmla="*/ 329 w 482"/>
                <a:gd name="T7" fmla="*/ 294 h 377"/>
                <a:gd name="T8" fmla="*/ 366 w 482"/>
                <a:gd name="T9" fmla="*/ 295 h 377"/>
                <a:gd name="T10" fmla="*/ 405 w 482"/>
                <a:gd name="T11" fmla="*/ 279 h 377"/>
                <a:gd name="T12" fmla="*/ 419 w 482"/>
                <a:gd name="T13" fmla="*/ 243 h 377"/>
                <a:gd name="T14" fmla="*/ 468 w 482"/>
                <a:gd name="T15" fmla="*/ 234 h 377"/>
                <a:gd name="T16" fmla="*/ 480 w 482"/>
                <a:gd name="T17" fmla="*/ 246 h 377"/>
                <a:gd name="T18" fmla="*/ 465 w 482"/>
                <a:gd name="T19" fmla="*/ 275 h 377"/>
                <a:gd name="T20" fmla="*/ 451 w 482"/>
                <a:gd name="T21" fmla="*/ 295 h 377"/>
                <a:gd name="T22" fmla="*/ 436 w 482"/>
                <a:gd name="T23" fmla="*/ 308 h 377"/>
                <a:gd name="T24" fmla="*/ 430 w 482"/>
                <a:gd name="T25" fmla="*/ 309 h 377"/>
                <a:gd name="T26" fmla="*/ 395 w 482"/>
                <a:gd name="T27" fmla="*/ 321 h 377"/>
                <a:gd name="T28" fmla="*/ 399 w 482"/>
                <a:gd name="T29" fmla="*/ 333 h 377"/>
                <a:gd name="T30" fmla="*/ 402 w 482"/>
                <a:gd name="T31" fmla="*/ 346 h 377"/>
                <a:gd name="T32" fmla="*/ 370 w 482"/>
                <a:gd name="T33" fmla="*/ 367 h 377"/>
                <a:gd name="T34" fmla="*/ 348 w 482"/>
                <a:gd name="T35" fmla="*/ 355 h 377"/>
                <a:gd name="T36" fmla="*/ 315 w 482"/>
                <a:gd name="T37" fmla="*/ 344 h 377"/>
                <a:gd name="T38" fmla="*/ 278 w 482"/>
                <a:gd name="T39" fmla="*/ 349 h 377"/>
                <a:gd name="T40" fmla="*/ 236 w 482"/>
                <a:gd name="T41" fmla="*/ 332 h 377"/>
                <a:gd name="T42" fmla="*/ 199 w 482"/>
                <a:gd name="T43" fmla="*/ 307 h 377"/>
                <a:gd name="T44" fmla="*/ 165 w 482"/>
                <a:gd name="T45" fmla="*/ 290 h 377"/>
                <a:gd name="T46" fmla="*/ 138 w 482"/>
                <a:gd name="T47" fmla="*/ 255 h 377"/>
                <a:gd name="T48" fmla="*/ 149 w 482"/>
                <a:gd name="T49" fmla="*/ 242 h 377"/>
                <a:gd name="T50" fmla="*/ 146 w 482"/>
                <a:gd name="T51" fmla="*/ 217 h 377"/>
                <a:gd name="T52" fmla="*/ 116 w 482"/>
                <a:gd name="T53" fmla="*/ 169 h 377"/>
                <a:gd name="T54" fmla="*/ 95 w 482"/>
                <a:gd name="T55" fmla="*/ 143 h 377"/>
                <a:gd name="T56" fmla="*/ 85 w 482"/>
                <a:gd name="T57" fmla="*/ 115 h 377"/>
                <a:gd name="T58" fmla="*/ 68 w 482"/>
                <a:gd name="T59" fmla="*/ 88 h 377"/>
                <a:gd name="T60" fmla="*/ 59 w 482"/>
                <a:gd name="T61" fmla="*/ 56 h 377"/>
                <a:gd name="T62" fmla="*/ 50 w 482"/>
                <a:gd name="T63" fmla="*/ 24 h 377"/>
                <a:gd name="T64" fmla="*/ 31 w 482"/>
                <a:gd name="T65" fmla="*/ 27 h 377"/>
                <a:gd name="T66" fmla="*/ 31 w 482"/>
                <a:gd name="T67" fmla="*/ 62 h 377"/>
                <a:gd name="T68" fmla="*/ 43 w 482"/>
                <a:gd name="T69" fmla="*/ 82 h 377"/>
                <a:gd name="T70" fmla="*/ 46 w 482"/>
                <a:gd name="T71" fmla="*/ 102 h 377"/>
                <a:gd name="T72" fmla="*/ 61 w 482"/>
                <a:gd name="T73" fmla="*/ 125 h 377"/>
                <a:gd name="T74" fmla="*/ 67 w 482"/>
                <a:gd name="T75" fmla="*/ 164 h 377"/>
                <a:gd name="T76" fmla="*/ 80 w 482"/>
                <a:gd name="T77" fmla="*/ 185 h 377"/>
                <a:gd name="T78" fmla="*/ 74 w 482"/>
                <a:gd name="T79" fmla="*/ 205 h 377"/>
                <a:gd name="T80" fmla="*/ 59 w 482"/>
                <a:gd name="T81" fmla="*/ 181 h 377"/>
                <a:gd name="T82" fmla="*/ 45 w 482"/>
                <a:gd name="T83" fmla="*/ 150 h 377"/>
                <a:gd name="T84" fmla="*/ 28 w 482"/>
                <a:gd name="T85" fmla="*/ 123 h 377"/>
                <a:gd name="T86" fmla="*/ 13 w 482"/>
                <a:gd name="T87" fmla="*/ 115 h 377"/>
                <a:gd name="T88" fmla="*/ 14 w 482"/>
                <a:gd name="T89" fmla="*/ 103 h 377"/>
                <a:gd name="T90" fmla="*/ 17 w 482"/>
                <a:gd name="T91" fmla="*/ 71 h 377"/>
                <a:gd name="T92" fmla="*/ 4 w 482"/>
                <a:gd name="T93" fmla="*/ 39 h 377"/>
                <a:gd name="T94" fmla="*/ 21 w 482"/>
                <a:gd name="T95" fmla="*/ 2 h 377"/>
                <a:gd name="T96" fmla="*/ 64 w 482"/>
                <a:gd name="T97" fmla="*/ 14 h 377"/>
                <a:gd name="T98" fmla="*/ 148 w 482"/>
                <a:gd name="T99" fmla="*/ 28 h 377"/>
                <a:gd name="T100" fmla="*/ 185 w 482"/>
                <a:gd name="T101" fmla="*/ 27 h 377"/>
                <a:gd name="T102" fmla="*/ 202 w 482"/>
                <a:gd name="T103" fmla="*/ 54 h 377"/>
                <a:gd name="T104" fmla="*/ 224 w 482"/>
                <a:gd name="T105" fmla="*/ 78 h 377"/>
                <a:gd name="T106" fmla="*/ 264 w 482"/>
                <a:gd name="T107" fmla="*/ 69 h 377"/>
                <a:gd name="T108" fmla="*/ 280 w 482"/>
                <a:gd name="T109" fmla="*/ 107 h 377"/>
                <a:gd name="T110" fmla="*/ 296 w 482"/>
                <a:gd name="T111" fmla="*/ 138 h 3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482" h="377">
                  <a:moveTo>
                    <a:pt x="315" y="142"/>
                  </a:moveTo>
                  <a:lnTo>
                    <a:pt x="304" y="160"/>
                  </a:lnTo>
                  <a:lnTo>
                    <a:pt x="298" y="175"/>
                  </a:lnTo>
                  <a:lnTo>
                    <a:pt x="291" y="203"/>
                  </a:lnTo>
                  <a:lnTo>
                    <a:pt x="287" y="213"/>
                  </a:lnTo>
                  <a:lnTo>
                    <a:pt x="288" y="225"/>
                  </a:lnTo>
                  <a:lnTo>
                    <a:pt x="292" y="235"/>
                  </a:lnTo>
                  <a:lnTo>
                    <a:pt x="293" y="251"/>
                  </a:lnTo>
                  <a:lnTo>
                    <a:pt x="303" y="266"/>
                  </a:lnTo>
                  <a:lnTo>
                    <a:pt x="305" y="278"/>
                  </a:lnTo>
                  <a:lnTo>
                    <a:pt x="311" y="288"/>
                  </a:lnTo>
                  <a:lnTo>
                    <a:pt x="329" y="294"/>
                  </a:lnTo>
                  <a:lnTo>
                    <a:pt x="335" y="302"/>
                  </a:lnTo>
                  <a:lnTo>
                    <a:pt x="352" y="297"/>
                  </a:lnTo>
                  <a:lnTo>
                    <a:pt x="366" y="295"/>
                  </a:lnTo>
                  <a:lnTo>
                    <a:pt x="380" y="291"/>
                  </a:lnTo>
                  <a:lnTo>
                    <a:pt x="392" y="287"/>
                  </a:lnTo>
                  <a:lnTo>
                    <a:pt x="405" y="279"/>
                  </a:lnTo>
                  <a:lnTo>
                    <a:pt x="411" y="267"/>
                  </a:lnTo>
                  <a:lnTo>
                    <a:pt x="415" y="249"/>
                  </a:lnTo>
                  <a:lnTo>
                    <a:pt x="419" y="243"/>
                  </a:lnTo>
                  <a:lnTo>
                    <a:pt x="432" y="238"/>
                  </a:lnTo>
                  <a:lnTo>
                    <a:pt x="452" y="233"/>
                  </a:lnTo>
                  <a:lnTo>
                    <a:pt x="468" y="234"/>
                  </a:lnTo>
                  <a:lnTo>
                    <a:pt x="479" y="232"/>
                  </a:lnTo>
                  <a:lnTo>
                    <a:pt x="482" y="236"/>
                  </a:lnTo>
                  <a:lnTo>
                    <a:pt x="480" y="246"/>
                  </a:lnTo>
                  <a:lnTo>
                    <a:pt x="469" y="259"/>
                  </a:lnTo>
                  <a:lnTo>
                    <a:pt x="463" y="271"/>
                  </a:lnTo>
                  <a:lnTo>
                    <a:pt x="465" y="275"/>
                  </a:lnTo>
                  <a:lnTo>
                    <a:pt x="461" y="284"/>
                  </a:lnTo>
                  <a:lnTo>
                    <a:pt x="455" y="300"/>
                  </a:lnTo>
                  <a:lnTo>
                    <a:pt x="451" y="295"/>
                  </a:lnTo>
                  <a:lnTo>
                    <a:pt x="447" y="295"/>
                  </a:lnTo>
                  <a:lnTo>
                    <a:pt x="444" y="295"/>
                  </a:lnTo>
                  <a:lnTo>
                    <a:pt x="436" y="308"/>
                  </a:lnTo>
                  <a:lnTo>
                    <a:pt x="433" y="306"/>
                  </a:lnTo>
                  <a:lnTo>
                    <a:pt x="430" y="306"/>
                  </a:lnTo>
                  <a:lnTo>
                    <a:pt x="430" y="309"/>
                  </a:lnTo>
                  <a:lnTo>
                    <a:pt x="413" y="309"/>
                  </a:lnTo>
                  <a:lnTo>
                    <a:pt x="396" y="309"/>
                  </a:lnTo>
                  <a:lnTo>
                    <a:pt x="395" y="321"/>
                  </a:lnTo>
                  <a:lnTo>
                    <a:pt x="387" y="321"/>
                  </a:lnTo>
                  <a:lnTo>
                    <a:pt x="393" y="328"/>
                  </a:lnTo>
                  <a:lnTo>
                    <a:pt x="399" y="333"/>
                  </a:lnTo>
                  <a:lnTo>
                    <a:pt x="400" y="337"/>
                  </a:lnTo>
                  <a:lnTo>
                    <a:pt x="403" y="338"/>
                  </a:lnTo>
                  <a:lnTo>
                    <a:pt x="402" y="346"/>
                  </a:lnTo>
                  <a:lnTo>
                    <a:pt x="378" y="346"/>
                  </a:lnTo>
                  <a:lnTo>
                    <a:pt x="368" y="363"/>
                  </a:lnTo>
                  <a:lnTo>
                    <a:pt x="370" y="367"/>
                  </a:lnTo>
                  <a:lnTo>
                    <a:pt x="367" y="371"/>
                  </a:lnTo>
                  <a:lnTo>
                    <a:pt x="366" y="377"/>
                  </a:lnTo>
                  <a:lnTo>
                    <a:pt x="348" y="355"/>
                  </a:lnTo>
                  <a:lnTo>
                    <a:pt x="339" y="348"/>
                  </a:lnTo>
                  <a:lnTo>
                    <a:pt x="325" y="343"/>
                  </a:lnTo>
                  <a:lnTo>
                    <a:pt x="315" y="344"/>
                  </a:lnTo>
                  <a:lnTo>
                    <a:pt x="299" y="352"/>
                  </a:lnTo>
                  <a:lnTo>
                    <a:pt x="290" y="354"/>
                  </a:lnTo>
                  <a:lnTo>
                    <a:pt x="278" y="349"/>
                  </a:lnTo>
                  <a:lnTo>
                    <a:pt x="265" y="345"/>
                  </a:lnTo>
                  <a:lnTo>
                    <a:pt x="249" y="335"/>
                  </a:lnTo>
                  <a:lnTo>
                    <a:pt x="236" y="332"/>
                  </a:lnTo>
                  <a:lnTo>
                    <a:pt x="216" y="323"/>
                  </a:lnTo>
                  <a:lnTo>
                    <a:pt x="203" y="313"/>
                  </a:lnTo>
                  <a:lnTo>
                    <a:pt x="199" y="307"/>
                  </a:lnTo>
                  <a:lnTo>
                    <a:pt x="189" y="306"/>
                  </a:lnTo>
                  <a:lnTo>
                    <a:pt x="171" y="299"/>
                  </a:lnTo>
                  <a:lnTo>
                    <a:pt x="165" y="290"/>
                  </a:lnTo>
                  <a:lnTo>
                    <a:pt x="148" y="278"/>
                  </a:lnTo>
                  <a:lnTo>
                    <a:pt x="141" y="265"/>
                  </a:lnTo>
                  <a:lnTo>
                    <a:pt x="138" y="255"/>
                  </a:lnTo>
                  <a:lnTo>
                    <a:pt x="145" y="253"/>
                  </a:lnTo>
                  <a:lnTo>
                    <a:pt x="144" y="247"/>
                  </a:lnTo>
                  <a:lnTo>
                    <a:pt x="149" y="242"/>
                  </a:lnTo>
                  <a:lnTo>
                    <a:pt x="150" y="234"/>
                  </a:lnTo>
                  <a:lnTo>
                    <a:pt x="146" y="225"/>
                  </a:lnTo>
                  <a:lnTo>
                    <a:pt x="146" y="217"/>
                  </a:lnTo>
                  <a:lnTo>
                    <a:pt x="142" y="206"/>
                  </a:lnTo>
                  <a:lnTo>
                    <a:pt x="131" y="186"/>
                  </a:lnTo>
                  <a:lnTo>
                    <a:pt x="116" y="169"/>
                  </a:lnTo>
                  <a:lnTo>
                    <a:pt x="110" y="156"/>
                  </a:lnTo>
                  <a:lnTo>
                    <a:pt x="97" y="148"/>
                  </a:lnTo>
                  <a:lnTo>
                    <a:pt x="95" y="143"/>
                  </a:lnTo>
                  <a:lnTo>
                    <a:pt x="101" y="130"/>
                  </a:lnTo>
                  <a:lnTo>
                    <a:pt x="93" y="125"/>
                  </a:lnTo>
                  <a:lnTo>
                    <a:pt x="85" y="115"/>
                  </a:lnTo>
                  <a:lnTo>
                    <a:pt x="85" y="101"/>
                  </a:lnTo>
                  <a:lnTo>
                    <a:pt x="75" y="99"/>
                  </a:lnTo>
                  <a:lnTo>
                    <a:pt x="68" y="88"/>
                  </a:lnTo>
                  <a:lnTo>
                    <a:pt x="63" y="78"/>
                  </a:lnTo>
                  <a:lnTo>
                    <a:pt x="64" y="72"/>
                  </a:lnTo>
                  <a:lnTo>
                    <a:pt x="59" y="56"/>
                  </a:lnTo>
                  <a:lnTo>
                    <a:pt x="58" y="40"/>
                  </a:lnTo>
                  <a:lnTo>
                    <a:pt x="61" y="32"/>
                  </a:lnTo>
                  <a:lnTo>
                    <a:pt x="50" y="24"/>
                  </a:lnTo>
                  <a:lnTo>
                    <a:pt x="44" y="25"/>
                  </a:lnTo>
                  <a:lnTo>
                    <a:pt x="36" y="19"/>
                  </a:lnTo>
                  <a:lnTo>
                    <a:pt x="31" y="27"/>
                  </a:lnTo>
                  <a:lnTo>
                    <a:pt x="30" y="37"/>
                  </a:lnTo>
                  <a:lnTo>
                    <a:pt x="27" y="53"/>
                  </a:lnTo>
                  <a:lnTo>
                    <a:pt x="31" y="62"/>
                  </a:lnTo>
                  <a:lnTo>
                    <a:pt x="39" y="76"/>
                  </a:lnTo>
                  <a:lnTo>
                    <a:pt x="41" y="81"/>
                  </a:lnTo>
                  <a:lnTo>
                    <a:pt x="43" y="82"/>
                  </a:lnTo>
                  <a:lnTo>
                    <a:pt x="43" y="89"/>
                  </a:lnTo>
                  <a:lnTo>
                    <a:pt x="47" y="89"/>
                  </a:lnTo>
                  <a:lnTo>
                    <a:pt x="46" y="102"/>
                  </a:lnTo>
                  <a:lnTo>
                    <a:pt x="51" y="108"/>
                  </a:lnTo>
                  <a:lnTo>
                    <a:pt x="52" y="115"/>
                  </a:lnTo>
                  <a:lnTo>
                    <a:pt x="61" y="125"/>
                  </a:lnTo>
                  <a:lnTo>
                    <a:pt x="62" y="145"/>
                  </a:lnTo>
                  <a:lnTo>
                    <a:pt x="65" y="154"/>
                  </a:lnTo>
                  <a:lnTo>
                    <a:pt x="67" y="164"/>
                  </a:lnTo>
                  <a:lnTo>
                    <a:pt x="66" y="174"/>
                  </a:lnTo>
                  <a:lnTo>
                    <a:pt x="74" y="175"/>
                  </a:lnTo>
                  <a:lnTo>
                    <a:pt x="80" y="185"/>
                  </a:lnTo>
                  <a:lnTo>
                    <a:pt x="84" y="194"/>
                  </a:lnTo>
                  <a:lnTo>
                    <a:pt x="83" y="198"/>
                  </a:lnTo>
                  <a:lnTo>
                    <a:pt x="74" y="205"/>
                  </a:lnTo>
                  <a:lnTo>
                    <a:pt x="71" y="205"/>
                  </a:lnTo>
                  <a:lnTo>
                    <a:pt x="68" y="193"/>
                  </a:lnTo>
                  <a:lnTo>
                    <a:pt x="59" y="181"/>
                  </a:lnTo>
                  <a:lnTo>
                    <a:pt x="49" y="171"/>
                  </a:lnTo>
                  <a:lnTo>
                    <a:pt x="41" y="165"/>
                  </a:lnTo>
                  <a:lnTo>
                    <a:pt x="45" y="150"/>
                  </a:lnTo>
                  <a:lnTo>
                    <a:pt x="45" y="139"/>
                  </a:lnTo>
                  <a:lnTo>
                    <a:pt x="38" y="133"/>
                  </a:lnTo>
                  <a:lnTo>
                    <a:pt x="28" y="123"/>
                  </a:lnTo>
                  <a:lnTo>
                    <a:pt x="25" y="126"/>
                  </a:lnTo>
                  <a:lnTo>
                    <a:pt x="22" y="121"/>
                  </a:lnTo>
                  <a:lnTo>
                    <a:pt x="13" y="115"/>
                  </a:lnTo>
                  <a:lnTo>
                    <a:pt x="6" y="103"/>
                  </a:lnTo>
                  <a:lnTo>
                    <a:pt x="7" y="102"/>
                  </a:lnTo>
                  <a:lnTo>
                    <a:pt x="14" y="103"/>
                  </a:lnTo>
                  <a:lnTo>
                    <a:pt x="23" y="95"/>
                  </a:lnTo>
                  <a:lnTo>
                    <a:pt x="26" y="86"/>
                  </a:lnTo>
                  <a:lnTo>
                    <a:pt x="17" y="71"/>
                  </a:lnTo>
                  <a:lnTo>
                    <a:pt x="8" y="65"/>
                  </a:lnTo>
                  <a:lnTo>
                    <a:pt x="6" y="52"/>
                  </a:lnTo>
                  <a:lnTo>
                    <a:pt x="4" y="39"/>
                  </a:lnTo>
                  <a:lnTo>
                    <a:pt x="1" y="22"/>
                  </a:lnTo>
                  <a:lnTo>
                    <a:pt x="0" y="4"/>
                  </a:lnTo>
                  <a:lnTo>
                    <a:pt x="21" y="2"/>
                  </a:lnTo>
                  <a:lnTo>
                    <a:pt x="43" y="0"/>
                  </a:lnTo>
                  <a:lnTo>
                    <a:pt x="41" y="4"/>
                  </a:lnTo>
                  <a:lnTo>
                    <a:pt x="64" y="14"/>
                  </a:lnTo>
                  <a:lnTo>
                    <a:pt x="99" y="29"/>
                  </a:lnTo>
                  <a:lnTo>
                    <a:pt x="134" y="28"/>
                  </a:lnTo>
                  <a:lnTo>
                    <a:pt x="148" y="28"/>
                  </a:lnTo>
                  <a:lnTo>
                    <a:pt x="150" y="20"/>
                  </a:lnTo>
                  <a:lnTo>
                    <a:pt x="181" y="20"/>
                  </a:lnTo>
                  <a:lnTo>
                    <a:pt x="185" y="27"/>
                  </a:lnTo>
                  <a:lnTo>
                    <a:pt x="192" y="34"/>
                  </a:lnTo>
                  <a:lnTo>
                    <a:pt x="200" y="43"/>
                  </a:lnTo>
                  <a:lnTo>
                    <a:pt x="202" y="54"/>
                  </a:lnTo>
                  <a:lnTo>
                    <a:pt x="203" y="65"/>
                  </a:lnTo>
                  <a:lnTo>
                    <a:pt x="211" y="71"/>
                  </a:lnTo>
                  <a:lnTo>
                    <a:pt x="224" y="78"/>
                  </a:lnTo>
                  <a:lnTo>
                    <a:pt x="240" y="61"/>
                  </a:lnTo>
                  <a:lnTo>
                    <a:pt x="254" y="61"/>
                  </a:lnTo>
                  <a:lnTo>
                    <a:pt x="264" y="69"/>
                  </a:lnTo>
                  <a:lnTo>
                    <a:pt x="269" y="83"/>
                  </a:lnTo>
                  <a:lnTo>
                    <a:pt x="273" y="95"/>
                  </a:lnTo>
                  <a:lnTo>
                    <a:pt x="280" y="107"/>
                  </a:lnTo>
                  <a:lnTo>
                    <a:pt x="281" y="122"/>
                  </a:lnTo>
                  <a:lnTo>
                    <a:pt x="283" y="132"/>
                  </a:lnTo>
                  <a:lnTo>
                    <a:pt x="296" y="138"/>
                  </a:lnTo>
                  <a:lnTo>
                    <a:pt x="307" y="143"/>
                  </a:lnTo>
                  <a:lnTo>
                    <a:pt x="315" y="142"/>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35" name="Freeform 134"/>
            <p:cNvSpPr>
              <a:spLocks/>
            </p:cNvSpPr>
            <p:nvPr/>
          </p:nvSpPr>
          <p:spPr bwMode="auto">
            <a:xfrm>
              <a:off x="2283875" y="3762732"/>
              <a:ext cx="142170" cy="139793"/>
            </a:xfrm>
            <a:custGeom>
              <a:avLst/>
              <a:gdLst>
                <a:gd name="T0" fmla="*/ 33 w 86"/>
                <a:gd name="T1" fmla="*/ 82 h 90"/>
                <a:gd name="T2" fmla="*/ 27 w 86"/>
                <a:gd name="T3" fmla="*/ 75 h 90"/>
                <a:gd name="T4" fmla="*/ 19 w 86"/>
                <a:gd name="T5" fmla="*/ 67 h 90"/>
                <a:gd name="T6" fmla="*/ 15 w 86"/>
                <a:gd name="T7" fmla="*/ 60 h 90"/>
                <a:gd name="T8" fmla="*/ 8 w 86"/>
                <a:gd name="T9" fmla="*/ 54 h 90"/>
                <a:gd name="T10" fmla="*/ 0 w 86"/>
                <a:gd name="T11" fmla="*/ 44 h 90"/>
                <a:gd name="T12" fmla="*/ 2 w 86"/>
                <a:gd name="T13" fmla="*/ 41 h 90"/>
                <a:gd name="T14" fmla="*/ 5 w 86"/>
                <a:gd name="T15" fmla="*/ 44 h 90"/>
                <a:gd name="T16" fmla="*/ 6 w 86"/>
                <a:gd name="T17" fmla="*/ 43 h 90"/>
                <a:gd name="T18" fmla="*/ 12 w 86"/>
                <a:gd name="T19" fmla="*/ 42 h 90"/>
                <a:gd name="T20" fmla="*/ 15 w 86"/>
                <a:gd name="T21" fmla="*/ 37 h 90"/>
                <a:gd name="T22" fmla="*/ 18 w 86"/>
                <a:gd name="T23" fmla="*/ 37 h 90"/>
                <a:gd name="T24" fmla="*/ 18 w 86"/>
                <a:gd name="T25" fmla="*/ 27 h 90"/>
                <a:gd name="T26" fmla="*/ 23 w 86"/>
                <a:gd name="T27" fmla="*/ 26 h 90"/>
                <a:gd name="T28" fmla="*/ 26 w 86"/>
                <a:gd name="T29" fmla="*/ 26 h 90"/>
                <a:gd name="T30" fmla="*/ 31 w 86"/>
                <a:gd name="T31" fmla="*/ 21 h 90"/>
                <a:gd name="T32" fmla="*/ 36 w 86"/>
                <a:gd name="T33" fmla="*/ 25 h 90"/>
                <a:gd name="T34" fmla="*/ 38 w 86"/>
                <a:gd name="T35" fmla="*/ 22 h 90"/>
                <a:gd name="T36" fmla="*/ 41 w 86"/>
                <a:gd name="T37" fmla="*/ 20 h 90"/>
                <a:gd name="T38" fmla="*/ 48 w 86"/>
                <a:gd name="T39" fmla="*/ 14 h 90"/>
                <a:gd name="T40" fmla="*/ 49 w 86"/>
                <a:gd name="T41" fmla="*/ 10 h 90"/>
                <a:gd name="T42" fmla="*/ 51 w 86"/>
                <a:gd name="T43" fmla="*/ 10 h 90"/>
                <a:gd name="T44" fmla="*/ 54 w 86"/>
                <a:gd name="T45" fmla="*/ 5 h 90"/>
                <a:gd name="T46" fmla="*/ 56 w 86"/>
                <a:gd name="T47" fmla="*/ 5 h 90"/>
                <a:gd name="T48" fmla="*/ 58 w 86"/>
                <a:gd name="T49" fmla="*/ 8 h 90"/>
                <a:gd name="T50" fmla="*/ 62 w 86"/>
                <a:gd name="T51" fmla="*/ 9 h 90"/>
                <a:gd name="T52" fmla="*/ 66 w 86"/>
                <a:gd name="T53" fmla="*/ 6 h 90"/>
                <a:gd name="T54" fmla="*/ 71 w 86"/>
                <a:gd name="T55" fmla="*/ 6 h 90"/>
                <a:gd name="T56" fmla="*/ 77 w 86"/>
                <a:gd name="T57" fmla="*/ 3 h 90"/>
                <a:gd name="T58" fmla="*/ 80 w 86"/>
                <a:gd name="T59" fmla="*/ 0 h 90"/>
                <a:gd name="T60" fmla="*/ 86 w 86"/>
                <a:gd name="T61" fmla="*/ 1 h 90"/>
                <a:gd name="T62" fmla="*/ 85 w 86"/>
                <a:gd name="T63" fmla="*/ 3 h 90"/>
                <a:gd name="T64" fmla="*/ 83 w 86"/>
                <a:gd name="T65" fmla="*/ 8 h 90"/>
                <a:gd name="T66" fmla="*/ 84 w 86"/>
                <a:gd name="T67" fmla="*/ 15 h 90"/>
                <a:gd name="T68" fmla="*/ 79 w 86"/>
                <a:gd name="T69" fmla="*/ 22 h 90"/>
                <a:gd name="T70" fmla="*/ 77 w 86"/>
                <a:gd name="T71" fmla="*/ 30 h 90"/>
                <a:gd name="T72" fmla="*/ 76 w 86"/>
                <a:gd name="T73" fmla="*/ 40 h 90"/>
                <a:gd name="T74" fmla="*/ 76 w 86"/>
                <a:gd name="T75" fmla="*/ 45 h 90"/>
                <a:gd name="T76" fmla="*/ 76 w 86"/>
                <a:gd name="T77" fmla="*/ 54 h 90"/>
                <a:gd name="T78" fmla="*/ 73 w 86"/>
                <a:gd name="T79" fmla="*/ 56 h 90"/>
                <a:gd name="T80" fmla="*/ 70 w 86"/>
                <a:gd name="T81" fmla="*/ 65 h 90"/>
                <a:gd name="T82" fmla="*/ 71 w 86"/>
                <a:gd name="T83" fmla="*/ 71 h 90"/>
                <a:gd name="T84" fmla="*/ 67 w 86"/>
                <a:gd name="T85" fmla="*/ 76 h 90"/>
                <a:gd name="T86" fmla="*/ 67 w 86"/>
                <a:gd name="T87" fmla="*/ 82 h 90"/>
                <a:gd name="T88" fmla="*/ 70 w 86"/>
                <a:gd name="T89" fmla="*/ 85 h 90"/>
                <a:gd name="T90" fmla="*/ 65 w 86"/>
                <a:gd name="T91" fmla="*/ 90 h 90"/>
                <a:gd name="T92" fmla="*/ 60 w 86"/>
                <a:gd name="T93" fmla="*/ 88 h 90"/>
                <a:gd name="T94" fmla="*/ 57 w 86"/>
                <a:gd name="T95" fmla="*/ 84 h 90"/>
                <a:gd name="T96" fmla="*/ 52 w 86"/>
                <a:gd name="T97" fmla="*/ 82 h 90"/>
                <a:gd name="T98" fmla="*/ 47 w 86"/>
                <a:gd name="T99" fmla="*/ 85 h 90"/>
                <a:gd name="T100" fmla="*/ 36 w 86"/>
                <a:gd name="T101" fmla="*/ 79 h 90"/>
                <a:gd name="T102" fmla="*/ 33 w 86"/>
                <a:gd name="T103" fmla="*/ 82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86" h="90">
                  <a:moveTo>
                    <a:pt x="33" y="82"/>
                  </a:moveTo>
                  <a:lnTo>
                    <a:pt x="27" y="75"/>
                  </a:lnTo>
                  <a:lnTo>
                    <a:pt x="19" y="67"/>
                  </a:lnTo>
                  <a:lnTo>
                    <a:pt x="15" y="60"/>
                  </a:lnTo>
                  <a:lnTo>
                    <a:pt x="8" y="54"/>
                  </a:lnTo>
                  <a:lnTo>
                    <a:pt x="0" y="44"/>
                  </a:lnTo>
                  <a:lnTo>
                    <a:pt x="2" y="41"/>
                  </a:lnTo>
                  <a:lnTo>
                    <a:pt x="5" y="44"/>
                  </a:lnTo>
                  <a:lnTo>
                    <a:pt x="6" y="43"/>
                  </a:lnTo>
                  <a:lnTo>
                    <a:pt x="12" y="42"/>
                  </a:lnTo>
                  <a:lnTo>
                    <a:pt x="15" y="37"/>
                  </a:lnTo>
                  <a:lnTo>
                    <a:pt x="18" y="37"/>
                  </a:lnTo>
                  <a:lnTo>
                    <a:pt x="18" y="27"/>
                  </a:lnTo>
                  <a:lnTo>
                    <a:pt x="23" y="26"/>
                  </a:lnTo>
                  <a:lnTo>
                    <a:pt x="26" y="26"/>
                  </a:lnTo>
                  <a:lnTo>
                    <a:pt x="31" y="21"/>
                  </a:lnTo>
                  <a:lnTo>
                    <a:pt x="36" y="25"/>
                  </a:lnTo>
                  <a:lnTo>
                    <a:pt x="38" y="22"/>
                  </a:lnTo>
                  <a:lnTo>
                    <a:pt x="41" y="20"/>
                  </a:lnTo>
                  <a:lnTo>
                    <a:pt x="48" y="14"/>
                  </a:lnTo>
                  <a:lnTo>
                    <a:pt x="49" y="10"/>
                  </a:lnTo>
                  <a:lnTo>
                    <a:pt x="51" y="10"/>
                  </a:lnTo>
                  <a:lnTo>
                    <a:pt x="54" y="5"/>
                  </a:lnTo>
                  <a:lnTo>
                    <a:pt x="56" y="5"/>
                  </a:lnTo>
                  <a:lnTo>
                    <a:pt x="58" y="8"/>
                  </a:lnTo>
                  <a:lnTo>
                    <a:pt x="62" y="9"/>
                  </a:lnTo>
                  <a:lnTo>
                    <a:pt x="66" y="6"/>
                  </a:lnTo>
                  <a:lnTo>
                    <a:pt x="71" y="6"/>
                  </a:lnTo>
                  <a:lnTo>
                    <a:pt x="77" y="3"/>
                  </a:lnTo>
                  <a:lnTo>
                    <a:pt x="80" y="0"/>
                  </a:lnTo>
                  <a:lnTo>
                    <a:pt x="86" y="1"/>
                  </a:lnTo>
                  <a:lnTo>
                    <a:pt x="85" y="3"/>
                  </a:lnTo>
                  <a:lnTo>
                    <a:pt x="83" y="8"/>
                  </a:lnTo>
                  <a:lnTo>
                    <a:pt x="84" y="15"/>
                  </a:lnTo>
                  <a:lnTo>
                    <a:pt x="79" y="22"/>
                  </a:lnTo>
                  <a:lnTo>
                    <a:pt x="77" y="30"/>
                  </a:lnTo>
                  <a:lnTo>
                    <a:pt x="76" y="40"/>
                  </a:lnTo>
                  <a:lnTo>
                    <a:pt x="76" y="45"/>
                  </a:lnTo>
                  <a:lnTo>
                    <a:pt x="76" y="54"/>
                  </a:lnTo>
                  <a:lnTo>
                    <a:pt x="73" y="56"/>
                  </a:lnTo>
                  <a:lnTo>
                    <a:pt x="70" y="65"/>
                  </a:lnTo>
                  <a:lnTo>
                    <a:pt x="71" y="71"/>
                  </a:lnTo>
                  <a:lnTo>
                    <a:pt x="67" y="76"/>
                  </a:lnTo>
                  <a:lnTo>
                    <a:pt x="67" y="82"/>
                  </a:lnTo>
                  <a:lnTo>
                    <a:pt x="70" y="85"/>
                  </a:lnTo>
                  <a:lnTo>
                    <a:pt x="65" y="90"/>
                  </a:lnTo>
                  <a:lnTo>
                    <a:pt x="60" y="88"/>
                  </a:lnTo>
                  <a:lnTo>
                    <a:pt x="57" y="84"/>
                  </a:lnTo>
                  <a:lnTo>
                    <a:pt x="52" y="82"/>
                  </a:lnTo>
                  <a:lnTo>
                    <a:pt x="47" y="85"/>
                  </a:lnTo>
                  <a:lnTo>
                    <a:pt x="36" y="79"/>
                  </a:lnTo>
                  <a:lnTo>
                    <a:pt x="33" y="82"/>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45" name="Freeform 144"/>
            <p:cNvSpPr>
              <a:spLocks/>
            </p:cNvSpPr>
            <p:nvPr/>
          </p:nvSpPr>
          <p:spPr bwMode="auto">
            <a:xfrm>
              <a:off x="2414473" y="3938250"/>
              <a:ext cx="173581" cy="76110"/>
            </a:xfrm>
            <a:custGeom>
              <a:avLst/>
              <a:gdLst>
                <a:gd name="T0" fmla="*/ 92 w 105"/>
                <a:gd name="T1" fmla="*/ 49 h 49"/>
                <a:gd name="T2" fmla="*/ 87 w 105"/>
                <a:gd name="T3" fmla="*/ 43 h 49"/>
                <a:gd name="T4" fmla="*/ 83 w 105"/>
                <a:gd name="T5" fmla="*/ 32 h 49"/>
                <a:gd name="T6" fmla="*/ 88 w 105"/>
                <a:gd name="T7" fmla="*/ 27 h 49"/>
                <a:gd name="T8" fmla="*/ 83 w 105"/>
                <a:gd name="T9" fmla="*/ 25 h 49"/>
                <a:gd name="T10" fmla="*/ 80 w 105"/>
                <a:gd name="T11" fmla="*/ 18 h 49"/>
                <a:gd name="T12" fmla="*/ 72 w 105"/>
                <a:gd name="T13" fmla="*/ 12 h 49"/>
                <a:gd name="T14" fmla="*/ 63 w 105"/>
                <a:gd name="T15" fmla="*/ 14 h 49"/>
                <a:gd name="T16" fmla="*/ 59 w 105"/>
                <a:gd name="T17" fmla="*/ 21 h 49"/>
                <a:gd name="T18" fmla="*/ 52 w 105"/>
                <a:gd name="T19" fmla="*/ 26 h 49"/>
                <a:gd name="T20" fmla="*/ 48 w 105"/>
                <a:gd name="T21" fmla="*/ 27 h 49"/>
                <a:gd name="T22" fmla="*/ 46 w 105"/>
                <a:gd name="T23" fmla="*/ 31 h 49"/>
                <a:gd name="T24" fmla="*/ 54 w 105"/>
                <a:gd name="T25" fmla="*/ 43 h 49"/>
                <a:gd name="T26" fmla="*/ 49 w 105"/>
                <a:gd name="T27" fmla="*/ 45 h 49"/>
                <a:gd name="T28" fmla="*/ 46 w 105"/>
                <a:gd name="T29" fmla="*/ 48 h 49"/>
                <a:gd name="T30" fmla="*/ 37 w 105"/>
                <a:gd name="T31" fmla="*/ 49 h 49"/>
                <a:gd name="T32" fmla="*/ 35 w 105"/>
                <a:gd name="T33" fmla="*/ 37 h 49"/>
                <a:gd name="T34" fmla="*/ 32 w 105"/>
                <a:gd name="T35" fmla="*/ 40 h 49"/>
                <a:gd name="T36" fmla="*/ 26 w 105"/>
                <a:gd name="T37" fmla="*/ 39 h 49"/>
                <a:gd name="T38" fmla="*/ 23 w 105"/>
                <a:gd name="T39" fmla="*/ 31 h 49"/>
                <a:gd name="T40" fmla="*/ 16 w 105"/>
                <a:gd name="T41" fmla="*/ 29 h 49"/>
                <a:gd name="T42" fmla="*/ 11 w 105"/>
                <a:gd name="T43" fmla="*/ 27 h 49"/>
                <a:gd name="T44" fmla="*/ 3 w 105"/>
                <a:gd name="T45" fmla="*/ 27 h 49"/>
                <a:gd name="T46" fmla="*/ 2 w 105"/>
                <a:gd name="T47" fmla="*/ 32 h 49"/>
                <a:gd name="T48" fmla="*/ 0 w 105"/>
                <a:gd name="T49" fmla="*/ 29 h 49"/>
                <a:gd name="T50" fmla="*/ 1 w 105"/>
                <a:gd name="T51" fmla="*/ 24 h 49"/>
                <a:gd name="T52" fmla="*/ 3 w 105"/>
                <a:gd name="T53" fmla="*/ 20 h 49"/>
                <a:gd name="T54" fmla="*/ 3 w 105"/>
                <a:gd name="T55" fmla="*/ 16 h 49"/>
                <a:gd name="T56" fmla="*/ 6 w 105"/>
                <a:gd name="T57" fmla="*/ 14 h 49"/>
                <a:gd name="T58" fmla="*/ 2 w 105"/>
                <a:gd name="T59" fmla="*/ 11 h 49"/>
                <a:gd name="T60" fmla="*/ 2 w 105"/>
                <a:gd name="T61" fmla="*/ 2 h 49"/>
                <a:gd name="T62" fmla="*/ 9 w 105"/>
                <a:gd name="T63" fmla="*/ 1 h 49"/>
                <a:gd name="T64" fmla="*/ 16 w 105"/>
                <a:gd name="T65" fmla="*/ 8 h 49"/>
                <a:gd name="T66" fmla="*/ 15 w 105"/>
                <a:gd name="T67" fmla="*/ 12 h 49"/>
                <a:gd name="T68" fmla="*/ 22 w 105"/>
                <a:gd name="T69" fmla="*/ 13 h 49"/>
                <a:gd name="T70" fmla="*/ 24 w 105"/>
                <a:gd name="T71" fmla="*/ 12 h 49"/>
                <a:gd name="T72" fmla="*/ 29 w 105"/>
                <a:gd name="T73" fmla="*/ 17 h 49"/>
                <a:gd name="T74" fmla="*/ 38 w 105"/>
                <a:gd name="T75" fmla="*/ 15 h 49"/>
                <a:gd name="T76" fmla="*/ 46 w 105"/>
                <a:gd name="T77" fmla="*/ 10 h 49"/>
                <a:gd name="T78" fmla="*/ 57 w 105"/>
                <a:gd name="T79" fmla="*/ 6 h 49"/>
                <a:gd name="T80" fmla="*/ 64 w 105"/>
                <a:gd name="T81" fmla="*/ 0 h 49"/>
                <a:gd name="T82" fmla="*/ 74 w 105"/>
                <a:gd name="T83" fmla="*/ 1 h 49"/>
                <a:gd name="T84" fmla="*/ 73 w 105"/>
                <a:gd name="T85" fmla="*/ 3 h 49"/>
                <a:gd name="T86" fmla="*/ 83 w 105"/>
                <a:gd name="T87" fmla="*/ 4 h 49"/>
                <a:gd name="T88" fmla="*/ 91 w 105"/>
                <a:gd name="T89" fmla="*/ 7 h 49"/>
                <a:gd name="T90" fmla="*/ 97 w 105"/>
                <a:gd name="T91" fmla="*/ 14 h 49"/>
                <a:gd name="T92" fmla="*/ 103 w 105"/>
                <a:gd name="T93" fmla="*/ 19 h 49"/>
                <a:gd name="T94" fmla="*/ 101 w 105"/>
                <a:gd name="T95" fmla="*/ 22 h 49"/>
                <a:gd name="T96" fmla="*/ 105 w 105"/>
                <a:gd name="T97" fmla="*/ 35 h 49"/>
                <a:gd name="T98" fmla="*/ 101 w 105"/>
                <a:gd name="T99" fmla="*/ 41 h 49"/>
                <a:gd name="T100" fmla="*/ 95 w 105"/>
                <a:gd name="T101" fmla="*/ 39 h 49"/>
                <a:gd name="T102" fmla="*/ 92 w 105"/>
                <a:gd name="T103" fmla="*/ 49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05" h="49">
                  <a:moveTo>
                    <a:pt x="92" y="49"/>
                  </a:moveTo>
                  <a:lnTo>
                    <a:pt x="87" y="43"/>
                  </a:lnTo>
                  <a:lnTo>
                    <a:pt x="83" y="32"/>
                  </a:lnTo>
                  <a:lnTo>
                    <a:pt x="88" y="27"/>
                  </a:lnTo>
                  <a:lnTo>
                    <a:pt x="83" y="25"/>
                  </a:lnTo>
                  <a:lnTo>
                    <a:pt x="80" y="18"/>
                  </a:lnTo>
                  <a:lnTo>
                    <a:pt x="72" y="12"/>
                  </a:lnTo>
                  <a:lnTo>
                    <a:pt x="63" y="14"/>
                  </a:lnTo>
                  <a:lnTo>
                    <a:pt x="59" y="21"/>
                  </a:lnTo>
                  <a:lnTo>
                    <a:pt x="52" y="26"/>
                  </a:lnTo>
                  <a:lnTo>
                    <a:pt x="48" y="27"/>
                  </a:lnTo>
                  <a:lnTo>
                    <a:pt x="46" y="31"/>
                  </a:lnTo>
                  <a:lnTo>
                    <a:pt x="54" y="43"/>
                  </a:lnTo>
                  <a:lnTo>
                    <a:pt x="49" y="45"/>
                  </a:lnTo>
                  <a:lnTo>
                    <a:pt x="46" y="48"/>
                  </a:lnTo>
                  <a:lnTo>
                    <a:pt x="37" y="49"/>
                  </a:lnTo>
                  <a:lnTo>
                    <a:pt x="35" y="37"/>
                  </a:lnTo>
                  <a:lnTo>
                    <a:pt x="32" y="40"/>
                  </a:lnTo>
                  <a:lnTo>
                    <a:pt x="26" y="39"/>
                  </a:lnTo>
                  <a:lnTo>
                    <a:pt x="23" y="31"/>
                  </a:lnTo>
                  <a:lnTo>
                    <a:pt x="16" y="29"/>
                  </a:lnTo>
                  <a:lnTo>
                    <a:pt x="11" y="27"/>
                  </a:lnTo>
                  <a:lnTo>
                    <a:pt x="3" y="27"/>
                  </a:lnTo>
                  <a:lnTo>
                    <a:pt x="2" y="32"/>
                  </a:lnTo>
                  <a:lnTo>
                    <a:pt x="0" y="29"/>
                  </a:lnTo>
                  <a:lnTo>
                    <a:pt x="1" y="24"/>
                  </a:lnTo>
                  <a:lnTo>
                    <a:pt x="3" y="20"/>
                  </a:lnTo>
                  <a:lnTo>
                    <a:pt x="3" y="16"/>
                  </a:lnTo>
                  <a:lnTo>
                    <a:pt x="6" y="14"/>
                  </a:lnTo>
                  <a:lnTo>
                    <a:pt x="2" y="11"/>
                  </a:lnTo>
                  <a:lnTo>
                    <a:pt x="2" y="2"/>
                  </a:lnTo>
                  <a:lnTo>
                    <a:pt x="9" y="1"/>
                  </a:lnTo>
                  <a:lnTo>
                    <a:pt x="16" y="8"/>
                  </a:lnTo>
                  <a:lnTo>
                    <a:pt x="15" y="12"/>
                  </a:lnTo>
                  <a:lnTo>
                    <a:pt x="22" y="13"/>
                  </a:lnTo>
                  <a:lnTo>
                    <a:pt x="24" y="12"/>
                  </a:lnTo>
                  <a:lnTo>
                    <a:pt x="29" y="17"/>
                  </a:lnTo>
                  <a:lnTo>
                    <a:pt x="38" y="15"/>
                  </a:lnTo>
                  <a:lnTo>
                    <a:pt x="46" y="10"/>
                  </a:lnTo>
                  <a:lnTo>
                    <a:pt x="57" y="6"/>
                  </a:lnTo>
                  <a:lnTo>
                    <a:pt x="64" y="0"/>
                  </a:lnTo>
                  <a:lnTo>
                    <a:pt x="74" y="1"/>
                  </a:lnTo>
                  <a:lnTo>
                    <a:pt x="73" y="3"/>
                  </a:lnTo>
                  <a:lnTo>
                    <a:pt x="83" y="4"/>
                  </a:lnTo>
                  <a:lnTo>
                    <a:pt x="91" y="7"/>
                  </a:lnTo>
                  <a:lnTo>
                    <a:pt x="97" y="14"/>
                  </a:lnTo>
                  <a:lnTo>
                    <a:pt x="103" y="19"/>
                  </a:lnTo>
                  <a:lnTo>
                    <a:pt x="101" y="22"/>
                  </a:lnTo>
                  <a:lnTo>
                    <a:pt x="105" y="35"/>
                  </a:lnTo>
                  <a:lnTo>
                    <a:pt x="101" y="41"/>
                  </a:lnTo>
                  <a:lnTo>
                    <a:pt x="95" y="39"/>
                  </a:lnTo>
                  <a:lnTo>
                    <a:pt x="92" y="4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46" name="Freeform 145"/>
            <p:cNvSpPr>
              <a:spLocks/>
            </p:cNvSpPr>
            <p:nvPr/>
          </p:nvSpPr>
          <p:spPr bwMode="auto">
            <a:xfrm>
              <a:off x="2457454" y="4250455"/>
              <a:ext cx="400061" cy="590239"/>
            </a:xfrm>
            <a:custGeom>
              <a:avLst/>
              <a:gdLst>
                <a:gd name="T0" fmla="*/ 229 w 242"/>
                <a:gd name="T1" fmla="*/ 374 h 380"/>
                <a:gd name="T2" fmla="*/ 201 w 242"/>
                <a:gd name="T3" fmla="*/ 368 h 380"/>
                <a:gd name="T4" fmla="*/ 160 w 242"/>
                <a:gd name="T5" fmla="*/ 338 h 380"/>
                <a:gd name="T6" fmla="*/ 111 w 242"/>
                <a:gd name="T7" fmla="*/ 303 h 380"/>
                <a:gd name="T8" fmla="*/ 104 w 242"/>
                <a:gd name="T9" fmla="*/ 280 h 380"/>
                <a:gd name="T10" fmla="*/ 66 w 242"/>
                <a:gd name="T11" fmla="*/ 214 h 380"/>
                <a:gd name="T12" fmla="*/ 38 w 242"/>
                <a:gd name="T13" fmla="*/ 163 h 380"/>
                <a:gd name="T14" fmla="*/ 17 w 242"/>
                <a:gd name="T15" fmla="*/ 134 h 380"/>
                <a:gd name="T16" fmla="*/ 9 w 242"/>
                <a:gd name="T17" fmla="*/ 117 h 380"/>
                <a:gd name="T18" fmla="*/ 5 w 242"/>
                <a:gd name="T19" fmla="*/ 82 h 380"/>
                <a:gd name="T20" fmla="*/ 22 w 242"/>
                <a:gd name="T21" fmla="*/ 78 h 380"/>
                <a:gd name="T22" fmla="*/ 17 w 242"/>
                <a:gd name="T23" fmla="*/ 90 h 380"/>
                <a:gd name="T24" fmla="*/ 33 w 242"/>
                <a:gd name="T25" fmla="*/ 91 h 380"/>
                <a:gd name="T26" fmla="*/ 51 w 242"/>
                <a:gd name="T27" fmla="*/ 93 h 380"/>
                <a:gd name="T28" fmla="*/ 65 w 242"/>
                <a:gd name="T29" fmla="*/ 61 h 380"/>
                <a:gd name="T30" fmla="*/ 106 w 242"/>
                <a:gd name="T31" fmla="*/ 31 h 380"/>
                <a:gd name="T32" fmla="*/ 109 w 242"/>
                <a:gd name="T33" fmla="*/ 1 h 380"/>
                <a:gd name="T34" fmla="*/ 127 w 242"/>
                <a:gd name="T35" fmla="*/ 10 h 380"/>
                <a:gd name="T36" fmla="*/ 141 w 242"/>
                <a:gd name="T37" fmla="*/ 25 h 380"/>
                <a:gd name="T38" fmla="*/ 166 w 242"/>
                <a:gd name="T39" fmla="*/ 49 h 380"/>
                <a:gd name="T40" fmla="*/ 182 w 242"/>
                <a:gd name="T41" fmla="*/ 47 h 380"/>
                <a:gd name="T42" fmla="*/ 208 w 242"/>
                <a:gd name="T43" fmla="*/ 55 h 380"/>
                <a:gd name="T44" fmla="*/ 202 w 242"/>
                <a:gd name="T45" fmla="*/ 77 h 380"/>
                <a:gd name="T46" fmla="*/ 194 w 242"/>
                <a:gd name="T47" fmla="*/ 87 h 380"/>
                <a:gd name="T48" fmla="*/ 177 w 242"/>
                <a:gd name="T49" fmla="*/ 94 h 380"/>
                <a:gd name="T50" fmla="*/ 156 w 242"/>
                <a:gd name="T51" fmla="*/ 118 h 380"/>
                <a:gd name="T52" fmla="*/ 153 w 242"/>
                <a:gd name="T53" fmla="*/ 136 h 380"/>
                <a:gd name="T54" fmla="*/ 143 w 242"/>
                <a:gd name="T55" fmla="*/ 151 h 380"/>
                <a:gd name="T56" fmla="*/ 147 w 242"/>
                <a:gd name="T57" fmla="*/ 173 h 380"/>
                <a:gd name="T58" fmla="*/ 154 w 242"/>
                <a:gd name="T59" fmla="*/ 195 h 380"/>
                <a:gd name="T60" fmla="*/ 174 w 242"/>
                <a:gd name="T61" fmla="*/ 207 h 380"/>
                <a:gd name="T62" fmla="*/ 204 w 242"/>
                <a:gd name="T63" fmla="*/ 196 h 380"/>
                <a:gd name="T64" fmla="*/ 213 w 242"/>
                <a:gd name="T65" fmla="*/ 230 h 380"/>
                <a:gd name="T66" fmla="*/ 241 w 242"/>
                <a:gd name="T67" fmla="*/ 259 h 380"/>
                <a:gd name="T68" fmla="*/ 238 w 242"/>
                <a:gd name="T69" fmla="*/ 281 h 380"/>
                <a:gd name="T70" fmla="*/ 233 w 242"/>
                <a:gd name="T71" fmla="*/ 309 h 380"/>
                <a:gd name="T72" fmla="*/ 233 w 242"/>
                <a:gd name="T73" fmla="*/ 324 h 380"/>
                <a:gd name="T74" fmla="*/ 233 w 242"/>
                <a:gd name="T75" fmla="*/ 364 h 3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242" h="380">
                  <a:moveTo>
                    <a:pt x="233" y="364"/>
                  </a:moveTo>
                  <a:lnTo>
                    <a:pt x="229" y="374"/>
                  </a:lnTo>
                  <a:lnTo>
                    <a:pt x="220" y="380"/>
                  </a:lnTo>
                  <a:lnTo>
                    <a:pt x="201" y="368"/>
                  </a:lnTo>
                  <a:lnTo>
                    <a:pt x="199" y="359"/>
                  </a:lnTo>
                  <a:lnTo>
                    <a:pt x="160" y="338"/>
                  </a:lnTo>
                  <a:lnTo>
                    <a:pt x="126" y="315"/>
                  </a:lnTo>
                  <a:lnTo>
                    <a:pt x="111" y="303"/>
                  </a:lnTo>
                  <a:lnTo>
                    <a:pt x="102" y="286"/>
                  </a:lnTo>
                  <a:lnTo>
                    <a:pt x="104" y="280"/>
                  </a:lnTo>
                  <a:lnTo>
                    <a:pt x="87" y="252"/>
                  </a:lnTo>
                  <a:lnTo>
                    <a:pt x="66" y="214"/>
                  </a:lnTo>
                  <a:lnTo>
                    <a:pt x="46" y="173"/>
                  </a:lnTo>
                  <a:lnTo>
                    <a:pt x="38" y="163"/>
                  </a:lnTo>
                  <a:lnTo>
                    <a:pt x="32" y="148"/>
                  </a:lnTo>
                  <a:lnTo>
                    <a:pt x="17" y="134"/>
                  </a:lnTo>
                  <a:lnTo>
                    <a:pt x="4" y="126"/>
                  </a:lnTo>
                  <a:lnTo>
                    <a:pt x="9" y="117"/>
                  </a:lnTo>
                  <a:lnTo>
                    <a:pt x="0" y="97"/>
                  </a:lnTo>
                  <a:lnTo>
                    <a:pt x="5" y="82"/>
                  </a:lnTo>
                  <a:lnTo>
                    <a:pt x="20" y="69"/>
                  </a:lnTo>
                  <a:lnTo>
                    <a:pt x="22" y="78"/>
                  </a:lnTo>
                  <a:lnTo>
                    <a:pt x="17" y="83"/>
                  </a:lnTo>
                  <a:lnTo>
                    <a:pt x="17" y="90"/>
                  </a:lnTo>
                  <a:lnTo>
                    <a:pt x="25" y="89"/>
                  </a:lnTo>
                  <a:lnTo>
                    <a:pt x="33" y="91"/>
                  </a:lnTo>
                  <a:lnTo>
                    <a:pt x="41" y="101"/>
                  </a:lnTo>
                  <a:lnTo>
                    <a:pt x="51" y="93"/>
                  </a:lnTo>
                  <a:lnTo>
                    <a:pt x="54" y="79"/>
                  </a:lnTo>
                  <a:lnTo>
                    <a:pt x="65" y="61"/>
                  </a:lnTo>
                  <a:lnTo>
                    <a:pt x="87" y="53"/>
                  </a:lnTo>
                  <a:lnTo>
                    <a:pt x="106" y="31"/>
                  </a:lnTo>
                  <a:lnTo>
                    <a:pt x="112" y="17"/>
                  </a:lnTo>
                  <a:lnTo>
                    <a:pt x="109" y="1"/>
                  </a:lnTo>
                  <a:lnTo>
                    <a:pt x="114" y="0"/>
                  </a:lnTo>
                  <a:lnTo>
                    <a:pt x="127" y="10"/>
                  </a:lnTo>
                  <a:lnTo>
                    <a:pt x="132" y="19"/>
                  </a:lnTo>
                  <a:lnTo>
                    <a:pt x="141" y="25"/>
                  </a:lnTo>
                  <a:lnTo>
                    <a:pt x="152" y="46"/>
                  </a:lnTo>
                  <a:lnTo>
                    <a:pt x="166" y="49"/>
                  </a:lnTo>
                  <a:lnTo>
                    <a:pt x="176" y="43"/>
                  </a:lnTo>
                  <a:lnTo>
                    <a:pt x="182" y="47"/>
                  </a:lnTo>
                  <a:lnTo>
                    <a:pt x="193" y="45"/>
                  </a:lnTo>
                  <a:lnTo>
                    <a:pt x="208" y="55"/>
                  </a:lnTo>
                  <a:lnTo>
                    <a:pt x="196" y="76"/>
                  </a:lnTo>
                  <a:lnTo>
                    <a:pt x="202" y="77"/>
                  </a:lnTo>
                  <a:lnTo>
                    <a:pt x="211" y="88"/>
                  </a:lnTo>
                  <a:lnTo>
                    <a:pt x="194" y="87"/>
                  </a:lnTo>
                  <a:lnTo>
                    <a:pt x="192" y="90"/>
                  </a:lnTo>
                  <a:lnTo>
                    <a:pt x="177" y="94"/>
                  </a:lnTo>
                  <a:lnTo>
                    <a:pt x="157" y="108"/>
                  </a:lnTo>
                  <a:lnTo>
                    <a:pt x="156" y="118"/>
                  </a:lnTo>
                  <a:lnTo>
                    <a:pt x="151" y="125"/>
                  </a:lnTo>
                  <a:lnTo>
                    <a:pt x="153" y="136"/>
                  </a:lnTo>
                  <a:lnTo>
                    <a:pt x="142" y="142"/>
                  </a:lnTo>
                  <a:lnTo>
                    <a:pt x="143" y="151"/>
                  </a:lnTo>
                  <a:lnTo>
                    <a:pt x="138" y="155"/>
                  </a:lnTo>
                  <a:lnTo>
                    <a:pt x="147" y="173"/>
                  </a:lnTo>
                  <a:lnTo>
                    <a:pt x="157" y="186"/>
                  </a:lnTo>
                  <a:lnTo>
                    <a:pt x="154" y="195"/>
                  </a:lnTo>
                  <a:lnTo>
                    <a:pt x="166" y="196"/>
                  </a:lnTo>
                  <a:lnTo>
                    <a:pt x="174" y="207"/>
                  </a:lnTo>
                  <a:lnTo>
                    <a:pt x="190" y="208"/>
                  </a:lnTo>
                  <a:lnTo>
                    <a:pt x="204" y="196"/>
                  </a:lnTo>
                  <a:lnTo>
                    <a:pt x="205" y="227"/>
                  </a:lnTo>
                  <a:lnTo>
                    <a:pt x="213" y="230"/>
                  </a:lnTo>
                  <a:lnTo>
                    <a:pt x="223" y="226"/>
                  </a:lnTo>
                  <a:lnTo>
                    <a:pt x="241" y="259"/>
                  </a:lnTo>
                  <a:lnTo>
                    <a:pt x="238" y="266"/>
                  </a:lnTo>
                  <a:lnTo>
                    <a:pt x="238" y="281"/>
                  </a:lnTo>
                  <a:lnTo>
                    <a:pt x="239" y="299"/>
                  </a:lnTo>
                  <a:lnTo>
                    <a:pt x="233" y="309"/>
                  </a:lnTo>
                  <a:lnTo>
                    <a:pt x="236" y="317"/>
                  </a:lnTo>
                  <a:lnTo>
                    <a:pt x="233" y="324"/>
                  </a:lnTo>
                  <a:lnTo>
                    <a:pt x="242" y="341"/>
                  </a:lnTo>
                  <a:lnTo>
                    <a:pt x="233" y="364"/>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53" name="Freeform 152"/>
            <p:cNvSpPr>
              <a:spLocks/>
            </p:cNvSpPr>
            <p:nvPr/>
          </p:nvSpPr>
          <p:spPr bwMode="auto">
            <a:xfrm>
              <a:off x="2915375" y="3650896"/>
              <a:ext cx="49594" cy="17087"/>
            </a:xfrm>
            <a:custGeom>
              <a:avLst/>
              <a:gdLst>
                <a:gd name="T0" fmla="*/ 18 w 30"/>
                <a:gd name="T1" fmla="*/ 0 h 11"/>
                <a:gd name="T2" fmla="*/ 27 w 30"/>
                <a:gd name="T3" fmla="*/ 1 h 11"/>
                <a:gd name="T4" fmla="*/ 30 w 30"/>
                <a:gd name="T5" fmla="*/ 6 h 11"/>
                <a:gd name="T6" fmla="*/ 24 w 30"/>
                <a:gd name="T7" fmla="*/ 11 h 11"/>
                <a:gd name="T8" fmla="*/ 11 w 30"/>
                <a:gd name="T9" fmla="*/ 11 h 11"/>
                <a:gd name="T10" fmla="*/ 0 w 30"/>
                <a:gd name="T11" fmla="*/ 11 h 11"/>
                <a:gd name="T12" fmla="*/ 0 w 30"/>
                <a:gd name="T13" fmla="*/ 3 h 11"/>
                <a:gd name="T14" fmla="*/ 3 w 30"/>
                <a:gd name="T15" fmla="*/ 0 h 11"/>
                <a:gd name="T16" fmla="*/ 18 w 30"/>
                <a:gd name="T17"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11">
                  <a:moveTo>
                    <a:pt x="18" y="0"/>
                  </a:moveTo>
                  <a:lnTo>
                    <a:pt x="27" y="1"/>
                  </a:lnTo>
                  <a:lnTo>
                    <a:pt x="30" y="6"/>
                  </a:lnTo>
                  <a:lnTo>
                    <a:pt x="24" y="11"/>
                  </a:lnTo>
                  <a:lnTo>
                    <a:pt x="11" y="11"/>
                  </a:lnTo>
                  <a:lnTo>
                    <a:pt x="0" y="11"/>
                  </a:lnTo>
                  <a:lnTo>
                    <a:pt x="0" y="3"/>
                  </a:lnTo>
                  <a:lnTo>
                    <a:pt x="3" y="0"/>
                  </a:lnTo>
                  <a:lnTo>
                    <a:pt x="18"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56" name="Freeform 155"/>
            <p:cNvSpPr>
              <a:spLocks/>
            </p:cNvSpPr>
            <p:nvPr/>
          </p:nvSpPr>
          <p:spPr bwMode="auto">
            <a:xfrm>
              <a:off x="3065812" y="4871759"/>
              <a:ext cx="257890" cy="265608"/>
            </a:xfrm>
            <a:custGeom>
              <a:avLst/>
              <a:gdLst>
                <a:gd name="T0" fmla="*/ 0 w 156"/>
                <a:gd name="T1" fmla="*/ 61 h 171"/>
                <a:gd name="T2" fmla="*/ 4 w 156"/>
                <a:gd name="T3" fmla="*/ 36 h 171"/>
                <a:gd name="T4" fmla="*/ 3 w 156"/>
                <a:gd name="T5" fmla="*/ 25 h 171"/>
                <a:gd name="T6" fmla="*/ 10 w 156"/>
                <a:gd name="T7" fmla="*/ 6 h 171"/>
                <a:gd name="T8" fmla="*/ 41 w 156"/>
                <a:gd name="T9" fmla="*/ 0 h 171"/>
                <a:gd name="T10" fmla="*/ 58 w 156"/>
                <a:gd name="T11" fmla="*/ 1 h 171"/>
                <a:gd name="T12" fmla="*/ 76 w 156"/>
                <a:gd name="T13" fmla="*/ 11 h 171"/>
                <a:gd name="T14" fmla="*/ 77 w 156"/>
                <a:gd name="T15" fmla="*/ 18 h 171"/>
                <a:gd name="T16" fmla="*/ 83 w 156"/>
                <a:gd name="T17" fmla="*/ 29 h 171"/>
                <a:gd name="T18" fmla="*/ 85 w 156"/>
                <a:gd name="T19" fmla="*/ 57 h 171"/>
                <a:gd name="T20" fmla="*/ 104 w 156"/>
                <a:gd name="T21" fmla="*/ 61 h 171"/>
                <a:gd name="T22" fmla="*/ 111 w 156"/>
                <a:gd name="T23" fmla="*/ 57 h 171"/>
                <a:gd name="T24" fmla="*/ 124 w 156"/>
                <a:gd name="T25" fmla="*/ 63 h 171"/>
                <a:gd name="T26" fmla="*/ 128 w 156"/>
                <a:gd name="T27" fmla="*/ 69 h 171"/>
                <a:gd name="T28" fmla="*/ 132 w 156"/>
                <a:gd name="T29" fmla="*/ 88 h 171"/>
                <a:gd name="T30" fmla="*/ 135 w 156"/>
                <a:gd name="T31" fmla="*/ 96 h 171"/>
                <a:gd name="T32" fmla="*/ 141 w 156"/>
                <a:gd name="T33" fmla="*/ 97 h 171"/>
                <a:gd name="T34" fmla="*/ 148 w 156"/>
                <a:gd name="T35" fmla="*/ 94 h 171"/>
                <a:gd name="T36" fmla="*/ 155 w 156"/>
                <a:gd name="T37" fmla="*/ 97 h 171"/>
                <a:gd name="T38" fmla="*/ 156 w 156"/>
                <a:gd name="T39" fmla="*/ 109 h 171"/>
                <a:gd name="T40" fmla="*/ 155 w 156"/>
                <a:gd name="T41" fmla="*/ 121 h 171"/>
                <a:gd name="T42" fmla="*/ 153 w 156"/>
                <a:gd name="T43" fmla="*/ 133 h 171"/>
                <a:gd name="T44" fmla="*/ 152 w 156"/>
                <a:gd name="T45" fmla="*/ 151 h 171"/>
                <a:gd name="T46" fmla="*/ 138 w 156"/>
                <a:gd name="T47" fmla="*/ 167 h 171"/>
                <a:gd name="T48" fmla="*/ 124 w 156"/>
                <a:gd name="T49" fmla="*/ 171 h 171"/>
                <a:gd name="T50" fmla="*/ 104 w 156"/>
                <a:gd name="T51" fmla="*/ 167 h 171"/>
                <a:gd name="T52" fmla="*/ 85 w 156"/>
                <a:gd name="T53" fmla="*/ 162 h 171"/>
                <a:gd name="T54" fmla="*/ 99 w 156"/>
                <a:gd name="T55" fmla="*/ 130 h 171"/>
                <a:gd name="T56" fmla="*/ 95 w 156"/>
                <a:gd name="T57" fmla="*/ 121 h 171"/>
                <a:gd name="T58" fmla="*/ 76 w 156"/>
                <a:gd name="T59" fmla="*/ 113 h 171"/>
                <a:gd name="T60" fmla="*/ 52 w 156"/>
                <a:gd name="T61" fmla="*/ 98 h 171"/>
                <a:gd name="T62" fmla="*/ 37 w 156"/>
                <a:gd name="T63" fmla="*/ 95 h 171"/>
                <a:gd name="T64" fmla="*/ 0 w 156"/>
                <a:gd name="T65" fmla="*/ 61 h 1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56" h="171">
                  <a:moveTo>
                    <a:pt x="0" y="61"/>
                  </a:moveTo>
                  <a:lnTo>
                    <a:pt x="4" y="36"/>
                  </a:lnTo>
                  <a:lnTo>
                    <a:pt x="3" y="25"/>
                  </a:lnTo>
                  <a:lnTo>
                    <a:pt x="10" y="6"/>
                  </a:lnTo>
                  <a:lnTo>
                    <a:pt x="41" y="0"/>
                  </a:lnTo>
                  <a:lnTo>
                    <a:pt x="58" y="1"/>
                  </a:lnTo>
                  <a:lnTo>
                    <a:pt x="76" y="11"/>
                  </a:lnTo>
                  <a:lnTo>
                    <a:pt x="77" y="18"/>
                  </a:lnTo>
                  <a:lnTo>
                    <a:pt x="83" y="29"/>
                  </a:lnTo>
                  <a:lnTo>
                    <a:pt x="85" y="57"/>
                  </a:lnTo>
                  <a:lnTo>
                    <a:pt x="104" y="61"/>
                  </a:lnTo>
                  <a:lnTo>
                    <a:pt x="111" y="57"/>
                  </a:lnTo>
                  <a:lnTo>
                    <a:pt x="124" y="63"/>
                  </a:lnTo>
                  <a:lnTo>
                    <a:pt x="128" y="69"/>
                  </a:lnTo>
                  <a:lnTo>
                    <a:pt x="132" y="88"/>
                  </a:lnTo>
                  <a:lnTo>
                    <a:pt x="135" y="96"/>
                  </a:lnTo>
                  <a:lnTo>
                    <a:pt x="141" y="97"/>
                  </a:lnTo>
                  <a:lnTo>
                    <a:pt x="148" y="94"/>
                  </a:lnTo>
                  <a:lnTo>
                    <a:pt x="155" y="97"/>
                  </a:lnTo>
                  <a:lnTo>
                    <a:pt x="156" y="109"/>
                  </a:lnTo>
                  <a:lnTo>
                    <a:pt x="155" y="121"/>
                  </a:lnTo>
                  <a:lnTo>
                    <a:pt x="153" y="133"/>
                  </a:lnTo>
                  <a:lnTo>
                    <a:pt x="152" y="151"/>
                  </a:lnTo>
                  <a:lnTo>
                    <a:pt x="138" y="167"/>
                  </a:lnTo>
                  <a:lnTo>
                    <a:pt x="124" y="171"/>
                  </a:lnTo>
                  <a:lnTo>
                    <a:pt x="104" y="167"/>
                  </a:lnTo>
                  <a:lnTo>
                    <a:pt x="85" y="162"/>
                  </a:lnTo>
                  <a:lnTo>
                    <a:pt x="99" y="130"/>
                  </a:lnTo>
                  <a:lnTo>
                    <a:pt x="95" y="121"/>
                  </a:lnTo>
                  <a:lnTo>
                    <a:pt x="76" y="113"/>
                  </a:lnTo>
                  <a:lnTo>
                    <a:pt x="52" y="98"/>
                  </a:lnTo>
                  <a:lnTo>
                    <a:pt x="37" y="95"/>
                  </a:lnTo>
                  <a:lnTo>
                    <a:pt x="0" y="61"/>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81" name="Freeform 180"/>
            <p:cNvSpPr>
              <a:spLocks/>
            </p:cNvSpPr>
            <p:nvPr/>
          </p:nvSpPr>
          <p:spPr bwMode="auto">
            <a:xfrm>
              <a:off x="2212790" y="3782923"/>
              <a:ext cx="72738" cy="40386"/>
            </a:xfrm>
            <a:custGeom>
              <a:avLst/>
              <a:gdLst>
                <a:gd name="T0" fmla="*/ 42 w 44"/>
                <a:gd name="T1" fmla="*/ 21 h 26"/>
                <a:gd name="T2" fmla="*/ 39 w 44"/>
                <a:gd name="T3" fmla="*/ 26 h 26"/>
                <a:gd name="T4" fmla="*/ 29 w 44"/>
                <a:gd name="T5" fmla="*/ 26 h 26"/>
                <a:gd name="T6" fmla="*/ 22 w 44"/>
                <a:gd name="T7" fmla="*/ 24 h 26"/>
                <a:gd name="T8" fmla="*/ 15 w 44"/>
                <a:gd name="T9" fmla="*/ 20 h 26"/>
                <a:gd name="T10" fmla="*/ 5 w 44"/>
                <a:gd name="T11" fmla="*/ 18 h 26"/>
                <a:gd name="T12" fmla="*/ 0 w 44"/>
                <a:gd name="T13" fmla="*/ 14 h 26"/>
                <a:gd name="T14" fmla="*/ 1 w 44"/>
                <a:gd name="T15" fmla="*/ 11 h 26"/>
                <a:gd name="T16" fmla="*/ 8 w 44"/>
                <a:gd name="T17" fmla="*/ 6 h 26"/>
                <a:gd name="T18" fmla="*/ 12 w 44"/>
                <a:gd name="T19" fmla="*/ 3 h 26"/>
                <a:gd name="T20" fmla="*/ 11 w 44"/>
                <a:gd name="T21" fmla="*/ 1 h 26"/>
                <a:gd name="T22" fmla="*/ 15 w 44"/>
                <a:gd name="T23" fmla="*/ 0 h 26"/>
                <a:gd name="T24" fmla="*/ 20 w 44"/>
                <a:gd name="T25" fmla="*/ 1 h 26"/>
                <a:gd name="T26" fmla="*/ 24 w 44"/>
                <a:gd name="T27" fmla="*/ 6 h 26"/>
                <a:gd name="T28" fmla="*/ 29 w 44"/>
                <a:gd name="T29" fmla="*/ 9 h 26"/>
                <a:gd name="T30" fmla="*/ 29 w 44"/>
                <a:gd name="T31" fmla="*/ 12 h 26"/>
                <a:gd name="T32" fmla="*/ 38 w 44"/>
                <a:gd name="T33" fmla="*/ 9 h 26"/>
                <a:gd name="T34" fmla="*/ 41 w 44"/>
                <a:gd name="T35" fmla="*/ 11 h 26"/>
                <a:gd name="T36" fmla="*/ 44 w 44"/>
                <a:gd name="T37" fmla="*/ 13 h 26"/>
                <a:gd name="T38" fmla="*/ 42 w 44"/>
                <a:gd name="T39" fmla="*/ 21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4" h="26">
                  <a:moveTo>
                    <a:pt x="42" y="21"/>
                  </a:moveTo>
                  <a:lnTo>
                    <a:pt x="39" y="26"/>
                  </a:lnTo>
                  <a:lnTo>
                    <a:pt x="29" y="26"/>
                  </a:lnTo>
                  <a:lnTo>
                    <a:pt x="22" y="24"/>
                  </a:lnTo>
                  <a:lnTo>
                    <a:pt x="15" y="20"/>
                  </a:lnTo>
                  <a:lnTo>
                    <a:pt x="5" y="18"/>
                  </a:lnTo>
                  <a:lnTo>
                    <a:pt x="0" y="14"/>
                  </a:lnTo>
                  <a:lnTo>
                    <a:pt x="1" y="11"/>
                  </a:lnTo>
                  <a:lnTo>
                    <a:pt x="8" y="6"/>
                  </a:lnTo>
                  <a:lnTo>
                    <a:pt x="12" y="3"/>
                  </a:lnTo>
                  <a:lnTo>
                    <a:pt x="11" y="1"/>
                  </a:lnTo>
                  <a:lnTo>
                    <a:pt x="15" y="0"/>
                  </a:lnTo>
                  <a:lnTo>
                    <a:pt x="20" y="1"/>
                  </a:lnTo>
                  <a:lnTo>
                    <a:pt x="24" y="6"/>
                  </a:lnTo>
                  <a:lnTo>
                    <a:pt x="29" y="9"/>
                  </a:lnTo>
                  <a:lnTo>
                    <a:pt x="29" y="12"/>
                  </a:lnTo>
                  <a:lnTo>
                    <a:pt x="38" y="9"/>
                  </a:lnTo>
                  <a:lnTo>
                    <a:pt x="41" y="11"/>
                  </a:lnTo>
                  <a:lnTo>
                    <a:pt x="44" y="13"/>
                  </a:lnTo>
                  <a:lnTo>
                    <a:pt x="42" y="21"/>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85" name="Freeform 184"/>
            <p:cNvSpPr>
              <a:spLocks/>
            </p:cNvSpPr>
            <p:nvPr/>
          </p:nvSpPr>
          <p:spPr bwMode="auto">
            <a:xfrm>
              <a:off x="3166653" y="4053191"/>
              <a:ext cx="123987" cy="136687"/>
            </a:xfrm>
            <a:custGeom>
              <a:avLst/>
              <a:gdLst>
                <a:gd name="T0" fmla="*/ 17 w 75"/>
                <a:gd name="T1" fmla="*/ 1 h 88"/>
                <a:gd name="T2" fmla="*/ 39 w 75"/>
                <a:gd name="T3" fmla="*/ 5 h 88"/>
                <a:gd name="T4" fmla="*/ 41 w 75"/>
                <a:gd name="T5" fmla="*/ 2 h 88"/>
                <a:gd name="T6" fmla="*/ 56 w 75"/>
                <a:gd name="T7" fmla="*/ 0 h 88"/>
                <a:gd name="T8" fmla="*/ 75 w 75"/>
                <a:gd name="T9" fmla="*/ 6 h 88"/>
                <a:gd name="T10" fmla="*/ 65 w 75"/>
                <a:gd name="T11" fmla="*/ 24 h 88"/>
                <a:gd name="T12" fmla="*/ 66 w 75"/>
                <a:gd name="T13" fmla="*/ 38 h 88"/>
                <a:gd name="T14" fmla="*/ 74 w 75"/>
                <a:gd name="T15" fmla="*/ 50 h 88"/>
                <a:gd name="T16" fmla="*/ 70 w 75"/>
                <a:gd name="T17" fmla="*/ 59 h 88"/>
                <a:gd name="T18" fmla="*/ 68 w 75"/>
                <a:gd name="T19" fmla="*/ 69 h 88"/>
                <a:gd name="T20" fmla="*/ 64 w 75"/>
                <a:gd name="T21" fmla="*/ 77 h 88"/>
                <a:gd name="T22" fmla="*/ 53 w 75"/>
                <a:gd name="T23" fmla="*/ 73 h 88"/>
                <a:gd name="T24" fmla="*/ 45 w 75"/>
                <a:gd name="T25" fmla="*/ 75 h 88"/>
                <a:gd name="T26" fmla="*/ 37 w 75"/>
                <a:gd name="T27" fmla="*/ 73 h 88"/>
                <a:gd name="T28" fmla="*/ 35 w 75"/>
                <a:gd name="T29" fmla="*/ 79 h 88"/>
                <a:gd name="T30" fmla="*/ 38 w 75"/>
                <a:gd name="T31" fmla="*/ 83 h 88"/>
                <a:gd name="T32" fmla="*/ 37 w 75"/>
                <a:gd name="T33" fmla="*/ 88 h 88"/>
                <a:gd name="T34" fmla="*/ 27 w 75"/>
                <a:gd name="T35" fmla="*/ 86 h 88"/>
                <a:gd name="T36" fmla="*/ 16 w 75"/>
                <a:gd name="T37" fmla="*/ 68 h 88"/>
                <a:gd name="T38" fmla="*/ 13 w 75"/>
                <a:gd name="T39" fmla="*/ 56 h 88"/>
                <a:gd name="T40" fmla="*/ 7 w 75"/>
                <a:gd name="T41" fmla="*/ 56 h 88"/>
                <a:gd name="T42" fmla="*/ 0 w 75"/>
                <a:gd name="T43" fmla="*/ 41 h 88"/>
                <a:gd name="T44" fmla="*/ 3 w 75"/>
                <a:gd name="T45" fmla="*/ 30 h 88"/>
                <a:gd name="T46" fmla="*/ 2 w 75"/>
                <a:gd name="T47" fmla="*/ 25 h 88"/>
                <a:gd name="T48" fmla="*/ 13 w 75"/>
                <a:gd name="T49" fmla="*/ 20 h 88"/>
                <a:gd name="T50" fmla="*/ 17 w 75"/>
                <a:gd name="T51" fmla="*/ 1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5" h="88">
                  <a:moveTo>
                    <a:pt x="17" y="1"/>
                  </a:moveTo>
                  <a:lnTo>
                    <a:pt x="39" y="5"/>
                  </a:lnTo>
                  <a:lnTo>
                    <a:pt x="41" y="2"/>
                  </a:lnTo>
                  <a:lnTo>
                    <a:pt x="56" y="0"/>
                  </a:lnTo>
                  <a:lnTo>
                    <a:pt x="75" y="6"/>
                  </a:lnTo>
                  <a:lnTo>
                    <a:pt x="65" y="24"/>
                  </a:lnTo>
                  <a:lnTo>
                    <a:pt x="66" y="38"/>
                  </a:lnTo>
                  <a:lnTo>
                    <a:pt x="74" y="50"/>
                  </a:lnTo>
                  <a:lnTo>
                    <a:pt x="70" y="59"/>
                  </a:lnTo>
                  <a:lnTo>
                    <a:pt x="68" y="69"/>
                  </a:lnTo>
                  <a:lnTo>
                    <a:pt x="64" y="77"/>
                  </a:lnTo>
                  <a:lnTo>
                    <a:pt x="53" y="73"/>
                  </a:lnTo>
                  <a:lnTo>
                    <a:pt x="45" y="75"/>
                  </a:lnTo>
                  <a:lnTo>
                    <a:pt x="37" y="73"/>
                  </a:lnTo>
                  <a:lnTo>
                    <a:pt x="35" y="79"/>
                  </a:lnTo>
                  <a:lnTo>
                    <a:pt x="38" y="83"/>
                  </a:lnTo>
                  <a:lnTo>
                    <a:pt x="37" y="88"/>
                  </a:lnTo>
                  <a:lnTo>
                    <a:pt x="27" y="86"/>
                  </a:lnTo>
                  <a:lnTo>
                    <a:pt x="16" y="68"/>
                  </a:lnTo>
                  <a:lnTo>
                    <a:pt x="13" y="56"/>
                  </a:lnTo>
                  <a:lnTo>
                    <a:pt x="7" y="56"/>
                  </a:lnTo>
                  <a:lnTo>
                    <a:pt x="0" y="41"/>
                  </a:lnTo>
                  <a:lnTo>
                    <a:pt x="3" y="30"/>
                  </a:lnTo>
                  <a:lnTo>
                    <a:pt x="2" y="25"/>
                  </a:lnTo>
                  <a:lnTo>
                    <a:pt x="13" y="20"/>
                  </a:lnTo>
                  <a:lnTo>
                    <a:pt x="17" y="1"/>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97" name="Freeform 196"/>
            <p:cNvSpPr>
              <a:spLocks/>
            </p:cNvSpPr>
            <p:nvPr/>
          </p:nvSpPr>
          <p:spPr bwMode="auto">
            <a:xfrm>
              <a:off x="3054239" y="3896312"/>
              <a:ext cx="33063" cy="29512"/>
            </a:xfrm>
            <a:custGeom>
              <a:avLst/>
              <a:gdLst>
                <a:gd name="T0" fmla="*/ 6 w 20"/>
                <a:gd name="T1" fmla="*/ 3 h 19"/>
                <a:gd name="T2" fmla="*/ 16 w 20"/>
                <a:gd name="T3" fmla="*/ 0 h 19"/>
                <a:gd name="T4" fmla="*/ 20 w 20"/>
                <a:gd name="T5" fmla="*/ 1 h 19"/>
                <a:gd name="T6" fmla="*/ 19 w 20"/>
                <a:gd name="T7" fmla="*/ 16 h 19"/>
                <a:gd name="T8" fmla="*/ 3 w 20"/>
                <a:gd name="T9" fmla="*/ 19 h 19"/>
                <a:gd name="T10" fmla="*/ 0 w 20"/>
                <a:gd name="T11" fmla="*/ 17 h 19"/>
                <a:gd name="T12" fmla="*/ 6 w 20"/>
                <a:gd name="T13" fmla="*/ 11 h 19"/>
                <a:gd name="T14" fmla="*/ 6 w 20"/>
                <a:gd name="T15" fmla="*/ 3 h 1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0" h="19">
                  <a:moveTo>
                    <a:pt x="6" y="3"/>
                  </a:moveTo>
                  <a:lnTo>
                    <a:pt x="16" y="0"/>
                  </a:lnTo>
                  <a:lnTo>
                    <a:pt x="20" y="1"/>
                  </a:lnTo>
                  <a:lnTo>
                    <a:pt x="19" y="16"/>
                  </a:lnTo>
                  <a:lnTo>
                    <a:pt x="3" y="19"/>
                  </a:lnTo>
                  <a:lnTo>
                    <a:pt x="0" y="17"/>
                  </a:lnTo>
                  <a:lnTo>
                    <a:pt x="6" y="11"/>
                  </a:lnTo>
                  <a:lnTo>
                    <a:pt x="6" y="3"/>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205" name="Freeform 204"/>
            <p:cNvSpPr>
              <a:spLocks/>
            </p:cNvSpPr>
            <p:nvPr/>
          </p:nvSpPr>
          <p:spPr bwMode="auto">
            <a:xfrm>
              <a:off x="3246004" y="5219689"/>
              <a:ext cx="148783" cy="155326"/>
            </a:xfrm>
            <a:custGeom>
              <a:avLst/>
              <a:gdLst>
                <a:gd name="T0" fmla="*/ 3 w 90"/>
                <a:gd name="T1" fmla="*/ 2 h 100"/>
                <a:gd name="T2" fmla="*/ 14 w 90"/>
                <a:gd name="T3" fmla="*/ 0 h 100"/>
                <a:gd name="T4" fmla="*/ 35 w 90"/>
                <a:gd name="T5" fmla="*/ 16 h 100"/>
                <a:gd name="T6" fmla="*/ 41 w 90"/>
                <a:gd name="T7" fmla="*/ 15 h 100"/>
                <a:gd name="T8" fmla="*/ 61 w 90"/>
                <a:gd name="T9" fmla="*/ 29 h 100"/>
                <a:gd name="T10" fmla="*/ 77 w 90"/>
                <a:gd name="T11" fmla="*/ 40 h 100"/>
                <a:gd name="T12" fmla="*/ 89 w 90"/>
                <a:gd name="T13" fmla="*/ 54 h 100"/>
                <a:gd name="T14" fmla="*/ 83 w 90"/>
                <a:gd name="T15" fmla="*/ 64 h 100"/>
                <a:gd name="T16" fmla="*/ 90 w 90"/>
                <a:gd name="T17" fmla="*/ 76 h 100"/>
                <a:gd name="T18" fmla="*/ 84 w 90"/>
                <a:gd name="T19" fmla="*/ 89 h 100"/>
                <a:gd name="T20" fmla="*/ 67 w 90"/>
                <a:gd name="T21" fmla="*/ 100 h 100"/>
                <a:gd name="T22" fmla="*/ 53 w 90"/>
                <a:gd name="T23" fmla="*/ 96 h 100"/>
                <a:gd name="T24" fmla="*/ 44 w 90"/>
                <a:gd name="T25" fmla="*/ 98 h 100"/>
                <a:gd name="T26" fmla="*/ 27 w 90"/>
                <a:gd name="T27" fmla="*/ 89 h 100"/>
                <a:gd name="T28" fmla="*/ 15 w 90"/>
                <a:gd name="T29" fmla="*/ 90 h 100"/>
                <a:gd name="T30" fmla="*/ 2 w 90"/>
                <a:gd name="T31" fmla="*/ 79 h 100"/>
                <a:gd name="T32" fmla="*/ 1 w 90"/>
                <a:gd name="T33" fmla="*/ 65 h 100"/>
                <a:gd name="T34" fmla="*/ 4 w 90"/>
                <a:gd name="T35" fmla="*/ 61 h 100"/>
                <a:gd name="T36" fmla="*/ 0 w 90"/>
                <a:gd name="T37" fmla="*/ 40 h 100"/>
                <a:gd name="T38" fmla="*/ 2 w 90"/>
                <a:gd name="T39" fmla="*/ 19 h 100"/>
                <a:gd name="T40" fmla="*/ 3 w 90"/>
                <a:gd name="T41" fmla="*/ 2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90" h="100">
                  <a:moveTo>
                    <a:pt x="3" y="2"/>
                  </a:moveTo>
                  <a:lnTo>
                    <a:pt x="14" y="0"/>
                  </a:lnTo>
                  <a:lnTo>
                    <a:pt x="35" y="16"/>
                  </a:lnTo>
                  <a:lnTo>
                    <a:pt x="41" y="15"/>
                  </a:lnTo>
                  <a:lnTo>
                    <a:pt x="61" y="29"/>
                  </a:lnTo>
                  <a:lnTo>
                    <a:pt x="77" y="40"/>
                  </a:lnTo>
                  <a:lnTo>
                    <a:pt x="89" y="54"/>
                  </a:lnTo>
                  <a:lnTo>
                    <a:pt x="83" y="64"/>
                  </a:lnTo>
                  <a:lnTo>
                    <a:pt x="90" y="76"/>
                  </a:lnTo>
                  <a:lnTo>
                    <a:pt x="84" y="89"/>
                  </a:lnTo>
                  <a:lnTo>
                    <a:pt x="67" y="100"/>
                  </a:lnTo>
                  <a:lnTo>
                    <a:pt x="53" y="96"/>
                  </a:lnTo>
                  <a:lnTo>
                    <a:pt x="44" y="98"/>
                  </a:lnTo>
                  <a:lnTo>
                    <a:pt x="27" y="89"/>
                  </a:lnTo>
                  <a:lnTo>
                    <a:pt x="15" y="90"/>
                  </a:lnTo>
                  <a:lnTo>
                    <a:pt x="2" y="79"/>
                  </a:lnTo>
                  <a:lnTo>
                    <a:pt x="1" y="65"/>
                  </a:lnTo>
                  <a:lnTo>
                    <a:pt x="4" y="61"/>
                  </a:lnTo>
                  <a:lnTo>
                    <a:pt x="0" y="40"/>
                  </a:lnTo>
                  <a:lnTo>
                    <a:pt x="2" y="19"/>
                  </a:lnTo>
                  <a:lnTo>
                    <a:pt x="3" y="2"/>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206" name="Freeform 205"/>
            <p:cNvSpPr>
              <a:spLocks/>
            </p:cNvSpPr>
            <p:nvPr/>
          </p:nvSpPr>
          <p:spPr bwMode="auto">
            <a:xfrm>
              <a:off x="1067160" y="2394310"/>
              <a:ext cx="79351" cy="38832"/>
            </a:xfrm>
            <a:custGeom>
              <a:avLst/>
              <a:gdLst>
                <a:gd name="T0" fmla="*/ 25 w 48"/>
                <a:gd name="T1" fmla="*/ 17 h 25"/>
                <a:gd name="T2" fmla="*/ 3 w 48"/>
                <a:gd name="T3" fmla="*/ 25 h 25"/>
                <a:gd name="T4" fmla="*/ 0 w 48"/>
                <a:gd name="T5" fmla="*/ 19 h 25"/>
                <a:gd name="T6" fmla="*/ 7 w 48"/>
                <a:gd name="T7" fmla="*/ 10 h 25"/>
                <a:gd name="T8" fmla="*/ 28 w 48"/>
                <a:gd name="T9" fmla="*/ 3 h 25"/>
                <a:gd name="T10" fmla="*/ 40 w 48"/>
                <a:gd name="T11" fmla="*/ 0 h 25"/>
                <a:gd name="T12" fmla="*/ 48 w 48"/>
                <a:gd name="T13" fmla="*/ 2 h 25"/>
                <a:gd name="T14" fmla="*/ 48 w 48"/>
                <a:gd name="T15" fmla="*/ 8 h 25"/>
                <a:gd name="T16" fmla="*/ 25 w 48"/>
                <a:gd name="T17" fmla="*/ 17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8" h="25">
                  <a:moveTo>
                    <a:pt x="25" y="17"/>
                  </a:moveTo>
                  <a:lnTo>
                    <a:pt x="3" y="25"/>
                  </a:lnTo>
                  <a:lnTo>
                    <a:pt x="0" y="19"/>
                  </a:lnTo>
                  <a:lnTo>
                    <a:pt x="7" y="10"/>
                  </a:lnTo>
                  <a:lnTo>
                    <a:pt x="28" y="3"/>
                  </a:lnTo>
                  <a:lnTo>
                    <a:pt x="40" y="0"/>
                  </a:lnTo>
                  <a:lnTo>
                    <a:pt x="48" y="2"/>
                  </a:lnTo>
                  <a:lnTo>
                    <a:pt x="48" y="8"/>
                  </a:lnTo>
                  <a:lnTo>
                    <a:pt x="25" y="17"/>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209" name="Freeform 209"/>
            <p:cNvSpPr>
              <a:spLocks/>
            </p:cNvSpPr>
            <p:nvPr/>
          </p:nvSpPr>
          <p:spPr bwMode="auto">
            <a:xfrm>
              <a:off x="720000" y="2012207"/>
              <a:ext cx="1127445" cy="492384"/>
            </a:xfrm>
            <a:custGeom>
              <a:avLst/>
              <a:gdLst>
                <a:gd name="T0" fmla="*/ 542 w 682"/>
                <a:gd name="T1" fmla="*/ 8 h 317"/>
                <a:gd name="T2" fmla="*/ 572 w 682"/>
                <a:gd name="T3" fmla="*/ 16 h 317"/>
                <a:gd name="T4" fmla="*/ 630 w 682"/>
                <a:gd name="T5" fmla="*/ 21 h 317"/>
                <a:gd name="T6" fmla="*/ 671 w 682"/>
                <a:gd name="T7" fmla="*/ 26 h 317"/>
                <a:gd name="T8" fmla="*/ 598 w 682"/>
                <a:gd name="T9" fmla="*/ 94 h 317"/>
                <a:gd name="T10" fmla="*/ 501 w 682"/>
                <a:gd name="T11" fmla="*/ 207 h 317"/>
                <a:gd name="T12" fmla="*/ 529 w 682"/>
                <a:gd name="T13" fmla="*/ 217 h 317"/>
                <a:gd name="T14" fmla="*/ 550 w 682"/>
                <a:gd name="T15" fmla="*/ 229 h 317"/>
                <a:gd name="T16" fmla="*/ 547 w 682"/>
                <a:gd name="T17" fmla="*/ 274 h 317"/>
                <a:gd name="T18" fmla="*/ 536 w 682"/>
                <a:gd name="T19" fmla="*/ 309 h 317"/>
                <a:gd name="T20" fmla="*/ 536 w 682"/>
                <a:gd name="T21" fmla="*/ 278 h 317"/>
                <a:gd name="T22" fmla="*/ 526 w 682"/>
                <a:gd name="T23" fmla="*/ 242 h 317"/>
                <a:gd name="T24" fmla="*/ 480 w 682"/>
                <a:gd name="T25" fmla="*/ 216 h 317"/>
                <a:gd name="T26" fmla="*/ 429 w 682"/>
                <a:gd name="T27" fmla="*/ 207 h 317"/>
                <a:gd name="T28" fmla="*/ 380 w 682"/>
                <a:gd name="T29" fmla="*/ 194 h 317"/>
                <a:gd name="T30" fmla="*/ 338 w 682"/>
                <a:gd name="T31" fmla="*/ 213 h 317"/>
                <a:gd name="T32" fmla="*/ 307 w 682"/>
                <a:gd name="T33" fmla="*/ 212 h 317"/>
                <a:gd name="T34" fmla="*/ 358 w 682"/>
                <a:gd name="T35" fmla="*/ 183 h 317"/>
                <a:gd name="T36" fmla="*/ 267 w 682"/>
                <a:gd name="T37" fmla="*/ 220 h 317"/>
                <a:gd name="T38" fmla="*/ 213 w 682"/>
                <a:gd name="T39" fmla="*/ 251 h 317"/>
                <a:gd name="T40" fmla="*/ 145 w 682"/>
                <a:gd name="T41" fmla="*/ 276 h 317"/>
                <a:gd name="T42" fmla="*/ 95 w 682"/>
                <a:gd name="T43" fmla="*/ 292 h 317"/>
                <a:gd name="T44" fmla="*/ 32 w 682"/>
                <a:gd name="T45" fmla="*/ 311 h 317"/>
                <a:gd name="T46" fmla="*/ 28 w 682"/>
                <a:gd name="T47" fmla="*/ 304 h 317"/>
                <a:gd name="T48" fmla="*/ 98 w 682"/>
                <a:gd name="T49" fmla="*/ 285 h 317"/>
                <a:gd name="T50" fmla="*/ 155 w 682"/>
                <a:gd name="T51" fmla="*/ 261 h 317"/>
                <a:gd name="T52" fmla="*/ 213 w 682"/>
                <a:gd name="T53" fmla="*/ 228 h 317"/>
                <a:gd name="T54" fmla="*/ 172 w 682"/>
                <a:gd name="T55" fmla="*/ 238 h 317"/>
                <a:gd name="T56" fmla="*/ 167 w 682"/>
                <a:gd name="T57" fmla="*/ 225 h 317"/>
                <a:gd name="T58" fmla="*/ 146 w 682"/>
                <a:gd name="T59" fmla="*/ 221 h 317"/>
                <a:gd name="T60" fmla="*/ 132 w 682"/>
                <a:gd name="T61" fmla="*/ 211 h 317"/>
                <a:gd name="T62" fmla="*/ 139 w 682"/>
                <a:gd name="T63" fmla="*/ 186 h 317"/>
                <a:gd name="T64" fmla="*/ 183 w 682"/>
                <a:gd name="T65" fmla="*/ 157 h 317"/>
                <a:gd name="T66" fmla="*/ 220 w 682"/>
                <a:gd name="T67" fmla="*/ 149 h 317"/>
                <a:gd name="T68" fmla="*/ 270 w 682"/>
                <a:gd name="T69" fmla="*/ 136 h 317"/>
                <a:gd name="T70" fmla="*/ 295 w 682"/>
                <a:gd name="T71" fmla="*/ 117 h 317"/>
                <a:gd name="T72" fmla="*/ 256 w 682"/>
                <a:gd name="T73" fmla="*/ 125 h 317"/>
                <a:gd name="T74" fmla="*/ 213 w 682"/>
                <a:gd name="T75" fmla="*/ 119 h 317"/>
                <a:gd name="T76" fmla="*/ 246 w 682"/>
                <a:gd name="T77" fmla="*/ 93 h 317"/>
                <a:gd name="T78" fmla="*/ 286 w 682"/>
                <a:gd name="T79" fmla="*/ 93 h 317"/>
                <a:gd name="T80" fmla="*/ 313 w 682"/>
                <a:gd name="T81" fmla="*/ 74 h 317"/>
                <a:gd name="T82" fmla="*/ 305 w 682"/>
                <a:gd name="T83" fmla="*/ 52 h 317"/>
                <a:gd name="T84" fmla="*/ 380 w 682"/>
                <a:gd name="T85" fmla="*/ 34 h 317"/>
                <a:gd name="T86" fmla="*/ 439 w 682"/>
                <a:gd name="T87" fmla="*/ 16 h 317"/>
                <a:gd name="T88" fmla="*/ 519 w 682"/>
                <a:gd name="T89" fmla="*/ 0 h 3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682" h="317">
                  <a:moveTo>
                    <a:pt x="533" y="4"/>
                  </a:moveTo>
                  <a:lnTo>
                    <a:pt x="531" y="12"/>
                  </a:lnTo>
                  <a:lnTo>
                    <a:pt x="542" y="8"/>
                  </a:lnTo>
                  <a:lnTo>
                    <a:pt x="562" y="9"/>
                  </a:lnTo>
                  <a:lnTo>
                    <a:pt x="556" y="13"/>
                  </a:lnTo>
                  <a:lnTo>
                    <a:pt x="572" y="16"/>
                  </a:lnTo>
                  <a:lnTo>
                    <a:pt x="587" y="14"/>
                  </a:lnTo>
                  <a:lnTo>
                    <a:pt x="607" y="20"/>
                  </a:lnTo>
                  <a:lnTo>
                    <a:pt x="630" y="21"/>
                  </a:lnTo>
                  <a:lnTo>
                    <a:pt x="637" y="23"/>
                  </a:lnTo>
                  <a:lnTo>
                    <a:pt x="658" y="21"/>
                  </a:lnTo>
                  <a:lnTo>
                    <a:pt x="671" y="26"/>
                  </a:lnTo>
                  <a:lnTo>
                    <a:pt x="682" y="28"/>
                  </a:lnTo>
                  <a:lnTo>
                    <a:pt x="682" y="28"/>
                  </a:lnTo>
                  <a:lnTo>
                    <a:pt x="598" y="94"/>
                  </a:lnTo>
                  <a:lnTo>
                    <a:pt x="478" y="201"/>
                  </a:lnTo>
                  <a:lnTo>
                    <a:pt x="492" y="202"/>
                  </a:lnTo>
                  <a:lnTo>
                    <a:pt x="501" y="207"/>
                  </a:lnTo>
                  <a:lnTo>
                    <a:pt x="503" y="215"/>
                  </a:lnTo>
                  <a:lnTo>
                    <a:pt x="503" y="228"/>
                  </a:lnTo>
                  <a:lnTo>
                    <a:pt x="529" y="217"/>
                  </a:lnTo>
                  <a:lnTo>
                    <a:pt x="549" y="211"/>
                  </a:lnTo>
                  <a:lnTo>
                    <a:pt x="548" y="221"/>
                  </a:lnTo>
                  <a:lnTo>
                    <a:pt x="550" y="229"/>
                  </a:lnTo>
                  <a:lnTo>
                    <a:pt x="555" y="238"/>
                  </a:lnTo>
                  <a:lnTo>
                    <a:pt x="552" y="252"/>
                  </a:lnTo>
                  <a:lnTo>
                    <a:pt x="547" y="274"/>
                  </a:lnTo>
                  <a:lnTo>
                    <a:pt x="562" y="287"/>
                  </a:lnTo>
                  <a:lnTo>
                    <a:pt x="552" y="299"/>
                  </a:lnTo>
                  <a:lnTo>
                    <a:pt x="536" y="309"/>
                  </a:lnTo>
                  <a:lnTo>
                    <a:pt x="533" y="301"/>
                  </a:lnTo>
                  <a:lnTo>
                    <a:pt x="525" y="295"/>
                  </a:lnTo>
                  <a:lnTo>
                    <a:pt x="536" y="278"/>
                  </a:lnTo>
                  <a:lnTo>
                    <a:pt x="530" y="262"/>
                  </a:lnTo>
                  <a:lnTo>
                    <a:pt x="539" y="244"/>
                  </a:lnTo>
                  <a:lnTo>
                    <a:pt x="526" y="242"/>
                  </a:lnTo>
                  <a:lnTo>
                    <a:pt x="503" y="242"/>
                  </a:lnTo>
                  <a:lnTo>
                    <a:pt x="491" y="236"/>
                  </a:lnTo>
                  <a:lnTo>
                    <a:pt x="480" y="216"/>
                  </a:lnTo>
                  <a:lnTo>
                    <a:pt x="470" y="212"/>
                  </a:lnTo>
                  <a:lnTo>
                    <a:pt x="451" y="205"/>
                  </a:lnTo>
                  <a:lnTo>
                    <a:pt x="429" y="207"/>
                  </a:lnTo>
                  <a:lnTo>
                    <a:pt x="409" y="198"/>
                  </a:lnTo>
                  <a:lnTo>
                    <a:pt x="401" y="190"/>
                  </a:lnTo>
                  <a:lnTo>
                    <a:pt x="380" y="194"/>
                  </a:lnTo>
                  <a:lnTo>
                    <a:pt x="369" y="207"/>
                  </a:lnTo>
                  <a:lnTo>
                    <a:pt x="359" y="209"/>
                  </a:lnTo>
                  <a:lnTo>
                    <a:pt x="338" y="213"/>
                  </a:lnTo>
                  <a:lnTo>
                    <a:pt x="318" y="219"/>
                  </a:lnTo>
                  <a:lnTo>
                    <a:pt x="297" y="223"/>
                  </a:lnTo>
                  <a:lnTo>
                    <a:pt x="307" y="212"/>
                  </a:lnTo>
                  <a:lnTo>
                    <a:pt x="335" y="193"/>
                  </a:lnTo>
                  <a:lnTo>
                    <a:pt x="357" y="187"/>
                  </a:lnTo>
                  <a:lnTo>
                    <a:pt x="358" y="183"/>
                  </a:lnTo>
                  <a:lnTo>
                    <a:pt x="328" y="193"/>
                  </a:lnTo>
                  <a:lnTo>
                    <a:pt x="303" y="206"/>
                  </a:lnTo>
                  <a:lnTo>
                    <a:pt x="267" y="220"/>
                  </a:lnTo>
                  <a:lnTo>
                    <a:pt x="267" y="229"/>
                  </a:lnTo>
                  <a:lnTo>
                    <a:pt x="238" y="243"/>
                  </a:lnTo>
                  <a:lnTo>
                    <a:pt x="213" y="251"/>
                  </a:lnTo>
                  <a:lnTo>
                    <a:pt x="192" y="257"/>
                  </a:lnTo>
                  <a:lnTo>
                    <a:pt x="179" y="266"/>
                  </a:lnTo>
                  <a:lnTo>
                    <a:pt x="145" y="276"/>
                  </a:lnTo>
                  <a:lnTo>
                    <a:pt x="130" y="285"/>
                  </a:lnTo>
                  <a:lnTo>
                    <a:pt x="104" y="294"/>
                  </a:lnTo>
                  <a:lnTo>
                    <a:pt x="95" y="292"/>
                  </a:lnTo>
                  <a:lnTo>
                    <a:pt x="75" y="298"/>
                  </a:lnTo>
                  <a:lnTo>
                    <a:pt x="52" y="304"/>
                  </a:lnTo>
                  <a:lnTo>
                    <a:pt x="32" y="311"/>
                  </a:lnTo>
                  <a:lnTo>
                    <a:pt x="0" y="317"/>
                  </a:lnTo>
                  <a:lnTo>
                    <a:pt x="1" y="313"/>
                  </a:lnTo>
                  <a:lnTo>
                    <a:pt x="28" y="304"/>
                  </a:lnTo>
                  <a:lnTo>
                    <a:pt x="49" y="298"/>
                  </a:lnTo>
                  <a:lnTo>
                    <a:pt x="77" y="287"/>
                  </a:lnTo>
                  <a:lnTo>
                    <a:pt x="98" y="285"/>
                  </a:lnTo>
                  <a:lnTo>
                    <a:pt x="114" y="277"/>
                  </a:lnTo>
                  <a:lnTo>
                    <a:pt x="148" y="265"/>
                  </a:lnTo>
                  <a:lnTo>
                    <a:pt x="155" y="261"/>
                  </a:lnTo>
                  <a:lnTo>
                    <a:pt x="174" y="254"/>
                  </a:lnTo>
                  <a:lnTo>
                    <a:pt x="192" y="239"/>
                  </a:lnTo>
                  <a:lnTo>
                    <a:pt x="213" y="228"/>
                  </a:lnTo>
                  <a:lnTo>
                    <a:pt x="189" y="234"/>
                  </a:lnTo>
                  <a:lnTo>
                    <a:pt x="188" y="231"/>
                  </a:lnTo>
                  <a:lnTo>
                    <a:pt x="172" y="238"/>
                  </a:lnTo>
                  <a:lnTo>
                    <a:pt x="173" y="228"/>
                  </a:lnTo>
                  <a:lnTo>
                    <a:pt x="161" y="235"/>
                  </a:lnTo>
                  <a:lnTo>
                    <a:pt x="167" y="225"/>
                  </a:lnTo>
                  <a:lnTo>
                    <a:pt x="143" y="233"/>
                  </a:lnTo>
                  <a:lnTo>
                    <a:pt x="134" y="233"/>
                  </a:lnTo>
                  <a:lnTo>
                    <a:pt x="146" y="221"/>
                  </a:lnTo>
                  <a:lnTo>
                    <a:pt x="157" y="214"/>
                  </a:lnTo>
                  <a:lnTo>
                    <a:pt x="156" y="207"/>
                  </a:lnTo>
                  <a:lnTo>
                    <a:pt x="132" y="211"/>
                  </a:lnTo>
                  <a:lnTo>
                    <a:pt x="131" y="202"/>
                  </a:lnTo>
                  <a:lnTo>
                    <a:pt x="126" y="197"/>
                  </a:lnTo>
                  <a:lnTo>
                    <a:pt x="139" y="186"/>
                  </a:lnTo>
                  <a:lnTo>
                    <a:pt x="138" y="178"/>
                  </a:lnTo>
                  <a:lnTo>
                    <a:pt x="158" y="167"/>
                  </a:lnTo>
                  <a:lnTo>
                    <a:pt x="183" y="157"/>
                  </a:lnTo>
                  <a:lnTo>
                    <a:pt x="201" y="147"/>
                  </a:lnTo>
                  <a:lnTo>
                    <a:pt x="214" y="146"/>
                  </a:lnTo>
                  <a:lnTo>
                    <a:pt x="220" y="149"/>
                  </a:lnTo>
                  <a:lnTo>
                    <a:pt x="243" y="140"/>
                  </a:lnTo>
                  <a:lnTo>
                    <a:pt x="252" y="142"/>
                  </a:lnTo>
                  <a:lnTo>
                    <a:pt x="270" y="136"/>
                  </a:lnTo>
                  <a:lnTo>
                    <a:pt x="279" y="127"/>
                  </a:lnTo>
                  <a:lnTo>
                    <a:pt x="275" y="124"/>
                  </a:lnTo>
                  <a:lnTo>
                    <a:pt x="295" y="117"/>
                  </a:lnTo>
                  <a:lnTo>
                    <a:pt x="286" y="117"/>
                  </a:lnTo>
                  <a:lnTo>
                    <a:pt x="266" y="121"/>
                  </a:lnTo>
                  <a:lnTo>
                    <a:pt x="256" y="125"/>
                  </a:lnTo>
                  <a:lnTo>
                    <a:pt x="251" y="121"/>
                  </a:lnTo>
                  <a:lnTo>
                    <a:pt x="228" y="123"/>
                  </a:lnTo>
                  <a:lnTo>
                    <a:pt x="213" y="119"/>
                  </a:lnTo>
                  <a:lnTo>
                    <a:pt x="218" y="111"/>
                  </a:lnTo>
                  <a:lnTo>
                    <a:pt x="215" y="101"/>
                  </a:lnTo>
                  <a:lnTo>
                    <a:pt x="246" y="93"/>
                  </a:lnTo>
                  <a:lnTo>
                    <a:pt x="289" y="84"/>
                  </a:lnTo>
                  <a:lnTo>
                    <a:pt x="300" y="84"/>
                  </a:lnTo>
                  <a:lnTo>
                    <a:pt x="286" y="93"/>
                  </a:lnTo>
                  <a:lnTo>
                    <a:pt x="316" y="92"/>
                  </a:lnTo>
                  <a:lnTo>
                    <a:pt x="320" y="81"/>
                  </a:lnTo>
                  <a:lnTo>
                    <a:pt x="313" y="74"/>
                  </a:lnTo>
                  <a:lnTo>
                    <a:pt x="317" y="65"/>
                  </a:lnTo>
                  <a:lnTo>
                    <a:pt x="315" y="58"/>
                  </a:lnTo>
                  <a:lnTo>
                    <a:pt x="305" y="52"/>
                  </a:lnTo>
                  <a:lnTo>
                    <a:pt x="327" y="43"/>
                  </a:lnTo>
                  <a:lnTo>
                    <a:pt x="351" y="42"/>
                  </a:lnTo>
                  <a:lnTo>
                    <a:pt x="380" y="34"/>
                  </a:lnTo>
                  <a:lnTo>
                    <a:pt x="397" y="26"/>
                  </a:lnTo>
                  <a:lnTo>
                    <a:pt x="423" y="18"/>
                  </a:lnTo>
                  <a:lnTo>
                    <a:pt x="439" y="16"/>
                  </a:lnTo>
                  <a:lnTo>
                    <a:pt x="475" y="8"/>
                  </a:lnTo>
                  <a:lnTo>
                    <a:pt x="485" y="9"/>
                  </a:lnTo>
                  <a:lnTo>
                    <a:pt x="519" y="0"/>
                  </a:lnTo>
                  <a:lnTo>
                    <a:pt x="533" y="4"/>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210" name="Freeform 210"/>
            <p:cNvSpPr>
              <a:spLocks/>
            </p:cNvSpPr>
            <p:nvPr/>
          </p:nvSpPr>
          <p:spPr bwMode="auto">
            <a:xfrm>
              <a:off x="1449037" y="2659918"/>
              <a:ext cx="1654798" cy="778183"/>
            </a:xfrm>
            <a:custGeom>
              <a:avLst/>
              <a:gdLst>
                <a:gd name="T0" fmla="*/ 595 w 1001"/>
                <a:gd name="T1" fmla="*/ 16 h 501"/>
                <a:gd name="T2" fmla="*/ 655 w 1001"/>
                <a:gd name="T3" fmla="*/ 28 h 501"/>
                <a:gd name="T4" fmla="*/ 701 w 1001"/>
                <a:gd name="T5" fmla="*/ 38 h 501"/>
                <a:gd name="T6" fmla="*/ 724 w 1001"/>
                <a:gd name="T7" fmla="*/ 58 h 501"/>
                <a:gd name="T8" fmla="*/ 729 w 1001"/>
                <a:gd name="T9" fmla="*/ 64 h 501"/>
                <a:gd name="T10" fmla="*/ 733 w 1001"/>
                <a:gd name="T11" fmla="*/ 73 h 501"/>
                <a:gd name="T12" fmla="*/ 730 w 1001"/>
                <a:gd name="T13" fmla="*/ 131 h 501"/>
                <a:gd name="T14" fmla="*/ 712 w 1001"/>
                <a:gd name="T15" fmla="*/ 155 h 501"/>
                <a:gd name="T16" fmla="*/ 762 w 1001"/>
                <a:gd name="T17" fmla="*/ 144 h 501"/>
                <a:gd name="T18" fmla="*/ 788 w 1001"/>
                <a:gd name="T19" fmla="*/ 121 h 501"/>
                <a:gd name="T20" fmla="*/ 836 w 1001"/>
                <a:gd name="T21" fmla="*/ 110 h 501"/>
                <a:gd name="T22" fmla="*/ 896 w 1001"/>
                <a:gd name="T23" fmla="*/ 90 h 501"/>
                <a:gd name="T24" fmla="*/ 943 w 1001"/>
                <a:gd name="T25" fmla="*/ 80 h 501"/>
                <a:gd name="T26" fmla="*/ 984 w 1001"/>
                <a:gd name="T27" fmla="*/ 45 h 501"/>
                <a:gd name="T28" fmla="*/ 999 w 1001"/>
                <a:gd name="T29" fmla="*/ 87 h 501"/>
                <a:gd name="T30" fmla="*/ 940 w 1001"/>
                <a:gd name="T31" fmla="*/ 117 h 501"/>
                <a:gd name="T32" fmla="*/ 922 w 1001"/>
                <a:gd name="T33" fmla="*/ 155 h 501"/>
                <a:gd name="T34" fmla="*/ 930 w 1001"/>
                <a:gd name="T35" fmla="*/ 159 h 501"/>
                <a:gd name="T36" fmla="*/ 888 w 1001"/>
                <a:gd name="T37" fmla="*/ 166 h 501"/>
                <a:gd name="T38" fmla="*/ 892 w 1001"/>
                <a:gd name="T39" fmla="*/ 173 h 501"/>
                <a:gd name="T40" fmla="*/ 850 w 1001"/>
                <a:gd name="T41" fmla="*/ 183 h 501"/>
                <a:gd name="T42" fmla="*/ 830 w 1001"/>
                <a:gd name="T43" fmla="*/ 209 h 501"/>
                <a:gd name="T44" fmla="*/ 826 w 1001"/>
                <a:gd name="T45" fmla="*/ 217 h 501"/>
                <a:gd name="T46" fmla="*/ 801 w 1001"/>
                <a:gd name="T47" fmla="*/ 249 h 501"/>
                <a:gd name="T48" fmla="*/ 801 w 1001"/>
                <a:gd name="T49" fmla="*/ 219 h 501"/>
                <a:gd name="T50" fmla="*/ 796 w 1001"/>
                <a:gd name="T51" fmla="*/ 255 h 501"/>
                <a:gd name="T52" fmla="*/ 782 w 1001"/>
                <a:gd name="T53" fmla="*/ 300 h 501"/>
                <a:gd name="T54" fmla="*/ 729 w 1001"/>
                <a:gd name="T55" fmla="*/ 327 h 501"/>
                <a:gd name="T56" fmla="*/ 679 w 1001"/>
                <a:gd name="T57" fmla="*/ 369 h 501"/>
                <a:gd name="T58" fmla="*/ 680 w 1001"/>
                <a:gd name="T59" fmla="*/ 431 h 501"/>
                <a:gd name="T60" fmla="*/ 676 w 1001"/>
                <a:gd name="T61" fmla="*/ 486 h 501"/>
                <a:gd name="T62" fmla="*/ 654 w 1001"/>
                <a:gd name="T63" fmla="*/ 490 h 501"/>
                <a:gd name="T64" fmla="*/ 636 w 1001"/>
                <a:gd name="T65" fmla="*/ 443 h 501"/>
                <a:gd name="T66" fmla="*/ 624 w 1001"/>
                <a:gd name="T67" fmla="*/ 397 h 501"/>
                <a:gd name="T68" fmla="*/ 585 w 1001"/>
                <a:gd name="T69" fmla="*/ 391 h 501"/>
                <a:gd name="T70" fmla="*/ 528 w 1001"/>
                <a:gd name="T71" fmla="*/ 396 h 501"/>
                <a:gd name="T72" fmla="*/ 526 w 1001"/>
                <a:gd name="T73" fmla="*/ 417 h 501"/>
                <a:gd name="T74" fmla="*/ 489 w 1001"/>
                <a:gd name="T75" fmla="*/ 406 h 501"/>
                <a:gd name="T76" fmla="*/ 434 w 1001"/>
                <a:gd name="T77" fmla="*/ 410 h 501"/>
                <a:gd name="T78" fmla="*/ 376 w 1001"/>
                <a:gd name="T79" fmla="*/ 454 h 501"/>
                <a:gd name="T80" fmla="*/ 366 w 1001"/>
                <a:gd name="T81" fmla="*/ 486 h 501"/>
                <a:gd name="T82" fmla="*/ 339 w 1001"/>
                <a:gd name="T83" fmla="*/ 450 h 501"/>
                <a:gd name="T84" fmla="*/ 313 w 1001"/>
                <a:gd name="T85" fmla="*/ 404 h 501"/>
                <a:gd name="T86" fmla="*/ 262 w 1001"/>
                <a:gd name="T87" fmla="*/ 408 h 501"/>
                <a:gd name="T88" fmla="*/ 244 w 1001"/>
                <a:gd name="T89" fmla="*/ 370 h 501"/>
                <a:gd name="T90" fmla="*/ 193 w 1001"/>
                <a:gd name="T91" fmla="*/ 371 h 501"/>
                <a:gd name="T92" fmla="*/ 102 w 1001"/>
                <a:gd name="T93" fmla="*/ 343 h 501"/>
                <a:gd name="T94" fmla="*/ 53 w 1001"/>
                <a:gd name="T95" fmla="*/ 324 h 501"/>
                <a:gd name="T96" fmla="*/ 33 w 1001"/>
                <a:gd name="T97" fmla="*/ 309 h 501"/>
                <a:gd name="T98" fmla="*/ 8 w 1001"/>
                <a:gd name="T99" fmla="*/ 272 h 501"/>
                <a:gd name="T100" fmla="*/ 0 w 1001"/>
                <a:gd name="T101" fmla="*/ 214 h 501"/>
                <a:gd name="T102" fmla="*/ 23 w 1001"/>
                <a:gd name="T103" fmla="*/ 151 h 501"/>
                <a:gd name="T104" fmla="*/ 69 w 1001"/>
                <a:gd name="T105" fmla="*/ 79 h 501"/>
                <a:gd name="T106" fmla="*/ 94 w 1001"/>
                <a:gd name="T107" fmla="*/ 21 h 501"/>
                <a:gd name="T108" fmla="*/ 124 w 1001"/>
                <a:gd name="T109" fmla="*/ 25 h 501"/>
                <a:gd name="T110" fmla="*/ 239 w 1001"/>
                <a:gd name="T111" fmla="*/ 8 h 501"/>
                <a:gd name="T112" fmla="*/ 432 w 1001"/>
                <a:gd name="T113" fmla="*/ 8 h 501"/>
                <a:gd name="T114" fmla="*/ 579 w 1001"/>
                <a:gd name="T115" fmla="*/ 0 h 5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001" h="501">
                  <a:moveTo>
                    <a:pt x="584" y="0"/>
                  </a:moveTo>
                  <a:lnTo>
                    <a:pt x="582" y="11"/>
                  </a:lnTo>
                  <a:lnTo>
                    <a:pt x="585" y="15"/>
                  </a:lnTo>
                  <a:lnTo>
                    <a:pt x="595" y="16"/>
                  </a:lnTo>
                  <a:lnTo>
                    <a:pt x="610" y="19"/>
                  </a:lnTo>
                  <a:lnTo>
                    <a:pt x="623" y="26"/>
                  </a:lnTo>
                  <a:lnTo>
                    <a:pt x="637" y="23"/>
                  </a:lnTo>
                  <a:lnTo>
                    <a:pt x="655" y="28"/>
                  </a:lnTo>
                  <a:lnTo>
                    <a:pt x="660" y="28"/>
                  </a:lnTo>
                  <a:lnTo>
                    <a:pt x="677" y="22"/>
                  </a:lnTo>
                  <a:lnTo>
                    <a:pt x="689" y="30"/>
                  </a:lnTo>
                  <a:lnTo>
                    <a:pt x="701" y="38"/>
                  </a:lnTo>
                  <a:lnTo>
                    <a:pt x="711" y="44"/>
                  </a:lnTo>
                  <a:lnTo>
                    <a:pt x="721" y="51"/>
                  </a:lnTo>
                  <a:lnTo>
                    <a:pt x="721" y="56"/>
                  </a:lnTo>
                  <a:lnTo>
                    <a:pt x="724" y="58"/>
                  </a:lnTo>
                  <a:lnTo>
                    <a:pt x="722" y="60"/>
                  </a:lnTo>
                  <a:lnTo>
                    <a:pt x="726" y="61"/>
                  </a:lnTo>
                  <a:lnTo>
                    <a:pt x="730" y="59"/>
                  </a:lnTo>
                  <a:lnTo>
                    <a:pt x="729" y="64"/>
                  </a:lnTo>
                  <a:lnTo>
                    <a:pt x="731" y="67"/>
                  </a:lnTo>
                  <a:lnTo>
                    <a:pt x="735" y="67"/>
                  </a:lnTo>
                  <a:lnTo>
                    <a:pt x="737" y="69"/>
                  </a:lnTo>
                  <a:lnTo>
                    <a:pt x="733" y="73"/>
                  </a:lnTo>
                  <a:lnTo>
                    <a:pt x="747" y="83"/>
                  </a:lnTo>
                  <a:lnTo>
                    <a:pt x="743" y="101"/>
                  </a:lnTo>
                  <a:lnTo>
                    <a:pt x="739" y="119"/>
                  </a:lnTo>
                  <a:lnTo>
                    <a:pt x="730" y="131"/>
                  </a:lnTo>
                  <a:lnTo>
                    <a:pt x="718" y="142"/>
                  </a:lnTo>
                  <a:lnTo>
                    <a:pt x="712" y="150"/>
                  </a:lnTo>
                  <a:lnTo>
                    <a:pt x="711" y="152"/>
                  </a:lnTo>
                  <a:lnTo>
                    <a:pt x="712" y="155"/>
                  </a:lnTo>
                  <a:lnTo>
                    <a:pt x="716" y="158"/>
                  </a:lnTo>
                  <a:lnTo>
                    <a:pt x="720" y="158"/>
                  </a:lnTo>
                  <a:lnTo>
                    <a:pt x="744" y="147"/>
                  </a:lnTo>
                  <a:lnTo>
                    <a:pt x="762" y="144"/>
                  </a:lnTo>
                  <a:lnTo>
                    <a:pt x="788" y="133"/>
                  </a:lnTo>
                  <a:lnTo>
                    <a:pt x="789" y="132"/>
                  </a:lnTo>
                  <a:lnTo>
                    <a:pt x="789" y="125"/>
                  </a:lnTo>
                  <a:lnTo>
                    <a:pt x="788" y="121"/>
                  </a:lnTo>
                  <a:lnTo>
                    <a:pt x="797" y="118"/>
                  </a:lnTo>
                  <a:lnTo>
                    <a:pt x="813" y="118"/>
                  </a:lnTo>
                  <a:lnTo>
                    <a:pt x="828" y="118"/>
                  </a:lnTo>
                  <a:lnTo>
                    <a:pt x="836" y="110"/>
                  </a:lnTo>
                  <a:lnTo>
                    <a:pt x="839" y="108"/>
                  </a:lnTo>
                  <a:lnTo>
                    <a:pt x="862" y="93"/>
                  </a:lnTo>
                  <a:lnTo>
                    <a:pt x="870" y="90"/>
                  </a:lnTo>
                  <a:lnTo>
                    <a:pt x="896" y="90"/>
                  </a:lnTo>
                  <a:lnTo>
                    <a:pt x="926" y="90"/>
                  </a:lnTo>
                  <a:lnTo>
                    <a:pt x="929" y="84"/>
                  </a:lnTo>
                  <a:lnTo>
                    <a:pt x="935" y="83"/>
                  </a:lnTo>
                  <a:lnTo>
                    <a:pt x="943" y="80"/>
                  </a:lnTo>
                  <a:lnTo>
                    <a:pt x="952" y="71"/>
                  </a:lnTo>
                  <a:lnTo>
                    <a:pt x="962" y="55"/>
                  </a:lnTo>
                  <a:lnTo>
                    <a:pt x="980" y="40"/>
                  </a:lnTo>
                  <a:lnTo>
                    <a:pt x="984" y="45"/>
                  </a:lnTo>
                  <a:lnTo>
                    <a:pt x="996" y="42"/>
                  </a:lnTo>
                  <a:lnTo>
                    <a:pt x="1001" y="48"/>
                  </a:lnTo>
                  <a:lnTo>
                    <a:pt x="992" y="75"/>
                  </a:lnTo>
                  <a:lnTo>
                    <a:pt x="999" y="87"/>
                  </a:lnTo>
                  <a:lnTo>
                    <a:pt x="999" y="94"/>
                  </a:lnTo>
                  <a:lnTo>
                    <a:pt x="979" y="103"/>
                  </a:lnTo>
                  <a:lnTo>
                    <a:pt x="959" y="111"/>
                  </a:lnTo>
                  <a:lnTo>
                    <a:pt x="940" y="117"/>
                  </a:lnTo>
                  <a:lnTo>
                    <a:pt x="927" y="129"/>
                  </a:lnTo>
                  <a:lnTo>
                    <a:pt x="923" y="133"/>
                  </a:lnTo>
                  <a:lnTo>
                    <a:pt x="920" y="144"/>
                  </a:lnTo>
                  <a:lnTo>
                    <a:pt x="922" y="155"/>
                  </a:lnTo>
                  <a:lnTo>
                    <a:pt x="929" y="156"/>
                  </a:lnTo>
                  <a:lnTo>
                    <a:pt x="929" y="148"/>
                  </a:lnTo>
                  <a:lnTo>
                    <a:pt x="933" y="153"/>
                  </a:lnTo>
                  <a:lnTo>
                    <a:pt x="930" y="159"/>
                  </a:lnTo>
                  <a:lnTo>
                    <a:pt x="917" y="162"/>
                  </a:lnTo>
                  <a:lnTo>
                    <a:pt x="909" y="162"/>
                  </a:lnTo>
                  <a:lnTo>
                    <a:pt x="896" y="165"/>
                  </a:lnTo>
                  <a:lnTo>
                    <a:pt x="888" y="166"/>
                  </a:lnTo>
                  <a:lnTo>
                    <a:pt x="878" y="167"/>
                  </a:lnTo>
                  <a:lnTo>
                    <a:pt x="862" y="173"/>
                  </a:lnTo>
                  <a:lnTo>
                    <a:pt x="888" y="169"/>
                  </a:lnTo>
                  <a:lnTo>
                    <a:pt x="892" y="173"/>
                  </a:lnTo>
                  <a:lnTo>
                    <a:pt x="867" y="179"/>
                  </a:lnTo>
                  <a:lnTo>
                    <a:pt x="856" y="179"/>
                  </a:lnTo>
                  <a:lnTo>
                    <a:pt x="857" y="177"/>
                  </a:lnTo>
                  <a:lnTo>
                    <a:pt x="850" y="183"/>
                  </a:lnTo>
                  <a:lnTo>
                    <a:pt x="855" y="183"/>
                  </a:lnTo>
                  <a:lnTo>
                    <a:pt x="847" y="198"/>
                  </a:lnTo>
                  <a:lnTo>
                    <a:pt x="830" y="214"/>
                  </a:lnTo>
                  <a:lnTo>
                    <a:pt x="830" y="209"/>
                  </a:lnTo>
                  <a:lnTo>
                    <a:pt x="827" y="208"/>
                  </a:lnTo>
                  <a:lnTo>
                    <a:pt x="823" y="203"/>
                  </a:lnTo>
                  <a:lnTo>
                    <a:pt x="823" y="214"/>
                  </a:lnTo>
                  <a:lnTo>
                    <a:pt x="826" y="217"/>
                  </a:lnTo>
                  <a:lnTo>
                    <a:pt x="824" y="225"/>
                  </a:lnTo>
                  <a:lnTo>
                    <a:pt x="817" y="233"/>
                  </a:lnTo>
                  <a:lnTo>
                    <a:pt x="802" y="250"/>
                  </a:lnTo>
                  <a:lnTo>
                    <a:pt x="801" y="249"/>
                  </a:lnTo>
                  <a:lnTo>
                    <a:pt x="810" y="235"/>
                  </a:lnTo>
                  <a:lnTo>
                    <a:pt x="804" y="227"/>
                  </a:lnTo>
                  <a:lnTo>
                    <a:pt x="807" y="210"/>
                  </a:lnTo>
                  <a:lnTo>
                    <a:pt x="801" y="219"/>
                  </a:lnTo>
                  <a:lnTo>
                    <a:pt x="801" y="232"/>
                  </a:lnTo>
                  <a:lnTo>
                    <a:pt x="791" y="229"/>
                  </a:lnTo>
                  <a:lnTo>
                    <a:pt x="800" y="235"/>
                  </a:lnTo>
                  <a:lnTo>
                    <a:pt x="796" y="255"/>
                  </a:lnTo>
                  <a:lnTo>
                    <a:pt x="800" y="256"/>
                  </a:lnTo>
                  <a:lnTo>
                    <a:pt x="800" y="264"/>
                  </a:lnTo>
                  <a:lnTo>
                    <a:pt x="797" y="284"/>
                  </a:lnTo>
                  <a:lnTo>
                    <a:pt x="782" y="300"/>
                  </a:lnTo>
                  <a:lnTo>
                    <a:pt x="763" y="306"/>
                  </a:lnTo>
                  <a:lnTo>
                    <a:pt x="748" y="318"/>
                  </a:lnTo>
                  <a:lnTo>
                    <a:pt x="739" y="319"/>
                  </a:lnTo>
                  <a:lnTo>
                    <a:pt x="729" y="327"/>
                  </a:lnTo>
                  <a:lnTo>
                    <a:pt x="725" y="334"/>
                  </a:lnTo>
                  <a:lnTo>
                    <a:pt x="702" y="347"/>
                  </a:lnTo>
                  <a:lnTo>
                    <a:pt x="690" y="357"/>
                  </a:lnTo>
                  <a:lnTo>
                    <a:pt x="679" y="369"/>
                  </a:lnTo>
                  <a:lnTo>
                    <a:pt x="673" y="384"/>
                  </a:lnTo>
                  <a:lnTo>
                    <a:pt x="673" y="398"/>
                  </a:lnTo>
                  <a:lnTo>
                    <a:pt x="675" y="416"/>
                  </a:lnTo>
                  <a:lnTo>
                    <a:pt x="680" y="431"/>
                  </a:lnTo>
                  <a:lnTo>
                    <a:pt x="678" y="440"/>
                  </a:lnTo>
                  <a:lnTo>
                    <a:pt x="682" y="464"/>
                  </a:lnTo>
                  <a:lnTo>
                    <a:pt x="679" y="478"/>
                  </a:lnTo>
                  <a:lnTo>
                    <a:pt x="676" y="486"/>
                  </a:lnTo>
                  <a:lnTo>
                    <a:pt x="670" y="499"/>
                  </a:lnTo>
                  <a:lnTo>
                    <a:pt x="664" y="501"/>
                  </a:lnTo>
                  <a:lnTo>
                    <a:pt x="656" y="499"/>
                  </a:lnTo>
                  <a:lnTo>
                    <a:pt x="654" y="490"/>
                  </a:lnTo>
                  <a:lnTo>
                    <a:pt x="648" y="485"/>
                  </a:lnTo>
                  <a:lnTo>
                    <a:pt x="642" y="467"/>
                  </a:lnTo>
                  <a:lnTo>
                    <a:pt x="637" y="451"/>
                  </a:lnTo>
                  <a:lnTo>
                    <a:pt x="636" y="443"/>
                  </a:lnTo>
                  <a:lnTo>
                    <a:pt x="643" y="429"/>
                  </a:lnTo>
                  <a:lnTo>
                    <a:pt x="640" y="418"/>
                  </a:lnTo>
                  <a:lnTo>
                    <a:pt x="630" y="401"/>
                  </a:lnTo>
                  <a:lnTo>
                    <a:pt x="624" y="397"/>
                  </a:lnTo>
                  <a:lnTo>
                    <a:pt x="604" y="407"/>
                  </a:lnTo>
                  <a:lnTo>
                    <a:pt x="601" y="406"/>
                  </a:lnTo>
                  <a:lnTo>
                    <a:pt x="595" y="396"/>
                  </a:lnTo>
                  <a:lnTo>
                    <a:pt x="585" y="391"/>
                  </a:lnTo>
                  <a:lnTo>
                    <a:pt x="564" y="394"/>
                  </a:lnTo>
                  <a:lnTo>
                    <a:pt x="549" y="391"/>
                  </a:lnTo>
                  <a:lnTo>
                    <a:pt x="536" y="393"/>
                  </a:lnTo>
                  <a:lnTo>
                    <a:pt x="528" y="396"/>
                  </a:lnTo>
                  <a:lnTo>
                    <a:pt x="529" y="401"/>
                  </a:lnTo>
                  <a:lnTo>
                    <a:pt x="527" y="410"/>
                  </a:lnTo>
                  <a:lnTo>
                    <a:pt x="530" y="414"/>
                  </a:lnTo>
                  <a:lnTo>
                    <a:pt x="526" y="417"/>
                  </a:lnTo>
                  <a:lnTo>
                    <a:pt x="520" y="414"/>
                  </a:lnTo>
                  <a:lnTo>
                    <a:pt x="512" y="417"/>
                  </a:lnTo>
                  <a:lnTo>
                    <a:pt x="500" y="417"/>
                  </a:lnTo>
                  <a:lnTo>
                    <a:pt x="489" y="406"/>
                  </a:lnTo>
                  <a:lnTo>
                    <a:pt x="473" y="408"/>
                  </a:lnTo>
                  <a:lnTo>
                    <a:pt x="462" y="404"/>
                  </a:lnTo>
                  <a:lnTo>
                    <a:pt x="450" y="405"/>
                  </a:lnTo>
                  <a:lnTo>
                    <a:pt x="434" y="410"/>
                  </a:lnTo>
                  <a:lnTo>
                    <a:pt x="415" y="426"/>
                  </a:lnTo>
                  <a:lnTo>
                    <a:pt x="395" y="434"/>
                  </a:lnTo>
                  <a:lnTo>
                    <a:pt x="383" y="444"/>
                  </a:lnTo>
                  <a:lnTo>
                    <a:pt x="376" y="454"/>
                  </a:lnTo>
                  <a:lnTo>
                    <a:pt x="373" y="468"/>
                  </a:lnTo>
                  <a:lnTo>
                    <a:pt x="372" y="478"/>
                  </a:lnTo>
                  <a:lnTo>
                    <a:pt x="374" y="485"/>
                  </a:lnTo>
                  <a:lnTo>
                    <a:pt x="366" y="486"/>
                  </a:lnTo>
                  <a:lnTo>
                    <a:pt x="355" y="481"/>
                  </a:lnTo>
                  <a:lnTo>
                    <a:pt x="342" y="475"/>
                  </a:lnTo>
                  <a:lnTo>
                    <a:pt x="340" y="465"/>
                  </a:lnTo>
                  <a:lnTo>
                    <a:pt x="339" y="450"/>
                  </a:lnTo>
                  <a:lnTo>
                    <a:pt x="332" y="438"/>
                  </a:lnTo>
                  <a:lnTo>
                    <a:pt x="328" y="426"/>
                  </a:lnTo>
                  <a:lnTo>
                    <a:pt x="323" y="412"/>
                  </a:lnTo>
                  <a:lnTo>
                    <a:pt x="313" y="404"/>
                  </a:lnTo>
                  <a:lnTo>
                    <a:pt x="299" y="404"/>
                  </a:lnTo>
                  <a:lnTo>
                    <a:pt x="283" y="421"/>
                  </a:lnTo>
                  <a:lnTo>
                    <a:pt x="270" y="414"/>
                  </a:lnTo>
                  <a:lnTo>
                    <a:pt x="262" y="408"/>
                  </a:lnTo>
                  <a:lnTo>
                    <a:pt x="261" y="397"/>
                  </a:lnTo>
                  <a:lnTo>
                    <a:pt x="259" y="386"/>
                  </a:lnTo>
                  <a:lnTo>
                    <a:pt x="251" y="377"/>
                  </a:lnTo>
                  <a:lnTo>
                    <a:pt x="244" y="370"/>
                  </a:lnTo>
                  <a:lnTo>
                    <a:pt x="240" y="363"/>
                  </a:lnTo>
                  <a:lnTo>
                    <a:pt x="209" y="363"/>
                  </a:lnTo>
                  <a:lnTo>
                    <a:pt x="207" y="371"/>
                  </a:lnTo>
                  <a:lnTo>
                    <a:pt x="193" y="371"/>
                  </a:lnTo>
                  <a:lnTo>
                    <a:pt x="158" y="372"/>
                  </a:lnTo>
                  <a:lnTo>
                    <a:pt x="123" y="357"/>
                  </a:lnTo>
                  <a:lnTo>
                    <a:pt x="100" y="347"/>
                  </a:lnTo>
                  <a:lnTo>
                    <a:pt x="102" y="343"/>
                  </a:lnTo>
                  <a:lnTo>
                    <a:pt x="80" y="345"/>
                  </a:lnTo>
                  <a:lnTo>
                    <a:pt x="59" y="347"/>
                  </a:lnTo>
                  <a:lnTo>
                    <a:pt x="60" y="336"/>
                  </a:lnTo>
                  <a:lnTo>
                    <a:pt x="53" y="324"/>
                  </a:lnTo>
                  <a:lnTo>
                    <a:pt x="46" y="322"/>
                  </a:lnTo>
                  <a:lnTo>
                    <a:pt x="46" y="316"/>
                  </a:lnTo>
                  <a:lnTo>
                    <a:pt x="37" y="315"/>
                  </a:lnTo>
                  <a:lnTo>
                    <a:pt x="33" y="309"/>
                  </a:lnTo>
                  <a:lnTo>
                    <a:pt x="18" y="307"/>
                  </a:lnTo>
                  <a:lnTo>
                    <a:pt x="14" y="304"/>
                  </a:lnTo>
                  <a:lnTo>
                    <a:pt x="17" y="292"/>
                  </a:lnTo>
                  <a:lnTo>
                    <a:pt x="8" y="272"/>
                  </a:lnTo>
                  <a:lnTo>
                    <a:pt x="7" y="243"/>
                  </a:lnTo>
                  <a:lnTo>
                    <a:pt x="9" y="238"/>
                  </a:lnTo>
                  <a:lnTo>
                    <a:pt x="5" y="231"/>
                  </a:lnTo>
                  <a:lnTo>
                    <a:pt x="0" y="214"/>
                  </a:lnTo>
                  <a:lnTo>
                    <a:pt x="5" y="197"/>
                  </a:lnTo>
                  <a:lnTo>
                    <a:pt x="2" y="186"/>
                  </a:lnTo>
                  <a:lnTo>
                    <a:pt x="14" y="169"/>
                  </a:lnTo>
                  <a:lnTo>
                    <a:pt x="23" y="151"/>
                  </a:lnTo>
                  <a:lnTo>
                    <a:pt x="26" y="135"/>
                  </a:lnTo>
                  <a:lnTo>
                    <a:pt x="43" y="116"/>
                  </a:lnTo>
                  <a:lnTo>
                    <a:pt x="56" y="98"/>
                  </a:lnTo>
                  <a:lnTo>
                    <a:pt x="69" y="79"/>
                  </a:lnTo>
                  <a:lnTo>
                    <a:pt x="82" y="52"/>
                  </a:lnTo>
                  <a:lnTo>
                    <a:pt x="88" y="34"/>
                  </a:lnTo>
                  <a:lnTo>
                    <a:pt x="89" y="25"/>
                  </a:lnTo>
                  <a:lnTo>
                    <a:pt x="94" y="21"/>
                  </a:lnTo>
                  <a:lnTo>
                    <a:pt x="113" y="28"/>
                  </a:lnTo>
                  <a:lnTo>
                    <a:pt x="109" y="47"/>
                  </a:lnTo>
                  <a:lnTo>
                    <a:pt x="117" y="41"/>
                  </a:lnTo>
                  <a:lnTo>
                    <a:pt x="124" y="25"/>
                  </a:lnTo>
                  <a:lnTo>
                    <a:pt x="130" y="8"/>
                  </a:lnTo>
                  <a:lnTo>
                    <a:pt x="175" y="8"/>
                  </a:lnTo>
                  <a:lnTo>
                    <a:pt x="223" y="8"/>
                  </a:lnTo>
                  <a:lnTo>
                    <a:pt x="239" y="8"/>
                  </a:lnTo>
                  <a:lnTo>
                    <a:pt x="288" y="8"/>
                  </a:lnTo>
                  <a:lnTo>
                    <a:pt x="335" y="8"/>
                  </a:lnTo>
                  <a:lnTo>
                    <a:pt x="384" y="8"/>
                  </a:lnTo>
                  <a:lnTo>
                    <a:pt x="432" y="8"/>
                  </a:lnTo>
                  <a:lnTo>
                    <a:pt x="487" y="8"/>
                  </a:lnTo>
                  <a:lnTo>
                    <a:pt x="541" y="8"/>
                  </a:lnTo>
                  <a:lnTo>
                    <a:pt x="575" y="8"/>
                  </a:lnTo>
                  <a:lnTo>
                    <a:pt x="579" y="0"/>
                  </a:lnTo>
                  <a:lnTo>
                    <a:pt x="584"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212" name="Freeform 212"/>
            <p:cNvSpPr>
              <a:spLocks/>
            </p:cNvSpPr>
            <p:nvPr/>
          </p:nvSpPr>
          <p:spPr bwMode="auto">
            <a:xfrm>
              <a:off x="2708733" y="3855927"/>
              <a:ext cx="409980" cy="368122"/>
            </a:xfrm>
            <a:custGeom>
              <a:avLst/>
              <a:gdLst>
                <a:gd name="T0" fmla="*/ 39 w 248"/>
                <a:gd name="T1" fmla="*/ 13 h 237"/>
                <a:gd name="T2" fmla="*/ 33 w 248"/>
                <a:gd name="T3" fmla="*/ 24 h 237"/>
                <a:gd name="T4" fmla="*/ 23 w 248"/>
                <a:gd name="T5" fmla="*/ 47 h 237"/>
                <a:gd name="T6" fmla="*/ 38 w 248"/>
                <a:gd name="T7" fmla="*/ 62 h 237"/>
                <a:gd name="T8" fmla="*/ 37 w 248"/>
                <a:gd name="T9" fmla="*/ 40 h 237"/>
                <a:gd name="T10" fmla="*/ 61 w 248"/>
                <a:gd name="T11" fmla="*/ 16 h 237"/>
                <a:gd name="T12" fmla="*/ 65 w 248"/>
                <a:gd name="T13" fmla="*/ 0 h 237"/>
                <a:gd name="T14" fmla="*/ 84 w 248"/>
                <a:gd name="T15" fmla="*/ 15 h 237"/>
                <a:gd name="T16" fmla="*/ 95 w 248"/>
                <a:gd name="T17" fmla="*/ 33 h 237"/>
                <a:gd name="T18" fmla="*/ 131 w 248"/>
                <a:gd name="T19" fmla="*/ 31 h 237"/>
                <a:gd name="T20" fmla="*/ 155 w 248"/>
                <a:gd name="T21" fmla="*/ 43 h 237"/>
                <a:gd name="T22" fmla="*/ 166 w 248"/>
                <a:gd name="T23" fmla="*/ 31 h 237"/>
                <a:gd name="T24" fmla="*/ 211 w 248"/>
                <a:gd name="T25" fmla="*/ 30 h 237"/>
                <a:gd name="T26" fmla="*/ 201 w 248"/>
                <a:gd name="T27" fmla="*/ 46 h 237"/>
                <a:gd name="T28" fmla="*/ 229 w 248"/>
                <a:gd name="T29" fmla="*/ 58 h 237"/>
                <a:gd name="T30" fmla="*/ 241 w 248"/>
                <a:gd name="T31" fmla="*/ 74 h 237"/>
                <a:gd name="T32" fmla="*/ 233 w 248"/>
                <a:gd name="T33" fmla="*/ 91 h 237"/>
                <a:gd name="T34" fmla="*/ 237 w 248"/>
                <a:gd name="T35" fmla="*/ 106 h 237"/>
                <a:gd name="T36" fmla="*/ 221 w 248"/>
                <a:gd name="T37" fmla="*/ 113 h 237"/>
                <a:gd name="T38" fmla="*/ 216 w 248"/>
                <a:gd name="T39" fmla="*/ 129 h 237"/>
                <a:gd name="T40" fmla="*/ 230 w 248"/>
                <a:gd name="T41" fmla="*/ 150 h 237"/>
                <a:gd name="T42" fmla="*/ 202 w 248"/>
                <a:gd name="T43" fmla="*/ 166 h 237"/>
                <a:gd name="T44" fmla="*/ 184 w 248"/>
                <a:gd name="T45" fmla="*/ 174 h 237"/>
                <a:gd name="T46" fmla="*/ 156 w 248"/>
                <a:gd name="T47" fmla="*/ 166 h 237"/>
                <a:gd name="T48" fmla="*/ 160 w 248"/>
                <a:gd name="T49" fmla="*/ 173 h 237"/>
                <a:gd name="T50" fmla="*/ 162 w 248"/>
                <a:gd name="T51" fmla="*/ 201 h 237"/>
                <a:gd name="T52" fmla="*/ 178 w 248"/>
                <a:gd name="T53" fmla="*/ 207 h 237"/>
                <a:gd name="T54" fmla="*/ 163 w 248"/>
                <a:gd name="T55" fmla="*/ 221 h 237"/>
                <a:gd name="T56" fmla="*/ 142 w 248"/>
                <a:gd name="T57" fmla="*/ 230 h 237"/>
                <a:gd name="T58" fmla="*/ 124 w 248"/>
                <a:gd name="T59" fmla="*/ 237 h 237"/>
                <a:gd name="T60" fmla="*/ 108 w 248"/>
                <a:gd name="T61" fmla="*/ 206 h 237"/>
                <a:gd name="T62" fmla="*/ 97 w 248"/>
                <a:gd name="T63" fmla="*/ 194 h 237"/>
                <a:gd name="T64" fmla="*/ 106 w 248"/>
                <a:gd name="T65" fmla="*/ 179 h 237"/>
                <a:gd name="T66" fmla="*/ 97 w 248"/>
                <a:gd name="T67" fmla="*/ 159 h 237"/>
                <a:gd name="T68" fmla="*/ 103 w 248"/>
                <a:gd name="T69" fmla="*/ 137 h 237"/>
                <a:gd name="T70" fmla="*/ 101 w 248"/>
                <a:gd name="T71" fmla="*/ 122 h 237"/>
                <a:gd name="T72" fmla="*/ 77 w 248"/>
                <a:gd name="T73" fmla="*/ 123 h 237"/>
                <a:gd name="T74" fmla="*/ 57 w 248"/>
                <a:gd name="T75" fmla="*/ 108 h 237"/>
                <a:gd name="T76" fmla="*/ 23 w 248"/>
                <a:gd name="T77" fmla="*/ 107 h 237"/>
                <a:gd name="T78" fmla="*/ 14 w 248"/>
                <a:gd name="T79" fmla="*/ 98 h 237"/>
                <a:gd name="T80" fmla="*/ 16 w 248"/>
                <a:gd name="T81" fmla="*/ 86 h 237"/>
                <a:gd name="T82" fmla="*/ 11 w 248"/>
                <a:gd name="T83" fmla="*/ 73 h 237"/>
                <a:gd name="T84" fmla="*/ 0 w 248"/>
                <a:gd name="T85" fmla="*/ 62 h 237"/>
                <a:gd name="T86" fmla="*/ 9 w 248"/>
                <a:gd name="T87" fmla="*/ 35 h 237"/>
                <a:gd name="T88" fmla="*/ 22 w 248"/>
                <a:gd name="T89" fmla="*/ 22 h 237"/>
                <a:gd name="T90" fmla="*/ 40 w 248"/>
                <a:gd name="T91" fmla="*/ 8 h 2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248" h="237">
                  <a:moveTo>
                    <a:pt x="40" y="8"/>
                  </a:moveTo>
                  <a:lnTo>
                    <a:pt x="39" y="13"/>
                  </a:lnTo>
                  <a:lnTo>
                    <a:pt x="28" y="15"/>
                  </a:lnTo>
                  <a:lnTo>
                    <a:pt x="33" y="24"/>
                  </a:lnTo>
                  <a:lnTo>
                    <a:pt x="32" y="35"/>
                  </a:lnTo>
                  <a:lnTo>
                    <a:pt x="23" y="47"/>
                  </a:lnTo>
                  <a:lnTo>
                    <a:pt x="29" y="64"/>
                  </a:lnTo>
                  <a:lnTo>
                    <a:pt x="38" y="62"/>
                  </a:lnTo>
                  <a:lnTo>
                    <a:pt x="42" y="48"/>
                  </a:lnTo>
                  <a:lnTo>
                    <a:pt x="37" y="40"/>
                  </a:lnTo>
                  <a:lnTo>
                    <a:pt x="37" y="24"/>
                  </a:lnTo>
                  <a:lnTo>
                    <a:pt x="61" y="16"/>
                  </a:lnTo>
                  <a:lnTo>
                    <a:pt x="59" y="6"/>
                  </a:lnTo>
                  <a:lnTo>
                    <a:pt x="65" y="0"/>
                  </a:lnTo>
                  <a:lnTo>
                    <a:pt x="71" y="14"/>
                  </a:lnTo>
                  <a:lnTo>
                    <a:pt x="84" y="15"/>
                  </a:lnTo>
                  <a:lnTo>
                    <a:pt x="95" y="26"/>
                  </a:lnTo>
                  <a:lnTo>
                    <a:pt x="95" y="33"/>
                  </a:lnTo>
                  <a:lnTo>
                    <a:pt x="112" y="33"/>
                  </a:lnTo>
                  <a:lnTo>
                    <a:pt x="131" y="31"/>
                  </a:lnTo>
                  <a:lnTo>
                    <a:pt x="141" y="41"/>
                  </a:lnTo>
                  <a:lnTo>
                    <a:pt x="155" y="43"/>
                  </a:lnTo>
                  <a:lnTo>
                    <a:pt x="166" y="37"/>
                  </a:lnTo>
                  <a:lnTo>
                    <a:pt x="166" y="31"/>
                  </a:lnTo>
                  <a:lnTo>
                    <a:pt x="189" y="30"/>
                  </a:lnTo>
                  <a:lnTo>
                    <a:pt x="211" y="30"/>
                  </a:lnTo>
                  <a:lnTo>
                    <a:pt x="195" y="36"/>
                  </a:lnTo>
                  <a:lnTo>
                    <a:pt x="201" y="46"/>
                  </a:lnTo>
                  <a:lnTo>
                    <a:pt x="215" y="47"/>
                  </a:lnTo>
                  <a:lnTo>
                    <a:pt x="229" y="58"/>
                  </a:lnTo>
                  <a:lnTo>
                    <a:pt x="231" y="74"/>
                  </a:lnTo>
                  <a:lnTo>
                    <a:pt x="241" y="74"/>
                  </a:lnTo>
                  <a:lnTo>
                    <a:pt x="248" y="79"/>
                  </a:lnTo>
                  <a:lnTo>
                    <a:pt x="233" y="91"/>
                  </a:lnTo>
                  <a:lnTo>
                    <a:pt x="231" y="98"/>
                  </a:lnTo>
                  <a:lnTo>
                    <a:pt x="237" y="106"/>
                  </a:lnTo>
                  <a:lnTo>
                    <a:pt x="232" y="110"/>
                  </a:lnTo>
                  <a:lnTo>
                    <a:pt x="221" y="113"/>
                  </a:lnTo>
                  <a:lnTo>
                    <a:pt x="221" y="123"/>
                  </a:lnTo>
                  <a:lnTo>
                    <a:pt x="216" y="129"/>
                  </a:lnTo>
                  <a:lnTo>
                    <a:pt x="228" y="144"/>
                  </a:lnTo>
                  <a:lnTo>
                    <a:pt x="230" y="150"/>
                  </a:lnTo>
                  <a:lnTo>
                    <a:pt x="223" y="158"/>
                  </a:lnTo>
                  <a:lnTo>
                    <a:pt x="202" y="166"/>
                  </a:lnTo>
                  <a:lnTo>
                    <a:pt x="189" y="169"/>
                  </a:lnTo>
                  <a:lnTo>
                    <a:pt x="184" y="174"/>
                  </a:lnTo>
                  <a:lnTo>
                    <a:pt x="169" y="169"/>
                  </a:lnTo>
                  <a:lnTo>
                    <a:pt x="156" y="166"/>
                  </a:lnTo>
                  <a:lnTo>
                    <a:pt x="152" y="168"/>
                  </a:lnTo>
                  <a:lnTo>
                    <a:pt x="160" y="173"/>
                  </a:lnTo>
                  <a:lnTo>
                    <a:pt x="159" y="187"/>
                  </a:lnTo>
                  <a:lnTo>
                    <a:pt x="162" y="201"/>
                  </a:lnTo>
                  <a:lnTo>
                    <a:pt x="177" y="202"/>
                  </a:lnTo>
                  <a:lnTo>
                    <a:pt x="178" y="207"/>
                  </a:lnTo>
                  <a:lnTo>
                    <a:pt x="165" y="213"/>
                  </a:lnTo>
                  <a:lnTo>
                    <a:pt x="163" y="221"/>
                  </a:lnTo>
                  <a:lnTo>
                    <a:pt x="155" y="225"/>
                  </a:lnTo>
                  <a:lnTo>
                    <a:pt x="142" y="230"/>
                  </a:lnTo>
                  <a:lnTo>
                    <a:pt x="138" y="236"/>
                  </a:lnTo>
                  <a:lnTo>
                    <a:pt x="124" y="237"/>
                  </a:lnTo>
                  <a:lnTo>
                    <a:pt x="114" y="226"/>
                  </a:lnTo>
                  <a:lnTo>
                    <a:pt x="108" y="206"/>
                  </a:lnTo>
                  <a:lnTo>
                    <a:pt x="103" y="198"/>
                  </a:lnTo>
                  <a:lnTo>
                    <a:pt x="97" y="194"/>
                  </a:lnTo>
                  <a:lnTo>
                    <a:pt x="106" y="183"/>
                  </a:lnTo>
                  <a:lnTo>
                    <a:pt x="106" y="179"/>
                  </a:lnTo>
                  <a:lnTo>
                    <a:pt x="101" y="173"/>
                  </a:lnTo>
                  <a:lnTo>
                    <a:pt x="97" y="159"/>
                  </a:lnTo>
                  <a:lnTo>
                    <a:pt x="99" y="144"/>
                  </a:lnTo>
                  <a:lnTo>
                    <a:pt x="103" y="137"/>
                  </a:lnTo>
                  <a:lnTo>
                    <a:pt x="107" y="126"/>
                  </a:lnTo>
                  <a:lnTo>
                    <a:pt x="101" y="122"/>
                  </a:lnTo>
                  <a:lnTo>
                    <a:pt x="90" y="125"/>
                  </a:lnTo>
                  <a:lnTo>
                    <a:pt x="77" y="123"/>
                  </a:lnTo>
                  <a:lnTo>
                    <a:pt x="69" y="126"/>
                  </a:lnTo>
                  <a:lnTo>
                    <a:pt x="57" y="108"/>
                  </a:lnTo>
                  <a:lnTo>
                    <a:pt x="47" y="105"/>
                  </a:lnTo>
                  <a:lnTo>
                    <a:pt x="23" y="107"/>
                  </a:lnTo>
                  <a:lnTo>
                    <a:pt x="19" y="100"/>
                  </a:lnTo>
                  <a:lnTo>
                    <a:pt x="14" y="98"/>
                  </a:lnTo>
                  <a:lnTo>
                    <a:pt x="14" y="94"/>
                  </a:lnTo>
                  <a:lnTo>
                    <a:pt x="16" y="86"/>
                  </a:lnTo>
                  <a:lnTo>
                    <a:pt x="15" y="78"/>
                  </a:lnTo>
                  <a:lnTo>
                    <a:pt x="11" y="73"/>
                  </a:lnTo>
                  <a:lnTo>
                    <a:pt x="9" y="64"/>
                  </a:lnTo>
                  <a:lnTo>
                    <a:pt x="0" y="62"/>
                  </a:lnTo>
                  <a:lnTo>
                    <a:pt x="6" y="50"/>
                  </a:lnTo>
                  <a:lnTo>
                    <a:pt x="9" y="35"/>
                  </a:lnTo>
                  <a:lnTo>
                    <a:pt x="15" y="28"/>
                  </a:lnTo>
                  <a:lnTo>
                    <a:pt x="22" y="22"/>
                  </a:lnTo>
                  <a:lnTo>
                    <a:pt x="28" y="11"/>
                  </a:lnTo>
                  <a:lnTo>
                    <a:pt x="40" y="8"/>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grpSp>
      <p:grpSp>
        <p:nvGrpSpPr>
          <p:cNvPr id="224" name="Group 223"/>
          <p:cNvGrpSpPr/>
          <p:nvPr userDrawn="1"/>
        </p:nvGrpSpPr>
        <p:grpSpPr>
          <a:xfrm>
            <a:off x="6167109" y="2473526"/>
            <a:ext cx="3808844" cy="3275825"/>
            <a:chOff x="6167109" y="2473526"/>
            <a:chExt cx="3808844" cy="3275825"/>
          </a:xfrm>
          <a:solidFill>
            <a:schemeClr val="accent1"/>
          </a:solidFill>
        </p:grpSpPr>
        <p:sp>
          <p:nvSpPr>
            <p:cNvPr id="14" name="Freeform 13"/>
            <p:cNvSpPr>
              <a:spLocks noEditPoints="1"/>
            </p:cNvSpPr>
            <p:nvPr/>
          </p:nvSpPr>
          <p:spPr bwMode="auto">
            <a:xfrm>
              <a:off x="8228579" y="4592173"/>
              <a:ext cx="1208449" cy="1060876"/>
            </a:xfrm>
            <a:custGeom>
              <a:avLst/>
              <a:gdLst>
                <a:gd name="T0" fmla="*/ 2629 w 2996"/>
                <a:gd name="T1" fmla="*/ 334 h 2800"/>
                <a:gd name="T2" fmla="*/ 2651 w 2996"/>
                <a:gd name="T3" fmla="*/ 521 h 2800"/>
                <a:gd name="T4" fmla="*/ 2668 w 2996"/>
                <a:gd name="T5" fmla="*/ 706 h 2800"/>
                <a:gd name="T6" fmla="*/ 2806 w 2996"/>
                <a:gd name="T7" fmla="*/ 849 h 2800"/>
                <a:gd name="T8" fmla="*/ 2893 w 2996"/>
                <a:gd name="T9" fmla="*/ 1012 h 2800"/>
                <a:gd name="T10" fmla="*/ 2961 w 2996"/>
                <a:gd name="T11" fmla="*/ 1174 h 2800"/>
                <a:gd name="T12" fmla="*/ 2955 w 2996"/>
                <a:gd name="T13" fmla="*/ 1413 h 2800"/>
                <a:gd name="T14" fmla="*/ 2851 w 2996"/>
                <a:gd name="T15" fmla="*/ 1675 h 2800"/>
                <a:gd name="T16" fmla="*/ 2654 w 2996"/>
                <a:gd name="T17" fmla="*/ 1904 h 2800"/>
                <a:gd name="T18" fmla="*/ 2448 w 2996"/>
                <a:gd name="T19" fmla="*/ 2127 h 2800"/>
                <a:gd name="T20" fmla="*/ 2290 w 2996"/>
                <a:gd name="T21" fmla="*/ 2305 h 2800"/>
                <a:gd name="T22" fmla="*/ 2014 w 2996"/>
                <a:gd name="T23" fmla="*/ 2412 h 2800"/>
                <a:gd name="T24" fmla="*/ 1930 w 2996"/>
                <a:gd name="T25" fmla="*/ 2332 h 2800"/>
                <a:gd name="T26" fmla="*/ 1719 w 2996"/>
                <a:gd name="T27" fmla="*/ 2350 h 2800"/>
                <a:gd name="T28" fmla="*/ 1669 w 2996"/>
                <a:gd name="T29" fmla="*/ 2167 h 2800"/>
                <a:gd name="T30" fmla="*/ 1641 w 2996"/>
                <a:gd name="T31" fmla="*/ 2018 h 2800"/>
                <a:gd name="T32" fmla="*/ 1600 w 2996"/>
                <a:gd name="T33" fmla="*/ 1996 h 2800"/>
                <a:gd name="T34" fmla="*/ 1521 w 2996"/>
                <a:gd name="T35" fmla="*/ 1993 h 2800"/>
                <a:gd name="T36" fmla="*/ 1427 w 2996"/>
                <a:gd name="T37" fmla="*/ 1919 h 2800"/>
                <a:gd name="T38" fmla="*/ 1303 w 2996"/>
                <a:gd name="T39" fmla="*/ 1814 h 2800"/>
                <a:gd name="T40" fmla="*/ 922 w 2996"/>
                <a:gd name="T41" fmla="*/ 1840 h 2800"/>
                <a:gd name="T42" fmla="*/ 664 w 2996"/>
                <a:gd name="T43" fmla="*/ 1942 h 2800"/>
                <a:gd name="T44" fmla="*/ 458 w 2996"/>
                <a:gd name="T45" fmla="*/ 1970 h 2800"/>
                <a:gd name="T46" fmla="*/ 274 w 2996"/>
                <a:gd name="T47" fmla="*/ 2025 h 2800"/>
                <a:gd name="T48" fmla="*/ 87 w 2996"/>
                <a:gd name="T49" fmla="*/ 2072 h 2800"/>
                <a:gd name="T50" fmla="*/ 59 w 2996"/>
                <a:gd name="T51" fmla="*/ 1942 h 2800"/>
                <a:gd name="T52" fmla="*/ 124 w 2996"/>
                <a:gd name="T53" fmla="*/ 1783 h 2800"/>
                <a:gd name="T54" fmla="*/ 123 w 2996"/>
                <a:gd name="T55" fmla="*/ 1544 h 2800"/>
                <a:gd name="T56" fmla="*/ 91 w 2996"/>
                <a:gd name="T57" fmla="*/ 1352 h 2800"/>
                <a:gd name="T58" fmla="*/ 138 w 2996"/>
                <a:gd name="T59" fmla="*/ 1298 h 2800"/>
                <a:gd name="T60" fmla="*/ 141 w 2996"/>
                <a:gd name="T61" fmla="*/ 1193 h 2800"/>
                <a:gd name="T62" fmla="*/ 189 w 2996"/>
                <a:gd name="T63" fmla="*/ 1055 h 2800"/>
                <a:gd name="T64" fmla="*/ 270 w 2996"/>
                <a:gd name="T65" fmla="*/ 950 h 2800"/>
                <a:gd name="T66" fmla="*/ 476 w 2996"/>
                <a:gd name="T67" fmla="*/ 848 h 2800"/>
                <a:gd name="T68" fmla="*/ 621 w 2996"/>
                <a:gd name="T69" fmla="*/ 798 h 2800"/>
                <a:gd name="T70" fmla="*/ 812 w 2996"/>
                <a:gd name="T71" fmla="*/ 730 h 2800"/>
                <a:gd name="T72" fmla="*/ 910 w 2996"/>
                <a:gd name="T73" fmla="*/ 561 h 2800"/>
                <a:gd name="T74" fmla="*/ 1008 w 2996"/>
                <a:gd name="T75" fmla="*/ 505 h 2800"/>
                <a:gd name="T76" fmla="*/ 1134 w 2996"/>
                <a:gd name="T77" fmla="*/ 375 h 2800"/>
                <a:gd name="T78" fmla="*/ 1232 w 2996"/>
                <a:gd name="T79" fmla="*/ 313 h 2800"/>
                <a:gd name="T80" fmla="*/ 1358 w 2996"/>
                <a:gd name="T81" fmla="*/ 307 h 2800"/>
                <a:gd name="T82" fmla="*/ 1476 w 2996"/>
                <a:gd name="T83" fmla="*/ 320 h 2800"/>
                <a:gd name="T84" fmla="*/ 1588 w 2996"/>
                <a:gd name="T85" fmla="*/ 159 h 2800"/>
                <a:gd name="T86" fmla="*/ 1743 w 2996"/>
                <a:gd name="T87" fmla="*/ 80 h 2800"/>
                <a:gd name="T88" fmla="*/ 1815 w 2996"/>
                <a:gd name="T89" fmla="*/ 95 h 2800"/>
                <a:gd name="T90" fmla="*/ 1988 w 2996"/>
                <a:gd name="T91" fmla="*/ 110 h 2800"/>
                <a:gd name="T92" fmla="*/ 2038 w 2996"/>
                <a:gd name="T93" fmla="*/ 189 h 2800"/>
                <a:gd name="T94" fmla="*/ 1954 w 2996"/>
                <a:gd name="T95" fmla="*/ 303 h 2800"/>
                <a:gd name="T96" fmla="*/ 2027 w 2996"/>
                <a:gd name="T97" fmla="*/ 443 h 2800"/>
                <a:gd name="T98" fmla="*/ 2161 w 2996"/>
                <a:gd name="T99" fmla="*/ 545 h 2800"/>
                <a:gd name="T100" fmla="*/ 2310 w 2996"/>
                <a:gd name="T101" fmla="*/ 525 h 2800"/>
                <a:gd name="T102" fmla="*/ 2381 w 2996"/>
                <a:gd name="T103" fmla="*/ 332 h 2800"/>
                <a:gd name="T104" fmla="*/ 2425 w 2996"/>
                <a:gd name="T105" fmla="*/ 177 h 2800"/>
                <a:gd name="T106" fmla="*/ 2466 w 2996"/>
                <a:gd name="T107" fmla="*/ 32 h 2800"/>
                <a:gd name="T108" fmla="*/ 2530 w 2996"/>
                <a:gd name="T109" fmla="*/ 105 h 2800"/>
                <a:gd name="T110" fmla="*/ 2540 w 2996"/>
                <a:gd name="T111" fmla="*/ 264 h 2800"/>
                <a:gd name="T112" fmla="*/ 2023 w 2996"/>
                <a:gd name="T113" fmla="*/ 2562 h 2800"/>
                <a:gd name="T114" fmla="*/ 1911 w 2996"/>
                <a:gd name="T115" fmla="*/ 2764 h 2800"/>
                <a:gd name="T116" fmla="*/ 1765 w 2996"/>
                <a:gd name="T117" fmla="*/ 2793 h 2800"/>
                <a:gd name="T118" fmla="*/ 1824 w 2996"/>
                <a:gd name="T119" fmla="*/ 2553 h 28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996" h="2800">
                  <a:moveTo>
                    <a:pt x="2540" y="264"/>
                  </a:moveTo>
                  <a:lnTo>
                    <a:pt x="2557" y="330"/>
                  </a:lnTo>
                  <a:lnTo>
                    <a:pt x="2610" y="298"/>
                  </a:lnTo>
                  <a:lnTo>
                    <a:pt x="2629" y="334"/>
                  </a:lnTo>
                  <a:lnTo>
                    <a:pt x="2659" y="368"/>
                  </a:lnTo>
                  <a:lnTo>
                    <a:pt x="2645" y="405"/>
                  </a:lnTo>
                  <a:lnTo>
                    <a:pt x="2647" y="478"/>
                  </a:lnTo>
                  <a:lnTo>
                    <a:pt x="2651" y="521"/>
                  </a:lnTo>
                  <a:lnTo>
                    <a:pt x="2667" y="531"/>
                  </a:lnTo>
                  <a:lnTo>
                    <a:pt x="2673" y="604"/>
                  </a:lnTo>
                  <a:lnTo>
                    <a:pt x="2656" y="648"/>
                  </a:lnTo>
                  <a:lnTo>
                    <a:pt x="2668" y="706"/>
                  </a:lnTo>
                  <a:lnTo>
                    <a:pt x="2738" y="750"/>
                  </a:lnTo>
                  <a:lnTo>
                    <a:pt x="2780" y="791"/>
                  </a:lnTo>
                  <a:lnTo>
                    <a:pt x="2821" y="828"/>
                  </a:lnTo>
                  <a:lnTo>
                    <a:pt x="2806" y="849"/>
                  </a:lnTo>
                  <a:lnTo>
                    <a:pt x="2835" y="902"/>
                  </a:lnTo>
                  <a:lnTo>
                    <a:pt x="2839" y="994"/>
                  </a:lnTo>
                  <a:lnTo>
                    <a:pt x="2873" y="975"/>
                  </a:lnTo>
                  <a:lnTo>
                    <a:pt x="2893" y="1012"/>
                  </a:lnTo>
                  <a:lnTo>
                    <a:pt x="2914" y="999"/>
                  </a:lnTo>
                  <a:lnTo>
                    <a:pt x="2901" y="1089"/>
                  </a:lnTo>
                  <a:lnTo>
                    <a:pt x="2937" y="1142"/>
                  </a:lnTo>
                  <a:lnTo>
                    <a:pt x="2961" y="1174"/>
                  </a:lnTo>
                  <a:lnTo>
                    <a:pt x="2996" y="1243"/>
                  </a:lnTo>
                  <a:lnTo>
                    <a:pt x="2994" y="1311"/>
                  </a:lnTo>
                  <a:lnTo>
                    <a:pt x="2979" y="1360"/>
                  </a:lnTo>
                  <a:lnTo>
                    <a:pt x="2955" y="1413"/>
                  </a:lnTo>
                  <a:lnTo>
                    <a:pt x="2963" y="1485"/>
                  </a:lnTo>
                  <a:lnTo>
                    <a:pt x="2930" y="1560"/>
                  </a:lnTo>
                  <a:lnTo>
                    <a:pt x="2902" y="1599"/>
                  </a:lnTo>
                  <a:lnTo>
                    <a:pt x="2851" y="1675"/>
                  </a:lnTo>
                  <a:lnTo>
                    <a:pt x="2832" y="1724"/>
                  </a:lnTo>
                  <a:lnTo>
                    <a:pt x="2792" y="1785"/>
                  </a:lnTo>
                  <a:lnTo>
                    <a:pt x="2726" y="1862"/>
                  </a:lnTo>
                  <a:lnTo>
                    <a:pt x="2654" y="1904"/>
                  </a:lnTo>
                  <a:lnTo>
                    <a:pt x="2597" y="1970"/>
                  </a:lnTo>
                  <a:lnTo>
                    <a:pt x="2553" y="2012"/>
                  </a:lnTo>
                  <a:lnTo>
                    <a:pt x="2496" y="2085"/>
                  </a:lnTo>
                  <a:lnTo>
                    <a:pt x="2448" y="2127"/>
                  </a:lnTo>
                  <a:lnTo>
                    <a:pt x="2397" y="2191"/>
                  </a:lnTo>
                  <a:lnTo>
                    <a:pt x="2357" y="2249"/>
                  </a:lnTo>
                  <a:lnTo>
                    <a:pt x="2347" y="2276"/>
                  </a:lnTo>
                  <a:lnTo>
                    <a:pt x="2290" y="2305"/>
                  </a:lnTo>
                  <a:lnTo>
                    <a:pt x="2210" y="2308"/>
                  </a:lnTo>
                  <a:lnTo>
                    <a:pt x="2127" y="2343"/>
                  </a:lnTo>
                  <a:lnTo>
                    <a:pt x="2077" y="2376"/>
                  </a:lnTo>
                  <a:lnTo>
                    <a:pt x="2014" y="2412"/>
                  </a:lnTo>
                  <a:lnTo>
                    <a:pt x="1977" y="2375"/>
                  </a:lnTo>
                  <a:lnTo>
                    <a:pt x="1943" y="2360"/>
                  </a:lnTo>
                  <a:lnTo>
                    <a:pt x="1977" y="2316"/>
                  </a:lnTo>
                  <a:lnTo>
                    <a:pt x="1930" y="2332"/>
                  </a:lnTo>
                  <a:lnTo>
                    <a:pt x="1836" y="2393"/>
                  </a:lnTo>
                  <a:lnTo>
                    <a:pt x="1788" y="2370"/>
                  </a:lnTo>
                  <a:lnTo>
                    <a:pt x="1756" y="2357"/>
                  </a:lnTo>
                  <a:lnTo>
                    <a:pt x="1719" y="2350"/>
                  </a:lnTo>
                  <a:lnTo>
                    <a:pt x="1664" y="2326"/>
                  </a:lnTo>
                  <a:lnTo>
                    <a:pt x="1646" y="2274"/>
                  </a:lnTo>
                  <a:lnTo>
                    <a:pt x="1665" y="2210"/>
                  </a:lnTo>
                  <a:lnTo>
                    <a:pt x="1669" y="2167"/>
                  </a:lnTo>
                  <a:lnTo>
                    <a:pt x="1651" y="2132"/>
                  </a:lnTo>
                  <a:lnTo>
                    <a:pt x="1587" y="2122"/>
                  </a:lnTo>
                  <a:lnTo>
                    <a:pt x="1630" y="2081"/>
                  </a:lnTo>
                  <a:lnTo>
                    <a:pt x="1641" y="2018"/>
                  </a:lnTo>
                  <a:lnTo>
                    <a:pt x="1580" y="2077"/>
                  </a:lnTo>
                  <a:lnTo>
                    <a:pt x="1510" y="2092"/>
                  </a:lnTo>
                  <a:lnTo>
                    <a:pt x="1568" y="2045"/>
                  </a:lnTo>
                  <a:lnTo>
                    <a:pt x="1600" y="1996"/>
                  </a:lnTo>
                  <a:lnTo>
                    <a:pt x="1646" y="1955"/>
                  </a:lnTo>
                  <a:lnTo>
                    <a:pt x="1667" y="1892"/>
                  </a:lnTo>
                  <a:lnTo>
                    <a:pt x="1578" y="1964"/>
                  </a:lnTo>
                  <a:lnTo>
                    <a:pt x="1521" y="1993"/>
                  </a:lnTo>
                  <a:lnTo>
                    <a:pt x="1464" y="2061"/>
                  </a:lnTo>
                  <a:lnTo>
                    <a:pt x="1424" y="2026"/>
                  </a:lnTo>
                  <a:lnTo>
                    <a:pt x="1446" y="1981"/>
                  </a:lnTo>
                  <a:lnTo>
                    <a:pt x="1427" y="1919"/>
                  </a:lnTo>
                  <a:lnTo>
                    <a:pt x="1402" y="1888"/>
                  </a:lnTo>
                  <a:lnTo>
                    <a:pt x="1424" y="1868"/>
                  </a:lnTo>
                  <a:lnTo>
                    <a:pt x="1352" y="1816"/>
                  </a:lnTo>
                  <a:lnTo>
                    <a:pt x="1303" y="1814"/>
                  </a:lnTo>
                  <a:lnTo>
                    <a:pt x="1250" y="1773"/>
                  </a:lnTo>
                  <a:lnTo>
                    <a:pt x="1118" y="1781"/>
                  </a:lnTo>
                  <a:lnTo>
                    <a:pt x="1014" y="1811"/>
                  </a:lnTo>
                  <a:lnTo>
                    <a:pt x="922" y="1840"/>
                  </a:lnTo>
                  <a:lnTo>
                    <a:pt x="856" y="1834"/>
                  </a:lnTo>
                  <a:lnTo>
                    <a:pt x="764" y="1877"/>
                  </a:lnTo>
                  <a:lnTo>
                    <a:pt x="694" y="1897"/>
                  </a:lnTo>
                  <a:lnTo>
                    <a:pt x="664" y="1942"/>
                  </a:lnTo>
                  <a:lnTo>
                    <a:pt x="624" y="1976"/>
                  </a:lnTo>
                  <a:lnTo>
                    <a:pt x="563" y="1978"/>
                  </a:lnTo>
                  <a:lnTo>
                    <a:pt x="515" y="1986"/>
                  </a:lnTo>
                  <a:lnTo>
                    <a:pt x="458" y="1970"/>
                  </a:lnTo>
                  <a:lnTo>
                    <a:pt x="404" y="1979"/>
                  </a:lnTo>
                  <a:lnTo>
                    <a:pt x="353" y="1983"/>
                  </a:lnTo>
                  <a:lnTo>
                    <a:pt x="294" y="2029"/>
                  </a:lnTo>
                  <a:lnTo>
                    <a:pt x="274" y="2025"/>
                  </a:lnTo>
                  <a:lnTo>
                    <a:pt x="230" y="2049"/>
                  </a:lnTo>
                  <a:lnTo>
                    <a:pt x="185" y="2076"/>
                  </a:lnTo>
                  <a:lnTo>
                    <a:pt x="135" y="2072"/>
                  </a:lnTo>
                  <a:lnTo>
                    <a:pt x="87" y="2072"/>
                  </a:lnTo>
                  <a:lnTo>
                    <a:pt x="32" y="2018"/>
                  </a:lnTo>
                  <a:lnTo>
                    <a:pt x="0" y="2002"/>
                  </a:lnTo>
                  <a:lnTo>
                    <a:pt x="19" y="1953"/>
                  </a:lnTo>
                  <a:lnTo>
                    <a:pt x="59" y="1942"/>
                  </a:lnTo>
                  <a:lnTo>
                    <a:pt x="78" y="1923"/>
                  </a:lnTo>
                  <a:lnTo>
                    <a:pt x="86" y="1892"/>
                  </a:lnTo>
                  <a:lnTo>
                    <a:pt x="115" y="1833"/>
                  </a:lnTo>
                  <a:lnTo>
                    <a:pt x="124" y="1783"/>
                  </a:lnTo>
                  <a:lnTo>
                    <a:pt x="114" y="1697"/>
                  </a:lnTo>
                  <a:lnTo>
                    <a:pt x="117" y="1648"/>
                  </a:lnTo>
                  <a:lnTo>
                    <a:pt x="135" y="1600"/>
                  </a:lnTo>
                  <a:lnTo>
                    <a:pt x="123" y="1544"/>
                  </a:lnTo>
                  <a:lnTo>
                    <a:pt x="128" y="1519"/>
                  </a:lnTo>
                  <a:lnTo>
                    <a:pt x="105" y="1486"/>
                  </a:lnTo>
                  <a:lnTo>
                    <a:pt x="115" y="1419"/>
                  </a:lnTo>
                  <a:lnTo>
                    <a:pt x="91" y="1352"/>
                  </a:lnTo>
                  <a:lnTo>
                    <a:pt x="90" y="1315"/>
                  </a:lnTo>
                  <a:lnTo>
                    <a:pt x="113" y="1352"/>
                  </a:lnTo>
                  <a:lnTo>
                    <a:pt x="108" y="1273"/>
                  </a:lnTo>
                  <a:lnTo>
                    <a:pt x="138" y="1298"/>
                  </a:lnTo>
                  <a:lnTo>
                    <a:pt x="151" y="1331"/>
                  </a:lnTo>
                  <a:lnTo>
                    <a:pt x="161" y="1287"/>
                  </a:lnTo>
                  <a:lnTo>
                    <a:pt x="142" y="1220"/>
                  </a:lnTo>
                  <a:lnTo>
                    <a:pt x="141" y="1193"/>
                  </a:lnTo>
                  <a:lnTo>
                    <a:pt x="130" y="1168"/>
                  </a:lnTo>
                  <a:lnTo>
                    <a:pt x="149" y="1119"/>
                  </a:lnTo>
                  <a:lnTo>
                    <a:pt x="169" y="1098"/>
                  </a:lnTo>
                  <a:lnTo>
                    <a:pt x="189" y="1055"/>
                  </a:lnTo>
                  <a:lnTo>
                    <a:pt x="191" y="1005"/>
                  </a:lnTo>
                  <a:lnTo>
                    <a:pt x="235" y="944"/>
                  </a:lnTo>
                  <a:lnTo>
                    <a:pt x="227" y="1009"/>
                  </a:lnTo>
                  <a:lnTo>
                    <a:pt x="270" y="950"/>
                  </a:lnTo>
                  <a:lnTo>
                    <a:pt x="336" y="922"/>
                  </a:lnTo>
                  <a:lnTo>
                    <a:pt x="379" y="886"/>
                  </a:lnTo>
                  <a:lnTo>
                    <a:pt x="442" y="854"/>
                  </a:lnTo>
                  <a:lnTo>
                    <a:pt x="476" y="848"/>
                  </a:lnTo>
                  <a:lnTo>
                    <a:pt x="495" y="858"/>
                  </a:lnTo>
                  <a:lnTo>
                    <a:pt x="559" y="826"/>
                  </a:lnTo>
                  <a:lnTo>
                    <a:pt x="606" y="817"/>
                  </a:lnTo>
                  <a:lnTo>
                    <a:pt x="621" y="798"/>
                  </a:lnTo>
                  <a:lnTo>
                    <a:pt x="642" y="791"/>
                  </a:lnTo>
                  <a:lnTo>
                    <a:pt x="682" y="793"/>
                  </a:lnTo>
                  <a:lnTo>
                    <a:pt x="765" y="768"/>
                  </a:lnTo>
                  <a:lnTo>
                    <a:pt x="812" y="730"/>
                  </a:lnTo>
                  <a:lnTo>
                    <a:pt x="840" y="684"/>
                  </a:lnTo>
                  <a:lnTo>
                    <a:pt x="891" y="641"/>
                  </a:lnTo>
                  <a:lnTo>
                    <a:pt x="900" y="607"/>
                  </a:lnTo>
                  <a:lnTo>
                    <a:pt x="910" y="561"/>
                  </a:lnTo>
                  <a:lnTo>
                    <a:pt x="974" y="489"/>
                  </a:lnTo>
                  <a:lnTo>
                    <a:pt x="993" y="562"/>
                  </a:lnTo>
                  <a:lnTo>
                    <a:pt x="1028" y="545"/>
                  </a:lnTo>
                  <a:lnTo>
                    <a:pt x="1008" y="505"/>
                  </a:lnTo>
                  <a:lnTo>
                    <a:pt x="1038" y="464"/>
                  </a:lnTo>
                  <a:lnTo>
                    <a:pt x="1068" y="482"/>
                  </a:lnTo>
                  <a:lnTo>
                    <a:pt x="1087" y="417"/>
                  </a:lnTo>
                  <a:lnTo>
                    <a:pt x="1134" y="375"/>
                  </a:lnTo>
                  <a:lnTo>
                    <a:pt x="1157" y="342"/>
                  </a:lnTo>
                  <a:lnTo>
                    <a:pt x="1196" y="327"/>
                  </a:lnTo>
                  <a:lnTo>
                    <a:pt x="1201" y="303"/>
                  </a:lnTo>
                  <a:lnTo>
                    <a:pt x="1232" y="313"/>
                  </a:lnTo>
                  <a:lnTo>
                    <a:pt x="1236" y="292"/>
                  </a:lnTo>
                  <a:lnTo>
                    <a:pt x="1271" y="280"/>
                  </a:lnTo>
                  <a:lnTo>
                    <a:pt x="1308" y="268"/>
                  </a:lnTo>
                  <a:lnTo>
                    <a:pt x="1358" y="307"/>
                  </a:lnTo>
                  <a:lnTo>
                    <a:pt x="1392" y="358"/>
                  </a:lnTo>
                  <a:lnTo>
                    <a:pt x="1439" y="358"/>
                  </a:lnTo>
                  <a:lnTo>
                    <a:pt x="1485" y="366"/>
                  </a:lnTo>
                  <a:lnTo>
                    <a:pt x="1476" y="320"/>
                  </a:lnTo>
                  <a:lnTo>
                    <a:pt x="1521" y="251"/>
                  </a:lnTo>
                  <a:lnTo>
                    <a:pt x="1558" y="229"/>
                  </a:lnTo>
                  <a:lnTo>
                    <a:pt x="1549" y="208"/>
                  </a:lnTo>
                  <a:lnTo>
                    <a:pt x="1588" y="159"/>
                  </a:lnTo>
                  <a:lnTo>
                    <a:pt x="1637" y="129"/>
                  </a:lnTo>
                  <a:lnTo>
                    <a:pt x="1674" y="139"/>
                  </a:lnTo>
                  <a:lnTo>
                    <a:pt x="1739" y="123"/>
                  </a:lnTo>
                  <a:lnTo>
                    <a:pt x="1743" y="80"/>
                  </a:lnTo>
                  <a:lnTo>
                    <a:pt x="1691" y="52"/>
                  </a:lnTo>
                  <a:lnTo>
                    <a:pt x="1733" y="39"/>
                  </a:lnTo>
                  <a:lnTo>
                    <a:pt x="1780" y="60"/>
                  </a:lnTo>
                  <a:lnTo>
                    <a:pt x="1815" y="95"/>
                  </a:lnTo>
                  <a:lnTo>
                    <a:pt x="1876" y="117"/>
                  </a:lnTo>
                  <a:lnTo>
                    <a:pt x="1898" y="108"/>
                  </a:lnTo>
                  <a:lnTo>
                    <a:pt x="1941" y="135"/>
                  </a:lnTo>
                  <a:lnTo>
                    <a:pt x="1988" y="110"/>
                  </a:lnTo>
                  <a:lnTo>
                    <a:pt x="2015" y="118"/>
                  </a:lnTo>
                  <a:lnTo>
                    <a:pt x="2035" y="101"/>
                  </a:lnTo>
                  <a:lnTo>
                    <a:pt x="2064" y="143"/>
                  </a:lnTo>
                  <a:lnTo>
                    <a:pt x="2038" y="189"/>
                  </a:lnTo>
                  <a:lnTo>
                    <a:pt x="2005" y="223"/>
                  </a:lnTo>
                  <a:lnTo>
                    <a:pt x="1978" y="226"/>
                  </a:lnTo>
                  <a:lnTo>
                    <a:pt x="1982" y="260"/>
                  </a:lnTo>
                  <a:lnTo>
                    <a:pt x="1954" y="303"/>
                  </a:lnTo>
                  <a:lnTo>
                    <a:pt x="1921" y="345"/>
                  </a:lnTo>
                  <a:lnTo>
                    <a:pt x="1923" y="369"/>
                  </a:lnTo>
                  <a:lnTo>
                    <a:pt x="1974" y="416"/>
                  </a:lnTo>
                  <a:lnTo>
                    <a:pt x="2027" y="443"/>
                  </a:lnTo>
                  <a:lnTo>
                    <a:pt x="2060" y="472"/>
                  </a:lnTo>
                  <a:lnTo>
                    <a:pt x="2105" y="523"/>
                  </a:lnTo>
                  <a:lnTo>
                    <a:pt x="2126" y="523"/>
                  </a:lnTo>
                  <a:lnTo>
                    <a:pt x="2161" y="545"/>
                  </a:lnTo>
                  <a:lnTo>
                    <a:pt x="2167" y="571"/>
                  </a:lnTo>
                  <a:lnTo>
                    <a:pt x="2232" y="600"/>
                  </a:lnTo>
                  <a:lnTo>
                    <a:pt x="2287" y="571"/>
                  </a:lnTo>
                  <a:lnTo>
                    <a:pt x="2310" y="525"/>
                  </a:lnTo>
                  <a:lnTo>
                    <a:pt x="2332" y="487"/>
                  </a:lnTo>
                  <a:lnTo>
                    <a:pt x="2350" y="440"/>
                  </a:lnTo>
                  <a:lnTo>
                    <a:pt x="2384" y="373"/>
                  </a:lnTo>
                  <a:lnTo>
                    <a:pt x="2381" y="332"/>
                  </a:lnTo>
                  <a:lnTo>
                    <a:pt x="2390" y="307"/>
                  </a:lnTo>
                  <a:lnTo>
                    <a:pt x="2389" y="258"/>
                  </a:lnTo>
                  <a:lnTo>
                    <a:pt x="2408" y="194"/>
                  </a:lnTo>
                  <a:lnTo>
                    <a:pt x="2425" y="177"/>
                  </a:lnTo>
                  <a:lnTo>
                    <a:pt x="2417" y="148"/>
                  </a:lnTo>
                  <a:lnTo>
                    <a:pt x="2441" y="103"/>
                  </a:lnTo>
                  <a:lnTo>
                    <a:pt x="2461" y="56"/>
                  </a:lnTo>
                  <a:lnTo>
                    <a:pt x="2466" y="32"/>
                  </a:lnTo>
                  <a:lnTo>
                    <a:pt x="2498" y="0"/>
                  </a:lnTo>
                  <a:lnTo>
                    <a:pt x="2514" y="42"/>
                  </a:lnTo>
                  <a:lnTo>
                    <a:pt x="2512" y="95"/>
                  </a:lnTo>
                  <a:lnTo>
                    <a:pt x="2530" y="105"/>
                  </a:lnTo>
                  <a:lnTo>
                    <a:pt x="2528" y="141"/>
                  </a:lnTo>
                  <a:lnTo>
                    <a:pt x="2549" y="184"/>
                  </a:lnTo>
                  <a:lnTo>
                    <a:pt x="2548" y="233"/>
                  </a:lnTo>
                  <a:lnTo>
                    <a:pt x="2540" y="264"/>
                  </a:lnTo>
                  <a:moveTo>
                    <a:pt x="1865" y="2560"/>
                  </a:moveTo>
                  <a:lnTo>
                    <a:pt x="1914" y="2590"/>
                  </a:lnTo>
                  <a:lnTo>
                    <a:pt x="1959" y="2578"/>
                  </a:lnTo>
                  <a:lnTo>
                    <a:pt x="2023" y="2562"/>
                  </a:lnTo>
                  <a:lnTo>
                    <a:pt x="2061" y="2567"/>
                  </a:lnTo>
                  <a:lnTo>
                    <a:pt x="2004" y="2667"/>
                  </a:lnTo>
                  <a:lnTo>
                    <a:pt x="1962" y="2696"/>
                  </a:lnTo>
                  <a:lnTo>
                    <a:pt x="1911" y="2764"/>
                  </a:lnTo>
                  <a:lnTo>
                    <a:pt x="1902" y="2741"/>
                  </a:lnTo>
                  <a:lnTo>
                    <a:pt x="1816" y="2800"/>
                  </a:lnTo>
                  <a:lnTo>
                    <a:pt x="1805" y="2795"/>
                  </a:lnTo>
                  <a:lnTo>
                    <a:pt x="1765" y="2793"/>
                  </a:lnTo>
                  <a:lnTo>
                    <a:pt x="1769" y="2721"/>
                  </a:lnTo>
                  <a:lnTo>
                    <a:pt x="1795" y="2665"/>
                  </a:lnTo>
                  <a:lnTo>
                    <a:pt x="1800" y="2592"/>
                  </a:lnTo>
                  <a:lnTo>
                    <a:pt x="1824" y="2553"/>
                  </a:lnTo>
                  <a:lnTo>
                    <a:pt x="1865" y="2560"/>
                  </a:lnTo>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22" name="Freeform 21"/>
            <p:cNvSpPr>
              <a:spLocks/>
            </p:cNvSpPr>
            <p:nvPr/>
          </p:nvSpPr>
          <p:spPr bwMode="auto">
            <a:xfrm>
              <a:off x="7525994" y="3394609"/>
              <a:ext cx="160356" cy="186391"/>
            </a:xfrm>
            <a:custGeom>
              <a:avLst/>
              <a:gdLst>
                <a:gd name="T0" fmla="*/ 94 w 97"/>
                <a:gd name="T1" fmla="*/ 92 h 120"/>
                <a:gd name="T2" fmla="*/ 97 w 97"/>
                <a:gd name="T3" fmla="*/ 106 h 120"/>
                <a:gd name="T4" fmla="*/ 90 w 97"/>
                <a:gd name="T5" fmla="*/ 103 h 120"/>
                <a:gd name="T6" fmla="*/ 94 w 97"/>
                <a:gd name="T7" fmla="*/ 120 h 120"/>
                <a:gd name="T8" fmla="*/ 87 w 97"/>
                <a:gd name="T9" fmla="*/ 109 h 120"/>
                <a:gd name="T10" fmla="*/ 84 w 97"/>
                <a:gd name="T11" fmla="*/ 99 h 120"/>
                <a:gd name="T12" fmla="*/ 79 w 97"/>
                <a:gd name="T13" fmla="*/ 89 h 120"/>
                <a:gd name="T14" fmla="*/ 69 w 97"/>
                <a:gd name="T15" fmla="*/ 76 h 120"/>
                <a:gd name="T16" fmla="*/ 53 w 97"/>
                <a:gd name="T17" fmla="*/ 76 h 120"/>
                <a:gd name="T18" fmla="*/ 56 w 97"/>
                <a:gd name="T19" fmla="*/ 84 h 120"/>
                <a:gd name="T20" fmla="*/ 52 w 97"/>
                <a:gd name="T21" fmla="*/ 96 h 120"/>
                <a:gd name="T22" fmla="*/ 44 w 97"/>
                <a:gd name="T23" fmla="*/ 92 h 120"/>
                <a:gd name="T24" fmla="*/ 42 w 97"/>
                <a:gd name="T25" fmla="*/ 95 h 120"/>
                <a:gd name="T26" fmla="*/ 36 w 97"/>
                <a:gd name="T27" fmla="*/ 93 h 120"/>
                <a:gd name="T28" fmla="*/ 29 w 97"/>
                <a:gd name="T29" fmla="*/ 91 h 120"/>
                <a:gd name="T30" fmla="*/ 23 w 97"/>
                <a:gd name="T31" fmla="*/ 74 h 120"/>
                <a:gd name="T32" fmla="*/ 14 w 97"/>
                <a:gd name="T33" fmla="*/ 58 h 120"/>
                <a:gd name="T34" fmla="*/ 15 w 97"/>
                <a:gd name="T35" fmla="*/ 46 h 120"/>
                <a:gd name="T36" fmla="*/ 3 w 97"/>
                <a:gd name="T37" fmla="*/ 40 h 120"/>
                <a:gd name="T38" fmla="*/ 6 w 97"/>
                <a:gd name="T39" fmla="*/ 33 h 120"/>
                <a:gd name="T40" fmla="*/ 16 w 97"/>
                <a:gd name="T41" fmla="*/ 25 h 120"/>
                <a:gd name="T42" fmla="*/ 0 w 97"/>
                <a:gd name="T43" fmla="*/ 14 h 120"/>
                <a:gd name="T44" fmla="*/ 4 w 97"/>
                <a:gd name="T45" fmla="*/ 0 h 120"/>
                <a:gd name="T46" fmla="*/ 20 w 97"/>
                <a:gd name="T47" fmla="*/ 9 h 120"/>
                <a:gd name="T48" fmla="*/ 28 w 97"/>
                <a:gd name="T49" fmla="*/ 10 h 120"/>
                <a:gd name="T50" fmla="*/ 33 w 97"/>
                <a:gd name="T51" fmla="*/ 24 h 120"/>
                <a:gd name="T52" fmla="*/ 50 w 97"/>
                <a:gd name="T53" fmla="*/ 27 h 120"/>
                <a:gd name="T54" fmla="*/ 67 w 97"/>
                <a:gd name="T55" fmla="*/ 27 h 120"/>
                <a:gd name="T56" fmla="*/ 78 w 97"/>
                <a:gd name="T57" fmla="*/ 31 h 120"/>
                <a:gd name="T58" fmla="*/ 73 w 97"/>
                <a:gd name="T59" fmla="*/ 48 h 120"/>
                <a:gd name="T60" fmla="*/ 65 w 97"/>
                <a:gd name="T61" fmla="*/ 49 h 120"/>
                <a:gd name="T62" fmla="*/ 62 w 97"/>
                <a:gd name="T63" fmla="*/ 61 h 120"/>
                <a:gd name="T64" fmla="*/ 74 w 97"/>
                <a:gd name="T65" fmla="*/ 72 h 120"/>
                <a:gd name="T66" fmla="*/ 74 w 97"/>
                <a:gd name="T67" fmla="*/ 59 h 120"/>
                <a:gd name="T68" fmla="*/ 79 w 97"/>
                <a:gd name="T69" fmla="*/ 59 h 120"/>
                <a:gd name="T70" fmla="*/ 94 w 97"/>
                <a:gd name="T71" fmla="*/ 92 h 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97" h="120">
                  <a:moveTo>
                    <a:pt x="94" y="92"/>
                  </a:moveTo>
                  <a:lnTo>
                    <a:pt x="97" y="106"/>
                  </a:lnTo>
                  <a:lnTo>
                    <a:pt x="90" y="103"/>
                  </a:lnTo>
                  <a:lnTo>
                    <a:pt x="94" y="120"/>
                  </a:lnTo>
                  <a:lnTo>
                    <a:pt x="87" y="109"/>
                  </a:lnTo>
                  <a:lnTo>
                    <a:pt x="84" y="99"/>
                  </a:lnTo>
                  <a:lnTo>
                    <a:pt x="79" y="89"/>
                  </a:lnTo>
                  <a:lnTo>
                    <a:pt x="69" y="76"/>
                  </a:lnTo>
                  <a:lnTo>
                    <a:pt x="53" y="76"/>
                  </a:lnTo>
                  <a:lnTo>
                    <a:pt x="56" y="84"/>
                  </a:lnTo>
                  <a:lnTo>
                    <a:pt x="52" y="96"/>
                  </a:lnTo>
                  <a:lnTo>
                    <a:pt x="44" y="92"/>
                  </a:lnTo>
                  <a:lnTo>
                    <a:pt x="42" y="95"/>
                  </a:lnTo>
                  <a:lnTo>
                    <a:pt x="36" y="93"/>
                  </a:lnTo>
                  <a:lnTo>
                    <a:pt x="29" y="91"/>
                  </a:lnTo>
                  <a:lnTo>
                    <a:pt x="23" y="74"/>
                  </a:lnTo>
                  <a:lnTo>
                    <a:pt x="14" y="58"/>
                  </a:lnTo>
                  <a:lnTo>
                    <a:pt x="15" y="46"/>
                  </a:lnTo>
                  <a:lnTo>
                    <a:pt x="3" y="40"/>
                  </a:lnTo>
                  <a:lnTo>
                    <a:pt x="6" y="33"/>
                  </a:lnTo>
                  <a:lnTo>
                    <a:pt x="16" y="25"/>
                  </a:lnTo>
                  <a:lnTo>
                    <a:pt x="0" y="14"/>
                  </a:lnTo>
                  <a:lnTo>
                    <a:pt x="4" y="0"/>
                  </a:lnTo>
                  <a:lnTo>
                    <a:pt x="20" y="9"/>
                  </a:lnTo>
                  <a:lnTo>
                    <a:pt x="28" y="10"/>
                  </a:lnTo>
                  <a:lnTo>
                    <a:pt x="33" y="24"/>
                  </a:lnTo>
                  <a:lnTo>
                    <a:pt x="50" y="27"/>
                  </a:lnTo>
                  <a:lnTo>
                    <a:pt x="67" y="27"/>
                  </a:lnTo>
                  <a:lnTo>
                    <a:pt x="78" y="31"/>
                  </a:lnTo>
                  <a:lnTo>
                    <a:pt x="73" y="48"/>
                  </a:lnTo>
                  <a:lnTo>
                    <a:pt x="65" y="49"/>
                  </a:lnTo>
                  <a:lnTo>
                    <a:pt x="62" y="61"/>
                  </a:lnTo>
                  <a:lnTo>
                    <a:pt x="74" y="72"/>
                  </a:lnTo>
                  <a:lnTo>
                    <a:pt x="74" y="59"/>
                  </a:lnTo>
                  <a:lnTo>
                    <a:pt x="79" y="59"/>
                  </a:lnTo>
                  <a:lnTo>
                    <a:pt x="94" y="92"/>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32" name="Freeform 31"/>
            <p:cNvSpPr>
              <a:spLocks/>
            </p:cNvSpPr>
            <p:nvPr/>
          </p:nvSpPr>
          <p:spPr bwMode="auto">
            <a:xfrm>
              <a:off x="8393894" y="4071831"/>
              <a:ext cx="36369" cy="46598"/>
            </a:xfrm>
            <a:custGeom>
              <a:avLst/>
              <a:gdLst>
                <a:gd name="T0" fmla="*/ 0 w 22"/>
                <a:gd name="T1" fmla="*/ 19 h 30"/>
                <a:gd name="T2" fmla="*/ 7 w 22"/>
                <a:gd name="T3" fmla="*/ 12 h 30"/>
                <a:gd name="T4" fmla="*/ 22 w 22"/>
                <a:gd name="T5" fmla="*/ 0 h 30"/>
                <a:gd name="T6" fmla="*/ 22 w 22"/>
                <a:gd name="T7" fmla="*/ 11 h 30"/>
                <a:gd name="T8" fmla="*/ 21 w 22"/>
                <a:gd name="T9" fmla="*/ 24 h 30"/>
                <a:gd name="T10" fmla="*/ 12 w 22"/>
                <a:gd name="T11" fmla="*/ 23 h 30"/>
                <a:gd name="T12" fmla="*/ 9 w 22"/>
                <a:gd name="T13" fmla="*/ 30 h 30"/>
                <a:gd name="T14" fmla="*/ 0 w 22"/>
                <a:gd name="T15" fmla="*/ 19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2" h="30">
                  <a:moveTo>
                    <a:pt x="0" y="19"/>
                  </a:moveTo>
                  <a:lnTo>
                    <a:pt x="7" y="12"/>
                  </a:lnTo>
                  <a:lnTo>
                    <a:pt x="22" y="0"/>
                  </a:lnTo>
                  <a:lnTo>
                    <a:pt x="22" y="11"/>
                  </a:lnTo>
                  <a:lnTo>
                    <a:pt x="21" y="24"/>
                  </a:lnTo>
                  <a:lnTo>
                    <a:pt x="12" y="23"/>
                  </a:lnTo>
                  <a:lnTo>
                    <a:pt x="9" y="30"/>
                  </a:lnTo>
                  <a:lnTo>
                    <a:pt x="0" y="1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33" name="Freeform 32"/>
            <p:cNvSpPr>
              <a:spLocks/>
            </p:cNvSpPr>
            <p:nvPr/>
          </p:nvSpPr>
          <p:spPr bwMode="auto">
            <a:xfrm>
              <a:off x="7534258" y="3335585"/>
              <a:ext cx="97536" cy="49704"/>
            </a:xfrm>
            <a:custGeom>
              <a:avLst/>
              <a:gdLst>
                <a:gd name="T0" fmla="*/ 49 w 59"/>
                <a:gd name="T1" fmla="*/ 11 h 32"/>
                <a:gd name="T2" fmla="*/ 57 w 59"/>
                <a:gd name="T3" fmla="*/ 17 h 32"/>
                <a:gd name="T4" fmla="*/ 59 w 59"/>
                <a:gd name="T5" fmla="*/ 30 h 32"/>
                <a:gd name="T6" fmla="*/ 45 w 59"/>
                <a:gd name="T7" fmla="*/ 31 h 32"/>
                <a:gd name="T8" fmla="*/ 29 w 59"/>
                <a:gd name="T9" fmla="*/ 29 h 32"/>
                <a:gd name="T10" fmla="*/ 19 w 59"/>
                <a:gd name="T11" fmla="*/ 32 h 32"/>
                <a:gd name="T12" fmla="*/ 1 w 59"/>
                <a:gd name="T13" fmla="*/ 24 h 32"/>
                <a:gd name="T14" fmla="*/ 0 w 59"/>
                <a:gd name="T15" fmla="*/ 20 h 32"/>
                <a:gd name="T16" fmla="*/ 8 w 59"/>
                <a:gd name="T17" fmla="*/ 5 h 32"/>
                <a:gd name="T18" fmla="*/ 17 w 59"/>
                <a:gd name="T19" fmla="*/ 0 h 32"/>
                <a:gd name="T20" fmla="*/ 30 w 59"/>
                <a:gd name="T21" fmla="*/ 4 h 32"/>
                <a:gd name="T22" fmla="*/ 40 w 59"/>
                <a:gd name="T23" fmla="*/ 5 h 32"/>
                <a:gd name="T24" fmla="*/ 49 w 59"/>
                <a:gd name="T25" fmla="*/ 11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9" h="32">
                  <a:moveTo>
                    <a:pt x="49" y="11"/>
                  </a:moveTo>
                  <a:lnTo>
                    <a:pt x="57" y="17"/>
                  </a:lnTo>
                  <a:lnTo>
                    <a:pt x="59" y="30"/>
                  </a:lnTo>
                  <a:lnTo>
                    <a:pt x="45" y="31"/>
                  </a:lnTo>
                  <a:lnTo>
                    <a:pt x="29" y="29"/>
                  </a:lnTo>
                  <a:lnTo>
                    <a:pt x="19" y="32"/>
                  </a:lnTo>
                  <a:lnTo>
                    <a:pt x="1" y="24"/>
                  </a:lnTo>
                  <a:lnTo>
                    <a:pt x="0" y="20"/>
                  </a:lnTo>
                  <a:lnTo>
                    <a:pt x="8" y="5"/>
                  </a:lnTo>
                  <a:lnTo>
                    <a:pt x="17" y="0"/>
                  </a:lnTo>
                  <a:lnTo>
                    <a:pt x="30" y="4"/>
                  </a:lnTo>
                  <a:lnTo>
                    <a:pt x="40" y="5"/>
                  </a:lnTo>
                  <a:lnTo>
                    <a:pt x="49" y="11"/>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40" name="Freeform 39"/>
            <p:cNvSpPr>
              <a:spLocks/>
            </p:cNvSpPr>
            <p:nvPr/>
          </p:nvSpPr>
          <p:spPr bwMode="auto">
            <a:xfrm>
              <a:off x="8174025" y="3599638"/>
              <a:ext cx="67779" cy="60577"/>
            </a:xfrm>
            <a:custGeom>
              <a:avLst/>
              <a:gdLst>
                <a:gd name="T0" fmla="*/ 33 w 41"/>
                <a:gd name="T1" fmla="*/ 29 h 39"/>
                <a:gd name="T2" fmla="*/ 19 w 41"/>
                <a:gd name="T3" fmla="*/ 39 h 39"/>
                <a:gd name="T4" fmla="*/ 3 w 41"/>
                <a:gd name="T5" fmla="*/ 33 h 39"/>
                <a:gd name="T6" fmla="*/ 0 w 41"/>
                <a:gd name="T7" fmla="*/ 15 h 39"/>
                <a:gd name="T8" fmla="*/ 7 w 41"/>
                <a:gd name="T9" fmla="*/ 6 h 39"/>
                <a:gd name="T10" fmla="*/ 25 w 41"/>
                <a:gd name="T11" fmla="*/ 0 h 39"/>
                <a:gd name="T12" fmla="*/ 36 w 41"/>
                <a:gd name="T13" fmla="*/ 0 h 39"/>
                <a:gd name="T14" fmla="*/ 41 w 41"/>
                <a:gd name="T15" fmla="*/ 8 h 39"/>
                <a:gd name="T16" fmla="*/ 35 w 41"/>
                <a:gd name="T17" fmla="*/ 17 h 39"/>
                <a:gd name="T18" fmla="*/ 33 w 41"/>
                <a:gd name="T19" fmla="*/ 29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1" h="39">
                  <a:moveTo>
                    <a:pt x="33" y="29"/>
                  </a:moveTo>
                  <a:lnTo>
                    <a:pt x="19" y="39"/>
                  </a:lnTo>
                  <a:lnTo>
                    <a:pt x="3" y="33"/>
                  </a:lnTo>
                  <a:lnTo>
                    <a:pt x="0" y="15"/>
                  </a:lnTo>
                  <a:lnTo>
                    <a:pt x="7" y="6"/>
                  </a:lnTo>
                  <a:lnTo>
                    <a:pt x="25" y="0"/>
                  </a:lnTo>
                  <a:lnTo>
                    <a:pt x="36" y="0"/>
                  </a:lnTo>
                  <a:lnTo>
                    <a:pt x="41" y="8"/>
                  </a:lnTo>
                  <a:lnTo>
                    <a:pt x="35" y="17"/>
                  </a:lnTo>
                  <a:lnTo>
                    <a:pt x="33" y="2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41" name="Freeform 40"/>
            <p:cNvSpPr>
              <a:spLocks/>
            </p:cNvSpPr>
            <p:nvPr/>
          </p:nvSpPr>
          <p:spPr bwMode="auto">
            <a:xfrm>
              <a:off x="6995333" y="2534103"/>
              <a:ext cx="1555609" cy="1059323"/>
            </a:xfrm>
            <a:custGeom>
              <a:avLst/>
              <a:gdLst>
                <a:gd name="T0" fmla="*/ 872 w 941"/>
                <a:gd name="T1" fmla="*/ 114 h 682"/>
                <a:gd name="T2" fmla="*/ 932 w 941"/>
                <a:gd name="T3" fmla="*/ 118 h 682"/>
                <a:gd name="T4" fmla="*/ 919 w 941"/>
                <a:gd name="T5" fmla="*/ 164 h 682"/>
                <a:gd name="T6" fmla="*/ 928 w 941"/>
                <a:gd name="T7" fmla="*/ 214 h 682"/>
                <a:gd name="T8" fmla="*/ 895 w 941"/>
                <a:gd name="T9" fmla="*/ 232 h 682"/>
                <a:gd name="T10" fmla="*/ 873 w 941"/>
                <a:gd name="T11" fmla="*/ 251 h 682"/>
                <a:gd name="T12" fmla="*/ 825 w 941"/>
                <a:gd name="T13" fmla="*/ 291 h 682"/>
                <a:gd name="T14" fmla="*/ 813 w 941"/>
                <a:gd name="T15" fmla="*/ 265 h 682"/>
                <a:gd name="T16" fmla="*/ 771 w 941"/>
                <a:gd name="T17" fmla="*/ 289 h 682"/>
                <a:gd name="T18" fmla="*/ 781 w 941"/>
                <a:gd name="T19" fmla="*/ 317 h 682"/>
                <a:gd name="T20" fmla="*/ 833 w 941"/>
                <a:gd name="T21" fmla="*/ 325 h 682"/>
                <a:gd name="T22" fmla="*/ 827 w 941"/>
                <a:gd name="T23" fmla="*/ 354 h 682"/>
                <a:gd name="T24" fmla="*/ 849 w 941"/>
                <a:gd name="T25" fmla="*/ 410 h 682"/>
                <a:gd name="T26" fmla="*/ 880 w 941"/>
                <a:gd name="T27" fmla="*/ 466 h 682"/>
                <a:gd name="T28" fmla="*/ 903 w 941"/>
                <a:gd name="T29" fmla="*/ 517 h 682"/>
                <a:gd name="T30" fmla="*/ 871 w 941"/>
                <a:gd name="T31" fmla="*/ 593 h 682"/>
                <a:gd name="T32" fmla="*/ 801 w 941"/>
                <a:gd name="T33" fmla="*/ 642 h 682"/>
                <a:gd name="T34" fmla="*/ 744 w 941"/>
                <a:gd name="T35" fmla="*/ 659 h 682"/>
                <a:gd name="T36" fmla="*/ 727 w 941"/>
                <a:gd name="T37" fmla="*/ 659 h 682"/>
                <a:gd name="T38" fmla="*/ 664 w 941"/>
                <a:gd name="T39" fmla="*/ 642 h 682"/>
                <a:gd name="T40" fmla="*/ 624 w 941"/>
                <a:gd name="T41" fmla="*/ 629 h 682"/>
                <a:gd name="T42" fmla="*/ 576 w 941"/>
                <a:gd name="T43" fmla="*/ 640 h 682"/>
                <a:gd name="T44" fmla="*/ 569 w 941"/>
                <a:gd name="T45" fmla="*/ 649 h 682"/>
                <a:gd name="T46" fmla="*/ 535 w 941"/>
                <a:gd name="T47" fmla="*/ 627 h 682"/>
                <a:gd name="T48" fmla="*/ 494 w 941"/>
                <a:gd name="T49" fmla="*/ 582 h 682"/>
                <a:gd name="T50" fmla="*/ 491 w 941"/>
                <a:gd name="T51" fmla="*/ 527 h 682"/>
                <a:gd name="T52" fmla="*/ 456 w 941"/>
                <a:gd name="T53" fmla="*/ 505 h 682"/>
                <a:gd name="T54" fmla="*/ 401 w 941"/>
                <a:gd name="T55" fmla="*/ 508 h 682"/>
                <a:gd name="T56" fmla="*/ 356 w 941"/>
                <a:gd name="T57" fmla="*/ 520 h 682"/>
                <a:gd name="T58" fmla="*/ 321 w 941"/>
                <a:gd name="T59" fmla="*/ 520 h 682"/>
                <a:gd name="T60" fmla="*/ 253 w 941"/>
                <a:gd name="T61" fmla="*/ 508 h 682"/>
                <a:gd name="T62" fmla="*/ 199 w 941"/>
                <a:gd name="T63" fmla="*/ 478 h 682"/>
                <a:gd name="T64" fmla="*/ 129 w 941"/>
                <a:gd name="T65" fmla="*/ 449 h 682"/>
                <a:gd name="T66" fmla="*/ 120 w 941"/>
                <a:gd name="T67" fmla="*/ 408 h 682"/>
                <a:gd name="T68" fmla="*/ 54 w 941"/>
                <a:gd name="T69" fmla="*/ 342 h 682"/>
                <a:gd name="T70" fmla="*/ 26 w 941"/>
                <a:gd name="T71" fmla="*/ 307 h 682"/>
                <a:gd name="T72" fmla="*/ 3 w 941"/>
                <a:gd name="T73" fmla="*/ 280 h 682"/>
                <a:gd name="T74" fmla="*/ 42 w 941"/>
                <a:gd name="T75" fmla="*/ 264 h 682"/>
                <a:gd name="T76" fmla="*/ 91 w 941"/>
                <a:gd name="T77" fmla="*/ 230 h 682"/>
                <a:gd name="T78" fmla="*/ 68 w 941"/>
                <a:gd name="T79" fmla="*/ 172 h 682"/>
                <a:gd name="T80" fmla="*/ 136 w 941"/>
                <a:gd name="T81" fmla="*/ 130 h 682"/>
                <a:gd name="T82" fmla="*/ 151 w 941"/>
                <a:gd name="T83" fmla="*/ 85 h 682"/>
                <a:gd name="T84" fmla="*/ 213 w 941"/>
                <a:gd name="T85" fmla="*/ 116 h 682"/>
                <a:gd name="T86" fmla="*/ 267 w 941"/>
                <a:gd name="T87" fmla="*/ 168 h 682"/>
                <a:gd name="T88" fmla="*/ 343 w 941"/>
                <a:gd name="T89" fmla="*/ 205 h 682"/>
                <a:gd name="T90" fmla="*/ 433 w 941"/>
                <a:gd name="T91" fmla="*/ 219 h 682"/>
                <a:gd name="T92" fmla="*/ 512 w 941"/>
                <a:gd name="T93" fmla="*/ 241 h 682"/>
                <a:gd name="T94" fmla="*/ 591 w 941"/>
                <a:gd name="T95" fmla="*/ 214 h 682"/>
                <a:gd name="T96" fmla="*/ 590 w 941"/>
                <a:gd name="T97" fmla="*/ 182 h 682"/>
                <a:gd name="T98" fmla="*/ 632 w 941"/>
                <a:gd name="T99" fmla="*/ 164 h 682"/>
                <a:gd name="T100" fmla="*/ 687 w 941"/>
                <a:gd name="T101" fmla="*/ 134 h 682"/>
                <a:gd name="T102" fmla="*/ 659 w 941"/>
                <a:gd name="T103" fmla="*/ 108 h 682"/>
                <a:gd name="T104" fmla="*/ 616 w 941"/>
                <a:gd name="T105" fmla="*/ 107 h 682"/>
                <a:gd name="T106" fmla="*/ 652 w 941"/>
                <a:gd name="T107" fmla="*/ 66 h 682"/>
                <a:gd name="T108" fmla="*/ 642 w 941"/>
                <a:gd name="T109" fmla="*/ 18 h 682"/>
                <a:gd name="T110" fmla="*/ 672 w 941"/>
                <a:gd name="T111" fmla="*/ 0 h 682"/>
                <a:gd name="T112" fmla="*/ 757 w 941"/>
                <a:gd name="T113" fmla="*/ 42 h 6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941" h="682">
                  <a:moveTo>
                    <a:pt x="791" y="74"/>
                  </a:moveTo>
                  <a:lnTo>
                    <a:pt x="823" y="80"/>
                  </a:lnTo>
                  <a:lnTo>
                    <a:pt x="852" y="95"/>
                  </a:lnTo>
                  <a:lnTo>
                    <a:pt x="872" y="114"/>
                  </a:lnTo>
                  <a:lnTo>
                    <a:pt x="896" y="114"/>
                  </a:lnTo>
                  <a:lnTo>
                    <a:pt x="905" y="106"/>
                  </a:lnTo>
                  <a:lnTo>
                    <a:pt x="927" y="100"/>
                  </a:lnTo>
                  <a:lnTo>
                    <a:pt x="932" y="118"/>
                  </a:lnTo>
                  <a:lnTo>
                    <a:pt x="930" y="126"/>
                  </a:lnTo>
                  <a:lnTo>
                    <a:pt x="940" y="148"/>
                  </a:lnTo>
                  <a:lnTo>
                    <a:pt x="941" y="168"/>
                  </a:lnTo>
                  <a:lnTo>
                    <a:pt x="919" y="164"/>
                  </a:lnTo>
                  <a:lnTo>
                    <a:pt x="909" y="171"/>
                  </a:lnTo>
                  <a:lnTo>
                    <a:pt x="924" y="189"/>
                  </a:lnTo>
                  <a:lnTo>
                    <a:pt x="936" y="213"/>
                  </a:lnTo>
                  <a:lnTo>
                    <a:pt x="928" y="214"/>
                  </a:lnTo>
                  <a:lnTo>
                    <a:pt x="934" y="224"/>
                  </a:lnTo>
                  <a:lnTo>
                    <a:pt x="916" y="212"/>
                  </a:lnTo>
                  <a:lnTo>
                    <a:pt x="916" y="223"/>
                  </a:lnTo>
                  <a:lnTo>
                    <a:pt x="895" y="232"/>
                  </a:lnTo>
                  <a:lnTo>
                    <a:pt x="904" y="243"/>
                  </a:lnTo>
                  <a:lnTo>
                    <a:pt x="889" y="243"/>
                  </a:lnTo>
                  <a:lnTo>
                    <a:pt x="877" y="236"/>
                  </a:lnTo>
                  <a:lnTo>
                    <a:pt x="873" y="251"/>
                  </a:lnTo>
                  <a:lnTo>
                    <a:pt x="861" y="262"/>
                  </a:lnTo>
                  <a:lnTo>
                    <a:pt x="853" y="275"/>
                  </a:lnTo>
                  <a:lnTo>
                    <a:pt x="833" y="281"/>
                  </a:lnTo>
                  <a:lnTo>
                    <a:pt x="825" y="291"/>
                  </a:lnTo>
                  <a:lnTo>
                    <a:pt x="809" y="296"/>
                  </a:lnTo>
                  <a:lnTo>
                    <a:pt x="814" y="287"/>
                  </a:lnTo>
                  <a:lnTo>
                    <a:pt x="806" y="279"/>
                  </a:lnTo>
                  <a:lnTo>
                    <a:pt x="813" y="265"/>
                  </a:lnTo>
                  <a:lnTo>
                    <a:pt x="799" y="254"/>
                  </a:lnTo>
                  <a:lnTo>
                    <a:pt x="788" y="261"/>
                  </a:lnTo>
                  <a:lnTo>
                    <a:pt x="776" y="275"/>
                  </a:lnTo>
                  <a:lnTo>
                    <a:pt x="771" y="289"/>
                  </a:lnTo>
                  <a:lnTo>
                    <a:pt x="755" y="290"/>
                  </a:lnTo>
                  <a:lnTo>
                    <a:pt x="751" y="299"/>
                  </a:lnTo>
                  <a:lnTo>
                    <a:pt x="766" y="313"/>
                  </a:lnTo>
                  <a:lnTo>
                    <a:pt x="781" y="317"/>
                  </a:lnTo>
                  <a:lnTo>
                    <a:pt x="786" y="326"/>
                  </a:lnTo>
                  <a:lnTo>
                    <a:pt x="802" y="332"/>
                  </a:lnTo>
                  <a:lnTo>
                    <a:pt x="815" y="317"/>
                  </a:lnTo>
                  <a:lnTo>
                    <a:pt x="833" y="325"/>
                  </a:lnTo>
                  <a:lnTo>
                    <a:pt x="845" y="326"/>
                  </a:lnTo>
                  <a:lnTo>
                    <a:pt x="852" y="337"/>
                  </a:lnTo>
                  <a:lnTo>
                    <a:pt x="830" y="343"/>
                  </a:lnTo>
                  <a:lnTo>
                    <a:pt x="827" y="354"/>
                  </a:lnTo>
                  <a:lnTo>
                    <a:pt x="815" y="364"/>
                  </a:lnTo>
                  <a:lnTo>
                    <a:pt x="811" y="378"/>
                  </a:lnTo>
                  <a:lnTo>
                    <a:pt x="834" y="390"/>
                  </a:lnTo>
                  <a:lnTo>
                    <a:pt x="849" y="410"/>
                  </a:lnTo>
                  <a:lnTo>
                    <a:pt x="867" y="429"/>
                  </a:lnTo>
                  <a:lnTo>
                    <a:pt x="884" y="445"/>
                  </a:lnTo>
                  <a:lnTo>
                    <a:pt x="889" y="461"/>
                  </a:lnTo>
                  <a:lnTo>
                    <a:pt x="880" y="466"/>
                  </a:lnTo>
                  <a:lnTo>
                    <a:pt x="888" y="477"/>
                  </a:lnTo>
                  <a:lnTo>
                    <a:pt x="900" y="484"/>
                  </a:lnTo>
                  <a:lnTo>
                    <a:pt x="903" y="501"/>
                  </a:lnTo>
                  <a:lnTo>
                    <a:pt x="903" y="517"/>
                  </a:lnTo>
                  <a:lnTo>
                    <a:pt x="894" y="519"/>
                  </a:lnTo>
                  <a:lnTo>
                    <a:pt x="888" y="541"/>
                  </a:lnTo>
                  <a:lnTo>
                    <a:pt x="881" y="569"/>
                  </a:lnTo>
                  <a:lnTo>
                    <a:pt x="871" y="593"/>
                  </a:lnTo>
                  <a:lnTo>
                    <a:pt x="851" y="613"/>
                  </a:lnTo>
                  <a:lnTo>
                    <a:pt x="830" y="630"/>
                  </a:lnTo>
                  <a:lnTo>
                    <a:pt x="810" y="632"/>
                  </a:lnTo>
                  <a:lnTo>
                    <a:pt x="801" y="642"/>
                  </a:lnTo>
                  <a:lnTo>
                    <a:pt x="793" y="635"/>
                  </a:lnTo>
                  <a:lnTo>
                    <a:pt x="785" y="645"/>
                  </a:lnTo>
                  <a:lnTo>
                    <a:pt x="762" y="656"/>
                  </a:lnTo>
                  <a:lnTo>
                    <a:pt x="744" y="659"/>
                  </a:lnTo>
                  <a:lnTo>
                    <a:pt x="742" y="681"/>
                  </a:lnTo>
                  <a:lnTo>
                    <a:pt x="732" y="682"/>
                  </a:lnTo>
                  <a:lnTo>
                    <a:pt x="725" y="667"/>
                  </a:lnTo>
                  <a:lnTo>
                    <a:pt x="727" y="659"/>
                  </a:lnTo>
                  <a:lnTo>
                    <a:pt x="702" y="652"/>
                  </a:lnTo>
                  <a:lnTo>
                    <a:pt x="694" y="656"/>
                  </a:lnTo>
                  <a:lnTo>
                    <a:pt x="675" y="650"/>
                  </a:lnTo>
                  <a:lnTo>
                    <a:pt x="664" y="642"/>
                  </a:lnTo>
                  <a:lnTo>
                    <a:pt x="665" y="630"/>
                  </a:lnTo>
                  <a:lnTo>
                    <a:pt x="648" y="626"/>
                  </a:lnTo>
                  <a:lnTo>
                    <a:pt x="638" y="618"/>
                  </a:lnTo>
                  <a:lnTo>
                    <a:pt x="624" y="629"/>
                  </a:lnTo>
                  <a:lnTo>
                    <a:pt x="608" y="632"/>
                  </a:lnTo>
                  <a:lnTo>
                    <a:pt x="593" y="632"/>
                  </a:lnTo>
                  <a:lnTo>
                    <a:pt x="585" y="637"/>
                  </a:lnTo>
                  <a:lnTo>
                    <a:pt x="576" y="640"/>
                  </a:lnTo>
                  <a:lnTo>
                    <a:pt x="583" y="663"/>
                  </a:lnTo>
                  <a:lnTo>
                    <a:pt x="573" y="663"/>
                  </a:lnTo>
                  <a:lnTo>
                    <a:pt x="571" y="658"/>
                  </a:lnTo>
                  <a:lnTo>
                    <a:pt x="569" y="649"/>
                  </a:lnTo>
                  <a:lnTo>
                    <a:pt x="557" y="656"/>
                  </a:lnTo>
                  <a:lnTo>
                    <a:pt x="548" y="652"/>
                  </a:lnTo>
                  <a:lnTo>
                    <a:pt x="533" y="644"/>
                  </a:lnTo>
                  <a:lnTo>
                    <a:pt x="535" y="627"/>
                  </a:lnTo>
                  <a:lnTo>
                    <a:pt x="523" y="623"/>
                  </a:lnTo>
                  <a:lnTo>
                    <a:pt x="515" y="604"/>
                  </a:lnTo>
                  <a:lnTo>
                    <a:pt x="497" y="607"/>
                  </a:lnTo>
                  <a:lnTo>
                    <a:pt x="494" y="582"/>
                  </a:lnTo>
                  <a:lnTo>
                    <a:pt x="507" y="565"/>
                  </a:lnTo>
                  <a:lnTo>
                    <a:pt x="504" y="548"/>
                  </a:lnTo>
                  <a:lnTo>
                    <a:pt x="500" y="532"/>
                  </a:lnTo>
                  <a:lnTo>
                    <a:pt x="491" y="527"/>
                  </a:lnTo>
                  <a:lnTo>
                    <a:pt x="482" y="515"/>
                  </a:lnTo>
                  <a:lnTo>
                    <a:pt x="472" y="516"/>
                  </a:lnTo>
                  <a:lnTo>
                    <a:pt x="452" y="513"/>
                  </a:lnTo>
                  <a:lnTo>
                    <a:pt x="456" y="505"/>
                  </a:lnTo>
                  <a:lnTo>
                    <a:pt x="445" y="492"/>
                  </a:lnTo>
                  <a:lnTo>
                    <a:pt x="434" y="500"/>
                  </a:lnTo>
                  <a:lnTo>
                    <a:pt x="418" y="495"/>
                  </a:lnTo>
                  <a:lnTo>
                    <a:pt x="401" y="508"/>
                  </a:lnTo>
                  <a:lnTo>
                    <a:pt x="389" y="524"/>
                  </a:lnTo>
                  <a:lnTo>
                    <a:pt x="375" y="527"/>
                  </a:lnTo>
                  <a:lnTo>
                    <a:pt x="366" y="521"/>
                  </a:lnTo>
                  <a:lnTo>
                    <a:pt x="356" y="520"/>
                  </a:lnTo>
                  <a:lnTo>
                    <a:pt x="343" y="516"/>
                  </a:lnTo>
                  <a:lnTo>
                    <a:pt x="334" y="521"/>
                  </a:lnTo>
                  <a:lnTo>
                    <a:pt x="326" y="536"/>
                  </a:lnTo>
                  <a:lnTo>
                    <a:pt x="321" y="520"/>
                  </a:lnTo>
                  <a:lnTo>
                    <a:pt x="311" y="524"/>
                  </a:lnTo>
                  <a:lnTo>
                    <a:pt x="290" y="522"/>
                  </a:lnTo>
                  <a:lnTo>
                    <a:pt x="269" y="517"/>
                  </a:lnTo>
                  <a:lnTo>
                    <a:pt x="253" y="508"/>
                  </a:lnTo>
                  <a:lnTo>
                    <a:pt x="238" y="504"/>
                  </a:lnTo>
                  <a:lnTo>
                    <a:pt x="230" y="494"/>
                  </a:lnTo>
                  <a:lnTo>
                    <a:pt x="219" y="491"/>
                  </a:lnTo>
                  <a:lnTo>
                    <a:pt x="199" y="478"/>
                  </a:lnTo>
                  <a:lnTo>
                    <a:pt x="183" y="472"/>
                  </a:lnTo>
                  <a:lnTo>
                    <a:pt x="177" y="476"/>
                  </a:lnTo>
                  <a:lnTo>
                    <a:pt x="149" y="462"/>
                  </a:lnTo>
                  <a:lnTo>
                    <a:pt x="129" y="449"/>
                  </a:lnTo>
                  <a:lnTo>
                    <a:pt x="119" y="426"/>
                  </a:lnTo>
                  <a:lnTo>
                    <a:pt x="132" y="429"/>
                  </a:lnTo>
                  <a:lnTo>
                    <a:pt x="130" y="418"/>
                  </a:lnTo>
                  <a:lnTo>
                    <a:pt x="120" y="408"/>
                  </a:lnTo>
                  <a:lnTo>
                    <a:pt x="118" y="391"/>
                  </a:lnTo>
                  <a:lnTo>
                    <a:pt x="93" y="366"/>
                  </a:lnTo>
                  <a:lnTo>
                    <a:pt x="63" y="358"/>
                  </a:lnTo>
                  <a:lnTo>
                    <a:pt x="54" y="342"/>
                  </a:lnTo>
                  <a:lnTo>
                    <a:pt x="38" y="333"/>
                  </a:lnTo>
                  <a:lnTo>
                    <a:pt x="34" y="327"/>
                  </a:lnTo>
                  <a:lnTo>
                    <a:pt x="28" y="315"/>
                  </a:lnTo>
                  <a:lnTo>
                    <a:pt x="26" y="307"/>
                  </a:lnTo>
                  <a:lnTo>
                    <a:pt x="15" y="302"/>
                  </a:lnTo>
                  <a:lnTo>
                    <a:pt x="9" y="304"/>
                  </a:lnTo>
                  <a:lnTo>
                    <a:pt x="0" y="285"/>
                  </a:lnTo>
                  <a:lnTo>
                    <a:pt x="3" y="280"/>
                  </a:lnTo>
                  <a:lnTo>
                    <a:pt x="0" y="276"/>
                  </a:lnTo>
                  <a:lnTo>
                    <a:pt x="13" y="266"/>
                  </a:lnTo>
                  <a:lnTo>
                    <a:pt x="23" y="262"/>
                  </a:lnTo>
                  <a:lnTo>
                    <a:pt x="42" y="264"/>
                  </a:lnTo>
                  <a:lnTo>
                    <a:pt x="44" y="252"/>
                  </a:lnTo>
                  <a:lnTo>
                    <a:pt x="65" y="249"/>
                  </a:lnTo>
                  <a:lnTo>
                    <a:pt x="68" y="241"/>
                  </a:lnTo>
                  <a:lnTo>
                    <a:pt x="91" y="230"/>
                  </a:lnTo>
                  <a:lnTo>
                    <a:pt x="92" y="225"/>
                  </a:lnTo>
                  <a:lnTo>
                    <a:pt x="87" y="213"/>
                  </a:lnTo>
                  <a:lnTo>
                    <a:pt x="96" y="208"/>
                  </a:lnTo>
                  <a:lnTo>
                    <a:pt x="68" y="172"/>
                  </a:lnTo>
                  <a:lnTo>
                    <a:pt x="98" y="164"/>
                  </a:lnTo>
                  <a:lnTo>
                    <a:pt x="104" y="160"/>
                  </a:lnTo>
                  <a:lnTo>
                    <a:pt x="101" y="123"/>
                  </a:lnTo>
                  <a:lnTo>
                    <a:pt x="136" y="130"/>
                  </a:lnTo>
                  <a:lnTo>
                    <a:pt x="141" y="121"/>
                  </a:lnTo>
                  <a:lnTo>
                    <a:pt x="133" y="100"/>
                  </a:lnTo>
                  <a:lnTo>
                    <a:pt x="146" y="98"/>
                  </a:lnTo>
                  <a:lnTo>
                    <a:pt x="151" y="85"/>
                  </a:lnTo>
                  <a:lnTo>
                    <a:pt x="157" y="83"/>
                  </a:lnTo>
                  <a:lnTo>
                    <a:pt x="168" y="97"/>
                  </a:lnTo>
                  <a:lnTo>
                    <a:pt x="186" y="108"/>
                  </a:lnTo>
                  <a:lnTo>
                    <a:pt x="213" y="116"/>
                  </a:lnTo>
                  <a:lnTo>
                    <a:pt x="232" y="132"/>
                  </a:lnTo>
                  <a:lnTo>
                    <a:pt x="236" y="156"/>
                  </a:lnTo>
                  <a:lnTo>
                    <a:pt x="246" y="165"/>
                  </a:lnTo>
                  <a:lnTo>
                    <a:pt x="267" y="168"/>
                  </a:lnTo>
                  <a:lnTo>
                    <a:pt x="290" y="171"/>
                  </a:lnTo>
                  <a:lnTo>
                    <a:pt x="316" y="184"/>
                  </a:lnTo>
                  <a:lnTo>
                    <a:pt x="327" y="186"/>
                  </a:lnTo>
                  <a:lnTo>
                    <a:pt x="343" y="205"/>
                  </a:lnTo>
                  <a:lnTo>
                    <a:pt x="358" y="217"/>
                  </a:lnTo>
                  <a:lnTo>
                    <a:pt x="376" y="217"/>
                  </a:lnTo>
                  <a:lnTo>
                    <a:pt x="412" y="222"/>
                  </a:lnTo>
                  <a:lnTo>
                    <a:pt x="433" y="219"/>
                  </a:lnTo>
                  <a:lnTo>
                    <a:pt x="451" y="222"/>
                  </a:lnTo>
                  <a:lnTo>
                    <a:pt x="481" y="234"/>
                  </a:lnTo>
                  <a:lnTo>
                    <a:pt x="502" y="234"/>
                  </a:lnTo>
                  <a:lnTo>
                    <a:pt x="512" y="241"/>
                  </a:lnTo>
                  <a:lnTo>
                    <a:pt x="527" y="230"/>
                  </a:lnTo>
                  <a:lnTo>
                    <a:pt x="550" y="222"/>
                  </a:lnTo>
                  <a:lnTo>
                    <a:pt x="575" y="222"/>
                  </a:lnTo>
                  <a:lnTo>
                    <a:pt x="591" y="214"/>
                  </a:lnTo>
                  <a:lnTo>
                    <a:pt x="598" y="203"/>
                  </a:lnTo>
                  <a:lnTo>
                    <a:pt x="606" y="196"/>
                  </a:lnTo>
                  <a:lnTo>
                    <a:pt x="600" y="190"/>
                  </a:lnTo>
                  <a:lnTo>
                    <a:pt x="590" y="182"/>
                  </a:lnTo>
                  <a:lnTo>
                    <a:pt x="592" y="169"/>
                  </a:lnTo>
                  <a:lnTo>
                    <a:pt x="602" y="171"/>
                  </a:lnTo>
                  <a:lnTo>
                    <a:pt x="621" y="175"/>
                  </a:lnTo>
                  <a:lnTo>
                    <a:pt x="632" y="164"/>
                  </a:lnTo>
                  <a:lnTo>
                    <a:pt x="653" y="156"/>
                  </a:lnTo>
                  <a:lnTo>
                    <a:pt x="657" y="142"/>
                  </a:lnTo>
                  <a:lnTo>
                    <a:pt x="665" y="137"/>
                  </a:lnTo>
                  <a:lnTo>
                    <a:pt x="687" y="134"/>
                  </a:lnTo>
                  <a:lnTo>
                    <a:pt x="702" y="136"/>
                  </a:lnTo>
                  <a:lnTo>
                    <a:pt x="699" y="129"/>
                  </a:lnTo>
                  <a:lnTo>
                    <a:pt x="676" y="115"/>
                  </a:lnTo>
                  <a:lnTo>
                    <a:pt x="659" y="108"/>
                  </a:lnTo>
                  <a:lnTo>
                    <a:pt x="651" y="116"/>
                  </a:lnTo>
                  <a:lnTo>
                    <a:pt x="633" y="112"/>
                  </a:lnTo>
                  <a:lnTo>
                    <a:pt x="625" y="115"/>
                  </a:lnTo>
                  <a:lnTo>
                    <a:pt x="616" y="107"/>
                  </a:lnTo>
                  <a:lnTo>
                    <a:pt x="615" y="87"/>
                  </a:lnTo>
                  <a:lnTo>
                    <a:pt x="613" y="71"/>
                  </a:lnTo>
                  <a:lnTo>
                    <a:pt x="638" y="79"/>
                  </a:lnTo>
                  <a:lnTo>
                    <a:pt x="652" y="66"/>
                  </a:lnTo>
                  <a:lnTo>
                    <a:pt x="646" y="57"/>
                  </a:lnTo>
                  <a:lnTo>
                    <a:pt x="646" y="36"/>
                  </a:lnTo>
                  <a:lnTo>
                    <a:pt x="650" y="30"/>
                  </a:lnTo>
                  <a:lnTo>
                    <a:pt x="642" y="18"/>
                  </a:lnTo>
                  <a:lnTo>
                    <a:pt x="630" y="14"/>
                  </a:lnTo>
                  <a:lnTo>
                    <a:pt x="635" y="4"/>
                  </a:lnTo>
                  <a:lnTo>
                    <a:pt x="652" y="0"/>
                  </a:lnTo>
                  <a:lnTo>
                    <a:pt x="672" y="0"/>
                  </a:lnTo>
                  <a:lnTo>
                    <a:pt x="700" y="5"/>
                  </a:lnTo>
                  <a:lnTo>
                    <a:pt x="719" y="13"/>
                  </a:lnTo>
                  <a:lnTo>
                    <a:pt x="744" y="33"/>
                  </a:lnTo>
                  <a:lnTo>
                    <a:pt x="757" y="42"/>
                  </a:lnTo>
                  <a:lnTo>
                    <a:pt x="771" y="54"/>
                  </a:lnTo>
                  <a:lnTo>
                    <a:pt x="791" y="74"/>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87" name="Freeform 86"/>
            <p:cNvSpPr>
              <a:spLocks noEditPoints="1"/>
            </p:cNvSpPr>
            <p:nvPr/>
          </p:nvSpPr>
          <p:spPr bwMode="auto">
            <a:xfrm>
              <a:off x="7818598" y="4071831"/>
              <a:ext cx="1390295" cy="511023"/>
            </a:xfrm>
            <a:custGeom>
              <a:avLst/>
              <a:gdLst>
                <a:gd name="T0" fmla="*/ 552 w 3445"/>
                <a:gd name="T1" fmla="*/ 826 h 1349"/>
                <a:gd name="T2" fmla="*/ 373 w 3445"/>
                <a:gd name="T3" fmla="*/ 522 h 1349"/>
                <a:gd name="T4" fmla="*/ 188 w 3445"/>
                <a:gd name="T5" fmla="*/ 258 h 1349"/>
                <a:gd name="T6" fmla="*/ 0 w 3445"/>
                <a:gd name="T7" fmla="*/ 0 h 1349"/>
                <a:gd name="T8" fmla="*/ 294 w 3445"/>
                <a:gd name="T9" fmla="*/ 161 h 1349"/>
                <a:gd name="T10" fmla="*/ 550 w 3445"/>
                <a:gd name="T11" fmla="*/ 347 h 1349"/>
                <a:gd name="T12" fmla="*/ 664 w 3445"/>
                <a:gd name="T13" fmla="*/ 557 h 1349"/>
                <a:gd name="T14" fmla="*/ 784 w 3445"/>
                <a:gd name="T15" fmla="*/ 673 h 1349"/>
                <a:gd name="T16" fmla="*/ 1707 w 3445"/>
                <a:gd name="T17" fmla="*/ 311 h 1349"/>
                <a:gd name="T18" fmla="*/ 1681 w 3445"/>
                <a:gd name="T19" fmla="*/ 535 h 1349"/>
                <a:gd name="T20" fmla="*/ 1562 w 3445"/>
                <a:gd name="T21" fmla="*/ 778 h 1349"/>
                <a:gd name="T22" fmla="*/ 1357 w 3445"/>
                <a:gd name="T23" fmla="*/ 732 h 1349"/>
                <a:gd name="T24" fmla="*/ 1129 w 3445"/>
                <a:gd name="T25" fmla="*/ 716 h 1349"/>
                <a:gd name="T26" fmla="*/ 1037 w 3445"/>
                <a:gd name="T27" fmla="*/ 431 h 1349"/>
                <a:gd name="T28" fmla="*/ 1154 w 3445"/>
                <a:gd name="T29" fmla="*/ 401 h 1349"/>
                <a:gd name="T30" fmla="*/ 1330 w 3445"/>
                <a:gd name="T31" fmla="*/ 339 h 1349"/>
                <a:gd name="T32" fmla="*/ 1527 w 3445"/>
                <a:gd name="T33" fmla="*/ 197 h 1349"/>
                <a:gd name="T34" fmla="*/ 1662 w 3445"/>
                <a:gd name="T35" fmla="*/ 191 h 1349"/>
                <a:gd name="T36" fmla="*/ 2518 w 3445"/>
                <a:gd name="T37" fmla="*/ 445 h 1349"/>
                <a:gd name="T38" fmla="*/ 2477 w 3445"/>
                <a:gd name="T39" fmla="*/ 543 h 1349"/>
                <a:gd name="T40" fmla="*/ 2463 w 3445"/>
                <a:gd name="T41" fmla="*/ 281 h 1349"/>
                <a:gd name="T42" fmla="*/ 2262 w 3445"/>
                <a:gd name="T43" fmla="*/ 346 h 1349"/>
                <a:gd name="T44" fmla="*/ 1948 w 3445"/>
                <a:gd name="T45" fmla="*/ 434 h 1349"/>
                <a:gd name="T46" fmla="*/ 1979 w 3445"/>
                <a:gd name="T47" fmla="*/ 548 h 1349"/>
                <a:gd name="T48" fmla="*/ 2047 w 3445"/>
                <a:gd name="T49" fmla="*/ 596 h 1349"/>
                <a:gd name="T50" fmla="*/ 2098 w 3445"/>
                <a:gd name="T51" fmla="*/ 865 h 1349"/>
                <a:gd name="T52" fmla="*/ 2065 w 3445"/>
                <a:gd name="T53" fmla="*/ 847 h 1349"/>
                <a:gd name="T54" fmla="*/ 1931 w 3445"/>
                <a:gd name="T55" fmla="*/ 773 h 1349"/>
                <a:gd name="T56" fmla="*/ 1889 w 3445"/>
                <a:gd name="T57" fmla="*/ 937 h 1349"/>
                <a:gd name="T58" fmla="*/ 1826 w 3445"/>
                <a:gd name="T59" fmla="*/ 764 h 1349"/>
                <a:gd name="T60" fmla="*/ 1816 w 3445"/>
                <a:gd name="T61" fmla="*/ 582 h 1349"/>
                <a:gd name="T62" fmla="*/ 1993 w 3445"/>
                <a:gd name="T63" fmla="*/ 380 h 1349"/>
                <a:gd name="T64" fmla="*/ 2262 w 3445"/>
                <a:gd name="T65" fmla="*/ 346 h 1349"/>
                <a:gd name="T66" fmla="*/ 3092 w 3445"/>
                <a:gd name="T67" fmla="*/ 663 h 1349"/>
                <a:gd name="T68" fmla="*/ 3365 w 3445"/>
                <a:gd name="T69" fmla="*/ 672 h 1349"/>
                <a:gd name="T70" fmla="*/ 3353 w 3445"/>
                <a:gd name="T71" fmla="*/ 1173 h 1349"/>
                <a:gd name="T72" fmla="*/ 3200 w 3445"/>
                <a:gd name="T73" fmla="*/ 1114 h 1349"/>
                <a:gd name="T74" fmla="*/ 3062 w 3445"/>
                <a:gd name="T75" fmla="*/ 854 h 1349"/>
                <a:gd name="T76" fmla="*/ 2838 w 3445"/>
                <a:gd name="T77" fmla="*/ 817 h 1349"/>
                <a:gd name="T78" fmla="*/ 2849 w 3445"/>
                <a:gd name="T79" fmla="*/ 676 h 1349"/>
                <a:gd name="T80" fmla="*/ 2758 w 3445"/>
                <a:gd name="T81" fmla="*/ 604 h 1349"/>
                <a:gd name="T82" fmla="*/ 2800 w 3445"/>
                <a:gd name="T83" fmla="*/ 498 h 1349"/>
                <a:gd name="T84" fmla="*/ 2677 w 3445"/>
                <a:gd name="T85" fmla="*/ 795 h 1349"/>
                <a:gd name="T86" fmla="*/ 2458 w 3445"/>
                <a:gd name="T87" fmla="*/ 755 h 1349"/>
                <a:gd name="T88" fmla="*/ 2409 w 3445"/>
                <a:gd name="T89" fmla="*/ 761 h 1349"/>
                <a:gd name="T90" fmla="*/ 2391 w 3445"/>
                <a:gd name="T91" fmla="*/ 733 h 1349"/>
                <a:gd name="T92" fmla="*/ 2914 w 3445"/>
                <a:gd name="T93" fmla="*/ 990 h 1349"/>
                <a:gd name="T94" fmla="*/ 2960 w 3445"/>
                <a:gd name="T95" fmla="*/ 996 h 1349"/>
                <a:gd name="T96" fmla="*/ 1295 w 3445"/>
                <a:gd name="T97" fmla="*/ 1058 h 1349"/>
                <a:gd name="T98" fmla="*/ 1431 w 3445"/>
                <a:gd name="T99" fmla="*/ 1212 h 1349"/>
                <a:gd name="T100" fmla="*/ 1136 w 3445"/>
                <a:gd name="T101" fmla="*/ 1158 h 1349"/>
                <a:gd name="T102" fmla="*/ 830 w 3445"/>
                <a:gd name="T103" fmla="*/ 1093 h 1349"/>
                <a:gd name="T104" fmla="*/ 898 w 3445"/>
                <a:gd name="T105" fmla="*/ 974 h 1349"/>
                <a:gd name="T106" fmla="*/ 2061 w 3445"/>
                <a:gd name="T107" fmla="*/ 1156 h 1349"/>
                <a:gd name="T108" fmla="*/ 1835 w 3445"/>
                <a:gd name="T109" fmla="*/ 1186 h 1349"/>
                <a:gd name="T110" fmla="*/ 2061 w 3445"/>
                <a:gd name="T111" fmla="*/ 1156 h 1349"/>
                <a:gd name="T112" fmla="*/ 1774 w 3445"/>
                <a:gd name="T113" fmla="*/ 1208 h 1349"/>
                <a:gd name="T114" fmla="*/ 1622 w 3445"/>
                <a:gd name="T115" fmla="*/ 1187 h 1349"/>
                <a:gd name="T116" fmla="*/ 2095 w 3445"/>
                <a:gd name="T117" fmla="*/ 1349 h 1349"/>
                <a:gd name="T118" fmla="*/ 2210 w 3445"/>
                <a:gd name="T119" fmla="*/ 1224 h 1349"/>
                <a:gd name="T120" fmla="*/ 1881 w 3445"/>
                <a:gd name="T121" fmla="*/ 1339 h 1349"/>
                <a:gd name="T122" fmla="*/ 1864 w 3445"/>
                <a:gd name="T123" fmla="*/ 1290 h 13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445" h="1349">
                  <a:moveTo>
                    <a:pt x="789" y="965"/>
                  </a:moveTo>
                  <a:lnTo>
                    <a:pt x="706" y="967"/>
                  </a:lnTo>
                  <a:lnTo>
                    <a:pt x="646" y="895"/>
                  </a:lnTo>
                  <a:lnTo>
                    <a:pt x="552" y="826"/>
                  </a:lnTo>
                  <a:lnTo>
                    <a:pt x="521" y="774"/>
                  </a:lnTo>
                  <a:lnTo>
                    <a:pt x="466" y="705"/>
                  </a:lnTo>
                  <a:lnTo>
                    <a:pt x="429" y="641"/>
                  </a:lnTo>
                  <a:lnTo>
                    <a:pt x="373" y="522"/>
                  </a:lnTo>
                  <a:lnTo>
                    <a:pt x="307" y="451"/>
                  </a:lnTo>
                  <a:lnTo>
                    <a:pt x="285" y="378"/>
                  </a:lnTo>
                  <a:lnTo>
                    <a:pt x="257" y="311"/>
                  </a:lnTo>
                  <a:lnTo>
                    <a:pt x="188" y="258"/>
                  </a:lnTo>
                  <a:lnTo>
                    <a:pt x="147" y="185"/>
                  </a:lnTo>
                  <a:lnTo>
                    <a:pt x="89" y="137"/>
                  </a:lnTo>
                  <a:lnTo>
                    <a:pt x="8" y="43"/>
                  </a:lnTo>
                  <a:lnTo>
                    <a:pt x="0" y="0"/>
                  </a:lnTo>
                  <a:lnTo>
                    <a:pt x="48" y="3"/>
                  </a:lnTo>
                  <a:lnTo>
                    <a:pt x="165" y="20"/>
                  </a:lnTo>
                  <a:lnTo>
                    <a:pt x="234" y="103"/>
                  </a:lnTo>
                  <a:lnTo>
                    <a:pt x="294" y="161"/>
                  </a:lnTo>
                  <a:lnTo>
                    <a:pt x="337" y="196"/>
                  </a:lnTo>
                  <a:lnTo>
                    <a:pt x="410" y="288"/>
                  </a:lnTo>
                  <a:lnTo>
                    <a:pt x="486" y="289"/>
                  </a:lnTo>
                  <a:lnTo>
                    <a:pt x="550" y="347"/>
                  </a:lnTo>
                  <a:lnTo>
                    <a:pt x="594" y="419"/>
                  </a:lnTo>
                  <a:lnTo>
                    <a:pt x="652" y="458"/>
                  </a:lnTo>
                  <a:lnTo>
                    <a:pt x="621" y="527"/>
                  </a:lnTo>
                  <a:lnTo>
                    <a:pt x="664" y="557"/>
                  </a:lnTo>
                  <a:lnTo>
                    <a:pt x="691" y="559"/>
                  </a:lnTo>
                  <a:lnTo>
                    <a:pt x="703" y="618"/>
                  </a:lnTo>
                  <a:lnTo>
                    <a:pt x="729" y="666"/>
                  </a:lnTo>
                  <a:lnTo>
                    <a:pt x="784" y="673"/>
                  </a:lnTo>
                  <a:lnTo>
                    <a:pt x="819" y="727"/>
                  </a:lnTo>
                  <a:lnTo>
                    <a:pt x="797" y="833"/>
                  </a:lnTo>
                  <a:lnTo>
                    <a:pt x="789" y="965"/>
                  </a:lnTo>
                  <a:moveTo>
                    <a:pt x="1707" y="311"/>
                  </a:moveTo>
                  <a:lnTo>
                    <a:pt x="1792" y="390"/>
                  </a:lnTo>
                  <a:lnTo>
                    <a:pt x="1703" y="400"/>
                  </a:lnTo>
                  <a:lnTo>
                    <a:pt x="1678" y="458"/>
                  </a:lnTo>
                  <a:lnTo>
                    <a:pt x="1681" y="535"/>
                  </a:lnTo>
                  <a:lnTo>
                    <a:pt x="1608" y="593"/>
                  </a:lnTo>
                  <a:lnTo>
                    <a:pt x="1605" y="678"/>
                  </a:lnTo>
                  <a:lnTo>
                    <a:pt x="1572" y="808"/>
                  </a:lnTo>
                  <a:lnTo>
                    <a:pt x="1562" y="778"/>
                  </a:lnTo>
                  <a:lnTo>
                    <a:pt x="1475" y="816"/>
                  </a:lnTo>
                  <a:lnTo>
                    <a:pt x="1447" y="764"/>
                  </a:lnTo>
                  <a:lnTo>
                    <a:pt x="1394" y="759"/>
                  </a:lnTo>
                  <a:lnTo>
                    <a:pt x="1357" y="732"/>
                  </a:lnTo>
                  <a:lnTo>
                    <a:pt x="1267" y="763"/>
                  </a:lnTo>
                  <a:lnTo>
                    <a:pt x="1240" y="722"/>
                  </a:lnTo>
                  <a:lnTo>
                    <a:pt x="1191" y="726"/>
                  </a:lnTo>
                  <a:lnTo>
                    <a:pt x="1129" y="716"/>
                  </a:lnTo>
                  <a:lnTo>
                    <a:pt x="1120" y="602"/>
                  </a:lnTo>
                  <a:lnTo>
                    <a:pt x="1083" y="578"/>
                  </a:lnTo>
                  <a:lnTo>
                    <a:pt x="1047" y="506"/>
                  </a:lnTo>
                  <a:lnTo>
                    <a:pt x="1037" y="431"/>
                  </a:lnTo>
                  <a:lnTo>
                    <a:pt x="1045" y="352"/>
                  </a:lnTo>
                  <a:lnTo>
                    <a:pt x="1089" y="296"/>
                  </a:lnTo>
                  <a:lnTo>
                    <a:pt x="1102" y="353"/>
                  </a:lnTo>
                  <a:lnTo>
                    <a:pt x="1154" y="401"/>
                  </a:lnTo>
                  <a:lnTo>
                    <a:pt x="1202" y="383"/>
                  </a:lnTo>
                  <a:lnTo>
                    <a:pt x="1250" y="389"/>
                  </a:lnTo>
                  <a:lnTo>
                    <a:pt x="1294" y="346"/>
                  </a:lnTo>
                  <a:lnTo>
                    <a:pt x="1330" y="339"/>
                  </a:lnTo>
                  <a:lnTo>
                    <a:pt x="1401" y="363"/>
                  </a:lnTo>
                  <a:lnTo>
                    <a:pt x="1463" y="345"/>
                  </a:lnTo>
                  <a:lnTo>
                    <a:pt x="1499" y="226"/>
                  </a:lnTo>
                  <a:lnTo>
                    <a:pt x="1527" y="197"/>
                  </a:lnTo>
                  <a:lnTo>
                    <a:pt x="1550" y="100"/>
                  </a:lnTo>
                  <a:lnTo>
                    <a:pt x="1637" y="100"/>
                  </a:lnTo>
                  <a:lnTo>
                    <a:pt x="1702" y="114"/>
                  </a:lnTo>
                  <a:lnTo>
                    <a:pt x="1662" y="191"/>
                  </a:lnTo>
                  <a:lnTo>
                    <a:pt x="1719" y="272"/>
                  </a:lnTo>
                  <a:lnTo>
                    <a:pt x="1707" y="311"/>
                  </a:lnTo>
                  <a:moveTo>
                    <a:pt x="2521" y="370"/>
                  </a:moveTo>
                  <a:lnTo>
                    <a:pt x="2518" y="445"/>
                  </a:lnTo>
                  <a:lnTo>
                    <a:pt x="2479" y="436"/>
                  </a:lnTo>
                  <a:lnTo>
                    <a:pt x="2468" y="488"/>
                  </a:lnTo>
                  <a:lnTo>
                    <a:pt x="2498" y="533"/>
                  </a:lnTo>
                  <a:lnTo>
                    <a:pt x="2477" y="543"/>
                  </a:lnTo>
                  <a:lnTo>
                    <a:pt x="2447" y="489"/>
                  </a:lnTo>
                  <a:lnTo>
                    <a:pt x="2424" y="380"/>
                  </a:lnTo>
                  <a:lnTo>
                    <a:pt x="2439" y="312"/>
                  </a:lnTo>
                  <a:lnTo>
                    <a:pt x="2463" y="281"/>
                  </a:lnTo>
                  <a:lnTo>
                    <a:pt x="2469" y="328"/>
                  </a:lnTo>
                  <a:lnTo>
                    <a:pt x="2514" y="335"/>
                  </a:lnTo>
                  <a:lnTo>
                    <a:pt x="2521" y="370"/>
                  </a:lnTo>
                  <a:moveTo>
                    <a:pt x="2262" y="346"/>
                  </a:moveTo>
                  <a:lnTo>
                    <a:pt x="2202" y="430"/>
                  </a:lnTo>
                  <a:lnTo>
                    <a:pt x="2145" y="446"/>
                  </a:lnTo>
                  <a:lnTo>
                    <a:pt x="2073" y="430"/>
                  </a:lnTo>
                  <a:lnTo>
                    <a:pt x="1948" y="434"/>
                  </a:lnTo>
                  <a:lnTo>
                    <a:pt x="1882" y="446"/>
                  </a:lnTo>
                  <a:lnTo>
                    <a:pt x="1871" y="511"/>
                  </a:lnTo>
                  <a:lnTo>
                    <a:pt x="1938" y="586"/>
                  </a:lnTo>
                  <a:lnTo>
                    <a:pt x="1979" y="548"/>
                  </a:lnTo>
                  <a:lnTo>
                    <a:pt x="2119" y="519"/>
                  </a:lnTo>
                  <a:lnTo>
                    <a:pt x="2113" y="558"/>
                  </a:lnTo>
                  <a:lnTo>
                    <a:pt x="2080" y="546"/>
                  </a:lnTo>
                  <a:lnTo>
                    <a:pt x="2047" y="596"/>
                  </a:lnTo>
                  <a:lnTo>
                    <a:pt x="1980" y="629"/>
                  </a:lnTo>
                  <a:lnTo>
                    <a:pt x="2049" y="738"/>
                  </a:lnTo>
                  <a:lnTo>
                    <a:pt x="2034" y="767"/>
                  </a:lnTo>
                  <a:lnTo>
                    <a:pt x="2098" y="865"/>
                  </a:lnTo>
                  <a:lnTo>
                    <a:pt x="2095" y="921"/>
                  </a:lnTo>
                  <a:lnTo>
                    <a:pt x="2054" y="946"/>
                  </a:lnTo>
                  <a:lnTo>
                    <a:pt x="2026" y="916"/>
                  </a:lnTo>
                  <a:lnTo>
                    <a:pt x="2065" y="847"/>
                  </a:lnTo>
                  <a:lnTo>
                    <a:pt x="1990" y="880"/>
                  </a:lnTo>
                  <a:lnTo>
                    <a:pt x="1972" y="856"/>
                  </a:lnTo>
                  <a:lnTo>
                    <a:pt x="1983" y="823"/>
                  </a:lnTo>
                  <a:lnTo>
                    <a:pt x="1931" y="773"/>
                  </a:lnTo>
                  <a:lnTo>
                    <a:pt x="1939" y="690"/>
                  </a:lnTo>
                  <a:lnTo>
                    <a:pt x="1888" y="716"/>
                  </a:lnTo>
                  <a:lnTo>
                    <a:pt x="1891" y="815"/>
                  </a:lnTo>
                  <a:lnTo>
                    <a:pt x="1889" y="937"/>
                  </a:lnTo>
                  <a:lnTo>
                    <a:pt x="1841" y="950"/>
                  </a:lnTo>
                  <a:lnTo>
                    <a:pt x="1809" y="925"/>
                  </a:lnTo>
                  <a:lnTo>
                    <a:pt x="1834" y="846"/>
                  </a:lnTo>
                  <a:lnTo>
                    <a:pt x="1826" y="764"/>
                  </a:lnTo>
                  <a:lnTo>
                    <a:pt x="1794" y="763"/>
                  </a:lnTo>
                  <a:lnTo>
                    <a:pt x="1772" y="705"/>
                  </a:lnTo>
                  <a:lnTo>
                    <a:pt x="1805" y="649"/>
                  </a:lnTo>
                  <a:lnTo>
                    <a:pt x="1816" y="582"/>
                  </a:lnTo>
                  <a:lnTo>
                    <a:pt x="1855" y="453"/>
                  </a:lnTo>
                  <a:lnTo>
                    <a:pt x="1871" y="418"/>
                  </a:lnTo>
                  <a:lnTo>
                    <a:pt x="1934" y="355"/>
                  </a:lnTo>
                  <a:lnTo>
                    <a:pt x="1993" y="380"/>
                  </a:lnTo>
                  <a:lnTo>
                    <a:pt x="2088" y="392"/>
                  </a:lnTo>
                  <a:lnTo>
                    <a:pt x="2175" y="388"/>
                  </a:lnTo>
                  <a:lnTo>
                    <a:pt x="2248" y="327"/>
                  </a:lnTo>
                  <a:lnTo>
                    <a:pt x="2262" y="346"/>
                  </a:lnTo>
                  <a:moveTo>
                    <a:pt x="2932" y="565"/>
                  </a:moveTo>
                  <a:lnTo>
                    <a:pt x="2950" y="702"/>
                  </a:lnTo>
                  <a:lnTo>
                    <a:pt x="3026" y="753"/>
                  </a:lnTo>
                  <a:lnTo>
                    <a:pt x="3092" y="663"/>
                  </a:lnTo>
                  <a:lnTo>
                    <a:pt x="3179" y="612"/>
                  </a:lnTo>
                  <a:lnTo>
                    <a:pt x="3246" y="612"/>
                  </a:lnTo>
                  <a:lnTo>
                    <a:pt x="3310" y="641"/>
                  </a:lnTo>
                  <a:lnTo>
                    <a:pt x="3365" y="672"/>
                  </a:lnTo>
                  <a:lnTo>
                    <a:pt x="3445" y="688"/>
                  </a:lnTo>
                  <a:lnTo>
                    <a:pt x="3434" y="965"/>
                  </a:lnTo>
                  <a:lnTo>
                    <a:pt x="3414" y="1243"/>
                  </a:lnTo>
                  <a:lnTo>
                    <a:pt x="3353" y="1173"/>
                  </a:lnTo>
                  <a:lnTo>
                    <a:pt x="3279" y="1156"/>
                  </a:lnTo>
                  <a:lnTo>
                    <a:pt x="3258" y="1180"/>
                  </a:lnTo>
                  <a:lnTo>
                    <a:pt x="3163" y="1183"/>
                  </a:lnTo>
                  <a:lnTo>
                    <a:pt x="3200" y="1114"/>
                  </a:lnTo>
                  <a:lnTo>
                    <a:pt x="3249" y="1090"/>
                  </a:lnTo>
                  <a:lnTo>
                    <a:pt x="3236" y="997"/>
                  </a:lnTo>
                  <a:lnTo>
                    <a:pt x="3205" y="926"/>
                  </a:lnTo>
                  <a:lnTo>
                    <a:pt x="3062" y="854"/>
                  </a:lnTo>
                  <a:lnTo>
                    <a:pt x="3001" y="847"/>
                  </a:lnTo>
                  <a:lnTo>
                    <a:pt x="2891" y="768"/>
                  </a:lnTo>
                  <a:lnTo>
                    <a:pt x="2867" y="809"/>
                  </a:lnTo>
                  <a:lnTo>
                    <a:pt x="2838" y="817"/>
                  </a:lnTo>
                  <a:lnTo>
                    <a:pt x="2822" y="786"/>
                  </a:lnTo>
                  <a:lnTo>
                    <a:pt x="2823" y="749"/>
                  </a:lnTo>
                  <a:lnTo>
                    <a:pt x="2767" y="707"/>
                  </a:lnTo>
                  <a:lnTo>
                    <a:pt x="2849" y="676"/>
                  </a:lnTo>
                  <a:lnTo>
                    <a:pt x="2902" y="678"/>
                  </a:lnTo>
                  <a:lnTo>
                    <a:pt x="2897" y="655"/>
                  </a:lnTo>
                  <a:lnTo>
                    <a:pt x="2787" y="655"/>
                  </a:lnTo>
                  <a:lnTo>
                    <a:pt x="2758" y="604"/>
                  </a:lnTo>
                  <a:lnTo>
                    <a:pt x="2691" y="589"/>
                  </a:lnTo>
                  <a:lnTo>
                    <a:pt x="2659" y="546"/>
                  </a:lnTo>
                  <a:lnTo>
                    <a:pt x="2761" y="526"/>
                  </a:lnTo>
                  <a:lnTo>
                    <a:pt x="2800" y="498"/>
                  </a:lnTo>
                  <a:lnTo>
                    <a:pt x="2920" y="533"/>
                  </a:lnTo>
                  <a:lnTo>
                    <a:pt x="2932" y="565"/>
                  </a:lnTo>
                  <a:moveTo>
                    <a:pt x="2652" y="730"/>
                  </a:moveTo>
                  <a:lnTo>
                    <a:pt x="2677" y="795"/>
                  </a:lnTo>
                  <a:lnTo>
                    <a:pt x="2615" y="760"/>
                  </a:lnTo>
                  <a:lnTo>
                    <a:pt x="2552" y="753"/>
                  </a:lnTo>
                  <a:lnTo>
                    <a:pt x="2510" y="758"/>
                  </a:lnTo>
                  <a:lnTo>
                    <a:pt x="2458" y="755"/>
                  </a:lnTo>
                  <a:lnTo>
                    <a:pt x="2477" y="709"/>
                  </a:lnTo>
                  <a:lnTo>
                    <a:pt x="2570" y="705"/>
                  </a:lnTo>
                  <a:lnTo>
                    <a:pt x="2652" y="730"/>
                  </a:lnTo>
                  <a:moveTo>
                    <a:pt x="2409" y="761"/>
                  </a:moveTo>
                  <a:lnTo>
                    <a:pt x="2380" y="789"/>
                  </a:lnTo>
                  <a:lnTo>
                    <a:pt x="2328" y="774"/>
                  </a:lnTo>
                  <a:lnTo>
                    <a:pt x="2315" y="737"/>
                  </a:lnTo>
                  <a:lnTo>
                    <a:pt x="2391" y="733"/>
                  </a:lnTo>
                  <a:lnTo>
                    <a:pt x="2409" y="761"/>
                  </a:lnTo>
                  <a:moveTo>
                    <a:pt x="2960" y="996"/>
                  </a:moveTo>
                  <a:lnTo>
                    <a:pt x="2917" y="1054"/>
                  </a:lnTo>
                  <a:lnTo>
                    <a:pt x="2914" y="990"/>
                  </a:lnTo>
                  <a:lnTo>
                    <a:pt x="2929" y="959"/>
                  </a:lnTo>
                  <a:lnTo>
                    <a:pt x="2947" y="930"/>
                  </a:lnTo>
                  <a:lnTo>
                    <a:pt x="2962" y="955"/>
                  </a:lnTo>
                  <a:lnTo>
                    <a:pt x="2960" y="996"/>
                  </a:lnTo>
                  <a:moveTo>
                    <a:pt x="996" y="1044"/>
                  </a:moveTo>
                  <a:lnTo>
                    <a:pt x="1139" y="1052"/>
                  </a:lnTo>
                  <a:lnTo>
                    <a:pt x="1158" y="1017"/>
                  </a:lnTo>
                  <a:lnTo>
                    <a:pt x="1295" y="1058"/>
                  </a:lnTo>
                  <a:lnTo>
                    <a:pt x="1319" y="1113"/>
                  </a:lnTo>
                  <a:lnTo>
                    <a:pt x="1431" y="1129"/>
                  </a:lnTo>
                  <a:lnTo>
                    <a:pt x="1519" y="1179"/>
                  </a:lnTo>
                  <a:lnTo>
                    <a:pt x="1431" y="1212"/>
                  </a:lnTo>
                  <a:lnTo>
                    <a:pt x="1351" y="1177"/>
                  </a:lnTo>
                  <a:lnTo>
                    <a:pt x="1283" y="1180"/>
                  </a:lnTo>
                  <a:lnTo>
                    <a:pt x="1206" y="1174"/>
                  </a:lnTo>
                  <a:lnTo>
                    <a:pt x="1136" y="1158"/>
                  </a:lnTo>
                  <a:lnTo>
                    <a:pt x="1052" y="1126"/>
                  </a:lnTo>
                  <a:lnTo>
                    <a:pt x="997" y="1117"/>
                  </a:lnTo>
                  <a:lnTo>
                    <a:pt x="965" y="1128"/>
                  </a:lnTo>
                  <a:lnTo>
                    <a:pt x="830" y="1093"/>
                  </a:lnTo>
                  <a:lnTo>
                    <a:pt x="819" y="1056"/>
                  </a:lnTo>
                  <a:lnTo>
                    <a:pt x="751" y="1050"/>
                  </a:lnTo>
                  <a:lnTo>
                    <a:pt x="807" y="969"/>
                  </a:lnTo>
                  <a:lnTo>
                    <a:pt x="898" y="974"/>
                  </a:lnTo>
                  <a:lnTo>
                    <a:pt x="957" y="1007"/>
                  </a:lnTo>
                  <a:lnTo>
                    <a:pt x="987" y="1013"/>
                  </a:lnTo>
                  <a:lnTo>
                    <a:pt x="996" y="1044"/>
                  </a:lnTo>
                  <a:moveTo>
                    <a:pt x="2061" y="1156"/>
                  </a:moveTo>
                  <a:lnTo>
                    <a:pt x="2046" y="1203"/>
                  </a:lnTo>
                  <a:lnTo>
                    <a:pt x="1932" y="1227"/>
                  </a:lnTo>
                  <a:lnTo>
                    <a:pt x="1833" y="1217"/>
                  </a:lnTo>
                  <a:lnTo>
                    <a:pt x="1835" y="1186"/>
                  </a:lnTo>
                  <a:lnTo>
                    <a:pt x="1896" y="1168"/>
                  </a:lnTo>
                  <a:lnTo>
                    <a:pt x="1941" y="1193"/>
                  </a:lnTo>
                  <a:lnTo>
                    <a:pt x="1991" y="1187"/>
                  </a:lnTo>
                  <a:lnTo>
                    <a:pt x="2061" y="1156"/>
                  </a:lnTo>
                  <a:moveTo>
                    <a:pt x="1685" y="1156"/>
                  </a:moveTo>
                  <a:lnTo>
                    <a:pt x="1711" y="1179"/>
                  </a:lnTo>
                  <a:lnTo>
                    <a:pt x="1758" y="1172"/>
                  </a:lnTo>
                  <a:lnTo>
                    <a:pt x="1774" y="1208"/>
                  </a:lnTo>
                  <a:lnTo>
                    <a:pt x="1685" y="1225"/>
                  </a:lnTo>
                  <a:lnTo>
                    <a:pt x="1633" y="1236"/>
                  </a:lnTo>
                  <a:lnTo>
                    <a:pt x="1592" y="1236"/>
                  </a:lnTo>
                  <a:lnTo>
                    <a:pt x="1622" y="1187"/>
                  </a:lnTo>
                  <a:lnTo>
                    <a:pt x="1663" y="1186"/>
                  </a:lnTo>
                  <a:lnTo>
                    <a:pt x="1685" y="1156"/>
                  </a:lnTo>
                  <a:moveTo>
                    <a:pt x="2161" y="1330"/>
                  </a:moveTo>
                  <a:lnTo>
                    <a:pt x="2095" y="1349"/>
                  </a:lnTo>
                  <a:lnTo>
                    <a:pt x="2087" y="1339"/>
                  </a:lnTo>
                  <a:lnTo>
                    <a:pt x="2097" y="1310"/>
                  </a:lnTo>
                  <a:lnTo>
                    <a:pt x="2133" y="1258"/>
                  </a:lnTo>
                  <a:lnTo>
                    <a:pt x="2210" y="1224"/>
                  </a:lnTo>
                  <a:lnTo>
                    <a:pt x="2217" y="1241"/>
                  </a:lnTo>
                  <a:lnTo>
                    <a:pt x="2216" y="1266"/>
                  </a:lnTo>
                  <a:lnTo>
                    <a:pt x="2161" y="1330"/>
                  </a:lnTo>
                  <a:moveTo>
                    <a:pt x="1881" y="1339"/>
                  </a:moveTo>
                  <a:lnTo>
                    <a:pt x="1850" y="1340"/>
                  </a:lnTo>
                  <a:lnTo>
                    <a:pt x="1756" y="1280"/>
                  </a:lnTo>
                  <a:lnTo>
                    <a:pt x="1827" y="1264"/>
                  </a:lnTo>
                  <a:lnTo>
                    <a:pt x="1864" y="1290"/>
                  </a:lnTo>
                  <a:lnTo>
                    <a:pt x="1888" y="1316"/>
                  </a:lnTo>
                  <a:lnTo>
                    <a:pt x="1881" y="1339"/>
                  </a:lnTo>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88" name="Freeform 87"/>
            <p:cNvSpPr>
              <a:spLocks/>
            </p:cNvSpPr>
            <p:nvPr/>
          </p:nvSpPr>
          <p:spPr bwMode="auto">
            <a:xfrm>
              <a:off x="6947394" y="3102596"/>
              <a:ext cx="833184" cy="888464"/>
            </a:xfrm>
            <a:custGeom>
              <a:avLst/>
              <a:gdLst>
                <a:gd name="T0" fmla="*/ 149 w 504"/>
                <a:gd name="T1" fmla="*/ 42 h 572"/>
                <a:gd name="T2" fmla="*/ 148 w 504"/>
                <a:gd name="T3" fmla="*/ 60 h 572"/>
                <a:gd name="T4" fmla="*/ 206 w 504"/>
                <a:gd name="T5" fmla="*/ 110 h 572"/>
                <a:gd name="T6" fmla="*/ 212 w 504"/>
                <a:gd name="T7" fmla="*/ 147 h 572"/>
                <a:gd name="T8" fmla="*/ 282 w 504"/>
                <a:gd name="T9" fmla="*/ 172 h 572"/>
                <a:gd name="T10" fmla="*/ 330 w 504"/>
                <a:gd name="T11" fmla="*/ 189 h 572"/>
                <a:gd name="T12" fmla="*/ 340 w 504"/>
                <a:gd name="T13" fmla="*/ 167 h 572"/>
                <a:gd name="T14" fmla="*/ 355 w 504"/>
                <a:gd name="T15" fmla="*/ 170 h 572"/>
                <a:gd name="T16" fmla="*/ 384 w 504"/>
                <a:gd name="T17" fmla="*/ 179 h 572"/>
                <a:gd name="T18" fmla="*/ 412 w 504"/>
                <a:gd name="T19" fmla="*/ 167 h 572"/>
                <a:gd name="T20" fmla="*/ 430 w 504"/>
                <a:gd name="T21" fmla="*/ 142 h 572"/>
                <a:gd name="T22" fmla="*/ 474 w 504"/>
                <a:gd name="T23" fmla="*/ 126 h 572"/>
                <a:gd name="T24" fmla="*/ 501 w 504"/>
                <a:gd name="T25" fmla="*/ 150 h 572"/>
                <a:gd name="T26" fmla="*/ 504 w 504"/>
                <a:gd name="T27" fmla="*/ 175 h 572"/>
                <a:gd name="T28" fmla="*/ 473 w 504"/>
                <a:gd name="T29" fmla="*/ 197 h 572"/>
                <a:gd name="T30" fmla="*/ 463 w 504"/>
                <a:gd name="T31" fmla="*/ 242 h 572"/>
                <a:gd name="T32" fmla="*/ 449 w 504"/>
                <a:gd name="T33" fmla="*/ 266 h 572"/>
                <a:gd name="T34" fmla="*/ 429 w 504"/>
                <a:gd name="T35" fmla="*/ 247 h 572"/>
                <a:gd name="T36" fmla="*/ 412 w 504"/>
                <a:gd name="T37" fmla="*/ 249 h 572"/>
                <a:gd name="T38" fmla="*/ 428 w 504"/>
                <a:gd name="T39" fmla="*/ 219 h 572"/>
                <a:gd name="T40" fmla="*/ 383 w 504"/>
                <a:gd name="T41" fmla="*/ 212 h 572"/>
                <a:gd name="T42" fmla="*/ 354 w 504"/>
                <a:gd name="T43" fmla="*/ 188 h 572"/>
                <a:gd name="T44" fmla="*/ 356 w 504"/>
                <a:gd name="T45" fmla="*/ 221 h 572"/>
                <a:gd name="T46" fmla="*/ 364 w 504"/>
                <a:gd name="T47" fmla="*/ 246 h 572"/>
                <a:gd name="T48" fmla="*/ 378 w 504"/>
                <a:gd name="T49" fmla="*/ 287 h 572"/>
                <a:gd name="T50" fmla="*/ 347 w 504"/>
                <a:gd name="T51" fmla="*/ 306 h 572"/>
                <a:gd name="T52" fmla="*/ 298 w 504"/>
                <a:gd name="T53" fmla="*/ 357 h 572"/>
                <a:gd name="T54" fmla="*/ 271 w 504"/>
                <a:gd name="T55" fmla="*/ 394 h 572"/>
                <a:gd name="T56" fmla="*/ 238 w 504"/>
                <a:gd name="T57" fmla="*/ 407 h 572"/>
                <a:gd name="T58" fmla="*/ 243 w 504"/>
                <a:gd name="T59" fmla="*/ 467 h 572"/>
                <a:gd name="T60" fmla="*/ 230 w 504"/>
                <a:gd name="T61" fmla="*/ 523 h 572"/>
                <a:gd name="T62" fmla="*/ 212 w 504"/>
                <a:gd name="T63" fmla="*/ 552 h 572"/>
                <a:gd name="T64" fmla="*/ 181 w 504"/>
                <a:gd name="T65" fmla="*/ 553 h 572"/>
                <a:gd name="T66" fmla="*/ 156 w 504"/>
                <a:gd name="T67" fmla="*/ 493 h 572"/>
                <a:gd name="T68" fmla="*/ 134 w 504"/>
                <a:gd name="T69" fmla="*/ 434 h 572"/>
                <a:gd name="T70" fmla="*/ 95 w 504"/>
                <a:gd name="T71" fmla="*/ 338 h 572"/>
                <a:gd name="T72" fmla="*/ 61 w 504"/>
                <a:gd name="T73" fmla="*/ 306 h 572"/>
                <a:gd name="T74" fmla="*/ 29 w 504"/>
                <a:gd name="T75" fmla="*/ 271 h 572"/>
                <a:gd name="T76" fmla="*/ 10 w 504"/>
                <a:gd name="T77" fmla="*/ 231 h 572"/>
                <a:gd name="T78" fmla="*/ 31 w 504"/>
                <a:gd name="T79" fmla="*/ 203 h 572"/>
                <a:gd name="T80" fmla="*/ 29 w 504"/>
                <a:gd name="T81" fmla="*/ 156 h 572"/>
                <a:gd name="T82" fmla="*/ 72 w 504"/>
                <a:gd name="T83" fmla="*/ 115 h 572"/>
                <a:gd name="T84" fmla="*/ 94 w 504"/>
                <a:gd name="T85" fmla="*/ 67 h 572"/>
                <a:gd name="T86" fmla="*/ 58 w 504"/>
                <a:gd name="T87" fmla="*/ 25 h 572"/>
                <a:gd name="T88" fmla="*/ 110 w 504"/>
                <a:gd name="T89" fmla="*/ 18 h 5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504" h="572">
                  <a:moveTo>
                    <a:pt x="122" y="0"/>
                  </a:moveTo>
                  <a:lnTo>
                    <a:pt x="147" y="25"/>
                  </a:lnTo>
                  <a:lnTo>
                    <a:pt x="149" y="42"/>
                  </a:lnTo>
                  <a:lnTo>
                    <a:pt x="159" y="52"/>
                  </a:lnTo>
                  <a:lnTo>
                    <a:pt x="161" y="63"/>
                  </a:lnTo>
                  <a:lnTo>
                    <a:pt x="148" y="60"/>
                  </a:lnTo>
                  <a:lnTo>
                    <a:pt x="158" y="83"/>
                  </a:lnTo>
                  <a:lnTo>
                    <a:pt x="178" y="96"/>
                  </a:lnTo>
                  <a:lnTo>
                    <a:pt x="206" y="110"/>
                  </a:lnTo>
                  <a:lnTo>
                    <a:pt x="197" y="120"/>
                  </a:lnTo>
                  <a:lnTo>
                    <a:pt x="194" y="139"/>
                  </a:lnTo>
                  <a:lnTo>
                    <a:pt x="212" y="147"/>
                  </a:lnTo>
                  <a:lnTo>
                    <a:pt x="231" y="157"/>
                  </a:lnTo>
                  <a:lnTo>
                    <a:pt x="257" y="169"/>
                  </a:lnTo>
                  <a:lnTo>
                    <a:pt x="282" y="172"/>
                  </a:lnTo>
                  <a:lnTo>
                    <a:pt x="294" y="182"/>
                  </a:lnTo>
                  <a:lnTo>
                    <a:pt x="308" y="184"/>
                  </a:lnTo>
                  <a:lnTo>
                    <a:pt x="330" y="189"/>
                  </a:lnTo>
                  <a:lnTo>
                    <a:pt x="345" y="189"/>
                  </a:lnTo>
                  <a:lnTo>
                    <a:pt x="346" y="181"/>
                  </a:lnTo>
                  <a:lnTo>
                    <a:pt x="340" y="167"/>
                  </a:lnTo>
                  <a:lnTo>
                    <a:pt x="340" y="158"/>
                  </a:lnTo>
                  <a:lnTo>
                    <a:pt x="350" y="154"/>
                  </a:lnTo>
                  <a:lnTo>
                    <a:pt x="355" y="170"/>
                  </a:lnTo>
                  <a:lnTo>
                    <a:pt x="356" y="174"/>
                  </a:lnTo>
                  <a:lnTo>
                    <a:pt x="374" y="182"/>
                  </a:lnTo>
                  <a:lnTo>
                    <a:pt x="384" y="179"/>
                  </a:lnTo>
                  <a:lnTo>
                    <a:pt x="400" y="181"/>
                  </a:lnTo>
                  <a:lnTo>
                    <a:pt x="414" y="180"/>
                  </a:lnTo>
                  <a:lnTo>
                    <a:pt x="412" y="167"/>
                  </a:lnTo>
                  <a:lnTo>
                    <a:pt x="404" y="161"/>
                  </a:lnTo>
                  <a:lnTo>
                    <a:pt x="418" y="158"/>
                  </a:lnTo>
                  <a:lnTo>
                    <a:pt x="430" y="142"/>
                  </a:lnTo>
                  <a:lnTo>
                    <a:pt x="447" y="129"/>
                  </a:lnTo>
                  <a:lnTo>
                    <a:pt x="463" y="134"/>
                  </a:lnTo>
                  <a:lnTo>
                    <a:pt x="474" y="126"/>
                  </a:lnTo>
                  <a:lnTo>
                    <a:pt x="485" y="139"/>
                  </a:lnTo>
                  <a:lnTo>
                    <a:pt x="481" y="147"/>
                  </a:lnTo>
                  <a:lnTo>
                    <a:pt x="501" y="150"/>
                  </a:lnTo>
                  <a:lnTo>
                    <a:pt x="504" y="158"/>
                  </a:lnTo>
                  <a:lnTo>
                    <a:pt x="499" y="162"/>
                  </a:lnTo>
                  <a:lnTo>
                    <a:pt x="504" y="175"/>
                  </a:lnTo>
                  <a:lnTo>
                    <a:pt x="490" y="171"/>
                  </a:lnTo>
                  <a:lnTo>
                    <a:pt x="470" y="185"/>
                  </a:lnTo>
                  <a:lnTo>
                    <a:pt x="473" y="197"/>
                  </a:lnTo>
                  <a:lnTo>
                    <a:pt x="467" y="215"/>
                  </a:lnTo>
                  <a:lnTo>
                    <a:pt x="468" y="225"/>
                  </a:lnTo>
                  <a:lnTo>
                    <a:pt x="463" y="242"/>
                  </a:lnTo>
                  <a:lnTo>
                    <a:pt x="449" y="237"/>
                  </a:lnTo>
                  <a:lnTo>
                    <a:pt x="452" y="259"/>
                  </a:lnTo>
                  <a:lnTo>
                    <a:pt x="449" y="266"/>
                  </a:lnTo>
                  <a:lnTo>
                    <a:pt x="452" y="274"/>
                  </a:lnTo>
                  <a:lnTo>
                    <a:pt x="444" y="280"/>
                  </a:lnTo>
                  <a:lnTo>
                    <a:pt x="429" y="247"/>
                  </a:lnTo>
                  <a:lnTo>
                    <a:pt x="424" y="247"/>
                  </a:lnTo>
                  <a:lnTo>
                    <a:pt x="424" y="260"/>
                  </a:lnTo>
                  <a:lnTo>
                    <a:pt x="412" y="249"/>
                  </a:lnTo>
                  <a:lnTo>
                    <a:pt x="415" y="237"/>
                  </a:lnTo>
                  <a:lnTo>
                    <a:pt x="423" y="236"/>
                  </a:lnTo>
                  <a:lnTo>
                    <a:pt x="428" y="219"/>
                  </a:lnTo>
                  <a:lnTo>
                    <a:pt x="417" y="215"/>
                  </a:lnTo>
                  <a:lnTo>
                    <a:pt x="400" y="215"/>
                  </a:lnTo>
                  <a:lnTo>
                    <a:pt x="383" y="212"/>
                  </a:lnTo>
                  <a:lnTo>
                    <a:pt x="378" y="198"/>
                  </a:lnTo>
                  <a:lnTo>
                    <a:pt x="370" y="197"/>
                  </a:lnTo>
                  <a:lnTo>
                    <a:pt x="354" y="188"/>
                  </a:lnTo>
                  <a:lnTo>
                    <a:pt x="350" y="202"/>
                  </a:lnTo>
                  <a:lnTo>
                    <a:pt x="366" y="213"/>
                  </a:lnTo>
                  <a:lnTo>
                    <a:pt x="356" y="221"/>
                  </a:lnTo>
                  <a:lnTo>
                    <a:pt x="353" y="228"/>
                  </a:lnTo>
                  <a:lnTo>
                    <a:pt x="365" y="234"/>
                  </a:lnTo>
                  <a:lnTo>
                    <a:pt x="364" y="246"/>
                  </a:lnTo>
                  <a:lnTo>
                    <a:pt x="373" y="262"/>
                  </a:lnTo>
                  <a:lnTo>
                    <a:pt x="379" y="279"/>
                  </a:lnTo>
                  <a:lnTo>
                    <a:pt x="378" y="287"/>
                  </a:lnTo>
                  <a:lnTo>
                    <a:pt x="365" y="286"/>
                  </a:lnTo>
                  <a:lnTo>
                    <a:pt x="344" y="291"/>
                  </a:lnTo>
                  <a:lnTo>
                    <a:pt x="347" y="306"/>
                  </a:lnTo>
                  <a:lnTo>
                    <a:pt x="339" y="319"/>
                  </a:lnTo>
                  <a:lnTo>
                    <a:pt x="315" y="333"/>
                  </a:lnTo>
                  <a:lnTo>
                    <a:pt x="298" y="357"/>
                  </a:lnTo>
                  <a:lnTo>
                    <a:pt x="286" y="370"/>
                  </a:lnTo>
                  <a:lnTo>
                    <a:pt x="270" y="384"/>
                  </a:lnTo>
                  <a:lnTo>
                    <a:pt x="271" y="394"/>
                  </a:lnTo>
                  <a:lnTo>
                    <a:pt x="262" y="399"/>
                  </a:lnTo>
                  <a:lnTo>
                    <a:pt x="246" y="406"/>
                  </a:lnTo>
                  <a:lnTo>
                    <a:pt x="238" y="407"/>
                  </a:lnTo>
                  <a:lnTo>
                    <a:pt x="234" y="423"/>
                  </a:lnTo>
                  <a:lnTo>
                    <a:pt x="241" y="450"/>
                  </a:lnTo>
                  <a:lnTo>
                    <a:pt x="243" y="467"/>
                  </a:lnTo>
                  <a:lnTo>
                    <a:pt x="237" y="487"/>
                  </a:lnTo>
                  <a:lnTo>
                    <a:pt x="239" y="522"/>
                  </a:lnTo>
                  <a:lnTo>
                    <a:pt x="230" y="523"/>
                  </a:lnTo>
                  <a:lnTo>
                    <a:pt x="222" y="539"/>
                  </a:lnTo>
                  <a:lnTo>
                    <a:pt x="228" y="546"/>
                  </a:lnTo>
                  <a:lnTo>
                    <a:pt x="212" y="552"/>
                  </a:lnTo>
                  <a:lnTo>
                    <a:pt x="206" y="566"/>
                  </a:lnTo>
                  <a:lnTo>
                    <a:pt x="199" y="572"/>
                  </a:lnTo>
                  <a:lnTo>
                    <a:pt x="181" y="553"/>
                  </a:lnTo>
                  <a:lnTo>
                    <a:pt x="171" y="523"/>
                  </a:lnTo>
                  <a:lnTo>
                    <a:pt x="163" y="503"/>
                  </a:lnTo>
                  <a:lnTo>
                    <a:pt x="156" y="493"/>
                  </a:lnTo>
                  <a:lnTo>
                    <a:pt x="144" y="473"/>
                  </a:lnTo>
                  <a:lnTo>
                    <a:pt x="138" y="447"/>
                  </a:lnTo>
                  <a:lnTo>
                    <a:pt x="134" y="434"/>
                  </a:lnTo>
                  <a:lnTo>
                    <a:pt x="115" y="405"/>
                  </a:lnTo>
                  <a:lnTo>
                    <a:pt x="103" y="365"/>
                  </a:lnTo>
                  <a:lnTo>
                    <a:pt x="95" y="338"/>
                  </a:lnTo>
                  <a:lnTo>
                    <a:pt x="92" y="313"/>
                  </a:lnTo>
                  <a:lnTo>
                    <a:pt x="86" y="294"/>
                  </a:lnTo>
                  <a:lnTo>
                    <a:pt x="61" y="306"/>
                  </a:lnTo>
                  <a:lnTo>
                    <a:pt x="48" y="304"/>
                  </a:lnTo>
                  <a:lnTo>
                    <a:pt x="22" y="279"/>
                  </a:lnTo>
                  <a:lnTo>
                    <a:pt x="29" y="271"/>
                  </a:lnTo>
                  <a:lnTo>
                    <a:pt x="23" y="263"/>
                  </a:lnTo>
                  <a:lnTo>
                    <a:pt x="0" y="245"/>
                  </a:lnTo>
                  <a:lnTo>
                    <a:pt x="10" y="231"/>
                  </a:lnTo>
                  <a:lnTo>
                    <a:pt x="49" y="231"/>
                  </a:lnTo>
                  <a:lnTo>
                    <a:pt x="43" y="213"/>
                  </a:lnTo>
                  <a:lnTo>
                    <a:pt x="31" y="203"/>
                  </a:lnTo>
                  <a:lnTo>
                    <a:pt x="27" y="187"/>
                  </a:lnTo>
                  <a:lnTo>
                    <a:pt x="13" y="178"/>
                  </a:lnTo>
                  <a:lnTo>
                    <a:pt x="29" y="156"/>
                  </a:lnTo>
                  <a:lnTo>
                    <a:pt x="50" y="158"/>
                  </a:lnTo>
                  <a:lnTo>
                    <a:pt x="65" y="136"/>
                  </a:lnTo>
                  <a:lnTo>
                    <a:pt x="72" y="115"/>
                  </a:lnTo>
                  <a:lnTo>
                    <a:pt x="85" y="94"/>
                  </a:lnTo>
                  <a:lnTo>
                    <a:pt x="81" y="79"/>
                  </a:lnTo>
                  <a:lnTo>
                    <a:pt x="94" y="67"/>
                  </a:lnTo>
                  <a:lnTo>
                    <a:pt x="77" y="57"/>
                  </a:lnTo>
                  <a:lnTo>
                    <a:pt x="68" y="43"/>
                  </a:lnTo>
                  <a:lnTo>
                    <a:pt x="58" y="25"/>
                  </a:lnTo>
                  <a:lnTo>
                    <a:pt x="64" y="16"/>
                  </a:lnTo>
                  <a:lnTo>
                    <a:pt x="92" y="21"/>
                  </a:lnTo>
                  <a:lnTo>
                    <a:pt x="110" y="18"/>
                  </a:lnTo>
                  <a:lnTo>
                    <a:pt x="122"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99" name="Freeform 98"/>
            <p:cNvSpPr>
              <a:spLocks/>
            </p:cNvSpPr>
            <p:nvPr/>
          </p:nvSpPr>
          <p:spPr bwMode="auto">
            <a:xfrm>
              <a:off x="8736095" y="3139874"/>
              <a:ext cx="62819" cy="52810"/>
            </a:xfrm>
            <a:custGeom>
              <a:avLst/>
              <a:gdLst>
                <a:gd name="T0" fmla="*/ 33 w 38"/>
                <a:gd name="T1" fmla="*/ 4 h 34"/>
                <a:gd name="T2" fmla="*/ 38 w 38"/>
                <a:gd name="T3" fmla="*/ 11 h 34"/>
                <a:gd name="T4" fmla="*/ 34 w 38"/>
                <a:gd name="T5" fmla="*/ 24 h 34"/>
                <a:gd name="T6" fmla="*/ 24 w 38"/>
                <a:gd name="T7" fmla="*/ 17 h 34"/>
                <a:gd name="T8" fmla="*/ 17 w 38"/>
                <a:gd name="T9" fmla="*/ 22 h 34"/>
                <a:gd name="T10" fmla="*/ 17 w 38"/>
                <a:gd name="T11" fmla="*/ 34 h 34"/>
                <a:gd name="T12" fmla="*/ 4 w 38"/>
                <a:gd name="T13" fmla="*/ 28 h 34"/>
                <a:gd name="T14" fmla="*/ 0 w 38"/>
                <a:gd name="T15" fmla="*/ 18 h 34"/>
                <a:gd name="T16" fmla="*/ 4 w 38"/>
                <a:gd name="T17" fmla="*/ 6 h 34"/>
                <a:gd name="T18" fmla="*/ 15 w 38"/>
                <a:gd name="T19" fmla="*/ 8 h 34"/>
                <a:gd name="T20" fmla="*/ 19 w 38"/>
                <a:gd name="T21" fmla="*/ 0 h 34"/>
                <a:gd name="T22" fmla="*/ 33 w 38"/>
                <a:gd name="T23" fmla="*/ 4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8" h="34">
                  <a:moveTo>
                    <a:pt x="33" y="4"/>
                  </a:moveTo>
                  <a:lnTo>
                    <a:pt x="38" y="11"/>
                  </a:lnTo>
                  <a:lnTo>
                    <a:pt x="34" y="24"/>
                  </a:lnTo>
                  <a:lnTo>
                    <a:pt x="24" y="17"/>
                  </a:lnTo>
                  <a:lnTo>
                    <a:pt x="17" y="22"/>
                  </a:lnTo>
                  <a:lnTo>
                    <a:pt x="17" y="34"/>
                  </a:lnTo>
                  <a:lnTo>
                    <a:pt x="4" y="28"/>
                  </a:lnTo>
                  <a:lnTo>
                    <a:pt x="0" y="18"/>
                  </a:lnTo>
                  <a:lnTo>
                    <a:pt x="4" y="6"/>
                  </a:lnTo>
                  <a:lnTo>
                    <a:pt x="15" y="8"/>
                  </a:lnTo>
                  <a:lnTo>
                    <a:pt x="19" y="0"/>
                  </a:lnTo>
                  <a:lnTo>
                    <a:pt x="33" y="4"/>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00" name="Freeform 99"/>
            <p:cNvSpPr>
              <a:spLocks/>
            </p:cNvSpPr>
            <p:nvPr/>
          </p:nvSpPr>
          <p:spPr bwMode="auto">
            <a:xfrm>
              <a:off x="8653437" y="2914652"/>
              <a:ext cx="287647" cy="332398"/>
            </a:xfrm>
            <a:custGeom>
              <a:avLst/>
              <a:gdLst>
                <a:gd name="T0" fmla="*/ 164 w 174"/>
                <a:gd name="T1" fmla="*/ 87 h 214"/>
                <a:gd name="T2" fmla="*/ 166 w 174"/>
                <a:gd name="T3" fmla="*/ 104 h 214"/>
                <a:gd name="T4" fmla="*/ 174 w 174"/>
                <a:gd name="T5" fmla="*/ 114 h 214"/>
                <a:gd name="T6" fmla="*/ 171 w 174"/>
                <a:gd name="T7" fmla="*/ 129 h 214"/>
                <a:gd name="T8" fmla="*/ 154 w 174"/>
                <a:gd name="T9" fmla="*/ 139 h 214"/>
                <a:gd name="T10" fmla="*/ 124 w 174"/>
                <a:gd name="T11" fmla="*/ 140 h 214"/>
                <a:gd name="T12" fmla="*/ 109 w 174"/>
                <a:gd name="T13" fmla="*/ 163 h 214"/>
                <a:gd name="T14" fmla="*/ 94 w 174"/>
                <a:gd name="T15" fmla="*/ 155 h 214"/>
                <a:gd name="T16" fmla="*/ 87 w 174"/>
                <a:gd name="T17" fmla="*/ 140 h 214"/>
                <a:gd name="T18" fmla="*/ 59 w 174"/>
                <a:gd name="T19" fmla="*/ 145 h 214"/>
                <a:gd name="T20" fmla="*/ 42 w 174"/>
                <a:gd name="T21" fmla="*/ 154 h 214"/>
                <a:gd name="T22" fmla="*/ 22 w 174"/>
                <a:gd name="T23" fmla="*/ 155 h 214"/>
                <a:gd name="T24" fmla="*/ 46 w 174"/>
                <a:gd name="T25" fmla="*/ 170 h 214"/>
                <a:gd name="T26" fmla="*/ 48 w 174"/>
                <a:gd name="T27" fmla="*/ 205 h 214"/>
                <a:gd name="T28" fmla="*/ 40 w 174"/>
                <a:gd name="T29" fmla="*/ 214 h 214"/>
                <a:gd name="T30" fmla="*/ 28 w 174"/>
                <a:gd name="T31" fmla="*/ 206 h 214"/>
                <a:gd name="T32" fmla="*/ 26 w 174"/>
                <a:gd name="T33" fmla="*/ 187 h 214"/>
                <a:gd name="T34" fmla="*/ 12 w 174"/>
                <a:gd name="T35" fmla="*/ 181 h 214"/>
                <a:gd name="T36" fmla="*/ 0 w 174"/>
                <a:gd name="T37" fmla="*/ 167 h 214"/>
                <a:gd name="T38" fmla="*/ 14 w 174"/>
                <a:gd name="T39" fmla="*/ 160 h 214"/>
                <a:gd name="T40" fmla="*/ 17 w 174"/>
                <a:gd name="T41" fmla="*/ 148 h 214"/>
                <a:gd name="T42" fmla="*/ 30 w 174"/>
                <a:gd name="T43" fmla="*/ 137 h 214"/>
                <a:gd name="T44" fmla="*/ 37 w 174"/>
                <a:gd name="T45" fmla="*/ 123 h 214"/>
                <a:gd name="T46" fmla="*/ 68 w 174"/>
                <a:gd name="T47" fmla="*/ 117 h 214"/>
                <a:gd name="T48" fmla="*/ 89 w 174"/>
                <a:gd name="T49" fmla="*/ 121 h 214"/>
                <a:gd name="T50" fmla="*/ 89 w 174"/>
                <a:gd name="T51" fmla="*/ 84 h 214"/>
                <a:gd name="T52" fmla="*/ 106 w 174"/>
                <a:gd name="T53" fmla="*/ 94 h 214"/>
                <a:gd name="T54" fmla="*/ 120 w 174"/>
                <a:gd name="T55" fmla="*/ 73 h 214"/>
                <a:gd name="T56" fmla="*/ 126 w 174"/>
                <a:gd name="T57" fmla="*/ 65 h 214"/>
                <a:gd name="T58" fmla="*/ 123 w 174"/>
                <a:gd name="T59" fmla="*/ 40 h 214"/>
                <a:gd name="T60" fmla="*/ 108 w 174"/>
                <a:gd name="T61" fmla="*/ 17 h 214"/>
                <a:gd name="T62" fmla="*/ 107 w 174"/>
                <a:gd name="T63" fmla="*/ 4 h 214"/>
                <a:gd name="T64" fmla="*/ 123 w 174"/>
                <a:gd name="T65" fmla="*/ 0 h 214"/>
                <a:gd name="T66" fmla="*/ 149 w 174"/>
                <a:gd name="T67" fmla="*/ 29 h 214"/>
                <a:gd name="T68" fmla="*/ 157 w 174"/>
                <a:gd name="T69" fmla="*/ 45 h 214"/>
                <a:gd name="T70" fmla="*/ 153 w 174"/>
                <a:gd name="T71" fmla="*/ 66 h 214"/>
                <a:gd name="T72" fmla="*/ 164 w 174"/>
                <a:gd name="T73" fmla="*/ 87 h 2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74" h="214">
                  <a:moveTo>
                    <a:pt x="164" y="87"/>
                  </a:moveTo>
                  <a:lnTo>
                    <a:pt x="166" y="104"/>
                  </a:lnTo>
                  <a:lnTo>
                    <a:pt x="174" y="114"/>
                  </a:lnTo>
                  <a:lnTo>
                    <a:pt x="171" y="129"/>
                  </a:lnTo>
                  <a:lnTo>
                    <a:pt x="154" y="139"/>
                  </a:lnTo>
                  <a:lnTo>
                    <a:pt x="124" y="140"/>
                  </a:lnTo>
                  <a:lnTo>
                    <a:pt x="109" y="163"/>
                  </a:lnTo>
                  <a:lnTo>
                    <a:pt x="94" y="155"/>
                  </a:lnTo>
                  <a:lnTo>
                    <a:pt x="87" y="140"/>
                  </a:lnTo>
                  <a:lnTo>
                    <a:pt x="59" y="145"/>
                  </a:lnTo>
                  <a:lnTo>
                    <a:pt x="42" y="154"/>
                  </a:lnTo>
                  <a:lnTo>
                    <a:pt x="22" y="155"/>
                  </a:lnTo>
                  <a:lnTo>
                    <a:pt x="46" y="170"/>
                  </a:lnTo>
                  <a:lnTo>
                    <a:pt x="48" y="205"/>
                  </a:lnTo>
                  <a:lnTo>
                    <a:pt x="40" y="214"/>
                  </a:lnTo>
                  <a:lnTo>
                    <a:pt x="28" y="206"/>
                  </a:lnTo>
                  <a:lnTo>
                    <a:pt x="26" y="187"/>
                  </a:lnTo>
                  <a:lnTo>
                    <a:pt x="12" y="181"/>
                  </a:lnTo>
                  <a:lnTo>
                    <a:pt x="0" y="167"/>
                  </a:lnTo>
                  <a:lnTo>
                    <a:pt x="14" y="160"/>
                  </a:lnTo>
                  <a:lnTo>
                    <a:pt x="17" y="148"/>
                  </a:lnTo>
                  <a:lnTo>
                    <a:pt x="30" y="137"/>
                  </a:lnTo>
                  <a:lnTo>
                    <a:pt x="37" y="123"/>
                  </a:lnTo>
                  <a:lnTo>
                    <a:pt x="68" y="117"/>
                  </a:lnTo>
                  <a:lnTo>
                    <a:pt x="89" y="121"/>
                  </a:lnTo>
                  <a:lnTo>
                    <a:pt x="89" y="84"/>
                  </a:lnTo>
                  <a:lnTo>
                    <a:pt x="106" y="94"/>
                  </a:lnTo>
                  <a:lnTo>
                    <a:pt x="120" y="73"/>
                  </a:lnTo>
                  <a:lnTo>
                    <a:pt x="126" y="65"/>
                  </a:lnTo>
                  <a:lnTo>
                    <a:pt x="123" y="40"/>
                  </a:lnTo>
                  <a:lnTo>
                    <a:pt x="108" y="17"/>
                  </a:lnTo>
                  <a:lnTo>
                    <a:pt x="107" y="4"/>
                  </a:lnTo>
                  <a:lnTo>
                    <a:pt x="123" y="0"/>
                  </a:lnTo>
                  <a:lnTo>
                    <a:pt x="149" y="29"/>
                  </a:lnTo>
                  <a:lnTo>
                    <a:pt x="157" y="45"/>
                  </a:lnTo>
                  <a:lnTo>
                    <a:pt x="153" y="66"/>
                  </a:lnTo>
                  <a:lnTo>
                    <a:pt x="164" y="87"/>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01" name="Freeform 100"/>
            <p:cNvSpPr>
              <a:spLocks/>
            </p:cNvSpPr>
            <p:nvPr/>
          </p:nvSpPr>
          <p:spPr bwMode="auto">
            <a:xfrm>
              <a:off x="8784035" y="2781071"/>
              <a:ext cx="148783" cy="127367"/>
            </a:xfrm>
            <a:custGeom>
              <a:avLst/>
              <a:gdLst>
                <a:gd name="T0" fmla="*/ 51 w 90"/>
                <a:gd name="T1" fmla="*/ 29 h 82"/>
                <a:gd name="T2" fmla="*/ 65 w 90"/>
                <a:gd name="T3" fmla="*/ 33 h 82"/>
                <a:gd name="T4" fmla="*/ 71 w 90"/>
                <a:gd name="T5" fmla="*/ 24 h 82"/>
                <a:gd name="T6" fmla="*/ 90 w 90"/>
                <a:gd name="T7" fmla="*/ 47 h 82"/>
                <a:gd name="T8" fmla="*/ 69 w 90"/>
                <a:gd name="T9" fmla="*/ 53 h 82"/>
                <a:gd name="T10" fmla="*/ 67 w 90"/>
                <a:gd name="T11" fmla="*/ 73 h 82"/>
                <a:gd name="T12" fmla="*/ 32 w 90"/>
                <a:gd name="T13" fmla="*/ 59 h 82"/>
                <a:gd name="T14" fmla="*/ 36 w 90"/>
                <a:gd name="T15" fmla="*/ 82 h 82"/>
                <a:gd name="T16" fmla="*/ 18 w 90"/>
                <a:gd name="T17" fmla="*/ 82 h 82"/>
                <a:gd name="T18" fmla="*/ 3 w 90"/>
                <a:gd name="T19" fmla="*/ 62 h 82"/>
                <a:gd name="T20" fmla="*/ 2 w 90"/>
                <a:gd name="T21" fmla="*/ 46 h 82"/>
                <a:gd name="T22" fmla="*/ 19 w 90"/>
                <a:gd name="T23" fmla="*/ 45 h 82"/>
                <a:gd name="T24" fmla="*/ 6 w 90"/>
                <a:gd name="T25" fmla="*/ 16 h 82"/>
                <a:gd name="T26" fmla="*/ 0 w 90"/>
                <a:gd name="T27" fmla="*/ 0 h 82"/>
                <a:gd name="T28" fmla="*/ 33 w 90"/>
                <a:gd name="T29" fmla="*/ 22 h 82"/>
                <a:gd name="T30" fmla="*/ 51 w 90"/>
                <a:gd name="T31" fmla="*/ 29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90" h="82">
                  <a:moveTo>
                    <a:pt x="51" y="29"/>
                  </a:moveTo>
                  <a:lnTo>
                    <a:pt x="65" y="33"/>
                  </a:lnTo>
                  <a:lnTo>
                    <a:pt x="71" y="24"/>
                  </a:lnTo>
                  <a:lnTo>
                    <a:pt x="90" y="47"/>
                  </a:lnTo>
                  <a:lnTo>
                    <a:pt x="69" y="53"/>
                  </a:lnTo>
                  <a:lnTo>
                    <a:pt x="67" y="73"/>
                  </a:lnTo>
                  <a:lnTo>
                    <a:pt x="32" y="59"/>
                  </a:lnTo>
                  <a:lnTo>
                    <a:pt x="36" y="82"/>
                  </a:lnTo>
                  <a:lnTo>
                    <a:pt x="18" y="82"/>
                  </a:lnTo>
                  <a:lnTo>
                    <a:pt x="3" y="62"/>
                  </a:lnTo>
                  <a:lnTo>
                    <a:pt x="2" y="46"/>
                  </a:lnTo>
                  <a:lnTo>
                    <a:pt x="19" y="45"/>
                  </a:lnTo>
                  <a:lnTo>
                    <a:pt x="6" y="16"/>
                  </a:lnTo>
                  <a:lnTo>
                    <a:pt x="0" y="0"/>
                  </a:lnTo>
                  <a:lnTo>
                    <a:pt x="33" y="22"/>
                  </a:lnTo>
                  <a:lnTo>
                    <a:pt x="51" y="2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02" name="Freeform 101"/>
            <p:cNvSpPr>
              <a:spLocks/>
            </p:cNvSpPr>
            <p:nvPr/>
          </p:nvSpPr>
          <p:spPr bwMode="auto">
            <a:xfrm>
              <a:off x="6167109" y="2473526"/>
              <a:ext cx="1077850" cy="464425"/>
            </a:xfrm>
            <a:custGeom>
              <a:avLst/>
              <a:gdLst>
                <a:gd name="T0" fmla="*/ 429 w 652"/>
                <a:gd name="T1" fmla="*/ 270 h 299"/>
                <a:gd name="T2" fmla="*/ 408 w 652"/>
                <a:gd name="T3" fmla="*/ 299 h 299"/>
                <a:gd name="T4" fmla="*/ 395 w 652"/>
                <a:gd name="T5" fmla="*/ 289 h 299"/>
                <a:gd name="T6" fmla="*/ 365 w 652"/>
                <a:gd name="T7" fmla="*/ 272 h 299"/>
                <a:gd name="T8" fmla="*/ 352 w 652"/>
                <a:gd name="T9" fmla="*/ 251 h 299"/>
                <a:gd name="T10" fmla="*/ 300 w 652"/>
                <a:gd name="T11" fmla="*/ 237 h 299"/>
                <a:gd name="T12" fmla="*/ 260 w 652"/>
                <a:gd name="T13" fmla="*/ 222 h 299"/>
                <a:gd name="T14" fmla="*/ 215 w 652"/>
                <a:gd name="T15" fmla="*/ 200 h 299"/>
                <a:gd name="T16" fmla="*/ 172 w 652"/>
                <a:gd name="T17" fmla="*/ 210 h 299"/>
                <a:gd name="T18" fmla="*/ 183 w 652"/>
                <a:gd name="T19" fmla="*/ 286 h 299"/>
                <a:gd name="T20" fmla="*/ 155 w 652"/>
                <a:gd name="T21" fmla="*/ 265 h 299"/>
                <a:gd name="T22" fmla="*/ 131 w 652"/>
                <a:gd name="T23" fmla="*/ 276 h 299"/>
                <a:gd name="T24" fmla="*/ 131 w 652"/>
                <a:gd name="T25" fmla="*/ 262 h 299"/>
                <a:gd name="T26" fmla="*/ 106 w 652"/>
                <a:gd name="T27" fmla="*/ 248 h 299"/>
                <a:gd name="T28" fmla="*/ 84 w 652"/>
                <a:gd name="T29" fmla="*/ 224 h 299"/>
                <a:gd name="T30" fmla="*/ 98 w 652"/>
                <a:gd name="T31" fmla="*/ 220 h 299"/>
                <a:gd name="T32" fmla="*/ 108 w 652"/>
                <a:gd name="T33" fmla="*/ 201 h 299"/>
                <a:gd name="T34" fmla="*/ 121 w 652"/>
                <a:gd name="T35" fmla="*/ 184 h 299"/>
                <a:gd name="T36" fmla="*/ 99 w 652"/>
                <a:gd name="T37" fmla="*/ 173 h 299"/>
                <a:gd name="T38" fmla="*/ 67 w 652"/>
                <a:gd name="T39" fmla="*/ 177 h 299"/>
                <a:gd name="T40" fmla="*/ 44 w 652"/>
                <a:gd name="T41" fmla="*/ 178 h 299"/>
                <a:gd name="T42" fmla="*/ 29 w 652"/>
                <a:gd name="T43" fmla="*/ 154 h 299"/>
                <a:gd name="T44" fmla="*/ 0 w 652"/>
                <a:gd name="T45" fmla="*/ 140 h 299"/>
                <a:gd name="T46" fmla="*/ 0 w 652"/>
                <a:gd name="T47" fmla="*/ 121 h 299"/>
                <a:gd name="T48" fmla="*/ 26 w 652"/>
                <a:gd name="T49" fmla="*/ 110 h 299"/>
                <a:gd name="T50" fmla="*/ 51 w 652"/>
                <a:gd name="T51" fmla="*/ 74 h 299"/>
                <a:gd name="T52" fmla="*/ 115 w 652"/>
                <a:gd name="T53" fmla="*/ 87 h 299"/>
                <a:gd name="T54" fmla="*/ 150 w 652"/>
                <a:gd name="T55" fmla="*/ 87 h 299"/>
                <a:gd name="T56" fmla="*/ 199 w 652"/>
                <a:gd name="T57" fmla="*/ 97 h 299"/>
                <a:gd name="T58" fmla="*/ 224 w 652"/>
                <a:gd name="T59" fmla="*/ 92 h 299"/>
                <a:gd name="T60" fmla="*/ 194 w 652"/>
                <a:gd name="T61" fmla="*/ 69 h 299"/>
                <a:gd name="T62" fmla="*/ 201 w 652"/>
                <a:gd name="T63" fmla="*/ 53 h 299"/>
                <a:gd name="T64" fmla="*/ 198 w 652"/>
                <a:gd name="T65" fmla="*/ 34 h 299"/>
                <a:gd name="T66" fmla="*/ 257 w 652"/>
                <a:gd name="T67" fmla="*/ 21 h 299"/>
                <a:gd name="T68" fmla="*/ 298 w 652"/>
                <a:gd name="T69" fmla="*/ 9 h 299"/>
                <a:gd name="T70" fmla="*/ 338 w 652"/>
                <a:gd name="T71" fmla="*/ 5 h 299"/>
                <a:gd name="T72" fmla="*/ 366 w 652"/>
                <a:gd name="T73" fmla="*/ 20 h 299"/>
                <a:gd name="T74" fmla="*/ 393 w 652"/>
                <a:gd name="T75" fmla="*/ 38 h 299"/>
                <a:gd name="T76" fmla="*/ 437 w 652"/>
                <a:gd name="T77" fmla="*/ 18 h 299"/>
                <a:gd name="T78" fmla="*/ 462 w 652"/>
                <a:gd name="T79" fmla="*/ 39 h 299"/>
                <a:gd name="T80" fmla="*/ 524 w 652"/>
                <a:gd name="T81" fmla="*/ 80 h 299"/>
                <a:gd name="T82" fmla="*/ 571 w 652"/>
                <a:gd name="T83" fmla="*/ 86 h 299"/>
                <a:gd name="T84" fmla="*/ 595 w 652"/>
                <a:gd name="T85" fmla="*/ 102 h 299"/>
                <a:gd name="T86" fmla="*/ 619 w 652"/>
                <a:gd name="T87" fmla="*/ 114 h 299"/>
                <a:gd name="T88" fmla="*/ 652 w 652"/>
                <a:gd name="T89" fmla="*/ 124 h 299"/>
                <a:gd name="T90" fmla="*/ 634 w 652"/>
                <a:gd name="T91" fmla="*/ 139 h 299"/>
                <a:gd name="T92" fmla="*/ 637 w 652"/>
                <a:gd name="T93" fmla="*/ 169 h 299"/>
                <a:gd name="T94" fmla="*/ 605 w 652"/>
                <a:gd name="T95" fmla="*/ 199 h 299"/>
                <a:gd name="T96" fmla="*/ 569 w 652"/>
                <a:gd name="T97" fmla="*/ 211 h 299"/>
                <a:gd name="T98" fmla="*/ 588 w 652"/>
                <a:gd name="T99" fmla="*/ 252 h 299"/>
                <a:gd name="T100" fmla="*/ 581 w 652"/>
                <a:gd name="T101" fmla="*/ 261 h 299"/>
                <a:gd name="T102" fmla="*/ 545 w 652"/>
                <a:gd name="T103" fmla="*/ 252 h 299"/>
                <a:gd name="T104" fmla="*/ 512 w 652"/>
                <a:gd name="T105" fmla="*/ 253 h 299"/>
                <a:gd name="T106" fmla="*/ 477 w 652"/>
                <a:gd name="T107" fmla="*/ 249 h 299"/>
                <a:gd name="T108" fmla="*/ 449 w 652"/>
                <a:gd name="T109" fmla="*/ 254 h 299"/>
                <a:gd name="T110" fmla="*/ 438 w 652"/>
                <a:gd name="T111" fmla="*/ 266 h 2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652" h="299">
                  <a:moveTo>
                    <a:pt x="438" y="266"/>
                  </a:moveTo>
                  <a:lnTo>
                    <a:pt x="429" y="270"/>
                  </a:lnTo>
                  <a:lnTo>
                    <a:pt x="412" y="284"/>
                  </a:lnTo>
                  <a:lnTo>
                    <a:pt x="408" y="299"/>
                  </a:lnTo>
                  <a:lnTo>
                    <a:pt x="402" y="299"/>
                  </a:lnTo>
                  <a:lnTo>
                    <a:pt x="395" y="289"/>
                  </a:lnTo>
                  <a:lnTo>
                    <a:pt x="373" y="288"/>
                  </a:lnTo>
                  <a:lnTo>
                    <a:pt x="365" y="272"/>
                  </a:lnTo>
                  <a:lnTo>
                    <a:pt x="357" y="271"/>
                  </a:lnTo>
                  <a:lnTo>
                    <a:pt x="352" y="251"/>
                  </a:lnTo>
                  <a:lnTo>
                    <a:pt x="328" y="236"/>
                  </a:lnTo>
                  <a:lnTo>
                    <a:pt x="300" y="237"/>
                  </a:lnTo>
                  <a:lnTo>
                    <a:pt x="281" y="240"/>
                  </a:lnTo>
                  <a:lnTo>
                    <a:pt x="260" y="222"/>
                  </a:lnTo>
                  <a:lnTo>
                    <a:pt x="245" y="214"/>
                  </a:lnTo>
                  <a:lnTo>
                    <a:pt x="215" y="200"/>
                  </a:lnTo>
                  <a:lnTo>
                    <a:pt x="211" y="198"/>
                  </a:lnTo>
                  <a:lnTo>
                    <a:pt x="172" y="210"/>
                  </a:lnTo>
                  <a:lnTo>
                    <a:pt x="192" y="285"/>
                  </a:lnTo>
                  <a:lnTo>
                    <a:pt x="183" y="286"/>
                  </a:lnTo>
                  <a:lnTo>
                    <a:pt x="168" y="270"/>
                  </a:lnTo>
                  <a:lnTo>
                    <a:pt x="155" y="265"/>
                  </a:lnTo>
                  <a:lnTo>
                    <a:pt x="137" y="269"/>
                  </a:lnTo>
                  <a:lnTo>
                    <a:pt x="131" y="276"/>
                  </a:lnTo>
                  <a:lnTo>
                    <a:pt x="129" y="271"/>
                  </a:lnTo>
                  <a:lnTo>
                    <a:pt x="131" y="262"/>
                  </a:lnTo>
                  <a:lnTo>
                    <a:pt x="127" y="255"/>
                  </a:lnTo>
                  <a:lnTo>
                    <a:pt x="106" y="248"/>
                  </a:lnTo>
                  <a:lnTo>
                    <a:pt x="94" y="230"/>
                  </a:lnTo>
                  <a:lnTo>
                    <a:pt x="84" y="224"/>
                  </a:lnTo>
                  <a:lnTo>
                    <a:pt x="81" y="218"/>
                  </a:lnTo>
                  <a:lnTo>
                    <a:pt x="98" y="220"/>
                  </a:lnTo>
                  <a:lnTo>
                    <a:pt x="95" y="205"/>
                  </a:lnTo>
                  <a:lnTo>
                    <a:pt x="108" y="201"/>
                  </a:lnTo>
                  <a:lnTo>
                    <a:pt x="123" y="204"/>
                  </a:lnTo>
                  <a:lnTo>
                    <a:pt x="121" y="184"/>
                  </a:lnTo>
                  <a:lnTo>
                    <a:pt x="115" y="172"/>
                  </a:lnTo>
                  <a:lnTo>
                    <a:pt x="99" y="173"/>
                  </a:lnTo>
                  <a:lnTo>
                    <a:pt x="84" y="168"/>
                  </a:lnTo>
                  <a:lnTo>
                    <a:pt x="67" y="177"/>
                  </a:lnTo>
                  <a:lnTo>
                    <a:pt x="53" y="181"/>
                  </a:lnTo>
                  <a:lnTo>
                    <a:pt x="44" y="178"/>
                  </a:lnTo>
                  <a:lnTo>
                    <a:pt x="43" y="167"/>
                  </a:lnTo>
                  <a:lnTo>
                    <a:pt x="29" y="154"/>
                  </a:lnTo>
                  <a:lnTo>
                    <a:pt x="17" y="154"/>
                  </a:lnTo>
                  <a:lnTo>
                    <a:pt x="0" y="140"/>
                  </a:lnTo>
                  <a:lnTo>
                    <a:pt x="6" y="125"/>
                  </a:lnTo>
                  <a:lnTo>
                    <a:pt x="0" y="121"/>
                  </a:lnTo>
                  <a:lnTo>
                    <a:pt x="7" y="99"/>
                  </a:lnTo>
                  <a:lnTo>
                    <a:pt x="26" y="110"/>
                  </a:lnTo>
                  <a:lnTo>
                    <a:pt x="25" y="96"/>
                  </a:lnTo>
                  <a:lnTo>
                    <a:pt x="51" y="74"/>
                  </a:lnTo>
                  <a:lnTo>
                    <a:pt x="76" y="73"/>
                  </a:lnTo>
                  <a:lnTo>
                    <a:pt x="115" y="87"/>
                  </a:lnTo>
                  <a:lnTo>
                    <a:pt x="136" y="95"/>
                  </a:lnTo>
                  <a:lnTo>
                    <a:pt x="150" y="87"/>
                  </a:lnTo>
                  <a:lnTo>
                    <a:pt x="175" y="87"/>
                  </a:lnTo>
                  <a:lnTo>
                    <a:pt x="199" y="97"/>
                  </a:lnTo>
                  <a:lnTo>
                    <a:pt x="202" y="91"/>
                  </a:lnTo>
                  <a:lnTo>
                    <a:pt x="224" y="92"/>
                  </a:lnTo>
                  <a:lnTo>
                    <a:pt x="225" y="82"/>
                  </a:lnTo>
                  <a:lnTo>
                    <a:pt x="194" y="69"/>
                  </a:lnTo>
                  <a:lnTo>
                    <a:pt x="206" y="59"/>
                  </a:lnTo>
                  <a:lnTo>
                    <a:pt x="201" y="53"/>
                  </a:lnTo>
                  <a:lnTo>
                    <a:pt x="214" y="48"/>
                  </a:lnTo>
                  <a:lnTo>
                    <a:pt x="198" y="34"/>
                  </a:lnTo>
                  <a:lnTo>
                    <a:pt x="202" y="28"/>
                  </a:lnTo>
                  <a:lnTo>
                    <a:pt x="257" y="21"/>
                  </a:lnTo>
                  <a:lnTo>
                    <a:pt x="263" y="16"/>
                  </a:lnTo>
                  <a:lnTo>
                    <a:pt x="298" y="9"/>
                  </a:lnTo>
                  <a:lnTo>
                    <a:pt x="309" y="0"/>
                  </a:lnTo>
                  <a:lnTo>
                    <a:pt x="338" y="5"/>
                  </a:lnTo>
                  <a:lnTo>
                    <a:pt x="352" y="25"/>
                  </a:lnTo>
                  <a:lnTo>
                    <a:pt x="366" y="20"/>
                  </a:lnTo>
                  <a:lnTo>
                    <a:pt x="389" y="27"/>
                  </a:lnTo>
                  <a:lnTo>
                    <a:pt x="393" y="38"/>
                  </a:lnTo>
                  <a:lnTo>
                    <a:pt x="407" y="37"/>
                  </a:lnTo>
                  <a:lnTo>
                    <a:pt x="437" y="18"/>
                  </a:lnTo>
                  <a:lnTo>
                    <a:pt x="434" y="24"/>
                  </a:lnTo>
                  <a:lnTo>
                    <a:pt x="462" y="39"/>
                  </a:lnTo>
                  <a:lnTo>
                    <a:pt x="520" y="90"/>
                  </a:lnTo>
                  <a:lnTo>
                    <a:pt x="524" y="80"/>
                  </a:lnTo>
                  <a:lnTo>
                    <a:pt x="551" y="92"/>
                  </a:lnTo>
                  <a:lnTo>
                    <a:pt x="571" y="86"/>
                  </a:lnTo>
                  <a:lnTo>
                    <a:pt x="582" y="90"/>
                  </a:lnTo>
                  <a:lnTo>
                    <a:pt x="595" y="102"/>
                  </a:lnTo>
                  <a:lnTo>
                    <a:pt x="608" y="106"/>
                  </a:lnTo>
                  <a:lnTo>
                    <a:pt x="619" y="114"/>
                  </a:lnTo>
                  <a:lnTo>
                    <a:pt x="638" y="111"/>
                  </a:lnTo>
                  <a:lnTo>
                    <a:pt x="652" y="124"/>
                  </a:lnTo>
                  <a:lnTo>
                    <a:pt x="647" y="137"/>
                  </a:lnTo>
                  <a:lnTo>
                    <a:pt x="634" y="139"/>
                  </a:lnTo>
                  <a:lnTo>
                    <a:pt x="642" y="160"/>
                  </a:lnTo>
                  <a:lnTo>
                    <a:pt x="637" y="169"/>
                  </a:lnTo>
                  <a:lnTo>
                    <a:pt x="602" y="162"/>
                  </a:lnTo>
                  <a:lnTo>
                    <a:pt x="605" y="199"/>
                  </a:lnTo>
                  <a:lnTo>
                    <a:pt x="599" y="203"/>
                  </a:lnTo>
                  <a:lnTo>
                    <a:pt x="569" y="211"/>
                  </a:lnTo>
                  <a:lnTo>
                    <a:pt x="597" y="247"/>
                  </a:lnTo>
                  <a:lnTo>
                    <a:pt x="588" y="252"/>
                  </a:lnTo>
                  <a:lnTo>
                    <a:pt x="593" y="264"/>
                  </a:lnTo>
                  <a:lnTo>
                    <a:pt x="581" y="261"/>
                  </a:lnTo>
                  <a:lnTo>
                    <a:pt x="571" y="254"/>
                  </a:lnTo>
                  <a:lnTo>
                    <a:pt x="545" y="252"/>
                  </a:lnTo>
                  <a:lnTo>
                    <a:pt x="517" y="251"/>
                  </a:lnTo>
                  <a:lnTo>
                    <a:pt x="512" y="253"/>
                  </a:lnTo>
                  <a:lnTo>
                    <a:pt x="485" y="245"/>
                  </a:lnTo>
                  <a:lnTo>
                    <a:pt x="477" y="249"/>
                  </a:lnTo>
                  <a:lnTo>
                    <a:pt x="479" y="261"/>
                  </a:lnTo>
                  <a:lnTo>
                    <a:pt x="449" y="254"/>
                  </a:lnTo>
                  <a:lnTo>
                    <a:pt x="439" y="257"/>
                  </a:lnTo>
                  <a:lnTo>
                    <a:pt x="438" y="266"/>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04" name="Freeform 103"/>
            <p:cNvSpPr>
              <a:spLocks/>
            </p:cNvSpPr>
            <p:nvPr/>
          </p:nvSpPr>
          <p:spPr bwMode="auto">
            <a:xfrm>
              <a:off x="6873001" y="2854075"/>
              <a:ext cx="274422" cy="127367"/>
            </a:xfrm>
            <a:custGeom>
              <a:avLst/>
              <a:gdLst>
                <a:gd name="T0" fmla="*/ 11 w 166"/>
                <a:gd name="T1" fmla="*/ 21 h 82"/>
                <a:gd name="T2" fmla="*/ 12 w 166"/>
                <a:gd name="T3" fmla="*/ 12 h 82"/>
                <a:gd name="T4" fmla="*/ 22 w 166"/>
                <a:gd name="T5" fmla="*/ 9 h 82"/>
                <a:gd name="T6" fmla="*/ 52 w 166"/>
                <a:gd name="T7" fmla="*/ 16 h 82"/>
                <a:gd name="T8" fmla="*/ 50 w 166"/>
                <a:gd name="T9" fmla="*/ 4 h 82"/>
                <a:gd name="T10" fmla="*/ 58 w 166"/>
                <a:gd name="T11" fmla="*/ 0 h 82"/>
                <a:gd name="T12" fmla="*/ 85 w 166"/>
                <a:gd name="T13" fmla="*/ 8 h 82"/>
                <a:gd name="T14" fmla="*/ 90 w 166"/>
                <a:gd name="T15" fmla="*/ 6 h 82"/>
                <a:gd name="T16" fmla="*/ 118 w 166"/>
                <a:gd name="T17" fmla="*/ 7 h 82"/>
                <a:gd name="T18" fmla="*/ 144 w 166"/>
                <a:gd name="T19" fmla="*/ 9 h 82"/>
                <a:gd name="T20" fmla="*/ 154 w 166"/>
                <a:gd name="T21" fmla="*/ 16 h 82"/>
                <a:gd name="T22" fmla="*/ 166 w 166"/>
                <a:gd name="T23" fmla="*/ 19 h 82"/>
                <a:gd name="T24" fmla="*/ 165 w 166"/>
                <a:gd name="T25" fmla="*/ 24 h 82"/>
                <a:gd name="T26" fmla="*/ 142 w 166"/>
                <a:gd name="T27" fmla="*/ 35 h 82"/>
                <a:gd name="T28" fmla="*/ 139 w 166"/>
                <a:gd name="T29" fmla="*/ 43 h 82"/>
                <a:gd name="T30" fmla="*/ 118 w 166"/>
                <a:gd name="T31" fmla="*/ 46 h 82"/>
                <a:gd name="T32" fmla="*/ 116 w 166"/>
                <a:gd name="T33" fmla="*/ 58 h 82"/>
                <a:gd name="T34" fmla="*/ 97 w 166"/>
                <a:gd name="T35" fmla="*/ 56 h 82"/>
                <a:gd name="T36" fmla="*/ 87 w 166"/>
                <a:gd name="T37" fmla="*/ 60 h 82"/>
                <a:gd name="T38" fmla="*/ 74 w 166"/>
                <a:gd name="T39" fmla="*/ 70 h 82"/>
                <a:gd name="T40" fmla="*/ 77 w 166"/>
                <a:gd name="T41" fmla="*/ 74 h 82"/>
                <a:gd name="T42" fmla="*/ 74 w 166"/>
                <a:gd name="T43" fmla="*/ 79 h 82"/>
                <a:gd name="T44" fmla="*/ 43 w 166"/>
                <a:gd name="T45" fmla="*/ 82 h 82"/>
                <a:gd name="T46" fmla="*/ 20 w 166"/>
                <a:gd name="T47" fmla="*/ 76 h 82"/>
                <a:gd name="T48" fmla="*/ 2 w 166"/>
                <a:gd name="T49" fmla="*/ 77 h 82"/>
                <a:gd name="T50" fmla="*/ 0 w 166"/>
                <a:gd name="T51" fmla="*/ 65 h 82"/>
                <a:gd name="T52" fmla="*/ 20 w 166"/>
                <a:gd name="T53" fmla="*/ 69 h 82"/>
                <a:gd name="T54" fmla="*/ 24 w 166"/>
                <a:gd name="T55" fmla="*/ 62 h 82"/>
                <a:gd name="T56" fmla="*/ 37 w 166"/>
                <a:gd name="T57" fmla="*/ 64 h 82"/>
                <a:gd name="T58" fmla="*/ 55 w 166"/>
                <a:gd name="T59" fmla="*/ 49 h 82"/>
                <a:gd name="T60" fmla="*/ 31 w 166"/>
                <a:gd name="T61" fmla="*/ 39 h 82"/>
                <a:gd name="T62" fmla="*/ 21 w 166"/>
                <a:gd name="T63" fmla="*/ 44 h 82"/>
                <a:gd name="T64" fmla="*/ 6 w 166"/>
                <a:gd name="T65" fmla="*/ 36 h 82"/>
                <a:gd name="T66" fmla="*/ 16 w 166"/>
                <a:gd name="T67" fmla="*/ 23 h 82"/>
                <a:gd name="T68" fmla="*/ 11 w 166"/>
                <a:gd name="T69" fmla="*/ 21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66" h="82">
                  <a:moveTo>
                    <a:pt x="11" y="21"/>
                  </a:moveTo>
                  <a:lnTo>
                    <a:pt x="12" y="12"/>
                  </a:lnTo>
                  <a:lnTo>
                    <a:pt x="22" y="9"/>
                  </a:lnTo>
                  <a:lnTo>
                    <a:pt x="52" y="16"/>
                  </a:lnTo>
                  <a:lnTo>
                    <a:pt x="50" y="4"/>
                  </a:lnTo>
                  <a:lnTo>
                    <a:pt x="58" y="0"/>
                  </a:lnTo>
                  <a:lnTo>
                    <a:pt x="85" y="8"/>
                  </a:lnTo>
                  <a:lnTo>
                    <a:pt x="90" y="6"/>
                  </a:lnTo>
                  <a:lnTo>
                    <a:pt x="118" y="7"/>
                  </a:lnTo>
                  <a:lnTo>
                    <a:pt x="144" y="9"/>
                  </a:lnTo>
                  <a:lnTo>
                    <a:pt x="154" y="16"/>
                  </a:lnTo>
                  <a:lnTo>
                    <a:pt x="166" y="19"/>
                  </a:lnTo>
                  <a:lnTo>
                    <a:pt x="165" y="24"/>
                  </a:lnTo>
                  <a:lnTo>
                    <a:pt x="142" y="35"/>
                  </a:lnTo>
                  <a:lnTo>
                    <a:pt x="139" y="43"/>
                  </a:lnTo>
                  <a:lnTo>
                    <a:pt x="118" y="46"/>
                  </a:lnTo>
                  <a:lnTo>
                    <a:pt x="116" y="58"/>
                  </a:lnTo>
                  <a:lnTo>
                    <a:pt x="97" y="56"/>
                  </a:lnTo>
                  <a:lnTo>
                    <a:pt x="87" y="60"/>
                  </a:lnTo>
                  <a:lnTo>
                    <a:pt x="74" y="70"/>
                  </a:lnTo>
                  <a:lnTo>
                    <a:pt x="77" y="74"/>
                  </a:lnTo>
                  <a:lnTo>
                    <a:pt x="74" y="79"/>
                  </a:lnTo>
                  <a:lnTo>
                    <a:pt x="43" y="82"/>
                  </a:lnTo>
                  <a:lnTo>
                    <a:pt x="20" y="76"/>
                  </a:lnTo>
                  <a:lnTo>
                    <a:pt x="2" y="77"/>
                  </a:lnTo>
                  <a:lnTo>
                    <a:pt x="0" y="65"/>
                  </a:lnTo>
                  <a:lnTo>
                    <a:pt x="20" y="69"/>
                  </a:lnTo>
                  <a:lnTo>
                    <a:pt x="24" y="62"/>
                  </a:lnTo>
                  <a:lnTo>
                    <a:pt x="37" y="64"/>
                  </a:lnTo>
                  <a:lnTo>
                    <a:pt x="55" y="49"/>
                  </a:lnTo>
                  <a:lnTo>
                    <a:pt x="31" y="39"/>
                  </a:lnTo>
                  <a:lnTo>
                    <a:pt x="21" y="44"/>
                  </a:lnTo>
                  <a:lnTo>
                    <a:pt x="6" y="36"/>
                  </a:lnTo>
                  <a:lnTo>
                    <a:pt x="16" y="23"/>
                  </a:lnTo>
                  <a:lnTo>
                    <a:pt x="11" y="21"/>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05" name="Freeform 104"/>
            <p:cNvSpPr>
              <a:spLocks/>
            </p:cNvSpPr>
            <p:nvPr/>
          </p:nvSpPr>
          <p:spPr bwMode="auto">
            <a:xfrm>
              <a:off x="8012017" y="3778264"/>
              <a:ext cx="160356" cy="132027"/>
            </a:xfrm>
            <a:custGeom>
              <a:avLst/>
              <a:gdLst>
                <a:gd name="T0" fmla="*/ 27 w 97"/>
                <a:gd name="T1" fmla="*/ 81 h 85"/>
                <a:gd name="T2" fmla="*/ 18 w 97"/>
                <a:gd name="T3" fmla="*/ 71 h 85"/>
                <a:gd name="T4" fmla="*/ 7 w 97"/>
                <a:gd name="T5" fmla="*/ 49 h 85"/>
                <a:gd name="T6" fmla="*/ 0 w 97"/>
                <a:gd name="T7" fmla="*/ 24 h 85"/>
                <a:gd name="T8" fmla="*/ 10 w 97"/>
                <a:gd name="T9" fmla="*/ 7 h 85"/>
                <a:gd name="T10" fmla="*/ 33 w 97"/>
                <a:gd name="T11" fmla="*/ 3 h 85"/>
                <a:gd name="T12" fmla="*/ 51 w 97"/>
                <a:gd name="T13" fmla="*/ 6 h 85"/>
                <a:gd name="T14" fmla="*/ 67 w 97"/>
                <a:gd name="T15" fmla="*/ 14 h 85"/>
                <a:gd name="T16" fmla="*/ 73 w 97"/>
                <a:gd name="T17" fmla="*/ 0 h 85"/>
                <a:gd name="T18" fmla="*/ 90 w 97"/>
                <a:gd name="T19" fmla="*/ 7 h 85"/>
                <a:gd name="T20" fmla="*/ 96 w 97"/>
                <a:gd name="T21" fmla="*/ 21 h 85"/>
                <a:gd name="T22" fmla="*/ 97 w 97"/>
                <a:gd name="T23" fmla="*/ 46 h 85"/>
                <a:gd name="T24" fmla="*/ 68 w 97"/>
                <a:gd name="T25" fmla="*/ 62 h 85"/>
                <a:gd name="T26" fmla="*/ 77 w 97"/>
                <a:gd name="T27" fmla="*/ 75 h 85"/>
                <a:gd name="T28" fmla="*/ 58 w 97"/>
                <a:gd name="T29" fmla="*/ 76 h 85"/>
                <a:gd name="T30" fmla="*/ 42 w 97"/>
                <a:gd name="T31" fmla="*/ 85 h 85"/>
                <a:gd name="T32" fmla="*/ 27 w 97"/>
                <a:gd name="T33" fmla="*/ 81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97" h="85">
                  <a:moveTo>
                    <a:pt x="27" y="81"/>
                  </a:moveTo>
                  <a:lnTo>
                    <a:pt x="18" y="71"/>
                  </a:lnTo>
                  <a:lnTo>
                    <a:pt x="7" y="49"/>
                  </a:lnTo>
                  <a:lnTo>
                    <a:pt x="0" y="24"/>
                  </a:lnTo>
                  <a:lnTo>
                    <a:pt x="10" y="7"/>
                  </a:lnTo>
                  <a:lnTo>
                    <a:pt x="33" y="3"/>
                  </a:lnTo>
                  <a:lnTo>
                    <a:pt x="51" y="6"/>
                  </a:lnTo>
                  <a:lnTo>
                    <a:pt x="67" y="14"/>
                  </a:lnTo>
                  <a:lnTo>
                    <a:pt x="73" y="0"/>
                  </a:lnTo>
                  <a:lnTo>
                    <a:pt x="90" y="7"/>
                  </a:lnTo>
                  <a:lnTo>
                    <a:pt x="96" y="21"/>
                  </a:lnTo>
                  <a:lnTo>
                    <a:pt x="97" y="46"/>
                  </a:lnTo>
                  <a:lnTo>
                    <a:pt x="68" y="62"/>
                  </a:lnTo>
                  <a:lnTo>
                    <a:pt x="77" y="75"/>
                  </a:lnTo>
                  <a:lnTo>
                    <a:pt x="58" y="76"/>
                  </a:lnTo>
                  <a:lnTo>
                    <a:pt x="42" y="85"/>
                  </a:lnTo>
                  <a:lnTo>
                    <a:pt x="27" y="81"/>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06" name="Freeform 105"/>
            <p:cNvSpPr>
              <a:spLocks/>
            </p:cNvSpPr>
            <p:nvPr/>
          </p:nvSpPr>
          <p:spPr bwMode="auto">
            <a:xfrm>
              <a:off x="8494736" y="3003187"/>
              <a:ext cx="127292" cy="135134"/>
            </a:xfrm>
            <a:custGeom>
              <a:avLst/>
              <a:gdLst>
                <a:gd name="T0" fmla="*/ 29 w 77"/>
                <a:gd name="T1" fmla="*/ 0 h 87"/>
                <a:gd name="T2" fmla="*/ 55 w 77"/>
                <a:gd name="T3" fmla="*/ 24 h 87"/>
                <a:gd name="T4" fmla="*/ 66 w 77"/>
                <a:gd name="T5" fmla="*/ 38 h 87"/>
                <a:gd name="T6" fmla="*/ 77 w 77"/>
                <a:gd name="T7" fmla="*/ 62 h 87"/>
                <a:gd name="T8" fmla="*/ 75 w 77"/>
                <a:gd name="T9" fmla="*/ 73 h 87"/>
                <a:gd name="T10" fmla="*/ 61 w 77"/>
                <a:gd name="T11" fmla="*/ 77 h 87"/>
                <a:gd name="T12" fmla="*/ 51 w 77"/>
                <a:gd name="T13" fmla="*/ 85 h 87"/>
                <a:gd name="T14" fmla="*/ 36 w 77"/>
                <a:gd name="T15" fmla="*/ 87 h 87"/>
                <a:gd name="T16" fmla="*/ 29 w 77"/>
                <a:gd name="T17" fmla="*/ 76 h 87"/>
                <a:gd name="T18" fmla="*/ 26 w 77"/>
                <a:gd name="T19" fmla="*/ 61 h 87"/>
                <a:gd name="T20" fmla="*/ 9 w 77"/>
                <a:gd name="T21" fmla="*/ 39 h 87"/>
                <a:gd name="T22" fmla="*/ 20 w 77"/>
                <a:gd name="T23" fmla="*/ 35 h 87"/>
                <a:gd name="T24" fmla="*/ 0 w 77"/>
                <a:gd name="T25" fmla="*/ 18 h 87"/>
                <a:gd name="T26" fmla="*/ 1 w 77"/>
                <a:gd name="T27" fmla="*/ 16 h 87"/>
                <a:gd name="T28" fmla="*/ 8 w 77"/>
                <a:gd name="T29" fmla="*/ 17 h 87"/>
                <a:gd name="T30" fmla="*/ 11 w 77"/>
                <a:gd name="T31" fmla="*/ 7 h 87"/>
                <a:gd name="T32" fmla="*/ 22 w 77"/>
                <a:gd name="T33" fmla="*/ 6 h 87"/>
                <a:gd name="T34" fmla="*/ 29 w 77"/>
                <a:gd name="T35" fmla="*/ 5 h 87"/>
                <a:gd name="T36" fmla="*/ 29 w 77"/>
                <a:gd name="T37"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77" h="87">
                  <a:moveTo>
                    <a:pt x="29" y="0"/>
                  </a:moveTo>
                  <a:lnTo>
                    <a:pt x="55" y="24"/>
                  </a:lnTo>
                  <a:lnTo>
                    <a:pt x="66" y="38"/>
                  </a:lnTo>
                  <a:lnTo>
                    <a:pt x="77" y="62"/>
                  </a:lnTo>
                  <a:lnTo>
                    <a:pt x="75" y="73"/>
                  </a:lnTo>
                  <a:lnTo>
                    <a:pt x="61" y="77"/>
                  </a:lnTo>
                  <a:lnTo>
                    <a:pt x="51" y="85"/>
                  </a:lnTo>
                  <a:lnTo>
                    <a:pt x="36" y="87"/>
                  </a:lnTo>
                  <a:lnTo>
                    <a:pt x="29" y="76"/>
                  </a:lnTo>
                  <a:lnTo>
                    <a:pt x="26" y="61"/>
                  </a:lnTo>
                  <a:lnTo>
                    <a:pt x="9" y="39"/>
                  </a:lnTo>
                  <a:lnTo>
                    <a:pt x="20" y="35"/>
                  </a:lnTo>
                  <a:lnTo>
                    <a:pt x="0" y="18"/>
                  </a:lnTo>
                  <a:lnTo>
                    <a:pt x="1" y="16"/>
                  </a:lnTo>
                  <a:lnTo>
                    <a:pt x="8" y="17"/>
                  </a:lnTo>
                  <a:lnTo>
                    <a:pt x="11" y="7"/>
                  </a:lnTo>
                  <a:lnTo>
                    <a:pt x="22" y="6"/>
                  </a:lnTo>
                  <a:lnTo>
                    <a:pt x="29" y="5"/>
                  </a:lnTo>
                  <a:lnTo>
                    <a:pt x="29"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09" name="Freeform 108"/>
            <p:cNvSpPr>
              <a:spLocks/>
            </p:cNvSpPr>
            <p:nvPr/>
          </p:nvSpPr>
          <p:spPr bwMode="auto">
            <a:xfrm>
              <a:off x="7912829" y="3523530"/>
              <a:ext cx="249626" cy="276480"/>
            </a:xfrm>
            <a:custGeom>
              <a:avLst/>
              <a:gdLst>
                <a:gd name="T0" fmla="*/ 111 w 151"/>
                <a:gd name="T1" fmla="*/ 170 h 178"/>
                <a:gd name="T2" fmla="*/ 116 w 151"/>
                <a:gd name="T3" fmla="*/ 161 h 178"/>
                <a:gd name="T4" fmla="*/ 114 w 151"/>
                <a:gd name="T5" fmla="*/ 143 h 178"/>
                <a:gd name="T6" fmla="*/ 97 w 151"/>
                <a:gd name="T7" fmla="*/ 125 h 178"/>
                <a:gd name="T8" fmla="*/ 93 w 151"/>
                <a:gd name="T9" fmla="*/ 104 h 178"/>
                <a:gd name="T10" fmla="*/ 77 w 151"/>
                <a:gd name="T11" fmla="*/ 87 h 178"/>
                <a:gd name="T12" fmla="*/ 63 w 151"/>
                <a:gd name="T13" fmla="*/ 86 h 178"/>
                <a:gd name="T14" fmla="*/ 60 w 151"/>
                <a:gd name="T15" fmla="*/ 93 h 178"/>
                <a:gd name="T16" fmla="*/ 50 w 151"/>
                <a:gd name="T17" fmla="*/ 94 h 178"/>
                <a:gd name="T18" fmla="*/ 44 w 151"/>
                <a:gd name="T19" fmla="*/ 90 h 178"/>
                <a:gd name="T20" fmla="*/ 26 w 151"/>
                <a:gd name="T21" fmla="*/ 103 h 178"/>
                <a:gd name="T22" fmla="*/ 23 w 151"/>
                <a:gd name="T23" fmla="*/ 84 h 178"/>
                <a:gd name="T24" fmla="*/ 24 w 151"/>
                <a:gd name="T25" fmla="*/ 62 h 178"/>
                <a:gd name="T26" fmla="*/ 12 w 151"/>
                <a:gd name="T27" fmla="*/ 61 h 178"/>
                <a:gd name="T28" fmla="*/ 9 w 151"/>
                <a:gd name="T29" fmla="*/ 49 h 178"/>
                <a:gd name="T30" fmla="*/ 0 w 151"/>
                <a:gd name="T31" fmla="*/ 42 h 178"/>
                <a:gd name="T32" fmla="*/ 3 w 151"/>
                <a:gd name="T33" fmla="*/ 34 h 178"/>
                <a:gd name="T34" fmla="*/ 16 w 151"/>
                <a:gd name="T35" fmla="*/ 21 h 178"/>
                <a:gd name="T36" fmla="*/ 18 w 151"/>
                <a:gd name="T37" fmla="*/ 26 h 178"/>
                <a:gd name="T38" fmla="*/ 28 w 151"/>
                <a:gd name="T39" fmla="*/ 26 h 178"/>
                <a:gd name="T40" fmla="*/ 21 w 151"/>
                <a:gd name="T41" fmla="*/ 3 h 178"/>
                <a:gd name="T42" fmla="*/ 30 w 151"/>
                <a:gd name="T43" fmla="*/ 0 h 178"/>
                <a:gd name="T44" fmla="*/ 43 w 151"/>
                <a:gd name="T45" fmla="*/ 16 h 178"/>
                <a:gd name="T46" fmla="*/ 55 w 151"/>
                <a:gd name="T47" fmla="*/ 35 h 178"/>
                <a:gd name="T48" fmla="*/ 77 w 151"/>
                <a:gd name="T49" fmla="*/ 35 h 178"/>
                <a:gd name="T50" fmla="*/ 87 w 151"/>
                <a:gd name="T51" fmla="*/ 53 h 178"/>
                <a:gd name="T52" fmla="*/ 76 w 151"/>
                <a:gd name="T53" fmla="*/ 59 h 178"/>
                <a:gd name="T54" fmla="*/ 72 w 151"/>
                <a:gd name="T55" fmla="*/ 66 h 178"/>
                <a:gd name="T56" fmla="*/ 96 w 151"/>
                <a:gd name="T57" fmla="*/ 79 h 178"/>
                <a:gd name="T58" fmla="*/ 115 w 151"/>
                <a:gd name="T59" fmla="*/ 103 h 178"/>
                <a:gd name="T60" fmla="*/ 129 w 151"/>
                <a:gd name="T61" fmla="*/ 122 h 178"/>
                <a:gd name="T62" fmla="*/ 145 w 151"/>
                <a:gd name="T63" fmla="*/ 136 h 178"/>
                <a:gd name="T64" fmla="*/ 151 w 151"/>
                <a:gd name="T65" fmla="*/ 151 h 178"/>
                <a:gd name="T66" fmla="*/ 150 w 151"/>
                <a:gd name="T67" fmla="*/ 171 h 178"/>
                <a:gd name="T68" fmla="*/ 133 w 151"/>
                <a:gd name="T69" fmla="*/ 164 h 178"/>
                <a:gd name="T70" fmla="*/ 127 w 151"/>
                <a:gd name="T71" fmla="*/ 178 h 178"/>
                <a:gd name="T72" fmla="*/ 111 w 151"/>
                <a:gd name="T73" fmla="*/ 170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51" h="178">
                  <a:moveTo>
                    <a:pt x="111" y="170"/>
                  </a:moveTo>
                  <a:lnTo>
                    <a:pt x="116" y="161"/>
                  </a:lnTo>
                  <a:lnTo>
                    <a:pt x="114" y="143"/>
                  </a:lnTo>
                  <a:lnTo>
                    <a:pt x="97" y="125"/>
                  </a:lnTo>
                  <a:lnTo>
                    <a:pt x="93" y="104"/>
                  </a:lnTo>
                  <a:lnTo>
                    <a:pt x="77" y="87"/>
                  </a:lnTo>
                  <a:lnTo>
                    <a:pt x="63" y="86"/>
                  </a:lnTo>
                  <a:lnTo>
                    <a:pt x="60" y="93"/>
                  </a:lnTo>
                  <a:lnTo>
                    <a:pt x="50" y="94"/>
                  </a:lnTo>
                  <a:lnTo>
                    <a:pt x="44" y="90"/>
                  </a:lnTo>
                  <a:lnTo>
                    <a:pt x="26" y="103"/>
                  </a:lnTo>
                  <a:lnTo>
                    <a:pt x="23" y="84"/>
                  </a:lnTo>
                  <a:lnTo>
                    <a:pt x="24" y="62"/>
                  </a:lnTo>
                  <a:lnTo>
                    <a:pt x="12" y="61"/>
                  </a:lnTo>
                  <a:lnTo>
                    <a:pt x="9" y="49"/>
                  </a:lnTo>
                  <a:lnTo>
                    <a:pt x="0" y="42"/>
                  </a:lnTo>
                  <a:lnTo>
                    <a:pt x="3" y="34"/>
                  </a:lnTo>
                  <a:lnTo>
                    <a:pt x="16" y="21"/>
                  </a:lnTo>
                  <a:lnTo>
                    <a:pt x="18" y="26"/>
                  </a:lnTo>
                  <a:lnTo>
                    <a:pt x="28" y="26"/>
                  </a:lnTo>
                  <a:lnTo>
                    <a:pt x="21" y="3"/>
                  </a:lnTo>
                  <a:lnTo>
                    <a:pt x="30" y="0"/>
                  </a:lnTo>
                  <a:lnTo>
                    <a:pt x="43" y="16"/>
                  </a:lnTo>
                  <a:lnTo>
                    <a:pt x="55" y="35"/>
                  </a:lnTo>
                  <a:lnTo>
                    <a:pt x="77" y="35"/>
                  </a:lnTo>
                  <a:lnTo>
                    <a:pt x="87" y="53"/>
                  </a:lnTo>
                  <a:lnTo>
                    <a:pt x="76" y="59"/>
                  </a:lnTo>
                  <a:lnTo>
                    <a:pt x="72" y="66"/>
                  </a:lnTo>
                  <a:lnTo>
                    <a:pt x="96" y="79"/>
                  </a:lnTo>
                  <a:lnTo>
                    <a:pt x="115" y="103"/>
                  </a:lnTo>
                  <a:lnTo>
                    <a:pt x="129" y="122"/>
                  </a:lnTo>
                  <a:lnTo>
                    <a:pt x="145" y="136"/>
                  </a:lnTo>
                  <a:lnTo>
                    <a:pt x="151" y="151"/>
                  </a:lnTo>
                  <a:lnTo>
                    <a:pt x="150" y="171"/>
                  </a:lnTo>
                  <a:lnTo>
                    <a:pt x="133" y="164"/>
                  </a:lnTo>
                  <a:lnTo>
                    <a:pt x="127" y="178"/>
                  </a:lnTo>
                  <a:lnTo>
                    <a:pt x="111" y="17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13" name="Freeform 112"/>
            <p:cNvSpPr>
              <a:spLocks/>
            </p:cNvSpPr>
            <p:nvPr/>
          </p:nvSpPr>
          <p:spPr bwMode="auto">
            <a:xfrm>
              <a:off x="7342494" y="3930484"/>
              <a:ext cx="64473" cy="124260"/>
            </a:xfrm>
            <a:custGeom>
              <a:avLst/>
              <a:gdLst>
                <a:gd name="T0" fmla="*/ 39 w 39"/>
                <a:gd name="T1" fmla="*/ 48 h 80"/>
                <a:gd name="T2" fmla="*/ 37 w 39"/>
                <a:gd name="T3" fmla="*/ 70 h 80"/>
                <a:gd name="T4" fmla="*/ 29 w 39"/>
                <a:gd name="T5" fmla="*/ 76 h 80"/>
                <a:gd name="T6" fmla="*/ 14 w 39"/>
                <a:gd name="T7" fmla="*/ 80 h 80"/>
                <a:gd name="T8" fmla="*/ 4 w 39"/>
                <a:gd name="T9" fmla="*/ 64 h 80"/>
                <a:gd name="T10" fmla="*/ 0 w 39"/>
                <a:gd name="T11" fmla="*/ 34 h 80"/>
                <a:gd name="T12" fmla="*/ 6 w 39"/>
                <a:gd name="T13" fmla="*/ 0 h 80"/>
                <a:gd name="T14" fmla="*/ 19 w 39"/>
                <a:gd name="T15" fmla="*/ 12 h 80"/>
                <a:gd name="T16" fmla="*/ 29 w 39"/>
                <a:gd name="T17" fmla="*/ 26 h 80"/>
                <a:gd name="T18" fmla="*/ 39 w 39"/>
                <a:gd name="T19" fmla="*/ 4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9" h="80">
                  <a:moveTo>
                    <a:pt x="39" y="48"/>
                  </a:moveTo>
                  <a:lnTo>
                    <a:pt x="37" y="70"/>
                  </a:lnTo>
                  <a:lnTo>
                    <a:pt x="29" y="76"/>
                  </a:lnTo>
                  <a:lnTo>
                    <a:pt x="14" y="80"/>
                  </a:lnTo>
                  <a:lnTo>
                    <a:pt x="4" y="64"/>
                  </a:lnTo>
                  <a:lnTo>
                    <a:pt x="0" y="34"/>
                  </a:lnTo>
                  <a:lnTo>
                    <a:pt x="6" y="0"/>
                  </a:lnTo>
                  <a:lnTo>
                    <a:pt x="19" y="12"/>
                  </a:lnTo>
                  <a:lnTo>
                    <a:pt x="29" y="26"/>
                  </a:lnTo>
                  <a:lnTo>
                    <a:pt x="39" y="48"/>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24" name="Freeform 123"/>
            <p:cNvSpPr>
              <a:spLocks/>
            </p:cNvSpPr>
            <p:nvPr/>
          </p:nvSpPr>
          <p:spPr bwMode="auto">
            <a:xfrm>
              <a:off x="7674777" y="3334032"/>
              <a:ext cx="264503" cy="593345"/>
            </a:xfrm>
            <a:custGeom>
              <a:avLst/>
              <a:gdLst>
                <a:gd name="T0" fmla="*/ 126 w 160"/>
                <a:gd name="T1" fmla="*/ 178 h 382"/>
                <a:gd name="T2" fmla="*/ 108 w 160"/>
                <a:gd name="T3" fmla="*/ 201 h 382"/>
                <a:gd name="T4" fmla="*/ 112 w 160"/>
                <a:gd name="T5" fmla="*/ 223 h 382"/>
                <a:gd name="T6" fmla="*/ 135 w 160"/>
                <a:gd name="T7" fmla="*/ 252 h 382"/>
                <a:gd name="T8" fmla="*/ 125 w 160"/>
                <a:gd name="T9" fmla="*/ 274 h 382"/>
                <a:gd name="T10" fmla="*/ 144 w 160"/>
                <a:gd name="T11" fmla="*/ 301 h 382"/>
                <a:gd name="T12" fmla="*/ 148 w 160"/>
                <a:gd name="T13" fmla="*/ 322 h 382"/>
                <a:gd name="T14" fmla="*/ 149 w 160"/>
                <a:gd name="T15" fmla="*/ 361 h 382"/>
                <a:gd name="T16" fmla="*/ 139 w 160"/>
                <a:gd name="T17" fmla="*/ 367 h 382"/>
                <a:gd name="T18" fmla="*/ 136 w 160"/>
                <a:gd name="T19" fmla="*/ 338 h 382"/>
                <a:gd name="T20" fmla="*/ 126 w 160"/>
                <a:gd name="T21" fmla="*/ 305 h 382"/>
                <a:gd name="T22" fmla="*/ 112 w 160"/>
                <a:gd name="T23" fmla="*/ 254 h 382"/>
                <a:gd name="T24" fmla="*/ 91 w 160"/>
                <a:gd name="T25" fmla="*/ 247 h 382"/>
                <a:gd name="T26" fmla="*/ 62 w 160"/>
                <a:gd name="T27" fmla="*/ 260 h 382"/>
                <a:gd name="T28" fmla="*/ 53 w 160"/>
                <a:gd name="T29" fmla="*/ 229 h 382"/>
                <a:gd name="T30" fmla="*/ 29 w 160"/>
                <a:gd name="T31" fmla="*/ 186 h 382"/>
                <a:gd name="T32" fmla="*/ 19 w 160"/>
                <a:gd name="T33" fmla="*/ 176 h 382"/>
                <a:gd name="T34" fmla="*/ 0 w 160"/>
                <a:gd name="T35" fmla="*/ 142 h 382"/>
                <a:gd name="T36" fmla="*/ 4 w 160"/>
                <a:gd name="T37" fmla="*/ 131 h 382"/>
                <a:gd name="T38" fmla="*/ 9 w 160"/>
                <a:gd name="T39" fmla="*/ 117 h 382"/>
                <a:gd name="T40" fmla="*/ 9 w 160"/>
                <a:gd name="T41" fmla="*/ 88 h 382"/>
                <a:gd name="T42" fmla="*/ 28 w 160"/>
                <a:gd name="T43" fmla="*/ 76 h 382"/>
                <a:gd name="T44" fmla="*/ 33 w 160"/>
                <a:gd name="T45" fmla="*/ 48 h 382"/>
                <a:gd name="T46" fmla="*/ 50 w 160"/>
                <a:gd name="T47" fmla="*/ 22 h 382"/>
                <a:gd name="T48" fmla="*/ 59 w 160"/>
                <a:gd name="T49" fmla="*/ 13 h 382"/>
                <a:gd name="T50" fmla="*/ 61 w 160"/>
                <a:gd name="T51" fmla="*/ 1 h 382"/>
                <a:gd name="T52" fmla="*/ 80 w 160"/>
                <a:gd name="T53" fmla="*/ 12 h 382"/>
                <a:gd name="T54" fmla="*/ 93 w 160"/>
                <a:gd name="T55" fmla="*/ 33 h 382"/>
                <a:gd name="T56" fmla="*/ 83 w 160"/>
                <a:gd name="T57" fmla="*/ 67 h 382"/>
                <a:gd name="T58" fmla="*/ 104 w 160"/>
                <a:gd name="T59" fmla="*/ 89 h 382"/>
                <a:gd name="T60" fmla="*/ 124 w 160"/>
                <a:gd name="T61" fmla="*/ 112 h 382"/>
                <a:gd name="T62" fmla="*/ 137 w 160"/>
                <a:gd name="T63" fmla="*/ 137 h 382"/>
                <a:gd name="T64" fmla="*/ 158 w 160"/>
                <a:gd name="T65" fmla="*/ 134 h 382"/>
                <a:gd name="T66" fmla="*/ 147 w 160"/>
                <a:gd name="T67" fmla="*/ 156 h 382"/>
                <a:gd name="T68" fmla="*/ 135 w 160"/>
                <a:gd name="T69" fmla="*/ 169 h 3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60" h="382">
                  <a:moveTo>
                    <a:pt x="135" y="169"/>
                  </a:moveTo>
                  <a:lnTo>
                    <a:pt x="126" y="178"/>
                  </a:lnTo>
                  <a:lnTo>
                    <a:pt x="113" y="179"/>
                  </a:lnTo>
                  <a:lnTo>
                    <a:pt x="108" y="201"/>
                  </a:lnTo>
                  <a:lnTo>
                    <a:pt x="101" y="205"/>
                  </a:lnTo>
                  <a:lnTo>
                    <a:pt x="112" y="223"/>
                  </a:lnTo>
                  <a:lnTo>
                    <a:pt x="126" y="239"/>
                  </a:lnTo>
                  <a:lnTo>
                    <a:pt x="135" y="252"/>
                  </a:lnTo>
                  <a:lnTo>
                    <a:pt x="131" y="270"/>
                  </a:lnTo>
                  <a:lnTo>
                    <a:pt x="125" y="274"/>
                  </a:lnTo>
                  <a:lnTo>
                    <a:pt x="130" y="285"/>
                  </a:lnTo>
                  <a:lnTo>
                    <a:pt x="144" y="301"/>
                  </a:lnTo>
                  <a:lnTo>
                    <a:pt x="147" y="313"/>
                  </a:lnTo>
                  <a:lnTo>
                    <a:pt x="148" y="322"/>
                  </a:lnTo>
                  <a:lnTo>
                    <a:pt x="157" y="341"/>
                  </a:lnTo>
                  <a:lnTo>
                    <a:pt x="149" y="361"/>
                  </a:lnTo>
                  <a:lnTo>
                    <a:pt x="142" y="382"/>
                  </a:lnTo>
                  <a:lnTo>
                    <a:pt x="139" y="367"/>
                  </a:lnTo>
                  <a:lnTo>
                    <a:pt x="143" y="351"/>
                  </a:lnTo>
                  <a:lnTo>
                    <a:pt x="136" y="338"/>
                  </a:lnTo>
                  <a:lnTo>
                    <a:pt x="135" y="316"/>
                  </a:lnTo>
                  <a:lnTo>
                    <a:pt x="126" y="305"/>
                  </a:lnTo>
                  <a:lnTo>
                    <a:pt x="118" y="280"/>
                  </a:lnTo>
                  <a:lnTo>
                    <a:pt x="112" y="254"/>
                  </a:lnTo>
                  <a:lnTo>
                    <a:pt x="102" y="237"/>
                  </a:lnTo>
                  <a:lnTo>
                    <a:pt x="91" y="247"/>
                  </a:lnTo>
                  <a:lnTo>
                    <a:pt x="72" y="262"/>
                  </a:lnTo>
                  <a:lnTo>
                    <a:pt x="62" y="260"/>
                  </a:lnTo>
                  <a:lnTo>
                    <a:pt x="50" y="255"/>
                  </a:lnTo>
                  <a:lnTo>
                    <a:pt x="53" y="229"/>
                  </a:lnTo>
                  <a:lnTo>
                    <a:pt x="46" y="210"/>
                  </a:lnTo>
                  <a:lnTo>
                    <a:pt x="29" y="186"/>
                  </a:lnTo>
                  <a:lnTo>
                    <a:pt x="30" y="179"/>
                  </a:lnTo>
                  <a:lnTo>
                    <a:pt x="19" y="176"/>
                  </a:lnTo>
                  <a:lnTo>
                    <a:pt x="4" y="159"/>
                  </a:lnTo>
                  <a:lnTo>
                    <a:pt x="0" y="142"/>
                  </a:lnTo>
                  <a:lnTo>
                    <a:pt x="7" y="145"/>
                  </a:lnTo>
                  <a:lnTo>
                    <a:pt x="4" y="131"/>
                  </a:lnTo>
                  <a:lnTo>
                    <a:pt x="12" y="125"/>
                  </a:lnTo>
                  <a:lnTo>
                    <a:pt x="9" y="117"/>
                  </a:lnTo>
                  <a:lnTo>
                    <a:pt x="12" y="110"/>
                  </a:lnTo>
                  <a:lnTo>
                    <a:pt x="9" y="88"/>
                  </a:lnTo>
                  <a:lnTo>
                    <a:pt x="23" y="93"/>
                  </a:lnTo>
                  <a:lnTo>
                    <a:pt x="28" y="76"/>
                  </a:lnTo>
                  <a:lnTo>
                    <a:pt x="27" y="66"/>
                  </a:lnTo>
                  <a:lnTo>
                    <a:pt x="33" y="48"/>
                  </a:lnTo>
                  <a:lnTo>
                    <a:pt x="30" y="36"/>
                  </a:lnTo>
                  <a:lnTo>
                    <a:pt x="50" y="22"/>
                  </a:lnTo>
                  <a:lnTo>
                    <a:pt x="64" y="26"/>
                  </a:lnTo>
                  <a:lnTo>
                    <a:pt x="59" y="13"/>
                  </a:lnTo>
                  <a:lnTo>
                    <a:pt x="64" y="9"/>
                  </a:lnTo>
                  <a:lnTo>
                    <a:pt x="61" y="1"/>
                  </a:lnTo>
                  <a:lnTo>
                    <a:pt x="71" y="0"/>
                  </a:lnTo>
                  <a:lnTo>
                    <a:pt x="80" y="12"/>
                  </a:lnTo>
                  <a:lnTo>
                    <a:pt x="89" y="17"/>
                  </a:lnTo>
                  <a:lnTo>
                    <a:pt x="93" y="33"/>
                  </a:lnTo>
                  <a:lnTo>
                    <a:pt x="96" y="50"/>
                  </a:lnTo>
                  <a:lnTo>
                    <a:pt x="83" y="67"/>
                  </a:lnTo>
                  <a:lnTo>
                    <a:pt x="86" y="92"/>
                  </a:lnTo>
                  <a:lnTo>
                    <a:pt x="104" y="89"/>
                  </a:lnTo>
                  <a:lnTo>
                    <a:pt x="112" y="108"/>
                  </a:lnTo>
                  <a:lnTo>
                    <a:pt x="124" y="112"/>
                  </a:lnTo>
                  <a:lnTo>
                    <a:pt x="122" y="129"/>
                  </a:lnTo>
                  <a:lnTo>
                    <a:pt x="137" y="137"/>
                  </a:lnTo>
                  <a:lnTo>
                    <a:pt x="146" y="141"/>
                  </a:lnTo>
                  <a:lnTo>
                    <a:pt x="158" y="134"/>
                  </a:lnTo>
                  <a:lnTo>
                    <a:pt x="160" y="143"/>
                  </a:lnTo>
                  <a:lnTo>
                    <a:pt x="147" y="156"/>
                  </a:lnTo>
                  <a:lnTo>
                    <a:pt x="144" y="164"/>
                  </a:lnTo>
                  <a:lnTo>
                    <a:pt x="135" y="16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26" name="Freeform 125"/>
            <p:cNvSpPr>
              <a:spLocks/>
            </p:cNvSpPr>
            <p:nvPr/>
          </p:nvSpPr>
          <p:spPr bwMode="auto">
            <a:xfrm>
              <a:off x="7254878" y="2577595"/>
              <a:ext cx="900964" cy="330844"/>
            </a:xfrm>
            <a:custGeom>
              <a:avLst/>
              <a:gdLst>
                <a:gd name="T0" fmla="*/ 15 w 545"/>
                <a:gd name="T1" fmla="*/ 52 h 213"/>
                <a:gd name="T2" fmla="*/ 57 w 545"/>
                <a:gd name="T3" fmla="*/ 25 h 213"/>
                <a:gd name="T4" fmla="*/ 90 w 545"/>
                <a:gd name="T5" fmla="*/ 31 h 213"/>
                <a:gd name="T6" fmla="*/ 122 w 545"/>
                <a:gd name="T7" fmla="*/ 42 h 213"/>
                <a:gd name="T8" fmla="*/ 156 w 545"/>
                <a:gd name="T9" fmla="*/ 33 h 213"/>
                <a:gd name="T10" fmla="*/ 148 w 545"/>
                <a:gd name="T11" fmla="*/ 0 h 213"/>
                <a:gd name="T12" fmla="*/ 186 w 545"/>
                <a:gd name="T13" fmla="*/ 10 h 213"/>
                <a:gd name="T14" fmla="*/ 219 w 545"/>
                <a:gd name="T15" fmla="*/ 31 h 213"/>
                <a:gd name="T16" fmla="*/ 259 w 545"/>
                <a:gd name="T17" fmla="*/ 35 h 213"/>
                <a:gd name="T18" fmla="*/ 296 w 545"/>
                <a:gd name="T19" fmla="*/ 35 h 213"/>
                <a:gd name="T20" fmla="*/ 333 w 545"/>
                <a:gd name="T21" fmla="*/ 55 h 213"/>
                <a:gd name="T22" fmla="*/ 370 w 545"/>
                <a:gd name="T23" fmla="*/ 59 h 213"/>
                <a:gd name="T24" fmla="*/ 400 w 545"/>
                <a:gd name="T25" fmla="*/ 50 h 213"/>
                <a:gd name="T26" fmla="*/ 426 w 545"/>
                <a:gd name="T27" fmla="*/ 38 h 213"/>
                <a:gd name="T28" fmla="*/ 456 w 545"/>
                <a:gd name="T29" fmla="*/ 43 h 213"/>
                <a:gd name="T30" fmla="*/ 459 w 545"/>
                <a:gd name="T31" fmla="*/ 79 h 213"/>
                <a:gd name="T32" fmla="*/ 476 w 545"/>
                <a:gd name="T33" fmla="*/ 84 h 213"/>
                <a:gd name="T34" fmla="*/ 502 w 545"/>
                <a:gd name="T35" fmla="*/ 80 h 213"/>
                <a:gd name="T36" fmla="*/ 542 w 545"/>
                <a:gd name="T37" fmla="*/ 101 h 213"/>
                <a:gd name="T38" fmla="*/ 530 w 545"/>
                <a:gd name="T39" fmla="*/ 106 h 213"/>
                <a:gd name="T40" fmla="*/ 500 w 545"/>
                <a:gd name="T41" fmla="*/ 114 h 213"/>
                <a:gd name="T42" fmla="*/ 475 w 545"/>
                <a:gd name="T43" fmla="*/ 136 h 213"/>
                <a:gd name="T44" fmla="*/ 445 w 545"/>
                <a:gd name="T45" fmla="*/ 143 h 213"/>
                <a:gd name="T46" fmla="*/ 433 w 545"/>
                <a:gd name="T47" fmla="*/ 154 h 213"/>
                <a:gd name="T48" fmla="*/ 449 w 545"/>
                <a:gd name="T49" fmla="*/ 168 h 213"/>
                <a:gd name="T50" fmla="*/ 434 w 545"/>
                <a:gd name="T51" fmla="*/ 186 h 213"/>
                <a:gd name="T52" fmla="*/ 393 w 545"/>
                <a:gd name="T53" fmla="*/ 194 h 213"/>
                <a:gd name="T54" fmla="*/ 355 w 545"/>
                <a:gd name="T55" fmla="*/ 213 h 213"/>
                <a:gd name="T56" fmla="*/ 324 w 545"/>
                <a:gd name="T57" fmla="*/ 206 h 213"/>
                <a:gd name="T58" fmla="*/ 276 w 545"/>
                <a:gd name="T59" fmla="*/ 191 h 213"/>
                <a:gd name="T60" fmla="*/ 219 w 545"/>
                <a:gd name="T61" fmla="*/ 189 h 213"/>
                <a:gd name="T62" fmla="*/ 186 w 545"/>
                <a:gd name="T63" fmla="*/ 177 h 213"/>
                <a:gd name="T64" fmla="*/ 159 w 545"/>
                <a:gd name="T65" fmla="*/ 156 h 213"/>
                <a:gd name="T66" fmla="*/ 110 w 545"/>
                <a:gd name="T67" fmla="*/ 140 h 213"/>
                <a:gd name="T68" fmla="*/ 79 w 545"/>
                <a:gd name="T69" fmla="*/ 128 h 213"/>
                <a:gd name="T70" fmla="*/ 56 w 545"/>
                <a:gd name="T71" fmla="*/ 88 h 213"/>
                <a:gd name="T72" fmla="*/ 11 w 545"/>
                <a:gd name="T73" fmla="*/ 69 h 2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545" h="213">
                  <a:moveTo>
                    <a:pt x="0" y="55"/>
                  </a:moveTo>
                  <a:lnTo>
                    <a:pt x="15" y="52"/>
                  </a:lnTo>
                  <a:lnTo>
                    <a:pt x="37" y="34"/>
                  </a:lnTo>
                  <a:lnTo>
                    <a:pt x="57" y="25"/>
                  </a:lnTo>
                  <a:lnTo>
                    <a:pt x="74" y="31"/>
                  </a:lnTo>
                  <a:lnTo>
                    <a:pt x="90" y="31"/>
                  </a:lnTo>
                  <a:lnTo>
                    <a:pt x="106" y="41"/>
                  </a:lnTo>
                  <a:lnTo>
                    <a:pt x="122" y="42"/>
                  </a:lnTo>
                  <a:lnTo>
                    <a:pt x="148" y="46"/>
                  </a:lnTo>
                  <a:lnTo>
                    <a:pt x="156" y="33"/>
                  </a:lnTo>
                  <a:lnTo>
                    <a:pt x="143" y="21"/>
                  </a:lnTo>
                  <a:lnTo>
                    <a:pt x="148" y="0"/>
                  </a:lnTo>
                  <a:lnTo>
                    <a:pt x="170" y="8"/>
                  </a:lnTo>
                  <a:lnTo>
                    <a:pt x="186" y="10"/>
                  </a:lnTo>
                  <a:lnTo>
                    <a:pt x="207" y="16"/>
                  </a:lnTo>
                  <a:lnTo>
                    <a:pt x="219" y="31"/>
                  </a:lnTo>
                  <a:lnTo>
                    <a:pt x="246" y="39"/>
                  </a:lnTo>
                  <a:lnTo>
                    <a:pt x="259" y="35"/>
                  </a:lnTo>
                  <a:lnTo>
                    <a:pt x="278" y="33"/>
                  </a:lnTo>
                  <a:lnTo>
                    <a:pt x="296" y="35"/>
                  </a:lnTo>
                  <a:lnTo>
                    <a:pt x="317" y="45"/>
                  </a:lnTo>
                  <a:lnTo>
                    <a:pt x="333" y="55"/>
                  </a:lnTo>
                  <a:lnTo>
                    <a:pt x="348" y="55"/>
                  </a:lnTo>
                  <a:lnTo>
                    <a:pt x="370" y="59"/>
                  </a:lnTo>
                  <a:lnTo>
                    <a:pt x="381" y="53"/>
                  </a:lnTo>
                  <a:lnTo>
                    <a:pt x="400" y="50"/>
                  </a:lnTo>
                  <a:lnTo>
                    <a:pt x="415" y="36"/>
                  </a:lnTo>
                  <a:lnTo>
                    <a:pt x="426" y="38"/>
                  </a:lnTo>
                  <a:lnTo>
                    <a:pt x="439" y="45"/>
                  </a:lnTo>
                  <a:lnTo>
                    <a:pt x="456" y="43"/>
                  </a:lnTo>
                  <a:lnTo>
                    <a:pt x="458" y="59"/>
                  </a:lnTo>
                  <a:lnTo>
                    <a:pt x="459" y="79"/>
                  </a:lnTo>
                  <a:lnTo>
                    <a:pt x="468" y="87"/>
                  </a:lnTo>
                  <a:lnTo>
                    <a:pt x="476" y="84"/>
                  </a:lnTo>
                  <a:lnTo>
                    <a:pt x="494" y="88"/>
                  </a:lnTo>
                  <a:lnTo>
                    <a:pt x="502" y="80"/>
                  </a:lnTo>
                  <a:lnTo>
                    <a:pt x="519" y="87"/>
                  </a:lnTo>
                  <a:lnTo>
                    <a:pt x="542" y="101"/>
                  </a:lnTo>
                  <a:lnTo>
                    <a:pt x="545" y="108"/>
                  </a:lnTo>
                  <a:lnTo>
                    <a:pt x="530" y="106"/>
                  </a:lnTo>
                  <a:lnTo>
                    <a:pt x="508" y="109"/>
                  </a:lnTo>
                  <a:lnTo>
                    <a:pt x="500" y="114"/>
                  </a:lnTo>
                  <a:lnTo>
                    <a:pt x="496" y="128"/>
                  </a:lnTo>
                  <a:lnTo>
                    <a:pt x="475" y="136"/>
                  </a:lnTo>
                  <a:lnTo>
                    <a:pt x="464" y="147"/>
                  </a:lnTo>
                  <a:lnTo>
                    <a:pt x="445" y="143"/>
                  </a:lnTo>
                  <a:lnTo>
                    <a:pt x="435" y="141"/>
                  </a:lnTo>
                  <a:lnTo>
                    <a:pt x="433" y="154"/>
                  </a:lnTo>
                  <a:lnTo>
                    <a:pt x="443" y="162"/>
                  </a:lnTo>
                  <a:lnTo>
                    <a:pt x="449" y="168"/>
                  </a:lnTo>
                  <a:lnTo>
                    <a:pt x="441" y="175"/>
                  </a:lnTo>
                  <a:lnTo>
                    <a:pt x="434" y="186"/>
                  </a:lnTo>
                  <a:lnTo>
                    <a:pt x="418" y="194"/>
                  </a:lnTo>
                  <a:lnTo>
                    <a:pt x="393" y="194"/>
                  </a:lnTo>
                  <a:lnTo>
                    <a:pt x="370" y="202"/>
                  </a:lnTo>
                  <a:lnTo>
                    <a:pt x="355" y="213"/>
                  </a:lnTo>
                  <a:lnTo>
                    <a:pt x="345" y="206"/>
                  </a:lnTo>
                  <a:lnTo>
                    <a:pt x="324" y="206"/>
                  </a:lnTo>
                  <a:lnTo>
                    <a:pt x="294" y="194"/>
                  </a:lnTo>
                  <a:lnTo>
                    <a:pt x="276" y="191"/>
                  </a:lnTo>
                  <a:lnTo>
                    <a:pt x="255" y="194"/>
                  </a:lnTo>
                  <a:lnTo>
                    <a:pt x="219" y="189"/>
                  </a:lnTo>
                  <a:lnTo>
                    <a:pt x="201" y="189"/>
                  </a:lnTo>
                  <a:lnTo>
                    <a:pt x="186" y="177"/>
                  </a:lnTo>
                  <a:lnTo>
                    <a:pt x="170" y="158"/>
                  </a:lnTo>
                  <a:lnTo>
                    <a:pt x="159" y="156"/>
                  </a:lnTo>
                  <a:lnTo>
                    <a:pt x="133" y="143"/>
                  </a:lnTo>
                  <a:lnTo>
                    <a:pt x="110" y="140"/>
                  </a:lnTo>
                  <a:lnTo>
                    <a:pt x="89" y="137"/>
                  </a:lnTo>
                  <a:lnTo>
                    <a:pt x="79" y="128"/>
                  </a:lnTo>
                  <a:lnTo>
                    <a:pt x="75" y="104"/>
                  </a:lnTo>
                  <a:lnTo>
                    <a:pt x="56" y="88"/>
                  </a:lnTo>
                  <a:lnTo>
                    <a:pt x="29" y="80"/>
                  </a:lnTo>
                  <a:lnTo>
                    <a:pt x="11" y="69"/>
                  </a:lnTo>
                  <a:lnTo>
                    <a:pt x="0" y="5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30" name="Freeform 129"/>
            <p:cNvSpPr>
              <a:spLocks noEditPoints="1"/>
            </p:cNvSpPr>
            <p:nvPr/>
          </p:nvSpPr>
          <p:spPr bwMode="auto">
            <a:xfrm>
              <a:off x="7962423" y="4025234"/>
              <a:ext cx="580254" cy="197264"/>
            </a:xfrm>
            <a:custGeom>
              <a:avLst/>
              <a:gdLst>
                <a:gd name="T0" fmla="*/ 1401 w 1439"/>
                <a:gd name="T1" fmla="*/ 208 h 524"/>
                <a:gd name="T2" fmla="*/ 1346 w 1439"/>
                <a:gd name="T3" fmla="*/ 237 h 524"/>
                <a:gd name="T4" fmla="*/ 1281 w 1439"/>
                <a:gd name="T5" fmla="*/ 223 h 524"/>
                <a:gd name="T6" fmla="*/ 1194 w 1439"/>
                <a:gd name="T7" fmla="*/ 223 h 524"/>
                <a:gd name="T8" fmla="*/ 1171 w 1439"/>
                <a:gd name="T9" fmla="*/ 320 h 524"/>
                <a:gd name="T10" fmla="*/ 1143 w 1439"/>
                <a:gd name="T11" fmla="*/ 349 h 524"/>
                <a:gd name="T12" fmla="*/ 1107 w 1439"/>
                <a:gd name="T13" fmla="*/ 468 h 524"/>
                <a:gd name="T14" fmla="*/ 1045 w 1439"/>
                <a:gd name="T15" fmla="*/ 486 h 524"/>
                <a:gd name="T16" fmla="*/ 974 w 1439"/>
                <a:gd name="T17" fmla="*/ 462 h 524"/>
                <a:gd name="T18" fmla="*/ 938 w 1439"/>
                <a:gd name="T19" fmla="*/ 469 h 524"/>
                <a:gd name="T20" fmla="*/ 894 w 1439"/>
                <a:gd name="T21" fmla="*/ 512 h 524"/>
                <a:gd name="T22" fmla="*/ 846 w 1439"/>
                <a:gd name="T23" fmla="*/ 506 h 524"/>
                <a:gd name="T24" fmla="*/ 798 w 1439"/>
                <a:gd name="T25" fmla="*/ 524 h 524"/>
                <a:gd name="T26" fmla="*/ 746 w 1439"/>
                <a:gd name="T27" fmla="*/ 476 h 524"/>
                <a:gd name="T28" fmla="*/ 733 w 1439"/>
                <a:gd name="T29" fmla="*/ 419 h 524"/>
                <a:gd name="T30" fmla="*/ 788 w 1439"/>
                <a:gd name="T31" fmla="*/ 448 h 524"/>
                <a:gd name="T32" fmla="*/ 846 w 1439"/>
                <a:gd name="T33" fmla="*/ 432 h 524"/>
                <a:gd name="T34" fmla="*/ 860 w 1439"/>
                <a:gd name="T35" fmla="*/ 360 h 524"/>
                <a:gd name="T36" fmla="*/ 892 w 1439"/>
                <a:gd name="T37" fmla="*/ 344 h 524"/>
                <a:gd name="T38" fmla="*/ 981 w 1439"/>
                <a:gd name="T39" fmla="*/ 325 h 524"/>
                <a:gd name="T40" fmla="*/ 1033 w 1439"/>
                <a:gd name="T41" fmla="*/ 258 h 524"/>
                <a:gd name="T42" fmla="*/ 1068 w 1439"/>
                <a:gd name="T43" fmla="*/ 204 h 524"/>
                <a:gd name="T44" fmla="*/ 1104 w 1439"/>
                <a:gd name="T45" fmla="*/ 248 h 524"/>
                <a:gd name="T46" fmla="*/ 1119 w 1439"/>
                <a:gd name="T47" fmla="*/ 219 h 524"/>
                <a:gd name="T48" fmla="*/ 1155 w 1439"/>
                <a:gd name="T49" fmla="*/ 222 h 524"/>
                <a:gd name="T50" fmla="*/ 1157 w 1439"/>
                <a:gd name="T51" fmla="*/ 168 h 524"/>
                <a:gd name="T52" fmla="*/ 1159 w 1439"/>
                <a:gd name="T53" fmla="*/ 126 h 524"/>
                <a:gd name="T54" fmla="*/ 1214 w 1439"/>
                <a:gd name="T55" fmla="*/ 66 h 524"/>
                <a:gd name="T56" fmla="*/ 1248 w 1439"/>
                <a:gd name="T57" fmla="*/ 0 h 524"/>
                <a:gd name="T58" fmla="*/ 1278 w 1439"/>
                <a:gd name="T59" fmla="*/ 0 h 524"/>
                <a:gd name="T60" fmla="*/ 1319 w 1439"/>
                <a:gd name="T61" fmla="*/ 43 h 524"/>
                <a:gd name="T62" fmla="*/ 1325 w 1439"/>
                <a:gd name="T63" fmla="*/ 80 h 524"/>
                <a:gd name="T64" fmla="*/ 1375 w 1439"/>
                <a:gd name="T65" fmla="*/ 103 h 524"/>
                <a:gd name="T66" fmla="*/ 1439 w 1439"/>
                <a:gd name="T67" fmla="*/ 129 h 524"/>
                <a:gd name="T68" fmla="*/ 1436 w 1439"/>
                <a:gd name="T69" fmla="*/ 162 h 524"/>
                <a:gd name="T70" fmla="*/ 1385 w 1439"/>
                <a:gd name="T71" fmla="*/ 167 h 524"/>
                <a:gd name="T72" fmla="*/ 1401 w 1439"/>
                <a:gd name="T73" fmla="*/ 208 h 524"/>
                <a:gd name="T74" fmla="*/ 75 w 1439"/>
                <a:gd name="T75" fmla="*/ 61 h 524"/>
                <a:gd name="T76" fmla="*/ 83 w 1439"/>
                <a:gd name="T77" fmla="*/ 105 h 524"/>
                <a:gd name="T78" fmla="*/ 133 w 1439"/>
                <a:gd name="T79" fmla="*/ 95 h 524"/>
                <a:gd name="T80" fmla="*/ 155 w 1439"/>
                <a:gd name="T81" fmla="*/ 60 h 524"/>
                <a:gd name="T82" fmla="*/ 173 w 1439"/>
                <a:gd name="T83" fmla="*/ 68 h 524"/>
                <a:gd name="T84" fmla="*/ 220 w 1439"/>
                <a:gd name="T85" fmla="*/ 119 h 524"/>
                <a:gd name="T86" fmla="*/ 254 w 1439"/>
                <a:gd name="T87" fmla="*/ 176 h 524"/>
                <a:gd name="T88" fmla="*/ 260 w 1439"/>
                <a:gd name="T89" fmla="*/ 233 h 524"/>
                <a:gd name="T90" fmla="*/ 253 w 1439"/>
                <a:gd name="T91" fmla="*/ 272 h 524"/>
                <a:gd name="T92" fmla="*/ 261 w 1439"/>
                <a:gd name="T93" fmla="*/ 301 h 524"/>
                <a:gd name="T94" fmla="*/ 268 w 1439"/>
                <a:gd name="T95" fmla="*/ 352 h 524"/>
                <a:gd name="T96" fmla="*/ 295 w 1439"/>
                <a:gd name="T97" fmla="*/ 375 h 524"/>
                <a:gd name="T98" fmla="*/ 326 w 1439"/>
                <a:gd name="T99" fmla="*/ 451 h 524"/>
                <a:gd name="T100" fmla="*/ 325 w 1439"/>
                <a:gd name="T101" fmla="*/ 479 h 524"/>
                <a:gd name="T102" fmla="*/ 271 w 1439"/>
                <a:gd name="T103" fmla="*/ 485 h 524"/>
                <a:gd name="T104" fmla="*/ 199 w 1439"/>
                <a:gd name="T105" fmla="*/ 422 h 524"/>
                <a:gd name="T106" fmla="*/ 109 w 1439"/>
                <a:gd name="T107" fmla="*/ 354 h 524"/>
                <a:gd name="T108" fmla="*/ 99 w 1439"/>
                <a:gd name="T109" fmla="*/ 311 h 524"/>
                <a:gd name="T110" fmla="*/ 54 w 1439"/>
                <a:gd name="T111" fmla="*/ 254 h 524"/>
                <a:gd name="T112" fmla="*/ 42 w 1439"/>
                <a:gd name="T113" fmla="*/ 184 h 524"/>
                <a:gd name="T114" fmla="*/ 13 w 1439"/>
                <a:gd name="T115" fmla="*/ 137 h 524"/>
                <a:gd name="T116" fmla="*/ 18 w 1439"/>
                <a:gd name="T117" fmla="*/ 75 h 524"/>
                <a:gd name="T118" fmla="*/ 0 w 1439"/>
                <a:gd name="T119" fmla="*/ 39 h 524"/>
                <a:gd name="T120" fmla="*/ 12 w 1439"/>
                <a:gd name="T121" fmla="*/ 24 h 524"/>
                <a:gd name="T122" fmla="*/ 75 w 1439"/>
                <a:gd name="T123" fmla="*/ 61 h 5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439" h="524">
                  <a:moveTo>
                    <a:pt x="1401" y="208"/>
                  </a:moveTo>
                  <a:lnTo>
                    <a:pt x="1346" y="237"/>
                  </a:lnTo>
                  <a:lnTo>
                    <a:pt x="1281" y="223"/>
                  </a:lnTo>
                  <a:lnTo>
                    <a:pt x="1194" y="223"/>
                  </a:lnTo>
                  <a:lnTo>
                    <a:pt x="1171" y="320"/>
                  </a:lnTo>
                  <a:lnTo>
                    <a:pt x="1143" y="349"/>
                  </a:lnTo>
                  <a:lnTo>
                    <a:pt x="1107" y="468"/>
                  </a:lnTo>
                  <a:lnTo>
                    <a:pt x="1045" y="486"/>
                  </a:lnTo>
                  <a:lnTo>
                    <a:pt x="974" y="462"/>
                  </a:lnTo>
                  <a:lnTo>
                    <a:pt x="938" y="469"/>
                  </a:lnTo>
                  <a:lnTo>
                    <a:pt x="894" y="512"/>
                  </a:lnTo>
                  <a:lnTo>
                    <a:pt x="846" y="506"/>
                  </a:lnTo>
                  <a:lnTo>
                    <a:pt x="798" y="524"/>
                  </a:lnTo>
                  <a:lnTo>
                    <a:pt x="746" y="476"/>
                  </a:lnTo>
                  <a:lnTo>
                    <a:pt x="733" y="419"/>
                  </a:lnTo>
                  <a:lnTo>
                    <a:pt x="788" y="448"/>
                  </a:lnTo>
                  <a:lnTo>
                    <a:pt x="846" y="432"/>
                  </a:lnTo>
                  <a:lnTo>
                    <a:pt x="860" y="360"/>
                  </a:lnTo>
                  <a:lnTo>
                    <a:pt x="892" y="344"/>
                  </a:lnTo>
                  <a:lnTo>
                    <a:pt x="981" y="325"/>
                  </a:lnTo>
                  <a:lnTo>
                    <a:pt x="1033" y="258"/>
                  </a:lnTo>
                  <a:lnTo>
                    <a:pt x="1068" y="204"/>
                  </a:lnTo>
                  <a:lnTo>
                    <a:pt x="1104" y="248"/>
                  </a:lnTo>
                  <a:lnTo>
                    <a:pt x="1119" y="219"/>
                  </a:lnTo>
                  <a:lnTo>
                    <a:pt x="1155" y="222"/>
                  </a:lnTo>
                  <a:lnTo>
                    <a:pt x="1157" y="168"/>
                  </a:lnTo>
                  <a:lnTo>
                    <a:pt x="1159" y="126"/>
                  </a:lnTo>
                  <a:lnTo>
                    <a:pt x="1214" y="66"/>
                  </a:lnTo>
                  <a:lnTo>
                    <a:pt x="1248" y="0"/>
                  </a:lnTo>
                  <a:lnTo>
                    <a:pt x="1278" y="0"/>
                  </a:lnTo>
                  <a:lnTo>
                    <a:pt x="1319" y="43"/>
                  </a:lnTo>
                  <a:lnTo>
                    <a:pt x="1325" y="80"/>
                  </a:lnTo>
                  <a:lnTo>
                    <a:pt x="1375" y="103"/>
                  </a:lnTo>
                  <a:lnTo>
                    <a:pt x="1439" y="129"/>
                  </a:lnTo>
                  <a:lnTo>
                    <a:pt x="1436" y="162"/>
                  </a:lnTo>
                  <a:lnTo>
                    <a:pt x="1385" y="167"/>
                  </a:lnTo>
                  <a:lnTo>
                    <a:pt x="1401" y="208"/>
                  </a:lnTo>
                  <a:moveTo>
                    <a:pt x="75" y="61"/>
                  </a:moveTo>
                  <a:lnTo>
                    <a:pt x="83" y="105"/>
                  </a:lnTo>
                  <a:lnTo>
                    <a:pt x="133" y="95"/>
                  </a:lnTo>
                  <a:lnTo>
                    <a:pt x="155" y="60"/>
                  </a:lnTo>
                  <a:lnTo>
                    <a:pt x="173" y="68"/>
                  </a:lnTo>
                  <a:lnTo>
                    <a:pt x="220" y="119"/>
                  </a:lnTo>
                  <a:lnTo>
                    <a:pt x="254" y="176"/>
                  </a:lnTo>
                  <a:lnTo>
                    <a:pt x="260" y="233"/>
                  </a:lnTo>
                  <a:lnTo>
                    <a:pt x="253" y="272"/>
                  </a:lnTo>
                  <a:lnTo>
                    <a:pt x="261" y="301"/>
                  </a:lnTo>
                  <a:lnTo>
                    <a:pt x="268" y="352"/>
                  </a:lnTo>
                  <a:lnTo>
                    <a:pt x="295" y="375"/>
                  </a:lnTo>
                  <a:lnTo>
                    <a:pt x="326" y="451"/>
                  </a:lnTo>
                  <a:lnTo>
                    <a:pt x="325" y="479"/>
                  </a:lnTo>
                  <a:lnTo>
                    <a:pt x="271" y="485"/>
                  </a:lnTo>
                  <a:lnTo>
                    <a:pt x="199" y="422"/>
                  </a:lnTo>
                  <a:lnTo>
                    <a:pt x="109" y="354"/>
                  </a:lnTo>
                  <a:lnTo>
                    <a:pt x="99" y="311"/>
                  </a:lnTo>
                  <a:lnTo>
                    <a:pt x="54" y="254"/>
                  </a:lnTo>
                  <a:lnTo>
                    <a:pt x="42" y="184"/>
                  </a:lnTo>
                  <a:lnTo>
                    <a:pt x="13" y="137"/>
                  </a:lnTo>
                  <a:lnTo>
                    <a:pt x="18" y="75"/>
                  </a:lnTo>
                  <a:lnTo>
                    <a:pt x="0" y="39"/>
                  </a:lnTo>
                  <a:lnTo>
                    <a:pt x="12" y="24"/>
                  </a:lnTo>
                  <a:lnTo>
                    <a:pt x="75" y="61"/>
                  </a:lnTo>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32" name="Freeform 131"/>
            <p:cNvSpPr>
              <a:spLocks/>
            </p:cNvSpPr>
            <p:nvPr/>
          </p:nvSpPr>
          <p:spPr bwMode="auto">
            <a:xfrm>
              <a:off x="9822210" y="4896611"/>
              <a:ext cx="71086" cy="74557"/>
            </a:xfrm>
            <a:custGeom>
              <a:avLst/>
              <a:gdLst>
                <a:gd name="T0" fmla="*/ 26 w 43"/>
                <a:gd name="T1" fmla="*/ 20 h 48"/>
                <a:gd name="T2" fmla="*/ 37 w 43"/>
                <a:gd name="T3" fmla="*/ 33 h 48"/>
                <a:gd name="T4" fmla="*/ 43 w 43"/>
                <a:gd name="T5" fmla="*/ 43 h 48"/>
                <a:gd name="T6" fmla="*/ 35 w 43"/>
                <a:gd name="T7" fmla="*/ 48 h 48"/>
                <a:gd name="T8" fmla="*/ 27 w 43"/>
                <a:gd name="T9" fmla="*/ 42 h 48"/>
                <a:gd name="T10" fmla="*/ 17 w 43"/>
                <a:gd name="T11" fmla="*/ 33 h 48"/>
                <a:gd name="T12" fmla="*/ 8 w 43"/>
                <a:gd name="T13" fmla="*/ 22 h 48"/>
                <a:gd name="T14" fmla="*/ 0 w 43"/>
                <a:gd name="T15" fmla="*/ 7 h 48"/>
                <a:gd name="T16" fmla="*/ 0 w 43"/>
                <a:gd name="T17" fmla="*/ 0 h 48"/>
                <a:gd name="T18" fmla="*/ 7 w 43"/>
                <a:gd name="T19" fmla="*/ 0 h 48"/>
                <a:gd name="T20" fmla="*/ 16 w 43"/>
                <a:gd name="T21" fmla="*/ 8 h 48"/>
                <a:gd name="T22" fmla="*/ 22 w 43"/>
                <a:gd name="T23" fmla="*/ 15 h 48"/>
                <a:gd name="T24" fmla="*/ 26 w 43"/>
                <a:gd name="T25" fmla="*/ 2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3" h="48">
                  <a:moveTo>
                    <a:pt x="26" y="20"/>
                  </a:moveTo>
                  <a:lnTo>
                    <a:pt x="37" y="33"/>
                  </a:lnTo>
                  <a:lnTo>
                    <a:pt x="43" y="43"/>
                  </a:lnTo>
                  <a:lnTo>
                    <a:pt x="35" y="48"/>
                  </a:lnTo>
                  <a:lnTo>
                    <a:pt x="27" y="42"/>
                  </a:lnTo>
                  <a:lnTo>
                    <a:pt x="17" y="33"/>
                  </a:lnTo>
                  <a:lnTo>
                    <a:pt x="8" y="22"/>
                  </a:lnTo>
                  <a:lnTo>
                    <a:pt x="0" y="7"/>
                  </a:lnTo>
                  <a:lnTo>
                    <a:pt x="0" y="0"/>
                  </a:lnTo>
                  <a:lnTo>
                    <a:pt x="7" y="0"/>
                  </a:lnTo>
                  <a:lnTo>
                    <a:pt x="16" y="8"/>
                  </a:lnTo>
                  <a:lnTo>
                    <a:pt x="22" y="15"/>
                  </a:lnTo>
                  <a:lnTo>
                    <a:pt x="26" y="2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41" name="Freeform 140"/>
            <p:cNvSpPr>
              <a:spLocks/>
            </p:cNvSpPr>
            <p:nvPr/>
          </p:nvSpPr>
          <p:spPr bwMode="auto">
            <a:xfrm>
              <a:off x="7268103" y="3267242"/>
              <a:ext cx="251278" cy="128922"/>
            </a:xfrm>
            <a:custGeom>
              <a:avLst/>
              <a:gdLst>
                <a:gd name="T0" fmla="*/ 146 w 152"/>
                <a:gd name="T1" fmla="*/ 52 h 83"/>
                <a:gd name="T2" fmla="*/ 146 w 152"/>
                <a:gd name="T3" fmla="*/ 61 h 83"/>
                <a:gd name="T4" fmla="*/ 152 w 152"/>
                <a:gd name="T5" fmla="*/ 75 h 83"/>
                <a:gd name="T6" fmla="*/ 151 w 152"/>
                <a:gd name="T7" fmla="*/ 83 h 83"/>
                <a:gd name="T8" fmla="*/ 136 w 152"/>
                <a:gd name="T9" fmla="*/ 83 h 83"/>
                <a:gd name="T10" fmla="*/ 114 w 152"/>
                <a:gd name="T11" fmla="*/ 78 h 83"/>
                <a:gd name="T12" fmla="*/ 100 w 152"/>
                <a:gd name="T13" fmla="*/ 76 h 83"/>
                <a:gd name="T14" fmla="*/ 88 w 152"/>
                <a:gd name="T15" fmla="*/ 66 h 83"/>
                <a:gd name="T16" fmla="*/ 63 w 152"/>
                <a:gd name="T17" fmla="*/ 63 h 83"/>
                <a:gd name="T18" fmla="*/ 37 w 152"/>
                <a:gd name="T19" fmla="*/ 51 h 83"/>
                <a:gd name="T20" fmla="*/ 18 w 152"/>
                <a:gd name="T21" fmla="*/ 41 h 83"/>
                <a:gd name="T22" fmla="*/ 0 w 152"/>
                <a:gd name="T23" fmla="*/ 33 h 83"/>
                <a:gd name="T24" fmla="*/ 3 w 152"/>
                <a:gd name="T25" fmla="*/ 14 h 83"/>
                <a:gd name="T26" fmla="*/ 12 w 152"/>
                <a:gd name="T27" fmla="*/ 4 h 83"/>
                <a:gd name="T28" fmla="*/ 18 w 152"/>
                <a:gd name="T29" fmla="*/ 0 h 83"/>
                <a:gd name="T30" fmla="*/ 34 w 152"/>
                <a:gd name="T31" fmla="*/ 6 h 83"/>
                <a:gd name="T32" fmla="*/ 54 w 152"/>
                <a:gd name="T33" fmla="*/ 19 h 83"/>
                <a:gd name="T34" fmla="*/ 65 w 152"/>
                <a:gd name="T35" fmla="*/ 22 h 83"/>
                <a:gd name="T36" fmla="*/ 73 w 152"/>
                <a:gd name="T37" fmla="*/ 32 h 83"/>
                <a:gd name="T38" fmla="*/ 88 w 152"/>
                <a:gd name="T39" fmla="*/ 36 h 83"/>
                <a:gd name="T40" fmla="*/ 104 w 152"/>
                <a:gd name="T41" fmla="*/ 45 h 83"/>
                <a:gd name="T42" fmla="*/ 125 w 152"/>
                <a:gd name="T43" fmla="*/ 50 h 83"/>
                <a:gd name="T44" fmla="*/ 146 w 152"/>
                <a:gd name="T45" fmla="*/ 52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52" h="83">
                  <a:moveTo>
                    <a:pt x="146" y="52"/>
                  </a:moveTo>
                  <a:lnTo>
                    <a:pt x="146" y="61"/>
                  </a:lnTo>
                  <a:lnTo>
                    <a:pt x="152" y="75"/>
                  </a:lnTo>
                  <a:lnTo>
                    <a:pt x="151" y="83"/>
                  </a:lnTo>
                  <a:lnTo>
                    <a:pt x="136" y="83"/>
                  </a:lnTo>
                  <a:lnTo>
                    <a:pt x="114" y="78"/>
                  </a:lnTo>
                  <a:lnTo>
                    <a:pt x="100" y="76"/>
                  </a:lnTo>
                  <a:lnTo>
                    <a:pt x="88" y="66"/>
                  </a:lnTo>
                  <a:lnTo>
                    <a:pt x="63" y="63"/>
                  </a:lnTo>
                  <a:lnTo>
                    <a:pt x="37" y="51"/>
                  </a:lnTo>
                  <a:lnTo>
                    <a:pt x="18" y="41"/>
                  </a:lnTo>
                  <a:lnTo>
                    <a:pt x="0" y="33"/>
                  </a:lnTo>
                  <a:lnTo>
                    <a:pt x="3" y="14"/>
                  </a:lnTo>
                  <a:lnTo>
                    <a:pt x="12" y="4"/>
                  </a:lnTo>
                  <a:lnTo>
                    <a:pt x="18" y="0"/>
                  </a:lnTo>
                  <a:lnTo>
                    <a:pt x="34" y="6"/>
                  </a:lnTo>
                  <a:lnTo>
                    <a:pt x="54" y="19"/>
                  </a:lnTo>
                  <a:lnTo>
                    <a:pt x="65" y="22"/>
                  </a:lnTo>
                  <a:lnTo>
                    <a:pt x="73" y="32"/>
                  </a:lnTo>
                  <a:lnTo>
                    <a:pt x="88" y="36"/>
                  </a:lnTo>
                  <a:lnTo>
                    <a:pt x="104" y="45"/>
                  </a:lnTo>
                  <a:lnTo>
                    <a:pt x="125" y="50"/>
                  </a:lnTo>
                  <a:lnTo>
                    <a:pt x="146" y="52"/>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42" name="Freeform 141"/>
            <p:cNvSpPr>
              <a:spLocks noEditPoints="1"/>
            </p:cNvSpPr>
            <p:nvPr/>
          </p:nvSpPr>
          <p:spPr bwMode="auto">
            <a:xfrm>
              <a:off x="9437028" y="5359482"/>
              <a:ext cx="538925" cy="389869"/>
            </a:xfrm>
            <a:custGeom>
              <a:avLst/>
              <a:gdLst>
                <a:gd name="T0" fmla="*/ 1141 w 1337"/>
                <a:gd name="T1" fmla="*/ 233 h 1028"/>
                <a:gd name="T2" fmla="*/ 1195 w 1337"/>
                <a:gd name="T3" fmla="*/ 199 h 1028"/>
                <a:gd name="T4" fmla="*/ 1204 w 1337"/>
                <a:gd name="T5" fmla="*/ 290 h 1028"/>
                <a:gd name="T6" fmla="*/ 1308 w 1337"/>
                <a:gd name="T7" fmla="*/ 265 h 1028"/>
                <a:gd name="T8" fmla="*/ 1271 w 1337"/>
                <a:gd name="T9" fmla="*/ 350 h 1028"/>
                <a:gd name="T10" fmla="*/ 1164 w 1337"/>
                <a:gd name="T11" fmla="*/ 397 h 1028"/>
                <a:gd name="T12" fmla="*/ 1109 w 1337"/>
                <a:gd name="T13" fmla="*/ 459 h 1028"/>
                <a:gd name="T14" fmla="*/ 1030 w 1337"/>
                <a:gd name="T15" fmla="*/ 521 h 1028"/>
                <a:gd name="T16" fmla="*/ 876 w 1337"/>
                <a:gd name="T17" fmla="*/ 612 h 1028"/>
                <a:gd name="T18" fmla="*/ 861 w 1337"/>
                <a:gd name="T19" fmla="*/ 578 h 1028"/>
                <a:gd name="T20" fmla="*/ 960 w 1337"/>
                <a:gd name="T21" fmla="*/ 462 h 1028"/>
                <a:gd name="T22" fmla="*/ 931 w 1337"/>
                <a:gd name="T23" fmla="*/ 397 h 1028"/>
                <a:gd name="T24" fmla="*/ 1055 w 1337"/>
                <a:gd name="T25" fmla="*/ 303 h 1028"/>
                <a:gd name="T26" fmla="*/ 1093 w 1337"/>
                <a:gd name="T27" fmla="*/ 191 h 1028"/>
                <a:gd name="T28" fmla="*/ 1092 w 1337"/>
                <a:gd name="T29" fmla="*/ 141 h 1028"/>
                <a:gd name="T30" fmla="*/ 1084 w 1337"/>
                <a:gd name="T31" fmla="*/ 6 h 1028"/>
                <a:gd name="T32" fmla="*/ 1126 w 1337"/>
                <a:gd name="T33" fmla="*/ 47 h 1028"/>
                <a:gd name="T34" fmla="*/ 1144 w 1337"/>
                <a:gd name="T35" fmla="*/ 144 h 1028"/>
                <a:gd name="T36" fmla="*/ 761 w 1337"/>
                <a:gd name="T37" fmla="*/ 582 h 1028"/>
                <a:gd name="T38" fmla="*/ 829 w 1337"/>
                <a:gd name="T39" fmla="*/ 583 h 1028"/>
                <a:gd name="T40" fmla="*/ 749 w 1337"/>
                <a:gd name="T41" fmla="*/ 658 h 1028"/>
                <a:gd name="T42" fmla="*/ 597 w 1337"/>
                <a:gd name="T43" fmla="*/ 754 h 1028"/>
                <a:gd name="T44" fmla="*/ 537 w 1337"/>
                <a:gd name="T45" fmla="*/ 795 h 1028"/>
                <a:gd name="T46" fmla="*/ 393 w 1337"/>
                <a:gd name="T47" fmla="*/ 882 h 1028"/>
                <a:gd name="T48" fmla="*/ 202 w 1337"/>
                <a:gd name="T49" fmla="*/ 1004 h 1028"/>
                <a:gd name="T50" fmla="*/ 88 w 1337"/>
                <a:gd name="T51" fmla="*/ 1026 h 1028"/>
                <a:gd name="T52" fmla="*/ 0 w 1337"/>
                <a:gd name="T53" fmla="*/ 993 h 1028"/>
                <a:gd name="T54" fmla="*/ 99 w 1337"/>
                <a:gd name="T55" fmla="*/ 900 h 1028"/>
                <a:gd name="T56" fmla="*/ 304 w 1337"/>
                <a:gd name="T57" fmla="*/ 801 h 1028"/>
                <a:gd name="T58" fmla="*/ 469 w 1337"/>
                <a:gd name="T59" fmla="*/ 725 h 1028"/>
                <a:gd name="T60" fmla="*/ 619 w 1337"/>
                <a:gd name="T61" fmla="*/ 619 h 1028"/>
                <a:gd name="T62" fmla="*/ 704 w 1337"/>
                <a:gd name="T63" fmla="*/ 550 h 1028"/>
                <a:gd name="T64" fmla="*/ 770 w 1337"/>
                <a:gd name="T65" fmla="*/ 547 h 10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7" h="1028">
                  <a:moveTo>
                    <a:pt x="1144" y="144"/>
                  </a:moveTo>
                  <a:lnTo>
                    <a:pt x="1141" y="233"/>
                  </a:lnTo>
                  <a:lnTo>
                    <a:pt x="1178" y="176"/>
                  </a:lnTo>
                  <a:lnTo>
                    <a:pt x="1195" y="199"/>
                  </a:lnTo>
                  <a:lnTo>
                    <a:pt x="1166" y="263"/>
                  </a:lnTo>
                  <a:lnTo>
                    <a:pt x="1204" y="290"/>
                  </a:lnTo>
                  <a:lnTo>
                    <a:pt x="1247" y="297"/>
                  </a:lnTo>
                  <a:lnTo>
                    <a:pt x="1308" y="265"/>
                  </a:lnTo>
                  <a:lnTo>
                    <a:pt x="1337" y="275"/>
                  </a:lnTo>
                  <a:lnTo>
                    <a:pt x="1271" y="350"/>
                  </a:lnTo>
                  <a:lnTo>
                    <a:pt x="1216" y="399"/>
                  </a:lnTo>
                  <a:lnTo>
                    <a:pt x="1164" y="397"/>
                  </a:lnTo>
                  <a:lnTo>
                    <a:pt x="1128" y="423"/>
                  </a:lnTo>
                  <a:lnTo>
                    <a:pt x="1109" y="459"/>
                  </a:lnTo>
                  <a:lnTo>
                    <a:pt x="1088" y="475"/>
                  </a:lnTo>
                  <a:lnTo>
                    <a:pt x="1030" y="521"/>
                  </a:lnTo>
                  <a:lnTo>
                    <a:pt x="954" y="578"/>
                  </a:lnTo>
                  <a:lnTo>
                    <a:pt x="876" y="612"/>
                  </a:lnTo>
                  <a:lnTo>
                    <a:pt x="881" y="590"/>
                  </a:lnTo>
                  <a:lnTo>
                    <a:pt x="861" y="578"/>
                  </a:lnTo>
                  <a:lnTo>
                    <a:pt x="950" y="508"/>
                  </a:lnTo>
                  <a:lnTo>
                    <a:pt x="960" y="462"/>
                  </a:lnTo>
                  <a:lnTo>
                    <a:pt x="908" y="428"/>
                  </a:lnTo>
                  <a:lnTo>
                    <a:pt x="931" y="397"/>
                  </a:lnTo>
                  <a:lnTo>
                    <a:pt x="1001" y="368"/>
                  </a:lnTo>
                  <a:lnTo>
                    <a:pt x="1055" y="303"/>
                  </a:lnTo>
                  <a:lnTo>
                    <a:pt x="1087" y="248"/>
                  </a:lnTo>
                  <a:lnTo>
                    <a:pt x="1093" y="191"/>
                  </a:lnTo>
                  <a:lnTo>
                    <a:pt x="1104" y="176"/>
                  </a:lnTo>
                  <a:lnTo>
                    <a:pt x="1092" y="141"/>
                  </a:lnTo>
                  <a:lnTo>
                    <a:pt x="1080" y="66"/>
                  </a:lnTo>
                  <a:lnTo>
                    <a:pt x="1084" y="6"/>
                  </a:lnTo>
                  <a:lnTo>
                    <a:pt x="1114" y="0"/>
                  </a:lnTo>
                  <a:lnTo>
                    <a:pt x="1126" y="47"/>
                  </a:lnTo>
                  <a:lnTo>
                    <a:pt x="1169" y="69"/>
                  </a:lnTo>
                  <a:lnTo>
                    <a:pt x="1144" y="144"/>
                  </a:lnTo>
                  <a:moveTo>
                    <a:pt x="770" y="547"/>
                  </a:moveTo>
                  <a:lnTo>
                    <a:pt x="761" y="582"/>
                  </a:lnTo>
                  <a:lnTo>
                    <a:pt x="834" y="548"/>
                  </a:lnTo>
                  <a:lnTo>
                    <a:pt x="829" y="583"/>
                  </a:lnTo>
                  <a:lnTo>
                    <a:pt x="803" y="619"/>
                  </a:lnTo>
                  <a:lnTo>
                    <a:pt x="749" y="658"/>
                  </a:lnTo>
                  <a:lnTo>
                    <a:pt x="657" y="720"/>
                  </a:lnTo>
                  <a:lnTo>
                    <a:pt x="597" y="754"/>
                  </a:lnTo>
                  <a:lnTo>
                    <a:pt x="590" y="794"/>
                  </a:lnTo>
                  <a:lnTo>
                    <a:pt x="537" y="795"/>
                  </a:lnTo>
                  <a:lnTo>
                    <a:pt x="454" y="827"/>
                  </a:lnTo>
                  <a:lnTo>
                    <a:pt x="393" y="882"/>
                  </a:lnTo>
                  <a:lnTo>
                    <a:pt x="285" y="966"/>
                  </a:lnTo>
                  <a:lnTo>
                    <a:pt x="202" y="1004"/>
                  </a:lnTo>
                  <a:lnTo>
                    <a:pt x="148" y="1028"/>
                  </a:lnTo>
                  <a:lnTo>
                    <a:pt x="88" y="1026"/>
                  </a:lnTo>
                  <a:lnTo>
                    <a:pt x="68" y="998"/>
                  </a:lnTo>
                  <a:lnTo>
                    <a:pt x="0" y="993"/>
                  </a:lnTo>
                  <a:lnTo>
                    <a:pt x="13" y="962"/>
                  </a:lnTo>
                  <a:lnTo>
                    <a:pt x="99" y="900"/>
                  </a:lnTo>
                  <a:lnTo>
                    <a:pt x="248" y="817"/>
                  </a:lnTo>
                  <a:lnTo>
                    <a:pt x="304" y="801"/>
                  </a:lnTo>
                  <a:lnTo>
                    <a:pt x="378" y="769"/>
                  </a:lnTo>
                  <a:lnTo>
                    <a:pt x="469" y="725"/>
                  </a:lnTo>
                  <a:lnTo>
                    <a:pt x="543" y="681"/>
                  </a:lnTo>
                  <a:lnTo>
                    <a:pt x="619" y="619"/>
                  </a:lnTo>
                  <a:lnTo>
                    <a:pt x="661" y="597"/>
                  </a:lnTo>
                  <a:lnTo>
                    <a:pt x="704" y="550"/>
                  </a:lnTo>
                  <a:lnTo>
                    <a:pt x="780" y="511"/>
                  </a:lnTo>
                  <a:lnTo>
                    <a:pt x="770" y="547"/>
                  </a:lnTo>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44" name="Freeform 143"/>
            <p:cNvSpPr>
              <a:spLocks/>
            </p:cNvSpPr>
            <p:nvPr/>
          </p:nvSpPr>
          <p:spPr bwMode="auto">
            <a:xfrm>
              <a:off x="6701073" y="3051339"/>
              <a:ext cx="448003" cy="431806"/>
            </a:xfrm>
            <a:custGeom>
              <a:avLst/>
              <a:gdLst>
                <a:gd name="T0" fmla="*/ 232 w 271"/>
                <a:gd name="T1" fmla="*/ 9 h 278"/>
                <a:gd name="T2" fmla="*/ 271 w 271"/>
                <a:gd name="T3" fmla="*/ 33 h 278"/>
                <a:gd name="T4" fmla="*/ 241 w 271"/>
                <a:gd name="T5" fmla="*/ 54 h 278"/>
                <a:gd name="T6" fmla="*/ 207 w 271"/>
                <a:gd name="T7" fmla="*/ 58 h 278"/>
                <a:gd name="T8" fmla="*/ 226 w 271"/>
                <a:gd name="T9" fmla="*/ 90 h 278"/>
                <a:gd name="T10" fmla="*/ 230 w 271"/>
                <a:gd name="T11" fmla="*/ 112 h 278"/>
                <a:gd name="T12" fmla="*/ 221 w 271"/>
                <a:gd name="T13" fmla="*/ 148 h 278"/>
                <a:gd name="T14" fmla="*/ 199 w 271"/>
                <a:gd name="T15" fmla="*/ 191 h 278"/>
                <a:gd name="T16" fmla="*/ 162 w 271"/>
                <a:gd name="T17" fmla="*/ 211 h 278"/>
                <a:gd name="T18" fmla="*/ 180 w 271"/>
                <a:gd name="T19" fmla="*/ 236 h 278"/>
                <a:gd name="T20" fmla="*/ 198 w 271"/>
                <a:gd name="T21" fmla="*/ 265 h 278"/>
                <a:gd name="T22" fmla="*/ 149 w 271"/>
                <a:gd name="T23" fmla="*/ 278 h 278"/>
                <a:gd name="T24" fmla="*/ 127 w 271"/>
                <a:gd name="T25" fmla="*/ 258 h 278"/>
                <a:gd name="T26" fmla="*/ 79 w 271"/>
                <a:gd name="T27" fmla="*/ 246 h 278"/>
                <a:gd name="T28" fmla="*/ 25 w 271"/>
                <a:gd name="T29" fmla="*/ 249 h 278"/>
                <a:gd name="T30" fmla="*/ 53 w 271"/>
                <a:gd name="T31" fmla="*/ 214 h 278"/>
                <a:gd name="T32" fmla="*/ 41 w 271"/>
                <a:gd name="T33" fmla="*/ 202 h 278"/>
                <a:gd name="T34" fmla="*/ 19 w 271"/>
                <a:gd name="T35" fmla="*/ 174 h 278"/>
                <a:gd name="T36" fmla="*/ 0 w 271"/>
                <a:gd name="T37" fmla="*/ 151 h 278"/>
                <a:gd name="T38" fmla="*/ 48 w 271"/>
                <a:gd name="T39" fmla="*/ 158 h 278"/>
                <a:gd name="T40" fmla="*/ 62 w 271"/>
                <a:gd name="T41" fmla="*/ 156 h 278"/>
                <a:gd name="T42" fmla="*/ 96 w 271"/>
                <a:gd name="T43" fmla="*/ 150 h 278"/>
                <a:gd name="T44" fmla="*/ 101 w 271"/>
                <a:gd name="T45" fmla="*/ 120 h 278"/>
                <a:gd name="T46" fmla="*/ 115 w 271"/>
                <a:gd name="T47" fmla="*/ 114 h 278"/>
                <a:gd name="T48" fmla="*/ 135 w 271"/>
                <a:gd name="T49" fmla="*/ 114 h 278"/>
                <a:gd name="T50" fmla="*/ 137 w 271"/>
                <a:gd name="T51" fmla="*/ 95 h 278"/>
                <a:gd name="T52" fmla="*/ 152 w 271"/>
                <a:gd name="T53" fmla="*/ 78 h 278"/>
                <a:gd name="T54" fmla="*/ 158 w 271"/>
                <a:gd name="T55" fmla="*/ 65 h 278"/>
                <a:gd name="T56" fmla="*/ 159 w 271"/>
                <a:gd name="T57" fmla="*/ 49 h 278"/>
                <a:gd name="T58" fmla="*/ 161 w 271"/>
                <a:gd name="T59" fmla="*/ 30 h 278"/>
                <a:gd name="T60" fmla="*/ 163 w 271"/>
                <a:gd name="T61" fmla="*/ 12 h 278"/>
                <a:gd name="T62" fmla="*/ 199 w 271"/>
                <a:gd name="T63" fmla="*/ 6 h 278"/>
                <a:gd name="T64" fmla="*/ 216 w 271"/>
                <a:gd name="T65" fmla="*/ 0 h 2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71" h="278">
                  <a:moveTo>
                    <a:pt x="216" y="0"/>
                  </a:moveTo>
                  <a:lnTo>
                    <a:pt x="232" y="9"/>
                  </a:lnTo>
                  <a:lnTo>
                    <a:pt x="241" y="25"/>
                  </a:lnTo>
                  <a:lnTo>
                    <a:pt x="271" y="33"/>
                  </a:lnTo>
                  <a:lnTo>
                    <a:pt x="259" y="51"/>
                  </a:lnTo>
                  <a:lnTo>
                    <a:pt x="241" y="54"/>
                  </a:lnTo>
                  <a:lnTo>
                    <a:pt x="213" y="49"/>
                  </a:lnTo>
                  <a:lnTo>
                    <a:pt x="207" y="58"/>
                  </a:lnTo>
                  <a:lnTo>
                    <a:pt x="217" y="76"/>
                  </a:lnTo>
                  <a:lnTo>
                    <a:pt x="226" y="90"/>
                  </a:lnTo>
                  <a:lnTo>
                    <a:pt x="243" y="100"/>
                  </a:lnTo>
                  <a:lnTo>
                    <a:pt x="230" y="112"/>
                  </a:lnTo>
                  <a:lnTo>
                    <a:pt x="234" y="127"/>
                  </a:lnTo>
                  <a:lnTo>
                    <a:pt x="221" y="148"/>
                  </a:lnTo>
                  <a:lnTo>
                    <a:pt x="214" y="169"/>
                  </a:lnTo>
                  <a:lnTo>
                    <a:pt x="199" y="191"/>
                  </a:lnTo>
                  <a:lnTo>
                    <a:pt x="178" y="189"/>
                  </a:lnTo>
                  <a:lnTo>
                    <a:pt x="162" y="211"/>
                  </a:lnTo>
                  <a:lnTo>
                    <a:pt x="176" y="220"/>
                  </a:lnTo>
                  <a:lnTo>
                    <a:pt x="180" y="236"/>
                  </a:lnTo>
                  <a:lnTo>
                    <a:pt x="192" y="246"/>
                  </a:lnTo>
                  <a:lnTo>
                    <a:pt x="198" y="265"/>
                  </a:lnTo>
                  <a:lnTo>
                    <a:pt x="159" y="264"/>
                  </a:lnTo>
                  <a:lnTo>
                    <a:pt x="149" y="278"/>
                  </a:lnTo>
                  <a:lnTo>
                    <a:pt x="135" y="273"/>
                  </a:lnTo>
                  <a:lnTo>
                    <a:pt x="127" y="258"/>
                  </a:lnTo>
                  <a:lnTo>
                    <a:pt x="111" y="242"/>
                  </a:lnTo>
                  <a:lnTo>
                    <a:pt x="79" y="246"/>
                  </a:lnTo>
                  <a:lnTo>
                    <a:pt x="50" y="246"/>
                  </a:lnTo>
                  <a:lnTo>
                    <a:pt x="25" y="249"/>
                  </a:lnTo>
                  <a:lnTo>
                    <a:pt x="29" y="225"/>
                  </a:lnTo>
                  <a:lnTo>
                    <a:pt x="53" y="214"/>
                  </a:lnTo>
                  <a:lnTo>
                    <a:pt x="50" y="205"/>
                  </a:lnTo>
                  <a:lnTo>
                    <a:pt x="41" y="202"/>
                  </a:lnTo>
                  <a:lnTo>
                    <a:pt x="38" y="183"/>
                  </a:lnTo>
                  <a:lnTo>
                    <a:pt x="19" y="174"/>
                  </a:lnTo>
                  <a:lnTo>
                    <a:pt x="10" y="162"/>
                  </a:lnTo>
                  <a:lnTo>
                    <a:pt x="0" y="151"/>
                  </a:lnTo>
                  <a:lnTo>
                    <a:pt x="31" y="161"/>
                  </a:lnTo>
                  <a:lnTo>
                    <a:pt x="48" y="158"/>
                  </a:lnTo>
                  <a:lnTo>
                    <a:pt x="59" y="161"/>
                  </a:lnTo>
                  <a:lnTo>
                    <a:pt x="62" y="156"/>
                  </a:lnTo>
                  <a:lnTo>
                    <a:pt x="75" y="158"/>
                  </a:lnTo>
                  <a:lnTo>
                    <a:pt x="96" y="150"/>
                  </a:lnTo>
                  <a:lnTo>
                    <a:pt x="93" y="132"/>
                  </a:lnTo>
                  <a:lnTo>
                    <a:pt x="101" y="120"/>
                  </a:lnTo>
                  <a:lnTo>
                    <a:pt x="114" y="120"/>
                  </a:lnTo>
                  <a:lnTo>
                    <a:pt x="115" y="114"/>
                  </a:lnTo>
                  <a:lnTo>
                    <a:pt x="128" y="112"/>
                  </a:lnTo>
                  <a:lnTo>
                    <a:pt x="135" y="114"/>
                  </a:lnTo>
                  <a:lnTo>
                    <a:pt x="140" y="108"/>
                  </a:lnTo>
                  <a:lnTo>
                    <a:pt x="137" y="95"/>
                  </a:lnTo>
                  <a:lnTo>
                    <a:pt x="142" y="83"/>
                  </a:lnTo>
                  <a:lnTo>
                    <a:pt x="152" y="78"/>
                  </a:lnTo>
                  <a:lnTo>
                    <a:pt x="142" y="64"/>
                  </a:lnTo>
                  <a:lnTo>
                    <a:pt x="158" y="65"/>
                  </a:lnTo>
                  <a:lnTo>
                    <a:pt x="162" y="57"/>
                  </a:lnTo>
                  <a:lnTo>
                    <a:pt x="159" y="49"/>
                  </a:lnTo>
                  <a:lnTo>
                    <a:pt x="165" y="41"/>
                  </a:lnTo>
                  <a:lnTo>
                    <a:pt x="161" y="30"/>
                  </a:lnTo>
                  <a:lnTo>
                    <a:pt x="155" y="22"/>
                  </a:lnTo>
                  <a:lnTo>
                    <a:pt x="163" y="12"/>
                  </a:lnTo>
                  <a:lnTo>
                    <a:pt x="180" y="8"/>
                  </a:lnTo>
                  <a:lnTo>
                    <a:pt x="199" y="6"/>
                  </a:lnTo>
                  <a:lnTo>
                    <a:pt x="207" y="2"/>
                  </a:lnTo>
                  <a:lnTo>
                    <a:pt x="216"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47" name="Freeform 146"/>
            <p:cNvSpPr>
              <a:spLocks noEditPoints="1"/>
            </p:cNvSpPr>
            <p:nvPr/>
          </p:nvSpPr>
          <p:spPr bwMode="auto">
            <a:xfrm>
              <a:off x="8476551" y="3650897"/>
              <a:ext cx="285995" cy="416274"/>
            </a:xfrm>
            <a:custGeom>
              <a:avLst/>
              <a:gdLst>
                <a:gd name="T0" fmla="*/ 252 w 710"/>
                <a:gd name="T1" fmla="*/ 24 h 1100"/>
                <a:gd name="T2" fmla="*/ 282 w 710"/>
                <a:gd name="T3" fmla="*/ 24 h 1100"/>
                <a:gd name="T4" fmla="*/ 311 w 710"/>
                <a:gd name="T5" fmla="*/ 120 h 1100"/>
                <a:gd name="T6" fmla="*/ 264 w 710"/>
                <a:gd name="T7" fmla="*/ 219 h 1100"/>
                <a:gd name="T8" fmla="*/ 288 w 710"/>
                <a:gd name="T9" fmla="*/ 355 h 1100"/>
                <a:gd name="T10" fmla="*/ 361 w 710"/>
                <a:gd name="T11" fmla="*/ 355 h 1100"/>
                <a:gd name="T12" fmla="*/ 459 w 710"/>
                <a:gd name="T13" fmla="*/ 448 h 1100"/>
                <a:gd name="T14" fmla="*/ 483 w 710"/>
                <a:gd name="T15" fmla="*/ 508 h 1100"/>
                <a:gd name="T16" fmla="*/ 387 w 710"/>
                <a:gd name="T17" fmla="*/ 421 h 1100"/>
                <a:gd name="T18" fmla="*/ 317 w 710"/>
                <a:gd name="T19" fmla="*/ 402 h 1100"/>
                <a:gd name="T20" fmla="*/ 212 w 710"/>
                <a:gd name="T21" fmla="*/ 395 h 1100"/>
                <a:gd name="T22" fmla="*/ 231 w 710"/>
                <a:gd name="T23" fmla="*/ 339 h 1100"/>
                <a:gd name="T24" fmla="*/ 201 w 710"/>
                <a:gd name="T25" fmla="*/ 350 h 1100"/>
                <a:gd name="T26" fmla="*/ 141 w 710"/>
                <a:gd name="T27" fmla="*/ 264 h 1100"/>
                <a:gd name="T28" fmla="*/ 160 w 710"/>
                <a:gd name="T29" fmla="*/ 210 h 1100"/>
                <a:gd name="T30" fmla="*/ 157 w 710"/>
                <a:gd name="T31" fmla="*/ 0 h 1100"/>
                <a:gd name="T32" fmla="*/ 287 w 710"/>
                <a:gd name="T33" fmla="*/ 463 h 1100"/>
                <a:gd name="T34" fmla="*/ 239 w 710"/>
                <a:gd name="T35" fmla="*/ 494 h 1100"/>
                <a:gd name="T36" fmla="*/ 257 w 710"/>
                <a:gd name="T37" fmla="*/ 432 h 1100"/>
                <a:gd name="T38" fmla="*/ 594 w 710"/>
                <a:gd name="T39" fmla="*/ 540 h 1100"/>
                <a:gd name="T40" fmla="*/ 565 w 710"/>
                <a:gd name="T41" fmla="*/ 612 h 1100"/>
                <a:gd name="T42" fmla="*/ 593 w 710"/>
                <a:gd name="T43" fmla="*/ 693 h 1100"/>
                <a:gd name="T44" fmla="*/ 550 w 710"/>
                <a:gd name="T45" fmla="*/ 653 h 1100"/>
                <a:gd name="T46" fmla="*/ 510 w 710"/>
                <a:gd name="T47" fmla="*/ 597 h 1100"/>
                <a:gd name="T48" fmla="*/ 550 w 710"/>
                <a:gd name="T49" fmla="*/ 571 h 1100"/>
                <a:gd name="T50" fmla="*/ 569 w 710"/>
                <a:gd name="T51" fmla="*/ 508 h 1100"/>
                <a:gd name="T52" fmla="*/ 325 w 710"/>
                <a:gd name="T53" fmla="*/ 563 h 1100"/>
                <a:gd name="T54" fmla="*/ 421 w 710"/>
                <a:gd name="T55" fmla="*/ 589 h 1100"/>
                <a:gd name="T56" fmla="*/ 392 w 710"/>
                <a:gd name="T57" fmla="*/ 661 h 1100"/>
                <a:gd name="T58" fmla="*/ 341 w 710"/>
                <a:gd name="T59" fmla="*/ 647 h 1100"/>
                <a:gd name="T60" fmla="*/ 325 w 710"/>
                <a:gd name="T61" fmla="*/ 563 h 1100"/>
                <a:gd name="T62" fmla="*/ 0 w 710"/>
                <a:gd name="T63" fmla="*/ 863 h 1100"/>
                <a:gd name="T64" fmla="*/ 82 w 710"/>
                <a:gd name="T65" fmla="*/ 751 h 1100"/>
                <a:gd name="T66" fmla="*/ 153 w 710"/>
                <a:gd name="T67" fmla="*/ 607 h 1100"/>
                <a:gd name="T68" fmla="*/ 128 w 710"/>
                <a:gd name="T69" fmla="*/ 724 h 1100"/>
                <a:gd name="T70" fmla="*/ 497 w 710"/>
                <a:gd name="T71" fmla="*/ 700 h 1100"/>
                <a:gd name="T72" fmla="*/ 454 w 710"/>
                <a:gd name="T73" fmla="*/ 782 h 1100"/>
                <a:gd name="T74" fmla="*/ 381 w 710"/>
                <a:gd name="T75" fmla="*/ 748 h 1100"/>
                <a:gd name="T76" fmla="*/ 411 w 710"/>
                <a:gd name="T77" fmla="*/ 702 h 1100"/>
                <a:gd name="T78" fmla="*/ 455 w 710"/>
                <a:gd name="T79" fmla="*/ 644 h 1100"/>
                <a:gd name="T80" fmla="*/ 496 w 710"/>
                <a:gd name="T81" fmla="*/ 619 h 1100"/>
                <a:gd name="T82" fmla="*/ 690 w 710"/>
                <a:gd name="T83" fmla="*/ 859 h 1100"/>
                <a:gd name="T84" fmla="*/ 710 w 710"/>
                <a:gd name="T85" fmla="*/ 963 h 1100"/>
                <a:gd name="T86" fmla="*/ 657 w 710"/>
                <a:gd name="T87" fmla="*/ 954 h 1100"/>
                <a:gd name="T88" fmla="*/ 652 w 710"/>
                <a:gd name="T89" fmla="*/ 1060 h 1100"/>
                <a:gd name="T90" fmla="*/ 542 w 710"/>
                <a:gd name="T91" fmla="*/ 1051 h 1100"/>
                <a:gd name="T92" fmla="*/ 537 w 710"/>
                <a:gd name="T93" fmla="*/ 949 h 1100"/>
                <a:gd name="T94" fmla="*/ 466 w 710"/>
                <a:gd name="T95" fmla="*/ 944 h 1100"/>
                <a:gd name="T96" fmla="*/ 378 w 710"/>
                <a:gd name="T97" fmla="*/ 988 h 1100"/>
                <a:gd name="T98" fmla="*/ 388 w 710"/>
                <a:gd name="T99" fmla="*/ 891 h 1100"/>
                <a:gd name="T100" fmla="*/ 472 w 710"/>
                <a:gd name="T101" fmla="*/ 835 h 1100"/>
                <a:gd name="T102" fmla="*/ 557 w 710"/>
                <a:gd name="T103" fmla="*/ 850 h 1100"/>
                <a:gd name="T104" fmla="*/ 619 w 710"/>
                <a:gd name="T105" fmla="*/ 810 h 1100"/>
                <a:gd name="T106" fmla="*/ 673 w 710"/>
                <a:gd name="T107" fmla="*/ 785 h 1100"/>
                <a:gd name="T108" fmla="*/ 690 w 710"/>
                <a:gd name="T109" fmla="*/ 859 h 1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710" h="1100">
                  <a:moveTo>
                    <a:pt x="202" y="0"/>
                  </a:moveTo>
                  <a:lnTo>
                    <a:pt x="252" y="24"/>
                  </a:lnTo>
                  <a:lnTo>
                    <a:pt x="271" y="2"/>
                  </a:lnTo>
                  <a:lnTo>
                    <a:pt x="282" y="24"/>
                  </a:lnTo>
                  <a:lnTo>
                    <a:pt x="276" y="59"/>
                  </a:lnTo>
                  <a:lnTo>
                    <a:pt x="311" y="120"/>
                  </a:lnTo>
                  <a:lnTo>
                    <a:pt x="303" y="191"/>
                  </a:lnTo>
                  <a:lnTo>
                    <a:pt x="264" y="219"/>
                  </a:lnTo>
                  <a:lnTo>
                    <a:pt x="262" y="288"/>
                  </a:lnTo>
                  <a:lnTo>
                    <a:pt x="288" y="355"/>
                  </a:lnTo>
                  <a:lnTo>
                    <a:pt x="329" y="365"/>
                  </a:lnTo>
                  <a:lnTo>
                    <a:pt x="361" y="355"/>
                  </a:lnTo>
                  <a:lnTo>
                    <a:pt x="460" y="402"/>
                  </a:lnTo>
                  <a:lnTo>
                    <a:pt x="459" y="448"/>
                  </a:lnTo>
                  <a:lnTo>
                    <a:pt x="486" y="469"/>
                  </a:lnTo>
                  <a:lnTo>
                    <a:pt x="483" y="508"/>
                  </a:lnTo>
                  <a:lnTo>
                    <a:pt x="420" y="466"/>
                  </a:lnTo>
                  <a:lnTo>
                    <a:pt x="387" y="421"/>
                  </a:lnTo>
                  <a:lnTo>
                    <a:pt x="371" y="453"/>
                  </a:lnTo>
                  <a:lnTo>
                    <a:pt x="317" y="402"/>
                  </a:lnTo>
                  <a:lnTo>
                    <a:pt x="251" y="414"/>
                  </a:lnTo>
                  <a:lnTo>
                    <a:pt x="212" y="395"/>
                  </a:lnTo>
                  <a:lnTo>
                    <a:pt x="211" y="360"/>
                  </a:lnTo>
                  <a:lnTo>
                    <a:pt x="231" y="339"/>
                  </a:lnTo>
                  <a:lnTo>
                    <a:pt x="206" y="319"/>
                  </a:lnTo>
                  <a:lnTo>
                    <a:pt x="201" y="350"/>
                  </a:lnTo>
                  <a:lnTo>
                    <a:pt x="157" y="301"/>
                  </a:lnTo>
                  <a:lnTo>
                    <a:pt x="141" y="264"/>
                  </a:lnTo>
                  <a:lnTo>
                    <a:pt x="126" y="182"/>
                  </a:lnTo>
                  <a:lnTo>
                    <a:pt x="160" y="210"/>
                  </a:lnTo>
                  <a:lnTo>
                    <a:pt x="146" y="77"/>
                  </a:lnTo>
                  <a:lnTo>
                    <a:pt x="157" y="0"/>
                  </a:lnTo>
                  <a:lnTo>
                    <a:pt x="202" y="0"/>
                  </a:lnTo>
                  <a:moveTo>
                    <a:pt x="287" y="463"/>
                  </a:moveTo>
                  <a:lnTo>
                    <a:pt x="276" y="536"/>
                  </a:lnTo>
                  <a:lnTo>
                    <a:pt x="239" y="494"/>
                  </a:lnTo>
                  <a:lnTo>
                    <a:pt x="193" y="429"/>
                  </a:lnTo>
                  <a:lnTo>
                    <a:pt x="257" y="432"/>
                  </a:lnTo>
                  <a:lnTo>
                    <a:pt x="287" y="463"/>
                  </a:lnTo>
                  <a:moveTo>
                    <a:pt x="594" y="540"/>
                  </a:moveTo>
                  <a:lnTo>
                    <a:pt x="625" y="635"/>
                  </a:lnTo>
                  <a:lnTo>
                    <a:pt x="565" y="612"/>
                  </a:lnTo>
                  <a:lnTo>
                    <a:pt x="570" y="641"/>
                  </a:lnTo>
                  <a:lnTo>
                    <a:pt x="593" y="693"/>
                  </a:lnTo>
                  <a:lnTo>
                    <a:pt x="559" y="712"/>
                  </a:lnTo>
                  <a:lnTo>
                    <a:pt x="550" y="653"/>
                  </a:lnTo>
                  <a:lnTo>
                    <a:pt x="527" y="648"/>
                  </a:lnTo>
                  <a:lnTo>
                    <a:pt x="510" y="597"/>
                  </a:lnTo>
                  <a:lnTo>
                    <a:pt x="555" y="603"/>
                  </a:lnTo>
                  <a:lnTo>
                    <a:pt x="550" y="571"/>
                  </a:lnTo>
                  <a:lnTo>
                    <a:pt x="497" y="506"/>
                  </a:lnTo>
                  <a:lnTo>
                    <a:pt x="569" y="508"/>
                  </a:lnTo>
                  <a:lnTo>
                    <a:pt x="594" y="540"/>
                  </a:lnTo>
                  <a:moveTo>
                    <a:pt x="325" y="563"/>
                  </a:moveTo>
                  <a:lnTo>
                    <a:pt x="373" y="589"/>
                  </a:lnTo>
                  <a:lnTo>
                    <a:pt x="421" y="589"/>
                  </a:lnTo>
                  <a:lnTo>
                    <a:pt x="423" y="625"/>
                  </a:lnTo>
                  <a:lnTo>
                    <a:pt x="392" y="661"/>
                  </a:lnTo>
                  <a:lnTo>
                    <a:pt x="347" y="686"/>
                  </a:lnTo>
                  <a:lnTo>
                    <a:pt x="341" y="647"/>
                  </a:lnTo>
                  <a:lnTo>
                    <a:pt x="341" y="603"/>
                  </a:lnTo>
                  <a:lnTo>
                    <a:pt x="325" y="563"/>
                  </a:lnTo>
                  <a:moveTo>
                    <a:pt x="94" y="782"/>
                  </a:moveTo>
                  <a:lnTo>
                    <a:pt x="0" y="863"/>
                  </a:lnTo>
                  <a:lnTo>
                    <a:pt x="32" y="803"/>
                  </a:lnTo>
                  <a:lnTo>
                    <a:pt x="82" y="751"/>
                  </a:lnTo>
                  <a:lnTo>
                    <a:pt x="122" y="692"/>
                  </a:lnTo>
                  <a:lnTo>
                    <a:pt x="153" y="607"/>
                  </a:lnTo>
                  <a:lnTo>
                    <a:pt x="173" y="677"/>
                  </a:lnTo>
                  <a:lnTo>
                    <a:pt x="128" y="724"/>
                  </a:lnTo>
                  <a:lnTo>
                    <a:pt x="94" y="782"/>
                  </a:lnTo>
                  <a:moveTo>
                    <a:pt x="497" y="700"/>
                  </a:moveTo>
                  <a:lnTo>
                    <a:pt x="473" y="728"/>
                  </a:lnTo>
                  <a:lnTo>
                    <a:pt x="454" y="782"/>
                  </a:lnTo>
                  <a:lnTo>
                    <a:pt x="433" y="807"/>
                  </a:lnTo>
                  <a:lnTo>
                    <a:pt x="381" y="748"/>
                  </a:lnTo>
                  <a:lnTo>
                    <a:pt x="395" y="726"/>
                  </a:lnTo>
                  <a:lnTo>
                    <a:pt x="411" y="702"/>
                  </a:lnTo>
                  <a:lnTo>
                    <a:pt x="414" y="649"/>
                  </a:lnTo>
                  <a:lnTo>
                    <a:pt x="455" y="644"/>
                  </a:lnTo>
                  <a:lnTo>
                    <a:pt x="449" y="701"/>
                  </a:lnTo>
                  <a:lnTo>
                    <a:pt x="496" y="619"/>
                  </a:lnTo>
                  <a:lnTo>
                    <a:pt x="497" y="700"/>
                  </a:lnTo>
                  <a:moveTo>
                    <a:pt x="690" y="859"/>
                  </a:moveTo>
                  <a:lnTo>
                    <a:pt x="702" y="916"/>
                  </a:lnTo>
                  <a:lnTo>
                    <a:pt x="710" y="963"/>
                  </a:lnTo>
                  <a:lnTo>
                    <a:pt x="690" y="1041"/>
                  </a:lnTo>
                  <a:lnTo>
                    <a:pt x="657" y="954"/>
                  </a:lnTo>
                  <a:lnTo>
                    <a:pt x="624" y="998"/>
                  </a:lnTo>
                  <a:lnTo>
                    <a:pt x="652" y="1060"/>
                  </a:lnTo>
                  <a:lnTo>
                    <a:pt x="633" y="1100"/>
                  </a:lnTo>
                  <a:lnTo>
                    <a:pt x="542" y="1051"/>
                  </a:lnTo>
                  <a:lnTo>
                    <a:pt x="517" y="989"/>
                  </a:lnTo>
                  <a:lnTo>
                    <a:pt x="537" y="949"/>
                  </a:lnTo>
                  <a:lnTo>
                    <a:pt x="487" y="908"/>
                  </a:lnTo>
                  <a:lnTo>
                    <a:pt x="466" y="944"/>
                  </a:lnTo>
                  <a:lnTo>
                    <a:pt x="430" y="940"/>
                  </a:lnTo>
                  <a:lnTo>
                    <a:pt x="378" y="988"/>
                  </a:lnTo>
                  <a:lnTo>
                    <a:pt x="364" y="963"/>
                  </a:lnTo>
                  <a:lnTo>
                    <a:pt x="388" y="891"/>
                  </a:lnTo>
                  <a:lnTo>
                    <a:pt x="433" y="867"/>
                  </a:lnTo>
                  <a:lnTo>
                    <a:pt x="472" y="835"/>
                  </a:lnTo>
                  <a:lnTo>
                    <a:pt x="501" y="874"/>
                  </a:lnTo>
                  <a:lnTo>
                    <a:pt x="557" y="850"/>
                  </a:lnTo>
                  <a:lnTo>
                    <a:pt x="566" y="812"/>
                  </a:lnTo>
                  <a:lnTo>
                    <a:pt x="619" y="810"/>
                  </a:lnTo>
                  <a:lnTo>
                    <a:pt x="608" y="744"/>
                  </a:lnTo>
                  <a:lnTo>
                    <a:pt x="673" y="785"/>
                  </a:lnTo>
                  <a:lnTo>
                    <a:pt x="683" y="828"/>
                  </a:lnTo>
                  <a:lnTo>
                    <a:pt x="690" y="859"/>
                  </a:lnTo>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48" name="Freeform 147"/>
            <p:cNvSpPr>
              <a:spLocks/>
            </p:cNvSpPr>
            <p:nvPr/>
          </p:nvSpPr>
          <p:spPr bwMode="auto">
            <a:xfrm>
              <a:off x="9615567" y="4410441"/>
              <a:ext cx="42982" cy="60577"/>
            </a:xfrm>
            <a:custGeom>
              <a:avLst/>
              <a:gdLst>
                <a:gd name="T0" fmla="*/ 23 w 26"/>
                <a:gd name="T1" fmla="*/ 37 h 39"/>
                <a:gd name="T2" fmla="*/ 18 w 26"/>
                <a:gd name="T3" fmla="*/ 39 h 39"/>
                <a:gd name="T4" fmla="*/ 10 w 26"/>
                <a:gd name="T5" fmla="*/ 31 h 39"/>
                <a:gd name="T6" fmla="*/ 3 w 26"/>
                <a:gd name="T7" fmla="*/ 18 h 39"/>
                <a:gd name="T8" fmla="*/ 0 w 26"/>
                <a:gd name="T9" fmla="*/ 2 h 39"/>
                <a:gd name="T10" fmla="*/ 3 w 26"/>
                <a:gd name="T11" fmla="*/ 0 h 39"/>
                <a:gd name="T12" fmla="*/ 5 w 26"/>
                <a:gd name="T13" fmla="*/ 6 h 39"/>
                <a:gd name="T14" fmla="*/ 10 w 26"/>
                <a:gd name="T15" fmla="*/ 11 h 39"/>
                <a:gd name="T16" fmla="*/ 18 w 26"/>
                <a:gd name="T17" fmla="*/ 24 h 39"/>
                <a:gd name="T18" fmla="*/ 26 w 26"/>
                <a:gd name="T19" fmla="*/ 31 h 39"/>
                <a:gd name="T20" fmla="*/ 23 w 26"/>
                <a:gd name="T21" fmla="*/ 37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6" h="39">
                  <a:moveTo>
                    <a:pt x="23" y="37"/>
                  </a:moveTo>
                  <a:lnTo>
                    <a:pt x="18" y="39"/>
                  </a:lnTo>
                  <a:lnTo>
                    <a:pt x="10" y="31"/>
                  </a:lnTo>
                  <a:lnTo>
                    <a:pt x="3" y="18"/>
                  </a:lnTo>
                  <a:lnTo>
                    <a:pt x="0" y="2"/>
                  </a:lnTo>
                  <a:lnTo>
                    <a:pt x="3" y="0"/>
                  </a:lnTo>
                  <a:lnTo>
                    <a:pt x="5" y="6"/>
                  </a:lnTo>
                  <a:lnTo>
                    <a:pt x="10" y="11"/>
                  </a:lnTo>
                  <a:lnTo>
                    <a:pt x="18" y="24"/>
                  </a:lnTo>
                  <a:lnTo>
                    <a:pt x="26" y="31"/>
                  </a:lnTo>
                  <a:lnTo>
                    <a:pt x="23" y="37"/>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49" name="Freeform 148"/>
            <p:cNvSpPr>
              <a:spLocks/>
            </p:cNvSpPr>
            <p:nvPr/>
          </p:nvSpPr>
          <p:spPr bwMode="auto">
            <a:xfrm>
              <a:off x="9427108" y="4382482"/>
              <a:ext cx="123987" cy="69898"/>
            </a:xfrm>
            <a:custGeom>
              <a:avLst/>
              <a:gdLst>
                <a:gd name="T0" fmla="*/ 68 w 75"/>
                <a:gd name="T1" fmla="*/ 27 h 45"/>
                <a:gd name="T2" fmla="*/ 58 w 75"/>
                <a:gd name="T3" fmla="*/ 29 h 45"/>
                <a:gd name="T4" fmla="*/ 54 w 75"/>
                <a:gd name="T5" fmla="*/ 35 h 45"/>
                <a:gd name="T6" fmla="*/ 44 w 75"/>
                <a:gd name="T7" fmla="*/ 40 h 45"/>
                <a:gd name="T8" fmla="*/ 34 w 75"/>
                <a:gd name="T9" fmla="*/ 45 h 45"/>
                <a:gd name="T10" fmla="*/ 25 w 75"/>
                <a:gd name="T11" fmla="*/ 45 h 45"/>
                <a:gd name="T12" fmla="*/ 10 w 75"/>
                <a:gd name="T13" fmla="*/ 39 h 45"/>
                <a:gd name="T14" fmla="*/ 0 w 75"/>
                <a:gd name="T15" fmla="*/ 33 h 45"/>
                <a:gd name="T16" fmla="*/ 2 w 75"/>
                <a:gd name="T17" fmla="*/ 26 h 45"/>
                <a:gd name="T18" fmla="*/ 18 w 75"/>
                <a:gd name="T19" fmla="*/ 29 h 45"/>
                <a:gd name="T20" fmla="*/ 28 w 75"/>
                <a:gd name="T21" fmla="*/ 28 h 45"/>
                <a:gd name="T22" fmla="*/ 31 w 75"/>
                <a:gd name="T23" fmla="*/ 18 h 45"/>
                <a:gd name="T24" fmla="*/ 34 w 75"/>
                <a:gd name="T25" fmla="*/ 17 h 45"/>
                <a:gd name="T26" fmla="*/ 35 w 75"/>
                <a:gd name="T27" fmla="*/ 28 h 45"/>
                <a:gd name="T28" fmla="*/ 46 w 75"/>
                <a:gd name="T29" fmla="*/ 27 h 45"/>
                <a:gd name="T30" fmla="*/ 51 w 75"/>
                <a:gd name="T31" fmla="*/ 20 h 45"/>
                <a:gd name="T32" fmla="*/ 62 w 75"/>
                <a:gd name="T33" fmla="*/ 12 h 45"/>
                <a:gd name="T34" fmla="*/ 61 w 75"/>
                <a:gd name="T35" fmla="*/ 0 h 45"/>
                <a:gd name="T36" fmla="*/ 72 w 75"/>
                <a:gd name="T37" fmla="*/ 0 h 45"/>
                <a:gd name="T38" fmla="*/ 75 w 75"/>
                <a:gd name="T39" fmla="*/ 3 h 45"/>
                <a:gd name="T40" fmla="*/ 74 w 75"/>
                <a:gd name="T41" fmla="*/ 15 h 45"/>
                <a:gd name="T42" fmla="*/ 68 w 75"/>
                <a:gd name="T43" fmla="*/ 27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75" h="45">
                  <a:moveTo>
                    <a:pt x="68" y="27"/>
                  </a:moveTo>
                  <a:lnTo>
                    <a:pt x="58" y="29"/>
                  </a:lnTo>
                  <a:lnTo>
                    <a:pt x="54" y="35"/>
                  </a:lnTo>
                  <a:lnTo>
                    <a:pt x="44" y="40"/>
                  </a:lnTo>
                  <a:lnTo>
                    <a:pt x="34" y="45"/>
                  </a:lnTo>
                  <a:lnTo>
                    <a:pt x="25" y="45"/>
                  </a:lnTo>
                  <a:lnTo>
                    <a:pt x="10" y="39"/>
                  </a:lnTo>
                  <a:lnTo>
                    <a:pt x="0" y="33"/>
                  </a:lnTo>
                  <a:lnTo>
                    <a:pt x="2" y="26"/>
                  </a:lnTo>
                  <a:lnTo>
                    <a:pt x="18" y="29"/>
                  </a:lnTo>
                  <a:lnTo>
                    <a:pt x="28" y="28"/>
                  </a:lnTo>
                  <a:lnTo>
                    <a:pt x="31" y="18"/>
                  </a:lnTo>
                  <a:lnTo>
                    <a:pt x="34" y="17"/>
                  </a:lnTo>
                  <a:lnTo>
                    <a:pt x="35" y="28"/>
                  </a:lnTo>
                  <a:lnTo>
                    <a:pt x="46" y="27"/>
                  </a:lnTo>
                  <a:lnTo>
                    <a:pt x="51" y="20"/>
                  </a:lnTo>
                  <a:lnTo>
                    <a:pt x="62" y="12"/>
                  </a:lnTo>
                  <a:lnTo>
                    <a:pt x="61" y="0"/>
                  </a:lnTo>
                  <a:lnTo>
                    <a:pt x="72" y="0"/>
                  </a:lnTo>
                  <a:lnTo>
                    <a:pt x="75" y="3"/>
                  </a:lnTo>
                  <a:lnTo>
                    <a:pt x="74" y="15"/>
                  </a:lnTo>
                  <a:lnTo>
                    <a:pt x="68" y="27"/>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50" name="Freeform 149"/>
            <p:cNvSpPr>
              <a:spLocks/>
            </p:cNvSpPr>
            <p:nvPr/>
          </p:nvSpPr>
          <p:spPr bwMode="auto">
            <a:xfrm>
              <a:off x="9197322" y="4331224"/>
              <a:ext cx="290953" cy="260948"/>
            </a:xfrm>
            <a:custGeom>
              <a:avLst/>
              <a:gdLst>
                <a:gd name="T0" fmla="*/ 116 w 176"/>
                <a:gd name="T1" fmla="*/ 100 h 168"/>
                <a:gd name="T2" fmla="*/ 131 w 176"/>
                <a:gd name="T3" fmla="*/ 114 h 168"/>
                <a:gd name="T4" fmla="*/ 141 w 176"/>
                <a:gd name="T5" fmla="*/ 136 h 168"/>
                <a:gd name="T6" fmla="*/ 151 w 176"/>
                <a:gd name="T7" fmla="*/ 135 h 168"/>
                <a:gd name="T8" fmla="*/ 149 w 176"/>
                <a:gd name="T9" fmla="*/ 144 h 168"/>
                <a:gd name="T10" fmla="*/ 163 w 176"/>
                <a:gd name="T11" fmla="*/ 148 h 168"/>
                <a:gd name="T12" fmla="*/ 157 w 176"/>
                <a:gd name="T13" fmla="*/ 151 h 168"/>
                <a:gd name="T14" fmla="*/ 176 w 176"/>
                <a:gd name="T15" fmla="*/ 160 h 168"/>
                <a:gd name="T16" fmla="*/ 173 w 176"/>
                <a:gd name="T17" fmla="*/ 166 h 168"/>
                <a:gd name="T18" fmla="*/ 161 w 176"/>
                <a:gd name="T19" fmla="*/ 168 h 168"/>
                <a:gd name="T20" fmla="*/ 157 w 176"/>
                <a:gd name="T21" fmla="*/ 162 h 168"/>
                <a:gd name="T22" fmla="*/ 141 w 176"/>
                <a:gd name="T23" fmla="*/ 160 h 168"/>
                <a:gd name="T24" fmla="*/ 123 w 176"/>
                <a:gd name="T25" fmla="*/ 157 h 168"/>
                <a:gd name="T26" fmla="*/ 111 w 176"/>
                <a:gd name="T27" fmla="*/ 144 h 168"/>
                <a:gd name="T28" fmla="*/ 101 w 176"/>
                <a:gd name="T29" fmla="*/ 132 h 168"/>
                <a:gd name="T30" fmla="*/ 93 w 176"/>
                <a:gd name="T31" fmla="*/ 114 h 168"/>
                <a:gd name="T32" fmla="*/ 70 w 176"/>
                <a:gd name="T33" fmla="*/ 105 h 168"/>
                <a:gd name="T34" fmla="*/ 54 w 176"/>
                <a:gd name="T35" fmla="*/ 111 h 168"/>
                <a:gd name="T36" fmla="*/ 43 w 176"/>
                <a:gd name="T37" fmla="*/ 118 h 168"/>
                <a:gd name="T38" fmla="*/ 43 w 176"/>
                <a:gd name="T39" fmla="*/ 133 h 168"/>
                <a:gd name="T40" fmla="*/ 28 w 176"/>
                <a:gd name="T41" fmla="*/ 140 h 168"/>
                <a:gd name="T42" fmla="*/ 19 w 176"/>
                <a:gd name="T43" fmla="*/ 137 h 168"/>
                <a:gd name="T44" fmla="*/ 0 w 176"/>
                <a:gd name="T45" fmla="*/ 136 h 168"/>
                <a:gd name="T46" fmla="*/ 5 w 176"/>
                <a:gd name="T47" fmla="*/ 68 h 168"/>
                <a:gd name="T48" fmla="*/ 7 w 176"/>
                <a:gd name="T49" fmla="*/ 0 h 168"/>
                <a:gd name="T50" fmla="*/ 39 w 176"/>
                <a:gd name="T51" fmla="*/ 15 h 168"/>
                <a:gd name="T52" fmla="*/ 72 w 176"/>
                <a:gd name="T53" fmla="*/ 27 h 168"/>
                <a:gd name="T54" fmla="*/ 84 w 176"/>
                <a:gd name="T55" fmla="*/ 37 h 168"/>
                <a:gd name="T56" fmla="*/ 94 w 176"/>
                <a:gd name="T57" fmla="*/ 48 h 168"/>
                <a:gd name="T58" fmla="*/ 96 w 176"/>
                <a:gd name="T59" fmla="*/ 60 h 168"/>
                <a:gd name="T60" fmla="*/ 126 w 176"/>
                <a:gd name="T61" fmla="*/ 73 h 168"/>
                <a:gd name="T62" fmla="*/ 130 w 176"/>
                <a:gd name="T63" fmla="*/ 84 h 168"/>
                <a:gd name="T64" fmla="*/ 113 w 176"/>
                <a:gd name="T65" fmla="*/ 86 h 168"/>
                <a:gd name="T66" fmla="*/ 116 w 176"/>
                <a:gd name="T67" fmla="*/ 100 h 1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76" h="168">
                  <a:moveTo>
                    <a:pt x="116" y="100"/>
                  </a:moveTo>
                  <a:lnTo>
                    <a:pt x="131" y="114"/>
                  </a:lnTo>
                  <a:lnTo>
                    <a:pt x="141" y="136"/>
                  </a:lnTo>
                  <a:lnTo>
                    <a:pt x="151" y="135"/>
                  </a:lnTo>
                  <a:lnTo>
                    <a:pt x="149" y="144"/>
                  </a:lnTo>
                  <a:lnTo>
                    <a:pt x="163" y="148"/>
                  </a:lnTo>
                  <a:lnTo>
                    <a:pt x="157" y="151"/>
                  </a:lnTo>
                  <a:lnTo>
                    <a:pt x="176" y="160"/>
                  </a:lnTo>
                  <a:lnTo>
                    <a:pt x="173" y="166"/>
                  </a:lnTo>
                  <a:lnTo>
                    <a:pt x="161" y="168"/>
                  </a:lnTo>
                  <a:lnTo>
                    <a:pt x="157" y="162"/>
                  </a:lnTo>
                  <a:lnTo>
                    <a:pt x="141" y="160"/>
                  </a:lnTo>
                  <a:lnTo>
                    <a:pt x="123" y="157"/>
                  </a:lnTo>
                  <a:lnTo>
                    <a:pt x="111" y="144"/>
                  </a:lnTo>
                  <a:lnTo>
                    <a:pt x="101" y="132"/>
                  </a:lnTo>
                  <a:lnTo>
                    <a:pt x="93" y="114"/>
                  </a:lnTo>
                  <a:lnTo>
                    <a:pt x="70" y="105"/>
                  </a:lnTo>
                  <a:lnTo>
                    <a:pt x="54" y="111"/>
                  </a:lnTo>
                  <a:lnTo>
                    <a:pt x="43" y="118"/>
                  </a:lnTo>
                  <a:lnTo>
                    <a:pt x="43" y="133"/>
                  </a:lnTo>
                  <a:lnTo>
                    <a:pt x="28" y="140"/>
                  </a:lnTo>
                  <a:lnTo>
                    <a:pt x="19" y="137"/>
                  </a:lnTo>
                  <a:lnTo>
                    <a:pt x="0" y="136"/>
                  </a:lnTo>
                  <a:lnTo>
                    <a:pt x="5" y="68"/>
                  </a:lnTo>
                  <a:lnTo>
                    <a:pt x="7" y="0"/>
                  </a:lnTo>
                  <a:lnTo>
                    <a:pt x="39" y="15"/>
                  </a:lnTo>
                  <a:lnTo>
                    <a:pt x="72" y="27"/>
                  </a:lnTo>
                  <a:lnTo>
                    <a:pt x="84" y="37"/>
                  </a:lnTo>
                  <a:lnTo>
                    <a:pt x="94" y="48"/>
                  </a:lnTo>
                  <a:lnTo>
                    <a:pt x="96" y="60"/>
                  </a:lnTo>
                  <a:lnTo>
                    <a:pt x="126" y="73"/>
                  </a:lnTo>
                  <a:lnTo>
                    <a:pt x="130" y="84"/>
                  </a:lnTo>
                  <a:lnTo>
                    <a:pt x="113" y="86"/>
                  </a:lnTo>
                  <a:lnTo>
                    <a:pt x="116" y="10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51" name="Freeform 150"/>
            <p:cNvSpPr>
              <a:spLocks/>
            </p:cNvSpPr>
            <p:nvPr/>
          </p:nvSpPr>
          <p:spPr bwMode="auto">
            <a:xfrm>
              <a:off x="9503153" y="4328118"/>
              <a:ext cx="72738" cy="73003"/>
            </a:xfrm>
            <a:custGeom>
              <a:avLst/>
              <a:gdLst>
                <a:gd name="T0" fmla="*/ 44 w 44"/>
                <a:gd name="T1" fmla="*/ 42 h 47"/>
                <a:gd name="T2" fmla="*/ 38 w 44"/>
                <a:gd name="T3" fmla="*/ 47 h 47"/>
                <a:gd name="T4" fmla="*/ 35 w 44"/>
                <a:gd name="T5" fmla="*/ 35 h 47"/>
                <a:gd name="T6" fmla="*/ 31 w 44"/>
                <a:gd name="T7" fmla="*/ 27 h 47"/>
                <a:gd name="T8" fmla="*/ 23 w 44"/>
                <a:gd name="T9" fmla="*/ 20 h 47"/>
                <a:gd name="T10" fmla="*/ 13 w 44"/>
                <a:gd name="T11" fmla="*/ 11 h 47"/>
                <a:gd name="T12" fmla="*/ 0 w 44"/>
                <a:gd name="T13" fmla="*/ 5 h 47"/>
                <a:gd name="T14" fmla="*/ 5 w 44"/>
                <a:gd name="T15" fmla="*/ 0 h 47"/>
                <a:gd name="T16" fmla="*/ 15 w 44"/>
                <a:gd name="T17" fmla="*/ 6 h 47"/>
                <a:gd name="T18" fmla="*/ 21 w 44"/>
                <a:gd name="T19" fmla="*/ 11 h 47"/>
                <a:gd name="T20" fmla="*/ 28 w 44"/>
                <a:gd name="T21" fmla="*/ 16 h 47"/>
                <a:gd name="T22" fmla="*/ 35 w 44"/>
                <a:gd name="T23" fmla="*/ 24 h 47"/>
                <a:gd name="T24" fmla="*/ 42 w 44"/>
                <a:gd name="T25" fmla="*/ 31 h 47"/>
                <a:gd name="T26" fmla="*/ 44 w 44"/>
                <a:gd name="T27" fmla="*/ 42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4" h="47">
                  <a:moveTo>
                    <a:pt x="44" y="42"/>
                  </a:moveTo>
                  <a:lnTo>
                    <a:pt x="38" y="47"/>
                  </a:lnTo>
                  <a:lnTo>
                    <a:pt x="35" y="35"/>
                  </a:lnTo>
                  <a:lnTo>
                    <a:pt x="31" y="27"/>
                  </a:lnTo>
                  <a:lnTo>
                    <a:pt x="23" y="20"/>
                  </a:lnTo>
                  <a:lnTo>
                    <a:pt x="13" y="11"/>
                  </a:lnTo>
                  <a:lnTo>
                    <a:pt x="0" y="5"/>
                  </a:lnTo>
                  <a:lnTo>
                    <a:pt x="5" y="0"/>
                  </a:lnTo>
                  <a:lnTo>
                    <a:pt x="15" y="6"/>
                  </a:lnTo>
                  <a:lnTo>
                    <a:pt x="21" y="11"/>
                  </a:lnTo>
                  <a:lnTo>
                    <a:pt x="28" y="16"/>
                  </a:lnTo>
                  <a:lnTo>
                    <a:pt x="35" y="24"/>
                  </a:lnTo>
                  <a:lnTo>
                    <a:pt x="42" y="31"/>
                  </a:lnTo>
                  <a:lnTo>
                    <a:pt x="44" y="42"/>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54" name="Freeform 153"/>
            <p:cNvSpPr>
              <a:spLocks/>
            </p:cNvSpPr>
            <p:nvPr/>
          </p:nvSpPr>
          <p:spPr bwMode="auto">
            <a:xfrm>
              <a:off x="8405466" y="2863394"/>
              <a:ext cx="140517" cy="170858"/>
            </a:xfrm>
            <a:custGeom>
              <a:avLst/>
              <a:gdLst>
                <a:gd name="T0" fmla="*/ 81 w 85"/>
                <a:gd name="T1" fmla="*/ 12 h 110"/>
                <a:gd name="T2" fmla="*/ 85 w 85"/>
                <a:gd name="T3" fmla="*/ 16 h 110"/>
                <a:gd name="T4" fmla="*/ 78 w 85"/>
                <a:gd name="T5" fmla="*/ 14 h 110"/>
                <a:gd name="T6" fmla="*/ 75 w 85"/>
                <a:gd name="T7" fmla="*/ 21 h 110"/>
                <a:gd name="T8" fmla="*/ 74 w 85"/>
                <a:gd name="T9" fmla="*/ 28 h 110"/>
                <a:gd name="T10" fmla="*/ 82 w 85"/>
                <a:gd name="T11" fmla="*/ 43 h 110"/>
                <a:gd name="T12" fmla="*/ 76 w 85"/>
                <a:gd name="T13" fmla="*/ 48 h 110"/>
                <a:gd name="T14" fmla="*/ 75 w 85"/>
                <a:gd name="T15" fmla="*/ 52 h 110"/>
                <a:gd name="T16" fmla="*/ 72 w 85"/>
                <a:gd name="T17" fmla="*/ 58 h 110"/>
                <a:gd name="T18" fmla="*/ 62 w 85"/>
                <a:gd name="T19" fmla="*/ 61 h 110"/>
                <a:gd name="T20" fmla="*/ 58 w 85"/>
                <a:gd name="T21" fmla="*/ 66 h 110"/>
                <a:gd name="T22" fmla="*/ 61 w 85"/>
                <a:gd name="T23" fmla="*/ 75 h 110"/>
                <a:gd name="T24" fmla="*/ 61 w 85"/>
                <a:gd name="T25" fmla="*/ 78 h 110"/>
                <a:gd name="T26" fmla="*/ 69 w 85"/>
                <a:gd name="T27" fmla="*/ 81 h 110"/>
                <a:gd name="T28" fmla="*/ 83 w 85"/>
                <a:gd name="T29" fmla="*/ 90 h 110"/>
                <a:gd name="T30" fmla="*/ 83 w 85"/>
                <a:gd name="T31" fmla="*/ 95 h 110"/>
                <a:gd name="T32" fmla="*/ 76 w 85"/>
                <a:gd name="T33" fmla="*/ 96 h 110"/>
                <a:gd name="T34" fmla="*/ 65 w 85"/>
                <a:gd name="T35" fmla="*/ 97 h 110"/>
                <a:gd name="T36" fmla="*/ 62 w 85"/>
                <a:gd name="T37" fmla="*/ 107 h 110"/>
                <a:gd name="T38" fmla="*/ 55 w 85"/>
                <a:gd name="T39" fmla="*/ 106 h 110"/>
                <a:gd name="T40" fmla="*/ 54 w 85"/>
                <a:gd name="T41" fmla="*/ 108 h 110"/>
                <a:gd name="T42" fmla="*/ 44 w 85"/>
                <a:gd name="T43" fmla="*/ 104 h 110"/>
                <a:gd name="T44" fmla="*/ 44 w 85"/>
                <a:gd name="T45" fmla="*/ 108 h 110"/>
                <a:gd name="T46" fmla="*/ 40 w 85"/>
                <a:gd name="T47" fmla="*/ 110 h 110"/>
                <a:gd name="T48" fmla="*/ 37 w 85"/>
                <a:gd name="T49" fmla="*/ 106 h 110"/>
                <a:gd name="T50" fmla="*/ 32 w 85"/>
                <a:gd name="T51" fmla="*/ 104 h 110"/>
                <a:gd name="T52" fmla="*/ 26 w 85"/>
                <a:gd name="T53" fmla="*/ 100 h 110"/>
                <a:gd name="T54" fmla="*/ 26 w 85"/>
                <a:gd name="T55" fmla="*/ 91 h 110"/>
                <a:gd name="T56" fmla="*/ 29 w 85"/>
                <a:gd name="T57" fmla="*/ 89 h 110"/>
                <a:gd name="T58" fmla="*/ 26 w 85"/>
                <a:gd name="T59" fmla="*/ 85 h 110"/>
                <a:gd name="T60" fmla="*/ 25 w 85"/>
                <a:gd name="T61" fmla="*/ 74 h 110"/>
                <a:gd name="T62" fmla="*/ 22 w 85"/>
                <a:gd name="T63" fmla="*/ 71 h 110"/>
                <a:gd name="T64" fmla="*/ 11 w 85"/>
                <a:gd name="T65" fmla="*/ 68 h 110"/>
                <a:gd name="T66" fmla="*/ 0 w 85"/>
                <a:gd name="T67" fmla="*/ 63 h 110"/>
                <a:gd name="T68" fmla="*/ 8 w 85"/>
                <a:gd name="T69" fmla="*/ 50 h 110"/>
                <a:gd name="T70" fmla="*/ 20 w 85"/>
                <a:gd name="T71" fmla="*/ 39 h 110"/>
                <a:gd name="T72" fmla="*/ 24 w 85"/>
                <a:gd name="T73" fmla="*/ 24 h 110"/>
                <a:gd name="T74" fmla="*/ 36 w 85"/>
                <a:gd name="T75" fmla="*/ 31 h 110"/>
                <a:gd name="T76" fmla="*/ 51 w 85"/>
                <a:gd name="T77" fmla="*/ 31 h 110"/>
                <a:gd name="T78" fmla="*/ 42 w 85"/>
                <a:gd name="T79" fmla="*/ 20 h 110"/>
                <a:gd name="T80" fmla="*/ 63 w 85"/>
                <a:gd name="T81" fmla="*/ 11 h 110"/>
                <a:gd name="T82" fmla="*/ 63 w 85"/>
                <a:gd name="T83" fmla="*/ 0 h 110"/>
                <a:gd name="T84" fmla="*/ 81 w 85"/>
                <a:gd name="T85" fmla="*/ 12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85" h="110">
                  <a:moveTo>
                    <a:pt x="81" y="12"/>
                  </a:moveTo>
                  <a:lnTo>
                    <a:pt x="85" y="16"/>
                  </a:lnTo>
                  <a:lnTo>
                    <a:pt x="78" y="14"/>
                  </a:lnTo>
                  <a:lnTo>
                    <a:pt x="75" y="21"/>
                  </a:lnTo>
                  <a:lnTo>
                    <a:pt x="74" y="28"/>
                  </a:lnTo>
                  <a:lnTo>
                    <a:pt x="82" y="43"/>
                  </a:lnTo>
                  <a:lnTo>
                    <a:pt x="76" y="48"/>
                  </a:lnTo>
                  <a:lnTo>
                    <a:pt x="75" y="52"/>
                  </a:lnTo>
                  <a:lnTo>
                    <a:pt x="72" y="58"/>
                  </a:lnTo>
                  <a:lnTo>
                    <a:pt x="62" y="61"/>
                  </a:lnTo>
                  <a:lnTo>
                    <a:pt x="58" y="66"/>
                  </a:lnTo>
                  <a:lnTo>
                    <a:pt x="61" y="75"/>
                  </a:lnTo>
                  <a:lnTo>
                    <a:pt x="61" y="78"/>
                  </a:lnTo>
                  <a:lnTo>
                    <a:pt x="69" y="81"/>
                  </a:lnTo>
                  <a:lnTo>
                    <a:pt x="83" y="90"/>
                  </a:lnTo>
                  <a:lnTo>
                    <a:pt x="83" y="95"/>
                  </a:lnTo>
                  <a:lnTo>
                    <a:pt x="76" y="96"/>
                  </a:lnTo>
                  <a:lnTo>
                    <a:pt x="65" y="97"/>
                  </a:lnTo>
                  <a:lnTo>
                    <a:pt x="62" y="107"/>
                  </a:lnTo>
                  <a:lnTo>
                    <a:pt x="55" y="106"/>
                  </a:lnTo>
                  <a:lnTo>
                    <a:pt x="54" y="108"/>
                  </a:lnTo>
                  <a:lnTo>
                    <a:pt x="44" y="104"/>
                  </a:lnTo>
                  <a:lnTo>
                    <a:pt x="44" y="108"/>
                  </a:lnTo>
                  <a:lnTo>
                    <a:pt x="40" y="110"/>
                  </a:lnTo>
                  <a:lnTo>
                    <a:pt x="37" y="106"/>
                  </a:lnTo>
                  <a:lnTo>
                    <a:pt x="32" y="104"/>
                  </a:lnTo>
                  <a:lnTo>
                    <a:pt x="26" y="100"/>
                  </a:lnTo>
                  <a:lnTo>
                    <a:pt x="26" y="91"/>
                  </a:lnTo>
                  <a:lnTo>
                    <a:pt x="29" y="89"/>
                  </a:lnTo>
                  <a:lnTo>
                    <a:pt x="26" y="85"/>
                  </a:lnTo>
                  <a:lnTo>
                    <a:pt x="25" y="74"/>
                  </a:lnTo>
                  <a:lnTo>
                    <a:pt x="22" y="71"/>
                  </a:lnTo>
                  <a:lnTo>
                    <a:pt x="11" y="68"/>
                  </a:lnTo>
                  <a:lnTo>
                    <a:pt x="0" y="63"/>
                  </a:lnTo>
                  <a:lnTo>
                    <a:pt x="8" y="50"/>
                  </a:lnTo>
                  <a:lnTo>
                    <a:pt x="20" y="39"/>
                  </a:lnTo>
                  <a:lnTo>
                    <a:pt x="24" y="24"/>
                  </a:lnTo>
                  <a:lnTo>
                    <a:pt x="36" y="31"/>
                  </a:lnTo>
                  <a:lnTo>
                    <a:pt x="51" y="31"/>
                  </a:lnTo>
                  <a:lnTo>
                    <a:pt x="42" y="20"/>
                  </a:lnTo>
                  <a:lnTo>
                    <a:pt x="63" y="11"/>
                  </a:lnTo>
                  <a:lnTo>
                    <a:pt x="63" y="0"/>
                  </a:lnTo>
                  <a:lnTo>
                    <a:pt x="81" y="12"/>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60" name="Freeform 159"/>
            <p:cNvSpPr>
              <a:spLocks/>
            </p:cNvSpPr>
            <p:nvPr/>
          </p:nvSpPr>
          <p:spPr bwMode="auto">
            <a:xfrm>
              <a:off x="8564167" y="2504592"/>
              <a:ext cx="247972" cy="264053"/>
            </a:xfrm>
            <a:custGeom>
              <a:avLst/>
              <a:gdLst>
                <a:gd name="T0" fmla="*/ 81 w 150"/>
                <a:gd name="T1" fmla="*/ 73 h 170"/>
                <a:gd name="T2" fmla="*/ 126 w 150"/>
                <a:gd name="T3" fmla="*/ 109 h 170"/>
                <a:gd name="T4" fmla="*/ 97 w 150"/>
                <a:gd name="T5" fmla="*/ 102 h 170"/>
                <a:gd name="T6" fmla="*/ 109 w 150"/>
                <a:gd name="T7" fmla="*/ 131 h 170"/>
                <a:gd name="T8" fmla="*/ 140 w 150"/>
                <a:gd name="T9" fmla="*/ 152 h 170"/>
                <a:gd name="T10" fmla="*/ 150 w 150"/>
                <a:gd name="T11" fmla="*/ 166 h 170"/>
                <a:gd name="T12" fmla="*/ 129 w 150"/>
                <a:gd name="T13" fmla="*/ 154 h 170"/>
                <a:gd name="T14" fmla="*/ 129 w 150"/>
                <a:gd name="T15" fmla="*/ 170 h 170"/>
                <a:gd name="T16" fmla="*/ 114 w 150"/>
                <a:gd name="T17" fmla="*/ 153 h 170"/>
                <a:gd name="T18" fmla="*/ 101 w 150"/>
                <a:gd name="T19" fmla="*/ 133 h 170"/>
                <a:gd name="T20" fmla="*/ 83 w 150"/>
                <a:gd name="T21" fmla="*/ 111 h 170"/>
                <a:gd name="T22" fmla="*/ 76 w 150"/>
                <a:gd name="T23" fmla="*/ 96 h 170"/>
                <a:gd name="T24" fmla="*/ 55 w 150"/>
                <a:gd name="T25" fmla="*/ 69 h 170"/>
                <a:gd name="T26" fmla="*/ 29 w 150"/>
                <a:gd name="T27" fmla="*/ 49 h 170"/>
                <a:gd name="T28" fmla="*/ 8 w 150"/>
                <a:gd name="T29" fmla="*/ 22 h 170"/>
                <a:gd name="T30" fmla="*/ 14 w 150"/>
                <a:gd name="T31" fmla="*/ 12 h 170"/>
                <a:gd name="T32" fmla="*/ 0 w 150"/>
                <a:gd name="T33" fmla="*/ 3 h 170"/>
                <a:gd name="T34" fmla="*/ 4 w 150"/>
                <a:gd name="T35" fmla="*/ 0 h 170"/>
                <a:gd name="T36" fmla="*/ 20 w 150"/>
                <a:gd name="T37" fmla="*/ 14 h 170"/>
                <a:gd name="T38" fmla="*/ 42 w 150"/>
                <a:gd name="T39" fmla="*/ 33 h 170"/>
                <a:gd name="T40" fmla="*/ 58 w 150"/>
                <a:gd name="T41" fmla="*/ 53 h 170"/>
                <a:gd name="T42" fmla="*/ 81 w 150"/>
                <a:gd name="T43" fmla="*/ 73 h 1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50" h="170">
                  <a:moveTo>
                    <a:pt x="81" y="73"/>
                  </a:moveTo>
                  <a:lnTo>
                    <a:pt x="126" y="109"/>
                  </a:lnTo>
                  <a:lnTo>
                    <a:pt x="97" y="102"/>
                  </a:lnTo>
                  <a:lnTo>
                    <a:pt x="109" y="131"/>
                  </a:lnTo>
                  <a:lnTo>
                    <a:pt x="140" y="152"/>
                  </a:lnTo>
                  <a:lnTo>
                    <a:pt x="150" y="166"/>
                  </a:lnTo>
                  <a:lnTo>
                    <a:pt x="129" y="154"/>
                  </a:lnTo>
                  <a:lnTo>
                    <a:pt x="129" y="170"/>
                  </a:lnTo>
                  <a:lnTo>
                    <a:pt x="114" y="153"/>
                  </a:lnTo>
                  <a:lnTo>
                    <a:pt x="101" y="133"/>
                  </a:lnTo>
                  <a:lnTo>
                    <a:pt x="83" y="111"/>
                  </a:lnTo>
                  <a:lnTo>
                    <a:pt x="76" y="96"/>
                  </a:lnTo>
                  <a:lnTo>
                    <a:pt x="55" y="69"/>
                  </a:lnTo>
                  <a:lnTo>
                    <a:pt x="29" y="49"/>
                  </a:lnTo>
                  <a:lnTo>
                    <a:pt x="8" y="22"/>
                  </a:lnTo>
                  <a:lnTo>
                    <a:pt x="14" y="12"/>
                  </a:lnTo>
                  <a:lnTo>
                    <a:pt x="0" y="3"/>
                  </a:lnTo>
                  <a:lnTo>
                    <a:pt x="4" y="0"/>
                  </a:lnTo>
                  <a:lnTo>
                    <a:pt x="20" y="14"/>
                  </a:lnTo>
                  <a:lnTo>
                    <a:pt x="42" y="33"/>
                  </a:lnTo>
                  <a:lnTo>
                    <a:pt x="58" y="53"/>
                  </a:lnTo>
                  <a:lnTo>
                    <a:pt x="81" y="73"/>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75" name="Freeform 174"/>
            <p:cNvSpPr>
              <a:spLocks/>
            </p:cNvSpPr>
            <p:nvPr/>
          </p:nvSpPr>
          <p:spPr bwMode="auto">
            <a:xfrm>
              <a:off x="9805678" y="4578194"/>
              <a:ext cx="29757" cy="18638"/>
            </a:xfrm>
            <a:custGeom>
              <a:avLst/>
              <a:gdLst>
                <a:gd name="T0" fmla="*/ 14 w 18"/>
                <a:gd name="T1" fmla="*/ 5 h 12"/>
                <a:gd name="T2" fmla="*/ 18 w 18"/>
                <a:gd name="T3" fmla="*/ 12 h 12"/>
                <a:gd name="T4" fmla="*/ 6 w 18"/>
                <a:gd name="T5" fmla="*/ 12 h 12"/>
                <a:gd name="T6" fmla="*/ 0 w 18"/>
                <a:gd name="T7" fmla="*/ 0 h 12"/>
                <a:gd name="T8" fmla="*/ 11 w 18"/>
                <a:gd name="T9" fmla="*/ 4 h 12"/>
                <a:gd name="T10" fmla="*/ 14 w 18"/>
                <a:gd name="T11" fmla="*/ 5 h 12"/>
              </a:gdLst>
              <a:ahLst/>
              <a:cxnLst>
                <a:cxn ang="0">
                  <a:pos x="T0" y="T1"/>
                </a:cxn>
                <a:cxn ang="0">
                  <a:pos x="T2" y="T3"/>
                </a:cxn>
                <a:cxn ang="0">
                  <a:pos x="T4" y="T5"/>
                </a:cxn>
                <a:cxn ang="0">
                  <a:pos x="T6" y="T7"/>
                </a:cxn>
                <a:cxn ang="0">
                  <a:pos x="T8" y="T9"/>
                </a:cxn>
                <a:cxn ang="0">
                  <a:pos x="T10" y="T11"/>
                </a:cxn>
              </a:cxnLst>
              <a:rect l="0" t="0" r="r" b="b"/>
              <a:pathLst>
                <a:path w="18" h="12">
                  <a:moveTo>
                    <a:pt x="14" y="5"/>
                  </a:moveTo>
                  <a:lnTo>
                    <a:pt x="18" y="12"/>
                  </a:lnTo>
                  <a:lnTo>
                    <a:pt x="6" y="12"/>
                  </a:lnTo>
                  <a:lnTo>
                    <a:pt x="0" y="0"/>
                  </a:lnTo>
                  <a:lnTo>
                    <a:pt x="11" y="4"/>
                  </a:lnTo>
                  <a:lnTo>
                    <a:pt x="14" y="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76" name="Freeform 175"/>
            <p:cNvSpPr>
              <a:spLocks/>
            </p:cNvSpPr>
            <p:nvPr/>
          </p:nvSpPr>
          <p:spPr bwMode="auto">
            <a:xfrm>
              <a:off x="9757737" y="4547128"/>
              <a:ext cx="36369" cy="20193"/>
            </a:xfrm>
            <a:custGeom>
              <a:avLst/>
              <a:gdLst>
                <a:gd name="T0" fmla="*/ 22 w 22"/>
                <a:gd name="T1" fmla="*/ 12 h 13"/>
                <a:gd name="T2" fmla="*/ 15 w 22"/>
                <a:gd name="T3" fmla="*/ 13 h 13"/>
                <a:gd name="T4" fmla="*/ 4 w 22"/>
                <a:gd name="T5" fmla="*/ 11 h 13"/>
                <a:gd name="T6" fmla="*/ 0 w 22"/>
                <a:gd name="T7" fmla="*/ 8 h 13"/>
                <a:gd name="T8" fmla="*/ 2 w 22"/>
                <a:gd name="T9" fmla="*/ 0 h 13"/>
                <a:gd name="T10" fmla="*/ 14 w 22"/>
                <a:gd name="T11" fmla="*/ 3 h 13"/>
                <a:gd name="T12" fmla="*/ 19 w 22"/>
                <a:gd name="T13" fmla="*/ 7 h 13"/>
                <a:gd name="T14" fmla="*/ 22 w 22"/>
                <a:gd name="T15" fmla="*/ 12 h 1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2" h="13">
                  <a:moveTo>
                    <a:pt x="22" y="12"/>
                  </a:moveTo>
                  <a:lnTo>
                    <a:pt x="15" y="13"/>
                  </a:lnTo>
                  <a:lnTo>
                    <a:pt x="4" y="11"/>
                  </a:lnTo>
                  <a:lnTo>
                    <a:pt x="0" y="8"/>
                  </a:lnTo>
                  <a:lnTo>
                    <a:pt x="2" y="0"/>
                  </a:lnTo>
                  <a:lnTo>
                    <a:pt x="14" y="3"/>
                  </a:lnTo>
                  <a:lnTo>
                    <a:pt x="19" y="7"/>
                  </a:lnTo>
                  <a:lnTo>
                    <a:pt x="22" y="12"/>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77" name="Freeform 176"/>
            <p:cNvSpPr>
              <a:spLocks/>
            </p:cNvSpPr>
            <p:nvPr/>
          </p:nvSpPr>
          <p:spPr bwMode="auto">
            <a:xfrm>
              <a:off x="9790801" y="4516063"/>
              <a:ext cx="28103" cy="48152"/>
            </a:xfrm>
            <a:custGeom>
              <a:avLst/>
              <a:gdLst>
                <a:gd name="T0" fmla="*/ 17 w 17"/>
                <a:gd name="T1" fmla="*/ 27 h 31"/>
                <a:gd name="T2" fmla="*/ 14 w 17"/>
                <a:gd name="T3" fmla="*/ 31 h 31"/>
                <a:gd name="T4" fmla="*/ 3 w 17"/>
                <a:gd name="T5" fmla="*/ 13 h 31"/>
                <a:gd name="T6" fmla="*/ 0 w 17"/>
                <a:gd name="T7" fmla="*/ 0 h 31"/>
                <a:gd name="T8" fmla="*/ 6 w 17"/>
                <a:gd name="T9" fmla="*/ 0 h 31"/>
                <a:gd name="T10" fmla="*/ 11 w 17"/>
                <a:gd name="T11" fmla="*/ 17 h 31"/>
                <a:gd name="T12" fmla="*/ 17 w 17"/>
                <a:gd name="T13" fmla="*/ 27 h 31"/>
              </a:gdLst>
              <a:ahLst/>
              <a:cxnLst>
                <a:cxn ang="0">
                  <a:pos x="T0" y="T1"/>
                </a:cxn>
                <a:cxn ang="0">
                  <a:pos x="T2" y="T3"/>
                </a:cxn>
                <a:cxn ang="0">
                  <a:pos x="T4" y="T5"/>
                </a:cxn>
                <a:cxn ang="0">
                  <a:pos x="T6" y="T7"/>
                </a:cxn>
                <a:cxn ang="0">
                  <a:pos x="T8" y="T9"/>
                </a:cxn>
                <a:cxn ang="0">
                  <a:pos x="T10" y="T11"/>
                </a:cxn>
                <a:cxn ang="0">
                  <a:pos x="T12" y="T13"/>
                </a:cxn>
              </a:cxnLst>
              <a:rect l="0" t="0" r="r" b="b"/>
              <a:pathLst>
                <a:path w="17" h="31">
                  <a:moveTo>
                    <a:pt x="17" y="27"/>
                  </a:moveTo>
                  <a:lnTo>
                    <a:pt x="14" y="31"/>
                  </a:lnTo>
                  <a:lnTo>
                    <a:pt x="3" y="13"/>
                  </a:lnTo>
                  <a:lnTo>
                    <a:pt x="0" y="0"/>
                  </a:lnTo>
                  <a:lnTo>
                    <a:pt x="6" y="0"/>
                  </a:lnTo>
                  <a:lnTo>
                    <a:pt x="11" y="17"/>
                  </a:lnTo>
                  <a:lnTo>
                    <a:pt x="17" y="27"/>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78" name="Freeform 177"/>
            <p:cNvSpPr>
              <a:spLocks/>
            </p:cNvSpPr>
            <p:nvPr/>
          </p:nvSpPr>
          <p:spPr bwMode="auto">
            <a:xfrm>
              <a:off x="9723021" y="4484998"/>
              <a:ext cx="47942" cy="38832"/>
            </a:xfrm>
            <a:custGeom>
              <a:avLst/>
              <a:gdLst>
                <a:gd name="T0" fmla="*/ 28 w 29"/>
                <a:gd name="T1" fmla="*/ 21 h 25"/>
                <a:gd name="T2" fmla="*/ 29 w 29"/>
                <a:gd name="T3" fmla="*/ 25 h 25"/>
                <a:gd name="T4" fmla="*/ 15 w 29"/>
                <a:gd name="T5" fmla="*/ 16 h 25"/>
                <a:gd name="T6" fmla="*/ 6 w 29"/>
                <a:gd name="T7" fmla="*/ 9 h 25"/>
                <a:gd name="T8" fmla="*/ 0 w 29"/>
                <a:gd name="T9" fmla="*/ 2 h 25"/>
                <a:gd name="T10" fmla="*/ 3 w 29"/>
                <a:gd name="T11" fmla="*/ 0 h 25"/>
                <a:gd name="T12" fmla="*/ 11 w 29"/>
                <a:gd name="T13" fmla="*/ 4 h 25"/>
                <a:gd name="T14" fmla="*/ 25 w 29"/>
                <a:gd name="T15" fmla="*/ 14 h 25"/>
                <a:gd name="T16" fmla="*/ 28 w 29"/>
                <a:gd name="T17" fmla="*/ 21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25">
                  <a:moveTo>
                    <a:pt x="28" y="21"/>
                  </a:moveTo>
                  <a:lnTo>
                    <a:pt x="29" y="25"/>
                  </a:lnTo>
                  <a:lnTo>
                    <a:pt x="15" y="16"/>
                  </a:lnTo>
                  <a:lnTo>
                    <a:pt x="6" y="9"/>
                  </a:lnTo>
                  <a:lnTo>
                    <a:pt x="0" y="2"/>
                  </a:lnTo>
                  <a:lnTo>
                    <a:pt x="3" y="0"/>
                  </a:lnTo>
                  <a:lnTo>
                    <a:pt x="11" y="4"/>
                  </a:lnTo>
                  <a:lnTo>
                    <a:pt x="25" y="14"/>
                  </a:lnTo>
                  <a:lnTo>
                    <a:pt x="28" y="21"/>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79" name="Freeform 178"/>
            <p:cNvSpPr>
              <a:spLocks/>
            </p:cNvSpPr>
            <p:nvPr/>
          </p:nvSpPr>
          <p:spPr bwMode="auto">
            <a:xfrm>
              <a:off x="9671773" y="4460146"/>
              <a:ext cx="29757" cy="26405"/>
            </a:xfrm>
            <a:custGeom>
              <a:avLst/>
              <a:gdLst>
                <a:gd name="T0" fmla="*/ 18 w 18"/>
                <a:gd name="T1" fmla="*/ 16 h 17"/>
                <a:gd name="T2" fmla="*/ 15 w 18"/>
                <a:gd name="T3" fmla="*/ 17 h 17"/>
                <a:gd name="T4" fmla="*/ 7 w 18"/>
                <a:gd name="T5" fmla="*/ 13 h 17"/>
                <a:gd name="T6" fmla="*/ 0 w 18"/>
                <a:gd name="T7" fmla="*/ 4 h 17"/>
                <a:gd name="T8" fmla="*/ 2 w 18"/>
                <a:gd name="T9" fmla="*/ 0 h 17"/>
                <a:gd name="T10" fmla="*/ 12 w 18"/>
                <a:gd name="T11" fmla="*/ 9 h 17"/>
                <a:gd name="T12" fmla="*/ 18 w 18"/>
                <a:gd name="T13" fmla="*/ 16 h 17"/>
              </a:gdLst>
              <a:ahLst/>
              <a:cxnLst>
                <a:cxn ang="0">
                  <a:pos x="T0" y="T1"/>
                </a:cxn>
                <a:cxn ang="0">
                  <a:pos x="T2" y="T3"/>
                </a:cxn>
                <a:cxn ang="0">
                  <a:pos x="T4" y="T5"/>
                </a:cxn>
                <a:cxn ang="0">
                  <a:pos x="T6" y="T7"/>
                </a:cxn>
                <a:cxn ang="0">
                  <a:pos x="T8" y="T9"/>
                </a:cxn>
                <a:cxn ang="0">
                  <a:pos x="T10" y="T11"/>
                </a:cxn>
                <a:cxn ang="0">
                  <a:pos x="T12" y="T13"/>
                </a:cxn>
              </a:cxnLst>
              <a:rect l="0" t="0" r="r" b="b"/>
              <a:pathLst>
                <a:path w="18" h="17">
                  <a:moveTo>
                    <a:pt x="18" y="16"/>
                  </a:moveTo>
                  <a:lnTo>
                    <a:pt x="15" y="17"/>
                  </a:lnTo>
                  <a:lnTo>
                    <a:pt x="7" y="13"/>
                  </a:lnTo>
                  <a:lnTo>
                    <a:pt x="0" y="4"/>
                  </a:lnTo>
                  <a:lnTo>
                    <a:pt x="2" y="0"/>
                  </a:lnTo>
                  <a:lnTo>
                    <a:pt x="12" y="9"/>
                  </a:lnTo>
                  <a:lnTo>
                    <a:pt x="18" y="16"/>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93" name="Freeform 192"/>
            <p:cNvSpPr>
              <a:spLocks/>
            </p:cNvSpPr>
            <p:nvPr/>
          </p:nvSpPr>
          <p:spPr bwMode="auto">
            <a:xfrm>
              <a:off x="7841742" y="3588768"/>
              <a:ext cx="262850" cy="475297"/>
            </a:xfrm>
            <a:custGeom>
              <a:avLst/>
              <a:gdLst>
                <a:gd name="T0" fmla="*/ 93 w 159"/>
                <a:gd name="T1" fmla="*/ 162 h 306"/>
                <a:gd name="T2" fmla="*/ 78 w 159"/>
                <a:gd name="T3" fmla="*/ 146 h 306"/>
                <a:gd name="T4" fmla="*/ 63 w 159"/>
                <a:gd name="T5" fmla="*/ 169 h 306"/>
                <a:gd name="T6" fmla="*/ 52 w 159"/>
                <a:gd name="T7" fmla="*/ 217 h 306"/>
                <a:gd name="T8" fmla="*/ 66 w 159"/>
                <a:gd name="T9" fmla="*/ 233 h 306"/>
                <a:gd name="T10" fmla="*/ 79 w 159"/>
                <a:gd name="T11" fmla="*/ 270 h 306"/>
                <a:gd name="T12" fmla="*/ 101 w 159"/>
                <a:gd name="T13" fmla="*/ 284 h 306"/>
                <a:gd name="T14" fmla="*/ 106 w 159"/>
                <a:gd name="T15" fmla="*/ 304 h 306"/>
                <a:gd name="T16" fmla="*/ 91 w 159"/>
                <a:gd name="T17" fmla="*/ 295 h 306"/>
                <a:gd name="T18" fmla="*/ 73 w 159"/>
                <a:gd name="T19" fmla="*/ 290 h 306"/>
                <a:gd name="T20" fmla="*/ 62 w 159"/>
                <a:gd name="T21" fmla="*/ 272 h 306"/>
                <a:gd name="T22" fmla="*/ 42 w 159"/>
                <a:gd name="T23" fmla="*/ 250 h 306"/>
                <a:gd name="T24" fmla="*/ 36 w 159"/>
                <a:gd name="T25" fmla="*/ 251 h 306"/>
                <a:gd name="T26" fmla="*/ 41 w 159"/>
                <a:gd name="T27" fmla="*/ 218 h 306"/>
                <a:gd name="T28" fmla="*/ 56 w 159"/>
                <a:gd name="T29" fmla="*/ 177 h 306"/>
                <a:gd name="T30" fmla="*/ 46 w 159"/>
                <a:gd name="T31" fmla="*/ 149 h 306"/>
                <a:gd name="T32" fmla="*/ 29 w 159"/>
                <a:gd name="T33" fmla="*/ 121 h 306"/>
                <a:gd name="T34" fmla="*/ 30 w 159"/>
                <a:gd name="T35" fmla="*/ 106 h 306"/>
                <a:gd name="T36" fmla="*/ 25 w 159"/>
                <a:gd name="T37" fmla="*/ 75 h 306"/>
                <a:gd name="T38" fmla="*/ 0 w 159"/>
                <a:gd name="T39" fmla="*/ 41 h 306"/>
                <a:gd name="T40" fmla="*/ 12 w 159"/>
                <a:gd name="T41" fmla="*/ 15 h 306"/>
                <a:gd name="T42" fmla="*/ 34 w 159"/>
                <a:gd name="T43" fmla="*/ 5 h 306"/>
                <a:gd name="T44" fmla="*/ 52 w 159"/>
                <a:gd name="T45" fmla="*/ 7 h 306"/>
                <a:gd name="T46" fmla="*/ 67 w 159"/>
                <a:gd name="T47" fmla="*/ 20 h 306"/>
                <a:gd name="T48" fmla="*/ 69 w 159"/>
                <a:gd name="T49" fmla="*/ 61 h 306"/>
                <a:gd name="T50" fmla="*/ 93 w 159"/>
                <a:gd name="T51" fmla="*/ 52 h 306"/>
                <a:gd name="T52" fmla="*/ 106 w 159"/>
                <a:gd name="T53" fmla="*/ 44 h 306"/>
                <a:gd name="T54" fmla="*/ 136 w 159"/>
                <a:gd name="T55" fmla="*/ 62 h 306"/>
                <a:gd name="T56" fmla="*/ 157 w 159"/>
                <a:gd name="T57" fmla="*/ 101 h 306"/>
                <a:gd name="T58" fmla="*/ 154 w 159"/>
                <a:gd name="T59" fmla="*/ 128 h 306"/>
                <a:gd name="T60" fmla="*/ 113 w 159"/>
                <a:gd name="T61" fmla="*/ 129 h 306"/>
                <a:gd name="T62" fmla="*/ 110 w 159"/>
                <a:gd name="T63" fmla="*/ 171 h 3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59" h="306">
                  <a:moveTo>
                    <a:pt x="110" y="171"/>
                  </a:moveTo>
                  <a:lnTo>
                    <a:pt x="93" y="162"/>
                  </a:lnTo>
                  <a:lnTo>
                    <a:pt x="78" y="162"/>
                  </a:lnTo>
                  <a:lnTo>
                    <a:pt x="78" y="146"/>
                  </a:lnTo>
                  <a:lnTo>
                    <a:pt x="62" y="146"/>
                  </a:lnTo>
                  <a:lnTo>
                    <a:pt x="63" y="169"/>
                  </a:lnTo>
                  <a:lnTo>
                    <a:pt x="56" y="199"/>
                  </a:lnTo>
                  <a:lnTo>
                    <a:pt x="52" y="217"/>
                  </a:lnTo>
                  <a:lnTo>
                    <a:pt x="54" y="233"/>
                  </a:lnTo>
                  <a:lnTo>
                    <a:pt x="66" y="233"/>
                  </a:lnTo>
                  <a:lnTo>
                    <a:pt x="75" y="252"/>
                  </a:lnTo>
                  <a:lnTo>
                    <a:pt x="79" y="270"/>
                  </a:lnTo>
                  <a:lnTo>
                    <a:pt x="90" y="282"/>
                  </a:lnTo>
                  <a:lnTo>
                    <a:pt x="101" y="284"/>
                  </a:lnTo>
                  <a:lnTo>
                    <a:pt x="111" y="295"/>
                  </a:lnTo>
                  <a:lnTo>
                    <a:pt x="106" y="304"/>
                  </a:lnTo>
                  <a:lnTo>
                    <a:pt x="93" y="306"/>
                  </a:lnTo>
                  <a:lnTo>
                    <a:pt x="91" y="295"/>
                  </a:lnTo>
                  <a:lnTo>
                    <a:pt x="76" y="286"/>
                  </a:lnTo>
                  <a:lnTo>
                    <a:pt x="73" y="290"/>
                  </a:lnTo>
                  <a:lnTo>
                    <a:pt x="66" y="282"/>
                  </a:lnTo>
                  <a:lnTo>
                    <a:pt x="62" y="272"/>
                  </a:lnTo>
                  <a:lnTo>
                    <a:pt x="51" y="260"/>
                  </a:lnTo>
                  <a:lnTo>
                    <a:pt x="42" y="250"/>
                  </a:lnTo>
                  <a:lnTo>
                    <a:pt x="40" y="263"/>
                  </a:lnTo>
                  <a:lnTo>
                    <a:pt x="36" y="251"/>
                  </a:lnTo>
                  <a:lnTo>
                    <a:pt x="37" y="238"/>
                  </a:lnTo>
                  <a:lnTo>
                    <a:pt x="41" y="218"/>
                  </a:lnTo>
                  <a:lnTo>
                    <a:pt x="48" y="197"/>
                  </a:lnTo>
                  <a:lnTo>
                    <a:pt x="56" y="177"/>
                  </a:lnTo>
                  <a:lnTo>
                    <a:pt x="47" y="158"/>
                  </a:lnTo>
                  <a:lnTo>
                    <a:pt x="46" y="149"/>
                  </a:lnTo>
                  <a:lnTo>
                    <a:pt x="43" y="137"/>
                  </a:lnTo>
                  <a:lnTo>
                    <a:pt x="29" y="121"/>
                  </a:lnTo>
                  <a:lnTo>
                    <a:pt x="24" y="110"/>
                  </a:lnTo>
                  <a:lnTo>
                    <a:pt x="30" y="106"/>
                  </a:lnTo>
                  <a:lnTo>
                    <a:pt x="34" y="88"/>
                  </a:lnTo>
                  <a:lnTo>
                    <a:pt x="25" y="75"/>
                  </a:lnTo>
                  <a:lnTo>
                    <a:pt x="11" y="60"/>
                  </a:lnTo>
                  <a:lnTo>
                    <a:pt x="0" y="41"/>
                  </a:lnTo>
                  <a:lnTo>
                    <a:pt x="7" y="37"/>
                  </a:lnTo>
                  <a:lnTo>
                    <a:pt x="12" y="15"/>
                  </a:lnTo>
                  <a:lnTo>
                    <a:pt x="25" y="14"/>
                  </a:lnTo>
                  <a:lnTo>
                    <a:pt x="34" y="5"/>
                  </a:lnTo>
                  <a:lnTo>
                    <a:pt x="43" y="0"/>
                  </a:lnTo>
                  <a:lnTo>
                    <a:pt x="52" y="7"/>
                  </a:lnTo>
                  <a:lnTo>
                    <a:pt x="55" y="19"/>
                  </a:lnTo>
                  <a:lnTo>
                    <a:pt x="67" y="20"/>
                  </a:lnTo>
                  <a:lnTo>
                    <a:pt x="66" y="42"/>
                  </a:lnTo>
                  <a:lnTo>
                    <a:pt x="69" y="61"/>
                  </a:lnTo>
                  <a:lnTo>
                    <a:pt x="87" y="48"/>
                  </a:lnTo>
                  <a:lnTo>
                    <a:pt x="93" y="52"/>
                  </a:lnTo>
                  <a:lnTo>
                    <a:pt x="103" y="51"/>
                  </a:lnTo>
                  <a:lnTo>
                    <a:pt x="106" y="44"/>
                  </a:lnTo>
                  <a:lnTo>
                    <a:pt x="120" y="45"/>
                  </a:lnTo>
                  <a:lnTo>
                    <a:pt x="136" y="62"/>
                  </a:lnTo>
                  <a:lnTo>
                    <a:pt x="140" y="83"/>
                  </a:lnTo>
                  <a:lnTo>
                    <a:pt x="157" y="101"/>
                  </a:lnTo>
                  <a:lnTo>
                    <a:pt x="159" y="119"/>
                  </a:lnTo>
                  <a:lnTo>
                    <a:pt x="154" y="128"/>
                  </a:lnTo>
                  <a:lnTo>
                    <a:pt x="136" y="125"/>
                  </a:lnTo>
                  <a:lnTo>
                    <a:pt x="113" y="129"/>
                  </a:lnTo>
                  <a:lnTo>
                    <a:pt x="103" y="146"/>
                  </a:lnTo>
                  <a:lnTo>
                    <a:pt x="110" y="171"/>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94" name="Freeform 193"/>
            <p:cNvSpPr>
              <a:spLocks/>
            </p:cNvSpPr>
            <p:nvPr/>
          </p:nvSpPr>
          <p:spPr bwMode="auto">
            <a:xfrm>
              <a:off x="6823406" y="2927078"/>
              <a:ext cx="228134" cy="136687"/>
            </a:xfrm>
            <a:custGeom>
              <a:avLst/>
              <a:gdLst>
                <a:gd name="T0" fmla="*/ 54 w 138"/>
                <a:gd name="T1" fmla="*/ 15 h 88"/>
                <a:gd name="T2" fmla="*/ 50 w 138"/>
                <a:gd name="T3" fmla="*/ 22 h 88"/>
                <a:gd name="T4" fmla="*/ 30 w 138"/>
                <a:gd name="T5" fmla="*/ 18 h 88"/>
                <a:gd name="T6" fmla="*/ 32 w 138"/>
                <a:gd name="T7" fmla="*/ 30 h 88"/>
                <a:gd name="T8" fmla="*/ 50 w 138"/>
                <a:gd name="T9" fmla="*/ 29 h 88"/>
                <a:gd name="T10" fmla="*/ 73 w 138"/>
                <a:gd name="T11" fmla="*/ 35 h 88"/>
                <a:gd name="T12" fmla="*/ 104 w 138"/>
                <a:gd name="T13" fmla="*/ 32 h 88"/>
                <a:gd name="T14" fmla="*/ 113 w 138"/>
                <a:gd name="T15" fmla="*/ 51 h 88"/>
                <a:gd name="T16" fmla="*/ 119 w 138"/>
                <a:gd name="T17" fmla="*/ 49 h 88"/>
                <a:gd name="T18" fmla="*/ 130 w 138"/>
                <a:gd name="T19" fmla="*/ 54 h 88"/>
                <a:gd name="T20" fmla="*/ 132 w 138"/>
                <a:gd name="T21" fmla="*/ 62 h 88"/>
                <a:gd name="T22" fmla="*/ 138 w 138"/>
                <a:gd name="T23" fmla="*/ 74 h 88"/>
                <a:gd name="T24" fmla="*/ 120 w 138"/>
                <a:gd name="T25" fmla="*/ 74 h 88"/>
                <a:gd name="T26" fmla="*/ 108 w 138"/>
                <a:gd name="T27" fmla="*/ 72 h 88"/>
                <a:gd name="T28" fmla="*/ 99 w 138"/>
                <a:gd name="T29" fmla="*/ 81 h 88"/>
                <a:gd name="T30" fmla="*/ 92 w 138"/>
                <a:gd name="T31" fmla="*/ 83 h 88"/>
                <a:gd name="T32" fmla="*/ 88 w 138"/>
                <a:gd name="T33" fmla="*/ 88 h 88"/>
                <a:gd name="T34" fmla="*/ 79 w 138"/>
                <a:gd name="T35" fmla="*/ 81 h 88"/>
                <a:gd name="T36" fmla="*/ 76 w 138"/>
                <a:gd name="T37" fmla="*/ 64 h 88"/>
                <a:gd name="T38" fmla="*/ 71 w 138"/>
                <a:gd name="T39" fmla="*/ 63 h 88"/>
                <a:gd name="T40" fmla="*/ 71 w 138"/>
                <a:gd name="T41" fmla="*/ 56 h 88"/>
                <a:gd name="T42" fmla="*/ 60 w 138"/>
                <a:gd name="T43" fmla="*/ 51 h 88"/>
                <a:gd name="T44" fmla="*/ 55 w 138"/>
                <a:gd name="T45" fmla="*/ 59 h 88"/>
                <a:gd name="T46" fmla="*/ 55 w 138"/>
                <a:gd name="T47" fmla="*/ 67 h 88"/>
                <a:gd name="T48" fmla="*/ 53 w 138"/>
                <a:gd name="T49" fmla="*/ 70 h 88"/>
                <a:gd name="T50" fmla="*/ 43 w 138"/>
                <a:gd name="T51" fmla="*/ 70 h 88"/>
                <a:gd name="T52" fmla="*/ 40 w 138"/>
                <a:gd name="T53" fmla="*/ 79 h 88"/>
                <a:gd name="T54" fmla="*/ 33 w 138"/>
                <a:gd name="T55" fmla="*/ 75 h 88"/>
                <a:gd name="T56" fmla="*/ 22 w 138"/>
                <a:gd name="T57" fmla="*/ 82 h 88"/>
                <a:gd name="T58" fmla="*/ 16 w 138"/>
                <a:gd name="T59" fmla="*/ 79 h 88"/>
                <a:gd name="T60" fmla="*/ 21 w 138"/>
                <a:gd name="T61" fmla="*/ 58 h 88"/>
                <a:gd name="T62" fmla="*/ 13 w 138"/>
                <a:gd name="T63" fmla="*/ 43 h 88"/>
                <a:gd name="T64" fmla="*/ 0 w 138"/>
                <a:gd name="T65" fmla="*/ 38 h 88"/>
                <a:gd name="T66" fmla="*/ 2 w 138"/>
                <a:gd name="T67" fmla="*/ 29 h 88"/>
                <a:gd name="T68" fmla="*/ 16 w 138"/>
                <a:gd name="T69" fmla="*/ 30 h 88"/>
                <a:gd name="T70" fmla="*/ 21 w 138"/>
                <a:gd name="T71" fmla="*/ 19 h 88"/>
                <a:gd name="T72" fmla="*/ 23 w 138"/>
                <a:gd name="T73" fmla="*/ 5 h 88"/>
                <a:gd name="T74" fmla="*/ 44 w 138"/>
                <a:gd name="T75" fmla="*/ 0 h 88"/>
                <a:gd name="T76" fmla="*/ 43 w 138"/>
                <a:gd name="T77" fmla="*/ 10 h 88"/>
                <a:gd name="T78" fmla="*/ 47 w 138"/>
                <a:gd name="T79" fmla="*/ 16 h 88"/>
                <a:gd name="T80" fmla="*/ 54 w 138"/>
                <a:gd name="T81" fmla="*/ 15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38" h="88">
                  <a:moveTo>
                    <a:pt x="54" y="15"/>
                  </a:moveTo>
                  <a:lnTo>
                    <a:pt x="50" y="22"/>
                  </a:lnTo>
                  <a:lnTo>
                    <a:pt x="30" y="18"/>
                  </a:lnTo>
                  <a:lnTo>
                    <a:pt x="32" y="30"/>
                  </a:lnTo>
                  <a:lnTo>
                    <a:pt x="50" y="29"/>
                  </a:lnTo>
                  <a:lnTo>
                    <a:pt x="73" y="35"/>
                  </a:lnTo>
                  <a:lnTo>
                    <a:pt x="104" y="32"/>
                  </a:lnTo>
                  <a:lnTo>
                    <a:pt x="113" y="51"/>
                  </a:lnTo>
                  <a:lnTo>
                    <a:pt x="119" y="49"/>
                  </a:lnTo>
                  <a:lnTo>
                    <a:pt x="130" y="54"/>
                  </a:lnTo>
                  <a:lnTo>
                    <a:pt x="132" y="62"/>
                  </a:lnTo>
                  <a:lnTo>
                    <a:pt x="138" y="74"/>
                  </a:lnTo>
                  <a:lnTo>
                    <a:pt x="120" y="74"/>
                  </a:lnTo>
                  <a:lnTo>
                    <a:pt x="108" y="72"/>
                  </a:lnTo>
                  <a:lnTo>
                    <a:pt x="99" y="81"/>
                  </a:lnTo>
                  <a:lnTo>
                    <a:pt x="92" y="83"/>
                  </a:lnTo>
                  <a:lnTo>
                    <a:pt x="88" y="88"/>
                  </a:lnTo>
                  <a:lnTo>
                    <a:pt x="79" y="81"/>
                  </a:lnTo>
                  <a:lnTo>
                    <a:pt x="76" y="64"/>
                  </a:lnTo>
                  <a:lnTo>
                    <a:pt x="71" y="63"/>
                  </a:lnTo>
                  <a:lnTo>
                    <a:pt x="71" y="56"/>
                  </a:lnTo>
                  <a:lnTo>
                    <a:pt x="60" y="51"/>
                  </a:lnTo>
                  <a:lnTo>
                    <a:pt x="55" y="59"/>
                  </a:lnTo>
                  <a:lnTo>
                    <a:pt x="55" y="67"/>
                  </a:lnTo>
                  <a:lnTo>
                    <a:pt x="53" y="70"/>
                  </a:lnTo>
                  <a:lnTo>
                    <a:pt x="43" y="70"/>
                  </a:lnTo>
                  <a:lnTo>
                    <a:pt x="40" y="79"/>
                  </a:lnTo>
                  <a:lnTo>
                    <a:pt x="33" y="75"/>
                  </a:lnTo>
                  <a:lnTo>
                    <a:pt x="22" y="82"/>
                  </a:lnTo>
                  <a:lnTo>
                    <a:pt x="16" y="79"/>
                  </a:lnTo>
                  <a:lnTo>
                    <a:pt x="21" y="58"/>
                  </a:lnTo>
                  <a:lnTo>
                    <a:pt x="13" y="43"/>
                  </a:lnTo>
                  <a:lnTo>
                    <a:pt x="0" y="38"/>
                  </a:lnTo>
                  <a:lnTo>
                    <a:pt x="2" y="29"/>
                  </a:lnTo>
                  <a:lnTo>
                    <a:pt x="16" y="30"/>
                  </a:lnTo>
                  <a:lnTo>
                    <a:pt x="21" y="19"/>
                  </a:lnTo>
                  <a:lnTo>
                    <a:pt x="23" y="5"/>
                  </a:lnTo>
                  <a:lnTo>
                    <a:pt x="44" y="0"/>
                  </a:lnTo>
                  <a:lnTo>
                    <a:pt x="43" y="10"/>
                  </a:lnTo>
                  <a:lnTo>
                    <a:pt x="47" y="16"/>
                  </a:lnTo>
                  <a:lnTo>
                    <a:pt x="54" y="1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95" name="Freeform 194"/>
            <p:cNvSpPr>
              <a:spLocks/>
            </p:cNvSpPr>
            <p:nvPr/>
          </p:nvSpPr>
          <p:spPr bwMode="auto">
            <a:xfrm>
              <a:off x="6383671" y="2871160"/>
              <a:ext cx="428164" cy="239203"/>
            </a:xfrm>
            <a:custGeom>
              <a:avLst/>
              <a:gdLst>
                <a:gd name="T0" fmla="*/ 176 w 259"/>
                <a:gd name="T1" fmla="*/ 146 h 154"/>
                <a:gd name="T2" fmla="*/ 170 w 259"/>
                <a:gd name="T3" fmla="*/ 129 h 154"/>
                <a:gd name="T4" fmla="*/ 157 w 259"/>
                <a:gd name="T5" fmla="*/ 128 h 154"/>
                <a:gd name="T6" fmla="*/ 134 w 259"/>
                <a:gd name="T7" fmla="*/ 110 h 154"/>
                <a:gd name="T8" fmla="*/ 120 w 259"/>
                <a:gd name="T9" fmla="*/ 107 h 154"/>
                <a:gd name="T10" fmla="*/ 99 w 259"/>
                <a:gd name="T11" fmla="*/ 97 h 154"/>
                <a:gd name="T12" fmla="*/ 86 w 259"/>
                <a:gd name="T13" fmla="*/ 95 h 154"/>
                <a:gd name="T14" fmla="*/ 79 w 259"/>
                <a:gd name="T15" fmla="*/ 99 h 154"/>
                <a:gd name="T16" fmla="*/ 68 w 259"/>
                <a:gd name="T17" fmla="*/ 98 h 154"/>
                <a:gd name="T18" fmla="*/ 58 w 259"/>
                <a:gd name="T19" fmla="*/ 110 h 154"/>
                <a:gd name="T20" fmla="*/ 44 w 259"/>
                <a:gd name="T21" fmla="*/ 114 h 154"/>
                <a:gd name="T22" fmla="*/ 38 w 259"/>
                <a:gd name="T23" fmla="*/ 100 h 154"/>
                <a:gd name="T24" fmla="*/ 36 w 259"/>
                <a:gd name="T25" fmla="*/ 78 h 154"/>
                <a:gd name="T26" fmla="*/ 21 w 259"/>
                <a:gd name="T27" fmla="*/ 71 h 154"/>
                <a:gd name="T28" fmla="*/ 23 w 259"/>
                <a:gd name="T29" fmla="*/ 57 h 154"/>
                <a:gd name="T30" fmla="*/ 11 w 259"/>
                <a:gd name="T31" fmla="*/ 56 h 154"/>
                <a:gd name="T32" fmla="*/ 11 w 259"/>
                <a:gd name="T33" fmla="*/ 38 h 154"/>
                <a:gd name="T34" fmla="*/ 28 w 259"/>
                <a:gd name="T35" fmla="*/ 43 h 154"/>
                <a:gd name="T36" fmla="*/ 41 w 259"/>
                <a:gd name="T37" fmla="*/ 37 h 154"/>
                <a:gd name="T38" fmla="*/ 27 w 259"/>
                <a:gd name="T39" fmla="*/ 25 h 154"/>
                <a:gd name="T40" fmla="*/ 19 w 259"/>
                <a:gd name="T41" fmla="*/ 13 h 154"/>
                <a:gd name="T42" fmla="*/ 7 w 259"/>
                <a:gd name="T43" fmla="*/ 18 h 154"/>
                <a:gd name="T44" fmla="*/ 8 w 259"/>
                <a:gd name="T45" fmla="*/ 33 h 154"/>
                <a:gd name="T46" fmla="*/ 0 w 259"/>
                <a:gd name="T47" fmla="*/ 20 h 154"/>
                <a:gd name="T48" fmla="*/ 6 w 259"/>
                <a:gd name="T49" fmla="*/ 13 h 154"/>
                <a:gd name="T50" fmla="*/ 24 w 259"/>
                <a:gd name="T51" fmla="*/ 9 h 154"/>
                <a:gd name="T52" fmla="*/ 37 w 259"/>
                <a:gd name="T53" fmla="*/ 14 h 154"/>
                <a:gd name="T54" fmla="*/ 52 w 259"/>
                <a:gd name="T55" fmla="*/ 30 h 154"/>
                <a:gd name="T56" fmla="*/ 61 w 259"/>
                <a:gd name="T57" fmla="*/ 29 h 154"/>
                <a:gd name="T58" fmla="*/ 80 w 259"/>
                <a:gd name="T59" fmla="*/ 29 h 154"/>
                <a:gd name="T60" fmla="*/ 74 w 259"/>
                <a:gd name="T61" fmla="*/ 19 h 154"/>
                <a:gd name="T62" fmla="*/ 87 w 259"/>
                <a:gd name="T63" fmla="*/ 12 h 154"/>
                <a:gd name="T64" fmla="*/ 98 w 259"/>
                <a:gd name="T65" fmla="*/ 0 h 154"/>
                <a:gd name="T66" fmla="*/ 123 w 259"/>
                <a:gd name="T67" fmla="*/ 11 h 154"/>
                <a:gd name="T68" fmla="*/ 129 w 259"/>
                <a:gd name="T69" fmla="*/ 27 h 154"/>
                <a:gd name="T70" fmla="*/ 137 w 259"/>
                <a:gd name="T71" fmla="*/ 31 h 154"/>
                <a:gd name="T72" fmla="*/ 155 w 259"/>
                <a:gd name="T73" fmla="*/ 30 h 154"/>
                <a:gd name="T74" fmla="*/ 161 w 259"/>
                <a:gd name="T75" fmla="*/ 34 h 154"/>
                <a:gd name="T76" fmla="*/ 175 w 259"/>
                <a:gd name="T77" fmla="*/ 55 h 154"/>
                <a:gd name="T78" fmla="*/ 198 w 259"/>
                <a:gd name="T79" fmla="*/ 69 h 154"/>
                <a:gd name="T80" fmla="*/ 211 w 259"/>
                <a:gd name="T81" fmla="*/ 79 h 154"/>
                <a:gd name="T82" fmla="*/ 231 w 259"/>
                <a:gd name="T83" fmla="*/ 89 h 154"/>
                <a:gd name="T84" fmla="*/ 256 w 259"/>
                <a:gd name="T85" fmla="*/ 98 h 154"/>
                <a:gd name="T86" fmla="*/ 259 w 259"/>
                <a:gd name="T87" fmla="*/ 111 h 154"/>
                <a:gd name="T88" fmla="*/ 254 w 259"/>
                <a:gd name="T89" fmla="*/ 110 h 154"/>
                <a:gd name="T90" fmla="*/ 244 w 259"/>
                <a:gd name="T91" fmla="*/ 105 h 154"/>
                <a:gd name="T92" fmla="*/ 243 w 259"/>
                <a:gd name="T93" fmla="*/ 112 h 154"/>
                <a:gd name="T94" fmla="*/ 230 w 259"/>
                <a:gd name="T95" fmla="*/ 116 h 154"/>
                <a:gd name="T96" fmla="*/ 230 w 259"/>
                <a:gd name="T97" fmla="*/ 133 h 154"/>
                <a:gd name="T98" fmla="*/ 222 w 259"/>
                <a:gd name="T99" fmla="*/ 139 h 154"/>
                <a:gd name="T100" fmla="*/ 209 w 259"/>
                <a:gd name="T101" fmla="*/ 142 h 154"/>
                <a:gd name="T102" fmla="*/ 207 w 259"/>
                <a:gd name="T103" fmla="*/ 151 h 154"/>
                <a:gd name="T104" fmla="*/ 195 w 259"/>
                <a:gd name="T105" fmla="*/ 154 h 154"/>
                <a:gd name="T106" fmla="*/ 176 w 259"/>
                <a:gd name="T107" fmla="*/ 146 h 1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59" h="154">
                  <a:moveTo>
                    <a:pt x="176" y="146"/>
                  </a:moveTo>
                  <a:lnTo>
                    <a:pt x="170" y="129"/>
                  </a:lnTo>
                  <a:lnTo>
                    <a:pt x="157" y="128"/>
                  </a:lnTo>
                  <a:lnTo>
                    <a:pt x="134" y="110"/>
                  </a:lnTo>
                  <a:lnTo>
                    <a:pt x="120" y="107"/>
                  </a:lnTo>
                  <a:lnTo>
                    <a:pt x="99" y="97"/>
                  </a:lnTo>
                  <a:lnTo>
                    <a:pt x="86" y="95"/>
                  </a:lnTo>
                  <a:lnTo>
                    <a:pt x="79" y="99"/>
                  </a:lnTo>
                  <a:lnTo>
                    <a:pt x="68" y="98"/>
                  </a:lnTo>
                  <a:lnTo>
                    <a:pt x="58" y="110"/>
                  </a:lnTo>
                  <a:lnTo>
                    <a:pt x="44" y="114"/>
                  </a:lnTo>
                  <a:lnTo>
                    <a:pt x="38" y="100"/>
                  </a:lnTo>
                  <a:lnTo>
                    <a:pt x="36" y="78"/>
                  </a:lnTo>
                  <a:lnTo>
                    <a:pt x="21" y="71"/>
                  </a:lnTo>
                  <a:lnTo>
                    <a:pt x="23" y="57"/>
                  </a:lnTo>
                  <a:lnTo>
                    <a:pt x="11" y="56"/>
                  </a:lnTo>
                  <a:lnTo>
                    <a:pt x="11" y="38"/>
                  </a:lnTo>
                  <a:lnTo>
                    <a:pt x="28" y="43"/>
                  </a:lnTo>
                  <a:lnTo>
                    <a:pt x="41" y="37"/>
                  </a:lnTo>
                  <a:lnTo>
                    <a:pt x="27" y="25"/>
                  </a:lnTo>
                  <a:lnTo>
                    <a:pt x="19" y="13"/>
                  </a:lnTo>
                  <a:lnTo>
                    <a:pt x="7" y="18"/>
                  </a:lnTo>
                  <a:lnTo>
                    <a:pt x="8" y="33"/>
                  </a:lnTo>
                  <a:lnTo>
                    <a:pt x="0" y="20"/>
                  </a:lnTo>
                  <a:lnTo>
                    <a:pt x="6" y="13"/>
                  </a:lnTo>
                  <a:lnTo>
                    <a:pt x="24" y="9"/>
                  </a:lnTo>
                  <a:lnTo>
                    <a:pt x="37" y="14"/>
                  </a:lnTo>
                  <a:lnTo>
                    <a:pt x="52" y="30"/>
                  </a:lnTo>
                  <a:lnTo>
                    <a:pt x="61" y="29"/>
                  </a:lnTo>
                  <a:lnTo>
                    <a:pt x="80" y="29"/>
                  </a:lnTo>
                  <a:lnTo>
                    <a:pt x="74" y="19"/>
                  </a:lnTo>
                  <a:lnTo>
                    <a:pt x="87" y="12"/>
                  </a:lnTo>
                  <a:lnTo>
                    <a:pt x="98" y="0"/>
                  </a:lnTo>
                  <a:lnTo>
                    <a:pt x="123" y="11"/>
                  </a:lnTo>
                  <a:lnTo>
                    <a:pt x="129" y="27"/>
                  </a:lnTo>
                  <a:lnTo>
                    <a:pt x="137" y="31"/>
                  </a:lnTo>
                  <a:lnTo>
                    <a:pt x="155" y="30"/>
                  </a:lnTo>
                  <a:lnTo>
                    <a:pt x="161" y="34"/>
                  </a:lnTo>
                  <a:lnTo>
                    <a:pt x="175" y="55"/>
                  </a:lnTo>
                  <a:lnTo>
                    <a:pt x="198" y="69"/>
                  </a:lnTo>
                  <a:lnTo>
                    <a:pt x="211" y="79"/>
                  </a:lnTo>
                  <a:lnTo>
                    <a:pt x="231" y="89"/>
                  </a:lnTo>
                  <a:lnTo>
                    <a:pt x="256" y="98"/>
                  </a:lnTo>
                  <a:lnTo>
                    <a:pt x="259" y="111"/>
                  </a:lnTo>
                  <a:lnTo>
                    <a:pt x="254" y="110"/>
                  </a:lnTo>
                  <a:lnTo>
                    <a:pt x="244" y="105"/>
                  </a:lnTo>
                  <a:lnTo>
                    <a:pt x="243" y="112"/>
                  </a:lnTo>
                  <a:lnTo>
                    <a:pt x="230" y="116"/>
                  </a:lnTo>
                  <a:lnTo>
                    <a:pt x="230" y="133"/>
                  </a:lnTo>
                  <a:lnTo>
                    <a:pt x="222" y="139"/>
                  </a:lnTo>
                  <a:lnTo>
                    <a:pt x="209" y="142"/>
                  </a:lnTo>
                  <a:lnTo>
                    <a:pt x="207" y="151"/>
                  </a:lnTo>
                  <a:lnTo>
                    <a:pt x="195" y="154"/>
                  </a:lnTo>
                  <a:lnTo>
                    <a:pt x="176" y="146"/>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96" name="Freeform 195"/>
            <p:cNvSpPr>
              <a:spLocks/>
            </p:cNvSpPr>
            <p:nvPr/>
          </p:nvSpPr>
          <p:spPr bwMode="auto">
            <a:xfrm>
              <a:off x="8711296" y="4514510"/>
              <a:ext cx="72738" cy="35725"/>
            </a:xfrm>
            <a:custGeom>
              <a:avLst/>
              <a:gdLst>
                <a:gd name="T0" fmla="*/ 0 w 44"/>
                <a:gd name="T1" fmla="*/ 13 h 23"/>
                <a:gd name="T2" fmla="*/ 2 w 44"/>
                <a:gd name="T3" fmla="*/ 8 h 23"/>
                <a:gd name="T4" fmla="*/ 19 w 44"/>
                <a:gd name="T5" fmla="*/ 4 h 23"/>
                <a:gd name="T6" fmla="*/ 32 w 44"/>
                <a:gd name="T7" fmla="*/ 3 h 23"/>
                <a:gd name="T8" fmla="*/ 37 w 44"/>
                <a:gd name="T9" fmla="*/ 0 h 23"/>
                <a:gd name="T10" fmla="*/ 44 w 44"/>
                <a:gd name="T11" fmla="*/ 3 h 23"/>
                <a:gd name="T12" fmla="*/ 37 w 44"/>
                <a:gd name="T13" fmla="*/ 9 h 23"/>
                <a:gd name="T14" fmla="*/ 17 w 44"/>
                <a:gd name="T15" fmla="*/ 18 h 23"/>
                <a:gd name="T16" fmla="*/ 1 w 44"/>
                <a:gd name="T17" fmla="*/ 23 h 23"/>
                <a:gd name="T18" fmla="*/ 1 w 44"/>
                <a:gd name="T19" fmla="*/ 17 h 23"/>
                <a:gd name="T20" fmla="*/ 0 w 44"/>
                <a:gd name="T21" fmla="*/ 13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4" h="23">
                  <a:moveTo>
                    <a:pt x="0" y="13"/>
                  </a:moveTo>
                  <a:lnTo>
                    <a:pt x="2" y="8"/>
                  </a:lnTo>
                  <a:lnTo>
                    <a:pt x="19" y="4"/>
                  </a:lnTo>
                  <a:lnTo>
                    <a:pt x="32" y="3"/>
                  </a:lnTo>
                  <a:lnTo>
                    <a:pt x="37" y="0"/>
                  </a:lnTo>
                  <a:lnTo>
                    <a:pt x="44" y="3"/>
                  </a:lnTo>
                  <a:lnTo>
                    <a:pt x="37" y="9"/>
                  </a:lnTo>
                  <a:lnTo>
                    <a:pt x="17" y="18"/>
                  </a:lnTo>
                  <a:lnTo>
                    <a:pt x="1" y="23"/>
                  </a:lnTo>
                  <a:lnTo>
                    <a:pt x="1" y="17"/>
                  </a:lnTo>
                  <a:lnTo>
                    <a:pt x="0" y="13"/>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201" name="Freeform 200"/>
            <p:cNvSpPr>
              <a:spLocks/>
            </p:cNvSpPr>
            <p:nvPr/>
          </p:nvSpPr>
          <p:spPr bwMode="auto">
            <a:xfrm>
              <a:off x="8486470" y="3431886"/>
              <a:ext cx="41329" cy="107175"/>
            </a:xfrm>
            <a:custGeom>
              <a:avLst/>
              <a:gdLst>
                <a:gd name="T0" fmla="*/ 25 w 25"/>
                <a:gd name="T1" fmla="*/ 19 h 69"/>
                <a:gd name="T2" fmla="*/ 22 w 25"/>
                <a:gd name="T3" fmla="*/ 52 h 69"/>
                <a:gd name="T4" fmla="*/ 19 w 25"/>
                <a:gd name="T5" fmla="*/ 69 h 69"/>
                <a:gd name="T6" fmla="*/ 5 w 25"/>
                <a:gd name="T7" fmla="*/ 51 h 69"/>
                <a:gd name="T8" fmla="*/ 0 w 25"/>
                <a:gd name="T9" fmla="*/ 36 h 69"/>
                <a:gd name="T10" fmla="*/ 5 w 25"/>
                <a:gd name="T11" fmla="*/ 16 h 69"/>
                <a:gd name="T12" fmla="*/ 15 w 25"/>
                <a:gd name="T13" fmla="*/ 0 h 69"/>
                <a:gd name="T14" fmla="*/ 25 w 25"/>
                <a:gd name="T15" fmla="*/ 6 h 69"/>
                <a:gd name="T16" fmla="*/ 25 w 25"/>
                <a:gd name="T17" fmla="*/ 19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 h="69">
                  <a:moveTo>
                    <a:pt x="25" y="19"/>
                  </a:moveTo>
                  <a:lnTo>
                    <a:pt x="22" y="52"/>
                  </a:lnTo>
                  <a:lnTo>
                    <a:pt x="19" y="69"/>
                  </a:lnTo>
                  <a:lnTo>
                    <a:pt x="5" y="51"/>
                  </a:lnTo>
                  <a:lnTo>
                    <a:pt x="0" y="36"/>
                  </a:lnTo>
                  <a:lnTo>
                    <a:pt x="5" y="16"/>
                  </a:lnTo>
                  <a:lnTo>
                    <a:pt x="15" y="0"/>
                  </a:lnTo>
                  <a:lnTo>
                    <a:pt x="25" y="6"/>
                  </a:lnTo>
                  <a:lnTo>
                    <a:pt x="25" y="1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211" name="Freeform 211"/>
            <p:cNvSpPr>
              <a:spLocks/>
            </p:cNvSpPr>
            <p:nvPr/>
          </p:nvSpPr>
          <p:spPr bwMode="auto">
            <a:xfrm>
              <a:off x="6451450" y="2781071"/>
              <a:ext cx="512475" cy="268715"/>
            </a:xfrm>
            <a:custGeom>
              <a:avLst/>
              <a:gdLst>
                <a:gd name="T0" fmla="*/ 218 w 310"/>
                <a:gd name="T1" fmla="*/ 169 h 173"/>
                <a:gd name="T2" fmla="*/ 215 w 310"/>
                <a:gd name="T3" fmla="*/ 156 h 173"/>
                <a:gd name="T4" fmla="*/ 190 w 310"/>
                <a:gd name="T5" fmla="*/ 147 h 173"/>
                <a:gd name="T6" fmla="*/ 170 w 310"/>
                <a:gd name="T7" fmla="*/ 137 h 173"/>
                <a:gd name="T8" fmla="*/ 157 w 310"/>
                <a:gd name="T9" fmla="*/ 127 h 173"/>
                <a:gd name="T10" fmla="*/ 134 w 310"/>
                <a:gd name="T11" fmla="*/ 113 h 173"/>
                <a:gd name="T12" fmla="*/ 120 w 310"/>
                <a:gd name="T13" fmla="*/ 92 h 173"/>
                <a:gd name="T14" fmla="*/ 114 w 310"/>
                <a:gd name="T15" fmla="*/ 88 h 173"/>
                <a:gd name="T16" fmla="*/ 96 w 310"/>
                <a:gd name="T17" fmla="*/ 89 h 173"/>
                <a:gd name="T18" fmla="*/ 88 w 310"/>
                <a:gd name="T19" fmla="*/ 85 h 173"/>
                <a:gd name="T20" fmla="*/ 82 w 310"/>
                <a:gd name="T21" fmla="*/ 69 h 173"/>
                <a:gd name="T22" fmla="*/ 57 w 310"/>
                <a:gd name="T23" fmla="*/ 58 h 173"/>
                <a:gd name="T24" fmla="*/ 46 w 310"/>
                <a:gd name="T25" fmla="*/ 70 h 173"/>
                <a:gd name="T26" fmla="*/ 33 w 310"/>
                <a:gd name="T27" fmla="*/ 77 h 173"/>
                <a:gd name="T28" fmla="*/ 39 w 310"/>
                <a:gd name="T29" fmla="*/ 87 h 173"/>
                <a:gd name="T30" fmla="*/ 20 w 310"/>
                <a:gd name="T31" fmla="*/ 87 h 173"/>
                <a:gd name="T32" fmla="*/ 0 w 310"/>
                <a:gd name="T33" fmla="*/ 12 h 173"/>
                <a:gd name="T34" fmla="*/ 39 w 310"/>
                <a:gd name="T35" fmla="*/ 0 h 173"/>
                <a:gd name="T36" fmla="*/ 43 w 310"/>
                <a:gd name="T37" fmla="*/ 2 h 173"/>
                <a:gd name="T38" fmla="*/ 73 w 310"/>
                <a:gd name="T39" fmla="*/ 16 h 173"/>
                <a:gd name="T40" fmla="*/ 88 w 310"/>
                <a:gd name="T41" fmla="*/ 24 h 173"/>
                <a:gd name="T42" fmla="*/ 109 w 310"/>
                <a:gd name="T43" fmla="*/ 42 h 173"/>
                <a:gd name="T44" fmla="*/ 128 w 310"/>
                <a:gd name="T45" fmla="*/ 39 h 173"/>
                <a:gd name="T46" fmla="*/ 156 w 310"/>
                <a:gd name="T47" fmla="*/ 38 h 173"/>
                <a:gd name="T48" fmla="*/ 180 w 310"/>
                <a:gd name="T49" fmla="*/ 53 h 173"/>
                <a:gd name="T50" fmla="*/ 185 w 310"/>
                <a:gd name="T51" fmla="*/ 73 h 173"/>
                <a:gd name="T52" fmla="*/ 193 w 310"/>
                <a:gd name="T53" fmla="*/ 74 h 173"/>
                <a:gd name="T54" fmla="*/ 201 w 310"/>
                <a:gd name="T55" fmla="*/ 90 h 173"/>
                <a:gd name="T56" fmla="*/ 223 w 310"/>
                <a:gd name="T57" fmla="*/ 91 h 173"/>
                <a:gd name="T58" fmla="*/ 230 w 310"/>
                <a:gd name="T59" fmla="*/ 101 h 173"/>
                <a:gd name="T60" fmla="*/ 236 w 310"/>
                <a:gd name="T61" fmla="*/ 101 h 173"/>
                <a:gd name="T62" fmla="*/ 240 w 310"/>
                <a:gd name="T63" fmla="*/ 86 h 173"/>
                <a:gd name="T64" fmla="*/ 257 w 310"/>
                <a:gd name="T65" fmla="*/ 72 h 173"/>
                <a:gd name="T66" fmla="*/ 266 w 310"/>
                <a:gd name="T67" fmla="*/ 68 h 173"/>
                <a:gd name="T68" fmla="*/ 271 w 310"/>
                <a:gd name="T69" fmla="*/ 70 h 173"/>
                <a:gd name="T70" fmla="*/ 261 w 310"/>
                <a:gd name="T71" fmla="*/ 83 h 173"/>
                <a:gd name="T72" fmla="*/ 276 w 310"/>
                <a:gd name="T73" fmla="*/ 91 h 173"/>
                <a:gd name="T74" fmla="*/ 286 w 310"/>
                <a:gd name="T75" fmla="*/ 86 h 173"/>
                <a:gd name="T76" fmla="*/ 310 w 310"/>
                <a:gd name="T77" fmla="*/ 96 h 173"/>
                <a:gd name="T78" fmla="*/ 292 w 310"/>
                <a:gd name="T79" fmla="*/ 111 h 173"/>
                <a:gd name="T80" fmla="*/ 279 w 310"/>
                <a:gd name="T81" fmla="*/ 109 h 173"/>
                <a:gd name="T82" fmla="*/ 272 w 310"/>
                <a:gd name="T83" fmla="*/ 110 h 173"/>
                <a:gd name="T84" fmla="*/ 268 w 310"/>
                <a:gd name="T85" fmla="*/ 104 h 173"/>
                <a:gd name="T86" fmla="*/ 269 w 310"/>
                <a:gd name="T87" fmla="*/ 94 h 173"/>
                <a:gd name="T88" fmla="*/ 248 w 310"/>
                <a:gd name="T89" fmla="*/ 99 h 173"/>
                <a:gd name="T90" fmla="*/ 246 w 310"/>
                <a:gd name="T91" fmla="*/ 113 h 173"/>
                <a:gd name="T92" fmla="*/ 241 w 310"/>
                <a:gd name="T93" fmla="*/ 124 h 173"/>
                <a:gd name="T94" fmla="*/ 227 w 310"/>
                <a:gd name="T95" fmla="*/ 123 h 173"/>
                <a:gd name="T96" fmla="*/ 225 w 310"/>
                <a:gd name="T97" fmla="*/ 132 h 173"/>
                <a:gd name="T98" fmla="*/ 238 w 310"/>
                <a:gd name="T99" fmla="*/ 137 h 173"/>
                <a:gd name="T100" fmla="*/ 246 w 310"/>
                <a:gd name="T101" fmla="*/ 152 h 173"/>
                <a:gd name="T102" fmla="*/ 241 w 310"/>
                <a:gd name="T103" fmla="*/ 173 h 173"/>
                <a:gd name="T104" fmla="*/ 228 w 310"/>
                <a:gd name="T105" fmla="*/ 169 h 173"/>
                <a:gd name="T106" fmla="*/ 218 w 310"/>
                <a:gd name="T107" fmla="*/ 169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10" h="173">
                  <a:moveTo>
                    <a:pt x="218" y="169"/>
                  </a:moveTo>
                  <a:lnTo>
                    <a:pt x="215" y="156"/>
                  </a:lnTo>
                  <a:lnTo>
                    <a:pt x="190" y="147"/>
                  </a:lnTo>
                  <a:lnTo>
                    <a:pt x="170" y="137"/>
                  </a:lnTo>
                  <a:lnTo>
                    <a:pt x="157" y="127"/>
                  </a:lnTo>
                  <a:lnTo>
                    <a:pt x="134" y="113"/>
                  </a:lnTo>
                  <a:lnTo>
                    <a:pt x="120" y="92"/>
                  </a:lnTo>
                  <a:lnTo>
                    <a:pt x="114" y="88"/>
                  </a:lnTo>
                  <a:lnTo>
                    <a:pt x="96" y="89"/>
                  </a:lnTo>
                  <a:lnTo>
                    <a:pt x="88" y="85"/>
                  </a:lnTo>
                  <a:lnTo>
                    <a:pt x="82" y="69"/>
                  </a:lnTo>
                  <a:lnTo>
                    <a:pt x="57" y="58"/>
                  </a:lnTo>
                  <a:lnTo>
                    <a:pt x="46" y="70"/>
                  </a:lnTo>
                  <a:lnTo>
                    <a:pt x="33" y="77"/>
                  </a:lnTo>
                  <a:lnTo>
                    <a:pt x="39" y="87"/>
                  </a:lnTo>
                  <a:lnTo>
                    <a:pt x="20" y="87"/>
                  </a:lnTo>
                  <a:lnTo>
                    <a:pt x="0" y="12"/>
                  </a:lnTo>
                  <a:lnTo>
                    <a:pt x="39" y="0"/>
                  </a:lnTo>
                  <a:lnTo>
                    <a:pt x="43" y="2"/>
                  </a:lnTo>
                  <a:lnTo>
                    <a:pt x="73" y="16"/>
                  </a:lnTo>
                  <a:lnTo>
                    <a:pt x="88" y="24"/>
                  </a:lnTo>
                  <a:lnTo>
                    <a:pt x="109" y="42"/>
                  </a:lnTo>
                  <a:lnTo>
                    <a:pt x="128" y="39"/>
                  </a:lnTo>
                  <a:lnTo>
                    <a:pt x="156" y="38"/>
                  </a:lnTo>
                  <a:lnTo>
                    <a:pt x="180" y="53"/>
                  </a:lnTo>
                  <a:lnTo>
                    <a:pt x="185" y="73"/>
                  </a:lnTo>
                  <a:lnTo>
                    <a:pt x="193" y="74"/>
                  </a:lnTo>
                  <a:lnTo>
                    <a:pt x="201" y="90"/>
                  </a:lnTo>
                  <a:lnTo>
                    <a:pt x="223" y="91"/>
                  </a:lnTo>
                  <a:lnTo>
                    <a:pt x="230" y="101"/>
                  </a:lnTo>
                  <a:lnTo>
                    <a:pt x="236" y="101"/>
                  </a:lnTo>
                  <a:lnTo>
                    <a:pt x="240" y="86"/>
                  </a:lnTo>
                  <a:lnTo>
                    <a:pt x="257" y="72"/>
                  </a:lnTo>
                  <a:lnTo>
                    <a:pt x="266" y="68"/>
                  </a:lnTo>
                  <a:lnTo>
                    <a:pt x="271" y="70"/>
                  </a:lnTo>
                  <a:lnTo>
                    <a:pt x="261" y="83"/>
                  </a:lnTo>
                  <a:lnTo>
                    <a:pt x="276" y="91"/>
                  </a:lnTo>
                  <a:lnTo>
                    <a:pt x="286" y="86"/>
                  </a:lnTo>
                  <a:lnTo>
                    <a:pt x="310" y="96"/>
                  </a:lnTo>
                  <a:lnTo>
                    <a:pt x="292" y="111"/>
                  </a:lnTo>
                  <a:lnTo>
                    <a:pt x="279" y="109"/>
                  </a:lnTo>
                  <a:lnTo>
                    <a:pt x="272" y="110"/>
                  </a:lnTo>
                  <a:lnTo>
                    <a:pt x="268" y="104"/>
                  </a:lnTo>
                  <a:lnTo>
                    <a:pt x="269" y="94"/>
                  </a:lnTo>
                  <a:lnTo>
                    <a:pt x="248" y="99"/>
                  </a:lnTo>
                  <a:lnTo>
                    <a:pt x="246" y="113"/>
                  </a:lnTo>
                  <a:lnTo>
                    <a:pt x="241" y="124"/>
                  </a:lnTo>
                  <a:lnTo>
                    <a:pt x="227" y="123"/>
                  </a:lnTo>
                  <a:lnTo>
                    <a:pt x="225" y="132"/>
                  </a:lnTo>
                  <a:lnTo>
                    <a:pt x="238" y="137"/>
                  </a:lnTo>
                  <a:lnTo>
                    <a:pt x="246" y="152"/>
                  </a:lnTo>
                  <a:lnTo>
                    <a:pt x="241" y="173"/>
                  </a:lnTo>
                  <a:lnTo>
                    <a:pt x="228" y="169"/>
                  </a:lnTo>
                  <a:lnTo>
                    <a:pt x="218" y="16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213" name="Freeform 213"/>
            <p:cNvSpPr>
              <a:spLocks/>
            </p:cNvSpPr>
            <p:nvPr/>
          </p:nvSpPr>
          <p:spPr bwMode="auto">
            <a:xfrm>
              <a:off x="7962423" y="3494017"/>
              <a:ext cx="262850" cy="476851"/>
            </a:xfrm>
            <a:custGeom>
              <a:avLst/>
              <a:gdLst>
                <a:gd name="T0" fmla="*/ 109 w 159"/>
                <a:gd name="T1" fmla="*/ 38 h 307"/>
                <a:gd name="T2" fmla="*/ 88 w 159"/>
                <a:gd name="T3" fmla="*/ 55 h 307"/>
                <a:gd name="T4" fmla="*/ 77 w 159"/>
                <a:gd name="T5" fmla="*/ 75 h 307"/>
                <a:gd name="T6" fmla="*/ 75 w 159"/>
                <a:gd name="T7" fmla="*/ 90 h 307"/>
                <a:gd name="T8" fmla="*/ 92 w 159"/>
                <a:gd name="T9" fmla="*/ 111 h 307"/>
                <a:gd name="T10" fmla="*/ 113 w 159"/>
                <a:gd name="T11" fmla="*/ 139 h 307"/>
                <a:gd name="T12" fmla="*/ 131 w 159"/>
                <a:gd name="T13" fmla="*/ 151 h 307"/>
                <a:gd name="T14" fmla="*/ 145 w 159"/>
                <a:gd name="T15" fmla="*/ 168 h 307"/>
                <a:gd name="T16" fmla="*/ 158 w 159"/>
                <a:gd name="T17" fmla="*/ 206 h 307"/>
                <a:gd name="T18" fmla="*/ 159 w 159"/>
                <a:gd name="T19" fmla="*/ 243 h 307"/>
                <a:gd name="T20" fmla="*/ 145 w 159"/>
                <a:gd name="T21" fmla="*/ 257 h 307"/>
                <a:gd name="T22" fmla="*/ 125 w 159"/>
                <a:gd name="T23" fmla="*/ 270 h 307"/>
                <a:gd name="T24" fmla="*/ 112 w 159"/>
                <a:gd name="T25" fmla="*/ 287 h 307"/>
                <a:gd name="T26" fmla="*/ 90 w 159"/>
                <a:gd name="T27" fmla="*/ 307 h 307"/>
                <a:gd name="T28" fmla="*/ 83 w 159"/>
                <a:gd name="T29" fmla="*/ 294 h 307"/>
                <a:gd name="T30" fmla="*/ 87 w 159"/>
                <a:gd name="T31" fmla="*/ 279 h 307"/>
                <a:gd name="T32" fmla="*/ 72 w 159"/>
                <a:gd name="T33" fmla="*/ 268 h 307"/>
                <a:gd name="T34" fmla="*/ 88 w 159"/>
                <a:gd name="T35" fmla="*/ 259 h 307"/>
                <a:gd name="T36" fmla="*/ 107 w 159"/>
                <a:gd name="T37" fmla="*/ 258 h 307"/>
                <a:gd name="T38" fmla="*/ 98 w 159"/>
                <a:gd name="T39" fmla="*/ 245 h 307"/>
                <a:gd name="T40" fmla="*/ 127 w 159"/>
                <a:gd name="T41" fmla="*/ 229 h 307"/>
                <a:gd name="T42" fmla="*/ 126 w 159"/>
                <a:gd name="T43" fmla="*/ 204 h 307"/>
                <a:gd name="T44" fmla="*/ 120 w 159"/>
                <a:gd name="T45" fmla="*/ 190 h 307"/>
                <a:gd name="T46" fmla="*/ 121 w 159"/>
                <a:gd name="T47" fmla="*/ 170 h 307"/>
                <a:gd name="T48" fmla="*/ 115 w 159"/>
                <a:gd name="T49" fmla="*/ 155 h 307"/>
                <a:gd name="T50" fmla="*/ 99 w 159"/>
                <a:gd name="T51" fmla="*/ 141 h 307"/>
                <a:gd name="T52" fmla="*/ 85 w 159"/>
                <a:gd name="T53" fmla="*/ 122 h 307"/>
                <a:gd name="T54" fmla="*/ 66 w 159"/>
                <a:gd name="T55" fmla="*/ 98 h 307"/>
                <a:gd name="T56" fmla="*/ 42 w 159"/>
                <a:gd name="T57" fmla="*/ 85 h 307"/>
                <a:gd name="T58" fmla="*/ 46 w 159"/>
                <a:gd name="T59" fmla="*/ 78 h 307"/>
                <a:gd name="T60" fmla="*/ 57 w 159"/>
                <a:gd name="T61" fmla="*/ 72 h 307"/>
                <a:gd name="T62" fmla="*/ 47 w 159"/>
                <a:gd name="T63" fmla="*/ 54 h 307"/>
                <a:gd name="T64" fmla="*/ 25 w 159"/>
                <a:gd name="T65" fmla="*/ 54 h 307"/>
                <a:gd name="T66" fmla="*/ 13 w 159"/>
                <a:gd name="T67" fmla="*/ 35 h 307"/>
                <a:gd name="T68" fmla="*/ 0 w 159"/>
                <a:gd name="T69" fmla="*/ 19 h 307"/>
                <a:gd name="T70" fmla="*/ 8 w 159"/>
                <a:gd name="T71" fmla="*/ 14 h 307"/>
                <a:gd name="T72" fmla="*/ 23 w 159"/>
                <a:gd name="T73" fmla="*/ 14 h 307"/>
                <a:gd name="T74" fmla="*/ 39 w 159"/>
                <a:gd name="T75" fmla="*/ 11 h 307"/>
                <a:gd name="T76" fmla="*/ 53 w 159"/>
                <a:gd name="T77" fmla="*/ 0 h 307"/>
                <a:gd name="T78" fmla="*/ 63 w 159"/>
                <a:gd name="T79" fmla="*/ 8 h 307"/>
                <a:gd name="T80" fmla="*/ 80 w 159"/>
                <a:gd name="T81" fmla="*/ 12 h 307"/>
                <a:gd name="T82" fmla="*/ 79 w 159"/>
                <a:gd name="T83" fmla="*/ 24 h 307"/>
                <a:gd name="T84" fmla="*/ 90 w 159"/>
                <a:gd name="T85" fmla="*/ 32 h 307"/>
                <a:gd name="T86" fmla="*/ 109 w 159"/>
                <a:gd name="T87" fmla="*/ 38 h 3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59" h="307">
                  <a:moveTo>
                    <a:pt x="109" y="38"/>
                  </a:moveTo>
                  <a:lnTo>
                    <a:pt x="88" y="55"/>
                  </a:lnTo>
                  <a:lnTo>
                    <a:pt x="77" y="75"/>
                  </a:lnTo>
                  <a:lnTo>
                    <a:pt x="75" y="90"/>
                  </a:lnTo>
                  <a:lnTo>
                    <a:pt x="92" y="111"/>
                  </a:lnTo>
                  <a:lnTo>
                    <a:pt x="113" y="139"/>
                  </a:lnTo>
                  <a:lnTo>
                    <a:pt x="131" y="151"/>
                  </a:lnTo>
                  <a:lnTo>
                    <a:pt x="145" y="168"/>
                  </a:lnTo>
                  <a:lnTo>
                    <a:pt x="158" y="206"/>
                  </a:lnTo>
                  <a:lnTo>
                    <a:pt x="159" y="243"/>
                  </a:lnTo>
                  <a:lnTo>
                    <a:pt x="145" y="257"/>
                  </a:lnTo>
                  <a:lnTo>
                    <a:pt x="125" y="270"/>
                  </a:lnTo>
                  <a:lnTo>
                    <a:pt x="112" y="287"/>
                  </a:lnTo>
                  <a:lnTo>
                    <a:pt x="90" y="307"/>
                  </a:lnTo>
                  <a:lnTo>
                    <a:pt x="83" y="294"/>
                  </a:lnTo>
                  <a:lnTo>
                    <a:pt x="87" y="279"/>
                  </a:lnTo>
                  <a:lnTo>
                    <a:pt x="72" y="268"/>
                  </a:lnTo>
                  <a:lnTo>
                    <a:pt x="88" y="259"/>
                  </a:lnTo>
                  <a:lnTo>
                    <a:pt x="107" y="258"/>
                  </a:lnTo>
                  <a:lnTo>
                    <a:pt x="98" y="245"/>
                  </a:lnTo>
                  <a:lnTo>
                    <a:pt x="127" y="229"/>
                  </a:lnTo>
                  <a:lnTo>
                    <a:pt x="126" y="204"/>
                  </a:lnTo>
                  <a:lnTo>
                    <a:pt x="120" y="190"/>
                  </a:lnTo>
                  <a:lnTo>
                    <a:pt x="121" y="170"/>
                  </a:lnTo>
                  <a:lnTo>
                    <a:pt x="115" y="155"/>
                  </a:lnTo>
                  <a:lnTo>
                    <a:pt x="99" y="141"/>
                  </a:lnTo>
                  <a:lnTo>
                    <a:pt x="85" y="122"/>
                  </a:lnTo>
                  <a:lnTo>
                    <a:pt x="66" y="98"/>
                  </a:lnTo>
                  <a:lnTo>
                    <a:pt x="42" y="85"/>
                  </a:lnTo>
                  <a:lnTo>
                    <a:pt x="46" y="78"/>
                  </a:lnTo>
                  <a:lnTo>
                    <a:pt x="57" y="72"/>
                  </a:lnTo>
                  <a:lnTo>
                    <a:pt x="47" y="54"/>
                  </a:lnTo>
                  <a:lnTo>
                    <a:pt x="25" y="54"/>
                  </a:lnTo>
                  <a:lnTo>
                    <a:pt x="13" y="35"/>
                  </a:lnTo>
                  <a:lnTo>
                    <a:pt x="0" y="19"/>
                  </a:lnTo>
                  <a:lnTo>
                    <a:pt x="8" y="14"/>
                  </a:lnTo>
                  <a:lnTo>
                    <a:pt x="23" y="14"/>
                  </a:lnTo>
                  <a:lnTo>
                    <a:pt x="39" y="11"/>
                  </a:lnTo>
                  <a:lnTo>
                    <a:pt x="53" y="0"/>
                  </a:lnTo>
                  <a:lnTo>
                    <a:pt x="63" y="8"/>
                  </a:lnTo>
                  <a:lnTo>
                    <a:pt x="80" y="12"/>
                  </a:lnTo>
                  <a:lnTo>
                    <a:pt x="79" y="24"/>
                  </a:lnTo>
                  <a:lnTo>
                    <a:pt x="90" y="32"/>
                  </a:lnTo>
                  <a:lnTo>
                    <a:pt x="109" y="38"/>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214" name="Freeform 214"/>
            <p:cNvSpPr>
              <a:spLocks/>
            </p:cNvSpPr>
            <p:nvPr/>
          </p:nvSpPr>
          <p:spPr bwMode="auto">
            <a:xfrm>
              <a:off x="9949503" y="4761478"/>
              <a:ext cx="16531" cy="21745"/>
            </a:xfrm>
            <a:custGeom>
              <a:avLst/>
              <a:gdLst>
                <a:gd name="T0" fmla="*/ 10 w 10"/>
                <a:gd name="T1" fmla="*/ 12 h 14"/>
                <a:gd name="T2" fmla="*/ 3 w 10"/>
                <a:gd name="T3" fmla="*/ 14 h 14"/>
                <a:gd name="T4" fmla="*/ 0 w 10"/>
                <a:gd name="T5" fmla="*/ 5 h 14"/>
                <a:gd name="T6" fmla="*/ 1 w 10"/>
                <a:gd name="T7" fmla="*/ 0 h 14"/>
                <a:gd name="T8" fmla="*/ 10 w 10"/>
                <a:gd name="T9" fmla="*/ 12 h 14"/>
              </a:gdLst>
              <a:ahLst/>
              <a:cxnLst>
                <a:cxn ang="0">
                  <a:pos x="T0" y="T1"/>
                </a:cxn>
                <a:cxn ang="0">
                  <a:pos x="T2" y="T3"/>
                </a:cxn>
                <a:cxn ang="0">
                  <a:pos x="T4" y="T5"/>
                </a:cxn>
                <a:cxn ang="0">
                  <a:pos x="T6" y="T7"/>
                </a:cxn>
                <a:cxn ang="0">
                  <a:pos x="T8" y="T9"/>
                </a:cxn>
              </a:cxnLst>
              <a:rect l="0" t="0" r="r" b="b"/>
              <a:pathLst>
                <a:path w="10" h="14">
                  <a:moveTo>
                    <a:pt x="10" y="12"/>
                  </a:moveTo>
                  <a:lnTo>
                    <a:pt x="3" y="14"/>
                  </a:lnTo>
                  <a:lnTo>
                    <a:pt x="0" y="5"/>
                  </a:lnTo>
                  <a:lnTo>
                    <a:pt x="1" y="0"/>
                  </a:lnTo>
                  <a:lnTo>
                    <a:pt x="10" y="12"/>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215" name="Freeform 215"/>
            <p:cNvSpPr>
              <a:spLocks/>
            </p:cNvSpPr>
            <p:nvPr/>
          </p:nvSpPr>
          <p:spPr bwMode="auto">
            <a:xfrm>
              <a:off x="9937932" y="4719539"/>
              <a:ext cx="16531" cy="35725"/>
            </a:xfrm>
            <a:custGeom>
              <a:avLst/>
              <a:gdLst>
                <a:gd name="T0" fmla="*/ 10 w 10"/>
                <a:gd name="T1" fmla="*/ 7 h 23"/>
                <a:gd name="T2" fmla="*/ 10 w 10"/>
                <a:gd name="T3" fmla="*/ 23 h 23"/>
                <a:gd name="T4" fmla="*/ 6 w 10"/>
                <a:gd name="T5" fmla="*/ 21 h 23"/>
                <a:gd name="T6" fmla="*/ 1 w 10"/>
                <a:gd name="T7" fmla="*/ 22 h 23"/>
                <a:gd name="T8" fmla="*/ 0 w 10"/>
                <a:gd name="T9" fmla="*/ 16 h 23"/>
                <a:gd name="T10" fmla="*/ 3 w 10"/>
                <a:gd name="T11" fmla="*/ 0 h 23"/>
                <a:gd name="T12" fmla="*/ 10 w 10"/>
                <a:gd name="T13" fmla="*/ 7 h 23"/>
              </a:gdLst>
              <a:ahLst/>
              <a:cxnLst>
                <a:cxn ang="0">
                  <a:pos x="T0" y="T1"/>
                </a:cxn>
                <a:cxn ang="0">
                  <a:pos x="T2" y="T3"/>
                </a:cxn>
                <a:cxn ang="0">
                  <a:pos x="T4" y="T5"/>
                </a:cxn>
                <a:cxn ang="0">
                  <a:pos x="T6" y="T7"/>
                </a:cxn>
                <a:cxn ang="0">
                  <a:pos x="T8" y="T9"/>
                </a:cxn>
                <a:cxn ang="0">
                  <a:pos x="T10" y="T11"/>
                </a:cxn>
                <a:cxn ang="0">
                  <a:pos x="T12" y="T13"/>
                </a:cxn>
              </a:cxnLst>
              <a:rect l="0" t="0" r="r" b="b"/>
              <a:pathLst>
                <a:path w="10" h="23">
                  <a:moveTo>
                    <a:pt x="10" y="7"/>
                  </a:moveTo>
                  <a:lnTo>
                    <a:pt x="10" y="23"/>
                  </a:lnTo>
                  <a:lnTo>
                    <a:pt x="6" y="21"/>
                  </a:lnTo>
                  <a:lnTo>
                    <a:pt x="1" y="22"/>
                  </a:lnTo>
                  <a:lnTo>
                    <a:pt x="0" y="16"/>
                  </a:lnTo>
                  <a:lnTo>
                    <a:pt x="3" y="0"/>
                  </a:lnTo>
                  <a:lnTo>
                    <a:pt x="10" y="7"/>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grpSp>
      <p:sp>
        <p:nvSpPr>
          <p:cNvPr id="52" name="Freeform 51"/>
          <p:cNvSpPr>
            <a:spLocks/>
          </p:cNvSpPr>
          <p:nvPr/>
        </p:nvSpPr>
        <p:spPr bwMode="auto">
          <a:xfrm>
            <a:off x="5084299" y="2485953"/>
            <a:ext cx="236401" cy="240756"/>
          </a:xfrm>
          <a:custGeom>
            <a:avLst/>
            <a:gdLst>
              <a:gd name="T0" fmla="*/ 58 w 143"/>
              <a:gd name="T1" fmla="*/ 0 h 155"/>
              <a:gd name="T2" fmla="*/ 59 w 143"/>
              <a:gd name="T3" fmla="*/ 8 h 155"/>
              <a:gd name="T4" fmla="*/ 75 w 143"/>
              <a:gd name="T5" fmla="*/ 12 h 155"/>
              <a:gd name="T6" fmla="*/ 75 w 143"/>
              <a:gd name="T7" fmla="*/ 20 h 155"/>
              <a:gd name="T8" fmla="*/ 90 w 143"/>
              <a:gd name="T9" fmla="*/ 16 h 155"/>
              <a:gd name="T10" fmla="*/ 99 w 143"/>
              <a:gd name="T11" fmla="*/ 10 h 155"/>
              <a:gd name="T12" fmla="*/ 117 w 143"/>
              <a:gd name="T13" fmla="*/ 18 h 155"/>
              <a:gd name="T14" fmla="*/ 125 w 143"/>
              <a:gd name="T15" fmla="*/ 25 h 155"/>
              <a:gd name="T16" fmla="*/ 129 w 143"/>
              <a:gd name="T17" fmla="*/ 35 h 155"/>
              <a:gd name="T18" fmla="*/ 125 w 143"/>
              <a:gd name="T19" fmla="*/ 40 h 155"/>
              <a:gd name="T20" fmla="*/ 131 w 143"/>
              <a:gd name="T21" fmla="*/ 47 h 155"/>
              <a:gd name="T22" fmla="*/ 136 w 143"/>
              <a:gd name="T23" fmla="*/ 58 h 155"/>
              <a:gd name="T24" fmla="*/ 136 w 143"/>
              <a:gd name="T25" fmla="*/ 65 h 155"/>
              <a:gd name="T26" fmla="*/ 143 w 143"/>
              <a:gd name="T27" fmla="*/ 78 h 155"/>
              <a:gd name="T28" fmla="*/ 136 w 143"/>
              <a:gd name="T29" fmla="*/ 80 h 155"/>
              <a:gd name="T30" fmla="*/ 132 w 143"/>
              <a:gd name="T31" fmla="*/ 77 h 155"/>
              <a:gd name="T32" fmla="*/ 128 w 143"/>
              <a:gd name="T33" fmla="*/ 81 h 155"/>
              <a:gd name="T34" fmla="*/ 117 w 143"/>
              <a:gd name="T35" fmla="*/ 85 h 155"/>
              <a:gd name="T36" fmla="*/ 112 w 143"/>
              <a:gd name="T37" fmla="*/ 90 h 155"/>
              <a:gd name="T38" fmla="*/ 100 w 143"/>
              <a:gd name="T39" fmla="*/ 95 h 155"/>
              <a:gd name="T40" fmla="*/ 104 w 143"/>
              <a:gd name="T41" fmla="*/ 101 h 155"/>
              <a:gd name="T42" fmla="*/ 106 w 143"/>
              <a:gd name="T43" fmla="*/ 109 h 155"/>
              <a:gd name="T44" fmla="*/ 114 w 143"/>
              <a:gd name="T45" fmla="*/ 114 h 155"/>
              <a:gd name="T46" fmla="*/ 124 w 143"/>
              <a:gd name="T47" fmla="*/ 123 h 155"/>
              <a:gd name="T48" fmla="*/ 119 w 143"/>
              <a:gd name="T49" fmla="*/ 132 h 155"/>
              <a:gd name="T50" fmla="*/ 113 w 143"/>
              <a:gd name="T51" fmla="*/ 135 h 155"/>
              <a:gd name="T52" fmla="*/ 117 w 143"/>
              <a:gd name="T53" fmla="*/ 148 h 155"/>
              <a:gd name="T54" fmla="*/ 115 w 143"/>
              <a:gd name="T55" fmla="*/ 151 h 155"/>
              <a:gd name="T56" fmla="*/ 110 w 143"/>
              <a:gd name="T57" fmla="*/ 147 h 155"/>
              <a:gd name="T58" fmla="*/ 102 w 143"/>
              <a:gd name="T59" fmla="*/ 147 h 155"/>
              <a:gd name="T60" fmla="*/ 91 w 143"/>
              <a:gd name="T61" fmla="*/ 150 h 155"/>
              <a:gd name="T62" fmla="*/ 76 w 143"/>
              <a:gd name="T63" fmla="*/ 149 h 155"/>
              <a:gd name="T64" fmla="*/ 75 w 143"/>
              <a:gd name="T65" fmla="*/ 155 h 155"/>
              <a:gd name="T66" fmla="*/ 66 w 143"/>
              <a:gd name="T67" fmla="*/ 149 h 155"/>
              <a:gd name="T68" fmla="*/ 61 w 143"/>
              <a:gd name="T69" fmla="*/ 150 h 155"/>
              <a:gd name="T70" fmla="*/ 44 w 143"/>
              <a:gd name="T71" fmla="*/ 144 h 155"/>
              <a:gd name="T72" fmla="*/ 40 w 143"/>
              <a:gd name="T73" fmla="*/ 148 h 155"/>
              <a:gd name="T74" fmla="*/ 26 w 143"/>
              <a:gd name="T75" fmla="*/ 148 h 155"/>
              <a:gd name="T76" fmla="*/ 28 w 143"/>
              <a:gd name="T77" fmla="*/ 134 h 155"/>
              <a:gd name="T78" fmla="*/ 35 w 143"/>
              <a:gd name="T79" fmla="*/ 120 h 155"/>
              <a:gd name="T80" fmla="*/ 12 w 143"/>
              <a:gd name="T81" fmla="*/ 116 h 155"/>
              <a:gd name="T82" fmla="*/ 4 w 143"/>
              <a:gd name="T83" fmla="*/ 111 h 155"/>
              <a:gd name="T84" fmla="*/ 5 w 143"/>
              <a:gd name="T85" fmla="*/ 102 h 155"/>
              <a:gd name="T86" fmla="*/ 2 w 143"/>
              <a:gd name="T87" fmla="*/ 97 h 155"/>
              <a:gd name="T88" fmla="*/ 3 w 143"/>
              <a:gd name="T89" fmla="*/ 84 h 155"/>
              <a:gd name="T90" fmla="*/ 0 w 143"/>
              <a:gd name="T91" fmla="*/ 63 h 155"/>
              <a:gd name="T92" fmla="*/ 9 w 143"/>
              <a:gd name="T93" fmla="*/ 63 h 155"/>
              <a:gd name="T94" fmla="*/ 13 w 143"/>
              <a:gd name="T95" fmla="*/ 55 h 155"/>
              <a:gd name="T96" fmla="*/ 16 w 143"/>
              <a:gd name="T97" fmla="*/ 37 h 155"/>
              <a:gd name="T98" fmla="*/ 13 w 143"/>
              <a:gd name="T99" fmla="*/ 30 h 155"/>
              <a:gd name="T100" fmla="*/ 16 w 143"/>
              <a:gd name="T101" fmla="*/ 26 h 155"/>
              <a:gd name="T102" fmla="*/ 29 w 143"/>
              <a:gd name="T103" fmla="*/ 25 h 155"/>
              <a:gd name="T104" fmla="*/ 32 w 143"/>
              <a:gd name="T105" fmla="*/ 29 h 155"/>
              <a:gd name="T106" fmla="*/ 42 w 143"/>
              <a:gd name="T107" fmla="*/ 19 h 155"/>
              <a:gd name="T108" fmla="*/ 38 w 143"/>
              <a:gd name="T109" fmla="*/ 12 h 155"/>
              <a:gd name="T110" fmla="*/ 36 w 143"/>
              <a:gd name="T111" fmla="*/ 1 h 155"/>
              <a:gd name="T112" fmla="*/ 48 w 143"/>
              <a:gd name="T113" fmla="*/ 3 h 155"/>
              <a:gd name="T114" fmla="*/ 58 w 143"/>
              <a:gd name="T115" fmla="*/ 0 h 1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43" h="155">
                <a:moveTo>
                  <a:pt x="58" y="0"/>
                </a:moveTo>
                <a:lnTo>
                  <a:pt x="59" y="8"/>
                </a:lnTo>
                <a:lnTo>
                  <a:pt x="75" y="12"/>
                </a:lnTo>
                <a:lnTo>
                  <a:pt x="75" y="20"/>
                </a:lnTo>
                <a:lnTo>
                  <a:pt x="90" y="16"/>
                </a:lnTo>
                <a:lnTo>
                  <a:pt x="99" y="10"/>
                </a:lnTo>
                <a:lnTo>
                  <a:pt x="117" y="18"/>
                </a:lnTo>
                <a:lnTo>
                  <a:pt x="125" y="25"/>
                </a:lnTo>
                <a:lnTo>
                  <a:pt x="129" y="35"/>
                </a:lnTo>
                <a:lnTo>
                  <a:pt x="125" y="40"/>
                </a:lnTo>
                <a:lnTo>
                  <a:pt x="131" y="47"/>
                </a:lnTo>
                <a:lnTo>
                  <a:pt x="136" y="58"/>
                </a:lnTo>
                <a:lnTo>
                  <a:pt x="136" y="65"/>
                </a:lnTo>
                <a:lnTo>
                  <a:pt x="143" y="78"/>
                </a:lnTo>
                <a:lnTo>
                  <a:pt x="136" y="80"/>
                </a:lnTo>
                <a:lnTo>
                  <a:pt x="132" y="77"/>
                </a:lnTo>
                <a:lnTo>
                  <a:pt x="128" y="81"/>
                </a:lnTo>
                <a:lnTo>
                  <a:pt x="117" y="85"/>
                </a:lnTo>
                <a:lnTo>
                  <a:pt x="112" y="90"/>
                </a:lnTo>
                <a:lnTo>
                  <a:pt x="100" y="95"/>
                </a:lnTo>
                <a:lnTo>
                  <a:pt x="104" y="101"/>
                </a:lnTo>
                <a:lnTo>
                  <a:pt x="106" y="109"/>
                </a:lnTo>
                <a:lnTo>
                  <a:pt x="114" y="114"/>
                </a:lnTo>
                <a:lnTo>
                  <a:pt x="124" y="123"/>
                </a:lnTo>
                <a:lnTo>
                  <a:pt x="119" y="132"/>
                </a:lnTo>
                <a:lnTo>
                  <a:pt x="113" y="135"/>
                </a:lnTo>
                <a:lnTo>
                  <a:pt x="117" y="148"/>
                </a:lnTo>
                <a:lnTo>
                  <a:pt x="115" y="151"/>
                </a:lnTo>
                <a:lnTo>
                  <a:pt x="110" y="147"/>
                </a:lnTo>
                <a:lnTo>
                  <a:pt x="102" y="147"/>
                </a:lnTo>
                <a:lnTo>
                  <a:pt x="91" y="150"/>
                </a:lnTo>
                <a:lnTo>
                  <a:pt x="76" y="149"/>
                </a:lnTo>
                <a:lnTo>
                  <a:pt x="75" y="155"/>
                </a:lnTo>
                <a:lnTo>
                  <a:pt x="66" y="149"/>
                </a:lnTo>
                <a:lnTo>
                  <a:pt x="61" y="150"/>
                </a:lnTo>
                <a:lnTo>
                  <a:pt x="44" y="144"/>
                </a:lnTo>
                <a:lnTo>
                  <a:pt x="40" y="148"/>
                </a:lnTo>
                <a:lnTo>
                  <a:pt x="26" y="148"/>
                </a:lnTo>
                <a:lnTo>
                  <a:pt x="28" y="134"/>
                </a:lnTo>
                <a:lnTo>
                  <a:pt x="35" y="120"/>
                </a:lnTo>
                <a:lnTo>
                  <a:pt x="12" y="116"/>
                </a:lnTo>
                <a:lnTo>
                  <a:pt x="4" y="111"/>
                </a:lnTo>
                <a:lnTo>
                  <a:pt x="5" y="102"/>
                </a:lnTo>
                <a:lnTo>
                  <a:pt x="2" y="97"/>
                </a:lnTo>
                <a:lnTo>
                  <a:pt x="3" y="84"/>
                </a:lnTo>
                <a:lnTo>
                  <a:pt x="0" y="63"/>
                </a:lnTo>
                <a:lnTo>
                  <a:pt x="9" y="63"/>
                </a:lnTo>
                <a:lnTo>
                  <a:pt x="13" y="55"/>
                </a:lnTo>
                <a:lnTo>
                  <a:pt x="16" y="37"/>
                </a:lnTo>
                <a:lnTo>
                  <a:pt x="13" y="30"/>
                </a:lnTo>
                <a:lnTo>
                  <a:pt x="16" y="26"/>
                </a:lnTo>
                <a:lnTo>
                  <a:pt x="29" y="25"/>
                </a:lnTo>
                <a:lnTo>
                  <a:pt x="32" y="29"/>
                </a:lnTo>
                <a:lnTo>
                  <a:pt x="42" y="19"/>
                </a:lnTo>
                <a:lnTo>
                  <a:pt x="38" y="12"/>
                </a:lnTo>
                <a:lnTo>
                  <a:pt x="36" y="1"/>
                </a:lnTo>
                <a:lnTo>
                  <a:pt x="48" y="3"/>
                </a:lnTo>
                <a:lnTo>
                  <a:pt x="58" y="0"/>
                </a:lnTo>
                <a:close/>
              </a:path>
            </a:pathLst>
          </a:custGeom>
          <a:solidFill>
            <a:schemeClr val="accent2"/>
          </a:solid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grpSp>
        <p:nvGrpSpPr>
          <p:cNvPr id="225" name="Group 224"/>
          <p:cNvGrpSpPr/>
          <p:nvPr userDrawn="1"/>
        </p:nvGrpSpPr>
        <p:grpSpPr>
          <a:xfrm>
            <a:off x="4396592" y="1780773"/>
            <a:ext cx="4789160" cy="3589584"/>
            <a:chOff x="4396592" y="1780773"/>
            <a:chExt cx="4789160" cy="3589584"/>
          </a:xfrm>
          <a:solidFill>
            <a:schemeClr val="accent5"/>
          </a:solidFill>
        </p:grpSpPr>
        <p:sp>
          <p:nvSpPr>
            <p:cNvPr id="7" name="Freeform 6"/>
            <p:cNvSpPr>
              <a:spLocks/>
            </p:cNvSpPr>
            <p:nvPr/>
          </p:nvSpPr>
          <p:spPr bwMode="auto">
            <a:xfrm>
              <a:off x="6668011" y="3007847"/>
              <a:ext cx="390142" cy="293566"/>
            </a:xfrm>
            <a:custGeom>
              <a:avLst/>
              <a:gdLst>
                <a:gd name="T0" fmla="*/ 23 w 236"/>
                <a:gd name="T1" fmla="*/ 66 h 189"/>
                <a:gd name="T2" fmla="*/ 37 w 236"/>
                <a:gd name="T3" fmla="*/ 54 h 189"/>
                <a:gd name="T4" fmla="*/ 58 w 236"/>
                <a:gd name="T5" fmla="*/ 45 h 189"/>
                <a:gd name="T6" fmla="*/ 71 w 236"/>
                <a:gd name="T7" fmla="*/ 24 h 189"/>
                <a:gd name="T8" fmla="*/ 82 w 236"/>
                <a:gd name="T9" fmla="*/ 22 h 189"/>
                <a:gd name="T10" fmla="*/ 97 w 236"/>
                <a:gd name="T11" fmla="*/ 23 h 189"/>
                <a:gd name="T12" fmla="*/ 116 w 236"/>
                <a:gd name="T13" fmla="*/ 30 h 189"/>
                <a:gd name="T14" fmla="*/ 134 w 236"/>
                <a:gd name="T15" fmla="*/ 27 h 189"/>
                <a:gd name="T16" fmla="*/ 147 w 236"/>
                <a:gd name="T17" fmla="*/ 18 h 189"/>
                <a:gd name="T18" fmla="*/ 149 w 236"/>
                <a:gd name="T19" fmla="*/ 7 h 189"/>
                <a:gd name="T20" fmla="*/ 165 w 236"/>
                <a:gd name="T21" fmla="*/ 4 h 189"/>
                <a:gd name="T22" fmla="*/ 170 w 236"/>
                <a:gd name="T23" fmla="*/ 12 h 189"/>
                <a:gd name="T24" fmla="*/ 182 w 236"/>
                <a:gd name="T25" fmla="*/ 36 h 189"/>
                <a:gd name="T26" fmla="*/ 193 w 236"/>
                <a:gd name="T27" fmla="*/ 29 h 189"/>
                <a:gd name="T28" fmla="*/ 214 w 236"/>
                <a:gd name="T29" fmla="*/ 22 h 189"/>
                <a:gd name="T30" fmla="*/ 236 w 236"/>
                <a:gd name="T31" fmla="*/ 28 h 189"/>
                <a:gd name="T32" fmla="*/ 219 w 236"/>
                <a:gd name="T33" fmla="*/ 34 h 189"/>
                <a:gd name="T34" fmla="*/ 183 w 236"/>
                <a:gd name="T35" fmla="*/ 40 h 189"/>
                <a:gd name="T36" fmla="*/ 181 w 236"/>
                <a:gd name="T37" fmla="*/ 58 h 189"/>
                <a:gd name="T38" fmla="*/ 179 w 236"/>
                <a:gd name="T39" fmla="*/ 77 h 189"/>
                <a:gd name="T40" fmla="*/ 178 w 236"/>
                <a:gd name="T41" fmla="*/ 93 h 189"/>
                <a:gd name="T42" fmla="*/ 172 w 236"/>
                <a:gd name="T43" fmla="*/ 106 h 189"/>
                <a:gd name="T44" fmla="*/ 157 w 236"/>
                <a:gd name="T45" fmla="*/ 123 h 189"/>
                <a:gd name="T46" fmla="*/ 155 w 236"/>
                <a:gd name="T47" fmla="*/ 142 h 189"/>
                <a:gd name="T48" fmla="*/ 135 w 236"/>
                <a:gd name="T49" fmla="*/ 142 h 189"/>
                <a:gd name="T50" fmla="*/ 121 w 236"/>
                <a:gd name="T51" fmla="*/ 148 h 189"/>
                <a:gd name="T52" fmla="*/ 116 w 236"/>
                <a:gd name="T53" fmla="*/ 178 h 189"/>
                <a:gd name="T54" fmla="*/ 82 w 236"/>
                <a:gd name="T55" fmla="*/ 184 h 189"/>
                <a:gd name="T56" fmla="*/ 68 w 236"/>
                <a:gd name="T57" fmla="*/ 186 h 189"/>
                <a:gd name="T58" fmla="*/ 20 w 236"/>
                <a:gd name="T59" fmla="*/ 179 h 189"/>
                <a:gd name="T60" fmla="*/ 29 w 236"/>
                <a:gd name="T61" fmla="*/ 147 h 189"/>
                <a:gd name="T62" fmla="*/ 11 w 236"/>
                <a:gd name="T63" fmla="*/ 130 h 189"/>
                <a:gd name="T64" fmla="*/ 8 w 236"/>
                <a:gd name="T65" fmla="*/ 102 h 189"/>
                <a:gd name="T66" fmla="*/ 2 w 236"/>
                <a:gd name="T67" fmla="*/ 84 h 1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36" h="189">
                  <a:moveTo>
                    <a:pt x="4" y="58"/>
                  </a:moveTo>
                  <a:lnTo>
                    <a:pt x="23" y="66"/>
                  </a:lnTo>
                  <a:lnTo>
                    <a:pt x="35" y="63"/>
                  </a:lnTo>
                  <a:lnTo>
                    <a:pt x="37" y="54"/>
                  </a:lnTo>
                  <a:lnTo>
                    <a:pt x="50" y="51"/>
                  </a:lnTo>
                  <a:lnTo>
                    <a:pt x="58" y="45"/>
                  </a:lnTo>
                  <a:lnTo>
                    <a:pt x="58" y="28"/>
                  </a:lnTo>
                  <a:lnTo>
                    <a:pt x="71" y="24"/>
                  </a:lnTo>
                  <a:lnTo>
                    <a:pt x="72" y="17"/>
                  </a:lnTo>
                  <a:lnTo>
                    <a:pt x="82" y="22"/>
                  </a:lnTo>
                  <a:lnTo>
                    <a:pt x="87" y="23"/>
                  </a:lnTo>
                  <a:lnTo>
                    <a:pt x="97" y="23"/>
                  </a:lnTo>
                  <a:lnTo>
                    <a:pt x="110" y="27"/>
                  </a:lnTo>
                  <a:lnTo>
                    <a:pt x="116" y="30"/>
                  </a:lnTo>
                  <a:lnTo>
                    <a:pt x="127" y="23"/>
                  </a:lnTo>
                  <a:lnTo>
                    <a:pt x="134" y="27"/>
                  </a:lnTo>
                  <a:lnTo>
                    <a:pt x="137" y="18"/>
                  </a:lnTo>
                  <a:lnTo>
                    <a:pt x="147" y="18"/>
                  </a:lnTo>
                  <a:lnTo>
                    <a:pt x="149" y="15"/>
                  </a:lnTo>
                  <a:lnTo>
                    <a:pt x="149" y="7"/>
                  </a:lnTo>
                  <a:lnTo>
                    <a:pt x="154" y="0"/>
                  </a:lnTo>
                  <a:lnTo>
                    <a:pt x="165" y="4"/>
                  </a:lnTo>
                  <a:lnTo>
                    <a:pt x="165" y="11"/>
                  </a:lnTo>
                  <a:lnTo>
                    <a:pt x="170" y="12"/>
                  </a:lnTo>
                  <a:lnTo>
                    <a:pt x="173" y="29"/>
                  </a:lnTo>
                  <a:lnTo>
                    <a:pt x="182" y="36"/>
                  </a:lnTo>
                  <a:lnTo>
                    <a:pt x="186" y="31"/>
                  </a:lnTo>
                  <a:lnTo>
                    <a:pt x="193" y="29"/>
                  </a:lnTo>
                  <a:lnTo>
                    <a:pt x="202" y="20"/>
                  </a:lnTo>
                  <a:lnTo>
                    <a:pt x="214" y="22"/>
                  </a:lnTo>
                  <a:lnTo>
                    <a:pt x="232" y="22"/>
                  </a:lnTo>
                  <a:lnTo>
                    <a:pt x="236" y="28"/>
                  </a:lnTo>
                  <a:lnTo>
                    <a:pt x="227" y="30"/>
                  </a:lnTo>
                  <a:lnTo>
                    <a:pt x="219" y="34"/>
                  </a:lnTo>
                  <a:lnTo>
                    <a:pt x="200" y="36"/>
                  </a:lnTo>
                  <a:lnTo>
                    <a:pt x="183" y="40"/>
                  </a:lnTo>
                  <a:lnTo>
                    <a:pt x="175" y="50"/>
                  </a:lnTo>
                  <a:lnTo>
                    <a:pt x="181" y="58"/>
                  </a:lnTo>
                  <a:lnTo>
                    <a:pt x="185" y="69"/>
                  </a:lnTo>
                  <a:lnTo>
                    <a:pt x="179" y="77"/>
                  </a:lnTo>
                  <a:lnTo>
                    <a:pt x="182" y="85"/>
                  </a:lnTo>
                  <a:lnTo>
                    <a:pt x="178" y="93"/>
                  </a:lnTo>
                  <a:lnTo>
                    <a:pt x="162" y="92"/>
                  </a:lnTo>
                  <a:lnTo>
                    <a:pt x="172" y="106"/>
                  </a:lnTo>
                  <a:lnTo>
                    <a:pt x="162" y="111"/>
                  </a:lnTo>
                  <a:lnTo>
                    <a:pt x="157" y="123"/>
                  </a:lnTo>
                  <a:lnTo>
                    <a:pt x="160" y="136"/>
                  </a:lnTo>
                  <a:lnTo>
                    <a:pt x="155" y="142"/>
                  </a:lnTo>
                  <a:lnTo>
                    <a:pt x="148" y="140"/>
                  </a:lnTo>
                  <a:lnTo>
                    <a:pt x="135" y="142"/>
                  </a:lnTo>
                  <a:lnTo>
                    <a:pt x="134" y="148"/>
                  </a:lnTo>
                  <a:lnTo>
                    <a:pt x="121" y="148"/>
                  </a:lnTo>
                  <a:lnTo>
                    <a:pt x="113" y="160"/>
                  </a:lnTo>
                  <a:lnTo>
                    <a:pt x="116" y="178"/>
                  </a:lnTo>
                  <a:lnTo>
                    <a:pt x="95" y="186"/>
                  </a:lnTo>
                  <a:lnTo>
                    <a:pt x="82" y="184"/>
                  </a:lnTo>
                  <a:lnTo>
                    <a:pt x="79" y="189"/>
                  </a:lnTo>
                  <a:lnTo>
                    <a:pt x="68" y="186"/>
                  </a:lnTo>
                  <a:lnTo>
                    <a:pt x="51" y="189"/>
                  </a:lnTo>
                  <a:lnTo>
                    <a:pt x="20" y="179"/>
                  </a:lnTo>
                  <a:lnTo>
                    <a:pt x="33" y="160"/>
                  </a:lnTo>
                  <a:lnTo>
                    <a:pt x="29" y="147"/>
                  </a:lnTo>
                  <a:lnTo>
                    <a:pt x="15" y="143"/>
                  </a:lnTo>
                  <a:lnTo>
                    <a:pt x="11" y="130"/>
                  </a:lnTo>
                  <a:lnTo>
                    <a:pt x="3" y="113"/>
                  </a:lnTo>
                  <a:lnTo>
                    <a:pt x="8" y="102"/>
                  </a:lnTo>
                  <a:lnTo>
                    <a:pt x="0" y="99"/>
                  </a:lnTo>
                  <a:lnTo>
                    <a:pt x="2" y="84"/>
                  </a:lnTo>
                  <a:lnTo>
                    <a:pt x="4" y="58"/>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8" name="Freeform 7"/>
            <p:cNvSpPr>
              <a:spLocks/>
            </p:cNvSpPr>
            <p:nvPr/>
          </p:nvSpPr>
          <p:spPr bwMode="auto">
            <a:xfrm>
              <a:off x="5277717" y="4436846"/>
              <a:ext cx="376917" cy="389869"/>
            </a:xfrm>
            <a:custGeom>
              <a:avLst/>
              <a:gdLst>
                <a:gd name="T0" fmla="*/ 92 w 228"/>
                <a:gd name="T1" fmla="*/ 16 h 251"/>
                <a:gd name="T2" fmla="*/ 102 w 228"/>
                <a:gd name="T3" fmla="*/ 35 h 251"/>
                <a:gd name="T4" fmla="*/ 121 w 228"/>
                <a:gd name="T5" fmla="*/ 44 h 251"/>
                <a:gd name="T6" fmla="*/ 137 w 228"/>
                <a:gd name="T7" fmla="*/ 44 h 251"/>
                <a:gd name="T8" fmla="*/ 144 w 228"/>
                <a:gd name="T9" fmla="*/ 27 h 251"/>
                <a:gd name="T10" fmla="*/ 157 w 228"/>
                <a:gd name="T11" fmla="*/ 23 h 251"/>
                <a:gd name="T12" fmla="*/ 165 w 228"/>
                <a:gd name="T13" fmla="*/ 30 h 251"/>
                <a:gd name="T14" fmla="*/ 187 w 228"/>
                <a:gd name="T15" fmla="*/ 43 h 251"/>
                <a:gd name="T16" fmla="*/ 188 w 228"/>
                <a:gd name="T17" fmla="*/ 63 h 251"/>
                <a:gd name="T18" fmla="*/ 195 w 228"/>
                <a:gd name="T19" fmla="*/ 84 h 251"/>
                <a:gd name="T20" fmla="*/ 198 w 228"/>
                <a:gd name="T21" fmla="*/ 107 h 251"/>
                <a:gd name="T22" fmla="*/ 217 w 228"/>
                <a:gd name="T23" fmla="*/ 104 h 251"/>
                <a:gd name="T24" fmla="*/ 227 w 228"/>
                <a:gd name="T25" fmla="*/ 112 h 251"/>
                <a:gd name="T26" fmla="*/ 228 w 228"/>
                <a:gd name="T27" fmla="*/ 132 h 251"/>
                <a:gd name="T28" fmla="*/ 227 w 228"/>
                <a:gd name="T29" fmla="*/ 147 h 251"/>
                <a:gd name="T30" fmla="*/ 186 w 228"/>
                <a:gd name="T31" fmla="*/ 213 h 251"/>
                <a:gd name="T32" fmla="*/ 209 w 228"/>
                <a:gd name="T33" fmla="*/ 243 h 251"/>
                <a:gd name="T34" fmla="*/ 132 w 228"/>
                <a:gd name="T35" fmla="*/ 248 h 251"/>
                <a:gd name="T36" fmla="*/ 46 w 228"/>
                <a:gd name="T37" fmla="*/ 239 h 251"/>
                <a:gd name="T38" fmla="*/ 33 w 228"/>
                <a:gd name="T39" fmla="*/ 231 h 251"/>
                <a:gd name="T40" fmla="*/ 10 w 228"/>
                <a:gd name="T41" fmla="*/ 234 h 251"/>
                <a:gd name="T42" fmla="*/ 0 w 228"/>
                <a:gd name="T43" fmla="*/ 225 h 251"/>
                <a:gd name="T44" fmla="*/ 9 w 228"/>
                <a:gd name="T45" fmla="*/ 188 h 251"/>
                <a:gd name="T46" fmla="*/ 16 w 228"/>
                <a:gd name="T47" fmla="*/ 160 h 251"/>
                <a:gd name="T48" fmla="*/ 31 w 228"/>
                <a:gd name="T49" fmla="*/ 138 h 251"/>
                <a:gd name="T50" fmla="*/ 39 w 228"/>
                <a:gd name="T51" fmla="*/ 113 h 251"/>
                <a:gd name="T52" fmla="*/ 33 w 228"/>
                <a:gd name="T53" fmla="*/ 94 h 251"/>
                <a:gd name="T54" fmla="*/ 24 w 228"/>
                <a:gd name="T55" fmla="*/ 69 h 251"/>
                <a:gd name="T56" fmla="*/ 31 w 228"/>
                <a:gd name="T57" fmla="*/ 56 h 251"/>
                <a:gd name="T58" fmla="*/ 22 w 228"/>
                <a:gd name="T59" fmla="*/ 22 h 251"/>
                <a:gd name="T60" fmla="*/ 14 w 228"/>
                <a:gd name="T61" fmla="*/ 5 h 251"/>
                <a:gd name="T62" fmla="*/ 27 w 228"/>
                <a:gd name="T63" fmla="*/ 3 h 251"/>
                <a:gd name="T64" fmla="*/ 88 w 228"/>
                <a:gd name="T65" fmla="*/ 1 h 2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28" h="251">
                  <a:moveTo>
                    <a:pt x="88" y="1"/>
                  </a:moveTo>
                  <a:lnTo>
                    <a:pt x="92" y="16"/>
                  </a:lnTo>
                  <a:lnTo>
                    <a:pt x="97" y="29"/>
                  </a:lnTo>
                  <a:lnTo>
                    <a:pt x="102" y="35"/>
                  </a:lnTo>
                  <a:lnTo>
                    <a:pt x="109" y="46"/>
                  </a:lnTo>
                  <a:lnTo>
                    <a:pt x="121" y="44"/>
                  </a:lnTo>
                  <a:lnTo>
                    <a:pt x="127" y="42"/>
                  </a:lnTo>
                  <a:lnTo>
                    <a:pt x="137" y="44"/>
                  </a:lnTo>
                  <a:lnTo>
                    <a:pt x="140" y="39"/>
                  </a:lnTo>
                  <a:lnTo>
                    <a:pt x="144" y="27"/>
                  </a:lnTo>
                  <a:lnTo>
                    <a:pt x="156" y="26"/>
                  </a:lnTo>
                  <a:lnTo>
                    <a:pt x="157" y="23"/>
                  </a:lnTo>
                  <a:lnTo>
                    <a:pt x="166" y="22"/>
                  </a:lnTo>
                  <a:lnTo>
                    <a:pt x="165" y="30"/>
                  </a:lnTo>
                  <a:lnTo>
                    <a:pt x="187" y="30"/>
                  </a:lnTo>
                  <a:lnTo>
                    <a:pt x="187" y="43"/>
                  </a:lnTo>
                  <a:lnTo>
                    <a:pt x="190" y="51"/>
                  </a:lnTo>
                  <a:lnTo>
                    <a:pt x="188" y="63"/>
                  </a:lnTo>
                  <a:lnTo>
                    <a:pt x="189" y="76"/>
                  </a:lnTo>
                  <a:lnTo>
                    <a:pt x="195" y="84"/>
                  </a:lnTo>
                  <a:lnTo>
                    <a:pt x="193" y="109"/>
                  </a:lnTo>
                  <a:lnTo>
                    <a:pt x="198" y="107"/>
                  </a:lnTo>
                  <a:lnTo>
                    <a:pt x="206" y="107"/>
                  </a:lnTo>
                  <a:lnTo>
                    <a:pt x="217" y="104"/>
                  </a:lnTo>
                  <a:lnTo>
                    <a:pt x="226" y="105"/>
                  </a:lnTo>
                  <a:lnTo>
                    <a:pt x="227" y="112"/>
                  </a:lnTo>
                  <a:lnTo>
                    <a:pt x="225" y="122"/>
                  </a:lnTo>
                  <a:lnTo>
                    <a:pt x="228" y="132"/>
                  </a:lnTo>
                  <a:lnTo>
                    <a:pt x="225" y="140"/>
                  </a:lnTo>
                  <a:lnTo>
                    <a:pt x="227" y="147"/>
                  </a:lnTo>
                  <a:lnTo>
                    <a:pt x="188" y="146"/>
                  </a:lnTo>
                  <a:lnTo>
                    <a:pt x="186" y="213"/>
                  </a:lnTo>
                  <a:lnTo>
                    <a:pt x="198" y="230"/>
                  </a:lnTo>
                  <a:lnTo>
                    <a:pt x="209" y="243"/>
                  </a:lnTo>
                  <a:lnTo>
                    <a:pt x="176" y="251"/>
                  </a:lnTo>
                  <a:lnTo>
                    <a:pt x="132" y="248"/>
                  </a:lnTo>
                  <a:lnTo>
                    <a:pt x="120" y="238"/>
                  </a:lnTo>
                  <a:lnTo>
                    <a:pt x="46" y="239"/>
                  </a:lnTo>
                  <a:lnTo>
                    <a:pt x="43" y="240"/>
                  </a:lnTo>
                  <a:lnTo>
                    <a:pt x="33" y="231"/>
                  </a:lnTo>
                  <a:lnTo>
                    <a:pt x="21" y="230"/>
                  </a:lnTo>
                  <a:lnTo>
                    <a:pt x="10" y="234"/>
                  </a:lnTo>
                  <a:lnTo>
                    <a:pt x="1" y="238"/>
                  </a:lnTo>
                  <a:lnTo>
                    <a:pt x="0" y="225"/>
                  </a:lnTo>
                  <a:lnTo>
                    <a:pt x="2" y="206"/>
                  </a:lnTo>
                  <a:lnTo>
                    <a:pt x="9" y="188"/>
                  </a:lnTo>
                  <a:lnTo>
                    <a:pt x="10" y="179"/>
                  </a:lnTo>
                  <a:lnTo>
                    <a:pt x="16" y="160"/>
                  </a:lnTo>
                  <a:lnTo>
                    <a:pt x="21" y="151"/>
                  </a:lnTo>
                  <a:lnTo>
                    <a:pt x="31" y="138"/>
                  </a:lnTo>
                  <a:lnTo>
                    <a:pt x="37" y="129"/>
                  </a:lnTo>
                  <a:lnTo>
                    <a:pt x="39" y="113"/>
                  </a:lnTo>
                  <a:lnTo>
                    <a:pt x="39" y="101"/>
                  </a:lnTo>
                  <a:lnTo>
                    <a:pt x="33" y="94"/>
                  </a:lnTo>
                  <a:lnTo>
                    <a:pt x="29" y="81"/>
                  </a:lnTo>
                  <a:lnTo>
                    <a:pt x="24" y="69"/>
                  </a:lnTo>
                  <a:lnTo>
                    <a:pt x="25" y="64"/>
                  </a:lnTo>
                  <a:lnTo>
                    <a:pt x="31" y="56"/>
                  </a:lnTo>
                  <a:lnTo>
                    <a:pt x="25" y="36"/>
                  </a:lnTo>
                  <a:lnTo>
                    <a:pt x="22" y="22"/>
                  </a:lnTo>
                  <a:lnTo>
                    <a:pt x="13" y="9"/>
                  </a:lnTo>
                  <a:lnTo>
                    <a:pt x="14" y="5"/>
                  </a:lnTo>
                  <a:lnTo>
                    <a:pt x="22" y="2"/>
                  </a:lnTo>
                  <a:lnTo>
                    <a:pt x="27" y="3"/>
                  </a:lnTo>
                  <a:lnTo>
                    <a:pt x="34" y="0"/>
                  </a:lnTo>
                  <a:lnTo>
                    <a:pt x="88" y="1"/>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9" name="Freeform 8"/>
            <p:cNvSpPr>
              <a:spLocks/>
            </p:cNvSpPr>
            <p:nvPr/>
          </p:nvSpPr>
          <p:spPr bwMode="auto">
            <a:xfrm>
              <a:off x="5289290" y="4391803"/>
              <a:ext cx="33063" cy="43491"/>
            </a:xfrm>
            <a:custGeom>
              <a:avLst/>
              <a:gdLst>
                <a:gd name="T0" fmla="*/ 10 w 20"/>
                <a:gd name="T1" fmla="*/ 26 h 28"/>
                <a:gd name="T2" fmla="*/ 5 w 20"/>
                <a:gd name="T3" fmla="*/ 28 h 28"/>
                <a:gd name="T4" fmla="*/ 0 w 20"/>
                <a:gd name="T5" fmla="*/ 12 h 28"/>
                <a:gd name="T6" fmla="*/ 7 w 20"/>
                <a:gd name="T7" fmla="*/ 3 h 28"/>
                <a:gd name="T8" fmla="*/ 13 w 20"/>
                <a:gd name="T9" fmla="*/ 0 h 28"/>
                <a:gd name="T10" fmla="*/ 20 w 20"/>
                <a:gd name="T11" fmla="*/ 7 h 28"/>
                <a:gd name="T12" fmla="*/ 13 w 20"/>
                <a:gd name="T13" fmla="*/ 11 h 28"/>
                <a:gd name="T14" fmla="*/ 10 w 20"/>
                <a:gd name="T15" fmla="*/ 16 h 28"/>
                <a:gd name="T16" fmla="*/ 10 w 20"/>
                <a:gd name="T17" fmla="*/ 26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 h="28">
                  <a:moveTo>
                    <a:pt x="10" y="26"/>
                  </a:moveTo>
                  <a:lnTo>
                    <a:pt x="5" y="28"/>
                  </a:lnTo>
                  <a:lnTo>
                    <a:pt x="0" y="12"/>
                  </a:lnTo>
                  <a:lnTo>
                    <a:pt x="7" y="3"/>
                  </a:lnTo>
                  <a:lnTo>
                    <a:pt x="13" y="0"/>
                  </a:lnTo>
                  <a:lnTo>
                    <a:pt x="20" y="7"/>
                  </a:lnTo>
                  <a:lnTo>
                    <a:pt x="13" y="11"/>
                  </a:lnTo>
                  <a:lnTo>
                    <a:pt x="10" y="16"/>
                  </a:lnTo>
                  <a:lnTo>
                    <a:pt x="10" y="26"/>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0" name="Freeform 9"/>
            <p:cNvSpPr>
              <a:spLocks/>
            </p:cNvSpPr>
            <p:nvPr/>
          </p:nvSpPr>
          <p:spPr bwMode="auto">
            <a:xfrm>
              <a:off x="5462871" y="2872714"/>
              <a:ext cx="51247" cy="97856"/>
            </a:xfrm>
            <a:custGeom>
              <a:avLst/>
              <a:gdLst>
                <a:gd name="T0" fmla="*/ 22 w 31"/>
                <a:gd name="T1" fmla="*/ 17 h 63"/>
                <a:gd name="T2" fmla="*/ 20 w 31"/>
                <a:gd name="T3" fmla="*/ 24 h 63"/>
                <a:gd name="T4" fmla="*/ 23 w 31"/>
                <a:gd name="T5" fmla="*/ 33 h 63"/>
                <a:gd name="T6" fmla="*/ 31 w 31"/>
                <a:gd name="T7" fmla="*/ 38 h 63"/>
                <a:gd name="T8" fmla="*/ 31 w 31"/>
                <a:gd name="T9" fmla="*/ 44 h 63"/>
                <a:gd name="T10" fmla="*/ 25 w 31"/>
                <a:gd name="T11" fmla="*/ 46 h 63"/>
                <a:gd name="T12" fmla="*/ 25 w 31"/>
                <a:gd name="T13" fmla="*/ 53 h 63"/>
                <a:gd name="T14" fmla="*/ 18 w 31"/>
                <a:gd name="T15" fmla="*/ 63 h 63"/>
                <a:gd name="T16" fmla="*/ 15 w 31"/>
                <a:gd name="T17" fmla="*/ 62 h 63"/>
                <a:gd name="T18" fmla="*/ 14 w 31"/>
                <a:gd name="T19" fmla="*/ 57 h 63"/>
                <a:gd name="T20" fmla="*/ 4 w 31"/>
                <a:gd name="T21" fmla="*/ 50 h 63"/>
                <a:gd name="T22" fmla="*/ 2 w 31"/>
                <a:gd name="T23" fmla="*/ 40 h 63"/>
                <a:gd name="T24" fmla="*/ 3 w 31"/>
                <a:gd name="T25" fmla="*/ 26 h 63"/>
                <a:gd name="T26" fmla="*/ 4 w 31"/>
                <a:gd name="T27" fmla="*/ 20 h 63"/>
                <a:gd name="T28" fmla="*/ 1 w 31"/>
                <a:gd name="T29" fmla="*/ 17 h 63"/>
                <a:gd name="T30" fmla="*/ 0 w 31"/>
                <a:gd name="T31" fmla="*/ 10 h 63"/>
                <a:gd name="T32" fmla="*/ 6 w 31"/>
                <a:gd name="T33" fmla="*/ 0 h 63"/>
                <a:gd name="T34" fmla="*/ 7 w 31"/>
                <a:gd name="T35" fmla="*/ 4 h 63"/>
                <a:gd name="T36" fmla="*/ 12 w 31"/>
                <a:gd name="T37" fmla="*/ 2 h 63"/>
                <a:gd name="T38" fmla="*/ 16 w 31"/>
                <a:gd name="T39" fmla="*/ 8 h 63"/>
                <a:gd name="T40" fmla="*/ 20 w 31"/>
                <a:gd name="T41" fmla="*/ 10 h 63"/>
                <a:gd name="T42" fmla="*/ 22 w 31"/>
                <a:gd name="T43" fmla="*/ 1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1" h="63">
                  <a:moveTo>
                    <a:pt x="22" y="17"/>
                  </a:moveTo>
                  <a:lnTo>
                    <a:pt x="20" y="24"/>
                  </a:lnTo>
                  <a:lnTo>
                    <a:pt x="23" y="33"/>
                  </a:lnTo>
                  <a:lnTo>
                    <a:pt x="31" y="38"/>
                  </a:lnTo>
                  <a:lnTo>
                    <a:pt x="31" y="44"/>
                  </a:lnTo>
                  <a:lnTo>
                    <a:pt x="25" y="46"/>
                  </a:lnTo>
                  <a:lnTo>
                    <a:pt x="25" y="53"/>
                  </a:lnTo>
                  <a:lnTo>
                    <a:pt x="18" y="63"/>
                  </a:lnTo>
                  <a:lnTo>
                    <a:pt x="15" y="62"/>
                  </a:lnTo>
                  <a:lnTo>
                    <a:pt x="14" y="57"/>
                  </a:lnTo>
                  <a:lnTo>
                    <a:pt x="4" y="50"/>
                  </a:lnTo>
                  <a:lnTo>
                    <a:pt x="2" y="40"/>
                  </a:lnTo>
                  <a:lnTo>
                    <a:pt x="3" y="26"/>
                  </a:lnTo>
                  <a:lnTo>
                    <a:pt x="4" y="20"/>
                  </a:lnTo>
                  <a:lnTo>
                    <a:pt x="1" y="17"/>
                  </a:lnTo>
                  <a:lnTo>
                    <a:pt x="0" y="10"/>
                  </a:lnTo>
                  <a:lnTo>
                    <a:pt x="6" y="0"/>
                  </a:lnTo>
                  <a:lnTo>
                    <a:pt x="7" y="4"/>
                  </a:lnTo>
                  <a:lnTo>
                    <a:pt x="12" y="2"/>
                  </a:lnTo>
                  <a:lnTo>
                    <a:pt x="16" y="8"/>
                  </a:lnTo>
                  <a:lnTo>
                    <a:pt x="20" y="10"/>
                  </a:lnTo>
                  <a:lnTo>
                    <a:pt x="22" y="17"/>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1" name="Freeform 10"/>
            <p:cNvSpPr>
              <a:spLocks/>
            </p:cNvSpPr>
            <p:nvPr/>
          </p:nvSpPr>
          <p:spPr bwMode="auto">
            <a:xfrm>
              <a:off x="6453103" y="3407035"/>
              <a:ext cx="140517" cy="114941"/>
            </a:xfrm>
            <a:custGeom>
              <a:avLst/>
              <a:gdLst>
                <a:gd name="T0" fmla="*/ 0 w 85"/>
                <a:gd name="T1" fmla="*/ 38 h 74"/>
                <a:gd name="T2" fmla="*/ 3 w 85"/>
                <a:gd name="T3" fmla="*/ 37 h 74"/>
                <a:gd name="T4" fmla="*/ 4 w 85"/>
                <a:gd name="T5" fmla="*/ 42 h 74"/>
                <a:gd name="T6" fmla="*/ 18 w 85"/>
                <a:gd name="T7" fmla="*/ 39 h 74"/>
                <a:gd name="T8" fmla="*/ 33 w 85"/>
                <a:gd name="T9" fmla="*/ 40 h 74"/>
                <a:gd name="T10" fmla="*/ 44 w 85"/>
                <a:gd name="T11" fmla="*/ 40 h 74"/>
                <a:gd name="T12" fmla="*/ 54 w 85"/>
                <a:gd name="T13" fmla="*/ 26 h 74"/>
                <a:gd name="T14" fmla="*/ 66 w 85"/>
                <a:gd name="T15" fmla="*/ 13 h 74"/>
                <a:gd name="T16" fmla="*/ 76 w 85"/>
                <a:gd name="T17" fmla="*/ 0 h 74"/>
                <a:gd name="T18" fmla="*/ 80 w 85"/>
                <a:gd name="T19" fmla="*/ 7 h 74"/>
                <a:gd name="T20" fmla="*/ 85 w 85"/>
                <a:gd name="T21" fmla="*/ 24 h 74"/>
                <a:gd name="T22" fmla="*/ 75 w 85"/>
                <a:gd name="T23" fmla="*/ 24 h 74"/>
                <a:gd name="T24" fmla="*/ 76 w 85"/>
                <a:gd name="T25" fmla="*/ 37 h 74"/>
                <a:gd name="T26" fmla="*/ 79 w 85"/>
                <a:gd name="T27" fmla="*/ 40 h 74"/>
                <a:gd name="T28" fmla="*/ 72 w 85"/>
                <a:gd name="T29" fmla="*/ 44 h 74"/>
                <a:gd name="T30" fmla="*/ 72 w 85"/>
                <a:gd name="T31" fmla="*/ 53 h 74"/>
                <a:gd name="T32" fmla="*/ 68 w 85"/>
                <a:gd name="T33" fmla="*/ 61 h 74"/>
                <a:gd name="T34" fmla="*/ 69 w 85"/>
                <a:gd name="T35" fmla="*/ 70 h 74"/>
                <a:gd name="T36" fmla="*/ 65 w 85"/>
                <a:gd name="T37" fmla="*/ 74 h 74"/>
                <a:gd name="T38" fmla="*/ 10 w 85"/>
                <a:gd name="T39" fmla="*/ 64 h 74"/>
                <a:gd name="T40" fmla="*/ 1 w 85"/>
                <a:gd name="T41" fmla="*/ 43 h 74"/>
                <a:gd name="T42" fmla="*/ 0 w 85"/>
                <a:gd name="T43" fmla="*/ 38 h 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85" h="74">
                  <a:moveTo>
                    <a:pt x="0" y="38"/>
                  </a:moveTo>
                  <a:lnTo>
                    <a:pt x="3" y="37"/>
                  </a:lnTo>
                  <a:lnTo>
                    <a:pt x="4" y="42"/>
                  </a:lnTo>
                  <a:lnTo>
                    <a:pt x="18" y="39"/>
                  </a:lnTo>
                  <a:lnTo>
                    <a:pt x="33" y="40"/>
                  </a:lnTo>
                  <a:lnTo>
                    <a:pt x="44" y="40"/>
                  </a:lnTo>
                  <a:lnTo>
                    <a:pt x="54" y="26"/>
                  </a:lnTo>
                  <a:lnTo>
                    <a:pt x="66" y="13"/>
                  </a:lnTo>
                  <a:lnTo>
                    <a:pt x="76" y="0"/>
                  </a:lnTo>
                  <a:lnTo>
                    <a:pt x="80" y="7"/>
                  </a:lnTo>
                  <a:lnTo>
                    <a:pt x="85" y="24"/>
                  </a:lnTo>
                  <a:lnTo>
                    <a:pt x="75" y="24"/>
                  </a:lnTo>
                  <a:lnTo>
                    <a:pt x="76" y="37"/>
                  </a:lnTo>
                  <a:lnTo>
                    <a:pt x="79" y="40"/>
                  </a:lnTo>
                  <a:lnTo>
                    <a:pt x="72" y="44"/>
                  </a:lnTo>
                  <a:lnTo>
                    <a:pt x="72" y="53"/>
                  </a:lnTo>
                  <a:lnTo>
                    <a:pt x="68" y="61"/>
                  </a:lnTo>
                  <a:lnTo>
                    <a:pt x="69" y="70"/>
                  </a:lnTo>
                  <a:lnTo>
                    <a:pt x="65" y="74"/>
                  </a:lnTo>
                  <a:lnTo>
                    <a:pt x="10" y="64"/>
                  </a:lnTo>
                  <a:lnTo>
                    <a:pt x="1" y="43"/>
                  </a:lnTo>
                  <a:lnTo>
                    <a:pt x="0" y="38"/>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3" name="Freeform 12"/>
            <p:cNvSpPr>
              <a:spLocks/>
            </p:cNvSpPr>
            <p:nvPr/>
          </p:nvSpPr>
          <p:spPr bwMode="auto">
            <a:xfrm>
              <a:off x="6140658" y="2919312"/>
              <a:ext cx="95882" cy="79217"/>
            </a:xfrm>
            <a:custGeom>
              <a:avLst/>
              <a:gdLst>
                <a:gd name="T0" fmla="*/ 0 w 58"/>
                <a:gd name="T1" fmla="*/ 3 h 51"/>
                <a:gd name="T2" fmla="*/ 23 w 58"/>
                <a:gd name="T3" fmla="*/ 0 h 51"/>
                <a:gd name="T4" fmla="*/ 27 w 58"/>
                <a:gd name="T5" fmla="*/ 5 h 51"/>
                <a:gd name="T6" fmla="*/ 34 w 58"/>
                <a:gd name="T7" fmla="*/ 9 h 51"/>
                <a:gd name="T8" fmla="*/ 32 w 58"/>
                <a:gd name="T9" fmla="*/ 14 h 51"/>
                <a:gd name="T10" fmla="*/ 42 w 58"/>
                <a:gd name="T11" fmla="*/ 21 h 51"/>
                <a:gd name="T12" fmla="*/ 39 w 58"/>
                <a:gd name="T13" fmla="*/ 27 h 51"/>
                <a:gd name="T14" fmla="*/ 47 w 58"/>
                <a:gd name="T15" fmla="*/ 33 h 51"/>
                <a:gd name="T16" fmla="*/ 55 w 58"/>
                <a:gd name="T17" fmla="*/ 36 h 51"/>
                <a:gd name="T18" fmla="*/ 58 w 58"/>
                <a:gd name="T19" fmla="*/ 51 h 51"/>
                <a:gd name="T20" fmla="*/ 52 w 58"/>
                <a:gd name="T21" fmla="*/ 51 h 51"/>
                <a:gd name="T22" fmla="*/ 43 w 58"/>
                <a:gd name="T23" fmla="*/ 39 h 51"/>
                <a:gd name="T24" fmla="*/ 42 w 58"/>
                <a:gd name="T25" fmla="*/ 36 h 51"/>
                <a:gd name="T26" fmla="*/ 35 w 58"/>
                <a:gd name="T27" fmla="*/ 36 h 51"/>
                <a:gd name="T28" fmla="*/ 29 w 58"/>
                <a:gd name="T29" fmla="*/ 31 h 51"/>
                <a:gd name="T30" fmla="*/ 26 w 58"/>
                <a:gd name="T31" fmla="*/ 31 h 51"/>
                <a:gd name="T32" fmla="*/ 18 w 58"/>
                <a:gd name="T33" fmla="*/ 25 h 51"/>
                <a:gd name="T34" fmla="*/ 4 w 58"/>
                <a:gd name="T35" fmla="*/ 20 h 51"/>
                <a:gd name="T36" fmla="*/ 4 w 58"/>
                <a:gd name="T37" fmla="*/ 10 h 51"/>
                <a:gd name="T38" fmla="*/ 0 w 58"/>
                <a:gd name="T39" fmla="*/ 3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58" h="51">
                  <a:moveTo>
                    <a:pt x="0" y="3"/>
                  </a:moveTo>
                  <a:lnTo>
                    <a:pt x="23" y="0"/>
                  </a:lnTo>
                  <a:lnTo>
                    <a:pt x="27" y="5"/>
                  </a:lnTo>
                  <a:lnTo>
                    <a:pt x="34" y="9"/>
                  </a:lnTo>
                  <a:lnTo>
                    <a:pt x="32" y="14"/>
                  </a:lnTo>
                  <a:lnTo>
                    <a:pt x="42" y="21"/>
                  </a:lnTo>
                  <a:lnTo>
                    <a:pt x="39" y="27"/>
                  </a:lnTo>
                  <a:lnTo>
                    <a:pt x="47" y="33"/>
                  </a:lnTo>
                  <a:lnTo>
                    <a:pt x="55" y="36"/>
                  </a:lnTo>
                  <a:lnTo>
                    <a:pt x="58" y="51"/>
                  </a:lnTo>
                  <a:lnTo>
                    <a:pt x="52" y="51"/>
                  </a:lnTo>
                  <a:lnTo>
                    <a:pt x="43" y="39"/>
                  </a:lnTo>
                  <a:lnTo>
                    <a:pt x="42" y="36"/>
                  </a:lnTo>
                  <a:lnTo>
                    <a:pt x="35" y="36"/>
                  </a:lnTo>
                  <a:lnTo>
                    <a:pt x="29" y="31"/>
                  </a:lnTo>
                  <a:lnTo>
                    <a:pt x="26" y="31"/>
                  </a:lnTo>
                  <a:lnTo>
                    <a:pt x="18" y="25"/>
                  </a:lnTo>
                  <a:lnTo>
                    <a:pt x="4" y="20"/>
                  </a:lnTo>
                  <a:lnTo>
                    <a:pt x="4" y="10"/>
                  </a:lnTo>
                  <a:lnTo>
                    <a:pt x="0" y="3"/>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5" name="Freeform 14"/>
            <p:cNvSpPr>
              <a:spLocks/>
            </p:cNvSpPr>
            <p:nvPr/>
          </p:nvSpPr>
          <p:spPr bwMode="auto">
            <a:xfrm>
              <a:off x="5183488" y="2670790"/>
              <a:ext cx="198377" cy="83876"/>
            </a:xfrm>
            <a:custGeom>
              <a:avLst/>
              <a:gdLst>
                <a:gd name="T0" fmla="*/ 120 w 120"/>
                <a:gd name="T1" fmla="*/ 19 h 54"/>
                <a:gd name="T2" fmla="*/ 119 w 120"/>
                <a:gd name="T3" fmla="*/ 27 h 54"/>
                <a:gd name="T4" fmla="*/ 110 w 120"/>
                <a:gd name="T5" fmla="*/ 27 h 54"/>
                <a:gd name="T6" fmla="*/ 114 w 120"/>
                <a:gd name="T7" fmla="*/ 32 h 54"/>
                <a:gd name="T8" fmla="*/ 109 w 120"/>
                <a:gd name="T9" fmla="*/ 45 h 54"/>
                <a:gd name="T10" fmla="*/ 107 w 120"/>
                <a:gd name="T11" fmla="*/ 48 h 54"/>
                <a:gd name="T12" fmla="*/ 92 w 120"/>
                <a:gd name="T13" fmla="*/ 49 h 54"/>
                <a:gd name="T14" fmla="*/ 85 w 120"/>
                <a:gd name="T15" fmla="*/ 54 h 54"/>
                <a:gd name="T16" fmla="*/ 71 w 120"/>
                <a:gd name="T17" fmla="*/ 52 h 54"/>
                <a:gd name="T18" fmla="*/ 47 w 120"/>
                <a:gd name="T19" fmla="*/ 47 h 54"/>
                <a:gd name="T20" fmla="*/ 43 w 120"/>
                <a:gd name="T21" fmla="*/ 40 h 54"/>
                <a:gd name="T22" fmla="*/ 27 w 120"/>
                <a:gd name="T23" fmla="*/ 43 h 54"/>
                <a:gd name="T24" fmla="*/ 25 w 120"/>
                <a:gd name="T25" fmla="*/ 47 h 54"/>
                <a:gd name="T26" fmla="*/ 15 w 120"/>
                <a:gd name="T27" fmla="*/ 44 h 54"/>
                <a:gd name="T28" fmla="*/ 7 w 120"/>
                <a:gd name="T29" fmla="*/ 44 h 54"/>
                <a:gd name="T30" fmla="*/ 0 w 120"/>
                <a:gd name="T31" fmla="*/ 40 h 54"/>
                <a:gd name="T32" fmla="*/ 2 w 120"/>
                <a:gd name="T33" fmla="*/ 35 h 54"/>
                <a:gd name="T34" fmla="*/ 1 w 120"/>
                <a:gd name="T35" fmla="*/ 31 h 54"/>
                <a:gd name="T36" fmla="*/ 6 w 120"/>
                <a:gd name="T37" fmla="*/ 30 h 54"/>
                <a:gd name="T38" fmla="*/ 15 w 120"/>
                <a:gd name="T39" fmla="*/ 36 h 54"/>
                <a:gd name="T40" fmla="*/ 16 w 120"/>
                <a:gd name="T41" fmla="*/ 30 h 54"/>
                <a:gd name="T42" fmla="*/ 31 w 120"/>
                <a:gd name="T43" fmla="*/ 31 h 54"/>
                <a:gd name="T44" fmla="*/ 42 w 120"/>
                <a:gd name="T45" fmla="*/ 28 h 54"/>
                <a:gd name="T46" fmla="*/ 50 w 120"/>
                <a:gd name="T47" fmla="*/ 28 h 54"/>
                <a:gd name="T48" fmla="*/ 55 w 120"/>
                <a:gd name="T49" fmla="*/ 32 h 54"/>
                <a:gd name="T50" fmla="*/ 57 w 120"/>
                <a:gd name="T51" fmla="*/ 29 h 54"/>
                <a:gd name="T52" fmla="*/ 53 w 120"/>
                <a:gd name="T53" fmla="*/ 16 h 54"/>
                <a:gd name="T54" fmla="*/ 59 w 120"/>
                <a:gd name="T55" fmla="*/ 13 h 54"/>
                <a:gd name="T56" fmla="*/ 64 w 120"/>
                <a:gd name="T57" fmla="*/ 4 h 54"/>
                <a:gd name="T58" fmla="*/ 77 w 120"/>
                <a:gd name="T59" fmla="*/ 10 h 54"/>
                <a:gd name="T60" fmla="*/ 85 w 120"/>
                <a:gd name="T61" fmla="*/ 2 h 54"/>
                <a:gd name="T62" fmla="*/ 90 w 120"/>
                <a:gd name="T63" fmla="*/ 0 h 54"/>
                <a:gd name="T64" fmla="*/ 103 w 120"/>
                <a:gd name="T65" fmla="*/ 7 h 54"/>
                <a:gd name="T66" fmla="*/ 111 w 120"/>
                <a:gd name="T67" fmla="*/ 6 h 54"/>
                <a:gd name="T68" fmla="*/ 119 w 120"/>
                <a:gd name="T69" fmla="*/ 9 h 54"/>
                <a:gd name="T70" fmla="*/ 118 w 120"/>
                <a:gd name="T71" fmla="*/ 12 h 54"/>
                <a:gd name="T72" fmla="*/ 120 w 120"/>
                <a:gd name="T73" fmla="*/ 19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0" h="54">
                  <a:moveTo>
                    <a:pt x="120" y="19"/>
                  </a:moveTo>
                  <a:lnTo>
                    <a:pt x="119" y="27"/>
                  </a:lnTo>
                  <a:lnTo>
                    <a:pt x="110" y="27"/>
                  </a:lnTo>
                  <a:lnTo>
                    <a:pt x="114" y="32"/>
                  </a:lnTo>
                  <a:lnTo>
                    <a:pt x="109" y="45"/>
                  </a:lnTo>
                  <a:lnTo>
                    <a:pt x="107" y="48"/>
                  </a:lnTo>
                  <a:lnTo>
                    <a:pt x="92" y="49"/>
                  </a:lnTo>
                  <a:lnTo>
                    <a:pt x="85" y="54"/>
                  </a:lnTo>
                  <a:lnTo>
                    <a:pt x="71" y="52"/>
                  </a:lnTo>
                  <a:lnTo>
                    <a:pt x="47" y="47"/>
                  </a:lnTo>
                  <a:lnTo>
                    <a:pt x="43" y="40"/>
                  </a:lnTo>
                  <a:lnTo>
                    <a:pt x="27" y="43"/>
                  </a:lnTo>
                  <a:lnTo>
                    <a:pt x="25" y="47"/>
                  </a:lnTo>
                  <a:lnTo>
                    <a:pt x="15" y="44"/>
                  </a:lnTo>
                  <a:lnTo>
                    <a:pt x="7" y="44"/>
                  </a:lnTo>
                  <a:lnTo>
                    <a:pt x="0" y="40"/>
                  </a:lnTo>
                  <a:lnTo>
                    <a:pt x="2" y="35"/>
                  </a:lnTo>
                  <a:lnTo>
                    <a:pt x="1" y="31"/>
                  </a:lnTo>
                  <a:lnTo>
                    <a:pt x="6" y="30"/>
                  </a:lnTo>
                  <a:lnTo>
                    <a:pt x="15" y="36"/>
                  </a:lnTo>
                  <a:lnTo>
                    <a:pt x="16" y="30"/>
                  </a:lnTo>
                  <a:lnTo>
                    <a:pt x="31" y="31"/>
                  </a:lnTo>
                  <a:lnTo>
                    <a:pt x="42" y="28"/>
                  </a:lnTo>
                  <a:lnTo>
                    <a:pt x="50" y="28"/>
                  </a:lnTo>
                  <a:lnTo>
                    <a:pt x="55" y="32"/>
                  </a:lnTo>
                  <a:lnTo>
                    <a:pt x="57" y="29"/>
                  </a:lnTo>
                  <a:lnTo>
                    <a:pt x="53" y="16"/>
                  </a:lnTo>
                  <a:lnTo>
                    <a:pt x="59" y="13"/>
                  </a:lnTo>
                  <a:lnTo>
                    <a:pt x="64" y="4"/>
                  </a:lnTo>
                  <a:lnTo>
                    <a:pt x="77" y="10"/>
                  </a:lnTo>
                  <a:lnTo>
                    <a:pt x="85" y="2"/>
                  </a:lnTo>
                  <a:lnTo>
                    <a:pt x="90" y="0"/>
                  </a:lnTo>
                  <a:lnTo>
                    <a:pt x="103" y="7"/>
                  </a:lnTo>
                  <a:lnTo>
                    <a:pt x="111" y="6"/>
                  </a:lnTo>
                  <a:lnTo>
                    <a:pt x="119" y="9"/>
                  </a:lnTo>
                  <a:lnTo>
                    <a:pt x="118" y="12"/>
                  </a:lnTo>
                  <a:lnTo>
                    <a:pt x="120" y="1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6" name="Freeform 15"/>
            <p:cNvSpPr>
              <a:spLocks/>
            </p:cNvSpPr>
            <p:nvPr/>
          </p:nvSpPr>
          <p:spPr bwMode="auto">
            <a:xfrm>
              <a:off x="6183641" y="2967464"/>
              <a:ext cx="42982" cy="31065"/>
            </a:xfrm>
            <a:custGeom>
              <a:avLst/>
              <a:gdLst>
                <a:gd name="T0" fmla="*/ 14 w 108"/>
                <a:gd name="T1" fmla="*/ 1 h 85"/>
                <a:gd name="T2" fmla="*/ 38 w 108"/>
                <a:gd name="T3" fmla="*/ 23 h 85"/>
                <a:gd name="T4" fmla="*/ 69 w 108"/>
                <a:gd name="T5" fmla="*/ 23 h 85"/>
                <a:gd name="T6" fmla="*/ 71 w 108"/>
                <a:gd name="T7" fmla="*/ 36 h 85"/>
                <a:gd name="T8" fmla="*/ 108 w 108"/>
                <a:gd name="T9" fmla="*/ 85 h 85"/>
                <a:gd name="T10" fmla="*/ 58 w 108"/>
                <a:gd name="T11" fmla="*/ 74 h 85"/>
                <a:gd name="T12" fmla="*/ 16 w 108"/>
                <a:gd name="T13" fmla="*/ 35 h 85"/>
                <a:gd name="T14" fmla="*/ 0 w 108"/>
                <a:gd name="T15" fmla="*/ 3 h 85"/>
                <a:gd name="T16" fmla="*/ 14 w 108"/>
                <a:gd name="T17" fmla="*/ 0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8" h="85">
                  <a:moveTo>
                    <a:pt x="14" y="1"/>
                  </a:moveTo>
                  <a:lnTo>
                    <a:pt x="38" y="23"/>
                  </a:lnTo>
                  <a:lnTo>
                    <a:pt x="69" y="23"/>
                  </a:lnTo>
                  <a:lnTo>
                    <a:pt x="71" y="36"/>
                  </a:lnTo>
                  <a:lnTo>
                    <a:pt x="108" y="85"/>
                  </a:lnTo>
                  <a:lnTo>
                    <a:pt x="58" y="74"/>
                  </a:lnTo>
                  <a:lnTo>
                    <a:pt x="16" y="35"/>
                  </a:lnTo>
                  <a:lnTo>
                    <a:pt x="0" y="3"/>
                  </a:lnTo>
                  <a:lnTo>
                    <a:pt x="14" y="0"/>
                  </a:lnTo>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7" name="Freeform 16"/>
            <p:cNvSpPr>
              <a:spLocks/>
            </p:cNvSpPr>
            <p:nvPr/>
          </p:nvSpPr>
          <p:spPr bwMode="auto">
            <a:xfrm>
              <a:off x="6178681" y="2899119"/>
              <a:ext cx="157050" cy="114941"/>
            </a:xfrm>
            <a:custGeom>
              <a:avLst/>
              <a:gdLst>
                <a:gd name="T0" fmla="*/ 40 w 95"/>
                <a:gd name="T1" fmla="*/ 13 h 74"/>
                <a:gd name="T2" fmla="*/ 48 w 95"/>
                <a:gd name="T3" fmla="*/ 15 h 74"/>
                <a:gd name="T4" fmla="*/ 50 w 95"/>
                <a:gd name="T5" fmla="*/ 9 h 74"/>
                <a:gd name="T6" fmla="*/ 58 w 95"/>
                <a:gd name="T7" fmla="*/ 1 h 74"/>
                <a:gd name="T8" fmla="*/ 69 w 95"/>
                <a:gd name="T9" fmla="*/ 12 h 74"/>
                <a:gd name="T10" fmla="*/ 81 w 95"/>
                <a:gd name="T11" fmla="*/ 27 h 74"/>
                <a:gd name="T12" fmla="*/ 89 w 95"/>
                <a:gd name="T13" fmla="*/ 28 h 74"/>
                <a:gd name="T14" fmla="*/ 95 w 95"/>
                <a:gd name="T15" fmla="*/ 33 h 74"/>
                <a:gd name="T16" fmla="*/ 82 w 95"/>
                <a:gd name="T17" fmla="*/ 35 h 74"/>
                <a:gd name="T18" fmla="*/ 82 w 95"/>
                <a:gd name="T19" fmla="*/ 51 h 74"/>
                <a:gd name="T20" fmla="*/ 80 w 95"/>
                <a:gd name="T21" fmla="*/ 58 h 74"/>
                <a:gd name="T22" fmla="*/ 75 w 95"/>
                <a:gd name="T23" fmla="*/ 63 h 74"/>
                <a:gd name="T24" fmla="*/ 77 w 95"/>
                <a:gd name="T25" fmla="*/ 73 h 74"/>
                <a:gd name="T26" fmla="*/ 73 w 95"/>
                <a:gd name="T27" fmla="*/ 74 h 74"/>
                <a:gd name="T28" fmla="*/ 61 w 95"/>
                <a:gd name="T29" fmla="*/ 63 h 74"/>
                <a:gd name="T30" fmla="*/ 65 w 95"/>
                <a:gd name="T31" fmla="*/ 53 h 74"/>
                <a:gd name="T32" fmla="*/ 59 w 95"/>
                <a:gd name="T33" fmla="*/ 47 h 74"/>
                <a:gd name="T34" fmla="*/ 52 w 95"/>
                <a:gd name="T35" fmla="*/ 49 h 74"/>
                <a:gd name="T36" fmla="*/ 35 w 95"/>
                <a:gd name="T37" fmla="*/ 64 h 74"/>
                <a:gd name="T38" fmla="*/ 32 w 95"/>
                <a:gd name="T39" fmla="*/ 49 h 74"/>
                <a:gd name="T40" fmla="*/ 24 w 95"/>
                <a:gd name="T41" fmla="*/ 46 h 74"/>
                <a:gd name="T42" fmla="*/ 16 w 95"/>
                <a:gd name="T43" fmla="*/ 40 h 74"/>
                <a:gd name="T44" fmla="*/ 19 w 95"/>
                <a:gd name="T45" fmla="*/ 34 h 74"/>
                <a:gd name="T46" fmla="*/ 9 w 95"/>
                <a:gd name="T47" fmla="*/ 27 h 74"/>
                <a:gd name="T48" fmla="*/ 11 w 95"/>
                <a:gd name="T49" fmla="*/ 22 h 74"/>
                <a:gd name="T50" fmla="*/ 4 w 95"/>
                <a:gd name="T51" fmla="*/ 18 h 74"/>
                <a:gd name="T52" fmla="*/ 0 w 95"/>
                <a:gd name="T53" fmla="*/ 13 h 74"/>
                <a:gd name="T54" fmla="*/ 3 w 95"/>
                <a:gd name="T55" fmla="*/ 9 h 74"/>
                <a:gd name="T56" fmla="*/ 17 w 95"/>
                <a:gd name="T57" fmla="*/ 15 h 74"/>
                <a:gd name="T58" fmla="*/ 26 w 95"/>
                <a:gd name="T59" fmla="*/ 17 h 74"/>
                <a:gd name="T60" fmla="*/ 28 w 95"/>
                <a:gd name="T61" fmla="*/ 14 h 74"/>
                <a:gd name="T62" fmla="*/ 18 w 95"/>
                <a:gd name="T63" fmla="*/ 3 h 74"/>
                <a:gd name="T64" fmla="*/ 21 w 95"/>
                <a:gd name="T65" fmla="*/ 0 h 74"/>
                <a:gd name="T66" fmla="*/ 26 w 95"/>
                <a:gd name="T67" fmla="*/ 1 h 74"/>
                <a:gd name="T68" fmla="*/ 40 w 95"/>
                <a:gd name="T69" fmla="*/ 13 h 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95" h="74">
                  <a:moveTo>
                    <a:pt x="40" y="13"/>
                  </a:moveTo>
                  <a:lnTo>
                    <a:pt x="48" y="15"/>
                  </a:lnTo>
                  <a:lnTo>
                    <a:pt x="50" y="9"/>
                  </a:lnTo>
                  <a:lnTo>
                    <a:pt x="58" y="1"/>
                  </a:lnTo>
                  <a:lnTo>
                    <a:pt x="69" y="12"/>
                  </a:lnTo>
                  <a:lnTo>
                    <a:pt x="81" y="27"/>
                  </a:lnTo>
                  <a:lnTo>
                    <a:pt x="89" y="28"/>
                  </a:lnTo>
                  <a:lnTo>
                    <a:pt x="95" y="33"/>
                  </a:lnTo>
                  <a:lnTo>
                    <a:pt x="82" y="35"/>
                  </a:lnTo>
                  <a:lnTo>
                    <a:pt x="82" y="51"/>
                  </a:lnTo>
                  <a:lnTo>
                    <a:pt x="80" y="58"/>
                  </a:lnTo>
                  <a:lnTo>
                    <a:pt x="75" y="63"/>
                  </a:lnTo>
                  <a:lnTo>
                    <a:pt x="77" y="73"/>
                  </a:lnTo>
                  <a:lnTo>
                    <a:pt x="73" y="74"/>
                  </a:lnTo>
                  <a:lnTo>
                    <a:pt x="61" y="63"/>
                  </a:lnTo>
                  <a:lnTo>
                    <a:pt x="65" y="53"/>
                  </a:lnTo>
                  <a:lnTo>
                    <a:pt x="59" y="47"/>
                  </a:lnTo>
                  <a:lnTo>
                    <a:pt x="52" y="49"/>
                  </a:lnTo>
                  <a:lnTo>
                    <a:pt x="35" y="64"/>
                  </a:lnTo>
                  <a:lnTo>
                    <a:pt x="32" y="49"/>
                  </a:lnTo>
                  <a:lnTo>
                    <a:pt x="24" y="46"/>
                  </a:lnTo>
                  <a:lnTo>
                    <a:pt x="16" y="40"/>
                  </a:lnTo>
                  <a:lnTo>
                    <a:pt x="19" y="34"/>
                  </a:lnTo>
                  <a:lnTo>
                    <a:pt x="9" y="27"/>
                  </a:lnTo>
                  <a:lnTo>
                    <a:pt x="11" y="22"/>
                  </a:lnTo>
                  <a:lnTo>
                    <a:pt x="4" y="18"/>
                  </a:lnTo>
                  <a:lnTo>
                    <a:pt x="0" y="13"/>
                  </a:lnTo>
                  <a:lnTo>
                    <a:pt x="3" y="9"/>
                  </a:lnTo>
                  <a:lnTo>
                    <a:pt x="17" y="15"/>
                  </a:lnTo>
                  <a:lnTo>
                    <a:pt x="26" y="17"/>
                  </a:lnTo>
                  <a:lnTo>
                    <a:pt x="28" y="14"/>
                  </a:lnTo>
                  <a:lnTo>
                    <a:pt x="18" y="3"/>
                  </a:lnTo>
                  <a:lnTo>
                    <a:pt x="21" y="0"/>
                  </a:lnTo>
                  <a:lnTo>
                    <a:pt x="26" y="1"/>
                  </a:lnTo>
                  <a:lnTo>
                    <a:pt x="40" y="13"/>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8" name="Freeform 17"/>
            <p:cNvSpPr>
              <a:spLocks/>
            </p:cNvSpPr>
            <p:nvPr/>
          </p:nvSpPr>
          <p:spPr bwMode="auto">
            <a:xfrm>
              <a:off x="5810030" y="4323458"/>
              <a:ext cx="51247" cy="69898"/>
            </a:xfrm>
            <a:custGeom>
              <a:avLst/>
              <a:gdLst>
                <a:gd name="T0" fmla="*/ 5 w 31"/>
                <a:gd name="T1" fmla="*/ 45 h 45"/>
                <a:gd name="T2" fmla="*/ 4 w 31"/>
                <a:gd name="T3" fmla="*/ 20 h 45"/>
                <a:gd name="T4" fmla="*/ 0 w 31"/>
                <a:gd name="T5" fmla="*/ 10 h 45"/>
                <a:gd name="T6" fmla="*/ 11 w 31"/>
                <a:gd name="T7" fmla="*/ 12 h 45"/>
                <a:gd name="T8" fmla="*/ 16 w 31"/>
                <a:gd name="T9" fmla="*/ 0 h 45"/>
                <a:gd name="T10" fmla="*/ 26 w 31"/>
                <a:gd name="T11" fmla="*/ 2 h 45"/>
                <a:gd name="T12" fmla="*/ 27 w 31"/>
                <a:gd name="T13" fmla="*/ 10 h 45"/>
                <a:gd name="T14" fmla="*/ 31 w 31"/>
                <a:gd name="T15" fmla="*/ 14 h 45"/>
                <a:gd name="T16" fmla="*/ 31 w 31"/>
                <a:gd name="T17" fmla="*/ 21 h 45"/>
                <a:gd name="T18" fmla="*/ 27 w 31"/>
                <a:gd name="T19" fmla="*/ 25 h 45"/>
                <a:gd name="T20" fmla="*/ 19 w 31"/>
                <a:gd name="T21" fmla="*/ 36 h 45"/>
                <a:gd name="T22" fmla="*/ 12 w 31"/>
                <a:gd name="T23" fmla="*/ 44 h 45"/>
                <a:gd name="T24" fmla="*/ 5 w 31"/>
                <a:gd name="T2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1" h="45">
                  <a:moveTo>
                    <a:pt x="5" y="45"/>
                  </a:moveTo>
                  <a:lnTo>
                    <a:pt x="4" y="20"/>
                  </a:lnTo>
                  <a:lnTo>
                    <a:pt x="0" y="10"/>
                  </a:lnTo>
                  <a:lnTo>
                    <a:pt x="11" y="12"/>
                  </a:lnTo>
                  <a:lnTo>
                    <a:pt x="16" y="0"/>
                  </a:lnTo>
                  <a:lnTo>
                    <a:pt x="26" y="2"/>
                  </a:lnTo>
                  <a:lnTo>
                    <a:pt x="27" y="10"/>
                  </a:lnTo>
                  <a:lnTo>
                    <a:pt x="31" y="14"/>
                  </a:lnTo>
                  <a:lnTo>
                    <a:pt x="31" y="21"/>
                  </a:lnTo>
                  <a:lnTo>
                    <a:pt x="27" y="25"/>
                  </a:lnTo>
                  <a:lnTo>
                    <a:pt x="19" y="36"/>
                  </a:lnTo>
                  <a:lnTo>
                    <a:pt x="12" y="44"/>
                  </a:lnTo>
                  <a:lnTo>
                    <a:pt x="5" y="4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9" name="Freeform 18"/>
            <p:cNvSpPr>
              <a:spLocks/>
            </p:cNvSpPr>
            <p:nvPr/>
          </p:nvSpPr>
          <p:spPr bwMode="auto">
            <a:xfrm>
              <a:off x="4993377" y="2594680"/>
              <a:ext cx="95882" cy="62131"/>
            </a:xfrm>
            <a:custGeom>
              <a:avLst/>
              <a:gdLst>
                <a:gd name="T0" fmla="*/ 13 w 58"/>
                <a:gd name="T1" fmla="*/ 3 h 40"/>
                <a:gd name="T2" fmla="*/ 24 w 58"/>
                <a:gd name="T3" fmla="*/ 4 h 40"/>
                <a:gd name="T4" fmla="*/ 39 w 58"/>
                <a:gd name="T5" fmla="*/ 0 h 40"/>
                <a:gd name="T6" fmla="*/ 49 w 58"/>
                <a:gd name="T7" fmla="*/ 9 h 40"/>
                <a:gd name="T8" fmla="*/ 58 w 58"/>
                <a:gd name="T9" fmla="*/ 14 h 40"/>
                <a:gd name="T10" fmla="*/ 57 w 58"/>
                <a:gd name="T11" fmla="*/ 27 h 40"/>
                <a:gd name="T12" fmla="*/ 53 w 58"/>
                <a:gd name="T13" fmla="*/ 28 h 40"/>
                <a:gd name="T14" fmla="*/ 51 w 58"/>
                <a:gd name="T15" fmla="*/ 40 h 40"/>
                <a:gd name="T16" fmla="*/ 37 w 58"/>
                <a:gd name="T17" fmla="*/ 30 h 40"/>
                <a:gd name="T18" fmla="*/ 29 w 58"/>
                <a:gd name="T19" fmla="*/ 32 h 40"/>
                <a:gd name="T20" fmla="*/ 17 w 58"/>
                <a:gd name="T21" fmla="*/ 22 h 40"/>
                <a:gd name="T22" fmla="*/ 10 w 58"/>
                <a:gd name="T23" fmla="*/ 14 h 40"/>
                <a:gd name="T24" fmla="*/ 3 w 58"/>
                <a:gd name="T25" fmla="*/ 14 h 40"/>
                <a:gd name="T26" fmla="*/ 0 w 58"/>
                <a:gd name="T27" fmla="*/ 7 h 40"/>
                <a:gd name="T28" fmla="*/ 13 w 58"/>
                <a:gd name="T29" fmla="*/ 3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58" h="40">
                  <a:moveTo>
                    <a:pt x="13" y="3"/>
                  </a:moveTo>
                  <a:lnTo>
                    <a:pt x="24" y="4"/>
                  </a:lnTo>
                  <a:lnTo>
                    <a:pt x="39" y="0"/>
                  </a:lnTo>
                  <a:lnTo>
                    <a:pt x="49" y="9"/>
                  </a:lnTo>
                  <a:lnTo>
                    <a:pt x="58" y="14"/>
                  </a:lnTo>
                  <a:lnTo>
                    <a:pt x="57" y="27"/>
                  </a:lnTo>
                  <a:lnTo>
                    <a:pt x="53" y="28"/>
                  </a:lnTo>
                  <a:lnTo>
                    <a:pt x="51" y="40"/>
                  </a:lnTo>
                  <a:lnTo>
                    <a:pt x="37" y="30"/>
                  </a:lnTo>
                  <a:lnTo>
                    <a:pt x="29" y="32"/>
                  </a:lnTo>
                  <a:lnTo>
                    <a:pt x="17" y="22"/>
                  </a:lnTo>
                  <a:lnTo>
                    <a:pt x="10" y="14"/>
                  </a:lnTo>
                  <a:lnTo>
                    <a:pt x="3" y="14"/>
                  </a:lnTo>
                  <a:lnTo>
                    <a:pt x="0" y="7"/>
                  </a:lnTo>
                  <a:lnTo>
                    <a:pt x="13" y="3"/>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20" name="Freeform 19"/>
            <p:cNvSpPr>
              <a:spLocks/>
            </p:cNvSpPr>
            <p:nvPr/>
          </p:nvSpPr>
          <p:spPr bwMode="auto">
            <a:xfrm>
              <a:off x="4950396" y="3852821"/>
              <a:ext cx="92576" cy="197264"/>
            </a:xfrm>
            <a:custGeom>
              <a:avLst/>
              <a:gdLst>
                <a:gd name="T0" fmla="*/ 36 w 56"/>
                <a:gd name="T1" fmla="*/ 124 h 127"/>
                <a:gd name="T2" fmla="*/ 20 w 56"/>
                <a:gd name="T3" fmla="*/ 127 h 127"/>
                <a:gd name="T4" fmla="*/ 16 w 56"/>
                <a:gd name="T5" fmla="*/ 113 h 127"/>
                <a:gd name="T6" fmla="*/ 17 w 56"/>
                <a:gd name="T7" fmla="*/ 65 h 127"/>
                <a:gd name="T8" fmla="*/ 13 w 56"/>
                <a:gd name="T9" fmla="*/ 61 h 127"/>
                <a:gd name="T10" fmla="*/ 12 w 56"/>
                <a:gd name="T11" fmla="*/ 50 h 127"/>
                <a:gd name="T12" fmla="*/ 6 w 56"/>
                <a:gd name="T13" fmla="*/ 43 h 127"/>
                <a:gd name="T14" fmla="*/ 0 w 56"/>
                <a:gd name="T15" fmla="*/ 37 h 127"/>
                <a:gd name="T16" fmla="*/ 3 w 56"/>
                <a:gd name="T17" fmla="*/ 26 h 127"/>
                <a:gd name="T18" fmla="*/ 9 w 56"/>
                <a:gd name="T19" fmla="*/ 23 h 127"/>
                <a:gd name="T20" fmla="*/ 13 w 56"/>
                <a:gd name="T21" fmla="*/ 14 h 127"/>
                <a:gd name="T22" fmla="*/ 22 w 56"/>
                <a:gd name="T23" fmla="*/ 13 h 127"/>
                <a:gd name="T24" fmla="*/ 26 w 56"/>
                <a:gd name="T25" fmla="*/ 6 h 127"/>
                <a:gd name="T26" fmla="*/ 32 w 56"/>
                <a:gd name="T27" fmla="*/ 0 h 127"/>
                <a:gd name="T28" fmla="*/ 38 w 56"/>
                <a:gd name="T29" fmla="*/ 0 h 127"/>
                <a:gd name="T30" fmla="*/ 52 w 56"/>
                <a:gd name="T31" fmla="*/ 12 h 127"/>
                <a:gd name="T32" fmla="*/ 52 w 56"/>
                <a:gd name="T33" fmla="*/ 19 h 127"/>
                <a:gd name="T34" fmla="*/ 56 w 56"/>
                <a:gd name="T35" fmla="*/ 31 h 127"/>
                <a:gd name="T36" fmla="*/ 52 w 56"/>
                <a:gd name="T37" fmla="*/ 40 h 127"/>
                <a:gd name="T38" fmla="*/ 54 w 56"/>
                <a:gd name="T39" fmla="*/ 45 h 127"/>
                <a:gd name="T40" fmla="*/ 45 w 56"/>
                <a:gd name="T41" fmla="*/ 58 h 127"/>
                <a:gd name="T42" fmla="*/ 40 w 56"/>
                <a:gd name="T43" fmla="*/ 64 h 127"/>
                <a:gd name="T44" fmla="*/ 36 w 56"/>
                <a:gd name="T45" fmla="*/ 78 h 127"/>
                <a:gd name="T46" fmla="*/ 37 w 56"/>
                <a:gd name="T47" fmla="*/ 91 h 127"/>
                <a:gd name="T48" fmla="*/ 36 w 56"/>
                <a:gd name="T49" fmla="*/ 124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56" h="127">
                  <a:moveTo>
                    <a:pt x="36" y="124"/>
                  </a:moveTo>
                  <a:lnTo>
                    <a:pt x="20" y="127"/>
                  </a:lnTo>
                  <a:lnTo>
                    <a:pt x="16" y="113"/>
                  </a:lnTo>
                  <a:lnTo>
                    <a:pt x="17" y="65"/>
                  </a:lnTo>
                  <a:lnTo>
                    <a:pt x="13" y="61"/>
                  </a:lnTo>
                  <a:lnTo>
                    <a:pt x="12" y="50"/>
                  </a:lnTo>
                  <a:lnTo>
                    <a:pt x="6" y="43"/>
                  </a:lnTo>
                  <a:lnTo>
                    <a:pt x="0" y="37"/>
                  </a:lnTo>
                  <a:lnTo>
                    <a:pt x="3" y="26"/>
                  </a:lnTo>
                  <a:lnTo>
                    <a:pt x="9" y="23"/>
                  </a:lnTo>
                  <a:lnTo>
                    <a:pt x="13" y="14"/>
                  </a:lnTo>
                  <a:lnTo>
                    <a:pt x="22" y="13"/>
                  </a:lnTo>
                  <a:lnTo>
                    <a:pt x="26" y="6"/>
                  </a:lnTo>
                  <a:lnTo>
                    <a:pt x="32" y="0"/>
                  </a:lnTo>
                  <a:lnTo>
                    <a:pt x="38" y="0"/>
                  </a:lnTo>
                  <a:lnTo>
                    <a:pt x="52" y="12"/>
                  </a:lnTo>
                  <a:lnTo>
                    <a:pt x="52" y="19"/>
                  </a:lnTo>
                  <a:lnTo>
                    <a:pt x="56" y="31"/>
                  </a:lnTo>
                  <a:lnTo>
                    <a:pt x="52" y="40"/>
                  </a:lnTo>
                  <a:lnTo>
                    <a:pt x="54" y="45"/>
                  </a:lnTo>
                  <a:lnTo>
                    <a:pt x="45" y="58"/>
                  </a:lnTo>
                  <a:lnTo>
                    <a:pt x="40" y="64"/>
                  </a:lnTo>
                  <a:lnTo>
                    <a:pt x="36" y="78"/>
                  </a:lnTo>
                  <a:lnTo>
                    <a:pt x="37" y="91"/>
                  </a:lnTo>
                  <a:lnTo>
                    <a:pt x="36" y="124"/>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21" name="Freeform 20"/>
            <p:cNvSpPr>
              <a:spLocks/>
            </p:cNvSpPr>
            <p:nvPr/>
          </p:nvSpPr>
          <p:spPr bwMode="auto">
            <a:xfrm>
              <a:off x="4761938" y="3759625"/>
              <a:ext cx="231439" cy="178625"/>
            </a:xfrm>
            <a:custGeom>
              <a:avLst/>
              <a:gdLst>
                <a:gd name="T0" fmla="*/ 49 w 140"/>
                <a:gd name="T1" fmla="*/ 114 h 115"/>
                <a:gd name="T2" fmla="*/ 36 w 140"/>
                <a:gd name="T3" fmla="*/ 109 h 115"/>
                <a:gd name="T4" fmla="*/ 28 w 140"/>
                <a:gd name="T5" fmla="*/ 110 h 115"/>
                <a:gd name="T6" fmla="*/ 21 w 140"/>
                <a:gd name="T7" fmla="*/ 115 h 115"/>
                <a:gd name="T8" fmla="*/ 13 w 140"/>
                <a:gd name="T9" fmla="*/ 110 h 115"/>
                <a:gd name="T10" fmla="*/ 10 w 140"/>
                <a:gd name="T11" fmla="*/ 103 h 115"/>
                <a:gd name="T12" fmla="*/ 1 w 140"/>
                <a:gd name="T13" fmla="*/ 99 h 115"/>
                <a:gd name="T14" fmla="*/ 0 w 140"/>
                <a:gd name="T15" fmla="*/ 87 h 115"/>
                <a:gd name="T16" fmla="*/ 5 w 140"/>
                <a:gd name="T17" fmla="*/ 78 h 115"/>
                <a:gd name="T18" fmla="*/ 5 w 140"/>
                <a:gd name="T19" fmla="*/ 71 h 115"/>
                <a:gd name="T20" fmla="*/ 19 w 140"/>
                <a:gd name="T21" fmla="*/ 54 h 115"/>
                <a:gd name="T22" fmla="*/ 22 w 140"/>
                <a:gd name="T23" fmla="*/ 40 h 115"/>
                <a:gd name="T24" fmla="*/ 27 w 140"/>
                <a:gd name="T25" fmla="*/ 34 h 115"/>
                <a:gd name="T26" fmla="*/ 36 w 140"/>
                <a:gd name="T27" fmla="*/ 37 h 115"/>
                <a:gd name="T28" fmla="*/ 44 w 140"/>
                <a:gd name="T29" fmla="*/ 33 h 115"/>
                <a:gd name="T30" fmla="*/ 46 w 140"/>
                <a:gd name="T31" fmla="*/ 28 h 115"/>
                <a:gd name="T32" fmla="*/ 61 w 140"/>
                <a:gd name="T33" fmla="*/ 18 h 115"/>
                <a:gd name="T34" fmla="*/ 64 w 140"/>
                <a:gd name="T35" fmla="*/ 12 h 115"/>
                <a:gd name="T36" fmla="*/ 81 w 140"/>
                <a:gd name="T37" fmla="*/ 3 h 115"/>
                <a:gd name="T38" fmla="*/ 91 w 140"/>
                <a:gd name="T39" fmla="*/ 0 h 115"/>
                <a:gd name="T40" fmla="*/ 95 w 140"/>
                <a:gd name="T41" fmla="*/ 4 h 115"/>
                <a:gd name="T42" fmla="*/ 107 w 140"/>
                <a:gd name="T43" fmla="*/ 4 h 115"/>
                <a:gd name="T44" fmla="*/ 106 w 140"/>
                <a:gd name="T45" fmla="*/ 14 h 115"/>
                <a:gd name="T46" fmla="*/ 108 w 140"/>
                <a:gd name="T47" fmla="*/ 24 h 115"/>
                <a:gd name="T48" fmla="*/ 118 w 140"/>
                <a:gd name="T49" fmla="*/ 37 h 115"/>
                <a:gd name="T50" fmla="*/ 119 w 140"/>
                <a:gd name="T51" fmla="*/ 47 h 115"/>
                <a:gd name="T52" fmla="*/ 140 w 140"/>
                <a:gd name="T53" fmla="*/ 52 h 115"/>
                <a:gd name="T54" fmla="*/ 140 w 140"/>
                <a:gd name="T55" fmla="*/ 66 h 115"/>
                <a:gd name="T56" fmla="*/ 136 w 140"/>
                <a:gd name="T57" fmla="*/ 73 h 115"/>
                <a:gd name="T58" fmla="*/ 127 w 140"/>
                <a:gd name="T59" fmla="*/ 74 h 115"/>
                <a:gd name="T60" fmla="*/ 123 w 140"/>
                <a:gd name="T61" fmla="*/ 83 h 115"/>
                <a:gd name="T62" fmla="*/ 117 w 140"/>
                <a:gd name="T63" fmla="*/ 86 h 115"/>
                <a:gd name="T64" fmla="*/ 101 w 140"/>
                <a:gd name="T65" fmla="*/ 85 h 115"/>
                <a:gd name="T66" fmla="*/ 92 w 140"/>
                <a:gd name="T67" fmla="*/ 84 h 115"/>
                <a:gd name="T68" fmla="*/ 86 w 140"/>
                <a:gd name="T69" fmla="*/ 87 h 115"/>
                <a:gd name="T70" fmla="*/ 78 w 140"/>
                <a:gd name="T71" fmla="*/ 86 h 115"/>
                <a:gd name="T72" fmla="*/ 47 w 140"/>
                <a:gd name="T73" fmla="*/ 87 h 115"/>
                <a:gd name="T74" fmla="*/ 46 w 140"/>
                <a:gd name="T75" fmla="*/ 98 h 115"/>
                <a:gd name="T76" fmla="*/ 49 w 140"/>
                <a:gd name="T77" fmla="*/ 114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40" h="115">
                  <a:moveTo>
                    <a:pt x="49" y="114"/>
                  </a:moveTo>
                  <a:lnTo>
                    <a:pt x="36" y="109"/>
                  </a:lnTo>
                  <a:lnTo>
                    <a:pt x="28" y="110"/>
                  </a:lnTo>
                  <a:lnTo>
                    <a:pt x="21" y="115"/>
                  </a:lnTo>
                  <a:lnTo>
                    <a:pt x="13" y="110"/>
                  </a:lnTo>
                  <a:lnTo>
                    <a:pt x="10" y="103"/>
                  </a:lnTo>
                  <a:lnTo>
                    <a:pt x="1" y="99"/>
                  </a:lnTo>
                  <a:lnTo>
                    <a:pt x="0" y="87"/>
                  </a:lnTo>
                  <a:lnTo>
                    <a:pt x="5" y="78"/>
                  </a:lnTo>
                  <a:lnTo>
                    <a:pt x="5" y="71"/>
                  </a:lnTo>
                  <a:lnTo>
                    <a:pt x="19" y="54"/>
                  </a:lnTo>
                  <a:lnTo>
                    <a:pt x="22" y="40"/>
                  </a:lnTo>
                  <a:lnTo>
                    <a:pt x="27" y="34"/>
                  </a:lnTo>
                  <a:lnTo>
                    <a:pt x="36" y="37"/>
                  </a:lnTo>
                  <a:lnTo>
                    <a:pt x="44" y="33"/>
                  </a:lnTo>
                  <a:lnTo>
                    <a:pt x="46" y="28"/>
                  </a:lnTo>
                  <a:lnTo>
                    <a:pt x="61" y="18"/>
                  </a:lnTo>
                  <a:lnTo>
                    <a:pt x="64" y="12"/>
                  </a:lnTo>
                  <a:lnTo>
                    <a:pt x="81" y="3"/>
                  </a:lnTo>
                  <a:lnTo>
                    <a:pt x="91" y="0"/>
                  </a:lnTo>
                  <a:lnTo>
                    <a:pt x="95" y="4"/>
                  </a:lnTo>
                  <a:lnTo>
                    <a:pt x="107" y="4"/>
                  </a:lnTo>
                  <a:lnTo>
                    <a:pt x="106" y="14"/>
                  </a:lnTo>
                  <a:lnTo>
                    <a:pt x="108" y="24"/>
                  </a:lnTo>
                  <a:lnTo>
                    <a:pt x="118" y="37"/>
                  </a:lnTo>
                  <a:lnTo>
                    <a:pt x="119" y="47"/>
                  </a:lnTo>
                  <a:lnTo>
                    <a:pt x="140" y="52"/>
                  </a:lnTo>
                  <a:lnTo>
                    <a:pt x="140" y="66"/>
                  </a:lnTo>
                  <a:lnTo>
                    <a:pt x="136" y="73"/>
                  </a:lnTo>
                  <a:lnTo>
                    <a:pt x="127" y="74"/>
                  </a:lnTo>
                  <a:lnTo>
                    <a:pt x="123" y="83"/>
                  </a:lnTo>
                  <a:lnTo>
                    <a:pt x="117" y="86"/>
                  </a:lnTo>
                  <a:lnTo>
                    <a:pt x="101" y="85"/>
                  </a:lnTo>
                  <a:lnTo>
                    <a:pt x="92" y="84"/>
                  </a:lnTo>
                  <a:lnTo>
                    <a:pt x="86" y="87"/>
                  </a:lnTo>
                  <a:lnTo>
                    <a:pt x="78" y="86"/>
                  </a:lnTo>
                  <a:lnTo>
                    <a:pt x="47" y="87"/>
                  </a:lnTo>
                  <a:lnTo>
                    <a:pt x="46" y="98"/>
                  </a:lnTo>
                  <a:lnTo>
                    <a:pt x="49" y="114"/>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23" name="Freeform 22"/>
            <p:cNvSpPr>
              <a:spLocks/>
            </p:cNvSpPr>
            <p:nvPr/>
          </p:nvSpPr>
          <p:spPr bwMode="auto">
            <a:xfrm>
              <a:off x="5542221" y="2823009"/>
              <a:ext cx="168620" cy="96302"/>
            </a:xfrm>
            <a:custGeom>
              <a:avLst/>
              <a:gdLst>
                <a:gd name="T0" fmla="*/ 3 w 102"/>
                <a:gd name="T1" fmla="*/ 0 h 62"/>
                <a:gd name="T2" fmla="*/ 9 w 102"/>
                <a:gd name="T3" fmla="*/ 9 h 62"/>
                <a:gd name="T4" fmla="*/ 15 w 102"/>
                <a:gd name="T5" fmla="*/ 7 h 62"/>
                <a:gd name="T6" fmla="*/ 28 w 102"/>
                <a:gd name="T7" fmla="*/ 10 h 62"/>
                <a:gd name="T8" fmla="*/ 53 w 102"/>
                <a:gd name="T9" fmla="*/ 12 h 62"/>
                <a:gd name="T10" fmla="*/ 60 w 102"/>
                <a:gd name="T11" fmla="*/ 6 h 62"/>
                <a:gd name="T12" fmla="*/ 80 w 102"/>
                <a:gd name="T13" fmla="*/ 2 h 62"/>
                <a:gd name="T14" fmla="*/ 92 w 102"/>
                <a:gd name="T15" fmla="*/ 9 h 62"/>
                <a:gd name="T16" fmla="*/ 102 w 102"/>
                <a:gd name="T17" fmla="*/ 11 h 62"/>
                <a:gd name="T18" fmla="*/ 95 w 102"/>
                <a:gd name="T19" fmla="*/ 20 h 62"/>
                <a:gd name="T20" fmla="*/ 91 w 102"/>
                <a:gd name="T21" fmla="*/ 34 h 62"/>
                <a:gd name="T22" fmla="*/ 98 w 102"/>
                <a:gd name="T23" fmla="*/ 46 h 62"/>
                <a:gd name="T24" fmla="*/ 83 w 102"/>
                <a:gd name="T25" fmla="*/ 43 h 62"/>
                <a:gd name="T26" fmla="*/ 66 w 102"/>
                <a:gd name="T27" fmla="*/ 50 h 62"/>
                <a:gd name="T28" fmla="*/ 67 w 102"/>
                <a:gd name="T29" fmla="*/ 60 h 62"/>
                <a:gd name="T30" fmla="*/ 52 w 102"/>
                <a:gd name="T31" fmla="*/ 62 h 62"/>
                <a:gd name="T32" fmla="*/ 40 w 102"/>
                <a:gd name="T33" fmla="*/ 55 h 62"/>
                <a:gd name="T34" fmla="*/ 27 w 102"/>
                <a:gd name="T35" fmla="*/ 60 h 62"/>
                <a:gd name="T36" fmla="*/ 14 w 102"/>
                <a:gd name="T37" fmla="*/ 60 h 62"/>
                <a:gd name="T38" fmla="*/ 12 w 102"/>
                <a:gd name="T39" fmla="*/ 46 h 62"/>
                <a:gd name="T40" fmla="*/ 3 w 102"/>
                <a:gd name="T41" fmla="*/ 40 h 62"/>
                <a:gd name="T42" fmla="*/ 5 w 102"/>
                <a:gd name="T43" fmla="*/ 37 h 62"/>
                <a:gd name="T44" fmla="*/ 3 w 102"/>
                <a:gd name="T45" fmla="*/ 34 h 62"/>
                <a:gd name="T46" fmla="*/ 5 w 102"/>
                <a:gd name="T47" fmla="*/ 28 h 62"/>
                <a:gd name="T48" fmla="*/ 11 w 102"/>
                <a:gd name="T49" fmla="*/ 21 h 62"/>
                <a:gd name="T50" fmla="*/ 2 w 102"/>
                <a:gd name="T51" fmla="*/ 13 h 62"/>
                <a:gd name="T52" fmla="*/ 0 w 102"/>
                <a:gd name="T53" fmla="*/ 5 h 62"/>
                <a:gd name="T54" fmla="*/ 3 w 102"/>
                <a:gd name="T55" fmla="*/ 0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02" h="62">
                  <a:moveTo>
                    <a:pt x="3" y="0"/>
                  </a:moveTo>
                  <a:lnTo>
                    <a:pt x="9" y="9"/>
                  </a:lnTo>
                  <a:lnTo>
                    <a:pt x="15" y="7"/>
                  </a:lnTo>
                  <a:lnTo>
                    <a:pt x="28" y="10"/>
                  </a:lnTo>
                  <a:lnTo>
                    <a:pt x="53" y="12"/>
                  </a:lnTo>
                  <a:lnTo>
                    <a:pt x="60" y="6"/>
                  </a:lnTo>
                  <a:lnTo>
                    <a:pt x="80" y="2"/>
                  </a:lnTo>
                  <a:lnTo>
                    <a:pt x="92" y="9"/>
                  </a:lnTo>
                  <a:lnTo>
                    <a:pt x="102" y="11"/>
                  </a:lnTo>
                  <a:lnTo>
                    <a:pt x="95" y="20"/>
                  </a:lnTo>
                  <a:lnTo>
                    <a:pt x="91" y="34"/>
                  </a:lnTo>
                  <a:lnTo>
                    <a:pt x="98" y="46"/>
                  </a:lnTo>
                  <a:lnTo>
                    <a:pt x="83" y="43"/>
                  </a:lnTo>
                  <a:lnTo>
                    <a:pt x="66" y="50"/>
                  </a:lnTo>
                  <a:lnTo>
                    <a:pt x="67" y="60"/>
                  </a:lnTo>
                  <a:lnTo>
                    <a:pt x="52" y="62"/>
                  </a:lnTo>
                  <a:lnTo>
                    <a:pt x="40" y="55"/>
                  </a:lnTo>
                  <a:lnTo>
                    <a:pt x="27" y="60"/>
                  </a:lnTo>
                  <a:lnTo>
                    <a:pt x="14" y="60"/>
                  </a:lnTo>
                  <a:lnTo>
                    <a:pt x="12" y="46"/>
                  </a:lnTo>
                  <a:lnTo>
                    <a:pt x="3" y="40"/>
                  </a:lnTo>
                  <a:lnTo>
                    <a:pt x="5" y="37"/>
                  </a:lnTo>
                  <a:lnTo>
                    <a:pt x="3" y="34"/>
                  </a:lnTo>
                  <a:lnTo>
                    <a:pt x="5" y="28"/>
                  </a:lnTo>
                  <a:lnTo>
                    <a:pt x="11" y="21"/>
                  </a:lnTo>
                  <a:lnTo>
                    <a:pt x="2" y="13"/>
                  </a:lnTo>
                  <a:lnTo>
                    <a:pt x="0" y="5"/>
                  </a:lnTo>
                  <a:lnTo>
                    <a:pt x="3"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27" name="Freeform 26"/>
            <p:cNvSpPr>
              <a:spLocks/>
            </p:cNvSpPr>
            <p:nvPr/>
          </p:nvSpPr>
          <p:spPr bwMode="auto">
            <a:xfrm>
              <a:off x="5357069" y="2791945"/>
              <a:ext cx="107455" cy="82324"/>
            </a:xfrm>
            <a:custGeom>
              <a:avLst/>
              <a:gdLst>
                <a:gd name="T0" fmla="*/ 54 w 65"/>
                <a:gd name="T1" fmla="*/ 7 h 53"/>
                <a:gd name="T2" fmla="*/ 60 w 65"/>
                <a:gd name="T3" fmla="*/ 7 h 53"/>
                <a:gd name="T4" fmla="*/ 56 w 65"/>
                <a:gd name="T5" fmla="*/ 16 h 53"/>
                <a:gd name="T6" fmla="*/ 65 w 65"/>
                <a:gd name="T7" fmla="*/ 24 h 53"/>
                <a:gd name="T8" fmla="*/ 64 w 65"/>
                <a:gd name="T9" fmla="*/ 34 h 53"/>
                <a:gd name="T10" fmla="*/ 60 w 65"/>
                <a:gd name="T11" fmla="*/ 35 h 53"/>
                <a:gd name="T12" fmla="*/ 57 w 65"/>
                <a:gd name="T13" fmla="*/ 37 h 53"/>
                <a:gd name="T14" fmla="*/ 52 w 65"/>
                <a:gd name="T15" fmla="*/ 42 h 53"/>
                <a:gd name="T16" fmla="*/ 50 w 65"/>
                <a:gd name="T17" fmla="*/ 53 h 53"/>
                <a:gd name="T18" fmla="*/ 35 w 65"/>
                <a:gd name="T19" fmla="*/ 45 h 53"/>
                <a:gd name="T20" fmla="*/ 28 w 65"/>
                <a:gd name="T21" fmla="*/ 37 h 53"/>
                <a:gd name="T22" fmla="*/ 21 w 65"/>
                <a:gd name="T23" fmla="*/ 32 h 53"/>
                <a:gd name="T24" fmla="*/ 13 w 65"/>
                <a:gd name="T25" fmla="*/ 24 h 53"/>
                <a:gd name="T26" fmla="*/ 9 w 65"/>
                <a:gd name="T27" fmla="*/ 18 h 53"/>
                <a:gd name="T28" fmla="*/ 0 w 65"/>
                <a:gd name="T29" fmla="*/ 8 h 53"/>
                <a:gd name="T30" fmla="*/ 3 w 65"/>
                <a:gd name="T31" fmla="*/ 0 h 53"/>
                <a:gd name="T32" fmla="*/ 9 w 65"/>
                <a:gd name="T33" fmla="*/ 5 h 53"/>
                <a:gd name="T34" fmla="*/ 13 w 65"/>
                <a:gd name="T35" fmla="*/ 0 h 53"/>
                <a:gd name="T36" fmla="*/ 20 w 65"/>
                <a:gd name="T37" fmla="*/ 0 h 53"/>
                <a:gd name="T38" fmla="*/ 35 w 65"/>
                <a:gd name="T39" fmla="*/ 3 h 53"/>
                <a:gd name="T40" fmla="*/ 46 w 65"/>
                <a:gd name="T41" fmla="*/ 3 h 53"/>
                <a:gd name="T42" fmla="*/ 54 w 65"/>
                <a:gd name="T43" fmla="*/ 7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65" h="53">
                  <a:moveTo>
                    <a:pt x="54" y="7"/>
                  </a:moveTo>
                  <a:lnTo>
                    <a:pt x="60" y="7"/>
                  </a:lnTo>
                  <a:lnTo>
                    <a:pt x="56" y="16"/>
                  </a:lnTo>
                  <a:lnTo>
                    <a:pt x="65" y="24"/>
                  </a:lnTo>
                  <a:lnTo>
                    <a:pt x="64" y="34"/>
                  </a:lnTo>
                  <a:lnTo>
                    <a:pt x="60" y="35"/>
                  </a:lnTo>
                  <a:lnTo>
                    <a:pt x="57" y="37"/>
                  </a:lnTo>
                  <a:lnTo>
                    <a:pt x="52" y="42"/>
                  </a:lnTo>
                  <a:lnTo>
                    <a:pt x="50" y="53"/>
                  </a:lnTo>
                  <a:lnTo>
                    <a:pt x="35" y="45"/>
                  </a:lnTo>
                  <a:lnTo>
                    <a:pt x="28" y="37"/>
                  </a:lnTo>
                  <a:lnTo>
                    <a:pt x="21" y="32"/>
                  </a:lnTo>
                  <a:lnTo>
                    <a:pt x="13" y="24"/>
                  </a:lnTo>
                  <a:lnTo>
                    <a:pt x="9" y="18"/>
                  </a:lnTo>
                  <a:lnTo>
                    <a:pt x="0" y="8"/>
                  </a:lnTo>
                  <a:lnTo>
                    <a:pt x="3" y="0"/>
                  </a:lnTo>
                  <a:lnTo>
                    <a:pt x="9" y="5"/>
                  </a:lnTo>
                  <a:lnTo>
                    <a:pt x="13" y="0"/>
                  </a:lnTo>
                  <a:lnTo>
                    <a:pt x="20" y="0"/>
                  </a:lnTo>
                  <a:lnTo>
                    <a:pt x="35" y="3"/>
                  </a:lnTo>
                  <a:lnTo>
                    <a:pt x="46" y="3"/>
                  </a:lnTo>
                  <a:lnTo>
                    <a:pt x="54" y="7"/>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28" name="Freeform 27"/>
            <p:cNvSpPr>
              <a:spLocks/>
            </p:cNvSpPr>
            <p:nvPr/>
          </p:nvSpPr>
          <p:spPr bwMode="auto">
            <a:xfrm>
              <a:off x="5528996" y="2450227"/>
              <a:ext cx="241359" cy="149113"/>
            </a:xfrm>
            <a:custGeom>
              <a:avLst/>
              <a:gdLst>
                <a:gd name="T0" fmla="*/ 1 w 146"/>
                <a:gd name="T1" fmla="*/ 44 h 96"/>
                <a:gd name="T2" fmla="*/ 15 w 146"/>
                <a:gd name="T3" fmla="*/ 44 h 96"/>
                <a:gd name="T4" fmla="*/ 31 w 146"/>
                <a:gd name="T5" fmla="*/ 37 h 96"/>
                <a:gd name="T6" fmla="*/ 33 w 146"/>
                <a:gd name="T7" fmla="*/ 26 h 96"/>
                <a:gd name="T8" fmla="*/ 45 w 146"/>
                <a:gd name="T9" fmla="*/ 20 h 96"/>
                <a:gd name="T10" fmla="*/ 42 w 146"/>
                <a:gd name="T11" fmla="*/ 11 h 96"/>
                <a:gd name="T12" fmla="*/ 50 w 146"/>
                <a:gd name="T13" fmla="*/ 7 h 96"/>
                <a:gd name="T14" fmla="*/ 65 w 146"/>
                <a:gd name="T15" fmla="*/ 0 h 96"/>
                <a:gd name="T16" fmla="*/ 82 w 146"/>
                <a:gd name="T17" fmla="*/ 5 h 96"/>
                <a:gd name="T18" fmla="*/ 85 w 146"/>
                <a:gd name="T19" fmla="*/ 10 h 96"/>
                <a:gd name="T20" fmla="*/ 93 w 146"/>
                <a:gd name="T21" fmla="*/ 7 h 96"/>
                <a:gd name="T22" fmla="*/ 109 w 146"/>
                <a:gd name="T23" fmla="*/ 12 h 96"/>
                <a:gd name="T24" fmla="*/ 112 w 146"/>
                <a:gd name="T25" fmla="*/ 21 h 96"/>
                <a:gd name="T26" fmla="*/ 110 w 146"/>
                <a:gd name="T27" fmla="*/ 27 h 96"/>
                <a:gd name="T28" fmla="*/ 122 w 146"/>
                <a:gd name="T29" fmla="*/ 40 h 96"/>
                <a:gd name="T30" fmla="*/ 129 w 146"/>
                <a:gd name="T31" fmla="*/ 43 h 96"/>
                <a:gd name="T32" fmla="*/ 129 w 146"/>
                <a:gd name="T33" fmla="*/ 47 h 96"/>
                <a:gd name="T34" fmla="*/ 140 w 146"/>
                <a:gd name="T35" fmla="*/ 50 h 96"/>
                <a:gd name="T36" fmla="*/ 146 w 146"/>
                <a:gd name="T37" fmla="*/ 56 h 96"/>
                <a:gd name="T38" fmla="*/ 140 w 146"/>
                <a:gd name="T39" fmla="*/ 60 h 96"/>
                <a:gd name="T40" fmla="*/ 128 w 146"/>
                <a:gd name="T41" fmla="*/ 59 h 96"/>
                <a:gd name="T42" fmla="*/ 125 w 146"/>
                <a:gd name="T43" fmla="*/ 61 h 96"/>
                <a:gd name="T44" fmla="*/ 130 w 146"/>
                <a:gd name="T45" fmla="*/ 68 h 96"/>
                <a:gd name="T46" fmla="*/ 136 w 146"/>
                <a:gd name="T47" fmla="*/ 81 h 96"/>
                <a:gd name="T48" fmla="*/ 123 w 146"/>
                <a:gd name="T49" fmla="*/ 82 h 96"/>
                <a:gd name="T50" fmla="*/ 119 w 146"/>
                <a:gd name="T51" fmla="*/ 86 h 96"/>
                <a:gd name="T52" fmla="*/ 119 w 146"/>
                <a:gd name="T53" fmla="*/ 96 h 96"/>
                <a:gd name="T54" fmla="*/ 113 w 146"/>
                <a:gd name="T55" fmla="*/ 95 h 96"/>
                <a:gd name="T56" fmla="*/ 99 w 146"/>
                <a:gd name="T57" fmla="*/ 95 h 96"/>
                <a:gd name="T58" fmla="*/ 94 w 146"/>
                <a:gd name="T59" fmla="*/ 91 h 96"/>
                <a:gd name="T60" fmla="*/ 88 w 146"/>
                <a:gd name="T61" fmla="*/ 94 h 96"/>
                <a:gd name="T62" fmla="*/ 82 w 146"/>
                <a:gd name="T63" fmla="*/ 91 h 96"/>
                <a:gd name="T64" fmla="*/ 70 w 146"/>
                <a:gd name="T65" fmla="*/ 91 h 96"/>
                <a:gd name="T66" fmla="*/ 51 w 146"/>
                <a:gd name="T67" fmla="*/ 86 h 96"/>
                <a:gd name="T68" fmla="*/ 35 w 146"/>
                <a:gd name="T69" fmla="*/ 84 h 96"/>
                <a:gd name="T70" fmla="*/ 23 w 146"/>
                <a:gd name="T71" fmla="*/ 85 h 96"/>
                <a:gd name="T72" fmla="*/ 15 w 146"/>
                <a:gd name="T73" fmla="*/ 90 h 96"/>
                <a:gd name="T74" fmla="*/ 8 w 146"/>
                <a:gd name="T75" fmla="*/ 91 h 96"/>
                <a:gd name="T76" fmla="*/ 6 w 146"/>
                <a:gd name="T77" fmla="*/ 82 h 96"/>
                <a:gd name="T78" fmla="*/ 0 w 146"/>
                <a:gd name="T79" fmla="*/ 73 h 96"/>
                <a:gd name="T80" fmla="*/ 9 w 146"/>
                <a:gd name="T81" fmla="*/ 69 h 96"/>
                <a:gd name="T82" fmla="*/ 8 w 146"/>
                <a:gd name="T83" fmla="*/ 61 h 96"/>
                <a:gd name="T84" fmla="*/ 3 w 146"/>
                <a:gd name="T85" fmla="*/ 53 h 96"/>
                <a:gd name="T86" fmla="*/ 1 w 146"/>
                <a:gd name="T87" fmla="*/ 44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46" h="96">
                  <a:moveTo>
                    <a:pt x="1" y="44"/>
                  </a:moveTo>
                  <a:lnTo>
                    <a:pt x="15" y="44"/>
                  </a:lnTo>
                  <a:lnTo>
                    <a:pt x="31" y="37"/>
                  </a:lnTo>
                  <a:lnTo>
                    <a:pt x="33" y="26"/>
                  </a:lnTo>
                  <a:lnTo>
                    <a:pt x="45" y="20"/>
                  </a:lnTo>
                  <a:lnTo>
                    <a:pt x="42" y="11"/>
                  </a:lnTo>
                  <a:lnTo>
                    <a:pt x="50" y="7"/>
                  </a:lnTo>
                  <a:lnTo>
                    <a:pt x="65" y="0"/>
                  </a:lnTo>
                  <a:lnTo>
                    <a:pt x="82" y="5"/>
                  </a:lnTo>
                  <a:lnTo>
                    <a:pt x="85" y="10"/>
                  </a:lnTo>
                  <a:lnTo>
                    <a:pt x="93" y="7"/>
                  </a:lnTo>
                  <a:lnTo>
                    <a:pt x="109" y="12"/>
                  </a:lnTo>
                  <a:lnTo>
                    <a:pt x="112" y="21"/>
                  </a:lnTo>
                  <a:lnTo>
                    <a:pt x="110" y="27"/>
                  </a:lnTo>
                  <a:lnTo>
                    <a:pt x="122" y="40"/>
                  </a:lnTo>
                  <a:lnTo>
                    <a:pt x="129" y="43"/>
                  </a:lnTo>
                  <a:lnTo>
                    <a:pt x="129" y="47"/>
                  </a:lnTo>
                  <a:lnTo>
                    <a:pt x="140" y="50"/>
                  </a:lnTo>
                  <a:lnTo>
                    <a:pt x="146" y="56"/>
                  </a:lnTo>
                  <a:lnTo>
                    <a:pt x="140" y="60"/>
                  </a:lnTo>
                  <a:lnTo>
                    <a:pt x="128" y="59"/>
                  </a:lnTo>
                  <a:lnTo>
                    <a:pt x="125" y="61"/>
                  </a:lnTo>
                  <a:lnTo>
                    <a:pt x="130" y="68"/>
                  </a:lnTo>
                  <a:lnTo>
                    <a:pt x="136" y="81"/>
                  </a:lnTo>
                  <a:lnTo>
                    <a:pt x="123" y="82"/>
                  </a:lnTo>
                  <a:lnTo>
                    <a:pt x="119" y="86"/>
                  </a:lnTo>
                  <a:lnTo>
                    <a:pt x="119" y="96"/>
                  </a:lnTo>
                  <a:lnTo>
                    <a:pt x="113" y="95"/>
                  </a:lnTo>
                  <a:lnTo>
                    <a:pt x="99" y="95"/>
                  </a:lnTo>
                  <a:lnTo>
                    <a:pt x="94" y="91"/>
                  </a:lnTo>
                  <a:lnTo>
                    <a:pt x="88" y="94"/>
                  </a:lnTo>
                  <a:lnTo>
                    <a:pt x="82" y="91"/>
                  </a:lnTo>
                  <a:lnTo>
                    <a:pt x="70" y="91"/>
                  </a:lnTo>
                  <a:lnTo>
                    <a:pt x="51" y="86"/>
                  </a:lnTo>
                  <a:lnTo>
                    <a:pt x="35" y="84"/>
                  </a:lnTo>
                  <a:lnTo>
                    <a:pt x="23" y="85"/>
                  </a:lnTo>
                  <a:lnTo>
                    <a:pt x="15" y="90"/>
                  </a:lnTo>
                  <a:lnTo>
                    <a:pt x="8" y="91"/>
                  </a:lnTo>
                  <a:lnTo>
                    <a:pt x="6" y="82"/>
                  </a:lnTo>
                  <a:lnTo>
                    <a:pt x="0" y="73"/>
                  </a:lnTo>
                  <a:lnTo>
                    <a:pt x="9" y="69"/>
                  </a:lnTo>
                  <a:lnTo>
                    <a:pt x="8" y="61"/>
                  </a:lnTo>
                  <a:lnTo>
                    <a:pt x="3" y="53"/>
                  </a:lnTo>
                  <a:lnTo>
                    <a:pt x="1" y="44"/>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34" name="Freeform 33"/>
            <p:cNvSpPr>
              <a:spLocks/>
            </p:cNvSpPr>
            <p:nvPr/>
          </p:nvSpPr>
          <p:spPr bwMode="auto">
            <a:xfrm>
              <a:off x="5515771" y="4817395"/>
              <a:ext cx="285995" cy="296673"/>
            </a:xfrm>
            <a:custGeom>
              <a:avLst/>
              <a:gdLst>
                <a:gd name="T0" fmla="*/ 108 w 173"/>
                <a:gd name="T1" fmla="*/ 19 h 191"/>
                <a:gd name="T2" fmla="*/ 112 w 173"/>
                <a:gd name="T3" fmla="*/ 22 h 191"/>
                <a:gd name="T4" fmla="*/ 117 w 173"/>
                <a:gd name="T5" fmla="*/ 34 h 191"/>
                <a:gd name="T6" fmla="*/ 137 w 173"/>
                <a:gd name="T7" fmla="*/ 57 h 191"/>
                <a:gd name="T8" fmla="*/ 144 w 173"/>
                <a:gd name="T9" fmla="*/ 59 h 191"/>
                <a:gd name="T10" fmla="*/ 144 w 173"/>
                <a:gd name="T11" fmla="*/ 67 h 191"/>
                <a:gd name="T12" fmla="*/ 149 w 173"/>
                <a:gd name="T13" fmla="*/ 80 h 191"/>
                <a:gd name="T14" fmla="*/ 162 w 173"/>
                <a:gd name="T15" fmla="*/ 83 h 191"/>
                <a:gd name="T16" fmla="*/ 173 w 173"/>
                <a:gd name="T17" fmla="*/ 92 h 191"/>
                <a:gd name="T18" fmla="*/ 147 w 173"/>
                <a:gd name="T19" fmla="*/ 108 h 191"/>
                <a:gd name="T20" fmla="*/ 130 w 173"/>
                <a:gd name="T21" fmla="*/ 123 h 191"/>
                <a:gd name="T22" fmla="*/ 124 w 173"/>
                <a:gd name="T23" fmla="*/ 137 h 191"/>
                <a:gd name="T24" fmla="*/ 118 w 173"/>
                <a:gd name="T25" fmla="*/ 145 h 191"/>
                <a:gd name="T26" fmla="*/ 108 w 173"/>
                <a:gd name="T27" fmla="*/ 146 h 191"/>
                <a:gd name="T28" fmla="*/ 104 w 173"/>
                <a:gd name="T29" fmla="*/ 156 h 191"/>
                <a:gd name="T30" fmla="*/ 102 w 173"/>
                <a:gd name="T31" fmla="*/ 163 h 191"/>
                <a:gd name="T32" fmla="*/ 90 w 173"/>
                <a:gd name="T33" fmla="*/ 168 h 191"/>
                <a:gd name="T34" fmla="*/ 76 w 173"/>
                <a:gd name="T35" fmla="*/ 167 h 191"/>
                <a:gd name="T36" fmla="*/ 68 w 173"/>
                <a:gd name="T37" fmla="*/ 161 h 191"/>
                <a:gd name="T38" fmla="*/ 60 w 173"/>
                <a:gd name="T39" fmla="*/ 158 h 191"/>
                <a:gd name="T40" fmla="*/ 51 w 173"/>
                <a:gd name="T41" fmla="*/ 163 h 191"/>
                <a:gd name="T42" fmla="*/ 47 w 173"/>
                <a:gd name="T43" fmla="*/ 173 h 191"/>
                <a:gd name="T44" fmla="*/ 38 w 173"/>
                <a:gd name="T45" fmla="*/ 179 h 191"/>
                <a:gd name="T46" fmla="*/ 28 w 173"/>
                <a:gd name="T47" fmla="*/ 189 h 191"/>
                <a:gd name="T48" fmla="*/ 16 w 173"/>
                <a:gd name="T49" fmla="*/ 191 h 191"/>
                <a:gd name="T50" fmla="*/ 12 w 173"/>
                <a:gd name="T51" fmla="*/ 183 h 191"/>
                <a:gd name="T52" fmla="*/ 14 w 173"/>
                <a:gd name="T53" fmla="*/ 171 h 191"/>
                <a:gd name="T54" fmla="*/ 4 w 173"/>
                <a:gd name="T55" fmla="*/ 151 h 191"/>
                <a:gd name="T56" fmla="*/ 0 w 173"/>
                <a:gd name="T57" fmla="*/ 148 h 191"/>
                <a:gd name="T58" fmla="*/ 2 w 173"/>
                <a:gd name="T59" fmla="*/ 87 h 191"/>
                <a:gd name="T60" fmla="*/ 20 w 173"/>
                <a:gd name="T61" fmla="*/ 87 h 191"/>
                <a:gd name="T62" fmla="*/ 23 w 173"/>
                <a:gd name="T63" fmla="*/ 13 h 191"/>
                <a:gd name="T64" fmla="*/ 36 w 173"/>
                <a:gd name="T65" fmla="*/ 12 h 191"/>
                <a:gd name="T66" fmla="*/ 65 w 173"/>
                <a:gd name="T67" fmla="*/ 5 h 191"/>
                <a:gd name="T68" fmla="*/ 71 w 173"/>
                <a:gd name="T69" fmla="*/ 13 h 191"/>
                <a:gd name="T70" fmla="*/ 83 w 173"/>
                <a:gd name="T71" fmla="*/ 5 h 191"/>
                <a:gd name="T72" fmla="*/ 89 w 173"/>
                <a:gd name="T73" fmla="*/ 5 h 191"/>
                <a:gd name="T74" fmla="*/ 99 w 173"/>
                <a:gd name="T75" fmla="*/ 0 h 191"/>
                <a:gd name="T76" fmla="*/ 102 w 173"/>
                <a:gd name="T77" fmla="*/ 2 h 191"/>
                <a:gd name="T78" fmla="*/ 108 w 173"/>
                <a:gd name="T79" fmla="*/ 19 h 1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73" h="191">
                  <a:moveTo>
                    <a:pt x="108" y="19"/>
                  </a:moveTo>
                  <a:lnTo>
                    <a:pt x="112" y="22"/>
                  </a:lnTo>
                  <a:lnTo>
                    <a:pt x="117" y="34"/>
                  </a:lnTo>
                  <a:lnTo>
                    <a:pt x="137" y="57"/>
                  </a:lnTo>
                  <a:lnTo>
                    <a:pt x="144" y="59"/>
                  </a:lnTo>
                  <a:lnTo>
                    <a:pt x="144" y="67"/>
                  </a:lnTo>
                  <a:lnTo>
                    <a:pt x="149" y="80"/>
                  </a:lnTo>
                  <a:lnTo>
                    <a:pt x="162" y="83"/>
                  </a:lnTo>
                  <a:lnTo>
                    <a:pt x="173" y="92"/>
                  </a:lnTo>
                  <a:lnTo>
                    <a:pt x="147" y="108"/>
                  </a:lnTo>
                  <a:lnTo>
                    <a:pt x="130" y="123"/>
                  </a:lnTo>
                  <a:lnTo>
                    <a:pt x="124" y="137"/>
                  </a:lnTo>
                  <a:lnTo>
                    <a:pt x="118" y="145"/>
                  </a:lnTo>
                  <a:lnTo>
                    <a:pt x="108" y="146"/>
                  </a:lnTo>
                  <a:lnTo>
                    <a:pt x="104" y="156"/>
                  </a:lnTo>
                  <a:lnTo>
                    <a:pt x="102" y="163"/>
                  </a:lnTo>
                  <a:lnTo>
                    <a:pt x="90" y="168"/>
                  </a:lnTo>
                  <a:lnTo>
                    <a:pt x="76" y="167"/>
                  </a:lnTo>
                  <a:lnTo>
                    <a:pt x="68" y="161"/>
                  </a:lnTo>
                  <a:lnTo>
                    <a:pt x="60" y="158"/>
                  </a:lnTo>
                  <a:lnTo>
                    <a:pt x="51" y="163"/>
                  </a:lnTo>
                  <a:lnTo>
                    <a:pt x="47" y="173"/>
                  </a:lnTo>
                  <a:lnTo>
                    <a:pt x="38" y="179"/>
                  </a:lnTo>
                  <a:lnTo>
                    <a:pt x="28" y="189"/>
                  </a:lnTo>
                  <a:lnTo>
                    <a:pt x="16" y="191"/>
                  </a:lnTo>
                  <a:lnTo>
                    <a:pt x="12" y="183"/>
                  </a:lnTo>
                  <a:lnTo>
                    <a:pt x="14" y="171"/>
                  </a:lnTo>
                  <a:lnTo>
                    <a:pt x="4" y="151"/>
                  </a:lnTo>
                  <a:lnTo>
                    <a:pt x="0" y="148"/>
                  </a:lnTo>
                  <a:lnTo>
                    <a:pt x="2" y="87"/>
                  </a:lnTo>
                  <a:lnTo>
                    <a:pt x="20" y="87"/>
                  </a:lnTo>
                  <a:lnTo>
                    <a:pt x="23" y="13"/>
                  </a:lnTo>
                  <a:lnTo>
                    <a:pt x="36" y="12"/>
                  </a:lnTo>
                  <a:lnTo>
                    <a:pt x="65" y="5"/>
                  </a:lnTo>
                  <a:lnTo>
                    <a:pt x="71" y="13"/>
                  </a:lnTo>
                  <a:lnTo>
                    <a:pt x="83" y="5"/>
                  </a:lnTo>
                  <a:lnTo>
                    <a:pt x="89" y="5"/>
                  </a:lnTo>
                  <a:lnTo>
                    <a:pt x="99" y="0"/>
                  </a:lnTo>
                  <a:lnTo>
                    <a:pt x="102" y="2"/>
                  </a:lnTo>
                  <a:lnTo>
                    <a:pt x="108" y="1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35" name="Freeform 34"/>
            <p:cNvSpPr>
              <a:spLocks/>
            </p:cNvSpPr>
            <p:nvPr/>
          </p:nvSpPr>
          <p:spPr bwMode="auto">
            <a:xfrm>
              <a:off x="5366988" y="3888545"/>
              <a:ext cx="391795" cy="285801"/>
            </a:xfrm>
            <a:custGeom>
              <a:avLst/>
              <a:gdLst>
                <a:gd name="T0" fmla="*/ 14 w 237"/>
                <a:gd name="T1" fmla="*/ 77 h 184"/>
                <a:gd name="T2" fmla="*/ 29 w 237"/>
                <a:gd name="T3" fmla="*/ 76 h 184"/>
                <a:gd name="T4" fmla="*/ 33 w 237"/>
                <a:gd name="T5" fmla="*/ 70 h 184"/>
                <a:gd name="T6" fmla="*/ 36 w 237"/>
                <a:gd name="T7" fmla="*/ 71 h 184"/>
                <a:gd name="T8" fmla="*/ 40 w 237"/>
                <a:gd name="T9" fmla="*/ 75 h 184"/>
                <a:gd name="T10" fmla="*/ 64 w 237"/>
                <a:gd name="T11" fmla="*/ 68 h 184"/>
                <a:gd name="T12" fmla="*/ 71 w 237"/>
                <a:gd name="T13" fmla="*/ 59 h 184"/>
                <a:gd name="T14" fmla="*/ 81 w 237"/>
                <a:gd name="T15" fmla="*/ 52 h 184"/>
                <a:gd name="T16" fmla="*/ 79 w 237"/>
                <a:gd name="T17" fmla="*/ 45 h 184"/>
                <a:gd name="T18" fmla="*/ 84 w 237"/>
                <a:gd name="T19" fmla="*/ 43 h 184"/>
                <a:gd name="T20" fmla="*/ 102 w 237"/>
                <a:gd name="T21" fmla="*/ 44 h 184"/>
                <a:gd name="T22" fmla="*/ 119 w 237"/>
                <a:gd name="T23" fmla="*/ 35 h 184"/>
                <a:gd name="T24" fmla="*/ 132 w 237"/>
                <a:gd name="T25" fmla="*/ 12 h 184"/>
                <a:gd name="T26" fmla="*/ 141 w 237"/>
                <a:gd name="T27" fmla="*/ 3 h 184"/>
                <a:gd name="T28" fmla="*/ 152 w 237"/>
                <a:gd name="T29" fmla="*/ 0 h 184"/>
                <a:gd name="T30" fmla="*/ 155 w 237"/>
                <a:gd name="T31" fmla="*/ 9 h 184"/>
                <a:gd name="T32" fmla="*/ 165 w 237"/>
                <a:gd name="T33" fmla="*/ 22 h 184"/>
                <a:gd name="T34" fmla="*/ 165 w 237"/>
                <a:gd name="T35" fmla="*/ 30 h 184"/>
                <a:gd name="T36" fmla="*/ 163 w 237"/>
                <a:gd name="T37" fmla="*/ 39 h 184"/>
                <a:gd name="T38" fmla="*/ 164 w 237"/>
                <a:gd name="T39" fmla="*/ 45 h 184"/>
                <a:gd name="T40" fmla="*/ 170 w 237"/>
                <a:gd name="T41" fmla="*/ 51 h 184"/>
                <a:gd name="T42" fmla="*/ 185 w 237"/>
                <a:gd name="T43" fmla="*/ 61 h 184"/>
                <a:gd name="T44" fmla="*/ 195 w 237"/>
                <a:gd name="T45" fmla="*/ 69 h 184"/>
                <a:gd name="T46" fmla="*/ 195 w 237"/>
                <a:gd name="T47" fmla="*/ 76 h 184"/>
                <a:gd name="T48" fmla="*/ 207 w 237"/>
                <a:gd name="T49" fmla="*/ 86 h 184"/>
                <a:gd name="T50" fmla="*/ 215 w 237"/>
                <a:gd name="T51" fmla="*/ 95 h 184"/>
                <a:gd name="T52" fmla="*/ 220 w 237"/>
                <a:gd name="T53" fmla="*/ 108 h 184"/>
                <a:gd name="T54" fmla="*/ 234 w 237"/>
                <a:gd name="T55" fmla="*/ 116 h 184"/>
                <a:gd name="T56" fmla="*/ 237 w 237"/>
                <a:gd name="T57" fmla="*/ 123 h 184"/>
                <a:gd name="T58" fmla="*/ 231 w 237"/>
                <a:gd name="T59" fmla="*/ 125 h 184"/>
                <a:gd name="T60" fmla="*/ 219 w 237"/>
                <a:gd name="T61" fmla="*/ 124 h 184"/>
                <a:gd name="T62" fmla="*/ 205 w 237"/>
                <a:gd name="T63" fmla="*/ 122 h 184"/>
                <a:gd name="T64" fmla="*/ 198 w 237"/>
                <a:gd name="T65" fmla="*/ 124 h 184"/>
                <a:gd name="T66" fmla="*/ 196 w 237"/>
                <a:gd name="T67" fmla="*/ 129 h 184"/>
                <a:gd name="T68" fmla="*/ 190 w 237"/>
                <a:gd name="T69" fmla="*/ 130 h 184"/>
                <a:gd name="T70" fmla="*/ 182 w 237"/>
                <a:gd name="T71" fmla="*/ 125 h 184"/>
                <a:gd name="T72" fmla="*/ 162 w 237"/>
                <a:gd name="T73" fmla="*/ 136 h 184"/>
                <a:gd name="T74" fmla="*/ 154 w 237"/>
                <a:gd name="T75" fmla="*/ 133 h 184"/>
                <a:gd name="T76" fmla="*/ 151 w 237"/>
                <a:gd name="T77" fmla="*/ 135 h 184"/>
                <a:gd name="T78" fmla="*/ 146 w 237"/>
                <a:gd name="T79" fmla="*/ 148 h 184"/>
                <a:gd name="T80" fmla="*/ 132 w 237"/>
                <a:gd name="T81" fmla="*/ 144 h 184"/>
                <a:gd name="T82" fmla="*/ 119 w 237"/>
                <a:gd name="T83" fmla="*/ 142 h 184"/>
                <a:gd name="T84" fmla="*/ 107 w 237"/>
                <a:gd name="T85" fmla="*/ 134 h 184"/>
                <a:gd name="T86" fmla="*/ 92 w 237"/>
                <a:gd name="T87" fmla="*/ 127 h 184"/>
                <a:gd name="T88" fmla="*/ 82 w 237"/>
                <a:gd name="T89" fmla="*/ 133 h 184"/>
                <a:gd name="T90" fmla="*/ 75 w 237"/>
                <a:gd name="T91" fmla="*/ 144 h 184"/>
                <a:gd name="T92" fmla="*/ 73 w 237"/>
                <a:gd name="T93" fmla="*/ 159 h 184"/>
                <a:gd name="T94" fmla="*/ 61 w 237"/>
                <a:gd name="T95" fmla="*/ 157 h 184"/>
                <a:gd name="T96" fmla="*/ 49 w 237"/>
                <a:gd name="T97" fmla="*/ 154 h 184"/>
                <a:gd name="T98" fmla="*/ 38 w 237"/>
                <a:gd name="T99" fmla="*/ 165 h 184"/>
                <a:gd name="T100" fmla="*/ 29 w 237"/>
                <a:gd name="T101" fmla="*/ 184 h 184"/>
                <a:gd name="T102" fmla="*/ 27 w 237"/>
                <a:gd name="T103" fmla="*/ 178 h 184"/>
                <a:gd name="T104" fmla="*/ 26 w 237"/>
                <a:gd name="T105" fmla="*/ 169 h 184"/>
                <a:gd name="T106" fmla="*/ 17 w 237"/>
                <a:gd name="T107" fmla="*/ 162 h 184"/>
                <a:gd name="T108" fmla="*/ 10 w 237"/>
                <a:gd name="T109" fmla="*/ 152 h 184"/>
                <a:gd name="T110" fmla="*/ 9 w 237"/>
                <a:gd name="T111" fmla="*/ 144 h 184"/>
                <a:gd name="T112" fmla="*/ 0 w 237"/>
                <a:gd name="T113" fmla="*/ 133 h 184"/>
                <a:gd name="T114" fmla="*/ 2 w 237"/>
                <a:gd name="T115" fmla="*/ 127 h 184"/>
                <a:gd name="T116" fmla="*/ 0 w 237"/>
                <a:gd name="T117" fmla="*/ 118 h 184"/>
                <a:gd name="T118" fmla="*/ 1 w 237"/>
                <a:gd name="T119" fmla="*/ 102 h 184"/>
                <a:gd name="T120" fmla="*/ 5 w 237"/>
                <a:gd name="T121" fmla="*/ 98 h 184"/>
                <a:gd name="T122" fmla="*/ 14 w 237"/>
                <a:gd name="T123" fmla="*/ 77 h 1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37" h="184">
                  <a:moveTo>
                    <a:pt x="14" y="77"/>
                  </a:moveTo>
                  <a:lnTo>
                    <a:pt x="29" y="76"/>
                  </a:lnTo>
                  <a:lnTo>
                    <a:pt x="33" y="70"/>
                  </a:lnTo>
                  <a:lnTo>
                    <a:pt x="36" y="71"/>
                  </a:lnTo>
                  <a:lnTo>
                    <a:pt x="40" y="75"/>
                  </a:lnTo>
                  <a:lnTo>
                    <a:pt x="64" y="68"/>
                  </a:lnTo>
                  <a:lnTo>
                    <a:pt x="71" y="59"/>
                  </a:lnTo>
                  <a:lnTo>
                    <a:pt x="81" y="52"/>
                  </a:lnTo>
                  <a:lnTo>
                    <a:pt x="79" y="45"/>
                  </a:lnTo>
                  <a:lnTo>
                    <a:pt x="84" y="43"/>
                  </a:lnTo>
                  <a:lnTo>
                    <a:pt x="102" y="44"/>
                  </a:lnTo>
                  <a:lnTo>
                    <a:pt x="119" y="35"/>
                  </a:lnTo>
                  <a:lnTo>
                    <a:pt x="132" y="12"/>
                  </a:lnTo>
                  <a:lnTo>
                    <a:pt x="141" y="3"/>
                  </a:lnTo>
                  <a:lnTo>
                    <a:pt x="152" y="0"/>
                  </a:lnTo>
                  <a:lnTo>
                    <a:pt x="155" y="9"/>
                  </a:lnTo>
                  <a:lnTo>
                    <a:pt x="165" y="22"/>
                  </a:lnTo>
                  <a:lnTo>
                    <a:pt x="165" y="30"/>
                  </a:lnTo>
                  <a:lnTo>
                    <a:pt x="163" y="39"/>
                  </a:lnTo>
                  <a:lnTo>
                    <a:pt x="164" y="45"/>
                  </a:lnTo>
                  <a:lnTo>
                    <a:pt x="170" y="51"/>
                  </a:lnTo>
                  <a:lnTo>
                    <a:pt x="185" y="61"/>
                  </a:lnTo>
                  <a:lnTo>
                    <a:pt x="195" y="69"/>
                  </a:lnTo>
                  <a:lnTo>
                    <a:pt x="195" y="76"/>
                  </a:lnTo>
                  <a:lnTo>
                    <a:pt x="207" y="86"/>
                  </a:lnTo>
                  <a:lnTo>
                    <a:pt x="215" y="95"/>
                  </a:lnTo>
                  <a:lnTo>
                    <a:pt x="220" y="108"/>
                  </a:lnTo>
                  <a:lnTo>
                    <a:pt x="234" y="116"/>
                  </a:lnTo>
                  <a:lnTo>
                    <a:pt x="237" y="123"/>
                  </a:lnTo>
                  <a:lnTo>
                    <a:pt x="231" y="125"/>
                  </a:lnTo>
                  <a:lnTo>
                    <a:pt x="219" y="124"/>
                  </a:lnTo>
                  <a:lnTo>
                    <a:pt x="205" y="122"/>
                  </a:lnTo>
                  <a:lnTo>
                    <a:pt x="198" y="124"/>
                  </a:lnTo>
                  <a:lnTo>
                    <a:pt x="196" y="129"/>
                  </a:lnTo>
                  <a:lnTo>
                    <a:pt x="190" y="130"/>
                  </a:lnTo>
                  <a:lnTo>
                    <a:pt x="182" y="125"/>
                  </a:lnTo>
                  <a:lnTo>
                    <a:pt x="162" y="136"/>
                  </a:lnTo>
                  <a:lnTo>
                    <a:pt x="154" y="133"/>
                  </a:lnTo>
                  <a:lnTo>
                    <a:pt x="151" y="135"/>
                  </a:lnTo>
                  <a:lnTo>
                    <a:pt x="146" y="148"/>
                  </a:lnTo>
                  <a:lnTo>
                    <a:pt x="132" y="144"/>
                  </a:lnTo>
                  <a:lnTo>
                    <a:pt x="119" y="142"/>
                  </a:lnTo>
                  <a:lnTo>
                    <a:pt x="107" y="134"/>
                  </a:lnTo>
                  <a:lnTo>
                    <a:pt x="92" y="127"/>
                  </a:lnTo>
                  <a:lnTo>
                    <a:pt x="82" y="133"/>
                  </a:lnTo>
                  <a:lnTo>
                    <a:pt x="75" y="144"/>
                  </a:lnTo>
                  <a:lnTo>
                    <a:pt x="73" y="159"/>
                  </a:lnTo>
                  <a:lnTo>
                    <a:pt x="61" y="157"/>
                  </a:lnTo>
                  <a:lnTo>
                    <a:pt x="49" y="154"/>
                  </a:lnTo>
                  <a:lnTo>
                    <a:pt x="38" y="165"/>
                  </a:lnTo>
                  <a:lnTo>
                    <a:pt x="29" y="184"/>
                  </a:lnTo>
                  <a:lnTo>
                    <a:pt x="27" y="178"/>
                  </a:lnTo>
                  <a:lnTo>
                    <a:pt x="26" y="169"/>
                  </a:lnTo>
                  <a:lnTo>
                    <a:pt x="17" y="162"/>
                  </a:lnTo>
                  <a:lnTo>
                    <a:pt x="10" y="152"/>
                  </a:lnTo>
                  <a:lnTo>
                    <a:pt x="9" y="144"/>
                  </a:lnTo>
                  <a:lnTo>
                    <a:pt x="0" y="133"/>
                  </a:lnTo>
                  <a:lnTo>
                    <a:pt x="2" y="127"/>
                  </a:lnTo>
                  <a:lnTo>
                    <a:pt x="0" y="118"/>
                  </a:lnTo>
                  <a:lnTo>
                    <a:pt x="1" y="102"/>
                  </a:lnTo>
                  <a:lnTo>
                    <a:pt x="5" y="98"/>
                  </a:lnTo>
                  <a:lnTo>
                    <a:pt x="14" y="77"/>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38" name="Freeform 37"/>
            <p:cNvSpPr>
              <a:spLocks/>
            </p:cNvSpPr>
            <p:nvPr/>
          </p:nvSpPr>
          <p:spPr bwMode="auto">
            <a:xfrm>
              <a:off x="5090913" y="2709621"/>
              <a:ext cx="117373" cy="65236"/>
            </a:xfrm>
            <a:custGeom>
              <a:avLst/>
              <a:gdLst>
                <a:gd name="T0" fmla="*/ 57 w 71"/>
                <a:gd name="T1" fmla="*/ 6 h 42"/>
                <a:gd name="T2" fmla="*/ 58 w 71"/>
                <a:gd name="T3" fmla="*/ 10 h 42"/>
                <a:gd name="T4" fmla="*/ 56 w 71"/>
                <a:gd name="T5" fmla="*/ 15 h 42"/>
                <a:gd name="T6" fmla="*/ 63 w 71"/>
                <a:gd name="T7" fmla="*/ 19 h 42"/>
                <a:gd name="T8" fmla="*/ 71 w 71"/>
                <a:gd name="T9" fmla="*/ 19 h 42"/>
                <a:gd name="T10" fmla="*/ 71 w 71"/>
                <a:gd name="T11" fmla="*/ 27 h 42"/>
                <a:gd name="T12" fmla="*/ 64 w 71"/>
                <a:gd name="T13" fmla="*/ 31 h 42"/>
                <a:gd name="T14" fmla="*/ 51 w 71"/>
                <a:gd name="T15" fmla="*/ 28 h 42"/>
                <a:gd name="T16" fmla="*/ 48 w 71"/>
                <a:gd name="T17" fmla="*/ 37 h 42"/>
                <a:gd name="T18" fmla="*/ 40 w 71"/>
                <a:gd name="T19" fmla="*/ 37 h 42"/>
                <a:gd name="T20" fmla="*/ 38 w 71"/>
                <a:gd name="T21" fmla="*/ 34 h 42"/>
                <a:gd name="T22" fmla="*/ 29 w 71"/>
                <a:gd name="T23" fmla="*/ 41 h 42"/>
                <a:gd name="T24" fmla="*/ 21 w 71"/>
                <a:gd name="T25" fmla="*/ 42 h 42"/>
                <a:gd name="T26" fmla="*/ 13 w 71"/>
                <a:gd name="T27" fmla="*/ 38 h 42"/>
                <a:gd name="T28" fmla="*/ 8 w 71"/>
                <a:gd name="T29" fmla="*/ 29 h 42"/>
                <a:gd name="T30" fmla="*/ 0 w 71"/>
                <a:gd name="T31" fmla="*/ 32 h 42"/>
                <a:gd name="T32" fmla="*/ 0 w 71"/>
                <a:gd name="T33" fmla="*/ 22 h 42"/>
                <a:gd name="T34" fmla="*/ 11 w 71"/>
                <a:gd name="T35" fmla="*/ 11 h 42"/>
                <a:gd name="T36" fmla="*/ 11 w 71"/>
                <a:gd name="T37" fmla="*/ 6 h 42"/>
                <a:gd name="T38" fmla="*/ 18 w 71"/>
                <a:gd name="T39" fmla="*/ 8 h 42"/>
                <a:gd name="T40" fmla="*/ 22 w 71"/>
                <a:gd name="T41" fmla="*/ 4 h 42"/>
                <a:gd name="T42" fmla="*/ 36 w 71"/>
                <a:gd name="T43" fmla="*/ 4 h 42"/>
                <a:gd name="T44" fmla="*/ 40 w 71"/>
                <a:gd name="T45" fmla="*/ 0 h 42"/>
                <a:gd name="T46" fmla="*/ 57 w 71"/>
                <a:gd name="T47" fmla="*/ 6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71" h="42">
                  <a:moveTo>
                    <a:pt x="57" y="6"/>
                  </a:moveTo>
                  <a:lnTo>
                    <a:pt x="58" y="10"/>
                  </a:lnTo>
                  <a:lnTo>
                    <a:pt x="56" y="15"/>
                  </a:lnTo>
                  <a:lnTo>
                    <a:pt x="63" y="19"/>
                  </a:lnTo>
                  <a:lnTo>
                    <a:pt x="71" y="19"/>
                  </a:lnTo>
                  <a:lnTo>
                    <a:pt x="71" y="27"/>
                  </a:lnTo>
                  <a:lnTo>
                    <a:pt x="64" y="31"/>
                  </a:lnTo>
                  <a:lnTo>
                    <a:pt x="51" y="28"/>
                  </a:lnTo>
                  <a:lnTo>
                    <a:pt x="48" y="37"/>
                  </a:lnTo>
                  <a:lnTo>
                    <a:pt x="40" y="37"/>
                  </a:lnTo>
                  <a:lnTo>
                    <a:pt x="38" y="34"/>
                  </a:lnTo>
                  <a:lnTo>
                    <a:pt x="29" y="41"/>
                  </a:lnTo>
                  <a:lnTo>
                    <a:pt x="21" y="42"/>
                  </a:lnTo>
                  <a:lnTo>
                    <a:pt x="13" y="38"/>
                  </a:lnTo>
                  <a:lnTo>
                    <a:pt x="8" y="29"/>
                  </a:lnTo>
                  <a:lnTo>
                    <a:pt x="0" y="32"/>
                  </a:lnTo>
                  <a:lnTo>
                    <a:pt x="0" y="22"/>
                  </a:lnTo>
                  <a:lnTo>
                    <a:pt x="11" y="11"/>
                  </a:lnTo>
                  <a:lnTo>
                    <a:pt x="11" y="6"/>
                  </a:lnTo>
                  <a:lnTo>
                    <a:pt x="18" y="8"/>
                  </a:lnTo>
                  <a:lnTo>
                    <a:pt x="22" y="4"/>
                  </a:lnTo>
                  <a:lnTo>
                    <a:pt x="36" y="4"/>
                  </a:lnTo>
                  <a:lnTo>
                    <a:pt x="40" y="0"/>
                  </a:lnTo>
                  <a:lnTo>
                    <a:pt x="57" y="6"/>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42" name="Freeform 41"/>
            <p:cNvSpPr>
              <a:spLocks/>
            </p:cNvSpPr>
            <p:nvPr/>
          </p:nvSpPr>
          <p:spPr bwMode="auto">
            <a:xfrm>
              <a:off x="4667708" y="3908739"/>
              <a:ext cx="181845" cy="198817"/>
            </a:xfrm>
            <a:custGeom>
              <a:avLst/>
              <a:gdLst>
                <a:gd name="T0" fmla="*/ 105 w 110"/>
                <a:gd name="T1" fmla="*/ 115 h 128"/>
                <a:gd name="T2" fmla="*/ 97 w 110"/>
                <a:gd name="T3" fmla="*/ 115 h 128"/>
                <a:gd name="T4" fmla="*/ 84 w 110"/>
                <a:gd name="T5" fmla="*/ 111 h 128"/>
                <a:gd name="T6" fmla="*/ 72 w 110"/>
                <a:gd name="T7" fmla="*/ 111 h 128"/>
                <a:gd name="T8" fmla="*/ 50 w 110"/>
                <a:gd name="T9" fmla="*/ 115 h 128"/>
                <a:gd name="T10" fmla="*/ 37 w 110"/>
                <a:gd name="T11" fmla="*/ 121 h 128"/>
                <a:gd name="T12" fmla="*/ 19 w 110"/>
                <a:gd name="T13" fmla="*/ 128 h 128"/>
                <a:gd name="T14" fmla="*/ 16 w 110"/>
                <a:gd name="T15" fmla="*/ 128 h 128"/>
                <a:gd name="T16" fmla="*/ 17 w 110"/>
                <a:gd name="T17" fmla="*/ 111 h 128"/>
                <a:gd name="T18" fmla="*/ 19 w 110"/>
                <a:gd name="T19" fmla="*/ 108 h 128"/>
                <a:gd name="T20" fmla="*/ 18 w 110"/>
                <a:gd name="T21" fmla="*/ 100 h 128"/>
                <a:gd name="T22" fmla="*/ 11 w 110"/>
                <a:gd name="T23" fmla="*/ 91 h 128"/>
                <a:gd name="T24" fmla="*/ 5 w 110"/>
                <a:gd name="T25" fmla="*/ 90 h 128"/>
                <a:gd name="T26" fmla="*/ 0 w 110"/>
                <a:gd name="T27" fmla="*/ 84 h 128"/>
                <a:gd name="T28" fmla="*/ 3 w 110"/>
                <a:gd name="T29" fmla="*/ 75 h 128"/>
                <a:gd name="T30" fmla="*/ 2 w 110"/>
                <a:gd name="T31" fmla="*/ 65 h 128"/>
                <a:gd name="T32" fmla="*/ 3 w 110"/>
                <a:gd name="T33" fmla="*/ 59 h 128"/>
                <a:gd name="T34" fmla="*/ 6 w 110"/>
                <a:gd name="T35" fmla="*/ 59 h 128"/>
                <a:gd name="T36" fmla="*/ 7 w 110"/>
                <a:gd name="T37" fmla="*/ 50 h 128"/>
                <a:gd name="T38" fmla="*/ 5 w 110"/>
                <a:gd name="T39" fmla="*/ 46 h 128"/>
                <a:gd name="T40" fmla="*/ 7 w 110"/>
                <a:gd name="T41" fmla="*/ 43 h 128"/>
                <a:gd name="T42" fmla="*/ 14 w 110"/>
                <a:gd name="T43" fmla="*/ 40 h 128"/>
                <a:gd name="T44" fmla="*/ 9 w 110"/>
                <a:gd name="T45" fmla="*/ 24 h 128"/>
                <a:gd name="T46" fmla="*/ 5 w 110"/>
                <a:gd name="T47" fmla="*/ 15 h 128"/>
                <a:gd name="T48" fmla="*/ 7 w 110"/>
                <a:gd name="T49" fmla="*/ 8 h 128"/>
                <a:gd name="T50" fmla="*/ 11 w 110"/>
                <a:gd name="T51" fmla="*/ 6 h 128"/>
                <a:gd name="T52" fmla="*/ 13 w 110"/>
                <a:gd name="T53" fmla="*/ 5 h 128"/>
                <a:gd name="T54" fmla="*/ 18 w 110"/>
                <a:gd name="T55" fmla="*/ 7 h 128"/>
                <a:gd name="T56" fmla="*/ 32 w 110"/>
                <a:gd name="T57" fmla="*/ 8 h 128"/>
                <a:gd name="T58" fmla="*/ 35 w 110"/>
                <a:gd name="T59" fmla="*/ 2 h 128"/>
                <a:gd name="T60" fmla="*/ 39 w 110"/>
                <a:gd name="T61" fmla="*/ 2 h 128"/>
                <a:gd name="T62" fmla="*/ 44 w 110"/>
                <a:gd name="T63" fmla="*/ 0 h 128"/>
                <a:gd name="T64" fmla="*/ 47 w 110"/>
                <a:gd name="T65" fmla="*/ 9 h 128"/>
                <a:gd name="T66" fmla="*/ 51 w 110"/>
                <a:gd name="T67" fmla="*/ 6 h 128"/>
                <a:gd name="T68" fmla="*/ 58 w 110"/>
                <a:gd name="T69" fmla="*/ 3 h 128"/>
                <a:gd name="T70" fmla="*/ 67 w 110"/>
                <a:gd name="T71" fmla="*/ 7 h 128"/>
                <a:gd name="T72" fmla="*/ 70 w 110"/>
                <a:gd name="T73" fmla="*/ 14 h 128"/>
                <a:gd name="T74" fmla="*/ 78 w 110"/>
                <a:gd name="T75" fmla="*/ 19 h 128"/>
                <a:gd name="T76" fmla="*/ 85 w 110"/>
                <a:gd name="T77" fmla="*/ 14 h 128"/>
                <a:gd name="T78" fmla="*/ 93 w 110"/>
                <a:gd name="T79" fmla="*/ 13 h 128"/>
                <a:gd name="T80" fmla="*/ 106 w 110"/>
                <a:gd name="T81" fmla="*/ 18 h 128"/>
                <a:gd name="T82" fmla="*/ 110 w 110"/>
                <a:gd name="T83" fmla="*/ 48 h 128"/>
                <a:gd name="T84" fmla="*/ 103 w 110"/>
                <a:gd name="T85" fmla="*/ 65 h 128"/>
                <a:gd name="T86" fmla="*/ 98 w 110"/>
                <a:gd name="T87" fmla="*/ 88 h 128"/>
                <a:gd name="T88" fmla="*/ 106 w 110"/>
                <a:gd name="T89" fmla="*/ 107 h 128"/>
                <a:gd name="T90" fmla="*/ 105 w 110"/>
                <a:gd name="T91" fmla="*/ 115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10" h="128">
                  <a:moveTo>
                    <a:pt x="105" y="115"/>
                  </a:moveTo>
                  <a:lnTo>
                    <a:pt x="97" y="115"/>
                  </a:lnTo>
                  <a:lnTo>
                    <a:pt x="84" y="111"/>
                  </a:lnTo>
                  <a:lnTo>
                    <a:pt x="72" y="111"/>
                  </a:lnTo>
                  <a:lnTo>
                    <a:pt x="50" y="115"/>
                  </a:lnTo>
                  <a:lnTo>
                    <a:pt x="37" y="121"/>
                  </a:lnTo>
                  <a:lnTo>
                    <a:pt x="19" y="128"/>
                  </a:lnTo>
                  <a:lnTo>
                    <a:pt x="16" y="128"/>
                  </a:lnTo>
                  <a:lnTo>
                    <a:pt x="17" y="111"/>
                  </a:lnTo>
                  <a:lnTo>
                    <a:pt x="19" y="108"/>
                  </a:lnTo>
                  <a:lnTo>
                    <a:pt x="18" y="100"/>
                  </a:lnTo>
                  <a:lnTo>
                    <a:pt x="11" y="91"/>
                  </a:lnTo>
                  <a:lnTo>
                    <a:pt x="5" y="90"/>
                  </a:lnTo>
                  <a:lnTo>
                    <a:pt x="0" y="84"/>
                  </a:lnTo>
                  <a:lnTo>
                    <a:pt x="3" y="75"/>
                  </a:lnTo>
                  <a:lnTo>
                    <a:pt x="2" y="65"/>
                  </a:lnTo>
                  <a:lnTo>
                    <a:pt x="3" y="59"/>
                  </a:lnTo>
                  <a:lnTo>
                    <a:pt x="6" y="59"/>
                  </a:lnTo>
                  <a:lnTo>
                    <a:pt x="7" y="50"/>
                  </a:lnTo>
                  <a:lnTo>
                    <a:pt x="5" y="46"/>
                  </a:lnTo>
                  <a:lnTo>
                    <a:pt x="7" y="43"/>
                  </a:lnTo>
                  <a:lnTo>
                    <a:pt x="14" y="40"/>
                  </a:lnTo>
                  <a:lnTo>
                    <a:pt x="9" y="24"/>
                  </a:lnTo>
                  <a:lnTo>
                    <a:pt x="5" y="15"/>
                  </a:lnTo>
                  <a:lnTo>
                    <a:pt x="7" y="8"/>
                  </a:lnTo>
                  <a:lnTo>
                    <a:pt x="11" y="6"/>
                  </a:lnTo>
                  <a:lnTo>
                    <a:pt x="13" y="5"/>
                  </a:lnTo>
                  <a:lnTo>
                    <a:pt x="18" y="7"/>
                  </a:lnTo>
                  <a:lnTo>
                    <a:pt x="32" y="8"/>
                  </a:lnTo>
                  <a:lnTo>
                    <a:pt x="35" y="2"/>
                  </a:lnTo>
                  <a:lnTo>
                    <a:pt x="39" y="2"/>
                  </a:lnTo>
                  <a:lnTo>
                    <a:pt x="44" y="0"/>
                  </a:lnTo>
                  <a:lnTo>
                    <a:pt x="47" y="9"/>
                  </a:lnTo>
                  <a:lnTo>
                    <a:pt x="51" y="6"/>
                  </a:lnTo>
                  <a:lnTo>
                    <a:pt x="58" y="3"/>
                  </a:lnTo>
                  <a:lnTo>
                    <a:pt x="67" y="7"/>
                  </a:lnTo>
                  <a:lnTo>
                    <a:pt x="70" y="14"/>
                  </a:lnTo>
                  <a:lnTo>
                    <a:pt x="78" y="19"/>
                  </a:lnTo>
                  <a:lnTo>
                    <a:pt x="85" y="14"/>
                  </a:lnTo>
                  <a:lnTo>
                    <a:pt x="93" y="13"/>
                  </a:lnTo>
                  <a:lnTo>
                    <a:pt x="106" y="18"/>
                  </a:lnTo>
                  <a:lnTo>
                    <a:pt x="110" y="48"/>
                  </a:lnTo>
                  <a:lnTo>
                    <a:pt x="103" y="65"/>
                  </a:lnTo>
                  <a:lnTo>
                    <a:pt x="98" y="88"/>
                  </a:lnTo>
                  <a:lnTo>
                    <a:pt x="106" y="107"/>
                  </a:lnTo>
                  <a:lnTo>
                    <a:pt x="105" y="11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43" name="Freeform 42"/>
            <p:cNvSpPr>
              <a:spLocks/>
            </p:cNvSpPr>
            <p:nvPr/>
          </p:nvSpPr>
          <p:spPr bwMode="auto">
            <a:xfrm>
              <a:off x="5185143" y="3832628"/>
              <a:ext cx="229787" cy="358804"/>
            </a:xfrm>
            <a:custGeom>
              <a:avLst/>
              <a:gdLst>
                <a:gd name="T0" fmla="*/ 85 w 139"/>
                <a:gd name="T1" fmla="*/ 220 h 231"/>
                <a:gd name="T2" fmla="*/ 82 w 139"/>
                <a:gd name="T3" fmla="*/ 219 h 231"/>
                <a:gd name="T4" fmla="*/ 71 w 139"/>
                <a:gd name="T5" fmla="*/ 222 h 231"/>
                <a:gd name="T6" fmla="*/ 60 w 139"/>
                <a:gd name="T7" fmla="*/ 219 h 231"/>
                <a:gd name="T8" fmla="*/ 52 w 139"/>
                <a:gd name="T9" fmla="*/ 220 h 231"/>
                <a:gd name="T10" fmla="*/ 22 w 139"/>
                <a:gd name="T11" fmla="*/ 220 h 231"/>
                <a:gd name="T12" fmla="*/ 24 w 139"/>
                <a:gd name="T13" fmla="*/ 204 h 231"/>
                <a:gd name="T14" fmla="*/ 17 w 139"/>
                <a:gd name="T15" fmla="*/ 190 h 231"/>
                <a:gd name="T16" fmla="*/ 9 w 139"/>
                <a:gd name="T17" fmla="*/ 186 h 231"/>
                <a:gd name="T18" fmla="*/ 5 w 139"/>
                <a:gd name="T19" fmla="*/ 177 h 231"/>
                <a:gd name="T20" fmla="*/ 0 w 139"/>
                <a:gd name="T21" fmla="*/ 174 h 231"/>
                <a:gd name="T22" fmla="*/ 0 w 139"/>
                <a:gd name="T23" fmla="*/ 168 h 231"/>
                <a:gd name="T24" fmla="*/ 5 w 139"/>
                <a:gd name="T25" fmla="*/ 154 h 231"/>
                <a:gd name="T26" fmla="*/ 14 w 139"/>
                <a:gd name="T27" fmla="*/ 134 h 231"/>
                <a:gd name="T28" fmla="*/ 19 w 139"/>
                <a:gd name="T29" fmla="*/ 133 h 231"/>
                <a:gd name="T30" fmla="*/ 30 w 139"/>
                <a:gd name="T31" fmla="*/ 121 h 231"/>
                <a:gd name="T32" fmla="*/ 37 w 139"/>
                <a:gd name="T33" fmla="*/ 121 h 231"/>
                <a:gd name="T34" fmla="*/ 47 w 139"/>
                <a:gd name="T35" fmla="*/ 129 h 231"/>
                <a:gd name="T36" fmla="*/ 60 w 139"/>
                <a:gd name="T37" fmla="*/ 122 h 231"/>
                <a:gd name="T38" fmla="*/ 61 w 139"/>
                <a:gd name="T39" fmla="*/ 114 h 231"/>
                <a:gd name="T40" fmla="*/ 66 w 139"/>
                <a:gd name="T41" fmla="*/ 105 h 231"/>
                <a:gd name="T42" fmla="*/ 68 w 139"/>
                <a:gd name="T43" fmla="*/ 95 h 231"/>
                <a:gd name="T44" fmla="*/ 78 w 139"/>
                <a:gd name="T45" fmla="*/ 86 h 231"/>
                <a:gd name="T46" fmla="*/ 81 w 139"/>
                <a:gd name="T47" fmla="*/ 72 h 231"/>
                <a:gd name="T48" fmla="*/ 85 w 139"/>
                <a:gd name="T49" fmla="*/ 67 h 231"/>
                <a:gd name="T50" fmla="*/ 88 w 139"/>
                <a:gd name="T51" fmla="*/ 56 h 231"/>
                <a:gd name="T52" fmla="*/ 93 w 139"/>
                <a:gd name="T53" fmla="*/ 43 h 231"/>
                <a:gd name="T54" fmla="*/ 108 w 139"/>
                <a:gd name="T55" fmla="*/ 27 h 231"/>
                <a:gd name="T56" fmla="*/ 108 w 139"/>
                <a:gd name="T57" fmla="*/ 20 h 231"/>
                <a:gd name="T58" fmla="*/ 110 w 139"/>
                <a:gd name="T59" fmla="*/ 16 h 231"/>
                <a:gd name="T60" fmla="*/ 103 w 139"/>
                <a:gd name="T61" fmla="*/ 8 h 231"/>
                <a:gd name="T62" fmla="*/ 104 w 139"/>
                <a:gd name="T63" fmla="*/ 1 h 231"/>
                <a:gd name="T64" fmla="*/ 109 w 139"/>
                <a:gd name="T65" fmla="*/ 0 h 231"/>
                <a:gd name="T66" fmla="*/ 116 w 139"/>
                <a:gd name="T67" fmla="*/ 14 h 231"/>
                <a:gd name="T68" fmla="*/ 118 w 139"/>
                <a:gd name="T69" fmla="*/ 27 h 231"/>
                <a:gd name="T70" fmla="*/ 117 w 139"/>
                <a:gd name="T71" fmla="*/ 41 h 231"/>
                <a:gd name="T72" fmla="*/ 127 w 139"/>
                <a:gd name="T73" fmla="*/ 60 h 231"/>
                <a:gd name="T74" fmla="*/ 117 w 139"/>
                <a:gd name="T75" fmla="*/ 60 h 231"/>
                <a:gd name="T76" fmla="*/ 112 w 139"/>
                <a:gd name="T77" fmla="*/ 61 h 231"/>
                <a:gd name="T78" fmla="*/ 104 w 139"/>
                <a:gd name="T79" fmla="*/ 59 h 231"/>
                <a:gd name="T80" fmla="*/ 100 w 139"/>
                <a:gd name="T81" fmla="*/ 69 h 231"/>
                <a:gd name="T82" fmla="*/ 111 w 139"/>
                <a:gd name="T83" fmla="*/ 81 h 231"/>
                <a:gd name="T84" fmla="*/ 119 w 139"/>
                <a:gd name="T85" fmla="*/ 85 h 231"/>
                <a:gd name="T86" fmla="*/ 121 w 139"/>
                <a:gd name="T87" fmla="*/ 93 h 231"/>
                <a:gd name="T88" fmla="*/ 127 w 139"/>
                <a:gd name="T89" fmla="*/ 107 h 231"/>
                <a:gd name="T90" fmla="*/ 124 w 139"/>
                <a:gd name="T91" fmla="*/ 113 h 231"/>
                <a:gd name="T92" fmla="*/ 115 w 139"/>
                <a:gd name="T93" fmla="*/ 134 h 231"/>
                <a:gd name="T94" fmla="*/ 111 w 139"/>
                <a:gd name="T95" fmla="*/ 138 h 231"/>
                <a:gd name="T96" fmla="*/ 110 w 139"/>
                <a:gd name="T97" fmla="*/ 154 h 231"/>
                <a:gd name="T98" fmla="*/ 112 w 139"/>
                <a:gd name="T99" fmla="*/ 163 h 231"/>
                <a:gd name="T100" fmla="*/ 110 w 139"/>
                <a:gd name="T101" fmla="*/ 169 h 231"/>
                <a:gd name="T102" fmla="*/ 119 w 139"/>
                <a:gd name="T103" fmla="*/ 180 h 231"/>
                <a:gd name="T104" fmla="*/ 120 w 139"/>
                <a:gd name="T105" fmla="*/ 188 h 231"/>
                <a:gd name="T106" fmla="*/ 127 w 139"/>
                <a:gd name="T107" fmla="*/ 198 h 231"/>
                <a:gd name="T108" fmla="*/ 136 w 139"/>
                <a:gd name="T109" fmla="*/ 205 h 231"/>
                <a:gd name="T110" fmla="*/ 137 w 139"/>
                <a:gd name="T111" fmla="*/ 214 h 231"/>
                <a:gd name="T112" fmla="*/ 139 w 139"/>
                <a:gd name="T113" fmla="*/ 220 h 231"/>
                <a:gd name="T114" fmla="*/ 137 w 139"/>
                <a:gd name="T115" fmla="*/ 231 h 231"/>
                <a:gd name="T116" fmla="*/ 123 w 139"/>
                <a:gd name="T117" fmla="*/ 227 h 231"/>
                <a:gd name="T118" fmla="*/ 108 w 139"/>
                <a:gd name="T119" fmla="*/ 221 h 231"/>
                <a:gd name="T120" fmla="*/ 85 w 139"/>
                <a:gd name="T121" fmla="*/ 220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39" h="231">
                  <a:moveTo>
                    <a:pt x="85" y="220"/>
                  </a:moveTo>
                  <a:lnTo>
                    <a:pt x="82" y="219"/>
                  </a:lnTo>
                  <a:lnTo>
                    <a:pt x="71" y="222"/>
                  </a:lnTo>
                  <a:lnTo>
                    <a:pt x="60" y="219"/>
                  </a:lnTo>
                  <a:lnTo>
                    <a:pt x="52" y="220"/>
                  </a:lnTo>
                  <a:lnTo>
                    <a:pt x="22" y="220"/>
                  </a:lnTo>
                  <a:lnTo>
                    <a:pt x="24" y="204"/>
                  </a:lnTo>
                  <a:lnTo>
                    <a:pt x="17" y="190"/>
                  </a:lnTo>
                  <a:lnTo>
                    <a:pt x="9" y="186"/>
                  </a:lnTo>
                  <a:lnTo>
                    <a:pt x="5" y="177"/>
                  </a:lnTo>
                  <a:lnTo>
                    <a:pt x="0" y="174"/>
                  </a:lnTo>
                  <a:lnTo>
                    <a:pt x="0" y="168"/>
                  </a:lnTo>
                  <a:lnTo>
                    <a:pt x="5" y="154"/>
                  </a:lnTo>
                  <a:lnTo>
                    <a:pt x="14" y="134"/>
                  </a:lnTo>
                  <a:lnTo>
                    <a:pt x="19" y="133"/>
                  </a:lnTo>
                  <a:lnTo>
                    <a:pt x="30" y="121"/>
                  </a:lnTo>
                  <a:lnTo>
                    <a:pt x="37" y="121"/>
                  </a:lnTo>
                  <a:lnTo>
                    <a:pt x="47" y="129"/>
                  </a:lnTo>
                  <a:lnTo>
                    <a:pt x="60" y="122"/>
                  </a:lnTo>
                  <a:lnTo>
                    <a:pt x="61" y="114"/>
                  </a:lnTo>
                  <a:lnTo>
                    <a:pt x="66" y="105"/>
                  </a:lnTo>
                  <a:lnTo>
                    <a:pt x="68" y="95"/>
                  </a:lnTo>
                  <a:lnTo>
                    <a:pt x="78" y="86"/>
                  </a:lnTo>
                  <a:lnTo>
                    <a:pt x="81" y="72"/>
                  </a:lnTo>
                  <a:lnTo>
                    <a:pt x="85" y="67"/>
                  </a:lnTo>
                  <a:lnTo>
                    <a:pt x="88" y="56"/>
                  </a:lnTo>
                  <a:lnTo>
                    <a:pt x="93" y="43"/>
                  </a:lnTo>
                  <a:lnTo>
                    <a:pt x="108" y="27"/>
                  </a:lnTo>
                  <a:lnTo>
                    <a:pt x="108" y="20"/>
                  </a:lnTo>
                  <a:lnTo>
                    <a:pt x="110" y="16"/>
                  </a:lnTo>
                  <a:lnTo>
                    <a:pt x="103" y="8"/>
                  </a:lnTo>
                  <a:lnTo>
                    <a:pt x="104" y="1"/>
                  </a:lnTo>
                  <a:lnTo>
                    <a:pt x="109" y="0"/>
                  </a:lnTo>
                  <a:lnTo>
                    <a:pt x="116" y="14"/>
                  </a:lnTo>
                  <a:lnTo>
                    <a:pt x="118" y="27"/>
                  </a:lnTo>
                  <a:lnTo>
                    <a:pt x="117" y="41"/>
                  </a:lnTo>
                  <a:lnTo>
                    <a:pt x="127" y="60"/>
                  </a:lnTo>
                  <a:lnTo>
                    <a:pt x="117" y="60"/>
                  </a:lnTo>
                  <a:lnTo>
                    <a:pt x="112" y="61"/>
                  </a:lnTo>
                  <a:lnTo>
                    <a:pt x="104" y="59"/>
                  </a:lnTo>
                  <a:lnTo>
                    <a:pt x="100" y="69"/>
                  </a:lnTo>
                  <a:lnTo>
                    <a:pt x="111" y="81"/>
                  </a:lnTo>
                  <a:lnTo>
                    <a:pt x="119" y="85"/>
                  </a:lnTo>
                  <a:lnTo>
                    <a:pt x="121" y="93"/>
                  </a:lnTo>
                  <a:lnTo>
                    <a:pt x="127" y="107"/>
                  </a:lnTo>
                  <a:lnTo>
                    <a:pt x="124" y="113"/>
                  </a:lnTo>
                  <a:lnTo>
                    <a:pt x="115" y="134"/>
                  </a:lnTo>
                  <a:lnTo>
                    <a:pt x="111" y="138"/>
                  </a:lnTo>
                  <a:lnTo>
                    <a:pt x="110" y="154"/>
                  </a:lnTo>
                  <a:lnTo>
                    <a:pt x="112" y="163"/>
                  </a:lnTo>
                  <a:lnTo>
                    <a:pt x="110" y="169"/>
                  </a:lnTo>
                  <a:lnTo>
                    <a:pt x="119" y="180"/>
                  </a:lnTo>
                  <a:lnTo>
                    <a:pt x="120" y="188"/>
                  </a:lnTo>
                  <a:lnTo>
                    <a:pt x="127" y="198"/>
                  </a:lnTo>
                  <a:lnTo>
                    <a:pt x="136" y="205"/>
                  </a:lnTo>
                  <a:lnTo>
                    <a:pt x="137" y="214"/>
                  </a:lnTo>
                  <a:lnTo>
                    <a:pt x="139" y="220"/>
                  </a:lnTo>
                  <a:lnTo>
                    <a:pt x="137" y="231"/>
                  </a:lnTo>
                  <a:lnTo>
                    <a:pt x="123" y="227"/>
                  </a:lnTo>
                  <a:lnTo>
                    <a:pt x="108" y="221"/>
                  </a:lnTo>
                  <a:lnTo>
                    <a:pt x="85" y="22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44" name="Freeform 43"/>
            <p:cNvSpPr>
              <a:spLocks/>
            </p:cNvSpPr>
            <p:nvPr/>
          </p:nvSpPr>
          <p:spPr bwMode="auto">
            <a:xfrm>
              <a:off x="5297556" y="4078043"/>
              <a:ext cx="576947" cy="598006"/>
            </a:xfrm>
            <a:custGeom>
              <a:avLst/>
              <a:gdLst>
                <a:gd name="T0" fmla="*/ 342 w 349"/>
                <a:gd name="T1" fmla="*/ 61 h 385"/>
                <a:gd name="T2" fmla="*/ 343 w 349"/>
                <a:gd name="T3" fmla="*/ 71 h 385"/>
                <a:gd name="T4" fmla="*/ 329 w 349"/>
                <a:gd name="T5" fmla="*/ 87 h 385"/>
                <a:gd name="T6" fmla="*/ 324 w 349"/>
                <a:gd name="T7" fmla="*/ 114 h 385"/>
                <a:gd name="T8" fmla="*/ 320 w 349"/>
                <a:gd name="T9" fmla="*/ 137 h 385"/>
                <a:gd name="T10" fmla="*/ 314 w 349"/>
                <a:gd name="T11" fmla="*/ 155 h 385"/>
                <a:gd name="T12" fmla="*/ 310 w 349"/>
                <a:gd name="T13" fmla="*/ 168 h 385"/>
                <a:gd name="T14" fmla="*/ 315 w 349"/>
                <a:gd name="T15" fmla="*/ 203 h 385"/>
                <a:gd name="T16" fmla="*/ 316 w 349"/>
                <a:gd name="T17" fmla="*/ 233 h 385"/>
                <a:gd name="T18" fmla="*/ 330 w 349"/>
                <a:gd name="T19" fmla="*/ 256 h 385"/>
                <a:gd name="T20" fmla="*/ 332 w 349"/>
                <a:gd name="T21" fmla="*/ 281 h 385"/>
                <a:gd name="T22" fmla="*/ 303 w 349"/>
                <a:gd name="T23" fmla="*/ 287 h 385"/>
                <a:gd name="T24" fmla="*/ 301 w 349"/>
                <a:gd name="T25" fmla="*/ 309 h 385"/>
                <a:gd name="T26" fmla="*/ 295 w 349"/>
                <a:gd name="T27" fmla="*/ 354 h 385"/>
                <a:gd name="T28" fmla="*/ 312 w 349"/>
                <a:gd name="T29" fmla="*/ 366 h 385"/>
                <a:gd name="T30" fmla="*/ 318 w 349"/>
                <a:gd name="T31" fmla="*/ 385 h 385"/>
                <a:gd name="T32" fmla="*/ 297 w 349"/>
                <a:gd name="T33" fmla="*/ 373 h 385"/>
                <a:gd name="T34" fmla="*/ 276 w 349"/>
                <a:gd name="T35" fmla="*/ 362 h 385"/>
                <a:gd name="T36" fmla="*/ 261 w 349"/>
                <a:gd name="T37" fmla="*/ 357 h 385"/>
                <a:gd name="T38" fmla="*/ 241 w 349"/>
                <a:gd name="T39" fmla="*/ 345 h 385"/>
                <a:gd name="T40" fmla="*/ 221 w 349"/>
                <a:gd name="T41" fmla="*/ 344 h 385"/>
                <a:gd name="T42" fmla="*/ 214 w 349"/>
                <a:gd name="T43" fmla="*/ 336 h 385"/>
                <a:gd name="T44" fmla="*/ 194 w 349"/>
                <a:gd name="T45" fmla="*/ 338 h 385"/>
                <a:gd name="T46" fmla="*/ 181 w 349"/>
                <a:gd name="T47" fmla="*/ 340 h 385"/>
                <a:gd name="T48" fmla="*/ 177 w 349"/>
                <a:gd name="T49" fmla="*/ 307 h 385"/>
                <a:gd name="T50" fmla="*/ 178 w 349"/>
                <a:gd name="T51" fmla="*/ 282 h 385"/>
                <a:gd name="T52" fmla="*/ 175 w 349"/>
                <a:gd name="T53" fmla="*/ 261 h 385"/>
                <a:gd name="T54" fmla="*/ 154 w 349"/>
                <a:gd name="T55" fmla="*/ 253 h 385"/>
                <a:gd name="T56" fmla="*/ 144 w 349"/>
                <a:gd name="T57" fmla="*/ 257 h 385"/>
                <a:gd name="T58" fmla="*/ 128 w 349"/>
                <a:gd name="T59" fmla="*/ 270 h 385"/>
                <a:gd name="T60" fmla="*/ 115 w 349"/>
                <a:gd name="T61" fmla="*/ 273 h 385"/>
                <a:gd name="T62" fmla="*/ 97 w 349"/>
                <a:gd name="T63" fmla="*/ 277 h 385"/>
                <a:gd name="T64" fmla="*/ 85 w 349"/>
                <a:gd name="T65" fmla="*/ 260 h 385"/>
                <a:gd name="T66" fmla="*/ 76 w 349"/>
                <a:gd name="T67" fmla="*/ 232 h 385"/>
                <a:gd name="T68" fmla="*/ 15 w 349"/>
                <a:gd name="T69" fmla="*/ 234 h 385"/>
                <a:gd name="T70" fmla="*/ 2 w 349"/>
                <a:gd name="T71" fmla="*/ 236 h 385"/>
                <a:gd name="T72" fmla="*/ 5 w 349"/>
                <a:gd name="T73" fmla="*/ 228 h 385"/>
                <a:gd name="T74" fmla="*/ 8 w 349"/>
                <a:gd name="T75" fmla="*/ 213 h 385"/>
                <a:gd name="T76" fmla="*/ 20 w 349"/>
                <a:gd name="T77" fmla="*/ 211 h 385"/>
                <a:gd name="T78" fmla="*/ 36 w 349"/>
                <a:gd name="T79" fmla="*/ 203 h 385"/>
                <a:gd name="T80" fmla="*/ 44 w 349"/>
                <a:gd name="T81" fmla="*/ 213 h 385"/>
                <a:gd name="T82" fmla="*/ 66 w 349"/>
                <a:gd name="T83" fmla="*/ 190 h 385"/>
                <a:gd name="T84" fmla="*/ 70 w 349"/>
                <a:gd name="T85" fmla="*/ 166 h 385"/>
                <a:gd name="T86" fmla="*/ 86 w 349"/>
                <a:gd name="T87" fmla="*/ 135 h 385"/>
                <a:gd name="T88" fmla="*/ 101 w 349"/>
                <a:gd name="T89" fmla="*/ 118 h 385"/>
                <a:gd name="T90" fmla="*/ 104 w 349"/>
                <a:gd name="T91" fmla="*/ 103 h 385"/>
                <a:gd name="T92" fmla="*/ 105 w 349"/>
                <a:gd name="T93" fmla="*/ 73 h 385"/>
                <a:gd name="T94" fmla="*/ 114 w 349"/>
                <a:gd name="T95" fmla="*/ 49 h 385"/>
                <a:gd name="T96" fmla="*/ 117 w 349"/>
                <a:gd name="T97" fmla="*/ 22 h 385"/>
                <a:gd name="T98" fmla="*/ 134 w 349"/>
                <a:gd name="T99" fmla="*/ 5 h 385"/>
                <a:gd name="T100" fmla="*/ 161 w 349"/>
                <a:gd name="T101" fmla="*/ 20 h 385"/>
                <a:gd name="T102" fmla="*/ 188 w 349"/>
                <a:gd name="T103" fmla="*/ 26 h 385"/>
                <a:gd name="T104" fmla="*/ 196 w 349"/>
                <a:gd name="T105" fmla="*/ 11 h 385"/>
                <a:gd name="T106" fmla="*/ 224 w 349"/>
                <a:gd name="T107" fmla="*/ 3 h 385"/>
                <a:gd name="T108" fmla="*/ 238 w 349"/>
                <a:gd name="T109" fmla="*/ 7 h 385"/>
                <a:gd name="T110" fmla="*/ 247 w 349"/>
                <a:gd name="T111" fmla="*/ 0 h 385"/>
                <a:gd name="T112" fmla="*/ 273 w 349"/>
                <a:gd name="T113" fmla="*/ 3 h 385"/>
                <a:gd name="T114" fmla="*/ 290 w 349"/>
                <a:gd name="T115" fmla="*/ 18 h 385"/>
                <a:gd name="T116" fmla="*/ 303 w 349"/>
                <a:gd name="T117" fmla="*/ 17 h 385"/>
                <a:gd name="T118" fmla="*/ 322 w 349"/>
                <a:gd name="T119" fmla="*/ 14 h 385"/>
                <a:gd name="T120" fmla="*/ 343 w 349"/>
                <a:gd name="T121" fmla="*/ 37 h 3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349" h="385">
                  <a:moveTo>
                    <a:pt x="343" y="37"/>
                  </a:moveTo>
                  <a:lnTo>
                    <a:pt x="342" y="61"/>
                  </a:lnTo>
                  <a:lnTo>
                    <a:pt x="349" y="64"/>
                  </a:lnTo>
                  <a:lnTo>
                    <a:pt x="343" y="71"/>
                  </a:lnTo>
                  <a:lnTo>
                    <a:pt x="336" y="77"/>
                  </a:lnTo>
                  <a:lnTo>
                    <a:pt x="329" y="87"/>
                  </a:lnTo>
                  <a:lnTo>
                    <a:pt x="325" y="97"/>
                  </a:lnTo>
                  <a:lnTo>
                    <a:pt x="324" y="114"/>
                  </a:lnTo>
                  <a:lnTo>
                    <a:pt x="320" y="122"/>
                  </a:lnTo>
                  <a:lnTo>
                    <a:pt x="320" y="137"/>
                  </a:lnTo>
                  <a:lnTo>
                    <a:pt x="314" y="143"/>
                  </a:lnTo>
                  <a:lnTo>
                    <a:pt x="314" y="155"/>
                  </a:lnTo>
                  <a:lnTo>
                    <a:pt x="311" y="157"/>
                  </a:lnTo>
                  <a:lnTo>
                    <a:pt x="310" y="168"/>
                  </a:lnTo>
                  <a:lnTo>
                    <a:pt x="314" y="178"/>
                  </a:lnTo>
                  <a:lnTo>
                    <a:pt x="315" y="203"/>
                  </a:lnTo>
                  <a:lnTo>
                    <a:pt x="318" y="222"/>
                  </a:lnTo>
                  <a:lnTo>
                    <a:pt x="316" y="233"/>
                  </a:lnTo>
                  <a:lnTo>
                    <a:pt x="320" y="245"/>
                  </a:lnTo>
                  <a:lnTo>
                    <a:pt x="330" y="256"/>
                  </a:lnTo>
                  <a:lnTo>
                    <a:pt x="340" y="283"/>
                  </a:lnTo>
                  <a:lnTo>
                    <a:pt x="332" y="281"/>
                  </a:lnTo>
                  <a:lnTo>
                    <a:pt x="308" y="284"/>
                  </a:lnTo>
                  <a:lnTo>
                    <a:pt x="303" y="287"/>
                  </a:lnTo>
                  <a:lnTo>
                    <a:pt x="297" y="300"/>
                  </a:lnTo>
                  <a:lnTo>
                    <a:pt x="301" y="309"/>
                  </a:lnTo>
                  <a:lnTo>
                    <a:pt x="297" y="334"/>
                  </a:lnTo>
                  <a:lnTo>
                    <a:pt x="295" y="354"/>
                  </a:lnTo>
                  <a:lnTo>
                    <a:pt x="300" y="358"/>
                  </a:lnTo>
                  <a:lnTo>
                    <a:pt x="312" y="366"/>
                  </a:lnTo>
                  <a:lnTo>
                    <a:pt x="317" y="363"/>
                  </a:lnTo>
                  <a:lnTo>
                    <a:pt x="318" y="385"/>
                  </a:lnTo>
                  <a:lnTo>
                    <a:pt x="304" y="385"/>
                  </a:lnTo>
                  <a:lnTo>
                    <a:pt x="297" y="373"/>
                  </a:lnTo>
                  <a:lnTo>
                    <a:pt x="290" y="364"/>
                  </a:lnTo>
                  <a:lnTo>
                    <a:pt x="276" y="362"/>
                  </a:lnTo>
                  <a:lnTo>
                    <a:pt x="273" y="351"/>
                  </a:lnTo>
                  <a:lnTo>
                    <a:pt x="261" y="357"/>
                  </a:lnTo>
                  <a:lnTo>
                    <a:pt x="247" y="354"/>
                  </a:lnTo>
                  <a:lnTo>
                    <a:pt x="241" y="345"/>
                  </a:lnTo>
                  <a:lnTo>
                    <a:pt x="229" y="343"/>
                  </a:lnTo>
                  <a:lnTo>
                    <a:pt x="221" y="344"/>
                  </a:lnTo>
                  <a:lnTo>
                    <a:pt x="220" y="337"/>
                  </a:lnTo>
                  <a:lnTo>
                    <a:pt x="214" y="336"/>
                  </a:lnTo>
                  <a:lnTo>
                    <a:pt x="205" y="335"/>
                  </a:lnTo>
                  <a:lnTo>
                    <a:pt x="194" y="338"/>
                  </a:lnTo>
                  <a:lnTo>
                    <a:pt x="186" y="338"/>
                  </a:lnTo>
                  <a:lnTo>
                    <a:pt x="181" y="340"/>
                  </a:lnTo>
                  <a:lnTo>
                    <a:pt x="183" y="315"/>
                  </a:lnTo>
                  <a:lnTo>
                    <a:pt x="177" y="307"/>
                  </a:lnTo>
                  <a:lnTo>
                    <a:pt x="176" y="294"/>
                  </a:lnTo>
                  <a:lnTo>
                    <a:pt x="178" y="282"/>
                  </a:lnTo>
                  <a:lnTo>
                    <a:pt x="175" y="274"/>
                  </a:lnTo>
                  <a:lnTo>
                    <a:pt x="175" y="261"/>
                  </a:lnTo>
                  <a:lnTo>
                    <a:pt x="153" y="261"/>
                  </a:lnTo>
                  <a:lnTo>
                    <a:pt x="154" y="253"/>
                  </a:lnTo>
                  <a:lnTo>
                    <a:pt x="145" y="254"/>
                  </a:lnTo>
                  <a:lnTo>
                    <a:pt x="144" y="257"/>
                  </a:lnTo>
                  <a:lnTo>
                    <a:pt x="132" y="258"/>
                  </a:lnTo>
                  <a:lnTo>
                    <a:pt x="128" y="270"/>
                  </a:lnTo>
                  <a:lnTo>
                    <a:pt x="125" y="275"/>
                  </a:lnTo>
                  <a:lnTo>
                    <a:pt x="115" y="273"/>
                  </a:lnTo>
                  <a:lnTo>
                    <a:pt x="109" y="275"/>
                  </a:lnTo>
                  <a:lnTo>
                    <a:pt x="97" y="277"/>
                  </a:lnTo>
                  <a:lnTo>
                    <a:pt x="90" y="266"/>
                  </a:lnTo>
                  <a:lnTo>
                    <a:pt x="85" y="260"/>
                  </a:lnTo>
                  <a:lnTo>
                    <a:pt x="80" y="247"/>
                  </a:lnTo>
                  <a:lnTo>
                    <a:pt x="76" y="232"/>
                  </a:lnTo>
                  <a:lnTo>
                    <a:pt x="22" y="231"/>
                  </a:lnTo>
                  <a:lnTo>
                    <a:pt x="15" y="234"/>
                  </a:lnTo>
                  <a:lnTo>
                    <a:pt x="10" y="233"/>
                  </a:lnTo>
                  <a:lnTo>
                    <a:pt x="2" y="236"/>
                  </a:lnTo>
                  <a:lnTo>
                    <a:pt x="0" y="230"/>
                  </a:lnTo>
                  <a:lnTo>
                    <a:pt x="5" y="228"/>
                  </a:lnTo>
                  <a:lnTo>
                    <a:pt x="5" y="218"/>
                  </a:lnTo>
                  <a:lnTo>
                    <a:pt x="8" y="213"/>
                  </a:lnTo>
                  <a:lnTo>
                    <a:pt x="15" y="209"/>
                  </a:lnTo>
                  <a:lnTo>
                    <a:pt x="20" y="211"/>
                  </a:lnTo>
                  <a:lnTo>
                    <a:pt x="26" y="203"/>
                  </a:lnTo>
                  <a:lnTo>
                    <a:pt x="36" y="203"/>
                  </a:lnTo>
                  <a:lnTo>
                    <a:pt x="37" y="209"/>
                  </a:lnTo>
                  <a:lnTo>
                    <a:pt x="44" y="213"/>
                  </a:lnTo>
                  <a:lnTo>
                    <a:pt x="55" y="200"/>
                  </a:lnTo>
                  <a:lnTo>
                    <a:pt x="66" y="190"/>
                  </a:lnTo>
                  <a:lnTo>
                    <a:pt x="70" y="183"/>
                  </a:lnTo>
                  <a:lnTo>
                    <a:pt x="70" y="166"/>
                  </a:lnTo>
                  <a:lnTo>
                    <a:pt x="78" y="146"/>
                  </a:lnTo>
                  <a:lnTo>
                    <a:pt x="86" y="135"/>
                  </a:lnTo>
                  <a:lnTo>
                    <a:pt x="98" y="125"/>
                  </a:lnTo>
                  <a:lnTo>
                    <a:pt x="101" y="118"/>
                  </a:lnTo>
                  <a:lnTo>
                    <a:pt x="101" y="111"/>
                  </a:lnTo>
                  <a:lnTo>
                    <a:pt x="104" y="103"/>
                  </a:lnTo>
                  <a:lnTo>
                    <a:pt x="103" y="92"/>
                  </a:lnTo>
                  <a:lnTo>
                    <a:pt x="105" y="73"/>
                  </a:lnTo>
                  <a:lnTo>
                    <a:pt x="109" y="60"/>
                  </a:lnTo>
                  <a:lnTo>
                    <a:pt x="114" y="49"/>
                  </a:lnTo>
                  <a:lnTo>
                    <a:pt x="115" y="37"/>
                  </a:lnTo>
                  <a:lnTo>
                    <a:pt x="117" y="22"/>
                  </a:lnTo>
                  <a:lnTo>
                    <a:pt x="124" y="11"/>
                  </a:lnTo>
                  <a:lnTo>
                    <a:pt x="134" y="5"/>
                  </a:lnTo>
                  <a:lnTo>
                    <a:pt x="149" y="12"/>
                  </a:lnTo>
                  <a:lnTo>
                    <a:pt x="161" y="20"/>
                  </a:lnTo>
                  <a:lnTo>
                    <a:pt x="174" y="22"/>
                  </a:lnTo>
                  <a:lnTo>
                    <a:pt x="188" y="26"/>
                  </a:lnTo>
                  <a:lnTo>
                    <a:pt x="193" y="13"/>
                  </a:lnTo>
                  <a:lnTo>
                    <a:pt x="196" y="11"/>
                  </a:lnTo>
                  <a:lnTo>
                    <a:pt x="204" y="14"/>
                  </a:lnTo>
                  <a:lnTo>
                    <a:pt x="224" y="3"/>
                  </a:lnTo>
                  <a:lnTo>
                    <a:pt x="232" y="8"/>
                  </a:lnTo>
                  <a:lnTo>
                    <a:pt x="238" y="7"/>
                  </a:lnTo>
                  <a:lnTo>
                    <a:pt x="240" y="2"/>
                  </a:lnTo>
                  <a:lnTo>
                    <a:pt x="247" y="0"/>
                  </a:lnTo>
                  <a:lnTo>
                    <a:pt x="261" y="2"/>
                  </a:lnTo>
                  <a:lnTo>
                    <a:pt x="273" y="3"/>
                  </a:lnTo>
                  <a:lnTo>
                    <a:pt x="279" y="1"/>
                  </a:lnTo>
                  <a:lnTo>
                    <a:pt x="290" y="18"/>
                  </a:lnTo>
                  <a:lnTo>
                    <a:pt x="298" y="20"/>
                  </a:lnTo>
                  <a:lnTo>
                    <a:pt x="303" y="17"/>
                  </a:lnTo>
                  <a:lnTo>
                    <a:pt x="312" y="18"/>
                  </a:lnTo>
                  <a:lnTo>
                    <a:pt x="322" y="14"/>
                  </a:lnTo>
                  <a:lnTo>
                    <a:pt x="326" y="23"/>
                  </a:lnTo>
                  <a:lnTo>
                    <a:pt x="343" y="37"/>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45" name="Freeform 44"/>
            <p:cNvSpPr>
              <a:spLocks/>
            </p:cNvSpPr>
            <p:nvPr/>
          </p:nvSpPr>
          <p:spPr bwMode="auto">
            <a:xfrm>
              <a:off x="5264492" y="4127747"/>
              <a:ext cx="223175" cy="282693"/>
            </a:xfrm>
            <a:custGeom>
              <a:avLst/>
              <a:gdLst>
                <a:gd name="T0" fmla="*/ 35 w 135"/>
                <a:gd name="T1" fmla="*/ 177 h 182"/>
                <a:gd name="T2" fmla="*/ 28 w 135"/>
                <a:gd name="T3" fmla="*/ 170 h 182"/>
                <a:gd name="T4" fmla="*/ 22 w 135"/>
                <a:gd name="T5" fmla="*/ 173 h 182"/>
                <a:gd name="T6" fmla="*/ 15 w 135"/>
                <a:gd name="T7" fmla="*/ 182 h 182"/>
                <a:gd name="T8" fmla="*/ 0 w 135"/>
                <a:gd name="T9" fmla="*/ 160 h 182"/>
                <a:gd name="T10" fmla="*/ 14 w 135"/>
                <a:gd name="T11" fmla="*/ 149 h 182"/>
                <a:gd name="T12" fmla="*/ 7 w 135"/>
                <a:gd name="T13" fmla="*/ 135 h 182"/>
                <a:gd name="T14" fmla="*/ 14 w 135"/>
                <a:gd name="T15" fmla="*/ 130 h 182"/>
                <a:gd name="T16" fmla="*/ 26 w 135"/>
                <a:gd name="T17" fmla="*/ 127 h 182"/>
                <a:gd name="T18" fmla="*/ 27 w 135"/>
                <a:gd name="T19" fmla="*/ 118 h 182"/>
                <a:gd name="T20" fmla="*/ 37 w 135"/>
                <a:gd name="T21" fmla="*/ 128 h 182"/>
                <a:gd name="T22" fmla="*/ 53 w 135"/>
                <a:gd name="T23" fmla="*/ 129 h 182"/>
                <a:gd name="T24" fmla="*/ 59 w 135"/>
                <a:gd name="T25" fmla="*/ 119 h 182"/>
                <a:gd name="T26" fmla="*/ 61 w 135"/>
                <a:gd name="T27" fmla="*/ 105 h 182"/>
                <a:gd name="T28" fmla="*/ 60 w 135"/>
                <a:gd name="T29" fmla="*/ 89 h 182"/>
                <a:gd name="T30" fmla="*/ 51 w 135"/>
                <a:gd name="T31" fmla="*/ 77 h 182"/>
                <a:gd name="T32" fmla="*/ 59 w 135"/>
                <a:gd name="T33" fmla="*/ 53 h 182"/>
                <a:gd name="T34" fmla="*/ 54 w 135"/>
                <a:gd name="T35" fmla="*/ 48 h 182"/>
                <a:gd name="T36" fmla="*/ 40 w 135"/>
                <a:gd name="T37" fmla="*/ 50 h 182"/>
                <a:gd name="T38" fmla="*/ 35 w 135"/>
                <a:gd name="T39" fmla="*/ 39 h 182"/>
                <a:gd name="T40" fmla="*/ 37 w 135"/>
                <a:gd name="T41" fmla="*/ 30 h 182"/>
                <a:gd name="T42" fmla="*/ 60 w 135"/>
                <a:gd name="T43" fmla="*/ 31 h 182"/>
                <a:gd name="T44" fmla="*/ 75 w 135"/>
                <a:gd name="T45" fmla="*/ 37 h 182"/>
                <a:gd name="T46" fmla="*/ 89 w 135"/>
                <a:gd name="T47" fmla="*/ 41 h 182"/>
                <a:gd name="T48" fmla="*/ 91 w 135"/>
                <a:gd name="T49" fmla="*/ 30 h 182"/>
                <a:gd name="T50" fmla="*/ 100 w 135"/>
                <a:gd name="T51" fmla="*/ 11 h 182"/>
                <a:gd name="T52" fmla="*/ 111 w 135"/>
                <a:gd name="T53" fmla="*/ 0 h 182"/>
                <a:gd name="T54" fmla="*/ 123 w 135"/>
                <a:gd name="T55" fmla="*/ 3 h 182"/>
                <a:gd name="T56" fmla="*/ 135 w 135"/>
                <a:gd name="T57" fmla="*/ 5 h 182"/>
                <a:gd name="T58" fmla="*/ 134 w 135"/>
                <a:gd name="T59" fmla="*/ 17 h 182"/>
                <a:gd name="T60" fmla="*/ 129 w 135"/>
                <a:gd name="T61" fmla="*/ 28 h 182"/>
                <a:gd name="T62" fmla="*/ 125 w 135"/>
                <a:gd name="T63" fmla="*/ 41 h 182"/>
                <a:gd name="T64" fmla="*/ 123 w 135"/>
                <a:gd name="T65" fmla="*/ 60 h 182"/>
                <a:gd name="T66" fmla="*/ 124 w 135"/>
                <a:gd name="T67" fmla="*/ 71 h 182"/>
                <a:gd name="T68" fmla="*/ 121 w 135"/>
                <a:gd name="T69" fmla="*/ 79 h 182"/>
                <a:gd name="T70" fmla="*/ 121 w 135"/>
                <a:gd name="T71" fmla="*/ 86 h 182"/>
                <a:gd name="T72" fmla="*/ 118 w 135"/>
                <a:gd name="T73" fmla="*/ 93 h 182"/>
                <a:gd name="T74" fmla="*/ 106 w 135"/>
                <a:gd name="T75" fmla="*/ 103 h 182"/>
                <a:gd name="T76" fmla="*/ 98 w 135"/>
                <a:gd name="T77" fmla="*/ 114 h 182"/>
                <a:gd name="T78" fmla="*/ 90 w 135"/>
                <a:gd name="T79" fmla="*/ 134 h 182"/>
                <a:gd name="T80" fmla="*/ 90 w 135"/>
                <a:gd name="T81" fmla="*/ 151 h 182"/>
                <a:gd name="T82" fmla="*/ 86 w 135"/>
                <a:gd name="T83" fmla="*/ 158 h 182"/>
                <a:gd name="T84" fmla="*/ 75 w 135"/>
                <a:gd name="T85" fmla="*/ 168 h 182"/>
                <a:gd name="T86" fmla="*/ 64 w 135"/>
                <a:gd name="T87" fmla="*/ 181 h 182"/>
                <a:gd name="T88" fmla="*/ 57 w 135"/>
                <a:gd name="T89" fmla="*/ 177 h 182"/>
                <a:gd name="T90" fmla="*/ 56 w 135"/>
                <a:gd name="T91" fmla="*/ 171 h 182"/>
                <a:gd name="T92" fmla="*/ 46 w 135"/>
                <a:gd name="T93" fmla="*/ 171 h 182"/>
                <a:gd name="T94" fmla="*/ 40 w 135"/>
                <a:gd name="T95" fmla="*/ 179 h 182"/>
                <a:gd name="T96" fmla="*/ 35 w 135"/>
                <a:gd name="T97" fmla="*/ 177 h 1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35" h="182">
                  <a:moveTo>
                    <a:pt x="35" y="177"/>
                  </a:moveTo>
                  <a:lnTo>
                    <a:pt x="28" y="170"/>
                  </a:lnTo>
                  <a:lnTo>
                    <a:pt x="22" y="173"/>
                  </a:lnTo>
                  <a:lnTo>
                    <a:pt x="15" y="182"/>
                  </a:lnTo>
                  <a:lnTo>
                    <a:pt x="0" y="160"/>
                  </a:lnTo>
                  <a:lnTo>
                    <a:pt x="14" y="149"/>
                  </a:lnTo>
                  <a:lnTo>
                    <a:pt x="7" y="135"/>
                  </a:lnTo>
                  <a:lnTo>
                    <a:pt x="14" y="130"/>
                  </a:lnTo>
                  <a:lnTo>
                    <a:pt x="26" y="127"/>
                  </a:lnTo>
                  <a:lnTo>
                    <a:pt x="27" y="118"/>
                  </a:lnTo>
                  <a:lnTo>
                    <a:pt x="37" y="128"/>
                  </a:lnTo>
                  <a:lnTo>
                    <a:pt x="53" y="129"/>
                  </a:lnTo>
                  <a:lnTo>
                    <a:pt x="59" y="119"/>
                  </a:lnTo>
                  <a:lnTo>
                    <a:pt x="61" y="105"/>
                  </a:lnTo>
                  <a:lnTo>
                    <a:pt x="60" y="89"/>
                  </a:lnTo>
                  <a:lnTo>
                    <a:pt x="51" y="77"/>
                  </a:lnTo>
                  <a:lnTo>
                    <a:pt x="59" y="53"/>
                  </a:lnTo>
                  <a:lnTo>
                    <a:pt x="54" y="48"/>
                  </a:lnTo>
                  <a:lnTo>
                    <a:pt x="40" y="50"/>
                  </a:lnTo>
                  <a:lnTo>
                    <a:pt x="35" y="39"/>
                  </a:lnTo>
                  <a:lnTo>
                    <a:pt x="37" y="30"/>
                  </a:lnTo>
                  <a:lnTo>
                    <a:pt x="60" y="31"/>
                  </a:lnTo>
                  <a:lnTo>
                    <a:pt x="75" y="37"/>
                  </a:lnTo>
                  <a:lnTo>
                    <a:pt x="89" y="41"/>
                  </a:lnTo>
                  <a:lnTo>
                    <a:pt x="91" y="30"/>
                  </a:lnTo>
                  <a:lnTo>
                    <a:pt x="100" y="11"/>
                  </a:lnTo>
                  <a:lnTo>
                    <a:pt x="111" y="0"/>
                  </a:lnTo>
                  <a:lnTo>
                    <a:pt x="123" y="3"/>
                  </a:lnTo>
                  <a:lnTo>
                    <a:pt x="135" y="5"/>
                  </a:lnTo>
                  <a:lnTo>
                    <a:pt x="134" y="17"/>
                  </a:lnTo>
                  <a:lnTo>
                    <a:pt x="129" y="28"/>
                  </a:lnTo>
                  <a:lnTo>
                    <a:pt x="125" y="41"/>
                  </a:lnTo>
                  <a:lnTo>
                    <a:pt x="123" y="60"/>
                  </a:lnTo>
                  <a:lnTo>
                    <a:pt x="124" y="71"/>
                  </a:lnTo>
                  <a:lnTo>
                    <a:pt x="121" y="79"/>
                  </a:lnTo>
                  <a:lnTo>
                    <a:pt x="121" y="86"/>
                  </a:lnTo>
                  <a:lnTo>
                    <a:pt x="118" y="93"/>
                  </a:lnTo>
                  <a:lnTo>
                    <a:pt x="106" y="103"/>
                  </a:lnTo>
                  <a:lnTo>
                    <a:pt x="98" y="114"/>
                  </a:lnTo>
                  <a:lnTo>
                    <a:pt x="90" y="134"/>
                  </a:lnTo>
                  <a:lnTo>
                    <a:pt x="90" y="151"/>
                  </a:lnTo>
                  <a:lnTo>
                    <a:pt x="86" y="158"/>
                  </a:lnTo>
                  <a:lnTo>
                    <a:pt x="75" y="168"/>
                  </a:lnTo>
                  <a:lnTo>
                    <a:pt x="64" y="181"/>
                  </a:lnTo>
                  <a:lnTo>
                    <a:pt x="57" y="177"/>
                  </a:lnTo>
                  <a:lnTo>
                    <a:pt x="56" y="171"/>
                  </a:lnTo>
                  <a:lnTo>
                    <a:pt x="46" y="171"/>
                  </a:lnTo>
                  <a:lnTo>
                    <a:pt x="40" y="179"/>
                  </a:lnTo>
                  <a:lnTo>
                    <a:pt x="35" y="177"/>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49" name="Freeform 48"/>
            <p:cNvSpPr>
              <a:spLocks/>
            </p:cNvSpPr>
            <p:nvPr/>
          </p:nvSpPr>
          <p:spPr bwMode="auto">
            <a:xfrm>
              <a:off x="5862932" y="3097936"/>
              <a:ext cx="51247" cy="21745"/>
            </a:xfrm>
            <a:custGeom>
              <a:avLst/>
              <a:gdLst>
                <a:gd name="T0" fmla="*/ 0 w 31"/>
                <a:gd name="T1" fmla="*/ 11 h 14"/>
                <a:gd name="T2" fmla="*/ 1 w 31"/>
                <a:gd name="T3" fmla="*/ 11 h 14"/>
                <a:gd name="T4" fmla="*/ 3 w 31"/>
                <a:gd name="T5" fmla="*/ 6 h 14"/>
                <a:gd name="T6" fmla="*/ 16 w 31"/>
                <a:gd name="T7" fmla="*/ 6 h 14"/>
                <a:gd name="T8" fmla="*/ 31 w 31"/>
                <a:gd name="T9" fmla="*/ 0 h 14"/>
                <a:gd name="T10" fmla="*/ 20 w 31"/>
                <a:gd name="T11" fmla="*/ 9 h 14"/>
                <a:gd name="T12" fmla="*/ 22 w 31"/>
                <a:gd name="T13" fmla="*/ 12 h 14"/>
                <a:gd name="T14" fmla="*/ 20 w 31"/>
                <a:gd name="T15" fmla="*/ 12 h 14"/>
                <a:gd name="T16" fmla="*/ 17 w 31"/>
                <a:gd name="T17" fmla="*/ 13 h 14"/>
                <a:gd name="T18" fmla="*/ 14 w 31"/>
                <a:gd name="T19" fmla="*/ 13 h 14"/>
                <a:gd name="T20" fmla="*/ 13 w 31"/>
                <a:gd name="T21" fmla="*/ 14 h 14"/>
                <a:gd name="T22" fmla="*/ 13 w 31"/>
                <a:gd name="T23" fmla="*/ 12 h 14"/>
                <a:gd name="T24" fmla="*/ 11 w 31"/>
                <a:gd name="T25" fmla="*/ 10 h 14"/>
                <a:gd name="T26" fmla="*/ 8 w 31"/>
                <a:gd name="T27" fmla="*/ 10 h 14"/>
                <a:gd name="T28" fmla="*/ 4 w 31"/>
                <a:gd name="T29" fmla="*/ 12 h 14"/>
                <a:gd name="T30" fmla="*/ 0 w 31"/>
                <a:gd name="T31" fmla="*/ 11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1" h="14">
                  <a:moveTo>
                    <a:pt x="0" y="11"/>
                  </a:moveTo>
                  <a:lnTo>
                    <a:pt x="1" y="11"/>
                  </a:lnTo>
                  <a:lnTo>
                    <a:pt x="3" y="6"/>
                  </a:lnTo>
                  <a:lnTo>
                    <a:pt x="16" y="6"/>
                  </a:lnTo>
                  <a:lnTo>
                    <a:pt x="31" y="0"/>
                  </a:lnTo>
                  <a:lnTo>
                    <a:pt x="20" y="9"/>
                  </a:lnTo>
                  <a:lnTo>
                    <a:pt x="22" y="12"/>
                  </a:lnTo>
                  <a:lnTo>
                    <a:pt x="20" y="12"/>
                  </a:lnTo>
                  <a:lnTo>
                    <a:pt x="17" y="13"/>
                  </a:lnTo>
                  <a:lnTo>
                    <a:pt x="14" y="13"/>
                  </a:lnTo>
                  <a:lnTo>
                    <a:pt x="13" y="14"/>
                  </a:lnTo>
                  <a:lnTo>
                    <a:pt x="13" y="12"/>
                  </a:lnTo>
                  <a:lnTo>
                    <a:pt x="11" y="10"/>
                  </a:lnTo>
                  <a:lnTo>
                    <a:pt x="8" y="10"/>
                  </a:lnTo>
                  <a:lnTo>
                    <a:pt x="4" y="12"/>
                  </a:lnTo>
                  <a:lnTo>
                    <a:pt x="0" y="11"/>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50" name="Freeform 49"/>
            <p:cNvSpPr>
              <a:spLocks/>
            </p:cNvSpPr>
            <p:nvPr/>
          </p:nvSpPr>
          <p:spPr bwMode="auto">
            <a:xfrm>
              <a:off x="5849706" y="3113469"/>
              <a:ext cx="51247" cy="18638"/>
            </a:xfrm>
            <a:custGeom>
              <a:avLst/>
              <a:gdLst>
                <a:gd name="T0" fmla="*/ 30 w 31"/>
                <a:gd name="T1" fmla="*/ 2 h 12"/>
                <a:gd name="T2" fmla="*/ 31 w 31"/>
                <a:gd name="T3" fmla="*/ 4 h 12"/>
                <a:gd name="T4" fmla="*/ 14 w 31"/>
                <a:gd name="T5" fmla="*/ 12 h 12"/>
                <a:gd name="T6" fmla="*/ 5 w 31"/>
                <a:gd name="T7" fmla="*/ 10 h 12"/>
                <a:gd name="T8" fmla="*/ 0 w 31"/>
                <a:gd name="T9" fmla="*/ 2 h 12"/>
                <a:gd name="T10" fmla="*/ 8 w 31"/>
                <a:gd name="T11" fmla="*/ 1 h 12"/>
                <a:gd name="T12" fmla="*/ 12 w 31"/>
                <a:gd name="T13" fmla="*/ 2 h 12"/>
                <a:gd name="T14" fmla="*/ 16 w 31"/>
                <a:gd name="T15" fmla="*/ 0 h 12"/>
                <a:gd name="T16" fmla="*/ 19 w 31"/>
                <a:gd name="T17" fmla="*/ 0 h 12"/>
                <a:gd name="T18" fmla="*/ 21 w 31"/>
                <a:gd name="T19" fmla="*/ 2 h 12"/>
                <a:gd name="T20" fmla="*/ 21 w 31"/>
                <a:gd name="T21" fmla="*/ 4 h 12"/>
                <a:gd name="T22" fmla="*/ 22 w 31"/>
                <a:gd name="T23" fmla="*/ 3 h 12"/>
                <a:gd name="T24" fmla="*/ 25 w 31"/>
                <a:gd name="T25" fmla="*/ 3 h 12"/>
                <a:gd name="T26" fmla="*/ 28 w 31"/>
                <a:gd name="T27" fmla="*/ 2 h 12"/>
                <a:gd name="T28" fmla="*/ 30 w 31"/>
                <a:gd name="T29" fmla="*/ 2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1" h="12">
                  <a:moveTo>
                    <a:pt x="30" y="2"/>
                  </a:moveTo>
                  <a:lnTo>
                    <a:pt x="31" y="4"/>
                  </a:lnTo>
                  <a:lnTo>
                    <a:pt x="14" y="12"/>
                  </a:lnTo>
                  <a:lnTo>
                    <a:pt x="5" y="10"/>
                  </a:lnTo>
                  <a:lnTo>
                    <a:pt x="0" y="2"/>
                  </a:lnTo>
                  <a:lnTo>
                    <a:pt x="8" y="1"/>
                  </a:lnTo>
                  <a:lnTo>
                    <a:pt x="12" y="2"/>
                  </a:lnTo>
                  <a:lnTo>
                    <a:pt x="16" y="0"/>
                  </a:lnTo>
                  <a:lnTo>
                    <a:pt x="19" y="0"/>
                  </a:lnTo>
                  <a:lnTo>
                    <a:pt x="21" y="2"/>
                  </a:lnTo>
                  <a:lnTo>
                    <a:pt x="21" y="4"/>
                  </a:lnTo>
                  <a:lnTo>
                    <a:pt x="22" y="3"/>
                  </a:lnTo>
                  <a:lnTo>
                    <a:pt x="25" y="3"/>
                  </a:lnTo>
                  <a:lnTo>
                    <a:pt x="28" y="2"/>
                  </a:lnTo>
                  <a:lnTo>
                    <a:pt x="30" y="2"/>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51" name="Freeform 50"/>
            <p:cNvSpPr>
              <a:spLocks/>
            </p:cNvSpPr>
            <p:nvPr/>
          </p:nvSpPr>
          <p:spPr bwMode="auto">
            <a:xfrm>
              <a:off x="5249614" y="2605554"/>
              <a:ext cx="176886" cy="80769"/>
            </a:xfrm>
            <a:custGeom>
              <a:avLst/>
              <a:gdLst>
                <a:gd name="T0" fmla="*/ 79 w 107"/>
                <a:gd name="T1" fmla="*/ 51 h 52"/>
                <a:gd name="T2" fmla="*/ 71 w 107"/>
                <a:gd name="T3" fmla="*/ 48 h 52"/>
                <a:gd name="T4" fmla="*/ 63 w 107"/>
                <a:gd name="T5" fmla="*/ 49 h 52"/>
                <a:gd name="T6" fmla="*/ 50 w 107"/>
                <a:gd name="T7" fmla="*/ 43 h 52"/>
                <a:gd name="T8" fmla="*/ 45 w 107"/>
                <a:gd name="T9" fmla="*/ 44 h 52"/>
                <a:gd name="T10" fmla="*/ 37 w 107"/>
                <a:gd name="T11" fmla="*/ 52 h 52"/>
                <a:gd name="T12" fmla="*/ 24 w 107"/>
                <a:gd name="T13" fmla="*/ 46 h 52"/>
                <a:gd name="T14" fmla="*/ 14 w 107"/>
                <a:gd name="T15" fmla="*/ 37 h 52"/>
                <a:gd name="T16" fmla="*/ 6 w 107"/>
                <a:gd name="T17" fmla="*/ 32 h 52"/>
                <a:gd name="T18" fmla="*/ 4 w 107"/>
                <a:gd name="T19" fmla="*/ 24 h 52"/>
                <a:gd name="T20" fmla="*/ 0 w 107"/>
                <a:gd name="T21" fmla="*/ 18 h 52"/>
                <a:gd name="T22" fmla="*/ 12 w 107"/>
                <a:gd name="T23" fmla="*/ 13 h 52"/>
                <a:gd name="T24" fmla="*/ 17 w 107"/>
                <a:gd name="T25" fmla="*/ 8 h 52"/>
                <a:gd name="T26" fmla="*/ 28 w 107"/>
                <a:gd name="T27" fmla="*/ 4 h 52"/>
                <a:gd name="T28" fmla="*/ 32 w 107"/>
                <a:gd name="T29" fmla="*/ 0 h 52"/>
                <a:gd name="T30" fmla="*/ 36 w 107"/>
                <a:gd name="T31" fmla="*/ 3 h 52"/>
                <a:gd name="T32" fmla="*/ 43 w 107"/>
                <a:gd name="T33" fmla="*/ 1 h 52"/>
                <a:gd name="T34" fmla="*/ 51 w 107"/>
                <a:gd name="T35" fmla="*/ 7 h 52"/>
                <a:gd name="T36" fmla="*/ 63 w 107"/>
                <a:gd name="T37" fmla="*/ 9 h 52"/>
                <a:gd name="T38" fmla="*/ 63 w 107"/>
                <a:gd name="T39" fmla="*/ 15 h 52"/>
                <a:gd name="T40" fmla="*/ 72 w 107"/>
                <a:gd name="T41" fmla="*/ 19 h 52"/>
                <a:gd name="T42" fmla="*/ 74 w 107"/>
                <a:gd name="T43" fmla="*/ 14 h 52"/>
                <a:gd name="T44" fmla="*/ 85 w 107"/>
                <a:gd name="T45" fmla="*/ 16 h 52"/>
                <a:gd name="T46" fmla="*/ 87 w 107"/>
                <a:gd name="T47" fmla="*/ 22 h 52"/>
                <a:gd name="T48" fmla="*/ 99 w 107"/>
                <a:gd name="T49" fmla="*/ 23 h 52"/>
                <a:gd name="T50" fmla="*/ 107 w 107"/>
                <a:gd name="T51" fmla="*/ 33 h 52"/>
                <a:gd name="T52" fmla="*/ 103 w 107"/>
                <a:gd name="T53" fmla="*/ 33 h 52"/>
                <a:gd name="T54" fmla="*/ 100 w 107"/>
                <a:gd name="T55" fmla="*/ 37 h 52"/>
                <a:gd name="T56" fmla="*/ 97 w 107"/>
                <a:gd name="T57" fmla="*/ 38 h 52"/>
                <a:gd name="T58" fmla="*/ 96 w 107"/>
                <a:gd name="T59" fmla="*/ 42 h 52"/>
                <a:gd name="T60" fmla="*/ 93 w 107"/>
                <a:gd name="T61" fmla="*/ 43 h 52"/>
                <a:gd name="T62" fmla="*/ 93 w 107"/>
                <a:gd name="T63" fmla="*/ 45 h 52"/>
                <a:gd name="T64" fmla="*/ 88 w 107"/>
                <a:gd name="T65" fmla="*/ 47 h 52"/>
                <a:gd name="T66" fmla="*/ 80 w 107"/>
                <a:gd name="T67" fmla="*/ 47 h 52"/>
                <a:gd name="T68" fmla="*/ 79 w 107"/>
                <a:gd name="T69" fmla="*/ 51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07" h="52">
                  <a:moveTo>
                    <a:pt x="79" y="51"/>
                  </a:moveTo>
                  <a:lnTo>
                    <a:pt x="71" y="48"/>
                  </a:lnTo>
                  <a:lnTo>
                    <a:pt x="63" y="49"/>
                  </a:lnTo>
                  <a:lnTo>
                    <a:pt x="50" y="43"/>
                  </a:lnTo>
                  <a:lnTo>
                    <a:pt x="45" y="44"/>
                  </a:lnTo>
                  <a:lnTo>
                    <a:pt x="37" y="52"/>
                  </a:lnTo>
                  <a:lnTo>
                    <a:pt x="24" y="46"/>
                  </a:lnTo>
                  <a:lnTo>
                    <a:pt x="14" y="37"/>
                  </a:lnTo>
                  <a:lnTo>
                    <a:pt x="6" y="32"/>
                  </a:lnTo>
                  <a:lnTo>
                    <a:pt x="4" y="24"/>
                  </a:lnTo>
                  <a:lnTo>
                    <a:pt x="0" y="18"/>
                  </a:lnTo>
                  <a:lnTo>
                    <a:pt x="12" y="13"/>
                  </a:lnTo>
                  <a:lnTo>
                    <a:pt x="17" y="8"/>
                  </a:lnTo>
                  <a:lnTo>
                    <a:pt x="28" y="4"/>
                  </a:lnTo>
                  <a:lnTo>
                    <a:pt x="32" y="0"/>
                  </a:lnTo>
                  <a:lnTo>
                    <a:pt x="36" y="3"/>
                  </a:lnTo>
                  <a:lnTo>
                    <a:pt x="43" y="1"/>
                  </a:lnTo>
                  <a:lnTo>
                    <a:pt x="51" y="7"/>
                  </a:lnTo>
                  <a:lnTo>
                    <a:pt x="63" y="9"/>
                  </a:lnTo>
                  <a:lnTo>
                    <a:pt x="63" y="15"/>
                  </a:lnTo>
                  <a:lnTo>
                    <a:pt x="72" y="19"/>
                  </a:lnTo>
                  <a:lnTo>
                    <a:pt x="74" y="14"/>
                  </a:lnTo>
                  <a:lnTo>
                    <a:pt x="85" y="16"/>
                  </a:lnTo>
                  <a:lnTo>
                    <a:pt x="87" y="22"/>
                  </a:lnTo>
                  <a:lnTo>
                    <a:pt x="99" y="23"/>
                  </a:lnTo>
                  <a:lnTo>
                    <a:pt x="107" y="33"/>
                  </a:lnTo>
                  <a:lnTo>
                    <a:pt x="103" y="33"/>
                  </a:lnTo>
                  <a:lnTo>
                    <a:pt x="100" y="37"/>
                  </a:lnTo>
                  <a:lnTo>
                    <a:pt x="97" y="38"/>
                  </a:lnTo>
                  <a:lnTo>
                    <a:pt x="96" y="42"/>
                  </a:lnTo>
                  <a:lnTo>
                    <a:pt x="93" y="43"/>
                  </a:lnTo>
                  <a:lnTo>
                    <a:pt x="93" y="45"/>
                  </a:lnTo>
                  <a:lnTo>
                    <a:pt x="88" y="47"/>
                  </a:lnTo>
                  <a:lnTo>
                    <a:pt x="80" y="47"/>
                  </a:lnTo>
                  <a:lnTo>
                    <a:pt x="79" y="51"/>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53" name="Freeform 52"/>
            <p:cNvSpPr>
              <a:spLocks/>
            </p:cNvSpPr>
            <p:nvPr/>
          </p:nvSpPr>
          <p:spPr bwMode="auto">
            <a:xfrm>
              <a:off x="6185293" y="3838842"/>
              <a:ext cx="49594" cy="55917"/>
            </a:xfrm>
            <a:custGeom>
              <a:avLst/>
              <a:gdLst>
                <a:gd name="T0" fmla="*/ 25 w 30"/>
                <a:gd name="T1" fmla="*/ 0 h 36"/>
                <a:gd name="T2" fmla="*/ 30 w 30"/>
                <a:gd name="T3" fmla="*/ 6 h 36"/>
                <a:gd name="T4" fmla="*/ 30 w 30"/>
                <a:gd name="T5" fmla="*/ 15 h 36"/>
                <a:gd name="T6" fmla="*/ 20 w 30"/>
                <a:gd name="T7" fmla="*/ 20 h 36"/>
                <a:gd name="T8" fmla="*/ 28 w 30"/>
                <a:gd name="T9" fmla="*/ 25 h 36"/>
                <a:gd name="T10" fmla="*/ 21 w 30"/>
                <a:gd name="T11" fmla="*/ 36 h 36"/>
                <a:gd name="T12" fmla="*/ 17 w 30"/>
                <a:gd name="T13" fmla="*/ 33 h 36"/>
                <a:gd name="T14" fmla="*/ 13 w 30"/>
                <a:gd name="T15" fmla="*/ 34 h 36"/>
                <a:gd name="T16" fmla="*/ 3 w 30"/>
                <a:gd name="T17" fmla="*/ 34 h 36"/>
                <a:gd name="T18" fmla="*/ 2 w 30"/>
                <a:gd name="T19" fmla="*/ 28 h 36"/>
                <a:gd name="T20" fmla="*/ 0 w 30"/>
                <a:gd name="T21" fmla="*/ 22 h 36"/>
                <a:gd name="T22" fmla="*/ 6 w 30"/>
                <a:gd name="T23" fmla="*/ 12 h 36"/>
                <a:gd name="T24" fmla="*/ 12 w 30"/>
                <a:gd name="T25" fmla="*/ 3 h 36"/>
                <a:gd name="T26" fmla="*/ 20 w 30"/>
                <a:gd name="T27" fmla="*/ 5 h 36"/>
                <a:gd name="T28" fmla="*/ 25 w 30"/>
                <a:gd name="T29" fmla="*/ 0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0" h="36">
                  <a:moveTo>
                    <a:pt x="25" y="0"/>
                  </a:moveTo>
                  <a:lnTo>
                    <a:pt x="30" y="6"/>
                  </a:lnTo>
                  <a:lnTo>
                    <a:pt x="30" y="15"/>
                  </a:lnTo>
                  <a:lnTo>
                    <a:pt x="20" y="20"/>
                  </a:lnTo>
                  <a:lnTo>
                    <a:pt x="28" y="25"/>
                  </a:lnTo>
                  <a:lnTo>
                    <a:pt x="21" y="36"/>
                  </a:lnTo>
                  <a:lnTo>
                    <a:pt x="17" y="33"/>
                  </a:lnTo>
                  <a:lnTo>
                    <a:pt x="13" y="34"/>
                  </a:lnTo>
                  <a:lnTo>
                    <a:pt x="3" y="34"/>
                  </a:lnTo>
                  <a:lnTo>
                    <a:pt x="2" y="28"/>
                  </a:lnTo>
                  <a:lnTo>
                    <a:pt x="0" y="22"/>
                  </a:lnTo>
                  <a:lnTo>
                    <a:pt x="6" y="12"/>
                  </a:lnTo>
                  <a:lnTo>
                    <a:pt x="12" y="3"/>
                  </a:lnTo>
                  <a:lnTo>
                    <a:pt x="20" y="5"/>
                  </a:lnTo>
                  <a:lnTo>
                    <a:pt x="25"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54" name="Freeform 53"/>
            <p:cNvSpPr>
              <a:spLocks/>
            </p:cNvSpPr>
            <p:nvPr/>
          </p:nvSpPr>
          <p:spPr bwMode="auto">
            <a:xfrm>
              <a:off x="5203325" y="2451780"/>
              <a:ext cx="44636" cy="40386"/>
            </a:xfrm>
            <a:custGeom>
              <a:avLst/>
              <a:gdLst>
                <a:gd name="T0" fmla="*/ 27 w 27"/>
                <a:gd name="T1" fmla="*/ 10 h 26"/>
                <a:gd name="T2" fmla="*/ 20 w 27"/>
                <a:gd name="T3" fmla="*/ 26 h 26"/>
                <a:gd name="T4" fmla="*/ 3 w 27"/>
                <a:gd name="T5" fmla="*/ 15 h 26"/>
                <a:gd name="T6" fmla="*/ 0 w 27"/>
                <a:gd name="T7" fmla="*/ 6 h 26"/>
                <a:gd name="T8" fmla="*/ 22 w 27"/>
                <a:gd name="T9" fmla="*/ 0 h 26"/>
                <a:gd name="T10" fmla="*/ 27 w 27"/>
                <a:gd name="T11" fmla="*/ 10 h 26"/>
              </a:gdLst>
              <a:ahLst/>
              <a:cxnLst>
                <a:cxn ang="0">
                  <a:pos x="T0" y="T1"/>
                </a:cxn>
                <a:cxn ang="0">
                  <a:pos x="T2" y="T3"/>
                </a:cxn>
                <a:cxn ang="0">
                  <a:pos x="T4" y="T5"/>
                </a:cxn>
                <a:cxn ang="0">
                  <a:pos x="T6" y="T7"/>
                </a:cxn>
                <a:cxn ang="0">
                  <a:pos x="T8" y="T9"/>
                </a:cxn>
                <a:cxn ang="0">
                  <a:pos x="T10" y="T11"/>
                </a:cxn>
              </a:cxnLst>
              <a:rect l="0" t="0" r="r" b="b"/>
              <a:pathLst>
                <a:path w="27" h="26">
                  <a:moveTo>
                    <a:pt x="27" y="10"/>
                  </a:moveTo>
                  <a:lnTo>
                    <a:pt x="20" y="26"/>
                  </a:lnTo>
                  <a:lnTo>
                    <a:pt x="3" y="15"/>
                  </a:lnTo>
                  <a:lnTo>
                    <a:pt x="0" y="6"/>
                  </a:lnTo>
                  <a:lnTo>
                    <a:pt x="22" y="0"/>
                  </a:lnTo>
                  <a:lnTo>
                    <a:pt x="27" y="1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55" name="Freeform 54"/>
            <p:cNvSpPr>
              <a:spLocks/>
            </p:cNvSpPr>
            <p:nvPr/>
          </p:nvSpPr>
          <p:spPr bwMode="auto">
            <a:xfrm>
              <a:off x="5130588" y="2402077"/>
              <a:ext cx="71086" cy="88536"/>
            </a:xfrm>
            <a:custGeom>
              <a:avLst/>
              <a:gdLst>
                <a:gd name="T0" fmla="*/ 43 w 43"/>
                <a:gd name="T1" fmla="*/ 25 h 57"/>
                <a:gd name="T2" fmla="*/ 40 w 43"/>
                <a:gd name="T3" fmla="*/ 33 h 57"/>
                <a:gd name="T4" fmla="*/ 35 w 43"/>
                <a:gd name="T5" fmla="*/ 30 h 57"/>
                <a:gd name="T6" fmla="*/ 25 w 43"/>
                <a:gd name="T7" fmla="*/ 44 h 57"/>
                <a:gd name="T8" fmla="*/ 30 w 43"/>
                <a:gd name="T9" fmla="*/ 54 h 57"/>
                <a:gd name="T10" fmla="*/ 20 w 43"/>
                <a:gd name="T11" fmla="*/ 57 h 57"/>
                <a:gd name="T12" fmla="*/ 8 w 43"/>
                <a:gd name="T13" fmla="*/ 55 h 57"/>
                <a:gd name="T14" fmla="*/ 2 w 43"/>
                <a:gd name="T15" fmla="*/ 44 h 57"/>
                <a:gd name="T16" fmla="*/ 0 w 43"/>
                <a:gd name="T17" fmla="*/ 24 h 57"/>
                <a:gd name="T18" fmla="*/ 2 w 43"/>
                <a:gd name="T19" fmla="*/ 18 h 57"/>
                <a:gd name="T20" fmla="*/ 6 w 43"/>
                <a:gd name="T21" fmla="*/ 12 h 57"/>
                <a:gd name="T22" fmla="*/ 20 w 43"/>
                <a:gd name="T23" fmla="*/ 11 h 57"/>
                <a:gd name="T24" fmla="*/ 25 w 43"/>
                <a:gd name="T25" fmla="*/ 6 h 57"/>
                <a:gd name="T26" fmla="*/ 36 w 43"/>
                <a:gd name="T27" fmla="*/ 0 h 57"/>
                <a:gd name="T28" fmla="*/ 37 w 43"/>
                <a:gd name="T29" fmla="*/ 10 h 57"/>
                <a:gd name="T30" fmla="*/ 32 w 43"/>
                <a:gd name="T31" fmla="*/ 16 h 57"/>
                <a:gd name="T32" fmla="*/ 35 w 43"/>
                <a:gd name="T33" fmla="*/ 22 h 57"/>
                <a:gd name="T34" fmla="*/ 43 w 43"/>
                <a:gd name="T35" fmla="*/ 25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3" h="57">
                  <a:moveTo>
                    <a:pt x="43" y="25"/>
                  </a:moveTo>
                  <a:lnTo>
                    <a:pt x="40" y="33"/>
                  </a:lnTo>
                  <a:lnTo>
                    <a:pt x="35" y="30"/>
                  </a:lnTo>
                  <a:lnTo>
                    <a:pt x="25" y="44"/>
                  </a:lnTo>
                  <a:lnTo>
                    <a:pt x="30" y="54"/>
                  </a:lnTo>
                  <a:lnTo>
                    <a:pt x="20" y="57"/>
                  </a:lnTo>
                  <a:lnTo>
                    <a:pt x="8" y="55"/>
                  </a:lnTo>
                  <a:lnTo>
                    <a:pt x="2" y="44"/>
                  </a:lnTo>
                  <a:lnTo>
                    <a:pt x="0" y="24"/>
                  </a:lnTo>
                  <a:lnTo>
                    <a:pt x="2" y="18"/>
                  </a:lnTo>
                  <a:lnTo>
                    <a:pt x="6" y="12"/>
                  </a:lnTo>
                  <a:lnTo>
                    <a:pt x="20" y="11"/>
                  </a:lnTo>
                  <a:lnTo>
                    <a:pt x="25" y="6"/>
                  </a:lnTo>
                  <a:lnTo>
                    <a:pt x="36" y="0"/>
                  </a:lnTo>
                  <a:lnTo>
                    <a:pt x="37" y="10"/>
                  </a:lnTo>
                  <a:lnTo>
                    <a:pt x="32" y="16"/>
                  </a:lnTo>
                  <a:lnTo>
                    <a:pt x="35" y="22"/>
                  </a:lnTo>
                  <a:lnTo>
                    <a:pt x="43" y="2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57" name="Freeform 56"/>
            <p:cNvSpPr>
              <a:spLocks/>
            </p:cNvSpPr>
            <p:nvPr/>
          </p:nvSpPr>
          <p:spPr bwMode="auto">
            <a:xfrm>
              <a:off x="4672668" y="3051338"/>
              <a:ext cx="610011" cy="582473"/>
            </a:xfrm>
            <a:custGeom>
              <a:avLst/>
              <a:gdLst>
                <a:gd name="T0" fmla="*/ 369 w 369"/>
                <a:gd name="T1" fmla="*/ 283 h 375"/>
                <a:gd name="T2" fmla="*/ 309 w 369"/>
                <a:gd name="T3" fmla="*/ 322 h 375"/>
                <a:gd name="T4" fmla="*/ 257 w 369"/>
                <a:gd name="T5" fmla="*/ 363 h 375"/>
                <a:gd name="T6" fmla="*/ 231 w 369"/>
                <a:gd name="T7" fmla="*/ 372 h 375"/>
                <a:gd name="T8" fmla="*/ 211 w 369"/>
                <a:gd name="T9" fmla="*/ 375 h 375"/>
                <a:gd name="T10" fmla="*/ 211 w 369"/>
                <a:gd name="T11" fmla="*/ 361 h 375"/>
                <a:gd name="T12" fmla="*/ 203 w 369"/>
                <a:gd name="T13" fmla="*/ 358 h 375"/>
                <a:gd name="T14" fmla="*/ 191 w 369"/>
                <a:gd name="T15" fmla="*/ 352 h 375"/>
                <a:gd name="T16" fmla="*/ 187 w 369"/>
                <a:gd name="T17" fmla="*/ 342 h 375"/>
                <a:gd name="T18" fmla="*/ 126 w 369"/>
                <a:gd name="T19" fmla="*/ 297 h 375"/>
                <a:gd name="T20" fmla="*/ 66 w 369"/>
                <a:gd name="T21" fmla="*/ 252 h 375"/>
                <a:gd name="T22" fmla="*/ 0 w 369"/>
                <a:gd name="T23" fmla="*/ 201 h 375"/>
                <a:gd name="T24" fmla="*/ 1 w 369"/>
                <a:gd name="T25" fmla="*/ 197 h 375"/>
                <a:gd name="T26" fmla="*/ 1 w 369"/>
                <a:gd name="T27" fmla="*/ 196 h 375"/>
                <a:gd name="T28" fmla="*/ 1 w 369"/>
                <a:gd name="T29" fmla="*/ 171 h 375"/>
                <a:gd name="T30" fmla="*/ 30 w 369"/>
                <a:gd name="T31" fmla="*/ 156 h 375"/>
                <a:gd name="T32" fmla="*/ 48 w 369"/>
                <a:gd name="T33" fmla="*/ 153 h 375"/>
                <a:gd name="T34" fmla="*/ 62 w 369"/>
                <a:gd name="T35" fmla="*/ 147 h 375"/>
                <a:gd name="T36" fmla="*/ 69 w 369"/>
                <a:gd name="T37" fmla="*/ 137 h 375"/>
                <a:gd name="T38" fmla="*/ 90 w 369"/>
                <a:gd name="T39" fmla="*/ 129 h 375"/>
                <a:gd name="T40" fmla="*/ 91 w 369"/>
                <a:gd name="T41" fmla="*/ 113 h 375"/>
                <a:gd name="T42" fmla="*/ 101 w 369"/>
                <a:gd name="T43" fmla="*/ 112 h 375"/>
                <a:gd name="T44" fmla="*/ 109 w 369"/>
                <a:gd name="T45" fmla="*/ 104 h 375"/>
                <a:gd name="T46" fmla="*/ 132 w 369"/>
                <a:gd name="T47" fmla="*/ 100 h 375"/>
                <a:gd name="T48" fmla="*/ 135 w 369"/>
                <a:gd name="T49" fmla="*/ 92 h 375"/>
                <a:gd name="T50" fmla="*/ 130 w 369"/>
                <a:gd name="T51" fmla="*/ 88 h 375"/>
                <a:gd name="T52" fmla="*/ 124 w 369"/>
                <a:gd name="T53" fmla="*/ 66 h 375"/>
                <a:gd name="T54" fmla="*/ 123 w 369"/>
                <a:gd name="T55" fmla="*/ 53 h 375"/>
                <a:gd name="T56" fmla="*/ 117 w 369"/>
                <a:gd name="T57" fmla="*/ 40 h 375"/>
                <a:gd name="T58" fmla="*/ 134 w 369"/>
                <a:gd name="T59" fmla="*/ 29 h 375"/>
                <a:gd name="T60" fmla="*/ 152 w 369"/>
                <a:gd name="T61" fmla="*/ 25 h 375"/>
                <a:gd name="T62" fmla="*/ 163 w 369"/>
                <a:gd name="T63" fmla="*/ 17 h 375"/>
                <a:gd name="T64" fmla="*/ 179 w 369"/>
                <a:gd name="T65" fmla="*/ 11 h 375"/>
                <a:gd name="T66" fmla="*/ 209 w 369"/>
                <a:gd name="T67" fmla="*/ 7 h 375"/>
                <a:gd name="T68" fmla="*/ 237 w 369"/>
                <a:gd name="T69" fmla="*/ 5 h 375"/>
                <a:gd name="T70" fmla="*/ 246 w 369"/>
                <a:gd name="T71" fmla="*/ 8 h 375"/>
                <a:gd name="T72" fmla="*/ 262 w 369"/>
                <a:gd name="T73" fmla="*/ 0 h 375"/>
                <a:gd name="T74" fmla="*/ 280 w 369"/>
                <a:gd name="T75" fmla="*/ 0 h 375"/>
                <a:gd name="T76" fmla="*/ 287 w 369"/>
                <a:gd name="T77" fmla="*/ 5 h 375"/>
                <a:gd name="T78" fmla="*/ 299 w 369"/>
                <a:gd name="T79" fmla="*/ 3 h 375"/>
                <a:gd name="T80" fmla="*/ 296 w 369"/>
                <a:gd name="T81" fmla="*/ 14 h 375"/>
                <a:gd name="T82" fmla="*/ 299 w 369"/>
                <a:gd name="T83" fmla="*/ 34 h 375"/>
                <a:gd name="T84" fmla="*/ 295 w 369"/>
                <a:gd name="T85" fmla="*/ 51 h 375"/>
                <a:gd name="T86" fmla="*/ 285 w 369"/>
                <a:gd name="T87" fmla="*/ 62 h 375"/>
                <a:gd name="T88" fmla="*/ 287 w 369"/>
                <a:gd name="T89" fmla="*/ 78 h 375"/>
                <a:gd name="T90" fmla="*/ 302 w 369"/>
                <a:gd name="T91" fmla="*/ 90 h 375"/>
                <a:gd name="T92" fmla="*/ 302 w 369"/>
                <a:gd name="T93" fmla="*/ 95 h 375"/>
                <a:gd name="T94" fmla="*/ 313 w 369"/>
                <a:gd name="T95" fmla="*/ 104 h 375"/>
                <a:gd name="T96" fmla="*/ 321 w 369"/>
                <a:gd name="T97" fmla="*/ 141 h 375"/>
                <a:gd name="T98" fmla="*/ 327 w 369"/>
                <a:gd name="T99" fmla="*/ 159 h 375"/>
                <a:gd name="T100" fmla="*/ 329 w 369"/>
                <a:gd name="T101" fmla="*/ 169 h 375"/>
                <a:gd name="T102" fmla="*/ 326 w 369"/>
                <a:gd name="T103" fmla="*/ 186 h 375"/>
                <a:gd name="T104" fmla="*/ 327 w 369"/>
                <a:gd name="T105" fmla="*/ 195 h 375"/>
                <a:gd name="T106" fmla="*/ 325 w 369"/>
                <a:gd name="T107" fmla="*/ 207 h 375"/>
                <a:gd name="T108" fmla="*/ 327 w 369"/>
                <a:gd name="T109" fmla="*/ 220 h 375"/>
                <a:gd name="T110" fmla="*/ 320 w 369"/>
                <a:gd name="T111" fmla="*/ 228 h 375"/>
                <a:gd name="T112" fmla="*/ 331 w 369"/>
                <a:gd name="T113" fmla="*/ 244 h 375"/>
                <a:gd name="T114" fmla="*/ 332 w 369"/>
                <a:gd name="T115" fmla="*/ 252 h 375"/>
                <a:gd name="T116" fmla="*/ 339 w 369"/>
                <a:gd name="T117" fmla="*/ 264 h 375"/>
                <a:gd name="T118" fmla="*/ 347 w 369"/>
                <a:gd name="T119" fmla="*/ 260 h 375"/>
                <a:gd name="T120" fmla="*/ 361 w 369"/>
                <a:gd name="T121" fmla="*/ 270 h 375"/>
                <a:gd name="T122" fmla="*/ 369 w 369"/>
                <a:gd name="T123" fmla="*/ 283 h 3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69" h="375">
                  <a:moveTo>
                    <a:pt x="369" y="283"/>
                  </a:moveTo>
                  <a:lnTo>
                    <a:pt x="309" y="322"/>
                  </a:lnTo>
                  <a:lnTo>
                    <a:pt x="257" y="363"/>
                  </a:lnTo>
                  <a:lnTo>
                    <a:pt x="231" y="372"/>
                  </a:lnTo>
                  <a:lnTo>
                    <a:pt x="211" y="375"/>
                  </a:lnTo>
                  <a:lnTo>
                    <a:pt x="211" y="361"/>
                  </a:lnTo>
                  <a:lnTo>
                    <a:pt x="203" y="358"/>
                  </a:lnTo>
                  <a:lnTo>
                    <a:pt x="191" y="352"/>
                  </a:lnTo>
                  <a:lnTo>
                    <a:pt x="187" y="342"/>
                  </a:lnTo>
                  <a:lnTo>
                    <a:pt x="126" y="297"/>
                  </a:lnTo>
                  <a:lnTo>
                    <a:pt x="66" y="252"/>
                  </a:lnTo>
                  <a:lnTo>
                    <a:pt x="0" y="201"/>
                  </a:lnTo>
                  <a:lnTo>
                    <a:pt x="1" y="197"/>
                  </a:lnTo>
                  <a:lnTo>
                    <a:pt x="1" y="196"/>
                  </a:lnTo>
                  <a:lnTo>
                    <a:pt x="1" y="171"/>
                  </a:lnTo>
                  <a:lnTo>
                    <a:pt x="30" y="156"/>
                  </a:lnTo>
                  <a:lnTo>
                    <a:pt x="48" y="153"/>
                  </a:lnTo>
                  <a:lnTo>
                    <a:pt x="62" y="147"/>
                  </a:lnTo>
                  <a:lnTo>
                    <a:pt x="69" y="137"/>
                  </a:lnTo>
                  <a:lnTo>
                    <a:pt x="90" y="129"/>
                  </a:lnTo>
                  <a:lnTo>
                    <a:pt x="91" y="113"/>
                  </a:lnTo>
                  <a:lnTo>
                    <a:pt x="101" y="112"/>
                  </a:lnTo>
                  <a:lnTo>
                    <a:pt x="109" y="104"/>
                  </a:lnTo>
                  <a:lnTo>
                    <a:pt x="132" y="100"/>
                  </a:lnTo>
                  <a:lnTo>
                    <a:pt x="135" y="92"/>
                  </a:lnTo>
                  <a:lnTo>
                    <a:pt x="130" y="88"/>
                  </a:lnTo>
                  <a:lnTo>
                    <a:pt x="124" y="66"/>
                  </a:lnTo>
                  <a:lnTo>
                    <a:pt x="123" y="53"/>
                  </a:lnTo>
                  <a:lnTo>
                    <a:pt x="117" y="40"/>
                  </a:lnTo>
                  <a:lnTo>
                    <a:pt x="134" y="29"/>
                  </a:lnTo>
                  <a:lnTo>
                    <a:pt x="152" y="25"/>
                  </a:lnTo>
                  <a:lnTo>
                    <a:pt x="163" y="17"/>
                  </a:lnTo>
                  <a:lnTo>
                    <a:pt x="179" y="11"/>
                  </a:lnTo>
                  <a:lnTo>
                    <a:pt x="209" y="7"/>
                  </a:lnTo>
                  <a:lnTo>
                    <a:pt x="237" y="5"/>
                  </a:lnTo>
                  <a:lnTo>
                    <a:pt x="246" y="8"/>
                  </a:lnTo>
                  <a:lnTo>
                    <a:pt x="262" y="0"/>
                  </a:lnTo>
                  <a:lnTo>
                    <a:pt x="280" y="0"/>
                  </a:lnTo>
                  <a:lnTo>
                    <a:pt x="287" y="5"/>
                  </a:lnTo>
                  <a:lnTo>
                    <a:pt x="299" y="3"/>
                  </a:lnTo>
                  <a:lnTo>
                    <a:pt x="296" y="14"/>
                  </a:lnTo>
                  <a:lnTo>
                    <a:pt x="299" y="34"/>
                  </a:lnTo>
                  <a:lnTo>
                    <a:pt x="295" y="51"/>
                  </a:lnTo>
                  <a:lnTo>
                    <a:pt x="285" y="62"/>
                  </a:lnTo>
                  <a:lnTo>
                    <a:pt x="287" y="78"/>
                  </a:lnTo>
                  <a:lnTo>
                    <a:pt x="302" y="90"/>
                  </a:lnTo>
                  <a:lnTo>
                    <a:pt x="302" y="95"/>
                  </a:lnTo>
                  <a:lnTo>
                    <a:pt x="313" y="104"/>
                  </a:lnTo>
                  <a:lnTo>
                    <a:pt x="321" y="141"/>
                  </a:lnTo>
                  <a:lnTo>
                    <a:pt x="327" y="159"/>
                  </a:lnTo>
                  <a:lnTo>
                    <a:pt x="329" y="169"/>
                  </a:lnTo>
                  <a:lnTo>
                    <a:pt x="326" y="186"/>
                  </a:lnTo>
                  <a:lnTo>
                    <a:pt x="327" y="195"/>
                  </a:lnTo>
                  <a:lnTo>
                    <a:pt x="325" y="207"/>
                  </a:lnTo>
                  <a:lnTo>
                    <a:pt x="327" y="220"/>
                  </a:lnTo>
                  <a:lnTo>
                    <a:pt x="320" y="228"/>
                  </a:lnTo>
                  <a:lnTo>
                    <a:pt x="331" y="244"/>
                  </a:lnTo>
                  <a:lnTo>
                    <a:pt x="332" y="252"/>
                  </a:lnTo>
                  <a:lnTo>
                    <a:pt x="339" y="264"/>
                  </a:lnTo>
                  <a:lnTo>
                    <a:pt x="347" y="260"/>
                  </a:lnTo>
                  <a:lnTo>
                    <a:pt x="361" y="270"/>
                  </a:lnTo>
                  <a:lnTo>
                    <a:pt x="369" y="283"/>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59" name="Freeform 58"/>
            <p:cNvSpPr>
              <a:spLocks/>
            </p:cNvSpPr>
            <p:nvPr/>
          </p:nvSpPr>
          <p:spPr bwMode="auto">
            <a:xfrm>
              <a:off x="5646368" y="3228411"/>
              <a:ext cx="376917" cy="309099"/>
            </a:xfrm>
            <a:custGeom>
              <a:avLst/>
              <a:gdLst>
                <a:gd name="T0" fmla="*/ 181 w 228"/>
                <a:gd name="T1" fmla="*/ 44 h 199"/>
                <a:gd name="T2" fmla="*/ 177 w 228"/>
                <a:gd name="T3" fmla="*/ 52 h 199"/>
                <a:gd name="T4" fmla="*/ 175 w 228"/>
                <a:gd name="T5" fmla="*/ 68 h 199"/>
                <a:gd name="T6" fmla="*/ 171 w 228"/>
                <a:gd name="T7" fmla="*/ 79 h 199"/>
                <a:gd name="T8" fmla="*/ 167 w 228"/>
                <a:gd name="T9" fmla="*/ 82 h 199"/>
                <a:gd name="T10" fmla="*/ 160 w 228"/>
                <a:gd name="T11" fmla="*/ 75 h 199"/>
                <a:gd name="T12" fmla="*/ 152 w 228"/>
                <a:gd name="T13" fmla="*/ 66 h 199"/>
                <a:gd name="T14" fmla="*/ 137 w 228"/>
                <a:gd name="T15" fmla="*/ 36 h 199"/>
                <a:gd name="T16" fmla="*/ 135 w 228"/>
                <a:gd name="T17" fmla="*/ 38 h 199"/>
                <a:gd name="T18" fmla="*/ 144 w 228"/>
                <a:gd name="T19" fmla="*/ 60 h 199"/>
                <a:gd name="T20" fmla="*/ 157 w 228"/>
                <a:gd name="T21" fmla="*/ 81 h 199"/>
                <a:gd name="T22" fmla="*/ 173 w 228"/>
                <a:gd name="T23" fmla="*/ 113 h 199"/>
                <a:gd name="T24" fmla="*/ 180 w 228"/>
                <a:gd name="T25" fmla="*/ 125 h 199"/>
                <a:gd name="T26" fmla="*/ 187 w 228"/>
                <a:gd name="T27" fmla="*/ 136 h 199"/>
                <a:gd name="T28" fmla="*/ 204 w 228"/>
                <a:gd name="T29" fmla="*/ 159 h 199"/>
                <a:gd name="T30" fmla="*/ 201 w 228"/>
                <a:gd name="T31" fmla="*/ 163 h 199"/>
                <a:gd name="T32" fmla="*/ 203 w 228"/>
                <a:gd name="T33" fmla="*/ 176 h 199"/>
                <a:gd name="T34" fmla="*/ 225 w 228"/>
                <a:gd name="T35" fmla="*/ 195 h 199"/>
                <a:gd name="T36" fmla="*/ 228 w 228"/>
                <a:gd name="T37" fmla="*/ 199 h 199"/>
                <a:gd name="T38" fmla="*/ 157 w 228"/>
                <a:gd name="T39" fmla="*/ 199 h 199"/>
                <a:gd name="T40" fmla="*/ 87 w 228"/>
                <a:gd name="T41" fmla="*/ 199 h 199"/>
                <a:gd name="T42" fmla="*/ 15 w 228"/>
                <a:gd name="T43" fmla="*/ 199 h 199"/>
                <a:gd name="T44" fmla="*/ 11 w 228"/>
                <a:gd name="T45" fmla="*/ 123 h 199"/>
                <a:gd name="T46" fmla="*/ 6 w 228"/>
                <a:gd name="T47" fmla="*/ 49 h 199"/>
                <a:gd name="T48" fmla="*/ 0 w 228"/>
                <a:gd name="T49" fmla="*/ 32 h 199"/>
                <a:gd name="T50" fmla="*/ 4 w 228"/>
                <a:gd name="T51" fmla="*/ 19 h 199"/>
                <a:gd name="T52" fmla="*/ 1 w 228"/>
                <a:gd name="T53" fmla="*/ 11 h 199"/>
                <a:gd name="T54" fmla="*/ 6 w 228"/>
                <a:gd name="T55" fmla="*/ 1 h 199"/>
                <a:gd name="T56" fmla="*/ 29 w 228"/>
                <a:gd name="T57" fmla="*/ 0 h 199"/>
                <a:gd name="T58" fmla="*/ 47 w 228"/>
                <a:gd name="T59" fmla="*/ 6 h 199"/>
                <a:gd name="T60" fmla="*/ 65 w 228"/>
                <a:gd name="T61" fmla="*/ 12 h 199"/>
                <a:gd name="T62" fmla="*/ 73 w 228"/>
                <a:gd name="T63" fmla="*/ 15 h 199"/>
                <a:gd name="T64" fmla="*/ 86 w 228"/>
                <a:gd name="T65" fmla="*/ 9 h 199"/>
                <a:gd name="T66" fmla="*/ 93 w 228"/>
                <a:gd name="T67" fmla="*/ 3 h 199"/>
                <a:gd name="T68" fmla="*/ 108 w 228"/>
                <a:gd name="T69" fmla="*/ 1 h 199"/>
                <a:gd name="T70" fmla="*/ 121 w 228"/>
                <a:gd name="T71" fmla="*/ 4 h 199"/>
                <a:gd name="T72" fmla="*/ 126 w 228"/>
                <a:gd name="T73" fmla="*/ 14 h 199"/>
                <a:gd name="T74" fmla="*/ 130 w 228"/>
                <a:gd name="T75" fmla="*/ 7 h 199"/>
                <a:gd name="T76" fmla="*/ 144 w 228"/>
                <a:gd name="T77" fmla="*/ 12 h 199"/>
                <a:gd name="T78" fmla="*/ 158 w 228"/>
                <a:gd name="T79" fmla="*/ 13 h 199"/>
                <a:gd name="T80" fmla="*/ 166 w 228"/>
                <a:gd name="T81" fmla="*/ 8 h 199"/>
                <a:gd name="T82" fmla="*/ 181 w 228"/>
                <a:gd name="T83" fmla="*/ 44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28" h="199">
                  <a:moveTo>
                    <a:pt x="181" y="44"/>
                  </a:moveTo>
                  <a:lnTo>
                    <a:pt x="177" y="52"/>
                  </a:lnTo>
                  <a:lnTo>
                    <a:pt x="175" y="68"/>
                  </a:lnTo>
                  <a:lnTo>
                    <a:pt x="171" y="79"/>
                  </a:lnTo>
                  <a:lnTo>
                    <a:pt x="167" y="82"/>
                  </a:lnTo>
                  <a:lnTo>
                    <a:pt x="160" y="75"/>
                  </a:lnTo>
                  <a:lnTo>
                    <a:pt x="152" y="66"/>
                  </a:lnTo>
                  <a:lnTo>
                    <a:pt x="137" y="36"/>
                  </a:lnTo>
                  <a:lnTo>
                    <a:pt x="135" y="38"/>
                  </a:lnTo>
                  <a:lnTo>
                    <a:pt x="144" y="60"/>
                  </a:lnTo>
                  <a:lnTo>
                    <a:pt x="157" y="81"/>
                  </a:lnTo>
                  <a:lnTo>
                    <a:pt x="173" y="113"/>
                  </a:lnTo>
                  <a:lnTo>
                    <a:pt x="180" y="125"/>
                  </a:lnTo>
                  <a:lnTo>
                    <a:pt x="187" y="136"/>
                  </a:lnTo>
                  <a:lnTo>
                    <a:pt x="204" y="159"/>
                  </a:lnTo>
                  <a:lnTo>
                    <a:pt x="201" y="163"/>
                  </a:lnTo>
                  <a:lnTo>
                    <a:pt x="203" y="176"/>
                  </a:lnTo>
                  <a:lnTo>
                    <a:pt x="225" y="195"/>
                  </a:lnTo>
                  <a:lnTo>
                    <a:pt x="228" y="199"/>
                  </a:lnTo>
                  <a:lnTo>
                    <a:pt x="157" y="199"/>
                  </a:lnTo>
                  <a:lnTo>
                    <a:pt x="87" y="199"/>
                  </a:lnTo>
                  <a:lnTo>
                    <a:pt x="15" y="199"/>
                  </a:lnTo>
                  <a:lnTo>
                    <a:pt x="11" y="123"/>
                  </a:lnTo>
                  <a:lnTo>
                    <a:pt x="6" y="49"/>
                  </a:lnTo>
                  <a:lnTo>
                    <a:pt x="0" y="32"/>
                  </a:lnTo>
                  <a:lnTo>
                    <a:pt x="4" y="19"/>
                  </a:lnTo>
                  <a:lnTo>
                    <a:pt x="1" y="11"/>
                  </a:lnTo>
                  <a:lnTo>
                    <a:pt x="6" y="1"/>
                  </a:lnTo>
                  <a:lnTo>
                    <a:pt x="29" y="0"/>
                  </a:lnTo>
                  <a:lnTo>
                    <a:pt x="47" y="6"/>
                  </a:lnTo>
                  <a:lnTo>
                    <a:pt x="65" y="12"/>
                  </a:lnTo>
                  <a:lnTo>
                    <a:pt x="73" y="15"/>
                  </a:lnTo>
                  <a:lnTo>
                    <a:pt x="86" y="9"/>
                  </a:lnTo>
                  <a:lnTo>
                    <a:pt x="93" y="3"/>
                  </a:lnTo>
                  <a:lnTo>
                    <a:pt x="108" y="1"/>
                  </a:lnTo>
                  <a:lnTo>
                    <a:pt x="121" y="4"/>
                  </a:lnTo>
                  <a:lnTo>
                    <a:pt x="126" y="14"/>
                  </a:lnTo>
                  <a:lnTo>
                    <a:pt x="130" y="7"/>
                  </a:lnTo>
                  <a:lnTo>
                    <a:pt x="144" y="12"/>
                  </a:lnTo>
                  <a:lnTo>
                    <a:pt x="158" y="13"/>
                  </a:lnTo>
                  <a:lnTo>
                    <a:pt x="166" y="8"/>
                  </a:lnTo>
                  <a:lnTo>
                    <a:pt x="181" y="44"/>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60" name="Freeform 59"/>
            <p:cNvSpPr>
              <a:spLocks/>
            </p:cNvSpPr>
            <p:nvPr/>
          </p:nvSpPr>
          <p:spPr bwMode="auto">
            <a:xfrm>
              <a:off x="6019979" y="3667982"/>
              <a:ext cx="206643" cy="178625"/>
            </a:xfrm>
            <a:custGeom>
              <a:avLst/>
              <a:gdLst>
                <a:gd name="T0" fmla="*/ 112 w 125"/>
                <a:gd name="T1" fmla="*/ 113 h 115"/>
                <a:gd name="T2" fmla="*/ 106 w 125"/>
                <a:gd name="T3" fmla="*/ 106 h 115"/>
                <a:gd name="T4" fmla="*/ 98 w 125"/>
                <a:gd name="T5" fmla="*/ 94 h 115"/>
                <a:gd name="T6" fmla="*/ 89 w 125"/>
                <a:gd name="T7" fmla="*/ 87 h 115"/>
                <a:gd name="T8" fmla="*/ 84 w 125"/>
                <a:gd name="T9" fmla="*/ 80 h 115"/>
                <a:gd name="T10" fmla="*/ 68 w 125"/>
                <a:gd name="T11" fmla="*/ 72 h 115"/>
                <a:gd name="T12" fmla="*/ 56 w 125"/>
                <a:gd name="T13" fmla="*/ 71 h 115"/>
                <a:gd name="T14" fmla="*/ 51 w 125"/>
                <a:gd name="T15" fmla="*/ 67 h 115"/>
                <a:gd name="T16" fmla="*/ 41 w 125"/>
                <a:gd name="T17" fmla="*/ 72 h 115"/>
                <a:gd name="T18" fmla="*/ 29 w 125"/>
                <a:gd name="T19" fmla="*/ 63 h 115"/>
                <a:gd name="T20" fmla="*/ 24 w 125"/>
                <a:gd name="T21" fmla="*/ 78 h 115"/>
                <a:gd name="T22" fmla="*/ 3 w 125"/>
                <a:gd name="T23" fmla="*/ 74 h 115"/>
                <a:gd name="T24" fmla="*/ 0 w 125"/>
                <a:gd name="T25" fmla="*/ 65 h 115"/>
                <a:gd name="T26" fmla="*/ 7 w 125"/>
                <a:gd name="T27" fmla="*/ 35 h 115"/>
                <a:gd name="T28" fmla="*/ 8 w 125"/>
                <a:gd name="T29" fmla="*/ 21 h 115"/>
                <a:gd name="T30" fmla="*/ 13 w 125"/>
                <a:gd name="T31" fmla="*/ 15 h 115"/>
                <a:gd name="T32" fmla="*/ 27 w 125"/>
                <a:gd name="T33" fmla="*/ 11 h 115"/>
                <a:gd name="T34" fmla="*/ 35 w 125"/>
                <a:gd name="T35" fmla="*/ 0 h 115"/>
                <a:gd name="T36" fmla="*/ 47 w 125"/>
                <a:gd name="T37" fmla="*/ 23 h 115"/>
                <a:gd name="T38" fmla="*/ 53 w 125"/>
                <a:gd name="T39" fmla="*/ 43 h 115"/>
                <a:gd name="T40" fmla="*/ 63 w 125"/>
                <a:gd name="T41" fmla="*/ 53 h 115"/>
                <a:gd name="T42" fmla="*/ 89 w 125"/>
                <a:gd name="T43" fmla="*/ 72 h 115"/>
                <a:gd name="T44" fmla="*/ 100 w 125"/>
                <a:gd name="T45" fmla="*/ 84 h 115"/>
                <a:gd name="T46" fmla="*/ 110 w 125"/>
                <a:gd name="T47" fmla="*/ 96 h 115"/>
                <a:gd name="T48" fmla="*/ 116 w 125"/>
                <a:gd name="T49" fmla="*/ 103 h 115"/>
                <a:gd name="T50" fmla="*/ 125 w 125"/>
                <a:gd name="T51" fmla="*/ 110 h 115"/>
                <a:gd name="T52" fmla="*/ 120 w 125"/>
                <a:gd name="T53" fmla="*/ 115 h 115"/>
                <a:gd name="T54" fmla="*/ 112 w 125"/>
                <a:gd name="T55" fmla="*/ 113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25" h="115">
                  <a:moveTo>
                    <a:pt x="112" y="113"/>
                  </a:moveTo>
                  <a:lnTo>
                    <a:pt x="106" y="106"/>
                  </a:lnTo>
                  <a:lnTo>
                    <a:pt x="98" y="94"/>
                  </a:lnTo>
                  <a:lnTo>
                    <a:pt x="89" y="87"/>
                  </a:lnTo>
                  <a:lnTo>
                    <a:pt x="84" y="80"/>
                  </a:lnTo>
                  <a:lnTo>
                    <a:pt x="68" y="72"/>
                  </a:lnTo>
                  <a:lnTo>
                    <a:pt x="56" y="71"/>
                  </a:lnTo>
                  <a:lnTo>
                    <a:pt x="51" y="67"/>
                  </a:lnTo>
                  <a:lnTo>
                    <a:pt x="41" y="72"/>
                  </a:lnTo>
                  <a:lnTo>
                    <a:pt x="29" y="63"/>
                  </a:lnTo>
                  <a:lnTo>
                    <a:pt x="24" y="78"/>
                  </a:lnTo>
                  <a:lnTo>
                    <a:pt x="3" y="74"/>
                  </a:lnTo>
                  <a:lnTo>
                    <a:pt x="0" y="65"/>
                  </a:lnTo>
                  <a:lnTo>
                    <a:pt x="7" y="35"/>
                  </a:lnTo>
                  <a:lnTo>
                    <a:pt x="8" y="21"/>
                  </a:lnTo>
                  <a:lnTo>
                    <a:pt x="13" y="15"/>
                  </a:lnTo>
                  <a:lnTo>
                    <a:pt x="27" y="11"/>
                  </a:lnTo>
                  <a:lnTo>
                    <a:pt x="35" y="0"/>
                  </a:lnTo>
                  <a:lnTo>
                    <a:pt x="47" y="23"/>
                  </a:lnTo>
                  <a:lnTo>
                    <a:pt x="53" y="43"/>
                  </a:lnTo>
                  <a:lnTo>
                    <a:pt x="63" y="53"/>
                  </a:lnTo>
                  <a:lnTo>
                    <a:pt x="89" y="72"/>
                  </a:lnTo>
                  <a:lnTo>
                    <a:pt x="100" y="84"/>
                  </a:lnTo>
                  <a:lnTo>
                    <a:pt x="110" y="96"/>
                  </a:lnTo>
                  <a:lnTo>
                    <a:pt x="116" y="103"/>
                  </a:lnTo>
                  <a:lnTo>
                    <a:pt x="125" y="110"/>
                  </a:lnTo>
                  <a:lnTo>
                    <a:pt x="120" y="115"/>
                  </a:lnTo>
                  <a:lnTo>
                    <a:pt x="112" y="113"/>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61" name="Freeform 60"/>
            <p:cNvSpPr>
              <a:spLocks/>
            </p:cNvSpPr>
            <p:nvPr/>
          </p:nvSpPr>
          <p:spPr bwMode="auto">
            <a:xfrm>
              <a:off x="4669361" y="2838542"/>
              <a:ext cx="342201" cy="250075"/>
            </a:xfrm>
            <a:custGeom>
              <a:avLst/>
              <a:gdLst>
                <a:gd name="T0" fmla="*/ 5 w 207"/>
                <a:gd name="T1" fmla="*/ 39 h 161"/>
                <a:gd name="T2" fmla="*/ 6 w 207"/>
                <a:gd name="T3" fmla="*/ 24 h 161"/>
                <a:gd name="T4" fmla="*/ 0 w 207"/>
                <a:gd name="T5" fmla="*/ 15 h 161"/>
                <a:gd name="T6" fmla="*/ 24 w 207"/>
                <a:gd name="T7" fmla="*/ 0 h 161"/>
                <a:gd name="T8" fmla="*/ 44 w 207"/>
                <a:gd name="T9" fmla="*/ 4 h 161"/>
                <a:gd name="T10" fmla="*/ 66 w 207"/>
                <a:gd name="T11" fmla="*/ 4 h 161"/>
                <a:gd name="T12" fmla="*/ 84 w 207"/>
                <a:gd name="T13" fmla="*/ 7 h 161"/>
                <a:gd name="T14" fmla="*/ 98 w 207"/>
                <a:gd name="T15" fmla="*/ 6 h 161"/>
                <a:gd name="T16" fmla="*/ 125 w 207"/>
                <a:gd name="T17" fmla="*/ 7 h 161"/>
                <a:gd name="T18" fmla="*/ 131 w 207"/>
                <a:gd name="T19" fmla="*/ 15 h 161"/>
                <a:gd name="T20" fmla="*/ 162 w 207"/>
                <a:gd name="T21" fmla="*/ 24 h 161"/>
                <a:gd name="T22" fmla="*/ 168 w 207"/>
                <a:gd name="T23" fmla="*/ 20 h 161"/>
                <a:gd name="T24" fmla="*/ 187 w 207"/>
                <a:gd name="T25" fmla="*/ 29 h 161"/>
                <a:gd name="T26" fmla="*/ 206 w 207"/>
                <a:gd name="T27" fmla="*/ 27 h 161"/>
                <a:gd name="T28" fmla="*/ 207 w 207"/>
                <a:gd name="T29" fmla="*/ 38 h 161"/>
                <a:gd name="T30" fmla="*/ 191 w 207"/>
                <a:gd name="T31" fmla="*/ 52 h 161"/>
                <a:gd name="T32" fmla="*/ 170 w 207"/>
                <a:gd name="T33" fmla="*/ 57 h 161"/>
                <a:gd name="T34" fmla="*/ 169 w 207"/>
                <a:gd name="T35" fmla="*/ 63 h 161"/>
                <a:gd name="T36" fmla="*/ 158 w 207"/>
                <a:gd name="T37" fmla="*/ 75 h 161"/>
                <a:gd name="T38" fmla="*/ 152 w 207"/>
                <a:gd name="T39" fmla="*/ 92 h 161"/>
                <a:gd name="T40" fmla="*/ 158 w 207"/>
                <a:gd name="T41" fmla="*/ 103 h 161"/>
                <a:gd name="T42" fmla="*/ 148 w 207"/>
                <a:gd name="T43" fmla="*/ 113 h 161"/>
                <a:gd name="T44" fmla="*/ 145 w 207"/>
                <a:gd name="T45" fmla="*/ 126 h 161"/>
                <a:gd name="T46" fmla="*/ 132 w 207"/>
                <a:gd name="T47" fmla="*/ 130 h 161"/>
                <a:gd name="T48" fmla="*/ 119 w 207"/>
                <a:gd name="T49" fmla="*/ 146 h 161"/>
                <a:gd name="T50" fmla="*/ 98 w 207"/>
                <a:gd name="T51" fmla="*/ 146 h 161"/>
                <a:gd name="T52" fmla="*/ 81 w 207"/>
                <a:gd name="T53" fmla="*/ 146 h 161"/>
                <a:gd name="T54" fmla="*/ 70 w 207"/>
                <a:gd name="T55" fmla="*/ 153 h 161"/>
                <a:gd name="T56" fmla="*/ 64 w 207"/>
                <a:gd name="T57" fmla="*/ 161 h 161"/>
                <a:gd name="T58" fmla="*/ 55 w 207"/>
                <a:gd name="T59" fmla="*/ 159 h 161"/>
                <a:gd name="T60" fmla="*/ 49 w 207"/>
                <a:gd name="T61" fmla="*/ 152 h 161"/>
                <a:gd name="T62" fmla="*/ 44 w 207"/>
                <a:gd name="T63" fmla="*/ 140 h 161"/>
                <a:gd name="T64" fmla="*/ 29 w 207"/>
                <a:gd name="T65" fmla="*/ 137 h 161"/>
                <a:gd name="T66" fmla="*/ 27 w 207"/>
                <a:gd name="T67" fmla="*/ 130 h 161"/>
                <a:gd name="T68" fmla="*/ 34 w 207"/>
                <a:gd name="T69" fmla="*/ 123 h 161"/>
                <a:gd name="T70" fmla="*/ 36 w 207"/>
                <a:gd name="T71" fmla="*/ 117 h 161"/>
                <a:gd name="T72" fmla="*/ 31 w 207"/>
                <a:gd name="T73" fmla="*/ 111 h 161"/>
                <a:gd name="T74" fmla="*/ 36 w 207"/>
                <a:gd name="T75" fmla="*/ 98 h 161"/>
                <a:gd name="T76" fmla="*/ 29 w 207"/>
                <a:gd name="T77" fmla="*/ 85 h 161"/>
                <a:gd name="T78" fmla="*/ 37 w 207"/>
                <a:gd name="T79" fmla="*/ 83 h 161"/>
                <a:gd name="T80" fmla="*/ 37 w 207"/>
                <a:gd name="T81" fmla="*/ 74 h 161"/>
                <a:gd name="T82" fmla="*/ 40 w 207"/>
                <a:gd name="T83" fmla="*/ 71 h 161"/>
                <a:gd name="T84" fmla="*/ 41 w 207"/>
                <a:gd name="T85" fmla="*/ 55 h 161"/>
                <a:gd name="T86" fmla="*/ 49 w 207"/>
                <a:gd name="T87" fmla="*/ 49 h 161"/>
                <a:gd name="T88" fmla="*/ 44 w 207"/>
                <a:gd name="T89" fmla="*/ 39 h 161"/>
                <a:gd name="T90" fmla="*/ 35 w 207"/>
                <a:gd name="T91" fmla="*/ 38 h 161"/>
                <a:gd name="T92" fmla="*/ 32 w 207"/>
                <a:gd name="T93" fmla="*/ 40 h 161"/>
                <a:gd name="T94" fmla="*/ 22 w 207"/>
                <a:gd name="T95" fmla="*/ 40 h 161"/>
                <a:gd name="T96" fmla="*/ 18 w 207"/>
                <a:gd name="T97" fmla="*/ 30 h 161"/>
                <a:gd name="T98" fmla="*/ 11 w 207"/>
                <a:gd name="T99" fmla="*/ 33 h 161"/>
                <a:gd name="T100" fmla="*/ 5 w 207"/>
                <a:gd name="T101" fmla="*/ 39 h 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07" h="161">
                  <a:moveTo>
                    <a:pt x="5" y="39"/>
                  </a:moveTo>
                  <a:lnTo>
                    <a:pt x="6" y="24"/>
                  </a:lnTo>
                  <a:lnTo>
                    <a:pt x="0" y="15"/>
                  </a:lnTo>
                  <a:lnTo>
                    <a:pt x="24" y="0"/>
                  </a:lnTo>
                  <a:lnTo>
                    <a:pt x="44" y="4"/>
                  </a:lnTo>
                  <a:lnTo>
                    <a:pt x="66" y="4"/>
                  </a:lnTo>
                  <a:lnTo>
                    <a:pt x="84" y="7"/>
                  </a:lnTo>
                  <a:lnTo>
                    <a:pt x="98" y="6"/>
                  </a:lnTo>
                  <a:lnTo>
                    <a:pt x="125" y="7"/>
                  </a:lnTo>
                  <a:lnTo>
                    <a:pt x="131" y="15"/>
                  </a:lnTo>
                  <a:lnTo>
                    <a:pt x="162" y="24"/>
                  </a:lnTo>
                  <a:lnTo>
                    <a:pt x="168" y="20"/>
                  </a:lnTo>
                  <a:lnTo>
                    <a:pt x="187" y="29"/>
                  </a:lnTo>
                  <a:lnTo>
                    <a:pt x="206" y="27"/>
                  </a:lnTo>
                  <a:lnTo>
                    <a:pt x="207" y="38"/>
                  </a:lnTo>
                  <a:lnTo>
                    <a:pt x="191" y="52"/>
                  </a:lnTo>
                  <a:lnTo>
                    <a:pt x="170" y="57"/>
                  </a:lnTo>
                  <a:lnTo>
                    <a:pt x="169" y="63"/>
                  </a:lnTo>
                  <a:lnTo>
                    <a:pt x="158" y="75"/>
                  </a:lnTo>
                  <a:lnTo>
                    <a:pt x="152" y="92"/>
                  </a:lnTo>
                  <a:lnTo>
                    <a:pt x="158" y="103"/>
                  </a:lnTo>
                  <a:lnTo>
                    <a:pt x="148" y="113"/>
                  </a:lnTo>
                  <a:lnTo>
                    <a:pt x="145" y="126"/>
                  </a:lnTo>
                  <a:lnTo>
                    <a:pt x="132" y="130"/>
                  </a:lnTo>
                  <a:lnTo>
                    <a:pt x="119" y="146"/>
                  </a:lnTo>
                  <a:lnTo>
                    <a:pt x="98" y="146"/>
                  </a:lnTo>
                  <a:lnTo>
                    <a:pt x="81" y="146"/>
                  </a:lnTo>
                  <a:lnTo>
                    <a:pt x="70" y="153"/>
                  </a:lnTo>
                  <a:lnTo>
                    <a:pt x="64" y="161"/>
                  </a:lnTo>
                  <a:lnTo>
                    <a:pt x="55" y="159"/>
                  </a:lnTo>
                  <a:lnTo>
                    <a:pt x="49" y="152"/>
                  </a:lnTo>
                  <a:lnTo>
                    <a:pt x="44" y="140"/>
                  </a:lnTo>
                  <a:lnTo>
                    <a:pt x="29" y="137"/>
                  </a:lnTo>
                  <a:lnTo>
                    <a:pt x="27" y="130"/>
                  </a:lnTo>
                  <a:lnTo>
                    <a:pt x="34" y="123"/>
                  </a:lnTo>
                  <a:lnTo>
                    <a:pt x="36" y="117"/>
                  </a:lnTo>
                  <a:lnTo>
                    <a:pt x="31" y="111"/>
                  </a:lnTo>
                  <a:lnTo>
                    <a:pt x="36" y="98"/>
                  </a:lnTo>
                  <a:lnTo>
                    <a:pt x="29" y="85"/>
                  </a:lnTo>
                  <a:lnTo>
                    <a:pt x="37" y="83"/>
                  </a:lnTo>
                  <a:lnTo>
                    <a:pt x="37" y="74"/>
                  </a:lnTo>
                  <a:lnTo>
                    <a:pt x="40" y="71"/>
                  </a:lnTo>
                  <a:lnTo>
                    <a:pt x="41" y="55"/>
                  </a:lnTo>
                  <a:lnTo>
                    <a:pt x="49" y="49"/>
                  </a:lnTo>
                  <a:lnTo>
                    <a:pt x="44" y="39"/>
                  </a:lnTo>
                  <a:lnTo>
                    <a:pt x="35" y="38"/>
                  </a:lnTo>
                  <a:lnTo>
                    <a:pt x="32" y="40"/>
                  </a:lnTo>
                  <a:lnTo>
                    <a:pt x="22" y="40"/>
                  </a:lnTo>
                  <a:lnTo>
                    <a:pt x="18" y="30"/>
                  </a:lnTo>
                  <a:lnTo>
                    <a:pt x="11" y="33"/>
                  </a:lnTo>
                  <a:lnTo>
                    <a:pt x="5" y="3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62" name="Freeform 61"/>
            <p:cNvSpPr>
              <a:spLocks/>
            </p:cNvSpPr>
            <p:nvPr/>
          </p:nvSpPr>
          <p:spPr bwMode="auto">
            <a:xfrm>
              <a:off x="5499239" y="2344606"/>
              <a:ext cx="117373" cy="65236"/>
            </a:xfrm>
            <a:custGeom>
              <a:avLst/>
              <a:gdLst>
                <a:gd name="T0" fmla="*/ 19 w 71"/>
                <a:gd name="T1" fmla="*/ 36 h 42"/>
                <a:gd name="T2" fmla="*/ 19 w 71"/>
                <a:gd name="T3" fmla="*/ 24 h 42"/>
                <a:gd name="T4" fmla="*/ 14 w 71"/>
                <a:gd name="T5" fmla="*/ 27 h 42"/>
                <a:gd name="T6" fmla="*/ 3 w 71"/>
                <a:gd name="T7" fmla="*/ 20 h 42"/>
                <a:gd name="T8" fmla="*/ 0 w 71"/>
                <a:gd name="T9" fmla="*/ 9 h 42"/>
                <a:gd name="T10" fmla="*/ 18 w 71"/>
                <a:gd name="T11" fmla="*/ 3 h 42"/>
                <a:gd name="T12" fmla="*/ 36 w 71"/>
                <a:gd name="T13" fmla="*/ 0 h 42"/>
                <a:gd name="T14" fmla="*/ 53 w 71"/>
                <a:gd name="T15" fmla="*/ 4 h 42"/>
                <a:gd name="T16" fmla="*/ 68 w 71"/>
                <a:gd name="T17" fmla="*/ 3 h 42"/>
                <a:gd name="T18" fmla="*/ 71 w 71"/>
                <a:gd name="T19" fmla="*/ 7 h 42"/>
                <a:gd name="T20" fmla="*/ 62 w 71"/>
                <a:gd name="T21" fmla="*/ 18 h 42"/>
                <a:gd name="T22" fmla="*/ 70 w 71"/>
                <a:gd name="T23" fmla="*/ 36 h 42"/>
                <a:gd name="T24" fmla="*/ 65 w 71"/>
                <a:gd name="T25" fmla="*/ 42 h 42"/>
                <a:gd name="T26" fmla="*/ 53 w 71"/>
                <a:gd name="T27" fmla="*/ 42 h 42"/>
                <a:gd name="T28" fmla="*/ 38 w 71"/>
                <a:gd name="T29" fmla="*/ 35 h 42"/>
                <a:gd name="T30" fmla="*/ 31 w 71"/>
                <a:gd name="T31" fmla="*/ 32 h 42"/>
                <a:gd name="T32" fmla="*/ 19 w 71"/>
                <a:gd name="T33" fmla="*/ 36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71" h="42">
                  <a:moveTo>
                    <a:pt x="19" y="36"/>
                  </a:moveTo>
                  <a:lnTo>
                    <a:pt x="19" y="24"/>
                  </a:lnTo>
                  <a:lnTo>
                    <a:pt x="14" y="27"/>
                  </a:lnTo>
                  <a:lnTo>
                    <a:pt x="3" y="20"/>
                  </a:lnTo>
                  <a:lnTo>
                    <a:pt x="0" y="9"/>
                  </a:lnTo>
                  <a:lnTo>
                    <a:pt x="18" y="3"/>
                  </a:lnTo>
                  <a:lnTo>
                    <a:pt x="36" y="0"/>
                  </a:lnTo>
                  <a:lnTo>
                    <a:pt x="53" y="4"/>
                  </a:lnTo>
                  <a:lnTo>
                    <a:pt x="68" y="3"/>
                  </a:lnTo>
                  <a:lnTo>
                    <a:pt x="71" y="7"/>
                  </a:lnTo>
                  <a:lnTo>
                    <a:pt x="62" y="18"/>
                  </a:lnTo>
                  <a:lnTo>
                    <a:pt x="70" y="36"/>
                  </a:lnTo>
                  <a:lnTo>
                    <a:pt x="65" y="42"/>
                  </a:lnTo>
                  <a:lnTo>
                    <a:pt x="53" y="42"/>
                  </a:lnTo>
                  <a:lnTo>
                    <a:pt x="38" y="35"/>
                  </a:lnTo>
                  <a:lnTo>
                    <a:pt x="31" y="32"/>
                  </a:lnTo>
                  <a:lnTo>
                    <a:pt x="19" y="36"/>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63" name="Freeform 62"/>
            <p:cNvSpPr>
              <a:spLocks/>
            </p:cNvSpPr>
            <p:nvPr/>
          </p:nvSpPr>
          <p:spPr bwMode="auto">
            <a:xfrm>
              <a:off x="5925750" y="3765837"/>
              <a:ext cx="449655" cy="371230"/>
            </a:xfrm>
            <a:custGeom>
              <a:avLst/>
              <a:gdLst>
                <a:gd name="T0" fmla="*/ 86 w 272"/>
                <a:gd name="T1" fmla="*/ 0 h 239"/>
                <a:gd name="T2" fmla="*/ 98 w 272"/>
                <a:gd name="T3" fmla="*/ 9 h 239"/>
                <a:gd name="T4" fmla="*/ 108 w 272"/>
                <a:gd name="T5" fmla="*/ 4 h 239"/>
                <a:gd name="T6" fmla="*/ 113 w 272"/>
                <a:gd name="T7" fmla="*/ 8 h 239"/>
                <a:gd name="T8" fmla="*/ 125 w 272"/>
                <a:gd name="T9" fmla="*/ 9 h 239"/>
                <a:gd name="T10" fmla="*/ 141 w 272"/>
                <a:gd name="T11" fmla="*/ 17 h 239"/>
                <a:gd name="T12" fmla="*/ 146 w 272"/>
                <a:gd name="T13" fmla="*/ 24 h 239"/>
                <a:gd name="T14" fmla="*/ 155 w 272"/>
                <a:gd name="T15" fmla="*/ 31 h 239"/>
                <a:gd name="T16" fmla="*/ 163 w 272"/>
                <a:gd name="T17" fmla="*/ 43 h 239"/>
                <a:gd name="T18" fmla="*/ 169 w 272"/>
                <a:gd name="T19" fmla="*/ 50 h 239"/>
                <a:gd name="T20" fmla="*/ 163 w 272"/>
                <a:gd name="T21" fmla="*/ 59 h 239"/>
                <a:gd name="T22" fmla="*/ 157 w 272"/>
                <a:gd name="T23" fmla="*/ 69 h 239"/>
                <a:gd name="T24" fmla="*/ 159 w 272"/>
                <a:gd name="T25" fmla="*/ 75 h 239"/>
                <a:gd name="T26" fmla="*/ 160 w 272"/>
                <a:gd name="T27" fmla="*/ 81 h 239"/>
                <a:gd name="T28" fmla="*/ 170 w 272"/>
                <a:gd name="T29" fmla="*/ 81 h 239"/>
                <a:gd name="T30" fmla="*/ 174 w 272"/>
                <a:gd name="T31" fmla="*/ 80 h 239"/>
                <a:gd name="T32" fmla="*/ 178 w 272"/>
                <a:gd name="T33" fmla="*/ 83 h 239"/>
                <a:gd name="T34" fmla="*/ 175 w 272"/>
                <a:gd name="T35" fmla="*/ 91 h 239"/>
                <a:gd name="T36" fmla="*/ 182 w 272"/>
                <a:gd name="T37" fmla="*/ 102 h 239"/>
                <a:gd name="T38" fmla="*/ 189 w 272"/>
                <a:gd name="T39" fmla="*/ 112 h 239"/>
                <a:gd name="T40" fmla="*/ 196 w 272"/>
                <a:gd name="T41" fmla="*/ 119 h 239"/>
                <a:gd name="T42" fmla="*/ 257 w 272"/>
                <a:gd name="T43" fmla="*/ 144 h 239"/>
                <a:gd name="T44" fmla="*/ 272 w 272"/>
                <a:gd name="T45" fmla="*/ 144 h 239"/>
                <a:gd name="T46" fmla="*/ 222 w 272"/>
                <a:gd name="T47" fmla="*/ 207 h 239"/>
                <a:gd name="T48" fmla="*/ 198 w 272"/>
                <a:gd name="T49" fmla="*/ 207 h 239"/>
                <a:gd name="T50" fmla="*/ 182 w 272"/>
                <a:gd name="T51" fmla="*/ 222 h 239"/>
                <a:gd name="T52" fmla="*/ 170 w 272"/>
                <a:gd name="T53" fmla="*/ 222 h 239"/>
                <a:gd name="T54" fmla="*/ 165 w 272"/>
                <a:gd name="T55" fmla="*/ 229 h 239"/>
                <a:gd name="T56" fmla="*/ 152 w 272"/>
                <a:gd name="T57" fmla="*/ 229 h 239"/>
                <a:gd name="T58" fmla="*/ 145 w 272"/>
                <a:gd name="T59" fmla="*/ 222 h 239"/>
                <a:gd name="T60" fmla="*/ 128 w 272"/>
                <a:gd name="T61" fmla="*/ 231 h 239"/>
                <a:gd name="T62" fmla="*/ 123 w 272"/>
                <a:gd name="T63" fmla="*/ 239 h 239"/>
                <a:gd name="T64" fmla="*/ 111 w 272"/>
                <a:gd name="T65" fmla="*/ 238 h 239"/>
                <a:gd name="T66" fmla="*/ 107 w 272"/>
                <a:gd name="T67" fmla="*/ 235 h 239"/>
                <a:gd name="T68" fmla="*/ 102 w 272"/>
                <a:gd name="T69" fmla="*/ 236 h 239"/>
                <a:gd name="T70" fmla="*/ 96 w 272"/>
                <a:gd name="T71" fmla="*/ 236 h 239"/>
                <a:gd name="T72" fmla="*/ 73 w 272"/>
                <a:gd name="T73" fmla="*/ 218 h 239"/>
                <a:gd name="T74" fmla="*/ 60 w 272"/>
                <a:gd name="T75" fmla="*/ 218 h 239"/>
                <a:gd name="T76" fmla="*/ 54 w 272"/>
                <a:gd name="T77" fmla="*/ 211 h 239"/>
                <a:gd name="T78" fmla="*/ 54 w 272"/>
                <a:gd name="T79" fmla="*/ 200 h 239"/>
                <a:gd name="T80" fmla="*/ 44 w 272"/>
                <a:gd name="T81" fmla="*/ 196 h 239"/>
                <a:gd name="T82" fmla="*/ 33 w 272"/>
                <a:gd name="T83" fmla="*/ 173 h 239"/>
                <a:gd name="T84" fmla="*/ 25 w 272"/>
                <a:gd name="T85" fmla="*/ 169 h 239"/>
                <a:gd name="T86" fmla="*/ 21 w 272"/>
                <a:gd name="T87" fmla="*/ 160 h 239"/>
                <a:gd name="T88" fmla="*/ 12 w 272"/>
                <a:gd name="T89" fmla="*/ 150 h 239"/>
                <a:gd name="T90" fmla="*/ 0 w 272"/>
                <a:gd name="T91" fmla="*/ 149 h 239"/>
                <a:gd name="T92" fmla="*/ 6 w 272"/>
                <a:gd name="T93" fmla="*/ 137 h 239"/>
                <a:gd name="T94" fmla="*/ 16 w 272"/>
                <a:gd name="T95" fmla="*/ 136 h 239"/>
                <a:gd name="T96" fmla="*/ 19 w 272"/>
                <a:gd name="T97" fmla="*/ 130 h 239"/>
                <a:gd name="T98" fmla="*/ 18 w 272"/>
                <a:gd name="T99" fmla="*/ 111 h 239"/>
                <a:gd name="T100" fmla="*/ 23 w 272"/>
                <a:gd name="T101" fmla="*/ 89 h 239"/>
                <a:gd name="T102" fmla="*/ 31 w 272"/>
                <a:gd name="T103" fmla="*/ 84 h 239"/>
                <a:gd name="T104" fmla="*/ 33 w 272"/>
                <a:gd name="T105" fmla="*/ 75 h 239"/>
                <a:gd name="T106" fmla="*/ 40 w 272"/>
                <a:gd name="T107" fmla="*/ 59 h 239"/>
                <a:gd name="T108" fmla="*/ 51 w 272"/>
                <a:gd name="T109" fmla="*/ 49 h 239"/>
                <a:gd name="T110" fmla="*/ 57 w 272"/>
                <a:gd name="T111" fmla="*/ 28 h 239"/>
                <a:gd name="T112" fmla="*/ 60 w 272"/>
                <a:gd name="T113" fmla="*/ 11 h 239"/>
                <a:gd name="T114" fmla="*/ 81 w 272"/>
                <a:gd name="T115" fmla="*/ 15 h 239"/>
                <a:gd name="T116" fmla="*/ 86 w 272"/>
                <a:gd name="T117" fmla="*/ 0 h 2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72" h="239">
                  <a:moveTo>
                    <a:pt x="86" y="0"/>
                  </a:moveTo>
                  <a:lnTo>
                    <a:pt x="98" y="9"/>
                  </a:lnTo>
                  <a:lnTo>
                    <a:pt x="108" y="4"/>
                  </a:lnTo>
                  <a:lnTo>
                    <a:pt x="113" y="8"/>
                  </a:lnTo>
                  <a:lnTo>
                    <a:pt x="125" y="9"/>
                  </a:lnTo>
                  <a:lnTo>
                    <a:pt x="141" y="17"/>
                  </a:lnTo>
                  <a:lnTo>
                    <a:pt x="146" y="24"/>
                  </a:lnTo>
                  <a:lnTo>
                    <a:pt x="155" y="31"/>
                  </a:lnTo>
                  <a:lnTo>
                    <a:pt x="163" y="43"/>
                  </a:lnTo>
                  <a:lnTo>
                    <a:pt x="169" y="50"/>
                  </a:lnTo>
                  <a:lnTo>
                    <a:pt x="163" y="59"/>
                  </a:lnTo>
                  <a:lnTo>
                    <a:pt x="157" y="69"/>
                  </a:lnTo>
                  <a:lnTo>
                    <a:pt x="159" y="75"/>
                  </a:lnTo>
                  <a:lnTo>
                    <a:pt x="160" y="81"/>
                  </a:lnTo>
                  <a:lnTo>
                    <a:pt x="170" y="81"/>
                  </a:lnTo>
                  <a:lnTo>
                    <a:pt x="174" y="80"/>
                  </a:lnTo>
                  <a:lnTo>
                    <a:pt x="178" y="83"/>
                  </a:lnTo>
                  <a:lnTo>
                    <a:pt x="175" y="91"/>
                  </a:lnTo>
                  <a:lnTo>
                    <a:pt x="182" y="102"/>
                  </a:lnTo>
                  <a:lnTo>
                    <a:pt x="189" y="112"/>
                  </a:lnTo>
                  <a:lnTo>
                    <a:pt x="196" y="119"/>
                  </a:lnTo>
                  <a:lnTo>
                    <a:pt x="257" y="144"/>
                  </a:lnTo>
                  <a:lnTo>
                    <a:pt x="272" y="144"/>
                  </a:lnTo>
                  <a:lnTo>
                    <a:pt x="222" y="207"/>
                  </a:lnTo>
                  <a:lnTo>
                    <a:pt x="198" y="207"/>
                  </a:lnTo>
                  <a:lnTo>
                    <a:pt x="182" y="222"/>
                  </a:lnTo>
                  <a:lnTo>
                    <a:pt x="170" y="222"/>
                  </a:lnTo>
                  <a:lnTo>
                    <a:pt x="165" y="229"/>
                  </a:lnTo>
                  <a:lnTo>
                    <a:pt x="152" y="229"/>
                  </a:lnTo>
                  <a:lnTo>
                    <a:pt x="145" y="222"/>
                  </a:lnTo>
                  <a:lnTo>
                    <a:pt x="128" y="231"/>
                  </a:lnTo>
                  <a:lnTo>
                    <a:pt x="123" y="239"/>
                  </a:lnTo>
                  <a:lnTo>
                    <a:pt x="111" y="238"/>
                  </a:lnTo>
                  <a:lnTo>
                    <a:pt x="107" y="235"/>
                  </a:lnTo>
                  <a:lnTo>
                    <a:pt x="102" y="236"/>
                  </a:lnTo>
                  <a:lnTo>
                    <a:pt x="96" y="236"/>
                  </a:lnTo>
                  <a:lnTo>
                    <a:pt x="73" y="218"/>
                  </a:lnTo>
                  <a:lnTo>
                    <a:pt x="60" y="218"/>
                  </a:lnTo>
                  <a:lnTo>
                    <a:pt x="54" y="211"/>
                  </a:lnTo>
                  <a:lnTo>
                    <a:pt x="54" y="200"/>
                  </a:lnTo>
                  <a:lnTo>
                    <a:pt x="44" y="196"/>
                  </a:lnTo>
                  <a:lnTo>
                    <a:pt x="33" y="173"/>
                  </a:lnTo>
                  <a:lnTo>
                    <a:pt x="25" y="169"/>
                  </a:lnTo>
                  <a:lnTo>
                    <a:pt x="21" y="160"/>
                  </a:lnTo>
                  <a:lnTo>
                    <a:pt x="12" y="150"/>
                  </a:lnTo>
                  <a:lnTo>
                    <a:pt x="0" y="149"/>
                  </a:lnTo>
                  <a:lnTo>
                    <a:pt x="6" y="137"/>
                  </a:lnTo>
                  <a:lnTo>
                    <a:pt x="16" y="136"/>
                  </a:lnTo>
                  <a:lnTo>
                    <a:pt x="19" y="130"/>
                  </a:lnTo>
                  <a:lnTo>
                    <a:pt x="18" y="111"/>
                  </a:lnTo>
                  <a:lnTo>
                    <a:pt x="23" y="89"/>
                  </a:lnTo>
                  <a:lnTo>
                    <a:pt x="31" y="84"/>
                  </a:lnTo>
                  <a:lnTo>
                    <a:pt x="33" y="75"/>
                  </a:lnTo>
                  <a:lnTo>
                    <a:pt x="40" y="59"/>
                  </a:lnTo>
                  <a:lnTo>
                    <a:pt x="51" y="49"/>
                  </a:lnTo>
                  <a:lnTo>
                    <a:pt x="57" y="28"/>
                  </a:lnTo>
                  <a:lnTo>
                    <a:pt x="60" y="11"/>
                  </a:lnTo>
                  <a:lnTo>
                    <a:pt x="81" y="15"/>
                  </a:lnTo>
                  <a:lnTo>
                    <a:pt x="86"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64" name="Freeform 63"/>
            <p:cNvSpPr>
              <a:spLocks/>
            </p:cNvSpPr>
            <p:nvPr/>
          </p:nvSpPr>
          <p:spPr bwMode="auto">
            <a:xfrm>
              <a:off x="5381866" y="2044827"/>
              <a:ext cx="290953" cy="293566"/>
            </a:xfrm>
            <a:custGeom>
              <a:avLst/>
              <a:gdLst>
                <a:gd name="T0" fmla="*/ 106 w 176"/>
                <a:gd name="T1" fmla="*/ 19 h 189"/>
                <a:gd name="T2" fmla="*/ 107 w 176"/>
                <a:gd name="T3" fmla="*/ 31 h 189"/>
                <a:gd name="T4" fmla="*/ 131 w 176"/>
                <a:gd name="T5" fmla="*/ 43 h 189"/>
                <a:gd name="T6" fmla="*/ 122 w 176"/>
                <a:gd name="T7" fmla="*/ 56 h 189"/>
                <a:gd name="T8" fmla="*/ 144 w 176"/>
                <a:gd name="T9" fmla="*/ 77 h 189"/>
                <a:gd name="T10" fmla="*/ 138 w 176"/>
                <a:gd name="T11" fmla="*/ 93 h 189"/>
                <a:gd name="T12" fmla="*/ 154 w 176"/>
                <a:gd name="T13" fmla="*/ 106 h 189"/>
                <a:gd name="T14" fmla="*/ 151 w 176"/>
                <a:gd name="T15" fmla="*/ 119 h 189"/>
                <a:gd name="T16" fmla="*/ 176 w 176"/>
                <a:gd name="T17" fmla="*/ 132 h 189"/>
                <a:gd name="T18" fmla="*/ 173 w 176"/>
                <a:gd name="T19" fmla="*/ 141 h 189"/>
                <a:gd name="T20" fmla="*/ 162 w 176"/>
                <a:gd name="T21" fmla="*/ 152 h 189"/>
                <a:gd name="T22" fmla="*/ 136 w 176"/>
                <a:gd name="T23" fmla="*/ 176 h 189"/>
                <a:gd name="T24" fmla="*/ 110 w 176"/>
                <a:gd name="T25" fmla="*/ 178 h 189"/>
                <a:gd name="T26" fmla="*/ 85 w 176"/>
                <a:gd name="T27" fmla="*/ 185 h 189"/>
                <a:gd name="T28" fmla="*/ 62 w 176"/>
                <a:gd name="T29" fmla="*/ 189 h 189"/>
                <a:gd name="T30" fmla="*/ 52 w 176"/>
                <a:gd name="T31" fmla="*/ 179 h 189"/>
                <a:gd name="T32" fmla="*/ 37 w 176"/>
                <a:gd name="T33" fmla="*/ 172 h 189"/>
                <a:gd name="T34" fmla="*/ 37 w 176"/>
                <a:gd name="T35" fmla="*/ 153 h 189"/>
                <a:gd name="T36" fmla="*/ 27 w 176"/>
                <a:gd name="T37" fmla="*/ 136 h 189"/>
                <a:gd name="T38" fmla="*/ 32 w 176"/>
                <a:gd name="T39" fmla="*/ 125 h 189"/>
                <a:gd name="T40" fmla="*/ 43 w 176"/>
                <a:gd name="T41" fmla="*/ 114 h 189"/>
                <a:gd name="T42" fmla="*/ 71 w 176"/>
                <a:gd name="T43" fmla="*/ 93 h 189"/>
                <a:gd name="T44" fmla="*/ 80 w 176"/>
                <a:gd name="T45" fmla="*/ 90 h 189"/>
                <a:gd name="T46" fmla="*/ 76 w 176"/>
                <a:gd name="T47" fmla="*/ 82 h 189"/>
                <a:gd name="T48" fmla="*/ 55 w 176"/>
                <a:gd name="T49" fmla="*/ 73 h 189"/>
                <a:gd name="T50" fmla="*/ 49 w 176"/>
                <a:gd name="T51" fmla="*/ 66 h 189"/>
                <a:gd name="T52" fmla="*/ 43 w 176"/>
                <a:gd name="T53" fmla="*/ 39 h 189"/>
                <a:gd name="T54" fmla="*/ 20 w 176"/>
                <a:gd name="T55" fmla="*/ 27 h 189"/>
                <a:gd name="T56" fmla="*/ 0 w 176"/>
                <a:gd name="T57" fmla="*/ 18 h 189"/>
                <a:gd name="T58" fmla="*/ 7 w 176"/>
                <a:gd name="T59" fmla="*/ 13 h 189"/>
                <a:gd name="T60" fmla="*/ 24 w 176"/>
                <a:gd name="T61" fmla="*/ 22 h 189"/>
                <a:gd name="T62" fmla="*/ 41 w 176"/>
                <a:gd name="T63" fmla="*/ 22 h 189"/>
                <a:gd name="T64" fmla="*/ 56 w 176"/>
                <a:gd name="T65" fmla="*/ 26 h 189"/>
                <a:gd name="T66" fmla="*/ 67 w 176"/>
                <a:gd name="T67" fmla="*/ 18 h 189"/>
                <a:gd name="T68" fmla="*/ 71 w 176"/>
                <a:gd name="T69" fmla="*/ 5 h 189"/>
                <a:gd name="T70" fmla="*/ 90 w 176"/>
                <a:gd name="T71" fmla="*/ 0 h 189"/>
                <a:gd name="T72" fmla="*/ 108 w 176"/>
                <a:gd name="T73" fmla="*/ 6 h 189"/>
                <a:gd name="T74" fmla="*/ 106 w 176"/>
                <a:gd name="T75" fmla="*/ 19 h 1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76" h="189">
                  <a:moveTo>
                    <a:pt x="106" y="19"/>
                  </a:moveTo>
                  <a:lnTo>
                    <a:pt x="107" y="31"/>
                  </a:lnTo>
                  <a:lnTo>
                    <a:pt x="131" y="43"/>
                  </a:lnTo>
                  <a:lnTo>
                    <a:pt x="122" y="56"/>
                  </a:lnTo>
                  <a:lnTo>
                    <a:pt x="144" y="77"/>
                  </a:lnTo>
                  <a:lnTo>
                    <a:pt x="138" y="93"/>
                  </a:lnTo>
                  <a:lnTo>
                    <a:pt x="154" y="106"/>
                  </a:lnTo>
                  <a:lnTo>
                    <a:pt x="151" y="119"/>
                  </a:lnTo>
                  <a:lnTo>
                    <a:pt x="176" y="132"/>
                  </a:lnTo>
                  <a:lnTo>
                    <a:pt x="173" y="141"/>
                  </a:lnTo>
                  <a:lnTo>
                    <a:pt x="162" y="152"/>
                  </a:lnTo>
                  <a:lnTo>
                    <a:pt x="136" y="176"/>
                  </a:lnTo>
                  <a:lnTo>
                    <a:pt x="110" y="178"/>
                  </a:lnTo>
                  <a:lnTo>
                    <a:pt x="85" y="185"/>
                  </a:lnTo>
                  <a:lnTo>
                    <a:pt x="62" y="189"/>
                  </a:lnTo>
                  <a:lnTo>
                    <a:pt x="52" y="179"/>
                  </a:lnTo>
                  <a:lnTo>
                    <a:pt x="37" y="172"/>
                  </a:lnTo>
                  <a:lnTo>
                    <a:pt x="37" y="153"/>
                  </a:lnTo>
                  <a:lnTo>
                    <a:pt x="27" y="136"/>
                  </a:lnTo>
                  <a:lnTo>
                    <a:pt x="32" y="125"/>
                  </a:lnTo>
                  <a:lnTo>
                    <a:pt x="43" y="114"/>
                  </a:lnTo>
                  <a:lnTo>
                    <a:pt x="71" y="93"/>
                  </a:lnTo>
                  <a:lnTo>
                    <a:pt x="80" y="90"/>
                  </a:lnTo>
                  <a:lnTo>
                    <a:pt x="76" y="82"/>
                  </a:lnTo>
                  <a:lnTo>
                    <a:pt x="55" y="73"/>
                  </a:lnTo>
                  <a:lnTo>
                    <a:pt x="49" y="66"/>
                  </a:lnTo>
                  <a:lnTo>
                    <a:pt x="43" y="39"/>
                  </a:lnTo>
                  <a:lnTo>
                    <a:pt x="20" y="27"/>
                  </a:lnTo>
                  <a:lnTo>
                    <a:pt x="0" y="18"/>
                  </a:lnTo>
                  <a:lnTo>
                    <a:pt x="7" y="13"/>
                  </a:lnTo>
                  <a:lnTo>
                    <a:pt x="24" y="22"/>
                  </a:lnTo>
                  <a:lnTo>
                    <a:pt x="41" y="22"/>
                  </a:lnTo>
                  <a:lnTo>
                    <a:pt x="56" y="26"/>
                  </a:lnTo>
                  <a:lnTo>
                    <a:pt x="67" y="18"/>
                  </a:lnTo>
                  <a:lnTo>
                    <a:pt x="71" y="5"/>
                  </a:lnTo>
                  <a:lnTo>
                    <a:pt x="90" y="0"/>
                  </a:lnTo>
                  <a:lnTo>
                    <a:pt x="108" y="6"/>
                  </a:lnTo>
                  <a:lnTo>
                    <a:pt x="106" y="1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67" name="Freeform 66"/>
            <p:cNvSpPr>
              <a:spLocks/>
            </p:cNvSpPr>
            <p:nvPr/>
          </p:nvSpPr>
          <p:spPr bwMode="auto">
            <a:xfrm>
              <a:off x="5163651" y="2863394"/>
              <a:ext cx="28103" cy="51258"/>
            </a:xfrm>
            <a:custGeom>
              <a:avLst/>
              <a:gdLst>
                <a:gd name="T0" fmla="*/ 17 w 17"/>
                <a:gd name="T1" fmla="*/ 17 h 33"/>
                <a:gd name="T2" fmla="*/ 13 w 17"/>
                <a:gd name="T3" fmla="*/ 33 h 33"/>
                <a:gd name="T4" fmla="*/ 5 w 17"/>
                <a:gd name="T5" fmla="*/ 29 h 33"/>
                <a:gd name="T6" fmla="*/ 0 w 17"/>
                <a:gd name="T7" fmla="*/ 15 h 33"/>
                <a:gd name="T8" fmla="*/ 3 w 17"/>
                <a:gd name="T9" fmla="*/ 7 h 33"/>
                <a:gd name="T10" fmla="*/ 14 w 17"/>
                <a:gd name="T11" fmla="*/ 0 h 33"/>
                <a:gd name="T12" fmla="*/ 17 w 17"/>
                <a:gd name="T13" fmla="*/ 17 h 33"/>
              </a:gdLst>
              <a:ahLst/>
              <a:cxnLst>
                <a:cxn ang="0">
                  <a:pos x="T0" y="T1"/>
                </a:cxn>
                <a:cxn ang="0">
                  <a:pos x="T2" y="T3"/>
                </a:cxn>
                <a:cxn ang="0">
                  <a:pos x="T4" y="T5"/>
                </a:cxn>
                <a:cxn ang="0">
                  <a:pos x="T6" y="T7"/>
                </a:cxn>
                <a:cxn ang="0">
                  <a:pos x="T8" y="T9"/>
                </a:cxn>
                <a:cxn ang="0">
                  <a:pos x="T10" y="T11"/>
                </a:cxn>
                <a:cxn ang="0">
                  <a:pos x="T12" y="T13"/>
                </a:cxn>
              </a:cxnLst>
              <a:rect l="0" t="0" r="r" b="b"/>
              <a:pathLst>
                <a:path w="17" h="33">
                  <a:moveTo>
                    <a:pt x="17" y="17"/>
                  </a:moveTo>
                  <a:lnTo>
                    <a:pt x="13" y="33"/>
                  </a:lnTo>
                  <a:lnTo>
                    <a:pt x="5" y="29"/>
                  </a:lnTo>
                  <a:lnTo>
                    <a:pt x="0" y="15"/>
                  </a:lnTo>
                  <a:lnTo>
                    <a:pt x="3" y="7"/>
                  </a:lnTo>
                  <a:lnTo>
                    <a:pt x="14" y="0"/>
                  </a:lnTo>
                  <a:lnTo>
                    <a:pt x="17" y="17"/>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68" name="Freeform 67"/>
            <p:cNvSpPr>
              <a:spLocks/>
            </p:cNvSpPr>
            <p:nvPr/>
          </p:nvSpPr>
          <p:spPr bwMode="auto">
            <a:xfrm>
              <a:off x="4804918" y="2605553"/>
              <a:ext cx="337242" cy="278035"/>
            </a:xfrm>
            <a:custGeom>
              <a:avLst/>
              <a:gdLst>
                <a:gd name="T0" fmla="*/ 131 w 204"/>
                <a:gd name="T1" fmla="*/ 15 h 179"/>
                <a:gd name="T2" fmla="*/ 143 w 204"/>
                <a:gd name="T3" fmla="*/ 25 h 179"/>
                <a:gd name="T4" fmla="*/ 151 w 204"/>
                <a:gd name="T5" fmla="*/ 23 h 179"/>
                <a:gd name="T6" fmla="*/ 165 w 204"/>
                <a:gd name="T7" fmla="*/ 33 h 179"/>
                <a:gd name="T8" fmla="*/ 169 w 204"/>
                <a:gd name="T9" fmla="*/ 34 h 179"/>
                <a:gd name="T10" fmla="*/ 173 w 204"/>
                <a:gd name="T11" fmla="*/ 34 h 179"/>
                <a:gd name="T12" fmla="*/ 181 w 204"/>
                <a:gd name="T13" fmla="*/ 39 h 179"/>
                <a:gd name="T14" fmla="*/ 204 w 204"/>
                <a:gd name="T15" fmla="*/ 43 h 179"/>
                <a:gd name="T16" fmla="*/ 197 w 204"/>
                <a:gd name="T17" fmla="*/ 57 h 179"/>
                <a:gd name="T18" fmla="*/ 195 w 204"/>
                <a:gd name="T19" fmla="*/ 71 h 179"/>
                <a:gd name="T20" fmla="*/ 191 w 204"/>
                <a:gd name="T21" fmla="*/ 75 h 179"/>
                <a:gd name="T22" fmla="*/ 184 w 204"/>
                <a:gd name="T23" fmla="*/ 73 h 179"/>
                <a:gd name="T24" fmla="*/ 184 w 204"/>
                <a:gd name="T25" fmla="*/ 78 h 179"/>
                <a:gd name="T26" fmla="*/ 173 w 204"/>
                <a:gd name="T27" fmla="*/ 89 h 179"/>
                <a:gd name="T28" fmla="*/ 173 w 204"/>
                <a:gd name="T29" fmla="*/ 99 h 179"/>
                <a:gd name="T30" fmla="*/ 181 w 204"/>
                <a:gd name="T31" fmla="*/ 96 h 179"/>
                <a:gd name="T32" fmla="*/ 186 w 204"/>
                <a:gd name="T33" fmla="*/ 105 h 179"/>
                <a:gd name="T34" fmla="*/ 186 w 204"/>
                <a:gd name="T35" fmla="*/ 110 h 179"/>
                <a:gd name="T36" fmla="*/ 191 w 204"/>
                <a:gd name="T37" fmla="*/ 118 h 179"/>
                <a:gd name="T38" fmla="*/ 186 w 204"/>
                <a:gd name="T39" fmla="*/ 124 h 179"/>
                <a:gd name="T40" fmla="*/ 190 w 204"/>
                <a:gd name="T41" fmla="*/ 140 h 179"/>
                <a:gd name="T42" fmla="*/ 199 w 204"/>
                <a:gd name="T43" fmla="*/ 143 h 179"/>
                <a:gd name="T44" fmla="*/ 198 w 204"/>
                <a:gd name="T45" fmla="*/ 151 h 179"/>
                <a:gd name="T46" fmla="*/ 183 w 204"/>
                <a:gd name="T47" fmla="*/ 163 h 179"/>
                <a:gd name="T48" fmla="*/ 150 w 204"/>
                <a:gd name="T49" fmla="*/ 157 h 179"/>
                <a:gd name="T50" fmla="*/ 126 w 204"/>
                <a:gd name="T51" fmla="*/ 164 h 179"/>
                <a:gd name="T52" fmla="*/ 124 w 204"/>
                <a:gd name="T53" fmla="*/ 177 h 179"/>
                <a:gd name="T54" fmla="*/ 105 w 204"/>
                <a:gd name="T55" fmla="*/ 179 h 179"/>
                <a:gd name="T56" fmla="*/ 86 w 204"/>
                <a:gd name="T57" fmla="*/ 170 h 179"/>
                <a:gd name="T58" fmla="*/ 80 w 204"/>
                <a:gd name="T59" fmla="*/ 174 h 179"/>
                <a:gd name="T60" fmla="*/ 49 w 204"/>
                <a:gd name="T61" fmla="*/ 165 h 179"/>
                <a:gd name="T62" fmla="*/ 43 w 204"/>
                <a:gd name="T63" fmla="*/ 157 h 179"/>
                <a:gd name="T64" fmla="*/ 51 w 204"/>
                <a:gd name="T65" fmla="*/ 145 h 179"/>
                <a:gd name="T66" fmla="*/ 55 w 204"/>
                <a:gd name="T67" fmla="*/ 104 h 179"/>
                <a:gd name="T68" fmla="*/ 38 w 204"/>
                <a:gd name="T69" fmla="*/ 83 h 179"/>
                <a:gd name="T70" fmla="*/ 26 w 204"/>
                <a:gd name="T71" fmla="*/ 72 h 179"/>
                <a:gd name="T72" fmla="*/ 2 w 204"/>
                <a:gd name="T73" fmla="*/ 65 h 179"/>
                <a:gd name="T74" fmla="*/ 0 w 204"/>
                <a:gd name="T75" fmla="*/ 50 h 179"/>
                <a:gd name="T76" fmla="*/ 21 w 204"/>
                <a:gd name="T77" fmla="*/ 45 h 179"/>
                <a:gd name="T78" fmla="*/ 48 w 204"/>
                <a:gd name="T79" fmla="*/ 50 h 179"/>
                <a:gd name="T80" fmla="*/ 44 w 204"/>
                <a:gd name="T81" fmla="*/ 27 h 179"/>
                <a:gd name="T82" fmla="*/ 58 w 204"/>
                <a:gd name="T83" fmla="*/ 36 h 179"/>
                <a:gd name="T84" fmla="*/ 96 w 204"/>
                <a:gd name="T85" fmla="*/ 20 h 179"/>
                <a:gd name="T86" fmla="*/ 100 w 204"/>
                <a:gd name="T87" fmla="*/ 4 h 179"/>
                <a:gd name="T88" fmla="*/ 114 w 204"/>
                <a:gd name="T89" fmla="*/ 0 h 179"/>
                <a:gd name="T90" fmla="*/ 117 w 204"/>
                <a:gd name="T91" fmla="*/ 7 h 179"/>
                <a:gd name="T92" fmla="*/ 124 w 204"/>
                <a:gd name="T93" fmla="*/ 7 h 179"/>
                <a:gd name="T94" fmla="*/ 131 w 204"/>
                <a:gd name="T95" fmla="*/ 15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04" h="179">
                  <a:moveTo>
                    <a:pt x="131" y="15"/>
                  </a:moveTo>
                  <a:lnTo>
                    <a:pt x="143" y="25"/>
                  </a:lnTo>
                  <a:lnTo>
                    <a:pt x="151" y="23"/>
                  </a:lnTo>
                  <a:lnTo>
                    <a:pt x="165" y="33"/>
                  </a:lnTo>
                  <a:lnTo>
                    <a:pt x="169" y="34"/>
                  </a:lnTo>
                  <a:lnTo>
                    <a:pt x="173" y="34"/>
                  </a:lnTo>
                  <a:lnTo>
                    <a:pt x="181" y="39"/>
                  </a:lnTo>
                  <a:lnTo>
                    <a:pt x="204" y="43"/>
                  </a:lnTo>
                  <a:lnTo>
                    <a:pt x="197" y="57"/>
                  </a:lnTo>
                  <a:lnTo>
                    <a:pt x="195" y="71"/>
                  </a:lnTo>
                  <a:lnTo>
                    <a:pt x="191" y="75"/>
                  </a:lnTo>
                  <a:lnTo>
                    <a:pt x="184" y="73"/>
                  </a:lnTo>
                  <a:lnTo>
                    <a:pt x="184" y="78"/>
                  </a:lnTo>
                  <a:lnTo>
                    <a:pt x="173" y="89"/>
                  </a:lnTo>
                  <a:lnTo>
                    <a:pt x="173" y="99"/>
                  </a:lnTo>
                  <a:lnTo>
                    <a:pt x="181" y="96"/>
                  </a:lnTo>
                  <a:lnTo>
                    <a:pt x="186" y="105"/>
                  </a:lnTo>
                  <a:lnTo>
                    <a:pt x="186" y="110"/>
                  </a:lnTo>
                  <a:lnTo>
                    <a:pt x="191" y="118"/>
                  </a:lnTo>
                  <a:lnTo>
                    <a:pt x="186" y="124"/>
                  </a:lnTo>
                  <a:lnTo>
                    <a:pt x="190" y="140"/>
                  </a:lnTo>
                  <a:lnTo>
                    <a:pt x="199" y="143"/>
                  </a:lnTo>
                  <a:lnTo>
                    <a:pt x="198" y="151"/>
                  </a:lnTo>
                  <a:lnTo>
                    <a:pt x="183" y="163"/>
                  </a:lnTo>
                  <a:lnTo>
                    <a:pt x="150" y="157"/>
                  </a:lnTo>
                  <a:lnTo>
                    <a:pt x="126" y="164"/>
                  </a:lnTo>
                  <a:lnTo>
                    <a:pt x="124" y="177"/>
                  </a:lnTo>
                  <a:lnTo>
                    <a:pt x="105" y="179"/>
                  </a:lnTo>
                  <a:lnTo>
                    <a:pt x="86" y="170"/>
                  </a:lnTo>
                  <a:lnTo>
                    <a:pt x="80" y="174"/>
                  </a:lnTo>
                  <a:lnTo>
                    <a:pt x="49" y="165"/>
                  </a:lnTo>
                  <a:lnTo>
                    <a:pt x="43" y="157"/>
                  </a:lnTo>
                  <a:lnTo>
                    <a:pt x="51" y="145"/>
                  </a:lnTo>
                  <a:lnTo>
                    <a:pt x="55" y="104"/>
                  </a:lnTo>
                  <a:lnTo>
                    <a:pt x="38" y="83"/>
                  </a:lnTo>
                  <a:lnTo>
                    <a:pt x="26" y="72"/>
                  </a:lnTo>
                  <a:lnTo>
                    <a:pt x="2" y="65"/>
                  </a:lnTo>
                  <a:lnTo>
                    <a:pt x="0" y="50"/>
                  </a:lnTo>
                  <a:lnTo>
                    <a:pt x="21" y="45"/>
                  </a:lnTo>
                  <a:lnTo>
                    <a:pt x="48" y="50"/>
                  </a:lnTo>
                  <a:lnTo>
                    <a:pt x="44" y="27"/>
                  </a:lnTo>
                  <a:lnTo>
                    <a:pt x="58" y="36"/>
                  </a:lnTo>
                  <a:lnTo>
                    <a:pt x="96" y="20"/>
                  </a:lnTo>
                  <a:lnTo>
                    <a:pt x="100" y="4"/>
                  </a:lnTo>
                  <a:lnTo>
                    <a:pt x="114" y="0"/>
                  </a:lnTo>
                  <a:lnTo>
                    <a:pt x="117" y="7"/>
                  </a:lnTo>
                  <a:lnTo>
                    <a:pt x="124" y="7"/>
                  </a:lnTo>
                  <a:lnTo>
                    <a:pt x="131" y="1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69" name="Freeform 68"/>
            <p:cNvSpPr>
              <a:spLocks/>
            </p:cNvSpPr>
            <p:nvPr/>
          </p:nvSpPr>
          <p:spPr bwMode="auto">
            <a:xfrm>
              <a:off x="5195061" y="4172792"/>
              <a:ext cx="170275" cy="203478"/>
            </a:xfrm>
            <a:custGeom>
              <a:avLst/>
              <a:gdLst>
                <a:gd name="T0" fmla="*/ 42 w 103"/>
                <a:gd name="T1" fmla="*/ 131 h 131"/>
                <a:gd name="T2" fmla="*/ 23 w 103"/>
                <a:gd name="T3" fmla="*/ 110 h 131"/>
                <a:gd name="T4" fmla="*/ 11 w 103"/>
                <a:gd name="T5" fmla="*/ 93 h 131"/>
                <a:gd name="T6" fmla="*/ 0 w 103"/>
                <a:gd name="T7" fmla="*/ 71 h 131"/>
                <a:gd name="T8" fmla="*/ 1 w 103"/>
                <a:gd name="T9" fmla="*/ 65 h 131"/>
                <a:gd name="T10" fmla="*/ 5 w 103"/>
                <a:gd name="T11" fmla="*/ 58 h 131"/>
                <a:gd name="T12" fmla="*/ 9 w 103"/>
                <a:gd name="T13" fmla="*/ 43 h 131"/>
                <a:gd name="T14" fmla="*/ 13 w 103"/>
                <a:gd name="T15" fmla="*/ 27 h 131"/>
                <a:gd name="T16" fmla="*/ 19 w 103"/>
                <a:gd name="T17" fmla="*/ 26 h 131"/>
                <a:gd name="T18" fmla="*/ 46 w 103"/>
                <a:gd name="T19" fmla="*/ 26 h 131"/>
                <a:gd name="T20" fmla="*/ 46 w 103"/>
                <a:gd name="T21" fmla="*/ 1 h 131"/>
                <a:gd name="T22" fmla="*/ 54 w 103"/>
                <a:gd name="T23" fmla="*/ 0 h 131"/>
                <a:gd name="T24" fmla="*/ 65 w 103"/>
                <a:gd name="T25" fmla="*/ 3 h 131"/>
                <a:gd name="T26" fmla="*/ 76 w 103"/>
                <a:gd name="T27" fmla="*/ 0 h 131"/>
                <a:gd name="T28" fmla="*/ 79 w 103"/>
                <a:gd name="T29" fmla="*/ 1 h 131"/>
                <a:gd name="T30" fmla="*/ 77 w 103"/>
                <a:gd name="T31" fmla="*/ 10 h 131"/>
                <a:gd name="T32" fmla="*/ 82 w 103"/>
                <a:gd name="T33" fmla="*/ 21 h 131"/>
                <a:gd name="T34" fmla="*/ 96 w 103"/>
                <a:gd name="T35" fmla="*/ 19 h 131"/>
                <a:gd name="T36" fmla="*/ 101 w 103"/>
                <a:gd name="T37" fmla="*/ 24 h 131"/>
                <a:gd name="T38" fmla="*/ 93 w 103"/>
                <a:gd name="T39" fmla="*/ 48 h 131"/>
                <a:gd name="T40" fmla="*/ 102 w 103"/>
                <a:gd name="T41" fmla="*/ 60 h 131"/>
                <a:gd name="T42" fmla="*/ 103 w 103"/>
                <a:gd name="T43" fmla="*/ 76 h 131"/>
                <a:gd name="T44" fmla="*/ 101 w 103"/>
                <a:gd name="T45" fmla="*/ 90 h 131"/>
                <a:gd name="T46" fmla="*/ 95 w 103"/>
                <a:gd name="T47" fmla="*/ 100 h 131"/>
                <a:gd name="T48" fmla="*/ 79 w 103"/>
                <a:gd name="T49" fmla="*/ 99 h 131"/>
                <a:gd name="T50" fmla="*/ 69 w 103"/>
                <a:gd name="T51" fmla="*/ 89 h 131"/>
                <a:gd name="T52" fmla="*/ 68 w 103"/>
                <a:gd name="T53" fmla="*/ 98 h 131"/>
                <a:gd name="T54" fmla="*/ 56 w 103"/>
                <a:gd name="T55" fmla="*/ 101 h 131"/>
                <a:gd name="T56" fmla="*/ 49 w 103"/>
                <a:gd name="T57" fmla="*/ 106 h 131"/>
                <a:gd name="T58" fmla="*/ 56 w 103"/>
                <a:gd name="T59" fmla="*/ 120 h 131"/>
                <a:gd name="T60" fmla="*/ 42 w 103"/>
                <a:gd name="T61" fmla="*/ 131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03" h="131">
                  <a:moveTo>
                    <a:pt x="42" y="131"/>
                  </a:moveTo>
                  <a:lnTo>
                    <a:pt x="23" y="110"/>
                  </a:lnTo>
                  <a:lnTo>
                    <a:pt x="11" y="93"/>
                  </a:lnTo>
                  <a:lnTo>
                    <a:pt x="0" y="71"/>
                  </a:lnTo>
                  <a:lnTo>
                    <a:pt x="1" y="65"/>
                  </a:lnTo>
                  <a:lnTo>
                    <a:pt x="5" y="58"/>
                  </a:lnTo>
                  <a:lnTo>
                    <a:pt x="9" y="43"/>
                  </a:lnTo>
                  <a:lnTo>
                    <a:pt x="13" y="27"/>
                  </a:lnTo>
                  <a:lnTo>
                    <a:pt x="19" y="26"/>
                  </a:lnTo>
                  <a:lnTo>
                    <a:pt x="46" y="26"/>
                  </a:lnTo>
                  <a:lnTo>
                    <a:pt x="46" y="1"/>
                  </a:lnTo>
                  <a:lnTo>
                    <a:pt x="54" y="0"/>
                  </a:lnTo>
                  <a:lnTo>
                    <a:pt x="65" y="3"/>
                  </a:lnTo>
                  <a:lnTo>
                    <a:pt x="76" y="0"/>
                  </a:lnTo>
                  <a:lnTo>
                    <a:pt x="79" y="1"/>
                  </a:lnTo>
                  <a:lnTo>
                    <a:pt x="77" y="10"/>
                  </a:lnTo>
                  <a:lnTo>
                    <a:pt x="82" y="21"/>
                  </a:lnTo>
                  <a:lnTo>
                    <a:pt x="96" y="19"/>
                  </a:lnTo>
                  <a:lnTo>
                    <a:pt x="101" y="24"/>
                  </a:lnTo>
                  <a:lnTo>
                    <a:pt x="93" y="48"/>
                  </a:lnTo>
                  <a:lnTo>
                    <a:pt x="102" y="60"/>
                  </a:lnTo>
                  <a:lnTo>
                    <a:pt x="103" y="76"/>
                  </a:lnTo>
                  <a:lnTo>
                    <a:pt x="101" y="90"/>
                  </a:lnTo>
                  <a:lnTo>
                    <a:pt x="95" y="100"/>
                  </a:lnTo>
                  <a:lnTo>
                    <a:pt x="79" y="99"/>
                  </a:lnTo>
                  <a:lnTo>
                    <a:pt x="69" y="89"/>
                  </a:lnTo>
                  <a:lnTo>
                    <a:pt x="68" y="98"/>
                  </a:lnTo>
                  <a:lnTo>
                    <a:pt x="56" y="101"/>
                  </a:lnTo>
                  <a:lnTo>
                    <a:pt x="49" y="106"/>
                  </a:lnTo>
                  <a:lnTo>
                    <a:pt x="56" y="120"/>
                  </a:lnTo>
                  <a:lnTo>
                    <a:pt x="42" y="131"/>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70" name="Freeform 69"/>
            <p:cNvSpPr>
              <a:spLocks/>
            </p:cNvSpPr>
            <p:nvPr/>
          </p:nvSpPr>
          <p:spPr bwMode="auto">
            <a:xfrm>
              <a:off x="4733832" y="2479740"/>
              <a:ext cx="49594" cy="40386"/>
            </a:xfrm>
            <a:custGeom>
              <a:avLst/>
              <a:gdLst>
                <a:gd name="T0" fmla="*/ 30 w 30"/>
                <a:gd name="T1" fmla="*/ 13 h 26"/>
                <a:gd name="T2" fmla="*/ 21 w 30"/>
                <a:gd name="T3" fmla="*/ 26 h 26"/>
                <a:gd name="T4" fmla="*/ 10 w 30"/>
                <a:gd name="T5" fmla="*/ 22 h 26"/>
                <a:gd name="T6" fmla="*/ 0 w 30"/>
                <a:gd name="T7" fmla="*/ 23 h 26"/>
                <a:gd name="T8" fmla="*/ 4 w 30"/>
                <a:gd name="T9" fmla="*/ 12 h 26"/>
                <a:gd name="T10" fmla="*/ 1 w 30"/>
                <a:gd name="T11" fmla="*/ 1 h 26"/>
                <a:gd name="T12" fmla="*/ 14 w 30"/>
                <a:gd name="T13" fmla="*/ 0 h 26"/>
                <a:gd name="T14" fmla="*/ 30 w 30"/>
                <a:gd name="T15" fmla="*/ 13 h 2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26">
                  <a:moveTo>
                    <a:pt x="30" y="13"/>
                  </a:moveTo>
                  <a:lnTo>
                    <a:pt x="21" y="26"/>
                  </a:lnTo>
                  <a:lnTo>
                    <a:pt x="10" y="22"/>
                  </a:lnTo>
                  <a:lnTo>
                    <a:pt x="0" y="23"/>
                  </a:lnTo>
                  <a:lnTo>
                    <a:pt x="4" y="12"/>
                  </a:lnTo>
                  <a:lnTo>
                    <a:pt x="1" y="1"/>
                  </a:lnTo>
                  <a:lnTo>
                    <a:pt x="14" y="0"/>
                  </a:lnTo>
                  <a:lnTo>
                    <a:pt x="30" y="13"/>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71" name="Freeform 70"/>
            <p:cNvSpPr>
              <a:spLocks/>
            </p:cNvSpPr>
            <p:nvPr/>
          </p:nvSpPr>
          <p:spPr bwMode="auto">
            <a:xfrm>
              <a:off x="4773508" y="2375671"/>
              <a:ext cx="198377" cy="267160"/>
            </a:xfrm>
            <a:custGeom>
              <a:avLst/>
              <a:gdLst>
                <a:gd name="T0" fmla="*/ 49 w 120"/>
                <a:gd name="T1" fmla="*/ 0 h 172"/>
                <a:gd name="T2" fmla="*/ 32 w 120"/>
                <a:gd name="T3" fmla="*/ 21 h 172"/>
                <a:gd name="T4" fmla="*/ 47 w 120"/>
                <a:gd name="T5" fmla="*/ 18 h 172"/>
                <a:gd name="T6" fmla="*/ 64 w 120"/>
                <a:gd name="T7" fmla="*/ 18 h 172"/>
                <a:gd name="T8" fmla="*/ 60 w 120"/>
                <a:gd name="T9" fmla="*/ 34 h 172"/>
                <a:gd name="T10" fmla="*/ 46 w 120"/>
                <a:gd name="T11" fmla="*/ 51 h 172"/>
                <a:gd name="T12" fmla="*/ 62 w 120"/>
                <a:gd name="T13" fmla="*/ 53 h 172"/>
                <a:gd name="T14" fmla="*/ 63 w 120"/>
                <a:gd name="T15" fmla="*/ 55 h 172"/>
                <a:gd name="T16" fmla="*/ 76 w 120"/>
                <a:gd name="T17" fmla="*/ 78 h 172"/>
                <a:gd name="T18" fmla="*/ 87 w 120"/>
                <a:gd name="T19" fmla="*/ 82 h 172"/>
                <a:gd name="T20" fmla="*/ 96 w 120"/>
                <a:gd name="T21" fmla="*/ 104 h 172"/>
                <a:gd name="T22" fmla="*/ 101 w 120"/>
                <a:gd name="T23" fmla="*/ 112 h 172"/>
                <a:gd name="T24" fmla="*/ 120 w 120"/>
                <a:gd name="T25" fmla="*/ 116 h 172"/>
                <a:gd name="T26" fmla="*/ 118 w 120"/>
                <a:gd name="T27" fmla="*/ 129 h 172"/>
                <a:gd name="T28" fmla="*/ 110 w 120"/>
                <a:gd name="T29" fmla="*/ 135 h 172"/>
                <a:gd name="T30" fmla="*/ 116 w 120"/>
                <a:gd name="T31" fmla="*/ 145 h 172"/>
                <a:gd name="T32" fmla="*/ 102 w 120"/>
                <a:gd name="T33" fmla="*/ 155 h 172"/>
                <a:gd name="T34" fmla="*/ 81 w 120"/>
                <a:gd name="T35" fmla="*/ 155 h 172"/>
                <a:gd name="T36" fmla="*/ 54 w 120"/>
                <a:gd name="T37" fmla="*/ 161 h 172"/>
                <a:gd name="T38" fmla="*/ 46 w 120"/>
                <a:gd name="T39" fmla="*/ 157 h 172"/>
                <a:gd name="T40" fmla="*/ 36 w 120"/>
                <a:gd name="T41" fmla="*/ 166 h 172"/>
                <a:gd name="T42" fmla="*/ 21 w 120"/>
                <a:gd name="T43" fmla="*/ 164 h 172"/>
                <a:gd name="T44" fmla="*/ 10 w 120"/>
                <a:gd name="T45" fmla="*/ 172 h 172"/>
                <a:gd name="T46" fmla="*/ 1 w 120"/>
                <a:gd name="T47" fmla="*/ 168 h 172"/>
                <a:gd name="T48" fmla="*/ 25 w 120"/>
                <a:gd name="T49" fmla="*/ 147 h 172"/>
                <a:gd name="T50" fmla="*/ 39 w 120"/>
                <a:gd name="T51" fmla="*/ 142 h 172"/>
                <a:gd name="T52" fmla="*/ 39 w 120"/>
                <a:gd name="T53" fmla="*/ 142 h 172"/>
                <a:gd name="T54" fmla="*/ 15 w 120"/>
                <a:gd name="T55" fmla="*/ 139 h 172"/>
                <a:gd name="T56" fmla="*/ 11 w 120"/>
                <a:gd name="T57" fmla="*/ 131 h 172"/>
                <a:gd name="T58" fmla="*/ 27 w 120"/>
                <a:gd name="T59" fmla="*/ 125 h 172"/>
                <a:gd name="T60" fmla="*/ 19 w 120"/>
                <a:gd name="T61" fmla="*/ 114 h 172"/>
                <a:gd name="T62" fmla="*/ 22 w 120"/>
                <a:gd name="T63" fmla="*/ 101 h 172"/>
                <a:gd name="T64" fmla="*/ 45 w 120"/>
                <a:gd name="T65" fmla="*/ 102 h 172"/>
                <a:gd name="T66" fmla="*/ 45 w 120"/>
                <a:gd name="T67" fmla="*/ 102 h 172"/>
                <a:gd name="T68" fmla="*/ 48 w 120"/>
                <a:gd name="T69" fmla="*/ 91 h 172"/>
                <a:gd name="T70" fmla="*/ 38 w 120"/>
                <a:gd name="T71" fmla="*/ 79 h 172"/>
                <a:gd name="T72" fmla="*/ 37 w 120"/>
                <a:gd name="T73" fmla="*/ 79 h 172"/>
                <a:gd name="T74" fmla="*/ 19 w 120"/>
                <a:gd name="T75" fmla="*/ 75 h 172"/>
                <a:gd name="T76" fmla="*/ 15 w 120"/>
                <a:gd name="T77" fmla="*/ 70 h 172"/>
                <a:gd name="T78" fmla="*/ 21 w 120"/>
                <a:gd name="T79" fmla="*/ 61 h 172"/>
                <a:gd name="T80" fmla="*/ 16 w 120"/>
                <a:gd name="T81" fmla="*/ 55 h 172"/>
                <a:gd name="T82" fmla="*/ 8 w 120"/>
                <a:gd name="T83" fmla="*/ 65 h 172"/>
                <a:gd name="T84" fmla="*/ 8 w 120"/>
                <a:gd name="T85" fmla="*/ 46 h 172"/>
                <a:gd name="T86" fmla="*/ 0 w 120"/>
                <a:gd name="T87" fmla="*/ 36 h 172"/>
                <a:gd name="T88" fmla="*/ 7 w 120"/>
                <a:gd name="T89" fmla="*/ 15 h 172"/>
                <a:gd name="T90" fmla="*/ 19 w 120"/>
                <a:gd name="T91" fmla="*/ 0 h 172"/>
                <a:gd name="T92" fmla="*/ 31 w 120"/>
                <a:gd name="T93" fmla="*/ 1 h 172"/>
                <a:gd name="T94" fmla="*/ 49 w 120"/>
                <a:gd name="T95" fmla="*/ 0 h 1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0" h="172">
                  <a:moveTo>
                    <a:pt x="49" y="0"/>
                  </a:moveTo>
                  <a:lnTo>
                    <a:pt x="32" y="21"/>
                  </a:lnTo>
                  <a:lnTo>
                    <a:pt x="47" y="18"/>
                  </a:lnTo>
                  <a:lnTo>
                    <a:pt x="64" y="18"/>
                  </a:lnTo>
                  <a:lnTo>
                    <a:pt x="60" y="34"/>
                  </a:lnTo>
                  <a:lnTo>
                    <a:pt x="46" y="51"/>
                  </a:lnTo>
                  <a:lnTo>
                    <a:pt x="62" y="53"/>
                  </a:lnTo>
                  <a:lnTo>
                    <a:pt x="63" y="55"/>
                  </a:lnTo>
                  <a:lnTo>
                    <a:pt x="76" y="78"/>
                  </a:lnTo>
                  <a:lnTo>
                    <a:pt x="87" y="82"/>
                  </a:lnTo>
                  <a:lnTo>
                    <a:pt x="96" y="104"/>
                  </a:lnTo>
                  <a:lnTo>
                    <a:pt x="101" y="112"/>
                  </a:lnTo>
                  <a:lnTo>
                    <a:pt x="120" y="116"/>
                  </a:lnTo>
                  <a:lnTo>
                    <a:pt x="118" y="129"/>
                  </a:lnTo>
                  <a:lnTo>
                    <a:pt x="110" y="135"/>
                  </a:lnTo>
                  <a:lnTo>
                    <a:pt x="116" y="145"/>
                  </a:lnTo>
                  <a:lnTo>
                    <a:pt x="102" y="155"/>
                  </a:lnTo>
                  <a:lnTo>
                    <a:pt x="81" y="155"/>
                  </a:lnTo>
                  <a:lnTo>
                    <a:pt x="54" y="161"/>
                  </a:lnTo>
                  <a:lnTo>
                    <a:pt x="46" y="157"/>
                  </a:lnTo>
                  <a:lnTo>
                    <a:pt x="36" y="166"/>
                  </a:lnTo>
                  <a:lnTo>
                    <a:pt x="21" y="164"/>
                  </a:lnTo>
                  <a:lnTo>
                    <a:pt x="10" y="172"/>
                  </a:lnTo>
                  <a:lnTo>
                    <a:pt x="1" y="168"/>
                  </a:lnTo>
                  <a:lnTo>
                    <a:pt x="25" y="147"/>
                  </a:lnTo>
                  <a:lnTo>
                    <a:pt x="39" y="142"/>
                  </a:lnTo>
                  <a:lnTo>
                    <a:pt x="39" y="142"/>
                  </a:lnTo>
                  <a:lnTo>
                    <a:pt x="15" y="139"/>
                  </a:lnTo>
                  <a:lnTo>
                    <a:pt x="11" y="131"/>
                  </a:lnTo>
                  <a:lnTo>
                    <a:pt x="27" y="125"/>
                  </a:lnTo>
                  <a:lnTo>
                    <a:pt x="19" y="114"/>
                  </a:lnTo>
                  <a:lnTo>
                    <a:pt x="22" y="101"/>
                  </a:lnTo>
                  <a:lnTo>
                    <a:pt x="45" y="102"/>
                  </a:lnTo>
                  <a:lnTo>
                    <a:pt x="45" y="102"/>
                  </a:lnTo>
                  <a:lnTo>
                    <a:pt x="48" y="91"/>
                  </a:lnTo>
                  <a:lnTo>
                    <a:pt x="38" y="79"/>
                  </a:lnTo>
                  <a:lnTo>
                    <a:pt x="37" y="79"/>
                  </a:lnTo>
                  <a:lnTo>
                    <a:pt x="19" y="75"/>
                  </a:lnTo>
                  <a:lnTo>
                    <a:pt x="15" y="70"/>
                  </a:lnTo>
                  <a:lnTo>
                    <a:pt x="21" y="61"/>
                  </a:lnTo>
                  <a:lnTo>
                    <a:pt x="16" y="55"/>
                  </a:lnTo>
                  <a:lnTo>
                    <a:pt x="8" y="65"/>
                  </a:lnTo>
                  <a:lnTo>
                    <a:pt x="8" y="46"/>
                  </a:lnTo>
                  <a:lnTo>
                    <a:pt x="0" y="36"/>
                  </a:lnTo>
                  <a:lnTo>
                    <a:pt x="7" y="15"/>
                  </a:lnTo>
                  <a:lnTo>
                    <a:pt x="19" y="0"/>
                  </a:lnTo>
                  <a:lnTo>
                    <a:pt x="31" y="1"/>
                  </a:lnTo>
                  <a:lnTo>
                    <a:pt x="49"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72" name="Freeform 71"/>
            <p:cNvSpPr>
              <a:spLocks/>
            </p:cNvSpPr>
            <p:nvPr/>
          </p:nvSpPr>
          <p:spPr bwMode="auto">
            <a:xfrm>
              <a:off x="6026591" y="2844755"/>
              <a:ext cx="198377" cy="80769"/>
            </a:xfrm>
            <a:custGeom>
              <a:avLst/>
              <a:gdLst>
                <a:gd name="T0" fmla="*/ 33 w 120"/>
                <a:gd name="T1" fmla="*/ 42 h 52"/>
                <a:gd name="T2" fmla="*/ 34 w 120"/>
                <a:gd name="T3" fmla="*/ 33 h 52"/>
                <a:gd name="T4" fmla="*/ 28 w 120"/>
                <a:gd name="T5" fmla="*/ 19 h 52"/>
                <a:gd name="T6" fmla="*/ 17 w 120"/>
                <a:gd name="T7" fmla="*/ 11 h 52"/>
                <a:gd name="T8" fmla="*/ 7 w 120"/>
                <a:gd name="T9" fmla="*/ 9 h 52"/>
                <a:gd name="T10" fmla="*/ 0 w 120"/>
                <a:gd name="T11" fmla="*/ 3 h 52"/>
                <a:gd name="T12" fmla="*/ 1 w 120"/>
                <a:gd name="T13" fmla="*/ 0 h 52"/>
                <a:gd name="T14" fmla="*/ 16 w 120"/>
                <a:gd name="T15" fmla="*/ 4 h 52"/>
                <a:gd name="T16" fmla="*/ 41 w 120"/>
                <a:gd name="T17" fmla="*/ 7 h 52"/>
                <a:gd name="T18" fmla="*/ 66 w 120"/>
                <a:gd name="T19" fmla="*/ 17 h 52"/>
                <a:gd name="T20" fmla="*/ 69 w 120"/>
                <a:gd name="T21" fmla="*/ 21 h 52"/>
                <a:gd name="T22" fmla="*/ 79 w 120"/>
                <a:gd name="T23" fmla="*/ 18 h 52"/>
                <a:gd name="T24" fmla="*/ 95 w 120"/>
                <a:gd name="T25" fmla="*/ 22 h 52"/>
                <a:gd name="T26" fmla="*/ 102 w 120"/>
                <a:gd name="T27" fmla="*/ 30 h 52"/>
                <a:gd name="T28" fmla="*/ 113 w 120"/>
                <a:gd name="T29" fmla="*/ 35 h 52"/>
                <a:gd name="T30" fmla="*/ 110 w 120"/>
                <a:gd name="T31" fmla="*/ 38 h 52"/>
                <a:gd name="T32" fmla="*/ 120 w 120"/>
                <a:gd name="T33" fmla="*/ 49 h 52"/>
                <a:gd name="T34" fmla="*/ 118 w 120"/>
                <a:gd name="T35" fmla="*/ 52 h 52"/>
                <a:gd name="T36" fmla="*/ 109 w 120"/>
                <a:gd name="T37" fmla="*/ 50 h 52"/>
                <a:gd name="T38" fmla="*/ 95 w 120"/>
                <a:gd name="T39" fmla="*/ 44 h 52"/>
                <a:gd name="T40" fmla="*/ 92 w 120"/>
                <a:gd name="T41" fmla="*/ 48 h 52"/>
                <a:gd name="T42" fmla="*/ 69 w 120"/>
                <a:gd name="T43" fmla="*/ 51 h 52"/>
                <a:gd name="T44" fmla="*/ 51 w 120"/>
                <a:gd name="T45" fmla="*/ 41 h 52"/>
                <a:gd name="T46" fmla="*/ 33 w 120"/>
                <a:gd name="T47" fmla="*/ 42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20" h="52">
                  <a:moveTo>
                    <a:pt x="33" y="42"/>
                  </a:moveTo>
                  <a:lnTo>
                    <a:pt x="34" y="33"/>
                  </a:lnTo>
                  <a:lnTo>
                    <a:pt x="28" y="19"/>
                  </a:lnTo>
                  <a:lnTo>
                    <a:pt x="17" y="11"/>
                  </a:lnTo>
                  <a:lnTo>
                    <a:pt x="7" y="9"/>
                  </a:lnTo>
                  <a:lnTo>
                    <a:pt x="0" y="3"/>
                  </a:lnTo>
                  <a:lnTo>
                    <a:pt x="1" y="0"/>
                  </a:lnTo>
                  <a:lnTo>
                    <a:pt x="16" y="4"/>
                  </a:lnTo>
                  <a:lnTo>
                    <a:pt x="41" y="7"/>
                  </a:lnTo>
                  <a:lnTo>
                    <a:pt x="66" y="17"/>
                  </a:lnTo>
                  <a:lnTo>
                    <a:pt x="69" y="21"/>
                  </a:lnTo>
                  <a:lnTo>
                    <a:pt x="79" y="18"/>
                  </a:lnTo>
                  <a:lnTo>
                    <a:pt x="95" y="22"/>
                  </a:lnTo>
                  <a:lnTo>
                    <a:pt x="102" y="30"/>
                  </a:lnTo>
                  <a:lnTo>
                    <a:pt x="113" y="35"/>
                  </a:lnTo>
                  <a:lnTo>
                    <a:pt x="110" y="38"/>
                  </a:lnTo>
                  <a:lnTo>
                    <a:pt x="120" y="49"/>
                  </a:lnTo>
                  <a:lnTo>
                    <a:pt x="118" y="52"/>
                  </a:lnTo>
                  <a:lnTo>
                    <a:pt x="109" y="50"/>
                  </a:lnTo>
                  <a:lnTo>
                    <a:pt x="95" y="44"/>
                  </a:lnTo>
                  <a:lnTo>
                    <a:pt x="92" y="48"/>
                  </a:lnTo>
                  <a:lnTo>
                    <a:pt x="69" y="51"/>
                  </a:lnTo>
                  <a:lnTo>
                    <a:pt x="51" y="41"/>
                  </a:lnTo>
                  <a:lnTo>
                    <a:pt x="33" y="42"/>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73" name="Freeform 72"/>
            <p:cNvSpPr>
              <a:spLocks/>
            </p:cNvSpPr>
            <p:nvPr/>
          </p:nvSpPr>
          <p:spPr bwMode="auto">
            <a:xfrm>
              <a:off x="4829717" y="3890099"/>
              <a:ext cx="130598" cy="205030"/>
            </a:xfrm>
            <a:custGeom>
              <a:avLst/>
              <a:gdLst>
                <a:gd name="T0" fmla="*/ 79 w 79"/>
                <a:gd name="T1" fmla="*/ 107 h 132"/>
                <a:gd name="T2" fmla="*/ 50 w 79"/>
                <a:gd name="T3" fmla="*/ 119 h 132"/>
                <a:gd name="T4" fmla="*/ 40 w 79"/>
                <a:gd name="T5" fmla="*/ 127 h 132"/>
                <a:gd name="T6" fmla="*/ 23 w 79"/>
                <a:gd name="T7" fmla="*/ 132 h 132"/>
                <a:gd name="T8" fmla="*/ 7 w 79"/>
                <a:gd name="T9" fmla="*/ 127 h 132"/>
                <a:gd name="T10" fmla="*/ 8 w 79"/>
                <a:gd name="T11" fmla="*/ 119 h 132"/>
                <a:gd name="T12" fmla="*/ 0 w 79"/>
                <a:gd name="T13" fmla="*/ 100 h 132"/>
                <a:gd name="T14" fmla="*/ 5 w 79"/>
                <a:gd name="T15" fmla="*/ 77 h 132"/>
                <a:gd name="T16" fmla="*/ 12 w 79"/>
                <a:gd name="T17" fmla="*/ 60 h 132"/>
                <a:gd name="T18" fmla="*/ 8 w 79"/>
                <a:gd name="T19" fmla="*/ 30 h 132"/>
                <a:gd name="T20" fmla="*/ 5 w 79"/>
                <a:gd name="T21" fmla="*/ 14 h 132"/>
                <a:gd name="T22" fmla="*/ 6 w 79"/>
                <a:gd name="T23" fmla="*/ 3 h 132"/>
                <a:gd name="T24" fmla="*/ 37 w 79"/>
                <a:gd name="T25" fmla="*/ 2 h 132"/>
                <a:gd name="T26" fmla="*/ 45 w 79"/>
                <a:gd name="T27" fmla="*/ 3 h 132"/>
                <a:gd name="T28" fmla="*/ 51 w 79"/>
                <a:gd name="T29" fmla="*/ 0 h 132"/>
                <a:gd name="T30" fmla="*/ 60 w 79"/>
                <a:gd name="T31" fmla="*/ 1 h 132"/>
                <a:gd name="T32" fmla="*/ 58 w 79"/>
                <a:gd name="T33" fmla="*/ 8 h 132"/>
                <a:gd name="T34" fmla="*/ 66 w 79"/>
                <a:gd name="T35" fmla="*/ 19 h 132"/>
                <a:gd name="T36" fmla="*/ 66 w 79"/>
                <a:gd name="T37" fmla="*/ 34 h 132"/>
                <a:gd name="T38" fmla="*/ 68 w 79"/>
                <a:gd name="T39" fmla="*/ 50 h 132"/>
                <a:gd name="T40" fmla="*/ 72 w 79"/>
                <a:gd name="T41" fmla="*/ 58 h 132"/>
                <a:gd name="T42" fmla="*/ 68 w 79"/>
                <a:gd name="T43" fmla="*/ 76 h 132"/>
                <a:gd name="T44" fmla="*/ 70 w 79"/>
                <a:gd name="T45" fmla="*/ 87 h 132"/>
                <a:gd name="T46" fmla="*/ 75 w 79"/>
                <a:gd name="T47" fmla="*/ 100 h 132"/>
                <a:gd name="T48" fmla="*/ 79 w 79"/>
                <a:gd name="T49" fmla="*/ 107 h 1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79" h="132">
                  <a:moveTo>
                    <a:pt x="79" y="107"/>
                  </a:moveTo>
                  <a:lnTo>
                    <a:pt x="50" y="119"/>
                  </a:lnTo>
                  <a:lnTo>
                    <a:pt x="40" y="127"/>
                  </a:lnTo>
                  <a:lnTo>
                    <a:pt x="23" y="132"/>
                  </a:lnTo>
                  <a:lnTo>
                    <a:pt x="7" y="127"/>
                  </a:lnTo>
                  <a:lnTo>
                    <a:pt x="8" y="119"/>
                  </a:lnTo>
                  <a:lnTo>
                    <a:pt x="0" y="100"/>
                  </a:lnTo>
                  <a:lnTo>
                    <a:pt x="5" y="77"/>
                  </a:lnTo>
                  <a:lnTo>
                    <a:pt x="12" y="60"/>
                  </a:lnTo>
                  <a:lnTo>
                    <a:pt x="8" y="30"/>
                  </a:lnTo>
                  <a:lnTo>
                    <a:pt x="5" y="14"/>
                  </a:lnTo>
                  <a:lnTo>
                    <a:pt x="6" y="3"/>
                  </a:lnTo>
                  <a:lnTo>
                    <a:pt x="37" y="2"/>
                  </a:lnTo>
                  <a:lnTo>
                    <a:pt x="45" y="3"/>
                  </a:lnTo>
                  <a:lnTo>
                    <a:pt x="51" y="0"/>
                  </a:lnTo>
                  <a:lnTo>
                    <a:pt x="60" y="1"/>
                  </a:lnTo>
                  <a:lnTo>
                    <a:pt x="58" y="8"/>
                  </a:lnTo>
                  <a:lnTo>
                    <a:pt x="66" y="19"/>
                  </a:lnTo>
                  <a:lnTo>
                    <a:pt x="66" y="34"/>
                  </a:lnTo>
                  <a:lnTo>
                    <a:pt x="68" y="50"/>
                  </a:lnTo>
                  <a:lnTo>
                    <a:pt x="72" y="58"/>
                  </a:lnTo>
                  <a:lnTo>
                    <a:pt x="68" y="76"/>
                  </a:lnTo>
                  <a:lnTo>
                    <a:pt x="70" y="87"/>
                  </a:lnTo>
                  <a:lnTo>
                    <a:pt x="75" y="100"/>
                  </a:lnTo>
                  <a:lnTo>
                    <a:pt x="79" y="107"/>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74" name="Freeform 73"/>
            <p:cNvSpPr>
              <a:spLocks/>
            </p:cNvSpPr>
            <p:nvPr/>
          </p:nvSpPr>
          <p:spPr bwMode="auto">
            <a:xfrm>
              <a:off x="4470983" y="3841947"/>
              <a:ext cx="219869" cy="170858"/>
            </a:xfrm>
            <a:custGeom>
              <a:avLst/>
              <a:gdLst>
                <a:gd name="T0" fmla="*/ 116 w 133"/>
                <a:gd name="T1" fmla="*/ 101 h 110"/>
                <a:gd name="T2" fmla="*/ 108 w 133"/>
                <a:gd name="T3" fmla="*/ 110 h 110"/>
                <a:gd name="T4" fmla="*/ 105 w 133"/>
                <a:gd name="T5" fmla="*/ 97 h 110"/>
                <a:gd name="T6" fmla="*/ 93 w 133"/>
                <a:gd name="T7" fmla="*/ 86 h 110"/>
                <a:gd name="T8" fmla="*/ 84 w 133"/>
                <a:gd name="T9" fmla="*/ 88 h 110"/>
                <a:gd name="T10" fmla="*/ 81 w 133"/>
                <a:gd name="T11" fmla="*/ 75 h 110"/>
                <a:gd name="T12" fmla="*/ 78 w 133"/>
                <a:gd name="T13" fmla="*/ 60 h 110"/>
                <a:gd name="T14" fmla="*/ 58 w 133"/>
                <a:gd name="T15" fmla="*/ 53 h 110"/>
                <a:gd name="T16" fmla="*/ 49 w 133"/>
                <a:gd name="T17" fmla="*/ 57 h 110"/>
                <a:gd name="T18" fmla="*/ 44 w 133"/>
                <a:gd name="T19" fmla="*/ 67 h 110"/>
                <a:gd name="T20" fmla="*/ 26 w 133"/>
                <a:gd name="T21" fmla="*/ 64 h 110"/>
                <a:gd name="T22" fmla="*/ 14 w 133"/>
                <a:gd name="T23" fmla="*/ 53 h 110"/>
                <a:gd name="T24" fmla="*/ 8 w 133"/>
                <a:gd name="T25" fmla="*/ 40 h 110"/>
                <a:gd name="T26" fmla="*/ 0 w 133"/>
                <a:gd name="T27" fmla="*/ 32 h 110"/>
                <a:gd name="T28" fmla="*/ 14 w 133"/>
                <a:gd name="T29" fmla="*/ 22 h 110"/>
                <a:gd name="T30" fmla="*/ 22 w 133"/>
                <a:gd name="T31" fmla="*/ 19 h 110"/>
                <a:gd name="T32" fmla="*/ 24 w 133"/>
                <a:gd name="T33" fmla="*/ 9 h 110"/>
                <a:gd name="T34" fmla="*/ 26 w 133"/>
                <a:gd name="T35" fmla="*/ 0 h 110"/>
                <a:gd name="T36" fmla="*/ 48 w 133"/>
                <a:gd name="T37" fmla="*/ 5 h 110"/>
                <a:gd name="T38" fmla="*/ 54 w 133"/>
                <a:gd name="T39" fmla="*/ 2 h 110"/>
                <a:gd name="T40" fmla="*/ 66 w 133"/>
                <a:gd name="T41" fmla="*/ 3 h 110"/>
                <a:gd name="T42" fmla="*/ 70 w 133"/>
                <a:gd name="T43" fmla="*/ 10 h 110"/>
                <a:gd name="T44" fmla="*/ 78 w 133"/>
                <a:gd name="T45" fmla="*/ 8 h 110"/>
                <a:gd name="T46" fmla="*/ 91 w 133"/>
                <a:gd name="T47" fmla="*/ 15 h 110"/>
                <a:gd name="T48" fmla="*/ 102 w 133"/>
                <a:gd name="T49" fmla="*/ 8 h 110"/>
                <a:gd name="T50" fmla="*/ 110 w 133"/>
                <a:gd name="T51" fmla="*/ 6 h 110"/>
                <a:gd name="T52" fmla="*/ 116 w 133"/>
                <a:gd name="T53" fmla="*/ 16 h 110"/>
                <a:gd name="T54" fmla="*/ 120 w 133"/>
                <a:gd name="T55" fmla="*/ 30 h 110"/>
                <a:gd name="T56" fmla="*/ 123 w 133"/>
                <a:gd name="T57" fmla="*/ 35 h 110"/>
                <a:gd name="T58" fmla="*/ 124 w 133"/>
                <a:gd name="T59" fmla="*/ 43 h 110"/>
                <a:gd name="T60" fmla="*/ 126 w 133"/>
                <a:gd name="T61" fmla="*/ 51 h 110"/>
                <a:gd name="T62" fmla="*/ 128 w 133"/>
                <a:gd name="T63" fmla="*/ 67 h 110"/>
                <a:gd name="T64" fmla="*/ 126 w 133"/>
                <a:gd name="T65" fmla="*/ 86 h 110"/>
                <a:gd name="T66" fmla="*/ 126 w 133"/>
                <a:gd name="T67" fmla="*/ 93 h 110"/>
                <a:gd name="T68" fmla="*/ 122 w 133"/>
                <a:gd name="T69" fmla="*/ 102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33" h="110">
                  <a:moveTo>
                    <a:pt x="122" y="102"/>
                  </a:moveTo>
                  <a:lnTo>
                    <a:pt x="116" y="101"/>
                  </a:lnTo>
                  <a:lnTo>
                    <a:pt x="113" y="110"/>
                  </a:lnTo>
                  <a:lnTo>
                    <a:pt x="108" y="110"/>
                  </a:lnTo>
                  <a:lnTo>
                    <a:pt x="104" y="105"/>
                  </a:lnTo>
                  <a:lnTo>
                    <a:pt x="105" y="97"/>
                  </a:lnTo>
                  <a:lnTo>
                    <a:pt x="98" y="84"/>
                  </a:lnTo>
                  <a:lnTo>
                    <a:pt x="93" y="86"/>
                  </a:lnTo>
                  <a:lnTo>
                    <a:pt x="89" y="87"/>
                  </a:lnTo>
                  <a:lnTo>
                    <a:pt x="84" y="88"/>
                  </a:lnTo>
                  <a:lnTo>
                    <a:pt x="84" y="80"/>
                  </a:lnTo>
                  <a:lnTo>
                    <a:pt x="81" y="75"/>
                  </a:lnTo>
                  <a:lnTo>
                    <a:pt x="82" y="69"/>
                  </a:lnTo>
                  <a:lnTo>
                    <a:pt x="78" y="60"/>
                  </a:lnTo>
                  <a:lnTo>
                    <a:pt x="73" y="53"/>
                  </a:lnTo>
                  <a:lnTo>
                    <a:pt x="58" y="53"/>
                  </a:lnTo>
                  <a:lnTo>
                    <a:pt x="54" y="57"/>
                  </a:lnTo>
                  <a:lnTo>
                    <a:pt x="49" y="57"/>
                  </a:lnTo>
                  <a:lnTo>
                    <a:pt x="46" y="61"/>
                  </a:lnTo>
                  <a:lnTo>
                    <a:pt x="44" y="67"/>
                  </a:lnTo>
                  <a:lnTo>
                    <a:pt x="34" y="76"/>
                  </a:lnTo>
                  <a:lnTo>
                    <a:pt x="26" y="64"/>
                  </a:lnTo>
                  <a:lnTo>
                    <a:pt x="19" y="56"/>
                  </a:lnTo>
                  <a:lnTo>
                    <a:pt x="14" y="53"/>
                  </a:lnTo>
                  <a:lnTo>
                    <a:pt x="10" y="49"/>
                  </a:lnTo>
                  <a:lnTo>
                    <a:pt x="8" y="40"/>
                  </a:lnTo>
                  <a:lnTo>
                    <a:pt x="5" y="35"/>
                  </a:lnTo>
                  <a:lnTo>
                    <a:pt x="0" y="32"/>
                  </a:lnTo>
                  <a:lnTo>
                    <a:pt x="8" y="22"/>
                  </a:lnTo>
                  <a:lnTo>
                    <a:pt x="14" y="22"/>
                  </a:lnTo>
                  <a:lnTo>
                    <a:pt x="18" y="19"/>
                  </a:lnTo>
                  <a:lnTo>
                    <a:pt x="22" y="19"/>
                  </a:lnTo>
                  <a:lnTo>
                    <a:pt x="25" y="16"/>
                  </a:lnTo>
                  <a:lnTo>
                    <a:pt x="24" y="9"/>
                  </a:lnTo>
                  <a:lnTo>
                    <a:pt x="26" y="7"/>
                  </a:lnTo>
                  <a:lnTo>
                    <a:pt x="26" y="0"/>
                  </a:lnTo>
                  <a:lnTo>
                    <a:pt x="35" y="0"/>
                  </a:lnTo>
                  <a:lnTo>
                    <a:pt x="48" y="5"/>
                  </a:lnTo>
                  <a:lnTo>
                    <a:pt x="52" y="5"/>
                  </a:lnTo>
                  <a:lnTo>
                    <a:pt x="54" y="2"/>
                  </a:lnTo>
                  <a:lnTo>
                    <a:pt x="64" y="4"/>
                  </a:lnTo>
                  <a:lnTo>
                    <a:pt x="66" y="3"/>
                  </a:lnTo>
                  <a:lnTo>
                    <a:pt x="67" y="10"/>
                  </a:lnTo>
                  <a:lnTo>
                    <a:pt x="70" y="10"/>
                  </a:lnTo>
                  <a:lnTo>
                    <a:pt x="75" y="8"/>
                  </a:lnTo>
                  <a:lnTo>
                    <a:pt x="78" y="8"/>
                  </a:lnTo>
                  <a:lnTo>
                    <a:pt x="83" y="14"/>
                  </a:lnTo>
                  <a:lnTo>
                    <a:pt x="91" y="15"/>
                  </a:lnTo>
                  <a:lnTo>
                    <a:pt x="96" y="11"/>
                  </a:lnTo>
                  <a:lnTo>
                    <a:pt x="102" y="8"/>
                  </a:lnTo>
                  <a:lnTo>
                    <a:pt x="106" y="5"/>
                  </a:lnTo>
                  <a:lnTo>
                    <a:pt x="110" y="6"/>
                  </a:lnTo>
                  <a:lnTo>
                    <a:pt x="114" y="10"/>
                  </a:lnTo>
                  <a:lnTo>
                    <a:pt x="116" y="16"/>
                  </a:lnTo>
                  <a:lnTo>
                    <a:pt x="123" y="25"/>
                  </a:lnTo>
                  <a:lnTo>
                    <a:pt x="120" y="30"/>
                  </a:lnTo>
                  <a:lnTo>
                    <a:pt x="119" y="37"/>
                  </a:lnTo>
                  <a:lnTo>
                    <a:pt x="123" y="35"/>
                  </a:lnTo>
                  <a:lnTo>
                    <a:pt x="125" y="37"/>
                  </a:lnTo>
                  <a:lnTo>
                    <a:pt x="124" y="43"/>
                  </a:lnTo>
                  <a:lnTo>
                    <a:pt x="130" y="49"/>
                  </a:lnTo>
                  <a:lnTo>
                    <a:pt x="126" y="51"/>
                  </a:lnTo>
                  <a:lnTo>
                    <a:pt x="124" y="58"/>
                  </a:lnTo>
                  <a:lnTo>
                    <a:pt x="128" y="67"/>
                  </a:lnTo>
                  <a:lnTo>
                    <a:pt x="133" y="83"/>
                  </a:lnTo>
                  <a:lnTo>
                    <a:pt x="126" y="86"/>
                  </a:lnTo>
                  <a:lnTo>
                    <a:pt x="124" y="89"/>
                  </a:lnTo>
                  <a:lnTo>
                    <a:pt x="126" y="93"/>
                  </a:lnTo>
                  <a:lnTo>
                    <a:pt x="125" y="102"/>
                  </a:lnTo>
                  <a:lnTo>
                    <a:pt x="122" y="102"/>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75" name="Freeform 74"/>
            <p:cNvSpPr>
              <a:spLocks/>
            </p:cNvSpPr>
            <p:nvPr/>
          </p:nvSpPr>
          <p:spPr bwMode="auto">
            <a:xfrm>
              <a:off x="4419736" y="3800010"/>
              <a:ext cx="90923" cy="24853"/>
            </a:xfrm>
            <a:custGeom>
              <a:avLst/>
              <a:gdLst>
                <a:gd name="T0" fmla="*/ 0 w 55"/>
                <a:gd name="T1" fmla="*/ 15 h 16"/>
                <a:gd name="T2" fmla="*/ 3 w 55"/>
                <a:gd name="T3" fmla="*/ 6 h 16"/>
                <a:gd name="T4" fmla="*/ 23 w 55"/>
                <a:gd name="T5" fmla="*/ 5 h 16"/>
                <a:gd name="T6" fmla="*/ 27 w 55"/>
                <a:gd name="T7" fmla="*/ 0 h 16"/>
                <a:gd name="T8" fmla="*/ 33 w 55"/>
                <a:gd name="T9" fmla="*/ 0 h 16"/>
                <a:gd name="T10" fmla="*/ 40 w 55"/>
                <a:gd name="T11" fmla="*/ 5 h 16"/>
                <a:gd name="T12" fmla="*/ 45 w 55"/>
                <a:gd name="T13" fmla="*/ 5 h 16"/>
                <a:gd name="T14" fmla="*/ 51 w 55"/>
                <a:gd name="T15" fmla="*/ 2 h 16"/>
                <a:gd name="T16" fmla="*/ 55 w 55"/>
                <a:gd name="T17" fmla="*/ 8 h 16"/>
                <a:gd name="T18" fmla="*/ 47 w 55"/>
                <a:gd name="T19" fmla="*/ 13 h 16"/>
                <a:gd name="T20" fmla="*/ 39 w 55"/>
                <a:gd name="T21" fmla="*/ 12 h 16"/>
                <a:gd name="T22" fmla="*/ 31 w 55"/>
                <a:gd name="T23" fmla="*/ 8 h 16"/>
                <a:gd name="T24" fmla="*/ 25 w 55"/>
                <a:gd name="T25" fmla="*/ 13 h 16"/>
                <a:gd name="T26" fmla="*/ 21 w 55"/>
                <a:gd name="T27" fmla="*/ 13 h 16"/>
                <a:gd name="T28" fmla="*/ 17 w 55"/>
                <a:gd name="T29" fmla="*/ 16 h 16"/>
                <a:gd name="T30" fmla="*/ 0 w 55"/>
                <a:gd name="T31" fmla="*/ 15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55" h="16">
                  <a:moveTo>
                    <a:pt x="0" y="15"/>
                  </a:moveTo>
                  <a:lnTo>
                    <a:pt x="3" y="6"/>
                  </a:lnTo>
                  <a:lnTo>
                    <a:pt x="23" y="5"/>
                  </a:lnTo>
                  <a:lnTo>
                    <a:pt x="27" y="0"/>
                  </a:lnTo>
                  <a:lnTo>
                    <a:pt x="33" y="0"/>
                  </a:lnTo>
                  <a:lnTo>
                    <a:pt x="40" y="5"/>
                  </a:lnTo>
                  <a:lnTo>
                    <a:pt x="45" y="5"/>
                  </a:lnTo>
                  <a:lnTo>
                    <a:pt x="51" y="2"/>
                  </a:lnTo>
                  <a:lnTo>
                    <a:pt x="55" y="8"/>
                  </a:lnTo>
                  <a:lnTo>
                    <a:pt x="47" y="13"/>
                  </a:lnTo>
                  <a:lnTo>
                    <a:pt x="39" y="12"/>
                  </a:lnTo>
                  <a:lnTo>
                    <a:pt x="31" y="8"/>
                  </a:lnTo>
                  <a:lnTo>
                    <a:pt x="25" y="13"/>
                  </a:lnTo>
                  <a:lnTo>
                    <a:pt x="21" y="13"/>
                  </a:lnTo>
                  <a:lnTo>
                    <a:pt x="17" y="16"/>
                  </a:lnTo>
                  <a:lnTo>
                    <a:pt x="0" y="1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76" name="Freeform 75"/>
            <p:cNvSpPr>
              <a:spLocks/>
            </p:cNvSpPr>
            <p:nvPr/>
          </p:nvSpPr>
          <p:spPr bwMode="auto">
            <a:xfrm>
              <a:off x="4424696" y="3840395"/>
              <a:ext cx="89270" cy="51258"/>
            </a:xfrm>
            <a:custGeom>
              <a:avLst/>
              <a:gdLst>
                <a:gd name="T0" fmla="*/ 28 w 54"/>
                <a:gd name="T1" fmla="*/ 33 h 33"/>
                <a:gd name="T2" fmla="*/ 18 w 54"/>
                <a:gd name="T3" fmla="*/ 24 h 33"/>
                <a:gd name="T4" fmla="*/ 10 w 54"/>
                <a:gd name="T5" fmla="*/ 23 h 33"/>
                <a:gd name="T6" fmla="*/ 6 w 54"/>
                <a:gd name="T7" fmla="*/ 17 h 33"/>
                <a:gd name="T8" fmla="*/ 6 w 54"/>
                <a:gd name="T9" fmla="*/ 14 h 33"/>
                <a:gd name="T10" fmla="*/ 1 w 54"/>
                <a:gd name="T11" fmla="*/ 10 h 33"/>
                <a:gd name="T12" fmla="*/ 0 w 54"/>
                <a:gd name="T13" fmla="*/ 5 h 33"/>
                <a:gd name="T14" fmla="*/ 10 w 54"/>
                <a:gd name="T15" fmla="*/ 2 h 33"/>
                <a:gd name="T16" fmla="*/ 16 w 54"/>
                <a:gd name="T17" fmla="*/ 2 h 33"/>
                <a:gd name="T18" fmla="*/ 21 w 54"/>
                <a:gd name="T19" fmla="*/ 0 h 33"/>
                <a:gd name="T20" fmla="*/ 54 w 54"/>
                <a:gd name="T21" fmla="*/ 1 h 33"/>
                <a:gd name="T22" fmla="*/ 54 w 54"/>
                <a:gd name="T23" fmla="*/ 8 h 33"/>
                <a:gd name="T24" fmla="*/ 52 w 54"/>
                <a:gd name="T25" fmla="*/ 10 h 33"/>
                <a:gd name="T26" fmla="*/ 53 w 54"/>
                <a:gd name="T27" fmla="*/ 17 h 33"/>
                <a:gd name="T28" fmla="*/ 50 w 54"/>
                <a:gd name="T29" fmla="*/ 20 h 33"/>
                <a:gd name="T30" fmla="*/ 46 w 54"/>
                <a:gd name="T31" fmla="*/ 20 h 33"/>
                <a:gd name="T32" fmla="*/ 42 w 54"/>
                <a:gd name="T33" fmla="*/ 23 h 33"/>
                <a:gd name="T34" fmla="*/ 36 w 54"/>
                <a:gd name="T35" fmla="*/ 23 h 33"/>
                <a:gd name="T36" fmla="*/ 28 w 54"/>
                <a:gd name="T37" fmla="*/ 33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4" h="33">
                  <a:moveTo>
                    <a:pt x="28" y="33"/>
                  </a:moveTo>
                  <a:lnTo>
                    <a:pt x="18" y="24"/>
                  </a:lnTo>
                  <a:lnTo>
                    <a:pt x="10" y="23"/>
                  </a:lnTo>
                  <a:lnTo>
                    <a:pt x="6" y="17"/>
                  </a:lnTo>
                  <a:lnTo>
                    <a:pt x="6" y="14"/>
                  </a:lnTo>
                  <a:lnTo>
                    <a:pt x="1" y="10"/>
                  </a:lnTo>
                  <a:lnTo>
                    <a:pt x="0" y="5"/>
                  </a:lnTo>
                  <a:lnTo>
                    <a:pt x="10" y="2"/>
                  </a:lnTo>
                  <a:lnTo>
                    <a:pt x="16" y="2"/>
                  </a:lnTo>
                  <a:lnTo>
                    <a:pt x="21" y="0"/>
                  </a:lnTo>
                  <a:lnTo>
                    <a:pt x="54" y="1"/>
                  </a:lnTo>
                  <a:lnTo>
                    <a:pt x="54" y="8"/>
                  </a:lnTo>
                  <a:lnTo>
                    <a:pt x="52" y="10"/>
                  </a:lnTo>
                  <a:lnTo>
                    <a:pt x="53" y="17"/>
                  </a:lnTo>
                  <a:lnTo>
                    <a:pt x="50" y="20"/>
                  </a:lnTo>
                  <a:lnTo>
                    <a:pt x="46" y="20"/>
                  </a:lnTo>
                  <a:lnTo>
                    <a:pt x="42" y="23"/>
                  </a:lnTo>
                  <a:lnTo>
                    <a:pt x="36" y="23"/>
                  </a:lnTo>
                  <a:lnTo>
                    <a:pt x="28" y="33"/>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77" name="Freeform 76"/>
            <p:cNvSpPr>
              <a:spLocks/>
            </p:cNvSpPr>
            <p:nvPr/>
          </p:nvSpPr>
          <p:spPr bwMode="auto">
            <a:xfrm>
              <a:off x="5209938" y="4174345"/>
              <a:ext cx="61167" cy="40386"/>
            </a:xfrm>
            <a:custGeom>
              <a:avLst/>
              <a:gdLst>
                <a:gd name="T0" fmla="*/ 4 w 37"/>
                <a:gd name="T1" fmla="*/ 26 h 26"/>
                <a:gd name="T2" fmla="*/ 0 w 37"/>
                <a:gd name="T3" fmla="*/ 23 h 26"/>
                <a:gd name="T4" fmla="*/ 7 w 37"/>
                <a:gd name="T5" fmla="*/ 0 h 26"/>
                <a:gd name="T6" fmla="*/ 37 w 37"/>
                <a:gd name="T7" fmla="*/ 0 h 26"/>
                <a:gd name="T8" fmla="*/ 37 w 37"/>
                <a:gd name="T9" fmla="*/ 25 h 26"/>
                <a:gd name="T10" fmla="*/ 10 w 37"/>
                <a:gd name="T11" fmla="*/ 25 h 26"/>
                <a:gd name="T12" fmla="*/ 4 w 37"/>
                <a:gd name="T13" fmla="*/ 26 h 26"/>
              </a:gdLst>
              <a:ahLst/>
              <a:cxnLst>
                <a:cxn ang="0">
                  <a:pos x="T0" y="T1"/>
                </a:cxn>
                <a:cxn ang="0">
                  <a:pos x="T2" y="T3"/>
                </a:cxn>
                <a:cxn ang="0">
                  <a:pos x="T4" y="T5"/>
                </a:cxn>
                <a:cxn ang="0">
                  <a:pos x="T6" y="T7"/>
                </a:cxn>
                <a:cxn ang="0">
                  <a:pos x="T8" y="T9"/>
                </a:cxn>
                <a:cxn ang="0">
                  <a:pos x="T10" y="T11"/>
                </a:cxn>
                <a:cxn ang="0">
                  <a:pos x="T12" y="T13"/>
                </a:cxn>
              </a:cxnLst>
              <a:rect l="0" t="0" r="r" b="b"/>
              <a:pathLst>
                <a:path w="37" h="26">
                  <a:moveTo>
                    <a:pt x="4" y="26"/>
                  </a:moveTo>
                  <a:lnTo>
                    <a:pt x="0" y="23"/>
                  </a:lnTo>
                  <a:lnTo>
                    <a:pt x="7" y="0"/>
                  </a:lnTo>
                  <a:lnTo>
                    <a:pt x="37" y="0"/>
                  </a:lnTo>
                  <a:lnTo>
                    <a:pt x="37" y="25"/>
                  </a:lnTo>
                  <a:lnTo>
                    <a:pt x="10" y="25"/>
                  </a:lnTo>
                  <a:lnTo>
                    <a:pt x="4" y="26"/>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78" name="Freeform 77"/>
            <p:cNvSpPr>
              <a:spLocks/>
            </p:cNvSpPr>
            <p:nvPr/>
          </p:nvSpPr>
          <p:spPr bwMode="auto">
            <a:xfrm>
              <a:off x="5600080" y="3096382"/>
              <a:ext cx="79351" cy="24853"/>
            </a:xfrm>
            <a:custGeom>
              <a:avLst/>
              <a:gdLst>
                <a:gd name="T0" fmla="*/ 2 w 48"/>
                <a:gd name="T1" fmla="*/ 0 h 16"/>
                <a:gd name="T2" fmla="*/ 12 w 48"/>
                <a:gd name="T3" fmla="*/ 7 h 16"/>
                <a:gd name="T4" fmla="*/ 25 w 48"/>
                <a:gd name="T5" fmla="*/ 6 h 16"/>
                <a:gd name="T6" fmla="*/ 39 w 48"/>
                <a:gd name="T7" fmla="*/ 7 h 16"/>
                <a:gd name="T8" fmla="*/ 38 w 48"/>
                <a:gd name="T9" fmla="*/ 11 h 16"/>
                <a:gd name="T10" fmla="*/ 48 w 48"/>
                <a:gd name="T11" fmla="*/ 8 h 16"/>
                <a:gd name="T12" fmla="*/ 46 w 48"/>
                <a:gd name="T13" fmla="*/ 14 h 16"/>
                <a:gd name="T14" fmla="*/ 21 w 48"/>
                <a:gd name="T15" fmla="*/ 16 h 16"/>
                <a:gd name="T16" fmla="*/ 21 w 48"/>
                <a:gd name="T17" fmla="*/ 13 h 16"/>
                <a:gd name="T18" fmla="*/ 0 w 48"/>
                <a:gd name="T19" fmla="*/ 9 h 16"/>
                <a:gd name="T20" fmla="*/ 2 w 48"/>
                <a:gd name="T21"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8" h="16">
                  <a:moveTo>
                    <a:pt x="2" y="0"/>
                  </a:moveTo>
                  <a:lnTo>
                    <a:pt x="12" y="7"/>
                  </a:lnTo>
                  <a:lnTo>
                    <a:pt x="25" y="6"/>
                  </a:lnTo>
                  <a:lnTo>
                    <a:pt x="39" y="7"/>
                  </a:lnTo>
                  <a:lnTo>
                    <a:pt x="38" y="11"/>
                  </a:lnTo>
                  <a:lnTo>
                    <a:pt x="48" y="8"/>
                  </a:lnTo>
                  <a:lnTo>
                    <a:pt x="46" y="14"/>
                  </a:lnTo>
                  <a:lnTo>
                    <a:pt x="21" y="16"/>
                  </a:lnTo>
                  <a:lnTo>
                    <a:pt x="21" y="13"/>
                  </a:lnTo>
                  <a:lnTo>
                    <a:pt x="0" y="9"/>
                  </a:lnTo>
                  <a:lnTo>
                    <a:pt x="2"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79" name="Freeform 78"/>
            <p:cNvSpPr>
              <a:spLocks/>
            </p:cNvSpPr>
            <p:nvPr/>
          </p:nvSpPr>
          <p:spPr bwMode="auto">
            <a:xfrm>
              <a:off x="5492626" y="2900673"/>
              <a:ext cx="173581" cy="172413"/>
            </a:xfrm>
            <a:custGeom>
              <a:avLst/>
              <a:gdLst>
                <a:gd name="T0" fmla="*/ 105 w 105"/>
                <a:gd name="T1" fmla="*/ 5 h 111"/>
                <a:gd name="T2" fmla="*/ 101 w 105"/>
                <a:gd name="T3" fmla="*/ 18 h 111"/>
                <a:gd name="T4" fmla="*/ 98 w 105"/>
                <a:gd name="T5" fmla="*/ 20 h 111"/>
                <a:gd name="T6" fmla="*/ 87 w 105"/>
                <a:gd name="T7" fmla="*/ 20 h 111"/>
                <a:gd name="T8" fmla="*/ 78 w 105"/>
                <a:gd name="T9" fmla="*/ 18 h 111"/>
                <a:gd name="T10" fmla="*/ 58 w 105"/>
                <a:gd name="T11" fmla="*/ 23 h 111"/>
                <a:gd name="T12" fmla="*/ 71 w 105"/>
                <a:gd name="T13" fmla="*/ 35 h 111"/>
                <a:gd name="T14" fmla="*/ 63 w 105"/>
                <a:gd name="T15" fmla="*/ 38 h 111"/>
                <a:gd name="T16" fmla="*/ 54 w 105"/>
                <a:gd name="T17" fmla="*/ 38 h 111"/>
                <a:gd name="T18" fmla="*/ 44 w 105"/>
                <a:gd name="T19" fmla="*/ 28 h 111"/>
                <a:gd name="T20" fmla="*/ 41 w 105"/>
                <a:gd name="T21" fmla="*/ 32 h 111"/>
                <a:gd name="T22" fmla="*/ 46 w 105"/>
                <a:gd name="T23" fmla="*/ 44 h 111"/>
                <a:gd name="T24" fmla="*/ 55 w 105"/>
                <a:gd name="T25" fmla="*/ 54 h 111"/>
                <a:gd name="T26" fmla="*/ 49 w 105"/>
                <a:gd name="T27" fmla="*/ 59 h 111"/>
                <a:gd name="T28" fmla="*/ 59 w 105"/>
                <a:gd name="T29" fmla="*/ 68 h 111"/>
                <a:gd name="T30" fmla="*/ 68 w 105"/>
                <a:gd name="T31" fmla="*/ 74 h 111"/>
                <a:gd name="T32" fmla="*/ 70 w 105"/>
                <a:gd name="T33" fmla="*/ 86 h 111"/>
                <a:gd name="T34" fmla="*/ 53 w 105"/>
                <a:gd name="T35" fmla="*/ 80 h 111"/>
                <a:gd name="T36" fmla="*/ 59 w 105"/>
                <a:gd name="T37" fmla="*/ 91 h 111"/>
                <a:gd name="T38" fmla="*/ 49 w 105"/>
                <a:gd name="T39" fmla="*/ 93 h 111"/>
                <a:gd name="T40" fmla="*/ 57 w 105"/>
                <a:gd name="T41" fmla="*/ 111 h 111"/>
                <a:gd name="T42" fmla="*/ 45 w 105"/>
                <a:gd name="T43" fmla="*/ 111 h 111"/>
                <a:gd name="T44" fmla="*/ 30 w 105"/>
                <a:gd name="T45" fmla="*/ 102 h 111"/>
                <a:gd name="T46" fmla="*/ 23 w 105"/>
                <a:gd name="T47" fmla="*/ 86 h 111"/>
                <a:gd name="T48" fmla="*/ 19 w 105"/>
                <a:gd name="T49" fmla="*/ 72 h 111"/>
                <a:gd name="T50" fmla="*/ 11 w 105"/>
                <a:gd name="T51" fmla="*/ 63 h 111"/>
                <a:gd name="T52" fmla="*/ 2 w 105"/>
                <a:gd name="T53" fmla="*/ 51 h 111"/>
                <a:gd name="T54" fmla="*/ 0 w 105"/>
                <a:gd name="T55" fmla="*/ 45 h 111"/>
                <a:gd name="T56" fmla="*/ 7 w 105"/>
                <a:gd name="T57" fmla="*/ 35 h 111"/>
                <a:gd name="T58" fmla="*/ 7 w 105"/>
                <a:gd name="T59" fmla="*/ 28 h 111"/>
                <a:gd name="T60" fmla="*/ 13 w 105"/>
                <a:gd name="T61" fmla="*/ 26 h 111"/>
                <a:gd name="T62" fmla="*/ 13 w 105"/>
                <a:gd name="T63" fmla="*/ 20 h 111"/>
                <a:gd name="T64" fmla="*/ 24 w 105"/>
                <a:gd name="T65" fmla="*/ 18 h 111"/>
                <a:gd name="T66" fmla="*/ 30 w 105"/>
                <a:gd name="T67" fmla="*/ 14 h 111"/>
                <a:gd name="T68" fmla="*/ 39 w 105"/>
                <a:gd name="T69" fmla="*/ 14 h 111"/>
                <a:gd name="T70" fmla="*/ 41 w 105"/>
                <a:gd name="T71" fmla="*/ 10 h 111"/>
                <a:gd name="T72" fmla="*/ 44 w 105"/>
                <a:gd name="T73" fmla="*/ 10 h 111"/>
                <a:gd name="T74" fmla="*/ 57 w 105"/>
                <a:gd name="T75" fmla="*/ 10 h 111"/>
                <a:gd name="T76" fmla="*/ 70 w 105"/>
                <a:gd name="T77" fmla="*/ 5 h 111"/>
                <a:gd name="T78" fmla="*/ 82 w 105"/>
                <a:gd name="T79" fmla="*/ 12 h 111"/>
                <a:gd name="T80" fmla="*/ 97 w 105"/>
                <a:gd name="T81" fmla="*/ 10 h 111"/>
                <a:gd name="T82" fmla="*/ 96 w 105"/>
                <a:gd name="T83" fmla="*/ 0 h 111"/>
                <a:gd name="T84" fmla="*/ 105 w 105"/>
                <a:gd name="T85" fmla="*/ 5 h 1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05" h="111">
                  <a:moveTo>
                    <a:pt x="105" y="5"/>
                  </a:moveTo>
                  <a:lnTo>
                    <a:pt x="101" y="18"/>
                  </a:lnTo>
                  <a:lnTo>
                    <a:pt x="98" y="20"/>
                  </a:lnTo>
                  <a:lnTo>
                    <a:pt x="87" y="20"/>
                  </a:lnTo>
                  <a:lnTo>
                    <a:pt x="78" y="18"/>
                  </a:lnTo>
                  <a:lnTo>
                    <a:pt x="58" y="23"/>
                  </a:lnTo>
                  <a:lnTo>
                    <a:pt x="71" y="35"/>
                  </a:lnTo>
                  <a:lnTo>
                    <a:pt x="63" y="38"/>
                  </a:lnTo>
                  <a:lnTo>
                    <a:pt x="54" y="38"/>
                  </a:lnTo>
                  <a:lnTo>
                    <a:pt x="44" y="28"/>
                  </a:lnTo>
                  <a:lnTo>
                    <a:pt x="41" y="32"/>
                  </a:lnTo>
                  <a:lnTo>
                    <a:pt x="46" y="44"/>
                  </a:lnTo>
                  <a:lnTo>
                    <a:pt x="55" y="54"/>
                  </a:lnTo>
                  <a:lnTo>
                    <a:pt x="49" y="59"/>
                  </a:lnTo>
                  <a:lnTo>
                    <a:pt x="59" y="68"/>
                  </a:lnTo>
                  <a:lnTo>
                    <a:pt x="68" y="74"/>
                  </a:lnTo>
                  <a:lnTo>
                    <a:pt x="70" y="86"/>
                  </a:lnTo>
                  <a:lnTo>
                    <a:pt x="53" y="80"/>
                  </a:lnTo>
                  <a:lnTo>
                    <a:pt x="59" y="91"/>
                  </a:lnTo>
                  <a:lnTo>
                    <a:pt x="49" y="93"/>
                  </a:lnTo>
                  <a:lnTo>
                    <a:pt x="57" y="111"/>
                  </a:lnTo>
                  <a:lnTo>
                    <a:pt x="45" y="111"/>
                  </a:lnTo>
                  <a:lnTo>
                    <a:pt x="30" y="102"/>
                  </a:lnTo>
                  <a:lnTo>
                    <a:pt x="23" y="86"/>
                  </a:lnTo>
                  <a:lnTo>
                    <a:pt x="19" y="72"/>
                  </a:lnTo>
                  <a:lnTo>
                    <a:pt x="11" y="63"/>
                  </a:lnTo>
                  <a:lnTo>
                    <a:pt x="2" y="51"/>
                  </a:lnTo>
                  <a:lnTo>
                    <a:pt x="0" y="45"/>
                  </a:lnTo>
                  <a:lnTo>
                    <a:pt x="7" y="35"/>
                  </a:lnTo>
                  <a:lnTo>
                    <a:pt x="7" y="28"/>
                  </a:lnTo>
                  <a:lnTo>
                    <a:pt x="13" y="26"/>
                  </a:lnTo>
                  <a:lnTo>
                    <a:pt x="13" y="20"/>
                  </a:lnTo>
                  <a:lnTo>
                    <a:pt x="24" y="18"/>
                  </a:lnTo>
                  <a:lnTo>
                    <a:pt x="30" y="14"/>
                  </a:lnTo>
                  <a:lnTo>
                    <a:pt x="39" y="14"/>
                  </a:lnTo>
                  <a:lnTo>
                    <a:pt x="41" y="10"/>
                  </a:lnTo>
                  <a:lnTo>
                    <a:pt x="44" y="10"/>
                  </a:lnTo>
                  <a:lnTo>
                    <a:pt x="57" y="10"/>
                  </a:lnTo>
                  <a:lnTo>
                    <a:pt x="70" y="5"/>
                  </a:lnTo>
                  <a:lnTo>
                    <a:pt x="82" y="12"/>
                  </a:lnTo>
                  <a:lnTo>
                    <a:pt x="97" y="10"/>
                  </a:lnTo>
                  <a:lnTo>
                    <a:pt x="96" y="0"/>
                  </a:lnTo>
                  <a:lnTo>
                    <a:pt x="105" y="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84" name="Freeform 83"/>
            <p:cNvSpPr>
              <a:spLocks/>
            </p:cNvSpPr>
            <p:nvPr/>
          </p:nvSpPr>
          <p:spPr bwMode="auto">
            <a:xfrm>
              <a:off x="5299208" y="2751559"/>
              <a:ext cx="155396" cy="127367"/>
            </a:xfrm>
            <a:custGeom>
              <a:avLst/>
              <a:gdLst>
                <a:gd name="T0" fmla="*/ 343 w 386"/>
                <a:gd name="T1" fmla="*/ 50 h 337"/>
                <a:gd name="T2" fmla="*/ 363 w 386"/>
                <a:gd name="T3" fmla="*/ 82 h 337"/>
                <a:gd name="T4" fmla="*/ 386 w 386"/>
                <a:gd name="T5" fmla="*/ 106 h 337"/>
                <a:gd name="T6" fmla="*/ 363 w 386"/>
                <a:gd name="T7" fmla="*/ 137 h 337"/>
                <a:gd name="T8" fmla="*/ 331 w 386"/>
                <a:gd name="T9" fmla="*/ 119 h 337"/>
                <a:gd name="T10" fmla="*/ 284 w 386"/>
                <a:gd name="T11" fmla="*/ 120 h 337"/>
                <a:gd name="T12" fmla="*/ 225 w 386"/>
                <a:gd name="T13" fmla="*/ 106 h 337"/>
                <a:gd name="T14" fmla="*/ 194 w 386"/>
                <a:gd name="T15" fmla="*/ 108 h 337"/>
                <a:gd name="T16" fmla="*/ 181 w 386"/>
                <a:gd name="T17" fmla="*/ 125 h 337"/>
                <a:gd name="T18" fmla="*/ 155 w 386"/>
                <a:gd name="T19" fmla="*/ 106 h 337"/>
                <a:gd name="T20" fmla="*/ 144 w 386"/>
                <a:gd name="T21" fmla="*/ 141 h 337"/>
                <a:gd name="T22" fmla="*/ 180 w 386"/>
                <a:gd name="T23" fmla="*/ 180 h 337"/>
                <a:gd name="T24" fmla="*/ 196 w 386"/>
                <a:gd name="T25" fmla="*/ 206 h 337"/>
                <a:gd name="T26" fmla="*/ 230 w 386"/>
                <a:gd name="T27" fmla="*/ 237 h 337"/>
                <a:gd name="T28" fmla="*/ 257 w 386"/>
                <a:gd name="T29" fmla="*/ 256 h 337"/>
                <a:gd name="T30" fmla="*/ 286 w 386"/>
                <a:gd name="T31" fmla="*/ 291 h 337"/>
                <a:gd name="T32" fmla="*/ 349 w 386"/>
                <a:gd name="T33" fmla="*/ 323 h 337"/>
                <a:gd name="T34" fmla="*/ 342 w 386"/>
                <a:gd name="T35" fmla="*/ 337 h 337"/>
                <a:gd name="T36" fmla="*/ 276 w 386"/>
                <a:gd name="T37" fmla="*/ 306 h 337"/>
                <a:gd name="T38" fmla="*/ 234 w 386"/>
                <a:gd name="T39" fmla="*/ 276 h 337"/>
                <a:gd name="T40" fmla="*/ 170 w 386"/>
                <a:gd name="T41" fmla="*/ 251 h 337"/>
                <a:gd name="T42" fmla="*/ 108 w 386"/>
                <a:gd name="T43" fmla="*/ 189 h 337"/>
                <a:gd name="T44" fmla="*/ 121 w 386"/>
                <a:gd name="T45" fmla="*/ 183 h 337"/>
                <a:gd name="T46" fmla="*/ 88 w 386"/>
                <a:gd name="T47" fmla="*/ 148 h 337"/>
                <a:gd name="T48" fmla="*/ 85 w 386"/>
                <a:gd name="T49" fmla="*/ 119 h 337"/>
                <a:gd name="T50" fmla="*/ 40 w 386"/>
                <a:gd name="T51" fmla="*/ 106 h 337"/>
                <a:gd name="T52" fmla="*/ 22 w 386"/>
                <a:gd name="T53" fmla="*/ 142 h 337"/>
                <a:gd name="T54" fmla="*/ 0 w 386"/>
                <a:gd name="T55" fmla="*/ 114 h 337"/>
                <a:gd name="T56" fmla="*/ 0 w 386"/>
                <a:gd name="T57" fmla="*/ 85 h 337"/>
                <a:gd name="T58" fmla="*/ 2 w 386"/>
                <a:gd name="T59" fmla="*/ 84 h 337"/>
                <a:gd name="T60" fmla="*/ 49 w 386"/>
                <a:gd name="T61" fmla="*/ 87 h 337"/>
                <a:gd name="T62" fmla="*/ 61 w 386"/>
                <a:gd name="T63" fmla="*/ 72 h 337"/>
                <a:gd name="T64" fmla="*/ 85 w 386"/>
                <a:gd name="T65" fmla="*/ 86 h 337"/>
                <a:gd name="T66" fmla="*/ 111 w 386"/>
                <a:gd name="T67" fmla="*/ 88 h 337"/>
                <a:gd name="T68" fmla="*/ 109 w 386"/>
                <a:gd name="T69" fmla="*/ 64 h 337"/>
                <a:gd name="T70" fmla="*/ 132 w 386"/>
                <a:gd name="T71" fmla="*/ 56 h 337"/>
                <a:gd name="T72" fmla="*/ 136 w 386"/>
                <a:gd name="T73" fmla="*/ 22 h 337"/>
                <a:gd name="T74" fmla="*/ 187 w 386"/>
                <a:gd name="T75" fmla="*/ 0 h 337"/>
                <a:gd name="T76" fmla="*/ 210 w 386"/>
                <a:gd name="T77" fmla="*/ 10 h 337"/>
                <a:gd name="T78" fmla="*/ 263 w 386"/>
                <a:gd name="T79" fmla="*/ 46 h 337"/>
                <a:gd name="T80" fmla="*/ 320 w 386"/>
                <a:gd name="T81" fmla="*/ 62 h 337"/>
                <a:gd name="T82" fmla="*/ 344 w 386"/>
                <a:gd name="T83" fmla="*/ 50 h 3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386" h="337">
                  <a:moveTo>
                    <a:pt x="343" y="50"/>
                  </a:moveTo>
                  <a:lnTo>
                    <a:pt x="363" y="82"/>
                  </a:lnTo>
                  <a:lnTo>
                    <a:pt x="386" y="106"/>
                  </a:lnTo>
                  <a:lnTo>
                    <a:pt x="363" y="137"/>
                  </a:lnTo>
                  <a:lnTo>
                    <a:pt x="331" y="119"/>
                  </a:lnTo>
                  <a:lnTo>
                    <a:pt x="284" y="120"/>
                  </a:lnTo>
                  <a:lnTo>
                    <a:pt x="225" y="106"/>
                  </a:lnTo>
                  <a:lnTo>
                    <a:pt x="194" y="108"/>
                  </a:lnTo>
                  <a:lnTo>
                    <a:pt x="181" y="125"/>
                  </a:lnTo>
                  <a:lnTo>
                    <a:pt x="155" y="106"/>
                  </a:lnTo>
                  <a:lnTo>
                    <a:pt x="144" y="141"/>
                  </a:lnTo>
                  <a:lnTo>
                    <a:pt x="180" y="180"/>
                  </a:lnTo>
                  <a:lnTo>
                    <a:pt x="196" y="206"/>
                  </a:lnTo>
                  <a:lnTo>
                    <a:pt x="230" y="237"/>
                  </a:lnTo>
                  <a:lnTo>
                    <a:pt x="257" y="256"/>
                  </a:lnTo>
                  <a:lnTo>
                    <a:pt x="286" y="291"/>
                  </a:lnTo>
                  <a:lnTo>
                    <a:pt x="349" y="323"/>
                  </a:lnTo>
                  <a:lnTo>
                    <a:pt x="342" y="337"/>
                  </a:lnTo>
                  <a:lnTo>
                    <a:pt x="276" y="306"/>
                  </a:lnTo>
                  <a:lnTo>
                    <a:pt x="234" y="276"/>
                  </a:lnTo>
                  <a:lnTo>
                    <a:pt x="170" y="251"/>
                  </a:lnTo>
                  <a:lnTo>
                    <a:pt x="108" y="189"/>
                  </a:lnTo>
                  <a:lnTo>
                    <a:pt x="121" y="183"/>
                  </a:lnTo>
                  <a:lnTo>
                    <a:pt x="88" y="148"/>
                  </a:lnTo>
                  <a:lnTo>
                    <a:pt x="85" y="119"/>
                  </a:lnTo>
                  <a:lnTo>
                    <a:pt x="40" y="106"/>
                  </a:lnTo>
                  <a:lnTo>
                    <a:pt x="22" y="142"/>
                  </a:lnTo>
                  <a:lnTo>
                    <a:pt x="0" y="114"/>
                  </a:lnTo>
                  <a:lnTo>
                    <a:pt x="0" y="85"/>
                  </a:lnTo>
                  <a:lnTo>
                    <a:pt x="2" y="84"/>
                  </a:lnTo>
                  <a:lnTo>
                    <a:pt x="49" y="87"/>
                  </a:lnTo>
                  <a:lnTo>
                    <a:pt x="61" y="72"/>
                  </a:lnTo>
                  <a:lnTo>
                    <a:pt x="85" y="86"/>
                  </a:lnTo>
                  <a:lnTo>
                    <a:pt x="111" y="88"/>
                  </a:lnTo>
                  <a:lnTo>
                    <a:pt x="109" y="64"/>
                  </a:lnTo>
                  <a:lnTo>
                    <a:pt x="132" y="56"/>
                  </a:lnTo>
                  <a:lnTo>
                    <a:pt x="136" y="22"/>
                  </a:lnTo>
                  <a:lnTo>
                    <a:pt x="187" y="0"/>
                  </a:lnTo>
                  <a:lnTo>
                    <a:pt x="210" y="10"/>
                  </a:lnTo>
                  <a:lnTo>
                    <a:pt x="263" y="46"/>
                  </a:lnTo>
                  <a:lnTo>
                    <a:pt x="320" y="62"/>
                  </a:lnTo>
                  <a:lnTo>
                    <a:pt x="344" y="50"/>
                  </a:lnTo>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86" name="Freeform 85"/>
            <p:cNvSpPr>
              <a:spLocks/>
            </p:cNvSpPr>
            <p:nvPr/>
          </p:nvSpPr>
          <p:spPr bwMode="auto">
            <a:xfrm>
              <a:off x="5363681" y="2684770"/>
              <a:ext cx="171927" cy="90089"/>
            </a:xfrm>
            <a:custGeom>
              <a:avLst/>
              <a:gdLst>
                <a:gd name="T0" fmla="*/ 0 w 104"/>
                <a:gd name="T1" fmla="*/ 36 h 58"/>
                <a:gd name="T2" fmla="*/ 5 w 104"/>
                <a:gd name="T3" fmla="*/ 23 h 58"/>
                <a:gd name="T4" fmla="*/ 1 w 104"/>
                <a:gd name="T5" fmla="*/ 18 h 58"/>
                <a:gd name="T6" fmla="*/ 10 w 104"/>
                <a:gd name="T7" fmla="*/ 18 h 58"/>
                <a:gd name="T8" fmla="*/ 11 w 104"/>
                <a:gd name="T9" fmla="*/ 10 h 58"/>
                <a:gd name="T10" fmla="*/ 20 w 104"/>
                <a:gd name="T11" fmla="*/ 15 h 58"/>
                <a:gd name="T12" fmla="*/ 26 w 104"/>
                <a:gd name="T13" fmla="*/ 17 h 58"/>
                <a:gd name="T14" fmla="*/ 39 w 104"/>
                <a:gd name="T15" fmla="*/ 15 h 58"/>
                <a:gd name="T16" fmla="*/ 40 w 104"/>
                <a:gd name="T17" fmla="*/ 11 h 58"/>
                <a:gd name="T18" fmla="*/ 46 w 104"/>
                <a:gd name="T19" fmla="*/ 10 h 58"/>
                <a:gd name="T20" fmla="*/ 54 w 104"/>
                <a:gd name="T21" fmla="*/ 7 h 58"/>
                <a:gd name="T22" fmla="*/ 56 w 104"/>
                <a:gd name="T23" fmla="*/ 8 h 58"/>
                <a:gd name="T24" fmla="*/ 63 w 104"/>
                <a:gd name="T25" fmla="*/ 6 h 58"/>
                <a:gd name="T26" fmla="*/ 66 w 104"/>
                <a:gd name="T27" fmla="*/ 1 h 58"/>
                <a:gd name="T28" fmla="*/ 72 w 104"/>
                <a:gd name="T29" fmla="*/ 0 h 58"/>
                <a:gd name="T30" fmla="*/ 90 w 104"/>
                <a:gd name="T31" fmla="*/ 6 h 58"/>
                <a:gd name="T32" fmla="*/ 93 w 104"/>
                <a:gd name="T33" fmla="*/ 4 h 58"/>
                <a:gd name="T34" fmla="*/ 102 w 104"/>
                <a:gd name="T35" fmla="*/ 9 h 58"/>
                <a:gd name="T36" fmla="*/ 104 w 104"/>
                <a:gd name="T37" fmla="*/ 15 h 58"/>
                <a:gd name="T38" fmla="*/ 95 w 104"/>
                <a:gd name="T39" fmla="*/ 19 h 58"/>
                <a:gd name="T40" fmla="*/ 89 w 104"/>
                <a:gd name="T41" fmla="*/ 33 h 58"/>
                <a:gd name="T42" fmla="*/ 80 w 104"/>
                <a:gd name="T43" fmla="*/ 47 h 58"/>
                <a:gd name="T44" fmla="*/ 67 w 104"/>
                <a:gd name="T45" fmla="*/ 51 h 58"/>
                <a:gd name="T46" fmla="*/ 57 w 104"/>
                <a:gd name="T47" fmla="*/ 50 h 58"/>
                <a:gd name="T48" fmla="*/ 45 w 104"/>
                <a:gd name="T49" fmla="*/ 55 h 58"/>
                <a:gd name="T50" fmla="*/ 39 w 104"/>
                <a:gd name="T51" fmla="*/ 58 h 58"/>
                <a:gd name="T52" fmla="*/ 25 w 104"/>
                <a:gd name="T53" fmla="*/ 54 h 58"/>
                <a:gd name="T54" fmla="*/ 12 w 104"/>
                <a:gd name="T55" fmla="*/ 45 h 58"/>
                <a:gd name="T56" fmla="*/ 7 w 104"/>
                <a:gd name="T57" fmla="*/ 43 h 58"/>
                <a:gd name="T58" fmla="*/ 3 w 104"/>
                <a:gd name="T59" fmla="*/ 36 h 58"/>
                <a:gd name="T60" fmla="*/ 0 w 104"/>
                <a:gd name="T61" fmla="*/ 36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04" h="58">
                  <a:moveTo>
                    <a:pt x="0" y="36"/>
                  </a:moveTo>
                  <a:lnTo>
                    <a:pt x="5" y="23"/>
                  </a:lnTo>
                  <a:lnTo>
                    <a:pt x="1" y="18"/>
                  </a:lnTo>
                  <a:lnTo>
                    <a:pt x="10" y="18"/>
                  </a:lnTo>
                  <a:lnTo>
                    <a:pt x="11" y="10"/>
                  </a:lnTo>
                  <a:lnTo>
                    <a:pt x="20" y="15"/>
                  </a:lnTo>
                  <a:lnTo>
                    <a:pt x="26" y="17"/>
                  </a:lnTo>
                  <a:lnTo>
                    <a:pt x="39" y="15"/>
                  </a:lnTo>
                  <a:lnTo>
                    <a:pt x="40" y="11"/>
                  </a:lnTo>
                  <a:lnTo>
                    <a:pt x="46" y="10"/>
                  </a:lnTo>
                  <a:lnTo>
                    <a:pt x="54" y="7"/>
                  </a:lnTo>
                  <a:lnTo>
                    <a:pt x="56" y="8"/>
                  </a:lnTo>
                  <a:lnTo>
                    <a:pt x="63" y="6"/>
                  </a:lnTo>
                  <a:lnTo>
                    <a:pt x="66" y="1"/>
                  </a:lnTo>
                  <a:lnTo>
                    <a:pt x="72" y="0"/>
                  </a:lnTo>
                  <a:lnTo>
                    <a:pt x="90" y="6"/>
                  </a:lnTo>
                  <a:lnTo>
                    <a:pt x="93" y="4"/>
                  </a:lnTo>
                  <a:lnTo>
                    <a:pt x="102" y="9"/>
                  </a:lnTo>
                  <a:lnTo>
                    <a:pt x="104" y="15"/>
                  </a:lnTo>
                  <a:lnTo>
                    <a:pt x="95" y="19"/>
                  </a:lnTo>
                  <a:lnTo>
                    <a:pt x="89" y="33"/>
                  </a:lnTo>
                  <a:lnTo>
                    <a:pt x="80" y="47"/>
                  </a:lnTo>
                  <a:lnTo>
                    <a:pt x="67" y="51"/>
                  </a:lnTo>
                  <a:lnTo>
                    <a:pt x="57" y="50"/>
                  </a:lnTo>
                  <a:lnTo>
                    <a:pt x="45" y="55"/>
                  </a:lnTo>
                  <a:lnTo>
                    <a:pt x="39" y="58"/>
                  </a:lnTo>
                  <a:lnTo>
                    <a:pt x="25" y="54"/>
                  </a:lnTo>
                  <a:lnTo>
                    <a:pt x="12" y="45"/>
                  </a:lnTo>
                  <a:lnTo>
                    <a:pt x="7" y="43"/>
                  </a:lnTo>
                  <a:lnTo>
                    <a:pt x="3" y="36"/>
                  </a:lnTo>
                  <a:lnTo>
                    <a:pt x="0" y="36"/>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89" name="Freeform 88"/>
            <p:cNvSpPr>
              <a:spLocks/>
            </p:cNvSpPr>
            <p:nvPr/>
          </p:nvSpPr>
          <p:spPr bwMode="auto">
            <a:xfrm>
              <a:off x="4667708" y="2481292"/>
              <a:ext cx="104148" cy="107175"/>
            </a:xfrm>
            <a:custGeom>
              <a:avLst/>
              <a:gdLst>
                <a:gd name="T0" fmla="*/ 61 w 63"/>
                <a:gd name="T1" fmla="*/ 25 h 69"/>
                <a:gd name="T2" fmla="*/ 63 w 63"/>
                <a:gd name="T3" fmla="*/ 40 h 69"/>
                <a:gd name="T4" fmla="*/ 51 w 63"/>
                <a:gd name="T5" fmla="*/ 57 h 69"/>
                <a:gd name="T6" fmla="*/ 22 w 63"/>
                <a:gd name="T7" fmla="*/ 69 h 69"/>
                <a:gd name="T8" fmla="*/ 0 w 63"/>
                <a:gd name="T9" fmla="*/ 66 h 69"/>
                <a:gd name="T10" fmla="*/ 14 w 63"/>
                <a:gd name="T11" fmla="*/ 45 h 69"/>
                <a:gd name="T12" fmla="*/ 7 w 63"/>
                <a:gd name="T13" fmla="*/ 25 h 69"/>
                <a:gd name="T14" fmla="*/ 29 w 63"/>
                <a:gd name="T15" fmla="*/ 10 h 69"/>
                <a:gd name="T16" fmla="*/ 41 w 63"/>
                <a:gd name="T17" fmla="*/ 0 h 69"/>
                <a:gd name="T18" fmla="*/ 44 w 63"/>
                <a:gd name="T19" fmla="*/ 11 h 69"/>
                <a:gd name="T20" fmla="*/ 40 w 63"/>
                <a:gd name="T21" fmla="*/ 22 h 69"/>
                <a:gd name="T22" fmla="*/ 50 w 63"/>
                <a:gd name="T23" fmla="*/ 21 h 69"/>
                <a:gd name="T24" fmla="*/ 61 w 63"/>
                <a:gd name="T25" fmla="*/ 25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3" h="69">
                  <a:moveTo>
                    <a:pt x="61" y="25"/>
                  </a:moveTo>
                  <a:lnTo>
                    <a:pt x="63" y="40"/>
                  </a:lnTo>
                  <a:lnTo>
                    <a:pt x="51" y="57"/>
                  </a:lnTo>
                  <a:lnTo>
                    <a:pt x="22" y="69"/>
                  </a:lnTo>
                  <a:lnTo>
                    <a:pt x="0" y="66"/>
                  </a:lnTo>
                  <a:lnTo>
                    <a:pt x="14" y="45"/>
                  </a:lnTo>
                  <a:lnTo>
                    <a:pt x="7" y="25"/>
                  </a:lnTo>
                  <a:lnTo>
                    <a:pt x="29" y="10"/>
                  </a:lnTo>
                  <a:lnTo>
                    <a:pt x="41" y="0"/>
                  </a:lnTo>
                  <a:lnTo>
                    <a:pt x="44" y="11"/>
                  </a:lnTo>
                  <a:lnTo>
                    <a:pt x="40" y="22"/>
                  </a:lnTo>
                  <a:lnTo>
                    <a:pt x="50" y="21"/>
                  </a:lnTo>
                  <a:lnTo>
                    <a:pt x="61" y="2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90" name="Freeform 89"/>
            <p:cNvSpPr>
              <a:spLocks/>
            </p:cNvSpPr>
            <p:nvPr/>
          </p:nvSpPr>
          <p:spPr bwMode="auto">
            <a:xfrm>
              <a:off x="6165456" y="2967464"/>
              <a:ext cx="623236" cy="470638"/>
            </a:xfrm>
            <a:custGeom>
              <a:avLst/>
              <a:gdLst>
                <a:gd name="T0" fmla="*/ 190 w 377"/>
                <a:gd name="T1" fmla="*/ 48 h 303"/>
                <a:gd name="T2" fmla="*/ 211 w 377"/>
                <a:gd name="T3" fmla="*/ 37 h 303"/>
                <a:gd name="T4" fmla="*/ 231 w 377"/>
                <a:gd name="T5" fmla="*/ 35 h 303"/>
                <a:gd name="T6" fmla="*/ 266 w 377"/>
                <a:gd name="T7" fmla="*/ 48 h 303"/>
                <a:gd name="T8" fmla="*/ 302 w 377"/>
                <a:gd name="T9" fmla="*/ 67 h 303"/>
                <a:gd name="T10" fmla="*/ 306 w 377"/>
                <a:gd name="T11" fmla="*/ 110 h 303"/>
                <a:gd name="T12" fmla="*/ 312 w 377"/>
                <a:gd name="T13" fmla="*/ 128 h 303"/>
                <a:gd name="T14" fmla="*/ 315 w 377"/>
                <a:gd name="T15" fmla="*/ 156 h 303"/>
                <a:gd name="T16" fmla="*/ 333 w 377"/>
                <a:gd name="T17" fmla="*/ 173 h 303"/>
                <a:gd name="T18" fmla="*/ 324 w 377"/>
                <a:gd name="T19" fmla="*/ 205 h 303"/>
                <a:gd name="T20" fmla="*/ 343 w 377"/>
                <a:gd name="T21" fmla="*/ 228 h 303"/>
                <a:gd name="T22" fmla="*/ 365 w 377"/>
                <a:gd name="T23" fmla="*/ 256 h 303"/>
                <a:gd name="T24" fmla="*/ 377 w 377"/>
                <a:gd name="T25" fmla="*/ 268 h 303"/>
                <a:gd name="T26" fmla="*/ 349 w 377"/>
                <a:gd name="T27" fmla="*/ 303 h 303"/>
                <a:gd name="T28" fmla="*/ 295 w 377"/>
                <a:gd name="T29" fmla="*/ 292 h 303"/>
                <a:gd name="T30" fmla="*/ 264 w 377"/>
                <a:gd name="T31" fmla="*/ 264 h 303"/>
                <a:gd name="T32" fmla="*/ 241 w 377"/>
                <a:gd name="T33" fmla="*/ 264 h 303"/>
                <a:gd name="T34" fmla="*/ 202 w 377"/>
                <a:gd name="T35" fmla="*/ 268 h 303"/>
                <a:gd name="T36" fmla="*/ 164 w 377"/>
                <a:gd name="T37" fmla="*/ 246 h 303"/>
                <a:gd name="T38" fmla="*/ 133 w 377"/>
                <a:gd name="T39" fmla="*/ 198 h 303"/>
                <a:gd name="T40" fmla="*/ 112 w 377"/>
                <a:gd name="T41" fmla="*/ 195 h 303"/>
                <a:gd name="T42" fmla="*/ 96 w 377"/>
                <a:gd name="T43" fmla="*/ 192 h 303"/>
                <a:gd name="T44" fmla="*/ 88 w 377"/>
                <a:gd name="T45" fmla="*/ 181 h 303"/>
                <a:gd name="T46" fmla="*/ 78 w 377"/>
                <a:gd name="T47" fmla="*/ 150 h 303"/>
                <a:gd name="T48" fmla="*/ 40 w 377"/>
                <a:gd name="T49" fmla="*/ 119 h 303"/>
                <a:gd name="T50" fmla="*/ 49 w 377"/>
                <a:gd name="T51" fmla="*/ 96 h 303"/>
                <a:gd name="T52" fmla="*/ 34 w 377"/>
                <a:gd name="T53" fmla="*/ 77 h 303"/>
                <a:gd name="T54" fmla="*/ 7 w 377"/>
                <a:gd name="T55" fmla="*/ 36 h 303"/>
                <a:gd name="T56" fmla="*/ 0 w 377"/>
                <a:gd name="T57" fmla="*/ 6 h 303"/>
                <a:gd name="T58" fmla="*/ 15 w 377"/>
                <a:gd name="T59" fmla="*/ 8 h 303"/>
                <a:gd name="T60" fmla="*/ 37 w 377"/>
                <a:gd name="T61" fmla="*/ 20 h 303"/>
                <a:gd name="T62" fmla="*/ 60 w 377"/>
                <a:gd name="T63" fmla="*/ 5 h 303"/>
                <a:gd name="T64" fmla="*/ 73 w 377"/>
                <a:gd name="T65" fmla="*/ 9 h 303"/>
                <a:gd name="T66" fmla="*/ 81 w 377"/>
                <a:gd name="T67" fmla="*/ 30 h 303"/>
                <a:gd name="T68" fmla="*/ 93 w 377"/>
                <a:gd name="T69" fmla="*/ 44 h 303"/>
                <a:gd name="T70" fmla="*/ 124 w 377"/>
                <a:gd name="T71" fmla="*/ 59 h 303"/>
                <a:gd name="T72" fmla="*/ 175 w 377"/>
                <a:gd name="T73" fmla="*/ 57 h 3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377" h="303">
                  <a:moveTo>
                    <a:pt x="176" y="52"/>
                  </a:moveTo>
                  <a:lnTo>
                    <a:pt x="190" y="48"/>
                  </a:lnTo>
                  <a:lnTo>
                    <a:pt x="200" y="36"/>
                  </a:lnTo>
                  <a:lnTo>
                    <a:pt x="211" y="37"/>
                  </a:lnTo>
                  <a:lnTo>
                    <a:pt x="218" y="33"/>
                  </a:lnTo>
                  <a:lnTo>
                    <a:pt x="231" y="35"/>
                  </a:lnTo>
                  <a:lnTo>
                    <a:pt x="252" y="45"/>
                  </a:lnTo>
                  <a:lnTo>
                    <a:pt x="266" y="48"/>
                  </a:lnTo>
                  <a:lnTo>
                    <a:pt x="289" y="66"/>
                  </a:lnTo>
                  <a:lnTo>
                    <a:pt x="302" y="67"/>
                  </a:lnTo>
                  <a:lnTo>
                    <a:pt x="308" y="84"/>
                  </a:lnTo>
                  <a:lnTo>
                    <a:pt x="306" y="110"/>
                  </a:lnTo>
                  <a:lnTo>
                    <a:pt x="304" y="125"/>
                  </a:lnTo>
                  <a:lnTo>
                    <a:pt x="312" y="128"/>
                  </a:lnTo>
                  <a:lnTo>
                    <a:pt x="307" y="139"/>
                  </a:lnTo>
                  <a:lnTo>
                    <a:pt x="315" y="156"/>
                  </a:lnTo>
                  <a:lnTo>
                    <a:pt x="319" y="169"/>
                  </a:lnTo>
                  <a:lnTo>
                    <a:pt x="333" y="173"/>
                  </a:lnTo>
                  <a:lnTo>
                    <a:pt x="337" y="186"/>
                  </a:lnTo>
                  <a:lnTo>
                    <a:pt x="324" y="205"/>
                  </a:lnTo>
                  <a:lnTo>
                    <a:pt x="334" y="216"/>
                  </a:lnTo>
                  <a:lnTo>
                    <a:pt x="343" y="228"/>
                  </a:lnTo>
                  <a:lnTo>
                    <a:pt x="362" y="237"/>
                  </a:lnTo>
                  <a:lnTo>
                    <a:pt x="365" y="256"/>
                  </a:lnTo>
                  <a:lnTo>
                    <a:pt x="374" y="259"/>
                  </a:lnTo>
                  <a:lnTo>
                    <a:pt x="377" y="268"/>
                  </a:lnTo>
                  <a:lnTo>
                    <a:pt x="353" y="279"/>
                  </a:lnTo>
                  <a:lnTo>
                    <a:pt x="349" y="303"/>
                  </a:lnTo>
                  <a:lnTo>
                    <a:pt x="315" y="297"/>
                  </a:lnTo>
                  <a:lnTo>
                    <a:pt x="295" y="292"/>
                  </a:lnTo>
                  <a:lnTo>
                    <a:pt x="274" y="290"/>
                  </a:lnTo>
                  <a:lnTo>
                    <a:pt x="264" y="264"/>
                  </a:lnTo>
                  <a:lnTo>
                    <a:pt x="255" y="260"/>
                  </a:lnTo>
                  <a:lnTo>
                    <a:pt x="241" y="264"/>
                  </a:lnTo>
                  <a:lnTo>
                    <a:pt x="225" y="274"/>
                  </a:lnTo>
                  <a:lnTo>
                    <a:pt x="202" y="268"/>
                  </a:lnTo>
                  <a:lnTo>
                    <a:pt x="182" y="251"/>
                  </a:lnTo>
                  <a:lnTo>
                    <a:pt x="164" y="246"/>
                  </a:lnTo>
                  <a:lnTo>
                    <a:pt x="150" y="226"/>
                  </a:lnTo>
                  <a:lnTo>
                    <a:pt x="133" y="198"/>
                  </a:lnTo>
                  <a:lnTo>
                    <a:pt x="124" y="202"/>
                  </a:lnTo>
                  <a:lnTo>
                    <a:pt x="112" y="195"/>
                  </a:lnTo>
                  <a:lnTo>
                    <a:pt x="107" y="203"/>
                  </a:lnTo>
                  <a:lnTo>
                    <a:pt x="96" y="192"/>
                  </a:lnTo>
                  <a:lnTo>
                    <a:pt x="94" y="181"/>
                  </a:lnTo>
                  <a:lnTo>
                    <a:pt x="88" y="181"/>
                  </a:lnTo>
                  <a:lnTo>
                    <a:pt x="89" y="166"/>
                  </a:lnTo>
                  <a:lnTo>
                    <a:pt x="78" y="150"/>
                  </a:lnTo>
                  <a:lnTo>
                    <a:pt x="55" y="139"/>
                  </a:lnTo>
                  <a:lnTo>
                    <a:pt x="40" y="119"/>
                  </a:lnTo>
                  <a:lnTo>
                    <a:pt x="42" y="103"/>
                  </a:lnTo>
                  <a:lnTo>
                    <a:pt x="49" y="96"/>
                  </a:lnTo>
                  <a:lnTo>
                    <a:pt x="46" y="84"/>
                  </a:lnTo>
                  <a:lnTo>
                    <a:pt x="34" y="77"/>
                  </a:lnTo>
                  <a:lnTo>
                    <a:pt x="19" y="53"/>
                  </a:lnTo>
                  <a:lnTo>
                    <a:pt x="7" y="36"/>
                  </a:lnTo>
                  <a:lnTo>
                    <a:pt x="9" y="30"/>
                  </a:lnTo>
                  <a:lnTo>
                    <a:pt x="0" y="6"/>
                  </a:lnTo>
                  <a:lnTo>
                    <a:pt x="11" y="0"/>
                  </a:lnTo>
                  <a:lnTo>
                    <a:pt x="15" y="8"/>
                  </a:lnTo>
                  <a:lnTo>
                    <a:pt x="25" y="18"/>
                  </a:lnTo>
                  <a:lnTo>
                    <a:pt x="37" y="20"/>
                  </a:lnTo>
                  <a:lnTo>
                    <a:pt x="43" y="20"/>
                  </a:lnTo>
                  <a:lnTo>
                    <a:pt x="60" y="5"/>
                  </a:lnTo>
                  <a:lnTo>
                    <a:pt x="67" y="3"/>
                  </a:lnTo>
                  <a:lnTo>
                    <a:pt x="73" y="9"/>
                  </a:lnTo>
                  <a:lnTo>
                    <a:pt x="69" y="19"/>
                  </a:lnTo>
                  <a:lnTo>
                    <a:pt x="81" y="30"/>
                  </a:lnTo>
                  <a:lnTo>
                    <a:pt x="85" y="29"/>
                  </a:lnTo>
                  <a:lnTo>
                    <a:pt x="93" y="44"/>
                  </a:lnTo>
                  <a:lnTo>
                    <a:pt x="110" y="49"/>
                  </a:lnTo>
                  <a:lnTo>
                    <a:pt x="124" y="59"/>
                  </a:lnTo>
                  <a:lnTo>
                    <a:pt x="149" y="63"/>
                  </a:lnTo>
                  <a:lnTo>
                    <a:pt x="175" y="57"/>
                  </a:lnTo>
                  <a:lnTo>
                    <a:pt x="176" y="52"/>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91" name="Freeform 90"/>
            <p:cNvSpPr>
              <a:spLocks/>
            </p:cNvSpPr>
            <p:nvPr/>
          </p:nvSpPr>
          <p:spPr bwMode="auto">
            <a:xfrm>
              <a:off x="6044776" y="3042019"/>
              <a:ext cx="297566" cy="267160"/>
            </a:xfrm>
            <a:custGeom>
              <a:avLst/>
              <a:gdLst>
                <a:gd name="T0" fmla="*/ 107 w 180"/>
                <a:gd name="T1" fmla="*/ 29 h 172"/>
                <a:gd name="T2" fmla="*/ 119 w 180"/>
                <a:gd name="T3" fmla="*/ 36 h 172"/>
                <a:gd name="T4" fmla="*/ 122 w 180"/>
                <a:gd name="T5" fmla="*/ 48 h 172"/>
                <a:gd name="T6" fmla="*/ 115 w 180"/>
                <a:gd name="T7" fmla="*/ 55 h 172"/>
                <a:gd name="T8" fmla="*/ 113 w 180"/>
                <a:gd name="T9" fmla="*/ 71 h 172"/>
                <a:gd name="T10" fmla="*/ 128 w 180"/>
                <a:gd name="T11" fmla="*/ 91 h 172"/>
                <a:gd name="T12" fmla="*/ 151 w 180"/>
                <a:gd name="T13" fmla="*/ 102 h 172"/>
                <a:gd name="T14" fmla="*/ 162 w 180"/>
                <a:gd name="T15" fmla="*/ 118 h 172"/>
                <a:gd name="T16" fmla="*/ 161 w 180"/>
                <a:gd name="T17" fmla="*/ 133 h 172"/>
                <a:gd name="T18" fmla="*/ 167 w 180"/>
                <a:gd name="T19" fmla="*/ 133 h 172"/>
                <a:gd name="T20" fmla="*/ 169 w 180"/>
                <a:gd name="T21" fmla="*/ 144 h 172"/>
                <a:gd name="T22" fmla="*/ 180 w 180"/>
                <a:gd name="T23" fmla="*/ 155 h 172"/>
                <a:gd name="T24" fmla="*/ 169 w 180"/>
                <a:gd name="T25" fmla="*/ 154 h 172"/>
                <a:gd name="T26" fmla="*/ 157 w 180"/>
                <a:gd name="T27" fmla="*/ 152 h 172"/>
                <a:gd name="T28" fmla="*/ 147 w 180"/>
                <a:gd name="T29" fmla="*/ 172 h 172"/>
                <a:gd name="T30" fmla="*/ 114 w 180"/>
                <a:gd name="T31" fmla="*/ 170 h 172"/>
                <a:gd name="T32" fmla="*/ 59 w 180"/>
                <a:gd name="T33" fmla="*/ 129 h 172"/>
                <a:gd name="T34" fmla="*/ 31 w 180"/>
                <a:gd name="T35" fmla="*/ 114 h 172"/>
                <a:gd name="T36" fmla="*/ 10 w 180"/>
                <a:gd name="T37" fmla="*/ 109 h 172"/>
                <a:gd name="T38" fmla="*/ 0 w 180"/>
                <a:gd name="T39" fmla="*/ 83 h 172"/>
                <a:gd name="T40" fmla="*/ 35 w 180"/>
                <a:gd name="T41" fmla="*/ 62 h 172"/>
                <a:gd name="T42" fmla="*/ 38 w 180"/>
                <a:gd name="T43" fmla="*/ 37 h 172"/>
                <a:gd name="T44" fmla="*/ 35 w 180"/>
                <a:gd name="T45" fmla="*/ 22 h 172"/>
                <a:gd name="T46" fmla="*/ 43 w 180"/>
                <a:gd name="T47" fmla="*/ 17 h 172"/>
                <a:gd name="T48" fmla="*/ 50 w 180"/>
                <a:gd name="T49" fmla="*/ 4 h 172"/>
                <a:gd name="T50" fmla="*/ 57 w 180"/>
                <a:gd name="T51" fmla="*/ 0 h 172"/>
                <a:gd name="T52" fmla="*/ 78 w 180"/>
                <a:gd name="T53" fmla="*/ 3 h 172"/>
                <a:gd name="T54" fmla="*/ 84 w 180"/>
                <a:gd name="T55" fmla="*/ 8 h 172"/>
                <a:gd name="T56" fmla="*/ 92 w 180"/>
                <a:gd name="T57" fmla="*/ 5 h 172"/>
                <a:gd name="T58" fmla="*/ 107 w 180"/>
                <a:gd name="T59" fmla="*/ 29 h 1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80" h="172">
                  <a:moveTo>
                    <a:pt x="107" y="29"/>
                  </a:moveTo>
                  <a:lnTo>
                    <a:pt x="119" y="36"/>
                  </a:lnTo>
                  <a:lnTo>
                    <a:pt x="122" y="48"/>
                  </a:lnTo>
                  <a:lnTo>
                    <a:pt x="115" y="55"/>
                  </a:lnTo>
                  <a:lnTo>
                    <a:pt x="113" y="71"/>
                  </a:lnTo>
                  <a:lnTo>
                    <a:pt x="128" y="91"/>
                  </a:lnTo>
                  <a:lnTo>
                    <a:pt x="151" y="102"/>
                  </a:lnTo>
                  <a:lnTo>
                    <a:pt x="162" y="118"/>
                  </a:lnTo>
                  <a:lnTo>
                    <a:pt x="161" y="133"/>
                  </a:lnTo>
                  <a:lnTo>
                    <a:pt x="167" y="133"/>
                  </a:lnTo>
                  <a:lnTo>
                    <a:pt x="169" y="144"/>
                  </a:lnTo>
                  <a:lnTo>
                    <a:pt x="180" y="155"/>
                  </a:lnTo>
                  <a:lnTo>
                    <a:pt x="169" y="154"/>
                  </a:lnTo>
                  <a:lnTo>
                    <a:pt x="157" y="152"/>
                  </a:lnTo>
                  <a:lnTo>
                    <a:pt x="147" y="172"/>
                  </a:lnTo>
                  <a:lnTo>
                    <a:pt x="114" y="170"/>
                  </a:lnTo>
                  <a:lnTo>
                    <a:pt x="59" y="129"/>
                  </a:lnTo>
                  <a:lnTo>
                    <a:pt x="31" y="114"/>
                  </a:lnTo>
                  <a:lnTo>
                    <a:pt x="10" y="109"/>
                  </a:lnTo>
                  <a:lnTo>
                    <a:pt x="0" y="83"/>
                  </a:lnTo>
                  <a:lnTo>
                    <a:pt x="35" y="62"/>
                  </a:lnTo>
                  <a:lnTo>
                    <a:pt x="38" y="37"/>
                  </a:lnTo>
                  <a:lnTo>
                    <a:pt x="35" y="22"/>
                  </a:lnTo>
                  <a:lnTo>
                    <a:pt x="43" y="17"/>
                  </a:lnTo>
                  <a:lnTo>
                    <a:pt x="50" y="4"/>
                  </a:lnTo>
                  <a:lnTo>
                    <a:pt x="57" y="0"/>
                  </a:lnTo>
                  <a:lnTo>
                    <a:pt x="78" y="3"/>
                  </a:lnTo>
                  <a:lnTo>
                    <a:pt x="84" y="8"/>
                  </a:lnTo>
                  <a:lnTo>
                    <a:pt x="92" y="5"/>
                  </a:lnTo>
                  <a:lnTo>
                    <a:pt x="107" y="2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93" name="Freeform 92"/>
            <p:cNvSpPr>
              <a:spLocks/>
            </p:cNvSpPr>
            <p:nvPr/>
          </p:nvSpPr>
          <p:spPr bwMode="auto">
            <a:xfrm>
              <a:off x="5920790" y="3174046"/>
              <a:ext cx="39675" cy="122707"/>
            </a:xfrm>
            <a:custGeom>
              <a:avLst/>
              <a:gdLst>
                <a:gd name="T0" fmla="*/ 23 w 24"/>
                <a:gd name="T1" fmla="*/ 12 h 79"/>
                <a:gd name="T2" fmla="*/ 20 w 24"/>
                <a:gd name="T3" fmla="*/ 19 h 79"/>
                <a:gd name="T4" fmla="*/ 14 w 24"/>
                <a:gd name="T5" fmla="*/ 16 h 79"/>
                <a:gd name="T6" fmla="*/ 11 w 24"/>
                <a:gd name="T7" fmla="*/ 30 h 79"/>
                <a:gd name="T8" fmla="*/ 16 w 24"/>
                <a:gd name="T9" fmla="*/ 32 h 79"/>
                <a:gd name="T10" fmla="*/ 12 w 24"/>
                <a:gd name="T11" fmla="*/ 35 h 79"/>
                <a:gd name="T12" fmla="*/ 12 w 24"/>
                <a:gd name="T13" fmla="*/ 40 h 79"/>
                <a:gd name="T14" fmla="*/ 20 w 24"/>
                <a:gd name="T15" fmla="*/ 37 h 79"/>
                <a:gd name="T16" fmla="*/ 21 w 24"/>
                <a:gd name="T17" fmla="*/ 45 h 79"/>
                <a:gd name="T18" fmla="*/ 15 w 24"/>
                <a:gd name="T19" fmla="*/ 79 h 79"/>
                <a:gd name="T20" fmla="*/ 0 w 24"/>
                <a:gd name="T21" fmla="*/ 43 h 79"/>
                <a:gd name="T22" fmla="*/ 5 w 24"/>
                <a:gd name="T23" fmla="*/ 36 h 79"/>
                <a:gd name="T24" fmla="*/ 3 w 24"/>
                <a:gd name="T25" fmla="*/ 35 h 79"/>
                <a:gd name="T26" fmla="*/ 7 w 24"/>
                <a:gd name="T27" fmla="*/ 25 h 79"/>
                <a:gd name="T28" fmla="*/ 9 w 24"/>
                <a:gd name="T29" fmla="*/ 10 h 79"/>
                <a:gd name="T30" fmla="*/ 11 w 24"/>
                <a:gd name="T31" fmla="*/ 4 h 79"/>
                <a:gd name="T32" fmla="*/ 11 w 24"/>
                <a:gd name="T33" fmla="*/ 4 h 79"/>
                <a:gd name="T34" fmla="*/ 17 w 24"/>
                <a:gd name="T35" fmla="*/ 4 h 79"/>
                <a:gd name="T36" fmla="*/ 18 w 24"/>
                <a:gd name="T37" fmla="*/ 1 h 79"/>
                <a:gd name="T38" fmla="*/ 23 w 24"/>
                <a:gd name="T39" fmla="*/ 0 h 79"/>
                <a:gd name="T40" fmla="*/ 24 w 24"/>
                <a:gd name="T41" fmla="*/ 9 h 79"/>
                <a:gd name="T42" fmla="*/ 22 w 24"/>
                <a:gd name="T43" fmla="*/ 12 h 79"/>
                <a:gd name="T44" fmla="*/ 23 w 24"/>
                <a:gd name="T45" fmla="*/ 12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4" h="79">
                  <a:moveTo>
                    <a:pt x="23" y="12"/>
                  </a:moveTo>
                  <a:lnTo>
                    <a:pt x="20" y="19"/>
                  </a:lnTo>
                  <a:lnTo>
                    <a:pt x="14" y="16"/>
                  </a:lnTo>
                  <a:lnTo>
                    <a:pt x="11" y="30"/>
                  </a:lnTo>
                  <a:lnTo>
                    <a:pt x="16" y="32"/>
                  </a:lnTo>
                  <a:lnTo>
                    <a:pt x="12" y="35"/>
                  </a:lnTo>
                  <a:lnTo>
                    <a:pt x="12" y="40"/>
                  </a:lnTo>
                  <a:lnTo>
                    <a:pt x="20" y="37"/>
                  </a:lnTo>
                  <a:lnTo>
                    <a:pt x="21" y="45"/>
                  </a:lnTo>
                  <a:lnTo>
                    <a:pt x="15" y="79"/>
                  </a:lnTo>
                  <a:lnTo>
                    <a:pt x="0" y="43"/>
                  </a:lnTo>
                  <a:lnTo>
                    <a:pt x="5" y="36"/>
                  </a:lnTo>
                  <a:lnTo>
                    <a:pt x="3" y="35"/>
                  </a:lnTo>
                  <a:lnTo>
                    <a:pt x="7" y="25"/>
                  </a:lnTo>
                  <a:lnTo>
                    <a:pt x="9" y="10"/>
                  </a:lnTo>
                  <a:lnTo>
                    <a:pt x="11" y="4"/>
                  </a:lnTo>
                  <a:lnTo>
                    <a:pt x="11" y="4"/>
                  </a:lnTo>
                  <a:lnTo>
                    <a:pt x="17" y="4"/>
                  </a:lnTo>
                  <a:lnTo>
                    <a:pt x="18" y="1"/>
                  </a:lnTo>
                  <a:lnTo>
                    <a:pt x="23" y="0"/>
                  </a:lnTo>
                  <a:lnTo>
                    <a:pt x="24" y="9"/>
                  </a:lnTo>
                  <a:lnTo>
                    <a:pt x="22" y="12"/>
                  </a:lnTo>
                  <a:lnTo>
                    <a:pt x="23" y="12"/>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94" name="Freeform 93"/>
            <p:cNvSpPr>
              <a:spLocks/>
            </p:cNvSpPr>
            <p:nvPr/>
          </p:nvSpPr>
          <p:spPr bwMode="auto">
            <a:xfrm>
              <a:off x="5279371" y="3015614"/>
              <a:ext cx="85964" cy="51258"/>
            </a:xfrm>
            <a:custGeom>
              <a:avLst/>
              <a:gdLst>
                <a:gd name="T0" fmla="*/ 52 w 52"/>
                <a:gd name="T1" fmla="*/ 0 h 33"/>
                <a:gd name="T2" fmla="*/ 47 w 52"/>
                <a:gd name="T3" fmla="*/ 16 h 33"/>
                <a:gd name="T4" fmla="*/ 50 w 52"/>
                <a:gd name="T5" fmla="*/ 23 h 33"/>
                <a:gd name="T6" fmla="*/ 47 w 52"/>
                <a:gd name="T7" fmla="*/ 33 h 33"/>
                <a:gd name="T8" fmla="*/ 33 w 52"/>
                <a:gd name="T9" fmla="*/ 25 h 33"/>
                <a:gd name="T10" fmla="*/ 24 w 52"/>
                <a:gd name="T11" fmla="*/ 23 h 33"/>
                <a:gd name="T12" fmla="*/ 0 w 52"/>
                <a:gd name="T13" fmla="*/ 13 h 33"/>
                <a:gd name="T14" fmla="*/ 2 w 52"/>
                <a:gd name="T15" fmla="*/ 2 h 33"/>
                <a:gd name="T16" fmla="*/ 22 w 52"/>
                <a:gd name="T17" fmla="*/ 4 h 33"/>
                <a:gd name="T18" fmla="*/ 39 w 52"/>
                <a:gd name="T19" fmla="*/ 2 h 33"/>
                <a:gd name="T20" fmla="*/ 52 w 52"/>
                <a:gd name="T21" fmla="*/ 0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2" h="33">
                  <a:moveTo>
                    <a:pt x="52" y="0"/>
                  </a:moveTo>
                  <a:lnTo>
                    <a:pt x="47" y="16"/>
                  </a:lnTo>
                  <a:lnTo>
                    <a:pt x="50" y="23"/>
                  </a:lnTo>
                  <a:lnTo>
                    <a:pt x="47" y="33"/>
                  </a:lnTo>
                  <a:lnTo>
                    <a:pt x="33" y="25"/>
                  </a:lnTo>
                  <a:lnTo>
                    <a:pt x="24" y="23"/>
                  </a:lnTo>
                  <a:lnTo>
                    <a:pt x="0" y="13"/>
                  </a:lnTo>
                  <a:lnTo>
                    <a:pt x="2" y="2"/>
                  </a:lnTo>
                  <a:lnTo>
                    <a:pt x="22" y="4"/>
                  </a:lnTo>
                  <a:lnTo>
                    <a:pt x="39" y="2"/>
                  </a:lnTo>
                  <a:lnTo>
                    <a:pt x="52"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95" name="Freeform 94"/>
            <p:cNvSpPr>
              <a:spLocks/>
            </p:cNvSpPr>
            <p:nvPr/>
          </p:nvSpPr>
          <p:spPr bwMode="auto">
            <a:xfrm>
              <a:off x="5155385" y="2919311"/>
              <a:ext cx="46288" cy="74557"/>
            </a:xfrm>
            <a:custGeom>
              <a:avLst/>
              <a:gdLst>
                <a:gd name="T0" fmla="*/ 17 w 28"/>
                <a:gd name="T1" fmla="*/ 0 h 48"/>
                <a:gd name="T2" fmla="*/ 28 w 28"/>
                <a:gd name="T3" fmla="*/ 15 h 48"/>
                <a:gd name="T4" fmla="*/ 27 w 28"/>
                <a:gd name="T5" fmla="*/ 42 h 48"/>
                <a:gd name="T6" fmla="*/ 19 w 28"/>
                <a:gd name="T7" fmla="*/ 41 h 48"/>
                <a:gd name="T8" fmla="*/ 12 w 28"/>
                <a:gd name="T9" fmla="*/ 48 h 48"/>
                <a:gd name="T10" fmla="*/ 6 w 28"/>
                <a:gd name="T11" fmla="*/ 43 h 48"/>
                <a:gd name="T12" fmla="*/ 4 w 28"/>
                <a:gd name="T13" fmla="*/ 18 h 48"/>
                <a:gd name="T14" fmla="*/ 0 w 28"/>
                <a:gd name="T15" fmla="*/ 6 h 48"/>
                <a:gd name="T16" fmla="*/ 9 w 28"/>
                <a:gd name="T17" fmla="*/ 7 h 48"/>
                <a:gd name="T18" fmla="*/ 17 w 28"/>
                <a:gd name="T19"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8" h="48">
                  <a:moveTo>
                    <a:pt x="17" y="0"/>
                  </a:moveTo>
                  <a:lnTo>
                    <a:pt x="28" y="15"/>
                  </a:lnTo>
                  <a:lnTo>
                    <a:pt x="27" y="42"/>
                  </a:lnTo>
                  <a:lnTo>
                    <a:pt x="19" y="41"/>
                  </a:lnTo>
                  <a:lnTo>
                    <a:pt x="12" y="48"/>
                  </a:lnTo>
                  <a:lnTo>
                    <a:pt x="6" y="43"/>
                  </a:lnTo>
                  <a:lnTo>
                    <a:pt x="4" y="18"/>
                  </a:lnTo>
                  <a:lnTo>
                    <a:pt x="0" y="6"/>
                  </a:lnTo>
                  <a:lnTo>
                    <a:pt x="9" y="7"/>
                  </a:lnTo>
                  <a:lnTo>
                    <a:pt x="17"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96" name="Freeform 95"/>
            <p:cNvSpPr>
              <a:spLocks/>
            </p:cNvSpPr>
            <p:nvPr/>
          </p:nvSpPr>
          <p:spPr bwMode="auto">
            <a:xfrm>
              <a:off x="5112404" y="2732921"/>
              <a:ext cx="332282" cy="292013"/>
            </a:xfrm>
            <a:custGeom>
              <a:avLst/>
              <a:gdLst>
                <a:gd name="T0" fmla="*/ 114 w 201"/>
                <a:gd name="T1" fmla="*/ 12 h 188"/>
                <a:gd name="T2" fmla="*/ 117 w 201"/>
                <a:gd name="T3" fmla="*/ 31 h 188"/>
                <a:gd name="T4" fmla="*/ 91 w 201"/>
                <a:gd name="T5" fmla="*/ 35 h 188"/>
                <a:gd name="T6" fmla="*/ 91 w 201"/>
                <a:gd name="T7" fmla="*/ 51 h 188"/>
                <a:gd name="T8" fmla="*/ 113 w 201"/>
                <a:gd name="T9" fmla="*/ 72 h 188"/>
                <a:gd name="T10" fmla="*/ 142 w 201"/>
                <a:gd name="T11" fmla="*/ 105 h 188"/>
                <a:gd name="T12" fmla="*/ 160 w 201"/>
                <a:gd name="T13" fmla="*/ 110 h 188"/>
                <a:gd name="T14" fmla="*/ 171 w 201"/>
                <a:gd name="T15" fmla="*/ 121 h 188"/>
                <a:gd name="T16" fmla="*/ 199 w 201"/>
                <a:gd name="T17" fmla="*/ 138 h 188"/>
                <a:gd name="T18" fmla="*/ 198 w 201"/>
                <a:gd name="T19" fmla="*/ 149 h 188"/>
                <a:gd name="T20" fmla="*/ 173 w 201"/>
                <a:gd name="T21" fmla="*/ 136 h 188"/>
                <a:gd name="T22" fmla="*/ 180 w 201"/>
                <a:gd name="T23" fmla="*/ 157 h 188"/>
                <a:gd name="T24" fmla="*/ 172 w 201"/>
                <a:gd name="T25" fmla="*/ 169 h 188"/>
                <a:gd name="T26" fmla="*/ 156 w 201"/>
                <a:gd name="T27" fmla="*/ 188 h 188"/>
                <a:gd name="T28" fmla="*/ 159 w 201"/>
                <a:gd name="T29" fmla="*/ 171 h 188"/>
                <a:gd name="T30" fmla="*/ 155 w 201"/>
                <a:gd name="T31" fmla="*/ 155 h 188"/>
                <a:gd name="T32" fmla="*/ 142 w 201"/>
                <a:gd name="T33" fmla="*/ 142 h 188"/>
                <a:gd name="T34" fmla="*/ 125 w 201"/>
                <a:gd name="T35" fmla="*/ 129 h 188"/>
                <a:gd name="T36" fmla="*/ 105 w 201"/>
                <a:gd name="T37" fmla="*/ 120 h 188"/>
                <a:gd name="T38" fmla="*/ 76 w 201"/>
                <a:gd name="T39" fmla="*/ 97 h 188"/>
                <a:gd name="T40" fmla="*/ 58 w 201"/>
                <a:gd name="T41" fmla="*/ 65 h 188"/>
                <a:gd name="T42" fmla="*/ 35 w 201"/>
                <a:gd name="T43" fmla="*/ 56 h 188"/>
                <a:gd name="T44" fmla="*/ 19 w 201"/>
                <a:gd name="T45" fmla="*/ 68 h 188"/>
                <a:gd name="T46" fmla="*/ 13 w 201"/>
                <a:gd name="T47" fmla="*/ 61 h 188"/>
                <a:gd name="T48" fmla="*/ 0 w 201"/>
                <a:gd name="T49" fmla="*/ 42 h 188"/>
                <a:gd name="T50" fmla="*/ 0 w 201"/>
                <a:gd name="T51" fmla="*/ 28 h 188"/>
                <a:gd name="T52" fmla="*/ 8 w 201"/>
                <a:gd name="T53" fmla="*/ 27 h 188"/>
                <a:gd name="T54" fmla="*/ 25 w 201"/>
                <a:gd name="T55" fmla="*/ 19 h 188"/>
                <a:gd name="T56" fmla="*/ 35 w 201"/>
                <a:gd name="T57" fmla="*/ 22 h 188"/>
                <a:gd name="T58" fmla="*/ 51 w 201"/>
                <a:gd name="T59" fmla="*/ 16 h 188"/>
                <a:gd name="T60" fmla="*/ 58 w 201"/>
                <a:gd name="T61" fmla="*/ 4 h 188"/>
                <a:gd name="T62" fmla="*/ 70 w 201"/>
                <a:gd name="T63" fmla="*/ 3 h 188"/>
                <a:gd name="T64" fmla="*/ 90 w 201"/>
                <a:gd name="T65" fmla="*/ 7 h 1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01" h="188">
                  <a:moveTo>
                    <a:pt x="90" y="7"/>
                  </a:moveTo>
                  <a:lnTo>
                    <a:pt x="114" y="12"/>
                  </a:lnTo>
                  <a:lnTo>
                    <a:pt x="113" y="22"/>
                  </a:lnTo>
                  <a:lnTo>
                    <a:pt x="117" y="31"/>
                  </a:lnTo>
                  <a:lnTo>
                    <a:pt x="104" y="28"/>
                  </a:lnTo>
                  <a:lnTo>
                    <a:pt x="91" y="35"/>
                  </a:lnTo>
                  <a:lnTo>
                    <a:pt x="93" y="45"/>
                  </a:lnTo>
                  <a:lnTo>
                    <a:pt x="91" y="51"/>
                  </a:lnTo>
                  <a:lnTo>
                    <a:pt x="97" y="61"/>
                  </a:lnTo>
                  <a:lnTo>
                    <a:pt x="113" y="72"/>
                  </a:lnTo>
                  <a:lnTo>
                    <a:pt x="122" y="89"/>
                  </a:lnTo>
                  <a:lnTo>
                    <a:pt x="142" y="105"/>
                  </a:lnTo>
                  <a:lnTo>
                    <a:pt x="155" y="105"/>
                  </a:lnTo>
                  <a:lnTo>
                    <a:pt x="160" y="110"/>
                  </a:lnTo>
                  <a:lnTo>
                    <a:pt x="155" y="114"/>
                  </a:lnTo>
                  <a:lnTo>
                    <a:pt x="171" y="121"/>
                  </a:lnTo>
                  <a:lnTo>
                    <a:pt x="183" y="127"/>
                  </a:lnTo>
                  <a:lnTo>
                    <a:pt x="199" y="138"/>
                  </a:lnTo>
                  <a:lnTo>
                    <a:pt x="201" y="142"/>
                  </a:lnTo>
                  <a:lnTo>
                    <a:pt x="198" y="149"/>
                  </a:lnTo>
                  <a:lnTo>
                    <a:pt x="188" y="140"/>
                  </a:lnTo>
                  <a:lnTo>
                    <a:pt x="173" y="136"/>
                  </a:lnTo>
                  <a:lnTo>
                    <a:pt x="167" y="150"/>
                  </a:lnTo>
                  <a:lnTo>
                    <a:pt x="180" y="157"/>
                  </a:lnTo>
                  <a:lnTo>
                    <a:pt x="179" y="168"/>
                  </a:lnTo>
                  <a:lnTo>
                    <a:pt x="172" y="169"/>
                  </a:lnTo>
                  <a:lnTo>
                    <a:pt x="163" y="187"/>
                  </a:lnTo>
                  <a:lnTo>
                    <a:pt x="156" y="188"/>
                  </a:lnTo>
                  <a:lnTo>
                    <a:pt x="156" y="182"/>
                  </a:lnTo>
                  <a:lnTo>
                    <a:pt x="159" y="171"/>
                  </a:lnTo>
                  <a:lnTo>
                    <a:pt x="162" y="167"/>
                  </a:lnTo>
                  <a:lnTo>
                    <a:pt x="155" y="155"/>
                  </a:lnTo>
                  <a:lnTo>
                    <a:pt x="149" y="144"/>
                  </a:lnTo>
                  <a:lnTo>
                    <a:pt x="142" y="142"/>
                  </a:lnTo>
                  <a:lnTo>
                    <a:pt x="136" y="133"/>
                  </a:lnTo>
                  <a:lnTo>
                    <a:pt x="125" y="129"/>
                  </a:lnTo>
                  <a:lnTo>
                    <a:pt x="118" y="121"/>
                  </a:lnTo>
                  <a:lnTo>
                    <a:pt x="105" y="120"/>
                  </a:lnTo>
                  <a:lnTo>
                    <a:pt x="91" y="110"/>
                  </a:lnTo>
                  <a:lnTo>
                    <a:pt x="76" y="97"/>
                  </a:lnTo>
                  <a:lnTo>
                    <a:pt x="64" y="85"/>
                  </a:lnTo>
                  <a:lnTo>
                    <a:pt x="58" y="65"/>
                  </a:lnTo>
                  <a:lnTo>
                    <a:pt x="49" y="63"/>
                  </a:lnTo>
                  <a:lnTo>
                    <a:pt x="35" y="56"/>
                  </a:lnTo>
                  <a:lnTo>
                    <a:pt x="28" y="58"/>
                  </a:lnTo>
                  <a:lnTo>
                    <a:pt x="19" y="68"/>
                  </a:lnTo>
                  <a:lnTo>
                    <a:pt x="12" y="69"/>
                  </a:lnTo>
                  <a:lnTo>
                    <a:pt x="13" y="61"/>
                  </a:lnTo>
                  <a:lnTo>
                    <a:pt x="4" y="58"/>
                  </a:lnTo>
                  <a:lnTo>
                    <a:pt x="0" y="42"/>
                  </a:lnTo>
                  <a:lnTo>
                    <a:pt x="5" y="36"/>
                  </a:lnTo>
                  <a:lnTo>
                    <a:pt x="0" y="28"/>
                  </a:lnTo>
                  <a:lnTo>
                    <a:pt x="0" y="23"/>
                  </a:lnTo>
                  <a:lnTo>
                    <a:pt x="8" y="27"/>
                  </a:lnTo>
                  <a:lnTo>
                    <a:pt x="16" y="26"/>
                  </a:lnTo>
                  <a:lnTo>
                    <a:pt x="25" y="19"/>
                  </a:lnTo>
                  <a:lnTo>
                    <a:pt x="27" y="22"/>
                  </a:lnTo>
                  <a:lnTo>
                    <a:pt x="35" y="22"/>
                  </a:lnTo>
                  <a:lnTo>
                    <a:pt x="38" y="13"/>
                  </a:lnTo>
                  <a:lnTo>
                    <a:pt x="51" y="16"/>
                  </a:lnTo>
                  <a:lnTo>
                    <a:pt x="58" y="12"/>
                  </a:lnTo>
                  <a:lnTo>
                    <a:pt x="58" y="4"/>
                  </a:lnTo>
                  <a:lnTo>
                    <a:pt x="68" y="7"/>
                  </a:lnTo>
                  <a:lnTo>
                    <a:pt x="70" y="3"/>
                  </a:lnTo>
                  <a:lnTo>
                    <a:pt x="86" y="0"/>
                  </a:lnTo>
                  <a:lnTo>
                    <a:pt x="90" y="7"/>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98" name="Freeform 97"/>
            <p:cNvSpPr>
              <a:spLocks/>
            </p:cNvSpPr>
            <p:nvPr/>
          </p:nvSpPr>
          <p:spPr bwMode="auto">
            <a:xfrm>
              <a:off x="5945588" y="3170939"/>
              <a:ext cx="115720" cy="135134"/>
            </a:xfrm>
            <a:custGeom>
              <a:avLst/>
              <a:gdLst>
                <a:gd name="T0" fmla="*/ 5 w 70"/>
                <a:gd name="T1" fmla="*/ 21 h 87"/>
                <a:gd name="T2" fmla="*/ 8 w 70"/>
                <a:gd name="T3" fmla="*/ 14 h 87"/>
                <a:gd name="T4" fmla="*/ 28 w 70"/>
                <a:gd name="T5" fmla="*/ 22 h 87"/>
                <a:gd name="T6" fmla="*/ 60 w 70"/>
                <a:gd name="T7" fmla="*/ 0 h 87"/>
                <a:gd name="T8" fmla="*/ 70 w 70"/>
                <a:gd name="T9" fmla="*/ 26 h 87"/>
                <a:gd name="T10" fmla="*/ 67 w 70"/>
                <a:gd name="T11" fmla="*/ 29 h 87"/>
                <a:gd name="T12" fmla="*/ 33 w 70"/>
                <a:gd name="T13" fmla="*/ 39 h 87"/>
                <a:gd name="T14" fmla="*/ 52 w 70"/>
                <a:gd name="T15" fmla="*/ 60 h 87"/>
                <a:gd name="T16" fmla="*/ 47 w 70"/>
                <a:gd name="T17" fmla="*/ 63 h 87"/>
                <a:gd name="T18" fmla="*/ 45 w 70"/>
                <a:gd name="T19" fmla="*/ 70 h 87"/>
                <a:gd name="T20" fmla="*/ 32 w 70"/>
                <a:gd name="T21" fmla="*/ 73 h 87"/>
                <a:gd name="T22" fmla="*/ 28 w 70"/>
                <a:gd name="T23" fmla="*/ 81 h 87"/>
                <a:gd name="T24" fmla="*/ 21 w 70"/>
                <a:gd name="T25" fmla="*/ 87 h 87"/>
                <a:gd name="T26" fmla="*/ 1 w 70"/>
                <a:gd name="T27" fmla="*/ 84 h 87"/>
                <a:gd name="T28" fmla="*/ 0 w 70"/>
                <a:gd name="T29" fmla="*/ 81 h 87"/>
                <a:gd name="T30" fmla="*/ 6 w 70"/>
                <a:gd name="T31" fmla="*/ 47 h 87"/>
                <a:gd name="T32" fmla="*/ 5 w 70"/>
                <a:gd name="T33" fmla="*/ 39 h 87"/>
                <a:gd name="T34" fmla="*/ 7 w 70"/>
                <a:gd name="T35" fmla="*/ 33 h 87"/>
                <a:gd name="T36" fmla="*/ 5 w 70"/>
                <a:gd name="T37" fmla="*/ 21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70" h="87">
                  <a:moveTo>
                    <a:pt x="5" y="21"/>
                  </a:moveTo>
                  <a:lnTo>
                    <a:pt x="8" y="14"/>
                  </a:lnTo>
                  <a:lnTo>
                    <a:pt x="28" y="22"/>
                  </a:lnTo>
                  <a:lnTo>
                    <a:pt x="60" y="0"/>
                  </a:lnTo>
                  <a:lnTo>
                    <a:pt x="70" y="26"/>
                  </a:lnTo>
                  <a:lnTo>
                    <a:pt x="67" y="29"/>
                  </a:lnTo>
                  <a:lnTo>
                    <a:pt x="33" y="39"/>
                  </a:lnTo>
                  <a:lnTo>
                    <a:pt x="52" y="60"/>
                  </a:lnTo>
                  <a:lnTo>
                    <a:pt x="47" y="63"/>
                  </a:lnTo>
                  <a:lnTo>
                    <a:pt x="45" y="70"/>
                  </a:lnTo>
                  <a:lnTo>
                    <a:pt x="32" y="73"/>
                  </a:lnTo>
                  <a:lnTo>
                    <a:pt x="28" y="81"/>
                  </a:lnTo>
                  <a:lnTo>
                    <a:pt x="21" y="87"/>
                  </a:lnTo>
                  <a:lnTo>
                    <a:pt x="1" y="84"/>
                  </a:lnTo>
                  <a:lnTo>
                    <a:pt x="0" y="81"/>
                  </a:lnTo>
                  <a:lnTo>
                    <a:pt x="6" y="47"/>
                  </a:lnTo>
                  <a:lnTo>
                    <a:pt x="5" y="39"/>
                  </a:lnTo>
                  <a:lnTo>
                    <a:pt x="7" y="33"/>
                  </a:lnTo>
                  <a:lnTo>
                    <a:pt x="5" y="21"/>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03" name="Freeform 102"/>
            <p:cNvSpPr>
              <a:spLocks/>
            </p:cNvSpPr>
            <p:nvPr/>
          </p:nvSpPr>
          <p:spPr bwMode="auto">
            <a:xfrm>
              <a:off x="5957159" y="4070276"/>
              <a:ext cx="241359" cy="329291"/>
            </a:xfrm>
            <a:custGeom>
              <a:avLst/>
              <a:gdLst>
                <a:gd name="T0" fmla="*/ 131 w 146"/>
                <a:gd name="T1" fmla="*/ 132 h 212"/>
                <a:gd name="T2" fmla="*/ 141 w 146"/>
                <a:gd name="T3" fmla="*/ 149 h 212"/>
                <a:gd name="T4" fmla="*/ 128 w 146"/>
                <a:gd name="T5" fmla="*/ 158 h 212"/>
                <a:gd name="T6" fmla="*/ 124 w 146"/>
                <a:gd name="T7" fmla="*/ 166 h 212"/>
                <a:gd name="T8" fmla="*/ 117 w 146"/>
                <a:gd name="T9" fmla="*/ 168 h 212"/>
                <a:gd name="T10" fmla="*/ 114 w 146"/>
                <a:gd name="T11" fmla="*/ 183 h 212"/>
                <a:gd name="T12" fmla="*/ 108 w 146"/>
                <a:gd name="T13" fmla="*/ 191 h 212"/>
                <a:gd name="T14" fmla="*/ 104 w 146"/>
                <a:gd name="T15" fmla="*/ 205 h 212"/>
                <a:gd name="T16" fmla="*/ 97 w 146"/>
                <a:gd name="T17" fmla="*/ 212 h 212"/>
                <a:gd name="T18" fmla="*/ 71 w 146"/>
                <a:gd name="T19" fmla="*/ 191 h 212"/>
                <a:gd name="T20" fmla="*/ 70 w 146"/>
                <a:gd name="T21" fmla="*/ 179 h 212"/>
                <a:gd name="T22" fmla="*/ 3 w 146"/>
                <a:gd name="T23" fmla="*/ 136 h 212"/>
                <a:gd name="T24" fmla="*/ 0 w 146"/>
                <a:gd name="T25" fmla="*/ 134 h 212"/>
                <a:gd name="T26" fmla="*/ 0 w 146"/>
                <a:gd name="T27" fmla="*/ 112 h 212"/>
                <a:gd name="T28" fmla="*/ 5 w 146"/>
                <a:gd name="T29" fmla="*/ 104 h 212"/>
                <a:gd name="T30" fmla="*/ 14 w 146"/>
                <a:gd name="T31" fmla="*/ 90 h 212"/>
                <a:gd name="T32" fmla="*/ 21 w 146"/>
                <a:gd name="T33" fmla="*/ 75 h 212"/>
                <a:gd name="T34" fmla="*/ 13 w 146"/>
                <a:gd name="T35" fmla="*/ 51 h 212"/>
                <a:gd name="T36" fmla="*/ 11 w 146"/>
                <a:gd name="T37" fmla="*/ 41 h 212"/>
                <a:gd name="T38" fmla="*/ 2 w 146"/>
                <a:gd name="T39" fmla="*/ 26 h 212"/>
                <a:gd name="T40" fmla="*/ 13 w 146"/>
                <a:gd name="T41" fmla="*/ 14 h 212"/>
                <a:gd name="T42" fmla="*/ 25 w 146"/>
                <a:gd name="T43" fmla="*/ 0 h 212"/>
                <a:gd name="T44" fmla="*/ 35 w 146"/>
                <a:gd name="T45" fmla="*/ 4 h 212"/>
                <a:gd name="T46" fmla="*/ 35 w 146"/>
                <a:gd name="T47" fmla="*/ 15 h 212"/>
                <a:gd name="T48" fmla="*/ 41 w 146"/>
                <a:gd name="T49" fmla="*/ 22 h 212"/>
                <a:gd name="T50" fmla="*/ 54 w 146"/>
                <a:gd name="T51" fmla="*/ 22 h 212"/>
                <a:gd name="T52" fmla="*/ 77 w 146"/>
                <a:gd name="T53" fmla="*/ 40 h 212"/>
                <a:gd name="T54" fmla="*/ 83 w 146"/>
                <a:gd name="T55" fmla="*/ 40 h 212"/>
                <a:gd name="T56" fmla="*/ 88 w 146"/>
                <a:gd name="T57" fmla="*/ 39 h 212"/>
                <a:gd name="T58" fmla="*/ 92 w 146"/>
                <a:gd name="T59" fmla="*/ 42 h 212"/>
                <a:gd name="T60" fmla="*/ 104 w 146"/>
                <a:gd name="T61" fmla="*/ 43 h 212"/>
                <a:gd name="T62" fmla="*/ 109 w 146"/>
                <a:gd name="T63" fmla="*/ 35 h 212"/>
                <a:gd name="T64" fmla="*/ 126 w 146"/>
                <a:gd name="T65" fmla="*/ 26 h 212"/>
                <a:gd name="T66" fmla="*/ 133 w 146"/>
                <a:gd name="T67" fmla="*/ 33 h 212"/>
                <a:gd name="T68" fmla="*/ 146 w 146"/>
                <a:gd name="T69" fmla="*/ 33 h 212"/>
                <a:gd name="T70" fmla="*/ 130 w 146"/>
                <a:gd name="T71" fmla="*/ 56 h 212"/>
                <a:gd name="T72" fmla="*/ 131 w 146"/>
                <a:gd name="T73" fmla="*/ 132 h 2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46" h="212">
                  <a:moveTo>
                    <a:pt x="131" y="132"/>
                  </a:moveTo>
                  <a:lnTo>
                    <a:pt x="141" y="149"/>
                  </a:lnTo>
                  <a:lnTo>
                    <a:pt x="128" y="158"/>
                  </a:lnTo>
                  <a:lnTo>
                    <a:pt x="124" y="166"/>
                  </a:lnTo>
                  <a:lnTo>
                    <a:pt x="117" y="168"/>
                  </a:lnTo>
                  <a:lnTo>
                    <a:pt x="114" y="183"/>
                  </a:lnTo>
                  <a:lnTo>
                    <a:pt x="108" y="191"/>
                  </a:lnTo>
                  <a:lnTo>
                    <a:pt x="104" y="205"/>
                  </a:lnTo>
                  <a:lnTo>
                    <a:pt x="97" y="212"/>
                  </a:lnTo>
                  <a:lnTo>
                    <a:pt x="71" y="191"/>
                  </a:lnTo>
                  <a:lnTo>
                    <a:pt x="70" y="179"/>
                  </a:lnTo>
                  <a:lnTo>
                    <a:pt x="3" y="136"/>
                  </a:lnTo>
                  <a:lnTo>
                    <a:pt x="0" y="134"/>
                  </a:lnTo>
                  <a:lnTo>
                    <a:pt x="0" y="112"/>
                  </a:lnTo>
                  <a:lnTo>
                    <a:pt x="5" y="104"/>
                  </a:lnTo>
                  <a:lnTo>
                    <a:pt x="14" y="90"/>
                  </a:lnTo>
                  <a:lnTo>
                    <a:pt x="21" y="75"/>
                  </a:lnTo>
                  <a:lnTo>
                    <a:pt x="13" y="51"/>
                  </a:lnTo>
                  <a:lnTo>
                    <a:pt x="11" y="41"/>
                  </a:lnTo>
                  <a:lnTo>
                    <a:pt x="2" y="26"/>
                  </a:lnTo>
                  <a:lnTo>
                    <a:pt x="13" y="14"/>
                  </a:lnTo>
                  <a:lnTo>
                    <a:pt x="25" y="0"/>
                  </a:lnTo>
                  <a:lnTo>
                    <a:pt x="35" y="4"/>
                  </a:lnTo>
                  <a:lnTo>
                    <a:pt x="35" y="15"/>
                  </a:lnTo>
                  <a:lnTo>
                    <a:pt x="41" y="22"/>
                  </a:lnTo>
                  <a:lnTo>
                    <a:pt x="54" y="22"/>
                  </a:lnTo>
                  <a:lnTo>
                    <a:pt x="77" y="40"/>
                  </a:lnTo>
                  <a:lnTo>
                    <a:pt x="83" y="40"/>
                  </a:lnTo>
                  <a:lnTo>
                    <a:pt x="88" y="39"/>
                  </a:lnTo>
                  <a:lnTo>
                    <a:pt x="92" y="42"/>
                  </a:lnTo>
                  <a:lnTo>
                    <a:pt x="104" y="43"/>
                  </a:lnTo>
                  <a:lnTo>
                    <a:pt x="109" y="35"/>
                  </a:lnTo>
                  <a:lnTo>
                    <a:pt x="126" y="26"/>
                  </a:lnTo>
                  <a:lnTo>
                    <a:pt x="133" y="33"/>
                  </a:lnTo>
                  <a:lnTo>
                    <a:pt x="146" y="33"/>
                  </a:lnTo>
                  <a:lnTo>
                    <a:pt x="130" y="56"/>
                  </a:lnTo>
                  <a:lnTo>
                    <a:pt x="131" y="132"/>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07" name="Freeform 106"/>
            <p:cNvSpPr>
              <a:spLocks/>
            </p:cNvSpPr>
            <p:nvPr/>
          </p:nvSpPr>
          <p:spPr bwMode="auto">
            <a:xfrm>
              <a:off x="5482708" y="2854075"/>
              <a:ext cx="46288" cy="45045"/>
            </a:xfrm>
            <a:custGeom>
              <a:avLst/>
              <a:gdLst>
                <a:gd name="T0" fmla="*/ 12 w 28"/>
                <a:gd name="T1" fmla="*/ 25 h 29"/>
                <a:gd name="T2" fmla="*/ 12 w 28"/>
                <a:gd name="T3" fmla="*/ 29 h 29"/>
                <a:gd name="T4" fmla="*/ 10 w 28"/>
                <a:gd name="T5" fmla="*/ 29 h 29"/>
                <a:gd name="T6" fmla="*/ 8 w 28"/>
                <a:gd name="T7" fmla="*/ 22 h 29"/>
                <a:gd name="T8" fmla="*/ 4 w 28"/>
                <a:gd name="T9" fmla="*/ 20 h 29"/>
                <a:gd name="T10" fmla="*/ 0 w 28"/>
                <a:gd name="T11" fmla="*/ 14 h 29"/>
                <a:gd name="T12" fmla="*/ 2 w 28"/>
                <a:gd name="T13" fmla="*/ 9 h 29"/>
                <a:gd name="T14" fmla="*/ 6 w 28"/>
                <a:gd name="T15" fmla="*/ 8 h 29"/>
                <a:gd name="T16" fmla="*/ 8 w 28"/>
                <a:gd name="T17" fmla="*/ 1 h 29"/>
                <a:gd name="T18" fmla="*/ 11 w 28"/>
                <a:gd name="T19" fmla="*/ 0 h 29"/>
                <a:gd name="T20" fmla="*/ 13 w 28"/>
                <a:gd name="T21" fmla="*/ 3 h 29"/>
                <a:gd name="T22" fmla="*/ 17 w 28"/>
                <a:gd name="T23" fmla="*/ 4 h 29"/>
                <a:gd name="T24" fmla="*/ 19 w 28"/>
                <a:gd name="T25" fmla="*/ 7 h 29"/>
                <a:gd name="T26" fmla="*/ 22 w 28"/>
                <a:gd name="T27" fmla="*/ 8 h 29"/>
                <a:gd name="T28" fmla="*/ 26 w 28"/>
                <a:gd name="T29" fmla="*/ 12 h 29"/>
                <a:gd name="T30" fmla="*/ 28 w 28"/>
                <a:gd name="T31" fmla="*/ 12 h 29"/>
                <a:gd name="T32" fmla="*/ 27 w 28"/>
                <a:gd name="T33" fmla="*/ 17 h 29"/>
                <a:gd name="T34" fmla="*/ 25 w 28"/>
                <a:gd name="T35" fmla="*/ 20 h 29"/>
                <a:gd name="T36" fmla="*/ 25 w 28"/>
                <a:gd name="T37" fmla="*/ 21 h 29"/>
                <a:gd name="T38" fmla="*/ 22 w 28"/>
                <a:gd name="T39" fmla="*/ 22 h 29"/>
                <a:gd name="T40" fmla="*/ 12 w 28"/>
                <a:gd name="T41" fmla="*/ 25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8" h="29">
                  <a:moveTo>
                    <a:pt x="12" y="25"/>
                  </a:moveTo>
                  <a:lnTo>
                    <a:pt x="12" y="29"/>
                  </a:lnTo>
                  <a:lnTo>
                    <a:pt x="10" y="29"/>
                  </a:lnTo>
                  <a:lnTo>
                    <a:pt x="8" y="22"/>
                  </a:lnTo>
                  <a:lnTo>
                    <a:pt x="4" y="20"/>
                  </a:lnTo>
                  <a:lnTo>
                    <a:pt x="0" y="14"/>
                  </a:lnTo>
                  <a:lnTo>
                    <a:pt x="2" y="9"/>
                  </a:lnTo>
                  <a:lnTo>
                    <a:pt x="6" y="8"/>
                  </a:lnTo>
                  <a:lnTo>
                    <a:pt x="8" y="1"/>
                  </a:lnTo>
                  <a:lnTo>
                    <a:pt x="11" y="0"/>
                  </a:lnTo>
                  <a:lnTo>
                    <a:pt x="13" y="3"/>
                  </a:lnTo>
                  <a:lnTo>
                    <a:pt x="17" y="4"/>
                  </a:lnTo>
                  <a:lnTo>
                    <a:pt x="19" y="7"/>
                  </a:lnTo>
                  <a:lnTo>
                    <a:pt x="22" y="8"/>
                  </a:lnTo>
                  <a:lnTo>
                    <a:pt x="26" y="12"/>
                  </a:lnTo>
                  <a:lnTo>
                    <a:pt x="28" y="12"/>
                  </a:lnTo>
                  <a:lnTo>
                    <a:pt x="27" y="17"/>
                  </a:lnTo>
                  <a:lnTo>
                    <a:pt x="25" y="20"/>
                  </a:lnTo>
                  <a:lnTo>
                    <a:pt x="25" y="21"/>
                  </a:lnTo>
                  <a:lnTo>
                    <a:pt x="22" y="22"/>
                  </a:lnTo>
                  <a:lnTo>
                    <a:pt x="12" y="2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08" name="Freeform 107"/>
            <p:cNvSpPr>
              <a:spLocks/>
            </p:cNvSpPr>
            <p:nvPr/>
          </p:nvSpPr>
          <p:spPr bwMode="auto">
            <a:xfrm>
              <a:off x="6287788" y="3278115"/>
              <a:ext cx="56206" cy="49704"/>
            </a:xfrm>
            <a:custGeom>
              <a:avLst/>
              <a:gdLst>
                <a:gd name="T0" fmla="*/ 22 w 34"/>
                <a:gd name="T1" fmla="*/ 2 h 32"/>
                <a:gd name="T2" fmla="*/ 27 w 34"/>
                <a:gd name="T3" fmla="*/ 11 h 32"/>
                <a:gd name="T4" fmla="*/ 26 w 34"/>
                <a:gd name="T5" fmla="*/ 16 h 32"/>
                <a:gd name="T6" fmla="*/ 34 w 34"/>
                <a:gd name="T7" fmla="*/ 31 h 32"/>
                <a:gd name="T8" fmla="*/ 21 w 34"/>
                <a:gd name="T9" fmla="*/ 32 h 32"/>
                <a:gd name="T10" fmla="*/ 16 w 34"/>
                <a:gd name="T11" fmla="*/ 22 h 32"/>
                <a:gd name="T12" fmla="*/ 0 w 34"/>
                <a:gd name="T13" fmla="*/ 20 h 32"/>
                <a:gd name="T14" fmla="*/ 10 w 34"/>
                <a:gd name="T15" fmla="*/ 0 h 32"/>
                <a:gd name="T16" fmla="*/ 22 w 34"/>
                <a:gd name="T17" fmla="*/ 2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4" h="32">
                  <a:moveTo>
                    <a:pt x="22" y="2"/>
                  </a:moveTo>
                  <a:lnTo>
                    <a:pt x="27" y="11"/>
                  </a:lnTo>
                  <a:lnTo>
                    <a:pt x="26" y="16"/>
                  </a:lnTo>
                  <a:lnTo>
                    <a:pt x="34" y="31"/>
                  </a:lnTo>
                  <a:lnTo>
                    <a:pt x="21" y="32"/>
                  </a:lnTo>
                  <a:lnTo>
                    <a:pt x="16" y="22"/>
                  </a:lnTo>
                  <a:lnTo>
                    <a:pt x="0" y="20"/>
                  </a:lnTo>
                  <a:lnTo>
                    <a:pt x="10" y="0"/>
                  </a:lnTo>
                  <a:lnTo>
                    <a:pt x="22" y="2"/>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10" name="Freeform 109"/>
            <p:cNvSpPr>
              <a:spLocks/>
            </p:cNvSpPr>
            <p:nvPr/>
          </p:nvSpPr>
          <p:spPr bwMode="auto">
            <a:xfrm>
              <a:off x="5938976" y="3130555"/>
              <a:ext cx="39675" cy="49704"/>
            </a:xfrm>
            <a:custGeom>
              <a:avLst/>
              <a:gdLst>
                <a:gd name="T0" fmla="*/ 12 w 24"/>
                <a:gd name="T1" fmla="*/ 28 h 32"/>
                <a:gd name="T2" fmla="*/ 7 w 24"/>
                <a:gd name="T3" fmla="*/ 29 h 32"/>
                <a:gd name="T4" fmla="*/ 6 w 24"/>
                <a:gd name="T5" fmla="*/ 32 h 32"/>
                <a:gd name="T6" fmla="*/ 0 w 24"/>
                <a:gd name="T7" fmla="*/ 32 h 32"/>
                <a:gd name="T8" fmla="*/ 5 w 24"/>
                <a:gd name="T9" fmla="*/ 15 h 32"/>
                <a:gd name="T10" fmla="*/ 12 w 24"/>
                <a:gd name="T11" fmla="*/ 1 h 32"/>
                <a:gd name="T12" fmla="*/ 12 w 24"/>
                <a:gd name="T13" fmla="*/ 0 h 32"/>
                <a:gd name="T14" fmla="*/ 20 w 24"/>
                <a:gd name="T15" fmla="*/ 1 h 32"/>
                <a:gd name="T16" fmla="*/ 24 w 24"/>
                <a:gd name="T17" fmla="*/ 9 h 32"/>
                <a:gd name="T18" fmla="*/ 15 w 24"/>
                <a:gd name="T19" fmla="*/ 17 h 32"/>
                <a:gd name="T20" fmla="*/ 12 w 24"/>
                <a:gd name="T21" fmla="*/ 28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4" h="32">
                  <a:moveTo>
                    <a:pt x="12" y="28"/>
                  </a:moveTo>
                  <a:lnTo>
                    <a:pt x="7" y="29"/>
                  </a:lnTo>
                  <a:lnTo>
                    <a:pt x="6" y="32"/>
                  </a:lnTo>
                  <a:lnTo>
                    <a:pt x="0" y="32"/>
                  </a:lnTo>
                  <a:lnTo>
                    <a:pt x="5" y="15"/>
                  </a:lnTo>
                  <a:lnTo>
                    <a:pt x="12" y="1"/>
                  </a:lnTo>
                  <a:lnTo>
                    <a:pt x="12" y="0"/>
                  </a:lnTo>
                  <a:lnTo>
                    <a:pt x="20" y="1"/>
                  </a:lnTo>
                  <a:lnTo>
                    <a:pt x="24" y="9"/>
                  </a:lnTo>
                  <a:lnTo>
                    <a:pt x="15" y="17"/>
                  </a:lnTo>
                  <a:lnTo>
                    <a:pt x="12" y="28"/>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11" name="Freeform 110"/>
            <p:cNvSpPr>
              <a:spLocks/>
            </p:cNvSpPr>
            <p:nvPr/>
          </p:nvSpPr>
          <p:spPr bwMode="auto">
            <a:xfrm>
              <a:off x="4581744" y="3972421"/>
              <a:ext cx="117373" cy="135134"/>
            </a:xfrm>
            <a:custGeom>
              <a:avLst/>
              <a:gdLst>
                <a:gd name="T0" fmla="*/ 68 w 71"/>
                <a:gd name="T1" fmla="*/ 87 h 87"/>
                <a:gd name="T2" fmla="*/ 63 w 71"/>
                <a:gd name="T3" fmla="*/ 87 h 87"/>
                <a:gd name="T4" fmla="*/ 44 w 71"/>
                <a:gd name="T5" fmla="*/ 77 h 87"/>
                <a:gd name="T6" fmla="*/ 27 w 71"/>
                <a:gd name="T7" fmla="*/ 61 h 87"/>
                <a:gd name="T8" fmla="*/ 12 w 71"/>
                <a:gd name="T9" fmla="*/ 50 h 87"/>
                <a:gd name="T10" fmla="*/ 0 w 71"/>
                <a:gd name="T11" fmla="*/ 37 h 87"/>
                <a:gd name="T12" fmla="*/ 4 w 71"/>
                <a:gd name="T13" fmla="*/ 30 h 87"/>
                <a:gd name="T14" fmla="*/ 5 w 71"/>
                <a:gd name="T15" fmla="*/ 24 h 87"/>
                <a:gd name="T16" fmla="*/ 13 w 71"/>
                <a:gd name="T17" fmla="*/ 12 h 87"/>
                <a:gd name="T18" fmla="*/ 22 w 71"/>
                <a:gd name="T19" fmla="*/ 3 h 87"/>
                <a:gd name="T20" fmla="*/ 26 w 71"/>
                <a:gd name="T21" fmla="*/ 2 h 87"/>
                <a:gd name="T22" fmla="*/ 31 w 71"/>
                <a:gd name="T23" fmla="*/ 0 h 87"/>
                <a:gd name="T24" fmla="*/ 38 w 71"/>
                <a:gd name="T25" fmla="*/ 13 h 87"/>
                <a:gd name="T26" fmla="*/ 37 w 71"/>
                <a:gd name="T27" fmla="*/ 21 h 87"/>
                <a:gd name="T28" fmla="*/ 41 w 71"/>
                <a:gd name="T29" fmla="*/ 26 h 87"/>
                <a:gd name="T30" fmla="*/ 46 w 71"/>
                <a:gd name="T31" fmla="*/ 26 h 87"/>
                <a:gd name="T32" fmla="*/ 49 w 71"/>
                <a:gd name="T33" fmla="*/ 17 h 87"/>
                <a:gd name="T34" fmla="*/ 55 w 71"/>
                <a:gd name="T35" fmla="*/ 18 h 87"/>
                <a:gd name="T36" fmla="*/ 54 w 71"/>
                <a:gd name="T37" fmla="*/ 24 h 87"/>
                <a:gd name="T38" fmla="*/ 55 w 71"/>
                <a:gd name="T39" fmla="*/ 34 h 87"/>
                <a:gd name="T40" fmla="*/ 52 w 71"/>
                <a:gd name="T41" fmla="*/ 43 h 87"/>
                <a:gd name="T42" fmla="*/ 57 w 71"/>
                <a:gd name="T43" fmla="*/ 49 h 87"/>
                <a:gd name="T44" fmla="*/ 63 w 71"/>
                <a:gd name="T45" fmla="*/ 50 h 87"/>
                <a:gd name="T46" fmla="*/ 70 w 71"/>
                <a:gd name="T47" fmla="*/ 59 h 87"/>
                <a:gd name="T48" fmla="*/ 71 w 71"/>
                <a:gd name="T49" fmla="*/ 67 h 87"/>
                <a:gd name="T50" fmla="*/ 69 w 71"/>
                <a:gd name="T51" fmla="*/ 70 h 87"/>
                <a:gd name="T52" fmla="*/ 68 w 71"/>
                <a:gd name="T53" fmla="*/ 8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71" h="87">
                  <a:moveTo>
                    <a:pt x="68" y="87"/>
                  </a:moveTo>
                  <a:lnTo>
                    <a:pt x="63" y="87"/>
                  </a:lnTo>
                  <a:lnTo>
                    <a:pt x="44" y="77"/>
                  </a:lnTo>
                  <a:lnTo>
                    <a:pt x="27" y="61"/>
                  </a:lnTo>
                  <a:lnTo>
                    <a:pt x="12" y="50"/>
                  </a:lnTo>
                  <a:lnTo>
                    <a:pt x="0" y="37"/>
                  </a:lnTo>
                  <a:lnTo>
                    <a:pt x="4" y="30"/>
                  </a:lnTo>
                  <a:lnTo>
                    <a:pt x="5" y="24"/>
                  </a:lnTo>
                  <a:lnTo>
                    <a:pt x="13" y="12"/>
                  </a:lnTo>
                  <a:lnTo>
                    <a:pt x="22" y="3"/>
                  </a:lnTo>
                  <a:lnTo>
                    <a:pt x="26" y="2"/>
                  </a:lnTo>
                  <a:lnTo>
                    <a:pt x="31" y="0"/>
                  </a:lnTo>
                  <a:lnTo>
                    <a:pt x="38" y="13"/>
                  </a:lnTo>
                  <a:lnTo>
                    <a:pt x="37" y="21"/>
                  </a:lnTo>
                  <a:lnTo>
                    <a:pt x="41" y="26"/>
                  </a:lnTo>
                  <a:lnTo>
                    <a:pt x="46" y="26"/>
                  </a:lnTo>
                  <a:lnTo>
                    <a:pt x="49" y="17"/>
                  </a:lnTo>
                  <a:lnTo>
                    <a:pt x="55" y="18"/>
                  </a:lnTo>
                  <a:lnTo>
                    <a:pt x="54" y="24"/>
                  </a:lnTo>
                  <a:lnTo>
                    <a:pt x="55" y="34"/>
                  </a:lnTo>
                  <a:lnTo>
                    <a:pt x="52" y="43"/>
                  </a:lnTo>
                  <a:lnTo>
                    <a:pt x="57" y="49"/>
                  </a:lnTo>
                  <a:lnTo>
                    <a:pt x="63" y="50"/>
                  </a:lnTo>
                  <a:lnTo>
                    <a:pt x="70" y="59"/>
                  </a:lnTo>
                  <a:lnTo>
                    <a:pt x="71" y="67"/>
                  </a:lnTo>
                  <a:lnTo>
                    <a:pt x="69" y="70"/>
                  </a:lnTo>
                  <a:lnTo>
                    <a:pt x="68" y="87"/>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12" name="Freeform 111"/>
            <p:cNvSpPr>
              <a:spLocks/>
            </p:cNvSpPr>
            <p:nvPr/>
          </p:nvSpPr>
          <p:spPr bwMode="auto">
            <a:xfrm>
              <a:off x="5201672" y="3178706"/>
              <a:ext cx="472799" cy="438019"/>
            </a:xfrm>
            <a:custGeom>
              <a:avLst/>
              <a:gdLst>
                <a:gd name="T0" fmla="*/ 101 w 286"/>
                <a:gd name="T1" fmla="*/ 213 h 282"/>
                <a:gd name="T2" fmla="*/ 88 w 286"/>
                <a:gd name="T3" fmla="*/ 221 h 282"/>
                <a:gd name="T4" fmla="*/ 78 w 286"/>
                <a:gd name="T5" fmla="*/ 210 h 282"/>
                <a:gd name="T6" fmla="*/ 49 w 286"/>
                <a:gd name="T7" fmla="*/ 201 h 282"/>
                <a:gd name="T8" fmla="*/ 41 w 286"/>
                <a:gd name="T9" fmla="*/ 188 h 282"/>
                <a:gd name="T10" fmla="*/ 27 w 286"/>
                <a:gd name="T11" fmla="*/ 178 h 282"/>
                <a:gd name="T12" fmla="*/ 19 w 286"/>
                <a:gd name="T13" fmla="*/ 182 h 282"/>
                <a:gd name="T14" fmla="*/ 12 w 286"/>
                <a:gd name="T15" fmla="*/ 170 h 282"/>
                <a:gd name="T16" fmla="*/ 11 w 286"/>
                <a:gd name="T17" fmla="*/ 162 h 282"/>
                <a:gd name="T18" fmla="*/ 0 w 286"/>
                <a:gd name="T19" fmla="*/ 146 h 282"/>
                <a:gd name="T20" fmla="*/ 7 w 286"/>
                <a:gd name="T21" fmla="*/ 138 h 282"/>
                <a:gd name="T22" fmla="*/ 5 w 286"/>
                <a:gd name="T23" fmla="*/ 125 h 282"/>
                <a:gd name="T24" fmla="*/ 7 w 286"/>
                <a:gd name="T25" fmla="*/ 113 h 282"/>
                <a:gd name="T26" fmla="*/ 6 w 286"/>
                <a:gd name="T27" fmla="*/ 104 h 282"/>
                <a:gd name="T28" fmla="*/ 9 w 286"/>
                <a:gd name="T29" fmla="*/ 87 h 282"/>
                <a:gd name="T30" fmla="*/ 7 w 286"/>
                <a:gd name="T31" fmla="*/ 77 h 282"/>
                <a:gd name="T32" fmla="*/ 1 w 286"/>
                <a:gd name="T33" fmla="*/ 59 h 282"/>
                <a:gd name="T34" fmla="*/ 10 w 286"/>
                <a:gd name="T35" fmla="*/ 54 h 282"/>
                <a:gd name="T36" fmla="*/ 11 w 286"/>
                <a:gd name="T37" fmla="*/ 45 h 282"/>
                <a:gd name="T38" fmla="*/ 9 w 286"/>
                <a:gd name="T39" fmla="*/ 37 h 282"/>
                <a:gd name="T40" fmla="*/ 21 w 286"/>
                <a:gd name="T41" fmla="*/ 29 h 282"/>
                <a:gd name="T42" fmla="*/ 26 w 286"/>
                <a:gd name="T43" fmla="*/ 22 h 282"/>
                <a:gd name="T44" fmla="*/ 34 w 286"/>
                <a:gd name="T45" fmla="*/ 16 h 282"/>
                <a:gd name="T46" fmla="*/ 35 w 286"/>
                <a:gd name="T47" fmla="*/ 0 h 282"/>
                <a:gd name="T48" fmla="*/ 55 w 286"/>
                <a:gd name="T49" fmla="*/ 7 h 282"/>
                <a:gd name="T50" fmla="*/ 63 w 286"/>
                <a:gd name="T51" fmla="*/ 6 h 282"/>
                <a:gd name="T52" fmla="*/ 77 w 286"/>
                <a:gd name="T53" fmla="*/ 9 h 282"/>
                <a:gd name="T54" fmla="*/ 101 w 286"/>
                <a:gd name="T55" fmla="*/ 18 h 282"/>
                <a:gd name="T56" fmla="*/ 110 w 286"/>
                <a:gd name="T57" fmla="*/ 37 h 282"/>
                <a:gd name="T58" fmla="*/ 126 w 286"/>
                <a:gd name="T59" fmla="*/ 41 h 282"/>
                <a:gd name="T60" fmla="*/ 151 w 286"/>
                <a:gd name="T61" fmla="*/ 50 h 282"/>
                <a:gd name="T62" fmla="*/ 170 w 286"/>
                <a:gd name="T63" fmla="*/ 60 h 282"/>
                <a:gd name="T64" fmla="*/ 178 w 286"/>
                <a:gd name="T65" fmla="*/ 54 h 282"/>
                <a:gd name="T66" fmla="*/ 186 w 286"/>
                <a:gd name="T67" fmla="*/ 45 h 282"/>
                <a:gd name="T68" fmla="*/ 181 w 286"/>
                <a:gd name="T69" fmla="*/ 29 h 282"/>
                <a:gd name="T70" fmla="*/ 186 w 286"/>
                <a:gd name="T71" fmla="*/ 19 h 282"/>
                <a:gd name="T72" fmla="*/ 198 w 286"/>
                <a:gd name="T73" fmla="*/ 9 h 282"/>
                <a:gd name="T74" fmla="*/ 210 w 286"/>
                <a:gd name="T75" fmla="*/ 6 h 282"/>
                <a:gd name="T76" fmla="*/ 234 w 286"/>
                <a:gd name="T77" fmla="*/ 11 h 282"/>
                <a:gd name="T78" fmla="*/ 241 w 286"/>
                <a:gd name="T79" fmla="*/ 20 h 282"/>
                <a:gd name="T80" fmla="*/ 247 w 286"/>
                <a:gd name="T81" fmla="*/ 20 h 282"/>
                <a:gd name="T82" fmla="*/ 253 w 286"/>
                <a:gd name="T83" fmla="*/ 23 h 282"/>
                <a:gd name="T84" fmla="*/ 270 w 286"/>
                <a:gd name="T85" fmla="*/ 26 h 282"/>
                <a:gd name="T86" fmla="*/ 275 w 286"/>
                <a:gd name="T87" fmla="*/ 33 h 282"/>
                <a:gd name="T88" fmla="*/ 270 w 286"/>
                <a:gd name="T89" fmla="*/ 43 h 282"/>
                <a:gd name="T90" fmla="*/ 273 w 286"/>
                <a:gd name="T91" fmla="*/ 51 h 282"/>
                <a:gd name="T92" fmla="*/ 269 w 286"/>
                <a:gd name="T93" fmla="*/ 64 h 282"/>
                <a:gd name="T94" fmla="*/ 275 w 286"/>
                <a:gd name="T95" fmla="*/ 81 h 282"/>
                <a:gd name="T96" fmla="*/ 280 w 286"/>
                <a:gd name="T97" fmla="*/ 155 h 282"/>
                <a:gd name="T98" fmla="*/ 284 w 286"/>
                <a:gd name="T99" fmla="*/ 231 h 282"/>
                <a:gd name="T100" fmla="*/ 286 w 286"/>
                <a:gd name="T101" fmla="*/ 273 h 282"/>
                <a:gd name="T102" fmla="*/ 265 w 286"/>
                <a:gd name="T103" fmla="*/ 273 h 282"/>
                <a:gd name="T104" fmla="*/ 265 w 286"/>
                <a:gd name="T105" fmla="*/ 282 h 282"/>
                <a:gd name="T106" fmla="*/ 192 w 286"/>
                <a:gd name="T107" fmla="*/ 242 h 282"/>
                <a:gd name="T108" fmla="*/ 119 w 286"/>
                <a:gd name="T109" fmla="*/ 202 h 282"/>
                <a:gd name="T110" fmla="*/ 101 w 286"/>
                <a:gd name="T111" fmla="*/ 213 h 2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286" h="282">
                  <a:moveTo>
                    <a:pt x="101" y="213"/>
                  </a:moveTo>
                  <a:lnTo>
                    <a:pt x="88" y="221"/>
                  </a:lnTo>
                  <a:lnTo>
                    <a:pt x="78" y="210"/>
                  </a:lnTo>
                  <a:lnTo>
                    <a:pt x="49" y="201"/>
                  </a:lnTo>
                  <a:lnTo>
                    <a:pt x="41" y="188"/>
                  </a:lnTo>
                  <a:lnTo>
                    <a:pt x="27" y="178"/>
                  </a:lnTo>
                  <a:lnTo>
                    <a:pt x="19" y="182"/>
                  </a:lnTo>
                  <a:lnTo>
                    <a:pt x="12" y="170"/>
                  </a:lnTo>
                  <a:lnTo>
                    <a:pt x="11" y="162"/>
                  </a:lnTo>
                  <a:lnTo>
                    <a:pt x="0" y="146"/>
                  </a:lnTo>
                  <a:lnTo>
                    <a:pt x="7" y="138"/>
                  </a:lnTo>
                  <a:lnTo>
                    <a:pt x="5" y="125"/>
                  </a:lnTo>
                  <a:lnTo>
                    <a:pt x="7" y="113"/>
                  </a:lnTo>
                  <a:lnTo>
                    <a:pt x="6" y="104"/>
                  </a:lnTo>
                  <a:lnTo>
                    <a:pt x="9" y="87"/>
                  </a:lnTo>
                  <a:lnTo>
                    <a:pt x="7" y="77"/>
                  </a:lnTo>
                  <a:lnTo>
                    <a:pt x="1" y="59"/>
                  </a:lnTo>
                  <a:lnTo>
                    <a:pt x="10" y="54"/>
                  </a:lnTo>
                  <a:lnTo>
                    <a:pt x="11" y="45"/>
                  </a:lnTo>
                  <a:lnTo>
                    <a:pt x="9" y="37"/>
                  </a:lnTo>
                  <a:lnTo>
                    <a:pt x="21" y="29"/>
                  </a:lnTo>
                  <a:lnTo>
                    <a:pt x="26" y="22"/>
                  </a:lnTo>
                  <a:lnTo>
                    <a:pt x="34" y="16"/>
                  </a:lnTo>
                  <a:lnTo>
                    <a:pt x="35" y="0"/>
                  </a:lnTo>
                  <a:lnTo>
                    <a:pt x="55" y="7"/>
                  </a:lnTo>
                  <a:lnTo>
                    <a:pt x="63" y="6"/>
                  </a:lnTo>
                  <a:lnTo>
                    <a:pt x="77" y="9"/>
                  </a:lnTo>
                  <a:lnTo>
                    <a:pt x="101" y="18"/>
                  </a:lnTo>
                  <a:lnTo>
                    <a:pt x="110" y="37"/>
                  </a:lnTo>
                  <a:lnTo>
                    <a:pt x="126" y="41"/>
                  </a:lnTo>
                  <a:lnTo>
                    <a:pt x="151" y="50"/>
                  </a:lnTo>
                  <a:lnTo>
                    <a:pt x="170" y="60"/>
                  </a:lnTo>
                  <a:lnTo>
                    <a:pt x="178" y="54"/>
                  </a:lnTo>
                  <a:lnTo>
                    <a:pt x="186" y="45"/>
                  </a:lnTo>
                  <a:lnTo>
                    <a:pt x="181" y="29"/>
                  </a:lnTo>
                  <a:lnTo>
                    <a:pt x="186" y="19"/>
                  </a:lnTo>
                  <a:lnTo>
                    <a:pt x="198" y="9"/>
                  </a:lnTo>
                  <a:lnTo>
                    <a:pt x="210" y="6"/>
                  </a:lnTo>
                  <a:lnTo>
                    <a:pt x="234" y="11"/>
                  </a:lnTo>
                  <a:lnTo>
                    <a:pt x="241" y="20"/>
                  </a:lnTo>
                  <a:lnTo>
                    <a:pt x="247" y="20"/>
                  </a:lnTo>
                  <a:lnTo>
                    <a:pt x="253" y="23"/>
                  </a:lnTo>
                  <a:lnTo>
                    <a:pt x="270" y="26"/>
                  </a:lnTo>
                  <a:lnTo>
                    <a:pt x="275" y="33"/>
                  </a:lnTo>
                  <a:lnTo>
                    <a:pt x="270" y="43"/>
                  </a:lnTo>
                  <a:lnTo>
                    <a:pt x="273" y="51"/>
                  </a:lnTo>
                  <a:lnTo>
                    <a:pt x="269" y="64"/>
                  </a:lnTo>
                  <a:lnTo>
                    <a:pt x="275" y="81"/>
                  </a:lnTo>
                  <a:lnTo>
                    <a:pt x="280" y="155"/>
                  </a:lnTo>
                  <a:lnTo>
                    <a:pt x="284" y="231"/>
                  </a:lnTo>
                  <a:lnTo>
                    <a:pt x="286" y="273"/>
                  </a:lnTo>
                  <a:lnTo>
                    <a:pt x="265" y="273"/>
                  </a:lnTo>
                  <a:lnTo>
                    <a:pt x="265" y="282"/>
                  </a:lnTo>
                  <a:lnTo>
                    <a:pt x="192" y="242"/>
                  </a:lnTo>
                  <a:lnTo>
                    <a:pt x="119" y="202"/>
                  </a:lnTo>
                  <a:lnTo>
                    <a:pt x="101" y="213"/>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14" name="Freeform 113"/>
            <p:cNvSpPr>
              <a:spLocks/>
            </p:cNvSpPr>
            <p:nvPr/>
          </p:nvSpPr>
          <p:spPr bwMode="auto">
            <a:xfrm>
              <a:off x="5714147" y="5173091"/>
              <a:ext cx="69431" cy="63684"/>
            </a:xfrm>
            <a:custGeom>
              <a:avLst/>
              <a:gdLst>
                <a:gd name="T0" fmla="*/ 36 w 42"/>
                <a:gd name="T1" fmla="*/ 6 h 41"/>
                <a:gd name="T2" fmla="*/ 42 w 42"/>
                <a:gd name="T3" fmla="*/ 12 h 41"/>
                <a:gd name="T4" fmla="*/ 36 w 42"/>
                <a:gd name="T5" fmla="*/ 22 h 41"/>
                <a:gd name="T6" fmla="*/ 32 w 42"/>
                <a:gd name="T7" fmla="*/ 29 h 41"/>
                <a:gd name="T8" fmla="*/ 22 w 42"/>
                <a:gd name="T9" fmla="*/ 32 h 41"/>
                <a:gd name="T10" fmla="*/ 18 w 42"/>
                <a:gd name="T11" fmla="*/ 39 h 41"/>
                <a:gd name="T12" fmla="*/ 12 w 42"/>
                <a:gd name="T13" fmla="*/ 41 h 41"/>
                <a:gd name="T14" fmla="*/ 0 w 42"/>
                <a:gd name="T15" fmla="*/ 25 h 41"/>
                <a:gd name="T16" fmla="*/ 10 w 42"/>
                <a:gd name="T17" fmla="*/ 12 h 41"/>
                <a:gd name="T18" fmla="*/ 20 w 42"/>
                <a:gd name="T19" fmla="*/ 4 h 41"/>
                <a:gd name="T20" fmla="*/ 29 w 42"/>
                <a:gd name="T21" fmla="*/ 0 h 41"/>
                <a:gd name="T22" fmla="*/ 36 w 42"/>
                <a:gd name="T23" fmla="*/ 6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2" h="41">
                  <a:moveTo>
                    <a:pt x="36" y="6"/>
                  </a:moveTo>
                  <a:lnTo>
                    <a:pt x="42" y="12"/>
                  </a:lnTo>
                  <a:lnTo>
                    <a:pt x="36" y="22"/>
                  </a:lnTo>
                  <a:lnTo>
                    <a:pt x="32" y="29"/>
                  </a:lnTo>
                  <a:lnTo>
                    <a:pt x="22" y="32"/>
                  </a:lnTo>
                  <a:lnTo>
                    <a:pt x="18" y="39"/>
                  </a:lnTo>
                  <a:lnTo>
                    <a:pt x="12" y="41"/>
                  </a:lnTo>
                  <a:lnTo>
                    <a:pt x="0" y="25"/>
                  </a:lnTo>
                  <a:lnTo>
                    <a:pt x="10" y="12"/>
                  </a:lnTo>
                  <a:lnTo>
                    <a:pt x="20" y="4"/>
                  </a:lnTo>
                  <a:lnTo>
                    <a:pt x="29" y="0"/>
                  </a:lnTo>
                  <a:lnTo>
                    <a:pt x="36" y="6"/>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15" name="Freeform 114"/>
            <p:cNvSpPr>
              <a:spLocks/>
            </p:cNvSpPr>
            <p:nvPr/>
          </p:nvSpPr>
          <p:spPr bwMode="auto">
            <a:xfrm>
              <a:off x="5457909" y="2444014"/>
              <a:ext cx="145477" cy="74557"/>
            </a:xfrm>
            <a:custGeom>
              <a:avLst/>
              <a:gdLst>
                <a:gd name="T0" fmla="*/ 31 w 88"/>
                <a:gd name="T1" fmla="*/ 40 h 48"/>
                <a:gd name="T2" fmla="*/ 29 w 88"/>
                <a:gd name="T3" fmla="*/ 35 h 48"/>
                <a:gd name="T4" fmla="*/ 30 w 88"/>
                <a:gd name="T5" fmla="*/ 30 h 48"/>
                <a:gd name="T6" fmla="*/ 22 w 88"/>
                <a:gd name="T7" fmla="*/ 27 h 48"/>
                <a:gd name="T8" fmla="*/ 6 w 88"/>
                <a:gd name="T9" fmla="*/ 23 h 48"/>
                <a:gd name="T10" fmla="*/ 0 w 88"/>
                <a:gd name="T11" fmla="*/ 7 h 48"/>
                <a:gd name="T12" fmla="*/ 17 w 88"/>
                <a:gd name="T13" fmla="*/ 0 h 48"/>
                <a:gd name="T14" fmla="*/ 42 w 88"/>
                <a:gd name="T15" fmla="*/ 2 h 48"/>
                <a:gd name="T16" fmla="*/ 57 w 88"/>
                <a:gd name="T17" fmla="*/ 0 h 48"/>
                <a:gd name="T18" fmla="*/ 60 w 88"/>
                <a:gd name="T19" fmla="*/ 4 h 48"/>
                <a:gd name="T20" fmla="*/ 68 w 88"/>
                <a:gd name="T21" fmla="*/ 5 h 48"/>
                <a:gd name="T22" fmla="*/ 85 w 88"/>
                <a:gd name="T23" fmla="*/ 15 h 48"/>
                <a:gd name="T24" fmla="*/ 88 w 88"/>
                <a:gd name="T25" fmla="*/ 24 h 48"/>
                <a:gd name="T26" fmla="*/ 76 w 88"/>
                <a:gd name="T27" fmla="*/ 30 h 48"/>
                <a:gd name="T28" fmla="*/ 74 w 88"/>
                <a:gd name="T29" fmla="*/ 41 h 48"/>
                <a:gd name="T30" fmla="*/ 58 w 88"/>
                <a:gd name="T31" fmla="*/ 48 h 48"/>
                <a:gd name="T32" fmla="*/ 44 w 88"/>
                <a:gd name="T33" fmla="*/ 48 h 48"/>
                <a:gd name="T34" fmla="*/ 39 w 88"/>
                <a:gd name="T35" fmla="*/ 42 h 48"/>
                <a:gd name="T36" fmla="*/ 31 w 88"/>
                <a:gd name="T37" fmla="*/ 4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88" h="48">
                  <a:moveTo>
                    <a:pt x="31" y="40"/>
                  </a:moveTo>
                  <a:lnTo>
                    <a:pt x="29" y="35"/>
                  </a:lnTo>
                  <a:lnTo>
                    <a:pt x="30" y="30"/>
                  </a:lnTo>
                  <a:lnTo>
                    <a:pt x="22" y="27"/>
                  </a:lnTo>
                  <a:lnTo>
                    <a:pt x="6" y="23"/>
                  </a:lnTo>
                  <a:lnTo>
                    <a:pt x="0" y="7"/>
                  </a:lnTo>
                  <a:lnTo>
                    <a:pt x="17" y="0"/>
                  </a:lnTo>
                  <a:lnTo>
                    <a:pt x="42" y="2"/>
                  </a:lnTo>
                  <a:lnTo>
                    <a:pt x="57" y="0"/>
                  </a:lnTo>
                  <a:lnTo>
                    <a:pt x="60" y="4"/>
                  </a:lnTo>
                  <a:lnTo>
                    <a:pt x="68" y="5"/>
                  </a:lnTo>
                  <a:lnTo>
                    <a:pt x="85" y="15"/>
                  </a:lnTo>
                  <a:lnTo>
                    <a:pt x="88" y="24"/>
                  </a:lnTo>
                  <a:lnTo>
                    <a:pt x="76" y="30"/>
                  </a:lnTo>
                  <a:lnTo>
                    <a:pt x="74" y="41"/>
                  </a:lnTo>
                  <a:lnTo>
                    <a:pt x="58" y="48"/>
                  </a:lnTo>
                  <a:lnTo>
                    <a:pt x="44" y="48"/>
                  </a:lnTo>
                  <a:lnTo>
                    <a:pt x="39" y="42"/>
                  </a:lnTo>
                  <a:lnTo>
                    <a:pt x="31" y="4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16" name="Freeform 115"/>
            <p:cNvSpPr>
              <a:spLocks/>
            </p:cNvSpPr>
            <p:nvPr/>
          </p:nvSpPr>
          <p:spPr bwMode="auto">
            <a:xfrm>
              <a:off x="5077687" y="2636618"/>
              <a:ext cx="14878" cy="21745"/>
            </a:xfrm>
            <a:custGeom>
              <a:avLst/>
              <a:gdLst>
                <a:gd name="T0" fmla="*/ 6 w 9"/>
                <a:gd name="T1" fmla="*/ 0 h 14"/>
                <a:gd name="T2" fmla="*/ 9 w 9"/>
                <a:gd name="T3" fmla="*/ 5 h 14"/>
                <a:gd name="T4" fmla="*/ 8 w 9"/>
                <a:gd name="T5" fmla="*/ 14 h 14"/>
                <a:gd name="T6" fmla="*/ 4 w 9"/>
                <a:gd name="T7" fmla="*/ 14 h 14"/>
                <a:gd name="T8" fmla="*/ 0 w 9"/>
                <a:gd name="T9" fmla="*/ 13 h 14"/>
                <a:gd name="T10" fmla="*/ 2 w 9"/>
                <a:gd name="T11" fmla="*/ 1 h 14"/>
                <a:gd name="T12" fmla="*/ 6 w 9"/>
                <a:gd name="T13" fmla="*/ 0 h 14"/>
              </a:gdLst>
              <a:ahLst/>
              <a:cxnLst>
                <a:cxn ang="0">
                  <a:pos x="T0" y="T1"/>
                </a:cxn>
                <a:cxn ang="0">
                  <a:pos x="T2" y="T3"/>
                </a:cxn>
                <a:cxn ang="0">
                  <a:pos x="T4" y="T5"/>
                </a:cxn>
                <a:cxn ang="0">
                  <a:pos x="T6" y="T7"/>
                </a:cxn>
                <a:cxn ang="0">
                  <a:pos x="T8" y="T9"/>
                </a:cxn>
                <a:cxn ang="0">
                  <a:pos x="T10" y="T11"/>
                </a:cxn>
                <a:cxn ang="0">
                  <a:pos x="T12" y="T13"/>
                </a:cxn>
              </a:cxnLst>
              <a:rect l="0" t="0" r="r" b="b"/>
              <a:pathLst>
                <a:path w="9" h="14">
                  <a:moveTo>
                    <a:pt x="6" y="0"/>
                  </a:moveTo>
                  <a:lnTo>
                    <a:pt x="9" y="5"/>
                  </a:lnTo>
                  <a:lnTo>
                    <a:pt x="8" y="14"/>
                  </a:lnTo>
                  <a:lnTo>
                    <a:pt x="4" y="14"/>
                  </a:lnTo>
                  <a:lnTo>
                    <a:pt x="0" y="13"/>
                  </a:lnTo>
                  <a:lnTo>
                    <a:pt x="2" y="1"/>
                  </a:lnTo>
                  <a:lnTo>
                    <a:pt x="6"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17" name="Freeform 116"/>
            <p:cNvSpPr>
              <a:spLocks/>
            </p:cNvSpPr>
            <p:nvPr/>
          </p:nvSpPr>
          <p:spPr bwMode="auto">
            <a:xfrm>
              <a:off x="5456257" y="2394310"/>
              <a:ext cx="180193" cy="73003"/>
            </a:xfrm>
            <a:custGeom>
              <a:avLst/>
              <a:gdLst>
                <a:gd name="T0" fmla="*/ 1 w 109"/>
                <a:gd name="T1" fmla="*/ 39 h 47"/>
                <a:gd name="T2" fmla="*/ 0 w 109"/>
                <a:gd name="T3" fmla="*/ 24 h 47"/>
                <a:gd name="T4" fmla="*/ 5 w 109"/>
                <a:gd name="T5" fmla="*/ 11 h 47"/>
                <a:gd name="T6" fmla="*/ 18 w 109"/>
                <a:gd name="T7" fmla="*/ 5 h 47"/>
                <a:gd name="T8" fmla="*/ 33 w 109"/>
                <a:gd name="T9" fmla="*/ 19 h 47"/>
                <a:gd name="T10" fmla="*/ 45 w 109"/>
                <a:gd name="T11" fmla="*/ 19 h 47"/>
                <a:gd name="T12" fmla="*/ 45 w 109"/>
                <a:gd name="T13" fmla="*/ 4 h 47"/>
                <a:gd name="T14" fmla="*/ 57 w 109"/>
                <a:gd name="T15" fmla="*/ 0 h 47"/>
                <a:gd name="T16" fmla="*/ 64 w 109"/>
                <a:gd name="T17" fmla="*/ 3 h 47"/>
                <a:gd name="T18" fmla="*/ 79 w 109"/>
                <a:gd name="T19" fmla="*/ 10 h 47"/>
                <a:gd name="T20" fmla="*/ 91 w 109"/>
                <a:gd name="T21" fmla="*/ 10 h 47"/>
                <a:gd name="T22" fmla="*/ 99 w 109"/>
                <a:gd name="T23" fmla="*/ 15 h 47"/>
                <a:gd name="T24" fmla="*/ 102 w 109"/>
                <a:gd name="T25" fmla="*/ 24 h 47"/>
                <a:gd name="T26" fmla="*/ 109 w 109"/>
                <a:gd name="T27" fmla="*/ 36 h 47"/>
                <a:gd name="T28" fmla="*/ 94 w 109"/>
                <a:gd name="T29" fmla="*/ 43 h 47"/>
                <a:gd name="T30" fmla="*/ 86 w 109"/>
                <a:gd name="T31" fmla="*/ 47 h 47"/>
                <a:gd name="T32" fmla="*/ 69 w 109"/>
                <a:gd name="T33" fmla="*/ 37 h 47"/>
                <a:gd name="T34" fmla="*/ 61 w 109"/>
                <a:gd name="T35" fmla="*/ 36 h 47"/>
                <a:gd name="T36" fmla="*/ 58 w 109"/>
                <a:gd name="T37" fmla="*/ 32 h 47"/>
                <a:gd name="T38" fmla="*/ 43 w 109"/>
                <a:gd name="T39" fmla="*/ 34 h 47"/>
                <a:gd name="T40" fmla="*/ 18 w 109"/>
                <a:gd name="T41" fmla="*/ 32 h 47"/>
                <a:gd name="T42" fmla="*/ 1 w 109"/>
                <a:gd name="T43" fmla="*/ 39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09" h="47">
                  <a:moveTo>
                    <a:pt x="1" y="39"/>
                  </a:moveTo>
                  <a:lnTo>
                    <a:pt x="0" y="24"/>
                  </a:lnTo>
                  <a:lnTo>
                    <a:pt x="5" y="11"/>
                  </a:lnTo>
                  <a:lnTo>
                    <a:pt x="18" y="5"/>
                  </a:lnTo>
                  <a:lnTo>
                    <a:pt x="33" y="19"/>
                  </a:lnTo>
                  <a:lnTo>
                    <a:pt x="45" y="19"/>
                  </a:lnTo>
                  <a:lnTo>
                    <a:pt x="45" y="4"/>
                  </a:lnTo>
                  <a:lnTo>
                    <a:pt x="57" y="0"/>
                  </a:lnTo>
                  <a:lnTo>
                    <a:pt x="64" y="3"/>
                  </a:lnTo>
                  <a:lnTo>
                    <a:pt x="79" y="10"/>
                  </a:lnTo>
                  <a:lnTo>
                    <a:pt x="91" y="10"/>
                  </a:lnTo>
                  <a:lnTo>
                    <a:pt x="99" y="15"/>
                  </a:lnTo>
                  <a:lnTo>
                    <a:pt x="102" y="24"/>
                  </a:lnTo>
                  <a:lnTo>
                    <a:pt x="109" y="36"/>
                  </a:lnTo>
                  <a:lnTo>
                    <a:pt x="94" y="43"/>
                  </a:lnTo>
                  <a:lnTo>
                    <a:pt x="86" y="47"/>
                  </a:lnTo>
                  <a:lnTo>
                    <a:pt x="69" y="37"/>
                  </a:lnTo>
                  <a:lnTo>
                    <a:pt x="61" y="36"/>
                  </a:lnTo>
                  <a:lnTo>
                    <a:pt x="58" y="32"/>
                  </a:lnTo>
                  <a:lnTo>
                    <a:pt x="43" y="34"/>
                  </a:lnTo>
                  <a:lnTo>
                    <a:pt x="18" y="32"/>
                  </a:lnTo>
                  <a:lnTo>
                    <a:pt x="1" y="3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18" name="Freeform 117"/>
            <p:cNvSpPr>
              <a:spLocks/>
            </p:cNvSpPr>
            <p:nvPr/>
          </p:nvSpPr>
          <p:spPr bwMode="auto">
            <a:xfrm>
              <a:off x="4421389" y="3094830"/>
              <a:ext cx="474453" cy="461318"/>
            </a:xfrm>
            <a:custGeom>
              <a:avLst/>
              <a:gdLst>
                <a:gd name="T0" fmla="*/ 227 w 287"/>
                <a:gd name="T1" fmla="*/ 9 h 297"/>
                <a:gd name="T2" fmla="*/ 261 w 287"/>
                <a:gd name="T3" fmla="*/ 12 h 297"/>
                <a:gd name="T4" fmla="*/ 275 w 287"/>
                <a:gd name="T5" fmla="*/ 25 h 297"/>
                <a:gd name="T6" fmla="*/ 282 w 287"/>
                <a:gd name="T7" fmla="*/ 60 h 297"/>
                <a:gd name="T8" fmla="*/ 284 w 287"/>
                <a:gd name="T9" fmla="*/ 72 h 297"/>
                <a:gd name="T10" fmla="*/ 253 w 287"/>
                <a:gd name="T11" fmla="*/ 84 h 297"/>
                <a:gd name="T12" fmla="*/ 242 w 287"/>
                <a:gd name="T13" fmla="*/ 101 h 297"/>
                <a:gd name="T14" fmla="*/ 214 w 287"/>
                <a:gd name="T15" fmla="*/ 119 h 297"/>
                <a:gd name="T16" fmla="*/ 182 w 287"/>
                <a:gd name="T17" fmla="*/ 128 h 297"/>
                <a:gd name="T18" fmla="*/ 153 w 287"/>
                <a:gd name="T19" fmla="*/ 168 h 297"/>
                <a:gd name="T20" fmla="*/ 150 w 287"/>
                <a:gd name="T21" fmla="*/ 168 h 297"/>
                <a:gd name="T22" fmla="*/ 139 w 287"/>
                <a:gd name="T23" fmla="*/ 180 h 297"/>
                <a:gd name="T24" fmla="*/ 125 w 287"/>
                <a:gd name="T25" fmla="*/ 184 h 297"/>
                <a:gd name="T26" fmla="*/ 104 w 287"/>
                <a:gd name="T27" fmla="*/ 184 h 297"/>
                <a:gd name="T28" fmla="*/ 92 w 287"/>
                <a:gd name="T29" fmla="*/ 202 h 297"/>
                <a:gd name="T30" fmla="*/ 58 w 287"/>
                <a:gd name="T31" fmla="*/ 250 h 297"/>
                <a:gd name="T32" fmla="*/ 43 w 287"/>
                <a:gd name="T33" fmla="*/ 288 h 297"/>
                <a:gd name="T34" fmla="*/ 0 w 287"/>
                <a:gd name="T35" fmla="*/ 297 h 297"/>
                <a:gd name="T36" fmla="*/ 1 w 287"/>
                <a:gd name="T37" fmla="*/ 288 h 297"/>
                <a:gd name="T38" fmla="*/ 14 w 287"/>
                <a:gd name="T39" fmla="*/ 271 h 297"/>
                <a:gd name="T40" fmla="*/ 20 w 287"/>
                <a:gd name="T41" fmla="*/ 249 h 297"/>
                <a:gd name="T42" fmla="*/ 37 w 287"/>
                <a:gd name="T43" fmla="*/ 233 h 297"/>
                <a:gd name="T44" fmla="*/ 42 w 287"/>
                <a:gd name="T45" fmla="*/ 210 h 297"/>
                <a:gd name="T46" fmla="*/ 61 w 287"/>
                <a:gd name="T47" fmla="*/ 189 h 297"/>
                <a:gd name="T48" fmla="*/ 74 w 287"/>
                <a:gd name="T49" fmla="*/ 168 h 297"/>
                <a:gd name="T50" fmla="*/ 99 w 287"/>
                <a:gd name="T51" fmla="*/ 158 h 297"/>
                <a:gd name="T52" fmla="*/ 123 w 287"/>
                <a:gd name="T53" fmla="*/ 138 h 297"/>
                <a:gd name="T54" fmla="*/ 134 w 287"/>
                <a:gd name="T55" fmla="*/ 95 h 297"/>
                <a:gd name="T56" fmla="*/ 144 w 287"/>
                <a:gd name="T57" fmla="*/ 66 h 297"/>
                <a:gd name="T58" fmla="*/ 173 w 287"/>
                <a:gd name="T59" fmla="*/ 43 h 297"/>
                <a:gd name="T60" fmla="*/ 198 w 287"/>
                <a:gd name="T61" fmla="*/ 13 h 297"/>
                <a:gd name="T62" fmla="*/ 217 w 287"/>
                <a:gd name="T63" fmla="*/ 0 h 2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87" h="297">
                  <a:moveTo>
                    <a:pt x="217" y="0"/>
                  </a:moveTo>
                  <a:lnTo>
                    <a:pt x="227" y="9"/>
                  </a:lnTo>
                  <a:lnTo>
                    <a:pt x="244" y="7"/>
                  </a:lnTo>
                  <a:lnTo>
                    <a:pt x="261" y="12"/>
                  </a:lnTo>
                  <a:lnTo>
                    <a:pt x="269" y="12"/>
                  </a:lnTo>
                  <a:lnTo>
                    <a:pt x="275" y="25"/>
                  </a:lnTo>
                  <a:lnTo>
                    <a:pt x="276" y="38"/>
                  </a:lnTo>
                  <a:lnTo>
                    <a:pt x="282" y="60"/>
                  </a:lnTo>
                  <a:lnTo>
                    <a:pt x="287" y="64"/>
                  </a:lnTo>
                  <a:lnTo>
                    <a:pt x="284" y="72"/>
                  </a:lnTo>
                  <a:lnTo>
                    <a:pt x="261" y="76"/>
                  </a:lnTo>
                  <a:lnTo>
                    <a:pt x="253" y="84"/>
                  </a:lnTo>
                  <a:lnTo>
                    <a:pt x="242" y="85"/>
                  </a:lnTo>
                  <a:lnTo>
                    <a:pt x="242" y="101"/>
                  </a:lnTo>
                  <a:lnTo>
                    <a:pt x="221" y="109"/>
                  </a:lnTo>
                  <a:lnTo>
                    <a:pt x="214" y="119"/>
                  </a:lnTo>
                  <a:lnTo>
                    <a:pt x="200" y="125"/>
                  </a:lnTo>
                  <a:lnTo>
                    <a:pt x="182" y="128"/>
                  </a:lnTo>
                  <a:lnTo>
                    <a:pt x="153" y="143"/>
                  </a:lnTo>
                  <a:lnTo>
                    <a:pt x="153" y="168"/>
                  </a:lnTo>
                  <a:lnTo>
                    <a:pt x="150" y="168"/>
                  </a:lnTo>
                  <a:lnTo>
                    <a:pt x="150" y="168"/>
                  </a:lnTo>
                  <a:lnTo>
                    <a:pt x="150" y="179"/>
                  </a:lnTo>
                  <a:lnTo>
                    <a:pt x="139" y="180"/>
                  </a:lnTo>
                  <a:lnTo>
                    <a:pt x="133" y="184"/>
                  </a:lnTo>
                  <a:lnTo>
                    <a:pt x="125" y="184"/>
                  </a:lnTo>
                  <a:lnTo>
                    <a:pt x="119" y="182"/>
                  </a:lnTo>
                  <a:lnTo>
                    <a:pt x="104" y="184"/>
                  </a:lnTo>
                  <a:lnTo>
                    <a:pt x="98" y="200"/>
                  </a:lnTo>
                  <a:lnTo>
                    <a:pt x="92" y="202"/>
                  </a:lnTo>
                  <a:lnTo>
                    <a:pt x="83" y="228"/>
                  </a:lnTo>
                  <a:lnTo>
                    <a:pt x="58" y="250"/>
                  </a:lnTo>
                  <a:lnTo>
                    <a:pt x="51" y="279"/>
                  </a:lnTo>
                  <a:lnTo>
                    <a:pt x="43" y="288"/>
                  </a:lnTo>
                  <a:lnTo>
                    <a:pt x="41" y="296"/>
                  </a:lnTo>
                  <a:lnTo>
                    <a:pt x="0" y="297"/>
                  </a:lnTo>
                  <a:lnTo>
                    <a:pt x="0" y="297"/>
                  </a:lnTo>
                  <a:lnTo>
                    <a:pt x="1" y="288"/>
                  </a:lnTo>
                  <a:lnTo>
                    <a:pt x="8" y="282"/>
                  </a:lnTo>
                  <a:lnTo>
                    <a:pt x="14" y="271"/>
                  </a:lnTo>
                  <a:lnTo>
                    <a:pt x="13" y="264"/>
                  </a:lnTo>
                  <a:lnTo>
                    <a:pt x="20" y="249"/>
                  </a:lnTo>
                  <a:lnTo>
                    <a:pt x="30" y="236"/>
                  </a:lnTo>
                  <a:lnTo>
                    <a:pt x="37" y="233"/>
                  </a:lnTo>
                  <a:lnTo>
                    <a:pt x="42" y="221"/>
                  </a:lnTo>
                  <a:lnTo>
                    <a:pt x="42" y="210"/>
                  </a:lnTo>
                  <a:lnTo>
                    <a:pt x="49" y="197"/>
                  </a:lnTo>
                  <a:lnTo>
                    <a:pt x="61" y="189"/>
                  </a:lnTo>
                  <a:lnTo>
                    <a:pt x="73" y="168"/>
                  </a:lnTo>
                  <a:lnTo>
                    <a:pt x="74" y="168"/>
                  </a:lnTo>
                  <a:lnTo>
                    <a:pt x="83" y="160"/>
                  </a:lnTo>
                  <a:lnTo>
                    <a:pt x="99" y="158"/>
                  </a:lnTo>
                  <a:lnTo>
                    <a:pt x="114" y="144"/>
                  </a:lnTo>
                  <a:lnTo>
                    <a:pt x="123" y="138"/>
                  </a:lnTo>
                  <a:lnTo>
                    <a:pt x="138" y="121"/>
                  </a:lnTo>
                  <a:lnTo>
                    <a:pt x="134" y="95"/>
                  </a:lnTo>
                  <a:lnTo>
                    <a:pt x="141" y="77"/>
                  </a:lnTo>
                  <a:lnTo>
                    <a:pt x="144" y="66"/>
                  </a:lnTo>
                  <a:lnTo>
                    <a:pt x="156" y="52"/>
                  </a:lnTo>
                  <a:lnTo>
                    <a:pt x="173" y="43"/>
                  </a:lnTo>
                  <a:lnTo>
                    <a:pt x="186" y="34"/>
                  </a:lnTo>
                  <a:lnTo>
                    <a:pt x="198" y="13"/>
                  </a:lnTo>
                  <a:lnTo>
                    <a:pt x="204" y="0"/>
                  </a:lnTo>
                  <a:lnTo>
                    <a:pt x="217"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19" name="Freeform 118"/>
            <p:cNvSpPr>
              <a:spLocks/>
            </p:cNvSpPr>
            <p:nvPr/>
          </p:nvSpPr>
          <p:spPr bwMode="auto">
            <a:xfrm>
              <a:off x="5639756" y="2689430"/>
              <a:ext cx="99189" cy="94749"/>
            </a:xfrm>
            <a:custGeom>
              <a:avLst/>
              <a:gdLst>
                <a:gd name="T0" fmla="*/ 0 w 60"/>
                <a:gd name="T1" fmla="*/ 5 h 61"/>
                <a:gd name="T2" fmla="*/ 3 w 60"/>
                <a:gd name="T3" fmla="*/ 2 h 61"/>
                <a:gd name="T4" fmla="*/ 13 w 60"/>
                <a:gd name="T5" fmla="*/ 0 h 61"/>
                <a:gd name="T6" fmla="*/ 26 w 60"/>
                <a:gd name="T7" fmla="*/ 6 h 61"/>
                <a:gd name="T8" fmla="*/ 33 w 60"/>
                <a:gd name="T9" fmla="*/ 7 h 61"/>
                <a:gd name="T10" fmla="*/ 41 w 60"/>
                <a:gd name="T11" fmla="*/ 12 h 61"/>
                <a:gd name="T12" fmla="*/ 41 w 60"/>
                <a:gd name="T13" fmla="*/ 20 h 61"/>
                <a:gd name="T14" fmla="*/ 47 w 60"/>
                <a:gd name="T15" fmla="*/ 23 h 61"/>
                <a:gd name="T16" fmla="*/ 51 w 60"/>
                <a:gd name="T17" fmla="*/ 31 h 61"/>
                <a:gd name="T18" fmla="*/ 57 w 60"/>
                <a:gd name="T19" fmla="*/ 37 h 61"/>
                <a:gd name="T20" fmla="*/ 57 w 60"/>
                <a:gd name="T21" fmla="*/ 40 h 61"/>
                <a:gd name="T22" fmla="*/ 60 w 60"/>
                <a:gd name="T23" fmla="*/ 42 h 61"/>
                <a:gd name="T24" fmla="*/ 56 w 60"/>
                <a:gd name="T25" fmla="*/ 43 h 61"/>
                <a:gd name="T26" fmla="*/ 46 w 60"/>
                <a:gd name="T27" fmla="*/ 42 h 61"/>
                <a:gd name="T28" fmla="*/ 44 w 60"/>
                <a:gd name="T29" fmla="*/ 40 h 61"/>
                <a:gd name="T30" fmla="*/ 41 w 60"/>
                <a:gd name="T31" fmla="*/ 41 h 61"/>
                <a:gd name="T32" fmla="*/ 43 w 60"/>
                <a:gd name="T33" fmla="*/ 45 h 61"/>
                <a:gd name="T34" fmla="*/ 39 w 60"/>
                <a:gd name="T35" fmla="*/ 52 h 61"/>
                <a:gd name="T36" fmla="*/ 37 w 60"/>
                <a:gd name="T37" fmla="*/ 59 h 61"/>
                <a:gd name="T38" fmla="*/ 33 w 60"/>
                <a:gd name="T39" fmla="*/ 61 h 61"/>
                <a:gd name="T40" fmla="*/ 29 w 60"/>
                <a:gd name="T41" fmla="*/ 52 h 61"/>
                <a:gd name="T42" fmla="*/ 30 w 60"/>
                <a:gd name="T43" fmla="*/ 43 h 61"/>
                <a:gd name="T44" fmla="*/ 28 w 60"/>
                <a:gd name="T45" fmla="*/ 34 h 61"/>
                <a:gd name="T46" fmla="*/ 17 w 60"/>
                <a:gd name="T47" fmla="*/ 22 h 61"/>
                <a:gd name="T48" fmla="*/ 10 w 60"/>
                <a:gd name="T49" fmla="*/ 13 h 61"/>
                <a:gd name="T50" fmla="*/ 5 w 60"/>
                <a:gd name="T51" fmla="*/ 7 h 61"/>
                <a:gd name="T52" fmla="*/ 0 w 60"/>
                <a:gd name="T53" fmla="*/ 5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0" h="61">
                  <a:moveTo>
                    <a:pt x="0" y="5"/>
                  </a:moveTo>
                  <a:lnTo>
                    <a:pt x="3" y="2"/>
                  </a:lnTo>
                  <a:lnTo>
                    <a:pt x="13" y="0"/>
                  </a:lnTo>
                  <a:lnTo>
                    <a:pt x="26" y="6"/>
                  </a:lnTo>
                  <a:lnTo>
                    <a:pt x="33" y="7"/>
                  </a:lnTo>
                  <a:lnTo>
                    <a:pt x="41" y="12"/>
                  </a:lnTo>
                  <a:lnTo>
                    <a:pt x="41" y="20"/>
                  </a:lnTo>
                  <a:lnTo>
                    <a:pt x="47" y="23"/>
                  </a:lnTo>
                  <a:lnTo>
                    <a:pt x="51" y="31"/>
                  </a:lnTo>
                  <a:lnTo>
                    <a:pt x="57" y="37"/>
                  </a:lnTo>
                  <a:lnTo>
                    <a:pt x="57" y="40"/>
                  </a:lnTo>
                  <a:lnTo>
                    <a:pt x="60" y="42"/>
                  </a:lnTo>
                  <a:lnTo>
                    <a:pt x="56" y="43"/>
                  </a:lnTo>
                  <a:lnTo>
                    <a:pt x="46" y="42"/>
                  </a:lnTo>
                  <a:lnTo>
                    <a:pt x="44" y="40"/>
                  </a:lnTo>
                  <a:lnTo>
                    <a:pt x="41" y="41"/>
                  </a:lnTo>
                  <a:lnTo>
                    <a:pt x="43" y="45"/>
                  </a:lnTo>
                  <a:lnTo>
                    <a:pt x="39" y="52"/>
                  </a:lnTo>
                  <a:lnTo>
                    <a:pt x="37" y="59"/>
                  </a:lnTo>
                  <a:lnTo>
                    <a:pt x="33" y="61"/>
                  </a:lnTo>
                  <a:lnTo>
                    <a:pt x="29" y="52"/>
                  </a:lnTo>
                  <a:lnTo>
                    <a:pt x="30" y="43"/>
                  </a:lnTo>
                  <a:lnTo>
                    <a:pt x="28" y="34"/>
                  </a:lnTo>
                  <a:lnTo>
                    <a:pt x="17" y="22"/>
                  </a:lnTo>
                  <a:lnTo>
                    <a:pt x="10" y="13"/>
                  </a:lnTo>
                  <a:lnTo>
                    <a:pt x="5" y="7"/>
                  </a:lnTo>
                  <a:lnTo>
                    <a:pt x="0" y="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20" name="Freeform 119"/>
            <p:cNvSpPr>
              <a:spLocks/>
            </p:cNvSpPr>
            <p:nvPr/>
          </p:nvSpPr>
          <p:spPr bwMode="auto">
            <a:xfrm>
              <a:off x="6213397" y="4637218"/>
              <a:ext cx="233094" cy="436466"/>
            </a:xfrm>
            <a:custGeom>
              <a:avLst/>
              <a:gdLst>
                <a:gd name="T0" fmla="*/ 127 w 141"/>
                <a:gd name="T1" fmla="*/ 8 h 281"/>
                <a:gd name="T2" fmla="*/ 131 w 141"/>
                <a:gd name="T3" fmla="*/ 17 h 281"/>
                <a:gd name="T4" fmla="*/ 135 w 141"/>
                <a:gd name="T5" fmla="*/ 31 h 281"/>
                <a:gd name="T6" fmla="*/ 136 w 141"/>
                <a:gd name="T7" fmla="*/ 56 h 281"/>
                <a:gd name="T8" fmla="*/ 141 w 141"/>
                <a:gd name="T9" fmla="*/ 66 h 281"/>
                <a:gd name="T10" fmla="*/ 138 w 141"/>
                <a:gd name="T11" fmla="*/ 76 h 281"/>
                <a:gd name="T12" fmla="*/ 134 w 141"/>
                <a:gd name="T13" fmla="*/ 82 h 281"/>
                <a:gd name="T14" fmla="*/ 129 w 141"/>
                <a:gd name="T15" fmla="*/ 70 h 281"/>
                <a:gd name="T16" fmla="*/ 125 w 141"/>
                <a:gd name="T17" fmla="*/ 76 h 281"/>
                <a:gd name="T18" fmla="*/ 128 w 141"/>
                <a:gd name="T19" fmla="*/ 91 h 281"/>
                <a:gd name="T20" fmla="*/ 126 w 141"/>
                <a:gd name="T21" fmla="*/ 100 h 281"/>
                <a:gd name="T22" fmla="*/ 120 w 141"/>
                <a:gd name="T23" fmla="*/ 105 h 281"/>
                <a:gd name="T24" fmla="*/ 118 w 141"/>
                <a:gd name="T25" fmla="*/ 122 h 281"/>
                <a:gd name="T26" fmla="*/ 109 w 141"/>
                <a:gd name="T27" fmla="*/ 147 h 281"/>
                <a:gd name="T28" fmla="*/ 98 w 141"/>
                <a:gd name="T29" fmla="*/ 175 h 281"/>
                <a:gd name="T30" fmla="*/ 83 w 141"/>
                <a:gd name="T31" fmla="*/ 215 h 281"/>
                <a:gd name="T32" fmla="*/ 74 w 141"/>
                <a:gd name="T33" fmla="*/ 244 h 281"/>
                <a:gd name="T34" fmla="*/ 63 w 141"/>
                <a:gd name="T35" fmla="*/ 268 h 281"/>
                <a:gd name="T36" fmla="*/ 49 w 141"/>
                <a:gd name="T37" fmla="*/ 272 h 281"/>
                <a:gd name="T38" fmla="*/ 32 w 141"/>
                <a:gd name="T39" fmla="*/ 281 h 281"/>
                <a:gd name="T40" fmla="*/ 22 w 141"/>
                <a:gd name="T41" fmla="*/ 276 h 281"/>
                <a:gd name="T42" fmla="*/ 9 w 141"/>
                <a:gd name="T43" fmla="*/ 268 h 281"/>
                <a:gd name="T44" fmla="*/ 5 w 141"/>
                <a:gd name="T45" fmla="*/ 258 h 281"/>
                <a:gd name="T46" fmla="*/ 5 w 141"/>
                <a:gd name="T47" fmla="*/ 239 h 281"/>
                <a:gd name="T48" fmla="*/ 0 w 141"/>
                <a:gd name="T49" fmla="*/ 223 h 281"/>
                <a:gd name="T50" fmla="*/ 0 w 141"/>
                <a:gd name="T51" fmla="*/ 208 h 281"/>
                <a:gd name="T52" fmla="*/ 4 w 141"/>
                <a:gd name="T53" fmla="*/ 193 h 281"/>
                <a:gd name="T54" fmla="*/ 13 w 141"/>
                <a:gd name="T55" fmla="*/ 189 h 281"/>
                <a:gd name="T56" fmla="*/ 13 w 141"/>
                <a:gd name="T57" fmla="*/ 182 h 281"/>
                <a:gd name="T58" fmla="*/ 23 w 141"/>
                <a:gd name="T59" fmla="*/ 166 h 281"/>
                <a:gd name="T60" fmla="*/ 26 w 141"/>
                <a:gd name="T61" fmla="*/ 153 h 281"/>
                <a:gd name="T62" fmla="*/ 22 w 141"/>
                <a:gd name="T63" fmla="*/ 143 h 281"/>
                <a:gd name="T64" fmla="*/ 20 w 141"/>
                <a:gd name="T65" fmla="*/ 130 h 281"/>
                <a:gd name="T66" fmla="*/ 19 w 141"/>
                <a:gd name="T67" fmla="*/ 111 h 281"/>
                <a:gd name="T68" fmla="*/ 27 w 141"/>
                <a:gd name="T69" fmla="*/ 99 h 281"/>
                <a:gd name="T70" fmla="*/ 30 w 141"/>
                <a:gd name="T71" fmla="*/ 86 h 281"/>
                <a:gd name="T72" fmla="*/ 39 w 141"/>
                <a:gd name="T73" fmla="*/ 85 h 281"/>
                <a:gd name="T74" fmla="*/ 49 w 141"/>
                <a:gd name="T75" fmla="*/ 81 h 281"/>
                <a:gd name="T76" fmla="*/ 56 w 141"/>
                <a:gd name="T77" fmla="*/ 77 h 281"/>
                <a:gd name="T78" fmla="*/ 64 w 141"/>
                <a:gd name="T79" fmla="*/ 77 h 281"/>
                <a:gd name="T80" fmla="*/ 75 w 141"/>
                <a:gd name="T81" fmla="*/ 65 h 281"/>
                <a:gd name="T82" fmla="*/ 91 w 141"/>
                <a:gd name="T83" fmla="*/ 53 h 281"/>
                <a:gd name="T84" fmla="*/ 97 w 141"/>
                <a:gd name="T85" fmla="*/ 42 h 281"/>
                <a:gd name="T86" fmla="*/ 95 w 141"/>
                <a:gd name="T87" fmla="*/ 33 h 281"/>
                <a:gd name="T88" fmla="*/ 102 w 141"/>
                <a:gd name="T89" fmla="*/ 36 h 281"/>
                <a:gd name="T90" fmla="*/ 113 w 141"/>
                <a:gd name="T91" fmla="*/ 21 h 281"/>
                <a:gd name="T92" fmla="*/ 114 w 141"/>
                <a:gd name="T93" fmla="*/ 9 h 281"/>
                <a:gd name="T94" fmla="*/ 121 w 141"/>
                <a:gd name="T95" fmla="*/ 0 h 281"/>
                <a:gd name="T96" fmla="*/ 127 w 141"/>
                <a:gd name="T97" fmla="*/ 8 h 2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41" h="281">
                  <a:moveTo>
                    <a:pt x="127" y="8"/>
                  </a:moveTo>
                  <a:lnTo>
                    <a:pt x="131" y="17"/>
                  </a:lnTo>
                  <a:lnTo>
                    <a:pt x="135" y="31"/>
                  </a:lnTo>
                  <a:lnTo>
                    <a:pt x="136" y="56"/>
                  </a:lnTo>
                  <a:lnTo>
                    <a:pt x="141" y="66"/>
                  </a:lnTo>
                  <a:lnTo>
                    <a:pt x="138" y="76"/>
                  </a:lnTo>
                  <a:lnTo>
                    <a:pt x="134" y="82"/>
                  </a:lnTo>
                  <a:lnTo>
                    <a:pt x="129" y="70"/>
                  </a:lnTo>
                  <a:lnTo>
                    <a:pt x="125" y="76"/>
                  </a:lnTo>
                  <a:lnTo>
                    <a:pt x="128" y="91"/>
                  </a:lnTo>
                  <a:lnTo>
                    <a:pt x="126" y="100"/>
                  </a:lnTo>
                  <a:lnTo>
                    <a:pt x="120" y="105"/>
                  </a:lnTo>
                  <a:lnTo>
                    <a:pt x="118" y="122"/>
                  </a:lnTo>
                  <a:lnTo>
                    <a:pt x="109" y="147"/>
                  </a:lnTo>
                  <a:lnTo>
                    <a:pt x="98" y="175"/>
                  </a:lnTo>
                  <a:lnTo>
                    <a:pt x="83" y="215"/>
                  </a:lnTo>
                  <a:lnTo>
                    <a:pt x="74" y="244"/>
                  </a:lnTo>
                  <a:lnTo>
                    <a:pt x="63" y="268"/>
                  </a:lnTo>
                  <a:lnTo>
                    <a:pt x="49" y="272"/>
                  </a:lnTo>
                  <a:lnTo>
                    <a:pt x="32" y="281"/>
                  </a:lnTo>
                  <a:lnTo>
                    <a:pt x="22" y="276"/>
                  </a:lnTo>
                  <a:lnTo>
                    <a:pt x="9" y="268"/>
                  </a:lnTo>
                  <a:lnTo>
                    <a:pt x="5" y="258"/>
                  </a:lnTo>
                  <a:lnTo>
                    <a:pt x="5" y="239"/>
                  </a:lnTo>
                  <a:lnTo>
                    <a:pt x="0" y="223"/>
                  </a:lnTo>
                  <a:lnTo>
                    <a:pt x="0" y="208"/>
                  </a:lnTo>
                  <a:lnTo>
                    <a:pt x="4" y="193"/>
                  </a:lnTo>
                  <a:lnTo>
                    <a:pt x="13" y="189"/>
                  </a:lnTo>
                  <a:lnTo>
                    <a:pt x="13" y="182"/>
                  </a:lnTo>
                  <a:lnTo>
                    <a:pt x="23" y="166"/>
                  </a:lnTo>
                  <a:lnTo>
                    <a:pt x="26" y="153"/>
                  </a:lnTo>
                  <a:lnTo>
                    <a:pt x="22" y="143"/>
                  </a:lnTo>
                  <a:lnTo>
                    <a:pt x="20" y="130"/>
                  </a:lnTo>
                  <a:lnTo>
                    <a:pt x="19" y="111"/>
                  </a:lnTo>
                  <a:lnTo>
                    <a:pt x="27" y="99"/>
                  </a:lnTo>
                  <a:lnTo>
                    <a:pt x="30" y="86"/>
                  </a:lnTo>
                  <a:lnTo>
                    <a:pt x="39" y="85"/>
                  </a:lnTo>
                  <a:lnTo>
                    <a:pt x="49" y="81"/>
                  </a:lnTo>
                  <a:lnTo>
                    <a:pt x="56" y="77"/>
                  </a:lnTo>
                  <a:lnTo>
                    <a:pt x="64" y="77"/>
                  </a:lnTo>
                  <a:lnTo>
                    <a:pt x="75" y="65"/>
                  </a:lnTo>
                  <a:lnTo>
                    <a:pt x="91" y="53"/>
                  </a:lnTo>
                  <a:lnTo>
                    <a:pt x="97" y="42"/>
                  </a:lnTo>
                  <a:lnTo>
                    <a:pt x="95" y="33"/>
                  </a:lnTo>
                  <a:lnTo>
                    <a:pt x="102" y="36"/>
                  </a:lnTo>
                  <a:lnTo>
                    <a:pt x="113" y="21"/>
                  </a:lnTo>
                  <a:lnTo>
                    <a:pt x="114" y="9"/>
                  </a:lnTo>
                  <a:lnTo>
                    <a:pt x="121" y="0"/>
                  </a:lnTo>
                  <a:lnTo>
                    <a:pt x="127" y="8"/>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22" name="Freeform 121"/>
            <p:cNvSpPr>
              <a:spLocks/>
            </p:cNvSpPr>
            <p:nvPr/>
          </p:nvSpPr>
          <p:spPr bwMode="auto">
            <a:xfrm>
              <a:off x="5495933" y="2885140"/>
              <a:ext cx="69431" cy="46598"/>
            </a:xfrm>
            <a:custGeom>
              <a:avLst/>
              <a:gdLst>
                <a:gd name="T0" fmla="*/ 2 w 42"/>
                <a:gd name="T1" fmla="*/ 9 h 30"/>
                <a:gd name="T2" fmla="*/ 4 w 42"/>
                <a:gd name="T3" fmla="*/ 9 h 30"/>
                <a:gd name="T4" fmla="*/ 4 w 42"/>
                <a:gd name="T5" fmla="*/ 5 h 30"/>
                <a:gd name="T6" fmla="*/ 14 w 42"/>
                <a:gd name="T7" fmla="*/ 2 h 30"/>
                <a:gd name="T8" fmla="*/ 17 w 42"/>
                <a:gd name="T9" fmla="*/ 1 h 30"/>
                <a:gd name="T10" fmla="*/ 23 w 42"/>
                <a:gd name="T11" fmla="*/ 0 h 30"/>
                <a:gd name="T12" fmla="*/ 31 w 42"/>
                <a:gd name="T13" fmla="*/ 0 h 30"/>
                <a:gd name="T14" fmla="*/ 40 w 42"/>
                <a:gd name="T15" fmla="*/ 6 h 30"/>
                <a:gd name="T16" fmla="*/ 42 w 42"/>
                <a:gd name="T17" fmla="*/ 20 h 30"/>
                <a:gd name="T18" fmla="*/ 39 w 42"/>
                <a:gd name="T19" fmla="*/ 20 h 30"/>
                <a:gd name="T20" fmla="*/ 37 w 42"/>
                <a:gd name="T21" fmla="*/ 24 h 30"/>
                <a:gd name="T22" fmla="*/ 28 w 42"/>
                <a:gd name="T23" fmla="*/ 24 h 30"/>
                <a:gd name="T24" fmla="*/ 22 w 42"/>
                <a:gd name="T25" fmla="*/ 28 h 30"/>
                <a:gd name="T26" fmla="*/ 11 w 42"/>
                <a:gd name="T27" fmla="*/ 30 h 30"/>
                <a:gd name="T28" fmla="*/ 3 w 42"/>
                <a:gd name="T29" fmla="*/ 25 h 30"/>
                <a:gd name="T30" fmla="*/ 0 w 42"/>
                <a:gd name="T31" fmla="*/ 16 h 30"/>
                <a:gd name="T32" fmla="*/ 2 w 42"/>
                <a:gd name="T33" fmla="*/ 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42" h="30">
                  <a:moveTo>
                    <a:pt x="2" y="9"/>
                  </a:moveTo>
                  <a:lnTo>
                    <a:pt x="4" y="9"/>
                  </a:lnTo>
                  <a:lnTo>
                    <a:pt x="4" y="5"/>
                  </a:lnTo>
                  <a:lnTo>
                    <a:pt x="14" y="2"/>
                  </a:lnTo>
                  <a:lnTo>
                    <a:pt x="17" y="1"/>
                  </a:lnTo>
                  <a:lnTo>
                    <a:pt x="23" y="0"/>
                  </a:lnTo>
                  <a:lnTo>
                    <a:pt x="31" y="0"/>
                  </a:lnTo>
                  <a:lnTo>
                    <a:pt x="40" y="6"/>
                  </a:lnTo>
                  <a:lnTo>
                    <a:pt x="42" y="20"/>
                  </a:lnTo>
                  <a:lnTo>
                    <a:pt x="39" y="20"/>
                  </a:lnTo>
                  <a:lnTo>
                    <a:pt x="37" y="24"/>
                  </a:lnTo>
                  <a:lnTo>
                    <a:pt x="28" y="24"/>
                  </a:lnTo>
                  <a:lnTo>
                    <a:pt x="22" y="28"/>
                  </a:lnTo>
                  <a:lnTo>
                    <a:pt x="11" y="30"/>
                  </a:lnTo>
                  <a:lnTo>
                    <a:pt x="3" y="25"/>
                  </a:lnTo>
                  <a:lnTo>
                    <a:pt x="0" y="16"/>
                  </a:lnTo>
                  <a:lnTo>
                    <a:pt x="2" y="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23" name="Freeform 122"/>
            <p:cNvSpPr>
              <a:spLocks/>
            </p:cNvSpPr>
            <p:nvPr/>
          </p:nvSpPr>
          <p:spPr bwMode="auto">
            <a:xfrm>
              <a:off x="4561906" y="3442760"/>
              <a:ext cx="494290" cy="479958"/>
            </a:xfrm>
            <a:custGeom>
              <a:avLst/>
              <a:gdLst>
                <a:gd name="T0" fmla="*/ 6 w 299"/>
                <a:gd name="T1" fmla="*/ 211 h 309"/>
                <a:gd name="T2" fmla="*/ 15 w 299"/>
                <a:gd name="T3" fmla="*/ 198 h 309"/>
                <a:gd name="T4" fmla="*/ 38 w 299"/>
                <a:gd name="T5" fmla="*/ 200 h 309"/>
                <a:gd name="T6" fmla="*/ 48 w 299"/>
                <a:gd name="T7" fmla="*/ 197 h 309"/>
                <a:gd name="T8" fmla="*/ 125 w 299"/>
                <a:gd name="T9" fmla="*/ 182 h 309"/>
                <a:gd name="T10" fmla="*/ 114 w 299"/>
                <a:gd name="T11" fmla="*/ 90 h 309"/>
                <a:gd name="T12" fmla="*/ 133 w 299"/>
                <a:gd name="T13" fmla="*/ 0 h 309"/>
                <a:gd name="T14" fmla="*/ 254 w 299"/>
                <a:gd name="T15" fmla="*/ 90 h 309"/>
                <a:gd name="T16" fmla="*/ 270 w 299"/>
                <a:gd name="T17" fmla="*/ 106 h 309"/>
                <a:gd name="T18" fmla="*/ 278 w 299"/>
                <a:gd name="T19" fmla="*/ 123 h 309"/>
                <a:gd name="T20" fmla="*/ 299 w 299"/>
                <a:gd name="T21" fmla="*/ 168 h 309"/>
                <a:gd name="T22" fmla="*/ 287 w 299"/>
                <a:gd name="T23" fmla="*/ 195 h 309"/>
                <a:gd name="T24" fmla="*/ 246 w 299"/>
                <a:gd name="T25" fmla="*/ 200 h 309"/>
                <a:gd name="T26" fmla="*/ 228 w 299"/>
                <a:gd name="T27" fmla="*/ 208 h 309"/>
                <a:gd name="T28" fmla="*/ 212 w 299"/>
                <a:gd name="T29" fmla="*/ 204 h 309"/>
                <a:gd name="T30" fmla="*/ 185 w 299"/>
                <a:gd name="T31" fmla="*/ 216 h 309"/>
                <a:gd name="T32" fmla="*/ 167 w 299"/>
                <a:gd name="T33" fmla="*/ 232 h 309"/>
                <a:gd name="T34" fmla="*/ 157 w 299"/>
                <a:gd name="T35" fmla="*/ 241 h 309"/>
                <a:gd name="T36" fmla="*/ 143 w 299"/>
                <a:gd name="T37" fmla="*/ 244 h 309"/>
                <a:gd name="T38" fmla="*/ 126 w 299"/>
                <a:gd name="T39" fmla="*/ 275 h 309"/>
                <a:gd name="T40" fmla="*/ 121 w 299"/>
                <a:gd name="T41" fmla="*/ 291 h 309"/>
                <a:gd name="T42" fmla="*/ 115 w 299"/>
                <a:gd name="T43" fmla="*/ 306 h 309"/>
                <a:gd name="T44" fmla="*/ 108 w 299"/>
                <a:gd name="T45" fmla="*/ 300 h 309"/>
                <a:gd name="T46" fmla="*/ 99 w 299"/>
                <a:gd name="T47" fmla="*/ 302 h 309"/>
                <a:gd name="T48" fmla="*/ 82 w 299"/>
                <a:gd name="T49" fmla="*/ 307 h 309"/>
                <a:gd name="T50" fmla="*/ 75 w 299"/>
                <a:gd name="T51" fmla="*/ 306 h 309"/>
                <a:gd name="T52" fmla="*/ 70 w 299"/>
                <a:gd name="T53" fmla="*/ 294 h 309"/>
                <a:gd name="T54" fmla="*/ 64 w 299"/>
                <a:gd name="T55" fmla="*/ 294 h 309"/>
                <a:gd name="T56" fmla="*/ 68 w 299"/>
                <a:gd name="T57" fmla="*/ 282 h 309"/>
                <a:gd name="T58" fmla="*/ 59 w 299"/>
                <a:gd name="T59" fmla="*/ 267 h 309"/>
                <a:gd name="T60" fmla="*/ 51 w 299"/>
                <a:gd name="T61" fmla="*/ 262 h 309"/>
                <a:gd name="T62" fmla="*/ 41 w 299"/>
                <a:gd name="T63" fmla="*/ 268 h 309"/>
                <a:gd name="T64" fmla="*/ 28 w 299"/>
                <a:gd name="T65" fmla="*/ 271 h 309"/>
                <a:gd name="T66" fmla="*/ 20 w 299"/>
                <a:gd name="T67" fmla="*/ 265 h 309"/>
                <a:gd name="T68" fmla="*/ 12 w 299"/>
                <a:gd name="T69" fmla="*/ 267 h 309"/>
                <a:gd name="T70" fmla="*/ 12 w 299"/>
                <a:gd name="T71" fmla="*/ 253 h 309"/>
                <a:gd name="T72" fmla="*/ 4 w 299"/>
                <a:gd name="T73" fmla="*/ 240 h 309"/>
                <a:gd name="T74" fmla="*/ 0 w 299"/>
                <a:gd name="T75" fmla="*/ 215 h 3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299" h="309">
                  <a:moveTo>
                    <a:pt x="0" y="215"/>
                  </a:moveTo>
                  <a:lnTo>
                    <a:pt x="6" y="211"/>
                  </a:lnTo>
                  <a:lnTo>
                    <a:pt x="9" y="199"/>
                  </a:lnTo>
                  <a:lnTo>
                    <a:pt x="15" y="198"/>
                  </a:lnTo>
                  <a:lnTo>
                    <a:pt x="28" y="204"/>
                  </a:lnTo>
                  <a:lnTo>
                    <a:pt x="38" y="200"/>
                  </a:lnTo>
                  <a:lnTo>
                    <a:pt x="45" y="201"/>
                  </a:lnTo>
                  <a:lnTo>
                    <a:pt x="48" y="197"/>
                  </a:lnTo>
                  <a:lnTo>
                    <a:pt x="121" y="196"/>
                  </a:lnTo>
                  <a:lnTo>
                    <a:pt x="125" y="182"/>
                  </a:lnTo>
                  <a:lnTo>
                    <a:pt x="122" y="179"/>
                  </a:lnTo>
                  <a:lnTo>
                    <a:pt x="114" y="90"/>
                  </a:lnTo>
                  <a:lnTo>
                    <a:pt x="106" y="0"/>
                  </a:lnTo>
                  <a:lnTo>
                    <a:pt x="133" y="0"/>
                  </a:lnTo>
                  <a:lnTo>
                    <a:pt x="193" y="45"/>
                  </a:lnTo>
                  <a:lnTo>
                    <a:pt x="254" y="90"/>
                  </a:lnTo>
                  <a:lnTo>
                    <a:pt x="258" y="100"/>
                  </a:lnTo>
                  <a:lnTo>
                    <a:pt x="270" y="106"/>
                  </a:lnTo>
                  <a:lnTo>
                    <a:pt x="278" y="109"/>
                  </a:lnTo>
                  <a:lnTo>
                    <a:pt x="278" y="123"/>
                  </a:lnTo>
                  <a:lnTo>
                    <a:pt x="298" y="120"/>
                  </a:lnTo>
                  <a:lnTo>
                    <a:pt x="299" y="168"/>
                  </a:lnTo>
                  <a:lnTo>
                    <a:pt x="289" y="182"/>
                  </a:lnTo>
                  <a:lnTo>
                    <a:pt x="287" y="195"/>
                  </a:lnTo>
                  <a:lnTo>
                    <a:pt x="271" y="198"/>
                  </a:lnTo>
                  <a:lnTo>
                    <a:pt x="246" y="200"/>
                  </a:lnTo>
                  <a:lnTo>
                    <a:pt x="240" y="207"/>
                  </a:lnTo>
                  <a:lnTo>
                    <a:pt x="228" y="208"/>
                  </a:lnTo>
                  <a:lnTo>
                    <a:pt x="216" y="208"/>
                  </a:lnTo>
                  <a:lnTo>
                    <a:pt x="212" y="204"/>
                  </a:lnTo>
                  <a:lnTo>
                    <a:pt x="202" y="207"/>
                  </a:lnTo>
                  <a:lnTo>
                    <a:pt x="185" y="216"/>
                  </a:lnTo>
                  <a:lnTo>
                    <a:pt x="182" y="222"/>
                  </a:lnTo>
                  <a:lnTo>
                    <a:pt x="167" y="232"/>
                  </a:lnTo>
                  <a:lnTo>
                    <a:pt x="165" y="237"/>
                  </a:lnTo>
                  <a:lnTo>
                    <a:pt x="157" y="241"/>
                  </a:lnTo>
                  <a:lnTo>
                    <a:pt x="148" y="238"/>
                  </a:lnTo>
                  <a:lnTo>
                    <a:pt x="143" y="244"/>
                  </a:lnTo>
                  <a:lnTo>
                    <a:pt x="140" y="258"/>
                  </a:lnTo>
                  <a:lnTo>
                    <a:pt x="126" y="275"/>
                  </a:lnTo>
                  <a:lnTo>
                    <a:pt x="126" y="282"/>
                  </a:lnTo>
                  <a:lnTo>
                    <a:pt x="121" y="291"/>
                  </a:lnTo>
                  <a:lnTo>
                    <a:pt x="122" y="303"/>
                  </a:lnTo>
                  <a:lnTo>
                    <a:pt x="115" y="306"/>
                  </a:lnTo>
                  <a:lnTo>
                    <a:pt x="111" y="309"/>
                  </a:lnTo>
                  <a:lnTo>
                    <a:pt x="108" y="300"/>
                  </a:lnTo>
                  <a:lnTo>
                    <a:pt x="103" y="302"/>
                  </a:lnTo>
                  <a:lnTo>
                    <a:pt x="99" y="302"/>
                  </a:lnTo>
                  <a:lnTo>
                    <a:pt x="96" y="308"/>
                  </a:lnTo>
                  <a:lnTo>
                    <a:pt x="82" y="307"/>
                  </a:lnTo>
                  <a:lnTo>
                    <a:pt x="77" y="305"/>
                  </a:lnTo>
                  <a:lnTo>
                    <a:pt x="75" y="306"/>
                  </a:lnTo>
                  <a:lnTo>
                    <a:pt x="69" y="300"/>
                  </a:lnTo>
                  <a:lnTo>
                    <a:pt x="70" y="294"/>
                  </a:lnTo>
                  <a:lnTo>
                    <a:pt x="68" y="292"/>
                  </a:lnTo>
                  <a:lnTo>
                    <a:pt x="64" y="294"/>
                  </a:lnTo>
                  <a:lnTo>
                    <a:pt x="65" y="287"/>
                  </a:lnTo>
                  <a:lnTo>
                    <a:pt x="68" y="282"/>
                  </a:lnTo>
                  <a:lnTo>
                    <a:pt x="61" y="273"/>
                  </a:lnTo>
                  <a:lnTo>
                    <a:pt x="59" y="267"/>
                  </a:lnTo>
                  <a:lnTo>
                    <a:pt x="55" y="263"/>
                  </a:lnTo>
                  <a:lnTo>
                    <a:pt x="51" y="262"/>
                  </a:lnTo>
                  <a:lnTo>
                    <a:pt x="47" y="265"/>
                  </a:lnTo>
                  <a:lnTo>
                    <a:pt x="41" y="268"/>
                  </a:lnTo>
                  <a:lnTo>
                    <a:pt x="36" y="272"/>
                  </a:lnTo>
                  <a:lnTo>
                    <a:pt x="28" y="271"/>
                  </a:lnTo>
                  <a:lnTo>
                    <a:pt x="23" y="265"/>
                  </a:lnTo>
                  <a:lnTo>
                    <a:pt x="20" y="265"/>
                  </a:lnTo>
                  <a:lnTo>
                    <a:pt x="15" y="267"/>
                  </a:lnTo>
                  <a:lnTo>
                    <a:pt x="12" y="267"/>
                  </a:lnTo>
                  <a:lnTo>
                    <a:pt x="11" y="260"/>
                  </a:lnTo>
                  <a:lnTo>
                    <a:pt x="12" y="253"/>
                  </a:lnTo>
                  <a:lnTo>
                    <a:pt x="11" y="245"/>
                  </a:lnTo>
                  <a:lnTo>
                    <a:pt x="4" y="240"/>
                  </a:lnTo>
                  <a:lnTo>
                    <a:pt x="0" y="228"/>
                  </a:lnTo>
                  <a:lnTo>
                    <a:pt x="0" y="21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25" name="Freeform 124"/>
            <p:cNvSpPr>
              <a:spLocks/>
            </p:cNvSpPr>
            <p:nvPr/>
          </p:nvSpPr>
          <p:spPr bwMode="auto">
            <a:xfrm>
              <a:off x="5438073" y="2846309"/>
              <a:ext cx="51247" cy="52810"/>
            </a:xfrm>
            <a:custGeom>
              <a:avLst/>
              <a:gdLst>
                <a:gd name="T0" fmla="*/ 22 w 31"/>
                <a:gd name="T1" fmla="*/ 21 h 34"/>
                <a:gd name="T2" fmla="*/ 21 w 31"/>
                <a:gd name="T3" fmla="*/ 17 h 34"/>
                <a:gd name="T4" fmla="*/ 15 w 31"/>
                <a:gd name="T5" fmla="*/ 27 h 34"/>
                <a:gd name="T6" fmla="*/ 16 w 31"/>
                <a:gd name="T7" fmla="*/ 34 h 34"/>
                <a:gd name="T8" fmla="*/ 13 w 31"/>
                <a:gd name="T9" fmla="*/ 32 h 34"/>
                <a:gd name="T10" fmla="*/ 7 w 31"/>
                <a:gd name="T11" fmla="*/ 25 h 34"/>
                <a:gd name="T12" fmla="*/ 0 w 31"/>
                <a:gd name="T13" fmla="*/ 21 h 34"/>
                <a:gd name="T14" fmla="*/ 1 w 31"/>
                <a:gd name="T15" fmla="*/ 18 h 34"/>
                <a:gd name="T16" fmla="*/ 3 w 31"/>
                <a:gd name="T17" fmla="*/ 7 h 34"/>
                <a:gd name="T18" fmla="*/ 8 w 31"/>
                <a:gd name="T19" fmla="*/ 2 h 34"/>
                <a:gd name="T20" fmla="*/ 11 w 31"/>
                <a:gd name="T21" fmla="*/ 0 h 34"/>
                <a:gd name="T22" fmla="*/ 16 w 31"/>
                <a:gd name="T23" fmla="*/ 3 h 34"/>
                <a:gd name="T24" fmla="*/ 18 w 31"/>
                <a:gd name="T25" fmla="*/ 6 h 34"/>
                <a:gd name="T26" fmla="*/ 24 w 31"/>
                <a:gd name="T27" fmla="*/ 9 h 34"/>
                <a:gd name="T28" fmla="*/ 31 w 31"/>
                <a:gd name="T29" fmla="*/ 13 h 34"/>
                <a:gd name="T30" fmla="*/ 29 w 31"/>
                <a:gd name="T31" fmla="*/ 14 h 34"/>
                <a:gd name="T32" fmla="*/ 27 w 31"/>
                <a:gd name="T33" fmla="*/ 19 h 34"/>
                <a:gd name="T34" fmla="*/ 22 w 31"/>
                <a:gd name="T35" fmla="*/ 21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1" h="34">
                  <a:moveTo>
                    <a:pt x="22" y="21"/>
                  </a:moveTo>
                  <a:lnTo>
                    <a:pt x="21" y="17"/>
                  </a:lnTo>
                  <a:lnTo>
                    <a:pt x="15" y="27"/>
                  </a:lnTo>
                  <a:lnTo>
                    <a:pt x="16" y="34"/>
                  </a:lnTo>
                  <a:lnTo>
                    <a:pt x="13" y="32"/>
                  </a:lnTo>
                  <a:lnTo>
                    <a:pt x="7" y="25"/>
                  </a:lnTo>
                  <a:lnTo>
                    <a:pt x="0" y="21"/>
                  </a:lnTo>
                  <a:lnTo>
                    <a:pt x="1" y="18"/>
                  </a:lnTo>
                  <a:lnTo>
                    <a:pt x="3" y="7"/>
                  </a:lnTo>
                  <a:lnTo>
                    <a:pt x="8" y="2"/>
                  </a:lnTo>
                  <a:lnTo>
                    <a:pt x="11" y="0"/>
                  </a:lnTo>
                  <a:lnTo>
                    <a:pt x="16" y="3"/>
                  </a:lnTo>
                  <a:lnTo>
                    <a:pt x="18" y="6"/>
                  </a:lnTo>
                  <a:lnTo>
                    <a:pt x="24" y="9"/>
                  </a:lnTo>
                  <a:lnTo>
                    <a:pt x="31" y="13"/>
                  </a:lnTo>
                  <a:lnTo>
                    <a:pt x="29" y="14"/>
                  </a:lnTo>
                  <a:lnTo>
                    <a:pt x="27" y="19"/>
                  </a:lnTo>
                  <a:lnTo>
                    <a:pt x="22" y="21"/>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27" name="Freeform 126"/>
            <p:cNvSpPr>
              <a:spLocks/>
            </p:cNvSpPr>
            <p:nvPr/>
          </p:nvSpPr>
          <p:spPr bwMode="auto">
            <a:xfrm>
              <a:off x="5836481" y="4581299"/>
              <a:ext cx="319057" cy="529662"/>
            </a:xfrm>
            <a:custGeom>
              <a:avLst/>
              <a:gdLst>
                <a:gd name="T0" fmla="*/ 96 w 193"/>
                <a:gd name="T1" fmla="*/ 23 h 341"/>
                <a:gd name="T2" fmla="*/ 122 w 193"/>
                <a:gd name="T3" fmla="*/ 26 h 341"/>
                <a:gd name="T4" fmla="*/ 142 w 193"/>
                <a:gd name="T5" fmla="*/ 20 h 341"/>
                <a:gd name="T6" fmla="*/ 173 w 193"/>
                <a:gd name="T7" fmla="*/ 12 h 341"/>
                <a:gd name="T8" fmla="*/ 190 w 193"/>
                <a:gd name="T9" fmla="*/ 9 h 341"/>
                <a:gd name="T10" fmla="*/ 191 w 193"/>
                <a:gd name="T11" fmla="*/ 48 h 341"/>
                <a:gd name="T12" fmla="*/ 193 w 193"/>
                <a:gd name="T13" fmla="*/ 91 h 341"/>
                <a:gd name="T14" fmla="*/ 179 w 193"/>
                <a:gd name="T15" fmla="*/ 120 h 341"/>
                <a:gd name="T16" fmla="*/ 150 w 193"/>
                <a:gd name="T17" fmla="*/ 141 h 341"/>
                <a:gd name="T18" fmla="*/ 107 w 193"/>
                <a:gd name="T19" fmla="*/ 173 h 341"/>
                <a:gd name="T20" fmla="*/ 86 w 193"/>
                <a:gd name="T21" fmla="*/ 192 h 341"/>
                <a:gd name="T22" fmla="*/ 76 w 193"/>
                <a:gd name="T23" fmla="*/ 211 h 341"/>
                <a:gd name="T24" fmla="*/ 87 w 193"/>
                <a:gd name="T25" fmla="*/ 239 h 341"/>
                <a:gd name="T26" fmla="*/ 90 w 193"/>
                <a:gd name="T27" fmla="*/ 244 h 341"/>
                <a:gd name="T28" fmla="*/ 84 w 193"/>
                <a:gd name="T29" fmla="*/ 274 h 341"/>
                <a:gd name="T30" fmla="*/ 85 w 193"/>
                <a:gd name="T31" fmla="*/ 287 h 341"/>
                <a:gd name="T32" fmla="*/ 62 w 193"/>
                <a:gd name="T33" fmla="*/ 301 h 341"/>
                <a:gd name="T34" fmla="*/ 31 w 193"/>
                <a:gd name="T35" fmla="*/ 320 h 341"/>
                <a:gd name="T36" fmla="*/ 36 w 193"/>
                <a:gd name="T37" fmla="*/ 330 h 341"/>
                <a:gd name="T38" fmla="*/ 20 w 193"/>
                <a:gd name="T39" fmla="*/ 341 h 341"/>
                <a:gd name="T40" fmla="*/ 18 w 193"/>
                <a:gd name="T41" fmla="*/ 322 h 341"/>
                <a:gd name="T42" fmla="*/ 21 w 193"/>
                <a:gd name="T43" fmla="*/ 292 h 341"/>
                <a:gd name="T44" fmla="*/ 11 w 193"/>
                <a:gd name="T45" fmla="*/ 248 h 341"/>
                <a:gd name="T46" fmla="*/ 37 w 193"/>
                <a:gd name="T47" fmla="*/ 209 h 341"/>
                <a:gd name="T48" fmla="*/ 42 w 193"/>
                <a:gd name="T49" fmla="*/ 195 h 341"/>
                <a:gd name="T50" fmla="*/ 41 w 193"/>
                <a:gd name="T51" fmla="*/ 173 h 341"/>
                <a:gd name="T52" fmla="*/ 47 w 193"/>
                <a:gd name="T53" fmla="*/ 133 h 341"/>
                <a:gd name="T54" fmla="*/ 29 w 193"/>
                <a:gd name="T55" fmla="*/ 124 h 341"/>
                <a:gd name="T56" fmla="*/ 17 w 193"/>
                <a:gd name="T57" fmla="*/ 115 h 341"/>
                <a:gd name="T58" fmla="*/ 1 w 193"/>
                <a:gd name="T59" fmla="*/ 108 h 341"/>
                <a:gd name="T60" fmla="*/ 56 w 193"/>
                <a:gd name="T61" fmla="*/ 76 h 341"/>
                <a:gd name="T62" fmla="*/ 71 w 193"/>
                <a:gd name="T63" fmla="*/ 84 h 341"/>
                <a:gd name="T64" fmla="*/ 79 w 193"/>
                <a:gd name="T65" fmla="*/ 97 h 341"/>
                <a:gd name="T66" fmla="*/ 75 w 193"/>
                <a:gd name="T67" fmla="*/ 122 h 341"/>
                <a:gd name="T68" fmla="*/ 92 w 193"/>
                <a:gd name="T69" fmla="*/ 120 h 341"/>
                <a:gd name="T70" fmla="*/ 100 w 193"/>
                <a:gd name="T71" fmla="*/ 89 h 341"/>
                <a:gd name="T72" fmla="*/ 87 w 193"/>
                <a:gd name="T73" fmla="*/ 67 h 341"/>
                <a:gd name="T74" fmla="*/ 76 w 193"/>
                <a:gd name="T75" fmla="*/ 40 h 3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93" h="341">
                  <a:moveTo>
                    <a:pt x="82" y="25"/>
                  </a:moveTo>
                  <a:lnTo>
                    <a:pt x="96" y="23"/>
                  </a:lnTo>
                  <a:lnTo>
                    <a:pt x="117" y="29"/>
                  </a:lnTo>
                  <a:lnTo>
                    <a:pt x="122" y="26"/>
                  </a:lnTo>
                  <a:lnTo>
                    <a:pt x="135" y="26"/>
                  </a:lnTo>
                  <a:lnTo>
                    <a:pt x="142" y="20"/>
                  </a:lnTo>
                  <a:lnTo>
                    <a:pt x="153" y="20"/>
                  </a:lnTo>
                  <a:lnTo>
                    <a:pt x="173" y="12"/>
                  </a:lnTo>
                  <a:lnTo>
                    <a:pt x="188" y="0"/>
                  </a:lnTo>
                  <a:lnTo>
                    <a:pt x="190" y="9"/>
                  </a:lnTo>
                  <a:lnTo>
                    <a:pt x="189" y="30"/>
                  </a:lnTo>
                  <a:lnTo>
                    <a:pt x="191" y="48"/>
                  </a:lnTo>
                  <a:lnTo>
                    <a:pt x="190" y="81"/>
                  </a:lnTo>
                  <a:lnTo>
                    <a:pt x="193" y="91"/>
                  </a:lnTo>
                  <a:lnTo>
                    <a:pt x="186" y="105"/>
                  </a:lnTo>
                  <a:lnTo>
                    <a:pt x="179" y="120"/>
                  </a:lnTo>
                  <a:lnTo>
                    <a:pt x="166" y="133"/>
                  </a:lnTo>
                  <a:lnTo>
                    <a:pt x="150" y="141"/>
                  </a:lnTo>
                  <a:lnTo>
                    <a:pt x="129" y="151"/>
                  </a:lnTo>
                  <a:lnTo>
                    <a:pt x="107" y="173"/>
                  </a:lnTo>
                  <a:lnTo>
                    <a:pt x="100" y="177"/>
                  </a:lnTo>
                  <a:lnTo>
                    <a:pt x="86" y="192"/>
                  </a:lnTo>
                  <a:lnTo>
                    <a:pt x="79" y="196"/>
                  </a:lnTo>
                  <a:lnTo>
                    <a:pt x="76" y="211"/>
                  </a:lnTo>
                  <a:lnTo>
                    <a:pt x="84" y="227"/>
                  </a:lnTo>
                  <a:lnTo>
                    <a:pt x="87" y="239"/>
                  </a:lnTo>
                  <a:lnTo>
                    <a:pt x="86" y="245"/>
                  </a:lnTo>
                  <a:lnTo>
                    <a:pt x="90" y="244"/>
                  </a:lnTo>
                  <a:lnTo>
                    <a:pt x="88" y="265"/>
                  </a:lnTo>
                  <a:lnTo>
                    <a:pt x="84" y="274"/>
                  </a:lnTo>
                  <a:lnTo>
                    <a:pt x="88" y="278"/>
                  </a:lnTo>
                  <a:lnTo>
                    <a:pt x="85" y="287"/>
                  </a:lnTo>
                  <a:lnTo>
                    <a:pt x="77" y="294"/>
                  </a:lnTo>
                  <a:lnTo>
                    <a:pt x="62" y="301"/>
                  </a:lnTo>
                  <a:lnTo>
                    <a:pt x="39" y="312"/>
                  </a:lnTo>
                  <a:lnTo>
                    <a:pt x="31" y="320"/>
                  </a:lnTo>
                  <a:lnTo>
                    <a:pt x="32" y="329"/>
                  </a:lnTo>
                  <a:lnTo>
                    <a:pt x="36" y="330"/>
                  </a:lnTo>
                  <a:lnTo>
                    <a:pt x="34" y="341"/>
                  </a:lnTo>
                  <a:lnTo>
                    <a:pt x="20" y="341"/>
                  </a:lnTo>
                  <a:lnTo>
                    <a:pt x="20" y="332"/>
                  </a:lnTo>
                  <a:lnTo>
                    <a:pt x="18" y="322"/>
                  </a:lnTo>
                  <a:lnTo>
                    <a:pt x="17" y="315"/>
                  </a:lnTo>
                  <a:lnTo>
                    <a:pt x="21" y="292"/>
                  </a:lnTo>
                  <a:lnTo>
                    <a:pt x="18" y="277"/>
                  </a:lnTo>
                  <a:lnTo>
                    <a:pt x="11" y="248"/>
                  </a:lnTo>
                  <a:lnTo>
                    <a:pt x="31" y="224"/>
                  </a:lnTo>
                  <a:lnTo>
                    <a:pt x="37" y="209"/>
                  </a:lnTo>
                  <a:lnTo>
                    <a:pt x="39" y="207"/>
                  </a:lnTo>
                  <a:lnTo>
                    <a:pt x="42" y="195"/>
                  </a:lnTo>
                  <a:lnTo>
                    <a:pt x="40" y="189"/>
                  </a:lnTo>
                  <a:lnTo>
                    <a:pt x="41" y="173"/>
                  </a:lnTo>
                  <a:lnTo>
                    <a:pt x="46" y="159"/>
                  </a:lnTo>
                  <a:lnTo>
                    <a:pt x="47" y="133"/>
                  </a:lnTo>
                  <a:lnTo>
                    <a:pt x="38" y="126"/>
                  </a:lnTo>
                  <a:lnTo>
                    <a:pt x="29" y="124"/>
                  </a:lnTo>
                  <a:lnTo>
                    <a:pt x="25" y="119"/>
                  </a:lnTo>
                  <a:lnTo>
                    <a:pt x="17" y="115"/>
                  </a:lnTo>
                  <a:lnTo>
                    <a:pt x="2" y="115"/>
                  </a:lnTo>
                  <a:lnTo>
                    <a:pt x="1" y="108"/>
                  </a:lnTo>
                  <a:lnTo>
                    <a:pt x="0" y="93"/>
                  </a:lnTo>
                  <a:lnTo>
                    <a:pt x="56" y="76"/>
                  </a:lnTo>
                  <a:lnTo>
                    <a:pt x="66" y="86"/>
                  </a:lnTo>
                  <a:lnTo>
                    <a:pt x="71" y="84"/>
                  </a:lnTo>
                  <a:lnTo>
                    <a:pt x="78" y="89"/>
                  </a:lnTo>
                  <a:lnTo>
                    <a:pt x="79" y="97"/>
                  </a:lnTo>
                  <a:lnTo>
                    <a:pt x="74" y="107"/>
                  </a:lnTo>
                  <a:lnTo>
                    <a:pt x="75" y="122"/>
                  </a:lnTo>
                  <a:lnTo>
                    <a:pt x="86" y="134"/>
                  </a:lnTo>
                  <a:lnTo>
                    <a:pt x="92" y="120"/>
                  </a:lnTo>
                  <a:lnTo>
                    <a:pt x="100" y="116"/>
                  </a:lnTo>
                  <a:lnTo>
                    <a:pt x="100" y="89"/>
                  </a:lnTo>
                  <a:lnTo>
                    <a:pt x="93" y="74"/>
                  </a:lnTo>
                  <a:lnTo>
                    <a:pt x="87" y="67"/>
                  </a:lnTo>
                  <a:lnTo>
                    <a:pt x="80" y="68"/>
                  </a:lnTo>
                  <a:lnTo>
                    <a:pt x="76" y="40"/>
                  </a:lnTo>
                  <a:lnTo>
                    <a:pt x="82" y="2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28" name="Freeform 127"/>
            <p:cNvSpPr>
              <a:spLocks/>
            </p:cNvSpPr>
            <p:nvPr/>
          </p:nvSpPr>
          <p:spPr bwMode="auto">
            <a:xfrm>
              <a:off x="4419737" y="3363544"/>
              <a:ext cx="362040" cy="413167"/>
            </a:xfrm>
            <a:custGeom>
              <a:avLst/>
              <a:gdLst>
                <a:gd name="T0" fmla="*/ 86 w 219"/>
                <a:gd name="T1" fmla="*/ 266 h 266"/>
                <a:gd name="T2" fmla="*/ 74 w 219"/>
                <a:gd name="T3" fmla="*/ 251 h 266"/>
                <a:gd name="T4" fmla="*/ 63 w 219"/>
                <a:gd name="T5" fmla="*/ 236 h 266"/>
                <a:gd name="T6" fmla="*/ 51 w 219"/>
                <a:gd name="T7" fmla="*/ 231 h 266"/>
                <a:gd name="T8" fmla="*/ 43 w 219"/>
                <a:gd name="T9" fmla="*/ 225 h 266"/>
                <a:gd name="T10" fmla="*/ 33 w 219"/>
                <a:gd name="T11" fmla="*/ 225 h 266"/>
                <a:gd name="T12" fmla="*/ 24 w 219"/>
                <a:gd name="T13" fmla="*/ 229 h 266"/>
                <a:gd name="T14" fmla="*/ 15 w 219"/>
                <a:gd name="T15" fmla="*/ 227 h 266"/>
                <a:gd name="T16" fmla="*/ 8 w 219"/>
                <a:gd name="T17" fmla="*/ 234 h 266"/>
                <a:gd name="T18" fmla="*/ 7 w 219"/>
                <a:gd name="T19" fmla="*/ 223 h 266"/>
                <a:gd name="T20" fmla="*/ 12 w 219"/>
                <a:gd name="T21" fmla="*/ 213 h 266"/>
                <a:gd name="T22" fmla="*/ 15 w 219"/>
                <a:gd name="T23" fmla="*/ 193 h 266"/>
                <a:gd name="T24" fmla="*/ 13 w 219"/>
                <a:gd name="T25" fmla="*/ 173 h 266"/>
                <a:gd name="T26" fmla="*/ 11 w 219"/>
                <a:gd name="T27" fmla="*/ 162 h 266"/>
                <a:gd name="T28" fmla="*/ 14 w 219"/>
                <a:gd name="T29" fmla="*/ 152 h 266"/>
                <a:gd name="T30" fmla="*/ 9 w 219"/>
                <a:gd name="T31" fmla="*/ 142 h 266"/>
                <a:gd name="T32" fmla="*/ 0 w 219"/>
                <a:gd name="T33" fmla="*/ 133 h 266"/>
                <a:gd name="T34" fmla="*/ 4 w 219"/>
                <a:gd name="T35" fmla="*/ 126 h 266"/>
                <a:gd name="T36" fmla="*/ 75 w 219"/>
                <a:gd name="T37" fmla="*/ 126 h 266"/>
                <a:gd name="T38" fmla="*/ 72 w 219"/>
                <a:gd name="T39" fmla="*/ 96 h 266"/>
                <a:gd name="T40" fmla="*/ 77 w 219"/>
                <a:gd name="T41" fmla="*/ 86 h 266"/>
                <a:gd name="T42" fmla="*/ 93 w 219"/>
                <a:gd name="T43" fmla="*/ 84 h 266"/>
                <a:gd name="T44" fmla="*/ 94 w 219"/>
                <a:gd name="T45" fmla="*/ 31 h 266"/>
                <a:gd name="T46" fmla="*/ 153 w 219"/>
                <a:gd name="T47" fmla="*/ 32 h 266"/>
                <a:gd name="T48" fmla="*/ 153 w 219"/>
                <a:gd name="T49" fmla="*/ 0 h 266"/>
                <a:gd name="T50" fmla="*/ 219 w 219"/>
                <a:gd name="T51" fmla="*/ 51 h 266"/>
                <a:gd name="T52" fmla="*/ 192 w 219"/>
                <a:gd name="T53" fmla="*/ 51 h 266"/>
                <a:gd name="T54" fmla="*/ 200 w 219"/>
                <a:gd name="T55" fmla="*/ 141 h 266"/>
                <a:gd name="T56" fmla="*/ 208 w 219"/>
                <a:gd name="T57" fmla="*/ 230 h 266"/>
                <a:gd name="T58" fmla="*/ 211 w 219"/>
                <a:gd name="T59" fmla="*/ 233 h 266"/>
                <a:gd name="T60" fmla="*/ 207 w 219"/>
                <a:gd name="T61" fmla="*/ 247 h 266"/>
                <a:gd name="T62" fmla="*/ 134 w 219"/>
                <a:gd name="T63" fmla="*/ 248 h 266"/>
                <a:gd name="T64" fmla="*/ 131 w 219"/>
                <a:gd name="T65" fmla="*/ 252 h 266"/>
                <a:gd name="T66" fmla="*/ 124 w 219"/>
                <a:gd name="T67" fmla="*/ 251 h 266"/>
                <a:gd name="T68" fmla="*/ 114 w 219"/>
                <a:gd name="T69" fmla="*/ 255 h 266"/>
                <a:gd name="T70" fmla="*/ 101 w 219"/>
                <a:gd name="T71" fmla="*/ 249 h 266"/>
                <a:gd name="T72" fmla="*/ 95 w 219"/>
                <a:gd name="T73" fmla="*/ 250 h 266"/>
                <a:gd name="T74" fmla="*/ 92 w 219"/>
                <a:gd name="T75" fmla="*/ 262 h 266"/>
                <a:gd name="T76" fmla="*/ 86 w 219"/>
                <a:gd name="T77" fmla="*/ 266 h 2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219" h="266">
                  <a:moveTo>
                    <a:pt x="86" y="266"/>
                  </a:moveTo>
                  <a:lnTo>
                    <a:pt x="74" y="251"/>
                  </a:lnTo>
                  <a:lnTo>
                    <a:pt x="63" y="236"/>
                  </a:lnTo>
                  <a:lnTo>
                    <a:pt x="51" y="231"/>
                  </a:lnTo>
                  <a:lnTo>
                    <a:pt x="43" y="225"/>
                  </a:lnTo>
                  <a:lnTo>
                    <a:pt x="33" y="225"/>
                  </a:lnTo>
                  <a:lnTo>
                    <a:pt x="24" y="229"/>
                  </a:lnTo>
                  <a:lnTo>
                    <a:pt x="15" y="227"/>
                  </a:lnTo>
                  <a:lnTo>
                    <a:pt x="8" y="234"/>
                  </a:lnTo>
                  <a:lnTo>
                    <a:pt x="7" y="223"/>
                  </a:lnTo>
                  <a:lnTo>
                    <a:pt x="12" y="213"/>
                  </a:lnTo>
                  <a:lnTo>
                    <a:pt x="15" y="193"/>
                  </a:lnTo>
                  <a:lnTo>
                    <a:pt x="13" y="173"/>
                  </a:lnTo>
                  <a:lnTo>
                    <a:pt x="11" y="162"/>
                  </a:lnTo>
                  <a:lnTo>
                    <a:pt x="14" y="152"/>
                  </a:lnTo>
                  <a:lnTo>
                    <a:pt x="9" y="142"/>
                  </a:lnTo>
                  <a:lnTo>
                    <a:pt x="0" y="133"/>
                  </a:lnTo>
                  <a:lnTo>
                    <a:pt x="4" y="126"/>
                  </a:lnTo>
                  <a:lnTo>
                    <a:pt x="75" y="126"/>
                  </a:lnTo>
                  <a:lnTo>
                    <a:pt x="72" y="96"/>
                  </a:lnTo>
                  <a:lnTo>
                    <a:pt x="77" y="86"/>
                  </a:lnTo>
                  <a:lnTo>
                    <a:pt x="93" y="84"/>
                  </a:lnTo>
                  <a:lnTo>
                    <a:pt x="94" y="31"/>
                  </a:lnTo>
                  <a:lnTo>
                    <a:pt x="153" y="32"/>
                  </a:lnTo>
                  <a:lnTo>
                    <a:pt x="153" y="0"/>
                  </a:lnTo>
                  <a:lnTo>
                    <a:pt x="219" y="51"/>
                  </a:lnTo>
                  <a:lnTo>
                    <a:pt x="192" y="51"/>
                  </a:lnTo>
                  <a:lnTo>
                    <a:pt x="200" y="141"/>
                  </a:lnTo>
                  <a:lnTo>
                    <a:pt x="208" y="230"/>
                  </a:lnTo>
                  <a:lnTo>
                    <a:pt x="211" y="233"/>
                  </a:lnTo>
                  <a:lnTo>
                    <a:pt x="207" y="247"/>
                  </a:lnTo>
                  <a:lnTo>
                    <a:pt x="134" y="248"/>
                  </a:lnTo>
                  <a:lnTo>
                    <a:pt x="131" y="252"/>
                  </a:lnTo>
                  <a:lnTo>
                    <a:pt x="124" y="251"/>
                  </a:lnTo>
                  <a:lnTo>
                    <a:pt x="114" y="255"/>
                  </a:lnTo>
                  <a:lnTo>
                    <a:pt x="101" y="249"/>
                  </a:lnTo>
                  <a:lnTo>
                    <a:pt x="95" y="250"/>
                  </a:lnTo>
                  <a:lnTo>
                    <a:pt x="92" y="262"/>
                  </a:lnTo>
                  <a:lnTo>
                    <a:pt x="86" y="266"/>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29" name="Freeform 128"/>
            <p:cNvSpPr>
              <a:spLocks/>
            </p:cNvSpPr>
            <p:nvPr/>
          </p:nvSpPr>
          <p:spPr bwMode="auto">
            <a:xfrm>
              <a:off x="5912526" y="4545575"/>
              <a:ext cx="89270" cy="243862"/>
            </a:xfrm>
            <a:custGeom>
              <a:avLst/>
              <a:gdLst>
                <a:gd name="T0" fmla="*/ 36 w 54"/>
                <a:gd name="T1" fmla="*/ 48 h 157"/>
                <a:gd name="T2" fmla="*/ 30 w 54"/>
                <a:gd name="T3" fmla="*/ 63 h 157"/>
                <a:gd name="T4" fmla="*/ 34 w 54"/>
                <a:gd name="T5" fmla="*/ 91 h 157"/>
                <a:gd name="T6" fmla="*/ 41 w 54"/>
                <a:gd name="T7" fmla="*/ 90 h 157"/>
                <a:gd name="T8" fmla="*/ 47 w 54"/>
                <a:gd name="T9" fmla="*/ 97 h 157"/>
                <a:gd name="T10" fmla="*/ 54 w 54"/>
                <a:gd name="T11" fmla="*/ 112 h 157"/>
                <a:gd name="T12" fmla="*/ 54 w 54"/>
                <a:gd name="T13" fmla="*/ 139 h 157"/>
                <a:gd name="T14" fmla="*/ 46 w 54"/>
                <a:gd name="T15" fmla="*/ 143 h 157"/>
                <a:gd name="T16" fmla="*/ 40 w 54"/>
                <a:gd name="T17" fmla="*/ 157 h 157"/>
                <a:gd name="T18" fmla="*/ 29 w 54"/>
                <a:gd name="T19" fmla="*/ 145 h 157"/>
                <a:gd name="T20" fmla="*/ 28 w 54"/>
                <a:gd name="T21" fmla="*/ 130 h 157"/>
                <a:gd name="T22" fmla="*/ 33 w 54"/>
                <a:gd name="T23" fmla="*/ 120 h 157"/>
                <a:gd name="T24" fmla="*/ 32 w 54"/>
                <a:gd name="T25" fmla="*/ 112 h 157"/>
                <a:gd name="T26" fmla="*/ 25 w 54"/>
                <a:gd name="T27" fmla="*/ 107 h 157"/>
                <a:gd name="T28" fmla="*/ 20 w 54"/>
                <a:gd name="T29" fmla="*/ 109 h 157"/>
                <a:gd name="T30" fmla="*/ 10 w 54"/>
                <a:gd name="T31" fmla="*/ 99 h 157"/>
                <a:gd name="T32" fmla="*/ 0 w 54"/>
                <a:gd name="T33" fmla="*/ 93 h 157"/>
                <a:gd name="T34" fmla="*/ 6 w 54"/>
                <a:gd name="T35" fmla="*/ 74 h 157"/>
                <a:gd name="T36" fmla="*/ 12 w 54"/>
                <a:gd name="T37" fmla="*/ 67 h 157"/>
                <a:gd name="T38" fmla="*/ 9 w 54"/>
                <a:gd name="T39" fmla="*/ 50 h 157"/>
                <a:gd name="T40" fmla="*/ 13 w 54"/>
                <a:gd name="T41" fmla="*/ 33 h 157"/>
                <a:gd name="T42" fmla="*/ 17 w 54"/>
                <a:gd name="T43" fmla="*/ 27 h 157"/>
                <a:gd name="T44" fmla="*/ 13 w 54"/>
                <a:gd name="T45" fmla="*/ 10 h 157"/>
                <a:gd name="T46" fmla="*/ 4 w 54"/>
                <a:gd name="T47" fmla="*/ 0 h 157"/>
                <a:gd name="T48" fmla="*/ 22 w 54"/>
                <a:gd name="T49" fmla="*/ 4 h 157"/>
                <a:gd name="T50" fmla="*/ 25 w 54"/>
                <a:gd name="T51" fmla="*/ 10 h 157"/>
                <a:gd name="T52" fmla="*/ 32 w 54"/>
                <a:gd name="T53" fmla="*/ 20 h 157"/>
                <a:gd name="T54" fmla="*/ 36 w 54"/>
                <a:gd name="T55" fmla="*/ 48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54" h="157">
                  <a:moveTo>
                    <a:pt x="36" y="48"/>
                  </a:moveTo>
                  <a:lnTo>
                    <a:pt x="30" y="63"/>
                  </a:lnTo>
                  <a:lnTo>
                    <a:pt x="34" y="91"/>
                  </a:lnTo>
                  <a:lnTo>
                    <a:pt x="41" y="90"/>
                  </a:lnTo>
                  <a:lnTo>
                    <a:pt x="47" y="97"/>
                  </a:lnTo>
                  <a:lnTo>
                    <a:pt x="54" y="112"/>
                  </a:lnTo>
                  <a:lnTo>
                    <a:pt x="54" y="139"/>
                  </a:lnTo>
                  <a:lnTo>
                    <a:pt x="46" y="143"/>
                  </a:lnTo>
                  <a:lnTo>
                    <a:pt x="40" y="157"/>
                  </a:lnTo>
                  <a:lnTo>
                    <a:pt x="29" y="145"/>
                  </a:lnTo>
                  <a:lnTo>
                    <a:pt x="28" y="130"/>
                  </a:lnTo>
                  <a:lnTo>
                    <a:pt x="33" y="120"/>
                  </a:lnTo>
                  <a:lnTo>
                    <a:pt x="32" y="112"/>
                  </a:lnTo>
                  <a:lnTo>
                    <a:pt x="25" y="107"/>
                  </a:lnTo>
                  <a:lnTo>
                    <a:pt x="20" y="109"/>
                  </a:lnTo>
                  <a:lnTo>
                    <a:pt x="10" y="99"/>
                  </a:lnTo>
                  <a:lnTo>
                    <a:pt x="0" y="93"/>
                  </a:lnTo>
                  <a:lnTo>
                    <a:pt x="6" y="74"/>
                  </a:lnTo>
                  <a:lnTo>
                    <a:pt x="12" y="67"/>
                  </a:lnTo>
                  <a:lnTo>
                    <a:pt x="9" y="50"/>
                  </a:lnTo>
                  <a:lnTo>
                    <a:pt x="13" y="33"/>
                  </a:lnTo>
                  <a:lnTo>
                    <a:pt x="17" y="27"/>
                  </a:lnTo>
                  <a:lnTo>
                    <a:pt x="13" y="10"/>
                  </a:lnTo>
                  <a:lnTo>
                    <a:pt x="4" y="0"/>
                  </a:lnTo>
                  <a:lnTo>
                    <a:pt x="22" y="4"/>
                  </a:lnTo>
                  <a:lnTo>
                    <a:pt x="25" y="10"/>
                  </a:lnTo>
                  <a:lnTo>
                    <a:pt x="32" y="20"/>
                  </a:lnTo>
                  <a:lnTo>
                    <a:pt x="36" y="48"/>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31" name="Freeform 130"/>
            <p:cNvSpPr>
              <a:spLocks/>
            </p:cNvSpPr>
            <p:nvPr/>
          </p:nvSpPr>
          <p:spPr bwMode="auto">
            <a:xfrm>
              <a:off x="5279370" y="4794096"/>
              <a:ext cx="400061" cy="391421"/>
            </a:xfrm>
            <a:custGeom>
              <a:avLst/>
              <a:gdLst>
                <a:gd name="T0" fmla="*/ 76 w 242"/>
                <a:gd name="T1" fmla="*/ 242 h 252"/>
                <a:gd name="T2" fmla="*/ 64 w 242"/>
                <a:gd name="T3" fmla="*/ 226 h 252"/>
                <a:gd name="T4" fmla="*/ 58 w 242"/>
                <a:gd name="T5" fmla="*/ 211 h 252"/>
                <a:gd name="T6" fmla="*/ 54 w 242"/>
                <a:gd name="T7" fmla="*/ 191 h 252"/>
                <a:gd name="T8" fmla="*/ 50 w 242"/>
                <a:gd name="T9" fmla="*/ 176 h 252"/>
                <a:gd name="T10" fmla="*/ 45 w 242"/>
                <a:gd name="T11" fmla="*/ 144 h 252"/>
                <a:gd name="T12" fmla="*/ 46 w 242"/>
                <a:gd name="T13" fmla="*/ 119 h 252"/>
                <a:gd name="T14" fmla="*/ 44 w 242"/>
                <a:gd name="T15" fmla="*/ 108 h 252"/>
                <a:gd name="T16" fmla="*/ 37 w 242"/>
                <a:gd name="T17" fmla="*/ 99 h 252"/>
                <a:gd name="T18" fmla="*/ 28 w 242"/>
                <a:gd name="T19" fmla="*/ 82 h 252"/>
                <a:gd name="T20" fmla="*/ 19 w 242"/>
                <a:gd name="T21" fmla="*/ 57 h 252"/>
                <a:gd name="T22" fmla="*/ 15 w 242"/>
                <a:gd name="T23" fmla="*/ 44 h 252"/>
                <a:gd name="T24" fmla="*/ 1 w 242"/>
                <a:gd name="T25" fmla="*/ 24 h 252"/>
                <a:gd name="T26" fmla="*/ 0 w 242"/>
                <a:gd name="T27" fmla="*/ 8 h 252"/>
                <a:gd name="T28" fmla="*/ 9 w 242"/>
                <a:gd name="T29" fmla="*/ 4 h 252"/>
                <a:gd name="T30" fmla="*/ 20 w 242"/>
                <a:gd name="T31" fmla="*/ 0 h 252"/>
                <a:gd name="T32" fmla="*/ 32 w 242"/>
                <a:gd name="T33" fmla="*/ 1 h 252"/>
                <a:gd name="T34" fmla="*/ 42 w 242"/>
                <a:gd name="T35" fmla="*/ 10 h 252"/>
                <a:gd name="T36" fmla="*/ 45 w 242"/>
                <a:gd name="T37" fmla="*/ 9 h 252"/>
                <a:gd name="T38" fmla="*/ 119 w 242"/>
                <a:gd name="T39" fmla="*/ 8 h 252"/>
                <a:gd name="T40" fmla="*/ 131 w 242"/>
                <a:gd name="T41" fmla="*/ 18 h 252"/>
                <a:gd name="T42" fmla="*/ 175 w 242"/>
                <a:gd name="T43" fmla="*/ 21 h 252"/>
                <a:gd name="T44" fmla="*/ 208 w 242"/>
                <a:gd name="T45" fmla="*/ 13 h 252"/>
                <a:gd name="T46" fmla="*/ 223 w 242"/>
                <a:gd name="T47" fmla="*/ 8 h 252"/>
                <a:gd name="T48" fmla="*/ 235 w 242"/>
                <a:gd name="T49" fmla="*/ 9 h 252"/>
                <a:gd name="T50" fmla="*/ 242 w 242"/>
                <a:gd name="T51" fmla="*/ 14 h 252"/>
                <a:gd name="T52" fmla="*/ 242 w 242"/>
                <a:gd name="T53" fmla="*/ 15 h 252"/>
                <a:gd name="T54" fmla="*/ 232 w 242"/>
                <a:gd name="T55" fmla="*/ 20 h 252"/>
                <a:gd name="T56" fmla="*/ 226 w 242"/>
                <a:gd name="T57" fmla="*/ 20 h 252"/>
                <a:gd name="T58" fmla="*/ 214 w 242"/>
                <a:gd name="T59" fmla="*/ 28 h 252"/>
                <a:gd name="T60" fmla="*/ 208 w 242"/>
                <a:gd name="T61" fmla="*/ 20 h 252"/>
                <a:gd name="T62" fmla="*/ 179 w 242"/>
                <a:gd name="T63" fmla="*/ 27 h 252"/>
                <a:gd name="T64" fmla="*/ 166 w 242"/>
                <a:gd name="T65" fmla="*/ 28 h 252"/>
                <a:gd name="T66" fmla="*/ 163 w 242"/>
                <a:gd name="T67" fmla="*/ 102 h 252"/>
                <a:gd name="T68" fmla="*/ 145 w 242"/>
                <a:gd name="T69" fmla="*/ 102 h 252"/>
                <a:gd name="T70" fmla="*/ 143 w 242"/>
                <a:gd name="T71" fmla="*/ 163 h 252"/>
                <a:gd name="T72" fmla="*/ 139 w 242"/>
                <a:gd name="T73" fmla="*/ 240 h 252"/>
                <a:gd name="T74" fmla="*/ 123 w 242"/>
                <a:gd name="T75" fmla="*/ 250 h 252"/>
                <a:gd name="T76" fmla="*/ 114 w 242"/>
                <a:gd name="T77" fmla="*/ 252 h 252"/>
                <a:gd name="T78" fmla="*/ 103 w 242"/>
                <a:gd name="T79" fmla="*/ 248 h 252"/>
                <a:gd name="T80" fmla="*/ 95 w 242"/>
                <a:gd name="T81" fmla="*/ 246 h 252"/>
                <a:gd name="T82" fmla="*/ 92 w 242"/>
                <a:gd name="T83" fmla="*/ 238 h 252"/>
                <a:gd name="T84" fmla="*/ 85 w 242"/>
                <a:gd name="T85" fmla="*/ 232 h 252"/>
                <a:gd name="T86" fmla="*/ 76 w 242"/>
                <a:gd name="T87" fmla="*/ 242 h 2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42" h="252">
                  <a:moveTo>
                    <a:pt x="76" y="242"/>
                  </a:moveTo>
                  <a:lnTo>
                    <a:pt x="64" y="226"/>
                  </a:lnTo>
                  <a:lnTo>
                    <a:pt x="58" y="211"/>
                  </a:lnTo>
                  <a:lnTo>
                    <a:pt x="54" y="191"/>
                  </a:lnTo>
                  <a:lnTo>
                    <a:pt x="50" y="176"/>
                  </a:lnTo>
                  <a:lnTo>
                    <a:pt x="45" y="144"/>
                  </a:lnTo>
                  <a:lnTo>
                    <a:pt x="46" y="119"/>
                  </a:lnTo>
                  <a:lnTo>
                    <a:pt x="44" y="108"/>
                  </a:lnTo>
                  <a:lnTo>
                    <a:pt x="37" y="99"/>
                  </a:lnTo>
                  <a:lnTo>
                    <a:pt x="28" y="82"/>
                  </a:lnTo>
                  <a:lnTo>
                    <a:pt x="19" y="57"/>
                  </a:lnTo>
                  <a:lnTo>
                    <a:pt x="15" y="44"/>
                  </a:lnTo>
                  <a:lnTo>
                    <a:pt x="1" y="24"/>
                  </a:lnTo>
                  <a:lnTo>
                    <a:pt x="0" y="8"/>
                  </a:lnTo>
                  <a:lnTo>
                    <a:pt x="9" y="4"/>
                  </a:lnTo>
                  <a:lnTo>
                    <a:pt x="20" y="0"/>
                  </a:lnTo>
                  <a:lnTo>
                    <a:pt x="32" y="1"/>
                  </a:lnTo>
                  <a:lnTo>
                    <a:pt x="42" y="10"/>
                  </a:lnTo>
                  <a:lnTo>
                    <a:pt x="45" y="9"/>
                  </a:lnTo>
                  <a:lnTo>
                    <a:pt x="119" y="8"/>
                  </a:lnTo>
                  <a:lnTo>
                    <a:pt x="131" y="18"/>
                  </a:lnTo>
                  <a:lnTo>
                    <a:pt x="175" y="21"/>
                  </a:lnTo>
                  <a:lnTo>
                    <a:pt x="208" y="13"/>
                  </a:lnTo>
                  <a:lnTo>
                    <a:pt x="223" y="8"/>
                  </a:lnTo>
                  <a:lnTo>
                    <a:pt x="235" y="9"/>
                  </a:lnTo>
                  <a:lnTo>
                    <a:pt x="242" y="14"/>
                  </a:lnTo>
                  <a:lnTo>
                    <a:pt x="242" y="15"/>
                  </a:lnTo>
                  <a:lnTo>
                    <a:pt x="232" y="20"/>
                  </a:lnTo>
                  <a:lnTo>
                    <a:pt x="226" y="20"/>
                  </a:lnTo>
                  <a:lnTo>
                    <a:pt x="214" y="28"/>
                  </a:lnTo>
                  <a:lnTo>
                    <a:pt x="208" y="20"/>
                  </a:lnTo>
                  <a:lnTo>
                    <a:pt x="179" y="27"/>
                  </a:lnTo>
                  <a:lnTo>
                    <a:pt x="166" y="28"/>
                  </a:lnTo>
                  <a:lnTo>
                    <a:pt x="163" y="102"/>
                  </a:lnTo>
                  <a:lnTo>
                    <a:pt x="145" y="102"/>
                  </a:lnTo>
                  <a:lnTo>
                    <a:pt x="143" y="163"/>
                  </a:lnTo>
                  <a:lnTo>
                    <a:pt x="139" y="240"/>
                  </a:lnTo>
                  <a:lnTo>
                    <a:pt x="123" y="250"/>
                  </a:lnTo>
                  <a:lnTo>
                    <a:pt x="114" y="252"/>
                  </a:lnTo>
                  <a:lnTo>
                    <a:pt x="103" y="248"/>
                  </a:lnTo>
                  <a:lnTo>
                    <a:pt x="95" y="246"/>
                  </a:lnTo>
                  <a:lnTo>
                    <a:pt x="92" y="238"/>
                  </a:lnTo>
                  <a:lnTo>
                    <a:pt x="85" y="232"/>
                  </a:lnTo>
                  <a:lnTo>
                    <a:pt x="76" y="242"/>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33" name="Freeform 132"/>
            <p:cNvSpPr>
              <a:spLocks/>
            </p:cNvSpPr>
            <p:nvPr/>
          </p:nvSpPr>
          <p:spPr bwMode="auto">
            <a:xfrm>
              <a:off x="4937170" y="3490911"/>
              <a:ext cx="464534" cy="380549"/>
            </a:xfrm>
            <a:custGeom>
              <a:avLst/>
              <a:gdLst>
                <a:gd name="T0" fmla="*/ 34 w 281"/>
                <a:gd name="T1" fmla="*/ 239 h 245"/>
                <a:gd name="T2" fmla="*/ 34 w 281"/>
                <a:gd name="T3" fmla="*/ 225 h 245"/>
                <a:gd name="T4" fmla="*/ 13 w 281"/>
                <a:gd name="T5" fmla="*/ 220 h 245"/>
                <a:gd name="T6" fmla="*/ 12 w 281"/>
                <a:gd name="T7" fmla="*/ 210 h 245"/>
                <a:gd name="T8" fmla="*/ 2 w 281"/>
                <a:gd name="T9" fmla="*/ 197 h 245"/>
                <a:gd name="T10" fmla="*/ 0 w 281"/>
                <a:gd name="T11" fmla="*/ 187 h 245"/>
                <a:gd name="T12" fmla="*/ 1 w 281"/>
                <a:gd name="T13" fmla="*/ 177 h 245"/>
                <a:gd name="T14" fmla="*/ 13 w 281"/>
                <a:gd name="T15" fmla="*/ 176 h 245"/>
                <a:gd name="T16" fmla="*/ 19 w 281"/>
                <a:gd name="T17" fmla="*/ 169 h 245"/>
                <a:gd name="T18" fmla="*/ 44 w 281"/>
                <a:gd name="T19" fmla="*/ 167 h 245"/>
                <a:gd name="T20" fmla="*/ 60 w 281"/>
                <a:gd name="T21" fmla="*/ 164 h 245"/>
                <a:gd name="T22" fmla="*/ 62 w 281"/>
                <a:gd name="T23" fmla="*/ 151 h 245"/>
                <a:gd name="T24" fmla="*/ 72 w 281"/>
                <a:gd name="T25" fmla="*/ 137 h 245"/>
                <a:gd name="T26" fmla="*/ 71 w 281"/>
                <a:gd name="T27" fmla="*/ 89 h 245"/>
                <a:gd name="T28" fmla="*/ 97 w 281"/>
                <a:gd name="T29" fmla="*/ 80 h 245"/>
                <a:gd name="T30" fmla="*/ 149 w 281"/>
                <a:gd name="T31" fmla="*/ 39 h 245"/>
                <a:gd name="T32" fmla="*/ 209 w 281"/>
                <a:gd name="T33" fmla="*/ 0 h 245"/>
                <a:gd name="T34" fmla="*/ 238 w 281"/>
                <a:gd name="T35" fmla="*/ 9 h 245"/>
                <a:gd name="T36" fmla="*/ 248 w 281"/>
                <a:gd name="T37" fmla="*/ 20 h 245"/>
                <a:gd name="T38" fmla="*/ 261 w 281"/>
                <a:gd name="T39" fmla="*/ 12 h 245"/>
                <a:gd name="T40" fmla="*/ 266 w 281"/>
                <a:gd name="T41" fmla="*/ 45 h 245"/>
                <a:gd name="T42" fmla="*/ 273 w 281"/>
                <a:gd name="T43" fmla="*/ 50 h 245"/>
                <a:gd name="T44" fmla="*/ 274 w 281"/>
                <a:gd name="T45" fmla="*/ 57 h 245"/>
                <a:gd name="T46" fmla="*/ 281 w 281"/>
                <a:gd name="T47" fmla="*/ 64 h 245"/>
                <a:gd name="T48" fmla="*/ 278 w 281"/>
                <a:gd name="T49" fmla="*/ 73 h 245"/>
                <a:gd name="T50" fmla="*/ 271 w 281"/>
                <a:gd name="T51" fmla="*/ 115 h 245"/>
                <a:gd name="T52" fmla="*/ 271 w 281"/>
                <a:gd name="T53" fmla="*/ 142 h 245"/>
                <a:gd name="T54" fmla="*/ 248 w 281"/>
                <a:gd name="T55" fmla="*/ 162 h 245"/>
                <a:gd name="T56" fmla="*/ 241 w 281"/>
                <a:gd name="T57" fmla="*/ 189 h 245"/>
                <a:gd name="T58" fmla="*/ 249 w 281"/>
                <a:gd name="T59" fmla="*/ 197 h 245"/>
                <a:gd name="T60" fmla="*/ 249 w 281"/>
                <a:gd name="T61" fmla="*/ 210 h 245"/>
                <a:gd name="T62" fmla="*/ 260 w 281"/>
                <a:gd name="T63" fmla="*/ 210 h 245"/>
                <a:gd name="T64" fmla="*/ 259 w 281"/>
                <a:gd name="T65" fmla="*/ 220 h 245"/>
                <a:gd name="T66" fmla="*/ 254 w 281"/>
                <a:gd name="T67" fmla="*/ 221 h 245"/>
                <a:gd name="T68" fmla="*/ 253 w 281"/>
                <a:gd name="T69" fmla="*/ 228 h 245"/>
                <a:gd name="T70" fmla="*/ 250 w 281"/>
                <a:gd name="T71" fmla="*/ 228 h 245"/>
                <a:gd name="T72" fmla="*/ 237 w 281"/>
                <a:gd name="T73" fmla="*/ 206 h 245"/>
                <a:gd name="T74" fmla="*/ 233 w 281"/>
                <a:gd name="T75" fmla="*/ 205 h 245"/>
                <a:gd name="T76" fmla="*/ 219 w 281"/>
                <a:gd name="T77" fmla="*/ 216 h 245"/>
                <a:gd name="T78" fmla="*/ 205 w 281"/>
                <a:gd name="T79" fmla="*/ 210 h 245"/>
                <a:gd name="T80" fmla="*/ 195 w 281"/>
                <a:gd name="T81" fmla="*/ 209 h 245"/>
                <a:gd name="T82" fmla="*/ 189 w 281"/>
                <a:gd name="T83" fmla="*/ 212 h 245"/>
                <a:gd name="T84" fmla="*/ 179 w 281"/>
                <a:gd name="T85" fmla="*/ 212 h 245"/>
                <a:gd name="T86" fmla="*/ 168 w 281"/>
                <a:gd name="T87" fmla="*/ 220 h 245"/>
                <a:gd name="T88" fmla="*/ 159 w 281"/>
                <a:gd name="T89" fmla="*/ 221 h 245"/>
                <a:gd name="T90" fmla="*/ 137 w 281"/>
                <a:gd name="T91" fmla="*/ 210 h 245"/>
                <a:gd name="T92" fmla="*/ 128 w 281"/>
                <a:gd name="T93" fmla="*/ 215 h 245"/>
                <a:gd name="T94" fmla="*/ 119 w 281"/>
                <a:gd name="T95" fmla="*/ 215 h 245"/>
                <a:gd name="T96" fmla="*/ 112 w 281"/>
                <a:gd name="T97" fmla="*/ 207 h 245"/>
                <a:gd name="T98" fmla="*/ 93 w 281"/>
                <a:gd name="T99" fmla="*/ 199 h 245"/>
                <a:gd name="T100" fmla="*/ 74 w 281"/>
                <a:gd name="T101" fmla="*/ 202 h 245"/>
                <a:gd name="T102" fmla="*/ 69 w 281"/>
                <a:gd name="T103" fmla="*/ 206 h 245"/>
                <a:gd name="T104" fmla="*/ 67 w 281"/>
                <a:gd name="T105" fmla="*/ 218 h 245"/>
                <a:gd name="T106" fmla="*/ 61 w 281"/>
                <a:gd name="T107" fmla="*/ 227 h 245"/>
                <a:gd name="T108" fmla="*/ 60 w 281"/>
                <a:gd name="T109" fmla="*/ 245 h 245"/>
                <a:gd name="T110" fmla="*/ 46 w 281"/>
                <a:gd name="T111" fmla="*/ 233 h 245"/>
                <a:gd name="T112" fmla="*/ 40 w 281"/>
                <a:gd name="T113" fmla="*/ 233 h 245"/>
                <a:gd name="T114" fmla="*/ 34 w 281"/>
                <a:gd name="T115" fmla="*/ 239 h 2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81" h="245">
                  <a:moveTo>
                    <a:pt x="34" y="239"/>
                  </a:moveTo>
                  <a:lnTo>
                    <a:pt x="34" y="225"/>
                  </a:lnTo>
                  <a:lnTo>
                    <a:pt x="13" y="220"/>
                  </a:lnTo>
                  <a:lnTo>
                    <a:pt x="12" y="210"/>
                  </a:lnTo>
                  <a:lnTo>
                    <a:pt x="2" y="197"/>
                  </a:lnTo>
                  <a:lnTo>
                    <a:pt x="0" y="187"/>
                  </a:lnTo>
                  <a:lnTo>
                    <a:pt x="1" y="177"/>
                  </a:lnTo>
                  <a:lnTo>
                    <a:pt x="13" y="176"/>
                  </a:lnTo>
                  <a:lnTo>
                    <a:pt x="19" y="169"/>
                  </a:lnTo>
                  <a:lnTo>
                    <a:pt x="44" y="167"/>
                  </a:lnTo>
                  <a:lnTo>
                    <a:pt x="60" y="164"/>
                  </a:lnTo>
                  <a:lnTo>
                    <a:pt x="62" y="151"/>
                  </a:lnTo>
                  <a:lnTo>
                    <a:pt x="72" y="137"/>
                  </a:lnTo>
                  <a:lnTo>
                    <a:pt x="71" y="89"/>
                  </a:lnTo>
                  <a:lnTo>
                    <a:pt x="97" y="80"/>
                  </a:lnTo>
                  <a:lnTo>
                    <a:pt x="149" y="39"/>
                  </a:lnTo>
                  <a:lnTo>
                    <a:pt x="209" y="0"/>
                  </a:lnTo>
                  <a:lnTo>
                    <a:pt x="238" y="9"/>
                  </a:lnTo>
                  <a:lnTo>
                    <a:pt x="248" y="20"/>
                  </a:lnTo>
                  <a:lnTo>
                    <a:pt x="261" y="12"/>
                  </a:lnTo>
                  <a:lnTo>
                    <a:pt x="266" y="45"/>
                  </a:lnTo>
                  <a:lnTo>
                    <a:pt x="273" y="50"/>
                  </a:lnTo>
                  <a:lnTo>
                    <a:pt x="274" y="57"/>
                  </a:lnTo>
                  <a:lnTo>
                    <a:pt x="281" y="64"/>
                  </a:lnTo>
                  <a:lnTo>
                    <a:pt x="278" y="73"/>
                  </a:lnTo>
                  <a:lnTo>
                    <a:pt x="271" y="115"/>
                  </a:lnTo>
                  <a:lnTo>
                    <a:pt x="271" y="142"/>
                  </a:lnTo>
                  <a:lnTo>
                    <a:pt x="248" y="162"/>
                  </a:lnTo>
                  <a:lnTo>
                    <a:pt x="241" y="189"/>
                  </a:lnTo>
                  <a:lnTo>
                    <a:pt x="249" y="197"/>
                  </a:lnTo>
                  <a:lnTo>
                    <a:pt x="249" y="210"/>
                  </a:lnTo>
                  <a:lnTo>
                    <a:pt x="260" y="210"/>
                  </a:lnTo>
                  <a:lnTo>
                    <a:pt x="259" y="220"/>
                  </a:lnTo>
                  <a:lnTo>
                    <a:pt x="254" y="221"/>
                  </a:lnTo>
                  <a:lnTo>
                    <a:pt x="253" y="228"/>
                  </a:lnTo>
                  <a:lnTo>
                    <a:pt x="250" y="228"/>
                  </a:lnTo>
                  <a:lnTo>
                    <a:pt x="237" y="206"/>
                  </a:lnTo>
                  <a:lnTo>
                    <a:pt x="233" y="205"/>
                  </a:lnTo>
                  <a:lnTo>
                    <a:pt x="219" y="216"/>
                  </a:lnTo>
                  <a:lnTo>
                    <a:pt x="205" y="210"/>
                  </a:lnTo>
                  <a:lnTo>
                    <a:pt x="195" y="209"/>
                  </a:lnTo>
                  <a:lnTo>
                    <a:pt x="189" y="212"/>
                  </a:lnTo>
                  <a:lnTo>
                    <a:pt x="179" y="212"/>
                  </a:lnTo>
                  <a:lnTo>
                    <a:pt x="168" y="220"/>
                  </a:lnTo>
                  <a:lnTo>
                    <a:pt x="159" y="221"/>
                  </a:lnTo>
                  <a:lnTo>
                    <a:pt x="137" y="210"/>
                  </a:lnTo>
                  <a:lnTo>
                    <a:pt x="128" y="215"/>
                  </a:lnTo>
                  <a:lnTo>
                    <a:pt x="119" y="215"/>
                  </a:lnTo>
                  <a:lnTo>
                    <a:pt x="112" y="207"/>
                  </a:lnTo>
                  <a:lnTo>
                    <a:pt x="93" y="199"/>
                  </a:lnTo>
                  <a:lnTo>
                    <a:pt x="74" y="202"/>
                  </a:lnTo>
                  <a:lnTo>
                    <a:pt x="69" y="206"/>
                  </a:lnTo>
                  <a:lnTo>
                    <a:pt x="67" y="218"/>
                  </a:lnTo>
                  <a:lnTo>
                    <a:pt x="61" y="227"/>
                  </a:lnTo>
                  <a:lnTo>
                    <a:pt x="60" y="245"/>
                  </a:lnTo>
                  <a:lnTo>
                    <a:pt x="46" y="233"/>
                  </a:lnTo>
                  <a:lnTo>
                    <a:pt x="40" y="233"/>
                  </a:lnTo>
                  <a:lnTo>
                    <a:pt x="34" y="23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34" name="Freeform 133"/>
            <p:cNvSpPr>
              <a:spLocks/>
            </p:cNvSpPr>
            <p:nvPr/>
          </p:nvSpPr>
          <p:spPr bwMode="auto">
            <a:xfrm>
              <a:off x="5009909" y="3800011"/>
              <a:ext cx="357078" cy="310652"/>
            </a:xfrm>
            <a:custGeom>
              <a:avLst/>
              <a:gdLst>
                <a:gd name="T0" fmla="*/ 106 w 216"/>
                <a:gd name="T1" fmla="*/ 189 h 200"/>
                <a:gd name="T2" fmla="*/ 87 w 216"/>
                <a:gd name="T3" fmla="*/ 197 h 200"/>
                <a:gd name="T4" fmla="*/ 80 w 216"/>
                <a:gd name="T5" fmla="*/ 196 h 200"/>
                <a:gd name="T6" fmla="*/ 73 w 216"/>
                <a:gd name="T7" fmla="*/ 200 h 200"/>
                <a:gd name="T8" fmla="*/ 59 w 216"/>
                <a:gd name="T9" fmla="*/ 200 h 200"/>
                <a:gd name="T10" fmla="*/ 49 w 216"/>
                <a:gd name="T11" fmla="*/ 187 h 200"/>
                <a:gd name="T12" fmla="*/ 43 w 216"/>
                <a:gd name="T13" fmla="*/ 172 h 200"/>
                <a:gd name="T14" fmla="*/ 30 w 216"/>
                <a:gd name="T15" fmla="*/ 158 h 200"/>
                <a:gd name="T16" fmla="*/ 16 w 216"/>
                <a:gd name="T17" fmla="*/ 158 h 200"/>
                <a:gd name="T18" fmla="*/ 0 w 216"/>
                <a:gd name="T19" fmla="*/ 158 h 200"/>
                <a:gd name="T20" fmla="*/ 1 w 216"/>
                <a:gd name="T21" fmla="*/ 125 h 200"/>
                <a:gd name="T22" fmla="*/ 0 w 216"/>
                <a:gd name="T23" fmla="*/ 112 h 200"/>
                <a:gd name="T24" fmla="*/ 4 w 216"/>
                <a:gd name="T25" fmla="*/ 98 h 200"/>
                <a:gd name="T26" fmla="*/ 9 w 216"/>
                <a:gd name="T27" fmla="*/ 92 h 200"/>
                <a:gd name="T28" fmla="*/ 18 w 216"/>
                <a:gd name="T29" fmla="*/ 79 h 200"/>
                <a:gd name="T30" fmla="*/ 16 w 216"/>
                <a:gd name="T31" fmla="*/ 74 h 200"/>
                <a:gd name="T32" fmla="*/ 20 w 216"/>
                <a:gd name="T33" fmla="*/ 65 h 200"/>
                <a:gd name="T34" fmla="*/ 16 w 216"/>
                <a:gd name="T35" fmla="*/ 53 h 200"/>
                <a:gd name="T36" fmla="*/ 16 w 216"/>
                <a:gd name="T37" fmla="*/ 46 h 200"/>
                <a:gd name="T38" fmla="*/ 17 w 216"/>
                <a:gd name="T39" fmla="*/ 28 h 200"/>
                <a:gd name="T40" fmla="*/ 23 w 216"/>
                <a:gd name="T41" fmla="*/ 19 h 200"/>
                <a:gd name="T42" fmla="*/ 25 w 216"/>
                <a:gd name="T43" fmla="*/ 7 h 200"/>
                <a:gd name="T44" fmla="*/ 30 w 216"/>
                <a:gd name="T45" fmla="*/ 3 h 200"/>
                <a:gd name="T46" fmla="*/ 49 w 216"/>
                <a:gd name="T47" fmla="*/ 0 h 200"/>
                <a:gd name="T48" fmla="*/ 68 w 216"/>
                <a:gd name="T49" fmla="*/ 8 h 200"/>
                <a:gd name="T50" fmla="*/ 75 w 216"/>
                <a:gd name="T51" fmla="*/ 16 h 200"/>
                <a:gd name="T52" fmla="*/ 84 w 216"/>
                <a:gd name="T53" fmla="*/ 16 h 200"/>
                <a:gd name="T54" fmla="*/ 93 w 216"/>
                <a:gd name="T55" fmla="*/ 11 h 200"/>
                <a:gd name="T56" fmla="*/ 115 w 216"/>
                <a:gd name="T57" fmla="*/ 22 h 200"/>
                <a:gd name="T58" fmla="*/ 124 w 216"/>
                <a:gd name="T59" fmla="*/ 21 h 200"/>
                <a:gd name="T60" fmla="*/ 135 w 216"/>
                <a:gd name="T61" fmla="*/ 13 h 200"/>
                <a:gd name="T62" fmla="*/ 145 w 216"/>
                <a:gd name="T63" fmla="*/ 13 h 200"/>
                <a:gd name="T64" fmla="*/ 151 w 216"/>
                <a:gd name="T65" fmla="*/ 10 h 200"/>
                <a:gd name="T66" fmla="*/ 161 w 216"/>
                <a:gd name="T67" fmla="*/ 11 h 200"/>
                <a:gd name="T68" fmla="*/ 175 w 216"/>
                <a:gd name="T69" fmla="*/ 17 h 200"/>
                <a:gd name="T70" fmla="*/ 189 w 216"/>
                <a:gd name="T71" fmla="*/ 6 h 200"/>
                <a:gd name="T72" fmla="*/ 193 w 216"/>
                <a:gd name="T73" fmla="*/ 7 h 200"/>
                <a:gd name="T74" fmla="*/ 206 w 216"/>
                <a:gd name="T75" fmla="*/ 29 h 200"/>
                <a:gd name="T76" fmla="*/ 209 w 216"/>
                <a:gd name="T77" fmla="*/ 29 h 200"/>
                <a:gd name="T78" fmla="*/ 216 w 216"/>
                <a:gd name="T79" fmla="*/ 37 h 200"/>
                <a:gd name="T80" fmla="*/ 214 w 216"/>
                <a:gd name="T81" fmla="*/ 41 h 200"/>
                <a:gd name="T82" fmla="*/ 214 w 216"/>
                <a:gd name="T83" fmla="*/ 48 h 200"/>
                <a:gd name="T84" fmla="*/ 199 w 216"/>
                <a:gd name="T85" fmla="*/ 64 h 200"/>
                <a:gd name="T86" fmla="*/ 194 w 216"/>
                <a:gd name="T87" fmla="*/ 77 h 200"/>
                <a:gd name="T88" fmla="*/ 191 w 216"/>
                <a:gd name="T89" fmla="*/ 88 h 200"/>
                <a:gd name="T90" fmla="*/ 187 w 216"/>
                <a:gd name="T91" fmla="*/ 93 h 200"/>
                <a:gd name="T92" fmla="*/ 184 w 216"/>
                <a:gd name="T93" fmla="*/ 107 h 200"/>
                <a:gd name="T94" fmla="*/ 174 w 216"/>
                <a:gd name="T95" fmla="*/ 116 h 200"/>
                <a:gd name="T96" fmla="*/ 172 w 216"/>
                <a:gd name="T97" fmla="*/ 126 h 200"/>
                <a:gd name="T98" fmla="*/ 167 w 216"/>
                <a:gd name="T99" fmla="*/ 135 h 200"/>
                <a:gd name="T100" fmla="*/ 166 w 216"/>
                <a:gd name="T101" fmla="*/ 143 h 200"/>
                <a:gd name="T102" fmla="*/ 153 w 216"/>
                <a:gd name="T103" fmla="*/ 150 h 200"/>
                <a:gd name="T104" fmla="*/ 143 w 216"/>
                <a:gd name="T105" fmla="*/ 142 h 200"/>
                <a:gd name="T106" fmla="*/ 136 w 216"/>
                <a:gd name="T107" fmla="*/ 142 h 200"/>
                <a:gd name="T108" fmla="*/ 125 w 216"/>
                <a:gd name="T109" fmla="*/ 154 h 200"/>
                <a:gd name="T110" fmla="*/ 120 w 216"/>
                <a:gd name="T111" fmla="*/ 155 h 200"/>
                <a:gd name="T112" fmla="*/ 111 w 216"/>
                <a:gd name="T113" fmla="*/ 175 h 200"/>
                <a:gd name="T114" fmla="*/ 106 w 216"/>
                <a:gd name="T115" fmla="*/ 189 h 2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16" h="200">
                  <a:moveTo>
                    <a:pt x="106" y="189"/>
                  </a:moveTo>
                  <a:lnTo>
                    <a:pt x="87" y="197"/>
                  </a:lnTo>
                  <a:lnTo>
                    <a:pt x="80" y="196"/>
                  </a:lnTo>
                  <a:lnTo>
                    <a:pt x="73" y="200"/>
                  </a:lnTo>
                  <a:lnTo>
                    <a:pt x="59" y="200"/>
                  </a:lnTo>
                  <a:lnTo>
                    <a:pt x="49" y="187"/>
                  </a:lnTo>
                  <a:lnTo>
                    <a:pt x="43" y="172"/>
                  </a:lnTo>
                  <a:lnTo>
                    <a:pt x="30" y="158"/>
                  </a:lnTo>
                  <a:lnTo>
                    <a:pt x="16" y="158"/>
                  </a:lnTo>
                  <a:lnTo>
                    <a:pt x="0" y="158"/>
                  </a:lnTo>
                  <a:lnTo>
                    <a:pt x="1" y="125"/>
                  </a:lnTo>
                  <a:lnTo>
                    <a:pt x="0" y="112"/>
                  </a:lnTo>
                  <a:lnTo>
                    <a:pt x="4" y="98"/>
                  </a:lnTo>
                  <a:lnTo>
                    <a:pt x="9" y="92"/>
                  </a:lnTo>
                  <a:lnTo>
                    <a:pt x="18" y="79"/>
                  </a:lnTo>
                  <a:lnTo>
                    <a:pt x="16" y="74"/>
                  </a:lnTo>
                  <a:lnTo>
                    <a:pt x="20" y="65"/>
                  </a:lnTo>
                  <a:lnTo>
                    <a:pt x="16" y="53"/>
                  </a:lnTo>
                  <a:lnTo>
                    <a:pt x="16" y="46"/>
                  </a:lnTo>
                  <a:lnTo>
                    <a:pt x="17" y="28"/>
                  </a:lnTo>
                  <a:lnTo>
                    <a:pt x="23" y="19"/>
                  </a:lnTo>
                  <a:lnTo>
                    <a:pt x="25" y="7"/>
                  </a:lnTo>
                  <a:lnTo>
                    <a:pt x="30" y="3"/>
                  </a:lnTo>
                  <a:lnTo>
                    <a:pt x="49" y="0"/>
                  </a:lnTo>
                  <a:lnTo>
                    <a:pt x="68" y="8"/>
                  </a:lnTo>
                  <a:lnTo>
                    <a:pt x="75" y="16"/>
                  </a:lnTo>
                  <a:lnTo>
                    <a:pt x="84" y="16"/>
                  </a:lnTo>
                  <a:lnTo>
                    <a:pt x="93" y="11"/>
                  </a:lnTo>
                  <a:lnTo>
                    <a:pt x="115" y="22"/>
                  </a:lnTo>
                  <a:lnTo>
                    <a:pt x="124" y="21"/>
                  </a:lnTo>
                  <a:lnTo>
                    <a:pt x="135" y="13"/>
                  </a:lnTo>
                  <a:lnTo>
                    <a:pt x="145" y="13"/>
                  </a:lnTo>
                  <a:lnTo>
                    <a:pt x="151" y="10"/>
                  </a:lnTo>
                  <a:lnTo>
                    <a:pt x="161" y="11"/>
                  </a:lnTo>
                  <a:lnTo>
                    <a:pt x="175" y="17"/>
                  </a:lnTo>
                  <a:lnTo>
                    <a:pt x="189" y="6"/>
                  </a:lnTo>
                  <a:lnTo>
                    <a:pt x="193" y="7"/>
                  </a:lnTo>
                  <a:lnTo>
                    <a:pt x="206" y="29"/>
                  </a:lnTo>
                  <a:lnTo>
                    <a:pt x="209" y="29"/>
                  </a:lnTo>
                  <a:lnTo>
                    <a:pt x="216" y="37"/>
                  </a:lnTo>
                  <a:lnTo>
                    <a:pt x="214" y="41"/>
                  </a:lnTo>
                  <a:lnTo>
                    <a:pt x="214" y="48"/>
                  </a:lnTo>
                  <a:lnTo>
                    <a:pt x="199" y="64"/>
                  </a:lnTo>
                  <a:lnTo>
                    <a:pt x="194" y="77"/>
                  </a:lnTo>
                  <a:lnTo>
                    <a:pt x="191" y="88"/>
                  </a:lnTo>
                  <a:lnTo>
                    <a:pt x="187" y="93"/>
                  </a:lnTo>
                  <a:lnTo>
                    <a:pt x="184" y="107"/>
                  </a:lnTo>
                  <a:lnTo>
                    <a:pt x="174" y="116"/>
                  </a:lnTo>
                  <a:lnTo>
                    <a:pt x="172" y="126"/>
                  </a:lnTo>
                  <a:lnTo>
                    <a:pt x="167" y="135"/>
                  </a:lnTo>
                  <a:lnTo>
                    <a:pt x="166" y="143"/>
                  </a:lnTo>
                  <a:lnTo>
                    <a:pt x="153" y="150"/>
                  </a:lnTo>
                  <a:lnTo>
                    <a:pt x="143" y="142"/>
                  </a:lnTo>
                  <a:lnTo>
                    <a:pt x="136" y="142"/>
                  </a:lnTo>
                  <a:lnTo>
                    <a:pt x="125" y="154"/>
                  </a:lnTo>
                  <a:lnTo>
                    <a:pt x="120" y="155"/>
                  </a:lnTo>
                  <a:lnTo>
                    <a:pt x="111" y="175"/>
                  </a:lnTo>
                  <a:lnTo>
                    <a:pt x="106" y="18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36" name="Freeform 135"/>
            <p:cNvSpPr>
              <a:spLocks/>
            </p:cNvSpPr>
            <p:nvPr/>
          </p:nvSpPr>
          <p:spPr bwMode="auto">
            <a:xfrm>
              <a:off x="5014867" y="2532550"/>
              <a:ext cx="95882" cy="83876"/>
            </a:xfrm>
            <a:custGeom>
              <a:avLst/>
              <a:gdLst>
                <a:gd name="T0" fmla="*/ 42 w 58"/>
                <a:gd name="T1" fmla="*/ 0 h 54"/>
                <a:gd name="T2" fmla="*/ 55 w 58"/>
                <a:gd name="T3" fmla="*/ 0 h 54"/>
                <a:gd name="T4" fmla="*/ 58 w 58"/>
                <a:gd name="T5" fmla="*/ 7 h 54"/>
                <a:gd name="T6" fmla="*/ 55 w 58"/>
                <a:gd name="T7" fmla="*/ 25 h 54"/>
                <a:gd name="T8" fmla="*/ 51 w 58"/>
                <a:gd name="T9" fmla="*/ 33 h 54"/>
                <a:gd name="T10" fmla="*/ 42 w 58"/>
                <a:gd name="T11" fmla="*/ 33 h 54"/>
                <a:gd name="T12" fmla="*/ 45 w 58"/>
                <a:gd name="T13" fmla="*/ 54 h 54"/>
                <a:gd name="T14" fmla="*/ 36 w 58"/>
                <a:gd name="T15" fmla="*/ 49 h 54"/>
                <a:gd name="T16" fmla="*/ 26 w 58"/>
                <a:gd name="T17" fmla="*/ 40 h 54"/>
                <a:gd name="T18" fmla="*/ 11 w 58"/>
                <a:gd name="T19" fmla="*/ 44 h 54"/>
                <a:gd name="T20" fmla="*/ 0 w 58"/>
                <a:gd name="T21" fmla="*/ 43 h 54"/>
                <a:gd name="T22" fmla="*/ 8 w 58"/>
                <a:gd name="T23" fmla="*/ 37 h 54"/>
                <a:gd name="T24" fmla="*/ 21 w 58"/>
                <a:gd name="T25" fmla="*/ 8 h 54"/>
                <a:gd name="T26" fmla="*/ 42 w 58"/>
                <a:gd name="T27" fmla="*/ 0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8" h="54">
                  <a:moveTo>
                    <a:pt x="42" y="0"/>
                  </a:moveTo>
                  <a:lnTo>
                    <a:pt x="55" y="0"/>
                  </a:lnTo>
                  <a:lnTo>
                    <a:pt x="58" y="7"/>
                  </a:lnTo>
                  <a:lnTo>
                    <a:pt x="55" y="25"/>
                  </a:lnTo>
                  <a:lnTo>
                    <a:pt x="51" y="33"/>
                  </a:lnTo>
                  <a:lnTo>
                    <a:pt x="42" y="33"/>
                  </a:lnTo>
                  <a:lnTo>
                    <a:pt x="45" y="54"/>
                  </a:lnTo>
                  <a:lnTo>
                    <a:pt x="36" y="49"/>
                  </a:lnTo>
                  <a:lnTo>
                    <a:pt x="26" y="40"/>
                  </a:lnTo>
                  <a:lnTo>
                    <a:pt x="11" y="44"/>
                  </a:lnTo>
                  <a:lnTo>
                    <a:pt x="0" y="43"/>
                  </a:lnTo>
                  <a:lnTo>
                    <a:pt x="8" y="37"/>
                  </a:lnTo>
                  <a:lnTo>
                    <a:pt x="21" y="8"/>
                  </a:lnTo>
                  <a:lnTo>
                    <a:pt x="42"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37" name="Freeform 136"/>
            <p:cNvSpPr>
              <a:spLocks/>
            </p:cNvSpPr>
            <p:nvPr/>
          </p:nvSpPr>
          <p:spPr bwMode="auto">
            <a:xfrm>
              <a:off x="5046278" y="2016868"/>
              <a:ext cx="562069" cy="374337"/>
            </a:xfrm>
            <a:custGeom>
              <a:avLst/>
              <a:gdLst>
                <a:gd name="T0" fmla="*/ 294 w 340"/>
                <a:gd name="T1" fmla="*/ 0 h 241"/>
                <a:gd name="T2" fmla="*/ 338 w 340"/>
                <a:gd name="T3" fmla="*/ 13 h 241"/>
                <a:gd name="T4" fmla="*/ 322 w 340"/>
                <a:gd name="T5" fmla="*/ 17 h 241"/>
                <a:gd name="T6" fmla="*/ 340 w 340"/>
                <a:gd name="T7" fmla="*/ 28 h 241"/>
                <a:gd name="T8" fmla="*/ 319 w 340"/>
                <a:gd name="T9" fmla="*/ 35 h 241"/>
                <a:gd name="T10" fmla="*/ 309 w 340"/>
                <a:gd name="T11" fmla="*/ 37 h 241"/>
                <a:gd name="T12" fmla="*/ 311 w 340"/>
                <a:gd name="T13" fmla="*/ 24 h 241"/>
                <a:gd name="T14" fmla="*/ 293 w 340"/>
                <a:gd name="T15" fmla="*/ 18 h 241"/>
                <a:gd name="T16" fmla="*/ 274 w 340"/>
                <a:gd name="T17" fmla="*/ 23 h 241"/>
                <a:gd name="T18" fmla="*/ 270 w 340"/>
                <a:gd name="T19" fmla="*/ 36 h 241"/>
                <a:gd name="T20" fmla="*/ 259 w 340"/>
                <a:gd name="T21" fmla="*/ 44 h 241"/>
                <a:gd name="T22" fmla="*/ 244 w 340"/>
                <a:gd name="T23" fmla="*/ 40 h 241"/>
                <a:gd name="T24" fmla="*/ 227 w 340"/>
                <a:gd name="T25" fmla="*/ 40 h 241"/>
                <a:gd name="T26" fmla="*/ 210 w 340"/>
                <a:gd name="T27" fmla="*/ 31 h 241"/>
                <a:gd name="T28" fmla="*/ 203 w 340"/>
                <a:gd name="T29" fmla="*/ 36 h 241"/>
                <a:gd name="T30" fmla="*/ 195 w 340"/>
                <a:gd name="T31" fmla="*/ 37 h 241"/>
                <a:gd name="T32" fmla="*/ 195 w 340"/>
                <a:gd name="T33" fmla="*/ 48 h 241"/>
                <a:gd name="T34" fmla="*/ 170 w 340"/>
                <a:gd name="T35" fmla="*/ 45 h 241"/>
                <a:gd name="T36" fmla="*/ 168 w 340"/>
                <a:gd name="T37" fmla="*/ 55 h 241"/>
                <a:gd name="T38" fmla="*/ 155 w 340"/>
                <a:gd name="T39" fmla="*/ 55 h 241"/>
                <a:gd name="T40" fmla="*/ 148 w 340"/>
                <a:gd name="T41" fmla="*/ 68 h 241"/>
                <a:gd name="T42" fmla="*/ 137 w 340"/>
                <a:gd name="T43" fmla="*/ 88 h 241"/>
                <a:gd name="T44" fmla="*/ 118 w 340"/>
                <a:gd name="T45" fmla="*/ 114 h 241"/>
                <a:gd name="T46" fmla="*/ 124 w 340"/>
                <a:gd name="T47" fmla="*/ 120 h 241"/>
                <a:gd name="T48" fmla="*/ 120 w 340"/>
                <a:gd name="T49" fmla="*/ 127 h 241"/>
                <a:gd name="T50" fmla="*/ 106 w 340"/>
                <a:gd name="T51" fmla="*/ 127 h 241"/>
                <a:gd name="T52" fmla="*/ 98 w 340"/>
                <a:gd name="T53" fmla="*/ 145 h 241"/>
                <a:gd name="T54" fmla="*/ 102 w 340"/>
                <a:gd name="T55" fmla="*/ 170 h 241"/>
                <a:gd name="T56" fmla="*/ 112 w 340"/>
                <a:gd name="T57" fmla="*/ 179 h 241"/>
                <a:gd name="T58" fmla="*/ 109 w 340"/>
                <a:gd name="T59" fmla="*/ 202 h 241"/>
                <a:gd name="T60" fmla="*/ 98 w 340"/>
                <a:gd name="T61" fmla="*/ 215 h 241"/>
                <a:gd name="T62" fmla="*/ 92 w 340"/>
                <a:gd name="T63" fmla="*/ 226 h 241"/>
                <a:gd name="T64" fmla="*/ 81 w 340"/>
                <a:gd name="T65" fmla="*/ 214 h 241"/>
                <a:gd name="T66" fmla="*/ 54 w 340"/>
                <a:gd name="T67" fmla="*/ 237 h 241"/>
                <a:gd name="T68" fmla="*/ 34 w 340"/>
                <a:gd name="T69" fmla="*/ 241 h 241"/>
                <a:gd name="T70" fmla="*/ 13 w 340"/>
                <a:gd name="T71" fmla="*/ 231 h 241"/>
                <a:gd name="T72" fmla="*/ 7 w 340"/>
                <a:gd name="T73" fmla="*/ 211 h 241"/>
                <a:gd name="T74" fmla="*/ 0 w 340"/>
                <a:gd name="T75" fmla="*/ 166 h 241"/>
                <a:gd name="T76" fmla="*/ 13 w 340"/>
                <a:gd name="T77" fmla="*/ 154 h 241"/>
                <a:gd name="T78" fmla="*/ 50 w 340"/>
                <a:gd name="T79" fmla="*/ 139 h 241"/>
                <a:gd name="T80" fmla="*/ 76 w 340"/>
                <a:gd name="T81" fmla="*/ 119 h 241"/>
                <a:gd name="T82" fmla="*/ 99 w 340"/>
                <a:gd name="T83" fmla="*/ 94 h 241"/>
                <a:gd name="T84" fmla="*/ 128 w 340"/>
                <a:gd name="T85" fmla="*/ 59 h 241"/>
                <a:gd name="T86" fmla="*/ 149 w 340"/>
                <a:gd name="T87" fmla="*/ 45 h 241"/>
                <a:gd name="T88" fmla="*/ 182 w 340"/>
                <a:gd name="T89" fmla="*/ 24 h 241"/>
                <a:gd name="T90" fmla="*/ 209 w 340"/>
                <a:gd name="T91" fmla="*/ 16 h 241"/>
                <a:gd name="T92" fmla="*/ 231 w 340"/>
                <a:gd name="T93" fmla="*/ 17 h 241"/>
                <a:gd name="T94" fmla="*/ 247 w 340"/>
                <a:gd name="T95" fmla="*/ 3 h 241"/>
                <a:gd name="T96" fmla="*/ 271 w 340"/>
                <a:gd name="T97" fmla="*/ 3 h 241"/>
                <a:gd name="T98" fmla="*/ 294 w 340"/>
                <a:gd name="T99" fmla="*/ 0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340" h="241">
                  <a:moveTo>
                    <a:pt x="294" y="0"/>
                  </a:moveTo>
                  <a:lnTo>
                    <a:pt x="338" y="13"/>
                  </a:lnTo>
                  <a:lnTo>
                    <a:pt x="322" y="17"/>
                  </a:lnTo>
                  <a:lnTo>
                    <a:pt x="340" y="28"/>
                  </a:lnTo>
                  <a:lnTo>
                    <a:pt x="319" y="35"/>
                  </a:lnTo>
                  <a:lnTo>
                    <a:pt x="309" y="37"/>
                  </a:lnTo>
                  <a:lnTo>
                    <a:pt x="311" y="24"/>
                  </a:lnTo>
                  <a:lnTo>
                    <a:pt x="293" y="18"/>
                  </a:lnTo>
                  <a:lnTo>
                    <a:pt x="274" y="23"/>
                  </a:lnTo>
                  <a:lnTo>
                    <a:pt x="270" y="36"/>
                  </a:lnTo>
                  <a:lnTo>
                    <a:pt x="259" y="44"/>
                  </a:lnTo>
                  <a:lnTo>
                    <a:pt x="244" y="40"/>
                  </a:lnTo>
                  <a:lnTo>
                    <a:pt x="227" y="40"/>
                  </a:lnTo>
                  <a:lnTo>
                    <a:pt x="210" y="31"/>
                  </a:lnTo>
                  <a:lnTo>
                    <a:pt x="203" y="36"/>
                  </a:lnTo>
                  <a:lnTo>
                    <a:pt x="195" y="37"/>
                  </a:lnTo>
                  <a:lnTo>
                    <a:pt x="195" y="48"/>
                  </a:lnTo>
                  <a:lnTo>
                    <a:pt x="170" y="45"/>
                  </a:lnTo>
                  <a:lnTo>
                    <a:pt x="168" y="55"/>
                  </a:lnTo>
                  <a:lnTo>
                    <a:pt x="155" y="55"/>
                  </a:lnTo>
                  <a:lnTo>
                    <a:pt x="148" y="68"/>
                  </a:lnTo>
                  <a:lnTo>
                    <a:pt x="137" y="88"/>
                  </a:lnTo>
                  <a:lnTo>
                    <a:pt x="118" y="114"/>
                  </a:lnTo>
                  <a:lnTo>
                    <a:pt x="124" y="120"/>
                  </a:lnTo>
                  <a:lnTo>
                    <a:pt x="120" y="127"/>
                  </a:lnTo>
                  <a:lnTo>
                    <a:pt x="106" y="127"/>
                  </a:lnTo>
                  <a:lnTo>
                    <a:pt x="98" y="145"/>
                  </a:lnTo>
                  <a:lnTo>
                    <a:pt x="102" y="170"/>
                  </a:lnTo>
                  <a:lnTo>
                    <a:pt x="112" y="179"/>
                  </a:lnTo>
                  <a:lnTo>
                    <a:pt x="109" y="202"/>
                  </a:lnTo>
                  <a:lnTo>
                    <a:pt x="98" y="215"/>
                  </a:lnTo>
                  <a:lnTo>
                    <a:pt x="92" y="226"/>
                  </a:lnTo>
                  <a:lnTo>
                    <a:pt x="81" y="214"/>
                  </a:lnTo>
                  <a:lnTo>
                    <a:pt x="54" y="237"/>
                  </a:lnTo>
                  <a:lnTo>
                    <a:pt x="34" y="241"/>
                  </a:lnTo>
                  <a:lnTo>
                    <a:pt x="13" y="231"/>
                  </a:lnTo>
                  <a:lnTo>
                    <a:pt x="7" y="211"/>
                  </a:lnTo>
                  <a:lnTo>
                    <a:pt x="0" y="166"/>
                  </a:lnTo>
                  <a:lnTo>
                    <a:pt x="13" y="154"/>
                  </a:lnTo>
                  <a:lnTo>
                    <a:pt x="50" y="139"/>
                  </a:lnTo>
                  <a:lnTo>
                    <a:pt x="76" y="119"/>
                  </a:lnTo>
                  <a:lnTo>
                    <a:pt x="99" y="94"/>
                  </a:lnTo>
                  <a:lnTo>
                    <a:pt x="128" y="59"/>
                  </a:lnTo>
                  <a:lnTo>
                    <a:pt x="149" y="45"/>
                  </a:lnTo>
                  <a:lnTo>
                    <a:pt x="182" y="24"/>
                  </a:lnTo>
                  <a:lnTo>
                    <a:pt x="209" y="16"/>
                  </a:lnTo>
                  <a:lnTo>
                    <a:pt x="231" y="17"/>
                  </a:lnTo>
                  <a:lnTo>
                    <a:pt x="247" y="3"/>
                  </a:lnTo>
                  <a:lnTo>
                    <a:pt x="271" y="3"/>
                  </a:lnTo>
                  <a:lnTo>
                    <a:pt x="294"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38" name="Freeform 137"/>
            <p:cNvSpPr>
              <a:spLocks/>
            </p:cNvSpPr>
            <p:nvPr/>
          </p:nvSpPr>
          <p:spPr bwMode="auto">
            <a:xfrm>
              <a:off x="5332271" y="1839796"/>
              <a:ext cx="79351" cy="23300"/>
            </a:xfrm>
            <a:custGeom>
              <a:avLst/>
              <a:gdLst>
                <a:gd name="T0" fmla="*/ 48 w 48"/>
                <a:gd name="T1" fmla="*/ 9 h 15"/>
                <a:gd name="T2" fmla="*/ 23 w 48"/>
                <a:gd name="T3" fmla="*/ 15 h 15"/>
                <a:gd name="T4" fmla="*/ 1 w 48"/>
                <a:gd name="T5" fmla="*/ 11 h 15"/>
                <a:gd name="T6" fmla="*/ 8 w 48"/>
                <a:gd name="T7" fmla="*/ 8 h 15"/>
                <a:gd name="T8" fmla="*/ 0 w 48"/>
                <a:gd name="T9" fmla="*/ 3 h 15"/>
                <a:gd name="T10" fmla="*/ 24 w 48"/>
                <a:gd name="T11" fmla="*/ 0 h 15"/>
                <a:gd name="T12" fmla="*/ 30 w 48"/>
                <a:gd name="T13" fmla="*/ 5 h 15"/>
                <a:gd name="T14" fmla="*/ 48 w 48"/>
                <a:gd name="T15" fmla="*/ 9 h 1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8" h="15">
                  <a:moveTo>
                    <a:pt x="48" y="9"/>
                  </a:moveTo>
                  <a:lnTo>
                    <a:pt x="23" y="15"/>
                  </a:lnTo>
                  <a:lnTo>
                    <a:pt x="1" y="11"/>
                  </a:lnTo>
                  <a:lnTo>
                    <a:pt x="8" y="8"/>
                  </a:lnTo>
                  <a:lnTo>
                    <a:pt x="0" y="3"/>
                  </a:lnTo>
                  <a:lnTo>
                    <a:pt x="24" y="0"/>
                  </a:lnTo>
                  <a:lnTo>
                    <a:pt x="30" y="5"/>
                  </a:lnTo>
                  <a:lnTo>
                    <a:pt x="48" y="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39" name="Freeform 138"/>
            <p:cNvSpPr>
              <a:spLocks/>
            </p:cNvSpPr>
            <p:nvPr/>
          </p:nvSpPr>
          <p:spPr bwMode="auto">
            <a:xfrm>
              <a:off x="5127282" y="1805626"/>
              <a:ext cx="214909" cy="73003"/>
            </a:xfrm>
            <a:custGeom>
              <a:avLst/>
              <a:gdLst>
                <a:gd name="T0" fmla="*/ 89 w 130"/>
                <a:gd name="T1" fmla="*/ 4 h 47"/>
                <a:gd name="T2" fmla="*/ 130 w 130"/>
                <a:gd name="T3" fmla="*/ 15 h 47"/>
                <a:gd name="T4" fmla="*/ 102 w 130"/>
                <a:gd name="T5" fmla="*/ 21 h 47"/>
                <a:gd name="T6" fmla="*/ 98 w 130"/>
                <a:gd name="T7" fmla="*/ 31 h 47"/>
                <a:gd name="T8" fmla="*/ 88 w 130"/>
                <a:gd name="T9" fmla="*/ 34 h 47"/>
                <a:gd name="T10" fmla="*/ 85 w 130"/>
                <a:gd name="T11" fmla="*/ 46 h 47"/>
                <a:gd name="T12" fmla="*/ 70 w 130"/>
                <a:gd name="T13" fmla="*/ 47 h 47"/>
                <a:gd name="T14" fmla="*/ 43 w 130"/>
                <a:gd name="T15" fmla="*/ 38 h 47"/>
                <a:gd name="T16" fmla="*/ 53 w 130"/>
                <a:gd name="T17" fmla="*/ 32 h 47"/>
                <a:gd name="T18" fmla="*/ 35 w 130"/>
                <a:gd name="T19" fmla="*/ 28 h 47"/>
                <a:gd name="T20" fmla="*/ 10 w 130"/>
                <a:gd name="T21" fmla="*/ 16 h 47"/>
                <a:gd name="T22" fmla="*/ 0 w 130"/>
                <a:gd name="T23" fmla="*/ 5 h 47"/>
                <a:gd name="T24" fmla="*/ 30 w 130"/>
                <a:gd name="T25" fmla="*/ 0 h 47"/>
                <a:gd name="T26" fmla="*/ 37 w 130"/>
                <a:gd name="T27" fmla="*/ 5 h 47"/>
                <a:gd name="T28" fmla="*/ 54 w 130"/>
                <a:gd name="T29" fmla="*/ 5 h 47"/>
                <a:gd name="T30" fmla="*/ 57 w 130"/>
                <a:gd name="T31" fmla="*/ 0 h 47"/>
                <a:gd name="T32" fmla="*/ 74 w 130"/>
                <a:gd name="T33" fmla="*/ 0 h 47"/>
                <a:gd name="T34" fmla="*/ 89 w 130"/>
                <a:gd name="T35" fmla="*/ 4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30" h="47">
                  <a:moveTo>
                    <a:pt x="89" y="4"/>
                  </a:moveTo>
                  <a:lnTo>
                    <a:pt x="130" y="15"/>
                  </a:lnTo>
                  <a:lnTo>
                    <a:pt x="102" y="21"/>
                  </a:lnTo>
                  <a:lnTo>
                    <a:pt x="98" y="31"/>
                  </a:lnTo>
                  <a:lnTo>
                    <a:pt x="88" y="34"/>
                  </a:lnTo>
                  <a:lnTo>
                    <a:pt x="85" y="46"/>
                  </a:lnTo>
                  <a:lnTo>
                    <a:pt x="70" y="47"/>
                  </a:lnTo>
                  <a:lnTo>
                    <a:pt x="43" y="38"/>
                  </a:lnTo>
                  <a:lnTo>
                    <a:pt x="53" y="32"/>
                  </a:lnTo>
                  <a:lnTo>
                    <a:pt x="35" y="28"/>
                  </a:lnTo>
                  <a:lnTo>
                    <a:pt x="10" y="16"/>
                  </a:lnTo>
                  <a:lnTo>
                    <a:pt x="0" y="5"/>
                  </a:lnTo>
                  <a:lnTo>
                    <a:pt x="30" y="0"/>
                  </a:lnTo>
                  <a:lnTo>
                    <a:pt x="37" y="5"/>
                  </a:lnTo>
                  <a:lnTo>
                    <a:pt x="54" y="5"/>
                  </a:lnTo>
                  <a:lnTo>
                    <a:pt x="57" y="0"/>
                  </a:lnTo>
                  <a:lnTo>
                    <a:pt x="74" y="0"/>
                  </a:lnTo>
                  <a:lnTo>
                    <a:pt x="89" y="4"/>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40" name="Freeform 139"/>
            <p:cNvSpPr>
              <a:spLocks/>
            </p:cNvSpPr>
            <p:nvPr/>
          </p:nvSpPr>
          <p:spPr bwMode="auto">
            <a:xfrm>
              <a:off x="5254574" y="1793199"/>
              <a:ext cx="191765" cy="26405"/>
            </a:xfrm>
            <a:custGeom>
              <a:avLst/>
              <a:gdLst>
                <a:gd name="T0" fmla="*/ 92 w 116"/>
                <a:gd name="T1" fmla="*/ 3 h 17"/>
                <a:gd name="T2" fmla="*/ 116 w 116"/>
                <a:gd name="T3" fmla="*/ 8 h 17"/>
                <a:gd name="T4" fmla="*/ 101 w 116"/>
                <a:gd name="T5" fmla="*/ 15 h 17"/>
                <a:gd name="T6" fmla="*/ 68 w 116"/>
                <a:gd name="T7" fmla="*/ 17 h 17"/>
                <a:gd name="T8" fmla="*/ 34 w 116"/>
                <a:gd name="T9" fmla="*/ 14 h 17"/>
                <a:gd name="T10" fmla="*/ 31 w 116"/>
                <a:gd name="T11" fmla="*/ 11 h 17"/>
                <a:gd name="T12" fmla="*/ 14 w 116"/>
                <a:gd name="T13" fmla="*/ 11 h 17"/>
                <a:gd name="T14" fmla="*/ 0 w 116"/>
                <a:gd name="T15" fmla="*/ 4 h 17"/>
                <a:gd name="T16" fmla="*/ 35 w 116"/>
                <a:gd name="T17" fmla="*/ 1 h 17"/>
                <a:gd name="T18" fmla="*/ 52 w 116"/>
                <a:gd name="T19" fmla="*/ 4 h 17"/>
                <a:gd name="T20" fmla="*/ 62 w 116"/>
                <a:gd name="T21" fmla="*/ 0 h 17"/>
                <a:gd name="T22" fmla="*/ 92 w 116"/>
                <a:gd name="T23" fmla="*/ 3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16" h="17">
                  <a:moveTo>
                    <a:pt x="92" y="3"/>
                  </a:moveTo>
                  <a:lnTo>
                    <a:pt x="116" y="8"/>
                  </a:lnTo>
                  <a:lnTo>
                    <a:pt x="101" y="15"/>
                  </a:lnTo>
                  <a:lnTo>
                    <a:pt x="68" y="17"/>
                  </a:lnTo>
                  <a:lnTo>
                    <a:pt x="34" y="14"/>
                  </a:lnTo>
                  <a:lnTo>
                    <a:pt x="31" y="11"/>
                  </a:lnTo>
                  <a:lnTo>
                    <a:pt x="14" y="11"/>
                  </a:lnTo>
                  <a:lnTo>
                    <a:pt x="0" y="4"/>
                  </a:lnTo>
                  <a:lnTo>
                    <a:pt x="35" y="1"/>
                  </a:lnTo>
                  <a:lnTo>
                    <a:pt x="52" y="4"/>
                  </a:lnTo>
                  <a:lnTo>
                    <a:pt x="62" y="0"/>
                  </a:lnTo>
                  <a:lnTo>
                    <a:pt x="92" y="3"/>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43" name="Freeform 142"/>
            <p:cNvSpPr>
              <a:spLocks/>
            </p:cNvSpPr>
            <p:nvPr/>
          </p:nvSpPr>
          <p:spPr bwMode="auto">
            <a:xfrm>
              <a:off x="6482858" y="3444313"/>
              <a:ext cx="221521" cy="267160"/>
            </a:xfrm>
            <a:custGeom>
              <a:avLst/>
              <a:gdLst>
                <a:gd name="T0" fmla="*/ 120 w 134"/>
                <a:gd name="T1" fmla="*/ 79 h 172"/>
                <a:gd name="T2" fmla="*/ 114 w 134"/>
                <a:gd name="T3" fmla="*/ 93 h 172"/>
                <a:gd name="T4" fmla="*/ 106 w 134"/>
                <a:gd name="T5" fmla="*/ 92 h 172"/>
                <a:gd name="T6" fmla="*/ 103 w 134"/>
                <a:gd name="T7" fmla="*/ 97 h 172"/>
                <a:gd name="T8" fmla="*/ 101 w 134"/>
                <a:gd name="T9" fmla="*/ 107 h 172"/>
                <a:gd name="T10" fmla="*/ 104 w 134"/>
                <a:gd name="T11" fmla="*/ 121 h 172"/>
                <a:gd name="T12" fmla="*/ 103 w 134"/>
                <a:gd name="T13" fmla="*/ 124 h 172"/>
                <a:gd name="T14" fmla="*/ 95 w 134"/>
                <a:gd name="T15" fmla="*/ 124 h 172"/>
                <a:gd name="T16" fmla="*/ 84 w 134"/>
                <a:gd name="T17" fmla="*/ 132 h 172"/>
                <a:gd name="T18" fmla="*/ 83 w 134"/>
                <a:gd name="T19" fmla="*/ 142 h 172"/>
                <a:gd name="T20" fmla="*/ 79 w 134"/>
                <a:gd name="T21" fmla="*/ 146 h 172"/>
                <a:gd name="T22" fmla="*/ 68 w 134"/>
                <a:gd name="T23" fmla="*/ 146 h 172"/>
                <a:gd name="T24" fmla="*/ 61 w 134"/>
                <a:gd name="T25" fmla="*/ 151 h 172"/>
                <a:gd name="T26" fmla="*/ 62 w 134"/>
                <a:gd name="T27" fmla="*/ 159 h 172"/>
                <a:gd name="T28" fmla="*/ 54 w 134"/>
                <a:gd name="T29" fmla="*/ 165 h 172"/>
                <a:gd name="T30" fmla="*/ 43 w 134"/>
                <a:gd name="T31" fmla="*/ 163 h 172"/>
                <a:gd name="T32" fmla="*/ 32 w 134"/>
                <a:gd name="T33" fmla="*/ 170 h 172"/>
                <a:gd name="T34" fmla="*/ 23 w 134"/>
                <a:gd name="T35" fmla="*/ 172 h 172"/>
                <a:gd name="T36" fmla="*/ 16 w 134"/>
                <a:gd name="T37" fmla="*/ 157 h 172"/>
                <a:gd name="T38" fmla="*/ 0 w 134"/>
                <a:gd name="T39" fmla="*/ 123 h 172"/>
                <a:gd name="T40" fmla="*/ 52 w 134"/>
                <a:gd name="T41" fmla="*/ 102 h 172"/>
                <a:gd name="T42" fmla="*/ 60 w 134"/>
                <a:gd name="T43" fmla="*/ 60 h 172"/>
                <a:gd name="T44" fmla="*/ 51 w 134"/>
                <a:gd name="T45" fmla="*/ 46 h 172"/>
                <a:gd name="T46" fmla="*/ 50 w 134"/>
                <a:gd name="T47" fmla="*/ 37 h 172"/>
                <a:gd name="T48" fmla="*/ 54 w 134"/>
                <a:gd name="T49" fmla="*/ 29 h 172"/>
                <a:gd name="T50" fmla="*/ 54 w 134"/>
                <a:gd name="T51" fmla="*/ 20 h 172"/>
                <a:gd name="T52" fmla="*/ 61 w 134"/>
                <a:gd name="T53" fmla="*/ 16 h 172"/>
                <a:gd name="T54" fmla="*/ 58 w 134"/>
                <a:gd name="T55" fmla="*/ 13 h 172"/>
                <a:gd name="T56" fmla="*/ 57 w 134"/>
                <a:gd name="T57" fmla="*/ 0 h 172"/>
                <a:gd name="T58" fmla="*/ 67 w 134"/>
                <a:gd name="T59" fmla="*/ 0 h 172"/>
                <a:gd name="T60" fmla="*/ 76 w 134"/>
                <a:gd name="T61" fmla="*/ 14 h 172"/>
                <a:gd name="T62" fmla="*/ 87 w 134"/>
                <a:gd name="T63" fmla="*/ 21 h 172"/>
                <a:gd name="T64" fmla="*/ 101 w 134"/>
                <a:gd name="T65" fmla="*/ 24 h 172"/>
                <a:gd name="T66" fmla="*/ 112 w 134"/>
                <a:gd name="T67" fmla="*/ 28 h 172"/>
                <a:gd name="T68" fmla="*/ 121 w 134"/>
                <a:gd name="T69" fmla="*/ 40 h 172"/>
                <a:gd name="T70" fmla="*/ 127 w 134"/>
                <a:gd name="T71" fmla="*/ 47 h 172"/>
                <a:gd name="T72" fmla="*/ 134 w 134"/>
                <a:gd name="T73" fmla="*/ 49 h 172"/>
                <a:gd name="T74" fmla="*/ 134 w 134"/>
                <a:gd name="T75" fmla="*/ 54 h 172"/>
                <a:gd name="T76" fmla="*/ 129 w 134"/>
                <a:gd name="T77" fmla="*/ 66 h 172"/>
                <a:gd name="T78" fmla="*/ 127 w 134"/>
                <a:gd name="T79" fmla="*/ 72 h 172"/>
                <a:gd name="T80" fmla="*/ 120 w 134"/>
                <a:gd name="T81" fmla="*/ 79 h 1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34" h="172">
                  <a:moveTo>
                    <a:pt x="120" y="79"/>
                  </a:moveTo>
                  <a:lnTo>
                    <a:pt x="114" y="93"/>
                  </a:lnTo>
                  <a:lnTo>
                    <a:pt x="106" y="92"/>
                  </a:lnTo>
                  <a:lnTo>
                    <a:pt x="103" y="97"/>
                  </a:lnTo>
                  <a:lnTo>
                    <a:pt x="101" y="107"/>
                  </a:lnTo>
                  <a:lnTo>
                    <a:pt x="104" y="121"/>
                  </a:lnTo>
                  <a:lnTo>
                    <a:pt x="103" y="124"/>
                  </a:lnTo>
                  <a:lnTo>
                    <a:pt x="95" y="124"/>
                  </a:lnTo>
                  <a:lnTo>
                    <a:pt x="84" y="132"/>
                  </a:lnTo>
                  <a:lnTo>
                    <a:pt x="83" y="142"/>
                  </a:lnTo>
                  <a:lnTo>
                    <a:pt x="79" y="146"/>
                  </a:lnTo>
                  <a:lnTo>
                    <a:pt x="68" y="146"/>
                  </a:lnTo>
                  <a:lnTo>
                    <a:pt x="61" y="151"/>
                  </a:lnTo>
                  <a:lnTo>
                    <a:pt x="62" y="159"/>
                  </a:lnTo>
                  <a:lnTo>
                    <a:pt x="54" y="165"/>
                  </a:lnTo>
                  <a:lnTo>
                    <a:pt x="43" y="163"/>
                  </a:lnTo>
                  <a:lnTo>
                    <a:pt x="32" y="170"/>
                  </a:lnTo>
                  <a:lnTo>
                    <a:pt x="23" y="172"/>
                  </a:lnTo>
                  <a:lnTo>
                    <a:pt x="16" y="157"/>
                  </a:lnTo>
                  <a:lnTo>
                    <a:pt x="0" y="123"/>
                  </a:lnTo>
                  <a:lnTo>
                    <a:pt x="52" y="102"/>
                  </a:lnTo>
                  <a:lnTo>
                    <a:pt x="60" y="60"/>
                  </a:lnTo>
                  <a:lnTo>
                    <a:pt x="51" y="46"/>
                  </a:lnTo>
                  <a:lnTo>
                    <a:pt x="50" y="37"/>
                  </a:lnTo>
                  <a:lnTo>
                    <a:pt x="54" y="29"/>
                  </a:lnTo>
                  <a:lnTo>
                    <a:pt x="54" y="20"/>
                  </a:lnTo>
                  <a:lnTo>
                    <a:pt x="61" y="16"/>
                  </a:lnTo>
                  <a:lnTo>
                    <a:pt x="58" y="13"/>
                  </a:lnTo>
                  <a:lnTo>
                    <a:pt x="57" y="0"/>
                  </a:lnTo>
                  <a:lnTo>
                    <a:pt x="67" y="0"/>
                  </a:lnTo>
                  <a:lnTo>
                    <a:pt x="76" y="14"/>
                  </a:lnTo>
                  <a:lnTo>
                    <a:pt x="87" y="21"/>
                  </a:lnTo>
                  <a:lnTo>
                    <a:pt x="101" y="24"/>
                  </a:lnTo>
                  <a:lnTo>
                    <a:pt x="112" y="28"/>
                  </a:lnTo>
                  <a:lnTo>
                    <a:pt x="121" y="40"/>
                  </a:lnTo>
                  <a:lnTo>
                    <a:pt x="127" y="47"/>
                  </a:lnTo>
                  <a:lnTo>
                    <a:pt x="134" y="49"/>
                  </a:lnTo>
                  <a:lnTo>
                    <a:pt x="134" y="54"/>
                  </a:lnTo>
                  <a:lnTo>
                    <a:pt x="129" y="66"/>
                  </a:lnTo>
                  <a:lnTo>
                    <a:pt x="127" y="72"/>
                  </a:lnTo>
                  <a:lnTo>
                    <a:pt x="120" y="7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52" name="Freeform 151"/>
            <p:cNvSpPr>
              <a:spLocks/>
            </p:cNvSpPr>
            <p:nvPr/>
          </p:nvSpPr>
          <p:spPr bwMode="auto">
            <a:xfrm>
              <a:off x="5290943" y="2490612"/>
              <a:ext cx="267809" cy="181732"/>
            </a:xfrm>
            <a:custGeom>
              <a:avLst/>
              <a:gdLst>
                <a:gd name="T0" fmla="*/ 18 w 162"/>
                <a:gd name="T1" fmla="*/ 75 h 117"/>
                <a:gd name="T2" fmla="*/ 11 w 162"/>
                <a:gd name="T3" fmla="*/ 62 h 117"/>
                <a:gd name="T4" fmla="*/ 11 w 162"/>
                <a:gd name="T5" fmla="*/ 55 h 117"/>
                <a:gd name="T6" fmla="*/ 6 w 162"/>
                <a:gd name="T7" fmla="*/ 44 h 117"/>
                <a:gd name="T8" fmla="*/ 0 w 162"/>
                <a:gd name="T9" fmla="*/ 37 h 117"/>
                <a:gd name="T10" fmla="*/ 4 w 162"/>
                <a:gd name="T11" fmla="*/ 32 h 117"/>
                <a:gd name="T12" fmla="*/ 0 w 162"/>
                <a:gd name="T13" fmla="*/ 22 h 117"/>
                <a:gd name="T14" fmla="*/ 10 w 162"/>
                <a:gd name="T15" fmla="*/ 16 h 117"/>
                <a:gd name="T16" fmla="*/ 33 w 162"/>
                <a:gd name="T17" fmla="*/ 7 h 117"/>
                <a:gd name="T18" fmla="*/ 52 w 162"/>
                <a:gd name="T19" fmla="*/ 0 h 117"/>
                <a:gd name="T20" fmla="*/ 67 w 162"/>
                <a:gd name="T21" fmla="*/ 3 h 117"/>
                <a:gd name="T22" fmla="*/ 69 w 162"/>
                <a:gd name="T23" fmla="*/ 8 h 117"/>
                <a:gd name="T24" fmla="*/ 84 w 162"/>
                <a:gd name="T25" fmla="*/ 8 h 117"/>
                <a:gd name="T26" fmla="*/ 103 w 162"/>
                <a:gd name="T27" fmla="*/ 10 h 117"/>
                <a:gd name="T28" fmla="*/ 132 w 162"/>
                <a:gd name="T29" fmla="*/ 10 h 117"/>
                <a:gd name="T30" fmla="*/ 140 w 162"/>
                <a:gd name="T31" fmla="*/ 12 h 117"/>
                <a:gd name="T32" fmla="*/ 145 w 162"/>
                <a:gd name="T33" fmla="*/ 18 h 117"/>
                <a:gd name="T34" fmla="*/ 147 w 162"/>
                <a:gd name="T35" fmla="*/ 27 h 117"/>
                <a:gd name="T36" fmla="*/ 152 w 162"/>
                <a:gd name="T37" fmla="*/ 35 h 117"/>
                <a:gd name="T38" fmla="*/ 153 w 162"/>
                <a:gd name="T39" fmla="*/ 43 h 117"/>
                <a:gd name="T40" fmla="*/ 144 w 162"/>
                <a:gd name="T41" fmla="*/ 47 h 117"/>
                <a:gd name="T42" fmla="*/ 150 w 162"/>
                <a:gd name="T43" fmla="*/ 56 h 117"/>
                <a:gd name="T44" fmla="*/ 152 w 162"/>
                <a:gd name="T45" fmla="*/ 65 h 117"/>
                <a:gd name="T46" fmla="*/ 162 w 162"/>
                <a:gd name="T47" fmla="*/ 83 h 117"/>
                <a:gd name="T48" fmla="*/ 161 w 162"/>
                <a:gd name="T49" fmla="*/ 89 h 117"/>
                <a:gd name="T50" fmla="*/ 154 w 162"/>
                <a:gd name="T51" fmla="*/ 91 h 117"/>
                <a:gd name="T52" fmla="*/ 141 w 162"/>
                <a:gd name="T53" fmla="*/ 108 h 117"/>
                <a:gd name="T54" fmla="*/ 146 w 162"/>
                <a:gd name="T55" fmla="*/ 117 h 117"/>
                <a:gd name="T56" fmla="*/ 143 w 162"/>
                <a:gd name="T57" fmla="*/ 116 h 117"/>
                <a:gd name="T58" fmla="*/ 127 w 162"/>
                <a:gd name="T59" fmla="*/ 108 h 117"/>
                <a:gd name="T60" fmla="*/ 115 w 162"/>
                <a:gd name="T61" fmla="*/ 110 h 117"/>
                <a:gd name="T62" fmla="*/ 107 w 162"/>
                <a:gd name="T63" fmla="*/ 109 h 117"/>
                <a:gd name="T64" fmla="*/ 98 w 162"/>
                <a:gd name="T65" fmla="*/ 113 h 117"/>
                <a:gd name="T66" fmla="*/ 90 w 162"/>
                <a:gd name="T67" fmla="*/ 106 h 117"/>
                <a:gd name="T68" fmla="*/ 83 w 162"/>
                <a:gd name="T69" fmla="*/ 109 h 117"/>
                <a:gd name="T70" fmla="*/ 82 w 162"/>
                <a:gd name="T71" fmla="*/ 107 h 117"/>
                <a:gd name="T72" fmla="*/ 74 w 162"/>
                <a:gd name="T73" fmla="*/ 97 h 117"/>
                <a:gd name="T74" fmla="*/ 62 w 162"/>
                <a:gd name="T75" fmla="*/ 96 h 117"/>
                <a:gd name="T76" fmla="*/ 60 w 162"/>
                <a:gd name="T77" fmla="*/ 90 h 117"/>
                <a:gd name="T78" fmla="*/ 49 w 162"/>
                <a:gd name="T79" fmla="*/ 88 h 117"/>
                <a:gd name="T80" fmla="*/ 47 w 162"/>
                <a:gd name="T81" fmla="*/ 93 h 117"/>
                <a:gd name="T82" fmla="*/ 38 w 162"/>
                <a:gd name="T83" fmla="*/ 89 h 117"/>
                <a:gd name="T84" fmla="*/ 38 w 162"/>
                <a:gd name="T85" fmla="*/ 83 h 117"/>
                <a:gd name="T86" fmla="*/ 26 w 162"/>
                <a:gd name="T87" fmla="*/ 81 h 117"/>
                <a:gd name="T88" fmla="*/ 18 w 162"/>
                <a:gd name="T89" fmla="*/ 75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62" h="117">
                  <a:moveTo>
                    <a:pt x="18" y="75"/>
                  </a:moveTo>
                  <a:lnTo>
                    <a:pt x="11" y="62"/>
                  </a:lnTo>
                  <a:lnTo>
                    <a:pt x="11" y="55"/>
                  </a:lnTo>
                  <a:lnTo>
                    <a:pt x="6" y="44"/>
                  </a:lnTo>
                  <a:lnTo>
                    <a:pt x="0" y="37"/>
                  </a:lnTo>
                  <a:lnTo>
                    <a:pt x="4" y="32"/>
                  </a:lnTo>
                  <a:lnTo>
                    <a:pt x="0" y="22"/>
                  </a:lnTo>
                  <a:lnTo>
                    <a:pt x="10" y="16"/>
                  </a:lnTo>
                  <a:lnTo>
                    <a:pt x="33" y="7"/>
                  </a:lnTo>
                  <a:lnTo>
                    <a:pt x="52" y="0"/>
                  </a:lnTo>
                  <a:lnTo>
                    <a:pt x="67" y="3"/>
                  </a:lnTo>
                  <a:lnTo>
                    <a:pt x="69" y="8"/>
                  </a:lnTo>
                  <a:lnTo>
                    <a:pt x="84" y="8"/>
                  </a:lnTo>
                  <a:lnTo>
                    <a:pt x="103" y="10"/>
                  </a:lnTo>
                  <a:lnTo>
                    <a:pt x="132" y="10"/>
                  </a:lnTo>
                  <a:lnTo>
                    <a:pt x="140" y="12"/>
                  </a:lnTo>
                  <a:lnTo>
                    <a:pt x="145" y="18"/>
                  </a:lnTo>
                  <a:lnTo>
                    <a:pt x="147" y="27"/>
                  </a:lnTo>
                  <a:lnTo>
                    <a:pt x="152" y="35"/>
                  </a:lnTo>
                  <a:lnTo>
                    <a:pt x="153" y="43"/>
                  </a:lnTo>
                  <a:lnTo>
                    <a:pt x="144" y="47"/>
                  </a:lnTo>
                  <a:lnTo>
                    <a:pt x="150" y="56"/>
                  </a:lnTo>
                  <a:lnTo>
                    <a:pt x="152" y="65"/>
                  </a:lnTo>
                  <a:lnTo>
                    <a:pt x="162" y="83"/>
                  </a:lnTo>
                  <a:lnTo>
                    <a:pt x="161" y="89"/>
                  </a:lnTo>
                  <a:lnTo>
                    <a:pt x="154" y="91"/>
                  </a:lnTo>
                  <a:lnTo>
                    <a:pt x="141" y="108"/>
                  </a:lnTo>
                  <a:lnTo>
                    <a:pt x="146" y="117"/>
                  </a:lnTo>
                  <a:lnTo>
                    <a:pt x="143" y="116"/>
                  </a:lnTo>
                  <a:lnTo>
                    <a:pt x="127" y="108"/>
                  </a:lnTo>
                  <a:lnTo>
                    <a:pt x="115" y="110"/>
                  </a:lnTo>
                  <a:lnTo>
                    <a:pt x="107" y="109"/>
                  </a:lnTo>
                  <a:lnTo>
                    <a:pt x="98" y="113"/>
                  </a:lnTo>
                  <a:lnTo>
                    <a:pt x="90" y="106"/>
                  </a:lnTo>
                  <a:lnTo>
                    <a:pt x="83" y="109"/>
                  </a:lnTo>
                  <a:lnTo>
                    <a:pt x="82" y="107"/>
                  </a:lnTo>
                  <a:lnTo>
                    <a:pt x="74" y="97"/>
                  </a:lnTo>
                  <a:lnTo>
                    <a:pt x="62" y="96"/>
                  </a:lnTo>
                  <a:lnTo>
                    <a:pt x="60" y="90"/>
                  </a:lnTo>
                  <a:lnTo>
                    <a:pt x="49" y="88"/>
                  </a:lnTo>
                  <a:lnTo>
                    <a:pt x="47" y="93"/>
                  </a:lnTo>
                  <a:lnTo>
                    <a:pt x="38" y="89"/>
                  </a:lnTo>
                  <a:lnTo>
                    <a:pt x="38" y="83"/>
                  </a:lnTo>
                  <a:lnTo>
                    <a:pt x="26" y="81"/>
                  </a:lnTo>
                  <a:lnTo>
                    <a:pt x="18" y="7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55" name="Freeform 154"/>
            <p:cNvSpPr>
              <a:spLocks/>
            </p:cNvSpPr>
            <p:nvPr/>
          </p:nvSpPr>
          <p:spPr bwMode="auto">
            <a:xfrm>
              <a:off x="4659442" y="2885140"/>
              <a:ext cx="90923" cy="175519"/>
            </a:xfrm>
            <a:custGeom>
              <a:avLst/>
              <a:gdLst>
                <a:gd name="T0" fmla="*/ 11 w 55"/>
                <a:gd name="T1" fmla="*/ 9 h 113"/>
                <a:gd name="T2" fmla="*/ 17 w 55"/>
                <a:gd name="T3" fmla="*/ 3 h 113"/>
                <a:gd name="T4" fmla="*/ 24 w 55"/>
                <a:gd name="T5" fmla="*/ 0 h 113"/>
                <a:gd name="T6" fmla="*/ 28 w 55"/>
                <a:gd name="T7" fmla="*/ 10 h 113"/>
                <a:gd name="T8" fmla="*/ 38 w 55"/>
                <a:gd name="T9" fmla="*/ 10 h 113"/>
                <a:gd name="T10" fmla="*/ 41 w 55"/>
                <a:gd name="T11" fmla="*/ 8 h 113"/>
                <a:gd name="T12" fmla="*/ 50 w 55"/>
                <a:gd name="T13" fmla="*/ 9 h 113"/>
                <a:gd name="T14" fmla="*/ 55 w 55"/>
                <a:gd name="T15" fmla="*/ 19 h 113"/>
                <a:gd name="T16" fmla="*/ 47 w 55"/>
                <a:gd name="T17" fmla="*/ 25 h 113"/>
                <a:gd name="T18" fmla="*/ 46 w 55"/>
                <a:gd name="T19" fmla="*/ 41 h 113"/>
                <a:gd name="T20" fmla="*/ 43 w 55"/>
                <a:gd name="T21" fmla="*/ 44 h 113"/>
                <a:gd name="T22" fmla="*/ 43 w 55"/>
                <a:gd name="T23" fmla="*/ 53 h 113"/>
                <a:gd name="T24" fmla="*/ 35 w 55"/>
                <a:gd name="T25" fmla="*/ 55 h 113"/>
                <a:gd name="T26" fmla="*/ 42 w 55"/>
                <a:gd name="T27" fmla="*/ 67 h 113"/>
                <a:gd name="T28" fmla="*/ 37 w 55"/>
                <a:gd name="T29" fmla="*/ 81 h 113"/>
                <a:gd name="T30" fmla="*/ 42 w 55"/>
                <a:gd name="T31" fmla="*/ 87 h 113"/>
                <a:gd name="T32" fmla="*/ 40 w 55"/>
                <a:gd name="T33" fmla="*/ 93 h 113"/>
                <a:gd name="T34" fmla="*/ 33 w 55"/>
                <a:gd name="T35" fmla="*/ 100 h 113"/>
                <a:gd name="T36" fmla="*/ 35 w 55"/>
                <a:gd name="T37" fmla="*/ 107 h 113"/>
                <a:gd name="T38" fmla="*/ 28 w 55"/>
                <a:gd name="T39" fmla="*/ 113 h 113"/>
                <a:gd name="T40" fmla="*/ 19 w 55"/>
                <a:gd name="T41" fmla="*/ 110 h 113"/>
                <a:gd name="T42" fmla="*/ 9 w 55"/>
                <a:gd name="T43" fmla="*/ 112 h 113"/>
                <a:gd name="T44" fmla="*/ 13 w 55"/>
                <a:gd name="T45" fmla="*/ 96 h 113"/>
                <a:gd name="T46" fmla="*/ 11 w 55"/>
                <a:gd name="T47" fmla="*/ 83 h 113"/>
                <a:gd name="T48" fmla="*/ 4 w 55"/>
                <a:gd name="T49" fmla="*/ 81 h 113"/>
                <a:gd name="T50" fmla="*/ 0 w 55"/>
                <a:gd name="T51" fmla="*/ 73 h 113"/>
                <a:gd name="T52" fmla="*/ 2 w 55"/>
                <a:gd name="T53" fmla="*/ 60 h 113"/>
                <a:gd name="T54" fmla="*/ 9 w 55"/>
                <a:gd name="T55" fmla="*/ 52 h 113"/>
                <a:gd name="T56" fmla="*/ 10 w 55"/>
                <a:gd name="T57" fmla="*/ 44 h 113"/>
                <a:gd name="T58" fmla="*/ 14 w 55"/>
                <a:gd name="T59" fmla="*/ 32 h 113"/>
                <a:gd name="T60" fmla="*/ 14 w 55"/>
                <a:gd name="T61" fmla="*/ 23 h 113"/>
                <a:gd name="T62" fmla="*/ 11 w 55"/>
                <a:gd name="T63" fmla="*/ 16 h 113"/>
                <a:gd name="T64" fmla="*/ 11 w 55"/>
                <a:gd name="T65" fmla="*/ 9 h 1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55" h="113">
                  <a:moveTo>
                    <a:pt x="11" y="9"/>
                  </a:moveTo>
                  <a:lnTo>
                    <a:pt x="17" y="3"/>
                  </a:lnTo>
                  <a:lnTo>
                    <a:pt x="24" y="0"/>
                  </a:lnTo>
                  <a:lnTo>
                    <a:pt x="28" y="10"/>
                  </a:lnTo>
                  <a:lnTo>
                    <a:pt x="38" y="10"/>
                  </a:lnTo>
                  <a:lnTo>
                    <a:pt x="41" y="8"/>
                  </a:lnTo>
                  <a:lnTo>
                    <a:pt x="50" y="9"/>
                  </a:lnTo>
                  <a:lnTo>
                    <a:pt x="55" y="19"/>
                  </a:lnTo>
                  <a:lnTo>
                    <a:pt x="47" y="25"/>
                  </a:lnTo>
                  <a:lnTo>
                    <a:pt x="46" y="41"/>
                  </a:lnTo>
                  <a:lnTo>
                    <a:pt x="43" y="44"/>
                  </a:lnTo>
                  <a:lnTo>
                    <a:pt x="43" y="53"/>
                  </a:lnTo>
                  <a:lnTo>
                    <a:pt x="35" y="55"/>
                  </a:lnTo>
                  <a:lnTo>
                    <a:pt x="42" y="67"/>
                  </a:lnTo>
                  <a:lnTo>
                    <a:pt x="37" y="81"/>
                  </a:lnTo>
                  <a:lnTo>
                    <a:pt x="42" y="87"/>
                  </a:lnTo>
                  <a:lnTo>
                    <a:pt x="40" y="93"/>
                  </a:lnTo>
                  <a:lnTo>
                    <a:pt x="33" y="100"/>
                  </a:lnTo>
                  <a:lnTo>
                    <a:pt x="35" y="107"/>
                  </a:lnTo>
                  <a:lnTo>
                    <a:pt x="28" y="113"/>
                  </a:lnTo>
                  <a:lnTo>
                    <a:pt x="19" y="110"/>
                  </a:lnTo>
                  <a:lnTo>
                    <a:pt x="9" y="112"/>
                  </a:lnTo>
                  <a:lnTo>
                    <a:pt x="13" y="96"/>
                  </a:lnTo>
                  <a:lnTo>
                    <a:pt x="11" y="83"/>
                  </a:lnTo>
                  <a:lnTo>
                    <a:pt x="4" y="81"/>
                  </a:lnTo>
                  <a:lnTo>
                    <a:pt x="0" y="73"/>
                  </a:lnTo>
                  <a:lnTo>
                    <a:pt x="2" y="60"/>
                  </a:lnTo>
                  <a:lnTo>
                    <a:pt x="9" y="52"/>
                  </a:lnTo>
                  <a:lnTo>
                    <a:pt x="10" y="44"/>
                  </a:lnTo>
                  <a:lnTo>
                    <a:pt x="14" y="32"/>
                  </a:lnTo>
                  <a:lnTo>
                    <a:pt x="14" y="23"/>
                  </a:lnTo>
                  <a:lnTo>
                    <a:pt x="11" y="16"/>
                  </a:lnTo>
                  <a:lnTo>
                    <a:pt x="11" y="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57" name="Freeform 156"/>
            <p:cNvSpPr>
              <a:spLocks/>
            </p:cNvSpPr>
            <p:nvPr/>
          </p:nvSpPr>
          <p:spPr bwMode="auto">
            <a:xfrm>
              <a:off x="5938975" y="3198898"/>
              <a:ext cx="18185" cy="37278"/>
            </a:xfrm>
            <a:custGeom>
              <a:avLst/>
              <a:gdLst>
                <a:gd name="T0" fmla="*/ 9 w 11"/>
                <a:gd name="T1" fmla="*/ 3 h 24"/>
                <a:gd name="T2" fmla="*/ 11 w 11"/>
                <a:gd name="T3" fmla="*/ 15 h 24"/>
                <a:gd name="T4" fmla="*/ 9 w 11"/>
                <a:gd name="T5" fmla="*/ 21 h 24"/>
                <a:gd name="T6" fmla="*/ 1 w 11"/>
                <a:gd name="T7" fmla="*/ 24 h 24"/>
                <a:gd name="T8" fmla="*/ 1 w 11"/>
                <a:gd name="T9" fmla="*/ 19 h 24"/>
                <a:gd name="T10" fmla="*/ 5 w 11"/>
                <a:gd name="T11" fmla="*/ 16 h 24"/>
                <a:gd name="T12" fmla="*/ 0 w 11"/>
                <a:gd name="T13" fmla="*/ 14 h 24"/>
                <a:gd name="T14" fmla="*/ 3 w 11"/>
                <a:gd name="T15" fmla="*/ 0 h 24"/>
                <a:gd name="T16" fmla="*/ 9 w 11"/>
                <a:gd name="T17" fmla="*/ 3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 h="24">
                  <a:moveTo>
                    <a:pt x="9" y="3"/>
                  </a:moveTo>
                  <a:lnTo>
                    <a:pt x="11" y="15"/>
                  </a:lnTo>
                  <a:lnTo>
                    <a:pt x="9" y="21"/>
                  </a:lnTo>
                  <a:lnTo>
                    <a:pt x="1" y="24"/>
                  </a:lnTo>
                  <a:lnTo>
                    <a:pt x="1" y="19"/>
                  </a:lnTo>
                  <a:lnTo>
                    <a:pt x="5" y="16"/>
                  </a:lnTo>
                  <a:lnTo>
                    <a:pt x="0" y="14"/>
                  </a:lnTo>
                  <a:lnTo>
                    <a:pt x="3" y="0"/>
                  </a:lnTo>
                  <a:lnTo>
                    <a:pt x="9" y="3"/>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58" name="Freeform 157"/>
            <p:cNvSpPr>
              <a:spLocks/>
            </p:cNvSpPr>
            <p:nvPr/>
          </p:nvSpPr>
          <p:spPr bwMode="auto">
            <a:xfrm>
              <a:off x="6423346" y="3405482"/>
              <a:ext cx="28103" cy="49704"/>
            </a:xfrm>
            <a:custGeom>
              <a:avLst/>
              <a:gdLst>
                <a:gd name="T0" fmla="*/ 3 w 17"/>
                <a:gd name="T1" fmla="*/ 28 h 32"/>
                <a:gd name="T2" fmla="*/ 0 w 17"/>
                <a:gd name="T3" fmla="*/ 13 h 32"/>
                <a:gd name="T4" fmla="*/ 4 w 17"/>
                <a:gd name="T5" fmla="*/ 2 h 32"/>
                <a:gd name="T6" fmla="*/ 9 w 17"/>
                <a:gd name="T7" fmla="*/ 0 h 32"/>
                <a:gd name="T8" fmla="*/ 15 w 17"/>
                <a:gd name="T9" fmla="*/ 7 h 32"/>
                <a:gd name="T10" fmla="*/ 17 w 17"/>
                <a:gd name="T11" fmla="*/ 18 h 32"/>
                <a:gd name="T12" fmla="*/ 14 w 17"/>
                <a:gd name="T13" fmla="*/ 31 h 32"/>
                <a:gd name="T14" fmla="*/ 9 w 17"/>
                <a:gd name="T15" fmla="*/ 32 h 32"/>
                <a:gd name="T16" fmla="*/ 3 w 17"/>
                <a:gd name="T17" fmla="*/ 28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32">
                  <a:moveTo>
                    <a:pt x="3" y="28"/>
                  </a:moveTo>
                  <a:lnTo>
                    <a:pt x="0" y="13"/>
                  </a:lnTo>
                  <a:lnTo>
                    <a:pt x="4" y="2"/>
                  </a:lnTo>
                  <a:lnTo>
                    <a:pt x="9" y="0"/>
                  </a:lnTo>
                  <a:lnTo>
                    <a:pt x="15" y="7"/>
                  </a:lnTo>
                  <a:lnTo>
                    <a:pt x="17" y="18"/>
                  </a:lnTo>
                  <a:lnTo>
                    <a:pt x="14" y="31"/>
                  </a:lnTo>
                  <a:lnTo>
                    <a:pt x="9" y="32"/>
                  </a:lnTo>
                  <a:lnTo>
                    <a:pt x="3" y="28"/>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59" name="Freeform 158"/>
            <p:cNvSpPr>
              <a:spLocks/>
            </p:cNvSpPr>
            <p:nvPr/>
          </p:nvSpPr>
          <p:spPr bwMode="auto">
            <a:xfrm>
              <a:off x="5474441" y="2697196"/>
              <a:ext cx="261197" cy="144454"/>
            </a:xfrm>
            <a:custGeom>
              <a:avLst/>
              <a:gdLst>
                <a:gd name="T0" fmla="*/ 37 w 158"/>
                <a:gd name="T1" fmla="*/ 7 h 93"/>
                <a:gd name="T2" fmla="*/ 44 w 158"/>
                <a:gd name="T3" fmla="*/ 3 h 93"/>
                <a:gd name="T4" fmla="*/ 54 w 158"/>
                <a:gd name="T5" fmla="*/ 5 h 93"/>
                <a:gd name="T6" fmla="*/ 64 w 158"/>
                <a:gd name="T7" fmla="*/ 5 h 93"/>
                <a:gd name="T8" fmla="*/ 72 w 158"/>
                <a:gd name="T9" fmla="*/ 10 h 93"/>
                <a:gd name="T10" fmla="*/ 78 w 158"/>
                <a:gd name="T11" fmla="*/ 7 h 93"/>
                <a:gd name="T12" fmla="*/ 89 w 158"/>
                <a:gd name="T13" fmla="*/ 5 h 93"/>
                <a:gd name="T14" fmla="*/ 93 w 158"/>
                <a:gd name="T15" fmla="*/ 0 h 93"/>
                <a:gd name="T16" fmla="*/ 100 w 158"/>
                <a:gd name="T17" fmla="*/ 0 h 93"/>
                <a:gd name="T18" fmla="*/ 105 w 158"/>
                <a:gd name="T19" fmla="*/ 2 h 93"/>
                <a:gd name="T20" fmla="*/ 110 w 158"/>
                <a:gd name="T21" fmla="*/ 8 h 93"/>
                <a:gd name="T22" fmla="*/ 117 w 158"/>
                <a:gd name="T23" fmla="*/ 17 h 93"/>
                <a:gd name="T24" fmla="*/ 128 w 158"/>
                <a:gd name="T25" fmla="*/ 29 h 93"/>
                <a:gd name="T26" fmla="*/ 130 w 158"/>
                <a:gd name="T27" fmla="*/ 38 h 93"/>
                <a:gd name="T28" fmla="*/ 129 w 158"/>
                <a:gd name="T29" fmla="*/ 47 h 93"/>
                <a:gd name="T30" fmla="*/ 133 w 158"/>
                <a:gd name="T31" fmla="*/ 56 h 93"/>
                <a:gd name="T32" fmla="*/ 141 w 158"/>
                <a:gd name="T33" fmla="*/ 59 h 93"/>
                <a:gd name="T34" fmla="*/ 149 w 158"/>
                <a:gd name="T35" fmla="*/ 56 h 93"/>
                <a:gd name="T36" fmla="*/ 156 w 158"/>
                <a:gd name="T37" fmla="*/ 60 h 93"/>
                <a:gd name="T38" fmla="*/ 158 w 158"/>
                <a:gd name="T39" fmla="*/ 65 h 93"/>
                <a:gd name="T40" fmla="*/ 150 w 158"/>
                <a:gd name="T41" fmla="*/ 69 h 93"/>
                <a:gd name="T42" fmla="*/ 145 w 158"/>
                <a:gd name="T43" fmla="*/ 67 h 93"/>
                <a:gd name="T44" fmla="*/ 143 w 158"/>
                <a:gd name="T45" fmla="*/ 92 h 93"/>
                <a:gd name="T46" fmla="*/ 133 w 158"/>
                <a:gd name="T47" fmla="*/ 90 h 93"/>
                <a:gd name="T48" fmla="*/ 121 w 158"/>
                <a:gd name="T49" fmla="*/ 83 h 93"/>
                <a:gd name="T50" fmla="*/ 101 w 158"/>
                <a:gd name="T51" fmla="*/ 87 h 93"/>
                <a:gd name="T52" fmla="*/ 94 w 158"/>
                <a:gd name="T53" fmla="*/ 93 h 93"/>
                <a:gd name="T54" fmla="*/ 69 w 158"/>
                <a:gd name="T55" fmla="*/ 91 h 93"/>
                <a:gd name="T56" fmla="*/ 56 w 158"/>
                <a:gd name="T57" fmla="*/ 88 h 93"/>
                <a:gd name="T58" fmla="*/ 50 w 158"/>
                <a:gd name="T59" fmla="*/ 90 h 93"/>
                <a:gd name="T60" fmla="*/ 44 w 158"/>
                <a:gd name="T61" fmla="*/ 81 h 93"/>
                <a:gd name="T62" fmla="*/ 41 w 158"/>
                <a:gd name="T63" fmla="*/ 78 h 93"/>
                <a:gd name="T64" fmla="*/ 45 w 158"/>
                <a:gd name="T65" fmla="*/ 74 h 93"/>
                <a:gd name="T66" fmla="*/ 40 w 158"/>
                <a:gd name="T67" fmla="*/ 72 h 93"/>
                <a:gd name="T68" fmla="*/ 36 w 158"/>
                <a:gd name="T69" fmla="*/ 76 h 93"/>
                <a:gd name="T70" fmla="*/ 25 w 158"/>
                <a:gd name="T71" fmla="*/ 70 h 93"/>
                <a:gd name="T72" fmla="*/ 23 w 158"/>
                <a:gd name="T73" fmla="*/ 62 h 93"/>
                <a:gd name="T74" fmla="*/ 13 w 158"/>
                <a:gd name="T75" fmla="*/ 57 h 93"/>
                <a:gd name="T76" fmla="*/ 10 w 158"/>
                <a:gd name="T77" fmla="*/ 51 h 93"/>
                <a:gd name="T78" fmla="*/ 0 w 158"/>
                <a:gd name="T79" fmla="*/ 43 h 93"/>
                <a:gd name="T80" fmla="*/ 13 w 158"/>
                <a:gd name="T81" fmla="*/ 39 h 93"/>
                <a:gd name="T82" fmla="*/ 22 w 158"/>
                <a:gd name="T83" fmla="*/ 25 h 93"/>
                <a:gd name="T84" fmla="*/ 28 w 158"/>
                <a:gd name="T85" fmla="*/ 11 h 93"/>
                <a:gd name="T86" fmla="*/ 37 w 158"/>
                <a:gd name="T87" fmla="*/ 7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58" h="93">
                  <a:moveTo>
                    <a:pt x="37" y="7"/>
                  </a:moveTo>
                  <a:lnTo>
                    <a:pt x="44" y="3"/>
                  </a:lnTo>
                  <a:lnTo>
                    <a:pt x="54" y="5"/>
                  </a:lnTo>
                  <a:lnTo>
                    <a:pt x="64" y="5"/>
                  </a:lnTo>
                  <a:lnTo>
                    <a:pt x="72" y="10"/>
                  </a:lnTo>
                  <a:lnTo>
                    <a:pt x="78" y="7"/>
                  </a:lnTo>
                  <a:lnTo>
                    <a:pt x="89" y="5"/>
                  </a:lnTo>
                  <a:lnTo>
                    <a:pt x="93" y="0"/>
                  </a:lnTo>
                  <a:lnTo>
                    <a:pt x="100" y="0"/>
                  </a:lnTo>
                  <a:lnTo>
                    <a:pt x="105" y="2"/>
                  </a:lnTo>
                  <a:lnTo>
                    <a:pt x="110" y="8"/>
                  </a:lnTo>
                  <a:lnTo>
                    <a:pt x="117" y="17"/>
                  </a:lnTo>
                  <a:lnTo>
                    <a:pt x="128" y="29"/>
                  </a:lnTo>
                  <a:lnTo>
                    <a:pt x="130" y="38"/>
                  </a:lnTo>
                  <a:lnTo>
                    <a:pt x="129" y="47"/>
                  </a:lnTo>
                  <a:lnTo>
                    <a:pt x="133" y="56"/>
                  </a:lnTo>
                  <a:lnTo>
                    <a:pt x="141" y="59"/>
                  </a:lnTo>
                  <a:lnTo>
                    <a:pt x="149" y="56"/>
                  </a:lnTo>
                  <a:lnTo>
                    <a:pt x="156" y="60"/>
                  </a:lnTo>
                  <a:lnTo>
                    <a:pt x="158" y="65"/>
                  </a:lnTo>
                  <a:lnTo>
                    <a:pt x="150" y="69"/>
                  </a:lnTo>
                  <a:lnTo>
                    <a:pt x="145" y="67"/>
                  </a:lnTo>
                  <a:lnTo>
                    <a:pt x="143" y="92"/>
                  </a:lnTo>
                  <a:lnTo>
                    <a:pt x="133" y="90"/>
                  </a:lnTo>
                  <a:lnTo>
                    <a:pt x="121" y="83"/>
                  </a:lnTo>
                  <a:lnTo>
                    <a:pt x="101" y="87"/>
                  </a:lnTo>
                  <a:lnTo>
                    <a:pt x="94" y="93"/>
                  </a:lnTo>
                  <a:lnTo>
                    <a:pt x="69" y="91"/>
                  </a:lnTo>
                  <a:lnTo>
                    <a:pt x="56" y="88"/>
                  </a:lnTo>
                  <a:lnTo>
                    <a:pt x="50" y="90"/>
                  </a:lnTo>
                  <a:lnTo>
                    <a:pt x="44" y="81"/>
                  </a:lnTo>
                  <a:lnTo>
                    <a:pt x="41" y="78"/>
                  </a:lnTo>
                  <a:lnTo>
                    <a:pt x="45" y="74"/>
                  </a:lnTo>
                  <a:lnTo>
                    <a:pt x="40" y="72"/>
                  </a:lnTo>
                  <a:lnTo>
                    <a:pt x="36" y="76"/>
                  </a:lnTo>
                  <a:lnTo>
                    <a:pt x="25" y="70"/>
                  </a:lnTo>
                  <a:lnTo>
                    <a:pt x="23" y="62"/>
                  </a:lnTo>
                  <a:lnTo>
                    <a:pt x="13" y="57"/>
                  </a:lnTo>
                  <a:lnTo>
                    <a:pt x="10" y="51"/>
                  </a:lnTo>
                  <a:lnTo>
                    <a:pt x="0" y="43"/>
                  </a:lnTo>
                  <a:lnTo>
                    <a:pt x="13" y="39"/>
                  </a:lnTo>
                  <a:lnTo>
                    <a:pt x="22" y="25"/>
                  </a:lnTo>
                  <a:lnTo>
                    <a:pt x="28" y="11"/>
                  </a:lnTo>
                  <a:lnTo>
                    <a:pt x="37" y="7"/>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61" name="Freeform 160"/>
            <p:cNvSpPr>
              <a:spLocks/>
            </p:cNvSpPr>
            <p:nvPr/>
          </p:nvSpPr>
          <p:spPr bwMode="auto">
            <a:xfrm>
              <a:off x="5429807" y="2479740"/>
              <a:ext cx="79351" cy="26405"/>
            </a:xfrm>
            <a:custGeom>
              <a:avLst/>
              <a:gdLst>
                <a:gd name="T0" fmla="*/ 48 w 48"/>
                <a:gd name="T1" fmla="*/ 17 h 17"/>
                <a:gd name="T2" fmla="*/ 19 w 48"/>
                <a:gd name="T3" fmla="*/ 17 h 17"/>
                <a:gd name="T4" fmla="*/ 0 w 48"/>
                <a:gd name="T5" fmla="*/ 15 h 17"/>
                <a:gd name="T6" fmla="*/ 2 w 48"/>
                <a:gd name="T7" fmla="*/ 6 h 17"/>
                <a:gd name="T8" fmla="*/ 23 w 48"/>
                <a:gd name="T9" fmla="*/ 0 h 17"/>
                <a:gd name="T10" fmla="*/ 39 w 48"/>
                <a:gd name="T11" fmla="*/ 4 h 17"/>
                <a:gd name="T12" fmla="*/ 47 w 48"/>
                <a:gd name="T13" fmla="*/ 7 h 17"/>
                <a:gd name="T14" fmla="*/ 46 w 48"/>
                <a:gd name="T15" fmla="*/ 12 h 17"/>
                <a:gd name="T16" fmla="*/ 48 w 48"/>
                <a:gd name="T17" fmla="*/ 17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8" h="17">
                  <a:moveTo>
                    <a:pt x="48" y="17"/>
                  </a:moveTo>
                  <a:lnTo>
                    <a:pt x="19" y="17"/>
                  </a:lnTo>
                  <a:lnTo>
                    <a:pt x="0" y="15"/>
                  </a:lnTo>
                  <a:lnTo>
                    <a:pt x="2" y="6"/>
                  </a:lnTo>
                  <a:lnTo>
                    <a:pt x="23" y="0"/>
                  </a:lnTo>
                  <a:lnTo>
                    <a:pt x="39" y="4"/>
                  </a:lnTo>
                  <a:lnTo>
                    <a:pt x="47" y="7"/>
                  </a:lnTo>
                  <a:lnTo>
                    <a:pt x="46" y="12"/>
                  </a:lnTo>
                  <a:lnTo>
                    <a:pt x="48" y="17"/>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62" name="Freeform 161"/>
            <p:cNvSpPr>
              <a:spLocks/>
            </p:cNvSpPr>
            <p:nvPr/>
          </p:nvSpPr>
          <p:spPr bwMode="auto">
            <a:xfrm>
              <a:off x="7841743" y="1948524"/>
              <a:ext cx="84311" cy="17087"/>
            </a:xfrm>
            <a:custGeom>
              <a:avLst/>
              <a:gdLst>
                <a:gd name="T0" fmla="*/ 51 w 51"/>
                <a:gd name="T1" fmla="*/ 10 h 11"/>
                <a:gd name="T2" fmla="*/ 32 w 51"/>
                <a:gd name="T3" fmla="*/ 11 h 11"/>
                <a:gd name="T4" fmla="*/ 3 w 51"/>
                <a:gd name="T5" fmla="*/ 9 h 11"/>
                <a:gd name="T6" fmla="*/ 0 w 51"/>
                <a:gd name="T7" fmla="*/ 8 h 11"/>
                <a:gd name="T8" fmla="*/ 2 w 51"/>
                <a:gd name="T9" fmla="*/ 2 h 11"/>
                <a:gd name="T10" fmla="*/ 15 w 51"/>
                <a:gd name="T11" fmla="*/ 0 h 11"/>
                <a:gd name="T12" fmla="*/ 43 w 51"/>
                <a:gd name="T13" fmla="*/ 6 h 11"/>
                <a:gd name="T14" fmla="*/ 51 w 51"/>
                <a:gd name="T15" fmla="*/ 10 h 1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1" h="11">
                  <a:moveTo>
                    <a:pt x="51" y="10"/>
                  </a:moveTo>
                  <a:lnTo>
                    <a:pt x="32" y="11"/>
                  </a:lnTo>
                  <a:lnTo>
                    <a:pt x="3" y="9"/>
                  </a:lnTo>
                  <a:lnTo>
                    <a:pt x="0" y="8"/>
                  </a:lnTo>
                  <a:lnTo>
                    <a:pt x="2" y="2"/>
                  </a:lnTo>
                  <a:lnTo>
                    <a:pt x="15" y="0"/>
                  </a:lnTo>
                  <a:lnTo>
                    <a:pt x="43" y="6"/>
                  </a:lnTo>
                  <a:lnTo>
                    <a:pt x="51" y="1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63" name="Freeform 162"/>
            <p:cNvSpPr>
              <a:spLocks/>
            </p:cNvSpPr>
            <p:nvPr/>
          </p:nvSpPr>
          <p:spPr bwMode="auto">
            <a:xfrm>
              <a:off x="7888031" y="1908140"/>
              <a:ext cx="105801" cy="20193"/>
            </a:xfrm>
            <a:custGeom>
              <a:avLst/>
              <a:gdLst>
                <a:gd name="T0" fmla="*/ 64 w 64"/>
                <a:gd name="T1" fmla="*/ 7 h 13"/>
                <a:gd name="T2" fmla="*/ 60 w 64"/>
                <a:gd name="T3" fmla="*/ 13 h 13"/>
                <a:gd name="T4" fmla="*/ 38 w 64"/>
                <a:gd name="T5" fmla="*/ 11 h 13"/>
                <a:gd name="T6" fmla="*/ 5 w 64"/>
                <a:gd name="T7" fmla="*/ 5 h 13"/>
                <a:gd name="T8" fmla="*/ 0 w 64"/>
                <a:gd name="T9" fmla="*/ 0 h 13"/>
                <a:gd name="T10" fmla="*/ 27 w 64"/>
                <a:gd name="T11" fmla="*/ 2 h 13"/>
                <a:gd name="T12" fmla="*/ 64 w 64"/>
                <a:gd name="T13" fmla="*/ 7 h 13"/>
              </a:gdLst>
              <a:ahLst/>
              <a:cxnLst>
                <a:cxn ang="0">
                  <a:pos x="T0" y="T1"/>
                </a:cxn>
                <a:cxn ang="0">
                  <a:pos x="T2" y="T3"/>
                </a:cxn>
                <a:cxn ang="0">
                  <a:pos x="T4" y="T5"/>
                </a:cxn>
                <a:cxn ang="0">
                  <a:pos x="T6" y="T7"/>
                </a:cxn>
                <a:cxn ang="0">
                  <a:pos x="T8" y="T9"/>
                </a:cxn>
                <a:cxn ang="0">
                  <a:pos x="T10" y="T11"/>
                </a:cxn>
                <a:cxn ang="0">
                  <a:pos x="T12" y="T13"/>
                </a:cxn>
              </a:cxnLst>
              <a:rect l="0" t="0" r="r" b="b"/>
              <a:pathLst>
                <a:path w="64" h="13">
                  <a:moveTo>
                    <a:pt x="64" y="7"/>
                  </a:moveTo>
                  <a:lnTo>
                    <a:pt x="60" y="13"/>
                  </a:lnTo>
                  <a:lnTo>
                    <a:pt x="38" y="11"/>
                  </a:lnTo>
                  <a:lnTo>
                    <a:pt x="5" y="5"/>
                  </a:lnTo>
                  <a:lnTo>
                    <a:pt x="0" y="0"/>
                  </a:lnTo>
                  <a:lnTo>
                    <a:pt x="27" y="2"/>
                  </a:lnTo>
                  <a:lnTo>
                    <a:pt x="64" y="7"/>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64" name="Freeform 163"/>
            <p:cNvSpPr>
              <a:spLocks/>
            </p:cNvSpPr>
            <p:nvPr/>
          </p:nvSpPr>
          <p:spPr bwMode="auto">
            <a:xfrm>
              <a:off x="7691308" y="1892608"/>
              <a:ext cx="183500" cy="37278"/>
            </a:xfrm>
            <a:custGeom>
              <a:avLst/>
              <a:gdLst>
                <a:gd name="T0" fmla="*/ 102 w 111"/>
                <a:gd name="T1" fmla="*/ 9 h 24"/>
                <a:gd name="T2" fmla="*/ 111 w 111"/>
                <a:gd name="T3" fmla="*/ 21 h 24"/>
                <a:gd name="T4" fmla="*/ 64 w 111"/>
                <a:gd name="T5" fmla="*/ 20 h 24"/>
                <a:gd name="T6" fmla="*/ 50 w 111"/>
                <a:gd name="T7" fmla="*/ 24 h 24"/>
                <a:gd name="T8" fmla="*/ 10 w 111"/>
                <a:gd name="T9" fmla="*/ 14 h 24"/>
                <a:gd name="T10" fmla="*/ 0 w 111"/>
                <a:gd name="T11" fmla="*/ 3 h 24"/>
                <a:gd name="T12" fmla="*/ 12 w 111"/>
                <a:gd name="T13" fmla="*/ 0 h 24"/>
                <a:gd name="T14" fmla="*/ 45 w 111"/>
                <a:gd name="T15" fmla="*/ 1 h 24"/>
                <a:gd name="T16" fmla="*/ 102 w 111"/>
                <a:gd name="T17" fmla="*/ 9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1" h="24">
                  <a:moveTo>
                    <a:pt x="102" y="9"/>
                  </a:moveTo>
                  <a:lnTo>
                    <a:pt x="111" y="21"/>
                  </a:lnTo>
                  <a:lnTo>
                    <a:pt x="64" y="20"/>
                  </a:lnTo>
                  <a:lnTo>
                    <a:pt x="50" y="24"/>
                  </a:lnTo>
                  <a:lnTo>
                    <a:pt x="10" y="14"/>
                  </a:lnTo>
                  <a:lnTo>
                    <a:pt x="0" y="3"/>
                  </a:lnTo>
                  <a:lnTo>
                    <a:pt x="12" y="0"/>
                  </a:lnTo>
                  <a:lnTo>
                    <a:pt x="45" y="1"/>
                  </a:lnTo>
                  <a:lnTo>
                    <a:pt x="102" y="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65" name="Freeform 164"/>
            <p:cNvSpPr>
              <a:spLocks/>
            </p:cNvSpPr>
            <p:nvPr/>
          </p:nvSpPr>
          <p:spPr bwMode="auto">
            <a:xfrm>
              <a:off x="6019979" y="1873968"/>
              <a:ext cx="279381" cy="156880"/>
            </a:xfrm>
            <a:custGeom>
              <a:avLst/>
              <a:gdLst>
                <a:gd name="T0" fmla="*/ 90 w 169"/>
                <a:gd name="T1" fmla="*/ 100 h 101"/>
                <a:gd name="T2" fmla="*/ 83 w 169"/>
                <a:gd name="T3" fmla="*/ 101 h 101"/>
                <a:gd name="T4" fmla="*/ 39 w 169"/>
                <a:gd name="T5" fmla="*/ 99 h 101"/>
                <a:gd name="T6" fmla="*/ 32 w 169"/>
                <a:gd name="T7" fmla="*/ 92 h 101"/>
                <a:gd name="T8" fmla="*/ 6 w 169"/>
                <a:gd name="T9" fmla="*/ 87 h 101"/>
                <a:gd name="T10" fmla="*/ 0 w 169"/>
                <a:gd name="T11" fmla="*/ 78 h 101"/>
                <a:gd name="T12" fmla="*/ 11 w 169"/>
                <a:gd name="T13" fmla="*/ 75 h 101"/>
                <a:gd name="T14" fmla="*/ 5 w 169"/>
                <a:gd name="T15" fmla="*/ 66 h 101"/>
                <a:gd name="T16" fmla="*/ 23 w 169"/>
                <a:gd name="T17" fmla="*/ 52 h 101"/>
                <a:gd name="T18" fmla="*/ 10 w 169"/>
                <a:gd name="T19" fmla="*/ 50 h 101"/>
                <a:gd name="T20" fmla="*/ 32 w 169"/>
                <a:gd name="T21" fmla="*/ 36 h 101"/>
                <a:gd name="T22" fmla="*/ 24 w 169"/>
                <a:gd name="T23" fmla="*/ 29 h 101"/>
                <a:gd name="T24" fmla="*/ 46 w 169"/>
                <a:gd name="T25" fmla="*/ 20 h 101"/>
                <a:gd name="T26" fmla="*/ 80 w 169"/>
                <a:gd name="T27" fmla="*/ 10 h 101"/>
                <a:gd name="T28" fmla="*/ 118 w 169"/>
                <a:gd name="T29" fmla="*/ 8 h 101"/>
                <a:gd name="T30" fmla="*/ 134 w 169"/>
                <a:gd name="T31" fmla="*/ 2 h 101"/>
                <a:gd name="T32" fmla="*/ 156 w 169"/>
                <a:gd name="T33" fmla="*/ 0 h 101"/>
                <a:gd name="T34" fmla="*/ 169 w 169"/>
                <a:gd name="T35" fmla="*/ 6 h 101"/>
                <a:gd name="T36" fmla="*/ 165 w 169"/>
                <a:gd name="T37" fmla="*/ 11 h 101"/>
                <a:gd name="T38" fmla="*/ 127 w 169"/>
                <a:gd name="T39" fmla="*/ 18 h 101"/>
                <a:gd name="T40" fmla="*/ 95 w 169"/>
                <a:gd name="T41" fmla="*/ 26 h 101"/>
                <a:gd name="T42" fmla="*/ 67 w 169"/>
                <a:gd name="T43" fmla="*/ 41 h 101"/>
                <a:gd name="T44" fmla="*/ 58 w 169"/>
                <a:gd name="T45" fmla="*/ 56 h 101"/>
                <a:gd name="T46" fmla="*/ 47 w 169"/>
                <a:gd name="T47" fmla="*/ 72 h 101"/>
                <a:gd name="T48" fmla="*/ 57 w 169"/>
                <a:gd name="T49" fmla="*/ 86 h 101"/>
                <a:gd name="T50" fmla="*/ 90 w 169"/>
                <a:gd name="T51" fmla="*/ 10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69" h="101">
                  <a:moveTo>
                    <a:pt x="90" y="100"/>
                  </a:moveTo>
                  <a:lnTo>
                    <a:pt x="83" y="101"/>
                  </a:lnTo>
                  <a:lnTo>
                    <a:pt x="39" y="99"/>
                  </a:lnTo>
                  <a:lnTo>
                    <a:pt x="32" y="92"/>
                  </a:lnTo>
                  <a:lnTo>
                    <a:pt x="6" y="87"/>
                  </a:lnTo>
                  <a:lnTo>
                    <a:pt x="0" y="78"/>
                  </a:lnTo>
                  <a:lnTo>
                    <a:pt x="11" y="75"/>
                  </a:lnTo>
                  <a:lnTo>
                    <a:pt x="5" y="66"/>
                  </a:lnTo>
                  <a:lnTo>
                    <a:pt x="23" y="52"/>
                  </a:lnTo>
                  <a:lnTo>
                    <a:pt x="10" y="50"/>
                  </a:lnTo>
                  <a:lnTo>
                    <a:pt x="32" y="36"/>
                  </a:lnTo>
                  <a:lnTo>
                    <a:pt x="24" y="29"/>
                  </a:lnTo>
                  <a:lnTo>
                    <a:pt x="46" y="20"/>
                  </a:lnTo>
                  <a:lnTo>
                    <a:pt x="80" y="10"/>
                  </a:lnTo>
                  <a:lnTo>
                    <a:pt x="118" y="8"/>
                  </a:lnTo>
                  <a:lnTo>
                    <a:pt x="134" y="2"/>
                  </a:lnTo>
                  <a:lnTo>
                    <a:pt x="156" y="0"/>
                  </a:lnTo>
                  <a:lnTo>
                    <a:pt x="169" y="6"/>
                  </a:lnTo>
                  <a:lnTo>
                    <a:pt x="165" y="11"/>
                  </a:lnTo>
                  <a:lnTo>
                    <a:pt x="127" y="18"/>
                  </a:lnTo>
                  <a:lnTo>
                    <a:pt x="95" y="26"/>
                  </a:lnTo>
                  <a:lnTo>
                    <a:pt x="67" y="41"/>
                  </a:lnTo>
                  <a:lnTo>
                    <a:pt x="58" y="56"/>
                  </a:lnTo>
                  <a:lnTo>
                    <a:pt x="47" y="72"/>
                  </a:lnTo>
                  <a:lnTo>
                    <a:pt x="57" y="86"/>
                  </a:lnTo>
                  <a:lnTo>
                    <a:pt x="90" y="10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66" name="Freeform 165"/>
            <p:cNvSpPr>
              <a:spLocks/>
            </p:cNvSpPr>
            <p:nvPr/>
          </p:nvSpPr>
          <p:spPr bwMode="auto">
            <a:xfrm>
              <a:off x="6866389" y="1819603"/>
              <a:ext cx="102495" cy="32620"/>
            </a:xfrm>
            <a:custGeom>
              <a:avLst/>
              <a:gdLst>
                <a:gd name="T0" fmla="*/ 62 w 62"/>
                <a:gd name="T1" fmla="*/ 15 h 21"/>
                <a:gd name="T2" fmla="*/ 2 w 62"/>
                <a:gd name="T3" fmla="*/ 21 h 21"/>
                <a:gd name="T4" fmla="*/ 0 w 62"/>
                <a:gd name="T5" fmla="*/ 2 h 21"/>
                <a:gd name="T6" fmla="*/ 8 w 62"/>
                <a:gd name="T7" fmla="*/ 0 h 21"/>
                <a:gd name="T8" fmla="*/ 18 w 62"/>
                <a:gd name="T9" fmla="*/ 1 h 21"/>
                <a:gd name="T10" fmla="*/ 58 w 62"/>
                <a:gd name="T11" fmla="*/ 9 h 21"/>
                <a:gd name="T12" fmla="*/ 62 w 62"/>
                <a:gd name="T13" fmla="*/ 15 h 21"/>
              </a:gdLst>
              <a:ahLst/>
              <a:cxnLst>
                <a:cxn ang="0">
                  <a:pos x="T0" y="T1"/>
                </a:cxn>
                <a:cxn ang="0">
                  <a:pos x="T2" y="T3"/>
                </a:cxn>
                <a:cxn ang="0">
                  <a:pos x="T4" y="T5"/>
                </a:cxn>
                <a:cxn ang="0">
                  <a:pos x="T6" y="T7"/>
                </a:cxn>
                <a:cxn ang="0">
                  <a:pos x="T8" y="T9"/>
                </a:cxn>
                <a:cxn ang="0">
                  <a:pos x="T10" y="T11"/>
                </a:cxn>
                <a:cxn ang="0">
                  <a:pos x="T12" y="T13"/>
                </a:cxn>
              </a:cxnLst>
              <a:rect l="0" t="0" r="r" b="b"/>
              <a:pathLst>
                <a:path w="62" h="21">
                  <a:moveTo>
                    <a:pt x="62" y="15"/>
                  </a:moveTo>
                  <a:lnTo>
                    <a:pt x="2" y="21"/>
                  </a:lnTo>
                  <a:lnTo>
                    <a:pt x="0" y="2"/>
                  </a:lnTo>
                  <a:lnTo>
                    <a:pt x="8" y="0"/>
                  </a:lnTo>
                  <a:lnTo>
                    <a:pt x="18" y="1"/>
                  </a:lnTo>
                  <a:lnTo>
                    <a:pt x="58" y="9"/>
                  </a:lnTo>
                  <a:lnTo>
                    <a:pt x="62" y="1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67" name="Freeform 166"/>
            <p:cNvSpPr>
              <a:spLocks/>
            </p:cNvSpPr>
            <p:nvPr/>
          </p:nvSpPr>
          <p:spPr bwMode="auto">
            <a:xfrm>
              <a:off x="5768701" y="1786986"/>
              <a:ext cx="123987" cy="18638"/>
            </a:xfrm>
            <a:custGeom>
              <a:avLst/>
              <a:gdLst>
                <a:gd name="T0" fmla="*/ 72 w 75"/>
                <a:gd name="T1" fmla="*/ 5 h 12"/>
                <a:gd name="T2" fmla="*/ 58 w 75"/>
                <a:gd name="T3" fmla="*/ 7 h 12"/>
                <a:gd name="T4" fmla="*/ 48 w 75"/>
                <a:gd name="T5" fmla="*/ 8 h 12"/>
                <a:gd name="T6" fmla="*/ 48 w 75"/>
                <a:gd name="T7" fmla="*/ 10 h 12"/>
                <a:gd name="T8" fmla="*/ 36 w 75"/>
                <a:gd name="T9" fmla="*/ 12 h 12"/>
                <a:gd name="T10" fmla="*/ 22 w 75"/>
                <a:gd name="T11" fmla="*/ 9 h 12"/>
                <a:gd name="T12" fmla="*/ 26 w 75"/>
                <a:gd name="T13" fmla="*/ 5 h 12"/>
                <a:gd name="T14" fmla="*/ 0 w 75"/>
                <a:gd name="T15" fmla="*/ 5 h 12"/>
                <a:gd name="T16" fmla="*/ 21 w 75"/>
                <a:gd name="T17" fmla="*/ 2 h 12"/>
                <a:gd name="T18" fmla="*/ 38 w 75"/>
                <a:gd name="T19" fmla="*/ 2 h 12"/>
                <a:gd name="T20" fmla="*/ 43 w 75"/>
                <a:gd name="T21" fmla="*/ 5 h 12"/>
                <a:gd name="T22" fmla="*/ 47 w 75"/>
                <a:gd name="T23" fmla="*/ 2 h 12"/>
                <a:gd name="T24" fmla="*/ 56 w 75"/>
                <a:gd name="T25" fmla="*/ 0 h 12"/>
                <a:gd name="T26" fmla="*/ 75 w 75"/>
                <a:gd name="T27" fmla="*/ 3 h 12"/>
                <a:gd name="T28" fmla="*/ 72 w 75"/>
                <a:gd name="T29" fmla="*/ 5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5" h="12">
                  <a:moveTo>
                    <a:pt x="72" y="5"/>
                  </a:moveTo>
                  <a:lnTo>
                    <a:pt x="58" y="7"/>
                  </a:lnTo>
                  <a:lnTo>
                    <a:pt x="48" y="8"/>
                  </a:lnTo>
                  <a:lnTo>
                    <a:pt x="48" y="10"/>
                  </a:lnTo>
                  <a:lnTo>
                    <a:pt x="36" y="12"/>
                  </a:lnTo>
                  <a:lnTo>
                    <a:pt x="22" y="9"/>
                  </a:lnTo>
                  <a:lnTo>
                    <a:pt x="26" y="5"/>
                  </a:lnTo>
                  <a:lnTo>
                    <a:pt x="0" y="5"/>
                  </a:lnTo>
                  <a:lnTo>
                    <a:pt x="21" y="2"/>
                  </a:lnTo>
                  <a:lnTo>
                    <a:pt x="38" y="2"/>
                  </a:lnTo>
                  <a:lnTo>
                    <a:pt x="43" y="5"/>
                  </a:lnTo>
                  <a:lnTo>
                    <a:pt x="47" y="2"/>
                  </a:lnTo>
                  <a:lnTo>
                    <a:pt x="56" y="0"/>
                  </a:lnTo>
                  <a:lnTo>
                    <a:pt x="75" y="3"/>
                  </a:lnTo>
                  <a:lnTo>
                    <a:pt x="72" y="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68" name="Freeform 167"/>
            <p:cNvSpPr>
              <a:spLocks/>
            </p:cNvSpPr>
            <p:nvPr/>
          </p:nvSpPr>
          <p:spPr bwMode="auto">
            <a:xfrm>
              <a:off x="6644868" y="1780773"/>
              <a:ext cx="206643" cy="52810"/>
            </a:xfrm>
            <a:custGeom>
              <a:avLst/>
              <a:gdLst>
                <a:gd name="T0" fmla="*/ 125 w 125"/>
                <a:gd name="T1" fmla="*/ 32 h 34"/>
                <a:gd name="T2" fmla="*/ 102 w 125"/>
                <a:gd name="T3" fmla="*/ 34 h 34"/>
                <a:gd name="T4" fmla="*/ 65 w 125"/>
                <a:gd name="T5" fmla="*/ 30 h 34"/>
                <a:gd name="T6" fmla="*/ 39 w 125"/>
                <a:gd name="T7" fmla="*/ 24 h 34"/>
                <a:gd name="T8" fmla="*/ 19 w 125"/>
                <a:gd name="T9" fmla="*/ 15 h 34"/>
                <a:gd name="T10" fmla="*/ 0 w 125"/>
                <a:gd name="T11" fmla="*/ 12 h 34"/>
                <a:gd name="T12" fmla="*/ 19 w 125"/>
                <a:gd name="T13" fmla="*/ 3 h 34"/>
                <a:gd name="T14" fmla="*/ 39 w 125"/>
                <a:gd name="T15" fmla="*/ 0 h 34"/>
                <a:gd name="T16" fmla="*/ 70 w 125"/>
                <a:gd name="T17" fmla="*/ 7 h 34"/>
                <a:gd name="T18" fmla="*/ 113 w 125"/>
                <a:gd name="T19" fmla="*/ 19 h 34"/>
                <a:gd name="T20" fmla="*/ 125 w 125"/>
                <a:gd name="T21" fmla="*/ 32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25" h="34">
                  <a:moveTo>
                    <a:pt x="125" y="32"/>
                  </a:moveTo>
                  <a:lnTo>
                    <a:pt x="102" y="34"/>
                  </a:lnTo>
                  <a:lnTo>
                    <a:pt x="65" y="30"/>
                  </a:lnTo>
                  <a:lnTo>
                    <a:pt x="39" y="24"/>
                  </a:lnTo>
                  <a:lnTo>
                    <a:pt x="19" y="15"/>
                  </a:lnTo>
                  <a:lnTo>
                    <a:pt x="0" y="12"/>
                  </a:lnTo>
                  <a:lnTo>
                    <a:pt x="19" y="3"/>
                  </a:lnTo>
                  <a:lnTo>
                    <a:pt x="39" y="0"/>
                  </a:lnTo>
                  <a:lnTo>
                    <a:pt x="70" y="7"/>
                  </a:lnTo>
                  <a:lnTo>
                    <a:pt x="113" y="19"/>
                  </a:lnTo>
                  <a:lnTo>
                    <a:pt x="125" y="32"/>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69" name="Freeform 168"/>
            <p:cNvSpPr>
              <a:spLocks/>
            </p:cNvSpPr>
            <p:nvPr/>
          </p:nvSpPr>
          <p:spPr bwMode="auto">
            <a:xfrm>
              <a:off x="5810030" y="4284627"/>
              <a:ext cx="54554" cy="57471"/>
            </a:xfrm>
            <a:custGeom>
              <a:avLst/>
              <a:gdLst>
                <a:gd name="T0" fmla="*/ 25 w 33"/>
                <a:gd name="T1" fmla="*/ 0 h 37"/>
                <a:gd name="T2" fmla="*/ 33 w 33"/>
                <a:gd name="T3" fmla="*/ 12 h 37"/>
                <a:gd name="T4" fmla="*/ 31 w 33"/>
                <a:gd name="T5" fmla="*/ 24 h 37"/>
                <a:gd name="T6" fmla="*/ 26 w 33"/>
                <a:gd name="T7" fmla="*/ 27 h 37"/>
                <a:gd name="T8" fmla="*/ 16 w 33"/>
                <a:gd name="T9" fmla="*/ 25 h 37"/>
                <a:gd name="T10" fmla="*/ 11 w 33"/>
                <a:gd name="T11" fmla="*/ 37 h 37"/>
                <a:gd name="T12" fmla="*/ 0 w 33"/>
                <a:gd name="T13" fmla="*/ 35 h 37"/>
                <a:gd name="T14" fmla="*/ 1 w 33"/>
                <a:gd name="T15" fmla="*/ 24 h 37"/>
                <a:gd name="T16" fmla="*/ 4 w 33"/>
                <a:gd name="T17" fmla="*/ 22 h 37"/>
                <a:gd name="T18" fmla="*/ 4 w 33"/>
                <a:gd name="T19" fmla="*/ 10 h 37"/>
                <a:gd name="T20" fmla="*/ 10 w 33"/>
                <a:gd name="T21" fmla="*/ 4 h 37"/>
                <a:gd name="T22" fmla="*/ 14 w 33"/>
                <a:gd name="T23" fmla="*/ 6 h 37"/>
                <a:gd name="T24" fmla="*/ 25 w 33"/>
                <a:gd name="T25" fmla="*/ 0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3" h="37">
                  <a:moveTo>
                    <a:pt x="25" y="0"/>
                  </a:moveTo>
                  <a:lnTo>
                    <a:pt x="33" y="12"/>
                  </a:lnTo>
                  <a:lnTo>
                    <a:pt x="31" y="24"/>
                  </a:lnTo>
                  <a:lnTo>
                    <a:pt x="26" y="27"/>
                  </a:lnTo>
                  <a:lnTo>
                    <a:pt x="16" y="25"/>
                  </a:lnTo>
                  <a:lnTo>
                    <a:pt x="11" y="37"/>
                  </a:lnTo>
                  <a:lnTo>
                    <a:pt x="0" y="35"/>
                  </a:lnTo>
                  <a:lnTo>
                    <a:pt x="1" y="24"/>
                  </a:lnTo>
                  <a:lnTo>
                    <a:pt x="4" y="22"/>
                  </a:lnTo>
                  <a:lnTo>
                    <a:pt x="4" y="10"/>
                  </a:lnTo>
                  <a:lnTo>
                    <a:pt x="10" y="4"/>
                  </a:lnTo>
                  <a:lnTo>
                    <a:pt x="14" y="6"/>
                  </a:lnTo>
                  <a:lnTo>
                    <a:pt x="25"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70" name="Freeform 169"/>
            <p:cNvSpPr>
              <a:spLocks/>
            </p:cNvSpPr>
            <p:nvPr/>
          </p:nvSpPr>
          <p:spPr bwMode="auto">
            <a:xfrm>
              <a:off x="4419736" y="3355777"/>
              <a:ext cx="254584" cy="214350"/>
            </a:xfrm>
            <a:custGeom>
              <a:avLst/>
              <a:gdLst>
                <a:gd name="T0" fmla="*/ 151 w 154"/>
                <a:gd name="T1" fmla="*/ 11 h 138"/>
                <a:gd name="T2" fmla="*/ 151 w 154"/>
                <a:gd name="T3" fmla="*/ 0 h 138"/>
                <a:gd name="T4" fmla="*/ 154 w 154"/>
                <a:gd name="T5" fmla="*/ 0 h 138"/>
                <a:gd name="T6" fmla="*/ 154 w 154"/>
                <a:gd name="T7" fmla="*/ 1 h 138"/>
                <a:gd name="T8" fmla="*/ 153 w 154"/>
                <a:gd name="T9" fmla="*/ 5 h 138"/>
                <a:gd name="T10" fmla="*/ 153 w 154"/>
                <a:gd name="T11" fmla="*/ 37 h 138"/>
                <a:gd name="T12" fmla="*/ 94 w 154"/>
                <a:gd name="T13" fmla="*/ 36 h 138"/>
                <a:gd name="T14" fmla="*/ 93 w 154"/>
                <a:gd name="T15" fmla="*/ 89 h 138"/>
                <a:gd name="T16" fmla="*/ 77 w 154"/>
                <a:gd name="T17" fmla="*/ 91 h 138"/>
                <a:gd name="T18" fmla="*/ 72 w 154"/>
                <a:gd name="T19" fmla="*/ 101 h 138"/>
                <a:gd name="T20" fmla="*/ 75 w 154"/>
                <a:gd name="T21" fmla="*/ 131 h 138"/>
                <a:gd name="T22" fmla="*/ 4 w 154"/>
                <a:gd name="T23" fmla="*/ 131 h 138"/>
                <a:gd name="T24" fmla="*/ 0 w 154"/>
                <a:gd name="T25" fmla="*/ 138 h 138"/>
                <a:gd name="T26" fmla="*/ 1 w 154"/>
                <a:gd name="T27" fmla="*/ 129 h 138"/>
                <a:gd name="T28" fmla="*/ 1 w 154"/>
                <a:gd name="T29" fmla="*/ 129 h 138"/>
                <a:gd name="T30" fmla="*/ 42 w 154"/>
                <a:gd name="T31" fmla="*/ 128 h 138"/>
                <a:gd name="T32" fmla="*/ 44 w 154"/>
                <a:gd name="T33" fmla="*/ 120 h 138"/>
                <a:gd name="T34" fmla="*/ 52 w 154"/>
                <a:gd name="T35" fmla="*/ 111 h 138"/>
                <a:gd name="T36" fmla="*/ 59 w 154"/>
                <a:gd name="T37" fmla="*/ 82 h 138"/>
                <a:gd name="T38" fmla="*/ 84 w 154"/>
                <a:gd name="T39" fmla="*/ 60 h 138"/>
                <a:gd name="T40" fmla="*/ 93 w 154"/>
                <a:gd name="T41" fmla="*/ 34 h 138"/>
                <a:gd name="T42" fmla="*/ 99 w 154"/>
                <a:gd name="T43" fmla="*/ 32 h 138"/>
                <a:gd name="T44" fmla="*/ 105 w 154"/>
                <a:gd name="T45" fmla="*/ 16 h 138"/>
                <a:gd name="T46" fmla="*/ 120 w 154"/>
                <a:gd name="T47" fmla="*/ 14 h 138"/>
                <a:gd name="T48" fmla="*/ 126 w 154"/>
                <a:gd name="T49" fmla="*/ 16 h 138"/>
                <a:gd name="T50" fmla="*/ 134 w 154"/>
                <a:gd name="T51" fmla="*/ 16 h 138"/>
                <a:gd name="T52" fmla="*/ 140 w 154"/>
                <a:gd name="T53" fmla="*/ 12 h 138"/>
                <a:gd name="T54" fmla="*/ 151 w 154"/>
                <a:gd name="T55" fmla="*/ 11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54" h="138">
                  <a:moveTo>
                    <a:pt x="151" y="11"/>
                  </a:moveTo>
                  <a:lnTo>
                    <a:pt x="151" y="0"/>
                  </a:lnTo>
                  <a:lnTo>
                    <a:pt x="154" y="0"/>
                  </a:lnTo>
                  <a:lnTo>
                    <a:pt x="154" y="1"/>
                  </a:lnTo>
                  <a:lnTo>
                    <a:pt x="153" y="5"/>
                  </a:lnTo>
                  <a:lnTo>
                    <a:pt x="153" y="37"/>
                  </a:lnTo>
                  <a:lnTo>
                    <a:pt x="94" y="36"/>
                  </a:lnTo>
                  <a:lnTo>
                    <a:pt x="93" y="89"/>
                  </a:lnTo>
                  <a:lnTo>
                    <a:pt x="77" y="91"/>
                  </a:lnTo>
                  <a:lnTo>
                    <a:pt x="72" y="101"/>
                  </a:lnTo>
                  <a:lnTo>
                    <a:pt x="75" y="131"/>
                  </a:lnTo>
                  <a:lnTo>
                    <a:pt x="4" y="131"/>
                  </a:lnTo>
                  <a:lnTo>
                    <a:pt x="0" y="138"/>
                  </a:lnTo>
                  <a:lnTo>
                    <a:pt x="1" y="129"/>
                  </a:lnTo>
                  <a:lnTo>
                    <a:pt x="1" y="129"/>
                  </a:lnTo>
                  <a:lnTo>
                    <a:pt x="42" y="128"/>
                  </a:lnTo>
                  <a:lnTo>
                    <a:pt x="44" y="120"/>
                  </a:lnTo>
                  <a:lnTo>
                    <a:pt x="52" y="111"/>
                  </a:lnTo>
                  <a:lnTo>
                    <a:pt x="59" y="82"/>
                  </a:lnTo>
                  <a:lnTo>
                    <a:pt x="84" y="60"/>
                  </a:lnTo>
                  <a:lnTo>
                    <a:pt x="93" y="34"/>
                  </a:lnTo>
                  <a:lnTo>
                    <a:pt x="99" y="32"/>
                  </a:lnTo>
                  <a:lnTo>
                    <a:pt x="105" y="16"/>
                  </a:lnTo>
                  <a:lnTo>
                    <a:pt x="120" y="14"/>
                  </a:lnTo>
                  <a:lnTo>
                    <a:pt x="126" y="16"/>
                  </a:lnTo>
                  <a:lnTo>
                    <a:pt x="134" y="16"/>
                  </a:lnTo>
                  <a:lnTo>
                    <a:pt x="140" y="12"/>
                  </a:lnTo>
                  <a:lnTo>
                    <a:pt x="151" y="11"/>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71" name="Freeform 170"/>
            <p:cNvSpPr>
              <a:spLocks/>
            </p:cNvSpPr>
            <p:nvPr/>
          </p:nvSpPr>
          <p:spPr bwMode="auto">
            <a:xfrm>
              <a:off x="5942281" y="3211325"/>
              <a:ext cx="639767" cy="509469"/>
            </a:xfrm>
            <a:custGeom>
              <a:avLst/>
              <a:gdLst>
                <a:gd name="T0" fmla="*/ 161 w 387"/>
                <a:gd name="T1" fmla="*/ 319 h 328"/>
                <a:gd name="T2" fmla="*/ 153 w 387"/>
                <a:gd name="T3" fmla="*/ 304 h 328"/>
                <a:gd name="T4" fmla="*/ 132 w 387"/>
                <a:gd name="T5" fmla="*/ 280 h 328"/>
                <a:gd name="T6" fmla="*/ 113 w 387"/>
                <a:gd name="T7" fmla="*/ 248 h 328"/>
                <a:gd name="T8" fmla="*/ 91 w 387"/>
                <a:gd name="T9" fmla="*/ 225 h 328"/>
                <a:gd name="T10" fmla="*/ 88 w 387"/>
                <a:gd name="T11" fmla="*/ 198 h 328"/>
                <a:gd name="T12" fmla="*/ 67 w 387"/>
                <a:gd name="T13" fmla="*/ 167 h 328"/>
                <a:gd name="T14" fmla="*/ 50 w 387"/>
                <a:gd name="T15" fmla="*/ 151 h 328"/>
                <a:gd name="T16" fmla="*/ 45 w 387"/>
                <a:gd name="T17" fmla="*/ 135 h 328"/>
                <a:gd name="T18" fmla="*/ 31 w 387"/>
                <a:gd name="T19" fmla="*/ 115 h 328"/>
                <a:gd name="T20" fmla="*/ 9 w 387"/>
                <a:gd name="T21" fmla="*/ 84 h 328"/>
                <a:gd name="T22" fmla="*/ 2 w 387"/>
                <a:gd name="T23" fmla="*/ 73 h 328"/>
                <a:gd name="T24" fmla="*/ 3 w 387"/>
                <a:gd name="T25" fmla="*/ 58 h 328"/>
                <a:gd name="T26" fmla="*/ 30 w 387"/>
                <a:gd name="T27" fmla="*/ 55 h 328"/>
                <a:gd name="T28" fmla="*/ 47 w 387"/>
                <a:gd name="T29" fmla="*/ 44 h 328"/>
                <a:gd name="T30" fmla="*/ 54 w 387"/>
                <a:gd name="T31" fmla="*/ 34 h 328"/>
                <a:gd name="T32" fmla="*/ 69 w 387"/>
                <a:gd name="T33" fmla="*/ 3 h 328"/>
                <a:gd name="T34" fmla="*/ 93 w 387"/>
                <a:gd name="T35" fmla="*/ 5 h 328"/>
                <a:gd name="T36" fmla="*/ 176 w 387"/>
                <a:gd name="T37" fmla="*/ 61 h 328"/>
                <a:gd name="T38" fmla="*/ 225 w 387"/>
                <a:gd name="T39" fmla="*/ 65 h 328"/>
                <a:gd name="T40" fmla="*/ 243 w 387"/>
                <a:gd name="T41" fmla="*/ 74 h 328"/>
                <a:gd name="T42" fmla="*/ 261 w 387"/>
                <a:gd name="T43" fmla="*/ 97 h 328"/>
                <a:gd name="T44" fmla="*/ 278 w 387"/>
                <a:gd name="T45" fmla="*/ 113 h 328"/>
                <a:gd name="T46" fmla="*/ 279 w 387"/>
                <a:gd name="T47" fmla="*/ 128 h 328"/>
                <a:gd name="T48" fmla="*/ 288 w 387"/>
                <a:gd name="T49" fmla="*/ 141 h 328"/>
                <a:gd name="T50" fmla="*/ 294 w 387"/>
                <a:gd name="T51" fmla="*/ 153 h 328"/>
                <a:gd name="T52" fmla="*/ 305 w 387"/>
                <a:gd name="T53" fmla="*/ 156 h 328"/>
                <a:gd name="T54" fmla="*/ 310 w 387"/>
                <a:gd name="T55" fmla="*/ 169 h 328"/>
                <a:gd name="T56" fmla="*/ 374 w 387"/>
                <a:gd name="T57" fmla="*/ 200 h 328"/>
                <a:gd name="T58" fmla="*/ 387 w 387"/>
                <a:gd name="T59" fmla="*/ 210 h 328"/>
                <a:gd name="T60" fmla="*/ 327 w 387"/>
                <a:gd name="T61" fmla="*/ 273 h 328"/>
                <a:gd name="T62" fmla="*/ 259 w 387"/>
                <a:gd name="T63" fmla="*/ 290 h 328"/>
                <a:gd name="T64" fmla="*/ 239 w 387"/>
                <a:gd name="T65" fmla="*/ 315 h 328"/>
                <a:gd name="T66" fmla="*/ 227 w 387"/>
                <a:gd name="T67" fmla="*/ 309 h 328"/>
                <a:gd name="T68" fmla="*/ 206 w 387"/>
                <a:gd name="T69" fmla="*/ 305 h 328"/>
                <a:gd name="T70" fmla="*/ 181 w 387"/>
                <a:gd name="T71" fmla="*/ 308 h 328"/>
                <a:gd name="T72" fmla="*/ 169 w 387"/>
                <a:gd name="T73" fmla="*/ 312 h 328"/>
                <a:gd name="T74" fmla="*/ 163 w 387"/>
                <a:gd name="T75" fmla="*/ 328 h 3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387" h="328">
                  <a:moveTo>
                    <a:pt x="163" y="328"/>
                  </a:moveTo>
                  <a:lnTo>
                    <a:pt x="161" y="319"/>
                  </a:lnTo>
                  <a:lnTo>
                    <a:pt x="155" y="313"/>
                  </a:lnTo>
                  <a:lnTo>
                    <a:pt x="153" y="304"/>
                  </a:lnTo>
                  <a:lnTo>
                    <a:pt x="143" y="297"/>
                  </a:lnTo>
                  <a:lnTo>
                    <a:pt x="132" y="280"/>
                  </a:lnTo>
                  <a:lnTo>
                    <a:pt x="126" y="263"/>
                  </a:lnTo>
                  <a:lnTo>
                    <a:pt x="113" y="248"/>
                  </a:lnTo>
                  <a:lnTo>
                    <a:pt x="104" y="245"/>
                  </a:lnTo>
                  <a:lnTo>
                    <a:pt x="91" y="225"/>
                  </a:lnTo>
                  <a:lnTo>
                    <a:pt x="88" y="211"/>
                  </a:lnTo>
                  <a:lnTo>
                    <a:pt x="88" y="198"/>
                  </a:lnTo>
                  <a:lnTo>
                    <a:pt x="76" y="175"/>
                  </a:lnTo>
                  <a:lnTo>
                    <a:pt x="67" y="167"/>
                  </a:lnTo>
                  <a:lnTo>
                    <a:pt x="57" y="163"/>
                  </a:lnTo>
                  <a:lnTo>
                    <a:pt x="50" y="151"/>
                  </a:lnTo>
                  <a:lnTo>
                    <a:pt x="51" y="146"/>
                  </a:lnTo>
                  <a:lnTo>
                    <a:pt x="45" y="135"/>
                  </a:lnTo>
                  <a:lnTo>
                    <a:pt x="39" y="131"/>
                  </a:lnTo>
                  <a:lnTo>
                    <a:pt x="31" y="115"/>
                  </a:lnTo>
                  <a:lnTo>
                    <a:pt x="19" y="99"/>
                  </a:lnTo>
                  <a:lnTo>
                    <a:pt x="9" y="84"/>
                  </a:lnTo>
                  <a:lnTo>
                    <a:pt x="0" y="85"/>
                  </a:lnTo>
                  <a:lnTo>
                    <a:pt x="2" y="73"/>
                  </a:lnTo>
                  <a:lnTo>
                    <a:pt x="2" y="66"/>
                  </a:lnTo>
                  <a:lnTo>
                    <a:pt x="3" y="58"/>
                  </a:lnTo>
                  <a:lnTo>
                    <a:pt x="23" y="61"/>
                  </a:lnTo>
                  <a:lnTo>
                    <a:pt x="30" y="55"/>
                  </a:lnTo>
                  <a:lnTo>
                    <a:pt x="34" y="47"/>
                  </a:lnTo>
                  <a:lnTo>
                    <a:pt x="47" y="44"/>
                  </a:lnTo>
                  <a:lnTo>
                    <a:pt x="49" y="37"/>
                  </a:lnTo>
                  <a:lnTo>
                    <a:pt x="54" y="34"/>
                  </a:lnTo>
                  <a:lnTo>
                    <a:pt x="35" y="13"/>
                  </a:lnTo>
                  <a:lnTo>
                    <a:pt x="69" y="3"/>
                  </a:lnTo>
                  <a:lnTo>
                    <a:pt x="72" y="0"/>
                  </a:lnTo>
                  <a:lnTo>
                    <a:pt x="93" y="5"/>
                  </a:lnTo>
                  <a:lnTo>
                    <a:pt x="121" y="20"/>
                  </a:lnTo>
                  <a:lnTo>
                    <a:pt x="176" y="61"/>
                  </a:lnTo>
                  <a:lnTo>
                    <a:pt x="209" y="63"/>
                  </a:lnTo>
                  <a:lnTo>
                    <a:pt x="225" y="65"/>
                  </a:lnTo>
                  <a:lnTo>
                    <a:pt x="230" y="75"/>
                  </a:lnTo>
                  <a:lnTo>
                    <a:pt x="243" y="74"/>
                  </a:lnTo>
                  <a:lnTo>
                    <a:pt x="252" y="92"/>
                  </a:lnTo>
                  <a:lnTo>
                    <a:pt x="261" y="97"/>
                  </a:lnTo>
                  <a:lnTo>
                    <a:pt x="265" y="104"/>
                  </a:lnTo>
                  <a:lnTo>
                    <a:pt x="278" y="113"/>
                  </a:lnTo>
                  <a:lnTo>
                    <a:pt x="280" y="121"/>
                  </a:lnTo>
                  <a:lnTo>
                    <a:pt x="279" y="128"/>
                  </a:lnTo>
                  <a:lnTo>
                    <a:pt x="282" y="135"/>
                  </a:lnTo>
                  <a:lnTo>
                    <a:pt x="288" y="141"/>
                  </a:lnTo>
                  <a:lnTo>
                    <a:pt x="291" y="148"/>
                  </a:lnTo>
                  <a:lnTo>
                    <a:pt x="294" y="153"/>
                  </a:lnTo>
                  <a:lnTo>
                    <a:pt x="300" y="157"/>
                  </a:lnTo>
                  <a:lnTo>
                    <a:pt x="305" y="156"/>
                  </a:lnTo>
                  <a:lnTo>
                    <a:pt x="309" y="164"/>
                  </a:lnTo>
                  <a:lnTo>
                    <a:pt x="310" y="169"/>
                  </a:lnTo>
                  <a:lnTo>
                    <a:pt x="319" y="190"/>
                  </a:lnTo>
                  <a:lnTo>
                    <a:pt x="374" y="200"/>
                  </a:lnTo>
                  <a:lnTo>
                    <a:pt x="378" y="196"/>
                  </a:lnTo>
                  <a:lnTo>
                    <a:pt x="387" y="210"/>
                  </a:lnTo>
                  <a:lnTo>
                    <a:pt x="379" y="252"/>
                  </a:lnTo>
                  <a:lnTo>
                    <a:pt x="327" y="273"/>
                  </a:lnTo>
                  <a:lnTo>
                    <a:pt x="275" y="281"/>
                  </a:lnTo>
                  <a:lnTo>
                    <a:pt x="259" y="290"/>
                  </a:lnTo>
                  <a:lnTo>
                    <a:pt x="247" y="312"/>
                  </a:lnTo>
                  <a:lnTo>
                    <a:pt x="239" y="315"/>
                  </a:lnTo>
                  <a:lnTo>
                    <a:pt x="234" y="308"/>
                  </a:lnTo>
                  <a:lnTo>
                    <a:pt x="227" y="309"/>
                  </a:lnTo>
                  <a:lnTo>
                    <a:pt x="210" y="307"/>
                  </a:lnTo>
                  <a:lnTo>
                    <a:pt x="206" y="305"/>
                  </a:lnTo>
                  <a:lnTo>
                    <a:pt x="185" y="306"/>
                  </a:lnTo>
                  <a:lnTo>
                    <a:pt x="181" y="308"/>
                  </a:lnTo>
                  <a:lnTo>
                    <a:pt x="173" y="302"/>
                  </a:lnTo>
                  <a:lnTo>
                    <a:pt x="169" y="312"/>
                  </a:lnTo>
                  <a:lnTo>
                    <a:pt x="171" y="321"/>
                  </a:lnTo>
                  <a:lnTo>
                    <a:pt x="163" y="328"/>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72" name="Freeform 171"/>
            <p:cNvSpPr>
              <a:spLocks/>
            </p:cNvSpPr>
            <p:nvPr/>
          </p:nvSpPr>
          <p:spPr bwMode="auto">
            <a:xfrm>
              <a:off x="5590161" y="3537508"/>
              <a:ext cx="487678" cy="431806"/>
            </a:xfrm>
            <a:custGeom>
              <a:avLst/>
              <a:gdLst>
                <a:gd name="T0" fmla="*/ 218 w 295"/>
                <a:gd name="T1" fmla="*/ 260 h 278"/>
                <a:gd name="T2" fmla="*/ 216 w 295"/>
                <a:gd name="T3" fmla="*/ 243 h 278"/>
                <a:gd name="T4" fmla="*/ 204 w 295"/>
                <a:gd name="T5" fmla="*/ 220 h 278"/>
                <a:gd name="T6" fmla="*/ 197 w 295"/>
                <a:gd name="T7" fmla="*/ 203 h 278"/>
                <a:gd name="T8" fmla="*/ 185 w 295"/>
                <a:gd name="T9" fmla="*/ 209 h 278"/>
                <a:gd name="T10" fmla="*/ 192 w 295"/>
                <a:gd name="T11" fmla="*/ 227 h 278"/>
                <a:gd name="T12" fmla="*/ 173 w 295"/>
                <a:gd name="T13" fmla="*/ 254 h 278"/>
                <a:gd name="T14" fmla="*/ 148 w 295"/>
                <a:gd name="T15" fmla="*/ 244 h 278"/>
                <a:gd name="T16" fmla="*/ 139 w 295"/>
                <a:gd name="T17" fmla="*/ 254 h 278"/>
                <a:gd name="T18" fmla="*/ 130 w 295"/>
                <a:gd name="T19" fmla="*/ 262 h 278"/>
                <a:gd name="T20" fmla="*/ 109 w 295"/>
                <a:gd name="T21" fmla="*/ 258 h 278"/>
                <a:gd name="T22" fmla="*/ 89 w 295"/>
                <a:gd name="T23" fmla="*/ 261 h 278"/>
                <a:gd name="T24" fmla="*/ 74 w 295"/>
                <a:gd name="T25" fmla="*/ 247 h 278"/>
                <a:gd name="T26" fmla="*/ 58 w 295"/>
                <a:gd name="T27" fmla="*/ 244 h 278"/>
                <a:gd name="T28" fmla="*/ 49 w 295"/>
                <a:gd name="T29" fmla="*/ 272 h 278"/>
                <a:gd name="T30" fmla="*/ 37 w 295"/>
                <a:gd name="T31" fmla="*/ 278 h 278"/>
                <a:gd name="T32" fmla="*/ 29 w 295"/>
                <a:gd name="T33" fmla="*/ 271 h 278"/>
                <a:gd name="T34" fmla="*/ 30 w 295"/>
                <a:gd name="T35" fmla="*/ 256 h 278"/>
                <a:gd name="T36" fmla="*/ 20 w 295"/>
                <a:gd name="T37" fmla="*/ 235 h 278"/>
                <a:gd name="T38" fmla="*/ 17 w 295"/>
                <a:gd name="T39" fmla="*/ 221 h 278"/>
                <a:gd name="T40" fmla="*/ 10 w 295"/>
                <a:gd name="T41" fmla="*/ 203 h 278"/>
                <a:gd name="T42" fmla="*/ 0 w 295"/>
                <a:gd name="T43" fmla="*/ 196 h 278"/>
                <a:gd name="T44" fmla="*/ 6 w 295"/>
                <a:gd name="T45" fmla="*/ 180 h 278"/>
                <a:gd name="T46" fmla="*/ 9 w 295"/>
                <a:gd name="T47" fmla="*/ 165 h 278"/>
                <a:gd name="T48" fmla="*/ 10 w 295"/>
                <a:gd name="T49" fmla="*/ 147 h 278"/>
                <a:gd name="T50" fmla="*/ 34 w 295"/>
                <a:gd name="T51" fmla="*/ 133 h 278"/>
                <a:gd name="T52" fmla="*/ 30 w 295"/>
                <a:gd name="T53" fmla="*/ 42 h 278"/>
                <a:gd name="T54" fmla="*/ 49 w 295"/>
                <a:gd name="T55" fmla="*/ 0 h 278"/>
                <a:gd name="T56" fmla="*/ 191 w 295"/>
                <a:gd name="T57" fmla="*/ 0 h 278"/>
                <a:gd name="T58" fmla="*/ 269 w 295"/>
                <a:gd name="T59" fmla="*/ 21 h 278"/>
                <a:gd name="T60" fmla="*/ 270 w 295"/>
                <a:gd name="T61" fmla="*/ 46 h 278"/>
                <a:gd name="T62" fmla="*/ 285 w 295"/>
                <a:gd name="T63" fmla="*/ 76 h 278"/>
                <a:gd name="T64" fmla="*/ 287 w 295"/>
                <a:gd name="T65" fmla="*/ 95 h 278"/>
                <a:gd name="T66" fmla="*/ 268 w 295"/>
                <a:gd name="T67" fmla="*/ 105 h 278"/>
                <a:gd name="T68" fmla="*/ 260 w 295"/>
                <a:gd name="T69" fmla="*/ 149 h 278"/>
                <a:gd name="T70" fmla="*/ 260 w 295"/>
                <a:gd name="T71" fmla="*/ 175 h 278"/>
                <a:gd name="T72" fmla="*/ 243 w 295"/>
                <a:gd name="T73" fmla="*/ 206 h 278"/>
                <a:gd name="T74" fmla="*/ 234 w 295"/>
                <a:gd name="T75" fmla="*/ 231 h 278"/>
                <a:gd name="T76" fmla="*/ 221 w 295"/>
                <a:gd name="T77" fmla="*/ 258 h 2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295" h="278">
                  <a:moveTo>
                    <a:pt x="221" y="261"/>
                  </a:moveTo>
                  <a:lnTo>
                    <a:pt x="218" y="260"/>
                  </a:lnTo>
                  <a:lnTo>
                    <a:pt x="218" y="250"/>
                  </a:lnTo>
                  <a:lnTo>
                    <a:pt x="216" y="243"/>
                  </a:lnTo>
                  <a:lnTo>
                    <a:pt x="207" y="235"/>
                  </a:lnTo>
                  <a:lnTo>
                    <a:pt x="204" y="220"/>
                  </a:lnTo>
                  <a:lnTo>
                    <a:pt x="206" y="204"/>
                  </a:lnTo>
                  <a:lnTo>
                    <a:pt x="197" y="203"/>
                  </a:lnTo>
                  <a:lnTo>
                    <a:pt x="196" y="208"/>
                  </a:lnTo>
                  <a:lnTo>
                    <a:pt x="185" y="209"/>
                  </a:lnTo>
                  <a:lnTo>
                    <a:pt x="190" y="215"/>
                  </a:lnTo>
                  <a:lnTo>
                    <a:pt x="192" y="227"/>
                  </a:lnTo>
                  <a:lnTo>
                    <a:pt x="182" y="239"/>
                  </a:lnTo>
                  <a:lnTo>
                    <a:pt x="173" y="254"/>
                  </a:lnTo>
                  <a:lnTo>
                    <a:pt x="164" y="256"/>
                  </a:lnTo>
                  <a:lnTo>
                    <a:pt x="148" y="244"/>
                  </a:lnTo>
                  <a:lnTo>
                    <a:pt x="141" y="248"/>
                  </a:lnTo>
                  <a:lnTo>
                    <a:pt x="139" y="254"/>
                  </a:lnTo>
                  <a:lnTo>
                    <a:pt x="130" y="258"/>
                  </a:lnTo>
                  <a:lnTo>
                    <a:pt x="130" y="262"/>
                  </a:lnTo>
                  <a:lnTo>
                    <a:pt x="111" y="262"/>
                  </a:lnTo>
                  <a:lnTo>
                    <a:pt x="109" y="258"/>
                  </a:lnTo>
                  <a:lnTo>
                    <a:pt x="95" y="257"/>
                  </a:lnTo>
                  <a:lnTo>
                    <a:pt x="89" y="261"/>
                  </a:lnTo>
                  <a:lnTo>
                    <a:pt x="84" y="259"/>
                  </a:lnTo>
                  <a:lnTo>
                    <a:pt x="74" y="247"/>
                  </a:lnTo>
                  <a:lnTo>
                    <a:pt x="71" y="241"/>
                  </a:lnTo>
                  <a:lnTo>
                    <a:pt x="58" y="244"/>
                  </a:lnTo>
                  <a:lnTo>
                    <a:pt x="53" y="254"/>
                  </a:lnTo>
                  <a:lnTo>
                    <a:pt x="49" y="272"/>
                  </a:lnTo>
                  <a:lnTo>
                    <a:pt x="42" y="276"/>
                  </a:lnTo>
                  <a:lnTo>
                    <a:pt x="37" y="278"/>
                  </a:lnTo>
                  <a:lnTo>
                    <a:pt x="35" y="277"/>
                  </a:lnTo>
                  <a:lnTo>
                    <a:pt x="29" y="271"/>
                  </a:lnTo>
                  <a:lnTo>
                    <a:pt x="28" y="265"/>
                  </a:lnTo>
                  <a:lnTo>
                    <a:pt x="30" y="256"/>
                  </a:lnTo>
                  <a:lnTo>
                    <a:pt x="30" y="248"/>
                  </a:lnTo>
                  <a:lnTo>
                    <a:pt x="20" y="235"/>
                  </a:lnTo>
                  <a:lnTo>
                    <a:pt x="17" y="226"/>
                  </a:lnTo>
                  <a:lnTo>
                    <a:pt x="17" y="221"/>
                  </a:lnTo>
                  <a:lnTo>
                    <a:pt x="10" y="215"/>
                  </a:lnTo>
                  <a:lnTo>
                    <a:pt x="10" y="203"/>
                  </a:lnTo>
                  <a:lnTo>
                    <a:pt x="6" y="195"/>
                  </a:lnTo>
                  <a:lnTo>
                    <a:pt x="0" y="196"/>
                  </a:lnTo>
                  <a:lnTo>
                    <a:pt x="1" y="188"/>
                  </a:lnTo>
                  <a:lnTo>
                    <a:pt x="6" y="180"/>
                  </a:lnTo>
                  <a:lnTo>
                    <a:pt x="4" y="171"/>
                  </a:lnTo>
                  <a:lnTo>
                    <a:pt x="9" y="165"/>
                  </a:lnTo>
                  <a:lnTo>
                    <a:pt x="6" y="160"/>
                  </a:lnTo>
                  <a:lnTo>
                    <a:pt x="10" y="147"/>
                  </a:lnTo>
                  <a:lnTo>
                    <a:pt x="18" y="132"/>
                  </a:lnTo>
                  <a:lnTo>
                    <a:pt x="34" y="133"/>
                  </a:lnTo>
                  <a:lnTo>
                    <a:pt x="30" y="51"/>
                  </a:lnTo>
                  <a:lnTo>
                    <a:pt x="30" y="42"/>
                  </a:lnTo>
                  <a:lnTo>
                    <a:pt x="51" y="42"/>
                  </a:lnTo>
                  <a:lnTo>
                    <a:pt x="49" y="0"/>
                  </a:lnTo>
                  <a:lnTo>
                    <a:pt x="121" y="0"/>
                  </a:lnTo>
                  <a:lnTo>
                    <a:pt x="191" y="0"/>
                  </a:lnTo>
                  <a:lnTo>
                    <a:pt x="262" y="0"/>
                  </a:lnTo>
                  <a:lnTo>
                    <a:pt x="269" y="21"/>
                  </a:lnTo>
                  <a:lnTo>
                    <a:pt x="266" y="24"/>
                  </a:lnTo>
                  <a:lnTo>
                    <a:pt x="270" y="46"/>
                  </a:lnTo>
                  <a:lnTo>
                    <a:pt x="278" y="71"/>
                  </a:lnTo>
                  <a:lnTo>
                    <a:pt x="285" y="76"/>
                  </a:lnTo>
                  <a:lnTo>
                    <a:pt x="295" y="84"/>
                  </a:lnTo>
                  <a:lnTo>
                    <a:pt x="287" y="95"/>
                  </a:lnTo>
                  <a:lnTo>
                    <a:pt x="273" y="99"/>
                  </a:lnTo>
                  <a:lnTo>
                    <a:pt x="268" y="105"/>
                  </a:lnTo>
                  <a:lnTo>
                    <a:pt x="267" y="119"/>
                  </a:lnTo>
                  <a:lnTo>
                    <a:pt x="260" y="149"/>
                  </a:lnTo>
                  <a:lnTo>
                    <a:pt x="263" y="158"/>
                  </a:lnTo>
                  <a:lnTo>
                    <a:pt x="260" y="175"/>
                  </a:lnTo>
                  <a:lnTo>
                    <a:pt x="254" y="196"/>
                  </a:lnTo>
                  <a:lnTo>
                    <a:pt x="243" y="206"/>
                  </a:lnTo>
                  <a:lnTo>
                    <a:pt x="236" y="222"/>
                  </a:lnTo>
                  <a:lnTo>
                    <a:pt x="234" y="231"/>
                  </a:lnTo>
                  <a:lnTo>
                    <a:pt x="226" y="236"/>
                  </a:lnTo>
                  <a:lnTo>
                    <a:pt x="221" y="258"/>
                  </a:lnTo>
                  <a:lnTo>
                    <a:pt x="221" y="261"/>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73" name="Freeform 172"/>
            <p:cNvSpPr>
              <a:spLocks/>
            </p:cNvSpPr>
            <p:nvPr/>
          </p:nvSpPr>
          <p:spPr bwMode="auto">
            <a:xfrm>
              <a:off x="5651328" y="3852820"/>
              <a:ext cx="347160" cy="282693"/>
            </a:xfrm>
            <a:custGeom>
              <a:avLst/>
              <a:gdLst>
                <a:gd name="T0" fmla="*/ 184 w 210"/>
                <a:gd name="T1" fmla="*/ 58 h 182"/>
                <a:gd name="T2" fmla="*/ 185 w 210"/>
                <a:gd name="T3" fmla="*/ 74 h 182"/>
                <a:gd name="T4" fmla="*/ 182 w 210"/>
                <a:gd name="T5" fmla="*/ 80 h 182"/>
                <a:gd name="T6" fmla="*/ 172 w 210"/>
                <a:gd name="T7" fmla="*/ 81 h 182"/>
                <a:gd name="T8" fmla="*/ 166 w 210"/>
                <a:gd name="T9" fmla="*/ 93 h 182"/>
                <a:gd name="T10" fmla="*/ 178 w 210"/>
                <a:gd name="T11" fmla="*/ 94 h 182"/>
                <a:gd name="T12" fmla="*/ 187 w 210"/>
                <a:gd name="T13" fmla="*/ 104 h 182"/>
                <a:gd name="T14" fmla="*/ 191 w 210"/>
                <a:gd name="T15" fmla="*/ 113 h 182"/>
                <a:gd name="T16" fmla="*/ 199 w 210"/>
                <a:gd name="T17" fmla="*/ 117 h 182"/>
                <a:gd name="T18" fmla="*/ 210 w 210"/>
                <a:gd name="T19" fmla="*/ 140 h 182"/>
                <a:gd name="T20" fmla="*/ 198 w 210"/>
                <a:gd name="T21" fmla="*/ 154 h 182"/>
                <a:gd name="T22" fmla="*/ 187 w 210"/>
                <a:gd name="T23" fmla="*/ 166 h 182"/>
                <a:gd name="T24" fmla="*/ 175 w 210"/>
                <a:gd name="T25" fmla="*/ 176 h 182"/>
                <a:gd name="T26" fmla="*/ 163 w 210"/>
                <a:gd name="T27" fmla="*/ 176 h 182"/>
                <a:gd name="T28" fmla="*/ 148 w 210"/>
                <a:gd name="T29" fmla="*/ 180 h 182"/>
                <a:gd name="T30" fmla="*/ 136 w 210"/>
                <a:gd name="T31" fmla="*/ 176 h 182"/>
                <a:gd name="T32" fmla="*/ 129 w 210"/>
                <a:gd name="T33" fmla="*/ 182 h 182"/>
                <a:gd name="T34" fmla="*/ 112 w 210"/>
                <a:gd name="T35" fmla="*/ 168 h 182"/>
                <a:gd name="T36" fmla="*/ 108 w 210"/>
                <a:gd name="T37" fmla="*/ 159 h 182"/>
                <a:gd name="T38" fmla="*/ 98 w 210"/>
                <a:gd name="T39" fmla="*/ 163 h 182"/>
                <a:gd name="T40" fmla="*/ 89 w 210"/>
                <a:gd name="T41" fmla="*/ 162 h 182"/>
                <a:gd name="T42" fmla="*/ 84 w 210"/>
                <a:gd name="T43" fmla="*/ 165 h 182"/>
                <a:gd name="T44" fmla="*/ 76 w 210"/>
                <a:gd name="T45" fmla="*/ 163 h 182"/>
                <a:gd name="T46" fmla="*/ 65 w 210"/>
                <a:gd name="T47" fmla="*/ 146 h 182"/>
                <a:gd name="T48" fmla="*/ 62 w 210"/>
                <a:gd name="T49" fmla="*/ 139 h 182"/>
                <a:gd name="T50" fmla="*/ 48 w 210"/>
                <a:gd name="T51" fmla="*/ 131 h 182"/>
                <a:gd name="T52" fmla="*/ 43 w 210"/>
                <a:gd name="T53" fmla="*/ 118 h 182"/>
                <a:gd name="T54" fmla="*/ 35 w 210"/>
                <a:gd name="T55" fmla="*/ 109 h 182"/>
                <a:gd name="T56" fmla="*/ 23 w 210"/>
                <a:gd name="T57" fmla="*/ 99 h 182"/>
                <a:gd name="T58" fmla="*/ 23 w 210"/>
                <a:gd name="T59" fmla="*/ 92 h 182"/>
                <a:gd name="T60" fmla="*/ 13 w 210"/>
                <a:gd name="T61" fmla="*/ 84 h 182"/>
                <a:gd name="T62" fmla="*/ 0 w 210"/>
                <a:gd name="T63" fmla="*/ 75 h 182"/>
                <a:gd name="T64" fmla="*/ 5 w 210"/>
                <a:gd name="T65" fmla="*/ 73 h 182"/>
                <a:gd name="T66" fmla="*/ 12 w 210"/>
                <a:gd name="T67" fmla="*/ 69 h 182"/>
                <a:gd name="T68" fmla="*/ 16 w 210"/>
                <a:gd name="T69" fmla="*/ 51 h 182"/>
                <a:gd name="T70" fmla="*/ 21 w 210"/>
                <a:gd name="T71" fmla="*/ 41 h 182"/>
                <a:gd name="T72" fmla="*/ 34 w 210"/>
                <a:gd name="T73" fmla="*/ 38 h 182"/>
                <a:gd name="T74" fmla="*/ 37 w 210"/>
                <a:gd name="T75" fmla="*/ 44 h 182"/>
                <a:gd name="T76" fmla="*/ 47 w 210"/>
                <a:gd name="T77" fmla="*/ 56 h 182"/>
                <a:gd name="T78" fmla="*/ 52 w 210"/>
                <a:gd name="T79" fmla="*/ 58 h 182"/>
                <a:gd name="T80" fmla="*/ 59 w 210"/>
                <a:gd name="T81" fmla="*/ 54 h 182"/>
                <a:gd name="T82" fmla="*/ 72 w 210"/>
                <a:gd name="T83" fmla="*/ 55 h 182"/>
                <a:gd name="T84" fmla="*/ 74 w 210"/>
                <a:gd name="T85" fmla="*/ 59 h 182"/>
                <a:gd name="T86" fmla="*/ 93 w 210"/>
                <a:gd name="T87" fmla="*/ 59 h 182"/>
                <a:gd name="T88" fmla="*/ 93 w 210"/>
                <a:gd name="T89" fmla="*/ 55 h 182"/>
                <a:gd name="T90" fmla="*/ 102 w 210"/>
                <a:gd name="T91" fmla="*/ 51 h 182"/>
                <a:gd name="T92" fmla="*/ 104 w 210"/>
                <a:gd name="T93" fmla="*/ 45 h 182"/>
                <a:gd name="T94" fmla="*/ 111 w 210"/>
                <a:gd name="T95" fmla="*/ 41 h 182"/>
                <a:gd name="T96" fmla="*/ 127 w 210"/>
                <a:gd name="T97" fmla="*/ 53 h 182"/>
                <a:gd name="T98" fmla="*/ 136 w 210"/>
                <a:gd name="T99" fmla="*/ 51 h 182"/>
                <a:gd name="T100" fmla="*/ 145 w 210"/>
                <a:gd name="T101" fmla="*/ 36 h 182"/>
                <a:gd name="T102" fmla="*/ 155 w 210"/>
                <a:gd name="T103" fmla="*/ 24 h 182"/>
                <a:gd name="T104" fmla="*/ 153 w 210"/>
                <a:gd name="T105" fmla="*/ 12 h 182"/>
                <a:gd name="T106" fmla="*/ 148 w 210"/>
                <a:gd name="T107" fmla="*/ 6 h 182"/>
                <a:gd name="T108" fmla="*/ 159 w 210"/>
                <a:gd name="T109" fmla="*/ 5 h 182"/>
                <a:gd name="T110" fmla="*/ 160 w 210"/>
                <a:gd name="T111" fmla="*/ 0 h 182"/>
                <a:gd name="T112" fmla="*/ 169 w 210"/>
                <a:gd name="T113" fmla="*/ 1 h 182"/>
                <a:gd name="T114" fmla="*/ 167 w 210"/>
                <a:gd name="T115" fmla="*/ 17 h 182"/>
                <a:gd name="T116" fmla="*/ 170 w 210"/>
                <a:gd name="T117" fmla="*/ 32 h 182"/>
                <a:gd name="T118" fmla="*/ 179 w 210"/>
                <a:gd name="T119" fmla="*/ 40 h 182"/>
                <a:gd name="T120" fmla="*/ 181 w 210"/>
                <a:gd name="T121" fmla="*/ 47 h 182"/>
                <a:gd name="T122" fmla="*/ 181 w 210"/>
                <a:gd name="T123" fmla="*/ 57 h 182"/>
                <a:gd name="T124" fmla="*/ 184 w 210"/>
                <a:gd name="T125" fmla="*/ 58 h 1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10" h="182">
                  <a:moveTo>
                    <a:pt x="184" y="58"/>
                  </a:moveTo>
                  <a:lnTo>
                    <a:pt x="185" y="74"/>
                  </a:lnTo>
                  <a:lnTo>
                    <a:pt x="182" y="80"/>
                  </a:lnTo>
                  <a:lnTo>
                    <a:pt x="172" y="81"/>
                  </a:lnTo>
                  <a:lnTo>
                    <a:pt x="166" y="93"/>
                  </a:lnTo>
                  <a:lnTo>
                    <a:pt x="178" y="94"/>
                  </a:lnTo>
                  <a:lnTo>
                    <a:pt x="187" y="104"/>
                  </a:lnTo>
                  <a:lnTo>
                    <a:pt x="191" y="113"/>
                  </a:lnTo>
                  <a:lnTo>
                    <a:pt x="199" y="117"/>
                  </a:lnTo>
                  <a:lnTo>
                    <a:pt x="210" y="140"/>
                  </a:lnTo>
                  <a:lnTo>
                    <a:pt x="198" y="154"/>
                  </a:lnTo>
                  <a:lnTo>
                    <a:pt x="187" y="166"/>
                  </a:lnTo>
                  <a:lnTo>
                    <a:pt x="175" y="176"/>
                  </a:lnTo>
                  <a:lnTo>
                    <a:pt x="163" y="176"/>
                  </a:lnTo>
                  <a:lnTo>
                    <a:pt x="148" y="180"/>
                  </a:lnTo>
                  <a:lnTo>
                    <a:pt x="136" y="176"/>
                  </a:lnTo>
                  <a:lnTo>
                    <a:pt x="129" y="182"/>
                  </a:lnTo>
                  <a:lnTo>
                    <a:pt x="112" y="168"/>
                  </a:lnTo>
                  <a:lnTo>
                    <a:pt x="108" y="159"/>
                  </a:lnTo>
                  <a:lnTo>
                    <a:pt x="98" y="163"/>
                  </a:lnTo>
                  <a:lnTo>
                    <a:pt x="89" y="162"/>
                  </a:lnTo>
                  <a:lnTo>
                    <a:pt x="84" y="165"/>
                  </a:lnTo>
                  <a:lnTo>
                    <a:pt x="76" y="163"/>
                  </a:lnTo>
                  <a:lnTo>
                    <a:pt x="65" y="146"/>
                  </a:lnTo>
                  <a:lnTo>
                    <a:pt x="62" y="139"/>
                  </a:lnTo>
                  <a:lnTo>
                    <a:pt x="48" y="131"/>
                  </a:lnTo>
                  <a:lnTo>
                    <a:pt x="43" y="118"/>
                  </a:lnTo>
                  <a:lnTo>
                    <a:pt x="35" y="109"/>
                  </a:lnTo>
                  <a:lnTo>
                    <a:pt x="23" y="99"/>
                  </a:lnTo>
                  <a:lnTo>
                    <a:pt x="23" y="92"/>
                  </a:lnTo>
                  <a:lnTo>
                    <a:pt x="13" y="84"/>
                  </a:lnTo>
                  <a:lnTo>
                    <a:pt x="0" y="75"/>
                  </a:lnTo>
                  <a:lnTo>
                    <a:pt x="5" y="73"/>
                  </a:lnTo>
                  <a:lnTo>
                    <a:pt x="12" y="69"/>
                  </a:lnTo>
                  <a:lnTo>
                    <a:pt x="16" y="51"/>
                  </a:lnTo>
                  <a:lnTo>
                    <a:pt x="21" y="41"/>
                  </a:lnTo>
                  <a:lnTo>
                    <a:pt x="34" y="38"/>
                  </a:lnTo>
                  <a:lnTo>
                    <a:pt x="37" y="44"/>
                  </a:lnTo>
                  <a:lnTo>
                    <a:pt x="47" y="56"/>
                  </a:lnTo>
                  <a:lnTo>
                    <a:pt x="52" y="58"/>
                  </a:lnTo>
                  <a:lnTo>
                    <a:pt x="59" y="54"/>
                  </a:lnTo>
                  <a:lnTo>
                    <a:pt x="72" y="55"/>
                  </a:lnTo>
                  <a:lnTo>
                    <a:pt x="74" y="59"/>
                  </a:lnTo>
                  <a:lnTo>
                    <a:pt x="93" y="59"/>
                  </a:lnTo>
                  <a:lnTo>
                    <a:pt x="93" y="55"/>
                  </a:lnTo>
                  <a:lnTo>
                    <a:pt x="102" y="51"/>
                  </a:lnTo>
                  <a:lnTo>
                    <a:pt x="104" y="45"/>
                  </a:lnTo>
                  <a:lnTo>
                    <a:pt x="111" y="41"/>
                  </a:lnTo>
                  <a:lnTo>
                    <a:pt x="127" y="53"/>
                  </a:lnTo>
                  <a:lnTo>
                    <a:pt x="136" y="51"/>
                  </a:lnTo>
                  <a:lnTo>
                    <a:pt x="145" y="36"/>
                  </a:lnTo>
                  <a:lnTo>
                    <a:pt x="155" y="24"/>
                  </a:lnTo>
                  <a:lnTo>
                    <a:pt x="153" y="12"/>
                  </a:lnTo>
                  <a:lnTo>
                    <a:pt x="148" y="6"/>
                  </a:lnTo>
                  <a:lnTo>
                    <a:pt x="159" y="5"/>
                  </a:lnTo>
                  <a:lnTo>
                    <a:pt x="160" y="0"/>
                  </a:lnTo>
                  <a:lnTo>
                    <a:pt x="169" y="1"/>
                  </a:lnTo>
                  <a:lnTo>
                    <a:pt x="167" y="17"/>
                  </a:lnTo>
                  <a:lnTo>
                    <a:pt x="170" y="32"/>
                  </a:lnTo>
                  <a:lnTo>
                    <a:pt x="179" y="40"/>
                  </a:lnTo>
                  <a:lnTo>
                    <a:pt x="181" y="47"/>
                  </a:lnTo>
                  <a:lnTo>
                    <a:pt x="181" y="57"/>
                  </a:lnTo>
                  <a:lnTo>
                    <a:pt x="184" y="58"/>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74" name="Freeform 173"/>
            <p:cNvSpPr>
              <a:spLocks/>
            </p:cNvSpPr>
            <p:nvPr/>
          </p:nvSpPr>
          <p:spPr bwMode="auto">
            <a:xfrm>
              <a:off x="4396592" y="3713027"/>
              <a:ext cx="185152" cy="136687"/>
            </a:xfrm>
            <a:custGeom>
              <a:avLst/>
              <a:gdLst>
                <a:gd name="T0" fmla="*/ 17 w 112"/>
                <a:gd name="T1" fmla="*/ 62 h 88"/>
                <a:gd name="T2" fmla="*/ 10 w 112"/>
                <a:gd name="T3" fmla="*/ 46 h 88"/>
                <a:gd name="T4" fmla="*/ 0 w 112"/>
                <a:gd name="T5" fmla="*/ 38 h 88"/>
                <a:gd name="T6" fmla="*/ 9 w 112"/>
                <a:gd name="T7" fmla="*/ 34 h 88"/>
                <a:gd name="T8" fmla="*/ 18 w 112"/>
                <a:gd name="T9" fmla="*/ 20 h 88"/>
                <a:gd name="T10" fmla="*/ 22 w 112"/>
                <a:gd name="T11" fmla="*/ 9 h 88"/>
                <a:gd name="T12" fmla="*/ 29 w 112"/>
                <a:gd name="T13" fmla="*/ 2 h 88"/>
                <a:gd name="T14" fmla="*/ 38 w 112"/>
                <a:gd name="T15" fmla="*/ 4 h 88"/>
                <a:gd name="T16" fmla="*/ 47 w 112"/>
                <a:gd name="T17" fmla="*/ 0 h 88"/>
                <a:gd name="T18" fmla="*/ 57 w 112"/>
                <a:gd name="T19" fmla="*/ 0 h 88"/>
                <a:gd name="T20" fmla="*/ 65 w 112"/>
                <a:gd name="T21" fmla="*/ 6 h 88"/>
                <a:gd name="T22" fmla="*/ 77 w 112"/>
                <a:gd name="T23" fmla="*/ 11 h 88"/>
                <a:gd name="T24" fmla="*/ 88 w 112"/>
                <a:gd name="T25" fmla="*/ 26 h 88"/>
                <a:gd name="T26" fmla="*/ 100 w 112"/>
                <a:gd name="T27" fmla="*/ 41 h 88"/>
                <a:gd name="T28" fmla="*/ 100 w 112"/>
                <a:gd name="T29" fmla="*/ 54 h 88"/>
                <a:gd name="T30" fmla="*/ 104 w 112"/>
                <a:gd name="T31" fmla="*/ 66 h 88"/>
                <a:gd name="T32" fmla="*/ 111 w 112"/>
                <a:gd name="T33" fmla="*/ 71 h 88"/>
                <a:gd name="T34" fmla="*/ 112 w 112"/>
                <a:gd name="T35" fmla="*/ 79 h 88"/>
                <a:gd name="T36" fmla="*/ 111 w 112"/>
                <a:gd name="T37" fmla="*/ 86 h 88"/>
                <a:gd name="T38" fmla="*/ 109 w 112"/>
                <a:gd name="T39" fmla="*/ 87 h 88"/>
                <a:gd name="T40" fmla="*/ 99 w 112"/>
                <a:gd name="T41" fmla="*/ 85 h 88"/>
                <a:gd name="T42" fmla="*/ 97 w 112"/>
                <a:gd name="T43" fmla="*/ 88 h 88"/>
                <a:gd name="T44" fmla="*/ 93 w 112"/>
                <a:gd name="T45" fmla="*/ 88 h 88"/>
                <a:gd name="T46" fmla="*/ 80 w 112"/>
                <a:gd name="T47" fmla="*/ 83 h 88"/>
                <a:gd name="T48" fmla="*/ 71 w 112"/>
                <a:gd name="T49" fmla="*/ 83 h 88"/>
                <a:gd name="T50" fmla="*/ 38 w 112"/>
                <a:gd name="T51" fmla="*/ 82 h 88"/>
                <a:gd name="T52" fmla="*/ 33 w 112"/>
                <a:gd name="T53" fmla="*/ 84 h 88"/>
                <a:gd name="T54" fmla="*/ 27 w 112"/>
                <a:gd name="T55" fmla="*/ 84 h 88"/>
                <a:gd name="T56" fmla="*/ 17 w 112"/>
                <a:gd name="T57" fmla="*/ 87 h 88"/>
                <a:gd name="T58" fmla="*/ 14 w 112"/>
                <a:gd name="T59" fmla="*/ 71 h 88"/>
                <a:gd name="T60" fmla="*/ 31 w 112"/>
                <a:gd name="T61" fmla="*/ 72 h 88"/>
                <a:gd name="T62" fmla="*/ 35 w 112"/>
                <a:gd name="T63" fmla="*/ 69 h 88"/>
                <a:gd name="T64" fmla="*/ 39 w 112"/>
                <a:gd name="T65" fmla="*/ 69 h 88"/>
                <a:gd name="T66" fmla="*/ 45 w 112"/>
                <a:gd name="T67" fmla="*/ 64 h 88"/>
                <a:gd name="T68" fmla="*/ 53 w 112"/>
                <a:gd name="T69" fmla="*/ 68 h 88"/>
                <a:gd name="T70" fmla="*/ 61 w 112"/>
                <a:gd name="T71" fmla="*/ 69 h 88"/>
                <a:gd name="T72" fmla="*/ 69 w 112"/>
                <a:gd name="T73" fmla="*/ 64 h 88"/>
                <a:gd name="T74" fmla="*/ 65 w 112"/>
                <a:gd name="T75" fmla="*/ 58 h 88"/>
                <a:gd name="T76" fmla="*/ 59 w 112"/>
                <a:gd name="T77" fmla="*/ 61 h 88"/>
                <a:gd name="T78" fmla="*/ 54 w 112"/>
                <a:gd name="T79" fmla="*/ 61 h 88"/>
                <a:gd name="T80" fmla="*/ 47 w 112"/>
                <a:gd name="T81" fmla="*/ 56 h 88"/>
                <a:gd name="T82" fmla="*/ 41 w 112"/>
                <a:gd name="T83" fmla="*/ 56 h 88"/>
                <a:gd name="T84" fmla="*/ 37 w 112"/>
                <a:gd name="T85" fmla="*/ 61 h 88"/>
                <a:gd name="T86" fmla="*/ 17 w 112"/>
                <a:gd name="T87" fmla="*/ 62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12" h="88">
                  <a:moveTo>
                    <a:pt x="17" y="62"/>
                  </a:moveTo>
                  <a:lnTo>
                    <a:pt x="10" y="46"/>
                  </a:lnTo>
                  <a:lnTo>
                    <a:pt x="0" y="38"/>
                  </a:lnTo>
                  <a:lnTo>
                    <a:pt x="9" y="34"/>
                  </a:lnTo>
                  <a:lnTo>
                    <a:pt x="18" y="20"/>
                  </a:lnTo>
                  <a:lnTo>
                    <a:pt x="22" y="9"/>
                  </a:lnTo>
                  <a:lnTo>
                    <a:pt x="29" y="2"/>
                  </a:lnTo>
                  <a:lnTo>
                    <a:pt x="38" y="4"/>
                  </a:lnTo>
                  <a:lnTo>
                    <a:pt x="47" y="0"/>
                  </a:lnTo>
                  <a:lnTo>
                    <a:pt x="57" y="0"/>
                  </a:lnTo>
                  <a:lnTo>
                    <a:pt x="65" y="6"/>
                  </a:lnTo>
                  <a:lnTo>
                    <a:pt x="77" y="11"/>
                  </a:lnTo>
                  <a:lnTo>
                    <a:pt x="88" y="26"/>
                  </a:lnTo>
                  <a:lnTo>
                    <a:pt x="100" y="41"/>
                  </a:lnTo>
                  <a:lnTo>
                    <a:pt x="100" y="54"/>
                  </a:lnTo>
                  <a:lnTo>
                    <a:pt x="104" y="66"/>
                  </a:lnTo>
                  <a:lnTo>
                    <a:pt x="111" y="71"/>
                  </a:lnTo>
                  <a:lnTo>
                    <a:pt x="112" y="79"/>
                  </a:lnTo>
                  <a:lnTo>
                    <a:pt x="111" y="86"/>
                  </a:lnTo>
                  <a:lnTo>
                    <a:pt x="109" y="87"/>
                  </a:lnTo>
                  <a:lnTo>
                    <a:pt x="99" y="85"/>
                  </a:lnTo>
                  <a:lnTo>
                    <a:pt x="97" y="88"/>
                  </a:lnTo>
                  <a:lnTo>
                    <a:pt x="93" y="88"/>
                  </a:lnTo>
                  <a:lnTo>
                    <a:pt x="80" y="83"/>
                  </a:lnTo>
                  <a:lnTo>
                    <a:pt x="71" y="83"/>
                  </a:lnTo>
                  <a:lnTo>
                    <a:pt x="38" y="82"/>
                  </a:lnTo>
                  <a:lnTo>
                    <a:pt x="33" y="84"/>
                  </a:lnTo>
                  <a:lnTo>
                    <a:pt x="27" y="84"/>
                  </a:lnTo>
                  <a:lnTo>
                    <a:pt x="17" y="87"/>
                  </a:lnTo>
                  <a:lnTo>
                    <a:pt x="14" y="71"/>
                  </a:lnTo>
                  <a:lnTo>
                    <a:pt x="31" y="72"/>
                  </a:lnTo>
                  <a:lnTo>
                    <a:pt x="35" y="69"/>
                  </a:lnTo>
                  <a:lnTo>
                    <a:pt x="39" y="69"/>
                  </a:lnTo>
                  <a:lnTo>
                    <a:pt x="45" y="64"/>
                  </a:lnTo>
                  <a:lnTo>
                    <a:pt x="53" y="68"/>
                  </a:lnTo>
                  <a:lnTo>
                    <a:pt x="61" y="69"/>
                  </a:lnTo>
                  <a:lnTo>
                    <a:pt x="69" y="64"/>
                  </a:lnTo>
                  <a:lnTo>
                    <a:pt x="65" y="58"/>
                  </a:lnTo>
                  <a:lnTo>
                    <a:pt x="59" y="61"/>
                  </a:lnTo>
                  <a:lnTo>
                    <a:pt x="54" y="61"/>
                  </a:lnTo>
                  <a:lnTo>
                    <a:pt x="47" y="56"/>
                  </a:lnTo>
                  <a:lnTo>
                    <a:pt x="41" y="56"/>
                  </a:lnTo>
                  <a:lnTo>
                    <a:pt x="37" y="61"/>
                  </a:lnTo>
                  <a:lnTo>
                    <a:pt x="17" y="62"/>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80" name="Freeform 179"/>
            <p:cNvSpPr>
              <a:spLocks/>
            </p:cNvSpPr>
            <p:nvPr/>
          </p:nvSpPr>
          <p:spPr bwMode="auto">
            <a:xfrm>
              <a:off x="4527191" y="3924271"/>
              <a:ext cx="90923" cy="105622"/>
            </a:xfrm>
            <a:custGeom>
              <a:avLst/>
              <a:gdLst>
                <a:gd name="T0" fmla="*/ 33 w 55"/>
                <a:gd name="T1" fmla="*/ 68 h 68"/>
                <a:gd name="T2" fmla="*/ 28 w 55"/>
                <a:gd name="T3" fmla="*/ 66 h 68"/>
                <a:gd name="T4" fmla="*/ 15 w 55"/>
                <a:gd name="T5" fmla="*/ 58 h 68"/>
                <a:gd name="T6" fmla="*/ 5 w 55"/>
                <a:gd name="T7" fmla="*/ 46 h 68"/>
                <a:gd name="T8" fmla="*/ 2 w 55"/>
                <a:gd name="T9" fmla="*/ 39 h 68"/>
                <a:gd name="T10" fmla="*/ 0 w 55"/>
                <a:gd name="T11" fmla="*/ 23 h 68"/>
                <a:gd name="T12" fmla="*/ 10 w 55"/>
                <a:gd name="T13" fmla="*/ 14 h 68"/>
                <a:gd name="T14" fmla="*/ 12 w 55"/>
                <a:gd name="T15" fmla="*/ 8 h 68"/>
                <a:gd name="T16" fmla="*/ 15 w 55"/>
                <a:gd name="T17" fmla="*/ 4 h 68"/>
                <a:gd name="T18" fmla="*/ 20 w 55"/>
                <a:gd name="T19" fmla="*/ 4 h 68"/>
                <a:gd name="T20" fmla="*/ 24 w 55"/>
                <a:gd name="T21" fmla="*/ 0 h 68"/>
                <a:gd name="T22" fmla="*/ 39 w 55"/>
                <a:gd name="T23" fmla="*/ 0 h 68"/>
                <a:gd name="T24" fmla="*/ 44 w 55"/>
                <a:gd name="T25" fmla="*/ 7 h 68"/>
                <a:gd name="T26" fmla="*/ 48 w 55"/>
                <a:gd name="T27" fmla="*/ 16 h 68"/>
                <a:gd name="T28" fmla="*/ 47 w 55"/>
                <a:gd name="T29" fmla="*/ 22 h 68"/>
                <a:gd name="T30" fmla="*/ 50 w 55"/>
                <a:gd name="T31" fmla="*/ 27 h 68"/>
                <a:gd name="T32" fmla="*/ 50 w 55"/>
                <a:gd name="T33" fmla="*/ 35 h 68"/>
                <a:gd name="T34" fmla="*/ 55 w 55"/>
                <a:gd name="T35" fmla="*/ 34 h 68"/>
                <a:gd name="T36" fmla="*/ 46 w 55"/>
                <a:gd name="T37" fmla="*/ 43 h 68"/>
                <a:gd name="T38" fmla="*/ 38 w 55"/>
                <a:gd name="T39" fmla="*/ 55 h 68"/>
                <a:gd name="T40" fmla="*/ 37 w 55"/>
                <a:gd name="T41" fmla="*/ 61 h 68"/>
                <a:gd name="T42" fmla="*/ 33 w 55"/>
                <a:gd name="T43" fmla="*/ 68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55" h="68">
                  <a:moveTo>
                    <a:pt x="33" y="68"/>
                  </a:moveTo>
                  <a:lnTo>
                    <a:pt x="28" y="66"/>
                  </a:lnTo>
                  <a:lnTo>
                    <a:pt x="15" y="58"/>
                  </a:lnTo>
                  <a:lnTo>
                    <a:pt x="5" y="46"/>
                  </a:lnTo>
                  <a:lnTo>
                    <a:pt x="2" y="39"/>
                  </a:lnTo>
                  <a:lnTo>
                    <a:pt x="0" y="23"/>
                  </a:lnTo>
                  <a:lnTo>
                    <a:pt x="10" y="14"/>
                  </a:lnTo>
                  <a:lnTo>
                    <a:pt x="12" y="8"/>
                  </a:lnTo>
                  <a:lnTo>
                    <a:pt x="15" y="4"/>
                  </a:lnTo>
                  <a:lnTo>
                    <a:pt x="20" y="4"/>
                  </a:lnTo>
                  <a:lnTo>
                    <a:pt x="24" y="0"/>
                  </a:lnTo>
                  <a:lnTo>
                    <a:pt x="39" y="0"/>
                  </a:lnTo>
                  <a:lnTo>
                    <a:pt x="44" y="7"/>
                  </a:lnTo>
                  <a:lnTo>
                    <a:pt x="48" y="16"/>
                  </a:lnTo>
                  <a:lnTo>
                    <a:pt x="47" y="22"/>
                  </a:lnTo>
                  <a:lnTo>
                    <a:pt x="50" y="27"/>
                  </a:lnTo>
                  <a:lnTo>
                    <a:pt x="50" y="35"/>
                  </a:lnTo>
                  <a:lnTo>
                    <a:pt x="55" y="34"/>
                  </a:lnTo>
                  <a:lnTo>
                    <a:pt x="46" y="43"/>
                  </a:lnTo>
                  <a:lnTo>
                    <a:pt x="38" y="55"/>
                  </a:lnTo>
                  <a:lnTo>
                    <a:pt x="37" y="61"/>
                  </a:lnTo>
                  <a:lnTo>
                    <a:pt x="33" y="68"/>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82" name="Freeform 181"/>
            <p:cNvSpPr>
              <a:spLocks/>
            </p:cNvSpPr>
            <p:nvPr/>
          </p:nvSpPr>
          <p:spPr bwMode="auto">
            <a:xfrm>
              <a:off x="6215050" y="3877673"/>
              <a:ext cx="193418" cy="111834"/>
            </a:xfrm>
            <a:custGeom>
              <a:avLst/>
              <a:gdLst>
                <a:gd name="T0" fmla="*/ 117 w 117"/>
                <a:gd name="T1" fmla="*/ 42 h 72"/>
                <a:gd name="T2" fmla="*/ 109 w 117"/>
                <a:gd name="T3" fmla="*/ 55 h 72"/>
                <a:gd name="T4" fmla="*/ 97 w 117"/>
                <a:gd name="T5" fmla="*/ 72 h 72"/>
                <a:gd name="T6" fmla="*/ 82 w 117"/>
                <a:gd name="T7" fmla="*/ 72 h 72"/>
                <a:gd name="T8" fmla="*/ 21 w 117"/>
                <a:gd name="T9" fmla="*/ 47 h 72"/>
                <a:gd name="T10" fmla="*/ 14 w 117"/>
                <a:gd name="T11" fmla="*/ 40 h 72"/>
                <a:gd name="T12" fmla="*/ 7 w 117"/>
                <a:gd name="T13" fmla="*/ 30 h 72"/>
                <a:gd name="T14" fmla="*/ 0 w 117"/>
                <a:gd name="T15" fmla="*/ 19 h 72"/>
                <a:gd name="T16" fmla="*/ 3 w 117"/>
                <a:gd name="T17" fmla="*/ 11 h 72"/>
                <a:gd name="T18" fmla="*/ 10 w 117"/>
                <a:gd name="T19" fmla="*/ 0 h 72"/>
                <a:gd name="T20" fmla="*/ 16 w 117"/>
                <a:gd name="T21" fmla="*/ 4 h 72"/>
                <a:gd name="T22" fmla="*/ 20 w 117"/>
                <a:gd name="T23" fmla="*/ 13 h 72"/>
                <a:gd name="T24" fmla="*/ 28 w 117"/>
                <a:gd name="T25" fmla="*/ 21 h 72"/>
                <a:gd name="T26" fmla="*/ 37 w 117"/>
                <a:gd name="T27" fmla="*/ 21 h 72"/>
                <a:gd name="T28" fmla="*/ 54 w 117"/>
                <a:gd name="T29" fmla="*/ 16 h 72"/>
                <a:gd name="T30" fmla="*/ 74 w 117"/>
                <a:gd name="T31" fmla="*/ 14 h 72"/>
                <a:gd name="T32" fmla="*/ 90 w 117"/>
                <a:gd name="T33" fmla="*/ 7 h 72"/>
                <a:gd name="T34" fmla="*/ 99 w 117"/>
                <a:gd name="T35" fmla="*/ 6 h 72"/>
                <a:gd name="T36" fmla="*/ 105 w 117"/>
                <a:gd name="T37" fmla="*/ 2 h 72"/>
                <a:gd name="T38" fmla="*/ 116 w 117"/>
                <a:gd name="T39" fmla="*/ 1 h 72"/>
                <a:gd name="T40" fmla="*/ 116 w 117"/>
                <a:gd name="T41" fmla="*/ 2 h 72"/>
                <a:gd name="T42" fmla="*/ 116 w 117"/>
                <a:gd name="T43" fmla="*/ 10 h 72"/>
                <a:gd name="T44" fmla="*/ 117 w 117"/>
                <a:gd name="T45" fmla="*/ 31 h 72"/>
                <a:gd name="T46" fmla="*/ 117 w 117"/>
                <a:gd name="T47" fmla="*/ 42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17" h="72">
                  <a:moveTo>
                    <a:pt x="117" y="42"/>
                  </a:moveTo>
                  <a:lnTo>
                    <a:pt x="109" y="55"/>
                  </a:lnTo>
                  <a:lnTo>
                    <a:pt x="97" y="72"/>
                  </a:lnTo>
                  <a:lnTo>
                    <a:pt x="82" y="72"/>
                  </a:lnTo>
                  <a:lnTo>
                    <a:pt x="21" y="47"/>
                  </a:lnTo>
                  <a:lnTo>
                    <a:pt x="14" y="40"/>
                  </a:lnTo>
                  <a:lnTo>
                    <a:pt x="7" y="30"/>
                  </a:lnTo>
                  <a:lnTo>
                    <a:pt x="0" y="19"/>
                  </a:lnTo>
                  <a:lnTo>
                    <a:pt x="3" y="11"/>
                  </a:lnTo>
                  <a:lnTo>
                    <a:pt x="10" y="0"/>
                  </a:lnTo>
                  <a:lnTo>
                    <a:pt x="16" y="4"/>
                  </a:lnTo>
                  <a:lnTo>
                    <a:pt x="20" y="13"/>
                  </a:lnTo>
                  <a:lnTo>
                    <a:pt x="28" y="21"/>
                  </a:lnTo>
                  <a:lnTo>
                    <a:pt x="37" y="21"/>
                  </a:lnTo>
                  <a:lnTo>
                    <a:pt x="54" y="16"/>
                  </a:lnTo>
                  <a:lnTo>
                    <a:pt x="74" y="14"/>
                  </a:lnTo>
                  <a:lnTo>
                    <a:pt x="90" y="7"/>
                  </a:lnTo>
                  <a:lnTo>
                    <a:pt x="99" y="6"/>
                  </a:lnTo>
                  <a:lnTo>
                    <a:pt x="105" y="2"/>
                  </a:lnTo>
                  <a:lnTo>
                    <a:pt x="116" y="1"/>
                  </a:lnTo>
                  <a:lnTo>
                    <a:pt x="116" y="2"/>
                  </a:lnTo>
                  <a:lnTo>
                    <a:pt x="116" y="10"/>
                  </a:lnTo>
                  <a:lnTo>
                    <a:pt x="117" y="31"/>
                  </a:lnTo>
                  <a:lnTo>
                    <a:pt x="117" y="42"/>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83" name="Freeform 182"/>
            <p:cNvSpPr>
              <a:spLocks/>
            </p:cNvSpPr>
            <p:nvPr/>
          </p:nvSpPr>
          <p:spPr bwMode="auto">
            <a:xfrm>
              <a:off x="6172067" y="3860586"/>
              <a:ext cx="299220" cy="441126"/>
            </a:xfrm>
            <a:custGeom>
              <a:avLst/>
              <a:gdLst>
                <a:gd name="T0" fmla="*/ 156 w 181"/>
                <a:gd name="T1" fmla="*/ 9 h 284"/>
                <a:gd name="T2" fmla="*/ 166 w 181"/>
                <a:gd name="T3" fmla="*/ 7 h 284"/>
                <a:gd name="T4" fmla="*/ 174 w 181"/>
                <a:gd name="T5" fmla="*/ 0 h 284"/>
                <a:gd name="T6" fmla="*/ 181 w 181"/>
                <a:gd name="T7" fmla="*/ 0 h 284"/>
                <a:gd name="T8" fmla="*/ 181 w 181"/>
                <a:gd name="T9" fmla="*/ 5 h 284"/>
                <a:gd name="T10" fmla="*/ 180 w 181"/>
                <a:gd name="T11" fmla="*/ 18 h 284"/>
                <a:gd name="T12" fmla="*/ 181 w 181"/>
                <a:gd name="T13" fmla="*/ 28 h 284"/>
                <a:gd name="T14" fmla="*/ 177 w 181"/>
                <a:gd name="T15" fmla="*/ 36 h 284"/>
                <a:gd name="T16" fmla="*/ 173 w 181"/>
                <a:gd name="T17" fmla="*/ 58 h 284"/>
                <a:gd name="T18" fmla="*/ 165 w 181"/>
                <a:gd name="T19" fmla="*/ 81 h 284"/>
                <a:gd name="T20" fmla="*/ 154 w 181"/>
                <a:gd name="T21" fmla="*/ 108 h 284"/>
                <a:gd name="T22" fmla="*/ 139 w 181"/>
                <a:gd name="T23" fmla="*/ 139 h 284"/>
                <a:gd name="T24" fmla="*/ 124 w 181"/>
                <a:gd name="T25" fmla="*/ 162 h 284"/>
                <a:gd name="T26" fmla="*/ 103 w 181"/>
                <a:gd name="T27" fmla="*/ 190 h 284"/>
                <a:gd name="T28" fmla="*/ 85 w 181"/>
                <a:gd name="T29" fmla="*/ 207 h 284"/>
                <a:gd name="T30" fmla="*/ 57 w 181"/>
                <a:gd name="T31" fmla="*/ 228 h 284"/>
                <a:gd name="T32" fmla="*/ 40 w 181"/>
                <a:gd name="T33" fmla="*/ 243 h 284"/>
                <a:gd name="T34" fmla="*/ 20 w 181"/>
                <a:gd name="T35" fmla="*/ 269 h 284"/>
                <a:gd name="T36" fmla="*/ 15 w 181"/>
                <a:gd name="T37" fmla="*/ 280 h 284"/>
                <a:gd name="T38" fmla="*/ 11 w 181"/>
                <a:gd name="T39" fmla="*/ 284 h 284"/>
                <a:gd name="T40" fmla="*/ 1 w 181"/>
                <a:gd name="T41" fmla="*/ 267 h 284"/>
                <a:gd name="T42" fmla="*/ 0 w 181"/>
                <a:gd name="T43" fmla="*/ 191 h 284"/>
                <a:gd name="T44" fmla="*/ 16 w 181"/>
                <a:gd name="T45" fmla="*/ 168 h 284"/>
                <a:gd name="T46" fmla="*/ 21 w 181"/>
                <a:gd name="T47" fmla="*/ 161 h 284"/>
                <a:gd name="T48" fmla="*/ 33 w 181"/>
                <a:gd name="T49" fmla="*/ 161 h 284"/>
                <a:gd name="T50" fmla="*/ 49 w 181"/>
                <a:gd name="T51" fmla="*/ 146 h 284"/>
                <a:gd name="T52" fmla="*/ 73 w 181"/>
                <a:gd name="T53" fmla="*/ 146 h 284"/>
                <a:gd name="T54" fmla="*/ 123 w 181"/>
                <a:gd name="T55" fmla="*/ 83 h 284"/>
                <a:gd name="T56" fmla="*/ 135 w 181"/>
                <a:gd name="T57" fmla="*/ 66 h 284"/>
                <a:gd name="T58" fmla="*/ 143 w 181"/>
                <a:gd name="T59" fmla="*/ 53 h 284"/>
                <a:gd name="T60" fmla="*/ 143 w 181"/>
                <a:gd name="T61" fmla="*/ 42 h 284"/>
                <a:gd name="T62" fmla="*/ 142 w 181"/>
                <a:gd name="T63" fmla="*/ 21 h 284"/>
                <a:gd name="T64" fmla="*/ 142 w 181"/>
                <a:gd name="T65" fmla="*/ 13 h 284"/>
                <a:gd name="T66" fmla="*/ 142 w 181"/>
                <a:gd name="T67" fmla="*/ 12 h 284"/>
                <a:gd name="T68" fmla="*/ 148 w 181"/>
                <a:gd name="T69" fmla="*/ 12 h 284"/>
                <a:gd name="T70" fmla="*/ 156 w 181"/>
                <a:gd name="T71" fmla="*/ 9 h 2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81" h="284">
                  <a:moveTo>
                    <a:pt x="156" y="9"/>
                  </a:moveTo>
                  <a:lnTo>
                    <a:pt x="166" y="7"/>
                  </a:lnTo>
                  <a:lnTo>
                    <a:pt x="174" y="0"/>
                  </a:lnTo>
                  <a:lnTo>
                    <a:pt x="181" y="0"/>
                  </a:lnTo>
                  <a:lnTo>
                    <a:pt x="181" y="5"/>
                  </a:lnTo>
                  <a:lnTo>
                    <a:pt x="180" y="18"/>
                  </a:lnTo>
                  <a:lnTo>
                    <a:pt x="181" y="28"/>
                  </a:lnTo>
                  <a:lnTo>
                    <a:pt x="177" y="36"/>
                  </a:lnTo>
                  <a:lnTo>
                    <a:pt x="173" y="58"/>
                  </a:lnTo>
                  <a:lnTo>
                    <a:pt x="165" y="81"/>
                  </a:lnTo>
                  <a:lnTo>
                    <a:pt x="154" y="108"/>
                  </a:lnTo>
                  <a:lnTo>
                    <a:pt x="139" y="139"/>
                  </a:lnTo>
                  <a:lnTo>
                    <a:pt x="124" y="162"/>
                  </a:lnTo>
                  <a:lnTo>
                    <a:pt x="103" y="190"/>
                  </a:lnTo>
                  <a:lnTo>
                    <a:pt x="85" y="207"/>
                  </a:lnTo>
                  <a:lnTo>
                    <a:pt x="57" y="228"/>
                  </a:lnTo>
                  <a:lnTo>
                    <a:pt x="40" y="243"/>
                  </a:lnTo>
                  <a:lnTo>
                    <a:pt x="20" y="269"/>
                  </a:lnTo>
                  <a:lnTo>
                    <a:pt x="15" y="280"/>
                  </a:lnTo>
                  <a:lnTo>
                    <a:pt x="11" y="284"/>
                  </a:lnTo>
                  <a:lnTo>
                    <a:pt x="1" y="267"/>
                  </a:lnTo>
                  <a:lnTo>
                    <a:pt x="0" y="191"/>
                  </a:lnTo>
                  <a:lnTo>
                    <a:pt x="16" y="168"/>
                  </a:lnTo>
                  <a:lnTo>
                    <a:pt x="21" y="161"/>
                  </a:lnTo>
                  <a:lnTo>
                    <a:pt x="33" y="161"/>
                  </a:lnTo>
                  <a:lnTo>
                    <a:pt x="49" y="146"/>
                  </a:lnTo>
                  <a:lnTo>
                    <a:pt x="73" y="146"/>
                  </a:lnTo>
                  <a:lnTo>
                    <a:pt x="123" y="83"/>
                  </a:lnTo>
                  <a:lnTo>
                    <a:pt x="135" y="66"/>
                  </a:lnTo>
                  <a:lnTo>
                    <a:pt x="143" y="53"/>
                  </a:lnTo>
                  <a:lnTo>
                    <a:pt x="143" y="42"/>
                  </a:lnTo>
                  <a:lnTo>
                    <a:pt x="142" y="21"/>
                  </a:lnTo>
                  <a:lnTo>
                    <a:pt x="142" y="13"/>
                  </a:lnTo>
                  <a:lnTo>
                    <a:pt x="142" y="12"/>
                  </a:lnTo>
                  <a:lnTo>
                    <a:pt x="148" y="12"/>
                  </a:lnTo>
                  <a:lnTo>
                    <a:pt x="156" y="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84" name="Freeform 183"/>
            <p:cNvSpPr>
              <a:spLocks/>
            </p:cNvSpPr>
            <p:nvPr/>
          </p:nvSpPr>
          <p:spPr bwMode="auto">
            <a:xfrm>
              <a:off x="5438072" y="2762433"/>
              <a:ext cx="122333" cy="124260"/>
            </a:xfrm>
            <a:custGeom>
              <a:avLst/>
              <a:gdLst>
                <a:gd name="T0" fmla="*/ 35 w 74"/>
                <a:gd name="T1" fmla="*/ 15 h 80"/>
                <a:gd name="T2" fmla="*/ 45 w 74"/>
                <a:gd name="T3" fmla="*/ 20 h 80"/>
                <a:gd name="T4" fmla="*/ 47 w 74"/>
                <a:gd name="T5" fmla="*/ 28 h 80"/>
                <a:gd name="T6" fmla="*/ 58 w 74"/>
                <a:gd name="T7" fmla="*/ 34 h 80"/>
                <a:gd name="T8" fmla="*/ 62 w 74"/>
                <a:gd name="T9" fmla="*/ 30 h 80"/>
                <a:gd name="T10" fmla="*/ 67 w 74"/>
                <a:gd name="T11" fmla="*/ 32 h 80"/>
                <a:gd name="T12" fmla="*/ 63 w 74"/>
                <a:gd name="T13" fmla="*/ 36 h 80"/>
                <a:gd name="T14" fmla="*/ 66 w 74"/>
                <a:gd name="T15" fmla="*/ 39 h 80"/>
                <a:gd name="T16" fmla="*/ 63 w 74"/>
                <a:gd name="T17" fmla="*/ 44 h 80"/>
                <a:gd name="T18" fmla="*/ 65 w 74"/>
                <a:gd name="T19" fmla="*/ 52 h 80"/>
                <a:gd name="T20" fmla="*/ 74 w 74"/>
                <a:gd name="T21" fmla="*/ 60 h 80"/>
                <a:gd name="T22" fmla="*/ 68 w 74"/>
                <a:gd name="T23" fmla="*/ 67 h 80"/>
                <a:gd name="T24" fmla="*/ 66 w 74"/>
                <a:gd name="T25" fmla="*/ 73 h 80"/>
                <a:gd name="T26" fmla="*/ 68 w 74"/>
                <a:gd name="T27" fmla="*/ 76 h 80"/>
                <a:gd name="T28" fmla="*/ 66 w 74"/>
                <a:gd name="T29" fmla="*/ 79 h 80"/>
                <a:gd name="T30" fmla="*/ 58 w 74"/>
                <a:gd name="T31" fmla="*/ 79 h 80"/>
                <a:gd name="T32" fmla="*/ 52 w 74"/>
                <a:gd name="T33" fmla="*/ 80 h 80"/>
                <a:gd name="T34" fmla="*/ 52 w 74"/>
                <a:gd name="T35" fmla="*/ 79 h 80"/>
                <a:gd name="T36" fmla="*/ 54 w 74"/>
                <a:gd name="T37" fmla="*/ 76 h 80"/>
                <a:gd name="T38" fmla="*/ 55 w 74"/>
                <a:gd name="T39" fmla="*/ 71 h 80"/>
                <a:gd name="T40" fmla="*/ 53 w 74"/>
                <a:gd name="T41" fmla="*/ 71 h 80"/>
                <a:gd name="T42" fmla="*/ 49 w 74"/>
                <a:gd name="T43" fmla="*/ 67 h 80"/>
                <a:gd name="T44" fmla="*/ 46 w 74"/>
                <a:gd name="T45" fmla="*/ 66 h 80"/>
                <a:gd name="T46" fmla="*/ 44 w 74"/>
                <a:gd name="T47" fmla="*/ 63 h 80"/>
                <a:gd name="T48" fmla="*/ 40 w 74"/>
                <a:gd name="T49" fmla="*/ 62 h 80"/>
                <a:gd name="T50" fmla="*/ 38 w 74"/>
                <a:gd name="T51" fmla="*/ 59 h 80"/>
                <a:gd name="T52" fmla="*/ 35 w 74"/>
                <a:gd name="T53" fmla="*/ 60 h 80"/>
                <a:gd name="T54" fmla="*/ 33 w 74"/>
                <a:gd name="T55" fmla="*/ 67 h 80"/>
                <a:gd name="T56" fmla="*/ 29 w 74"/>
                <a:gd name="T57" fmla="*/ 68 h 80"/>
                <a:gd name="T58" fmla="*/ 31 w 74"/>
                <a:gd name="T59" fmla="*/ 67 h 80"/>
                <a:gd name="T60" fmla="*/ 24 w 74"/>
                <a:gd name="T61" fmla="*/ 63 h 80"/>
                <a:gd name="T62" fmla="*/ 18 w 74"/>
                <a:gd name="T63" fmla="*/ 60 h 80"/>
                <a:gd name="T64" fmla="*/ 16 w 74"/>
                <a:gd name="T65" fmla="*/ 57 h 80"/>
                <a:gd name="T66" fmla="*/ 11 w 74"/>
                <a:gd name="T67" fmla="*/ 54 h 80"/>
                <a:gd name="T68" fmla="*/ 15 w 74"/>
                <a:gd name="T69" fmla="*/ 53 h 80"/>
                <a:gd name="T70" fmla="*/ 16 w 74"/>
                <a:gd name="T71" fmla="*/ 43 h 80"/>
                <a:gd name="T72" fmla="*/ 7 w 74"/>
                <a:gd name="T73" fmla="*/ 35 h 80"/>
                <a:gd name="T74" fmla="*/ 11 w 74"/>
                <a:gd name="T75" fmla="*/ 26 h 80"/>
                <a:gd name="T76" fmla="*/ 5 w 74"/>
                <a:gd name="T77" fmla="*/ 26 h 80"/>
                <a:gd name="T78" fmla="*/ 10 w 74"/>
                <a:gd name="T79" fmla="*/ 19 h 80"/>
                <a:gd name="T80" fmla="*/ 5 w 74"/>
                <a:gd name="T81" fmla="*/ 13 h 80"/>
                <a:gd name="T82" fmla="*/ 0 w 74"/>
                <a:gd name="T83" fmla="*/ 5 h 80"/>
                <a:gd name="T84" fmla="*/ 12 w 74"/>
                <a:gd name="T85" fmla="*/ 0 h 80"/>
                <a:gd name="T86" fmla="*/ 22 w 74"/>
                <a:gd name="T87" fmla="*/ 1 h 80"/>
                <a:gd name="T88" fmla="*/ 32 w 74"/>
                <a:gd name="T89" fmla="*/ 9 h 80"/>
                <a:gd name="T90" fmla="*/ 35 w 74"/>
                <a:gd name="T91" fmla="*/ 15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74" h="80">
                  <a:moveTo>
                    <a:pt x="35" y="15"/>
                  </a:moveTo>
                  <a:lnTo>
                    <a:pt x="45" y="20"/>
                  </a:lnTo>
                  <a:lnTo>
                    <a:pt x="47" y="28"/>
                  </a:lnTo>
                  <a:lnTo>
                    <a:pt x="58" y="34"/>
                  </a:lnTo>
                  <a:lnTo>
                    <a:pt x="62" y="30"/>
                  </a:lnTo>
                  <a:lnTo>
                    <a:pt x="67" y="32"/>
                  </a:lnTo>
                  <a:lnTo>
                    <a:pt x="63" y="36"/>
                  </a:lnTo>
                  <a:lnTo>
                    <a:pt x="66" y="39"/>
                  </a:lnTo>
                  <a:lnTo>
                    <a:pt x="63" y="44"/>
                  </a:lnTo>
                  <a:lnTo>
                    <a:pt x="65" y="52"/>
                  </a:lnTo>
                  <a:lnTo>
                    <a:pt x="74" y="60"/>
                  </a:lnTo>
                  <a:lnTo>
                    <a:pt x="68" y="67"/>
                  </a:lnTo>
                  <a:lnTo>
                    <a:pt x="66" y="73"/>
                  </a:lnTo>
                  <a:lnTo>
                    <a:pt x="68" y="76"/>
                  </a:lnTo>
                  <a:lnTo>
                    <a:pt x="66" y="79"/>
                  </a:lnTo>
                  <a:lnTo>
                    <a:pt x="58" y="79"/>
                  </a:lnTo>
                  <a:lnTo>
                    <a:pt x="52" y="80"/>
                  </a:lnTo>
                  <a:lnTo>
                    <a:pt x="52" y="79"/>
                  </a:lnTo>
                  <a:lnTo>
                    <a:pt x="54" y="76"/>
                  </a:lnTo>
                  <a:lnTo>
                    <a:pt x="55" y="71"/>
                  </a:lnTo>
                  <a:lnTo>
                    <a:pt x="53" y="71"/>
                  </a:lnTo>
                  <a:lnTo>
                    <a:pt x="49" y="67"/>
                  </a:lnTo>
                  <a:lnTo>
                    <a:pt x="46" y="66"/>
                  </a:lnTo>
                  <a:lnTo>
                    <a:pt x="44" y="63"/>
                  </a:lnTo>
                  <a:lnTo>
                    <a:pt x="40" y="62"/>
                  </a:lnTo>
                  <a:lnTo>
                    <a:pt x="38" y="59"/>
                  </a:lnTo>
                  <a:lnTo>
                    <a:pt x="35" y="60"/>
                  </a:lnTo>
                  <a:lnTo>
                    <a:pt x="33" y="67"/>
                  </a:lnTo>
                  <a:lnTo>
                    <a:pt x="29" y="68"/>
                  </a:lnTo>
                  <a:lnTo>
                    <a:pt x="31" y="67"/>
                  </a:lnTo>
                  <a:lnTo>
                    <a:pt x="24" y="63"/>
                  </a:lnTo>
                  <a:lnTo>
                    <a:pt x="18" y="60"/>
                  </a:lnTo>
                  <a:lnTo>
                    <a:pt x="16" y="57"/>
                  </a:lnTo>
                  <a:lnTo>
                    <a:pt x="11" y="54"/>
                  </a:lnTo>
                  <a:lnTo>
                    <a:pt x="15" y="53"/>
                  </a:lnTo>
                  <a:lnTo>
                    <a:pt x="16" y="43"/>
                  </a:lnTo>
                  <a:lnTo>
                    <a:pt x="7" y="35"/>
                  </a:lnTo>
                  <a:lnTo>
                    <a:pt x="11" y="26"/>
                  </a:lnTo>
                  <a:lnTo>
                    <a:pt x="5" y="26"/>
                  </a:lnTo>
                  <a:lnTo>
                    <a:pt x="10" y="19"/>
                  </a:lnTo>
                  <a:lnTo>
                    <a:pt x="5" y="13"/>
                  </a:lnTo>
                  <a:lnTo>
                    <a:pt x="0" y="5"/>
                  </a:lnTo>
                  <a:lnTo>
                    <a:pt x="12" y="0"/>
                  </a:lnTo>
                  <a:lnTo>
                    <a:pt x="22" y="1"/>
                  </a:lnTo>
                  <a:lnTo>
                    <a:pt x="32" y="9"/>
                  </a:lnTo>
                  <a:lnTo>
                    <a:pt x="35" y="1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86" name="Freeform 185"/>
            <p:cNvSpPr>
              <a:spLocks/>
            </p:cNvSpPr>
            <p:nvPr/>
          </p:nvSpPr>
          <p:spPr bwMode="auto">
            <a:xfrm>
              <a:off x="5378559" y="2655258"/>
              <a:ext cx="148783" cy="55917"/>
            </a:xfrm>
            <a:custGeom>
              <a:avLst/>
              <a:gdLst>
                <a:gd name="T0" fmla="*/ 29 w 90"/>
                <a:gd name="T1" fmla="*/ 1 h 36"/>
                <a:gd name="T2" fmla="*/ 30 w 90"/>
                <a:gd name="T3" fmla="*/ 3 h 36"/>
                <a:gd name="T4" fmla="*/ 37 w 90"/>
                <a:gd name="T5" fmla="*/ 0 h 36"/>
                <a:gd name="T6" fmla="*/ 45 w 90"/>
                <a:gd name="T7" fmla="*/ 7 h 36"/>
                <a:gd name="T8" fmla="*/ 54 w 90"/>
                <a:gd name="T9" fmla="*/ 3 h 36"/>
                <a:gd name="T10" fmla="*/ 62 w 90"/>
                <a:gd name="T11" fmla="*/ 4 h 36"/>
                <a:gd name="T12" fmla="*/ 74 w 90"/>
                <a:gd name="T13" fmla="*/ 2 h 36"/>
                <a:gd name="T14" fmla="*/ 90 w 90"/>
                <a:gd name="T15" fmla="*/ 10 h 36"/>
                <a:gd name="T16" fmla="*/ 86 w 90"/>
                <a:gd name="T17" fmla="*/ 15 h 36"/>
                <a:gd name="T18" fmla="*/ 84 w 90"/>
                <a:gd name="T19" fmla="*/ 23 h 36"/>
                <a:gd name="T20" fmla="*/ 81 w 90"/>
                <a:gd name="T21" fmla="*/ 25 h 36"/>
                <a:gd name="T22" fmla="*/ 63 w 90"/>
                <a:gd name="T23" fmla="*/ 19 h 36"/>
                <a:gd name="T24" fmla="*/ 57 w 90"/>
                <a:gd name="T25" fmla="*/ 20 h 36"/>
                <a:gd name="T26" fmla="*/ 54 w 90"/>
                <a:gd name="T27" fmla="*/ 25 h 36"/>
                <a:gd name="T28" fmla="*/ 47 w 90"/>
                <a:gd name="T29" fmla="*/ 27 h 36"/>
                <a:gd name="T30" fmla="*/ 45 w 90"/>
                <a:gd name="T31" fmla="*/ 26 h 36"/>
                <a:gd name="T32" fmla="*/ 37 w 90"/>
                <a:gd name="T33" fmla="*/ 29 h 36"/>
                <a:gd name="T34" fmla="*/ 31 w 90"/>
                <a:gd name="T35" fmla="*/ 30 h 36"/>
                <a:gd name="T36" fmla="*/ 30 w 90"/>
                <a:gd name="T37" fmla="*/ 34 h 36"/>
                <a:gd name="T38" fmla="*/ 17 w 90"/>
                <a:gd name="T39" fmla="*/ 36 h 36"/>
                <a:gd name="T40" fmla="*/ 11 w 90"/>
                <a:gd name="T41" fmla="*/ 34 h 36"/>
                <a:gd name="T42" fmla="*/ 2 w 90"/>
                <a:gd name="T43" fmla="*/ 29 h 36"/>
                <a:gd name="T44" fmla="*/ 0 w 90"/>
                <a:gd name="T45" fmla="*/ 22 h 36"/>
                <a:gd name="T46" fmla="*/ 1 w 90"/>
                <a:gd name="T47" fmla="*/ 19 h 36"/>
                <a:gd name="T48" fmla="*/ 2 w 90"/>
                <a:gd name="T49" fmla="*/ 15 h 36"/>
                <a:gd name="T50" fmla="*/ 10 w 90"/>
                <a:gd name="T51" fmla="*/ 15 h 36"/>
                <a:gd name="T52" fmla="*/ 15 w 90"/>
                <a:gd name="T53" fmla="*/ 13 h 36"/>
                <a:gd name="T54" fmla="*/ 15 w 90"/>
                <a:gd name="T55" fmla="*/ 11 h 36"/>
                <a:gd name="T56" fmla="*/ 18 w 90"/>
                <a:gd name="T57" fmla="*/ 10 h 36"/>
                <a:gd name="T58" fmla="*/ 19 w 90"/>
                <a:gd name="T59" fmla="*/ 6 h 36"/>
                <a:gd name="T60" fmla="*/ 22 w 90"/>
                <a:gd name="T61" fmla="*/ 5 h 36"/>
                <a:gd name="T62" fmla="*/ 25 w 90"/>
                <a:gd name="T63" fmla="*/ 1 h 36"/>
                <a:gd name="T64" fmla="*/ 29 w 90"/>
                <a:gd name="T65" fmla="*/ 1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90" h="36">
                  <a:moveTo>
                    <a:pt x="29" y="1"/>
                  </a:moveTo>
                  <a:lnTo>
                    <a:pt x="30" y="3"/>
                  </a:lnTo>
                  <a:lnTo>
                    <a:pt x="37" y="0"/>
                  </a:lnTo>
                  <a:lnTo>
                    <a:pt x="45" y="7"/>
                  </a:lnTo>
                  <a:lnTo>
                    <a:pt x="54" y="3"/>
                  </a:lnTo>
                  <a:lnTo>
                    <a:pt x="62" y="4"/>
                  </a:lnTo>
                  <a:lnTo>
                    <a:pt x="74" y="2"/>
                  </a:lnTo>
                  <a:lnTo>
                    <a:pt x="90" y="10"/>
                  </a:lnTo>
                  <a:lnTo>
                    <a:pt x="86" y="15"/>
                  </a:lnTo>
                  <a:lnTo>
                    <a:pt x="84" y="23"/>
                  </a:lnTo>
                  <a:lnTo>
                    <a:pt x="81" y="25"/>
                  </a:lnTo>
                  <a:lnTo>
                    <a:pt x="63" y="19"/>
                  </a:lnTo>
                  <a:lnTo>
                    <a:pt x="57" y="20"/>
                  </a:lnTo>
                  <a:lnTo>
                    <a:pt x="54" y="25"/>
                  </a:lnTo>
                  <a:lnTo>
                    <a:pt x="47" y="27"/>
                  </a:lnTo>
                  <a:lnTo>
                    <a:pt x="45" y="26"/>
                  </a:lnTo>
                  <a:lnTo>
                    <a:pt x="37" y="29"/>
                  </a:lnTo>
                  <a:lnTo>
                    <a:pt x="31" y="30"/>
                  </a:lnTo>
                  <a:lnTo>
                    <a:pt x="30" y="34"/>
                  </a:lnTo>
                  <a:lnTo>
                    <a:pt x="17" y="36"/>
                  </a:lnTo>
                  <a:lnTo>
                    <a:pt x="11" y="34"/>
                  </a:lnTo>
                  <a:lnTo>
                    <a:pt x="2" y="29"/>
                  </a:lnTo>
                  <a:lnTo>
                    <a:pt x="0" y="22"/>
                  </a:lnTo>
                  <a:lnTo>
                    <a:pt x="1" y="19"/>
                  </a:lnTo>
                  <a:lnTo>
                    <a:pt x="2" y="15"/>
                  </a:lnTo>
                  <a:lnTo>
                    <a:pt x="10" y="15"/>
                  </a:lnTo>
                  <a:lnTo>
                    <a:pt x="15" y="13"/>
                  </a:lnTo>
                  <a:lnTo>
                    <a:pt x="15" y="11"/>
                  </a:lnTo>
                  <a:lnTo>
                    <a:pt x="18" y="10"/>
                  </a:lnTo>
                  <a:lnTo>
                    <a:pt x="19" y="6"/>
                  </a:lnTo>
                  <a:lnTo>
                    <a:pt x="22" y="5"/>
                  </a:lnTo>
                  <a:lnTo>
                    <a:pt x="25" y="1"/>
                  </a:lnTo>
                  <a:lnTo>
                    <a:pt x="29" y="1"/>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87" name="Freeform 186"/>
            <p:cNvSpPr>
              <a:spLocks/>
            </p:cNvSpPr>
            <p:nvPr/>
          </p:nvSpPr>
          <p:spPr bwMode="auto">
            <a:xfrm>
              <a:off x="5299208" y="2740687"/>
              <a:ext cx="76045" cy="45045"/>
            </a:xfrm>
            <a:custGeom>
              <a:avLst/>
              <a:gdLst>
                <a:gd name="T0" fmla="*/ 1 w 46"/>
                <a:gd name="T1" fmla="*/ 7 h 29"/>
                <a:gd name="T2" fmla="*/ 15 w 46"/>
                <a:gd name="T3" fmla="*/ 9 h 29"/>
                <a:gd name="T4" fmla="*/ 22 w 46"/>
                <a:gd name="T5" fmla="*/ 4 h 29"/>
                <a:gd name="T6" fmla="*/ 37 w 46"/>
                <a:gd name="T7" fmla="*/ 3 h 29"/>
                <a:gd name="T8" fmla="*/ 39 w 46"/>
                <a:gd name="T9" fmla="*/ 0 h 29"/>
                <a:gd name="T10" fmla="*/ 42 w 46"/>
                <a:gd name="T11" fmla="*/ 0 h 29"/>
                <a:gd name="T12" fmla="*/ 46 w 46"/>
                <a:gd name="T13" fmla="*/ 7 h 29"/>
                <a:gd name="T14" fmla="*/ 33 w 46"/>
                <a:gd name="T15" fmla="*/ 12 h 29"/>
                <a:gd name="T16" fmla="*/ 32 w 46"/>
                <a:gd name="T17" fmla="*/ 21 h 29"/>
                <a:gd name="T18" fmla="*/ 27 w 46"/>
                <a:gd name="T19" fmla="*/ 23 h 29"/>
                <a:gd name="T20" fmla="*/ 27 w 46"/>
                <a:gd name="T21" fmla="*/ 29 h 29"/>
                <a:gd name="T22" fmla="*/ 21 w 46"/>
                <a:gd name="T23" fmla="*/ 28 h 29"/>
                <a:gd name="T24" fmla="*/ 15 w 46"/>
                <a:gd name="T25" fmla="*/ 25 h 29"/>
                <a:gd name="T26" fmla="*/ 12 w 46"/>
                <a:gd name="T27" fmla="*/ 28 h 29"/>
                <a:gd name="T28" fmla="*/ 1 w 46"/>
                <a:gd name="T29" fmla="*/ 28 h 29"/>
                <a:gd name="T30" fmla="*/ 4 w 46"/>
                <a:gd name="T31" fmla="*/ 26 h 29"/>
                <a:gd name="T32" fmla="*/ 0 w 46"/>
                <a:gd name="T33" fmla="*/ 17 h 29"/>
                <a:gd name="T34" fmla="*/ 1 w 46"/>
                <a:gd name="T35" fmla="*/ 7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6" h="29">
                  <a:moveTo>
                    <a:pt x="1" y="7"/>
                  </a:moveTo>
                  <a:lnTo>
                    <a:pt x="15" y="9"/>
                  </a:lnTo>
                  <a:lnTo>
                    <a:pt x="22" y="4"/>
                  </a:lnTo>
                  <a:lnTo>
                    <a:pt x="37" y="3"/>
                  </a:lnTo>
                  <a:lnTo>
                    <a:pt x="39" y="0"/>
                  </a:lnTo>
                  <a:lnTo>
                    <a:pt x="42" y="0"/>
                  </a:lnTo>
                  <a:lnTo>
                    <a:pt x="46" y="7"/>
                  </a:lnTo>
                  <a:lnTo>
                    <a:pt x="33" y="12"/>
                  </a:lnTo>
                  <a:lnTo>
                    <a:pt x="32" y="21"/>
                  </a:lnTo>
                  <a:lnTo>
                    <a:pt x="27" y="23"/>
                  </a:lnTo>
                  <a:lnTo>
                    <a:pt x="27" y="29"/>
                  </a:lnTo>
                  <a:lnTo>
                    <a:pt x="21" y="28"/>
                  </a:lnTo>
                  <a:lnTo>
                    <a:pt x="15" y="25"/>
                  </a:lnTo>
                  <a:lnTo>
                    <a:pt x="12" y="28"/>
                  </a:lnTo>
                  <a:lnTo>
                    <a:pt x="1" y="28"/>
                  </a:lnTo>
                  <a:lnTo>
                    <a:pt x="4" y="26"/>
                  </a:lnTo>
                  <a:lnTo>
                    <a:pt x="0" y="17"/>
                  </a:lnTo>
                  <a:lnTo>
                    <a:pt x="1" y="7"/>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88" name="Freeform 187"/>
            <p:cNvSpPr>
              <a:spLocks/>
            </p:cNvSpPr>
            <p:nvPr/>
          </p:nvSpPr>
          <p:spPr bwMode="auto">
            <a:xfrm>
              <a:off x="5198367" y="2072785"/>
              <a:ext cx="274422" cy="402295"/>
            </a:xfrm>
            <a:custGeom>
              <a:avLst/>
              <a:gdLst>
                <a:gd name="T0" fmla="*/ 144 w 166"/>
                <a:gd name="T1" fmla="*/ 61 h 259"/>
                <a:gd name="T2" fmla="*/ 132 w 166"/>
                <a:gd name="T3" fmla="*/ 73 h 259"/>
                <a:gd name="T4" fmla="*/ 137 w 166"/>
                <a:gd name="T5" fmla="*/ 84 h 259"/>
                <a:gd name="T6" fmla="*/ 117 w 166"/>
                <a:gd name="T7" fmla="*/ 100 h 259"/>
                <a:gd name="T8" fmla="*/ 92 w 166"/>
                <a:gd name="T9" fmla="*/ 116 h 259"/>
                <a:gd name="T10" fmla="*/ 85 w 166"/>
                <a:gd name="T11" fmla="*/ 142 h 259"/>
                <a:gd name="T12" fmla="*/ 97 w 166"/>
                <a:gd name="T13" fmla="*/ 156 h 259"/>
                <a:gd name="T14" fmla="*/ 112 w 166"/>
                <a:gd name="T15" fmla="*/ 166 h 259"/>
                <a:gd name="T16" fmla="*/ 102 w 166"/>
                <a:gd name="T17" fmla="*/ 188 h 259"/>
                <a:gd name="T18" fmla="*/ 87 w 166"/>
                <a:gd name="T19" fmla="*/ 193 h 259"/>
                <a:gd name="T20" fmla="*/ 85 w 166"/>
                <a:gd name="T21" fmla="*/ 226 h 259"/>
                <a:gd name="T22" fmla="*/ 78 w 166"/>
                <a:gd name="T23" fmla="*/ 244 h 259"/>
                <a:gd name="T24" fmla="*/ 59 w 166"/>
                <a:gd name="T25" fmla="*/ 242 h 259"/>
                <a:gd name="T26" fmla="*/ 52 w 166"/>
                <a:gd name="T27" fmla="*/ 258 h 259"/>
                <a:gd name="T28" fmla="*/ 35 w 166"/>
                <a:gd name="T29" fmla="*/ 259 h 259"/>
                <a:gd name="T30" fmla="*/ 28 w 166"/>
                <a:gd name="T31" fmla="*/ 240 h 259"/>
                <a:gd name="T32" fmla="*/ 14 w 166"/>
                <a:gd name="T33" fmla="*/ 218 h 259"/>
                <a:gd name="T34" fmla="*/ 0 w 166"/>
                <a:gd name="T35" fmla="*/ 190 h 259"/>
                <a:gd name="T36" fmla="*/ 6 w 166"/>
                <a:gd name="T37" fmla="*/ 179 h 259"/>
                <a:gd name="T38" fmla="*/ 17 w 166"/>
                <a:gd name="T39" fmla="*/ 166 h 259"/>
                <a:gd name="T40" fmla="*/ 20 w 166"/>
                <a:gd name="T41" fmla="*/ 143 h 259"/>
                <a:gd name="T42" fmla="*/ 10 w 166"/>
                <a:gd name="T43" fmla="*/ 134 h 259"/>
                <a:gd name="T44" fmla="*/ 6 w 166"/>
                <a:gd name="T45" fmla="*/ 109 h 259"/>
                <a:gd name="T46" fmla="*/ 14 w 166"/>
                <a:gd name="T47" fmla="*/ 91 h 259"/>
                <a:gd name="T48" fmla="*/ 28 w 166"/>
                <a:gd name="T49" fmla="*/ 91 h 259"/>
                <a:gd name="T50" fmla="*/ 32 w 166"/>
                <a:gd name="T51" fmla="*/ 84 h 259"/>
                <a:gd name="T52" fmla="*/ 26 w 166"/>
                <a:gd name="T53" fmla="*/ 78 h 259"/>
                <a:gd name="T54" fmla="*/ 45 w 166"/>
                <a:gd name="T55" fmla="*/ 52 h 259"/>
                <a:gd name="T56" fmla="*/ 56 w 166"/>
                <a:gd name="T57" fmla="*/ 32 h 259"/>
                <a:gd name="T58" fmla="*/ 63 w 166"/>
                <a:gd name="T59" fmla="*/ 19 h 259"/>
                <a:gd name="T60" fmla="*/ 76 w 166"/>
                <a:gd name="T61" fmla="*/ 19 h 259"/>
                <a:gd name="T62" fmla="*/ 78 w 166"/>
                <a:gd name="T63" fmla="*/ 9 h 259"/>
                <a:gd name="T64" fmla="*/ 103 w 166"/>
                <a:gd name="T65" fmla="*/ 12 h 259"/>
                <a:gd name="T66" fmla="*/ 103 w 166"/>
                <a:gd name="T67" fmla="*/ 1 h 259"/>
                <a:gd name="T68" fmla="*/ 111 w 166"/>
                <a:gd name="T69" fmla="*/ 0 h 259"/>
                <a:gd name="T70" fmla="*/ 131 w 166"/>
                <a:gd name="T71" fmla="*/ 9 h 259"/>
                <a:gd name="T72" fmla="*/ 154 w 166"/>
                <a:gd name="T73" fmla="*/ 21 h 259"/>
                <a:gd name="T74" fmla="*/ 160 w 166"/>
                <a:gd name="T75" fmla="*/ 48 h 259"/>
                <a:gd name="T76" fmla="*/ 166 w 166"/>
                <a:gd name="T77" fmla="*/ 55 h 259"/>
                <a:gd name="T78" fmla="*/ 144 w 166"/>
                <a:gd name="T79" fmla="*/ 61 h 2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66" h="259">
                  <a:moveTo>
                    <a:pt x="144" y="61"/>
                  </a:moveTo>
                  <a:lnTo>
                    <a:pt x="132" y="73"/>
                  </a:lnTo>
                  <a:lnTo>
                    <a:pt x="137" y="84"/>
                  </a:lnTo>
                  <a:lnTo>
                    <a:pt x="117" y="100"/>
                  </a:lnTo>
                  <a:lnTo>
                    <a:pt x="92" y="116"/>
                  </a:lnTo>
                  <a:lnTo>
                    <a:pt x="85" y="142"/>
                  </a:lnTo>
                  <a:lnTo>
                    <a:pt x="97" y="156"/>
                  </a:lnTo>
                  <a:lnTo>
                    <a:pt x="112" y="166"/>
                  </a:lnTo>
                  <a:lnTo>
                    <a:pt x="102" y="188"/>
                  </a:lnTo>
                  <a:lnTo>
                    <a:pt x="87" y="193"/>
                  </a:lnTo>
                  <a:lnTo>
                    <a:pt x="85" y="226"/>
                  </a:lnTo>
                  <a:lnTo>
                    <a:pt x="78" y="244"/>
                  </a:lnTo>
                  <a:lnTo>
                    <a:pt x="59" y="242"/>
                  </a:lnTo>
                  <a:lnTo>
                    <a:pt x="52" y="258"/>
                  </a:lnTo>
                  <a:lnTo>
                    <a:pt x="35" y="259"/>
                  </a:lnTo>
                  <a:lnTo>
                    <a:pt x="28" y="240"/>
                  </a:lnTo>
                  <a:lnTo>
                    <a:pt x="14" y="218"/>
                  </a:lnTo>
                  <a:lnTo>
                    <a:pt x="0" y="190"/>
                  </a:lnTo>
                  <a:lnTo>
                    <a:pt x="6" y="179"/>
                  </a:lnTo>
                  <a:lnTo>
                    <a:pt x="17" y="166"/>
                  </a:lnTo>
                  <a:lnTo>
                    <a:pt x="20" y="143"/>
                  </a:lnTo>
                  <a:lnTo>
                    <a:pt x="10" y="134"/>
                  </a:lnTo>
                  <a:lnTo>
                    <a:pt x="6" y="109"/>
                  </a:lnTo>
                  <a:lnTo>
                    <a:pt x="14" y="91"/>
                  </a:lnTo>
                  <a:lnTo>
                    <a:pt x="28" y="91"/>
                  </a:lnTo>
                  <a:lnTo>
                    <a:pt x="32" y="84"/>
                  </a:lnTo>
                  <a:lnTo>
                    <a:pt x="26" y="78"/>
                  </a:lnTo>
                  <a:lnTo>
                    <a:pt x="45" y="52"/>
                  </a:lnTo>
                  <a:lnTo>
                    <a:pt x="56" y="32"/>
                  </a:lnTo>
                  <a:lnTo>
                    <a:pt x="63" y="19"/>
                  </a:lnTo>
                  <a:lnTo>
                    <a:pt x="76" y="19"/>
                  </a:lnTo>
                  <a:lnTo>
                    <a:pt x="78" y="9"/>
                  </a:lnTo>
                  <a:lnTo>
                    <a:pt x="103" y="12"/>
                  </a:lnTo>
                  <a:lnTo>
                    <a:pt x="103" y="1"/>
                  </a:lnTo>
                  <a:lnTo>
                    <a:pt x="111" y="0"/>
                  </a:lnTo>
                  <a:lnTo>
                    <a:pt x="131" y="9"/>
                  </a:lnTo>
                  <a:lnTo>
                    <a:pt x="154" y="21"/>
                  </a:lnTo>
                  <a:lnTo>
                    <a:pt x="160" y="48"/>
                  </a:lnTo>
                  <a:lnTo>
                    <a:pt x="166" y="55"/>
                  </a:lnTo>
                  <a:lnTo>
                    <a:pt x="144" y="61"/>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89" name="Freeform 188"/>
            <p:cNvSpPr>
              <a:spLocks/>
            </p:cNvSpPr>
            <p:nvPr/>
          </p:nvSpPr>
          <p:spPr bwMode="auto">
            <a:xfrm>
              <a:off x="5829868" y="5075236"/>
              <a:ext cx="39675" cy="52810"/>
            </a:xfrm>
            <a:custGeom>
              <a:avLst/>
              <a:gdLst>
                <a:gd name="T0" fmla="*/ 24 w 24"/>
                <a:gd name="T1" fmla="*/ 23 h 34"/>
                <a:gd name="T2" fmla="*/ 20 w 24"/>
                <a:gd name="T3" fmla="*/ 32 h 34"/>
                <a:gd name="T4" fmla="*/ 10 w 24"/>
                <a:gd name="T5" fmla="*/ 34 h 34"/>
                <a:gd name="T6" fmla="*/ 0 w 24"/>
                <a:gd name="T7" fmla="*/ 23 h 34"/>
                <a:gd name="T8" fmla="*/ 0 w 24"/>
                <a:gd name="T9" fmla="*/ 16 h 34"/>
                <a:gd name="T10" fmla="*/ 6 w 24"/>
                <a:gd name="T11" fmla="*/ 8 h 34"/>
                <a:gd name="T12" fmla="*/ 8 w 24"/>
                <a:gd name="T13" fmla="*/ 2 h 34"/>
                <a:gd name="T14" fmla="*/ 13 w 24"/>
                <a:gd name="T15" fmla="*/ 0 h 34"/>
                <a:gd name="T16" fmla="*/ 22 w 24"/>
                <a:gd name="T17" fmla="*/ 4 h 34"/>
                <a:gd name="T18" fmla="*/ 24 w 24"/>
                <a:gd name="T19" fmla="*/ 14 h 34"/>
                <a:gd name="T20" fmla="*/ 24 w 24"/>
                <a:gd name="T21" fmla="*/ 23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4" h="34">
                  <a:moveTo>
                    <a:pt x="24" y="23"/>
                  </a:moveTo>
                  <a:lnTo>
                    <a:pt x="20" y="32"/>
                  </a:lnTo>
                  <a:lnTo>
                    <a:pt x="10" y="34"/>
                  </a:lnTo>
                  <a:lnTo>
                    <a:pt x="0" y="23"/>
                  </a:lnTo>
                  <a:lnTo>
                    <a:pt x="0" y="16"/>
                  </a:lnTo>
                  <a:lnTo>
                    <a:pt x="6" y="8"/>
                  </a:lnTo>
                  <a:lnTo>
                    <a:pt x="8" y="2"/>
                  </a:lnTo>
                  <a:lnTo>
                    <a:pt x="13" y="0"/>
                  </a:lnTo>
                  <a:lnTo>
                    <a:pt x="22" y="4"/>
                  </a:lnTo>
                  <a:lnTo>
                    <a:pt x="24" y="14"/>
                  </a:lnTo>
                  <a:lnTo>
                    <a:pt x="24" y="23"/>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90" name="Freeform 189"/>
            <p:cNvSpPr>
              <a:spLocks/>
            </p:cNvSpPr>
            <p:nvPr/>
          </p:nvSpPr>
          <p:spPr bwMode="auto">
            <a:xfrm>
              <a:off x="5952200" y="3048233"/>
              <a:ext cx="175233" cy="156880"/>
            </a:xfrm>
            <a:custGeom>
              <a:avLst/>
              <a:gdLst>
                <a:gd name="T0" fmla="*/ 56 w 106"/>
                <a:gd name="T1" fmla="*/ 79 h 101"/>
                <a:gd name="T2" fmla="*/ 24 w 106"/>
                <a:gd name="T3" fmla="*/ 101 h 101"/>
                <a:gd name="T4" fmla="*/ 4 w 106"/>
                <a:gd name="T5" fmla="*/ 93 h 101"/>
                <a:gd name="T6" fmla="*/ 3 w 106"/>
                <a:gd name="T7" fmla="*/ 93 h 101"/>
                <a:gd name="T8" fmla="*/ 5 w 106"/>
                <a:gd name="T9" fmla="*/ 90 h 101"/>
                <a:gd name="T10" fmla="*/ 4 w 106"/>
                <a:gd name="T11" fmla="*/ 81 h 101"/>
                <a:gd name="T12" fmla="*/ 7 w 106"/>
                <a:gd name="T13" fmla="*/ 70 h 101"/>
                <a:gd name="T14" fmla="*/ 16 w 106"/>
                <a:gd name="T15" fmla="*/ 62 h 101"/>
                <a:gd name="T16" fmla="*/ 12 w 106"/>
                <a:gd name="T17" fmla="*/ 54 h 101"/>
                <a:gd name="T18" fmla="*/ 4 w 106"/>
                <a:gd name="T19" fmla="*/ 53 h 101"/>
                <a:gd name="T20" fmla="*/ 0 w 106"/>
                <a:gd name="T21" fmla="*/ 37 h 101"/>
                <a:gd name="T22" fmla="*/ 4 w 106"/>
                <a:gd name="T23" fmla="*/ 29 h 101"/>
                <a:gd name="T24" fmla="*/ 8 w 106"/>
                <a:gd name="T25" fmla="*/ 24 h 101"/>
                <a:gd name="T26" fmla="*/ 12 w 106"/>
                <a:gd name="T27" fmla="*/ 20 h 101"/>
                <a:gd name="T28" fmla="*/ 11 w 106"/>
                <a:gd name="T29" fmla="*/ 8 h 101"/>
                <a:gd name="T30" fmla="*/ 17 w 106"/>
                <a:gd name="T31" fmla="*/ 12 h 101"/>
                <a:gd name="T32" fmla="*/ 36 w 106"/>
                <a:gd name="T33" fmla="*/ 6 h 101"/>
                <a:gd name="T34" fmla="*/ 45 w 106"/>
                <a:gd name="T35" fmla="*/ 10 h 101"/>
                <a:gd name="T36" fmla="*/ 59 w 106"/>
                <a:gd name="T37" fmla="*/ 10 h 101"/>
                <a:gd name="T38" fmla="*/ 78 w 106"/>
                <a:gd name="T39" fmla="*/ 3 h 101"/>
                <a:gd name="T40" fmla="*/ 87 w 106"/>
                <a:gd name="T41" fmla="*/ 3 h 101"/>
                <a:gd name="T42" fmla="*/ 106 w 106"/>
                <a:gd name="T43" fmla="*/ 0 h 101"/>
                <a:gd name="T44" fmla="*/ 99 w 106"/>
                <a:gd name="T45" fmla="*/ 13 h 101"/>
                <a:gd name="T46" fmla="*/ 91 w 106"/>
                <a:gd name="T47" fmla="*/ 18 h 101"/>
                <a:gd name="T48" fmla="*/ 94 w 106"/>
                <a:gd name="T49" fmla="*/ 33 h 101"/>
                <a:gd name="T50" fmla="*/ 91 w 106"/>
                <a:gd name="T51" fmla="*/ 58 h 101"/>
                <a:gd name="T52" fmla="*/ 56 w 106"/>
                <a:gd name="T53" fmla="*/ 79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06" h="101">
                  <a:moveTo>
                    <a:pt x="56" y="79"/>
                  </a:moveTo>
                  <a:lnTo>
                    <a:pt x="24" y="101"/>
                  </a:lnTo>
                  <a:lnTo>
                    <a:pt x="4" y="93"/>
                  </a:lnTo>
                  <a:lnTo>
                    <a:pt x="3" y="93"/>
                  </a:lnTo>
                  <a:lnTo>
                    <a:pt x="5" y="90"/>
                  </a:lnTo>
                  <a:lnTo>
                    <a:pt x="4" y="81"/>
                  </a:lnTo>
                  <a:lnTo>
                    <a:pt x="7" y="70"/>
                  </a:lnTo>
                  <a:lnTo>
                    <a:pt x="16" y="62"/>
                  </a:lnTo>
                  <a:lnTo>
                    <a:pt x="12" y="54"/>
                  </a:lnTo>
                  <a:lnTo>
                    <a:pt x="4" y="53"/>
                  </a:lnTo>
                  <a:lnTo>
                    <a:pt x="0" y="37"/>
                  </a:lnTo>
                  <a:lnTo>
                    <a:pt x="4" y="29"/>
                  </a:lnTo>
                  <a:lnTo>
                    <a:pt x="8" y="24"/>
                  </a:lnTo>
                  <a:lnTo>
                    <a:pt x="12" y="20"/>
                  </a:lnTo>
                  <a:lnTo>
                    <a:pt x="11" y="8"/>
                  </a:lnTo>
                  <a:lnTo>
                    <a:pt x="17" y="12"/>
                  </a:lnTo>
                  <a:lnTo>
                    <a:pt x="36" y="6"/>
                  </a:lnTo>
                  <a:lnTo>
                    <a:pt x="45" y="10"/>
                  </a:lnTo>
                  <a:lnTo>
                    <a:pt x="59" y="10"/>
                  </a:lnTo>
                  <a:lnTo>
                    <a:pt x="78" y="3"/>
                  </a:lnTo>
                  <a:lnTo>
                    <a:pt x="87" y="3"/>
                  </a:lnTo>
                  <a:lnTo>
                    <a:pt x="106" y="0"/>
                  </a:lnTo>
                  <a:lnTo>
                    <a:pt x="99" y="13"/>
                  </a:lnTo>
                  <a:lnTo>
                    <a:pt x="91" y="18"/>
                  </a:lnTo>
                  <a:lnTo>
                    <a:pt x="94" y="33"/>
                  </a:lnTo>
                  <a:lnTo>
                    <a:pt x="91" y="58"/>
                  </a:lnTo>
                  <a:lnTo>
                    <a:pt x="56" y="7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91" name="Freeform 190"/>
            <p:cNvSpPr>
              <a:spLocks/>
            </p:cNvSpPr>
            <p:nvPr/>
          </p:nvSpPr>
          <p:spPr bwMode="auto">
            <a:xfrm>
              <a:off x="5335577" y="3492465"/>
              <a:ext cx="310791" cy="515682"/>
            </a:xfrm>
            <a:custGeom>
              <a:avLst/>
              <a:gdLst>
                <a:gd name="T0" fmla="*/ 18 w 188"/>
                <a:gd name="T1" fmla="*/ 219 h 332"/>
                <a:gd name="T2" fmla="*/ 19 w 188"/>
                <a:gd name="T3" fmla="*/ 209 h 332"/>
                <a:gd name="T4" fmla="*/ 8 w 188"/>
                <a:gd name="T5" fmla="*/ 209 h 332"/>
                <a:gd name="T6" fmla="*/ 8 w 188"/>
                <a:gd name="T7" fmla="*/ 196 h 332"/>
                <a:gd name="T8" fmla="*/ 0 w 188"/>
                <a:gd name="T9" fmla="*/ 188 h 332"/>
                <a:gd name="T10" fmla="*/ 7 w 188"/>
                <a:gd name="T11" fmla="*/ 161 h 332"/>
                <a:gd name="T12" fmla="*/ 30 w 188"/>
                <a:gd name="T13" fmla="*/ 141 h 332"/>
                <a:gd name="T14" fmla="*/ 30 w 188"/>
                <a:gd name="T15" fmla="*/ 114 h 332"/>
                <a:gd name="T16" fmla="*/ 37 w 188"/>
                <a:gd name="T17" fmla="*/ 72 h 332"/>
                <a:gd name="T18" fmla="*/ 40 w 188"/>
                <a:gd name="T19" fmla="*/ 63 h 332"/>
                <a:gd name="T20" fmla="*/ 33 w 188"/>
                <a:gd name="T21" fmla="*/ 56 h 332"/>
                <a:gd name="T22" fmla="*/ 32 w 188"/>
                <a:gd name="T23" fmla="*/ 49 h 332"/>
                <a:gd name="T24" fmla="*/ 25 w 188"/>
                <a:gd name="T25" fmla="*/ 44 h 332"/>
                <a:gd name="T26" fmla="*/ 20 w 188"/>
                <a:gd name="T27" fmla="*/ 11 h 332"/>
                <a:gd name="T28" fmla="*/ 38 w 188"/>
                <a:gd name="T29" fmla="*/ 0 h 332"/>
                <a:gd name="T30" fmla="*/ 111 w 188"/>
                <a:gd name="T31" fmla="*/ 40 h 332"/>
                <a:gd name="T32" fmla="*/ 184 w 188"/>
                <a:gd name="T33" fmla="*/ 80 h 332"/>
                <a:gd name="T34" fmla="*/ 188 w 188"/>
                <a:gd name="T35" fmla="*/ 162 h 332"/>
                <a:gd name="T36" fmla="*/ 172 w 188"/>
                <a:gd name="T37" fmla="*/ 161 h 332"/>
                <a:gd name="T38" fmla="*/ 164 w 188"/>
                <a:gd name="T39" fmla="*/ 176 h 332"/>
                <a:gd name="T40" fmla="*/ 160 w 188"/>
                <a:gd name="T41" fmla="*/ 189 h 332"/>
                <a:gd name="T42" fmla="*/ 163 w 188"/>
                <a:gd name="T43" fmla="*/ 194 h 332"/>
                <a:gd name="T44" fmla="*/ 158 w 188"/>
                <a:gd name="T45" fmla="*/ 200 h 332"/>
                <a:gd name="T46" fmla="*/ 160 w 188"/>
                <a:gd name="T47" fmla="*/ 209 h 332"/>
                <a:gd name="T48" fmla="*/ 155 w 188"/>
                <a:gd name="T49" fmla="*/ 217 h 332"/>
                <a:gd name="T50" fmla="*/ 154 w 188"/>
                <a:gd name="T51" fmla="*/ 225 h 332"/>
                <a:gd name="T52" fmla="*/ 160 w 188"/>
                <a:gd name="T53" fmla="*/ 224 h 332"/>
                <a:gd name="T54" fmla="*/ 164 w 188"/>
                <a:gd name="T55" fmla="*/ 232 h 332"/>
                <a:gd name="T56" fmla="*/ 164 w 188"/>
                <a:gd name="T57" fmla="*/ 244 h 332"/>
                <a:gd name="T58" fmla="*/ 171 w 188"/>
                <a:gd name="T59" fmla="*/ 250 h 332"/>
                <a:gd name="T60" fmla="*/ 171 w 188"/>
                <a:gd name="T61" fmla="*/ 255 h 332"/>
                <a:gd name="T62" fmla="*/ 160 w 188"/>
                <a:gd name="T63" fmla="*/ 258 h 332"/>
                <a:gd name="T64" fmla="*/ 151 w 188"/>
                <a:gd name="T65" fmla="*/ 267 h 332"/>
                <a:gd name="T66" fmla="*/ 138 w 188"/>
                <a:gd name="T67" fmla="*/ 290 h 332"/>
                <a:gd name="T68" fmla="*/ 121 w 188"/>
                <a:gd name="T69" fmla="*/ 299 h 332"/>
                <a:gd name="T70" fmla="*/ 103 w 188"/>
                <a:gd name="T71" fmla="*/ 298 h 332"/>
                <a:gd name="T72" fmla="*/ 98 w 188"/>
                <a:gd name="T73" fmla="*/ 300 h 332"/>
                <a:gd name="T74" fmla="*/ 100 w 188"/>
                <a:gd name="T75" fmla="*/ 307 h 332"/>
                <a:gd name="T76" fmla="*/ 90 w 188"/>
                <a:gd name="T77" fmla="*/ 314 h 332"/>
                <a:gd name="T78" fmla="*/ 83 w 188"/>
                <a:gd name="T79" fmla="*/ 323 h 332"/>
                <a:gd name="T80" fmla="*/ 59 w 188"/>
                <a:gd name="T81" fmla="*/ 330 h 332"/>
                <a:gd name="T82" fmla="*/ 55 w 188"/>
                <a:gd name="T83" fmla="*/ 326 h 332"/>
                <a:gd name="T84" fmla="*/ 52 w 188"/>
                <a:gd name="T85" fmla="*/ 325 h 332"/>
                <a:gd name="T86" fmla="*/ 48 w 188"/>
                <a:gd name="T87" fmla="*/ 331 h 332"/>
                <a:gd name="T88" fmla="*/ 33 w 188"/>
                <a:gd name="T89" fmla="*/ 332 h 332"/>
                <a:gd name="T90" fmla="*/ 36 w 188"/>
                <a:gd name="T91" fmla="*/ 326 h 332"/>
                <a:gd name="T92" fmla="*/ 30 w 188"/>
                <a:gd name="T93" fmla="*/ 312 h 332"/>
                <a:gd name="T94" fmla="*/ 28 w 188"/>
                <a:gd name="T95" fmla="*/ 304 h 332"/>
                <a:gd name="T96" fmla="*/ 20 w 188"/>
                <a:gd name="T97" fmla="*/ 300 h 332"/>
                <a:gd name="T98" fmla="*/ 9 w 188"/>
                <a:gd name="T99" fmla="*/ 288 h 332"/>
                <a:gd name="T100" fmla="*/ 13 w 188"/>
                <a:gd name="T101" fmla="*/ 278 h 332"/>
                <a:gd name="T102" fmla="*/ 21 w 188"/>
                <a:gd name="T103" fmla="*/ 280 h 332"/>
                <a:gd name="T104" fmla="*/ 26 w 188"/>
                <a:gd name="T105" fmla="*/ 279 h 332"/>
                <a:gd name="T106" fmla="*/ 36 w 188"/>
                <a:gd name="T107" fmla="*/ 279 h 332"/>
                <a:gd name="T108" fmla="*/ 26 w 188"/>
                <a:gd name="T109" fmla="*/ 260 h 332"/>
                <a:gd name="T110" fmla="*/ 27 w 188"/>
                <a:gd name="T111" fmla="*/ 246 h 332"/>
                <a:gd name="T112" fmla="*/ 25 w 188"/>
                <a:gd name="T113" fmla="*/ 233 h 332"/>
                <a:gd name="T114" fmla="*/ 18 w 188"/>
                <a:gd name="T115" fmla="*/ 219 h 3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88" h="332">
                  <a:moveTo>
                    <a:pt x="18" y="219"/>
                  </a:moveTo>
                  <a:lnTo>
                    <a:pt x="19" y="209"/>
                  </a:lnTo>
                  <a:lnTo>
                    <a:pt x="8" y="209"/>
                  </a:lnTo>
                  <a:lnTo>
                    <a:pt x="8" y="196"/>
                  </a:lnTo>
                  <a:lnTo>
                    <a:pt x="0" y="188"/>
                  </a:lnTo>
                  <a:lnTo>
                    <a:pt x="7" y="161"/>
                  </a:lnTo>
                  <a:lnTo>
                    <a:pt x="30" y="141"/>
                  </a:lnTo>
                  <a:lnTo>
                    <a:pt x="30" y="114"/>
                  </a:lnTo>
                  <a:lnTo>
                    <a:pt x="37" y="72"/>
                  </a:lnTo>
                  <a:lnTo>
                    <a:pt x="40" y="63"/>
                  </a:lnTo>
                  <a:lnTo>
                    <a:pt x="33" y="56"/>
                  </a:lnTo>
                  <a:lnTo>
                    <a:pt x="32" y="49"/>
                  </a:lnTo>
                  <a:lnTo>
                    <a:pt x="25" y="44"/>
                  </a:lnTo>
                  <a:lnTo>
                    <a:pt x="20" y="11"/>
                  </a:lnTo>
                  <a:lnTo>
                    <a:pt x="38" y="0"/>
                  </a:lnTo>
                  <a:lnTo>
                    <a:pt x="111" y="40"/>
                  </a:lnTo>
                  <a:lnTo>
                    <a:pt x="184" y="80"/>
                  </a:lnTo>
                  <a:lnTo>
                    <a:pt x="188" y="162"/>
                  </a:lnTo>
                  <a:lnTo>
                    <a:pt x="172" y="161"/>
                  </a:lnTo>
                  <a:lnTo>
                    <a:pt x="164" y="176"/>
                  </a:lnTo>
                  <a:lnTo>
                    <a:pt x="160" y="189"/>
                  </a:lnTo>
                  <a:lnTo>
                    <a:pt x="163" y="194"/>
                  </a:lnTo>
                  <a:lnTo>
                    <a:pt x="158" y="200"/>
                  </a:lnTo>
                  <a:lnTo>
                    <a:pt x="160" y="209"/>
                  </a:lnTo>
                  <a:lnTo>
                    <a:pt x="155" y="217"/>
                  </a:lnTo>
                  <a:lnTo>
                    <a:pt x="154" y="225"/>
                  </a:lnTo>
                  <a:lnTo>
                    <a:pt x="160" y="224"/>
                  </a:lnTo>
                  <a:lnTo>
                    <a:pt x="164" y="232"/>
                  </a:lnTo>
                  <a:lnTo>
                    <a:pt x="164" y="244"/>
                  </a:lnTo>
                  <a:lnTo>
                    <a:pt x="171" y="250"/>
                  </a:lnTo>
                  <a:lnTo>
                    <a:pt x="171" y="255"/>
                  </a:lnTo>
                  <a:lnTo>
                    <a:pt x="160" y="258"/>
                  </a:lnTo>
                  <a:lnTo>
                    <a:pt x="151" y="267"/>
                  </a:lnTo>
                  <a:lnTo>
                    <a:pt x="138" y="290"/>
                  </a:lnTo>
                  <a:lnTo>
                    <a:pt x="121" y="299"/>
                  </a:lnTo>
                  <a:lnTo>
                    <a:pt x="103" y="298"/>
                  </a:lnTo>
                  <a:lnTo>
                    <a:pt x="98" y="300"/>
                  </a:lnTo>
                  <a:lnTo>
                    <a:pt x="100" y="307"/>
                  </a:lnTo>
                  <a:lnTo>
                    <a:pt x="90" y="314"/>
                  </a:lnTo>
                  <a:lnTo>
                    <a:pt x="83" y="323"/>
                  </a:lnTo>
                  <a:lnTo>
                    <a:pt x="59" y="330"/>
                  </a:lnTo>
                  <a:lnTo>
                    <a:pt x="55" y="326"/>
                  </a:lnTo>
                  <a:lnTo>
                    <a:pt x="52" y="325"/>
                  </a:lnTo>
                  <a:lnTo>
                    <a:pt x="48" y="331"/>
                  </a:lnTo>
                  <a:lnTo>
                    <a:pt x="33" y="332"/>
                  </a:lnTo>
                  <a:lnTo>
                    <a:pt x="36" y="326"/>
                  </a:lnTo>
                  <a:lnTo>
                    <a:pt x="30" y="312"/>
                  </a:lnTo>
                  <a:lnTo>
                    <a:pt x="28" y="304"/>
                  </a:lnTo>
                  <a:lnTo>
                    <a:pt x="20" y="300"/>
                  </a:lnTo>
                  <a:lnTo>
                    <a:pt x="9" y="288"/>
                  </a:lnTo>
                  <a:lnTo>
                    <a:pt x="13" y="278"/>
                  </a:lnTo>
                  <a:lnTo>
                    <a:pt x="21" y="280"/>
                  </a:lnTo>
                  <a:lnTo>
                    <a:pt x="26" y="279"/>
                  </a:lnTo>
                  <a:lnTo>
                    <a:pt x="36" y="279"/>
                  </a:lnTo>
                  <a:lnTo>
                    <a:pt x="26" y="260"/>
                  </a:lnTo>
                  <a:lnTo>
                    <a:pt x="27" y="246"/>
                  </a:lnTo>
                  <a:lnTo>
                    <a:pt x="25" y="233"/>
                  </a:lnTo>
                  <a:lnTo>
                    <a:pt x="18" y="21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92" name="Freeform 191"/>
            <p:cNvSpPr>
              <a:spLocks/>
            </p:cNvSpPr>
            <p:nvPr/>
          </p:nvSpPr>
          <p:spPr bwMode="auto">
            <a:xfrm>
              <a:off x="4925598" y="3891652"/>
              <a:ext cx="57861" cy="164646"/>
            </a:xfrm>
            <a:custGeom>
              <a:avLst/>
              <a:gdLst>
                <a:gd name="T0" fmla="*/ 35 w 35"/>
                <a:gd name="T1" fmla="*/ 102 h 106"/>
                <a:gd name="T2" fmla="*/ 21 w 35"/>
                <a:gd name="T3" fmla="*/ 106 h 106"/>
                <a:gd name="T4" fmla="*/ 17 w 35"/>
                <a:gd name="T5" fmla="*/ 99 h 106"/>
                <a:gd name="T6" fmla="*/ 12 w 35"/>
                <a:gd name="T7" fmla="*/ 86 h 106"/>
                <a:gd name="T8" fmla="*/ 10 w 35"/>
                <a:gd name="T9" fmla="*/ 75 h 106"/>
                <a:gd name="T10" fmla="*/ 14 w 35"/>
                <a:gd name="T11" fmla="*/ 57 h 106"/>
                <a:gd name="T12" fmla="*/ 10 w 35"/>
                <a:gd name="T13" fmla="*/ 49 h 106"/>
                <a:gd name="T14" fmla="*/ 8 w 35"/>
                <a:gd name="T15" fmla="*/ 33 h 106"/>
                <a:gd name="T16" fmla="*/ 8 w 35"/>
                <a:gd name="T17" fmla="*/ 18 h 106"/>
                <a:gd name="T18" fmla="*/ 0 w 35"/>
                <a:gd name="T19" fmla="*/ 7 h 106"/>
                <a:gd name="T20" fmla="*/ 2 w 35"/>
                <a:gd name="T21" fmla="*/ 0 h 106"/>
                <a:gd name="T22" fmla="*/ 18 w 35"/>
                <a:gd name="T23" fmla="*/ 1 h 106"/>
                <a:gd name="T24" fmla="*/ 15 w 35"/>
                <a:gd name="T25" fmla="*/ 12 h 106"/>
                <a:gd name="T26" fmla="*/ 21 w 35"/>
                <a:gd name="T27" fmla="*/ 18 h 106"/>
                <a:gd name="T28" fmla="*/ 27 w 35"/>
                <a:gd name="T29" fmla="*/ 25 h 106"/>
                <a:gd name="T30" fmla="*/ 28 w 35"/>
                <a:gd name="T31" fmla="*/ 36 h 106"/>
                <a:gd name="T32" fmla="*/ 32 w 35"/>
                <a:gd name="T33" fmla="*/ 40 h 106"/>
                <a:gd name="T34" fmla="*/ 31 w 35"/>
                <a:gd name="T35" fmla="*/ 88 h 106"/>
                <a:gd name="T36" fmla="*/ 35 w 35"/>
                <a:gd name="T37" fmla="*/ 102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5" h="106">
                  <a:moveTo>
                    <a:pt x="35" y="102"/>
                  </a:moveTo>
                  <a:lnTo>
                    <a:pt x="21" y="106"/>
                  </a:lnTo>
                  <a:lnTo>
                    <a:pt x="17" y="99"/>
                  </a:lnTo>
                  <a:lnTo>
                    <a:pt x="12" y="86"/>
                  </a:lnTo>
                  <a:lnTo>
                    <a:pt x="10" y="75"/>
                  </a:lnTo>
                  <a:lnTo>
                    <a:pt x="14" y="57"/>
                  </a:lnTo>
                  <a:lnTo>
                    <a:pt x="10" y="49"/>
                  </a:lnTo>
                  <a:lnTo>
                    <a:pt x="8" y="33"/>
                  </a:lnTo>
                  <a:lnTo>
                    <a:pt x="8" y="18"/>
                  </a:lnTo>
                  <a:lnTo>
                    <a:pt x="0" y="7"/>
                  </a:lnTo>
                  <a:lnTo>
                    <a:pt x="2" y="0"/>
                  </a:lnTo>
                  <a:lnTo>
                    <a:pt x="18" y="1"/>
                  </a:lnTo>
                  <a:lnTo>
                    <a:pt x="15" y="12"/>
                  </a:lnTo>
                  <a:lnTo>
                    <a:pt x="21" y="18"/>
                  </a:lnTo>
                  <a:lnTo>
                    <a:pt x="27" y="25"/>
                  </a:lnTo>
                  <a:lnTo>
                    <a:pt x="28" y="36"/>
                  </a:lnTo>
                  <a:lnTo>
                    <a:pt x="32" y="40"/>
                  </a:lnTo>
                  <a:lnTo>
                    <a:pt x="31" y="88"/>
                  </a:lnTo>
                  <a:lnTo>
                    <a:pt x="35" y="102"/>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98" name="Freeform 197"/>
            <p:cNvSpPr>
              <a:spLocks/>
            </p:cNvSpPr>
            <p:nvPr/>
          </p:nvSpPr>
          <p:spPr bwMode="auto">
            <a:xfrm>
              <a:off x="5143813" y="3043572"/>
              <a:ext cx="115720" cy="226776"/>
            </a:xfrm>
            <a:custGeom>
              <a:avLst/>
              <a:gdLst>
                <a:gd name="T0" fmla="*/ 36 w 70"/>
                <a:gd name="T1" fmla="*/ 146 h 146"/>
                <a:gd name="T2" fmla="*/ 28 w 70"/>
                <a:gd name="T3" fmla="*/ 109 h 146"/>
                <a:gd name="T4" fmla="*/ 17 w 70"/>
                <a:gd name="T5" fmla="*/ 100 h 146"/>
                <a:gd name="T6" fmla="*/ 17 w 70"/>
                <a:gd name="T7" fmla="*/ 95 h 146"/>
                <a:gd name="T8" fmla="*/ 2 w 70"/>
                <a:gd name="T9" fmla="*/ 83 h 146"/>
                <a:gd name="T10" fmla="*/ 0 w 70"/>
                <a:gd name="T11" fmla="*/ 67 h 146"/>
                <a:gd name="T12" fmla="*/ 10 w 70"/>
                <a:gd name="T13" fmla="*/ 56 h 146"/>
                <a:gd name="T14" fmla="*/ 14 w 70"/>
                <a:gd name="T15" fmla="*/ 39 h 146"/>
                <a:gd name="T16" fmla="*/ 11 w 70"/>
                <a:gd name="T17" fmla="*/ 19 h 146"/>
                <a:gd name="T18" fmla="*/ 14 w 70"/>
                <a:gd name="T19" fmla="*/ 8 h 146"/>
                <a:gd name="T20" fmla="*/ 32 w 70"/>
                <a:gd name="T21" fmla="*/ 0 h 146"/>
                <a:gd name="T22" fmla="*/ 44 w 70"/>
                <a:gd name="T23" fmla="*/ 3 h 146"/>
                <a:gd name="T24" fmla="*/ 44 w 70"/>
                <a:gd name="T25" fmla="*/ 13 h 146"/>
                <a:gd name="T26" fmla="*/ 59 w 70"/>
                <a:gd name="T27" fmla="*/ 6 h 146"/>
                <a:gd name="T28" fmla="*/ 60 w 70"/>
                <a:gd name="T29" fmla="*/ 9 h 146"/>
                <a:gd name="T30" fmla="*/ 52 w 70"/>
                <a:gd name="T31" fmla="*/ 19 h 146"/>
                <a:gd name="T32" fmla="*/ 52 w 70"/>
                <a:gd name="T33" fmla="*/ 29 h 146"/>
                <a:gd name="T34" fmla="*/ 58 w 70"/>
                <a:gd name="T35" fmla="*/ 34 h 146"/>
                <a:gd name="T36" fmla="*/ 56 w 70"/>
                <a:gd name="T37" fmla="*/ 52 h 146"/>
                <a:gd name="T38" fmla="*/ 45 w 70"/>
                <a:gd name="T39" fmla="*/ 63 h 146"/>
                <a:gd name="T40" fmla="*/ 49 w 70"/>
                <a:gd name="T41" fmla="*/ 74 h 146"/>
                <a:gd name="T42" fmla="*/ 58 w 70"/>
                <a:gd name="T43" fmla="*/ 74 h 146"/>
                <a:gd name="T44" fmla="*/ 63 w 70"/>
                <a:gd name="T45" fmla="*/ 84 h 146"/>
                <a:gd name="T46" fmla="*/ 70 w 70"/>
                <a:gd name="T47" fmla="*/ 87 h 146"/>
                <a:gd name="T48" fmla="*/ 69 w 70"/>
                <a:gd name="T49" fmla="*/ 103 h 146"/>
                <a:gd name="T50" fmla="*/ 61 w 70"/>
                <a:gd name="T51" fmla="*/ 109 h 146"/>
                <a:gd name="T52" fmla="*/ 56 w 70"/>
                <a:gd name="T53" fmla="*/ 116 h 146"/>
                <a:gd name="T54" fmla="*/ 44 w 70"/>
                <a:gd name="T55" fmla="*/ 124 h 146"/>
                <a:gd name="T56" fmla="*/ 46 w 70"/>
                <a:gd name="T57" fmla="*/ 132 h 146"/>
                <a:gd name="T58" fmla="*/ 45 w 70"/>
                <a:gd name="T59" fmla="*/ 141 h 146"/>
                <a:gd name="T60" fmla="*/ 36 w 70"/>
                <a:gd name="T61" fmla="*/ 146 h 1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0" h="146">
                  <a:moveTo>
                    <a:pt x="36" y="146"/>
                  </a:moveTo>
                  <a:lnTo>
                    <a:pt x="28" y="109"/>
                  </a:lnTo>
                  <a:lnTo>
                    <a:pt x="17" y="100"/>
                  </a:lnTo>
                  <a:lnTo>
                    <a:pt x="17" y="95"/>
                  </a:lnTo>
                  <a:lnTo>
                    <a:pt x="2" y="83"/>
                  </a:lnTo>
                  <a:lnTo>
                    <a:pt x="0" y="67"/>
                  </a:lnTo>
                  <a:lnTo>
                    <a:pt x="10" y="56"/>
                  </a:lnTo>
                  <a:lnTo>
                    <a:pt x="14" y="39"/>
                  </a:lnTo>
                  <a:lnTo>
                    <a:pt x="11" y="19"/>
                  </a:lnTo>
                  <a:lnTo>
                    <a:pt x="14" y="8"/>
                  </a:lnTo>
                  <a:lnTo>
                    <a:pt x="32" y="0"/>
                  </a:lnTo>
                  <a:lnTo>
                    <a:pt x="44" y="3"/>
                  </a:lnTo>
                  <a:lnTo>
                    <a:pt x="44" y="13"/>
                  </a:lnTo>
                  <a:lnTo>
                    <a:pt x="59" y="6"/>
                  </a:lnTo>
                  <a:lnTo>
                    <a:pt x="60" y="9"/>
                  </a:lnTo>
                  <a:lnTo>
                    <a:pt x="52" y="19"/>
                  </a:lnTo>
                  <a:lnTo>
                    <a:pt x="52" y="29"/>
                  </a:lnTo>
                  <a:lnTo>
                    <a:pt x="58" y="34"/>
                  </a:lnTo>
                  <a:lnTo>
                    <a:pt x="56" y="52"/>
                  </a:lnTo>
                  <a:lnTo>
                    <a:pt x="45" y="63"/>
                  </a:lnTo>
                  <a:lnTo>
                    <a:pt x="49" y="74"/>
                  </a:lnTo>
                  <a:lnTo>
                    <a:pt x="58" y="74"/>
                  </a:lnTo>
                  <a:lnTo>
                    <a:pt x="63" y="84"/>
                  </a:lnTo>
                  <a:lnTo>
                    <a:pt x="70" y="87"/>
                  </a:lnTo>
                  <a:lnTo>
                    <a:pt x="69" y="103"/>
                  </a:lnTo>
                  <a:lnTo>
                    <a:pt x="61" y="109"/>
                  </a:lnTo>
                  <a:lnTo>
                    <a:pt x="56" y="116"/>
                  </a:lnTo>
                  <a:lnTo>
                    <a:pt x="44" y="124"/>
                  </a:lnTo>
                  <a:lnTo>
                    <a:pt x="46" y="132"/>
                  </a:lnTo>
                  <a:lnTo>
                    <a:pt x="45" y="141"/>
                  </a:lnTo>
                  <a:lnTo>
                    <a:pt x="36" y="146"/>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199" name="Freeform 198"/>
            <p:cNvSpPr>
              <a:spLocks/>
            </p:cNvSpPr>
            <p:nvPr/>
          </p:nvSpPr>
          <p:spPr bwMode="auto">
            <a:xfrm>
              <a:off x="5661247" y="2892907"/>
              <a:ext cx="535619" cy="200371"/>
            </a:xfrm>
            <a:custGeom>
              <a:avLst/>
              <a:gdLst>
                <a:gd name="T0" fmla="*/ 177 w 324"/>
                <a:gd name="T1" fmla="*/ 15 h 129"/>
                <a:gd name="T2" fmla="*/ 202 w 324"/>
                <a:gd name="T3" fmla="*/ 23 h 129"/>
                <a:gd name="T4" fmla="*/ 222 w 324"/>
                <a:gd name="T5" fmla="*/ 20 h 129"/>
                <a:gd name="T6" fmla="*/ 236 w 324"/>
                <a:gd name="T7" fmla="*/ 22 h 129"/>
                <a:gd name="T8" fmla="*/ 254 w 324"/>
                <a:gd name="T9" fmla="*/ 11 h 129"/>
                <a:gd name="T10" fmla="*/ 272 w 324"/>
                <a:gd name="T11" fmla="*/ 10 h 129"/>
                <a:gd name="T12" fmla="*/ 290 w 324"/>
                <a:gd name="T13" fmla="*/ 20 h 129"/>
                <a:gd name="T14" fmla="*/ 294 w 324"/>
                <a:gd name="T15" fmla="*/ 27 h 129"/>
                <a:gd name="T16" fmla="*/ 294 w 324"/>
                <a:gd name="T17" fmla="*/ 37 h 129"/>
                <a:gd name="T18" fmla="*/ 308 w 324"/>
                <a:gd name="T19" fmla="*/ 42 h 129"/>
                <a:gd name="T20" fmla="*/ 316 w 324"/>
                <a:gd name="T21" fmla="*/ 48 h 129"/>
                <a:gd name="T22" fmla="*/ 305 w 324"/>
                <a:gd name="T23" fmla="*/ 54 h 129"/>
                <a:gd name="T24" fmla="*/ 314 w 324"/>
                <a:gd name="T25" fmla="*/ 78 h 129"/>
                <a:gd name="T26" fmla="*/ 312 w 324"/>
                <a:gd name="T27" fmla="*/ 84 h 129"/>
                <a:gd name="T28" fmla="*/ 324 w 324"/>
                <a:gd name="T29" fmla="*/ 101 h 129"/>
                <a:gd name="T30" fmla="*/ 316 w 324"/>
                <a:gd name="T31" fmla="*/ 104 h 129"/>
                <a:gd name="T32" fmla="*/ 310 w 324"/>
                <a:gd name="T33" fmla="*/ 99 h 129"/>
                <a:gd name="T34" fmla="*/ 289 w 324"/>
                <a:gd name="T35" fmla="*/ 96 h 129"/>
                <a:gd name="T36" fmla="*/ 282 w 324"/>
                <a:gd name="T37" fmla="*/ 100 h 129"/>
                <a:gd name="T38" fmla="*/ 263 w 324"/>
                <a:gd name="T39" fmla="*/ 103 h 129"/>
                <a:gd name="T40" fmla="*/ 254 w 324"/>
                <a:gd name="T41" fmla="*/ 103 h 129"/>
                <a:gd name="T42" fmla="*/ 235 w 324"/>
                <a:gd name="T43" fmla="*/ 110 h 129"/>
                <a:gd name="T44" fmla="*/ 221 w 324"/>
                <a:gd name="T45" fmla="*/ 110 h 129"/>
                <a:gd name="T46" fmla="*/ 212 w 324"/>
                <a:gd name="T47" fmla="*/ 106 h 129"/>
                <a:gd name="T48" fmla="*/ 193 w 324"/>
                <a:gd name="T49" fmla="*/ 112 h 129"/>
                <a:gd name="T50" fmla="*/ 187 w 324"/>
                <a:gd name="T51" fmla="*/ 108 h 129"/>
                <a:gd name="T52" fmla="*/ 188 w 324"/>
                <a:gd name="T53" fmla="*/ 120 h 129"/>
                <a:gd name="T54" fmla="*/ 184 w 324"/>
                <a:gd name="T55" fmla="*/ 124 h 129"/>
                <a:gd name="T56" fmla="*/ 180 w 324"/>
                <a:gd name="T57" fmla="*/ 129 h 129"/>
                <a:gd name="T58" fmla="*/ 172 w 324"/>
                <a:gd name="T59" fmla="*/ 119 h 129"/>
                <a:gd name="T60" fmla="*/ 178 w 324"/>
                <a:gd name="T61" fmla="*/ 112 h 129"/>
                <a:gd name="T62" fmla="*/ 167 w 324"/>
                <a:gd name="T63" fmla="*/ 113 h 129"/>
                <a:gd name="T64" fmla="*/ 153 w 324"/>
                <a:gd name="T65" fmla="*/ 109 h 129"/>
                <a:gd name="T66" fmla="*/ 142 w 324"/>
                <a:gd name="T67" fmla="*/ 120 h 129"/>
                <a:gd name="T68" fmla="*/ 116 w 324"/>
                <a:gd name="T69" fmla="*/ 123 h 129"/>
                <a:gd name="T70" fmla="*/ 101 w 324"/>
                <a:gd name="T71" fmla="*/ 112 h 129"/>
                <a:gd name="T72" fmla="*/ 82 w 324"/>
                <a:gd name="T73" fmla="*/ 111 h 129"/>
                <a:gd name="T74" fmla="*/ 80 w 324"/>
                <a:gd name="T75" fmla="*/ 120 h 129"/>
                <a:gd name="T76" fmla="*/ 68 w 324"/>
                <a:gd name="T77" fmla="*/ 122 h 129"/>
                <a:gd name="T78" fmla="*/ 50 w 324"/>
                <a:gd name="T79" fmla="*/ 111 h 129"/>
                <a:gd name="T80" fmla="*/ 31 w 324"/>
                <a:gd name="T81" fmla="*/ 111 h 129"/>
                <a:gd name="T82" fmla="*/ 19 w 324"/>
                <a:gd name="T83" fmla="*/ 91 h 129"/>
                <a:gd name="T84" fmla="*/ 6 w 324"/>
                <a:gd name="T85" fmla="*/ 79 h 129"/>
                <a:gd name="T86" fmla="*/ 12 w 324"/>
                <a:gd name="T87" fmla="*/ 63 h 129"/>
                <a:gd name="T88" fmla="*/ 0 w 324"/>
                <a:gd name="T89" fmla="*/ 53 h 129"/>
                <a:gd name="T90" fmla="*/ 17 w 324"/>
                <a:gd name="T91" fmla="*/ 34 h 129"/>
                <a:gd name="T92" fmla="*/ 43 w 324"/>
                <a:gd name="T93" fmla="*/ 33 h 129"/>
                <a:gd name="T94" fmla="*/ 48 w 324"/>
                <a:gd name="T95" fmla="*/ 17 h 129"/>
                <a:gd name="T96" fmla="*/ 81 w 324"/>
                <a:gd name="T97" fmla="*/ 20 h 129"/>
                <a:gd name="T98" fmla="*/ 99 w 324"/>
                <a:gd name="T99" fmla="*/ 7 h 129"/>
                <a:gd name="T100" fmla="*/ 118 w 324"/>
                <a:gd name="T101" fmla="*/ 1 h 129"/>
                <a:gd name="T102" fmla="*/ 145 w 324"/>
                <a:gd name="T103" fmla="*/ 0 h 129"/>
                <a:gd name="T104" fmla="*/ 177 w 324"/>
                <a:gd name="T105" fmla="*/ 15 h 1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324" h="129">
                  <a:moveTo>
                    <a:pt x="177" y="15"/>
                  </a:moveTo>
                  <a:lnTo>
                    <a:pt x="202" y="23"/>
                  </a:lnTo>
                  <a:lnTo>
                    <a:pt x="222" y="20"/>
                  </a:lnTo>
                  <a:lnTo>
                    <a:pt x="236" y="22"/>
                  </a:lnTo>
                  <a:lnTo>
                    <a:pt x="254" y="11"/>
                  </a:lnTo>
                  <a:lnTo>
                    <a:pt x="272" y="10"/>
                  </a:lnTo>
                  <a:lnTo>
                    <a:pt x="290" y="20"/>
                  </a:lnTo>
                  <a:lnTo>
                    <a:pt x="294" y="27"/>
                  </a:lnTo>
                  <a:lnTo>
                    <a:pt x="294" y="37"/>
                  </a:lnTo>
                  <a:lnTo>
                    <a:pt x="308" y="42"/>
                  </a:lnTo>
                  <a:lnTo>
                    <a:pt x="316" y="48"/>
                  </a:lnTo>
                  <a:lnTo>
                    <a:pt x="305" y="54"/>
                  </a:lnTo>
                  <a:lnTo>
                    <a:pt x="314" y="78"/>
                  </a:lnTo>
                  <a:lnTo>
                    <a:pt x="312" y="84"/>
                  </a:lnTo>
                  <a:lnTo>
                    <a:pt x="324" y="101"/>
                  </a:lnTo>
                  <a:lnTo>
                    <a:pt x="316" y="104"/>
                  </a:lnTo>
                  <a:lnTo>
                    <a:pt x="310" y="99"/>
                  </a:lnTo>
                  <a:lnTo>
                    <a:pt x="289" y="96"/>
                  </a:lnTo>
                  <a:lnTo>
                    <a:pt x="282" y="100"/>
                  </a:lnTo>
                  <a:lnTo>
                    <a:pt x="263" y="103"/>
                  </a:lnTo>
                  <a:lnTo>
                    <a:pt x="254" y="103"/>
                  </a:lnTo>
                  <a:lnTo>
                    <a:pt x="235" y="110"/>
                  </a:lnTo>
                  <a:lnTo>
                    <a:pt x="221" y="110"/>
                  </a:lnTo>
                  <a:lnTo>
                    <a:pt x="212" y="106"/>
                  </a:lnTo>
                  <a:lnTo>
                    <a:pt x="193" y="112"/>
                  </a:lnTo>
                  <a:lnTo>
                    <a:pt x="187" y="108"/>
                  </a:lnTo>
                  <a:lnTo>
                    <a:pt x="188" y="120"/>
                  </a:lnTo>
                  <a:lnTo>
                    <a:pt x="184" y="124"/>
                  </a:lnTo>
                  <a:lnTo>
                    <a:pt x="180" y="129"/>
                  </a:lnTo>
                  <a:lnTo>
                    <a:pt x="172" y="119"/>
                  </a:lnTo>
                  <a:lnTo>
                    <a:pt x="178" y="112"/>
                  </a:lnTo>
                  <a:lnTo>
                    <a:pt x="167" y="113"/>
                  </a:lnTo>
                  <a:lnTo>
                    <a:pt x="153" y="109"/>
                  </a:lnTo>
                  <a:lnTo>
                    <a:pt x="142" y="120"/>
                  </a:lnTo>
                  <a:lnTo>
                    <a:pt x="116" y="123"/>
                  </a:lnTo>
                  <a:lnTo>
                    <a:pt x="101" y="112"/>
                  </a:lnTo>
                  <a:lnTo>
                    <a:pt x="82" y="111"/>
                  </a:lnTo>
                  <a:lnTo>
                    <a:pt x="80" y="120"/>
                  </a:lnTo>
                  <a:lnTo>
                    <a:pt x="68" y="122"/>
                  </a:lnTo>
                  <a:lnTo>
                    <a:pt x="50" y="111"/>
                  </a:lnTo>
                  <a:lnTo>
                    <a:pt x="31" y="111"/>
                  </a:lnTo>
                  <a:lnTo>
                    <a:pt x="19" y="91"/>
                  </a:lnTo>
                  <a:lnTo>
                    <a:pt x="6" y="79"/>
                  </a:lnTo>
                  <a:lnTo>
                    <a:pt x="12" y="63"/>
                  </a:lnTo>
                  <a:lnTo>
                    <a:pt x="0" y="53"/>
                  </a:lnTo>
                  <a:lnTo>
                    <a:pt x="17" y="34"/>
                  </a:lnTo>
                  <a:lnTo>
                    <a:pt x="43" y="33"/>
                  </a:lnTo>
                  <a:lnTo>
                    <a:pt x="48" y="17"/>
                  </a:lnTo>
                  <a:lnTo>
                    <a:pt x="81" y="20"/>
                  </a:lnTo>
                  <a:lnTo>
                    <a:pt x="99" y="7"/>
                  </a:lnTo>
                  <a:lnTo>
                    <a:pt x="118" y="1"/>
                  </a:lnTo>
                  <a:lnTo>
                    <a:pt x="145" y="0"/>
                  </a:lnTo>
                  <a:lnTo>
                    <a:pt x="177" y="1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200" name="Freeform 199"/>
            <p:cNvSpPr>
              <a:spLocks/>
            </p:cNvSpPr>
            <p:nvPr/>
          </p:nvSpPr>
          <p:spPr bwMode="auto">
            <a:xfrm>
              <a:off x="5651328" y="2889800"/>
              <a:ext cx="82657" cy="63684"/>
            </a:xfrm>
            <a:custGeom>
              <a:avLst/>
              <a:gdLst>
                <a:gd name="T0" fmla="*/ 21 w 50"/>
                <a:gd name="T1" fmla="*/ 30 h 41"/>
                <a:gd name="T2" fmla="*/ 8 w 50"/>
                <a:gd name="T3" fmla="*/ 41 h 41"/>
                <a:gd name="T4" fmla="*/ 2 w 50"/>
                <a:gd name="T5" fmla="*/ 32 h 41"/>
                <a:gd name="T6" fmla="*/ 2 w 50"/>
                <a:gd name="T7" fmla="*/ 27 h 41"/>
                <a:gd name="T8" fmla="*/ 5 w 50"/>
                <a:gd name="T9" fmla="*/ 25 h 41"/>
                <a:gd name="T10" fmla="*/ 9 w 50"/>
                <a:gd name="T11" fmla="*/ 12 h 41"/>
                <a:gd name="T12" fmla="*/ 0 w 50"/>
                <a:gd name="T13" fmla="*/ 7 h 41"/>
                <a:gd name="T14" fmla="*/ 17 w 50"/>
                <a:gd name="T15" fmla="*/ 0 h 41"/>
                <a:gd name="T16" fmla="*/ 32 w 50"/>
                <a:gd name="T17" fmla="*/ 3 h 41"/>
                <a:gd name="T18" fmla="*/ 35 w 50"/>
                <a:gd name="T19" fmla="*/ 11 h 41"/>
                <a:gd name="T20" fmla="*/ 50 w 50"/>
                <a:gd name="T21" fmla="*/ 18 h 41"/>
                <a:gd name="T22" fmla="*/ 47 w 50"/>
                <a:gd name="T23" fmla="*/ 23 h 41"/>
                <a:gd name="T24" fmla="*/ 28 w 50"/>
                <a:gd name="T25" fmla="*/ 24 h 41"/>
                <a:gd name="T26" fmla="*/ 21 w 50"/>
                <a:gd name="T27" fmla="*/ 30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0" h="41">
                  <a:moveTo>
                    <a:pt x="21" y="30"/>
                  </a:moveTo>
                  <a:lnTo>
                    <a:pt x="8" y="41"/>
                  </a:lnTo>
                  <a:lnTo>
                    <a:pt x="2" y="32"/>
                  </a:lnTo>
                  <a:lnTo>
                    <a:pt x="2" y="27"/>
                  </a:lnTo>
                  <a:lnTo>
                    <a:pt x="5" y="25"/>
                  </a:lnTo>
                  <a:lnTo>
                    <a:pt x="9" y="12"/>
                  </a:lnTo>
                  <a:lnTo>
                    <a:pt x="0" y="7"/>
                  </a:lnTo>
                  <a:lnTo>
                    <a:pt x="17" y="0"/>
                  </a:lnTo>
                  <a:lnTo>
                    <a:pt x="32" y="3"/>
                  </a:lnTo>
                  <a:lnTo>
                    <a:pt x="35" y="11"/>
                  </a:lnTo>
                  <a:lnTo>
                    <a:pt x="50" y="18"/>
                  </a:lnTo>
                  <a:lnTo>
                    <a:pt x="47" y="23"/>
                  </a:lnTo>
                  <a:lnTo>
                    <a:pt x="28" y="24"/>
                  </a:lnTo>
                  <a:lnTo>
                    <a:pt x="21" y="3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202" name="Freeform 201"/>
            <p:cNvSpPr>
              <a:spLocks/>
            </p:cNvSpPr>
            <p:nvPr/>
          </p:nvSpPr>
          <p:spPr bwMode="auto">
            <a:xfrm>
              <a:off x="5818296" y="4278414"/>
              <a:ext cx="328976" cy="347930"/>
            </a:xfrm>
            <a:custGeom>
              <a:avLst/>
              <a:gdLst>
                <a:gd name="T0" fmla="*/ 84 w 199"/>
                <a:gd name="T1" fmla="*/ 0 h 224"/>
                <a:gd name="T2" fmla="*/ 87 w 199"/>
                <a:gd name="T3" fmla="*/ 2 h 224"/>
                <a:gd name="T4" fmla="*/ 154 w 199"/>
                <a:gd name="T5" fmla="*/ 45 h 224"/>
                <a:gd name="T6" fmla="*/ 155 w 199"/>
                <a:gd name="T7" fmla="*/ 57 h 224"/>
                <a:gd name="T8" fmla="*/ 181 w 199"/>
                <a:gd name="T9" fmla="*/ 78 h 224"/>
                <a:gd name="T10" fmla="*/ 172 w 199"/>
                <a:gd name="T11" fmla="*/ 103 h 224"/>
                <a:gd name="T12" fmla="*/ 173 w 199"/>
                <a:gd name="T13" fmla="*/ 115 h 224"/>
                <a:gd name="T14" fmla="*/ 184 w 199"/>
                <a:gd name="T15" fmla="*/ 123 h 224"/>
                <a:gd name="T16" fmla="*/ 185 w 199"/>
                <a:gd name="T17" fmla="*/ 128 h 224"/>
                <a:gd name="T18" fmla="*/ 180 w 199"/>
                <a:gd name="T19" fmla="*/ 141 h 224"/>
                <a:gd name="T20" fmla="*/ 181 w 199"/>
                <a:gd name="T21" fmla="*/ 147 h 224"/>
                <a:gd name="T22" fmla="*/ 179 w 199"/>
                <a:gd name="T23" fmla="*/ 157 h 224"/>
                <a:gd name="T24" fmla="*/ 185 w 199"/>
                <a:gd name="T25" fmla="*/ 170 h 224"/>
                <a:gd name="T26" fmla="*/ 192 w 199"/>
                <a:gd name="T27" fmla="*/ 190 h 224"/>
                <a:gd name="T28" fmla="*/ 199 w 199"/>
                <a:gd name="T29" fmla="*/ 195 h 224"/>
                <a:gd name="T30" fmla="*/ 184 w 199"/>
                <a:gd name="T31" fmla="*/ 207 h 224"/>
                <a:gd name="T32" fmla="*/ 164 w 199"/>
                <a:gd name="T33" fmla="*/ 215 h 224"/>
                <a:gd name="T34" fmla="*/ 153 w 199"/>
                <a:gd name="T35" fmla="*/ 215 h 224"/>
                <a:gd name="T36" fmla="*/ 146 w 199"/>
                <a:gd name="T37" fmla="*/ 221 h 224"/>
                <a:gd name="T38" fmla="*/ 133 w 199"/>
                <a:gd name="T39" fmla="*/ 221 h 224"/>
                <a:gd name="T40" fmla="*/ 128 w 199"/>
                <a:gd name="T41" fmla="*/ 224 h 224"/>
                <a:gd name="T42" fmla="*/ 107 w 199"/>
                <a:gd name="T43" fmla="*/ 218 h 224"/>
                <a:gd name="T44" fmla="*/ 93 w 199"/>
                <a:gd name="T45" fmla="*/ 220 h 224"/>
                <a:gd name="T46" fmla="*/ 89 w 199"/>
                <a:gd name="T47" fmla="*/ 192 h 224"/>
                <a:gd name="T48" fmla="*/ 82 w 199"/>
                <a:gd name="T49" fmla="*/ 182 h 224"/>
                <a:gd name="T50" fmla="*/ 79 w 199"/>
                <a:gd name="T51" fmla="*/ 176 h 224"/>
                <a:gd name="T52" fmla="*/ 61 w 199"/>
                <a:gd name="T53" fmla="*/ 172 h 224"/>
                <a:gd name="T54" fmla="*/ 51 w 199"/>
                <a:gd name="T55" fmla="*/ 166 h 224"/>
                <a:gd name="T56" fmla="*/ 39 w 199"/>
                <a:gd name="T57" fmla="*/ 163 h 224"/>
                <a:gd name="T58" fmla="*/ 32 w 199"/>
                <a:gd name="T59" fmla="*/ 159 h 224"/>
                <a:gd name="T60" fmla="*/ 25 w 199"/>
                <a:gd name="T61" fmla="*/ 154 h 224"/>
                <a:gd name="T62" fmla="*/ 15 w 199"/>
                <a:gd name="T63" fmla="*/ 127 h 224"/>
                <a:gd name="T64" fmla="*/ 5 w 199"/>
                <a:gd name="T65" fmla="*/ 116 h 224"/>
                <a:gd name="T66" fmla="*/ 1 w 199"/>
                <a:gd name="T67" fmla="*/ 104 h 224"/>
                <a:gd name="T68" fmla="*/ 3 w 199"/>
                <a:gd name="T69" fmla="*/ 93 h 224"/>
                <a:gd name="T70" fmla="*/ 0 w 199"/>
                <a:gd name="T71" fmla="*/ 74 h 224"/>
                <a:gd name="T72" fmla="*/ 7 w 199"/>
                <a:gd name="T73" fmla="*/ 73 h 224"/>
                <a:gd name="T74" fmla="*/ 14 w 199"/>
                <a:gd name="T75" fmla="*/ 65 h 224"/>
                <a:gd name="T76" fmla="*/ 22 w 199"/>
                <a:gd name="T77" fmla="*/ 54 h 224"/>
                <a:gd name="T78" fmla="*/ 26 w 199"/>
                <a:gd name="T79" fmla="*/ 50 h 224"/>
                <a:gd name="T80" fmla="*/ 26 w 199"/>
                <a:gd name="T81" fmla="*/ 43 h 224"/>
                <a:gd name="T82" fmla="*/ 22 w 199"/>
                <a:gd name="T83" fmla="*/ 39 h 224"/>
                <a:gd name="T84" fmla="*/ 21 w 199"/>
                <a:gd name="T85" fmla="*/ 31 h 224"/>
                <a:gd name="T86" fmla="*/ 26 w 199"/>
                <a:gd name="T87" fmla="*/ 28 h 224"/>
                <a:gd name="T88" fmla="*/ 28 w 199"/>
                <a:gd name="T89" fmla="*/ 16 h 224"/>
                <a:gd name="T90" fmla="*/ 20 w 199"/>
                <a:gd name="T91" fmla="*/ 4 h 224"/>
                <a:gd name="T92" fmla="*/ 27 w 199"/>
                <a:gd name="T93" fmla="*/ 2 h 224"/>
                <a:gd name="T94" fmla="*/ 47 w 199"/>
                <a:gd name="T95" fmla="*/ 2 h 224"/>
                <a:gd name="T96" fmla="*/ 84 w 199"/>
                <a:gd name="T97" fmla="*/ 0 h 2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99" h="224">
                  <a:moveTo>
                    <a:pt x="84" y="0"/>
                  </a:moveTo>
                  <a:lnTo>
                    <a:pt x="87" y="2"/>
                  </a:lnTo>
                  <a:lnTo>
                    <a:pt x="154" y="45"/>
                  </a:lnTo>
                  <a:lnTo>
                    <a:pt x="155" y="57"/>
                  </a:lnTo>
                  <a:lnTo>
                    <a:pt x="181" y="78"/>
                  </a:lnTo>
                  <a:lnTo>
                    <a:pt x="172" y="103"/>
                  </a:lnTo>
                  <a:lnTo>
                    <a:pt x="173" y="115"/>
                  </a:lnTo>
                  <a:lnTo>
                    <a:pt x="184" y="123"/>
                  </a:lnTo>
                  <a:lnTo>
                    <a:pt x="185" y="128"/>
                  </a:lnTo>
                  <a:lnTo>
                    <a:pt x="180" y="141"/>
                  </a:lnTo>
                  <a:lnTo>
                    <a:pt x="181" y="147"/>
                  </a:lnTo>
                  <a:lnTo>
                    <a:pt x="179" y="157"/>
                  </a:lnTo>
                  <a:lnTo>
                    <a:pt x="185" y="170"/>
                  </a:lnTo>
                  <a:lnTo>
                    <a:pt x="192" y="190"/>
                  </a:lnTo>
                  <a:lnTo>
                    <a:pt x="199" y="195"/>
                  </a:lnTo>
                  <a:lnTo>
                    <a:pt x="184" y="207"/>
                  </a:lnTo>
                  <a:lnTo>
                    <a:pt x="164" y="215"/>
                  </a:lnTo>
                  <a:lnTo>
                    <a:pt x="153" y="215"/>
                  </a:lnTo>
                  <a:lnTo>
                    <a:pt x="146" y="221"/>
                  </a:lnTo>
                  <a:lnTo>
                    <a:pt x="133" y="221"/>
                  </a:lnTo>
                  <a:lnTo>
                    <a:pt x="128" y="224"/>
                  </a:lnTo>
                  <a:lnTo>
                    <a:pt x="107" y="218"/>
                  </a:lnTo>
                  <a:lnTo>
                    <a:pt x="93" y="220"/>
                  </a:lnTo>
                  <a:lnTo>
                    <a:pt x="89" y="192"/>
                  </a:lnTo>
                  <a:lnTo>
                    <a:pt x="82" y="182"/>
                  </a:lnTo>
                  <a:lnTo>
                    <a:pt x="79" y="176"/>
                  </a:lnTo>
                  <a:lnTo>
                    <a:pt x="61" y="172"/>
                  </a:lnTo>
                  <a:lnTo>
                    <a:pt x="51" y="166"/>
                  </a:lnTo>
                  <a:lnTo>
                    <a:pt x="39" y="163"/>
                  </a:lnTo>
                  <a:lnTo>
                    <a:pt x="32" y="159"/>
                  </a:lnTo>
                  <a:lnTo>
                    <a:pt x="25" y="154"/>
                  </a:lnTo>
                  <a:lnTo>
                    <a:pt x="15" y="127"/>
                  </a:lnTo>
                  <a:lnTo>
                    <a:pt x="5" y="116"/>
                  </a:lnTo>
                  <a:lnTo>
                    <a:pt x="1" y="104"/>
                  </a:lnTo>
                  <a:lnTo>
                    <a:pt x="3" y="93"/>
                  </a:lnTo>
                  <a:lnTo>
                    <a:pt x="0" y="74"/>
                  </a:lnTo>
                  <a:lnTo>
                    <a:pt x="7" y="73"/>
                  </a:lnTo>
                  <a:lnTo>
                    <a:pt x="14" y="65"/>
                  </a:lnTo>
                  <a:lnTo>
                    <a:pt x="22" y="54"/>
                  </a:lnTo>
                  <a:lnTo>
                    <a:pt x="26" y="50"/>
                  </a:lnTo>
                  <a:lnTo>
                    <a:pt x="26" y="43"/>
                  </a:lnTo>
                  <a:lnTo>
                    <a:pt x="22" y="39"/>
                  </a:lnTo>
                  <a:lnTo>
                    <a:pt x="21" y="31"/>
                  </a:lnTo>
                  <a:lnTo>
                    <a:pt x="26" y="28"/>
                  </a:lnTo>
                  <a:lnTo>
                    <a:pt x="28" y="16"/>
                  </a:lnTo>
                  <a:lnTo>
                    <a:pt x="20" y="4"/>
                  </a:lnTo>
                  <a:lnTo>
                    <a:pt x="27" y="2"/>
                  </a:lnTo>
                  <a:lnTo>
                    <a:pt x="47" y="2"/>
                  </a:lnTo>
                  <a:lnTo>
                    <a:pt x="84"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203" name="Freeform 202"/>
            <p:cNvSpPr>
              <a:spLocks/>
            </p:cNvSpPr>
            <p:nvPr/>
          </p:nvSpPr>
          <p:spPr bwMode="auto">
            <a:xfrm>
              <a:off x="5826562" y="4110662"/>
              <a:ext cx="165314" cy="183284"/>
            </a:xfrm>
            <a:custGeom>
              <a:avLst/>
              <a:gdLst>
                <a:gd name="T0" fmla="*/ 42 w 100"/>
                <a:gd name="T1" fmla="*/ 110 h 118"/>
                <a:gd name="T2" fmla="*/ 22 w 100"/>
                <a:gd name="T3" fmla="*/ 110 h 118"/>
                <a:gd name="T4" fmla="*/ 15 w 100"/>
                <a:gd name="T5" fmla="*/ 112 h 118"/>
                <a:gd name="T6" fmla="*/ 4 w 100"/>
                <a:gd name="T7" fmla="*/ 118 h 118"/>
                <a:gd name="T8" fmla="*/ 0 w 100"/>
                <a:gd name="T9" fmla="*/ 116 h 118"/>
                <a:gd name="T10" fmla="*/ 0 w 100"/>
                <a:gd name="T11" fmla="*/ 101 h 118"/>
                <a:gd name="T12" fmla="*/ 4 w 100"/>
                <a:gd name="T13" fmla="*/ 93 h 118"/>
                <a:gd name="T14" fmla="*/ 5 w 100"/>
                <a:gd name="T15" fmla="*/ 76 h 118"/>
                <a:gd name="T16" fmla="*/ 9 w 100"/>
                <a:gd name="T17" fmla="*/ 66 h 118"/>
                <a:gd name="T18" fmla="*/ 16 w 100"/>
                <a:gd name="T19" fmla="*/ 56 h 118"/>
                <a:gd name="T20" fmla="*/ 23 w 100"/>
                <a:gd name="T21" fmla="*/ 50 h 118"/>
                <a:gd name="T22" fmla="*/ 29 w 100"/>
                <a:gd name="T23" fmla="*/ 43 h 118"/>
                <a:gd name="T24" fmla="*/ 22 w 100"/>
                <a:gd name="T25" fmla="*/ 40 h 118"/>
                <a:gd name="T26" fmla="*/ 23 w 100"/>
                <a:gd name="T27" fmla="*/ 16 h 118"/>
                <a:gd name="T28" fmla="*/ 30 w 100"/>
                <a:gd name="T29" fmla="*/ 10 h 118"/>
                <a:gd name="T30" fmla="*/ 42 w 100"/>
                <a:gd name="T31" fmla="*/ 14 h 118"/>
                <a:gd name="T32" fmla="*/ 57 w 100"/>
                <a:gd name="T33" fmla="*/ 10 h 118"/>
                <a:gd name="T34" fmla="*/ 69 w 100"/>
                <a:gd name="T35" fmla="*/ 10 h 118"/>
                <a:gd name="T36" fmla="*/ 81 w 100"/>
                <a:gd name="T37" fmla="*/ 0 h 118"/>
                <a:gd name="T38" fmla="*/ 90 w 100"/>
                <a:gd name="T39" fmla="*/ 15 h 118"/>
                <a:gd name="T40" fmla="*/ 92 w 100"/>
                <a:gd name="T41" fmla="*/ 25 h 118"/>
                <a:gd name="T42" fmla="*/ 100 w 100"/>
                <a:gd name="T43" fmla="*/ 49 h 118"/>
                <a:gd name="T44" fmla="*/ 93 w 100"/>
                <a:gd name="T45" fmla="*/ 64 h 118"/>
                <a:gd name="T46" fmla="*/ 84 w 100"/>
                <a:gd name="T47" fmla="*/ 78 h 118"/>
                <a:gd name="T48" fmla="*/ 79 w 100"/>
                <a:gd name="T49" fmla="*/ 86 h 118"/>
                <a:gd name="T50" fmla="*/ 79 w 100"/>
                <a:gd name="T51" fmla="*/ 108 h 118"/>
                <a:gd name="T52" fmla="*/ 42 w 100"/>
                <a:gd name="T53" fmla="*/ 110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00" h="118">
                  <a:moveTo>
                    <a:pt x="42" y="110"/>
                  </a:moveTo>
                  <a:lnTo>
                    <a:pt x="22" y="110"/>
                  </a:lnTo>
                  <a:lnTo>
                    <a:pt x="15" y="112"/>
                  </a:lnTo>
                  <a:lnTo>
                    <a:pt x="4" y="118"/>
                  </a:lnTo>
                  <a:lnTo>
                    <a:pt x="0" y="116"/>
                  </a:lnTo>
                  <a:lnTo>
                    <a:pt x="0" y="101"/>
                  </a:lnTo>
                  <a:lnTo>
                    <a:pt x="4" y="93"/>
                  </a:lnTo>
                  <a:lnTo>
                    <a:pt x="5" y="76"/>
                  </a:lnTo>
                  <a:lnTo>
                    <a:pt x="9" y="66"/>
                  </a:lnTo>
                  <a:lnTo>
                    <a:pt x="16" y="56"/>
                  </a:lnTo>
                  <a:lnTo>
                    <a:pt x="23" y="50"/>
                  </a:lnTo>
                  <a:lnTo>
                    <a:pt x="29" y="43"/>
                  </a:lnTo>
                  <a:lnTo>
                    <a:pt x="22" y="40"/>
                  </a:lnTo>
                  <a:lnTo>
                    <a:pt x="23" y="16"/>
                  </a:lnTo>
                  <a:lnTo>
                    <a:pt x="30" y="10"/>
                  </a:lnTo>
                  <a:lnTo>
                    <a:pt x="42" y="14"/>
                  </a:lnTo>
                  <a:lnTo>
                    <a:pt x="57" y="10"/>
                  </a:lnTo>
                  <a:lnTo>
                    <a:pt x="69" y="10"/>
                  </a:lnTo>
                  <a:lnTo>
                    <a:pt x="81" y="0"/>
                  </a:lnTo>
                  <a:lnTo>
                    <a:pt x="90" y="15"/>
                  </a:lnTo>
                  <a:lnTo>
                    <a:pt x="92" y="25"/>
                  </a:lnTo>
                  <a:lnTo>
                    <a:pt x="100" y="49"/>
                  </a:lnTo>
                  <a:lnTo>
                    <a:pt x="93" y="64"/>
                  </a:lnTo>
                  <a:lnTo>
                    <a:pt x="84" y="78"/>
                  </a:lnTo>
                  <a:lnTo>
                    <a:pt x="79" y="86"/>
                  </a:lnTo>
                  <a:lnTo>
                    <a:pt x="79" y="108"/>
                  </a:lnTo>
                  <a:lnTo>
                    <a:pt x="42" y="11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204" name="Freeform 203"/>
            <p:cNvSpPr>
              <a:spLocks/>
            </p:cNvSpPr>
            <p:nvPr/>
          </p:nvSpPr>
          <p:spPr bwMode="auto">
            <a:xfrm>
              <a:off x="5517423" y="2568275"/>
              <a:ext cx="476106" cy="251628"/>
            </a:xfrm>
            <a:custGeom>
              <a:avLst/>
              <a:gdLst>
                <a:gd name="T0" fmla="*/ 149 w 288"/>
                <a:gd name="T1" fmla="*/ 6 h 162"/>
                <a:gd name="T2" fmla="*/ 157 w 288"/>
                <a:gd name="T3" fmla="*/ 2 h 162"/>
                <a:gd name="T4" fmla="*/ 186 w 288"/>
                <a:gd name="T5" fmla="*/ 11 h 162"/>
                <a:gd name="T6" fmla="*/ 185 w 288"/>
                <a:gd name="T7" fmla="*/ 22 h 162"/>
                <a:gd name="T8" fmla="*/ 205 w 288"/>
                <a:gd name="T9" fmla="*/ 31 h 162"/>
                <a:gd name="T10" fmla="*/ 227 w 288"/>
                <a:gd name="T11" fmla="*/ 42 h 162"/>
                <a:gd name="T12" fmla="*/ 251 w 288"/>
                <a:gd name="T13" fmla="*/ 49 h 162"/>
                <a:gd name="T14" fmla="*/ 285 w 288"/>
                <a:gd name="T15" fmla="*/ 55 h 162"/>
                <a:gd name="T16" fmla="*/ 282 w 288"/>
                <a:gd name="T17" fmla="*/ 72 h 162"/>
                <a:gd name="T18" fmla="*/ 287 w 288"/>
                <a:gd name="T19" fmla="*/ 89 h 162"/>
                <a:gd name="T20" fmla="*/ 264 w 288"/>
                <a:gd name="T21" fmla="*/ 97 h 162"/>
                <a:gd name="T22" fmla="*/ 253 w 288"/>
                <a:gd name="T23" fmla="*/ 107 h 162"/>
                <a:gd name="T24" fmla="*/ 228 w 288"/>
                <a:gd name="T25" fmla="*/ 115 h 162"/>
                <a:gd name="T26" fmla="*/ 218 w 288"/>
                <a:gd name="T27" fmla="*/ 135 h 162"/>
                <a:gd name="T28" fmla="*/ 244 w 288"/>
                <a:gd name="T29" fmla="*/ 139 h 162"/>
                <a:gd name="T30" fmla="*/ 224 w 288"/>
                <a:gd name="T31" fmla="*/ 150 h 162"/>
                <a:gd name="T32" fmla="*/ 194 w 288"/>
                <a:gd name="T33" fmla="*/ 158 h 162"/>
                <a:gd name="T34" fmla="*/ 177 w 288"/>
                <a:gd name="T35" fmla="*/ 142 h 162"/>
                <a:gd name="T36" fmla="*/ 194 w 288"/>
                <a:gd name="T37" fmla="*/ 131 h 162"/>
                <a:gd name="T38" fmla="*/ 162 w 288"/>
                <a:gd name="T39" fmla="*/ 121 h 162"/>
                <a:gd name="T40" fmla="*/ 145 w 288"/>
                <a:gd name="T41" fmla="*/ 116 h 162"/>
                <a:gd name="T42" fmla="*/ 130 w 288"/>
                <a:gd name="T43" fmla="*/ 143 h 162"/>
                <a:gd name="T44" fmla="*/ 115 w 288"/>
                <a:gd name="T45" fmla="*/ 142 h 162"/>
                <a:gd name="T46" fmla="*/ 111 w 288"/>
                <a:gd name="T47" fmla="*/ 137 h 162"/>
                <a:gd name="T48" fmla="*/ 117 w 288"/>
                <a:gd name="T49" fmla="*/ 123 h 162"/>
                <a:gd name="T50" fmla="*/ 118 w 288"/>
                <a:gd name="T51" fmla="*/ 118 h 162"/>
                <a:gd name="T52" fmla="*/ 130 w 288"/>
                <a:gd name="T53" fmla="*/ 121 h 162"/>
                <a:gd name="T54" fmla="*/ 131 w 288"/>
                <a:gd name="T55" fmla="*/ 118 h 162"/>
                <a:gd name="T56" fmla="*/ 125 w 288"/>
                <a:gd name="T57" fmla="*/ 109 h 162"/>
                <a:gd name="T58" fmla="*/ 115 w 288"/>
                <a:gd name="T59" fmla="*/ 98 h 162"/>
                <a:gd name="T60" fmla="*/ 107 w 288"/>
                <a:gd name="T61" fmla="*/ 85 h 162"/>
                <a:gd name="T62" fmla="*/ 87 w 288"/>
                <a:gd name="T63" fmla="*/ 78 h 162"/>
                <a:gd name="T64" fmla="*/ 74 w 288"/>
                <a:gd name="T65" fmla="*/ 83 h 162"/>
                <a:gd name="T66" fmla="*/ 63 w 288"/>
                <a:gd name="T67" fmla="*/ 88 h 162"/>
                <a:gd name="T68" fmla="*/ 46 w 288"/>
                <a:gd name="T69" fmla="*/ 93 h 162"/>
                <a:gd name="T70" fmla="*/ 28 w 288"/>
                <a:gd name="T71" fmla="*/ 88 h 162"/>
                <a:gd name="T72" fmla="*/ 11 w 288"/>
                <a:gd name="T73" fmla="*/ 90 h 162"/>
                <a:gd name="T74" fmla="*/ 0 w 288"/>
                <a:gd name="T75" fmla="*/ 79 h 162"/>
                <a:gd name="T76" fmla="*/ 6 w 288"/>
                <a:gd name="T77" fmla="*/ 66 h 162"/>
                <a:gd name="T78" fmla="*/ 4 w 288"/>
                <a:gd name="T79" fmla="*/ 58 h 162"/>
                <a:gd name="T80" fmla="*/ 24 w 288"/>
                <a:gd name="T81" fmla="*/ 39 h 162"/>
                <a:gd name="T82" fmla="*/ 15 w 288"/>
                <a:gd name="T83" fmla="*/ 15 h 162"/>
                <a:gd name="T84" fmla="*/ 30 w 288"/>
                <a:gd name="T85" fmla="*/ 9 h 162"/>
                <a:gd name="T86" fmla="*/ 58 w 288"/>
                <a:gd name="T87" fmla="*/ 10 h 162"/>
                <a:gd name="T88" fmla="*/ 89 w 288"/>
                <a:gd name="T89" fmla="*/ 15 h 162"/>
                <a:gd name="T90" fmla="*/ 101 w 288"/>
                <a:gd name="T91" fmla="*/ 15 h 162"/>
                <a:gd name="T92" fmla="*/ 120 w 288"/>
                <a:gd name="T93" fmla="*/ 19 h 162"/>
                <a:gd name="T94" fmla="*/ 126 w 288"/>
                <a:gd name="T95" fmla="*/ 10 h 162"/>
                <a:gd name="T96" fmla="*/ 143 w 288"/>
                <a:gd name="T97" fmla="*/ 5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88" h="162">
                  <a:moveTo>
                    <a:pt x="143" y="5"/>
                  </a:moveTo>
                  <a:lnTo>
                    <a:pt x="149" y="6"/>
                  </a:lnTo>
                  <a:lnTo>
                    <a:pt x="152" y="1"/>
                  </a:lnTo>
                  <a:lnTo>
                    <a:pt x="157" y="2"/>
                  </a:lnTo>
                  <a:lnTo>
                    <a:pt x="173" y="0"/>
                  </a:lnTo>
                  <a:lnTo>
                    <a:pt x="186" y="11"/>
                  </a:lnTo>
                  <a:lnTo>
                    <a:pt x="182" y="15"/>
                  </a:lnTo>
                  <a:lnTo>
                    <a:pt x="185" y="22"/>
                  </a:lnTo>
                  <a:lnTo>
                    <a:pt x="198" y="23"/>
                  </a:lnTo>
                  <a:lnTo>
                    <a:pt x="205" y="31"/>
                  </a:lnTo>
                  <a:lnTo>
                    <a:pt x="206" y="35"/>
                  </a:lnTo>
                  <a:lnTo>
                    <a:pt x="227" y="42"/>
                  </a:lnTo>
                  <a:lnTo>
                    <a:pt x="239" y="39"/>
                  </a:lnTo>
                  <a:lnTo>
                    <a:pt x="251" y="49"/>
                  </a:lnTo>
                  <a:lnTo>
                    <a:pt x="260" y="49"/>
                  </a:lnTo>
                  <a:lnTo>
                    <a:pt x="285" y="55"/>
                  </a:lnTo>
                  <a:lnTo>
                    <a:pt x="286" y="61"/>
                  </a:lnTo>
                  <a:lnTo>
                    <a:pt x="282" y="72"/>
                  </a:lnTo>
                  <a:lnTo>
                    <a:pt x="288" y="83"/>
                  </a:lnTo>
                  <a:lnTo>
                    <a:pt x="287" y="89"/>
                  </a:lnTo>
                  <a:lnTo>
                    <a:pt x="271" y="91"/>
                  </a:lnTo>
                  <a:lnTo>
                    <a:pt x="264" y="97"/>
                  </a:lnTo>
                  <a:lnTo>
                    <a:pt x="265" y="106"/>
                  </a:lnTo>
                  <a:lnTo>
                    <a:pt x="253" y="107"/>
                  </a:lnTo>
                  <a:lnTo>
                    <a:pt x="243" y="114"/>
                  </a:lnTo>
                  <a:lnTo>
                    <a:pt x="228" y="115"/>
                  </a:lnTo>
                  <a:lnTo>
                    <a:pt x="215" y="123"/>
                  </a:lnTo>
                  <a:lnTo>
                    <a:pt x="218" y="135"/>
                  </a:lnTo>
                  <a:lnTo>
                    <a:pt x="227" y="140"/>
                  </a:lnTo>
                  <a:lnTo>
                    <a:pt x="244" y="139"/>
                  </a:lnTo>
                  <a:lnTo>
                    <a:pt x="242" y="146"/>
                  </a:lnTo>
                  <a:lnTo>
                    <a:pt x="224" y="150"/>
                  </a:lnTo>
                  <a:lnTo>
                    <a:pt x="204" y="162"/>
                  </a:lnTo>
                  <a:lnTo>
                    <a:pt x="194" y="158"/>
                  </a:lnTo>
                  <a:lnTo>
                    <a:pt x="196" y="148"/>
                  </a:lnTo>
                  <a:lnTo>
                    <a:pt x="177" y="142"/>
                  </a:lnTo>
                  <a:lnTo>
                    <a:pt x="179" y="138"/>
                  </a:lnTo>
                  <a:lnTo>
                    <a:pt x="194" y="131"/>
                  </a:lnTo>
                  <a:lnTo>
                    <a:pt x="189" y="127"/>
                  </a:lnTo>
                  <a:lnTo>
                    <a:pt x="162" y="121"/>
                  </a:lnTo>
                  <a:lnTo>
                    <a:pt x="160" y="114"/>
                  </a:lnTo>
                  <a:lnTo>
                    <a:pt x="145" y="116"/>
                  </a:lnTo>
                  <a:lnTo>
                    <a:pt x="141" y="128"/>
                  </a:lnTo>
                  <a:lnTo>
                    <a:pt x="130" y="143"/>
                  </a:lnTo>
                  <a:lnTo>
                    <a:pt x="123" y="139"/>
                  </a:lnTo>
                  <a:lnTo>
                    <a:pt x="115" y="142"/>
                  </a:lnTo>
                  <a:lnTo>
                    <a:pt x="107" y="139"/>
                  </a:lnTo>
                  <a:lnTo>
                    <a:pt x="111" y="137"/>
                  </a:lnTo>
                  <a:lnTo>
                    <a:pt x="113" y="130"/>
                  </a:lnTo>
                  <a:lnTo>
                    <a:pt x="117" y="123"/>
                  </a:lnTo>
                  <a:lnTo>
                    <a:pt x="115" y="119"/>
                  </a:lnTo>
                  <a:lnTo>
                    <a:pt x="118" y="118"/>
                  </a:lnTo>
                  <a:lnTo>
                    <a:pt x="120" y="120"/>
                  </a:lnTo>
                  <a:lnTo>
                    <a:pt x="130" y="121"/>
                  </a:lnTo>
                  <a:lnTo>
                    <a:pt x="134" y="120"/>
                  </a:lnTo>
                  <a:lnTo>
                    <a:pt x="131" y="118"/>
                  </a:lnTo>
                  <a:lnTo>
                    <a:pt x="131" y="115"/>
                  </a:lnTo>
                  <a:lnTo>
                    <a:pt x="125" y="109"/>
                  </a:lnTo>
                  <a:lnTo>
                    <a:pt x="121" y="101"/>
                  </a:lnTo>
                  <a:lnTo>
                    <a:pt x="115" y="98"/>
                  </a:lnTo>
                  <a:lnTo>
                    <a:pt x="115" y="90"/>
                  </a:lnTo>
                  <a:lnTo>
                    <a:pt x="107" y="85"/>
                  </a:lnTo>
                  <a:lnTo>
                    <a:pt x="100" y="84"/>
                  </a:lnTo>
                  <a:lnTo>
                    <a:pt x="87" y="78"/>
                  </a:lnTo>
                  <a:lnTo>
                    <a:pt x="77" y="80"/>
                  </a:lnTo>
                  <a:lnTo>
                    <a:pt x="74" y="83"/>
                  </a:lnTo>
                  <a:lnTo>
                    <a:pt x="67" y="83"/>
                  </a:lnTo>
                  <a:lnTo>
                    <a:pt x="63" y="88"/>
                  </a:lnTo>
                  <a:lnTo>
                    <a:pt x="52" y="90"/>
                  </a:lnTo>
                  <a:lnTo>
                    <a:pt x="46" y="93"/>
                  </a:lnTo>
                  <a:lnTo>
                    <a:pt x="38" y="88"/>
                  </a:lnTo>
                  <a:lnTo>
                    <a:pt x="28" y="88"/>
                  </a:lnTo>
                  <a:lnTo>
                    <a:pt x="18" y="86"/>
                  </a:lnTo>
                  <a:lnTo>
                    <a:pt x="11" y="90"/>
                  </a:lnTo>
                  <a:lnTo>
                    <a:pt x="9" y="84"/>
                  </a:lnTo>
                  <a:lnTo>
                    <a:pt x="0" y="79"/>
                  </a:lnTo>
                  <a:lnTo>
                    <a:pt x="2" y="71"/>
                  </a:lnTo>
                  <a:lnTo>
                    <a:pt x="6" y="66"/>
                  </a:lnTo>
                  <a:lnTo>
                    <a:pt x="9" y="67"/>
                  </a:lnTo>
                  <a:lnTo>
                    <a:pt x="4" y="58"/>
                  </a:lnTo>
                  <a:lnTo>
                    <a:pt x="17" y="41"/>
                  </a:lnTo>
                  <a:lnTo>
                    <a:pt x="24" y="39"/>
                  </a:lnTo>
                  <a:lnTo>
                    <a:pt x="25" y="33"/>
                  </a:lnTo>
                  <a:lnTo>
                    <a:pt x="15" y="15"/>
                  </a:lnTo>
                  <a:lnTo>
                    <a:pt x="22" y="14"/>
                  </a:lnTo>
                  <a:lnTo>
                    <a:pt x="30" y="9"/>
                  </a:lnTo>
                  <a:lnTo>
                    <a:pt x="42" y="8"/>
                  </a:lnTo>
                  <a:lnTo>
                    <a:pt x="58" y="10"/>
                  </a:lnTo>
                  <a:lnTo>
                    <a:pt x="77" y="15"/>
                  </a:lnTo>
                  <a:lnTo>
                    <a:pt x="89" y="15"/>
                  </a:lnTo>
                  <a:lnTo>
                    <a:pt x="95" y="18"/>
                  </a:lnTo>
                  <a:lnTo>
                    <a:pt x="101" y="15"/>
                  </a:lnTo>
                  <a:lnTo>
                    <a:pt x="106" y="19"/>
                  </a:lnTo>
                  <a:lnTo>
                    <a:pt x="120" y="19"/>
                  </a:lnTo>
                  <a:lnTo>
                    <a:pt x="126" y="20"/>
                  </a:lnTo>
                  <a:lnTo>
                    <a:pt x="126" y="10"/>
                  </a:lnTo>
                  <a:lnTo>
                    <a:pt x="130" y="6"/>
                  </a:lnTo>
                  <a:lnTo>
                    <a:pt x="143" y="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216" name="Freeform 216"/>
            <p:cNvSpPr>
              <a:spLocks/>
            </p:cNvSpPr>
            <p:nvPr/>
          </p:nvSpPr>
          <p:spPr bwMode="auto">
            <a:xfrm>
              <a:off x="6208437" y="3635365"/>
              <a:ext cx="312444" cy="206584"/>
            </a:xfrm>
            <a:custGeom>
              <a:avLst/>
              <a:gdLst>
                <a:gd name="T0" fmla="*/ 189 w 189"/>
                <a:gd name="T1" fmla="*/ 49 h 133"/>
                <a:gd name="T2" fmla="*/ 177 w 189"/>
                <a:gd name="T3" fmla="*/ 54 h 133"/>
                <a:gd name="T4" fmla="*/ 174 w 189"/>
                <a:gd name="T5" fmla="*/ 63 h 133"/>
                <a:gd name="T6" fmla="*/ 174 w 189"/>
                <a:gd name="T7" fmla="*/ 70 h 133"/>
                <a:gd name="T8" fmla="*/ 156 w 189"/>
                <a:gd name="T9" fmla="*/ 79 h 133"/>
                <a:gd name="T10" fmla="*/ 128 w 189"/>
                <a:gd name="T11" fmla="*/ 89 h 133"/>
                <a:gd name="T12" fmla="*/ 112 w 189"/>
                <a:gd name="T13" fmla="*/ 103 h 133"/>
                <a:gd name="T14" fmla="*/ 104 w 189"/>
                <a:gd name="T15" fmla="*/ 105 h 133"/>
                <a:gd name="T16" fmla="*/ 99 w 189"/>
                <a:gd name="T17" fmla="*/ 103 h 133"/>
                <a:gd name="T18" fmla="*/ 89 w 189"/>
                <a:gd name="T19" fmla="*/ 112 h 133"/>
                <a:gd name="T20" fmla="*/ 77 w 189"/>
                <a:gd name="T21" fmla="*/ 116 h 133"/>
                <a:gd name="T22" fmla="*/ 62 w 189"/>
                <a:gd name="T23" fmla="*/ 117 h 133"/>
                <a:gd name="T24" fmla="*/ 57 w 189"/>
                <a:gd name="T25" fmla="*/ 118 h 133"/>
                <a:gd name="T26" fmla="*/ 53 w 189"/>
                <a:gd name="T27" fmla="*/ 124 h 133"/>
                <a:gd name="T28" fmla="*/ 49 w 189"/>
                <a:gd name="T29" fmla="*/ 125 h 133"/>
                <a:gd name="T30" fmla="*/ 46 w 189"/>
                <a:gd name="T31" fmla="*/ 131 h 133"/>
                <a:gd name="T32" fmla="*/ 37 w 189"/>
                <a:gd name="T33" fmla="*/ 130 h 133"/>
                <a:gd name="T34" fmla="*/ 32 w 189"/>
                <a:gd name="T35" fmla="*/ 133 h 133"/>
                <a:gd name="T36" fmla="*/ 19 w 189"/>
                <a:gd name="T37" fmla="*/ 132 h 133"/>
                <a:gd name="T38" fmla="*/ 14 w 189"/>
                <a:gd name="T39" fmla="*/ 120 h 133"/>
                <a:gd name="T40" fmla="*/ 14 w 189"/>
                <a:gd name="T41" fmla="*/ 108 h 133"/>
                <a:gd name="T42" fmla="*/ 10 w 189"/>
                <a:gd name="T43" fmla="*/ 102 h 133"/>
                <a:gd name="T44" fmla="*/ 6 w 189"/>
                <a:gd name="T45" fmla="*/ 87 h 133"/>
                <a:gd name="T46" fmla="*/ 0 w 189"/>
                <a:gd name="T47" fmla="*/ 78 h 133"/>
                <a:gd name="T48" fmla="*/ 4 w 189"/>
                <a:gd name="T49" fmla="*/ 77 h 133"/>
                <a:gd name="T50" fmla="*/ 2 w 189"/>
                <a:gd name="T51" fmla="*/ 68 h 133"/>
                <a:gd name="T52" fmla="*/ 4 w 189"/>
                <a:gd name="T53" fmla="*/ 64 h 133"/>
                <a:gd name="T54" fmla="*/ 2 w 189"/>
                <a:gd name="T55" fmla="*/ 55 h 133"/>
                <a:gd name="T56" fmla="*/ 10 w 189"/>
                <a:gd name="T57" fmla="*/ 48 h 133"/>
                <a:gd name="T58" fmla="*/ 8 w 189"/>
                <a:gd name="T59" fmla="*/ 39 h 133"/>
                <a:gd name="T60" fmla="*/ 12 w 189"/>
                <a:gd name="T61" fmla="*/ 29 h 133"/>
                <a:gd name="T62" fmla="*/ 20 w 189"/>
                <a:gd name="T63" fmla="*/ 35 h 133"/>
                <a:gd name="T64" fmla="*/ 24 w 189"/>
                <a:gd name="T65" fmla="*/ 33 h 133"/>
                <a:gd name="T66" fmla="*/ 45 w 189"/>
                <a:gd name="T67" fmla="*/ 32 h 133"/>
                <a:gd name="T68" fmla="*/ 49 w 189"/>
                <a:gd name="T69" fmla="*/ 34 h 133"/>
                <a:gd name="T70" fmla="*/ 66 w 189"/>
                <a:gd name="T71" fmla="*/ 36 h 133"/>
                <a:gd name="T72" fmla="*/ 73 w 189"/>
                <a:gd name="T73" fmla="*/ 35 h 133"/>
                <a:gd name="T74" fmla="*/ 78 w 189"/>
                <a:gd name="T75" fmla="*/ 42 h 133"/>
                <a:gd name="T76" fmla="*/ 86 w 189"/>
                <a:gd name="T77" fmla="*/ 39 h 133"/>
                <a:gd name="T78" fmla="*/ 98 w 189"/>
                <a:gd name="T79" fmla="*/ 17 h 133"/>
                <a:gd name="T80" fmla="*/ 114 w 189"/>
                <a:gd name="T81" fmla="*/ 8 h 133"/>
                <a:gd name="T82" fmla="*/ 166 w 189"/>
                <a:gd name="T83" fmla="*/ 0 h 133"/>
                <a:gd name="T84" fmla="*/ 182 w 189"/>
                <a:gd name="T85" fmla="*/ 34 h 133"/>
                <a:gd name="T86" fmla="*/ 189 w 189"/>
                <a:gd name="T87" fmla="*/ 49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89" h="133">
                  <a:moveTo>
                    <a:pt x="189" y="49"/>
                  </a:moveTo>
                  <a:lnTo>
                    <a:pt x="177" y="54"/>
                  </a:lnTo>
                  <a:lnTo>
                    <a:pt x="174" y="63"/>
                  </a:lnTo>
                  <a:lnTo>
                    <a:pt x="174" y="70"/>
                  </a:lnTo>
                  <a:lnTo>
                    <a:pt x="156" y="79"/>
                  </a:lnTo>
                  <a:lnTo>
                    <a:pt x="128" y="89"/>
                  </a:lnTo>
                  <a:lnTo>
                    <a:pt x="112" y="103"/>
                  </a:lnTo>
                  <a:lnTo>
                    <a:pt x="104" y="105"/>
                  </a:lnTo>
                  <a:lnTo>
                    <a:pt x="99" y="103"/>
                  </a:lnTo>
                  <a:lnTo>
                    <a:pt x="89" y="112"/>
                  </a:lnTo>
                  <a:lnTo>
                    <a:pt x="77" y="116"/>
                  </a:lnTo>
                  <a:lnTo>
                    <a:pt x="62" y="117"/>
                  </a:lnTo>
                  <a:lnTo>
                    <a:pt x="57" y="118"/>
                  </a:lnTo>
                  <a:lnTo>
                    <a:pt x="53" y="124"/>
                  </a:lnTo>
                  <a:lnTo>
                    <a:pt x="49" y="125"/>
                  </a:lnTo>
                  <a:lnTo>
                    <a:pt x="46" y="131"/>
                  </a:lnTo>
                  <a:lnTo>
                    <a:pt x="37" y="130"/>
                  </a:lnTo>
                  <a:lnTo>
                    <a:pt x="32" y="133"/>
                  </a:lnTo>
                  <a:lnTo>
                    <a:pt x="19" y="132"/>
                  </a:lnTo>
                  <a:lnTo>
                    <a:pt x="14" y="120"/>
                  </a:lnTo>
                  <a:lnTo>
                    <a:pt x="14" y="108"/>
                  </a:lnTo>
                  <a:lnTo>
                    <a:pt x="10" y="102"/>
                  </a:lnTo>
                  <a:lnTo>
                    <a:pt x="6" y="87"/>
                  </a:lnTo>
                  <a:lnTo>
                    <a:pt x="0" y="78"/>
                  </a:lnTo>
                  <a:lnTo>
                    <a:pt x="4" y="77"/>
                  </a:lnTo>
                  <a:lnTo>
                    <a:pt x="2" y="68"/>
                  </a:lnTo>
                  <a:lnTo>
                    <a:pt x="4" y="64"/>
                  </a:lnTo>
                  <a:lnTo>
                    <a:pt x="2" y="55"/>
                  </a:lnTo>
                  <a:lnTo>
                    <a:pt x="10" y="48"/>
                  </a:lnTo>
                  <a:lnTo>
                    <a:pt x="8" y="39"/>
                  </a:lnTo>
                  <a:lnTo>
                    <a:pt x="12" y="29"/>
                  </a:lnTo>
                  <a:lnTo>
                    <a:pt x="20" y="35"/>
                  </a:lnTo>
                  <a:lnTo>
                    <a:pt x="24" y="33"/>
                  </a:lnTo>
                  <a:lnTo>
                    <a:pt x="45" y="32"/>
                  </a:lnTo>
                  <a:lnTo>
                    <a:pt x="49" y="34"/>
                  </a:lnTo>
                  <a:lnTo>
                    <a:pt x="66" y="36"/>
                  </a:lnTo>
                  <a:lnTo>
                    <a:pt x="73" y="35"/>
                  </a:lnTo>
                  <a:lnTo>
                    <a:pt x="78" y="42"/>
                  </a:lnTo>
                  <a:lnTo>
                    <a:pt x="86" y="39"/>
                  </a:lnTo>
                  <a:lnTo>
                    <a:pt x="98" y="17"/>
                  </a:lnTo>
                  <a:lnTo>
                    <a:pt x="114" y="8"/>
                  </a:lnTo>
                  <a:lnTo>
                    <a:pt x="166" y="0"/>
                  </a:lnTo>
                  <a:lnTo>
                    <a:pt x="182" y="34"/>
                  </a:lnTo>
                  <a:lnTo>
                    <a:pt x="189" y="4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217" name="Freeform 217"/>
            <p:cNvSpPr>
              <a:spLocks/>
            </p:cNvSpPr>
            <p:nvPr/>
          </p:nvSpPr>
          <p:spPr bwMode="auto">
            <a:xfrm>
              <a:off x="5405010" y="4960296"/>
              <a:ext cx="487678" cy="410061"/>
            </a:xfrm>
            <a:custGeom>
              <a:avLst/>
              <a:gdLst>
                <a:gd name="T0" fmla="*/ 264 w 295"/>
                <a:gd name="T1" fmla="*/ 152 h 264"/>
                <a:gd name="T2" fmla="*/ 250 w 295"/>
                <a:gd name="T3" fmla="*/ 173 h 264"/>
                <a:gd name="T4" fmla="*/ 217 w 295"/>
                <a:gd name="T5" fmla="*/ 210 h 264"/>
                <a:gd name="T6" fmla="*/ 190 w 295"/>
                <a:gd name="T7" fmla="*/ 232 h 264"/>
                <a:gd name="T8" fmla="*/ 162 w 295"/>
                <a:gd name="T9" fmla="*/ 241 h 264"/>
                <a:gd name="T10" fmla="*/ 149 w 295"/>
                <a:gd name="T11" fmla="*/ 243 h 264"/>
                <a:gd name="T12" fmla="*/ 121 w 295"/>
                <a:gd name="T13" fmla="*/ 243 h 264"/>
                <a:gd name="T14" fmla="*/ 104 w 295"/>
                <a:gd name="T15" fmla="*/ 245 h 264"/>
                <a:gd name="T16" fmla="*/ 70 w 295"/>
                <a:gd name="T17" fmla="*/ 256 h 264"/>
                <a:gd name="T18" fmla="*/ 51 w 295"/>
                <a:gd name="T19" fmla="*/ 264 h 264"/>
                <a:gd name="T20" fmla="*/ 38 w 295"/>
                <a:gd name="T21" fmla="*/ 257 h 264"/>
                <a:gd name="T22" fmla="*/ 30 w 295"/>
                <a:gd name="T23" fmla="*/ 250 h 264"/>
                <a:gd name="T24" fmla="*/ 29 w 295"/>
                <a:gd name="T25" fmla="*/ 232 h 264"/>
                <a:gd name="T26" fmla="*/ 30 w 295"/>
                <a:gd name="T27" fmla="*/ 215 h 264"/>
                <a:gd name="T28" fmla="*/ 20 w 295"/>
                <a:gd name="T29" fmla="*/ 180 h 264"/>
                <a:gd name="T30" fmla="*/ 12 w 295"/>
                <a:gd name="T31" fmla="*/ 162 h 264"/>
                <a:gd name="T32" fmla="*/ 9 w 295"/>
                <a:gd name="T33" fmla="*/ 125 h 264"/>
                <a:gd name="T34" fmla="*/ 19 w 295"/>
                <a:gd name="T35" fmla="*/ 139 h 264"/>
                <a:gd name="T36" fmla="*/ 38 w 295"/>
                <a:gd name="T37" fmla="*/ 145 h 264"/>
                <a:gd name="T38" fmla="*/ 63 w 295"/>
                <a:gd name="T39" fmla="*/ 133 h 264"/>
                <a:gd name="T40" fmla="*/ 71 w 295"/>
                <a:gd name="T41" fmla="*/ 59 h 264"/>
                <a:gd name="T42" fmla="*/ 79 w 295"/>
                <a:gd name="T43" fmla="*/ 91 h 264"/>
                <a:gd name="T44" fmla="*/ 95 w 295"/>
                <a:gd name="T45" fmla="*/ 97 h 264"/>
                <a:gd name="T46" fmla="*/ 113 w 295"/>
                <a:gd name="T47" fmla="*/ 81 h 264"/>
                <a:gd name="T48" fmla="*/ 127 w 295"/>
                <a:gd name="T49" fmla="*/ 66 h 264"/>
                <a:gd name="T50" fmla="*/ 143 w 295"/>
                <a:gd name="T51" fmla="*/ 75 h 264"/>
                <a:gd name="T52" fmla="*/ 169 w 295"/>
                <a:gd name="T53" fmla="*/ 71 h 264"/>
                <a:gd name="T54" fmla="*/ 175 w 295"/>
                <a:gd name="T55" fmla="*/ 54 h 264"/>
                <a:gd name="T56" fmla="*/ 191 w 295"/>
                <a:gd name="T57" fmla="*/ 45 h 264"/>
                <a:gd name="T58" fmla="*/ 214 w 295"/>
                <a:gd name="T59" fmla="*/ 16 h 264"/>
                <a:gd name="T60" fmla="*/ 248 w 295"/>
                <a:gd name="T61" fmla="*/ 1 h 264"/>
                <a:gd name="T62" fmla="*/ 262 w 295"/>
                <a:gd name="T63" fmla="*/ 2 h 264"/>
                <a:gd name="T64" fmla="*/ 279 w 295"/>
                <a:gd name="T65" fmla="*/ 33 h 264"/>
                <a:gd name="T66" fmla="*/ 278 w 295"/>
                <a:gd name="T67" fmla="*/ 71 h 264"/>
                <a:gd name="T68" fmla="*/ 270 w 295"/>
                <a:gd name="T69" fmla="*/ 74 h 264"/>
                <a:gd name="T70" fmla="*/ 263 w 295"/>
                <a:gd name="T71" fmla="*/ 82 h 264"/>
                <a:gd name="T72" fmla="*/ 257 w 295"/>
                <a:gd name="T73" fmla="*/ 97 h 264"/>
                <a:gd name="T74" fmla="*/ 277 w 295"/>
                <a:gd name="T75" fmla="*/ 106 h 264"/>
                <a:gd name="T76" fmla="*/ 295 w 295"/>
                <a:gd name="T77" fmla="*/ 97 h 264"/>
                <a:gd name="T78" fmla="*/ 286 w 295"/>
                <a:gd name="T79" fmla="*/ 129 h 264"/>
                <a:gd name="T80" fmla="*/ 268 w 295"/>
                <a:gd name="T81" fmla="*/ 149 h 2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95" h="264">
                  <a:moveTo>
                    <a:pt x="268" y="149"/>
                  </a:moveTo>
                  <a:lnTo>
                    <a:pt x="264" y="152"/>
                  </a:lnTo>
                  <a:lnTo>
                    <a:pt x="256" y="163"/>
                  </a:lnTo>
                  <a:lnTo>
                    <a:pt x="250" y="173"/>
                  </a:lnTo>
                  <a:lnTo>
                    <a:pt x="239" y="188"/>
                  </a:lnTo>
                  <a:lnTo>
                    <a:pt x="217" y="210"/>
                  </a:lnTo>
                  <a:lnTo>
                    <a:pt x="204" y="222"/>
                  </a:lnTo>
                  <a:lnTo>
                    <a:pt x="190" y="232"/>
                  </a:lnTo>
                  <a:lnTo>
                    <a:pt x="171" y="240"/>
                  </a:lnTo>
                  <a:lnTo>
                    <a:pt x="162" y="241"/>
                  </a:lnTo>
                  <a:lnTo>
                    <a:pt x="159" y="246"/>
                  </a:lnTo>
                  <a:lnTo>
                    <a:pt x="149" y="243"/>
                  </a:lnTo>
                  <a:lnTo>
                    <a:pt x="140" y="247"/>
                  </a:lnTo>
                  <a:lnTo>
                    <a:pt x="121" y="243"/>
                  </a:lnTo>
                  <a:lnTo>
                    <a:pt x="111" y="246"/>
                  </a:lnTo>
                  <a:lnTo>
                    <a:pt x="104" y="245"/>
                  </a:lnTo>
                  <a:lnTo>
                    <a:pt x="85" y="253"/>
                  </a:lnTo>
                  <a:lnTo>
                    <a:pt x="70" y="256"/>
                  </a:lnTo>
                  <a:lnTo>
                    <a:pt x="59" y="264"/>
                  </a:lnTo>
                  <a:lnTo>
                    <a:pt x="51" y="264"/>
                  </a:lnTo>
                  <a:lnTo>
                    <a:pt x="44" y="257"/>
                  </a:lnTo>
                  <a:lnTo>
                    <a:pt x="38" y="257"/>
                  </a:lnTo>
                  <a:lnTo>
                    <a:pt x="31" y="247"/>
                  </a:lnTo>
                  <a:lnTo>
                    <a:pt x="30" y="250"/>
                  </a:lnTo>
                  <a:lnTo>
                    <a:pt x="28" y="245"/>
                  </a:lnTo>
                  <a:lnTo>
                    <a:pt x="29" y="232"/>
                  </a:lnTo>
                  <a:lnTo>
                    <a:pt x="24" y="219"/>
                  </a:lnTo>
                  <a:lnTo>
                    <a:pt x="30" y="215"/>
                  </a:lnTo>
                  <a:lnTo>
                    <a:pt x="30" y="199"/>
                  </a:lnTo>
                  <a:lnTo>
                    <a:pt x="20" y="180"/>
                  </a:lnTo>
                  <a:lnTo>
                    <a:pt x="12" y="162"/>
                  </a:lnTo>
                  <a:lnTo>
                    <a:pt x="12" y="162"/>
                  </a:lnTo>
                  <a:lnTo>
                    <a:pt x="0" y="135"/>
                  </a:lnTo>
                  <a:lnTo>
                    <a:pt x="9" y="125"/>
                  </a:lnTo>
                  <a:lnTo>
                    <a:pt x="16" y="131"/>
                  </a:lnTo>
                  <a:lnTo>
                    <a:pt x="19" y="139"/>
                  </a:lnTo>
                  <a:lnTo>
                    <a:pt x="27" y="141"/>
                  </a:lnTo>
                  <a:lnTo>
                    <a:pt x="38" y="145"/>
                  </a:lnTo>
                  <a:lnTo>
                    <a:pt x="47" y="143"/>
                  </a:lnTo>
                  <a:lnTo>
                    <a:pt x="63" y="133"/>
                  </a:lnTo>
                  <a:lnTo>
                    <a:pt x="67" y="56"/>
                  </a:lnTo>
                  <a:lnTo>
                    <a:pt x="71" y="59"/>
                  </a:lnTo>
                  <a:lnTo>
                    <a:pt x="81" y="79"/>
                  </a:lnTo>
                  <a:lnTo>
                    <a:pt x="79" y="91"/>
                  </a:lnTo>
                  <a:lnTo>
                    <a:pt x="83" y="99"/>
                  </a:lnTo>
                  <a:lnTo>
                    <a:pt x="95" y="97"/>
                  </a:lnTo>
                  <a:lnTo>
                    <a:pt x="105" y="87"/>
                  </a:lnTo>
                  <a:lnTo>
                    <a:pt x="113" y="81"/>
                  </a:lnTo>
                  <a:lnTo>
                    <a:pt x="118" y="71"/>
                  </a:lnTo>
                  <a:lnTo>
                    <a:pt x="127" y="66"/>
                  </a:lnTo>
                  <a:lnTo>
                    <a:pt x="135" y="69"/>
                  </a:lnTo>
                  <a:lnTo>
                    <a:pt x="143" y="75"/>
                  </a:lnTo>
                  <a:lnTo>
                    <a:pt x="157" y="76"/>
                  </a:lnTo>
                  <a:lnTo>
                    <a:pt x="169" y="71"/>
                  </a:lnTo>
                  <a:lnTo>
                    <a:pt x="171" y="64"/>
                  </a:lnTo>
                  <a:lnTo>
                    <a:pt x="175" y="54"/>
                  </a:lnTo>
                  <a:lnTo>
                    <a:pt x="185" y="53"/>
                  </a:lnTo>
                  <a:lnTo>
                    <a:pt x="191" y="45"/>
                  </a:lnTo>
                  <a:lnTo>
                    <a:pt x="197" y="31"/>
                  </a:lnTo>
                  <a:lnTo>
                    <a:pt x="214" y="16"/>
                  </a:lnTo>
                  <a:lnTo>
                    <a:pt x="240" y="0"/>
                  </a:lnTo>
                  <a:lnTo>
                    <a:pt x="248" y="1"/>
                  </a:lnTo>
                  <a:lnTo>
                    <a:pt x="256" y="4"/>
                  </a:lnTo>
                  <a:lnTo>
                    <a:pt x="262" y="2"/>
                  </a:lnTo>
                  <a:lnTo>
                    <a:pt x="272" y="4"/>
                  </a:lnTo>
                  <a:lnTo>
                    <a:pt x="279" y="33"/>
                  </a:lnTo>
                  <a:lnTo>
                    <a:pt x="282" y="48"/>
                  </a:lnTo>
                  <a:lnTo>
                    <a:pt x="278" y="71"/>
                  </a:lnTo>
                  <a:lnTo>
                    <a:pt x="279" y="78"/>
                  </a:lnTo>
                  <a:lnTo>
                    <a:pt x="270" y="74"/>
                  </a:lnTo>
                  <a:lnTo>
                    <a:pt x="265" y="76"/>
                  </a:lnTo>
                  <a:lnTo>
                    <a:pt x="263" y="82"/>
                  </a:lnTo>
                  <a:lnTo>
                    <a:pt x="257" y="90"/>
                  </a:lnTo>
                  <a:lnTo>
                    <a:pt x="257" y="97"/>
                  </a:lnTo>
                  <a:lnTo>
                    <a:pt x="267" y="108"/>
                  </a:lnTo>
                  <a:lnTo>
                    <a:pt x="277" y="106"/>
                  </a:lnTo>
                  <a:lnTo>
                    <a:pt x="281" y="97"/>
                  </a:lnTo>
                  <a:lnTo>
                    <a:pt x="295" y="97"/>
                  </a:lnTo>
                  <a:lnTo>
                    <a:pt x="289" y="112"/>
                  </a:lnTo>
                  <a:lnTo>
                    <a:pt x="286" y="129"/>
                  </a:lnTo>
                  <a:lnTo>
                    <a:pt x="281" y="139"/>
                  </a:lnTo>
                  <a:lnTo>
                    <a:pt x="268" y="14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218" name="Freeform 218"/>
            <p:cNvSpPr>
              <a:spLocks/>
            </p:cNvSpPr>
            <p:nvPr/>
          </p:nvSpPr>
          <p:spPr bwMode="auto">
            <a:xfrm>
              <a:off x="5714147" y="5173091"/>
              <a:ext cx="69431" cy="63684"/>
            </a:xfrm>
            <a:custGeom>
              <a:avLst/>
              <a:gdLst>
                <a:gd name="T0" fmla="*/ 36 w 42"/>
                <a:gd name="T1" fmla="*/ 6 h 41"/>
                <a:gd name="T2" fmla="*/ 29 w 42"/>
                <a:gd name="T3" fmla="*/ 0 h 41"/>
                <a:gd name="T4" fmla="*/ 20 w 42"/>
                <a:gd name="T5" fmla="*/ 4 h 41"/>
                <a:gd name="T6" fmla="*/ 10 w 42"/>
                <a:gd name="T7" fmla="*/ 12 h 41"/>
                <a:gd name="T8" fmla="*/ 0 w 42"/>
                <a:gd name="T9" fmla="*/ 25 h 41"/>
                <a:gd name="T10" fmla="*/ 12 w 42"/>
                <a:gd name="T11" fmla="*/ 41 h 41"/>
                <a:gd name="T12" fmla="*/ 18 w 42"/>
                <a:gd name="T13" fmla="*/ 39 h 41"/>
                <a:gd name="T14" fmla="*/ 22 w 42"/>
                <a:gd name="T15" fmla="*/ 32 h 41"/>
                <a:gd name="T16" fmla="*/ 32 w 42"/>
                <a:gd name="T17" fmla="*/ 29 h 41"/>
                <a:gd name="T18" fmla="*/ 36 w 42"/>
                <a:gd name="T19" fmla="*/ 22 h 41"/>
                <a:gd name="T20" fmla="*/ 42 w 42"/>
                <a:gd name="T21" fmla="*/ 12 h 41"/>
                <a:gd name="T22" fmla="*/ 36 w 42"/>
                <a:gd name="T23" fmla="*/ 6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2" h="41">
                  <a:moveTo>
                    <a:pt x="36" y="6"/>
                  </a:moveTo>
                  <a:lnTo>
                    <a:pt x="29" y="0"/>
                  </a:lnTo>
                  <a:lnTo>
                    <a:pt x="20" y="4"/>
                  </a:lnTo>
                  <a:lnTo>
                    <a:pt x="10" y="12"/>
                  </a:lnTo>
                  <a:lnTo>
                    <a:pt x="0" y="25"/>
                  </a:lnTo>
                  <a:lnTo>
                    <a:pt x="12" y="41"/>
                  </a:lnTo>
                  <a:lnTo>
                    <a:pt x="18" y="39"/>
                  </a:lnTo>
                  <a:lnTo>
                    <a:pt x="22" y="32"/>
                  </a:lnTo>
                  <a:lnTo>
                    <a:pt x="32" y="29"/>
                  </a:lnTo>
                  <a:lnTo>
                    <a:pt x="36" y="22"/>
                  </a:lnTo>
                  <a:lnTo>
                    <a:pt x="42" y="12"/>
                  </a:lnTo>
                  <a:lnTo>
                    <a:pt x="36" y="6"/>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219" name="Freeform 219"/>
            <p:cNvSpPr>
              <a:spLocks/>
            </p:cNvSpPr>
            <p:nvPr/>
          </p:nvSpPr>
          <p:spPr bwMode="auto">
            <a:xfrm>
              <a:off x="5585204" y="4514510"/>
              <a:ext cx="355426" cy="313758"/>
            </a:xfrm>
            <a:custGeom>
              <a:avLst/>
              <a:gdLst>
                <a:gd name="T0" fmla="*/ 202 w 215"/>
                <a:gd name="T1" fmla="*/ 20 h 202"/>
                <a:gd name="T2" fmla="*/ 211 w 215"/>
                <a:gd name="T3" fmla="*/ 30 h 202"/>
                <a:gd name="T4" fmla="*/ 215 w 215"/>
                <a:gd name="T5" fmla="*/ 47 h 202"/>
                <a:gd name="T6" fmla="*/ 211 w 215"/>
                <a:gd name="T7" fmla="*/ 53 h 202"/>
                <a:gd name="T8" fmla="*/ 207 w 215"/>
                <a:gd name="T9" fmla="*/ 70 h 202"/>
                <a:gd name="T10" fmla="*/ 210 w 215"/>
                <a:gd name="T11" fmla="*/ 87 h 202"/>
                <a:gd name="T12" fmla="*/ 204 w 215"/>
                <a:gd name="T13" fmla="*/ 94 h 202"/>
                <a:gd name="T14" fmla="*/ 198 w 215"/>
                <a:gd name="T15" fmla="*/ 113 h 202"/>
                <a:gd name="T16" fmla="*/ 208 w 215"/>
                <a:gd name="T17" fmla="*/ 119 h 202"/>
                <a:gd name="T18" fmla="*/ 152 w 215"/>
                <a:gd name="T19" fmla="*/ 136 h 202"/>
                <a:gd name="T20" fmla="*/ 153 w 215"/>
                <a:gd name="T21" fmla="*/ 151 h 202"/>
                <a:gd name="T22" fmla="*/ 139 w 215"/>
                <a:gd name="T23" fmla="*/ 154 h 202"/>
                <a:gd name="T24" fmla="*/ 128 w 215"/>
                <a:gd name="T25" fmla="*/ 162 h 202"/>
                <a:gd name="T26" fmla="*/ 126 w 215"/>
                <a:gd name="T27" fmla="*/ 169 h 202"/>
                <a:gd name="T28" fmla="*/ 119 w 215"/>
                <a:gd name="T29" fmla="*/ 171 h 202"/>
                <a:gd name="T30" fmla="*/ 103 w 215"/>
                <a:gd name="T31" fmla="*/ 188 h 202"/>
                <a:gd name="T32" fmla="*/ 92 w 215"/>
                <a:gd name="T33" fmla="*/ 201 h 202"/>
                <a:gd name="T34" fmla="*/ 86 w 215"/>
                <a:gd name="T35" fmla="*/ 202 h 202"/>
                <a:gd name="T36" fmla="*/ 80 w 215"/>
                <a:gd name="T37" fmla="*/ 199 h 202"/>
                <a:gd name="T38" fmla="*/ 60 w 215"/>
                <a:gd name="T39" fmla="*/ 197 h 202"/>
                <a:gd name="T40" fmla="*/ 57 w 215"/>
                <a:gd name="T41" fmla="*/ 195 h 202"/>
                <a:gd name="T42" fmla="*/ 57 w 215"/>
                <a:gd name="T43" fmla="*/ 194 h 202"/>
                <a:gd name="T44" fmla="*/ 50 w 215"/>
                <a:gd name="T45" fmla="*/ 189 h 202"/>
                <a:gd name="T46" fmla="*/ 38 w 215"/>
                <a:gd name="T47" fmla="*/ 188 h 202"/>
                <a:gd name="T48" fmla="*/ 23 w 215"/>
                <a:gd name="T49" fmla="*/ 193 h 202"/>
                <a:gd name="T50" fmla="*/ 12 w 215"/>
                <a:gd name="T51" fmla="*/ 180 h 202"/>
                <a:gd name="T52" fmla="*/ 0 w 215"/>
                <a:gd name="T53" fmla="*/ 163 h 202"/>
                <a:gd name="T54" fmla="*/ 2 w 215"/>
                <a:gd name="T55" fmla="*/ 96 h 202"/>
                <a:gd name="T56" fmla="*/ 41 w 215"/>
                <a:gd name="T57" fmla="*/ 97 h 202"/>
                <a:gd name="T58" fmla="*/ 39 w 215"/>
                <a:gd name="T59" fmla="*/ 90 h 202"/>
                <a:gd name="T60" fmla="*/ 42 w 215"/>
                <a:gd name="T61" fmla="*/ 82 h 202"/>
                <a:gd name="T62" fmla="*/ 39 w 215"/>
                <a:gd name="T63" fmla="*/ 72 h 202"/>
                <a:gd name="T64" fmla="*/ 41 w 215"/>
                <a:gd name="T65" fmla="*/ 62 h 202"/>
                <a:gd name="T66" fmla="*/ 40 w 215"/>
                <a:gd name="T67" fmla="*/ 55 h 202"/>
                <a:gd name="T68" fmla="*/ 46 w 215"/>
                <a:gd name="T69" fmla="*/ 56 h 202"/>
                <a:gd name="T70" fmla="*/ 47 w 215"/>
                <a:gd name="T71" fmla="*/ 63 h 202"/>
                <a:gd name="T72" fmla="*/ 55 w 215"/>
                <a:gd name="T73" fmla="*/ 62 h 202"/>
                <a:gd name="T74" fmla="*/ 67 w 215"/>
                <a:gd name="T75" fmla="*/ 64 h 202"/>
                <a:gd name="T76" fmla="*/ 73 w 215"/>
                <a:gd name="T77" fmla="*/ 73 h 202"/>
                <a:gd name="T78" fmla="*/ 87 w 215"/>
                <a:gd name="T79" fmla="*/ 76 h 202"/>
                <a:gd name="T80" fmla="*/ 99 w 215"/>
                <a:gd name="T81" fmla="*/ 70 h 202"/>
                <a:gd name="T82" fmla="*/ 102 w 215"/>
                <a:gd name="T83" fmla="*/ 81 h 202"/>
                <a:gd name="T84" fmla="*/ 116 w 215"/>
                <a:gd name="T85" fmla="*/ 83 h 202"/>
                <a:gd name="T86" fmla="*/ 123 w 215"/>
                <a:gd name="T87" fmla="*/ 92 h 202"/>
                <a:gd name="T88" fmla="*/ 130 w 215"/>
                <a:gd name="T89" fmla="*/ 104 h 202"/>
                <a:gd name="T90" fmla="*/ 144 w 215"/>
                <a:gd name="T91" fmla="*/ 104 h 202"/>
                <a:gd name="T92" fmla="*/ 143 w 215"/>
                <a:gd name="T93" fmla="*/ 82 h 202"/>
                <a:gd name="T94" fmla="*/ 138 w 215"/>
                <a:gd name="T95" fmla="*/ 85 h 202"/>
                <a:gd name="T96" fmla="*/ 126 w 215"/>
                <a:gd name="T97" fmla="*/ 77 h 202"/>
                <a:gd name="T98" fmla="*/ 121 w 215"/>
                <a:gd name="T99" fmla="*/ 73 h 202"/>
                <a:gd name="T100" fmla="*/ 123 w 215"/>
                <a:gd name="T101" fmla="*/ 53 h 202"/>
                <a:gd name="T102" fmla="*/ 127 w 215"/>
                <a:gd name="T103" fmla="*/ 28 h 202"/>
                <a:gd name="T104" fmla="*/ 123 w 215"/>
                <a:gd name="T105" fmla="*/ 19 h 202"/>
                <a:gd name="T106" fmla="*/ 129 w 215"/>
                <a:gd name="T107" fmla="*/ 6 h 202"/>
                <a:gd name="T108" fmla="*/ 134 w 215"/>
                <a:gd name="T109" fmla="*/ 3 h 202"/>
                <a:gd name="T110" fmla="*/ 158 w 215"/>
                <a:gd name="T111" fmla="*/ 0 h 202"/>
                <a:gd name="T112" fmla="*/ 166 w 215"/>
                <a:gd name="T113" fmla="*/ 2 h 202"/>
                <a:gd name="T114" fmla="*/ 173 w 215"/>
                <a:gd name="T115" fmla="*/ 7 h 202"/>
                <a:gd name="T116" fmla="*/ 180 w 215"/>
                <a:gd name="T117" fmla="*/ 11 h 202"/>
                <a:gd name="T118" fmla="*/ 192 w 215"/>
                <a:gd name="T119" fmla="*/ 14 h 202"/>
                <a:gd name="T120" fmla="*/ 202 w 215"/>
                <a:gd name="T121" fmla="*/ 20 h 2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15" h="202">
                  <a:moveTo>
                    <a:pt x="202" y="20"/>
                  </a:moveTo>
                  <a:lnTo>
                    <a:pt x="211" y="30"/>
                  </a:lnTo>
                  <a:lnTo>
                    <a:pt x="215" y="47"/>
                  </a:lnTo>
                  <a:lnTo>
                    <a:pt x="211" y="53"/>
                  </a:lnTo>
                  <a:lnTo>
                    <a:pt x="207" y="70"/>
                  </a:lnTo>
                  <a:lnTo>
                    <a:pt x="210" y="87"/>
                  </a:lnTo>
                  <a:lnTo>
                    <a:pt x="204" y="94"/>
                  </a:lnTo>
                  <a:lnTo>
                    <a:pt x="198" y="113"/>
                  </a:lnTo>
                  <a:lnTo>
                    <a:pt x="208" y="119"/>
                  </a:lnTo>
                  <a:lnTo>
                    <a:pt x="152" y="136"/>
                  </a:lnTo>
                  <a:lnTo>
                    <a:pt x="153" y="151"/>
                  </a:lnTo>
                  <a:lnTo>
                    <a:pt x="139" y="154"/>
                  </a:lnTo>
                  <a:lnTo>
                    <a:pt x="128" y="162"/>
                  </a:lnTo>
                  <a:lnTo>
                    <a:pt x="126" y="169"/>
                  </a:lnTo>
                  <a:lnTo>
                    <a:pt x="119" y="171"/>
                  </a:lnTo>
                  <a:lnTo>
                    <a:pt x="103" y="188"/>
                  </a:lnTo>
                  <a:lnTo>
                    <a:pt x="92" y="201"/>
                  </a:lnTo>
                  <a:lnTo>
                    <a:pt x="86" y="202"/>
                  </a:lnTo>
                  <a:lnTo>
                    <a:pt x="80" y="199"/>
                  </a:lnTo>
                  <a:lnTo>
                    <a:pt x="60" y="197"/>
                  </a:lnTo>
                  <a:lnTo>
                    <a:pt x="57" y="195"/>
                  </a:lnTo>
                  <a:lnTo>
                    <a:pt x="57" y="194"/>
                  </a:lnTo>
                  <a:lnTo>
                    <a:pt x="50" y="189"/>
                  </a:lnTo>
                  <a:lnTo>
                    <a:pt x="38" y="188"/>
                  </a:lnTo>
                  <a:lnTo>
                    <a:pt x="23" y="193"/>
                  </a:lnTo>
                  <a:lnTo>
                    <a:pt x="12" y="180"/>
                  </a:lnTo>
                  <a:lnTo>
                    <a:pt x="0" y="163"/>
                  </a:lnTo>
                  <a:lnTo>
                    <a:pt x="2" y="96"/>
                  </a:lnTo>
                  <a:lnTo>
                    <a:pt x="41" y="97"/>
                  </a:lnTo>
                  <a:lnTo>
                    <a:pt x="39" y="90"/>
                  </a:lnTo>
                  <a:lnTo>
                    <a:pt x="42" y="82"/>
                  </a:lnTo>
                  <a:lnTo>
                    <a:pt x="39" y="72"/>
                  </a:lnTo>
                  <a:lnTo>
                    <a:pt x="41" y="62"/>
                  </a:lnTo>
                  <a:lnTo>
                    <a:pt x="40" y="55"/>
                  </a:lnTo>
                  <a:lnTo>
                    <a:pt x="46" y="56"/>
                  </a:lnTo>
                  <a:lnTo>
                    <a:pt x="47" y="63"/>
                  </a:lnTo>
                  <a:lnTo>
                    <a:pt x="55" y="62"/>
                  </a:lnTo>
                  <a:lnTo>
                    <a:pt x="67" y="64"/>
                  </a:lnTo>
                  <a:lnTo>
                    <a:pt x="73" y="73"/>
                  </a:lnTo>
                  <a:lnTo>
                    <a:pt x="87" y="76"/>
                  </a:lnTo>
                  <a:lnTo>
                    <a:pt x="99" y="70"/>
                  </a:lnTo>
                  <a:lnTo>
                    <a:pt x="102" y="81"/>
                  </a:lnTo>
                  <a:lnTo>
                    <a:pt x="116" y="83"/>
                  </a:lnTo>
                  <a:lnTo>
                    <a:pt x="123" y="92"/>
                  </a:lnTo>
                  <a:lnTo>
                    <a:pt x="130" y="104"/>
                  </a:lnTo>
                  <a:lnTo>
                    <a:pt x="144" y="104"/>
                  </a:lnTo>
                  <a:lnTo>
                    <a:pt x="143" y="82"/>
                  </a:lnTo>
                  <a:lnTo>
                    <a:pt x="138" y="85"/>
                  </a:lnTo>
                  <a:lnTo>
                    <a:pt x="126" y="77"/>
                  </a:lnTo>
                  <a:lnTo>
                    <a:pt x="121" y="73"/>
                  </a:lnTo>
                  <a:lnTo>
                    <a:pt x="123" y="53"/>
                  </a:lnTo>
                  <a:lnTo>
                    <a:pt x="127" y="28"/>
                  </a:lnTo>
                  <a:lnTo>
                    <a:pt x="123" y="19"/>
                  </a:lnTo>
                  <a:lnTo>
                    <a:pt x="129" y="6"/>
                  </a:lnTo>
                  <a:lnTo>
                    <a:pt x="134" y="3"/>
                  </a:lnTo>
                  <a:lnTo>
                    <a:pt x="158" y="0"/>
                  </a:lnTo>
                  <a:lnTo>
                    <a:pt x="166" y="2"/>
                  </a:lnTo>
                  <a:lnTo>
                    <a:pt x="173" y="7"/>
                  </a:lnTo>
                  <a:lnTo>
                    <a:pt x="180" y="11"/>
                  </a:lnTo>
                  <a:lnTo>
                    <a:pt x="192" y="14"/>
                  </a:lnTo>
                  <a:lnTo>
                    <a:pt x="202" y="2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220" name="Freeform 220"/>
            <p:cNvSpPr>
              <a:spLocks/>
            </p:cNvSpPr>
            <p:nvPr/>
          </p:nvSpPr>
          <p:spPr bwMode="auto">
            <a:xfrm>
              <a:off x="5684391" y="4749052"/>
              <a:ext cx="229787" cy="217456"/>
            </a:xfrm>
            <a:custGeom>
              <a:avLst/>
              <a:gdLst>
                <a:gd name="T0" fmla="*/ 103 w 139"/>
                <a:gd name="T1" fmla="*/ 140 h 140"/>
                <a:gd name="T2" fmla="*/ 93 w 139"/>
                <a:gd name="T3" fmla="*/ 138 h 140"/>
                <a:gd name="T4" fmla="*/ 87 w 139"/>
                <a:gd name="T5" fmla="*/ 140 h 140"/>
                <a:gd name="T6" fmla="*/ 79 w 139"/>
                <a:gd name="T7" fmla="*/ 137 h 140"/>
                <a:gd name="T8" fmla="*/ 71 w 139"/>
                <a:gd name="T9" fmla="*/ 136 h 140"/>
                <a:gd name="T10" fmla="*/ 60 w 139"/>
                <a:gd name="T11" fmla="*/ 127 h 140"/>
                <a:gd name="T12" fmla="*/ 47 w 139"/>
                <a:gd name="T13" fmla="*/ 124 h 140"/>
                <a:gd name="T14" fmla="*/ 42 w 139"/>
                <a:gd name="T15" fmla="*/ 111 h 140"/>
                <a:gd name="T16" fmla="*/ 42 w 139"/>
                <a:gd name="T17" fmla="*/ 103 h 140"/>
                <a:gd name="T18" fmla="*/ 35 w 139"/>
                <a:gd name="T19" fmla="*/ 101 h 140"/>
                <a:gd name="T20" fmla="*/ 15 w 139"/>
                <a:gd name="T21" fmla="*/ 78 h 140"/>
                <a:gd name="T22" fmla="*/ 10 w 139"/>
                <a:gd name="T23" fmla="*/ 66 h 140"/>
                <a:gd name="T24" fmla="*/ 6 w 139"/>
                <a:gd name="T25" fmla="*/ 63 h 140"/>
                <a:gd name="T26" fmla="*/ 0 w 139"/>
                <a:gd name="T27" fmla="*/ 46 h 140"/>
                <a:gd name="T28" fmla="*/ 20 w 139"/>
                <a:gd name="T29" fmla="*/ 48 h 140"/>
                <a:gd name="T30" fmla="*/ 26 w 139"/>
                <a:gd name="T31" fmla="*/ 51 h 140"/>
                <a:gd name="T32" fmla="*/ 32 w 139"/>
                <a:gd name="T33" fmla="*/ 50 h 140"/>
                <a:gd name="T34" fmla="*/ 43 w 139"/>
                <a:gd name="T35" fmla="*/ 37 h 140"/>
                <a:gd name="T36" fmla="*/ 59 w 139"/>
                <a:gd name="T37" fmla="*/ 20 h 140"/>
                <a:gd name="T38" fmla="*/ 66 w 139"/>
                <a:gd name="T39" fmla="*/ 18 h 140"/>
                <a:gd name="T40" fmla="*/ 68 w 139"/>
                <a:gd name="T41" fmla="*/ 11 h 140"/>
                <a:gd name="T42" fmla="*/ 79 w 139"/>
                <a:gd name="T43" fmla="*/ 3 h 140"/>
                <a:gd name="T44" fmla="*/ 93 w 139"/>
                <a:gd name="T45" fmla="*/ 0 h 140"/>
                <a:gd name="T46" fmla="*/ 94 w 139"/>
                <a:gd name="T47" fmla="*/ 7 h 140"/>
                <a:gd name="T48" fmla="*/ 109 w 139"/>
                <a:gd name="T49" fmla="*/ 7 h 140"/>
                <a:gd name="T50" fmla="*/ 117 w 139"/>
                <a:gd name="T51" fmla="*/ 11 h 140"/>
                <a:gd name="T52" fmla="*/ 121 w 139"/>
                <a:gd name="T53" fmla="*/ 16 h 140"/>
                <a:gd name="T54" fmla="*/ 130 w 139"/>
                <a:gd name="T55" fmla="*/ 18 h 140"/>
                <a:gd name="T56" fmla="*/ 139 w 139"/>
                <a:gd name="T57" fmla="*/ 25 h 140"/>
                <a:gd name="T58" fmla="*/ 138 w 139"/>
                <a:gd name="T59" fmla="*/ 51 h 140"/>
                <a:gd name="T60" fmla="*/ 133 w 139"/>
                <a:gd name="T61" fmla="*/ 65 h 140"/>
                <a:gd name="T62" fmla="*/ 132 w 139"/>
                <a:gd name="T63" fmla="*/ 81 h 140"/>
                <a:gd name="T64" fmla="*/ 134 w 139"/>
                <a:gd name="T65" fmla="*/ 87 h 140"/>
                <a:gd name="T66" fmla="*/ 131 w 139"/>
                <a:gd name="T67" fmla="*/ 99 h 140"/>
                <a:gd name="T68" fmla="*/ 129 w 139"/>
                <a:gd name="T69" fmla="*/ 101 h 140"/>
                <a:gd name="T70" fmla="*/ 123 w 139"/>
                <a:gd name="T71" fmla="*/ 116 h 140"/>
                <a:gd name="T72" fmla="*/ 103 w 139"/>
                <a:gd name="T73" fmla="*/ 140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39" h="140">
                  <a:moveTo>
                    <a:pt x="103" y="140"/>
                  </a:moveTo>
                  <a:lnTo>
                    <a:pt x="93" y="138"/>
                  </a:lnTo>
                  <a:lnTo>
                    <a:pt x="87" y="140"/>
                  </a:lnTo>
                  <a:lnTo>
                    <a:pt x="79" y="137"/>
                  </a:lnTo>
                  <a:lnTo>
                    <a:pt x="71" y="136"/>
                  </a:lnTo>
                  <a:lnTo>
                    <a:pt x="60" y="127"/>
                  </a:lnTo>
                  <a:lnTo>
                    <a:pt x="47" y="124"/>
                  </a:lnTo>
                  <a:lnTo>
                    <a:pt x="42" y="111"/>
                  </a:lnTo>
                  <a:lnTo>
                    <a:pt x="42" y="103"/>
                  </a:lnTo>
                  <a:lnTo>
                    <a:pt x="35" y="101"/>
                  </a:lnTo>
                  <a:lnTo>
                    <a:pt x="15" y="78"/>
                  </a:lnTo>
                  <a:lnTo>
                    <a:pt x="10" y="66"/>
                  </a:lnTo>
                  <a:lnTo>
                    <a:pt x="6" y="63"/>
                  </a:lnTo>
                  <a:lnTo>
                    <a:pt x="0" y="46"/>
                  </a:lnTo>
                  <a:lnTo>
                    <a:pt x="20" y="48"/>
                  </a:lnTo>
                  <a:lnTo>
                    <a:pt x="26" y="51"/>
                  </a:lnTo>
                  <a:lnTo>
                    <a:pt x="32" y="50"/>
                  </a:lnTo>
                  <a:lnTo>
                    <a:pt x="43" y="37"/>
                  </a:lnTo>
                  <a:lnTo>
                    <a:pt x="59" y="20"/>
                  </a:lnTo>
                  <a:lnTo>
                    <a:pt x="66" y="18"/>
                  </a:lnTo>
                  <a:lnTo>
                    <a:pt x="68" y="11"/>
                  </a:lnTo>
                  <a:lnTo>
                    <a:pt x="79" y="3"/>
                  </a:lnTo>
                  <a:lnTo>
                    <a:pt x="93" y="0"/>
                  </a:lnTo>
                  <a:lnTo>
                    <a:pt x="94" y="7"/>
                  </a:lnTo>
                  <a:lnTo>
                    <a:pt x="109" y="7"/>
                  </a:lnTo>
                  <a:lnTo>
                    <a:pt x="117" y="11"/>
                  </a:lnTo>
                  <a:lnTo>
                    <a:pt x="121" y="16"/>
                  </a:lnTo>
                  <a:lnTo>
                    <a:pt x="130" y="18"/>
                  </a:lnTo>
                  <a:lnTo>
                    <a:pt x="139" y="25"/>
                  </a:lnTo>
                  <a:lnTo>
                    <a:pt x="138" y="51"/>
                  </a:lnTo>
                  <a:lnTo>
                    <a:pt x="133" y="65"/>
                  </a:lnTo>
                  <a:lnTo>
                    <a:pt x="132" y="81"/>
                  </a:lnTo>
                  <a:lnTo>
                    <a:pt x="134" y="87"/>
                  </a:lnTo>
                  <a:lnTo>
                    <a:pt x="131" y="99"/>
                  </a:lnTo>
                  <a:lnTo>
                    <a:pt x="129" y="101"/>
                  </a:lnTo>
                  <a:lnTo>
                    <a:pt x="123" y="116"/>
                  </a:lnTo>
                  <a:lnTo>
                    <a:pt x="103" y="14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221" name="Freeform 221"/>
            <p:cNvSpPr>
              <a:spLocks/>
            </p:cNvSpPr>
            <p:nvPr/>
          </p:nvSpPr>
          <p:spPr bwMode="auto">
            <a:xfrm>
              <a:off x="5557100" y="1856882"/>
              <a:ext cx="3628652" cy="1065536"/>
            </a:xfrm>
            <a:custGeom>
              <a:avLst/>
              <a:gdLst>
                <a:gd name="T0" fmla="*/ 751 w 2195"/>
                <a:gd name="T1" fmla="*/ 25 h 686"/>
                <a:gd name="T2" fmla="*/ 649 w 2195"/>
                <a:gd name="T3" fmla="*/ 59 h 686"/>
                <a:gd name="T4" fmla="*/ 594 w 2195"/>
                <a:gd name="T5" fmla="*/ 101 h 686"/>
                <a:gd name="T6" fmla="*/ 603 w 2195"/>
                <a:gd name="T7" fmla="*/ 140 h 686"/>
                <a:gd name="T8" fmla="*/ 600 w 2195"/>
                <a:gd name="T9" fmla="*/ 189 h 686"/>
                <a:gd name="T10" fmla="*/ 541 w 2195"/>
                <a:gd name="T11" fmla="*/ 77 h 686"/>
                <a:gd name="T12" fmla="*/ 524 w 2195"/>
                <a:gd name="T13" fmla="*/ 135 h 686"/>
                <a:gd name="T14" fmla="*/ 434 w 2195"/>
                <a:gd name="T15" fmla="*/ 142 h 686"/>
                <a:gd name="T16" fmla="*/ 337 w 2195"/>
                <a:gd name="T17" fmla="*/ 143 h 686"/>
                <a:gd name="T18" fmla="*/ 241 w 2195"/>
                <a:gd name="T19" fmla="*/ 154 h 686"/>
                <a:gd name="T20" fmla="*/ 172 w 2195"/>
                <a:gd name="T21" fmla="*/ 204 h 686"/>
                <a:gd name="T22" fmla="*/ 111 w 2195"/>
                <a:gd name="T23" fmla="*/ 223 h 686"/>
                <a:gd name="T24" fmla="*/ 177 w 2195"/>
                <a:gd name="T25" fmla="*/ 168 h 686"/>
                <a:gd name="T26" fmla="*/ 1 w 2195"/>
                <a:gd name="T27" fmla="*/ 152 h 686"/>
                <a:gd name="T28" fmla="*/ 67 w 2195"/>
                <a:gd name="T29" fmla="*/ 262 h 686"/>
                <a:gd name="T30" fmla="*/ 30 w 2195"/>
                <a:gd name="T31" fmla="*/ 356 h 686"/>
                <a:gd name="T32" fmla="*/ 95 w 2195"/>
                <a:gd name="T33" fmla="*/ 403 h 686"/>
                <a:gd name="T34" fmla="*/ 111 w 2195"/>
                <a:gd name="T35" fmla="*/ 441 h 686"/>
                <a:gd name="T36" fmla="*/ 161 w 2195"/>
                <a:gd name="T37" fmla="*/ 469 h 686"/>
                <a:gd name="T38" fmla="*/ 227 w 2195"/>
                <a:gd name="T39" fmla="*/ 507 h 686"/>
                <a:gd name="T40" fmla="*/ 240 w 2195"/>
                <a:gd name="T41" fmla="*/ 555 h 686"/>
                <a:gd name="T42" fmla="*/ 239 w 2195"/>
                <a:gd name="T43" fmla="*/ 614 h 686"/>
                <a:gd name="T44" fmla="*/ 363 w 2195"/>
                <a:gd name="T45" fmla="*/ 654 h 686"/>
                <a:gd name="T46" fmla="*/ 434 w 2195"/>
                <a:gd name="T47" fmla="*/ 672 h 686"/>
                <a:gd name="T48" fmla="*/ 412 w 2195"/>
                <a:gd name="T49" fmla="*/ 564 h 686"/>
                <a:gd name="T50" fmla="*/ 394 w 2195"/>
                <a:gd name="T51" fmla="*/ 493 h 686"/>
                <a:gd name="T52" fmla="*/ 571 w 2195"/>
                <a:gd name="T53" fmla="*/ 488 h 686"/>
                <a:gd name="T54" fmla="*/ 571 w 2195"/>
                <a:gd name="T55" fmla="*/ 425 h 686"/>
                <a:gd name="T56" fmla="*/ 758 w 2195"/>
                <a:gd name="T57" fmla="*/ 424 h 686"/>
                <a:gd name="T58" fmla="*/ 920 w 2195"/>
                <a:gd name="T59" fmla="*/ 489 h 686"/>
                <a:gd name="T60" fmla="*/ 1027 w 2195"/>
                <a:gd name="T61" fmla="*/ 519 h 686"/>
                <a:gd name="T62" fmla="*/ 1175 w 2195"/>
                <a:gd name="T63" fmla="*/ 510 h 686"/>
                <a:gd name="T64" fmla="*/ 1273 w 2195"/>
                <a:gd name="T65" fmla="*/ 503 h 686"/>
                <a:gd name="T66" fmla="*/ 1408 w 2195"/>
                <a:gd name="T67" fmla="*/ 518 h 686"/>
                <a:gd name="T68" fmla="*/ 1516 w 2195"/>
                <a:gd name="T69" fmla="*/ 493 h 686"/>
                <a:gd name="T70" fmla="*/ 1570 w 2195"/>
                <a:gd name="T71" fmla="*/ 441 h 686"/>
                <a:gd name="T72" fmla="*/ 1742 w 2195"/>
                <a:gd name="T73" fmla="*/ 550 h 686"/>
                <a:gd name="T74" fmla="*/ 1789 w 2195"/>
                <a:gd name="T75" fmla="*/ 600 h 686"/>
                <a:gd name="T76" fmla="*/ 1821 w 2195"/>
                <a:gd name="T77" fmla="*/ 642 h 686"/>
                <a:gd name="T78" fmla="*/ 1879 w 2195"/>
                <a:gd name="T79" fmla="*/ 536 h 686"/>
                <a:gd name="T80" fmla="*/ 1746 w 2195"/>
                <a:gd name="T81" fmla="*/ 425 h 686"/>
                <a:gd name="T82" fmla="*/ 1855 w 2195"/>
                <a:gd name="T83" fmla="*/ 317 h 686"/>
                <a:gd name="T84" fmla="*/ 1972 w 2195"/>
                <a:gd name="T85" fmla="*/ 275 h 686"/>
                <a:gd name="T86" fmla="*/ 1981 w 2195"/>
                <a:gd name="T87" fmla="*/ 358 h 686"/>
                <a:gd name="T88" fmla="*/ 2115 w 2195"/>
                <a:gd name="T89" fmla="*/ 441 h 686"/>
                <a:gd name="T90" fmla="*/ 2041 w 2195"/>
                <a:gd name="T91" fmla="*/ 341 h 686"/>
                <a:gd name="T92" fmla="*/ 2121 w 2195"/>
                <a:gd name="T93" fmla="*/ 301 h 686"/>
                <a:gd name="T94" fmla="*/ 2165 w 2195"/>
                <a:gd name="T95" fmla="*/ 245 h 686"/>
                <a:gd name="T96" fmla="*/ 2127 w 2195"/>
                <a:gd name="T97" fmla="*/ 194 h 686"/>
                <a:gd name="T98" fmla="*/ 2155 w 2195"/>
                <a:gd name="T99" fmla="*/ 143 h 686"/>
                <a:gd name="T100" fmla="*/ 2081 w 2195"/>
                <a:gd name="T101" fmla="*/ 119 h 686"/>
                <a:gd name="T102" fmla="*/ 1867 w 2195"/>
                <a:gd name="T103" fmla="*/ 130 h 686"/>
                <a:gd name="T104" fmla="*/ 1729 w 2195"/>
                <a:gd name="T105" fmla="*/ 128 h 686"/>
                <a:gd name="T106" fmla="*/ 1395 w 2195"/>
                <a:gd name="T107" fmla="*/ 82 h 686"/>
                <a:gd name="T108" fmla="*/ 1301 w 2195"/>
                <a:gd name="T109" fmla="*/ 103 h 686"/>
                <a:gd name="T110" fmla="*/ 1124 w 2195"/>
                <a:gd name="T111" fmla="*/ 71 h 686"/>
                <a:gd name="T112" fmla="*/ 983 w 2195"/>
                <a:gd name="T113" fmla="*/ 54 h 686"/>
                <a:gd name="T114" fmla="*/ 913 w 2195"/>
                <a:gd name="T115" fmla="*/ 18 h 6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195" h="686">
                  <a:moveTo>
                    <a:pt x="856" y="0"/>
                  </a:moveTo>
                  <a:lnTo>
                    <a:pt x="836" y="6"/>
                  </a:lnTo>
                  <a:lnTo>
                    <a:pt x="832" y="12"/>
                  </a:lnTo>
                  <a:lnTo>
                    <a:pt x="836" y="19"/>
                  </a:lnTo>
                  <a:lnTo>
                    <a:pt x="813" y="18"/>
                  </a:lnTo>
                  <a:lnTo>
                    <a:pt x="795" y="27"/>
                  </a:lnTo>
                  <a:lnTo>
                    <a:pt x="781" y="23"/>
                  </a:lnTo>
                  <a:lnTo>
                    <a:pt x="751" y="25"/>
                  </a:lnTo>
                  <a:lnTo>
                    <a:pt x="752" y="29"/>
                  </a:lnTo>
                  <a:lnTo>
                    <a:pt x="721" y="31"/>
                  </a:lnTo>
                  <a:lnTo>
                    <a:pt x="705" y="39"/>
                  </a:lnTo>
                  <a:lnTo>
                    <a:pt x="692" y="39"/>
                  </a:lnTo>
                  <a:lnTo>
                    <a:pt x="687" y="49"/>
                  </a:lnTo>
                  <a:lnTo>
                    <a:pt x="705" y="58"/>
                  </a:lnTo>
                  <a:lnTo>
                    <a:pt x="680" y="60"/>
                  </a:lnTo>
                  <a:lnTo>
                    <a:pt x="649" y="59"/>
                  </a:lnTo>
                  <a:lnTo>
                    <a:pt x="630" y="62"/>
                  </a:lnTo>
                  <a:lnTo>
                    <a:pt x="646" y="80"/>
                  </a:lnTo>
                  <a:lnTo>
                    <a:pt x="669" y="93"/>
                  </a:lnTo>
                  <a:lnTo>
                    <a:pt x="637" y="84"/>
                  </a:lnTo>
                  <a:lnTo>
                    <a:pt x="611" y="85"/>
                  </a:lnTo>
                  <a:lnTo>
                    <a:pt x="595" y="91"/>
                  </a:lnTo>
                  <a:lnTo>
                    <a:pt x="610" y="104"/>
                  </a:lnTo>
                  <a:lnTo>
                    <a:pt x="594" y="101"/>
                  </a:lnTo>
                  <a:lnTo>
                    <a:pt x="587" y="84"/>
                  </a:lnTo>
                  <a:lnTo>
                    <a:pt x="573" y="75"/>
                  </a:lnTo>
                  <a:lnTo>
                    <a:pt x="567" y="76"/>
                  </a:lnTo>
                  <a:lnTo>
                    <a:pt x="579" y="87"/>
                  </a:lnTo>
                  <a:lnTo>
                    <a:pt x="564" y="99"/>
                  </a:lnTo>
                  <a:lnTo>
                    <a:pt x="591" y="112"/>
                  </a:lnTo>
                  <a:lnTo>
                    <a:pt x="593" y="130"/>
                  </a:lnTo>
                  <a:lnTo>
                    <a:pt x="603" y="140"/>
                  </a:lnTo>
                  <a:lnTo>
                    <a:pt x="618" y="141"/>
                  </a:lnTo>
                  <a:lnTo>
                    <a:pt x="620" y="152"/>
                  </a:lnTo>
                  <a:lnTo>
                    <a:pt x="635" y="162"/>
                  </a:lnTo>
                  <a:lnTo>
                    <a:pt x="629" y="171"/>
                  </a:lnTo>
                  <a:lnTo>
                    <a:pt x="631" y="180"/>
                  </a:lnTo>
                  <a:lnTo>
                    <a:pt x="619" y="185"/>
                  </a:lnTo>
                  <a:lnTo>
                    <a:pt x="617" y="191"/>
                  </a:lnTo>
                  <a:lnTo>
                    <a:pt x="600" y="189"/>
                  </a:lnTo>
                  <a:lnTo>
                    <a:pt x="611" y="163"/>
                  </a:lnTo>
                  <a:lnTo>
                    <a:pt x="608" y="151"/>
                  </a:lnTo>
                  <a:lnTo>
                    <a:pt x="586" y="141"/>
                  </a:lnTo>
                  <a:lnTo>
                    <a:pt x="573" y="117"/>
                  </a:lnTo>
                  <a:lnTo>
                    <a:pt x="560" y="105"/>
                  </a:lnTo>
                  <a:lnTo>
                    <a:pt x="549" y="99"/>
                  </a:lnTo>
                  <a:lnTo>
                    <a:pt x="551" y="86"/>
                  </a:lnTo>
                  <a:lnTo>
                    <a:pt x="541" y="77"/>
                  </a:lnTo>
                  <a:lnTo>
                    <a:pt x="505" y="72"/>
                  </a:lnTo>
                  <a:lnTo>
                    <a:pt x="498" y="75"/>
                  </a:lnTo>
                  <a:lnTo>
                    <a:pt x="500" y="91"/>
                  </a:lnTo>
                  <a:lnTo>
                    <a:pt x="486" y="106"/>
                  </a:lnTo>
                  <a:lnTo>
                    <a:pt x="490" y="111"/>
                  </a:lnTo>
                  <a:lnTo>
                    <a:pt x="506" y="124"/>
                  </a:lnTo>
                  <a:lnTo>
                    <a:pt x="507" y="133"/>
                  </a:lnTo>
                  <a:lnTo>
                    <a:pt x="524" y="135"/>
                  </a:lnTo>
                  <a:lnTo>
                    <a:pt x="526" y="138"/>
                  </a:lnTo>
                  <a:lnTo>
                    <a:pt x="546" y="148"/>
                  </a:lnTo>
                  <a:lnTo>
                    <a:pt x="543" y="157"/>
                  </a:lnTo>
                  <a:lnTo>
                    <a:pt x="482" y="137"/>
                  </a:lnTo>
                  <a:lnTo>
                    <a:pt x="460" y="131"/>
                  </a:lnTo>
                  <a:lnTo>
                    <a:pt x="418" y="126"/>
                  </a:lnTo>
                  <a:lnTo>
                    <a:pt x="414" y="132"/>
                  </a:lnTo>
                  <a:lnTo>
                    <a:pt x="434" y="142"/>
                  </a:lnTo>
                  <a:lnTo>
                    <a:pt x="425" y="153"/>
                  </a:lnTo>
                  <a:lnTo>
                    <a:pt x="404" y="143"/>
                  </a:lnTo>
                  <a:lnTo>
                    <a:pt x="388" y="150"/>
                  </a:lnTo>
                  <a:lnTo>
                    <a:pt x="363" y="151"/>
                  </a:lnTo>
                  <a:lnTo>
                    <a:pt x="357" y="157"/>
                  </a:lnTo>
                  <a:lnTo>
                    <a:pt x="339" y="155"/>
                  </a:lnTo>
                  <a:lnTo>
                    <a:pt x="347" y="144"/>
                  </a:lnTo>
                  <a:lnTo>
                    <a:pt x="337" y="143"/>
                  </a:lnTo>
                  <a:lnTo>
                    <a:pt x="297" y="159"/>
                  </a:lnTo>
                  <a:lnTo>
                    <a:pt x="272" y="167"/>
                  </a:lnTo>
                  <a:lnTo>
                    <a:pt x="274" y="178"/>
                  </a:lnTo>
                  <a:lnTo>
                    <a:pt x="255" y="183"/>
                  </a:lnTo>
                  <a:lnTo>
                    <a:pt x="241" y="176"/>
                  </a:lnTo>
                  <a:lnTo>
                    <a:pt x="237" y="166"/>
                  </a:lnTo>
                  <a:lnTo>
                    <a:pt x="253" y="164"/>
                  </a:lnTo>
                  <a:lnTo>
                    <a:pt x="241" y="154"/>
                  </a:lnTo>
                  <a:lnTo>
                    <a:pt x="202" y="148"/>
                  </a:lnTo>
                  <a:lnTo>
                    <a:pt x="216" y="159"/>
                  </a:lnTo>
                  <a:lnTo>
                    <a:pt x="214" y="170"/>
                  </a:lnTo>
                  <a:lnTo>
                    <a:pt x="229" y="181"/>
                  </a:lnTo>
                  <a:lnTo>
                    <a:pt x="226" y="193"/>
                  </a:lnTo>
                  <a:lnTo>
                    <a:pt x="210" y="187"/>
                  </a:lnTo>
                  <a:lnTo>
                    <a:pt x="197" y="186"/>
                  </a:lnTo>
                  <a:lnTo>
                    <a:pt x="172" y="204"/>
                  </a:lnTo>
                  <a:lnTo>
                    <a:pt x="186" y="217"/>
                  </a:lnTo>
                  <a:lnTo>
                    <a:pt x="175" y="222"/>
                  </a:lnTo>
                  <a:lnTo>
                    <a:pt x="138" y="210"/>
                  </a:lnTo>
                  <a:lnTo>
                    <a:pt x="131" y="217"/>
                  </a:lnTo>
                  <a:lnTo>
                    <a:pt x="142" y="225"/>
                  </a:lnTo>
                  <a:lnTo>
                    <a:pt x="143" y="234"/>
                  </a:lnTo>
                  <a:lnTo>
                    <a:pt x="130" y="229"/>
                  </a:lnTo>
                  <a:lnTo>
                    <a:pt x="111" y="223"/>
                  </a:lnTo>
                  <a:lnTo>
                    <a:pt x="104" y="205"/>
                  </a:lnTo>
                  <a:lnTo>
                    <a:pt x="101" y="196"/>
                  </a:lnTo>
                  <a:lnTo>
                    <a:pt x="74" y="183"/>
                  </a:lnTo>
                  <a:lnTo>
                    <a:pt x="84" y="181"/>
                  </a:lnTo>
                  <a:lnTo>
                    <a:pt x="149" y="194"/>
                  </a:lnTo>
                  <a:lnTo>
                    <a:pt x="170" y="190"/>
                  </a:lnTo>
                  <a:lnTo>
                    <a:pt x="182" y="180"/>
                  </a:lnTo>
                  <a:lnTo>
                    <a:pt x="177" y="168"/>
                  </a:lnTo>
                  <a:lnTo>
                    <a:pt x="163" y="160"/>
                  </a:lnTo>
                  <a:lnTo>
                    <a:pt x="106" y="140"/>
                  </a:lnTo>
                  <a:lnTo>
                    <a:pt x="68" y="135"/>
                  </a:lnTo>
                  <a:lnTo>
                    <a:pt x="43" y="125"/>
                  </a:lnTo>
                  <a:lnTo>
                    <a:pt x="31" y="131"/>
                  </a:lnTo>
                  <a:lnTo>
                    <a:pt x="10" y="138"/>
                  </a:lnTo>
                  <a:lnTo>
                    <a:pt x="0" y="140"/>
                  </a:lnTo>
                  <a:lnTo>
                    <a:pt x="1" y="152"/>
                  </a:lnTo>
                  <a:lnTo>
                    <a:pt x="25" y="164"/>
                  </a:lnTo>
                  <a:lnTo>
                    <a:pt x="16" y="177"/>
                  </a:lnTo>
                  <a:lnTo>
                    <a:pt x="38" y="198"/>
                  </a:lnTo>
                  <a:lnTo>
                    <a:pt x="32" y="213"/>
                  </a:lnTo>
                  <a:lnTo>
                    <a:pt x="48" y="228"/>
                  </a:lnTo>
                  <a:lnTo>
                    <a:pt x="45" y="240"/>
                  </a:lnTo>
                  <a:lnTo>
                    <a:pt x="70" y="253"/>
                  </a:lnTo>
                  <a:lnTo>
                    <a:pt x="67" y="262"/>
                  </a:lnTo>
                  <a:lnTo>
                    <a:pt x="56" y="273"/>
                  </a:lnTo>
                  <a:lnTo>
                    <a:pt x="30" y="297"/>
                  </a:lnTo>
                  <a:lnTo>
                    <a:pt x="47" y="306"/>
                  </a:lnTo>
                  <a:lnTo>
                    <a:pt x="33" y="317"/>
                  </a:lnTo>
                  <a:lnTo>
                    <a:pt x="36" y="321"/>
                  </a:lnTo>
                  <a:lnTo>
                    <a:pt x="28" y="332"/>
                  </a:lnTo>
                  <a:lnTo>
                    <a:pt x="35" y="350"/>
                  </a:lnTo>
                  <a:lnTo>
                    <a:pt x="30" y="356"/>
                  </a:lnTo>
                  <a:lnTo>
                    <a:pt x="38" y="361"/>
                  </a:lnTo>
                  <a:lnTo>
                    <a:pt x="41" y="370"/>
                  </a:lnTo>
                  <a:lnTo>
                    <a:pt x="48" y="382"/>
                  </a:lnTo>
                  <a:lnTo>
                    <a:pt x="65" y="386"/>
                  </a:lnTo>
                  <a:lnTo>
                    <a:pt x="68" y="392"/>
                  </a:lnTo>
                  <a:lnTo>
                    <a:pt x="76" y="389"/>
                  </a:lnTo>
                  <a:lnTo>
                    <a:pt x="92" y="394"/>
                  </a:lnTo>
                  <a:lnTo>
                    <a:pt x="95" y="403"/>
                  </a:lnTo>
                  <a:lnTo>
                    <a:pt x="93" y="408"/>
                  </a:lnTo>
                  <a:lnTo>
                    <a:pt x="105" y="422"/>
                  </a:lnTo>
                  <a:lnTo>
                    <a:pt x="112" y="425"/>
                  </a:lnTo>
                  <a:lnTo>
                    <a:pt x="112" y="429"/>
                  </a:lnTo>
                  <a:lnTo>
                    <a:pt x="123" y="432"/>
                  </a:lnTo>
                  <a:lnTo>
                    <a:pt x="129" y="438"/>
                  </a:lnTo>
                  <a:lnTo>
                    <a:pt x="123" y="442"/>
                  </a:lnTo>
                  <a:lnTo>
                    <a:pt x="111" y="441"/>
                  </a:lnTo>
                  <a:lnTo>
                    <a:pt x="108" y="443"/>
                  </a:lnTo>
                  <a:lnTo>
                    <a:pt x="113" y="450"/>
                  </a:lnTo>
                  <a:lnTo>
                    <a:pt x="119" y="463"/>
                  </a:lnTo>
                  <a:lnTo>
                    <a:pt x="125" y="463"/>
                  </a:lnTo>
                  <a:lnTo>
                    <a:pt x="128" y="459"/>
                  </a:lnTo>
                  <a:lnTo>
                    <a:pt x="133" y="460"/>
                  </a:lnTo>
                  <a:lnTo>
                    <a:pt x="149" y="458"/>
                  </a:lnTo>
                  <a:lnTo>
                    <a:pt x="161" y="469"/>
                  </a:lnTo>
                  <a:lnTo>
                    <a:pt x="158" y="474"/>
                  </a:lnTo>
                  <a:lnTo>
                    <a:pt x="161" y="480"/>
                  </a:lnTo>
                  <a:lnTo>
                    <a:pt x="174" y="481"/>
                  </a:lnTo>
                  <a:lnTo>
                    <a:pt x="181" y="489"/>
                  </a:lnTo>
                  <a:lnTo>
                    <a:pt x="182" y="493"/>
                  </a:lnTo>
                  <a:lnTo>
                    <a:pt x="203" y="500"/>
                  </a:lnTo>
                  <a:lnTo>
                    <a:pt x="215" y="497"/>
                  </a:lnTo>
                  <a:lnTo>
                    <a:pt x="227" y="507"/>
                  </a:lnTo>
                  <a:lnTo>
                    <a:pt x="236" y="507"/>
                  </a:lnTo>
                  <a:lnTo>
                    <a:pt x="261" y="513"/>
                  </a:lnTo>
                  <a:lnTo>
                    <a:pt x="262" y="519"/>
                  </a:lnTo>
                  <a:lnTo>
                    <a:pt x="258" y="530"/>
                  </a:lnTo>
                  <a:lnTo>
                    <a:pt x="264" y="541"/>
                  </a:lnTo>
                  <a:lnTo>
                    <a:pt x="263" y="547"/>
                  </a:lnTo>
                  <a:lnTo>
                    <a:pt x="248" y="549"/>
                  </a:lnTo>
                  <a:lnTo>
                    <a:pt x="240" y="555"/>
                  </a:lnTo>
                  <a:lnTo>
                    <a:pt x="241" y="564"/>
                  </a:lnTo>
                  <a:lnTo>
                    <a:pt x="255" y="560"/>
                  </a:lnTo>
                  <a:lnTo>
                    <a:pt x="257" y="565"/>
                  </a:lnTo>
                  <a:lnTo>
                    <a:pt x="234" y="573"/>
                  </a:lnTo>
                  <a:lnTo>
                    <a:pt x="245" y="581"/>
                  </a:lnTo>
                  <a:lnTo>
                    <a:pt x="234" y="598"/>
                  </a:lnTo>
                  <a:lnTo>
                    <a:pt x="223" y="602"/>
                  </a:lnTo>
                  <a:lnTo>
                    <a:pt x="239" y="614"/>
                  </a:lnTo>
                  <a:lnTo>
                    <a:pt x="259" y="621"/>
                  </a:lnTo>
                  <a:lnTo>
                    <a:pt x="284" y="639"/>
                  </a:lnTo>
                  <a:lnTo>
                    <a:pt x="285" y="636"/>
                  </a:lnTo>
                  <a:lnTo>
                    <a:pt x="300" y="640"/>
                  </a:lnTo>
                  <a:lnTo>
                    <a:pt x="325" y="643"/>
                  </a:lnTo>
                  <a:lnTo>
                    <a:pt x="350" y="653"/>
                  </a:lnTo>
                  <a:lnTo>
                    <a:pt x="353" y="657"/>
                  </a:lnTo>
                  <a:lnTo>
                    <a:pt x="363" y="654"/>
                  </a:lnTo>
                  <a:lnTo>
                    <a:pt x="379" y="658"/>
                  </a:lnTo>
                  <a:lnTo>
                    <a:pt x="386" y="666"/>
                  </a:lnTo>
                  <a:lnTo>
                    <a:pt x="398" y="671"/>
                  </a:lnTo>
                  <a:lnTo>
                    <a:pt x="402" y="672"/>
                  </a:lnTo>
                  <a:lnTo>
                    <a:pt x="416" y="684"/>
                  </a:lnTo>
                  <a:lnTo>
                    <a:pt x="424" y="686"/>
                  </a:lnTo>
                  <a:lnTo>
                    <a:pt x="426" y="680"/>
                  </a:lnTo>
                  <a:lnTo>
                    <a:pt x="434" y="672"/>
                  </a:lnTo>
                  <a:lnTo>
                    <a:pt x="411" y="648"/>
                  </a:lnTo>
                  <a:lnTo>
                    <a:pt x="410" y="634"/>
                  </a:lnTo>
                  <a:lnTo>
                    <a:pt x="391" y="615"/>
                  </a:lnTo>
                  <a:lnTo>
                    <a:pt x="402" y="594"/>
                  </a:lnTo>
                  <a:lnTo>
                    <a:pt x="417" y="590"/>
                  </a:lnTo>
                  <a:lnTo>
                    <a:pt x="422" y="578"/>
                  </a:lnTo>
                  <a:lnTo>
                    <a:pt x="413" y="575"/>
                  </a:lnTo>
                  <a:lnTo>
                    <a:pt x="412" y="564"/>
                  </a:lnTo>
                  <a:lnTo>
                    <a:pt x="398" y="551"/>
                  </a:lnTo>
                  <a:lnTo>
                    <a:pt x="386" y="551"/>
                  </a:lnTo>
                  <a:lnTo>
                    <a:pt x="369" y="537"/>
                  </a:lnTo>
                  <a:lnTo>
                    <a:pt x="375" y="522"/>
                  </a:lnTo>
                  <a:lnTo>
                    <a:pt x="369" y="518"/>
                  </a:lnTo>
                  <a:lnTo>
                    <a:pt x="376" y="496"/>
                  </a:lnTo>
                  <a:lnTo>
                    <a:pt x="396" y="507"/>
                  </a:lnTo>
                  <a:lnTo>
                    <a:pt x="394" y="493"/>
                  </a:lnTo>
                  <a:lnTo>
                    <a:pt x="420" y="471"/>
                  </a:lnTo>
                  <a:lnTo>
                    <a:pt x="445" y="470"/>
                  </a:lnTo>
                  <a:lnTo>
                    <a:pt x="484" y="484"/>
                  </a:lnTo>
                  <a:lnTo>
                    <a:pt x="505" y="492"/>
                  </a:lnTo>
                  <a:lnTo>
                    <a:pt x="519" y="484"/>
                  </a:lnTo>
                  <a:lnTo>
                    <a:pt x="544" y="484"/>
                  </a:lnTo>
                  <a:lnTo>
                    <a:pt x="568" y="494"/>
                  </a:lnTo>
                  <a:lnTo>
                    <a:pt x="571" y="488"/>
                  </a:lnTo>
                  <a:lnTo>
                    <a:pt x="593" y="489"/>
                  </a:lnTo>
                  <a:lnTo>
                    <a:pt x="594" y="479"/>
                  </a:lnTo>
                  <a:lnTo>
                    <a:pt x="563" y="466"/>
                  </a:lnTo>
                  <a:lnTo>
                    <a:pt x="575" y="456"/>
                  </a:lnTo>
                  <a:lnTo>
                    <a:pt x="570" y="450"/>
                  </a:lnTo>
                  <a:lnTo>
                    <a:pt x="583" y="445"/>
                  </a:lnTo>
                  <a:lnTo>
                    <a:pt x="567" y="431"/>
                  </a:lnTo>
                  <a:lnTo>
                    <a:pt x="571" y="425"/>
                  </a:lnTo>
                  <a:lnTo>
                    <a:pt x="626" y="417"/>
                  </a:lnTo>
                  <a:lnTo>
                    <a:pt x="632" y="413"/>
                  </a:lnTo>
                  <a:lnTo>
                    <a:pt x="667" y="406"/>
                  </a:lnTo>
                  <a:lnTo>
                    <a:pt x="677" y="397"/>
                  </a:lnTo>
                  <a:lnTo>
                    <a:pt x="707" y="401"/>
                  </a:lnTo>
                  <a:lnTo>
                    <a:pt x="721" y="422"/>
                  </a:lnTo>
                  <a:lnTo>
                    <a:pt x="735" y="417"/>
                  </a:lnTo>
                  <a:lnTo>
                    <a:pt x="758" y="424"/>
                  </a:lnTo>
                  <a:lnTo>
                    <a:pt x="762" y="435"/>
                  </a:lnTo>
                  <a:lnTo>
                    <a:pt x="776" y="434"/>
                  </a:lnTo>
                  <a:lnTo>
                    <a:pt x="806" y="415"/>
                  </a:lnTo>
                  <a:lnTo>
                    <a:pt x="803" y="421"/>
                  </a:lnTo>
                  <a:lnTo>
                    <a:pt x="831" y="436"/>
                  </a:lnTo>
                  <a:lnTo>
                    <a:pt x="889" y="487"/>
                  </a:lnTo>
                  <a:lnTo>
                    <a:pt x="893" y="477"/>
                  </a:lnTo>
                  <a:lnTo>
                    <a:pt x="920" y="489"/>
                  </a:lnTo>
                  <a:lnTo>
                    <a:pt x="940" y="483"/>
                  </a:lnTo>
                  <a:lnTo>
                    <a:pt x="951" y="487"/>
                  </a:lnTo>
                  <a:lnTo>
                    <a:pt x="964" y="499"/>
                  </a:lnTo>
                  <a:lnTo>
                    <a:pt x="977" y="503"/>
                  </a:lnTo>
                  <a:lnTo>
                    <a:pt x="988" y="511"/>
                  </a:lnTo>
                  <a:lnTo>
                    <a:pt x="1007" y="509"/>
                  </a:lnTo>
                  <a:lnTo>
                    <a:pt x="1022" y="521"/>
                  </a:lnTo>
                  <a:lnTo>
                    <a:pt x="1027" y="519"/>
                  </a:lnTo>
                  <a:lnTo>
                    <a:pt x="1042" y="516"/>
                  </a:lnTo>
                  <a:lnTo>
                    <a:pt x="1064" y="498"/>
                  </a:lnTo>
                  <a:lnTo>
                    <a:pt x="1084" y="489"/>
                  </a:lnTo>
                  <a:lnTo>
                    <a:pt x="1101" y="495"/>
                  </a:lnTo>
                  <a:lnTo>
                    <a:pt x="1117" y="495"/>
                  </a:lnTo>
                  <a:lnTo>
                    <a:pt x="1133" y="505"/>
                  </a:lnTo>
                  <a:lnTo>
                    <a:pt x="1149" y="505"/>
                  </a:lnTo>
                  <a:lnTo>
                    <a:pt x="1175" y="510"/>
                  </a:lnTo>
                  <a:lnTo>
                    <a:pt x="1183" y="497"/>
                  </a:lnTo>
                  <a:lnTo>
                    <a:pt x="1170" y="485"/>
                  </a:lnTo>
                  <a:lnTo>
                    <a:pt x="1175" y="464"/>
                  </a:lnTo>
                  <a:lnTo>
                    <a:pt x="1197" y="472"/>
                  </a:lnTo>
                  <a:lnTo>
                    <a:pt x="1213" y="474"/>
                  </a:lnTo>
                  <a:lnTo>
                    <a:pt x="1234" y="479"/>
                  </a:lnTo>
                  <a:lnTo>
                    <a:pt x="1246" y="495"/>
                  </a:lnTo>
                  <a:lnTo>
                    <a:pt x="1273" y="503"/>
                  </a:lnTo>
                  <a:lnTo>
                    <a:pt x="1286" y="499"/>
                  </a:lnTo>
                  <a:lnTo>
                    <a:pt x="1305" y="497"/>
                  </a:lnTo>
                  <a:lnTo>
                    <a:pt x="1323" y="500"/>
                  </a:lnTo>
                  <a:lnTo>
                    <a:pt x="1344" y="509"/>
                  </a:lnTo>
                  <a:lnTo>
                    <a:pt x="1360" y="520"/>
                  </a:lnTo>
                  <a:lnTo>
                    <a:pt x="1374" y="519"/>
                  </a:lnTo>
                  <a:lnTo>
                    <a:pt x="1397" y="523"/>
                  </a:lnTo>
                  <a:lnTo>
                    <a:pt x="1408" y="518"/>
                  </a:lnTo>
                  <a:lnTo>
                    <a:pt x="1427" y="514"/>
                  </a:lnTo>
                  <a:lnTo>
                    <a:pt x="1442" y="500"/>
                  </a:lnTo>
                  <a:lnTo>
                    <a:pt x="1453" y="502"/>
                  </a:lnTo>
                  <a:lnTo>
                    <a:pt x="1465" y="509"/>
                  </a:lnTo>
                  <a:lnTo>
                    <a:pt x="1483" y="507"/>
                  </a:lnTo>
                  <a:lnTo>
                    <a:pt x="1508" y="515"/>
                  </a:lnTo>
                  <a:lnTo>
                    <a:pt x="1522" y="502"/>
                  </a:lnTo>
                  <a:lnTo>
                    <a:pt x="1516" y="493"/>
                  </a:lnTo>
                  <a:lnTo>
                    <a:pt x="1516" y="472"/>
                  </a:lnTo>
                  <a:lnTo>
                    <a:pt x="1520" y="465"/>
                  </a:lnTo>
                  <a:lnTo>
                    <a:pt x="1512" y="454"/>
                  </a:lnTo>
                  <a:lnTo>
                    <a:pt x="1500" y="450"/>
                  </a:lnTo>
                  <a:lnTo>
                    <a:pt x="1505" y="440"/>
                  </a:lnTo>
                  <a:lnTo>
                    <a:pt x="1522" y="436"/>
                  </a:lnTo>
                  <a:lnTo>
                    <a:pt x="1542" y="436"/>
                  </a:lnTo>
                  <a:lnTo>
                    <a:pt x="1570" y="441"/>
                  </a:lnTo>
                  <a:lnTo>
                    <a:pt x="1589" y="449"/>
                  </a:lnTo>
                  <a:lnTo>
                    <a:pt x="1614" y="469"/>
                  </a:lnTo>
                  <a:lnTo>
                    <a:pt x="1627" y="478"/>
                  </a:lnTo>
                  <a:lnTo>
                    <a:pt x="1641" y="490"/>
                  </a:lnTo>
                  <a:lnTo>
                    <a:pt x="1661" y="510"/>
                  </a:lnTo>
                  <a:lnTo>
                    <a:pt x="1693" y="516"/>
                  </a:lnTo>
                  <a:lnTo>
                    <a:pt x="1722" y="531"/>
                  </a:lnTo>
                  <a:lnTo>
                    <a:pt x="1742" y="550"/>
                  </a:lnTo>
                  <a:lnTo>
                    <a:pt x="1766" y="550"/>
                  </a:lnTo>
                  <a:lnTo>
                    <a:pt x="1775" y="542"/>
                  </a:lnTo>
                  <a:lnTo>
                    <a:pt x="1797" y="536"/>
                  </a:lnTo>
                  <a:lnTo>
                    <a:pt x="1802" y="554"/>
                  </a:lnTo>
                  <a:lnTo>
                    <a:pt x="1801" y="562"/>
                  </a:lnTo>
                  <a:lnTo>
                    <a:pt x="1810" y="584"/>
                  </a:lnTo>
                  <a:lnTo>
                    <a:pt x="1811" y="604"/>
                  </a:lnTo>
                  <a:lnTo>
                    <a:pt x="1789" y="600"/>
                  </a:lnTo>
                  <a:lnTo>
                    <a:pt x="1779" y="607"/>
                  </a:lnTo>
                  <a:lnTo>
                    <a:pt x="1794" y="625"/>
                  </a:lnTo>
                  <a:lnTo>
                    <a:pt x="1806" y="649"/>
                  </a:lnTo>
                  <a:lnTo>
                    <a:pt x="1798" y="650"/>
                  </a:lnTo>
                  <a:lnTo>
                    <a:pt x="1804" y="660"/>
                  </a:lnTo>
                  <a:lnTo>
                    <a:pt x="1808" y="664"/>
                  </a:lnTo>
                  <a:lnTo>
                    <a:pt x="1807" y="657"/>
                  </a:lnTo>
                  <a:lnTo>
                    <a:pt x="1821" y="642"/>
                  </a:lnTo>
                  <a:lnTo>
                    <a:pt x="1837" y="652"/>
                  </a:lnTo>
                  <a:lnTo>
                    <a:pt x="1848" y="651"/>
                  </a:lnTo>
                  <a:lnTo>
                    <a:pt x="1863" y="639"/>
                  </a:lnTo>
                  <a:lnTo>
                    <a:pt x="1866" y="627"/>
                  </a:lnTo>
                  <a:lnTo>
                    <a:pt x="1873" y="604"/>
                  </a:lnTo>
                  <a:lnTo>
                    <a:pt x="1880" y="580"/>
                  </a:lnTo>
                  <a:lnTo>
                    <a:pt x="1876" y="566"/>
                  </a:lnTo>
                  <a:lnTo>
                    <a:pt x="1879" y="536"/>
                  </a:lnTo>
                  <a:lnTo>
                    <a:pt x="1862" y="504"/>
                  </a:lnTo>
                  <a:lnTo>
                    <a:pt x="1844" y="480"/>
                  </a:lnTo>
                  <a:lnTo>
                    <a:pt x="1840" y="460"/>
                  </a:lnTo>
                  <a:lnTo>
                    <a:pt x="1825" y="443"/>
                  </a:lnTo>
                  <a:lnTo>
                    <a:pt x="1784" y="421"/>
                  </a:lnTo>
                  <a:lnTo>
                    <a:pt x="1766" y="420"/>
                  </a:lnTo>
                  <a:lnTo>
                    <a:pt x="1764" y="430"/>
                  </a:lnTo>
                  <a:lnTo>
                    <a:pt x="1746" y="425"/>
                  </a:lnTo>
                  <a:lnTo>
                    <a:pt x="1728" y="413"/>
                  </a:lnTo>
                  <a:lnTo>
                    <a:pt x="1701" y="410"/>
                  </a:lnTo>
                  <a:lnTo>
                    <a:pt x="1718" y="364"/>
                  </a:lnTo>
                  <a:lnTo>
                    <a:pt x="1729" y="326"/>
                  </a:lnTo>
                  <a:lnTo>
                    <a:pt x="1772" y="320"/>
                  </a:lnTo>
                  <a:lnTo>
                    <a:pt x="1821" y="323"/>
                  </a:lnTo>
                  <a:lnTo>
                    <a:pt x="1829" y="314"/>
                  </a:lnTo>
                  <a:lnTo>
                    <a:pt x="1855" y="317"/>
                  </a:lnTo>
                  <a:lnTo>
                    <a:pt x="1869" y="331"/>
                  </a:lnTo>
                  <a:lnTo>
                    <a:pt x="1890" y="329"/>
                  </a:lnTo>
                  <a:lnTo>
                    <a:pt x="1917" y="324"/>
                  </a:lnTo>
                  <a:lnTo>
                    <a:pt x="1892" y="312"/>
                  </a:lnTo>
                  <a:lnTo>
                    <a:pt x="1892" y="280"/>
                  </a:lnTo>
                  <a:lnTo>
                    <a:pt x="1921" y="273"/>
                  </a:lnTo>
                  <a:lnTo>
                    <a:pt x="1961" y="297"/>
                  </a:lnTo>
                  <a:lnTo>
                    <a:pt x="1972" y="275"/>
                  </a:lnTo>
                  <a:lnTo>
                    <a:pt x="1961" y="260"/>
                  </a:lnTo>
                  <a:lnTo>
                    <a:pt x="1977" y="258"/>
                  </a:lnTo>
                  <a:lnTo>
                    <a:pt x="1999" y="285"/>
                  </a:lnTo>
                  <a:lnTo>
                    <a:pt x="1992" y="301"/>
                  </a:lnTo>
                  <a:lnTo>
                    <a:pt x="1989" y="320"/>
                  </a:lnTo>
                  <a:lnTo>
                    <a:pt x="1990" y="345"/>
                  </a:lnTo>
                  <a:lnTo>
                    <a:pt x="1972" y="349"/>
                  </a:lnTo>
                  <a:lnTo>
                    <a:pt x="1981" y="358"/>
                  </a:lnTo>
                  <a:lnTo>
                    <a:pt x="1980" y="370"/>
                  </a:lnTo>
                  <a:lnTo>
                    <a:pt x="2001" y="397"/>
                  </a:lnTo>
                  <a:lnTo>
                    <a:pt x="2053" y="441"/>
                  </a:lnTo>
                  <a:lnTo>
                    <a:pt x="2086" y="471"/>
                  </a:lnTo>
                  <a:lnTo>
                    <a:pt x="2105" y="485"/>
                  </a:lnTo>
                  <a:lnTo>
                    <a:pt x="2110" y="466"/>
                  </a:lnTo>
                  <a:lnTo>
                    <a:pt x="2096" y="446"/>
                  </a:lnTo>
                  <a:lnTo>
                    <a:pt x="2115" y="441"/>
                  </a:lnTo>
                  <a:lnTo>
                    <a:pt x="2098" y="418"/>
                  </a:lnTo>
                  <a:lnTo>
                    <a:pt x="2114" y="408"/>
                  </a:lnTo>
                  <a:lnTo>
                    <a:pt x="2099" y="399"/>
                  </a:lnTo>
                  <a:lnTo>
                    <a:pt x="2088" y="383"/>
                  </a:lnTo>
                  <a:lnTo>
                    <a:pt x="2102" y="382"/>
                  </a:lnTo>
                  <a:lnTo>
                    <a:pt x="2072" y="354"/>
                  </a:lnTo>
                  <a:lnTo>
                    <a:pt x="2050" y="349"/>
                  </a:lnTo>
                  <a:lnTo>
                    <a:pt x="2041" y="341"/>
                  </a:lnTo>
                  <a:lnTo>
                    <a:pt x="2037" y="322"/>
                  </a:lnTo>
                  <a:lnTo>
                    <a:pt x="2027" y="310"/>
                  </a:lnTo>
                  <a:lnTo>
                    <a:pt x="2050" y="312"/>
                  </a:lnTo>
                  <a:lnTo>
                    <a:pt x="2054" y="304"/>
                  </a:lnTo>
                  <a:lnTo>
                    <a:pt x="2069" y="311"/>
                  </a:lnTo>
                  <a:lnTo>
                    <a:pt x="2089" y="296"/>
                  </a:lnTo>
                  <a:lnTo>
                    <a:pt x="2127" y="309"/>
                  </a:lnTo>
                  <a:lnTo>
                    <a:pt x="2121" y="301"/>
                  </a:lnTo>
                  <a:lnTo>
                    <a:pt x="2127" y="289"/>
                  </a:lnTo>
                  <a:lnTo>
                    <a:pt x="2132" y="275"/>
                  </a:lnTo>
                  <a:lnTo>
                    <a:pt x="2142" y="273"/>
                  </a:lnTo>
                  <a:lnTo>
                    <a:pt x="2162" y="259"/>
                  </a:lnTo>
                  <a:lnTo>
                    <a:pt x="2195" y="263"/>
                  </a:lnTo>
                  <a:lnTo>
                    <a:pt x="2192" y="258"/>
                  </a:lnTo>
                  <a:lnTo>
                    <a:pt x="2179" y="250"/>
                  </a:lnTo>
                  <a:lnTo>
                    <a:pt x="2165" y="245"/>
                  </a:lnTo>
                  <a:lnTo>
                    <a:pt x="2135" y="230"/>
                  </a:lnTo>
                  <a:lnTo>
                    <a:pt x="2107" y="220"/>
                  </a:lnTo>
                  <a:lnTo>
                    <a:pt x="2128" y="221"/>
                  </a:lnTo>
                  <a:lnTo>
                    <a:pt x="2134" y="213"/>
                  </a:lnTo>
                  <a:lnTo>
                    <a:pt x="2128" y="210"/>
                  </a:lnTo>
                  <a:lnTo>
                    <a:pt x="2117" y="188"/>
                  </a:lnTo>
                  <a:lnTo>
                    <a:pt x="2124" y="183"/>
                  </a:lnTo>
                  <a:lnTo>
                    <a:pt x="2127" y="194"/>
                  </a:lnTo>
                  <a:lnTo>
                    <a:pt x="2139" y="195"/>
                  </a:lnTo>
                  <a:lnTo>
                    <a:pt x="2136" y="183"/>
                  </a:lnTo>
                  <a:lnTo>
                    <a:pt x="2149" y="185"/>
                  </a:lnTo>
                  <a:lnTo>
                    <a:pt x="2158" y="186"/>
                  </a:lnTo>
                  <a:lnTo>
                    <a:pt x="2154" y="172"/>
                  </a:lnTo>
                  <a:lnTo>
                    <a:pt x="2163" y="168"/>
                  </a:lnTo>
                  <a:lnTo>
                    <a:pt x="2150" y="158"/>
                  </a:lnTo>
                  <a:lnTo>
                    <a:pt x="2155" y="143"/>
                  </a:lnTo>
                  <a:lnTo>
                    <a:pt x="2167" y="151"/>
                  </a:lnTo>
                  <a:lnTo>
                    <a:pt x="2166" y="129"/>
                  </a:lnTo>
                  <a:lnTo>
                    <a:pt x="2163" y="113"/>
                  </a:lnTo>
                  <a:lnTo>
                    <a:pt x="2134" y="115"/>
                  </a:lnTo>
                  <a:lnTo>
                    <a:pt x="2116" y="123"/>
                  </a:lnTo>
                  <a:lnTo>
                    <a:pt x="2102" y="129"/>
                  </a:lnTo>
                  <a:lnTo>
                    <a:pt x="2098" y="133"/>
                  </a:lnTo>
                  <a:lnTo>
                    <a:pt x="2081" y="119"/>
                  </a:lnTo>
                  <a:lnTo>
                    <a:pt x="2021" y="141"/>
                  </a:lnTo>
                  <a:lnTo>
                    <a:pt x="2020" y="142"/>
                  </a:lnTo>
                  <a:lnTo>
                    <a:pt x="2020" y="142"/>
                  </a:lnTo>
                  <a:lnTo>
                    <a:pt x="1988" y="134"/>
                  </a:lnTo>
                  <a:lnTo>
                    <a:pt x="1936" y="126"/>
                  </a:lnTo>
                  <a:lnTo>
                    <a:pt x="1911" y="126"/>
                  </a:lnTo>
                  <a:lnTo>
                    <a:pt x="1861" y="122"/>
                  </a:lnTo>
                  <a:lnTo>
                    <a:pt x="1867" y="130"/>
                  </a:lnTo>
                  <a:lnTo>
                    <a:pt x="1896" y="141"/>
                  </a:lnTo>
                  <a:lnTo>
                    <a:pt x="1888" y="146"/>
                  </a:lnTo>
                  <a:lnTo>
                    <a:pt x="1841" y="131"/>
                  </a:lnTo>
                  <a:lnTo>
                    <a:pt x="1818" y="132"/>
                  </a:lnTo>
                  <a:lnTo>
                    <a:pt x="1788" y="129"/>
                  </a:lnTo>
                  <a:lnTo>
                    <a:pt x="1765" y="130"/>
                  </a:lnTo>
                  <a:lnTo>
                    <a:pt x="1753" y="133"/>
                  </a:lnTo>
                  <a:lnTo>
                    <a:pt x="1729" y="128"/>
                  </a:lnTo>
                  <a:lnTo>
                    <a:pt x="1711" y="115"/>
                  </a:lnTo>
                  <a:lnTo>
                    <a:pt x="1690" y="109"/>
                  </a:lnTo>
                  <a:lnTo>
                    <a:pt x="1660" y="106"/>
                  </a:lnTo>
                  <a:lnTo>
                    <a:pt x="1612" y="109"/>
                  </a:lnTo>
                  <a:lnTo>
                    <a:pt x="1559" y="96"/>
                  </a:lnTo>
                  <a:lnTo>
                    <a:pt x="1533" y="86"/>
                  </a:lnTo>
                  <a:lnTo>
                    <a:pt x="1402" y="75"/>
                  </a:lnTo>
                  <a:lnTo>
                    <a:pt x="1395" y="82"/>
                  </a:lnTo>
                  <a:lnTo>
                    <a:pt x="1426" y="98"/>
                  </a:lnTo>
                  <a:lnTo>
                    <a:pt x="1402" y="96"/>
                  </a:lnTo>
                  <a:lnTo>
                    <a:pt x="1399" y="101"/>
                  </a:lnTo>
                  <a:lnTo>
                    <a:pt x="1367" y="95"/>
                  </a:lnTo>
                  <a:lnTo>
                    <a:pt x="1351" y="100"/>
                  </a:lnTo>
                  <a:lnTo>
                    <a:pt x="1320" y="92"/>
                  </a:lnTo>
                  <a:lnTo>
                    <a:pt x="1331" y="110"/>
                  </a:lnTo>
                  <a:lnTo>
                    <a:pt x="1301" y="103"/>
                  </a:lnTo>
                  <a:lnTo>
                    <a:pt x="1268" y="90"/>
                  </a:lnTo>
                  <a:lnTo>
                    <a:pt x="1267" y="83"/>
                  </a:lnTo>
                  <a:lnTo>
                    <a:pt x="1247" y="72"/>
                  </a:lnTo>
                  <a:lnTo>
                    <a:pt x="1215" y="64"/>
                  </a:lnTo>
                  <a:lnTo>
                    <a:pt x="1195" y="64"/>
                  </a:lnTo>
                  <a:lnTo>
                    <a:pt x="1165" y="61"/>
                  </a:lnTo>
                  <a:lnTo>
                    <a:pt x="1180" y="73"/>
                  </a:lnTo>
                  <a:lnTo>
                    <a:pt x="1124" y="71"/>
                  </a:lnTo>
                  <a:lnTo>
                    <a:pt x="1111" y="63"/>
                  </a:lnTo>
                  <a:lnTo>
                    <a:pt x="1068" y="61"/>
                  </a:lnTo>
                  <a:lnTo>
                    <a:pt x="1051" y="63"/>
                  </a:lnTo>
                  <a:lnTo>
                    <a:pt x="1051" y="68"/>
                  </a:lnTo>
                  <a:lnTo>
                    <a:pt x="1032" y="57"/>
                  </a:lnTo>
                  <a:lnTo>
                    <a:pt x="1024" y="60"/>
                  </a:lnTo>
                  <a:lnTo>
                    <a:pt x="1001" y="56"/>
                  </a:lnTo>
                  <a:lnTo>
                    <a:pt x="983" y="54"/>
                  </a:lnTo>
                  <a:lnTo>
                    <a:pt x="986" y="49"/>
                  </a:lnTo>
                  <a:lnTo>
                    <a:pt x="1008" y="40"/>
                  </a:lnTo>
                  <a:lnTo>
                    <a:pt x="1016" y="36"/>
                  </a:lnTo>
                  <a:lnTo>
                    <a:pt x="1009" y="28"/>
                  </a:lnTo>
                  <a:lnTo>
                    <a:pt x="992" y="22"/>
                  </a:lnTo>
                  <a:lnTo>
                    <a:pt x="955" y="15"/>
                  </a:lnTo>
                  <a:lnTo>
                    <a:pt x="920" y="14"/>
                  </a:lnTo>
                  <a:lnTo>
                    <a:pt x="913" y="18"/>
                  </a:lnTo>
                  <a:lnTo>
                    <a:pt x="901" y="11"/>
                  </a:lnTo>
                  <a:lnTo>
                    <a:pt x="901" y="11"/>
                  </a:lnTo>
                  <a:lnTo>
                    <a:pt x="871" y="8"/>
                  </a:lnTo>
                  <a:lnTo>
                    <a:pt x="883" y="5"/>
                  </a:lnTo>
                  <a:lnTo>
                    <a:pt x="856"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sp>
          <p:nvSpPr>
            <p:cNvPr id="222" name="Freeform 222"/>
            <p:cNvSpPr>
              <a:spLocks/>
            </p:cNvSpPr>
            <p:nvPr/>
          </p:nvSpPr>
          <p:spPr bwMode="auto">
            <a:xfrm>
              <a:off x="5714147" y="5173091"/>
              <a:ext cx="69431" cy="63684"/>
            </a:xfrm>
            <a:custGeom>
              <a:avLst/>
              <a:gdLst>
                <a:gd name="T0" fmla="*/ 36 w 42"/>
                <a:gd name="T1" fmla="*/ 6 h 41"/>
                <a:gd name="T2" fmla="*/ 29 w 42"/>
                <a:gd name="T3" fmla="*/ 0 h 41"/>
                <a:gd name="T4" fmla="*/ 20 w 42"/>
                <a:gd name="T5" fmla="*/ 4 h 41"/>
                <a:gd name="T6" fmla="*/ 10 w 42"/>
                <a:gd name="T7" fmla="*/ 12 h 41"/>
                <a:gd name="T8" fmla="*/ 0 w 42"/>
                <a:gd name="T9" fmla="*/ 25 h 41"/>
                <a:gd name="T10" fmla="*/ 12 w 42"/>
                <a:gd name="T11" fmla="*/ 41 h 41"/>
                <a:gd name="T12" fmla="*/ 18 w 42"/>
                <a:gd name="T13" fmla="*/ 39 h 41"/>
                <a:gd name="T14" fmla="*/ 22 w 42"/>
                <a:gd name="T15" fmla="*/ 32 h 41"/>
                <a:gd name="T16" fmla="*/ 32 w 42"/>
                <a:gd name="T17" fmla="*/ 29 h 41"/>
                <a:gd name="T18" fmla="*/ 36 w 42"/>
                <a:gd name="T19" fmla="*/ 22 h 41"/>
                <a:gd name="T20" fmla="*/ 42 w 42"/>
                <a:gd name="T21" fmla="*/ 12 h 41"/>
                <a:gd name="T22" fmla="*/ 36 w 42"/>
                <a:gd name="T23" fmla="*/ 6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2" h="41">
                  <a:moveTo>
                    <a:pt x="36" y="6"/>
                  </a:moveTo>
                  <a:lnTo>
                    <a:pt x="29" y="0"/>
                  </a:lnTo>
                  <a:lnTo>
                    <a:pt x="20" y="4"/>
                  </a:lnTo>
                  <a:lnTo>
                    <a:pt x="10" y="12"/>
                  </a:lnTo>
                  <a:lnTo>
                    <a:pt x="0" y="25"/>
                  </a:lnTo>
                  <a:lnTo>
                    <a:pt x="12" y="41"/>
                  </a:lnTo>
                  <a:lnTo>
                    <a:pt x="18" y="39"/>
                  </a:lnTo>
                  <a:lnTo>
                    <a:pt x="22" y="32"/>
                  </a:lnTo>
                  <a:lnTo>
                    <a:pt x="32" y="29"/>
                  </a:lnTo>
                  <a:lnTo>
                    <a:pt x="36" y="22"/>
                  </a:lnTo>
                  <a:lnTo>
                    <a:pt x="42" y="12"/>
                  </a:lnTo>
                  <a:lnTo>
                    <a:pt x="36" y="6"/>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solidFill>
                  <a:srgbClr val="00205B"/>
                </a:solidFill>
              </a:endParaRPr>
            </a:p>
          </p:txBody>
        </p:sp>
      </p:grpSp>
      <p:sp>
        <p:nvSpPr>
          <p:cNvPr id="226" name="Text Placeholder 6"/>
          <p:cNvSpPr>
            <a:spLocks noGrp="1"/>
          </p:cNvSpPr>
          <p:nvPr>
            <p:ph type="body" sz="quarter" idx="72" hasCustomPrompt="1"/>
          </p:nvPr>
        </p:nvSpPr>
        <p:spPr>
          <a:xfrm>
            <a:off x="702650" y="6764338"/>
            <a:ext cx="9324000" cy="268287"/>
          </a:xfrm>
          <a:prstGeom prst="rect">
            <a:avLst/>
          </a:prstGeom>
        </p:spPr>
        <p:txBody>
          <a:bodyPr lIns="0" tIns="0" rIns="0" bIns="0" anchor="b"/>
          <a:lstStyle>
            <a:lvl1pPr marL="0" indent="0">
              <a:lnSpc>
                <a:spcPts val="800"/>
              </a:lnSpc>
              <a:spcBef>
                <a:spcPts val="0"/>
              </a:spcBef>
              <a:buNone/>
              <a:defRPr sz="800">
                <a:solidFill>
                  <a:schemeClr val="tx2"/>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8pt</a:t>
            </a:r>
          </a:p>
        </p:txBody>
      </p:sp>
    </p:spTree>
    <p:extLst>
      <p:ext uri="{BB962C8B-B14F-4D97-AF65-F5344CB8AC3E}">
        <p14:creationId xmlns:p14="http://schemas.microsoft.com/office/powerpoint/2010/main" val="2625729406"/>
      </p:ext>
    </p:extLst>
  </p:cSld>
  <p:clrMapOvr>
    <a:masterClrMapping/>
  </p:clrMapOvr>
</p:sldLayout>
</file>

<file path=ppt/slideLayouts/slideLayout229.xml><?xml version="1.0" encoding="utf-8"?>
<p:sldLayout xmlns:a="http://schemas.openxmlformats.org/drawingml/2006/main" xmlns:r="http://schemas.openxmlformats.org/officeDocument/2006/relationships" xmlns:p="http://schemas.openxmlformats.org/presentationml/2006/main" preserve="1" userDrawn="1">
  <p:cSld name="2_Custom Layout">
    <p:spTree>
      <p:nvGrpSpPr>
        <p:cNvPr id="1" name=""/>
        <p:cNvGrpSpPr/>
        <p:nvPr/>
      </p:nvGrpSpPr>
      <p:grpSpPr>
        <a:xfrm>
          <a:off x="0" y="0"/>
          <a:ext cx="0" cy="0"/>
          <a:chOff x="0" y="0"/>
          <a:chExt cx="0" cy="0"/>
        </a:xfrm>
      </p:grpSpPr>
      <p:sp>
        <p:nvSpPr>
          <p:cNvPr id="7" name="Text Placeholder 2"/>
          <p:cNvSpPr>
            <a:spLocks noGrp="1"/>
          </p:cNvSpPr>
          <p:nvPr>
            <p:ph type="body" sz="quarter" idx="27" hasCustomPrompt="1"/>
          </p:nvPr>
        </p:nvSpPr>
        <p:spPr>
          <a:xfrm>
            <a:off x="701675" y="441325"/>
            <a:ext cx="2728091" cy="155645"/>
          </a:xfrm>
          <a:prstGeom prst="rect">
            <a:avLst/>
          </a:prstGeom>
        </p:spPr>
        <p:txBody>
          <a:bodyPr lIns="0" tIns="0" rIns="0" bIns="0"/>
          <a:lstStyle>
            <a:lvl1pPr marL="0" indent="0">
              <a:buNone/>
              <a:defRPr sz="997" b="0" i="0" baseline="0">
                <a:solidFill>
                  <a:srgbClr val="EC6B10"/>
                </a:solidFill>
                <a:latin typeface="Deutsche Bank Text" charset="0"/>
                <a:ea typeface="Deutsche Bank Text" charset="0"/>
                <a:cs typeface="Deutsche Bank Text" charset="0"/>
              </a:defRPr>
            </a:lvl1pPr>
            <a:lvl2pPr marL="455783" indent="0">
              <a:buNone/>
              <a:defRPr/>
            </a:lvl2pPr>
            <a:lvl3pPr marL="911565" indent="0">
              <a:buNone/>
              <a:defRPr/>
            </a:lvl3pPr>
            <a:lvl4pPr marL="1367348" indent="0">
              <a:buNone/>
              <a:defRPr/>
            </a:lvl4pPr>
            <a:lvl5pPr marL="1823131" indent="0">
              <a:buNone/>
              <a:defRPr/>
            </a:lvl5pPr>
          </a:lstStyle>
          <a:p>
            <a:pPr lvl="0"/>
            <a:r>
              <a:rPr lang="en-US" dirty="0"/>
              <a:t>Deutsche Bank Text Orange 10pt</a:t>
            </a:r>
          </a:p>
        </p:txBody>
      </p:sp>
      <p:sp>
        <p:nvSpPr>
          <p:cNvPr id="9" name="Text Placeholder 5"/>
          <p:cNvSpPr>
            <a:spLocks noGrp="1"/>
          </p:cNvSpPr>
          <p:nvPr>
            <p:ph type="body" sz="quarter" idx="23" hasCustomPrompt="1"/>
          </p:nvPr>
        </p:nvSpPr>
        <p:spPr>
          <a:xfrm>
            <a:off x="701674" y="824430"/>
            <a:ext cx="8532813" cy="478908"/>
          </a:xfrm>
          <a:prstGeom prst="rect">
            <a:avLst/>
          </a:prstGeom>
        </p:spPr>
        <p:txBody>
          <a:bodyPr lIns="0" tIns="0" rIns="0" bIns="0"/>
          <a:lstStyle>
            <a:lvl1pPr marL="0" indent="0">
              <a:lnSpc>
                <a:spcPts val="4000"/>
              </a:lnSpc>
              <a:spcBef>
                <a:spcPts val="0"/>
              </a:spcBef>
              <a:buNone/>
              <a:defRPr sz="3600" baseline="0">
                <a:solidFill>
                  <a:schemeClr val="tx1"/>
                </a:solidFill>
                <a:latin typeface="Deutsche Bank Display" charset="0"/>
                <a:ea typeface="Deutsche Bank Display" charset="0"/>
                <a:cs typeface="Deutsche Bank Display" charset="0"/>
              </a:defRPr>
            </a:lvl1pPr>
            <a:lvl2pPr marL="455783" indent="0">
              <a:buNone/>
              <a:defRPr sz="3600">
                <a:latin typeface="Deutsche Bank Display Beta" charset="0"/>
                <a:ea typeface="Deutsche Bank Display Beta" charset="0"/>
                <a:cs typeface="Deutsche Bank Display Beta" charset="0"/>
              </a:defRPr>
            </a:lvl2pPr>
            <a:lvl3pPr marL="911566" indent="0">
              <a:buNone/>
              <a:defRPr sz="3600">
                <a:latin typeface="Deutsche Bank Display Beta" charset="0"/>
                <a:ea typeface="Deutsche Bank Display Beta" charset="0"/>
                <a:cs typeface="Deutsche Bank Display Beta" charset="0"/>
              </a:defRPr>
            </a:lvl3pPr>
            <a:lvl4pPr marL="1367348" indent="0">
              <a:buNone/>
              <a:defRPr sz="3600">
                <a:latin typeface="Deutsche Bank Display Beta" charset="0"/>
                <a:ea typeface="Deutsche Bank Display Beta" charset="0"/>
                <a:cs typeface="Deutsche Bank Display Beta" charset="0"/>
              </a:defRPr>
            </a:lvl4pPr>
            <a:lvl5pPr marL="1823131" indent="0">
              <a:buNone/>
              <a:defRPr sz="3600">
                <a:latin typeface="Deutsche Bank Display Beta" charset="0"/>
                <a:ea typeface="Deutsche Bank Display Beta" charset="0"/>
                <a:cs typeface="Deutsche Bank Display Beta" charset="0"/>
              </a:defRPr>
            </a:lvl5pPr>
          </a:lstStyle>
          <a:p>
            <a:pPr lvl="0"/>
            <a:r>
              <a:rPr lang="en-US" dirty="0"/>
              <a:t>Deutsche Bank Display Dark Blue 36pt</a:t>
            </a:r>
          </a:p>
        </p:txBody>
      </p:sp>
      <p:sp>
        <p:nvSpPr>
          <p:cNvPr id="4" name="Text Placeholder 3"/>
          <p:cNvSpPr>
            <a:spLocks noGrp="1"/>
          </p:cNvSpPr>
          <p:nvPr>
            <p:ph type="body" sz="quarter" idx="28" hasCustomPrompt="1"/>
          </p:nvPr>
        </p:nvSpPr>
        <p:spPr>
          <a:xfrm>
            <a:off x="701674" y="2433004"/>
            <a:ext cx="4572001" cy="3975736"/>
          </a:xfrm>
          <a:prstGeom prst="rect">
            <a:avLst/>
          </a:prstGeom>
          <a:solidFill>
            <a:srgbClr val="E6EAE9">
              <a:alpha val="45000"/>
            </a:srgbClr>
          </a:solidFill>
          <a:ln w="12700">
            <a:solidFill>
              <a:schemeClr val="bg1"/>
            </a:solidFill>
          </a:ln>
        </p:spPr>
        <p:txBody>
          <a:bodyPr lIns="216000" tIns="180000" rIns="216000" bIns="180000"/>
          <a:lstStyle>
            <a:lvl1pPr marL="108000" indent="-108000">
              <a:lnSpc>
                <a:spcPts val="1440"/>
              </a:lnSpc>
              <a:spcBef>
                <a:spcPts val="600"/>
              </a:spcBef>
              <a:defRPr sz="1200">
                <a:solidFill>
                  <a:schemeClr val="tx2"/>
                </a:solidFill>
                <a:latin typeface="Deutsche Bank Text" charset="0"/>
                <a:ea typeface="Deutsche Bank Text" charset="0"/>
                <a:cs typeface="Deutsche Bank Text" charset="0"/>
              </a:defRPr>
            </a:lvl1pPr>
            <a:lvl2pPr>
              <a:defRPr>
                <a:latin typeface="Deutsche Bank Text Beta" charset="0"/>
                <a:ea typeface="Deutsche Bank Text Beta" charset="0"/>
                <a:cs typeface="Deutsche Bank Text Beta" charset="0"/>
              </a:defRPr>
            </a:lvl2pPr>
            <a:lvl3pPr>
              <a:defRPr>
                <a:latin typeface="Deutsche Bank Text Beta" charset="0"/>
                <a:ea typeface="Deutsche Bank Text Beta" charset="0"/>
                <a:cs typeface="Deutsche Bank Text Beta" charset="0"/>
              </a:defRPr>
            </a:lvl3pPr>
            <a:lvl4pPr>
              <a:defRPr>
                <a:latin typeface="Deutsche Bank Text Beta" charset="0"/>
                <a:ea typeface="Deutsche Bank Text Beta" charset="0"/>
                <a:cs typeface="Deutsche Bank Text Beta" charset="0"/>
              </a:defRPr>
            </a:lvl4pPr>
            <a:lvl5pPr>
              <a:defRPr>
                <a:latin typeface="Deutsche Bank Text Beta" charset="0"/>
                <a:ea typeface="Deutsche Bank Text Beta" charset="0"/>
                <a:cs typeface="Deutsche Bank Text Beta" charset="0"/>
              </a:defRPr>
            </a:lvl5pPr>
          </a:lstStyle>
          <a:p>
            <a:pPr lvl="0"/>
            <a:r>
              <a:rPr lang="en-US" dirty="0"/>
              <a:t>Deutsche Bank Text Dark Grey 12pt</a:t>
            </a:r>
          </a:p>
        </p:txBody>
      </p:sp>
      <p:sp>
        <p:nvSpPr>
          <p:cNvPr id="12" name="Text Placeholder 3"/>
          <p:cNvSpPr>
            <a:spLocks noGrp="1"/>
          </p:cNvSpPr>
          <p:nvPr>
            <p:ph type="body" sz="quarter" idx="29" hasCustomPrompt="1"/>
          </p:nvPr>
        </p:nvSpPr>
        <p:spPr>
          <a:xfrm>
            <a:off x="5418138" y="2433003"/>
            <a:ext cx="4608511" cy="3975736"/>
          </a:xfrm>
          <a:prstGeom prst="rect">
            <a:avLst/>
          </a:prstGeom>
          <a:solidFill>
            <a:srgbClr val="E6EAE9">
              <a:alpha val="45000"/>
            </a:srgbClr>
          </a:solidFill>
          <a:ln w="12700">
            <a:solidFill>
              <a:schemeClr val="bg1"/>
            </a:solidFill>
          </a:ln>
        </p:spPr>
        <p:txBody>
          <a:bodyPr lIns="216000" tIns="180000" rIns="216000" bIns="180000"/>
          <a:lstStyle>
            <a:lvl1pPr marL="108000" indent="-108000">
              <a:lnSpc>
                <a:spcPts val="1440"/>
              </a:lnSpc>
              <a:spcBef>
                <a:spcPts val="600"/>
              </a:spcBef>
              <a:defRPr sz="1200">
                <a:solidFill>
                  <a:schemeClr val="tx2"/>
                </a:solidFill>
                <a:latin typeface="Deutsche Bank Text" charset="0"/>
                <a:ea typeface="Deutsche Bank Text" charset="0"/>
                <a:cs typeface="Deutsche Bank Text" charset="0"/>
              </a:defRPr>
            </a:lvl1pPr>
            <a:lvl2pPr>
              <a:defRPr>
                <a:latin typeface="Deutsche Bank Text Beta" charset="0"/>
                <a:ea typeface="Deutsche Bank Text Beta" charset="0"/>
                <a:cs typeface="Deutsche Bank Text Beta" charset="0"/>
              </a:defRPr>
            </a:lvl2pPr>
            <a:lvl3pPr>
              <a:defRPr>
                <a:latin typeface="Deutsche Bank Text Beta" charset="0"/>
                <a:ea typeface="Deutsche Bank Text Beta" charset="0"/>
                <a:cs typeface="Deutsche Bank Text Beta" charset="0"/>
              </a:defRPr>
            </a:lvl3pPr>
            <a:lvl4pPr>
              <a:defRPr>
                <a:latin typeface="Deutsche Bank Text Beta" charset="0"/>
                <a:ea typeface="Deutsche Bank Text Beta" charset="0"/>
                <a:cs typeface="Deutsche Bank Text Beta" charset="0"/>
              </a:defRPr>
            </a:lvl4pPr>
            <a:lvl5pPr>
              <a:defRPr>
                <a:latin typeface="Deutsche Bank Text Beta" charset="0"/>
                <a:ea typeface="Deutsche Bank Text Beta" charset="0"/>
                <a:cs typeface="Deutsche Bank Text Beta" charset="0"/>
              </a:defRPr>
            </a:lvl5pPr>
          </a:lstStyle>
          <a:p>
            <a:pPr lvl="0"/>
            <a:r>
              <a:rPr lang="en-US" dirty="0"/>
              <a:t>Deutsche Bank Text Dark Grey 12pt</a:t>
            </a:r>
          </a:p>
        </p:txBody>
      </p:sp>
      <p:sp>
        <p:nvSpPr>
          <p:cNvPr id="6" name="Text Placeholder 5"/>
          <p:cNvSpPr>
            <a:spLocks noGrp="1"/>
          </p:cNvSpPr>
          <p:nvPr>
            <p:ph type="body" sz="quarter" idx="30" hasCustomPrompt="1"/>
          </p:nvPr>
        </p:nvSpPr>
        <p:spPr>
          <a:xfrm>
            <a:off x="701675" y="2087563"/>
            <a:ext cx="4572000" cy="214312"/>
          </a:xfrm>
          <a:prstGeom prst="rect">
            <a:avLst/>
          </a:prstGeom>
        </p:spPr>
        <p:txBody>
          <a:bodyPr lIns="0" tIns="0" rIns="0" bIns="0"/>
          <a:lstStyle>
            <a:lvl1pPr marL="0" indent="0">
              <a:lnSpc>
                <a:spcPts val="1440"/>
              </a:lnSpc>
              <a:spcBef>
                <a:spcPts val="0"/>
              </a:spcBef>
              <a:buNone/>
              <a:defRPr sz="1200">
                <a:solidFill>
                  <a:schemeClr val="tx2"/>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12pt</a:t>
            </a:r>
          </a:p>
        </p:txBody>
      </p:sp>
      <p:sp>
        <p:nvSpPr>
          <p:cNvPr id="15" name="Text Placeholder 5"/>
          <p:cNvSpPr>
            <a:spLocks noGrp="1"/>
          </p:cNvSpPr>
          <p:nvPr>
            <p:ph type="body" sz="quarter" idx="31" hasCustomPrompt="1"/>
          </p:nvPr>
        </p:nvSpPr>
        <p:spPr>
          <a:xfrm>
            <a:off x="5418138" y="2087563"/>
            <a:ext cx="4608512" cy="214312"/>
          </a:xfrm>
          <a:prstGeom prst="rect">
            <a:avLst/>
          </a:prstGeom>
        </p:spPr>
        <p:txBody>
          <a:bodyPr lIns="0" tIns="0" rIns="0" bIns="0"/>
          <a:lstStyle>
            <a:lvl1pPr marL="0" indent="0">
              <a:lnSpc>
                <a:spcPts val="1440"/>
              </a:lnSpc>
              <a:spcBef>
                <a:spcPts val="0"/>
              </a:spcBef>
              <a:buNone/>
              <a:defRPr sz="1200">
                <a:solidFill>
                  <a:schemeClr val="tx2"/>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12pt</a:t>
            </a:r>
          </a:p>
        </p:txBody>
      </p:sp>
      <p:sp>
        <p:nvSpPr>
          <p:cNvPr id="13" name="Text Placeholder 6"/>
          <p:cNvSpPr>
            <a:spLocks noGrp="1"/>
          </p:cNvSpPr>
          <p:nvPr>
            <p:ph type="body" sz="quarter" idx="72" hasCustomPrompt="1"/>
          </p:nvPr>
        </p:nvSpPr>
        <p:spPr>
          <a:xfrm>
            <a:off x="702650" y="6764338"/>
            <a:ext cx="9324000" cy="268287"/>
          </a:xfrm>
          <a:prstGeom prst="rect">
            <a:avLst/>
          </a:prstGeom>
        </p:spPr>
        <p:txBody>
          <a:bodyPr lIns="0" tIns="0" rIns="0" bIns="0" anchor="b"/>
          <a:lstStyle>
            <a:lvl1pPr marL="0" indent="0">
              <a:lnSpc>
                <a:spcPts val="800"/>
              </a:lnSpc>
              <a:spcBef>
                <a:spcPts val="0"/>
              </a:spcBef>
              <a:buNone/>
              <a:defRPr sz="800">
                <a:solidFill>
                  <a:schemeClr val="tx2"/>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8pt</a:t>
            </a:r>
          </a:p>
        </p:txBody>
      </p:sp>
    </p:spTree>
    <p:extLst>
      <p:ext uri="{BB962C8B-B14F-4D97-AF65-F5344CB8AC3E}">
        <p14:creationId xmlns:p14="http://schemas.microsoft.com/office/powerpoint/2010/main" val="2659771528"/>
      </p:ext>
    </p:extLst>
  </p:cSld>
  <p:clrMapOvr>
    <a:masterClrMapping/>
  </p:clrMapOvr>
</p:sldLayout>
</file>

<file path=ppt/slideLayouts/slideLayout23.xml><?xml version="1.0" encoding="utf-8"?>
<p:sldLayout xmlns:a="http://schemas.openxmlformats.org/drawingml/2006/main" xmlns:r="http://schemas.openxmlformats.org/officeDocument/2006/relationships" xmlns:p="http://schemas.openxmlformats.org/presentationml/2006/main" preserve="1" userDrawn="1">
  <p:cSld name="7_Numbering">
    <p:spTree>
      <p:nvGrpSpPr>
        <p:cNvPr id="1" name=""/>
        <p:cNvGrpSpPr/>
        <p:nvPr/>
      </p:nvGrpSpPr>
      <p:grpSpPr>
        <a:xfrm>
          <a:off x="0" y="0"/>
          <a:ext cx="0" cy="0"/>
          <a:chOff x="0" y="0"/>
          <a:chExt cx="0" cy="0"/>
        </a:xfrm>
      </p:grpSpPr>
      <p:sp>
        <p:nvSpPr>
          <p:cNvPr id="4" name="Text Placeholder 2"/>
          <p:cNvSpPr>
            <a:spLocks noGrp="1"/>
          </p:cNvSpPr>
          <p:nvPr>
            <p:ph type="body" sz="quarter" idx="62" hasCustomPrompt="1"/>
          </p:nvPr>
        </p:nvSpPr>
        <p:spPr>
          <a:xfrm>
            <a:off x="701674" y="441325"/>
            <a:ext cx="2728091" cy="155645"/>
          </a:xfrm>
          <a:prstGeom prst="rect">
            <a:avLst/>
          </a:prstGeom>
        </p:spPr>
        <p:txBody>
          <a:bodyPr lIns="0" tIns="0" rIns="0" bIns="0"/>
          <a:lstStyle>
            <a:lvl1pPr marL="0" indent="0">
              <a:buNone/>
              <a:defRPr sz="997" b="0" i="0" baseline="0">
                <a:solidFill>
                  <a:schemeClr val="accent2"/>
                </a:solidFill>
                <a:latin typeface="Deutsche Bank Text" charset="0"/>
                <a:ea typeface="Deutsche Bank Text" charset="0"/>
                <a:cs typeface="Deutsche Bank Text" charset="0"/>
              </a:defRPr>
            </a:lvl1pPr>
            <a:lvl2pPr marL="455783" indent="0">
              <a:buNone/>
              <a:defRPr/>
            </a:lvl2pPr>
            <a:lvl3pPr marL="911565" indent="0">
              <a:buNone/>
              <a:defRPr/>
            </a:lvl3pPr>
            <a:lvl4pPr marL="1367348" indent="0">
              <a:buNone/>
              <a:defRPr/>
            </a:lvl4pPr>
            <a:lvl5pPr marL="1823131" indent="0">
              <a:buNone/>
              <a:defRPr/>
            </a:lvl5pPr>
          </a:lstStyle>
          <a:p>
            <a:pPr lvl="0"/>
            <a:r>
              <a:rPr lang="en-US" dirty="0"/>
              <a:t>Deutsche Bank Text Orange 10pt</a:t>
            </a:r>
          </a:p>
        </p:txBody>
      </p:sp>
      <p:sp>
        <p:nvSpPr>
          <p:cNvPr id="5" name="Text Placeholder 5"/>
          <p:cNvSpPr>
            <a:spLocks noGrp="1"/>
          </p:cNvSpPr>
          <p:nvPr>
            <p:ph type="body" sz="quarter" idx="63" hasCustomPrompt="1"/>
          </p:nvPr>
        </p:nvSpPr>
        <p:spPr>
          <a:xfrm>
            <a:off x="701674" y="824430"/>
            <a:ext cx="8532813" cy="478908"/>
          </a:xfrm>
          <a:prstGeom prst="rect">
            <a:avLst/>
          </a:prstGeom>
        </p:spPr>
        <p:txBody>
          <a:bodyPr lIns="0" tIns="0" rIns="0" bIns="0"/>
          <a:lstStyle>
            <a:lvl1pPr marL="0" indent="0">
              <a:lnSpc>
                <a:spcPts val="4000"/>
              </a:lnSpc>
              <a:spcBef>
                <a:spcPts val="0"/>
              </a:spcBef>
              <a:buNone/>
              <a:defRPr sz="3600" baseline="0">
                <a:solidFill>
                  <a:schemeClr val="tx1"/>
                </a:solidFill>
                <a:latin typeface="Deutsche Bank Display" charset="0"/>
                <a:ea typeface="Deutsche Bank Display" charset="0"/>
                <a:cs typeface="Deutsche Bank Display" charset="0"/>
              </a:defRPr>
            </a:lvl1pPr>
            <a:lvl2pPr marL="455783" indent="0">
              <a:buNone/>
              <a:defRPr sz="3600">
                <a:latin typeface="Deutsche Bank Display Beta" charset="0"/>
                <a:ea typeface="Deutsche Bank Display Beta" charset="0"/>
                <a:cs typeface="Deutsche Bank Display Beta" charset="0"/>
              </a:defRPr>
            </a:lvl2pPr>
            <a:lvl3pPr marL="911566" indent="0">
              <a:buNone/>
              <a:defRPr sz="3600">
                <a:latin typeface="Deutsche Bank Display Beta" charset="0"/>
                <a:ea typeface="Deutsche Bank Display Beta" charset="0"/>
                <a:cs typeface="Deutsche Bank Display Beta" charset="0"/>
              </a:defRPr>
            </a:lvl3pPr>
            <a:lvl4pPr marL="1367348" indent="0">
              <a:buNone/>
              <a:defRPr sz="3600">
                <a:latin typeface="Deutsche Bank Display Beta" charset="0"/>
                <a:ea typeface="Deutsche Bank Display Beta" charset="0"/>
                <a:cs typeface="Deutsche Bank Display Beta" charset="0"/>
              </a:defRPr>
            </a:lvl4pPr>
            <a:lvl5pPr marL="1823131" indent="0">
              <a:buNone/>
              <a:defRPr sz="3600">
                <a:latin typeface="Deutsche Bank Display Beta" charset="0"/>
                <a:ea typeface="Deutsche Bank Display Beta" charset="0"/>
                <a:cs typeface="Deutsche Bank Display Beta" charset="0"/>
              </a:defRPr>
            </a:lvl5pPr>
          </a:lstStyle>
          <a:p>
            <a:pPr lvl="0"/>
            <a:r>
              <a:rPr lang="en-US" dirty="0"/>
              <a:t>Deutsche Bank Display Dark Blue 36pt</a:t>
            </a:r>
          </a:p>
        </p:txBody>
      </p:sp>
      <p:sp>
        <p:nvSpPr>
          <p:cNvPr id="9" name="Text Placeholder 7"/>
          <p:cNvSpPr>
            <a:spLocks noGrp="1"/>
          </p:cNvSpPr>
          <p:nvPr>
            <p:ph type="body" sz="quarter" idx="74" hasCustomPrompt="1"/>
          </p:nvPr>
        </p:nvSpPr>
        <p:spPr>
          <a:xfrm>
            <a:off x="1312864" y="2098521"/>
            <a:ext cx="5545136" cy="339481"/>
          </a:xfrm>
          <a:prstGeom prst="rect">
            <a:avLst/>
          </a:prstGeom>
        </p:spPr>
        <p:txBody>
          <a:bodyPr lIns="0" tIns="0" rIns="0" bIns="0"/>
          <a:lstStyle>
            <a:lvl1pPr marL="0" indent="0">
              <a:lnSpc>
                <a:spcPts val="1400"/>
              </a:lnSpc>
              <a:spcBef>
                <a:spcPts val="0"/>
              </a:spcBef>
              <a:buNone/>
              <a:defRPr sz="1200" baseline="0">
                <a:solidFill>
                  <a:schemeClr val="tx2"/>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12pt</a:t>
            </a:r>
          </a:p>
        </p:txBody>
      </p:sp>
      <p:sp>
        <p:nvSpPr>
          <p:cNvPr id="20" name="Text Placeholder 7"/>
          <p:cNvSpPr>
            <a:spLocks noGrp="1"/>
          </p:cNvSpPr>
          <p:nvPr>
            <p:ph type="body" sz="quarter" idx="76" hasCustomPrompt="1"/>
          </p:nvPr>
        </p:nvSpPr>
        <p:spPr>
          <a:xfrm>
            <a:off x="1312864" y="2798145"/>
            <a:ext cx="5545136" cy="339481"/>
          </a:xfrm>
          <a:prstGeom prst="rect">
            <a:avLst/>
          </a:prstGeom>
        </p:spPr>
        <p:txBody>
          <a:bodyPr lIns="0" tIns="0" rIns="0" bIns="0"/>
          <a:lstStyle>
            <a:lvl1pPr marL="0" indent="0">
              <a:lnSpc>
                <a:spcPts val="1400"/>
              </a:lnSpc>
              <a:spcBef>
                <a:spcPts val="0"/>
              </a:spcBef>
              <a:buNone/>
              <a:defRPr sz="1200" baseline="0">
                <a:solidFill>
                  <a:schemeClr val="tx2"/>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12pt</a:t>
            </a:r>
          </a:p>
        </p:txBody>
      </p:sp>
      <p:sp>
        <p:nvSpPr>
          <p:cNvPr id="24" name="Text Placeholder 7"/>
          <p:cNvSpPr>
            <a:spLocks noGrp="1"/>
          </p:cNvSpPr>
          <p:nvPr>
            <p:ph type="body" sz="quarter" idx="78" hasCustomPrompt="1"/>
          </p:nvPr>
        </p:nvSpPr>
        <p:spPr>
          <a:xfrm>
            <a:off x="1312864" y="3537975"/>
            <a:ext cx="5545136" cy="339481"/>
          </a:xfrm>
          <a:prstGeom prst="rect">
            <a:avLst/>
          </a:prstGeom>
        </p:spPr>
        <p:txBody>
          <a:bodyPr lIns="0" tIns="0" rIns="0" bIns="0"/>
          <a:lstStyle>
            <a:lvl1pPr marL="0" indent="0">
              <a:lnSpc>
                <a:spcPts val="1400"/>
              </a:lnSpc>
              <a:spcBef>
                <a:spcPts val="0"/>
              </a:spcBef>
              <a:buNone/>
              <a:defRPr sz="1200" baseline="0">
                <a:solidFill>
                  <a:schemeClr val="tx2"/>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12pt</a:t>
            </a:r>
          </a:p>
        </p:txBody>
      </p:sp>
      <p:sp>
        <p:nvSpPr>
          <p:cNvPr id="2" name="Oval 1"/>
          <p:cNvSpPr/>
          <p:nvPr userDrawn="1"/>
        </p:nvSpPr>
        <p:spPr>
          <a:xfrm>
            <a:off x="701674" y="2098521"/>
            <a:ext cx="215103" cy="215103"/>
          </a:xfrm>
          <a:prstGeom prst="ellipse">
            <a:avLst/>
          </a:prstGeom>
          <a:noFill/>
          <a:ln w="952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dirty="0">
                <a:solidFill>
                  <a:schemeClr val="accent2"/>
                </a:solidFill>
                <a:latin typeface="Deutsche Bank Display" charset="0"/>
                <a:ea typeface="Deutsche Bank Display" charset="0"/>
                <a:cs typeface="Deutsche Bank Display" charset="0"/>
              </a:rPr>
              <a:t>1</a:t>
            </a:r>
            <a:endParaRPr lang="en-US" sz="1800" dirty="0">
              <a:solidFill>
                <a:schemeClr val="accent2"/>
              </a:solidFill>
              <a:latin typeface="Deutsche Bank Display" charset="0"/>
              <a:ea typeface="Deutsche Bank Display" charset="0"/>
              <a:cs typeface="Deutsche Bank Display" charset="0"/>
            </a:endParaRPr>
          </a:p>
        </p:txBody>
      </p:sp>
      <p:sp>
        <p:nvSpPr>
          <p:cNvPr id="16" name="Oval 15"/>
          <p:cNvSpPr/>
          <p:nvPr userDrawn="1"/>
        </p:nvSpPr>
        <p:spPr>
          <a:xfrm>
            <a:off x="701674" y="2798145"/>
            <a:ext cx="215103" cy="215103"/>
          </a:xfrm>
          <a:prstGeom prst="ellipse">
            <a:avLst/>
          </a:prstGeom>
          <a:noFill/>
          <a:ln w="952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dirty="0">
                <a:solidFill>
                  <a:schemeClr val="accent2"/>
                </a:solidFill>
                <a:latin typeface="Deutsche Bank Display" charset="0"/>
                <a:ea typeface="Deutsche Bank Display" charset="0"/>
                <a:cs typeface="Deutsche Bank Display" charset="0"/>
              </a:rPr>
              <a:t>2</a:t>
            </a:r>
            <a:endParaRPr lang="en-US" sz="1800" dirty="0">
              <a:solidFill>
                <a:schemeClr val="accent2"/>
              </a:solidFill>
              <a:latin typeface="Deutsche Bank Display" charset="0"/>
              <a:ea typeface="Deutsche Bank Display" charset="0"/>
              <a:cs typeface="Deutsche Bank Display" charset="0"/>
            </a:endParaRPr>
          </a:p>
        </p:txBody>
      </p:sp>
      <p:sp>
        <p:nvSpPr>
          <p:cNvPr id="17" name="Oval 16"/>
          <p:cNvSpPr/>
          <p:nvPr userDrawn="1"/>
        </p:nvSpPr>
        <p:spPr>
          <a:xfrm>
            <a:off x="701675" y="3537975"/>
            <a:ext cx="215103" cy="215103"/>
          </a:xfrm>
          <a:prstGeom prst="ellipse">
            <a:avLst/>
          </a:prstGeom>
          <a:noFill/>
          <a:ln w="952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dirty="0">
                <a:solidFill>
                  <a:schemeClr val="accent2"/>
                </a:solidFill>
                <a:latin typeface="Deutsche Bank Display" charset="0"/>
                <a:ea typeface="Deutsche Bank Display" charset="0"/>
                <a:cs typeface="Deutsche Bank Display" charset="0"/>
              </a:rPr>
              <a:t>3</a:t>
            </a:r>
            <a:endParaRPr lang="en-US" sz="1800" dirty="0">
              <a:solidFill>
                <a:schemeClr val="accent2"/>
              </a:solidFill>
              <a:latin typeface="Deutsche Bank Display" charset="0"/>
              <a:ea typeface="Deutsche Bank Display" charset="0"/>
              <a:cs typeface="Deutsche Bank Display" charset="0"/>
            </a:endParaRPr>
          </a:p>
        </p:txBody>
      </p:sp>
      <p:sp>
        <p:nvSpPr>
          <p:cNvPr id="12" name="Text Placeholder 6"/>
          <p:cNvSpPr>
            <a:spLocks noGrp="1"/>
          </p:cNvSpPr>
          <p:nvPr>
            <p:ph type="body" sz="quarter" idx="72" hasCustomPrompt="1"/>
          </p:nvPr>
        </p:nvSpPr>
        <p:spPr>
          <a:xfrm>
            <a:off x="702650" y="6764338"/>
            <a:ext cx="9324000" cy="268287"/>
          </a:xfrm>
          <a:prstGeom prst="rect">
            <a:avLst/>
          </a:prstGeom>
        </p:spPr>
        <p:txBody>
          <a:bodyPr lIns="0" tIns="0" rIns="0" bIns="0" anchor="b"/>
          <a:lstStyle>
            <a:lvl1pPr marL="0" indent="0">
              <a:lnSpc>
                <a:spcPts val="800"/>
              </a:lnSpc>
              <a:spcBef>
                <a:spcPts val="0"/>
              </a:spcBef>
              <a:buNone/>
              <a:defRPr sz="800">
                <a:solidFill>
                  <a:schemeClr val="tx2"/>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8pt</a:t>
            </a:r>
          </a:p>
        </p:txBody>
      </p:sp>
    </p:spTree>
  </p:cSld>
  <p:clrMapOvr>
    <a:masterClrMapping/>
  </p:clrMapOvr>
</p:sldLayout>
</file>

<file path=ppt/slideLayouts/slideLayout230.xml><?xml version="1.0" encoding="utf-8"?>
<p:sldLayout xmlns:a="http://schemas.openxmlformats.org/drawingml/2006/main" xmlns:r="http://schemas.openxmlformats.org/officeDocument/2006/relationships" xmlns:p="http://schemas.openxmlformats.org/presentationml/2006/main" preserve="1" userDrawn="1">
  <p:cSld name="3_Custom Layout">
    <p:spTree>
      <p:nvGrpSpPr>
        <p:cNvPr id="1" name=""/>
        <p:cNvGrpSpPr/>
        <p:nvPr/>
      </p:nvGrpSpPr>
      <p:grpSpPr>
        <a:xfrm>
          <a:off x="0" y="0"/>
          <a:ext cx="0" cy="0"/>
          <a:chOff x="0" y="0"/>
          <a:chExt cx="0" cy="0"/>
        </a:xfrm>
      </p:grpSpPr>
      <p:sp>
        <p:nvSpPr>
          <p:cNvPr id="19" name="Rectangle 18"/>
          <p:cNvSpPr/>
          <p:nvPr userDrawn="1"/>
        </p:nvSpPr>
        <p:spPr>
          <a:xfrm>
            <a:off x="701674" y="2087563"/>
            <a:ext cx="9324976" cy="4321175"/>
          </a:xfrm>
          <a:prstGeom prst="rect">
            <a:avLst/>
          </a:prstGeom>
          <a:solidFill>
            <a:srgbClr val="E6EAE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994" dirty="0">
              <a:solidFill>
                <a:srgbClr val="FFFFFF"/>
              </a:solidFill>
            </a:endParaRPr>
          </a:p>
        </p:txBody>
      </p:sp>
      <p:sp>
        <p:nvSpPr>
          <p:cNvPr id="20" name="Triangle 19"/>
          <p:cNvSpPr/>
          <p:nvPr userDrawn="1"/>
        </p:nvSpPr>
        <p:spPr>
          <a:xfrm rot="5400000">
            <a:off x="5223213" y="4150442"/>
            <a:ext cx="265708" cy="121759"/>
          </a:xfrm>
          <a:prstGeom prst="triangl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994" dirty="0">
              <a:solidFill>
                <a:srgbClr val="FFFFFF"/>
              </a:solidFill>
            </a:endParaRPr>
          </a:p>
        </p:txBody>
      </p:sp>
      <p:sp>
        <p:nvSpPr>
          <p:cNvPr id="9" name="Text Placeholder 2"/>
          <p:cNvSpPr>
            <a:spLocks noGrp="1"/>
          </p:cNvSpPr>
          <p:nvPr>
            <p:ph type="body" sz="quarter" idx="31" hasCustomPrompt="1"/>
          </p:nvPr>
        </p:nvSpPr>
        <p:spPr>
          <a:xfrm>
            <a:off x="701675" y="441325"/>
            <a:ext cx="2728091" cy="155645"/>
          </a:xfrm>
          <a:prstGeom prst="rect">
            <a:avLst/>
          </a:prstGeom>
        </p:spPr>
        <p:txBody>
          <a:bodyPr lIns="0" tIns="0" rIns="0" bIns="0"/>
          <a:lstStyle>
            <a:lvl1pPr marL="0" indent="0">
              <a:buNone/>
              <a:defRPr sz="997" b="0" i="0" baseline="0">
                <a:solidFill>
                  <a:schemeClr val="accent2"/>
                </a:solidFill>
                <a:latin typeface="Deutsche Bank Text" charset="0"/>
                <a:ea typeface="Deutsche Bank Text" charset="0"/>
                <a:cs typeface="Deutsche Bank Text" charset="0"/>
              </a:defRPr>
            </a:lvl1pPr>
            <a:lvl2pPr marL="455783" indent="0">
              <a:buNone/>
              <a:defRPr/>
            </a:lvl2pPr>
            <a:lvl3pPr marL="911565" indent="0">
              <a:buNone/>
              <a:defRPr/>
            </a:lvl3pPr>
            <a:lvl4pPr marL="1367348" indent="0">
              <a:buNone/>
              <a:defRPr/>
            </a:lvl4pPr>
            <a:lvl5pPr marL="1823131" indent="0">
              <a:buNone/>
              <a:defRPr/>
            </a:lvl5pPr>
          </a:lstStyle>
          <a:p>
            <a:pPr lvl="0"/>
            <a:r>
              <a:rPr lang="en-US" dirty="0"/>
              <a:t>Deutsche Bank Text Orange 10pt</a:t>
            </a:r>
          </a:p>
        </p:txBody>
      </p:sp>
      <p:sp>
        <p:nvSpPr>
          <p:cNvPr id="10" name="Text Placeholder 5"/>
          <p:cNvSpPr>
            <a:spLocks noGrp="1"/>
          </p:cNvSpPr>
          <p:nvPr>
            <p:ph type="body" sz="quarter" idx="23" hasCustomPrompt="1"/>
          </p:nvPr>
        </p:nvSpPr>
        <p:spPr>
          <a:xfrm>
            <a:off x="701674" y="824430"/>
            <a:ext cx="8532813" cy="478908"/>
          </a:xfrm>
          <a:prstGeom prst="rect">
            <a:avLst/>
          </a:prstGeom>
        </p:spPr>
        <p:txBody>
          <a:bodyPr lIns="0" tIns="0" rIns="0" bIns="0"/>
          <a:lstStyle>
            <a:lvl1pPr marL="0" indent="0">
              <a:lnSpc>
                <a:spcPts val="4000"/>
              </a:lnSpc>
              <a:spcBef>
                <a:spcPts val="0"/>
              </a:spcBef>
              <a:buNone/>
              <a:defRPr sz="3600" baseline="0">
                <a:solidFill>
                  <a:schemeClr val="tx1"/>
                </a:solidFill>
                <a:latin typeface="Deutsche Bank Display" charset="0"/>
                <a:ea typeface="Deutsche Bank Display" charset="0"/>
                <a:cs typeface="Deutsche Bank Display" charset="0"/>
              </a:defRPr>
            </a:lvl1pPr>
            <a:lvl2pPr marL="455783" indent="0">
              <a:buNone/>
              <a:defRPr sz="3600">
                <a:latin typeface="Deutsche Bank Display Beta" charset="0"/>
                <a:ea typeface="Deutsche Bank Display Beta" charset="0"/>
                <a:cs typeface="Deutsche Bank Display Beta" charset="0"/>
              </a:defRPr>
            </a:lvl2pPr>
            <a:lvl3pPr marL="911566" indent="0">
              <a:buNone/>
              <a:defRPr sz="3600">
                <a:latin typeface="Deutsche Bank Display Beta" charset="0"/>
                <a:ea typeface="Deutsche Bank Display Beta" charset="0"/>
                <a:cs typeface="Deutsche Bank Display Beta" charset="0"/>
              </a:defRPr>
            </a:lvl3pPr>
            <a:lvl4pPr marL="1367348" indent="0">
              <a:buNone/>
              <a:defRPr sz="3600">
                <a:latin typeface="Deutsche Bank Display Beta" charset="0"/>
                <a:ea typeface="Deutsche Bank Display Beta" charset="0"/>
                <a:cs typeface="Deutsche Bank Display Beta" charset="0"/>
              </a:defRPr>
            </a:lvl4pPr>
            <a:lvl5pPr marL="1823131" indent="0">
              <a:buNone/>
              <a:defRPr sz="3600">
                <a:latin typeface="Deutsche Bank Display Beta" charset="0"/>
                <a:ea typeface="Deutsche Bank Display Beta" charset="0"/>
                <a:cs typeface="Deutsche Bank Display Beta" charset="0"/>
              </a:defRPr>
            </a:lvl5pPr>
          </a:lstStyle>
          <a:p>
            <a:pPr lvl="0"/>
            <a:r>
              <a:rPr lang="en-US" dirty="0"/>
              <a:t>Deutsche Bank Display Dark Blue 36pt</a:t>
            </a:r>
          </a:p>
        </p:txBody>
      </p:sp>
      <p:sp>
        <p:nvSpPr>
          <p:cNvPr id="4" name="Text Placeholder 3"/>
          <p:cNvSpPr>
            <a:spLocks noGrp="1"/>
          </p:cNvSpPr>
          <p:nvPr>
            <p:ph type="body" sz="quarter" idx="32" hasCustomPrompt="1"/>
          </p:nvPr>
        </p:nvSpPr>
        <p:spPr>
          <a:xfrm>
            <a:off x="1036638" y="2925763"/>
            <a:ext cx="4135437" cy="3200717"/>
          </a:xfrm>
          <a:prstGeom prst="rect">
            <a:avLst/>
          </a:prstGeom>
          <a:solidFill>
            <a:schemeClr val="bg1"/>
          </a:solidFill>
        </p:spPr>
        <p:txBody>
          <a:bodyPr lIns="216000" tIns="180000" rIns="216000" bIns="180000"/>
          <a:lstStyle>
            <a:lvl1pPr marL="108000" indent="-108000">
              <a:lnSpc>
                <a:spcPts val="1440"/>
              </a:lnSpc>
              <a:spcBef>
                <a:spcPts val="600"/>
              </a:spcBef>
              <a:defRPr sz="1200">
                <a:solidFill>
                  <a:schemeClr val="tx2"/>
                </a:solidFill>
                <a:latin typeface="Deutsche Bank Text" charset="0"/>
                <a:ea typeface="Deutsche Bank Text" charset="0"/>
                <a:cs typeface="Deutsche Bank Text" charset="0"/>
              </a:defRPr>
            </a:lvl1pPr>
          </a:lstStyle>
          <a:p>
            <a:pPr lvl="0"/>
            <a:r>
              <a:rPr lang="en-US" dirty="0"/>
              <a:t>Deutsche Bank Text Dark Grey 12pt</a:t>
            </a:r>
          </a:p>
        </p:txBody>
      </p:sp>
      <p:sp>
        <p:nvSpPr>
          <p:cNvPr id="18" name="Text Placeholder 3"/>
          <p:cNvSpPr>
            <a:spLocks noGrp="1"/>
          </p:cNvSpPr>
          <p:nvPr>
            <p:ph type="body" sz="quarter" idx="33" hasCustomPrompt="1"/>
          </p:nvPr>
        </p:nvSpPr>
        <p:spPr>
          <a:xfrm>
            <a:off x="1036638" y="2366963"/>
            <a:ext cx="4135437" cy="558800"/>
          </a:xfrm>
          <a:prstGeom prst="rect">
            <a:avLst/>
          </a:prstGeom>
          <a:solidFill>
            <a:schemeClr val="bg2"/>
          </a:solidFill>
        </p:spPr>
        <p:txBody>
          <a:bodyPr lIns="216000" tIns="180000" rIns="216000" bIns="180000" anchor="ctr"/>
          <a:lstStyle>
            <a:lvl1pPr marL="0" indent="0">
              <a:lnSpc>
                <a:spcPts val="1440"/>
              </a:lnSpc>
              <a:spcBef>
                <a:spcPts val="600"/>
              </a:spcBef>
              <a:buNone/>
              <a:defRPr sz="1200">
                <a:solidFill>
                  <a:schemeClr val="bg1"/>
                </a:solidFill>
                <a:latin typeface="Deutsche Bank Text" charset="0"/>
                <a:ea typeface="Deutsche Bank Text" charset="0"/>
                <a:cs typeface="Deutsche Bank Text" charset="0"/>
              </a:defRPr>
            </a:lvl1pPr>
          </a:lstStyle>
          <a:p>
            <a:pPr lvl="0"/>
            <a:r>
              <a:rPr lang="en-US" dirty="0"/>
              <a:t>Deutsche Bank Text White 12pt</a:t>
            </a:r>
          </a:p>
        </p:txBody>
      </p:sp>
      <p:sp>
        <p:nvSpPr>
          <p:cNvPr id="22" name="Text Placeholder 3"/>
          <p:cNvSpPr>
            <a:spLocks noGrp="1"/>
          </p:cNvSpPr>
          <p:nvPr>
            <p:ph type="body" sz="quarter" idx="34" hasCustomPrompt="1"/>
          </p:nvPr>
        </p:nvSpPr>
        <p:spPr>
          <a:xfrm>
            <a:off x="5506879" y="2925763"/>
            <a:ext cx="4135437" cy="3200717"/>
          </a:xfrm>
          <a:prstGeom prst="rect">
            <a:avLst/>
          </a:prstGeom>
          <a:solidFill>
            <a:schemeClr val="bg1"/>
          </a:solidFill>
        </p:spPr>
        <p:txBody>
          <a:bodyPr lIns="216000" tIns="180000" rIns="216000" bIns="180000"/>
          <a:lstStyle>
            <a:lvl1pPr marL="108000" indent="-108000">
              <a:lnSpc>
                <a:spcPts val="1440"/>
              </a:lnSpc>
              <a:spcBef>
                <a:spcPts val="600"/>
              </a:spcBef>
              <a:defRPr sz="1200">
                <a:solidFill>
                  <a:schemeClr val="tx2"/>
                </a:solidFill>
                <a:latin typeface="Deutsche Bank Text" charset="0"/>
                <a:ea typeface="Deutsche Bank Text" charset="0"/>
                <a:cs typeface="Deutsche Bank Text" charset="0"/>
              </a:defRPr>
            </a:lvl1pPr>
          </a:lstStyle>
          <a:p>
            <a:pPr lvl="0"/>
            <a:r>
              <a:rPr lang="en-US" dirty="0"/>
              <a:t>Deutsche Bank Text Dark Grey 12pt</a:t>
            </a:r>
          </a:p>
        </p:txBody>
      </p:sp>
      <p:sp>
        <p:nvSpPr>
          <p:cNvPr id="23" name="Text Placeholder 3"/>
          <p:cNvSpPr>
            <a:spLocks noGrp="1"/>
          </p:cNvSpPr>
          <p:nvPr>
            <p:ph type="body" sz="quarter" idx="35" hasCustomPrompt="1"/>
          </p:nvPr>
        </p:nvSpPr>
        <p:spPr>
          <a:xfrm>
            <a:off x="5506879" y="2366963"/>
            <a:ext cx="4135437" cy="558800"/>
          </a:xfrm>
          <a:prstGeom prst="rect">
            <a:avLst/>
          </a:prstGeom>
          <a:solidFill>
            <a:schemeClr val="bg2"/>
          </a:solidFill>
        </p:spPr>
        <p:txBody>
          <a:bodyPr lIns="216000" tIns="180000" rIns="216000" bIns="180000" anchor="ctr"/>
          <a:lstStyle>
            <a:lvl1pPr marL="0" indent="0">
              <a:lnSpc>
                <a:spcPts val="1440"/>
              </a:lnSpc>
              <a:spcBef>
                <a:spcPts val="600"/>
              </a:spcBef>
              <a:buNone/>
              <a:defRPr sz="1200">
                <a:solidFill>
                  <a:schemeClr val="bg1"/>
                </a:solidFill>
                <a:latin typeface="Deutsche Bank Text" charset="0"/>
                <a:ea typeface="Deutsche Bank Text" charset="0"/>
                <a:cs typeface="Deutsche Bank Text" charset="0"/>
              </a:defRPr>
            </a:lvl1pPr>
          </a:lstStyle>
          <a:p>
            <a:pPr lvl="0"/>
            <a:r>
              <a:rPr lang="en-US" dirty="0"/>
              <a:t>Deutsche Bank Text White 12pt</a:t>
            </a:r>
          </a:p>
        </p:txBody>
      </p:sp>
      <p:sp>
        <p:nvSpPr>
          <p:cNvPr id="11" name="Text Placeholder 6"/>
          <p:cNvSpPr>
            <a:spLocks noGrp="1"/>
          </p:cNvSpPr>
          <p:nvPr>
            <p:ph type="body" sz="quarter" idx="72" hasCustomPrompt="1"/>
          </p:nvPr>
        </p:nvSpPr>
        <p:spPr>
          <a:xfrm>
            <a:off x="702650" y="6764338"/>
            <a:ext cx="9324000" cy="268287"/>
          </a:xfrm>
          <a:prstGeom prst="rect">
            <a:avLst/>
          </a:prstGeom>
        </p:spPr>
        <p:txBody>
          <a:bodyPr lIns="0" tIns="0" rIns="0" bIns="0" anchor="b"/>
          <a:lstStyle>
            <a:lvl1pPr marL="0" indent="0">
              <a:lnSpc>
                <a:spcPts val="800"/>
              </a:lnSpc>
              <a:spcBef>
                <a:spcPts val="0"/>
              </a:spcBef>
              <a:buNone/>
              <a:defRPr sz="800">
                <a:solidFill>
                  <a:schemeClr val="tx2"/>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8pt</a:t>
            </a:r>
          </a:p>
        </p:txBody>
      </p:sp>
    </p:spTree>
    <p:extLst>
      <p:ext uri="{BB962C8B-B14F-4D97-AF65-F5344CB8AC3E}">
        <p14:creationId xmlns:p14="http://schemas.microsoft.com/office/powerpoint/2010/main" val="972504127"/>
      </p:ext>
    </p:extLst>
  </p:cSld>
  <p:clrMapOvr>
    <a:masterClrMapping/>
  </p:clrMapOvr>
</p:sldLayout>
</file>

<file path=ppt/slideLayouts/slideLayout231.xml><?xml version="1.0" encoding="utf-8"?>
<p:sldLayout xmlns:a="http://schemas.openxmlformats.org/drawingml/2006/main" xmlns:r="http://schemas.openxmlformats.org/officeDocument/2006/relationships" xmlns:p="http://schemas.openxmlformats.org/presentationml/2006/main" preserve="1" userDrawn="1">
  <p:cSld name="8_Custom Layout">
    <p:spTree>
      <p:nvGrpSpPr>
        <p:cNvPr id="1" name=""/>
        <p:cNvGrpSpPr/>
        <p:nvPr/>
      </p:nvGrpSpPr>
      <p:grpSpPr>
        <a:xfrm>
          <a:off x="0" y="0"/>
          <a:ext cx="0" cy="0"/>
          <a:chOff x="0" y="0"/>
          <a:chExt cx="0" cy="0"/>
        </a:xfrm>
      </p:grpSpPr>
      <p:sp>
        <p:nvSpPr>
          <p:cNvPr id="7" name="Rectangle 6"/>
          <p:cNvSpPr/>
          <p:nvPr userDrawn="1"/>
        </p:nvSpPr>
        <p:spPr>
          <a:xfrm>
            <a:off x="701674" y="5328738"/>
            <a:ext cx="9324976" cy="1080000"/>
          </a:xfrm>
          <a:prstGeom prst="rect">
            <a:avLst/>
          </a:prstGeom>
          <a:solidFill>
            <a:srgbClr val="E6EAE9"/>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rgbClr val="FFFFFF"/>
              </a:solidFill>
            </a:endParaRPr>
          </a:p>
        </p:txBody>
      </p:sp>
      <p:sp>
        <p:nvSpPr>
          <p:cNvPr id="27" name="Freeform 26"/>
          <p:cNvSpPr/>
          <p:nvPr userDrawn="1"/>
        </p:nvSpPr>
        <p:spPr>
          <a:xfrm>
            <a:off x="701674" y="4124832"/>
            <a:ext cx="9324976" cy="1461541"/>
          </a:xfrm>
          <a:custGeom>
            <a:avLst/>
            <a:gdLst>
              <a:gd name="connsiteX0" fmla="*/ 0 w 9241436"/>
              <a:gd name="connsiteY0" fmla="*/ 0 h 1461541"/>
              <a:gd name="connsiteX1" fmla="*/ 0 w 9241436"/>
              <a:gd name="connsiteY1" fmla="*/ 1214204 h 1461541"/>
              <a:gd name="connsiteX2" fmla="*/ 89941 w 9241436"/>
              <a:gd name="connsiteY2" fmla="*/ 1214204 h 1461541"/>
              <a:gd name="connsiteX3" fmla="*/ 1229193 w 9241436"/>
              <a:gd name="connsiteY3" fmla="*/ 1214204 h 1461541"/>
              <a:gd name="connsiteX4" fmla="*/ 1521502 w 9241436"/>
              <a:gd name="connsiteY4" fmla="*/ 1461541 h 1461541"/>
              <a:gd name="connsiteX5" fmla="*/ 1798820 w 9241436"/>
              <a:gd name="connsiteY5" fmla="*/ 1214204 h 1461541"/>
              <a:gd name="connsiteX6" fmla="*/ 9241436 w 9241436"/>
              <a:gd name="connsiteY6" fmla="*/ 1214204 h 1461541"/>
              <a:gd name="connsiteX7" fmla="*/ 9241436 w 9241436"/>
              <a:gd name="connsiteY7" fmla="*/ 0 h 1461541"/>
              <a:gd name="connsiteX8" fmla="*/ 0 w 9241436"/>
              <a:gd name="connsiteY8" fmla="*/ 0 h 14615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241436" h="1461541">
                <a:moveTo>
                  <a:pt x="0" y="0"/>
                </a:moveTo>
                <a:lnTo>
                  <a:pt x="0" y="1214204"/>
                </a:lnTo>
                <a:lnTo>
                  <a:pt x="89941" y="1214204"/>
                </a:lnTo>
                <a:lnTo>
                  <a:pt x="1229193" y="1214204"/>
                </a:lnTo>
                <a:lnTo>
                  <a:pt x="1521502" y="1461541"/>
                </a:lnTo>
                <a:lnTo>
                  <a:pt x="1798820" y="1214204"/>
                </a:lnTo>
                <a:lnTo>
                  <a:pt x="9241436" y="1214204"/>
                </a:lnTo>
                <a:lnTo>
                  <a:pt x="9241436" y="0"/>
                </a:lnTo>
                <a:lnTo>
                  <a:pt x="0" y="0"/>
                </a:lnTo>
                <a:close/>
              </a:path>
            </a:pathLst>
          </a:custGeom>
          <a:solidFill>
            <a:srgbClr val="E6EAE9"/>
          </a:solidFill>
          <a:ln w="127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rgbClr val="FFFFFF"/>
              </a:solidFill>
            </a:endParaRPr>
          </a:p>
        </p:txBody>
      </p:sp>
      <p:sp>
        <p:nvSpPr>
          <p:cNvPr id="26" name="Freeform 25"/>
          <p:cNvSpPr/>
          <p:nvPr userDrawn="1"/>
        </p:nvSpPr>
        <p:spPr>
          <a:xfrm>
            <a:off x="701674" y="3038276"/>
            <a:ext cx="9324976" cy="1461541"/>
          </a:xfrm>
          <a:custGeom>
            <a:avLst/>
            <a:gdLst>
              <a:gd name="connsiteX0" fmla="*/ 0 w 9241436"/>
              <a:gd name="connsiteY0" fmla="*/ 0 h 1461541"/>
              <a:gd name="connsiteX1" fmla="*/ 0 w 9241436"/>
              <a:gd name="connsiteY1" fmla="*/ 1214204 h 1461541"/>
              <a:gd name="connsiteX2" fmla="*/ 89941 w 9241436"/>
              <a:gd name="connsiteY2" fmla="*/ 1214204 h 1461541"/>
              <a:gd name="connsiteX3" fmla="*/ 1229193 w 9241436"/>
              <a:gd name="connsiteY3" fmla="*/ 1214204 h 1461541"/>
              <a:gd name="connsiteX4" fmla="*/ 1521502 w 9241436"/>
              <a:gd name="connsiteY4" fmla="*/ 1461541 h 1461541"/>
              <a:gd name="connsiteX5" fmla="*/ 1798820 w 9241436"/>
              <a:gd name="connsiteY5" fmla="*/ 1214204 h 1461541"/>
              <a:gd name="connsiteX6" fmla="*/ 9241436 w 9241436"/>
              <a:gd name="connsiteY6" fmla="*/ 1214204 h 1461541"/>
              <a:gd name="connsiteX7" fmla="*/ 9241436 w 9241436"/>
              <a:gd name="connsiteY7" fmla="*/ 0 h 1461541"/>
              <a:gd name="connsiteX8" fmla="*/ 0 w 9241436"/>
              <a:gd name="connsiteY8" fmla="*/ 0 h 14615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241436" h="1461541">
                <a:moveTo>
                  <a:pt x="0" y="0"/>
                </a:moveTo>
                <a:lnTo>
                  <a:pt x="0" y="1214204"/>
                </a:lnTo>
                <a:lnTo>
                  <a:pt x="89941" y="1214204"/>
                </a:lnTo>
                <a:lnTo>
                  <a:pt x="1229193" y="1214204"/>
                </a:lnTo>
                <a:lnTo>
                  <a:pt x="1521502" y="1461541"/>
                </a:lnTo>
                <a:lnTo>
                  <a:pt x="1798820" y="1214204"/>
                </a:lnTo>
                <a:lnTo>
                  <a:pt x="9241436" y="1214204"/>
                </a:lnTo>
                <a:lnTo>
                  <a:pt x="9241436" y="0"/>
                </a:lnTo>
                <a:lnTo>
                  <a:pt x="0" y="0"/>
                </a:lnTo>
                <a:close/>
              </a:path>
            </a:pathLst>
          </a:custGeom>
          <a:solidFill>
            <a:srgbClr val="E6EAE9"/>
          </a:solidFill>
          <a:ln w="127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rgbClr val="FFFFFF"/>
              </a:solidFill>
            </a:endParaRPr>
          </a:p>
        </p:txBody>
      </p:sp>
      <p:sp>
        <p:nvSpPr>
          <p:cNvPr id="6" name="Freeform 5"/>
          <p:cNvSpPr/>
          <p:nvPr userDrawn="1"/>
        </p:nvSpPr>
        <p:spPr>
          <a:xfrm>
            <a:off x="700883" y="2089920"/>
            <a:ext cx="9325766" cy="1331023"/>
          </a:xfrm>
          <a:custGeom>
            <a:avLst/>
            <a:gdLst>
              <a:gd name="connsiteX0" fmla="*/ 0 w 9241436"/>
              <a:gd name="connsiteY0" fmla="*/ 0 h 1461541"/>
              <a:gd name="connsiteX1" fmla="*/ 0 w 9241436"/>
              <a:gd name="connsiteY1" fmla="*/ 1214204 h 1461541"/>
              <a:gd name="connsiteX2" fmla="*/ 89941 w 9241436"/>
              <a:gd name="connsiteY2" fmla="*/ 1214204 h 1461541"/>
              <a:gd name="connsiteX3" fmla="*/ 1229193 w 9241436"/>
              <a:gd name="connsiteY3" fmla="*/ 1214204 h 1461541"/>
              <a:gd name="connsiteX4" fmla="*/ 1521502 w 9241436"/>
              <a:gd name="connsiteY4" fmla="*/ 1461541 h 1461541"/>
              <a:gd name="connsiteX5" fmla="*/ 1798820 w 9241436"/>
              <a:gd name="connsiteY5" fmla="*/ 1214204 h 1461541"/>
              <a:gd name="connsiteX6" fmla="*/ 9241436 w 9241436"/>
              <a:gd name="connsiteY6" fmla="*/ 1214204 h 1461541"/>
              <a:gd name="connsiteX7" fmla="*/ 9241436 w 9241436"/>
              <a:gd name="connsiteY7" fmla="*/ 0 h 1461541"/>
              <a:gd name="connsiteX8" fmla="*/ 0 w 9241436"/>
              <a:gd name="connsiteY8" fmla="*/ 0 h 1461541"/>
              <a:gd name="connsiteX0" fmla="*/ 0 w 9241436"/>
              <a:gd name="connsiteY0" fmla="*/ 123567 h 1461541"/>
              <a:gd name="connsiteX1" fmla="*/ 0 w 9241436"/>
              <a:gd name="connsiteY1" fmla="*/ 1214204 h 1461541"/>
              <a:gd name="connsiteX2" fmla="*/ 89941 w 9241436"/>
              <a:gd name="connsiteY2" fmla="*/ 1214204 h 1461541"/>
              <a:gd name="connsiteX3" fmla="*/ 1229193 w 9241436"/>
              <a:gd name="connsiteY3" fmla="*/ 1214204 h 1461541"/>
              <a:gd name="connsiteX4" fmla="*/ 1521502 w 9241436"/>
              <a:gd name="connsiteY4" fmla="*/ 1461541 h 1461541"/>
              <a:gd name="connsiteX5" fmla="*/ 1798820 w 9241436"/>
              <a:gd name="connsiteY5" fmla="*/ 1214204 h 1461541"/>
              <a:gd name="connsiteX6" fmla="*/ 9241436 w 9241436"/>
              <a:gd name="connsiteY6" fmla="*/ 1214204 h 1461541"/>
              <a:gd name="connsiteX7" fmla="*/ 9241436 w 9241436"/>
              <a:gd name="connsiteY7" fmla="*/ 0 h 1461541"/>
              <a:gd name="connsiteX8" fmla="*/ 0 w 9241436"/>
              <a:gd name="connsiteY8" fmla="*/ 123567 h 1461541"/>
              <a:gd name="connsiteX0" fmla="*/ 0 w 9241436"/>
              <a:gd name="connsiteY0" fmla="*/ 0 h 1337974"/>
              <a:gd name="connsiteX1" fmla="*/ 0 w 9241436"/>
              <a:gd name="connsiteY1" fmla="*/ 1090637 h 1337974"/>
              <a:gd name="connsiteX2" fmla="*/ 89941 w 9241436"/>
              <a:gd name="connsiteY2" fmla="*/ 1090637 h 1337974"/>
              <a:gd name="connsiteX3" fmla="*/ 1229193 w 9241436"/>
              <a:gd name="connsiteY3" fmla="*/ 1090637 h 1337974"/>
              <a:gd name="connsiteX4" fmla="*/ 1521502 w 9241436"/>
              <a:gd name="connsiteY4" fmla="*/ 1337974 h 1337974"/>
              <a:gd name="connsiteX5" fmla="*/ 1798820 w 9241436"/>
              <a:gd name="connsiteY5" fmla="*/ 1090637 h 1337974"/>
              <a:gd name="connsiteX6" fmla="*/ 9241436 w 9241436"/>
              <a:gd name="connsiteY6" fmla="*/ 1090637 h 1337974"/>
              <a:gd name="connsiteX7" fmla="*/ 9241436 w 9241436"/>
              <a:gd name="connsiteY7" fmla="*/ 8239 h 1337974"/>
              <a:gd name="connsiteX8" fmla="*/ 0 w 9241436"/>
              <a:gd name="connsiteY8" fmla="*/ 0 h 1337974"/>
              <a:gd name="connsiteX0" fmla="*/ 0 w 9241436"/>
              <a:gd name="connsiteY0" fmla="*/ 8237 h 1346211"/>
              <a:gd name="connsiteX1" fmla="*/ 0 w 9241436"/>
              <a:gd name="connsiteY1" fmla="*/ 1098874 h 1346211"/>
              <a:gd name="connsiteX2" fmla="*/ 89941 w 9241436"/>
              <a:gd name="connsiteY2" fmla="*/ 1098874 h 1346211"/>
              <a:gd name="connsiteX3" fmla="*/ 1229193 w 9241436"/>
              <a:gd name="connsiteY3" fmla="*/ 1098874 h 1346211"/>
              <a:gd name="connsiteX4" fmla="*/ 1521502 w 9241436"/>
              <a:gd name="connsiteY4" fmla="*/ 1346211 h 1346211"/>
              <a:gd name="connsiteX5" fmla="*/ 1798820 w 9241436"/>
              <a:gd name="connsiteY5" fmla="*/ 1098874 h 1346211"/>
              <a:gd name="connsiteX6" fmla="*/ 9241436 w 9241436"/>
              <a:gd name="connsiteY6" fmla="*/ 1098874 h 1346211"/>
              <a:gd name="connsiteX7" fmla="*/ 9241436 w 9241436"/>
              <a:gd name="connsiteY7" fmla="*/ 0 h 1346211"/>
              <a:gd name="connsiteX8" fmla="*/ 0 w 9241436"/>
              <a:gd name="connsiteY8" fmla="*/ 8237 h 1346211"/>
              <a:gd name="connsiteX0" fmla="*/ 0 w 9241436"/>
              <a:gd name="connsiteY0" fmla="*/ 0 h 1337974"/>
              <a:gd name="connsiteX1" fmla="*/ 0 w 9241436"/>
              <a:gd name="connsiteY1" fmla="*/ 1090637 h 1337974"/>
              <a:gd name="connsiteX2" fmla="*/ 89941 w 9241436"/>
              <a:gd name="connsiteY2" fmla="*/ 1090637 h 1337974"/>
              <a:gd name="connsiteX3" fmla="*/ 1229193 w 9241436"/>
              <a:gd name="connsiteY3" fmla="*/ 1090637 h 1337974"/>
              <a:gd name="connsiteX4" fmla="*/ 1521502 w 9241436"/>
              <a:gd name="connsiteY4" fmla="*/ 1337974 h 1337974"/>
              <a:gd name="connsiteX5" fmla="*/ 1798820 w 9241436"/>
              <a:gd name="connsiteY5" fmla="*/ 1090637 h 1337974"/>
              <a:gd name="connsiteX6" fmla="*/ 9241436 w 9241436"/>
              <a:gd name="connsiteY6" fmla="*/ 1090637 h 1337974"/>
              <a:gd name="connsiteX7" fmla="*/ 9241436 w 9241436"/>
              <a:gd name="connsiteY7" fmla="*/ 8239 h 1337974"/>
              <a:gd name="connsiteX8" fmla="*/ 0 w 9241436"/>
              <a:gd name="connsiteY8" fmla="*/ 0 h 1337974"/>
              <a:gd name="connsiteX0" fmla="*/ 0 w 9249600"/>
              <a:gd name="connsiteY0" fmla="*/ 0 h 1329736"/>
              <a:gd name="connsiteX1" fmla="*/ 8164 w 9249600"/>
              <a:gd name="connsiteY1" fmla="*/ 1082399 h 1329736"/>
              <a:gd name="connsiteX2" fmla="*/ 98105 w 9249600"/>
              <a:gd name="connsiteY2" fmla="*/ 1082399 h 1329736"/>
              <a:gd name="connsiteX3" fmla="*/ 1237357 w 9249600"/>
              <a:gd name="connsiteY3" fmla="*/ 1082399 h 1329736"/>
              <a:gd name="connsiteX4" fmla="*/ 1529666 w 9249600"/>
              <a:gd name="connsiteY4" fmla="*/ 1329736 h 1329736"/>
              <a:gd name="connsiteX5" fmla="*/ 1806984 w 9249600"/>
              <a:gd name="connsiteY5" fmla="*/ 1082399 h 1329736"/>
              <a:gd name="connsiteX6" fmla="*/ 9249600 w 9249600"/>
              <a:gd name="connsiteY6" fmla="*/ 1082399 h 1329736"/>
              <a:gd name="connsiteX7" fmla="*/ 9249600 w 9249600"/>
              <a:gd name="connsiteY7" fmla="*/ 1 h 1329736"/>
              <a:gd name="connsiteX8" fmla="*/ 0 w 9249600"/>
              <a:gd name="connsiteY8" fmla="*/ 0 h 1329736"/>
              <a:gd name="connsiteX0" fmla="*/ 786 w 9242222"/>
              <a:gd name="connsiteY0" fmla="*/ 8237 h 1329735"/>
              <a:gd name="connsiteX1" fmla="*/ 786 w 9242222"/>
              <a:gd name="connsiteY1" fmla="*/ 1082398 h 1329735"/>
              <a:gd name="connsiteX2" fmla="*/ 90727 w 9242222"/>
              <a:gd name="connsiteY2" fmla="*/ 1082398 h 1329735"/>
              <a:gd name="connsiteX3" fmla="*/ 1229979 w 9242222"/>
              <a:gd name="connsiteY3" fmla="*/ 1082398 h 1329735"/>
              <a:gd name="connsiteX4" fmla="*/ 1522288 w 9242222"/>
              <a:gd name="connsiteY4" fmla="*/ 1329735 h 1329735"/>
              <a:gd name="connsiteX5" fmla="*/ 1799606 w 9242222"/>
              <a:gd name="connsiteY5" fmla="*/ 1082398 h 1329735"/>
              <a:gd name="connsiteX6" fmla="*/ 9242222 w 9242222"/>
              <a:gd name="connsiteY6" fmla="*/ 1082398 h 1329735"/>
              <a:gd name="connsiteX7" fmla="*/ 9242222 w 9242222"/>
              <a:gd name="connsiteY7" fmla="*/ 0 h 1329735"/>
              <a:gd name="connsiteX8" fmla="*/ 786 w 9242222"/>
              <a:gd name="connsiteY8" fmla="*/ 8237 h 1329735"/>
              <a:gd name="connsiteX0" fmla="*/ 3686 w 9241976"/>
              <a:gd name="connsiteY0" fmla="*/ 1887 h 1329735"/>
              <a:gd name="connsiteX1" fmla="*/ 540 w 9241976"/>
              <a:gd name="connsiteY1" fmla="*/ 1082398 h 1329735"/>
              <a:gd name="connsiteX2" fmla="*/ 90481 w 9241976"/>
              <a:gd name="connsiteY2" fmla="*/ 1082398 h 1329735"/>
              <a:gd name="connsiteX3" fmla="*/ 1229733 w 9241976"/>
              <a:gd name="connsiteY3" fmla="*/ 1082398 h 1329735"/>
              <a:gd name="connsiteX4" fmla="*/ 1522042 w 9241976"/>
              <a:gd name="connsiteY4" fmla="*/ 1329735 h 1329735"/>
              <a:gd name="connsiteX5" fmla="*/ 1799360 w 9241976"/>
              <a:gd name="connsiteY5" fmla="*/ 1082398 h 1329735"/>
              <a:gd name="connsiteX6" fmla="*/ 9241976 w 9241976"/>
              <a:gd name="connsiteY6" fmla="*/ 1082398 h 1329735"/>
              <a:gd name="connsiteX7" fmla="*/ 9241976 w 9241976"/>
              <a:gd name="connsiteY7" fmla="*/ 0 h 1329735"/>
              <a:gd name="connsiteX8" fmla="*/ 3686 w 9241976"/>
              <a:gd name="connsiteY8" fmla="*/ 1887 h 1329735"/>
              <a:gd name="connsiteX0" fmla="*/ 0 w 9244583"/>
              <a:gd name="connsiteY0" fmla="*/ 5062 h 1329735"/>
              <a:gd name="connsiteX1" fmla="*/ 3147 w 9244583"/>
              <a:gd name="connsiteY1" fmla="*/ 1082398 h 1329735"/>
              <a:gd name="connsiteX2" fmla="*/ 93088 w 9244583"/>
              <a:gd name="connsiteY2" fmla="*/ 1082398 h 1329735"/>
              <a:gd name="connsiteX3" fmla="*/ 1232340 w 9244583"/>
              <a:gd name="connsiteY3" fmla="*/ 1082398 h 1329735"/>
              <a:gd name="connsiteX4" fmla="*/ 1524649 w 9244583"/>
              <a:gd name="connsiteY4" fmla="*/ 1329735 h 1329735"/>
              <a:gd name="connsiteX5" fmla="*/ 1801967 w 9244583"/>
              <a:gd name="connsiteY5" fmla="*/ 1082398 h 1329735"/>
              <a:gd name="connsiteX6" fmla="*/ 9244583 w 9244583"/>
              <a:gd name="connsiteY6" fmla="*/ 1082398 h 1329735"/>
              <a:gd name="connsiteX7" fmla="*/ 9244583 w 9244583"/>
              <a:gd name="connsiteY7" fmla="*/ 0 h 1329735"/>
              <a:gd name="connsiteX8" fmla="*/ 0 w 9244583"/>
              <a:gd name="connsiteY8" fmla="*/ 5062 h 1329735"/>
              <a:gd name="connsiteX0" fmla="*/ 6706 w 9241849"/>
              <a:gd name="connsiteY0" fmla="*/ 8237 h 1329735"/>
              <a:gd name="connsiteX1" fmla="*/ 413 w 9241849"/>
              <a:gd name="connsiteY1" fmla="*/ 1082398 h 1329735"/>
              <a:gd name="connsiteX2" fmla="*/ 90354 w 9241849"/>
              <a:gd name="connsiteY2" fmla="*/ 1082398 h 1329735"/>
              <a:gd name="connsiteX3" fmla="*/ 1229606 w 9241849"/>
              <a:gd name="connsiteY3" fmla="*/ 1082398 h 1329735"/>
              <a:gd name="connsiteX4" fmla="*/ 1521915 w 9241849"/>
              <a:gd name="connsiteY4" fmla="*/ 1329735 h 1329735"/>
              <a:gd name="connsiteX5" fmla="*/ 1799233 w 9241849"/>
              <a:gd name="connsiteY5" fmla="*/ 1082398 h 1329735"/>
              <a:gd name="connsiteX6" fmla="*/ 9241849 w 9241849"/>
              <a:gd name="connsiteY6" fmla="*/ 1082398 h 1329735"/>
              <a:gd name="connsiteX7" fmla="*/ 9241849 w 9241849"/>
              <a:gd name="connsiteY7" fmla="*/ 0 h 1329735"/>
              <a:gd name="connsiteX8" fmla="*/ 6706 w 9241849"/>
              <a:gd name="connsiteY8" fmla="*/ 8237 h 1329735"/>
              <a:gd name="connsiteX0" fmla="*/ 785 w 9242221"/>
              <a:gd name="connsiteY0" fmla="*/ 0 h 1331023"/>
              <a:gd name="connsiteX1" fmla="*/ 785 w 9242221"/>
              <a:gd name="connsiteY1" fmla="*/ 1083686 h 1331023"/>
              <a:gd name="connsiteX2" fmla="*/ 90726 w 9242221"/>
              <a:gd name="connsiteY2" fmla="*/ 1083686 h 1331023"/>
              <a:gd name="connsiteX3" fmla="*/ 1229978 w 9242221"/>
              <a:gd name="connsiteY3" fmla="*/ 1083686 h 1331023"/>
              <a:gd name="connsiteX4" fmla="*/ 1522287 w 9242221"/>
              <a:gd name="connsiteY4" fmla="*/ 1331023 h 1331023"/>
              <a:gd name="connsiteX5" fmla="*/ 1799605 w 9242221"/>
              <a:gd name="connsiteY5" fmla="*/ 1083686 h 1331023"/>
              <a:gd name="connsiteX6" fmla="*/ 9242221 w 9242221"/>
              <a:gd name="connsiteY6" fmla="*/ 1083686 h 1331023"/>
              <a:gd name="connsiteX7" fmla="*/ 9242221 w 9242221"/>
              <a:gd name="connsiteY7" fmla="*/ 1288 h 1331023"/>
              <a:gd name="connsiteX8" fmla="*/ 785 w 9242221"/>
              <a:gd name="connsiteY8" fmla="*/ 0 h 1331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242221" h="1331023">
                <a:moveTo>
                  <a:pt x="785" y="0"/>
                </a:moveTo>
                <a:cubicBezTo>
                  <a:pt x="3506" y="360800"/>
                  <a:pt x="-1936" y="722886"/>
                  <a:pt x="785" y="1083686"/>
                </a:cubicBezTo>
                <a:lnTo>
                  <a:pt x="90726" y="1083686"/>
                </a:lnTo>
                <a:lnTo>
                  <a:pt x="1229978" y="1083686"/>
                </a:lnTo>
                <a:lnTo>
                  <a:pt x="1522287" y="1331023"/>
                </a:lnTo>
                <a:lnTo>
                  <a:pt x="1799605" y="1083686"/>
                </a:lnTo>
                <a:lnTo>
                  <a:pt x="9242221" y="1083686"/>
                </a:lnTo>
                <a:lnTo>
                  <a:pt x="9242221" y="1288"/>
                </a:lnTo>
                <a:lnTo>
                  <a:pt x="785" y="0"/>
                </a:lnTo>
                <a:close/>
              </a:path>
            </a:pathLst>
          </a:custGeom>
          <a:solidFill>
            <a:srgbClr val="E6EAE9"/>
          </a:solidFill>
          <a:ln w="127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rgbClr val="FFFFFF"/>
              </a:solidFill>
            </a:endParaRPr>
          </a:p>
        </p:txBody>
      </p:sp>
      <p:sp>
        <p:nvSpPr>
          <p:cNvPr id="28" name="TextBox 27"/>
          <p:cNvSpPr txBox="1"/>
          <p:nvPr userDrawn="1"/>
        </p:nvSpPr>
        <p:spPr>
          <a:xfrm>
            <a:off x="1156272" y="2317877"/>
            <a:ext cx="763894" cy="492443"/>
          </a:xfrm>
          <a:prstGeom prst="rect">
            <a:avLst/>
          </a:prstGeom>
          <a:noFill/>
        </p:spPr>
        <p:txBody>
          <a:bodyPr wrap="square" rtlCol="0" anchor="ctr" anchorCtr="0">
            <a:spAutoFit/>
          </a:bodyPr>
          <a:lstStyle/>
          <a:p>
            <a:r>
              <a:rPr lang="en-US" sz="2600" dirty="0">
                <a:solidFill>
                  <a:srgbClr val="00205B"/>
                </a:solidFill>
                <a:latin typeface="Deutsche Bank Display" charset="0"/>
                <a:ea typeface="Deutsche Bank Display" charset="0"/>
                <a:cs typeface="Deutsche Bank Display" charset="0"/>
              </a:rPr>
              <a:t>1</a:t>
            </a:r>
          </a:p>
        </p:txBody>
      </p:sp>
      <p:sp>
        <p:nvSpPr>
          <p:cNvPr id="19" name="Text Placeholder 2"/>
          <p:cNvSpPr>
            <a:spLocks noGrp="1"/>
          </p:cNvSpPr>
          <p:nvPr userDrawn="1">
            <p:ph type="body" sz="quarter" idx="55" hasCustomPrompt="1"/>
          </p:nvPr>
        </p:nvSpPr>
        <p:spPr>
          <a:xfrm>
            <a:off x="701675" y="441325"/>
            <a:ext cx="2728091" cy="155645"/>
          </a:xfrm>
          <a:prstGeom prst="rect">
            <a:avLst/>
          </a:prstGeom>
        </p:spPr>
        <p:txBody>
          <a:bodyPr lIns="0" tIns="0" rIns="0" bIns="0"/>
          <a:lstStyle>
            <a:lvl1pPr marL="0" indent="0">
              <a:buNone/>
              <a:defRPr sz="997" b="0" i="0" baseline="0">
                <a:solidFill>
                  <a:schemeClr val="accent2"/>
                </a:solidFill>
                <a:latin typeface="Deutsche Bank Text" charset="0"/>
                <a:ea typeface="Deutsche Bank Text" charset="0"/>
                <a:cs typeface="Deutsche Bank Text" charset="0"/>
              </a:defRPr>
            </a:lvl1pPr>
            <a:lvl2pPr marL="455783" indent="0">
              <a:buNone/>
              <a:defRPr/>
            </a:lvl2pPr>
            <a:lvl3pPr marL="911565" indent="0">
              <a:buNone/>
              <a:defRPr/>
            </a:lvl3pPr>
            <a:lvl4pPr marL="1367348" indent="0">
              <a:buNone/>
              <a:defRPr/>
            </a:lvl4pPr>
            <a:lvl5pPr marL="1823131" indent="0">
              <a:buNone/>
              <a:defRPr/>
            </a:lvl5pPr>
          </a:lstStyle>
          <a:p>
            <a:pPr lvl="0"/>
            <a:r>
              <a:rPr lang="en-US" dirty="0"/>
              <a:t>Deutsche Bank Text Orange 10pt</a:t>
            </a:r>
          </a:p>
        </p:txBody>
      </p:sp>
      <p:sp>
        <p:nvSpPr>
          <p:cNvPr id="20" name="Text Placeholder 5"/>
          <p:cNvSpPr>
            <a:spLocks noGrp="1"/>
          </p:cNvSpPr>
          <p:nvPr userDrawn="1">
            <p:ph type="body" sz="quarter" idx="23" hasCustomPrompt="1"/>
          </p:nvPr>
        </p:nvSpPr>
        <p:spPr>
          <a:xfrm>
            <a:off x="701674" y="824430"/>
            <a:ext cx="8532813" cy="478908"/>
          </a:xfrm>
          <a:prstGeom prst="rect">
            <a:avLst/>
          </a:prstGeom>
        </p:spPr>
        <p:txBody>
          <a:bodyPr lIns="0" tIns="0" rIns="0" bIns="0"/>
          <a:lstStyle>
            <a:lvl1pPr marL="0" indent="0">
              <a:lnSpc>
                <a:spcPts val="4000"/>
              </a:lnSpc>
              <a:spcBef>
                <a:spcPts val="0"/>
              </a:spcBef>
              <a:buNone/>
              <a:defRPr sz="3600" baseline="0">
                <a:solidFill>
                  <a:schemeClr val="tx1"/>
                </a:solidFill>
                <a:latin typeface="Deutsche Bank Display" charset="0"/>
                <a:ea typeface="Deutsche Bank Display" charset="0"/>
                <a:cs typeface="Deutsche Bank Display" charset="0"/>
              </a:defRPr>
            </a:lvl1pPr>
            <a:lvl2pPr marL="455783" indent="0">
              <a:buNone/>
              <a:defRPr sz="3600">
                <a:latin typeface="Deutsche Bank Display Beta" charset="0"/>
                <a:ea typeface="Deutsche Bank Display Beta" charset="0"/>
                <a:cs typeface="Deutsche Bank Display Beta" charset="0"/>
              </a:defRPr>
            </a:lvl2pPr>
            <a:lvl3pPr marL="911566" indent="0">
              <a:buNone/>
              <a:defRPr sz="3600">
                <a:latin typeface="Deutsche Bank Display Beta" charset="0"/>
                <a:ea typeface="Deutsche Bank Display Beta" charset="0"/>
                <a:cs typeface="Deutsche Bank Display Beta" charset="0"/>
              </a:defRPr>
            </a:lvl3pPr>
            <a:lvl4pPr marL="1367348" indent="0">
              <a:buNone/>
              <a:defRPr sz="3600">
                <a:latin typeface="Deutsche Bank Display Beta" charset="0"/>
                <a:ea typeface="Deutsche Bank Display Beta" charset="0"/>
                <a:cs typeface="Deutsche Bank Display Beta" charset="0"/>
              </a:defRPr>
            </a:lvl4pPr>
            <a:lvl5pPr marL="1823131" indent="0">
              <a:buNone/>
              <a:defRPr sz="3600">
                <a:latin typeface="Deutsche Bank Display Beta" charset="0"/>
                <a:ea typeface="Deutsche Bank Display Beta" charset="0"/>
                <a:cs typeface="Deutsche Bank Display Beta" charset="0"/>
              </a:defRPr>
            </a:lvl5pPr>
          </a:lstStyle>
          <a:p>
            <a:pPr lvl="0"/>
            <a:r>
              <a:rPr lang="en-US" dirty="0"/>
              <a:t>Deutsche Bank Display Dark Blue 36pt</a:t>
            </a:r>
          </a:p>
        </p:txBody>
      </p:sp>
      <p:sp>
        <p:nvSpPr>
          <p:cNvPr id="21" name="TextBox 20"/>
          <p:cNvSpPr txBox="1"/>
          <p:nvPr userDrawn="1"/>
        </p:nvSpPr>
        <p:spPr>
          <a:xfrm>
            <a:off x="1156272" y="3445120"/>
            <a:ext cx="763894" cy="492443"/>
          </a:xfrm>
          <a:prstGeom prst="rect">
            <a:avLst/>
          </a:prstGeom>
          <a:noFill/>
        </p:spPr>
        <p:txBody>
          <a:bodyPr wrap="square" rtlCol="0" anchor="ctr" anchorCtr="0">
            <a:spAutoFit/>
          </a:bodyPr>
          <a:lstStyle/>
          <a:p>
            <a:r>
              <a:rPr lang="en-US" sz="2600" dirty="0">
                <a:solidFill>
                  <a:srgbClr val="00205B"/>
                </a:solidFill>
                <a:latin typeface="Deutsche Bank Display" charset="0"/>
                <a:ea typeface="Deutsche Bank Display" charset="0"/>
                <a:cs typeface="Deutsche Bank Display" charset="0"/>
              </a:rPr>
              <a:t>2</a:t>
            </a:r>
          </a:p>
        </p:txBody>
      </p:sp>
      <p:sp>
        <p:nvSpPr>
          <p:cNvPr id="22" name="TextBox 21"/>
          <p:cNvSpPr txBox="1"/>
          <p:nvPr userDrawn="1"/>
        </p:nvSpPr>
        <p:spPr>
          <a:xfrm>
            <a:off x="1156272" y="4542516"/>
            <a:ext cx="763894" cy="492443"/>
          </a:xfrm>
          <a:prstGeom prst="rect">
            <a:avLst/>
          </a:prstGeom>
          <a:noFill/>
        </p:spPr>
        <p:txBody>
          <a:bodyPr wrap="square" rtlCol="0" anchor="ctr" anchorCtr="0">
            <a:spAutoFit/>
          </a:bodyPr>
          <a:lstStyle/>
          <a:p>
            <a:r>
              <a:rPr lang="en-US" sz="2600" dirty="0">
                <a:solidFill>
                  <a:srgbClr val="00205B"/>
                </a:solidFill>
                <a:latin typeface="Deutsche Bank Display" charset="0"/>
                <a:ea typeface="Deutsche Bank Display" charset="0"/>
                <a:cs typeface="Deutsche Bank Display" charset="0"/>
              </a:rPr>
              <a:t>3</a:t>
            </a:r>
          </a:p>
        </p:txBody>
      </p:sp>
      <p:sp>
        <p:nvSpPr>
          <p:cNvPr id="23" name="TextBox 22"/>
          <p:cNvSpPr txBox="1"/>
          <p:nvPr userDrawn="1"/>
        </p:nvSpPr>
        <p:spPr>
          <a:xfrm>
            <a:off x="1156272" y="5625157"/>
            <a:ext cx="763894" cy="492443"/>
          </a:xfrm>
          <a:prstGeom prst="rect">
            <a:avLst/>
          </a:prstGeom>
          <a:noFill/>
        </p:spPr>
        <p:txBody>
          <a:bodyPr wrap="square" rtlCol="0" anchor="ctr" anchorCtr="0">
            <a:spAutoFit/>
          </a:bodyPr>
          <a:lstStyle/>
          <a:p>
            <a:r>
              <a:rPr lang="en-US" sz="2600" dirty="0">
                <a:solidFill>
                  <a:srgbClr val="00205B"/>
                </a:solidFill>
                <a:latin typeface="Deutsche Bank Display" charset="0"/>
                <a:ea typeface="Deutsche Bank Display" charset="0"/>
                <a:cs typeface="Deutsche Bank Display" charset="0"/>
              </a:rPr>
              <a:t>4</a:t>
            </a:r>
          </a:p>
        </p:txBody>
      </p:sp>
      <p:sp>
        <p:nvSpPr>
          <p:cNvPr id="10" name="Text Placeholder 9"/>
          <p:cNvSpPr>
            <a:spLocks noGrp="1"/>
          </p:cNvSpPr>
          <p:nvPr userDrawn="1">
            <p:ph type="body" sz="quarter" idx="56" hasCustomPrompt="1"/>
          </p:nvPr>
        </p:nvSpPr>
        <p:spPr>
          <a:xfrm>
            <a:off x="2525556" y="2083816"/>
            <a:ext cx="7501094" cy="1080000"/>
          </a:xfrm>
          <a:prstGeom prst="rect">
            <a:avLst/>
          </a:prstGeom>
        </p:spPr>
        <p:txBody>
          <a:bodyPr lIns="216000" tIns="108000" rIns="216000" bIns="144000" anchor="ctr"/>
          <a:lstStyle>
            <a:lvl1pPr marL="0" indent="0">
              <a:lnSpc>
                <a:spcPts val="1440"/>
              </a:lnSpc>
              <a:spcBef>
                <a:spcPts val="0"/>
              </a:spcBef>
              <a:buNone/>
              <a:defRPr sz="1200">
                <a:solidFill>
                  <a:schemeClr val="tx2"/>
                </a:solidFill>
                <a:latin typeface="Deutsche Bank Text" charset="0"/>
                <a:ea typeface="Deutsche Bank Text" charset="0"/>
                <a:cs typeface="Deutsche Bank Text" charset="0"/>
              </a:defRPr>
            </a:lvl1pPr>
          </a:lstStyle>
          <a:p>
            <a:pPr lvl="0"/>
            <a:r>
              <a:rPr lang="en-US" dirty="0"/>
              <a:t>Deutsche Bank Text Dark Grey 12pt</a:t>
            </a:r>
          </a:p>
        </p:txBody>
      </p:sp>
      <p:sp>
        <p:nvSpPr>
          <p:cNvPr id="43" name="Text Placeholder 9"/>
          <p:cNvSpPr>
            <a:spLocks noGrp="1"/>
          </p:cNvSpPr>
          <p:nvPr userDrawn="1">
            <p:ph type="body" sz="quarter" idx="57" hasCustomPrompt="1"/>
          </p:nvPr>
        </p:nvSpPr>
        <p:spPr>
          <a:xfrm>
            <a:off x="2525556" y="3173643"/>
            <a:ext cx="7501094" cy="1080000"/>
          </a:xfrm>
          <a:prstGeom prst="rect">
            <a:avLst/>
          </a:prstGeom>
        </p:spPr>
        <p:txBody>
          <a:bodyPr lIns="216000" tIns="108000" rIns="216000" bIns="144000" anchor="ctr"/>
          <a:lstStyle>
            <a:lvl1pPr marL="0" indent="0">
              <a:lnSpc>
                <a:spcPts val="1440"/>
              </a:lnSpc>
              <a:spcBef>
                <a:spcPts val="0"/>
              </a:spcBef>
              <a:buNone/>
              <a:defRPr sz="1200">
                <a:solidFill>
                  <a:schemeClr val="tx2"/>
                </a:solidFill>
                <a:latin typeface="Deutsche Bank Text" charset="0"/>
                <a:ea typeface="Deutsche Bank Text" charset="0"/>
                <a:cs typeface="Deutsche Bank Text" charset="0"/>
              </a:defRPr>
            </a:lvl1pPr>
          </a:lstStyle>
          <a:p>
            <a:pPr lvl="0"/>
            <a:r>
              <a:rPr lang="en-US" dirty="0"/>
              <a:t>Deutsche Bank Text Dark Grey 12pt</a:t>
            </a:r>
          </a:p>
        </p:txBody>
      </p:sp>
      <p:sp>
        <p:nvSpPr>
          <p:cNvPr id="44" name="Text Placeholder 9"/>
          <p:cNvSpPr>
            <a:spLocks noGrp="1"/>
          </p:cNvSpPr>
          <p:nvPr userDrawn="1">
            <p:ph type="body" sz="quarter" idx="58" hasCustomPrompt="1"/>
          </p:nvPr>
        </p:nvSpPr>
        <p:spPr>
          <a:xfrm>
            <a:off x="2525556" y="4248738"/>
            <a:ext cx="7501093" cy="1080000"/>
          </a:xfrm>
          <a:prstGeom prst="rect">
            <a:avLst/>
          </a:prstGeom>
        </p:spPr>
        <p:txBody>
          <a:bodyPr lIns="216000" tIns="108000" rIns="216000" bIns="144000" anchor="ctr"/>
          <a:lstStyle>
            <a:lvl1pPr marL="0" indent="0">
              <a:lnSpc>
                <a:spcPts val="1440"/>
              </a:lnSpc>
              <a:spcBef>
                <a:spcPts val="0"/>
              </a:spcBef>
              <a:buNone/>
              <a:defRPr sz="1200">
                <a:solidFill>
                  <a:schemeClr val="tx2"/>
                </a:solidFill>
                <a:latin typeface="Deutsche Bank Text" charset="0"/>
                <a:ea typeface="Deutsche Bank Text" charset="0"/>
                <a:cs typeface="Deutsche Bank Text" charset="0"/>
              </a:defRPr>
            </a:lvl1pPr>
          </a:lstStyle>
          <a:p>
            <a:pPr lvl="0"/>
            <a:r>
              <a:rPr lang="en-US" dirty="0"/>
              <a:t>Deutsche Bank Text Dark Grey 12pt</a:t>
            </a:r>
          </a:p>
        </p:txBody>
      </p:sp>
      <p:sp>
        <p:nvSpPr>
          <p:cNvPr id="45" name="Text Placeholder 9"/>
          <p:cNvSpPr>
            <a:spLocks noGrp="1"/>
          </p:cNvSpPr>
          <p:nvPr userDrawn="1">
            <p:ph type="body" sz="quarter" idx="59" hasCustomPrompt="1"/>
          </p:nvPr>
        </p:nvSpPr>
        <p:spPr>
          <a:xfrm>
            <a:off x="2525556" y="5331379"/>
            <a:ext cx="7501093" cy="1080000"/>
          </a:xfrm>
          <a:prstGeom prst="rect">
            <a:avLst/>
          </a:prstGeom>
        </p:spPr>
        <p:txBody>
          <a:bodyPr lIns="216000" tIns="108000" rIns="216000" bIns="144000" anchor="ctr"/>
          <a:lstStyle>
            <a:lvl1pPr marL="0" indent="0">
              <a:lnSpc>
                <a:spcPts val="1440"/>
              </a:lnSpc>
              <a:spcBef>
                <a:spcPts val="0"/>
              </a:spcBef>
              <a:buNone/>
              <a:defRPr sz="1200">
                <a:solidFill>
                  <a:schemeClr val="tx2"/>
                </a:solidFill>
                <a:latin typeface="Deutsche Bank Text" charset="0"/>
                <a:ea typeface="Deutsche Bank Text" charset="0"/>
                <a:cs typeface="Deutsche Bank Text" charset="0"/>
              </a:defRPr>
            </a:lvl1pPr>
          </a:lstStyle>
          <a:p>
            <a:pPr lvl="0"/>
            <a:r>
              <a:rPr lang="en-US" dirty="0"/>
              <a:t>Deutsche Bank Text Dark Grey 12pt</a:t>
            </a:r>
          </a:p>
        </p:txBody>
      </p:sp>
      <p:sp>
        <p:nvSpPr>
          <p:cNvPr id="18" name="Text Placeholder 6"/>
          <p:cNvSpPr>
            <a:spLocks noGrp="1"/>
          </p:cNvSpPr>
          <p:nvPr>
            <p:ph type="body" sz="quarter" idx="72" hasCustomPrompt="1"/>
          </p:nvPr>
        </p:nvSpPr>
        <p:spPr>
          <a:xfrm>
            <a:off x="702650" y="6764338"/>
            <a:ext cx="9324000" cy="268287"/>
          </a:xfrm>
          <a:prstGeom prst="rect">
            <a:avLst/>
          </a:prstGeom>
        </p:spPr>
        <p:txBody>
          <a:bodyPr lIns="0" tIns="0" rIns="0" bIns="0" anchor="b"/>
          <a:lstStyle>
            <a:lvl1pPr marL="0" indent="0">
              <a:lnSpc>
                <a:spcPts val="800"/>
              </a:lnSpc>
              <a:spcBef>
                <a:spcPts val="0"/>
              </a:spcBef>
              <a:buNone/>
              <a:defRPr sz="800">
                <a:solidFill>
                  <a:schemeClr val="tx2"/>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8pt</a:t>
            </a:r>
          </a:p>
        </p:txBody>
      </p:sp>
    </p:spTree>
    <p:extLst>
      <p:ext uri="{BB962C8B-B14F-4D97-AF65-F5344CB8AC3E}">
        <p14:creationId xmlns:p14="http://schemas.microsoft.com/office/powerpoint/2010/main" val="3991533312"/>
      </p:ext>
    </p:extLst>
  </p:cSld>
  <p:clrMapOvr>
    <a:masterClrMapping/>
  </p:clrMapOvr>
</p:sldLayout>
</file>

<file path=ppt/slideLayouts/slideLayout232.xml><?xml version="1.0" encoding="utf-8"?>
<p:sldLayout xmlns:a="http://schemas.openxmlformats.org/drawingml/2006/main" xmlns:r="http://schemas.openxmlformats.org/officeDocument/2006/relationships" xmlns:p="http://schemas.openxmlformats.org/presentationml/2006/main" preserve="1" userDrawn="1">
  <p:cSld name="9_Custom Layout">
    <p:spTree>
      <p:nvGrpSpPr>
        <p:cNvPr id="1" name=""/>
        <p:cNvGrpSpPr/>
        <p:nvPr/>
      </p:nvGrpSpPr>
      <p:grpSpPr>
        <a:xfrm>
          <a:off x="0" y="0"/>
          <a:ext cx="0" cy="0"/>
          <a:chOff x="0" y="0"/>
          <a:chExt cx="0" cy="0"/>
        </a:xfrm>
      </p:grpSpPr>
      <p:sp>
        <p:nvSpPr>
          <p:cNvPr id="3" name="Text Placeholder 20"/>
          <p:cNvSpPr>
            <a:spLocks noGrp="1"/>
          </p:cNvSpPr>
          <p:nvPr>
            <p:ph type="body" sz="quarter" idx="13" hasCustomPrompt="1"/>
          </p:nvPr>
        </p:nvSpPr>
        <p:spPr>
          <a:xfrm>
            <a:off x="701675" y="2087563"/>
            <a:ext cx="2902486" cy="432000"/>
          </a:xfrm>
          <a:prstGeom prst="rect">
            <a:avLst/>
          </a:prstGeom>
          <a:solidFill>
            <a:schemeClr val="bg2"/>
          </a:solidFill>
          <a:ln w="12700">
            <a:noFill/>
          </a:ln>
        </p:spPr>
        <p:txBody>
          <a:bodyPr lIns="216000" tIns="108000" rIns="216000" bIns="108000" anchor="ctr" anchorCtr="0"/>
          <a:lstStyle>
            <a:lvl1pPr marL="0" indent="0" algn="l">
              <a:buNone/>
              <a:defRPr sz="1196">
                <a:solidFill>
                  <a:schemeClr val="bg1"/>
                </a:solidFill>
                <a:latin typeface="Deutsche Bank Text" charset="0"/>
                <a:ea typeface="Deutsche Bank Text" charset="0"/>
                <a:cs typeface="Deutsche Bank Text" charset="0"/>
              </a:defRPr>
            </a:lvl1pPr>
            <a:lvl2pPr marL="455783" indent="0">
              <a:buNone/>
              <a:defRPr sz="1196">
                <a:latin typeface="Arial" charset="0"/>
                <a:ea typeface="Arial" charset="0"/>
                <a:cs typeface="Arial" charset="0"/>
              </a:defRPr>
            </a:lvl2pPr>
            <a:lvl3pPr marL="911565" indent="0">
              <a:buNone/>
              <a:defRPr sz="1196">
                <a:latin typeface="Arial" charset="0"/>
                <a:ea typeface="Arial" charset="0"/>
                <a:cs typeface="Arial" charset="0"/>
              </a:defRPr>
            </a:lvl3pPr>
            <a:lvl4pPr marL="1367348" indent="0">
              <a:buNone/>
              <a:defRPr sz="1196">
                <a:latin typeface="Arial" charset="0"/>
                <a:ea typeface="Arial" charset="0"/>
                <a:cs typeface="Arial" charset="0"/>
              </a:defRPr>
            </a:lvl4pPr>
            <a:lvl5pPr marL="1823131" indent="0">
              <a:buNone/>
              <a:defRPr sz="1196">
                <a:latin typeface="Arial" charset="0"/>
                <a:ea typeface="Arial" charset="0"/>
                <a:cs typeface="Arial" charset="0"/>
              </a:defRPr>
            </a:lvl5pPr>
          </a:lstStyle>
          <a:p>
            <a:pPr lvl="0"/>
            <a:r>
              <a:rPr lang="en-US" dirty="0"/>
              <a:t>Deutsche Bank Text White 12pt</a:t>
            </a:r>
          </a:p>
        </p:txBody>
      </p:sp>
      <p:sp>
        <p:nvSpPr>
          <p:cNvPr id="27" name="Triangle 26"/>
          <p:cNvSpPr/>
          <p:nvPr userDrawn="1"/>
        </p:nvSpPr>
        <p:spPr>
          <a:xfrm rot="5400000">
            <a:off x="3632211" y="2242685"/>
            <a:ext cx="265708" cy="121759"/>
          </a:xfrm>
          <a:prstGeom prst="triangl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994" dirty="0">
              <a:solidFill>
                <a:srgbClr val="FFFFFF"/>
              </a:solidFill>
            </a:endParaRPr>
          </a:p>
        </p:txBody>
      </p:sp>
      <p:sp>
        <p:nvSpPr>
          <p:cNvPr id="12" name="Text Placeholder 2"/>
          <p:cNvSpPr>
            <a:spLocks noGrp="1"/>
          </p:cNvSpPr>
          <p:nvPr>
            <p:ph type="body" sz="quarter" idx="62" hasCustomPrompt="1"/>
          </p:nvPr>
        </p:nvSpPr>
        <p:spPr>
          <a:xfrm>
            <a:off x="701675" y="441325"/>
            <a:ext cx="2728091" cy="155645"/>
          </a:xfrm>
          <a:prstGeom prst="rect">
            <a:avLst/>
          </a:prstGeom>
        </p:spPr>
        <p:txBody>
          <a:bodyPr lIns="0" tIns="0" rIns="0" bIns="0"/>
          <a:lstStyle>
            <a:lvl1pPr marL="0" indent="0">
              <a:buNone/>
              <a:defRPr sz="997" b="0" i="0" baseline="0">
                <a:solidFill>
                  <a:schemeClr val="accent2"/>
                </a:solidFill>
                <a:latin typeface="Deutsche Bank Text" charset="0"/>
                <a:ea typeface="Deutsche Bank Text" charset="0"/>
                <a:cs typeface="Deutsche Bank Text" charset="0"/>
              </a:defRPr>
            </a:lvl1pPr>
            <a:lvl2pPr marL="455783" indent="0">
              <a:buNone/>
              <a:defRPr/>
            </a:lvl2pPr>
            <a:lvl3pPr marL="911565" indent="0">
              <a:buNone/>
              <a:defRPr/>
            </a:lvl3pPr>
            <a:lvl4pPr marL="1367348" indent="0">
              <a:buNone/>
              <a:defRPr/>
            </a:lvl4pPr>
            <a:lvl5pPr marL="1823131" indent="0">
              <a:buNone/>
              <a:defRPr/>
            </a:lvl5pPr>
          </a:lstStyle>
          <a:p>
            <a:pPr lvl="0"/>
            <a:r>
              <a:rPr lang="en-US" dirty="0"/>
              <a:t>Deutsche Bank Text Orange 10pt</a:t>
            </a:r>
          </a:p>
        </p:txBody>
      </p:sp>
      <p:sp>
        <p:nvSpPr>
          <p:cNvPr id="13" name="Text Placeholder 5"/>
          <p:cNvSpPr>
            <a:spLocks noGrp="1"/>
          </p:cNvSpPr>
          <p:nvPr>
            <p:ph type="body" sz="quarter" idx="23" hasCustomPrompt="1"/>
          </p:nvPr>
        </p:nvSpPr>
        <p:spPr>
          <a:xfrm>
            <a:off x="701674" y="824430"/>
            <a:ext cx="8532813" cy="478908"/>
          </a:xfrm>
          <a:prstGeom prst="rect">
            <a:avLst/>
          </a:prstGeom>
        </p:spPr>
        <p:txBody>
          <a:bodyPr lIns="0" tIns="0" rIns="0" bIns="0"/>
          <a:lstStyle>
            <a:lvl1pPr marL="0" indent="0">
              <a:lnSpc>
                <a:spcPts val="4000"/>
              </a:lnSpc>
              <a:spcBef>
                <a:spcPts val="0"/>
              </a:spcBef>
              <a:buNone/>
              <a:defRPr sz="3600" baseline="0">
                <a:solidFill>
                  <a:schemeClr val="tx1"/>
                </a:solidFill>
                <a:latin typeface="Deutsche Bank Display" charset="0"/>
                <a:ea typeface="Deutsche Bank Display" charset="0"/>
                <a:cs typeface="Deutsche Bank Display" charset="0"/>
              </a:defRPr>
            </a:lvl1pPr>
            <a:lvl2pPr marL="455783" indent="0">
              <a:buNone/>
              <a:defRPr sz="3600">
                <a:latin typeface="Deutsche Bank Display Beta" charset="0"/>
                <a:ea typeface="Deutsche Bank Display Beta" charset="0"/>
                <a:cs typeface="Deutsche Bank Display Beta" charset="0"/>
              </a:defRPr>
            </a:lvl2pPr>
            <a:lvl3pPr marL="911566" indent="0">
              <a:buNone/>
              <a:defRPr sz="3600">
                <a:latin typeface="Deutsche Bank Display Beta" charset="0"/>
                <a:ea typeface="Deutsche Bank Display Beta" charset="0"/>
                <a:cs typeface="Deutsche Bank Display Beta" charset="0"/>
              </a:defRPr>
            </a:lvl3pPr>
            <a:lvl4pPr marL="1367348" indent="0">
              <a:buNone/>
              <a:defRPr sz="3600">
                <a:latin typeface="Deutsche Bank Display Beta" charset="0"/>
                <a:ea typeface="Deutsche Bank Display Beta" charset="0"/>
                <a:cs typeface="Deutsche Bank Display Beta" charset="0"/>
              </a:defRPr>
            </a:lvl4pPr>
            <a:lvl5pPr marL="1823131" indent="0">
              <a:buNone/>
              <a:defRPr sz="3600">
                <a:latin typeface="Deutsche Bank Display Beta" charset="0"/>
                <a:ea typeface="Deutsche Bank Display Beta" charset="0"/>
                <a:cs typeface="Deutsche Bank Display Beta" charset="0"/>
              </a:defRPr>
            </a:lvl5pPr>
          </a:lstStyle>
          <a:p>
            <a:pPr lvl="0"/>
            <a:r>
              <a:rPr lang="en-US" dirty="0"/>
              <a:t>Deutsche Bank Display Dark Blue 36pt</a:t>
            </a:r>
          </a:p>
        </p:txBody>
      </p:sp>
      <p:sp>
        <p:nvSpPr>
          <p:cNvPr id="15" name="Text Placeholder 20"/>
          <p:cNvSpPr>
            <a:spLocks noGrp="1"/>
          </p:cNvSpPr>
          <p:nvPr>
            <p:ph type="body" sz="quarter" idx="63" hasCustomPrompt="1"/>
          </p:nvPr>
        </p:nvSpPr>
        <p:spPr>
          <a:xfrm>
            <a:off x="701675" y="2528150"/>
            <a:ext cx="2902486" cy="3880588"/>
          </a:xfrm>
          <a:prstGeom prst="rect">
            <a:avLst/>
          </a:prstGeom>
          <a:solidFill>
            <a:srgbClr val="E6EAE9"/>
          </a:solidFill>
          <a:ln w="12700">
            <a:noFill/>
          </a:ln>
        </p:spPr>
        <p:txBody>
          <a:bodyPr lIns="216000" tIns="180000" rIns="216000" bIns="180000" anchor="t" anchorCtr="0"/>
          <a:lstStyle>
            <a:lvl1pPr marL="108000" indent="-108000" algn="l">
              <a:lnSpc>
                <a:spcPts val="1440"/>
              </a:lnSpc>
              <a:spcBef>
                <a:spcPts val="600"/>
              </a:spcBef>
              <a:buFont typeface="Arial" charset="0"/>
              <a:buChar char="•"/>
              <a:defRPr sz="1196">
                <a:solidFill>
                  <a:schemeClr val="tx2"/>
                </a:solidFill>
                <a:latin typeface="Deutsche Bank Text" charset="0"/>
                <a:ea typeface="Deutsche Bank Text" charset="0"/>
                <a:cs typeface="Deutsche Bank Text" charset="0"/>
              </a:defRPr>
            </a:lvl1pPr>
            <a:lvl2pPr marL="455783" indent="0">
              <a:buNone/>
              <a:defRPr sz="1196">
                <a:latin typeface="Arial" charset="0"/>
                <a:ea typeface="Arial" charset="0"/>
                <a:cs typeface="Arial" charset="0"/>
              </a:defRPr>
            </a:lvl2pPr>
            <a:lvl3pPr marL="911565" indent="0">
              <a:buNone/>
              <a:defRPr sz="1196">
                <a:latin typeface="Arial" charset="0"/>
                <a:ea typeface="Arial" charset="0"/>
                <a:cs typeface="Arial" charset="0"/>
              </a:defRPr>
            </a:lvl3pPr>
            <a:lvl4pPr marL="1367348" indent="0">
              <a:buNone/>
              <a:defRPr sz="1196">
                <a:latin typeface="Arial" charset="0"/>
                <a:ea typeface="Arial" charset="0"/>
                <a:cs typeface="Arial" charset="0"/>
              </a:defRPr>
            </a:lvl4pPr>
            <a:lvl5pPr marL="1823131" indent="0">
              <a:buNone/>
              <a:defRPr sz="1196">
                <a:latin typeface="Arial" charset="0"/>
                <a:ea typeface="Arial" charset="0"/>
                <a:cs typeface="Arial" charset="0"/>
              </a:defRPr>
            </a:lvl5pPr>
          </a:lstStyle>
          <a:p>
            <a:pPr lvl="0"/>
            <a:r>
              <a:rPr lang="en-US" dirty="0"/>
              <a:t>Deutsche Bank Text Dark Grey 12pt</a:t>
            </a:r>
          </a:p>
        </p:txBody>
      </p:sp>
      <p:sp>
        <p:nvSpPr>
          <p:cNvPr id="16" name="Text Placeholder 20"/>
          <p:cNvSpPr>
            <a:spLocks noGrp="1"/>
          </p:cNvSpPr>
          <p:nvPr>
            <p:ph type="body" sz="quarter" idx="64" hasCustomPrompt="1"/>
          </p:nvPr>
        </p:nvSpPr>
        <p:spPr>
          <a:xfrm>
            <a:off x="3903826" y="2087563"/>
            <a:ext cx="2884160" cy="432000"/>
          </a:xfrm>
          <a:prstGeom prst="rect">
            <a:avLst/>
          </a:prstGeom>
          <a:solidFill>
            <a:schemeClr val="bg2"/>
          </a:solidFill>
          <a:ln w="12700">
            <a:noFill/>
          </a:ln>
        </p:spPr>
        <p:txBody>
          <a:bodyPr lIns="216000" tIns="108000" rIns="216000" bIns="108000" anchor="ctr" anchorCtr="0"/>
          <a:lstStyle>
            <a:lvl1pPr marL="0" indent="0" algn="l">
              <a:buNone/>
              <a:defRPr sz="1196">
                <a:solidFill>
                  <a:schemeClr val="bg1"/>
                </a:solidFill>
                <a:latin typeface="Deutsche Bank Text" charset="0"/>
                <a:ea typeface="Deutsche Bank Text" charset="0"/>
                <a:cs typeface="Deutsche Bank Text" charset="0"/>
              </a:defRPr>
            </a:lvl1pPr>
            <a:lvl2pPr marL="455783" indent="0">
              <a:buNone/>
              <a:defRPr sz="1196">
                <a:latin typeface="Arial" charset="0"/>
                <a:ea typeface="Arial" charset="0"/>
                <a:cs typeface="Arial" charset="0"/>
              </a:defRPr>
            </a:lvl2pPr>
            <a:lvl3pPr marL="911565" indent="0">
              <a:buNone/>
              <a:defRPr sz="1196">
                <a:latin typeface="Arial" charset="0"/>
                <a:ea typeface="Arial" charset="0"/>
                <a:cs typeface="Arial" charset="0"/>
              </a:defRPr>
            </a:lvl3pPr>
            <a:lvl4pPr marL="1367348" indent="0">
              <a:buNone/>
              <a:defRPr sz="1196">
                <a:latin typeface="Arial" charset="0"/>
                <a:ea typeface="Arial" charset="0"/>
                <a:cs typeface="Arial" charset="0"/>
              </a:defRPr>
            </a:lvl4pPr>
            <a:lvl5pPr marL="1823131" indent="0">
              <a:buNone/>
              <a:defRPr sz="1196">
                <a:latin typeface="Arial" charset="0"/>
                <a:ea typeface="Arial" charset="0"/>
                <a:cs typeface="Arial" charset="0"/>
              </a:defRPr>
            </a:lvl5pPr>
          </a:lstStyle>
          <a:p>
            <a:pPr lvl="0"/>
            <a:r>
              <a:rPr lang="en-US" dirty="0"/>
              <a:t>Deutsche Bank Text White 12pt</a:t>
            </a:r>
          </a:p>
        </p:txBody>
      </p:sp>
      <p:sp>
        <p:nvSpPr>
          <p:cNvPr id="17" name="Text Placeholder 20"/>
          <p:cNvSpPr>
            <a:spLocks noGrp="1"/>
          </p:cNvSpPr>
          <p:nvPr>
            <p:ph type="body" sz="quarter" idx="65" hasCustomPrompt="1"/>
          </p:nvPr>
        </p:nvSpPr>
        <p:spPr>
          <a:xfrm>
            <a:off x="3903826" y="2528150"/>
            <a:ext cx="2884160" cy="3880588"/>
          </a:xfrm>
          <a:prstGeom prst="rect">
            <a:avLst/>
          </a:prstGeom>
          <a:solidFill>
            <a:srgbClr val="E6EAE9"/>
          </a:solidFill>
          <a:ln w="12700">
            <a:noFill/>
          </a:ln>
        </p:spPr>
        <p:txBody>
          <a:bodyPr lIns="216000" tIns="180000" rIns="216000" bIns="180000" anchor="t" anchorCtr="0"/>
          <a:lstStyle>
            <a:lvl1pPr marL="108000" indent="-108000" algn="l">
              <a:lnSpc>
                <a:spcPts val="1440"/>
              </a:lnSpc>
              <a:spcBef>
                <a:spcPts val="600"/>
              </a:spcBef>
              <a:buFont typeface="Arial" charset="0"/>
              <a:buChar char="•"/>
              <a:defRPr sz="1196">
                <a:solidFill>
                  <a:schemeClr val="tx2"/>
                </a:solidFill>
                <a:latin typeface="Deutsche Bank Text" charset="0"/>
                <a:ea typeface="Deutsche Bank Text" charset="0"/>
                <a:cs typeface="Deutsche Bank Text" charset="0"/>
              </a:defRPr>
            </a:lvl1pPr>
            <a:lvl2pPr marL="455783" indent="0">
              <a:buNone/>
              <a:defRPr sz="1196">
                <a:latin typeface="Arial" charset="0"/>
                <a:ea typeface="Arial" charset="0"/>
                <a:cs typeface="Arial" charset="0"/>
              </a:defRPr>
            </a:lvl2pPr>
            <a:lvl3pPr marL="911565" indent="0">
              <a:buNone/>
              <a:defRPr sz="1196">
                <a:latin typeface="Arial" charset="0"/>
                <a:ea typeface="Arial" charset="0"/>
                <a:cs typeface="Arial" charset="0"/>
              </a:defRPr>
            </a:lvl3pPr>
            <a:lvl4pPr marL="1367348" indent="0">
              <a:buNone/>
              <a:defRPr sz="1196">
                <a:latin typeface="Arial" charset="0"/>
                <a:ea typeface="Arial" charset="0"/>
                <a:cs typeface="Arial" charset="0"/>
              </a:defRPr>
            </a:lvl4pPr>
            <a:lvl5pPr marL="1823131" indent="0">
              <a:buNone/>
              <a:defRPr sz="1196">
                <a:latin typeface="Arial" charset="0"/>
                <a:ea typeface="Arial" charset="0"/>
                <a:cs typeface="Arial" charset="0"/>
              </a:defRPr>
            </a:lvl5pPr>
          </a:lstStyle>
          <a:p>
            <a:pPr lvl="0"/>
            <a:r>
              <a:rPr lang="en-US" dirty="0"/>
              <a:t>Deutsche Bank Text Dark Grey 12pt</a:t>
            </a:r>
          </a:p>
        </p:txBody>
      </p:sp>
      <p:sp>
        <p:nvSpPr>
          <p:cNvPr id="18" name="Text Placeholder 20"/>
          <p:cNvSpPr>
            <a:spLocks noGrp="1"/>
          </p:cNvSpPr>
          <p:nvPr>
            <p:ph type="body" sz="quarter" idx="66" hasCustomPrompt="1"/>
          </p:nvPr>
        </p:nvSpPr>
        <p:spPr>
          <a:xfrm>
            <a:off x="7087650" y="2087563"/>
            <a:ext cx="2938999" cy="432000"/>
          </a:xfrm>
          <a:prstGeom prst="rect">
            <a:avLst/>
          </a:prstGeom>
          <a:solidFill>
            <a:schemeClr val="bg2"/>
          </a:solidFill>
          <a:ln w="12700">
            <a:noFill/>
          </a:ln>
        </p:spPr>
        <p:txBody>
          <a:bodyPr lIns="216000" tIns="108000" rIns="216000" bIns="108000" anchor="ctr" anchorCtr="0"/>
          <a:lstStyle>
            <a:lvl1pPr marL="0" indent="0" algn="l">
              <a:buNone/>
              <a:defRPr sz="1196">
                <a:solidFill>
                  <a:schemeClr val="bg1"/>
                </a:solidFill>
                <a:latin typeface="Deutsche Bank Text" charset="0"/>
                <a:ea typeface="Deutsche Bank Text" charset="0"/>
                <a:cs typeface="Deutsche Bank Text" charset="0"/>
              </a:defRPr>
            </a:lvl1pPr>
            <a:lvl2pPr marL="455783" indent="0">
              <a:buNone/>
              <a:defRPr sz="1196">
                <a:latin typeface="Arial" charset="0"/>
                <a:ea typeface="Arial" charset="0"/>
                <a:cs typeface="Arial" charset="0"/>
              </a:defRPr>
            </a:lvl2pPr>
            <a:lvl3pPr marL="911565" indent="0">
              <a:buNone/>
              <a:defRPr sz="1196">
                <a:latin typeface="Arial" charset="0"/>
                <a:ea typeface="Arial" charset="0"/>
                <a:cs typeface="Arial" charset="0"/>
              </a:defRPr>
            </a:lvl3pPr>
            <a:lvl4pPr marL="1367348" indent="0">
              <a:buNone/>
              <a:defRPr sz="1196">
                <a:latin typeface="Arial" charset="0"/>
                <a:ea typeface="Arial" charset="0"/>
                <a:cs typeface="Arial" charset="0"/>
              </a:defRPr>
            </a:lvl4pPr>
            <a:lvl5pPr marL="1823131" indent="0">
              <a:buNone/>
              <a:defRPr sz="1196">
                <a:latin typeface="Arial" charset="0"/>
                <a:ea typeface="Arial" charset="0"/>
                <a:cs typeface="Arial" charset="0"/>
              </a:defRPr>
            </a:lvl5pPr>
          </a:lstStyle>
          <a:p>
            <a:pPr lvl="0"/>
            <a:r>
              <a:rPr lang="en-US" dirty="0"/>
              <a:t>Deutsche Bank Text White 12pt</a:t>
            </a:r>
          </a:p>
        </p:txBody>
      </p:sp>
      <p:sp>
        <p:nvSpPr>
          <p:cNvPr id="19" name="Text Placeholder 20"/>
          <p:cNvSpPr>
            <a:spLocks noGrp="1"/>
          </p:cNvSpPr>
          <p:nvPr>
            <p:ph type="body" sz="quarter" idx="67" hasCustomPrompt="1"/>
          </p:nvPr>
        </p:nvSpPr>
        <p:spPr>
          <a:xfrm>
            <a:off x="7087650" y="2528150"/>
            <a:ext cx="2938999" cy="3880588"/>
          </a:xfrm>
          <a:prstGeom prst="rect">
            <a:avLst/>
          </a:prstGeom>
          <a:solidFill>
            <a:srgbClr val="E6EAE9"/>
          </a:solidFill>
          <a:ln w="12700">
            <a:noFill/>
          </a:ln>
        </p:spPr>
        <p:txBody>
          <a:bodyPr lIns="216000" tIns="180000" rIns="216000" bIns="180000" anchor="t" anchorCtr="0"/>
          <a:lstStyle>
            <a:lvl1pPr marL="108000" indent="-108000" algn="l">
              <a:lnSpc>
                <a:spcPts val="1440"/>
              </a:lnSpc>
              <a:spcBef>
                <a:spcPts val="600"/>
              </a:spcBef>
              <a:buFont typeface="Arial" charset="0"/>
              <a:buChar char="•"/>
              <a:defRPr sz="1196">
                <a:solidFill>
                  <a:schemeClr val="tx2"/>
                </a:solidFill>
                <a:latin typeface="Deutsche Bank Text" charset="0"/>
                <a:ea typeface="Deutsche Bank Text" charset="0"/>
                <a:cs typeface="Deutsche Bank Text" charset="0"/>
              </a:defRPr>
            </a:lvl1pPr>
            <a:lvl2pPr marL="455783" indent="0">
              <a:buNone/>
              <a:defRPr sz="1196">
                <a:latin typeface="Arial" charset="0"/>
                <a:ea typeface="Arial" charset="0"/>
                <a:cs typeface="Arial" charset="0"/>
              </a:defRPr>
            </a:lvl2pPr>
            <a:lvl3pPr marL="911565" indent="0">
              <a:buNone/>
              <a:defRPr sz="1196">
                <a:latin typeface="Arial" charset="0"/>
                <a:ea typeface="Arial" charset="0"/>
                <a:cs typeface="Arial" charset="0"/>
              </a:defRPr>
            </a:lvl3pPr>
            <a:lvl4pPr marL="1367348" indent="0">
              <a:buNone/>
              <a:defRPr sz="1196">
                <a:latin typeface="Arial" charset="0"/>
                <a:ea typeface="Arial" charset="0"/>
                <a:cs typeface="Arial" charset="0"/>
              </a:defRPr>
            </a:lvl4pPr>
            <a:lvl5pPr marL="1823131" indent="0">
              <a:buNone/>
              <a:defRPr sz="1196">
                <a:latin typeface="Arial" charset="0"/>
                <a:ea typeface="Arial" charset="0"/>
                <a:cs typeface="Arial" charset="0"/>
              </a:defRPr>
            </a:lvl5pPr>
          </a:lstStyle>
          <a:p>
            <a:pPr lvl="0"/>
            <a:r>
              <a:rPr lang="en-US" dirty="0"/>
              <a:t>Deutsche Bank Text Dark Grey 12pt</a:t>
            </a:r>
          </a:p>
        </p:txBody>
      </p:sp>
      <p:sp>
        <p:nvSpPr>
          <p:cNvPr id="20" name="Triangle 19"/>
          <p:cNvSpPr/>
          <p:nvPr userDrawn="1"/>
        </p:nvSpPr>
        <p:spPr>
          <a:xfrm rot="5400000">
            <a:off x="6795273" y="2242684"/>
            <a:ext cx="265708" cy="121759"/>
          </a:xfrm>
          <a:prstGeom prst="triangl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994" dirty="0">
              <a:solidFill>
                <a:srgbClr val="FFFFFF"/>
              </a:solidFill>
            </a:endParaRPr>
          </a:p>
        </p:txBody>
      </p:sp>
      <p:sp>
        <p:nvSpPr>
          <p:cNvPr id="14" name="Text Placeholder 6"/>
          <p:cNvSpPr>
            <a:spLocks noGrp="1"/>
          </p:cNvSpPr>
          <p:nvPr>
            <p:ph type="body" sz="quarter" idx="72" hasCustomPrompt="1"/>
          </p:nvPr>
        </p:nvSpPr>
        <p:spPr>
          <a:xfrm>
            <a:off x="702650" y="6764338"/>
            <a:ext cx="9324000" cy="268287"/>
          </a:xfrm>
          <a:prstGeom prst="rect">
            <a:avLst/>
          </a:prstGeom>
        </p:spPr>
        <p:txBody>
          <a:bodyPr lIns="0" tIns="0" rIns="0" bIns="0" anchor="b"/>
          <a:lstStyle>
            <a:lvl1pPr marL="0" indent="0">
              <a:lnSpc>
                <a:spcPts val="800"/>
              </a:lnSpc>
              <a:spcBef>
                <a:spcPts val="0"/>
              </a:spcBef>
              <a:buNone/>
              <a:defRPr sz="800">
                <a:solidFill>
                  <a:schemeClr val="tx2"/>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8pt</a:t>
            </a:r>
          </a:p>
        </p:txBody>
      </p:sp>
    </p:spTree>
    <p:extLst>
      <p:ext uri="{BB962C8B-B14F-4D97-AF65-F5344CB8AC3E}">
        <p14:creationId xmlns:p14="http://schemas.microsoft.com/office/powerpoint/2010/main" val="2395740821"/>
      </p:ext>
    </p:extLst>
  </p:cSld>
  <p:clrMapOvr>
    <a:masterClrMapping/>
  </p:clrMapOvr>
</p:sldLayout>
</file>

<file path=ppt/slideLayouts/slideLayout233.xml><?xml version="1.0" encoding="utf-8"?>
<p:sldLayout xmlns:a="http://schemas.openxmlformats.org/drawingml/2006/main" xmlns:r="http://schemas.openxmlformats.org/officeDocument/2006/relationships" xmlns:p="http://schemas.openxmlformats.org/presentationml/2006/main" preserve="1" userDrawn="1">
  <p:cSld name="11_Custom Layout">
    <p:spTree>
      <p:nvGrpSpPr>
        <p:cNvPr id="1" name=""/>
        <p:cNvGrpSpPr/>
        <p:nvPr/>
      </p:nvGrpSpPr>
      <p:grpSpPr>
        <a:xfrm>
          <a:off x="0" y="0"/>
          <a:ext cx="0" cy="0"/>
          <a:chOff x="0" y="0"/>
          <a:chExt cx="0" cy="0"/>
        </a:xfrm>
      </p:grpSpPr>
      <p:sp>
        <p:nvSpPr>
          <p:cNvPr id="4" name="Rectangle 3"/>
          <p:cNvSpPr/>
          <p:nvPr userDrawn="1"/>
        </p:nvSpPr>
        <p:spPr>
          <a:xfrm>
            <a:off x="3330791" y="2376445"/>
            <a:ext cx="6645600" cy="1800000"/>
          </a:xfrm>
          <a:prstGeom prst="rect">
            <a:avLst/>
          </a:prstGeom>
          <a:solidFill>
            <a:srgbClr val="E6EAE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rgbClr val="FFFFFF"/>
              </a:solidFill>
            </a:endParaRPr>
          </a:p>
        </p:txBody>
      </p:sp>
      <p:sp>
        <p:nvSpPr>
          <p:cNvPr id="5" name="Text Placeholder 21"/>
          <p:cNvSpPr>
            <a:spLocks noGrp="1"/>
          </p:cNvSpPr>
          <p:nvPr>
            <p:ph type="body" sz="quarter" idx="22" hasCustomPrompt="1"/>
          </p:nvPr>
        </p:nvSpPr>
        <p:spPr>
          <a:xfrm>
            <a:off x="701674" y="2087563"/>
            <a:ext cx="2268539" cy="288000"/>
          </a:xfrm>
          <a:prstGeom prst="rect">
            <a:avLst/>
          </a:prstGeom>
          <a:solidFill>
            <a:schemeClr val="bg2"/>
          </a:solidFill>
          <a:ln w="12700">
            <a:noFill/>
          </a:ln>
        </p:spPr>
        <p:txBody>
          <a:bodyPr lIns="216000" tIns="72000" rIns="180000" bIns="72000" anchor="ctr" anchorCtr="0"/>
          <a:lstStyle>
            <a:lvl1pPr marL="0" indent="0">
              <a:buNone/>
              <a:defRPr sz="1196">
                <a:solidFill>
                  <a:schemeClr val="bg1"/>
                </a:solidFill>
                <a:latin typeface="Deutsche Bank Text" charset="0"/>
                <a:ea typeface="Deutsche Bank Text" charset="0"/>
                <a:cs typeface="Deutsche Bank Text" charset="0"/>
              </a:defRPr>
            </a:lvl1pPr>
          </a:lstStyle>
          <a:p>
            <a:pPr lvl="0"/>
            <a:r>
              <a:rPr lang="en-US" dirty="0"/>
              <a:t>Deutsche Bank Text White 12pt</a:t>
            </a:r>
          </a:p>
        </p:txBody>
      </p:sp>
      <p:sp>
        <p:nvSpPr>
          <p:cNvPr id="15" name="Chart Placeholder 14"/>
          <p:cNvSpPr>
            <a:spLocks noGrp="1"/>
          </p:cNvSpPr>
          <p:nvPr>
            <p:ph type="chart" sz="quarter" idx="31" hasCustomPrompt="1"/>
          </p:nvPr>
        </p:nvSpPr>
        <p:spPr>
          <a:xfrm>
            <a:off x="3331987" y="2376516"/>
            <a:ext cx="6694663" cy="1800000"/>
          </a:xfrm>
          <a:prstGeom prst="rect">
            <a:avLst/>
          </a:prstGeom>
          <a:solidFill>
            <a:srgbClr val="E6EAE9"/>
          </a:solidFill>
          <a:ln w="12700">
            <a:noFill/>
          </a:ln>
        </p:spPr>
        <p:txBody>
          <a:bodyPr anchor="ctr"/>
          <a:lstStyle>
            <a:lvl1pPr marL="0" indent="0" algn="ctr">
              <a:buNone/>
              <a:defRPr sz="1196">
                <a:solidFill>
                  <a:schemeClr val="tx2"/>
                </a:solidFill>
                <a:latin typeface="Deutsche Bank Text" charset="0"/>
                <a:ea typeface="Deutsche Bank Text" charset="0"/>
                <a:cs typeface="Deutsche Bank Text" charset="0"/>
              </a:defRPr>
            </a:lvl1pPr>
          </a:lstStyle>
          <a:p>
            <a:r>
              <a:rPr lang="en-US" dirty="0"/>
              <a:t>Click to add chart</a:t>
            </a:r>
          </a:p>
        </p:txBody>
      </p:sp>
      <p:sp>
        <p:nvSpPr>
          <p:cNvPr id="13" name="Text Placeholder 2"/>
          <p:cNvSpPr>
            <a:spLocks noGrp="1"/>
          </p:cNvSpPr>
          <p:nvPr>
            <p:ph type="body" sz="quarter" idx="62" hasCustomPrompt="1"/>
          </p:nvPr>
        </p:nvSpPr>
        <p:spPr>
          <a:xfrm>
            <a:off x="701675" y="441325"/>
            <a:ext cx="2728091" cy="155645"/>
          </a:xfrm>
          <a:prstGeom prst="rect">
            <a:avLst/>
          </a:prstGeom>
        </p:spPr>
        <p:txBody>
          <a:bodyPr lIns="0" tIns="0" rIns="0" bIns="0"/>
          <a:lstStyle>
            <a:lvl1pPr marL="0" indent="0">
              <a:buNone/>
              <a:defRPr sz="997" b="0" i="0" baseline="0">
                <a:solidFill>
                  <a:schemeClr val="accent2"/>
                </a:solidFill>
                <a:latin typeface="Deutsche Bank Text" charset="0"/>
                <a:ea typeface="Deutsche Bank Text" charset="0"/>
                <a:cs typeface="Deutsche Bank Text" charset="0"/>
              </a:defRPr>
            </a:lvl1pPr>
            <a:lvl2pPr marL="455783" indent="0">
              <a:buNone/>
              <a:defRPr/>
            </a:lvl2pPr>
            <a:lvl3pPr marL="911565" indent="0">
              <a:buNone/>
              <a:defRPr/>
            </a:lvl3pPr>
            <a:lvl4pPr marL="1367348" indent="0">
              <a:buNone/>
              <a:defRPr/>
            </a:lvl4pPr>
            <a:lvl5pPr marL="1823131" indent="0">
              <a:buNone/>
              <a:defRPr/>
            </a:lvl5pPr>
          </a:lstStyle>
          <a:p>
            <a:pPr lvl="0"/>
            <a:r>
              <a:rPr lang="en-US" dirty="0"/>
              <a:t>Deutsche Bank Text Orange 10pt</a:t>
            </a:r>
          </a:p>
        </p:txBody>
      </p:sp>
      <p:sp>
        <p:nvSpPr>
          <p:cNvPr id="14" name="Text Placeholder 5"/>
          <p:cNvSpPr>
            <a:spLocks noGrp="1"/>
          </p:cNvSpPr>
          <p:nvPr>
            <p:ph type="body" sz="quarter" idx="23" hasCustomPrompt="1"/>
          </p:nvPr>
        </p:nvSpPr>
        <p:spPr>
          <a:xfrm>
            <a:off x="701674" y="824430"/>
            <a:ext cx="8532813" cy="478908"/>
          </a:xfrm>
          <a:prstGeom prst="rect">
            <a:avLst/>
          </a:prstGeom>
        </p:spPr>
        <p:txBody>
          <a:bodyPr lIns="0" tIns="0" rIns="0" bIns="0"/>
          <a:lstStyle>
            <a:lvl1pPr marL="0" indent="0">
              <a:lnSpc>
                <a:spcPts val="4000"/>
              </a:lnSpc>
              <a:spcBef>
                <a:spcPts val="0"/>
              </a:spcBef>
              <a:buNone/>
              <a:defRPr sz="3600" baseline="0">
                <a:solidFill>
                  <a:schemeClr val="tx1"/>
                </a:solidFill>
                <a:latin typeface="Deutsche Bank Display" charset="0"/>
                <a:ea typeface="Deutsche Bank Display" charset="0"/>
                <a:cs typeface="Deutsche Bank Display" charset="0"/>
              </a:defRPr>
            </a:lvl1pPr>
            <a:lvl2pPr marL="455783" indent="0">
              <a:buNone/>
              <a:defRPr sz="3600">
                <a:latin typeface="Deutsche Bank Display Beta" charset="0"/>
                <a:ea typeface="Deutsche Bank Display Beta" charset="0"/>
                <a:cs typeface="Deutsche Bank Display Beta" charset="0"/>
              </a:defRPr>
            </a:lvl2pPr>
            <a:lvl3pPr marL="911566" indent="0">
              <a:buNone/>
              <a:defRPr sz="3600">
                <a:latin typeface="Deutsche Bank Display Beta" charset="0"/>
                <a:ea typeface="Deutsche Bank Display Beta" charset="0"/>
                <a:cs typeface="Deutsche Bank Display Beta" charset="0"/>
              </a:defRPr>
            </a:lvl3pPr>
            <a:lvl4pPr marL="1367348" indent="0">
              <a:buNone/>
              <a:defRPr sz="3600">
                <a:latin typeface="Deutsche Bank Display Beta" charset="0"/>
                <a:ea typeface="Deutsche Bank Display Beta" charset="0"/>
                <a:cs typeface="Deutsche Bank Display Beta" charset="0"/>
              </a:defRPr>
            </a:lvl4pPr>
            <a:lvl5pPr marL="1823131" indent="0">
              <a:buNone/>
              <a:defRPr sz="3600">
                <a:latin typeface="Deutsche Bank Display Beta" charset="0"/>
                <a:ea typeface="Deutsche Bank Display Beta" charset="0"/>
                <a:cs typeface="Deutsche Bank Display Beta" charset="0"/>
              </a:defRPr>
            </a:lvl5pPr>
          </a:lstStyle>
          <a:p>
            <a:pPr lvl="0"/>
            <a:r>
              <a:rPr lang="en-US" dirty="0"/>
              <a:t>Deutsche Bank Display Dark Blue 36pt</a:t>
            </a:r>
          </a:p>
        </p:txBody>
      </p:sp>
      <p:sp>
        <p:nvSpPr>
          <p:cNvPr id="17" name="Text Placeholder 21"/>
          <p:cNvSpPr>
            <a:spLocks noGrp="1"/>
          </p:cNvSpPr>
          <p:nvPr>
            <p:ph type="body" sz="quarter" idx="63" hasCustomPrompt="1"/>
          </p:nvPr>
        </p:nvSpPr>
        <p:spPr>
          <a:xfrm>
            <a:off x="701675" y="2376558"/>
            <a:ext cx="2268539" cy="1800000"/>
          </a:xfrm>
          <a:prstGeom prst="rect">
            <a:avLst/>
          </a:prstGeom>
          <a:solidFill>
            <a:srgbClr val="E6EAE9"/>
          </a:solidFill>
          <a:ln w="12700">
            <a:noFill/>
          </a:ln>
        </p:spPr>
        <p:txBody>
          <a:bodyPr lIns="216000" tIns="180000" rIns="216000" bIns="180000" anchor="t" anchorCtr="0"/>
          <a:lstStyle>
            <a:lvl1pPr marL="108000" indent="-108000">
              <a:lnSpc>
                <a:spcPts val="1440"/>
              </a:lnSpc>
              <a:spcBef>
                <a:spcPts val="600"/>
              </a:spcBef>
              <a:buFont typeface="Arial" charset="0"/>
              <a:buChar char="•"/>
              <a:defRPr sz="1196">
                <a:solidFill>
                  <a:schemeClr val="tx2"/>
                </a:solidFill>
                <a:latin typeface="Deutsche Bank Text" charset="0"/>
                <a:ea typeface="Deutsche Bank Text" charset="0"/>
                <a:cs typeface="Deutsche Bank Text" charset="0"/>
              </a:defRPr>
            </a:lvl1pPr>
          </a:lstStyle>
          <a:p>
            <a:pPr lvl="0"/>
            <a:r>
              <a:rPr lang="en-US" dirty="0"/>
              <a:t>Deutsche Bank Text Dark Grey 12pt</a:t>
            </a:r>
          </a:p>
        </p:txBody>
      </p:sp>
      <p:sp>
        <p:nvSpPr>
          <p:cNvPr id="18" name="Text Placeholder 21"/>
          <p:cNvSpPr>
            <a:spLocks noGrp="1"/>
          </p:cNvSpPr>
          <p:nvPr>
            <p:ph type="body" sz="quarter" idx="64" hasCustomPrompt="1"/>
          </p:nvPr>
        </p:nvSpPr>
        <p:spPr>
          <a:xfrm>
            <a:off x="3331986" y="2087563"/>
            <a:ext cx="6694663" cy="288000"/>
          </a:xfrm>
          <a:prstGeom prst="rect">
            <a:avLst/>
          </a:prstGeom>
          <a:solidFill>
            <a:schemeClr val="bg2"/>
          </a:solidFill>
          <a:ln w="12700">
            <a:noFill/>
          </a:ln>
        </p:spPr>
        <p:txBody>
          <a:bodyPr lIns="216000" tIns="72000" rIns="180000" bIns="72000" anchor="ctr" anchorCtr="0"/>
          <a:lstStyle>
            <a:lvl1pPr marL="0" indent="0">
              <a:buNone/>
              <a:defRPr sz="1196">
                <a:solidFill>
                  <a:schemeClr val="bg1"/>
                </a:solidFill>
                <a:latin typeface="Deutsche Bank Text" charset="0"/>
                <a:ea typeface="Deutsche Bank Text" charset="0"/>
                <a:cs typeface="Deutsche Bank Text" charset="0"/>
              </a:defRPr>
            </a:lvl1pPr>
          </a:lstStyle>
          <a:p>
            <a:pPr lvl="0"/>
            <a:r>
              <a:rPr lang="en-US" dirty="0"/>
              <a:t>Deutsche Bank Text White 12pt</a:t>
            </a:r>
          </a:p>
        </p:txBody>
      </p:sp>
      <p:sp>
        <p:nvSpPr>
          <p:cNvPr id="16" name="Text Placeholder 6"/>
          <p:cNvSpPr>
            <a:spLocks noGrp="1"/>
          </p:cNvSpPr>
          <p:nvPr>
            <p:ph type="body" sz="quarter" idx="72" hasCustomPrompt="1"/>
          </p:nvPr>
        </p:nvSpPr>
        <p:spPr>
          <a:xfrm>
            <a:off x="702650" y="6764338"/>
            <a:ext cx="9324000" cy="268287"/>
          </a:xfrm>
          <a:prstGeom prst="rect">
            <a:avLst/>
          </a:prstGeom>
        </p:spPr>
        <p:txBody>
          <a:bodyPr lIns="0" tIns="0" rIns="0" bIns="0" anchor="b"/>
          <a:lstStyle>
            <a:lvl1pPr marL="0" indent="0">
              <a:lnSpc>
                <a:spcPts val="800"/>
              </a:lnSpc>
              <a:spcBef>
                <a:spcPts val="0"/>
              </a:spcBef>
              <a:buNone/>
              <a:defRPr sz="800" b="0" i="0">
                <a:solidFill>
                  <a:schemeClr val="tx2"/>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8pt</a:t>
            </a:r>
          </a:p>
        </p:txBody>
      </p:sp>
      <p:sp>
        <p:nvSpPr>
          <p:cNvPr id="25" name="Rectangle 24"/>
          <p:cNvSpPr/>
          <p:nvPr userDrawn="1"/>
        </p:nvSpPr>
        <p:spPr>
          <a:xfrm>
            <a:off x="3330791" y="4608625"/>
            <a:ext cx="6645600" cy="1800000"/>
          </a:xfrm>
          <a:prstGeom prst="rect">
            <a:avLst/>
          </a:prstGeom>
          <a:solidFill>
            <a:srgbClr val="E6EAE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rgbClr val="FFFFFF"/>
              </a:solidFill>
            </a:endParaRPr>
          </a:p>
        </p:txBody>
      </p:sp>
      <p:sp>
        <p:nvSpPr>
          <p:cNvPr id="26" name="Text Placeholder 21"/>
          <p:cNvSpPr>
            <a:spLocks noGrp="1"/>
          </p:cNvSpPr>
          <p:nvPr>
            <p:ph type="body" sz="quarter" idx="73" hasCustomPrompt="1"/>
          </p:nvPr>
        </p:nvSpPr>
        <p:spPr>
          <a:xfrm>
            <a:off x="701674" y="4319743"/>
            <a:ext cx="2268539" cy="288000"/>
          </a:xfrm>
          <a:prstGeom prst="rect">
            <a:avLst/>
          </a:prstGeom>
          <a:solidFill>
            <a:schemeClr val="bg2"/>
          </a:solidFill>
          <a:ln w="12700">
            <a:noFill/>
          </a:ln>
        </p:spPr>
        <p:txBody>
          <a:bodyPr lIns="216000" tIns="72000" rIns="180000" bIns="72000" anchor="ctr" anchorCtr="0"/>
          <a:lstStyle>
            <a:lvl1pPr marL="0" indent="0">
              <a:buNone/>
              <a:defRPr sz="1196">
                <a:solidFill>
                  <a:schemeClr val="bg1"/>
                </a:solidFill>
                <a:latin typeface="Deutsche Bank Text" charset="0"/>
                <a:ea typeface="Deutsche Bank Text" charset="0"/>
                <a:cs typeface="Deutsche Bank Text" charset="0"/>
              </a:defRPr>
            </a:lvl1pPr>
          </a:lstStyle>
          <a:p>
            <a:pPr lvl="0"/>
            <a:r>
              <a:rPr lang="en-US" dirty="0"/>
              <a:t>Deutsche Bank Text White 12pt</a:t>
            </a:r>
          </a:p>
        </p:txBody>
      </p:sp>
      <p:sp>
        <p:nvSpPr>
          <p:cNvPr id="27" name="Chart Placeholder 14"/>
          <p:cNvSpPr>
            <a:spLocks noGrp="1"/>
          </p:cNvSpPr>
          <p:nvPr>
            <p:ph type="chart" sz="quarter" idx="74" hasCustomPrompt="1"/>
          </p:nvPr>
        </p:nvSpPr>
        <p:spPr>
          <a:xfrm>
            <a:off x="3331987" y="4608696"/>
            <a:ext cx="6694663" cy="1800000"/>
          </a:xfrm>
          <a:prstGeom prst="rect">
            <a:avLst/>
          </a:prstGeom>
          <a:solidFill>
            <a:srgbClr val="E6EAE9"/>
          </a:solidFill>
          <a:ln w="12700">
            <a:noFill/>
          </a:ln>
        </p:spPr>
        <p:txBody>
          <a:bodyPr anchor="ctr"/>
          <a:lstStyle>
            <a:lvl1pPr marL="0" indent="0" algn="ctr">
              <a:buNone/>
              <a:defRPr sz="1196">
                <a:solidFill>
                  <a:schemeClr val="tx2"/>
                </a:solidFill>
                <a:latin typeface="Deutsche Bank Text" charset="0"/>
                <a:ea typeface="Deutsche Bank Text" charset="0"/>
                <a:cs typeface="Deutsche Bank Text" charset="0"/>
              </a:defRPr>
            </a:lvl1pPr>
          </a:lstStyle>
          <a:p>
            <a:r>
              <a:rPr lang="en-US" dirty="0"/>
              <a:t>Click to add chart</a:t>
            </a:r>
          </a:p>
        </p:txBody>
      </p:sp>
      <p:sp>
        <p:nvSpPr>
          <p:cNvPr id="28" name="Text Placeholder 21"/>
          <p:cNvSpPr>
            <a:spLocks noGrp="1"/>
          </p:cNvSpPr>
          <p:nvPr>
            <p:ph type="body" sz="quarter" idx="75" hasCustomPrompt="1"/>
          </p:nvPr>
        </p:nvSpPr>
        <p:spPr>
          <a:xfrm>
            <a:off x="701675" y="4608738"/>
            <a:ext cx="2268539" cy="1800000"/>
          </a:xfrm>
          <a:prstGeom prst="rect">
            <a:avLst/>
          </a:prstGeom>
          <a:solidFill>
            <a:srgbClr val="E6EAE9"/>
          </a:solidFill>
          <a:ln w="12700">
            <a:noFill/>
          </a:ln>
        </p:spPr>
        <p:txBody>
          <a:bodyPr lIns="216000" tIns="180000" rIns="216000" bIns="180000" anchor="t" anchorCtr="0"/>
          <a:lstStyle>
            <a:lvl1pPr marL="108000" indent="-108000">
              <a:lnSpc>
                <a:spcPts val="1440"/>
              </a:lnSpc>
              <a:spcBef>
                <a:spcPts val="600"/>
              </a:spcBef>
              <a:buFont typeface="Arial" charset="0"/>
              <a:buChar char="•"/>
              <a:defRPr sz="1196">
                <a:solidFill>
                  <a:schemeClr val="tx2"/>
                </a:solidFill>
                <a:latin typeface="Deutsche Bank Text" charset="0"/>
                <a:ea typeface="Deutsche Bank Text" charset="0"/>
                <a:cs typeface="Deutsche Bank Text" charset="0"/>
              </a:defRPr>
            </a:lvl1pPr>
          </a:lstStyle>
          <a:p>
            <a:pPr lvl="0"/>
            <a:r>
              <a:rPr lang="en-US" dirty="0"/>
              <a:t>Deutsche Bank Text Dark Grey 12pt</a:t>
            </a:r>
          </a:p>
        </p:txBody>
      </p:sp>
      <p:sp>
        <p:nvSpPr>
          <p:cNvPr id="29" name="Text Placeholder 21"/>
          <p:cNvSpPr>
            <a:spLocks noGrp="1"/>
          </p:cNvSpPr>
          <p:nvPr>
            <p:ph type="body" sz="quarter" idx="76" hasCustomPrompt="1"/>
          </p:nvPr>
        </p:nvSpPr>
        <p:spPr>
          <a:xfrm>
            <a:off x="3331986" y="4319743"/>
            <a:ext cx="6694663" cy="288000"/>
          </a:xfrm>
          <a:prstGeom prst="rect">
            <a:avLst/>
          </a:prstGeom>
          <a:solidFill>
            <a:schemeClr val="bg2"/>
          </a:solidFill>
          <a:ln w="12700">
            <a:noFill/>
          </a:ln>
        </p:spPr>
        <p:txBody>
          <a:bodyPr lIns="216000" tIns="72000" rIns="180000" bIns="72000" anchor="ctr" anchorCtr="0"/>
          <a:lstStyle>
            <a:lvl1pPr marL="0" indent="0">
              <a:buNone/>
              <a:defRPr sz="1196">
                <a:solidFill>
                  <a:schemeClr val="bg1"/>
                </a:solidFill>
                <a:latin typeface="Deutsche Bank Text" charset="0"/>
                <a:ea typeface="Deutsche Bank Text" charset="0"/>
                <a:cs typeface="Deutsche Bank Text" charset="0"/>
              </a:defRPr>
            </a:lvl1pPr>
          </a:lstStyle>
          <a:p>
            <a:pPr lvl="0"/>
            <a:r>
              <a:rPr lang="en-US" dirty="0"/>
              <a:t>Deutsche Bank Text White 12pt</a:t>
            </a:r>
          </a:p>
        </p:txBody>
      </p:sp>
    </p:spTree>
    <p:extLst>
      <p:ext uri="{BB962C8B-B14F-4D97-AF65-F5344CB8AC3E}">
        <p14:creationId xmlns:p14="http://schemas.microsoft.com/office/powerpoint/2010/main" val="2211054967"/>
      </p:ext>
    </p:extLst>
  </p:cSld>
  <p:clrMapOvr>
    <a:masterClrMapping/>
  </p:clrMapOvr>
</p:sldLayout>
</file>

<file path=ppt/slideLayouts/slideLayout234.xml><?xml version="1.0" encoding="utf-8"?>
<p:sldLayout xmlns:a="http://schemas.openxmlformats.org/drawingml/2006/main" xmlns:r="http://schemas.openxmlformats.org/officeDocument/2006/relationships" xmlns:p="http://schemas.openxmlformats.org/presentationml/2006/main" preserve="1" userDrawn="1">
  <p:cSld name="14_Custom Layout">
    <p:spTree>
      <p:nvGrpSpPr>
        <p:cNvPr id="1" name=""/>
        <p:cNvGrpSpPr/>
        <p:nvPr/>
      </p:nvGrpSpPr>
      <p:grpSpPr>
        <a:xfrm>
          <a:off x="0" y="0"/>
          <a:ext cx="0" cy="0"/>
          <a:chOff x="0" y="0"/>
          <a:chExt cx="0" cy="0"/>
        </a:xfrm>
      </p:grpSpPr>
      <p:sp>
        <p:nvSpPr>
          <p:cNvPr id="5" name="Chart Placeholder 14"/>
          <p:cNvSpPr>
            <a:spLocks noGrp="1"/>
          </p:cNvSpPr>
          <p:nvPr>
            <p:ph type="chart" sz="quarter" idx="22" hasCustomPrompt="1"/>
          </p:nvPr>
        </p:nvSpPr>
        <p:spPr>
          <a:xfrm>
            <a:off x="701675" y="2359469"/>
            <a:ext cx="4572000" cy="4049269"/>
          </a:xfrm>
          <a:prstGeom prst="rect">
            <a:avLst/>
          </a:prstGeom>
          <a:noFill/>
        </p:spPr>
        <p:txBody>
          <a:bodyPr anchor="ctr"/>
          <a:lstStyle>
            <a:lvl1pPr marL="0" indent="0" algn="ctr">
              <a:buNone/>
              <a:defRPr sz="1196">
                <a:solidFill>
                  <a:srgbClr val="535B61"/>
                </a:solidFill>
                <a:latin typeface="Deutsche Bank Text" charset="0"/>
                <a:ea typeface="Deutsche Bank Text" charset="0"/>
                <a:cs typeface="Deutsche Bank Text" charset="0"/>
              </a:defRPr>
            </a:lvl1pPr>
          </a:lstStyle>
          <a:p>
            <a:r>
              <a:rPr lang="en-US" dirty="0"/>
              <a:t>Click to add chart</a:t>
            </a:r>
          </a:p>
        </p:txBody>
      </p:sp>
      <p:sp>
        <p:nvSpPr>
          <p:cNvPr id="10" name="Text Placeholder 2"/>
          <p:cNvSpPr>
            <a:spLocks noGrp="1"/>
          </p:cNvSpPr>
          <p:nvPr>
            <p:ph type="body" sz="quarter" idx="62" hasCustomPrompt="1"/>
          </p:nvPr>
        </p:nvSpPr>
        <p:spPr>
          <a:xfrm>
            <a:off x="701675" y="441325"/>
            <a:ext cx="2728091" cy="155645"/>
          </a:xfrm>
          <a:prstGeom prst="rect">
            <a:avLst/>
          </a:prstGeom>
        </p:spPr>
        <p:txBody>
          <a:bodyPr lIns="0" tIns="0" rIns="0" bIns="0"/>
          <a:lstStyle>
            <a:lvl1pPr marL="0" indent="0">
              <a:buNone/>
              <a:defRPr sz="997" b="0" i="0" baseline="0">
                <a:solidFill>
                  <a:schemeClr val="accent2"/>
                </a:solidFill>
                <a:latin typeface="Deutsche Bank Text" charset="0"/>
                <a:ea typeface="Deutsche Bank Text" charset="0"/>
                <a:cs typeface="Deutsche Bank Text" charset="0"/>
              </a:defRPr>
            </a:lvl1pPr>
            <a:lvl2pPr marL="455783" indent="0">
              <a:buNone/>
              <a:defRPr/>
            </a:lvl2pPr>
            <a:lvl3pPr marL="911565" indent="0">
              <a:buNone/>
              <a:defRPr/>
            </a:lvl3pPr>
            <a:lvl4pPr marL="1367348" indent="0">
              <a:buNone/>
              <a:defRPr/>
            </a:lvl4pPr>
            <a:lvl5pPr marL="1823131" indent="0">
              <a:buNone/>
              <a:defRPr/>
            </a:lvl5pPr>
          </a:lstStyle>
          <a:p>
            <a:pPr lvl="0"/>
            <a:r>
              <a:rPr lang="en-US" dirty="0"/>
              <a:t>Deutsche Bank Text Orange 10pt</a:t>
            </a:r>
          </a:p>
        </p:txBody>
      </p:sp>
      <p:sp>
        <p:nvSpPr>
          <p:cNvPr id="11" name="Text Placeholder 5"/>
          <p:cNvSpPr>
            <a:spLocks noGrp="1"/>
          </p:cNvSpPr>
          <p:nvPr>
            <p:ph type="body" sz="quarter" idx="63" hasCustomPrompt="1"/>
          </p:nvPr>
        </p:nvSpPr>
        <p:spPr>
          <a:xfrm>
            <a:off x="701674" y="824430"/>
            <a:ext cx="8532813" cy="478908"/>
          </a:xfrm>
          <a:prstGeom prst="rect">
            <a:avLst/>
          </a:prstGeom>
        </p:spPr>
        <p:txBody>
          <a:bodyPr lIns="0" tIns="0" rIns="0" bIns="0"/>
          <a:lstStyle>
            <a:lvl1pPr marL="0" indent="0">
              <a:lnSpc>
                <a:spcPts val="4000"/>
              </a:lnSpc>
              <a:spcBef>
                <a:spcPts val="0"/>
              </a:spcBef>
              <a:buNone/>
              <a:defRPr sz="3600" baseline="0">
                <a:solidFill>
                  <a:schemeClr val="tx1"/>
                </a:solidFill>
                <a:latin typeface="Deutsche Bank Display" charset="0"/>
                <a:ea typeface="Deutsche Bank Display" charset="0"/>
                <a:cs typeface="Deutsche Bank Display" charset="0"/>
              </a:defRPr>
            </a:lvl1pPr>
            <a:lvl2pPr marL="455783" indent="0">
              <a:buNone/>
              <a:defRPr sz="3600">
                <a:latin typeface="Deutsche Bank Display Beta" charset="0"/>
                <a:ea typeface="Deutsche Bank Display Beta" charset="0"/>
                <a:cs typeface="Deutsche Bank Display Beta" charset="0"/>
              </a:defRPr>
            </a:lvl2pPr>
            <a:lvl3pPr marL="911566" indent="0">
              <a:buNone/>
              <a:defRPr sz="3600">
                <a:latin typeface="Deutsche Bank Display Beta" charset="0"/>
                <a:ea typeface="Deutsche Bank Display Beta" charset="0"/>
                <a:cs typeface="Deutsche Bank Display Beta" charset="0"/>
              </a:defRPr>
            </a:lvl3pPr>
            <a:lvl4pPr marL="1367348" indent="0">
              <a:buNone/>
              <a:defRPr sz="3600">
                <a:latin typeface="Deutsche Bank Display Beta" charset="0"/>
                <a:ea typeface="Deutsche Bank Display Beta" charset="0"/>
                <a:cs typeface="Deutsche Bank Display Beta" charset="0"/>
              </a:defRPr>
            </a:lvl4pPr>
            <a:lvl5pPr marL="1823131" indent="0">
              <a:buNone/>
              <a:defRPr sz="3600">
                <a:latin typeface="Deutsche Bank Display Beta" charset="0"/>
                <a:ea typeface="Deutsche Bank Display Beta" charset="0"/>
                <a:cs typeface="Deutsche Bank Display Beta" charset="0"/>
              </a:defRPr>
            </a:lvl5pPr>
          </a:lstStyle>
          <a:p>
            <a:pPr lvl="0"/>
            <a:r>
              <a:rPr lang="en-US" dirty="0"/>
              <a:t>Deutsche Bank Display Dark Blue 36pt</a:t>
            </a:r>
          </a:p>
        </p:txBody>
      </p:sp>
      <p:sp>
        <p:nvSpPr>
          <p:cNvPr id="14" name="Chart Placeholder 14"/>
          <p:cNvSpPr>
            <a:spLocks noGrp="1"/>
          </p:cNvSpPr>
          <p:nvPr>
            <p:ph type="chart" sz="quarter" idx="65" hasCustomPrompt="1"/>
          </p:nvPr>
        </p:nvSpPr>
        <p:spPr>
          <a:xfrm>
            <a:off x="5418138" y="2359469"/>
            <a:ext cx="4608511" cy="4049269"/>
          </a:xfrm>
          <a:prstGeom prst="rect">
            <a:avLst/>
          </a:prstGeom>
          <a:noFill/>
        </p:spPr>
        <p:txBody>
          <a:bodyPr anchor="ctr"/>
          <a:lstStyle>
            <a:lvl1pPr marL="0" indent="0" algn="ctr">
              <a:buNone/>
              <a:defRPr sz="1196">
                <a:solidFill>
                  <a:srgbClr val="535B61"/>
                </a:solidFill>
                <a:latin typeface="Deutsche Bank Text" charset="0"/>
                <a:ea typeface="Deutsche Bank Text" charset="0"/>
                <a:cs typeface="Deutsche Bank Text" charset="0"/>
              </a:defRPr>
            </a:lvl1pPr>
          </a:lstStyle>
          <a:p>
            <a:r>
              <a:rPr lang="en-US" dirty="0"/>
              <a:t>Click to add chart</a:t>
            </a:r>
          </a:p>
        </p:txBody>
      </p:sp>
      <p:sp>
        <p:nvSpPr>
          <p:cNvPr id="18" name="Text Placeholder 3"/>
          <p:cNvSpPr>
            <a:spLocks noGrp="1"/>
          </p:cNvSpPr>
          <p:nvPr>
            <p:ph type="body" sz="quarter" idx="73" hasCustomPrompt="1"/>
          </p:nvPr>
        </p:nvSpPr>
        <p:spPr>
          <a:xfrm>
            <a:off x="701676" y="2087563"/>
            <a:ext cx="4572000" cy="202388"/>
          </a:xfrm>
          <a:prstGeom prst="rect">
            <a:avLst/>
          </a:prstGeom>
        </p:spPr>
        <p:txBody>
          <a:bodyPr lIns="0" tIns="0" rIns="0" bIns="0"/>
          <a:lstStyle>
            <a:lvl1pPr marL="0" indent="0">
              <a:buNone/>
              <a:defRPr sz="1400" b="0" i="0" baseline="0">
                <a:solidFill>
                  <a:schemeClr val="tx1"/>
                </a:solidFill>
                <a:latin typeface="Deutsche Bank Text" charset="0"/>
                <a:ea typeface="Deutsche Bank Text" charset="0"/>
                <a:cs typeface="Deutsche Bank Text" charset="0"/>
              </a:defRPr>
            </a:lvl1pPr>
          </a:lstStyle>
          <a:p>
            <a:pPr lvl="0"/>
            <a:r>
              <a:rPr lang="en-US" dirty="0"/>
              <a:t>Deutsche Bank Text Dark Blue 14pt</a:t>
            </a:r>
          </a:p>
        </p:txBody>
      </p:sp>
      <p:sp>
        <p:nvSpPr>
          <p:cNvPr id="20" name="Text Placeholder 3"/>
          <p:cNvSpPr>
            <a:spLocks noGrp="1"/>
          </p:cNvSpPr>
          <p:nvPr>
            <p:ph type="body" sz="quarter" idx="74" hasCustomPrompt="1"/>
          </p:nvPr>
        </p:nvSpPr>
        <p:spPr>
          <a:xfrm>
            <a:off x="5418138" y="2087563"/>
            <a:ext cx="4608512" cy="202388"/>
          </a:xfrm>
          <a:prstGeom prst="rect">
            <a:avLst/>
          </a:prstGeom>
        </p:spPr>
        <p:txBody>
          <a:bodyPr lIns="0" tIns="0" rIns="0" bIns="0"/>
          <a:lstStyle>
            <a:lvl1pPr marL="0" indent="0">
              <a:buNone/>
              <a:defRPr sz="1400" b="0" i="0" baseline="0">
                <a:solidFill>
                  <a:schemeClr val="tx1"/>
                </a:solidFill>
                <a:latin typeface="Deutsche Bank Text" charset="0"/>
                <a:ea typeface="Deutsche Bank Text" charset="0"/>
                <a:cs typeface="Deutsche Bank Text" charset="0"/>
              </a:defRPr>
            </a:lvl1pPr>
          </a:lstStyle>
          <a:p>
            <a:pPr lvl="0"/>
            <a:r>
              <a:rPr lang="en-US" dirty="0"/>
              <a:t>Deutsche Bank Text Dark Blue 14pt</a:t>
            </a:r>
          </a:p>
        </p:txBody>
      </p:sp>
      <p:sp>
        <p:nvSpPr>
          <p:cNvPr id="13" name="Text Placeholder 6"/>
          <p:cNvSpPr>
            <a:spLocks noGrp="1"/>
          </p:cNvSpPr>
          <p:nvPr>
            <p:ph type="body" sz="quarter" idx="72" hasCustomPrompt="1"/>
          </p:nvPr>
        </p:nvSpPr>
        <p:spPr>
          <a:xfrm>
            <a:off x="702650" y="6764338"/>
            <a:ext cx="9324000" cy="268287"/>
          </a:xfrm>
          <a:prstGeom prst="rect">
            <a:avLst/>
          </a:prstGeom>
        </p:spPr>
        <p:txBody>
          <a:bodyPr lIns="0" tIns="0" rIns="0" bIns="0" anchor="b"/>
          <a:lstStyle>
            <a:lvl1pPr marL="0" indent="0">
              <a:lnSpc>
                <a:spcPts val="800"/>
              </a:lnSpc>
              <a:spcBef>
                <a:spcPts val="0"/>
              </a:spcBef>
              <a:buNone/>
              <a:defRPr sz="800">
                <a:solidFill>
                  <a:schemeClr val="tx2"/>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8pt</a:t>
            </a:r>
          </a:p>
        </p:txBody>
      </p:sp>
    </p:spTree>
    <p:extLst>
      <p:ext uri="{BB962C8B-B14F-4D97-AF65-F5344CB8AC3E}">
        <p14:creationId xmlns:p14="http://schemas.microsoft.com/office/powerpoint/2010/main" val="608024468"/>
      </p:ext>
    </p:extLst>
  </p:cSld>
  <p:clrMapOvr>
    <a:masterClrMapping/>
  </p:clrMapOvr>
</p:sldLayout>
</file>

<file path=ppt/slideLayouts/slideLayout235.xml><?xml version="1.0" encoding="utf-8"?>
<p:sldLayout xmlns:a="http://schemas.openxmlformats.org/drawingml/2006/main" xmlns:r="http://schemas.openxmlformats.org/officeDocument/2006/relationships" xmlns:p="http://schemas.openxmlformats.org/presentationml/2006/main" preserve="1" userDrawn="1">
  <p:cSld name="52_Custom Layout">
    <p:spTree>
      <p:nvGrpSpPr>
        <p:cNvPr id="1" name=""/>
        <p:cNvGrpSpPr/>
        <p:nvPr/>
      </p:nvGrpSpPr>
      <p:grpSpPr>
        <a:xfrm>
          <a:off x="0" y="0"/>
          <a:ext cx="0" cy="0"/>
          <a:chOff x="0" y="0"/>
          <a:chExt cx="0" cy="0"/>
        </a:xfrm>
      </p:grpSpPr>
      <p:sp>
        <p:nvSpPr>
          <p:cNvPr id="3" name="Rectangle 2"/>
          <p:cNvSpPr/>
          <p:nvPr userDrawn="1"/>
        </p:nvSpPr>
        <p:spPr>
          <a:xfrm>
            <a:off x="711011" y="2636153"/>
            <a:ext cx="2978340" cy="3772585"/>
          </a:xfrm>
          <a:prstGeom prst="rect">
            <a:avLst/>
          </a:prstGeom>
          <a:solidFill>
            <a:srgbClr val="E6EAE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994" dirty="0">
              <a:solidFill>
                <a:srgbClr val="FFFFFF"/>
              </a:solidFill>
            </a:endParaRPr>
          </a:p>
        </p:txBody>
      </p:sp>
      <p:sp>
        <p:nvSpPr>
          <p:cNvPr id="5" name="Chart Placeholder 14"/>
          <p:cNvSpPr>
            <a:spLocks noGrp="1"/>
          </p:cNvSpPr>
          <p:nvPr>
            <p:ph type="chart" sz="quarter" idx="22" hasCustomPrompt="1"/>
          </p:nvPr>
        </p:nvSpPr>
        <p:spPr>
          <a:xfrm>
            <a:off x="702218" y="2636153"/>
            <a:ext cx="2987132" cy="3772585"/>
          </a:xfrm>
          <a:prstGeom prst="rect">
            <a:avLst/>
          </a:prstGeom>
          <a:solidFill>
            <a:srgbClr val="E6EAE9"/>
          </a:solidFill>
        </p:spPr>
        <p:txBody>
          <a:bodyPr anchor="ctr"/>
          <a:lstStyle>
            <a:lvl1pPr marL="0" indent="0" algn="ctr">
              <a:buNone/>
              <a:defRPr sz="1196">
                <a:solidFill>
                  <a:schemeClr val="tx2"/>
                </a:solidFill>
                <a:latin typeface="Deutsche Bank Text" charset="0"/>
                <a:ea typeface="Deutsche Bank Text" charset="0"/>
                <a:cs typeface="Deutsche Bank Text" charset="0"/>
              </a:defRPr>
            </a:lvl1pPr>
          </a:lstStyle>
          <a:p>
            <a:r>
              <a:rPr lang="en-US" dirty="0"/>
              <a:t>Click to add chart</a:t>
            </a:r>
          </a:p>
        </p:txBody>
      </p:sp>
      <p:sp>
        <p:nvSpPr>
          <p:cNvPr id="10" name="Text Placeholder 2"/>
          <p:cNvSpPr>
            <a:spLocks noGrp="1"/>
          </p:cNvSpPr>
          <p:nvPr>
            <p:ph type="body" sz="quarter" idx="62" hasCustomPrompt="1"/>
          </p:nvPr>
        </p:nvSpPr>
        <p:spPr>
          <a:xfrm>
            <a:off x="701675" y="441325"/>
            <a:ext cx="2728091" cy="155645"/>
          </a:xfrm>
          <a:prstGeom prst="rect">
            <a:avLst/>
          </a:prstGeom>
        </p:spPr>
        <p:txBody>
          <a:bodyPr lIns="0" tIns="0" rIns="0" bIns="0"/>
          <a:lstStyle>
            <a:lvl1pPr marL="0" indent="0">
              <a:buNone/>
              <a:defRPr sz="997" b="0" i="0" baseline="0">
                <a:solidFill>
                  <a:schemeClr val="accent2"/>
                </a:solidFill>
                <a:latin typeface="Deutsche Bank Text" charset="0"/>
                <a:ea typeface="Deutsche Bank Text" charset="0"/>
                <a:cs typeface="Deutsche Bank Text" charset="0"/>
              </a:defRPr>
            </a:lvl1pPr>
            <a:lvl2pPr marL="455783" indent="0">
              <a:buNone/>
              <a:defRPr/>
            </a:lvl2pPr>
            <a:lvl3pPr marL="911565" indent="0">
              <a:buNone/>
              <a:defRPr/>
            </a:lvl3pPr>
            <a:lvl4pPr marL="1367348" indent="0">
              <a:buNone/>
              <a:defRPr/>
            </a:lvl4pPr>
            <a:lvl5pPr marL="1823131" indent="0">
              <a:buNone/>
              <a:defRPr/>
            </a:lvl5pPr>
          </a:lstStyle>
          <a:p>
            <a:pPr lvl="0"/>
            <a:r>
              <a:rPr lang="en-US" dirty="0"/>
              <a:t>Deutsche Bank Text Orange 10pt</a:t>
            </a:r>
          </a:p>
        </p:txBody>
      </p:sp>
      <p:sp>
        <p:nvSpPr>
          <p:cNvPr id="11" name="Text Placeholder 5"/>
          <p:cNvSpPr>
            <a:spLocks noGrp="1"/>
          </p:cNvSpPr>
          <p:nvPr>
            <p:ph type="body" sz="quarter" idx="63" hasCustomPrompt="1"/>
          </p:nvPr>
        </p:nvSpPr>
        <p:spPr>
          <a:xfrm>
            <a:off x="701674" y="824430"/>
            <a:ext cx="8532813" cy="478908"/>
          </a:xfrm>
          <a:prstGeom prst="rect">
            <a:avLst/>
          </a:prstGeom>
        </p:spPr>
        <p:txBody>
          <a:bodyPr lIns="0" tIns="0" rIns="0" bIns="0"/>
          <a:lstStyle>
            <a:lvl1pPr marL="0" indent="0">
              <a:lnSpc>
                <a:spcPts val="4000"/>
              </a:lnSpc>
              <a:spcBef>
                <a:spcPts val="0"/>
              </a:spcBef>
              <a:buNone/>
              <a:defRPr sz="3600" baseline="0">
                <a:solidFill>
                  <a:schemeClr val="tx1"/>
                </a:solidFill>
                <a:latin typeface="Deutsche Bank Display" charset="0"/>
                <a:ea typeface="Deutsche Bank Display" charset="0"/>
                <a:cs typeface="Deutsche Bank Display" charset="0"/>
              </a:defRPr>
            </a:lvl1pPr>
            <a:lvl2pPr marL="455783" indent="0">
              <a:buNone/>
              <a:defRPr sz="3600">
                <a:latin typeface="Deutsche Bank Display Beta" charset="0"/>
                <a:ea typeface="Deutsche Bank Display Beta" charset="0"/>
                <a:cs typeface="Deutsche Bank Display Beta" charset="0"/>
              </a:defRPr>
            </a:lvl2pPr>
            <a:lvl3pPr marL="911566" indent="0">
              <a:buNone/>
              <a:defRPr sz="3600">
                <a:latin typeface="Deutsche Bank Display Beta" charset="0"/>
                <a:ea typeface="Deutsche Bank Display Beta" charset="0"/>
                <a:cs typeface="Deutsche Bank Display Beta" charset="0"/>
              </a:defRPr>
            </a:lvl3pPr>
            <a:lvl4pPr marL="1367348" indent="0">
              <a:buNone/>
              <a:defRPr sz="3600">
                <a:latin typeface="Deutsche Bank Display Beta" charset="0"/>
                <a:ea typeface="Deutsche Bank Display Beta" charset="0"/>
                <a:cs typeface="Deutsche Bank Display Beta" charset="0"/>
              </a:defRPr>
            </a:lvl4pPr>
            <a:lvl5pPr marL="1823131" indent="0">
              <a:buNone/>
              <a:defRPr sz="3600">
                <a:latin typeface="Deutsche Bank Display Beta" charset="0"/>
                <a:ea typeface="Deutsche Bank Display Beta" charset="0"/>
                <a:cs typeface="Deutsche Bank Display Beta" charset="0"/>
              </a:defRPr>
            </a:lvl5pPr>
          </a:lstStyle>
          <a:p>
            <a:pPr lvl="0"/>
            <a:r>
              <a:rPr lang="en-US" dirty="0"/>
              <a:t>Deutsche Bank Display Dark Blue 36pt</a:t>
            </a:r>
          </a:p>
        </p:txBody>
      </p:sp>
      <p:sp>
        <p:nvSpPr>
          <p:cNvPr id="12" name="Text Placeholder 21"/>
          <p:cNvSpPr>
            <a:spLocks noGrp="1"/>
          </p:cNvSpPr>
          <p:nvPr>
            <p:ph type="body" sz="quarter" idx="64" hasCustomPrompt="1"/>
          </p:nvPr>
        </p:nvSpPr>
        <p:spPr>
          <a:xfrm>
            <a:off x="702266" y="2092436"/>
            <a:ext cx="2987084" cy="543717"/>
          </a:xfrm>
          <a:prstGeom prst="rect">
            <a:avLst/>
          </a:prstGeom>
          <a:solidFill>
            <a:schemeClr val="bg2"/>
          </a:solidFill>
          <a:ln w="12700">
            <a:noFill/>
          </a:ln>
        </p:spPr>
        <p:txBody>
          <a:bodyPr lIns="216000" tIns="72000" rIns="180000" bIns="72000" anchor="ctr" anchorCtr="0"/>
          <a:lstStyle>
            <a:lvl1pPr marL="0" indent="0">
              <a:buNone/>
              <a:defRPr sz="1196">
                <a:solidFill>
                  <a:schemeClr val="bg1"/>
                </a:solidFill>
                <a:latin typeface="Deutsche Bank Text" charset="0"/>
                <a:ea typeface="Deutsche Bank Text" charset="0"/>
                <a:cs typeface="Deutsche Bank Text" charset="0"/>
              </a:defRPr>
            </a:lvl1pPr>
          </a:lstStyle>
          <a:p>
            <a:pPr lvl="0"/>
            <a:r>
              <a:rPr lang="en-US" dirty="0"/>
              <a:t>Deutsche Bank Text White 12pt</a:t>
            </a:r>
          </a:p>
        </p:txBody>
      </p:sp>
      <p:sp>
        <p:nvSpPr>
          <p:cNvPr id="16" name="Rectangle 15"/>
          <p:cNvSpPr/>
          <p:nvPr userDrawn="1"/>
        </p:nvSpPr>
        <p:spPr>
          <a:xfrm>
            <a:off x="3842605" y="2636153"/>
            <a:ext cx="3015287" cy="3772585"/>
          </a:xfrm>
          <a:prstGeom prst="rect">
            <a:avLst/>
          </a:prstGeom>
          <a:solidFill>
            <a:srgbClr val="E6EAE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994" dirty="0">
              <a:solidFill>
                <a:srgbClr val="FFFFFF"/>
              </a:solidFill>
            </a:endParaRPr>
          </a:p>
        </p:txBody>
      </p:sp>
      <p:sp>
        <p:nvSpPr>
          <p:cNvPr id="17" name="Chart Placeholder 14"/>
          <p:cNvSpPr>
            <a:spLocks noGrp="1"/>
          </p:cNvSpPr>
          <p:nvPr>
            <p:ph type="chart" sz="quarter" idx="65" hasCustomPrompt="1"/>
          </p:nvPr>
        </p:nvSpPr>
        <p:spPr>
          <a:xfrm>
            <a:off x="3833812" y="2636153"/>
            <a:ext cx="3024188" cy="3772585"/>
          </a:xfrm>
          <a:prstGeom prst="rect">
            <a:avLst/>
          </a:prstGeom>
          <a:solidFill>
            <a:srgbClr val="E6EAE9"/>
          </a:solidFill>
        </p:spPr>
        <p:txBody>
          <a:bodyPr anchor="ctr"/>
          <a:lstStyle>
            <a:lvl1pPr marL="0" indent="0" algn="ctr">
              <a:buNone/>
              <a:defRPr sz="1196">
                <a:solidFill>
                  <a:schemeClr val="tx2"/>
                </a:solidFill>
                <a:latin typeface="Deutsche Bank Text" charset="0"/>
                <a:ea typeface="Deutsche Bank Text" charset="0"/>
                <a:cs typeface="Deutsche Bank Text" charset="0"/>
              </a:defRPr>
            </a:lvl1pPr>
          </a:lstStyle>
          <a:p>
            <a:r>
              <a:rPr lang="en-US" dirty="0"/>
              <a:t>Click to add chart</a:t>
            </a:r>
          </a:p>
        </p:txBody>
      </p:sp>
      <p:sp>
        <p:nvSpPr>
          <p:cNvPr id="18" name="Text Placeholder 21"/>
          <p:cNvSpPr>
            <a:spLocks noGrp="1"/>
          </p:cNvSpPr>
          <p:nvPr>
            <p:ph type="body" sz="quarter" idx="66" hasCustomPrompt="1"/>
          </p:nvPr>
        </p:nvSpPr>
        <p:spPr>
          <a:xfrm>
            <a:off x="3833860" y="2087563"/>
            <a:ext cx="3024139" cy="543717"/>
          </a:xfrm>
          <a:prstGeom prst="rect">
            <a:avLst/>
          </a:prstGeom>
          <a:solidFill>
            <a:schemeClr val="bg2"/>
          </a:solidFill>
          <a:ln w="12700">
            <a:noFill/>
          </a:ln>
        </p:spPr>
        <p:txBody>
          <a:bodyPr lIns="216000" tIns="72000" rIns="180000" bIns="72000" anchor="ctr" anchorCtr="0"/>
          <a:lstStyle>
            <a:lvl1pPr marL="0" indent="0">
              <a:buNone/>
              <a:defRPr sz="1196">
                <a:solidFill>
                  <a:schemeClr val="bg1"/>
                </a:solidFill>
                <a:latin typeface="Deutsche Bank Text" charset="0"/>
                <a:ea typeface="Deutsche Bank Text" charset="0"/>
                <a:cs typeface="Deutsche Bank Text" charset="0"/>
              </a:defRPr>
            </a:lvl1pPr>
          </a:lstStyle>
          <a:p>
            <a:pPr lvl="0"/>
            <a:r>
              <a:rPr lang="en-US" dirty="0"/>
              <a:t>Deutsche Bank Text White 12pt</a:t>
            </a:r>
          </a:p>
        </p:txBody>
      </p:sp>
      <p:sp>
        <p:nvSpPr>
          <p:cNvPr id="19" name="Rectangle 18"/>
          <p:cNvSpPr/>
          <p:nvPr userDrawn="1"/>
        </p:nvSpPr>
        <p:spPr>
          <a:xfrm>
            <a:off x="7002462" y="2631280"/>
            <a:ext cx="3024081" cy="3777458"/>
          </a:xfrm>
          <a:prstGeom prst="rect">
            <a:avLst/>
          </a:prstGeom>
          <a:solidFill>
            <a:srgbClr val="E6EAE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994" dirty="0">
              <a:solidFill>
                <a:srgbClr val="FFFFFF"/>
              </a:solidFill>
            </a:endParaRPr>
          </a:p>
        </p:txBody>
      </p:sp>
      <p:sp>
        <p:nvSpPr>
          <p:cNvPr id="20" name="Chart Placeholder 14"/>
          <p:cNvSpPr>
            <a:spLocks noGrp="1"/>
          </p:cNvSpPr>
          <p:nvPr>
            <p:ph type="chart" sz="quarter" idx="67" hasCustomPrompt="1"/>
          </p:nvPr>
        </p:nvSpPr>
        <p:spPr>
          <a:xfrm>
            <a:off x="7002463" y="2631280"/>
            <a:ext cx="3024188" cy="3777458"/>
          </a:xfrm>
          <a:prstGeom prst="rect">
            <a:avLst/>
          </a:prstGeom>
          <a:solidFill>
            <a:srgbClr val="E6EAE9"/>
          </a:solidFill>
        </p:spPr>
        <p:txBody>
          <a:bodyPr anchor="ctr"/>
          <a:lstStyle>
            <a:lvl1pPr marL="0" indent="0" algn="ctr">
              <a:buNone/>
              <a:defRPr sz="1196">
                <a:solidFill>
                  <a:schemeClr val="tx2"/>
                </a:solidFill>
                <a:latin typeface="Deutsche Bank Text" charset="0"/>
                <a:ea typeface="Deutsche Bank Text" charset="0"/>
                <a:cs typeface="Deutsche Bank Text" charset="0"/>
              </a:defRPr>
            </a:lvl1pPr>
          </a:lstStyle>
          <a:p>
            <a:r>
              <a:rPr lang="en-US" dirty="0"/>
              <a:t>Click to add chart</a:t>
            </a:r>
          </a:p>
        </p:txBody>
      </p:sp>
      <p:sp>
        <p:nvSpPr>
          <p:cNvPr id="21" name="Text Placeholder 21"/>
          <p:cNvSpPr>
            <a:spLocks noGrp="1"/>
          </p:cNvSpPr>
          <p:nvPr>
            <p:ph type="body" sz="quarter" idx="68" hasCustomPrompt="1"/>
          </p:nvPr>
        </p:nvSpPr>
        <p:spPr>
          <a:xfrm>
            <a:off x="7002511" y="2087563"/>
            <a:ext cx="3024139" cy="543717"/>
          </a:xfrm>
          <a:prstGeom prst="rect">
            <a:avLst/>
          </a:prstGeom>
          <a:solidFill>
            <a:schemeClr val="bg2"/>
          </a:solidFill>
          <a:ln w="12700">
            <a:noFill/>
          </a:ln>
        </p:spPr>
        <p:txBody>
          <a:bodyPr lIns="216000" tIns="72000" rIns="180000" bIns="72000" anchor="ctr" anchorCtr="0"/>
          <a:lstStyle>
            <a:lvl1pPr marL="0" indent="0">
              <a:buNone/>
              <a:defRPr sz="1196">
                <a:solidFill>
                  <a:schemeClr val="bg1"/>
                </a:solidFill>
                <a:latin typeface="Deutsche Bank Text" charset="0"/>
                <a:ea typeface="Deutsche Bank Text" charset="0"/>
                <a:cs typeface="Deutsche Bank Text" charset="0"/>
              </a:defRPr>
            </a:lvl1pPr>
          </a:lstStyle>
          <a:p>
            <a:pPr lvl="0"/>
            <a:r>
              <a:rPr lang="en-US" dirty="0"/>
              <a:t>Deutsche Bank Text White 12pt</a:t>
            </a:r>
          </a:p>
        </p:txBody>
      </p:sp>
      <p:sp>
        <p:nvSpPr>
          <p:cNvPr id="15" name="Text Placeholder 6"/>
          <p:cNvSpPr>
            <a:spLocks noGrp="1"/>
          </p:cNvSpPr>
          <p:nvPr>
            <p:ph type="body" sz="quarter" idx="72" hasCustomPrompt="1"/>
          </p:nvPr>
        </p:nvSpPr>
        <p:spPr>
          <a:xfrm>
            <a:off x="702650" y="6764338"/>
            <a:ext cx="9324000" cy="268287"/>
          </a:xfrm>
          <a:prstGeom prst="rect">
            <a:avLst/>
          </a:prstGeom>
        </p:spPr>
        <p:txBody>
          <a:bodyPr lIns="0" tIns="0" rIns="0" bIns="0" anchor="b"/>
          <a:lstStyle>
            <a:lvl1pPr marL="0" indent="0">
              <a:lnSpc>
                <a:spcPts val="800"/>
              </a:lnSpc>
              <a:spcBef>
                <a:spcPts val="0"/>
              </a:spcBef>
              <a:buNone/>
              <a:defRPr sz="800">
                <a:solidFill>
                  <a:schemeClr val="tx2"/>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8pt</a:t>
            </a:r>
          </a:p>
        </p:txBody>
      </p:sp>
    </p:spTree>
    <p:extLst>
      <p:ext uri="{BB962C8B-B14F-4D97-AF65-F5344CB8AC3E}">
        <p14:creationId xmlns:p14="http://schemas.microsoft.com/office/powerpoint/2010/main" val="978120934"/>
      </p:ext>
    </p:extLst>
  </p:cSld>
  <p:clrMapOvr>
    <a:masterClrMapping/>
  </p:clrMapOvr>
</p:sldLayout>
</file>

<file path=ppt/slideLayouts/slideLayout236.xml><?xml version="1.0" encoding="utf-8"?>
<p:sldLayout xmlns:a="http://schemas.openxmlformats.org/drawingml/2006/main" xmlns:r="http://schemas.openxmlformats.org/officeDocument/2006/relationships" xmlns:p="http://schemas.openxmlformats.org/presentationml/2006/main" preserve="1" userDrawn="1">
  <p:cSld name="57_Custom Layout">
    <p:spTree>
      <p:nvGrpSpPr>
        <p:cNvPr id="1" name=""/>
        <p:cNvGrpSpPr/>
        <p:nvPr/>
      </p:nvGrpSpPr>
      <p:grpSpPr>
        <a:xfrm>
          <a:off x="0" y="0"/>
          <a:ext cx="0" cy="0"/>
          <a:chOff x="0" y="0"/>
          <a:chExt cx="0" cy="0"/>
        </a:xfrm>
      </p:grpSpPr>
      <p:sp>
        <p:nvSpPr>
          <p:cNvPr id="10" name="Text Placeholder 2"/>
          <p:cNvSpPr>
            <a:spLocks noGrp="1"/>
          </p:cNvSpPr>
          <p:nvPr>
            <p:ph type="body" sz="quarter" idx="62" hasCustomPrompt="1"/>
          </p:nvPr>
        </p:nvSpPr>
        <p:spPr>
          <a:xfrm>
            <a:off x="701675" y="441325"/>
            <a:ext cx="2728091" cy="155645"/>
          </a:xfrm>
          <a:prstGeom prst="rect">
            <a:avLst/>
          </a:prstGeom>
        </p:spPr>
        <p:txBody>
          <a:bodyPr lIns="0" tIns="0" rIns="0" bIns="0"/>
          <a:lstStyle>
            <a:lvl1pPr marL="0" indent="0">
              <a:buNone/>
              <a:defRPr sz="997" b="0" i="0" baseline="0">
                <a:solidFill>
                  <a:schemeClr val="accent2"/>
                </a:solidFill>
                <a:latin typeface="Deutsche Bank Text" charset="0"/>
                <a:ea typeface="Deutsche Bank Text" charset="0"/>
                <a:cs typeface="Deutsche Bank Text" charset="0"/>
              </a:defRPr>
            </a:lvl1pPr>
            <a:lvl2pPr marL="455783" indent="0">
              <a:buNone/>
              <a:defRPr/>
            </a:lvl2pPr>
            <a:lvl3pPr marL="911565" indent="0">
              <a:buNone/>
              <a:defRPr/>
            </a:lvl3pPr>
            <a:lvl4pPr marL="1367348" indent="0">
              <a:buNone/>
              <a:defRPr/>
            </a:lvl4pPr>
            <a:lvl5pPr marL="1823131" indent="0">
              <a:buNone/>
              <a:defRPr/>
            </a:lvl5pPr>
          </a:lstStyle>
          <a:p>
            <a:pPr lvl="0"/>
            <a:r>
              <a:rPr lang="en-US" dirty="0"/>
              <a:t>Deutsche Bank Text Orange 10pt</a:t>
            </a:r>
          </a:p>
        </p:txBody>
      </p:sp>
      <p:sp>
        <p:nvSpPr>
          <p:cNvPr id="11" name="Text Placeholder 5"/>
          <p:cNvSpPr>
            <a:spLocks noGrp="1"/>
          </p:cNvSpPr>
          <p:nvPr>
            <p:ph type="body" sz="quarter" idx="63" hasCustomPrompt="1"/>
          </p:nvPr>
        </p:nvSpPr>
        <p:spPr>
          <a:xfrm>
            <a:off x="701674" y="824430"/>
            <a:ext cx="8532813" cy="478908"/>
          </a:xfrm>
          <a:prstGeom prst="rect">
            <a:avLst/>
          </a:prstGeom>
        </p:spPr>
        <p:txBody>
          <a:bodyPr lIns="0" tIns="0" rIns="0" bIns="0"/>
          <a:lstStyle>
            <a:lvl1pPr marL="0" indent="0">
              <a:lnSpc>
                <a:spcPts val="4000"/>
              </a:lnSpc>
              <a:spcBef>
                <a:spcPts val="0"/>
              </a:spcBef>
              <a:buNone/>
              <a:defRPr sz="3600" baseline="0">
                <a:solidFill>
                  <a:schemeClr val="tx1"/>
                </a:solidFill>
                <a:latin typeface="Deutsche Bank Display" charset="0"/>
                <a:ea typeface="Deutsche Bank Display" charset="0"/>
                <a:cs typeface="Deutsche Bank Display" charset="0"/>
              </a:defRPr>
            </a:lvl1pPr>
            <a:lvl2pPr marL="455783" indent="0">
              <a:buNone/>
              <a:defRPr sz="3600">
                <a:latin typeface="Deutsche Bank Display Beta" charset="0"/>
                <a:ea typeface="Deutsche Bank Display Beta" charset="0"/>
                <a:cs typeface="Deutsche Bank Display Beta" charset="0"/>
              </a:defRPr>
            </a:lvl2pPr>
            <a:lvl3pPr marL="911566" indent="0">
              <a:buNone/>
              <a:defRPr sz="3600">
                <a:latin typeface="Deutsche Bank Display Beta" charset="0"/>
                <a:ea typeface="Deutsche Bank Display Beta" charset="0"/>
                <a:cs typeface="Deutsche Bank Display Beta" charset="0"/>
              </a:defRPr>
            </a:lvl3pPr>
            <a:lvl4pPr marL="1367348" indent="0">
              <a:buNone/>
              <a:defRPr sz="3600">
                <a:latin typeface="Deutsche Bank Display Beta" charset="0"/>
                <a:ea typeface="Deutsche Bank Display Beta" charset="0"/>
                <a:cs typeface="Deutsche Bank Display Beta" charset="0"/>
              </a:defRPr>
            </a:lvl4pPr>
            <a:lvl5pPr marL="1823131" indent="0">
              <a:buNone/>
              <a:defRPr sz="3600">
                <a:latin typeface="Deutsche Bank Display Beta" charset="0"/>
                <a:ea typeface="Deutsche Bank Display Beta" charset="0"/>
                <a:cs typeface="Deutsche Bank Display Beta" charset="0"/>
              </a:defRPr>
            </a:lvl5pPr>
          </a:lstStyle>
          <a:p>
            <a:pPr lvl="0"/>
            <a:r>
              <a:rPr lang="en-US" dirty="0"/>
              <a:t>Deutsche Bank Display Dark Blue 36pt</a:t>
            </a:r>
          </a:p>
        </p:txBody>
      </p:sp>
      <p:sp>
        <p:nvSpPr>
          <p:cNvPr id="20" name="Chart Placeholder 14"/>
          <p:cNvSpPr>
            <a:spLocks noGrp="1"/>
          </p:cNvSpPr>
          <p:nvPr>
            <p:ph type="chart" sz="quarter" idx="67" hasCustomPrompt="1"/>
          </p:nvPr>
        </p:nvSpPr>
        <p:spPr>
          <a:xfrm>
            <a:off x="7002463" y="2359469"/>
            <a:ext cx="3024187" cy="4049269"/>
          </a:xfrm>
          <a:prstGeom prst="rect">
            <a:avLst/>
          </a:prstGeom>
          <a:noFill/>
        </p:spPr>
        <p:txBody>
          <a:bodyPr anchor="ctr"/>
          <a:lstStyle>
            <a:lvl1pPr marL="0" indent="0" algn="ctr">
              <a:buNone/>
              <a:defRPr sz="1196">
                <a:solidFill>
                  <a:schemeClr val="tx2"/>
                </a:solidFill>
                <a:latin typeface="Deutsche Bank Text" charset="0"/>
                <a:ea typeface="Deutsche Bank Text" charset="0"/>
                <a:cs typeface="Deutsche Bank Text" charset="0"/>
              </a:defRPr>
            </a:lvl1pPr>
          </a:lstStyle>
          <a:p>
            <a:r>
              <a:rPr lang="en-US" dirty="0"/>
              <a:t>Click to add chart</a:t>
            </a:r>
          </a:p>
        </p:txBody>
      </p:sp>
      <p:sp>
        <p:nvSpPr>
          <p:cNvPr id="4" name="Text Placeholder 3"/>
          <p:cNvSpPr>
            <a:spLocks noGrp="1"/>
          </p:cNvSpPr>
          <p:nvPr>
            <p:ph type="body" sz="quarter" idx="69" hasCustomPrompt="1"/>
          </p:nvPr>
        </p:nvSpPr>
        <p:spPr>
          <a:xfrm>
            <a:off x="701675" y="2087562"/>
            <a:ext cx="6156325" cy="4321175"/>
          </a:xfrm>
          <a:prstGeom prst="rect">
            <a:avLst/>
          </a:prstGeom>
        </p:spPr>
        <p:txBody>
          <a:bodyPr lIns="0" tIns="0" rIns="0" bIns="0" numCol="2" spcCol="144000"/>
          <a:lstStyle>
            <a:lvl1pPr marL="0" indent="0">
              <a:lnSpc>
                <a:spcPts val="1200"/>
              </a:lnSpc>
              <a:spcBef>
                <a:spcPts val="800"/>
              </a:spcBef>
              <a:buNone/>
              <a:defRPr sz="1000" baseline="0">
                <a:solidFill>
                  <a:schemeClr val="tx2"/>
                </a:solidFill>
                <a:latin typeface="Deutsche Bank Text" charset="0"/>
                <a:ea typeface="Deutsche Bank Text" charset="0"/>
                <a:cs typeface="Deutsche Bank Text" charset="0"/>
              </a:defRPr>
            </a:lvl1pPr>
            <a:lvl2pPr marL="455783" indent="0">
              <a:buNone/>
              <a:defRPr sz="1000">
                <a:solidFill>
                  <a:srgbClr val="535B61"/>
                </a:solidFill>
                <a:latin typeface="Deutsche Bank Text Beta" charset="0"/>
                <a:ea typeface="Deutsche Bank Text Beta" charset="0"/>
                <a:cs typeface="Deutsche Bank Text Beta" charset="0"/>
              </a:defRPr>
            </a:lvl2pPr>
            <a:lvl3pPr marL="911566" indent="0">
              <a:buNone/>
              <a:defRPr sz="1000">
                <a:solidFill>
                  <a:srgbClr val="535B61"/>
                </a:solidFill>
                <a:latin typeface="Deutsche Bank Text Beta" charset="0"/>
                <a:ea typeface="Deutsche Bank Text Beta" charset="0"/>
                <a:cs typeface="Deutsche Bank Text Beta" charset="0"/>
              </a:defRPr>
            </a:lvl3pPr>
            <a:lvl4pPr marL="1367348" indent="0">
              <a:buNone/>
              <a:defRPr sz="1000">
                <a:solidFill>
                  <a:srgbClr val="535B61"/>
                </a:solidFill>
                <a:latin typeface="Deutsche Bank Text Beta" charset="0"/>
                <a:ea typeface="Deutsche Bank Text Beta" charset="0"/>
                <a:cs typeface="Deutsche Bank Text Beta" charset="0"/>
              </a:defRPr>
            </a:lvl4pPr>
            <a:lvl5pPr marL="1823131" indent="0">
              <a:buNone/>
              <a:defRPr sz="1000">
                <a:solidFill>
                  <a:srgbClr val="535B61"/>
                </a:solidFill>
                <a:latin typeface="Deutsche Bank Text Beta" charset="0"/>
                <a:ea typeface="Deutsche Bank Text Beta" charset="0"/>
                <a:cs typeface="Deutsche Bank Text Beta" charset="0"/>
              </a:defRPr>
            </a:lvl5pPr>
          </a:lstStyle>
          <a:p>
            <a:pPr lvl="0"/>
            <a:r>
              <a:rPr lang="en-US" dirty="0"/>
              <a:t>Deutsche Bank Text Dark Grey 10pt</a:t>
            </a:r>
          </a:p>
        </p:txBody>
      </p:sp>
      <p:cxnSp>
        <p:nvCxnSpPr>
          <p:cNvPr id="9" name="Straight Connector 8"/>
          <p:cNvCxnSpPr/>
          <p:nvPr userDrawn="1"/>
        </p:nvCxnSpPr>
        <p:spPr>
          <a:xfrm>
            <a:off x="7002463" y="2359469"/>
            <a:ext cx="3024187" cy="0"/>
          </a:xfrm>
          <a:prstGeom prst="line">
            <a:avLst/>
          </a:prstGeom>
          <a:ln w="6350">
            <a:solidFill>
              <a:srgbClr val="A7A8AA"/>
            </a:solidFill>
          </a:ln>
        </p:spPr>
        <p:style>
          <a:lnRef idx="1">
            <a:schemeClr val="accent1"/>
          </a:lnRef>
          <a:fillRef idx="0">
            <a:schemeClr val="accent1"/>
          </a:fillRef>
          <a:effectRef idx="0">
            <a:schemeClr val="accent1"/>
          </a:effectRef>
          <a:fontRef idx="minor">
            <a:schemeClr val="tx1"/>
          </a:fontRef>
        </p:style>
      </p:cxnSp>
      <p:sp>
        <p:nvSpPr>
          <p:cNvPr id="12" name="Text Placeholder 3"/>
          <p:cNvSpPr>
            <a:spLocks noGrp="1"/>
          </p:cNvSpPr>
          <p:nvPr>
            <p:ph type="body" sz="quarter" idx="73" hasCustomPrompt="1"/>
          </p:nvPr>
        </p:nvSpPr>
        <p:spPr>
          <a:xfrm>
            <a:off x="7002463" y="2087563"/>
            <a:ext cx="3024187" cy="202388"/>
          </a:xfrm>
          <a:prstGeom prst="rect">
            <a:avLst/>
          </a:prstGeom>
        </p:spPr>
        <p:txBody>
          <a:bodyPr lIns="0" tIns="0" rIns="0" bIns="0"/>
          <a:lstStyle>
            <a:lvl1pPr marL="0" indent="0">
              <a:buNone/>
              <a:defRPr sz="1400" b="0" i="0" baseline="0">
                <a:solidFill>
                  <a:schemeClr val="tx1"/>
                </a:solidFill>
                <a:latin typeface="Deutsche Bank Text" charset="0"/>
                <a:ea typeface="Deutsche Bank Text" charset="0"/>
                <a:cs typeface="Deutsche Bank Text" charset="0"/>
              </a:defRPr>
            </a:lvl1pPr>
          </a:lstStyle>
          <a:p>
            <a:pPr lvl="0"/>
            <a:r>
              <a:rPr lang="en-US" dirty="0"/>
              <a:t>Deutsche Bank Text Dark Blue 14pt</a:t>
            </a:r>
          </a:p>
        </p:txBody>
      </p:sp>
      <p:sp>
        <p:nvSpPr>
          <p:cNvPr id="14" name="Text Placeholder 6"/>
          <p:cNvSpPr>
            <a:spLocks noGrp="1"/>
          </p:cNvSpPr>
          <p:nvPr>
            <p:ph type="body" sz="quarter" idx="72" hasCustomPrompt="1"/>
          </p:nvPr>
        </p:nvSpPr>
        <p:spPr>
          <a:xfrm>
            <a:off x="702650" y="6764338"/>
            <a:ext cx="9324000" cy="268287"/>
          </a:xfrm>
          <a:prstGeom prst="rect">
            <a:avLst/>
          </a:prstGeom>
        </p:spPr>
        <p:txBody>
          <a:bodyPr lIns="0" tIns="0" rIns="0" bIns="0" anchor="b"/>
          <a:lstStyle>
            <a:lvl1pPr marL="0" indent="0">
              <a:lnSpc>
                <a:spcPts val="800"/>
              </a:lnSpc>
              <a:spcBef>
                <a:spcPts val="0"/>
              </a:spcBef>
              <a:buNone/>
              <a:defRPr sz="800">
                <a:solidFill>
                  <a:schemeClr val="tx2"/>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8pt</a:t>
            </a:r>
          </a:p>
        </p:txBody>
      </p:sp>
    </p:spTree>
    <p:extLst>
      <p:ext uri="{BB962C8B-B14F-4D97-AF65-F5344CB8AC3E}">
        <p14:creationId xmlns:p14="http://schemas.microsoft.com/office/powerpoint/2010/main" val="2530015751"/>
      </p:ext>
    </p:extLst>
  </p:cSld>
  <p:clrMapOvr>
    <a:masterClrMapping/>
  </p:clrMapOvr>
</p:sldLayout>
</file>

<file path=ppt/slideLayouts/slideLayout237.xml><?xml version="1.0" encoding="utf-8"?>
<p:sldLayout xmlns:a="http://schemas.openxmlformats.org/drawingml/2006/main" xmlns:r="http://schemas.openxmlformats.org/officeDocument/2006/relationships" xmlns:p="http://schemas.openxmlformats.org/presentationml/2006/main" preserve="1" userDrawn="1">
  <p:cSld name="58_Custom Layout">
    <p:spTree>
      <p:nvGrpSpPr>
        <p:cNvPr id="1" name=""/>
        <p:cNvGrpSpPr/>
        <p:nvPr/>
      </p:nvGrpSpPr>
      <p:grpSpPr>
        <a:xfrm>
          <a:off x="0" y="0"/>
          <a:ext cx="0" cy="0"/>
          <a:chOff x="0" y="0"/>
          <a:chExt cx="0" cy="0"/>
        </a:xfrm>
      </p:grpSpPr>
      <p:sp>
        <p:nvSpPr>
          <p:cNvPr id="10" name="Text Placeholder 2"/>
          <p:cNvSpPr>
            <a:spLocks noGrp="1"/>
          </p:cNvSpPr>
          <p:nvPr>
            <p:ph type="body" sz="quarter" idx="62" hasCustomPrompt="1"/>
          </p:nvPr>
        </p:nvSpPr>
        <p:spPr>
          <a:xfrm>
            <a:off x="701675" y="441325"/>
            <a:ext cx="2728091" cy="155645"/>
          </a:xfrm>
          <a:prstGeom prst="rect">
            <a:avLst/>
          </a:prstGeom>
        </p:spPr>
        <p:txBody>
          <a:bodyPr lIns="0" tIns="0" rIns="0" bIns="0"/>
          <a:lstStyle>
            <a:lvl1pPr marL="0" indent="0">
              <a:buNone/>
              <a:defRPr sz="997" b="0" i="0" baseline="0">
                <a:solidFill>
                  <a:schemeClr val="accent2"/>
                </a:solidFill>
                <a:latin typeface="Deutsche Bank Text" charset="0"/>
                <a:ea typeface="Deutsche Bank Text" charset="0"/>
                <a:cs typeface="Deutsche Bank Text" charset="0"/>
              </a:defRPr>
            </a:lvl1pPr>
            <a:lvl2pPr marL="455783" indent="0">
              <a:buNone/>
              <a:defRPr/>
            </a:lvl2pPr>
            <a:lvl3pPr marL="911565" indent="0">
              <a:buNone/>
              <a:defRPr/>
            </a:lvl3pPr>
            <a:lvl4pPr marL="1367348" indent="0">
              <a:buNone/>
              <a:defRPr/>
            </a:lvl4pPr>
            <a:lvl5pPr marL="1823131" indent="0">
              <a:buNone/>
              <a:defRPr/>
            </a:lvl5pPr>
          </a:lstStyle>
          <a:p>
            <a:pPr lvl="0"/>
            <a:r>
              <a:rPr lang="en-US" dirty="0"/>
              <a:t>Deutsche Bank Text Orange 10pt</a:t>
            </a:r>
          </a:p>
        </p:txBody>
      </p:sp>
      <p:sp>
        <p:nvSpPr>
          <p:cNvPr id="11" name="Text Placeholder 5"/>
          <p:cNvSpPr>
            <a:spLocks noGrp="1"/>
          </p:cNvSpPr>
          <p:nvPr>
            <p:ph type="body" sz="quarter" idx="63" hasCustomPrompt="1"/>
          </p:nvPr>
        </p:nvSpPr>
        <p:spPr>
          <a:xfrm>
            <a:off x="701674" y="824430"/>
            <a:ext cx="8532813" cy="478908"/>
          </a:xfrm>
          <a:prstGeom prst="rect">
            <a:avLst/>
          </a:prstGeom>
        </p:spPr>
        <p:txBody>
          <a:bodyPr lIns="0" tIns="0" rIns="0" bIns="0"/>
          <a:lstStyle>
            <a:lvl1pPr marL="0" indent="0">
              <a:lnSpc>
                <a:spcPts val="4000"/>
              </a:lnSpc>
              <a:spcBef>
                <a:spcPts val="0"/>
              </a:spcBef>
              <a:buNone/>
              <a:defRPr sz="3600" baseline="0">
                <a:solidFill>
                  <a:schemeClr val="tx1"/>
                </a:solidFill>
                <a:latin typeface="Deutsche Bank Display" charset="0"/>
                <a:ea typeface="Deutsche Bank Display" charset="0"/>
                <a:cs typeface="Deutsche Bank Display" charset="0"/>
              </a:defRPr>
            </a:lvl1pPr>
            <a:lvl2pPr marL="455783" indent="0">
              <a:buNone/>
              <a:defRPr sz="3600">
                <a:latin typeface="Deutsche Bank Display Beta" charset="0"/>
                <a:ea typeface="Deutsche Bank Display Beta" charset="0"/>
                <a:cs typeface="Deutsche Bank Display Beta" charset="0"/>
              </a:defRPr>
            </a:lvl2pPr>
            <a:lvl3pPr marL="911566" indent="0">
              <a:buNone/>
              <a:defRPr sz="3600">
                <a:latin typeface="Deutsche Bank Display Beta" charset="0"/>
                <a:ea typeface="Deutsche Bank Display Beta" charset="0"/>
                <a:cs typeface="Deutsche Bank Display Beta" charset="0"/>
              </a:defRPr>
            </a:lvl3pPr>
            <a:lvl4pPr marL="1367348" indent="0">
              <a:buNone/>
              <a:defRPr sz="3600">
                <a:latin typeface="Deutsche Bank Display Beta" charset="0"/>
                <a:ea typeface="Deutsche Bank Display Beta" charset="0"/>
                <a:cs typeface="Deutsche Bank Display Beta" charset="0"/>
              </a:defRPr>
            </a:lvl4pPr>
            <a:lvl5pPr marL="1823131" indent="0">
              <a:buNone/>
              <a:defRPr sz="3600">
                <a:latin typeface="Deutsche Bank Display Beta" charset="0"/>
                <a:ea typeface="Deutsche Bank Display Beta" charset="0"/>
                <a:cs typeface="Deutsche Bank Display Beta" charset="0"/>
              </a:defRPr>
            </a:lvl5pPr>
          </a:lstStyle>
          <a:p>
            <a:pPr lvl="0"/>
            <a:r>
              <a:rPr lang="en-US" dirty="0"/>
              <a:t>Deutsche Bank Display Dark Blue 36pt</a:t>
            </a:r>
          </a:p>
        </p:txBody>
      </p:sp>
      <p:sp>
        <p:nvSpPr>
          <p:cNvPr id="20" name="Chart Placeholder 14"/>
          <p:cNvSpPr>
            <a:spLocks noGrp="1"/>
          </p:cNvSpPr>
          <p:nvPr>
            <p:ph type="chart" sz="quarter" idx="67" hasCustomPrompt="1"/>
          </p:nvPr>
        </p:nvSpPr>
        <p:spPr>
          <a:xfrm>
            <a:off x="3833707" y="2359469"/>
            <a:ext cx="6192943" cy="4049269"/>
          </a:xfrm>
          <a:prstGeom prst="rect">
            <a:avLst/>
          </a:prstGeom>
          <a:noFill/>
        </p:spPr>
        <p:txBody>
          <a:bodyPr anchor="ctr"/>
          <a:lstStyle>
            <a:lvl1pPr marL="0" indent="0" algn="ctr">
              <a:buNone/>
              <a:defRPr sz="1196">
                <a:solidFill>
                  <a:schemeClr val="tx2"/>
                </a:solidFill>
                <a:latin typeface="Deutsche Bank Text" charset="0"/>
                <a:ea typeface="Deutsche Bank Text" charset="0"/>
                <a:cs typeface="Deutsche Bank Text" charset="0"/>
              </a:defRPr>
            </a:lvl1pPr>
          </a:lstStyle>
          <a:p>
            <a:r>
              <a:rPr lang="en-US" dirty="0"/>
              <a:t>Click to add chart</a:t>
            </a:r>
          </a:p>
        </p:txBody>
      </p:sp>
      <p:sp>
        <p:nvSpPr>
          <p:cNvPr id="3" name="Text Placeholder 2"/>
          <p:cNvSpPr>
            <a:spLocks noGrp="1"/>
          </p:cNvSpPr>
          <p:nvPr>
            <p:ph type="body" sz="quarter" idx="69" hasCustomPrompt="1"/>
          </p:nvPr>
        </p:nvSpPr>
        <p:spPr>
          <a:xfrm>
            <a:off x="701675" y="2087562"/>
            <a:ext cx="2987675" cy="4321175"/>
          </a:xfrm>
          <a:prstGeom prst="rect">
            <a:avLst/>
          </a:prstGeom>
        </p:spPr>
        <p:txBody>
          <a:bodyPr lIns="0" tIns="0" rIns="0" bIns="0"/>
          <a:lstStyle>
            <a:lvl1pPr marL="0" indent="0">
              <a:lnSpc>
                <a:spcPts val="1200"/>
              </a:lnSpc>
              <a:spcBef>
                <a:spcPts val="800"/>
              </a:spcBef>
              <a:buNone/>
              <a:defRPr sz="1000" baseline="0">
                <a:solidFill>
                  <a:schemeClr val="tx2"/>
                </a:solidFill>
                <a:latin typeface="Deutsche Bank Text" charset="0"/>
                <a:ea typeface="Deutsche Bank Text" charset="0"/>
                <a:cs typeface="Deutsche Bank Text" charset="0"/>
              </a:defRPr>
            </a:lvl1pPr>
            <a:lvl2pPr marL="455783" indent="0">
              <a:buNone/>
              <a:defRPr sz="1000">
                <a:solidFill>
                  <a:srgbClr val="535B61"/>
                </a:solidFill>
                <a:latin typeface="Deutsche Bank Display Beta" charset="0"/>
                <a:ea typeface="Deutsche Bank Display Beta" charset="0"/>
                <a:cs typeface="Deutsche Bank Display Beta" charset="0"/>
              </a:defRPr>
            </a:lvl2pPr>
            <a:lvl3pPr marL="911566" indent="0">
              <a:buNone/>
              <a:defRPr sz="1000">
                <a:solidFill>
                  <a:srgbClr val="535B61"/>
                </a:solidFill>
                <a:latin typeface="Deutsche Bank Display Beta" charset="0"/>
                <a:ea typeface="Deutsche Bank Display Beta" charset="0"/>
                <a:cs typeface="Deutsche Bank Display Beta" charset="0"/>
              </a:defRPr>
            </a:lvl3pPr>
            <a:lvl4pPr marL="1367348" indent="0">
              <a:buNone/>
              <a:defRPr sz="1000">
                <a:solidFill>
                  <a:srgbClr val="535B61"/>
                </a:solidFill>
                <a:latin typeface="Deutsche Bank Display Beta" charset="0"/>
                <a:ea typeface="Deutsche Bank Display Beta" charset="0"/>
                <a:cs typeface="Deutsche Bank Display Beta" charset="0"/>
              </a:defRPr>
            </a:lvl4pPr>
            <a:lvl5pPr marL="1823131" indent="0">
              <a:buNone/>
              <a:defRPr sz="1000">
                <a:solidFill>
                  <a:srgbClr val="535B61"/>
                </a:solidFill>
                <a:latin typeface="Deutsche Bank Display Beta" charset="0"/>
                <a:ea typeface="Deutsche Bank Display Beta" charset="0"/>
                <a:cs typeface="Deutsche Bank Display Beta" charset="0"/>
              </a:defRPr>
            </a:lvl5pPr>
          </a:lstStyle>
          <a:p>
            <a:pPr lvl="0"/>
            <a:r>
              <a:rPr lang="en-US" dirty="0">
                <a:latin typeface="Deutsche Bank Text Beta" charset="0"/>
                <a:ea typeface="Deutsche Bank Text Beta" charset="0"/>
                <a:cs typeface="Deutsche Bank Text Beta" charset="0"/>
              </a:rPr>
              <a:t>Deutsche Bank Text Dark Grey 10pt</a:t>
            </a:r>
            <a:endParaRPr lang="en-US" dirty="0"/>
          </a:p>
        </p:txBody>
      </p:sp>
      <p:cxnSp>
        <p:nvCxnSpPr>
          <p:cNvPr id="9" name="Straight Connector 8"/>
          <p:cNvCxnSpPr/>
          <p:nvPr userDrawn="1"/>
        </p:nvCxnSpPr>
        <p:spPr>
          <a:xfrm>
            <a:off x="3833813" y="2359469"/>
            <a:ext cx="6192837" cy="0"/>
          </a:xfrm>
          <a:prstGeom prst="line">
            <a:avLst/>
          </a:prstGeom>
          <a:ln w="6350">
            <a:solidFill>
              <a:srgbClr val="A7A8AA"/>
            </a:solidFill>
          </a:ln>
        </p:spPr>
        <p:style>
          <a:lnRef idx="1">
            <a:schemeClr val="accent1"/>
          </a:lnRef>
          <a:fillRef idx="0">
            <a:schemeClr val="accent1"/>
          </a:fillRef>
          <a:effectRef idx="0">
            <a:schemeClr val="accent1"/>
          </a:effectRef>
          <a:fontRef idx="minor">
            <a:schemeClr val="tx1"/>
          </a:fontRef>
        </p:style>
      </p:cxnSp>
      <p:sp>
        <p:nvSpPr>
          <p:cNvPr id="13" name="Text Placeholder 3"/>
          <p:cNvSpPr>
            <a:spLocks noGrp="1"/>
          </p:cNvSpPr>
          <p:nvPr>
            <p:ph type="body" sz="quarter" idx="73" hasCustomPrompt="1"/>
          </p:nvPr>
        </p:nvSpPr>
        <p:spPr>
          <a:xfrm>
            <a:off x="3833707" y="2087563"/>
            <a:ext cx="6192943" cy="202388"/>
          </a:xfrm>
          <a:prstGeom prst="rect">
            <a:avLst/>
          </a:prstGeom>
        </p:spPr>
        <p:txBody>
          <a:bodyPr lIns="0" tIns="0" rIns="0" bIns="0"/>
          <a:lstStyle>
            <a:lvl1pPr marL="0" indent="0">
              <a:buNone/>
              <a:defRPr sz="1400" b="0" i="0" baseline="0">
                <a:solidFill>
                  <a:schemeClr val="tx1"/>
                </a:solidFill>
                <a:latin typeface="Deutsche Bank Text" charset="0"/>
                <a:ea typeface="Deutsche Bank Text" charset="0"/>
                <a:cs typeface="Deutsche Bank Text" charset="0"/>
              </a:defRPr>
            </a:lvl1pPr>
          </a:lstStyle>
          <a:p>
            <a:pPr lvl="0"/>
            <a:r>
              <a:rPr lang="en-US" dirty="0"/>
              <a:t>Deutsche Bank Text Dark Blue 14pt</a:t>
            </a:r>
          </a:p>
        </p:txBody>
      </p:sp>
      <p:sp>
        <p:nvSpPr>
          <p:cNvPr id="12" name="Text Placeholder 6"/>
          <p:cNvSpPr>
            <a:spLocks noGrp="1"/>
          </p:cNvSpPr>
          <p:nvPr>
            <p:ph type="body" sz="quarter" idx="72" hasCustomPrompt="1"/>
          </p:nvPr>
        </p:nvSpPr>
        <p:spPr>
          <a:xfrm>
            <a:off x="702650" y="6764338"/>
            <a:ext cx="9324000" cy="268287"/>
          </a:xfrm>
          <a:prstGeom prst="rect">
            <a:avLst/>
          </a:prstGeom>
        </p:spPr>
        <p:txBody>
          <a:bodyPr lIns="0" tIns="0" rIns="0" bIns="0" anchor="b"/>
          <a:lstStyle>
            <a:lvl1pPr marL="0" indent="0">
              <a:lnSpc>
                <a:spcPts val="800"/>
              </a:lnSpc>
              <a:spcBef>
                <a:spcPts val="0"/>
              </a:spcBef>
              <a:buNone/>
              <a:defRPr sz="800">
                <a:solidFill>
                  <a:schemeClr val="tx2"/>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8pt</a:t>
            </a:r>
          </a:p>
        </p:txBody>
      </p:sp>
    </p:spTree>
    <p:extLst>
      <p:ext uri="{BB962C8B-B14F-4D97-AF65-F5344CB8AC3E}">
        <p14:creationId xmlns:p14="http://schemas.microsoft.com/office/powerpoint/2010/main" val="3033475157"/>
      </p:ext>
    </p:extLst>
  </p:cSld>
  <p:clrMapOvr>
    <a:masterClrMapping/>
  </p:clrMapOvr>
</p:sldLayout>
</file>

<file path=ppt/slideLayouts/slideLayout238.xml><?xml version="1.0" encoding="utf-8"?>
<p:sldLayout xmlns:a="http://schemas.openxmlformats.org/drawingml/2006/main" xmlns:r="http://schemas.openxmlformats.org/officeDocument/2006/relationships" xmlns:p="http://schemas.openxmlformats.org/presentationml/2006/main" preserve="1" userDrawn="1">
  <p:cSld name="16_Custom Layout">
    <p:spTree>
      <p:nvGrpSpPr>
        <p:cNvPr id="1" name=""/>
        <p:cNvGrpSpPr/>
        <p:nvPr/>
      </p:nvGrpSpPr>
      <p:grpSpPr>
        <a:xfrm>
          <a:off x="0" y="0"/>
          <a:ext cx="0" cy="0"/>
          <a:chOff x="0" y="0"/>
          <a:chExt cx="0" cy="0"/>
        </a:xfrm>
      </p:grpSpPr>
      <p:sp>
        <p:nvSpPr>
          <p:cNvPr id="3" name="Freeform 2"/>
          <p:cNvSpPr/>
          <p:nvPr userDrawn="1"/>
        </p:nvSpPr>
        <p:spPr>
          <a:xfrm>
            <a:off x="1489075" y="2364137"/>
            <a:ext cx="6756400" cy="444662"/>
          </a:xfrm>
          <a:custGeom>
            <a:avLst/>
            <a:gdLst>
              <a:gd name="connsiteX0" fmla="*/ 0 w 7135318"/>
              <a:gd name="connsiteY0" fmla="*/ 127417 h 134912"/>
              <a:gd name="connsiteX1" fmla="*/ 0 w 7135318"/>
              <a:gd name="connsiteY1" fmla="*/ 0 h 134912"/>
              <a:gd name="connsiteX2" fmla="*/ 7135318 w 7135318"/>
              <a:gd name="connsiteY2" fmla="*/ 0 h 134912"/>
              <a:gd name="connsiteX3" fmla="*/ 7135318 w 7135318"/>
              <a:gd name="connsiteY3" fmla="*/ 134912 h 134912"/>
              <a:gd name="connsiteX0" fmla="*/ 0 w 7135318"/>
              <a:gd name="connsiteY0" fmla="*/ 127417 h 359219"/>
              <a:gd name="connsiteX1" fmla="*/ 0 w 7135318"/>
              <a:gd name="connsiteY1" fmla="*/ 0 h 359219"/>
              <a:gd name="connsiteX2" fmla="*/ 7135318 w 7135318"/>
              <a:gd name="connsiteY2" fmla="*/ 0 h 359219"/>
              <a:gd name="connsiteX3" fmla="*/ 7135318 w 7135318"/>
              <a:gd name="connsiteY3" fmla="*/ 359219 h 359219"/>
              <a:gd name="connsiteX0" fmla="*/ 0 w 7135318"/>
              <a:gd name="connsiteY0" fmla="*/ 158196 h 359219"/>
              <a:gd name="connsiteX1" fmla="*/ 0 w 7135318"/>
              <a:gd name="connsiteY1" fmla="*/ 0 h 359219"/>
              <a:gd name="connsiteX2" fmla="*/ 7135318 w 7135318"/>
              <a:gd name="connsiteY2" fmla="*/ 0 h 359219"/>
              <a:gd name="connsiteX3" fmla="*/ 7135318 w 7135318"/>
              <a:gd name="connsiteY3" fmla="*/ 359219 h 359219"/>
            </a:gdLst>
            <a:ahLst/>
            <a:cxnLst>
              <a:cxn ang="0">
                <a:pos x="connsiteX0" y="connsiteY0"/>
              </a:cxn>
              <a:cxn ang="0">
                <a:pos x="connsiteX1" y="connsiteY1"/>
              </a:cxn>
              <a:cxn ang="0">
                <a:pos x="connsiteX2" y="connsiteY2"/>
              </a:cxn>
              <a:cxn ang="0">
                <a:pos x="connsiteX3" y="connsiteY3"/>
              </a:cxn>
            </a:cxnLst>
            <a:rect l="l" t="t" r="r" b="b"/>
            <a:pathLst>
              <a:path w="7135318" h="359219">
                <a:moveTo>
                  <a:pt x="0" y="158196"/>
                </a:moveTo>
                <a:lnTo>
                  <a:pt x="0" y="0"/>
                </a:lnTo>
                <a:lnTo>
                  <a:pt x="7135318" y="0"/>
                </a:lnTo>
                <a:lnTo>
                  <a:pt x="7135318" y="359219"/>
                </a:lnTo>
              </a:path>
            </a:pathLst>
          </a:custGeom>
          <a:noFill/>
          <a:ln>
            <a:solidFill>
              <a:schemeClr val="bg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994" dirty="0">
              <a:solidFill>
                <a:srgbClr val="FFFFFF"/>
              </a:solidFill>
            </a:endParaRPr>
          </a:p>
        </p:txBody>
      </p:sp>
      <p:cxnSp>
        <p:nvCxnSpPr>
          <p:cNvPr id="4" name="Straight Connector 3"/>
          <p:cNvCxnSpPr/>
          <p:nvPr userDrawn="1"/>
        </p:nvCxnSpPr>
        <p:spPr>
          <a:xfrm>
            <a:off x="5348408" y="2200788"/>
            <a:ext cx="0" cy="160814"/>
          </a:xfrm>
          <a:prstGeom prst="line">
            <a:avLst/>
          </a:prstGeom>
          <a:ln w="12700">
            <a:solidFill>
              <a:schemeClr val="bg2"/>
            </a:solidFill>
          </a:ln>
        </p:spPr>
        <p:style>
          <a:lnRef idx="1">
            <a:schemeClr val="accent1"/>
          </a:lnRef>
          <a:fillRef idx="0">
            <a:schemeClr val="accent1"/>
          </a:fillRef>
          <a:effectRef idx="0">
            <a:schemeClr val="accent1"/>
          </a:effectRef>
          <a:fontRef idx="minor">
            <a:schemeClr val="tx1"/>
          </a:fontRef>
        </p:style>
      </p:cxnSp>
      <p:sp>
        <p:nvSpPr>
          <p:cNvPr id="5" name="Freeform 4"/>
          <p:cNvSpPr/>
          <p:nvPr userDrawn="1"/>
        </p:nvSpPr>
        <p:spPr>
          <a:xfrm>
            <a:off x="7352302" y="2808798"/>
            <a:ext cx="1782174" cy="479587"/>
          </a:xfrm>
          <a:custGeom>
            <a:avLst/>
            <a:gdLst>
              <a:gd name="connsiteX0" fmla="*/ 0 w 7135318"/>
              <a:gd name="connsiteY0" fmla="*/ 127417 h 134912"/>
              <a:gd name="connsiteX1" fmla="*/ 0 w 7135318"/>
              <a:gd name="connsiteY1" fmla="*/ 0 h 134912"/>
              <a:gd name="connsiteX2" fmla="*/ 7135318 w 7135318"/>
              <a:gd name="connsiteY2" fmla="*/ 0 h 134912"/>
              <a:gd name="connsiteX3" fmla="*/ 7135318 w 7135318"/>
              <a:gd name="connsiteY3" fmla="*/ 134912 h 134912"/>
            </a:gdLst>
            <a:ahLst/>
            <a:cxnLst>
              <a:cxn ang="0">
                <a:pos x="connsiteX0" y="connsiteY0"/>
              </a:cxn>
              <a:cxn ang="0">
                <a:pos x="connsiteX1" y="connsiteY1"/>
              </a:cxn>
              <a:cxn ang="0">
                <a:pos x="connsiteX2" y="connsiteY2"/>
              </a:cxn>
              <a:cxn ang="0">
                <a:pos x="connsiteX3" y="connsiteY3"/>
              </a:cxn>
            </a:cxnLst>
            <a:rect l="l" t="t" r="r" b="b"/>
            <a:pathLst>
              <a:path w="7135318" h="134912">
                <a:moveTo>
                  <a:pt x="0" y="127417"/>
                </a:moveTo>
                <a:lnTo>
                  <a:pt x="0" y="0"/>
                </a:lnTo>
                <a:lnTo>
                  <a:pt x="7135318" y="0"/>
                </a:lnTo>
                <a:lnTo>
                  <a:pt x="7135318" y="134912"/>
                </a:lnTo>
              </a:path>
            </a:pathLst>
          </a:custGeom>
          <a:noFill/>
          <a:ln>
            <a:solidFill>
              <a:schemeClr val="bg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994" dirty="0">
              <a:solidFill>
                <a:srgbClr val="FFFFFF"/>
              </a:solidFill>
            </a:endParaRPr>
          </a:p>
        </p:txBody>
      </p:sp>
      <p:sp>
        <p:nvSpPr>
          <p:cNvPr id="6" name="Freeform 5"/>
          <p:cNvSpPr/>
          <p:nvPr userDrawn="1"/>
        </p:nvSpPr>
        <p:spPr>
          <a:xfrm flipV="1">
            <a:off x="1489075" y="5934973"/>
            <a:ext cx="6756400" cy="452885"/>
          </a:xfrm>
          <a:custGeom>
            <a:avLst/>
            <a:gdLst>
              <a:gd name="connsiteX0" fmla="*/ 0 w 7135318"/>
              <a:gd name="connsiteY0" fmla="*/ 127417 h 134912"/>
              <a:gd name="connsiteX1" fmla="*/ 0 w 7135318"/>
              <a:gd name="connsiteY1" fmla="*/ 0 h 134912"/>
              <a:gd name="connsiteX2" fmla="*/ 7135318 w 7135318"/>
              <a:gd name="connsiteY2" fmla="*/ 0 h 134912"/>
              <a:gd name="connsiteX3" fmla="*/ 7135318 w 7135318"/>
              <a:gd name="connsiteY3" fmla="*/ 134912 h 134912"/>
              <a:gd name="connsiteX0" fmla="*/ 0 w 7135318"/>
              <a:gd name="connsiteY0" fmla="*/ 127417 h 359219"/>
              <a:gd name="connsiteX1" fmla="*/ 0 w 7135318"/>
              <a:gd name="connsiteY1" fmla="*/ 0 h 359219"/>
              <a:gd name="connsiteX2" fmla="*/ 7135318 w 7135318"/>
              <a:gd name="connsiteY2" fmla="*/ 0 h 359219"/>
              <a:gd name="connsiteX3" fmla="*/ 7135318 w 7135318"/>
              <a:gd name="connsiteY3" fmla="*/ 359219 h 359219"/>
            </a:gdLst>
            <a:ahLst/>
            <a:cxnLst>
              <a:cxn ang="0">
                <a:pos x="connsiteX0" y="connsiteY0"/>
              </a:cxn>
              <a:cxn ang="0">
                <a:pos x="connsiteX1" y="connsiteY1"/>
              </a:cxn>
              <a:cxn ang="0">
                <a:pos x="connsiteX2" y="connsiteY2"/>
              </a:cxn>
              <a:cxn ang="0">
                <a:pos x="connsiteX3" y="connsiteY3"/>
              </a:cxn>
            </a:cxnLst>
            <a:rect l="l" t="t" r="r" b="b"/>
            <a:pathLst>
              <a:path w="7135318" h="359219">
                <a:moveTo>
                  <a:pt x="0" y="127417"/>
                </a:moveTo>
                <a:lnTo>
                  <a:pt x="0" y="0"/>
                </a:lnTo>
                <a:lnTo>
                  <a:pt x="7135318" y="0"/>
                </a:lnTo>
                <a:lnTo>
                  <a:pt x="7135318" y="359219"/>
                </a:lnTo>
              </a:path>
            </a:pathLst>
          </a:custGeom>
          <a:noFill/>
          <a:ln>
            <a:solidFill>
              <a:schemeClr val="bg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994" dirty="0">
              <a:solidFill>
                <a:srgbClr val="FFFFFF"/>
              </a:solidFill>
            </a:endParaRPr>
          </a:p>
        </p:txBody>
      </p:sp>
      <p:sp>
        <p:nvSpPr>
          <p:cNvPr id="7" name="Freeform 6"/>
          <p:cNvSpPr/>
          <p:nvPr userDrawn="1"/>
        </p:nvSpPr>
        <p:spPr>
          <a:xfrm rot="10800000">
            <a:off x="7352302" y="5493393"/>
            <a:ext cx="1782174" cy="440708"/>
          </a:xfrm>
          <a:custGeom>
            <a:avLst/>
            <a:gdLst>
              <a:gd name="connsiteX0" fmla="*/ 0 w 7135318"/>
              <a:gd name="connsiteY0" fmla="*/ 127417 h 134912"/>
              <a:gd name="connsiteX1" fmla="*/ 0 w 7135318"/>
              <a:gd name="connsiteY1" fmla="*/ 0 h 134912"/>
              <a:gd name="connsiteX2" fmla="*/ 7135318 w 7135318"/>
              <a:gd name="connsiteY2" fmla="*/ 0 h 134912"/>
              <a:gd name="connsiteX3" fmla="*/ 7135318 w 7135318"/>
              <a:gd name="connsiteY3" fmla="*/ 134912 h 134912"/>
            </a:gdLst>
            <a:ahLst/>
            <a:cxnLst>
              <a:cxn ang="0">
                <a:pos x="connsiteX0" y="connsiteY0"/>
              </a:cxn>
              <a:cxn ang="0">
                <a:pos x="connsiteX1" y="connsiteY1"/>
              </a:cxn>
              <a:cxn ang="0">
                <a:pos x="connsiteX2" y="connsiteY2"/>
              </a:cxn>
              <a:cxn ang="0">
                <a:pos x="connsiteX3" y="connsiteY3"/>
              </a:cxn>
            </a:cxnLst>
            <a:rect l="l" t="t" r="r" b="b"/>
            <a:pathLst>
              <a:path w="7135318" h="134912">
                <a:moveTo>
                  <a:pt x="0" y="127417"/>
                </a:moveTo>
                <a:lnTo>
                  <a:pt x="0" y="0"/>
                </a:lnTo>
                <a:lnTo>
                  <a:pt x="7135318" y="0"/>
                </a:lnTo>
                <a:lnTo>
                  <a:pt x="7135318" y="134912"/>
                </a:lnTo>
              </a:path>
            </a:pathLst>
          </a:custGeom>
          <a:noFill/>
          <a:ln>
            <a:solidFill>
              <a:schemeClr val="bg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994" dirty="0">
              <a:solidFill>
                <a:srgbClr val="FFFFFF"/>
              </a:solidFill>
            </a:endParaRPr>
          </a:p>
        </p:txBody>
      </p:sp>
      <p:sp>
        <p:nvSpPr>
          <p:cNvPr id="8" name="Freeform 7"/>
          <p:cNvSpPr/>
          <p:nvPr userDrawn="1"/>
        </p:nvSpPr>
        <p:spPr>
          <a:xfrm>
            <a:off x="1489075" y="4428520"/>
            <a:ext cx="5144639" cy="104446"/>
          </a:xfrm>
          <a:custGeom>
            <a:avLst/>
            <a:gdLst>
              <a:gd name="connsiteX0" fmla="*/ 0 w 5129213"/>
              <a:gd name="connsiteY0" fmla="*/ 104775 h 104775"/>
              <a:gd name="connsiteX1" fmla="*/ 0 w 5129213"/>
              <a:gd name="connsiteY1" fmla="*/ 0 h 104775"/>
              <a:gd name="connsiteX2" fmla="*/ 5129213 w 5129213"/>
              <a:gd name="connsiteY2" fmla="*/ 0 h 104775"/>
            </a:gdLst>
            <a:ahLst/>
            <a:cxnLst>
              <a:cxn ang="0">
                <a:pos x="connsiteX0" y="connsiteY0"/>
              </a:cxn>
              <a:cxn ang="0">
                <a:pos x="connsiteX1" y="connsiteY1"/>
              </a:cxn>
              <a:cxn ang="0">
                <a:pos x="connsiteX2" y="connsiteY2"/>
              </a:cxn>
            </a:cxnLst>
            <a:rect l="l" t="t" r="r" b="b"/>
            <a:pathLst>
              <a:path w="5129213" h="104775">
                <a:moveTo>
                  <a:pt x="0" y="104775"/>
                </a:moveTo>
                <a:lnTo>
                  <a:pt x="0" y="0"/>
                </a:lnTo>
                <a:lnTo>
                  <a:pt x="5129213" y="0"/>
                </a:lnTo>
              </a:path>
            </a:pathLst>
          </a:custGeom>
          <a:noFill/>
          <a:ln>
            <a:solidFill>
              <a:schemeClr val="bg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994" dirty="0">
              <a:solidFill>
                <a:srgbClr val="FFFFFF"/>
              </a:solidFill>
            </a:endParaRPr>
          </a:p>
        </p:txBody>
      </p:sp>
      <p:sp>
        <p:nvSpPr>
          <p:cNvPr id="9" name="Freeform 8"/>
          <p:cNvSpPr/>
          <p:nvPr userDrawn="1"/>
        </p:nvSpPr>
        <p:spPr>
          <a:xfrm flipV="1">
            <a:off x="1489076" y="4212542"/>
            <a:ext cx="5144638" cy="104446"/>
          </a:xfrm>
          <a:custGeom>
            <a:avLst/>
            <a:gdLst>
              <a:gd name="connsiteX0" fmla="*/ 0 w 5129213"/>
              <a:gd name="connsiteY0" fmla="*/ 104775 h 104775"/>
              <a:gd name="connsiteX1" fmla="*/ 0 w 5129213"/>
              <a:gd name="connsiteY1" fmla="*/ 0 h 104775"/>
              <a:gd name="connsiteX2" fmla="*/ 5129213 w 5129213"/>
              <a:gd name="connsiteY2" fmla="*/ 0 h 104775"/>
            </a:gdLst>
            <a:ahLst/>
            <a:cxnLst>
              <a:cxn ang="0">
                <a:pos x="connsiteX0" y="connsiteY0"/>
              </a:cxn>
              <a:cxn ang="0">
                <a:pos x="connsiteX1" y="connsiteY1"/>
              </a:cxn>
              <a:cxn ang="0">
                <a:pos x="connsiteX2" y="connsiteY2"/>
              </a:cxn>
            </a:cxnLst>
            <a:rect l="l" t="t" r="r" b="b"/>
            <a:pathLst>
              <a:path w="5129213" h="104775">
                <a:moveTo>
                  <a:pt x="0" y="104775"/>
                </a:moveTo>
                <a:lnTo>
                  <a:pt x="0" y="0"/>
                </a:lnTo>
                <a:lnTo>
                  <a:pt x="5129213" y="0"/>
                </a:lnTo>
              </a:path>
            </a:pathLst>
          </a:custGeom>
          <a:noFill/>
          <a:ln>
            <a:solidFill>
              <a:schemeClr val="bg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994" dirty="0">
              <a:solidFill>
                <a:srgbClr val="FFFFFF"/>
              </a:solidFill>
            </a:endParaRPr>
          </a:p>
        </p:txBody>
      </p:sp>
      <p:sp>
        <p:nvSpPr>
          <p:cNvPr id="10" name="Text Placeholder 17"/>
          <p:cNvSpPr>
            <a:spLocks noGrp="1"/>
          </p:cNvSpPr>
          <p:nvPr>
            <p:ph type="body" sz="quarter" idx="25" hasCustomPrompt="1"/>
          </p:nvPr>
        </p:nvSpPr>
        <p:spPr>
          <a:xfrm>
            <a:off x="2574925" y="1663033"/>
            <a:ext cx="5549900" cy="565669"/>
          </a:xfrm>
          <a:prstGeom prst="rect">
            <a:avLst/>
          </a:prstGeom>
          <a:solidFill>
            <a:schemeClr val="tx2"/>
          </a:solidFill>
        </p:spPr>
        <p:txBody>
          <a:bodyPr lIns="144000" tIns="108000" rIns="144000" bIns="108000" anchor="ctr"/>
          <a:lstStyle>
            <a:lvl1pPr marL="0" indent="0" algn="ctr">
              <a:lnSpc>
                <a:spcPts val="1436"/>
              </a:lnSpc>
              <a:spcBef>
                <a:spcPts val="0"/>
              </a:spcBef>
              <a:buNone/>
              <a:defRPr sz="1196">
                <a:solidFill>
                  <a:schemeClr val="bg1"/>
                </a:solidFill>
                <a:latin typeface="Deutsche Bank Text" charset="0"/>
                <a:ea typeface="Deutsche Bank Text" charset="0"/>
                <a:cs typeface="Deutsche Bank Text" charset="0"/>
              </a:defRPr>
            </a:lvl1pPr>
            <a:lvl2pPr marL="455783" indent="0">
              <a:buNone/>
              <a:defRPr sz="1196">
                <a:solidFill>
                  <a:srgbClr val="616D72"/>
                </a:solidFill>
                <a:latin typeface="Arial" charset="0"/>
                <a:ea typeface="Arial" charset="0"/>
                <a:cs typeface="Arial" charset="0"/>
              </a:defRPr>
            </a:lvl2pPr>
            <a:lvl3pPr marL="911565" indent="0">
              <a:buNone/>
              <a:defRPr sz="1196">
                <a:solidFill>
                  <a:srgbClr val="616D72"/>
                </a:solidFill>
                <a:latin typeface="Arial" charset="0"/>
                <a:ea typeface="Arial" charset="0"/>
                <a:cs typeface="Arial" charset="0"/>
              </a:defRPr>
            </a:lvl3pPr>
            <a:lvl4pPr marL="1367348" indent="0">
              <a:buNone/>
              <a:defRPr sz="1196">
                <a:solidFill>
                  <a:srgbClr val="616D72"/>
                </a:solidFill>
                <a:latin typeface="Arial" charset="0"/>
                <a:ea typeface="Arial" charset="0"/>
                <a:cs typeface="Arial" charset="0"/>
              </a:defRPr>
            </a:lvl4pPr>
            <a:lvl5pPr marL="1823131" indent="0">
              <a:buNone/>
              <a:defRPr sz="1196">
                <a:solidFill>
                  <a:srgbClr val="616D72"/>
                </a:solidFill>
                <a:latin typeface="Arial" charset="0"/>
                <a:ea typeface="Arial" charset="0"/>
                <a:cs typeface="Arial" charset="0"/>
              </a:defRPr>
            </a:lvl5pPr>
          </a:lstStyle>
          <a:p>
            <a:pPr lvl="0"/>
            <a:r>
              <a:rPr lang="en-US" dirty="0"/>
              <a:t>Deutsche Bank Text White 12pt</a:t>
            </a:r>
          </a:p>
        </p:txBody>
      </p:sp>
      <p:sp>
        <p:nvSpPr>
          <p:cNvPr id="11" name="Text Placeholder 17"/>
          <p:cNvSpPr>
            <a:spLocks noGrp="1"/>
          </p:cNvSpPr>
          <p:nvPr>
            <p:ph type="body" sz="quarter" idx="23" hasCustomPrompt="1"/>
          </p:nvPr>
        </p:nvSpPr>
        <p:spPr>
          <a:xfrm>
            <a:off x="725078" y="2536964"/>
            <a:ext cx="1532347" cy="1684800"/>
          </a:xfrm>
          <a:prstGeom prst="rect">
            <a:avLst/>
          </a:prstGeom>
          <a:solidFill>
            <a:schemeClr val="accent1"/>
          </a:solidFill>
        </p:spPr>
        <p:txBody>
          <a:bodyPr lIns="144000" tIns="108000" rIns="144000" bIns="108000" anchor="ctr"/>
          <a:lstStyle>
            <a:lvl1pPr marL="0" indent="0" algn="ctr">
              <a:buNone/>
              <a:defRPr sz="1196">
                <a:solidFill>
                  <a:schemeClr val="bg1"/>
                </a:solidFill>
                <a:latin typeface="Deutsche Bank Text" charset="0"/>
                <a:ea typeface="Deutsche Bank Text" charset="0"/>
                <a:cs typeface="Deutsche Bank Text" charset="0"/>
              </a:defRPr>
            </a:lvl1pPr>
            <a:lvl2pPr marL="455783" indent="0">
              <a:buNone/>
              <a:defRPr sz="1196">
                <a:solidFill>
                  <a:srgbClr val="616D72"/>
                </a:solidFill>
                <a:latin typeface="Arial" charset="0"/>
                <a:ea typeface="Arial" charset="0"/>
                <a:cs typeface="Arial" charset="0"/>
              </a:defRPr>
            </a:lvl2pPr>
            <a:lvl3pPr marL="911565" indent="0">
              <a:buNone/>
              <a:defRPr sz="1196">
                <a:solidFill>
                  <a:srgbClr val="616D72"/>
                </a:solidFill>
                <a:latin typeface="Arial" charset="0"/>
                <a:ea typeface="Arial" charset="0"/>
                <a:cs typeface="Arial" charset="0"/>
              </a:defRPr>
            </a:lvl3pPr>
            <a:lvl4pPr marL="1367348" indent="0">
              <a:buNone/>
              <a:defRPr sz="1196">
                <a:solidFill>
                  <a:srgbClr val="616D72"/>
                </a:solidFill>
                <a:latin typeface="Arial" charset="0"/>
                <a:ea typeface="Arial" charset="0"/>
                <a:cs typeface="Arial" charset="0"/>
              </a:defRPr>
            </a:lvl4pPr>
            <a:lvl5pPr marL="1823131" indent="0">
              <a:buNone/>
              <a:defRPr sz="1196">
                <a:solidFill>
                  <a:srgbClr val="616D72"/>
                </a:solidFill>
                <a:latin typeface="Arial" charset="0"/>
                <a:ea typeface="Arial" charset="0"/>
                <a:cs typeface="Arial" charset="0"/>
              </a:defRPr>
            </a:lvl5pPr>
          </a:lstStyle>
          <a:p>
            <a:pPr lvl="0"/>
            <a:r>
              <a:rPr lang="en-US" dirty="0"/>
              <a:t>Deutsche Bank Text White 12pt</a:t>
            </a:r>
          </a:p>
        </p:txBody>
      </p:sp>
      <p:sp>
        <p:nvSpPr>
          <p:cNvPr id="12" name="Text Placeholder 4"/>
          <p:cNvSpPr>
            <a:spLocks noGrp="1"/>
          </p:cNvSpPr>
          <p:nvPr>
            <p:ph type="body" sz="quarter" idx="26" hasCustomPrompt="1"/>
          </p:nvPr>
        </p:nvSpPr>
        <p:spPr>
          <a:xfrm>
            <a:off x="2574925" y="2537697"/>
            <a:ext cx="1798455" cy="552297"/>
          </a:xfrm>
          <a:prstGeom prst="rect">
            <a:avLst/>
          </a:prstGeom>
          <a:solidFill>
            <a:schemeClr val="accent1"/>
          </a:solidFill>
        </p:spPr>
        <p:txBody>
          <a:bodyPr anchor="ctr"/>
          <a:lstStyle>
            <a:lvl1pPr marL="0" indent="0" algn="ctr">
              <a:lnSpc>
                <a:spcPts val="1436"/>
              </a:lnSpc>
              <a:buNone/>
              <a:defRPr sz="1196">
                <a:solidFill>
                  <a:schemeClr val="bg1"/>
                </a:solidFill>
                <a:latin typeface="Deutsche Bank Text" charset="0"/>
                <a:ea typeface="Deutsche Bank Text" charset="0"/>
                <a:cs typeface="Deutsche Bank Text" charset="0"/>
              </a:defRPr>
            </a:lvl1pPr>
            <a:lvl2pPr marL="0" indent="0" algn="ctr">
              <a:lnSpc>
                <a:spcPts val="1436"/>
              </a:lnSpc>
              <a:spcBef>
                <a:spcPts val="0"/>
              </a:spcBef>
              <a:buNone/>
              <a:tabLst/>
              <a:defRPr sz="897">
                <a:solidFill>
                  <a:schemeClr val="bg1"/>
                </a:solidFill>
                <a:latin typeface="Deutsche Bank Text Beta" charset="0"/>
                <a:ea typeface="Deutsche Bank Text Beta" charset="0"/>
                <a:cs typeface="Deutsche Bank Text Beta" charset="0"/>
              </a:defRPr>
            </a:lvl2pPr>
            <a:lvl3pPr marL="911565" indent="0" algn="ctr">
              <a:buNone/>
              <a:defRPr>
                <a:solidFill>
                  <a:schemeClr val="bg1"/>
                </a:solidFill>
                <a:latin typeface="Arial" charset="0"/>
                <a:ea typeface="Arial" charset="0"/>
                <a:cs typeface="Arial" charset="0"/>
              </a:defRPr>
            </a:lvl3pPr>
            <a:lvl4pPr marL="1367348" indent="0" algn="ctr">
              <a:buNone/>
              <a:defRPr>
                <a:solidFill>
                  <a:schemeClr val="bg1"/>
                </a:solidFill>
                <a:latin typeface="Arial" charset="0"/>
                <a:ea typeface="Arial" charset="0"/>
                <a:cs typeface="Arial" charset="0"/>
              </a:defRPr>
            </a:lvl4pPr>
            <a:lvl5pPr marL="1823131" indent="0" algn="ctr">
              <a:buNone/>
              <a:defRPr>
                <a:solidFill>
                  <a:schemeClr val="bg1"/>
                </a:solidFill>
                <a:latin typeface="Arial" charset="0"/>
                <a:ea typeface="Arial" charset="0"/>
                <a:cs typeface="Arial" charset="0"/>
              </a:defRPr>
            </a:lvl5pPr>
          </a:lstStyle>
          <a:p>
            <a:pPr lvl="0"/>
            <a:r>
              <a:rPr lang="en-US" dirty="0"/>
              <a:t>Deutsche Bank Text White 12pt</a:t>
            </a:r>
          </a:p>
        </p:txBody>
      </p:sp>
      <p:sp>
        <p:nvSpPr>
          <p:cNvPr id="31" name="Text Placeholder 2"/>
          <p:cNvSpPr>
            <a:spLocks noGrp="1"/>
          </p:cNvSpPr>
          <p:nvPr>
            <p:ph type="body" sz="quarter" idx="62" hasCustomPrompt="1"/>
          </p:nvPr>
        </p:nvSpPr>
        <p:spPr>
          <a:xfrm>
            <a:off x="701675" y="441325"/>
            <a:ext cx="2728091" cy="155645"/>
          </a:xfrm>
          <a:prstGeom prst="rect">
            <a:avLst/>
          </a:prstGeom>
        </p:spPr>
        <p:txBody>
          <a:bodyPr lIns="0" tIns="0" rIns="0" bIns="0"/>
          <a:lstStyle>
            <a:lvl1pPr marL="0" indent="0">
              <a:buNone/>
              <a:defRPr sz="997" b="0" i="0" baseline="0">
                <a:solidFill>
                  <a:schemeClr val="accent2"/>
                </a:solidFill>
                <a:latin typeface="Deutsche Bank Text" charset="0"/>
                <a:ea typeface="Deutsche Bank Text" charset="0"/>
                <a:cs typeface="Deutsche Bank Text" charset="0"/>
              </a:defRPr>
            </a:lvl1pPr>
            <a:lvl2pPr marL="455783" indent="0">
              <a:buNone/>
              <a:defRPr/>
            </a:lvl2pPr>
            <a:lvl3pPr marL="911565" indent="0">
              <a:buNone/>
              <a:defRPr/>
            </a:lvl3pPr>
            <a:lvl4pPr marL="1367348" indent="0">
              <a:buNone/>
              <a:defRPr/>
            </a:lvl4pPr>
            <a:lvl5pPr marL="1823131" indent="0">
              <a:buNone/>
              <a:defRPr/>
            </a:lvl5pPr>
          </a:lstStyle>
          <a:p>
            <a:pPr lvl="0"/>
            <a:r>
              <a:rPr lang="en-US" dirty="0"/>
              <a:t>Deutsche Bank Text Orange 10pt</a:t>
            </a:r>
          </a:p>
        </p:txBody>
      </p:sp>
      <p:sp>
        <p:nvSpPr>
          <p:cNvPr id="32" name="Text Placeholder 5"/>
          <p:cNvSpPr>
            <a:spLocks noGrp="1"/>
          </p:cNvSpPr>
          <p:nvPr>
            <p:ph type="body" sz="quarter" idx="63" hasCustomPrompt="1"/>
          </p:nvPr>
        </p:nvSpPr>
        <p:spPr>
          <a:xfrm>
            <a:off x="701674" y="824430"/>
            <a:ext cx="8532813" cy="478908"/>
          </a:xfrm>
          <a:prstGeom prst="rect">
            <a:avLst/>
          </a:prstGeom>
        </p:spPr>
        <p:txBody>
          <a:bodyPr lIns="0" tIns="0" rIns="0" bIns="0"/>
          <a:lstStyle>
            <a:lvl1pPr marL="0" indent="0">
              <a:lnSpc>
                <a:spcPts val="4000"/>
              </a:lnSpc>
              <a:spcBef>
                <a:spcPts val="0"/>
              </a:spcBef>
              <a:buNone/>
              <a:defRPr sz="3600" baseline="0">
                <a:solidFill>
                  <a:schemeClr val="tx1"/>
                </a:solidFill>
                <a:latin typeface="Deutsche Bank Display" charset="0"/>
                <a:ea typeface="Deutsche Bank Display" charset="0"/>
                <a:cs typeface="Deutsche Bank Display" charset="0"/>
              </a:defRPr>
            </a:lvl1pPr>
            <a:lvl2pPr marL="455783" indent="0">
              <a:buNone/>
              <a:defRPr sz="3600">
                <a:latin typeface="Deutsche Bank Display Beta" charset="0"/>
                <a:ea typeface="Deutsche Bank Display Beta" charset="0"/>
                <a:cs typeface="Deutsche Bank Display Beta" charset="0"/>
              </a:defRPr>
            </a:lvl2pPr>
            <a:lvl3pPr marL="911566" indent="0">
              <a:buNone/>
              <a:defRPr sz="3600">
                <a:latin typeface="Deutsche Bank Display Beta" charset="0"/>
                <a:ea typeface="Deutsche Bank Display Beta" charset="0"/>
                <a:cs typeface="Deutsche Bank Display Beta" charset="0"/>
              </a:defRPr>
            </a:lvl3pPr>
            <a:lvl4pPr marL="1367348" indent="0">
              <a:buNone/>
              <a:defRPr sz="3600">
                <a:latin typeface="Deutsche Bank Display Beta" charset="0"/>
                <a:ea typeface="Deutsche Bank Display Beta" charset="0"/>
                <a:cs typeface="Deutsche Bank Display Beta" charset="0"/>
              </a:defRPr>
            </a:lvl4pPr>
            <a:lvl5pPr marL="1823131" indent="0">
              <a:buNone/>
              <a:defRPr sz="3600">
                <a:latin typeface="Deutsche Bank Display Beta" charset="0"/>
                <a:ea typeface="Deutsche Bank Display Beta" charset="0"/>
                <a:cs typeface="Deutsche Bank Display Beta" charset="0"/>
              </a:defRPr>
            </a:lvl5pPr>
          </a:lstStyle>
          <a:p>
            <a:pPr lvl="0"/>
            <a:r>
              <a:rPr lang="en-US" dirty="0"/>
              <a:t>Deutsche Bank Display Dark Blue 36pt</a:t>
            </a:r>
          </a:p>
        </p:txBody>
      </p:sp>
      <p:sp>
        <p:nvSpPr>
          <p:cNvPr id="33" name="Text Placeholder 4"/>
          <p:cNvSpPr>
            <a:spLocks noGrp="1"/>
          </p:cNvSpPr>
          <p:nvPr>
            <p:ph type="body" sz="quarter" idx="64" hasCustomPrompt="1"/>
          </p:nvPr>
        </p:nvSpPr>
        <p:spPr>
          <a:xfrm>
            <a:off x="2574925" y="3667969"/>
            <a:ext cx="1798455" cy="552297"/>
          </a:xfrm>
          <a:prstGeom prst="rect">
            <a:avLst/>
          </a:prstGeom>
          <a:solidFill>
            <a:schemeClr val="accent1"/>
          </a:solidFill>
        </p:spPr>
        <p:txBody>
          <a:bodyPr anchor="ctr"/>
          <a:lstStyle>
            <a:lvl1pPr marL="0" indent="0" algn="ctr">
              <a:lnSpc>
                <a:spcPts val="1436"/>
              </a:lnSpc>
              <a:buNone/>
              <a:defRPr sz="1196">
                <a:solidFill>
                  <a:schemeClr val="bg1"/>
                </a:solidFill>
                <a:latin typeface="Deutsche Bank Text" charset="0"/>
                <a:ea typeface="Deutsche Bank Text" charset="0"/>
                <a:cs typeface="Deutsche Bank Text" charset="0"/>
              </a:defRPr>
            </a:lvl1pPr>
            <a:lvl2pPr marL="0" indent="0" algn="ctr">
              <a:lnSpc>
                <a:spcPts val="1436"/>
              </a:lnSpc>
              <a:spcBef>
                <a:spcPts val="0"/>
              </a:spcBef>
              <a:buNone/>
              <a:tabLst/>
              <a:defRPr sz="897">
                <a:solidFill>
                  <a:schemeClr val="bg1"/>
                </a:solidFill>
                <a:latin typeface="Deutsche Bank Text Beta" charset="0"/>
                <a:ea typeface="Deutsche Bank Text Beta" charset="0"/>
                <a:cs typeface="Deutsche Bank Text Beta" charset="0"/>
              </a:defRPr>
            </a:lvl2pPr>
            <a:lvl3pPr marL="911565" indent="0" algn="ctr">
              <a:buNone/>
              <a:defRPr>
                <a:solidFill>
                  <a:schemeClr val="bg1"/>
                </a:solidFill>
                <a:latin typeface="Arial" charset="0"/>
                <a:ea typeface="Arial" charset="0"/>
                <a:cs typeface="Arial" charset="0"/>
              </a:defRPr>
            </a:lvl3pPr>
            <a:lvl4pPr marL="1367348" indent="0" algn="ctr">
              <a:buNone/>
              <a:defRPr>
                <a:solidFill>
                  <a:schemeClr val="bg1"/>
                </a:solidFill>
                <a:latin typeface="Arial" charset="0"/>
                <a:ea typeface="Arial" charset="0"/>
                <a:cs typeface="Arial" charset="0"/>
              </a:defRPr>
            </a:lvl4pPr>
            <a:lvl5pPr marL="1823131" indent="0" algn="ctr">
              <a:buNone/>
              <a:defRPr>
                <a:solidFill>
                  <a:schemeClr val="bg1"/>
                </a:solidFill>
                <a:latin typeface="Arial" charset="0"/>
                <a:ea typeface="Arial" charset="0"/>
                <a:cs typeface="Arial" charset="0"/>
              </a:defRPr>
            </a:lvl5pPr>
          </a:lstStyle>
          <a:p>
            <a:pPr lvl="0"/>
            <a:r>
              <a:rPr lang="en-US" dirty="0"/>
              <a:t>Deutsche Bank Text White 12pt</a:t>
            </a:r>
          </a:p>
        </p:txBody>
      </p:sp>
      <p:sp>
        <p:nvSpPr>
          <p:cNvPr id="34" name="Text Placeholder 4"/>
          <p:cNvSpPr>
            <a:spLocks noGrp="1"/>
          </p:cNvSpPr>
          <p:nvPr>
            <p:ph type="body" sz="quarter" idx="65" hasCustomPrompt="1"/>
          </p:nvPr>
        </p:nvSpPr>
        <p:spPr>
          <a:xfrm>
            <a:off x="2574925" y="3102061"/>
            <a:ext cx="1798455" cy="552297"/>
          </a:xfrm>
          <a:prstGeom prst="rect">
            <a:avLst/>
          </a:prstGeom>
          <a:solidFill>
            <a:schemeClr val="accent1"/>
          </a:solidFill>
        </p:spPr>
        <p:txBody>
          <a:bodyPr anchor="ctr"/>
          <a:lstStyle>
            <a:lvl1pPr marL="0" indent="0" algn="ctr">
              <a:lnSpc>
                <a:spcPts val="1436"/>
              </a:lnSpc>
              <a:buNone/>
              <a:defRPr sz="1196">
                <a:solidFill>
                  <a:schemeClr val="bg1"/>
                </a:solidFill>
                <a:latin typeface="Deutsche Bank Text" charset="0"/>
                <a:ea typeface="Deutsche Bank Text" charset="0"/>
                <a:cs typeface="Deutsche Bank Text" charset="0"/>
              </a:defRPr>
            </a:lvl1pPr>
            <a:lvl2pPr marL="0" indent="0" algn="ctr">
              <a:lnSpc>
                <a:spcPts val="1436"/>
              </a:lnSpc>
              <a:spcBef>
                <a:spcPts val="0"/>
              </a:spcBef>
              <a:buNone/>
              <a:tabLst/>
              <a:defRPr sz="897">
                <a:solidFill>
                  <a:schemeClr val="bg1"/>
                </a:solidFill>
                <a:latin typeface="Deutsche Bank Text Beta" charset="0"/>
                <a:ea typeface="Deutsche Bank Text Beta" charset="0"/>
                <a:cs typeface="Deutsche Bank Text Beta" charset="0"/>
              </a:defRPr>
            </a:lvl2pPr>
            <a:lvl3pPr marL="911565" indent="0" algn="ctr">
              <a:buNone/>
              <a:defRPr>
                <a:solidFill>
                  <a:schemeClr val="bg1"/>
                </a:solidFill>
                <a:latin typeface="Arial" charset="0"/>
                <a:ea typeface="Arial" charset="0"/>
                <a:cs typeface="Arial" charset="0"/>
              </a:defRPr>
            </a:lvl3pPr>
            <a:lvl4pPr marL="1367348" indent="0" algn="ctr">
              <a:buNone/>
              <a:defRPr>
                <a:solidFill>
                  <a:schemeClr val="bg1"/>
                </a:solidFill>
                <a:latin typeface="Arial" charset="0"/>
                <a:ea typeface="Arial" charset="0"/>
                <a:cs typeface="Arial" charset="0"/>
              </a:defRPr>
            </a:lvl4pPr>
            <a:lvl5pPr marL="1823131" indent="0" algn="ctr">
              <a:buNone/>
              <a:defRPr>
                <a:solidFill>
                  <a:schemeClr val="bg1"/>
                </a:solidFill>
                <a:latin typeface="Arial" charset="0"/>
                <a:ea typeface="Arial" charset="0"/>
                <a:cs typeface="Arial" charset="0"/>
              </a:defRPr>
            </a:lvl5pPr>
          </a:lstStyle>
          <a:p>
            <a:pPr lvl="0"/>
            <a:r>
              <a:rPr lang="en-US" dirty="0"/>
              <a:t>Deutsche Bank Text White 12pt</a:t>
            </a:r>
          </a:p>
        </p:txBody>
      </p:sp>
      <p:sp>
        <p:nvSpPr>
          <p:cNvPr id="35" name="Text Placeholder 4"/>
          <p:cNvSpPr>
            <a:spLocks noGrp="1"/>
          </p:cNvSpPr>
          <p:nvPr>
            <p:ph type="body" sz="quarter" idx="66" hasCustomPrompt="1"/>
          </p:nvPr>
        </p:nvSpPr>
        <p:spPr>
          <a:xfrm>
            <a:off x="4394969" y="2537697"/>
            <a:ext cx="1798455" cy="552297"/>
          </a:xfrm>
          <a:prstGeom prst="rect">
            <a:avLst/>
          </a:prstGeom>
          <a:solidFill>
            <a:schemeClr val="accent1"/>
          </a:solidFill>
        </p:spPr>
        <p:txBody>
          <a:bodyPr anchor="ctr"/>
          <a:lstStyle>
            <a:lvl1pPr marL="0" indent="0" algn="ctr">
              <a:lnSpc>
                <a:spcPts val="1436"/>
              </a:lnSpc>
              <a:buNone/>
              <a:defRPr sz="1196">
                <a:solidFill>
                  <a:schemeClr val="bg1"/>
                </a:solidFill>
                <a:latin typeface="Deutsche Bank Text" charset="0"/>
                <a:ea typeface="Deutsche Bank Text" charset="0"/>
                <a:cs typeface="Deutsche Bank Text" charset="0"/>
              </a:defRPr>
            </a:lvl1pPr>
            <a:lvl2pPr marL="0" indent="0" algn="ctr">
              <a:lnSpc>
                <a:spcPts val="1436"/>
              </a:lnSpc>
              <a:spcBef>
                <a:spcPts val="0"/>
              </a:spcBef>
              <a:buNone/>
              <a:tabLst/>
              <a:defRPr sz="897">
                <a:solidFill>
                  <a:schemeClr val="bg1"/>
                </a:solidFill>
                <a:latin typeface="Deutsche Bank Text Beta" charset="0"/>
                <a:ea typeface="Deutsche Bank Text Beta" charset="0"/>
                <a:cs typeface="Deutsche Bank Text Beta" charset="0"/>
              </a:defRPr>
            </a:lvl2pPr>
            <a:lvl3pPr marL="911565" indent="0" algn="ctr">
              <a:buNone/>
              <a:defRPr>
                <a:solidFill>
                  <a:schemeClr val="bg1"/>
                </a:solidFill>
                <a:latin typeface="Arial" charset="0"/>
                <a:ea typeface="Arial" charset="0"/>
                <a:cs typeface="Arial" charset="0"/>
              </a:defRPr>
            </a:lvl3pPr>
            <a:lvl4pPr marL="1367348" indent="0" algn="ctr">
              <a:buNone/>
              <a:defRPr>
                <a:solidFill>
                  <a:schemeClr val="bg1"/>
                </a:solidFill>
                <a:latin typeface="Arial" charset="0"/>
                <a:ea typeface="Arial" charset="0"/>
                <a:cs typeface="Arial" charset="0"/>
              </a:defRPr>
            </a:lvl4pPr>
            <a:lvl5pPr marL="1823131" indent="0" algn="ctr">
              <a:buNone/>
              <a:defRPr>
                <a:solidFill>
                  <a:schemeClr val="bg1"/>
                </a:solidFill>
                <a:latin typeface="Arial" charset="0"/>
                <a:ea typeface="Arial" charset="0"/>
                <a:cs typeface="Arial" charset="0"/>
              </a:defRPr>
            </a:lvl5pPr>
          </a:lstStyle>
          <a:p>
            <a:pPr lvl="0"/>
            <a:r>
              <a:rPr lang="en-US" dirty="0"/>
              <a:t>Deutsche Bank Text White 12pt</a:t>
            </a:r>
          </a:p>
        </p:txBody>
      </p:sp>
      <p:sp>
        <p:nvSpPr>
          <p:cNvPr id="36" name="Text Placeholder 4"/>
          <p:cNvSpPr>
            <a:spLocks noGrp="1"/>
          </p:cNvSpPr>
          <p:nvPr>
            <p:ph type="body" sz="quarter" idx="67" hasCustomPrompt="1"/>
          </p:nvPr>
        </p:nvSpPr>
        <p:spPr>
          <a:xfrm>
            <a:off x="4394969" y="3667969"/>
            <a:ext cx="1798455" cy="552297"/>
          </a:xfrm>
          <a:prstGeom prst="rect">
            <a:avLst/>
          </a:prstGeom>
          <a:solidFill>
            <a:schemeClr val="accent1"/>
          </a:solidFill>
        </p:spPr>
        <p:txBody>
          <a:bodyPr anchor="ctr"/>
          <a:lstStyle>
            <a:lvl1pPr marL="0" indent="0" algn="ctr">
              <a:lnSpc>
                <a:spcPts val="1436"/>
              </a:lnSpc>
              <a:buNone/>
              <a:defRPr sz="1196">
                <a:solidFill>
                  <a:schemeClr val="bg1"/>
                </a:solidFill>
                <a:latin typeface="Deutsche Bank Text" charset="0"/>
                <a:ea typeface="Deutsche Bank Text" charset="0"/>
                <a:cs typeface="Deutsche Bank Text" charset="0"/>
              </a:defRPr>
            </a:lvl1pPr>
            <a:lvl2pPr marL="0" indent="0" algn="ctr">
              <a:lnSpc>
                <a:spcPts val="1436"/>
              </a:lnSpc>
              <a:spcBef>
                <a:spcPts val="0"/>
              </a:spcBef>
              <a:buNone/>
              <a:tabLst/>
              <a:defRPr sz="897">
                <a:solidFill>
                  <a:schemeClr val="bg1"/>
                </a:solidFill>
                <a:latin typeface="Deutsche Bank Text Beta" charset="0"/>
                <a:ea typeface="Deutsche Bank Text Beta" charset="0"/>
                <a:cs typeface="Deutsche Bank Text Beta" charset="0"/>
              </a:defRPr>
            </a:lvl2pPr>
            <a:lvl3pPr marL="911565" indent="0" algn="ctr">
              <a:buNone/>
              <a:defRPr>
                <a:solidFill>
                  <a:schemeClr val="bg1"/>
                </a:solidFill>
                <a:latin typeface="Arial" charset="0"/>
                <a:ea typeface="Arial" charset="0"/>
                <a:cs typeface="Arial" charset="0"/>
              </a:defRPr>
            </a:lvl3pPr>
            <a:lvl4pPr marL="1367348" indent="0" algn="ctr">
              <a:buNone/>
              <a:defRPr>
                <a:solidFill>
                  <a:schemeClr val="bg1"/>
                </a:solidFill>
                <a:latin typeface="Arial" charset="0"/>
                <a:ea typeface="Arial" charset="0"/>
                <a:cs typeface="Arial" charset="0"/>
              </a:defRPr>
            </a:lvl4pPr>
            <a:lvl5pPr marL="1823131" indent="0" algn="ctr">
              <a:buNone/>
              <a:defRPr>
                <a:solidFill>
                  <a:schemeClr val="bg1"/>
                </a:solidFill>
                <a:latin typeface="Arial" charset="0"/>
                <a:ea typeface="Arial" charset="0"/>
                <a:cs typeface="Arial" charset="0"/>
              </a:defRPr>
            </a:lvl5pPr>
          </a:lstStyle>
          <a:p>
            <a:pPr lvl="0"/>
            <a:r>
              <a:rPr lang="en-US" dirty="0"/>
              <a:t>Deutsche Bank Text White 12pt</a:t>
            </a:r>
          </a:p>
        </p:txBody>
      </p:sp>
      <p:sp>
        <p:nvSpPr>
          <p:cNvPr id="37" name="Text Placeholder 4"/>
          <p:cNvSpPr>
            <a:spLocks noGrp="1"/>
          </p:cNvSpPr>
          <p:nvPr>
            <p:ph type="body" sz="quarter" idx="68" hasCustomPrompt="1"/>
          </p:nvPr>
        </p:nvSpPr>
        <p:spPr>
          <a:xfrm>
            <a:off x="4394969" y="3102061"/>
            <a:ext cx="1798455" cy="552297"/>
          </a:xfrm>
          <a:prstGeom prst="rect">
            <a:avLst/>
          </a:prstGeom>
          <a:solidFill>
            <a:schemeClr val="accent1"/>
          </a:solidFill>
        </p:spPr>
        <p:txBody>
          <a:bodyPr anchor="ctr"/>
          <a:lstStyle>
            <a:lvl1pPr marL="0" indent="0" algn="ctr">
              <a:lnSpc>
                <a:spcPts val="1436"/>
              </a:lnSpc>
              <a:buNone/>
              <a:defRPr sz="1196">
                <a:solidFill>
                  <a:schemeClr val="bg1"/>
                </a:solidFill>
                <a:latin typeface="Deutsche Bank Text" charset="0"/>
                <a:ea typeface="Deutsche Bank Text" charset="0"/>
                <a:cs typeface="Deutsche Bank Text" charset="0"/>
              </a:defRPr>
            </a:lvl1pPr>
            <a:lvl2pPr marL="0" indent="0" algn="ctr">
              <a:lnSpc>
                <a:spcPts val="1436"/>
              </a:lnSpc>
              <a:spcBef>
                <a:spcPts val="0"/>
              </a:spcBef>
              <a:buNone/>
              <a:tabLst/>
              <a:defRPr sz="897">
                <a:solidFill>
                  <a:schemeClr val="bg1"/>
                </a:solidFill>
                <a:latin typeface="Deutsche Bank Text Beta" charset="0"/>
                <a:ea typeface="Deutsche Bank Text Beta" charset="0"/>
                <a:cs typeface="Deutsche Bank Text Beta" charset="0"/>
              </a:defRPr>
            </a:lvl2pPr>
            <a:lvl3pPr marL="911565" indent="0" algn="ctr">
              <a:buNone/>
              <a:defRPr>
                <a:solidFill>
                  <a:schemeClr val="bg1"/>
                </a:solidFill>
                <a:latin typeface="Arial" charset="0"/>
                <a:ea typeface="Arial" charset="0"/>
                <a:cs typeface="Arial" charset="0"/>
              </a:defRPr>
            </a:lvl3pPr>
            <a:lvl4pPr marL="1367348" indent="0" algn="ctr">
              <a:buNone/>
              <a:defRPr>
                <a:solidFill>
                  <a:schemeClr val="bg1"/>
                </a:solidFill>
                <a:latin typeface="Arial" charset="0"/>
                <a:ea typeface="Arial" charset="0"/>
                <a:cs typeface="Arial" charset="0"/>
              </a:defRPr>
            </a:lvl4pPr>
            <a:lvl5pPr marL="1823131" indent="0" algn="ctr">
              <a:buNone/>
              <a:defRPr>
                <a:solidFill>
                  <a:schemeClr val="bg1"/>
                </a:solidFill>
                <a:latin typeface="Arial" charset="0"/>
                <a:ea typeface="Arial" charset="0"/>
                <a:cs typeface="Arial" charset="0"/>
              </a:defRPr>
            </a:lvl5pPr>
          </a:lstStyle>
          <a:p>
            <a:pPr lvl="0"/>
            <a:r>
              <a:rPr lang="en-US" dirty="0"/>
              <a:t>Deutsche Bank Text White 12pt</a:t>
            </a:r>
          </a:p>
        </p:txBody>
      </p:sp>
      <p:sp>
        <p:nvSpPr>
          <p:cNvPr id="38" name="Text Placeholder 17"/>
          <p:cNvSpPr>
            <a:spLocks noGrp="1"/>
          </p:cNvSpPr>
          <p:nvPr>
            <p:ph type="body" sz="quarter" idx="69" hasCustomPrompt="1"/>
          </p:nvPr>
        </p:nvSpPr>
        <p:spPr>
          <a:xfrm>
            <a:off x="725078" y="4538105"/>
            <a:ext cx="1532347" cy="1684800"/>
          </a:xfrm>
          <a:prstGeom prst="rect">
            <a:avLst/>
          </a:prstGeom>
          <a:solidFill>
            <a:schemeClr val="accent4"/>
          </a:solidFill>
        </p:spPr>
        <p:txBody>
          <a:bodyPr lIns="144000" tIns="108000" rIns="144000" bIns="108000" anchor="ctr"/>
          <a:lstStyle>
            <a:lvl1pPr marL="0" indent="0" algn="ctr">
              <a:buNone/>
              <a:defRPr sz="1196">
                <a:solidFill>
                  <a:schemeClr val="bg1"/>
                </a:solidFill>
                <a:latin typeface="Deutsche Bank Text" charset="0"/>
                <a:ea typeface="Deutsche Bank Text" charset="0"/>
                <a:cs typeface="Deutsche Bank Text" charset="0"/>
              </a:defRPr>
            </a:lvl1pPr>
            <a:lvl2pPr marL="455783" indent="0">
              <a:buNone/>
              <a:defRPr sz="1196">
                <a:solidFill>
                  <a:srgbClr val="616D72"/>
                </a:solidFill>
                <a:latin typeface="Arial" charset="0"/>
                <a:ea typeface="Arial" charset="0"/>
                <a:cs typeface="Arial" charset="0"/>
              </a:defRPr>
            </a:lvl2pPr>
            <a:lvl3pPr marL="911565" indent="0">
              <a:buNone/>
              <a:defRPr sz="1196">
                <a:solidFill>
                  <a:srgbClr val="616D72"/>
                </a:solidFill>
                <a:latin typeface="Arial" charset="0"/>
                <a:ea typeface="Arial" charset="0"/>
                <a:cs typeface="Arial" charset="0"/>
              </a:defRPr>
            </a:lvl3pPr>
            <a:lvl4pPr marL="1367348" indent="0">
              <a:buNone/>
              <a:defRPr sz="1196">
                <a:solidFill>
                  <a:srgbClr val="616D72"/>
                </a:solidFill>
                <a:latin typeface="Arial" charset="0"/>
                <a:ea typeface="Arial" charset="0"/>
                <a:cs typeface="Arial" charset="0"/>
              </a:defRPr>
            </a:lvl4pPr>
            <a:lvl5pPr marL="1823131" indent="0">
              <a:buNone/>
              <a:defRPr sz="1196">
                <a:solidFill>
                  <a:srgbClr val="616D72"/>
                </a:solidFill>
                <a:latin typeface="Arial" charset="0"/>
                <a:ea typeface="Arial" charset="0"/>
                <a:cs typeface="Arial" charset="0"/>
              </a:defRPr>
            </a:lvl5pPr>
          </a:lstStyle>
          <a:p>
            <a:pPr lvl="0"/>
            <a:r>
              <a:rPr lang="en-US" dirty="0"/>
              <a:t>Deutsche Bank Text White 12pt</a:t>
            </a:r>
          </a:p>
        </p:txBody>
      </p:sp>
      <p:sp>
        <p:nvSpPr>
          <p:cNvPr id="39" name="Text Placeholder 4"/>
          <p:cNvSpPr>
            <a:spLocks noGrp="1"/>
          </p:cNvSpPr>
          <p:nvPr>
            <p:ph type="body" sz="quarter" idx="70" hasCustomPrompt="1"/>
          </p:nvPr>
        </p:nvSpPr>
        <p:spPr>
          <a:xfrm>
            <a:off x="2574925" y="4538838"/>
            <a:ext cx="1798455" cy="552297"/>
          </a:xfrm>
          <a:prstGeom prst="rect">
            <a:avLst/>
          </a:prstGeom>
          <a:solidFill>
            <a:schemeClr val="accent4"/>
          </a:solidFill>
        </p:spPr>
        <p:txBody>
          <a:bodyPr anchor="ctr"/>
          <a:lstStyle>
            <a:lvl1pPr marL="0" indent="0" algn="ctr">
              <a:lnSpc>
                <a:spcPts val="1436"/>
              </a:lnSpc>
              <a:buNone/>
              <a:defRPr sz="1196">
                <a:solidFill>
                  <a:schemeClr val="bg1"/>
                </a:solidFill>
                <a:latin typeface="Deutsche Bank Text" charset="0"/>
                <a:ea typeface="Deutsche Bank Text" charset="0"/>
                <a:cs typeface="Deutsche Bank Text" charset="0"/>
              </a:defRPr>
            </a:lvl1pPr>
            <a:lvl2pPr marL="0" indent="0" algn="ctr">
              <a:lnSpc>
                <a:spcPts val="1436"/>
              </a:lnSpc>
              <a:spcBef>
                <a:spcPts val="0"/>
              </a:spcBef>
              <a:buNone/>
              <a:tabLst/>
              <a:defRPr sz="897">
                <a:solidFill>
                  <a:schemeClr val="bg1"/>
                </a:solidFill>
                <a:latin typeface="Deutsche Bank Text Beta" charset="0"/>
                <a:ea typeface="Deutsche Bank Text Beta" charset="0"/>
                <a:cs typeface="Deutsche Bank Text Beta" charset="0"/>
              </a:defRPr>
            </a:lvl2pPr>
            <a:lvl3pPr marL="911565" indent="0" algn="ctr">
              <a:buNone/>
              <a:defRPr>
                <a:solidFill>
                  <a:schemeClr val="bg1"/>
                </a:solidFill>
                <a:latin typeface="Arial" charset="0"/>
                <a:ea typeface="Arial" charset="0"/>
                <a:cs typeface="Arial" charset="0"/>
              </a:defRPr>
            </a:lvl3pPr>
            <a:lvl4pPr marL="1367348" indent="0" algn="ctr">
              <a:buNone/>
              <a:defRPr>
                <a:solidFill>
                  <a:schemeClr val="bg1"/>
                </a:solidFill>
                <a:latin typeface="Arial" charset="0"/>
                <a:ea typeface="Arial" charset="0"/>
                <a:cs typeface="Arial" charset="0"/>
              </a:defRPr>
            </a:lvl4pPr>
            <a:lvl5pPr marL="1823131" indent="0" algn="ctr">
              <a:buNone/>
              <a:defRPr>
                <a:solidFill>
                  <a:schemeClr val="bg1"/>
                </a:solidFill>
                <a:latin typeface="Arial" charset="0"/>
                <a:ea typeface="Arial" charset="0"/>
                <a:cs typeface="Arial" charset="0"/>
              </a:defRPr>
            </a:lvl5pPr>
          </a:lstStyle>
          <a:p>
            <a:pPr lvl="0"/>
            <a:r>
              <a:rPr lang="en-US" dirty="0"/>
              <a:t>Deutsche Bank Text White 12pt</a:t>
            </a:r>
          </a:p>
        </p:txBody>
      </p:sp>
      <p:sp>
        <p:nvSpPr>
          <p:cNvPr id="40" name="Text Placeholder 4"/>
          <p:cNvSpPr>
            <a:spLocks noGrp="1"/>
          </p:cNvSpPr>
          <p:nvPr>
            <p:ph type="body" sz="quarter" idx="71" hasCustomPrompt="1"/>
          </p:nvPr>
        </p:nvSpPr>
        <p:spPr>
          <a:xfrm>
            <a:off x="2574925" y="5669110"/>
            <a:ext cx="1798455" cy="552297"/>
          </a:xfrm>
          <a:prstGeom prst="rect">
            <a:avLst/>
          </a:prstGeom>
          <a:solidFill>
            <a:schemeClr val="accent4"/>
          </a:solidFill>
        </p:spPr>
        <p:txBody>
          <a:bodyPr anchor="ctr"/>
          <a:lstStyle>
            <a:lvl1pPr marL="0" indent="0" algn="ctr">
              <a:lnSpc>
                <a:spcPts val="1436"/>
              </a:lnSpc>
              <a:buNone/>
              <a:defRPr sz="1196">
                <a:solidFill>
                  <a:schemeClr val="bg1"/>
                </a:solidFill>
                <a:latin typeface="Deutsche Bank Text" charset="0"/>
                <a:ea typeface="Deutsche Bank Text" charset="0"/>
                <a:cs typeface="Deutsche Bank Text" charset="0"/>
              </a:defRPr>
            </a:lvl1pPr>
            <a:lvl2pPr marL="0" indent="0" algn="ctr">
              <a:lnSpc>
                <a:spcPts val="1436"/>
              </a:lnSpc>
              <a:spcBef>
                <a:spcPts val="0"/>
              </a:spcBef>
              <a:buNone/>
              <a:tabLst/>
              <a:defRPr sz="897">
                <a:solidFill>
                  <a:schemeClr val="bg1"/>
                </a:solidFill>
                <a:latin typeface="Deutsche Bank Text Beta" charset="0"/>
                <a:ea typeface="Deutsche Bank Text Beta" charset="0"/>
                <a:cs typeface="Deutsche Bank Text Beta" charset="0"/>
              </a:defRPr>
            </a:lvl2pPr>
            <a:lvl3pPr marL="911565" indent="0" algn="ctr">
              <a:buNone/>
              <a:defRPr>
                <a:solidFill>
                  <a:schemeClr val="bg1"/>
                </a:solidFill>
                <a:latin typeface="Arial" charset="0"/>
                <a:ea typeface="Arial" charset="0"/>
                <a:cs typeface="Arial" charset="0"/>
              </a:defRPr>
            </a:lvl3pPr>
            <a:lvl4pPr marL="1367348" indent="0" algn="ctr">
              <a:buNone/>
              <a:defRPr>
                <a:solidFill>
                  <a:schemeClr val="bg1"/>
                </a:solidFill>
                <a:latin typeface="Arial" charset="0"/>
                <a:ea typeface="Arial" charset="0"/>
                <a:cs typeface="Arial" charset="0"/>
              </a:defRPr>
            </a:lvl4pPr>
            <a:lvl5pPr marL="1823131" indent="0" algn="ctr">
              <a:buNone/>
              <a:defRPr>
                <a:solidFill>
                  <a:schemeClr val="bg1"/>
                </a:solidFill>
                <a:latin typeface="Arial" charset="0"/>
                <a:ea typeface="Arial" charset="0"/>
                <a:cs typeface="Arial" charset="0"/>
              </a:defRPr>
            </a:lvl5pPr>
          </a:lstStyle>
          <a:p>
            <a:pPr lvl="0"/>
            <a:r>
              <a:rPr lang="en-US" dirty="0"/>
              <a:t>Deutsche Bank Text White 12pt</a:t>
            </a:r>
          </a:p>
        </p:txBody>
      </p:sp>
      <p:sp>
        <p:nvSpPr>
          <p:cNvPr id="41" name="Text Placeholder 4"/>
          <p:cNvSpPr>
            <a:spLocks noGrp="1"/>
          </p:cNvSpPr>
          <p:nvPr>
            <p:ph type="body" sz="quarter" idx="72" hasCustomPrompt="1"/>
          </p:nvPr>
        </p:nvSpPr>
        <p:spPr>
          <a:xfrm>
            <a:off x="2574925" y="5103202"/>
            <a:ext cx="1798455" cy="552297"/>
          </a:xfrm>
          <a:prstGeom prst="rect">
            <a:avLst/>
          </a:prstGeom>
          <a:solidFill>
            <a:schemeClr val="accent4"/>
          </a:solidFill>
        </p:spPr>
        <p:txBody>
          <a:bodyPr anchor="ctr"/>
          <a:lstStyle>
            <a:lvl1pPr marL="0" indent="0" algn="ctr">
              <a:lnSpc>
                <a:spcPts val="1436"/>
              </a:lnSpc>
              <a:buNone/>
              <a:defRPr sz="1196">
                <a:solidFill>
                  <a:schemeClr val="bg1"/>
                </a:solidFill>
                <a:latin typeface="Deutsche Bank Text" charset="0"/>
                <a:ea typeface="Deutsche Bank Text" charset="0"/>
                <a:cs typeface="Deutsche Bank Text" charset="0"/>
              </a:defRPr>
            </a:lvl1pPr>
            <a:lvl2pPr marL="0" indent="0" algn="ctr">
              <a:lnSpc>
                <a:spcPts val="1436"/>
              </a:lnSpc>
              <a:spcBef>
                <a:spcPts val="0"/>
              </a:spcBef>
              <a:buNone/>
              <a:tabLst/>
              <a:defRPr sz="897">
                <a:solidFill>
                  <a:schemeClr val="bg1"/>
                </a:solidFill>
                <a:latin typeface="Deutsche Bank Text Beta" charset="0"/>
                <a:ea typeface="Deutsche Bank Text Beta" charset="0"/>
                <a:cs typeface="Deutsche Bank Text Beta" charset="0"/>
              </a:defRPr>
            </a:lvl2pPr>
            <a:lvl3pPr marL="911565" indent="0" algn="ctr">
              <a:buNone/>
              <a:defRPr>
                <a:solidFill>
                  <a:schemeClr val="bg1"/>
                </a:solidFill>
                <a:latin typeface="Arial" charset="0"/>
                <a:ea typeface="Arial" charset="0"/>
                <a:cs typeface="Arial" charset="0"/>
              </a:defRPr>
            </a:lvl3pPr>
            <a:lvl4pPr marL="1367348" indent="0" algn="ctr">
              <a:buNone/>
              <a:defRPr>
                <a:solidFill>
                  <a:schemeClr val="bg1"/>
                </a:solidFill>
                <a:latin typeface="Arial" charset="0"/>
                <a:ea typeface="Arial" charset="0"/>
                <a:cs typeface="Arial" charset="0"/>
              </a:defRPr>
            </a:lvl4pPr>
            <a:lvl5pPr marL="1823131" indent="0" algn="ctr">
              <a:buNone/>
              <a:defRPr>
                <a:solidFill>
                  <a:schemeClr val="bg1"/>
                </a:solidFill>
                <a:latin typeface="Arial" charset="0"/>
                <a:ea typeface="Arial" charset="0"/>
                <a:cs typeface="Arial" charset="0"/>
              </a:defRPr>
            </a:lvl5pPr>
          </a:lstStyle>
          <a:p>
            <a:pPr lvl="0"/>
            <a:r>
              <a:rPr lang="en-US" dirty="0"/>
              <a:t>Deutsche Bank Text White 12pt</a:t>
            </a:r>
          </a:p>
        </p:txBody>
      </p:sp>
      <p:sp>
        <p:nvSpPr>
          <p:cNvPr id="42" name="Text Placeholder 4"/>
          <p:cNvSpPr>
            <a:spLocks noGrp="1"/>
          </p:cNvSpPr>
          <p:nvPr>
            <p:ph type="body" sz="quarter" idx="73" hasCustomPrompt="1"/>
          </p:nvPr>
        </p:nvSpPr>
        <p:spPr>
          <a:xfrm>
            <a:off x="4394969" y="4538838"/>
            <a:ext cx="1798455" cy="552297"/>
          </a:xfrm>
          <a:prstGeom prst="rect">
            <a:avLst/>
          </a:prstGeom>
          <a:solidFill>
            <a:schemeClr val="accent4"/>
          </a:solidFill>
        </p:spPr>
        <p:txBody>
          <a:bodyPr anchor="ctr"/>
          <a:lstStyle>
            <a:lvl1pPr marL="0" indent="0" algn="ctr">
              <a:lnSpc>
                <a:spcPts val="1436"/>
              </a:lnSpc>
              <a:buNone/>
              <a:defRPr sz="1196">
                <a:solidFill>
                  <a:schemeClr val="bg1"/>
                </a:solidFill>
                <a:latin typeface="Deutsche Bank Text" charset="0"/>
                <a:ea typeface="Deutsche Bank Text" charset="0"/>
                <a:cs typeface="Deutsche Bank Text" charset="0"/>
              </a:defRPr>
            </a:lvl1pPr>
            <a:lvl2pPr marL="0" indent="0" algn="ctr">
              <a:lnSpc>
                <a:spcPts val="1436"/>
              </a:lnSpc>
              <a:spcBef>
                <a:spcPts val="0"/>
              </a:spcBef>
              <a:buNone/>
              <a:tabLst/>
              <a:defRPr sz="897">
                <a:solidFill>
                  <a:schemeClr val="bg1"/>
                </a:solidFill>
                <a:latin typeface="Deutsche Bank Text Beta" charset="0"/>
                <a:ea typeface="Deutsche Bank Text Beta" charset="0"/>
                <a:cs typeface="Deutsche Bank Text Beta" charset="0"/>
              </a:defRPr>
            </a:lvl2pPr>
            <a:lvl3pPr marL="911565" indent="0" algn="ctr">
              <a:buNone/>
              <a:defRPr>
                <a:solidFill>
                  <a:schemeClr val="bg1"/>
                </a:solidFill>
                <a:latin typeface="Arial" charset="0"/>
                <a:ea typeface="Arial" charset="0"/>
                <a:cs typeface="Arial" charset="0"/>
              </a:defRPr>
            </a:lvl3pPr>
            <a:lvl4pPr marL="1367348" indent="0" algn="ctr">
              <a:buNone/>
              <a:defRPr>
                <a:solidFill>
                  <a:schemeClr val="bg1"/>
                </a:solidFill>
                <a:latin typeface="Arial" charset="0"/>
                <a:ea typeface="Arial" charset="0"/>
                <a:cs typeface="Arial" charset="0"/>
              </a:defRPr>
            </a:lvl4pPr>
            <a:lvl5pPr marL="1823131" indent="0" algn="ctr">
              <a:buNone/>
              <a:defRPr>
                <a:solidFill>
                  <a:schemeClr val="bg1"/>
                </a:solidFill>
                <a:latin typeface="Arial" charset="0"/>
                <a:ea typeface="Arial" charset="0"/>
                <a:cs typeface="Arial" charset="0"/>
              </a:defRPr>
            </a:lvl5pPr>
          </a:lstStyle>
          <a:p>
            <a:pPr lvl="0"/>
            <a:r>
              <a:rPr lang="en-US" dirty="0"/>
              <a:t>Deutsche Bank Text White 12pt</a:t>
            </a:r>
          </a:p>
        </p:txBody>
      </p:sp>
      <p:sp>
        <p:nvSpPr>
          <p:cNvPr id="43" name="Text Placeholder 4"/>
          <p:cNvSpPr>
            <a:spLocks noGrp="1"/>
          </p:cNvSpPr>
          <p:nvPr>
            <p:ph type="body" sz="quarter" idx="74" hasCustomPrompt="1"/>
          </p:nvPr>
        </p:nvSpPr>
        <p:spPr>
          <a:xfrm>
            <a:off x="4394969" y="5669110"/>
            <a:ext cx="1798455" cy="552297"/>
          </a:xfrm>
          <a:prstGeom prst="rect">
            <a:avLst/>
          </a:prstGeom>
          <a:solidFill>
            <a:schemeClr val="accent4"/>
          </a:solidFill>
        </p:spPr>
        <p:txBody>
          <a:bodyPr anchor="ctr"/>
          <a:lstStyle>
            <a:lvl1pPr marL="0" indent="0" algn="ctr">
              <a:lnSpc>
                <a:spcPts val="1436"/>
              </a:lnSpc>
              <a:buNone/>
              <a:defRPr sz="1196">
                <a:solidFill>
                  <a:schemeClr val="bg1"/>
                </a:solidFill>
                <a:latin typeface="Deutsche Bank Text" charset="0"/>
                <a:ea typeface="Deutsche Bank Text" charset="0"/>
                <a:cs typeface="Deutsche Bank Text" charset="0"/>
              </a:defRPr>
            </a:lvl1pPr>
            <a:lvl2pPr marL="0" indent="0" algn="ctr">
              <a:lnSpc>
                <a:spcPts val="1436"/>
              </a:lnSpc>
              <a:spcBef>
                <a:spcPts val="0"/>
              </a:spcBef>
              <a:buNone/>
              <a:tabLst/>
              <a:defRPr sz="897">
                <a:solidFill>
                  <a:schemeClr val="bg1"/>
                </a:solidFill>
                <a:latin typeface="Deutsche Bank Text Beta" charset="0"/>
                <a:ea typeface="Deutsche Bank Text Beta" charset="0"/>
                <a:cs typeface="Deutsche Bank Text Beta" charset="0"/>
              </a:defRPr>
            </a:lvl2pPr>
            <a:lvl3pPr marL="911565" indent="0" algn="ctr">
              <a:buNone/>
              <a:defRPr>
                <a:solidFill>
                  <a:schemeClr val="bg1"/>
                </a:solidFill>
                <a:latin typeface="Arial" charset="0"/>
                <a:ea typeface="Arial" charset="0"/>
                <a:cs typeface="Arial" charset="0"/>
              </a:defRPr>
            </a:lvl3pPr>
            <a:lvl4pPr marL="1367348" indent="0" algn="ctr">
              <a:buNone/>
              <a:defRPr>
                <a:solidFill>
                  <a:schemeClr val="bg1"/>
                </a:solidFill>
                <a:latin typeface="Arial" charset="0"/>
                <a:ea typeface="Arial" charset="0"/>
                <a:cs typeface="Arial" charset="0"/>
              </a:defRPr>
            </a:lvl4pPr>
            <a:lvl5pPr marL="1823131" indent="0" algn="ctr">
              <a:buNone/>
              <a:defRPr>
                <a:solidFill>
                  <a:schemeClr val="bg1"/>
                </a:solidFill>
                <a:latin typeface="Arial" charset="0"/>
                <a:ea typeface="Arial" charset="0"/>
                <a:cs typeface="Arial" charset="0"/>
              </a:defRPr>
            </a:lvl5pPr>
          </a:lstStyle>
          <a:p>
            <a:pPr lvl="0"/>
            <a:r>
              <a:rPr lang="en-US" dirty="0"/>
              <a:t>Deutsche Bank Text White 12pt</a:t>
            </a:r>
          </a:p>
        </p:txBody>
      </p:sp>
      <p:sp>
        <p:nvSpPr>
          <p:cNvPr id="44" name="Text Placeholder 4"/>
          <p:cNvSpPr>
            <a:spLocks noGrp="1"/>
          </p:cNvSpPr>
          <p:nvPr>
            <p:ph type="body" sz="quarter" idx="75" hasCustomPrompt="1"/>
          </p:nvPr>
        </p:nvSpPr>
        <p:spPr>
          <a:xfrm>
            <a:off x="4394969" y="5103202"/>
            <a:ext cx="1798455" cy="552297"/>
          </a:xfrm>
          <a:prstGeom prst="rect">
            <a:avLst/>
          </a:prstGeom>
          <a:solidFill>
            <a:schemeClr val="accent4"/>
          </a:solidFill>
        </p:spPr>
        <p:txBody>
          <a:bodyPr anchor="ctr"/>
          <a:lstStyle>
            <a:lvl1pPr marL="0" indent="0" algn="ctr">
              <a:lnSpc>
                <a:spcPts val="1436"/>
              </a:lnSpc>
              <a:buNone/>
              <a:defRPr sz="1196">
                <a:solidFill>
                  <a:schemeClr val="bg1"/>
                </a:solidFill>
                <a:latin typeface="Deutsche Bank Text" charset="0"/>
                <a:ea typeface="Deutsche Bank Text" charset="0"/>
                <a:cs typeface="Deutsche Bank Text" charset="0"/>
              </a:defRPr>
            </a:lvl1pPr>
            <a:lvl2pPr marL="0" indent="0" algn="ctr">
              <a:lnSpc>
                <a:spcPts val="1436"/>
              </a:lnSpc>
              <a:spcBef>
                <a:spcPts val="0"/>
              </a:spcBef>
              <a:buNone/>
              <a:tabLst/>
              <a:defRPr sz="897">
                <a:solidFill>
                  <a:schemeClr val="bg1"/>
                </a:solidFill>
                <a:latin typeface="Deutsche Bank Text Beta" charset="0"/>
                <a:ea typeface="Deutsche Bank Text Beta" charset="0"/>
                <a:cs typeface="Deutsche Bank Text Beta" charset="0"/>
              </a:defRPr>
            </a:lvl2pPr>
            <a:lvl3pPr marL="911565" indent="0" algn="ctr">
              <a:buNone/>
              <a:defRPr>
                <a:solidFill>
                  <a:schemeClr val="bg1"/>
                </a:solidFill>
                <a:latin typeface="Arial" charset="0"/>
                <a:ea typeface="Arial" charset="0"/>
                <a:cs typeface="Arial" charset="0"/>
              </a:defRPr>
            </a:lvl3pPr>
            <a:lvl4pPr marL="1367348" indent="0" algn="ctr">
              <a:buNone/>
              <a:defRPr>
                <a:solidFill>
                  <a:schemeClr val="bg1"/>
                </a:solidFill>
                <a:latin typeface="Arial" charset="0"/>
                <a:ea typeface="Arial" charset="0"/>
                <a:cs typeface="Arial" charset="0"/>
              </a:defRPr>
            </a:lvl4pPr>
            <a:lvl5pPr marL="1823131" indent="0" algn="ctr">
              <a:buNone/>
              <a:defRPr>
                <a:solidFill>
                  <a:schemeClr val="bg1"/>
                </a:solidFill>
                <a:latin typeface="Arial" charset="0"/>
                <a:ea typeface="Arial" charset="0"/>
                <a:cs typeface="Arial" charset="0"/>
              </a:defRPr>
            </a:lvl5pPr>
          </a:lstStyle>
          <a:p>
            <a:pPr lvl="0"/>
            <a:r>
              <a:rPr lang="en-US" dirty="0"/>
              <a:t>Deutsche Bank Text White 12pt</a:t>
            </a:r>
          </a:p>
        </p:txBody>
      </p:sp>
      <p:sp>
        <p:nvSpPr>
          <p:cNvPr id="45" name="Text Placeholder 4"/>
          <p:cNvSpPr>
            <a:spLocks noGrp="1"/>
          </p:cNvSpPr>
          <p:nvPr>
            <p:ph type="body" sz="quarter" idx="76" hasCustomPrompt="1"/>
          </p:nvPr>
        </p:nvSpPr>
        <p:spPr>
          <a:xfrm>
            <a:off x="8289172" y="3261297"/>
            <a:ext cx="1683168" cy="552297"/>
          </a:xfrm>
          <a:prstGeom prst="rect">
            <a:avLst/>
          </a:prstGeom>
          <a:solidFill>
            <a:schemeClr val="accent5"/>
          </a:solidFill>
        </p:spPr>
        <p:txBody>
          <a:bodyPr anchor="ctr"/>
          <a:lstStyle>
            <a:lvl1pPr marL="0" indent="0" algn="ctr">
              <a:lnSpc>
                <a:spcPts val="1436"/>
              </a:lnSpc>
              <a:buNone/>
              <a:defRPr sz="1196">
                <a:solidFill>
                  <a:schemeClr val="bg1"/>
                </a:solidFill>
                <a:latin typeface="Deutsche Bank Text" charset="0"/>
                <a:ea typeface="Deutsche Bank Text" charset="0"/>
                <a:cs typeface="Deutsche Bank Text" charset="0"/>
              </a:defRPr>
            </a:lvl1pPr>
            <a:lvl2pPr marL="0" indent="0" algn="ctr">
              <a:lnSpc>
                <a:spcPts val="1436"/>
              </a:lnSpc>
              <a:spcBef>
                <a:spcPts val="0"/>
              </a:spcBef>
              <a:buNone/>
              <a:tabLst/>
              <a:defRPr sz="897">
                <a:solidFill>
                  <a:schemeClr val="bg1"/>
                </a:solidFill>
                <a:latin typeface="Deutsche Bank Text Beta" charset="0"/>
                <a:ea typeface="Deutsche Bank Text Beta" charset="0"/>
                <a:cs typeface="Deutsche Bank Text Beta" charset="0"/>
              </a:defRPr>
            </a:lvl2pPr>
            <a:lvl3pPr marL="911565" indent="0" algn="ctr">
              <a:buNone/>
              <a:defRPr>
                <a:solidFill>
                  <a:schemeClr val="bg1"/>
                </a:solidFill>
                <a:latin typeface="Arial" charset="0"/>
                <a:ea typeface="Arial" charset="0"/>
                <a:cs typeface="Arial" charset="0"/>
              </a:defRPr>
            </a:lvl3pPr>
            <a:lvl4pPr marL="1367348" indent="0" algn="ctr">
              <a:buNone/>
              <a:defRPr>
                <a:solidFill>
                  <a:schemeClr val="bg1"/>
                </a:solidFill>
                <a:latin typeface="Arial" charset="0"/>
                <a:ea typeface="Arial" charset="0"/>
                <a:cs typeface="Arial" charset="0"/>
              </a:defRPr>
            </a:lvl4pPr>
            <a:lvl5pPr marL="1823131" indent="0" algn="ctr">
              <a:buNone/>
              <a:defRPr>
                <a:solidFill>
                  <a:schemeClr val="bg1"/>
                </a:solidFill>
                <a:latin typeface="Arial" charset="0"/>
                <a:ea typeface="Arial" charset="0"/>
                <a:cs typeface="Arial" charset="0"/>
              </a:defRPr>
            </a:lvl5pPr>
          </a:lstStyle>
          <a:p>
            <a:pPr lvl="0"/>
            <a:r>
              <a:rPr lang="en-US" dirty="0"/>
              <a:t>Deutsche Bank Text White 12pt</a:t>
            </a:r>
          </a:p>
        </p:txBody>
      </p:sp>
      <p:sp>
        <p:nvSpPr>
          <p:cNvPr id="46" name="Text Placeholder 4"/>
          <p:cNvSpPr>
            <a:spLocks noGrp="1"/>
          </p:cNvSpPr>
          <p:nvPr>
            <p:ph type="body" sz="quarter" idx="77" hasCustomPrompt="1"/>
          </p:nvPr>
        </p:nvSpPr>
        <p:spPr>
          <a:xfrm>
            <a:off x="8289172" y="4391569"/>
            <a:ext cx="1683168" cy="552297"/>
          </a:xfrm>
          <a:prstGeom prst="rect">
            <a:avLst/>
          </a:prstGeom>
          <a:solidFill>
            <a:schemeClr val="accent5"/>
          </a:solidFill>
        </p:spPr>
        <p:txBody>
          <a:bodyPr anchor="ctr"/>
          <a:lstStyle>
            <a:lvl1pPr marL="0" indent="0" algn="ctr">
              <a:lnSpc>
                <a:spcPts val="1436"/>
              </a:lnSpc>
              <a:buNone/>
              <a:defRPr sz="1196">
                <a:solidFill>
                  <a:schemeClr val="bg1"/>
                </a:solidFill>
                <a:latin typeface="Deutsche Bank Text" charset="0"/>
                <a:ea typeface="Deutsche Bank Text" charset="0"/>
                <a:cs typeface="Deutsche Bank Text" charset="0"/>
              </a:defRPr>
            </a:lvl1pPr>
            <a:lvl2pPr marL="0" indent="0" algn="ctr">
              <a:lnSpc>
                <a:spcPts val="1436"/>
              </a:lnSpc>
              <a:spcBef>
                <a:spcPts val="0"/>
              </a:spcBef>
              <a:buNone/>
              <a:tabLst/>
              <a:defRPr sz="897">
                <a:solidFill>
                  <a:schemeClr val="bg1"/>
                </a:solidFill>
                <a:latin typeface="Deutsche Bank Text Beta" charset="0"/>
                <a:ea typeface="Deutsche Bank Text Beta" charset="0"/>
                <a:cs typeface="Deutsche Bank Text Beta" charset="0"/>
              </a:defRPr>
            </a:lvl2pPr>
            <a:lvl3pPr marL="911565" indent="0" algn="ctr">
              <a:buNone/>
              <a:defRPr>
                <a:solidFill>
                  <a:schemeClr val="bg1"/>
                </a:solidFill>
                <a:latin typeface="Arial" charset="0"/>
                <a:ea typeface="Arial" charset="0"/>
                <a:cs typeface="Arial" charset="0"/>
              </a:defRPr>
            </a:lvl3pPr>
            <a:lvl4pPr marL="1367348" indent="0" algn="ctr">
              <a:buNone/>
              <a:defRPr>
                <a:solidFill>
                  <a:schemeClr val="bg1"/>
                </a:solidFill>
                <a:latin typeface="Arial" charset="0"/>
                <a:ea typeface="Arial" charset="0"/>
                <a:cs typeface="Arial" charset="0"/>
              </a:defRPr>
            </a:lvl4pPr>
            <a:lvl5pPr marL="1823131" indent="0" algn="ctr">
              <a:buNone/>
              <a:defRPr>
                <a:solidFill>
                  <a:schemeClr val="bg1"/>
                </a:solidFill>
                <a:latin typeface="Arial" charset="0"/>
                <a:ea typeface="Arial" charset="0"/>
                <a:cs typeface="Arial" charset="0"/>
              </a:defRPr>
            </a:lvl5pPr>
          </a:lstStyle>
          <a:p>
            <a:pPr lvl="0"/>
            <a:r>
              <a:rPr lang="en-US" dirty="0"/>
              <a:t>Deutsche Bank Text White 12pt</a:t>
            </a:r>
          </a:p>
        </p:txBody>
      </p:sp>
      <p:sp>
        <p:nvSpPr>
          <p:cNvPr id="47" name="Text Placeholder 4"/>
          <p:cNvSpPr>
            <a:spLocks noGrp="1"/>
          </p:cNvSpPr>
          <p:nvPr>
            <p:ph type="body" sz="quarter" idx="78" hasCustomPrompt="1"/>
          </p:nvPr>
        </p:nvSpPr>
        <p:spPr>
          <a:xfrm>
            <a:off x="8289172" y="3825661"/>
            <a:ext cx="1683168" cy="552297"/>
          </a:xfrm>
          <a:prstGeom prst="rect">
            <a:avLst/>
          </a:prstGeom>
          <a:solidFill>
            <a:schemeClr val="accent5"/>
          </a:solidFill>
        </p:spPr>
        <p:txBody>
          <a:bodyPr anchor="ctr"/>
          <a:lstStyle>
            <a:lvl1pPr marL="0" indent="0" algn="ctr">
              <a:lnSpc>
                <a:spcPts val="1436"/>
              </a:lnSpc>
              <a:buNone/>
              <a:defRPr sz="1196">
                <a:solidFill>
                  <a:schemeClr val="bg1"/>
                </a:solidFill>
                <a:latin typeface="Deutsche Bank Text" charset="0"/>
                <a:ea typeface="Deutsche Bank Text" charset="0"/>
                <a:cs typeface="Deutsche Bank Text" charset="0"/>
              </a:defRPr>
            </a:lvl1pPr>
            <a:lvl2pPr marL="0" indent="0" algn="ctr">
              <a:lnSpc>
                <a:spcPts val="1436"/>
              </a:lnSpc>
              <a:spcBef>
                <a:spcPts val="0"/>
              </a:spcBef>
              <a:buNone/>
              <a:tabLst/>
              <a:defRPr sz="897">
                <a:solidFill>
                  <a:schemeClr val="bg1"/>
                </a:solidFill>
                <a:latin typeface="Deutsche Bank Text Beta" charset="0"/>
                <a:ea typeface="Deutsche Bank Text Beta" charset="0"/>
                <a:cs typeface="Deutsche Bank Text Beta" charset="0"/>
              </a:defRPr>
            </a:lvl2pPr>
            <a:lvl3pPr marL="911565" indent="0" algn="ctr">
              <a:buNone/>
              <a:defRPr>
                <a:solidFill>
                  <a:schemeClr val="bg1"/>
                </a:solidFill>
                <a:latin typeface="Arial" charset="0"/>
                <a:ea typeface="Arial" charset="0"/>
                <a:cs typeface="Arial" charset="0"/>
              </a:defRPr>
            </a:lvl3pPr>
            <a:lvl4pPr marL="1367348" indent="0" algn="ctr">
              <a:buNone/>
              <a:defRPr>
                <a:solidFill>
                  <a:schemeClr val="bg1"/>
                </a:solidFill>
                <a:latin typeface="Arial" charset="0"/>
                <a:ea typeface="Arial" charset="0"/>
                <a:cs typeface="Arial" charset="0"/>
              </a:defRPr>
            </a:lvl4pPr>
            <a:lvl5pPr marL="1823131" indent="0" algn="ctr">
              <a:buNone/>
              <a:defRPr>
                <a:solidFill>
                  <a:schemeClr val="bg1"/>
                </a:solidFill>
                <a:latin typeface="Arial" charset="0"/>
                <a:ea typeface="Arial" charset="0"/>
                <a:cs typeface="Arial" charset="0"/>
              </a:defRPr>
            </a:lvl5pPr>
          </a:lstStyle>
          <a:p>
            <a:pPr lvl="0"/>
            <a:r>
              <a:rPr lang="en-US" dirty="0"/>
              <a:t>Deutsche Bank Text White 12pt</a:t>
            </a:r>
          </a:p>
        </p:txBody>
      </p:sp>
      <p:sp>
        <p:nvSpPr>
          <p:cNvPr id="48" name="Text Placeholder 4"/>
          <p:cNvSpPr>
            <a:spLocks noGrp="1"/>
          </p:cNvSpPr>
          <p:nvPr>
            <p:ph type="body" sz="quarter" idx="79" hasCustomPrompt="1"/>
          </p:nvPr>
        </p:nvSpPr>
        <p:spPr>
          <a:xfrm>
            <a:off x="8289172" y="4957477"/>
            <a:ext cx="1683168" cy="552297"/>
          </a:xfrm>
          <a:prstGeom prst="rect">
            <a:avLst/>
          </a:prstGeom>
          <a:solidFill>
            <a:schemeClr val="accent5"/>
          </a:solidFill>
        </p:spPr>
        <p:txBody>
          <a:bodyPr anchor="ctr"/>
          <a:lstStyle>
            <a:lvl1pPr marL="0" indent="0" algn="ctr">
              <a:lnSpc>
                <a:spcPts val="1436"/>
              </a:lnSpc>
              <a:buNone/>
              <a:defRPr sz="1196">
                <a:solidFill>
                  <a:schemeClr val="bg1"/>
                </a:solidFill>
                <a:latin typeface="Deutsche Bank Text" charset="0"/>
                <a:ea typeface="Deutsche Bank Text" charset="0"/>
                <a:cs typeface="Deutsche Bank Text" charset="0"/>
              </a:defRPr>
            </a:lvl1pPr>
            <a:lvl2pPr marL="0" indent="0" algn="ctr">
              <a:lnSpc>
                <a:spcPts val="1436"/>
              </a:lnSpc>
              <a:spcBef>
                <a:spcPts val="0"/>
              </a:spcBef>
              <a:buNone/>
              <a:tabLst/>
              <a:defRPr sz="897">
                <a:solidFill>
                  <a:schemeClr val="bg1"/>
                </a:solidFill>
                <a:latin typeface="Deutsche Bank Text Beta" charset="0"/>
                <a:ea typeface="Deutsche Bank Text Beta" charset="0"/>
                <a:cs typeface="Deutsche Bank Text Beta" charset="0"/>
              </a:defRPr>
            </a:lvl2pPr>
            <a:lvl3pPr marL="911565" indent="0" algn="ctr">
              <a:buNone/>
              <a:defRPr>
                <a:solidFill>
                  <a:schemeClr val="bg1"/>
                </a:solidFill>
                <a:latin typeface="Arial" charset="0"/>
                <a:ea typeface="Arial" charset="0"/>
                <a:cs typeface="Arial" charset="0"/>
              </a:defRPr>
            </a:lvl3pPr>
            <a:lvl4pPr marL="1367348" indent="0" algn="ctr">
              <a:buNone/>
              <a:defRPr>
                <a:solidFill>
                  <a:schemeClr val="bg1"/>
                </a:solidFill>
                <a:latin typeface="Arial" charset="0"/>
                <a:ea typeface="Arial" charset="0"/>
                <a:cs typeface="Arial" charset="0"/>
              </a:defRPr>
            </a:lvl4pPr>
            <a:lvl5pPr marL="1823131" indent="0" algn="ctr">
              <a:buNone/>
              <a:defRPr>
                <a:solidFill>
                  <a:schemeClr val="bg1"/>
                </a:solidFill>
                <a:latin typeface="Arial" charset="0"/>
                <a:ea typeface="Arial" charset="0"/>
                <a:cs typeface="Arial" charset="0"/>
              </a:defRPr>
            </a:lvl5pPr>
          </a:lstStyle>
          <a:p>
            <a:pPr lvl="0"/>
            <a:r>
              <a:rPr lang="en-US" dirty="0"/>
              <a:t>Deutsche Bank Text White 12pt</a:t>
            </a:r>
          </a:p>
        </p:txBody>
      </p:sp>
      <p:sp>
        <p:nvSpPr>
          <p:cNvPr id="49" name="Text Placeholder 17"/>
          <p:cNvSpPr>
            <a:spLocks noGrp="1"/>
          </p:cNvSpPr>
          <p:nvPr>
            <p:ph type="body" sz="quarter" idx="80" hasCustomPrompt="1"/>
          </p:nvPr>
        </p:nvSpPr>
        <p:spPr>
          <a:xfrm>
            <a:off x="6592478" y="3264416"/>
            <a:ext cx="1532347" cy="2245357"/>
          </a:xfrm>
          <a:prstGeom prst="rect">
            <a:avLst/>
          </a:prstGeom>
          <a:solidFill>
            <a:schemeClr val="accent5"/>
          </a:solidFill>
        </p:spPr>
        <p:txBody>
          <a:bodyPr lIns="144000" tIns="108000" rIns="144000" bIns="108000" anchor="ctr"/>
          <a:lstStyle>
            <a:lvl1pPr marL="0" indent="0" algn="ctr">
              <a:buNone/>
              <a:defRPr sz="1196">
                <a:solidFill>
                  <a:schemeClr val="bg1"/>
                </a:solidFill>
                <a:latin typeface="Deutsche Bank Text" charset="0"/>
                <a:ea typeface="Deutsche Bank Text" charset="0"/>
                <a:cs typeface="Deutsche Bank Text" charset="0"/>
              </a:defRPr>
            </a:lvl1pPr>
            <a:lvl2pPr marL="455783" indent="0">
              <a:buNone/>
              <a:defRPr sz="1196">
                <a:solidFill>
                  <a:srgbClr val="616D72"/>
                </a:solidFill>
                <a:latin typeface="Arial" charset="0"/>
                <a:ea typeface="Arial" charset="0"/>
                <a:cs typeface="Arial" charset="0"/>
              </a:defRPr>
            </a:lvl2pPr>
            <a:lvl3pPr marL="911565" indent="0">
              <a:buNone/>
              <a:defRPr sz="1196">
                <a:solidFill>
                  <a:srgbClr val="616D72"/>
                </a:solidFill>
                <a:latin typeface="Arial" charset="0"/>
                <a:ea typeface="Arial" charset="0"/>
                <a:cs typeface="Arial" charset="0"/>
              </a:defRPr>
            </a:lvl3pPr>
            <a:lvl4pPr marL="1367348" indent="0">
              <a:buNone/>
              <a:defRPr sz="1196">
                <a:solidFill>
                  <a:srgbClr val="616D72"/>
                </a:solidFill>
                <a:latin typeface="Arial" charset="0"/>
                <a:ea typeface="Arial" charset="0"/>
                <a:cs typeface="Arial" charset="0"/>
              </a:defRPr>
            </a:lvl4pPr>
            <a:lvl5pPr marL="1823131" indent="0">
              <a:buNone/>
              <a:defRPr sz="1196">
                <a:solidFill>
                  <a:srgbClr val="616D72"/>
                </a:solidFill>
                <a:latin typeface="Arial" charset="0"/>
                <a:ea typeface="Arial" charset="0"/>
                <a:cs typeface="Arial" charset="0"/>
              </a:defRPr>
            </a:lvl5pPr>
          </a:lstStyle>
          <a:p>
            <a:pPr lvl="0"/>
            <a:r>
              <a:rPr lang="en-US" dirty="0"/>
              <a:t>Deutsche Bank Text White 12pt</a:t>
            </a:r>
          </a:p>
        </p:txBody>
      </p:sp>
      <p:sp>
        <p:nvSpPr>
          <p:cNvPr id="50" name="Text Placeholder 6"/>
          <p:cNvSpPr>
            <a:spLocks noGrp="1"/>
          </p:cNvSpPr>
          <p:nvPr>
            <p:ph type="body" sz="quarter" idx="81" hasCustomPrompt="1"/>
          </p:nvPr>
        </p:nvSpPr>
        <p:spPr>
          <a:xfrm>
            <a:off x="702650" y="6764338"/>
            <a:ext cx="9324000" cy="268287"/>
          </a:xfrm>
          <a:prstGeom prst="rect">
            <a:avLst/>
          </a:prstGeom>
        </p:spPr>
        <p:txBody>
          <a:bodyPr lIns="0" tIns="0" rIns="0" bIns="0" anchor="b"/>
          <a:lstStyle>
            <a:lvl1pPr marL="0" indent="0">
              <a:lnSpc>
                <a:spcPts val="800"/>
              </a:lnSpc>
              <a:spcBef>
                <a:spcPts val="0"/>
              </a:spcBef>
              <a:buNone/>
              <a:defRPr sz="800">
                <a:solidFill>
                  <a:schemeClr val="tx2"/>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8pt</a:t>
            </a:r>
          </a:p>
        </p:txBody>
      </p:sp>
    </p:spTree>
    <p:extLst>
      <p:ext uri="{BB962C8B-B14F-4D97-AF65-F5344CB8AC3E}">
        <p14:creationId xmlns:p14="http://schemas.microsoft.com/office/powerpoint/2010/main" val="1794902162"/>
      </p:ext>
    </p:extLst>
  </p:cSld>
  <p:clrMapOvr>
    <a:masterClrMapping/>
  </p:clrMapOvr>
</p:sldLayout>
</file>

<file path=ppt/slideLayouts/slideLayout239.xml><?xml version="1.0" encoding="utf-8"?>
<p:sldLayout xmlns:a="http://schemas.openxmlformats.org/drawingml/2006/main" xmlns:r="http://schemas.openxmlformats.org/officeDocument/2006/relationships" xmlns:p="http://schemas.openxmlformats.org/presentationml/2006/main" preserve="1" userDrawn="1">
  <p:cSld name="18_Custom Layout">
    <p:spTree>
      <p:nvGrpSpPr>
        <p:cNvPr id="1" name=""/>
        <p:cNvGrpSpPr/>
        <p:nvPr/>
      </p:nvGrpSpPr>
      <p:grpSpPr>
        <a:xfrm>
          <a:off x="0" y="0"/>
          <a:ext cx="0" cy="0"/>
          <a:chOff x="0" y="0"/>
          <a:chExt cx="0" cy="0"/>
        </a:xfrm>
      </p:grpSpPr>
      <p:cxnSp>
        <p:nvCxnSpPr>
          <p:cNvPr id="50" name="Straight Connector 49"/>
          <p:cNvCxnSpPr/>
          <p:nvPr userDrawn="1"/>
        </p:nvCxnSpPr>
        <p:spPr>
          <a:xfrm flipV="1">
            <a:off x="5343525" y="4400742"/>
            <a:ext cx="1" cy="217119"/>
          </a:xfrm>
          <a:prstGeom prst="line">
            <a:avLst/>
          </a:prstGeom>
          <a:ln w="12700">
            <a:solidFill>
              <a:srgbClr val="9DA09E"/>
            </a:solidFill>
          </a:ln>
        </p:spPr>
        <p:style>
          <a:lnRef idx="1">
            <a:schemeClr val="accent1"/>
          </a:lnRef>
          <a:fillRef idx="0">
            <a:schemeClr val="accent1"/>
          </a:fillRef>
          <a:effectRef idx="0">
            <a:schemeClr val="accent1"/>
          </a:effectRef>
          <a:fontRef idx="minor">
            <a:schemeClr val="tx1"/>
          </a:fontRef>
        </p:style>
      </p:cxnSp>
      <p:cxnSp>
        <p:nvCxnSpPr>
          <p:cNvPr id="40" name="Straight Connector 39"/>
          <p:cNvCxnSpPr>
            <a:stCxn id="38" idx="0"/>
          </p:cNvCxnSpPr>
          <p:nvPr userDrawn="1"/>
        </p:nvCxnSpPr>
        <p:spPr>
          <a:xfrm flipH="1" flipV="1">
            <a:off x="5343527" y="3134231"/>
            <a:ext cx="2380" cy="270904"/>
          </a:xfrm>
          <a:prstGeom prst="line">
            <a:avLst/>
          </a:prstGeom>
          <a:ln w="12700">
            <a:solidFill>
              <a:srgbClr val="A7A8AA"/>
            </a:solidFill>
          </a:ln>
        </p:spPr>
        <p:style>
          <a:lnRef idx="1">
            <a:schemeClr val="accent1"/>
          </a:lnRef>
          <a:fillRef idx="0">
            <a:schemeClr val="accent1"/>
          </a:fillRef>
          <a:effectRef idx="0">
            <a:schemeClr val="accent1"/>
          </a:effectRef>
          <a:fontRef idx="minor">
            <a:schemeClr val="tx1"/>
          </a:fontRef>
        </p:style>
      </p:cxnSp>
      <p:cxnSp>
        <p:nvCxnSpPr>
          <p:cNvPr id="36" name="Straight Connector 35"/>
          <p:cNvCxnSpPr/>
          <p:nvPr userDrawn="1"/>
        </p:nvCxnSpPr>
        <p:spPr>
          <a:xfrm rot="16200000">
            <a:off x="5213241" y="1915202"/>
            <a:ext cx="260567" cy="0"/>
          </a:xfrm>
          <a:prstGeom prst="line">
            <a:avLst/>
          </a:prstGeom>
          <a:ln w="12700">
            <a:solidFill>
              <a:srgbClr val="A7A8AA"/>
            </a:solidFill>
          </a:ln>
        </p:spPr>
        <p:style>
          <a:lnRef idx="1">
            <a:schemeClr val="accent1"/>
          </a:lnRef>
          <a:fillRef idx="0">
            <a:schemeClr val="accent1"/>
          </a:fillRef>
          <a:effectRef idx="0">
            <a:schemeClr val="accent1"/>
          </a:effectRef>
          <a:fontRef idx="minor">
            <a:schemeClr val="tx1"/>
          </a:fontRef>
        </p:style>
      </p:cxnSp>
      <p:sp>
        <p:nvSpPr>
          <p:cNvPr id="3" name="Text Placeholder 17"/>
          <p:cNvSpPr>
            <a:spLocks noGrp="1"/>
          </p:cNvSpPr>
          <p:nvPr>
            <p:ph type="body" sz="quarter" idx="25" hasCustomPrompt="1"/>
          </p:nvPr>
        </p:nvSpPr>
        <p:spPr>
          <a:xfrm>
            <a:off x="3833813" y="1504264"/>
            <a:ext cx="3024187" cy="284400"/>
          </a:xfrm>
          <a:prstGeom prst="rect">
            <a:avLst/>
          </a:prstGeom>
          <a:solidFill>
            <a:schemeClr val="bg2"/>
          </a:solidFill>
        </p:spPr>
        <p:txBody>
          <a:bodyPr lIns="144000" tIns="108000" rIns="144000" bIns="108000" anchor="ctr"/>
          <a:lstStyle>
            <a:lvl1pPr marL="0" indent="0" algn="ctr">
              <a:buNone/>
              <a:defRPr sz="1196" baseline="0">
                <a:solidFill>
                  <a:schemeClr val="tx2"/>
                </a:solidFill>
                <a:latin typeface="Deutsche Bank Text" charset="0"/>
                <a:ea typeface="Deutsche Bank Text" charset="0"/>
                <a:cs typeface="Deutsche Bank Text" charset="0"/>
              </a:defRPr>
            </a:lvl1pPr>
            <a:lvl2pPr marL="455783" indent="0">
              <a:buNone/>
              <a:defRPr sz="1196">
                <a:solidFill>
                  <a:srgbClr val="616D72"/>
                </a:solidFill>
                <a:latin typeface="Arial" charset="0"/>
                <a:ea typeface="Arial" charset="0"/>
                <a:cs typeface="Arial" charset="0"/>
              </a:defRPr>
            </a:lvl2pPr>
            <a:lvl3pPr marL="911565" indent="0">
              <a:buNone/>
              <a:defRPr sz="1196">
                <a:solidFill>
                  <a:srgbClr val="616D72"/>
                </a:solidFill>
                <a:latin typeface="Arial" charset="0"/>
                <a:ea typeface="Arial" charset="0"/>
                <a:cs typeface="Arial" charset="0"/>
              </a:defRPr>
            </a:lvl3pPr>
            <a:lvl4pPr marL="1367348" indent="0">
              <a:buNone/>
              <a:defRPr sz="1196">
                <a:solidFill>
                  <a:srgbClr val="616D72"/>
                </a:solidFill>
                <a:latin typeface="Arial" charset="0"/>
                <a:ea typeface="Arial" charset="0"/>
                <a:cs typeface="Arial" charset="0"/>
              </a:defRPr>
            </a:lvl4pPr>
            <a:lvl5pPr marL="1823131" indent="0">
              <a:buNone/>
              <a:defRPr sz="1196">
                <a:solidFill>
                  <a:srgbClr val="616D72"/>
                </a:solidFill>
                <a:latin typeface="Arial" charset="0"/>
                <a:ea typeface="Arial" charset="0"/>
                <a:cs typeface="Arial" charset="0"/>
              </a:defRPr>
            </a:lvl5pPr>
          </a:lstStyle>
          <a:p>
            <a:pPr lvl="0"/>
            <a:r>
              <a:rPr lang="en-US" dirty="0"/>
              <a:t>Deutsche Bank Text Dark Grey 12pt</a:t>
            </a:r>
          </a:p>
        </p:txBody>
      </p:sp>
      <p:sp>
        <p:nvSpPr>
          <p:cNvPr id="4" name="Text Placeholder 17"/>
          <p:cNvSpPr>
            <a:spLocks noGrp="1"/>
          </p:cNvSpPr>
          <p:nvPr>
            <p:ph type="body" sz="quarter" idx="24" hasCustomPrompt="1"/>
          </p:nvPr>
        </p:nvSpPr>
        <p:spPr>
          <a:xfrm>
            <a:off x="720000" y="2044479"/>
            <a:ext cx="2969350" cy="284400"/>
          </a:xfrm>
          <a:prstGeom prst="rect">
            <a:avLst/>
          </a:prstGeom>
          <a:solidFill>
            <a:schemeClr val="bg2"/>
          </a:solidFill>
        </p:spPr>
        <p:txBody>
          <a:bodyPr lIns="144000" tIns="108000" rIns="144000" bIns="108000" anchor="ctr"/>
          <a:lstStyle>
            <a:lvl1pPr marL="0" indent="0" algn="ctr">
              <a:buNone/>
              <a:defRPr sz="1196">
                <a:solidFill>
                  <a:schemeClr val="tx2"/>
                </a:solidFill>
                <a:latin typeface="Deutsche Bank Text" charset="0"/>
                <a:ea typeface="Deutsche Bank Text" charset="0"/>
                <a:cs typeface="Deutsche Bank Text" charset="0"/>
              </a:defRPr>
            </a:lvl1pPr>
            <a:lvl2pPr marL="455783" indent="0">
              <a:buNone/>
              <a:defRPr sz="1196">
                <a:solidFill>
                  <a:srgbClr val="616D72"/>
                </a:solidFill>
                <a:latin typeface="Arial" charset="0"/>
                <a:ea typeface="Arial" charset="0"/>
                <a:cs typeface="Arial" charset="0"/>
              </a:defRPr>
            </a:lvl2pPr>
            <a:lvl3pPr marL="911565" indent="0">
              <a:buNone/>
              <a:defRPr sz="1196">
                <a:solidFill>
                  <a:srgbClr val="616D72"/>
                </a:solidFill>
                <a:latin typeface="Arial" charset="0"/>
                <a:ea typeface="Arial" charset="0"/>
                <a:cs typeface="Arial" charset="0"/>
              </a:defRPr>
            </a:lvl3pPr>
            <a:lvl4pPr marL="1367348" indent="0">
              <a:buNone/>
              <a:defRPr sz="1196">
                <a:solidFill>
                  <a:srgbClr val="616D72"/>
                </a:solidFill>
                <a:latin typeface="Arial" charset="0"/>
                <a:ea typeface="Arial" charset="0"/>
                <a:cs typeface="Arial" charset="0"/>
              </a:defRPr>
            </a:lvl4pPr>
            <a:lvl5pPr marL="1823131" indent="0">
              <a:buNone/>
              <a:defRPr sz="1196">
                <a:solidFill>
                  <a:srgbClr val="616D72"/>
                </a:solidFill>
                <a:latin typeface="Arial" charset="0"/>
                <a:ea typeface="Arial" charset="0"/>
                <a:cs typeface="Arial" charset="0"/>
              </a:defRPr>
            </a:lvl5pPr>
          </a:lstStyle>
          <a:p>
            <a:pPr lvl="0"/>
            <a:r>
              <a:rPr lang="en-US" dirty="0"/>
              <a:t>Deutsche Bank Text Dark Grey 12pt</a:t>
            </a:r>
          </a:p>
        </p:txBody>
      </p:sp>
      <p:sp>
        <p:nvSpPr>
          <p:cNvPr id="9" name="Text Placeholder 17"/>
          <p:cNvSpPr>
            <a:spLocks noGrp="1"/>
          </p:cNvSpPr>
          <p:nvPr>
            <p:ph type="body" sz="quarter" idx="12" hasCustomPrompt="1"/>
          </p:nvPr>
        </p:nvSpPr>
        <p:spPr>
          <a:xfrm>
            <a:off x="720000" y="2327641"/>
            <a:ext cx="2969350" cy="807818"/>
          </a:xfrm>
          <a:prstGeom prst="rect">
            <a:avLst/>
          </a:prstGeom>
          <a:solidFill>
            <a:srgbClr val="E6EAE9"/>
          </a:solidFill>
        </p:spPr>
        <p:txBody>
          <a:bodyPr lIns="144000" tIns="125999" rIns="144000" bIns="144000"/>
          <a:lstStyle>
            <a:lvl1pPr marL="0" indent="0">
              <a:lnSpc>
                <a:spcPts val="1440"/>
              </a:lnSpc>
              <a:spcBef>
                <a:spcPts val="0"/>
              </a:spcBef>
              <a:buNone/>
              <a:defRPr sz="1196">
                <a:solidFill>
                  <a:schemeClr val="tx2"/>
                </a:solidFill>
                <a:latin typeface="Deutsche Bank Text" charset="0"/>
                <a:ea typeface="Deutsche Bank Text" charset="0"/>
                <a:cs typeface="Deutsche Bank Text" charset="0"/>
              </a:defRPr>
            </a:lvl1pPr>
            <a:lvl2pPr marL="455783" indent="0">
              <a:buNone/>
              <a:defRPr sz="1196">
                <a:solidFill>
                  <a:srgbClr val="616D72"/>
                </a:solidFill>
                <a:latin typeface="Arial" charset="0"/>
                <a:ea typeface="Arial" charset="0"/>
                <a:cs typeface="Arial" charset="0"/>
              </a:defRPr>
            </a:lvl2pPr>
            <a:lvl3pPr marL="911565" indent="0">
              <a:buNone/>
              <a:defRPr sz="1196">
                <a:solidFill>
                  <a:srgbClr val="616D72"/>
                </a:solidFill>
                <a:latin typeface="Arial" charset="0"/>
                <a:ea typeface="Arial" charset="0"/>
                <a:cs typeface="Arial" charset="0"/>
              </a:defRPr>
            </a:lvl3pPr>
            <a:lvl4pPr marL="1367348" indent="0">
              <a:buNone/>
              <a:defRPr sz="1196">
                <a:solidFill>
                  <a:srgbClr val="616D72"/>
                </a:solidFill>
                <a:latin typeface="Arial" charset="0"/>
                <a:ea typeface="Arial" charset="0"/>
                <a:cs typeface="Arial" charset="0"/>
              </a:defRPr>
            </a:lvl4pPr>
            <a:lvl5pPr marL="1823131" indent="0">
              <a:buNone/>
              <a:defRPr sz="1196">
                <a:solidFill>
                  <a:srgbClr val="616D72"/>
                </a:solidFill>
                <a:latin typeface="Arial" charset="0"/>
                <a:ea typeface="Arial" charset="0"/>
                <a:cs typeface="Arial" charset="0"/>
              </a:defRPr>
            </a:lvl5pPr>
          </a:lstStyle>
          <a:p>
            <a:pPr lvl="0"/>
            <a:r>
              <a:rPr lang="en-US" dirty="0"/>
              <a:t>Deutsche Bank Text Dark Grey 12pt</a:t>
            </a:r>
          </a:p>
        </p:txBody>
      </p:sp>
      <p:cxnSp>
        <p:nvCxnSpPr>
          <p:cNvPr id="10" name="Straight Connector 9"/>
          <p:cNvCxnSpPr/>
          <p:nvPr userDrawn="1"/>
        </p:nvCxnSpPr>
        <p:spPr>
          <a:xfrm>
            <a:off x="3591560" y="2185767"/>
            <a:ext cx="260567" cy="0"/>
          </a:xfrm>
          <a:prstGeom prst="line">
            <a:avLst/>
          </a:prstGeom>
          <a:ln w="12700">
            <a:solidFill>
              <a:srgbClr val="A7A8AA"/>
            </a:solidFill>
          </a:ln>
        </p:spPr>
        <p:style>
          <a:lnRef idx="1">
            <a:schemeClr val="accent1"/>
          </a:lnRef>
          <a:fillRef idx="0">
            <a:schemeClr val="accent1"/>
          </a:fillRef>
          <a:effectRef idx="0">
            <a:schemeClr val="accent1"/>
          </a:effectRef>
          <a:fontRef idx="minor">
            <a:schemeClr val="tx1"/>
          </a:fontRef>
        </p:style>
      </p:cxnSp>
      <p:sp>
        <p:nvSpPr>
          <p:cNvPr id="15" name="Text Placeholder 17"/>
          <p:cNvSpPr>
            <a:spLocks noGrp="1"/>
          </p:cNvSpPr>
          <p:nvPr>
            <p:ph type="body" sz="quarter" idx="15" hasCustomPrompt="1"/>
          </p:nvPr>
        </p:nvSpPr>
        <p:spPr>
          <a:xfrm>
            <a:off x="715406" y="5026018"/>
            <a:ext cx="2181782" cy="806739"/>
          </a:xfrm>
          <a:prstGeom prst="rect">
            <a:avLst/>
          </a:prstGeom>
          <a:solidFill>
            <a:srgbClr val="E6EAE9"/>
          </a:solidFill>
        </p:spPr>
        <p:txBody>
          <a:bodyPr lIns="144000" tIns="108000" rIns="144000" bIns="72000"/>
          <a:lstStyle>
            <a:lvl1pPr marL="0" indent="0">
              <a:lnSpc>
                <a:spcPts val="1440"/>
              </a:lnSpc>
              <a:spcBef>
                <a:spcPts val="0"/>
              </a:spcBef>
              <a:buNone/>
              <a:defRPr sz="1196">
                <a:solidFill>
                  <a:schemeClr val="tx2"/>
                </a:solidFill>
                <a:latin typeface="Deutsche Bank Text" charset="0"/>
                <a:ea typeface="Deutsche Bank Text" charset="0"/>
                <a:cs typeface="Deutsche Bank Text" charset="0"/>
              </a:defRPr>
            </a:lvl1pPr>
            <a:lvl2pPr marL="455783" indent="0">
              <a:buNone/>
              <a:defRPr sz="1196">
                <a:solidFill>
                  <a:srgbClr val="616D72"/>
                </a:solidFill>
                <a:latin typeface="Arial" charset="0"/>
                <a:ea typeface="Arial" charset="0"/>
                <a:cs typeface="Arial" charset="0"/>
              </a:defRPr>
            </a:lvl2pPr>
            <a:lvl3pPr marL="911565" indent="0">
              <a:buNone/>
              <a:defRPr sz="1196">
                <a:solidFill>
                  <a:srgbClr val="616D72"/>
                </a:solidFill>
                <a:latin typeface="Arial" charset="0"/>
                <a:ea typeface="Arial" charset="0"/>
                <a:cs typeface="Arial" charset="0"/>
              </a:defRPr>
            </a:lvl3pPr>
            <a:lvl4pPr marL="1367348" indent="0">
              <a:buNone/>
              <a:defRPr sz="1196">
                <a:solidFill>
                  <a:srgbClr val="616D72"/>
                </a:solidFill>
                <a:latin typeface="Arial" charset="0"/>
                <a:ea typeface="Arial" charset="0"/>
                <a:cs typeface="Arial" charset="0"/>
              </a:defRPr>
            </a:lvl4pPr>
            <a:lvl5pPr marL="1823131" indent="0">
              <a:buNone/>
              <a:defRPr sz="1196">
                <a:solidFill>
                  <a:srgbClr val="616D72"/>
                </a:solidFill>
                <a:latin typeface="Arial" charset="0"/>
                <a:ea typeface="Arial" charset="0"/>
                <a:cs typeface="Arial" charset="0"/>
              </a:defRPr>
            </a:lvl5pPr>
          </a:lstStyle>
          <a:p>
            <a:pPr lvl="0"/>
            <a:r>
              <a:rPr lang="en-US" dirty="0"/>
              <a:t>Deutsche Bank Text Dark Grey 12pt</a:t>
            </a:r>
          </a:p>
        </p:txBody>
      </p:sp>
      <p:sp>
        <p:nvSpPr>
          <p:cNvPr id="16" name="Text Placeholder 17"/>
          <p:cNvSpPr>
            <a:spLocks noGrp="1"/>
          </p:cNvSpPr>
          <p:nvPr>
            <p:ph type="body" sz="quarter" idx="16" hasCustomPrompt="1"/>
          </p:nvPr>
        </p:nvSpPr>
        <p:spPr>
          <a:xfrm>
            <a:off x="715406" y="4741504"/>
            <a:ext cx="2181782" cy="282380"/>
          </a:xfrm>
          <a:prstGeom prst="rect">
            <a:avLst/>
          </a:prstGeom>
          <a:solidFill>
            <a:schemeClr val="bg2"/>
          </a:solidFill>
        </p:spPr>
        <p:txBody>
          <a:bodyPr lIns="144000" tIns="108000" rIns="144000" bIns="108000" anchor="ctr"/>
          <a:lstStyle>
            <a:lvl1pPr marL="0" indent="0" algn="ctr">
              <a:buNone/>
              <a:defRPr sz="1196">
                <a:solidFill>
                  <a:schemeClr val="tx2"/>
                </a:solidFill>
                <a:latin typeface="Deutsche Bank Text" charset="0"/>
                <a:ea typeface="Deutsche Bank Text" charset="0"/>
                <a:cs typeface="Deutsche Bank Text" charset="0"/>
              </a:defRPr>
            </a:lvl1pPr>
            <a:lvl2pPr marL="455783" indent="0">
              <a:buNone/>
              <a:defRPr sz="1196">
                <a:solidFill>
                  <a:srgbClr val="616D72"/>
                </a:solidFill>
                <a:latin typeface="Arial" charset="0"/>
                <a:ea typeface="Arial" charset="0"/>
                <a:cs typeface="Arial" charset="0"/>
              </a:defRPr>
            </a:lvl2pPr>
            <a:lvl3pPr marL="911565" indent="0">
              <a:buNone/>
              <a:defRPr sz="1196">
                <a:solidFill>
                  <a:srgbClr val="616D72"/>
                </a:solidFill>
                <a:latin typeface="Arial" charset="0"/>
                <a:ea typeface="Arial" charset="0"/>
                <a:cs typeface="Arial" charset="0"/>
              </a:defRPr>
            </a:lvl3pPr>
            <a:lvl4pPr marL="1367348" indent="0">
              <a:buNone/>
              <a:defRPr sz="1196">
                <a:solidFill>
                  <a:srgbClr val="616D72"/>
                </a:solidFill>
                <a:latin typeface="Arial" charset="0"/>
                <a:ea typeface="Arial" charset="0"/>
                <a:cs typeface="Arial" charset="0"/>
              </a:defRPr>
            </a:lvl4pPr>
            <a:lvl5pPr marL="1823131" indent="0">
              <a:buNone/>
              <a:defRPr sz="1196">
                <a:solidFill>
                  <a:srgbClr val="616D72"/>
                </a:solidFill>
                <a:latin typeface="Arial" charset="0"/>
                <a:ea typeface="Arial" charset="0"/>
                <a:cs typeface="Arial" charset="0"/>
              </a:defRPr>
            </a:lvl5pPr>
          </a:lstStyle>
          <a:p>
            <a:pPr lvl="0"/>
            <a:r>
              <a:rPr lang="en-US" dirty="0"/>
              <a:t>Deutsche Bank Text Dark Grey 12pt</a:t>
            </a:r>
          </a:p>
        </p:txBody>
      </p:sp>
      <p:sp>
        <p:nvSpPr>
          <p:cNvPr id="21" name="Freeform 20"/>
          <p:cNvSpPr/>
          <p:nvPr userDrawn="1"/>
        </p:nvSpPr>
        <p:spPr>
          <a:xfrm>
            <a:off x="1802218" y="4617861"/>
            <a:ext cx="7092731" cy="134488"/>
          </a:xfrm>
          <a:custGeom>
            <a:avLst/>
            <a:gdLst>
              <a:gd name="connsiteX0" fmla="*/ 0 w 7135318"/>
              <a:gd name="connsiteY0" fmla="*/ 127417 h 134912"/>
              <a:gd name="connsiteX1" fmla="*/ 0 w 7135318"/>
              <a:gd name="connsiteY1" fmla="*/ 0 h 134912"/>
              <a:gd name="connsiteX2" fmla="*/ 7135318 w 7135318"/>
              <a:gd name="connsiteY2" fmla="*/ 0 h 134912"/>
              <a:gd name="connsiteX3" fmla="*/ 7135318 w 7135318"/>
              <a:gd name="connsiteY3" fmla="*/ 134912 h 134912"/>
            </a:gdLst>
            <a:ahLst/>
            <a:cxnLst>
              <a:cxn ang="0">
                <a:pos x="connsiteX0" y="connsiteY0"/>
              </a:cxn>
              <a:cxn ang="0">
                <a:pos x="connsiteX1" y="connsiteY1"/>
              </a:cxn>
              <a:cxn ang="0">
                <a:pos x="connsiteX2" y="connsiteY2"/>
              </a:cxn>
              <a:cxn ang="0">
                <a:pos x="connsiteX3" y="connsiteY3"/>
              </a:cxn>
            </a:cxnLst>
            <a:rect l="l" t="t" r="r" b="b"/>
            <a:pathLst>
              <a:path w="7135318" h="134912">
                <a:moveTo>
                  <a:pt x="0" y="127417"/>
                </a:moveTo>
                <a:lnTo>
                  <a:pt x="0" y="0"/>
                </a:lnTo>
                <a:lnTo>
                  <a:pt x="7135318" y="0"/>
                </a:lnTo>
                <a:lnTo>
                  <a:pt x="7135318" y="134912"/>
                </a:lnTo>
              </a:path>
            </a:pathLst>
          </a:custGeom>
          <a:noFill/>
          <a:ln>
            <a:solidFill>
              <a:srgbClr val="A7A8A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994" dirty="0">
              <a:solidFill>
                <a:srgbClr val="FFFFFF"/>
              </a:solidFill>
            </a:endParaRPr>
          </a:p>
        </p:txBody>
      </p:sp>
      <p:cxnSp>
        <p:nvCxnSpPr>
          <p:cNvPr id="22" name="Straight Connector 21"/>
          <p:cNvCxnSpPr/>
          <p:nvPr userDrawn="1"/>
        </p:nvCxnSpPr>
        <p:spPr>
          <a:xfrm flipH="1">
            <a:off x="5354221" y="4281197"/>
            <a:ext cx="628" cy="119544"/>
          </a:xfrm>
          <a:prstGeom prst="line">
            <a:avLst/>
          </a:prstGeom>
          <a:ln w="12700">
            <a:solidFill>
              <a:srgbClr val="E3E9ED"/>
            </a:solidFill>
          </a:ln>
        </p:spPr>
        <p:style>
          <a:lnRef idx="1">
            <a:schemeClr val="accent1"/>
          </a:lnRef>
          <a:fillRef idx="0">
            <a:schemeClr val="accent1"/>
          </a:fillRef>
          <a:effectRef idx="0">
            <a:schemeClr val="accent1"/>
          </a:effectRef>
          <a:fontRef idx="minor">
            <a:schemeClr val="tx1"/>
          </a:fontRef>
        </p:style>
      </p:cxnSp>
      <p:cxnSp>
        <p:nvCxnSpPr>
          <p:cNvPr id="23" name="Straight Connector 22"/>
          <p:cNvCxnSpPr/>
          <p:nvPr userDrawn="1"/>
        </p:nvCxnSpPr>
        <p:spPr>
          <a:xfrm flipV="1">
            <a:off x="4160592" y="4617861"/>
            <a:ext cx="0" cy="126539"/>
          </a:xfrm>
          <a:prstGeom prst="line">
            <a:avLst/>
          </a:prstGeom>
          <a:ln w="12700">
            <a:solidFill>
              <a:srgbClr val="A7A8AA"/>
            </a:solidFill>
          </a:ln>
        </p:spPr>
        <p:style>
          <a:lnRef idx="1">
            <a:schemeClr val="accent1"/>
          </a:lnRef>
          <a:fillRef idx="0">
            <a:schemeClr val="accent1"/>
          </a:fillRef>
          <a:effectRef idx="0">
            <a:schemeClr val="accent1"/>
          </a:effectRef>
          <a:fontRef idx="minor">
            <a:schemeClr val="tx1"/>
          </a:fontRef>
        </p:style>
      </p:cxnSp>
      <p:cxnSp>
        <p:nvCxnSpPr>
          <p:cNvPr id="24" name="Straight Connector 23"/>
          <p:cNvCxnSpPr/>
          <p:nvPr userDrawn="1"/>
        </p:nvCxnSpPr>
        <p:spPr>
          <a:xfrm flipV="1">
            <a:off x="6526514" y="4621836"/>
            <a:ext cx="0" cy="126539"/>
          </a:xfrm>
          <a:prstGeom prst="line">
            <a:avLst/>
          </a:prstGeom>
          <a:ln w="12700">
            <a:solidFill>
              <a:srgbClr val="A7A8AA"/>
            </a:solidFill>
          </a:ln>
        </p:spPr>
        <p:style>
          <a:lnRef idx="1">
            <a:schemeClr val="accent1"/>
          </a:lnRef>
          <a:fillRef idx="0">
            <a:schemeClr val="accent1"/>
          </a:fillRef>
          <a:effectRef idx="0">
            <a:schemeClr val="accent1"/>
          </a:effectRef>
          <a:fontRef idx="minor">
            <a:schemeClr val="tx1"/>
          </a:fontRef>
        </p:style>
      </p:cxnSp>
      <p:grpSp>
        <p:nvGrpSpPr>
          <p:cNvPr id="47" name="Group 46"/>
          <p:cNvGrpSpPr/>
          <p:nvPr userDrawn="1"/>
        </p:nvGrpSpPr>
        <p:grpSpPr>
          <a:xfrm>
            <a:off x="724394" y="6099120"/>
            <a:ext cx="283240" cy="281646"/>
            <a:chOff x="548175" y="6407506"/>
            <a:chExt cx="299757" cy="281646"/>
          </a:xfrm>
        </p:grpSpPr>
        <p:sp>
          <p:nvSpPr>
            <p:cNvPr id="25" name="Rectangle 24"/>
            <p:cNvSpPr/>
            <p:nvPr userDrawn="1"/>
          </p:nvSpPr>
          <p:spPr>
            <a:xfrm>
              <a:off x="548175" y="6407506"/>
              <a:ext cx="299757" cy="281646"/>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994" dirty="0">
                <a:solidFill>
                  <a:srgbClr val="FFFFFF"/>
                </a:solidFill>
              </a:endParaRPr>
            </a:p>
          </p:txBody>
        </p:sp>
        <p:grpSp>
          <p:nvGrpSpPr>
            <p:cNvPr id="26" name="Group 25"/>
            <p:cNvGrpSpPr/>
            <p:nvPr userDrawn="1"/>
          </p:nvGrpSpPr>
          <p:grpSpPr>
            <a:xfrm>
              <a:off x="638261" y="6487542"/>
              <a:ext cx="100803" cy="110174"/>
              <a:chOff x="695325" y="1403350"/>
              <a:chExt cx="155575" cy="180975"/>
            </a:xfrm>
          </p:grpSpPr>
          <p:sp>
            <p:nvSpPr>
              <p:cNvPr id="27" name="Freeform 26"/>
              <p:cNvSpPr/>
              <p:nvPr userDrawn="1"/>
            </p:nvSpPr>
            <p:spPr>
              <a:xfrm>
                <a:off x="695325" y="1403350"/>
                <a:ext cx="73025" cy="180975"/>
              </a:xfrm>
              <a:custGeom>
                <a:avLst/>
                <a:gdLst>
                  <a:gd name="connsiteX0" fmla="*/ 0 w 73025"/>
                  <a:gd name="connsiteY0" fmla="*/ 180975 h 180975"/>
                  <a:gd name="connsiteX1" fmla="*/ 73025 w 73025"/>
                  <a:gd name="connsiteY1" fmla="*/ 92075 h 180975"/>
                  <a:gd name="connsiteX2" fmla="*/ 3175 w 73025"/>
                  <a:gd name="connsiteY2" fmla="*/ 0 h 180975"/>
                </a:gdLst>
                <a:ahLst/>
                <a:cxnLst>
                  <a:cxn ang="0">
                    <a:pos x="connsiteX0" y="connsiteY0"/>
                  </a:cxn>
                  <a:cxn ang="0">
                    <a:pos x="connsiteX1" y="connsiteY1"/>
                  </a:cxn>
                  <a:cxn ang="0">
                    <a:pos x="connsiteX2" y="connsiteY2"/>
                  </a:cxn>
                </a:cxnLst>
                <a:rect l="l" t="t" r="r" b="b"/>
                <a:pathLst>
                  <a:path w="73025" h="180975">
                    <a:moveTo>
                      <a:pt x="0" y="180975"/>
                    </a:moveTo>
                    <a:lnTo>
                      <a:pt x="73025" y="92075"/>
                    </a:lnTo>
                    <a:lnTo>
                      <a:pt x="3175" y="0"/>
                    </a:lnTo>
                  </a:path>
                </a:pathLst>
              </a:custGeom>
              <a:noFill/>
              <a:ln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994" dirty="0">
                  <a:solidFill>
                    <a:srgbClr val="FFFFFF"/>
                  </a:solidFill>
                </a:endParaRPr>
              </a:p>
            </p:txBody>
          </p:sp>
          <p:sp>
            <p:nvSpPr>
              <p:cNvPr id="28" name="Freeform 27"/>
              <p:cNvSpPr/>
              <p:nvPr userDrawn="1"/>
            </p:nvSpPr>
            <p:spPr>
              <a:xfrm>
                <a:off x="777875" y="1403350"/>
                <a:ext cx="73025" cy="180975"/>
              </a:xfrm>
              <a:custGeom>
                <a:avLst/>
                <a:gdLst>
                  <a:gd name="connsiteX0" fmla="*/ 0 w 73025"/>
                  <a:gd name="connsiteY0" fmla="*/ 180975 h 180975"/>
                  <a:gd name="connsiteX1" fmla="*/ 73025 w 73025"/>
                  <a:gd name="connsiteY1" fmla="*/ 92075 h 180975"/>
                  <a:gd name="connsiteX2" fmla="*/ 3175 w 73025"/>
                  <a:gd name="connsiteY2" fmla="*/ 0 h 180975"/>
                </a:gdLst>
                <a:ahLst/>
                <a:cxnLst>
                  <a:cxn ang="0">
                    <a:pos x="connsiteX0" y="connsiteY0"/>
                  </a:cxn>
                  <a:cxn ang="0">
                    <a:pos x="connsiteX1" y="connsiteY1"/>
                  </a:cxn>
                  <a:cxn ang="0">
                    <a:pos x="connsiteX2" y="connsiteY2"/>
                  </a:cxn>
                </a:cxnLst>
                <a:rect l="l" t="t" r="r" b="b"/>
                <a:pathLst>
                  <a:path w="73025" h="180975">
                    <a:moveTo>
                      <a:pt x="0" y="180975"/>
                    </a:moveTo>
                    <a:lnTo>
                      <a:pt x="73025" y="92075"/>
                    </a:lnTo>
                    <a:lnTo>
                      <a:pt x="3175" y="0"/>
                    </a:lnTo>
                  </a:path>
                </a:pathLst>
              </a:custGeom>
              <a:noFill/>
              <a:ln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994" dirty="0">
                  <a:solidFill>
                    <a:srgbClr val="FFFFFF"/>
                  </a:solidFill>
                </a:endParaRPr>
              </a:p>
            </p:txBody>
          </p:sp>
        </p:grpSp>
      </p:grpSp>
      <p:sp>
        <p:nvSpPr>
          <p:cNvPr id="29" name="Text Placeholder 47"/>
          <p:cNvSpPr>
            <a:spLocks noGrp="1"/>
          </p:cNvSpPr>
          <p:nvPr>
            <p:ph type="body" sz="quarter" idx="21" hasCustomPrompt="1"/>
          </p:nvPr>
        </p:nvSpPr>
        <p:spPr>
          <a:xfrm>
            <a:off x="1007634" y="6099120"/>
            <a:ext cx="9019016" cy="279918"/>
          </a:xfrm>
          <a:prstGeom prst="rect">
            <a:avLst/>
          </a:prstGeom>
          <a:solidFill>
            <a:schemeClr val="accent5"/>
          </a:solidFill>
        </p:spPr>
        <p:txBody>
          <a:bodyPr lIns="180000" tIns="72000" rIns="180000" bIns="72000" anchor="ctr"/>
          <a:lstStyle>
            <a:lvl1pPr marL="0" indent="0">
              <a:buNone/>
              <a:defRPr sz="1196" baseline="0">
                <a:solidFill>
                  <a:schemeClr val="bg1"/>
                </a:solidFill>
                <a:latin typeface="Deutsche Bank Text" charset="0"/>
                <a:ea typeface="Deutsche Bank Text" charset="0"/>
                <a:cs typeface="Deutsche Bank Text" charset="0"/>
              </a:defRPr>
            </a:lvl1pPr>
          </a:lstStyle>
          <a:p>
            <a:pPr lvl="0"/>
            <a:r>
              <a:rPr lang="en-US" dirty="0"/>
              <a:t>Deutsche Bank Text White 12pt</a:t>
            </a:r>
          </a:p>
        </p:txBody>
      </p:sp>
      <p:sp>
        <p:nvSpPr>
          <p:cNvPr id="31" name="Text Placeholder 2"/>
          <p:cNvSpPr>
            <a:spLocks noGrp="1"/>
          </p:cNvSpPr>
          <p:nvPr>
            <p:ph type="body" sz="quarter" idx="62" hasCustomPrompt="1"/>
          </p:nvPr>
        </p:nvSpPr>
        <p:spPr>
          <a:xfrm>
            <a:off x="701675" y="441325"/>
            <a:ext cx="2728091" cy="155645"/>
          </a:xfrm>
          <a:prstGeom prst="rect">
            <a:avLst/>
          </a:prstGeom>
        </p:spPr>
        <p:txBody>
          <a:bodyPr lIns="0" tIns="0" rIns="0" bIns="0"/>
          <a:lstStyle>
            <a:lvl1pPr marL="0" indent="0">
              <a:buNone/>
              <a:defRPr sz="997" b="0" i="0" baseline="0">
                <a:solidFill>
                  <a:schemeClr val="accent2"/>
                </a:solidFill>
                <a:latin typeface="Deutsche Bank Text" charset="0"/>
                <a:ea typeface="Deutsche Bank Text" charset="0"/>
                <a:cs typeface="Deutsche Bank Text" charset="0"/>
              </a:defRPr>
            </a:lvl1pPr>
            <a:lvl2pPr marL="455783" indent="0">
              <a:buNone/>
              <a:defRPr/>
            </a:lvl2pPr>
            <a:lvl3pPr marL="911565" indent="0">
              <a:buNone/>
              <a:defRPr/>
            </a:lvl3pPr>
            <a:lvl4pPr marL="1367348" indent="0">
              <a:buNone/>
              <a:defRPr/>
            </a:lvl4pPr>
            <a:lvl5pPr marL="1823131" indent="0">
              <a:buNone/>
              <a:defRPr/>
            </a:lvl5pPr>
          </a:lstStyle>
          <a:p>
            <a:pPr lvl="0"/>
            <a:r>
              <a:rPr lang="en-US" dirty="0"/>
              <a:t>Deutsche Bank Text Orange 10pt</a:t>
            </a:r>
          </a:p>
        </p:txBody>
      </p:sp>
      <p:sp>
        <p:nvSpPr>
          <p:cNvPr id="32" name="Text Placeholder 5"/>
          <p:cNvSpPr>
            <a:spLocks noGrp="1"/>
          </p:cNvSpPr>
          <p:nvPr>
            <p:ph type="body" sz="quarter" idx="63" hasCustomPrompt="1"/>
          </p:nvPr>
        </p:nvSpPr>
        <p:spPr>
          <a:xfrm>
            <a:off x="701674" y="824430"/>
            <a:ext cx="8532813" cy="478908"/>
          </a:xfrm>
          <a:prstGeom prst="rect">
            <a:avLst/>
          </a:prstGeom>
        </p:spPr>
        <p:txBody>
          <a:bodyPr lIns="0" tIns="0" rIns="0" bIns="0"/>
          <a:lstStyle>
            <a:lvl1pPr marL="0" indent="0">
              <a:lnSpc>
                <a:spcPts val="4000"/>
              </a:lnSpc>
              <a:spcBef>
                <a:spcPts val="0"/>
              </a:spcBef>
              <a:buNone/>
              <a:defRPr sz="3600" baseline="0">
                <a:solidFill>
                  <a:schemeClr val="tx1"/>
                </a:solidFill>
                <a:latin typeface="Deutsche Bank Display" charset="0"/>
                <a:ea typeface="Deutsche Bank Display" charset="0"/>
                <a:cs typeface="Deutsche Bank Display" charset="0"/>
              </a:defRPr>
            </a:lvl1pPr>
            <a:lvl2pPr marL="455783" indent="0">
              <a:buNone/>
              <a:defRPr sz="3600">
                <a:latin typeface="Deutsche Bank Display Beta" charset="0"/>
                <a:ea typeface="Deutsche Bank Display Beta" charset="0"/>
                <a:cs typeface="Deutsche Bank Display Beta" charset="0"/>
              </a:defRPr>
            </a:lvl2pPr>
            <a:lvl3pPr marL="911566" indent="0">
              <a:buNone/>
              <a:defRPr sz="3600">
                <a:latin typeface="Deutsche Bank Display Beta" charset="0"/>
                <a:ea typeface="Deutsche Bank Display Beta" charset="0"/>
                <a:cs typeface="Deutsche Bank Display Beta" charset="0"/>
              </a:defRPr>
            </a:lvl3pPr>
            <a:lvl4pPr marL="1367348" indent="0">
              <a:buNone/>
              <a:defRPr sz="3600">
                <a:latin typeface="Deutsche Bank Display Beta" charset="0"/>
                <a:ea typeface="Deutsche Bank Display Beta" charset="0"/>
                <a:cs typeface="Deutsche Bank Display Beta" charset="0"/>
              </a:defRPr>
            </a:lvl4pPr>
            <a:lvl5pPr marL="1823131" indent="0">
              <a:buNone/>
              <a:defRPr sz="3600">
                <a:latin typeface="Deutsche Bank Display Beta" charset="0"/>
                <a:ea typeface="Deutsche Bank Display Beta" charset="0"/>
                <a:cs typeface="Deutsche Bank Display Beta" charset="0"/>
              </a:defRPr>
            </a:lvl5pPr>
          </a:lstStyle>
          <a:p>
            <a:pPr lvl="0"/>
            <a:r>
              <a:rPr lang="en-US" dirty="0"/>
              <a:t>Deutsche Bank Display Dark Blue 36pt</a:t>
            </a:r>
          </a:p>
        </p:txBody>
      </p:sp>
      <p:sp>
        <p:nvSpPr>
          <p:cNvPr id="34" name="Text Placeholder 17"/>
          <p:cNvSpPr>
            <a:spLocks noGrp="1"/>
          </p:cNvSpPr>
          <p:nvPr>
            <p:ph type="body" sz="quarter" idx="64" hasCustomPrompt="1"/>
          </p:nvPr>
        </p:nvSpPr>
        <p:spPr>
          <a:xfrm>
            <a:off x="3833813" y="2044479"/>
            <a:ext cx="3024188" cy="284400"/>
          </a:xfrm>
          <a:prstGeom prst="rect">
            <a:avLst/>
          </a:prstGeom>
          <a:solidFill>
            <a:schemeClr val="bg2"/>
          </a:solidFill>
        </p:spPr>
        <p:txBody>
          <a:bodyPr lIns="144000" tIns="108000" rIns="144000" bIns="108000" anchor="ctr"/>
          <a:lstStyle>
            <a:lvl1pPr marL="0" indent="0" algn="ctr">
              <a:buNone/>
              <a:defRPr sz="1196">
                <a:solidFill>
                  <a:schemeClr val="tx2"/>
                </a:solidFill>
                <a:latin typeface="Deutsche Bank Text" charset="0"/>
                <a:ea typeface="Deutsche Bank Text" charset="0"/>
                <a:cs typeface="Deutsche Bank Text" charset="0"/>
              </a:defRPr>
            </a:lvl1pPr>
            <a:lvl2pPr marL="455783" indent="0">
              <a:buNone/>
              <a:defRPr sz="1196">
                <a:solidFill>
                  <a:srgbClr val="616D72"/>
                </a:solidFill>
                <a:latin typeface="Arial" charset="0"/>
                <a:ea typeface="Arial" charset="0"/>
                <a:cs typeface="Arial" charset="0"/>
              </a:defRPr>
            </a:lvl2pPr>
            <a:lvl3pPr marL="911565" indent="0">
              <a:buNone/>
              <a:defRPr sz="1196">
                <a:solidFill>
                  <a:srgbClr val="616D72"/>
                </a:solidFill>
                <a:latin typeface="Arial" charset="0"/>
                <a:ea typeface="Arial" charset="0"/>
                <a:cs typeface="Arial" charset="0"/>
              </a:defRPr>
            </a:lvl3pPr>
            <a:lvl4pPr marL="1367348" indent="0">
              <a:buNone/>
              <a:defRPr sz="1196">
                <a:solidFill>
                  <a:srgbClr val="616D72"/>
                </a:solidFill>
                <a:latin typeface="Arial" charset="0"/>
                <a:ea typeface="Arial" charset="0"/>
                <a:cs typeface="Arial" charset="0"/>
              </a:defRPr>
            </a:lvl4pPr>
            <a:lvl5pPr marL="1823131" indent="0">
              <a:buNone/>
              <a:defRPr sz="1196">
                <a:solidFill>
                  <a:srgbClr val="616D72"/>
                </a:solidFill>
                <a:latin typeface="Arial" charset="0"/>
                <a:ea typeface="Arial" charset="0"/>
                <a:cs typeface="Arial" charset="0"/>
              </a:defRPr>
            </a:lvl5pPr>
          </a:lstStyle>
          <a:p>
            <a:pPr lvl="0"/>
            <a:r>
              <a:rPr lang="en-US" dirty="0"/>
              <a:t>Deutsche Bank Text Dark Grey 12pt</a:t>
            </a:r>
          </a:p>
        </p:txBody>
      </p:sp>
      <p:sp>
        <p:nvSpPr>
          <p:cNvPr id="35" name="Text Placeholder 17"/>
          <p:cNvSpPr>
            <a:spLocks noGrp="1"/>
          </p:cNvSpPr>
          <p:nvPr>
            <p:ph type="body" sz="quarter" idx="65" hasCustomPrompt="1"/>
          </p:nvPr>
        </p:nvSpPr>
        <p:spPr>
          <a:xfrm>
            <a:off x="3833813" y="2327641"/>
            <a:ext cx="3024188" cy="807818"/>
          </a:xfrm>
          <a:prstGeom prst="rect">
            <a:avLst/>
          </a:prstGeom>
          <a:solidFill>
            <a:srgbClr val="E6EAE9"/>
          </a:solidFill>
        </p:spPr>
        <p:txBody>
          <a:bodyPr lIns="144000" tIns="125999" rIns="144000" bIns="144000"/>
          <a:lstStyle>
            <a:lvl1pPr marL="0" indent="0">
              <a:lnSpc>
                <a:spcPts val="1440"/>
              </a:lnSpc>
              <a:spcBef>
                <a:spcPts val="0"/>
              </a:spcBef>
              <a:buNone/>
              <a:defRPr sz="1196">
                <a:solidFill>
                  <a:schemeClr val="tx2"/>
                </a:solidFill>
                <a:latin typeface="Deutsche Bank Text" charset="0"/>
                <a:ea typeface="Deutsche Bank Text" charset="0"/>
                <a:cs typeface="Deutsche Bank Text" charset="0"/>
              </a:defRPr>
            </a:lvl1pPr>
            <a:lvl2pPr marL="455783" indent="0">
              <a:buNone/>
              <a:defRPr sz="1196">
                <a:solidFill>
                  <a:srgbClr val="616D72"/>
                </a:solidFill>
                <a:latin typeface="Arial" charset="0"/>
                <a:ea typeface="Arial" charset="0"/>
                <a:cs typeface="Arial" charset="0"/>
              </a:defRPr>
            </a:lvl2pPr>
            <a:lvl3pPr marL="911565" indent="0">
              <a:buNone/>
              <a:defRPr sz="1196">
                <a:solidFill>
                  <a:srgbClr val="616D72"/>
                </a:solidFill>
                <a:latin typeface="Arial" charset="0"/>
                <a:ea typeface="Arial" charset="0"/>
                <a:cs typeface="Arial" charset="0"/>
              </a:defRPr>
            </a:lvl3pPr>
            <a:lvl4pPr marL="1367348" indent="0">
              <a:buNone/>
              <a:defRPr sz="1196">
                <a:solidFill>
                  <a:srgbClr val="616D72"/>
                </a:solidFill>
                <a:latin typeface="Arial" charset="0"/>
                <a:ea typeface="Arial" charset="0"/>
                <a:cs typeface="Arial" charset="0"/>
              </a:defRPr>
            </a:lvl4pPr>
            <a:lvl5pPr marL="1823131" indent="0">
              <a:buNone/>
              <a:defRPr sz="1196">
                <a:solidFill>
                  <a:srgbClr val="616D72"/>
                </a:solidFill>
                <a:latin typeface="Arial" charset="0"/>
                <a:ea typeface="Arial" charset="0"/>
                <a:cs typeface="Arial" charset="0"/>
              </a:defRPr>
            </a:lvl5pPr>
          </a:lstStyle>
          <a:p>
            <a:pPr lvl="0"/>
            <a:r>
              <a:rPr lang="en-US" dirty="0"/>
              <a:t>Deutsche Bank Text Dark Grey 12pt</a:t>
            </a:r>
          </a:p>
        </p:txBody>
      </p:sp>
      <p:sp>
        <p:nvSpPr>
          <p:cNvPr id="38" name="Text Placeholder 17"/>
          <p:cNvSpPr>
            <a:spLocks noGrp="1"/>
          </p:cNvSpPr>
          <p:nvPr>
            <p:ph type="body" sz="quarter" idx="66" hasCustomPrompt="1"/>
          </p:nvPr>
        </p:nvSpPr>
        <p:spPr>
          <a:xfrm>
            <a:off x="3833813" y="3405135"/>
            <a:ext cx="3024187" cy="284400"/>
          </a:xfrm>
          <a:prstGeom prst="rect">
            <a:avLst/>
          </a:prstGeom>
          <a:solidFill>
            <a:schemeClr val="bg2"/>
          </a:solidFill>
        </p:spPr>
        <p:txBody>
          <a:bodyPr lIns="144000" tIns="108000" rIns="144000" bIns="108000" anchor="ctr"/>
          <a:lstStyle>
            <a:lvl1pPr marL="0" indent="0" algn="ctr">
              <a:buNone/>
              <a:defRPr sz="1196">
                <a:solidFill>
                  <a:schemeClr val="tx2"/>
                </a:solidFill>
                <a:latin typeface="Deutsche Bank Text" charset="0"/>
                <a:ea typeface="Deutsche Bank Text" charset="0"/>
                <a:cs typeface="Deutsche Bank Text" charset="0"/>
              </a:defRPr>
            </a:lvl1pPr>
            <a:lvl2pPr marL="455783" indent="0">
              <a:buNone/>
              <a:defRPr sz="1196">
                <a:solidFill>
                  <a:srgbClr val="616D72"/>
                </a:solidFill>
                <a:latin typeface="Arial" charset="0"/>
                <a:ea typeface="Arial" charset="0"/>
                <a:cs typeface="Arial" charset="0"/>
              </a:defRPr>
            </a:lvl2pPr>
            <a:lvl3pPr marL="911565" indent="0">
              <a:buNone/>
              <a:defRPr sz="1196">
                <a:solidFill>
                  <a:srgbClr val="616D72"/>
                </a:solidFill>
                <a:latin typeface="Arial" charset="0"/>
                <a:ea typeface="Arial" charset="0"/>
                <a:cs typeface="Arial" charset="0"/>
              </a:defRPr>
            </a:lvl3pPr>
            <a:lvl4pPr marL="1367348" indent="0">
              <a:buNone/>
              <a:defRPr sz="1196">
                <a:solidFill>
                  <a:srgbClr val="616D72"/>
                </a:solidFill>
                <a:latin typeface="Arial" charset="0"/>
                <a:ea typeface="Arial" charset="0"/>
                <a:cs typeface="Arial" charset="0"/>
              </a:defRPr>
            </a:lvl4pPr>
            <a:lvl5pPr marL="1823131" indent="0">
              <a:buNone/>
              <a:defRPr sz="1196">
                <a:solidFill>
                  <a:srgbClr val="616D72"/>
                </a:solidFill>
                <a:latin typeface="Arial" charset="0"/>
                <a:ea typeface="Arial" charset="0"/>
                <a:cs typeface="Arial" charset="0"/>
              </a:defRPr>
            </a:lvl5pPr>
          </a:lstStyle>
          <a:p>
            <a:pPr lvl="0"/>
            <a:r>
              <a:rPr lang="en-US" dirty="0"/>
              <a:t>Deutsche Bank Text Dark Grey 12pt</a:t>
            </a:r>
          </a:p>
        </p:txBody>
      </p:sp>
      <p:sp>
        <p:nvSpPr>
          <p:cNvPr id="39" name="Text Placeholder 17"/>
          <p:cNvSpPr>
            <a:spLocks noGrp="1"/>
          </p:cNvSpPr>
          <p:nvPr>
            <p:ph type="body" sz="quarter" idx="67" hasCustomPrompt="1"/>
          </p:nvPr>
        </p:nvSpPr>
        <p:spPr>
          <a:xfrm>
            <a:off x="3833813" y="3688297"/>
            <a:ext cx="3024187" cy="807818"/>
          </a:xfrm>
          <a:prstGeom prst="rect">
            <a:avLst/>
          </a:prstGeom>
          <a:solidFill>
            <a:srgbClr val="E6EAE9"/>
          </a:solidFill>
        </p:spPr>
        <p:txBody>
          <a:bodyPr lIns="144000" tIns="125999" rIns="144000" bIns="144000"/>
          <a:lstStyle>
            <a:lvl1pPr marL="0" indent="0">
              <a:lnSpc>
                <a:spcPts val="1440"/>
              </a:lnSpc>
              <a:spcBef>
                <a:spcPts val="0"/>
              </a:spcBef>
              <a:buNone/>
              <a:defRPr sz="1196">
                <a:solidFill>
                  <a:schemeClr val="tx2"/>
                </a:solidFill>
                <a:latin typeface="Deutsche Bank Text" charset="0"/>
                <a:ea typeface="Deutsche Bank Text" charset="0"/>
                <a:cs typeface="Deutsche Bank Text" charset="0"/>
              </a:defRPr>
            </a:lvl1pPr>
            <a:lvl2pPr marL="455783" indent="0">
              <a:buNone/>
              <a:defRPr sz="1196">
                <a:solidFill>
                  <a:srgbClr val="616D72"/>
                </a:solidFill>
                <a:latin typeface="Arial" charset="0"/>
                <a:ea typeface="Arial" charset="0"/>
                <a:cs typeface="Arial" charset="0"/>
              </a:defRPr>
            </a:lvl2pPr>
            <a:lvl3pPr marL="911565" indent="0">
              <a:buNone/>
              <a:defRPr sz="1196">
                <a:solidFill>
                  <a:srgbClr val="616D72"/>
                </a:solidFill>
                <a:latin typeface="Arial" charset="0"/>
                <a:ea typeface="Arial" charset="0"/>
                <a:cs typeface="Arial" charset="0"/>
              </a:defRPr>
            </a:lvl3pPr>
            <a:lvl4pPr marL="1367348" indent="0">
              <a:buNone/>
              <a:defRPr sz="1196">
                <a:solidFill>
                  <a:srgbClr val="616D72"/>
                </a:solidFill>
                <a:latin typeface="Arial" charset="0"/>
                <a:ea typeface="Arial" charset="0"/>
                <a:cs typeface="Arial" charset="0"/>
              </a:defRPr>
            </a:lvl4pPr>
            <a:lvl5pPr marL="1823131" indent="0">
              <a:buNone/>
              <a:defRPr sz="1196">
                <a:solidFill>
                  <a:srgbClr val="616D72"/>
                </a:solidFill>
                <a:latin typeface="Arial" charset="0"/>
                <a:ea typeface="Arial" charset="0"/>
                <a:cs typeface="Arial" charset="0"/>
              </a:defRPr>
            </a:lvl5pPr>
          </a:lstStyle>
          <a:p>
            <a:pPr lvl="0"/>
            <a:r>
              <a:rPr lang="en-US" dirty="0"/>
              <a:t>Deutsche Bank Text Dark Grey 12pt</a:t>
            </a:r>
          </a:p>
        </p:txBody>
      </p:sp>
      <p:sp>
        <p:nvSpPr>
          <p:cNvPr id="41" name="Text Placeholder 17"/>
          <p:cNvSpPr>
            <a:spLocks noGrp="1"/>
          </p:cNvSpPr>
          <p:nvPr>
            <p:ph type="body" sz="quarter" idx="68" hasCustomPrompt="1"/>
          </p:nvPr>
        </p:nvSpPr>
        <p:spPr>
          <a:xfrm>
            <a:off x="3041650" y="5026018"/>
            <a:ext cx="2232025" cy="806739"/>
          </a:xfrm>
          <a:prstGeom prst="rect">
            <a:avLst/>
          </a:prstGeom>
          <a:solidFill>
            <a:srgbClr val="E6EAE9"/>
          </a:solidFill>
        </p:spPr>
        <p:txBody>
          <a:bodyPr lIns="144000" tIns="108000" rIns="144000" bIns="72000"/>
          <a:lstStyle>
            <a:lvl1pPr marL="0" indent="0">
              <a:lnSpc>
                <a:spcPts val="1440"/>
              </a:lnSpc>
              <a:spcBef>
                <a:spcPts val="0"/>
              </a:spcBef>
              <a:buNone/>
              <a:defRPr sz="1196">
                <a:solidFill>
                  <a:schemeClr val="tx2"/>
                </a:solidFill>
                <a:latin typeface="Deutsche Bank Text" charset="0"/>
                <a:ea typeface="Deutsche Bank Text" charset="0"/>
                <a:cs typeface="Deutsche Bank Text" charset="0"/>
              </a:defRPr>
            </a:lvl1pPr>
            <a:lvl2pPr marL="455783" indent="0">
              <a:buNone/>
              <a:defRPr sz="1196">
                <a:solidFill>
                  <a:srgbClr val="616D72"/>
                </a:solidFill>
                <a:latin typeface="Arial" charset="0"/>
                <a:ea typeface="Arial" charset="0"/>
                <a:cs typeface="Arial" charset="0"/>
              </a:defRPr>
            </a:lvl2pPr>
            <a:lvl3pPr marL="911565" indent="0">
              <a:buNone/>
              <a:defRPr sz="1196">
                <a:solidFill>
                  <a:srgbClr val="616D72"/>
                </a:solidFill>
                <a:latin typeface="Arial" charset="0"/>
                <a:ea typeface="Arial" charset="0"/>
                <a:cs typeface="Arial" charset="0"/>
              </a:defRPr>
            </a:lvl3pPr>
            <a:lvl4pPr marL="1367348" indent="0">
              <a:buNone/>
              <a:defRPr sz="1196">
                <a:solidFill>
                  <a:srgbClr val="616D72"/>
                </a:solidFill>
                <a:latin typeface="Arial" charset="0"/>
                <a:ea typeface="Arial" charset="0"/>
                <a:cs typeface="Arial" charset="0"/>
              </a:defRPr>
            </a:lvl4pPr>
            <a:lvl5pPr marL="1823131" indent="0">
              <a:buNone/>
              <a:defRPr sz="1196">
                <a:solidFill>
                  <a:srgbClr val="616D72"/>
                </a:solidFill>
                <a:latin typeface="Arial" charset="0"/>
                <a:ea typeface="Arial" charset="0"/>
                <a:cs typeface="Arial" charset="0"/>
              </a:defRPr>
            </a:lvl5pPr>
          </a:lstStyle>
          <a:p>
            <a:pPr lvl="0"/>
            <a:r>
              <a:rPr lang="en-US" dirty="0"/>
              <a:t>Deutsche Bank Text Dark Grey 12pt</a:t>
            </a:r>
          </a:p>
        </p:txBody>
      </p:sp>
      <p:sp>
        <p:nvSpPr>
          <p:cNvPr id="42" name="Text Placeholder 17"/>
          <p:cNvSpPr>
            <a:spLocks noGrp="1"/>
          </p:cNvSpPr>
          <p:nvPr>
            <p:ph type="body" sz="quarter" idx="69" hasCustomPrompt="1"/>
          </p:nvPr>
        </p:nvSpPr>
        <p:spPr>
          <a:xfrm>
            <a:off x="3041650" y="4741504"/>
            <a:ext cx="2232025" cy="282380"/>
          </a:xfrm>
          <a:prstGeom prst="rect">
            <a:avLst/>
          </a:prstGeom>
          <a:solidFill>
            <a:schemeClr val="bg2"/>
          </a:solidFill>
        </p:spPr>
        <p:txBody>
          <a:bodyPr lIns="144000" tIns="108000" rIns="144000" bIns="108000" anchor="ctr"/>
          <a:lstStyle>
            <a:lvl1pPr marL="0" indent="0" algn="ctr">
              <a:buNone/>
              <a:defRPr sz="1196">
                <a:solidFill>
                  <a:schemeClr val="tx2"/>
                </a:solidFill>
                <a:latin typeface="Deutsche Bank Text" charset="0"/>
                <a:ea typeface="Deutsche Bank Text" charset="0"/>
                <a:cs typeface="Deutsche Bank Text" charset="0"/>
              </a:defRPr>
            </a:lvl1pPr>
            <a:lvl2pPr marL="455783" indent="0">
              <a:buNone/>
              <a:defRPr sz="1196">
                <a:solidFill>
                  <a:srgbClr val="616D72"/>
                </a:solidFill>
                <a:latin typeface="Arial" charset="0"/>
                <a:ea typeface="Arial" charset="0"/>
                <a:cs typeface="Arial" charset="0"/>
              </a:defRPr>
            </a:lvl2pPr>
            <a:lvl3pPr marL="911565" indent="0">
              <a:buNone/>
              <a:defRPr sz="1196">
                <a:solidFill>
                  <a:srgbClr val="616D72"/>
                </a:solidFill>
                <a:latin typeface="Arial" charset="0"/>
                <a:ea typeface="Arial" charset="0"/>
                <a:cs typeface="Arial" charset="0"/>
              </a:defRPr>
            </a:lvl3pPr>
            <a:lvl4pPr marL="1367348" indent="0">
              <a:buNone/>
              <a:defRPr sz="1196">
                <a:solidFill>
                  <a:srgbClr val="616D72"/>
                </a:solidFill>
                <a:latin typeface="Arial" charset="0"/>
                <a:ea typeface="Arial" charset="0"/>
                <a:cs typeface="Arial" charset="0"/>
              </a:defRPr>
            </a:lvl4pPr>
            <a:lvl5pPr marL="1823131" indent="0">
              <a:buNone/>
              <a:defRPr sz="1196">
                <a:solidFill>
                  <a:srgbClr val="616D72"/>
                </a:solidFill>
                <a:latin typeface="Arial" charset="0"/>
                <a:ea typeface="Arial" charset="0"/>
                <a:cs typeface="Arial" charset="0"/>
              </a:defRPr>
            </a:lvl5pPr>
          </a:lstStyle>
          <a:p>
            <a:pPr lvl="0"/>
            <a:r>
              <a:rPr lang="en-US" dirty="0"/>
              <a:t>Deutsche Bank Text Dark Grey 12pt</a:t>
            </a:r>
          </a:p>
        </p:txBody>
      </p:sp>
      <p:sp>
        <p:nvSpPr>
          <p:cNvPr id="43" name="Text Placeholder 17"/>
          <p:cNvSpPr>
            <a:spLocks noGrp="1"/>
          </p:cNvSpPr>
          <p:nvPr>
            <p:ph type="body" sz="quarter" idx="70" hasCustomPrompt="1"/>
          </p:nvPr>
        </p:nvSpPr>
        <p:spPr>
          <a:xfrm>
            <a:off x="5418138" y="5026018"/>
            <a:ext cx="2232025" cy="806739"/>
          </a:xfrm>
          <a:prstGeom prst="rect">
            <a:avLst/>
          </a:prstGeom>
          <a:solidFill>
            <a:srgbClr val="E6EAE9"/>
          </a:solidFill>
        </p:spPr>
        <p:txBody>
          <a:bodyPr lIns="144000" tIns="108000" rIns="144000" bIns="72000"/>
          <a:lstStyle>
            <a:lvl1pPr marL="0" indent="0">
              <a:lnSpc>
                <a:spcPts val="1440"/>
              </a:lnSpc>
              <a:spcBef>
                <a:spcPts val="0"/>
              </a:spcBef>
              <a:buNone/>
              <a:defRPr sz="1196">
                <a:solidFill>
                  <a:schemeClr val="tx2"/>
                </a:solidFill>
                <a:latin typeface="Deutsche Bank Text" charset="0"/>
                <a:ea typeface="Deutsche Bank Text" charset="0"/>
                <a:cs typeface="Deutsche Bank Text" charset="0"/>
              </a:defRPr>
            </a:lvl1pPr>
            <a:lvl2pPr marL="455783" indent="0">
              <a:buNone/>
              <a:defRPr sz="1196">
                <a:solidFill>
                  <a:srgbClr val="616D72"/>
                </a:solidFill>
                <a:latin typeface="Arial" charset="0"/>
                <a:ea typeface="Arial" charset="0"/>
                <a:cs typeface="Arial" charset="0"/>
              </a:defRPr>
            </a:lvl2pPr>
            <a:lvl3pPr marL="911565" indent="0">
              <a:buNone/>
              <a:defRPr sz="1196">
                <a:solidFill>
                  <a:srgbClr val="616D72"/>
                </a:solidFill>
                <a:latin typeface="Arial" charset="0"/>
                <a:ea typeface="Arial" charset="0"/>
                <a:cs typeface="Arial" charset="0"/>
              </a:defRPr>
            </a:lvl3pPr>
            <a:lvl4pPr marL="1367348" indent="0">
              <a:buNone/>
              <a:defRPr sz="1196">
                <a:solidFill>
                  <a:srgbClr val="616D72"/>
                </a:solidFill>
                <a:latin typeface="Arial" charset="0"/>
                <a:ea typeface="Arial" charset="0"/>
                <a:cs typeface="Arial" charset="0"/>
              </a:defRPr>
            </a:lvl4pPr>
            <a:lvl5pPr marL="1823131" indent="0">
              <a:buNone/>
              <a:defRPr sz="1196">
                <a:solidFill>
                  <a:srgbClr val="616D72"/>
                </a:solidFill>
                <a:latin typeface="Arial" charset="0"/>
                <a:ea typeface="Arial" charset="0"/>
                <a:cs typeface="Arial" charset="0"/>
              </a:defRPr>
            </a:lvl5pPr>
          </a:lstStyle>
          <a:p>
            <a:pPr lvl="0"/>
            <a:r>
              <a:rPr lang="en-US" dirty="0"/>
              <a:t>Deutsche Bank Text Dark Grey 12pt</a:t>
            </a:r>
          </a:p>
        </p:txBody>
      </p:sp>
      <p:sp>
        <p:nvSpPr>
          <p:cNvPr id="44" name="Text Placeholder 17"/>
          <p:cNvSpPr>
            <a:spLocks noGrp="1"/>
          </p:cNvSpPr>
          <p:nvPr>
            <p:ph type="body" sz="quarter" idx="71" hasCustomPrompt="1"/>
          </p:nvPr>
        </p:nvSpPr>
        <p:spPr>
          <a:xfrm>
            <a:off x="5418138" y="4741504"/>
            <a:ext cx="2232025" cy="282380"/>
          </a:xfrm>
          <a:prstGeom prst="rect">
            <a:avLst/>
          </a:prstGeom>
          <a:solidFill>
            <a:schemeClr val="bg2"/>
          </a:solidFill>
        </p:spPr>
        <p:txBody>
          <a:bodyPr lIns="144000" tIns="108000" rIns="144000" bIns="108000" anchor="ctr"/>
          <a:lstStyle>
            <a:lvl1pPr marL="0" indent="0" algn="ctr">
              <a:buNone/>
              <a:defRPr sz="1196">
                <a:solidFill>
                  <a:schemeClr val="tx2"/>
                </a:solidFill>
                <a:latin typeface="Deutsche Bank Text" charset="0"/>
                <a:ea typeface="Deutsche Bank Text" charset="0"/>
                <a:cs typeface="Deutsche Bank Text" charset="0"/>
              </a:defRPr>
            </a:lvl1pPr>
            <a:lvl2pPr marL="455783" indent="0">
              <a:buNone/>
              <a:defRPr sz="1196">
                <a:solidFill>
                  <a:srgbClr val="616D72"/>
                </a:solidFill>
                <a:latin typeface="Arial" charset="0"/>
                <a:ea typeface="Arial" charset="0"/>
                <a:cs typeface="Arial" charset="0"/>
              </a:defRPr>
            </a:lvl2pPr>
            <a:lvl3pPr marL="911565" indent="0">
              <a:buNone/>
              <a:defRPr sz="1196">
                <a:solidFill>
                  <a:srgbClr val="616D72"/>
                </a:solidFill>
                <a:latin typeface="Arial" charset="0"/>
                <a:ea typeface="Arial" charset="0"/>
                <a:cs typeface="Arial" charset="0"/>
              </a:defRPr>
            </a:lvl3pPr>
            <a:lvl4pPr marL="1367348" indent="0">
              <a:buNone/>
              <a:defRPr sz="1196">
                <a:solidFill>
                  <a:srgbClr val="616D72"/>
                </a:solidFill>
                <a:latin typeface="Arial" charset="0"/>
                <a:ea typeface="Arial" charset="0"/>
                <a:cs typeface="Arial" charset="0"/>
              </a:defRPr>
            </a:lvl4pPr>
            <a:lvl5pPr marL="1823131" indent="0">
              <a:buNone/>
              <a:defRPr sz="1196">
                <a:solidFill>
                  <a:srgbClr val="616D72"/>
                </a:solidFill>
                <a:latin typeface="Arial" charset="0"/>
                <a:ea typeface="Arial" charset="0"/>
                <a:cs typeface="Arial" charset="0"/>
              </a:defRPr>
            </a:lvl5pPr>
          </a:lstStyle>
          <a:p>
            <a:pPr lvl="0"/>
            <a:r>
              <a:rPr lang="en-US" dirty="0"/>
              <a:t>Deutsche Bank Text Dark Grey 12pt</a:t>
            </a:r>
          </a:p>
        </p:txBody>
      </p:sp>
      <p:sp>
        <p:nvSpPr>
          <p:cNvPr id="45" name="Text Placeholder 17"/>
          <p:cNvSpPr>
            <a:spLocks noGrp="1"/>
          </p:cNvSpPr>
          <p:nvPr>
            <p:ph type="body" sz="quarter" idx="72" hasCustomPrompt="1"/>
          </p:nvPr>
        </p:nvSpPr>
        <p:spPr>
          <a:xfrm>
            <a:off x="7794625" y="5026018"/>
            <a:ext cx="2232025" cy="806739"/>
          </a:xfrm>
          <a:prstGeom prst="rect">
            <a:avLst/>
          </a:prstGeom>
          <a:solidFill>
            <a:srgbClr val="E6EAE9"/>
          </a:solidFill>
        </p:spPr>
        <p:txBody>
          <a:bodyPr lIns="144000" tIns="108000" rIns="144000" bIns="72000"/>
          <a:lstStyle>
            <a:lvl1pPr marL="0" indent="0">
              <a:lnSpc>
                <a:spcPts val="1440"/>
              </a:lnSpc>
              <a:spcBef>
                <a:spcPts val="0"/>
              </a:spcBef>
              <a:buNone/>
              <a:defRPr sz="1196">
                <a:solidFill>
                  <a:schemeClr val="tx2"/>
                </a:solidFill>
                <a:latin typeface="Deutsche Bank Text" charset="0"/>
                <a:ea typeface="Deutsche Bank Text" charset="0"/>
                <a:cs typeface="Deutsche Bank Text" charset="0"/>
              </a:defRPr>
            </a:lvl1pPr>
            <a:lvl2pPr marL="455783" indent="0">
              <a:buNone/>
              <a:defRPr sz="1196">
                <a:solidFill>
                  <a:srgbClr val="616D72"/>
                </a:solidFill>
                <a:latin typeface="Arial" charset="0"/>
                <a:ea typeface="Arial" charset="0"/>
                <a:cs typeface="Arial" charset="0"/>
              </a:defRPr>
            </a:lvl2pPr>
            <a:lvl3pPr marL="911565" indent="0">
              <a:buNone/>
              <a:defRPr sz="1196">
                <a:solidFill>
                  <a:srgbClr val="616D72"/>
                </a:solidFill>
                <a:latin typeface="Arial" charset="0"/>
                <a:ea typeface="Arial" charset="0"/>
                <a:cs typeface="Arial" charset="0"/>
              </a:defRPr>
            </a:lvl3pPr>
            <a:lvl4pPr marL="1367348" indent="0">
              <a:buNone/>
              <a:defRPr sz="1196">
                <a:solidFill>
                  <a:srgbClr val="616D72"/>
                </a:solidFill>
                <a:latin typeface="Arial" charset="0"/>
                <a:ea typeface="Arial" charset="0"/>
                <a:cs typeface="Arial" charset="0"/>
              </a:defRPr>
            </a:lvl4pPr>
            <a:lvl5pPr marL="1823131" indent="0">
              <a:buNone/>
              <a:defRPr sz="1196">
                <a:solidFill>
                  <a:srgbClr val="616D72"/>
                </a:solidFill>
                <a:latin typeface="Arial" charset="0"/>
                <a:ea typeface="Arial" charset="0"/>
                <a:cs typeface="Arial" charset="0"/>
              </a:defRPr>
            </a:lvl5pPr>
          </a:lstStyle>
          <a:p>
            <a:pPr lvl="0"/>
            <a:r>
              <a:rPr lang="en-US" dirty="0"/>
              <a:t>Deutsche Bank Text Dark Grey 12pt</a:t>
            </a:r>
          </a:p>
        </p:txBody>
      </p:sp>
      <p:sp>
        <p:nvSpPr>
          <p:cNvPr id="46" name="Text Placeholder 17"/>
          <p:cNvSpPr>
            <a:spLocks noGrp="1"/>
          </p:cNvSpPr>
          <p:nvPr>
            <p:ph type="body" sz="quarter" idx="73" hasCustomPrompt="1"/>
          </p:nvPr>
        </p:nvSpPr>
        <p:spPr>
          <a:xfrm>
            <a:off x="7794625" y="4741504"/>
            <a:ext cx="2232025" cy="282380"/>
          </a:xfrm>
          <a:prstGeom prst="rect">
            <a:avLst/>
          </a:prstGeom>
          <a:solidFill>
            <a:schemeClr val="bg2"/>
          </a:solidFill>
        </p:spPr>
        <p:txBody>
          <a:bodyPr lIns="144000" tIns="108000" rIns="144000" bIns="108000" anchor="ctr"/>
          <a:lstStyle>
            <a:lvl1pPr marL="0" indent="0" algn="ctr">
              <a:buNone/>
              <a:defRPr sz="1196">
                <a:solidFill>
                  <a:schemeClr val="tx2"/>
                </a:solidFill>
                <a:latin typeface="Deutsche Bank Text" charset="0"/>
                <a:ea typeface="Deutsche Bank Text" charset="0"/>
                <a:cs typeface="Deutsche Bank Text" charset="0"/>
              </a:defRPr>
            </a:lvl1pPr>
            <a:lvl2pPr marL="455783" indent="0">
              <a:buNone/>
              <a:defRPr sz="1196">
                <a:solidFill>
                  <a:srgbClr val="616D72"/>
                </a:solidFill>
                <a:latin typeface="Arial" charset="0"/>
                <a:ea typeface="Arial" charset="0"/>
                <a:cs typeface="Arial" charset="0"/>
              </a:defRPr>
            </a:lvl2pPr>
            <a:lvl3pPr marL="911565" indent="0">
              <a:buNone/>
              <a:defRPr sz="1196">
                <a:solidFill>
                  <a:srgbClr val="616D72"/>
                </a:solidFill>
                <a:latin typeface="Arial" charset="0"/>
                <a:ea typeface="Arial" charset="0"/>
                <a:cs typeface="Arial" charset="0"/>
              </a:defRPr>
            </a:lvl3pPr>
            <a:lvl4pPr marL="1367348" indent="0">
              <a:buNone/>
              <a:defRPr sz="1196">
                <a:solidFill>
                  <a:srgbClr val="616D72"/>
                </a:solidFill>
                <a:latin typeface="Arial" charset="0"/>
                <a:ea typeface="Arial" charset="0"/>
                <a:cs typeface="Arial" charset="0"/>
              </a:defRPr>
            </a:lvl4pPr>
            <a:lvl5pPr marL="1823131" indent="0">
              <a:buNone/>
              <a:defRPr sz="1196">
                <a:solidFill>
                  <a:srgbClr val="616D72"/>
                </a:solidFill>
                <a:latin typeface="Arial" charset="0"/>
                <a:ea typeface="Arial" charset="0"/>
                <a:cs typeface="Arial" charset="0"/>
              </a:defRPr>
            </a:lvl5pPr>
          </a:lstStyle>
          <a:p>
            <a:pPr lvl="0"/>
            <a:r>
              <a:rPr lang="en-US" dirty="0"/>
              <a:t>Deutsche Bank Text Dark Grey 12pt</a:t>
            </a:r>
          </a:p>
        </p:txBody>
      </p:sp>
      <p:sp>
        <p:nvSpPr>
          <p:cNvPr id="48" name="Text Placeholder 6"/>
          <p:cNvSpPr>
            <a:spLocks noGrp="1"/>
          </p:cNvSpPr>
          <p:nvPr>
            <p:ph type="body" sz="quarter" idx="74" hasCustomPrompt="1"/>
          </p:nvPr>
        </p:nvSpPr>
        <p:spPr>
          <a:xfrm>
            <a:off x="702650" y="6764338"/>
            <a:ext cx="9324000" cy="268287"/>
          </a:xfrm>
          <a:prstGeom prst="rect">
            <a:avLst/>
          </a:prstGeom>
        </p:spPr>
        <p:txBody>
          <a:bodyPr lIns="0" tIns="0" rIns="0" bIns="0" anchor="b"/>
          <a:lstStyle>
            <a:lvl1pPr marL="0" indent="0">
              <a:lnSpc>
                <a:spcPts val="800"/>
              </a:lnSpc>
              <a:spcBef>
                <a:spcPts val="0"/>
              </a:spcBef>
              <a:buNone/>
              <a:defRPr sz="800">
                <a:solidFill>
                  <a:schemeClr val="tx2"/>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8pt</a:t>
            </a:r>
          </a:p>
        </p:txBody>
      </p:sp>
    </p:spTree>
    <p:extLst>
      <p:ext uri="{BB962C8B-B14F-4D97-AF65-F5344CB8AC3E}">
        <p14:creationId xmlns:p14="http://schemas.microsoft.com/office/powerpoint/2010/main" val="2475103739"/>
      </p:ext>
    </p:extLst>
  </p:cSld>
  <p:clrMapOvr>
    <a:masterClrMapping/>
  </p:clrMapOvr>
</p:sldLayout>
</file>

<file path=ppt/slideLayouts/slideLayout24.xml><?xml version="1.0" encoding="utf-8"?>
<p:sldLayout xmlns:a="http://schemas.openxmlformats.org/drawingml/2006/main" xmlns:r="http://schemas.openxmlformats.org/officeDocument/2006/relationships" xmlns:p="http://schemas.openxmlformats.org/presentationml/2006/main" preserve="1" userDrawn="1">
  <p:cSld name="6_Numbering">
    <p:spTree>
      <p:nvGrpSpPr>
        <p:cNvPr id="1" name=""/>
        <p:cNvGrpSpPr/>
        <p:nvPr/>
      </p:nvGrpSpPr>
      <p:grpSpPr>
        <a:xfrm>
          <a:off x="0" y="0"/>
          <a:ext cx="0" cy="0"/>
          <a:chOff x="0" y="0"/>
          <a:chExt cx="0" cy="0"/>
        </a:xfrm>
      </p:grpSpPr>
      <p:sp>
        <p:nvSpPr>
          <p:cNvPr id="4" name="Text Placeholder 2"/>
          <p:cNvSpPr>
            <a:spLocks noGrp="1"/>
          </p:cNvSpPr>
          <p:nvPr>
            <p:ph type="body" sz="quarter" idx="62" hasCustomPrompt="1"/>
          </p:nvPr>
        </p:nvSpPr>
        <p:spPr>
          <a:xfrm>
            <a:off x="701675" y="441325"/>
            <a:ext cx="2728091" cy="155645"/>
          </a:xfrm>
          <a:prstGeom prst="rect">
            <a:avLst/>
          </a:prstGeom>
        </p:spPr>
        <p:txBody>
          <a:bodyPr lIns="0" tIns="0" rIns="0" bIns="0"/>
          <a:lstStyle>
            <a:lvl1pPr marL="0" indent="0">
              <a:buNone/>
              <a:defRPr sz="997" b="0" i="0" baseline="0">
                <a:solidFill>
                  <a:schemeClr val="accent2"/>
                </a:solidFill>
                <a:latin typeface="Deutsche Bank Text" charset="0"/>
                <a:ea typeface="Deutsche Bank Text" charset="0"/>
                <a:cs typeface="Deutsche Bank Text" charset="0"/>
              </a:defRPr>
            </a:lvl1pPr>
            <a:lvl2pPr marL="455783" indent="0">
              <a:buNone/>
              <a:defRPr/>
            </a:lvl2pPr>
            <a:lvl3pPr marL="911565" indent="0">
              <a:buNone/>
              <a:defRPr/>
            </a:lvl3pPr>
            <a:lvl4pPr marL="1367348" indent="0">
              <a:buNone/>
              <a:defRPr/>
            </a:lvl4pPr>
            <a:lvl5pPr marL="1823131" indent="0">
              <a:buNone/>
              <a:defRPr/>
            </a:lvl5pPr>
          </a:lstStyle>
          <a:p>
            <a:pPr lvl="0"/>
            <a:r>
              <a:rPr lang="en-US" dirty="0"/>
              <a:t>Deutsche Bank Text Orange 10pt</a:t>
            </a:r>
          </a:p>
        </p:txBody>
      </p:sp>
      <p:sp>
        <p:nvSpPr>
          <p:cNvPr id="5" name="Text Placeholder 5"/>
          <p:cNvSpPr>
            <a:spLocks noGrp="1"/>
          </p:cNvSpPr>
          <p:nvPr>
            <p:ph type="body" sz="quarter" idx="63" hasCustomPrompt="1"/>
          </p:nvPr>
        </p:nvSpPr>
        <p:spPr>
          <a:xfrm>
            <a:off x="701674" y="824430"/>
            <a:ext cx="8532813" cy="478908"/>
          </a:xfrm>
          <a:prstGeom prst="rect">
            <a:avLst/>
          </a:prstGeom>
        </p:spPr>
        <p:txBody>
          <a:bodyPr lIns="0" tIns="0" rIns="0" bIns="0"/>
          <a:lstStyle>
            <a:lvl1pPr marL="0" indent="0">
              <a:lnSpc>
                <a:spcPts val="4000"/>
              </a:lnSpc>
              <a:spcBef>
                <a:spcPts val="0"/>
              </a:spcBef>
              <a:buNone/>
              <a:defRPr sz="3600" baseline="0">
                <a:solidFill>
                  <a:schemeClr val="tx1"/>
                </a:solidFill>
                <a:latin typeface="Deutsche Bank Display" charset="0"/>
                <a:ea typeface="Deutsche Bank Display" charset="0"/>
                <a:cs typeface="Deutsche Bank Display" charset="0"/>
              </a:defRPr>
            </a:lvl1pPr>
            <a:lvl2pPr marL="455783" indent="0">
              <a:buNone/>
              <a:defRPr sz="3600">
                <a:latin typeface="Deutsche Bank Display Beta" charset="0"/>
                <a:ea typeface="Deutsche Bank Display Beta" charset="0"/>
                <a:cs typeface="Deutsche Bank Display Beta" charset="0"/>
              </a:defRPr>
            </a:lvl2pPr>
            <a:lvl3pPr marL="911566" indent="0">
              <a:buNone/>
              <a:defRPr sz="3600">
                <a:latin typeface="Deutsche Bank Display Beta" charset="0"/>
                <a:ea typeface="Deutsche Bank Display Beta" charset="0"/>
                <a:cs typeface="Deutsche Bank Display Beta" charset="0"/>
              </a:defRPr>
            </a:lvl3pPr>
            <a:lvl4pPr marL="1367348" indent="0">
              <a:buNone/>
              <a:defRPr sz="3600">
                <a:latin typeface="Deutsche Bank Display Beta" charset="0"/>
                <a:ea typeface="Deutsche Bank Display Beta" charset="0"/>
                <a:cs typeface="Deutsche Bank Display Beta" charset="0"/>
              </a:defRPr>
            </a:lvl4pPr>
            <a:lvl5pPr marL="1823131" indent="0">
              <a:buNone/>
              <a:defRPr sz="3600">
                <a:latin typeface="Deutsche Bank Display Beta" charset="0"/>
                <a:ea typeface="Deutsche Bank Display Beta" charset="0"/>
                <a:cs typeface="Deutsche Bank Display Beta" charset="0"/>
              </a:defRPr>
            </a:lvl5pPr>
          </a:lstStyle>
          <a:p>
            <a:pPr lvl="0"/>
            <a:r>
              <a:rPr lang="en-US" dirty="0"/>
              <a:t>Deutsche Bank Display Dark Blue 36pt</a:t>
            </a:r>
          </a:p>
        </p:txBody>
      </p:sp>
      <p:sp>
        <p:nvSpPr>
          <p:cNvPr id="9" name="Text Placeholder 7"/>
          <p:cNvSpPr>
            <a:spLocks noGrp="1"/>
          </p:cNvSpPr>
          <p:nvPr>
            <p:ph type="body" sz="quarter" idx="74" hasCustomPrompt="1"/>
          </p:nvPr>
        </p:nvSpPr>
        <p:spPr>
          <a:xfrm>
            <a:off x="1312864" y="2098521"/>
            <a:ext cx="5545136" cy="339481"/>
          </a:xfrm>
          <a:prstGeom prst="rect">
            <a:avLst/>
          </a:prstGeom>
        </p:spPr>
        <p:txBody>
          <a:bodyPr lIns="0" tIns="0" rIns="0" bIns="0"/>
          <a:lstStyle>
            <a:lvl1pPr marL="0" indent="0">
              <a:lnSpc>
                <a:spcPts val="1400"/>
              </a:lnSpc>
              <a:spcBef>
                <a:spcPts val="0"/>
              </a:spcBef>
              <a:buNone/>
              <a:defRPr sz="1200" baseline="0">
                <a:solidFill>
                  <a:schemeClr val="tx2"/>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12pt</a:t>
            </a:r>
          </a:p>
        </p:txBody>
      </p:sp>
      <p:sp>
        <p:nvSpPr>
          <p:cNvPr id="20" name="Text Placeholder 7"/>
          <p:cNvSpPr>
            <a:spLocks noGrp="1"/>
          </p:cNvSpPr>
          <p:nvPr>
            <p:ph type="body" sz="quarter" idx="76" hasCustomPrompt="1"/>
          </p:nvPr>
        </p:nvSpPr>
        <p:spPr>
          <a:xfrm>
            <a:off x="1312864" y="3041345"/>
            <a:ext cx="5545136" cy="339481"/>
          </a:xfrm>
          <a:prstGeom prst="rect">
            <a:avLst/>
          </a:prstGeom>
        </p:spPr>
        <p:txBody>
          <a:bodyPr lIns="0" tIns="0" rIns="0" bIns="0"/>
          <a:lstStyle>
            <a:lvl1pPr marL="0" indent="0">
              <a:lnSpc>
                <a:spcPts val="1400"/>
              </a:lnSpc>
              <a:spcBef>
                <a:spcPts val="0"/>
              </a:spcBef>
              <a:buNone/>
              <a:defRPr sz="1200" baseline="0">
                <a:solidFill>
                  <a:schemeClr val="tx2"/>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12pt</a:t>
            </a:r>
          </a:p>
        </p:txBody>
      </p:sp>
      <p:sp>
        <p:nvSpPr>
          <p:cNvPr id="24" name="Text Placeholder 7"/>
          <p:cNvSpPr>
            <a:spLocks noGrp="1"/>
          </p:cNvSpPr>
          <p:nvPr>
            <p:ph type="body" sz="quarter" idx="78" hasCustomPrompt="1"/>
          </p:nvPr>
        </p:nvSpPr>
        <p:spPr>
          <a:xfrm>
            <a:off x="1312864" y="4024375"/>
            <a:ext cx="5545136" cy="339481"/>
          </a:xfrm>
          <a:prstGeom prst="rect">
            <a:avLst/>
          </a:prstGeom>
        </p:spPr>
        <p:txBody>
          <a:bodyPr lIns="0" tIns="0" rIns="0" bIns="0"/>
          <a:lstStyle>
            <a:lvl1pPr marL="0" indent="0">
              <a:lnSpc>
                <a:spcPts val="1400"/>
              </a:lnSpc>
              <a:spcBef>
                <a:spcPts val="0"/>
              </a:spcBef>
              <a:buNone/>
              <a:defRPr sz="1200" baseline="0">
                <a:solidFill>
                  <a:schemeClr val="tx2"/>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12pt</a:t>
            </a:r>
          </a:p>
        </p:txBody>
      </p:sp>
      <p:sp>
        <p:nvSpPr>
          <p:cNvPr id="26" name="Text Placeholder 7"/>
          <p:cNvSpPr>
            <a:spLocks noGrp="1"/>
          </p:cNvSpPr>
          <p:nvPr>
            <p:ph type="body" sz="quarter" idx="80" hasCustomPrompt="1"/>
          </p:nvPr>
        </p:nvSpPr>
        <p:spPr>
          <a:xfrm>
            <a:off x="1312864" y="4980330"/>
            <a:ext cx="5545136" cy="339481"/>
          </a:xfrm>
          <a:prstGeom prst="rect">
            <a:avLst/>
          </a:prstGeom>
        </p:spPr>
        <p:txBody>
          <a:bodyPr lIns="0" tIns="0" rIns="0" bIns="0"/>
          <a:lstStyle>
            <a:lvl1pPr marL="0" indent="0">
              <a:lnSpc>
                <a:spcPts val="1400"/>
              </a:lnSpc>
              <a:spcBef>
                <a:spcPts val="0"/>
              </a:spcBef>
              <a:buNone/>
              <a:defRPr sz="1200" baseline="0">
                <a:solidFill>
                  <a:schemeClr val="tx2"/>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12pt</a:t>
            </a:r>
          </a:p>
        </p:txBody>
      </p:sp>
      <p:sp>
        <p:nvSpPr>
          <p:cNvPr id="2" name="Oval 1"/>
          <p:cNvSpPr/>
          <p:nvPr userDrawn="1"/>
        </p:nvSpPr>
        <p:spPr>
          <a:xfrm>
            <a:off x="701675" y="2098521"/>
            <a:ext cx="215103" cy="215103"/>
          </a:xfrm>
          <a:prstGeom prst="ellipse">
            <a:avLst/>
          </a:prstGeom>
          <a:noFill/>
          <a:ln w="952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dirty="0">
                <a:solidFill>
                  <a:schemeClr val="accent2"/>
                </a:solidFill>
                <a:latin typeface="Deutsche Bank Display" charset="0"/>
                <a:ea typeface="Deutsche Bank Display" charset="0"/>
                <a:cs typeface="Deutsche Bank Display" charset="0"/>
              </a:rPr>
              <a:t>1</a:t>
            </a:r>
            <a:endParaRPr lang="en-US" sz="1800" dirty="0">
              <a:solidFill>
                <a:schemeClr val="accent2"/>
              </a:solidFill>
              <a:latin typeface="Deutsche Bank Display" charset="0"/>
              <a:ea typeface="Deutsche Bank Display" charset="0"/>
              <a:cs typeface="Deutsche Bank Display" charset="0"/>
            </a:endParaRPr>
          </a:p>
        </p:txBody>
      </p:sp>
      <p:sp>
        <p:nvSpPr>
          <p:cNvPr id="16" name="Oval 15"/>
          <p:cNvSpPr/>
          <p:nvPr userDrawn="1"/>
        </p:nvSpPr>
        <p:spPr>
          <a:xfrm>
            <a:off x="701675" y="3041345"/>
            <a:ext cx="215103" cy="215103"/>
          </a:xfrm>
          <a:prstGeom prst="ellipse">
            <a:avLst/>
          </a:prstGeom>
          <a:noFill/>
          <a:ln w="952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dirty="0">
                <a:solidFill>
                  <a:schemeClr val="accent2"/>
                </a:solidFill>
                <a:latin typeface="Deutsche Bank Display" charset="0"/>
                <a:ea typeface="Deutsche Bank Display" charset="0"/>
                <a:cs typeface="Deutsche Bank Display" charset="0"/>
              </a:rPr>
              <a:t>2</a:t>
            </a:r>
            <a:endParaRPr lang="en-US" sz="1800" dirty="0">
              <a:solidFill>
                <a:schemeClr val="accent2"/>
              </a:solidFill>
              <a:latin typeface="Deutsche Bank Display" charset="0"/>
              <a:ea typeface="Deutsche Bank Display" charset="0"/>
              <a:cs typeface="Deutsche Bank Display" charset="0"/>
            </a:endParaRPr>
          </a:p>
        </p:txBody>
      </p:sp>
      <p:sp>
        <p:nvSpPr>
          <p:cNvPr id="17" name="Oval 16"/>
          <p:cNvSpPr/>
          <p:nvPr userDrawn="1"/>
        </p:nvSpPr>
        <p:spPr>
          <a:xfrm>
            <a:off x="701675" y="4024375"/>
            <a:ext cx="215103" cy="215103"/>
          </a:xfrm>
          <a:prstGeom prst="ellipse">
            <a:avLst/>
          </a:prstGeom>
          <a:noFill/>
          <a:ln w="952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dirty="0">
                <a:solidFill>
                  <a:schemeClr val="accent2"/>
                </a:solidFill>
                <a:latin typeface="Deutsche Bank Display" charset="0"/>
                <a:ea typeface="Deutsche Bank Display" charset="0"/>
                <a:cs typeface="Deutsche Bank Display" charset="0"/>
              </a:rPr>
              <a:t>3</a:t>
            </a:r>
            <a:endParaRPr lang="en-US" sz="1800" dirty="0">
              <a:solidFill>
                <a:schemeClr val="accent2"/>
              </a:solidFill>
              <a:latin typeface="Deutsche Bank Display" charset="0"/>
              <a:ea typeface="Deutsche Bank Display" charset="0"/>
              <a:cs typeface="Deutsche Bank Display" charset="0"/>
            </a:endParaRPr>
          </a:p>
        </p:txBody>
      </p:sp>
      <p:sp>
        <p:nvSpPr>
          <p:cNvPr id="18" name="Oval 17"/>
          <p:cNvSpPr/>
          <p:nvPr userDrawn="1"/>
        </p:nvSpPr>
        <p:spPr>
          <a:xfrm>
            <a:off x="701675" y="4980330"/>
            <a:ext cx="215103" cy="215103"/>
          </a:xfrm>
          <a:prstGeom prst="ellipse">
            <a:avLst/>
          </a:prstGeom>
          <a:noFill/>
          <a:ln w="952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dirty="0">
                <a:solidFill>
                  <a:schemeClr val="accent2"/>
                </a:solidFill>
                <a:latin typeface="Deutsche Bank Display" charset="0"/>
                <a:ea typeface="Deutsche Bank Display" charset="0"/>
                <a:cs typeface="Deutsche Bank Display" charset="0"/>
              </a:rPr>
              <a:t>4</a:t>
            </a:r>
            <a:endParaRPr lang="en-US" sz="1800" dirty="0">
              <a:solidFill>
                <a:schemeClr val="accent2"/>
              </a:solidFill>
              <a:latin typeface="Deutsche Bank Display" charset="0"/>
              <a:ea typeface="Deutsche Bank Display" charset="0"/>
              <a:cs typeface="Deutsche Bank Display" charset="0"/>
            </a:endParaRPr>
          </a:p>
        </p:txBody>
      </p:sp>
      <p:sp>
        <p:nvSpPr>
          <p:cNvPr id="14" name="Text Placeholder 6"/>
          <p:cNvSpPr>
            <a:spLocks noGrp="1"/>
          </p:cNvSpPr>
          <p:nvPr>
            <p:ph type="body" sz="quarter" idx="72" hasCustomPrompt="1"/>
          </p:nvPr>
        </p:nvSpPr>
        <p:spPr>
          <a:xfrm>
            <a:off x="702650" y="6764338"/>
            <a:ext cx="9324000" cy="268287"/>
          </a:xfrm>
          <a:prstGeom prst="rect">
            <a:avLst/>
          </a:prstGeom>
        </p:spPr>
        <p:txBody>
          <a:bodyPr lIns="0" tIns="0" rIns="0" bIns="0" anchor="b"/>
          <a:lstStyle>
            <a:lvl1pPr marL="0" indent="0">
              <a:lnSpc>
                <a:spcPts val="800"/>
              </a:lnSpc>
              <a:spcBef>
                <a:spcPts val="0"/>
              </a:spcBef>
              <a:buNone/>
              <a:defRPr sz="800">
                <a:solidFill>
                  <a:schemeClr val="tx2"/>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8pt</a:t>
            </a:r>
          </a:p>
        </p:txBody>
      </p:sp>
    </p:spTree>
  </p:cSld>
  <p:clrMapOvr>
    <a:masterClrMapping/>
  </p:clrMapOvr>
</p:sldLayout>
</file>

<file path=ppt/slideLayouts/slideLayout240.xml><?xml version="1.0" encoding="utf-8"?>
<p:sldLayout xmlns:a="http://schemas.openxmlformats.org/drawingml/2006/main" xmlns:r="http://schemas.openxmlformats.org/officeDocument/2006/relationships" xmlns:p="http://schemas.openxmlformats.org/presentationml/2006/main" preserve="1" userDrawn="1">
  <p:cSld name="19_Custom Layout">
    <p:spTree>
      <p:nvGrpSpPr>
        <p:cNvPr id="1" name=""/>
        <p:cNvGrpSpPr/>
        <p:nvPr/>
      </p:nvGrpSpPr>
      <p:grpSpPr>
        <a:xfrm>
          <a:off x="0" y="0"/>
          <a:ext cx="0" cy="0"/>
          <a:chOff x="0" y="0"/>
          <a:chExt cx="0" cy="0"/>
        </a:xfrm>
      </p:grpSpPr>
      <p:pic>
        <p:nvPicPr>
          <p:cNvPr id="3" name="Picture 2"/>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9187544" y="2303419"/>
            <a:ext cx="814922" cy="765684"/>
          </a:xfrm>
          <a:prstGeom prst="rect">
            <a:avLst/>
          </a:prstGeom>
        </p:spPr>
      </p:pic>
      <p:pic>
        <p:nvPicPr>
          <p:cNvPr id="4" name="Picture 3"/>
          <p:cNvPicPr>
            <a:picLocks noChangeAspect="1"/>
          </p:cNvPicPr>
          <p:nvPr userDrawn="1"/>
        </p:nvPicPr>
        <p:blipFill>
          <a:blip r:embed="rId3">
            <a:extLst>
              <a:ext uri="{28A0092B-C50C-407E-A947-70E740481C1C}">
                <a14:useLocalDpi xmlns:a14="http://schemas.microsoft.com/office/drawing/2010/main" val="0"/>
              </a:ext>
            </a:extLst>
          </a:blip>
          <a:stretch>
            <a:fillRect/>
          </a:stretch>
        </p:blipFill>
        <p:spPr>
          <a:xfrm>
            <a:off x="2080676" y="4051620"/>
            <a:ext cx="814922" cy="765684"/>
          </a:xfrm>
          <a:prstGeom prst="rect">
            <a:avLst/>
          </a:prstGeom>
        </p:spPr>
      </p:pic>
      <p:pic>
        <p:nvPicPr>
          <p:cNvPr id="5" name="Picture 4"/>
          <p:cNvPicPr>
            <a:picLocks noChangeAspect="1"/>
          </p:cNvPicPr>
          <p:nvPr userDrawn="1"/>
        </p:nvPicPr>
        <p:blipFill>
          <a:blip r:embed="rId4">
            <a:extLst>
              <a:ext uri="{28A0092B-C50C-407E-A947-70E740481C1C}">
                <a14:useLocalDpi xmlns:a14="http://schemas.microsoft.com/office/drawing/2010/main" val="0"/>
              </a:ext>
            </a:extLst>
          </a:blip>
          <a:stretch>
            <a:fillRect/>
          </a:stretch>
        </p:blipFill>
        <p:spPr>
          <a:xfrm>
            <a:off x="7784249" y="2303419"/>
            <a:ext cx="814922" cy="765684"/>
          </a:xfrm>
          <a:prstGeom prst="rect">
            <a:avLst/>
          </a:prstGeom>
        </p:spPr>
      </p:pic>
      <p:pic>
        <p:nvPicPr>
          <p:cNvPr id="6" name="Picture 5"/>
          <p:cNvPicPr>
            <a:picLocks noChangeAspect="1"/>
          </p:cNvPicPr>
          <p:nvPr userDrawn="1"/>
        </p:nvPicPr>
        <p:blipFill>
          <a:blip r:embed="rId5">
            <a:extLst>
              <a:ext uri="{28A0092B-C50C-407E-A947-70E740481C1C}">
                <a14:useLocalDpi xmlns:a14="http://schemas.microsoft.com/office/drawing/2010/main" val="0"/>
              </a:ext>
            </a:extLst>
          </a:blip>
          <a:stretch>
            <a:fillRect/>
          </a:stretch>
        </p:blipFill>
        <p:spPr>
          <a:xfrm>
            <a:off x="3528381" y="2303419"/>
            <a:ext cx="814922" cy="765684"/>
          </a:xfrm>
          <a:prstGeom prst="rect">
            <a:avLst/>
          </a:prstGeom>
        </p:spPr>
      </p:pic>
      <p:pic>
        <p:nvPicPr>
          <p:cNvPr id="7" name="Picture 6"/>
          <p:cNvPicPr>
            <a:picLocks noChangeAspect="1"/>
          </p:cNvPicPr>
          <p:nvPr userDrawn="1"/>
        </p:nvPicPr>
        <p:blipFill>
          <a:blip r:embed="rId6">
            <a:extLst>
              <a:ext uri="{28A0092B-C50C-407E-A947-70E740481C1C}">
                <a14:useLocalDpi xmlns:a14="http://schemas.microsoft.com/office/drawing/2010/main" val="0"/>
              </a:ext>
            </a:extLst>
          </a:blip>
          <a:stretch>
            <a:fillRect/>
          </a:stretch>
        </p:blipFill>
        <p:spPr>
          <a:xfrm>
            <a:off x="3528381" y="4051620"/>
            <a:ext cx="814922" cy="765684"/>
          </a:xfrm>
          <a:prstGeom prst="rect">
            <a:avLst/>
          </a:prstGeom>
        </p:spPr>
      </p:pic>
      <p:pic>
        <p:nvPicPr>
          <p:cNvPr id="8" name="Picture 7"/>
          <p:cNvPicPr>
            <a:picLocks noChangeAspect="1"/>
          </p:cNvPicPr>
          <p:nvPr userDrawn="1"/>
        </p:nvPicPr>
        <p:blipFill>
          <a:blip r:embed="rId7">
            <a:extLst>
              <a:ext uri="{28A0092B-C50C-407E-A947-70E740481C1C}">
                <a14:useLocalDpi xmlns:a14="http://schemas.microsoft.com/office/drawing/2010/main" val="0"/>
              </a:ext>
            </a:extLst>
          </a:blip>
          <a:stretch>
            <a:fillRect/>
          </a:stretch>
        </p:blipFill>
        <p:spPr>
          <a:xfrm>
            <a:off x="691812" y="4051620"/>
            <a:ext cx="814922" cy="765684"/>
          </a:xfrm>
          <a:prstGeom prst="rect">
            <a:avLst/>
          </a:prstGeom>
        </p:spPr>
      </p:pic>
      <p:pic>
        <p:nvPicPr>
          <p:cNvPr id="9" name="Picture 8"/>
          <p:cNvPicPr>
            <a:picLocks noChangeAspect="1"/>
          </p:cNvPicPr>
          <p:nvPr userDrawn="1"/>
        </p:nvPicPr>
        <p:blipFill>
          <a:blip r:embed="rId8">
            <a:extLst>
              <a:ext uri="{28A0092B-C50C-407E-A947-70E740481C1C}">
                <a14:useLocalDpi xmlns:a14="http://schemas.microsoft.com/office/drawing/2010/main" val="0"/>
              </a:ext>
            </a:extLst>
          </a:blip>
          <a:stretch>
            <a:fillRect/>
          </a:stretch>
        </p:blipFill>
        <p:spPr>
          <a:xfrm>
            <a:off x="2080676" y="2303419"/>
            <a:ext cx="814922" cy="765684"/>
          </a:xfrm>
          <a:prstGeom prst="rect">
            <a:avLst/>
          </a:prstGeom>
        </p:spPr>
      </p:pic>
      <p:pic>
        <p:nvPicPr>
          <p:cNvPr id="10" name="Picture 9"/>
          <p:cNvPicPr>
            <a:picLocks noChangeAspect="1"/>
          </p:cNvPicPr>
          <p:nvPr userDrawn="1"/>
        </p:nvPicPr>
        <p:blipFill>
          <a:blip r:embed="rId9">
            <a:extLst>
              <a:ext uri="{28A0092B-C50C-407E-A947-70E740481C1C}">
                <a14:useLocalDpi xmlns:a14="http://schemas.microsoft.com/office/drawing/2010/main" val="0"/>
              </a:ext>
            </a:extLst>
          </a:blip>
          <a:stretch>
            <a:fillRect/>
          </a:stretch>
        </p:blipFill>
        <p:spPr>
          <a:xfrm>
            <a:off x="6378997" y="4051620"/>
            <a:ext cx="814922" cy="765684"/>
          </a:xfrm>
          <a:prstGeom prst="rect">
            <a:avLst/>
          </a:prstGeom>
        </p:spPr>
      </p:pic>
      <p:pic>
        <p:nvPicPr>
          <p:cNvPr id="11" name="Picture 10"/>
          <p:cNvPicPr>
            <a:picLocks noChangeAspect="1"/>
          </p:cNvPicPr>
          <p:nvPr userDrawn="1"/>
        </p:nvPicPr>
        <p:blipFill>
          <a:blip r:embed="rId10">
            <a:extLst>
              <a:ext uri="{28A0092B-C50C-407E-A947-70E740481C1C}">
                <a14:useLocalDpi xmlns:a14="http://schemas.microsoft.com/office/drawing/2010/main" val="0"/>
              </a:ext>
            </a:extLst>
          </a:blip>
          <a:stretch>
            <a:fillRect/>
          </a:stretch>
        </p:blipFill>
        <p:spPr>
          <a:xfrm>
            <a:off x="6378997" y="2303419"/>
            <a:ext cx="814922" cy="765684"/>
          </a:xfrm>
          <a:prstGeom prst="rect">
            <a:avLst/>
          </a:prstGeom>
        </p:spPr>
      </p:pic>
      <p:pic>
        <p:nvPicPr>
          <p:cNvPr id="12" name="Picture 11"/>
          <p:cNvPicPr>
            <a:picLocks noChangeAspect="1"/>
          </p:cNvPicPr>
          <p:nvPr userDrawn="1"/>
        </p:nvPicPr>
        <p:blipFill>
          <a:blip r:embed="rId11">
            <a:extLst>
              <a:ext uri="{28A0092B-C50C-407E-A947-70E740481C1C}">
                <a14:useLocalDpi xmlns:a14="http://schemas.microsoft.com/office/drawing/2010/main" val="0"/>
              </a:ext>
            </a:extLst>
          </a:blip>
          <a:stretch>
            <a:fillRect/>
          </a:stretch>
        </p:blipFill>
        <p:spPr>
          <a:xfrm>
            <a:off x="7769670" y="4051620"/>
            <a:ext cx="814922" cy="765684"/>
          </a:xfrm>
          <a:prstGeom prst="rect">
            <a:avLst/>
          </a:prstGeom>
        </p:spPr>
      </p:pic>
      <p:pic>
        <p:nvPicPr>
          <p:cNvPr id="13" name="Picture 12"/>
          <p:cNvPicPr>
            <a:picLocks noChangeAspect="1"/>
          </p:cNvPicPr>
          <p:nvPr userDrawn="1"/>
        </p:nvPicPr>
        <p:blipFill>
          <a:blip r:embed="rId12">
            <a:extLst>
              <a:ext uri="{28A0092B-C50C-407E-A947-70E740481C1C}">
                <a14:useLocalDpi xmlns:a14="http://schemas.microsoft.com/office/drawing/2010/main" val="0"/>
              </a:ext>
            </a:extLst>
          </a:blip>
          <a:stretch>
            <a:fillRect/>
          </a:stretch>
        </p:blipFill>
        <p:spPr>
          <a:xfrm>
            <a:off x="4976950" y="4051620"/>
            <a:ext cx="814922" cy="765684"/>
          </a:xfrm>
          <a:prstGeom prst="rect">
            <a:avLst/>
          </a:prstGeom>
        </p:spPr>
      </p:pic>
      <p:pic>
        <p:nvPicPr>
          <p:cNvPr id="14" name="Picture 13"/>
          <p:cNvPicPr>
            <a:picLocks noChangeAspect="1"/>
          </p:cNvPicPr>
          <p:nvPr userDrawn="1"/>
        </p:nvPicPr>
        <p:blipFill>
          <a:blip r:embed="rId13">
            <a:extLst>
              <a:ext uri="{28A0092B-C50C-407E-A947-70E740481C1C}">
                <a14:useLocalDpi xmlns:a14="http://schemas.microsoft.com/office/drawing/2010/main" val="0"/>
              </a:ext>
            </a:extLst>
          </a:blip>
          <a:stretch>
            <a:fillRect/>
          </a:stretch>
        </p:blipFill>
        <p:spPr>
          <a:xfrm>
            <a:off x="4976950" y="2301900"/>
            <a:ext cx="814922" cy="768723"/>
          </a:xfrm>
          <a:prstGeom prst="rect">
            <a:avLst/>
          </a:prstGeom>
        </p:spPr>
      </p:pic>
      <p:pic>
        <p:nvPicPr>
          <p:cNvPr id="15" name="Picture 14"/>
          <p:cNvPicPr>
            <a:picLocks noChangeAspect="1"/>
          </p:cNvPicPr>
          <p:nvPr userDrawn="1"/>
        </p:nvPicPr>
        <p:blipFill>
          <a:blip r:embed="rId14">
            <a:extLst>
              <a:ext uri="{28A0092B-C50C-407E-A947-70E740481C1C}">
                <a14:useLocalDpi xmlns:a14="http://schemas.microsoft.com/office/drawing/2010/main" val="0"/>
              </a:ext>
            </a:extLst>
          </a:blip>
          <a:stretch>
            <a:fillRect/>
          </a:stretch>
        </p:blipFill>
        <p:spPr>
          <a:xfrm>
            <a:off x="691812" y="2298862"/>
            <a:ext cx="814922" cy="774799"/>
          </a:xfrm>
          <a:prstGeom prst="rect">
            <a:avLst/>
          </a:prstGeom>
        </p:spPr>
      </p:pic>
      <p:pic>
        <p:nvPicPr>
          <p:cNvPr id="16" name="Picture 15"/>
          <p:cNvPicPr>
            <a:picLocks noChangeAspect="1"/>
          </p:cNvPicPr>
          <p:nvPr userDrawn="1"/>
        </p:nvPicPr>
        <p:blipFill>
          <a:blip r:embed="rId15">
            <a:extLst>
              <a:ext uri="{28A0092B-C50C-407E-A947-70E740481C1C}">
                <a14:useLocalDpi xmlns:a14="http://schemas.microsoft.com/office/drawing/2010/main" val="0"/>
              </a:ext>
            </a:extLst>
          </a:blip>
          <a:stretch>
            <a:fillRect/>
          </a:stretch>
        </p:blipFill>
        <p:spPr>
          <a:xfrm>
            <a:off x="9187544" y="4051620"/>
            <a:ext cx="814922" cy="765684"/>
          </a:xfrm>
          <a:prstGeom prst="rect">
            <a:avLst/>
          </a:prstGeom>
        </p:spPr>
      </p:pic>
      <p:sp>
        <p:nvSpPr>
          <p:cNvPr id="17" name="TextBox 16"/>
          <p:cNvSpPr txBox="1"/>
          <p:nvPr userDrawn="1"/>
        </p:nvSpPr>
        <p:spPr>
          <a:xfrm>
            <a:off x="580316" y="3167979"/>
            <a:ext cx="1037914" cy="276129"/>
          </a:xfrm>
          <a:prstGeom prst="rect">
            <a:avLst/>
          </a:prstGeom>
          <a:noFill/>
        </p:spPr>
        <p:txBody>
          <a:bodyPr wrap="square" rtlCol="0">
            <a:spAutoFit/>
          </a:bodyPr>
          <a:lstStyle/>
          <a:p>
            <a:pPr algn="ctr"/>
            <a:r>
              <a:rPr lang="en-US" sz="1196" dirty="0">
                <a:solidFill>
                  <a:srgbClr val="535B61"/>
                </a:solidFill>
                <a:latin typeface="Deutsche Bank Text" charset="0"/>
                <a:ea typeface="Deutsche Bank Text" charset="0"/>
                <a:cs typeface="Deutsche Bank Text" charset="0"/>
              </a:rPr>
              <a:t>US</a:t>
            </a:r>
          </a:p>
        </p:txBody>
      </p:sp>
      <p:sp>
        <p:nvSpPr>
          <p:cNvPr id="18" name="TextBox 17"/>
          <p:cNvSpPr txBox="1"/>
          <p:nvPr userDrawn="1"/>
        </p:nvSpPr>
        <p:spPr>
          <a:xfrm>
            <a:off x="1770379" y="3167979"/>
            <a:ext cx="1435738" cy="276129"/>
          </a:xfrm>
          <a:prstGeom prst="rect">
            <a:avLst/>
          </a:prstGeom>
          <a:noFill/>
        </p:spPr>
        <p:txBody>
          <a:bodyPr wrap="square" rtlCol="0">
            <a:spAutoFit/>
          </a:bodyPr>
          <a:lstStyle/>
          <a:p>
            <a:pPr algn="ctr"/>
            <a:r>
              <a:rPr lang="en-US" sz="1196" dirty="0">
                <a:solidFill>
                  <a:srgbClr val="535B61"/>
                </a:solidFill>
                <a:latin typeface="Deutsche Bank Text" charset="0"/>
                <a:ea typeface="Deutsche Bank Text" charset="0"/>
                <a:cs typeface="Deutsche Bank Text" charset="0"/>
              </a:rPr>
              <a:t>Latin America</a:t>
            </a:r>
          </a:p>
        </p:txBody>
      </p:sp>
      <p:sp>
        <p:nvSpPr>
          <p:cNvPr id="19" name="TextBox 18"/>
          <p:cNvSpPr txBox="1"/>
          <p:nvPr userDrawn="1"/>
        </p:nvSpPr>
        <p:spPr>
          <a:xfrm>
            <a:off x="3217973" y="3167979"/>
            <a:ext cx="1435738" cy="276129"/>
          </a:xfrm>
          <a:prstGeom prst="rect">
            <a:avLst/>
          </a:prstGeom>
          <a:noFill/>
        </p:spPr>
        <p:txBody>
          <a:bodyPr wrap="square" rtlCol="0">
            <a:spAutoFit/>
          </a:bodyPr>
          <a:lstStyle/>
          <a:p>
            <a:pPr algn="ctr"/>
            <a:r>
              <a:rPr lang="en-US" sz="1196" dirty="0">
                <a:solidFill>
                  <a:srgbClr val="535B61"/>
                </a:solidFill>
                <a:latin typeface="Deutsche Bank Text" charset="0"/>
                <a:ea typeface="Deutsche Bank Text" charset="0"/>
                <a:cs typeface="Deutsche Bank Text" charset="0"/>
              </a:rPr>
              <a:t>Germany</a:t>
            </a:r>
          </a:p>
        </p:txBody>
      </p:sp>
      <p:sp>
        <p:nvSpPr>
          <p:cNvPr id="20" name="TextBox 19"/>
          <p:cNvSpPr txBox="1"/>
          <p:nvPr userDrawn="1"/>
        </p:nvSpPr>
        <p:spPr>
          <a:xfrm>
            <a:off x="4666542" y="3167979"/>
            <a:ext cx="1435738" cy="276129"/>
          </a:xfrm>
          <a:prstGeom prst="rect">
            <a:avLst/>
          </a:prstGeom>
          <a:noFill/>
        </p:spPr>
        <p:txBody>
          <a:bodyPr wrap="square" rtlCol="0">
            <a:spAutoFit/>
          </a:bodyPr>
          <a:lstStyle/>
          <a:p>
            <a:pPr algn="ctr"/>
            <a:r>
              <a:rPr lang="en-US" sz="1196" dirty="0">
                <a:solidFill>
                  <a:srgbClr val="535B61"/>
                </a:solidFill>
                <a:latin typeface="Deutsche Bank Text" charset="0"/>
                <a:ea typeface="Deutsche Bank Text" charset="0"/>
                <a:cs typeface="Deutsche Bank Text" charset="0"/>
              </a:rPr>
              <a:t>UK</a:t>
            </a:r>
          </a:p>
        </p:txBody>
      </p:sp>
      <p:sp>
        <p:nvSpPr>
          <p:cNvPr id="21" name="TextBox 20"/>
          <p:cNvSpPr txBox="1"/>
          <p:nvPr userDrawn="1"/>
        </p:nvSpPr>
        <p:spPr>
          <a:xfrm>
            <a:off x="6068589" y="3167979"/>
            <a:ext cx="1435738" cy="276129"/>
          </a:xfrm>
          <a:prstGeom prst="rect">
            <a:avLst/>
          </a:prstGeom>
          <a:noFill/>
        </p:spPr>
        <p:txBody>
          <a:bodyPr wrap="square" rtlCol="0">
            <a:spAutoFit/>
          </a:bodyPr>
          <a:lstStyle/>
          <a:p>
            <a:pPr algn="ctr"/>
            <a:r>
              <a:rPr lang="en-US" sz="1196" dirty="0">
                <a:solidFill>
                  <a:srgbClr val="535B61"/>
                </a:solidFill>
                <a:latin typeface="Deutsche Bank Text" charset="0"/>
                <a:ea typeface="Deutsche Bank Text" charset="0"/>
                <a:cs typeface="Deutsche Bank Text" charset="0"/>
              </a:rPr>
              <a:t>ME</a:t>
            </a:r>
          </a:p>
        </p:txBody>
      </p:sp>
      <p:sp>
        <p:nvSpPr>
          <p:cNvPr id="22" name="TextBox 21"/>
          <p:cNvSpPr txBox="1"/>
          <p:nvPr userDrawn="1"/>
        </p:nvSpPr>
        <p:spPr>
          <a:xfrm>
            <a:off x="7473841" y="3167979"/>
            <a:ext cx="1435738" cy="276129"/>
          </a:xfrm>
          <a:prstGeom prst="rect">
            <a:avLst/>
          </a:prstGeom>
          <a:noFill/>
        </p:spPr>
        <p:txBody>
          <a:bodyPr wrap="square" rtlCol="0">
            <a:spAutoFit/>
          </a:bodyPr>
          <a:lstStyle/>
          <a:p>
            <a:pPr algn="ctr"/>
            <a:r>
              <a:rPr lang="en-US" sz="1196" dirty="0">
                <a:solidFill>
                  <a:srgbClr val="535B61"/>
                </a:solidFill>
                <a:latin typeface="Deutsche Bank Text" charset="0"/>
                <a:ea typeface="Deutsche Bank Text" charset="0"/>
                <a:cs typeface="Deutsche Bank Text" charset="0"/>
              </a:rPr>
              <a:t>EMEA</a:t>
            </a:r>
          </a:p>
        </p:txBody>
      </p:sp>
      <p:sp>
        <p:nvSpPr>
          <p:cNvPr id="23" name="TextBox 22"/>
          <p:cNvSpPr txBox="1"/>
          <p:nvPr userDrawn="1"/>
        </p:nvSpPr>
        <p:spPr>
          <a:xfrm>
            <a:off x="8877136" y="3167979"/>
            <a:ext cx="1435738" cy="276129"/>
          </a:xfrm>
          <a:prstGeom prst="rect">
            <a:avLst/>
          </a:prstGeom>
          <a:noFill/>
        </p:spPr>
        <p:txBody>
          <a:bodyPr wrap="square" rtlCol="0">
            <a:spAutoFit/>
          </a:bodyPr>
          <a:lstStyle/>
          <a:p>
            <a:pPr algn="ctr"/>
            <a:r>
              <a:rPr lang="en-US" sz="1196" dirty="0">
                <a:solidFill>
                  <a:srgbClr val="535B61"/>
                </a:solidFill>
                <a:latin typeface="Deutsche Bank Text" charset="0"/>
                <a:ea typeface="Deutsche Bank Text" charset="0"/>
                <a:cs typeface="Deutsche Bank Text" charset="0"/>
              </a:rPr>
              <a:t>APAC</a:t>
            </a:r>
          </a:p>
        </p:txBody>
      </p:sp>
      <p:sp>
        <p:nvSpPr>
          <p:cNvPr id="24" name="TextBox 23"/>
          <p:cNvSpPr txBox="1"/>
          <p:nvPr userDrawn="1"/>
        </p:nvSpPr>
        <p:spPr>
          <a:xfrm>
            <a:off x="580316" y="4946145"/>
            <a:ext cx="1037914" cy="276129"/>
          </a:xfrm>
          <a:prstGeom prst="rect">
            <a:avLst/>
          </a:prstGeom>
          <a:noFill/>
        </p:spPr>
        <p:txBody>
          <a:bodyPr wrap="square" rtlCol="0">
            <a:spAutoFit/>
          </a:bodyPr>
          <a:lstStyle/>
          <a:p>
            <a:pPr algn="ctr"/>
            <a:r>
              <a:rPr lang="en-US" sz="1196" dirty="0">
                <a:solidFill>
                  <a:srgbClr val="535B61"/>
                </a:solidFill>
                <a:latin typeface="Deutsche Bank Text" charset="0"/>
                <a:ea typeface="Deutsche Bank Text" charset="0"/>
                <a:cs typeface="Deutsche Bank Text" charset="0"/>
              </a:rPr>
              <a:t>Japan</a:t>
            </a:r>
          </a:p>
        </p:txBody>
      </p:sp>
      <p:sp>
        <p:nvSpPr>
          <p:cNvPr id="25" name="TextBox 24"/>
          <p:cNvSpPr txBox="1"/>
          <p:nvPr userDrawn="1"/>
        </p:nvSpPr>
        <p:spPr>
          <a:xfrm>
            <a:off x="1770379" y="4946145"/>
            <a:ext cx="1435738" cy="276129"/>
          </a:xfrm>
          <a:prstGeom prst="rect">
            <a:avLst/>
          </a:prstGeom>
          <a:noFill/>
        </p:spPr>
        <p:txBody>
          <a:bodyPr wrap="square" rtlCol="0">
            <a:spAutoFit/>
          </a:bodyPr>
          <a:lstStyle/>
          <a:p>
            <a:pPr algn="ctr"/>
            <a:r>
              <a:rPr lang="en-US" sz="1196" dirty="0">
                <a:solidFill>
                  <a:srgbClr val="535B61"/>
                </a:solidFill>
                <a:latin typeface="Deutsche Bank Text" charset="0"/>
                <a:ea typeface="Deutsche Bank Text" charset="0"/>
                <a:cs typeface="Deutsche Bank Text" charset="0"/>
              </a:rPr>
              <a:t>China</a:t>
            </a:r>
          </a:p>
        </p:txBody>
      </p:sp>
      <p:sp>
        <p:nvSpPr>
          <p:cNvPr id="26" name="TextBox 25"/>
          <p:cNvSpPr txBox="1"/>
          <p:nvPr userDrawn="1"/>
        </p:nvSpPr>
        <p:spPr>
          <a:xfrm>
            <a:off x="3217973" y="4946145"/>
            <a:ext cx="1435738" cy="276129"/>
          </a:xfrm>
          <a:prstGeom prst="rect">
            <a:avLst/>
          </a:prstGeom>
          <a:noFill/>
        </p:spPr>
        <p:txBody>
          <a:bodyPr wrap="square" rtlCol="0">
            <a:spAutoFit/>
          </a:bodyPr>
          <a:lstStyle/>
          <a:p>
            <a:pPr algn="ctr"/>
            <a:r>
              <a:rPr lang="en-US" sz="1196" dirty="0">
                <a:solidFill>
                  <a:srgbClr val="535B61"/>
                </a:solidFill>
                <a:latin typeface="Deutsche Bank Text" charset="0"/>
                <a:ea typeface="Deutsche Bank Text" charset="0"/>
                <a:cs typeface="Deutsche Bank Text" charset="0"/>
              </a:rPr>
              <a:t>India</a:t>
            </a:r>
          </a:p>
        </p:txBody>
      </p:sp>
      <p:sp>
        <p:nvSpPr>
          <p:cNvPr id="27" name="TextBox 26"/>
          <p:cNvSpPr txBox="1"/>
          <p:nvPr userDrawn="1"/>
        </p:nvSpPr>
        <p:spPr>
          <a:xfrm>
            <a:off x="4666542" y="4946145"/>
            <a:ext cx="1435738" cy="276129"/>
          </a:xfrm>
          <a:prstGeom prst="rect">
            <a:avLst/>
          </a:prstGeom>
          <a:noFill/>
        </p:spPr>
        <p:txBody>
          <a:bodyPr wrap="square" rtlCol="0">
            <a:spAutoFit/>
          </a:bodyPr>
          <a:lstStyle/>
          <a:p>
            <a:pPr algn="ctr"/>
            <a:r>
              <a:rPr lang="en-US" sz="1196" dirty="0">
                <a:solidFill>
                  <a:srgbClr val="535B61"/>
                </a:solidFill>
                <a:latin typeface="Deutsche Bank Text" charset="0"/>
                <a:ea typeface="Deutsche Bank Text" charset="0"/>
                <a:cs typeface="Deutsche Bank Text" charset="0"/>
              </a:rPr>
              <a:t>Taiwan</a:t>
            </a:r>
          </a:p>
        </p:txBody>
      </p:sp>
      <p:sp>
        <p:nvSpPr>
          <p:cNvPr id="28" name="TextBox 27"/>
          <p:cNvSpPr txBox="1"/>
          <p:nvPr userDrawn="1"/>
        </p:nvSpPr>
        <p:spPr>
          <a:xfrm>
            <a:off x="6068589" y="4946145"/>
            <a:ext cx="1435738" cy="276129"/>
          </a:xfrm>
          <a:prstGeom prst="rect">
            <a:avLst/>
          </a:prstGeom>
          <a:noFill/>
        </p:spPr>
        <p:txBody>
          <a:bodyPr wrap="square" rtlCol="0">
            <a:spAutoFit/>
          </a:bodyPr>
          <a:lstStyle/>
          <a:p>
            <a:pPr algn="ctr"/>
            <a:r>
              <a:rPr lang="en-US" sz="1196" dirty="0">
                <a:solidFill>
                  <a:srgbClr val="535B61"/>
                </a:solidFill>
                <a:latin typeface="Deutsche Bank Text" charset="0"/>
                <a:ea typeface="Deutsche Bank Text" charset="0"/>
                <a:cs typeface="Deutsche Bank Text" charset="0"/>
              </a:rPr>
              <a:t>Luxembourg</a:t>
            </a:r>
          </a:p>
        </p:txBody>
      </p:sp>
      <p:sp>
        <p:nvSpPr>
          <p:cNvPr id="29" name="TextBox 28"/>
          <p:cNvSpPr txBox="1"/>
          <p:nvPr userDrawn="1"/>
        </p:nvSpPr>
        <p:spPr>
          <a:xfrm>
            <a:off x="7473841" y="4946145"/>
            <a:ext cx="1435738" cy="460215"/>
          </a:xfrm>
          <a:prstGeom prst="rect">
            <a:avLst/>
          </a:prstGeom>
          <a:noFill/>
        </p:spPr>
        <p:txBody>
          <a:bodyPr wrap="square" rtlCol="0">
            <a:spAutoFit/>
          </a:bodyPr>
          <a:lstStyle/>
          <a:p>
            <a:pPr algn="ctr"/>
            <a:r>
              <a:rPr lang="en-US" sz="1196" dirty="0">
                <a:solidFill>
                  <a:srgbClr val="535B61"/>
                </a:solidFill>
                <a:latin typeface="Deutsche Bank Text" charset="0"/>
                <a:ea typeface="Deutsche Bank Text" charset="0"/>
                <a:cs typeface="Deutsche Bank Text" charset="0"/>
              </a:rPr>
              <a:t>Southern </a:t>
            </a:r>
            <a:br>
              <a:rPr lang="en-US" sz="1196" dirty="0">
                <a:solidFill>
                  <a:srgbClr val="535B61"/>
                </a:solidFill>
                <a:latin typeface="Deutsche Bank Text" charset="0"/>
                <a:ea typeface="Deutsche Bank Text" charset="0"/>
                <a:cs typeface="Deutsche Bank Text" charset="0"/>
              </a:rPr>
            </a:br>
            <a:r>
              <a:rPr lang="en-US" sz="1196" dirty="0">
                <a:solidFill>
                  <a:srgbClr val="535B61"/>
                </a:solidFill>
                <a:latin typeface="Deutsche Bank Text" charset="0"/>
                <a:ea typeface="Deutsche Bank Text" charset="0"/>
                <a:cs typeface="Deutsche Bank Text" charset="0"/>
              </a:rPr>
              <a:t>Europe</a:t>
            </a:r>
          </a:p>
        </p:txBody>
      </p:sp>
      <p:sp>
        <p:nvSpPr>
          <p:cNvPr id="30" name="TextBox 29"/>
          <p:cNvSpPr txBox="1"/>
          <p:nvPr userDrawn="1"/>
        </p:nvSpPr>
        <p:spPr>
          <a:xfrm>
            <a:off x="8877136" y="4946145"/>
            <a:ext cx="1435738" cy="276129"/>
          </a:xfrm>
          <a:prstGeom prst="rect">
            <a:avLst/>
          </a:prstGeom>
          <a:noFill/>
        </p:spPr>
        <p:txBody>
          <a:bodyPr wrap="square" rtlCol="0">
            <a:spAutoFit/>
          </a:bodyPr>
          <a:lstStyle/>
          <a:p>
            <a:pPr algn="ctr"/>
            <a:r>
              <a:rPr lang="en-US" sz="1196" dirty="0">
                <a:solidFill>
                  <a:srgbClr val="535B61"/>
                </a:solidFill>
                <a:latin typeface="Deutsche Bank Text" charset="0"/>
                <a:ea typeface="Deutsche Bank Text" charset="0"/>
                <a:cs typeface="Deutsche Bank Text" charset="0"/>
              </a:rPr>
              <a:t>Hong Kong</a:t>
            </a:r>
          </a:p>
        </p:txBody>
      </p:sp>
      <p:sp>
        <p:nvSpPr>
          <p:cNvPr id="32" name="Text Placeholder 2"/>
          <p:cNvSpPr>
            <a:spLocks noGrp="1"/>
          </p:cNvSpPr>
          <p:nvPr>
            <p:ph type="body" sz="quarter" idx="62" hasCustomPrompt="1"/>
          </p:nvPr>
        </p:nvSpPr>
        <p:spPr>
          <a:xfrm>
            <a:off x="701675" y="441325"/>
            <a:ext cx="2728091" cy="155645"/>
          </a:xfrm>
          <a:prstGeom prst="rect">
            <a:avLst/>
          </a:prstGeom>
        </p:spPr>
        <p:txBody>
          <a:bodyPr lIns="0" tIns="0" rIns="0" bIns="0"/>
          <a:lstStyle>
            <a:lvl1pPr marL="0" indent="0">
              <a:buNone/>
              <a:defRPr sz="997" b="0" i="0" baseline="0">
                <a:solidFill>
                  <a:schemeClr val="accent2"/>
                </a:solidFill>
                <a:latin typeface="Deutsche Bank Text" charset="0"/>
                <a:ea typeface="Deutsche Bank Text" charset="0"/>
                <a:cs typeface="Deutsche Bank Text" charset="0"/>
              </a:defRPr>
            </a:lvl1pPr>
            <a:lvl2pPr marL="455783" indent="0">
              <a:buNone/>
              <a:defRPr/>
            </a:lvl2pPr>
            <a:lvl3pPr marL="911565" indent="0">
              <a:buNone/>
              <a:defRPr/>
            </a:lvl3pPr>
            <a:lvl4pPr marL="1367348" indent="0">
              <a:buNone/>
              <a:defRPr/>
            </a:lvl4pPr>
            <a:lvl5pPr marL="1823131" indent="0">
              <a:buNone/>
              <a:defRPr/>
            </a:lvl5pPr>
          </a:lstStyle>
          <a:p>
            <a:pPr lvl="0"/>
            <a:r>
              <a:rPr lang="en-US" dirty="0"/>
              <a:t>Deutsche Bank Text Orange 10pt</a:t>
            </a:r>
          </a:p>
        </p:txBody>
      </p:sp>
      <p:sp>
        <p:nvSpPr>
          <p:cNvPr id="33" name="Text Placeholder 5"/>
          <p:cNvSpPr>
            <a:spLocks noGrp="1"/>
          </p:cNvSpPr>
          <p:nvPr>
            <p:ph type="body" sz="quarter" idx="63" hasCustomPrompt="1"/>
          </p:nvPr>
        </p:nvSpPr>
        <p:spPr>
          <a:xfrm>
            <a:off x="710758" y="824430"/>
            <a:ext cx="8537575" cy="478908"/>
          </a:xfrm>
          <a:prstGeom prst="rect">
            <a:avLst/>
          </a:prstGeom>
        </p:spPr>
        <p:txBody>
          <a:bodyPr lIns="0" tIns="0" rIns="0" bIns="0"/>
          <a:lstStyle>
            <a:lvl1pPr marL="0" indent="0">
              <a:lnSpc>
                <a:spcPts val="4000"/>
              </a:lnSpc>
              <a:spcBef>
                <a:spcPts val="0"/>
              </a:spcBef>
              <a:buNone/>
              <a:defRPr sz="3600" baseline="0">
                <a:solidFill>
                  <a:schemeClr val="tx1"/>
                </a:solidFill>
                <a:latin typeface="Deutsche Bank Display" charset="0"/>
                <a:ea typeface="Deutsche Bank Display" charset="0"/>
                <a:cs typeface="Deutsche Bank Display" charset="0"/>
              </a:defRPr>
            </a:lvl1pPr>
            <a:lvl2pPr marL="455783" indent="0">
              <a:buNone/>
              <a:defRPr sz="3600">
                <a:latin typeface="Deutsche Bank Display Beta" charset="0"/>
                <a:ea typeface="Deutsche Bank Display Beta" charset="0"/>
                <a:cs typeface="Deutsche Bank Display Beta" charset="0"/>
              </a:defRPr>
            </a:lvl2pPr>
            <a:lvl3pPr marL="911566" indent="0">
              <a:buNone/>
              <a:defRPr sz="3600">
                <a:latin typeface="Deutsche Bank Display Beta" charset="0"/>
                <a:ea typeface="Deutsche Bank Display Beta" charset="0"/>
                <a:cs typeface="Deutsche Bank Display Beta" charset="0"/>
              </a:defRPr>
            </a:lvl3pPr>
            <a:lvl4pPr marL="1367348" indent="0">
              <a:buNone/>
              <a:defRPr sz="3600">
                <a:latin typeface="Deutsche Bank Display Beta" charset="0"/>
                <a:ea typeface="Deutsche Bank Display Beta" charset="0"/>
                <a:cs typeface="Deutsche Bank Display Beta" charset="0"/>
              </a:defRPr>
            </a:lvl4pPr>
            <a:lvl5pPr marL="1823131" indent="0">
              <a:buNone/>
              <a:defRPr sz="3600">
                <a:latin typeface="Deutsche Bank Display Beta" charset="0"/>
                <a:ea typeface="Deutsche Bank Display Beta" charset="0"/>
                <a:cs typeface="Deutsche Bank Display Beta" charset="0"/>
              </a:defRPr>
            </a:lvl5pPr>
          </a:lstStyle>
          <a:p>
            <a:pPr lvl="0"/>
            <a:r>
              <a:rPr lang="en-US" dirty="0"/>
              <a:t>Deutsche Bank Display Dark Blue 36pt</a:t>
            </a:r>
          </a:p>
        </p:txBody>
      </p:sp>
      <p:sp>
        <p:nvSpPr>
          <p:cNvPr id="34" name="Text Placeholder 6"/>
          <p:cNvSpPr>
            <a:spLocks noGrp="1"/>
          </p:cNvSpPr>
          <p:nvPr>
            <p:ph type="body" sz="quarter" idx="72" hasCustomPrompt="1"/>
          </p:nvPr>
        </p:nvSpPr>
        <p:spPr>
          <a:xfrm>
            <a:off x="702650" y="6764338"/>
            <a:ext cx="9324000" cy="268287"/>
          </a:xfrm>
          <a:prstGeom prst="rect">
            <a:avLst/>
          </a:prstGeom>
        </p:spPr>
        <p:txBody>
          <a:bodyPr lIns="0" tIns="0" rIns="0" bIns="0" anchor="b"/>
          <a:lstStyle>
            <a:lvl1pPr marL="0" indent="0">
              <a:lnSpc>
                <a:spcPts val="800"/>
              </a:lnSpc>
              <a:spcBef>
                <a:spcPts val="0"/>
              </a:spcBef>
              <a:buNone/>
              <a:defRPr sz="800">
                <a:solidFill>
                  <a:schemeClr val="tx2"/>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8pt</a:t>
            </a:r>
          </a:p>
        </p:txBody>
      </p:sp>
    </p:spTree>
    <p:extLst>
      <p:ext uri="{BB962C8B-B14F-4D97-AF65-F5344CB8AC3E}">
        <p14:creationId xmlns:p14="http://schemas.microsoft.com/office/powerpoint/2010/main" val="3432842432"/>
      </p:ext>
    </p:extLst>
  </p:cSld>
  <p:clrMapOvr>
    <a:masterClrMapping/>
  </p:clrMapOvr>
</p:sldLayout>
</file>

<file path=ppt/slideLayouts/slideLayout241.xml><?xml version="1.0" encoding="utf-8"?>
<p:sldLayout xmlns:a="http://schemas.openxmlformats.org/drawingml/2006/main" xmlns:r="http://schemas.openxmlformats.org/officeDocument/2006/relationships" xmlns:p="http://schemas.openxmlformats.org/presentationml/2006/main" preserve="1" userDrawn="1">
  <p:cSld name="20_Custom Layout">
    <p:spTree>
      <p:nvGrpSpPr>
        <p:cNvPr id="1" name=""/>
        <p:cNvGrpSpPr/>
        <p:nvPr/>
      </p:nvGrpSpPr>
      <p:grpSpPr>
        <a:xfrm>
          <a:off x="0" y="0"/>
          <a:ext cx="0" cy="0"/>
          <a:chOff x="0" y="0"/>
          <a:chExt cx="0" cy="0"/>
        </a:xfrm>
      </p:grpSpPr>
      <p:grpSp>
        <p:nvGrpSpPr>
          <p:cNvPr id="3" name="Group 2"/>
          <p:cNvGrpSpPr/>
          <p:nvPr userDrawn="1"/>
        </p:nvGrpSpPr>
        <p:grpSpPr>
          <a:xfrm>
            <a:off x="1007347" y="1619074"/>
            <a:ext cx="165059" cy="180407"/>
            <a:chOff x="695325" y="1403350"/>
            <a:chExt cx="155575" cy="180975"/>
          </a:xfrm>
        </p:grpSpPr>
        <p:sp>
          <p:nvSpPr>
            <p:cNvPr id="4" name="Freeform 3"/>
            <p:cNvSpPr/>
            <p:nvPr userDrawn="1"/>
          </p:nvSpPr>
          <p:spPr>
            <a:xfrm>
              <a:off x="695325" y="1403350"/>
              <a:ext cx="73025" cy="180975"/>
            </a:xfrm>
            <a:custGeom>
              <a:avLst/>
              <a:gdLst>
                <a:gd name="connsiteX0" fmla="*/ 0 w 73025"/>
                <a:gd name="connsiteY0" fmla="*/ 180975 h 180975"/>
                <a:gd name="connsiteX1" fmla="*/ 73025 w 73025"/>
                <a:gd name="connsiteY1" fmla="*/ 92075 h 180975"/>
                <a:gd name="connsiteX2" fmla="*/ 3175 w 73025"/>
                <a:gd name="connsiteY2" fmla="*/ 0 h 180975"/>
              </a:gdLst>
              <a:ahLst/>
              <a:cxnLst>
                <a:cxn ang="0">
                  <a:pos x="connsiteX0" y="connsiteY0"/>
                </a:cxn>
                <a:cxn ang="0">
                  <a:pos x="connsiteX1" y="connsiteY1"/>
                </a:cxn>
                <a:cxn ang="0">
                  <a:pos x="connsiteX2" y="connsiteY2"/>
                </a:cxn>
              </a:cxnLst>
              <a:rect l="l" t="t" r="r" b="b"/>
              <a:pathLst>
                <a:path w="73025" h="180975">
                  <a:moveTo>
                    <a:pt x="0" y="180975"/>
                  </a:moveTo>
                  <a:lnTo>
                    <a:pt x="73025" y="92075"/>
                  </a:lnTo>
                  <a:lnTo>
                    <a:pt x="3175" y="0"/>
                  </a:lnTo>
                </a:path>
              </a:pathLst>
            </a:custGeom>
            <a:noFill/>
            <a:ln cap="rnd">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994" dirty="0">
                <a:solidFill>
                  <a:srgbClr val="FFFFFF"/>
                </a:solidFill>
              </a:endParaRPr>
            </a:p>
          </p:txBody>
        </p:sp>
        <p:sp>
          <p:nvSpPr>
            <p:cNvPr id="5" name="Freeform 4"/>
            <p:cNvSpPr/>
            <p:nvPr userDrawn="1"/>
          </p:nvSpPr>
          <p:spPr>
            <a:xfrm>
              <a:off x="777875" y="1403350"/>
              <a:ext cx="73025" cy="180975"/>
            </a:xfrm>
            <a:custGeom>
              <a:avLst/>
              <a:gdLst>
                <a:gd name="connsiteX0" fmla="*/ 0 w 73025"/>
                <a:gd name="connsiteY0" fmla="*/ 180975 h 180975"/>
                <a:gd name="connsiteX1" fmla="*/ 73025 w 73025"/>
                <a:gd name="connsiteY1" fmla="*/ 92075 h 180975"/>
                <a:gd name="connsiteX2" fmla="*/ 3175 w 73025"/>
                <a:gd name="connsiteY2" fmla="*/ 0 h 180975"/>
              </a:gdLst>
              <a:ahLst/>
              <a:cxnLst>
                <a:cxn ang="0">
                  <a:pos x="connsiteX0" y="connsiteY0"/>
                </a:cxn>
                <a:cxn ang="0">
                  <a:pos x="connsiteX1" y="connsiteY1"/>
                </a:cxn>
                <a:cxn ang="0">
                  <a:pos x="connsiteX2" y="connsiteY2"/>
                </a:cxn>
              </a:cxnLst>
              <a:rect l="l" t="t" r="r" b="b"/>
              <a:pathLst>
                <a:path w="73025" h="180975">
                  <a:moveTo>
                    <a:pt x="0" y="180975"/>
                  </a:moveTo>
                  <a:lnTo>
                    <a:pt x="73025" y="92075"/>
                  </a:lnTo>
                  <a:lnTo>
                    <a:pt x="3175" y="0"/>
                  </a:lnTo>
                </a:path>
              </a:pathLst>
            </a:custGeom>
            <a:noFill/>
            <a:ln cap="rnd">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994" dirty="0">
                <a:solidFill>
                  <a:srgbClr val="FFFFFF"/>
                </a:solidFill>
              </a:endParaRPr>
            </a:p>
          </p:txBody>
        </p:sp>
      </p:grpSp>
      <p:sp>
        <p:nvSpPr>
          <p:cNvPr id="6" name="Text Placeholder 17"/>
          <p:cNvSpPr>
            <a:spLocks noGrp="1"/>
          </p:cNvSpPr>
          <p:nvPr>
            <p:ph type="body" sz="quarter" idx="10" hasCustomPrompt="1"/>
          </p:nvPr>
        </p:nvSpPr>
        <p:spPr>
          <a:xfrm>
            <a:off x="1596504" y="1595626"/>
            <a:ext cx="4118496" cy="515929"/>
          </a:xfrm>
          <a:prstGeom prst="rect">
            <a:avLst/>
          </a:prstGeom>
        </p:spPr>
        <p:txBody>
          <a:bodyPr lIns="0" tIns="0" rIns="0" bIns="0"/>
          <a:lstStyle>
            <a:lvl1pPr marL="0" indent="0">
              <a:buNone/>
              <a:defRPr sz="1800" baseline="0">
                <a:solidFill>
                  <a:schemeClr val="tx1"/>
                </a:solidFill>
                <a:latin typeface="Deutsche Bank Display" charset="0"/>
                <a:ea typeface="Deutsche Bank Display" charset="0"/>
                <a:cs typeface="Deutsche Bank Display" charset="0"/>
              </a:defRPr>
            </a:lvl1pPr>
          </a:lstStyle>
          <a:p>
            <a:pPr lvl="0"/>
            <a:r>
              <a:rPr lang="en-US" dirty="0"/>
              <a:t>Deutsche Bank Display Dark Blue 18pt</a:t>
            </a:r>
          </a:p>
        </p:txBody>
      </p:sp>
      <p:grpSp>
        <p:nvGrpSpPr>
          <p:cNvPr id="30" name="Group 29"/>
          <p:cNvGrpSpPr/>
          <p:nvPr userDrawn="1"/>
        </p:nvGrpSpPr>
        <p:grpSpPr>
          <a:xfrm>
            <a:off x="701675" y="2780790"/>
            <a:ext cx="755650" cy="744288"/>
            <a:chOff x="712855" y="2562092"/>
            <a:chExt cx="753995" cy="744288"/>
          </a:xfrm>
        </p:grpSpPr>
        <p:sp>
          <p:nvSpPr>
            <p:cNvPr id="7" name="Rectangle 6"/>
            <p:cNvSpPr/>
            <p:nvPr userDrawn="1"/>
          </p:nvSpPr>
          <p:spPr>
            <a:xfrm>
              <a:off x="712855" y="2562092"/>
              <a:ext cx="753995" cy="744288"/>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994" dirty="0">
                <a:solidFill>
                  <a:srgbClr val="FFFFFF"/>
                </a:solidFill>
              </a:endParaRPr>
            </a:p>
          </p:txBody>
        </p:sp>
        <p:grpSp>
          <p:nvGrpSpPr>
            <p:cNvPr id="8" name="Group 7"/>
            <p:cNvGrpSpPr/>
            <p:nvPr userDrawn="1"/>
          </p:nvGrpSpPr>
          <p:grpSpPr>
            <a:xfrm>
              <a:off x="1026672" y="2842196"/>
              <a:ext cx="165059" cy="180407"/>
              <a:chOff x="695325" y="1403350"/>
              <a:chExt cx="155575" cy="180975"/>
            </a:xfrm>
          </p:grpSpPr>
          <p:sp>
            <p:nvSpPr>
              <p:cNvPr id="9" name="Freeform 8"/>
              <p:cNvSpPr/>
              <p:nvPr userDrawn="1"/>
            </p:nvSpPr>
            <p:spPr>
              <a:xfrm>
                <a:off x="695325" y="1403350"/>
                <a:ext cx="73025" cy="180975"/>
              </a:xfrm>
              <a:custGeom>
                <a:avLst/>
                <a:gdLst>
                  <a:gd name="connsiteX0" fmla="*/ 0 w 73025"/>
                  <a:gd name="connsiteY0" fmla="*/ 180975 h 180975"/>
                  <a:gd name="connsiteX1" fmla="*/ 73025 w 73025"/>
                  <a:gd name="connsiteY1" fmla="*/ 92075 h 180975"/>
                  <a:gd name="connsiteX2" fmla="*/ 3175 w 73025"/>
                  <a:gd name="connsiteY2" fmla="*/ 0 h 180975"/>
                </a:gdLst>
                <a:ahLst/>
                <a:cxnLst>
                  <a:cxn ang="0">
                    <a:pos x="connsiteX0" y="connsiteY0"/>
                  </a:cxn>
                  <a:cxn ang="0">
                    <a:pos x="connsiteX1" y="connsiteY1"/>
                  </a:cxn>
                  <a:cxn ang="0">
                    <a:pos x="connsiteX2" y="connsiteY2"/>
                  </a:cxn>
                </a:cxnLst>
                <a:rect l="l" t="t" r="r" b="b"/>
                <a:pathLst>
                  <a:path w="73025" h="180975">
                    <a:moveTo>
                      <a:pt x="0" y="180975"/>
                    </a:moveTo>
                    <a:lnTo>
                      <a:pt x="73025" y="92075"/>
                    </a:lnTo>
                    <a:lnTo>
                      <a:pt x="3175" y="0"/>
                    </a:lnTo>
                  </a:path>
                </a:pathLst>
              </a:custGeom>
              <a:noFill/>
              <a:ln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994" dirty="0">
                  <a:solidFill>
                    <a:srgbClr val="FFFFFF"/>
                  </a:solidFill>
                </a:endParaRPr>
              </a:p>
            </p:txBody>
          </p:sp>
          <p:sp>
            <p:nvSpPr>
              <p:cNvPr id="10" name="Freeform 9"/>
              <p:cNvSpPr/>
              <p:nvPr userDrawn="1"/>
            </p:nvSpPr>
            <p:spPr>
              <a:xfrm>
                <a:off x="777875" y="1403350"/>
                <a:ext cx="73025" cy="180975"/>
              </a:xfrm>
              <a:custGeom>
                <a:avLst/>
                <a:gdLst>
                  <a:gd name="connsiteX0" fmla="*/ 0 w 73025"/>
                  <a:gd name="connsiteY0" fmla="*/ 180975 h 180975"/>
                  <a:gd name="connsiteX1" fmla="*/ 73025 w 73025"/>
                  <a:gd name="connsiteY1" fmla="*/ 92075 h 180975"/>
                  <a:gd name="connsiteX2" fmla="*/ 3175 w 73025"/>
                  <a:gd name="connsiteY2" fmla="*/ 0 h 180975"/>
                </a:gdLst>
                <a:ahLst/>
                <a:cxnLst>
                  <a:cxn ang="0">
                    <a:pos x="connsiteX0" y="connsiteY0"/>
                  </a:cxn>
                  <a:cxn ang="0">
                    <a:pos x="connsiteX1" y="connsiteY1"/>
                  </a:cxn>
                  <a:cxn ang="0">
                    <a:pos x="connsiteX2" y="connsiteY2"/>
                  </a:cxn>
                </a:cxnLst>
                <a:rect l="l" t="t" r="r" b="b"/>
                <a:pathLst>
                  <a:path w="73025" h="180975">
                    <a:moveTo>
                      <a:pt x="0" y="180975"/>
                    </a:moveTo>
                    <a:lnTo>
                      <a:pt x="73025" y="92075"/>
                    </a:lnTo>
                    <a:lnTo>
                      <a:pt x="3175" y="0"/>
                    </a:lnTo>
                  </a:path>
                </a:pathLst>
              </a:custGeom>
              <a:noFill/>
              <a:ln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994" dirty="0">
                  <a:solidFill>
                    <a:srgbClr val="FFFFFF"/>
                  </a:solidFill>
                </a:endParaRPr>
              </a:p>
            </p:txBody>
          </p:sp>
        </p:grpSp>
      </p:grpSp>
      <p:sp>
        <p:nvSpPr>
          <p:cNvPr id="11" name="Text Placeholder 21"/>
          <p:cNvSpPr>
            <a:spLocks noGrp="1"/>
          </p:cNvSpPr>
          <p:nvPr>
            <p:ph type="body" sz="quarter" idx="11" hasCustomPrompt="1"/>
          </p:nvPr>
        </p:nvSpPr>
        <p:spPr>
          <a:xfrm>
            <a:off x="1457324" y="2780790"/>
            <a:ext cx="8569325" cy="742860"/>
          </a:xfrm>
          <a:prstGeom prst="rect">
            <a:avLst/>
          </a:prstGeom>
          <a:solidFill>
            <a:srgbClr val="E6EAE9"/>
          </a:solidFill>
        </p:spPr>
        <p:txBody>
          <a:bodyPr lIns="144000" tIns="72000" rIns="144000" bIns="72000" anchor="ctr"/>
          <a:lstStyle>
            <a:lvl1pPr marL="0" indent="0">
              <a:buNone/>
              <a:defRPr sz="1196" baseline="0">
                <a:solidFill>
                  <a:schemeClr val="tx2"/>
                </a:solidFill>
                <a:latin typeface="Deutsche Bank Text" charset="0"/>
                <a:ea typeface="Deutsche Bank Text" charset="0"/>
                <a:cs typeface="Deutsche Bank Text" charset="0"/>
              </a:defRPr>
            </a:lvl1pPr>
            <a:lvl2pPr marL="455783" indent="0">
              <a:buNone/>
              <a:defRPr sz="1196">
                <a:latin typeface="Arial" charset="0"/>
                <a:ea typeface="Arial" charset="0"/>
                <a:cs typeface="Arial" charset="0"/>
              </a:defRPr>
            </a:lvl2pPr>
            <a:lvl3pPr marL="911565" indent="0">
              <a:buNone/>
              <a:defRPr sz="1196">
                <a:latin typeface="Arial" charset="0"/>
                <a:ea typeface="Arial" charset="0"/>
                <a:cs typeface="Arial" charset="0"/>
              </a:defRPr>
            </a:lvl3pPr>
            <a:lvl4pPr marL="1367348" indent="0">
              <a:buNone/>
              <a:defRPr sz="1196">
                <a:latin typeface="Arial" charset="0"/>
                <a:ea typeface="Arial" charset="0"/>
                <a:cs typeface="Arial" charset="0"/>
              </a:defRPr>
            </a:lvl4pPr>
            <a:lvl5pPr marL="1823131" indent="0">
              <a:buNone/>
              <a:defRPr sz="1196">
                <a:latin typeface="Arial" charset="0"/>
                <a:ea typeface="Arial" charset="0"/>
                <a:cs typeface="Arial" charset="0"/>
              </a:defRPr>
            </a:lvl5pPr>
          </a:lstStyle>
          <a:p>
            <a:pPr lvl="0"/>
            <a:r>
              <a:rPr lang="en-US" dirty="0"/>
              <a:t>Deutsche Bank Text Dark Grey 12pt</a:t>
            </a:r>
          </a:p>
        </p:txBody>
      </p:sp>
      <p:sp>
        <p:nvSpPr>
          <p:cNvPr id="12" name="Rectangle 11"/>
          <p:cNvSpPr/>
          <p:nvPr userDrawn="1"/>
        </p:nvSpPr>
        <p:spPr>
          <a:xfrm>
            <a:off x="701674" y="3730672"/>
            <a:ext cx="755651" cy="744288"/>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994" dirty="0">
              <a:solidFill>
                <a:srgbClr val="FFFFFF"/>
              </a:solidFill>
            </a:endParaRPr>
          </a:p>
        </p:txBody>
      </p:sp>
      <p:grpSp>
        <p:nvGrpSpPr>
          <p:cNvPr id="13" name="Group 12"/>
          <p:cNvGrpSpPr/>
          <p:nvPr userDrawn="1"/>
        </p:nvGrpSpPr>
        <p:grpSpPr>
          <a:xfrm>
            <a:off x="1033817" y="4010776"/>
            <a:ext cx="165059" cy="180407"/>
            <a:chOff x="695325" y="1403350"/>
            <a:chExt cx="155575" cy="180975"/>
          </a:xfrm>
        </p:grpSpPr>
        <p:sp>
          <p:nvSpPr>
            <p:cNvPr id="14" name="Freeform 13"/>
            <p:cNvSpPr/>
            <p:nvPr userDrawn="1"/>
          </p:nvSpPr>
          <p:spPr>
            <a:xfrm>
              <a:off x="695325" y="1403350"/>
              <a:ext cx="73025" cy="180975"/>
            </a:xfrm>
            <a:custGeom>
              <a:avLst/>
              <a:gdLst>
                <a:gd name="connsiteX0" fmla="*/ 0 w 73025"/>
                <a:gd name="connsiteY0" fmla="*/ 180975 h 180975"/>
                <a:gd name="connsiteX1" fmla="*/ 73025 w 73025"/>
                <a:gd name="connsiteY1" fmla="*/ 92075 h 180975"/>
                <a:gd name="connsiteX2" fmla="*/ 3175 w 73025"/>
                <a:gd name="connsiteY2" fmla="*/ 0 h 180975"/>
              </a:gdLst>
              <a:ahLst/>
              <a:cxnLst>
                <a:cxn ang="0">
                  <a:pos x="connsiteX0" y="connsiteY0"/>
                </a:cxn>
                <a:cxn ang="0">
                  <a:pos x="connsiteX1" y="connsiteY1"/>
                </a:cxn>
                <a:cxn ang="0">
                  <a:pos x="connsiteX2" y="connsiteY2"/>
                </a:cxn>
              </a:cxnLst>
              <a:rect l="l" t="t" r="r" b="b"/>
              <a:pathLst>
                <a:path w="73025" h="180975">
                  <a:moveTo>
                    <a:pt x="0" y="180975"/>
                  </a:moveTo>
                  <a:lnTo>
                    <a:pt x="73025" y="92075"/>
                  </a:lnTo>
                  <a:lnTo>
                    <a:pt x="3175" y="0"/>
                  </a:lnTo>
                </a:path>
              </a:pathLst>
            </a:custGeom>
            <a:noFill/>
            <a:ln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994" dirty="0">
                <a:solidFill>
                  <a:srgbClr val="FFFFFF"/>
                </a:solidFill>
              </a:endParaRPr>
            </a:p>
          </p:txBody>
        </p:sp>
        <p:sp>
          <p:nvSpPr>
            <p:cNvPr id="15" name="Freeform 14"/>
            <p:cNvSpPr/>
            <p:nvPr userDrawn="1"/>
          </p:nvSpPr>
          <p:spPr>
            <a:xfrm>
              <a:off x="777875" y="1403350"/>
              <a:ext cx="73025" cy="180975"/>
            </a:xfrm>
            <a:custGeom>
              <a:avLst/>
              <a:gdLst>
                <a:gd name="connsiteX0" fmla="*/ 0 w 73025"/>
                <a:gd name="connsiteY0" fmla="*/ 180975 h 180975"/>
                <a:gd name="connsiteX1" fmla="*/ 73025 w 73025"/>
                <a:gd name="connsiteY1" fmla="*/ 92075 h 180975"/>
                <a:gd name="connsiteX2" fmla="*/ 3175 w 73025"/>
                <a:gd name="connsiteY2" fmla="*/ 0 h 180975"/>
              </a:gdLst>
              <a:ahLst/>
              <a:cxnLst>
                <a:cxn ang="0">
                  <a:pos x="connsiteX0" y="connsiteY0"/>
                </a:cxn>
                <a:cxn ang="0">
                  <a:pos x="connsiteX1" y="connsiteY1"/>
                </a:cxn>
                <a:cxn ang="0">
                  <a:pos x="connsiteX2" y="connsiteY2"/>
                </a:cxn>
              </a:cxnLst>
              <a:rect l="l" t="t" r="r" b="b"/>
              <a:pathLst>
                <a:path w="73025" h="180975">
                  <a:moveTo>
                    <a:pt x="0" y="180975"/>
                  </a:moveTo>
                  <a:lnTo>
                    <a:pt x="73025" y="92075"/>
                  </a:lnTo>
                  <a:lnTo>
                    <a:pt x="3175" y="0"/>
                  </a:lnTo>
                </a:path>
              </a:pathLst>
            </a:custGeom>
            <a:noFill/>
            <a:ln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994" dirty="0">
                <a:solidFill>
                  <a:srgbClr val="FFFFFF"/>
                </a:solidFill>
              </a:endParaRPr>
            </a:p>
          </p:txBody>
        </p:sp>
      </p:grpSp>
      <p:sp>
        <p:nvSpPr>
          <p:cNvPr id="16" name="Text Placeholder 21"/>
          <p:cNvSpPr>
            <a:spLocks noGrp="1"/>
          </p:cNvSpPr>
          <p:nvPr>
            <p:ph type="body" sz="quarter" idx="12" hasCustomPrompt="1"/>
          </p:nvPr>
        </p:nvSpPr>
        <p:spPr>
          <a:xfrm>
            <a:off x="1457324" y="3729549"/>
            <a:ext cx="8569325" cy="742860"/>
          </a:xfrm>
          <a:prstGeom prst="rect">
            <a:avLst/>
          </a:prstGeom>
          <a:solidFill>
            <a:srgbClr val="E6EAE9"/>
          </a:solidFill>
        </p:spPr>
        <p:txBody>
          <a:bodyPr lIns="144000" tIns="72000" rIns="144000" bIns="72000" anchor="ctr"/>
          <a:lstStyle>
            <a:lvl1pPr marL="0" indent="0">
              <a:buNone/>
              <a:defRPr sz="1196" baseline="0">
                <a:solidFill>
                  <a:schemeClr val="tx2"/>
                </a:solidFill>
                <a:latin typeface="Deutsche Bank Text" charset="0"/>
                <a:ea typeface="Deutsche Bank Text" charset="0"/>
                <a:cs typeface="Deutsche Bank Text" charset="0"/>
              </a:defRPr>
            </a:lvl1pPr>
            <a:lvl2pPr marL="455783" indent="0">
              <a:buNone/>
              <a:defRPr sz="1196">
                <a:latin typeface="Arial" charset="0"/>
                <a:ea typeface="Arial" charset="0"/>
                <a:cs typeface="Arial" charset="0"/>
              </a:defRPr>
            </a:lvl2pPr>
            <a:lvl3pPr marL="911565" indent="0">
              <a:buNone/>
              <a:defRPr sz="1196">
                <a:latin typeface="Arial" charset="0"/>
                <a:ea typeface="Arial" charset="0"/>
                <a:cs typeface="Arial" charset="0"/>
              </a:defRPr>
            </a:lvl3pPr>
            <a:lvl4pPr marL="1367348" indent="0">
              <a:buNone/>
              <a:defRPr sz="1196">
                <a:latin typeface="Arial" charset="0"/>
                <a:ea typeface="Arial" charset="0"/>
                <a:cs typeface="Arial" charset="0"/>
              </a:defRPr>
            </a:lvl4pPr>
            <a:lvl5pPr marL="1823131" indent="0">
              <a:buNone/>
              <a:defRPr sz="1196">
                <a:latin typeface="Arial" charset="0"/>
                <a:ea typeface="Arial" charset="0"/>
                <a:cs typeface="Arial" charset="0"/>
              </a:defRPr>
            </a:lvl5pPr>
          </a:lstStyle>
          <a:p>
            <a:pPr lvl="0"/>
            <a:r>
              <a:rPr lang="en-US" dirty="0"/>
              <a:t>Deutsche Bank Text Dark Grey 12pt</a:t>
            </a:r>
          </a:p>
        </p:txBody>
      </p:sp>
      <p:sp>
        <p:nvSpPr>
          <p:cNvPr id="17" name="Rectangle 16"/>
          <p:cNvSpPr/>
          <p:nvPr userDrawn="1"/>
        </p:nvSpPr>
        <p:spPr>
          <a:xfrm>
            <a:off x="701675" y="4680554"/>
            <a:ext cx="755650" cy="744288"/>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994" dirty="0">
              <a:solidFill>
                <a:srgbClr val="FFFFFF"/>
              </a:solidFill>
            </a:endParaRPr>
          </a:p>
        </p:txBody>
      </p:sp>
      <p:grpSp>
        <p:nvGrpSpPr>
          <p:cNvPr id="18" name="Group 17"/>
          <p:cNvGrpSpPr/>
          <p:nvPr userDrawn="1"/>
        </p:nvGrpSpPr>
        <p:grpSpPr>
          <a:xfrm>
            <a:off x="1039140" y="4960658"/>
            <a:ext cx="165059" cy="180407"/>
            <a:chOff x="695325" y="1403350"/>
            <a:chExt cx="155575" cy="180975"/>
          </a:xfrm>
        </p:grpSpPr>
        <p:sp>
          <p:nvSpPr>
            <p:cNvPr id="19" name="Freeform 18"/>
            <p:cNvSpPr/>
            <p:nvPr userDrawn="1"/>
          </p:nvSpPr>
          <p:spPr>
            <a:xfrm>
              <a:off x="695325" y="1403350"/>
              <a:ext cx="73025" cy="180975"/>
            </a:xfrm>
            <a:custGeom>
              <a:avLst/>
              <a:gdLst>
                <a:gd name="connsiteX0" fmla="*/ 0 w 73025"/>
                <a:gd name="connsiteY0" fmla="*/ 180975 h 180975"/>
                <a:gd name="connsiteX1" fmla="*/ 73025 w 73025"/>
                <a:gd name="connsiteY1" fmla="*/ 92075 h 180975"/>
                <a:gd name="connsiteX2" fmla="*/ 3175 w 73025"/>
                <a:gd name="connsiteY2" fmla="*/ 0 h 180975"/>
              </a:gdLst>
              <a:ahLst/>
              <a:cxnLst>
                <a:cxn ang="0">
                  <a:pos x="connsiteX0" y="connsiteY0"/>
                </a:cxn>
                <a:cxn ang="0">
                  <a:pos x="connsiteX1" y="connsiteY1"/>
                </a:cxn>
                <a:cxn ang="0">
                  <a:pos x="connsiteX2" y="connsiteY2"/>
                </a:cxn>
              </a:cxnLst>
              <a:rect l="l" t="t" r="r" b="b"/>
              <a:pathLst>
                <a:path w="73025" h="180975">
                  <a:moveTo>
                    <a:pt x="0" y="180975"/>
                  </a:moveTo>
                  <a:lnTo>
                    <a:pt x="73025" y="92075"/>
                  </a:lnTo>
                  <a:lnTo>
                    <a:pt x="3175" y="0"/>
                  </a:lnTo>
                </a:path>
              </a:pathLst>
            </a:custGeom>
            <a:noFill/>
            <a:ln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994" dirty="0">
                <a:solidFill>
                  <a:srgbClr val="FFFFFF"/>
                </a:solidFill>
              </a:endParaRPr>
            </a:p>
          </p:txBody>
        </p:sp>
        <p:sp>
          <p:nvSpPr>
            <p:cNvPr id="20" name="Freeform 19"/>
            <p:cNvSpPr/>
            <p:nvPr userDrawn="1"/>
          </p:nvSpPr>
          <p:spPr>
            <a:xfrm>
              <a:off x="777875" y="1403350"/>
              <a:ext cx="73025" cy="180975"/>
            </a:xfrm>
            <a:custGeom>
              <a:avLst/>
              <a:gdLst>
                <a:gd name="connsiteX0" fmla="*/ 0 w 73025"/>
                <a:gd name="connsiteY0" fmla="*/ 180975 h 180975"/>
                <a:gd name="connsiteX1" fmla="*/ 73025 w 73025"/>
                <a:gd name="connsiteY1" fmla="*/ 92075 h 180975"/>
                <a:gd name="connsiteX2" fmla="*/ 3175 w 73025"/>
                <a:gd name="connsiteY2" fmla="*/ 0 h 180975"/>
              </a:gdLst>
              <a:ahLst/>
              <a:cxnLst>
                <a:cxn ang="0">
                  <a:pos x="connsiteX0" y="connsiteY0"/>
                </a:cxn>
                <a:cxn ang="0">
                  <a:pos x="connsiteX1" y="connsiteY1"/>
                </a:cxn>
                <a:cxn ang="0">
                  <a:pos x="connsiteX2" y="connsiteY2"/>
                </a:cxn>
              </a:cxnLst>
              <a:rect l="l" t="t" r="r" b="b"/>
              <a:pathLst>
                <a:path w="73025" h="180975">
                  <a:moveTo>
                    <a:pt x="0" y="180975"/>
                  </a:moveTo>
                  <a:lnTo>
                    <a:pt x="73025" y="92075"/>
                  </a:lnTo>
                  <a:lnTo>
                    <a:pt x="3175" y="0"/>
                  </a:lnTo>
                </a:path>
              </a:pathLst>
            </a:custGeom>
            <a:noFill/>
            <a:ln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994" dirty="0">
                <a:solidFill>
                  <a:srgbClr val="FFFFFF"/>
                </a:solidFill>
              </a:endParaRPr>
            </a:p>
          </p:txBody>
        </p:sp>
      </p:grpSp>
      <p:sp>
        <p:nvSpPr>
          <p:cNvPr id="21" name="Text Placeholder 21"/>
          <p:cNvSpPr>
            <a:spLocks noGrp="1"/>
          </p:cNvSpPr>
          <p:nvPr>
            <p:ph type="body" sz="quarter" idx="13" hasCustomPrompt="1"/>
          </p:nvPr>
        </p:nvSpPr>
        <p:spPr>
          <a:xfrm>
            <a:off x="1457324" y="4679431"/>
            <a:ext cx="8569325" cy="742860"/>
          </a:xfrm>
          <a:prstGeom prst="rect">
            <a:avLst/>
          </a:prstGeom>
          <a:solidFill>
            <a:srgbClr val="E6EAE9"/>
          </a:solidFill>
        </p:spPr>
        <p:txBody>
          <a:bodyPr lIns="144000" tIns="72000" rIns="144000" bIns="72000" anchor="ctr"/>
          <a:lstStyle>
            <a:lvl1pPr marL="0" indent="0">
              <a:buNone/>
              <a:defRPr sz="1196" baseline="0">
                <a:solidFill>
                  <a:schemeClr val="tx2"/>
                </a:solidFill>
                <a:latin typeface="Deutsche Bank Text" charset="0"/>
                <a:ea typeface="Deutsche Bank Text" charset="0"/>
                <a:cs typeface="Deutsche Bank Text" charset="0"/>
              </a:defRPr>
            </a:lvl1pPr>
            <a:lvl2pPr marL="455783" indent="0">
              <a:buNone/>
              <a:defRPr sz="1196">
                <a:latin typeface="Arial" charset="0"/>
                <a:ea typeface="Arial" charset="0"/>
                <a:cs typeface="Arial" charset="0"/>
              </a:defRPr>
            </a:lvl2pPr>
            <a:lvl3pPr marL="911565" indent="0">
              <a:buNone/>
              <a:defRPr sz="1196">
                <a:latin typeface="Arial" charset="0"/>
                <a:ea typeface="Arial" charset="0"/>
                <a:cs typeface="Arial" charset="0"/>
              </a:defRPr>
            </a:lvl3pPr>
            <a:lvl4pPr marL="1367348" indent="0">
              <a:buNone/>
              <a:defRPr sz="1196">
                <a:latin typeface="Arial" charset="0"/>
                <a:ea typeface="Arial" charset="0"/>
                <a:cs typeface="Arial" charset="0"/>
              </a:defRPr>
            </a:lvl4pPr>
            <a:lvl5pPr marL="1823131" indent="0">
              <a:buNone/>
              <a:defRPr sz="1196">
                <a:latin typeface="Arial" charset="0"/>
                <a:ea typeface="Arial" charset="0"/>
                <a:cs typeface="Arial" charset="0"/>
              </a:defRPr>
            </a:lvl5pPr>
          </a:lstStyle>
          <a:p>
            <a:pPr lvl="0"/>
            <a:r>
              <a:rPr lang="en-US" dirty="0"/>
              <a:t>Deutsche Bank Text Dark Grey 12pt</a:t>
            </a:r>
          </a:p>
        </p:txBody>
      </p:sp>
      <p:sp>
        <p:nvSpPr>
          <p:cNvPr id="22" name="Rectangle 21"/>
          <p:cNvSpPr/>
          <p:nvPr userDrawn="1"/>
        </p:nvSpPr>
        <p:spPr>
          <a:xfrm>
            <a:off x="701674" y="5635813"/>
            <a:ext cx="755651" cy="744288"/>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994" dirty="0">
              <a:solidFill>
                <a:srgbClr val="FFFFFF"/>
              </a:solidFill>
            </a:endParaRPr>
          </a:p>
        </p:txBody>
      </p:sp>
      <p:grpSp>
        <p:nvGrpSpPr>
          <p:cNvPr id="23" name="Group 22"/>
          <p:cNvGrpSpPr/>
          <p:nvPr userDrawn="1"/>
        </p:nvGrpSpPr>
        <p:grpSpPr>
          <a:xfrm>
            <a:off x="1039140" y="5915917"/>
            <a:ext cx="165059" cy="180407"/>
            <a:chOff x="695325" y="1403350"/>
            <a:chExt cx="155575" cy="180975"/>
          </a:xfrm>
        </p:grpSpPr>
        <p:sp>
          <p:nvSpPr>
            <p:cNvPr id="24" name="Freeform 23"/>
            <p:cNvSpPr/>
            <p:nvPr userDrawn="1"/>
          </p:nvSpPr>
          <p:spPr>
            <a:xfrm>
              <a:off x="695325" y="1403350"/>
              <a:ext cx="73025" cy="180975"/>
            </a:xfrm>
            <a:custGeom>
              <a:avLst/>
              <a:gdLst>
                <a:gd name="connsiteX0" fmla="*/ 0 w 73025"/>
                <a:gd name="connsiteY0" fmla="*/ 180975 h 180975"/>
                <a:gd name="connsiteX1" fmla="*/ 73025 w 73025"/>
                <a:gd name="connsiteY1" fmla="*/ 92075 h 180975"/>
                <a:gd name="connsiteX2" fmla="*/ 3175 w 73025"/>
                <a:gd name="connsiteY2" fmla="*/ 0 h 180975"/>
              </a:gdLst>
              <a:ahLst/>
              <a:cxnLst>
                <a:cxn ang="0">
                  <a:pos x="connsiteX0" y="connsiteY0"/>
                </a:cxn>
                <a:cxn ang="0">
                  <a:pos x="connsiteX1" y="connsiteY1"/>
                </a:cxn>
                <a:cxn ang="0">
                  <a:pos x="connsiteX2" y="connsiteY2"/>
                </a:cxn>
              </a:cxnLst>
              <a:rect l="l" t="t" r="r" b="b"/>
              <a:pathLst>
                <a:path w="73025" h="180975">
                  <a:moveTo>
                    <a:pt x="0" y="180975"/>
                  </a:moveTo>
                  <a:lnTo>
                    <a:pt x="73025" y="92075"/>
                  </a:lnTo>
                  <a:lnTo>
                    <a:pt x="3175" y="0"/>
                  </a:lnTo>
                </a:path>
              </a:pathLst>
            </a:custGeom>
            <a:noFill/>
            <a:ln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994" dirty="0">
                <a:solidFill>
                  <a:srgbClr val="FFFFFF"/>
                </a:solidFill>
              </a:endParaRPr>
            </a:p>
          </p:txBody>
        </p:sp>
        <p:sp>
          <p:nvSpPr>
            <p:cNvPr id="25" name="Freeform 24"/>
            <p:cNvSpPr/>
            <p:nvPr userDrawn="1"/>
          </p:nvSpPr>
          <p:spPr>
            <a:xfrm>
              <a:off x="777875" y="1403350"/>
              <a:ext cx="73025" cy="180975"/>
            </a:xfrm>
            <a:custGeom>
              <a:avLst/>
              <a:gdLst>
                <a:gd name="connsiteX0" fmla="*/ 0 w 73025"/>
                <a:gd name="connsiteY0" fmla="*/ 180975 h 180975"/>
                <a:gd name="connsiteX1" fmla="*/ 73025 w 73025"/>
                <a:gd name="connsiteY1" fmla="*/ 92075 h 180975"/>
                <a:gd name="connsiteX2" fmla="*/ 3175 w 73025"/>
                <a:gd name="connsiteY2" fmla="*/ 0 h 180975"/>
              </a:gdLst>
              <a:ahLst/>
              <a:cxnLst>
                <a:cxn ang="0">
                  <a:pos x="connsiteX0" y="connsiteY0"/>
                </a:cxn>
                <a:cxn ang="0">
                  <a:pos x="connsiteX1" y="connsiteY1"/>
                </a:cxn>
                <a:cxn ang="0">
                  <a:pos x="connsiteX2" y="connsiteY2"/>
                </a:cxn>
              </a:cxnLst>
              <a:rect l="l" t="t" r="r" b="b"/>
              <a:pathLst>
                <a:path w="73025" h="180975">
                  <a:moveTo>
                    <a:pt x="0" y="180975"/>
                  </a:moveTo>
                  <a:lnTo>
                    <a:pt x="73025" y="92075"/>
                  </a:lnTo>
                  <a:lnTo>
                    <a:pt x="3175" y="0"/>
                  </a:lnTo>
                </a:path>
              </a:pathLst>
            </a:custGeom>
            <a:noFill/>
            <a:ln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994" dirty="0">
                <a:solidFill>
                  <a:srgbClr val="FFFFFF"/>
                </a:solidFill>
              </a:endParaRPr>
            </a:p>
          </p:txBody>
        </p:sp>
      </p:grpSp>
      <p:sp>
        <p:nvSpPr>
          <p:cNvPr id="26" name="Text Placeholder 21"/>
          <p:cNvSpPr>
            <a:spLocks noGrp="1"/>
          </p:cNvSpPr>
          <p:nvPr>
            <p:ph type="body" sz="quarter" idx="14" hasCustomPrompt="1"/>
          </p:nvPr>
        </p:nvSpPr>
        <p:spPr>
          <a:xfrm>
            <a:off x="1457325" y="5633520"/>
            <a:ext cx="8569323" cy="745200"/>
          </a:xfrm>
          <a:prstGeom prst="rect">
            <a:avLst/>
          </a:prstGeom>
          <a:solidFill>
            <a:srgbClr val="E6EAE9"/>
          </a:solidFill>
        </p:spPr>
        <p:txBody>
          <a:bodyPr lIns="144000" tIns="72000" rIns="144000" bIns="72000" anchor="ctr"/>
          <a:lstStyle>
            <a:lvl1pPr marL="0" indent="0">
              <a:buNone/>
              <a:defRPr sz="1196" baseline="0">
                <a:solidFill>
                  <a:schemeClr val="tx2"/>
                </a:solidFill>
                <a:latin typeface="Deutsche Bank Text" charset="0"/>
                <a:ea typeface="Deutsche Bank Text" charset="0"/>
                <a:cs typeface="Deutsche Bank Text" charset="0"/>
              </a:defRPr>
            </a:lvl1pPr>
            <a:lvl2pPr marL="455783" indent="0">
              <a:buNone/>
              <a:defRPr sz="1196">
                <a:latin typeface="Arial" charset="0"/>
                <a:ea typeface="Arial" charset="0"/>
                <a:cs typeface="Arial" charset="0"/>
              </a:defRPr>
            </a:lvl2pPr>
            <a:lvl3pPr marL="911565" indent="0">
              <a:buNone/>
              <a:defRPr sz="1196">
                <a:latin typeface="Arial" charset="0"/>
                <a:ea typeface="Arial" charset="0"/>
                <a:cs typeface="Arial" charset="0"/>
              </a:defRPr>
            </a:lvl3pPr>
            <a:lvl4pPr marL="1367348" indent="0">
              <a:buNone/>
              <a:defRPr sz="1196">
                <a:latin typeface="Arial" charset="0"/>
                <a:ea typeface="Arial" charset="0"/>
                <a:cs typeface="Arial" charset="0"/>
              </a:defRPr>
            </a:lvl4pPr>
            <a:lvl5pPr marL="1823131" indent="0">
              <a:buNone/>
              <a:defRPr sz="1196">
                <a:latin typeface="Arial" charset="0"/>
                <a:ea typeface="Arial" charset="0"/>
                <a:cs typeface="Arial" charset="0"/>
              </a:defRPr>
            </a:lvl5pPr>
          </a:lstStyle>
          <a:p>
            <a:pPr lvl="0"/>
            <a:r>
              <a:rPr lang="en-US" dirty="0"/>
              <a:t>Deutsche Bank Text Dark Grey 12pt</a:t>
            </a:r>
          </a:p>
        </p:txBody>
      </p:sp>
      <p:sp>
        <p:nvSpPr>
          <p:cNvPr id="28" name="Text Placeholder 2"/>
          <p:cNvSpPr>
            <a:spLocks noGrp="1"/>
          </p:cNvSpPr>
          <p:nvPr>
            <p:ph type="body" sz="quarter" idx="62" hasCustomPrompt="1"/>
          </p:nvPr>
        </p:nvSpPr>
        <p:spPr>
          <a:xfrm>
            <a:off x="701675" y="441325"/>
            <a:ext cx="2728091" cy="155645"/>
          </a:xfrm>
          <a:prstGeom prst="rect">
            <a:avLst/>
          </a:prstGeom>
        </p:spPr>
        <p:txBody>
          <a:bodyPr lIns="0" tIns="0" rIns="0" bIns="0"/>
          <a:lstStyle>
            <a:lvl1pPr marL="0" indent="0">
              <a:buNone/>
              <a:defRPr sz="997" b="0" i="0" baseline="0">
                <a:solidFill>
                  <a:schemeClr val="accent2"/>
                </a:solidFill>
                <a:latin typeface="Deutsche Bank Text" charset="0"/>
                <a:ea typeface="Deutsche Bank Text" charset="0"/>
                <a:cs typeface="Deutsche Bank Text" charset="0"/>
              </a:defRPr>
            </a:lvl1pPr>
            <a:lvl2pPr marL="455783" indent="0">
              <a:buNone/>
              <a:defRPr/>
            </a:lvl2pPr>
            <a:lvl3pPr marL="911565" indent="0">
              <a:buNone/>
              <a:defRPr/>
            </a:lvl3pPr>
            <a:lvl4pPr marL="1367348" indent="0">
              <a:buNone/>
              <a:defRPr/>
            </a:lvl4pPr>
            <a:lvl5pPr marL="1823131" indent="0">
              <a:buNone/>
              <a:defRPr/>
            </a:lvl5pPr>
          </a:lstStyle>
          <a:p>
            <a:pPr lvl="0"/>
            <a:r>
              <a:rPr lang="en-US" dirty="0"/>
              <a:t>Deutsche Bank Text Orange 10pt</a:t>
            </a:r>
          </a:p>
        </p:txBody>
      </p:sp>
      <p:sp>
        <p:nvSpPr>
          <p:cNvPr id="29" name="Text Placeholder 6"/>
          <p:cNvSpPr>
            <a:spLocks noGrp="1"/>
          </p:cNvSpPr>
          <p:nvPr>
            <p:ph type="body" sz="quarter" idx="72" hasCustomPrompt="1"/>
          </p:nvPr>
        </p:nvSpPr>
        <p:spPr>
          <a:xfrm>
            <a:off x="702650" y="6764338"/>
            <a:ext cx="9324000" cy="268287"/>
          </a:xfrm>
          <a:prstGeom prst="rect">
            <a:avLst/>
          </a:prstGeom>
        </p:spPr>
        <p:txBody>
          <a:bodyPr lIns="0" tIns="0" rIns="0" bIns="0" anchor="b"/>
          <a:lstStyle>
            <a:lvl1pPr marL="0" indent="0">
              <a:lnSpc>
                <a:spcPts val="800"/>
              </a:lnSpc>
              <a:spcBef>
                <a:spcPts val="0"/>
              </a:spcBef>
              <a:buNone/>
              <a:defRPr sz="800">
                <a:solidFill>
                  <a:schemeClr val="tx2"/>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8pt</a:t>
            </a:r>
          </a:p>
        </p:txBody>
      </p:sp>
    </p:spTree>
    <p:extLst>
      <p:ext uri="{BB962C8B-B14F-4D97-AF65-F5344CB8AC3E}">
        <p14:creationId xmlns:p14="http://schemas.microsoft.com/office/powerpoint/2010/main" val="2134841768"/>
      </p:ext>
    </p:extLst>
  </p:cSld>
  <p:clrMapOvr>
    <a:masterClrMapping/>
  </p:clrMapOvr>
</p:sldLayout>
</file>

<file path=ppt/slideLayouts/slideLayout242.xml><?xml version="1.0" encoding="utf-8"?>
<p:sldLayout xmlns:a="http://schemas.openxmlformats.org/drawingml/2006/main" xmlns:r="http://schemas.openxmlformats.org/officeDocument/2006/relationships" xmlns:p="http://schemas.openxmlformats.org/presentationml/2006/main" preserve="1" userDrawn="1">
  <p:cSld name="12_Custom Layout">
    <p:spTree>
      <p:nvGrpSpPr>
        <p:cNvPr id="1" name=""/>
        <p:cNvGrpSpPr/>
        <p:nvPr/>
      </p:nvGrpSpPr>
      <p:grpSpPr>
        <a:xfrm>
          <a:off x="0" y="0"/>
          <a:ext cx="0" cy="0"/>
          <a:chOff x="0" y="0"/>
          <a:chExt cx="0" cy="0"/>
        </a:xfrm>
      </p:grpSpPr>
      <p:sp>
        <p:nvSpPr>
          <p:cNvPr id="3" name="Text Placeholder 2"/>
          <p:cNvSpPr>
            <a:spLocks noGrp="1"/>
          </p:cNvSpPr>
          <p:nvPr>
            <p:ph type="body" sz="quarter" idx="62" hasCustomPrompt="1"/>
          </p:nvPr>
        </p:nvSpPr>
        <p:spPr>
          <a:xfrm>
            <a:off x="701675" y="441325"/>
            <a:ext cx="2728091" cy="155645"/>
          </a:xfrm>
          <a:prstGeom prst="rect">
            <a:avLst/>
          </a:prstGeom>
        </p:spPr>
        <p:txBody>
          <a:bodyPr lIns="0" tIns="0" rIns="0" bIns="0"/>
          <a:lstStyle>
            <a:lvl1pPr marL="0" indent="0">
              <a:buNone/>
              <a:defRPr sz="997" b="0" i="0" baseline="0">
                <a:solidFill>
                  <a:schemeClr val="accent2"/>
                </a:solidFill>
                <a:latin typeface="Deutsche Bank Text" charset="0"/>
                <a:ea typeface="Deutsche Bank Text" charset="0"/>
                <a:cs typeface="Deutsche Bank Text" charset="0"/>
              </a:defRPr>
            </a:lvl1pPr>
            <a:lvl2pPr marL="455783" indent="0">
              <a:buNone/>
              <a:defRPr/>
            </a:lvl2pPr>
            <a:lvl3pPr marL="911565" indent="0">
              <a:buNone/>
              <a:defRPr/>
            </a:lvl3pPr>
            <a:lvl4pPr marL="1367348" indent="0">
              <a:buNone/>
              <a:defRPr/>
            </a:lvl4pPr>
            <a:lvl5pPr marL="1823131" indent="0">
              <a:buNone/>
              <a:defRPr/>
            </a:lvl5pPr>
          </a:lstStyle>
          <a:p>
            <a:pPr lvl="0"/>
            <a:r>
              <a:rPr lang="en-US" dirty="0"/>
              <a:t>Deutsche Bank Text Orange 10pt</a:t>
            </a:r>
          </a:p>
        </p:txBody>
      </p:sp>
      <p:sp>
        <p:nvSpPr>
          <p:cNvPr id="4" name="Text Placeholder 5"/>
          <p:cNvSpPr>
            <a:spLocks noGrp="1"/>
          </p:cNvSpPr>
          <p:nvPr>
            <p:ph type="body" sz="quarter" idx="63" hasCustomPrompt="1"/>
          </p:nvPr>
        </p:nvSpPr>
        <p:spPr>
          <a:xfrm>
            <a:off x="701674" y="824430"/>
            <a:ext cx="8532813" cy="478908"/>
          </a:xfrm>
          <a:prstGeom prst="rect">
            <a:avLst/>
          </a:prstGeom>
        </p:spPr>
        <p:txBody>
          <a:bodyPr lIns="0" tIns="0" rIns="0" bIns="0"/>
          <a:lstStyle>
            <a:lvl1pPr marL="0" indent="0">
              <a:lnSpc>
                <a:spcPts val="4000"/>
              </a:lnSpc>
              <a:spcBef>
                <a:spcPts val="0"/>
              </a:spcBef>
              <a:buNone/>
              <a:defRPr sz="3600" baseline="0">
                <a:solidFill>
                  <a:schemeClr val="tx1"/>
                </a:solidFill>
                <a:latin typeface="Deutsche Bank Display" charset="0"/>
                <a:ea typeface="Deutsche Bank Display" charset="0"/>
                <a:cs typeface="Deutsche Bank Display" charset="0"/>
              </a:defRPr>
            </a:lvl1pPr>
            <a:lvl2pPr marL="455783" indent="0">
              <a:buNone/>
              <a:defRPr sz="3600">
                <a:latin typeface="Deutsche Bank Display Beta" charset="0"/>
                <a:ea typeface="Deutsche Bank Display Beta" charset="0"/>
                <a:cs typeface="Deutsche Bank Display Beta" charset="0"/>
              </a:defRPr>
            </a:lvl2pPr>
            <a:lvl3pPr marL="911566" indent="0">
              <a:buNone/>
              <a:defRPr sz="3600">
                <a:latin typeface="Deutsche Bank Display Beta" charset="0"/>
                <a:ea typeface="Deutsche Bank Display Beta" charset="0"/>
                <a:cs typeface="Deutsche Bank Display Beta" charset="0"/>
              </a:defRPr>
            </a:lvl3pPr>
            <a:lvl4pPr marL="1367348" indent="0">
              <a:buNone/>
              <a:defRPr sz="3600">
                <a:latin typeface="Deutsche Bank Display Beta" charset="0"/>
                <a:ea typeface="Deutsche Bank Display Beta" charset="0"/>
                <a:cs typeface="Deutsche Bank Display Beta" charset="0"/>
              </a:defRPr>
            </a:lvl4pPr>
            <a:lvl5pPr marL="1823131" indent="0">
              <a:buNone/>
              <a:defRPr sz="3600">
                <a:latin typeface="Deutsche Bank Display Beta" charset="0"/>
                <a:ea typeface="Deutsche Bank Display Beta" charset="0"/>
                <a:cs typeface="Deutsche Bank Display Beta" charset="0"/>
              </a:defRPr>
            </a:lvl5pPr>
          </a:lstStyle>
          <a:p>
            <a:pPr lvl="0"/>
            <a:r>
              <a:rPr lang="en-US" dirty="0"/>
              <a:t>Deutsche Bank Display Dark Blue 36pt</a:t>
            </a:r>
          </a:p>
        </p:txBody>
      </p:sp>
      <p:sp>
        <p:nvSpPr>
          <p:cNvPr id="9" name="Table Placeholder 8"/>
          <p:cNvSpPr>
            <a:spLocks noGrp="1"/>
          </p:cNvSpPr>
          <p:nvPr>
            <p:ph type="tbl" sz="quarter" idx="65" hasCustomPrompt="1"/>
          </p:nvPr>
        </p:nvSpPr>
        <p:spPr>
          <a:xfrm>
            <a:off x="701674" y="2087562"/>
            <a:ext cx="9324976" cy="4072037"/>
          </a:xfrm>
          <a:prstGeom prst="rect">
            <a:avLst/>
          </a:prstGeom>
        </p:spPr>
        <p:txBody>
          <a:bodyPr anchor="ctr"/>
          <a:lstStyle>
            <a:lvl1pPr marL="0" indent="0" algn="ctr">
              <a:buNone/>
              <a:defRPr sz="1200">
                <a:solidFill>
                  <a:schemeClr val="tx2"/>
                </a:solidFill>
                <a:latin typeface="Deutsche Bank Text" charset="0"/>
                <a:ea typeface="Deutsche Bank Text" charset="0"/>
                <a:cs typeface="Deutsche Bank Text" charset="0"/>
              </a:defRPr>
            </a:lvl1pPr>
          </a:lstStyle>
          <a:p>
            <a:r>
              <a:rPr lang="en-US" dirty="0"/>
              <a:t>Click to add table</a:t>
            </a:r>
          </a:p>
        </p:txBody>
      </p:sp>
      <p:sp>
        <p:nvSpPr>
          <p:cNvPr id="7" name="Text Placeholder 6"/>
          <p:cNvSpPr>
            <a:spLocks noGrp="1"/>
          </p:cNvSpPr>
          <p:nvPr>
            <p:ph type="body" sz="quarter" idx="72" hasCustomPrompt="1"/>
          </p:nvPr>
        </p:nvSpPr>
        <p:spPr>
          <a:xfrm>
            <a:off x="702650" y="6764338"/>
            <a:ext cx="9324000" cy="268287"/>
          </a:xfrm>
          <a:prstGeom prst="rect">
            <a:avLst/>
          </a:prstGeom>
        </p:spPr>
        <p:txBody>
          <a:bodyPr lIns="0" tIns="0" rIns="0" bIns="0" anchor="b"/>
          <a:lstStyle>
            <a:lvl1pPr marL="0" indent="0">
              <a:lnSpc>
                <a:spcPts val="800"/>
              </a:lnSpc>
              <a:spcBef>
                <a:spcPts val="0"/>
              </a:spcBef>
              <a:buNone/>
              <a:defRPr sz="800">
                <a:solidFill>
                  <a:schemeClr val="tx2"/>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8pt</a:t>
            </a:r>
          </a:p>
        </p:txBody>
      </p:sp>
    </p:spTree>
    <p:extLst>
      <p:ext uri="{BB962C8B-B14F-4D97-AF65-F5344CB8AC3E}">
        <p14:creationId xmlns:p14="http://schemas.microsoft.com/office/powerpoint/2010/main" val="2991447733"/>
      </p:ext>
    </p:extLst>
  </p:cSld>
  <p:clrMapOvr>
    <a:masterClrMapping/>
  </p:clrMapOvr>
</p:sldLayout>
</file>

<file path=ppt/slideLayouts/slideLayout243.xml><?xml version="1.0" encoding="utf-8"?>
<p:sldLayout xmlns:a="http://schemas.openxmlformats.org/drawingml/2006/main" xmlns:r="http://schemas.openxmlformats.org/officeDocument/2006/relationships" xmlns:p="http://schemas.openxmlformats.org/presentationml/2006/main" preserve="1" userDrawn="1">
  <p:cSld name="21_Custom Layout">
    <p:spTree>
      <p:nvGrpSpPr>
        <p:cNvPr id="1" name=""/>
        <p:cNvGrpSpPr/>
        <p:nvPr/>
      </p:nvGrpSpPr>
      <p:grpSpPr>
        <a:xfrm>
          <a:off x="0" y="0"/>
          <a:ext cx="0" cy="0"/>
          <a:chOff x="0" y="0"/>
          <a:chExt cx="0" cy="0"/>
        </a:xfrm>
      </p:grpSpPr>
      <p:sp>
        <p:nvSpPr>
          <p:cNvPr id="3" name="Text Placeholder 2"/>
          <p:cNvSpPr>
            <a:spLocks noGrp="1"/>
          </p:cNvSpPr>
          <p:nvPr>
            <p:ph type="body" sz="quarter" idx="62" hasCustomPrompt="1"/>
          </p:nvPr>
        </p:nvSpPr>
        <p:spPr>
          <a:xfrm>
            <a:off x="701675" y="441325"/>
            <a:ext cx="2728091" cy="155645"/>
          </a:xfrm>
          <a:prstGeom prst="rect">
            <a:avLst/>
          </a:prstGeom>
        </p:spPr>
        <p:txBody>
          <a:bodyPr lIns="0" tIns="0" rIns="0" bIns="0"/>
          <a:lstStyle>
            <a:lvl1pPr marL="0" indent="0">
              <a:buNone/>
              <a:defRPr sz="997" b="0" i="0" baseline="0">
                <a:solidFill>
                  <a:schemeClr val="accent2"/>
                </a:solidFill>
                <a:latin typeface="Deutsche Bank Text" charset="0"/>
                <a:ea typeface="Deutsche Bank Text" charset="0"/>
                <a:cs typeface="Deutsche Bank Text" charset="0"/>
              </a:defRPr>
            </a:lvl1pPr>
            <a:lvl2pPr marL="455783" indent="0">
              <a:buNone/>
              <a:defRPr/>
            </a:lvl2pPr>
            <a:lvl3pPr marL="911565" indent="0">
              <a:buNone/>
              <a:defRPr/>
            </a:lvl3pPr>
            <a:lvl4pPr marL="1367348" indent="0">
              <a:buNone/>
              <a:defRPr/>
            </a:lvl4pPr>
            <a:lvl5pPr marL="1823131" indent="0">
              <a:buNone/>
              <a:defRPr/>
            </a:lvl5pPr>
          </a:lstStyle>
          <a:p>
            <a:pPr lvl="0"/>
            <a:r>
              <a:rPr lang="en-US" dirty="0"/>
              <a:t>Deutsche Bank Text Orange 10pt</a:t>
            </a:r>
          </a:p>
        </p:txBody>
      </p:sp>
      <p:sp>
        <p:nvSpPr>
          <p:cNvPr id="4" name="Text Placeholder 5"/>
          <p:cNvSpPr>
            <a:spLocks noGrp="1"/>
          </p:cNvSpPr>
          <p:nvPr>
            <p:ph type="body" sz="quarter" idx="63" hasCustomPrompt="1"/>
          </p:nvPr>
        </p:nvSpPr>
        <p:spPr>
          <a:xfrm>
            <a:off x="701674" y="824430"/>
            <a:ext cx="8532813" cy="478908"/>
          </a:xfrm>
          <a:prstGeom prst="rect">
            <a:avLst/>
          </a:prstGeom>
        </p:spPr>
        <p:txBody>
          <a:bodyPr lIns="0" tIns="0" rIns="0" bIns="0"/>
          <a:lstStyle>
            <a:lvl1pPr marL="0" indent="0">
              <a:lnSpc>
                <a:spcPts val="4000"/>
              </a:lnSpc>
              <a:spcBef>
                <a:spcPts val="0"/>
              </a:spcBef>
              <a:buNone/>
              <a:defRPr sz="3600" baseline="0">
                <a:solidFill>
                  <a:schemeClr val="tx1"/>
                </a:solidFill>
                <a:latin typeface="Deutsche Bank Display" charset="0"/>
                <a:ea typeface="Deutsche Bank Display" charset="0"/>
                <a:cs typeface="Deutsche Bank Display" charset="0"/>
              </a:defRPr>
            </a:lvl1pPr>
            <a:lvl2pPr marL="455783" indent="0">
              <a:buNone/>
              <a:defRPr sz="3600">
                <a:latin typeface="Deutsche Bank Display Beta" charset="0"/>
                <a:ea typeface="Deutsche Bank Display Beta" charset="0"/>
                <a:cs typeface="Deutsche Bank Display Beta" charset="0"/>
              </a:defRPr>
            </a:lvl2pPr>
            <a:lvl3pPr marL="911566" indent="0">
              <a:buNone/>
              <a:defRPr sz="3600">
                <a:latin typeface="Deutsche Bank Display Beta" charset="0"/>
                <a:ea typeface="Deutsche Bank Display Beta" charset="0"/>
                <a:cs typeface="Deutsche Bank Display Beta" charset="0"/>
              </a:defRPr>
            </a:lvl3pPr>
            <a:lvl4pPr marL="1367348" indent="0">
              <a:buNone/>
              <a:defRPr sz="3600">
                <a:latin typeface="Deutsche Bank Display Beta" charset="0"/>
                <a:ea typeface="Deutsche Bank Display Beta" charset="0"/>
                <a:cs typeface="Deutsche Bank Display Beta" charset="0"/>
              </a:defRPr>
            </a:lvl4pPr>
            <a:lvl5pPr marL="1823131" indent="0">
              <a:buNone/>
              <a:defRPr sz="3600">
                <a:latin typeface="Deutsche Bank Display Beta" charset="0"/>
                <a:ea typeface="Deutsche Bank Display Beta" charset="0"/>
                <a:cs typeface="Deutsche Bank Display Beta" charset="0"/>
              </a:defRPr>
            </a:lvl5pPr>
          </a:lstStyle>
          <a:p>
            <a:pPr lvl="0"/>
            <a:r>
              <a:rPr lang="en-US" dirty="0"/>
              <a:t>Deutsche Bank Display Dark Blue 36pt</a:t>
            </a:r>
          </a:p>
        </p:txBody>
      </p:sp>
      <p:sp>
        <p:nvSpPr>
          <p:cNvPr id="7" name="Text Placeholder 6"/>
          <p:cNvSpPr>
            <a:spLocks noGrp="1"/>
          </p:cNvSpPr>
          <p:nvPr>
            <p:ph type="body" sz="quarter" idx="14" hasCustomPrompt="1"/>
          </p:nvPr>
        </p:nvSpPr>
        <p:spPr>
          <a:xfrm>
            <a:off x="720000" y="2750403"/>
            <a:ext cx="3175714" cy="124317"/>
          </a:xfrm>
          <a:prstGeom prst="rect">
            <a:avLst/>
          </a:prstGeom>
        </p:spPr>
        <p:txBody>
          <a:bodyPr lIns="0" tIns="0" rIns="0" bIns="0"/>
          <a:lstStyle>
            <a:lvl1pPr marL="0" indent="0">
              <a:buNone/>
              <a:defRPr sz="798" i="0" spc="30" baseline="0">
                <a:solidFill>
                  <a:schemeClr val="tx2"/>
                </a:solidFill>
                <a:latin typeface="Deutsche Bank Text" charset="0"/>
                <a:ea typeface="Deutsche Bank Text" charset="0"/>
                <a:cs typeface="Deutsche Bank Text" charset="0"/>
              </a:defRPr>
            </a:lvl1pPr>
          </a:lstStyle>
          <a:p>
            <a:pPr lvl="0"/>
            <a:r>
              <a:rPr lang="en-US" dirty="0"/>
              <a:t>Deutsche Bank Text Dark Grey 8pt</a:t>
            </a:r>
          </a:p>
        </p:txBody>
      </p:sp>
      <p:cxnSp>
        <p:nvCxnSpPr>
          <p:cNvPr id="9" name="Straight Connector 8"/>
          <p:cNvCxnSpPr/>
          <p:nvPr userDrawn="1"/>
        </p:nvCxnSpPr>
        <p:spPr>
          <a:xfrm>
            <a:off x="7818494" y="2978617"/>
            <a:ext cx="2157459" cy="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sp>
        <p:nvSpPr>
          <p:cNvPr id="10" name="Text Placeholder 20"/>
          <p:cNvSpPr>
            <a:spLocks noGrp="1"/>
          </p:cNvSpPr>
          <p:nvPr>
            <p:ph type="body" sz="quarter" idx="16" hasCustomPrompt="1"/>
          </p:nvPr>
        </p:nvSpPr>
        <p:spPr>
          <a:xfrm>
            <a:off x="719405" y="2986754"/>
            <a:ext cx="6656085" cy="407321"/>
          </a:xfrm>
          <a:prstGeom prst="rect">
            <a:avLst/>
          </a:prstGeom>
          <a:solidFill>
            <a:schemeClr val="bg2"/>
          </a:solidFill>
          <a:ln w="25400">
            <a:solidFill>
              <a:schemeClr val="bg1"/>
            </a:solidFill>
          </a:ln>
        </p:spPr>
        <p:txBody>
          <a:bodyPr anchor="ctr" anchorCtr="0"/>
          <a:lstStyle>
            <a:lvl1pPr marL="0" indent="0" algn="ctr">
              <a:buNone/>
              <a:defRPr sz="1396" baseline="0">
                <a:solidFill>
                  <a:schemeClr val="bg1"/>
                </a:solidFill>
                <a:latin typeface="Deutsche Bank Text" charset="0"/>
                <a:ea typeface="Deutsche Bank Text" charset="0"/>
                <a:cs typeface="Deutsche Bank Text" charset="0"/>
              </a:defRPr>
            </a:lvl1pPr>
            <a:lvl2pPr marL="455783" indent="0">
              <a:buNone/>
              <a:defRPr sz="1196">
                <a:latin typeface="Arial" charset="0"/>
                <a:ea typeface="Arial" charset="0"/>
                <a:cs typeface="Arial" charset="0"/>
              </a:defRPr>
            </a:lvl2pPr>
            <a:lvl3pPr marL="911565" indent="0">
              <a:buNone/>
              <a:defRPr sz="1196">
                <a:latin typeface="Arial" charset="0"/>
                <a:ea typeface="Arial" charset="0"/>
                <a:cs typeface="Arial" charset="0"/>
              </a:defRPr>
            </a:lvl3pPr>
            <a:lvl4pPr marL="1367348" indent="0">
              <a:buNone/>
              <a:defRPr sz="1196">
                <a:latin typeface="Arial" charset="0"/>
                <a:ea typeface="Arial" charset="0"/>
                <a:cs typeface="Arial" charset="0"/>
              </a:defRPr>
            </a:lvl4pPr>
            <a:lvl5pPr marL="1823131" indent="0">
              <a:buNone/>
              <a:defRPr sz="1196">
                <a:latin typeface="Arial" charset="0"/>
                <a:ea typeface="Arial" charset="0"/>
                <a:cs typeface="Arial" charset="0"/>
              </a:defRPr>
            </a:lvl5pPr>
          </a:lstStyle>
          <a:p>
            <a:pPr lvl="0"/>
            <a:r>
              <a:rPr lang="en-US" dirty="0"/>
              <a:t>Deutsche Bank Text White 14pt</a:t>
            </a:r>
          </a:p>
        </p:txBody>
      </p:sp>
      <p:sp>
        <p:nvSpPr>
          <p:cNvPr id="12" name="Text Placeholder 20"/>
          <p:cNvSpPr>
            <a:spLocks noGrp="1"/>
          </p:cNvSpPr>
          <p:nvPr>
            <p:ph type="body" sz="quarter" idx="18" hasCustomPrompt="1"/>
          </p:nvPr>
        </p:nvSpPr>
        <p:spPr>
          <a:xfrm>
            <a:off x="719405" y="3801396"/>
            <a:ext cx="2329877" cy="2036266"/>
          </a:xfrm>
          <a:prstGeom prst="rect">
            <a:avLst/>
          </a:prstGeom>
          <a:solidFill>
            <a:srgbClr val="E6EAE9"/>
          </a:solidFill>
          <a:ln w="25400">
            <a:solidFill>
              <a:schemeClr val="bg1"/>
            </a:solidFill>
          </a:ln>
        </p:spPr>
        <p:txBody>
          <a:bodyPr anchor="ctr" anchorCtr="0"/>
          <a:lstStyle>
            <a:lvl1pPr marL="0" indent="0" algn="ctr">
              <a:lnSpc>
                <a:spcPts val="1440"/>
              </a:lnSpc>
              <a:spcBef>
                <a:spcPts val="0"/>
              </a:spcBef>
              <a:buNone/>
              <a:defRPr sz="1196">
                <a:solidFill>
                  <a:schemeClr val="tx1"/>
                </a:solidFill>
                <a:latin typeface="Deutsche Bank Text" charset="0"/>
                <a:ea typeface="Deutsche Bank Text" charset="0"/>
                <a:cs typeface="Deutsche Bank Text" charset="0"/>
              </a:defRPr>
            </a:lvl1pPr>
            <a:lvl2pPr marL="455783" indent="0">
              <a:buNone/>
              <a:defRPr sz="1196">
                <a:latin typeface="Arial" charset="0"/>
                <a:ea typeface="Arial" charset="0"/>
                <a:cs typeface="Arial" charset="0"/>
              </a:defRPr>
            </a:lvl2pPr>
            <a:lvl3pPr marL="911565" indent="0">
              <a:buNone/>
              <a:defRPr sz="1196">
                <a:latin typeface="Arial" charset="0"/>
                <a:ea typeface="Arial" charset="0"/>
                <a:cs typeface="Arial" charset="0"/>
              </a:defRPr>
            </a:lvl3pPr>
            <a:lvl4pPr marL="1367348" indent="0">
              <a:buNone/>
              <a:defRPr sz="1196">
                <a:latin typeface="Arial" charset="0"/>
                <a:ea typeface="Arial" charset="0"/>
                <a:cs typeface="Arial" charset="0"/>
              </a:defRPr>
            </a:lvl4pPr>
            <a:lvl5pPr marL="1823131" indent="0">
              <a:buNone/>
              <a:defRPr sz="1196">
                <a:latin typeface="Arial" charset="0"/>
                <a:ea typeface="Arial" charset="0"/>
                <a:cs typeface="Arial" charset="0"/>
              </a:defRPr>
            </a:lvl5pPr>
          </a:lstStyle>
          <a:p>
            <a:pPr lvl="0"/>
            <a:r>
              <a:rPr lang="en-US" dirty="0"/>
              <a:t>Deutsche Bank Text Dark Blue 12pt</a:t>
            </a:r>
          </a:p>
        </p:txBody>
      </p:sp>
      <p:sp>
        <p:nvSpPr>
          <p:cNvPr id="14" name="Text Placeholder 20"/>
          <p:cNvSpPr>
            <a:spLocks noGrp="1"/>
          </p:cNvSpPr>
          <p:nvPr>
            <p:ph type="body" sz="quarter" idx="20" hasCustomPrompt="1"/>
          </p:nvPr>
        </p:nvSpPr>
        <p:spPr>
          <a:xfrm>
            <a:off x="3052310" y="3801383"/>
            <a:ext cx="1993303" cy="2036279"/>
          </a:xfrm>
          <a:prstGeom prst="rect">
            <a:avLst/>
          </a:prstGeom>
          <a:solidFill>
            <a:schemeClr val="accent1"/>
          </a:solidFill>
          <a:ln w="25400">
            <a:solidFill>
              <a:schemeClr val="bg1"/>
            </a:solidFill>
          </a:ln>
        </p:spPr>
        <p:txBody>
          <a:bodyPr anchor="ctr" anchorCtr="0"/>
          <a:lstStyle>
            <a:lvl1pPr marL="0" indent="0" algn="ctr">
              <a:lnSpc>
                <a:spcPts val="1440"/>
              </a:lnSpc>
              <a:spcBef>
                <a:spcPts val="0"/>
              </a:spcBef>
              <a:buNone/>
              <a:defRPr sz="1196">
                <a:solidFill>
                  <a:schemeClr val="bg1"/>
                </a:solidFill>
                <a:latin typeface="Deutsche Bank Text" charset="0"/>
                <a:ea typeface="Deutsche Bank Text" charset="0"/>
                <a:cs typeface="Deutsche Bank Text" charset="0"/>
              </a:defRPr>
            </a:lvl1pPr>
            <a:lvl2pPr marL="455783" indent="0">
              <a:buNone/>
              <a:defRPr sz="1196">
                <a:latin typeface="Arial" charset="0"/>
                <a:ea typeface="Arial" charset="0"/>
                <a:cs typeface="Arial" charset="0"/>
              </a:defRPr>
            </a:lvl2pPr>
            <a:lvl3pPr marL="911565" indent="0">
              <a:buNone/>
              <a:defRPr sz="1196">
                <a:latin typeface="Arial" charset="0"/>
                <a:ea typeface="Arial" charset="0"/>
                <a:cs typeface="Arial" charset="0"/>
              </a:defRPr>
            </a:lvl3pPr>
            <a:lvl4pPr marL="1367348" indent="0">
              <a:buNone/>
              <a:defRPr sz="1196">
                <a:latin typeface="Arial" charset="0"/>
                <a:ea typeface="Arial" charset="0"/>
                <a:cs typeface="Arial" charset="0"/>
              </a:defRPr>
            </a:lvl4pPr>
            <a:lvl5pPr marL="1823131" indent="0">
              <a:buNone/>
              <a:defRPr sz="1196">
                <a:latin typeface="Arial" charset="0"/>
                <a:ea typeface="Arial" charset="0"/>
                <a:cs typeface="Arial" charset="0"/>
              </a:defRPr>
            </a:lvl5pPr>
          </a:lstStyle>
          <a:p>
            <a:pPr lvl="0"/>
            <a:r>
              <a:rPr lang="en-US" dirty="0"/>
              <a:t>Deutsche Bank Text White 12pt</a:t>
            </a:r>
          </a:p>
        </p:txBody>
      </p:sp>
      <p:sp>
        <p:nvSpPr>
          <p:cNvPr id="16" name="Text Placeholder 6"/>
          <p:cNvSpPr>
            <a:spLocks noGrp="1"/>
          </p:cNvSpPr>
          <p:nvPr>
            <p:ph type="body" sz="quarter" idx="22" hasCustomPrompt="1"/>
          </p:nvPr>
        </p:nvSpPr>
        <p:spPr>
          <a:xfrm>
            <a:off x="7794625" y="3039046"/>
            <a:ext cx="2232025" cy="193289"/>
          </a:xfrm>
          <a:prstGeom prst="rect">
            <a:avLst/>
          </a:prstGeom>
        </p:spPr>
        <p:txBody>
          <a:bodyPr lIns="0" tIns="0" rIns="0" bIns="0"/>
          <a:lstStyle>
            <a:lvl1pPr marL="0" indent="0">
              <a:buNone/>
              <a:defRPr sz="1196" i="0" spc="0" baseline="0">
                <a:solidFill>
                  <a:schemeClr val="accent2"/>
                </a:solidFill>
                <a:latin typeface="Deutsche Bank Text" charset="0"/>
                <a:ea typeface="Deutsche Bank Text" charset="0"/>
                <a:cs typeface="Deutsche Bank Text" charset="0"/>
              </a:defRPr>
            </a:lvl1pPr>
          </a:lstStyle>
          <a:p>
            <a:pPr lvl="0"/>
            <a:r>
              <a:rPr lang="en-US" dirty="0"/>
              <a:t>Deutsche Bank Text Orange 12pt</a:t>
            </a:r>
          </a:p>
        </p:txBody>
      </p:sp>
      <p:sp>
        <p:nvSpPr>
          <p:cNvPr id="17" name="Text Placeholder 6"/>
          <p:cNvSpPr>
            <a:spLocks noGrp="1"/>
          </p:cNvSpPr>
          <p:nvPr>
            <p:ph type="body" sz="quarter" idx="23" hasCustomPrompt="1"/>
          </p:nvPr>
        </p:nvSpPr>
        <p:spPr>
          <a:xfrm>
            <a:off x="7794625" y="3294704"/>
            <a:ext cx="2232025" cy="574267"/>
          </a:xfrm>
          <a:prstGeom prst="rect">
            <a:avLst/>
          </a:prstGeom>
        </p:spPr>
        <p:txBody>
          <a:bodyPr lIns="0" tIns="0" rIns="0" bIns="0"/>
          <a:lstStyle>
            <a:lvl1pPr marL="0" indent="0">
              <a:buNone/>
              <a:defRPr sz="4600" i="0" spc="0" baseline="0">
                <a:solidFill>
                  <a:schemeClr val="tx1"/>
                </a:solidFill>
                <a:latin typeface="Deutsche Bank Display" charset="0"/>
                <a:ea typeface="Deutsche Bank Display" charset="0"/>
                <a:cs typeface="Deutsche Bank Display" charset="0"/>
              </a:defRPr>
            </a:lvl1pPr>
          </a:lstStyle>
          <a:p>
            <a:pPr lvl="0"/>
            <a:r>
              <a:rPr lang="en-US" dirty="0"/>
              <a:t>XXX</a:t>
            </a:r>
          </a:p>
        </p:txBody>
      </p:sp>
      <p:sp>
        <p:nvSpPr>
          <p:cNvPr id="24" name="Text Placeholder 6"/>
          <p:cNvSpPr>
            <a:spLocks noGrp="1"/>
          </p:cNvSpPr>
          <p:nvPr>
            <p:ph type="body" sz="quarter" idx="65" hasCustomPrompt="1"/>
          </p:nvPr>
        </p:nvSpPr>
        <p:spPr>
          <a:xfrm>
            <a:off x="7794625" y="2753994"/>
            <a:ext cx="2232025" cy="124317"/>
          </a:xfrm>
          <a:prstGeom prst="rect">
            <a:avLst/>
          </a:prstGeom>
        </p:spPr>
        <p:txBody>
          <a:bodyPr lIns="0" tIns="0" rIns="0" bIns="0"/>
          <a:lstStyle>
            <a:lvl1pPr marL="0" indent="0">
              <a:buNone/>
              <a:defRPr sz="798" i="0" spc="30" baseline="0">
                <a:solidFill>
                  <a:schemeClr val="tx2"/>
                </a:solidFill>
                <a:latin typeface="Deutsche Bank Text" charset="0"/>
                <a:ea typeface="Deutsche Bank Text" charset="0"/>
                <a:cs typeface="Deutsche Bank Text" charset="0"/>
              </a:defRPr>
            </a:lvl1pPr>
          </a:lstStyle>
          <a:p>
            <a:pPr lvl="0"/>
            <a:r>
              <a:rPr lang="en-US" dirty="0"/>
              <a:t>Deutsche Bank Text Dark Grey 8pt</a:t>
            </a:r>
          </a:p>
        </p:txBody>
      </p:sp>
      <p:sp>
        <p:nvSpPr>
          <p:cNvPr id="25" name="Text Placeholder 20"/>
          <p:cNvSpPr>
            <a:spLocks noGrp="1"/>
          </p:cNvSpPr>
          <p:nvPr>
            <p:ph type="body" sz="quarter" idx="66" hasCustomPrompt="1"/>
          </p:nvPr>
        </p:nvSpPr>
        <p:spPr>
          <a:xfrm>
            <a:off x="719405" y="3394075"/>
            <a:ext cx="6656085" cy="407321"/>
          </a:xfrm>
          <a:prstGeom prst="rect">
            <a:avLst/>
          </a:prstGeom>
          <a:solidFill>
            <a:schemeClr val="bg2"/>
          </a:solidFill>
          <a:ln w="25400">
            <a:solidFill>
              <a:schemeClr val="bg1"/>
            </a:solidFill>
          </a:ln>
        </p:spPr>
        <p:txBody>
          <a:bodyPr anchor="ctr" anchorCtr="0"/>
          <a:lstStyle>
            <a:lvl1pPr marL="0" indent="0" algn="ctr">
              <a:buNone/>
              <a:defRPr sz="1396" baseline="0">
                <a:solidFill>
                  <a:schemeClr val="tx2"/>
                </a:solidFill>
                <a:latin typeface="Deutsche Bank Text" charset="0"/>
                <a:ea typeface="Deutsche Bank Text" charset="0"/>
                <a:cs typeface="Deutsche Bank Text" charset="0"/>
              </a:defRPr>
            </a:lvl1pPr>
            <a:lvl2pPr marL="455783" indent="0">
              <a:buNone/>
              <a:defRPr sz="1196">
                <a:latin typeface="Arial" charset="0"/>
                <a:ea typeface="Arial" charset="0"/>
                <a:cs typeface="Arial" charset="0"/>
              </a:defRPr>
            </a:lvl2pPr>
            <a:lvl3pPr marL="911565" indent="0">
              <a:buNone/>
              <a:defRPr sz="1196">
                <a:latin typeface="Arial" charset="0"/>
                <a:ea typeface="Arial" charset="0"/>
                <a:cs typeface="Arial" charset="0"/>
              </a:defRPr>
            </a:lvl3pPr>
            <a:lvl4pPr marL="1367348" indent="0">
              <a:buNone/>
              <a:defRPr sz="1196">
                <a:latin typeface="Arial" charset="0"/>
                <a:ea typeface="Arial" charset="0"/>
                <a:cs typeface="Arial" charset="0"/>
              </a:defRPr>
            </a:lvl4pPr>
            <a:lvl5pPr marL="1823131" indent="0">
              <a:buNone/>
              <a:defRPr sz="1196">
                <a:latin typeface="Arial" charset="0"/>
                <a:ea typeface="Arial" charset="0"/>
                <a:cs typeface="Arial" charset="0"/>
              </a:defRPr>
            </a:lvl5pPr>
          </a:lstStyle>
          <a:p>
            <a:pPr lvl="0"/>
            <a:r>
              <a:rPr lang="en-US" dirty="0"/>
              <a:t>Deutsche Bank Text Dark Grey 14pt</a:t>
            </a:r>
          </a:p>
        </p:txBody>
      </p:sp>
      <p:sp>
        <p:nvSpPr>
          <p:cNvPr id="26" name="Text Placeholder 20"/>
          <p:cNvSpPr>
            <a:spLocks noGrp="1"/>
          </p:cNvSpPr>
          <p:nvPr>
            <p:ph type="body" sz="quarter" idx="67" hasCustomPrompt="1"/>
          </p:nvPr>
        </p:nvSpPr>
        <p:spPr>
          <a:xfrm>
            <a:off x="5045613" y="3801396"/>
            <a:ext cx="2329877" cy="2036266"/>
          </a:xfrm>
          <a:prstGeom prst="rect">
            <a:avLst/>
          </a:prstGeom>
          <a:solidFill>
            <a:srgbClr val="E6EAE9"/>
          </a:solidFill>
          <a:ln w="25400">
            <a:solidFill>
              <a:schemeClr val="bg1"/>
            </a:solidFill>
          </a:ln>
        </p:spPr>
        <p:txBody>
          <a:bodyPr anchor="ctr" anchorCtr="0"/>
          <a:lstStyle>
            <a:lvl1pPr marL="0" indent="0" algn="ctr">
              <a:lnSpc>
                <a:spcPts val="1440"/>
              </a:lnSpc>
              <a:spcBef>
                <a:spcPts val="0"/>
              </a:spcBef>
              <a:buNone/>
              <a:defRPr sz="1196">
                <a:solidFill>
                  <a:schemeClr val="tx1"/>
                </a:solidFill>
                <a:latin typeface="Deutsche Bank Text" charset="0"/>
                <a:ea typeface="Deutsche Bank Text" charset="0"/>
                <a:cs typeface="Deutsche Bank Text" charset="0"/>
              </a:defRPr>
            </a:lvl1pPr>
            <a:lvl2pPr marL="455783" indent="0">
              <a:buNone/>
              <a:defRPr sz="1196">
                <a:latin typeface="Arial" charset="0"/>
                <a:ea typeface="Arial" charset="0"/>
                <a:cs typeface="Arial" charset="0"/>
              </a:defRPr>
            </a:lvl2pPr>
            <a:lvl3pPr marL="911565" indent="0">
              <a:buNone/>
              <a:defRPr sz="1196">
                <a:latin typeface="Arial" charset="0"/>
                <a:ea typeface="Arial" charset="0"/>
                <a:cs typeface="Arial" charset="0"/>
              </a:defRPr>
            </a:lvl3pPr>
            <a:lvl4pPr marL="1367348" indent="0">
              <a:buNone/>
              <a:defRPr sz="1196">
                <a:latin typeface="Arial" charset="0"/>
                <a:ea typeface="Arial" charset="0"/>
                <a:cs typeface="Arial" charset="0"/>
              </a:defRPr>
            </a:lvl4pPr>
            <a:lvl5pPr marL="1823131" indent="0">
              <a:buNone/>
              <a:defRPr sz="1196">
                <a:latin typeface="Arial" charset="0"/>
                <a:ea typeface="Arial" charset="0"/>
                <a:cs typeface="Arial" charset="0"/>
              </a:defRPr>
            </a:lvl5pPr>
          </a:lstStyle>
          <a:p>
            <a:pPr lvl="0"/>
            <a:r>
              <a:rPr lang="en-US" dirty="0"/>
              <a:t>Deutsche Bank Text Dark Blue 12pt</a:t>
            </a:r>
          </a:p>
        </p:txBody>
      </p:sp>
      <p:sp>
        <p:nvSpPr>
          <p:cNvPr id="27" name="Text Placeholder 20"/>
          <p:cNvSpPr>
            <a:spLocks noGrp="1"/>
          </p:cNvSpPr>
          <p:nvPr>
            <p:ph type="body" sz="quarter" idx="68" hasCustomPrompt="1"/>
          </p:nvPr>
        </p:nvSpPr>
        <p:spPr>
          <a:xfrm>
            <a:off x="719405" y="5838283"/>
            <a:ext cx="6656085" cy="407321"/>
          </a:xfrm>
          <a:prstGeom prst="rect">
            <a:avLst/>
          </a:prstGeom>
          <a:solidFill>
            <a:schemeClr val="bg2"/>
          </a:solidFill>
          <a:ln w="25400">
            <a:solidFill>
              <a:schemeClr val="bg1"/>
            </a:solidFill>
          </a:ln>
        </p:spPr>
        <p:txBody>
          <a:bodyPr anchor="ctr" anchorCtr="0"/>
          <a:lstStyle>
            <a:lvl1pPr marL="0" indent="0" algn="ctr">
              <a:buNone/>
              <a:defRPr sz="1396" baseline="0">
                <a:solidFill>
                  <a:schemeClr val="tx2"/>
                </a:solidFill>
                <a:latin typeface="Deutsche Bank Text" charset="0"/>
                <a:ea typeface="Deutsche Bank Text" charset="0"/>
                <a:cs typeface="Deutsche Bank Text" charset="0"/>
              </a:defRPr>
            </a:lvl1pPr>
            <a:lvl2pPr marL="455783" indent="0">
              <a:buNone/>
              <a:defRPr sz="1196">
                <a:latin typeface="Arial" charset="0"/>
                <a:ea typeface="Arial" charset="0"/>
                <a:cs typeface="Arial" charset="0"/>
              </a:defRPr>
            </a:lvl2pPr>
            <a:lvl3pPr marL="911565" indent="0">
              <a:buNone/>
              <a:defRPr sz="1196">
                <a:latin typeface="Arial" charset="0"/>
                <a:ea typeface="Arial" charset="0"/>
                <a:cs typeface="Arial" charset="0"/>
              </a:defRPr>
            </a:lvl3pPr>
            <a:lvl4pPr marL="1367348" indent="0">
              <a:buNone/>
              <a:defRPr sz="1196">
                <a:latin typeface="Arial" charset="0"/>
                <a:ea typeface="Arial" charset="0"/>
                <a:cs typeface="Arial" charset="0"/>
              </a:defRPr>
            </a:lvl4pPr>
            <a:lvl5pPr marL="1823131" indent="0">
              <a:buNone/>
              <a:defRPr sz="1196">
                <a:latin typeface="Arial" charset="0"/>
                <a:ea typeface="Arial" charset="0"/>
                <a:cs typeface="Arial" charset="0"/>
              </a:defRPr>
            </a:lvl5pPr>
          </a:lstStyle>
          <a:p>
            <a:pPr lvl="0"/>
            <a:r>
              <a:rPr lang="en-US" dirty="0"/>
              <a:t>Deutsche Bank Text Dark Grey 14pt</a:t>
            </a:r>
          </a:p>
        </p:txBody>
      </p:sp>
      <p:cxnSp>
        <p:nvCxnSpPr>
          <p:cNvPr id="30" name="Straight Connector 29"/>
          <p:cNvCxnSpPr/>
          <p:nvPr userDrawn="1"/>
        </p:nvCxnSpPr>
        <p:spPr>
          <a:xfrm>
            <a:off x="7818494" y="4223999"/>
            <a:ext cx="2157459" cy="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sp>
        <p:nvSpPr>
          <p:cNvPr id="31" name="Text Placeholder 6"/>
          <p:cNvSpPr>
            <a:spLocks noGrp="1"/>
          </p:cNvSpPr>
          <p:nvPr>
            <p:ph type="body" sz="quarter" idx="69" hasCustomPrompt="1"/>
          </p:nvPr>
        </p:nvSpPr>
        <p:spPr>
          <a:xfrm>
            <a:off x="7794625" y="4284428"/>
            <a:ext cx="2232024" cy="193289"/>
          </a:xfrm>
          <a:prstGeom prst="rect">
            <a:avLst/>
          </a:prstGeom>
        </p:spPr>
        <p:txBody>
          <a:bodyPr lIns="0" tIns="0" rIns="0" bIns="0"/>
          <a:lstStyle>
            <a:lvl1pPr marL="0" indent="0">
              <a:buNone/>
              <a:defRPr sz="1196" i="0" spc="0" baseline="0">
                <a:solidFill>
                  <a:schemeClr val="accent2"/>
                </a:solidFill>
                <a:latin typeface="Deutsche Bank Text" charset="0"/>
                <a:ea typeface="Deutsche Bank Text" charset="0"/>
                <a:cs typeface="Deutsche Bank Text" charset="0"/>
              </a:defRPr>
            </a:lvl1pPr>
          </a:lstStyle>
          <a:p>
            <a:pPr lvl="0"/>
            <a:r>
              <a:rPr lang="en-US" dirty="0"/>
              <a:t>Deutsche Bank Text Orange 12pt</a:t>
            </a:r>
          </a:p>
        </p:txBody>
      </p:sp>
      <p:sp>
        <p:nvSpPr>
          <p:cNvPr id="32" name="Text Placeholder 6"/>
          <p:cNvSpPr>
            <a:spLocks noGrp="1"/>
          </p:cNvSpPr>
          <p:nvPr>
            <p:ph type="body" sz="quarter" idx="70" hasCustomPrompt="1"/>
          </p:nvPr>
        </p:nvSpPr>
        <p:spPr>
          <a:xfrm>
            <a:off x="7794625" y="4540086"/>
            <a:ext cx="2232024" cy="602449"/>
          </a:xfrm>
          <a:prstGeom prst="rect">
            <a:avLst/>
          </a:prstGeom>
        </p:spPr>
        <p:txBody>
          <a:bodyPr lIns="0" tIns="0" rIns="0" bIns="0"/>
          <a:lstStyle>
            <a:lvl1pPr marL="0" indent="0">
              <a:buNone/>
              <a:defRPr sz="4600" i="0" spc="0" baseline="0">
                <a:solidFill>
                  <a:schemeClr val="tx1"/>
                </a:solidFill>
                <a:latin typeface="Deutsche Bank Display" charset="0"/>
                <a:ea typeface="Deutsche Bank Display" charset="0"/>
                <a:cs typeface="Deutsche Bank Display" charset="0"/>
              </a:defRPr>
            </a:lvl1pPr>
          </a:lstStyle>
          <a:p>
            <a:pPr lvl="0"/>
            <a:r>
              <a:rPr lang="en-US" dirty="0"/>
              <a:t>XXX</a:t>
            </a:r>
          </a:p>
        </p:txBody>
      </p:sp>
      <p:cxnSp>
        <p:nvCxnSpPr>
          <p:cNvPr id="33" name="Straight Connector 32"/>
          <p:cNvCxnSpPr/>
          <p:nvPr userDrawn="1"/>
        </p:nvCxnSpPr>
        <p:spPr>
          <a:xfrm>
            <a:off x="7818494" y="5465439"/>
            <a:ext cx="2157459" cy="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sp>
        <p:nvSpPr>
          <p:cNvPr id="34" name="Text Placeholder 6"/>
          <p:cNvSpPr>
            <a:spLocks noGrp="1"/>
          </p:cNvSpPr>
          <p:nvPr>
            <p:ph type="body" sz="quarter" idx="71" hasCustomPrompt="1"/>
          </p:nvPr>
        </p:nvSpPr>
        <p:spPr>
          <a:xfrm>
            <a:off x="7794624" y="5525868"/>
            <a:ext cx="2232025" cy="193289"/>
          </a:xfrm>
          <a:prstGeom prst="rect">
            <a:avLst/>
          </a:prstGeom>
        </p:spPr>
        <p:txBody>
          <a:bodyPr lIns="0" tIns="0" rIns="0" bIns="0"/>
          <a:lstStyle>
            <a:lvl1pPr marL="0" indent="0">
              <a:buNone/>
              <a:defRPr sz="1196" i="0" spc="0" baseline="0">
                <a:solidFill>
                  <a:schemeClr val="accent2"/>
                </a:solidFill>
                <a:latin typeface="Deutsche Bank Text" charset="0"/>
                <a:ea typeface="Deutsche Bank Text" charset="0"/>
                <a:cs typeface="Deutsche Bank Text" charset="0"/>
              </a:defRPr>
            </a:lvl1pPr>
          </a:lstStyle>
          <a:p>
            <a:pPr lvl="0"/>
            <a:r>
              <a:rPr lang="en-US" dirty="0"/>
              <a:t>Deutsche Bank Text Orange 12pt</a:t>
            </a:r>
          </a:p>
        </p:txBody>
      </p:sp>
      <p:sp>
        <p:nvSpPr>
          <p:cNvPr id="35" name="Text Placeholder 6"/>
          <p:cNvSpPr>
            <a:spLocks noGrp="1"/>
          </p:cNvSpPr>
          <p:nvPr>
            <p:ph type="body" sz="quarter" idx="72" hasCustomPrompt="1"/>
          </p:nvPr>
        </p:nvSpPr>
        <p:spPr>
          <a:xfrm>
            <a:off x="7794624" y="5781526"/>
            <a:ext cx="2232025" cy="567355"/>
          </a:xfrm>
          <a:prstGeom prst="rect">
            <a:avLst/>
          </a:prstGeom>
        </p:spPr>
        <p:txBody>
          <a:bodyPr lIns="0" tIns="0" rIns="0" bIns="0"/>
          <a:lstStyle>
            <a:lvl1pPr marL="0" indent="0">
              <a:buNone/>
              <a:defRPr sz="4600" i="0" spc="0" baseline="0">
                <a:solidFill>
                  <a:schemeClr val="tx1"/>
                </a:solidFill>
                <a:latin typeface="Deutsche Bank Display" charset="0"/>
                <a:ea typeface="Deutsche Bank Display" charset="0"/>
                <a:cs typeface="Deutsche Bank Display" charset="0"/>
              </a:defRPr>
            </a:lvl1pPr>
          </a:lstStyle>
          <a:p>
            <a:pPr lvl="0"/>
            <a:r>
              <a:rPr lang="en-US" dirty="0"/>
              <a:t>XXX</a:t>
            </a:r>
          </a:p>
        </p:txBody>
      </p:sp>
      <p:sp>
        <p:nvSpPr>
          <p:cNvPr id="23" name="Text Placeholder 6"/>
          <p:cNvSpPr>
            <a:spLocks noGrp="1"/>
          </p:cNvSpPr>
          <p:nvPr>
            <p:ph type="body" sz="quarter" idx="73" hasCustomPrompt="1"/>
          </p:nvPr>
        </p:nvSpPr>
        <p:spPr>
          <a:xfrm>
            <a:off x="702650" y="6764338"/>
            <a:ext cx="9324000" cy="268287"/>
          </a:xfrm>
          <a:prstGeom prst="rect">
            <a:avLst/>
          </a:prstGeom>
        </p:spPr>
        <p:txBody>
          <a:bodyPr lIns="0" tIns="0" rIns="0" bIns="0" anchor="b"/>
          <a:lstStyle>
            <a:lvl1pPr marL="0" indent="0">
              <a:lnSpc>
                <a:spcPts val="800"/>
              </a:lnSpc>
              <a:spcBef>
                <a:spcPts val="0"/>
              </a:spcBef>
              <a:buNone/>
              <a:defRPr sz="800">
                <a:solidFill>
                  <a:schemeClr val="tx2"/>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8pt</a:t>
            </a:r>
          </a:p>
        </p:txBody>
      </p:sp>
    </p:spTree>
    <p:extLst>
      <p:ext uri="{BB962C8B-B14F-4D97-AF65-F5344CB8AC3E}">
        <p14:creationId xmlns:p14="http://schemas.microsoft.com/office/powerpoint/2010/main" val="3334364666"/>
      </p:ext>
    </p:extLst>
  </p:cSld>
  <p:clrMapOvr>
    <a:masterClrMapping/>
  </p:clrMapOvr>
</p:sldLayout>
</file>

<file path=ppt/slideLayouts/slideLayout244.xml><?xml version="1.0" encoding="utf-8"?>
<p:sldLayout xmlns:a="http://schemas.openxmlformats.org/drawingml/2006/main" xmlns:r="http://schemas.openxmlformats.org/officeDocument/2006/relationships" xmlns:p="http://schemas.openxmlformats.org/presentationml/2006/main" preserve="1" userDrawn="1">
  <p:cSld name="22_Custom Layout">
    <p:spTree>
      <p:nvGrpSpPr>
        <p:cNvPr id="1" name=""/>
        <p:cNvGrpSpPr/>
        <p:nvPr/>
      </p:nvGrpSpPr>
      <p:grpSpPr>
        <a:xfrm>
          <a:off x="0" y="0"/>
          <a:ext cx="0" cy="0"/>
          <a:chOff x="0" y="0"/>
          <a:chExt cx="0" cy="0"/>
        </a:xfrm>
      </p:grpSpPr>
      <p:sp>
        <p:nvSpPr>
          <p:cNvPr id="4" name="Text Placeholder 2"/>
          <p:cNvSpPr>
            <a:spLocks noGrp="1"/>
          </p:cNvSpPr>
          <p:nvPr>
            <p:ph type="body" sz="quarter" idx="62" hasCustomPrompt="1"/>
          </p:nvPr>
        </p:nvSpPr>
        <p:spPr>
          <a:xfrm>
            <a:off x="701675" y="441325"/>
            <a:ext cx="2728091" cy="155645"/>
          </a:xfrm>
          <a:prstGeom prst="rect">
            <a:avLst/>
          </a:prstGeom>
        </p:spPr>
        <p:txBody>
          <a:bodyPr lIns="0" tIns="0" rIns="0" bIns="0"/>
          <a:lstStyle>
            <a:lvl1pPr marL="0" indent="0">
              <a:buNone/>
              <a:defRPr sz="997" b="0" i="0" baseline="0">
                <a:solidFill>
                  <a:schemeClr val="accent2"/>
                </a:solidFill>
                <a:latin typeface="Deutsche Bank Text" charset="0"/>
                <a:ea typeface="Deutsche Bank Text" charset="0"/>
                <a:cs typeface="Deutsche Bank Text" charset="0"/>
              </a:defRPr>
            </a:lvl1pPr>
            <a:lvl2pPr marL="455783" indent="0">
              <a:buNone/>
              <a:defRPr/>
            </a:lvl2pPr>
            <a:lvl3pPr marL="911565" indent="0">
              <a:buNone/>
              <a:defRPr/>
            </a:lvl3pPr>
            <a:lvl4pPr marL="1367348" indent="0">
              <a:buNone/>
              <a:defRPr/>
            </a:lvl4pPr>
            <a:lvl5pPr marL="1823131" indent="0">
              <a:buNone/>
              <a:defRPr/>
            </a:lvl5pPr>
          </a:lstStyle>
          <a:p>
            <a:pPr lvl="0"/>
            <a:r>
              <a:rPr lang="en-US" dirty="0"/>
              <a:t>Deutsche Bank Text Orange 10pt</a:t>
            </a:r>
          </a:p>
        </p:txBody>
      </p:sp>
      <p:sp>
        <p:nvSpPr>
          <p:cNvPr id="5" name="Text Placeholder 5"/>
          <p:cNvSpPr>
            <a:spLocks noGrp="1"/>
          </p:cNvSpPr>
          <p:nvPr>
            <p:ph type="body" sz="quarter" idx="63" hasCustomPrompt="1"/>
          </p:nvPr>
        </p:nvSpPr>
        <p:spPr>
          <a:xfrm>
            <a:off x="701674" y="824430"/>
            <a:ext cx="8532813" cy="478908"/>
          </a:xfrm>
          <a:prstGeom prst="rect">
            <a:avLst/>
          </a:prstGeom>
        </p:spPr>
        <p:txBody>
          <a:bodyPr lIns="0" tIns="0" rIns="0" bIns="0"/>
          <a:lstStyle>
            <a:lvl1pPr marL="0" indent="0">
              <a:lnSpc>
                <a:spcPts val="4000"/>
              </a:lnSpc>
              <a:spcBef>
                <a:spcPts val="0"/>
              </a:spcBef>
              <a:buNone/>
              <a:defRPr sz="3600" baseline="0">
                <a:solidFill>
                  <a:schemeClr val="tx1"/>
                </a:solidFill>
                <a:latin typeface="Deutsche Bank Display" charset="0"/>
                <a:ea typeface="Deutsche Bank Display" charset="0"/>
                <a:cs typeface="Deutsche Bank Display" charset="0"/>
              </a:defRPr>
            </a:lvl1pPr>
            <a:lvl2pPr marL="455783" indent="0">
              <a:buNone/>
              <a:defRPr sz="3600">
                <a:latin typeface="Deutsche Bank Display Beta" charset="0"/>
                <a:ea typeface="Deutsche Bank Display Beta" charset="0"/>
                <a:cs typeface="Deutsche Bank Display Beta" charset="0"/>
              </a:defRPr>
            </a:lvl2pPr>
            <a:lvl3pPr marL="911566" indent="0">
              <a:buNone/>
              <a:defRPr sz="3600">
                <a:latin typeface="Deutsche Bank Display Beta" charset="0"/>
                <a:ea typeface="Deutsche Bank Display Beta" charset="0"/>
                <a:cs typeface="Deutsche Bank Display Beta" charset="0"/>
              </a:defRPr>
            </a:lvl3pPr>
            <a:lvl4pPr marL="1367348" indent="0">
              <a:buNone/>
              <a:defRPr sz="3600">
                <a:latin typeface="Deutsche Bank Display Beta" charset="0"/>
                <a:ea typeface="Deutsche Bank Display Beta" charset="0"/>
                <a:cs typeface="Deutsche Bank Display Beta" charset="0"/>
              </a:defRPr>
            </a:lvl4pPr>
            <a:lvl5pPr marL="1823131" indent="0">
              <a:buNone/>
              <a:defRPr sz="3600">
                <a:latin typeface="Deutsche Bank Display Beta" charset="0"/>
                <a:ea typeface="Deutsche Bank Display Beta" charset="0"/>
                <a:cs typeface="Deutsche Bank Display Beta" charset="0"/>
              </a:defRPr>
            </a:lvl5pPr>
          </a:lstStyle>
          <a:p>
            <a:pPr lvl="0"/>
            <a:r>
              <a:rPr lang="en-US" dirty="0"/>
              <a:t>Deutsche Bank Display Dark Blue 36pt</a:t>
            </a:r>
          </a:p>
        </p:txBody>
      </p:sp>
      <p:sp>
        <p:nvSpPr>
          <p:cNvPr id="7" name="Text Placeholder 6"/>
          <p:cNvSpPr>
            <a:spLocks noGrp="1"/>
          </p:cNvSpPr>
          <p:nvPr>
            <p:ph type="body" sz="quarter" idx="64" hasCustomPrompt="1"/>
          </p:nvPr>
        </p:nvSpPr>
        <p:spPr>
          <a:xfrm>
            <a:off x="702400" y="4016375"/>
            <a:ext cx="1860550" cy="1157288"/>
          </a:xfrm>
          <a:prstGeom prst="rect">
            <a:avLst/>
          </a:prstGeom>
        </p:spPr>
        <p:txBody>
          <a:bodyPr lIns="0" tIns="0" rIns="0" bIns="0"/>
          <a:lstStyle>
            <a:lvl1pPr marL="0" indent="0">
              <a:lnSpc>
                <a:spcPts val="1400"/>
              </a:lnSpc>
              <a:spcBef>
                <a:spcPts val="0"/>
              </a:spcBef>
              <a:buNone/>
              <a:defRPr sz="1200" baseline="0">
                <a:solidFill>
                  <a:schemeClr val="tx1"/>
                </a:solidFill>
                <a:latin typeface="Deutsche Bank Text" charset="0"/>
                <a:ea typeface="Deutsche Bank Text" charset="0"/>
                <a:cs typeface="Deutsche Bank Text" charset="0"/>
              </a:defRPr>
            </a:lvl1pPr>
          </a:lstStyle>
          <a:p>
            <a:pPr lvl="0"/>
            <a:r>
              <a:rPr lang="en-US" dirty="0"/>
              <a:t>Deutsche Bank Text Dark Blue 12pt</a:t>
            </a:r>
          </a:p>
        </p:txBody>
      </p:sp>
      <p:sp>
        <p:nvSpPr>
          <p:cNvPr id="9" name="Picture Placeholder 8"/>
          <p:cNvSpPr>
            <a:spLocks noGrp="1"/>
          </p:cNvSpPr>
          <p:nvPr>
            <p:ph type="pic" sz="quarter" idx="65" hasCustomPrompt="1"/>
          </p:nvPr>
        </p:nvSpPr>
        <p:spPr>
          <a:xfrm>
            <a:off x="701675" y="2985257"/>
            <a:ext cx="715261" cy="715262"/>
          </a:xfrm>
          <a:prstGeom prst="rect">
            <a:avLst/>
          </a:prstGeom>
        </p:spPr>
        <p:txBody>
          <a:bodyPr lIns="0" tIns="0" rIns="0" bIns="0" anchor="ctr"/>
          <a:lstStyle>
            <a:lvl1pPr marL="0" indent="0" algn="ctr">
              <a:buNone/>
              <a:defRPr sz="1200">
                <a:solidFill>
                  <a:schemeClr val="tx2"/>
                </a:solidFill>
                <a:latin typeface="Deutsche Bank Text" charset="0"/>
                <a:ea typeface="Deutsche Bank Text" charset="0"/>
                <a:cs typeface="Deutsche Bank Text" charset="0"/>
              </a:defRPr>
            </a:lvl1pPr>
          </a:lstStyle>
          <a:p>
            <a:r>
              <a:rPr lang="en-US" dirty="0"/>
              <a:t>[Icon]</a:t>
            </a:r>
          </a:p>
        </p:txBody>
      </p:sp>
      <p:sp>
        <p:nvSpPr>
          <p:cNvPr id="10" name="Text Placeholder 6"/>
          <p:cNvSpPr>
            <a:spLocks noGrp="1"/>
          </p:cNvSpPr>
          <p:nvPr>
            <p:ph type="body" sz="quarter" idx="66" hasCustomPrompt="1"/>
          </p:nvPr>
        </p:nvSpPr>
        <p:spPr>
          <a:xfrm>
            <a:off x="3042375" y="4016375"/>
            <a:ext cx="1860550" cy="1157288"/>
          </a:xfrm>
          <a:prstGeom prst="rect">
            <a:avLst/>
          </a:prstGeom>
        </p:spPr>
        <p:txBody>
          <a:bodyPr lIns="0" tIns="0" rIns="0" bIns="0"/>
          <a:lstStyle>
            <a:lvl1pPr marL="0" indent="0">
              <a:lnSpc>
                <a:spcPts val="1400"/>
              </a:lnSpc>
              <a:spcBef>
                <a:spcPts val="0"/>
              </a:spcBef>
              <a:buNone/>
              <a:defRPr sz="1200" baseline="0">
                <a:solidFill>
                  <a:schemeClr val="tx1"/>
                </a:solidFill>
                <a:latin typeface="Deutsche Bank Text" charset="0"/>
                <a:ea typeface="Deutsche Bank Text" charset="0"/>
                <a:cs typeface="Deutsche Bank Text" charset="0"/>
              </a:defRPr>
            </a:lvl1pPr>
          </a:lstStyle>
          <a:p>
            <a:pPr lvl="0"/>
            <a:r>
              <a:rPr lang="en-US" dirty="0"/>
              <a:t>Deutsche Bank Text Dark Blue 12pt</a:t>
            </a:r>
          </a:p>
        </p:txBody>
      </p:sp>
      <p:sp>
        <p:nvSpPr>
          <p:cNvPr id="11" name="Picture Placeholder 8"/>
          <p:cNvSpPr>
            <a:spLocks noGrp="1"/>
          </p:cNvSpPr>
          <p:nvPr>
            <p:ph type="pic" sz="quarter" idx="67" hasCustomPrompt="1"/>
          </p:nvPr>
        </p:nvSpPr>
        <p:spPr>
          <a:xfrm>
            <a:off x="3041650" y="2985257"/>
            <a:ext cx="715261" cy="715262"/>
          </a:xfrm>
          <a:prstGeom prst="rect">
            <a:avLst/>
          </a:prstGeom>
        </p:spPr>
        <p:txBody>
          <a:bodyPr lIns="0" tIns="0" rIns="0" bIns="0" anchor="ctr"/>
          <a:lstStyle>
            <a:lvl1pPr marL="0" indent="0" algn="ctr">
              <a:buNone/>
              <a:defRPr sz="1200">
                <a:solidFill>
                  <a:schemeClr val="tx2"/>
                </a:solidFill>
                <a:latin typeface="Deutsche Bank Text" charset="0"/>
                <a:ea typeface="Deutsche Bank Text" charset="0"/>
                <a:cs typeface="Deutsche Bank Text" charset="0"/>
              </a:defRPr>
            </a:lvl1pPr>
          </a:lstStyle>
          <a:p>
            <a:r>
              <a:rPr lang="en-US" dirty="0"/>
              <a:t>[Icon]</a:t>
            </a:r>
          </a:p>
        </p:txBody>
      </p:sp>
      <p:sp>
        <p:nvSpPr>
          <p:cNvPr id="12" name="Text Placeholder 6"/>
          <p:cNvSpPr>
            <a:spLocks noGrp="1"/>
          </p:cNvSpPr>
          <p:nvPr>
            <p:ph type="body" sz="quarter" idx="68" hasCustomPrompt="1"/>
          </p:nvPr>
        </p:nvSpPr>
        <p:spPr>
          <a:xfrm>
            <a:off x="5418863" y="4016375"/>
            <a:ext cx="1860550" cy="1157288"/>
          </a:xfrm>
          <a:prstGeom prst="rect">
            <a:avLst/>
          </a:prstGeom>
        </p:spPr>
        <p:txBody>
          <a:bodyPr lIns="0" tIns="0" rIns="0" bIns="0"/>
          <a:lstStyle>
            <a:lvl1pPr marL="0" indent="0">
              <a:lnSpc>
                <a:spcPts val="1400"/>
              </a:lnSpc>
              <a:spcBef>
                <a:spcPts val="0"/>
              </a:spcBef>
              <a:buNone/>
              <a:defRPr sz="1200" baseline="0">
                <a:solidFill>
                  <a:schemeClr val="tx1"/>
                </a:solidFill>
                <a:latin typeface="Deutsche Bank Text" charset="0"/>
                <a:ea typeface="Deutsche Bank Text" charset="0"/>
                <a:cs typeface="Deutsche Bank Text" charset="0"/>
              </a:defRPr>
            </a:lvl1pPr>
          </a:lstStyle>
          <a:p>
            <a:pPr lvl="0"/>
            <a:r>
              <a:rPr lang="en-US" dirty="0"/>
              <a:t>Deutsche Bank Text Dark Blue 12pt</a:t>
            </a:r>
          </a:p>
        </p:txBody>
      </p:sp>
      <p:sp>
        <p:nvSpPr>
          <p:cNvPr id="13" name="Picture Placeholder 8"/>
          <p:cNvSpPr>
            <a:spLocks noGrp="1"/>
          </p:cNvSpPr>
          <p:nvPr>
            <p:ph type="pic" sz="quarter" idx="69" hasCustomPrompt="1"/>
          </p:nvPr>
        </p:nvSpPr>
        <p:spPr>
          <a:xfrm>
            <a:off x="5418138" y="2985257"/>
            <a:ext cx="715261" cy="715262"/>
          </a:xfrm>
          <a:prstGeom prst="rect">
            <a:avLst/>
          </a:prstGeom>
        </p:spPr>
        <p:txBody>
          <a:bodyPr lIns="0" tIns="0" rIns="0" bIns="0" anchor="ctr"/>
          <a:lstStyle>
            <a:lvl1pPr marL="0" indent="0" algn="ctr">
              <a:buNone/>
              <a:defRPr sz="1200">
                <a:solidFill>
                  <a:schemeClr val="tx2"/>
                </a:solidFill>
                <a:latin typeface="Deutsche Bank Text" charset="0"/>
                <a:ea typeface="Deutsche Bank Text" charset="0"/>
                <a:cs typeface="Deutsche Bank Text" charset="0"/>
              </a:defRPr>
            </a:lvl1pPr>
          </a:lstStyle>
          <a:p>
            <a:r>
              <a:rPr lang="en-US" dirty="0"/>
              <a:t>[Icon]</a:t>
            </a:r>
          </a:p>
        </p:txBody>
      </p:sp>
      <p:sp>
        <p:nvSpPr>
          <p:cNvPr id="14" name="Text Placeholder 6"/>
          <p:cNvSpPr>
            <a:spLocks noGrp="1"/>
          </p:cNvSpPr>
          <p:nvPr>
            <p:ph type="body" sz="quarter" idx="70" hasCustomPrompt="1"/>
          </p:nvPr>
        </p:nvSpPr>
        <p:spPr>
          <a:xfrm>
            <a:off x="7794625" y="4016375"/>
            <a:ext cx="1860550" cy="1157288"/>
          </a:xfrm>
          <a:prstGeom prst="rect">
            <a:avLst/>
          </a:prstGeom>
        </p:spPr>
        <p:txBody>
          <a:bodyPr lIns="0" tIns="0" rIns="0" bIns="0"/>
          <a:lstStyle>
            <a:lvl1pPr marL="0" indent="0">
              <a:lnSpc>
                <a:spcPts val="1400"/>
              </a:lnSpc>
              <a:spcBef>
                <a:spcPts val="0"/>
              </a:spcBef>
              <a:buNone/>
              <a:defRPr sz="1200" baseline="0">
                <a:solidFill>
                  <a:schemeClr val="tx1"/>
                </a:solidFill>
                <a:latin typeface="Deutsche Bank Text" charset="0"/>
                <a:ea typeface="Deutsche Bank Text" charset="0"/>
                <a:cs typeface="Deutsche Bank Text" charset="0"/>
              </a:defRPr>
            </a:lvl1pPr>
          </a:lstStyle>
          <a:p>
            <a:pPr lvl="0"/>
            <a:r>
              <a:rPr lang="en-US" dirty="0"/>
              <a:t>Deutsche Bank Text Dark Blue 12pt</a:t>
            </a:r>
          </a:p>
        </p:txBody>
      </p:sp>
      <p:sp>
        <p:nvSpPr>
          <p:cNvPr id="15" name="Picture Placeholder 8"/>
          <p:cNvSpPr>
            <a:spLocks noGrp="1"/>
          </p:cNvSpPr>
          <p:nvPr>
            <p:ph type="pic" sz="quarter" idx="71" hasCustomPrompt="1"/>
          </p:nvPr>
        </p:nvSpPr>
        <p:spPr>
          <a:xfrm>
            <a:off x="7793900" y="2985257"/>
            <a:ext cx="715261" cy="715262"/>
          </a:xfrm>
          <a:prstGeom prst="rect">
            <a:avLst/>
          </a:prstGeom>
        </p:spPr>
        <p:txBody>
          <a:bodyPr lIns="0" tIns="0" rIns="0" bIns="0" anchor="ctr"/>
          <a:lstStyle>
            <a:lvl1pPr marL="0" indent="0" algn="ctr">
              <a:buNone/>
              <a:defRPr sz="1200">
                <a:solidFill>
                  <a:schemeClr val="tx2"/>
                </a:solidFill>
                <a:latin typeface="Deutsche Bank Text" charset="0"/>
                <a:ea typeface="Deutsche Bank Text" charset="0"/>
                <a:cs typeface="Deutsche Bank Text" charset="0"/>
              </a:defRPr>
            </a:lvl1pPr>
          </a:lstStyle>
          <a:p>
            <a:r>
              <a:rPr lang="en-US" dirty="0"/>
              <a:t>[Icon]</a:t>
            </a:r>
          </a:p>
        </p:txBody>
      </p:sp>
      <p:sp>
        <p:nvSpPr>
          <p:cNvPr id="16" name="Text Placeholder 6"/>
          <p:cNvSpPr>
            <a:spLocks noGrp="1"/>
          </p:cNvSpPr>
          <p:nvPr>
            <p:ph type="body" sz="quarter" idx="72" hasCustomPrompt="1"/>
          </p:nvPr>
        </p:nvSpPr>
        <p:spPr>
          <a:xfrm>
            <a:off x="702650" y="6764338"/>
            <a:ext cx="9324000" cy="268287"/>
          </a:xfrm>
          <a:prstGeom prst="rect">
            <a:avLst/>
          </a:prstGeom>
        </p:spPr>
        <p:txBody>
          <a:bodyPr lIns="0" tIns="0" rIns="0" bIns="0" anchor="b"/>
          <a:lstStyle>
            <a:lvl1pPr marL="0" indent="0">
              <a:lnSpc>
                <a:spcPts val="800"/>
              </a:lnSpc>
              <a:spcBef>
                <a:spcPts val="0"/>
              </a:spcBef>
              <a:buNone/>
              <a:defRPr sz="800">
                <a:solidFill>
                  <a:schemeClr val="tx2"/>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8pt</a:t>
            </a:r>
          </a:p>
        </p:txBody>
      </p:sp>
    </p:spTree>
    <p:extLst>
      <p:ext uri="{BB962C8B-B14F-4D97-AF65-F5344CB8AC3E}">
        <p14:creationId xmlns:p14="http://schemas.microsoft.com/office/powerpoint/2010/main" val="33881561"/>
      </p:ext>
    </p:extLst>
  </p:cSld>
  <p:clrMapOvr>
    <a:masterClrMapping/>
  </p:clrMapOvr>
</p:sldLayout>
</file>

<file path=ppt/slideLayouts/slideLayout245.xml><?xml version="1.0" encoding="utf-8"?>
<p:sldLayout xmlns:a="http://schemas.openxmlformats.org/drawingml/2006/main" xmlns:r="http://schemas.openxmlformats.org/officeDocument/2006/relationships" xmlns:p="http://schemas.openxmlformats.org/presentationml/2006/main" preserve="1" userDrawn="1">
  <p:cSld name="23_Custom Layout">
    <p:spTree>
      <p:nvGrpSpPr>
        <p:cNvPr id="1" name=""/>
        <p:cNvGrpSpPr/>
        <p:nvPr/>
      </p:nvGrpSpPr>
      <p:grpSpPr>
        <a:xfrm>
          <a:off x="0" y="0"/>
          <a:ext cx="0" cy="0"/>
          <a:chOff x="0" y="0"/>
          <a:chExt cx="0" cy="0"/>
        </a:xfrm>
      </p:grpSpPr>
      <p:sp>
        <p:nvSpPr>
          <p:cNvPr id="3" name="Text Placeholder 2"/>
          <p:cNvSpPr>
            <a:spLocks noGrp="1"/>
          </p:cNvSpPr>
          <p:nvPr>
            <p:ph type="body" sz="quarter" idx="62" hasCustomPrompt="1"/>
          </p:nvPr>
        </p:nvSpPr>
        <p:spPr>
          <a:xfrm>
            <a:off x="701675" y="441325"/>
            <a:ext cx="2728091" cy="155645"/>
          </a:xfrm>
          <a:prstGeom prst="rect">
            <a:avLst/>
          </a:prstGeom>
        </p:spPr>
        <p:txBody>
          <a:bodyPr lIns="0" tIns="0" rIns="0" bIns="0"/>
          <a:lstStyle>
            <a:lvl1pPr marL="0" indent="0">
              <a:buNone/>
              <a:defRPr sz="997" b="0" i="0" baseline="0">
                <a:solidFill>
                  <a:schemeClr val="accent2"/>
                </a:solidFill>
                <a:latin typeface="Deutsche Bank Text" charset="0"/>
                <a:ea typeface="Deutsche Bank Text" charset="0"/>
                <a:cs typeface="Deutsche Bank Text" charset="0"/>
              </a:defRPr>
            </a:lvl1pPr>
            <a:lvl2pPr marL="455783" indent="0">
              <a:buNone/>
              <a:defRPr/>
            </a:lvl2pPr>
            <a:lvl3pPr marL="911565" indent="0">
              <a:buNone/>
              <a:defRPr/>
            </a:lvl3pPr>
            <a:lvl4pPr marL="1367348" indent="0">
              <a:buNone/>
              <a:defRPr/>
            </a:lvl4pPr>
            <a:lvl5pPr marL="1823131" indent="0">
              <a:buNone/>
              <a:defRPr/>
            </a:lvl5pPr>
          </a:lstStyle>
          <a:p>
            <a:pPr lvl="0"/>
            <a:r>
              <a:rPr lang="en-US" dirty="0"/>
              <a:t>Deutsche Bank Text Orange 10pt</a:t>
            </a:r>
          </a:p>
        </p:txBody>
      </p:sp>
      <p:sp>
        <p:nvSpPr>
          <p:cNvPr id="4" name="Text Placeholder 5"/>
          <p:cNvSpPr>
            <a:spLocks noGrp="1"/>
          </p:cNvSpPr>
          <p:nvPr>
            <p:ph type="body" sz="quarter" idx="63" hasCustomPrompt="1"/>
          </p:nvPr>
        </p:nvSpPr>
        <p:spPr>
          <a:xfrm>
            <a:off x="701674" y="824430"/>
            <a:ext cx="8532813" cy="478908"/>
          </a:xfrm>
          <a:prstGeom prst="rect">
            <a:avLst/>
          </a:prstGeom>
        </p:spPr>
        <p:txBody>
          <a:bodyPr lIns="0" tIns="0" rIns="0" bIns="0"/>
          <a:lstStyle>
            <a:lvl1pPr marL="0" indent="0">
              <a:lnSpc>
                <a:spcPts val="4000"/>
              </a:lnSpc>
              <a:spcBef>
                <a:spcPts val="0"/>
              </a:spcBef>
              <a:buNone/>
              <a:defRPr sz="3600" baseline="0">
                <a:solidFill>
                  <a:schemeClr val="tx1"/>
                </a:solidFill>
                <a:latin typeface="Deutsche Bank Display" charset="0"/>
                <a:ea typeface="Deutsche Bank Display" charset="0"/>
                <a:cs typeface="Deutsche Bank Display" charset="0"/>
              </a:defRPr>
            </a:lvl1pPr>
            <a:lvl2pPr marL="455783" indent="0">
              <a:buNone/>
              <a:defRPr sz="3600">
                <a:latin typeface="Deutsche Bank Display Beta" charset="0"/>
                <a:ea typeface="Deutsche Bank Display Beta" charset="0"/>
                <a:cs typeface="Deutsche Bank Display Beta" charset="0"/>
              </a:defRPr>
            </a:lvl2pPr>
            <a:lvl3pPr marL="911566" indent="0">
              <a:buNone/>
              <a:defRPr sz="3600">
                <a:latin typeface="Deutsche Bank Display Beta" charset="0"/>
                <a:ea typeface="Deutsche Bank Display Beta" charset="0"/>
                <a:cs typeface="Deutsche Bank Display Beta" charset="0"/>
              </a:defRPr>
            </a:lvl3pPr>
            <a:lvl4pPr marL="1367348" indent="0">
              <a:buNone/>
              <a:defRPr sz="3600">
                <a:latin typeface="Deutsche Bank Display Beta" charset="0"/>
                <a:ea typeface="Deutsche Bank Display Beta" charset="0"/>
                <a:cs typeface="Deutsche Bank Display Beta" charset="0"/>
              </a:defRPr>
            </a:lvl4pPr>
            <a:lvl5pPr marL="1823131" indent="0">
              <a:buNone/>
              <a:defRPr sz="3600">
                <a:latin typeface="Deutsche Bank Display Beta" charset="0"/>
                <a:ea typeface="Deutsche Bank Display Beta" charset="0"/>
                <a:cs typeface="Deutsche Bank Display Beta" charset="0"/>
              </a:defRPr>
            </a:lvl5pPr>
          </a:lstStyle>
          <a:p>
            <a:pPr lvl="0"/>
            <a:r>
              <a:rPr lang="en-US" dirty="0"/>
              <a:t>Deutsche Bank Display Dark Blue 36pt</a:t>
            </a:r>
          </a:p>
        </p:txBody>
      </p:sp>
      <p:sp>
        <p:nvSpPr>
          <p:cNvPr id="7" name="Picture Placeholder 8"/>
          <p:cNvSpPr>
            <a:spLocks noGrp="1"/>
          </p:cNvSpPr>
          <p:nvPr>
            <p:ph type="pic" sz="quarter" idx="65" hasCustomPrompt="1"/>
          </p:nvPr>
        </p:nvSpPr>
        <p:spPr>
          <a:xfrm>
            <a:off x="707300" y="2985257"/>
            <a:ext cx="715261" cy="715262"/>
          </a:xfrm>
          <a:prstGeom prst="rect">
            <a:avLst/>
          </a:prstGeom>
        </p:spPr>
        <p:txBody>
          <a:bodyPr lIns="0" tIns="0" rIns="0" bIns="0" anchor="ctr"/>
          <a:lstStyle>
            <a:lvl1pPr marL="0" indent="0" algn="ctr">
              <a:buNone/>
              <a:defRPr sz="1200">
                <a:solidFill>
                  <a:schemeClr val="tx2"/>
                </a:solidFill>
                <a:latin typeface="Deutsche Bank Text" charset="0"/>
                <a:ea typeface="Deutsche Bank Text" charset="0"/>
                <a:cs typeface="Deutsche Bank Text" charset="0"/>
              </a:defRPr>
            </a:lvl1pPr>
          </a:lstStyle>
          <a:p>
            <a:r>
              <a:rPr lang="en-US" dirty="0"/>
              <a:t>[Icon]</a:t>
            </a:r>
          </a:p>
        </p:txBody>
      </p:sp>
      <p:sp>
        <p:nvSpPr>
          <p:cNvPr id="9" name="Text Placeholder 8"/>
          <p:cNvSpPr>
            <a:spLocks noGrp="1"/>
          </p:cNvSpPr>
          <p:nvPr>
            <p:ph type="body" sz="quarter" idx="73" hasCustomPrompt="1"/>
          </p:nvPr>
        </p:nvSpPr>
        <p:spPr>
          <a:xfrm>
            <a:off x="1457325" y="2940313"/>
            <a:ext cx="3024188" cy="346897"/>
          </a:xfrm>
          <a:prstGeom prst="rect">
            <a:avLst/>
          </a:prstGeom>
        </p:spPr>
        <p:txBody>
          <a:bodyPr lIns="0" tIns="0" rIns="0" bIns="0"/>
          <a:lstStyle>
            <a:lvl1pPr marL="0" indent="0">
              <a:buNone/>
              <a:defRPr lang="en-US" sz="2600" baseline="0" dirty="0">
                <a:solidFill>
                  <a:schemeClr val="tx1"/>
                </a:solidFill>
                <a:latin typeface="Deutsche Bank Display" charset="0"/>
                <a:ea typeface="Deutsche Bank Display" charset="0"/>
                <a:cs typeface="Deutsche Bank Display" charset="0"/>
              </a:defRPr>
            </a:lvl1pPr>
            <a:lvl2pPr marL="455783" indent="0">
              <a:buNone/>
              <a:defRPr sz="2600">
                <a:latin typeface="Deutsche Bank Display Beta" charset="0"/>
                <a:ea typeface="Deutsche Bank Display Beta" charset="0"/>
                <a:cs typeface="Deutsche Bank Display Beta" charset="0"/>
              </a:defRPr>
            </a:lvl2pPr>
            <a:lvl3pPr marL="911566" indent="0">
              <a:buNone/>
              <a:defRPr sz="2600">
                <a:latin typeface="Deutsche Bank Display Beta" charset="0"/>
                <a:ea typeface="Deutsche Bank Display Beta" charset="0"/>
                <a:cs typeface="Deutsche Bank Display Beta" charset="0"/>
              </a:defRPr>
            </a:lvl3pPr>
            <a:lvl4pPr marL="1367348" indent="0">
              <a:buNone/>
              <a:defRPr sz="2600">
                <a:latin typeface="Deutsche Bank Display Beta" charset="0"/>
                <a:ea typeface="Deutsche Bank Display Beta" charset="0"/>
                <a:cs typeface="Deutsche Bank Display Beta" charset="0"/>
              </a:defRPr>
            </a:lvl4pPr>
            <a:lvl5pPr marL="1823131" indent="0">
              <a:buNone/>
              <a:defRPr sz="2600">
                <a:latin typeface="Deutsche Bank Display Beta" charset="0"/>
                <a:ea typeface="Deutsche Bank Display Beta" charset="0"/>
                <a:cs typeface="Deutsche Bank Display Beta" charset="0"/>
              </a:defRPr>
            </a:lvl5pPr>
          </a:lstStyle>
          <a:p>
            <a:pPr lvl="0"/>
            <a:r>
              <a:rPr lang="en-US" dirty="0"/>
              <a:t>Deutsche Bank Display Dark Blue 26pt</a:t>
            </a:r>
          </a:p>
        </p:txBody>
      </p:sp>
      <p:sp>
        <p:nvSpPr>
          <p:cNvPr id="10" name="Text Placeholder 8"/>
          <p:cNvSpPr>
            <a:spLocks noGrp="1"/>
          </p:cNvSpPr>
          <p:nvPr>
            <p:ph type="body" sz="quarter" idx="74" hasCustomPrompt="1"/>
          </p:nvPr>
        </p:nvSpPr>
        <p:spPr>
          <a:xfrm>
            <a:off x="1457325" y="3376772"/>
            <a:ext cx="3024188" cy="701915"/>
          </a:xfrm>
          <a:prstGeom prst="rect">
            <a:avLst/>
          </a:prstGeom>
        </p:spPr>
        <p:txBody>
          <a:bodyPr lIns="0" tIns="0" rIns="0" bIns="0"/>
          <a:lstStyle>
            <a:lvl1pPr marL="0" indent="0">
              <a:lnSpc>
                <a:spcPts val="1400"/>
              </a:lnSpc>
              <a:spcBef>
                <a:spcPts val="0"/>
              </a:spcBef>
              <a:buNone/>
              <a:defRPr lang="en-US" sz="1200" dirty="0">
                <a:solidFill>
                  <a:schemeClr val="tx2"/>
                </a:solidFill>
                <a:latin typeface="Deutsche Bank Text" charset="0"/>
                <a:ea typeface="Deutsche Bank Text" charset="0"/>
                <a:cs typeface="Deutsche Bank Text" charset="0"/>
              </a:defRPr>
            </a:lvl1pPr>
            <a:lvl2pPr marL="455783" indent="0">
              <a:buNone/>
              <a:defRPr sz="2600">
                <a:latin typeface="Deutsche Bank Display Beta" charset="0"/>
                <a:ea typeface="Deutsche Bank Display Beta" charset="0"/>
                <a:cs typeface="Deutsche Bank Display Beta" charset="0"/>
              </a:defRPr>
            </a:lvl2pPr>
            <a:lvl3pPr marL="911566" indent="0">
              <a:buNone/>
              <a:defRPr sz="2600">
                <a:latin typeface="Deutsche Bank Display Beta" charset="0"/>
                <a:ea typeface="Deutsche Bank Display Beta" charset="0"/>
                <a:cs typeface="Deutsche Bank Display Beta" charset="0"/>
              </a:defRPr>
            </a:lvl3pPr>
            <a:lvl4pPr marL="1367348" indent="0">
              <a:buNone/>
              <a:defRPr sz="2600">
                <a:latin typeface="Deutsche Bank Display Beta" charset="0"/>
                <a:ea typeface="Deutsche Bank Display Beta" charset="0"/>
                <a:cs typeface="Deutsche Bank Display Beta" charset="0"/>
              </a:defRPr>
            </a:lvl4pPr>
            <a:lvl5pPr marL="1823131" indent="0">
              <a:buNone/>
              <a:defRPr sz="2600">
                <a:latin typeface="Deutsche Bank Display Beta" charset="0"/>
                <a:ea typeface="Deutsche Bank Display Beta" charset="0"/>
                <a:cs typeface="Deutsche Bank Display Beta" charset="0"/>
              </a:defRPr>
            </a:lvl5pPr>
          </a:lstStyle>
          <a:p>
            <a:pPr lvl="0"/>
            <a:r>
              <a:rPr lang="en-US" dirty="0"/>
              <a:t>Deutsche Bank Text Dark Grey 12pt</a:t>
            </a:r>
          </a:p>
        </p:txBody>
      </p:sp>
      <p:sp>
        <p:nvSpPr>
          <p:cNvPr id="14" name="Picture Placeholder 8"/>
          <p:cNvSpPr>
            <a:spLocks noGrp="1"/>
          </p:cNvSpPr>
          <p:nvPr>
            <p:ph type="pic" sz="quarter" idx="75" hasCustomPrompt="1"/>
          </p:nvPr>
        </p:nvSpPr>
        <p:spPr>
          <a:xfrm>
            <a:off x="5350577" y="2985257"/>
            <a:ext cx="715261" cy="715262"/>
          </a:xfrm>
          <a:prstGeom prst="rect">
            <a:avLst/>
          </a:prstGeom>
        </p:spPr>
        <p:txBody>
          <a:bodyPr lIns="0" tIns="0" rIns="0" bIns="0" anchor="ctr"/>
          <a:lstStyle>
            <a:lvl1pPr marL="0" indent="0" algn="ctr">
              <a:buNone/>
              <a:defRPr sz="1200">
                <a:solidFill>
                  <a:schemeClr val="tx2"/>
                </a:solidFill>
                <a:latin typeface="Deutsche Bank Text" charset="0"/>
                <a:ea typeface="Deutsche Bank Text" charset="0"/>
                <a:cs typeface="Deutsche Bank Text" charset="0"/>
              </a:defRPr>
            </a:lvl1pPr>
          </a:lstStyle>
          <a:p>
            <a:r>
              <a:rPr lang="en-US" dirty="0"/>
              <a:t>[Icon]</a:t>
            </a:r>
          </a:p>
        </p:txBody>
      </p:sp>
      <p:sp>
        <p:nvSpPr>
          <p:cNvPr id="15" name="Text Placeholder 8"/>
          <p:cNvSpPr>
            <a:spLocks noGrp="1"/>
          </p:cNvSpPr>
          <p:nvPr>
            <p:ph type="body" sz="quarter" idx="76" hasCustomPrompt="1"/>
          </p:nvPr>
        </p:nvSpPr>
        <p:spPr>
          <a:xfrm>
            <a:off x="6210300" y="2940313"/>
            <a:ext cx="3024188" cy="346897"/>
          </a:xfrm>
          <a:prstGeom prst="rect">
            <a:avLst/>
          </a:prstGeom>
        </p:spPr>
        <p:txBody>
          <a:bodyPr lIns="0" tIns="0" rIns="0" bIns="0"/>
          <a:lstStyle>
            <a:lvl1pPr marL="0" indent="0">
              <a:buNone/>
              <a:defRPr lang="en-US" sz="2600" dirty="0">
                <a:solidFill>
                  <a:schemeClr val="tx1"/>
                </a:solidFill>
                <a:latin typeface="Deutsche Bank Display" charset="0"/>
                <a:ea typeface="Deutsche Bank Display" charset="0"/>
                <a:cs typeface="Deutsche Bank Display" charset="0"/>
              </a:defRPr>
            </a:lvl1pPr>
            <a:lvl2pPr marL="455783" indent="0">
              <a:buNone/>
              <a:defRPr sz="2600">
                <a:latin typeface="Deutsche Bank Display Beta" charset="0"/>
                <a:ea typeface="Deutsche Bank Display Beta" charset="0"/>
                <a:cs typeface="Deutsche Bank Display Beta" charset="0"/>
              </a:defRPr>
            </a:lvl2pPr>
            <a:lvl3pPr marL="911566" indent="0">
              <a:buNone/>
              <a:defRPr sz="2600">
                <a:latin typeface="Deutsche Bank Display Beta" charset="0"/>
                <a:ea typeface="Deutsche Bank Display Beta" charset="0"/>
                <a:cs typeface="Deutsche Bank Display Beta" charset="0"/>
              </a:defRPr>
            </a:lvl3pPr>
            <a:lvl4pPr marL="1367348" indent="0">
              <a:buNone/>
              <a:defRPr sz="2600">
                <a:latin typeface="Deutsche Bank Display Beta" charset="0"/>
                <a:ea typeface="Deutsche Bank Display Beta" charset="0"/>
                <a:cs typeface="Deutsche Bank Display Beta" charset="0"/>
              </a:defRPr>
            </a:lvl4pPr>
            <a:lvl5pPr marL="1823131" indent="0">
              <a:buNone/>
              <a:defRPr sz="2600">
                <a:latin typeface="Deutsche Bank Display Beta" charset="0"/>
                <a:ea typeface="Deutsche Bank Display Beta" charset="0"/>
                <a:cs typeface="Deutsche Bank Display Beta" charset="0"/>
              </a:defRPr>
            </a:lvl5pPr>
          </a:lstStyle>
          <a:p>
            <a:pPr lvl="0"/>
            <a:r>
              <a:rPr lang="en-US" dirty="0"/>
              <a:t>Deutsche Bank Display Dark Blue 26pt</a:t>
            </a:r>
          </a:p>
        </p:txBody>
      </p:sp>
      <p:sp>
        <p:nvSpPr>
          <p:cNvPr id="16" name="Text Placeholder 8"/>
          <p:cNvSpPr>
            <a:spLocks noGrp="1"/>
          </p:cNvSpPr>
          <p:nvPr>
            <p:ph type="body" sz="quarter" idx="77" hasCustomPrompt="1"/>
          </p:nvPr>
        </p:nvSpPr>
        <p:spPr>
          <a:xfrm>
            <a:off x="6210299" y="3376772"/>
            <a:ext cx="3024187" cy="701915"/>
          </a:xfrm>
          <a:prstGeom prst="rect">
            <a:avLst/>
          </a:prstGeom>
        </p:spPr>
        <p:txBody>
          <a:bodyPr lIns="0" tIns="0" rIns="0" bIns="0"/>
          <a:lstStyle>
            <a:lvl1pPr marL="0" indent="0">
              <a:lnSpc>
                <a:spcPts val="1400"/>
              </a:lnSpc>
              <a:spcBef>
                <a:spcPts val="0"/>
              </a:spcBef>
              <a:buNone/>
              <a:defRPr lang="en-US" sz="1200" dirty="0">
                <a:solidFill>
                  <a:schemeClr val="tx2"/>
                </a:solidFill>
                <a:latin typeface="Deutsche Bank Text" charset="0"/>
                <a:ea typeface="Deutsche Bank Text" charset="0"/>
                <a:cs typeface="Deutsche Bank Text" charset="0"/>
              </a:defRPr>
            </a:lvl1pPr>
            <a:lvl2pPr marL="455783" indent="0">
              <a:buNone/>
              <a:defRPr sz="2600">
                <a:latin typeface="Deutsche Bank Display Beta" charset="0"/>
                <a:ea typeface="Deutsche Bank Display Beta" charset="0"/>
                <a:cs typeface="Deutsche Bank Display Beta" charset="0"/>
              </a:defRPr>
            </a:lvl2pPr>
            <a:lvl3pPr marL="911566" indent="0">
              <a:buNone/>
              <a:defRPr sz="2600">
                <a:latin typeface="Deutsche Bank Display Beta" charset="0"/>
                <a:ea typeface="Deutsche Bank Display Beta" charset="0"/>
                <a:cs typeface="Deutsche Bank Display Beta" charset="0"/>
              </a:defRPr>
            </a:lvl3pPr>
            <a:lvl4pPr marL="1367348" indent="0">
              <a:buNone/>
              <a:defRPr sz="2600">
                <a:latin typeface="Deutsche Bank Display Beta" charset="0"/>
                <a:ea typeface="Deutsche Bank Display Beta" charset="0"/>
                <a:cs typeface="Deutsche Bank Display Beta" charset="0"/>
              </a:defRPr>
            </a:lvl4pPr>
            <a:lvl5pPr marL="1823131" indent="0">
              <a:buNone/>
              <a:defRPr sz="2600">
                <a:latin typeface="Deutsche Bank Display Beta" charset="0"/>
                <a:ea typeface="Deutsche Bank Display Beta" charset="0"/>
                <a:cs typeface="Deutsche Bank Display Beta" charset="0"/>
              </a:defRPr>
            </a:lvl5pPr>
          </a:lstStyle>
          <a:p>
            <a:pPr lvl="0"/>
            <a:r>
              <a:rPr lang="en-US" dirty="0"/>
              <a:t>Deutsche Bank Text Dark Grey 12pt</a:t>
            </a:r>
          </a:p>
        </p:txBody>
      </p:sp>
      <p:sp>
        <p:nvSpPr>
          <p:cNvPr id="17" name="Picture Placeholder 8"/>
          <p:cNvSpPr>
            <a:spLocks noGrp="1"/>
          </p:cNvSpPr>
          <p:nvPr>
            <p:ph type="pic" sz="quarter" idx="78" hasCustomPrompt="1"/>
          </p:nvPr>
        </p:nvSpPr>
        <p:spPr>
          <a:xfrm>
            <a:off x="707300" y="4686736"/>
            <a:ext cx="715261" cy="715262"/>
          </a:xfrm>
          <a:prstGeom prst="rect">
            <a:avLst/>
          </a:prstGeom>
        </p:spPr>
        <p:txBody>
          <a:bodyPr lIns="0" tIns="0" rIns="0" bIns="0" anchor="ctr"/>
          <a:lstStyle>
            <a:lvl1pPr marL="0" indent="0" algn="ctr">
              <a:buNone/>
              <a:defRPr sz="1200">
                <a:solidFill>
                  <a:schemeClr val="tx2"/>
                </a:solidFill>
                <a:latin typeface="Deutsche Bank Text" charset="0"/>
                <a:ea typeface="Deutsche Bank Text" charset="0"/>
                <a:cs typeface="Deutsche Bank Text" charset="0"/>
              </a:defRPr>
            </a:lvl1pPr>
          </a:lstStyle>
          <a:p>
            <a:r>
              <a:rPr lang="en-US" dirty="0"/>
              <a:t>[Icon]</a:t>
            </a:r>
          </a:p>
        </p:txBody>
      </p:sp>
      <p:sp>
        <p:nvSpPr>
          <p:cNvPr id="18" name="Text Placeholder 8"/>
          <p:cNvSpPr>
            <a:spLocks noGrp="1"/>
          </p:cNvSpPr>
          <p:nvPr>
            <p:ph type="body" sz="quarter" idx="79" hasCustomPrompt="1"/>
          </p:nvPr>
        </p:nvSpPr>
        <p:spPr>
          <a:xfrm>
            <a:off x="1457325" y="4641792"/>
            <a:ext cx="3024188" cy="346897"/>
          </a:xfrm>
          <a:prstGeom prst="rect">
            <a:avLst/>
          </a:prstGeom>
        </p:spPr>
        <p:txBody>
          <a:bodyPr lIns="0" tIns="0" rIns="0" bIns="0"/>
          <a:lstStyle>
            <a:lvl1pPr marL="0" indent="0">
              <a:buNone/>
              <a:defRPr lang="en-US" sz="2600" dirty="0">
                <a:solidFill>
                  <a:schemeClr val="tx1"/>
                </a:solidFill>
                <a:latin typeface="Deutsche Bank Display" charset="0"/>
                <a:ea typeface="Deutsche Bank Display" charset="0"/>
                <a:cs typeface="Deutsche Bank Display" charset="0"/>
              </a:defRPr>
            </a:lvl1pPr>
            <a:lvl2pPr marL="455783" indent="0">
              <a:buNone/>
              <a:defRPr sz="2600">
                <a:latin typeface="Deutsche Bank Display Beta" charset="0"/>
                <a:ea typeface="Deutsche Bank Display Beta" charset="0"/>
                <a:cs typeface="Deutsche Bank Display Beta" charset="0"/>
              </a:defRPr>
            </a:lvl2pPr>
            <a:lvl3pPr marL="911566" indent="0">
              <a:buNone/>
              <a:defRPr sz="2600">
                <a:latin typeface="Deutsche Bank Display Beta" charset="0"/>
                <a:ea typeface="Deutsche Bank Display Beta" charset="0"/>
                <a:cs typeface="Deutsche Bank Display Beta" charset="0"/>
              </a:defRPr>
            </a:lvl3pPr>
            <a:lvl4pPr marL="1367348" indent="0">
              <a:buNone/>
              <a:defRPr sz="2600">
                <a:latin typeface="Deutsche Bank Display Beta" charset="0"/>
                <a:ea typeface="Deutsche Bank Display Beta" charset="0"/>
                <a:cs typeface="Deutsche Bank Display Beta" charset="0"/>
              </a:defRPr>
            </a:lvl4pPr>
            <a:lvl5pPr marL="1823131" indent="0">
              <a:buNone/>
              <a:defRPr sz="2600">
                <a:latin typeface="Deutsche Bank Display Beta" charset="0"/>
                <a:ea typeface="Deutsche Bank Display Beta" charset="0"/>
                <a:cs typeface="Deutsche Bank Display Beta" charset="0"/>
              </a:defRPr>
            </a:lvl5pPr>
          </a:lstStyle>
          <a:p>
            <a:pPr lvl="0"/>
            <a:r>
              <a:rPr lang="en-US" dirty="0"/>
              <a:t>Deutsche Bank Display Dark Blue 26pt</a:t>
            </a:r>
          </a:p>
        </p:txBody>
      </p:sp>
      <p:sp>
        <p:nvSpPr>
          <p:cNvPr id="19" name="Text Placeholder 8"/>
          <p:cNvSpPr>
            <a:spLocks noGrp="1"/>
          </p:cNvSpPr>
          <p:nvPr>
            <p:ph type="body" sz="quarter" idx="80" hasCustomPrompt="1"/>
          </p:nvPr>
        </p:nvSpPr>
        <p:spPr>
          <a:xfrm>
            <a:off x="1457325" y="5078251"/>
            <a:ext cx="3024188" cy="701915"/>
          </a:xfrm>
          <a:prstGeom prst="rect">
            <a:avLst/>
          </a:prstGeom>
        </p:spPr>
        <p:txBody>
          <a:bodyPr lIns="0" tIns="0" rIns="0" bIns="0"/>
          <a:lstStyle>
            <a:lvl1pPr marL="0" indent="0">
              <a:lnSpc>
                <a:spcPts val="1400"/>
              </a:lnSpc>
              <a:spcBef>
                <a:spcPts val="0"/>
              </a:spcBef>
              <a:buNone/>
              <a:defRPr lang="en-US" sz="1200" dirty="0">
                <a:solidFill>
                  <a:schemeClr val="tx2"/>
                </a:solidFill>
                <a:latin typeface="Deutsche Bank Text" charset="0"/>
                <a:ea typeface="Deutsche Bank Text" charset="0"/>
                <a:cs typeface="Deutsche Bank Text" charset="0"/>
              </a:defRPr>
            </a:lvl1pPr>
            <a:lvl2pPr marL="455783" indent="0">
              <a:buNone/>
              <a:defRPr sz="2600">
                <a:latin typeface="Deutsche Bank Display Beta" charset="0"/>
                <a:ea typeface="Deutsche Bank Display Beta" charset="0"/>
                <a:cs typeface="Deutsche Bank Display Beta" charset="0"/>
              </a:defRPr>
            </a:lvl2pPr>
            <a:lvl3pPr marL="911566" indent="0">
              <a:buNone/>
              <a:defRPr sz="2600">
                <a:latin typeface="Deutsche Bank Display Beta" charset="0"/>
                <a:ea typeface="Deutsche Bank Display Beta" charset="0"/>
                <a:cs typeface="Deutsche Bank Display Beta" charset="0"/>
              </a:defRPr>
            </a:lvl3pPr>
            <a:lvl4pPr marL="1367348" indent="0">
              <a:buNone/>
              <a:defRPr sz="2600">
                <a:latin typeface="Deutsche Bank Display Beta" charset="0"/>
                <a:ea typeface="Deutsche Bank Display Beta" charset="0"/>
                <a:cs typeface="Deutsche Bank Display Beta" charset="0"/>
              </a:defRPr>
            </a:lvl4pPr>
            <a:lvl5pPr marL="1823131" indent="0">
              <a:buNone/>
              <a:defRPr sz="2600">
                <a:latin typeface="Deutsche Bank Display Beta" charset="0"/>
                <a:ea typeface="Deutsche Bank Display Beta" charset="0"/>
                <a:cs typeface="Deutsche Bank Display Beta" charset="0"/>
              </a:defRPr>
            </a:lvl5pPr>
          </a:lstStyle>
          <a:p>
            <a:pPr lvl="0"/>
            <a:r>
              <a:rPr lang="en-US" dirty="0"/>
              <a:t>Deutsche Bank Text Dark Grey 12pt</a:t>
            </a:r>
          </a:p>
        </p:txBody>
      </p:sp>
      <p:sp>
        <p:nvSpPr>
          <p:cNvPr id="20" name="Picture Placeholder 8"/>
          <p:cNvSpPr>
            <a:spLocks noGrp="1"/>
          </p:cNvSpPr>
          <p:nvPr>
            <p:ph type="pic" sz="quarter" idx="81" hasCustomPrompt="1"/>
          </p:nvPr>
        </p:nvSpPr>
        <p:spPr>
          <a:xfrm>
            <a:off x="5346700" y="4686736"/>
            <a:ext cx="715261" cy="715262"/>
          </a:xfrm>
          <a:prstGeom prst="rect">
            <a:avLst/>
          </a:prstGeom>
        </p:spPr>
        <p:txBody>
          <a:bodyPr lIns="0" tIns="0" rIns="0" bIns="0" anchor="ctr"/>
          <a:lstStyle>
            <a:lvl1pPr marL="0" indent="0" algn="ctr">
              <a:buNone/>
              <a:defRPr sz="1200">
                <a:solidFill>
                  <a:schemeClr val="tx2"/>
                </a:solidFill>
                <a:latin typeface="Deutsche Bank Text" charset="0"/>
                <a:ea typeface="Deutsche Bank Text" charset="0"/>
                <a:cs typeface="Deutsche Bank Text" charset="0"/>
              </a:defRPr>
            </a:lvl1pPr>
          </a:lstStyle>
          <a:p>
            <a:r>
              <a:rPr lang="en-US" dirty="0"/>
              <a:t>[Icon]</a:t>
            </a:r>
          </a:p>
        </p:txBody>
      </p:sp>
      <p:sp>
        <p:nvSpPr>
          <p:cNvPr id="21" name="Text Placeholder 8"/>
          <p:cNvSpPr>
            <a:spLocks noGrp="1"/>
          </p:cNvSpPr>
          <p:nvPr>
            <p:ph type="body" sz="quarter" idx="82" hasCustomPrompt="1"/>
          </p:nvPr>
        </p:nvSpPr>
        <p:spPr>
          <a:xfrm>
            <a:off x="6210298" y="4641792"/>
            <a:ext cx="3024192" cy="346897"/>
          </a:xfrm>
          <a:prstGeom prst="rect">
            <a:avLst/>
          </a:prstGeom>
        </p:spPr>
        <p:txBody>
          <a:bodyPr lIns="0" tIns="0" rIns="0" bIns="0"/>
          <a:lstStyle>
            <a:lvl1pPr marL="0" indent="0">
              <a:buNone/>
              <a:defRPr lang="en-US" sz="2600" dirty="0">
                <a:solidFill>
                  <a:schemeClr val="tx1"/>
                </a:solidFill>
                <a:latin typeface="Deutsche Bank Display" charset="0"/>
                <a:ea typeface="Deutsche Bank Display" charset="0"/>
                <a:cs typeface="Deutsche Bank Display" charset="0"/>
              </a:defRPr>
            </a:lvl1pPr>
            <a:lvl2pPr marL="455783" indent="0">
              <a:buNone/>
              <a:defRPr sz="2600">
                <a:latin typeface="Deutsche Bank Display Beta" charset="0"/>
                <a:ea typeface="Deutsche Bank Display Beta" charset="0"/>
                <a:cs typeface="Deutsche Bank Display Beta" charset="0"/>
              </a:defRPr>
            </a:lvl2pPr>
            <a:lvl3pPr marL="911566" indent="0">
              <a:buNone/>
              <a:defRPr sz="2600">
                <a:latin typeface="Deutsche Bank Display Beta" charset="0"/>
                <a:ea typeface="Deutsche Bank Display Beta" charset="0"/>
                <a:cs typeface="Deutsche Bank Display Beta" charset="0"/>
              </a:defRPr>
            </a:lvl3pPr>
            <a:lvl4pPr marL="1367348" indent="0">
              <a:buNone/>
              <a:defRPr sz="2600">
                <a:latin typeface="Deutsche Bank Display Beta" charset="0"/>
                <a:ea typeface="Deutsche Bank Display Beta" charset="0"/>
                <a:cs typeface="Deutsche Bank Display Beta" charset="0"/>
              </a:defRPr>
            </a:lvl4pPr>
            <a:lvl5pPr marL="1823131" indent="0">
              <a:buNone/>
              <a:defRPr sz="2600">
                <a:latin typeface="Deutsche Bank Display Beta" charset="0"/>
                <a:ea typeface="Deutsche Bank Display Beta" charset="0"/>
                <a:cs typeface="Deutsche Bank Display Beta" charset="0"/>
              </a:defRPr>
            </a:lvl5pPr>
          </a:lstStyle>
          <a:p>
            <a:pPr lvl="0"/>
            <a:r>
              <a:rPr lang="en-US" dirty="0"/>
              <a:t>Deutsche Bank Display Dark Blue 26pt</a:t>
            </a:r>
          </a:p>
        </p:txBody>
      </p:sp>
      <p:sp>
        <p:nvSpPr>
          <p:cNvPr id="22" name="Text Placeholder 8"/>
          <p:cNvSpPr>
            <a:spLocks noGrp="1"/>
          </p:cNvSpPr>
          <p:nvPr>
            <p:ph type="body" sz="quarter" idx="83" hasCustomPrompt="1"/>
          </p:nvPr>
        </p:nvSpPr>
        <p:spPr>
          <a:xfrm>
            <a:off x="6210298" y="5078251"/>
            <a:ext cx="3024190" cy="701915"/>
          </a:xfrm>
          <a:prstGeom prst="rect">
            <a:avLst/>
          </a:prstGeom>
        </p:spPr>
        <p:txBody>
          <a:bodyPr lIns="0" tIns="0" rIns="0" bIns="0"/>
          <a:lstStyle>
            <a:lvl1pPr marL="0" indent="0">
              <a:lnSpc>
                <a:spcPts val="1400"/>
              </a:lnSpc>
              <a:spcBef>
                <a:spcPts val="0"/>
              </a:spcBef>
              <a:buNone/>
              <a:defRPr lang="en-US" sz="1200" dirty="0">
                <a:solidFill>
                  <a:schemeClr val="tx2"/>
                </a:solidFill>
                <a:latin typeface="Deutsche Bank Text" charset="0"/>
                <a:ea typeface="Deutsche Bank Text" charset="0"/>
                <a:cs typeface="Deutsche Bank Text" charset="0"/>
              </a:defRPr>
            </a:lvl1pPr>
            <a:lvl2pPr marL="455783" indent="0">
              <a:buNone/>
              <a:defRPr sz="2600">
                <a:latin typeface="Deutsche Bank Display Beta" charset="0"/>
                <a:ea typeface="Deutsche Bank Display Beta" charset="0"/>
                <a:cs typeface="Deutsche Bank Display Beta" charset="0"/>
              </a:defRPr>
            </a:lvl2pPr>
            <a:lvl3pPr marL="911566" indent="0">
              <a:buNone/>
              <a:defRPr sz="2600">
                <a:latin typeface="Deutsche Bank Display Beta" charset="0"/>
                <a:ea typeface="Deutsche Bank Display Beta" charset="0"/>
                <a:cs typeface="Deutsche Bank Display Beta" charset="0"/>
              </a:defRPr>
            </a:lvl3pPr>
            <a:lvl4pPr marL="1367348" indent="0">
              <a:buNone/>
              <a:defRPr sz="2600">
                <a:latin typeface="Deutsche Bank Display Beta" charset="0"/>
                <a:ea typeface="Deutsche Bank Display Beta" charset="0"/>
                <a:cs typeface="Deutsche Bank Display Beta" charset="0"/>
              </a:defRPr>
            </a:lvl4pPr>
            <a:lvl5pPr marL="1823131" indent="0">
              <a:buNone/>
              <a:defRPr sz="2600">
                <a:latin typeface="Deutsche Bank Display Beta" charset="0"/>
                <a:ea typeface="Deutsche Bank Display Beta" charset="0"/>
                <a:cs typeface="Deutsche Bank Display Beta" charset="0"/>
              </a:defRPr>
            </a:lvl5pPr>
          </a:lstStyle>
          <a:p>
            <a:pPr lvl="0"/>
            <a:r>
              <a:rPr lang="en-US" dirty="0"/>
              <a:t>Deutsche Bank Text Dark Grey 12pt</a:t>
            </a:r>
          </a:p>
        </p:txBody>
      </p:sp>
      <p:cxnSp>
        <p:nvCxnSpPr>
          <p:cNvPr id="24" name="Straight Connector 23"/>
          <p:cNvCxnSpPr/>
          <p:nvPr userDrawn="1"/>
        </p:nvCxnSpPr>
        <p:spPr>
          <a:xfrm>
            <a:off x="720000" y="4282633"/>
            <a:ext cx="9255953" cy="0"/>
          </a:xfrm>
          <a:prstGeom prst="line">
            <a:avLst/>
          </a:prstGeom>
          <a:ln>
            <a:solidFill>
              <a:srgbClr val="9DA09E"/>
            </a:solidFill>
          </a:ln>
        </p:spPr>
        <p:style>
          <a:lnRef idx="1">
            <a:schemeClr val="accent1"/>
          </a:lnRef>
          <a:fillRef idx="0">
            <a:schemeClr val="accent1"/>
          </a:fillRef>
          <a:effectRef idx="0">
            <a:schemeClr val="accent1"/>
          </a:effectRef>
          <a:fontRef idx="minor">
            <a:schemeClr val="tx1"/>
          </a:fontRef>
        </p:style>
      </p:cxnSp>
      <p:sp>
        <p:nvSpPr>
          <p:cNvPr id="25" name="Text Placeholder 6"/>
          <p:cNvSpPr>
            <a:spLocks noGrp="1"/>
          </p:cNvSpPr>
          <p:nvPr>
            <p:ph type="body" sz="quarter" idx="72" hasCustomPrompt="1"/>
          </p:nvPr>
        </p:nvSpPr>
        <p:spPr>
          <a:xfrm>
            <a:off x="702650" y="6764338"/>
            <a:ext cx="9324000" cy="268287"/>
          </a:xfrm>
          <a:prstGeom prst="rect">
            <a:avLst/>
          </a:prstGeom>
        </p:spPr>
        <p:txBody>
          <a:bodyPr lIns="0" tIns="0" rIns="0" bIns="0" anchor="b"/>
          <a:lstStyle>
            <a:lvl1pPr marL="0" indent="0">
              <a:lnSpc>
                <a:spcPts val="800"/>
              </a:lnSpc>
              <a:spcBef>
                <a:spcPts val="0"/>
              </a:spcBef>
              <a:buNone/>
              <a:defRPr sz="800">
                <a:solidFill>
                  <a:schemeClr val="tx2"/>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8pt</a:t>
            </a:r>
          </a:p>
        </p:txBody>
      </p:sp>
    </p:spTree>
    <p:extLst>
      <p:ext uri="{BB962C8B-B14F-4D97-AF65-F5344CB8AC3E}">
        <p14:creationId xmlns:p14="http://schemas.microsoft.com/office/powerpoint/2010/main" val="397207595"/>
      </p:ext>
    </p:extLst>
  </p:cSld>
  <p:clrMapOvr>
    <a:masterClrMapping/>
  </p:clrMapOvr>
</p:sldLayout>
</file>

<file path=ppt/slideLayouts/slideLayout246.xml><?xml version="1.0" encoding="utf-8"?>
<p:sldLayout xmlns:a="http://schemas.openxmlformats.org/drawingml/2006/main" xmlns:r="http://schemas.openxmlformats.org/officeDocument/2006/relationships" xmlns:p="http://schemas.openxmlformats.org/presentationml/2006/main" preserve="1" userDrawn="1">
  <p:cSld name="26_Custom Layout">
    <p:spTree>
      <p:nvGrpSpPr>
        <p:cNvPr id="1" name=""/>
        <p:cNvGrpSpPr/>
        <p:nvPr/>
      </p:nvGrpSpPr>
      <p:grpSpPr>
        <a:xfrm>
          <a:off x="0" y="0"/>
          <a:ext cx="0" cy="0"/>
          <a:chOff x="0" y="0"/>
          <a:chExt cx="0" cy="0"/>
        </a:xfrm>
      </p:grpSpPr>
      <p:sp>
        <p:nvSpPr>
          <p:cNvPr id="3" name="Text Placeholder 2"/>
          <p:cNvSpPr>
            <a:spLocks noGrp="1"/>
          </p:cNvSpPr>
          <p:nvPr>
            <p:ph type="body" sz="quarter" idx="62" hasCustomPrompt="1"/>
          </p:nvPr>
        </p:nvSpPr>
        <p:spPr>
          <a:xfrm>
            <a:off x="701675" y="441325"/>
            <a:ext cx="2728091" cy="155645"/>
          </a:xfrm>
          <a:prstGeom prst="rect">
            <a:avLst/>
          </a:prstGeom>
        </p:spPr>
        <p:txBody>
          <a:bodyPr lIns="0" tIns="0" rIns="0" bIns="0"/>
          <a:lstStyle>
            <a:lvl1pPr marL="0" indent="0">
              <a:buNone/>
              <a:defRPr sz="997" b="0" i="0" baseline="0">
                <a:solidFill>
                  <a:schemeClr val="accent2"/>
                </a:solidFill>
                <a:latin typeface="Deutsche Bank Text" charset="0"/>
                <a:ea typeface="Deutsche Bank Text" charset="0"/>
                <a:cs typeface="Deutsche Bank Text" charset="0"/>
              </a:defRPr>
            </a:lvl1pPr>
            <a:lvl2pPr marL="455783" indent="0">
              <a:buNone/>
              <a:defRPr/>
            </a:lvl2pPr>
            <a:lvl3pPr marL="911565" indent="0">
              <a:buNone/>
              <a:defRPr/>
            </a:lvl3pPr>
            <a:lvl4pPr marL="1367348" indent="0">
              <a:buNone/>
              <a:defRPr/>
            </a:lvl4pPr>
            <a:lvl5pPr marL="1823131" indent="0">
              <a:buNone/>
              <a:defRPr/>
            </a:lvl5pPr>
          </a:lstStyle>
          <a:p>
            <a:pPr lvl="0"/>
            <a:r>
              <a:rPr lang="en-US" dirty="0"/>
              <a:t>Deutsche Bank Text Orange 10pt</a:t>
            </a:r>
          </a:p>
        </p:txBody>
      </p:sp>
      <p:sp>
        <p:nvSpPr>
          <p:cNvPr id="4" name="Text Placeholder 5"/>
          <p:cNvSpPr>
            <a:spLocks noGrp="1"/>
          </p:cNvSpPr>
          <p:nvPr>
            <p:ph type="body" sz="quarter" idx="63" hasCustomPrompt="1"/>
          </p:nvPr>
        </p:nvSpPr>
        <p:spPr>
          <a:xfrm>
            <a:off x="701674" y="824430"/>
            <a:ext cx="8532813" cy="478908"/>
          </a:xfrm>
          <a:prstGeom prst="rect">
            <a:avLst/>
          </a:prstGeom>
        </p:spPr>
        <p:txBody>
          <a:bodyPr lIns="0" tIns="0" rIns="0" bIns="0"/>
          <a:lstStyle>
            <a:lvl1pPr marL="0" indent="0">
              <a:lnSpc>
                <a:spcPts val="4000"/>
              </a:lnSpc>
              <a:spcBef>
                <a:spcPts val="0"/>
              </a:spcBef>
              <a:buNone/>
              <a:defRPr sz="3600" baseline="0">
                <a:solidFill>
                  <a:schemeClr val="tx1"/>
                </a:solidFill>
                <a:latin typeface="Deutsche Bank Display" charset="0"/>
                <a:ea typeface="Deutsche Bank Display" charset="0"/>
                <a:cs typeface="Deutsche Bank Display" charset="0"/>
              </a:defRPr>
            </a:lvl1pPr>
            <a:lvl2pPr marL="455783" indent="0">
              <a:buNone/>
              <a:defRPr sz="3600">
                <a:latin typeface="Deutsche Bank Display Beta" charset="0"/>
                <a:ea typeface="Deutsche Bank Display Beta" charset="0"/>
                <a:cs typeface="Deutsche Bank Display Beta" charset="0"/>
              </a:defRPr>
            </a:lvl2pPr>
            <a:lvl3pPr marL="911566" indent="0">
              <a:buNone/>
              <a:defRPr sz="3600">
                <a:latin typeface="Deutsche Bank Display Beta" charset="0"/>
                <a:ea typeface="Deutsche Bank Display Beta" charset="0"/>
                <a:cs typeface="Deutsche Bank Display Beta" charset="0"/>
              </a:defRPr>
            </a:lvl3pPr>
            <a:lvl4pPr marL="1367348" indent="0">
              <a:buNone/>
              <a:defRPr sz="3600">
                <a:latin typeface="Deutsche Bank Display Beta" charset="0"/>
                <a:ea typeface="Deutsche Bank Display Beta" charset="0"/>
                <a:cs typeface="Deutsche Bank Display Beta" charset="0"/>
              </a:defRPr>
            </a:lvl4pPr>
            <a:lvl5pPr marL="1823131" indent="0">
              <a:buNone/>
              <a:defRPr sz="3600">
                <a:latin typeface="Deutsche Bank Display Beta" charset="0"/>
                <a:ea typeface="Deutsche Bank Display Beta" charset="0"/>
                <a:cs typeface="Deutsche Bank Display Beta" charset="0"/>
              </a:defRPr>
            </a:lvl5pPr>
          </a:lstStyle>
          <a:p>
            <a:pPr lvl="0"/>
            <a:r>
              <a:rPr lang="en-US" dirty="0"/>
              <a:t>Deutsche Bank Display Dark Blue 36pt</a:t>
            </a:r>
          </a:p>
        </p:txBody>
      </p:sp>
      <p:sp>
        <p:nvSpPr>
          <p:cNvPr id="7" name="Text Placeholder 6"/>
          <p:cNvSpPr>
            <a:spLocks noGrp="1"/>
          </p:cNvSpPr>
          <p:nvPr>
            <p:ph type="body" sz="quarter" idx="73" hasCustomPrompt="1"/>
          </p:nvPr>
        </p:nvSpPr>
        <p:spPr>
          <a:xfrm>
            <a:off x="701674" y="2087563"/>
            <a:ext cx="4672271" cy="498288"/>
          </a:xfrm>
          <a:prstGeom prst="rect">
            <a:avLst/>
          </a:prstGeom>
        </p:spPr>
        <p:txBody>
          <a:bodyPr lIns="0" tIns="0" rIns="0" bIns="0"/>
          <a:lstStyle>
            <a:lvl1pPr marL="0" indent="0">
              <a:lnSpc>
                <a:spcPts val="1200"/>
              </a:lnSpc>
              <a:spcBef>
                <a:spcPts val="0"/>
              </a:spcBef>
              <a:buNone/>
              <a:defRPr sz="1000" baseline="0">
                <a:solidFill>
                  <a:schemeClr val="tx2"/>
                </a:solidFill>
                <a:latin typeface="Deutsche Bank Text" charset="0"/>
                <a:ea typeface="Deutsche Bank Text" charset="0"/>
                <a:cs typeface="Deutsche Bank Text" charset="0"/>
              </a:defRPr>
            </a:lvl1pPr>
            <a:lvl2pPr marL="455783" indent="0">
              <a:buNone/>
              <a:defRPr sz="1000">
                <a:latin typeface="Deutsche Bank Text Beta" charset="0"/>
                <a:ea typeface="Deutsche Bank Text Beta" charset="0"/>
                <a:cs typeface="Deutsche Bank Text Beta" charset="0"/>
              </a:defRPr>
            </a:lvl2pPr>
            <a:lvl3pPr marL="911566" indent="0">
              <a:buNone/>
              <a:defRPr sz="1000">
                <a:latin typeface="Deutsche Bank Text Beta" charset="0"/>
                <a:ea typeface="Deutsche Bank Text Beta" charset="0"/>
                <a:cs typeface="Deutsche Bank Text Beta" charset="0"/>
              </a:defRPr>
            </a:lvl3pPr>
            <a:lvl4pPr marL="1367348" indent="0">
              <a:buNone/>
              <a:defRPr sz="1000">
                <a:latin typeface="Deutsche Bank Text Beta" charset="0"/>
                <a:ea typeface="Deutsche Bank Text Beta" charset="0"/>
                <a:cs typeface="Deutsche Bank Text Beta" charset="0"/>
              </a:defRPr>
            </a:lvl4pPr>
            <a:lvl5pPr marL="1823131" indent="0">
              <a:buNone/>
              <a:defRPr sz="1000">
                <a:latin typeface="Deutsche Bank Text Beta" charset="0"/>
                <a:ea typeface="Deutsche Bank Text Beta" charset="0"/>
                <a:cs typeface="Deutsche Bank Text Beta" charset="0"/>
              </a:defRPr>
            </a:lvl5pPr>
          </a:lstStyle>
          <a:p>
            <a:pPr lvl="0"/>
            <a:r>
              <a:rPr lang="en-US" dirty="0"/>
              <a:t>Deutsche Bank Text Dark Grey 10pt</a:t>
            </a:r>
          </a:p>
        </p:txBody>
      </p:sp>
      <p:cxnSp>
        <p:nvCxnSpPr>
          <p:cNvPr id="9" name="Straight Connector 8"/>
          <p:cNvCxnSpPr/>
          <p:nvPr userDrawn="1"/>
        </p:nvCxnSpPr>
        <p:spPr>
          <a:xfrm>
            <a:off x="701675" y="3248526"/>
            <a:ext cx="0" cy="481263"/>
          </a:xfrm>
          <a:prstGeom prst="line">
            <a:avLst/>
          </a:prstGeom>
          <a:ln>
            <a:solidFill>
              <a:schemeClr val="accent2"/>
            </a:solidFill>
          </a:ln>
        </p:spPr>
        <p:style>
          <a:lnRef idx="1">
            <a:schemeClr val="accent1"/>
          </a:lnRef>
          <a:fillRef idx="0">
            <a:schemeClr val="accent1"/>
          </a:fillRef>
          <a:effectRef idx="0">
            <a:schemeClr val="accent1"/>
          </a:effectRef>
          <a:fontRef idx="minor">
            <a:schemeClr val="tx1"/>
          </a:fontRef>
        </p:style>
      </p:cxnSp>
      <p:sp>
        <p:nvSpPr>
          <p:cNvPr id="11" name="Text Placeholder 6"/>
          <p:cNvSpPr>
            <a:spLocks noGrp="1"/>
          </p:cNvSpPr>
          <p:nvPr>
            <p:ph type="body" sz="quarter" idx="74" hasCustomPrompt="1"/>
          </p:nvPr>
        </p:nvSpPr>
        <p:spPr>
          <a:xfrm>
            <a:off x="811161" y="3217061"/>
            <a:ext cx="2726124" cy="556041"/>
          </a:xfrm>
          <a:prstGeom prst="rect">
            <a:avLst/>
          </a:prstGeom>
        </p:spPr>
        <p:txBody>
          <a:bodyPr lIns="0" tIns="0" rIns="0" bIns="0"/>
          <a:lstStyle>
            <a:lvl1pPr marL="0" indent="0">
              <a:lnSpc>
                <a:spcPts val="1400"/>
              </a:lnSpc>
              <a:spcBef>
                <a:spcPts val="0"/>
              </a:spcBef>
              <a:buNone/>
              <a:defRPr sz="1200" baseline="0">
                <a:solidFill>
                  <a:schemeClr val="tx1"/>
                </a:solidFill>
                <a:latin typeface="Deutsche Bank Text" charset="0"/>
                <a:ea typeface="Deutsche Bank Text" charset="0"/>
                <a:cs typeface="Deutsche Bank Text" charset="0"/>
              </a:defRPr>
            </a:lvl1pPr>
            <a:lvl2pPr marL="455783" indent="0">
              <a:buNone/>
              <a:defRPr sz="1000">
                <a:latin typeface="Deutsche Bank Text Beta" charset="0"/>
                <a:ea typeface="Deutsche Bank Text Beta" charset="0"/>
                <a:cs typeface="Deutsche Bank Text Beta" charset="0"/>
              </a:defRPr>
            </a:lvl2pPr>
            <a:lvl3pPr marL="911566" indent="0">
              <a:buNone/>
              <a:defRPr sz="1000">
                <a:latin typeface="Deutsche Bank Text Beta" charset="0"/>
                <a:ea typeface="Deutsche Bank Text Beta" charset="0"/>
                <a:cs typeface="Deutsche Bank Text Beta" charset="0"/>
              </a:defRPr>
            </a:lvl3pPr>
            <a:lvl4pPr marL="1367348" indent="0">
              <a:buNone/>
              <a:defRPr sz="1000">
                <a:latin typeface="Deutsche Bank Text Beta" charset="0"/>
                <a:ea typeface="Deutsche Bank Text Beta" charset="0"/>
                <a:cs typeface="Deutsche Bank Text Beta" charset="0"/>
              </a:defRPr>
            </a:lvl4pPr>
            <a:lvl5pPr marL="1823131" indent="0">
              <a:buNone/>
              <a:defRPr sz="1000">
                <a:latin typeface="Deutsche Bank Text Beta" charset="0"/>
                <a:ea typeface="Deutsche Bank Text Beta" charset="0"/>
                <a:cs typeface="Deutsche Bank Text Beta" charset="0"/>
              </a:defRPr>
            </a:lvl5pPr>
          </a:lstStyle>
          <a:p>
            <a:pPr lvl="0"/>
            <a:r>
              <a:rPr lang="en-US" dirty="0"/>
              <a:t>Deutsche Bank Text Dark Blue 12pt</a:t>
            </a:r>
          </a:p>
        </p:txBody>
      </p:sp>
      <p:cxnSp>
        <p:nvCxnSpPr>
          <p:cNvPr id="13" name="Straight Connector 12"/>
          <p:cNvCxnSpPr/>
          <p:nvPr userDrawn="1"/>
        </p:nvCxnSpPr>
        <p:spPr>
          <a:xfrm>
            <a:off x="3762375" y="3248526"/>
            <a:ext cx="0" cy="481263"/>
          </a:xfrm>
          <a:prstGeom prst="line">
            <a:avLst/>
          </a:prstGeom>
          <a:ln>
            <a:solidFill>
              <a:schemeClr val="accent2"/>
            </a:solidFill>
          </a:ln>
        </p:spPr>
        <p:style>
          <a:lnRef idx="1">
            <a:schemeClr val="accent1"/>
          </a:lnRef>
          <a:fillRef idx="0">
            <a:schemeClr val="accent1"/>
          </a:fillRef>
          <a:effectRef idx="0">
            <a:schemeClr val="accent1"/>
          </a:effectRef>
          <a:fontRef idx="minor">
            <a:schemeClr val="tx1"/>
          </a:fontRef>
        </p:style>
      </p:cxnSp>
      <p:sp>
        <p:nvSpPr>
          <p:cNvPr id="14" name="Text Placeholder 6"/>
          <p:cNvSpPr>
            <a:spLocks noGrp="1"/>
          </p:cNvSpPr>
          <p:nvPr>
            <p:ph type="body" sz="quarter" idx="75" hasCustomPrompt="1"/>
          </p:nvPr>
        </p:nvSpPr>
        <p:spPr>
          <a:xfrm>
            <a:off x="3833813" y="3217061"/>
            <a:ext cx="3024187" cy="556041"/>
          </a:xfrm>
          <a:prstGeom prst="rect">
            <a:avLst/>
          </a:prstGeom>
        </p:spPr>
        <p:txBody>
          <a:bodyPr lIns="0" tIns="0" rIns="0" bIns="0"/>
          <a:lstStyle>
            <a:lvl1pPr marL="0" indent="0">
              <a:lnSpc>
                <a:spcPts val="1400"/>
              </a:lnSpc>
              <a:spcBef>
                <a:spcPts val="0"/>
              </a:spcBef>
              <a:buNone/>
              <a:defRPr sz="1200" baseline="0">
                <a:solidFill>
                  <a:schemeClr val="tx1"/>
                </a:solidFill>
                <a:latin typeface="Deutsche Bank Text" charset="0"/>
                <a:ea typeface="Deutsche Bank Text" charset="0"/>
                <a:cs typeface="Deutsche Bank Text" charset="0"/>
              </a:defRPr>
            </a:lvl1pPr>
            <a:lvl2pPr marL="455783" indent="0">
              <a:buNone/>
              <a:defRPr sz="1000">
                <a:latin typeface="Deutsche Bank Text Beta" charset="0"/>
                <a:ea typeface="Deutsche Bank Text Beta" charset="0"/>
                <a:cs typeface="Deutsche Bank Text Beta" charset="0"/>
              </a:defRPr>
            </a:lvl2pPr>
            <a:lvl3pPr marL="911566" indent="0">
              <a:buNone/>
              <a:defRPr sz="1000">
                <a:latin typeface="Deutsche Bank Text Beta" charset="0"/>
                <a:ea typeface="Deutsche Bank Text Beta" charset="0"/>
                <a:cs typeface="Deutsche Bank Text Beta" charset="0"/>
              </a:defRPr>
            </a:lvl3pPr>
            <a:lvl4pPr marL="1367348" indent="0">
              <a:buNone/>
              <a:defRPr sz="1000">
                <a:latin typeface="Deutsche Bank Text Beta" charset="0"/>
                <a:ea typeface="Deutsche Bank Text Beta" charset="0"/>
                <a:cs typeface="Deutsche Bank Text Beta" charset="0"/>
              </a:defRPr>
            </a:lvl4pPr>
            <a:lvl5pPr marL="1823131" indent="0">
              <a:buNone/>
              <a:defRPr sz="1000">
                <a:latin typeface="Deutsche Bank Text Beta" charset="0"/>
                <a:ea typeface="Deutsche Bank Text Beta" charset="0"/>
                <a:cs typeface="Deutsche Bank Text Beta" charset="0"/>
              </a:defRPr>
            </a:lvl5pPr>
          </a:lstStyle>
          <a:p>
            <a:pPr lvl="0"/>
            <a:r>
              <a:rPr lang="en-US" dirty="0"/>
              <a:t>Deutsche Bank Text Dark Blue 12pt</a:t>
            </a:r>
          </a:p>
        </p:txBody>
      </p:sp>
      <p:cxnSp>
        <p:nvCxnSpPr>
          <p:cNvPr id="15" name="Straight Connector 14"/>
          <p:cNvCxnSpPr/>
          <p:nvPr userDrawn="1"/>
        </p:nvCxnSpPr>
        <p:spPr>
          <a:xfrm>
            <a:off x="6929438" y="3248526"/>
            <a:ext cx="0" cy="481263"/>
          </a:xfrm>
          <a:prstGeom prst="line">
            <a:avLst/>
          </a:prstGeom>
          <a:ln>
            <a:solidFill>
              <a:schemeClr val="accent2"/>
            </a:solidFill>
          </a:ln>
        </p:spPr>
        <p:style>
          <a:lnRef idx="1">
            <a:schemeClr val="accent1"/>
          </a:lnRef>
          <a:fillRef idx="0">
            <a:schemeClr val="accent1"/>
          </a:fillRef>
          <a:effectRef idx="0">
            <a:schemeClr val="accent1"/>
          </a:effectRef>
          <a:fontRef idx="minor">
            <a:schemeClr val="tx1"/>
          </a:fontRef>
        </p:style>
      </p:cxnSp>
      <p:sp>
        <p:nvSpPr>
          <p:cNvPr id="16" name="Text Placeholder 6"/>
          <p:cNvSpPr>
            <a:spLocks noGrp="1"/>
          </p:cNvSpPr>
          <p:nvPr>
            <p:ph type="body" sz="quarter" idx="76" hasCustomPrompt="1"/>
          </p:nvPr>
        </p:nvSpPr>
        <p:spPr>
          <a:xfrm>
            <a:off x="7002463" y="3217061"/>
            <a:ext cx="3024187" cy="556041"/>
          </a:xfrm>
          <a:prstGeom prst="rect">
            <a:avLst/>
          </a:prstGeom>
        </p:spPr>
        <p:txBody>
          <a:bodyPr lIns="0" tIns="0" rIns="0" bIns="0"/>
          <a:lstStyle>
            <a:lvl1pPr marL="0" indent="0">
              <a:lnSpc>
                <a:spcPts val="1400"/>
              </a:lnSpc>
              <a:spcBef>
                <a:spcPts val="0"/>
              </a:spcBef>
              <a:buNone/>
              <a:defRPr sz="1200" baseline="0">
                <a:solidFill>
                  <a:schemeClr val="tx1"/>
                </a:solidFill>
                <a:latin typeface="Deutsche Bank Text" charset="0"/>
                <a:ea typeface="Deutsche Bank Text" charset="0"/>
                <a:cs typeface="Deutsche Bank Text" charset="0"/>
              </a:defRPr>
            </a:lvl1pPr>
            <a:lvl2pPr marL="455783" indent="0">
              <a:buNone/>
              <a:defRPr sz="1000">
                <a:latin typeface="Deutsche Bank Text Beta" charset="0"/>
                <a:ea typeface="Deutsche Bank Text Beta" charset="0"/>
                <a:cs typeface="Deutsche Bank Text Beta" charset="0"/>
              </a:defRPr>
            </a:lvl2pPr>
            <a:lvl3pPr marL="911566" indent="0">
              <a:buNone/>
              <a:defRPr sz="1000">
                <a:latin typeface="Deutsche Bank Text Beta" charset="0"/>
                <a:ea typeface="Deutsche Bank Text Beta" charset="0"/>
                <a:cs typeface="Deutsche Bank Text Beta" charset="0"/>
              </a:defRPr>
            </a:lvl3pPr>
            <a:lvl4pPr marL="1367348" indent="0">
              <a:buNone/>
              <a:defRPr sz="1000">
                <a:latin typeface="Deutsche Bank Text Beta" charset="0"/>
                <a:ea typeface="Deutsche Bank Text Beta" charset="0"/>
                <a:cs typeface="Deutsche Bank Text Beta" charset="0"/>
              </a:defRPr>
            </a:lvl4pPr>
            <a:lvl5pPr marL="1823131" indent="0">
              <a:buNone/>
              <a:defRPr sz="1000">
                <a:latin typeface="Deutsche Bank Text Beta" charset="0"/>
                <a:ea typeface="Deutsche Bank Text Beta" charset="0"/>
                <a:cs typeface="Deutsche Bank Text Beta" charset="0"/>
              </a:defRPr>
            </a:lvl5pPr>
          </a:lstStyle>
          <a:p>
            <a:pPr lvl="0"/>
            <a:r>
              <a:rPr lang="en-US" dirty="0"/>
              <a:t>Deutsche Bank Text Dark Blue 12pt</a:t>
            </a:r>
          </a:p>
        </p:txBody>
      </p:sp>
      <p:sp>
        <p:nvSpPr>
          <p:cNvPr id="17" name="Text Placeholder 6"/>
          <p:cNvSpPr>
            <a:spLocks noGrp="1"/>
          </p:cNvSpPr>
          <p:nvPr>
            <p:ph type="body" sz="quarter" idx="72" hasCustomPrompt="1"/>
          </p:nvPr>
        </p:nvSpPr>
        <p:spPr>
          <a:xfrm>
            <a:off x="702650" y="6764338"/>
            <a:ext cx="9324000" cy="268287"/>
          </a:xfrm>
          <a:prstGeom prst="rect">
            <a:avLst/>
          </a:prstGeom>
        </p:spPr>
        <p:txBody>
          <a:bodyPr lIns="0" tIns="0" rIns="0" bIns="0" anchor="b"/>
          <a:lstStyle>
            <a:lvl1pPr marL="0" indent="0">
              <a:lnSpc>
                <a:spcPts val="800"/>
              </a:lnSpc>
              <a:spcBef>
                <a:spcPts val="0"/>
              </a:spcBef>
              <a:buNone/>
              <a:defRPr sz="800">
                <a:solidFill>
                  <a:schemeClr val="tx2"/>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8pt</a:t>
            </a:r>
          </a:p>
        </p:txBody>
      </p:sp>
    </p:spTree>
    <p:extLst>
      <p:ext uri="{BB962C8B-B14F-4D97-AF65-F5344CB8AC3E}">
        <p14:creationId xmlns:p14="http://schemas.microsoft.com/office/powerpoint/2010/main" val="1714804864"/>
      </p:ext>
    </p:extLst>
  </p:cSld>
  <p:clrMapOvr>
    <a:masterClrMapping/>
  </p:clrMapOvr>
</p:sldLayout>
</file>

<file path=ppt/slideLayouts/slideLayout247.xml><?xml version="1.0" encoding="utf-8"?>
<p:sldLayout xmlns:a="http://schemas.openxmlformats.org/drawingml/2006/main" xmlns:r="http://schemas.openxmlformats.org/officeDocument/2006/relationships" xmlns:p="http://schemas.openxmlformats.org/presentationml/2006/main" preserve="1" userDrawn="1">
  <p:cSld name="27_Custom Layout">
    <p:spTree>
      <p:nvGrpSpPr>
        <p:cNvPr id="1" name=""/>
        <p:cNvGrpSpPr/>
        <p:nvPr/>
      </p:nvGrpSpPr>
      <p:grpSpPr>
        <a:xfrm>
          <a:off x="0" y="0"/>
          <a:ext cx="0" cy="0"/>
          <a:chOff x="0" y="0"/>
          <a:chExt cx="0" cy="0"/>
        </a:xfrm>
      </p:grpSpPr>
      <p:sp>
        <p:nvSpPr>
          <p:cNvPr id="3" name="Text Placeholder 2"/>
          <p:cNvSpPr>
            <a:spLocks noGrp="1"/>
          </p:cNvSpPr>
          <p:nvPr>
            <p:ph type="body" sz="quarter" idx="62" hasCustomPrompt="1"/>
          </p:nvPr>
        </p:nvSpPr>
        <p:spPr>
          <a:xfrm>
            <a:off x="701675" y="441325"/>
            <a:ext cx="2728091" cy="155645"/>
          </a:xfrm>
          <a:prstGeom prst="rect">
            <a:avLst/>
          </a:prstGeom>
        </p:spPr>
        <p:txBody>
          <a:bodyPr lIns="0" tIns="0" rIns="0" bIns="0"/>
          <a:lstStyle>
            <a:lvl1pPr marL="0" indent="0">
              <a:buNone/>
              <a:defRPr sz="997" b="0" i="0" baseline="0">
                <a:solidFill>
                  <a:schemeClr val="accent2"/>
                </a:solidFill>
                <a:latin typeface="Deutsche Bank Text" charset="0"/>
                <a:ea typeface="Deutsche Bank Text" charset="0"/>
                <a:cs typeface="Deutsche Bank Text" charset="0"/>
              </a:defRPr>
            </a:lvl1pPr>
            <a:lvl2pPr marL="455783" indent="0">
              <a:buNone/>
              <a:defRPr/>
            </a:lvl2pPr>
            <a:lvl3pPr marL="911565" indent="0">
              <a:buNone/>
              <a:defRPr/>
            </a:lvl3pPr>
            <a:lvl4pPr marL="1367348" indent="0">
              <a:buNone/>
              <a:defRPr/>
            </a:lvl4pPr>
            <a:lvl5pPr marL="1823131" indent="0">
              <a:buNone/>
              <a:defRPr/>
            </a:lvl5pPr>
          </a:lstStyle>
          <a:p>
            <a:pPr lvl="0"/>
            <a:r>
              <a:rPr lang="en-US" dirty="0"/>
              <a:t>Deutsche Bank Text Orange 10pt</a:t>
            </a:r>
          </a:p>
        </p:txBody>
      </p:sp>
      <p:sp>
        <p:nvSpPr>
          <p:cNvPr id="4" name="Text Placeholder 5"/>
          <p:cNvSpPr>
            <a:spLocks noGrp="1"/>
          </p:cNvSpPr>
          <p:nvPr>
            <p:ph type="body" sz="quarter" idx="63" hasCustomPrompt="1"/>
          </p:nvPr>
        </p:nvSpPr>
        <p:spPr>
          <a:xfrm>
            <a:off x="701674" y="824430"/>
            <a:ext cx="8532813" cy="478908"/>
          </a:xfrm>
          <a:prstGeom prst="rect">
            <a:avLst/>
          </a:prstGeom>
        </p:spPr>
        <p:txBody>
          <a:bodyPr lIns="0" tIns="0" rIns="0" bIns="0"/>
          <a:lstStyle>
            <a:lvl1pPr marL="0" indent="0">
              <a:lnSpc>
                <a:spcPts val="4000"/>
              </a:lnSpc>
              <a:spcBef>
                <a:spcPts val="0"/>
              </a:spcBef>
              <a:buNone/>
              <a:defRPr sz="3600" baseline="0">
                <a:solidFill>
                  <a:schemeClr val="tx1"/>
                </a:solidFill>
                <a:latin typeface="Deutsche Bank Display" charset="0"/>
                <a:ea typeface="Deutsche Bank Display" charset="0"/>
                <a:cs typeface="Deutsche Bank Display" charset="0"/>
              </a:defRPr>
            </a:lvl1pPr>
            <a:lvl2pPr marL="455783" indent="0">
              <a:buNone/>
              <a:defRPr sz="3600">
                <a:latin typeface="Deutsche Bank Display Beta" charset="0"/>
                <a:ea typeface="Deutsche Bank Display Beta" charset="0"/>
                <a:cs typeface="Deutsche Bank Display Beta" charset="0"/>
              </a:defRPr>
            </a:lvl2pPr>
            <a:lvl3pPr marL="911566" indent="0">
              <a:buNone/>
              <a:defRPr sz="3600">
                <a:latin typeface="Deutsche Bank Display Beta" charset="0"/>
                <a:ea typeface="Deutsche Bank Display Beta" charset="0"/>
                <a:cs typeface="Deutsche Bank Display Beta" charset="0"/>
              </a:defRPr>
            </a:lvl3pPr>
            <a:lvl4pPr marL="1367348" indent="0">
              <a:buNone/>
              <a:defRPr sz="3600">
                <a:latin typeface="Deutsche Bank Display Beta" charset="0"/>
                <a:ea typeface="Deutsche Bank Display Beta" charset="0"/>
                <a:cs typeface="Deutsche Bank Display Beta" charset="0"/>
              </a:defRPr>
            </a:lvl4pPr>
            <a:lvl5pPr marL="1823131" indent="0">
              <a:buNone/>
              <a:defRPr sz="3600">
                <a:latin typeface="Deutsche Bank Display Beta" charset="0"/>
                <a:ea typeface="Deutsche Bank Display Beta" charset="0"/>
                <a:cs typeface="Deutsche Bank Display Beta" charset="0"/>
              </a:defRPr>
            </a:lvl5pPr>
          </a:lstStyle>
          <a:p>
            <a:pPr lvl="0"/>
            <a:r>
              <a:rPr lang="en-US" dirty="0"/>
              <a:t>Deutsche Bank Display Dark Blue 36pt</a:t>
            </a:r>
          </a:p>
        </p:txBody>
      </p:sp>
      <p:sp>
        <p:nvSpPr>
          <p:cNvPr id="6" name="Text Placeholder 6"/>
          <p:cNvSpPr>
            <a:spLocks noGrp="1"/>
          </p:cNvSpPr>
          <p:nvPr>
            <p:ph type="body" sz="quarter" idx="73" hasCustomPrompt="1"/>
          </p:nvPr>
        </p:nvSpPr>
        <p:spPr>
          <a:xfrm>
            <a:off x="701675" y="2087563"/>
            <a:ext cx="4645026" cy="449723"/>
          </a:xfrm>
          <a:prstGeom prst="rect">
            <a:avLst/>
          </a:prstGeom>
        </p:spPr>
        <p:txBody>
          <a:bodyPr lIns="0" tIns="0" rIns="0" bIns="0"/>
          <a:lstStyle>
            <a:lvl1pPr marL="0" indent="0">
              <a:lnSpc>
                <a:spcPts val="1200"/>
              </a:lnSpc>
              <a:spcBef>
                <a:spcPts val="0"/>
              </a:spcBef>
              <a:buNone/>
              <a:defRPr sz="1000" baseline="0">
                <a:solidFill>
                  <a:schemeClr val="tx2"/>
                </a:solidFill>
                <a:latin typeface="Deutsche Bank Text" charset="0"/>
                <a:ea typeface="Deutsche Bank Text" charset="0"/>
                <a:cs typeface="Deutsche Bank Text" charset="0"/>
              </a:defRPr>
            </a:lvl1pPr>
            <a:lvl2pPr marL="455783" indent="0">
              <a:buNone/>
              <a:defRPr sz="1000">
                <a:latin typeface="Deutsche Bank Text Beta" charset="0"/>
                <a:ea typeface="Deutsche Bank Text Beta" charset="0"/>
                <a:cs typeface="Deutsche Bank Text Beta" charset="0"/>
              </a:defRPr>
            </a:lvl2pPr>
            <a:lvl3pPr marL="911566" indent="0">
              <a:buNone/>
              <a:defRPr sz="1000">
                <a:latin typeface="Deutsche Bank Text Beta" charset="0"/>
                <a:ea typeface="Deutsche Bank Text Beta" charset="0"/>
                <a:cs typeface="Deutsche Bank Text Beta" charset="0"/>
              </a:defRPr>
            </a:lvl3pPr>
            <a:lvl4pPr marL="1367348" indent="0">
              <a:buNone/>
              <a:defRPr sz="1000">
                <a:latin typeface="Deutsche Bank Text Beta" charset="0"/>
                <a:ea typeface="Deutsche Bank Text Beta" charset="0"/>
                <a:cs typeface="Deutsche Bank Text Beta" charset="0"/>
              </a:defRPr>
            </a:lvl4pPr>
            <a:lvl5pPr marL="1823131" indent="0">
              <a:buNone/>
              <a:defRPr sz="1000">
                <a:latin typeface="Deutsche Bank Text Beta" charset="0"/>
                <a:ea typeface="Deutsche Bank Text Beta" charset="0"/>
                <a:cs typeface="Deutsche Bank Text Beta" charset="0"/>
              </a:defRPr>
            </a:lvl5pPr>
          </a:lstStyle>
          <a:p>
            <a:pPr lvl="0"/>
            <a:r>
              <a:rPr lang="en-US" dirty="0"/>
              <a:t>Deutsche Bank Text Dark Grey 10pt</a:t>
            </a:r>
          </a:p>
        </p:txBody>
      </p:sp>
      <p:sp>
        <p:nvSpPr>
          <p:cNvPr id="8" name="Picture Placeholder 8"/>
          <p:cNvSpPr>
            <a:spLocks noGrp="1" noChangeAspect="1"/>
          </p:cNvSpPr>
          <p:nvPr>
            <p:ph type="pic" sz="quarter" idx="65" hasCustomPrompt="1"/>
          </p:nvPr>
        </p:nvSpPr>
        <p:spPr>
          <a:xfrm>
            <a:off x="701675" y="2979494"/>
            <a:ext cx="719999" cy="720000"/>
          </a:xfrm>
          <a:prstGeom prst="rect">
            <a:avLst/>
          </a:prstGeom>
        </p:spPr>
        <p:txBody>
          <a:bodyPr lIns="0" tIns="0" rIns="0" bIns="0" anchor="ctr"/>
          <a:lstStyle>
            <a:lvl1pPr marL="0" indent="0" algn="ctr">
              <a:buNone/>
              <a:defRPr sz="1200">
                <a:solidFill>
                  <a:schemeClr val="tx2"/>
                </a:solidFill>
                <a:latin typeface="Deutsche Bank Text" charset="0"/>
                <a:ea typeface="Deutsche Bank Text" charset="0"/>
                <a:cs typeface="Deutsche Bank Text" charset="0"/>
              </a:defRPr>
            </a:lvl1pPr>
          </a:lstStyle>
          <a:p>
            <a:r>
              <a:rPr lang="en-US" dirty="0"/>
              <a:t>[Icon]</a:t>
            </a:r>
          </a:p>
        </p:txBody>
      </p:sp>
      <p:sp>
        <p:nvSpPr>
          <p:cNvPr id="10" name="Text Placeholder 9"/>
          <p:cNvSpPr>
            <a:spLocks noGrp="1"/>
          </p:cNvSpPr>
          <p:nvPr>
            <p:ph type="body" sz="quarter" idx="74" hasCustomPrompt="1"/>
          </p:nvPr>
        </p:nvSpPr>
        <p:spPr>
          <a:xfrm>
            <a:off x="701675" y="3784982"/>
            <a:ext cx="1403349" cy="658812"/>
          </a:xfrm>
          <a:prstGeom prst="rect">
            <a:avLst/>
          </a:prstGeom>
        </p:spPr>
        <p:txBody>
          <a:bodyPr lIns="0" tIns="0" rIns="0" bIns="0"/>
          <a:lstStyle>
            <a:lvl1pPr marL="0" indent="0">
              <a:lnSpc>
                <a:spcPts val="1680"/>
              </a:lnSpc>
              <a:spcBef>
                <a:spcPts val="0"/>
              </a:spcBef>
              <a:buNone/>
              <a:defRPr sz="1400" baseline="0">
                <a:solidFill>
                  <a:schemeClr val="tx1"/>
                </a:solidFill>
                <a:latin typeface="Deutsche Bank Text" charset="0"/>
                <a:ea typeface="Deutsche Bank Text" charset="0"/>
                <a:cs typeface="Deutsche Bank Text" charset="0"/>
              </a:defRPr>
            </a:lvl1pPr>
            <a:lvl2pPr marL="455783" indent="0">
              <a:buNone/>
              <a:defRPr/>
            </a:lvl2pPr>
            <a:lvl3pPr marL="911566" indent="0">
              <a:buNone/>
              <a:defRPr/>
            </a:lvl3pPr>
            <a:lvl4pPr marL="1367348" indent="0">
              <a:buNone/>
              <a:defRPr/>
            </a:lvl4pPr>
            <a:lvl5pPr marL="1823131" indent="0">
              <a:buNone/>
              <a:defRPr/>
            </a:lvl5pPr>
          </a:lstStyle>
          <a:p>
            <a:pPr lvl="0"/>
            <a:r>
              <a:rPr lang="en-US" dirty="0"/>
              <a:t>Deutsche Bank Text Dark Blue 14pt</a:t>
            </a:r>
          </a:p>
        </p:txBody>
      </p:sp>
      <p:sp>
        <p:nvSpPr>
          <p:cNvPr id="12" name="Picture Placeholder 8"/>
          <p:cNvSpPr>
            <a:spLocks noGrp="1" noChangeAspect="1"/>
          </p:cNvSpPr>
          <p:nvPr>
            <p:ph type="pic" sz="quarter" idx="75" hasCustomPrompt="1"/>
          </p:nvPr>
        </p:nvSpPr>
        <p:spPr>
          <a:xfrm>
            <a:off x="701675" y="4680278"/>
            <a:ext cx="719999" cy="720000"/>
          </a:xfrm>
          <a:prstGeom prst="rect">
            <a:avLst/>
          </a:prstGeom>
        </p:spPr>
        <p:txBody>
          <a:bodyPr lIns="0" tIns="0" rIns="0" bIns="0" anchor="ctr"/>
          <a:lstStyle>
            <a:lvl1pPr marL="0" indent="0" algn="ctr">
              <a:buNone/>
              <a:defRPr sz="1200">
                <a:solidFill>
                  <a:schemeClr val="tx2"/>
                </a:solidFill>
                <a:latin typeface="Deutsche Bank Text" charset="0"/>
                <a:ea typeface="Deutsche Bank Text" charset="0"/>
                <a:cs typeface="Deutsche Bank Text" charset="0"/>
              </a:defRPr>
            </a:lvl1pPr>
          </a:lstStyle>
          <a:p>
            <a:r>
              <a:rPr lang="en-US" dirty="0"/>
              <a:t>[Icon]</a:t>
            </a:r>
          </a:p>
        </p:txBody>
      </p:sp>
      <p:sp>
        <p:nvSpPr>
          <p:cNvPr id="13" name="Text Placeholder 9"/>
          <p:cNvSpPr>
            <a:spLocks noGrp="1"/>
          </p:cNvSpPr>
          <p:nvPr>
            <p:ph type="body" sz="quarter" idx="76" hasCustomPrompt="1"/>
          </p:nvPr>
        </p:nvSpPr>
        <p:spPr>
          <a:xfrm>
            <a:off x="701675" y="5485766"/>
            <a:ext cx="1403349" cy="658812"/>
          </a:xfrm>
          <a:prstGeom prst="rect">
            <a:avLst/>
          </a:prstGeom>
        </p:spPr>
        <p:txBody>
          <a:bodyPr lIns="0" tIns="0" rIns="0" bIns="0"/>
          <a:lstStyle>
            <a:lvl1pPr marL="0" indent="0">
              <a:lnSpc>
                <a:spcPts val="1680"/>
              </a:lnSpc>
              <a:spcBef>
                <a:spcPts val="0"/>
              </a:spcBef>
              <a:buNone/>
              <a:defRPr sz="1400" baseline="0">
                <a:solidFill>
                  <a:schemeClr val="tx1"/>
                </a:solidFill>
                <a:latin typeface="Deutsche Bank Text" charset="0"/>
                <a:ea typeface="Deutsche Bank Text" charset="0"/>
                <a:cs typeface="Deutsche Bank Text" charset="0"/>
              </a:defRPr>
            </a:lvl1pPr>
            <a:lvl2pPr marL="455783" indent="0">
              <a:buNone/>
              <a:defRPr/>
            </a:lvl2pPr>
            <a:lvl3pPr marL="911566" indent="0">
              <a:buNone/>
              <a:defRPr/>
            </a:lvl3pPr>
            <a:lvl4pPr marL="1367348" indent="0">
              <a:buNone/>
              <a:defRPr/>
            </a:lvl4pPr>
            <a:lvl5pPr marL="1823131" indent="0">
              <a:buNone/>
              <a:defRPr/>
            </a:lvl5pPr>
          </a:lstStyle>
          <a:p>
            <a:pPr lvl="0"/>
            <a:r>
              <a:rPr lang="en-US" dirty="0"/>
              <a:t>Deutsche Bank Text Dark Blue 14pt</a:t>
            </a:r>
          </a:p>
        </p:txBody>
      </p:sp>
      <p:sp>
        <p:nvSpPr>
          <p:cNvPr id="14" name="Picture Placeholder 8"/>
          <p:cNvSpPr>
            <a:spLocks noGrp="1" noChangeAspect="1"/>
          </p:cNvSpPr>
          <p:nvPr>
            <p:ph type="pic" sz="quarter" idx="77" hasCustomPrompt="1"/>
          </p:nvPr>
        </p:nvSpPr>
        <p:spPr>
          <a:xfrm>
            <a:off x="3041286" y="2979494"/>
            <a:ext cx="719999" cy="720000"/>
          </a:xfrm>
          <a:prstGeom prst="rect">
            <a:avLst/>
          </a:prstGeom>
        </p:spPr>
        <p:txBody>
          <a:bodyPr lIns="0" tIns="0" rIns="0" bIns="0" anchor="ctr"/>
          <a:lstStyle>
            <a:lvl1pPr marL="0" indent="0" algn="ctr">
              <a:buNone/>
              <a:defRPr sz="1200">
                <a:solidFill>
                  <a:schemeClr val="tx2"/>
                </a:solidFill>
                <a:latin typeface="Deutsche Bank Text" charset="0"/>
                <a:ea typeface="Deutsche Bank Text" charset="0"/>
                <a:cs typeface="Deutsche Bank Text" charset="0"/>
              </a:defRPr>
            </a:lvl1pPr>
          </a:lstStyle>
          <a:p>
            <a:r>
              <a:rPr lang="en-US" dirty="0"/>
              <a:t>[Icon]</a:t>
            </a:r>
          </a:p>
        </p:txBody>
      </p:sp>
      <p:sp>
        <p:nvSpPr>
          <p:cNvPr id="15" name="Text Placeholder 9"/>
          <p:cNvSpPr>
            <a:spLocks noGrp="1"/>
          </p:cNvSpPr>
          <p:nvPr>
            <p:ph type="body" sz="quarter" idx="78" hasCustomPrompt="1"/>
          </p:nvPr>
        </p:nvSpPr>
        <p:spPr>
          <a:xfrm>
            <a:off x="3041287" y="3784982"/>
            <a:ext cx="1440226" cy="658812"/>
          </a:xfrm>
          <a:prstGeom prst="rect">
            <a:avLst/>
          </a:prstGeom>
        </p:spPr>
        <p:txBody>
          <a:bodyPr lIns="0" tIns="0" rIns="0" bIns="0"/>
          <a:lstStyle>
            <a:lvl1pPr marL="0" indent="0">
              <a:lnSpc>
                <a:spcPts val="1680"/>
              </a:lnSpc>
              <a:spcBef>
                <a:spcPts val="0"/>
              </a:spcBef>
              <a:buNone/>
              <a:defRPr sz="1400" baseline="0">
                <a:solidFill>
                  <a:schemeClr val="tx1"/>
                </a:solidFill>
                <a:latin typeface="Deutsche Bank Text" charset="0"/>
                <a:ea typeface="Deutsche Bank Text" charset="0"/>
                <a:cs typeface="Deutsche Bank Text" charset="0"/>
              </a:defRPr>
            </a:lvl1pPr>
            <a:lvl2pPr marL="455783" indent="0">
              <a:buNone/>
              <a:defRPr/>
            </a:lvl2pPr>
            <a:lvl3pPr marL="911566" indent="0">
              <a:buNone/>
              <a:defRPr/>
            </a:lvl3pPr>
            <a:lvl4pPr marL="1367348" indent="0">
              <a:buNone/>
              <a:defRPr/>
            </a:lvl4pPr>
            <a:lvl5pPr marL="1823131" indent="0">
              <a:buNone/>
              <a:defRPr/>
            </a:lvl5pPr>
          </a:lstStyle>
          <a:p>
            <a:pPr lvl="0"/>
            <a:r>
              <a:rPr lang="en-US" dirty="0"/>
              <a:t>Deutsche Bank Text Dark Blue 14pt</a:t>
            </a:r>
          </a:p>
        </p:txBody>
      </p:sp>
      <p:sp>
        <p:nvSpPr>
          <p:cNvPr id="16" name="Picture Placeholder 8"/>
          <p:cNvSpPr>
            <a:spLocks noGrp="1" noChangeAspect="1"/>
          </p:cNvSpPr>
          <p:nvPr>
            <p:ph type="pic" sz="quarter" idx="79" hasCustomPrompt="1"/>
          </p:nvPr>
        </p:nvSpPr>
        <p:spPr>
          <a:xfrm>
            <a:off x="3041286" y="4680278"/>
            <a:ext cx="719999" cy="720000"/>
          </a:xfrm>
          <a:prstGeom prst="rect">
            <a:avLst/>
          </a:prstGeom>
        </p:spPr>
        <p:txBody>
          <a:bodyPr lIns="0" tIns="0" rIns="0" bIns="0" anchor="ctr"/>
          <a:lstStyle>
            <a:lvl1pPr marL="0" indent="0" algn="ctr">
              <a:buNone/>
              <a:defRPr sz="1200">
                <a:solidFill>
                  <a:schemeClr val="tx2"/>
                </a:solidFill>
                <a:latin typeface="Deutsche Bank Text" charset="0"/>
                <a:ea typeface="Deutsche Bank Text" charset="0"/>
                <a:cs typeface="Deutsche Bank Text" charset="0"/>
              </a:defRPr>
            </a:lvl1pPr>
          </a:lstStyle>
          <a:p>
            <a:r>
              <a:rPr lang="en-US" dirty="0"/>
              <a:t>[Icon]</a:t>
            </a:r>
          </a:p>
        </p:txBody>
      </p:sp>
      <p:sp>
        <p:nvSpPr>
          <p:cNvPr id="17" name="Text Placeholder 9"/>
          <p:cNvSpPr>
            <a:spLocks noGrp="1"/>
          </p:cNvSpPr>
          <p:nvPr>
            <p:ph type="body" sz="quarter" idx="80" hasCustomPrompt="1"/>
          </p:nvPr>
        </p:nvSpPr>
        <p:spPr>
          <a:xfrm>
            <a:off x="3041287" y="5485766"/>
            <a:ext cx="1440226" cy="658812"/>
          </a:xfrm>
          <a:prstGeom prst="rect">
            <a:avLst/>
          </a:prstGeom>
        </p:spPr>
        <p:txBody>
          <a:bodyPr lIns="0" tIns="0" rIns="0" bIns="0"/>
          <a:lstStyle>
            <a:lvl1pPr marL="0" indent="0">
              <a:lnSpc>
                <a:spcPts val="1680"/>
              </a:lnSpc>
              <a:spcBef>
                <a:spcPts val="0"/>
              </a:spcBef>
              <a:buNone/>
              <a:defRPr sz="1400" baseline="0">
                <a:solidFill>
                  <a:schemeClr val="tx1"/>
                </a:solidFill>
                <a:latin typeface="Deutsche Bank Text" charset="0"/>
                <a:ea typeface="Deutsche Bank Text" charset="0"/>
                <a:cs typeface="Deutsche Bank Text" charset="0"/>
              </a:defRPr>
            </a:lvl1pPr>
            <a:lvl2pPr marL="455783" indent="0">
              <a:buNone/>
              <a:defRPr/>
            </a:lvl2pPr>
            <a:lvl3pPr marL="911566" indent="0">
              <a:buNone/>
              <a:defRPr/>
            </a:lvl3pPr>
            <a:lvl4pPr marL="1367348" indent="0">
              <a:buNone/>
              <a:defRPr/>
            </a:lvl4pPr>
            <a:lvl5pPr marL="1823131" indent="0">
              <a:buNone/>
              <a:defRPr/>
            </a:lvl5pPr>
          </a:lstStyle>
          <a:p>
            <a:pPr lvl="0"/>
            <a:r>
              <a:rPr lang="en-US" dirty="0"/>
              <a:t>Deutsche Bank Text Dark Blue 14pt</a:t>
            </a:r>
          </a:p>
        </p:txBody>
      </p:sp>
      <p:sp>
        <p:nvSpPr>
          <p:cNvPr id="18" name="Picture Placeholder 8"/>
          <p:cNvSpPr>
            <a:spLocks noGrp="1" noChangeAspect="1"/>
          </p:cNvSpPr>
          <p:nvPr>
            <p:ph type="pic" sz="quarter" idx="81" hasCustomPrompt="1"/>
          </p:nvPr>
        </p:nvSpPr>
        <p:spPr>
          <a:xfrm>
            <a:off x="5418138" y="2979494"/>
            <a:ext cx="719999" cy="720000"/>
          </a:xfrm>
          <a:prstGeom prst="rect">
            <a:avLst/>
          </a:prstGeom>
        </p:spPr>
        <p:txBody>
          <a:bodyPr lIns="0" tIns="0" rIns="0" bIns="0" anchor="ctr"/>
          <a:lstStyle>
            <a:lvl1pPr marL="0" indent="0" algn="ctr">
              <a:buNone/>
              <a:defRPr sz="1200">
                <a:solidFill>
                  <a:schemeClr val="tx2"/>
                </a:solidFill>
                <a:latin typeface="Deutsche Bank Text" charset="0"/>
                <a:ea typeface="Deutsche Bank Text" charset="0"/>
                <a:cs typeface="Deutsche Bank Text" charset="0"/>
              </a:defRPr>
            </a:lvl1pPr>
          </a:lstStyle>
          <a:p>
            <a:r>
              <a:rPr lang="en-US" dirty="0"/>
              <a:t>[Icon]</a:t>
            </a:r>
          </a:p>
        </p:txBody>
      </p:sp>
      <p:sp>
        <p:nvSpPr>
          <p:cNvPr id="19" name="Text Placeholder 9"/>
          <p:cNvSpPr>
            <a:spLocks noGrp="1"/>
          </p:cNvSpPr>
          <p:nvPr>
            <p:ph type="body" sz="quarter" idx="82" hasCustomPrompt="1"/>
          </p:nvPr>
        </p:nvSpPr>
        <p:spPr>
          <a:xfrm>
            <a:off x="5418138" y="3784982"/>
            <a:ext cx="1439861" cy="658812"/>
          </a:xfrm>
          <a:prstGeom prst="rect">
            <a:avLst/>
          </a:prstGeom>
        </p:spPr>
        <p:txBody>
          <a:bodyPr lIns="0" tIns="0" rIns="0" bIns="0"/>
          <a:lstStyle>
            <a:lvl1pPr marL="0" indent="0">
              <a:lnSpc>
                <a:spcPts val="1680"/>
              </a:lnSpc>
              <a:spcBef>
                <a:spcPts val="0"/>
              </a:spcBef>
              <a:buNone/>
              <a:defRPr sz="1400" baseline="0">
                <a:solidFill>
                  <a:schemeClr val="tx1"/>
                </a:solidFill>
                <a:latin typeface="Deutsche Bank Text" charset="0"/>
                <a:ea typeface="Deutsche Bank Text" charset="0"/>
                <a:cs typeface="Deutsche Bank Text" charset="0"/>
              </a:defRPr>
            </a:lvl1pPr>
            <a:lvl2pPr marL="455783" indent="0">
              <a:buNone/>
              <a:defRPr/>
            </a:lvl2pPr>
            <a:lvl3pPr marL="911566" indent="0">
              <a:buNone/>
              <a:defRPr/>
            </a:lvl3pPr>
            <a:lvl4pPr marL="1367348" indent="0">
              <a:buNone/>
              <a:defRPr/>
            </a:lvl4pPr>
            <a:lvl5pPr marL="1823131" indent="0">
              <a:buNone/>
              <a:defRPr/>
            </a:lvl5pPr>
          </a:lstStyle>
          <a:p>
            <a:pPr lvl="0"/>
            <a:r>
              <a:rPr lang="en-US" dirty="0"/>
              <a:t>Deutsche Bank Text Dark Blue 14pt</a:t>
            </a:r>
          </a:p>
        </p:txBody>
      </p:sp>
      <p:sp>
        <p:nvSpPr>
          <p:cNvPr id="20" name="Picture Placeholder 8"/>
          <p:cNvSpPr>
            <a:spLocks noGrp="1" noChangeAspect="1"/>
          </p:cNvSpPr>
          <p:nvPr>
            <p:ph type="pic" sz="quarter" idx="83" hasCustomPrompt="1"/>
          </p:nvPr>
        </p:nvSpPr>
        <p:spPr>
          <a:xfrm>
            <a:off x="5418138" y="4680278"/>
            <a:ext cx="719999" cy="720000"/>
          </a:xfrm>
          <a:prstGeom prst="rect">
            <a:avLst/>
          </a:prstGeom>
        </p:spPr>
        <p:txBody>
          <a:bodyPr lIns="0" tIns="0" rIns="0" bIns="0" anchor="ctr"/>
          <a:lstStyle>
            <a:lvl1pPr marL="0" indent="0" algn="ctr">
              <a:buNone/>
              <a:defRPr sz="1200">
                <a:solidFill>
                  <a:schemeClr val="tx2"/>
                </a:solidFill>
                <a:latin typeface="Deutsche Bank Text" charset="0"/>
                <a:ea typeface="Deutsche Bank Text" charset="0"/>
                <a:cs typeface="Deutsche Bank Text" charset="0"/>
              </a:defRPr>
            </a:lvl1pPr>
          </a:lstStyle>
          <a:p>
            <a:r>
              <a:rPr lang="en-US" dirty="0"/>
              <a:t>[Icon]</a:t>
            </a:r>
          </a:p>
        </p:txBody>
      </p:sp>
      <p:sp>
        <p:nvSpPr>
          <p:cNvPr id="21" name="Text Placeholder 9"/>
          <p:cNvSpPr>
            <a:spLocks noGrp="1"/>
          </p:cNvSpPr>
          <p:nvPr>
            <p:ph type="body" sz="quarter" idx="84" hasCustomPrompt="1"/>
          </p:nvPr>
        </p:nvSpPr>
        <p:spPr>
          <a:xfrm>
            <a:off x="5418138" y="5485766"/>
            <a:ext cx="1439861" cy="658812"/>
          </a:xfrm>
          <a:prstGeom prst="rect">
            <a:avLst/>
          </a:prstGeom>
        </p:spPr>
        <p:txBody>
          <a:bodyPr lIns="0" tIns="0" rIns="0" bIns="0"/>
          <a:lstStyle>
            <a:lvl1pPr marL="0" indent="0">
              <a:lnSpc>
                <a:spcPts val="1680"/>
              </a:lnSpc>
              <a:spcBef>
                <a:spcPts val="0"/>
              </a:spcBef>
              <a:buNone/>
              <a:defRPr sz="1400" baseline="0">
                <a:solidFill>
                  <a:schemeClr val="tx1"/>
                </a:solidFill>
                <a:latin typeface="Deutsche Bank Text" charset="0"/>
                <a:ea typeface="Deutsche Bank Text" charset="0"/>
                <a:cs typeface="Deutsche Bank Text" charset="0"/>
              </a:defRPr>
            </a:lvl1pPr>
            <a:lvl2pPr marL="455783" indent="0">
              <a:buNone/>
              <a:defRPr/>
            </a:lvl2pPr>
            <a:lvl3pPr marL="911566" indent="0">
              <a:buNone/>
              <a:defRPr/>
            </a:lvl3pPr>
            <a:lvl4pPr marL="1367348" indent="0">
              <a:buNone/>
              <a:defRPr/>
            </a:lvl4pPr>
            <a:lvl5pPr marL="1823131" indent="0">
              <a:buNone/>
              <a:defRPr/>
            </a:lvl5pPr>
          </a:lstStyle>
          <a:p>
            <a:pPr lvl="0"/>
            <a:r>
              <a:rPr lang="en-US" dirty="0"/>
              <a:t>Deutsche Bank Text Dark Blue 14pt</a:t>
            </a:r>
          </a:p>
        </p:txBody>
      </p:sp>
      <p:sp>
        <p:nvSpPr>
          <p:cNvPr id="22" name="Picture Placeholder 8"/>
          <p:cNvSpPr>
            <a:spLocks noGrp="1" noChangeAspect="1"/>
          </p:cNvSpPr>
          <p:nvPr>
            <p:ph type="pic" sz="quarter" idx="85" hasCustomPrompt="1"/>
          </p:nvPr>
        </p:nvSpPr>
        <p:spPr>
          <a:xfrm>
            <a:off x="7794625" y="2979494"/>
            <a:ext cx="719999" cy="720000"/>
          </a:xfrm>
          <a:prstGeom prst="rect">
            <a:avLst/>
          </a:prstGeom>
        </p:spPr>
        <p:txBody>
          <a:bodyPr lIns="0" tIns="0" rIns="0" bIns="0" anchor="ctr"/>
          <a:lstStyle>
            <a:lvl1pPr marL="0" indent="0" algn="ctr">
              <a:buNone/>
              <a:defRPr sz="1200">
                <a:solidFill>
                  <a:schemeClr val="tx2"/>
                </a:solidFill>
                <a:latin typeface="Deutsche Bank Text" charset="0"/>
                <a:ea typeface="Deutsche Bank Text" charset="0"/>
                <a:cs typeface="Deutsche Bank Text" charset="0"/>
              </a:defRPr>
            </a:lvl1pPr>
          </a:lstStyle>
          <a:p>
            <a:r>
              <a:rPr lang="en-US" dirty="0"/>
              <a:t>[Icon]</a:t>
            </a:r>
          </a:p>
        </p:txBody>
      </p:sp>
      <p:sp>
        <p:nvSpPr>
          <p:cNvPr id="23" name="Text Placeholder 9"/>
          <p:cNvSpPr>
            <a:spLocks noGrp="1"/>
          </p:cNvSpPr>
          <p:nvPr>
            <p:ph type="body" sz="quarter" idx="86" hasCustomPrompt="1"/>
          </p:nvPr>
        </p:nvSpPr>
        <p:spPr>
          <a:xfrm>
            <a:off x="7794626" y="3784982"/>
            <a:ext cx="1439862" cy="658812"/>
          </a:xfrm>
          <a:prstGeom prst="rect">
            <a:avLst/>
          </a:prstGeom>
        </p:spPr>
        <p:txBody>
          <a:bodyPr lIns="0" tIns="0" rIns="0" bIns="0"/>
          <a:lstStyle>
            <a:lvl1pPr marL="0" indent="0">
              <a:lnSpc>
                <a:spcPts val="1680"/>
              </a:lnSpc>
              <a:spcBef>
                <a:spcPts val="0"/>
              </a:spcBef>
              <a:buNone/>
              <a:defRPr sz="1400" baseline="0">
                <a:solidFill>
                  <a:schemeClr val="tx1"/>
                </a:solidFill>
                <a:latin typeface="Deutsche Bank Text" charset="0"/>
                <a:ea typeface="Deutsche Bank Text" charset="0"/>
                <a:cs typeface="Deutsche Bank Text" charset="0"/>
              </a:defRPr>
            </a:lvl1pPr>
            <a:lvl2pPr marL="455783" indent="0">
              <a:buNone/>
              <a:defRPr/>
            </a:lvl2pPr>
            <a:lvl3pPr marL="911566" indent="0">
              <a:buNone/>
              <a:defRPr/>
            </a:lvl3pPr>
            <a:lvl4pPr marL="1367348" indent="0">
              <a:buNone/>
              <a:defRPr/>
            </a:lvl4pPr>
            <a:lvl5pPr marL="1823131" indent="0">
              <a:buNone/>
              <a:defRPr/>
            </a:lvl5pPr>
          </a:lstStyle>
          <a:p>
            <a:pPr lvl="0"/>
            <a:r>
              <a:rPr lang="en-US" dirty="0"/>
              <a:t>Deutsche Bank Text Dark Blue 14pt</a:t>
            </a:r>
          </a:p>
        </p:txBody>
      </p:sp>
      <p:sp>
        <p:nvSpPr>
          <p:cNvPr id="24" name="Picture Placeholder 8"/>
          <p:cNvSpPr>
            <a:spLocks noGrp="1"/>
          </p:cNvSpPr>
          <p:nvPr>
            <p:ph type="pic" sz="quarter" idx="87" hasCustomPrompt="1"/>
          </p:nvPr>
        </p:nvSpPr>
        <p:spPr>
          <a:xfrm>
            <a:off x="7794625" y="4680278"/>
            <a:ext cx="715261" cy="720000"/>
          </a:xfrm>
          <a:prstGeom prst="rect">
            <a:avLst/>
          </a:prstGeom>
        </p:spPr>
        <p:txBody>
          <a:bodyPr lIns="0" tIns="0" rIns="0" bIns="0" anchor="ctr"/>
          <a:lstStyle>
            <a:lvl1pPr marL="0" indent="0" algn="ctr">
              <a:buNone/>
              <a:defRPr sz="1200">
                <a:solidFill>
                  <a:schemeClr val="tx2"/>
                </a:solidFill>
                <a:latin typeface="Deutsche Bank Text" charset="0"/>
                <a:ea typeface="Deutsche Bank Text" charset="0"/>
                <a:cs typeface="Deutsche Bank Text" charset="0"/>
              </a:defRPr>
            </a:lvl1pPr>
          </a:lstStyle>
          <a:p>
            <a:r>
              <a:rPr lang="en-US" dirty="0"/>
              <a:t>[Icon]</a:t>
            </a:r>
          </a:p>
        </p:txBody>
      </p:sp>
      <p:sp>
        <p:nvSpPr>
          <p:cNvPr id="25" name="Text Placeholder 9"/>
          <p:cNvSpPr>
            <a:spLocks noGrp="1"/>
          </p:cNvSpPr>
          <p:nvPr>
            <p:ph type="body" sz="quarter" idx="88" hasCustomPrompt="1"/>
          </p:nvPr>
        </p:nvSpPr>
        <p:spPr>
          <a:xfrm>
            <a:off x="7794626" y="5485766"/>
            <a:ext cx="1439862" cy="658812"/>
          </a:xfrm>
          <a:prstGeom prst="rect">
            <a:avLst/>
          </a:prstGeom>
        </p:spPr>
        <p:txBody>
          <a:bodyPr lIns="0" tIns="0" rIns="0" bIns="0"/>
          <a:lstStyle>
            <a:lvl1pPr marL="0" indent="0">
              <a:lnSpc>
                <a:spcPts val="1680"/>
              </a:lnSpc>
              <a:spcBef>
                <a:spcPts val="0"/>
              </a:spcBef>
              <a:buNone/>
              <a:defRPr sz="1400" baseline="0">
                <a:solidFill>
                  <a:schemeClr val="tx1"/>
                </a:solidFill>
                <a:latin typeface="Deutsche Bank Text" charset="0"/>
                <a:ea typeface="Deutsche Bank Text" charset="0"/>
                <a:cs typeface="Deutsche Bank Text" charset="0"/>
              </a:defRPr>
            </a:lvl1pPr>
            <a:lvl2pPr marL="455783" indent="0">
              <a:buNone/>
              <a:defRPr/>
            </a:lvl2pPr>
            <a:lvl3pPr marL="911566" indent="0">
              <a:buNone/>
              <a:defRPr/>
            </a:lvl3pPr>
            <a:lvl4pPr marL="1367348" indent="0">
              <a:buNone/>
              <a:defRPr/>
            </a:lvl4pPr>
            <a:lvl5pPr marL="1823131" indent="0">
              <a:buNone/>
              <a:defRPr/>
            </a:lvl5pPr>
          </a:lstStyle>
          <a:p>
            <a:pPr lvl="0"/>
            <a:r>
              <a:rPr lang="en-US" dirty="0"/>
              <a:t>Deutsche Bank Text Dark Blue 14pt</a:t>
            </a:r>
          </a:p>
        </p:txBody>
      </p:sp>
      <p:sp>
        <p:nvSpPr>
          <p:cNvPr id="27" name="Text Placeholder 6"/>
          <p:cNvSpPr>
            <a:spLocks noGrp="1"/>
          </p:cNvSpPr>
          <p:nvPr>
            <p:ph type="body" sz="quarter" idx="72" hasCustomPrompt="1"/>
          </p:nvPr>
        </p:nvSpPr>
        <p:spPr>
          <a:xfrm>
            <a:off x="702650" y="6764338"/>
            <a:ext cx="9324000" cy="268287"/>
          </a:xfrm>
          <a:prstGeom prst="rect">
            <a:avLst/>
          </a:prstGeom>
        </p:spPr>
        <p:txBody>
          <a:bodyPr lIns="0" tIns="0" rIns="0" bIns="0" anchor="b"/>
          <a:lstStyle>
            <a:lvl1pPr marL="0" indent="0">
              <a:lnSpc>
                <a:spcPts val="800"/>
              </a:lnSpc>
              <a:spcBef>
                <a:spcPts val="0"/>
              </a:spcBef>
              <a:buNone/>
              <a:defRPr sz="800">
                <a:solidFill>
                  <a:schemeClr val="tx2"/>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8pt</a:t>
            </a:r>
          </a:p>
        </p:txBody>
      </p:sp>
    </p:spTree>
    <p:extLst>
      <p:ext uri="{BB962C8B-B14F-4D97-AF65-F5344CB8AC3E}">
        <p14:creationId xmlns:p14="http://schemas.microsoft.com/office/powerpoint/2010/main" val="3188321960"/>
      </p:ext>
    </p:extLst>
  </p:cSld>
  <p:clrMapOvr>
    <a:masterClrMapping/>
  </p:clrMapOvr>
</p:sldLayout>
</file>

<file path=ppt/slideLayouts/slideLayout248.xml><?xml version="1.0" encoding="utf-8"?>
<p:sldLayout xmlns:a="http://schemas.openxmlformats.org/drawingml/2006/main" xmlns:r="http://schemas.openxmlformats.org/officeDocument/2006/relationships" xmlns:p="http://schemas.openxmlformats.org/presentationml/2006/main" preserve="1" userDrawn="1">
  <p:cSld name="28_Custom Layout">
    <p:spTree>
      <p:nvGrpSpPr>
        <p:cNvPr id="1" name=""/>
        <p:cNvGrpSpPr/>
        <p:nvPr/>
      </p:nvGrpSpPr>
      <p:grpSpPr>
        <a:xfrm>
          <a:off x="0" y="0"/>
          <a:ext cx="0" cy="0"/>
          <a:chOff x="0" y="0"/>
          <a:chExt cx="0" cy="0"/>
        </a:xfrm>
      </p:grpSpPr>
      <p:sp>
        <p:nvSpPr>
          <p:cNvPr id="4" name="Text Placeholder 2"/>
          <p:cNvSpPr>
            <a:spLocks noGrp="1"/>
          </p:cNvSpPr>
          <p:nvPr>
            <p:ph type="body" sz="quarter" idx="62" hasCustomPrompt="1"/>
          </p:nvPr>
        </p:nvSpPr>
        <p:spPr>
          <a:xfrm>
            <a:off x="701675" y="441325"/>
            <a:ext cx="2728091" cy="155645"/>
          </a:xfrm>
          <a:prstGeom prst="rect">
            <a:avLst/>
          </a:prstGeom>
        </p:spPr>
        <p:txBody>
          <a:bodyPr lIns="0" tIns="0" rIns="0" bIns="0"/>
          <a:lstStyle>
            <a:lvl1pPr marL="0" indent="0">
              <a:buNone/>
              <a:defRPr sz="997" b="0" i="0" baseline="0">
                <a:solidFill>
                  <a:schemeClr val="accent2"/>
                </a:solidFill>
                <a:latin typeface="Deutsche Bank Text" charset="0"/>
                <a:ea typeface="Deutsche Bank Text" charset="0"/>
                <a:cs typeface="Deutsche Bank Text" charset="0"/>
              </a:defRPr>
            </a:lvl1pPr>
            <a:lvl2pPr marL="455783" indent="0">
              <a:buNone/>
              <a:defRPr/>
            </a:lvl2pPr>
            <a:lvl3pPr marL="911565" indent="0">
              <a:buNone/>
              <a:defRPr/>
            </a:lvl3pPr>
            <a:lvl4pPr marL="1367348" indent="0">
              <a:buNone/>
              <a:defRPr/>
            </a:lvl4pPr>
            <a:lvl5pPr marL="1823131" indent="0">
              <a:buNone/>
              <a:defRPr/>
            </a:lvl5pPr>
          </a:lstStyle>
          <a:p>
            <a:pPr lvl="0"/>
            <a:r>
              <a:rPr lang="en-US" dirty="0"/>
              <a:t>Deutsche Bank Text Orange 10pt</a:t>
            </a:r>
          </a:p>
        </p:txBody>
      </p:sp>
      <p:sp>
        <p:nvSpPr>
          <p:cNvPr id="5" name="Text Placeholder 5"/>
          <p:cNvSpPr>
            <a:spLocks noGrp="1"/>
          </p:cNvSpPr>
          <p:nvPr>
            <p:ph type="body" sz="quarter" idx="63" hasCustomPrompt="1"/>
          </p:nvPr>
        </p:nvSpPr>
        <p:spPr>
          <a:xfrm>
            <a:off x="701674" y="824430"/>
            <a:ext cx="8532813" cy="478908"/>
          </a:xfrm>
          <a:prstGeom prst="rect">
            <a:avLst/>
          </a:prstGeom>
        </p:spPr>
        <p:txBody>
          <a:bodyPr lIns="0" tIns="0" rIns="0" bIns="0"/>
          <a:lstStyle>
            <a:lvl1pPr marL="0" indent="0">
              <a:lnSpc>
                <a:spcPts val="4000"/>
              </a:lnSpc>
              <a:spcBef>
                <a:spcPts val="0"/>
              </a:spcBef>
              <a:buNone/>
              <a:defRPr sz="3600" baseline="0">
                <a:solidFill>
                  <a:schemeClr val="tx1"/>
                </a:solidFill>
                <a:latin typeface="Deutsche Bank Display" charset="0"/>
                <a:ea typeface="Deutsche Bank Display" charset="0"/>
                <a:cs typeface="Deutsche Bank Display" charset="0"/>
              </a:defRPr>
            </a:lvl1pPr>
            <a:lvl2pPr marL="455783" indent="0">
              <a:buNone/>
              <a:defRPr sz="3600">
                <a:latin typeface="Deutsche Bank Display Beta" charset="0"/>
                <a:ea typeface="Deutsche Bank Display Beta" charset="0"/>
                <a:cs typeface="Deutsche Bank Display Beta" charset="0"/>
              </a:defRPr>
            </a:lvl2pPr>
            <a:lvl3pPr marL="911566" indent="0">
              <a:buNone/>
              <a:defRPr sz="3600">
                <a:latin typeface="Deutsche Bank Display Beta" charset="0"/>
                <a:ea typeface="Deutsche Bank Display Beta" charset="0"/>
                <a:cs typeface="Deutsche Bank Display Beta" charset="0"/>
              </a:defRPr>
            </a:lvl3pPr>
            <a:lvl4pPr marL="1367348" indent="0">
              <a:buNone/>
              <a:defRPr sz="3600">
                <a:latin typeface="Deutsche Bank Display Beta" charset="0"/>
                <a:ea typeface="Deutsche Bank Display Beta" charset="0"/>
                <a:cs typeface="Deutsche Bank Display Beta" charset="0"/>
              </a:defRPr>
            </a:lvl4pPr>
            <a:lvl5pPr marL="1823131" indent="0">
              <a:buNone/>
              <a:defRPr sz="3600">
                <a:latin typeface="Deutsche Bank Display Beta" charset="0"/>
                <a:ea typeface="Deutsche Bank Display Beta" charset="0"/>
                <a:cs typeface="Deutsche Bank Display Beta" charset="0"/>
              </a:defRPr>
            </a:lvl5pPr>
          </a:lstStyle>
          <a:p>
            <a:pPr lvl="0"/>
            <a:r>
              <a:rPr lang="en-US" dirty="0"/>
              <a:t>Deutsche Bank Display Dark Blue 36pt</a:t>
            </a:r>
          </a:p>
        </p:txBody>
      </p:sp>
      <p:sp>
        <p:nvSpPr>
          <p:cNvPr id="6" name="Text Placeholder 6"/>
          <p:cNvSpPr>
            <a:spLocks noGrp="1"/>
          </p:cNvSpPr>
          <p:nvPr>
            <p:ph type="body" sz="quarter" idx="73" hasCustomPrompt="1"/>
          </p:nvPr>
        </p:nvSpPr>
        <p:spPr>
          <a:xfrm>
            <a:off x="701673" y="2087563"/>
            <a:ext cx="3852865" cy="1333222"/>
          </a:xfrm>
          <a:prstGeom prst="rect">
            <a:avLst/>
          </a:prstGeom>
        </p:spPr>
        <p:txBody>
          <a:bodyPr lIns="0" tIns="0" rIns="0" bIns="0"/>
          <a:lstStyle>
            <a:lvl1pPr marL="0" indent="0">
              <a:lnSpc>
                <a:spcPts val="1680"/>
              </a:lnSpc>
              <a:spcBef>
                <a:spcPts val="0"/>
              </a:spcBef>
              <a:buNone/>
              <a:defRPr sz="1400" baseline="0">
                <a:solidFill>
                  <a:schemeClr val="tx2"/>
                </a:solidFill>
                <a:latin typeface="Deutsche Bank Text" charset="0"/>
                <a:ea typeface="Deutsche Bank Text" charset="0"/>
                <a:cs typeface="Deutsche Bank Text" charset="0"/>
              </a:defRPr>
            </a:lvl1pPr>
            <a:lvl2pPr marL="455783" indent="0">
              <a:buNone/>
              <a:defRPr sz="1000">
                <a:latin typeface="Deutsche Bank Text Beta" charset="0"/>
                <a:ea typeface="Deutsche Bank Text Beta" charset="0"/>
                <a:cs typeface="Deutsche Bank Text Beta" charset="0"/>
              </a:defRPr>
            </a:lvl2pPr>
            <a:lvl3pPr marL="911566" indent="0">
              <a:buNone/>
              <a:defRPr sz="1000">
                <a:latin typeface="Deutsche Bank Text Beta" charset="0"/>
                <a:ea typeface="Deutsche Bank Text Beta" charset="0"/>
                <a:cs typeface="Deutsche Bank Text Beta" charset="0"/>
              </a:defRPr>
            </a:lvl3pPr>
            <a:lvl4pPr marL="1367348" indent="0">
              <a:buNone/>
              <a:defRPr sz="1000">
                <a:latin typeface="Deutsche Bank Text Beta" charset="0"/>
                <a:ea typeface="Deutsche Bank Text Beta" charset="0"/>
                <a:cs typeface="Deutsche Bank Text Beta" charset="0"/>
              </a:defRPr>
            </a:lvl4pPr>
            <a:lvl5pPr marL="1823131" indent="0">
              <a:buNone/>
              <a:defRPr sz="1000">
                <a:latin typeface="Deutsche Bank Text Beta" charset="0"/>
                <a:ea typeface="Deutsche Bank Text Beta" charset="0"/>
                <a:cs typeface="Deutsche Bank Text Beta" charset="0"/>
              </a:defRPr>
            </a:lvl5pPr>
          </a:lstStyle>
          <a:p>
            <a:pPr lvl="0"/>
            <a:r>
              <a:rPr lang="en-US" dirty="0"/>
              <a:t>Deutsche Bank Text Dark Grey 14pt</a:t>
            </a:r>
          </a:p>
        </p:txBody>
      </p:sp>
      <p:sp>
        <p:nvSpPr>
          <p:cNvPr id="9" name="Table Placeholder 8"/>
          <p:cNvSpPr>
            <a:spLocks noGrp="1"/>
          </p:cNvSpPr>
          <p:nvPr>
            <p:ph type="tbl" sz="quarter" idx="74" hasCustomPrompt="1"/>
          </p:nvPr>
        </p:nvSpPr>
        <p:spPr>
          <a:xfrm>
            <a:off x="701672" y="3631097"/>
            <a:ext cx="3852866" cy="1380744"/>
          </a:xfrm>
          <a:prstGeom prst="rect">
            <a:avLst/>
          </a:prstGeom>
        </p:spPr>
        <p:txBody>
          <a:bodyPr anchor="ctr"/>
          <a:lstStyle>
            <a:lvl1pPr marL="0" indent="0" algn="ctr">
              <a:buNone/>
              <a:defRPr sz="1200">
                <a:solidFill>
                  <a:schemeClr val="tx2"/>
                </a:solidFill>
                <a:latin typeface="Deutsche Bank Text" charset="0"/>
                <a:ea typeface="Deutsche Bank Text" charset="0"/>
                <a:cs typeface="Deutsche Bank Text" charset="0"/>
              </a:defRPr>
            </a:lvl1pPr>
          </a:lstStyle>
          <a:p>
            <a:r>
              <a:rPr lang="en-US" dirty="0"/>
              <a:t>Click to add table</a:t>
            </a:r>
          </a:p>
        </p:txBody>
      </p:sp>
      <p:sp>
        <p:nvSpPr>
          <p:cNvPr id="10" name="Text Placeholder 6"/>
          <p:cNvSpPr>
            <a:spLocks noGrp="1"/>
          </p:cNvSpPr>
          <p:nvPr>
            <p:ph type="body" sz="quarter" idx="75" hasCustomPrompt="1"/>
          </p:nvPr>
        </p:nvSpPr>
        <p:spPr>
          <a:xfrm>
            <a:off x="5346700" y="2087563"/>
            <a:ext cx="4679950" cy="921742"/>
          </a:xfrm>
          <a:prstGeom prst="rect">
            <a:avLst/>
          </a:prstGeom>
        </p:spPr>
        <p:txBody>
          <a:bodyPr lIns="0" tIns="0" rIns="0" bIns="0"/>
          <a:lstStyle>
            <a:lvl1pPr marL="0" indent="0">
              <a:lnSpc>
                <a:spcPts val="1680"/>
              </a:lnSpc>
              <a:spcBef>
                <a:spcPts val="0"/>
              </a:spcBef>
              <a:buNone/>
              <a:defRPr sz="1400" baseline="0">
                <a:solidFill>
                  <a:schemeClr val="tx2"/>
                </a:solidFill>
                <a:latin typeface="Deutsche Bank Text" charset="0"/>
                <a:ea typeface="Deutsche Bank Text" charset="0"/>
                <a:cs typeface="Deutsche Bank Text" charset="0"/>
              </a:defRPr>
            </a:lvl1pPr>
            <a:lvl2pPr marL="455783" indent="0">
              <a:buNone/>
              <a:defRPr sz="1000">
                <a:latin typeface="Deutsche Bank Text Beta" charset="0"/>
                <a:ea typeface="Deutsche Bank Text Beta" charset="0"/>
                <a:cs typeface="Deutsche Bank Text Beta" charset="0"/>
              </a:defRPr>
            </a:lvl2pPr>
            <a:lvl3pPr marL="911566" indent="0">
              <a:buNone/>
              <a:defRPr sz="1000">
                <a:latin typeface="Deutsche Bank Text Beta" charset="0"/>
                <a:ea typeface="Deutsche Bank Text Beta" charset="0"/>
                <a:cs typeface="Deutsche Bank Text Beta" charset="0"/>
              </a:defRPr>
            </a:lvl3pPr>
            <a:lvl4pPr marL="1367348" indent="0">
              <a:buNone/>
              <a:defRPr sz="1000">
                <a:latin typeface="Deutsche Bank Text Beta" charset="0"/>
                <a:ea typeface="Deutsche Bank Text Beta" charset="0"/>
                <a:cs typeface="Deutsche Bank Text Beta" charset="0"/>
              </a:defRPr>
            </a:lvl4pPr>
            <a:lvl5pPr marL="1823131" indent="0">
              <a:buNone/>
              <a:defRPr sz="1000">
                <a:latin typeface="Deutsche Bank Text Beta" charset="0"/>
                <a:ea typeface="Deutsche Bank Text Beta" charset="0"/>
                <a:cs typeface="Deutsche Bank Text Beta" charset="0"/>
              </a:defRPr>
            </a:lvl5pPr>
          </a:lstStyle>
          <a:p>
            <a:pPr lvl="0"/>
            <a:r>
              <a:rPr lang="en-US" dirty="0"/>
              <a:t>Deutsche Bank Text Dark Grey 14pt</a:t>
            </a:r>
          </a:p>
        </p:txBody>
      </p:sp>
      <p:sp>
        <p:nvSpPr>
          <p:cNvPr id="12" name="Text Placeholder 6"/>
          <p:cNvSpPr>
            <a:spLocks noGrp="1"/>
          </p:cNvSpPr>
          <p:nvPr>
            <p:ph type="body" sz="quarter" idx="76" hasCustomPrompt="1"/>
          </p:nvPr>
        </p:nvSpPr>
        <p:spPr>
          <a:xfrm>
            <a:off x="5346700" y="6000266"/>
            <a:ext cx="4679950" cy="592558"/>
          </a:xfrm>
          <a:prstGeom prst="rect">
            <a:avLst/>
          </a:prstGeom>
        </p:spPr>
        <p:txBody>
          <a:bodyPr lIns="0" tIns="0" rIns="0" bIns="0"/>
          <a:lstStyle>
            <a:lvl1pPr marL="0" indent="0">
              <a:lnSpc>
                <a:spcPts val="1100"/>
              </a:lnSpc>
              <a:spcBef>
                <a:spcPts val="0"/>
              </a:spcBef>
              <a:buNone/>
              <a:defRPr sz="900" baseline="0">
                <a:solidFill>
                  <a:schemeClr val="tx2"/>
                </a:solidFill>
                <a:latin typeface="Deutsche Bank Text" charset="0"/>
                <a:ea typeface="Deutsche Bank Text" charset="0"/>
                <a:cs typeface="Deutsche Bank Text" charset="0"/>
              </a:defRPr>
            </a:lvl1pPr>
            <a:lvl2pPr marL="455783" indent="0">
              <a:buNone/>
              <a:defRPr sz="1000">
                <a:latin typeface="Deutsche Bank Text Beta" charset="0"/>
                <a:ea typeface="Deutsche Bank Text Beta" charset="0"/>
                <a:cs typeface="Deutsche Bank Text Beta" charset="0"/>
              </a:defRPr>
            </a:lvl2pPr>
            <a:lvl3pPr marL="911566" indent="0">
              <a:buNone/>
              <a:defRPr sz="1000">
                <a:latin typeface="Deutsche Bank Text Beta" charset="0"/>
                <a:ea typeface="Deutsche Bank Text Beta" charset="0"/>
                <a:cs typeface="Deutsche Bank Text Beta" charset="0"/>
              </a:defRPr>
            </a:lvl3pPr>
            <a:lvl4pPr marL="1367348" indent="0">
              <a:buNone/>
              <a:defRPr sz="1000">
                <a:latin typeface="Deutsche Bank Text Beta" charset="0"/>
                <a:ea typeface="Deutsche Bank Text Beta" charset="0"/>
                <a:cs typeface="Deutsche Bank Text Beta" charset="0"/>
              </a:defRPr>
            </a:lvl4pPr>
            <a:lvl5pPr marL="1823131" indent="0">
              <a:buNone/>
              <a:defRPr sz="1000">
                <a:latin typeface="Deutsche Bank Text Beta" charset="0"/>
                <a:ea typeface="Deutsche Bank Text Beta" charset="0"/>
                <a:cs typeface="Deutsche Bank Text Beta" charset="0"/>
              </a:defRPr>
            </a:lvl5pPr>
          </a:lstStyle>
          <a:p>
            <a:pPr lvl="0"/>
            <a:r>
              <a:rPr lang="en-US" dirty="0"/>
              <a:t>Deutsche Bank Text Dark Grey 9pt</a:t>
            </a:r>
          </a:p>
        </p:txBody>
      </p:sp>
      <p:sp>
        <p:nvSpPr>
          <p:cNvPr id="14" name="Chart Placeholder 13"/>
          <p:cNvSpPr>
            <a:spLocks noGrp="1"/>
          </p:cNvSpPr>
          <p:nvPr>
            <p:ph type="chart" sz="quarter" idx="77" hasCustomPrompt="1"/>
          </p:nvPr>
        </p:nvSpPr>
        <p:spPr>
          <a:xfrm>
            <a:off x="5346700" y="3108325"/>
            <a:ext cx="4679950" cy="2743200"/>
          </a:xfrm>
          <a:prstGeom prst="rect">
            <a:avLst/>
          </a:prstGeom>
        </p:spPr>
        <p:txBody>
          <a:bodyPr anchor="ctr"/>
          <a:lstStyle>
            <a:lvl1pPr marL="0" indent="0" algn="ctr">
              <a:buNone/>
              <a:defRPr sz="1200">
                <a:solidFill>
                  <a:schemeClr val="tx2"/>
                </a:solidFill>
                <a:latin typeface="Deutsche Bank Text" charset="0"/>
                <a:ea typeface="Deutsche Bank Text" charset="0"/>
                <a:cs typeface="Deutsche Bank Text" charset="0"/>
              </a:defRPr>
            </a:lvl1pPr>
          </a:lstStyle>
          <a:p>
            <a:r>
              <a:rPr lang="en-US" dirty="0"/>
              <a:t>Click to add chart</a:t>
            </a:r>
          </a:p>
        </p:txBody>
      </p:sp>
      <p:sp>
        <p:nvSpPr>
          <p:cNvPr id="13" name="Text Placeholder 6"/>
          <p:cNvSpPr>
            <a:spLocks noGrp="1"/>
          </p:cNvSpPr>
          <p:nvPr>
            <p:ph type="body" sz="quarter" idx="72" hasCustomPrompt="1"/>
          </p:nvPr>
        </p:nvSpPr>
        <p:spPr>
          <a:xfrm>
            <a:off x="702650" y="6764338"/>
            <a:ext cx="9324000" cy="268287"/>
          </a:xfrm>
          <a:prstGeom prst="rect">
            <a:avLst/>
          </a:prstGeom>
        </p:spPr>
        <p:txBody>
          <a:bodyPr lIns="0" tIns="0" rIns="0" bIns="0" anchor="b"/>
          <a:lstStyle>
            <a:lvl1pPr marL="0" indent="0">
              <a:lnSpc>
                <a:spcPts val="800"/>
              </a:lnSpc>
              <a:spcBef>
                <a:spcPts val="0"/>
              </a:spcBef>
              <a:buNone/>
              <a:defRPr sz="800">
                <a:solidFill>
                  <a:schemeClr val="tx2"/>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8pt</a:t>
            </a:r>
          </a:p>
        </p:txBody>
      </p:sp>
    </p:spTree>
    <p:extLst>
      <p:ext uri="{BB962C8B-B14F-4D97-AF65-F5344CB8AC3E}">
        <p14:creationId xmlns:p14="http://schemas.microsoft.com/office/powerpoint/2010/main" val="1666844036"/>
      </p:ext>
    </p:extLst>
  </p:cSld>
  <p:clrMapOvr>
    <a:masterClrMapping/>
  </p:clrMapOvr>
</p:sldLayout>
</file>

<file path=ppt/slideLayouts/slideLayout249.xml><?xml version="1.0" encoding="utf-8"?>
<p:sldLayout xmlns:a="http://schemas.openxmlformats.org/drawingml/2006/main" xmlns:r="http://schemas.openxmlformats.org/officeDocument/2006/relationships" xmlns:p="http://schemas.openxmlformats.org/presentationml/2006/main" preserve="1" userDrawn="1">
  <p:cSld name="29_Custom Layout">
    <p:spTree>
      <p:nvGrpSpPr>
        <p:cNvPr id="1" name=""/>
        <p:cNvGrpSpPr/>
        <p:nvPr/>
      </p:nvGrpSpPr>
      <p:grpSpPr>
        <a:xfrm>
          <a:off x="0" y="0"/>
          <a:ext cx="0" cy="0"/>
          <a:chOff x="0" y="0"/>
          <a:chExt cx="0" cy="0"/>
        </a:xfrm>
      </p:grpSpPr>
      <p:sp>
        <p:nvSpPr>
          <p:cNvPr id="3" name="Text Placeholder 2"/>
          <p:cNvSpPr>
            <a:spLocks noGrp="1"/>
          </p:cNvSpPr>
          <p:nvPr>
            <p:ph type="body" sz="quarter" idx="62" hasCustomPrompt="1"/>
          </p:nvPr>
        </p:nvSpPr>
        <p:spPr>
          <a:xfrm>
            <a:off x="701675" y="441325"/>
            <a:ext cx="2728091" cy="155645"/>
          </a:xfrm>
          <a:prstGeom prst="rect">
            <a:avLst/>
          </a:prstGeom>
        </p:spPr>
        <p:txBody>
          <a:bodyPr lIns="0" tIns="0" rIns="0" bIns="0"/>
          <a:lstStyle>
            <a:lvl1pPr marL="0" indent="0">
              <a:buNone/>
              <a:defRPr sz="997" b="0" i="0" baseline="0">
                <a:solidFill>
                  <a:schemeClr val="accent2"/>
                </a:solidFill>
                <a:latin typeface="Deutsche Bank Text" charset="0"/>
                <a:ea typeface="Deutsche Bank Text" charset="0"/>
                <a:cs typeface="Deutsche Bank Text" charset="0"/>
              </a:defRPr>
            </a:lvl1pPr>
            <a:lvl2pPr marL="455783" indent="0">
              <a:buNone/>
              <a:defRPr/>
            </a:lvl2pPr>
            <a:lvl3pPr marL="911565" indent="0">
              <a:buNone/>
              <a:defRPr/>
            </a:lvl3pPr>
            <a:lvl4pPr marL="1367348" indent="0">
              <a:buNone/>
              <a:defRPr/>
            </a:lvl4pPr>
            <a:lvl5pPr marL="1823131" indent="0">
              <a:buNone/>
              <a:defRPr/>
            </a:lvl5pPr>
          </a:lstStyle>
          <a:p>
            <a:pPr lvl="0"/>
            <a:r>
              <a:rPr lang="en-US" dirty="0"/>
              <a:t>Deutsche Bank Text Orange 10pt</a:t>
            </a:r>
          </a:p>
        </p:txBody>
      </p:sp>
      <p:sp>
        <p:nvSpPr>
          <p:cNvPr id="4" name="Text Placeholder 5"/>
          <p:cNvSpPr>
            <a:spLocks noGrp="1"/>
          </p:cNvSpPr>
          <p:nvPr>
            <p:ph type="body" sz="quarter" idx="63" hasCustomPrompt="1"/>
          </p:nvPr>
        </p:nvSpPr>
        <p:spPr>
          <a:xfrm>
            <a:off x="701674" y="824430"/>
            <a:ext cx="8532813" cy="478908"/>
          </a:xfrm>
          <a:prstGeom prst="rect">
            <a:avLst/>
          </a:prstGeom>
        </p:spPr>
        <p:txBody>
          <a:bodyPr lIns="0" tIns="0" rIns="0" bIns="0"/>
          <a:lstStyle>
            <a:lvl1pPr marL="0" indent="0">
              <a:lnSpc>
                <a:spcPts val="4000"/>
              </a:lnSpc>
              <a:spcBef>
                <a:spcPts val="0"/>
              </a:spcBef>
              <a:buNone/>
              <a:defRPr sz="3600" baseline="0">
                <a:solidFill>
                  <a:schemeClr val="tx1"/>
                </a:solidFill>
                <a:latin typeface="Deutsche Bank Display" charset="0"/>
                <a:ea typeface="Deutsche Bank Display" charset="0"/>
                <a:cs typeface="Deutsche Bank Display" charset="0"/>
              </a:defRPr>
            </a:lvl1pPr>
            <a:lvl2pPr marL="455783" indent="0">
              <a:buNone/>
              <a:defRPr sz="3600">
                <a:latin typeface="Deutsche Bank Display Beta" charset="0"/>
                <a:ea typeface="Deutsche Bank Display Beta" charset="0"/>
                <a:cs typeface="Deutsche Bank Display Beta" charset="0"/>
              </a:defRPr>
            </a:lvl2pPr>
            <a:lvl3pPr marL="911566" indent="0">
              <a:buNone/>
              <a:defRPr sz="3600">
                <a:latin typeface="Deutsche Bank Display Beta" charset="0"/>
                <a:ea typeface="Deutsche Bank Display Beta" charset="0"/>
                <a:cs typeface="Deutsche Bank Display Beta" charset="0"/>
              </a:defRPr>
            </a:lvl3pPr>
            <a:lvl4pPr marL="1367348" indent="0">
              <a:buNone/>
              <a:defRPr sz="3600">
                <a:latin typeface="Deutsche Bank Display Beta" charset="0"/>
                <a:ea typeface="Deutsche Bank Display Beta" charset="0"/>
                <a:cs typeface="Deutsche Bank Display Beta" charset="0"/>
              </a:defRPr>
            </a:lvl4pPr>
            <a:lvl5pPr marL="1823131" indent="0">
              <a:buNone/>
              <a:defRPr sz="3600">
                <a:latin typeface="Deutsche Bank Display Beta" charset="0"/>
                <a:ea typeface="Deutsche Bank Display Beta" charset="0"/>
                <a:cs typeface="Deutsche Bank Display Beta" charset="0"/>
              </a:defRPr>
            </a:lvl5pPr>
          </a:lstStyle>
          <a:p>
            <a:pPr lvl="0"/>
            <a:r>
              <a:rPr lang="en-US" dirty="0"/>
              <a:t>Deutsche Bank Display Dark Blue 36pt</a:t>
            </a:r>
          </a:p>
        </p:txBody>
      </p:sp>
      <p:sp>
        <p:nvSpPr>
          <p:cNvPr id="8" name="Text Placeholder 7"/>
          <p:cNvSpPr>
            <a:spLocks noGrp="1"/>
          </p:cNvSpPr>
          <p:nvPr>
            <p:ph type="body" sz="quarter" idx="73" hasCustomPrompt="1"/>
          </p:nvPr>
        </p:nvSpPr>
        <p:spPr>
          <a:xfrm>
            <a:off x="701675" y="2087563"/>
            <a:ext cx="2987675" cy="110172"/>
          </a:xfrm>
          <a:prstGeom prst="rect">
            <a:avLst/>
          </a:prstGeom>
        </p:spPr>
        <p:txBody>
          <a:bodyPr lIns="0" tIns="0" rIns="0" bIns="0"/>
          <a:lstStyle>
            <a:lvl1pPr marL="0" indent="0">
              <a:buNone/>
              <a:defRPr sz="1000" baseline="0">
                <a:solidFill>
                  <a:schemeClr val="tx1"/>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Blue 10pt</a:t>
            </a:r>
          </a:p>
        </p:txBody>
      </p:sp>
      <p:cxnSp>
        <p:nvCxnSpPr>
          <p:cNvPr id="10" name="Straight Connector 9"/>
          <p:cNvCxnSpPr/>
          <p:nvPr userDrawn="1"/>
        </p:nvCxnSpPr>
        <p:spPr>
          <a:xfrm>
            <a:off x="701674" y="2258150"/>
            <a:ext cx="2987676" cy="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sp>
        <p:nvSpPr>
          <p:cNvPr id="11" name="Text Placeholder 7"/>
          <p:cNvSpPr>
            <a:spLocks noGrp="1"/>
          </p:cNvSpPr>
          <p:nvPr>
            <p:ph type="body" sz="quarter" idx="74" hasCustomPrompt="1"/>
          </p:nvPr>
        </p:nvSpPr>
        <p:spPr>
          <a:xfrm>
            <a:off x="701675" y="2325932"/>
            <a:ext cx="2987675" cy="110172"/>
          </a:xfrm>
          <a:prstGeom prst="rect">
            <a:avLst/>
          </a:prstGeom>
        </p:spPr>
        <p:txBody>
          <a:bodyPr lIns="0" tIns="0" rIns="0" bIns="0"/>
          <a:lstStyle>
            <a:lvl1pPr marL="0" indent="0">
              <a:buNone/>
              <a:defRPr sz="1000" baseline="0">
                <a:solidFill>
                  <a:schemeClr val="tx2"/>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10pt</a:t>
            </a:r>
          </a:p>
        </p:txBody>
      </p:sp>
      <p:sp>
        <p:nvSpPr>
          <p:cNvPr id="12" name="Text Placeholder 7"/>
          <p:cNvSpPr>
            <a:spLocks noGrp="1"/>
          </p:cNvSpPr>
          <p:nvPr>
            <p:ph type="body" sz="quarter" idx="75" hasCustomPrompt="1"/>
          </p:nvPr>
        </p:nvSpPr>
        <p:spPr>
          <a:xfrm>
            <a:off x="3833813" y="2087563"/>
            <a:ext cx="3024187" cy="110172"/>
          </a:xfrm>
          <a:prstGeom prst="rect">
            <a:avLst/>
          </a:prstGeom>
        </p:spPr>
        <p:txBody>
          <a:bodyPr lIns="0" tIns="0" rIns="0" bIns="0"/>
          <a:lstStyle>
            <a:lvl1pPr marL="0" indent="0">
              <a:buNone/>
              <a:defRPr sz="1000" baseline="0">
                <a:solidFill>
                  <a:schemeClr val="tx1"/>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Blue 10pt</a:t>
            </a:r>
          </a:p>
        </p:txBody>
      </p:sp>
      <p:cxnSp>
        <p:nvCxnSpPr>
          <p:cNvPr id="13" name="Straight Connector 12"/>
          <p:cNvCxnSpPr/>
          <p:nvPr userDrawn="1"/>
        </p:nvCxnSpPr>
        <p:spPr>
          <a:xfrm>
            <a:off x="3833813" y="2258150"/>
            <a:ext cx="3024187" cy="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sp>
        <p:nvSpPr>
          <p:cNvPr id="14" name="Text Placeholder 7"/>
          <p:cNvSpPr>
            <a:spLocks noGrp="1"/>
          </p:cNvSpPr>
          <p:nvPr>
            <p:ph type="body" sz="quarter" idx="76" hasCustomPrompt="1"/>
          </p:nvPr>
        </p:nvSpPr>
        <p:spPr>
          <a:xfrm>
            <a:off x="3833813" y="2325932"/>
            <a:ext cx="3024187" cy="110172"/>
          </a:xfrm>
          <a:prstGeom prst="rect">
            <a:avLst/>
          </a:prstGeom>
        </p:spPr>
        <p:txBody>
          <a:bodyPr lIns="0" tIns="0" rIns="0" bIns="0"/>
          <a:lstStyle>
            <a:lvl1pPr marL="0" indent="0">
              <a:buNone/>
              <a:defRPr sz="1000" baseline="0">
                <a:solidFill>
                  <a:schemeClr val="tx2"/>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10pt</a:t>
            </a:r>
          </a:p>
        </p:txBody>
      </p:sp>
      <p:sp>
        <p:nvSpPr>
          <p:cNvPr id="16" name="Text Placeholder 7"/>
          <p:cNvSpPr>
            <a:spLocks noGrp="1"/>
          </p:cNvSpPr>
          <p:nvPr>
            <p:ph type="body" sz="quarter" idx="77" hasCustomPrompt="1"/>
          </p:nvPr>
        </p:nvSpPr>
        <p:spPr>
          <a:xfrm>
            <a:off x="7002462" y="2087563"/>
            <a:ext cx="3024187" cy="110172"/>
          </a:xfrm>
          <a:prstGeom prst="rect">
            <a:avLst/>
          </a:prstGeom>
        </p:spPr>
        <p:txBody>
          <a:bodyPr lIns="0" tIns="0" rIns="0" bIns="0"/>
          <a:lstStyle>
            <a:lvl1pPr marL="0" indent="0">
              <a:buNone/>
              <a:defRPr sz="1000" baseline="0">
                <a:solidFill>
                  <a:schemeClr val="tx1"/>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Blue 10pt</a:t>
            </a:r>
          </a:p>
        </p:txBody>
      </p:sp>
      <p:cxnSp>
        <p:nvCxnSpPr>
          <p:cNvPr id="17" name="Straight Connector 16"/>
          <p:cNvCxnSpPr/>
          <p:nvPr userDrawn="1"/>
        </p:nvCxnSpPr>
        <p:spPr>
          <a:xfrm>
            <a:off x="7002463" y="2258150"/>
            <a:ext cx="3024187" cy="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sp>
        <p:nvSpPr>
          <p:cNvPr id="18" name="Text Placeholder 7"/>
          <p:cNvSpPr>
            <a:spLocks noGrp="1"/>
          </p:cNvSpPr>
          <p:nvPr>
            <p:ph type="body" sz="quarter" idx="78" hasCustomPrompt="1"/>
          </p:nvPr>
        </p:nvSpPr>
        <p:spPr>
          <a:xfrm>
            <a:off x="7002462" y="2325932"/>
            <a:ext cx="3024187" cy="110172"/>
          </a:xfrm>
          <a:prstGeom prst="rect">
            <a:avLst/>
          </a:prstGeom>
        </p:spPr>
        <p:txBody>
          <a:bodyPr lIns="0" tIns="0" rIns="0" bIns="0"/>
          <a:lstStyle>
            <a:lvl1pPr marL="0" indent="0">
              <a:buNone/>
              <a:defRPr sz="1000" baseline="0">
                <a:solidFill>
                  <a:schemeClr val="tx2"/>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10pt</a:t>
            </a:r>
          </a:p>
        </p:txBody>
      </p:sp>
      <p:sp>
        <p:nvSpPr>
          <p:cNvPr id="19" name="Text Placeholder 6"/>
          <p:cNvSpPr>
            <a:spLocks noGrp="1"/>
          </p:cNvSpPr>
          <p:nvPr>
            <p:ph type="body" sz="quarter" idx="72" hasCustomPrompt="1"/>
          </p:nvPr>
        </p:nvSpPr>
        <p:spPr>
          <a:xfrm>
            <a:off x="702650" y="6764338"/>
            <a:ext cx="9324000" cy="268287"/>
          </a:xfrm>
          <a:prstGeom prst="rect">
            <a:avLst/>
          </a:prstGeom>
        </p:spPr>
        <p:txBody>
          <a:bodyPr lIns="0" tIns="0" rIns="0" bIns="0" anchor="b"/>
          <a:lstStyle>
            <a:lvl1pPr marL="0" indent="0">
              <a:lnSpc>
                <a:spcPts val="800"/>
              </a:lnSpc>
              <a:spcBef>
                <a:spcPts val="0"/>
              </a:spcBef>
              <a:buNone/>
              <a:defRPr sz="800">
                <a:solidFill>
                  <a:schemeClr val="tx2"/>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8pt</a:t>
            </a:r>
          </a:p>
        </p:txBody>
      </p:sp>
    </p:spTree>
    <p:extLst>
      <p:ext uri="{BB962C8B-B14F-4D97-AF65-F5344CB8AC3E}">
        <p14:creationId xmlns:p14="http://schemas.microsoft.com/office/powerpoint/2010/main" val="852522563"/>
      </p:ext>
    </p:extLst>
  </p:cSld>
  <p:clrMapOvr>
    <a:masterClrMapping/>
  </p:clrMapOvr>
</p:sldLayout>
</file>

<file path=ppt/slideLayouts/slideLayout25.xml><?xml version="1.0" encoding="utf-8"?>
<p:sldLayout xmlns:a="http://schemas.openxmlformats.org/drawingml/2006/main" xmlns:r="http://schemas.openxmlformats.org/officeDocument/2006/relationships" xmlns:p="http://schemas.openxmlformats.org/presentationml/2006/main" preserve="1" userDrawn="1">
  <p:cSld name="Numbering">
    <p:spTree>
      <p:nvGrpSpPr>
        <p:cNvPr id="1" name=""/>
        <p:cNvGrpSpPr/>
        <p:nvPr/>
      </p:nvGrpSpPr>
      <p:grpSpPr>
        <a:xfrm>
          <a:off x="0" y="0"/>
          <a:ext cx="0" cy="0"/>
          <a:chOff x="0" y="0"/>
          <a:chExt cx="0" cy="0"/>
        </a:xfrm>
      </p:grpSpPr>
      <p:sp>
        <p:nvSpPr>
          <p:cNvPr id="4" name="Text Placeholder 2"/>
          <p:cNvSpPr>
            <a:spLocks noGrp="1"/>
          </p:cNvSpPr>
          <p:nvPr>
            <p:ph type="body" sz="quarter" idx="62" hasCustomPrompt="1"/>
          </p:nvPr>
        </p:nvSpPr>
        <p:spPr>
          <a:xfrm>
            <a:off x="701675" y="441325"/>
            <a:ext cx="2728091" cy="155645"/>
          </a:xfrm>
          <a:prstGeom prst="rect">
            <a:avLst/>
          </a:prstGeom>
        </p:spPr>
        <p:txBody>
          <a:bodyPr lIns="0" tIns="0" rIns="0" bIns="0"/>
          <a:lstStyle>
            <a:lvl1pPr marL="0" indent="0">
              <a:buNone/>
              <a:defRPr sz="997" b="0" i="0" baseline="0">
                <a:solidFill>
                  <a:schemeClr val="accent2"/>
                </a:solidFill>
                <a:latin typeface="Deutsche Bank Text" charset="0"/>
                <a:ea typeface="Deutsche Bank Text" charset="0"/>
                <a:cs typeface="Deutsche Bank Text" charset="0"/>
              </a:defRPr>
            </a:lvl1pPr>
            <a:lvl2pPr marL="455783" indent="0">
              <a:buNone/>
              <a:defRPr/>
            </a:lvl2pPr>
            <a:lvl3pPr marL="911565" indent="0">
              <a:buNone/>
              <a:defRPr/>
            </a:lvl3pPr>
            <a:lvl4pPr marL="1367348" indent="0">
              <a:buNone/>
              <a:defRPr/>
            </a:lvl4pPr>
            <a:lvl5pPr marL="1823131" indent="0">
              <a:buNone/>
              <a:defRPr/>
            </a:lvl5pPr>
          </a:lstStyle>
          <a:p>
            <a:pPr lvl="0"/>
            <a:r>
              <a:rPr lang="en-US" dirty="0"/>
              <a:t>Deutsche Bank Text Orange 10pt</a:t>
            </a:r>
          </a:p>
        </p:txBody>
      </p:sp>
      <p:sp>
        <p:nvSpPr>
          <p:cNvPr id="5" name="Text Placeholder 5"/>
          <p:cNvSpPr>
            <a:spLocks noGrp="1"/>
          </p:cNvSpPr>
          <p:nvPr>
            <p:ph type="body" sz="quarter" idx="63" hasCustomPrompt="1"/>
          </p:nvPr>
        </p:nvSpPr>
        <p:spPr>
          <a:xfrm>
            <a:off x="701674" y="824430"/>
            <a:ext cx="8532813" cy="478908"/>
          </a:xfrm>
          <a:prstGeom prst="rect">
            <a:avLst/>
          </a:prstGeom>
        </p:spPr>
        <p:txBody>
          <a:bodyPr lIns="0" tIns="0" rIns="0" bIns="0"/>
          <a:lstStyle>
            <a:lvl1pPr marL="0" indent="0">
              <a:lnSpc>
                <a:spcPts val="4000"/>
              </a:lnSpc>
              <a:spcBef>
                <a:spcPts val="0"/>
              </a:spcBef>
              <a:buNone/>
              <a:defRPr sz="3600" baseline="0">
                <a:solidFill>
                  <a:schemeClr val="tx1"/>
                </a:solidFill>
                <a:latin typeface="Deutsche Bank Display" charset="0"/>
                <a:ea typeface="Deutsche Bank Display" charset="0"/>
                <a:cs typeface="Deutsche Bank Display" charset="0"/>
              </a:defRPr>
            </a:lvl1pPr>
            <a:lvl2pPr marL="455783" indent="0">
              <a:buNone/>
              <a:defRPr sz="3600">
                <a:latin typeface="Deutsche Bank Display Beta" charset="0"/>
                <a:ea typeface="Deutsche Bank Display Beta" charset="0"/>
                <a:cs typeface="Deutsche Bank Display Beta" charset="0"/>
              </a:defRPr>
            </a:lvl2pPr>
            <a:lvl3pPr marL="911566" indent="0">
              <a:buNone/>
              <a:defRPr sz="3600">
                <a:latin typeface="Deutsche Bank Display Beta" charset="0"/>
                <a:ea typeface="Deutsche Bank Display Beta" charset="0"/>
                <a:cs typeface="Deutsche Bank Display Beta" charset="0"/>
              </a:defRPr>
            </a:lvl3pPr>
            <a:lvl4pPr marL="1367348" indent="0">
              <a:buNone/>
              <a:defRPr sz="3600">
                <a:latin typeface="Deutsche Bank Display Beta" charset="0"/>
                <a:ea typeface="Deutsche Bank Display Beta" charset="0"/>
                <a:cs typeface="Deutsche Bank Display Beta" charset="0"/>
              </a:defRPr>
            </a:lvl4pPr>
            <a:lvl5pPr marL="1823131" indent="0">
              <a:buNone/>
              <a:defRPr sz="3600">
                <a:latin typeface="Deutsche Bank Display Beta" charset="0"/>
                <a:ea typeface="Deutsche Bank Display Beta" charset="0"/>
                <a:cs typeface="Deutsche Bank Display Beta" charset="0"/>
              </a:defRPr>
            </a:lvl5pPr>
          </a:lstStyle>
          <a:p>
            <a:pPr lvl="0"/>
            <a:r>
              <a:rPr lang="en-US" dirty="0"/>
              <a:t>Deutsche Bank Display Dark Blue 36pt</a:t>
            </a:r>
          </a:p>
        </p:txBody>
      </p:sp>
      <p:sp>
        <p:nvSpPr>
          <p:cNvPr id="9" name="Text Placeholder 7"/>
          <p:cNvSpPr>
            <a:spLocks noGrp="1"/>
          </p:cNvSpPr>
          <p:nvPr>
            <p:ph type="body" sz="quarter" idx="74" hasCustomPrompt="1"/>
          </p:nvPr>
        </p:nvSpPr>
        <p:spPr>
          <a:xfrm>
            <a:off x="1312864" y="2098521"/>
            <a:ext cx="5545136" cy="339481"/>
          </a:xfrm>
          <a:prstGeom prst="rect">
            <a:avLst/>
          </a:prstGeom>
        </p:spPr>
        <p:txBody>
          <a:bodyPr lIns="0" tIns="0" rIns="0" bIns="0"/>
          <a:lstStyle>
            <a:lvl1pPr marL="0" indent="0">
              <a:lnSpc>
                <a:spcPts val="1400"/>
              </a:lnSpc>
              <a:spcBef>
                <a:spcPts val="0"/>
              </a:spcBef>
              <a:buNone/>
              <a:defRPr sz="1200" baseline="0">
                <a:solidFill>
                  <a:schemeClr val="tx2"/>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12pt</a:t>
            </a:r>
          </a:p>
        </p:txBody>
      </p:sp>
      <p:sp>
        <p:nvSpPr>
          <p:cNvPr id="20" name="Text Placeholder 7"/>
          <p:cNvSpPr>
            <a:spLocks noGrp="1"/>
          </p:cNvSpPr>
          <p:nvPr>
            <p:ph type="body" sz="quarter" idx="76" hasCustomPrompt="1"/>
          </p:nvPr>
        </p:nvSpPr>
        <p:spPr>
          <a:xfrm>
            <a:off x="1312864" y="2798145"/>
            <a:ext cx="5545136" cy="339481"/>
          </a:xfrm>
          <a:prstGeom prst="rect">
            <a:avLst/>
          </a:prstGeom>
        </p:spPr>
        <p:txBody>
          <a:bodyPr lIns="0" tIns="0" rIns="0" bIns="0"/>
          <a:lstStyle>
            <a:lvl1pPr marL="0" indent="0">
              <a:lnSpc>
                <a:spcPts val="1400"/>
              </a:lnSpc>
              <a:spcBef>
                <a:spcPts val="0"/>
              </a:spcBef>
              <a:buNone/>
              <a:defRPr sz="1200" baseline="0">
                <a:solidFill>
                  <a:schemeClr val="tx2"/>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12pt</a:t>
            </a:r>
          </a:p>
        </p:txBody>
      </p:sp>
      <p:sp>
        <p:nvSpPr>
          <p:cNvPr id="24" name="Text Placeholder 7"/>
          <p:cNvSpPr>
            <a:spLocks noGrp="1"/>
          </p:cNvSpPr>
          <p:nvPr>
            <p:ph type="body" sz="quarter" idx="78" hasCustomPrompt="1"/>
          </p:nvPr>
        </p:nvSpPr>
        <p:spPr>
          <a:xfrm>
            <a:off x="1312864" y="3537975"/>
            <a:ext cx="5545136" cy="339481"/>
          </a:xfrm>
          <a:prstGeom prst="rect">
            <a:avLst/>
          </a:prstGeom>
        </p:spPr>
        <p:txBody>
          <a:bodyPr lIns="0" tIns="0" rIns="0" bIns="0"/>
          <a:lstStyle>
            <a:lvl1pPr marL="0" indent="0">
              <a:lnSpc>
                <a:spcPts val="1400"/>
              </a:lnSpc>
              <a:spcBef>
                <a:spcPts val="0"/>
              </a:spcBef>
              <a:buNone/>
              <a:defRPr sz="1200" baseline="0">
                <a:solidFill>
                  <a:schemeClr val="tx2"/>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12pt</a:t>
            </a:r>
          </a:p>
        </p:txBody>
      </p:sp>
      <p:sp>
        <p:nvSpPr>
          <p:cNvPr id="26" name="Text Placeholder 7"/>
          <p:cNvSpPr>
            <a:spLocks noGrp="1"/>
          </p:cNvSpPr>
          <p:nvPr>
            <p:ph type="body" sz="quarter" idx="80" hasCustomPrompt="1"/>
          </p:nvPr>
        </p:nvSpPr>
        <p:spPr>
          <a:xfrm>
            <a:off x="1312864" y="4250730"/>
            <a:ext cx="5545136" cy="339481"/>
          </a:xfrm>
          <a:prstGeom prst="rect">
            <a:avLst/>
          </a:prstGeom>
        </p:spPr>
        <p:txBody>
          <a:bodyPr lIns="0" tIns="0" rIns="0" bIns="0"/>
          <a:lstStyle>
            <a:lvl1pPr marL="0" indent="0">
              <a:lnSpc>
                <a:spcPts val="1400"/>
              </a:lnSpc>
              <a:spcBef>
                <a:spcPts val="0"/>
              </a:spcBef>
              <a:buNone/>
              <a:defRPr sz="1200" baseline="0">
                <a:solidFill>
                  <a:schemeClr val="tx2"/>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12pt</a:t>
            </a:r>
          </a:p>
        </p:txBody>
      </p:sp>
      <p:sp>
        <p:nvSpPr>
          <p:cNvPr id="28" name="Text Placeholder 7"/>
          <p:cNvSpPr>
            <a:spLocks noGrp="1"/>
          </p:cNvSpPr>
          <p:nvPr>
            <p:ph type="body" sz="quarter" idx="82" hasCustomPrompt="1"/>
          </p:nvPr>
        </p:nvSpPr>
        <p:spPr>
          <a:xfrm>
            <a:off x="1312864" y="4975937"/>
            <a:ext cx="5545136" cy="339481"/>
          </a:xfrm>
          <a:prstGeom prst="rect">
            <a:avLst/>
          </a:prstGeom>
        </p:spPr>
        <p:txBody>
          <a:bodyPr lIns="0" tIns="0" rIns="0" bIns="0"/>
          <a:lstStyle>
            <a:lvl1pPr marL="0" indent="0">
              <a:lnSpc>
                <a:spcPts val="1400"/>
              </a:lnSpc>
              <a:spcBef>
                <a:spcPts val="0"/>
              </a:spcBef>
              <a:buNone/>
              <a:defRPr sz="1200" baseline="0">
                <a:solidFill>
                  <a:schemeClr val="tx2"/>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12pt</a:t>
            </a:r>
          </a:p>
        </p:txBody>
      </p:sp>
      <p:sp>
        <p:nvSpPr>
          <p:cNvPr id="2" name="Oval 1"/>
          <p:cNvSpPr/>
          <p:nvPr userDrawn="1"/>
        </p:nvSpPr>
        <p:spPr>
          <a:xfrm>
            <a:off x="701675" y="2098521"/>
            <a:ext cx="215103" cy="215103"/>
          </a:xfrm>
          <a:prstGeom prst="ellipse">
            <a:avLst/>
          </a:prstGeom>
          <a:noFill/>
          <a:ln w="952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dirty="0">
                <a:solidFill>
                  <a:schemeClr val="accent2"/>
                </a:solidFill>
                <a:latin typeface="Deutsche Bank Display" charset="0"/>
                <a:ea typeface="Deutsche Bank Display" charset="0"/>
                <a:cs typeface="Deutsche Bank Display" charset="0"/>
              </a:rPr>
              <a:t>1</a:t>
            </a:r>
            <a:endParaRPr lang="en-US" sz="1800" dirty="0">
              <a:solidFill>
                <a:schemeClr val="accent2"/>
              </a:solidFill>
              <a:latin typeface="Deutsche Bank Display" charset="0"/>
              <a:ea typeface="Deutsche Bank Display" charset="0"/>
              <a:cs typeface="Deutsche Bank Display" charset="0"/>
            </a:endParaRPr>
          </a:p>
        </p:txBody>
      </p:sp>
      <p:sp>
        <p:nvSpPr>
          <p:cNvPr id="16" name="Oval 15"/>
          <p:cNvSpPr/>
          <p:nvPr userDrawn="1"/>
        </p:nvSpPr>
        <p:spPr>
          <a:xfrm>
            <a:off x="701675" y="2798145"/>
            <a:ext cx="215103" cy="215103"/>
          </a:xfrm>
          <a:prstGeom prst="ellipse">
            <a:avLst/>
          </a:prstGeom>
          <a:noFill/>
          <a:ln w="952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dirty="0">
                <a:solidFill>
                  <a:schemeClr val="accent2"/>
                </a:solidFill>
                <a:latin typeface="Deutsche Bank Display" charset="0"/>
                <a:ea typeface="Deutsche Bank Display" charset="0"/>
                <a:cs typeface="Deutsche Bank Display" charset="0"/>
              </a:rPr>
              <a:t>2</a:t>
            </a:r>
            <a:endParaRPr lang="en-US" sz="1800" dirty="0">
              <a:solidFill>
                <a:schemeClr val="accent2"/>
              </a:solidFill>
              <a:latin typeface="Deutsche Bank Display" charset="0"/>
              <a:ea typeface="Deutsche Bank Display" charset="0"/>
              <a:cs typeface="Deutsche Bank Display" charset="0"/>
            </a:endParaRPr>
          </a:p>
        </p:txBody>
      </p:sp>
      <p:sp>
        <p:nvSpPr>
          <p:cNvPr id="17" name="Oval 16"/>
          <p:cNvSpPr/>
          <p:nvPr userDrawn="1"/>
        </p:nvSpPr>
        <p:spPr>
          <a:xfrm>
            <a:off x="701675" y="3537975"/>
            <a:ext cx="215103" cy="215103"/>
          </a:xfrm>
          <a:prstGeom prst="ellipse">
            <a:avLst/>
          </a:prstGeom>
          <a:noFill/>
          <a:ln w="952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dirty="0">
                <a:solidFill>
                  <a:schemeClr val="accent2"/>
                </a:solidFill>
                <a:latin typeface="Deutsche Bank Display" charset="0"/>
                <a:ea typeface="Deutsche Bank Display" charset="0"/>
                <a:cs typeface="Deutsche Bank Display" charset="0"/>
              </a:rPr>
              <a:t>3</a:t>
            </a:r>
            <a:endParaRPr lang="en-US" sz="1800" dirty="0">
              <a:solidFill>
                <a:schemeClr val="accent2"/>
              </a:solidFill>
              <a:latin typeface="Deutsche Bank Display" charset="0"/>
              <a:ea typeface="Deutsche Bank Display" charset="0"/>
              <a:cs typeface="Deutsche Bank Display" charset="0"/>
            </a:endParaRPr>
          </a:p>
        </p:txBody>
      </p:sp>
      <p:sp>
        <p:nvSpPr>
          <p:cNvPr id="18" name="Oval 17"/>
          <p:cNvSpPr/>
          <p:nvPr userDrawn="1"/>
        </p:nvSpPr>
        <p:spPr>
          <a:xfrm>
            <a:off x="701675" y="4250730"/>
            <a:ext cx="215103" cy="215103"/>
          </a:xfrm>
          <a:prstGeom prst="ellipse">
            <a:avLst/>
          </a:prstGeom>
          <a:noFill/>
          <a:ln w="952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dirty="0">
                <a:solidFill>
                  <a:schemeClr val="accent2"/>
                </a:solidFill>
                <a:latin typeface="Deutsche Bank Display" charset="0"/>
                <a:ea typeface="Deutsche Bank Display" charset="0"/>
                <a:cs typeface="Deutsche Bank Display" charset="0"/>
              </a:rPr>
              <a:t>4</a:t>
            </a:r>
            <a:endParaRPr lang="en-US" sz="1800" dirty="0">
              <a:solidFill>
                <a:schemeClr val="accent2"/>
              </a:solidFill>
              <a:latin typeface="Deutsche Bank Display" charset="0"/>
              <a:ea typeface="Deutsche Bank Display" charset="0"/>
              <a:cs typeface="Deutsche Bank Display" charset="0"/>
            </a:endParaRPr>
          </a:p>
        </p:txBody>
      </p:sp>
      <p:sp>
        <p:nvSpPr>
          <p:cNvPr id="22" name="Oval 21"/>
          <p:cNvSpPr/>
          <p:nvPr userDrawn="1"/>
        </p:nvSpPr>
        <p:spPr>
          <a:xfrm>
            <a:off x="701675" y="4974414"/>
            <a:ext cx="215103" cy="215103"/>
          </a:xfrm>
          <a:prstGeom prst="ellipse">
            <a:avLst/>
          </a:prstGeom>
          <a:noFill/>
          <a:ln w="952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dirty="0">
                <a:solidFill>
                  <a:schemeClr val="accent2"/>
                </a:solidFill>
                <a:latin typeface="Deutsche Bank Display" charset="0"/>
                <a:ea typeface="Deutsche Bank Display" charset="0"/>
                <a:cs typeface="Deutsche Bank Display" charset="0"/>
              </a:rPr>
              <a:t>5</a:t>
            </a:r>
            <a:endParaRPr lang="en-US" sz="1800" dirty="0">
              <a:solidFill>
                <a:schemeClr val="accent2"/>
              </a:solidFill>
              <a:latin typeface="Deutsche Bank Display" charset="0"/>
              <a:ea typeface="Deutsche Bank Display" charset="0"/>
              <a:cs typeface="Deutsche Bank Display" charset="0"/>
            </a:endParaRPr>
          </a:p>
        </p:txBody>
      </p:sp>
      <p:sp>
        <p:nvSpPr>
          <p:cNvPr id="19" name="Text Placeholder 6"/>
          <p:cNvSpPr>
            <a:spLocks noGrp="1"/>
          </p:cNvSpPr>
          <p:nvPr>
            <p:ph type="body" sz="quarter" idx="72" hasCustomPrompt="1"/>
          </p:nvPr>
        </p:nvSpPr>
        <p:spPr>
          <a:xfrm>
            <a:off x="702650" y="6764338"/>
            <a:ext cx="9324000" cy="268287"/>
          </a:xfrm>
          <a:prstGeom prst="rect">
            <a:avLst/>
          </a:prstGeom>
        </p:spPr>
        <p:txBody>
          <a:bodyPr lIns="0" tIns="0" rIns="0" bIns="0" anchor="b"/>
          <a:lstStyle>
            <a:lvl1pPr marL="0" indent="0">
              <a:lnSpc>
                <a:spcPts val="800"/>
              </a:lnSpc>
              <a:spcBef>
                <a:spcPts val="0"/>
              </a:spcBef>
              <a:buNone/>
              <a:defRPr sz="800">
                <a:solidFill>
                  <a:schemeClr val="tx2"/>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8pt</a:t>
            </a:r>
          </a:p>
        </p:txBody>
      </p:sp>
    </p:spTree>
    <p:extLst>
      <p:ext uri="{BB962C8B-B14F-4D97-AF65-F5344CB8AC3E}">
        <p14:creationId xmlns:p14="http://schemas.microsoft.com/office/powerpoint/2010/main" val="594412020"/>
      </p:ext>
    </p:extLst>
  </p:cSld>
  <p:clrMapOvr>
    <a:masterClrMapping/>
  </p:clrMapOvr>
</p:sldLayout>
</file>

<file path=ppt/slideLayouts/slideLayout250.xml><?xml version="1.0" encoding="utf-8"?>
<p:sldLayout xmlns:a="http://schemas.openxmlformats.org/drawingml/2006/main" xmlns:r="http://schemas.openxmlformats.org/officeDocument/2006/relationships" xmlns:p="http://schemas.openxmlformats.org/presentationml/2006/main" preserve="1" userDrawn="1">
  <p:cSld name="30_Custom Layout">
    <p:spTree>
      <p:nvGrpSpPr>
        <p:cNvPr id="1" name=""/>
        <p:cNvGrpSpPr/>
        <p:nvPr/>
      </p:nvGrpSpPr>
      <p:grpSpPr>
        <a:xfrm>
          <a:off x="0" y="0"/>
          <a:ext cx="0" cy="0"/>
          <a:chOff x="0" y="0"/>
          <a:chExt cx="0" cy="0"/>
        </a:xfrm>
      </p:grpSpPr>
      <p:sp>
        <p:nvSpPr>
          <p:cNvPr id="4" name="Text Placeholder 2"/>
          <p:cNvSpPr>
            <a:spLocks noGrp="1"/>
          </p:cNvSpPr>
          <p:nvPr>
            <p:ph type="body" sz="quarter" idx="62" hasCustomPrompt="1"/>
          </p:nvPr>
        </p:nvSpPr>
        <p:spPr>
          <a:xfrm>
            <a:off x="701675" y="441325"/>
            <a:ext cx="2728091" cy="155645"/>
          </a:xfrm>
          <a:prstGeom prst="rect">
            <a:avLst/>
          </a:prstGeom>
        </p:spPr>
        <p:txBody>
          <a:bodyPr lIns="0" tIns="0" rIns="0" bIns="0"/>
          <a:lstStyle>
            <a:lvl1pPr marL="0" indent="0">
              <a:buNone/>
              <a:defRPr sz="997" b="0" i="0" baseline="0">
                <a:solidFill>
                  <a:schemeClr val="accent2"/>
                </a:solidFill>
                <a:latin typeface="Deutsche Bank Text" charset="0"/>
                <a:ea typeface="Deutsche Bank Text" charset="0"/>
                <a:cs typeface="Deutsche Bank Text" charset="0"/>
              </a:defRPr>
            </a:lvl1pPr>
            <a:lvl2pPr marL="455783" indent="0">
              <a:buNone/>
              <a:defRPr/>
            </a:lvl2pPr>
            <a:lvl3pPr marL="911565" indent="0">
              <a:buNone/>
              <a:defRPr/>
            </a:lvl3pPr>
            <a:lvl4pPr marL="1367348" indent="0">
              <a:buNone/>
              <a:defRPr/>
            </a:lvl4pPr>
            <a:lvl5pPr marL="1823131" indent="0">
              <a:buNone/>
              <a:defRPr/>
            </a:lvl5pPr>
          </a:lstStyle>
          <a:p>
            <a:pPr lvl="0"/>
            <a:r>
              <a:rPr lang="en-US" dirty="0"/>
              <a:t>Deutsche Bank Text Orange 10pt</a:t>
            </a:r>
          </a:p>
        </p:txBody>
      </p:sp>
      <p:sp>
        <p:nvSpPr>
          <p:cNvPr id="5" name="Text Placeholder 5"/>
          <p:cNvSpPr>
            <a:spLocks noGrp="1"/>
          </p:cNvSpPr>
          <p:nvPr>
            <p:ph type="body" sz="quarter" idx="63" hasCustomPrompt="1"/>
          </p:nvPr>
        </p:nvSpPr>
        <p:spPr>
          <a:xfrm>
            <a:off x="701674" y="824430"/>
            <a:ext cx="8532813" cy="478908"/>
          </a:xfrm>
          <a:prstGeom prst="rect">
            <a:avLst/>
          </a:prstGeom>
        </p:spPr>
        <p:txBody>
          <a:bodyPr lIns="0" tIns="0" rIns="0" bIns="0"/>
          <a:lstStyle>
            <a:lvl1pPr marL="0" indent="0">
              <a:lnSpc>
                <a:spcPts val="4000"/>
              </a:lnSpc>
              <a:spcBef>
                <a:spcPts val="0"/>
              </a:spcBef>
              <a:buNone/>
              <a:defRPr sz="3600" baseline="0">
                <a:solidFill>
                  <a:schemeClr val="tx1"/>
                </a:solidFill>
                <a:latin typeface="Deutsche Bank Display" charset="0"/>
                <a:ea typeface="Deutsche Bank Display" charset="0"/>
                <a:cs typeface="Deutsche Bank Display" charset="0"/>
              </a:defRPr>
            </a:lvl1pPr>
            <a:lvl2pPr marL="455783" indent="0">
              <a:buNone/>
              <a:defRPr sz="3600">
                <a:latin typeface="Deutsche Bank Display Beta" charset="0"/>
                <a:ea typeface="Deutsche Bank Display Beta" charset="0"/>
                <a:cs typeface="Deutsche Bank Display Beta" charset="0"/>
              </a:defRPr>
            </a:lvl2pPr>
            <a:lvl3pPr marL="911566" indent="0">
              <a:buNone/>
              <a:defRPr sz="3600">
                <a:latin typeface="Deutsche Bank Display Beta" charset="0"/>
                <a:ea typeface="Deutsche Bank Display Beta" charset="0"/>
                <a:cs typeface="Deutsche Bank Display Beta" charset="0"/>
              </a:defRPr>
            </a:lvl3pPr>
            <a:lvl4pPr marL="1367348" indent="0">
              <a:buNone/>
              <a:defRPr sz="3600">
                <a:latin typeface="Deutsche Bank Display Beta" charset="0"/>
                <a:ea typeface="Deutsche Bank Display Beta" charset="0"/>
                <a:cs typeface="Deutsche Bank Display Beta" charset="0"/>
              </a:defRPr>
            </a:lvl4pPr>
            <a:lvl5pPr marL="1823131" indent="0">
              <a:buNone/>
              <a:defRPr sz="3600">
                <a:latin typeface="Deutsche Bank Display Beta" charset="0"/>
                <a:ea typeface="Deutsche Bank Display Beta" charset="0"/>
                <a:cs typeface="Deutsche Bank Display Beta" charset="0"/>
              </a:defRPr>
            </a:lvl5pPr>
          </a:lstStyle>
          <a:p>
            <a:pPr lvl="0"/>
            <a:r>
              <a:rPr lang="en-US" dirty="0"/>
              <a:t>Deutsche Bank Display Dark Blue 36pt</a:t>
            </a:r>
          </a:p>
        </p:txBody>
      </p:sp>
      <p:sp>
        <p:nvSpPr>
          <p:cNvPr id="7" name="Picture Placeholder 8"/>
          <p:cNvSpPr>
            <a:spLocks noGrp="1"/>
          </p:cNvSpPr>
          <p:nvPr>
            <p:ph type="pic" sz="quarter" idx="65" hasCustomPrompt="1"/>
          </p:nvPr>
        </p:nvSpPr>
        <p:spPr>
          <a:xfrm>
            <a:off x="720000" y="2274551"/>
            <a:ext cx="715261" cy="715262"/>
          </a:xfrm>
          <a:prstGeom prst="rect">
            <a:avLst/>
          </a:prstGeom>
        </p:spPr>
        <p:txBody>
          <a:bodyPr lIns="0" tIns="0" rIns="0" bIns="0" anchor="ctr"/>
          <a:lstStyle>
            <a:lvl1pPr marL="0" indent="0" algn="ctr">
              <a:buNone/>
              <a:defRPr sz="1200">
                <a:solidFill>
                  <a:schemeClr val="tx2"/>
                </a:solidFill>
                <a:latin typeface="Deutsche Bank Text" charset="0"/>
                <a:ea typeface="Deutsche Bank Text" charset="0"/>
                <a:cs typeface="Deutsche Bank Text" charset="0"/>
              </a:defRPr>
            </a:lvl1pPr>
          </a:lstStyle>
          <a:p>
            <a:r>
              <a:rPr lang="en-US" dirty="0"/>
              <a:t>[Icon]</a:t>
            </a:r>
          </a:p>
        </p:txBody>
      </p:sp>
      <p:sp>
        <p:nvSpPr>
          <p:cNvPr id="9" name="Text Placeholder 8"/>
          <p:cNvSpPr>
            <a:spLocks noGrp="1"/>
          </p:cNvSpPr>
          <p:nvPr>
            <p:ph type="body" sz="quarter" idx="73" hasCustomPrompt="1"/>
          </p:nvPr>
        </p:nvSpPr>
        <p:spPr>
          <a:xfrm>
            <a:off x="720724" y="3276337"/>
            <a:ext cx="2968626" cy="914400"/>
          </a:xfrm>
          <a:prstGeom prst="rect">
            <a:avLst/>
          </a:prstGeom>
        </p:spPr>
        <p:txBody>
          <a:bodyPr lIns="0" tIns="0" rIns="0" bIns="0"/>
          <a:lstStyle>
            <a:lvl1pPr marL="0" indent="0">
              <a:lnSpc>
                <a:spcPts val="1680"/>
              </a:lnSpc>
              <a:spcBef>
                <a:spcPts val="0"/>
              </a:spcBef>
              <a:buNone/>
              <a:defRPr sz="1400">
                <a:solidFill>
                  <a:schemeClr val="tx2"/>
                </a:solidFill>
                <a:latin typeface="Deutsche Bank Text" charset="0"/>
                <a:ea typeface="Deutsche Bank Text" charset="0"/>
                <a:cs typeface="Deutsche Bank Text" charset="0"/>
              </a:defRPr>
            </a:lvl1pPr>
            <a:lvl2pPr marL="455783" indent="0">
              <a:buNone/>
              <a:defRPr sz="1400">
                <a:latin typeface="Deutsche Bank Text Beta" charset="0"/>
                <a:ea typeface="Deutsche Bank Text Beta" charset="0"/>
                <a:cs typeface="Deutsche Bank Text Beta" charset="0"/>
              </a:defRPr>
            </a:lvl2pPr>
            <a:lvl3pPr marL="911566" indent="0">
              <a:buNone/>
              <a:defRPr sz="1400">
                <a:latin typeface="Deutsche Bank Text Beta" charset="0"/>
                <a:ea typeface="Deutsche Bank Text Beta" charset="0"/>
                <a:cs typeface="Deutsche Bank Text Beta" charset="0"/>
              </a:defRPr>
            </a:lvl3pPr>
            <a:lvl4pPr marL="1367348" indent="0">
              <a:buNone/>
              <a:defRPr sz="1400">
                <a:latin typeface="Deutsche Bank Text Beta" charset="0"/>
                <a:ea typeface="Deutsche Bank Text Beta" charset="0"/>
                <a:cs typeface="Deutsche Bank Text Beta" charset="0"/>
              </a:defRPr>
            </a:lvl4pPr>
            <a:lvl5pPr marL="1823131" indent="0">
              <a:buNone/>
              <a:defRPr sz="1400">
                <a:latin typeface="Deutsche Bank Text Beta" charset="0"/>
                <a:ea typeface="Deutsche Bank Text Beta" charset="0"/>
                <a:cs typeface="Deutsche Bank Text Beta" charset="0"/>
              </a:defRPr>
            </a:lvl5pPr>
          </a:lstStyle>
          <a:p>
            <a:pPr lvl="0"/>
            <a:r>
              <a:rPr lang="en-US" dirty="0"/>
              <a:t>Deutsche Bank Text Dark Grey 14pt</a:t>
            </a:r>
          </a:p>
        </p:txBody>
      </p:sp>
      <p:sp>
        <p:nvSpPr>
          <p:cNvPr id="10" name="Picture Placeholder 8"/>
          <p:cNvSpPr>
            <a:spLocks noGrp="1"/>
          </p:cNvSpPr>
          <p:nvPr>
            <p:ph type="pic" sz="quarter" idx="74" hasCustomPrompt="1"/>
          </p:nvPr>
        </p:nvSpPr>
        <p:spPr>
          <a:xfrm>
            <a:off x="3845165" y="2274551"/>
            <a:ext cx="715261" cy="715262"/>
          </a:xfrm>
          <a:prstGeom prst="rect">
            <a:avLst/>
          </a:prstGeom>
        </p:spPr>
        <p:txBody>
          <a:bodyPr lIns="0" tIns="0" rIns="0" bIns="0" anchor="ctr"/>
          <a:lstStyle>
            <a:lvl1pPr marL="0" indent="0" algn="ctr">
              <a:buNone/>
              <a:defRPr sz="1200">
                <a:solidFill>
                  <a:schemeClr val="tx2"/>
                </a:solidFill>
                <a:latin typeface="Deutsche Bank Text" charset="0"/>
                <a:ea typeface="Deutsche Bank Text" charset="0"/>
                <a:cs typeface="Deutsche Bank Text" charset="0"/>
              </a:defRPr>
            </a:lvl1pPr>
          </a:lstStyle>
          <a:p>
            <a:r>
              <a:rPr lang="en-US" dirty="0"/>
              <a:t>[Icon]</a:t>
            </a:r>
          </a:p>
        </p:txBody>
      </p:sp>
      <p:sp>
        <p:nvSpPr>
          <p:cNvPr id="11" name="Text Placeholder 8"/>
          <p:cNvSpPr>
            <a:spLocks noGrp="1"/>
          </p:cNvSpPr>
          <p:nvPr>
            <p:ph type="body" sz="quarter" idx="75" hasCustomPrompt="1"/>
          </p:nvPr>
        </p:nvSpPr>
        <p:spPr>
          <a:xfrm>
            <a:off x="3845889" y="3276337"/>
            <a:ext cx="3012111" cy="914400"/>
          </a:xfrm>
          <a:prstGeom prst="rect">
            <a:avLst/>
          </a:prstGeom>
        </p:spPr>
        <p:txBody>
          <a:bodyPr lIns="0" tIns="0" rIns="0" bIns="0"/>
          <a:lstStyle>
            <a:lvl1pPr marL="0" indent="0">
              <a:lnSpc>
                <a:spcPts val="1680"/>
              </a:lnSpc>
              <a:spcBef>
                <a:spcPts val="0"/>
              </a:spcBef>
              <a:buNone/>
              <a:defRPr sz="1400">
                <a:solidFill>
                  <a:schemeClr val="tx2"/>
                </a:solidFill>
                <a:latin typeface="Deutsche Bank Text" charset="0"/>
                <a:ea typeface="Deutsche Bank Text" charset="0"/>
                <a:cs typeface="Deutsche Bank Text" charset="0"/>
              </a:defRPr>
            </a:lvl1pPr>
            <a:lvl2pPr marL="455783" indent="0">
              <a:buNone/>
              <a:defRPr sz="1400">
                <a:latin typeface="Deutsche Bank Text Beta" charset="0"/>
                <a:ea typeface="Deutsche Bank Text Beta" charset="0"/>
                <a:cs typeface="Deutsche Bank Text Beta" charset="0"/>
              </a:defRPr>
            </a:lvl2pPr>
            <a:lvl3pPr marL="911566" indent="0">
              <a:buNone/>
              <a:defRPr sz="1400">
                <a:latin typeface="Deutsche Bank Text Beta" charset="0"/>
                <a:ea typeface="Deutsche Bank Text Beta" charset="0"/>
                <a:cs typeface="Deutsche Bank Text Beta" charset="0"/>
              </a:defRPr>
            </a:lvl3pPr>
            <a:lvl4pPr marL="1367348" indent="0">
              <a:buNone/>
              <a:defRPr sz="1400">
                <a:latin typeface="Deutsche Bank Text Beta" charset="0"/>
                <a:ea typeface="Deutsche Bank Text Beta" charset="0"/>
                <a:cs typeface="Deutsche Bank Text Beta" charset="0"/>
              </a:defRPr>
            </a:lvl4pPr>
            <a:lvl5pPr marL="1823131" indent="0">
              <a:buNone/>
              <a:defRPr sz="1400">
                <a:latin typeface="Deutsche Bank Text Beta" charset="0"/>
                <a:ea typeface="Deutsche Bank Text Beta" charset="0"/>
                <a:cs typeface="Deutsche Bank Text Beta" charset="0"/>
              </a:defRPr>
            </a:lvl5pPr>
          </a:lstStyle>
          <a:p>
            <a:pPr lvl="0"/>
            <a:r>
              <a:rPr lang="en-US" dirty="0"/>
              <a:t>Deutsche Bank Text Dark Grey 14pt</a:t>
            </a:r>
          </a:p>
        </p:txBody>
      </p:sp>
      <p:sp>
        <p:nvSpPr>
          <p:cNvPr id="12" name="Picture Placeholder 8"/>
          <p:cNvSpPr>
            <a:spLocks noGrp="1"/>
          </p:cNvSpPr>
          <p:nvPr>
            <p:ph type="pic" sz="quarter" idx="76" hasCustomPrompt="1"/>
          </p:nvPr>
        </p:nvSpPr>
        <p:spPr>
          <a:xfrm>
            <a:off x="7002463" y="2274551"/>
            <a:ext cx="715261" cy="715262"/>
          </a:xfrm>
          <a:prstGeom prst="rect">
            <a:avLst/>
          </a:prstGeom>
        </p:spPr>
        <p:txBody>
          <a:bodyPr lIns="0" tIns="0" rIns="0" bIns="0" anchor="ctr"/>
          <a:lstStyle>
            <a:lvl1pPr marL="0" indent="0" algn="ctr">
              <a:buNone/>
              <a:defRPr sz="1200">
                <a:solidFill>
                  <a:schemeClr val="tx2"/>
                </a:solidFill>
                <a:latin typeface="Deutsche Bank Text" charset="0"/>
                <a:ea typeface="Deutsche Bank Text" charset="0"/>
                <a:cs typeface="Deutsche Bank Text" charset="0"/>
              </a:defRPr>
            </a:lvl1pPr>
          </a:lstStyle>
          <a:p>
            <a:r>
              <a:rPr lang="en-US" dirty="0"/>
              <a:t>[Icon]</a:t>
            </a:r>
          </a:p>
        </p:txBody>
      </p:sp>
      <p:sp>
        <p:nvSpPr>
          <p:cNvPr id="13" name="Text Placeholder 8"/>
          <p:cNvSpPr>
            <a:spLocks noGrp="1"/>
          </p:cNvSpPr>
          <p:nvPr>
            <p:ph type="body" sz="quarter" idx="77" hasCustomPrompt="1"/>
          </p:nvPr>
        </p:nvSpPr>
        <p:spPr>
          <a:xfrm>
            <a:off x="7002463" y="3276337"/>
            <a:ext cx="3024187" cy="914400"/>
          </a:xfrm>
          <a:prstGeom prst="rect">
            <a:avLst/>
          </a:prstGeom>
        </p:spPr>
        <p:txBody>
          <a:bodyPr lIns="0" tIns="0" rIns="0" bIns="0"/>
          <a:lstStyle>
            <a:lvl1pPr marL="0" indent="0">
              <a:lnSpc>
                <a:spcPts val="1680"/>
              </a:lnSpc>
              <a:spcBef>
                <a:spcPts val="0"/>
              </a:spcBef>
              <a:buNone/>
              <a:defRPr sz="1400">
                <a:solidFill>
                  <a:schemeClr val="tx2"/>
                </a:solidFill>
                <a:latin typeface="Deutsche Bank Text" charset="0"/>
                <a:ea typeface="Deutsche Bank Text" charset="0"/>
                <a:cs typeface="Deutsche Bank Text" charset="0"/>
              </a:defRPr>
            </a:lvl1pPr>
            <a:lvl2pPr marL="455783" indent="0">
              <a:buNone/>
              <a:defRPr sz="1400">
                <a:latin typeface="Deutsche Bank Text Beta" charset="0"/>
                <a:ea typeface="Deutsche Bank Text Beta" charset="0"/>
                <a:cs typeface="Deutsche Bank Text Beta" charset="0"/>
              </a:defRPr>
            </a:lvl2pPr>
            <a:lvl3pPr marL="911566" indent="0">
              <a:buNone/>
              <a:defRPr sz="1400">
                <a:latin typeface="Deutsche Bank Text Beta" charset="0"/>
                <a:ea typeface="Deutsche Bank Text Beta" charset="0"/>
                <a:cs typeface="Deutsche Bank Text Beta" charset="0"/>
              </a:defRPr>
            </a:lvl3pPr>
            <a:lvl4pPr marL="1367348" indent="0">
              <a:buNone/>
              <a:defRPr sz="1400">
                <a:latin typeface="Deutsche Bank Text Beta" charset="0"/>
                <a:ea typeface="Deutsche Bank Text Beta" charset="0"/>
                <a:cs typeface="Deutsche Bank Text Beta" charset="0"/>
              </a:defRPr>
            </a:lvl4pPr>
            <a:lvl5pPr marL="1823131" indent="0">
              <a:buNone/>
              <a:defRPr sz="1400">
                <a:latin typeface="Deutsche Bank Text Beta" charset="0"/>
                <a:ea typeface="Deutsche Bank Text Beta" charset="0"/>
                <a:cs typeface="Deutsche Bank Text Beta" charset="0"/>
              </a:defRPr>
            </a:lvl5pPr>
          </a:lstStyle>
          <a:p>
            <a:pPr lvl="0"/>
            <a:r>
              <a:rPr lang="en-US" dirty="0"/>
              <a:t>Deutsche Bank Text Dark Grey 14pt</a:t>
            </a:r>
          </a:p>
        </p:txBody>
      </p:sp>
      <p:cxnSp>
        <p:nvCxnSpPr>
          <p:cNvPr id="15" name="Straight Connector 14"/>
          <p:cNvCxnSpPr/>
          <p:nvPr userDrawn="1"/>
        </p:nvCxnSpPr>
        <p:spPr>
          <a:xfrm>
            <a:off x="720000" y="4502552"/>
            <a:ext cx="9255953" cy="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sp>
        <p:nvSpPr>
          <p:cNvPr id="17" name="Text Placeholder 16"/>
          <p:cNvSpPr>
            <a:spLocks noGrp="1"/>
          </p:cNvSpPr>
          <p:nvPr>
            <p:ph type="body" sz="quarter" idx="78" hasCustomPrompt="1"/>
          </p:nvPr>
        </p:nvSpPr>
        <p:spPr>
          <a:xfrm>
            <a:off x="720725" y="4850013"/>
            <a:ext cx="8585200" cy="231775"/>
          </a:xfrm>
          <a:prstGeom prst="rect">
            <a:avLst/>
          </a:prstGeom>
        </p:spPr>
        <p:txBody>
          <a:bodyPr lIns="0" tIns="0" rIns="0" bIns="0"/>
          <a:lstStyle>
            <a:lvl1pPr marL="0" indent="0">
              <a:buNone/>
              <a:defRPr sz="1400">
                <a:solidFill>
                  <a:schemeClr val="tx1"/>
                </a:solidFill>
                <a:latin typeface="Deutsche Bank Text" charset="0"/>
                <a:ea typeface="Deutsche Bank Text" charset="0"/>
                <a:cs typeface="Deutsche Bank Text" charset="0"/>
              </a:defRPr>
            </a:lvl1pPr>
            <a:lvl2pPr marL="455783" indent="0">
              <a:buNone/>
              <a:defRPr sz="1400">
                <a:solidFill>
                  <a:srgbClr val="001635"/>
                </a:solidFill>
                <a:latin typeface="Deutsche Bank Text Beta" charset="0"/>
                <a:ea typeface="Deutsche Bank Text Beta" charset="0"/>
                <a:cs typeface="Deutsche Bank Text Beta" charset="0"/>
              </a:defRPr>
            </a:lvl2pPr>
            <a:lvl3pPr marL="911566" indent="0">
              <a:buNone/>
              <a:defRPr sz="1400">
                <a:solidFill>
                  <a:srgbClr val="001635"/>
                </a:solidFill>
                <a:latin typeface="Deutsche Bank Text Beta" charset="0"/>
                <a:ea typeface="Deutsche Bank Text Beta" charset="0"/>
                <a:cs typeface="Deutsche Bank Text Beta" charset="0"/>
              </a:defRPr>
            </a:lvl3pPr>
            <a:lvl4pPr marL="1367348" indent="0">
              <a:buNone/>
              <a:defRPr sz="1400">
                <a:solidFill>
                  <a:srgbClr val="001635"/>
                </a:solidFill>
                <a:latin typeface="Deutsche Bank Text Beta" charset="0"/>
                <a:ea typeface="Deutsche Bank Text Beta" charset="0"/>
                <a:cs typeface="Deutsche Bank Text Beta" charset="0"/>
              </a:defRPr>
            </a:lvl4pPr>
            <a:lvl5pPr marL="1823131" indent="0">
              <a:buNone/>
              <a:defRPr sz="1400">
                <a:solidFill>
                  <a:srgbClr val="001635"/>
                </a:solidFill>
                <a:latin typeface="Deutsche Bank Text Beta" charset="0"/>
                <a:ea typeface="Deutsche Bank Text Beta" charset="0"/>
                <a:cs typeface="Deutsche Bank Text Beta" charset="0"/>
              </a:defRPr>
            </a:lvl5pPr>
          </a:lstStyle>
          <a:p>
            <a:pPr lvl="0"/>
            <a:r>
              <a:rPr lang="en-US" dirty="0"/>
              <a:t>Deutsche Bank Text Dark Blue 14pt</a:t>
            </a:r>
          </a:p>
        </p:txBody>
      </p:sp>
      <p:sp>
        <p:nvSpPr>
          <p:cNvPr id="19" name="Text Placeholder 18"/>
          <p:cNvSpPr>
            <a:spLocks noGrp="1"/>
          </p:cNvSpPr>
          <p:nvPr>
            <p:ph type="body" sz="quarter" idx="79" hasCustomPrompt="1"/>
          </p:nvPr>
        </p:nvSpPr>
        <p:spPr>
          <a:xfrm>
            <a:off x="720000" y="5238850"/>
            <a:ext cx="2177188" cy="886941"/>
          </a:xfrm>
          <a:prstGeom prst="rect">
            <a:avLst/>
          </a:prstGeom>
          <a:solidFill>
            <a:srgbClr val="E6EAE9"/>
          </a:solidFill>
        </p:spPr>
        <p:txBody>
          <a:bodyPr lIns="396000" tIns="144000" rIns="396000" bIns="144000" anchor="ctr"/>
          <a:lstStyle>
            <a:lvl1pPr marL="0" indent="0">
              <a:lnSpc>
                <a:spcPts val="1680"/>
              </a:lnSpc>
              <a:spcBef>
                <a:spcPts val="0"/>
              </a:spcBef>
              <a:buNone/>
              <a:defRPr sz="1400">
                <a:solidFill>
                  <a:schemeClr val="tx2"/>
                </a:solidFill>
                <a:latin typeface="Deutsche Bank Text" charset="0"/>
                <a:ea typeface="Deutsche Bank Text" charset="0"/>
                <a:cs typeface="Deutsche Bank Text" charset="0"/>
              </a:defRPr>
            </a:lvl1pPr>
          </a:lstStyle>
          <a:p>
            <a:pPr lvl="0"/>
            <a:r>
              <a:rPr lang="en-US" dirty="0"/>
              <a:t>Deutsche Bank Text Dark Grey 14pt</a:t>
            </a:r>
          </a:p>
        </p:txBody>
      </p:sp>
      <p:sp>
        <p:nvSpPr>
          <p:cNvPr id="20" name="Text Placeholder 18"/>
          <p:cNvSpPr>
            <a:spLocks noGrp="1"/>
          </p:cNvSpPr>
          <p:nvPr>
            <p:ph type="body" sz="quarter" idx="80" hasCustomPrompt="1"/>
          </p:nvPr>
        </p:nvSpPr>
        <p:spPr>
          <a:xfrm>
            <a:off x="3041651" y="5238850"/>
            <a:ext cx="2232024" cy="886941"/>
          </a:xfrm>
          <a:prstGeom prst="rect">
            <a:avLst/>
          </a:prstGeom>
          <a:solidFill>
            <a:srgbClr val="E6EAE9"/>
          </a:solidFill>
        </p:spPr>
        <p:txBody>
          <a:bodyPr lIns="396000" tIns="144000" rIns="396000" bIns="144000" anchor="ctr"/>
          <a:lstStyle>
            <a:lvl1pPr marL="0" indent="0">
              <a:lnSpc>
                <a:spcPts val="1680"/>
              </a:lnSpc>
              <a:spcBef>
                <a:spcPts val="0"/>
              </a:spcBef>
              <a:buNone/>
              <a:defRPr sz="1400">
                <a:solidFill>
                  <a:schemeClr val="tx2"/>
                </a:solidFill>
                <a:latin typeface="Deutsche Bank Text" charset="0"/>
                <a:ea typeface="Deutsche Bank Text" charset="0"/>
                <a:cs typeface="Deutsche Bank Text" charset="0"/>
              </a:defRPr>
            </a:lvl1pPr>
          </a:lstStyle>
          <a:p>
            <a:pPr lvl="0"/>
            <a:r>
              <a:rPr lang="en-US" dirty="0"/>
              <a:t>Deutsche Bank Text Dark Grey 14pt</a:t>
            </a:r>
          </a:p>
        </p:txBody>
      </p:sp>
      <p:sp>
        <p:nvSpPr>
          <p:cNvPr id="21" name="Text Placeholder 18"/>
          <p:cNvSpPr>
            <a:spLocks noGrp="1"/>
          </p:cNvSpPr>
          <p:nvPr>
            <p:ph type="body" sz="quarter" idx="81" hasCustomPrompt="1"/>
          </p:nvPr>
        </p:nvSpPr>
        <p:spPr>
          <a:xfrm>
            <a:off x="5418139" y="5238850"/>
            <a:ext cx="2232024" cy="886941"/>
          </a:xfrm>
          <a:prstGeom prst="rect">
            <a:avLst/>
          </a:prstGeom>
          <a:solidFill>
            <a:srgbClr val="E6EAE9"/>
          </a:solidFill>
        </p:spPr>
        <p:txBody>
          <a:bodyPr lIns="396000" tIns="144000" rIns="396000" bIns="144000" anchor="ctr"/>
          <a:lstStyle>
            <a:lvl1pPr marL="0" indent="0">
              <a:lnSpc>
                <a:spcPts val="1680"/>
              </a:lnSpc>
              <a:spcBef>
                <a:spcPts val="0"/>
              </a:spcBef>
              <a:buNone/>
              <a:defRPr sz="1400">
                <a:solidFill>
                  <a:schemeClr val="tx2"/>
                </a:solidFill>
                <a:latin typeface="Deutsche Bank Text" charset="0"/>
                <a:ea typeface="Deutsche Bank Text" charset="0"/>
                <a:cs typeface="Deutsche Bank Text" charset="0"/>
              </a:defRPr>
            </a:lvl1pPr>
          </a:lstStyle>
          <a:p>
            <a:pPr lvl="0"/>
            <a:r>
              <a:rPr lang="en-US" dirty="0"/>
              <a:t>Deutsche Bank Text Dark Grey 14pt</a:t>
            </a:r>
          </a:p>
        </p:txBody>
      </p:sp>
      <p:sp>
        <p:nvSpPr>
          <p:cNvPr id="22" name="Text Placeholder 18"/>
          <p:cNvSpPr>
            <a:spLocks noGrp="1"/>
          </p:cNvSpPr>
          <p:nvPr>
            <p:ph type="body" sz="quarter" idx="82" hasCustomPrompt="1"/>
          </p:nvPr>
        </p:nvSpPr>
        <p:spPr>
          <a:xfrm>
            <a:off x="7794625" y="5238850"/>
            <a:ext cx="2232025" cy="886941"/>
          </a:xfrm>
          <a:prstGeom prst="rect">
            <a:avLst/>
          </a:prstGeom>
          <a:solidFill>
            <a:srgbClr val="E6EAE9"/>
          </a:solidFill>
        </p:spPr>
        <p:txBody>
          <a:bodyPr lIns="396000" tIns="144000" rIns="396000" bIns="144000" anchor="ctr"/>
          <a:lstStyle>
            <a:lvl1pPr marL="0" indent="0">
              <a:lnSpc>
                <a:spcPts val="1680"/>
              </a:lnSpc>
              <a:spcBef>
                <a:spcPts val="0"/>
              </a:spcBef>
              <a:buNone/>
              <a:defRPr sz="1400">
                <a:solidFill>
                  <a:schemeClr val="tx2"/>
                </a:solidFill>
                <a:latin typeface="Deutsche Bank Text" charset="0"/>
                <a:ea typeface="Deutsche Bank Text" charset="0"/>
                <a:cs typeface="Deutsche Bank Text" charset="0"/>
              </a:defRPr>
            </a:lvl1pPr>
          </a:lstStyle>
          <a:p>
            <a:pPr lvl="0"/>
            <a:r>
              <a:rPr lang="en-US" dirty="0"/>
              <a:t>Deutsche Bank Text Dark Grey 14pt</a:t>
            </a:r>
          </a:p>
        </p:txBody>
      </p:sp>
      <p:sp>
        <p:nvSpPr>
          <p:cNvPr id="23" name="Text Placeholder 6"/>
          <p:cNvSpPr>
            <a:spLocks noGrp="1"/>
          </p:cNvSpPr>
          <p:nvPr>
            <p:ph type="body" sz="quarter" idx="72" hasCustomPrompt="1"/>
          </p:nvPr>
        </p:nvSpPr>
        <p:spPr>
          <a:xfrm>
            <a:off x="702650" y="6764338"/>
            <a:ext cx="9324000" cy="268287"/>
          </a:xfrm>
          <a:prstGeom prst="rect">
            <a:avLst/>
          </a:prstGeom>
        </p:spPr>
        <p:txBody>
          <a:bodyPr lIns="0" tIns="0" rIns="0" bIns="0" anchor="b"/>
          <a:lstStyle>
            <a:lvl1pPr marL="0" indent="0">
              <a:lnSpc>
                <a:spcPts val="800"/>
              </a:lnSpc>
              <a:spcBef>
                <a:spcPts val="0"/>
              </a:spcBef>
              <a:buNone/>
              <a:defRPr sz="800">
                <a:solidFill>
                  <a:schemeClr val="tx2"/>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8pt</a:t>
            </a:r>
          </a:p>
        </p:txBody>
      </p:sp>
    </p:spTree>
    <p:extLst>
      <p:ext uri="{BB962C8B-B14F-4D97-AF65-F5344CB8AC3E}">
        <p14:creationId xmlns:p14="http://schemas.microsoft.com/office/powerpoint/2010/main" val="77771699"/>
      </p:ext>
    </p:extLst>
  </p:cSld>
  <p:clrMapOvr>
    <a:masterClrMapping/>
  </p:clrMapOvr>
</p:sldLayout>
</file>

<file path=ppt/slideLayouts/slideLayout251.xml><?xml version="1.0" encoding="utf-8"?>
<p:sldLayout xmlns:a="http://schemas.openxmlformats.org/drawingml/2006/main" xmlns:r="http://schemas.openxmlformats.org/officeDocument/2006/relationships" xmlns:p="http://schemas.openxmlformats.org/presentationml/2006/main" preserve="1" userDrawn="1">
  <p:cSld name="31_Custom Layout">
    <p:spTree>
      <p:nvGrpSpPr>
        <p:cNvPr id="1" name=""/>
        <p:cNvGrpSpPr/>
        <p:nvPr/>
      </p:nvGrpSpPr>
      <p:grpSpPr>
        <a:xfrm>
          <a:off x="0" y="0"/>
          <a:ext cx="0" cy="0"/>
          <a:chOff x="0" y="0"/>
          <a:chExt cx="0" cy="0"/>
        </a:xfrm>
      </p:grpSpPr>
      <p:sp>
        <p:nvSpPr>
          <p:cNvPr id="4" name="Text Placeholder 2"/>
          <p:cNvSpPr>
            <a:spLocks noGrp="1"/>
          </p:cNvSpPr>
          <p:nvPr>
            <p:ph type="body" sz="quarter" idx="62" hasCustomPrompt="1"/>
          </p:nvPr>
        </p:nvSpPr>
        <p:spPr>
          <a:xfrm>
            <a:off x="701675" y="441325"/>
            <a:ext cx="2728091" cy="155645"/>
          </a:xfrm>
          <a:prstGeom prst="rect">
            <a:avLst/>
          </a:prstGeom>
        </p:spPr>
        <p:txBody>
          <a:bodyPr lIns="0" tIns="0" rIns="0" bIns="0"/>
          <a:lstStyle>
            <a:lvl1pPr marL="0" indent="0">
              <a:buNone/>
              <a:defRPr sz="997" b="0" i="0" baseline="0">
                <a:solidFill>
                  <a:schemeClr val="accent2"/>
                </a:solidFill>
                <a:latin typeface="Deutsche Bank Text" charset="0"/>
                <a:ea typeface="Deutsche Bank Text" charset="0"/>
                <a:cs typeface="Deutsche Bank Text" charset="0"/>
              </a:defRPr>
            </a:lvl1pPr>
            <a:lvl2pPr marL="455783" indent="0">
              <a:buNone/>
              <a:defRPr/>
            </a:lvl2pPr>
            <a:lvl3pPr marL="911565" indent="0">
              <a:buNone/>
              <a:defRPr/>
            </a:lvl3pPr>
            <a:lvl4pPr marL="1367348" indent="0">
              <a:buNone/>
              <a:defRPr/>
            </a:lvl4pPr>
            <a:lvl5pPr marL="1823131" indent="0">
              <a:buNone/>
              <a:defRPr/>
            </a:lvl5pPr>
          </a:lstStyle>
          <a:p>
            <a:pPr lvl="0"/>
            <a:r>
              <a:rPr lang="en-US" dirty="0"/>
              <a:t>Deutsche Bank Text Orange 10pt</a:t>
            </a:r>
          </a:p>
        </p:txBody>
      </p:sp>
      <p:sp>
        <p:nvSpPr>
          <p:cNvPr id="5" name="Text Placeholder 5"/>
          <p:cNvSpPr>
            <a:spLocks noGrp="1"/>
          </p:cNvSpPr>
          <p:nvPr>
            <p:ph type="body" sz="quarter" idx="63" hasCustomPrompt="1"/>
          </p:nvPr>
        </p:nvSpPr>
        <p:spPr>
          <a:xfrm>
            <a:off x="701674" y="824430"/>
            <a:ext cx="8532813" cy="478908"/>
          </a:xfrm>
          <a:prstGeom prst="rect">
            <a:avLst/>
          </a:prstGeom>
        </p:spPr>
        <p:txBody>
          <a:bodyPr lIns="0" tIns="0" rIns="0" bIns="0"/>
          <a:lstStyle>
            <a:lvl1pPr marL="0" indent="0">
              <a:lnSpc>
                <a:spcPts val="4000"/>
              </a:lnSpc>
              <a:spcBef>
                <a:spcPts val="0"/>
              </a:spcBef>
              <a:buNone/>
              <a:defRPr sz="3600" baseline="0">
                <a:solidFill>
                  <a:schemeClr val="tx1"/>
                </a:solidFill>
                <a:latin typeface="Deutsche Bank Display" charset="0"/>
                <a:ea typeface="Deutsche Bank Display" charset="0"/>
                <a:cs typeface="Deutsche Bank Display" charset="0"/>
              </a:defRPr>
            </a:lvl1pPr>
            <a:lvl2pPr marL="455783" indent="0">
              <a:buNone/>
              <a:defRPr sz="3600">
                <a:latin typeface="Deutsche Bank Display Beta" charset="0"/>
                <a:ea typeface="Deutsche Bank Display Beta" charset="0"/>
                <a:cs typeface="Deutsche Bank Display Beta" charset="0"/>
              </a:defRPr>
            </a:lvl2pPr>
            <a:lvl3pPr marL="911566" indent="0">
              <a:buNone/>
              <a:defRPr sz="3600">
                <a:latin typeface="Deutsche Bank Display Beta" charset="0"/>
                <a:ea typeface="Deutsche Bank Display Beta" charset="0"/>
                <a:cs typeface="Deutsche Bank Display Beta" charset="0"/>
              </a:defRPr>
            </a:lvl3pPr>
            <a:lvl4pPr marL="1367348" indent="0">
              <a:buNone/>
              <a:defRPr sz="3600">
                <a:latin typeface="Deutsche Bank Display Beta" charset="0"/>
                <a:ea typeface="Deutsche Bank Display Beta" charset="0"/>
                <a:cs typeface="Deutsche Bank Display Beta" charset="0"/>
              </a:defRPr>
            </a:lvl4pPr>
            <a:lvl5pPr marL="1823131" indent="0">
              <a:buNone/>
              <a:defRPr sz="3600">
                <a:latin typeface="Deutsche Bank Display Beta" charset="0"/>
                <a:ea typeface="Deutsche Bank Display Beta" charset="0"/>
                <a:cs typeface="Deutsche Bank Display Beta" charset="0"/>
              </a:defRPr>
            </a:lvl5pPr>
          </a:lstStyle>
          <a:p>
            <a:pPr lvl="0"/>
            <a:r>
              <a:rPr lang="en-US" dirty="0"/>
              <a:t>Deutsche Bank Display Dark Blue 36pt</a:t>
            </a:r>
          </a:p>
        </p:txBody>
      </p:sp>
      <p:sp>
        <p:nvSpPr>
          <p:cNvPr id="7" name="Picture Placeholder 8"/>
          <p:cNvSpPr>
            <a:spLocks noGrp="1"/>
          </p:cNvSpPr>
          <p:nvPr>
            <p:ph type="pic" sz="quarter" idx="65" hasCustomPrompt="1"/>
          </p:nvPr>
        </p:nvSpPr>
        <p:spPr>
          <a:xfrm>
            <a:off x="701674" y="2740895"/>
            <a:ext cx="715261" cy="715262"/>
          </a:xfrm>
          <a:prstGeom prst="rect">
            <a:avLst/>
          </a:prstGeom>
        </p:spPr>
        <p:txBody>
          <a:bodyPr lIns="0" tIns="0" rIns="0" bIns="0" anchor="ctr"/>
          <a:lstStyle>
            <a:lvl1pPr marL="0" indent="0" algn="ctr">
              <a:buNone/>
              <a:defRPr sz="1200">
                <a:solidFill>
                  <a:schemeClr val="tx2"/>
                </a:solidFill>
                <a:latin typeface="Deutsche Bank Text" charset="0"/>
                <a:ea typeface="Deutsche Bank Text" charset="0"/>
                <a:cs typeface="Deutsche Bank Text" charset="0"/>
              </a:defRPr>
            </a:lvl1pPr>
          </a:lstStyle>
          <a:p>
            <a:r>
              <a:rPr lang="en-US" dirty="0"/>
              <a:t>[Icon]</a:t>
            </a:r>
          </a:p>
        </p:txBody>
      </p:sp>
      <p:sp>
        <p:nvSpPr>
          <p:cNvPr id="8" name="Picture Placeholder 8"/>
          <p:cNvSpPr>
            <a:spLocks noGrp="1"/>
          </p:cNvSpPr>
          <p:nvPr>
            <p:ph type="pic" sz="quarter" idx="74" hasCustomPrompt="1"/>
          </p:nvPr>
        </p:nvSpPr>
        <p:spPr>
          <a:xfrm>
            <a:off x="3831722" y="2740895"/>
            <a:ext cx="715261" cy="715262"/>
          </a:xfrm>
          <a:prstGeom prst="rect">
            <a:avLst/>
          </a:prstGeom>
        </p:spPr>
        <p:txBody>
          <a:bodyPr lIns="0" tIns="0" rIns="0" bIns="0" anchor="ctr"/>
          <a:lstStyle>
            <a:lvl1pPr marL="0" indent="0" algn="ctr">
              <a:buNone/>
              <a:defRPr sz="1200">
                <a:solidFill>
                  <a:schemeClr val="tx2"/>
                </a:solidFill>
                <a:latin typeface="Deutsche Bank Text" charset="0"/>
                <a:ea typeface="Deutsche Bank Text" charset="0"/>
                <a:cs typeface="Deutsche Bank Text" charset="0"/>
              </a:defRPr>
            </a:lvl1pPr>
          </a:lstStyle>
          <a:p>
            <a:r>
              <a:rPr lang="en-US" dirty="0"/>
              <a:t>[Icon]</a:t>
            </a:r>
          </a:p>
        </p:txBody>
      </p:sp>
      <p:sp>
        <p:nvSpPr>
          <p:cNvPr id="9" name="Picture Placeholder 8"/>
          <p:cNvSpPr>
            <a:spLocks noGrp="1"/>
          </p:cNvSpPr>
          <p:nvPr>
            <p:ph type="pic" sz="quarter" idx="76" hasCustomPrompt="1"/>
          </p:nvPr>
        </p:nvSpPr>
        <p:spPr>
          <a:xfrm>
            <a:off x="7794625" y="2740895"/>
            <a:ext cx="715261" cy="715262"/>
          </a:xfrm>
          <a:prstGeom prst="rect">
            <a:avLst/>
          </a:prstGeom>
        </p:spPr>
        <p:txBody>
          <a:bodyPr lIns="0" tIns="0" rIns="0" bIns="0" anchor="ctr"/>
          <a:lstStyle>
            <a:lvl1pPr marL="0" indent="0" algn="ctr">
              <a:buNone/>
              <a:defRPr sz="1200">
                <a:solidFill>
                  <a:schemeClr val="tx2"/>
                </a:solidFill>
                <a:latin typeface="Deutsche Bank Text" charset="0"/>
                <a:ea typeface="Deutsche Bank Text" charset="0"/>
                <a:cs typeface="Deutsche Bank Text" charset="0"/>
              </a:defRPr>
            </a:lvl1pPr>
          </a:lstStyle>
          <a:p>
            <a:r>
              <a:rPr lang="en-US" dirty="0"/>
              <a:t>[Icon]</a:t>
            </a:r>
          </a:p>
        </p:txBody>
      </p:sp>
      <p:sp>
        <p:nvSpPr>
          <p:cNvPr id="11" name="Text Placeholder 10"/>
          <p:cNvSpPr>
            <a:spLocks noGrp="1"/>
          </p:cNvSpPr>
          <p:nvPr>
            <p:ph type="body" sz="quarter" idx="77" hasCustomPrompt="1"/>
          </p:nvPr>
        </p:nvSpPr>
        <p:spPr>
          <a:xfrm>
            <a:off x="701674" y="3689414"/>
            <a:ext cx="2987676" cy="690562"/>
          </a:xfrm>
          <a:prstGeom prst="rect">
            <a:avLst/>
          </a:prstGeom>
        </p:spPr>
        <p:txBody>
          <a:bodyPr lIns="0" tIns="0" rIns="0" bIns="0"/>
          <a:lstStyle>
            <a:lvl1pPr marL="0" indent="0">
              <a:lnSpc>
                <a:spcPts val="1680"/>
              </a:lnSpc>
              <a:spcBef>
                <a:spcPts val="0"/>
              </a:spcBef>
              <a:buNone/>
              <a:defRPr sz="1400">
                <a:solidFill>
                  <a:schemeClr val="tx1"/>
                </a:solidFill>
                <a:latin typeface="Deutsche Bank Text" charset="0"/>
                <a:ea typeface="Deutsche Bank Text" charset="0"/>
                <a:cs typeface="Deutsche Bank Text" charset="0"/>
              </a:defRPr>
            </a:lvl1pPr>
            <a:lvl2pPr marL="455783" indent="0">
              <a:buNone/>
              <a:defRPr sz="1400">
                <a:latin typeface="Deutsche Bank Text Beta" charset="0"/>
                <a:ea typeface="Deutsche Bank Text Beta" charset="0"/>
                <a:cs typeface="Deutsche Bank Text Beta" charset="0"/>
              </a:defRPr>
            </a:lvl2pPr>
            <a:lvl3pPr marL="911566" indent="0">
              <a:buNone/>
              <a:defRPr sz="1400">
                <a:latin typeface="Deutsche Bank Text Beta" charset="0"/>
                <a:ea typeface="Deutsche Bank Text Beta" charset="0"/>
                <a:cs typeface="Deutsche Bank Text Beta" charset="0"/>
              </a:defRPr>
            </a:lvl3pPr>
            <a:lvl4pPr marL="1367348" indent="0">
              <a:buNone/>
              <a:defRPr sz="1400">
                <a:latin typeface="Deutsche Bank Text Beta" charset="0"/>
                <a:ea typeface="Deutsche Bank Text Beta" charset="0"/>
                <a:cs typeface="Deutsche Bank Text Beta" charset="0"/>
              </a:defRPr>
            </a:lvl4pPr>
            <a:lvl5pPr marL="1823131" indent="0">
              <a:buNone/>
              <a:defRPr sz="1400">
                <a:latin typeface="Deutsche Bank Text Beta" charset="0"/>
                <a:ea typeface="Deutsche Bank Text Beta" charset="0"/>
                <a:cs typeface="Deutsche Bank Text Beta" charset="0"/>
              </a:defRPr>
            </a:lvl5pPr>
          </a:lstStyle>
          <a:p>
            <a:pPr lvl="0"/>
            <a:r>
              <a:rPr lang="en-US" dirty="0"/>
              <a:t>Deutsche Bank Text Dark Blue 14pt</a:t>
            </a:r>
          </a:p>
        </p:txBody>
      </p:sp>
      <p:sp>
        <p:nvSpPr>
          <p:cNvPr id="12" name="Text Placeholder 10"/>
          <p:cNvSpPr>
            <a:spLocks noGrp="1"/>
          </p:cNvSpPr>
          <p:nvPr>
            <p:ph type="body" sz="quarter" idx="78" hasCustomPrompt="1"/>
          </p:nvPr>
        </p:nvSpPr>
        <p:spPr>
          <a:xfrm>
            <a:off x="3831721" y="3689414"/>
            <a:ext cx="3012835" cy="690562"/>
          </a:xfrm>
          <a:prstGeom prst="rect">
            <a:avLst/>
          </a:prstGeom>
        </p:spPr>
        <p:txBody>
          <a:bodyPr lIns="0" tIns="0" rIns="0" bIns="0"/>
          <a:lstStyle>
            <a:lvl1pPr marL="0" indent="0">
              <a:lnSpc>
                <a:spcPts val="1680"/>
              </a:lnSpc>
              <a:spcBef>
                <a:spcPts val="0"/>
              </a:spcBef>
              <a:buNone/>
              <a:defRPr sz="1400">
                <a:solidFill>
                  <a:schemeClr val="tx1"/>
                </a:solidFill>
                <a:latin typeface="Deutsche Bank Text" charset="0"/>
                <a:ea typeface="Deutsche Bank Text" charset="0"/>
                <a:cs typeface="Deutsche Bank Text" charset="0"/>
              </a:defRPr>
            </a:lvl1pPr>
            <a:lvl2pPr marL="455783" indent="0">
              <a:buNone/>
              <a:defRPr sz="1400">
                <a:latin typeface="Deutsche Bank Text Beta" charset="0"/>
                <a:ea typeface="Deutsche Bank Text Beta" charset="0"/>
                <a:cs typeface="Deutsche Bank Text Beta" charset="0"/>
              </a:defRPr>
            </a:lvl2pPr>
            <a:lvl3pPr marL="911566" indent="0">
              <a:buNone/>
              <a:defRPr sz="1400">
                <a:latin typeface="Deutsche Bank Text Beta" charset="0"/>
                <a:ea typeface="Deutsche Bank Text Beta" charset="0"/>
                <a:cs typeface="Deutsche Bank Text Beta" charset="0"/>
              </a:defRPr>
            </a:lvl3pPr>
            <a:lvl4pPr marL="1367348" indent="0">
              <a:buNone/>
              <a:defRPr sz="1400">
                <a:latin typeface="Deutsche Bank Text Beta" charset="0"/>
                <a:ea typeface="Deutsche Bank Text Beta" charset="0"/>
                <a:cs typeface="Deutsche Bank Text Beta" charset="0"/>
              </a:defRPr>
            </a:lvl4pPr>
            <a:lvl5pPr marL="1823131" indent="0">
              <a:buNone/>
              <a:defRPr sz="1400">
                <a:latin typeface="Deutsche Bank Text Beta" charset="0"/>
                <a:ea typeface="Deutsche Bank Text Beta" charset="0"/>
                <a:cs typeface="Deutsche Bank Text Beta" charset="0"/>
              </a:defRPr>
            </a:lvl5pPr>
          </a:lstStyle>
          <a:p>
            <a:pPr lvl="0"/>
            <a:r>
              <a:rPr lang="en-US" dirty="0"/>
              <a:t>Deutsche Bank Text Dark Blue 14pt</a:t>
            </a:r>
          </a:p>
        </p:txBody>
      </p:sp>
      <p:sp>
        <p:nvSpPr>
          <p:cNvPr id="13" name="Text Placeholder 10"/>
          <p:cNvSpPr>
            <a:spLocks noGrp="1"/>
          </p:cNvSpPr>
          <p:nvPr>
            <p:ph type="body" sz="quarter" idx="79" hasCustomPrompt="1"/>
          </p:nvPr>
        </p:nvSpPr>
        <p:spPr>
          <a:xfrm>
            <a:off x="7794625" y="3689414"/>
            <a:ext cx="1433025" cy="690562"/>
          </a:xfrm>
          <a:prstGeom prst="rect">
            <a:avLst/>
          </a:prstGeom>
        </p:spPr>
        <p:txBody>
          <a:bodyPr lIns="0" tIns="0" rIns="0" bIns="0"/>
          <a:lstStyle>
            <a:lvl1pPr marL="0" indent="0">
              <a:lnSpc>
                <a:spcPts val="1680"/>
              </a:lnSpc>
              <a:spcBef>
                <a:spcPts val="0"/>
              </a:spcBef>
              <a:buNone/>
              <a:defRPr sz="1400">
                <a:solidFill>
                  <a:schemeClr val="tx1"/>
                </a:solidFill>
                <a:latin typeface="Deutsche Bank Text" charset="0"/>
                <a:ea typeface="Deutsche Bank Text" charset="0"/>
                <a:cs typeface="Deutsche Bank Text" charset="0"/>
              </a:defRPr>
            </a:lvl1pPr>
            <a:lvl2pPr marL="455783" indent="0">
              <a:buNone/>
              <a:defRPr sz="1400">
                <a:latin typeface="Deutsche Bank Text Beta" charset="0"/>
                <a:ea typeface="Deutsche Bank Text Beta" charset="0"/>
                <a:cs typeface="Deutsche Bank Text Beta" charset="0"/>
              </a:defRPr>
            </a:lvl2pPr>
            <a:lvl3pPr marL="911566" indent="0">
              <a:buNone/>
              <a:defRPr sz="1400">
                <a:latin typeface="Deutsche Bank Text Beta" charset="0"/>
                <a:ea typeface="Deutsche Bank Text Beta" charset="0"/>
                <a:cs typeface="Deutsche Bank Text Beta" charset="0"/>
              </a:defRPr>
            </a:lvl3pPr>
            <a:lvl4pPr marL="1367348" indent="0">
              <a:buNone/>
              <a:defRPr sz="1400">
                <a:latin typeface="Deutsche Bank Text Beta" charset="0"/>
                <a:ea typeface="Deutsche Bank Text Beta" charset="0"/>
                <a:cs typeface="Deutsche Bank Text Beta" charset="0"/>
              </a:defRPr>
            </a:lvl4pPr>
            <a:lvl5pPr marL="1823131" indent="0">
              <a:buNone/>
              <a:defRPr sz="1400">
                <a:latin typeface="Deutsche Bank Text Beta" charset="0"/>
                <a:ea typeface="Deutsche Bank Text Beta" charset="0"/>
                <a:cs typeface="Deutsche Bank Text Beta" charset="0"/>
              </a:defRPr>
            </a:lvl5pPr>
          </a:lstStyle>
          <a:p>
            <a:pPr lvl="0"/>
            <a:r>
              <a:rPr lang="en-US" dirty="0"/>
              <a:t>Deutsche Bank Text Dark Blue 14pt</a:t>
            </a:r>
          </a:p>
        </p:txBody>
      </p:sp>
      <p:cxnSp>
        <p:nvCxnSpPr>
          <p:cNvPr id="15" name="Straight Connector 14"/>
          <p:cNvCxnSpPr/>
          <p:nvPr userDrawn="1"/>
        </p:nvCxnSpPr>
        <p:spPr>
          <a:xfrm>
            <a:off x="705712" y="4498848"/>
            <a:ext cx="2983638" cy="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cxnSp>
        <p:nvCxnSpPr>
          <p:cNvPr id="16" name="Straight Connector 15"/>
          <p:cNvCxnSpPr/>
          <p:nvPr userDrawn="1"/>
        </p:nvCxnSpPr>
        <p:spPr>
          <a:xfrm>
            <a:off x="3831721" y="4498848"/>
            <a:ext cx="5547229" cy="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sp>
        <p:nvSpPr>
          <p:cNvPr id="18" name="Text Placeholder 10"/>
          <p:cNvSpPr>
            <a:spLocks noGrp="1"/>
          </p:cNvSpPr>
          <p:nvPr>
            <p:ph type="body" sz="quarter" idx="80" hasCustomPrompt="1"/>
          </p:nvPr>
        </p:nvSpPr>
        <p:spPr>
          <a:xfrm>
            <a:off x="701674" y="4667821"/>
            <a:ext cx="2987676" cy="1596899"/>
          </a:xfrm>
          <a:prstGeom prst="rect">
            <a:avLst/>
          </a:prstGeom>
        </p:spPr>
        <p:txBody>
          <a:bodyPr lIns="0" tIns="0" rIns="0" bIns="0"/>
          <a:lstStyle>
            <a:lvl1pPr marL="0" indent="0">
              <a:lnSpc>
                <a:spcPts val="1200"/>
              </a:lnSpc>
              <a:spcBef>
                <a:spcPts val="0"/>
              </a:spcBef>
              <a:buNone/>
              <a:defRPr sz="1000">
                <a:solidFill>
                  <a:schemeClr val="tx2"/>
                </a:solidFill>
                <a:latin typeface="Deutsche Bank Text" charset="0"/>
                <a:ea typeface="Deutsche Bank Text" charset="0"/>
                <a:cs typeface="Deutsche Bank Text" charset="0"/>
              </a:defRPr>
            </a:lvl1pPr>
            <a:lvl2pPr marL="455783" indent="0">
              <a:buNone/>
              <a:defRPr sz="1400">
                <a:latin typeface="Deutsche Bank Text Beta" charset="0"/>
                <a:ea typeface="Deutsche Bank Text Beta" charset="0"/>
                <a:cs typeface="Deutsche Bank Text Beta" charset="0"/>
              </a:defRPr>
            </a:lvl2pPr>
            <a:lvl3pPr marL="911566" indent="0">
              <a:buNone/>
              <a:defRPr sz="1400">
                <a:latin typeface="Deutsche Bank Text Beta" charset="0"/>
                <a:ea typeface="Deutsche Bank Text Beta" charset="0"/>
                <a:cs typeface="Deutsche Bank Text Beta" charset="0"/>
              </a:defRPr>
            </a:lvl3pPr>
            <a:lvl4pPr marL="1367348" indent="0">
              <a:buNone/>
              <a:defRPr sz="1400">
                <a:latin typeface="Deutsche Bank Text Beta" charset="0"/>
                <a:ea typeface="Deutsche Bank Text Beta" charset="0"/>
                <a:cs typeface="Deutsche Bank Text Beta" charset="0"/>
              </a:defRPr>
            </a:lvl4pPr>
            <a:lvl5pPr marL="1823131" indent="0">
              <a:buNone/>
              <a:defRPr sz="1400">
                <a:latin typeface="Deutsche Bank Text Beta" charset="0"/>
                <a:ea typeface="Deutsche Bank Text Beta" charset="0"/>
                <a:cs typeface="Deutsche Bank Text Beta" charset="0"/>
              </a:defRPr>
            </a:lvl5pPr>
          </a:lstStyle>
          <a:p>
            <a:pPr lvl="0"/>
            <a:r>
              <a:rPr lang="en-US" dirty="0"/>
              <a:t>Deutsche Bank Text Dark Grey 10pt</a:t>
            </a:r>
          </a:p>
        </p:txBody>
      </p:sp>
      <p:sp>
        <p:nvSpPr>
          <p:cNvPr id="20" name="Text Placeholder 10"/>
          <p:cNvSpPr>
            <a:spLocks noGrp="1"/>
          </p:cNvSpPr>
          <p:nvPr>
            <p:ph type="body" sz="quarter" idx="81" hasCustomPrompt="1"/>
          </p:nvPr>
        </p:nvSpPr>
        <p:spPr>
          <a:xfrm>
            <a:off x="3831721" y="4667821"/>
            <a:ext cx="4610604" cy="1596899"/>
          </a:xfrm>
          <a:prstGeom prst="rect">
            <a:avLst/>
          </a:prstGeom>
        </p:spPr>
        <p:txBody>
          <a:bodyPr lIns="0" tIns="0" rIns="0" bIns="0"/>
          <a:lstStyle>
            <a:lvl1pPr marL="0" indent="0">
              <a:lnSpc>
                <a:spcPts val="1200"/>
              </a:lnSpc>
              <a:spcBef>
                <a:spcPts val="0"/>
              </a:spcBef>
              <a:buNone/>
              <a:defRPr sz="1000">
                <a:solidFill>
                  <a:schemeClr val="tx2"/>
                </a:solidFill>
                <a:latin typeface="Deutsche Bank Text" charset="0"/>
                <a:ea typeface="Deutsche Bank Text" charset="0"/>
                <a:cs typeface="Deutsche Bank Text" charset="0"/>
              </a:defRPr>
            </a:lvl1pPr>
            <a:lvl2pPr marL="455783" indent="0">
              <a:buNone/>
              <a:defRPr sz="1400">
                <a:latin typeface="Deutsche Bank Text Beta" charset="0"/>
                <a:ea typeface="Deutsche Bank Text Beta" charset="0"/>
                <a:cs typeface="Deutsche Bank Text Beta" charset="0"/>
              </a:defRPr>
            </a:lvl2pPr>
            <a:lvl3pPr marL="911566" indent="0">
              <a:buNone/>
              <a:defRPr sz="1400">
                <a:latin typeface="Deutsche Bank Text Beta" charset="0"/>
                <a:ea typeface="Deutsche Bank Text Beta" charset="0"/>
                <a:cs typeface="Deutsche Bank Text Beta" charset="0"/>
              </a:defRPr>
            </a:lvl3pPr>
            <a:lvl4pPr marL="1367348" indent="0">
              <a:buNone/>
              <a:defRPr sz="1400">
                <a:latin typeface="Deutsche Bank Text Beta" charset="0"/>
                <a:ea typeface="Deutsche Bank Text Beta" charset="0"/>
                <a:cs typeface="Deutsche Bank Text Beta" charset="0"/>
              </a:defRPr>
            </a:lvl4pPr>
            <a:lvl5pPr marL="1823131" indent="0">
              <a:buNone/>
              <a:defRPr sz="1400">
                <a:latin typeface="Deutsche Bank Text Beta" charset="0"/>
                <a:ea typeface="Deutsche Bank Text Beta" charset="0"/>
                <a:cs typeface="Deutsche Bank Text Beta" charset="0"/>
              </a:defRPr>
            </a:lvl5pPr>
          </a:lstStyle>
          <a:p>
            <a:pPr lvl="0"/>
            <a:r>
              <a:rPr lang="en-US" dirty="0"/>
              <a:t>Deutsche Bank Text Dark Grey 10pt</a:t>
            </a:r>
          </a:p>
        </p:txBody>
      </p:sp>
      <p:cxnSp>
        <p:nvCxnSpPr>
          <p:cNvPr id="22" name="Straight Connector 21"/>
          <p:cNvCxnSpPr/>
          <p:nvPr userDrawn="1"/>
        </p:nvCxnSpPr>
        <p:spPr>
          <a:xfrm>
            <a:off x="2404872" y="3108960"/>
            <a:ext cx="438912" cy="0"/>
          </a:xfrm>
          <a:prstGeom prst="line">
            <a:avLst/>
          </a:prstGeom>
          <a:ln w="22860" cap="rnd">
            <a:solidFill>
              <a:schemeClr val="accent2"/>
            </a:solidFill>
            <a:tailEnd type="arrow"/>
          </a:ln>
        </p:spPr>
        <p:style>
          <a:lnRef idx="1">
            <a:schemeClr val="accent1"/>
          </a:lnRef>
          <a:fillRef idx="0">
            <a:schemeClr val="accent1"/>
          </a:fillRef>
          <a:effectRef idx="0">
            <a:schemeClr val="accent1"/>
          </a:effectRef>
          <a:fontRef idx="minor">
            <a:schemeClr val="tx1"/>
          </a:fontRef>
        </p:style>
      </p:cxnSp>
      <p:cxnSp>
        <p:nvCxnSpPr>
          <p:cNvPr id="23" name="Straight Connector 22"/>
          <p:cNvCxnSpPr/>
          <p:nvPr userDrawn="1"/>
        </p:nvCxnSpPr>
        <p:spPr>
          <a:xfrm>
            <a:off x="5925312" y="3108960"/>
            <a:ext cx="438912" cy="0"/>
          </a:xfrm>
          <a:prstGeom prst="line">
            <a:avLst/>
          </a:prstGeom>
          <a:ln w="22860" cap="rnd">
            <a:solidFill>
              <a:schemeClr val="accent2"/>
            </a:solidFill>
            <a:tailEnd type="arrow"/>
          </a:ln>
        </p:spPr>
        <p:style>
          <a:lnRef idx="1">
            <a:schemeClr val="accent1"/>
          </a:lnRef>
          <a:fillRef idx="0">
            <a:schemeClr val="accent1"/>
          </a:fillRef>
          <a:effectRef idx="0">
            <a:schemeClr val="accent1"/>
          </a:effectRef>
          <a:fontRef idx="minor">
            <a:schemeClr val="tx1"/>
          </a:fontRef>
        </p:style>
      </p:cxnSp>
      <p:sp>
        <p:nvSpPr>
          <p:cNvPr id="19" name="Text Placeholder 6"/>
          <p:cNvSpPr>
            <a:spLocks noGrp="1"/>
          </p:cNvSpPr>
          <p:nvPr>
            <p:ph type="body" sz="quarter" idx="72" hasCustomPrompt="1"/>
          </p:nvPr>
        </p:nvSpPr>
        <p:spPr>
          <a:xfrm>
            <a:off x="702650" y="6764338"/>
            <a:ext cx="9324000" cy="268287"/>
          </a:xfrm>
          <a:prstGeom prst="rect">
            <a:avLst/>
          </a:prstGeom>
        </p:spPr>
        <p:txBody>
          <a:bodyPr lIns="0" tIns="0" rIns="0" bIns="0" anchor="b"/>
          <a:lstStyle>
            <a:lvl1pPr marL="0" indent="0">
              <a:lnSpc>
                <a:spcPts val="800"/>
              </a:lnSpc>
              <a:spcBef>
                <a:spcPts val="0"/>
              </a:spcBef>
              <a:buNone/>
              <a:defRPr sz="800">
                <a:solidFill>
                  <a:schemeClr val="tx2"/>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8pt</a:t>
            </a:r>
          </a:p>
        </p:txBody>
      </p:sp>
    </p:spTree>
    <p:extLst>
      <p:ext uri="{BB962C8B-B14F-4D97-AF65-F5344CB8AC3E}">
        <p14:creationId xmlns:p14="http://schemas.microsoft.com/office/powerpoint/2010/main" val="1764704492"/>
      </p:ext>
    </p:extLst>
  </p:cSld>
  <p:clrMapOvr>
    <a:masterClrMapping/>
  </p:clrMapOvr>
</p:sldLayout>
</file>

<file path=ppt/slideLayouts/slideLayout252.xml><?xml version="1.0" encoding="utf-8"?>
<p:sldLayout xmlns:a="http://schemas.openxmlformats.org/drawingml/2006/main" xmlns:r="http://schemas.openxmlformats.org/officeDocument/2006/relationships" xmlns:p="http://schemas.openxmlformats.org/presentationml/2006/main" preserve="1" userDrawn="1">
  <p:cSld name="32_Custom Layout">
    <p:spTree>
      <p:nvGrpSpPr>
        <p:cNvPr id="1" name=""/>
        <p:cNvGrpSpPr/>
        <p:nvPr/>
      </p:nvGrpSpPr>
      <p:grpSpPr>
        <a:xfrm>
          <a:off x="0" y="0"/>
          <a:ext cx="0" cy="0"/>
          <a:chOff x="0" y="0"/>
          <a:chExt cx="0" cy="0"/>
        </a:xfrm>
      </p:grpSpPr>
      <p:sp>
        <p:nvSpPr>
          <p:cNvPr id="4" name="Text Placeholder 2"/>
          <p:cNvSpPr>
            <a:spLocks noGrp="1"/>
          </p:cNvSpPr>
          <p:nvPr>
            <p:ph type="body" sz="quarter" idx="62" hasCustomPrompt="1"/>
          </p:nvPr>
        </p:nvSpPr>
        <p:spPr>
          <a:xfrm>
            <a:off x="701675" y="441325"/>
            <a:ext cx="2728091" cy="155645"/>
          </a:xfrm>
          <a:prstGeom prst="rect">
            <a:avLst/>
          </a:prstGeom>
        </p:spPr>
        <p:txBody>
          <a:bodyPr lIns="0" tIns="0" rIns="0" bIns="0"/>
          <a:lstStyle>
            <a:lvl1pPr marL="0" indent="0">
              <a:buNone/>
              <a:defRPr sz="997" b="0" i="0" baseline="0">
                <a:solidFill>
                  <a:schemeClr val="accent2"/>
                </a:solidFill>
                <a:latin typeface="Deutsche Bank Text" charset="0"/>
                <a:ea typeface="Deutsche Bank Text" charset="0"/>
                <a:cs typeface="Deutsche Bank Text" charset="0"/>
              </a:defRPr>
            </a:lvl1pPr>
            <a:lvl2pPr marL="455783" indent="0">
              <a:buNone/>
              <a:defRPr/>
            </a:lvl2pPr>
            <a:lvl3pPr marL="911565" indent="0">
              <a:buNone/>
              <a:defRPr/>
            </a:lvl3pPr>
            <a:lvl4pPr marL="1367348" indent="0">
              <a:buNone/>
              <a:defRPr/>
            </a:lvl4pPr>
            <a:lvl5pPr marL="1823131" indent="0">
              <a:buNone/>
              <a:defRPr/>
            </a:lvl5pPr>
          </a:lstStyle>
          <a:p>
            <a:pPr lvl="0"/>
            <a:r>
              <a:rPr lang="en-US" dirty="0"/>
              <a:t>Deutsche Bank Text Orange 10pt</a:t>
            </a:r>
          </a:p>
        </p:txBody>
      </p:sp>
      <p:sp>
        <p:nvSpPr>
          <p:cNvPr id="5" name="Text Placeholder 5"/>
          <p:cNvSpPr>
            <a:spLocks noGrp="1"/>
          </p:cNvSpPr>
          <p:nvPr>
            <p:ph type="body" sz="quarter" idx="63" hasCustomPrompt="1"/>
          </p:nvPr>
        </p:nvSpPr>
        <p:spPr>
          <a:xfrm>
            <a:off x="1603352" y="1295400"/>
            <a:ext cx="4362264" cy="792163"/>
          </a:xfrm>
          <a:prstGeom prst="rect">
            <a:avLst/>
          </a:prstGeom>
        </p:spPr>
        <p:txBody>
          <a:bodyPr lIns="0" tIns="0" rIns="0" bIns="0"/>
          <a:lstStyle>
            <a:lvl1pPr marL="0" indent="0">
              <a:lnSpc>
                <a:spcPts val="2900"/>
              </a:lnSpc>
              <a:spcBef>
                <a:spcPts val="0"/>
              </a:spcBef>
              <a:buNone/>
              <a:defRPr sz="2600" baseline="0">
                <a:solidFill>
                  <a:schemeClr val="tx1"/>
                </a:solidFill>
                <a:latin typeface="Deutsche Bank Display" charset="0"/>
                <a:ea typeface="Deutsche Bank Display" charset="0"/>
                <a:cs typeface="Deutsche Bank Display" charset="0"/>
              </a:defRPr>
            </a:lvl1pPr>
            <a:lvl2pPr marL="455783" indent="0">
              <a:buNone/>
              <a:defRPr sz="3600">
                <a:latin typeface="Deutsche Bank Display Beta" charset="0"/>
                <a:ea typeface="Deutsche Bank Display Beta" charset="0"/>
                <a:cs typeface="Deutsche Bank Display Beta" charset="0"/>
              </a:defRPr>
            </a:lvl2pPr>
            <a:lvl3pPr marL="911566" indent="0">
              <a:buNone/>
              <a:defRPr sz="3600">
                <a:latin typeface="Deutsche Bank Display Beta" charset="0"/>
                <a:ea typeface="Deutsche Bank Display Beta" charset="0"/>
                <a:cs typeface="Deutsche Bank Display Beta" charset="0"/>
              </a:defRPr>
            </a:lvl3pPr>
            <a:lvl4pPr marL="1367348" indent="0">
              <a:buNone/>
              <a:defRPr sz="3600">
                <a:latin typeface="Deutsche Bank Display Beta" charset="0"/>
                <a:ea typeface="Deutsche Bank Display Beta" charset="0"/>
                <a:cs typeface="Deutsche Bank Display Beta" charset="0"/>
              </a:defRPr>
            </a:lvl4pPr>
            <a:lvl5pPr marL="1823131" indent="0">
              <a:buNone/>
              <a:defRPr sz="3600">
                <a:latin typeface="Deutsche Bank Display Beta" charset="0"/>
                <a:ea typeface="Deutsche Bank Display Beta" charset="0"/>
                <a:cs typeface="Deutsche Bank Display Beta" charset="0"/>
              </a:defRPr>
            </a:lvl5pPr>
          </a:lstStyle>
          <a:p>
            <a:pPr lvl="0"/>
            <a:r>
              <a:rPr lang="en-US" dirty="0"/>
              <a:t>Deutsche Bank Display Dark Blue 26pt</a:t>
            </a:r>
          </a:p>
        </p:txBody>
      </p:sp>
      <p:sp>
        <p:nvSpPr>
          <p:cNvPr id="6" name="Picture Placeholder 8"/>
          <p:cNvSpPr>
            <a:spLocks noGrp="1"/>
          </p:cNvSpPr>
          <p:nvPr>
            <p:ph type="pic" sz="quarter" idx="65" hasCustomPrompt="1"/>
          </p:nvPr>
        </p:nvSpPr>
        <p:spPr>
          <a:xfrm>
            <a:off x="701675" y="1295400"/>
            <a:ext cx="715261" cy="715262"/>
          </a:xfrm>
          <a:prstGeom prst="rect">
            <a:avLst/>
          </a:prstGeom>
        </p:spPr>
        <p:txBody>
          <a:bodyPr lIns="0" tIns="0" rIns="0" bIns="0" anchor="ctr"/>
          <a:lstStyle>
            <a:lvl1pPr marL="0" indent="0" algn="ctr">
              <a:buNone/>
              <a:defRPr sz="1200">
                <a:solidFill>
                  <a:schemeClr val="tx2"/>
                </a:solidFill>
                <a:latin typeface="Deutsche Bank Text" charset="0"/>
                <a:ea typeface="Deutsche Bank Text" charset="0"/>
                <a:cs typeface="Deutsche Bank Text" charset="0"/>
              </a:defRPr>
            </a:lvl1pPr>
          </a:lstStyle>
          <a:p>
            <a:r>
              <a:rPr lang="en-US" dirty="0"/>
              <a:t>[Icon]</a:t>
            </a:r>
          </a:p>
        </p:txBody>
      </p:sp>
      <p:cxnSp>
        <p:nvCxnSpPr>
          <p:cNvPr id="8" name="Straight Connector 7"/>
          <p:cNvCxnSpPr/>
          <p:nvPr userDrawn="1"/>
        </p:nvCxnSpPr>
        <p:spPr>
          <a:xfrm>
            <a:off x="700946" y="2447365"/>
            <a:ext cx="9325704" cy="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sp>
        <p:nvSpPr>
          <p:cNvPr id="11" name="Text Placeholder 10"/>
          <p:cNvSpPr>
            <a:spLocks noGrp="1"/>
          </p:cNvSpPr>
          <p:nvPr>
            <p:ph type="body" sz="quarter" idx="66" hasCustomPrompt="1"/>
          </p:nvPr>
        </p:nvSpPr>
        <p:spPr>
          <a:xfrm>
            <a:off x="701675" y="2810435"/>
            <a:ext cx="3779838" cy="171916"/>
          </a:xfrm>
          <a:prstGeom prst="rect">
            <a:avLst/>
          </a:prstGeom>
        </p:spPr>
        <p:txBody>
          <a:bodyPr lIns="0" tIns="0" rIns="0" bIns="0"/>
          <a:lstStyle>
            <a:lvl1pPr marL="0" indent="0">
              <a:buNone/>
              <a:defRPr sz="1600" baseline="0">
                <a:solidFill>
                  <a:schemeClr val="accent2"/>
                </a:solidFill>
                <a:latin typeface="Deutsche Bank Text" charset="0"/>
                <a:ea typeface="Deutsche Bank Text" charset="0"/>
                <a:cs typeface="Deutsche Bank Text" charset="0"/>
              </a:defRPr>
            </a:lvl1pPr>
            <a:lvl2pPr marL="455783" indent="0">
              <a:buNone/>
              <a:defRPr sz="1600">
                <a:solidFill>
                  <a:srgbClr val="F68B1E"/>
                </a:solidFill>
                <a:latin typeface="Deutsche Bank Text Beta" charset="0"/>
                <a:ea typeface="Deutsche Bank Text Beta" charset="0"/>
                <a:cs typeface="Deutsche Bank Text Beta" charset="0"/>
              </a:defRPr>
            </a:lvl2pPr>
            <a:lvl3pPr marL="911566" indent="0">
              <a:buNone/>
              <a:defRPr sz="1600">
                <a:solidFill>
                  <a:srgbClr val="F68B1E"/>
                </a:solidFill>
                <a:latin typeface="Deutsche Bank Text Beta" charset="0"/>
                <a:ea typeface="Deutsche Bank Text Beta" charset="0"/>
                <a:cs typeface="Deutsche Bank Text Beta" charset="0"/>
              </a:defRPr>
            </a:lvl3pPr>
            <a:lvl4pPr marL="1367348" indent="0">
              <a:buNone/>
              <a:defRPr sz="1600">
                <a:solidFill>
                  <a:srgbClr val="F68B1E"/>
                </a:solidFill>
                <a:latin typeface="Deutsche Bank Text Beta" charset="0"/>
                <a:ea typeface="Deutsche Bank Text Beta" charset="0"/>
                <a:cs typeface="Deutsche Bank Text Beta" charset="0"/>
              </a:defRPr>
            </a:lvl4pPr>
            <a:lvl5pPr marL="1823131" indent="0">
              <a:buNone/>
              <a:defRPr sz="1600">
                <a:solidFill>
                  <a:srgbClr val="F68B1E"/>
                </a:solidFill>
                <a:latin typeface="Deutsche Bank Text Beta" charset="0"/>
                <a:ea typeface="Deutsche Bank Text Beta" charset="0"/>
                <a:cs typeface="Deutsche Bank Text Beta" charset="0"/>
              </a:defRPr>
            </a:lvl5pPr>
          </a:lstStyle>
          <a:p>
            <a:pPr lvl="0"/>
            <a:r>
              <a:rPr lang="en-US" dirty="0"/>
              <a:t>Deutsche Bank Text Orange 16pt</a:t>
            </a:r>
          </a:p>
        </p:txBody>
      </p:sp>
      <p:sp>
        <p:nvSpPr>
          <p:cNvPr id="12" name="Text Placeholder 10"/>
          <p:cNvSpPr>
            <a:spLocks noGrp="1"/>
          </p:cNvSpPr>
          <p:nvPr>
            <p:ph type="body" sz="quarter" idx="67" hasCustomPrompt="1"/>
          </p:nvPr>
        </p:nvSpPr>
        <p:spPr>
          <a:xfrm>
            <a:off x="5418138" y="2810435"/>
            <a:ext cx="4608511" cy="185983"/>
          </a:xfrm>
          <a:prstGeom prst="rect">
            <a:avLst/>
          </a:prstGeom>
        </p:spPr>
        <p:txBody>
          <a:bodyPr lIns="0" tIns="0" rIns="0" bIns="0"/>
          <a:lstStyle>
            <a:lvl1pPr marL="0" indent="0">
              <a:buNone/>
              <a:defRPr sz="1600">
                <a:solidFill>
                  <a:schemeClr val="accent2"/>
                </a:solidFill>
                <a:latin typeface="Deutsche Bank Text" charset="0"/>
                <a:ea typeface="Deutsche Bank Text" charset="0"/>
                <a:cs typeface="Deutsche Bank Text" charset="0"/>
              </a:defRPr>
            </a:lvl1pPr>
            <a:lvl2pPr marL="455783" indent="0">
              <a:buNone/>
              <a:defRPr sz="1600">
                <a:solidFill>
                  <a:srgbClr val="F68B1E"/>
                </a:solidFill>
                <a:latin typeface="Deutsche Bank Text Beta" charset="0"/>
                <a:ea typeface="Deutsche Bank Text Beta" charset="0"/>
                <a:cs typeface="Deutsche Bank Text Beta" charset="0"/>
              </a:defRPr>
            </a:lvl2pPr>
            <a:lvl3pPr marL="911566" indent="0">
              <a:buNone/>
              <a:defRPr sz="1600">
                <a:solidFill>
                  <a:srgbClr val="F68B1E"/>
                </a:solidFill>
                <a:latin typeface="Deutsche Bank Text Beta" charset="0"/>
                <a:ea typeface="Deutsche Bank Text Beta" charset="0"/>
                <a:cs typeface="Deutsche Bank Text Beta" charset="0"/>
              </a:defRPr>
            </a:lvl3pPr>
            <a:lvl4pPr marL="1367348" indent="0">
              <a:buNone/>
              <a:defRPr sz="1600">
                <a:solidFill>
                  <a:srgbClr val="F68B1E"/>
                </a:solidFill>
                <a:latin typeface="Deutsche Bank Text Beta" charset="0"/>
                <a:ea typeface="Deutsche Bank Text Beta" charset="0"/>
                <a:cs typeface="Deutsche Bank Text Beta" charset="0"/>
              </a:defRPr>
            </a:lvl4pPr>
            <a:lvl5pPr marL="1823131" indent="0">
              <a:buNone/>
              <a:defRPr sz="1600">
                <a:solidFill>
                  <a:srgbClr val="F68B1E"/>
                </a:solidFill>
                <a:latin typeface="Deutsche Bank Text Beta" charset="0"/>
                <a:ea typeface="Deutsche Bank Text Beta" charset="0"/>
                <a:cs typeface="Deutsche Bank Text Beta" charset="0"/>
              </a:defRPr>
            </a:lvl5pPr>
          </a:lstStyle>
          <a:p>
            <a:pPr lvl="0"/>
            <a:r>
              <a:rPr lang="en-US" dirty="0"/>
              <a:t>Deutsche Bank Text Orange 16pt</a:t>
            </a:r>
          </a:p>
        </p:txBody>
      </p:sp>
      <p:sp>
        <p:nvSpPr>
          <p:cNvPr id="14" name="Text Placeholder 13"/>
          <p:cNvSpPr>
            <a:spLocks noGrp="1"/>
          </p:cNvSpPr>
          <p:nvPr>
            <p:ph type="body" sz="quarter" idx="68" hasCustomPrompt="1"/>
          </p:nvPr>
        </p:nvSpPr>
        <p:spPr>
          <a:xfrm>
            <a:off x="700946" y="3265675"/>
            <a:ext cx="3780567" cy="2287587"/>
          </a:xfrm>
          <a:prstGeom prst="rect">
            <a:avLst/>
          </a:prstGeom>
        </p:spPr>
        <p:txBody>
          <a:bodyPr lIns="0" tIns="0" rIns="0" bIns="0"/>
          <a:lstStyle>
            <a:lvl1pPr marL="180000" indent="-180000">
              <a:buFont typeface="+mj-lt"/>
              <a:buAutoNum type="arabicPeriod"/>
              <a:defRPr sz="1400">
                <a:solidFill>
                  <a:schemeClr val="tx2"/>
                </a:solidFill>
                <a:latin typeface="Deutsche Bank Text" charset="0"/>
                <a:ea typeface="Deutsche Bank Text" charset="0"/>
                <a:cs typeface="Deutsche Bank Text" charset="0"/>
              </a:defRPr>
            </a:lvl1pPr>
            <a:lvl2pPr marL="912983" indent="-457200">
              <a:buFont typeface="+mj-lt"/>
              <a:buAutoNum type="arabicPeriod"/>
              <a:defRPr sz="1400">
                <a:latin typeface="Deutsche Bank Text Beta" charset="0"/>
                <a:ea typeface="Deutsche Bank Text Beta" charset="0"/>
                <a:cs typeface="Deutsche Bank Text Beta" charset="0"/>
              </a:defRPr>
            </a:lvl2pPr>
            <a:lvl3pPr marL="1368766" indent="-457200">
              <a:buFont typeface="+mj-lt"/>
              <a:buAutoNum type="arabicPeriod"/>
              <a:defRPr sz="1400">
                <a:latin typeface="Deutsche Bank Text Beta" charset="0"/>
                <a:ea typeface="Deutsche Bank Text Beta" charset="0"/>
                <a:cs typeface="Deutsche Bank Text Beta" charset="0"/>
              </a:defRPr>
            </a:lvl3pPr>
            <a:lvl4pPr marL="1710248" indent="-342900">
              <a:buFont typeface="+mj-lt"/>
              <a:buAutoNum type="arabicPeriod"/>
              <a:defRPr sz="1400">
                <a:latin typeface="Deutsche Bank Text Beta" charset="0"/>
                <a:ea typeface="Deutsche Bank Text Beta" charset="0"/>
                <a:cs typeface="Deutsche Bank Text Beta" charset="0"/>
              </a:defRPr>
            </a:lvl4pPr>
            <a:lvl5pPr marL="2166031" indent="-342900">
              <a:buFont typeface="+mj-lt"/>
              <a:buAutoNum type="arabicPeriod"/>
              <a:defRPr sz="1400">
                <a:latin typeface="Deutsche Bank Text Beta" charset="0"/>
                <a:ea typeface="Deutsche Bank Text Beta" charset="0"/>
                <a:cs typeface="Deutsche Bank Text Beta" charset="0"/>
              </a:defRPr>
            </a:lvl5pPr>
          </a:lstStyle>
          <a:p>
            <a:pPr lvl="0"/>
            <a:r>
              <a:rPr lang="en-US" dirty="0"/>
              <a:t>Deutsche Bank Text Dark Grey 14pt</a:t>
            </a:r>
          </a:p>
        </p:txBody>
      </p:sp>
      <p:sp>
        <p:nvSpPr>
          <p:cNvPr id="15" name="Text Placeholder 13"/>
          <p:cNvSpPr>
            <a:spLocks noGrp="1"/>
          </p:cNvSpPr>
          <p:nvPr>
            <p:ph type="body" sz="quarter" idx="69" hasCustomPrompt="1"/>
          </p:nvPr>
        </p:nvSpPr>
        <p:spPr>
          <a:xfrm>
            <a:off x="5418138" y="3265675"/>
            <a:ext cx="4608511" cy="2287587"/>
          </a:xfrm>
          <a:prstGeom prst="rect">
            <a:avLst/>
          </a:prstGeom>
        </p:spPr>
        <p:txBody>
          <a:bodyPr lIns="0" tIns="0" rIns="0" bIns="0"/>
          <a:lstStyle>
            <a:lvl1pPr marL="108000" indent="-108000">
              <a:buFont typeface="Arial" charset="0"/>
              <a:buChar char="•"/>
              <a:defRPr sz="1400">
                <a:solidFill>
                  <a:schemeClr val="tx2"/>
                </a:solidFill>
                <a:latin typeface="Deutsche Bank Text" charset="0"/>
                <a:ea typeface="Deutsche Bank Text" charset="0"/>
                <a:cs typeface="Deutsche Bank Text" charset="0"/>
              </a:defRPr>
            </a:lvl1pPr>
            <a:lvl2pPr marL="912983" indent="-457200">
              <a:buFont typeface="+mj-lt"/>
              <a:buAutoNum type="arabicPeriod"/>
              <a:defRPr sz="1400">
                <a:latin typeface="Deutsche Bank Text Beta" charset="0"/>
                <a:ea typeface="Deutsche Bank Text Beta" charset="0"/>
                <a:cs typeface="Deutsche Bank Text Beta" charset="0"/>
              </a:defRPr>
            </a:lvl2pPr>
            <a:lvl3pPr marL="1368766" indent="-457200">
              <a:buFont typeface="+mj-lt"/>
              <a:buAutoNum type="arabicPeriod"/>
              <a:defRPr sz="1400">
                <a:latin typeface="Deutsche Bank Text Beta" charset="0"/>
                <a:ea typeface="Deutsche Bank Text Beta" charset="0"/>
                <a:cs typeface="Deutsche Bank Text Beta" charset="0"/>
              </a:defRPr>
            </a:lvl3pPr>
            <a:lvl4pPr marL="1710248" indent="-342900">
              <a:buFont typeface="+mj-lt"/>
              <a:buAutoNum type="arabicPeriod"/>
              <a:defRPr sz="1400">
                <a:latin typeface="Deutsche Bank Text Beta" charset="0"/>
                <a:ea typeface="Deutsche Bank Text Beta" charset="0"/>
                <a:cs typeface="Deutsche Bank Text Beta" charset="0"/>
              </a:defRPr>
            </a:lvl4pPr>
            <a:lvl5pPr marL="2166031" indent="-342900">
              <a:buFont typeface="+mj-lt"/>
              <a:buAutoNum type="arabicPeriod"/>
              <a:defRPr sz="1400">
                <a:latin typeface="Deutsche Bank Text Beta" charset="0"/>
                <a:ea typeface="Deutsche Bank Text Beta" charset="0"/>
                <a:cs typeface="Deutsche Bank Text Beta" charset="0"/>
              </a:defRPr>
            </a:lvl5pPr>
          </a:lstStyle>
          <a:p>
            <a:pPr lvl="0"/>
            <a:r>
              <a:rPr lang="en-US" dirty="0"/>
              <a:t>Deutsche Bank Text Dark Grey 14pt</a:t>
            </a:r>
          </a:p>
        </p:txBody>
      </p:sp>
      <p:sp>
        <p:nvSpPr>
          <p:cNvPr id="16" name="Text Placeholder 6"/>
          <p:cNvSpPr>
            <a:spLocks noGrp="1"/>
          </p:cNvSpPr>
          <p:nvPr>
            <p:ph type="body" sz="quarter" idx="72" hasCustomPrompt="1"/>
          </p:nvPr>
        </p:nvSpPr>
        <p:spPr>
          <a:xfrm>
            <a:off x="702650" y="6764338"/>
            <a:ext cx="9324000" cy="268287"/>
          </a:xfrm>
          <a:prstGeom prst="rect">
            <a:avLst/>
          </a:prstGeom>
        </p:spPr>
        <p:txBody>
          <a:bodyPr lIns="0" tIns="0" rIns="0" bIns="0" anchor="b"/>
          <a:lstStyle>
            <a:lvl1pPr marL="0" indent="0">
              <a:lnSpc>
                <a:spcPts val="800"/>
              </a:lnSpc>
              <a:spcBef>
                <a:spcPts val="0"/>
              </a:spcBef>
              <a:buNone/>
              <a:defRPr sz="800">
                <a:solidFill>
                  <a:schemeClr val="tx2"/>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8pt</a:t>
            </a:r>
          </a:p>
        </p:txBody>
      </p:sp>
    </p:spTree>
    <p:extLst>
      <p:ext uri="{BB962C8B-B14F-4D97-AF65-F5344CB8AC3E}">
        <p14:creationId xmlns:p14="http://schemas.microsoft.com/office/powerpoint/2010/main" val="2655424099"/>
      </p:ext>
    </p:extLst>
  </p:cSld>
  <p:clrMapOvr>
    <a:masterClrMapping/>
  </p:clrMapOvr>
</p:sldLayout>
</file>

<file path=ppt/slideLayouts/slideLayout253.xml><?xml version="1.0" encoding="utf-8"?>
<p:sldLayout xmlns:a="http://schemas.openxmlformats.org/drawingml/2006/main" xmlns:r="http://schemas.openxmlformats.org/officeDocument/2006/relationships" xmlns:p="http://schemas.openxmlformats.org/presentationml/2006/main" preserve="1" userDrawn="1">
  <p:cSld name="33_Custom Layout">
    <p:spTree>
      <p:nvGrpSpPr>
        <p:cNvPr id="1" name=""/>
        <p:cNvGrpSpPr/>
        <p:nvPr/>
      </p:nvGrpSpPr>
      <p:grpSpPr>
        <a:xfrm>
          <a:off x="0" y="0"/>
          <a:ext cx="0" cy="0"/>
          <a:chOff x="0" y="0"/>
          <a:chExt cx="0" cy="0"/>
        </a:xfrm>
      </p:grpSpPr>
      <p:sp>
        <p:nvSpPr>
          <p:cNvPr id="7" name="Oval 6"/>
          <p:cNvSpPr/>
          <p:nvPr userDrawn="1"/>
        </p:nvSpPr>
        <p:spPr>
          <a:xfrm>
            <a:off x="1086958" y="1188447"/>
            <a:ext cx="2381756" cy="2237849"/>
          </a:xfrm>
          <a:prstGeom prst="ellipse">
            <a:avLst/>
          </a:prstGeom>
          <a:solidFill>
            <a:srgbClr val="E6EAE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994" dirty="0">
              <a:solidFill>
                <a:srgbClr val="FFFFFF"/>
              </a:solidFill>
            </a:endParaRPr>
          </a:p>
        </p:txBody>
      </p:sp>
      <p:sp>
        <p:nvSpPr>
          <p:cNvPr id="10" name="Oval 9"/>
          <p:cNvSpPr/>
          <p:nvPr userDrawn="1"/>
        </p:nvSpPr>
        <p:spPr>
          <a:xfrm>
            <a:off x="4146538" y="1188447"/>
            <a:ext cx="2381756" cy="2237849"/>
          </a:xfrm>
          <a:prstGeom prst="ellipse">
            <a:avLst/>
          </a:prstGeom>
          <a:solidFill>
            <a:srgbClr val="E6EAE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994" dirty="0">
              <a:solidFill>
                <a:srgbClr val="FFFFFF"/>
              </a:solidFill>
            </a:endParaRPr>
          </a:p>
        </p:txBody>
      </p:sp>
      <p:sp>
        <p:nvSpPr>
          <p:cNvPr id="13" name="Oval 12"/>
          <p:cNvSpPr/>
          <p:nvPr userDrawn="1"/>
        </p:nvSpPr>
        <p:spPr>
          <a:xfrm>
            <a:off x="7234981" y="1188447"/>
            <a:ext cx="2381756" cy="2237849"/>
          </a:xfrm>
          <a:prstGeom prst="ellipse">
            <a:avLst/>
          </a:prstGeom>
          <a:solidFill>
            <a:srgbClr val="E6EAE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994" dirty="0">
              <a:solidFill>
                <a:srgbClr val="535B61"/>
              </a:solidFill>
            </a:endParaRPr>
          </a:p>
        </p:txBody>
      </p:sp>
      <p:sp>
        <p:nvSpPr>
          <p:cNvPr id="4" name="Text Placeholder 2"/>
          <p:cNvSpPr>
            <a:spLocks noGrp="1"/>
          </p:cNvSpPr>
          <p:nvPr>
            <p:ph type="body" sz="quarter" idx="62" hasCustomPrompt="1"/>
          </p:nvPr>
        </p:nvSpPr>
        <p:spPr>
          <a:xfrm>
            <a:off x="701675" y="441325"/>
            <a:ext cx="2728091" cy="155645"/>
          </a:xfrm>
          <a:prstGeom prst="rect">
            <a:avLst/>
          </a:prstGeom>
        </p:spPr>
        <p:txBody>
          <a:bodyPr lIns="0" tIns="0" rIns="0" bIns="0"/>
          <a:lstStyle>
            <a:lvl1pPr marL="0" indent="0">
              <a:buNone/>
              <a:defRPr sz="997" b="0" i="0" baseline="0">
                <a:solidFill>
                  <a:schemeClr val="accent2"/>
                </a:solidFill>
                <a:latin typeface="Deutsche Bank Text" charset="0"/>
                <a:ea typeface="Deutsche Bank Text" charset="0"/>
                <a:cs typeface="Deutsche Bank Text" charset="0"/>
              </a:defRPr>
            </a:lvl1pPr>
            <a:lvl2pPr marL="455783" indent="0">
              <a:buNone/>
              <a:defRPr/>
            </a:lvl2pPr>
            <a:lvl3pPr marL="911565" indent="0">
              <a:buNone/>
              <a:defRPr/>
            </a:lvl3pPr>
            <a:lvl4pPr marL="1367348" indent="0">
              <a:buNone/>
              <a:defRPr/>
            </a:lvl4pPr>
            <a:lvl5pPr marL="1823131" indent="0">
              <a:buNone/>
              <a:defRPr/>
            </a:lvl5pPr>
          </a:lstStyle>
          <a:p>
            <a:pPr lvl="0"/>
            <a:r>
              <a:rPr lang="en-US" dirty="0"/>
              <a:t>Deutsche Bank Text Orange 10pt</a:t>
            </a:r>
          </a:p>
        </p:txBody>
      </p:sp>
      <p:sp>
        <p:nvSpPr>
          <p:cNvPr id="9" name="Text Placeholder 9"/>
          <p:cNvSpPr>
            <a:spLocks noGrp="1"/>
          </p:cNvSpPr>
          <p:nvPr>
            <p:ph type="body" sz="quarter" idx="15" hasCustomPrompt="1"/>
          </p:nvPr>
        </p:nvSpPr>
        <p:spPr>
          <a:xfrm>
            <a:off x="1534973" y="2592581"/>
            <a:ext cx="1479258" cy="476618"/>
          </a:xfrm>
          <a:prstGeom prst="rect">
            <a:avLst/>
          </a:prstGeom>
        </p:spPr>
        <p:txBody>
          <a:bodyPr/>
          <a:lstStyle>
            <a:lvl1pPr marL="0" indent="0" algn="ctr">
              <a:lnSpc>
                <a:spcPts val="1200"/>
              </a:lnSpc>
              <a:spcBef>
                <a:spcPts val="0"/>
              </a:spcBef>
              <a:buNone/>
              <a:defRPr sz="997" baseline="0">
                <a:solidFill>
                  <a:schemeClr val="tx2"/>
                </a:solidFill>
                <a:latin typeface="Deutsche Bank Text" charset="0"/>
                <a:ea typeface="Deutsche Bank Text" charset="0"/>
                <a:cs typeface="Deutsche Bank Text" charset="0"/>
              </a:defRPr>
            </a:lvl1pPr>
          </a:lstStyle>
          <a:p>
            <a:pPr lvl="0"/>
            <a:r>
              <a:rPr lang="en-US" sz="997" dirty="0"/>
              <a:t>Deutsche Bank Text Dark Grey 10pt</a:t>
            </a:r>
            <a:endParaRPr lang="en-US" dirty="0"/>
          </a:p>
        </p:txBody>
      </p:sp>
      <p:sp>
        <p:nvSpPr>
          <p:cNvPr id="12" name="Text Placeholder 9"/>
          <p:cNvSpPr>
            <a:spLocks noGrp="1"/>
          </p:cNvSpPr>
          <p:nvPr>
            <p:ph type="body" sz="quarter" idx="17" hasCustomPrompt="1"/>
          </p:nvPr>
        </p:nvSpPr>
        <p:spPr>
          <a:xfrm>
            <a:off x="4597787" y="2600009"/>
            <a:ext cx="1479258" cy="476618"/>
          </a:xfrm>
          <a:prstGeom prst="rect">
            <a:avLst/>
          </a:prstGeom>
        </p:spPr>
        <p:txBody>
          <a:bodyPr/>
          <a:lstStyle>
            <a:lvl1pPr marL="0" indent="0" algn="ctr">
              <a:lnSpc>
                <a:spcPts val="1200"/>
              </a:lnSpc>
              <a:spcBef>
                <a:spcPts val="0"/>
              </a:spcBef>
              <a:buNone/>
              <a:defRPr sz="997" baseline="0">
                <a:solidFill>
                  <a:schemeClr val="tx2"/>
                </a:solidFill>
                <a:latin typeface="Deutsche Bank Text" charset="0"/>
                <a:ea typeface="Deutsche Bank Text" charset="0"/>
                <a:cs typeface="Deutsche Bank Text" charset="0"/>
              </a:defRPr>
            </a:lvl1pPr>
          </a:lstStyle>
          <a:p>
            <a:pPr lvl="0"/>
            <a:r>
              <a:rPr lang="en-US" sz="997" dirty="0"/>
              <a:t>Deutsche Bank Text Dark Grey 10pt</a:t>
            </a:r>
            <a:endParaRPr lang="en-US" dirty="0"/>
          </a:p>
        </p:txBody>
      </p:sp>
      <p:sp>
        <p:nvSpPr>
          <p:cNvPr id="15" name="Text Placeholder 9"/>
          <p:cNvSpPr>
            <a:spLocks noGrp="1"/>
          </p:cNvSpPr>
          <p:nvPr>
            <p:ph type="body" sz="quarter" idx="19" hasCustomPrompt="1"/>
          </p:nvPr>
        </p:nvSpPr>
        <p:spPr>
          <a:xfrm>
            <a:off x="7686230" y="2592581"/>
            <a:ext cx="1479258" cy="476618"/>
          </a:xfrm>
          <a:prstGeom prst="rect">
            <a:avLst/>
          </a:prstGeom>
        </p:spPr>
        <p:txBody>
          <a:bodyPr/>
          <a:lstStyle>
            <a:lvl1pPr marL="0" indent="0" algn="ctr">
              <a:lnSpc>
                <a:spcPts val="1200"/>
              </a:lnSpc>
              <a:spcBef>
                <a:spcPts val="0"/>
              </a:spcBef>
              <a:buNone/>
              <a:defRPr sz="997" baseline="0">
                <a:solidFill>
                  <a:schemeClr val="tx2"/>
                </a:solidFill>
                <a:latin typeface="Deutsche Bank Text" charset="0"/>
                <a:ea typeface="Deutsche Bank Text" charset="0"/>
                <a:cs typeface="Deutsche Bank Text" charset="0"/>
              </a:defRPr>
            </a:lvl1pPr>
          </a:lstStyle>
          <a:p>
            <a:pPr lvl="0"/>
            <a:r>
              <a:rPr lang="en-US" sz="997" dirty="0"/>
              <a:t>Deutsche Bank Text Dark Grey 10pt</a:t>
            </a:r>
            <a:endParaRPr lang="en-US" dirty="0"/>
          </a:p>
        </p:txBody>
      </p:sp>
      <p:sp>
        <p:nvSpPr>
          <p:cNvPr id="16" name="TextBox 15"/>
          <p:cNvSpPr txBox="1"/>
          <p:nvPr userDrawn="1"/>
        </p:nvSpPr>
        <p:spPr>
          <a:xfrm>
            <a:off x="3583620" y="1801675"/>
            <a:ext cx="527709" cy="798039"/>
          </a:xfrm>
          <a:prstGeom prst="rect">
            <a:avLst/>
          </a:prstGeom>
          <a:noFill/>
        </p:spPr>
        <p:txBody>
          <a:bodyPr wrap="none" rtlCol="0">
            <a:spAutoFit/>
          </a:bodyPr>
          <a:lstStyle/>
          <a:p>
            <a:r>
              <a:rPr lang="en-US" sz="4586" dirty="0">
                <a:solidFill>
                  <a:srgbClr val="A7A8AA"/>
                </a:solidFill>
                <a:latin typeface="Deutsche Bank Text" charset="0"/>
                <a:ea typeface="Deutsche Bank Text" charset="0"/>
                <a:cs typeface="Deutsche Bank Text" charset="0"/>
              </a:rPr>
              <a:t>+</a:t>
            </a:r>
          </a:p>
        </p:txBody>
      </p:sp>
      <p:sp>
        <p:nvSpPr>
          <p:cNvPr id="17" name="TextBox 16"/>
          <p:cNvSpPr txBox="1"/>
          <p:nvPr userDrawn="1"/>
        </p:nvSpPr>
        <p:spPr>
          <a:xfrm>
            <a:off x="6626494" y="1801675"/>
            <a:ext cx="527709" cy="798039"/>
          </a:xfrm>
          <a:prstGeom prst="rect">
            <a:avLst/>
          </a:prstGeom>
          <a:noFill/>
        </p:spPr>
        <p:txBody>
          <a:bodyPr wrap="none" rtlCol="0">
            <a:spAutoFit/>
          </a:bodyPr>
          <a:lstStyle/>
          <a:p>
            <a:r>
              <a:rPr lang="en-US" sz="4586" dirty="0">
                <a:solidFill>
                  <a:srgbClr val="A7A8AA"/>
                </a:solidFill>
                <a:latin typeface="Deutsche Bank Text" charset="0"/>
                <a:ea typeface="Deutsche Bank Text" charset="0"/>
                <a:cs typeface="Deutsche Bank Text" charset="0"/>
              </a:rPr>
              <a:t>+</a:t>
            </a:r>
          </a:p>
        </p:txBody>
      </p:sp>
      <p:sp>
        <p:nvSpPr>
          <p:cNvPr id="18" name="Text Placeholder 13"/>
          <p:cNvSpPr>
            <a:spLocks noGrp="1"/>
          </p:cNvSpPr>
          <p:nvPr>
            <p:ph type="body" sz="quarter" idx="20" hasCustomPrompt="1"/>
          </p:nvPr>
        </p:nvSpPr>
        <p:spPr>
          <a:xfrm>
            <a:off x="3341796" y="4248913"/>
            <a:ext cx="4028799" cy="621929"/>
          </a:xfrm>
          <a:prstGeom prst="rect">
            <a:avLst/>
          </a:prstGeom>
        </p:spPr>
        <p:txBody>
          <a:bodyPr/>
          <a:lstStyle>
            <a:lvl1pPr marL="0" indent="0" algn="ctr">
              <a:buNone/>
              <a:defRPr sz="2600" baseline="0">
                <a:solidFill>
                  <a:schemeClr val="tx1"/>
                </a:solidFill>
                <a:latin typeface="Deutsche Bank Display" charset="0"/>
                <a:ea typeface="Deutsche Bank Display" charset="0"/>
                <a:cs typeface="Deutsche Bank Display" charset="0"/>
              </a:defRPr>
            </a:lvl1pPr>
            <a:lvl2pPr marL="455783" indent="0" algn="ctr">
              <a:buNone/>
              <a:defRPr sz="2592">
                <a:solidFill>
                  <a:srgbClr val="011F4A"/>
                </a:solidFill>
                <a:latin typeface="Arial" charset="0"/>
                <a:ea typeface="Arial" charset="0"/>
                <a:cs typeface="Arial" charset="0"/>
              </a:defRPr>
            </a:lvl2pPr>
            <a:lvl3pPr marL="911565" indent="0" algn="ctr">
              <a:buNone/>
              <a:defRPr sz="2592">
                <a:solidFill>
                  <a:srgbClr val="011F4A"/>
                </a:solidFill>
                <a:latin typeface="Arial" charset="0"/>
                <a:ea typeface="Arial" charset="0"/>
                <a:cs typeface="Arial" charset="0"/>
              </a:defRPr>
            </a:lvl3pPr>
            <a:lvl4pPr marL="1367348" indent="0" algn="ctr">
              <a:buNone/>
              <a:defRPr sz="2592">
                <a:solidFill>
                  <a:srgbClr val="011F4A"/>
                </a:solidFill>
                <a:latin typeface="Arial" charset="0"/>
                <a:ea typeface="Arial" charset="0"/>
                <a:cs typeface="Arial" charset="0"/>
              </a:defRPr>
            </a:lvl4pPr>
            <a:lvl5pPr marL="1823131" indent="0" algn="ctr">
              <a:buNone/>
              <a:defRPr sz="2592">
                <a:solidFill>
                  <a:srgbClr val="011F4A"/>
                </a:solidFill>
                <a:latin typeface="Arial" charset="0"/>
                <a:ea typeface="Arial" charset="0"/>
                <a:cs typeface="Arial" charset="0"/>
              </a:defRPr>
            </a:lvl5pPr>
          </a:lstStyle>
          <a:p>
            <a:pPr lvl="0"/>
            <a:r>
              <a:rPr lang="en-US" dirty="0"/>
              <a:t>Deutsche Bank Display Dark Blue 26pt</a:t>
            </a:r>
          </a:p>
        </p:txBody>
      </p:sp>
      <p:sp>
        <p:nvSpPr>
          <p:cNvPr id="19" name="Oval 18"/>
          <p:cNvSpPr/>
          <p:nvPr userDrawn="1"/>
        </p:nvSpPr>
        <p:spPr>
          <a:xfrm>
            <a:off x="1948602" y="4991021"/>
            <a:ext cx="270885" cy="254518"/>
          </a:xfrm>
          <a:prstGeom prst="ellipse">
            <a:avLst/>
          </a:prstGeom>
          <a:no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196" dirty="0">
                <a:solidFill>
                  <a:srgbClr val="EC6B10"/>
                </a:solidFill>
                <a:latin typeface="Deutsche Bank Text" charset="0"/>
                <a:ea typeface="Deutsche Bank Text" charset="0"/>
                <a:cs typeface="Deutsche Bank Text" charset="0"/>
              </a:rPr>
              <a:t>A</a:t>
            </a:r>
          </a:p>
        </p:txBody>
      </p:sp>
      <p:sp>
        <p:nvSpPr>
          <p:cNvPr id="21" name="Oval 20"/>
          <p:cNvSpPr/>
          <p:nvPr userDrawn="1"/>
        </p:nvSpPr>
        <p:spPr>
          <a:xfrm>
            <a:off x="5223064" y="4991021"/>
            <a:ext cx="270885" cy="254518"/>
          </a:xfrm>
          <a:prstGeom prst="ellipse">
            <a:avLst/>
          </a:prstGeom>
          <a:no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196" dirty="0">
                <a:solidFill>
                  <a:srgbClr val="EC6B10"/>
                </a:solidFill>
                <a:latin typeface="Deutsche Bank Text" charset="0"/>
                <a:ea typeface="Deutsche Bank Text" charset="0"/>
                <a:cs typeface="Deutsche Bank Text" charset="0"/>
              </a:rPr>
              <a:t>B</a:t>
            </a:r>
          </a:p>
        </p:txBody>
      </p:sp>
      <p:sp>
        <p:nvSpPr>
          <p:cNvPr id="23" name="Oval 22"/>
          <p:cNvSpPr/>
          <p:nvPr userDrawn="1"/>
        </p:nvSpPr>
        <p:spPr>
          <a:xfrm>
            <a:off x="8444463" y="4991021"/>
            <a:ext cx="270885" cy="254518"/>
          </a:xfrm>
          <a:prstGeom prst="ellipse">
            <a:avLst/>
          </a:prstGeom>
          <a:no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196" dirty="0">
                <a:solidFill>
                  <a:srgbClr val="EC6B10"/>
                </a:solidFill>
                <a:latin typeface="Deutsche Bank Text" charset="0"/>
                <a:ea typeface="Deutsche Bank Text" charset="0"/>
                <a:cs typeface="Deutsche Bank Text" charset="0"/>
              </a:rPr>
              <a:t>C</a:t>
            </a:r>
          </a:p>
        </p:txBody>
      </p:sp>
      <p:sp>
        <p:nvSpPr>
          <p:cNvPr id="26" name="Text Placeholder 25"/>
          <p:cNvSpPr>
            <a:spLocks noGrp="1"/>
          </p:cNvSpPr>
          <p:nvPr>
            <p:ph type="body" sz="quarter" idx="73" hasCustomPrompt="1"/>
          </p:nvPr>
        </p:nvSpPr>
        <p:spPr>
          <a:xfrm>
            <a:off x="1318927" y="1836228"/>
            <a:ext cx="1911350" cy="798512"/>
          </a:xfrm>
          <a:prstGeom prst="rect">
            <a:avLst/>
          </a:prstGeom>
        </p:spPr>
        <p:txBody>
          <a:bodyPr/>
          <a:lstStyle>
            <a:lvl1pPr marL="0" indent="0" algn="ctr">
              <a:buNone/>
              <a:defRPr sz="4600">
                <a:solidFill>
                  <a:schemeClr val="tx1"/>
                </a:solidFill>
                <a:latin typeface="Deutsche Bank Display" charset="0"/>
                <a:ea typeface="Deutsche Bank Display" charset="0"/>
                <a:cs typeface="Deutsche Bank Display" charset="0"/>
              </a:defRPr>
            </a:lvl1pPr>
          </a:lstStyle>
          <a:p>
            <a:pPr lvl="0"/>
            <a:r>
              <a:rPr lang="en-US" dirty="0"/>
              <a:t>Text</a:t>
            </a:r>
          </a:p>
        </p:txBody>
      </p:sp>
      <p:sp>
        <p:nvSpPr>
          <p:cNvPr id="27" name="Text Placeholder 25"/>
          <p:cNvSpPr>
            <a:spLocks noGrp="1"/>
          </p:cNvSpPr>
          <p:nvPr>
            <p:ph type="body" sz="quarter" idx="74" hasCustomPrompt="1"/>
          </p:nvPr>
        </p:nvSpPr>
        <p:spPr>
          <a:xfrm>
            <a:off x="4366918" y="1843656"/>
            <a:ext cx="1911350" cy="798512"/>
          </a:xfrm>
          <a:prstGeom prst="rect">
            <a:avLst/>
          </a:prstGeom>
        </p:spPr>
        <p:txBody>
          <a:bodyPr/>
          <a:lstStyle>
            <a:lvl1pPr marL="0" indent="0" algn="ctr">
              <a:buNone/>
              <a:defRPr sz="4600">
                <a:solidFill>
                  <a:schemeClr val="tx1"/>
                </a:solidFill>
                <a:latin typeface="Deutsche Bank Display" charset="0"/>
                <a:ea typeface="Deutsche Bank Display" charset="0"/>
                <a:cs typeface="Deutsche Bank Display" charset="0"/>
              </a:defRPr>
            </a:lvl1pPr>
          </a:lstStyle>
          <a:p>
            <a:pPr lvl="0"/>
            <a:r>
              <a:rPr lang="en-US" dirty="0"/>
              <a:t>Text</a:t>
            </a:r>
          </a:p>
        </p:txBody>
      </p:sp>
      <p:sp>
        <p:nvSpPr>
          <p:cNvPr id="28" name="Text Placeholder 25"/>
          <p:cNvSpPr>
            <a:spLocks noGrp="1"/>
          </p:cNvSpPr>
          <p:nvPr>
            <p:ph type="body" sz="quarter" idx="75" hasCustomPrompt="1"/>
          </p:nvPr>
        </p:nvSpPr>
        <p:spPr>
          <a:xfrm>
            <a:off x="7470184" y="1836228"/>
            <a:ext cx="1911350" cy="798512"/>
          </a:xfrm>
          <a:prstGeom prst="rect">
            <a:avLst/>
          </a:prstGeom>
        </p:spPr>
        <p:txBody>
          <a:bodyPr/>
          <a:lstStyle>
            <a:lvl1pPr marL="0" indent="0" algn="ctr">
              <a:buNone/>
              <a:defRPr sz="4600">
                <a:solidFill>
                  <a:schemeClr val="tx1"/>
                </a:solidFill>
                <a:latin typeface="Deutsche Bank Display" charset="0"/>
                <a:ea typeface="Deutsche Bank Display" charset="0"/>
                <a:cs typeface="Deutsche Bank Display" charset="0"/>
              </a:defRPr>
            </a:lvl1pPr>
          </a:lstStyle>
          <a:p>
            <a:pPr lvl="0"/>
            <a:r>
              <a:rPr lang="en-US" dirty="0"/>
              <a:t>Text</a:t>
            </a:r>
          </a:p>
        </p:txBody>
      </p:sp>
      <p:sp>
        <p:nvSpPr>
          <p:cNvPr id="30" name="Text Placeholder 29"/>
          <p:cNvSpPr>
            <a:spLocks noGrp="1"/>
          </p:cNvSpPr>
          <p:nvPr>
            <p:ph type="body" sz="quarter" idx="76" hasCustomPrompt="1"/>
          </p:nvPr>
        </p:nvSpPr>
        <p:spPr>
          <a:xfrm>
            <a:off x="701674" y="5404498"/>
            <a:ext cx="2987675" cy="665163"/>
          </a:xfrm>
          <a:prstGeom prst="rect">
            <a:avLst/>
          </a:prstGeom>
        </p:spPr>
        <p:txBody>
          <a:bodyPr lIns="0" tIns="0" rIns="0" bIns="0"/>
          <a:lstStyle>
            <a:lvl1pPr marL="0" indent="0" algn="ctr">
              <a:lnSpc>
                <a:spcPts val="1680"/>
              </a:lnSpc>
              <a:spcBef>
                <a:spcPts val="0"/>
              </a:spcBef>
              <a:buNone/>
              <a:defRPr sz="1400">
                <a:solidFill>
                  <a:schemeClr val="tx2"/>
                </a:solidFill>
                <a:latin typeface="Deutsche Bank Text" charset="0"/>
                <a:ea typeface="Deutsche Bank Text" charset="0"/>
                <a:cs typeface="Deutsche Bank Text" charset="0"/>
              </a:defRPr>
            </a:lvl1pPr>
            <a:lvl2pPr marL="455783" indent="0" algn="ctr">
              <a:buNone/>
              <a:defRPr>
                <a:latin typeface="Deutsche Bank Text Beta" charset="0"/>
                <a:ea typeface="Deutsche Bank Text Beta" charset="0"/>
                <a:cs typeface="Deutsche Bank Text Beta" charset="0"/>
              </a:defRPr>
            </a:lvl2pPr>
            <a:lvl3pPr marL="911566" indent="0" algn="ctr">
              <a:buNone/>
              <a:defRPr>
                <a:latin typeface="Deutsche Bank Text Beta" charset="0"/>
                <a:ea typeface="Deutsche Bank Text Beta" charset="0"/>
                <a:cs typeface="Deutsche Bank Text Beta" charset="0"/>
              </a:defRPr>
            </a:lvl3pPr>
            <a:lvl4pPr marL="1367348" indent="0" algn="ctr">
              <a:buNone/>
              <a:defRPr>
                <a:latin typeface="Deutsche Bank Text Beta" charset="0"/>
                <a:ea typeface="Deutsche Bank Text Beta" charset="0"/>
                <a:cs typeface="Deutsche Bank Text Beta" charset="0"/>
              </a:defRPr>
            </a:lvl4pPr>
            <a:lvl5pPr marL="1823131" indent="0" algn="ctr">
              <a:buNone/>
              <a:defRPr>
                <a:latin typeface="Deutsche Bank Text Beta" charset="0"/>
                <a:ea typeface="Deutsche Bank Text Beta" charset="0"/>
                <a:cs typeface="Deutsche Bank Text Beta" charset="0"/>
              </a:defRPr>
            </a:lvl5pPr>
          </a:lstStyle>
          <a:p>
            <a:pPr lvl="0"/>
            <a:r>
              <a:rPr lang="en-US" dirty="0"/>
              <a:t>Deutsche Bank Text Dark Grey 14pt</a:t>
            </a:r>
          </a:p>
        </p:txBody>
      </p:sp>
      <p:sp>
        <p:nvSpPr>
          <p:cNvPr id="31" name="Text Placeholder 29"/>
          <p:cNvSpPr>
            <a:spLocks noGrp="1"/>
          </p:cNvSpPr>
          <p:nvPr>
            <p:ph type="body" sz="quarter" idx="77" hasCustomPrompt="1"/>
          </p:nvPr>
        </p:nvSpPr>
        <p:spPr>
          <a:xfrm>
            <a:off x="3833813" y="5404498"/>
            <a:ext cx="3024187" cy="665163"/>
          </a:xfrm>
          <a:prstGeom prst="rect">
            <a:avLst/>
          </a:prstGeom>
        </p:spPr>
        <p:txBody>
          <a:bodyPr lIns="0" tIns="0" rIns="0" bIns="0"/>
          <a:lstStyle>
            <a:lvl1pPr marL="0" indent="0" algn="ctr">
              <a:lnSpc>
                <a:spcPts val="1680"/>
              </a:lnSpc>
              <a:spcBef>
                <a:spcPts val="0"/>
              </a:spcBef>
              <a:buNone/>
              <a:defRPr sz="1400">
                <a:solidFill>
                  <a:schemeClr val="tx2"/>
                </a:solidFill>
                <a:latin typeface="Deutsche Bank Text" charset="0"/>
                <a:ea typeface="Deutsche Bank Text" charset="0"/>
                <a:cs typeface="Deutsche Bank Text" charset="0"/>
              </a:defRPr>
            </a:lvl1pPr>
            <a:lvl2pPr marL="455783" indent="0" algn="ctr">
              <a:buNone/>
              <a:defRPr>
                <a:latin typeface="Deutsche Bank Text Beta" charset="0"/>
                <a:ea typeface="Deutsche Bank Text Beta" charset="0"/>
                <a:cs typeface="Deutsche Bank Text Beta" charset="0"/>
              </a:defRPr>
            </a:lvl2pPr>
            <a:lvl3pPr marL="911566" indent="0" algn="ctr">
              <a:buNone/>
              <a:defRPr>
                <a:latin typeface="Deutsche Bank Text Beta" charset="0"/>
                <a:ea typeface="Deutsche Bank Text Beta" charset="0"/>
                <a:cs typeface="Deutsche Bank Text Beta" charset="0"/>
              </a:defRPr>
            </a:lvl3pPr>
            <a:lvl4pPr marL="1367348" indent="0" algn="ctr">
              <a:buNone/>
              <a:defRPr>
                <a:latin typeface="Deutsche Bank Text Beta" charset="0"/>
                <a:ea typeface="Deutsche Bank Text Beta" charset="0"/>
                <a:cs typeface="Deutsche Bank Text Beta" charset="0"/>
              </a:defRPr>
            </a:lvl4pPr>
            <a:lvl5pPr marL="1823131" indent="0" algn="ctr">
              <a:buNone/>
              <a:defRPr>
                <a:latin typeface="Deutsche Bank Text Beta" charset="0"/>
                <a:ea typeface="Deutsche Bank Text Beta" charset="0"/>
                <a:cs typeface="Deutsche Bank Text Beta" charset="0"/>
              </a:defRPr>
            </a:lvl5pPr>
          </a:lstStyle>
          <a:p>
            <a:pPr lvl="0"/>
            <a:r>
              <a:rPr lang="en-US" dirty="0"/>
              <a:t>Deutsche Bank Text Dark Grey 14pt</a:t>
            </a:r>
          </a:p>
        </p:txBody>
      </p:sp>
      <p:sp>
        <p:nvSpPr>
          <p:cNvPr id="32" name="Text Placeholder 29"/>
          <p:cNvSpPr>
            <a:spLocks noGrp="1"/>
          </p:cNvSpPr>
          <p:nvPr>
            <p:ph type="body" sz="quarter" idx="78" hasCustomPrompt="1"/>
          </p:nvPr>
        </p:nvSpPr>
        <p:spPr>
          <a:xfrm>
            <a:off x="7002464" y="5404498"/>
            <a:ext cx="3024186" cy="665163"/>
          </a:xfrm>
          <a:prstGeom prst="rect">
            <a:avLst/>
          </a:prstGeom>
        </p:spPr>
        <p:txBody>
          <a:bodyPr lIns="0" tIns="0" rIns="0" bIns="0"/>
          <a:lstStyle>
            <a:lvl1pPr marL="0" indent="0" algn="ctr">
              <a:lnSpc>
                <a:spcPts val="1680"/>
              </a:lnSpc>
              <a:spcBef>
                <a:spcPts val="0"/>
              </a:spcBef>
              <a:buNone/>
              <a:defRPr sz="1400">
                <a:solidFill>
                  <a:schemeClr val="tx2"/>
                </a:solidFill>
                <a:latin typeface="Deutsche Bank Text" charset="0"/>
                <a:ea typeface="Deutsche Bank Text" charset="0"/>
                <a:cs typeface="Deutsche Bank Text" charset="0"/>
              </a:defRPr>
            </a:lvl1pPr>
            <a:lvl2pPr marL="455783" indent="0" algn="ctr">
              <a:buNone/>
              <a:defRPr>
                <a:latin typeface="Deutsche Bank Text Beta" charset="0"/>
                <a:ea typeface="Deutsche Bank Text Beta" charset="0"/>
                <a:cs typeface="Deutsche Bank Text Beta" charset="0"/>
              </a:defRPr>
            </a:lvl2pPr>
            <a:lvl3pPr marL="911566" indent="0" algn="ctr">
              <a:buNone/>
              <a:defRPr>
                <a:latin typeface="Deutsche Bank Text Beta" charset="0"/>
                <a:ea typeface="Deutsche Bank Text Beta" charset="0"/>
                <a:cs typeface="Deutsche Bank Text Beta" charset="0"/>
              </a:defRPr>
            </a:lvl3pPr>
            <a:lvl4pPr marL="1367348" indent="0" algn="ctr">
              <a:buNone/>
              <a:defRPr>
                <a:latin typeface="Deutsche Bank Text Beta" charset="0"/>
                <a:ea typeface="Deutsche Bank Text Beta" charset="0"/>
                <a:cs typeface="Deutsche Bank Text Beta" charset="0"/>
              </a:defRPr>
            </a:lvl4pPr>
            <a:lvl5pPr marL="1823131" indent="0" algn="ctr">
              <a:buNone/>
              <a:defRPr>
                <a:latin typeface="Deutsche Bank Text Beta" charset="0"/>
                <a:ea typeface="Deutsche Bank Text Beta" charset="0"/>
                <a:cs typeface="Deutsche Bank Text Beta" charset="0"/>
              </a:defRPr>
            </a:lvl5pPr>
          </a:lstStyle>
          <a:p>
            <a:pPr lvl="0"/>
            <a:r>
              <a:rPr lang="en-US" dirty="0"/>
              <a:t>Deutsche Bank Text Dark Grey 14pt</a:t>
            </a:r>
          </a:p>
        </p:txBody>
      </p:sp>
      <p:sp>
        <p:nvSpPr>
          <p:cNvPr id="24" name="Text Placeholder 6"/>
          <p:cNvSpPr>
            <a:spLocks noGrp="1"/>
          </p:cNvSpPr>
          <p:nvPr>
            <p:ph type="body" sz="quarter" idx="72" hasCustomPrompt="1"/>
          </p:nvPr>
        </p:nvSpPr>
        <p:spPr>
          <a:xfrm>
            <a:off x="702650" y="6764338"/>
            <a:ext cx="9324000" cy="268287"/>
          </a:xfrm>
          <a:prstGeom prst="rect">
            <a:avLst/>
          </a:prstGeom>
        </p:spPr>
        <p:txBody>
          <a:bodyPr lIns="0" tIns="0" rIns="0" bIns="0" anchor="b"/>
          <a:lstStyle>
            <a:lvl1pPr marL="0" indent="0">
              <a:lnSpc>
                <a:spcPts val="800"/>
              </a:lnSpc>
              <a:spcBef>
                <a:spcPts val="0"/>
              </a:spcBef>
              <a:buNone/>
              <a:defRPr sz="800">
                <a:solidFill>
                  <a:schemeClr val="tx2"/>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8pt</a:t>
            </a:r>
          </a:p>
        </p:txBody>
      </p:sp>
    </p:spTree>
    <p:extLst>
      <p:ext uri="{BB962C8B-B14F-4D97-AF65-F5344CB8AC3E}">
        <p14:creationId xmlns:p14="http://schemas.microsoft.com/office/powerpoint/2010/main" val="995643558"/>
      </p:ext>
    </p:extLst>
  </p:cSld>
  <p:clrMapOvr>
    <a:masterClrMapping/>
  </p:clrMapOvr>
</p:sldLayout>
</file>

<file path=ppt/slideLayouts/slideLayout254.xml><?xml version="1.0" encoding="utf-8"?>
<p:sldLayout xmlns:a="http://schemas.openxmlformats.org/drawingml/2006/main" xmlns:r="http://schemas.openxmlformats.org/officeDocument/2006/relationships" xmlns:p="http://schemas.openxmlformats.org/presentationml/2006/main" preserve="1" userDrawn="1">
  <p:cSld name="34_Custom Layout">
    <p:spTree>
      <p:nvGrpSpPr>
        <p:cNvPr id="1" name=""/>
        <p:cNvGrpSpPr/>
        <p:nvPr/>
      </p:nvGrpSpPr>
      <p:grpSpPr>
        <a:xfrm>
          <a:off x="0" y="0"/>
          <a:ext cx="0" cy="0"/>
          <a:chOff x="0" y="0"/>
          <a:chExt cx="0" cy="0"/>
        </a:xfrm>
      </p:grpSpPr>
      <p:sp>
        <p:nvSpPr>
          <p:cNvPr id="4" name="Text Placeholder 2"/>
          <p:cNvSpPr>
            <a:spLocks noGrp="1"/>
          </p:cNvSpPr>
          <p:nvPr>
            <p:ph type="body" sz="quarter" idx="62" hasCustomPrompt="1"/>
          </p:nvPr>
        </p:nvSpPr>
        <p:spPr>
          <a:xfrm>
            <a:off x="701675" y="441325"/>
            <a:ext cx="2728091" cy="155645"/>
          </a:xfrm>
          <a:prstGeom prst="rect">
            <a:avLst/>
          </a:prstGeom>
        </p:spPr>
        <p:txBody>
          <a:bodyPr lIns="0" tIns="0" rIns="0" bIns="0"/>
          <a:lstStyle>
            <a:lvl1pPr marL="0" indent="0">
              <a:buNone/>
              <a:defRPr sz="997" b="0" i="0" baseline="0">
                <a:solidFill>
                  <a:schemeClr val="accent2"/>
                </a:solidFill>
                <a:latin typeface="Deutsche Bank Text" charset="0"/>
                <a:ea typeface="Deutsche Bank Text" charset="0"/>
                <a:cs typeface="Deutsche Bank Text" charset="0"/>
              </a:defRPr>
            </a:lvl1pPr>
            <a:lvl2pPr marL="455783" indent="0">
              <a:buNone/>
              <a:defRPr/>
            </a:lvl2pPr>
            <a:lvl3pPr marL="911565" indent="0">
              <a:buNone/>
              <a:defRPr/>
            </a:lvl3pPr>
            <a:lvl4pPr marL="1367348" indent="0">
              <a:buNone/>
              <a:defRPr/>
            </a:lvl4pPr>
            <a:lvl5pPr marL="1823131" indent="0">
              <a:buNone/>
              <a:defRPr/>
            </a:lvl5pPr>
          </a:lstStyle>
          <a:p>
            <a:pPr lvl="0"/>
            <a:r>
              <a:rPr lang="en-US" dirty="0"/>
              <a:t>Deutsche Bank Text Orange 10pt</a:t>
            </a:r>
          </a:p>
        </p:txBody>
      </p:sp>
      <p:sp>
        <p:nvSpPr>
          <p:cNvPr id="24" name="Text Placeholder 7"/>
          <p:cNvSpPr>
            <a:spLocks noGrp="1"/>
          </p:cNvSpPr>
          <p:nvPr>
            <p:ph type="body" sz="quarter" idx="14" hasCustomPrompt="1"/>
          </p:nvPr>
        </p:nvSpPr>
        <p:spPr>
          <a:xfrm>
            <a:off x="3224463" y="1172644"/>
            <a:ext cx="4251158" cy="784927"/>
          </a:xfrm>
          <a:prstGeom prst="rect">
            <a:avLst/>
          </a:prstGeom>
          <a:solidFill>
            <a:srgbClr val="E6EAE9"/>
          </a:solidFill>
        </p:spPr>
        <p:txBody>
          <a:bodyPr lIns="144000" tIns="144000" rIns="144000" bIns="144000"/>
          <a:lstStyle>
            <a:lvl1pPr marL="0" indent="0">
              <a:buNone/>
              <a:defRPr sz="1396" b="0" i="0">
                <a:solidFill>
                  <a:schemeClr val="tx1"/>
                </a:solidFill>
                <a:latin typeface="Deutsche Bank Text" charset="0"/>
                <a:ea typeface="Deutsche Bank Text" charset="0"/>
                <a:cs typeface="Deutsche Bank Text" charset="0"/>
              </a:defRPr>
            </a:lvl1pPr>
            <a:lvl2pPr marL="44312" indent="88624">
              <a:buFont typeface="Arial" charset="0"/>
              <a:buChar char="•"/>
              <a:tabLst/>
              <a:defRPr sz="997" b="0" i="0">
                <a:solidFill>
                  <a:schemeClr val="tx2"/>
                </a:solidFill>
                <a:latin typeface="Deutsche Bank Text" charset="0"/>
                <a:ea typeface="Deutsche Bank Text" charset="0"/>
                <a:cs typeface="Deutsche Bank Text" charset="0"/>
              </a:defRPr>
            </a:lvl2pPr>
            <a:lvl3pPr marL="911565" indent="0">
              <a:buNone/>
              <a:defRPr sz="1396" b="0" i="0">
                <a:latin typeface="Univers Deutsche Bank" charset="0"/>
                <a:ea typeface="Univers Deutsche Bank" charset="0"/>
                <a:cs typeface="Univers Deutsche Bank" charset="0"/>
              </a:defRPr>
            </a:lvl3pPr>
            <a:lvl4pPr marL="1367348" indent="0">
              <a:buNone/>
              <a:defRPr sz="1396" b="0" i="0">
                <a:latin typeface="Univers Deutsche Bank" charset="0"/>
                <a:ea typeface="Univers Deutsche Bank" charset="0"/>
                <a:cs typeface="Univers Deutsche Bank" charset="0"/>
              </a:defRPr>
            </a:lvl4pPr>
            <a:lvl5pPr marL="1823131" indent="0">
              <a:buNone/>
              <a:defRPr sz="1396" b="0" i="0">
                <a:latin typeface="Univers Deutsche Bank" charset="0"/>
                <a:ea typeface="Univers Deutsche Bank" charset="0"/>
                <a:cs typeface="Univers Deutsche Bank" charset="0"/>
              </a:defRPr>
            </a:lvl5pPr>
          </a:lstStyle>
          <a:p>
            <a:pPr lvl="0"/>
            <a:r>
              <a:rPr lang="en-US" dirty="0"/>
              <a:t>Deutsche Bank Text Dark Blue 14pt</a:t>
            </a:r>
          </a:p>
          <a:p>
            <a:pPr lvl="1"/>
            <a:r>
              <a:rPr lang="en-US" dirty="0"/>
              <a:t>Deutsche Bank Text Dark Grey 10pt</a:t>
            </a:r>
          </a:p>
        </p:txBody>
      </p:sp>
      <p:sp>
        <p:nvSpPr>
          <p:cNvPr id="25" name="Text Placeholder 7"/>
          <p:cNvSpPr>
            <a:spLocks noGrp="1"/>
          </p:cNvSpPr>
          <p:nvPr>
            <p:ph type="body" sz="quarter" idx="15" hasCustomPrompt="1"/>
          </p:nvPr>
        </p:nvSpPr>
        <p:spPr>
          <a:xfrm>
            <a:off x="701675" y="2592238"/>
            <a:ext cx="2987675" cy="1987819"/>
          </a:xfrm>
          <a:prstGeom prst="rect">
            <a:avLst/>
          </a:prstGeom>
          <a:solidFill>
            <a:srgbClr val="E6EAE9"/>
          </a:solidFill>
        </p:spPr>
        <p:txBody>
          <a:bodyPr lIns="144000" tIns="144000" rIns="144000" bIns="144000"/>
          <a:lstStyle>
            <a:lvl1pPr marL="0" indent="0">
              <a:buNone/>
              <a:defRPr sz="1396" b="0" i="0">
                <a:solidFill>
                  <a:schemeClr val="tx1"/>
                </a:solidFill>
                <a:latin typeface="Deutsche Bank Text" charset="0"/>
                <a:ea typeface="Deutsche Bank Text" charset="0"/>
                <a:cs typeface="Deutsche Bank Text" charset="0"/>
              </a:defRPr>
            </a:lvl1pPr>
            <a:lvl2pPr marL="44312" indent="88624">
              <a:buFont typeface="Arial" charset="0"/>
              <a:buChar char="•"/>
              <a:tabLst/>
              <a:defRPr sz="997" b="0" i="0">
                <a:solidFill>
                  <a:schemeClr val="tx2"/>
                </a:solidFill>
                <a:latin typeface="Deutsche Bank Text" charset="0"/>
                <a:ea typeface="Deutsche Bank Text" charset="0"/>
                <a:cs typeface="Deutsche Bank Text" charset="0"/>
              </a:defRPr>
            </a:lvl2pPr>
            <a:lvl3pPr marL="911565" indent="0">
              <a:buNone/>
              <a:defRPr sz="1396" b="0" i="0">
                <a:latin typeface="Univers Deutsche Bank" charset="0"/>
                <a:ea typeface="Univers Deutsche Bank" charset="0"/>
                <a:cs typeface="Univers Deutsche Bank" charset="0"/>
              </a:defRPr>
            </a:lvl3pPr>
            <a:lvl4pPr marL="1367348" indent="0">
              <a:buNone/>
              <a:defRPr sz="1396" b="0" i="0">
                <a:latin typeface="Univers Deutsche Bank" charset="0"/>
                <a:ea typeface="Univers Deutsche Bank" charset="0"/>
                <a:cs typeface="Univers Deutsche Bank" charset="0"/>
              </a:defRPr>
            </a:lvl4pPr>
            <a:lvl5pPr marL="1823131" indent="0">
              <a:buNone/>
              <a:defRPr sz="1396" b="0" i="0">
                <a:latin typeface="Univers Deutsche Bank" charset="0"/>
                <a:ea typeface="Univers Deutsche Bank" charset="0"/>
                <a:cs typeface="Univers Deutsche Bank" charset="0"/>
              </a:defRPr>
            </a:lvl5pPr>
          </a:lstStyle>
          <a:p>
            <a:pPr lvl="0"/>
            <a:r>
              <a:rPr lang="en-US" dirty="0"/>
              <a:t>Deutsche Bank Text Dark Blue 14pt</a:t>
            </a:r>
          </a:p>
          <a:p>
            <a:pPr lvl="1"/>
            <a:r>
              <a:rPr lang="en-US" dirty="0"/>
              <a:t>Deutsche Bank Text Dark Grey 10pt</a:t>
            </a:r>
          </a:p>
        </p:txBody>
      </p:sp>
      <p:sp>
        <p:nvSpPr>
          <p:cNvPr id="34" name="Text Placeholder 11"/>
          <p:cNvSpPr>
            <a:spLocks noGrp="1"/>
          </p:cNvSpPr>
          <p:nvPr>
            <p:ph type="body" sz="quarter" idx="18" hasCustomPrompt="1"/>
          </p:nvPr>
        </p:nvSpPr>
        <p:spPr>
          <a:xfrm>
            <a:off x="2457034" y="5334401"/>
            <a:ext cx="5797294" cy="627894"/>
          </a:xfrm>
          <a:prstGeom prst="rect">
            <a:avLst/>
          </a:prstGeom>
        </p:spPr>
        <p:txBody>
          <a:bodyPr/>
          <a:lstStyle>
            <a:lvl1pPr marL="0" indent="0" algn="ctr">
              <a:lnSpc>
                <a:spcPts val="1675"/>
              </a:lnSpc>
              <a:spcBef>
                <a:spcPts val="0"/>
              </a:spcBef>
              <a:buNone/>
              <a:defRPr sz="1396">
                <a:solidFill>
                  <a:schemeClr val="accent2"/>
                </a:solidFill>
                <a:latin typeface="Deutsche Bank Text" charset="0"/>
                <a:ea typeface="Deutsche Bank Text" charset="0"/>
                <a:cs typeface="Deutsche Bank Text" charset="0"/>
              </a:defRPr>
            </a:lvl1pPr>
            <a:lvl2pPr marL="455783" indent="0">
              <a:buNone/>
              <a:defRPr>
                <a:latin typeface="Univers Deutsche Bank" charset="0"/>
                <a:ea typeface="Univers Deutsche Bank" charset="0"/>
                <a:cs typeface="Univers Deutsche Bank" charset="0"/>
              </a:defRPr>
            </a:lvl2pPr>
            <a:lvl3pPr marL="911565" indent="0">
              <a:buNone/>
              <a:defRPr>
                <a:latin typeface="Univers Deutsche Bank" charset="0"/>
                <a:ea typeface="Univers Deutsche Bank" charset="0"/>
                <a:cs typeface="Univers Deutsche Bank" charset="0"/>
              </a:defRPr>
            </a:lvl3pPr>
            <a:lvl4pPr marL="1367348" indent="0">
              <a:buNone/>
              <a:defRPr>
                <a:latin typeface="Univers Deutsche Bank" charset="0"/>
                <a:ea typeface="Univers Deutsche Bank" charset="0"/>
                <a:cs typeface="Univers Deutsche Bank" charset="0"/>
              </a:defRPr>
            </a:lvl4pPr>
            <a:lvl5pPr marL="1823131" indent="0">
              <a:buNone/>
              <a:defRPr>
                <a:latin typeface="Univers Deutsche Bank" charset="0"/>
                <a:ea typeface="Univers Deutsche Bank" charset="0"/>
                <a:cs typeface="Univers Deutsche Bank" charset="0"/>
              </a:defRPr>
            </a:lvl5pPr>
          </a:lstStyle>
          <a:p>
            <a:pPr lvl="0"/>
            <a:r>
              <a:rPr lang="en-US" dirty="0"/>
              <a:t>Deutsche Bank Text Orange 14pt</a:t>
            </a:r>
          </a:p>
        </p:txBody>
      </p:sp>
      <p:sp>
        <p:nvSpPr>
          <p:cNvPr id="35" name="Freeform 34"/>
          <p:cNvSpPr/>
          <p:nvPr userDrawn="1"/>
        </p:nvSpPr>
        <p:spPr>
          <a:xfrm>
            <a:off x="2157761" y="2364685"/>
            <a:ext cx="6384074" cy="138282"/>
          </a:xfrm>
          <a:custGeom>
            <a:avLst/>
            <a:gdLst>
              <a:gd name="connsiteX0" fmla="*/ 0 w 7135318"/>
              <a:gd name="connsiteY0" fmla="*/ 127417 h 134912"/>
              <a:gd name="connsiteX1" fmla="*/ 0 w 7135318"/>
              <a:gd name="connsiteY1" fmla="*/ 0 h 134912"/>
              <a:gd name="connsiteX2" fmla="*/ 7135318 w 7135318"/>
              <a:gd name="connsiteY2" fmla="*/ 0 h 134912"/>
              <a:gd name="connsiteX3" fmla="*/ 7135318 w 7135318"/>
              <a:gd name="connsiteY3" fmla="*/ 134912 h 134912"/>
            </a:gdLst>
            <a:ahLst/>
            <a:cxnLst>
              <a:cxn ang="0">
                <a:pos x="connsiteX0" y="connsiteY0"/>
              </a:cxn>
              <a:cxn ang="0">
                <a:pos x="connsiteX1" y="connsiteY1"/>
              </a:cxn>
              <a:cxn ang="0">
                <a:pos x="connsiteX2" y="connsiteY2"/>
              </a:cxn>
              <a:cxn ang="0">
                <a:pos x="connsiteX3" y="connsiteY3"/>
              </a:cxn>
            </a:cxnLst>
            <a:rect l="l" t="t" r="r" b="b"/>
            <a:pathLst>
              <a:path w="7135318" h="134912">
                <a:moveTo>
                  <a:pt x="0" y="127417"/>
                </a:moveTo>
                <a:lnTo>
                  <a:pt x="0" y="0"/>
                </a:lnTo>
                <a:lnTo>
                  <a:pt x="7135318" y="0"/>
                </a:lnTo>
                <a:lnTo>
                  <a:pt x="7135318" y="134912"/>
                </a:lnTo>
              </a:path>
            </a:pathLst>
          </a:custGeom>
          <a:noFill/>
          <a:ln>
            <a:solidFill>
              <a:schemeClr val="bg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994" dirty="0">
              <a:solidFill>
                <a:srgbClr val="FFFFFF"/>
              </a:solidFill>
            </a:endParaRPr>
          </a:p>
        </p:txBody>
      </p:sp>
      <p:cxnSp>
        <p:nvCxnSpPr>
          <p:cNvPr id="36" name="Straight Connector 35"/>
          <p:cNvCxnSpPr/>
          <p:nvPr userDrawn="1"/>
        </p:nvCxnSpPr>
        <p:spPr>
          <a:xfrm flipV="1">
            <a:off x="5346928" y="2032261"/>
            <a:ext cx="0" cy="321277"/>
          </a:xfrm>
          <a:prstGeom prst="line">
            <a:avLst/>
          </a:prstGeom>
          <a:ln w="12700">
            <a:solidFill>
              <a:schemeClr val="bg2"/>
            </a:solidFill>
          </a:ln>
        </p:spPr>
        <p:style>
          <a:lnRef idx="1">
            <a:schemeClr val="accent1"/>
          </a:lnRef>
          <a:fillRef idx="0">
            <a:schemeClr val="accent1"/>
          </a:fillRef>
          <a:effectRef idx="0">
            <a:schemeClr val="accent1"/>
          </a:effectRef>
          <a:fontRef idx="minor">
            <a:schemeClr val="tx1"/>
          </a:fontRef>
        </p:style>
      </p:cxnSp>
      <p:sp>
        <p:nvSpPr>
          <p:cNvPr id="37" name="Freeform 36"/>
          <p:cNvSpPr/>
          <p:nvPr userDrawn="1"/>
        </p:nvSpPr>
        <p:spPr>
          <a:xfrm flipV="1">
            <a:off x="2157761" y="4772297"/>
            <a:ext cx="6384074" cy="138282"/>
          </a:xfrm>
          <a:custGeom>
            <a:avLst/>
            <a:gdLst>
              <a:gd name="connsiteX0" fmla="*/ 0 w 7135318"/>
              <a:gd name="connsiteY0" fmla="*/ 127417 h 134912"/>
              <a:gd name="connsiteX1" fmla="*/ 0 w 7135318"/>
              <a:gd name="connsiteY1" fmla="*/ 0 h 134912"/>
              <a:gd name="connsiteX2" fmla="*/ 7135318 w 7135318"/>
              <a:gd name="connsiteY2" fmla="*/ 0 h 134912"/>
              <a:gd name="connsiteX3" fmla="*/ 7135318 w 7135318"/>
              <a:gd name="connsiteY3" fmla="*/ 134912 h 134912"/>
            </a:gdLst>
            <a:ahLst/>
            <a:cxnLst>
              <a:cxn ang="0">
                <a:pos x="connsiteX0" y="connsiteY0"/>
              </a:cxn>
              <a:cxn ang="0">
                <a:pos x="connsiteX1" y="connsiteY1"/>
              </a:cxn>
              <a:cxn ang="0">
                <a:pos x="connsiteX2" y="connsiteY2"/>
              </a:cxn>
              <a:cxn ang="0">
                <a:pos x="connsiteX3" y="connsiteY3"/>
              </a:cxn>
            </a:cxnLst>
            <a:rect l="l" t="t" r="r" b="b"/>
            <a:pathLst>
              <a:path w="7135318" h="134912">
                <a:moveTo>
                  <a:pt x="0" y="127417"/>
                </a:moveTo>
                <a:lnTo>
                  <a:pt x="0" y="0"/>
                </a:lnTo>
                <a:lnTo>
                  <a:pt x="7135318" y="0"/>
                </a:lnTo>
                <a:lnTo>
                  <a:pt x="7135318" y="134912"/>
                </a:lnTo>
              </a:path>
            </a:pathLst>
          </a:custGeom>
          <a:noFill/>
          <a:ln>
            <a:solidFill>
              <a:schemeClr val="bg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994" dirty="0">
              <a:solidFill>
                <a:srgbClr val="FFFFFF"/>
              </a:solidFill>
            </a:endParaRPr>
          </a:p>
        </p:txBody>
      </p:sp>
      <p:cxnSp>
        <p:nvCxnSpPr>
          <p:cNvPr id="38" name="Straight Connector 37"/>
          <p:cNvCxnSpPr/>
          <p:nvPr userDrawn="1"/>
        </p:nvCxnSpPr>
        <p:spPr>
          <a:xfrm>
            <a:off x="5346928" y="4910580"/>
            <a:ext cx="0" cy="321277"/>
          </a:xfrm>
          <a:prstGeom prst="line">
            <a:avLst/>
          </a:prstGeom>
          <a:ln w="12700">
            <a:solidFill>
              <a:schemeClr val="bg2"/>
            </a:solidFill>
            <a:tailEnd type="arrow"/>
          </a:ln>
        </p:spPr>
        <p:style>
          <a:lnRef idx="1">
            <a:schemeClr val="accent1"/>
          </a:lnRef>
          <a:fillRef idx="0">
            <a:schemeClr val="accent1"/>
          </a:fillRef>
          <a:effectRef idx="0">
            <a:schemeClr val="accent1"/>
          </a:effectRef>
          <a:fontRef idx="minor">
            <a:schemeClr val="tx1"/>
          </a:fontRef>
        </p:style>
      </p:cxnSp>
      <p:sp>
        <p:nvSpPr>
          <p:cNvPr id="39" name="Text Placeholder 7"/>
          <p:cNvSpPr>
            <a:spLocks noGrp="1"/>
          </p:cNvSpPr>
          <p:nvPr>
            <p:ph type="body" sz="quarter" idx="73" hasCustomPrompt="1"/>
          </p:nvPr>
        </p:nvSpPr>
        <p:spPr>
          <a:xfrm>
            <a:off x="3833813" y="2592238"/>
            <a:ext cx="3024187" cy="1987819"/>
          </a:xfrm>
          <a:prstGeom prst="rect">
            <a:avLst/>
          </a:prstGeom>
          <a:solidFill>
            <a:srgbClr val="E6EAE9"/>
          </a:solidFill>
        </p:spPr>
        <p:txBody>
          <a:bodyPr lIns="144000" tIns="144000" rIns="144000" bIns="144000"/>
          <a:lstStyle>
            <a:lvl1pPr marL="0" indent="0">
              <a:buNone/>
              <a:defRPr sz="1396" b="0" i="0">
                <a:solidFill>
                  <a:schemeClr val="tx1"/>
                </a:solidFill>
                <a:latin typeface="Deutsche Bank Text" charset="0"/>
                <a:ea typeface="Deutsche Bank Text" charset="0"/>
                <a:cs typeface="Deutsche Bank Text" charset="0"/>
              </a:defRPr>
            </a:lvl1pPr>
            <a:lvl2pPr marL="44312" indent="88624">
              <a:buFont typeface="Arial" charset="0"/>
              <a:buChar char="•"/>
              <a:tabLst/>
              <a:defRPr sz="997" b="0" i="0">
                <a:solidFill>
                  <a:schemeClr val="tx2"/>
                </a:solidFill>
                <a:latin typeface="Deutsche Bank Text" charset="0"/>
                <a:ea typeface="Deutsche Bank Text" charset="0"/>
                <a:cs typeface="Deutsche Bank Text" charset="0"/>
              </a:defRPr>
            </a:lvl2pPr>
            <a:lvl3pPr marL="911565" indent="0">
              <a:buNone/>
              <a:defRPr sz="1396" b="0" i="0">
                <a:latin typeface="Univers Deutsche Bank" charset="0"/>
                <a:ea typeface="Univers Deutsche Bank" charset="0"/>
                <a:cs typeface="Univers Deutsche Bank" charset="0"/>
              </a:defRPr>
            </a:lvl3pPr>
            <a:lvl4pPr marL="1367348" indent="0">
              <a:buNone/>
              <a:defRPr sz="1396" b="0" i="0">
                <a:latin typeface="Univers Deutsche Bank" charset="0"/>
                <a:ea typeface="Univers Deutsche Bank" charset="0"/>
                <a:cs typeface="Univers Deutsche Bank" charset="0"/>
              </a:defRPr>
            </a:lvl4pPr>
            <a:lvl5pPr marL="1823131" indent="0">
              <a:buNone/>
              <a:defRPr sz="1396" b="0" i="0">
                <a:latin typeface="Univers Deutsche Bank" charset="0"/>
                <a:ea typeface="Univers Deutsche Bank" charset="0"/>
                <a:cs typeface="Univers Deutsche Bank" charset="0"/>
              </a:defRPr>
            </a:lvl5pPr>
          </a:lstStyle>
          <a:p>
            <a:pPr lvl="0"/>
            <a:r>
              <a:rPr lang="en-US" dirty="0"/>
              <a:t>Deutsche Bank Text Dark Blue 14pt</a:t>
            </a:r>
          </a:p>
          <a:p>
            <a:pPr lvl="1"/>
            <a:r>
              <a:rPr lang="en-US" dirty="0"/>
              <a:t>Deutsche Bank Text Dark Grey 10pt</a:t>
            </a:r>
          </a:p>
        </p:txBody>
      </p:sp>
      <p:sp>
        <p:nvSpPr>
          <p:cNvPr id="40" name="Text Placeholder 7"/>
          <p:cNvSpPr>
            <a:spLocks noGrp="1"/>
          </p:cNvSpPr>
          <p:nvPr>
            <p:ph type="body" sz="quarter" idx="74" hasCustomPrompt="1"/>
          </p:nvPr>
        </p:nvSpPr>
        <p:spPr>
          <a:xfrm>
            <a:off x="7002462" y="2592238"/>
            <a:ext cx="3024187" cy="1987819"/>
          </a:xfrm>
          <a:prstGeom prst="rect">
            <a:avLst/>
          </a:prstGeom>
          <a:solidFill>
            <a:srgbClr val="E6EAE9"/>
          </a:solidFill>
        </p:spPr>
        <p:txBody>
          <a:bodyPr lIns="144000" tIns="144000" rIns="144000" bIns="144000"/>
          <a:lstStyle>
            <a:lvl1pPr marL="0" indent="0">
              <a:buNone/>
              <a:defRPr sz="1396" b="0" i="0">
                <a:solidFill>
                  <a:schemeClr val="tx1"/>
                </a:solidFill>
                <a:latin typeface="Deutsche Bank Text" charset="0"/>
                <a:ea typeface="Deutsche Bank Text" charset="0"/>
                <a:cs typeface="Deutsche Bank Text" charset="0"/>
              </a:defRPr>
            </a:lvl1pPr>
            <a:lvl2pPr marL="44312" indent="88624">
              <a:buFont typeface="Arial" charset="0"/>
              <a:buChar char="•"/>
              <a:tabLst/>
              <a:defRPr sz="997" b="0" i="0">
                <a:solidFill>
                  <a:schemeClr val="tx2"/>
                </a:solidFill>
                <a:latin typeface="Deutsche Bank Text" charset="0"/>
                <a:ea typeface="Deutsche Bank Text" charset="0"/>
                <a:cs typeface="Deutsche Bank Text" charset="0"/>
              </a:defRPr>
            </a:lvl2pPr>
            <a:lvl3pPr marL="911565" indent="0">
              <a:buNone/>
              <a:defRPr sz="1396" b="0" i="0">
                <a:latin typeface="Univers Deutsche Bank" charset="0"/>
                <a:ea typeface="Univers Deutsche Bank" charset="0"/>
                <a:cs typeface="Univers Deutsche Bank" charset="0"/>
              </a:defRPr>
            </a:lvl3pPr>
            <a:lvl4pPr marL="1367348" indent="0">
              <a:buNone/>
              <a:defRPr sz="1396" b="0" i="0">
                <a:latin typeface="Univers Deutsche Bank" charset="0"/>
                <a:ea typeface="Univers Deutsche Bank" charset="0"/>
                <a:cs typeface="Univers Deutsche Bank" charset="0"/>
              </a:defRPr>
            </a:lvl4pPr>
            <a:lvl5pPr marL="1823131" indent="0">
              <a:buNone/>
              <a:defRPr sz="1396" b="0" i="0">
                <a:latin typeface="Univers Deutsche Bank" charset="0"/>
                <a:ea typeface="Univers Deutsche Bank" charset="0"/>
                <a:cs typeface="Univers Deutsche Bank" charset="0"/>
              </a:defRPr>
            </a:lvl5pPr>
          </a:lstStyle>
          <a:p>
            <a:pPr lvl="0"/>
            <a:r>
              <a:rPr lang="en-US" dirty="0"/>
              <a:t>Deutsche Bank Text Dark Blue 14pt</a:t>
            </a:r>
          </a:p>
          <a:p>
            <a:pPr lvl="1"/>
            <a:r>
              <a:rPr lang="en-US" dirty="0"/>
              <a:t>Deutsche Bank Text Dark Grey 10pt</a:t>
            </a:r>
          </a:p>
        </p:txBody>
      </p:sp>
      <p:sp>
        <p:nvSpPr>
          <p:cNvPr id="14" name="Text Placeholder 6"/>
          <p:cNvSpPr>
            <a:spLocks noGrp="1"/>
          </p:cNvSpPr>
          <p:nvPr>
            <p:ph type="body" sz="quarter" idx="72" hasCustomPrompt="1"/>
          </p:nvPr>
        </p:nvSpPr>
        <p:spPr>
          <a:xfrm>
            <a:off x="702650" y="6764338"/>
            <a:ext cx="9324000" cy="268287"/>
          </a:xfrm>
          <a:prstGeom prst="rect">
            <a:avLst/>
          </a:prstGeom>
        </p:spPr>
        <p:txBody>
          <a:bodyPr lIns="0" tIns="0" rIns="0" bIns="0" anchor="b"/>
          <a:lstStyle>
            <a:lvl1pPr marL="0" indent="0">
              <a:lnSpc>
                <a:spcPts val="800"/>
              </a:lnSpc>
              <a:spcBef>
                <a:spcPts val="0"/>
              </a:spcBef>
              <a:buNone/>
              <a:defRPr sz="800">
                <a:solidFill>
                  <a:schemeClr val="tx2"/>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8pt</a:t>
            </a:r>
          </a:p>
        </p:txBody>
      </p:sp>
    </p:spTree>
    <p:extLst>
      <p:ext uri="{BB962C8B-B14F-4D97-AF65-F5344CB8AC3E}">
        <p14:creationId xmlns:p14="http://schemas.microsoft.com/office/powerpoint/2010/main" val="3778641461"/>
      </p:ext>
    </p:extLst>
  </p:cSld>
  <p:clrMapOvr>
    <a:masterClrMapping/>
  </p:clrMapOvr>
</p:sldLayout>
</file>

<file path=ppt/slideLayouts/slideLayout255.xml><?xml version="1.0" encoding="utf-8"?>
<p:sldLayout xmlns:a="http://schemas.openxmlformats.org/drawingml/2006/main" xmlns:r="http://schemas.openxmlformats.org/officeDocument/2006/relationships" xmlns:p="http://schemas.openxmlformats.org/presentationml/2006/main" preserve="1" userDrawn="1">
  <p:cSld name="35_Custom Layout">
    <p:spTree>
      <p:nvGrpSpPr>
        <p:cNvPr id="1" name=""/>
        <p:cNvGrpSpPr/>
        <p:nvPr/>
      </p:nvGrpSpPr>
      <p:grpSpPr>
        <a:xfrm>
          <a:off x="0" y="0"/>
          <a:ext cx="0" cy="0"/>
          <a:chOff x="0" y="0"/>
          <a:chExt cx="0" cy="0"/>
        </a:xfrm>
      </p:grpSpPr>
      <p:sp>
        <p:nvSpPr>
          <p:cNvPr id="4" name="Text Placeholder 2"/>
          <p:cNvSpPr>
            <a:spLocks noGrp="1"/>
          </p:cNvSpPr>
          <p:nvPr>
            <p:ph type="body" sz="quarter" idx="62" hasCustomPrompt="1"/>
          </p:nvPr>
        </p:nvSpPr>
        <p:spPr>
          <a:xfrm>
            <a:off x="701675" y="441325"/>
            <a:ext cx="2728091" cy="155645"/>
          </a:xfrm>
          <a:prstGeom prst="rect">
            <a:avLst/>
          </a:prstGeom>
        </p:spPr>
        <p:txBody>
          <a:bodyPr lIns="0" tIns="0" rIns="0" bIns="0"/>
          <a:lstStyle>
            <a:lvl1pPr marL="0" indent="0">
              <a:buNone/>
              <a:defRPr sz="997" b="0" i="0" baseline="0">
                <a:solidFill>
                  <a:schemeClr val="accent2"/>
                </a:solidFill>
                <a:latin typeface="Deutsche Bank Text" charset="0"/>
                <a:ea typeface="Deutsche Bank Text" charset="0"/>
                <a:cs typeface="Deutsche Bank Text" charset="0"/>
              </a:defRPr>
            </a:lvl1pPr>
            <a:lvl2pPr marL="455783" indent="0">
              <a:buNone/>
              <a:defRPr/>
            </a:lvl2pPr>
            <a:lvl3pPr marL="911565" indent="0">
              <a:buNone/>
              <a:defRPr/>
            </a:lvl3pPr>
            <a:lvl4pPr marL="1367348" indent="0">
              <a:buNone/>
              <a:defRPr/>
            </a:lvl4pPr>
            <a:lvl5pPr marL="1823131" indent="0">
              <a:buNone/>
              <a:defRPr/>
            </a:lvl5pPr>
          </a:lstStyle>
          <a:p>
            <a:pPr lvl="0"/>
            <a:r>
              <a:rPr lang="en-US" dirty="0"/>
              <a:t>Deutsche Bank Text Orange 10pt</a:t>
            </a:r>
          </a:p>
        </p:txBody>
      </p:sp>
      <p:sp>
        <p:nvSpPr>
          <p:cNvPr id="7" name="Text Placeholder 6"/>
          <p:cNvSpPr>
            <a:spLocks noGrp="1"/>
          </p:cNvSpPr>
          <p:nvPr>
            <p:ph type="body" sz="quarter" idx="73" hasCustomPrompt="1"/>
          </p:nvPr>
        </p:nvSpPr>
        <p:spPr>
          <a:xfrm>
            <a:off x="701675" y="1295400"/>
            <a:ext cx="3779838" cy="768350"/>
          </a:xfrm>
          <a:prstGeom prst="rect">
            <a:avLst/>
          </a:prstGeom>
        </p:spPr>
        <p:txBody>
          <a:bodyPr lIns="0" tIns="0" rIns="0" bIns="0"/>
          <a:lstStyle>
            <a:lvl1pPr marL="0" indent="0">
              <a:buNone/>
              <a:defRPr sz="2600" baseline="0">
                <a:solidFill>
                  <a:schemeClr val="tx1"/>
                </a:solidFill>
                <a:latin typeface="Deutsche Bank Display" charset="0"/>
                <a:ea typeface="Deutsche Bank Display" charset="0"/>
                <a:cs typeface="Deutsche Bank Display" charset="0"/>
              </a:defRPr>
            </a:lvl1pPr>
            <a:lvl2pPr marL="455783" indent="0">
              <a:buNone/>
              <a:defRPr>
                <a:solidFill>
                  <a:srgbClr val="001635"/>
                </a:solidFill>
                <a:latin typeface="Deutsche Bank Display Beta" charset="0"/>
                <a:ea typeface="Deutsche Bank Display Beta" charset="0"/>
                <a:cs typeface="Deutsche Bank Display Beta" charset="0"/>
              </a:defRPr>
            </a:lvl2pPr>
            <a:lvl3pPr marL="911566" indent="0">
              <a:buNone/>
              <a:defRPr>
                <a:solidFill>
                  <a:srgbClr val="001635"/>
                </a:solidFill>
                <a:latin typeface="Deutsche Bank Display Beta" charset="0"/>
                <a:ea typeface="Deutsche Bank Display Beta" charset="0"/>
                <a:cs typeface="Deutsche Bank Display Beta" charset="0"/>
              </a:defRPr>
            </a:lvl3pPr>
            <a:lvl4pPr marL="1367348" indent="0">
              <a:buNone/>
              <a:defRPr>
                <a:solidFill>
                  <a:srgbClr val="001635"/>
                </a:solidFill>
                <a:latin typeface="Deutsche Bank Display Beta" charset="0"/>
                <a:ea typeface="Deutsche Bank Display Beta" charset="0"/>
                <a:cs typeface="Deutsche Bank Display Beta" charset="0"/>
              </a:defRPr>
            </a:lvl4pPr>
            <a:lvl5pPr marL="1823131" indent="0">
              <a:buNone/>
              <a:defRPr>
                <a:solidFill>
                  <a:srgbClr val="001635"/>
                </a:solidFill>
                <a:latin typeface="Deutsche Bank Display Beta" charset="0"/>
                <a:ea typeface="Deutsche Bank Display Beta" charset="0"/>
                <a:cs typeface="Deutsche Bank Display Beta" charset="0"/>
              </a:defRPr>
            </a:lvl5pPr>
          </a:lstStyle>
          <a:p>
            <a:pPr lvl="0"/>
            <a:r>
              <a:rPr lang="en-US" dirty="0"/>
              <a:t>Deutsche Bank Display Dark Blue 26pt</a:t>
            </a:r>
          </a:p>
        </p:txBody>
      </p:sp>
      <p:cxnSp>
        <p:nvCxnSpPr>
          <p:cNvPr id="9" name="Straight Connector 8"/>
          <p:cNvCxnSpPr/>
          <p:nvPr userDrawn="1"/>
        </p:nvCxnSpPr>
        <p:spPr>
          <a:xfrm>
            <a:off x="720000" y="2197608"/>
            <a:ext cx="3766157" cy="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cxnSp>
        <p:nvCxnSpPr>
          <p:cNvPr id="10" name="Straight Connector 9"/>
          <p:cNvCxnSpPr/>
          <p:nvPr userDrawn="1"/>
        </p:nvCxnSpPr>
        <p:spPr>
          <a:xfrm>
            <a:off x="701675" y="3051048"/>
            <a:ext cx="3779838" cy="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sp>
        <p:nvSpPr>
          <p:cNvPr id="12" name="Text Placeholder 11"/>
          <p:cNvSpPr>
            <a:spLocks noGrp="1"/>
          </p:cNvSpPr>
          <p:nvPr>
            <p:ph type="body" sz="quarter" idx="74" hasCustomPrompt="1"/>
          </p:nvPr>
        </p:nvSpPr>
        <p:spPr>
          <a:xfrm>
            <a:off x="701675" y="2427307"/>
            <a:ext cx="3779838" cy="392093"/>
          </a:xfrm>
          <a:prstGeom prst="rect">
            <a:avLst/>
          </a:prstGeom>
        </p:spPr>
        <p:txBody>
          <a:bodyPr lIns="0" tIns="0" rIns="0" bIns="0"/>
          <a:lstStyle>
            <a:lvl1pPr marL="0" indent="0">
              <a:buNone/>
              <a:defRPr sz="1400" baseline="0">
                <a:solidFill>
                  <a:schemeClr val="accent2"/>
                </a:solidFill>
                <a:latin typeface="Deutsche Bank Text" charset="0"/>
                <a:ea typeface="Deutsche Bank Text" charset="0"/>
                <a:cs typeface="Deutsche Bank Text" charset="0"/>
              </a:defRPr>
            </a:lvl1pPr>
            <a:lvl2pPr marL="455783" indent="0">
              <a:buNone/>
              <a:defRPr sz="1400">
                <a:latin typeface="Deutsche Bank Text Beta" charset="0"/>
                <a:ea typeface="Deutsche Bank Text Beta" charset="0"/>
                <a:cs typeface="Deutsche Bank Text Beta" charset="0"/>
              </a:defRPr>
            </a:lvl2pPr>
            <a:lvl3pPr marL="911566" indent="0">
              <a:buNone/>
              <a:defRPr sz="1400">
                <a:latin typeface="Deutsche Bank Text Beta" charset="0"/>
                <a:ea typeface="Deutsche Bank Text Beta" charset="0"/>
                <a:cs typeface="Deutsche Bank Text Beta" charset="0"/>
              </a:defRPr>
            </a:lvl3pPr>
            <a:lvl4pPr marL="1367348" indent="0">
              <a:buNone/>
              <a:defRPr sz="1400">
                <a:latin typeface="Deutsche Bank Text Beta" charset="0"/>
                <a:ea typeface="Deutsche Bank Text Beta" charset="0"/>
                <a:cs typeface="Deutsche Bank Text Beta" charset="0"/>
              </a:defRPr>
            </a:lvl4pPr>
            <a:lvl5pPr marL="1823131" indent="0">
              <a:buNone/>
              <a:defRPr sz="1400">
                <a:latin typeface="Deutsche Bank Text Beta" charset="0"/>
                <a:ea typeface="Deutsche Bank Text Beta" charset="0"/>
                <a:cs typeface="Deutsche Bank Text Beta" charset="0"/>
              </a:defRPr>
            </a:lvl5pPr>
          </a:lstStyle>
          <a:p>
            <a:pPr lvl="0"/>
            <a:r>
              <a:rPr lang="en-US" dirty="0"/>
              <a:t>Deutsche Bank Text Orange 14pt</a:t>
            </a:r>
          </a:p>
        </p:txBody>
      </p:sp>
      <p:sp>
        <p:nvSpPr>
          <p:cNvPr id="13" name="Text Placeholder 11"/>
          <p:cNvSpPr>
            <a:spLocks noGrp="1"/>
          </p:cNvSpPr>
          <p:nvPr>
            <p:ph type="body" sz="quarter" idx="75" hasCustomPrompt="1"/>
          </p:nvPr>
        </p:nvSpPr>
        <p:spPr>
          <a:xfrm>
            <a:off x="701675" y="3258566"/>
            <a:ext cx="3779838" cy="2014588"/>
          </a:xfrm>
          <a:prstGeom prst="rect">
            <a:avLst/>
          </a:prstGeom>
        </p:spPr>
        <p:txBody>
          <a:bodyPr lIns="0" tIns="0" rIns="0" bIns="0"/>
          <a:lstStyle>
            <a:lvl1pPr marL="108000" indent="-108000">
              <a:lnSpc>
                <a:spcPts val="1200"/>
              </a:lnSpc>
              <a:spcBef>
                <a:spcPts val="0"/>
              </a:spcBef>
              <a:buFont typeface="Arial" charset="0"/>
              <a:buChar char="•"/>
              <a:defRPr sz="1000">
                <a:solidFill>
                  <a:schemeClr val="tx2"/>
                </a:solidFill>
                <a:latin typeface="Deutsche Bank Text" charset="0"/>
                <a:ea typeface="Deutsche Bank Text" charset="0"/>
                <a:cs typeface="Deutsche Bank Text" charset="0"/>
              </a:defRPr>
            </a:lvl1pPr>
            <a:lvl2pPr marL="455783" indent="0">
              <a:buNone/>
              <a:defRPr sz="1400">
                <a:latin typeface="Deutsche Bank Text Beta" charset="0"/>
                <a:ea typeface="Deutsche Bank Text Beta" charset="0"/>
                <a:cs typeface="Deutsche Bank Text Beta" charset="0"/>
              </a:defRPr>
            </a:lvl2pPr>
            <a:lvl3pPr marL="911566" indent="0">
              <a:buNone/>
              <a:defRPr sz="1400">
                <a:latin typeface="Deutsche Bank Text Beta" charset="0"/>
                <a:ea typeface="Deutsche Bank Text Beta" charset="0"/>
                <a:cs typeface="Deutsche Bank Text Beta" charset="0"/>
              </a:defRPr>
            </a:lvl3pPr>
            <a:lvl4pPr marL="1367348" indent="0">
              <a:buNone/>
              <a:defRPr sz="1400">
                <a:latin typeface="Deutsche Bank Text Beta" charset="0"/>
                <a:ea typeface="Deutsche Bank Text Beta" charset="0"/>
                <a:cs typeface="Deutsche Bank Text Beta" charset="0"/>
              </a:defRPr>
            </a:lvl4pPr>
            <a:lvl5pPr marL="1823131" indent="0">
              <a:buNone/>
              <a:defRPr sz="1400">
                <a:latin typeface="Deutsche Bank Text Beta" charset="0"/>
                <a:ea typeface="Deutsche Bank Text Beta" charset="0"/>
                <a:cs typeface="Deutsche Bank Text Beta" charset="0"/>
              </a:defRPr>
            </a:lvl5pPr>
          </a:lstStyle>
          <a:p>
            <a:pPr lvl="0"/>
            <a:r>
              <a:rPr lang="en-US" dirty="0"/>
              <a:t>Deutsche Bank Text Dark Grey 10pt</a:t>
            </a:r>
          </a:p>
        </p:txBody>
      </p:sp>
      <p:sp>
        <p:nvSpPr>
          <p:cNvPr id="20" name="Text Placeholder 6"/>
          <p:cNvSpPr>
            <a:spLocks noGrp="1"/>
          </p:cNvSpPr>
          <p:nvPr>
            <p:ph type="body" sz="quarter" idx="72" hasCustomPrompt="1"/>
          </p:nvPr>
        </p:nvSpPr>
        <p:spPr>
          <a:xfrm>
            <a:off x="702650" y="6764338"/>
            <a:ext cx="9324000" cy="268287"/>
          </a:xfrm>
          <a:prstGeom prst="rect">
            <a:avLst/>
          </a:prstGeom>
        </p:spPr>
        <p:txBody>
          <a:bodyPr lIns="0" tIns="0" rIns="0" bIns="0" anchor="b"/>
          <a:lstStyle>
            <a:lvl1pPr marL="0" indent="0">
              <a:lnSpc>
                <a:spcPts val="800"/>
              </a:lnSpc>
              <a:spcBef>
                <a:spcPts val="0"/>
              </a:spcBef>
              <a:buNone/>
              <a:defRPr sz="800">
                <a:solidFill>
                  <a:schemeClr val="tx2"/>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8pt</a:t>
            </a:r>
          </a:p>
        </p:txBody>
      </p:sp>
      <p:sp>
        <p:nvSpPr>
          <p:cNvPr id="19" name="Text Placeholder 6"/>
          <p:cNvSpPr>
            <a:spLocks noGrp="1"/>
          </p:cNvSpPr>
          <p:nvPr>
            <p:ph type="body" sz="quarter" idx="76" hasCustomPrompt="1"/>
          </p:nvPr>
        </p:nvSpPr>
        <p:spPr>
          <a:xfrm>
            <a:off x="5418138" y="1295400"/>
            <a:ext cx="3816350" cy="768350"/>
          </a:xfrm>
          <a:prstGeom prst="rect">
            <a:avLst/>
          </a:prstGeom>
        </p:spPr>
        <p:txBody>
          <a:bodyPr lIns="0" tIns="0" rIns="0" bIns="0"/>
          <a:lstStyle>
            <a:lvl1pPr marL="0" indent="0">
              <a:buNone/>
              <a:defRPr sz="2600" baseline="0">
                <a:solidFill>
                  <a:schemeClr val="tx1"/>
                </a:solidFill>
                <a:latin typeface="Deutsche Bank Display" charset="0"/>
                <a:ea typeface="Deutsche Bank Display" charset="0"/>
                <a:cs typeface="Deutsche Bank Display" charset="0"/>
              </a:defRPr>
            </a:lvl1pPr>
            <a:lvl2pPr marL="455783" indent="0">
              <a:buNone/>
              <a:defRPr>
                <a:solidFill>
                  <a:srgbClr val="001635"/>
                </a:solidFill>
                <a:latin typeface="Deutsche Bank Display Beta" charset="0"/>
                <a:ea typeface="Deutsche Bank Display Beta" charset="0"/>
                <a:cs typeface="Deutsche Bank Display Beta" charset="0"/>
              </a:defRPr>
            </a:lvl2pPr>
            <a:lvl3pPr marL="911566" indent="0">
              <a:buNone/>
              <a:defRPr>
                <a:solidFill>
                  <a:srgbClr val="001635"/>
                </a:solidFill>
                <a:latin typeface="Deutsche Bank Display Beta" charset="0"/>
                <a:ea typeface="Deutsche Bank Display Beta" charset="0"/>
                <a:cs typeface="Deutsche Bank Display Beta" charset="0"/>
              </a:defRPr>
            </a:lvl3pPr>
            <a:lvl4pPr marL="1367348" indent="0">
              <a:buNone/>
              <a:defRPr>
                <a:solidFill>
                  <a:srgbClr val="001635"/>
                </a:solidFill>
                <a:latin typeface="Deutsche Bank Display Beta" charset="0"/>
                <a:ea typeface="Deutsche Bank Display Beta" charset="0"/>
                <a:cs typeface="Deutsche Bank Display Beta" charset="0"/>
              </a:defRPr>
            </a:lvl4pPr>
            <a:lvl5pPr marL="1823131" indent="0">
              <a:buNone/>
              <a:defRPr>
                <a:solidFill>
                  <a:srgbClr val="001635"/>
                </a:solidFill>
                <a:latin typeface="Deutsche Bank Display Beta" charset="0"/>
                <a:ea typeface="Deutsche Bank Display Beta" charset="0"/>
                <a:cs typeface="Deutsche Bank Display Beta" charset="0"/>
              </a:defRPr>
            </a:lvl5pPr>
          </a:lstStyle>
          <a:p>
            <a:pPr lvl="0"/>
            <a:r>
              <a:rPr lang="en-US" dirty="0"/>
              <a:t>Deutsche Bank Display Dark Blue 26pt</a:t>
            </a:r>
          </a:p>
        </p:txBody>
      </p:sp>
      <p:cxnSp>
        <p:nvCxnSpPr>
          <p:cNvPr id="21" name="Straight Connector 20"/>
          <p:cNvCxnSpPr/>
          <p:nvPr userDrawn="1"/>
        </p:nvCxnSpPr>
        <p:spPr>
          <a:xfrm>
            <a:off x="5436463" y="2197608"/>
            <a:ext cx="3802537" cy="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cxnSp>
        <p:nvCxnSpPr>
          <p:cNvPr id="22" name="Straight Connector 21"/>
          <p:cNvCxnSpPr/>
          <p:nvPr userDrawn="1"/>
        </p:nvCxnSpPr>
        <p:spPr>
          <a:xfrm>
            <a:off x="5418138" y="3051048"/>
            <a:ext cx="3816350" cy="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sp>
        <p:nvSpPr>
          <p:cNvPr id="23" name="Text Placeholder 11"/>
          <p:cNvSpPr>
            <a:spLocks noGrp="1"/>
          </p:cNvSpPr>
          <p:nvPr>
            <p:ph type="body" sz="quarter" idx="77" hasCustomPrompt="1"/>
          </p:nvPr>
        </p:nvSpPr>
        <p:spPr>
          <a:xfrm>
            <a:off x="5418138" y="2427307"/>
            <a:ext cx="3816350" cy="392093"/>
          </a:xfrm>
          <a:prstGeom prst="rect">
            <a:avLst/>
          </a:prstGeom>
        </p:spPr>
        <p:txBody>
          <a:bodyPr lIns="0" tIns="0" rIns="0" bIns="0"/>
          <a:lstStyle>
            <a:lvl1pPr marL="0" indent="0">
              <a:buNone/>
              <a:defRPr sz="1400" baseline="0">
                <a:solidFill>
                  <a:schemeClr val="accent2"/>
                </a:solidFill>
                <a:latin typeface="Deutsche Bank Text" charset="0"/>
                <a:ea typeface="Deutsche Bank Text" charset="0"/>
                <a:cs typeface="Deutsche Bank Text" charset="0"/>
              </a:defRPr>
            </a:lvl1pPr>
            <a:lvl2pPr marL="455783" indent="0">
              <a:buNone/>
              <a:defRPr sz="1400">
                <a:latin typeface="Deutsche Bank Text Beta" charset="0"/>
                <a:ea typeface="Deutsche Bank Text Beta" charset="0"/>
                <a:cs typeface="Deutsche Bank Text Beta" charset="0"/>
              </a:defRPr>
            </a:lvl2pPr>
            <a:lvl3pPr marL="911566" indent="0">
              <a:buNone/>
              <a:defRPr sz="1400">
                <a:latin typeface="Deutsche Bank Text Beta" charset="0"/>
                <a:ea typeface="Deutsche Bank Text Beta" charset="0"/>
                <a:cs typeface="Deutsche Bank Text Beta" charset="0"/>
              </a:defRPr>
            </a:lvl3pPr>
            <a:lvl4pPr marL="1367348" indent="0">
              <a:buNone/>
              <a:defRPr sz="1400">
                <a:latin typeface="Deutsche Bank Text Beta" charset="0"/>
                <a:ea typeface="Deutsche Bank Text Beta" charset="0"/>
                <a:cs typeface="Deutsche Bank Text Beta" charset="0"/>
              </a:defRPr>
            </a:lvl4pPr>
            <a:lvl5pPr marL="1823131" indent="0">
              <a:buNone/>
              <a:defRPr sz="1400">
                <a:latin typeface="Deutsche Bank Text Beta" charset="0"/>
                <a:ea typeface="Deutsche Bank Text Beta" charset="0"/>
                <a:cs typeface="Deutsche Bank Text Beta" charset="0"/>
              </a:defRPr>
            </a:lvl5pPr>
          </a:lstStyle>
          <a:p>
            <a:pPr lvl="0"/>
            <a:r>
              <a:rPr lang="en-US" dirty="0"/>
              <a:t>Deutsche Bank Text Orange 14pt</a:t>
            </a:r>
          </a:p>
        </p:txBody>
      </p:sp>
      <p:sp>
        <p:nvSpPr>
          <p:cNvPr id="24" name="Text Placeholder 11"/>
          <p:cNvSpPr>
            <a:spLocks noGrp="1"/>
          </p:cNvSpPr>
          <p:nvPr>
            <p:ph type="body" sz="quarter" idx="78" hasCustomPrompt="1"/>
          </p:nvPr>
        </p:nvSpPr>
        <p:spPr>
          <a:xfrm>
            <a:off x="5418138" y="3258566"/>
            <a:ext cx="3816350" cy="2014588"/>
          </a:xfrm>
          <a:prstGeom prst="rect">
            <a:avLst/>
          </a:prstGeom>
        </p:spPr>
        <p:txBody>
          <a:bodyPr lIns="0" tIns="0" rIns="0" bIns="0"/>
          <a:lstStyle>
            <a:lvl1pPr marL="108000" indent="-108000">
              <a:lnSpc>
                <a:spcPts val="1200"/>
              </a:lnSpc>
              <a:spcBef>
                <a:spcPts val="0"/>
              </a:spcBef>
              <a:buFont typeface="Arial" charset="0"/>
              <a:buChar char="•"/>
              <a:defRPr sz="1000">
                <a:solidFill>
                  <a:schemeClr val="tx2"/>
                </a:solidFill>
                <a:latin typeface="Deutsche Bank Text" charset="0"/>
                <a:ea typeface="Deutsche Bank Text" charset="0"/>
                <a:cs typeface="Deutsche Bank Text" charset="0"/>
              </a:defRPr>
            </a:lvl1pPr>
            <a:lvl2pPr marL="455783" indent="0">
              <a:buNone/>
              <a:defRPr sz="1400">
                <a:latin typeface="Deutsche Bank Text Beta" charset="0"/>
                <a:ea typeface="Deutsche Bank Text Beta" charset="0"/>
                <a:cs typeface="Deutsche Bank Text Beta" charset="0"/>
              </a:defRPr>
            </a:lvl2pPr>
            <a:lvl3pPr marL="911566" indent="0">
              <a:buNone/>
              <a:defRPr sz="1400">
                <a:latin typeface="Deutsche Bank Text Beta" charset="0"/>
                <a:ea typeface="Deutsche Bank Text Beta" charset="0"/>
                <a:cs typeface="Deutsche Bank Text Beta" charset="0"/>
              </a:defRPr>
            </a:lvl3pPr>
            <a:lvl4pPr marL="1367348" indent="0">
              <a:buNone/>
              <a:defRPr sz="1400">
                <a:latin typeface="Deutsche Bank Text Beta" charset="0"/>
                <a:ea typeface="Deutsche Bank Text Beta" charset="0"/>
                <a:cs typeface="Deutsche Bank Text Beta" charset="0"/>
              </a:defRPr>
            </a:lvl4pPr>
            <a:lvl5pPr marL="1823131" indent="0">
              <a:buNone/>
              <a:defRPr sz="1400">
                <a:latin typeface="Deutsche Bank Text Beta" charset="0"/>
                <a:ea typeface="Deutsche Bank Text Beta" charset="0"/>
                <a:cs typeface="Deutsche Bank Text Beta" charset="0"/>
              </a:defRPr>
            </a:lvl5pPr>
          </a:lstStyle>
          <a:p>
            <a:pPr lvl="0"/>
            <a:r>
              <a:rPr lang="en-US" dirty="0"/>
              <a:t>Deutsche Bank Text Dark Grey 10pt</a:t>
            </a:r>
          </a:p>
        </p:txBody>
      </p:sp>
    </p:spTree>
    <p:extLst>
      <p:ext uri="{BB962C8B-B14F-4D97-AF65-F5344CB8AC3E}">
        <p14:creationId xmlns:p14="http://schemas.microsoft.com/office/powerpoint/2010/main" val="1541222697"/>
      </p:ext>
    </p:extLst>
  </p:cSld>
  <p:clrMapOvr>
    <a:masterClrMapping/>
  </p:clrMapOvr>
</p:sldLayout>
</file>

<file path=ppt/slideLayouts/slideLayout256.xml><?xml version="1.0" encoding="utf-8"?>
<p:sldLayout xmlns:a="http://schemas.openxmlformats.org/drawingml/2006/main" xmlns:r="http://schemas.openxmlformats.org/officeDocument/2006/relationships" xmlns:p="http://schemas.openxmlformats.org/presentationml/2006/main" preserve="1" userDrawn="1">
  <p:cSld name="36_Custom Layout">
    <p:spTree>
      <p:nvGrpSpPr>
        <p:cNvPr id="1" name=""/>
        <p:cNvGrpSpPr/>
        <p:nvPr/>
      </p:nvGrpSpPr>
      <p:grpSpPr>
        <a:xfrm>
          <a:off x="0" y="0"/>
          <a:ext cx="0" cy="0"/>
          <a:chOff x="0" y="0"/>
          <a:chExt cx="0" cy="0"/>
        </a:xfrm>
      </p:grpSpPr>
      <p:sp>
        <p:nvSpPr>
          <p:cNvPr id="4" name="Text Placeholder 2"/>
          <p:cNvSpPr>
            <a:spLocks noGrp="1"/>
          </p:cNvSpPr>
          <p:nvPr>
            <p:ph type="body" sz="quarter" idx="62" hasCustomPrompt="1"/>
          </p:nvPr>
        </p:nvSpPr>
        <p:spPr>
          <a:xfrm>
            <a:off x="701675" y="441325"/>
            <a:ext cx="2728091" cy="155645"/>
          </a:xfrm>
          <a:prstGeom prst="rect">
            <a:avLst/>
          </a:prstGeom>
        </p:spPr>
        <p:txBody>
          <a:bodyPr lIns="0" tIns="0" rIns="0" bIns="0"/>
          <a:lstStyle>
            <a:lvl1pPr marL="0" indent="0">
              <a:buNone/>
              <a:defRPr sz="997" b="0" i="0" baseline="0">
                <a:solidFill>
                  <a:schemeClr val="accent2"/>
                </a:solidFill>
                <a:latin typeface="Deutsche Bank Text" charset="0"/>
                <a:ea typeface="Deutsche Bank Text" charset="0"/>
                <a:cs typeface="Deutsche Bank Text" charset="0"/>
              </a:defRPr>
            </a:lvl1pPr>
            <a:lvl2pPr marL="455783" indent="0">
              <a:buNone/>
              <a:defRPr/>
            </a:lvl2pPr>
            <a:lvl3pPr marL="911565" indent="0">
              <a:buNone/>
              <a:defRPr/>
            </a:lvl3pPr>
            <a:lvl4pPr marL="1367348" indent="0">
              <a:buNone/>
              <a:defRPr/>
            </a:lvl4pPr>
            <a:lvl5pPr marL="1823131" indent="0">
              <a:buNone/>
              <a:defRPr/>
            </a:lvl5pPr>
          </a:lstStyle>
          <a:p>
            <a:pPr lvl="0"/>
            <a:r>
              <a:rPr lang="en-US" dirty="0"/>
              <a:t>Deutsche Bank Text Orange 10pt</a:t>
            </a:r>
          </a:p>
        </p:txBody>
      </p:sp>
      <p:sp>
        <p:nvSpPr>
          <p:cNvPr id="5" name="Text Placeholder 5"/>
          <p:cNvSpPr>
            <a:spLocks noGrp="1"/>
          </p:cNvSpPr>
          <p:nvPr>
            <p:ph type="body" sz="quarter" idx="63" hasCustomPrompt="1"/>
          </p:nvPr>
        </p:nvSpPr>
        <p:spPr>
          <a:xfrm>
            <a:off x="701674" y="824430"/>
            <a:ext cx="8532813" cy="478908"/>
          </a:xfrm>
          <a:prstGeom prst="rect">
            <a:avLst/>
          </a:prstGeom>
        </p:spPr>
        <p:txBody>
          <a:bodyPr lIns="0" tIns="0" rIns="0" bIns="0"/>
          <a:lstStyle>
            <a:lvl1pPr marL="0" indent="0">
              <a:lnSpc>
                <a:spcPts val="4000"/>
              </a:lnSpc>
              <a:spcBef>
                <a:spcPts val="0"/>
              </a:spcBef>
              <a:buNone/>
              <a:defRPr sz="3600" baseline="0">
                <a:solidFill>
                  <a:schemeClr val="tx1"/>
                </a:solidFill>
                <a:latin typeface="Deutsche Bank Display" charset="0"/>
                <a:ea typeface="Deutsche Bank Display" charset="0"/>
                <a:cs typeface="Deutsche Bank Display" charset="0"/>
              </a:defRPr>
            </a:lvl1pPr>
            <a:lvl2pPr marL="455783" indent="0">
              <a:buNone/>
              <a:defRPr sz="3600">
                <a:latin typeface="Deutsche Bank Display Beta" charset="0"/>
                <a:ea typeface="Deutsche Bank Display Beta" charset="0"/>
                <a:cs typeface="Deutsche Bank Display Beta" charset="0"/>
              </a:defRPr>
            </a:lvl2pPr>
            <a:lvl3pPr marL="911566" indent="0">
              <a:buNone/>
              <a:defRPr sz="3600">
                <a:latin typeface="Deutsche Bank Display Beta" charset="0"/>
                <a:ea typeface="Deutsche Bank Display Beta" charset="0"/>
                <a:cs typeface="Deutsche Bank Display Beta" charset="0"/>
              </a:defRPr>
            </a:lvl3pPr>
            <a:lvl4pPr marL="1367348" indent="0">
              <a:buNone/>
              <a:defRPr sz="3600">
                <a:latin typeface="Deutsche Bank Display Beta" charset="0"/>
                <a:ea typeface="Deutsche Bank Display Beta" charset="0"/>
                <a:cs typeface="Deutsche Bank Display Beta" charset="0"/>
              </a:defRPr>
            </a:lvl4pPr>
            <a:lvl5pPr marL="1823131" indent="0">
              <a:buNone/>
              <a:defRPr sz="3600">
                <a:latin typeface="Deutsche Bank Display Beta" charset="0"/>
                <a:ea typeface="Deutsche Bank Display Beta" charset="0"/>
                <a:cs typeface="Deutsche Bank Display Beta" charset="0"/>
              </a:defRPr>
            </a:lvl5pPr>
          </a:lstStyle>
          <a:p>
            <a:pPr lvl="0"/>
            <a:r>
              <a:rPr lang="en-US" dirty="0"/>
              <a:t>Deutsche Bank Display Dark Blue 36pt</a:t>
            </a:r>
          </a:p>
        </p:txBody>
      </p:sp>
      <p:sp>
        <p:nvSpPr>
          <p:cNvPr id="8" name="Text Placeholder 7"/>
          <p:cNvSpPr>
            <a:spLocks noGrp="1"/>
          </p:cNvSpPr>
          <p:nvPr>
            <p:ph type="body" sz="quarter" idx="73" hasCustomPrompt="1"/>
          </p:nvPr>
        </p:nvSpPr>
        <p:spPr>
          <a:xfrm>
            <a:off x="701676" y="2087563"/>
            <a:ext cx="3779838" cy="399605"/>
          </a:xfrm>
          <a:prstGeom prst="rect">
            <a:avLst/>
          </a:prstGeom>
        </p:spPr>
        <p:txBody>
          <a:bodyPr lIns="0" tIns="0" rIns="0" bIns="0"/>
          <a:lstStyle>
            <a:lvl1pPr marL="0" indent="0">
              <a:buNone/>
              <a:defRPr sz="2600" baseline="0">
                <a:solidFill>
                  <a:schemeClr val="accent2"/>
                </a:solidFill>
                <a:latin typeface="Deutsche Bank Display" charset="0"/>
                <a:ea typeface="Deutsche Bank Display" charset="0"/>
                <a:cs typeface="Deutsche Bank Display" charset="0"/>
              </a:defRPr>
            </a:lvl1pPr>
            <a:lvl2pPr marL="455783" indent="0">
              <a:buNone/>
              <a:defRPr sz="2600">
                <a:solidFill>
                  <a:srgbClr val="F68B1E"/>
                </a:solidFill>
                <a:latin typeface="Deutsche Bank Display Beta" charset="0"/>
                <a:ea typeface="Deutsche Bank Display Beta" charset="0"/>
                <a:cs typeface="Deutsche Bank Display Beta" charset="0"/>
              </a:defRPr>
            </a:lvl2pPr>
            <a:lvl3pPr marL="911566" indent="0">
              <a:buNone/>
              <a:defRPr sz="2600">
                <a:solidFill>
                  <a:srgbClr val="F68B1E"/>
                </a:solidFill>
                <a:latin typeface="Deutsche Bank Display Beta" charset="0"/>
                <a:ea typeface="Deutsche Bank Display Beta" charset="0"/>
                <a:cs typeface="Deutsche Bank Display Beta" charset="0"/>
              </a:defRPr>
            </a:lvl3pPr>
            <a:lvl4pPr marL="1367348" indent="0">
              <a:buNone/>
              <a:defRPr sz="2600">
                <a:solidFill>
                  <a:srgbClr val="F68B1E"/>
                </a:solidFill>
                <a:latin typeface="Deutsche Bank Display Beta" charset="0"/>
                <a:ea typeface="Deutsche Bank Display Beta" charset="0"/>
                <a:cs typeface="Deutsche Bank Display Beta" charset="0"/>
              </a:defRPr>
            </a:lvl4pPr>
            <a:lvl5pPr marL="1823131" indent="0">
              <a:buNone/>
              <a:defRPr sz="2600">
                <a:solidFill>
                  <a:srgbClr val="F68B1E"/>
                </a:solidFill>
                <a:latin typeface="Deutsche Bank Display Beta" charset="0"/>
                <a:ea typeface="Deutsche Bank Display Beta" charset="0"/>
                <a:cs typeface="Deutsche Bank Display Beta" charset="0"/>
              </a:defRPr>
            </a:lvl5pPr>
          </a:lstStyle>
          <a:p>
            <a:pPr lvl="0"/>
            <a:r>
              <a:rPr lang="en-US" dirty="0"/>
              <a:t>Deutsche Bank Display Orange 26pt</a:t>
            </a:r>
          </a:p>
        </p:txBody>
      </p:sp>
      <p:sp>
        <p:nvSpPr>
          <p:cNvPr id="10" name="Text Placeholder 9"/>
          <p:cNvSpPr>
            <a:spLocks noGrp="1"/>
          </p:cNvSpPr>
          <p:nvPr>
            <p:ph type="body" sz="quarter" idx="74" hasCustomPrompt="1"/>
          </p:nvPr>
        </p:nvSpPr>
        <p:spPr>
          <a:xfrm>
            <a:off x="701674" y="2757708"/>
            <a:ext cx="3779839" cy="3606515"/>
          </a:xfrm>
          <a:prstGeom prst="rect">
            <a:avLst/>
          </a:prstGeom>
        </p:spPr>
        <p:txBody>
          <a:bodyPr lIns="0" tIns="0" rIns="0" bIns="0"/>
          <a:lstStyle>
            <a:lvl1pPr marL="108000" indent="-108000">
              <a:lnSpc>
                <a:spcPts val="1680"/>
              </a:lnSpc>
              <a:spcBef>
                <a:spcPts val="0"/>
              </a:spcBef>
              <a:buFont typeface="Arial" charset="0"/>
              <a:buChar char="•"/>
              <a:defRPr sz="1400" baseline="0">
                <a:solidFill>
                  <a:schemeClr val="tx2"/>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14pt</a:t>
            </a:r>
          </a:p>
        </p:txBody>
      </p:sp>
      <p:sp>
        <p:nvSpPr>
          <p:cNvPr id="11" name="Text Placeholder 7"/>
          <p:cNvSpPr>
            <a:spLocks noGrp="1"/>
          </p:cNvSpPr>
          <p:nvPr>
            <p:ph type="body" sz="quarter" idx="75" hasCustomPrompt="1"/>
          </p:nvPr>
        </p:nvSpPr>
        <p:spPr>
          <a:xfrm>
            <a:off x="5418137" y="2087563"/>
            <a:ext cx="3816351" cy="399605"/>
          </a:xfrm>
          <a:prstGeom prst="rect">
            <a:avLst/>
          </a:prstGeom>
        </p:spPr>
        <p:txBody>
          <a:bodyPr lIns="0" tIns="0" rIns="0" bIns="0"/>
          <a:lstStyle>
            <a:lvl1pPr marL="0" indent="0">
              <a:buNone/>
              <a:defRPr sz="2600">
                <a:solidFill>
                  <a:schemeClr val="accent2"/>
                </a:solidFill>
                <a:latin typeface="Deutsche Bank Display" charset="0"/>
                <a:ea typeface="Deutsche Bank Display" charset="0"/>
                <a:cs typeface="Deutsche Bank Display" charset="0"/>
              </a:defRPr>
            </a:lvl1pPr>
            <a:lvl2pPr marL="455783" indent="0">
              <a:buNone/>
              <a:defRPr sz="2600">
                <a:solidFill>
                  <a:srgbClr val="F68B1E"/>
                </a:solidFill>
                <a:latin typeface="Deutsche Bank Display Beta" charset="0"/>
                <a:ea typeface="Deutsche Bank Display Beta" charset="0"/>
                <a:cs typeface="Deutsche Bank Display Beta" charset="0"/>
              </a:defRPr>
            </a:lvl2pPr>
            <a:lvl3pPr marL="911566" indent="0">
              <a:buNone/>
              <a:defRPr sz="2600">
                <a:solidFill>
                  <a:srgbClr val="F68B1E"/>
                </a:solidFill>
                <a:latin typeface="Deutsche Bank Display Beta" charset="0"/>
                <a:ea typeface="Deutsche Bank Display Beta" charset="0"/>
                <a:cs typeface="Deutsche Bank Display Beta" charset="0"/>
              </a:defRPr>
            </a:lvl3pPr>
            <a:lvl4pPr marL="1367348" indent="0">
              <a:buNone/>
              <a:defRPr sz="2600">
                <a:solidFill>
                  <a:srgbClr val="F68B1E"/>
                </a:solidFill>
                <a:latin typeface="Deutsche Bank Display Beta" charset="0"/>
                <a:ea typeface="Deutsche Bank Display Beta" charset="0"/>
                <a:cs typeface="Deutsche Bank Display Beta" charset="0"/>
              </a:defRPr>
            </a:lvl4pPr>
            <a:lvl5pPr marL="1823131" indent="0">
              <a:buNone/>
              <a:defRPr sz="2600">
                <a:solidFill>
                  <a:srgbClr val="F68B1E"/>
                </a:solidFill>
                <a:latin typeface="Deutsche Bank Display Beta" charset="0"/>
                <a:ea typeface="Deutsche Bank Display Beta" charset="0"/>
                <a:cs typeface="Deutsche Bank Display Beta" charset="0"/>
              </a:defRPr>
            </a:lvl5pPr>
          </a:lstStyle>
          <a:p>
            <a:pPr lvl="0"/>
            <a:r>
              <a:rPr lang="en-US" dirty="0"/>
              <a:t>Deutsche Bank Display Orange 26pt</a:t>
            </a:r>
          </a:p>
        </p:txBody>
      </p:sp>
      <p:sp>
        <p:nvSpPr>
          <p:cNvPr id="12" name="Text Placeholder 9"/>
          <p:cNvSpPr>
            <a:spLocks noGrp="1"/>
          </p:cNvSpPr>
          <p:nvPr>
            <p:ph type="body" sz="quarter" idx="76" hasCustomPrompt="1"/>
          </p:nvPr>
        </p:nvSpPr>
        <p:spPr>
          <a:xfrm>
            <a:off x="5418137" y="2757708"/>
            <a:ext cx="3816351" cy="3606515"/>
          </a:xfrm>
          <a:prstGeom prst="rect">
            <a:avLst/>
          </a:prstGeom>
        </p:spPr>
        <p:txBody>
          <a:bodyPr lIns="0" tIns="0" rIns="0" bIns="0"/>
          <a:lstStyle>
            <a:lvl1pPr marL="108000" indent="-108000">
              <a:lnSpc>
                <a:spcPts val="1680"/>
              </a:lnSpc>
              <a:spcBef>
                <a:spcPts val="0"/>
              </a:spcBef>
              <a:buFont typeface="Arial" charset="0"/>
              <a:buChar char="•"/>
              <a:defRPr sz="1400">
                <a:solidFill>
                  <a:schemeClr val="tx2"/>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14pt</a:t>
            </a:r>
          </a:p>
        </p:txBody>
      </p:sp>
      <p:cxnSp>
        <p:nvCxnSpPr>
          <p:cNvPr id="14" name="Straight Connector 13"/>
          <p:cNvCxnSpPr/>
          <p:nvPr userDrawn="1"/>
        </p:nvCxnSpPr>
        <p:spPr>
          <a:xfrm>
            <a:off x="4998720" y="2096643"/>
            <a:ext cx="0" cy="426758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sp>
        <p:nvSpPr>
          <p:cNvPr id="15" name="Text Placeholder 6"/>
          <p:cNvSpPr>
            <a:spLocks noGrp="1"/>
          </p:cNvSpPr>
          <p:nvPr>
            <p:ph type="body" sz="quarter" idx="72" hasCustomPrompt="1"/>
          </p:nvPr>
        </p:nvSpPr>
        <p:spPr>
          <a:xfrm>
            <a:off x="702650" y="6764338"/>
            <a:ext cx="9324000" cy="268287"/>
          </a:xfrm>
          <a:prstGeom prst="rect">
            <a:avLst/>
          </a:prstGeom>
        </p:spPr>
        <p:txBody>
          <a:bodyPr lIns="0" tIns="0" rIns="0" bIns="0" anchor="b"/>
          <a:lstStyle>
            <a:lvl1pPr marL="0" indent="0">
              <a:lnSpc>
                <a:spcPts val="800"/>
              </a:lnSpc>
              <a:spcBef>
                <a:spcPts val="0"/>
              </a:spcBef>
              <a:buNone/>
              <a:defRPr sz="800">
                <a:solidFill>
                  <a:schemeClr val="tx2"/>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8pt</a:t>
            </a:r>
          </a:p>
        </p:txBody>
      </p:sp>
    </p:spTree>
    <p:extLst>
      <p:ext uri="{BB962C8B-B14F-4D97-AF65-F5344CB8AC3E}">
        <p14:creationId xmlns:p14="http://schemas.microsoft.com/office/powerpoint/2010/main" val="4074572772"/>
      </p:ext>
    </p:extLst>
  </p:cSld>
  <p:clrMapOvr>
    <a:masterClrMapping/>
  </p:clrMapOvr>
</p:sldLayout>
</file>

<file path=ppt/slideLayouts/slideLayout257.xml><?xml version="1.0" encoding="utf-8"?>
<p:sldLayout xmlns:a="http://schemas.openxmlformats.org/drawingml/2006/main" xmlns:r="http://schemas.openxmlformats.org/officeDocument/2006/relationships" xmlns:p="http://schemas.openxmlformats.org/presentationml/2006/main" preserve="1" userDrawn="1">
  <p:cSld name="37_Custom Layout">
    <p:spTree>
      <p:nvGrpSpPr>
        <p:cNvPr id="1" name=""/>
        <p:cNvGrpSpPr/>
        <p:nvPr/>
      </p:nvGrpSpPr>
      <p:grpSpPr>
        <a:xfrm>
          <a:off x="0" y="0"/>
          <a:ext cx="0" cy="0"/>
          <a:chOff x="0" y="0"/>
          <a:chExt cx="0" cy="0"/>
        </a:xfrm>
      </p:grpSpPr>
      <p:sp>
        <p:nvSpPr>
          <p:cNvPr id="4" name="Text Placeholder 2"/>
          <p:cNvSpPr>
            <a:spLocks noGrp="1"/>
          </p:cNvSpPr>
          <p:nvPr>
            <p:ph type="body" sz="quarter" idx="62" hasCustomPrompt="1"/>
          </p:nvPr>
        </p:nvSpPr>
        <p:spPr>
          <a:xfrm>
            <a:off x="701675" y="441325"/>
            <a:ext cx="2728091" cy="155645"/>
          </a:xfrm>
          <a:prstGeom prst="rect">
            <a:avLst/>
          </a:prstGeom>
        </p:spPr>
        <p:txBody>
          <a:bodyPr lIns="0" tIns="0" rIns="0" bIns="0"/>
          <a:lstStyle>
            <a:lvl1pPr marL="0" indent="0">
              <a:buNone/>
              <a:defRPr sz="997" b="0" i="0" baseline="0">
                <a:solidFill>
                  <a:schemeClr val="accent2"/>
                </a:solidFill>
                <a:latin typeface="Deutsche Bank Text" charset="0"/>
                <a:ea typeface="Deutsche Bank Text" charset="0"/>
                <a:cs typeface="Deutsche Bank Text" charset="0"/>
              </a:defRPr>
            </a:lvl1pPr>
            <a:lvl2pPr marL="455783" indent="0">
              <a:buNone/>
              <a:defRPr/>
            </a:lvl2pPr>
            <a:lvl3pPr marL="911565" indent="0">
              <a:buNone/>
              <a:defRPr/>
            </a:lvl3pPr>
            <a:lvl4pPr marL="1367348" indent="0">
              <a:buNone/>
              <a:defRPr/>
            </a:lvl4pPr>
            <a:lvl5pPr marL="1823131" indent="0">
              <a:buNone/>
              <a:defRPr/>
            </a:lvl5pPr>
          </a:lstStyle>
          <a:p>
            <a:pPr lvl="0"/>
            <a:r>
              <a:rPr lang="en-US" dirty="0"/>
              <a:t>Deutsche Bank Text Orange 10pt</a:t>
            </a:r>
          </a:p>
        </p:txBody>
      </p:sp>
      <p:sp>
        <p:nvSpPr>
          <p:cNvPr id="5" name="Text Placeholder 5"/>
          <p:cNvSpPr>
            <a:spLocks noGrp="1"/>
          </p:cNvSpPr>
          <p:nvPr>
            <p:ph type="body" sz="quarter" idx="63" hasCustomPrompt="1"/>
          </p:nvPr>
        </p:nvSpPr>
        <p:spPr>
          <a:xfrm>
            <a:off x="701674" y="824430"/>
            <a:ext cx="8532813" cy="478908"/>
          </a:xfrm>
          <a:prstGeom prst="rect">
            <a:avLst/>
          </a:prstGeom>
        </p:spPr>
        <p:txBody>
          <a:bodyPr lIns="0" tIns="0" rIns="0" bIns="0"/>
          <a:lstStyle>
            <a:lvl1pPr marL="0" indent="0">
              <a:lnSpc>
                <a:spcPts val="4000"/>
              </a:lnSpc>
              <a:spcBef>
                <a:spcPts val="0"/>
              </a:spcBef>
              <a:buNone/>
              <a:defRPr sz="3600" baseline="0">
                <a:solidFill>
                  <a:schemeClr val="tx1"/>
                </a:solidFill>
                <a:latin typeface="Deutsche Bank Display" charset="0"/>
                <a:ea typeface="Deutsche Bank Display" charset="0"/>
                <a:cs typeface="Deutsche Bank Display" charset="0"/>
              </a:defRPr>
            </a:lvl1pPr>
            <a:lvl2pPr marL="455783" indent="0">
              <a:buNone/>
              <a:defRPr sz="3600">
                <a:latin typeface="Deutsche Bank Display Beta" charset="0"/>
                <a:ea typeface="Deutsche Bank Display Beta" charset="0"/>
                <a:cs typeface="Deutsche Bank Display Beta" charset="0"/>
              </a:defRPr>
            </a:lvl2pPr>
            <a:lvl3pPr marL="911566" indent="0">
              <a:buNone/>
              <a:defRPr sz="3600">
                <a:latin typeface="Deutsche Bank Display Beta" charset="0"/>
                <a:ea typeface="Deutsche Bank Display Beta" charset="0"/>
                <a:cs typeface="Deutsche Bank Display Beta" charset="0"/>
              </a:defRPr>
            </a:lvl3pPr>
            <a:lvl4pPr marL="1367348" indent="0">
              <a:buNone/>
              <a:defRPr sz="3600">
                <a:latin typeface="Deutsche Bank Display Beta" charset="0"/>
                <a:ea typeface="Deutsche Bank Display Beta" charset="0"/>
                <a:cs typeface="Deutsche Bank Display Beta" charset="0"/>
              </a:defRPr>
            </a:lvl4pPr>
            <a:lvl5pPr marL="1823131" indent="0">
              <a:buNone/>
              <a:defRPr sz="3600">
                <a:latin typeface="Deutsche Bank Display Beta" charset="0"/>
                <a:ea typeface="Deutsche Bank Display Beta" charset="0"/>
                <a:cs typeface="Deutsche Bank Display Beta" charset="0"/>
              </a:defRPr>
            </a:lvl5pPr>
          </a:lstStyle>
          <a:p>
            <a:pPr lvl="0"/>
            <a:r>
              <a:rPr lang="en-US" dirty="0"/>
              <a:t>Deutsche Bank Display Dark Blue 36pt</a:t>
            </a:r>
          </a:p>
        </p:txBody>
      </p:sp>
      <p:sp>
        <p:nvSpPr>
          <p:cNvPr id="8" name="Text Placeholder 7"/>
          <p:cNvSpPr>
            <a:spLocks noGrp="1"/>
          </p:cNvSpPr>
          <p:nvPr>
            <p:ph type="body" sz="quarter" idx="73" hasCustomPrompt="1"/>
          </p:nvPr>
        </p:nvSpPr>
        <p:spPr>
          <a:xfrm>
            <a:off x="720000" y="2084959"/>
            <a:ext cx="2828063" cy="268097"/>
          </a:xfrm>
          <a:prstGeom prst="rect">
            <a:avLst/>
          </a:prstGeom>
        </p:spPr>
        <p:txBody>
          <a:bodyPr lIns="0" tIns="0" rIns="0" bIns="0"/>
          <a:lstStyle>
            <a:lvl1pPr marL="0" indent="0">
              <a:lnSpc>
                <a:spcPts val="1920"/>
              </a:lnSpc>
              <a:spcBef>
                <a:spcPts val="0"/>
              </a:spcBef>
              <a:buNone/>
              <a:defRPr sz="1600" baseline="0">
                <a:solidFill>
                  <a:schemeClr val="tx1"/>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Blue 16pt</a:t>
            </a:r>
          </a:p>
        </p:txBody>
      </p:sp>
      <p:sp>
        <p:nvSpPr>
          <p:cNvPr id="9" name="Text Placeholder 7"/>
          <p:cNvSpPr>
            <a:spLocks noGrp="1"/>
          </p:cNvSpPr>
          <p:nvPr>
            <p:ph type="body" sz="quarter" idx="74" hasCustomPrompt="1"/>
          </p:nvPr>
        </p:nvSpPr>
        <p:spPr>
          <a:xfrm>
            <a:off x="720000" y="2425465"/>
            <a:ext cx="2828063" cy="756042"/>
          </a:xfrm>
          <a:prstGeom prst="rect">
            <a:avLst/>
          </a:prstGeom>
        </p:spPr>
        <p:txBody>
          <a:bodyPr lIns="0" tIns="0" rIns="0" bIns="0"/>
          <a:lstStyle>
            <a:lvl1pPr marL="0" indent="0">
              <a:lnSpc>
                <a:spcPts val="1400"/>
              </a:lnSpc>
              <a:spcBef>
                <a:spcPts val="0"/>
              </a:spcBef>
              <a:buNone/>
              <a:defRPr sz="1200" baseline="0">
                <a:solidFill>
                  <a:schemeClr val="tx2"/>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12pt</a:t>
            </a:r>
          </a:p>
        </p:txBody>
      </p:sp>
      <p:sp>
        <p:nvSpPr>
          <p:cNvPr id="10" name="Picture Placeholder 8"/>
          <p:cNvSpPr>
            <a:spLocks noGrp="1"/>
          </p:cNvSpPr>
          <p:nvPr>
            <p:ph type="pic" sz="quarter" idx="65" hasCustomPrompt="1"/>
          </p:nvPr>
        </p:nvSpPr>
        <p:spPr>
          <a:xfrm>
            <a:off x="720000" y="3273509"/>
            <a:ext cx="364217" cy="364218"/>
          </a:xfrm>
          <a:prstGeom prst="rect">
            <a:avLst/>
          </a:prstGeom>
        </p:spPr>
        <p:txBody>
          <a:bodyPr lIns="0" tIns="0" rIns="0" bIns="0" anchor="ctr"/>
          <a:lstStyle>
            <a:lvl1pPr marL="0" indent="0" algn="ctr">
              <a:buNone/>
              <a:defRPr sz="1000">
                <a:solidFill>
                  <a:schemeClr val="tx2"/>
                </a:solidFill>
                <a:latin typeface="Deutsche Bank Text" charset="0"/>
                <a:ea typeface="Deutsche Bank Text" charset="0"/>
                <a:cs typeface="Deutsche Bank Text" charset="0"/>
              </a:defRPr>
            </a:lvl1pPr>
          </a:lstStyle>
          <a:p>
            <a:r>
              <a:rPr lang="en-US" dirty="0"/>
              <a:t>[Icon]</a:t>
            </a:r>
          </a:p>
        </p:txBody>
      </p:sp>
      <p:sp>
        <p:nvSpPr>
          <p:cNvPr id="11" name="Picture Placeholder 8"/>
          <p:cNvSpPr>
            <a:spLocks noGrp="1"/>
          </p:cNvSpPr>
          <p:nvPr>
            <p:ph type="pic" sz="quarter" idx="75" hasCustomPrompt="1"/>
          </p:nvPr>
        </p:nvSpPr>
        <p:spPr>
          <a:xfrm>
            <a:off x="720000" y="3690559"/>
            <a:ext cx="364217" cy="364218"/>
          </a:xfrm>
          <a:prstGeom prst="rect">
            <a:avLst/>
          </a:prstGeom>
        </p:spPr>
        <p:txBody>
          <a:bodyPr lIns="0" tIns="0" rIns="0" bIns="0" anchor="ctr"/>
          <a:lstStyle>
            <a:lvl1pPr marL="0" indent="0" algn="ctr">
              <a:buNone/>
              <a:defRPr sz="1000">
                <a:solidFill>
                  <a:schemeClr val="tx2"/>
                </a:solidFill>
                <a:latin typeface="Deutsche Bank Text" charset="0"/>
                <a:ea typeface="Deutsche Bank Text" charset="0"/>
                <a:cs typeface="Deutsche Bank Text" charset="0"/>
              </a:defRPr>
            </a:lvl1pPr>
          </a:lstStyle>
          <a:p>
            <a:r>
              <a:rPr lang="en-US" dirty="0"/>
              <a:t>[Icon]</a:t>
            </a:r>
          </a:p>
        </p:txBody>
      </p:sp>
      <p:sp>
        <p:nvSpPr>
          <p:cNvPr id="12" name="Picture Placeholder 8"/>
          <p:cNvSpPr>
            <a:spLocks noGrp="1"/>
          </p:cNvSpPr>
          <p:nvPr>
            <p:ph type="pic" sz="quarter" idx="76" hasCustomPrompt="1"/>
          </p:nvPr>
        </p:nvSpPr>
        <p:spPr>
          <a:xfrm>
            <a:off x="720000" y="4213248"/>
            <a:ext cx="364217" cy="364218"/>
          </a:xfrm>
          <a:prstGeom prst="rect">
            <a:avLst/>
          </a:prstGeom>
        </p:spPr>
        <p:txBody>
          <a:bodyPr lIns="0" tIns="0" rIns="0" bIns="0" anchor="ctr"/>
          <a:lstStyle>
            <a:lvl1pPr marL="0" indent="0" algn="ctr">
              <a:buNone/>
              <a:defRPr sz="1000">
                <a:solidFill>
                  <a:schemeClr val="tx2"/>
                </a:solidFill>
                <a:latin typeface="Deutsche Bank Text" charset="0"/>
                <a:ea typeface="Deutsche Bank Text" charset="0"/>
                <a:cs typeface="Deutsche Bank Text" charset="0"/>
              </a:defRPr>
            </a:lvl1pPr>
          </a:lstStyle>
          <a:p>
            <a:r>
              <a:rPr lang="en-US" dirty="0"/>
              <a:t>[Icon]</a:t>
            </a:r>
          </a:p>
        </p:txBody>
      </p:sp>
      <p:sp>
        <p:nvSpPr>
          <p:cNvPr id="13" name="Picture Placeholder 8"/>
          <p:cNvSpPr>
            <a:spLocks noGrp="1"/>
          </p:cNvSpPr>
          <p:nvPr>
            <p:ph type="pic" sz="quarter" idx="77" hasCustomPrompt="1"/>
          </p:nvPr>
        </p:nvSpPr>
        <p:spPr>
          <a:xfrm>
            <a:off x="720000" y="4765398"/>
            <a:ext cx="364217" cy="364218"/>
          </a:xfrm>
          <a:prstGeom prst="rect">
            <a:avLst/>
          </a:prstGeom>
        </p:spPr>
        <p:txBody>
          <a:bodyPr lIns="0" tIns="0" rIns="0" bIns="0" anchor="ctr"/>
          <a:lstStyle>
            <a:lvl1pPr marL="0" indent="0" algn="ctr">
              <a:buNone/>
              <a:defRPr sz="1000">
                <a:solidFill>
                  <a:schemeClr val="tx2"/>
                </a:solidFill>
                <a:latin typeface="Deutsche Bank Text" charset="0"/>
                <a:ea typeface="Deutsche Bank Text" charset="0"/>
                <a:cs typeface="Deutsche Bank Text" charset="0"/>
              </a:defRPr>
            </a:lvl1pPr>
          </a:lstStyle>
          <a:p>
            <a:r>
              <a:rPr lang="en-US" dirty="0"/>
              <a:t>[Icon]</a:t>
            </a:r>
          </a:p>
        </p:txBody>
      </p:sp>
      <p:sp>
        <p:nvSpPr>
          <p:cNvPr id="14" name="Picture Placeholder 8"/>
          <p:cNvSpPr>
            <a:spLocks noGrp="1"/>
          </p:cNvSpPr>
          <p:nvPr>
            <p:ph type="pic" sz="quarter" idx="78" hasCustomPrompt="1"/>
          </p:nvPr>
        </p:nvSpPr>
        <p:spPr>
          <a:xfrm>
            <a:off x="720000" y="5642490"/>
            <a:ext cx="364217" cy="364218"/>
          </a:xfrm>
          <a:prstGeom prst="rect">
            <a:avLst/>
          </a:prstGeom>
        </p:spPr>
        <p:txBody>
          <a:bodyPr lIns="0" tIns="0" rIns="0" bIns="0" anchor="ctr"/>
          <a:lstStyle>
            <a:lvl1pPr marL="0" indent="0" algn="ctr">
              <a:buNone/>
              <a:defRPr sz="1000">
                <a:solidFill>
                  <a:schemeClr val="tx2"/>
                </a:solidFill>
                <a:latin typeface="Deutsche Bank Text" charset="0"/>
                <a:ea typeface="Deutsche Bank Text" charset="0"/>
                <a:cs typeface="Deutsche Bank Text" charset="0"/>
              </a:defRPr>
            </a:lvl1pPr>
          </a:lstStyle>
          <a:p>
            <a:r>
              <a:rPr lang="en-US" dirty="0"/>
              <a:t>[Icon]</a:t>
            </a:r>
          </a:p>
        </p:txBody>
      </p:sp>
      <p:sp>
        <p:nvSpPr>
          <p:cNvPr id="17" name="Text Placeholder 16"/>
          <p:cNvSpPr>
            <a:spLocks noGrp="1"/>
          </p:cNvSpPr>
          <p:nvPr>
            <p:ph type="body" sz="quarter" idx="79" hasCustomPrompt="1"/>
          </p:nvPr>
        </p:nvSpPr>
        <p:spPr>
          <a:xfrm>
            <a:off x="1188720" y="3274189"/>
            <a:ext cx="2359343" cy="363538"/>
          </a:xfrm>
          <a:prstGeom prst="rect">
            <a:avLst/>
          </a:prstGeom>
        </p:spPr>
        <p:txBody>
          <a:bodyPr lIns="0" tIns="0" rIns="0" bIns="0"/>
          <a:lstStyle>
            <a:lvl1pPr marL="0" indent="0">
              <a:buNone/>
              <a:defRPr sz="1200">
                <a:solidFill>
                  <a:schemeClr val="tx2"/>
                </a:solidFill>
                <a:latin typeface="Deutsche Bank Text" charset="0"/>
                <a:ea typeface="Deutsche Bank Text" charset="0"/>
                <a:cs typeface="Deutsche Bank Text" charset="0"/>
              </a:defRPr>
            </a:lvl1pPr>
            <a:lvl2pPr marL="455783" indent="0">
              <a:buNone/>
              <a:defRPr sz="1200">
                <a:solidFill>
                  <a:srgbClr val="4F5F64"/>
                </a:solidFill>
                <a:latin typeface="Deutsche Bank Text Beta" charset="0"/>
                <a:ea typeface="Deutsche Bank Text Beta" charset="0"/>
                <a:cs typeface="Deutsche Bank Text Beta" charset="0"/>
              </a:defRPr>
            </a:lvl2pPr>
            <a:lvl3pPr marL="911566" indent="0">
              <a:buNone/>
              <a:defRPr sz="1200">
                <a:solidFill>
                  <a:srgbClr val="4F5F64"/>
                </a:solidFill>
                <a:latin typeface="Deutsche Bank Text Beta" charset="0"/>
                <a:ea typeface="Deutsche Bank Text Beta" charset="0"/>
                <a:cs typeface="Deutsche Bank Text Beta" charset="0"/>
              </a:defRPr>
            </a:lvl3pPr>
            <a:lvl4pPr marL="1367348" indent="0">
              <a:buNone/>
              <a:defRPr sz="1200">
                <a:solidFill>
                  <a:srgbClr val="4F5F64"/>
                </a:solidFill>
                <a:latin typeface="Deutsche Bank Text Beta" charset="0"/>
                <a:ea typeface="Deutsche Bank Text Beta" charset="0"/>
                <a:cs typeface="Deutsche Bank Text Beta" charset="0"/>
              </a:defRPr>
            </a:lvl4pPr>
            <a:lvl5pPr marL="1823131" indent="0">
              <a:buNone/>
              <a:defRPr sz="1200">
                <a:solidFill>
                  <a:srgbClr val="4F5F64"/>
                </a:solidFill>
                <a:latin typeface="Deutsche Bank Text Beta" charset="0"/>
                <a:ea typeface="Deutsche Bank Text Beta" charset="0"/>
                <a:cs typeface="Deutsche Bank Text Beta" charset="0"/>
              </a:defRPr>
            </a:lvl5pPr>
          </a:lstStyle>
          <a:p>
            <a:pPr lvl="0"/>
            <a:r>
              <a:rPr lang="en-US" dirty="0"/>
              <a:t>Deutsche Bank Text Dark Grey 12pt</a:t>
            </a:r>
          </a:p>
        </p:txBody>
      </p:sp>
      <p:sp>
        <p:nvSpPr>
          <p:cNvPr id="18" name="Text Placeholder 16"/>
          <p:cNvSpPr>
            <a:spLocks noGrp="1"/>
          </p:cNvSpPr>
          <p:nvPr>
            <p:ph type="body" sz="quarter" idx="80" hasCustomPrompt="1"/>
          </p:nvPr>
        </p:nvSpPr>
        <p:spPr>
          <a:xfrm>
            <a:off x="1188720" y="3690559"/>
            <a:ext cx="2359343" cy="363538"/>
          </a:xfrm>
          <a:prstGeom prst="rect">
            <a:avLst/>
          </a:prstGeom>
        </p:spPr>
        <p:txBody>
          <a:bodyPr lIns="0" tIns="0" rIns="0" bIns="0"/>
          <a:lstStyle>
            <a:lvl1pPr marL="0" indent="0">
              <a:buNone/>
              <a:defRPr sz="1200">
                <a:solidFill>
                  <a:schemeClr val="tx2"/>
                </a:solidFill>
                <a:latin typeface="Deutsche Bank Text" charset="0"/>
                <a:ea typeface="Deutsche Bank Text" charset="0"/>
                <a:cs typeface="Deutsche Bank Text" charset="0"/>
              </a:defRPr>
            </a:lvl1pPr>
            <a:lvl2pPr marL="455783" indent="0">
              <a:buNone/>
              <a:defRPr sz="1200">
                <a:solidFill>
                  <a:srgbClr val="4F5F64"/>
                </a:solidFill>
                <a:latin typeface="Deutsche Bank Text Beta" charset="0"/>
                <a:ea typeface="Deutsche Bank Text Beta" charset="0"/>
                <a:cs typeface="Deutsche Bank Text Beta" charset="0"/>
              </a:defRPr>
            </a:lvl2pPr>
            <a:lvl3pPr marL="911566" indent="0">
              <a:buNone/>
              <a:defRPr sz="1200">
                <a:solidFill>
                  <a:srgbClr val="4F5F64"/>
                </a:solidFill>
                <a:latin typeface="Deutsche Bank Text Beta" charset="0"/>
                <a:ea typeface="Deutsche Bank Text Beta" charset="0"/>
                <a:cs typeface="Deutsche Bank Text Beta" charset="0"/>
              </a:defRPr>
            </a:lvl3pPr>
            <a:lvl4pPr marL="1367348" indent="0">
              <a:buNone/>
              <a:defRPr sz="1200">
                <a:solidFill>
                  <a:srgbClr val="4F5F64"/>
                </a:solidFill>
                <a:latin typeface="Deutsche Bank Text Beta" charset="0"/>
                <a:ea typeface="Deutsche Bank Text Beta" charset="0"/>
                <a:cs typeface="Deutsche Bank Text Beta" charset="0"/>
              </a:defRPr>
            </a:lvl4pPr>
            <a:lvl5pPr marL="1823131" indent="0">
              <a:buNone/>
              <a:defRPr sz="1200">
                <a:solidFill>
                  <a:srgbClr val="4F5F64"/>
                </a:solidFill>
                <a:latin typeface="Deutsche Bank Text Beta" charset="0"/>
                <a:ea typeface="Deutsche Bank Text Beta" charset="0"/>
                <a:cs typeface="Deutsche Bank Text Beta" charset="0"/>
              </a:defRPr>
            </a:lvl5pPr>
          </a:lstStyle>
          <a:p>
            <a:pPr lvl="0"/>
            <a:r>
              <a:rPr lang="en-US" dirty="0"/>
              <a:t>Deutsche Bank Text Dark Grey 12pt</a:t>
            </a:r>
          </a:p>
        </p:txBody>
      </p:sp>
      <p:sp>
        <p:nvSpPr>
          <p:cNvPr id="19" name="Text Placeholder 16"/>
          <p:cNvSpPr>
            <a:spLocks noGrp="1"/>
          </p:cNvSpPr>
          <p:nvPr>
            <p:ph type="body" sz="quarter" idx="81" hasCustomPrompt="1"/>
          </p:nvPr>
        </p:nvSpPr>
        <p:spPr>
          <a:xfrm>
            <a:off x="1188720" y="4213928"/>
            <a:ext cx="2359343" cy="363538"/>
          </a:xfrm>
          <a:prstGeom prst="rect">
            <a:avLst/>
          </a:prstGeom>
        </p:spPr>
        <p:txBody>
          <a:bodyPr lIns="0" tIns="0" rIns="0" bIns="0"/>
          <a:lstStyle>
            <a:lvl1pPr marL="0" indent="0">
              <a:buNone/>
              <a:defRPr sz="1200">
                <a:solidFill>
                  <a:schemeClr val="tx2"/>
                </a:solidFill>
                <a:latin typeface="Deutsche Bank Text" charset="0"/>
                <a:ea typeface="Deutsche Bank Text" charset="0"/>
                <a:cs typeface="Deutsche Bank Text" charset="0"/>
              </a:defRPr>
            </a:lvl1pPr>
            <a:lvl2pPr marL="455783" indent="0">
              <a:buNone/>
              <a:defRPr sz="1200">
                <a:solidFill>
                  <a:srgbClr val="4F5F64"/>
                </a:solidFill>
                <a:latin typeface="Deutsche Bank Text Beta" charset="0"/>
                <a:ea typeface="Deutsche Bank Text Beta" charset="0"/>
                <a:cs typeface="Deutsche Bank Text Beta" charset="0"/>
              </a:defRPr>
            </a:lvl2pPr>
            <a:lvl3pPr marL="911566" indent="0">
              <a:buNone/>
              <a:defRPr sz="1200">
                <a:solidFill>
                  <a:srgbClr val="4F5F64"/>
                </a:solidFill>
                <a:latin typeface="Deutsche Bank Text Beta" charset="0"/>
                <a:ea typeface="Deutsche Bank Text Beta" charset="0"/>
                <a:cs typeface="Deutsche Bank Text Beta" charset="0"/>
              </a:defRPr>
            </a:lvl3pPr>
            <a:lvl4pPr marL="1367348" indent="0">
              <a:buNone/>
              <a:defRPr sz="1200">
                <a:solidFill>
                  <a:srgbClr val="4F5F64"/>
                </a:solidFill>
                <a:latin typeface="Deutsche Bank Text Beta" charset="0"/>
                <a:ea typeface="Deutsche Bank Text Beta" charset="0"/>
                <a:cs typeface="Deutsche Bank Text Beta" charset="0"/>
              </a:defRPr>
            </a:lvl4pPr>
            <a:lvl5pPr marL="1823131" indent="0">
              <a:buNone/>
              <a:defRPr sz="1200">
                <a:solidFill>
                  <a:srgbClr val="4F5F64"/>
                </a:solidFill>
                <a:latin typeface="Deutsche Bank Text Beta" charset="0"/>
                <a:ea typeface="Deutsche Bank Text Beta" charset="0"/>
                <a:cs typeface="Deutsche Bank Text Beta" charset="0"/>
              </a:defRPr>
            </a:lvl5pPr>
          </a:lstStyle>
          <a:p>
            <a:pPr lvl="0"/>
            <a:r>
              <a:rPr lang="en-US" dirty="0"/>
              <a:t>Deutsche Bank Text Dark Grey 12pt</a:t>
            </a:r>
          </a:p>
        </p:txBody>
      </p:sp>
      <p:sp>
        <p:nvSpPr>
          <p:cNvPr id="20" name="Text Placeholder 16"/>
          <p:cNvSpPr>
            <a:spLocks noGrp="1"/>
          </p:cNvSpPr>
          <p:nvPr>
            <p:ph type="body" sz="quarter" idx="82" hasCustomPrompt="1"/>
          </p:nvPr>
        </p:nvSpPr>
        <p:spPr>
          <a:xfrm>
            <a:off x="1188720" y="4766078"/>
            <a:ext cx="2359343" cy="363538"/>
          </a:xfrm>
          <a:prstGeom prst="rect">
            <a:avLst/>
          </a:prstGeom>
        </p:spPr>
        <p:txBody>
          <a:bodyPr lIns="0" tIns="0" rIns="0" bIns="0"/>
          <a:lstStyle>
            <a:lvl1pPr marL="0" indent="0">
              <a:buNone/>
              <a:defRPr sz="1200">
                <a:solidFill>
                  <a:schemeClr val="tx2"/>
                </a:solidFill>
                <a:latin typeface="Deutsche Bank Text" charset="0"/>
                <a:ea typeface="Deutsche Bank Text" charset="0"/>
                <a:cs typeface="Deutsche Bank Text" charset="0"/>
              </a:defRPr>
            </a:lvl1pPr>
            <a:lvl2pPr marL="455783" indent="0">
              <a:buNone/>
              <a:defRPr sz="1200">
                <a:solidFill>
                  <a:srgbClr val="4F5F64"/>
                </a:solidFill>
                <a:latin typeface="Deutsche Bank Text Beta" charset="0"/>
                <a:ea typeface="Deutsche Bank Text Beta" charset="0"/>
                <a:cs typeface="Deutsche Bank Text Beta" charset="0"/>
              </a:defRPr>
            </a:lvl2pPr>
            <a:lvl3pPr marL="911566" indent="0">
              <a:buNone/>
              <a:defRPr sz="1200">
                <a:solidFill>
                  <a:srgbClr val="4F5F64"/>
                </a:solidFill>
                <a:latin typeface="Deutsche Bank Text Beta" charset="0"/>
                <a:ea typeface="Deutsche Bank Text Beta" charset="0"/>
                <a:cs typeface="Deutsche Bank Text Beta" charset="0"/>
              </a:defRPr>
            </a:lvl3pPr>
            <a:lvl4pPr marL="1367348" indent="0">
              <a:buNone/>
              <a:defRPr sz="1200">
                <a:solidFill>
                  <a:srgbClr val="4F5F64"/>
                </a:solidFill>
                <a:latin typeface="Deutsche Bank Text Beta" charset="0"/>
                <a:ea typeface="Deutsche Bank Text Beta" charset="0"/>
                <a:cs typeface="Deutsche Bank Text Beta" charset="0"/>
              </a:defRPr>
            </a:lvl4pPr>
            <a:lvl5pPr marL="1823131" indent="0">
              <a:buNone/>
              <a:defRPr sz="1200">
                <a:solidFill>
                  <a:srgbClr val="4F5F64"/>
                </a:solidFill>
                <a:latin typeface="Deutsche Bank Text Beta" charset="0"/>
                <a:ea typeface="Deutsche Bank Text Beta" charset="0"/>
                <a:cs typeface="Deutsche Bank Text Beta" charset="0"/>
              </a:defRPr>
            </a:lvl5pPr>
          </a:lstStyle>
          <a:p>
            <a:pPr lvl="0"/>
            <a:r>
              <a:rPr lang="en-US" dirty="0"/>
              <a:t>Deutsche Bank Text Dark Grey 12pt</a:t>
            </a:r>
          </a:p>
        </p:txBody>
      </p:sp>
      <p:sp>
        <p:nvSpPr>
          <p:cNvPr id="21" name="Text Placeholder 16"/>
          <p:cNvSpPr>
            <a:spLocks noGrp="1"/>
          </p:cNvSpPr>
          <p:nvPr>
            <p:ph type="body" sz="quarter" idx="83" hasCustomPrompt="1"/>
          </p:nvPr>
        </p:nvSpPr>
        <p:spPr>
          <a:xfrm>
            <a:off x="1188720" y="5656738"/>
            <a:ext cx="2359343" cy="363538"/>
          </a:xfrm>
          <a:prstGeom prst="rect">
            <a:avLst/>
          </a:prstGeom>
        </p:spPr>
        <p:txBody>
          <a:bodyPr lIns="0" tIns="0" rIns="0" bIns="0"/>
          <a:lstStyle>
            <a:lvl1pPr marL="0" indent="0">
              <a:buNone/>
              <a:defRPr sz="1200">
                <a:solidFill>
                  <a:schemeClr val="tx2"/>
                </a:solidFill>
                <a:latin typeface="Deutsche Bank Text" charset="0"/>
                <a:ea typeface="Deutsche Bank Text" charset="0"/>
                <a:cs typeface="Deutsche Bank Text" charset="0"/>
              </a:defRPr>
            </a:lvl1pPr>
            <a:lvl2pPr marL="455783" indent="0">
              <a:buNone/>
              <a:defRPr sz="1200">
                <a:solidFill>
                  <a:srgbClr val="4F5F64"/>
                </a:solidFill>
                <a:latin typeface="Deutsche Bank Text Beta" charset="0"/>
                <a:ea typeface="Deutsche Bank Text Beta" charset="0"/>
                <a:cs typeface="Deutsche Bank Text Beta" charset="0"/>
              </a:defRPr>
            </a:lvl2pPr>
            <a:lvl3pPr marL="911566" indent="0">
              <a:buNone/>
              <a:defRPr sz="1200">
                <a:solidFill>
                  <a:srgbClr val="4F5F64"/>
                </a:solidFill>
                <a:latin typeface="Deutsche Bank Text Beta" charset="0"/>
                <a:ea typeface="Deutsche Bank Text Beta" charset="0"/>
                <a:cs typeface="Deutsche Bank Text Beta" charset="0"/>
              </a:defRPr>
            </a:lvl3pPr>
            <a:lvl4pPr marL="1367348" indent="0">
              <a:buNone/>
              <a:defRPr sz="1200">
                <a:solidFill>
                  <a:srgbClr val="4F5F64"/>
                </a:solidFill>
                <a:latin typeface="Deutsche Bank Text Beta" charset="0"/>
                <a:ea typeface="Deutsche Bank Text Beta" charset="0"/>
                <a:cs typeface="Deutsche Bank Text Beta" charset="0"/>
              </a:defRPr>
            </a:lvl4pPr>
            <a:lvl5pPr marL="1823131" indent="0">
              <a:buNone/>
              <a:defRPr sz="1200">
                <a:solidFill>
                  <a:srgbClr val="4F5F64"/>
                </a:solidFill>
                <a:latin typeface="Deutsche Bank Text Beta" charset="0"/>
                <a:ea typeface="Deutsche Bank Text Beta" charset="0"/>
                <a:cs typeface="Deutsche Bank Text Beta" charset="0"/>
              </a:defRPr>
            </a:lvl5pPr>
          </a:lstStyle>
          <a:p>
            <a:pPr lvl="0"/>
            <a:r>
              <a:rPr lang="en-US" dirty="0"/>
              <a:t>Deutsche Bank Text Dark Grey 12pt</a:t>
            </a:r>
          </a:p>
        </p:txBody>
      </p:sp>
      <p:sp>
        <p:nvSpPr>
          <p:cNvPr id="22" name="Text Placeholder 7"/>
          <p:cNvSpPr>
            <a:spLocks noGrp="1"/>
          </p:cNvSpPr>
          <p:nvPr>
            <p:ph type="body" sz="quarter" idx="84" hasCustomPrompt="1"/>
          </p:nvPr>
        </p:nvSpPr>
        <p:spPr>
          <a:xfrm>
            <a:off x="3935622" y="2084959"/>
            <a:ext cx="2828063" cy="268097"/>
          </a:xfrm>
          <a:prstGeom prst="rect">
            <a:avLst/>
          </a:prstGeom>
        </p:spPr>
        <p:txBody>
          <a:bodyPr lIns="0" tIns="0" rIns="0" bIns="0"/>
          <a:lstStyle>
            <a:lvl1pPr marL="0" indent="0">
              <a:lnSpc>
                <a:spcPts val="1920"/>
              </a:lnSpc>
              <a:spcBef>
                <a:spcPts val="0"/>
              </a:spcBef>
              <a:buNone/>
              <a:defRPr sz="1600" baseline="0">
                <a:solidFill>
                  <a:schemeClr val="tx1"/>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Blue 16pt</a:t>
            </a:r>
          </a:p>
        </p:txBody>
      </p:sp>
      <p:sp>
        <p:nvSpPr>
          <p:cNvPr id="23" name="Text Placeholder 7"/>
          <p:cNvSpPr>
            <a:spLocks noGrp="1"/>
          </p:cNvSpPr>
          <p:nvPr>
            <p:ph type="body" sz="quarter" idx="85" hasCustomPrompt="1"/>
          </p:nvPr>
        </p:nvSpPr>
        <p:spPr>
          <a:xfrm>
            <a:off x="3935622" y="2425465"/>
            <a:ext cx="2828063" cy="756042"/>
          </a:xfrm>
          <a:prstGeom prst="rect">
            <a:avLst/>
          </a:prstGeom>
        </p:spPr>
        <p:txBody>
          <a:bodyPr lIns="0" tIns="0" rIns="0" bIns="0"/>
          <a:lstStyle>
            <a:lvl1pPr marL="0" indent="0">
              <a:lnSpc>
                <a:spcPts val="1400"/>
              </a:lnSpc>
              <a:spcBef>
                <a:spcPts val="0"/>
              </a:spcBef>
              <a:buNone/>
              <a:defRPr sz="1200" baseline="0">
                <a:solidFill>
                  <a:schemeClr val="tx2"/>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12pt</a:t>
            </a:r>
          </a:p>
        </p:txBody>
      </p:sp>
      <p:sp>
        <p:nvSpPr>
          <p:cNvPr id="24" name="Picture Placeholder 8"/>
          <p:cNvSpPr>
            <a:spLocks noGrp="1"/>
          </p:cNvSpPr>
          <p:nvPr>
            <p:ph type="pic" sz="quarter" idx="86" hasCustomPrompt="1"/>
          </p:nvPr>
        </p:nvSpPr>
        <p:spPr>
          <a:xfrm>
            <a:off x="3935622" y="3485526"/>
            <a:ext cx="364217" cy="364218"/>
          </a:xfrm>
          <a:prstGeom prst="rect">
            <a:avLst/>
          </a:prstGeom>
        </p:spPr>
        <p:txBody>
          <a:bodyPr lIns="0" tIns="0" rIns="0" bIns="0" anchor="ctr"/>
          <a:lstStyle>
            <a:lvl1pPr marL="0" indent="0" algn="ctr">
              <a:buNone/>
              <a:defRPr sz="1000">
                <a:solidFill>
                  <a:schemeClr val="tx2"/>
                </a:solidFill>
                <a:latin typeface="Deutsche Bank Text" charset="0"/>
                <a:ea typeface="Deutsche Bank Text" charset="0"/>
                <a:cs typeface="Deutsche Bank Text" charset="0"/>
              </a:defRPr>
            </a:lvl1pPr>
          </a:lstStyle>
          <a:p>
            <a:r>
              <a:rPr lang="en-US" dirty="0"/>
              <a:t>[Icon]</a:t>
            </a:r>
          </a:p>
        </p:txBody>
      </p:sp>
      <p:sp>
        <p:nvSpPr>
          <p:cNvPr id="25" name="Text Placeholder 16"/>
          <p:cNvSpPr>
            <a:spLocks noGrp="1"/>
          </p:cNvSpPr>
          <p:nvPr>
            <p:ph type="body" sz="quarter" idx="87" hasCustomPrompt="1"/>
          </p:nvPr>
        </p:nvSpPr>
        <p:spPr>
          <a:xfrm>
            <a:off x="4404342" y="3486206"/>
            <a:ext cx="2359343" cy="363538"/>
          </a:xfrm>
          <a:prstGeom prst="rect">
            <a:avLst/>
          </a:prstGeom>
        </p:spPr>
        <p:txBody>
          <a:bodyPr lIns="0" tIns="0" rIns="0" bIns="0"/>
          <a:lstStyle>
            <a:lvl1pPr marL="0" indent="0">
              <a:buNone/>
              <a:defRPr sz="1200">
                <a:solidFill>
                  <a:schemeClr val="tx2"/>
                </a:solidFill>
                <a:latin typeface="Deutsche Bank Text" charset="0"/>
                <a:ea typeface="Deutsche Bank Text" charset="0"/>
                <a:cs typeface="Deutsche Bank Text" charset="0"/>
              </a:defRPr>
            </a:lvl1pPr>
            <a:lvl2pPr marL="455783" indent="0">
              <a:buNone/>
              <a:defRPr sz="1200">
                <a:solidFill>
                  <a:srgbClr val="4F5F64"/>
                </a:solidFill>
                <a:latin typeface="Deutsche Bank Text Beta" charset="0"/>
                <a:ea typeface="Deutsche Bank Text Beta" charset="0"/>
                <a:cs typeface="Deutsche Bank Text Beta" charset="0"/>
              </a:defRPr>
            </a:lvl2pPr>
            <a:lvl3pPr marL="911566" indent="0">
              <a:buNone/>
              <a:defRPr sz="1200">
                <a:solidFill>
                  <a:srgbClr val="4F5F64"/>
                </a:solidFill>
                <a:latin typeface="Deutsche Bank Text Beta" charset="0"/>
                <a:ea typeface="Deutsche Bank Text Beta" charset="0"/>
                <a:cs typeface="Deutsche Bank Text Beta" charset="0"/>
              </a:defRPr>
            </a:lvl3pPr>
            <a:lvl4pPr marL="1367348" indent="0">
              <a:buNone/>
              <a:defRPr sz="1200">
                <a:solidFill>
                  <a:srgbClr val="4F5F64"/>
                </a:solidFill>
                <a:latin typeface="Deutsche Bank Text Beta" charset="0"/>
                <a:ea typeface="Deutsche Bank Text Beta" charset="0"/>
                <a:cs typeface="Deutsche Bank Text Beta" charset="0"/>
              </a:defRPr>
            </a:lvl4pPr>
            <a:lvl5pPr marL="1823131" indent="0">
              <a:buNone/>
              <a:defRPr sz="1200">
                <a:solidFill>
                  <a:srgbClr val="4F5F64"/>
                </a:solidFill>
                <a:latin typeface="Deutsche Bank Text Beta" charset="0"/>
                <a:ea typeface="Deutsche Bank Text Beta" charset="0"/>
                <a:cs typeface="Deutsche Bank Text Beta" charset="0"/>
              </a:defRPr>
            </a:lvl5pPr>
          </a:lstStyle>
          <a:p>
            <a:pPr lvl="0"/>
            <a:r>
              <a:rPr lang="en-US" dirty="0"/>
              <a:t>Deutsche Bank Text Dark Grey 12pt</a:t>
            </a:r>
          </a:p>
        </p:txBody>
      </p:sp>
      <p:sp>
        <p:nvSpPr>
          <p:cNvPr id="26" name="Picture Placeholder 8"/>
          <p:cNvSpPr>
            <a:spLocks noGrp="1"/>
          </p:cNvSpPr>
          <p:nvPr>
            <p:ph type="pic" sz="quarter" idx="88" hasCustomPrompt="1"/>
          </p:nvPr>
        </p:nvSpPr>
        <p:spPr>
          <a:xfrm>
            <a:off x="3935622" y="4200670"/>
            <a:ext cx="364217" cy="364218"/>
          </a:xfrm>
          <a:prstGeom prst="rect">
            <a:avLst/>
          </a:prstGeom>
        </p:spPr>
        <p:txBody>
          <a:bodyPr lIns="0" tIns="0" rIns="0" bIns="0" anchor="ctr"/>
          <a:lstStyle>
            <a:lvl1pPr marL="0" indent="0" algn="ctr">
              <a:buNone/>
              <a:defRPr sz="1000">
                <a:solidFill>
                  <a:schemeClr val="tx2"/>
                </a:solidFill>
                <a:latin typeface="Deutsche Bank Text" charset="0"/>
                <a:ea typeface="Deutsche Bank Text" charset="0"/>
                <a:cs typeface="Deutsche Bank Text" charset="0"/>
              </a:defRPr>
            </a:lvl1pPr>
          </a:lstStyle>
          <a:p>
            <a:r>
              <a:rPr lang="en-US" dirty="0"/>
              <a:t>[Icon]</a:t>
            </a:r>
          </a:p>
        </p:txBody>
      </p:sp>
      <p:sp>
        <p:nvSpPr>
          <p:cNvPr id="27" name="Text Placeholder 16"/>
          <p:cNvSpPr>
            <a:spLocks noGrp="1"/>
          </p:cNvSpPr>
          <p:nvPr>
            <p:ph type="body" sz="quarter" idx="89" hasCustomPrompt="1"/>
          </p:nvPr>
        </p:nvSpPr>
        <p:spPr>
          <a:xfrm>
            <a:off x="4404342" y="4201350"/>
            <a:ext cx="2359343" cy="363538"/>
          </a:xfrm>
          <a:prstGeom prst="rect">
            <a:avLst/>
          </a:prstGeom>
        </p:spPr>
        <p:txBody>
          <a:bodyPr lIns="0" tIns="0" rIns="0" bIns="0"/>
          <a:lstStyle>
            <a:lvl1pPr marL="0" indent="0">
              <a:buNone/>
              <a:defRPr sz="1200">
                <a:solidFill>
                  <a:schemeClr val="tx2"/>
                </a:solidFill>
                <a:latin typeface="Deutsche Bank Text" charset="0"/>
                <a:ea typeface="Deutsche Bank Text" charset="0"/>
                <a:cs typeface="Deutsche Bank Text" charset="0"/>
              </a:defRPr>
            </a:lvl1pPr>
            <a:lvl2pPr marL="455783" indent="0">
              <a:buNone/>
              <a:defRPr sz="1200">
                <a:solidFill>
                  <a:srgbClr val="4F5F64"/>
                </a:solidFill>
                <a:latin typeface="Deutsche Bank Text Beta" charset="0"/>
                <a:ea typeface="Deutsche Bank Text Beta" charset="0"/>
                <a:cs typeface="Deutsche Bank Text Beta" charset="0"/>
              </a:defRPr>
            </a:lvl2pPr>
            <a:lvl3pPr marL="911566" indent="0">
              <a:buNone/>
              <a:defRPr sz="1200">
                <a:solidFill>
                  <a:srgbClr val="4F5F64"/>
                </a:solidFill>
                <a:latin typeface="Deutsche Bank Text Beta" charset="0"/>
                <a:ea typeface="Deutsche Bank Text Beta" charset="0"/>
                <a:cs typeface="Deutsche Bank Text Beta" charset="0"/>
              </a:defRPr>
            </a:lvl3pPr>
            <a:lvl4pPr marL="1367348" indent="0">
              <a:buNone/>
              <a:defRPr sz="1200">
                <a:solidFill>
                  <a:srgbClr val="4F5F64"/>
                </a:solidFill>
                <a:latin typeface="Deutsche Bank Text Beta" charset="0"/>
                <a:ea typeface="Deutsche Bank Text Beta" charset="0"/>
                <a:cs typeface="Deutsche Bank Text Beta" charset="0"/>
              </a:defRPr>
            </a:lvl4pPr>
            <a:lvl5pPr marL="1823131" indent="0">
              <a:buNone/>
              <a:defRPr sz="1200">
                <a:solidFill>
                  <a:srgbClr val="4F5F64"/>
                </a:solidFill>
                <a:latin typeface="Deutsche Bank Text Beta" charset="0"/>
                <a:ea typeface="Deutsche Bank Text Beta" charset="0"/>
                <a:cs typeface="Deutsche Bank Text Beta" charset="0"/>
              </a:defRPr>
            </a:lvl5pPr>
          </a:lstStyle>
          <a:p>
            <a:pPr lvl="0"/>
            <a:r>
              <a:rPr lang="en-US" dirty="0"/>
              <a:t>Deutsche Bank Text Dark Grey 12pt</a:t>
            </a:r>
          </a:p>
        </p:txBody>
      </p:sp>
      <p:sp>
        <p:nvSpPr>
          <p:cNvPr id="28" name="Picture Placeholder 8"/>
          <p:cNvSpPr>
            <a:spLocks noGrp="1"/>
          </p:cNvSpPr>
          <p:nvPr>
            <p:ph type="pic" sz="quarter" idx="90" hasCustomPrompt="1"/>
          </p:nvPr>
        </p:nvSpPr>
        <p:spPr>
          <a:xfrm>
            <a:off x="3935622" y="5072570"/>
            <a:ext cx="364217" cy="364218"/>
          </a:xfrm>
          <a:prstGeom prst="rect">
            <a:avLst/>
          </a:prstGeom>
        </p:spPr>
        <p:txBody>
          <a:bodyPr lIns="0" tIns="0" rIns="0" bIns="0" anchor="ctr"/>
          <a:lstStyle>
            <a:lvl1pPr marL="0" indent="0" algn="ctr">
              <a:buNone/>
              <a:defRPr sz="1000">
                <a:solidFill>
                  <a:schemeClr val="tx2"/>
                </a:solidFill>
                <a:latin typeface="Deutsche Bank Text" charset="0"/>
                <a:ea typeface="Deutsche Bank Text" charset="0"/>
                <a:cs typeface="Deutsche Bank Text" charset="0"/>
              </a:defRPr>
            </a:lvl1pPr>
          </a:lstStyle>
          <a:p>
            <a:r>
              <a:rPr lang="en-US" dirty="0"/>
              <a:t>[Icon]</a:t>
            </a:r>
          </a:p>
        </p:txBody>
      </p:sp>
      <p:sp>
        <p:nvSpPr>
          <p:cNvPr id="29" name="Text Placeholder 16"/>
          <p:cNvSpPr>
            <a:spLocks noGrp="1"/>
          </p:cNvSpPr>
          <p:nvPr>
            <p:ph type="body" sz="quarter" idx="91" hasCustomPrompt="1"/>
          </p:nvPr>
        </p:nvSpPr>
        <p:spPr>
          <a:xfrm>
            <a:off x="4404342" y="5073250"/>
            <a:ext cx="2359343" cy="363538"/>
          </a:xfrm>
          <a:prstGeom prst="rect">
            <a:avLst/>
          </a:prstGeom>
        </p:spPr>
        <p:txBody>
          <a:bodyPr lIns="0" tIns="0" rIns="0" bIns="0"/>
          <a:lstStyle>
            <a:lvl1pPr marL="0" indent="0">
              <a:buNone/>
              <a:defRPr sz="1200">
                <a:solidFill>
                  <a:schemeClr val="tx2"/>
                </a:solidFill>
                <a:latin typeface="Deutsche Bank Text" charset="0"/>
                <a:ea typeface="Deutsche Bank Text" charset="0"/>
                <a:cs typeface="Deutsche Bank Text" charset="0"/>
              </a:defRPr>
            </a:lvl1pPr>
            <a:lvl2pPr marL="455783" indent="0">
              <a:buNone/>
              <a:defRPr sz="1200">
                <a:solidFill>
                  <a:srgbClr val="4F5F64"/>
                </a:solidFill>
                <a:latin typeface="Deutsche Bank Text Beta" charset="0"/>
                <a:ea typeface="Deutsche Bank Text Beta" charset="0"/>
                <a:cs typeface="Deutsche Bank Text Beta" charset="0"/>
              </a:defRPr>
            </a:lvl2pPr>
            <a:lvl3pPr marL="911566" indent="0">
              <a:buNone/>
              <a:defRPr sz="1200">
                <a:solidFill>
                  <a:srgbClr val="4F5F64"/>
                </a:solidFill>
                <a:latin typeface="Deutsche Bank Text Beta" charset="0"/>
                <a:ea typeface="Deutsche Bank Text Beta" charset="0"/>
                <a:cs typeface="Deutsche Bank Text Beta" charset="0"/>
              </a:defRPr>
            </a:lvl3pPr>
            <a:lvl4pPr marL="1367348" indent="0">
              <a:buNone/>
              <a:defRPr sz="1200">
                <a:solidFill>
                  <a:srgbClr val="4F5F64"/>
                </a:solidFill>
                <a:latin typeface="Deutsche Bank Text Beta" charset="0"/>
                <a:ea typeface="Deutsche Bank Text Beta" charset="0"/>
                <a:cs typeface="Deutsche Bank Text Beta" charset="0"/>
              </a:defRPr>
            </a:lvl4pPr>
            <a:lvl5pPr marL="1823131" indent="0">
              <a:buNone/>
              <a:defRPr sz="1200">
                <a:solidFill>
                  <a:srgbClr val="4F5F64"/>
                </a:solidFill>
                <a:latin typeface="Deutsche Bank Text Beta" charset="0"/>
                <a:ea typeface="Deutsche Bank Text Beta" charset="0"/>
                <a:cs typeface="Deutsche Bank Text Beta" charset="0"/>
              </a:defRPr>
            </a:lvl5pPr>
          </a:lstStyle>
          <a:p>
            <a:pPr lvl="0"/>
            <a:r>
              <a:rPr lang="en-US" dirty="0"/>
              <a:t>Deutsche Bank Text Dark Grey 12pt</a:t>
            </a:r>
          </a:p>
        </p:txBody>
      </p:sp>
      <p:sp>
        <p:nvSpPr>
          <p:cNvPr id="30" name="Text Placeholder 7"/>
          <p:cNvSpPr>
            <a:spLocks noGrp="1"/>
          </p:cNvSpPr>
          <p:nvPr>
            <p:ph type="body" sz="quarter" idx="92" hasCustomPrompt="1"/>
          </p:nvPr>
        </p:nvSpPr>
        <p:spPr>
          <a:xfrm>
            <a:off x="7147890" y="2084959"/>
            <a:ext cx="2828063" cy="268097"/>
          </a:xfrm>
          <a:prstGeom prst="rect">
            <a:avLst/>
          </a:prstGeom>
        </p:spPr>
        <p:txBody>
          <a:bodyPr lIns="0" tIns="0" rIns="0" bIns="0"/>
          <a:lstStyle>
            <a:lvl1pPr marL="0" indent="0">
              <a:lnSpc>
                <a:spcPts val="1920"/>
              </a:lnSpc>
              <a:spcBef>
                <a:spcPts val="0"/>
              </a:spcBef>
              <a:buNone/>
              <a:defRPr sz="1600" baseline="0">
                <a:solidFill>
                  <a:schemeClr val="tx1"/>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Blue 16pt</a:t>
            </a:r>
          </a:p>
        </p:txBody>
      </p:sp>
      <p:sp>
        <p:nvSpPr>
          <p:cNvPr id="31" name="Text Placeholder 7"/>
          <p:cNvSpPr>
            <a:spLocks noGrp="1"/>
          </p:cNvSpPr>
          <p:nvPr>
            <p:ph type="body" sz="quarter" idx="93" hasCustomPrompt="1"/>
          </p:nvPr>
        </p:nvSpPr>
        <p:spPr>
          <a:xfrm>
            <a:off x="7147890" y="2425465"/>
            <a:ext cx="2828063" cy="756042"/>
          </a:xfrm>
          <a:prstGeom prst="rect">
            <a:avLst/>
          </a:prstGeom>
        </p:spPr>
        <p:txBody>
          <a:bodyPr lIns="0" tIns="0" rIns="0" bIns="0"/>
          <a:lstStyle>
            <a:lvl1pPr marL="0" indent="0">
              <a:lnSpc>
                <a:spcPts val="1400"/>
              </a:lnSpc>
              <a:spcBef>
                <a:spcPts val="0"/>
              </a:spcBef>
              <a:buNone/>
              <a:defRPr sz="1200" baseline="0">
                <a:solidFill>
                  <a:schemeClr val="tx2"/>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12pt</a:t>
            </a:r>
          </a:p>
        </p:txBody>
      </p:sp>
      <p:sp>
        <p:nvSpPr>
          <p:cNvPr id="32" name="Picture Placeholder 8"/>
          <p:cNvSpPr>
            <a:spLocks noGrp="1"/>
          </p:cNvSpPr>
          <p:nvPr>
            <p:ph type="pic" sz="quarter" idx="94" hasCustomPrompt="1"/>
          </p:nvPr>
        </p:nvSpPr>
        <p:spPr>
          <a:xfrm>
            <a:off x="7147890" y="3485526"/>
            <a:ext cx="364217" cy="364218"/>
          </a:xfrm>
          <a:prstGeom prst="rect">
            <a:avLst/>
          </a:prstGeom>
        </p:spPr>
        <p:txBody>
          <a:bodyPr lIns="0" tIns="0" rIns="0" bIns="0" anchor="ctr"/>
          <a:lstStyle>
            <a:lvl1pPr marL="0" indent="0" algn="ctr">
              <a:buNone/>
              <a:defRPr sz="1000">
                <a:solidFill>
                  <a:schemeClr val="tx2"/>
                </a:solidFill>
                <a:latin typeface="Deutsche Bank Text" charset="0"/>
                <a:ea typeface="Deutsche Bank Text" charset="0"/>
                <a:cs typeface="Deutsche Bank Text" charset="0"/>
              </a:defRPr>
            </a:lvl1pPr>
          </a:lstStyle>
          <a:p>
            <a:r>
              <a:rPr lang="en-US" dirty="0"/>
              <a:t>[Icon]</a:t>
            </a:r>
          </a:p>
        </p:txBody>
      </p:sp>
      <p:sp>
        <p:nvSpPr>
          <p:cNvPr id="33" name="Text Placeholder 16"/>
          <p:cNvSpPr>
            <a:spLocks noGrp="1"/>
          </p:cNvSpPr>
          <p:nvPr>
            <p:ph type="body" sz="quarter" idx="95" hasCustomPrompt="1"/>
          </p:nvPr>
        </p:nvSpPr>
        <p:spPr>
          <a:xfrm>
            <a:off x="7616610" y="3486206"/>
            <a:ext cx="2359343" cy="363538"/>
          </a:xfrm>
          <a:prstGeom prst="rect">
            <a:avLst/>
          </a:prstGeom>
        </p:spPr>
        <p:txBody>
          <a:bodyPr lIns="0" tIns="0" rIns="0" bIns="0"/>
          <a:lstStyle>
            <a:lvl1pPr marL="0" indent="0">
              <a:buNone/>
              <a:defRPr sz="1200">
                <a:solidFill>
                  <a:schemeClr val="tx2"/>
                </a:solidFill>
                <a:latin typeface="Deutsche Bank Text" charset="0"/>
                <a:ea typeface="Deutsche Bank Text" charset="0"/>
                <a:cs typeface="Deutsche Bank Text" charset="0"/>
              </a:defRPr>
            </a:lvl1pPr>
            <a:lvl2pPr marL="455783" indent="0">
              <a:buNone/>
              <a:defRPr sz="1200">
                <a:solidFill>
                  <a:srgbClr val="4F5F64"/>
                </a:solidFill>
                <a:latin typeface="Deutsche Bank Text Beta" charset="0"/>
                <a:ea typeface="Deutsche Bank Text Beta" charset="0"/>
                <a:cs typeface="Deutsche Bank Text Beta" charset="0"/>
              </a:defRPr>
            </a:lvl2pPr>
            <a:lvl3pPr marL="911566" indent="0">
              <a:buNone/>
              <a:defRPr sz="1200">
                <a:solidFill>
                  <a:srgbClr val="4F5F64"/>
                </a:solidFill>
                <a:latin typeface="Deutsche Bank Text Beta" charset="0"/>
                <a:ea typeface="Deutsche Bank Text Beta" charset="0"/>
                <a:cs typeface="Deutsche Bank Text Beta" charset="0"/>
              </a:defRPr>
            </a:lvl3pPr>
            <a:lvl4pPr marL="1367348" indent="0">
              <a:buNone/>
              <a:defRPr sz="1200">
                <a:solidFill>
                  <a:srgbClr val="4F5F64"/>
                </a:solidFill>
                <a:latin typeface="Deutsche Bank Text Beta" charset="0"/>
                <a:ea typeface="Deutsche Bank Text Beta" charset="0"/>
                <a:cs typeface="Deutsche Bank Text Beta" charset="0"/>
              </a:defRPr>
            </a:lvl4pPr>
            <a:lvl5pPr marL="1823131" indent="0">
              <a:buNone/>
              <a:defRPr sz="1200">
                <a:solidFill>
                  <a:srgbClr val="4F5F64"/>
                </a:solidFill>
                <a:latin typeface="Deutsche Bank Text Beta" charset="0"/>
                <a:ea typeface="Deutsche Bank Text Beta" charset="0"/>
                <a:cs typeface="Deutsche Bank Text Beta" charset="0"/>
              </a:defRPr>
            </a:lvl5pPr>
          </a:lstStyle>
          <a:p>
            <a:pPr lvl="0"/>
            <a:r>
              <a:rPr lang="en-US" dirty="0"/>
              <a:t>Deutsche Bank Text Dark Grey 12pt</a:t>
            </a:r>
          </a:p>
        </p:txBody>
      </p:sp>
      <p:sp>
        <p:nvSpPr>
          <p:cNvPr id="34" name="Picture Placeholder 8"/>
          <p:cNvSpPr>
            <a:spLocks noGrp="1"/>
          </p:cNvSpPr>
          <p:nvPr>
            <p:ph type="pic" sz="quarter" idx="96" hasCustomPrompt="1"/>
          </p:nvPr>
        </p:nvSpPr>
        <p:spPr>
          <a:xfrm>
            <a:off x="7147890" y="4549438"/>
            <a:ext cx="364217" cy="364218"/>
          </a:xfrm>
          <a:prstGeom prst="rect">
            <a:avLst/>
          </a:prstGeom>
        </p:spPr>
        <p:txBody>
          <a:bodyPr lIns="0" tIns="0" rIns="0" bIns="0" anchor="ctr"/>
          <a:lstStyle>
            <a:lvl1pPr marL="0" indent="0" algn="ctr">
              <a:buNone/>
              <a:defRPr sz="1000">
                <a:solidFill>
                  <a:schemeClr val="tx2"/>
                </a:solidFill>
                <a:latin typeface="Deutsche Bank Text" charset="0"/>
                <a:ea typeface="Deutsche Bank Text" charset="0"/>
                <a:cs typeface="Deutsche Bank Text" charset="0"/>
              </a:defRPr>
            </a:lvl1pPr>
          </a:lstStyle>
          <a:p>
            <a:r>
              <a:rPr lang="en-US" dirty="0"/>
              <a:t>[Icon]</a:t>
            </a:r>
          </a:p>
        </p:txBody>
      </p:sp>
      <p:sp>
        <p:nvSpPr>
          <p:cNvPr id="35" name="Text Placeholder 16"/>
          <p:cNvSpPr>
            <a:spLocks noGrp="1"/>
          </p:cNvSpPr>
          <p:nvPr>
            <p:ph type="body" sz="quarter" idx="97" hasCustomPrompt="1"/>
          </p:nvPr>
        </p:nvSpPr>
        <p:spPr>
          <a:xfrm>
            <a:off x="7616610" y="4550118"/>
            <a:ext cx="2359343" cy="363538"/>
          </a:xfrm>
          <a:prstGeom prst="rect">
            <a:avLst/>
          </a:prstGeom>
        </p:spPr>
        <p:txBody>
          <a:bodyPr lIns="0" tIns="0" rIns="0" bIns="0"/>
          <a:lstStyle>
            <a:lvl1pPr marL="0" indent="0">
              <a:buNone/>
              <a:defRPr sz="1200">
                <a:solidFill>
                  <a:schemeClr val="tx2"/>
                </a:solidFill>
                <a:latin typeface="Deutsche Bank Text" charset="0"/>
                <a:ea typeface="Deutsche Bank Text" charset="0"/>
                <a:cs typeface="Deutsche Bank Text" charset="0"/>
              </a:defRPr>
            </a:lvl1pPr>
            <a:lvl2pPr marL="455783" indent="0">
              <a:buNone/>
              <a:defRPr sz="1200">
                <a:solidFill>
                  <a:srgbClr val="4F5F64"/>
                </a:solidFill>
                <a:latin typeface="Deutsche Bank Text Beta" charset="0"/>
                <a:ea typeface="Deutsche Bank Text Beta" charset="0"/>
                <a:cs typeface="Deutsche Bank Text Beta" charset="0"/>
              </a:defRPr>
            </a:lvl2pPr>
            <a:lvl3pPr marL="911566" indent="0">
              <a:buNone/>
              <a:defRPr sz="1200">
                <a:solidFill>
                  <a:srgbClr val="4F5F64"/>
                </a:solidFill>
                <a:latin typeface="Deutsche Bank Text Beta" charset="0"/>
                <a:ea typeface="Deutsche Bank Text Beta" charset="0"/>
                <a:cs typeface="Deutsche Bank Text Beta" charset="0"/>
              </a:defRPr>
            </a:lvl3pPr>
            <a:lvl4pPr marL="1367348" indent="0">
              <a:buNone/>
              <a:defRPr sz="1200">
                <a:solidFill>
                  <a:srgbClr val="4F5F64"/>
                </a:solidFill>
                <a:latin typeface="Deutsche Bank Text Beta" charset="0"/>
                <a:ea typeface="Deutsche Bank Text Beta" charset="0"/>
                <a:cs typeface="Deutsche Bank Text Beta" charset="0"/>
              </a:defRPr>
            </a:lvl4pPr>
            <a:lvl5pPr marL="1823131" indent="0">
              <a:buNone/>
              <a:defRPr sz="1200">
                <a:solidFill>
                  <a:srgbClr val="4F5F64"/>
                </a:solidFill>
                <a:latin typeface="Deutsche Bank Text Beta" charset="0"/>
                <a:ea typeface="Deutsche Bank Text Beta" charset="0"/>
                <a:cs typeface="Deutsche Bank Text Beta" charset="0"/>
              </a:defRPr>
            </a:lvl5pPr>
          </a:lstStyle>
          <a:p>
            <a:pPr lvl="0"/>
            <a:r>
              <a:rPr lang="en-US" dirty="0"/>
              <a:t>Deutsche Bank Text Dark Grey 12pt</a:t>
            </a:r>
          </a:p>
        </p:txBody>
      </p:sp>
      <p:cxnSp>
        <p:nvCxnSpPr>
          <p:cNvPr id="36" name="Straight Connector 35"/>
          <p:cNvCxnSpPr/>
          <p:nvPr userDrawn="1"/>
        </p:nvCxnSpPr>
        <p:spPr>
          <a:xfrm>
            <a:off x="3761255" y="2096643"/>
            <a:ext cx="0" cy="426758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cxnSp>
        <p:nvCxnSpPr>
          <p:cNvPr id="37" name="Straight Connector 36"/>
          <p:cNvCxnSpPr/>
          <p:nvPr userDrawn="1"/>
        </p:nvCxnSpPr>
        <p:spPr>
          <a:xfrm>
            <a:off x="6930084" y="2096643"/>
            <a:ext cx="0" cy="426758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sp>
        <p:nvSpPr>
          <p:cNvPr id="39" name="Text Placeholder 6"/>
          <p:cNvSpPr>
            <a:spLocks noGrp="1"/>
          </p:cNvSpPr>
          <p:nvPr>
            <p:ph type="body" sz="quarter" idx="72" hasCustomPrompt="1"/>
          </p:nvPr>
        </p:nvSpPr>
        <p:spPr>
          <a:xfrm>
            <a:off x="702650" y="6764338"/>
            <a:ext cx="9324000" cy="268287"/>
          </a:xfrm>
          <a:prstGeom prst="rect">
            <a:avLst/>
          </a:prstGeom>
        </p:spPr>
        <p:txBody>
          <a:bodyPr lIns="0" tIns="0" rIns="0" bIns="0" anchor="b"/>
          <a:lstStyle>
            <a:lvl1pPr marL="0" indent="0">
              <a:lnSpc>
                <a:spcPts val="800"/>
              </a:lnSpc>
              <a:spcBef>
                <a:spcPts val="0"/>
              </a:spcBef>
              <a:buNone/>
              <a:defRPr sz="800">
                <a:solidFill>
                  <a:schemeClr val="tx2"/>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8pt</a:t>
            </a:r>
          </a:p>
        </p:txBody>
      </p:sp>
    </p:spTree>
    <p:extLst>
      <p:ext uri="{BB962C8B-B14F-4D97-AF65-F5344CB8AC3E}">
        <p14:creationId xmlns:p14="http://schemas.microsoft.com/office/powerpoint/2010/main" val="3110720246"/>
      </p:ext>
    </p:extLst>
  </p:cSld>
  <p:clrMapOvr>
    <a:masterClrMapping/>
  </p:clrMapOvr>
</p:sldLayout>
</file>

<file path=ppt/slideLayouts/slideLayout258.xml><?xml version="1.0" encoding="utf-8"?>
<p:sldLayout xmlns:a="http://schemas.openxmlformats.org/drawingml/2006/main" xmlns:r="http://schemas.openxmlformats.org/officeDocument/2006/relationships" xmlns:p="http://schemas.openxmlformats.org/presentationml/2006/main" preserve="1" userDrawn="1">
  <p:cSld name="38_Custom Layout">
    <p:spTree>
      <p:nvGrpSpPr>
        <p:cNvPr id="1" name=""/>
        <p:cNvGrpSpPr/>
        <p:nvPr/>
      </p:nvGrpSpPr>
      <p:grpSpPr>
        <a:xfrm>
          <a:off x="0" y="0"/>
          <a:ext cx="0" cy="0"/>
          <a:chOff x="0" y="0"/>
          <a:chExt cx="0" cy="0"/>
        </a:xfrm>
      </p:grpSpPr>
      <p:sp>
        <p:nvSpPr>
          <p:cNvPr id="4" name="Text Placeholder 2"/>
          <p:cNvSpPr>
            <a:spLocks noGrp="1"/>
          </p:cNvSpPr>
          <p:nvPr>
            <p:ph type="body" sz="quarter" idx="62" hasCustomPrompt="1"/>
          </p:nvPr>
        </p:nvSpPr>
        <p:spPr>
          <a:xfrm>
            <a:off x="701675" y="441325"/>
            <a:ext cx="2728091" cy="155645"/>
          </a:xfrm>
          <a:prstGeom prst="rect">
            <a:avLst/>
          </a:prstGeom>
        </p:spPr>
        <p:txBody>
          <a:bodyPr lIns="0" tIns="0" rIns="0" bIns="0"/>
          <a:lstStyle>
            <a:lvl1pPr marL="0" indent="0">
              <a:buNone/>
              <a:defRPr sz="997" b="0" i="0" baseline="0">
                <a:solidFill>
                  <a:schemeClr val="accent2"/>
                </a:solidFill>
                <a:latin typeface="Deutsche Bank Text" charset="0"/>
                <a:ea typeface="Deutsche Bank Text" charset="0"/>
                <a:cs typeface="Deutsche Bank Text" charset="0"/>
              </a:defRPr>
            </a:lvl1pPr>
            <a:lvl2pPr marL="455783" indent="0">
              <a:buNone/>
              <a:defRPr/>
            </a:lvl2pPr>
            <a:lvl3pPr marL="911565" indent="0">
              <a:buNone/>
              <a:defRPr/>
            </a:lvl3pPr>
            <a:lvl4pPr marL="1367348" indent="0">
              <a:buNone/>
              <a:defRPr/>
            </a:lvl4pPr>
            <a:lvl5pPr marL="1823131" indent="0">
              <a:buNone/>
              <a:defRPr/>
            </a:lvl5pPr>
          </a:lstStyle>
          <a:p>
            <a:pPr lvl="0"/>
            <a:r>
              <a:rPr lang="en-US" dirty="0"/>
              <a:t>Deutsche Bank Text Orange 10pt</a:t>
            </a:r>
          </a:p>
        </p:txBody>
      </p:sp>
      <p:sp>
        <p:nvSpPr>
          <p:cNvPr id="5" name="Text Placeholder 5"/>
          <p:cNvSpPr>
            <a:spLocks noGrp="1"/>
          </p:cNvSpPr>
          <p:nvPr>
            <p:ph type="body" sz="quarter" idx="63" hasCustomPrompt="1"/>
          </p:nvPr>
        </p:nvSpPr>
        <p:spPr>
          <a:xfrm>
            <a:off x="701674" y="824430"/>
            <a:ext cx="8532813" cy="478908"/>
          </a:xfrm>
          <a:prstGeom prst="rect">
            <a:avLst/>
          </a:prstGeom>
        </p:spPr>
        <p:txBody>
          <a:bodyPr lIns="0" tIns="0" rIns="0" bIns="0"/>
          <a:lstStyle>
            <a:lvl1pPr marL="0" indent="0">
              <a:lnSpc>
                <a:spcPts val="4000"/>
              </a:lnSpc>
              <a:spcBef>
                <a:spcPts val="0"/>
              </a:spcBef>
              <a:buNone/>
              <a:defRPr sz="3600" baseline="0">
                <a:solidFill>
                  <a:schemeClr val="tx1"/>
                </a:solidFill>
                <a:latin typeface="Deutsche Bank Display" charset="0"/>
                <a:ea typeface="Deutsche Bank Display" charset="0"/>
                <a:cs typeface="Deutsche Bank Display" charset="0"/>
              </a:defRPr>
            </a:lvl1pPr>
            <a:lvl2pPr marL="455783" indent="0">
              <a:buNone/>
              <a:defRPr sz="3600">
                <a:latin typeface="Deutsche Bank Display Beta" charset="0"/>
                <a:ea typeface="Deutsche Bank Display Beta" charset="0"/>
                <a:cs typeface="Deutsche Bank Display Beta" charset="0"/>
              </a:defRPr>
            </a:lvl2pPr>
            <a:lvl3pPr marL="911566" indent="0">
              <a:buNone/>
              <a:defRPr sz="3600">
                <a:latin typeface="Deutsche Bank Display Beta" charset="0"/>
                <a:ea typeface="Deutsche Bank Display Beta" charset="0"/>
                <a:cs typeface="Deutsche Bank Display Beta" charset="0"/>
              </a:defRPr>
            </a:lvl3pPr>
            <a:lvl4pPr marL="1367348" indent="0">
              <a:buNone/>
              <a:defRPr sz="3600">
                <a:latin typeface="Deutsche Bank Display Beta" charset="0"/>
                <a:ea typeface="Deutsche Bank Display Beta" charset="0"/>
                <a:cs typeface="Deutsche Bank Display Beta" charset="0"/>
              </a:defRPr>
            </a:lvl4pPr>
            <a:lvl5pPr marL="1823131" indent="0">
              <a:buNone/>
              <a:defRPr sz="3600">
                <a:latin typeface="Deutsche Bank Display Beta" charset="0"/>
                <a:ea typeface="Deutsche Bank Display Beta" charset="0"/>
                <a:cs typeface="Deutsche Bank Display Beta" charset="0"/>
              </a:defRPr>
            </a:lvl5pPr>
          </a:lstStyle>
          <a:p>
            <a:pPr lvl="0"/>
            <a:r>
              <a:rPr lang="en-US" dirty="0"/>
              <a:t>Deutsche Bank Display Dark Blue 36pt</a:t>
            </a:r>
          </a:p>
        </p:txBody>
      </p:sp>
      <p:sp>
        <p:nvSpPr>
          <p:cNvPr id="8" name="Table Placeholder 7"/>
          <p:cNvSpPr>
            <a:spLocks noGrp="1"/>
          </p:cNvSpPr>
          <p:nvPr>
            <p:ph type="tbl" sz="quarter" idx="73" hasCustomPrompt="1"/>
          </p:nvPr>
        </p:nvSpPr>
        <p:spPr>
          <a:xfrm>
            <a:off x="719138" y="2865438"/>
            <a:ext cx="9307512" cy="3743325"/>
          </a:xfrm>
          <a:prstGeom prst="rect">
            <a:avLst/>
          </a:prstGeom>
        </p:spPr>
        <p:txBody>
          <a:bodyPr anchor="ctr"/>
          <a:lstStyle>
            <a:lvl1pPr marL="0" indent="0" algn="ctr">
              <a:buNone/>
              <a:defRPr sz="1200">
                <a:solidFill>
                  <a:schemeClr val="tx2"/>
                </a:solidFill>
                <a:latin typeface="Deutsche Bank Text" charset="0"/>
                <a:ea typeface="Deutsche Bank Text" charset="0"/>
                <a:cs typeface="Deutsche Bank Text" charset="0"/>
              </a:defRPr>
            </a:lvl1pPr>
          </a:lstStyle>
          <a:p>
            <a:r>
              <a:rPr lang="en-US" dirty="0"/>
              <a:t>Click to add table</a:t>
            </a:r>
          </a:p>
        </p:txBody>
      </p:sp>
      <p:sp>
        <p:nvSpPr>
          <p:cNvPr id="6" name="Text Placeholder 6"/>
          <p:cNvSpPr>
            <a:spLocks noGrp="1"/>
          </p:cNvSpPr>
          <p:nvPr>
            <p:ph type="body" sz="quarter" idx="72" hasCustomPrompt="1"/>
          </p:nvPr>
        </p:nvSpPr>
        <p:spPr>
          <a:xfrm>
            <a:off x="702650" y="6764338"/>
            <a:ext cx="9324000" cy="268287"/>
          </a:xfrm>
          <a:prstGeom prst="rect">
            <a:avLst/>
          </a:prstGeom>
        </p:spPr>
        <p:txBody>
          <a:bodyPr lIns="0" tIns="0" rIns="0" bIns="0" anchor="b"/>
          <a:lstStyle>
            <a:lvl1pPr marL="0" indent="0">
              <a:lnSpc>
                <a:spcPts val="800"/>
              </a:lnSpc>
              <a:spcBef>
                <a:spcPts val="0"/>
              </a:spcBef>
              <a:buNone/>
              <a:defRPr sz="800">
                <a:solidFill>
                  <a:schemeClr val="tx2"/>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8pt</a:t>
            </a:r>
          </a:p>
        </p:txBody>
      </p:sp>
    </p:spTree>
    <p:extLst>
      <p:ext uri="{BB962C8B-B14F-4D97-AF65-F5344CB8AC3E}">
        <p14:creationId xmlns:p14="http://schemas.microsoft.com/office/powerpoint/2010/main" val="4109802520"/>
      </p:ext>
    </p:extLst>
  </p:cSld>
  <p:clrMapOvr>
    <a:masterClrMapping/>
  </p:clrMapOvr>
</p:sldLayout>
</file>

<file path=ppt/slideLayouts/slideLayout259.xml><?xml version="1.0" encoding="utf-8"?>
<p:sldLayout xmlns:a="http://schemas.openxmlformats.org/drawingml/2006/main" xmlns:r="http://schemas.openxmlformats.org/officeDocument/2006/relationships" xmlns:p="http://schemas.openxmlformats.org/presentationml/2006/main" preserve="1" userDrawn="1">
  <p:cSld name="39_Custom Layout">
    <p:spTree>
      <p:nvGrpSpPr>
        <p:cNvPr id="1" name=""/>
        <p:cNvGrpSpPr/>
        <p:nvPr/>
      </p:nvGrpSpPr>
      <p:grpSpPr>
        <a:xfrm>
          <a:off x="0" y="0"/>
          <a:ext cx="0" cy="0"/>
          <a:chOff x="0" y="0"/>
          <a:chExt cx="0" cy="0"/>
        </a:xfrm>
      </p:grpSpPr>
      <p:sp>
        <p:nvSpPr>
          <p:cNvPr id="4" name="Text Placeholder 2"/>
          <p:cNvSpPr>
            <a:spLocks noGrp="1"/>
          </p:cNvSpPr>
          <p:nvPr>
            <p:ph type="body" sz="quarter" idx="62" hasCustomPrompt="1"/>
          </p:nvPr>
        </p:nvSpPr>
        <p:spPr>
          <a:xfrm>
            <a:off x="701675" y="441325"/>
            <a:ext cx="2728091" cy="155645"/>
          </a:xfrm>
          <a:prstGeom prst="rect">
            <a:avLst/>
          </a:prstGeom>
        </p:spPr>
        <p:txBody>
          <a:bodyPr lIns="0" tIns="0" rIns="0" bIns="0"/>
          <a:lstStyle>
            <a:lvl1pPr marL="0" indent="0">
              <a:buNone/>
              <a:defRPr sz="997" b="0" i="0" baseline="0">
                <a:solidFill>
                  <a:schemeClr val="accent2"/>
                </a:solidFill>
                <a:latin typeface="Deutsche Bank Text" charset="0"/>
                <a:ea typeface="Deutsche Bank Text" charset="0"/>
                <a:cs typeface="Deutsche Bank Text" charset="0"/>
              </a:defRPr>
            </a:lvl1pPr>
            <a:lvl2pPr marL="455783" indent="0">
              <a:buNone/>
              <a:defRPr/>
            </a:lvl2pPr>
            <a:lvl3pPr marL="911565" indent="0">
              <a:buNone/>
              <a:defRPr/>
            </a:lvl3pPr>
            <a:lvl4pPr marL="1367348" indent="0">
              <a:buNone/>
              <a:defRPr/>
            </a:lvl4pPr>
            <a:lvl5pPr marL="1823131" indent="0">
              <a:buNone/>
              <a:defRPr/>
            </a:lvl5pPr>
          </a:lstStyle>
          <a:p>
            <a:pPr lvl="0"/>
            <a:r>
              <a:rPr lang="en-US" dirty="0"/>
              <a:t>Deutsche Bank Text Orange 10pt</a:t>
            </a:r>
          </a:p>
        </p:txBody>
      </p:sp>
      <p:sp>
        <p:nvSpPr>
          <p:cNvPr id="7" name="Picture Placeholder 6"/>
          <p:cNvSpPr>
            <a:spLocks noGrp="1"/>
          </p:cNvSpPr>
          <p:nvPr>
            <p:ph type="pic" sz="quarter" idx="73" hasCustomPrompt="1"/>
          </p:nvPr>
        </p:nvSpPr>
        <p:spPr>
          <a:xfrm>
            <a:off x="701675" y="1667762"/>
            <a:ext cx="2195513" cy="3157869"/>
          </a:xfrm>
          <a:prstGeom prst="rect">
            <a:avLst/>
          </a:prstGeom>
        </p:spPr>
        <p:txBody>
          <a:bodyPr anchor="ctr"/>
          <a:lstStyle>
            <a:lvl1pPr marL="0" indent="0" algn="ctr">
              <a:buNone/>
              <a:defRPr sz="1200">
                <a:solidFill>
                  <a:schemeClr val="tx2"/>
                </a:solidFill>
                <a:latin typeface="Deutsche Bank Text" charset="0"/>
                <a:ea typeface="Deutsche Bank Text" charset="0"/>
                <a:cs typeface="Deutsche Bank Text" charset="0"/>
              </a:defRPr>
            </a:lvl1pPr>
          </a:lstStyle>
          <a:p>
            <a:r>
              <a:rPr lang="en-US" dirty="0"/>
              <a:t>Click to add picture</a:t>
            </a:r>
          </a:p>
        </p:txBody>
      </p:sp>
      <p:sp>
        <p:nvSpPr>
          <p:cNvPr id="10" name="Text Placeholder 9"/>
          <p:cNvSpPr>
            <a:spLocks noGrp="1"/>
          </p:cNvSpPr>
          <p:nvPr>
            <p:ph type="body" sz="quarter" idx="74" hasCustomPrompt="1"/>
          </p:nvPr>
        </p:nvSpPr>
        <p:spPr>
          <a:xfrm>
            <a:off x="701675" y="1295400"/>
            <a:ext cx="2195513" cy="149078"/>
          </a:xfrm>
          <a:prstGeom prst="rect">
            <a:avLst/>
          </a:prstGeom>
        </p:spPr>
        <p:txBody>
          <a:bodyPr lIns="0" tIns="0" rIns="0" bIns="0"/>
          <a:lstStyle>
            <a:lvl1pPr marL="0" indent="0">
              <a:buNone/>
              <a:defRPr sz="800">
                <a:solidFill>
                  <a:schemeClr val="tx2"/>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8pt</a:t>
            </a:r>
          </a:p>
        </p:txBody>
      </p:sp>
      <p:cxnSp>
        <p:nvCxnSpPr>
          <p:cNvPr id="12" name="Straight Connector 11"/>
          <p:cNvCxnSpPr/>
          <p:nvPr userDrawn="1"/>
        </p:nvCxnSpPr>
        <p:spPr>
          <a:xfrm>
            <a:off x="701675" y="1508274"/>
            <a:ext cx="2195513" cy="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sp>
        <p:nvSpPr>
          <p:cNvPr id="14" name="Text Placeholder 9"/>
          <p:cNvSpPr>
            <a:spLocks noGrp="1"/>
          </p:cNvSpPr>
          <p:nvPr>
            <p:ph type="body" sz="quarter" idx="75" hasCustomPrompt="1"/>
          </p:nvPr>
        </p:nvSpPr>
        <p:spPr>
          <a:xfrm>
            <a:off x="701675" y="5038062"/>
            <a:ext cx="2195514" cy="158565"/>
          </a:xfrm>
          <a:prstGeom prst="rect">
            <a:avLst/>
          </a:prstGeom>
        </p:spPr>
        <p:txBody>
          <a:bodyPr lIns="0" tIns="0" rIns="0" bIns="0"/>
          <a:lstStyle>
            <a:lvl1pPr marL="0" indent="0">
              <a:buNone/>
              <a:defRPr sz="1400" baseline="0">
                <a:solidFill>
                  <a:schemeClr val="tx1"/>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Blue 14pt</a:t>
            </a:r>
          </a:p>
        </p:txBody>
      </p:sp>
      <p:sp>
        <p:nvSpPr>
          <p:cNvPr id="15" name="Text Placeholder 9"/>
          <p:cNvSpPr>
            <a:spLocks noGrp="1"/>
          </p:cNvSpPr>
          <p:nvPr>
            <p:ph type="body" sz="quarter" idx="76" hasCustomPrompt="1"/>
          </p:nvPr>
        </p:nvSpPr>
        <p:spPr>
          <a:xfrm>
            <a:off x="701675" y="5341091"/>
            <a:ext cx="2195514" cy="1067647"/>
          </a:xfrm>
          <a:prstGeom prst="rect">
            <a:avLst/>
          </a:prstGeom>
        </p:spPr>
        <p:txBody>
          <a:bodyPr lIns="0" tIns="0" rIns="0" bIns="0"/>
          <a:lstStyle>
            <a:lvl1pPr marL="108000" indent="-108000">
              <a:lnSpc>
                <a:spcPts val="1200"/>
              </a:lnSpc>
              <a:spcBef>
                <a:spcPts val="600"/>
              </a:spcBef>
              <a:buFont typeface="Arial" charset="0"/>
              <a:buChar char="•"/>
              <a:defRPr sz="1000">
                <a:solidFill>
                  <a:schemeClr val="tx2"/>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10pt</a:t>
            </a:r>
          </a:p>
        </p:txBody>
      </p:sp>
      <p:sp>
        <p:nvSpPr>
          <p:cNvPr id="16" name="Picture Placeholder 6"/>
          <p:cNvSpPr>
            <a:spLocks noGrp="1"/>
          </p:cNvSpPr>
          <p:nvPr>
            <p:ph type="pic" sz="quarter" idx="77" hasCustomPrompt="1"/>
          </p:nvPr>
        </p:nvSpPr>
        <p:spPr>
          <a:xfrm>
            <a:off x="3041651" y="1667762"/>
            <a:ext cx="2232024" cy="3157869"/>
          </a:xfrm>
          <a:prstGeom prst="rect">
            <a:avLst/>
          </a:prstGeom>
        </p:spPr>
        <p:txBody>
          <a:bodyPr anchor="ctr"/>
          <a:lstStyle>
            <a:lvl1pPr marL="0" indent="0" algn="ctr">
              <a:buNone/>
              <a:defRPr sz="1200">
                <a:solidFill>
                  <a:schemeClr val="tx2"/>
                </a:solidFill>
                <a:latin typeface="Deutsche Bank Text" charset="0"/>
                <a:ea typeface="Deutsche Bank Text" charset="0"/>
                <a:cs typeface="Deutsche Bank Text" charset="0"/>
              </a:defRPr>
            </a:lvl1pPr>
          </a:lstStyle>
          <a:p>
            <a:r>
              <a:rPr lang="en-US" dirty="0"/>
              <a:t>Click to add picture</a:t>
            </a:r>
          </a:p>
        </p:txBody>
      </p:sp>
      <p:sp>
        <p:nvSpPr>
          <p:cNvPr id="17" name="Text Placeholder 9"/>
          <p:cNvSpPr>
            <a:spLocks noGrp="1"/>
          </p:cNvSpPr>
          <p:nvPr>
            <p:ph type="body" sz="quarter" idx="78" hasCustomPrompt="1"/>
          </p:nvPr>
        </p:nvSpPr>
        <p:spPr>
          <a:xfrm>
            <a:off x="3042080" y="1295400"/>
            <a:ext cx="2231163" cy="149078"/>
          </a:xfrm>
          <a:prstGeom prst="rect">
            <a:avLst/>
          </a:prstGeom>
        </p:spPr>
        <p:txBody>
          <a:bodyPr lIns="0" tIns="0" rIns="0" bIns="0"/>
          <a:lstStyle>
            <a:lvl1pPr marL="0" indent="0">
              <a:buNone/>
              <a:defRPr sz="800">
                <a:solidFill>
                  <a:schemeClr val="tx2"/>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8pt</a:t>
            </a:r>
          </a:p>
        </p:txBody>
      </p:sp>
      <p:cxnSp>
        <p:nvCxnSpPr>
          <p:cNvPr id="18" name="Straight Connector 17"/>
          <p:cNvCxnSpPr/>
          <p:nvPr userDrawn="1"/>
        </p:nvCxnSpPr>
        <p:spPr>
          <a:xfrm>
            <a:off x="3041650" y="1508274"/>
            <a:ext cx="2232025" cy="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sp>
        <p:nvSpPr>
          <p:cNvPr id="19" name="Text Placeholder 9"/>
          <p:cNvSpPr>
            <a:spLocks noGrp="1"/>
          </p:cNvSpPr>
          <p:nvPr>
            <p:ph type="body" sz="quarter" idx="79" hasCustomPrompt="1"/>
          </p:nvPr>
        </p:nvSpPr>
        <p:spPr>
          <a:xfrm>
            <a:off x="3041650" y="5038062"/>
            <a:ext cx="2232025" cy="186292"/>
          </a:xfrm>
          <a:prstGeom prst="rect">
            <a:avLst/>
          </a:prstGeom>
        </p:spPr>
        <p:txBody>
          <a:bodyPr lIns="0" tIns="0" rIns="0" bIns="0"/>
          <a:lstStyle>
            <a:lvl1pPr marL="0" indent="0">
              <a:buNone/>
              <a:defRPr sz="1400">
                <a:solidFill>
                  <a:schemeClr val="tx1"/>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Blue 14pt</a:t>
            </a:r>
          </a:p>
        </p:txBody>
      </p:sp>
      <p:sp>
        <p:nvSpPr>
          <p:cNvPr id="20" name="Text Placeholder 9"/>
          <p:cNvSpPr>
            <a:spLocks noGrp="1"/>
          </p:cNvSpPr>
          <p:nvPr>
            <p:ph type="body" sz="quarter" idx="80" hasCustomPrompt="1"/>
          </p:nvPr>
        </p:nvSpPr>
        <p:spPr>
          <a:xfrm>
            <a:off x="3041650" y="5341091"/>
            <a:ext cx="2232025" cy="1067647"/>
          </a:xfrm>
          <a:prstGeom prst="rect">
            <a:avLst/>
          </a:prstGeom>
        </p:spPr>
        <p:txBody>
          <a:bodyPr lIns="0" tIns="0" rIns="0" bIns="0"/>
          <a:lstStyle>
            <a:lvl1pPr marL="108000" indent="-108000">
              <a:lnSpc>
                <a:spcPts val="1200"/>
              </a:lnSpc>
              <a:spcBef>
                <a:spcPts val="600"/>
              </a:spcBef>
              <a:buFont typeface="Arial" charset="0"/>
              <a:buChar char="•"/>
              <a:defRPr sz="1000">
                <a:solidFill>
                  <a:schemeClr val="tx2"/>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10pt</a:t>
            </a:r>
          </a:p>
        </p:txBody>
      </p:sp>
      <p:sp>
        <p:nvSpPr>
          <p:cNvPr id="21" name="Picture Placeholder 6"/>
          <p:cNvSpPr>
            <a:spLocks noGrp="1"/>
          </p:cNvSpPr>
          <p:nvPr>
            <p:ph type="pic" sz="quarter" idx="81" hasCustomPrompt="1"/>
          </p:nvPr>
        </p:nvSpPr>
        <p:spPr>
          <a:xfrm>
            <a:off x="5418139" y="1667762"/>
            <a:ext cx="2232024" cy="3157869"/>
          </a:xfrm>
          <a:prstGeom prst="rect">
            <a:avLst/>
          </a:prstGeom>
        </p:spPr>
        <p:txBody>
          <a:bodyPr anchor="ctr"/>
          <a:lstStyle>
            <a:lvl1pPr marL="0" indent="0" algn="ctr">
              <a:buNone/>
              <a:defRPr sz="1200">
                <a:solidFill>
                  <a:schemeClr val="tx2"/>
                </a:solidFill>
                <a:latin typeface="Deutsche Bank Text" charset="0"/>
                <a:ea typeface="Deutsche Bank Text" charset="0"/>
                <a:cs typeface="Deutsche Bank Text" charset="0"/>
              </a:defRPr>
            </a:lvl1pPr>
          </a:lstStyle>
          <a:p>
            <a:r>
              <a:rPr lang="en-US" dirty="0"/>
              <a:t>Click to add picture</a:t>
            </a:r>
          </a:p>
        </p:txBody>
      </p:sp>
      <p:sp>
        <p:nvSpPr>
          <p:cNvPr id="22" name="Text Placeholder 9"/>
          <p:cNvSpPr>
            <a:spLocks noGrp="1"/>
          </p:cNvSpPr>
          <p:nvPr>
            <p:ph type="body" sz="quarter" idx="82" hasCustomPrompt="1"/>
          </p:nvPr>
        </p:nvSpPr>
        <p:spPr>
          <a:xfrm>
            <a:off x="5419312" y="1295400"/>
            <a:ext cx="2231163" cy="149078"/>
          </a:xfrm>
          <a:prstGeom prst="rect">
            <a:avLst/>
          </a:prstGeom>
        </p:spPr>
        <p:txBody>
          <a:bodyPr lIns="0" tIns="0" rIns="0" bIns="0"/>
          <a:lstStyle>
            <a:lvl1pPr marL="0" indent="0">
              <a:buNone/>
              <a:defRPr sz="800">
                <a:solidFill>
                  <a:schemeClr val="tx2"/>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8pt</a:t>
            </a:r>
          </a:p>
        </p:txBody>
      </p:sp>
      <p:cxnSp>
        <p:nvCxnSpPr>
          <p:cNvPr id="23" name="Straight Connector 22"/>
          <p:cNvCxnSpPr/>
          <p:nvPr userDrawn="1"/>
        </p:nvCxnSpPr>
        <p:spPr>
          <a:xfrm>
            <a:off x="5418138" y="1508274"/>
            <a:ext cx="4608512" cy="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sp>
        <p:nvSpPr>
          <p:cNvPr id="24" name="Text Placeholder 9"/>
          <p:cNvSpPr>
            <a:spLocks noGrp="1"/>
          </p:cNvSpPr>
          <p:nvPr>
            <p:ph type="body" sz="quarter" idx="83" hasCustomPrompt="1"/>
          </p:nvPr>
        </p:nvSpPr>
        <p:spPr>
          <a:xfrm>
            <a:off x="5418138" y="5038062"/>
            <a:ext cx="2235613" cy="186292"/>
          </a:xfrm>
          <a:prstGeom prst="rect">
            <a:avLst/>
          </a:prstGeom>
        </p:spPr>
        <p:txBody>
          <a:bodyPr lIns="0" tIns="0" rIns="0" bIns="0"/>
          <a:lstStyle>
            <a:lvl1pPr marL="0" indent="0">
              <a:buNone/>
              <a:defRPr sz="1400">
                <a:solidFill>
                  <a:schemeClr val="tx1"/>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Blue 14pt</a:t>
            </a:r>
          </a:p>
        </p:txBody>
      </p:sp>
      <p:sp>
        <p:nvSpPr>
          <p:cNvPr id="25" name="Text Placeholder 9"/>
          <p:cNvSpPr>
            <a:spLocks noGrp="1"/>
          </p:cNvSpPr>
          <p:nvPr>
            <p:ph type="body" sz="quarter" idx="84" hasCustomPrompt="1"/>
          </p:nvPr>
        </p:nvSpPr>
        <p:spPr>
          <a:xfrm>
            <a:off x="5418138" y="5341091"/>
            <a:ext cx="2232025" cy="1044239"/>
          </a:xfrm>
          <a:prstGeom prst="rect">
            <a:avLst/>
          </a:prstGeom>
        </p:spPr>
        <p:txBody>
          <a:bodyPr lIns="0" tIns="0" rIns="0" bIns="0"/>
          <a:lstStyle>
            <a:lvl1pPr marL="108000" indent="-108000">
              <a:lnSpc>
                <a:spcPts val="1200"/>
              </a:lnSpc>
              <a:spcBef>
                <a:spcPts val="600"/>
              </a:spcBef>
              <a:buFont typeface="Arial" charset="0"/>
              <a:buChar char="•"/>
              <a:defRPr sz="1000">
                <a:solidFill>
                  <a:schemeClr val="tx2"/>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10pt</a:t>
            </a:r>
          </a:p>
        </p:txBody>
      </p:sp>
      <p:sp>
        <p:nvSpPr>
          <p:cNvPr id="29" name="Picture Placeholder 6"/>
          <p:cNvSpPr>
            <a:spLocks noGrp="1"/>
          </p:cNvSpPr>
          <p:nvPr>
            <p:ph type="pic" sz="quarter" idx="85" hasCustomPrompt="1"/>
          </p:nvPr>
        </p:nvSpPr>
        <p:spPr>
          <a:xfrm>
            <a:off x="7794625" y="1667762"/>
            <a:ext cx="2232025" cy="3157869"/>
          </a:xfrm>
          <a:prstGeom prst="rect">
            <a:avLst/>
          </a:prstGeom>
        </p:spPr>
        <p:txBody>
          <a:bodyPr anchor="ctr"/>
          <a:lstStyle>
            <a:lvl1pPr marL="0" indent="0" algn="ctr">
              <a:buNone/>
              <a:defRPr sz="1200">
                <a:solidFill>
                  <a:schemeClr val="tx2"/>
                </a:solidFill>
                <a:latin typeface="Deutsche Bank Text" charset="0"/>
                <a:ea typeface="Deutsche Bank Text" charset="0"/>
                <a:cs typeface="Deutsche Bank Text" charset="0"/>
              </a:defRPr>
            </a:lvl1pPr>
          </a:lstStyle>
          <a:p>
            <a:r>
              <a:rPr lang="en-US" dirty="0"/>
              <a:t>Click to add picture</a:t>
            </a:r>
          </a:p>
        </p:txBody>
      </p:sp>
      <p:sp>
        <p:nvSpPr>
          <p:cNvPr id="30" name="Text Placeholder 9"/>
          <p:cNvSpPr>
            <a:spLocks noGrp="1"/>
          </p:cNvSpPr>
          <p:nvPr>
            <p:ph type="body" sz="quarter" idx="86" hasCustomPrompt="1"/>
          </p:nvPr>
        </p:nvSpPr>
        <p:spPr>
          <a:xfrm>
            <a:off x="7794625" y="5038062"/>
            <a:ext cx="2232026" cy="186292"/>
          </a:xfrm>
          <a:prstGeom prst="rect">
            <a:avLst/>
          </a:prstGeom>
        </p:spPr>
        <p:txBody>
          <a:bodyPr lIns="0" tIns="0" rIns="0" bIns="0"/>
          <a:lstStyle>
            <a:lvl1pPr marL="0" indent="0">
              <a:buNone/>
              <a:defRPr sz="1400">
                <a:solidFill>
                  <a:schemeClr val="tx1"/>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Blue 14pt</a:t>
            </a:r>
          </a:p>
        </p:txBody>
      </p:sp>
      <p:sp>
        <p:nvSpPr>
          <p:cNvPr id="31" name="Text Placeholder 9"/>
          <p:cNvSpPr>
            <a:spLocks noGrp="1"/>
          </p:cNvSpPr>
          <p:nvPr>
            <p:ph type="body" sz="quarter" idx="87" hasCustomPrompt="1"/>
          </p:nvPr>
        </p:nvSpPr>
        <p:spPr>
          <a:xfrm>
            <a:off x="7794624" y="5341091"/>
            <a:ext cx="2232025" cy="1044239"/>
          </a:xfrm>
          <a:prstGeom prst="rect">
            <a:avLst/>
          </a:prstGeom>
        </p:spPr>
        <p:txBody>
          <a:bodyPr lIns="0" tIns="0" rIns="0" bIns="0"/>
          <a:lstStyle>
            <a:lvl1pPr marL="108000" indent="-108000">
              <a:lnSpc>
                <a:spcPts val="1200"/>
              </a:lnSpc>
              <a:spcBef>
                <a:spcPts val="600"/>
              </a:spcBef>
              <a:buFont typeface="Arial" charset="0"/>
              <a:buChar char="•"/>
              <a:defRPr sz="1000">
                <a:solidFill>
                  <a:schemeClr val="tx2"/>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10pt</a:t>
            </a:r>
          </a:p>
        </p:txBody>
      </p:sp>
      <p:sp>
        <p:nvSpPr>
          <p:cNvPr id="27" name="Text Placeholder 6"/>
          <p:cNvSpPr>
            <a:spLocks noGrp="1"/>
          </p:cNvSpPr>
          <p:nvPr>
            <p:ph type="body" sz="quarter" idx="72" hasCustomPrompt="1"/>
          </p:nvPr>
        </p:nvSpPr>
        <p:spPr>
          <a:xfrm>
            <a:off x="702650" y="6764338"/>
            <a:ext cx="9324000" cy="268287"/>
          </a:xfrm>
          <a:prstGeom prst="rect">
            <a:avLst/>
          </a:prstGeom>
        </p:spPr>
        <p:txBody>
          <a:bodyPr lIns="0" tIns="0" rIns="0" bIns="0" anchor="b"/>
          <a:lstStyle>
            <a:lvl1pPr marL="0" indent="0">
              <a:lnSpc>
                <a:spcPts val="800"/>
              </a:lnSpc>
              <a:spcBef>
                <a:spcPts val="0"/>
              </a:spcBef>
              <a:buNone/>
              <a:defRPr sz="800">
                <a:solidFill>
                  <a:schemeClr val="tx2"/>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8pt</a:t>
            </a:r>
          </a:p>
        </p:txBody>
      </p:sp>
    </p:spTree>
    <p:extLst>
      <p:ext uri="{BB962C8B-B14F-4D97-AF65-F5344CB8AC3E}">
        <p14:creationId xmlns:p14="http://schemas.microsoft.com/office/powerpoint/2010/main" val="3305351579"/>
      </p:ext>
    </p:extLst>
  </p:cSld>
  <p:clrMapOvr>
    <a:masterClrMapping/>
  </p:clrMapOvr>
</p:sldLayout>
</file>

<file path=ppt/slideLayouts/slideLayout26.xml><?xml version="1.0" encoding="utf-8"?>
<p:sldLayout xmlns:a="http://schemas.openxmlformats.org/drawingml/2006/main" xmlns:r="http://schemas.openxmlformats.org/officeDocument/2006/relationships" xmlns:p="http://schemas.openxmlformats.org/presentationml/2006/main" preserve="1" userDrawn="1">
  <p:cSld name="1_Numbering">
    <p:spTree>
      <p:nvGrpSpPr>
        <p:cNvPr id="1" name=""/>
        <p:cNvGrpSpPr/>
        <p:nvPr/>
      </p:nvGrpSpPr>
      <p:grpSpPr>
        <a:xfrm>
          <a:off x="0" y="0"/>
          <a:ext cx="0" cy="0"/>
          <a:chOff x="0" y="0"/>
          <a:chExt cx="0" cy="0"/>
        </a:xfrm>
      </p:grpSpPr>
      <p:sp>
        <p:nvSpPr>
          <p:cNvPr id="4" name="Text Placeholder 2"/>
          <p:cNvSpPr>
            <a:spLocks noGrp="1"/>
          </p:cNvSpPr>
          <p:nvPr>
            <p:ph type="body" sz="quarter" idx="62" hasCustomPrompt="1"/>
          </p:nvPr>
        </p:nvSpPr>
        <p:spPr>
          <a:xfrm>
            <a:off x="701675" y="441325"/>
            <a:ext cx="2728091" cy="155645"/>
          </a:xfrm>
          <a:prstGeom prst="rect">
            <a:avLst/>
          </a:prstGeom>
        </p:spPr>
        <p:txBody>
          <a:bodyPr lIns="0" tIns="0" rIns="0" bIns="0"/>
          <a:lstStyle>
            <a:lvl1pPr marL="0" indent="0">
              <a:buNone/>
              <a:defRPr sz="997" b="0" i="0" baseline="0">
                <a:solidFill>
                  <a:schemeClr val="accent2"/>
                </a:solidFill>
                <a:latin typeface="Deutsche Bank Text" charset="0"/>
                <a:ea typeface="Deutsche Bank Text" charset="0"/>
                <a:cs typeface="Deutsche Bank Text" charset="0"/>
              </a:defRPr>
            </a:lvl1pPr>
            <a:lvl2pPr marL="455783" indent="0">
              <a:buNone/>
              <a:defRPr/>
            </a:lvl2pPr>
            <a:lvl3pPr marL="911565" indent="0">
              <a:buNone/>
              <a:defRPr/>
            </a:lvl3pPr>
            <a:lvl4pPr marL="1367348" indent="0">
              <a:buNone/>
              <a:defRPr/>
            </a:lvl4pPr>
            <a:lvl5pPr marL="1823131" indent="0">
              <a:buNone/>
              <a:defRPr/>
            </a:lvl5pPr>
          </a:lstStyle>
          <a:p>
            <a:pPr lvl="0"/>
            <a:r>
              <a:rPr lang="en-US" dirty="0"/>
              <a:t>Deutsche Bank Text Orange 10pt</a:t>
            </a:r>
          </a:p>
        </p:txBody>
      </p:sp>
      <p:sp>
        <p:nvSpPr>
          <p:cNvPr id="5" name="Text Placeholder 5"/>
          <p:cNvSpPr>
            <a:spLocks noGrp="1"/>
          </p:cNvSpPr>
          <p:nvPr>
            <p:ph type="body" sz="quarter" idx="63" hasCustomPrompt="1"/>
          </p:nvPr>
        </p:nvSpPr>
        <p:spPr>
          <a:xfrm>
            <a:off x="701674" y="824430"/>
            <a:ext cx="8532813" cy="478908"/>
          </a:xfrm>
          <a:prstGeom prst="rect">
            <a:avLst/>
          </a:prstGeom>
        </p:spPr>
        <p:txBody>
          <a:bodyPr lIns="0" tIns="0" rIns="0" bIns="0"/>
          <a:lstStyle>
            <a:lvl1pPr marL="0" indent="0">
              <a:lnSpc>
                <a:spcPts val="4000"/>
              </a:lnSpc>
              <a:spcBef>
                <a:spcPts val="0"/>
              </a:spcBef>
              <a:buNone/>
              <a:defRPr sz="3600" baseline="0">
                <a:solidFill>
                  <a:schemeClr val="tx1"/>
                </a:solidFill>
                <a:latin typeface="Deutsche Bank Display" charset="0"/>
                <a:ea typeface="Deutsche Bank Display" charset="0"/>
                <a:cs typeface="Deutsche Bank Display" charset="0"/>
              </a:defRPr>
            </a:lvl1pPr>
            <a:lvl2pPr marL="455783" indent="0">
              <a:buNone/>
              <a:defRPr sz="3600">
                <a:latin typeface="Deutsche Bank Display Beta" charset="0"/>
                <a:ea typeface="Deutsche Bank Display Beta" charset="0"/>
                <a:cs typeface="Deutsche Bank Display Beta" charset="0"/>
              </a:defRPr>
            </a:lvl2pPr>
            <a:lvl3pPr marL="911566" indent="0">
              <a:buNone/>
              <a:defRPr sz="3600">
                <a:latin typeface="Deutsche Bank Display Beta" charset="0"/>
                <a:ea typeface="Deutsche Bank Display Beta" charset="0"/>
                <a:cs typeface="Deutsche Bank Display Beta" charset="0"/>
              </a:defRPr>
            </a:lvl3pPr>
            <a:lvl4pPr marL="1367348" indent="0">
              <a:buNone/>
              <a:defRPr sz="3600">
                <a:latin typeface="Deutsche Bank Display Beta" charset="0"/>
                <a:ea typeface="Deutsche Bank Display Beta" charset="0"/>
                <a:cs typeface="Deutsche Bank Display Beta" charset="0"/>
              </a:defRPr>
            </a:lvl4pPr>
            <a:lvl5pPr marL="1823131" indent="0">
              <a:buNone/>
              <a:defRPr sz="3600">
                <a:latin typeface="Deutsche Bank Display Beta" charset="0"/>
                <a:ea typeface="Deutsche Bank Display Beta" charset="0"/>
                <a:cs typeface="Deutsche Bank Display Beta" charset="0"/>
              </a:defRPr>
            </a:lvl5pPr>
          </a:lstStyle>
          <a:p>
            <a:pPr lvl="0"/>
            <a:r>
              <a:rPr lang="en-US" dirty="0"/>
              <a:t>Deutsche Bank Display Dark Blue 36pt</a:t>
            </a:r>
          </a:p>
        </p:txBody>
      </p:sp>
      <p:sp>
        <p:nvSpPr>
          <p:cNvPr id="9" name="Text Placeholder 7"/>
          <p:cNvSpPr>
            <a:spLocks noGrp="1"/>
          </p:cNvSpPr>
          <p:nvPr>
            <p:ph type="body" sz="quarter" idx="74" hasCustomPrompt="1"/>
          </p:nvPr>
        </p:nvSpPr>
        <p:spPr>
          <a:xfrm>
            <a:off x="1312864" y="2098521"/>
            <a:ext cx="5545136" cy="339481"/>
          </a:xfrm>
          <a:prstGeom prst="rect">
            <a:avLst/>
          </a:prstGeom>
        </p:spPr>
        <p:txBody>
          <a:bodyPr lIns="0" tIns="0" rIns="0" bIns="0"/>
          <a:lstStyle>
            <a:lvl1pPr marL="0" indent="0">
              <a:lnSpc>
                <a:spcPts val="1400"/>
              </a:lnSpc>
              <a:spcBef>
                <a:spcPts val="0"/>
              </a:spcBef>
              <a:buNone/>
              <a:defRPr sz="1200" baseline="0">
                <a:solidFill>
                  <a:schemeClr val="tx2"/>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12pt</a:t>
            </a:r>
          </a:p>
        </p:txBody>
      </p:sp>
      <p:sp>
        <p:nvSpPr>
          <p:cNvPr id="20" name="Text Placeholder 7"/>
          <p:cNvSpPr>
            <a:spLocks noGrp="1"/>
          </p:cNvSpPr>
          <p:nvPr>
            <p:ph type="body" sz="quarter" idx="76" hasCustomPrompt="1"/>
          </p:nvPr>
        </p:nvSpPr>
        <p:spPr>
          <a:xfrm>
            <a:off x="1312864" y="2798145"/>
            <a:ext cx="5545136" cy="339481"/>
          </a:xfrm>
          <a:prstGeom prst="rect">
            <a:avLst/>
          </a:prstGeom>
        </p:spPr>
        <p:txBody>
          <a:bodyPr lIns="0" tIns="0" rIns="0" bIns="0"/>
          <a:lstStyle>
            <a:lvl1pPr marL="0" indent="0">
              <a:lnSpc>
                <a:spcPts val="1400"/>
              </a:lnSpc>
              <a:spcBef>
                <a:spcPts val="0"/>
              </a:spcBef>
              <a:buNone/>
              <a:defRPr sz="1200" baseline="0">
                <a:solidFill>
                  <a:schemeClr val="tx2"/>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12pt</a:t>
            </a:r>
          </a:p>
        </p:txBody>
      </p:sp>
      <p:sp>
        <p:nvSpPr>
          <p:cNvPr id="24" name="Text Placeholder 7"/>
          <p:cNvSpPr>
            <a:spLocks noGrp="1"/>
          </p:cNvSpPr>
          <p:nvPr>
            <p:ph type="body" sz="quarter" idx="78" hasCustomPrompt="1"/>
          </p:nvPr>
        </p:nvSpPr>
        <p:spPr>
          <a:xfrm>
            <a:off x="1312864" y="3537975"/>
            <a:ext cx="5545136" cy="339481"/>
          </a:xfrm>
          <a:prstGeom prst="rect">
            <a:avLst/>
          </a:prstGeom>
        </p:spPr>
        <p:txBody>
          <a:bodyPr lIns="0" tIns="0" rIns="0" bIns="0"/>
          <a:lstStyle>
            <a:lvl1pPr marL="0" indent="0">
              <a:lnSpc>
                <a:spcPts val="1400"/>
              </a:lnSpc>
              <a:spcBef>
                <a:spcPts val="0"/>
              </a:spcBef>
              <a:buNone/>
              <a:defRPr sz="1200" baseline="0">
                <a:solidFill>
                  <a:schemeClr val="tx2"/>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12pt</a:t>
            </a:r>
          </a:p>
        </p:txBody>
      </p:sp>
      <p:sp>
        <p:nvSpPr>
          <p:cNvPr id="26" name="Text Placeholder 7"/>
          <p:cNvSpPr>
            <a:spLocks noGrp="1"/>
          </p:cNvSpPr>
          <p:nvPr>
            <p:ph type="body" sz="quarter" idx="80" hasCustomPrompt="1"/>
          </p:nvPr>
        </p:nvSpPr>
        <p:spPr>
          <a:xfrm>
            <a:off x="1312864" y="4250730"/>
            <a:ext cx="5545136" cy="339481"/>
          </a:xfrm>
          <a:prstGeom prst="rect">
            <a:avLst/>
          </a:prstGeom>
        </p:spPr>
        <p:txBody>
          <a:bodyPr lIns="0" tIns="0" rIns="0" bIns="0"/>
          <a:lstStyle>
            <a:lvl1pPr marL="0" indent="0">
              <a:lnSpc>
                <a:spcPts val="1400"/>
              </a:lnSpc>
              <a:spcBef>
                <a:spcPts val="0"/>
              </a:spcBef>
              <a:buNone/>
              <a:defRPr sz="1200" baseline="0">
                <a:solidFill>
                  <a:schemeClr val="tx2"/>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12pt</a:t>
            </a:r>
          </a:p>
        </p:txBody>
      </p:sp>
      <p:sp>
        <p:nvSpPr>
          <p:cNvPr id="28" name="Text Placeholder 7"/>
          <p:cNvSpPr>
            <a:spLocks noGrp="1"/>
          </p:cNvSpPr>
          <p:nvPr>
            <p:ph type="body" sz="quarter" idx="82" hasCustomPrompt="1"/>
          </p:nvPr>
        </p:nvSpPr>
        <p:spPr>
          <a:xfrm>
            <a:off x="1312864" y="4975937"/>
            <a:ext cx="5545136" cy="339481"/>
          </a:xfrm>
          <a:prstGeom prst="rect">
            <a:avLst/>
          </a:prstGeom>
        </p:spPr>
        <p:txBody>
          <a:bodyPr lIns="0" tIns="0" rIns="0" bIns="0"/>
          <a:lstStyle>
            <a:lvl1pPr marL="0" indent="0">
              <a:lnSpc>
                <a:spcPts val="1400"/>
              </a:lnSpc>
              <a:spcBef>
                <a:spcPts val="0"/>
              </a:spcBef>
              <a:buNone/>
              <a:defRPr sz="1200" baseline="0">
                <a:solidFill>
                  <a:schemeClr val="tx2"/>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12pt</a:t>
            </a:r>
          </a:p>
        </p:txBody>
      </p:sp>
      <p:sp>
        <p:nvSpPr>
          <p:cNvPr id="2" name="Oval 1"/>
          <p:cNvSpPr/>
          <p:nvPr userDrawn="1"/>
        </p:nvSpPr>
        <p:spPr>
          <a:xfrm>
            <a:off x="701675" y="2098521"/>
            <a:ext cx="215103" cy="215103"/>
          </a:xfrm>
          <a:prstGeom prst="ellipse">
            <a:avLst/>
          </a:prstGeom>
          <a:noFill/>
          <a:ln w="952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dirty="0">
                <a:solidFill>
                  <a:schemeClr val="accent2"/>
                </a:solidFill>
                <a:latin typeface="Deutsche Bank Display" charset="0"/>
                <a:ea typeface="Deutsche Bank Display" charset="0"/>
                <a:cs typeface="Deutsche Bank Display" charset="0"/>
              </a:rPr>
              <a:t>1</a:t>
            </a:r>
            <a:endParaRPr lang="en-US" sz="1800" dirty="0">
              <a:solidFill>
                <a:schemeClr val="accent2"/>
              </a:solidFill>
              <a:latin typeface="Deutsche Bank Display" charset="0"/>
              <a:ea typeface="Deutsche Bank Display" charset="0"/>
              <a:cs typeface="Deutsche Bank Display" charset="0"/>
            </a:endParaRPr>
          </a:p>
        </p:txBody>
      </p:sp>
      <p:sp>
        <p:nvSpPr>
          <p:cNvPr id="16" name="Oval 15"/>
          <p:cNvSpPr/>
          <p:nvPr userDrawn="1"/>
        </p:nvSpPr>
        <p:spPr>
          <a:xfrm>
            <a:off x="701675" y="2798145"/>
            <a:ext cx="215103" cy="215103"/>
          </a:xfrm>
          <a:prstGeom prst="ellipse">
            <a:avLst/>
          </a:prstGeom>
          <a:noFill/>
          <a:ln w="952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dirty="0">
                <a:solidFill>
                  <a:schemeClr val="accent2"/>
                </a:solidFill>
                <a:latin typeface="Deutsche Bank Display" charset="0"/>
                <a:ea typeface="Deutsche Bank Display" charset="0"/>
                <a:cs typeface="Deutsche Bank Display" charset="0"/>
              </a:rPr>
              <a:t>2</a:t>
            </a:r>
            <a:endParaRPr lang="en-US" sz="1800" dirty="0">
              <a:solidFill>
                <a:schemeClr val="accent2"/>
              </a:solidFill>
              <a:latin typeface="Deutsche Bank Display" charset="0"/>
              <a:ea typeface="Deutsche Bank Display" charset="0"/>
              <a:cs typeface="Deutsche Bank Display" charset="0"/>
            </a:endParaRPr>
          </a:p>
        </p:txBody>
      </p:sp>
      <p:sp>
        <p:nvSpPr>
          <p:cNvPr id="17" name="Oval 16"/>
          <p:cNvSpPr/>
          <p:nvPr userDrawn="1"/>
        </p:nvSpPr>
        <p:spPr>
          <a:xfrm>
            <a:off x="701675" y="3537975"/>
            <a:ext cx="215103" cy="215103"/>
          </a:xfrm>
          <a:prstGeom prst="ellipse">
            <a:avLst/>
          </a:prstGeom>
          <a:noFill/>
          <a:ln w="952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dirty="0">
                <a:solidFill>
                  <a:schemeClr val="accent2"/>
                </a:solidFill>
                <a:latin typeface="Deutsche Bank Display" charset="0"/>
                <a:ea typeface="Deutsche Bank Display" charset="0"/>
                <a:cs typeface="Deutsche Bank Display" charset="0"/>
              </a:rPr>
              <a:t>3</a:t>
            </a:r>
            <a:endParaRPr lang="en-US" sz="1800" dirty="0">
              <a:solidFill>
                <a:schemeClr val="accent2"/>
              </a:solidFill>
              <a:latin typeface="Deutsche Bank Display" charset="0"/>
              <a:ea typeface="Deutsche Bank Display" charset="0"/>
              <a:cs typeface="Deutsche Bank Display" charset="0"/>
            </a:endParaRPr>
          </a:p>
        </p:txBody>
      </p:sp>
      <p:sp>
        <p:nvSpPr>
          <p:cNvPr id="18" name="Oval 17"/>
          <p:cNvSpPr/>
          <p:nvPr userDrawn="1"/>
        </p:nvSpPr>
        <p:spPr>
          <a:xfrm>
            <a:off x="701675" y="4250730"/>
            <a:ext cx="215103" cy="215103"/>
          </a:xfrm>
          <a:prstGeom prst="ellipse">
            <a:avLst/>
          </a:prstGeom>
          <a:noFill/>
          <a:ln w="952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dirty="0">
                <a:solidFill>
                  <a:schemeClr val="accent2"/>
                </a:solidFill>
                <a:latin typeface="Deutsche Bank Display" charset="0"/>
                <a:ea typeface="Deutsche Bank Display" charset="0"/>
                <a:cs typeface="Deutsche Bank Display" charset="0"/>
              </a:rPr>
              <a:t>4</a:t>
            </a:r>
            <a:endParaRPr lang="en-US" sz="1800" dirty="0">
              <a:solidFill>
                <a:schemeClr val="accent2"/>
              </a:solidFill>
              <a:latin typeface="Deutsche Bank Display" charset="0"/>
              <a:ea typeface="Deutsche Bank Display" charset="0"/>
              <a:cs typeface="Deutsche Bank Display" charset="0"/>
            </a:endParaRPr>
          </a:p>
        </p:txBody>
      </p:sp>
      <p:sp>
        <p:nvSpPr>
          <p:cNvPr id="22" name="Oval 21"/>
          <p:cNvSpPr/>
          <p:nvPr userDrawn="1"/>
        </p:nvSpPr>
        <p:spPr>
          <a:xfrm>
            <a:off x="701675" y="4974414"/>
            <a:ext cx="215103" cy="215103"/>
          </a:xfrm>
          <a:prstGeom prst="ellipse">
            <a:avLst/>
          </a:prstGeom>
          <a:noFill/>
          <a:ln w="952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dirty="0">
                <a:solidFill>
                  <a:schemeClr val="accent2"/>
                </a:solidFill>
                <a:latin typeface="Deutsche Bank Display" charset="0"/>
                <a:ea typeface="Deutsche Bank Display" charset="0"/>
                <a:cs typeface="Deutsche Bank Display" charset="0"/>
              </a:rPr>
              <a:t>5</a:t>
            </a:r>
            <a:endParaRPr lang="en-US" sz="1800" dirty="0">
              <a:solidFill>
                <a:schemeClr val="accent2"/>
              </a:solidFill>
              <a:latin typeface="Deutsche Bank Display" charset="0"/>
              <a:ea typeface="Deutsche Bank Display" charset="0"/>
              <a:cs typeface="Deutsche Bank Display" charset="0"/>
            </a:endParaRPr>
          </a:p>
        </p:txBody>
      </p:sp>
      <p:sp>
        <p:nvSpPr>
          <p:cNvPr id="19" name="Text Placeholder 7"/>
          <p:cNvSpPr>
            <a:spLocks noGrp="1"/>
          </p:cNvSpPr>
          <p:nvPr>
            <p:ph type="body" sz="quarter" idx="84" hasCustomPrompt="1"/>
          </p:nvPr>
        </p:nvSpPr>
        <p:spPr>
          <a:xfrm>
            <a:off x="1312864" y="5713874"/>
            <a:ext cx="5545136" cy="339481"/>
          </a:xfrm>
          <a:prstGeom prst="rect">
            <a:avLst/>
          </a:prstGeom>
        </p:spPr>
        <p:txBody>
          <a:bodyPr lIns="0" tIns="0" rIns="0" bIns="0"/>
          <a:lstStyle>
            <a:lvl1pPr marL="0" indent="0">
              <a:lnSpc>
                <a:spcPts val="1400"/>
              </a:lnSpc>
              <a:spcBef>
                <a:spcPts val="0"/>
              </a:spcBef>
              <a:buNone/>
              <a:defRPr sz="1200" baseline="0">
                <a:solidFill>
                  <a:schemeClr val="tx2"/>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12pt</a:t>
            </a:r>
          </a:p>
        </p:txBody>
      </p:sp>
      <p:sp>
        <p:nvSpPr>
          <p:cNvPr id="23" name="Oval 22"/>
          <p:cNvSpPr/>
          <p:nvPr userDrawn="1"/>
        </p:nvSpPr>
        <p:spPr>
          <a:xfrm>
            <a:off x="701675" y="5712351"/>
            <a:ext cx="215103" cy="215103"/>
          </a:xfrm>
          <a:prstGeom prst="ellipse">
            <a:avLst/>
          </a:prstGeom>
          <a:noFill/>
          <a:ln w="952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dirty="0">
                <a:solidFill>
                  <a:schemeClr val="accent2"/>
                </a:solidFill>
                <a:latin typeface="Deutsche Bank Display" charset="0"/>
                <a:ea typeface="Deutsche Bank Display" charset="0"/>
                <a:cs typeface="Deutsche Bank Display" charset="0"/>
              </a:rPr>
              <a:t>6</a:t>
            </a:r>
            <a:endParaRPr lang="en-US" sz="1800" dirty="0">
              <a:solidFill>
                <a:schemeClr val="accent2"/>
              </a:solidFill>
              <a:latin typeface="Deutsche Bank Display" charset="0"/>
              <a:ea typeface="Deutsche Bank Display" charset="0"/>
              <a:cs typeface="Deutsche Bank Display" charset="0"/>
            </a:endParaRPr>
          </a:p>
        </p:txBody>
      </p:sp>
      <p:sp>
        <p:nvSpPr>
          <p:cNvPr id="25" name="Text Placeholder 6"/>
          <p:cNvSpPr>
            <a:spLocks noGrp="1"/>
          </p:cNvSpPr>
          <p:nvPr>
            <p:ph type="body" sz="quarter" idx="72" hasCustomPrompt="1"/>
          </p:nvPr>
        </p:nvSpPr>
        <p:spPr>
          <a:xfrm>
            <a:off x="702650" y="6764338"/>
            <a:ext cx="9324000" cy="268287"/>
          </a:xfrm>
          <a:prstGeom prst="rect">
            <a:avLst/>
          </a:prstGeom>
        </p:spPr>
        <p:txBody>
          <a:bodyPr lIns="0" tIns="0" rIns="0" bIns="0" anchor="b"/>
          <a:lstStyle>
            <a:lvl1pPr marL="0" indent="0">
              <a:lnSpc>
                <a:spcPts val="800"/>
              </a:lnSpc>
              <a:spcBef>
                <a:spcPts val="0"/>
              </a:spcBef>
              <a:buNone/>
              <a:defRPr sz="800">
                <a:solidFill>
                  <a:schemeClr val="tx2"/>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8pt</a:t>
            </a:r>
          </a:p>
        </p:txBody>
      </p:sp>
    </p:spTree>
  </p:cSld>
  <p:clrMapOvr>
    <a:masterClrMapping/>
  </p:clrMapOvr>
</p:sldLayout>
</file>

<file path=ppt/slideLayouts/slideLayout260.xml><?xml version="1.0" encoding="utf-8"?>
<p:sldLayout xmlns:a="http://schemas.openxmlformats.org/drawingml/2006/main" xmlns:r="http://schemas.openxmlformats.org/officeDocument/2006/relationships" xmlns:p="http://schemas.openxmlformats.org/presentationml/2006/main" preserve="1" userDrawn="1">
  <p:cSld name="40_Custom Layout">
    <p:spTree>
      <p:nvGrpSpPr>
        <p:cNvPr id="1" name=""/>
        <p:cNvGrpSpPr/>
        <p:nvPr/>
      </p:nvGrpSpPr>
      <p:grpSpPr>
        <a:xfrm>
          <a:off x="0" y="0"/>
          <a:ext cx="0" cy="0"/>
          <a:chOff x="0" y="0"/>
          <a:chExt cx="0" cy="0"/>
        </a:xfrm>
      </p:grpSpPr>
      <p:sp>
        <p:nvSpPr>
          <p:cNvPr id="3" name="Text Placeholder 2"/>
          <p:cNvSpPr>
            <a:spLocks noGrp="1"/>
          </p:cNvSpPr>
          <p:nvPr>
            <p:ph type="body" sz="quarter" idx="62" hasCustomPrompt="1"/>
          </p:nvPr>
        </p:nvSpPr>
        <p:spPr>
          <a:xfrm>
            <a:off x="701675" y="441325"/>
            <a:ext cx="2728091" cy="155645"/>
          </a:xfrm>
          <a:prstGeom prst="rect">
            <a:avLst/>
          </a:prstGeom>
        </p:spPr>
        <p:txBody>
          <a:bodyPr lIns="0" tIns="0" rIns="0" bIns="0"/>
          <a:lstStyle>
            <a:lvl1pPr marL="0" indent="0">
              <a:buNone/>
              <a:defRPr sz="997" b="0" i="0" baseline="0">
                <a:solidFill>
                  <a:schemeClr val="accent2"/>
                </a:solidFill>
                <a:latin typeface="Deutsche Bank Text" charset="0"/>
                <a:ea typeface="Deutsche Bank Text" charset="0"/>
                <a:cs typeface="Deutsche Bank Text" charset="0"/>
              </a:defRPr>
            </a:lvl1pPr>
            <a:lvl2pPr marL="455783" indent="0">
              <a:buNone/>
              <a:defRPr/>
            </a:lvl2pPr>
            <a:lvl3pPr marL="911565" indent="0">
              <a:buNone/>
              <a:defRPr/>
            </a:lvl3pPr>
            <a:lvl4pPr marL="1367348" indent="0">
              <a:buNone/>
              <a:defRPr/>
            </a:lvl4pPr>
            <a:lvl5pPr marL="1823131" indent="0">
              <a:buNone/>
              <a:defRPr/>
            </a:lvl5pPr>
          </a:lstStyle>
          <a:p>
            <a:pPr lvl="0"/>
            <a:r>
              <a:rPr lang="en-US" dirty="0"/>
              <a:t>Deutsche Bank Text Orange 10pt</a:t>
            </a:r>
          </a:p>
        </p:txBody>
      </p:sp>
      <p:sp>
        <p:nvSpPr>
          <p:cNvPr id="4" name="Text Placeholder 5"/>
          <p:cNvSpPr>
            <a:spLocks noGrp="1"/>
          </p:cNvSpPr>
          <p:nvPr>
            <p:ph type="body" sz="quarter" idx="63" hasCustomPrompt="1"/>
          </p:nvPr>
        </p:nvSpPr>
        <p:spPr>
          <a:xfrm>
            <a:off x="701674" y="824430"/>
            <a:ext cx="8532813" cy="478908"/>
          </a:xfrm>
          <a:prstGeom prst="rect">
            <a:avLst/>
          </a:prstGeom>
        </p:spPr>
        <p:txBody>
          <a:bodyPr lIns="0" tIns="0" rIns="0" bIns="0"/>
          <a:lstStyle>
            <a:lvl1pPr marL="0" indent="0">
              <a:lnSpc>
                <a:spcPts val="4000"/>
              </a:lnSpc>
              <a:spcBef>
                <a:spcPts val="0"/>
              </a:spcBef>
              <a:buNone/>
              <a:defRPr sz="3600" baseline="0">
                <a:solidFill>
                  <a:schemeClr val="tx1"/>
                </a:solidFill>
                <a:latin typeface="Deutsche Bank Display" charset="0"/>
                <a:ea typeface="Deutsche Bank Display" charset="0"/>
                <a:cs typeface="Deutsche Bank Display" charset="0"/>
              </a:defRPr>
            </a:lvl1pPr>
            <a:lvl2pPr marL="455783" indent="0">
              <a:buNone/>
              <a:defRPr sz="3600">
                <a:latin typeface="Deutsche Bank Display Beta" charset="0"/>
                <a:ea typeface="Deutsche Bank Display Beta" charset="0"/>
                <a:cs typeface="Deutsche Bank Display Beta" charset="0"/>
              </a:defRPr>
            </a:lvl2pPr>
            <a:lvl3pPr marL="911566" indent="0">
              <a:buNone/>
              <a:defRPr sz="3600">
                <a:latin typeface="Deutsche Bank Display Beta" charset="0"/>
                <a:ea typeface="Deutsche Bank Display Beta" charset="0"/>
                <a:cs typeface="Deutsche Bank Display Beta" charset="0"/>
              </a:defRPr>
            </a:lvl3pPr>
            <a:lvl4pPr marL="1367348" indent="0">
              <a:buNone/>
              <a:defRPr sz="3600">
                <a:latin typeface="Deutsche Bank Display Beta" charset="0"/>
                <a:ea typeface="Deutsche Bank Display Beta" charset="0"/>
                <a:cs typeface="Deutsche Bank Display Beta" charset="0"/>
              </a:defRPr>
            </a:lvl4pPr>
            <a:lvl5pPr marL="1823131" indent="0">
              <a:buNone/>
              <a:defRPr sz="3600">
                <a:latin typeface="Deutsche Bank Display Beta" charset="0"/>
                <a:ea typeface="Deutsche Bank Display Beta" charset="0"/>
                <a:cs typeface="Deutsche Bank Display Beta" charset="0"/>
              </a:defRPr>
            </a:lvl5pPr>
          </a:lstStyle>
          <a:p>
            <a:pPr lvl="0"/>
            <a:r>
              <a:rPr lang="en-US" dirty="0"/>
              <a:t>Deutsche Bank Display Dark Blue 36pt</a:t>
            </a:r>
          </a:p>
        </p:txBody>
      </p:sp>
      <p:sp>
        <p:nvSpPr>
          <p:cNvPr id="8" name="Picture Placeholder 8"/>
          <p:cNvSpPr>
            <a:spLocks noGrp="1"/>
          </p:cNvSpPr>
          <p:nvPr>
            <p:ph type="pic" sz="quarter" idx="65" hasCustomPrompt="1"/>
          </p:nvPr>
        </p:nvSpPr>
        <p:spPr>
          <a:xfrm>
            <a:off x="720000" y="2867108"/>
            <a:ext cx="364217" cy="364218"/>
          </a:xfrm>
          <a:prstGeom prst="rect">
            <a:avLst/>
          </a:prstGeom>
        </p:spPr>
        <p:txBody>
          <a:bodyPr lIns="0" tIns="0" rIns="0" bIns="0" anchor="ctr"/>
          <a:lstStyle>
            <a:lvl1pPr marL="0" indent="0" algn="ctr">
              <a:buNone/>
              <a:defRPr sz="1000">
                <a:solidFill>
                  <a:schemeClr val="tx2"/>
                </a:solidFill>
                <a:latin typeface="Deutsche Bank Text" charset="0"/>
                <a:ea typeface="Deutsche Bank Text" charset="0"/>
                <a:cs typeface="Deutsche Bank Text" charset="0"/>
              </a:defRPr>
            </a:lvl1pPr>
          </a:lstStyle>
          <a:p>
            <a:r>
              <a:rPr lang="en-US" dirty="0"/>
              <a:t>[Icon]</a:t>
            </a:r>
          </a:p>
        </p:txBody>
      </p:sp>
      <p:sp>
        <p:nvSpPr>
          <p:cNvPr id="10" name="Text Placeholder 9"/>
          <p:cNvSpPr>
            <a:spLocks noGrp="1"/>
          </p:cNvSpPr>
          <p:nvPr>
            <p:ph type="body" sz="quarter" idx="73" hasCustomPrompt="1"/>
          </p:nvPr>
        </p:nvSpPr>
        <p:spPr>
          <a:xfrm>
            <a:off x="1457324" y="2852738"/>
            <a:ext cx="2657475" cy="787400"/>
          </a:xfrm>
          <a:prstGeom prst="rect">
            <a:avLst/>
          </a:prstGeom>
        </p:spPr>
        <p:txBody>
          <a:bodyPr lIns="0" tIns="0" rIns="0" bIns="0"/>
          <a:lstStyle>
            <a:lvl1pPr marL="0" indent="0">
              <a:lnSpc>
                <a:spcPts val="1200"/>
              </a:lnSpc>
              <a:spcBef>
                <a:spcPts val="0"/>
              </a:spcBef>
              <a:buNone/>
              <a:defRPr sz="1000">
                <a:solidFill>
                  <a:schemeClr val="tx2"/>
                </a:solidFill>
                <a:latin typeface="Deutsche Bank Text" charset="0"/>
                <a:ea typeface="Deutsche Bank Text" charset="0"/>
                <a:cs typeface="Deutsche Bank Text" charset="0"/>
              </a:defRPr>
            </a:lvl1pPr>
            <a:lvl2pPr marL="455783" indent="0">
              <a:buNone/>
              <a:defRPr sz="1000">
                <a:latin typeface="Deutsche Bank Text Beta" charset="0"/>
                <a:ea typeface="Deutsche Bank Text Beta" charset="0"/>
                <a:cs typeface="Deutsche Bank Text Beta" charset="0"/>
              </a:defRPr>
            </a:lvl2pPr>
            <a:lvl3pPr marL="911566" indent="0">
              <a:buNone/>
              <a:defRPr sz="1000">
                <a:latin typeface="Deutsche Bank Text Beta" charset="0"/>
                <a:ea typeface="Deutsche Bank Text Beta" charset="0"/>
                <a:cs typeface="Deutsche Bank Text Beta" charset="0"/>
              </a:defRPr>
            </a:lvl3pPr>
            <a:lvl4pPr marL="1367348" indent="0">
              <a:buNone/>
              <a:defRPr sz="1000">
                <a:latin typeface="Deutsche Bank Text Beta" charset="0"/>
                <a:ea typeface="Deutsche Bank Text Beta" charset="0"/>
                <a:cs typeface="Deutsche Bank Text Beta" charset="0"/>
              </a:defRPr>
            </a:lvl4pPr>
            <a:lvl5pPr marL="1823131" indent="0">
              <a:buNone/>
              <a:defRPr sz="1000">
                <a:latin typeface="Deutsche Bank Text Beta" charset="0"/>
                <a:ea typeface="Deutsche Bank Text Beta" charset="0"/>
                <a:cs typeface="Deutsche Bank Text Beta" charset="0"/>
              </a:defRPr>
            </a:lvl5pPr>
          </a:lstStyle>
          <a:p>
            <a:pPr lvl="0"/>
            <a:r>
              <a:rPr lang="en-US" dirty="0"/>
              <a:t>Deutsche Bank Text Dark Grey 10pt</a:t>
            </a:r>
          </a:p>
        </p:txBody>
      </p:sp>
      <p:sp>
        <p:nvSpPr>
          <p:cNvPr id="11" name="Picture Placeholder 8"/>
          <p:cNvSpPr>
            <a:spLocks noGrp="1"/>
          </p:cNvSpPr>
          <p:nvPr>
            <p:ph type="pic" sz="quarter" idx="74" hasCustomPrompt="1"/>
          </p:nvPr>
        </p:nvSpPr>
        <p:spPr>
          <a:xfrm>
            <a:off x="720000" y="3959308"/>
            <a:ext cx="364217" cy="364218"/>
          </a:xfrm>
          <a:prstGeom prst="rect">
            <a:avLst/>
          </a:prstGeom>
        </p:spPr>
        <p:txBody>
          <a:bodyPr lIns="0" tIns="0" rIns="0" bIns="0" anchor="ctr"/>
          <a:lstStyle>
            <a:lvl1pPr marL="0" indent="0" algn="ctr">
              <a:buNone/>
              <a:defRPr sz="1000">
                <a:solidFill>
                  <a:schemeClr val="tx2"/>
                </a:solidFill>
                <a:latin typeface="Deutsche Bank Text" charset="0"/>
                <a:ea typeface="Deutsche Bank Text" charset="0"/>
                <a:cs typeface="Deutsche Bank Text" charset="0"/>
              </a:defRPr>
            </a:lvl1pPr>
          </a:lstStyle>
          <a:p>
            <a:r>
              <a:rPr lang="en-US" dirty="0"/>
              <a:t>[Icon]</a:t>
            </a:r>
          </a:p>
        </p:txBody>
      </p:sp>
      <p:sp>
        <p:nvSpPr>
          <p:cNvPr id="12" name="Text Placeholder 9"/>
          <p:cNvSpPr>
            <a:spLocks noGrp="1"/>
          </p:cNvSpPr>
          <p:nvPr>
            <p:ph type="body" sz="quarter" idx="75" hasCustomPrompt="1"/>
          </p:nvPr>
        </p:nvSpPr>
        <p:spPr>
          <a:xfrm>
            <a:off x="1457324" y="3944938"/>
            <a:ext cx="2657475" cy="787400"/>
          </a:xfrm>
          <a:prstGeom prst="rect">
            <a:avLst/>
          </a:prstGeom>
        </p:spPr>
        <p:txBody>
          <a:bodyPr lIns="0" tIns="0" rIns="0" bIns="0"/>
          <a:lstStyle>
            <a:lvl1pPr marL="0" indent="0">
              <a:lnSpc>
                <a:spcPts val="1200"/>
              </a:lnSpc>
              <a:spcBef>
                <a:spcPts val="0"/>
              </a:spcBef>
              <a:buNone/>
              <a:defRPr sz="1000">
                <a:solidFill>
                  <a:schemeClr val="tx2"/>
                </a:solidFill>
                <a:latin typeface="Deutsche Bank Text" charset="0"/>
                <a:ea typeface="Deutsche Bank Text" charset="0"/>
                <a:cs typeface="Deutsche Bank Text" charset="0"/>
              </a:defRPr>
            </a:lvl1pPr>
            <a:lvl2pPr marL="455783" indent="0">
              <a:buNone/>
              <a:defRPr sz="1000">
                <a:latin typeface="Deutsche Bank Text Beta" charset="0"/>
                <a:ea typeface="Deutsche Bank Text Beta" charset="0"/>
                <a:cs typeface="Deutsche Bank Text Beta" charset="0"/>
              </a:defRPr>
            </a:lvl2pPr>
            <a:lvl3pPr marL="911566" indent="0">
              <a:buNone/>
              <a:defRPr sz="1000">
                <a:latin typeface="Deutsche Bank Text Beta" charset="0"/>
                <a:ea typeface="Deutsche Bank Text Beta" charset="0"/>
                <a:cs typeface="Deutsche Bank Text Beta" charset="0"/>
              </a:defRPr>
            </a:lvl3pPr>
            <a:lvl4pPr marL="1367348" indent="0">
              <a:buNone/>
              <a:defRPr sz="1000">
                <a:latin typeface="Deutsche Bank Text Beta" charset="0"/>
                <a:ea typeface="Deutsche Bank Text Beta" charset="0"/>
                <a:cs typeface="Deutsche Bank Text Beta" charset="0"/>
              </a:defRPr>
            </a:lvl4pPr>
            <a:lvl5pPr marL="1823131" indent="0">
              <a:buNone/>
              <a:defRPr sz="1000">
                <a:latin typeface="Deutsche Bank Text Beta" charset="0"/>
                <a:ea typeface="Deutsche Bank Text Beta" charset="0"/>
                <a:cs typeface="Deutsche Bank Text Beta" charset="0"/>
              </a:defRPr>
            </a:lvl5pPr>
          </a:lstStyle>
          <a:p>
            <a:pPr lvl="0"/>
            <a:r>
              <a:rPr lang="en-US" dirty="0"/>
              <a:t>Deutsche Bank Text Dark Grey 10pt</a:t>
            </a:r>
          </a:p>
        </p:txBody>
      </p:sp>
      <p:sp>
        <p:nvSpPr>
          <p:cNvPr id="13" name="Picture Placeholder 8"/>
          <p:cNvSpPr>
            <a:spLocks noGrp="1"/>
          </p:cNvSpPr>
          <p:nvPr>
            <p:ph type="pic" sz="quarter" idx="76" hasCustomPrompt="1"/>
          </p:nvPr>
        </p:nvSpPr>
        <p:spPr>
          <a:xfrm>
            <a:off x="720000" y="5027314"/>
            <a:ext cx="364217" cy="364218"/>
          </a:xfrm>
          <a:prstGeom prst="rect">
            <a:avLst/>
          </a:prstGeom>
        </p:spPr>
        <p:txBody>
          <a:bodyPr lIns="0" tIns="0" rIns="0" bIns="0" anchor="ctr"/>
          <a:lstStyle>
            <a:lvl1pPr marL="0" indent="0" algn="ctr">
              <a:buNone/>
              <a:defRPr sz="1000">
                <a:solidFill>
                  <a:schemeClr val="tx2"/>
                </a:solidFill>
                <a:latin typeface="Deutsche Bank Text" charset="0"/>
                <a:ea typeface="Deutsche Bank Text" charset="0"/>
                <a:cs typeface="Deutsche Bank Text" charset="0"/>
              </a:defRPr>
            </a:lvl1pPr>
          </a:lstStyle>
          <a:p>
            <a:r>
              <a:rPr lang="en-US" dirty="0"/>
              <a:t>[Icon]</a:t>
            </a:r>
          </a:p>
        </p:txBody>
      </p:sp>
      <p:sp>
        <p:nvSpPr>
          <p:cNvPr id="14" name="Text Placeholder 9"/>
          <p:cNvSpPr>
            <a:spLocks noGrp="1"/>
          </p:cNvSpPr>
          <p:nvPr>
            <p:ph type="body" sz="quarter" idx="77" hasCustomPrompt="1"/>
          </p:nvPr>
        </p:nvSpPr>
        <p:spPr>
          <a:xfrm>
            <a:off x="1457324" y="5012944"/>
            <a:ext cx="2657475" cy="787400"/>
          </a:xfrm>
          <a:prstGeom prst="rect">
            <a:avLst/>
          </a:prstGeom>
        </p:spPr>
        <p:txBody>
          <a:bodyPr lIns="0" tIns="0" rIns="0" bIns="0"/>
          <a:lstStyle>
            <a:lvl1pPr marL="0" indent="0">
              <a:lnSpc>
                <a:spcPts val="1200"/>
              </a:lnSpc>
              <a:spcBef>
                <a:spcPts val="0"/>
              </a:spcBef>
              <a:buNone/>
              <a:defRPr sz="1000">
                <a:solidFill>
                  <a:schemeClr val="tx2"/>
                </a:solidFill>
                <a:latin typeface="Deutsche Bank Text" charset="0"/>
                <a:ea typeface="Deutsche Bank Text" charset="0"/>
                <a:cs typeface="Deutsche Bank Text" charset="0"/>
              </a:defRPr>
            </a:lvl1pPr>
            <a:lvl2pPr marL="455783" indent="0">
              <a:buNone/>
              <a:defRPr sz="1000">
                <a:latin typeface="Deutsche Bank Text Beta" charset="0"/>
                <a:ea typeface="Deutsche Bank Text Beta" charset="0"/>
                <a:cs typeface="Deutsche Bank Text Beta" charset="0"/>
              </a:defRPr>
            </a:lvl2pPr>
            <a:lvl3pPr marL="911566" indent="0">
              <a:buNone/>
              <a:defRPr sz="1000">
                <a:latin typeface="Deutsche Bank Text Beta" charset="0"/>
                <a:ea typeface="Deutsche Bank Text Beta" charset="0"/>
                <a:cs typeface="Deutsche Bank Text Beta" charset="0"/>
              </a:defRPr>
            </a:lvl3pPr>
            <a:lvl4pPr marL="1367348" indent="0">
              <a:buNone/>
              <a:defRPr sz="1000">
                <a:latin typeface="Deutsche Bank Text Beta" charset="0"/>
                <a:ea typeface="Deutsche Bank Text Beta" charset="0"/>
                <a:cs typeface="Deutsche Bank Text Beta" charset="0"/>
              </a:defRPr>
            </a:lvl4pPr>
            <a:lvl5pPr marL="1823131" indent="0">
              <a:buNone/>
              <a:defRPr sz="1000">
                <a:latin typeface="Deutsche Bank Text Beta" charset="0"/>
                <a:ea typeface="Deutsche Bank Text Beta" charset="0"/>
                <a:cs typeface="Deutsche Bank Text Beta" charset="0"/>
              </a:defRPr>
            </a:lvl5pPr>
          </a:lstStyle>
          <a:p>
            <a:pPr lvl="0"/>
            <a:r>
              <a:rPr lang="en-US" dirty="0"/>
              <a:t>Deutsche Bank Text Dark Grey 10pt</a:t>
            </a:r>
          </a:p>
        </p:txBody>
      </p:sp>
      <p:sp>
        <p:nvSpPr>
          <p:cNvPr id="15" name="Picture Placeholder 8"/>
          <p:cNvSpPr>
            <a:spLocks noGrp="1"/>
          </p:cNvSpPr>
          <p:nvPr>
            <p:ph type="pic" sz="quarter" idx="78" hasCustomPrompt="1"/>
          </p:nvPr>
        </p:nvSpPr>
        <p:spPr>
          <a:xfrm>
            <a:off x="5402067" y="2867108"/>
            <a:ext cx="364217" cy="364218"/>
          </a:xfrm>
          <a:prstGeom prst="rect">
            <a:avLst/>
          </a:prstGeom>
        </p:spPr>
        <p:txBody>
          <a:bodyPr lIns="0" tIns="0" rIns="0" bIns="0" anchor="ctr"/>
          <a:lstStyle>
            <a:lvl1pPr marL="0" indent="0" algn="ctr">
              <a:buNone/>
              <a:defRPr sz="1000">
                <a:solidFill>
                  <a:schemeClr val="tx2"/>
                </a:solidFill>
                <a:latin typeface="Deutsche Bank Text" charset="0"/>
                <a:ea typeface="Deutsche Bank Text" charset="0"/>
                <a:cs typeface="Deutsche Bank Text" charset="0"/>
              </a:defRPr>
            </a:lvl1pPr>
          </a:lstStyle>
          <a:p>
            <a:r>
              <a:rPr lang="en-US" dirty="0"/>
              <a:t>[Icon]</a:t>
            </a:r>
          </a:p>
        </p:txBody>
      </p:sp>
      <p:sp>
        <p:nvSpPr>
          <p:cNvPr id="16" name="Text Placeholder 9"/>
          <p:cNvSpPr>
            <a:spLocks noGrp="1"/>
          </p:cNvSpPr>
          <p:nvPr>
            <p:ph type="body" sz="quarter" idx="79" hasCustomPrompt="1"/>
          </p:nvPr>
        </p:nvSpPr>
        <p:spPr>
          <a:xfrm>
            <a:off x="6210299" y="2852738"/>
            <a:ext cx="2586567" cy="787400"/>
          </a:xfrm>
          <a:prstGeom prst="rect">
            <a:avLst/>
          </a:prstGeom>
        </p:spPr>
        <p:txBody>
          <a:bodyPr lIns="0" tIns="0" rIns="0" bIns="0"/>
          <a:lstStyle>
            <a:lvl1pPr marL="0" indent="0">
              <a:lnSpc>
                <a:spcPts val="1200"/>
              </a:lnSpc>
              <a:spcBef>
                <a:spcPts val="0"/>
              </a:spcBef>
              <a:buNone/>
              <a:defRPr sz="1000">
                <a:solidFill>
                  <a:schemeClr val="tx2"/>
                </a:solidFill>
                <a:latin typeface="Deutsche Bank Text" charset="0"/>
                <a:ea typeface="Deutsche Bank Text" charset="0"/>
                <a:cs typeface="Deutsche Bank Text" charset="0"/>
              </a:defRPr>
            </a:lvl1pPr>
            <a:lvl2pPr marL="455783" indent="0">
              <a:buNone/>
              <a:defRPr sz="1000">
                <a:latin typeface="Deutsche Bank Text Beta" charset="0"/>
                <a:ea typeface="Deutsche Bank Text Beta" charset="0"/>
                <a:cs typeface="Deutsche Bank Text Beta" charset="0"/>
              </a:defRPr>
            </a:lvl2pPr>
            <a:lvl3pPr marL="911566" indent="0">
              <a:buNone/>
              <a:defRPr sz="1000">
                <a:latin typeface="Deutsche Bank Text Beta" charset="0"/>
                <a:ea typeface="Deutsche Bank Text Beta" charset="0"/>
                <a:cs typeface="Deutsche Bank Text Beta" charset="0"/>
              </a:defRPr>
            </a:lvl3pPr>
            <a:lvl4pPr marL="1367348" indent="0">
              <a:buNone/>
              <a:defRPr sz="1000">
                <a:latin typeface="Deutsche Bank Text Beta" charset="0"/>
                <a:ea typeface="Deutsche Bank Text Beta" charset="0"/>
                <a:cs typeface="Deutsche Bank Text Beta" charset="0"/>
              </a:defRPr>
            </a:lvl4pPr>
            <a:lvl5pPr marL="1823131" indent="0">
              <a:buNone/>
              <a:defRPr sz="1000">
                <a:latin typeface="Deutsche Bank Text Beta" charset="0"/>
                <a:ea typeface="Deutsche Bank Text Beta" charset="0"/>
                <a:cs typeface="Deutsche Bank Text Beta" charset="0"/>
              </a:defRPr>
            </a:lvl5pPr>
          </a:lstStyle>
          <a:p>
            <a:pPr lvl="0"/>
            <a:r>
              <a:rPr lang="en-US" dirty="0"/>
              <a:t>Deutsche Bank Text Dark Grey 10pt</a:t>
            </a:r>
          </a:p>
        </p:txBody>
      </p:sp>
      <p:sp>
        <p:nvSpPr>
          <p:cNvPr id="17" name="Picture Placeholder 8"/>
          <p:cNvSpPr>
            <a:spLocks noGrp="1"/>
          </p:cNvSpPr>
          <p:nvPr>
            <p:ph type="pic" sz="quarter" idx="80" hasCustomPrompt="1"/>
          </p:nvPr>
        </p:nvSpPr>
        <p:spPr>
          <a:xfrm>
            <a:off x="5402067" y="3959308"/>
            <a:ext cx="364217" cy="364218"/>
          </a:xfrm>
          <a:prstGeom prst="rect">
            <a:avLst/>
          </a:prstGeom>
        </p:spPr>
        <p:txBody>
          <a:bodyPr lIns="0" tIns="0" rIns="0" bIns="0" anchor="ctr"/>
          <a:lstStyle>
            <a:lvl1pPr marL="0" indent="0" algn="ctr">
              <a:buNone/>
              <a:defRPr sz="1000">
                <a:solidFill>
                  <a:schemeClr val="tx2"/>
                </a:solidFill>
                <a:latin typeface="Deutsche Bank Text" charset="0"/>
                <a:ea typeface="Deutsche Bank Text" charset="0"/>
                <a:cs typeface="Deutsche Bank Text" charset="0"/>
              </a:defRPr>
            </a:lvl1pPr>
          </a:lstStyle>
          <a:p>
            <a:r>
              <a:rPr lang="en-US" dirty="0"/>
              <a:t>[Icon]</a:t>
            </a:r>
          </a:p>
        </p:txBody>
      </p:sp>
      <p:sp>
        <p:nvSpPr>
          <p:cNvPr id="18" name="Text Placeholder 9"/>
          <p:cNvSpPr>
            <a:spLocks noGrp="1"/>
          </p:cNvSpPr>
          <p:nvPr>
            <p:ph type="body" sz="quarter" idx="81" hasCustomPrompt="1"/>
          </p:nvPr>
        </p:nvSpPr>
        <p:spPr>
          <a:xfrm>
            <a:off x="6210299" y="3944938"/>
            <a:ext cx="2586567" cy="787400"/>
          </a:xfrm>
          <a:prstGeom prst="rect">
            <a:avLst/>
          </a:prstGeom>
        </p:spPr>
        <p:txBody>
          <a:bodyPr lIns="0" tIns="0" rIns="0" bIns="0"/>
          <a:lstStyle>
            <a:lvl1pPr marL="0" indent="0">
              <a:lnSpc>
                <a:spcPts val="1200"/>
              </a:lnSpc>
              <a:spcBef>
                <a:spcPts val="0"/>
              </a:spcBef>
              <a:buNone/>
              <a:defRPr sz="1000">
                <a:solidFill>
                  <a:schemeClr val="tx2"/>
                </a:solidFill>
                <a:latin typeface="Deutsche Bank Text" charset="0"/>
                <a:ea typeface="Deutsche Bank Text" charset="0"/>
                <a:cs typeface="Deutsche Bank Text" charset="0"/>
              </a:defRPr>
            </a:lvl1pPr>
            <a:lvl2pPr marL="455783" indent="0">
              <a:buNone/>
              <a:defRPr sz="1000">
                <a:latin typeface="Deutsche Bank Text Beta" charset="0"/>
                <a:ea typeface="Deutsche Bank Text Beta" charset="0"/>
                <a:cs typeface="Deutsche Bank Text Beta" charset="0"/>
              </a:defRPr>
            </a:lvl2pPr>
            <a:lvl3pPr marL="911566" indent="0">
              <a:buNone/>
              <a:defRPr sz="1000">
                <a:latin typeface="Deutsche Bank Text Beta" charset="0"/>
                <a:ea typeface="Deutsche Bank Text Beta" charset="0"/>
                <a:cs typeface="Deutsche Bank Text Beta" charset="0"/>
              </a:defRPr>
            </a:lvl3pPr>
            <a:lvl4pPr marL="1367348" indent="0">
              <a:buNone/>
              <a:defRPr sz="1000">
                <a:latin typeface="Deutsche Bank Text Beta" charset="0"/>
                <a:ea typeface="Deutsche Bank Text Beta" charset="0"/>
                <a:cs typeface="Deutsche Bank Text Beta" charset="0"/>
              </a:defRPr>
            </a:lvl4pPr>
            <a:lvl5pPr marL="1823131" indent="0">
              <a:buNone/>
              <a:defRPr sz="1000">
                <a:latin typeface="Deutsche Bank Text Beta" charset="0"/>
                <a:ea typeface="Deutsche Bank Text Beta" charset="0"/>
                <a:cs typeface="Deutsche Bank Text Beta" charset="0"/>
              </a:defRPr>
            </a:lvl5pPr>
          </a:lstStyle>
          <a:p>
            <a:pPr lvl="0"/>
            <a:r>
              <a:rPr lang="en-US" dirty="0"/>
              <a:t>Deutsche Bank Text Dark Grey 10pt</a:t>
            </a:r>
          </a:p>
        </p:txBody>
      </p:sp>
      <p:sp>
        <p:nvSpPr>
          <p:cNvPr id="19" name="Picture Placeholder 8"/>
          <p:cNvSpPr>
            <a:spLocks noGrp="1"/>
          </p:cNvSpPr>
          <p:nvPr>
            <p:ph type="pic" sz="quarter" idx="82" hasCustomPrompt="1"/>
          </p:nvPr>
        </p:nvSpPr>
        <p:spPr>
          <a:xfrm>
            <a:off x="5402067" y="5027314"/>
            <a:ext cx="364217" cy="364218"/>
          </a:xfrm>
          <a:prstGeom prst="rect">
            <a:avLst/>
          </a:prstGeom>
        </p:spPr>
        <p:txBody>
          <a:bodyPr lIns="0" tIns="0" rIns="0" bIns="0" anchor="ctr"/>
          <a:lstStyle>
            <a:lvl1pPr marL="0" indent="0" algn="ctr">
              <a:buNone/>
              <a:defRPr sz="1000">
                <a:solidFill>
                  <a:schemeClr val="tx2"/>
                </a:solidFill>
                <a:latin typeface="Deutsche Bank Text" charset="0"/>
                <a:ea typeface="Deutsche Bank Text" charset="0"/>
                <a:cs typeface="Deutsche Bank Text" charset="0"/>
              </a:defRPr>
            </a:lvl1pPr>
          </a:lstStyle>
          <a:p>
            <a:r>
              <a:rPr lang="en-US" dirty="0"/>
              <a:t>[Icon]</a:t>
            </a:r>
          </a:p>
        </p:txBody>
      </p:sp>
      <p:sp>
        <p:nvSpPr>
          <p:cNvPr id="20" name="Text Placeholder 9"/>
          <p:cNvSpPr>
            <a:spLocks noGrp="1"/>
          </p:cNvSpPr>
          <p:nvPr>
            <p:ph type="body" sz="quarter" idx="83" hasCustomPrompt="1"/>
          </p:nvPr>
        </p:nvSpPr>
        <p:spPr>
          <a:xfrm>
            <a:off x="6210299" y="5012944"/>
            <a:ext cx="2586567" cy="787400"/>
          </a:xfrm>
          <a:prstGeom prst="rect">
            <a:avLst/>
          </a:prstGeom>
        </p:spPr>
        <p:txBody>
          <a:bodyPr lIns="0" tIns="0" rIns="0" bIns="0"/>
          <a:lstStyle>
            <a:lvl1pPr marL="0" indent="0">
              <a:lnSpc>
                <a:spcPts val="1200"/>
              </a:lnSpc>
              <a:spcBef>
                <a:spcPts val="0"/>
              </a:spcBef>
              <a:buNone/>
              <a:defRPr sz="1000">
                <a:solidFill>
                  <a:schemeClr val="tx2"/>
                </a:solidFill>
                <a:latin typeface="Deutsche Bank Text" charset="0"/>
                <a:ea typeface="Deutsche Bank Text" charset="0"/>
                <a:cs typeface="Deutsche Bank Text" charset="0"/>
              </a:defRPr>
            </a:lvl1pPr>
            <a:lvl2pPr marL="455783" indent="0">
              <a:buNone/>
              <a:defRPr sz="1000">
                <a:latin typeface="Deutsche Bank Text Beta" charset="0"/>
                <a:ea typeface="Deutsche Bank Text Beta" charset="0"/>
                <a:cs typeface="Deutsche Bank Text Beta" charset="0"/>
              </a:defRPr>
            </a:lvl2pPr>
            <a:lvl3pPr marL="911566" indent="0">
              <a:buNone/>
              <a:defRPr sz="1000">
                <a:latin typeface="Deutsche Bank Text Beta" charset="0"/>
                <a:ea typeface="Deutsche Bank Text Beta" charset="0"/>
                <a:cs typeface="Deutsche Bank Text Beta" charset="0"/>
              </a:defRPr>
            </a:lvl3pPr>
            <a:lvl4pPr marL="1367348" indent="0">
              <a:buNone/>
              <a:defRPr sz="1000">
                <a:latin typeface="Deutsche Bank Text Beta" charset="0"/>
                <a:ea typeface="Deutsche Bank Text Beta" charset="0"/>
                <a:cs typeface="Deutsche Bank Text Beta" charset="0"/>
              </a:defRPr>
            </a:lvl4pPr>
            <a:lvl5pPr marL="1823131" indent="0">
              <a:buNone/>
              <a:defRPr sz="1000">
                <a:latin typeface="Deutsche Bank Text Beta" charset="0"/>
                <a:ea typeface="Deutsche Bank Text Beta" charset="0"/>
                <a:cs typeface="Deutsche Bank Text Beta" charset="0"/>
              </a:defRPr>
            </a:lvl5pPr>
          </a:lstStyle>
          <a:p>
            <a:pPr lvl="0"/>
            <a:r>
              <a:rPr lang="en-US" dirty="0"/>
              <a:t>Deutsche Bank Text Dark Grey 10pt</a:t>
            </a:r>
          </a:p>
        </p:txBody>
      </p:sp>
      <p:sp>
        <p:nvSpPr>
          <p:cNvPr id="22" name="Text Placeholder 6"/>
          <p:cNvSpPr>
            <a:spLocks noGrp="1"/>
          </p:cNvSpPr>
          <p:nvPr>
            <p:ph type="body" sz="quarter" idx="72" hasCustomPrompt="1"/>
          </p:nvPr>
        </p:nvSpPr>
        <p:spPr>
          <a:xfrm>
            <a:off x="702650" y="6764338"/>
            <a:ext cx="9324000" cy="268287"/>
          </a:xfrm>
          <a:prstGeom prst="rect">
            <a:avLst/>
          </a:prstGeom>
        </p:spPr>
        <p:txBody>
          <a:bodyPr lIns="0" tIns="0" rIns="0" bIns="0" anchor="b"/>
          <a:lstStyle>
            <a:lvl1pPr marL="0" indent="0">
              <a:lnSpc>
                <a:spcPts val="800"/>
              </a:lnSpc>
              <a:spcBef>
                <a:spcPts val="0"/>
              </a:spcBef>
              <a:buNone/>
              <a:defRPr sz="800">
                <a:solidFill>
                  <a:schemeClr val="tx2"/>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8pt</a:t>
            </a:r>
          </a:p>
        </p:txBody>
      </p:sp>
    </p:spTree>
    <p:extLst>
      <p:ext uri="{BB962C8B-B14F-4D97-AF65-F5344CB8AC3E}">
        <p14:creationId xmlns:p14="http://schemas.microsoft.com/office/powerpoint/2010/main" val="1788215983"/>
      </p:ext>
    </p:extLst>
  </p:cSld>
  <p:clrMapOvr>
    <a:masterClrMapping/>
  </p:clrMapOvr>
</p:sldLayout>
</file>

<file path=ppt/slideLayouts/slideLayout261.xml><?xml version="1.0" encoding="utf-8"?>
<p:sldLayout xmlns:a="http://schemas.openxmlformats.org/drawingml/2006/main" xmlns:r="http://schemas.openxmlformats.org/officeDocument/2006/relationships" xmlns:p="http://schemas.openxmlformats.org/presentationml/2006/main" preserve="1" userDrawn="1">
  <p:cSld name="41_Custom Layout">
    <p:spTree>
      <p:nvGrpSpPr>
        <p:cNvPr id="1" name=""/>
        <p:cNvGrpSpPr/>
        <p:nvPr/>
      </p:nvGrpSpPr>
      <p:grpSpPr>
        <a:xfrm>
          <a:off x="0" y="0"/>
          <a:ext cx="0" cy="0"/>
          <a:chOff x="0" y="0"/>
          <a:chExt cx="0" cy="0"/>
        </a:xfrm>
      </p:grpSpPr>
      <p:sp>
        <p:nvSpPr>
          <p:cNvPr id="4" name="Text Placeholder 2"/>
          <p:cNvSpPr>
            <a:spLocks noGrp="1"/>
          </p:cNvSpPr>
          <p:nvPr>
            <p:ph type="body" sz="quarter" idx="62" hasCustomPrompt="1"/>
          </p:nvPr>
        </p:nvSpPr>
        <p:spPr>
          <a:xfrm>
            <a:off x="701675" y="441325"/>
            <a:ext cx="2728091" cy="155645"/>
          </a:xfrm>
          <a:prstGeom prst="rect">
            <a:avLst/>
          </a:prstGeom>
        </p:spPr>
        <p:txBody>
          <a:bodyPr lIns="0" tIns="0" rIns="0" bIns="0"/>
          <a:lstStyle>
            <a:lvl1pPr marL="0" indent="0">
              <a:buNone/>
              <a:defRPr sz="997" b="0" i="0" baseline="0">
                <a:solidFill>
                  <a:schemeClr val="accent2"/>
                </a:solidFill>
                <a:latin typeface="Deutsche Bank Text" charset="0"/>
                <a:ea typeface="Deutsche Bank Text" charset="0"/>
                <a:cs typeface="Deutsche Bank Text" charset="0"/>
              </a:defRPr>
            </a:lvl1pPr>
            <a:lvl2pPr marL="455783" indent="0">
              <a:buNone/>
              <a:defRPr/>
            </a:lvl2pPr>
            <a:lvl3pPr marL="911565" indent="0">
              <a:buNone/>
              <a:defRPr/>
            </a:lvl3pPr>
            <a:lvl4pPr marL="1367348" indent="0">
              <a:buNone/>
              <a:defRPr/>
            </a:lvl4pPr>
            <a:lvl5pPr marL="1823131" indent="0">
              <a:buNone/>
              <a:defRPr/>
            </a:lvl5pPr>
          </a:lstStyle>
          <a:p>
            <a:pPr lvl="0"/>
            <a:r>
              <a:rPr lang="en-US" dirty="0"/>
              <a:t>Deutsche Bank Text Orange 10pt</a:t>
            </a:r>
          </a:p>
        </p:txBody>
      </p:sp>
      <p:sp>
        <p:nvSpPr>
          <p:cNvPr id="5" name="TextBox 4"/>
          <p:cNvSpPr txBox="1"/>
          <p:nvPr userDrawn="1"/>
        </p:nvSpPr>
        <p:spPr>
          <a:xfrm>
            <a:off x="720000" y="6937248"/>
            <a:ext cx="1620636" cy="123111"/>
          </a:xfrm>
          <a:prstGeom prst="rect">
            <a:avLst/>
          </a:prstGeom>
          <a:noFill/>
        </p:spPr>
        <p:txBody>
          <a:bodyPr wrap="none" lIns="0" tIns="0" rIns="0" bIns="0" rtlCol="0">
            <a:spAutoFit/>
          </a:bodyPr>
          <a:lstStyle/>
          <a:p>
            <a:r>
              <a:rPr lang="en-GB" sz="800" dirty="0">
                <a:solidFill>
                  <a:srgbClr val="535B61"/>
                </a:solidFill>
                <a:latin typeface="Deutsche Bank Text" charset="0"/>
                <a:ea typeface="Deutsche Bank Text" charset="0"/>
                <a:cs typeface="Deutsche Bank Text" charset="0"/>
              </a:rPr>
              <a:t>Deutsche Bank Text Dark Grey 8pt</a:t>
            </a:r>
          </a:p>
        </p:txBody>
      </p:sp>
      <p:sp>
        <p:nvSpPr>
          <p:cNvPr id="7" name="Text Placeholder 6"/>
          <p:cNvSpPr>
            <a:spLocks noGrp="1"/>
          </p:cNvSpPr>
          <p:nvPr>
            <p:ph type="body" sz="quarter" idx="63" hasCustomPrompt="1"/>
          </p:nvPr>
        </p:nvSpPr>
        <p:spPr>
          <a:xfrm>
            <a:off x="720000" y="1295400"/>
            <a:ext cx="9306650" cy="5111754"/>
          </a:xfrm>
          <a:prstGeom prst="rect">
            <a:avLst/>
          </a:prstGeom>
        </p:spPr>
        <p:txBody>
          <a:bodyPr lIns="0" tIns="0" rIns="0" bIns="0" numCol="3" spcCol="180000"/>
          <a:lstStyle>
            <a:lvl1pPr marL="0" indent="0">
              <a:lnSpc>
                <a:spcPts val="1200"/>
              </a:lnSpc>
              <a:spcBef>
                <a:spcPts val="400"/>
              </a:spcBef>
              <a:buNone/>
              <a:defRPr sz="1000" baseline="0">
                <a:solidFill>
                  <a:schemeClr val="tx2"/>
                </a:solidFill>
                <a:latin typeface="Deutsche Bank Text" charset="0"/>
                <a:ea typeface="Deutsche Bank Text" charset="0"/>
                <a:cs typeface="Deutsche Bank Text" charset="0"/>
              </a:defRPr>
            </a:lvl1pPr>
          </a:lstStyle>
          <a:p>
            <a:pPr lvl="0"/>
            <a:r>
              <a:rPr lang="en-US" dirty="0"/>
              <a:t>Deutsche Bank Text Dark Grey 10pt</a:t>
            </a:r>
          </a:p>
        </p:txBody>
      </p:sp>
    </p:spTree>
    <p:extLst>
      <p:ext uri="{BB962C8B-B14F-4D97-AF65-F5344CB8AC3E}">
        <p14:creationId xmlns:p14="http://schemas.microsoft.com/office/powerpoint/2010/main" val="1062459666"/>
      </p:ext>
    </p:extLst>
  </p:cSld>
  <p:clrMapOvr>
    <a:masterClrMapping/>
  </p:clrMapOvr>
</p:sldLayout>
</file>

<file path=ppt/slideLayouts/slideLayout262.xml><?xml version="1.0" encoding="utf-8"?>
<p:sldLayout xmlns:a="http://schemas.openxmlformats.org/drawingml/2006/main" xmlns:r="http://schemas.openxmlformats.org/officeDocument/2006/relationships" xmlns:p="http://schemas.openxmlformats.org/presentationml/2006/main" preserve="1" userDrawn="1">
  <p:cSld name="42_Custom Layout">
    <p:spTree>
      <p:nvGrpSpPr>
        <p:cNvPr id="1" name=""/>
        <p:cNvGrpSpPr/>
        <p:nvPr/>
      </p:nvGrpSpPr>
      <p:grpSpPr>
        <a:xfrm>
          <a:off x="0" y="0"/>
          <a:ext cx="0" cy="0"/>
          <a:chOff x="0" y="0"/>
          <a:chExt cx="0" cy="0"/>
        </a:xfrm>
      </p:grpSpPr>
      <p:sp>
        <p:nvSpPr>
          <p:cNvPr id="4" name="Text Placeholder 2"/>
          <p:cNvSpPr>
            <a:spLocks noGrp="1"/>
          </p:cNvSpPr>
          <p:nvPr>
            <p:ph type="body" sz="quarter" idx="62" hasCustomPrompt="1"/>
          </p:nvPr>
        </p:nvSpPr>
        <p:spPr>
          <a:xfrm>
            <a:off x="701675" y="441325"/>
            <a:ext cx="2728091" cy="155645"/>
          </a:xfrm>
          <a:prstGeom prst="rect">
            <a:avLst/>
          </a:prstGeom>
        </p:spPr>
        <p:txBody>
          <a:bodyPr lIns="0" tIns="0" rIns="0" bIns="0"/>
          <a:lstStyle>
            <a:lvl1pPr marL="0" indent="0">
              <a:buNone/>
              <a:defRPr sz="997" b="0" i="0" baseline="0">
                <a:solidFill>
                  <a:schemeClr val="accent2"/>
                </a:solidFill>
                <a:latin typeface="Deutsche Bank Text" charset="0"/>
                <a:ea typeface="Deutsche Bank Text" charset="0"/>
                <a:cs typeface="Deutsche Bank Text" charset="0"/>
              </a:defRPr>
            </a:lvl1pPr>
            <a:lvl2pPr marL="455783" indent="0">
              <a:buNone/>
              <a:defRPr/>
            </a:lvl2pPr>
            <a:lvl3pPr marL="911565" indent="0">
              <a:buNone/>
              <a:defRPr/>
            </a:lvl3pPr>
            <a:lvl4pPr marL="1367348" indent="0">
              <a:buNone/>
              <a:defRPr/>
            </a:lvl4pPr>
            <a:lvl5pPr marL="1823131" indent="0">
              <a:buNone/>
              <a:defRPr/>
            </a:lvl5pPr>
          </a:lstStyle>
          <a:p>
            <a:pPr lvl="0"/>
            <a:r>
              <a:rPr lang="en-US" dirty="0"/>
              <a:t>Deutsche Bank Text Orange 10pt</a:t>
            </a:r>
          </a:p>
        </p:txBody>
      </p:sp>
      <p:sp>
        <p:nvSpPr>
          <p:cNvPr id="5" name="TextBox 4"/>
          <p:cNvSpPr txBox="1"/>
          <p:nvPr userDrawn="1"/>
        </p:nvSpPr>
        <p:spPr>
          <a:xfrm>
            <a:off x="720000" y="6937248"/>
            <a:ext cx="1620636" cy="123111"/>
          </a:xfrm>
          <a:prstGeom prst="rect">
            <a:avLst/>
          </a:prstGeom>
          <a:noFill/>
        </p:spPr>
        <p:txBody>
          <a:bodyPr wrap="none" lIns="0" tIns="0" rIns="0" bIns="0" rtlCol="0">
            <a:spAutoFit/>
          </a:bodyPr>
          <a:lstStyle/>
          <a:p>
            <a:r>
              <a:rPr lang="en-GB" sz="800" dirty="0">
                <a:solidFill>
                  <a:srgbClr val="535B61"/>
                </a:solidFill>
                <a:latin typeface="Deutsche Bank Text" charset="0"/>
                <a:ea typeface="Deutsche Bank Text" charset="0"/>
                <a:cs typeface="Deutsche Bank Text" charset="0"/>
              </a:rPr>
              <a:t>Deutsche Bank Text Dark Grey 8pt</a:t>
            </a:r>
          </a:p>
        </p:txBody>
      </p:sp>
      <p:sp>
        <p:nvSpPr>
          <p:cNvPr id="7" name="Text Placeholder 6"/>
          <p:cNvSpPr>
            <a:spLocks noGrp="1"/>
          </p:cNvSpPr>
          <p:nvPr>
            <p:ph type="body" sz="quarter" idx="63" hasCustomPrompt="1"/>
          </p:nvPr>
        </p:nvSpPr>
        <p:spPr>
          <a:xfrm>
            <a:off x="720000" y="1295400"/>
            <a:ext cx="9306650" cy="2008632"/>
          </a:xfrm>
          <a:prstGeom prst="rect">
            <a:avLst/>
          </a:prstGeom>
        </p:spPr>
        <p:txBody>
          <a:bodyPr lIns="0" tIns="0" rIns="0" bIns="0" numCol="3" spcCol="180000"/>
          <a:lstStyle>
            <a:lvl1pPr marL="0" indent="0">
              <a:lnSpc>
                <a:spcPts val="1200"/>
              </a:lnSpc>
              <a:spcBef>
                <a:spcPts val="400"/>
              </a:spcBef>
              <a:buNone/>
              <a:defRPr sz="1000" baseline="0">
                <a:solidFill>
                  <a:schemeClr val="tx2"/>
                </a:solidFill>
                <a:latin typeface="Deutsche Bank Text" charset="0"/>
                <a:ea typeface="Deutsche Bank Text" charset="0"/>
                <a:cs typeface="Deutsche Bank Text" charset="0"/>
              </a:defRPr>
            </a:lvl1pPr>
          </a:lstStyle>
          <a:p>
            <a:pPr lvl="0"/>
            <a:r>
              <a:rPr lang="en-US" dirty="0"/>
              <a:t>Deutsche Bank Text Dark Grey 10pt</a:t>
            </a:r>
          </a:p>
        </p:txBody>
      </p:sp>
      <p:sp>
        <p:nvSpPr>
          <p:cNvPr id="6" name="Text Placeholder 2"/>
          <p:cNvSpPr>
            <a:spLocks noGrp="1"/>
          </p:cNvSpPr>
          <p:nvPr>
            <p:ph type="body" sz="quarter" idx="64" hasCustomPrompt="1"/>
          </p:nvPr>
        </p:nvSpPr>
        <p:spPr>
          <a:xfrm>
            <a:off x="720000" y="3604876"/>
            <a:ext cx="2969350" cy="167024"/>
          </a:xfrm>
          <a:prstGeom prst="rect">
            <a:avLst/>
          </a:prstGeom>
        </p:spPr>
        <p:txBody>
          <a:bodyPr lIns="0" tIns="0" rIns="0" bIns="0"/>
          <a:lstStyle>
            <a:lvl1pPr marL="0" indent="0">
              <a:buNone/>
              <a:defRPr sz="997" b="0" i="0" baseline="0">
                <a:solidFill>
                  <a:schemeClr val="accent2"/>
                </a:solidFill>
                <a:latin typeface="Deutsche Bank Text" charset="0"/>
                <a:ea typeface="Deutsche Bank Text" charset="0"/>
                <a:cs typeface="Deutsche Bank Text" charset="0"/>
              </a:defRPr>
            </a:lvl1pPr>
            <a:lvl2pPr marL="455783" indent="0">
              <a:buNone/>
              <a:defRPr/>
            </a:lvl2pPr>
            <a:lvl3pPr marL="911565" indent="0">
              <a:buNone/>
              <a:defRPr/>
            </a:lvl3pPr>
            <a:lvl4pPr marL="1367348" indent="0">
              <a:buNone/>
              <a:defRPr/>
            </a:lvl4pPr>
            <a:lvl5pPr marL="1823131" indent="0">
              <a:buNone/>
              <a:defRPr/>
            </a:lvl5pPr>
          </a:lstStyle>
          <a:p>
            <a:pPr lvl="0"/>
            <a:r>
              <a:rPr lang="en-US" dirty="0"/>
              <a:t>Deutsche Bank Text Orange 10pt</a:t>
            </a:r>
          </a:p>
        </p:txBody>
      </p:sp>
      <p:sp>
        <p:nvSpPr>
          <p:cNvPr id="8" name="Text Placeholder 6"/>
          <p:cNvSpPr>
            <a:spLocks noGrp="1"/>
          </p:cNvSpPr>
          <p:nvPr>
            <p:ph type="body" sz="quarter" idx="65" hasCustomPrompt="1"/>
          </p:nvPr>
        </p:nvSpPr>
        <p:spPr>
          <a:xfrm>
            <a:off x="720000" y="4061365"/>
            <a:ext cx="2969350" cy="2424779"/>
          </a:xfrm>
          <a:prstGeom prst="rect">
            <a:avLst/>
          </a:prstGeom>
        </p:spPr>
        <p:txBody>
          <a:bodyPr lIns="0" tIns="0" rIns="0" bIns="0" numCol="1" spcCol="180000"/>
          <a:lstStyle>
            <a:lvl1pPr marL="0" indent="0">
              <a:lnSpc>
                <a:spcPts val="1200"/>
              </a:lnSpc>
              <a:spcBef>
                <a:spcPts val="0"/>
              </a:spcBef>
              <a:buNone/>
              <a:defRPr sz="1000" baseline="0">
                <a:solidFill>
                  <a:schemeClr val="tx2"/>
                </a:solidFill>
                <a:latin typeface="Deutsche Bank Text" charset="0"/>
                <a:ea typeface="Deutsche Bank Text" charset="0"/>
                <a:cs typeface="Deutsche Bank Text" charset="0"/>
              </a:defRPr>
            </a:lvl1pPr>
          </a:lstStyle>
          <a:p>
            <a:pPr lvl="0"/>
            <a:r>
              <a:rPr lang="en-US" dirty="0"/>
              <a:t>Deutsche Bank Text Dark Grey 10pt</a:t>
            </a:r>
          </a:p>
        </p:txBody>
      </p:sp>
      <p:cxnSp>
        <p:nvCxnSpPr>
          <p:cNvPr id="9" name="Straight Connector 8"/>
          <p:cNvCxnSpPr/>
          <p:nvPr userDrawn="1"/>
        </p:nvCxnSpPr>
        <p:spPr>
          <a:xfrm>
            <a:off x="720000" y="3944318"/>
            <a:ext cx="2968597" cy="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sp>
        <p:nvSpPr>
          <p:cNvPr id="10" name="Text Placeholder 6"/>
          <p:cNvSpPr>
            <a:spLocks noGrp="1"/>
          </p:cNvSpPr>
          <p:nvPr>
            <p:ph type="body" sz="quarter" idx="66" hasCustomPrompt="1"/>
          </p:nvPr>
        </p:nvSpPr>
        <p:spPr>
          <a:xfrm>
            <a:off x="3833814" y="4061365"/>
            <a:ext cx="3024186" cy="2424779"/>
          </a:xfrm>
          <a:prstGeom prst="rect">
            <a:avLst/>
          </a:prstGeom>
        </p:spPr>
        <p:txBody>
          <a:bodyPr lIns="0" tIns="0" rIns="0" bIns="0" numCol="1" spcCol="180000"/>
          <a:lstStyle>
            <a:lvl1pPr marL="0" indent="0">
              <a:lnSpc>
                <a:spcPts val="1200"/>
              </a:lnSpc>
              <a:spcBef>
                <a:spcPts val="0"/>
              </a:spcBef>
              <a:buNone/>
              <a:defRPr sz="1000" baseline="0">
                <a:solidFill>
                  <a:schemeClr val="tx2"/>
                </a:solidFill>
                <a:latin typeface="Deutsche Bank Text" charset="0"/>
                <a:ea typeface="Deutsche Bank Text" charset="0"/>
                <a:cs typeface="Deutsche Bank Text" charset="0"/>
              </a:defRPr>
            </a:lvl1pPr>
          </a:lstStyle>
          <a:p>
            <a:pPr lvl="0"/>
            <a:r>
              <a:rPr lang="en-US" dirty="0"/>
              <a:t>Deutsche Bank Text Dark Grey 10pt</a:t>
            </a:r>
          </a:p>
        </p:txBody>
      </p:sp>
      <p:cxnSp>
        <p:nvCxnSpPr>
          <p:cNvPr id="11" name="Straight Connector 10"/>
          <p:cNvCxnSpPr/>
          <p:nvPr userDrawn="1"/>
        </p:nvCxnSpPr>
        <p:spPr>
          <a:xfrm>
            <a:off x="3833813" y="3944318"/>
            <a:ext cx="3024187" cy="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611180166"/>
      </p:ext>
    </p:extLst>
  </p:cSld>
  <p:clrMapOvr>
    <a:masterClrMapping/>
  </p:clrMapOvr>
</p:sldLayout>
</file>

<file path=ppt/slideLayouts/slideLayout263.xml><?xml version="1.0" encoding="utf-8"?>
<p:sldLayout xmlns:a="http://schemas.openxmlformats.org/drawingml/2006/main" xmlns:r="http://schemas.openxmlformats.org/officeDocument/2006/relationships" xmlns:p="http://schemas.openxmlformats.org/presentationml/2006/main" preserve="1" userDrawn="1">
  <p:cSld name="43_Custom Layout">
    <p:spTree>
      <p:nvGrpSpPr>
        <p:cNvPr id="1" name=""/>
        <p:cNvGrpSpPr/>
        <p:nvPr/>
      </p:nvGrpSpPr>
      <p:grpSpPr>
        <a:xfrm>
          <a:off x="0" y="0"/>
          <a:ext cx="0" cy="0"/>
          <a:chOff x="0" y="0"/>
          <a:chExt cx="0" cy="0"/>
        </a:xfrm>
      </p:grpSpPr>
      <p:sp>
        <p:nvSpPr>
          <p:cNvPr id="4" name="Text Placeholder 2"/>
          <p:cNvSpPr>
            <a:spLocks noGrp="1"/>
          </p:cNvSpPr>
          <p:nvPr>
            <p:ph type="body" sz="quarter" idx="62" hasCustomPrompt="1"/>
          </p:nvPr>
        </p:nvSpPr>
        <p:spPr>
          <a:xfrm>
            <a:off x="701675" y="441325"/>
            <a:ext cx="2728091" cy="155645"/>
          </a:xfrm>
          <a:prstGeom prst="rect">
            <a:avLst/>
          </a:prstGeom>
        </p:spPr>
        <p:txBody>
          <a:bodyPr lIns="0" tIns="0" rIns="0" bIns="0"/>
          <a:lstStyle>
            <a:lvl1pPr marL="0" indent="0">
              <a:buNone/>
              <a:defRPr sz="997" b="0" i="0" baseline="0">
                <a:solidFill>
                  <a:schemeClr val="accent2"/>
                </a:solidFill>
                <a:latin typeface="Deutsche Bank Text" charset="0"/>
                <a:ea typeface="Deutsche Bank Text" charset="0"/>
                <a:cs typeface="Deutsche Bank Text" charset="0"/>
              </a:defRPr>
            </a:lvl1pPr>
            <a:lvl2pPr marL="455783" indent="0">
              <a:buNone/>
              <a:defRPr/>
            </a:lvl2pPr>
            <a:lvl3pPr marL="911565" indent="0">
              <a:buNone/>
              <a:defRPr/>
            </a:lvl3pPr>
            <a:lvl4pPr marL="1367348" indent="0">
              <a:buNone/>
              <a:defRPr/>
            </a:lvl4pPr>
            <a:lvl5pPr marL="1823131" indent="0">
              <a:buNone/>
              <a:defRPr/>
            </a:lvl5pPr>
          </a:lstStyle>
          <a:p>
            <a:pPr lvl="0"/>
            <a:r>
              <a:rPr lang="en-US" dirty="0"/>
              <a:t>Deutsche Bank Text Orange 10pt</a:t>
            </a:r>
          </a:p>
        </p:txBody>
      </p:sp>
      <p:sp>
        <p:nvSpPr>
          <p:cNvPr id="12" name="Picture Placeholder 11"/>
          <p:cNvSpPr>
            <a:spLocks noGrp="1"/>
          </p:cNvSpPr>
          <p:nvPr>
            <p:ph type="pic" sz="quarter" idx="63" hasCustomPrompt="1"/>
          </p:nvPr>
        </p:nvSpPr>
        <p:spPr>
          <a:xfrm>
            <a:off x="705486" y="2125663"/>
            <a:ext cx="669600" cy="741600"/>
          </a:xfrm>
          <a:prstGeom prst="rect">
            <a:avLst/>
          </a:prstGeom>
          <a:solidFill>
            <a:srgbClr val="E6EAE9"/>
          </a:solidFill>
        </p:spPr>
        <p:txBody>
          <a:bodyPr lIns="72000" rIns="72000" anchor="ctr"/>
          <a:lstStyle>
            <a:lvl1pPr marL="0" indent="0" algn="ctr">
              <a:buNone/>
              <a:defRPr sz="1000" b="0" i="0">
                <a:solidFill>
                  <a:schemeClr val="tx2"/>
                </a:solidFill>
                <a:latin typeface="Deutsche Bank Text" charset="0"/>
                <a:ea typeface="Deutsche Bank Text" charset="0"/>
                <a:cs typeface="Deutsche Bank Text" charset="0"/>
              </a:defRPr>
            </a:lvl1pPr>
          </a:lstStyle>
          <a:p>
            <a:r>
              <a:rPr lang="en-US" dirty="0"/>
              <a:t>[Picture]</a:t>
            </a:r>
          </a:p>
        </p:txBody>
      </p:sp>
      <p:cxnSp>
        <p:nvCxnSpPr>
          <p:cNvPr id="16" name="Straight Connector 15"/>
          <p:cNvCxnSpPr/>
          <p:nvPr userDrawn="1"/>
        </p:nvCxnSpPr>
        <p:spPr>
          <a:xfrm>
            <a:off x="1425888" y="2125663"/>
            <a:ext cx="0" cy="741600"/>
          </a:xfrm>
          <a:prstGeom prst="line">
            <a:avLst/>
          </a:prstGeom>
          <a:ln>
            <a:solidFill>
              <a:schemeClr val="accent2"/>
            </a:solidFill>
          </a:ln>
        </p:spPr>
        <p:style>
          <a:lnRef idx="1">
            <a:schemeClr val="accent1"/>
          </a:lnRef>
          <a:fillRef idx="0">
            <a:schemeClr val="accent1"/>
          </a:fillRef>
          <a:effectRef idx="0">
            <a:schemeClr val="accent1"/>
          </a:effectRef>
          <a:fontRef idx="minor">
            <a:schemeClr val="tx1"/>
          </a:fontRef>
        </p:style>
      </p:cxnSp>
      <p:sp>
        <p:nvSpPr>
          <p:cNvPr id="18" name="Text Placeholder 17"/>
          <p:cNvSpPr>
            <a:spLocks noGrp="1"/>
          </p:cNvSpPr>
          <p:nvPr>
            <p:ph type="body" sz="quarter" idx="64" hasCustomPrompt="1"/>
          </p:nvPr>
        </p:nvSpPr>
        <p:spPr>
          <a:xfrm>
            <a:off x="1487315" y="2092033"/>
            <a:ext cx="1482898" cy="775230"/>
          </a:xfrm>
          <a:prstGeom prst="rect">
            <a:avLst/>
          </a:prstGeom>
        </p:spPr>
        <p:txBody>
          <a:bodyPr lIns="0" tIns="0" rIns="0" bIns="0"/>
          <a:lstStyle>
            <a:lvl1pPr marL="0" indent="0">
              <a:lnSpc>
                <a:spcPts val="1600"/>
              </a:lnSpc>
              <a:spcBef>
                <a:spcPts val="0"/>
              </a:spcBef>
              <a:buNone/>
              <a:defRPr sz="1200" b="0" i="0" baseline="0">
                <a:solidFill>
                  <a:schemeClr val="tx1"/>
                </a:solidFill>
                <a:latin typeface="Deutsche Bank Text" charset="0"/>
                <a:ea typeface="Deutsche Bank Text" charset="0"/>
                <a:cs typeface="Deutsche Bank Text" charset="0"/>
              </a:defRPr>
            </a:lvl1pPr>
          </a:lstStyle>
          <a:p>
            <a:pPr lvl="0"/>
            <a:r>
              <a:rPr lang="en-US" sz="1200" dirty="0">
                <a:latin typeface="Deutsche Bank Text Beta" charset="0"/>
                <a:ea typeface="Deutsche Bank Text Beta" charset="0"/>
                <a:cs typeface="Deutsche Bank Text Beta" charset="0"/>
              </a:rPr>
              <a:t>Deutsche Bank Text Dark Blue 12pt</a:t>
            </a:r>
            <a:endParaRPr lang="en-US" dirty="0"/>
          </a:p>
        </p:txBody>
      </p:sp>
      <p:sp>
        <p:nvSpPr>
          <p:cNvPr id="19" name="Picture Placeholder 11"/>
          <p:cNvSpPr>
            <a:spLocks noGrp="1"/>
          </p:cNvSpPr>
          <p:nvPr>
            <p:ph type="pic" sz="quarter" idx="65" hasCustomPrompt="1"/>
          </p:nvPr>
        </p:nvSpPr>
        <p:spPr>
          <a:xfrm>
            <a:off x="705486" y="3827463"/>
            <a:ext cx="669600" cy="741600"/>
          </a:xfrm>
          <a:prstGeom prst="rect">
            <a:avLst/>
          </a:prstGeom>
          <a:solidFill>
            <a:srgbClr val="E6EAE9"/>
          </a:solidFill>
        </p:spPr>
        <p:txBody>
          <a:bodyPr lIns="72000" rIns="72000" anchor="ctr"/>
          <a:lstStyle>
            <a:lvl1pPr marL="0" indent="0" algn="ctr">
              <a:buNone/>
              <a:defRPr sz="1000" b="0" i="0">
                <a:solidFill>
                  <a:schemeClr val="tx2"/>
                </a:solidFill>
                <a:latin typeface="Deutsche Bank Text" charset="0"/>
                <a:ea typeface="Deutsche Bank Text" charset="0"/>
                <a:cs typeface="Deutsche Bank Text" charset="0"/>
              </a:defRPr>
            </a:lvl1pPr>
          </a:lstStyle>
          <a:p>
            <a:r>
              <a:rPr lang="en-US" dirty="0"/>
              <a:t>[Picture]</a:t>
            </a:r>
          </a:p>
        </p:txBody>
      </p:sp>
      <p:cxnSp>
        <p:nvCxnSpPr>
          <p:cNvPr id="20" name="Straight Connector 19"/>
          <p:cNvCxnSpPr/>
          <p:nvPr userDrawn="1"/>
        </p:nvCxnSpPr>
        <p:spPr>
          <a:xfrm>
            <a:off x="1425888" y="3827463"/>
            <a:ext cx="0" cy="741600"/>
          </a:xfrm>
          <a:prstGeom prst="line">
            <a:avLst/>
          </a:prstGeom>
          <a:ln>
            <a:solidFill>
              <a:schemeClr val="accent2"/>
            </a:solidFill>
          </a:ln>
        </p:spPr>
        <p:style>
          <a:lnRef idx="1">
            <a:schemeClr val="accent1"/>
          </a:lnRef>
          <a:fillRef idx="0">
            <a:schemeClr val="accent1"/>
          </a:fillRef>
          <a:effectRef idx="0">
            <a:schemeClr val="accent1"/>
          </a:effectRef>
          <a:fontRef idx="minor">
            <a:schemeClr val="tx1"/>
          </a:fontRef>
        </p:style>
      </p:cxnSp>
      <p:sp>
        <p:nvSpPr>
          <p:cNvPr id="21" name="Text Placeholder 17"/>
          <p:cNvSpPr>
            <a:spLocks noGrp="1"/>
          </p:cNvSpPr>
          <p:nvPr>
            <p:ph type="body" sz="quarter" idx="66" hasCustomPrompt="1"/>
          </p:nvPr>
        </p:nvSpPr>
        <p:spPr>
          <a:xfrm>
            <a:off x="1487315" y="3793833"/>
            <a:ext cx="1482898" cy="775230"/>
          </a:xfrm>
          <a:prstGeom prst="rect">
            <a:avLst/>
          </a:prstGeom>
        </p:spPr>
        <p:txBody>
          <a:bodyPr lIns="0" tIns="0" rIns="0" bIns="0"/>
          <a:lstStyle>
            <a:lvl1pPr marL="0" indent="0">
              <a:lnSpc>
                <a:spcPts val="1600"/>
              </a:lnSpc>
              <a:spcBef>
                <a:spcPts val="0"/>
              </a:spcBef>
              <a:buNone/>
              <a:defRPr sz="1200" b="0" i="0" baseline="0">
                <a:solidFill>
                  <a:schemeClr val="tx1"/>
                </a:solidFill>
                <a:latin typeface="Deutsche Bank Text" charset="0"/>
                <a:ea typeface="Deutsche Bank Text" charset="0"/>
                <a:cs typeface="Deutsche Bank Text" charset="0"/>
              </a:defRPr>
            </a:lvl1pPr>
          </a:lstStyle>
          <a:p>
            <a:pPr lvl="0"/>
            <a:r>
              <a:rPr lang="en-US" sz="1200" dirty="0">
                <a:latin typeface="Deutsche Bank Text Beta" charset="0"/>
                <a:ea typeface="Deutsche Bank Text Beta" charset="0"/>
                <a:cs typeface="Deutsche Bank Text Beta" charset="0"/>
              </a:rPr>
              <a:t>Deutsche Bank Text Dark Blue 12pt</a:t>
            </a:r>
            <a:endParaRPr lang="en-US" dirty="0"/>
          </a:p>
        </p:txBody>
      </p:sp>
      <p:sp>
        <p:nvSpPr>
          <p:cNvPr id="22" name="Picture Placeholder 11"/>
          <p:cNvSpPr>
            <a:spLocks noGrp="1"/>
          </p:cNvSpPr>
          <p:nvPr>
            <p:ph type="pic" sz="quarter" idx="67" hasCustomPrompt="1"/>
          </p:nvPr>
        </p:nvSpPr>
        <p:spPr>
          <a:xfrm>
            <a:off x="705486" y="5529264"/>
            <a:ext cx="669600" cy="741600"/>
          </a:xfrm>
          <a:prstGeom prst="rect">
            <a:avLst/>
          </a:prstGeom>
          <a:solidFill>
            <a:srgbClr val="E6EAE9"/>
          </a:solidFill>
        </p:spPr>
        <p:txBody>
          <a:bodyPr lIns="72000" rIns="72000" anchor="ctr"/>
          <a:lstStyle>
            <a:lvl1pPr marL="0" indent="0" algn="ctr">
              <a:buNone/>
              <a:defRPr sz="1000" b="0" i="0">
                <a:solidFill>
                  <a:schemeClr val="tx2"/>
                </a:solidFill>
                <a:latin typeface="Deutsche Bank Text" charset="0"/>
                <a:ea typeface="Deutsche Bank Text" charset="0"/>
                <a:cs typeface="Deutsche Bank Text" charset="0"/>
              </a:defRPr>
            </a:lvl1pPr>
          </a:lstStyle>
          <a:p>
            <a:r>
              <a:rPr lang="en-US" dirty="0"/>
              <a:t>[Picture]</a:t>
            </a:r>
          </a:p>
        </p:txBody>
      </p:sp>
      <p:cxnSp>
        <p:nvCxnSpPr>
          <p:cNvPr id="23" name="Straight Connector 22"/>
          <p:cNvCxnSpPr/>
          <p:nvPr userDrawn="1"/>
        </p:nvCxnSpPr>
        <p:spPr>
          <a:xfrm>
            <a:off x="1425888" y="5529264"/>
            <a:ext cx="0" cy="741600"/>
          </a:xfrm>
          <a:prstGeom prst="line">
            <a:avLst/>
          </a:prstGeom>
          <a:ln>
            <a:solidFill>
              <a:schemeClr val="accent2"/>
            </a:solidFill>
          </a:ln>
        </p:spPr>
        <p:style>
          <a:lnRef idx="1">
            <a:schemeClr val="accent1"/>
          </a:lnRef>
          <a:fillRef idx="0">
            <a:schemeClr val="accent1"/>
          </a:fillRef>
          <a:effectRef idx="0">
            <a:schemeClr val="accent1"/>
          </a:effectRef>
          <a:fontRef idx="minor">
            <a:schemeClr val="tx1"/>
          </a:fontRef>
        </p:style>
      </p:cxnSp>
      <p:sp>
        <p:nvSpPr>
          <p:cNvPr id="24" name="Text Placeholder 17"/>
          <p:cNvSpPr>
            <a:spLocks noGrp="1"/>
          </p:cNvSpPr>
          <p:nvPr>
            <p:ph type="body" sz="quarter" idx="68" hasCustomPrompt="1"/>
          </p:nvPr>
        </p:nvSpPr>
        <p:spPr>
          <a:xfrm>
            <a:off x="1487315" y="5495634"/>
            <a:ext cx="1482898" cy="775230"/>
          </a:xfrm>
          <a:prstGeom prst="rect">
            <a:avLst/>
          </a:prstGeom>
        </p:spPr>
        <p:txBody>
          <a:bodyPr lIns="0" tIns="0" rIns="0" bIns="0"/>
          <a:lstStyle>
            <a:lvl1pPr marL="0" marR="0" indent="0" algn="l" defTabSz="911565" rtl="0" eaLnBrk="1" fontAlgn="auto" latinLnBrk="0" hangingPunct="1">
              <a:lnSpc>
                <a:spcPts val="1600"/>
              </a:lnSpc>
              <a:spcBef>
                <a:spcPts val="0"/>
              </a:spcBef>
              <a:spcAft>
                <a:spcPts val="0"/>
              </a:spcAft>
              <a:buClrTx/>
              <a:buSzTx/>
              <a:buFont typeface="Arial"/>
              <a:buNone/>
              <a:tabLst/>
              <a:defRPr sz="1200" b="0" i="0" baseline="0">
                <a:solidFill>
                  <a:schemeClr val="tx1"/>
                </a:solidFill>
                <a:latin typeface="Deutsche Bank Text" charset="0"/>
                <a:ea typeface="Deutsche Bank Text" charset="0"/>
                <a:cs typeface="Deutsche Bank Text" charset="0"/>
              </a:defRPr>
            </a:lvl1pPr>
          </a:lstStyle>
          <a:p>
            <a:pPr lvl="0"/>
            <a:r>
              <a:rPr lang="en-US" sz="1200" dirty="0">
                <a:latin typeface="Deutsche Bank Text Beta" charset="0"/>
                <a:ea typeface="Deutsche Bank Text Beta" charset="0"/>
                <a:cs typeface="Deutsche Bank Text Beta" charset="0"/>
              </a:rPr>
              <a:t>Deutsche Bank Text Dark Blue 12pt</a:t>
            </a:r>
            <a:endParaRPr lang="en-US" dirty="0"/>
          </a:p>
        </p:txBody>
      </p:sp>
      <p:sp>
        <p:nvSpPr>
          <p:cNvPr id="25" name="Picture Placeholder 11"/>
          <p:cNvSpPr>
            <a:spLocks noGrp="1"/>
          </p:cNvSpPr>
          <p:nvPr>
            <p:ph type="pic" sz="quarter" idx="69" hasCustomPrompt="1"/>
          </p:nvPr>
        </p:nvSpPr>
        <p:spPr>
          <a:xfrm>
            <a:off x="3830972" y="2125663"/>
            <a:ext cx="669600" cy="741600"/>
          </a:xfrm>
          <a:prstGeom prst="rect">
            <a:avLst/>
          </a:prstGeom>
          <a:solidFill>
            <a:srgbClr val="E6EAE9"/>
          </a:solidFill>
        </p:spPr>
        <p:txBody>
          <a:bodyPr lIns="72000" rIns="72000" anchor="ctr"/>
          <a:lstStyle>
            <a:lvl1pPr marL="0" indent="0" algn="ctr">
              <a:buNone/>
              <a:defRPr sz="1000" b="0" i="0">
                <a:solidFill>
                  <a:schemeClr val="tx2"/>
                </a:solidFill>
                <a:latin typeface="Deutsche Bank Text" charset="0"/>
                <a:ea typeface="Deutsche Bank Text" charset="0"/>
                <a:cs typeface="Deutsche Bank Text" charset="0"/>
              </a:defRPr>
            </a:lvl1pPr>
          </a:lstStyle>
          <a:p>
            <a:r>
              <a:rPr lang="en-US" dirty="0"/>
              <a:t>[Picture]</a:t>
            </a:r>
          </a:p>
        </p:txBody>
      </p:sp>
      <p:cxnSp>
        <p:nvCxnSpPr>
          <p:cNvPr id="26" name="Straight Connector 25"/>
          <p:cNvCxnSpPr/>
          <p:nvPr userDrawn="1"/>
        </p:nvCxnSpPr>
        <p:spPr>
          <a:xfrm>
            <a:off x="4551374" y="2125663"/>
            <a:ext cx="0" cy="741600"/>
          </a:xfrm>
          <a:prstGeom prst="line">
            <a:avLst/>
          </a:prstGeom>
          <a:ln>
            <a:solidFill>
              <a:schemeClr val="accent2"/>
            </a:solidFill>
          </a:ln>
        </p:spPr>
        <p:style>
          <a:lnRef idx="1">
            <a:schemeClr val="accent1"/>
          </a:lnRef>
          <a:fillRef idx="0">
            <a:schemeClr val="accent1"/>
          </a:fillRef>
          <a:effectRef idx="0">
            <a:schemeClr val="accent1"/>
          </a:effectRef>
          <a:fontRef idx="minor">
            <a:schemeClr val="tx1"/>
          </a:fontRef>
        </p:style>
      </p:cxnSp>
      <p:sp>
        <p:nvSpPr>
          <p:cNvPr id="27" name="Text Placeholder 17"/>
          <p:cNvSpPr>
            <a:spLocks noGrp="1"/>
          </p:cNvSpPr>
          <p:nvPr>
            <p:ph type="body" sz="quarter" idx="70" hasCustomPrompt="1"/>
          </p:nvPr>
        </p:nvSpPr>
        <p:spPr>
          <a:xfrm>
            <a:off x="4612801" y="2092033"/>
            <a:ext cx="1453037" cy="775230"/>
          </a:xfrm>
          <a:prstGeom prst="rect">
            <a:avLst/>
          </a:prstGeom>
        </p:spPr>
        <p:txBody>
          <a:bodyPr lIns="0" tIns="0" rIns="0" bIns="0"/>
          <a:lstStyle>
            <a:lvl1pPr marL="0" indent="0">
              <a:lnSpc>
                <a:spcPts val="1600"/>
              </a:lnSpc>
              <a:spcBef>
                <a:spcPts val="0"/>
              </a:spcBef>
              <a:buNone/>
              <a:defRPr sz="1200" b="0" i="0" baseline="0">
                <a:solidFill>
                  <a:schemeClr val="tx1"/>
                </a:solidFill>
                <a:latin typeface="Deutsche Bank Text" charset="0"/>
                <a:ea typeface="Deutsche Bank Text" charset="0"/>
                <a:cs typeface="Deutsche Bank Text" charset="0"/>
              </a:defRPr>
            </a:lvl1pPr>
          </a:lstStyle>
          <a:p>
            <a:pPr lvl="0"/>
            <a:r>
              <a:rPr lang="en-US" sz="1200" dirty="0">
                <a:latin typeface="Deutsche Bank Text Beta" charset="0"/>
                <a:ea typeface="Deutsche Bank Text Beta" charset="0"/>
                <a:cs typeface="Deutsche Bank Text Beta" charset="0"/>
              </a:rPr>
              <a:t>Deutsche Bank Text Dark Blue 12pt</a:t>
            </a:r>
            <a:endParaRPr lang="en-US" dirty="0"/>
          </a:p>
        </p:txBody>
      </p:sp>
      <p:sp>
        <p:nvSpPr>
          <p:cNvPr id="28" name="Picture Placeholder 11"/>
          <p:cNvSpPr>
            <a:spLocks noGrp="1"/>
          </p:cNvSpPr>
          <p:nvPr>
            <p:ph type="pic" sz="quarter" idx="71" hasCustomPrompt="1"/>
          </p:nvPr>
        </p:nvSpPr>
        <p:spPr>
          <a:xfrm>
            <a:off x="3830972" y="3827463"/>
            <a:ext cx="669600" cy="741600"/>
          </a:xfrm>
          <a:prstGeom prst="rect">
            <a:avLst/>
          </a:prstGeom>
          <a:solidFill>
            <a:srgbClr val="E6EAE9"/>
          </a:solidFill>
        </p:spPr>
        <p:txBody>
          <a:bodyPr lIns="72000" rIns="72000" anchor="ctr"/>
          <a:lstStyle>
            <a:lvl1pPr marL="0" indent="0" algn="ctr">
              <a:buNone/>
              <a:defRPr sz="1000" b="0" i="0">
                <a:solidFill>
                  <a:schemeClr val="tx2"/>
                </a:solidFill>
                <a:latin typeface="Deutsche Bank Text" charset="0"/>
                <a:ea typeface="Deutsche Bank Text" charset="0"/>
                <a:cs typeface="Deutsche Bank Text" charset="0"/>
              </a:defRPr>
            </a:lvl1pPr>
          </a:lstStyle>
          <a:p>
            <a:r>
              <a:rPr lang="en-US" dirty="0"/>
              <a:t>[Picture]</a:t>
            </a:r>
          </a:p>
        </p:txBody>
      </p:sp>
      <p:cxnSp>
        <p:nvCxnSpPr>
          <p:cNvPr id="29" name="Straight Connector 28"/>
          <p:cNvCxnSpPr/>
          <p:nvPr userDrawn="1"/>
        </p:nvCxnSpPr>
        <p:spPr>
          <a:xfrm>
            <a:off x="4551374" y="3827463"/>
            <a:ext cx="0" cy="741600"/>
          </a:xfrm>
          <a:prstGeom prst="line">
            <a:avLst/>
          </a:prstGeom>
          <a:ln>
            <a:solidFill>
              <a:schemeClr val="accent2"/>
            </a:solidFill>
          </a:ln>
        </p:spPr>
        <p:style>
          <a:lnRef idx="1">
            <a:schemeClr val="accent1"/>
          </a:lnRef>
          <a:fillRef idx="0">
            <a:schemeClr val="accent1"/>
          </a:fillRef>
          <a:effectRef idx="0">
            <a:schemeClr val="accent1"/>
          </a:effectRef>
          <a:fontRef idx="minor">
            <a:schemeClr val="tx1"/>
          </a:fontRef>
        </p:style>
      </p:cxnSp>
      <p:sp>
        <p:nvSpPr>
          <p:cNvPr id="30" name="Text Placeholder 17"/>
          <p:cNvSpPr>
            <a:spLocks noGrp="1"/>
          </p:cNvSpPr>
          <p:nvPr>
            <p:ph type="body" sz="quarter" idx="72" hasCustomPrompt="1"/>
          </p:nvPr>
        </p:nvSpPr>
        <p:spPr>
          <a:xfrm>
            <a:off x="4612801" y="3793833"/>
            <a:ext cx="1453037" cy="775230"/>
          </a:xfrm>
          <a:prstGeom prst="rect">
            <a:avLst/>
          </a:prstGeom>
        </p:spPr>
        <p:txBody>
          <a:bodyPr lIns="0" tIns="0" rIns="0" bIns="0"/>
          <a:lstStyle>
            <a:lvl1pPr marL="0" indent="0">
              <a:lnSpc>
                <a:spcPts val="1600"/>
              </a:lnSpc>
              <a:spcBef>
                <a:spcPts val="0"/>
              </a:spcBef>
              <a:buNone/>
              <a:defRPr sz="1200" b="0" i="0" baseline="0">
                <a:solidFill>
                  <a:schemeClr val="tx1"/>
                </a:solidFill>
                <a:latin typeface="Deutsche Bank Text" charset="0"/>
                <a:ea typeface="Deutsche Bank Text" charset="0"/>
                <a:cs typeface="Deutsche Bank Text" charset="0"/>
              </a:defRPr>
            </a:lvl1pPr>
          </a:lstStyle>
          <a:p>
            <a:pPr lvl="0"/>
            <a:r>
              <a:rPr lang="en-US" sz="1200" dirty="0">
                <a:latin typeface="Deutsche Bank Text Beta" charset="0"/>
                <a:ea typeface="Deutsche Bank Text Beta" charset="0"/>
                <a:cs typeface="Deutsche Bank Text Beta" charset="0"/>
              </a:rPr>
              <a:t>Deutsche Bank Text Dark Blue 12pt</a:t>
            </a:r>
            <a:endParaRPr lang="en-US" dirty="0"/>
          </a:p>
        </p:txBody>
      </p:sp>
      <p:sp>
        <p:nvSpPr>
          <p:cNvPr id="31" name="Picture Placeholder 11"/>
          <p:cNvSpPr>
            <a:spLocks noGrp="1"/>
          </p:cNvSpPr>
          <p:nvPr>
            <p:ph type="pic" sz="quarter" idx="73" hasCustomPrompt="1"/>
          </p:nvPr>
        </p:nvSpPr>
        <p:spPr>
          <a:xfrm>
            <a:off x="3830972" y="5529264"/>
            <a:ext cx="669600" cy="741600"/>
          </a:xfrm>
          <a:prstGeom prst="rect">
            <a:avLst/>
          </a:prstGeom>
          <a:solidFill>
            <a:srgbClr val="E6EAE9"/>
          </a:solidFill>
        </p:spPr>
        <p:txBody>
          <a:bodyPr lIns="72000" rIns="72000" anchor="ctr"/>
          <a:lstStyle>
            <a:lvl1pPr marL="0" indent="0" algn="ctr">
              <a:buNone/>
              <a:defRPr sz="1000" b="0" i="0">
                <a:solidFill>
                  <a:schemeClr val="tx2"/>
                </a:solidFill>
                <a:latin typeface="Deutsche Bank Text" charset="0"/>
                <a:ea typeface="Deutsche Bank Text" charset="0"/>
                <a:cs typeface="Deutsche Bank Text" charset="0"/>
              </a:defRPr>
            </a:lvl1pPr>
          </a:lstStyle>
          <a:p>
            <a:r>
              <a:rPr lang="en-US" dirty="0"/>
              <a:t>[Picture]</a:t>
            </a:r>
          </a:p>
        </p:txBody>
      </p:sp>
      <p:cxnSp>
        <p:nvCxnSpPr>
          <p:cNvPr id="32" name="Straight Connector 31"/>
          <p:cNvCxnSpPr/>
          <p:nvPr userDrawn="1"/>
        </p:nvCxnSpPr>
        <p:spPr>
          <a:xfrm>
            <a:off x="4551374" y="5529264"/>
            <a:ext cx="0" cy="741600"/>
          </a:xfrm>
          <a:prstGeom prst="line">
            <a:avLst/>
          </a:prstGeom>
          <a:ln>
            <a:solidFill>
              <a:schemeClr val="accent2"/>
            </a:solidFill>
          </a:ln>
        </p:spPr>
        <p:style>
          <a:lnRef idx="1">
            <a:schemeClr val="accent1"/>
          </a:lnRef>
          <a:fillRef idx="0">
            <a:schemeClr val="accent1"/>
          </a:fillRef>
          <a:effectRef idx="0">
            <a:schemeClr val="accent1"/>
          </a:effectRef>
          <a:fontRef idx="minor">
            <a:schemeClr val="tx1"/>
          </a:fontRef>
        </p:style>
      </p:cxnSp>
      <p:sp>
        <p:nvSpPr>
          <p:cNvPr id="33" name="Text Placeholder 17"/>
          <p:cNvSpPr>
            <a:spLocks noGrp="1"/>
          </p:cNvSpPr>
          <p:nvPr>
            <p:ph type="body" sz="quarter" idx="74" hasCustomPrompt="1"/>
          </p:nvPr>
        </p:nvSpPr>
        <p:spPr>
          <a:xfrm>
            <a:off x="4612801" y="5495634"/>
            <a:ext cx="1453037" cy="775230"/>
          </a:xfrm>
          <a:prstGeom prst="rect">
            <a:avLst/>
          </a:prstGeom>
        </p:spPr>
        <p:txBody>
          <a:bodyPr lIns="0" tIns="0" rIns="0" bIns="0"/>
          <a:lstStyle>
            <a:lvl1pPr marL="0" indent="0">
              <a:lnSpc>
                <a:spcPts val="1600"/>
              </a:lnSpc>
              <a:spcBef>
                <a:spcPts val="0"/>
              </a:spcBef>
              <a:buNone/>
              <a:defRPr sz="1200" b="0" i="0" baseline="0">
                <a:solidFill>
                  <a:schemeClr val="tx1"/>
                </a:solidFill>
                <a:latin typeface="Deutsche Bank Text" charset="0"/>
                <a:ea typeface="Deutsche Bank Text" charset="0"/>
                <a:cs typeface="Deutsche Bank Text" charset="0"/>
              </a:defRPr>
            </a:lvl1pPr>
          </a:lstStyle>
          <a:p>
            <a:pPr lvl="0"/>
            <a:r>
              <a:rPr lang="en-US" sz="1200" dirty="0">
                <a:latin typeface="Deutsche Bank Text Beta" charset="0"/>
                <a:ea typeface="Deutsche Bank Text Beta" charset="0"/>
                <a:cs typeface="Deutsche Bank Text Beta" charset="0"/>
              </a:rPr>
              <a:t>Deutsche Bank Text Dark Blue 12pt</a:t>
            </a:r>
            <a:endParaRPr lang="en-US" dirty="0"/>
          </a:p>
        </p:txBody>
      </p:sp>
      <p:sp>
        <p:nvSpPr>
          <p:cNvPr id="34" name="Picture Placeholder 11"/>
          <p:cNvSpPr>
            <a:spLocks noGrp="1"/>
          </p:cNvSpPr>
          <p:nvPr>
            <p:ph type="pic" sz="quarter" idx="75" hasCustomPrompt="1"/>
          </p:nvPr>
        </p:nvSpPr>
        <p:spPr>
          <a:xfrm>
            <a:off x="7002463" y="2125663"/>
            <a:ext cx="669600" cy="741600"/>
          </a:xfrm>
          <a:prstGeom prst="rect">
            <a:avLst/>
          </a:prstGeom>
          <a:solidFill>
            <a:srgbClr val="E6EAE9"/>
          </a:solidFill>
        </p:spPr>
        <p:txBody>
          <a:bodyPr lIns="72000" rIns="72000" anchor="ctr"/>
          <a:lstStyle>
            <a:lvl1pPr marL="0" indent="0" algn="ctr">
              <a:buNone/>
              <a:defRPr sz="1000" b="0" i="0">
                <a:solidFill>
                  <a:schemeClr val="tx2"/>
                </a:solidFill>
                <a:latin typeface="Deutsche Bank Text" charset="0"/>
                <a:ea typeface="Deutsche Bank Text" charset="0"/>
                <a:cs typeface="Deutsche Bank Text" charset="0"/>
              </a:defRPr>
            </a:lvl1pPr>
          </a:lstStyle>
          <a:p>
            <a:r>
              <a:rPr lang="en-US" dirty="0"/>
              <a:t>[Picture]</a:t>
            </a:r>
          </a:p>
        </p:txBody>
      </p:sp>
      <p:cxnSp>
        <p:nvCxnSpPr>
          <p:cNvPr id="35" name="Straight Connector 34"/>
          <p:cNvCxnSpPr/>
          <p:nvPr userDrawn="1"/>
        </p:nvCxnSpPr>
        <p:spPr>
          <a:xfrm>
            <a:off x="7722865" y="2125663"/>
            <a:ext cx="0" cy="741600"/>
          </a:xfrm>
          <a:prstGeom prst="line">
            <a:avLst/>
          </a:prstGeom>
          <a:ln>
            <a:solidFill>
              <a:schemeClr val="accent2"/>
            </a:solidFill>
          </a:ln>
        </p:spPr>
        <p:style>
          <a:lnRef idx="1">
            <a:schemeClr val="accent1"/>
          </a:lnRef>
          <a:fillRef idx="0">
            <a:schemeClr val="accent1"/>
          </a:fillRef>
          <a:effectRef idx="0">
            <a:schemeClr val="accent1"/>
          </a:effectRef>
          <a:fontRef idx="minor">
            <a:schemeClr val="tx1"/>
          </a:fontRef>
        </p:style>
      </p:cxnSp>
      <p:sp>
        <p:nvSpPr>
          <p:cNvPr id="36" name="Text Placeholder 17"/>
          <p:cNvSpPr>
            <a:spLocks noGrp="1"/>
          </p:cNvSpPr>
          <p:nvPr>
            <p:ph type="body" sz="quarter" idx="76" hasCustomPrompt="1"/>
          </p:nvPr>
        </p:nvSpPr>
        <p:spPr>
          <a:xfrm>
            <a:off x="7784292" y="2092033"/>
            <a:ext cx="1453037" cy="775230"/>
          </a:xfrm>
          <a:prstGeom prst="rect">
            <a:avLst/>
          </a:prstGeom>
        </p:spPr>
        <p:txBody>
          <a:bodyPr lIns="0" tIns="0" rIns="0" bIns="0"/>
          <a:lstStyle>
            <a:lvl1pPr marL="0" indent="0">
              <a:lnSpc>
                <a:spcPts val="1600"/>
              </a:lnSpc>
              <a:spcBef>
                <a:spcPts val="0"/>
              </a:spcBef>
              <a:buNone/>
              <a:defRPr sz="1200" b="0" i="0" baseline="0">
                <a:solidFill>
                  <a:schemeClr val="tx1"/>
                </a:solidFill>
                <a:latin typeface="Deutsche Bank Text" charset="0"/>
                <a:ea typeface="Deutsche Bank Text" charset="0"/>
                <a:cs typeface="Deutsche Bank Text" charset="0"/>
              </a:defRPr>
            </a:lvl1pPr>
          </a:lstStyle>
          <a:p>
            <a:pPr lvl="0"/>
            <a:r>
              <a:rPr lang="en-US" sz="1200" dirty="0">
                <a:latin typeface="Deutsche Bank Text Beta" charset="0"/>
                <a:ea typeface="Deutsche Bank Text Beta" charset="0"/>
                <a:cs typeface="Deutsche Bank Text Beta" charset="0"/>
              </a:rPr>
              <a:t>Deutsche Bank Text Dark Blue 12pt</a:t>
            </a:r>
            <a:endParaRPr lang="en-US" dirty="0"/>
          </a:p>
        </p:txBody>
      </p:sp>
      <p:sp>
        <p:nvSpPr>
          <p:cNvPr id="37" name="Picture Placeholder 11"/>
          <p:cNvSpPr>
            <a:spLocks noGrp="1"/>
          </p:cNvSpPr>
          <p:nvPr>
            <p:ph type="pic" sz="quarter" idx="77" hasCustomPrompt="1"/>
          </p:nvPr>
        </p:nvSpPr>
        <p:spPr>
          <a:xfrm>
            <a:off x="7002463" y="3827463"/>
            <a:ext cx="669600" cy="741600"/>
          </a:xfrm>
          <a:prstGeom prst="rect">
            <a:avLst/>
          </a:prstGeom>
          <a:solidFill>
            <a:srgbClr val="E6EAE9"/>
          </a:solidFill>
        </p:spPr>
        <p:txBody>
          <a:bodyPr lIns="72000" rIns="72000" anchor="ctr"/>
          <a:lstStyle>
            <a:lvl1pPr marL="0" indent="0" algn="ctr">
              <a:buNone/>
              <a:defRPr sz="1000" b="0" i="0">
                <a:solidFill>
                  <a:schemeClr val="tx2"/>
                </a:solidFill>
                <a:latin typeface="Deutsche Bank Text" charset="0"/>
                <a:ea typeface="Deutsche Bank Text" charset="0"/>
                <a:cs typeface="Deutsche Bank Text" charset="0"/>
              </a:defRPr>
            </a:lvl1pPr>
          </a:lstStyle>
          <a:p>
            <a:r>
              <a:rPr lang="en-US" dirty="0"/>
              <a:t>[Picture]</a:t>
            </a:r>
          </a:p>
        </p:txBody>
      </p:sp>
      <p:cxnSp>
        <p:nvCxnSpPr>
          <p:cNvPr id="38" name="Straight Connector 37"/>
          <p:cNvCxnSpPr/>
          <p:nvPr userDrawn="1"/>
        </p:nvCxnSpPr>
        <p:spPr>
          <a:xfrm>
            <a:off x="7722865" y="3827463"/>
            <a:ext cx="0" cy="741600"/>
          </a:xfrm>
          <a:prstGeom prst="line">
            <a:avLst/>
          </a:prstGeom>
          <a:ln>
            <a:solidFill>
              <a:schemeClr val="accent2"/>
            </a:solidFill>
          </a:ln>
        </p:spPr>
        <p:style>
          <a:lnRef idx="1">
            <a:schemeClr val="accent1"/>
          </a:lnRef>
          <a:fillRef idx="0">
            <a:schemeClr val="accent1"/>
          </a:fillRef>
          <a:effectRef idx="0">
            <a:schemeClr val="accent1"/>
          </a:effectRef>
          <a:fontRef idx="minor">
            <a:schemeClr val="tx1"/>
          </a:fontRef>
        </p:style>
      </p:cxnSp>
      <p:sp>
        <p:nvSpPr>
          <p:cNvPr id="39" name="Text Placeholder 17"/>
          <p:cNvSpPr>
            <a:spLocks noGrp="1"/>
          </p:cNvSpPr>
          <p:nvPr>
            <p:ph type="body" sz="quarter" idx="78" hasCustomPrompt="1"/>
          </p:nvPr>
        </p:nvSpPr>
        <p:spPr>
          <a:xfrm>
            <a:off x="7784292" y="3793833"/>
            <a:ext cx="1453037" cy="775230"/>
          </a:xfrm>
          <a:prstGeom prst="rect">
            <a:avLst/>
          </a:prstGeom>
        </p:spPr>
        <p:txBody>
          <a:bodyPr lIns="0" tIns="0" rIns="0" bIns="0"/>
          <a:lstStyle>
            <a:lvl1pPr marL="0" indent="0">
              <a:lnSpc>
                <a:spcPts val="1600"/>
              </a:lnSpc>
              <a:spcBef>
                <a:spcPts val="0"/>
              </a:spcBef>
              <a:buNone/>
              <a:defRPr sz="1200" b="0" i="0" baseline="0">
                <a:solidFill>
                  <a:schemeClr val="tx1"/>
                </a:solidFill>
                <a:latin typeface="Deutsche Bank Text" charset="0"/>
                <a:ea typeface="Deutsche Bank Text" charset="0"/>
                <a:cs typeface="Deutsche Bank Text" charset="0"/>
              </a:defRPr>
            </a:lvl1pPr>
          </a:lstStyle>
          <a:p>
            <a:pPr lvl="0"/>
            <a:r>
              <a:rPr lang="en-US" sz="1200" dirty="0">
                <a:latin typeface="Deutsche Bank Text Beta" charset="0"/>
                <a:ea typeface="Deutsche Bank Text Beta" charset="0"/>
                <a:cs typeface="Deutsche Bank Text Beta" charset="0"/>
              </a:rPr>
              <a:t>Deutsche Bank Text Dark Blue 12pt</a:t>
            </a:r>
            <a:endParaRPr lang="en-US" dirty="0"/>
          </a:p>
        </p:txBody>
      </p:sp>
      <p:sp>
        <p:nvSpPr>
          <p:cNvPr id="40" name="Picture Placeholder 11"/>
          <p:cNvSpPr>
            <a:spLocks noGrp="1"/>
          </p:cNvSpPr>
          <p:nvPr>
            <p:ph type="pic" sz="quarter" idx="79" hasCustomPrompt="1"/>
          </p:nvPr>
        </p:nvSpPr>
        <p:spPr>
          <a:xfrm>
            <a:off x="7002463" y="5529264"/>
            <a:ext cx="669600" cy="741600"/>
          </a:xfrm>
          <a:prstGeom prst="rect">
            <a:avLst/>
          </a:prstGeom>
          <a:solidFill>
            <a:srgbClr val="E6EAE9"/>
          </a:solidFill>
        </p:spPr>
        <p:txBody>
          <a:bodyPr lIns="72000" rIns="72000" anchor="ctr"/>
          <a:lstStyle>
            <a:lvl1pPr marL="0" indent="0" algn="ctr">
              <a:buNone/>
              <a:defRPr sz="1000" b="0" i="0">
                <a:solidFill>
                  <a:schemeClr val="tx2"/>
                </a:solidFill>
                <a:latin typeface="Deutsche Bank Text" charset="0"/>
                <a:ea typeface="Deutsche Bank Text" charset="0"/>
                <a:cs typeface="Deutsche Bank Text" charset="0"/>
              </a:defRPr>
            </a:lvl1pPr>
          </a:lstStyle>
          <a:p>
            <a:r>
              <a:rPr lang="en-US" dirty="0"/>
              <a:t>[Picture]</a:t>
            </a:r>
          </a:p>
        </p:txBody>
      </p:sp>
      <p:cxnSp>
        <p:nvCxnSpPr>
          <p:cNvPr id="41" name="Straight Connector 40"/>
          <p:cNvCxnSpPr/>
          <p:nvPr userDrawn="1"/>
        </p:nvCxnSpPr>
        <p:spPr>
          <a:xfrm>
            <a:off x="7722865" y="5529264"/>
            <a:ext cx="0" cy="741600"/>
          </a:xfrm>
          <a:prstGeom prst="line">
            <a:avLst/>
          </a:prstGeom>
          <a:ln>
            <a:solidFill>
              <a:schemeClr val="accent2"/>
            </a:solidFill>
          </a:ln>
        </p:spPr>
        <p:style>
          <a:lnRef idx="1">
            <a:schemeClr val="accent1"/>
          </a:lnRef>
          <a:fillRef idx="0">
            <a:schemeClr val="accent1"/>
          </a:fillRef>
          <a:effectRef idx="0">
            <a:schemeClr val="accent1"/>
          </a:effectRef>
          <a:fontRef idx="minor">
            <a:schemeClr val="tx1"/>
          </a:fontRef>
        </p:style>
      </p:cxnSp>
      <p:sp>
        <p:nvSpPr>
          <p:cNvPr id="42" name="Text Placeholder 17"/>
          <p:cNvSpPr>
            <a:spLocks noGrp="1"/>
          </p:cNvSpPr>
          <p:nvPr>
            <p:ph type="body" sz="quarter" idx="80" hasCustomPrompt="1"/>
          </p:nvPr>
        </p:nvSpPr>
        <p:spPr>
          <a:xfrm>
            <a:off x="7784292" y="5495634"/>
            <a:ext cx="1453037" cy="775230"/>
          </a:xfrm>
          <a:prstGeom prst="rect">
            <a:avLst/>
          </a:prstGeom>
        </p:spPr>
        <p:txBody>
          <a:bodyPr lIns="0" tIns="0" rIns="0" bIns="0"/>
          <a:lstStyle>
            <a:lvl1pPr marL="0" indent="0">
              <a:lnSpc>
                <a:spcPts val="1600"/>
              </a:lnSpc>
              <a:spcBef>
                <a:spcPts val="0"/>
              </a:spcBef>
              <a:buNone/>
              <a:defRPr sz="1200" b="0" i="0" baseline="0">
                <a:solidFill>
                  <a:schemeClr val="tx1"/>
                </a:solidFill>
                <a:latin typeface="Deutsche Bank Text" charset="0"/>
                <a:ea typeface="Deutsche Bank Text" charset="0"/>
                <a:cs typeface="Deutsche Bank Text" charset="0"/>
              </a:defRPr>
            </a:lvl1pPr>
          </a:lstStyle>
          <a:p>
            <a:pPr lvl="0"/>
            <a:r>
              <a:rPr lang="en-US" sz="1200" dirty="0">
                <a:latin typeface="Deutsche Bank Text Beta" charset="0"/>
                <a:ea typeface="Deutsche Bank Text Beta" charset="0"/>
                <a:cs typeface="Deutsche Bank Text Beta" charset="0"/>
              </a:rPr>
              <a:t>Deutsche Bank Text Dark Blue 12pt</a:t>
            </a:r>
            <a:endParaRPr lang="en-US" dirty="0"/>
          </a:p>
        </p:txBody>
      </p:sp>
    </p:spTree>
    <p:extLst>
      <p:ext uri="{BB962C8B-B14F-4D97-AF65-F5344CB8AC3E}">
        <p14:creationId xmlns:p14="http://schemas.microsoft.com/office/powerpoint/2010/main" val="3796457786"/>
      </p:ext>
    </p:extLst>
  </p:cSld>
  <p:clrMapOvr>
    <a:masterClrMapping/>
  </p:clrMapOvr>
</p:sldLayout>
</file>

<file path=ppt/slideLayouts/slideLayout264.xml><?xml version="1.0" encoding="utf-8"?>
<p:sldLayout xmlns:a="http://schemas.openxmlformats.org/drawingml/2006/main" xmlns:r="http://schemas.openxmlformats.org/officeDocument/2006/relationships" xmlns:p="http://schemas.openxmlformats.org/presentationml/2006/main" preserve="1" userDrawn="1">
  <p:cSld name="44_Custom Layout">
    <p:spTree>
      <p:nvGrpSpPr>
        <p:cNvPr id="1" name=""/>
        <p:cNvGrpSpPr/>
        <p:nvPr/>
      </p:nvGrpSpPr>
      <p:grpSpPr>
        <a:xfrm>
          <a:off x="0" y="0"/>
          <a:ext cx="0" cy="0"/>
          <a:chOff x="0" y="0"/>
          <a:chExt cx="0" cy="0"/>
        </a:xfrm>
      </p:grpSpPr>
      <p:sp>
        <p:nvSpPr>
          <p:cNvPr id="4" name="Text Placeholder 2"/>
          <p:cNvSpPr>
            <a:spLocks noGrp="1"/>
          </p:cNvSpPr>
          <p:nvPr>
            <p:ph type="body" sz="quarter" idx="62" hasCustomPrompt="1"/>
          </p:nvPr>
        </p:nvSpPr>
        <p:spPr>
          <a:xfrm>
            <a:off x="701675" y="441325"/>
            <a:ext cx="2728091" cy="155645"/>
          </a:xfrm>
          <a:prstGeom prst="rect">
            <a:avLst/>
          </a:prstGeom>
        </p:spPr>
        <p:txBody>
          <a:bodyPr lIns="0" tIns="0" rIns="0" bIns="0"/>
          <a:lstStyle>
            <a:lvl1pPr marL="0" indent="0">
              <a:buNone/>
              <a:defRPr sz="997" b="0" i="0" baseline="0">
                <a:solidFill>
                  <a:schemeClr val="accent2"/>
                </a:solidFill>
                <a:latin typeface="Deutsche Bank Text" charset="0"/>
                <a:ea typeface="Deutsche Bank Text" charset="0"/>
                <a:cs typeface="Deutsche Bank Text" charset="0"/>
              </a:defRPr>
            </a:lvl1pPr>
            <a:lvl2pPr marL="455783" indent="0">
              <a:buNone/>
              <a:defRPr/>
            </a:lvl2pPr>
            <a:lvl3pPr marL="911565" indent="0">
              <a:buNone/>
              <a:defRPr/>
            </a:lvl3pPr>
            <a:lvl4pPr marL="1367348" indent="0">
              <a:buNone/>
              <a:defRPr/>
            </a:lvl4pPr>
            <a:lvl5pPr marL="1823131" indent="0">
              <a:buNone/>
              <a:defRPr/>
            </a:lvl5pPr>
          </a:lstStyle>
          <a:p>
            <a:pPr lvl="0"/>
            <a:r>
              <a:rPr lang="en-US" dirty="0"/>
              <a:t>Deutsche Bank Text Orange 10pt</a:t>
            </a:r>
          </a:p>
        </p:txBody>
      </p:sp>
      <p:sp>
        <p:nvSpPr>
          <p:cNvPr id="12" name="Picture Placeholder 11"/>
          <p:cNvSpPr>
            <a:spLocks noGrp="1"/>
          </p:cNvSpPr>
          <p:nvPr>
            <p:ph type="pic" sz="quarter" idx="63" hasCustomPrompt="1"/>
          </p:nvPr>
        </p:nvSpPr>
        <p:spPr>
          <a:xfrm>
            <a:off x="701675" y="2123657"/>
            <a:ext cx="669600" cy="741600"/>
          </a:xfrm>
          <a:prstGeom prst="rect">
            <a:avLst/>
          </a:prstGeom>
          <a:solidFill>
            <a:srgbClr val="E6EAE9"/>
          </a:solidFill>
        </p:spPr>
        <p:txBody>
          <a:bodyPr lIns="72000" rIns="72000" anchor="ctr"/>
          <a:lstStyle>
            <a:lvl1pPr marL="0" indent="0" algn="ctr">
              <a:buNone/>
              <a:defRPr sz="1000">
                <a:solidFill>
                  <a:schemeClr val="tx2"/>
                </a:solidFill>
                <a:latin typeface="Deutsche Bank Text" charset="0"/>
                <a:ea typeface="Deutsche Bank Text" charset="0"/>
                <a:cs typeface="Deutsche Bank Text" charset="0"/>
              </a:defRPr>
            </a:lvl1pPr>
          </a:lstStyle>
          <a:p>
            <a:r>
              <a:rPr lang="en-US" dirty="0"/>
              <a:t>[Picture]</a:t>
            </a:r>
          </a:p>
        </p:txBody>
      </p:sp>
      <p:cxnSp>
        <p:nvCxnSpPr>
          <p:cNvPr id="16" name="Straight Connector 15"/>
          <p:cNvCxnSpPr/>
          <p:nvPr userDrawn="1"/>
        </p:nvCxnSpPr>
        <p:spPr>
          <a:xfrm>
            <a:off x="1422077" y="2123657"/>
            <a:ext cx="0" cy="741600"/>
          </a:xfrm>
          <a:prstGeom prst="line">
            <a:avLst/>
          </a:prstGeom>
          <a:ln>
            <a:solidFill>
              <a:schemeClr val="accent2"/>
            </a:solidFill>
          </a:ln>
        </p:spPr>
        <p:style>
          <a:lnRef idx="1">
            <a:schemeClr val="accent1"/>
          </a:lnRef>
          <a:fillRef idx="0">
            <a:schemeClr val="accent1"/>
          </a:fillRef>
          <a:effectRef idx="0">
            <a:schemeClr val="accent1"/>
          </a:effectRef>
          <a:fontRef idx="minor">
            <a:schemeClr val="tx1"/>
          </a:fontRef>
        </p:style>
      </p:cxnSp>
      <p:sp>
        <p:nvSpPr>
          <p:cNvPr id="18" name="Text Placeholder 17"/>
          <p:cNvSpPr>
            <a:spLocks noGrp="1"/>
          </p:cNvSpPr>
          <p:nvPr>
            <p:ph type="body" sz="quarter" idx="64" hasCustomPrompt="1"/>
          </p:nvPr>
        </p:nvSpPr>
        <p:spPr>
          <a:xfrm>
            <a:off x="1483504" y="2090027"/>
            <a:ext cx="2205846" cy="2336034"/>
          </a:xfrm>
          <a:prstGeom prst="rect">
            <a:avLst/>
          </a:prstGeom>
        </p:spPr>
        <p:txBody>
          <a:bodyPr lIns="0" tIns="0" rIns="0" bIns="0"/>
          <a:lstStyle>
            <a:lvl1pPr marL="0" indent="0">
              <a:lnSpc>
                <a:spcPts val="1600"/>
              </a:lnSpc>
              <a:spcBef>
                <a:spcPts val="0"/>
              </a:spcBef>
              <a:buNone/>
              <a:defRPr sz="1200" baseline="0">
                <a:solidFill>
                  <a:schemeClr val="tx1"/>
                </a:solidFill>
                <a:latin typeface="Deutsche Bank Text" charset="0"/>
                <a:ea typeface="Deutsche Bank Text" charset="0"/>
                <a:cs typeface="Deutsche Bank Text" charset="0"/>
              </a:defRPr>
            </a:lvl1pPr>
          </a:lstStyle>
          <a:p>
            <a:pPr lvl="0"/>
            <a:r>
              <a:rPr lang="en-US" sz="1200" dirty="0">
                <a:latin typeface="Deutsche Bank Text Beta" charset="0"/>
                <a:ea typeface="Deutsche Bank Text Beta" charset="0"/>
                <a:cs typeface="Deutsche Bank Text Beta" charset="0"/>
              </a:rPr>
              <a:t>Deutsche Bank Text Dark Blue 12pt</a:t>
            </a:r>
            <a:endParaRPr lang="en-US" dirty="0"/>
          </a:p>
        </p:txBody>
      </p:sp>
      <p:sp>
        <p:nvSpPr>
          <p:cNvPr id="25" name="Picture Placeholder 11"/>
          <p:cNvSpPr>
            <a:spLocks noGrp="1"/>
          </p:cNvSpPr>
          <p:nvPr>
            <p:ph type="pic" sz="quarter" idx="69" hasCustomPrompt="1"/>
          </p:nvPr>
        </p:nvSpPr>
        <p:spPr>
          <a:xfrm>
            <a:off x="3835966" y="2121193"/>
            <a:ext cx="669600" cy="741600"/>
          </a:xfrm>
          <a:prstGeom prst="rect">
            <a:avLst/>
          </a:prstGeom>
          <a:solidFill>
            <a:srgbClr val="E6EAE9"/>
          </a:solidFill>
        </p:spPr>
        <p:txBody>
          <a:bodyPr lIns="72000" rIns="72000" anchor="ctr"/>
          <a:lstStyle>
            <a:lvl1pPr marL="0" indent="0" algn="ctr">
              <a:buNone/>
              <a:defRPr sz="1000">
                <a:solidFill>
                  <a:srgbClr val="4F5F64"/>
                </a:solidFill>
                <a:latin typeface="Deutsche Bank Text" charset="0"/>
                <a:ea typeface="Deutsche Bank Text" charset="0"/>
                <a:cs typeface="Deutsche Bank Text" charset="0"/>
              </a:defRPr>
            </a:lvl1pPr>
          </a:lstStyle>
          <a:p>
            <a:r>
              <a:rPr lang="en-US" dirty="0"/>
              <a:t>[Picture]</a:t>
            </a:r>
          </a:p>
        </p:txBody>
      </p:sp>
      <p:cxnSp>
        <p:nvCxnSpPr>
          <p:cNvPr id="26" name="Straight Connector 25"/>
          <p:cNvCxnSpPr/>
          <p:nvPr userDrawn="1"/>
        </p:nvCxnSpPr>
        <p:spPr>
          <a:xfrm>
            <a:off x="4552716" y="2121193"/>
            <a:ext cx="0" cy="741600"/>
          </a:xfrm>
          <a:prstGeom prst="line">
            <a:avLst/>
          </a:prstGeom>
          <a:ln>
            <a:solidFill>
              <a:schemeClr val="accent2"/>
            </a:solidFill>
          </a:ln>
        </p:spPr>
        <p:style>
          <a:lnRef idx="1">
            <a:schemeClr val="accent1"/>
          </a:lnRef>
          <a:fillRef idx="0">
            <a:schemeClr val="accent1"/>
          </a:fillRef>
          <a:effectRef idx="0">
            <a:schemeClr val="accent1"/>
          </a:effectRef>
          <a:fontRef idx="minor">
            <a:schemeClr val="tx1"/>
          </a:fontRef>
        </p:style>
      </p:cxnSp>
      <p:sp>
        <p:nvSpPr>
          <p:cNvPr id="27" name="Text Placeholder 17"/>
          <p:cNvSpPr>
            <a:spLocks noGrp="1"/>
          </p:cNvSpPr>
          <p:nvPr>
            <p:ph type="body" sz="quarter" idx="70" hasCustomPrompt="1"/>
          </p:nvPr>
        </p:nvSpPr>
        <p:spPr>
          <a:xfrm>
            <a:off x="4626028" y="2087563"/>
            <a:ext cx="2232000" cy="2336034"/>
          </a:xfrm>
          <a:prstGeom prst="rect">
            <a:avLst/>
          </a:prstGeom>
        </p:spPr>
        <p:txBody>
          <a:bodyPr lIns="0" tIns="0" rIns="0" bIns="0"/>
          <a:lstStyle>
            <a:lvl1pPr marL="0" indent="0">
              <a:lnSpc>
                <a:spcPts val="1600"/>
              </a:lnSpc>
              <a:spcBef>
                <a:spcPts val="0"/>
              </a:spcBef>
              <a:buNone/>
              <a:defRPr sz="1200" baseline="0">
                <a:solidFill>
                  <a:schemeClr val="tx1"/>
                </a:solidFill>
                <a:latin typeface="Deutsche Bank Text" charset="0"/>
                <a:ea typeface="Deutsche Bank Text" charset="0"/>
                <a:cs typeface="Deutsche Bank Text" charset="0"/>
              </a:defRPr>
            </a:lvl1pPr>
          </a:lstStyle>
          <a:p>
            <a:pPr lvl="0"/>
            <a:r>
              <a:rPr lang="en-US" sz="1200" dirty="0">
                <a:latin typeface="Deutsche Bank Text Beta" charset="0"/>
                <a:ea typeface="Deutsche Bank Text Beta" charset="0"/>
                <a:cs typeface="Deutsche Bank Text Beta" charset="0"/>
              </a:rPr>
              <a:t>Deutsche Bank Text Dark Blue 12pt</a:t>
            </a:r>
            <a:endParaRPr lang="en-US" dirty="0"/>
          </a:p>
        </p:txBody>
      </p:sp>
      <p:sp>
        <p:nvSpPr>
          <p:cNvPr id="34" name="Picture Placeholder 11"/>
          <p:cNvSpPr>
            <a:spLocks noGrp="1"/>
          </p:cNvSpPr>
          <p:nvPr>
            <p:ph type="pic" sz="quarter" idx="75" hasCustomPrompt="1"/>
          </p:nvPr>
        </p:nvSpPr>
        <p:spPr>
          <a:xfrm>
            <a:off x="7002463" y="2121193"/>
            <a:ext cx="669600" cy="741600"/>
          </a:xfrm>
          <a:prstGeom prst="rect">
            <a:avLst/>
          </a:prstGeom>
          <a:solidFill>
            <a:srgbClr val="E6EAE9"/>
          </a:solidFill>
        </p:spPr>
        <p:txBody>
          <a:bodyPr lIns="72000" rIns="72000" anchor="ctr"/>
          <a:lstStyle>
            <a:lvl1pPr marL="0" indent="0" algn="ctr">
              <a:buNone/>
              <a:defRPr sz="1000">
                <a:solidFill>
                  <a:schemeClr val="tx2"/>
                </a:solidFill>
                <a:latin typeface="Deutsche Bank Text" charset="0"/>
                <a:ea typeface="Deutsche Bank Text" charset="0"/>
                <a:cs typeface="Deutsche Bank Text" charset="0"/>
              </a:defRPr>
            </a:lvl1pPr>
          </a:lstStyle>
          <a:p>
            <a:r>
              <a:rPr lang="en-US" dirty="0"/>
              <a:t>[Picture]</a:t>
            </a:r>
          </a:p>
        </p:txBody>
      </p:sp>
      <p:cxnSp>
        <p:nvCxnSpPr>
          <p:cNvPr id="35" name="Straight Connector 34"/>
          <p:cNvCxnSpPr/>
          <p:nvPr userDrawn="1"/>
        </p:nvCxnSpPr>
        <p:spPr>
          <a:xfrm>
            <a:off x="7722865" y="2121193"/>
            <a:ext cx="0" cy="741600"/>
          </a:xfrm>
          <a:prstGeom prst="line">
            <a:avLst/>
          </a:prstGeom>
          <a:ln>
            <a:solidFill>
              <a:schemeClr val="accent2"/>
            </a:solidFill>
          </a:ln>
        </p:spPr>
        <p:style>
          <a:lnRef idx="1">
            <a:schemeClr val="accent1"/>
          </a:lnRef>
          <a:fillRef idx="0">
            <a:schemeClr val="accent1"/>
          </a:fillRef>
          <a:effectRef idx="0">
            <a:schemeClr val="accent1"/>
          </a:effectRef>
          <a:fontRef idx="minor">
            <a:schemeClr val="tx1"/>
          </a:fontRef>
        </p:style>
      </p:cxnSp>
      <p:sp>
        <p:nvSpPr>
          <p:cNvPr id="36" name="Text Placeholder 17"/>
          <p:cNvSpPr>
            <a:spLocks noGrp="1"/>
          </p:cNvSpPr>
          <p:nvPr>
            <p:ph type="body" sz="quarter" idx="76" hasCustomPrompt="1"/>
          </p:nvPr>
        </p:nvSpPr>
        <p:spPr>
          <a:xfrm>
            <a:off x="7796779" y="2087563"/>
            <a:ext cx="2229871" cy="2336034"/>
          </a:xfrm>
          <a:prstGeom prst="rect">
            <a:avLst/>
          </a:prstGeom>
        </p:spPr>
        <p:txBody>
          <a:bodyPr lIns="0" tIns="0" rIns="0" bIns="0"/>
          <a:lstStyle>
            <a:lvl1pPr marL="0" indent="0">
              <a:lnSpc>
                <a:spcPts val="1600"/>
              </a:lnSpc>
              <a:spcBef>
                <a:spcPts val="0"/>
              </a:spcBef>
              <a:buNone/>
              <a:defRPr sz="1200" baseline="0">
                <a:solidFill>
                  <a:schemeClr val="tx1"/>
                </a:solidFill>
                <a:latin typeface="Deutsche Bank Text" charset="0"/>
                <a:ea typeface="Deutsche Bank Text" charset="0"/>
                <a:cs typeface="Deutsche Bank Text" charset="0"/>
              </a:defRPr>
            </a:lvl1pPr>
          </a:lstStyle>
          <a:p>
            <a:pPr lvl="0"/>
            <a:r>
              <a:rPr lang="en-US" sz="1200" dirty="0">
                <a:latin typeface="Deutsche Bank Text Beta" charset="0"/>
                <a:ea typeface="Deutsche Bank Text Beta" charset="0"/>
                <a:cs typeface="Deutsche Bank Text Beta" charset="0"/>
              </a:rPr>
              <a:t>Deutsche Bank Text Dark Blue 12pt</a:t>
            </a:r>
            <a:endParaRPr lang="en-US" dirty="0"/>
          </a:p>
        </p:txBody>
      </p:sp>
      <p:sp>
        <p:nvSpPr>
          <p:cNvPr id="43" name="Picture Placeholder 11"/>
          <p:cNvSpPr>
            <a:spLocks noGrp="1"/>
          </p:cNvSpPr>
          <p:nvPr>
            <p:ph type="pic" sz="quarter" idx="77" hasCustomPrompt="1"/>
          </p:nvPr>
        </p:nvSpPr>
        <p:spPr>
          <a:xfrm>
            <a:off x="701675" y="4674129"/>
            <a:ext cx="669600" cy="741600"/>
          </a:xfrm>
          <a:prstGeom prst="rect">
            <a:avLst/>
          </a:prstGeom>
          <a:solidFill>
            <a:srgbClr val="E6EAE9"/>
          </a:solidFill>
        </p:spPr>
        <p:txBody>
          <a:bodyPr lIns="72000" rIns="72000" anchor="ctr"/>
          <a:lstStyle>
            <a:lvl1pPr marL="0" indent="0" algn="ctr">
              <a:buNone/>
              <a:defRPr sz="1000">
                <a:solidFill>
                  <a:schemeClr val="tx2"/>
                </a:solidFill>
                <a:latin typeface="Deutsche Bank Text" charset="0"/>
                <a:ea typeface="Deutsche Bank Text" charset="0"/>
                <a:cs typeface="Deutsche Bank Text" charset="0"/>
              </a:defRPr>
            </a:lvl1pPr>
          </a:lstStyle>
          <a:p>
            <a:r>
              <a:rPr lang="en-US" dirty="0"/>
              <a:t>[Picture]</a:t>
            </a:r>
          </a:p>
        </p:txBody>
      </p:sp>
      <p:cxnSp>
        <p:nvCxnSpPr>
          <p:cNvPr id="44" name="Straight Connector 43"/>
          <p:cNvCxnSpPr/>
          <p:nvPr userDrawn="1"/>
        </p:nvCxnSpPr>
        <p:spPr>
          <a:xfrm>
            <a:off x="1422077" y="4674129"/>
            <a:ext cx="0" cy="741600"/>
          </a:xfrm>
          <a:prstGeom prst="line">
            <a:avLst/>
          </a:prstGeom>
          <a:ln>
            <a:solidFill>
              <a:schemeClr val="accent2"/>
            </a:solidFill>
          </a:ln>
        </p:spPr>
        <p:style>
          <a:lnRef idx="1">
            <a:schemeClr val="accent1"/>
          </a:lnRef>
          <a:fillRef idx="0">
            <a:schemeClr val="accent1"/>
          </a:fillRef>
          <a:effectRef idx="0">
            <a:schemeClr val="accent1"/>
          </a:effectRef>
          <a:fontRef idx="minor">
            <a:schemeClr val="tx1"/>
          </a:fontRef>
        </p:style>
      </p:cxnSp>
      <p:sp>
        <p:nvSpPr>
          <p:cNvPr id="45" name="Text Placeholder 17"/>
          <p:cNvSpPr>
            <a:spLocks noGrp="1"/>
          </p:cNvSpPr>
          <p:nvPr>
            <p:ph type="body" sz="quarter" idx="78" hasCustomPrompt="1"/>
          </p:nvPr>
        </p:nvSpPr>
        <p:spPr>
          <a:xfrm>
            <a:off x="1483504" y="4640499"/>
            <a:ext cx="2205846" cy="2336034"/>
          </a:xfrm>
          <a:prstGeom prst="rect">
            <a:avLst/>
          </a:prstGeom>
        </p:spPr>
        <p:txBody>
          <a:bodyPr lIns="0" tIns="0" rIns="0" bIns="0"/>
          <a:lstStyle>
            <a:lvl1pPr marL="0" indent="0">
              <a:lnSpc>
                <a:spcPts val="1600"/>
              </a:lnSpc>
              <a:spcBef>
                <a:spcPts val="0"/>
              </a:spcBef>
              <a:buNone/>
              <a:defRPr sz="1200" baseline="0">
                <a:solidFill>
                  <a:schemeClr val="tx1"/>
                </a:solidFill>
                <a:latin typeface="Deutsche Bank Text" charset="0"/>
                <a:ea typeface="Deutsche Bank Text" charset="0"/>
                <a:cs typeface="Deutsche Bank Text" charset="0"/>
              </a:defRPr>
            </a:lvl1pPr>
          </a:lstStyle>
          <a:p>
            <a:pPr lvl="0"/>
            <a:r>
              <a:rPr lang="en-US" sz="1200" dirty="0">
                <a:latin typeface="Deutsche Bank Text Beta" charset="0"/>
                <a:ea typeface="Deutsche Bank Text Beta" charset="0"/>
                <a:cs typeface="Deutsche Bank Text Beta" charset="0"/>
              </a:rPr>
              <a:t>Deutsche Bank Text Dark Blue 12pt</a:t>
            </a:r>
            <a:endParaRPr lang="en-US" dirty="0"/>
          </a:p>
        </p:txBody>
      </p:sp>
      <p:sp>
        <p:nvSpPr>
          <p:cNvPr id="46" name="Picture Placeholder 11"/>
          <p:cNvSpPr>
            <a:spLocks noGrp="1"/>
          </p:cNvSpPr>
          <p:nvPr>
            <p:ph type="pic" sz="quarter" idx="79" hasCustomPrompt="1"/>
          </p:nvPr>
        </p:nvSpPr>
        <p:spPr>
          <a:xfrm>
            <a:off x="3835966" y="4674129"/>
            <a:ext cx="669600" cy="741600"/>
          </a:xfrm>
          <a:prstGeom prst="rect">
            <a:avLst/>
          </a:prstGeom>
          <a:solidFill>
            <a:srgbClr val="E6EAE9"/>
          </a:solidFill>
        </p:spPr>
        <p:txBody>
          <a:bodyPr lIns="72000" rIns="72000" anchor="ctr"/>
          <a:lstStyle>
            <a:lvl1pPr marL="0" indent="0" algn="ctr">
              <a:buNone/>
              <a:defRPr sz="1000">
                <a:solidFill>
                  <a:schemeClr val="tx2"/>
                </a:solidFill>
                <a:latin typeface="Deutsche Bank Text" charset="0"/>
                <a:ea typeface="Deutsche Bank Text" charset="0"/>
                <a:cs typeface="Deutsche Bank Text" charset="0"/>
              </a:defRPr>
            </a:lvl1pPr>
          </a:lstStyle>
          <a:p>
            <a:r>
              <a:rPr lang="en-US" dirty="0"/>
              <a:t>[Picture]</a:t>
            </a:r>
          </a:p>
        </p:txBody>
      </p:sp>
      <p:cxnSp>
        <p:nvCxnSpPr>
          <p:cNvPr id="47" name="Straight Connector 46"/>
          <p:cNvCxnSpPr/>
          <p:nvPr userDrawn="1"/>
        </p:nvCxnSpPr>
        <p:spPr>
          <a:xfrm>
            <a:off x="4554538" y="4674129"/>
            <a:ext cx="0" cy="741600"/>
          </a:xfrm>
          <a:prstGeom prst="line">
            <a:avLst/>
          </a:prstGeom>
          <a:ln>
            <a:solidFill>
              <a:schemeClr val="accent2"/>
            </a:solidFill>
          </a:ln>
        </p:spPr>
        <p:style>
          <a:lnRef idx="1">
            <a:schemeClr val="accent1"/>
          </a:lnRef>
          <a:fillRef idx="0">
            <a:schemeClr val="accent1"/>
          </a:fillRef>
          <a:effectRef idx="0">
            <a:schemeClr val="accent1"/>
          </a:effectRef>
          <a:fontRef idx="minor">
            <a:schemeClr val="tx1"/>
          </a:fontRef>
        </p:style>
      </p:cxnSp>
      <p:sp>
        <p:nvSpPr>
          <p:cNvPr id="48" name="Text Placeholder 17"/>
          <p:cNvSpPr>
            <a:spLocks noGrp="1"/>
          </p:cNvSpPr>
          <p:nvPr>
            <p:ph type="body" sz="quarter" idx="80" hasCustomPrompt="1"/>
          </p:nvPr>
        </p:nvSpPr>
        <p:spPr>
          <a:xfrm>
            <a:off x="4626028" y="4640499"/>
            <a:ext cx="2232000" cy="2336034"/>
          </a:xfrm>
          <a:prstGeom prst="rect">
            <a:avLst/>
          </a:prstGeom>
        </p:spPr>
        <p:txBody>
          <a:bodyPr lIns="0" tIns="0" rIns="0" bIns="0"/>
          <a:lstStyle>
            <a:lvl1pPr marL="0" indent="0">
              <a:lnSpc>
                <a:spcPts val="1600"/>
              </a:lnSpc>
              <a:spcBef>
                <a:spcPts val="0"/>
              </a:spcBef>
              <a:buNone/>
              <a:defRPr sz="1200" baseline="0">
                <a:solidFill>
                  <a:schemeClr val="tx1"/>
                </a:solidFill>
                <a:latin typeface="Deutsche Bank Text" charset="0"/>
                <a:ea typeface="Deutsche Bank Text" charset="0"/>
                <a:cs typeface="Deutsche Bank Text" charset="0"/>
              </a:defRPr>
            </a:lvl1pPr>
          </a:lstStyle>
          <a:p>
            <a:pPr lvl="0"/>
            <a:r>
              <a:rPr lang="en-US" sz="1200" dirty="0">
                <a:latin typeface="Deutsche Bank Text Beta" charset="0"/>
                <a:ea typeface="Deutsche Bank Text Beta" charset="0"/>
                <a:cs typeface="Deutsche Bank Text Beta" charset="0"/>
              </a:rPr>
              <a:t>Deutsche Bank Text Dark Blue 12pt</a:t>
            </a:r>
            <a:endParaRPr lang="en-US" dirty="0"/>
          </a:p>
        </p:txBody>
      </p:sp>
      <p:sp>
        <p:nvSpPr>
          <p:cNvPr id="49" name="Picture Placeholder 11"/>
          <p:cNvSpPr>
            <a:spLocks noGrp="1"/>
          </p:cNvSpPr>
          <p:nvPr>
            <p:ph type="pic" sz="quarter" idx="81" hasCustomPrompt="1"/>
          </p:nvPr>
        </p:nvSpPr>
        <p:spPr>
          <a:xfrm>
            <a:off x="7002463" y="4674129"/>
            <a:ext cx="669600" cy="741600"/>
          </a:xfrm>
          <a:prstGeom prst="rect">
            <a:avLst/>
          </a:prstGeom>
          <a:solidFill>
            <a:srgbClr val="E6EAE9"/>
          </a:solidFill>
        </p:spPr>
        <p:txBody>
          <a:bodyPr lIns="72000" rIns="72000" anchor="ctr"/>
          <a:lstStyle>
            <a:lvl1pPr marL="0" indent="0" algn="ctr">
              <a:buNone/>
              <a:defRPr sz="1000">
                <a:solidFill>
                  <a:schemeClr val="tx2"/>
                </a:solidFill>
                <a:latin typeface="Deutsche Bank Text" charset="0"/>
                <a:ea typeface="Deutsche Bank Text" charset="0"/>
                <a:cs typeface="Deutsche Bank Text" charset="0"/>
              </a:defRPr>
            </a:lvl1pPr>
          </a:lstStyle>
          <a:p>
            <a:r>
              <a:rPr lang="en-US" dirty="0"/>
              <a:t>[Picture]</a:t>
            </a:r>
          </a:p>
        </p:txBody>
      </p:sp>
      <p:cxnSp>
        <p:nvCxnSpPr>
          <p:cNvPr id="50" name="Straight Connector 49"/>
          <p:cNvCxnSpPr/>
          <p:nvPr userDrawn="1"/>
        </p:nvCxnSpPr>
        <p:spPr>
          <a:xfrm>
            <a:off x="7721600" y="4674129"/>
            <a:ext cx="0" cy="741600"/>
          </a:xfrm>
          <a:prstGeom prst="line">
            <a:avLst/>
          </a:prstGeom>
          <a:ln>
            <a:solidFill>
              <a:schemeClr val="accent2"/>
            </a:solidFill>
          </a:ln>
        </p:spPr>
        <p:style>
          <a:lnRef idx="1">
            <a:schemeClr val="accent1"/>
          </a:lnRef>
          <a:fillRef idx="0">
            <a:schemeClr val="accent1"/>
          </a:fillRef>
          <a:effectRef idx="0">
            <a:schemeClr val="accent1"/>
          </a:effectRef>
          <a:fontRef idx="minor">
            <a:schemeClr val="tx1"/>
          </a:fontRef>
        </p:style>
      </p:cxnSp>
      <p:sp>
        <p:nvSpPr>
          <p:cNvPr id="51" name="Text Placeholder 17"/>
          <p:cNvSpPr>
            <a:spLocks noGrp="1"/>
          </p:cNvSpPr>
          <p:nvPr>
            <p:ph type="body" sz="quarter" idx="82" hasCustomPrompt="1"/>
          </p:nvPr>
        </p:nvSpPr>
        <p:spPr>
          <a:xfrm>
            <a:off x="7794650" y="4640499"/>
            <a:ext cx="2232000" cy="2336034"/>
          </a:xfrm>
          <a:prstGeom prst="rect">
            <a:avLst/>
          </a:prstGeom>
        </p:spPr>
        <p:txBody>
          <a:bodyPr lIns="0" tIns="0" rIns="0" bIns="0"/>
          <a:lstStyle>
            <a:lvl1pPr marL="0" indent="0">
              <a:lnSpc>
                <a:spcPts val="1600"/>
              </a:lnSpc>
              <a:spcBef>
                <a:spcPts val="0"/>
              </a:spcBef>
              <a:buNone/>
              <a:defRPr sz="1200" baseline="0">
                <a:solidFill>
                  <a:schemeClr val="tx1"/>
                </a:solidFill>
                <a:latin typeface="Deutsche Bank Text" charset="0"/>
                <a:ea typeface="Deutsche Bank Text" charset="0"/>
                <a:cs typeface="Deutsche Bank Text" charset="0"/>
              </a:defRPr>
            </a:lvl1pPr>
          </a:lstStyle>
          <a:p>
            <a:pPr lvl="0"/>
            <a:r>
              <a:rPr lang="en-US" sz="1200" dirty="0">
                <a:latin typeface="Deutsche Bank Text Beta" charset="0"/>
                <a:ea typeface="Deutsche Bank Text Beta" charset="0"/>
                <a:cs typeface="Deutsche Bank Text Beta" charset="0"/>
              </a:rPr>
              <a:t>Deutsche Bank Text Dark Blue 12pt</a:t>
            </a:r>
            <a:endParaRPr lang="en-US" dirty="0"/>
          </a:p>
        </p:txBody>
      </p:sp>
    </p:spTree>
    <p:extLst>
      <p:ext uri="{BB962C8B-B14F-4D97-AF65-F5344CB8AC3E}">
        <p14:creationId xmlns:p14="http://schemas.microsoft.com/office/powerpoint/2010/main" val="2590028219"/>
      </p:ext>
    </p:extLst>
  </p:cSld>
  <p:clrMapOvr>
    <a:masterClrMapping/>
  </p:clrMapOvr>
</p:sldLayout>
</file>

<file path=ppt/slideLayouts/slideLayout265.xml><?xml version="1.0" encoding="utf-8"?>
<p:sldLayout xmlns:a="http://schemas.openxmlformats.org/drawingml/2006/main" xmlns:r="http://schemas.openxmlformats.org/officeDocument/2006/relationships" xmlns:p="http://schemas.openxmlformats.org/presentationml/2006/main" preserve="1" userDrawn="1">
  <p:cSld name="45_Custom Layout">
    <p:spTree>
      <p:nvGrpSpPr>
        <p:cNvPr id="1" name=""/>
        <p:cNvGrpSpPr/>
        <p:nvPr/>
      </p:nvGrpSpPr>
      <p:grpSpPr>
        <a:xfrm>
          <a:off x="0" y="0"/>
          <a:ext cx="0" cy="0"/>
          <a:chOff x="0" y="0"/>
          <a:chExt cx="0" cy="0"/>
        </a:xfrm>
      </p:grpSpPr>
      <p:sp>
        <p:nvSpPr>
          <p:cNvPr id="4" name="Text Placeholder 2"/>
          <p:cNvSpPr>
            <a:spLocks noGrp="1"/>
          </p:cNvSpPr>
          <p:nvPr>
            <p:ph type="body" sz="quarter" idx="62" hasCustomPrompt="1"/>
          </p:nvPr>
        </p:nvSpPr>
        <p:spPr>
          <a:xfrm>
            <a:off x="701675" y="441325"/>
            <a:ext cx="2728091" cy="155645"/>
          </a:xfrm>
          <a:prstGeom prst="rect">
            <a:avLst/>
          </a:prstGeom>
        </p:spPr>
        <p:txBody>
          <a:bodyPr lIns="0" tIns="0" rIns="0" bIns="0"/>
          <a:lstStyle>
            <a:lvl1pPr marL="0" indent="0">
              <a:buNone/>
              <a:defRPr sz="997" b="0" i="0" baseline="0">
                <a:solidFill>
                  <a:schemeClr val="accent2"/>
                </a:solidFill>
                <a:latin typeface="Deutsche Bank Text" charset="0"/>
                <a:ea typeface="Deutsche Bank Text" charset="0"/>
                <a:cs typeface="Deutsche Bank Text" charset="0"/>
              </a:defRPr>
            </a:lvl1pPr>
            <a:lvl2pPr marL="455783" indent="0">
              <a:buNone/>
              <a:defRPr/>
            </a:lvl2pPr>
            <a:lvl3pPr marL="911565" indent="0">
              <a:buNone/>
              <a:defRPr/>
            </a:lvl3pPr>
            <a:lvl4pPr marL="1367348" indent="0">
              <a:buNone/>
              <a:defRPr/>
            </a:lvl4pPr>
            <a:lvl5pPr marL="1823131" indent="0">
              <a:buNone/>
              <a:defRPr/>
            </a:lvl5pPr>
          </a:lstStyle>
          <a:p>
            <a:pPr lvl="0"/>
            <a:r>
              <a:rPr lang="en-US" dirty="0"/>
              <a:t>Deutsche Bank Text Orange 10pt</a:t>
            </a:r>
          </a:p>
        </p:txBody>
      </p:sp>
      <p:sp>
        <p:nvSpPr>
          <p:cNvPr id="12" name="Picture Placeholder 11"/>
          <p:cNvSpPr>
            <a:spLocks noGrp="1"/>
          </p:cNvSpPr>
          <p:nvPr>
            <p:ph type="pic" sz="quarter" idx="63" hasCustomPrompt="1"/>
          </p:nvPr>
        </p:nvSpPr>
        <p:spPr>
          <a:xfrm>
            <a:off x="700670" y="2125663"/>
            <a:ext cx="669600" cy="741600"/>
          </a:xfrm>
          <a:prstGeom prst="rect">
            <a:avLst/>
          </a:prstGeom>
          <a:solidFill>
            <a:srgbClr val="E6EAE9"/>
          </a:solidFill>
        </p:spPr>
        <p:txBody>
          <a:bodyPr lIns="72000" rIns="72000" anchor="ctr"/>
          <a:lstStyle>
            <a:lvl1pPr marL="0" indent="0" algn="ctr">
              <a:buNone/>
              <a:defRPr sz="1000">
                <a:solidFill>
                  <a:schemeClr val="tx2"/>
                </a:solidFill>
                <a:latin typeface="Deutsche Bank Text" charset="0"/>
                <a:ea typeface="Deutsche Bank Text" charset="0"/>
                <a:cs typeface="Deutsche Bank Text" charset="0"/>
              </a:defRPr>
            </a:lvl1pPr>
          </a:lstStyle>
          <a:p>
            <a:r>
              <a:rPr lang="en-US" dirty="0"/>
              <a:t>[Picture]</a:t>
            </a:r>
          </a:p>
        </p:txBody>
      </p:sp>
      <p:cxnSp>
        <p:nvCxnSpPr>
          <p:cNvPr id="16" name="Straight Connector 15"/>
          <p:cNvCxnSpPr/>
          <p:nvPr userDrawn="1"/>
        </p:nvCxnSpPr>
        <p:spPr>
          <a:xfrm>
            <a:off x="1421072" y="2125663"/>
            <a:ext cx="0" cy="741600"/>
          </a:xfrm>
          <a:prstGeom prst="line">
            <a:avLst/>
          </a:prstGeom>
          <a:ln>
            <a:solidFill>
              <a:schemeClr val="accent2"/>
            </a:solidFill>
          </a:ln>
        </p:spPr>
        <p:style>
          <a:lnRef idx="1">
            <a:schemeClr val="accent1"/>
          </a:lnRef>
          <a:fillRef idx="0">
            <a:schemeClr val="accent1"/>
          </a:fillRef>
          <a:effectRef idx="0">
            <a:schemeClr val="accent1"/>
          </a:effectRef>
          <a:fontRef idx="minor">
            <a:schemeClr val="tx1"/>
          </a:fontRef>
        </p:style>
      </p:cxnSp>
      <p:sp>
        <p:nvSpPr>
          <p:cNvPr id="18" name="Text Placeholder 17"/>
          <p:cNvSpPr>
            <a:spLocks noGrp="1"/>
          </p:cNvSpPr>
          <p:nvPr>
            <p:ph type="body" sz="quarter" idx="64" hasCustomPrompt="1"/>
          </p:nvPr>
        </p:nvSpPr>
        <p:spPr>
          <a:xfrm>
            <a:off x="1482499" y="2092033"/>
            <a:ext cx="1418009" cy="775230"/>
          </a:xfrm>
          <a:prstGeom prst="rect">
            <a:avLst/>
          </a:prstGeom>
        </p:spPr>
        <p:txBody>
          <a:bodyPr lIns="0" tIns="0" rIns="0" bIns="0"/>
          <a:lstStyle>
            <a:lvl1pPr marL="0" indent="0">
              <a:lnSpc>
                <a:spcPts val="1600"/>
              </a:lnSpc>
              <a:spcBef>
                <a:spcPts val="0"/>
              </a:spcBef>
              <a:buNone/>
              <a:defRPr sz="1200" baseline="0">
                <a:solidFill>
                  <a:schemeClr val="tx1"/>
                </a:solidFill>
                <a:latin typeface="Deutsche Bank Text" charset="0"/>
                <a:ea typeface="Deutsche Bank Text" charset="0"/>
                <a:cs typeface="Deutsche Bank Text" charset="0"/>
              </a:defRPr>
            </a:lvl1pPr>
          </a:lstStyle>
          <a:p>
            <a:pPr lvl="0"/>
            <a:r>
              <a:rPr lang="en-US" sz="1200" dirty="0">
                <a:latin typeface="Deutsche Bank Text Beta" charset="0"/>
                <a:ea typeface="Deutsche Bank Text Beta" charset="0"/>
                <a:cs typeface="Deutsche Bank Text Beta" charset="0"/>
              </a:rPr>
              <a:t>Deutsche Bank Text Dark Blue 12pt</a:t>
            </a:r>
            <a:endParaRPr lang="en-US" dirty="0"/>
          </a:p>
        </p:txBody>
      </p:sp>
      <p:sp>
        <p:nvSpPr>
          <p:cNvPr id="19" name="Picture Placeholder 11"/>
          <p:cNvSpPr>
            <a:spLocks noGrp="1"/>
          </p:cNvSpPr>
          <p:nvPr>
            <p:ph type="pic" sz="quarter" idx="65" hasCustomPrompt="1"/>
          </p:nvPr>
        </p:nvSpPr>
        <p:spPr>
          <a:xfrm>
            <a:off x="700670" y="3827463"/>
            <a:ext cx="669600" cy="741600"/>
          </a:xfrm>
          <a:prstGeom prst="rect">
            <a:avLst/>
          </a:prstGeom>
          <a:solidFill>
            <a:srgbClr val="E6EAE9"/>
          </a:solidFill>
        </p:spPr>
        <p:txBody>
          <a:bodyPr lIns="72000" rIns="72000" anchor="ctr"/>
          <a:lstStyle>
            <a:lvl1pPr marL="0" indent="0" algn="ctr">
              <a:buNone/>
              <a:defRPr sz="1000">
                <a:solidFill>
                  <a:schemeClr val="tx2"/>
                </a:solidFill>
                <a:latin typeface="Deutsche Bank Text" charset="0"/>
                <a:ea typeface="Deutsche Bank Text" charset="0"/>
                <a:cs typeface="Deutsche Bank Text" charset="0"/>
              </a:defRPr>
            </a:lvl1pPr>
          </a:lstStyle>
          <a:p>
            <a:r>
              <a:rPr lang="en-US" dirty="0"/>
              <a:t>[Picture]</a:t>
            </a:r>
          </a:p>
        </p:txBody>
      </p:sp>
      <p:cxnSp>
        <p:nvCxnSpPr>
          <p:cNvPr id="20" name="Straight Connector 19"/>
          <p:cNvCxnSpPr/>
          <p:nvPr userDrawn="1"/>
        </p:nvCxnSpPr>
        <p:spPr>
          <a:xfrm>
            <a:off x="1421072" y="3827463"/>
            <a:ext cx="0" cy="741600"/>
          </a:xfrm>
          <a:prstGeom prst="line">
            <a:avLst/>
          </a:prstGeom>
          <a:ln>
            <a:solidFill>
              <a:schemeClr val="accent2"/>
            </a:solidFill>
          </a:ln>
        </p:spPr>
        <p:style>
          <a:lnRef idx="1">
            <a:schemeClr val="accent1"/>
          </a:lnRef>
          <a:fillRef idx="0">
            <a:schemeClr val="accent1"/>
          </a:fillRef>
          <a:effectRef idx="0">
            <a:schemeClr val="accent1"/>
          </a:effectRef>
          <a:fontRef idx="minor">
            <a:schemeClr val="tx1"/>
          </a:fontRef>
        </p:style>
      </p:cxnSp>
      <p:sp>
        <p:nvSpPr>
          <p:cNvPr id="21" name="Text Placeholder 17"/>
          <p:cNvSpPr>
            <a:spLocks noGrp="1"/>
          </p:cNvSpPr>
          <p:nvPr>
            <p:ph type="body" sz="quarter" idx="66" hasCustomPrompt="1"/>
          </p:nvPr>
        </p:nvSpPr>
        <p:spPr>
          <a:xfrm>
            <a:off x="1482499" y="3793833"/>
            <a:ext cx="1418009" cy="775230"/>
          </a:xfrm>
          <a:prstGeom prst="rect">
            <a:avLst/>
          </a:prstGeom>
        </p:spPr>
        <p:txBody>
          <a:bodyPr lIns="0" tIns="0" rIns="0" bIns="0"/>
          <a:lstStyle>
            <a:lvl1pPr marL="0" indent="0">
              <a:lnSpc>
                <a:spcPts val="1600"/>
              </a:lnSpc>
              <a:spcBef>
                <a:spcPts val="0"/>
              </a:spcBef>
              <a:buNone/>
              <a:defRPr sz="1200" baseline="0">
                <a:solidFill>
                  <a:schemeClr val="tx1"/>
                </a:solidFill>
                <a:latin typeface="Deutsche Bank Text" charset="0"/>
                <a:ea typeface="Deutsche Bank Text" charset="0"/>
                <a:cs typeface="Deutsche Bank Text" charset="0"/>
              </a:defRPr>
            </a:lvl1pPr>
          </a:lstStyle>
          <a:p>
            <a:pPr lvl="0"/>
            <a:r>
              <a:rPr lang="en-US" sz="1200" dirty="0">
                <a:latin typeface="Deutsche Bank Text Beta" charset="0"/>
                <a:ea typeface="Deutsche Bank Text Beta" charset="0"/>
                <a:cs typeface="Deutsche Bank Text Beta" charset="0"/>
              </a:rPr>
              <a:t>Deutsche Bank Text Dark Blue 12pt</a:t>
            </a:r>
            <a:endParaRPr lang="en-US" dirty="0"/>
          </a:p>
        </p:txBody>
      </p:sp>
      <p:sp>
        <p:nvSpPr>
          <p:cNvPr id="22" name="Picture Placeholder 11"/>
          <p:cNvSpPr>
            <a:spLocks noGrp="1"/>
          </p:cNvSpPr>
          <p:nvPr>
            <p:ph type="pic" sz="quarter" idx="67" hasCustomPrompt="1"/>
          </p:nvPr>
        </p:nvSpPr>
        <p:spPr>
          <a:xfrm>
            <a:off x="700670" y="5529264"/>
            <a:ext cx="669600" cy="741600"/>
          </a:xfrm>
          <a:prstGeom prst="rect">
            <a:avLst/>
          </a:prstGeom>
          <a:solidFill>
            <a:srgbClr val="E6EAE9"/>
          </a:solidFill>
        </p:spPr>
        <p:txBody>
          <a:bodyPr lIns="72000" rIns="72000" anchor="ctr"/>
          <a:lstStyle>
            <a:lvl1pPr marL="0" indent="0" algn="ctr">
              <a:buNone/>
              <a:defRPr sz="1000">
                <a:solidFill>
                  <a:schemeClr val="tx2"/>
                </a:solidFill>
                <a:latin typeface="Deutsche Bank Text" charset="0"/>
                <a:ea typeface="Deutsche Bank Text" charset="0"/>
                <a:cs typeface="Deutsche Bank Text" charset="0"/>
              </a:defRPr>
            </a:lvl1pPr>
          </a:lstStyle>
          <a:p>
            <a:r>
              <a:rPr lang="en-US" dirty="0"/>
              <a:t>[Picture]</a:t>
            </a:r>
          </a:p>
        </p:txBody>
      </p:sp>
      <p:cxnSp>
        <p:nvCxnSpPr>
          <p:cNvPr id="23" name="Straight Connector 22"/>
          <p:cNvCxnSpPr/>
          <p:nvPr userDrawn="1"/>
        </p:nvCxnSpPr>
        <p:spPr>
          <a:xfrm>
            <a:off x="1421072" y="5529264"/>
            <a:ext cx="0" cy="741600"/>
          </a:xfrm>
          <a:prstGeom prst="line">
            <a:avLst/>
          </a:prstGeom>
          <a:ln>
            <a:solidFill>
              <a:schemeClr val="accent2"/>
            </a:solidFill>
          </a:ln>
        </p:spPr>
        <p:style>
          <a:lnRef idx="1">
            <a:schemeClr val="accent1"/>
          </a:lnRef>
          <a:fillRef idx="0">
            <a:schemeClr val="accent1"/>
          </a:fillRef>
          <a:effectRef idx="0">
            <a:schemeClr val="accent1"/>
          </a:effectRef>
          <a:fontRef idx="minor">
            <a:schemeClr val="tx1"/>
          </a:fontRef>
        </p:style>
      </p:cxnSp>
      <p:sp>
        <p:nvSpPr>
          <p:cNvPr id="24" name="Text Placeholder 17"/>
          <p:cNvSpPr>
            <a:spLocks noGrp="1"/>
          </p:cNvSpPr>
          <p:nvPr>
            <p:ph type="body" sz="quarter" idx="68" hasCustomPrompt="1"/>
          </p:nvPr>
        </p:nvSpPr>
        <p:spPr>
          <a:xfrm>
            <a:off x="1482499" y="5495634"/>
            <a:ext cx="1418009" cy="775230"/>
          </a:xfrm>
          <a:prstGeom prst="rect">
            <a:avLst/>
          </a:prstGeom>
        </p:spPr>
        <p:txBody>
          <a:bodyPr lIns="0" tIns="0" rIns="0" bIns="0"/>
          <a:lstStyle>
            <a:lvl1pPr marL="0" indent="0">
              <a:lnSpc>
                <a:spcPts val="1600"/>
              </a:lnSpc>
              <a:spcBef>
                <a:spcPts val="0"/>
              </a:spcBef>
              <a:buNone/>
              <a:defRPr sz="1200" baseline="0">
                <a:solidFill>
                  <a:schemeClr val="tx1"/>
                </a:solidFill>
                <a:latin typeface="Deutsche Bank Text" charset="0"/>
                <a:ea typeface="Deutsche Bank Text" charset="0"/>
                <a:cs typeface="Deutsche Bank Text" charset="0"/>
              </a:defRPr>
            </a:lvl1pPr>
          </a:lstStyle>
          <a:p>
            <a:pPr lvl="0"/>
            <a:r>
              <a:rPr lang="en-US" sz="1200" dirty="0">
                <a:latin typeface="Deutsche Bank Text Beta" charset="0"/>
                <a:ea typeface="Deutsche Bank Text Beta" charset="0"/>
                <a:cs typeface="Deutsche Bank Text Beta" charset="0"/>
              </a:rPr>
              <a:t>Deutsche Bank Text Dark Blue 12pt</a:t>
            </a:r>
            <a:endParaRPr lang="en-US" dirty="0"/>
          </a:p>
        </p:txBody>
      </p:sp>
      <p:sp>
        <p:nvSpPr>
          <p:cNvPr id="25" name="Picture Placeholder 11"/>
          <p:cNvSpPr>
            <a:spLocks noGrp="1"/>
          </p:cNvSpPr>
          <p:nvPr>
            <p:ph type="pic" sz="quarter" idx="69" hasCustomPrompt="1"/>
          </p:nvPr>
        </p:nvSpPr>
        <p:spPr>
          <a:xfrm>
            <a:off x="3038809" y="2125663"/>
            <a:ext cx="669600" cy="741600"/>
          </a:xfrm>
          <a:prstGeom prst="rect">
            <a:avLst/>
          </a:prstGeom>
          <a:solidFill>
            <a:srgbClr val="E6EAE9"/>
          </a:solidFill>
        </p:spPr>
        <p:txBody>
          <a:bodyPr lIns="72000" rIns="72000" anchor="ctr"/>
          <a:lstStyle>
            <a:lvl1pPr marL="0" indent="0" algn="ctr">
              <a:buNone/>
              <a:defRPr sz="1000">
                <a:solidFill>
                  <a:schemeClr val="tx2"/>
                </a:solidFill>
                <a:latin typeface="Deutsche Bank Text" charset="0"/>
                <a:ea typeface="Deutsche Bank Text" charset="0"/>
                <a:cs typeface="Deutsche Bank Text" charset="0"/>
              </a:defRPr>
            </a:lvl1pPr>
          </a:lstStyle>
          <a:p>
            <a:r>
              <a:rPr lang="en-US" dirty="0"/>
              <a:t>[Picture]</a:t>
            </a:r>
          </a:p>
        </p:txBody>
      </p:sp>
      <p:cxnSp>
        <p:nvCxnSpPr>
          <p:cNvPr id="26" name="Straight Connector 25"/>
          <p:cNvCxnSpPr/>
          <p:nvPr userDrawn="1"/>
        </p:nvCxnSpPr>
        <p:spPr>
          <a:xfrm>
            <a:off x="3759211" y="2125663"/>
            <a:ext cx="0" cy="741600"/>
          </a:xfrm>
          <a:prstGeom prst="line">
            <a:avLst/>
          </a:prstGeom>
          <a:ln>
            <a:solidFill>
              <a:schemeClr val="accent2"/>
            </a:solidFill>
          </a:ln>
        </p:spPr>
        <p:style>
          <a:lnRef idx="1">
            <a:schemeClr val="accent1"/>
          </a:lnRef>
          <a:fillRef idx="0">
            <a:schemeClr val="accent1"/>
          </a:fillRef>
          <a:effectRef idx="0">
            <a:schemeClr val="accent1"/>
          </a:effectRef>
          <a:fontRef idx="minor">
            <a:schemeClr val="tx1"/>
          </a:fontRef>
        </p:style>
      </p:cxnSp>
      <p:sp>
        <p:nvSpPr>
          <p:cNvPr id="27" name="Text Placeholder 17"/>
          <p:cNvSpPr>
            <a:spLocks noGrp="1"/>
          </p:cNvSpPr>
          <p:nvPr>
            <p:ph type="body" sz="quarter" idx="70" hasCustomPrompt="1"/>
          </p:nvPr>
        </p:nvSpPr>
        <p:spPr>
          <a:xfrm>
            <a:off x="3820638" y="2092033"/>
            <a:ext cx="1453037" cy="775230"/>
          </a:xfrm>
          <a:prstGeom prst="rect">
            <a:avLst/>
          </a:prstGeom>
        </p:spPr>
        <p:txBody>
          <a:bodyPr lIns="0" tIns="0" rIns="0" bIns="0"/>
          <a:lstStyle>
            <a:lvl1pPr marL="0" indent="0">
              <a:lnSpc>
                <a:spcPts val="1600"/>
              </a:lnSpc>
              <a:spcBef>
                <a:spcPts val="0"/>
              </a:spcBef>
              <a:buNone/>
              <a:defRPr sz="1200" baseline="0">
                <a:solidFill>
                  <a:schemeClr val="tx1"/>
                </a:solidFill>
                <a:latin typeface="Deutsche Bank Text" charset="0"/>
                <a:ea typeface="Deutsche Bank Text" charset="0"/>
                <a:cs typeface="Deutsche Bank Text" charset="0"/>
              </a:defRPr>
            </a:lvl1pPr>
          </a:lstStyle>
          <a:p>
            <a:pPr lvl="0"/>
            <a:r>
              <a:rPr lang="en-US" sz="1200" dirty="0">
                <a:latin typeface="Deutsche Bank Text Beta" charset="0"/>
                <a:ea typeface="Deutsche Bank Text Beta" charset="0"/>
                <a:cs typeface="Deutsche Bank Text Beta" charset="0"/>
              </a:rPr>
              <a:t>Deutsche Bank Text Dark Blue 12pt</a:t>
            </a:r>
            <a:endParaRPr lang="en-US" dirty="0"/>
          </a:p>
        </p:txBody>
      </p:sp>
      <p:sp>
        <p:nvSpPr>
          <p:cNvPr id="28" name="Picture Placeholder 11"/>
          <p:cNvSpPr>
            <a:spLocks noGrp="1"/>
          </p:cNvSpPr>
          <p:nvPr>
            <p:ph type="pic" sz="quarter" idx="71" hasCustomPrompt="1"/>
          </p:nvPr>
        </p:nvSpPr>
        <p:spPr>
          <a:xfrm>
            <a:off x="3038809" y="3827463"/>
            <a:ext cx="669600" cy="741600"/>
          </a:xfrm>
          <a:prstGeom prst="rect">
            <a:avLst/>
          </a:prstGeom>
          <a:solidFill>
            <a:srgbClr val="E6EAE9"/>
          </a:solidFill>
        </p:spPr>
        <p:txBody>
          <a:bodyPr lIns="72000" rIns="72000" anchor="ctr"/>
          <a:lstStyle>
            <a:lvl1pPr marL="0" indent="0" algn="ctr">
              <a:buNone/>
              <a:defRPr sz="1000">
                <a:solidFill>
                  <a:schemeClr val="tx2"/>
                </a:solidFill>
                <a:latin typeface="Deutsche Bank Text" charset="0"/>
                <a:ea typeface="Deutsche Bank Text" charset="0"/>
                <a:cs typeface="Deutsche Bank Text" charset="0"/>
              </a:defRPr>
            </a:lvl1pPr>
          </a:lstStyle>
          <a:p>
            <a:r>
              <a:rPr lang="en-US" dirty="0"/>
              <a:t>[Picture]</a:t>
            </a:r>
          </a:p>
        </p:txBody>
      </p:sp>
      <p:cxnSp>
        <p:nvCxnSpPr>
          <p:cNvPr id="29" name="Straight Connector 28"/>
          <p:cNvCxnSpPr/>
          <p:nvPr userDrawn="1"/>
        </p:nvCxnSpPr>
        <p:spPr>
          <a:xfrm>
            <a:off x="3759211" y="3827463"/>
            <a:ext cx="0" cy="741600"/>
          </a:xfrm>
          <a:prstGeom prst="line">
            <a:avLst/>
          </a:prstGeom>
          <a:ln>
            <a:solidFill>
              <a:schemeClr val="accent2"/>
            </a:solidFill>
          </a:ln>
        </p:spPr>
        <p:style>
          <a:lnRef idx="1">
            <a:schemeClr val="accent1"/>
          </a:lnRef>
          <a:fillRef idx="0">
            <a:schemeClr val="accent1"/>
          </a:fillRef>
          <a:effectRef idx="0">
            <a:schemeClr val="accent1"/>
          </a:effectRef>
          <a:fontRef idx="minor">
            <a:schemeClr val="tx1"/>
          </a:fontRef>
        </p:style>
      </p:cxnSp>
      <p:sp>
        <p:nvSpPr>
          <p:cNvPr id="30" name="Text Placeholder 17"/>
          <p:cNvSpPr>
            <a:spLocks noGrp="1"/>
          </p:cNvSpPr>
          <p:nvPr>
            <p:ph type="body" sz="quarter" idx="72" hasCustomPrompt="1"/>
          </p:nvPr>
        </p:nvSpPr>
        <p:spPr>
          <a:xfrm>
            <a:off x="3820638" y="3793833"/>
            <a:ext cx="1453037" cy="775230"/>
          </a:xfrm>
          <a:prstGeom prst="rect">
            <a:avLst/>
          </a:prstGeom>
        </p:spPr>
        <p:txBody>
          <a:bodyPr lIns="0" tIns="0" rIns="0" bIns="0"/>
          <a:lstStyle>
            <a:lvl1pPr marL="0" indent="0">
              <a:lnSpc>
                <a:spcPts val="1600"/>
              </a:lnSpc>
              <a:spcBef>
                <a:spcPts val="0"/>
              </a:spcBef>
              <a:buNone/>
              <a:defRPr sz="1200" baseline="0">
                <a:solidFill>
                  <a:schemeClr val="tx1"/>
                </a:solidFill>
                <a:latin typeface="Deutsche Bank Text" charset="0"/>
                <a:ea typeface="Deutsche Bank Text" charset="0"/>
                <a:cs typeface="Deutsche Bank Text" charset="0"/>
              </a:defRPr>
            </a:lvl1pPr>
          </a:lstStyle>
          <a:p>
            <a:pPr lvl="0"/>
            <a:r>
              <a:rPr lang="en-US" sz="1200" dirty="0">
                <a:latin typeface="Deutsche Bank Text Beta" charset="0"/>
                <a:ea typeface="Deutsche Bank Text Beta" charset="0"/>
                <a:cs typeface="Deutsche Bank Text Beta" charset="0"/>
              </a:rPr>
              <a:t>Deutsche Bank Text Dark Blue 12pt</a:t>
            </a:r>
            <a:endParaRPr lang="en-US" dirty="0"/>
          </a:p>
        </p:txBody>
      </p:sp>
      <p:sp>
        <p:nvSpPr>
          <p:cNvPr id="31" name="Picture Placeholder 11"/>
          <p:cNvSpPr>
            <a:spLocks noGrp="1"/>
          </p:cNvSpPr>
          <p:nvPr>
            <p:ph type="pic" sz="quarter" idx="73" hasCustomPrompt="1"/>
          </p:nvPr>
        </p:nvSpPr>
        <p:spPr>
          <a:xfrm>
            <a:off x="3038809" y="5529264"/>
            <a:ext cx="669600" cy="741600"/>
          </a:xfrm>
          <a:prstGeom prst="rect">
            <a:avLst/>
          </a:prstGeom>
          <a:solidFill>
            <a:srgbClr val="E6EAE9"/>
          </a:solidFill>
        </p:spPr>
        <p:txBody>
          <a:bodyPr lIns="72000" rIns="72000" anchor="ctr"/>
          <a:lstStyle>
            <a:lvl1pPr marL="0" indent="0" algn="ctr">
              <a:buNone/>
              <a:defRPr sz="1000">
                <a:solidFill>
                  <a:schemeClr val="tx2"/>
                </a:solidFill>
                <a:latin typeface="Deutsche Bank Text" charset="0"/>
                <a:ea typeface="Deutsche Bank Text" charset="0"/>
                <a:cs typeface="Deutsche Bank Text" charset="0"/>
              </a:defRPr>
            </a:lvl1pPr>
          </a:lstStyle>
          <a:p>
            <a:r>
              <a:rPr lang="en-US" dirty="0"/>
              <a:t>[Picture]</a:t>
            </a:r>
          </a:p>
        </p:txBody>
      </p:sp>
      <p:cxnSp>
        <p:nvCxnSpPr>
          <p:cNvPr id="32" name="Straight Connector 31"/>
          <p:cNvCxnSpPr/>
          <p:nvPr userDrawn="1"/>
        </p:nvCxnSpPr>
        <p:spPr>
          <a:xfrm>
            <a:off x="3759211" y="5529264"/>
            <a:ext cx="0" cy="741600"/>
          </a:xfrm>
          <a:prstGeom prst="line">
            <a:avLst/>
          </a:prstGeom>
          <a:ln>
            <a:solidFill>
              <a:schemeClr val="accent2"/>
            </a:solidFill>
          </a:ln>
        </p:spPr>
        <p:style>
          <a:lnRef idx="1">
            <a:schemeClr val="accent1"/>
          </a:lnRef>
          <a:fillRef idx="0">
            <a:schemeClr val="accent1"/>
          </a:fillRef>
          <a:effectRef idx="0">
            <a:schemeClr val="accent1"/>
          </a:effectRef>
          <a:fontRef idx="minor">
            <a:schemeClr val="tx1"/>
          </a:fontRef>
        </p:style>
      </p:cxnSp>
      <p:sp>
        <p:nvSpPr>
          <p:cNvPr id="33" name="Text Placeholder 17"/>
          <p:cNvSpPr>
            <a:spLocks noGrp="1"/>
          </p:cNvSpPr>
          <p:nvPr>
            <p:ph type="body" sz="quarter" idx="74" hasCustomPrompt="1"/>
          </p:nvPr>
        </p:nvSpPr>
        <p:spPr>
          <a:xfrm>
            <a:off x="3820638" y="5495634"/>
            <a:ext cx="1453037" cy="775230"/>
          </a:xfrm>
          <a:prstGeom prst="rect">
            <a:avLst/>
          </a:prstGeom>
        </p:spPr>
        <p:txBody>
          <a:bodyPr lIns="0" tIns="0" rIns="0" bIns="0"/>
          <a:lstStyle>
            <a:lvl1pPr marL="0" indent="0">
              <a:lnSpc>
                <a:spcPts val="1600"/>
              </a:lnSpc>
              <a:spcBef>
                <a:spcPts val="0"/>
              </a:spcBef>
              <a:buNone/>
              <a:defRPr sz="1200" baseline="0">
                <a:solidFill>
                  <a:schemeClr val="tx1"/>
                </a:solidFill>
                <a:latin typeface="Deutsche Bank Text" charset="0"/>
                <a:ea typeface="Deutsche Bank Text" charset="0"/>
                <a:cs typeface="Deutsche Bank Text" charset="0"/>
              </a:defRPr>
            </a:lvl1pPr>
          </a:lstStyle>
          <a:p>
            <a:pPr lvl="0"/>
            <a:r>
              <a:rPr lang="en-US" sz="1200" dirty="0">
                <a:latin typeface="Deutsche Bank Text Beta" charset="0"/>
                <a:ea typeface="Deutsche Bank Text Beta" charset="0"/>
                <a:cs typeface="Deutsche Bank Text Beta" charset="0"/>
              </a:rPr>
              <a:t>Deutsche Bank Text Dark Blue 12pt</a:t>
            </a:r>
            <a:endParaRPr lang="en-US" dirty="0"/>
          </a:p>
        </p:txBody>
      </p:sp>
      <p:sp>
        <p:nvSpPr>
          <p:cNvPr id="34" name="Picture Placeholder 11"/>
          <p:cNvSpPr>
            <a:spLocks noGrp="1"/>
          </p:cNvSpPr>
          <p:nvPr>
            <p:ph type="pic" sz="quarter" idx="75" hasCustomPrompt="1"/>
          </p:nvPr>
        </p:nvSpPr>
        <p:spPr>
          <a:xfrm>
            <a:off x="5418617" y="2125663"/>
            <a:ext cx="669600" cy="741600"/>
          </a:xfrm>
          <a:prstGeom prst="rect">
            <a:avLst/>
          </a:prstGeom>
          <a:solidFill>
            <a:srgbClr val="E6EAE9"/>
          </a:solidFill>
        </p:spPr>
        <p:txBody>
          <a:bodyPr lIns="72000" rIns="72000" anchor="ctr"/>
          <a:lstStyle>
            <a:lvl1pPr marL="0" indent="0" algn="ctr">
              <a:buNone/>
              <a:defRPr sz="1000">
                <a:solidFill>
                  <a:schemeClr val="tx2"/>
                </a:solidFill>
                <a:latin typeface="Deutsche Bank Text" charset="0"/>
                <a:ea typeface="Deutsche Bank Text" charset="0"/>
                <a:cs typeface="Deutsche Bank Text" charset="0"/>
              </a:defRPr>
            </a:lvl1pPr>
          </a:lstStyle>
          <a:p>
            <a:r>
              <a:rPr lang="en-US" dirty="0"/>
              <a:t>[Picture]</a:t>
            </a:r>
          </a:p>
        </p:txBody>
      </p:sp>
      <p:cxnSp>
        <p:nvCxnSpPr>
          <p:cNvPr id="35" name="Straight Connector 34"/>
          <p:cNvCxnSpPr/>
          <p:nvPr userDrawn="1"/>
        </p:nvCxnSpPr>
        <p:spPr>
          <a:xfrm>
            <a:off x="6139019" y="2125663"/>
            <a:ext cx="0" cy="741600"/>
          </a:xfrm>
          <a:prstGeom prst="line">
            <a:avLst/>
          </a:prstGeom>
          <a:ln>
            <a:solidFill>
              <a:schemeClr val="accent2"/>
            </a:solidFill>
          </a:ln>
        </p:spPr>
        <p:style>
          <a:lnRef idx="1">
            <a:schemeClr val="accent1"/>
          </a:lnRef>
          <a:fillRef idx="0">
            <a:schemeClr val="accent1"/>
          </a:fillRef>
          <a:effectRef idx="0">
            <a:schemeClr val="accent1"/>
          </a:effectRef>
          <a:fontRef idx="minor">
            <a:schemeClr val="tx1"/>
          </a:fontRef>
        </p:style>
      </p:cxnSp>
      <p:sp>
        <p:nvSpPr>
          <p:cNvPr id="36" name="Text Placeholder 17"/>
          <p:cNvSpPr>
            <a:spLocks noGrp="1"/>
          </p:cNvSpPr>
          <p:nvPr>
            <p:ph type="body" sz="quarter" idx="76" hasCustomPrompt="1"/>
          </p:nvPr>
        </p:nvSpPr>
        <p:spPr>
          <a:xfrm>
            <a:off x="6200446" y="2092033"/>
            <a:ext cx="1449717" cy="775230"/>
          </a:xfrm>
          <a:prstGeom prst="rect">
            <a:avLst/>
          </a:prstGeom>
        </p:spPr>
        <p:txBody>
          <a:bodyPr lIns="0" tIns="0" rIns="0" bIns="0"/>
          <a:lstStyle>
            <a:lvl1pPr marL="0" indent="0">
              <a:lnSpc>
                <a:spcPts val="1600"/>
              </a:lnSpc>
              <a:spcBef>
                <a:spcPts val="0"/>
              </a:spcBef>
              <a:buNone/>
              <a:defRPr sz="1200" baseline="0">
                <a:solidFill>
                  <a:schemeClr val="tx1"/>
                </a:solidFill>
                <a:latin typeface="Deutsche Bank Text" charset="0"/>
                <a:ea typeface="Deutsche Bank Text" charset="0"/>
                <a:cs typeface="Deutsche Bank Text" charset="0"/>
              </a:defRPr>
            </a:lvl1pPr>
          </a:lstStyle>
          <a:p>
            <a:pPr lvl="0"/>
            <a:r>
              <a:rPr lang="en-US" sz="1200" dirty="0">
                <a:latin typeface="Deutsche Bank Text Beta" charset="0"/>
                <a:ea typeface="Deutsche Bank Text Beta" charset="0"/>
                <a:cs typeface="Deutsche Bank Text Beta" charset="0"/>
              </a:rPr>
              <a:t>Deutsche Bank Text Dark Blue 12pt</a:t>
            </a:r>
            <a:endParaRPr lang="en-US" dirty="0"/>
          </a:p>
        </p:txBody>
      </p:sp>
      <p:sp>
        <p:nvSpPr>
          <p:cNvPr id="37" name="Picture Placeholder 11"/>
          <p:cNvSpPr>
            <a:spLocks noGrp="1"/>
          </p:cNvSpPr>
          <p:nvPr>
            <p:ph type="pic" sz="quarter" idx="77" hasCustomPrompt="1"/>
          </p:nvPr>
        </p:nvSpPr>
        <p:spPr>
          <a:xfrm>
            <a:off x="5418617" y="3827463"/>
            <a:ext cx="669600" cy="741600"/>
          </a:xfrm>
          <a:prstGeom prst="rect">
            <a:avLst/>
          </a:prstGeom>
          <a:solidFill>
            <a:srgbClr val="E6EAE9"/>
          </a:solidFill>
        </p:spPr>
        <p:txBody>
          <a:bodyPr lIns="72000" rIns="72000" anchor="ctr"/>
          <a:lstStyle>
            <a:lvl1pPr marL="0" indent="0" algn="ctr">
              <a:buNone/>
              <a:defRPr sz="1000">
                <a:solidFill>
                  <a:schemeClr val="tx2"/>
                </a:solidFill>
                <a:latin typeface="Deutsche Bank Text" charset="0"/>
                <a:ea typeface="Deutsche Bank Text" charset="0"/>
                <a:cs typeface="Deutsche Bank Text" charset="0"/>
              </a:defRPr>
            </a:lvl1pPr>
          </a:lstStyle>
          <a:p>
            <a:r>
              <a:rPr lang="en-US" dirty="0"/>
              <a:t>[Picture]</a:t>
            </a:r>
          </a:p>
        </p:txBody>
      </p:sp>
      <p:cxnSp>
        <p:nvCxnSpPr>
          <p:cNvPr id="38" name="Straight Connector 37"/>
          <p:cNvCxnSpPr/>
          <p:nvPr userDrawn="1"/>
        </p:nvCxnSpPr>
        <p:spPr>
          <a:xfrm>
            <a:off x="6139019" y="3827463"/>
            <a:ext cx="0" cy="741600"/>
          </a:xfrm>
          <a:prstGeom prst="line">
            <a:avLst/>
          </a:prstGeom>
          <a:ln>
            <a:solidFill>
              <a:schemeClr val="accent2"/>
            </a:solidFill>
          </a:ln>
        </p:spPr>
        <p:style>
          <a:lnRef idx="1">
            <a:schemeClr val="accent1"/>
          </a:lnRef>
          <a:fillRef idx="0">
            <a:schemeClr val="accent1"/>
          </a:fillRef>
          <a:effectRef idx="0">
            <a:schemeClr val="accent1"/>
          </a:effectRef>
          <a:fontRef idx="minor">
            <a:schemeClr val="tx1"/>
          </a:fontRef>
        </p:style>
      </p:cxnSp>
      <p:sp>
        <p:nvSpPr>
          <p:cNvPr id="39" name="Text Placeholder 17"/>
          <p:cNvSpPr>
            <a:spLocks noGrp="1"/>
          </p:cNvSpPr>
          <p:nvPr>
            <p:ph type="body" sz="quarter" idx="78" hasCustomPrompt="1"/>
          </p:nvPr>
        </p:nvSpPr>
        <p:spPr>
          <a:xfrm>
            <a:off x="6200446" y="3793833"/>
            <a:ext cx="1449717" cy="775230"/>
          </a:xfrm>
          <a:prstGeom prst="rect">
            <a:avLst/>
          </a:prstGeom>
        </p:spPr>
        <p:txBody>
          <a:bodyPr lIns="0" tIns="0" rIns="0" bIns="0"/>
          <a:lstStyle>
            <a:lvl1pPr marL="0" indent="0">
              <a:lnSpc>
                <a:spcPts val="1600"/>
              </a:lnSpc>
              <a:spcBef>
                <a:spcPts val="0"/>
              </a:spcBef>
              <a:buNone/>
              <a:defRPr sz="1200" baseline="0">
                <a:solidFill>
                  <a:schemeClr val="tx1"/>
                </a:solidFill>
                <a:latin typeface="Deutsche Bank Text" charset="0"/>
                <a:ea typeface="Deutsche Bank Text" charset="0"/>
                <a:cs typeface="Deutsche Bank Text" charset="0"/>
              </a:defRPr>
            </a:lvl1pPr>
          </a:lstStyle>
          <a:p>
            <a:pPr lvl="0"/>
            <a:r>
              <a:rPr lang="en-US" sz="1200" dirty="0">
                <a:latin typeface="Deutsche Bank Text Beta" charset="0"/>
                <a:ea typeface="Deutsche Bank Text Beta" charset="0"/>
                <a:cs typeface="Deutsche Bank Text Beta" charset="0"/>
              </a:rPr>
              <a:t>Deutsche Bank Text Dark Blue 12pt</a:t>
            </a:r>
            <a:endParaRPr lang="en-US" dirty="0"/>
          </a:p>
        </p:txBody>
      </p:sp>
      <p:sp>
        <p:nvSpPr>
          <p:cNvPr id="40" name="Picture Placeholder 11"/>
          <p:cNvSpPr>
            <a:spLocks noGrp="1"/>
          </p:cNvSpPr>
          <p:nvPr>
            <p:ph type="pic" sz="quarter" idx="79" hasCustomPrompt="1"/>
          </p:nvPr>
        </p:nvSpPr>
        <p:spPr>
          <a:xfrm>
            <a:off x="5418617" y="5529264"/>
            <a:ext cx="669600" cy="741600"/>
          </a:xfrm>
          <a:prstGeom prst="rect">
            <a:avLst/>
          </a:prstGeom>
          <a:solidFill>
            <a:srgbClr val="E6EAE9"/>
          </a:solidFill>
        </p:spPr>
        <p:txBody>
          <a:bodyPr lIns="72000" rIns="72000" anchor="ctr"/>
          <a:lstStyle>
            <a:lvl1pPr marL="0" indent="0" algn="ctr">
              <a:buNone/>
              <a:defRPr sz="1000">
                <a:solidFill>
                  <a:schemeClr val="tx2"/>
                </a:solidFill>
                <a:latin typeface="Deutsche Bank Text" charset="0"/>
                <a:ea typeface="Deutsche Bank Text" charset="0"/>
                <a:cs typeface="Deutsche Bank Text" charset="0"/>
              </a:defRPr>
            </a:lvl1pPr>
          </a:lstStyle>
          <a:p>
            <a:r>
              <a:rPr lang="en-US" dirty="0"/>
              <a:t>[Picture]</a:t>
            </a:r>
          </a:p>
        </p:txBody>
      </p:sp>
      <p:cxnSp>
        <p:nvCxnSpPr>
          <p:cNvPr id="41" name="Straight Connector 40"/>
          <p:cNvCxnSpPr/>
          <p:nvPr userDrawn="1"/>
        </p:nvCxnSpPr>
        <p:spPr>
          <a:xfrm>
            <a:off x="6139019" y="5529264"/>
            <a:ext cx="0" cy="741600"/>
          </a:xfrm>
          <a:prstGeom prst="line">
            <a:avLst/>
          </a:prstGeom>
          <a:ln>
            <a:solidFill>
              <a:schemeClr val="accent2"/>
            </a:solidFill>
          </a:ln>
        </p:spPr>
        <p:style>
          <a:lnRef idx="1">
            <a:schemeClr val="accent1"/>
          </a:lnRef>
          <a:fillRef idx="0">
            <a:schemeClr val="accent1"/>
          </a:fillRef>
          <a:effectRef idx="0">
            <a:schemeClr val="accent1"/>
          </a:effectRef>
          <a:fontRef idx="minor">
            <a:schemeClr val="tx1"/>
          </a:fontRef>
        </p:style>
      </p:cxnSp>
      <p:sp>
        <p:nvSpPr>
          <p:cNvPr id="42" name="Text Placeholder 17"/>
          <p:cNvSpPr>
            <a:spLocks noGrp="1"/>
          </p:cNvSpPr>
          <p:nvPr>
            <p:ph type="body" sz="quarter" idx="80" hasCustomPrompt="1"/>
          </p:nvPr>
        </p:nvSpPr>
        <p:spPr>
          <a:xfrm>
            <a:off x="6200446" y="5495634"/>
            <a:ext cx="1449717" cy="775230"/>
          </a:xfrm>
          <a:prstGeom prst="rect">
            <a:avLst/>
          </a:prstGeom>
        </p:spPr>
        <p:txBody>
          <a:bodyPr lIns="0" tIns="0" rIns="0" bIns="0"/>
          <a:lstStyle>
            <a:lvl1pPr marL="0" indent="0">
              <a:lnSpc>
                <a:spcPts val="1600"/>
              </a:lnSpc>
              <a:spcBef>
                <a:spcPts val="0"/>
              </a:spcBef>
              <a:buNone/>
              <a:defRPr sz="1200" baseline="0">
                <a:solidFill>
                  <a:schemeClr val="tx1"/>
                </a:solidFill>
                <a:latin typeface="Deutsche Bank Text" charset="0"/>
                <a:ea typeface="Deutsche Bank Text" charset="0"/>
                <a:cs typeface="Deutsche Bank Text" charset="0"/>
              </a:defRPr>
            </a:lvl1pPr>
          </a:lstStyle>
          <a:p>
            <a:pPr lvl="0"/>
            <a:r>
              <a:rPr lang="en-US" sz="1200" dirty="0">
                <a:latin typeface="Deutsche Bank Text Beta" charset="0"/>
                <a:ea typeface="Deutsche Bank Text Beta" charset="0"/>
                <a:cs typeface="Deutsche Bank Text Beta" charset="0"/>
              </a:rPr>
              <a:t>Deutsche Bank Text Dark Blue 12pt</a:t>
            </a:r>
            <a:endParaRPr lang="en-US" dirty="0"/>
          </a:p>
        </p:txBody>
      </p:sp>
      <p:sp>
        <p:nvSpPr>
          <p:cNvPr id="43" name="Picture Placeholder 11"/>
          <p:cNvSpPr>
            <a:spLocks noGrp="1"/>
          </p:cNvSpPr>
          <p:nvPr>
            <p:ph type="pic" sz="quarter" idx="81" hasCustomPrompt="1"/>
          </p:nvPr>
        </p:nvSpPr>
        <p:spPr>
          <a:xfrm>
            <a:off x="7791784" y="2125663"/>
            <a:ext cx="669600" cy="741600"/>
          </a:xfrm>
          <a:prstGeom prst="rect">
            <a:avLst/>
          </a:prstGeom>
          <a:solidFill>
            <a:srgbClr val="E6EAE9"/>
          </a:solidFill>
        </p:spPr>
        <p:txBody>
          <a:bodyPr lIns="72000" rIns="72000" anchor="ctr"/>
          <a:lstStyle>
            <a:lvl1pPr marL="0" indent="0" algn="ctr">
              <a:buNone/>
              <a:defRPr sz="1000">
                <a:solidFill>
                  <a:schemeClr val="tx2"/>
                </a:solidFill>
                <a:latin typeface="Deutsche Bank Text" charset="0"/>
                <a:ea typeface="Deutsche Bank Text" charset="0"/>
                <a:cs typeface="Deutsche Bank Text" charset="0"/>
              </a:defRPr>
            </a:lvl1pPr>
          </a:lstStyle>
          <a:p>
            <a:r>
              <a:rPr lang="en-US" dirty="0"/>
              <a:t>[Picture]</a:t>
            </a:r>
          </a:p>
        </p:txBody>
      </p:sp>
      <p:cxnSp>
        <p:nvCxnSpPr>
          <p:cNvPr id="44" name="Straight Connector 43"/>
          <p:cNvCxnSpPr/>
          <p:nvPr userDrawn="1"/>
        </p:nvCxnSpPr>
        <p:spPr>
          <a:xfrm>
            <a:off x="8512186" y="2125663"/>
            <a:ext cx="0" cy="741600"/>
          </a:xfrm>
          <a:prstGeom prst="line">
            <a:avLst/>
          </a:prstGeom>
          <a:ln>
            <a:solidFill>
              <a:schemeClr val="accent2"/>
            </a:solidFill>
          </a:ln>
        </p:spPr>
        <p:style>
          <a:lnRef idx="1">
            <a:schemeClr val="accent1"/>
          </a:lnRef>
          <a:fillRef idx="0">
            <a:schemeClr val="accent1"/>
          </a:fillRef>
          <a:effectRef idx="0">
            <a:schemeClr val="accent1"/>
          </a:effectRef>
          <a:fontRef idx="minor">
            <a:schemeClr val="tx1"/>
          </a:fontRef>
        </p:style>
      </p:cxnSp>
      <p:sp>
        <p:nvSpPr>
          <p:cNvPr id="45" name="Text Placeholder 17"/>
          <p:cNvSpPr>
            <a:spLocks noGrp="1"/>
          </p:cNvSpPr>
          <p:nvPr>
            <p:ph type="body" sz="quarter" idx="82" hasCustomPrompt="1"/>
          </p:nvPr>
        </p:nvSpPr>
        <p:spPr>
          <a:xfrm>
            <a:off x="8573613" y="2092033"/>
            <a:ext cx="1453037" cy="775230"/>
          </a:xfrm>
          <a:prstGeom prst="rect">
            <a:avLst/>
          </a:prstGeom>
        </p:spPr>
        <p:txBody>
          <a:bodyPr lIns="0" tIns="0" rIns="0" bIns="0"/>
          <a:lstStyle>
            <a:lvl1pPr marL="0" indent="0">
              <a:lnSpc>
                <a:spcPts val="1600"/>
              </a:lnSpc>
              <a:spcBef>
                <a:spcPts val="0"/>
              </a:spcBef>
              <a:buNone/>
              <a:defRPr sz="1200" baseline="0">
                <a:solidFill>
                  <a:schemeClr val="tx1"/>
                </a:solidFill>
                <a:latin typeface="Deutsche Bank Text" charset="0"/>
                <a:ea typeface="Deutsche Bank Text" charset="0"/>
                <a:cs typeface="Deutsche Bank Text" charset="0"/>
              </a:defRPr>
            </a:lvl1pPr>
          </a:lstStyle>
          <a:p>
            <a:pPr lvl="0"/>
            <a:r>
              <a:rPr lang="en-US" sz="1200" dirty="0">
                <a:latin typeface="Deutsche Bank Text Beta" charset="0"/>
                <a:ea typeface="Deutsche Bank Text Beta" charset="0"/>
                <a:cs typeface="Deutsche Bank Text Beta" charset="0"/>
              </a:rPr>
              <a:t>Deutsche Bank Text Dark Blue 12pt</a:t>
            </a:r>
            <a:endParaRPr lang="en-US" dirty="0"/>
          </a:p>
        </p:txBody>
      </p:sp>
      <p:sp>
        <p:nvSpPr>
          <p:cNvPr id="46" name="Picture Placeholder 11"/>
          <p:cNvSpPr>
            <a:spLocks noGrp="1"/>
          </p:cNvSpPr>
          <p:nvPr>
            <p:ph type="pic" sz="quarter" idx="83" hasCustomPrompt="1"/>
          </p:nvPr>
        </p:nvSpPr>
        <p:spPr>
          <a:xfrm>
            <a:off x="7791784" y="3827463"/>
            <a:ext cx="669600" cy="741600"/>
          </a:xfrm>
          <a:prstGeom prst="rect">
            <a:avLst/>
          </a:prstGeom>
          <a:solidFill>
            <a:srgbClr val="E6EAE9"/>
          </a:solidFill>
        </p:spPr>
        <p:txBody>
          <a:bodyPr lIns="72000" rIns="72000" anchor="ctr"/>
          <a:lstStyle>
            <a:lvl1pPr marL="0" indent="0" algn="ctr">
              <a:buNone/>
              <a:defRPr sz="1000">
                <a:solidFill>
                  <a:schemeClr val="tx2"/>
                </a:solidFill>
                <a:latin typeface="Deutsche Bank Text" charset="0"/>
                <a:ea typeface="Deutsche Bank Text" charset="0"/>
                <a:cs typeface="Deutsche Bank Text" charset="0"/>
              </a:defRPr>
            </a:lvl1pPr>
          </a:lstStyle>
          <a:p>
            <a:r>
              <a:rPr lang="en-US" dirty="0"/>
              <a:t>[Picture]</a:t>
            </a:r>
          </a:p>
        </p:txBody>
      </p:sp>
      <p:cxnSp>
        <p:nvCxnSpPr>
          <p:cNvPr id="47" name="Straight Connector 46"/>
          <p:cNvCxnSpPr/>
          <p:nvPr userDrawn="1"/>
        </p:nvCxnSpPr>
        <p:spPr>
          <a:xfrm>
            <a:off x="8512186" y="3827463"/>
            <a:ext cx="0" cy="741600"/>
          </a:xfrm>
          <a:prstGeom prst="line">
            <a:avLst/>
          </a:prstGeom>
          <a:ln>
            <a:solidFill>
              <a:schemeClr val="accent2"/>
            </a:solidFill>
          </a:ln>
        </p:spPr>
        <p:style>
          <a:lnRef idx="1">
            <a:schemeClr val="accent1"/>
          </a:lnRef>
          <a:fillRef idx="0">
            <a:schemeClr val="accent1"/>
          </a:fillRef>
          <a:effectRef idx="0">
            <a:schemeClr val="accent1"/>
          </a:effectRef>
          <a:fontRef idx="minor">
            <a:schemeClr val="tx1"/>
          </a:fontRef>
        </p:style>
      </p:cxnSp>
      <p:sp>
        <p:nvSpPr>
          <p:cNvPr id="48" name="Text Placeholder 17"/>
          <p:cNvSpPr>
            <a:spLocks noGrp="1"/>
          </p:cNvSpPr>
          <p:nvPr>
            <p:ph type="body" sz="quarter" idx="84" hasCustomPrompt="1"/>
          </p:nvPr>
        </p:nvSpPr>
        <p:spPr>
          <a:xfrm>
            <a:off x="8573613" y="3793833"/>
            <a:ext cx="1453037" cy="775230"/>
          </a:xfrm>
          <a:prstGeom prst="rect">
            <a:avLst/>
          </a:prstGeom>
        </p:spPr>
        <p:txBody>
          <a:bodyPr lIns="0" tIns="0" rIns="0" bIns="0"/>
          <a:lstStyle>
            <a:lvl1pPr marL="0" indent="0">
              <a:lnSpc>
                <a:spcPts val="1600"/>
              </a:lnSpc>
              <a:spcBef>
                <a:spcPts val="0"/>
              </a:spcBef>
              <a:buNone/>
              <a:defRPr sz="1200" baseline="0">
                <a:solidFill>
                  <a:schemeClr val="tx1"/>
                </a:solidFill>
                <a:latin typeface="Deutsche Bank Text" charset="0"/>
                <a:ea typeface="Deutsche Bank Text" charset="0"/>
                <a:cs typeface="Deutsche Bank Text" charset="0"/>
              </a:defRPr>
            </a:lvl1pPr>
          </a:lstStyle>
          <a:p>
            <a:pPr lvl="0"/>
            <a:r>
              <a:rPr lang="en-US" sz="1200" dirty="0">
                <a:latin typeface="Deutsche Bank Text Beta" charset="0"/>
                <a:ea typeface="Deutsche Bank Text Beta" charset="0"/>
                <a:cs typeface="Deutsche Bank Text Beta" charset="0"/>
              </a:rPr>
              <a:t>Deutsche Bank Text Dark Blue 12pt</a:t>
            </a:r>
            <a:endParaRPr lang="en-US" dirty="0"/>
          </a:p>
        </p:txBody>
      </p:sp>
      <p:sp>
        <p:nvSpPr>
          <p:cNvPr id="49" name="Picture Placeholder 11"/>
          <p:cNvSpPr>
            <a:spLocks noGrp="1"/>
          </p:cNvSpPr>
          <p:nvPr>
            <p:ph type="pic" sz="quarter" idx="85" hasCustomPrompt="1"/>
          </p:nvPr>
        </p:nvSpPr>
        <p:spPr>
          <a:xfrm>
            <a:off x="7791784" y="5529264"/>
            <a:ext cx="669600" cy="741600"/>
          </a:xfrm>
          <a:prstGeom prst="rect">
            <a:avLst/>
          </a:prstGeom>
          <a:solidFill>
            <a:srgbClr val="E6EAE9"/>
          </a:solidFill>
        </p:spPr>
        <p:txBody>
          <a:bodyPr lIns="72000" rIns="72000" anchor="ctr"/>
          <a:lstStyle>
            <a:lvl1pPr marL="0" indent="0" algn="ctr">
              <a:buNone/>
              <a:defRPr sz="1000">
                <a:solidFill>
                  <a:schemeClr val="tx2"/>
                </a:solidFill>
                <a:latin typeface="Deutsche Bank Text" charset="0"/>
                <a:ea typeface="Deutsche Bank Text" charset="0"/>
                <a:cs typeface="Deutsche Bank Text" charset="0"/>
              </a:defRPr>
            </a:lvl1pPr>
          </a:lstStyle>
          <a:p>
            <a:r>
              <a:rPr lang="en-US" dirty="0"/>
              <a:t>[Picture]</a:t>
            </a:r>
          </a:p>
        </p:txBody>
      </p:sp>
      <p:cxnSp>
        <p:nvCxnSpPr>
          <p:cNvPr id="50" name="Straight Connector 49"/>
          <p:cNvCxnSpPr/>
          <p:nvPr userDrawn="1"/>
        </p:nvCxnSpPr>
        <p:spPr>
          <a:xfrm>
            <a:off x="8512186" y="5529264"/>
            <a:ext cx="0" cy="741600"/>
          </a:xfrm>
          <a:prstGeom prst="line">
            <a:avLst/>
          </a:prstGeom>
          <a:ln>
            <a:solidFill>
              <a:schemeClr val="accent2"/>
            </a:solidFill>
          </a:ln>
        </p:spPr>
        <p:style>
          <a:lnRef idx="1">
            <a:schemeClr val="accent1"/>
          </a:lnRef>
          <a:fillRef idx="0">
            <a:schemeClr val="accent1"/>
          </a:fillRef>
          <a:effectRef idx="0">
            <a:schemeClr val="accent1"/>
          </a:effectRef>
          <a:fontRef idx="minor">
            <a:schemeClr val="tx1"/>
          </a:fontRef>
        </p:style>
      </p:cxnSp>
      <p:sp>
        <p:nvSpPr>
          <p:cNvPr id="51" name="Text Placeholder 17"/>
          <p:cNvSpPr>
            <a:spLocks noGrp="1"/>
          </p:cNvSpPr>
          <p:nvPr>
            <p:ph type="body" sz="quarter" idx="86" hasCustomPrompt="1"/>
          </p:nvPr>
        </p:nvSpPr>
        <p:spPr>
          <a:xfrm>
            <a:off x="8573613" y="5495634"/>
            <a:ext cx="1453037" cy="775230"/>
          </a:xfrm>
          <a:prstGeom prst="rect">
            <a:avLst/>
          </a:prstGeom>
        </p:spPr>
        <p:txBody>
          <a:bodyPr lIns="0" tIns="0" rIns="0" bIns="0"/>
          <a:lstStyle>
            <a:lvl1pPr marL="0" indent="0">
              <a:lnSpc>
                <a:spcPts val="1600"/>
              </a:lnSpc>
              <a:spcBef>
                <a:spcPts val="0"/>
              </a:spcBef>
              <a:buNone/>
              <a:defRPr sz="1200" baseline="0">
                <a:solidFill>
                  <a:schemeClr val="tx1"/>
                </a:solidFill>
                <a:latin typeface="Deutsche Bank Text" charset="0"/>
                <a:ea typeface="Deutsche Bank Text" charset="0"/>
                <a:cs typeface="Deutsche Bank Text" charset="0"/>
              </a:defRPr>
            </a:lvl1pPr>
          </a:lstStyle>
          <a:p>
            <a:pPr lvl="0"/>
            <a:r>
              <a:rPr lang="en-US" sz="1200" dirty="0">
                <a:latin typeface="Deutsche Bank Text Beta" charset="0"/>
                <a:ea typeface="Deutsche Bank Text Beta" charset="0"/>
                <a:cs typeface="Deutsche Bank Text Beta" charset="0"/>
              </a:rPr>
              <a:t>Deutsche Bank Text Dark Blue 12pt</a:t>
            </a:r>
            <a:endParaRPr lang="en-US" dirty="0"/>
          </a:p>
        </p:txBody>
      </p:sp>
      <p:sp>
        <p:nvSpPr>
          <p:cNvPr id="53" name="Picture Placeholder 11"/>
          <p:cNvSpPr>
            <a:spLocks noGrp="1"/>
          </p:cNvSpPr>
          <p:nvPr>
            <p:ph type="pic" sz="quarter" idx="87" hasCustomPrompt="1"/>
          </p:nvPr>
        </p:nvSpPr>
        <p:spPr>
          <a:xfrm>
            <a:off x="700670" y="2976563"/>
            <a:ext cx="669600" cy="741600"/>
          </a:xfrm>
          <a:prstGeom prst="rect">
            <a:avLst/>
          </a:prstGeom>
          <a:solidFill>
            <a:srgbClr val="E6EAE9"/>
          </a:solidFill>
        </p:spPr>
        <p:txBody>
          <a:bodyPr lIns="72000" rIns="72000" anchor="ctr"/>
          <a:lstStyle>
            <a:lvl1pPr marL="0" indent="0" algn="ctr">
              <a:buNone/>
              <a:defRPr sz="1000">
                <a:solidFill>
                  <a:schemeClr val="tx2"/>
                </a:solidFill>
                <a:latin typeface="Deutsche Bank Text" charset="0"/>
                <a:ea typeface="Deutsche Bank Text" charset="0"/>
                <a:cs typeface="Deutsche Bank Text" charset="0"/>
              </a:defRPr>
            </a:lvl1pPr>
          </a:lstStyle>
          <a:p>
            <a:r>
              <a:rPr lang="en-US" dirty="0"/>
              <a:t>[Picture]</a:t>
            </a:r>
          </a:p>
        </p:txBody>
      </p:sp>
      <p:cxnSp>
        <p:nvCxnSpPr>
          <p:cNvPr id="54" name="Straight Connector 53"/>
          <p:cNvCxnSpPr/>
          <p:nvPr userDrawn="1"/>
        </p:nvCxnSpPr>
        <p:spPr>
          <a:xfrm>
            <a:off x="1421072" y="2976563"/>
            <a:ext cx="0" cy="741600"/>
          </a:xfrm>
          <a:prstGeom prst="line">
            <a:avLst/>
          </a:prstGeom>
          <a:ln>
            <a:solidFill>
              <a:schemeClr val="accent2"/>
            </a:solidFill>
          </a:ln>
        </p:spPr>
        <p:style>
          <a:lnRef idx="1">
            <a:schemeClr val="accent1"/>
          </a:lnRef>
          <a:fillRef idx="0">
            <a:schemeClr val="accent1"/>
          </a:fillRef>
          <a:effectRef idx="0">
            <a:schemeClr val="accent1"/>
          </a:effectRef>
          <a:fontRef idx="minor">
            <a:schemeClr val="tx1"/>
          </a:fontRef>
        </p:style>
      </p:cxnSp>
      <p:sp>
        <p:nvSpPr>
          <p:cNvPr id="55" name="Text Placeholder 17"/>
          <p:cNvSpPr>
            <a:spLocks noGrp="1"/>
          </p:cNvSpPr>
          <p:nvPr>
            <p:ph type="body" sz="quarter" idx="88" hasCustomPrompt="1"/>
          </p:nvPr>
        </p:nvSpPr>
        <p:spPr>
          <a:xfrm>
            <a:off x="1482499" y="2942933"/>
            <a:ext cx="1418009" cy="775230"/>
          </a:xfrm>
          <a:prstGeom prst="rect">
            <a:avLst/>
          </a:prstGeom>
        </p:spPr>
        <p:txBody>
          <a:bodyPr lIns="0" tIns="0" rIns="0" bIns="0"/>
          <a:lstStyle>
            <a:lvl1pPr marL="0" indent="0">
              <a:lnSpc>
                <a:spcPts val="1600"/>
              </a:lnSpc>
              <a:spcBef>
                <a:spcPts val="0"/>
              </a:spcBef>
              <a:buNone/>
              <a:defRPr sz="1200" baseline="0">
                <a:solidFill>
                  <a:schemeClr val="tx1"/>
                </a:solidFill>
                <a:latin typeface="Deutsche Bank Text" charset="0"/>
                <a:ea typeface="Deutsche Bank Text" charset="0"/>
                <a:cs typeface="Deutsche Bank Text" charset="0"/>
              </a:defRPr>
            </a:lvl1pPr>
          </a:lstStyle>
          <a:p>
            <a:pPr lvl="0"/>
            <a:r>
              <a:rPr lang="en-US" sz="1200" dirty="0">
                <a:latin typeface="Deutsche Bank Text Beta" charset="0"/>
                <a:ea typeface="Deutsche Bank Text Beta" charset="0"/>
                <a:cs typeface="Deutsche Bank Text Beta" charset="0"/>
              </a:rPr>
              <a:t>Deutsche Bank Text Dark Blue 12pt</a:t>
            </a:r>
            <a:endParaRPr lang="en-US" dirty="0"/>
          </a:p>
        </p:txBody>
      </p:sp>
      <p:sp>
        <p:nvSpPr>
          <p:cNvPr id="56" name="Picture Placeholder 11"/>
          <p:cNvSpPr>
            <a:spLocks noGrp="1"/>
          </p:cNvSpPr>
          <p:nvPr>
            <p:ph type="pic" sz="quarter" idx="89" hasCustomPrompt="1"/>
          </p:nvPr>
        </p:nvSpPr>
        <p:spPr>
          <a:xfrm>
            <a:off x="3038809" y="2976563"/>
            <a:ext cx="669600" cy="741600"/>
          </a:xfrm>
          <a:prstGeom prst="rect">
            <a:avLst/>
          </a:prstGeom>
          <a:solidFill>
            <a:srgbClr val="E6EAE9"/>
          </a:solidFill>
        </p:spPr>
        <p:txBody>
          <a:bodyPr lIns="72000" rIns="72000" anchor="ctr"/>
          <a:lstStyle>
            <a:lvl1pPr marL="0" indent="0" algn="ctr">
              <a:buNone/>
              <a:defRPr sz="1000">
                <a:solidFill>
                  <a:schemeClr val="tx2"/>
                </a:solidFill>
                <a:latin typeface="Deutsche Bank Text" charset="0"/>
                <a:ea typeface="Deutsche Bank Text" charset="0"/>
                <a:cs typeface="Deutsche Bank Text" charset="0"/>
              </a:defRPr>
            </a:lvl1pPr>
          </a:lstStyle>
          <a:p>
            <a:r>
              <a:rPr lang="en-US" dirty="0"/>
              <a:t>[Picture]</a:t>
            </a:r>
          </a:p>
        </p:txBody>
      </p:sp>
      <p:cxnSp>
        <p:nvCxnSpPr>
          <p:cNvPr id="57" name="Straight Connector 56"/>
          <p:cNvCxnSpPr/>
          <p:nvPr userDrawn="1"/>
        </p:nvCxnSpPr>
        <p:spPr>
          <a:xfrm>
            <a:off x="3759211" y="2976563"/>
            <a:ext cx="0" cy="741600"/>
          </a:xfrm>
          <a:prstGeom prst="line">
            <a:avLst/>
          </a:prstGeom>
          <a:ln>
            <a:solidFill>
              <a:schemeClr val="accent2"/>
            </a:solidFill>
          </a:ln>
        </p:spPr>
        <p:style>
          <a:lnRef idx="1">
            <a:schemeClr val="accent1"/>
          </a:lnRef>
          <a:fillRef idx="0">
            <a:schemeClr val="accent1"/>
          </a:fillRef>
          <a:effectRef idx="0">
            <a:schemeClr val="accent1"/>
          </a:effectRef>
          <a:fontRef idx="minor">
            <a:schemeClr val="tx1"/>
          </a:fontRef>
        </p:style>
      </p:cxnSp>
      <p:sp>
        <p:nvSpPr>
          <p:cNvPr id="58" name="Text Placeholder 17"/>
          <p:cNvSpPr>
            <a:spLocks noGrp="1"/>
          </p:cNvSpPr>
          <p:nvPr>
            <p:ph type="body" sz="quarter" idx="90" hasCustomPrompt="1"/>
          </p:nvPr>
        </p:nvSpPr>
        <p:spPr>
          <a:xfrm>
            <a:off x="3820638" y="2942933"/>
            <a:ext cx="1453037" cy="775230"/>
          </a:xfrm>
          <a:prstGeom prst="rect">
            <a:avLst/>
          </a:prstGeom>
        </p:spPr>
        <p:txBody>
          <a:bodyPr lIns="0" tIns="0" rIns="0" bIns="0"/>
          <a:lstStyle>
            <a:lvl1pPr marL="0" indent="0">
              <a:lnSpc>
                <a:spcPts val="1600"/>
              </a:lnSpc>
              <a:spcBef>
                <a:spcPts val="0"/>
              </a:spcBef>
              <a:buNone/>
              <a:defRPr sz="1200" baseline="0">
                <a:solidFill>
                  <a:schemeClr val="tx1"/>
                </a:solidFill>
                <a:latin typeface="Deutsche Bank Text" charset="0"/>
                <a:ea typeface="Deutsche Bank Text" charset="0"/>
                <a:cs typeface="Deutsche Bank Text" charset="0"/>
              </a:defRPr>
            </a:lvl1pPr>
          </a:lstStyle>
          <a:p>
            <a:pPr lvl="0"/>
            <a:r>
              <a:rPr lang="en-US" sz="1200" dirty="0">
                <a:latin typeface="Deutsche Bank Text Beta" charset="0"/>
                <a:ea typeface="Deutsche Bank Text Beta" charset="0"/>
                <a:cs typeface="Deutsche Bank Text Beta" charset="0"/>
              </a:rPr>
              <a:t>Deutsche Bank Text Dark Blue 12pt</a:t>
            </a:r>
            <a:endParaRPr lang="en-US" dirty="0"/>
          </a:p>
        </p:txBody>
      </p:sp>
      <p:sp>
        <p:nvSpPr>
          <p:cNvPr id="59" name="Picture Placeholder 11"/>
          <p:cNvSpPr>
            <a:spLocks noGrp="1"/>
          </p:cNvSpPr>
          <p:nvPr>
            <p:ph type="pic" sz="quarter" idx="91" hasCustomPrompt="1"/>
          </p:nvPr>
        </p:nvSpPr>
        <p:spPr>
          <a:xfrm>
            <a:off x="5418617" y="2976563"/>
            <a:ext cx="669600" cy="741600"/>
          </a:xfrm>
          <a:prstGeom prst="rect">
            <a:avLst/>
          </a:prstGeom>
          <a:solidFill>
            <a:srgbClr val="E6EAE9"/>
          </a:solidFill>
        </p:spPr>
        <p:txBody>
          <a:bodyPr lIns="72000" rIns="72000" anchor="ctr"/>
          <a:lstStyle>
            <a:lvl1pPr marL="0" indent="0" algn="ctr">
              <a:buNone/>
              <a:defRPr sz="1000">
                <a:solidFill>
                  <a:schemeClr val="tx2"/>
                </a:solidFill>
                <a:latin typeface="Deutsche Bank Text" charset="0"/>
                <a:ea typeface="Deutsche Bank Text" charset="0"/>
                <a:cs typeface="Deutsche Bank Text" charset="0"/>
              </a:defRPr>
            </a:lvl1pPr>
          </a:lstStyle>
          <a:p>
            <a:r>
              <a:rPr lang="en-US" dirty="0"/>
              <a:t>[Picture]</a:t>
            </a:r>
          </a:p>
        </p:txBody>
      </p:sp>
      <p:cxnSp>
        <p:nvCxnSpPr>
          <p:cNvPr id="60" name="Straight Connector 59"/>
          <p:cNvCxnSpPr/>
          <p:nvPr userDrawn="1"/>
        </p:nvCxnSpPr>
        <p:spPr>
          <a:xfrm>
            <a:off x="6139019" y="2976563"/>
            <a:ext cx="0" cy="741600"/>
          </a:xfrm>
          <a:prstGeom prst="line">
            <a:avLst/>
          </a:prstGeom>
          <a:ln>
            <a:solidFill>
              <a:schemeClr val="accent2"/>
            </a:solidFill>
          </a:ln>
        </p:spPr>
        <p:style>
          <a:lnRef idx="1">
            <a:schemeClr val="accent1"/>
          </a:lnRef>
          <a:fillRef idx="0">
            <a:schemeClr val="accent1"/>
          </a:fillRef>
          <a:effectRef idx="0">
            <a:schemeClr val="accent1"/>
          </a:effectRef>
          <a:fontRef idx="minor">
            <a:schemeClr val="tx1"/>
          </a:fontRef>
        </p:style>
      </p:cxnSp>
      <p:sp>
        <p:nvSpPr>
          <p:cNvPr id="61" name="Text Placeholder 17"/>
          <p:cNvSpPr>
            <a:spLocks noGrp="1"/>
          </p:cNvSpPr>
          <p:nvPr>
            <p:ph type="body" sz="quarter" idx="92" hasCustomPrompt="1"/>
          </p:nvPr>
        </p:nvSpPr>
        <p:spPr>
          <a:xfrm>
            <a:off x="6200446" y="2942933"/>
            <a:ext cx="1449717" cy="775230"/>
          </a:xfrm>
          <a:prstGeom prst="rect">
            <a:avLst/>
          </a:prstGeom>
        </p:spPr>
        <p:txBody>
          <a:bodyPr lIns="0" tIns="0" rIns="0" bIns="0"/>
          <a:lstStyle>
            <a:lvl1pPr marL="0" indent="0">
              <a:lnSpc>
                <a:spcPts val="1600"/>
              </a:lnSpc>
              <a:spcBef>
                <a:spcPts val="0"/>
              </a:spcBef>
              <a:buNone/>
              <a:defRPr sz="1200" baseline="0">
                <a:solidFill>
                  <a:schemeClr val="tx1"/>
                </a:solidFill>
                <a:latin typeface="Deutsche Bank Text" charset="0"/>
                <a:ea typeface="Deutsche Bank Text" charset="0"/>
                <a:cs typeface="Deutsche Bank Text" charset="0"/>
              </a:defRPr>
            </a:lvl1pPr>
          </a:lstStyle>
          <a:p>
            <a:pPr lvl="0"/>
            <a:r>
              <a:rPr lang="en-US" sz="1200" dirty="0">
                <a:latin typeface="Deutsche Bank Text Beta" charset="0"/>
                <a:ea typeface="Deutsche Bank Text Beta" charset="0"/>
                <a:cs typeface="Deutsche Bank Text Beta" charset="0"/>
              </a:rPr>
              <a:t>Deutsche Bank Text Dark Blue 12pt</a:t>
            </a:r>
            <a:endParaRPr lang="en-US" dirty="0"/>
          </a:p>
        </p:txBody>
      </p:sp>
      <p:sp>
        <p:nvSpPr>
          <p:cNvPr id="62" name="Picture Placeholder 11"/>
          <p:cNvSpPr>
            <a:spLocks noGrp="1"/>
          </p:cNvSpPr>
          <p:nvPr>
            <p:ph type="pic" sz="quarter" idx="93" hasCustomPrompt="1"/>
          </p:nvPr>
        </p:nvSpPr>
        <p:spPr>
          <a:xfrm>
            <a:off x="7791784" y="2976563"/>
            <a:ext cx="669600" cy="741600"/>
          </a:xfrm>
          <a:prstGeom prst="rect">
            <a:avLst/>
          </a:prstGeom>
          <a:solidFill>
            <a:srgbClr val="E6EAE9"/>
          </a:solidFill>
        </p:spPr>
        <p:txBody>
          <a:bodyPr lIns="72000" rIns="72000" anchor="ctr"/>
          <a:lstStyle>
            <a:lvl1pPr marL="0" indent="0" algn="ctr">
              <a:buNone/>
              <a:defRPr sz="1000">
                <a:solidFill>
                  <a:schemeClr val="tx2"/>
                </a:solidFill>
                <a:latin typeface="Deutsche Bank Text" charset="0"/>
                <a:ea typeface="Deutsche Bank Text" charset="0"/>
                <a:cs typeface="Deutsche Bank Text" charset="0"/>
              </a:defRPr>
            </a:lvl1pPr>
          </a:lstStyle>
          <a:p>
            <a:r>
              <a:rPr lang="en-US" dirty="0"/>
              <a:t>[Picture]</a:t>
            </a:r>
          </a:p>
        </p:txBody>
      </p:sp>
      <p:cxnSp>
        <p:nvCxnSpPr>
          <p:cNvPr id="63" name="Straight Connector 62"/>
          <p:cNvCxnSpPr/>
          <p:nvPr userDrawn="1"/>
        </p:nvCxnSpPr>
        <p:spPr>
          <a:xfrm>
            <a:off x="8512186" y="2976563"/>
            <a:ext cx="0" cy="741600"/>
          </a:xfrm>
          <a:prstGeom prst="line">
            <a:avLst/>
          </a:prstGeom>
          <a:ln>
            <a:solidFill>
              <a:schemeClr val="accent2"/>
            </a:solidFill>
          </a:ln>
        </p:spPr>
        <p:style>
          <a:lnRef idx="1">
            <a:schemeClr val="accent1"/>
          </a:lnRef>
          <a:fillRef idx="0">
            <a:schemeClr val="accent1"/>
          </a:fillRef>
          <a:effectRef idx="0">
            <a:schemeClr val="accent1"/>
          </a:effectRef>
          <a:fontRef idx="minor">
            <a:schemeClr val="tx1"/>
          </a:fontRef>
        </p:style>
      </p:cxnSp>
      <p:sp>
        <p:nvSpPr>
          <p:cNvPr id="64" name="Text Placeholder 17"/>
          <p:cNvSpPr>
            <a:spLocks noGrp="1"/>
          </p:cNvSpPr>
          <p:nvPr>
            <p:ph type="body" sz="quarter" idx="94" hasCustomPrompt="1"/>
          </p:nvPr>
        </p:nvSpPr>
        <p:spPr>
          <a:xfrm>
            <a:off x="8573613" y="2942933"/>
            <a:ext cx="1453037" cy="775230"/>
          </a:xfrm>
          <a:prstGeom prst="rect">
            <a:avLst/>
          </a:prstGeom>
        </p:spPr>
        <p:txBody>
          <a:bodyPr lIns="0" tIns="0" rIns="0" bIns="0"/>
          <a:lstStyle>
            <a:lvl1pPr marL="0" indent="0">
              <a:lnSpc>
                <a:spcPts val="1600"/>
              </a:lnSpc>
              <a:spcBef>
                <a:spcPts val="0"/>
              </a:spcBef>
              <a:buNone/>
              <a:defRPr sz="1200" baseline="0">
                <a:solidFill>
                  <a:schemeClr val="tx1"/>
                </a:solidFill>
                <a:latin typeface="Deutsche Bank Text" charset="0"/>
                <a:ea typeface="Deutsche Bank Text" charset="0"/>
                <a:cs typeface="Deutsche Bank Text" charset="0"/>
              </a:defRPr>
            </a:lvl1pPr>
          </a:lstStyle>
          <a:p>
            <a:pPr lvl="0"/>
            <a:r>
              <a:rPr lang="en-US" sz="1200" dirty="0">
                <a:latin typeface="Deutsche Bank Text Beta" charset="0"/>
                <a:ea typeface="Deutsche Bank Text Beta" charset="0"/>
                <a:cs typeface="Deutsche Bank Text Beta" charset="0"/>
              </a:rPr>
              <a:t>Deutsche Bank Text Dark Blue 12pt</a:t>
            </a:r>
            <a:endParaRPr lang="en-US" dirty="0"/>
          </a:p>
        </p:txBody>
      </p:sp>
      <p:sp>
        <p:nvSpPr>
          <p:cNvPr id="65" name="Picture Placeholder 11"/>
          <p:cNvSpPr>
            <a:spLocks noGrp="1"/>
          </p:cNvSpPr>
          <p:nvPr>
            <p:ph type="pic" sz="quarter" idx="95" hasCustomPrompt="1"/>
          </p:nvPr>
        </p:nvSpPr>
        <p:spPr>
          <a:xfrm>
            <a:off x="700670" y="4677830"/>
            <a:ext cx="669600" cy="741600"/>
          </a:xfrm>
          <a:prstGeom prst="rect">
            <a:avLst/>
          </a:prstGeom>
          <a:solidFill>
            <a:srgbClr val="E6EAE9"/>
          </a:solidFill>
        </p:spPr>
        <p:txBody>
          <a:bodyPr lIns="72000" rIns="72000" anchor="ctr"/>
          <a:lstStyle>
            <a:lvl1pPr marL="0" indent="0" algn="ctr">
              <a:buNone/>
              <a:defRPr sz="1000">
                <a:solidFill>
                  <a:schemeClr val="tx2"/>
                </a:solidFill>
                <a:latin typeface="Deutsche Bank Text" charset="0"/>
                <a:ea typeface="Deutsche Bank Text" charset="0"/>
                <a:cs typeface="Deutsche Bank Text" charset="0"/>
              </a:defRPr>
            </a:lvl1pPr>
          </a:lstStyle>
          <a:p>
            <a:r>
              <a:rPr lang="en-US" dirty="0"/>
              <a:t>[Picture]</a:t>
            </a:r>
          </a:p>
        </p:txBody>
      </p:sp>
      <p:cxnSp>
        <p:nvCxnSpPr>
          <p:cNvPr id="66" name="Straight Connector 65"/>
          <p:cNvCxnSpPr/>
          <p:nvPr userDrawn="1"/>
        </p:nvCxnSpPr>
        <p:spPr>
          <a:xfrm>
            <a:off x="1421072" y="4677830"/>
            <a:ext cx="0" cy="741600"/>
          </a:xfrm>
          <a:prstGeom prst="line">
            <a:avLst/>
          </a:prstGeom>
          <a:ln>
            <a:solidFill>
              <a:schemeClr val="accent2"/>
            </a:solidFill>
          </a:ln>
        </p:spPr>
        <p:style>
          <a:lnRef idx="1">
            <a:schemeClr val="accent1"/>
          </a:lnRef>
          <a:fillRef idx="0">
            <a:schemeClr val="accent1"/>
          </a:fillRef>
          <a:effectRef idx="0">
            <a:schemeClr val="accent1"/>
          </a:effectRef>
          <a:fontRef idx="minor">
            <a:schemeClr val="tx1"/>
          </a:fontRef>
        </p:style>
      </p:cxnSp>
      <p:sp>
        <p:nvSpPr>
          <p:cNvPr id="67" name="Text Placeholder 17"/>
          <p:cNvSpPr>
            <a:spLocks noGrp="1"/>
          </p:cNvSpPr>
          <p:nvPr>
            <p:ph type="body" sz="quarter" idx="96" hasCustomPrompt="1"/>
          </p:nvPr>
        </p:nvSpPr>
        <p:spPr>
          <a:xfrm>
            <a:off x="1482499" y="4644200"/>
            <a:ext cx="1418009" cy="775230"/>
          </a:xfrm>
          <a:prstGeom prst="rect">
            <a:avLst/>
          </a:prstGeom>
        </p:spPr>
        <p:txBody>
          <a:bodyPr lIns="0" tIns="0" rIns="0" bIns="0"/>
          <a:lstStyle>
            <a:lvl1pPr marL="0" indent="0">
              <a:lnSpc>
                <a:spcPts val="1600"/>
              </a:lnSpc>
              <a:spcBef>
                <a:spcPts val="0"/>
              </a:spcBef>
              <a:buNone/>
              <a:defRPr sz="1200" baseline="0">
                <a:solidFill>
                  <a:schemeClr val="tx1"/>
                </a:solidFill>
                <a:latin typeface="Deutsche Bank Text" charset="0"/>
                <a:ea typeface="Deutsche Bank Text" charset="0"/>
                <a:cs typeface="Deutsche Bank Text" charset="0"/>
              </a:defRPr>
            </a:lvl1pPr>
          </a:lstStyle>
          <a:p>
            <a:pPr lvl="0"/>
            <a:r>
              <a:rPr lang="en-US" sz="1200" dirty="0">
                <a:latin typeface="Deutsche Bank Text Beta" charset="0"/>
                <a:ea typeface="Deutsche Bank Text Beta" charset="0"/>
                <a:cs typeface="Deutsche Bank Text Beta" charset="0"/>
              </a:rPr>
              <a:t>Deutsche Bank Text Dark Blue 12pt</a:t>
            </a:r>
            <a:endParaRPr lang="en-US" dirty="0"/>
          </a:p>
        </p:txBody>
      </p:sp>
      <p:sp>
        <p:nvSpPr>
          <p:cNvPr id="68" name="Picture Placeholder 11"/>
          <p:cNvSpPr>
            <a:spLocks noGrp="1"/>
          </p:cNvSpPr>
          <p:nvPr>
            <p:ph type="pic" sz="quarter" idx="97" hasCustomPrompt="1"/>
          </p:nvPr>
        </p:nvSpPr>
        <p:spPr>
          <a:xfrm>
            <a:off x="3038809" y="4677830"/>
            <a:ext cx="669600" cy="741600"/>
          </a:xfrm>
          <a:prstGeom prst="rect">
            <a:avLst/>
          </a:prstGeom>
          <a:solidFill>
            <a:srgbClr val="E6EAE9"/>
          </a:solidFill>
        </p:spPr>
        <p:txBody>
          <a:bodyPr lIns="72000" rIns="72000" anchor="ctr"/>
          <a:lstStyle>
            <a:lvl1pPr marL="0" indent="0" algn="ctr">
              <a:buNone/>
              <a:defRPr sz="1000">
                <a:solidFill>
                  <a:schemeClr val="tx2"/>
                </a:solidFill>
                <a:latin typeface="Deutsche Bank Text" charset="0"/>
                <a:ea typeface="Deutsche Bank Text" charset="0"/>
                <a:cs typeface="Deutsche Bank Text" charset="0"/>
              </a:defRPr>
            </a:lvl1pPr>
          </a:lstStyle>
          <a:p>
            <a:r>
              <a:rPr lang="en-US" dirty="0"/>
              <a:t>[Picture]</a:t>
            </a:r>
          </a:p>
        </p:txBody>
      </p:sp>
      <p:cxnSp>
        <p:nvCxnSpPr>
          <p:cNvPr id="69" name="Straight Connector 68"/>
          <p:cNvCxnSpPr/>
          <p:nvPr userDrawn="1"/>
        </p:nvCxnSpPr>
        <p:spPr>
          <a:xfrm>
            <a:off x="3759211" y="4677830"/>
            <a:ext cx="0" cy="741600"/>
          </a:xfrm>
          <a:prstGeom prst="line">
            <a:avLst/>
          </a:prstGeom>
          <a:ln>
            <a:solidFill>
              <a:schemeClr val="accent2"/>
            </a:solidFill>
          </a:ln>
        </p:spPr>
        <p:style>
          <a:lnRef idx="1">
            <a:schemeClr val="accent1"/>
          </a:lnRef>
          <a:fillRef idx="0">
            <a:schemeClr val="accent1"/>
          </a:fillRef>
          <a:effectRef idx="0">
            <a:schemeClr val="accent1"/>
          </a:effectRef>
          <a:fontRef idx="minor">
            <a:schemeClr val="tx1"/>
          </a:fontRef>
        </p:style>
      </p:cxnSp>
      <p:sp>
        <p:nvSpPr>
          <p:cNvPr id="70" name="Text Placeholder 17"/>
          <p:cNvSpPr>
            <a:spLocks noGrp="1"/>
          </p:cNvSpPr>
          <p:nvPr>
            <p:ph type="body" sz="quarter" idx="98" hasCustomPrompt="1"/>
          </p:nvPr>
        </p:nvSpPr>
        <p:spPr>
          <a:xfrm>
            <a:off x="3820638" y="4644200"/>
            <a:ext cx="1453037" cy="775230"/>
          </a:xfrm>
          <a:prstGeom prst="rect">
            <a:avLst/>
          </a:prstGeom>
        </p:spPr>
        <p:txBody>
          <a:bodyPr lIns="0" tIns="0" rIns="0" bIns="0"/>
          <a:lstStyle>
            <a:lvl1pPr marL="0" indent="0">
              <a:lnSpc>
                <a:spcPts val="1600"/>
              </a:lnSpc>
              <a:spcBef>
                <a:spcPts val="0"/>
              </a:spcBef>
              <a:buNone/>
              <a:defRPr sz="1200" baseline="0">
                <a:solidFill>
                  <a:schemeClr val="tx1"/>
                </a:solidFill>
                <a:latin typeface="Deutsche Bank Text" charset="0"/>
                <a:ea typeface="Deutsche Bank Text" charset="0"/>
                <a:cs typeface="Deutsche Bank Text" charset="0"/>
              </a:defRPr>
            </a:lvl1pPr>
          </a:lstStyle>
          <a:p>
            <a:pPr lvl="0"/>
            <a:r>
              <a:rPr lang="en-US" sz="1200" dirty="0">
                <a:latin typeface="Deutsche Bank Text Beta" charset="0"/>
                <a:ea typeface="Deutsche Bank Text Beta" charset="0"/>
                <a:cs typeface="Deutsche Bank Text Beta" charset="0"/>
              </a:rPr>
              <a:t>Deutsche Bank Text Dark Blue 12pt</a:t>
            </a:r>
            <a:endParaRPr lang="en-US" dirty="0"/>
          </a:p>
        </p:txBody>
      </p:sp>
      <p:sp>
        <p:nvSpPr>
          <p:cNvPr id="71" name="Picture Placeholder 11"/>
          <p:cNvSpPr>
            <a:spLocks noGrp="1"/>
          </p:cNvSpPr>
          <p:nvPr>
            <p:ph type="pic" sz="quarter" idx="99" hasCustomPrompt="1"/>
          </p:nvPr>
        </p:nvSpPr>
        <p:spPr>
          <a:xfrm>
            <a:off x="5418617" y="4677830"/>
            <a:ext cx="669600" cy="741600"/>
          </a:xfrm>
          <a:prstGeom prst="rect">
            <a:avLst/>
          </a:prstGeom>
          <a:solidFill>
            <a:srgbClr val="E6EAE9"/>
          </a:solidFill>
        </p:spPr>
        <p:txBody>
          <a:bodyPr lIns="72000" rIns="72000" anchor="ctr"/>
          <a:lstStyle>
            <a:lvl1pPr marL="0" indent="0" algn="ctr">
              <a:buNone/>
              <a:defRPr sz="1000">
                <a:solidFill>
                  <a:schemeClr val="tx2"/>
                </a:solidFill>
                <a:latin typeface="Deutsche Bank Text" charset="0"/>
                <a:ea typeface="Deutsche Bank Text" charset="0"/>
                <a:cs typeface="Deutsche Bank Text" charset="0"/>
              </a:defRPr>
            </a:lvl1pPr>
          </a:lstStyle>
          <a:p>
            <a:r>
              <a:rPr lang="en-US" dirty="0"/>
              <a:t>[Picture]</a:t>
            </a:r>
          </a:p>
        </p:txBody>
      </p:sp>
      <p:cxnSp>
        <p:nvCxnSpPr>
          <p:cNvPr id="72" name="Straight Connector 71"/>
          <p:cNvCxnSpPr/>
          <p:nvPr userDrawn="1"/>
        </p:nvCxnSpPr>
        <p:spPr>
          <a:xfrm>
            <a:off x="6139019" y="4677830"/>
            <a:ext cx="0" cy="741600"/>
          </a:xfrm>
          <a:prstGeom prst="line">
            <a:avLst/>
          </a:prstGeom>
          <a:ln>
            <a:solidFill>
              <a:schemeClr val="accent2"/>
            </a:solidFill>
          </a:ln>
        </p:spPr>
        <p:style>
          <a:lnRef idx="1">
            <a:schemeClr val="accent1"/>
          </a:lnRef>
          <a:fillRef idx="0">
            <a:schemeClr val="accent1"/>
          </a:fillRef>
          <a:effectRef idx="0">
            <a:schemeClr val="accent1"/>
          </a:effectRef>
          <a:fontRef idx="minor">
            <a:schemeClr val="tx1"/>
          </a:fontRef>
        </p:style>
      </p:cxnSp>
      <p:sp>
        <p:nvSpPr>
          <p:cNvPr id="73" name="Text Placeholder 17"/>
          <p:cNvSpPr>
            <a:spLocks noGrp="1"/>
          </p:cNvSpPr>
          <p:nvPr>
            <p:ph type="body" sz="quarter" idx="100" hasCustomPrompt="1"/>
          </p:nvPr>
        </p:nvSpPr>
        <p:spPr>
          <a:xfrm>
            <a:off x="6200446" y="4644200"/>
            <a:ext cx="1449717" cy="775230"/>
          </a:xfrm>
          <a:prstGeom prst="rect">
            <a:avLst/>
          </a:prstGeom>
        </p:spPr>
        <p:txBody>
          <a:bodyPr lIns="0" tIns="0" rIns="0" bIns="0"/>
          <a:lstStyle>
            <a:lvl1pPr marL="0" marR="0" indent="0" algn="l" defTabSz="911565" rtl="0" eaLnBrk="1" fontAlgn="auto" latinLnBrk="0" hangingPunct="1">
              <a:lnSpc>
                <a:spcPts val="1600"/>
              </a:lnSpc>
              <a:spcBef>
                <a:spcPts val="0"/>
              </a:spcBef>
              <a:spcAft>
                <a:spcPts val="0"/>
              </a:spcAft>
              <a:buClrTx/>
              <a:buSzTx/>
              <a:buFont typeface="Arial"/>
              <a:buNone/>
              <a:tabLst/>
              <a:defRPr sz="1200" baseline="0">
                <a:solidFill>
                  <a:schemeClr val="tx1"/>
                </a:solidFill>
                <a:latin typeface="Deutsche Bank Text" charset="0"/>
                <a:ea typeface="Deutsche Bank Text" charset="0"/>
                <a:cs typeface="Deutsche Bank Text" charset="0"/>
              </a:defRPr>
            </a:lvl1pPr>
          </a:lstStyle>
          <a:p>
            <a:pPr lvl="0"/>
            <a:r>
              <a:rPr lang="en-US" sz="1200" dirty="0">
                <a:latin typeface="Deutsche Bank Text Beta" charset="0"/>
                <a:ea typeface="Deutsche Bank Text Beta" charset="0"/>
                <a:cs typeface="Deutsche Bank Text Beta" charset="0"/>
              </a:rPr>
              <a:t>Deutsche Bank Text Dark Blue 12pt</a:t>
            </a:r>
            <a:endParaRPr lang="en-US" dirty="0"/>
          </a:p>
        </p:txBody>
      </p:sp>
      <p:sp>
        <p:nvSpPr>
          <p:cNvPr id="74" name="Picture Placeholder 11"/>
          <p:cNvSpPr>
            <a:spLocks noGrp="1"/>
          </p:cNvSpPr>
          <p:nvPr>
            <p:ph type="pic" sz="quarter" idx="101" hasCustomPrompt="1"/>
          </p:nvPr>
        </p:nvSpPr>
        <p:spPr>
          <a:xfrm>
            <a:off x="7791784" y="4677830"/>
            <a:ext cx="669600" cy="741600"/>
          </a:xfrm>
          <a:prstGeom prst="rect">
            <a:avLst/>
          </a:prstGeom>
          <a:solidFill>
            <a:srgbClr val="E6EAE9"/>
          </a:solidFill>
        </p:spPr>
        <p:txBody>
          <a:bodyPr lIns="72000" rIns="72000" anchor="ctr"/>
          <a:lstStyle>
            <a:lvl1pPr marL="0" indent="0" algn="ctr">
              <a:buNone/>
              <a:defRPr sz="1000">
                <a:solidFill>
                  <a:schemeClr val="tx2"/>
                </a:solidFill>
                <a:latin typeface="Deutsche Bank Text" charset="0"/>
                <a:ea typeface="Deutsche Bank Text" charset="0"/>
                <a:cs typeface="Deutsche Bank Text" charset="0"/>
              </a:defRPr>
            </a:lvl1pPr>
          </a:lstStyle>
          <a:p>
            <a:r>
              <a:rPr lang="en-US" dirty="0"/>
              <a:t>[Picture]</a:t>
            </a:r>
          </a:p>
        </p:txBody>
      </p:sp>
      <p:cxnSp>
        <p:nvCxnSpPr>
          <p:cNvPr id="75" name="Straight Connector 74"/>
          <p:cNvCxnSpPr/>
          <p:nvPr userDrawn="1"/>
        </p:nvCxnSpPr>
        <p:spPr>
          <a:xfrm>
            <a:off x="8512186" y="4677830"/>
            <a:ext cx="0" cy="741600"/>
          </a:xfrm>
          <a:prstGeom prst="line">
            <a:avLst/>
          </a:prstGeom>
          <a:ln>
            <a:solidFill>
              <a:schemeClr val="accent2"/>
            </a:solidFill>
          </a:ln>
        </p:spPr>
        <p:style>
          <a:lnRef idx="1">
            <a:schemeClr val="accent1"/>
          </a:lnRef>
          <a:fillRef idx="0">
            <a:schemeClr val="accent1"/>
          </a:fillRef>
          <a:effectRef idx="0">
            <a:schemeClr val="accent1"/>
          </a:effectRef>
          <a:fontRef idx="minor">
            <a:schemeClr val="tx1"/>
          </a:fontRef>
        </p:style>
      </p:cxnSp>
      <p:sp>
        <p:nvSpPr>
          <p:cNvPr id="76" name="Text Placeholder 17"/>
          <p:cNvSpPr>
            <a:spLocks noGrp="1"/>
          </p:cNvSpPr>
          <p:nvPr>
            <p:ph type="body" sz="quarter" idx="102" hasCustomPrompt="1"/>
          </p:nvPr>
        </p:nvSpPr>
        <p:spPr>
          <a:xfrm>
            <a:off x="8573613" y="4644200"/>
            <a:ext cx="1453037" cy="775230"/>
          </a:xfrm>
          <a:prstGeom prst="rect">
            <a:avLst/>
          </a:prstGeom>
        </p:spPr>
        <p:txBody>
          <a:bodyPr lIns="0" tIns="0" rIns="0" bIns="0"/>
          <a:lstStyle>
            <a:lvl1pPr marL="0" indent="0">
              <a:lnSpc>
                <a:spcPts val="1600"/>
              </a:lnSpc>
              <a:spcBef>
                <a:spcPts val="0"/>
              </a:spcBef>
              <a:buNone/>
              <a:defRPr sz="1200" baseline="0">
                <a:solidFill>
                  <a:schemeClr val="tx1"/>
                </a:solidFill>
                <a:latin typeface="Deutsche Bank Text" charset="0"/>
                <a:ea typeface="Deutsche Bank Text" charset="0"/>
                <a:cs typeface="Deutsche Bank Text" charset="0"/>
              </a:defRPr>
            </a:lvl1pPr>
          </a:lstStyle>
          <a:p>
            <a:pPr lvl="0"/>
            <a:r>
              <a:rPr lang="en-US" sz="1200" dirty="0">
                <a:latin typeface="Deutsche Bank Text Beta" charset="0"/>
                <a:ea typeface="Deutsche Bank Text Beta" charset="0"/>
                <a:cs typeface="Deutsche Bank Text Beta" charset="0"/>
              </a:rPr>
              <a:t>Deutsche Bank Text Dark Blue 12pt</a:t>
            </a:r>
            <a:endParaRPr lang="en-US" dirty="0"/>
          </a:p>
        </p:txBody>
      </p:sp>
    </p:spTree>
    <p:extLst>
      <p:ext uri="{BB962C8B-B14F-4D97-AF65-F5344CB8AC3E}">
        <p14:creationId xmlns:p14="http://schemas.microsoft.com/office/powerpoint/2010/main" val="795732610"/>
      </p:ext>
    </p:extLst>
  </p:cSld>
  <p:clrMapOvr>
    <a:masterClrMapping/>
  </p:clrMapOvr>
</p:sldLayout>
</file>

<file path=ppt/slideLayouts/slideLayout266.xml><?xml version="1.0" encoding="utf-8"?>
<p:sldLayout xmlns:a="http://schemas.openxmlformats.org/drawingml/2006/main" xmlns:r="http://schemas.openxmlformats.org/officeDocument/2006/relationships" xmlns:p="http://schemas.openxmlformats.org/presentationml/2006/main" preserve="1" userDrawn="1">
  <p:cSld name="46_Custom Layout">
    <p:spTree>
      <p:nvGrpSpPr>
        <p:cNvPr id="1" name=""/>
        <p:cNvGrpSpPr/>
        <p:nvPr/>
      </p:nvGrpSpPr>
      <p:grpSpPr>
        <a:xfrm>
          <a:off x="0" y="0"/>
          <a:ext cx="0" cy="0"/>
          <a:chOff x="0" y="0"/>
          <a:chExt cx="0" cy="0"/>
        </a:xfrm>
      </p:grpSpPr>
      <p:sp>
        <p:nvSpPr>
          <p:cNvPr id="4" name="Text Placeholder 2"/>
          <p:cNvSpPr>
            <a:spLocks noGrp="1"/>
          </p:cNvSpPr>
          <p:nvPr>
            <p:ph type="body" sz="quarter" idx="62" hasCustomPrompt="1"/>
          </p:nvPr>
        </p:nvSpPr>
        <p:spPr>
          <a:xfrm>
            <a:off x="701675" y="441325"/>
            <a:ext cx="2728091" cy="155645"/>
          </a:xfrm>
          <a:prstGeom prst="rect">
            <a:avLst/>
          </a:prstGeom>
        </p:spPr>
        <p:txBody>
          <a:bodyPr lIns="0" tIns="0" rIns="0" bIns="0"/>
          <a:lstStyle>
            <a:lvl1pPr marL="0" indent="0">
              <a:buNone/>
              <a:defRPr sz="997" b="0" i="0" baseline="0">
                <a:solidFill>
                  <a:schemeClr val="accent2"/>
                </a:solidFill>
                <a:latin typeface="Deutsche Bank Text" charset="0"/>
                <a:ea typeface="Deutsche Bank Text" charset="0"/>
                <a:cs typeface="Deutsche Bank Text" charset="0"/>
              </a:defRPr>
            </a:lvl1pPr>
            <a:lvl2pPr marL="455783" indent="0">
              <a:buNone/>
              <a:defRPr/>
            </a:lvl2pPr>
            <a:lvl3pPr marL="911565" indent="0">
              <a:buNone/>
              <a:defRPr/>
            </a:lvl3pPr>
            <a:lvl4pPr marL="1367348" indent="0">
              <a:buNone/>
              <a:defRPr/>
            </a:lvl4pPr>
            <a:lvl5pPr marL="1823131" indent="0">
              <a:buNone/>
              <a:defRPr/>
            </a:lvl5pPr>
          </a:lstStyle>
          <a:p>
            <a:pPr lvl="0"/>
            <a:r>
              <a:rPr lang="en-US" dirty="0"/>
              <a:t>Deutsche Bank Text Orange 10pt</a:t>
            </a:r>
          </a:p>
        </p:txBody>
      </p:sp>
      <p:sp>
        <p:nvSpPr>
          <p:cNvPr id="12" name="Picture Placeholder 11"/>
          <p:cNvSpPr>
            <a:spLocks noGrp="1"/>
          </p:cNvSpPr>
          <p:nvPr>
            <p:ph type="pic" sz="quarter" idx="63" hasCustomPrompt="1"/>
          </p:nvPr>
        </p:nvSpPr>
        <p:spPr>
          <a:xfrm>
            <a:off x="699360" y="2125663"/>
            <a:ext cx="669600" cy="741600"/>
          </a:xfrm>
          <a:prstGeom prst="rect">
            <a:avLst/>
          </a:prstGeom>
          <a:solidFill>
            <a:srgbClr val="E6EAE9"/>
          </a:solidFill>
        </p:spPr>
        <p:txBody>
          <a:bodyPr lIns="72000" rIns="72000" anchor="ctr"/>
          <a:lstStyle>
            <a:lvl1pPr marL="0" indent="0" algn="ctr">
              <a:buNone/>
              <a:defRPr sz="1000">
                <a:solidFill>
                  <a:schemeClr val="tx2"/>
                </a:solidFill>
                <a:latin typeface="Deutsche Bank Text" charset="0"/>
                <a:ea typeface="Deutsche Bank Text" charset="0"/>
                <a:cs typeface="Deutsche Bank Text" charset="0"/>
              </a:defRPr>
            </a:lvl1pPr>
          </a:lstStyle>
          <a:p>
            <a:r>
              <a:rPr lang="en-US" dirty="0"/>
              <a:t>[Picture]</a:t>
            </a:r>
          </a:p>
        </p:txBody>
      </p:sp>
      <p:cxnSp>
        <p:nvCxnSpPr>
          <p:cNvPr id="16" name="Straight Connector 15"/>
          <p:cNvCxnSpPr/>
          <p:nvPr userDrawn="1"/>
        </p:nvCxnSpPr>
        <p:spPr>
          <a:xfrm>
            <a:off x="1419762" y="2125663"/>
            <a:ext cx="0" cy="741600"/>
          </a:xfrm>
          <a:prstGeom prst="line">
            <a:avLst/>
          </a:prstGeom>
          <a:ln>
            <a:solidFill>
              <a:schemeClr val="accent2"/>
            </a:solidFill>
          </a:ln>
        </p:spPr>
        <p:style>
          <a:lnRef idx="1">
            <a:schemeClr val="accent1"/>
          </a:lnRef>
          <a:fillRef idx="0">
            <a:schemeClr val="accent1"/>
          </a:fillRef>
          <a:effectRef idx="0">
            <a:schemeClr val="accent1"/>
          </a:effectRef>
          <a:fontRef idx="minor">
            <a:schemeClr val="tx1"/>
          </a:fontRef>
        </p:style>
      </p:cxnSp>
      <p:sp>
        <p:nvSpPr>
          <p:cNvPr id="18" name="Text Placeholder 17"/>
          <p:cNvSpPr>
            <a:spLocks noGrp="1"/>
          </p:cNvSpPr>
          <p:nvPr>
            <p:ph type="body" sz="quarter" idx="64" hasCustomPrompt="1"/>
          </p:nvPr>
        </p:nvSpPr>
        <p:spPr>
          <a:xfrm>
            <a:off x="1481189" y="2092033"/>
            <a:ext cx="2208161" cy="4884500"/>
          </a:xfrm>
          <a:prstGeom prst="rect">
            <a:avLst/>
          </a:prstGeom>
        </p:spPr>
        <p:txBody>
          <a:bodyPr lIns="0" tIns="0" rIns="0" bIns="0"/>
          <a:lstStyle>
            <a:lvl1pPr marL="0" indent="0">
              <a:lnSpc>
                <a:spcPts val="1600"/>
              </a:lnSpc>
              <a:spcBef>
                <a:spcPts val="0"/>
              </a:spcBef>
              <a:buNone/>
              <a:defRPr sz="1200" baseline="0">
                <a:solidFill>
                  <a:schemeClr val="tx1"/>
                </a:solidFill>
                <a:latin typeface="Deutsche Bank Text" charset="0"/>
                <a:ea typeface="Deutsche Bank Text" charset="0"/>
                <a:cs typeface="Deutsche Bank Text" charset="0"/>
              </a:defRPr>
            </a:lvl1pPr>
          </a:lstStyle>
          <a:p>
            <a:pPr lvl="0"/>
            <a:r>
              <a:rPr lang="en-US" sz="1200" dirty="0">
                <a:latin typeface="Deutsche Bank Text Beta" charset="0"/>
                <a:ea typeface="Deutsche Bank Text Beta" charset="0"/>
                <a:cs typeface="Deutsche Bank Text Beta" charset="0"/>
              </a:rPr>
              <a:t>Deutsche Bank Text Dark Blue 12pt</a:t>
            </a:r>
            <a:endParaRPr lang="en-US" dirty="0"/>
          </a:p>
        </p:txBody>
      </p:sp>
      <p:sp>
        <p:nvSpPr>
          <p:cNvPr id="25" name="Picture Placeholder 11"/>
          <p:cNvSpPr>
            <a:spLocks noGrp="1"/>
          </p:cNvSpPr>
          <p:nvPr>
            <p:ph type="pic" sz="quarter" idx="69" hasCustomPrompt="1"/>
          </p:nvPr>
        </p:nvSpPr>
        <p:spPr>
          <a:xfrm>
            <a:off x="3833813" y="2125663"/>
            <a:ext cx="669600" cy="741600"/>
          </a:xfrm>
          <a:prstGeom prst="rect">
            <a:avLst/>
          </a:prstGeom>
          <a:solidFill>
            <a:srgbClr val="E6EAE9"/>
          </a:solidFill>
        </p:spPr>
        <p:txBody>
          <a:bodyPr lIns="72000" rIns="72000" anchor="ctr"/>
          <a:lstStyle>
            <a:lvl1pPr marL="0" indent="0" algn="ctr">
              <a:buNone/>
              <a:defRPr sz="1000">
                <a:solidFill>
                  <a:schemeClr val="tx2"/>
                </a:solidFill>
                <a:latin typeface="Deutsche Bank Text" charset="0"/>
                <a:ea typeface="Deutsche Bank Text" charset="0"/>
                <a:cs typeface="Deutsche Bank Text" charset="0"/>
              </a:defRPr>
            </a:lvl1pPr>
          </a:lstStyle>
          <a:p>
            <a:r>
              <a:rPr lang="en-US" dirty="0"/>
              <a:t>[Picture]</a:t>
            </a:r>
          </a:p>
        </p:txBody>
      </p:sp>
      <p:cxnSp>
        <p:nvCxnSpPr>
          <p:cNvPr id="26" name="Straight Connector 25"/>
          <p:cNvCxnSpPr/>
          <p:nvPr userDrawn="1"/>
        </p:nvCxnSpPr>
        <p:spPr>
          <a:xfrm>
            <a:off x="4564602" y="2125663"/>
            <a:ext cx="0" cy="741600"/>
          </a:xfrm>
          <a:prstGeom prst="line">
            <a:avLst/>
          </a:prstGeom>
          <a:ln>
            <a:solidFill>
              <a:schemeClr val="accent2"/>
            </a:solidFill>
          </a:ln>
        </p:spPr>
        <p:style>
          <a:lnRef idx="1">
            <a:schemeClr val="accent1"/>
          </a:lnRef>
          <a:fillRef idx="0">
            <a:schemeClr val="accent1"/>
          </a:fillRef>
          <a:effectRef idx="0">
            <a:schemeClr val="accent1"/>
          </a:effectRef>
          <a:fontRef idx="minor">
            <a:schemeClr val="tx1"/>
          </a:fontRef>
        </p:style>
      </p:cxnSp>
      <p:sp>
        <p:nvSpPr>
          <p:cNvPr id="27" name="Text Placeholder 17"/>
          <p:cNvSpPr>
            <a:spLocks noGrp="1"/>
          </p:cNvSpPr>
          <p:nvPr>
            <p:ph type="body" sz="quarter" idx="70" hasCustomPrompt="1"/>
          </p:nvPr>
        </p:nvSpPr>
        <p:spPr>
          <a:xfrm>
            <a:off x="4626028" y="2092033"/>
            <a:ext cx="2232000" cy="4884500"/>
          </a:xfrm>
          <a:prstGeom prst="rect">
            <a:avLst/>
          </a:prstGeom>
        </p:spPr>
        <p:txBody>
          <a:bodyPr lIns="0" tIns="0" rIns="0" bIns="0"/>
          <a:lstStyle>
            <a:lvl1pPr marL="0" indent="0">
              <a:lnSpc>
                <a:spcPts val="1600"/>
              </a:lnSpc>
              <a:spcBef>
                <a:spcPts val="0"/>
              </a:spcBef>
              <a:buNone/>
              <a:defRPr sz="1200" baseline="0">
                <a:solidFill>
                  <a:schemeClr val="tx1"/>
                </a:solidFill>
                <a:latin typeface="Deutsche Bank Text" charset="0"/>
                <a:ea typeface="Deutsche Bank Text" charset="0"/>
                <a:cs typeface="Deutsche Bank Text" charset="0"/>
              </a:defRPr>
            </a:lvl1pPr>
          </a:lstStyle>
          <a:p>
            <a:pPr lvl="0"/>
            <a:r>
              <a:rPr lang="en-US" sz="1200" dirty="0">
                <a:latin typeface="Deutsche Bank Text Beta" charset="0"/>
                <a:ea typeface="Deutsche Bank Text Beta" charset="0"/>
                <a:cs typeface="Deutsche Bank Text Beta" charset="0"/>
              </a:rPr>
              <a:t>Deutsche Bank Text Dark Blue 12pt</a:t>
            </a:r>
            <a:endParaRPr lang="en-US" dirty="0"/>
          </a:p>
        </p:txBody>
      </p:sp>
      <p:sp>
        <p:nvSpPr>
          <p:cNvPr id="34" name="Picture Placeholder 11"/>
          <p:cNvSpPr>
            <a:spLocks noGrp="1"/>
          </p:cNvSpPr>
          <p:nvPr>
            <p:ph type="pic" sz="quarter" idx="75" hasCustomPrompt="1"/>
          </p:nvPr>
        </p:nvSpPr>
        <p:spPr>
          <a:xfrm>
            <a:off x="7002463" y="2125663"/>
            <a:ext cx="669600" cy="741600"/>
          </a:xfrm>
          <a:prstGeom prst="rect">
            <a:avLst/>
          </a:prstGeom>
          <a:solidFill>
            <a:srgbClr val="E6EAE9"/>
          </a:solidFill>
        </p:spPr>
        <p:txBody>
          <a:bodyPr lIns="72000" rIns="72000" anchor="ctr"/>
          <a:lstStyle>
            <a:lvl1pPr marL="0" indent="0" algn="ctr">
              <a:buNone/>
              <a:defRPr sz="1000">
                <a:solidFill>
                  <a:schemeClr val="tx2"/>
                </a:solidFill>
                <a:latin typeface="Deutsche Bank Text" charset="0"/>
                <a:ea typeface="Deutsche Bank Text" charset="0"/>
                <a:cs typeface="Deutsche Bank Text" charset="0"/>
              </a:defRPr>
            </a:lvl1pPr>
          </a:lstStyle>
          <a:p>
            <a:r>
              <a:rPr lang="en-US" dirty="0"/>
              <a:t>[Picture]</a:t>
            </a:r>
          </a:p>
        </p:txBody>
      </p:sp>
      <p:cxnSp>
        <p:nvCxnSpPr>
          <p:cNvPr id="35" name="Straight Connector 34"/>
          <p:cNvCxnSpPr/>
          <p:nvPr userDrawn="1"/>
        </p:nvCxnSpPr>
        <p:spPr>
          <a:xfrm>
            <a:off x="7722865" y="2125663"/>
            <a:ext cx="0" cy="741600"/>
          </a:xfrm>
          <a:prstGeom prst="line">
            <a:avLst/>
          </a:prstGeom>
          <a:ln>
            <a:solidFill>
              <a:schemeClr val="accent2"/>
            </a:solidFill>
          </a:ln>
        </p:spPr>
        <p:style>
          <a:lnRef idx="1">
            <a:schemeClr val="accent1"/>
          </a:lnRef>
          <a:fillRef idx="0">
            <a:schemeClr val="accent1"/>
          </a:fillRef>
          <a:effectRef idx="0">
            <a:schemeClr val="accent1"/>
          </a:effectRef>
          <a:fontRef idx="minor">
            <a:schemeClr val="tx1"/>
          </a:fontRef>
        </p:style>
      </p:cxnSp>
      <p:sp>
        <p:nvSpPr>
          <p:cNvPr id="36" name="Text Placeholder 17"/>
          <p:cNvSpPr>
            <a:spLocks noGrp="1"/>
          </p:cNvSpPr>
          <p:nvPr>
            <p:ph type="body" sz="quarter" idx="76" hasCustomPrompt="1"/>
          </p:nvPr>
        </p:nvSpPr>
        <p:spPr>
          <a:xfrm>
            <a:off x="7784291" y="2092033"/>
            <a:ext cx="2242359" cy="4884500"/>
          </a:xfrm>
          <a:prstGeom prst="rect">
            <a:avLst/>
          </a:prstGeom>
        </p:spPr>
        <p:txBody>
          <a:bodyPr lIns="0" tIns="0" rIns="0" bIns="0"/>
          <a:lstStyle>
            <a:lvl1pPr marL="0" indent="0">
              <a:lnSpc>
                <a:spcPts val="1600"/>
              </a:lnSpc>
              <a:spcBef>
                <a:spcPts val="0"/>
              </a:spcBef>
              <a:buNone/>
              <a:defRPr sz="1200" baseline="0">
                <a:solidFill>
                  <a:schemeClr val="tx1"/>
                </a:solidFill>
                <a:latin typeface="Deutsche Bank Text" charset="0"/>
                <a:ea typeface="Deutsche Bank Text" charset="0"/>
                <a:cs typeface="Deutsche Bank Text" charset="0"/>
              </a:defRPr>
            </a:lvl1pPr>
          </a:lstStyle>
          <a:p>
            <a:pPr lvl="0"/>
            <a:r>
              <a:rPr lang="en-US" sz="1200" dirty="0">
                <a:latin typeface="Deutsche Bank Text Beta" charset="0"/>
                <a:ea typeface="Deutsche Bank Text Beta" charset="0"/>
                <a:cs typeface="Deutsche Bank Text Beta" charset="0"/>
              </a:rPr>
              <a:t>Deutsche Bank Text Dark Blue 12pt</a:t>
            </a:r>
            <a:endParaRPr lang="en-US" dirty="0"/>
          </a:p>
        </p:txBody>
      </p:sp>
    </p:spTree>
    <p:extLst>
      <p:ext uri="{BB962C8B-B14F-4D97-AF65-F5344CB8AC3E}">
        <p14:creationId xmlns:p14="http://schemas.microsoft.com/office/powerpoint/2010/main" val="2856222953"/>
      </p:ext>
    </p:extLst>
  </p:cSld>
  <p:clrMapOvr>
    <a:masterClrMapping/>
  </p:clrMapOvr>
</p:sldLayout>
</file>

<file path=ppt/slideLayouts/slideLayout267.xml><?xml version="1.0" encoding="utf-8"?>
<p:sldLayout xmlns:a="http://schemas.openxmlformats.org/drawingml/2006/main" xmlns:r="http://schemas.openxmlformats.org/officeDocument/2006/relationships" xmlns:p="http://schemas.openxmlformats.org/presentationml/2006/main" preserve="1" userDrawn="1">
  <p:cSld name="49_Custom Layout">
    <p:spTree>
      <p:nvGrpSpPr>
        <p:cNvPr id="1" name=""/>
        <p:cNvGrpSpPr/>
        <p:nvPr/>
      </p:nvGrpSpPr>
      <p:grpSpPr>
        <a:xfrm>
          <a:off x="0" y="0"/>
          <a:ext cx="0" cy="0"/>
          <a:chOff x="0" y="0"/>
          <a:chExt cx="0" cy="0"/>
        </a:xfrm>
      </p:grpSpPr>
      <p:sp>
        <p:nvSpPr>
          <p:cNvPr id="4" name="Text Placeholder 2"/>
          <p:cNvSpPr>
            <a:spLocks noGrp="1"/>
          </p:cNvSpPr>
          <p:nvPr>
            <p:ph type="body" sz="quarter" idx="62" hasCustomPrompt="1"/>
          </p:nvPr>
        </p:nvSpPr>
        <p:spPr>
          <a:xfrm>
            <a:off x="701675" y="441325"/>
            <a:ext cx="2728091" cy="155645"/>
          </a:xfrm>
          <a:prstGeom prst="rect">
            <a:avLst/>
          </a:prstGeom>
        </p:spPr>
        <p:txBody>
          <a:bodyPr lIns="0" tIns="0" rIns="0" bIns="0"/>
          <a:lstStyle>
            <a:lvl1pPr marL="0" indent="0">
              <a:buNone/>
              <a:defRPr sz="997" b="0" i="0" baseline="0">
                <a:solidFill>
                  <a:schemeClr val="accent2"/>
                </a:solidFill>
                <a:latin typeface="Deutsche Bank Text" charset="0"/>
                <a:ea typeface="Deutsche Bank Text" charset="0"/>
                <a:cs typeface="Deutsche Bank Text" charset="0"/>
              </a:defRPr>
            </a:lvl1pPr>
            <a:lvl2pPr marL="455783" indent="0">
              <a:buNone/>
              <a:defRPr/>
            </a:lvl2pPr>
            <a:lvl3pPr marL="911565" indent="0">
              <a:buNone/>
              <a:defRPr/>
            </a:lvl3pPr>
            <a:lvl4pPr marL="1367348" indent="0">
              <a:buNone/>
              <a:defRPr/>
            </a:lvl4pPr>
            <a:lvl5pPr marL="1823131" indent="0">
              <a:buNone/>
              <a:defRPr/>
            </a:lvl5pPr>
          </a:lstStyle>
          <a:p>
            <a:pPr lvl="0"/>
            <a:r>
              <a:rPr lang="en-US" dirty="0"/>
              <a:t>Deutsche Bank Text Orange 10pt</a:t>
            </a:r>
          </a:p>
        </p:txBody>
      </p:sp>
      <p:sp>
        <p:nvSpPr>
          <p:cNvPr id="43" name="Picture Placeholder 11"/>
          <p:cNvSpPr>
            <a:spLocks noGrp="1"/>
          </p:cNvSpPr>
          <p:nvPr>
            <p:ph type="pic" sz="quarter" idx="63" hasCustomPrompt="1"/>
          </p:nvPr>
        </p:nvSpPr>
        <p:spPr>
          <a:xfrm>
            <a:off x="806784" y="2125662"/>
            <a:ext cx="914924" cy="905861"/>
          </a:xfrm>
          <a:prstGeom prst="rect">
            <a:avLst/>
          </a:prstGeom>
          <a:solidFill>
            <a:schemeClr val="bg1"/>
          </a:solidFill>
        </p:spPr>
        <p:txBody>
          <a:bodyPr lIns="72000" rIns="72000" anchor="ctr"/>
          <a:lstStyle>
            <a:lvl1pPr marL="0" indent="0" algn="ctr">
              <a:buNone/>
              <a:defRPr sz="1000">
                <a:solidFill>
                  <a:schemeClr val="tx2"/>
                </a:solidFill>
                <a:latin typeface="Deutsche Bank Text" charset="0"/>
                <a:ea typeface="Deutsche Bank Text" charset="0"/>
                <a:cs typeface="Deutsche Bank Text" charset="0"/>
              </a:defRPr>
            </a:lvl1pPr>
          </a:lstStyle>
          <a:p>
            <a:r>
              <a:rPr lang="en-US" dirty="0"/>
              <a:t>[Picture]</a:t>
            </a:r>
          </a:p>
        </p:txBody>
      </p:sp>
      <p:cxnSp>
        <p:nvCxnSpPr>
          <p:cNvPr id="44" name="Straight Connector 43"/>
          <p:cNvCxnSpPr/>
          <p:nvPr userDrawn="1"/>
        </p:nvCxnSpPr>
        <p:spPr>
          <a:xfrm>
            <a:off x="701675" y="2125663"/>
            <a:ext cx="0" cy="905861"/>
          </a:xfrm>
          <a:prstGeom prst="line">
            <a:avLst/>
          </a:prstGeom>
          <a:ln>
            <a:solidFill>
              <a:schemeClr val="accent2"/>
            </a:solidFill>
          </a:ln>
        </p:spPr>
        <p:style>
          <a:lnRef idx="1">
            <a:schemeClr val="accent1"/>
          </a:lnRef>
          <a:fillRef idx="0">
            <a:schemeClr val="accent1"/>
          </a:fillRef>
          <a:effectRef idx="0">
            <a:schemeClr val="accent1"/>
          </a:effectRef>
          <a:fontRef idx="minor">
            <a:schemeClr val="tx1"/>
          </a:fontRef>
        </p:style>
      </p:cxnSp>
      <p:sp>
        <p:nvSpPr>
          <p:cNvPr id="46" name="Picture Placeholder 11"/>
          <p:cNvSpPr>
            <a:spLocks noGrp="1"/>
          </p:cNvSpPr>
          <p:nvPr>
            <p:ph type="pic" sz="quarter" idx="65" hasCustomPrompt="1"/>
          </p:nvPr>
        </p:nvSpPr>
        <p:spPr>
          <a:xfrm>
            <a:off x="3937163" y="2125662"/>
            <a:ext cx="914924" cy="905861"/>
          </a:xfrm>
          <a:prstGeom prst="rect">
            <a:avLst/>
          </a:prstGeom>
          <a:solidFill>
            <a:schemeClr val="bg1"/>
          </a:solidFill>
        </p:spPr>
        <p:txBody>
          <a:bodyPr lIns="72000" rIns="72000" anchor="ctr"/>
          <a:lstStyle>
            <a:lvl1pPr marL="0" indent="0" algn="ctr">
              <a:buNone/>
              <a:defRPr sz="1000">
                <a:solidFill>
                  <a:schemeClr val="tx2"/>
                </a:solidFill>
                <a:latin typeface="Deutsche Bank Text" charset="0"/>
                <a:ea typeface="Deutsche Bank Text" charset="0"/>
                <a:cs typeface="Deutsche Bank Text" charset="0"/>
              </a:defRPr>
            </a:lvl1pPr>
          </a:lstStyle>
          <a:p>
            <a:r>
              <a:rPr lang="en-US" dirty="0"/>
              <a:t>[Picture]</a:t>
            </a:r>
          </a:p>
        </p:txBody>
      </p:sp>
      <p:cxnSp>
        <p:nvCxnSpPr>
          <p:cNvPr id="47" name="Straight Connector 46"/>
          <p:cNvCxnSpPr/>
          <p:nvPr userDrawn="1"/>
        </p:nvCxnSpPr>
        <p:spPr>
          <a:xfrm>
            <a:off x="3832054" y="2125663"/>
            <a:ext cx="0" cy="905861"/>
          </a:xfrm>
          <a:prstGeom prst="line">
            <a:avLst/>
          </a:prstGeom>
          <a:ln>
            <a:solidFill>
              <a:schemeClr val="accent2"/>
            </a:solidFill>
          </a:ln>
        </p:spPr>
        <p:style>
          <a:lnRef idx="1">
            <a:schemeClr val="accent1"/>
          </a:lnRef>
          <a:fillRef idx="0">
            <a:schemeClr val="accent1"/>
          </a:fillRef>
          <a:effectRef idx="0">
            <a:schemeClr val="accent1"/>
          </a:effectRef>
          <a:fontRef idx="minor">
            <a:schemeClr val="tx1"/>
          </a:fontRef>
        </p:style>
      </p:cxnSp>
      <p:sp>
        <p:nvSpPr>
          <p:cNvPr id="49" name="Picture Placeholder 11"/>
          <p:cNvSpPr>
            <a:spLocks noGrp="1"/>
          </p:cNvSpPr>
          <p:nvPr>
            <p:ph type="pic" sz="quarter" idx="67" hasCustomPrompt="1"/>
          </p:nvPr>
        </p:nvSpPr>
        <p:spPr>
          <a:xfrm>
            <a:off x="7105813" y="2125662"/>
            <a:ext cx="914924" cy="905861"/>
          </a:xfrm>
          <a:prstGeom prst="rect">
            <a:avLst/>
          </a:prstGeom>
          <a:solidFill>
            <a:schemeClr val="bg1"/>
          </a:solidFill>
        </p:spPr>
        <p:txBody>
          <a:bodyPr lIns="72000" rIns="72000" anchor="ctr"/>
          <a:lstStyle>
            <a:lvl1pPr marL="0" indent="0" algn="ctr">
              <a:buNone/>
              <a:defRPr sz="1000">
                <a:solidFill>
                  <a:schemeClr val="tx2"/>
                </a:solidFill>
                <a:latin typeface="Deutsche Bank Text" charset="0"/>
                <a:ea typeface="Deutsche Bank Text" charset="0"/>
                <a:cs typeface="Deutsche Bank Text" charset="0"/>
              </a:defRPr>
            </a:lvl1pPr>
          </a:lstStyle>
          <a:p>
            <a:r>
              <a:rPr lang="en-US" dirty="0"/>
              <a:t>[Picture]</a:t>
            </a:r>
          </a:p>
        </p:txBody>
      </p:sp>
      <p:cxnSp>
        <p:nvCxnSpPr>
          <p:cNvPr id="50" name="Straight Connector 49"/>
          <p:cNvCxnSpPr/>
          <p:nvPr userDrawn="1"/>
        </p:nvCxnSpPr>
        <p:spPr>
          <a:xfrm>
            <a:off x="7000704" y="2125663"/>
            <a:ext cx="0" cy="905861"/>
          </a:xfrm>
          <a:prstGeom prst="line">
            <a:avLst/>
          </a:prstGeom>
          <a:ln>
            <a:solidFill>
              <a:schemeClr val="accent2"/>
            </a:solidFill>
          </a:ln>
        </p:spPr>
        <p:style>
          <a:lnRef idx="1">
            <a:schemeClr val="accent1"/>
          </a:lnRef>
          <a:fillRef idx="0">
            <a:schemeClr val="accent1"/>
          </a:fillRef>
          <a:effectRef idx="0">
            <a:schemeClr val="accent1"/>
          </a:effectRef>
          <a:fontRef idx="minor">
            <a:schemeClr val="tx1"/>
          </a:fontRef>
        </p:style>
      </p:cxnSp>
      <p:sp>
        <p:nvSpPr>
          <p:cNvPr id="52" name="Picture Placeholder 11"/>
          <p:cNvSpPr>
            <a:spLocks noGrp="1"/>
          </p:cNvSpPr>
          <p:nvPr>
            <p:ph type="pic" sz="quarter" idx="69" hasCustomPrompt="1"/>
          </p:nvPr>
        </p:nvSpPr>
        <p:spPr>
          <a:xfrm>
            <a:off x="806784" y="3620725"/>
            <a:ext cx="914924" cy="905861"/>
          </a:xfrm>
          <a:prstGeom prst="rect">
            <a:avLst/>
          </a:prstGeom>
          <a:solidFill>
            <a:schemeClr val="bg1"/>
          </a:solidFill>
        </p:spPr>
        <p:txBody>
          <a:bodyPr lIns="72000" rIns="72000" anchor="ctr"/>
          <a:lstStyle>
            <a:lvl1pPr marL="0" indent="0" algn="ctr">
              <a:buNone/>
              <a:defRPr sz="1000">
                <a:solidFill>
                  <a:schemeClr val="tx2"/>
                </a:solidFill>
                <a:latin typeface="Deutsche Bank Text" charset="0"/>
                <a:ea typeface="Deutsche Bank Text" charset="0"/>
                <a:cs typeface="Deutsche Bank Text" charset="0"/>
              </a:defRPr>
            </a:lvl1pPr>
          </a:lstStyle>
          <a:p>
            <a:r>
              <a:rPr lang="en-US" dirty="0"/>
              <a:t>[Picture]</a:t>
            </a:r>
          </a:p>
        </p:txBody>
      </p:sp>
      <p:cxnSp>
        <p:nvCxnSpPr>
          <p:cNvPr id="53" name="Straight Connector 52"/>
          <p:cNvCxnSpPr/>
          <p:nvPr userDrawn="1"/>
        </p:nvCxnSpPr>
        <p:spPr>
          <a:xfrm>
            <a:off x="701675" y="3620726"/>
            <a:ext cx="0" cy="905861"/>
          </a:xfrm>
          <a:prstGeom prst="line">
            <a:avLst/>
          </a:prstGeom>
          <a:ln>
            <a:solidFill>
              <a:schemeClr val="accent2"/>
            </a:solidFill>
          </a:ln>
        </p:spPr>
        <p:style>
          <a:lnRef idx="1">
            <a:schemeClr val="accent1"/>
          </a:lnRef>
          <a:fillRef idx="0">
            <a:schemeClr val="accent1"/>
          </a:fillRef>
          <a:effectRef idx="0">
            <a:schemeClr val="accent1"/>
          </a:effectRef>
          <a:fontRef idx="minor">
            <a:schemeClr val="tx1"/>
          </a:fontRef>
        </p:style>
      </p:cxnSp>
      <p:sp>
        <p:nvSpPr>
          <p:cNvPr id="55" name="Picture Placeholder 11"/>
          <p:cNvSpPr>
            <a:spLocks noGrp="1"/>
          </p:cNvSpPr>
          <p:nvPr>
            <p:ph type="pic" sz="quarter" idx="71" hasCustomPrompt="1"/>
          </p:nvPr>
        </p:nvSpPr>
        <p:spPr>
          <a:xfrm>
            <a:off x="3937163" y="3620725"/>
            <a:ext cx="914924" cy="905861"/>
          </a:xfrm>
          <a:prstGeom prst="rect">
            <a:avLst/>
          </a:prstGeom>
          <a:solidFill>
            <a:schemeClr val="bg1"/>
          </a:solidFill>
        </p:spPr>
        <p:txBody>
          <a:bodyPr lIns="72000" rIns="72000" anchor="ctr"/>
          <a:lstStyle>
            <a:lvl1pPr marL="0" indent="0" algn="ctr">
              <a:buNone/>
              <a:defRPr sz="1000">
                <a:solidFill>
                  <a:schemeClr val="tx2"/>
                </a:solidFill>
                <a:latin typeface="Deutsche Bank Text" charset="0"/>
                <a:ea typeface="Deutsche Bank Text" charset="0"/>
                <a:cs typeface="Deutsche Bank Text" charset="0"/>
              </a:defRPr>
            </a:lvl1pPr>
          </a:lstStyle>
          <a:p>
            <a:r>
              <a:rPr lang="en-US" dirty="0"/>
              <a:t>[Picture]</a:t>
            </a:r>
          </a:p>
        </p:txBody>
      </p:sp>
      <p:cxnSp>
        <p:nvCxnSpPr>
          <p:cNvPr id="56" name="Straight Connector 55"/>
          <p:cNvCxnSpPr/>
          <p:nvPr userDrawn="1"/>
        </p:nvCxnSpPr>
        <p:spPr>
          <a:xfrm>
            <a:off x="3832054" y="3620726"/>
            <a:ext cx="0" cy="905861"/>
          </a:xfrm>
          <a:prstGeom prst="line">
            <a:avLst/>
          </a:prstGeom>
          <a:ln>
            <a:solidFill>
              <a:schemeClr val="accent2"/>
            </a:solidFill>
          </a:ln>
        </p:spPr>
        <p:style>
          <a:lnRef idx="1">
            <a:schemeClr val="accent1"/>
          </a:lnRef>
          <a:fillRef idx="0">
            <a:schemeClr val="accent1"/>
          </a:fillRef>
          <a:effectRef idx="0">
            <a:schemeClr val="accent1"/>
          </a:effectRef>
          <a:fontRef idx="minor">
            <a:schemeClr val="tx1"/>
          </a:fontRef>
        </p:style>
      </p:cxnSp>
      <p:sp>
        <p:nvSpPr>
          <p:cNvPr id="58" name="Picture Placeholder 11"/>
          <p:cNvSpPr>
            <a:spLocks noGrp="1"/>
          </p:cNvSpPr>
          <p:nvPr>
            <p:ph type="pic" sz="quarter" idx="73" hasCustomPrompt="1"/>
          </p:nvPr>
        </p:nvSpPr>
        <p:spPr>
          <a:xfrm>
            <a:off x="7105813" y="3620725"/>
            <a:ext cx="914924" cy="905861"/>
          </a:xfrm>
          <a:prstGeom prst="rect">
            <a:avLst/>
          </a:prstGeom>
          <a:solidFill>
            <a:schemeClr val="bg1"/>
          </a:solidFill>
        </p:spPr>
        <p:txBody>
          <a:bodyPr lIns="72000" rIns="72000" anchor="ctr"/>
          <a:lstStyle>
            <a:lvl1pPr marL="0" indent="0" algn="ctr">
              <a:buNone/>
              <a:defRPr sz="1000">
                <a:solidFill>
                  <a:schemeClr val="tx2"/>
                </a:solidFill>
                <a:latin typeface="Deutsche Bank Text" charset="0"/>
                <a:ea typeface="Deutsche Bank Text" charset="0"/>
                <a:cs typeface="Deutsche Bank Text" charset="0"/>
              </a:defRPr>
            </a:lvl1pPr>
          </a:lstStyle>
          <a:p>
            <a:r>
              <a:rPr lang="en-US" dirty="0"/>
              <a:t>[Picture]</a:t>
            </a:r>
          </a:p>
        </p:txBody>
      </p:sp>
      <p:cxnSp>
        <p:nvCxnSpPr>
          <p:cNvPr id="59" name="Straight Connector 58"/>
          <p:cNvCxnSpPr/>
          <p:nvPr userDrawn="1"/>
        </p:nvCxnSpPr>
        <p:spPr>
          <a:xfrm>
            <a:off x="7000704" y="3620726"/>
            <a:ext cx="0" cy="905861"/>
          </a:xfrm>
          <a:prstGeom prst="line">
            <a:avLst/>
          </a:prstGeom>
          <a:ln>
            <a:solidFill>
              <a:schemeClr val="accent2"/>
            </a:solidFill>
          </a:ln>
        </p:spPr>
        <p:style>
          <a:lnRef idx="1">
            <a:schemeClr val="accent1"/>
          </a:lnRef>
          <a:fillRef idx="0">
            <a:schemeClr val="accent1"/>
          </a:fillRef>
          <a:effectRef idx="0">
            <a:schemeClr val="accent1"/>
          </a:effectRef>
          <a:fontRef idx="minor">
            <a:schemeClr val="tx1"/>
          </a:fontRef>
        </p:style>
      </p:cxnSp>
      <p:sp>
        <p:nvSpPr>
          <p:cNvPr id="70" name="Text Placeholder 5"/>
          <p:cNvSpPr>
            <a:spLocks noGrp="1"/>
          </p:cNvSpPr>
          <p:nvPr>
            <p:ph type="body" sz="quarter" idx="81" hasCustomPrompt="1"/>
          </p:nvPr>
        </p:nvSpPr>
        <p:spPr>
          <a:xfrm>
            <a:off x="701674" y="824430"/>
            <a:ext cx="8532813" cy="478908"/>
          </a:xfrm>
          <a:prstGeom prst="rect">
            <a:avLst/>
          </a:prstGeom>
        </p:spPr>
        <p:txBody>
          <a:bodyPr lIns="0" tIns="0" rIns="0" bIns="0"/>
          <a:lstStyle>
            <a:lvl1pPr marL="0" indent="0">
              <a:lnSpc>
                <a:spcPts val="4000"/>
              </a:lnSpc>
              <a:spcBef>
                <a:spcPts val="0"/>
              </a:spcBef>
              <a:buNone/>
              <a:defRPr sz="3600" baseline="0">
                <a:solidFill>
                  <a:schemeClr val="tx1"/>
                </a:solidFill>
                <a:latin typeface="Deutsche Bank Display" charset="0"/>
                <a:ea typeface="Deutsche Bank Display" charset="0"/>
                <a:cs typeface="Deutsche Bank Display" charset="0"/>
              </a:defRPr>
            </a:lvl1pPr>
            <a:lvl2pPr marL="455783" indent="0">
              <a:buNone/>
              <a:defRPr sz="3600">
                <a:latin typeface="Deutsche Bank Display Beta" charset="0"/>
                <a:ea typeface="Deutsche Bank Display Beta" charset="0"/>
                <a:cs typeface="Deutsche Bank Display Beta" charset="0"/>
              </a:defRPr>
            </a:lvl2pPr>
            <a:lvl3pPr marL="911566" indent="0">
              <a:buNone/>
              <a:defRPr sz="3600">
                <a:latin typeface="Deutsche Bank Display Beta" charset="0"/>
                <a:ea typeface="Deutsche Bank Display Beta" charset="0"/>
                <a:cs typeface="Deutsche Bank Display Beta" charset="0"/>
              </a:defRPr>
            </a:lvl3pPr>
            <a:lvl4pPr marL="1367348" indent="0">
              <a:buNone/>
              <a:defRPr sz="3600">
                <a:latin typeface="Deutsche Bank Display Beta" charset="0"/>
                <a:ea typeface="Deutsche Bank Display Beta" charset="0"/>
                <a:cs typeface="Deutsche Bank Display Beta" charset="0"/>
              </a:defRPr>
            </a:lvl4pPr>
            <a:lvl5pPr marL="1823131" indent="0">
              <a:buNone/>
              <a:defRPr sz="3600">
                <a:latin typeface="Deutsche Bank Display Beta" charset="0"/>
                <a:ea typeface="Deutsche Bank Display Beta" charset="0"/>
                <a:cs typeface="Deutsche Bank Display Beta" charset="0"/>
              </a:defRPr>
            </a:lvl5pPr>
          </a:lstStyle>
          <a:p>
            <a:pPr lvl="0"/>
            <a:r>
              <a:rPr lang="en-US" dirty="0"/>
              <a:t>Deutsche Bank Display Dark Blue 36pt</a:t>
            </a:r>
          </a:p>
        </p:txBody>
      </p:sp>
      <p:sp>
        <p:nvSpPr>
          <p:cNvPr id="3" name="Text Placeholder 2"/>
          <p:cNvSpPr>
            <a:spLocks noGrp="1"/>
          </p:cNvSpPr>
          <p:nvPr>
            <p:ph type="body" sz="quarter" idx="82" hasCustomPrompt="1"/>
          </p:nvPr>
        </p:nvSpPr>
        <p:spPr>
          <a:xfrm>
            <a:off x="1843071" y="2092033"/>
            <a:ext cx="1846800" cy="939925"/>
          </a:xfrm>
          <a:prstGeom prst="rect">
            <a:avLst/>
          </a:prstGeom>
        </p:spPr>
        <p:txBody>
          <a:bodyPr wrap="square" lIns="0" tIns="0" rIns="0" bIns="0"/>
          <a:lstStyle>
            <a:lvl1pPr marL="0" indent="0">
              <a:lnSpc>
                <a:spcPct val="100000"/>
              </a:lnSpc>
              <a:buFontTx/>
              <a:buNone/>
              <a:defRPr sz="1200">
                <a:solidFill>
                  <a:schemeClr val="accent2"/>
                </a:solidFill>
                <a:latin typeface="Deutsche Bank Text" charset="0"/>
                <a:ea typeface="Deutsche Bank Text" charset="0"/>
                <a:cs typeface="Deutsche Bank Text" charset="0"/>
              </a:defRPr>
            </a:lvl1pPr>
            <a:lvl2pPr marL="455783" indent="0">
              <a:buFontTx/>
              <a:buNone/>
              <a:defRPr sz="1200">
                <a:solidFill>
                  <a:srgbClr val="4F5F64"/>
                </a:solidFill>
                <a:latin typeface="Deutsche Bank Text Beta" charset="0"/>
                <a:ea typeface="Deutsche Bank Text Beta" charset="0"/>
                <a:cs typeface="Deutsche Bank Text Beta" charset="0"/>
              </a:defRPr>
            </a:lvl2pPr>
            <a:lvl3pPr marL="911566" indent="0">
              <a:buNone/>
              <a:defRPr sz="1200">
                <a:solidFill>
                  <a:srgbClr val="4F5F64"/>
                </a:solidFill>
                <a:latin typeface="Deutsche Bank Text Beta" charset="0"/>
                <a:ea typeface="Deutsche Bank Text Beta" charset="0"/>
                <a:cs typeface="Deutsche Bank Text Beta" charset="0"/>
              </a:defRPr>
            </a:lvl3pPr>
            <a:lvl4pPr marL="1367348" indent="0">
              <a:buNone/>
              <a:defRPr sz="1200">
                <a:solidFill>
                  <a:srgbClr val="4F5F64"/>
                </a:solidFill>
                <a:latin typeface="Deutsche Bank Text Beta" charset="0"/>
                <a:ea typeface="Deutsche Bank Text Beta" charset="0"/>
                <a:cs typeface="Deutsche Bank Text Beta" charset="0"/>
              </a:defRPr>
            </a:lvl4pPr>
            <a:lvl5pPr marL="1823131" indent="0">
              <a:buNone/>
              <a:defRPr sz="1200">
                <a:solidFill>
                  <a:srgbClr val="4F5F64"/>
                </a:solidFill>
                <a:latin typeface="Deutsche Bank Text Beta" charset="0"/>
                <a:ea typeface="Deutsche Bank Text Beta" charset="0"/>
                <a:cs typeface="Deutsche Bank Text Beta" charset="0"/>
              </a:defRPr>
            </a:lvl5pPr>
          </a:lstStyle>
          <a:p>
            <a:pPr lvl="0"/>
            <a:r>
              <a:rPr lang="en-US" dirty="0"/>
              <a:t>Deutsche Bank Text Orange 12pt</a:t>
            </a:r>
          </a:p>
        </p:txBody>
      </p:sp>
      <p:sp>
        <p:nvSpPr>
          <p:cNvPr id="34" name="Text Placeholder 2"/>
          <p:cNvSpPr>
            <a:spLocks noGrp="1"/>
          </p:cNvSpPr>
          <p:nvPr>
            <p:ph type="body" sz="quarter" idx="83" hasCustomPrompt="1"/>
          </p:nvPr>
        </p:nvSpPr>
        <p:spPr>
          <a:xfrm>
            <a:off x="4971281" y="2092033"/>
            <a:ext cx="1894739" cy="939925"/>
          </a:xfrm>
          <a:prstGeom prst="rect">
            <a:avLst/>
          </a:prstGeom>
        </p:spPr>
        <p:txBody>
          <a:bodyPr wrap="square" lIns="0" tIns="0" rIns="0" bIns="0"/>
          <a:lstStyle>
            <a:lvl1pPr marL="0" indent="0">
              <a:lnSpc>
                <a:spcPct val="100000"/>
              </a:lnSpc>
              <a:buFontTx/>
              <a:buNone/>
              <a:defRPr sz="1200">
                <a:solidFill>
                  <a:schemeClr val="accent2"/>
                </a:solidFill>
                <a:latin typeface="Deutsche Bank Text" charset="0"/>
                <a:ea typeface="Deutsche Bank Text" charset="0"/>
                <a:cs typeface="Deutsche Bank Text" charset="0"/>
              </a:defRPr>
            </a:lvl1pPr>
            <a:lvl2pPr marL="455783" indent="0">
              <a:buFontTx/>
              <a:buNone/>
              <a:defRPr sz="1200">
                <a:solidFill>
                  <a:srgbClr val="4F5F64"/>
                </a:solidFill>
                <a:latin typeface="Deutsche Bank Text Beta" charset="0"/>
                <a:ea typeface="Deutsche Bank Text Beta" charset="0"/>
                <a:cs typeface="Deutsche Bank Text Beta" charset="0"/>
              </a:defRPr>
            </a:lvl2pPr>
            <a:lvl3pPr marL="911566" indent="0">
              <a:buNone/>
              <a:defRPr sz="1200">
                <a:solidFill>
                  <a:srgbClr val="4F5F64"/>
                </a:solidFill>
                <a:latin typeface="Deutsche Bank Text Beta" charset="0"/>
                <a:ea typeface="Deutsche Bank Text Beta" charset="0"/>
                <a:cs typeface="Deutsche Bank Text Beta" charset="0"/>
              </a:defRPr>
            </a:lvl3pPr>
            <a:lvl4pPr marL="1367348" indent="0">
              <a:buNone/>
              <a:defRPr sz="1200">
                <a:solidFill>
                  <a:srgbClr val="4F5F64"/>
                </a:solidFill>
                <a:latin typeface="Deutsche Bank Text Beta" charset="0"/>
                <a:ea typeface="Deutsche Bank Text Beta" charset="0"/>
                <a:cs typeface="Deutsche Bank Text Beta" charset="0"/>
              </a:defRPr>
            </a:lvl4pPr>
            <a:lvl5pPr marL="1823131" indent="0">
              <a:buNone/>
              <a:defRPr sz="1200">
                <a:solidFill>
                  <a:srgbClr val="4F5F64"/>
                </a:solidFill>
                <a:latin typeface="Deutsche Bank Text Beta" charset="0"/>
                <a:ea typeface="Deutsche Bank Text Beta" charset="0"/>
                <a:cs typeface="Deutsche Bank Text Beta" charset="0"/>
              </a:defRPr>
            </a:lvl5pPr>
          </a:lstStyle>
          <a:p>
            <a:pPr lvl="0"/>
            <a:r>
              <a:rPr lang="en-US" dirty="0"/>
              <a:t>Deutsche Bank Text Orange 12pt</a:t>
            </a:r>
          </a:p>
        </p:txBody>
      </p:sp>
      <p:sp>
        <p:nvSpPr>
          <p:cNvPr id="36" name="Text Placeholder 2"/>
          <p:cNvSpPr>
            <a:spLocks noGrp="1"/>
          </p:cNvSpPr>
          <p:nvPr>
            <p:ph type="body" sz="quarter" idx="84" hasCustomPrompt="1"/>
          </p:nvPr>
        </p:nvSpPr>
        <p:spPr>
          <a:xfrm>
            <a:off x="8147618" y="2092033"/>
            <a:ext cx="1878698" cy="939925"/>
          </a:xfrm>
          <a:prstGeom prst="rect">
            <a:avLst/>
          </a:prstGeom>
        </p:spPr>
        <p:txBody>
          <a:bodyPr wrap="square" lIns="0" tIns="0" rIns="0" bIns="0"/>
          <a:lstStyle>
            <a:lvl1pPr marL="0" indent="0">
              <a:lnSpc>
                <a:spcPct val="100000"/>
              </a:lnSpc>
              <a:buFontTx/>
              <a:buNone/>
              <a:defRPr sz="1200">
                <a:solidFill>
                  <a:schemeClr val="accent2"/>
                </a:solidFill>
                <a:latin typeface="Deutsche Bank Text" charset="0"/>
                <a:ea typeface="Deutsche Bank Text" charset="0"/>
                <a:cs typeface="Deutsche Bank Text" charset="0"/>
              </a:defRPr>
            </a:lvl1pPr>
            <a:lvl2pPr marL="455783" indent="0">
              <a:buFontTx/>
              <a:buNone/>
              <a:defRPr sz="1200">
                <a:solidFill>
                  <a:srgbClr val="4F5F64"/>
                </a:solidFill>
                <a:latin typeface="Deutsche Bank Text Beta" charset="0"/>
                <a:ea typeface="Deutsche Bank Text Beta" charset="0"/>
                <a:cs typeface="Deutsche Bank Text Beta" charset="0"/>
              </a:defRPr>
            </a:lvl2pPr>
            <a:lvl3pPr marL="911566" indent="0">
              <a:buNone/>
              <a:defRPr sz="1200">
                <a:solidFill>
                  <a:srgbClr val="4F5F64"/>
                </a:solidFill>
                <a:latin typeface="Deutsche Bank Text Beta" charset="0"/>
                <a:ea typeface="Deutsche Bank Text Beta" charset="0"/>
                <a:cs typeface="Deutsche Bank Text Beta" charset="0"/>
              </a:defRPr>
            </a:lvl3pPr>
            <a:lvl4pPr marL="1367348" indent="0">
              <a:buNone/>
              <a:defRPr sz="1200">
                <a:solidFill>
                  <a:srgbClr val="4F5F64"/>
                </a:solidFill>
                <a:latin typeface="Deutsche Bank Text Beta" charset="0"/>
                <a:ea typeface="Deutsche Bank Text Beta" charset="0"/>
                <a:cs typeface="Deutsche Bank Text Beta" charset="0"/>
              </a:defRPr>
            </a:lvl4pPr>
            <a:lvl5pPr marL="1823131" indent="0">
              <a:buNone/>
              <a:defRPr sz="1200">
                <a:solidFill>
                  <a:srgbClr val="4F5F64"/>
                </a:solidFill>
                <a:latin typeface="Deutsche Bank Text Beta" charset="0"/>
                <a:ea typeface="Deutsche Bank Text Beta" charset="0"/>
                <a:cs typeface="Deutsche Bank Text Beta" charset="0"/>
              </a:defRPr>
            </a:lvl5pPr>
          </a:lstStyle>
          <a:p>
            <a:pPr lvl="0"/>
            <a:r>
              <a:rPr lang="en-US" dirty="0"/>
              <a:t>Deutsche Bank Text Orange 12pt</a:t>
            </a:r>
          </a:p>
        </p:txBody>
      </p:sp>
      <p:sp>
        <p:nvSpPr>
          <p:cNvPr id="40" name="Text Placeholder 2"/>
          <p:cNvSpPr>
            <a:spLocks noGrp="1"/>
          </p:cNvSpPr>
          <p:nvPr>
            <p:ph type="body" sz="quarter" idx="85" hasCustomPrompt="1"/>
          </p:nvPr>
        </p:nvSpPr>
        <p:spPr>
          <a:xfrm>
            <a:off x="1843071" y="3599991"/>
            <a:ext cx="1846800" cy="939925"/>
          </a:xfrm>
          <a:prstGeom prst="rect">
            <a:avLst/>
          </a:prstGeom>
        </p:spPr>
        <p:txBody>
          <a:bodyPr wrap="square" lIns="0" tIns="0" rIns="0" bIns="0"/>
          <a:lstStyle>
            <a:lvl1pPr marL="0" indent="0">
              <a:lnSpc>
                <a:spcPct val="100000"/>
              </a:lnSpc>
              <a:buFontTx/>
              <a:buNone/>
              <a:defRPr sz="1200">
                <a:solidFill>
                  <a:schemeClr val="accent2"/>
                </a:solidFill>
                <a:latin typeface="Deutsche Bank Text" charset="0"/>
                <a:ea typeface="Deutsche Bank Text" charset="0"/>
                <a:cs typeface="Deutsche Bank Text" charset="0"/>
              </a:defRPr>
            </a:lvl1pPr>
            <a:lvl2pPr marL="455783" indent="0">
              <a:buFontTx/>
              <a:buNone/>
              <a:defRPr sz="1200">
                <a:solidFill>
                  <a:srgbClr val="4F5F64"/>
                </a:solidFill>
                <a:latin typeface="Deutsche Bank Text Beta" charset="0"/>
                <a:ea typeface="Deutsche Bank Text Beta" charset="0"/>
                <a:cs typeface="Deutsche Bank Text Beta" charset="0"/>
              </a:defRPr>
            </a:lvl2pPr>
            <a:lvl3pPr marL="911566" indent="0">
              <a:buNone/>
              <a:defRPr sz="1200">
                <a:solidFill>
                  <a:srgbClr val="4F5F64"/>
                </a:solidFill>
                <a:latin typeface="Deutsche Bank Text Beta" charset="0"/>
                <a:ea typeface="Deutsche Bank Text Beta" charset="0"/>
                <a:cs typeface="Deutsche Bank Text Beta" charset="0"/>
              </a:defRPr>
            </a:lvl3pPr>
            <a:lvl4pPr marL="1367348" indent="0">
              <a:buNone/>
              <a:defRPr sz="1200">
                <a:solidFill>
                  <a:srgbClr val="4F5F64"/>
                </a:solidFill>
                <a:latin typeface="Deutsche Bank Text Beta" charset="0"/>
                <a:ea typeface="Deutsche Bank Text Beta" charset="0"/>
                <a:cs typeface="Deutsche Bank Text Beta" charset="0"/>
              </a:defRPr>
            </a:lvl4pPr>
            <a:lvl5pPr marL="1823131" indent="0">
              <a:buNone/>
              <a:defRPr sz="1200">
                <a:solidFill>
                  <a:srgbClr val="4F5F64"/>
                </a:solidFill>
                <a:latin typeface="Deutsche Bank Text Beta" charset="0"/>
                <a:ea typeface="Deutsche Bank Text Beta" charset="0"/>
                <a:cs typeface="Deutsche Bank Text Beta" charset="0"/>
              </a:defRPr>
            </a:lvl5pPr>
          </a:lstStyle>
          <a:p>
            <a:pPr lvl="0"/>
            <a:r>
              <a:rPr lang="en-US" dirty="0"/>
              <a:t>Deutsche Bank Text Orange 12pt</a:t>
            </a:r>
          </a:p>
        </p:txBody>
      </p:sp>
      <p:sp>
        <p:nvSpPr>
          <p:cNvPr id="41" name="Text Placeholder 2"/>
          <p:cNvSpPr>
            <a:spLocks noGrp="1"/>
          </p:cNvSpPr>
          <p:nvPr>
            <p:ph type="body" sz="quarter" idx="86" hasCustomPrompt="1"/>
          </p:nvPr>
        </p:nvSpPr>
        <p:spPr>
          <a:xfrm>
            <a:off x="4971281" y="3599991"/>
            <a:ext cx="1894739" cy="939925"/>
          </a:xfrm>
          <a:prstGeom prst="rect">
            <a:avLst/>
          </a:prstGeom>
        </p:spPr>
        <p:txBody>
          <a:bodyPr wrap="square" lIns="0" tIns="0" rIns="0" bIns="0"/>
          <a:lstStyle>
            <a:lvl1pPr marL="0" indent="0">
              <a:lnSpc>
                <a:spcPct val="100000"/>
              </a:lnSpc>
              <a:buFontTx/>
              <a:buNone/>
              <a:defRPr sz="1200">
                <a:solidFill>
                  <a:schemeClr val="accent2"/>
                </a:solidFill>
                <a:latin typeface="Deutsche Bank Text" charset="0"/>
                <a:ea typeface="Deutsche Bank Text" charset="0"/>
                <a:cs typeface="Deutsche Bank Text" charset="0"/>
              </a:defRPr>
            </a:lvl1pPr>
            <a:lvl2pPr marL="455783" indent="0">
              <a:buFontTx/>
              <a:buNone/>
              <a:defRPr sz="1200">
                <a:solidFill>
                  <a:srgbClr val="4F5F64"/>
                </a:solidFill>
                <a:latin typeface="Deutsche Bank Text Beta" charset="0"/>
                <a:ea typeface="Deutsche Bank Text Beta" charset="0"/>
                <a:cs typeface="Deutsche Bank Text Beta" charset="0"/>
              </a:defRPr>
            </a:lvl2pPr>
            <a:lvl3pPr marL="911566" indent="0">
              <a:buNone/>
              <a:defRPr sz="1200">
                <a:solidFill>
                  <a:srgbClr val="4F5F64"/>
                </a:solidFill>
                <a:latin typeface="Deutsche Bank Text Beta" charset="0"/>
                <a:ea typeface="Deutsche Bank Text Beta" charset="0"/>
                <a:cs typeface="Deutsche Bank Text Beta" charset="0"/>
              </a:defRPr>
            </a:lvl3pPr>
            <a:lvl4pPr marL="1367348" indent="0">
              <a:buNone/>
              <a:defRPr sz="1200">
                <a:solidFill>
                  <a:srgbClr val="4F5F64"/>
                </a:solidFill>
                <a:latin typeface="Deutsche Bank Text Beta" charset="0"/>
                <a:ea typeface="Deutsche Bank Text Beta" charset="0"/>
                <a:cs typeface="Deutsche Bank Text Beta" charset="0"/>
              </a:defRPr>
            </a:lvl4pPr>
            <a:lvl5pPr marL="1823131" indent="0">
              <a:buNone/>
              <a:defRPr sz="1200">
                <a:solidFill>
                  <a:srgbClr val="4F5F64"/>
                </a:solidFill>
                <a:latin typeface="Deutsche Bank Text Beta" charset="0"/>
                <a:ea typeface="Deutsche Bank Text Beta" charset="0"/>
                <a:cs typeface="Deutsche Bank Text Beta" charset="0"/>
              </a:defRPr>
            </a:lvl5pPr>
          </a:lstStyle>
          <a:p>
            <a:pPr lvl="0"/>
            <a:r>
              <a:rPr lang="en-US" dirty="0"/>
              <a:t>Deutsche Bank Text Orange 12pt</a:t>
            </a:r>
          </a:p>
        </p:txBody>
      </p:sp>
      <p:sp>
        <p:nvSpPr>
          <p:cNvPr id="42" name="Text Placeholder 2"/>
          <p:cNvSpPr>
            <a:spLocks noGrp="1"/>
          </p:cNvSpPr>
          <p:nvPr>
            <p:ph type="body" sz="quarter" idx="87" hasCustomPrompt="1"/>
          </p:nvPr>
        </p:nvSpPr>
        <p:spPr>
          <a:xfrm>
            <a:off x="8147618" y="3599991"/>
            <a:ext cx="1878698" cy="939925"/>
          </a:xfrm>
          <a:prstGeom prst="rect">
            <a:avLst/>
          </a:prstGeom>
        </p:spPr>
        <p:txBody>
          <a:bodyPr wrap="square" lIns="0" tIns="0" rIns="0" bIns="0"/>
          <a:lstStyle>
            <a:lvl1pPr marL="0" indent="0">
              <a:lnSpc>
                <a:spcPct val="100000"/>
              </a:lnSpc>
              <a:buFontTx/>
              <a:buNone/>
              <a:defRPr sz="1200">
                <a:solidFill>
                  <a:schemeClr val="accent2"/>
                </a:solidFill>
                <a:latin typeface="Deutsche Bank Text" charset="0"/>
                <a:ea typeface="Deutsche Bank Text" charset="0"/>
                <a:cs typeface="Deutsche Bank Text" charset="0"/>
              </a:defRPr>
            </a:lvl1pPr>
            <a:lvl2pPr marL="455783" indent="0">
              <a:buFontTx/>
              <a:buNone/>
              <a:defRPr sz="1200">
                <a:solidFill>
                  <a:srgbClr val="4F5F64"/>
                </a:solidFill>
                <a:latin typeface="Deutsche Bank Text Beta" charset="0"/>
                <a:ea typeface="Deutsche Bank Text Beta" charset="0"/>
                <a:cs typeface="Deutsche Bank Text Beta" charset="0"/>
              </a:defRPr>
            </a:lvl2pPr>
            <a:lvl3pPr marL="911566" indent="0">
              <a:buNone/>
              <a:defRPr sz="1200">
                <a:solidFill>
                  <a:srgbClr val="4F5F64"/>
                </a:solidFill>
                <a:latin typeface="Deutsche Bank Text Beta" charset="0"/>
                <a:ea typeface="Deutsche Bank Text Beta" charset="0"/>
                <a:cs typeface="Deutsche Bank Text Beta" charset="0"/>
              </a:defRPr>
            </a:lvl3pPr>
            <a:lvl4pPr marL="1367348" indent="0">
              <a:buNone/>
              <a:defRPr sz="1200">
                <a:solidFill>
                  <a:srgbClr val="4F5F64"/>
                </a:solidFill>
                <a:latin typeface="Deutsche Bank Text Beta" charset="0"/>
                <a:ea typeface="Deutsche Bank Text Beta" charset="0"/>
                <a:cs typeface="Deutsche Bank Text Beta" charset="0"/>
              </a:defRPr>
            </a:lvl4pPr>
            <a:lvl5pPr marL="1823131" indent="0">
              <a:buNone/>
              <a:defRPr sz="1200">
                <a:solidFill>
                  <a:srgbClr val="4F5F64"/>
                </a:solidFill>
                <a:latin typeface="Deutsche Bank Text Beta" charset="0"/>
                <a:ea typeface="Deutsche Bank Text Beta" charset="0"/>
                <a:cs typeface="Deutsche Bank Text Beta" charset="0"/>
              </a:defRPr>
            </a:lvl5pPr>
          </a:lstStyle>
          <a:p>
            <a:pPr lvl="0"/>
            <a:r>
              <a:rPr lang="en-US" dirty="0"/>
              <a:t>Deutsche Bank Text Orange 12pt</a:t>
            </a:r>
          </a:p>
        </p:txBody>
      </p:sp>
    </p:spTree>
    <p:extLst>
      <p:ext uri="{BB962C8B-B14F-4D97-AF65-F5344CB8AC3E}">
        <p14:creationId xmlns:p14="http://schemas.microsoft.com/office/powerpoint/2010/main" val="166007102"/>
      </p:ext>
    </p:extLst>
  </p:cSld>
  <p:clrMapOvr>
    <a:masterClrMapping/>
  </p:clrMapOvr>
</p:sldLayout>
</file>

<file path=ppt/slideLayouts/slideLayout268.xml><?xml version="1.0" encoding="utf-8"?>
<p:sldLayout xmlns:a="http://schemas.openxmlformats.org/drawingml/2006/main" xmlns:r="http://schemas.openxmlformats.org/officeDocument/2006/relationships" xmlns:p="http://schemas.openxmlformats.org/presentationml/2006/main" preserve="1" userDrawn="1">
  <p:cSld name="51_Custom Layout">
    <p:spTree>
      <p:nvGrpSpPr>
        <p:cNvPr id="1" name=""/>
        <p:cNvGrpSpPr/>
        <p:nvPr/>
      </p:nvGrpSpPr>
      <p:grpSpPr>
        <a:xfrm>
          <a:off x="0" y="0"/>
          <a:ext cx="0" cy="0"/>
          <a:chOff x="0" y="0"/>
          <a:chExt cx="0" cy="0"/>
        </a:xfrm>
      </p:grpSpPr>
      <p:sp>
        <p:nvSpPr>
          <p:cNvPr id="4" name="Text Placeholder 2"/>
          <p:cNvSpPr>
            <a:spLocks noGrp="1"/>
          </p:cNvSpPr>
          <p:nvPr>
            <p:ph type="body" sz="quarter" idx="62" hasCustomPrompt="1"/>
          </p:nvPr>
        </p:nvSpPr>
        <p:spPr>
          <a:xfrm>
            <a:off x="701675" y="441325"/>
            <a:ext cx="2728091" cy="155645"/>
          </a:xfrm>
          <a:prstGeom prst="rect">
            <a:avLst/>
          </a:prstGeom>
        </p:spPr>
        <p:txBody>
          <a:bodyPr lIns="0" tIns="0" rIns="0" bIns="0"/>
          <a:lstStyle>
            <a:lvl1pPr marL="0" indent="0">
              <a:buNone/>
              <a:defRPr sz="997" b="0" i="0" baseline="0">
                <a:solidFill>
                  <a:schemeClr val="accent2"/>
                </a:solidFill>
                <a:latin typeface="Deutsche Bank Text" charset="0"/>
                <a:ea typeface="Deutsche Bank Text" charset="0"/>
                <a:cs typeface="Deutsche Bank Text" charset="0"/>
              </a:defRPr>
            </a:lvl1pPr>
            <a:lvl2pPr marL="455783" indent="0">
              <a:buNone/>
              <a:defRPr/>
            </a:lvl2pPr>
            <a:lvl3pPr marL="911565" indent="0">
              <a:buNone/>
              <a:defRPr/>
            </a:lvl3pPr>
            <a:lvl4pPr marL="1367348" indent="0">
              <a:buNone/>
              <a:defRPr/>
            </a:lvl4pPr>
            <a:lvl5pPr marL="1823131" indent="0">
              <a:buNone/>
              <a:defRPr/>
            </a:lvl5pPr>
          </a:lstStyle>
          <a:p>
            <a:pPr lvl="0"/>
            <a:r>
              <a:rPr lang="en-US" dirty="0"/>
              <a:t>Deutsche Bank Text Orange 10pt</a:t>
            </a:r>
          </a:p>
        </p:txBody>
      </p:sp>
      <p:cxnSp>
        <p:nvCxnSpPr>
          <p:cNvPr id="44" name="Straight Connector 43"/>
          <p:cNvCxnSpPr/>
          <p:nvPr userDrawn="1"/>
        </p:nvCxnSpPr>
        <p:spPr>
          <a:xfrm>
            <a:off x="701675" y="2125663"/>
            <a:ext cx="0" cy="905861"/>
          </a:xfrm>
          <a:prstGeom prst="line">
            <a:avLst/>
          </a:prstGeom>
          <a:ln>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47" name="Straight Connector 46"/>
          <p:cNvCxnSpPr/>
          <p:nvPr userDrawn="1"/>
        </p:nvCxnSpPr>
        <p:spPr>
          <a:xfrm>
            <a:off x="3832054" y="2125663"/>
            <a:ext cx="0" cy="905861"/>
          </a:xfrm>
          <a:prstGeom prst="line">
            <a:avLst/>
          </a:prstGeom>
          <a:ln>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50" name="Straight Connector 49"/>
          <p:cNvCxnSpPr/>
          <p:nvPr userDrawn="1"/>
        </p:nvCxnSpPr>
        <p:spPr>
          <a:xfrm>
            <a:off x="7000704" y="2125663"/>
            <a:ext cx="0" cy="905861"/>
          </a:xfrm>
          <a:prstGeom prst="line">
            <a:avLst/>
          </a:prstGeom>
          <a:ln>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53" name="Straight Connector 52"/>
          <p:cNvCxnSpPr/>
          <p:nvPr userDrawn="1"/>
        </p:nvCxnSpPr>
        <p:spPr>
          <a:xfrm>
            <a:off x="701675" y="3620726"/>
            <a:ext cx="0" cy="905861"/>
          </a:xfrm>
          <a:prstGeom prst="line">
            <a:avLst/>
          </a:prstGeom>
          <a:ln>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56" name="Straight Connector 55"/>
          <p:cNvCxnSpPr/>
          <p:nvPr userDrawn="1"/>
        </p:nvCxnSpPr>
        <p:spPr>
          <a:xfrm>
            <a:off x="3832054" y="3620726"/>
            <a:ext cx="0" cy="905861"/>
          </a:xfrm>
          <a:prstGeom prst="line">
            <a:avLst/>
          </a:prstGeom>
          <a:ln>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59" name="Straight Connector 58"/>
          <p:cNvCxnSpPr/>
          <p:nvPr userDrawn="1"/>
        </p:nvCxnSpPr>
        <p:spPr>
          <a:xfrm>
            <a:off x="7000704" y="3620726"/>
            <a:ext cx="0" cy="905861"/>
          </a:xfrm>
          <a:prstGeom prst="line">
            <a:avLst/>
          </a:prstGeom>
          <a:ln>
            <a:solidFill>
              <a:schemeClr val="accent2"/>
            </a:solidFill>
          </a:ln>
        </p:spPr>
        <p:style>
          <a:lnRef idx="1">
            <a:schemeClr val="accent1"/>
          </a:lnRef>
          <a:fillRef idx="0">
            <a:schemeClr val="accent1"/>
          </a:fillRef>
          <a:effectRef idx="0">
            <a:schemeClr val="accent1"/>
          </a:effectRef>
          <a:fontRef idx="minor">
            <a:schemeClr val="tx1"/>
          </a:fontRef>
        </p:style>
      </p:cxnSp>
      <p:sp>
        <p:nvSpPr>
          <p:cNvPr id="70" name="Text Placeholder 5"/>
          <p:cNvSpPr>
            <a:spLocks noGrp="1"/>
          </p:cNvSpPr>
          <p:nvPr>
            <p:ph type="body" sz="quarter" idx="81" hasCustomPrompt="1"/>
          </p:nvPr>
        </p:nvSpPr>
        <p:spPr>
          <a:xfrm>
            <a:off x="701674" y="824430"/>
            <a:ext cx="8532813" cy="478908"/>
          </a:xfrm>
          <a:prstGeom prst="rect">
            <a:avLst/>
          </a:prstGeom>
        </p:spPr>
        <p:txBody>
          <a:bodyPr lIns="0" tIns="0" rIns="0" bIns="0"/>
          <a:lstStyle>
            <a:lvl1pPr marL="0" indent="0">
              <a:lnSpc>
                <a:spcPts val="4000"/>
              </a:lnSpc>
              <a:spcBef>
                <a:spcPts val="0"/>
              </a:spcBef>
              <a:buNone/>
              <a:defRPr sz="3600" baseline="0">
                <a:solidFill>
                  <a:schemeClr val="tx1"/>
                </a:solidFill>
                <a:latin typeface="Deutsche Bank Display" charset="0"/>
                <a:ea typeface="Deutsche Bank Display" charset="0"/>
                <a:cs typeface="Deutsche Bank Display" charset="0"/>
              </a:defRPr>
            </a:lvl1pPr>
            <a:lvl2pPr marL="455783" indent="0">
              <a:buNone/>
              <a:defRPr sz="3600">
                <a:latin typeface="Deutsche Bank Display Beta" charset="0"/>
                <a:ea typeface="Deutsche Bank Display Beta" charset="0"/>
                <a:cs typeface="Deutsche Bank Display Beta" charset="0"/>
              </a:defRPr>
            </a:lvl2pPr>
            <a:lvl3pPr marL="911566" indent="0">
              <a:buNone/>
              <a:defRPr sz="3600">
                <a:latin typeface="Deutsche Bank Display Beta" charset="0"/>
                <a:ea typeface="Deutsche Bank Display Beta" charset="0"/>
                <a:cs typeface="Deutsche Bank Display Beta" charset="0"/>
              </a:defRPr>
            </a:lvl3pPr>
            <a:lvl4pPr marL="1367348" indent="0">
              <a:buNone/>
              <a:defRPr sz="3600">
                <a:latin typeface="Deutsche Bank Display Beta" charset="0"/>
                <a:ea typeface="Deutsche Bank Display Beta" charset="0"/>
                <a:cs typeface="Deutsche Bank Display Beta" charset="0"/>
              </a:defRPr>
            </a:lvl4pPr>
            <a:lvl5pPr marL="1823131" indent="0">
              <a:buNone/>
              <a:defRPr sz="3600">
                <a:latin typeface="Deutsche Bank Display Beta" charset="0"/>
                <a:ea typeface="Deutsche Bank Display Beta" charset="0"/>
                <a:cs typeface="Deutsche Bank Display Beta" charset="0"/>
              </a:defRPr>
            </a:lvl5pPr>
          </a:lstStyle>
          <a:p>
            <a:pPr lvl="0"/>
            <a:r>
              <a:rPr lang="en-US" dirty="0"/>
              <a:t>Deutsche Bank Display Dark Blue 36pt</a:t>
            </a:r>
          </a:p>
        </p:txBody>
      </p:sp>
      <p:cxnSp>
        <p:nvCxnSpPr>
          <p:cNvPr id="63" name="Straight Connector 62"/>
          <p:cNvCxnSpPr/>
          <p:nvPr userDrawn="1"/>
        </p:nvCxnSpPr>
        <p:spPr>
          <a:xfrm>
            <a:off x="701675" y="5081726"/>
            <a:ext cx="0" cy="905861"/>
          </a:xfrm>
          <a:prstGeom prst="line">
            <a:avLst/>
          </a:prstGeom>
          <a:ln>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64" name="Straight Connector 63"/>
          <p:cNvCxnSpPr/>
          <p:nvPr userDrawn="1"/>
        </p:nvCxnSpPr>
        <p:spPr>
          <a:xfrm>
            <a:off x="3832054" y="5081726"/>
            <a:ext cx="0" cy="905861"/>
          </a:xfrm>
          <a:prstGeom prst="line">
            <a:avLst/>
          </a:prstGeom>
          <a:ln>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65" name="Straight Connector 64"/>
          <p:cNvCxnSpPr/>
          <p:nvPr userDrawn="1"/>
        </p:nvCxnSpPr>
        <p:spPr>
          <a:xfrm>
            <a:off x="7000704" y="5081726"/>
            <a:ext cx="0" cy="905861"/>
          </a:xfrm>
          <a:prstGeom prst="line">
            <a:avLst/>
          </a:prstGeom>
          <a:ln>
            <a:solidFill>
              <a:schemeClr val="accent2"/>
            </a:solidFill>
          </a:ln>
        </p:spPr>
        <p:style>
          <a:lnRef idx="1">
            <a:schemeClr val="accent1"/>
          </a:lnRef>
          <a:fillRef idx="0">
            <a:schemeClr val="accent1"/>
          </a:fillRef>
          <a:effectRef idx="0">
            <a:schemeClr val="accent1"/>
          </a:effectRef>
          <a:fontRef idx="minor">
            <a:schemeClr val="tx1"/>
          </a:fontRef>
        </p:style>
      </p:cxnSp>
      <p:sp>
        <p:nvSpPr>
          <p:cNvPr id="89" name="Text Placeholder 2"/>
          <p:cNvSpPr>
            <a:spLocks noGrp="1"/>
          </p:cNvSpPr>
          <p:nvPr>
            <p:ph type="body" sz="quarter" idx="88" hasCustomPrompt="1"/>
          </p:nvPr>
        </p:nvSpPr>
        <p:spPr>
          <a:xfrm>
            <a:off x="806784" y="2125662"/>
            <a:ext cx="2883087" cy="939925"/>
          </a:xfrm>
          <a:prstGeom prst="rect">
            <a:avLst/>
          </a:prstGeom>
        </p:spPr>
        <p:txBody>
          <a:bodyPr wrap="square" lIns="0" tIns="0" rIns="0" bIns="0"/>
          <a:lstStyle>
            <a:lvl1pPr marL="0" indent="0">
              <a:lnSpc>
                <a:spcPts val="1000"/>
              </a:lnSpc>
              <a:buFontTx/>
              <a:buNone/>
              <a:defRPr sz="1200" baseline="0">
                <a:solidFill>
                  <a:schemeClr val="tx2"/>
                </a:solidFill>
                <a:latin typeface="Deutsche Bank Text" charset="0"/>
                <a:ea typeface="Deutsche Bank Text" charset="0"/>
                <a:cs typeface="Deutsche Bank Text" charset="0"/>
              </a:defRPr>
            </a:lvl1pPr>
            <a:lvl2pPr marL="455783" indent="0">
              <a:buFontTx/>
              <a:buNone/>
              <a:defRPr sz="1200">
                <a:solidFill>
                  <a:srgbClr val="4F5F64"/>
                </a:solidFill>
                <a:latin typeface="Deutsche Bank Text Beta" charset="0"/>
                <a:ea typeface="Deutsche Bank Text Beta" charset="0"/>
                <a:cs typeface="Deutsche Bank Text Beta" charset="0"/>
              </a:defRPr>
            </a:lvl2pPr>
            <a:lvl3pPr marL="911566" indent="0">
              <a:buNone/>
              <a:defRPr sz="1200">
                <a:solidFill>
                  <a:srgbClr val="4F5F64"/>
                </a:solidFill>
                <a:latin typeface="Deutsche Bank Text Beta" charset="0"/>
                <a:ea typeface="Deutsche Bank Text Beta" charset="0"/>
                <a:cs typeface="Deutsche Bank Text Beta" charset="0"/>
              </a:defRPr>
            </a:lvl3pPr>
            <a:lvl4pPr marL="1367348" indent="0">
              <a:buNone/>
              <a:defRPr sz="1200">
                <a:solidFill>
                  <a:srgbClr val="4F5F64"/>
                </a:solidFill>
                <a:latin typeface="Deutsche Bank Text Beta" charset="0"/>
                <a:ea typeface="Deutsche Bank Text Beta" charset="0"/>
                <a:cs typeface="Deutsche Bank Text Beta" charset="0"/>
              </a:defRPr>
            </a:lvl4pPr>
            <a:lvl5pPr marL="1823131" indent="0">
              <a:buNone/>
              <a:defRPr sz="1200">
                <a:solidFill>
                  <a:srgbClr val="4F5F64"/>
                </a:solidFill>
                <a:latin typeface="Deutsche Bank Text Beta" charset="0"/>
                <a:ea typeface="Deutsche Bank Text Beta" charset="0"/>
                <a:cs typeface="Deutsche Bank Text Beta" charset="0"/>
              </a:defRPr>
            </a:lvl5pPr>
          </a:lstStyle>
          <a:p>
            <a:pPr lvl="0"/>
            <a:r>
              <a:rPr lang="en-US" dirty="0"/>
              <a:t>Deutsche Bank Text Dark Grey 12pt</a:t>
            </a:r>
          </a:p>
        </p:txBody>
      </p:sp>
      <p:sp>
        <p:nvSpPr>
          <p:cNvPr id="91" name="Text Placeholder 2"/>
          <p:cNvSpPr>
            <a:spLocks noGrp="1"/>
          </p:cNvSpPr>
          <p:nvPr>
            <p:ph type="body" sz="quarter" idx="97" hasCustomPrompt="1"/>
          </p:nvPr>
        </p:nvSpPr>
        <p:spPr>
          <a:xfrm>
            <a:off x="806784" y="3599991"/>
            <a:ext cx="2883087" cy="939925"/>
          </a:xfrm>
          <a:prstGeom prst="rect">
            <a:avLst/>
          </a:prstGeom>
        </p:spPr>
        <p:txBody>
          <a:bodyPr wrap="square" lIns="0" tIns="0" rIns="0" bIns="0"/>
          <a:lstStyle>
            <a:lvl1pPr marL="0" indent="0">
              <a:lnSpc>
                <a:spcPts val="1000"/>
              </a:lnSpc>
              <a:buFontTx/>
              <a:buNone/>
              <a:defRPr sz="1200">
                <a:solidFill>
                  <a:schemeClr val="tx2"/>
                </a:solidFill>
                <a:latin typeface="Deutsche Bank Text" charset="0"/>
                <a:ea typeface="Deutsche Bank Text" charset="0"/>
                <a:cs typeface="Deutsche Bank Text" charset="0"/>
              </a:defRPr>
            </a:lvl1pPr>
            <a:lvl2pPr marL="455783" indent="0">
              <a:buFontTx/>
              <a:buNone/>
              <a:defRPr sz="1200">
                <a:solidFill>
                  <a:srgbClr val="4F5F64"/>
                </a:solidFill>
                <a:latin typeface="Deutsche Bank Text Beta" charset="0"/>
                <a:ea typeface="Deutsche Bank Text Beta" charset="0"/>
                <a:cs typeface="Deutsche Bank Text Beta" charset="0"/>
              </a:defRPr>
            </a:lvl2pPr>
            <a:lvl3pPr marL="911566" indent="0">
              <a:buNone/>
              <a:defRPr sz="1200">
                <a:solidFill>
                  <a:srgbClr val="4F5F64"/>
                </a:solidFill>
                <a:latin typeface="Deutsche Bank Text Beta" charset="0"/>
                <a:ea typeface="Deutsche Bank Text Beta" charset="0"/>
                <a:cs typeface="Deutsche Bank Text Beta" charset="0"/>
              </a:defRPr>
            </a:lvl3pPr>
            <a:lvl4pPr marL="1367348" indent="0">
              <a:buNone/>
              <a:defRPr sz="1200">
                <a:solidFill>
                  <a:srgbClr val="4F5F64"/>
                </a:solidFill>
                <a:latin typeface="Deutsche Bank Text Beta" charset="0"/>
                <a:ea typeface="Deutsche Bank Text Beta" charset="0"/>
                <a:cs typeface="Deutsche Bank Text Beta" charset="0"/>
              </a:defRPr>
            </a:lvl4pPr>
            <a:lvl5pPr marL="1823131" indent="0">
              <a:buNone/>
              <a:defRPr sz="1200">
                <a:solidFill>
                  <a:srgbClr val="4F5F64"/>
                </a:solidFill>
                <a:latin typeface="Deutsche Bank Text Beta" charset="0"/>
                <a:ea typeface="Deutsche Bank Text Beta" charset="0"/>
                <a:cs typeface="Deutsche Bank Text Beta" charset="0"/>
              </a:defRPr>
            </a:lvl5pPr>
          </a:lstStyle>
          <a:p>
            <a:pPr lvl="0"/>
            <a:r>
              <a:rPr lang="en-US" dirty="0"/>
              <a:t>Deutsche Bank Text Dark Grey 12pt</a:t>
            </a:r>
          </a:p>
        </p:txBody>
      </p:sp>
      <p:sp>
        <p:nvSpPr>
          <p:cNvPr id="92" name="Text Placeholder 2"/>
          <p:cNvSpPr>
            <a:spLocks noGrp="1"/>
          </p:cNvSpPr>
          <p:nvPr>
            <p:ph type="body" sz="quarter" idx="98" hasCustomPrompt="1"/>
          </p:nvPr>
        </p:nvSpPr>
        <p:spPr>
          <a:xfrm>
            <a:off x="806784" y="5060991"/>
            <a:ext cx="2883087" cy="939925"/>
          </a:xfrm>
          <a:prstGeom prst="rect">
            <a:avLst/>
          </a:prstGeom>
        </p:spPr>
        <p:txBody>
          <a:bodyPr wrap="square" lIns="0" tIns="0" rIns="0" bIns="0"/>
          <a:lstStyle>
            <a:lvl1pPr marL="0" indent="0">
              <a:lnSpc>
                <a:spcPts val="1000"/>
              </a:lnSpc>
              <a:buFontTx/>
              <a:buNone/>
              <a:defRPr sz="1200">
                <a:solidFill>
                  <a:schemeClr val="tx2"/>
                </a:solidFill>
                <a:latin typeface="Deutsche Bank Text" charset="0"/>
                <a:ea typeface="Deutsche Bank Text" charset="0"/>
                <a:cs typeface="Deutsche Bank Text" charset="0"/>
              </a:defRPr>
            </a:lvl1pPr>
            <a:lvl2pPr marL="455783" indent="0">
              <a:buFontTx/>
              <a:buNone/>
              <a:defRPr sz="1200">
                <a:solidFill>
                  <a:srgbClr val="4F5F64"/>
                </a:solidFill>
                <a:latin typeface="Deutsche Bank Text Beta" charset="0"/>
                <a:ea typeface="Deutsche Bank Text Beta" charset="0"/>
                <a:cs typeface="Deutsche Bank Text Beta" charset="0"/>
              </a:defRPr>
            </a:lvl2pPr>
            <a:lvl3pPr marL="911566" indent="0">
              <a:buNone/>
              <a:defRPr sz="1200">
                <a:solidFill>
                  <a:srgbClr val="4F5F64"/>
                </a:solidFill>
                <a:latin typeface="Deutsche Bank Text Beta" charset="0"/>
                <a:ea typeface="Deutsche Bank Text Beta" charset="0"/>
                <a:cs typeface="Deutsche Bank Text Beta" charset="0"/>
              </a:defRPr>
            </a:lvl3pPr>
            <a:lvl4pPr marL="1367348" indent="0">
              <a:buNone/>
              <a:defRPr sz="1200">
                <a:solidFill>
                  <a:srgbClr val="4F5F64"/>
                </a:solidFill>
                <a:latin typeface="Deutsche Bank Text Beta" charset="0"/>
                <a:ea typeface="Deutsche Bank Text Beta" charset="0"/>
                <a:cs typeface="Deutsche Bank Text Beta" charset="0"/>
              </a:defRPr>
            </a:lvl4pPr>
            <a:lvl5pPr marL="1823131" indent="0">
              <a:buNone/>
              <a:defRPr sz="1200">
                <a:solidFill>
                  <a:srgbClr val="4F5F64"/>
                </a:solidFill>
                <a:latin typeface="Deutsche Bank Text Beta" charset="0"/>
                <a:ea typeface="Deutsche Bank Text Beta" charset="0"/>
                <a:cs typeface="Deutsche Bank Text Beta" charset="0"/>
              </a:defRPr>
            </a:lvl5pPr>
          </a:lstStyle>
          <a:p>
            <a:pPr lvl="0"/>
            <a:r>
              <a:rPr lang="en-US" dirty="0"/>
              <a:t>Deutsche Bank Text Dark Grey 12pt</a:t>
            </a:r>
          </a:p>
        </p:txBody>
      </p:sp>
      <p:sp>
        <p:nvSpPr>
          <p:cNvPr id="93" name="Text Placeholder 2"/>
          <p:cNvSpPr>
            <a:spLocks noGrp="1"/>
          </p:cNvSpPr>
          <p:nvPr>
            <p:ph type="body" sz="quarter" idx="100" hasCustomPrompt="1"/>
          </p:nvPr>
        </p:nvSpPr>
        <p:spPr>
          <a:xfrm>
            <a:off x="3953205" y="3599991"/>
            <a:ext cx="2918850" cy="939925"/>
          </a:xfrm>
          <a:prstGeom prst="rect">
            <a:avLst/>
          </a:prstGeom>
        </p:spPr>
        <p:txBody>
          <a:bodyPr wrap="square" lIns="0" tIns="0" rIns="0" bIns="0"/>
          <a:lstStyle>
            <a:lvl1pPr marL="0" indent="0">
              <a:lnSpc>
                <a:spcPts val="1000"/>
              </a:lnSpc>
              <a:buFontTx/>
              <a:buNone/>
              <a:defRPr sz="1200">
                <a:solidFill>
                  <a:schemeClr val="tx2"/>
                </a:solidFill>
                <a:latin typeface="Deutsche Bank Text" charset="0"/>
                <a:ea typeface="Deutsche Bank Text" charset="0"/>
                <a:cs typeface="Deutsche Bank Text" charset="0"/>
              </a:defRPr>
            </a:lvl1pPr>
            <a:lvl2pPr marL="455783" indent="0">
              <a:buFontTx/>
              <a:buNone/>
              <a:defRPr sz="1200">
                <a:solidFill>
                  <a:srgbClr val="4F5F64"/>
                </a:solidFill>
                <a:latin typeface="Deutsche Bank Text Beta" charset="0"/>
                <a:ea typeface="Deutsche Bank Text Beta" charset="0"/>
                <a:cs typeface="Deutsche Bank Text Beta" charset="0"/>
              </a:defRPr>
            </a:lvl2pPr>
            <a:lvl3pPr marL="911566" indent="0">
              <a:buNone/>
              <a:defRPr sz="1200">
                <a:solidFill>
                  <a:srgbClr val="4F5F64"/>
                </a:solidFill>
                <a:latin typeface="Deutsche Bank Text Beta" charset="0"/>
                <a:ea typeface="Deutsche Bank Text Beta" charset="0"/>
                <a:cs typeface="Deutsche Bank Text Beta" charset="0"/>
              </a:defRPr>
            </a:lvl3pPr>
            <a:lvl4pPr marL="1367348" indent="0">
              <a:buNone/>
              <a:defRPr sz="1200">
                <a:solidFill>
                  <a:srgbClr val="4F5F64"/>
                </a:solidFill>
                <a:latin typeface="Deutsche Bank Text Beta" charset="0"/>
                <a:ea typeface="Deutsche Bank Text Beta" charset="0"/>
                <a:cs typeface="Deutsche Bank Text Beta" charset="0"/>
              </a:defRPr>
            </a:lvl4pPr>
            <a:lvl5pPr marL="1823131" indent="0">
              <a:buNone/>
              <a:defRPr sz="1200">
                <a:solidFill>
                  <a:srgbClr val="4F5F64"/>
                </a:solidFill>
                <a:latin typeface="Deutsche Bank Text Beta" charset="0"/>
                <a:ea typeface="Deutsche Bank Text Beta" charset="0"/>
                <a:cs typeface="Deutsche Bank Text Beta" charset="0"/>
              </a:defRPr>
            </a:lvl5pPr>
          </a:lstStyle>
          <a:p>
            <a:pPr lvl="0"/>
            <a:r>
              <a:rPr lang="en-US" dirty="0"/>
              <a:t>Deutsche Bank Text Dark Grey 12pt</a:t>
            </a:r>
          </a:p>
        </p:txBody>
      </p:sp>
      <p:sp>
        <p:nvSpPr>
          <p:cNvPr id="94" name="Text Placeholder 2"/>
          <p:cNvSpPr>
            <a:spLocks noGrp="1"/>
          </p:cNvSpPr>
          <p:nvPr>
            <p:ph type="body" sz="quarter" idx="101" hasCustomPrompt="1"/>
          </p:nvPr>
        </p:nvSpPr>
        <p:spPr>
          <a:xfrm>
            <a:off x="3953205" y="5060991"/>
            <a:ext cx="2918850" cy="939925"/>
          </a:xfrm>
          <a:prstGeom prst="rect">
            <a:avLst/>
          </a:prstGeom>
        </p:spPr>
        <p:txBody>
          <a:bodyPr wrap="square" lIns="0" tIns="0" rIns="0" bIns="0"/>
          <a:lstStyle>
            <a:lvl1pPr marL="0" indent="0">
              <a:lnSpc>
                <a:spcPts val="1000"/>
              </a:lnSpc>
              <a:buFontTx/>
              <a:buNone/>
              <a:defRPr sz="1200">
                <a:solidFill>
                  <a:schemeClr val="tx2"/>
                </a:solidFill>
                <a:latin typeface="Deutsche Bank Text" charset="0"/>
                <a:ea typeface="Deutsche Bank Text" charset="0"/>
                <a:cs typeface="Deutsche Bank Text" charset="0"/>
              </a:defRPr>
            </a:lvl1pPr>
            <a:lvl2pPr marL="455783" indent="0">
              <a:buFontTx/>
              <a:buNone/>
              <a:defRPr sz="1200">
                <a:solidFill>
                  <a:srgbClr val="4F5F64"/>
                </a:solidFill>
                <a:latin typeface="Deutsche Bank Text Beta" charset="0"/>
                <a:ea typeface="Deutsche Bank Text Beta" charset="0"/>
                <a:cs typeface="Deutsche Bank Text Beta" charset="0"/>
              </a:defRPr>
            </a:lvl2pPr>
            <a:lvl3pPr marL="911566" indent="0">
              <a:buNone/>
              <a:defRPr sz="1200">
                <a:solidFill>
                  <a:srgbClr val="4F5F64"/>
                </a:solidFill>
                <a:latin typeface="Deutsche Bank Text Beta" charset="0"/>
                <a:ea typeface="Deutsche Bank Text Beta" charset="0"/>
                <a:cs typeface="Deutsche Bank Text Beta" charset="0"/>
              </a:defRPr>
            </a:lvl3pPr>
            <a:lvl4pPr marL="1367348" indent="0">
              <a:buNone/>
              <a:defRPr sz="1200">
                <a:solidFill>
                  <a:srgbClr val="4F5F64"/>
                </a:solidFill>
                <a:latin typeface="Deutsche Bank Text Beta" charset="0"/>
                <a:ea typeface="Deutsche Bank Text Beta" charset="0"/>
                <a:cs typeface="Deutsche Bank Text Beta" charset="0"/>
              </a:defRPr>
            </a:lvl4pPr>
            <a:lvl5pPr marL="1823131" indent="0">
              <a:buNone/>
              <a:defRPr sz="1200">
                <a:solidFill>
                  <a:srgbClr val="4F5F64"/>
                </a:solidFill>
                <a:latin typeface="Deutsche Bank Text Beta" charset="0"/>
                <a:ea typeface="Deutsche Bank Text Beta" charset="0"/>
                <a:cs typeface="Deutsche Bank Text Beta" charset="0"/>
              </a:defRPr>
            </a:lvl5pPr>
          </a:lstStyle>
          <a:p>
            <a:pPr lvl="0"/>
            <a:r>
              <a:rPr lang="en-US" dirty="0"/>
              <a:t>Deutsche Bank Text Dark Grey 12pt</a:t>
            </a:r>
          </a:p>
        </p:txBody>
      </p:sp>
      <p:sp>
        <p:nvSpPr>
          <p:cNvPr id="95" name="Text Placeholder 2"/>
          <p:cNvSpPr>
            <a:spLocks noGrp="1"/>
          </p:cNvSpPr>
          <p:nvPr>
            <p:ph type="body" sz="quarter" idx="102" hasCustomPrompt="1"/>
          </p:nvPr>
        </p:nvSpPr>
        <p:spPr>
          <a:xfrm>
            <a:off x="7129354" y="2125662"/>
            <a:ext cx="2883087" cy="939925"/>
          </a:xfrm>
          <a:prstGeom prst="rect">
            <a:avLst/>
          </a:prstGeom>
        </p:spPr>
        <p:txBody>
          <a:bodyPr wrap="square" lIns="0" tIns="0" rIns="0" bIns="0"/>
          <a:lstStyle>
            <a:lvl1pPr marL="0" indent="0">
              <a:lnSpc>
                <a:spcPts val="1000"/>
              </a:lnSpc>
              <a:buFontTx/>
              <a:buNone/>
              <a:defRPr sz="1200">
                <a:solidFill>
                  <a:schemeClr val="tx2"/>
                </a:solidFill>
                <a:latin typeface="Deutsche Bank Text" charset="0"/>
                <a:ea typeface="Deutsche Bank Text" charset="0"/>
                <a:cs typeface="Deutsche Bank Text" charset="0"/>
              </a:defRPr>
            </a:lvl1pPr>
            <a:lvl2pPr marL="455783" indent="0">
              <a:buFontTx/>
              <a:buNone/>
              <a:defRPr sz="1200">
                <a:solidFill>
                  <a:srgbClr val="4F5F64"/>
                </a:solidFill>
                <a:latin typeface="Deutsche Bank Text Beta" charset="0"/>
                <a:ea typeface="Deutsche Bank Text Beta" charset="0"/>
                <a:cs typeface="Deutsche Bank Text Beta" charset="0"/>
              </a:defRPr>
            </a:lvl2pPr>
            <a:lvl3pPr marL="911566" indent="0">
              <a:buNone/>
              <a:defRPr sz="1200">
                <a:solidFill>
                  <a:srgbClr val="4F5F64"/>
                </a:solidFill>
                <a:latin typeface="Deutsche Bank Text Beta" charset="0"/>
                <a:ea typeface="Deutsche Bank Text Beta" charset="0"/>
                <a:cs typeface="Deutsche Bank Text Beta" charset="0"/>
              </a:defRPr>
            </a:lvl3pPr>
            <a:lvl4pPr marL="1367348" indent="0">
              <a:buNone/>
              <a:defRPr sz="1200">
                <a:solidFill>
                  <a:srgbClr val="4F5F64"/>
                </a:solidFill>
                <a:latin typeface="Deutsche Bank Text Beta" charset="0"/>
                <a:ea typeface="Deutsche Bank Text Beta" charset="0"/>
                <a:cs typeface="Deutsche Bank Text Beta" charset="0"/>
              </a:defRPr>
            </a:lvl4pPr>
            <a:lvl5pPr marL="1823131" indent="0">
              <a:buNone/>
              <a:defRPr sz="1200">
                <a:solidFill>
                  <a:srgbClr val="4F5F64"/>
                </a:solidFill>
                <a:latin typeface="Deutsche Bank Text Beta" charset="0"/>
                <a:ea typeface="Deutsche Bank Text Beta" charset="0"/>
                <a:cs typeface="Deutsche Bank Text Beta" charset="0"/>
              </a:defRPr>
            </a:lvl5pPr>
          </a:lstStyle>
          <a:p>
            <a:pPr lvl="0"/>
            <a:r>
              <a:rPr lang="en-US" dirty="0"/>
              <a:t>Deutsche Bank Text Dark Grey 12pt</a:t>
            </a:r>
          </a:p>
        </p:txBody>
      </p:sp>
      <p:sp>
        <p:nvSpPr>
          <p:cNvPr id="96" name="Text Placeholder 2"/>
          <p:cNvSpPr>
            <a:spLocks noGrp="1"/>
          </p:cNvSpPr>
          <p:nvPr>
            <p:ph type="body" sz="quarter" idx="103" hasCustomPrompt="1"/>
          </p:nvPr>
        </p:nvSpPr>
        <p:spPr>
          <a:xfrm>
            <a:off x="7129354" y="3599991"/>
            <a:ext cx="2883087" cy="939925"/>
          </a:xfrm>
          <a:prstGeom prst="rect">
            <a:avLst/>
          </a:prstGeom>
        </p:spPr>
        <p:txBody>
          <a:bodyPr wrap="square" lIns="0" tIns="0" rIns="0" bIns="0"/>
          <a:lstStyle>
            <a:lvl1pPr marL="0" indent="0">
              <a:lnSpc>
                <a:spcPts val="1000"/>
              </a:lnSpc>
              <a:buFontTx/>
              <a:buNone/>
              <a:defRPr sz="1200">
                <a:solidFill>
                  <a:schemeClr val="tx2"/>
                </a:solidFill>
                <a:latin typeface="Deutsche Bank Text" charset="0"/>
                <a:ea typeface="Deutsche Bank Text" charset="0"/>
                <a:cs typeface="Deutsche Bank Text" charset="0"/>
              </a:defRPr>
            </a:lvl1pPr>
            <a:lvl2pPr marL="455783" indent="0">
              <a:buFontTx/>
              <a:buNone/>
              <a:defRPr sz="1200">
                <a:solidFill>
                  <a:srgbClr val="4F5F64"/>
                </a:solidFill>
                <a:latin typeface="Deutsche Bank Text Beta" charset="0"/>
                <a:ea typeface="Deutsche Bank Text Beta" charset="0"/>
                <a:cs typeface="Deutsche Bank Text Beta" charset="0"/>
              </a:defRPr>
            </a:lvl2pPr>
            <a:lvl3pPr marL="911566" indent="0">
              <a:buNone/>
              <a:defRPr sz="1200">
                <a:solidFill>
                  <a:srgbClr val="4F5F64"/>
                </a:solidFill>
                <a:latin typeface="Deutsche Bank Text Beta" charset="0"/>
                <a:ea typeface="Deutsche Bank Text Beta" charset="0"/>
                <a:cs typeface="Deutsche Bank Text Beta" charset="0"/>
              </a:defRPr>
            </a:lvl3pPr>
            <a:lvl4pPr marL="1367348" indent="0">
              <a:buNone/>
              <a:defRPr sz="1200">
                <a:solidFill>
                  <a:srgbClr val="4F5F64"/>
                </a:solidFill>
                <a:latin typeface="Deutsche Bank Text Beta" charset="0"/>
                <a:ea typeface="Deutsche Bank Text Beta" charset="0"/>
                <a:cs typeface="Deutsche Bank Text Beta" charset="0"/>
              </a:defRPr>
            </a:lvl4pPr>
            <a:lvl5pPr marL="1823131" indent="0">
              <a:buNone/>
              <a:defRPr sz="1200">
                <a:solidFill>
                  <a:srgbClr val="4F5F64"/>
                </a:solidFill>
                <a:latin typeface="Deutsche Bank Text Beta" charset="0"/>
                <a:ea typeface="Deutsche Bank Text Beta" charset="0"/>
                <a:cs typeface="Deutsche Bank Text Beta" charset="0"/>
              </a:defRPr>
            </a:lvl5pPr>
          </a:lstStyle>
          <a:p>
            <a:pPr lvl="0"/>
            <a:r>
              <a:rPr lang="en-US" dirty="0"/>
              <a:t>Deutsche Bank Text Dark Grey 12pt</a:t>
            </a:r>
          </a:p>
        </p:txBody>
      </p:sp>
      <p:sp>
        <p:nvSpPr>
          <p:cNvPr id="97" name="Text Placeholder 2"/>
          <p:cNvSpPr>
            <a:spLocks noGrp="1"/>
          </p:cNvSpPr>
          <p:nvPr>
            <p:ph type="body" sz="quarter" idx="104" hasCustomPrompt="1"/>
          </p:nvPr>
        </p:nvSpPr>
        <p:spPr>
          <a:xfrm>
            <a:off x="7129354" y="5060991"/>
            <a:ext cx="2883087" cy="939925"/>
          </a:xfrm>
          <a:prstGeom prst="rect">
            <a:avLst/>
          </a:prstGeom>
        </p:spPr>
        <p:txBody>
          <a:bodyPr wrap="square" lIns="0" tIns="0" rIns="0" bIns="0"/>
          <a:lstStyle>
            <a:lvl1pPr marL="0" indent="0">
              <a:lnSpc>
                <a:spcPts val="1000"/>
              </a:lnSpc>
              <a:buFontTx/>
              <a:buNone/>
              <a:defRPr sz="1200">
                <a:solidFill>
                  <a:schemeClr val="tx2"/>
                </a:solidFill>
                <a:latin typeface="Deutsche Bank Text" charset="0"/>
                <a:ea typeface="Deutsche Bank Text" charset="0"/>
                <a:cs typeface="Deutsche Bank Text" charset="0"/>
              </a:defRPr>
            </a:lvl1pPr>
            <a:lvl2pPr marL="455783" indent="0">
              <a:buFontTx/>
              <a:buNone/>
              <a:defRPr sz="1200">
                <a:solidFill>
                  <a:srgbClr val="4F5F64"/>
                </a:solidFill>
                <a:latin typeface="Deutsche Bank Text Beta" charset="0"/>
                <a:ea typeface="Deutsche Bank Text Beta" charset="0"/>
                <a:cs typeface="Deutsche Bank Text Beta" charset="0"/>
              </a:defRPr>
            </a:lvl2pPr>
            <a:lvl3pPr marL="911566" indent="0">
              <a:buNone/>
              <a:defRPr sz="1200">
                <a:solidFill>
                  <a:srgbClr val="4F5F64"/>
                </a:solidFill>
                <a:latin typeface="Deutsche Bank Text Beta" charset="0"/>
                <a:ea typeface="Deutsche Bank Text Beta" charset="0"/>
                <a:cs typeface="Deutsche Bank Text Beta" charset="0"/>
              </a:defRPr>
            </a:lvl3pPr>
            <a:lvl4pPr marL="1367348" indent="0">
              <a:buNone/>
              <a:defRPr sz="1200">
                <a:solidFill>
                  <a:srgbClr val="4F5F64"/>
                </a:solidFill>
                <a:latin typeface="Deutsche Bank Text Beta" charset="0"/>
                <a:ea typeface="Deutsche Bank Text Beta" charset="0"/>
                <a:cs typeface="Deutsche Bank Text Beta" charset="0"/>
              </a:defRPr>
            </a:lvl4pPr>
            <a:lvl5pPr marL="1823131" indent="0">
              <a:buNone/>
              <a:defRPr sz="1200">
                <a:solidFill>
                  <a:srgbClr val="4F5F64"/>
                </a:solidFill>
                <a:latin typeface="Deutsche Bank Text Beta" charset="0"/>
                <a:ea typeface="Deutsche Bank Text Beta" charset="0"/>
                <a:cs typeface="Deutsche Bank Text Beta" charset="0"/>
              </a:defRPr>
            </a:lvl5pPr>
          </a:lstStyle>
          <a:p>
            <a:pPr lvl="0"/>
            <a:r>
              <a:rPr lang="en-US" dirty="0"/>
              <a:t>Deutsche Bank Text Dark Grey 12pt</a:t>
            </a:r>
          </a:p>
        </p:txBody>
      </p:sp>
      <p:sp>
        <p:nvSpPr>
          <p:cNvPr id="99" name="Text Placeholder 2"/>
          <p:cNvSpPr>
            <a:spLocks noGrp="1"/>
          </p:cNvSpPr>
          <p:nvPr>
            <p:ph type="body" sz="quarter" idx="105" hasCustomPrompt="1"/>
          </p:nvPr>
        </p:nvSpPr>
        <p:spPr>
          <a:xfrm>
            <a:off x="3953205" y="2141599"/>
            <a:ext cx="2918850" cy="939925"/>
          </a:xfrm>
          <a:prstGeom prst="rect">
            <a:avLst/>
          </a:prstGeom>
        </p:spPr>
        <p:txBody>
          <a:bodyPr wrap="square" lIns="0" tIns="0" rIns="0" bIns="0"/>
          <a:lstStyle>
            <a:lvl1pPr marL="0" indent="0">
              <a:lnSpc>
                <a:spcPts val="1000"/>
              </a:lnSpc>
              <a:buFontTx/>
              <a:buNone/>
              <a:defRPr sz="1200">
                <a:solidFill>
                  <a:schemeClr val="tx2"/>
                </a:solidFill>
                <a:latin typeface="Deutsche Bank Text" charset="0"/>
                <a:ea typeface="Deutsche Bank Text" charset="0"/>
                <a:cs typeface="Deutsche Bank Text" charset="0"/>
              </a:defRPr>
            </a:lvl1pPr>
            <a:lvl2pPr marL="455783" indent="0">
              <a:buFontTx/>
              <a:buNone/>
              <a:defRPr sz="1200">
                <a:solidFill>
                  <a:srgbClr val="4F5F64"/>
                </a:solidFill>
                <a:latin typeface="Deutsche Bank Text Beta" charset="0"/>
                <a:ea typeface="Deutsche Bank Text Beta" charset="0"/>
                <a:cs typeface="Deutsche Bank Text Beta" charset="0"/>
              </a:defRPr>
            </a:lvl2pPr>
            <a:lvl3pPr marL="911566" indent="0">
              <a:buNone/>
              <a:defRPr sz="1200">
                <a:solidFill>
                  <a:srgbClr val="4F5F64"/>
                </a:solidFill>
                <a:latin typeface="Deutsche Bank Text Beta" charset="0"/>
                <a:ea typeface="Deutsche Bank Text Beta" charset="0"/>
                <a:cs typeface="Deutsche Bank Text Beta" charset="0"/>
              </a:defRPr>
            </a:lvl3pPr>
            <a:lvl4pPr marL="1367348" indent="0">
              <a:buNone/>
              <a:defRPr sz="1200">
                <a:solidFill>
                  <a:srgbClr val="4F5F64"/>
                </a:solidFill>
                <a:latin typeface="Deutsche Bank Text Beta" charset="0"/>
                <a:ea typeface="Deutsche Bank Text Beta" charset="0"/>
                <a:cs typeface="Deutsche Bank Text Beta" charset="0"/>
              </a:defRPr>
            </a:lvl4pPr>
            <a:lvl5pPr marL="1823131" indent="0">
              <a:buNone/>
              <a:defRPr sz="1200">
                <a:solidFill>
                  <a:srgbClr val="4F5F64"/>
                </a:solidFill>
                <a:latin typeface="Deutsche Bank Text Beta" charset="0"/>
                <a:ea typeface="Deutsche Bank Text Beta" charset="0"/>
                <a:cs typeface="Deutsche Bank Text Beta" charset="0"/>
              </a:defRPr>
            </a:lvl5pPr>
          </a:lstStyle>
          <a:p>
            <a:pPr lvl="0"/>
            <a:r>
              <a:rPr lang="en-US" dirty="0"/>
              <a:t>Deutsche Bank Text Dark Grey 12pt</a:t>
            </a:r>
          </a:p>
        </p:txBody>
      </p:sp>
    </p:spTree>
    <p:extLst>
      <p:ext uri="{BB962C8B-B14F-4D97-AF65-F5344CB8AC3E}">
        <p14:creationId xmlns:p14="http://schemas.microsoft.com/office/powerpoint/2010/main" val="2126229626"/>
      </p:ext>
    </p:extLst>
  </p:cSld>
  <p:clrMapOvr>
    <a:masterClrMapping/>
  </p:clrMapOvr>
</p:sldLayout>
</file>

<file path=ppt/slideLayouts/slideLayout269.xml><?xml version="1.0" encoding="utf-8"?>
<p:sldLayout xmlns:a="http://schemas.openxmlformats.org/drawingml/2006/main" xmlns:r="http://schemas.openxmlformats.org/officeDocument/2006/relationships" xmlns:p="http://schemas.openxmlformats.org/presentationml/2006/main" preserve="1" userDrawn="1">
  <p:cSld name="53_Custom Layout">
    <p:spTree>
      <p:nvGrpSpPr>
        <p:cNvPr id="1" name=""/>
        <p:cNvGrpSpPr/>
        <p:nvPr/>
      </p:nvGrpSpPr>
      <p:grpSpPr>
        <a:xfrm>
          <a:off x="0" y="0"/>
          <a:ext cx="0" cy="0"/>
          <a:chOff x="0" y="0"/>
          <a:chExt cx="0" cy="0"/>
        </a:xfrm>
      </p:grpSpPr>
      <p:sp>
        <p:nvSpPr>
          <p:cNvPr id="17" name="Text Placeholder 2"/>
          <p:cNvSpPr>
            <a:spLocks noGrp="1"/>
          </p:cNvSpPr>
          <p:nvPr>
            <p:ph type="body" sz="quarter" idx="62" hasCustomPrompt="1"/>
          </p:nvPr>
        </p:nvSpPr>
        <p:spPr>
          <a:xfrm>
            <a:off x="701675" y="441325"/>
            <a:ext cx="2728091" cy="155645"/>
          </a:xfrm>
          <a:prstGeom prst="rect">
            <a:avLst/>
          </a:prstGeom>
        </p:spPr>
        <p:txBody>
          <a:bodyPr lIns="0" tIns="0" rIns="0" bIns="0"/>
          <a:lstStyle>
            <a:lvl1pPr marL="0" indent="0">
              <a:buNone/>
              <a:defRPr sz="997" b="0" i="0" baseline="0">
                <a:solidFill>
                  <a:schemeClr val="accent2"/>
                </a:solidFill>
                <a:latin typeface="Deutsche Bank Text" charset="0"/>
                <a:ea typeface="Deutsche Bank Text" charset="0"/>
                <a:cs typeface="Deutsche Bank Text" charset="0"/>
              </a:defRPr>
            </a:lvl1pPr>
            <a:lvl2pPr marL="455783" indent="0">
              <a:buNone/>
              <a:defRPr/>
            </a:lvl2pPr>
            <a:lvl3pPr marL="911565" indent="0">
              <a:buNone/>
              <a:defRPr/>
            </a:lvl3pPr>
            <a:lvl4pPr marL="1367348" indent="0">
              <a:buNone/>
              <a:defRPr/>
            </a:lvl4pPr>
            <a:lvl5pPr marL="1823131" indent="0">
              <a:buNone/>
              <a:defRPr/>
            </a:lvl5pPr>
          </a:lstStyle>
          <a:p>
            <a:pPr lvl="0"/>
            <a:r>
              <a:rPr lang="en-US" dirty="0"/>
              <a:t>Deutsche Bank Text Orange 10pt</a:t>
            </a:r>
          </a:p>
        </p:txBody>
      </p:sp>
      <p:cxnSp>
        <p:nvCxnSpPr>
          <p:cNvPr id="18" name="Straight Connector 17"/>
          <p:cNvCxnSpPr/>
          <p:nvPr userDrawn="1"/>
        </p:nvCxnSpPr>
        <p:spPr>
          <a:xfrm>
            <a:off x="701675" y="2125663"/>
            <a:ext cx="0" cy="1806258"/>
          </a:xfrm>
          <a:prstGeom prst="line">
            <a:avLst/>
          </a:prstGeom>
          <a:ln>
            <a:solidFill>
              <a:schemeClr val="accent2"/>
            </a:solidFill>
          </a:ln>
        </p:spPr>
        <p:style>
          <a:lnRef idx="1">
            <a:schemeClr val="accent1"/>
          </a:lnRef>
          <a:fillRef idx="0">
            <a:schemeClr val="accent1"/>
          </a:fillRef>
          <a:effectRef idx="0">
            <a:schemeClr val="accent1"/>
          </a:effectRef>
          <a:fontRef idx="minor">
            <a:schemeClr val="tx1"/>
          </a:fontRef>
        </p:style>
      </p:cxnSp>
      <p:sp>
        <p:nvSpPr>
          <p:cNvPr id="19" name="Text Placeholder 5"/>
          <p:cNvSpPr>
            <a:spLocks noGrp="1"/>
          </p:cNvSpPr>
          <p:nvPr>
            <p:ph type="body" sz="quarter" idx="81" hasCustomPrompt="1"/>
          </p:nvPr>
        </p:nvSpPr>
        <p:spPr>
          <a:xfrm>
            <a:off x="701674" y="824430"/>
            <a:ext cx="8532813" cy="478908"/>
          </a:xfrm>
          <a:prstGeom prst="rect">
            <a:avLst/>
          </a:prstGeom>
        </p:spPr>
        <p:txBody>
          <a:bodyPr lIns="0" tIns="0" rIns="0" bIns="0"/>
          <a:lstStyle>
            <a:lvl1pPr marL="0" indent="0">
              <a:lnSpc>
                <a:spcPts val="4000"/>
              </a:lnSpc>
              <a:spcBef>
                <a:spcPts val="0"/>
              </a:spcBef>
              <a:buNone/>
              <a:defRPr sz="3600" baseline="0">
                <a:solidFill>
                  <a:schemeClr val="tx1"/>
                </a:solidFill>
                <a:latin typeface="Deutsche Bank Display" charset="0"/>
                <a:ea typeface="Deutsche Bank Display" charset="0"/>
                <a:cs typeface="Deutsche Bank Display" charset="0"/>
              </a:defRPr>
            </a:lvl1pPr>
            <a:lvl2pPr marL="455783" indent="0">
              <a:buNone/>
              <a:defRPr sz="3600">
                <a:latin typeface="Deutsche Bank Display Beta" charset="0"/>
                <a:ea typeface="Deutsche Bank Display Beta" charset="0"/>
                <a:cs typeface="Deutsche Bank Display Beta" charset="0"/>
              </a:defRPr>
            </a:lvl2pPr>
            <a:lvl3pPr marL="911566" indent="0">
              <a:buNone/>
              <a:defRPr sz="3600">
                <a:latin typeface="Deutsche Bank Display Beta" charset="0"/>
                <a:ea typeface="Deutsche Bank Display Beta" charset="0"/>
                <a:cs typeface="Deutsche Bank Display Beta" charset="0"/>
              </a:defRPr>
            </a:lvl3pPr>
            <a:lvl4pPr marL="1367348" indent="0">
              <a:buNone/>
              <a:defRPr sz="3600">
                <a:latin typeface="Deutsche Bank Display Beta" charset="0"/>
                <a:ea typeface="Deutsche Bank Display Beta" charset="0"/>
                <a:cs typeface="Deutsche Bank Display Beta" charset="0"/>
              </a:defRPr>
            </a:lvl4pPr>
            <a:lvl5pPr marL="1823131" indent="0">
              <a:buNone/>
              <a:defRPr sz="3600">
                <a:latin typeface="Deutsche Bank Display Beta" charset="0"/>
                <a:ea typeface="Deutsche Bank Display Beta" charset="0"/>
                <a:cs typeface="Deutsche Bank Display Beta" charset="0"/>
              </a:defRPr>
            </a:lvl5pPr>
          </a:lstStyle>
          <a:p>
            <a:pPr lvl="0"/>
            <a:r>
              <a:rPr lang="en-US" dirty="0"/>
              <a:t>Deutsche Bank Display Dark Blue 36pt</a:t>
            </a:r>
          </a:p>
        </p:txBody>
      </p:sp>
      <p:sp>
        <p:nvSpPr>
          <p:cNvPr id="20" name="Text Placeholder 2"/>
          <p:cNvSpPr>
            <a:spLocks noGrp="1"/>
          </p:cNvSpPr>
          <p:nvPr>
            <p:ph type="body" sz="quarter" idx="88" hasCustomPrompt="1"/>
          </p:nvPr>
        </p:nvSpPr>
        <p:spPr>
          <a:xfrm>
            <a:off x="806784" y="2125663"/>
            <a:ext cx="3674729" cy="498666"/>
          </a:xfrm>
          <a:prstGeom prst="rect">
            <a:avLst/>
          </a:prstGeom>
        </p:spPr>
        <p:txBody>
          <a:bodyPr wrap="square" lIns="0" tIns="0" rIns="0" bIns="0"/>
          <a:lstStyle>
            <a:lvl1pPr marL="0" indent="0">
              <a:lnSpc>
                <a:spcPts val="1400"/>
              </a:lnSpc>
              <a:spcBef>
                <a:spcPts val="0"/>
              </a:spcBef>
              <a:buFontTx/>
              <a:buNone/>
              <a:defRPr sz="1200">
                <a:solidFill>
                  <a:schemeClr val="tx1"/>
                </a:solidFill>
                <a:latin typeface="Deutsche Bank Text" charset="0"/>
                <a:ea typeface="Deutsche Bank Text" charset="0"/>
                <a:cs typeface="Deutsche Bank Text" charset="0"/>
              </a:defRPr>
            </a:lvl1pPr>
            <a:lvl2pPr marL="455783" indent="0">
              <a:buFontTx/>
              <a:buNone/>
              <a:defRPr sz="1200">
                <a:solidFill>
                  <a:srgbClr val="4F5F64"/>
                </a:solidFill>
                <a:latin typeface="Deutsche Bank Text Beta" charset="0"/>
                <a:ea typeface="Deutsche Bank Text Beta" charset="0"/>
                <a:cs typeface="Deutsche Bank Text Beta" charset="0"/>
              </a:defRPr>
            </a:lvl2pPr>
            <a:lvl3pPr marL="911566" indent="0">
              <a:buNone/>
              <a:defRPr sz="1200">
                <a:solidFill>
                  <a:srgbClr val="4F5F64"/>
                </a:solidFill>
                <a:latin typeface="Deutsche Bank Text Beta" charset="0"/>
                <a:ea typeface="Deutsche Bank Text Beta" charset="0"/>
                <a:cs typeface="Deutsche Bank Text Beta" charset="0"/>
              </a:defRPr>
            </a:lvl3pPr>
            <a:lvl4pPr marL="1367348" indent="0">
              <a:buNone/>
              <a:defRPr sz="1200">
                <a:solidFill>
                  <a:srgbClr val="4F5F64"/>
                </a:solidFill>
                <a:latin typeface="Deutsche Bank Text Beta" charset="0"/>
                <a:ea typeface="Deutsche Bank Text Beta" charset="0"/>
                <a:cs typeface="Deutsche Bank Text Beta" charset="0"/>
              </a:defRPr>
            </a:lvl4pPr>
            <a:lvl5pPr marL="1823131" indent="0">
              <a:buNone/>
              <a:defRPr sz="1200">
                <a:solidFill>
                  <a:srgbClr val="4F5F64"/>
                </a:solidFill>
                <a:latin typeface="Deutsche Bank Text Beta" charset="0"/>
                <a:ea typeface="Deutsche Bank Text Beta" charset="0"/>
                <a:cs typeface="Deutsche Bank Text Beta" charset="0"/>
              </a:defRPr>
            </a:lvl5pPr>
          </a:lstStyle>
          <a:p>
            <a:pPr lvl="0"/>
            <a:r>
              <a:rPr lang="en-US" dirty="0"/>
              <a:t>Deutsche Bank Text Dark Blue 12pt</a:t>
            </a:r>
          </a:p>
        </p:txBody>
      </p:sp>
      <p:sp>
        <p:nvSpPr>
          <p:cNvPr id="21" name="Text Placeholder 2"/>
          <p:cNvSpPr>
            <a:spLocks noGrp="1"/>
          </p:cNvSpPr>
          <p:nvPr>
            <p:ph type="body" sz="quarter" idx="106" hasCustomPrompt="1"/>
          </p:nvPr>
        </p:nvSpPr>
        <p:spPr>
          <a:xfrm>
            <a:off x="806784" y="2704174"/>
            <a:ext cx="3674729" cy="651673"/>
          </a:xfrm>
          <a:prstGeom prst="rect">
            <a:avLst/>
          </a:prstGeom>
        </p:spPr>
        <p:txBody>
          <a:bodyPr wrap="square" lIns="0" tIns="0" rIns="0" bIns="0"/>
          <a:lstStyle>
            <a:lvl1pPr marL="0" indent="0">
              <a:lnSpc>
                <a:spcPts val="1200"/>
              </a:lnSpc>
              <a:spcBef>
                <a:spcPts val="0"/>
              </a:spcBef>
              <a:buFontTx/>
              <a:buNone/>
              <a:defRPr sz="1000" baseline="0">
                <a:solidFill>
                  <a:schemeClr val="tx2"/>
                </a:solidFill>
                <a:latin typeface="Deutsche Bank Text" charset="0"/>
                <a:ea typeface="Deutsche Bank Text" charset="0"/>
                <a:cs typeface="Deutsche Bank Text" charset="0"/>
              </a:defRPr>
            </a:lvl1pPr>
            <a:lvl2pPr marL="455783" indent="0">
              <a:buFontTx/>
              <a:buNone/>
              <a:defRPr sz="1200">
                <a:solidFill>
                  <a:srgbClr val="4F5F64"/>
                </a:solidFill>
                <a:latin typeface="Deutsche Bank Text Beta" charset="0"/>
                <a:ea typeface="Deutsche Bank Text Beta" charset="0"/>
                <a:cs typeface="Deutsche Bank Text Beta" charset="0"/>
              </a:defRPr>
            </a:lvl2pPr>
            <a:lvl3pPr marL="911566" indent="0">
              <a:buNone/>
              <a:defRPr sz="1200">
                <a:solidFill>
                  <a:srgbClr val="4F5F64"/>
                </a:solidFill>
                <a:latin typeface="Deutsche Bank Text Beta" charset="0"/>
                <a:ea typeface="Deutsche Bank Text Beta" charset="0"/>
                <a:cs typeface="Deutsche Bank Text Beta" charset="0"/>
              </a:defRPr>
            </a:lvl3pPr>
            <a:lvl4pPr marL="1367348" indent="0">
              <a:buNone/>
              <a:defRPr sz="1200">
                <a:solidFill>
                  <a:srgbClr val="4F5F64"/>
                </a:solidFill>
                <a:latin typeface="Deutsche Bank Text Beta" charset="0"/>
                <a:ea typeface="Deutsche Bank Text Beta" charset="0"/>
                <a:cs typeface="Deutsche Bank Text Beta" charset="0"/>
              </a:defRPr>
            </a:lvl4pPr>
            <a:lvl5pPr marL="1823131" indent="0">
              <a:buNone/>
              <a:defRPr sz="1200">
                <a:solidFill>
                  <a:srgbClr val="4F5F64"/>
                </a:solidFill>
                <a:latin typeface="Deutsche Bank Text Beta" charset="0"/>
                <a:ea typeface="Deutsche Bank Text Beta" charset="0"/>
                <a:cs typeface="Deutsche Bank Text Beta" charset="0"/>
              </a:defRPr>
            </a:lvl5pPr>
          </a:lstStyle>
          <a:p>
            <a:pPr lvl="0"/>
            <a:r>
              <a:rPr lang="en-US" dirty="0"/>
              <a:t>Deutsche Bank Text Dark Grey 10pt</a:t>
            </a:r>
          </a:p>
        </p:txBody>
      </p:sp>
      <p:sp>
        <p:nvSpPr>
          <p:cNvPr id="22" name="Text Placeholder 2"/>
          <p:cNvSpPr>
            <a:spLocks noGrp="1"/>
          </p:cNvSpPr>
          <p:nvPr>
            <p:ph type="body" sz="quarter" idx="107" hasCustomPrompt="1"/>
          </p:nvPr>
        </p:nvSpPr>
        <p:spPr>
          <a:xfrm>
            <a:off x="806784" y="3446655"/>
            <a:ext cx="3674729" cy="485266"/>
          </a:xfrm>
          <a:prstGeom prst="rect">
            <a:avLst/>
          </a:prstGeom>
        </p:spPr>
        <p:txBody>
          <a:bodyPr wrap="square" lIns="0" tIns="0" rIns="0" bIns="0"/>
          <a:lstStyle>
            <a:lvl1pPr marL="0" indent="0">
              <a:lnSpc>
                <a:spcPts val="1200"/>
              </a:lnSpc>
              <a:spcBef>
                <a:spcPts val="0"/>
              </a:spcBef>
              <a:buFontTx/>
              <a:buNone/>
              <a:defRPr sz="1000" baseline="0">
                <a:solidFill>
                  <a:schemeClr val="tx2"/>
                </a:solidFill>
                <a:latin typeface="Deutsche Bank Text" charset="0"/>
                <a:ea typeface="Deutsche Bank Text" charset="0"/>
                <a:cs typeface="Deutsche Bank Text" charset="0"/>
              </a:defRPr>
            </a:lvl1pPr>
            <a:lvl2pPr marL="455783" indent="0">
              <a:buFontTx/>
              <a:buNone/>
              <a:defRPr sz="1200">
                <a:solidFill>
                  <a:srgbClr val="4F5F64"/>
                </a:solidFill>
                <a:latin typeface="Deutsche Bank Text Beta" charset="0"/>
                <a:ea typeface="Deutsche Bank Text Beta" charset="0"/>
                <a:cs typeface="Deutsche Bank Text Beta" charset="0"/>
              </a:defRPr>
            </a:lvl2pPr>
            <a:lvl3pPr marL="911566" indent="0">
              <a:buNone/>
              <a:defRPr sz="1200">
                <a:solidFill>
                  <a:srgbClr val="4F5F64"/>
                </a:solidFill>
                <a:latin typeface="Deutsche Bank Text Beta" charset="0"/>
                <a:ea typeface="Deutsche Bank Text Beta" charset="0"/>
                <a:cs typeface="Deutsche Bank Text Beta" charset="0"/>
              </a:defRPr>
            </a:lvl3pPr>
            <a:lvl4pPr marL="1367348" indent="0">
              <a:buNone/>
              <a:defRPr sz="1200">
                <a:solidFill>
                  <a:srgbClr val="4F5F64"/>
                </a:solidFill>
                <a:latin typeface="Deutsche Bank Text Beta" charset="0"/>
                <a:ea typeface="Deutsche Bank Text Beta" charset="0"/>
                <a:cs typeface="Deutsche Bank Text Beta" charset="0"/>
              </a:defRPr>
            </a:lvl4pPr>
            <a:lvl5pPr marL="1823131" indent="0">
              <a:buNone/>
              <a:defRPr sz="1200">
                <a:solidFill>
                  <a:srgbClr val="4F5F64"/>
                </a:solidFill>
                <a:latin typeface="Deutsche Bank Text Beta" charset="0"/>
                <a:ea typeface="Deutsche Bank Text Beta" charset="0"/>
                <a:cs typeface="Deutsche Bank Text Beta" charset="0"/>
              </a:defRPr>
            </a:lvl5pPr>
          </a:lstStyle>
          <a:p>
            <a:pPr lvl="0"/>
            <a:r>
              <a:rPr lang="en-US" dirty="0"/>
              <a:t>Deutsche Bank Text Dark Grey 10pt</a:t>
            </a:r>
          </a:p>
        </p:txBody>
      </p:sp>
      <p:cxnSp>
        <p:nvCxnSpPr>
          <p:cNvPr id="23" name="Straight Connector 22"/>
          <p:cNvCxnSpPr/>
          <p:nvPr userDrawn="1"/>
        </p:nvCxnSpPr>
        <p:spPr>
          <a:xfrm>
            <a:off x="5418138" y="2125663"/>
            <a:ext cx="0" cy="1806258"/>
          </a:xfrm>
          <a:prstGeom prst="line">
            <a:avLst/>
          </a:prstGeom>
          <a:ln>
            <a:solidFill>
              <a:schemeClr val="accent2"/>
            </a:solidFill>
          </a:ln>
        </p:spPr>
        <p:style>
          <a:lnRef idx="1">
            <a:schemeClr val="accent1"/>
          </a:lnRef>
          <a:fillRef idx="0">
            <a:schemeClr val="accent1"/>
          </a:fillRef>
          <a:effectRef idx="0">
            <a:schemeClr val="accent1"/>
          </a:effectRef>
          <a:fontRef idx="minor">
            <a:schemeClr val="tx1"/>
          </a:fontRef>
        </p:style>
      </p:cxnSp>
      <p:sp>
        <p:nvSpPr>
          <p:cNvPr id="24" name="Text Placeholder 2"/>
          <p:cNvSpPr>
            <a:spLocks noGrp="1"/>
          </p:cNvSpPr>
          <p:nvPr>
            <p:ph type="body" sz="quarter" idx="108" hasCustomPrompt="1"/>
          </p:nvPr>
        </p:nvSpPr>
        <p:spPr>
          <a:xfrm>
            <a:off x="5523247" y="2125663"/>
            <a:ext cx="3711241" cy="498666"/>
          </a:xfrm>
          <a:prstGeom prst="rect">
            <a:avLst/>
          </a:prstGeom>
        </p:spPr>
        <p:txBody>
          <a:bodyPr wrap="square" lIns="0" tIns="0" rIns="0" bIns="0"/>
          <a:lstStyle>
            <a:lvl1pPr marL="0" indent="0">
              <a:lnSpc>
                <a:spcPts val="1400"/>
              </a:lnSpc>
              <a:spcBef>
                <a:spcPts val="0"/>
              </a:spcBef>
              <a:buFontTx/>
              <a:buNone/>
              <a:defRPr sz="1200">
                <a:solidFill>
                  <a:schemeClr val="tx1"/>
                </a:solidFill>
                <a:latin typeface="Deutsche Bank Text" charset="0"/>
                <a:ea typeface="Deutsche Bank Text" charset="0"/>
                <a:cs typeface="Deutsche Bank Text" charset="0"/>
              </a:defRPr>
            </a:lvl1pPr>
            <a:lvl2pPr marL="455783" indent="0">
              <a:buFontTx/>
              <a:buNone/>
              <a:defRPr sz="1200">
                <a:solidFill>
                  <a:srgbClr val="4F5F64"/>
                </a:solidFill>
                <a:latin typeface="Deutsche Bank Text Beta" charset="0"/>
                <a:ea typeface="Deutsche Bank Text Beta" charset="0"/>
                <a:cs typeface="Deutsche Bank Text Beta" charset="0"/>
              </a:defRPr>
            </a:lvl2pPr>
            <a:lvl3pPr marL="911566" indent="0">
              <a:buNone/>
              <a:defRPr sz="1200">
                <a:solidFill>
                  <a:srgbClr val="4F5F64"/>
                </a:solidFill>
                <a:latin typeface="Deutsche Bank Text Beta" charset="0"/>
                <a:ea typeface="Deutsche Bank Text Beta" charset="0"/>
                <a:cs typeface="Deutsche Bank Text Beta" charset="0"/>
              </a:defRPr>
            </a:lvl3pPr>
            <a:lvl4pPr marL="1367348" indent="0">
              <a:buNone/>
              <a:defRPr sz="1200">
                <a:solidFill>
                  <a:srgbClr val="4F5F64"/>
                </a:solidFill>
                <a:latin typeface="Deutsche Bank Text Beta" charset="0"/>
                <a:ea typeface="Deutsche Bank Text Beta" charset="0"/>
                <a:cs typeface="Deutsche Bank Text Beta" charset="0"/>
              </a:defRPr>
            </a:lvl4pPr>
            <a:lvl5pPr marL="1823131" indent="0">
              <a:buNone/>
              <a:defRPr sz="1200">
                <a:solidFill>
                  <a:srgbClr val="4F5F64"/>
                </a:solidFill>
                <a:latin typeface="Deutsche Bank Text Beta" charset="0"/>
                <a:ea typeface="Deutsche Bank Text Beta" charset="0"/>
                <a:cs typeface="Deutsche Bank Text Beta" charset="0"/>
              </a:defRPr>
            </a:lvl5pPr>
          </a:lstStyle>
          <a:p>
            <a:pPr lvl="0"/>
            <a:r>
              <a:rPr lang="en-US" dirty="0"/>
              <a:t>Deutsche Bank Text Dark Blue 12pt</a:t>
            </a:r>
          </a:p>
        </p:txBody>
      </p:sp>
      <p:sp>
        <p:nvSpPr>
          <p:cNvPr id="25" name="Text Placeholder 2"/>
          <p:cNvSpPr>
            <a:spLocks noGrp="1"/>
          </p:cNvSpPr>
          <p:nvPr>
            <p:ph type="body" sz="quarter" idx="109" hasCustomPrompt="1"/>
          </p:nvPr>
        </p:nvSpPr>
        <p:spPr>
          <a:xfrm>
            <a:off x="5523247" y="2704174"/>
            <a:ext cx="3711241" cy="651673"/>
          </a:xfrm>
          <a:prstGeom prst="rect">
            <a:avLst/>
          </a:prstGeom>
        </p:spPr>
        <p:txBody>
          <a:bodyPr wrap="square" lIns="0" tIns="0" rIns="0" bIns="0"/>
          <a:lstStyle>
            <a:lvl1pPr marL="0" indent="0">
              <a:lnSpc>
                <a:spcPts val="1200"/>
              </a:lnSpc>
              <a:spcBef>
                <a:spcPts val="0"/>
              </a:spcBef>
              <a:buFontTx/>
              <a:buNone/>
              <a:defRPr sz="1000" baseline="0">
                <a:solidFill>
                  <a:schemeClr val="tx2"/>
                </a:solidFill>
                <a:latin typeface="Deutsche Bank Text" charset="0"/>
                <a:ea typeface="Deutsche Bank Text" charset="0"/>
                <a:cs typeface="Deutsche Bank Text" charset="0"/>
              </a:defRPr>
            </a:lvl1pPr>
            <a:lvl2pPr marL="455783" indent="0">
              <a:buFontTx/>
              <a:buNone/>
              <a:defRPr sz="1200">
                <a:solidFill>
                  <a:srgbClr val="4F5F64"/>
                </a:solidFill>
                <a:latin typeface="Deutsche Bank Text Beta" charset="0"/>
                <a:ea typeface="Deutsche Bank Text Beta" charset="0"/>
                <a:cs typeface="Deutsche Bank Text Beta" charset="0"/>
              </a:defRPr>
            </a:lvl2pPr>
            <a:lvl3pPr marL="911566" indent="0">
              <a:buNone/>
              <a:defRPr sz="1200">
                <a:solidFill>
                  <a:srgbClr val="4F5F64"/>
                </a:solidFill>
                <a:latin typeface="Deutsche Bank Text Beta" charset="0"/>
                <a:ea typeface="Deutsche Bank Text Beta" charset="0"/>
                <a:cs typeface="Deutsche Bank Text Beta" charset="0"/>
              </a:defRPr>
            </a:lvl3pPr>
            <a:lvl4pPr marL="1367348" indent="0">
              <a:buNone/>
              <a:defRPr sz="1200">
                <a:solidFill>
                  <a:srgbClr val="4F5F64"/>
                </a:solidFill>
                <a:latin typeface="Deutsche Bank Text Beta" charset="0"/>
                <a:ea typeface="Deutsche Bank Text Beta" charset="0"/>
                <a:cs typeface="Deutsche Bank Text Beta" charset="0"/>
              </a:defRPr>
            </a:lvl4pPr>
            <a:lvl5pPr marL="1823131" indent="0">
              <a:buNone/>
              <a:defRPr sz="1200">
                <a:solidFill>
                  <a:srgbClr val="4F5F64"/>
                </a:solidFill>
                <a:latin typeface="Deutsche Bank Text Beta" charset="0"/>
                <a:ea typeface="Deutsche Bank Text Beta" charset="0"/>
                <a:cs typeface="Deutsche Bank Text Beta" charset="0"/>
              </a:defRPr>
            </a:lvl5pPr>
          </a:lstStyle>
          <a:p>
            <a:pPr lvl="0"/>
            <a:r>
              <a:rPr lang="en-US" dirty="0"/>
              <a:t>Deutsche Bank Text Dark Grey 10pt</a:t>
            </a:r>
          </a:p>
        </p:txBody>
      </p:sp>
      <p:sp>
        <p:nvSpPr>
          <p:cNvPr id="26" name="Text Placeholder 2"/>
          <p:cNvSpPr>
            <a:spLocks noGrp="1"/>
          </p:cNvSpPr>
          <p:nvPr>
            <p:ph type="body" sz="quarter" idx="110" hasCustomPrompt="1"/>
          </p:nvPr>
        </p:nvSpPr>
        <p:spPr>
          <a:xfrm>
            <a:off x="5523247" y="3446655"/>
            <a:ext cx="3711241" cy="485266"/>
          </a:xfrm>
          <a:prstGeom prst="rect">
            <a:avLst/>
          </a:prstGeom>
        </p:spPr>
        <p:txBody>
          <a:bodyPr wrap="square" lIns="0" tIns="0" rIns="0" bIns="0"/>
          <a:lstStyle>
            <a:lvl1pPr marL="0" indent="0">
              <a:lnSpc>
                <a:spcPts val="1200"/>
              </a:lnSpc>
              <a:spcBef>
                <a:spcPts val="0"/>
              </a:spcBef>
              <a:buFontTx/>
              <a:buNone/>
              <a:defRPr sz="1000" baseline="0">
                <a:solidFill>
                  <a:schemeClr val="tx2"/>
                </a:solidFill>
                <a:latin typeface="Deutsche Bank Text" charset="0"/>
                <a:ea typeface="Deutsche Bank Text" charset="0"/>
                <a:cs typeface="Deutsche Bank Text" charset="0"/>
              </a:defRPr>
            </a:lvl1pPr>
            <a:lvl2pPr marL="455783" indent="0">
              <a:buFontTx/>
              <a:buNone/>
              <a:defRPr sz="1200">
                <a:solidFill>
                  <a:srgbClr val="4F5F64"/>
                </a:solidFill>
                <a:latin typeface="Deutsche Bank Text Beta" charset="0"/>
                <a:ea typeface="Deutsche Bank Text Beta" charset="0"/>
                <a:cs typeface="Deutsche Bank Text Beta" charset="0"/>
              </a:defRPr>
            </a:lvl2pPr>
            <a:lvl3pPr marL="911566" indent="0">
              <a:buNone/>
              <a:defRPr sz="1200">
                <a:solidFill>
                  <a:srgbClr val="4F5F64"/>
                </a:solidFill>
                <a:latin typeface="Deutsche Bank Text Beta" charset="0"/>
                <a:ea typeface="Deutsche Bank Text Beta" charset="0"/>
                <a:cs typeface="Deutsche Bank Text Beta" charset="0"/>
              </a:defRPr>
            </a:lvl3pPr>
            <a:lvl4pPr marL="1367348" indent="0">
              <a:buNone/>
              <a:defRPr sz="1200">
                <a:solidFill>
                  <a:srgbClr val="4F5F64"/>
                </a:solidFill>
                <a:latin typeface="Deutsche Bank Text Beta" charset="0"/>
                <a:ea typeface="Deutsche Bank Text Beta" charset="0"/>
                <a:cs typeface="Deutsche Bank Text Beta" charset="0"/>
              </a:defRPr>
            </a:lvl4pPr>
            <a:lvl5pPr marL="1823131" indent="0">
              <a:buNone/>
              <a:defRPr sz="1200">
                <a:solidFill>
                  <a:srgbClr val="4F5F64"/>
                </a:solidFill>
                <a:latin typeface="Deutsche Bank Text Beta" charset="0"/>
                <a:ea typeface="Deutsche Bank Text Beta" charset="0"/>
                <a:cs typeface="Deutsche Bank Text Beta" charset="0"/>
              </a:defRPr>
            </a:lvl5pPr>
          </a:lstStyle>
          <a:p>
            <a:pPr lvl="0"/>
            <a:r>
              <a:rPr lang="en-US" dirty="0"/>
              <a:t>Deutsche Bank Text Dark Grey 10pt</a:t>
            </a:r>
          </a:p>
        </p:txBody>
      </p:sp>
      <p:cxnSp>
        <p:nvCxnSpPr>
          <p:cNvPr id="27" name="Straight Connector 26"/>
          <p:cNvCxnSpPr/>
          <p:nvPr userDrawn="1"/>
        </p:nvCxnSpPr>
        <p:spPr>
          <a:xfrm>
            <a:off x="701675" y="4398216"/>
            <a:ext cx="0" cy="1806258"/>
          </a:xfrm>
          <a:prstGeom prst="line">
            <a:avLst/>
          </a:prstGeom>
          <a:ln>
            <a:solidFill>
              <a:schemeClr val="accent2"/>
            </a:solidFill>
          </a:ln>
        </p:spPr>
        <p:style>
          <a:lnRef idx="1">
            <a:schemeClr val="accent1"/>
          </a:lnRef>
          <a:fillRef idx="0">
            <a:schemeClr val="accent1"/>
          </a:fillRef>
          <a:effectRef idx="0">
            <a:schemeClr val="accent1"/>
          </a:effectRef>
          <a:fontRef idx="minor">
            <a:schemeClr val="tx1"/>
          </a:fontRef>
        </p:style>
      </p:cxnSp>
      <p:sp>
        <p:nvSpPr>
          <p:cNvPr id="28" name="Text Placeholder 2"/>
          <p:cNvSpPr>
            <a:spLocks noGrp="1"/>
          </p:cNvSpPr>
          <p:nvPr>
            <p:ph type="body" sz="quarter" idx="111" hasCustomPrompt="1"/>
          </p:nvPr>
        </p:nvSpPr>
        <p:spPr>
          <a:xfrm>
            <a:off x="806784" y="4398216"/>
            <a:ext cx="3674729" cy="498666"/>
          </a:xfrm>
          <a:prstGeom prst="rect">
            <a:avLst/>
          </a:prstGeom>
        </p:spPr>
        <p:txBody>
          <a:bodyPr wrap="square" lIns="0" tIns="0" rIns="0" bIns="0"/>
          <a:lstStyle>
            <a:lvl1pPr marL="0" marR="0" indent="0" algn="l" defTabSz="911565" rtl="0" eaLnBrk="1" fontAlgn="auto" latinLnBrk="0" hangingPunct="1">
              <a:lnSpc>
                <a:spcPts val="1400"/>
              </a:lnSpc>
              <a:spcBef>
                <a:spcPts val="0"/>
              </a:spcBef>
              <a:spcAft>
                <a:spcPts val="0"/>
              </a:spcAft>
              <a:buClrTx/>
              <a:buSzTx/>
              <a:buFontTx/>
              <a:buNone/>
              <a:tabLst/>
              <a:defRPr sz="1200">
                <a:solidFill>
                  <a:schemeClr val="tx1"/>
                </a:solidFill>
                <a:latin typeface="Deutsche Bank Text" charset="0"/>
                <a:ea typeface="Deutsche Bank Text" charset="0"/>
                <a:cs typeface="Deutsche Bank Text" charset="0"/>
              </a:defRPr>
            </a:lvl1pPr>
            <a:lvl2pPr marL="455783" indent="0">
              <a:buFontTx/>
              <a:buNone/>
              <a:defRPr sz="1200">
                <a:solidFill>
                  <a:srgbClr val="4F5F64"/>
                </a:solidFill>
                <a:latin typeface="Deutsche Bank Text Beta" charset="0"/>
                <a:ea typeface="Deutsche Bank Text Beta" charset="0"/>
                <a:cs typeface="Deutsche Bank Text Beta" charset="0"/>
              </a:defRPr>
            </a:lvl2pPr>
            <a:lvl3pPr marL="911566" indent="0">
              <a:buNone/>
              <a:defRPr sz="1200">
                <a:solidFill>
                  <a:srgbClr val="4F5F64"/>
                </a:solidFill>
                <a:latin typeface="Deutsche Bank Text Beta" charset="0"/>
                <a:ea typeface="Deutsche Bank Text Beta" charset="0"/>
                <a:cs typeface="Deutsche Bank Text Beta" charset="0"/>
              </a:defRPr>
            </a:lvl3pPr>
            <a:lvl4pPr marL="1367348" indent="0">
              <a:buNone/>
              <a:defRPr sz="1200">
                <a:solidFill>
                  <a:srgbClr val="4F5F64"/>
                </a:solidFill>
                <a:latin typeface="Deutsche Bank Text Beta" charset="0"/>
                <a:ea typeface="Deutsche Bank Text Beta" charset="0"/>
                <a:cs typeface="Deutsche Bank Text Beta" charset="0"/>
              </a:defRPr>
            </a:lvl4pPr>
            <a:lvl5pPr marL="1823131" indent="0">
              <a:buNone/>
              <a:defRPr sz="1200">
                <a:solidFill>
                  <a:srgbClr val="4F5F64"/>
                </a:solidFill>
                <a:latin typeface="Deutsche Bank Text Beta" charset="0"/>
                <a:ea typeface="Deutsche Bank Text Beta" charset="0"/>
                <a:cs typeface="Deutsche Bank Text Beta" charset="0"/>
              </a:defRPr>
            </a:lvl5pPr>
          </a:lstStyle>
          <a:p>
            <a:pPr lvl="0"/>
            <a:r>
              <a:rPr lang="en-US" dirty="0"/>
              <a:t>Deutsche Bank Text Dark Blue 12pt</a:t>
            </a:r>
          </a:p>
        </p:txBody>
      </p:sp>
      <p:sp>
        <p:nvSpPr>
          <p:cNvPr id="29" name="Text Placeholder 2"/>
          <p:cNvSpPr>
            <a:spLocks noGrp="1"/>
          </p:cNvSpPr>
          <p:nvPr>
            <p:ph type="body" sz="quarter" idx="112" hasCustomPrompt="1"/>
          </p:nvPr>
        </p:nvSpPr>
        <p:spPr>
          <a:xfrm>
            <a:off x="806784" y="4976727"/>
            <a:ext cx="3674729" cy="651673"/>
          </a:xfrm>
          <a:prstGeom prst="rect">
            <a:avLst/>
          </a:prstGeom>
        </p:spPr>
        <p:txBody>
          <a:bodyPr wrap="square" lIns="0" tIns="0" rIns="0" bIns="0"/>
          <a:lstStyle>
            <a:lvl1pPr marL="0" indent="0">
              <a:lnSpc>
                <a:spcPts val="1200"/>
              </a:lnSpc>
              <a:spcBef>
                <a:spcPts val="0"/>
              </a:spcBef>
              <a:buFontTx/>
              <a:buNone/>
              <a:defRPr sz="1000" baseline="0">
                <a:solidFill>
                  <a:schemeClr val="tx2"/>
                </a:solidFill>
                <a:latin typeface="Deutsche Bank Text" charset="0"/>
                <a:ea typeface="Deutsche Bank Text" charset="0"/>
                <a:cs typeface="Deutsche Bank Text" charset="0"/>
              </a:defRPr>
            </a:lvl1pPr>
            <a:lvl2pPr marL="455783" indent="0">
              <a:buFontTx/>
              <a:buNone/>
              <a:defRPr sz="1200">
                <a:solidFill>
                  <a:srgbClr val="4F5F64"/>
                </a:solidFill>
                <a:latin typeface="Deutsche Bank Text Beta" charset="0"/>
                <a:ea typeface="Deutsche Bank Text Beta" charset="0"/>
                <a:cs typeface="Deutsche Bank Text Beta" charset="0"/>
              </a:defRPr>
            </a:lvl2pPr>
            <a:lvl3pPr marL="911566" indent="0">
              <a:buNone/>
              <a:defRPr sz="1200">
                <a:solidFill>
                  <a:srgbClr val="4F5F64"/>
                </a:solidFill>
                <a:latin typeface="Deutsche Bank Text Beta" charset="0"/>
                <a:ea typeface="Deutsche Bank Text Beta" charset="0"/>
                <a:cs typeface="Deutsche Bank Text Beta" charset="0"/>
              </a:defRPr>
            </a:lvl3pPr>
            <a:lvl4pPr marL="1367348" indent="0">
              <a:buNone/>
              <a:defRPr sz="1200">
                <a:solidFill>
                  <a:srgbClr val="4F5F64"/>
                </a:solidFill>
                <a:latin typeface="Deutsche Bank Text Beta" charset="0"/>
                <a:ea typeface="Deutsche Bank Text Beta" charset="0"/>
                <a:cs typeface="Deutsche Bank Text Beta" charset="0"/>
              </a:defRPr>
            </a:lvl4pPr>
            <a:lvl5pPr marL="1823131" indent="0">
              <a:buNone/>
              <a:defRPr sz="1200">
                <a:solidFill>
                  <a:srgbClr val="4F5F64"/>
                </a:solidFill>
                <a:latin typeface="Deutsche Bank Text Beta" charset="0"/>
                <a:ea typeface="Deutsche Bank Text Beta" charset="0"/>
                <a:cs typeface="Deutsche Bank Text Beta" charset="0"/>
              </a:defRPr>
            </a:lvl5pPr>
          </a:lstStyle>
          <a:p>
            <a:pPr lvl="0"/>
            <a:r>
              <a:rPr lang="en-US" dirty="0"/>
              <a:t>Deutsche Bank Text Dark Grey 10pt</a:t>
            </a:r>
          </a:p>
        </p:txBody>
      </p:sp>
      <p:sp>
        <p:nvSpPr>
          <p:cNvPr id="30" name="Text Placeholder 2"/>
          <p:cNvSpPr>
            <a:spLocks noGrp="1"/>
          </p:cNvSpPr>
          <p:nvPr>
            <p:ph type="body" sz="quarter" idx="113" hasCustomPrompt="1"/>
          </p:nvPr>
        </p:nvSpPr>
        <p:spPr>
          <a:xfrm>
            <a:off x="806784" y="5719208"/>
            <a:ext cx="3674729" cy="485266"/>
          </a:xfrm>
          <a:prstGeom prst="rect">
            <a:avLst/>
          </a:prstGeom>
        </p:spPr>
        <p:txBody>
          <a:bodyPr wrap="square" lIns="0" tIns="0" rIns="0" bIns="0"/>
          <a:lstStyle>
            <a:lvl1pPr marL="0" indent="0">
              <a:lnSpc>
                <a:spcPts val="1200"/>
              </a:lnSpc>
              <a:spcBef>
                <a:spcPts val="0"/>
              </a:spcBef>
              <a:buFontTx/>
              <a:buNone/>
              <a:defRPr sz="1000" baseline="0">
                <a:solidFill>
                  <a:schemeClr val="tx2"/>
                </a:solidFill>
                <a:latin typeface="Deutsche Bank Text" charset="0"/>
                <a:ea typeface="Deutsche Bank Text" charset="0"/>
                <a:cs typeface="Deutsche Bank Text" charset="0"/>
              </a:defRPr>
            </a:lvl1pPr>
            <a:lvl2pPr marL="455783" indent="0">
              <a:buFontTx/>
              <a:buNone/>
              <a:defRPr sz="1200">
                <a:solidFill>
                  <a:srgbClr val="4F5F64"/>
                </a:solidFill>
                <a:latin typeface="Deutsche Bank Text Beta" charset="0"/>
                <a:ea typeface="Deutsche Bank Text Beta" charset="0"/>
                <a:cs typeface="Deutsche Bank Text Beta" charset="0"/>
              </a:defRPr>
            </a:lvl2pPr>
            <a:lvl3pPr marL="911566" indent="0">
              <a:buNone/>
              <a:defRPr sz="1200">
                <a:solidFill>
                  <a:srgbClr val="4F5F64"/>
                </a:solidFill>
                <a:latin typeface="Deutsche Bank Text Beta" charset="0"/>
                <a:ea typeface="Deutsche Bank Text Beta" charset="0"/>
                <a:cs typeface="Deutsche Bank Text Beta" charset="0"/>
              </a:defRPr>
            </a:lvl3pPr>
            <a:lvl4pPr marL="1367348" indent="0">
              <a:buNone/>
              <a:defRPr sz="1200">
                <a:solidFill>
                  <a:srgbClr val="4F5F64"/>
                </a:solidFill>
                <a:latin typeface="Deutsche Bank Text Beta" charset="0"/>
                <a:ea typeface="Deutsche Bank Text Beta" charset="0"/>
                <a:cs typeface="Deutsche Bank Text Beta" charset="0"/>
              </a:defRPr>
            </a:lvl4pPr>
            <a:lvl5pPr marL="1823131" indent="0">
              <a:buNone/>
              <a:defRPr sz="1200">
                <a:solidFill>
                  <a:srgbClr val="4F5F64"/>
                </a:solidFill>
                <a:latin typeface="Deutsche Bank Text Beta" charset="0"/>
                <a:ea typeface="Deutsche Bank Text Beta" charset="0"/>
                <a:cs typeface="Deutsche Bank Text Beta" charset="0"/>
              </a:defRPr>
            </a:lvl5pPr>
          </a:lstStyle>
          <a:p>
            <a:pPr lvl="0"/>
            <a:r>
              <a:rPr lang="en-US" dirty="0"/>
              <a:t>Deutsche Bank Text Dark Grey 10pt</a:t>
            </a:r>
          </a:p>
        </p:txBody>
      </p:sp>
      <p:cxnSp>
        <p:nvCxnSpPr>
          <p:cNvPr id="31" name="Straight Connector 30"/>
          <p:cNvCxnSpPr/>
          <p:nvPr userDrawn="1"/>
        </p:nvCxnSpPr>
        <p:spPr>
          <a:xfrm>
            <a:off x="5418138" y="4398216"/>
            <a:ext cx="0" cy="1806258"/>
          </a:xfrm>
          <a:prstGeom prst="line">
            <a:avLst/>
          </a:prstGeom>
          <a:ln>
            <a:solidFill>
              <a:schemeClr val="accent2"/>
            </a:solidFill>
          </a:ln>
        </p:spPr>
        <p:style>
          <a:lnRef idx="1">
            <a:schemeClr val="accent1"/>
          </a:lnRef>
          <a:fillRef idx="0">
            <a:schemeClr val="accent1"/>
          </a:fillRef>
          <a:effectRef idx="0">
            <a:schemeClr val="accent1"/>
          </a:effectRef>
          <a:fontRef idx="minor">
            <a:schemeClr val="tx1"/>
          </a:fontRef>
        </p:style>
      </p:cxnSp>
      <p:sp>
        <p:nvSpPr>
          <p:cNvPr id="32" name="Text Placeholder 2"/>
          <p:cNvSpPr>
            <a:spLocks noGrp="1"/>
          </p:cNvSpPr>
          <p:nvPr>
            <p:ph type="body" sz="quarter" idx="114" hasCustomPrompt="1"/>
          </p:nvPr>
        </p:nvSpPr>
        <p:spPr>
          <a:xfrm>
            <a:off x="5523247" y="4398216"/>
            <a:ext cx="3711241" cy="498666"/>
          </a:xfrm>
          <a:prstGeom prst="rect">
            <a:avLst/>
          </a:prstGeom>
        </p:spPr>
        <p:txBody>
          <a:bodyPr wrap="square" lIns="0" tIns="0" rIns="0" bIns="0"/>
          <a:lstStyle>
            <a:lvl1pPr marL="0" indent="0">
              <a:lnSpc>
                <a:spcPts val="1400"/>
              </a:lnSpc>
              <a:spcBef>
                <a:spcPts val="0"/>
              </a:spcBef>
              <a:buFontTx/>
              <a:buNone/>
              <a:defRPr sz="1200">
                <a:solidFill>
                  <a:schemeClr val="tx1"/>
                </a:solidFill>
                <a:latin typeface="Deutsche Bank Text" charset="0"/>
                <a:ea typeface="Deutsche Bank Text" charset="0"/>
                <a:cs typeface="Deutsche Bank Text" charset="0"/>
              </a:defRPr>
            </a:lvl1pPr>
            <a:lvl2pPr marL="455783" indent="0">
              <a:buFontTx/>
              <a:buNone/>
              <a:defRPr sz="1200">
                <a:solidFill>
                  <a:srgbClr val="4F5F64"/>
                </a:solidFill>
                <a:latin typeface="Deutsche Bank Text Beta" charset="0"/>
                <a:ea typeface="Deutsche Bank Text Beta" charset="0"/>
                <a:cs typeface="Deutsche Bank Text Beta" charset="0"/>
              </a:defRPr>
            </a:lvl2pPr>
            <a:lvl3pPr marL="911566" indent="0">
              <a:buNone/>
              <a:defRPr sz="1200">
                <a:solidFill>
                  <a:srgbClr val="4F5F64"/>
                </a:solidFill>
                <a:latin typeface="Deutsche Bank Text Beta" charset="0"/>
                <a:ea typeface="Deutsche Bank Text Beta" charset="0"/>
                <a:cs typeface="Deutsche Bank Text Beta" charset="0"/>
              </a:defRPr>
            </a:lvl3pPr>
            <a:lvl4pPr marL="1367348" indent="0">
              <a:buNone/>
              <a:defRPr sz="1200">
                <a:solidFill>
                  <a:srgbClr val="4F5F64"/>
                </a:solidFill>
                <a:latin typeface="Deutsche Bank Text Beta" charset="0"/>
                <a:ea typeface="Deutsche Bank Text Beta" charset="0"/>
                <a:cs typeface="Deutsche Bank Text Beta" charset="0"/>
              </a:defRPr>
            </a:lvl4pPr>
            <a:lvl5pPr marL="1823131" indent="0">
              <a:buNone/>
              <a:defRPr sz="1200">
                <a:solidFill>
                  <a:srgbClr val="4F5F64"/>
                </a:solidFill>
                <a:latin typeface="Deutsche Bank Text Beta" charset="0"/>
                <a:ea typeface="Deutsche Bank Text Beta" charset="0"/>
                <a:cs typeface="Deutsche Bank Text Beta" charset="0"/>
              </a:defRPr>
            </a:lvl5pPr>
          </a:lstStyle>
          <a:p>
            <a:pPr lvl="0"/>
            <a:r>
              <a:rPr lang="en-US" dirty="0"/>
              <a:t>Deutsche Bank Text Dark Blue 12pt</a:t>
            </a:r>
          </a:p>
        </p:txBody>
      </p:sp>
      <p:sp>
        <p:nvSpPr>
          <p:cNvPr id="33" name="Text Placeholder 2"/>
          <p:cNvSpPr>
            <a:spLocks noGrp="1"/>
          </p:cNvSpPr>
          <p:nvPr>
            <p:ph type="body" sz="quarter" idx="115" hasCustomPrompt="1"/>
          </p:nvPr>
        </p:nvSpPr>
        <p:spPr>
          <a:xfrm>
            <a:off x="5523247" y="4976727"/>
            <a:ext cx="3711241" cy="651673"/>
          </a:xfrm>
          <a:prstGeom prst="rect">
            <a:avLst/>
          </a:prstGeom>
        </p:spPr>
        <p:txBody>
          <a:bodyPr wrap="square" lIns="0" tIns="0" rIns="0" bIns="0"/>
          <a:lstStyle>
            <a:lvl1pPr marL="0" indent="0">
              <a:lnSpc>
                <a:spcPts val="1200"/>
              </a:lnSpc>
              <a:spcBef>
                <a:spcPts val="0"/>
              </a:spcBef>
              <a:buFontTx/>
              <a:buNone/>
              <a:defRPr sz="1000" baseline="0">
                <a:solidFill>
                  <a:schemeClr val="tx2"/>
                </a:solidFill>
                <a:latin typeface="Deutsche Bank Text" charset="0"/>
                <a:ea typeface="Deutsche Bank Text" charset="0"/>
                <a:cs typeface="Deutsche Bank Text" charset="0"/>
              </a:defRPr>
            </a:lvl1pPr>
            <a:lvl2pPr marL="455783" indent="0">
              <a:buFontTx/>
              <a:buNone/>
              <a:defRPr sz="1200">
                <a:solidFill>
                  <a:srgbClr val="4F5F64"/>
                </a:solidFill>
                <a:latin typeface="Deutsche Bank Text Beta" charset="0"/>
                <a:ea typeface="Deutsche Bank Text Beta" charset="0"/>
                <a:cs typeface="Deutsche Bank Text Beta" charset="0"/>
              </a:defRPr>
            </a:lvl2pPr>
            <a:lvl3pPr marL="911566" indent="0">
              <a:buNone/>
              <a:defRPr sz="1200">
                <a:solidFill>
                  <a:srgbClr val="4F5F64"/>
                </a:solidFill>
                <a:latin typeface="Deutsche Bank Text Beta" charset="0"/>
                <a:ea typeface="Deutsche Bank Text Beta" charset="0"/>
                <a:cs typeface="Deutsche Bank Text Beta" charset="0"/>
              </a:defRPr>
            </a:lvl3pPr>
            <a:lvl4pPr marL="1367348" indent="0">
              <a:buNone/>
              <a:defRPr sz="1200">
                <a:solidFill>
                  <a:srgbClr val="4F5F64"/>
                </a:solidFill>
                <a:latin typeface="Deutsche Bank Text Beta" charset="0"/>
                <a:ea typeface="Deutsche Bank Text Beta" charset="0"/>
                <a:cs typeface="Deutsche Bank Text Beta" charset="0"/>
              </a:defRPr>
            </a:lvl4pPr>
            <a:lvl5pPr marL="1823131" indent="0">
              <a:buNone/>
              <a:defRPr sz="1200">
                <a:solidFill>
                  <a:srgbClr val="4F5F64"/>
                </a:solidFill>
                <a:latin typeface="Deutsche Bank Text Beta" charset="0"/>
                <a:ea typeface="Deutsche Bank Text Beta" charset="0"/>
                <a:cs typeface="Deutsche Bank Text Beta" charset="0"/>
              </a:defRPr>
            </a:lvl5pPr>
          </a:lstStyle>
          <a:p>
            <a:pPr lvl="0"/>
            <a:r>
              <a:rPr lang="en-US" dirty="0"/>
              <a:t>Deutsche Bank Text Dark Grey 10pt</a:t>
            </a:r>
          </a:p>
        </p:txBody>
      </p:sp>
      <p:sp>
        <p:nvSpPr>
          <p:cNvPr id="34" name="Text Placeholder 2"/>
          <p:cNvSpPr>
            <a:spLocks noGrp="1"/>
          </p:cNvSpPr>
          <p:nvPr>
            <p:ph type="body" sz="quarter" idx="116" hasCustomPrompt="1"/>
          </p:nvPr>
        </p:nvSpPr>
        <p:spPr>
          <a:xfrm>
            <a:off x="5523247" y="5719208"/>
            <a:ext cx="3711241" cy="485266"/>
          </a:xfrm>
          <a:prstGeom prst="rect">
            <a:avLst/>
          </a:prstGeom>
        </p:spPr>
        <p:txBody>
          <a:bodyPr wrap="square" lIns="0" tIns="0" rIns="0" bIns="0"/>
          <a:lstStyle>
            <a:lvl1pPr marL="0" indent="0">
              <a:lnSpc>
                <a:spcPts val="1200"/>
              </a:lnSpc>
              <a:spcBef>
                <a:spcPts val="0"/>
              </a:spcBef>
              <a:buFontTx/>
              <a:buNone/>
              <a:defRPr sz="1000" baseline="0">
                <a:solidFill>
                  <a:schemeClr val="tx2"/>
                </a:solidFill>
                <a:latin typeface="Deutsche Bank Text" charset="0"/>
                <a:ea typeface="Deutsche Bank Text" charset="0"/>
                <a:cs typeface="Deutsche Bank Text" charset="0"/>
              </a:defRPr>
            </a:lvl1pPr>
            <a:lvl2pPr marL="455783" indent="0">
              <a:buFontTx/>
              <a:buNone/>
              <a:defRPr sz="1200">
                <a:solidFill>
                  <a:srgbClr val="4F5F64"/>
                </a:solidFill>
                <a:latin typeface="Deutsche Bank Text Beta" charset="0"/>
                <a:ea typeface="Deutsche Bank Text Beta" charset="0"/>
                <a:cs typeface="Deutsche Bank Text Beta" charset="0"/>
              </a:defRPr>
            </a:lvl2pPr>
            <a:lvl3pPr marL="911566" indent="0">
              <a:buNone/>
              <a:defRPr sz="1200">
                <a:solidFill>
                  <a:srgbClr val="4F5F64"/>
                </a:solidFill>
                <a:latin typeface="Deutsche Bank Text Beta" charset="0"/>
                <a:ea typeface="Deutsche Bank Text Beta" charset="0"/>
                <a:cs typeface="Deutsche Bank Text Beta" charset="0"/>
              </a:defRPr>
            </a:lvl3pPr>
            <a:lvl4pPr marL="1367348" indent="0">
              <a:buNone/>
              <a:defRPr sz="1200">
                <a:solidFill>
                  <a:srgbClr val="4F5F64"/>
                </a:solidFill>
                <a:latin typeface="Deutsche Bank Text Beta" charset="0"/>
                <a:ea typeface="Deutsche Bank Text Beta" charset="0"/>
                <a:cs typeface="Deutsche Bank Text Beta" charset="0"/>
              </a:defRPr>
            </a:lvl4pPr>
            <a:lvl5pPr marL="1823131" indent="0">
              <a:buNone/>
              <a:defRPr sz="1200">
                <a:solidFill>
                  <a:srgbClr val="4F5F64"/>
                </a:solidFill>
                <a:latin typeface="Deutsche Bank Text Beta" charset="0"/>
                <a:ea typeface="Deutsche Bank Text Beta" charset="0"/>
                <a:cs typeface="Deutsche Bank Text Beta" charset="0"/>
              </a:defRPr>
            </a:lvl5pPr>
          </a:lstStyle>
          <a:p>
            <a:pPr lvl="0"/>
            <a:r>
              <a:rPr lang="en-US" dirty="0"/>
              <a:t>Deutsche Bank Text Dark Grey 10pt</a:t>
            </a:r>
          </a:p>
        </p:txBody>
      </p:sp>
    </p:spTree>
    <p:extLst>
      <p:ext uri="{BB962C8B-B14F-4D97-AF65-F5344CB8AC3E}">
        <p14:creationId xmlns:p14="http://schemas.microsoft.com/office/powerpoint/2010/main" val="1886422212"/>
      </p:ext>
    </p:extLst>
  </p:cSld>
  <p:clrMapOvr>
    <a:masterClrMapping/>
  </p:clrMapOvr>
</p:sldLayout>
</file>

<file path=ppt/slideLayouts/slideLayout27.xml><?xml version="1.0" encoding="utf-8"?>
<p:sldLayout xmlns:a="http://schemas.openxmlformats.org/drawingml/2006/main" xmlns:r="http://schemas.openxmlformats.org/officeDocument/2006/relationships" xmlns:p="http://schemas.openxmlformats.org/presentationml/2006/main" preserve="1" userDrawn="1">
  <p:cSld name="5_Numbering">
    <p:spTree>
      <p:nvGrpSpPr>
        <p:cNvPr id="1" name=""/>
        <p:cNvGrpSpPr/>
        <p:nvPr/>
      </p:nvGrpSpPr>
      <p:grpSpPr>
        <a:xfrm>
          <a:off x="0" y="0"/>
          <a:ext cx="0" cy="0"/>
          <a:chOff x="0" y="0"/>
          <a:chExt cx="0" cy="0"/>
        </a:xfrm>
      </p:grpSpPr>
      <p:sp>
        <p:nvSpPr>
          <p:cNvPr id="4" name="Text Placeholder 2"/>
          <p:cNvSpPr>
            <a:spLocks noGrp="1"/>
          </p:cNvSpPr>
          <p:nvPr>
            <p:ph type="body" sz="quarter" idx="62" hasCustomPrompt="1"/>
          </p:nvPr>
        </p:nvSpPr>
        <p:spPr>
          <a:xfrm>
            <a:off x="701675" y="441325"/>
            <a:ext cx="2728091" cy="155645"/>
          </a:xfrm>
          <a:prstGeom prst="rect">
            <a:avLst/>
          </a:prstGeom>
        </p:spPr>
        <p:txBody>
          <a:bodyPr lIns="0" tIns="0" rIns="0" bIns="0"/>
          <a:lstStyle>
            <a:lvl1pPr marL="0" indent="0">
              <a:buNone/>
              <a:defRPr sz="997" b="0" i="0" baseline="0">
                <a:solidFill>
                  <a:schemeClr val="accent2"/>
                </a:solidFill>
                <a:latin typeface="Deutsche Bank Text" charset="0"/>
                <a:ea typeface="Deutsche Bank Text" charset="0"/>
                <a:cs typeface="Deutsche Bank Text" charset="0"/>
              </a:defRPr>
            </a:lvl1pPr>
            <a:lvl2pPr marL="455783" indent="0">
              <a:buNone/>
              <a:defRPr/>
            </a:lvl2pPr>
            <a:lvl3pPr marL="911565" indent="0">
              <a:buNone/>
              <a:defRPr/>
            </a:lvl3pPr>
            <a:lvl4pPr marL="1367348" indent="0">
              <a:buNone/>
              <a:defRPr/>
            </a:lvl4pPr>
            <a:lvl5pPr marL="1823131" indent="0">
              <a:buNone/>
              <a:defRPr/>
            </a:lvl5pPr>
          </a:lstStyle>
          <a:p>
            <a:pPr lvl="0"/>
            <a:r>
              <a:rPr lang="en-US" dirty="0"/>
              <a:t>Deutsche Bank Text Orange 10pt</a:t>
            </a:r>
          </a:p>
        </p:txBody>
      </p:sp>
      <p:sp>
        <p:nvSpPr>
          <p:cNvPr id="5" name="Text Placeholder 5"/>
          <p:cNvSpPr>
            <a:spLocks noGrp="1"/>
          </p:cNvSpPr>
          <p:nvPr>
            <p:ph type="body" sz="quarter" idx="63" hasCustomPrompt="1"/>
          </p:nvPr>
        </p:nvSpPr>
        <p:spPr>
          <a:xfrm>
            <a:off x="701674" y="824430"/>
            <a:ext cx="8532813" cy="478908"/>
          </a:xfrm>
          <a:prstGeom prst="rect">
            <a:avLst/>
          </a:prstGeom>
        </p:spPr>
        <p:txBody>
          <a:bodyPr lIns="0" tIns="0" rIns="0" bIns="0"/>
          <a:lstStyle>
            <a:lvl1pPr marL="0" indent="0">
              <a:lnSpc>
                <a:spcPts val="4000"/>
              </a:lnSpc>
              <a:spcBef>
                <a:spcPts val="0"/>
              </a:spcBef>
              <a:buNone/>
              <a:defRPr sz="3600" baseline="0">
                <a:solidFill>
                  <a:schemeClr val="tx1"/>
                </a:solidFill>
                <a:latin typeface="Deutsche Bank Display" charset="0"/>
                <a:ea typeface="Deutsche Bank Display" charset="0"/>
                <a:cs typeface="Deutsche Bank Display" charset="0"/>
              </a:defRPr>
            </a:lvl1pPr>
            <a:lvl2pPr marL="455783" indent="0">
              <a:buNone/>
              <a:defRPr sz="3600">
                <a:latin typeface="Deutsche Bank Display Beta" charset="0"/>
                <a:ea typeface="Deutsche Bank Display Beta" charset="0"/>
                <a:cs typeface="Deutsche Bank Display Beta" charset="0"/>
              </a:defRPr>
            </a:lvl2pPr>
            <a:lvl3pPr marL="911566" indent="0">
              <a:buNone/>
              <a:defRPr sz="3600">
                <a:latin typeface="Deutsche Bank Display Beta" charset="0"/>
                <a:ea typeface="Deutsche Bank Display Beta" charset="0"/>
                <a:cs typeface="Deutsche Bank Display Beta" charset="0"/>
              </a:defRPr>
            </a:lvl3pPr>
            <a:lvl4pPr marL="1367348" indent="0">
              <a:buNone/>
              <a:defRPr sz="3600">
                <a:latin typeface="Deutsche Bank Display Beta" charset="0"/>
                <a:ea typeface="Deutsche Bank Display Beta" charset="0"/>
                <a:cs typeface="Deutsche Bank Display Beta" charset="0"/>
              </a:defRPr>
            </a:lvl4pPr>
            <a:lvl5pPr marL="1823131" indent="0">
              <a:buNone/>
              <a:defRPr sz="3600">
                <a:latin typeface="Deutsche Bank Display Beta" charset="0"/>
                <a:ea typeface="Deutsche Bank Display Beta" charset="0"/>
                <a:cs typeface="Deutsche Bank Display Beta" charset="0"/>
              </a:defRPr>
            </a:lvl5pPr>
          </a:lstStyle>
          <a:p>
            <a:pPr lvl="0"/>
            <a:r>
              <a:rPr lang="en-US" dirty="0"/>
              <a:t>Deutsche Bank Display Dark Blue 36pt</a:t>
            </a:r>
          </a:p>
        </p:txBody>
      </p:sp>
      <p:sp>
        <p:nvSpPr>
          <p:cNvPr id="9" name="Text Placeholder 7"/>
          <p:cNvSpPr>
            <a:spLocks noGrp="1"/>
          </p:cNvSpPr>
          <p:nvPr>
            <p:ph type="body" sz="quarter" idx="74" hasCustomPrompt="1"/>
          </p:nvPr>
        </p:nvSpPr>
        <p:spPr>
          <a:xfrm>
            <a:off x="1312864" y="2098521"/>
            <a:ext cx="3960811" cy="339481"/>
          </a:xfrm>
          <a:prstGeom prst="rect">
            <a:avLst/>
          </a:prstGeom>
        </p:spPr>
        <p:txBody>
          <a:bodyPr lIns="0" tIns="0" rIns="0" bIns="0"/>
          <a:lstStyle>
            <a:lvl1pPr marL="0" indent="0">
              <a:lnSpc>
                <a:spcPts val="1400"/>
              </a:lnSpc>
              <a:spcBef>
                <a:spcPts val="0"/>
              </a:spcBef>
              <a:buNone/>
              <a:defRPr sz="1200" baseline="0">
                <a:solidFill>
                  <a:schemeClr val="tx2"/>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12pt</a:t>
            </a:r>
          </a:p>
        </p:txBody>
      </p:sp>
      <p:sp>
        <p:nvSpPr>
          <p:cNvPr id="20" name="Text Placeholder 7"/>
          <p:cNvSpPr>
            <a:spLocks noGrp="1"/>
          </p:cNvSpPr>
          <p:nvPr>
            <p:ph type="body" sz="quarter" idx="76" hasCustomPrompt="1"/>
          </p:nvPr>
        </p:nvSpPr>
        <p:spPr>
          <a:xfrm>
            <a:off x="1312864" y="2798145"/>
            <a:ext cx="3960811" cy="339481"/>
          </a:xfrm>
          <a:prstGeom prst="rect">
            <a:avLst/>
          </a:prstGeom>
        </p:spPr>
        <p:txBody>
          <a:bodyPr lIns="0" tIns="0" rIns="0" bIns="0"/>
          <a:lstStyle>
            <a:lvl1pPr marL="0" indent="0">
              <a:lnSpc>
                <a:spcPts val="1400"/>
              </a:lnSpc>
              <a:spcBef>
                <a:spcPts val="0"/>
              </a:spcBef>
              <a:buNone/>
              <a:defRPr sz="1200" baseline="0">
                <a:solidFill>
                  <a:schemeClr val="tx2"/>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12pt</a:t>
            </a:r>
          </a:p>
        </p:txBody>
      </p:sp>
      <p:sp>
        <p:nvSpPr>
          <p:cNvPr id="24" name="Text Placeholder 7"/>
          <p:cNvSpPr>
            <a:spLocks noGrp="1"/>
          </p:cNvSpPr>
          <p:nvPr>
            <p:ph type="body" sz="quarter" idx="78" hasCustomPrompt="1"/>
          </p:nvPr>
        </p:nvSpPr>
        <p:spPr>
          <a:xfrm>
            <a:off x="1312864" y="3537975"/>
            <a:ext cx="3960811" cy="339481"/>
          </a:xfrm>
          <a:prstGeom prst="rect">
            <a:avLst/>
          </a:prstGeom>
        </p:spPr>
        <p:txBody>
          <a:bodyPr lIns="0" tIns="0" rIns="0" bIns="0"/>
          <a:lstStyle>
            <a:lvl1pPr marL="0" indent="0">
              <a:lnSpc>
                <a:spcPts val="1400"/>
              </a:lnSpc>
              <a:spcBef>
                <a:spcPts val="0"/>
              </a:spcBef>
              <a:buNone/>
              <a:defRPr sz="1200" baseline="0">
                <a:solidFill>
                  <a:schemeClr val="tx2"/>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12pt</a:t>
            </a:r>
          </a:p>
        </p:txBody>
      </p:sp>
      <p:sp>
        <p:nvSpPr>
          <p:cNvPr id="26" name="Text Placeholder 7"/>
          <p:cNvSpPr>
            <a:spLocks noGrp="1"/>
          </p:cNvSpPr>
          <p:nvPr>
            <p:ph type="body" sz="quarter" idx="80" hasCustomPrompt="1"/>
          </p:nvPr>
        </p:nvSpPr>
        <p:spPr>
          <a:xfrm>
            <a:off x="1312864" y="4250730"/>
            <a:ext cx="3960811" cy="339481"/>
          </a:xfrm>
          <a:prstGeom prst="rect">
            <a:avLst/>
          </a:prstGeom>
        </p:spPr>
        <p:txBody>
          <a:bodyPr lIns="0" tIns="0" rIns="0" bIns="0"/>
          <a:lstStyle>
            <a:lvl1pPr marL="0" indent="0">
              <a:lnSpc>
                <a:spcPts val="1400"/>
              </a:lnSpc>
              <a:spcBef>
                <a:spcPts val="0"/>
              </a:spcBef>
              <a:buNone/>
              <a:defRPr sz="1200" baseline="0">
                <a:solidFill>
                  <a:schemeClr val="tx2"/>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12pt</a:t>
            </a:r>
          </a:p>
        </p:txBody>
      </p:sp>
      <p:sp>
        <p:nvSpPr>
          <p:cNvPr id="28" name="Text Placeholder 7"/>
          <p:cNvSpPr>
            <a:spLocks noGrp="1"/>
          </p:cNvSpPr>
          <p:nvPr>
            <p:ph type="body" sz="quarter" idx="82" hasCustomPrompt="1"/>
          </p:nvPr>
        </p:nvSpPr>
        <p:spPr>
          <a:xfrm>
            <a:off x="1312864" y="4975937"/>
            <a:ext cx="3960811" cy="339481"/>
          </a:xfrm>
          <a:prstGeom prst="rect">
            <a:avLst/>
          </a:prstGeom>
        </p:spPr>
        <p:txBody>
          <a:bodyPr lIns="0" tIns="0" rIns="0" bIns="0"/>
          <a:lstStyle>
            <a:lvl1pPr marL="0" indent="0">
              <a:lnSpc>
                <a:spcPts val="1400"/>
              </a:lnSpc>
              <a:spcBef>
                <a:spcPts val="0"/>
              </a:spcBef>
              <a:buNone/>
              <a:defRPr sz="1200" baseline="0">
                <a:solidFill>
                  <a:schemeClr val="tx2"/>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12pt</a:t>
            </a:r>
          </a:p>
        </p:txBody>
      </p:sp>
      <p:sp>
        <p:nvSpPr>
          <p:cNvPr id="2" name="Oval 1"/>
          <p:cNvSpPr/>
          <p:nvPr userDrawn="1"/>
        </p:nvSpPr>
        <p:spPr>
          <a:xfrm>
            <a:off x="701675" y="2098521"/>
            <a:ext cx="215103" cy="215103"/>
          </a:xfrm>
          <a:prstGeom prst="ellipse">
            <a:avLst/>
          </a:prstGeom>
          <a:noFill/>
          <a:ln w="952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dirty="0">
                <a:solidFill>
                  <a:schemeClr val="accent2"/>
                </a:solidFill>
                <a:latin typeface="Deutsche Bank Display" charset="0"/>
                <a:ea typeface="Deutsche Bank Display" charset="0"/>
                <a:cs typeface="Deutsche Bank Display" charset="0"/>
              </a:rPr>
              <a:t>1</a:t>
            </a:r>
            <a:endParaRPr lang="en-US" sz="1800" dirty="0">
              <a:solidFill>
                <a:schemeClr val="accent2"/>
              </a:solidFill>
              <a:latin typeface="Deutsche Bank Display" charset="0"/>
              <a:ea typeface="Deutsche Bank Display" charset="0"/>
              <a:cs typeface="Deutsche Bank Display" charset="0"/>
            </a:endParaRPr>
          </a:p>
        </p:txBody>
      </p:sp>
      <p:sp>
        <p:nvSpPr>
          <p:cNvPr id="16" name="Oval 15"/>
          <p:cNvSpPr/>
          <p:nvPr userDrawn="1"/>
        </p:nvSpPr>
        <p:spPr>
          <a:xfrm>
            <a:off x="701675" y="2798145"/>
            <a:ext cx="215103" cy="215103"/>
          </a:xfrm>
          <a:prstGeom prst="ellipse">
            <a:avLst/>
          </a:prstGeom>
          <a:noFill/>
          <a:ln w="952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dirty="0">
                <a:solidFill>
                  <a:schemeClr val="accent2"/>
                </a:solidFill>
                <a:latin typeface="Deutsche Bank Display" charset="0"/>
                <a:ea typeface="Deutsche Bank Display" charset="0"/>
                <a:cs typeface="Deutsche Bank Display" charset="0"/>
              </a:rPr>
              <a:t>2</a:t>
            </a:r>
            <a:endParaRPr lang="en-US" sz="1800" dirty="0">
              <a:solidFill>
                <a:schemeClr val="accent2"/>
              </a:solidFill>
              <a:latin typeface="Deutsche Bank Display" charset="0"/>
              <a:ea typeface="Deutsche Bank Display" charset="0"/>
              <a:cs typeface="Deutsche Bank Display" charset="0"/>
            </a:endParaRPr>
          </a:p>
        </p:txBody>
      </p:sp>
      <p:sp>
        <p:nvSpPr>
          <p:cNvPr id="17" name="Oval 16"/>
          <p:cNvSpPr/>
          <p:nvPr userDrawn="1"/>
        </p:nvSpPr>
        <p:spPr>
          <a:xfrm>
            <a:off x="701675" y="3537975"/>
            <a:ext cx="215103" cy="215103"/>
          </a:xfrm>
          <a:prstGeom prst="ellipse">
            <a:avLst/>
          </a:prstGeom>
          <a:noFill/>
          <a:ln w="952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dirty="0">
                <a:solidFill>
                  <a:schemeClr val="accent2"/>
                </a:solidFill>
                <a:latin typeface="Deutsche Bank Display" charset="0"/>
                <a:ea typeface="Deutsche Bank Display" charset="0"/>
                <a:cs typeface="Deutsche Bank Display" charset="0"/>
              </a:rPr>
              <a:t>3</a:t>
            </a:r>
            <a:endParaRPr lang="en-US" sz="1800" dirty="0">
              <a:solidFill>
                <a:schemeClr val="accent2"/>
              </a:solidFill>
              <a:latin typeface="Deutsche Bank Display" charset="0"/>
              <a:ea typeface="Deutsche Bank Display" charset="0"/>
              <a:cs typeface="Deutsche Bank Display" charset="0"/>
            </a:endParaRPr>
          </a:p>
        </p:txBody>
      </p:sp>
      <p:sp>
        <p:nvSpPr>
          <p:cNvPr id="18" name="Oval 17"/>
          <p:cNvSpPr/>
          <p:nvPr userDrawn="1"/>
        </p:nvSpPr>
        <p:spPr>
          <a:xfrm>
            <a:off x="701675" y="4250730"/>
            <a:ext cx="215103" cy="215103"/>
          </a:xfrm>
          <a:prstGeom prst="ellipse">
            <a:avLst/>
          </a:prstGeom>
          <a:noFill/>
          <a:ln w="952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dirty="0">
                <a:solidFill>
                  <a:schemeClr val="accent2"/>
                </a:solidFill>
                <a:latin typeface="Deutsche Bank Display" charset="0"/>
                <a:ea typeface="Deutsche Bank Display" charset="0"/>
                <a:cs typeface="Deutsche Bank Display" charset="0"/>
              </a:rPr>
              <a:t>4</a:t>
            </a:r>
            <a:endParaRPr lang="en-US" sz="1800" dirty="0">
              <a:solidFill>
                <a:schemeClr val="accent2"/>
              </a:solidFill>
              <a:latin typeface="Deutsche Bank Display" charset="0"/>
              <a:ea typeface="Deutsche Bank Display" charset="0"/>
              <a:cs typeface="Deutsche Bank Display" charset="0"/>
            </a:endParaRPr>
          </a:p>
        </p:txBody>
      </p:sp>
      <p:sp>
        <p:nvSpPr>
          <p:cNvPr id="22" name="Oval 21"/>
          <p:cNvSpPr/>
          <p:nvPr userDrawn="1"/>
        </p:nvSpPr>
        <p:spPr>
          <a:xfrm>
            <a:off x="701675" y="4974414"/>
            <a:ext cx="215103" cy="215103"/>
          </a:xfrm>
          <a:prstGeom prst="ellipse">
            <a:avLst/>
          </a:prstGeom>
          <a:noFill/>
          <a:ln w="952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dirty="0">
                <a:solidFill>
                  <a:schemeClr val="accent2"/>
                </a:solidFill>
                <a:latin typeface="Deutsche Bank Display" charset="0"/>
                <a:ea typeface="Deutsche Bank Display" charset="0"/>
                <a:cs typeface="Deutsche Bank Display" charset="0"/>
              </a:rPr>
              <a:t>5</a:t>
            </a:r>
            <a:endParaRPr lang="en-US" sz="1800" dirty="0">
              <a:solidFill>
                <a:schemeClr val="accent2"/>
              </a:solidFill>
              <a:latin typeface="Deutsche Bank Display" charset="0"/>
              <a:ea typeface="Deutsche Bank Display" charset="0"/>
              <a:cs typeface="Deutsche Bank Display" charset="0"/>
            </a:endParaRPr>
          </a:p>
        </p:txBody>
      </p:sp>
      <p:sp>
        <p:nvSpPr>
          <p:cNvPr id="21" name="Text Placeholder 7"/>
          <p:cNvSpPr>
            <a:spLocks noGrp="1"/>
          </p:cNvSpPr>
          <p:nvPr>
            <p:ph type="body" sz="quarter" idx="85" hasCustomPrompt="1"/>
          </p:nvPr>
        </p:nvSpPr>
        <p:spPr>
          <a:xfrm>
            <a:off x="6065839" y="2098521"/>
            <a:ext cx="3960811" cy="339481"/>
          </a:xfrm>
          <a:prstGeom prst="rect">
            <a:avLst/>
          </a:prstGeom>
        </p:spPr>
        <p:txBody>
          <a:bodyPr lIns="0" tIns="0" rIns="0" bIns="0"/>
          <a:lstStyle>
            <a:lvl1pPr marL="0" indent="0">
              <a:lnSpc>
                <a:spcPts val="1400"/>
              </a:lnSpc>
              <a:spcBef>
                <a:spcPts val="0"/>
              </a:spcBef>
              <a:buNone/>
              <a:defRPr sz="1200" baseline="0">
                <a:solidFill>
                  <a:schemeClr val="tx2"/>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12pt</a:t>
            </a:r>
          </a:p>
        </p:txBody>
      </p:sp>
      <p:sp>
        <p:nvSpPr>
          <p:cNvPr id="25" name="Text Placeholder 7"/>
          <p:cNvSpPr>
            <a:spLocks noGrp="1"/>
          </p:cNvSpPr>
          <p:nvPr>
            <p:ph type="body" sz="quarter" idx="86" hasCustomPrompt="1"/>
          </p:nvPr>
        </p:nvSpPr>
        <p:spPr>
          <a:xfrm>
            <a:off x="6065839" y="2798145"/>
            <a:ext cx="3960811" cy="339481"/>
          </a:xfrm>
          <a:prstGeom prst="rect">
            <a:avLst/>
          </a:prstGeom>
        </p:spPr>
        <p:txBody>
          <a:bodyPr lIns="0" tIns="0" rIns="0" bIns="0"/>
          <a:lstStyle>
            <a:lvl1pPr marL="0" indent="0">
              <a:lnSpc>
                <a:spcPts val="1400"/>
              </a:lnSpc>
              <a:spcBef>
                <a:spcPts val="0"/>
              </a:spcBef>
              <a:buNone/>
              <a:defRPr sz="1200" baseline="0">
                <a:solidFill>
                  <a:schemeClr val="tx2"/>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12pt</a:t>
            </a:r>
          </a:p>
        </p:txBody>
      </p:sp>
      <p:sp>
        <p:nvSpPr>
          <p:cNvPr id="31" name="Oval 30"/>
          <p:cNvSpPr/>
          <p:nvPr userDrawn="1"/>
        </p:nvSpPr>
        <p:spPr>
          <a:xfrm>
            <a:off x="5454650" y="2098521"/>
            <a:ext cx="215103" cy="215103"/>
          </a:xfrm>
          <a:prstGeom prst="ellipse">
            <a:avLst/>
          </a:prstGeom>
          <a:noFill/>
          <a:ln w="952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dirty="0">
                <a:solidFill>
                  <a:schemeClr val="accent2"/>
                </a:solidFill>
                <a:latin typeface="Deutsche Bank Display" charset="0"/>
                <a:ea typeface="Deutsche Bank Display" charset="0"/>
                <a:cs typeface="Deutsche Bank Display" charset="0"/>
              </a:rPr>
              <a:t>6</a:t>
            </a:r>
            <a:endParaRPr lang="en-US" sz="1800" dirty="0">
              <a:solidFill>
                <a:schemeClr val="accent2"/>
              </a:solidFill>
              <a:latin typeface="Deutsche Bank Display" charset="0"/>
              <a:ea typeface="Deutsche Bank Display" charset="0"/>
              <a:cs typeface="Deutsche Bank Display" charset="0"/>
            </a:endParaRPr>
          </a:p>
        </p:txBody>
      </p:sp>
      <p:sp>
        <p:nvSpPr>
          <p:cNvPr id="32" name="Oval 31"/>
          <p:cNvSpPr/>
          <p:nvPr userDrawn="1"/>
        </p:nvSpPr>
        <p:spPr>
          <a:xfrm>
            <a:off x="5454650" y="2798145"/>
            <a:ext cx="215103" cy="215103"/>
          </a:xfrm>
          <a:prstGeom prst="ellipse">
            <a:avLst/>
          </a:prstGeom>
          <a:noFill/>
          <a:ln w="952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dirty="0">
                <a:solidFill>
                  <a:schemeClr val="accent2"/>
                </a:solidFill>
                <a:latin typeface="Deutsche Bank Display" charset="0"/>
                <a:ea typeface="Deutsche Bank Display" charset="0"/>
                <a:cs typeface="Deutsche Bank Display" charset="0"/>
              </a:rPr>
              <a:t>7</a:t>
            </a:r>
            <a:endParaRPr lang="en-US" sz="1800" dirty="0">
              <a:solidFill>
                <a:schemeClr val="accent2"/>
              </a:solidFill>
              <a:latin typeface="Deutsche Bank Display" charset="0"/>
              <a:ea typeface="Deutsche Bank Display" charset="0"/>
              <a:cs typeface="Deutsche Bank Display" charset="0"/>
            </a:endParaRPr>
          </a:p>
        </p:txBody>
      </p:sp>
      <p:sp>
        <p:nvSpPr>
          <p:cNvPr id="23" name="Text Placeholder 6"/>
          <p:cNvSpPr>
            <a:spLocks noGrp="1"/>
          </p:cNvSpPr>
          <p:nvPr>
            <p:ph type="body" sz="quarter" idx="72" hasCustomPrompt="1"/>
          </p:nvPr>
        </p:nvSpPr>
        <p:spPr>
          <a:xfrm>
            <a:off x="702650" y="6764338"/>
            <a:ext cx="9324000" cy="268287"/>
          </a:xfrm>
          <a:prstGeom prst="rect">
            <a:avLst/>
          </a:prstGeom>
        </p:spPr>
        <p:txBody>
          <a:bodyPr lIns="0" tIns="0" rIns="0" bIns="0" anchor="b"/>
          <a:lstStyle>
            <a:lvl1pPr marL="0" indent="0">
              <a:lnSpc>
                <a:spcPts val="800"/>
              </a:lnSpc>
              <a:spcBef>
                <a:spcPts val="0"/>
              </a:spcBef>
              <a:buNone/>
              <a:defRPr sz="800">
                <a:solidFill>
                  <a:schemeClr val="tx2"/>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8pt</a:t>
            </a:r>
          </a:p>
        </p:txBody>
      </p:sp>
    </p:spTree>
  </p:cSld>
  <p:clrMapOvr>
    <a:masterClrMapping/>
  </p:clrMapOvr>
</p:sldLayout>
</file>

<file path=ppt/slideLayouts/slideLayout270.xml><?xml version="1.0" encoding="utf-8"?>
<p:sldLayout xmlns:a="http://schemas.openxmlformats.org/drawingml/2006/main" xmlns:r="http://schemas.openxmlformats.org/officeDocument/2006/relationships" xmlns:p="http://schemas.openxmlformats.org/presentationml/2006/main" preserve="1" userDrawn="1">
  <p:cSld name="50_Custom Layout">
    <p:spTree>
      <p:nvGrpSpPr>
        <p:cNvPr id="1" name=""/>
        <p:cNvGrpSpPr/>
        <p:nvPr/>
      </p:nvGrpSpPr>
      <p:grpSpPr>
        <a:xfrm>
          <a:off x="0" y="0"/>
          <a:ext cx="0" cy="0"/>
          <a:chOff x="0" y="0"/>
          <a:chExt cx="0" cy="0"/>
        </a:xfrm>
      </p:grpSpPr>
      <p:sp>
        <p:nvSpPr>
          <p:cNvPr id="3" name="Text Placeholder 2"/>
          <p:cNvSpPr>
            <a:spLocks noGrp="1"/>
          </p:cNvSpPr>
          <p:nvPr>
            <p:ph type="body" sz="quarter" idx="62" hasCustomPrompt="1"/>
          </p:nvPr>
        </p:nvSpPr>
        <p:spPr>
          <a:xfrm>
            <a:off x="701675" y="441325"/>
            <a:ext cx="2728091" cy="155645"/>
          </a:xfrm>
          <a:prstGeom prst="rect">
            <a:avLst/>
          </a:prstGeom>
        </p:spPr>
        <p:txBody>
          <a:bodyPr lIns="0" tIns="0" rIns="0" bIns="0"/>
          <a:lstStyle>
            <a:lvl1pPr marL="0" indent="0">
              <a:buNone/>
              <a:defRPr sz="997" b="0" i="0" baseline="0">
                <a:solidFill>
                  <a:schemeClr val="accent2"/>
                </a:solidFill>
                <a:latin typeface="Deutsche Bank Text" charset="0"/>
                <a:ea typeface="Deutsche Bank Text" charset="0"/>
                <a:cs typeface="Deutsche Bank Text" charset="0"/>
              </a:defRPr>
            </a:lvl1pPr>
            <a:lvl2pPr marL="455783" indent="0">
              <a:buNone/>
              <a:defRPr/>
            </a:lvl2pPr>
            <a:lvl3pPr marL="911565" indent="0">
              <a:buNone/>
              <a:defRPr/>
            </a:lvl3pPr>
            <a:lvl4pPr marL="1367348" indent="0">
              <a:buNone/>
              <a:defRPr/>
            </a:lvl4pPr>
            <a:lvl5pPr marL="1823131" indent="0">
              <a:buNone/>
              <a:defRPr/>
            </a:lvl5pPr>
          </a:lstStyle>
          <a:p>
            <a:pPr lvl="0"/>
            <a:r>
              <a:rPr lang="en-US" dirty="0"/>
              <a:t>Deutsche Bank Text Orange 10pt</a:t>
            </a:r>
          </a:p>
        </p:txBody>
      </p:sp>
      <p:sp>
        <p:nvSpPr>
          <p:cNvPr id="4" name="Text Placeholder 5"/>
          <p:cNvSpPr>
            <a:spLocks noGrp="1"/>
          </p:cNvSpPr>
          <p:nvPr>
            <p:ph type="body" sz="quarter" idx="63" hasCustomPrompt="1"/>
          </p:nvPr>
        </p:nvSpPr>
        <p:spPr>
          <a:xfrm>
            <a:off x="701674" y="824430"/>
            <a:ext cx="8532813" cy="478908"/>
          </a:xfrm>
          <a:prstGeom prst="rect">
            <a:avLst/>
          </a:prstGeom>
        </p:spPr>
        <p:txBody>
          <a:bodyPr lIns="0" tIns="0" rIns="0" bIns="0"/>
          <a:lstStyle>
            <a:lvl1pPr marL="0" indent="0">
              <a:lnSpc>
                <a:spcPts val="4000"/>
              </a:lnSpc>
              <a:spcBef>
                <a:spcPts val="0"/>
              </a:spcBef>
              <a:buNone/>
              <a:defRPr sz="3600" baseline="0">
                <a:solidFill>
                  <a:schemeClr val="tx1"/>
                </a:solidFill>
                <a:latin typeface="Deutsche Bank Display" charset="0"/>
                <a:ea typeface="Deutsche Bank Display" charset="0"/>
                <a:cs typeface="Deutsche Bank Display" charset="0"/>
              </a:defRPr>
            </a:lvl1pPr>
            <a:lvl2pPr marL="455783" indent="0">
              <a:buNone/>
              <a:defRPr sz="3600">
                <a:latin typeface="Deutsche Bank Display Beta" charset="0"/>
                <a:ea typeface="Deutsche Bank Display Beta" charset="0"/>
                <a:cs typeface="Deutsche Bank Display Beta" charset="0"/>
              </a:defRPr>
            </a:lvl2pPr>
            <a:lvl3pPr marL="911566" indent="0">
              <a:buNone/>
              <a:defRPr sz="3600">
                <a:latin typeface="Deutsche Bank Display Beta" charset="0"/>
                <a:ea typeface="Deutsche Bank Display Beta" charset="0"/>
                <a:cs typeface="Deutsche Bank Display Beta" charset="0"/>
              </a:defRPr>
            </a:lvl3pPr>
            <a:lvl4pPr marL="1367348" indent="0">
              <a:buNone/>
              <a:defRPr sz="3600">
                <a:latin typeface="Deutsche Bank Display Beta" charset="0"/>
                <a:ea typeface="Deutsche Bank Display Beta" charset="0"/>
                <a:cs typeface="Deutsche Bank Display Beta" charset="0"/>
              </a:defRPr>
            </a:lvl4pPr>
            <a:lvl5pPr marL="1823131" indent="0">
              <a:buNone/>
              <a:defRPr sz="3600">
                <a:latin typeface="Deutsche Bank Display Beta" charset="0"/>
                <a:ea typeface="Deutsche Bank Display Beta" charset="0"/>
                <a:cs typeface="Deutsche Bank Display Beta" charset="0"/>
              </a:defRPr>
            </a:lvl5pPr>
          </a:lstStyle>
          <a:p>
            <a:pPr lvl="0"/>
            <a:r>
              <a:rPr lang="en-US" dirty="0"/>
              <a:t>Deutsche Bank Display Dark Blue 36pt</a:t>
            </a:r>
          </a:p>
        </p:txBody>
      </p:sp>
      <p:sp>
        <p:nvSpPr>
          <p:cNvPr id="6" name="Picture Placeholder 5"/>
          <p:cNvSpPr>
            <a:spLocks noGrp="1"/>
          </p:cNvSpPr>
          <p:nvPr>
            <p:ph type="pic" sz="quarter" idx="73"/>
          </p:nvPr>
        </p:nvSpPr>
        <p:spPr>
          <a:xfrm>
            <a:off x="701675" y="2087563"/>
            <a:ext cx="2195513" cy="2559939"/>
          </a:xfrm>
          <a:prstGeom prst="rect">
            <a:avLst/>
          </a:prstGeom>
          <a:solidFill>
            <a:srgbClr val="E6EAE9"/>
          </a:solidFill>
        </p:spPr>
        <p:txBody>
          <a:bodyPr/>
          <a:lstStyle>
            <a:lvl1pPr>
              <a:defRPr sz="1200">
                <a:solidFill>
                  <a:schemeClr val="tx2"/>
                </a:solidFill>
                <a:latin typeface="Deutsche Bank Text" charset="0"/>
                <a:ea typeface="Deutsche Bank Text" charset="0"/>
                <a:cs typeface="Deutsche Bank Text" charset="0"/>
              </a:defRPr>
            </a:lvl1pPr>
          </a:lstStyle>
          <a:p>
            <a:endParaRPr dirty="0"/>
          </a:p>
        </p:txBody>
      </p:sp>
      <p:sp>
        <p:nvSpPr>
          <p:cNvPr id="8" name="Text Placeholder 6"/>
          <p:cNvSpPr>
            <a:spLocks noGrp="1"/>
          </p:cNvSpPr>
          <p:nvPr>
            <p:ph type="body" sz="quarter" idx="72" hasCustomPrompt="1"/>
          </p:nvPr>
        </p:nvSpPr>
        <p:spPr>
          <a:xfrm>
            <a:off x="702650" y="6764338"/>
            <a:ext cx="9324000" cy="268287"/>
          </a:xfrm>
          <a:prstGeom prst="rect">
            <a:avLst/>
          </a:prstGeom>
        </p:spPr>
        <p:txBody>
          <a:bodyPr lIns="0" tIns="0" rIns="0" bIns="0" anchor="b"/>
          <a:lstStyle>
            <a:lvl1pPr marL="0" indent="0">
              <a:lnSpc>
                <a:spcPts val="800"/>
              </a:lnSpc>
              <a:spcBef>
                <a:spcPts val="0"/>
              </a:spcBef>
              <a:buNone/>
              <a:defRPr sz="800">
                <a:solidFill>
                  <a:schemeClr val="tx2"/>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8pt</a:t>
            </a:r>
          </a:p>
        </p:txBody>
      </p:sp>
    </p:spTree>
    <p:extLst>
      <p:ext uri="{BB962C8B-B14F-4D97-AF65-F5344CB8AC3E}">
        <p14:creationId xmlns:p14="http://schemas.microsoft.com/office/powerpoint/2010/main" val="635490474"/>
      </p:ext>
    </p:extLst>
  </p:cSld>
  <p:clrMapOvr>
    <a:masterClrMapping/>
  </p:clrMapOvr>
</p:sldLayout>
</file>

<file path=ppt/slideLayouts/slideLayout271.xml><?xml version="1.0" encoding="utf-8"?>
<p:sldLayout xmlns:a="http://schemas.openxmlformats.org/drawingml/2006/main" xmlns:r="http://schemas.openxmlformats.org/officeDocument/2006/relationships" xmlns:p="http://schemas.openxmlformats.org/presentationml/2006/main" preserve="1" userDrawn="1">
  <p:cSld name="64_Custom Layout">
    <p:spTree>
      <p:nvGrpSpPr>
        <p:cNvPr id="1" name=""/>
        <p:cNvGrpSpPr/>
        <p:nvPr/>
      </p:nvGrpSpPr>
      <p:grpSpPr>
        <a:xfrm>
          <a:off x="0" y="0"/>
          <a:ext cx="0" cy="0"/>
          <a:chOff x="0" y="0"/>
          <a:chExt cx="0" cy="0"/>
        </a:xfrm>
      </p:grpSpPr>
      <p:sp>
        <p:nvSpPr>
          <p:cNvPr id="5" name="Text Placeholder 4"/>
          <p:cNvSpPr>
            <a:spLocks noGrp="1"/>
          </p:cNvSpPr>
          <p:nvPr>
            <p:ph type="body" sz="quarter" idx="75" hasCustomPrompt="1"/>
          </p:nvPr>
        </p:nvSpPr>
        <p:spPr>
          <a:xfrm>
            <a:off x="701675" y="2087563"/>
            <a:ext cx="2339975" cy="304800"/>
          </a:xfrm>
          <a:prstGeom prst="rect">
            <a:avLst/>
          </a:prstGeom>
        </p:spPr>
        <p:txBody>
          <a:bodyPr lIns="0" tIns="0" rIns="0" bIns="0"/>
          <a:lstStyle>
            <a:lvl1pPr marL="0" indent="0">
              <a:buNone/>
              <a:defRPr sz="2600">
                <a:solidFill>
                  <a:schemeClr val="tx1"/>
                </a:solidFill>
                <a:latin typeface="Deutsche Bank Display" charset="0"/>
                <a:ea typeface="Deutsche Bank Display" charset="0"/>
                <a:cs typeface="Deutsche Bank Display" charset="0"/>
              </a:defRPr>
            </a:lvl1pPr>
          </a:lstStyle>
          <a:p>
            <a:pPr lvl="0"/>
            <a:r>
              <a:rPr lang="en-US" dirty="0"/>
              <a:t>DB Display</a:t>
            </a:r>
          </a:p>
        </p:txBody>
      </p:sp>
      <p:sp>
        <p:nvSpPr>
          <p:cNvPr id="3" name="Text Placeholder 2"/>
          <p:cNvSpPr>
            <a:spLocks noGrp="1"/>
          </p:cNvSpPr>
          <p:nvPr>
            <p:ph type="body" sz="quarter" idx="62" hasCustomPrompt="1"/>
          </p:nvPr>
        </p:nvSpPr>
        <p:spPr>
          <a:xfrm>
            <a:off x="701675" y="441325"/>
            <a:ext cx="2728091" cy="155645"/>
          </a:xfrm>
          <a:prstGeom prst="rect">
            <a:avLst/>
          </a:prstGeom>
        </p:spPr>
        <p:txBody>
          <a:bodyPr lIns="0" tIns="0" rIns="0" bIns="0"/>
          <a:lstStyle>
            <a:lvl1pPr marL="0" indent="0">
              <a:buNone/>
              <a:defRPr sz="997" b="0" i="0" baseline="0">
                <a:solidFill>
                  <a:schemeClr val="accent2"/>
                </a:solidFill>
                <a:latin typeface="Deutsche Bank Text" charset="0"/>
                <a:ea typeface="Deutsche Bank Text" charset="0"/>
                <a:cs typeface="Deutsche Bank Text" charset="0"/>
              </a:defRPr>
            </a:lvl1pPr>
            <a:lvl2pPr marL="455783" indent="0">
              <a:buNone/>
              <a:defRPr/>
            </a:lvl2pPr>
            <a:lvl3pPr marL="911565" indent="0">
              <a:buNone/>
              <a:defRPr/>
            </a:lvl3pPr>
            <a:lvl4pPr marL="1367348" indent="0">
              <a:buNone/>
              <a:defRPr/>
            </a:lvl4pPr>
            <a:lvl5pPr marL="1823131" indent="0">
              <a:buNone/>
              <a:defRPr/>
            </a:lvl5pPr>
          </a:lstStyle>
          <a:p>
            <a:pPr lvl="0"/>
            <a:r>
              <a:rPr lang="en-US" dirty="0"/>
              <a:t>Deutsche Bank Text Orange 10pt</a:t>
            </a:r>
          </a:p>
        </p:txBody>
      </p:sp>
      <p:sp>
        <p:nvSpPr>
          <p:cNvPr id="4" name="Text Placeholder 5"/>
          <p:cNvSpPr>
            <a:spLocks noGrp="1"/>
          </p:cNvSpPr>
          <p:nvPr>
            <p:ph type="body" sz="quarter" idx="63" hasCustomPrompt="1"/>
          </p:nvPr>
        </p:nvSpPr>
        <p:spPr>
          <a:xfrm>
            <a:off x="701674" y="824430"/>
            <a:ext cx="8532813" cy="478908"/>
          </a:xfrm>
          <a:prstGeom prst="rect">
            <a:avLst/>
          </a:prstGeom>
        </p:spPr>
        <p:txBody>
          <a:bodyPr lIns="0" tIns="0" rIns="0" bIns="0"/>
          <a:lstStyle>
            <a:lvl1pPr marL="0" indent="0">
              <a:lnSpc>
                <a:spcPts val="4000"/>
              </a:lnSpc>
              <a:spcBef>
                <a:spcPts val="0"/>
              </a:spcBef>
              <a:buNone/>
              <a:defRPr sz="3600" baseline="0">
                <a:solidFill>
                  <a:schemeClr val="tx1"/>
                </a:solidFill>
                <a:latin typeface="Deutsche Bank Display" charset="0"/>
                <a:ea typeface="Deutsche Bank Display" charset="0"/>
                <a:cs typeface="Deutsche Bank Display" charset="0"/>
              </a:defRPr>
            </a:lvl1pPr>
            <a:lvl2pPr marL="455783" indent="0">
              <a:buNone/>
              <a:defRPr sz="3600">
                <a:latin typeface="Deutsche Bank Display Beta" charset="0"/>
                <a:ea typeface="Deutsche Bank Display Beta" charset="0"/>
                <a:cs typeface="Deutsche Bank Display Beta" charset="0"/>
              </a:defRPr>
            </a:lvl2pPr>
            <a:lvl3pPr marL="911566" indent="0">
              <a:buNone/>
              <a:defRPr sz="3600">
                <a:latin typeface="Deutsche Bank Display Beta" charset="0"/>
                <a:ea typeface="Deutsche Bank Display Beta" charset="0"/>
                <a:cs typeface="Deutsche Bank Display Beta" charset="0"/>
              </a:defRPr>
            </a:lvl3pPr>
            <a:lvl4pPr marL="1367348" indent="0">
              <a:buNone/>
              <a:defRPr sz="3600">
                <a:latin typeface="Deutsche Bank Display Beta" charset="0"/>
                <a:ea typeface="Deutsche Bank Display Beta" charset="0"/>
                <a:cs typeface="Deutsche Bank Display Beta" charset="0"/>
              </a:defRPr>
            </a:lvl4pPr>
            <a:lvl5pPr marL="1823131" indent="0">
              <a:buNone/>
              <a:defRPr sz="3600">
                <a:latin typeface="Deutsche Bank Display Beta" charset="0"/>
                <a:ea typeface="Deutsche Bank Display Beta" charset="0"/>
                <a:cs typeface="Deutsche Bank Display Beta" charset="0"/>
              </a:defRPr>
            </a:lvl5pPr>
          </a:lstStyle>
          <a:p>
            <a:pPr lvl="0"/>
            <a:r>
              <a:rPr lang="en-US" dirty="0"/>
              <a:t>Deutsche Bank Display Dark Blue 36pt</a:t>
            </a:r>
          </a:p>
        </p:txBody>
      </p:sp>
      <p:sp>
        <p:nvSpPr>
          <p:cNvPr id="7" name="Text Placeholder 7"/>
          <p:cNvSpPr>
            <a:spLocks noGrp="1"/>
          </p:cNvSpPr>
          <p:nvPr>
            <p:ph type="body" sz="quarter" idx="74" hasCustomPrompt="1"/>
          </p:nvPr>
        </p:nvSpPr>
        <p:spPr>
          <a:xfrm>
            <a:off x="3833813" y="2087563"/>
            <a:ext cx="4608512" cy="4321175"/>
          </a:xfrm>
          <a:prstGeom prst="rect">
            <a:avLst/>
          </a:prstGeom>
        </p:spPr>
        <p:txBody>
          <a:bodyPr lIns="0" tIns="0" rIns="0" bIns="0"/>
          <a:lstStyle>
            <a:lvl1pPr marL="0" indent="0">
              <a:buNone/>
              <a:defRPr sz="1000" baseline="0">
                <a:solidFill>
                  <a:schemeClr val="tx2"/>
                </a:solidFill>
                <a:latin typeface="Deutsche Bank Text" charset="0"/>
                <a:ea typeface="Deutsche Bank Text" charset="0"/>
                <a:cs typeface="Deutsche Bank Text" charset="0"/>
              </a:defRPr>
            </a:lvl1pPr>
            <a:lvl2pPr marL="455783" indent="0">
              <a:buNone/>
              <a:defRPr sz="1000">
                <a:solidFill>
                  <a:srgbClr val="A7A8AA"/>
                </a:solidFill>
                <a:latin typeface="Deutsche Bank Text Beta" charset="0"/>
                <a:ea typeface="Deutsche Bank Text Beta" charset="0"/>
                <a:cs typeface="Deutsche Bank Text Beta" charset="0"/>
              </a:defRPr>
            </a:lvl2pPr>
            <a:lvl3pPr marL="911566" indent="0">
              <a:buNone/>
              <a:defRPr sz="1000">
                <a:solidFill>
                  <a:srgbClr val="A7A8AA"/>
                </a:solidFill>
                <a:latin typeface="Deutsche Bank Text Beta" charset="0"/>
                <a:ea typeface="Deutsche Bank Text Beta" charset="0"/>
                <a:cs typeface="Deutsche Bank Text Beta" charset="0"/>
              </a:defRPr>
            </a:lvl3pPr>
            <a:lvl4pPr marL="1367348" indent="0">
              <a:buNone/>
              <a:defRPr sz="1000">
                <a:solidFill>
                  <a:srgbClr val="A7A8AA"/>
                </a:solidFill>
                <a:latin typeface="Deutsche Bank Text Beta" charset="0"/>
                <a:ea typeface="Deutsche Bank Text Beta" charset="0"/>
                <a:cs typeface="Deutsche Bank Text Beta" charset="0"/>
              </a:defRPr>
            </a:lvl4pPr>
            <a:lvl5pPr marL="1823131" indent="0">
              <a:buNone/>
              <a:defRPr sz="1000">
                <a:solidFill>
                  <a:srgbClr val="A7A8AA"/>
                </a:solidFill>
                <a:latin typeface="Deutsche Bank Text Beta" charset="0"/>
                <a:ea typeface="Deutsche Bank Text Beta" charset="0"/>
                <a:cs typeface="Deutsche Bank Text Beta" charset="0"/>
              </a:defRPr>
            </a:lvl5pPr>
          </a:lstStyle>
          <a:p>
            <a:pPr lvl="0"/>
            <a:r>
              <a:rPr lang="en-US" dirty="0"/>
              <a:t>Deutsche Bank Text Dark Grey 10pt</a:t>
            </a:r>
          </a:p>
        </p:txBody>
      </p:sp>
      <p:sp>
        <p:nvSpPr>
          <p:cNvPr id="11" name="Text Placeholder 6"/>
          <p:cNvSpPr>
            <a:spLocks noGrp="1"/>
          </p:cNvSpPr>
          <p:nvPr>
            <p:ph type="body" sz="quarter" idx="72" hasCustomPrompt="1"/>
          </p:nvPr>
        </p:nvSpPr>
        <p:spPr>
          <a:xfrm>
            <a:off x="702650" y="6764338"/>
            <a:ext cx="9324000" cy="268287"/>
          </a:xfrm>
          <a:prstGeom prst="rect">
            <a:avLst/>
          </a:prstGeom>
        </p:spPr>
        <p:txBody>
          <a:bodyPr lIns="0" tIns="0" rIns="0" bIns="0" anchor="b"/>
          <a:lstStyle>
            <a:lvl1pPr marL="0" indent="0">
              <a:lnSpc>
                <a:spcPts val="800"/>
              </a:lnSpc>
              <a:spcBef>
                <a:spcPts val="0"/>
              </a:spcBef>
              <a:buNone/>
              <a:defRPr sz="800">
                <a:solidFill>
                  <a:schemeClr val="tx2"/>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8pt</a:t>
            </a:r>
          </a:p>
        </p:txBody>
      </p:sp>
      <p:sp>
        <p:nvSpPr>
          <p:cNvPr id="10" name="Text Placeholder 4"/>
          <p:cNvSpPr>
            <a:spLocks noGrp="1"/>
          </p:cNvSpPr>
          <p:nvPr>
            <p:ph type="body" sz="quarter" idx="76" hasCustomPrompt="1"/>
          </p:nvPr>
        </p:nvSpPr>
        <p:spPr>
          <a:xfrm>
            <a:off x="701675" y="2487710"/>
            <a:ext cx="2195513" cy="616998"/>
          </a:xfrm>
          <a:prstGeom prst="rect">
            <a:avLst/>
          </a:prstGeom>
        </p:spPr>
        <p:txBody>
          <a:bodyPr lIns="0" tIns="0" rIns="0" bIns="0"/>
          <a:lstStyle>
            <a:lvl1pPr marL="0" indent="0">
              <a:lnSpc>
                <a:spcPts val="1700"/>
              </a:lnSpc>
              <a:spcBef>
                <a:spcPts val="0"/>
              </a:spcBef>
              <a:buNone/>
              <a:defRPr sz="1400" baseline="0">
                <a:solidFill>
                  <a:schemeClr val="tx2"/>
                </a:solidFill>
                <a:latin typeface="Deutsche Bank Text" charset="0"/>
                <a:ea typeface="Deutsche Bank Text" charset="0"/>
                <a:cs typeface="Deutsche Bank Text" charset="0"/>
              </a:defRPr>
            </a:lvl1pPr>
          </a:lstStyle>
          <a:p>
            <a:pPr lvl="0"/>
            <a:r>
              <a:rPr lang="en-US" dirty="0"/>
              <a:t>Deutsche Bank Text Dark Grey 14pt</a:t>
            </a:r>
          </a:p>
        </p:txBody>
      </p:sp>
      <p:sp>
        <p:nvSpPr>
          <p:cNvPr id="13" name="Text Placeholder 6"/>
          <p:cNvSpPr txBox="1">
            <a:spLocks/>
          </p:cNvSpPr>
          <p:nvPr userDrawn="1"/>
        </p:nvSpPr>
        <p:spPr>
          <a:xfrm>
            <a:off x="701674" y="3166422"/>
            <a:ext cx="2195514" cy="403225"/>
          </a:xfrm>
          <a:prstGeom prst="rect">
            <a:avLst/>
          </a:prstGeom>
        </p:spPr>
        <p:txBody>
          <a:bodyPr lIns="0" tIns="0" rIns="0" bIns="0"/>
          <a:lstStyle>
            <a:lvl1pPr marL="0" indent="0" algn="l" defTabSz="911565" rtl="0" eaLnBrk="1" latinLnBrk="0" hangingPunct="1">
              <a:lnSpc>
                <a:spcPts val="1400"/>
              </a:lnSpc>
              <a:spcBef>
                <a:spcPts val="0"/>
              </a:spcBef>
              <a:buFont typeface="Arial"/>
              <a:buNone/>
              <a:defRPr sz="1200" kern="1200" baseline="0">
                <a:solidFill>
                  <a:srgbClr val="001433"/>
                </a:solidFill>
                <a:latin typeface="Deutsche Bank Text Beta" charset="0"/>
                <a:ea typeface="Deutsche Bank Text Beta" charset="0"/>
                <a:cs typeface="Deutsche Bank Text Beta" charset="0"/>
              </a:defRPr>
            </a:lvl1pPr>
            <a:lvl2pPr marL="455783" indent="0" algn="l" defTabSz="911565" rtl="0" eaLnBrk="1" latinLnBrk="0" hangingPunct="1">
              <a:lnSpc>
                <a:spcPct val="90000"/>
              </a:lnSpc>
              <a:spcBef>
                <a:spcPts val="498"/>
              </a:spcBef>
              <a:buFont typeface="Arial"/>
              <a:buNone/>
              <a:defRPr sz="1000" kern="1200">
                <a:solidFill>
                  <a:schemeClr val="tx1"/>
                </a:solidFill>
                <a:latin typeface="Deutsche Bank Text Beta" charset="0"/>
                <a:ea typeface="Deutsche Bank Text Beta" charset="0"/>
                <a:cs typeface="Deutsche Bank Text Beta" charset="0"/>
              </a:defRPr>
            </a:lvl2pPr>
            <a:lvl3pPr marL="911566" indent="0" algn="l" defTabSz="911565" rtl="0" eaLnBrk="1" latinLnBrk="0" hangingPunct="1">
              <a:lnSpc>
                <a:spcPct val="90000"/>
              </a:lnSpc>
              <a:spcBef>
                <a:spcPts val="498"/>
              </a:spcBef>
              <a:buFont typeface="Arial"/>
              <a:buNone/>
              <a:defRPr sz="1000" kern="1200">
                <a:solidFill>
                  <a:schemeClr val="tx1"/>
                </a:solidFill>
                <a:latin typeface="Deutsche Bank Text Beta" charset="0"/>
                <a:ea typeface="Deutsche Bank Text Beta" charset="0"/>
                <a:cs typeface="Deutsche Bank Text Beta" charset="0"/>
              </a:defRPr>
            </a:lvl3pPr>
            <a:lvl4pPr marL="1367348" indent="0" algn="l" defTabSz="911565" rtl="0" eaLnBrk="1" latinLnBrk="0" hangingPunct="1">
              <a:lnSpc>
                <a:spcPct val="90000"/>
              </a:lnSpc>
              <a:spcBef>
                <a:spcPts val="498"/>
              </a:spcBef>
              <a:buFont typeface="Arial"/>
              <a:buNone/>
              <a:defRPr sz="1000" kern="1200">
                <a:solidFill>
                  <a:schemeClr val="tx1"/>
                </a:solidFill>
                <a:latin typeface="Deutsche Bank Text Beta" charset="0"/>
                <a:ea typeface="Deutsche Bank Text Beta" charset="0"/>
                <a:cs typeface="Deutsche Bank Text Beta" charset="0"/>
              </a:defRPr>
            </a:lvl4pPr>
            <a:lvl5pPr marL="1823131" indent="0" algn="l" defTabSz="911565" rtl="0" eaLnBrk="1" latinLnBrk="0" hangingPunct="1">
              <a:lnSpc>
                <a:spcPct val="90000"/>
              </a:lnSpc>
              <a:spcBef>
                <a:spcPts val="498"/>
              </a:spcBef>
              <a:buFont typeface="Arial"/>
              <a:buNone/>
              <a:defRPr sz="1000" kern="1200">
                <a:solidFill>
                  <a:schemeClr val="tx1"/>
                </a:solidFill>
                <a:latin typeface="Deutsche Bank Text Beta" charset="0"/>
                <a:ea typeface="Deutsche Bank Text Beta" charset="0"/>
                <a:cs typeface="Deutsche Bank Text Beta" charset="0"/>
              </a:defRPr>
            </a:lvl5pPr>
            <a:lvl6pPr marL="2506805" indent="-227891" algn="l" defTabSz="911565" rtl="0" eaLnBrk="1" latinLnBrk="0" hangingPunct="1">
              <a:lnSpc>
                <a:spcPct val="90000"/>
              </a:lnSpc>
              <a:spcBef>
                <a:spcPts val="498"/>
              </a:spcBef>
              <a:buFont typeface="Arial"/>
              <a:buChar char="•"/>
              <a:defRPr sz="1794" kern="1200">
                <a:solidFill>
                  <a:schemeClr val="tx1"/>
                </a:solidFill>
                <a:latin typeface="+mn-lt"/>
                <a:ea typeface="+mn-ea"/>
                <a:cs typeface="+mn-cs"/>
              </a:defRPr>
            </a:lvl6pPr>
            <a:lvl7pPr marL="2962587" indent="-227891" algn="l" defTabSz="911565" rtl="0" eaLnBrk="1" latinLnBrk="0" hangingPunct="1">
              <a:lnSpc>
                <a:spcPct val="90000"/>
              </a:lnSpc>
              <a:spcBef>
                <a:spcPts val="498"/>
              </a:spcBef>
              <a:buFont typeface="Arial"/>
              <a:buChar char="•"/>
              <a:defRPr sz="1794" kern="1200">
                <a:solidFill>
                  <a:schemeClr val="tx1"/>
                </a:solidFill>
                <a:latin typeface="+mn-lt"/>
                <a:ea typeface="+mn-ea"/>
                <a:cs typeface="+mn-cs"/>
              </a:defRPr>
            </a:lvl7pPr>
            <a:lvl8pPr marL="3418370" indent="-227891" algn="l" defTabSz="911565" rtl="0" eaLnBrk="1" latinLnBrk="0" hangingPunct="1">
              <a:lnSpc>
                <a:spcPct val="90000"/>
              </a:lnSpc>
              <a:spcBef>
                <a:spcPts val="498"/>
              </a:spcBef>
              <a:buFont typeface="Arial"/>
              <a:buChar char="•"/>
              <a:defRPr sz="1794" kern="1200">
                <a:solidFill>
                  <a:schemeClr val="tx1"/>
                </a:solidFill>
                <a:latin typeface="+mn-lt"/>
                <a:ea typeface="+mn-ea"/>
                <a:cs typeface="+mn-cs"/>
              </a:defRPr>
            </a:lvl8pPr>
            <a:lvl9pPr marL="3874153" indent="-227891" algn="l" defTabSz="911565" rtl="0" eaLnBrk="1" latinLnBrk="0" hangingPunct="1">
              <a:lnSpc>
                <a:spcPct val="90000"/>
              </a:lnSpc>
              <a:spcBef>
                <a:spcPts val="498"/>
              </a:spcBef>
              <a:buFont typeface="Arial"/>
              <a:buChar char="•"/>
              <a:defRPr sz="1794" kern="1200">
                <a:solidFill>
                  <a:schemeClr val="tx1"/>
                </a:solidFill>
                <a:latin typeface="+mn-lt"/>
                <a:ea typeface="+mn-ea"/>
                <a:cs typeface="+mn-cs"/>
              </a:defRPr>
            </a:lvl9pPr>
          </a:lstStyle>
          <a:p>
            <a:pPr>
              <a:lnSpc>
                <a:spcPct val="100000"/>
              </a:lnSpc>
              <a:spcBef>
                <a:spcPts val="400"/>
              </a:spcBef>
            </a:pPr>
            <a:r>
              <a:rPr lang="en-US" dirty="0">
                <a:solidFill>
                  <a:srgbClr val="535B61"/>
                </a:solidFill>
                <a:latin typeface="Deutsche Bank Text" charset="0"/>
                <a:ea typeface="Deutsche Bank Text" charset="0"/>
                <a:cs typeface="Deutsche Bank Text" charset="0"/>
              </a:rPr>
              <a:t>Deutsche Bank </a:t>
            </a:r>
            <a:br>
              <a:rPr lang="en-US" dirty="0">
                <a:solidFill>
                  <a:srgbClr val="535B61"/>
                </a:solidFill>
                <a:latin typeface="Deutsche Bank Text" charset="0"/>
                <a:ea typeface="Deutsche Bank Text" charset="0"/>
                <a:cs typeface="Deutsche Bank Text" charset="0"/>
              </a:rPr>
            </a:br>
            <a:r>
              <a:rPr lang="en-US" dirty="0">
                <a:solidFill>
                  <a:srgbClr val="535B61"/>
                </a:solidFill>
                <a:latin typeface="Deutsche Bank Text" charset="0"/>
                <a:ea typeface="Deutsche Bank Text" charset="0"/>
                <a:cs typeface="Deutsche Bank Text" charset="0"/>
              </a:rPr>
              <a:t>Wealth Management</a:t>
            </a:r>
          </a:p>
        </p:txBody>
      </p:sp>
    </p:spTree>
    <p:extLst>
      <p:ext uri="{BB962C8B-B14F-4D97-AF65-F5344CB8AC3E}">
        <p14:creationId xmlns:p14="http://schemas.microsoft.com/office/powerpoint/2010/main" val="835206202"/>
      </p:ext>
    </p:extLst>
  </p:cSld>
  <p:clrMapOvr>
    <a:masterClrMapping/>
  </p:clrMapOvr>
</p:sldLayout>
</file>

<file path=ppt/slideLayouts/slideLayout272.xml><?xml version="1.0" encoding="utf-8"?>
<p:sldLayout xmlns:a="http://schemas.openxmlformats.org/drawingml/2006/main" xmlns:r="http://schemas.openxmlformats.org/officeDocument/2006/relationships" xmlns:p="http://schemas.openxmlformats.org/presentationml/2006/main" preserve="1" userDrawn="1">
  <p:cSld name="Important information">
    <p:spTree>
      <p:nvGrpSpPr>
        <p:cNvPr id="1" name=""/>
        <p:cNvGrpSpPr/>
        <p:nvPr/>
      </p:nvGrpSpPr>
      <p:grpSpPr>
        <a:xfrm>
          <a:off x="0" y="0"/>
          <a:ext cx="0" cy="0"/>
          <a:chOff x="0" y="0"/>
          <a:chExt cx="0" cy="0"/>
        </a:xfrm>
      </p:grpSpPr>
      <p:sp>
        <p:nvSpPr>
          <p:cNvPr id="3" name="Text Placeholder 2"/>
          <p:cNvSpPr>
            <a:spLocks noGrp="1"/>
          </p:cNvSpPr>
          <p:nvPr>
            <p:ph type="body" sz="quarter" idx="62" hasCustomPrompt="1"/>
          </p:nvPr>
        </p:nvSpPr>
        <p:spPr>
          <a:xfrm>
            <a:off x="701675" y="441325"/>
            <a:ext cx="2728091" cy="155645"/>
          </a:xfrm>
          <a:prstGeom prst="rect">
            <a:avLst/>
          </a:prstGeom>
        </p:spPr>
        <p:txBody>
          <a:bodyPr lIns="0" tIns="0" rIns="0" bIns="0"/>
          <a:lstStyle>
            <a:lvl1pPr marL="0" indent="0">
              <a:buNone/>
              <a:defRPr sz="997" b="0" i="0" baseline="0">
                <a:solidFill>
                  <a:srgbClr val="EC6B10"/>
                </a:solidFill>
                <a:latin typeface="Deutsche Bank Text" charset="0"/>
                <a:ea typeface="Deutsche Bank Text" charset="0"/>
                <a:cs typeface="Deutsche Bank Text" charset="0"/>
              </a:defRPr>
            </a:lvl1pPr>
            <a:lvl2pPr marL="455783" indent="0">
              <a:buNone/>
              <a:defRPr/>
            </a:lvl2pPr>
            <a:lvl3pPr marL="911565" indent="0">
              <a:buNone/>
              <a:defRPr/>
            </a:lvl3pPr>
            <a:lvl4pPr marL="1367348" indent="0">
              <a:buNone/>
              <a:defRPr/>
            </a:lvl4pPr>
            <a:lvl5pPr marL="1823131" indent="0">
              <a:buNone/>
              <a:defRPr/>
            </a:lvl5pPr>
          </a:lstStyle>
          <a:p>
            <a:pPr lvl="0"/>
            <a:r>
              <a:rPr lang="en-US" dirty="0"/>
              <a:t>Deutsche Bank Text Orange 10pt</a:t>
            </a:r>
          </a:p>
        </p:txBody>
      </p:sp>
      <p:sp>
        <p:nvSpPr>
          <p:cNvPr id="4" name="Text Placeholder 5"/>
          <p:cNvSpPr>
            <a:spLocks noGrp="1"/>
          </p:cNvSpPr>
          <p:nvPr>
            <p:ph type="body" sz="quarter" idx="63" hasCustomPrompt="1"/>
          </p:nvPr>
        </p:nvSpPr>
        <p:spPr>
          <a:xfrm>
            <a:off x="701674" y="824430"/>
            <a:ext cx="8532813" cy="478908"/>
          </a:xfrm>
          <a:prstGeom prst="rect">
            <a:avLst/>
          </a:prstGeom>
        </p:spPr>
        <p:txBody>
          <a:bodyPr lIns="0" tIns="0" rIns="0" bIns="0"/>
          <a:lstStyle>
            <a:lvl1pPr marL="0" indent="0">
              <a:lnSpc>
                <a:spcPts val="4000"/>
              </a:lnSpc>
              <a:spcBef>
                <a:spcPts val="0"/>
              </a:spcBef>
              <a:buNone/>
              <a:defRPr sz="3600" baseline="0">
                <a:solidFill>
                  <a:srgbClr val="00205B"/>
                </a:solidFill>
                <a:latin typeface="Deutsche Bank Display" charset="0"/>
                <a:ea typeface="Deutsche Bank Display" charset="0"/>
                <a:cs typeface="Deutsche Bank Display" charset="0"/>
              </a:defRPr>
            </a:lvl1pPr>
            <a:lvl2pPr marL="455783" indent="0">
              <a:buNone/>
              <a:defRPr sz="3600">
                <a:latin typeface="Deutsche Bank Display Beta" charset="0"/>
                <a:ea typeface="Deutsche Bank Display Beta" charset="0"/>
                <a:cs typeface="Deutsche Bank Display Beta" charset="0"/>
              </a:defRPr>
            </a:lvl2pPr>
            <a:lvl3pPr marL="911566" indent="0">
              <a:buNone/>
              <a:defRPr sz="3600">
                <a:latin typeface="Deutsche Bank Display Beta" charset="0"/>
                <a:ea typeface="Deutsche Bank Display Beta" charset="0"/>
                <a:cs typeface="Deutsche Bank Display Beta" charset="0"/>
              </a:defRPr>
            </a:lvl3pPr>
            <a:lvl4pPr marL="1367348" indent="0">
              <a:buNone/>
              <a:defRPr sz="3600">
                <a:latin typeface="Deutsche Bank Display Beta" charset="0"/>
                <a:ea typeface="Deutsche Bank Display Beta" charset="0"/>
                <a:cs typeface="Deutsche Bank Display Beta" charset="0"/>
              </a:defRPr>
            </a:lvl4pPr>
            <a:lvl5pPr marL="1823131" indent="0">
              <a:buNone/>
              <a:defRPr sz="3600">
                <a:latin typeface="Deutsche Bank Display Beta" charset="0"/>
                <a:ea typeface="Deutsche Bank Display Beta" charset="0"/>
                <a:cs typeface="Deutsche Bank Display Beta" charset="0"/>
              </a:defRPr>
            </a:lvl5pPr>
          </a:lstStyle>
          <a:p>
            <a:pPr lvl="0"/>
            <a:r>
              <a:rPr lang="en-US"/>
              <a:t>Deutsche Bank Display Dark Blue 36pt</a:t>
            </a:r>
            <a:endParaRPr lang="en-US" dirty="0"/>
          </a:p>
        </p:txBody>
      </p:sp>
      <p:sp>
        <p:nvSpPr>
          <p:cNvPr id="5" name="Text Placeholder 6"/>
          <p:cNvSpPr>
            <a:spLocks noGrp="1"/>
          </p:cNvSpPr>
          <p:nvPr>
            <p:ph type="body" sz="quarter" idx="72" hasCustomPrompt="1"/>
          </p:nvPr>
        </p:nvSpPr>
        <p:spPr>
          <a:xfrm>
            <a:off x="702650" y="6764338"/>
            <a:ext cx="9324000" cy="268287"/>
          </a:xfrm>
          <a:prstGeom prst="rect">
            <a:avLst/>
          </a:prstGeom>
        </p:spPr>
        <p:txBody>
          <a:bodyPr lIns="0" tIns="0" rIns="0" bIns="0" anchor="b"/>
          <a:lstStyle>
            <a:lvl1pPr marL="0" indent="0">
              <a:lnSpc>
                <a:spcPts val="800"/>
              </a:lnSpc>
              <a:spcBef>
                <a:spcPts val="0"/>
              </a:spcBef>
              <a:buNone/>
              <a:defRPr sz="800">
                <a:solidFill>
                  <a:srgbClr val="535B61"/>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8pt</a:t>
            </a:r>
          </a:p>
        </p:txBody>
      </p:sp>
      <p:sp>
        <p:nvSpPr>
          <p:cNvPr id="2" name="Rectangle 1"/>
          <p:cNvSpPr/>
          <p:nvPr userDrawn="1"/>
        </p:nvSpPr>
        <p:spPr>
          <a:xfrm>
            <a:off x="413358" y="7063740"/>
            <a:ext cx="9865096" cy="495935"/>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algn="ctr"/>
            <a:endParaRPr lang="en-US" sz="1200" dirty="0">
              <a:solidFill>
                <a:srgbClr val="535B61"/>
              </a:solidFill>
              <a:latin typeface="Deutsche Bank Text Beta" charset="0"/>
              <a:ea typeface="Deutsche Bank Text Beta" charset="0"/>
              <a:cs typeface="Deutsche Bank Text Beta" charset="0"/>
            </a:endParaRPr>
          </a:p>
        </p:txBody>
      </p:sp>
    </p:spTree>
    <p:extLst>
      <p:ext uri="{BB962C8B-B14F-4D97-AF65-F5344CB8AC3E}">
        <p14:creationId xmlns:p14="http://schemas.microsoft.com/office/powerpoint/2010/main" val="2772160576"/>
      </p:ext>
    </p:extLst>
  </p:cSld>
  <p:clrMapOvr>
    <a:masterClrMapping/>
  </p:clrMapOvr>
</p:sldLayout>
</file>

<file path=ppt/slideLayouts/slideLayout273.xml><?xml version="1.0" encoding="utf-8"?>
<p:sldLayout xmlns:a="http://schemas.openxmlformats.org/drawingml/2006/main" xmlns:r="http://schemas.openxmlformats.org/officeDocument/2006/relationships" xmlns:p="http://schemas.openxmlformats.org/presentationml/2006/main" preserve="1" userDrawn="1">
  <p:cSld name="47_Custom Layout">
    <p:spTree>
      <p:nvGrpSpPr>
        <p:cNvPr id="1" name=""/>
        <p:cNvGrpSpPr/>
        <p:nvPr/>
      </p:nvGrpSpPr>
      <p:grpSpPr>
        <a:xfrm>
          <a:off x="0" y="0"/>
          <a:ext cx="0" cy="0"/>
          <a:chOff x="0" y="0"/>
          <a:chExt cx="0" cy="0"/>
        </a:xfrm>
      </p:grpSpPr>
      <p:sp>
        <p:nvSpPr>
          <p:cNvPr id="5" name="Text Placeholder 6"/>
          <p:cNvSpPr>
            <a:spLocks noGrp="1"/>
          </p:cNvSpPr>
          <p:nvPr>
            <p:ph type="body" sz="quarter" idx="72" hasCustomPrompt="1"/>
          </p:nvPr>
        </p:nvSpPr>
        <p:spPr>
          <a:xfrm>
            <a:off x="702650" y="6764338"/>
            <a:ext cx="9324000" cy="268287"/>
          </a:xfrm>
          <a:prstGeom prst="rect">
            <a:avLst/>
          </a:prstGeom>
        </p:spPr>
        <p:txBody>
          <a:bodyPr lIns="0" tIns="0" rIns="0" bIns="0" anchor="b"/>
          <a:lstStyle>
            <a:lvl1pPr marL="0" indent="0">
              <a:lnSpc>
                <a:spcPts val="800"/>
              </a:lnSpc>
              <a:spcBef>
                <a:spcPts val="0"/>
              </a:spcBef>
              <a:buNone/>
              <a:defRPr sz="800">
                <a:solidFill>
                  <a:srgbClr val="535B61"/>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8pt</a:t>
            </a:r>
          </a:p>
        </p:txBody>
      </p:sp>
      <p:sp>
        <p:nvSpPr>
          <p:cNvPr id="6" name="Text Placeholder 2">
            <a:extLst>
              <a:ext uri="{FF2B5EF4-FFF2-40B4-BE49-F238E27FC236}">
                <a16:creationId xmlns:a16="http://schemas.microsoft.com/office/drawing/2014/main" id="{815BE7C9-D842-3F43-A8C2-9CBB700F7274}"/>
              </a:ext>
            </a:extLst>
          </p:cNvPr>
          <p:cNvSpPr>
            <a:spLocks noGrp="1"/>
          </p:cNvSpPr>
          <p:nvPr>
            <p:ph type="body" sz="quarter" idx="62" hasCustomPrompt="1"/>
          </p:nvPr>
        </p:nvSpPr>
        <p:spPr>
          <a:xfrm>
            <a:off x="701675" y="335443"/>
            <a:ext cx="2880000" cy="144000"/>
          </a:xfrm>
          <a:prstGeom prst="rect">
            <a:avLst/>
          </a:prstGeom>
        </p:spPr>
        <p:txBody>
          <a:bodyPr lIns="0" tIns="0" rIns="0" bIns="0"/>
          <a:lstStyle>
            <a:lvl1pPr marL="0" indent="0">
              <a:buNone/>
              <a:defRPr sz="997" b="0" i="0" baseline="0">
                <a:solidFill>
                  <a:srgbClr val="00A3E0"/>
                </a:solidFill>
                <a:latin typeface="Deutsche Bank Text" charset="0"/>
                <a:ea typeface="Deutsche Bank Text" charset="0"/>
                <a:cs typeface="Deutsche Bank Text" charset="0"/>
              </a:defRPr>
            </a:lvl1pPr>
            <a:lvl2pPr marL="455783" indent="0">
              <a:buNone/>
              <a:defRPr/>
            </a:lvl2pPr>
            <a:lvl3pPr marL="911565" indent="0">
              <a:buNone/>
              <a:defRPr/>
            </a:lvl3pPr>
            <a:lvl4pPr marL="1367348" indent="0">
              <a:buNone/>
              <a:defRPr/>
            </a:lvl4pPr>
            <a:lvl5pPr marL="1823131" indent="0">
              <a:buNone/>
              <a:defRPr/>
            </a:lvl5pPr>
          </a:lstStyle>
          <a:p>
            <a:pPr lvl="0"/>
            <a:r>
              <a:rPr lang="en-US" dirty="0"/>
              <a:t>Deutsche Bank Text Bright Blue 10pt</a:t>
            </a:r>
          </a:p>
        </p:txBody>
      </p:sp>
      <p:sp>
        <p:nvSpPr>
          <p:cNvPr id="7" name="Text Placeholder 5">
            <a:extLst>
              <a:ext uri="{FF2B5EF4-FFF2-40B4-BE49-F238E27FC236}">
                <a16:creationId xmlns:a16="http://schemas.microsoft.com/office/drawing/2014/main" id="{253B7CB4-E564-0546-9681-9FAF2EB8A7D3}"/>
              </a:ext>
            </a:extLst>
          </p:cNvPr>
          <p:cNvSpPr>
            <a:spLocks noGrp="1"/>
          </p:cNvSpPr>
          <p:nvPr>
            <p:ph type="body" sz="quarter" idx="63" hasCustomPrompt="1"/>
          </p:nvPr>
        </p:nvSpPr>
        <p:spPr>
          <a:xfrm>
            <a:off x="701674" y="596628"/>
            <a:ext cx="8532813" cy="570080"/>
          </a:xfrm>
          <a:prstGeom prst="rect">
            <a:avLst/>
          </a:prstGeom>
        </p:spPr>
        <p:txBody>
          <a:bodyPr lIns="0" tIns="0" rIns="0" bIns="0"/>
          <a:lstStyle>
            <a:lvl1pPr marL="0" marR="0" indent="0" algn="l" defTabSz="911565" rtl="0" eaLnBrk="1" fontAlgn="auto" latinLnBrk="0" hangingPunct="1">
              <a:lnSpc>
                <a:spcPts val="4000"/>
              </a:lnSpc>
              <a:spcBef>
                <a:spcPts val="0"/>
              </a:spcBef>
              <a:spcAft>
                <a:spcPts val="0"/>
              </a:spcAft>
              <a:buClrTx/>
              <a:buSzTx/>
              <a:buFont typeface="Arial"/>
              <a:buNone/>
              <a:tabLst/>
              <a:defRPr sz="2800" baseline="0">
                <a:solidFill>
                  <a:srgbClr val="00205B"/>
                </a:solidFill>
                <a:latin typeface="Deutsche Bank Display" charset="0"/>
                <a:ea typeface="Deutsche Bank Display" charset="0"/>
                <a:cs typeface="Deutsche Bank Display" charset="0"/>
              </a:defRPr>
            </a:lvl1pPr>
            <a:lvl2pPr marL="455783" indent="0">
              <a:buNone/>
              <a:defRPr sz="3600">
                <a:latin typeface="Deutsche Bank Display Beta" charset="0"/>
                <a:ea typeface="Deutsche Bank Display Beta" charset="0"/>
                <a:cs typeface="Deutsche Bank Display Beta" charset="0"/>
              </a:defRPr>
            </a:lvl2pPr>
            <a:lvl3pPr marL="911566" indent="0">
              <a:buNone/>
              <a:defRPr sz="3600">
                <a:latin typeface="Deutsche Bank Display Beta" charset="0"/>
                <a:ea typeface="Deutsche Bank Display Beta" charset="0"/>
                <a:cs typeface="Deutsche Bank Display Beta" charset="0"/>
              </a:defRPr>
            </a:lvl3pPr>
            <a:lvl4pPr marL="1367348" indent="0">
              <a:buNone/>
              <a:defRPr sz="3600">
                <a:latin typeface="Deutsche Bank Display Beta" charset="0"/>
                <a:ea typeface="Deutsche Bank Display Beta" charset="0"/>
                <a:cs typeface="Deutsche Bank Display Beta" charset="0"/>
              </a:defRPr>
            </a:lvl4pPr>
            <a:lvl5pPr marL="1823131" indent="0">
              <a:buNone/>
              <a:defRPr sz="3600">
                <a:latin typeface="Deutsche Bank Display Beta" charset="0"/>
                <a:ea typeface="Deutsche Bank Display Beta" charset="0"/>
                <a:cs typeface="Deutsche Bank Display Beta" charset="0"/>
              </a:defRPr>
            </a:lvl5pPr>
          </a:lstStyle>
          <a:p>
            <a:pPr lvl="0"/>
            <a:r>
              <a:rPr lang="en-US" dirty="0"/>
              <a:t>Deutsche Bank Display Dark Blue 28pt</a:t>
            </a:r>
          </a:p>
        </p:txBody>
      </p:sp>
    </p:spTree>
    <p:extLst>
      <p:ext uri="{BB962C8B-B14F-4D97-AF65-F5344CB8AC3E}">
        <p14:creationId xmlns:p14="http://schemas.microsoft.com/office/powerpoint/2010/main" val="2441954217"/>
      </p:ext>
    </p:extLst>
  </p:cSld>
  <p:clrMapOvr>
    <a:masterClrMapping/>
  </p:clrMapOvr>
</p:sldLayout>
</file>

<file path=ppt/slideLayouts/slideLayout274.xml><?xml version="1.0" encoding="utf-8"?>
<p:sldLayout xmlns:a="http://schemas.openxmlformats.org/drawingml/2006/main" xmlns:r="http://schemas.openxmlformats.org/officeDocument/2006/relationships" xmlns:p="http://schemas.openxmlformats.org/presentationml/2006/main" preserve="1" userDrawn="1">
  <p:cSld name="54_Custom Layout">
    <p:spTree>
      <p:nvGrpSpPr>
        <p:cNvPr id="1" name=""/>
        <p:cNvGrpSpPr/>
        <p:nvPr/>
      </p:nvGrpSpPr>
      <p:grpSpPr>
        <a:xfrm>
          <a:off x="0" y="0"/>
          <a:ext cx="0" cy="0"/>
          <a:chOff x="0" y="0"/>
          <a:chExt cx="0" cy="0"/>
        </a:xfrm>
      </p:grpSpPr>
      <p:sp>
        <p:nvSpPr>
          <p:cNvPr id="4" name="Text Placeholder 5"/>
          <p:cNvSpPr>
            <a:spLocks noGrp="1"/>
          </p:cNvSpPr>
          <p:nvPr>
            <p:ph type="body" sz="quarter" idx="63" hasCustomPrompt="1"/>
          </p:nvPr>
        </p:nvSpPr>
        <p:spPr>
          <a:xfrm>
            <a:off x="701675" y="1296000"/>
            <a:ext cx="3779838" cy="1455184"/>
          </a:xfrm>
          <a:prstGeom prst="rect">
            <a:avLst/>
          </a:prstGeom>
        </p:spPr>
        <p:txBody>
          <a:bodyPr lIns="0" tIns="0" rIns="0" bIns="0"/>
          <a:lstStyle>
            <a:lvl1pPr marL="0" indent="0">
              <a:lnSpc>
                <a:spcPts val="5000"/>
              </a:lnSpc>
              <a:spcBef>
                <a:spcPts val="0"/>
              </a:spcBef>
              <a:buNone/>
              <a:defRPr sz="5000" baseline="0">
                <a:solidFill>
                  <a:srgbClr val="00205B"/>
                </a:solidFill>
                <a:latin typeface="Deutsche Bank Display" charset="0"/>
                <a:ea typeface="Deutsche Bank Display" charset="0"/>
                <a:cs typeface="Deutsche Bank Display" charset="0"/>
              </a:defRPr>
            </a:lvl1pPr>
            <a:lvl2pPr marL="455783" indent="0">
              <a:buNone/>
              <a:defRPr sz="3600">
                <a:latin typeface="Deutsche Bank Display Beta" charset="0"/>
                <a:ea typeface="Deutsche Bank Display Beta" charset="0"/>
                <a:cs typeface="Deutsche Bank Display Beta" charset="0"/>
              </a:defRPr>
            </a:lvl2pPr>
            <a:lvl3pPr marL="911566" indent="0">
              <a:buNone/>
              <a:defRPr sz="3600">
                <a:latin typeface="Deutsche Bank Display Beta" charset="0"/>
                <a:ea typeface="Deutsche Bank Display Beta" charset="0"/>
                <a:cs typeface="Deutsche Bank Display Beta" charset="0"/>
              </a:defRPr>
            </a:lvl3pPr>
            <a:lvl4pPr marL="1367348" indent="0">
              <a:buNone/>
              <a:defRPr sz="3600">
                <a:latin typeface="Deutsche Bank Display Beta" charset="0"/>
                <a:ea typeface="Deutsche Bank Display Beta" charset="0"/>
                <a:cs typeface="Deutsche Bank Display Beta" charset="0"/>
              </a:defRPr>
            </a:lvl4pPr>
            <a:lvl5pPr marL="1823131" indent="0">
              <a:buNone/>
              <a:defRPr sz="3600">
                <a:latin typeface="Deutsche Bank Display Beta" charset="0"/>
                <a:ea typeface="Deutsche Bank Display Beta" charset="0"/>
                <a:cs typeface="Deutsche Bank Display Beta" charset="0"/>
              </a:defRPr>
            </a:lvl5pPr>
          </a:lstStyle>
          <a:p>
            <a:pPr lvl="0"/>
            <a:r>
              <a:rPr lang="en-US" dirty="0"/>
              <a:t>DB Display Dark Blue 50pt</a:t>
            </a:r>
          </a:p>
        </p:txBody>
      </p:sp>
      <p:sp>
        <p:nvSpPr>
          <p:cNvPr id="7" name="Text Placeholder 6"/>
          <p:cNvSpPr>
            <a:spLocks noGrp="1"/>
          </p:cNvSpPr>
          <p:nvPr>
            <p:ph type="body" sz="quarter" idx="73" hasCustomPrompt="1"/>
          </p:nvPr>
        </p:nvSpPr>
        <p:spPr>
          <a:xfrm>
            <a:off x="701675" y="3040451"/>
            <a:ext cx="3370263" cy="2338756"/>
          </a:xfrm>
          <a:prstGeom prst="rect">
            <a:avLst/>
          </a:prstGeom>
        </p:spPr>
        <p:txBody>
          <a:bodyPr lIns="0" tIns="0" rIns="0" bIns="0"/>
          <a:lstStyle>
            <a:lvl1pPr marL="0" indent="0">
              <a:buNone/>
              <a:defRPr sz="20000">
                <a:solidFill>
                  <a:srgbClr val="EDF1F7"/>
                </a:solidFill>
                <a:latin typeface="Deutsche Bank Display" charset="0"/>
                <a:ea typeface="Deutsche Bank Display" charset="0"/>
                <a:cs typeface="Deutsche Bank Display" charset="0"/>
              </a:defRPr>
            </a:lvl1pPr>
            <a:lvl2pPr marL="455783" indent="0">
              <a:buNone/>
              <a:defRPr>
                <a:latin typeface="Deutsche Bank Display Beta" charset="0"/>
                <a:ea typeface="Deutsche Bank Display Beta" charset="0"/>
                <a:cs typeface="Deutsche Bank Display Beta" charset="0"/>
              </a:defRPr>
            </a:lvl2pPr>
            <a:lvl3pPr marL="911566" indent="0">
              <a:buNone/>
              <a:defRPr>
                <a:latin typeface="Deutsche Bank Display Beta" charset="0"/>
                <a:ea typeface="Deutsche Bank Display Beta" charset="0"/>
                <a:cs typeface="Deutsche Bank Display Beta" charset="0"/>
              </a:defRPr>
            </a:lvl3pPr>
            <a:lvl4pPr marL="1367348" indent="0">
              <a:buNone/>
              <a:defRPr>
                <a:latin typeface="Deutsche Bank Display Beta" charset="0"/>
                <a:ea typeface="Deutsche Bank Display Beta" charset="0"/>
                <a:cs typeface="Deutsche Bank Display Beta" charset="0"/>
              </a:defRPr>
            </a:lvl4pPr>
            <a:lvl5pPr marL="1823131" indent="0">
              <a:buNone/>
              <a:defRPr>
                <a:latin typeface="Deutsche Bank Display Beta" charset="0"/>
                <a:ea typeface="Deutsche Bank Display Beta" charset="0"/>
                <a:cs typeface="Deutsche Bank Display Beta" charset="0"/>
              </a:defRPr>
            </a:lvl5pPr>
          </a:lstStyle>
          <a:p>
            <a:pPr lvl="0"/>
            <a:r>
              <a:rPr lang="en-US" dirty="0"/>
              <a:t>01</a:t>
            </a:r>
          </a:p>
        </p:txBody>
      </p:sp>
      <p:cxnSp>
        <p:nvCxnSpPr>
          <p:cNvPr id="9" name="Straight Connector 8"/>
          <p:cNvCxnSpPr/>
          <p:nvPr userDrawn="1"/>
        </p:nvCxnSpPr>
        <p:spPr>
          <a:xfrm>
            <a:off x="5273675" y="1511300"/>
            <a:ext cx="0" cy="4897438"/>
          </a:xfrm>
          <a:prstGeom prst="line">
            <a:avLst/>
          </a:prstGeom>
          <a:ln>
            <a:solidFill>
              <a:srgbClr val="A7A8AA"/>
            </a:solidFill>
          </a:ln>
        </p:spPr>
        <p:style>
          <a:lnRef idx="1">
            <a:schemeClr val="accent1"/>
          </a:lnRef>
          <a:fillRef idx="0">
            <a:schemeClr val="accent1"/>
          </a:fillRef>
          <a:effectRef idx="0">
            <a:schemeClr val="accent1"/>
          </a:effectRef>
          <a:fontRef idx="minor">
            <a:schemeClr val="tx1"/>
          </a:fontRef>
        </p:style>
      </p:cxnSp>
      <p:sp>
        <p:nvSpPr>
          <p:cNvPr id="11" name="Text Placeholder 10"/>
          <p:cNvSpPr>
            <a:spLocks noGrp="1"/>
          </p:cNvSpPr>
          <p:nvPr>
            <p:ph type="body" sz="quarter" idx="74" hasCustomPrompt="1"/>
          </p:nvPr>
        </p:nvSpPr>
        <p:spPr>
          <a:xfrm>
            <a:off x="5418138" y="1296000"/>
            <a:ext cx="4608512" cy="1114942"/>
          </a:xfrm>
          <a:prstGeom prst="rect">
            <a:avLst/>
          </a:prstGeom>
        </p:spPr>
        <p:txBody>
          <a:bodyPr lIns="0" tIns="0" rIns="0" bIns="0"/>
          <a:lstStyle>
            <a:lvl1pPr marL="0" indent="0">
              <a:lnSpc>
                <a:spcPts val="2200"/>
              </a:lnSpc>
              <a:spcBef>
                <a:spcPts val="0"/>
              </a:spcBef>
              <a:buNone/>
              <a:defRPr sz="1800" b="0" i="0" baseline="0">
                <a:solidFill>
                  <a:srgbClr val="00A3E0"/>
                </a:solidFill>
                <a:latin typeface="Deutsche Bank Display" charset="0"/>
                <a:ea typeface="Deutsche Bank Display" charset="0"/>
                <a:cs typeface="Deutsche Bank Display" charset="0"/>
              </a:defRPr>
            </a:lvl1pPr>
            <a:lvl2pPr marL="455783" indent="0">
              <a:buNone/>
              <a:defRPr>
                <a:solidFill>
                  <a:srgbClr val="EC6B10"/>
                </a:solidFill>
                <a:latin typeface="Deutsche Bank Display Beta" charset="0"/>
                <a:ea typeface="Deutsche Bank Display Beta" charset="0"/>
                <a:cs typeface="Deutsche Bank Display Beta" charset="0"/>
              </a:defRPr>
            </a:lvl2pPr>
            <a:lvl3pPr marL="911566" indent="0">
              <a:buNone/>
              <a:defRPr>
                <a:solidFill>
                  <a:srgbClr val="EC6B10"/>
                </a:solidFill>
                <a:latin typeface="Deutsche Bank Display Beta" charset="0"/>
                <a:ea typeface="Deutsche Bank Display Beta" charset="0"/>
                <a:cs typeface="Deutsche Bank Display Beta" charset="0"/>
              </a:defRPr>
            </a:lvl3pPr>
            <a:lvl4pPr marL="1367348" indent="0">
              <a:buNone/>
              <a:defRPr>
                <a:solidFill>
                  <a:srgbClr val="EC6B10"/>
                </a:solidFill>
                <a:latin typeface="Deutsche Bank Display Beta" charset="0"/>
                <a:ea typeface="Deutsche Bank Display Beta" charset="0"/>
                <a:cs typeface="Deutsche Bank Display Beta" charset="0"/>
              </a:defRPr>
            </a:lvl4pPr>
            <a:lvl5pPr marL="1823131" indent="0">
              <a:buNone/>
              <a:defRPr>
                <a:solidFill>
                  <a:srgbClr val="EC6B10"/>
                </a:solidFill>
                <a:latin typeface="Deutsche Bank Display Beta" charset="0"/>
                <a:ea typeface="Deutsche Bank Display Beta" charset="0"/>
                <a:cs typeface="Deutsche Bank Display Beta" charset="0"/>
              </a:defRPr>
            </a:lvl5pPr>
          </a:lstStyle>
          <a:p>
            <a:pPr lvl="0"/>
            <a:r>
              <a:rPr lang="en-US" dirty="0"/>
              <a:t>Deutsche Bank Display Bright Blue 18pt</a:t>
            </a:r>
          </a:p>
        </p:txBody>
      </p:sp>
      <p:sp>
        <p:nvSpPr>
          <p:cNvPr id="10" name="Text Placeholder 6"/>
          <p:cNvSpPr>
            <a:spLocks noGrp="1"/>
          </p:cNvSpPr>
          <p:nvPr>
            <p:ph type="body" sz="quarter" idx="72" hasCustomPrompt="1"/>
          </p:nvPr>
        </p:nvSpPr>
        <p:spPr>
          <a:xfrm>
            <a:off x="702650" y="6764338"/>
            <a:ext cx="9324000" cy="268287"/>
          </a:xfrm>
          <a:prstGeom prst="rect">
            <a:avLst/>
          </a:prstGeom>
        </p:spPr>
        <p:txBody>
          <a:bodyPr lIns="0" tIns="0" rIns="0" bIns="0" anchor="b"/>
          <a:lstStyle>
            <a:lvl1pPr marL="0" indent="0">
              <a:lnSpc>
                <a:spcPts val="800"/>
              </a:lnSpc>
              <a:spcBef>
                <a:spcPts val="0"/>
              </a:spcBef>
              <a:buNone/>
              <a:defRPr sz="800">
                <a:solidFill>
                  <a:srgbClr val="535B61"/>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8pt</a:t>
            </a:r>
          </a:p>
        </p:txBody>
      </p:sp>
      <p:sp>
        <p:nvSpPr>
          <p:cNvPr id="8" name="Text Placeholder 2">
            <a:extLst>
              <a:ext uri="{FF2B5EF4-FFF2-40B4-BE49-F238E27FC236}">
                <a16:creationId xmlns:a16="http://schemas.microsoft.com/office/drawing/2014/main" id="{9FAD17AF-B23E-C24B-B21C-3FFE1DA1A3A1}"/>
              </a:ext>
            </a:extLst>
          </p:cNvPr>
          <p:cNvSpPr>
            <a:spLocks noGrp="1"/>
          </p:cNvSpPr>
          <p:nvPr>
            <p:ph type="body" sz="quarter" idx="62" hasCustomPrompt="1"/>
          </p:nvPr>
        </p:nvSpPr>
        <p:spPr>
          <a:xfrm>
            <a:off x="701675" y="334800"/>
            <a:ext cx="2880000" cy="144000"/>
          </a:xfrm>
          <a:prstGeom prst="rect">
            <a:avLst/>
          </a:prstGeom>
        </p:spPr>
        <p:txBody>
          <a:bodyPr lIns="0" tIns="0" rIns="0" bIns="0"/>
          <a:lstStyle>
            <a:lvl1pPr marL="0" indent="0">
              <a:buNone/>
              <a:defRPr sz="997" b="0" i="0" baseline="0">
                <a:solidFill>
                  <a:srgbClr val="00A3E0"/>
                </a:solidFill>
                <a:latin typeface="Deutsche Bank Text" charset="0"/>
                <a:ea typeface="Deutsche Bank Text" charset="0"/>
                <a:cs typeface="Deutsche Bank Text" charset="0"/>
              </a:defRPr>
            </a:lvl1pPr>
            <a:lvl2pPr marL="455783" indent="0">
              <a:buNone/>
              <a:defRPr/>
            </a:lvl2pPr>
            <a:lvl3pPr marL="911565" indent="0">
              <a:buNone/>
              <a:defRPr/>
            </a:lvl3pPr>
            <a:lvl4pPr marL="1367348" indent="0">
              <a:buNone/>
              <a:defRPr/>
            </a:lvl4pPr>
            <a:lvl5pPr marL="1823131" indent="0">
              <a:buNone/>
              <a:defRPr/>
            </a:lvl5pPr>
          </a:lstStyle>
          <a:p>
            <a:pPr lvl="0"/>
            <a:r>
              <a:rPr lang="en-US" dirty="0"/>
              <a:t>Deutsche Bank Text Bright Blue 10pt</a:t>
            </a:r>
          </a:p>
        </p:txBody>
      </p:sp>
    </p:spTree>
    <p:extLst>
      <p:ext uri="{BB962C8B-B14F-4D97-AF65-F5344CB8AC3E}">
        <p14:creationId xmlns:p14="http://schemas.microsoft.com/office/powerpoint/2010/main" val="2473813164"/>
      </p:ext>
    </p:extLst>
  </p:cSld>
  <p:clrMapOvr>
    <a:masterClrMapping/>
  </p:clrMapOvr>
</p:sldLayout>
</file>

<file path=ppt/slideLayouts/slideLayout275.xml><?xml version="1.0" encoding="utf-8"?>
<p:sldLayout xmlns:a="http://schemas.openxmlformats.org/drawingml/2006/main" xmlns:r="http://schemas.openxmlformats.org/officeDocument/2006/relationships" xmlns:p="http://schemas.openxmlformats.org/presentationml/2006/main" preserve="1" userDrawn="1">
  <p:cSld name="1_SmallAmountofText">
    <p:spTree>
      <p:nvGrpSpPr>
        <p:cNvPr id="1" name=""/>
        <p:cNvGrpSpPr/>
        <p:nvPr/>
      </p:nvGrpSpPr>
      <p:grpSpPr>
        <a:xfrm>
          <a:off x="0" y="0"/>
          <a:ext cx="0" cy="0"/>
          <a:chOff x="0" y="0"/>
          <a:chExt cx="0" cy="0"/>
        </a:xfrm>
      </p:grpSpPr>
      <p:sp>
        <p:nvSpPr>
          <p:cNvPr id="7" name="Text Placeholder 6"/>
          <p:cNvSpPr>
            <a:spLocks noGrp="1"/>
          </p:cNvSpPr>
          <p:nvPr>
            <p:ph type="body" sz="quarter" idx="73" hasCustomPrompt="1"/>
          </p:nvPr>
        </p:nvSpPr>
        <p:spPr>
          <a:xfrm>
            <a:off x="774000" y="1763713"/>
            <a:ext cx="3853180" cy="215625"/>
          </a:xfrm>
          <a:prstGeom prst="rect">
            <a:avLst/>
          </a:prstGeom>
        </p:spPr>
        <p:txBody>
          <a:bodyPr lIns="0" tIns="0" rIns="0" bIns="0"/>
          <a:lstStyle>
            <a:lvl1pPr marL="0" indent="0">
              <a:buNone/>
              <a:defRPr sz="1400" baseline="0">
                <a:solidFill>
                  <a:srgbClr val="00205B"/>
                </a:solidFill>
                <a:latin typeface="Deutsche Bank Text" charset="0"/>
                <a:ea typeface="Deutsche Bank Text" charset="0"/>
                <a:cs typeface="Deutsche Bank Text" charset="0"/>
              </a:defRPr>
            </a:lvl1pPr>
            <a:lvl2pPr marL="455783" indent="0">
              <a:buNone/>
              <a:defRPr>
                <a:solidFill>
                  <a:srgbClr val="00205B"/>
                </a:solidFill>
                <a:latin typeface="Deutsche Bank Text Beta" charset="0"/>
                <a:ea typeface="Deutsche Bank Text Beta" charset="0"/>
                <a:cs typeface="Deutsche Bank Text Beta" charset="0"/>
              </a:defRPr>
            </a:lvl2pPr>
            <a:lvl3pPr marL="911566" indent="0">
              <a:buNone/>
              <a:defRPr>
                <a:solidFill>
                  <a:srgbClr val="00205B"/>
                </a:solidFill>
                <a:latin typeface="Deutsche Bank Text Beta" charset="0"/>
                <a:ea typeface="Deutsche Bank Text Beta" charset="0"/>
                <a:cs typeface="Deutsche Bank Text Beta" charset="0"/>
              </a:defRPr>
            </a:lvl3pPr>
            <a:lvl4pPr marL="1367348" indent="0">
              <a:buNone/>
              <a:defRPr>
                <a:solidFill>
                  <a:srgbClr val="00205B"/>
                </a:solidFill>
                <a:latin typeface="Deutsche Bank Text Beta" charset="0"/>
                <a:ea typeface="Deutsche Bank Text Beta" charset="0"/>
                <a:cs typeface="Deutsche Bank Text Beta" charset="0"/>
              </a:defRPr>
            </a:lvl4pPr>
            <a:lvl5pPr marL="1823131" indent="0">
              <a:buNone/>
              <a:defRPr>
                <a:solidFill>
                  <a:srgbClr val="00205B"/>
                </a:solidFill>
                <a:latin typeface="Deutsche Bank Text Beta" charset="0"/>
                <a:ea typeface="Deutsche Bank Text Beta" charset="0"/>
                <a:cs typeface="Deutsche Bank Text Beta" charset="0"/>
              </a:defRPr>
            </a:lvl5pPr>
          </a:lstStyle>
          <a:p>
            <a:pPr lvl="0"/>
            <a:r>
              <a:rPr lang="en-US" dirty="0"/>
              <a:t>Deutsche Bank Text Dark Blue 14pt</a:t>
            </a:r>
          </a:p>
        </p:txBody>
      </p:sp>
      <p:sp>
        <p:nvSpPr>
          <p:cNvPr id="8" name="Text Placeholder 6"/>
          <p:cNvSpPr>
            <a:spLocks noGrp="1"/>
          </p:cNvSpPr>
          <p:nvPr>
            <p:ph type="body" sz="quarter" idx="74" hasCustomPrompt="1"/>
          </p:nvPr>
        </p:nvSpPr>
        <p:spPr>
          <a:xfrm>
            <a:off x="774000" y="2155599"/>
            <a:ext cx="3853180" cy="772515"/>
          </a:xfrm>
          <a:prstGeom prst="rect">
            <a:avLst/>
          </a:prstGeom>
        </p:spPr>
        <p:txBody>
          <a:bodyPr lIns="0" tIns="0" rIns="0" bIns="0"/>
          <a:lstStyle>
            <a:lvl1pPr marL="0" indent="0">
              <a:lnSpc>
                <a:spcPts val="1600"/>
              </a:lnSpc>
              <a:spcBef>
                <a:spcPts val="0"/>
              </a:spcBef>
              <a:buNone/>
              <a:defRPr sz="1400" baseline="0">
                <a:solidFill>
                  <a:srgbClr val="535B61"/>
                </a:solidFill>
                <a:latin typeface="Deutsche Bank Text" charset="0"/>
                <a:ea typeface="Deutsche Bank Text" charset="0"/>
                <a:cs typeface="Deutsche Bank Text" charset="0"/>
              </a:defRPr>
            </a:lvl1pPr>
            <a:lvl2pPr marL="455783" indent="0">
              <a:buNone/>
              <a:defRPr>
                <a:solidFill>
                  <a:srgbClr val="00205B"/>
                </a:solidFill>
                <a:latin typeface="Deutsche Bank Text Beta" charset="0"/>
                <a:ea typeface="Deutsche Bank Text Beta" charset="0"/>
                <a:cs typeface="Deutsche Bank Text Beta" charset="0"/>
              </a:defRPr>
            </a:lvl2pPr>
            <a:lvl3pPr marL="911566" indent="0">
              <a:buNone/>
              <a:defRPr>
                <a:solidFill>
                  <a:srgbClr val="00205B"/>
                </a:solidFill>
                <a:latin typeface="Deutsche Bank Text Beta" charset="0"/>
                <a:ea typeface="Deutsche Bank Text Beta" charset="0"/>
                <a:cs typeface="Deutsche Bank Text Beta" charset="0"/>
              </a:defRPr>
            </a:lvl3pPr>
            <a:lvl4pPr marL="1367348" indent="0">
              <a:buNone/>
              <a:defRPr>
                <a:solidFill>
                  <a:srgbClr val="00205B"/>
                </a:solidFill>
                <a:latin typeface="Deutsche Bank Text Beta" charset="0"/>
                <a:ea typeface="Deutsche Bank Text Beta" charset="0"/>
                <a:cs typeface="Deutsche Bank Text Beta" charset="0"/>
              </a:defRPr>
            </a:lvl4pPr>
            <a:lvl5pPr marL="1823131" indent="0">
              <a:buNone/>
              <a:defRPr>
                <a:solidFill>
                  <a:srgbClr val="00205B"/>
                </a:solidFill>
                <a:latin typeface="Deutsche Bank Text Beta" charset="0"/>
                <a:ea typeface="Deutsche Bank Text Beta" charset="0"/>
                <a:cs typeface="Deutsche Bank Text Beta" charset="0"/>
              </a:defRPr>
            </a:lvl5pPr>
          </a:lstStyle>
          <a:p>
            <a:pPr lvl="0"/>
            <a:r>
              <a:rPr lang="en-US" dirty="0"/>
              <a:t>Deutsche Bank Text Dark Grey 14pt</a:t>
            </a:r>
          </a:p>
        </p:txBody>
      </p:sp>
      <p:cxnSp>
        <p:nvCxnSpPr>
          <p:cNvPr id="10" name="Straight Connector 9"/>
          <p:cNvCxnSpPr/>
          <p:nvPr userDrawn="1"/>
        </p:nvCxnSpPr>
        <p:spPr>
          <a:xfrm>
            <a:off x="701675" y="1752827"/>
            <a:ext cx="0" cy="1164401"/>
          </a:xfrm>
          <a:prstGeom prst="line">
            <a:avLst/>
          </a:prstGeom>
          <a:ln w="6350">
            <a:solidFill>
              <a:srgbClr val="0018A8"/>
            </a:solidFill>
          </a:ln>
        </p:spPr>
        <p:style>
          <a:lnRef idx="1">
            <a:schemeClr val="accent1"/>
          </a:lnRef>
          <a:fillRef idx="0">
            <a:schemeClr val="accent1"/>
          </a:fillRef>
          <a:effectRef idx="0">
            <a:schemeClr val="accent1"/>
          </a:effectRef>
          <a:fontRef idx="minor">
            <a:schemeClr val="tx1"/>
          </a:fontRef>
        </p:style>
      </p:cxnSp>
      <p:sp>
        <p:nvSpPr>
          <p:cNvPr id="11" name="Text Placeholder 6"/>
          <p:cNvSpPr>
            <a:spLocks noGrp="1"/>
          </p:cNvSpPr>
          <p:nvPr>
            <p:ph type="body" sz="quarter" idx="72" hasCustomPrompt="1"/>
          </p:nvPr>
        </p:nvSpPr>
        <p:spPr>
          <a:xfrm>
            <a:off x="702650" y="6764338"/>
            <a:ext cx="9324000" cy="268287"/>
          </a:xfrm>
          <a:prstGeom prst="rect">
            <a:avLst/>
          </a:prstGeom>
        </p:spPr>
        <p:txBody>
          <a:bodyPr lIns="0" tIns="0" rIns="0" bIns="0" anchor="b"/>
          <a:lstStyle>
            <a:lvl1pPr marL="0" indent="0">
              <a:lnSpc>
                <a:spcPts val="800"/>
              </a:lnSpc>
              <a:spcBef>
                <a:spcPts val="0"/>
              </a:spcBef>
              <a:buNone/>
              <a:defRPr sz="800">
                <a:solidFill>
                  <a:srgbClr val="535B61"/>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8pt</a:t>
            </a:r>
          </a:p>
        </p:txBody>
      </p:sp>
      <p:sp>
        <p:nvSpPr>
          <p:cNvPr id="12" name="Text Placeholder 2">
            <a:extLst>
              <a:ext uri="{FF2B5EF4-FFF2-40B4-BE49-F238E27FC236}">
                <a16:creationId xmlns:a16="http://schemas.microsoft.com/office/drawing/2014/main" id="{CEB8D9C2-4B6E-D14C-B060-AADA4F81D8AA}"/>
              </a:ext>
            </a:extLst>
          </p:cNvPr>
          <p:cNvSpPr>
            <a:spLocks noGrp="1"/>
          </p:cNvSpPr>
          <p:nvPr>
            <p:ph type="body" sz="quarter" idx="62" hasCustomPrompt="1"/>
          </p:nvPr>
        </p:nvSpPr>
        <p:spPr>
          <a:xfrm>
            <a:off x="701675" y="335443"/>
            <a:ext cx="2880000" cy="144000"/>
          </a:xfrm>
          <a:prstGeom prst="rect">
            <a:avLst/>
          </a:prstGeom>
        </p:spPr>
        <p:txBody>
          <a:bodyPr lIns="0" tIns="0" rIns="0" bIns="0"/>
          <a:lstStyle>
            <a:lvl1pPr marL="0" indent="0">
              <a:buNone/>
              <a:defRPr sz="997" b="0" i="0" baseline="0">
                <a:solidFill>
                  <a:srgbClr val="00A3E0"/>
                </a:solidFill>
                <a:latin typeface="Deutsche Bank Text" charset="0"/>
                <a:ea typeface="Deutsche Bank Text" charset="0"/>
                <a:cs typeface="Deutsche Bank Text" charset="0"/>
              </a:defRPr>
            </a:lvl1pPr>
            <a:lvl2pPr marL="455783" indent="0">
              <a:buNone/>
              <a:defRPr/>
            </a:lvl2pPr>
            <a:lvl3pPr marL="911565" indent="0">
              <a:buNone/>
              <a:defRPr/>
            </a:lvl3pPr>
            <a:lvl4pPr marL="1367348" indent="0">
              <a:buNone/>
              <a:defRPr/>
            </a:lvl4pPr>
            <a:lvl5pPr marL="1823131" indent="0">
              <a:buNone/>
              <a:defRPr/>
            </a:lvl5pPr>
          </a:lstStyle>
          <a:p>
            <a:pPr lvl="0"/>
            <a:r>
              <a:rPr lang="en-US" dirty="0"/>
              <a:t>Deutsche Bank Text Bright Blue 10pt</a:t>
            </a:r>
          </a:p>
        </p:txBody>
      </p:sp>
      <p:sp>
        <p:nvSpPr>
          <p:cNvPr id="13" name="Text Placeholder 5">
            <a:extLst>
              <a:ext uri="{FF2B5EF4-FFF2-40B4-BE49-F238E27FC236}">
                <a16:creationId xmlns:a16="http://schemas.microsoft.com/office/drawing/2014/main" id="{A50ADED7-2CDD-CF4C-A9D7-77E4B5A2B2FE}"/>
              </a:ext>
            </a:extLst>
          </p:cNvPr>
          <p:cNvSpPr>
            <a:spLocks noGrp="1"/>
          </p:cNvSpPr>
          <p:nvPr>
            <p:ph type="body" sz="quarter" idx="63" hasCustomPrompt="1"/>
          </p:nvPr>
        </p:nvSpPr>
        <p:spPr>
          <a:xfrm>
            <a:off x="701674" y="596628"/>
            <a:ext cx="8532813" cy="570080"/>
          </a:xfrm>
          <a:prstGeom prst="rect">
            <a:avLst/>
          </a:prstGeom>
        </p:spPr>
        <p:txBody>
          <a:bodyPr lIns="0" tIns="0" rIns="0" bIns="0"/>
          <a:lstStyle>
            <a:lvl1pPr marL="0" marR="0" indent="0" algn="l" defTabSz="911565" rtl="0" eaLnBrk="1" fontAlgn="auto" latinLnBrk="0" hangingPunct="1">
              <a:lnSpc>
                <a:spcPts val="4000"/>
              </a:lnSpc>
              <a:spcBef>
                <a:spcPts val="0"/>
              </a:spcBef>
              <a:spcAft>
                <a:spcPts val="0"/>
              </a:spcAft>
              <a:buClrTx/>
              <a:buSzTx/>
              <a:buFont typeface="Arial"/>
              <a:buNone/>
              <a:tabLst/>
              <a:defRPr sz="2800" baseline="0">
                <a:solidFill>
                  <a:srgbClr val="00205B"/>
                </a:solidFill>
                <a:latin typeface="Deutsche Bank Display" charset="0"/>
                <a:ea typeface="Deutsche Bank Display" charset="0"/>
                <a:cs typeface="Deutsche Bank Display" charset="0"/>
              </a:defRPr>
            </a:lvl1pPr>
            <a:lvl2pPr marL="455783" indent="0">
              <a:buNone/>
              <a:defRPr sz="3600">
                <a:latin typeface="Deutsche Bank Display Beta" charset="0"/>
                <a:ea typeface="Deutsche Bank Display Beta" charset="0"/>
                <a:cs typeface="Deutsche Bank Display Beta" charset="0"/>
              </a:defRPr>
            </a:lvl2pPr>
            <a:lvl3pPr marL="911566" indent="0">
              <a:buNone/>
              <a:defRPr sz="3600">
                <a:latin typeface="Deutsche Bank Display Beta" charset="0"/>
                <a:ea typeface="Deutsche Bank Display Beta" charset="0"/>
                <a:cs typeface="Deutsche Bank Display Beta" charset="0"/>
              </a:defRPr>
            </a:lvl3pPr>
            <a:lvl4pPr marL="1367348" indent="0">
              <a:buNone/>
              <a:defRPr sz="3600">
                <a:latin typeface="Deutsche Bank Display Beta" charset="0"/>
                <a:ea typeface="Deutsche Bank Display Beta" charset="0"/>
                <a:cs typeface="Deutsche Bank Display Beta" charset="0"/>
              </a:defRPr>
            </a:lvl4pPr>
            <a:lvl5pPr marL="1823131" indent="0">
              <a:buNone/>
              <a:defRPr sz="3600">
                <a:latin typeface="Deutsche Bank Display Beta" charset="0"/>
                <a:ea typeface="Deutsche Bank Display Beta" charset="0"/>
                <a:cs typeface="Deutsche Bank Display Beta" charset="0"/>
              </a:defRPr>
            </a:lvl5pPr>
          </a:lstStyle>
          <a:p>
            <a:pPr lvl="0"/>
            <a:r>
              <a:rPr lang="en-US" dirty="0"/>
              <a:t>Deutsche Bank Display Dark Blue 28pt</a:t>
            </a:r>
          </a:p>
        </p:txBody>
      </p:sp>
    </p:spTree>
    <p:extLst>
      <p:ext uri="{BB962C8B-B14F-4D97-AF65-F5344CB8AC3E}">
        <p14:creationId xmlns:p14="http://schemas.microsoft.com/office/powerpoint/2010/main" val="487003003"/>
      </p:ext>
    </p:extLst>
  </p:cSld>
  <p:clrMapOvr>
    <a:masterClrMapping/>
  </p:clrMapOvr>
</p:sldLayout>
</file>

<file path=ppt/slideLayouts/slideLayout276.xml><?xml version="1.0" encoding="utf-8"?>
<p:sldLayout xmlns:a="http://schemas.openxmlformats.org/drawingml/2006/main" xmlns:r="http://schemas.openxmlformats.org/officeDocument/2006/relationships" xmlns:p="http://schemas.openxmlformats.org/presentationml/2006/main" preserve="1" userDrawn="1">
  <p:cSld name="2 Column Width Text">
    <p:spTree>
      <p:nvGrpSpPr>
        <p:cNvPr id="1" name=""/>
        <p:cNvGrpSpPr/>
        <p:nvPr/>
      </p:nvGrpSpPr>
      <p:grpSpPr>
        <a:xfrm>
          <a:off x="0" y="0"/>
          <a:ext cx="0" cy="0"/>
          <a:chOff x="0" y="0"/>
          <a:chExt cx="0" cy="0"/>
        </a:xfrm>
      </p:grpSpPr>
      <p:sp>
        <p:nvSpPr>
          <p:cNvPr id="9" name="Text Placeholder 8"/>
          <p:cNvSpPr>
            <a:spLocks noGrp="1"/>
          </p:cNvSpPr>
          <p:nvPr>
            <p:ph type="body" sz="quarter" idx="73" hasCustomPrompt="1"/>
          </p:nvPr>
        </p:nvSpPr>
        <p:spPr>
          <a:xfrm>
            <a:off x="701675" y="1762831"/>
            <a:ext cx="6948488" cy="4321175"/>
          </a:xfrm>
          <a:prstGeom prst="rect">
            <a:avLst/>
          </a:prstGeom>
        </p:spPr>
        <p:txBody>
          <a:bodyPr lIns="0" tIns="0" rIns="0" bIns="0"/>
          <a:lstStyle>
            <a:lvl1pPr marL="108000" indent="-108000">
              <a:lnSpc>
                <a:spcPts val="1400"/>
              </a:lnSpc>
              <a:spcBef>
                <a:spcPts val="1400"/>
              </a:spcBef>
              <a:defRPr sz="1200" baseline="0">
                <a:solidFill>
                  <a:srgbClr val="535B61"/>
                </a:solidFill>
                <a:latin typeface="Deutsche Bank Text" charset="0"/>
                <a:ea typeface="Deutsche Bank Text" charset="0"/>
                <a:cs typeface="Deutsche Bank Text" charset="0"/>
              </a:defRPr>
            </a:lvl1pPr>
            <a:lvl2pPr>
              <a:defRPr sz="1400">
                <a:solidFill>
                  <a:srgbClr val="535B61"/>
                </a:solidFill>
                <a:latin typeface="Deutsche Bank Text Beta" charset="0"/>
                <a:ea typeface="Deutsche Bank Text Beta" charset="0"/>
                <a:cs typeface="Deutsche Bank Text Beta" charset="0"/>
              </a:defRPr>
            </a:lvl2pPr>
            <a:lvl3pPr>
              <a:defRPr sz="1400">
                <a:solidFill>
                  <a:srgbClr val="535B61"/>
                </a:solidFill>
                <a:latin typeface="Deutsche Bank Text Beta" charset="0"/>
                <a:ea typeface="Deutsche Bank Text Beta" charset="0"/>
                <a:cs typeface="Deutsche Bank Text Beta" charset="0"/>
              </a:defRPr>
            </a:lvl3pPr>
            <a:lvl4pPr>
              <a:defRPr sz="1400">
                <a:solidFill>
                  <a:srgbClr val="535B61"/>
                </a:solidFill>
                <a:latin typeface="Deutsche Bank Text Beta" charset="0"/>
                <a:ea typeface="Deutsche Bank Text Beta" charset="0"/>
                <a:cs typeface="Deutsche Bank Text Beta" charset="0"/>
              </a:defRPr>
            </a:lvl4pPr>
            <a:lvl5pPr>
              <a:defRPr sz="1400">
                <a:solidFill>
                  <a:srgbClr val="535B61"/>
                </a:solidFill>
                <a:latin typeface="Deutsche Bank Text Beta" charset="0"/>
                <a:ea typeface="Deutsche Bank Text Beta" charset="0"/>
                <a:cs typeface="Deutsche Bank Text Beta" charset="0"/>
              </a:defRPr>
            </a:lvl5pPr>
          </a:lstStyle>
          <a:p>
            <a:pPr lvl="0"/>
            <a:r>
              <a:rPr lang="en-US" dirty="0"/>
              <a:t>Deutsche Bank Text Dark Grey 12pt</a:t>
            </a:r>
          </a:p>
        </p:txBody>
      </p:sp>
      <p:sp>
        <p:nvSpPr>
          <p:cNvPr id="7" name="Text Placeholder 6"/>
          <p:cNvSpPr>
            <a:spLocks noGrp="1"/>
          </p:cNvSpPr>
          <p:nvPr>
            <p:ph type="body" sz="quarter" idx="72" hasCustomPrompt="1"/>
          </p:nvPr>
        </p:nvSpPr>
        <p:spPr>
          <a:xfrm>
            <a:off x="702650" y="6764338"/>
            <a:ext cx="9324000" cy="268287"/>
          </a:xfrm>
          <a:prstGeom prst="rect">
            <a:avLst/>
          </a:prstGeom>
        </p:spPr>
        <p:txBody>
          <a:bodyPr lIns="0" tIns="0" rIns="0" bIns="0" anchor="b"/>
          <a:lstStyle>
            <a:lvl1pPr marL="0" indent="0">
              <a:lnSpc>
                <a:spcPts val="800"/>
              </a:lnSpc>
              <a:spcBef>
                <a:spcPts val="0"/>
              </a:spcBef>
              <a:buNone/>
              <a:defRPr sz="800" b="0" i="0">
                <a:solidFill>
                  <a:srgbClr val="535B61"/>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8pt</a:t>
            </a:r>
          </a:p>
        </p:txBody>
      </p:sp>
      <p:sp>
        <p:nvSpPr>
          <p:cNvPr id="6" name="Text Placeholder 2">
            <a:extLst>
              <a:ext uri="{FF2B5EF4-FFF2-40B4-BE49-F238E27FC236}">
                <a16:creationId xmlns:a16="http://schemas.microsoft.com/office/drawing/2014/main" id="{F4AB537B-249A-9B43-AB98-047B00917016}"/>
              </a:ext>
            </a:extLst>
          </p:cNvPr>
          <p:cNvSpPr>
            <a:spLocks noGrp="1"/>
          </p:cNvSpPr>
          <p:nvPr>
            <p:ph type="body" sz="quarter" idx="62" hasCustomPrompt="1"/>
          </p:nvPr>
        </p:nvSpPr>
        <p:spPr>
          <a:xfrm>
            <a:off x="701675" y="335443"/>
            <a:ext cx="2880000" cy="144000"/>
          </a:xfrm>
          <a:prstGeom prst="rect">
            <a:avLst/>
          </a:prstGeom>
        </p:spPr>
        <p:txBody>
          <a:bodyPr lIns="0" tIns="0" rIns="0" bIns="0"/>
          <a:lstStyle>
            <a:lvl1pPr marL="0" indent="0">
              <a:buNone/>
              <a:defRPr sz="997" b="0" i="0" baseline="0">
                <a:solidFill>
                  <a:srgbClr val="00A3E0"/>
                </a:solidFill>
                <a:latin typeface="Deutsche Bank Text" charset="0"/>
                <a:ea typeface="Deutsche Bank Text" charset="0"/>
                <a:cs typeface="Deutsche Bank Text" charset="0"/>
              </a:defRPr>
            </a:lvl1pPr>
            <a:lvl2pPr marL="455783" indent="0">
              <a:buNone/>
              <a:defRPr/>
            </a:lvl2pPr>
            <a:lvl3pPr marL="911565" indent="0">
              <a:buNone/>
              <a:defRPr/>
            </a:lvl3pPr>
            <a:lvl4pPr marL="1367348" indent="0">
              <a:buNone/>
              <a:defRPr/>
            </a:lvl4pPr>
            <a:lvl5pPr marL="1823131" indent="0">
              <a:buNone/>
              <a:defRPr/>
            </a:lvl5pPr>
          </a:lstStyle>
          <a:p>
            <a:pPr lvl="0"/>
            <a:r>
              <a:rPr lang="en-US" dirty="0"/>
              <a:t>Deutsche Bank Text Bright Blue 10pt</a:t>
            </a:r>
          </a:p>
        </p:txBody>
      </p:sp>
      <p:sp>
        <p:nvSpPr>
          <p:cNvPr id="8" name="Text Placeholder 5">
            <a:extLst>
              <a:ext uri="{FF2B5EF4-FFF2-40B4-BE49-F238E27FC236}">
                <a16:creationId xmlns:a16="http://schemas.microsoft.com/office/drawing/2014/main" id="{D60329B7-31D9-5D4E-BA15-605A210D8D61}"/>
              </a:ext>
            </a:extLst>
          </p:cNvPr>
          <p:cNvSpPr>
            <a:spLocks noGrp="1"/>
          </p:cNvSpPr>
          <p:nvPr>
            <p:ph type="body" sz="quarter" idx="63" hasCustomPrompt="1"/>
          </p:nvPr>
        </p:nvSpPr>
        <p:spPr>
          <a:xfrm>
            <a:off x="701674" y="596628"/>
            <a:ext cx="8532813" cy="570080"/>
          </a:xfrm>
          <a:prstGeom prst="rect">
            <a:avLst/>
          </a:prstGeom>
        </p:spPr>
        <p:txBody>
          <a:bodyPr lIns="0" tIns="0" rIns="0" bIns="0"/>
          <a:lstStyle>
            <a:lvl1pPr marL="0" marR="0" indent="0" algn="l" defTabSz="911565" rtl="0" eaLnBrk="1" fontAlgn="auto" latinLnBrk="0" hangingPunct="1">
              <a:lnSpc>
                <a:spcPts val="4000"/>
              </a:lnSpc>
              <a:spcBef>
                <a:spcPts val="0"/>
              </a:spcBef>
              <a:spcAft>
                <a:spcPts val="0"/>
              </a:spcAft>
              <a:buClrTx/>
              <a:buSzTx/>
              <a:buFont typeface="Arial"/>
              <a:buNone/>
              <a:tabLst/>
              <a:defRPr sz="2800" baseline="0">
                <a:solidFill>
                  <a:srgbClr val="00205B"/>
                </a:solidFill>
                <a:latin typeface="Deutsche Bank Display" charset="0"/>
                <a:ea typeface="Deutsche Bank Display" charset="0"/>
                <a:cs typeface="Deutsche Bank Display" charset="0"/>
              </a:defRPr>
            </a:lvl1pPr>
            <a:lvl2pPr marL="455783" indent="0">
              <a:buNone/>
              <a:defRPr sz="3600">
                <a:latin typeface="Deutsche Bank Display Beta" charset="0"/>
                <a:ea typeface="Deutsche Bank Display Beta" charset="0"/>
                <a:cs typeface="Deutsche Bank Display Beta" charset="0"/>
              </a:defRPr>
            </a:lvl2pPr>
            <a:lvl3pPr marL="911566" indent="0">
              <a:buNone/>
              <a:defRPr sz="3600">
                <a:latin typeface="Deutsche Bank Display Beta" charset="0"/>
                <a:ea typeface="Deutsche Bank Display Beta" charset="0"/>
                <a:cs typeface="Deutsche Bank Display Beta" charset="0"/>
              </a:defRPr>
            </a:lvl3pPr>
            <a:lvl4pPr marL="1367348" indent="0">
              <a:buNone/>
              <a:defRPr sz="3600">
                <a:latin typeface="Deutsche Bank Display Beta" charset="0"/>
                <a:ea typeface="Deutsche Bank Display Beta" charset="0"/>
                <a:cs typeface="Deutsche Bank Display Beta" charset="0"/>
              </a:defRPr>
            </a:lvl4pPr>
            <a:lvl5pPr marL="1823131" indent="0">
              <a:buNone/>
              <a:defRPr sz="3600">
                <a:latin typeface="Deutsche Bank Display Beta" charset="0"/>
                <a:ea typeface="Deutsche Bank Display Beta" charset="0"/>
                <a:cs typeface="Deutsche Bank Display Beta" charset="0"/>
              </a:defRPr>
            </a:lvl5pPr>
          </a:lstStyle>
          <a:p>
            <a:pPr lvl="0"/>
            <a:r>
              <a:rPr lang="en-US" dirty="0"/>
              <a:t>Deutsche Bank Display Dark Blue 28pt</a:t>
            </a:r>
          </a:p>
        </p:txBody>
      </p:sp>
    </p:spTree>
    <p:extLst>
      <p:ext uri="{BB962C8B-B14F-4D97-AF65-F5344CB8AC3E}">
        <p14:creationId xmlns:p14="http://schemas.microsoft.com/office/powerpoint/2010/main" val="1346525591"/>
      </p:ext>
    </p:extLst>
  </p:cSld>
  <p:clrMapOvr>
    <a:masterClrMapping/>
  </p:clrMapOvr>
</p:sldLayout>
</file>

<file path=ppt/slideLayouts/slideLayout277.xml><?xml version="1.0" encoding="utf-8"?>
<p:sldLayout xmlns:a="http://schemas.openxmlformats.org/drawingml/2006/main" xmlns:r="http://schemas.openxmlformats.org/officeDocument/2006/relationships" xmlns:p="http://schemas.openxmlformats.org/presentationml/2006/main" preserve="1" userDrawn="1">
  <p:cSld name="1 Column Bullet/1 Column Detail">
    <p:spTree>
      <p:nvGrpSpPr>
        <p:cNvPr id="1" name=""/>
        <p:cNvGrpSpPr/>
        <p:nvPr/>
      </p:nvGrpSpPr>
      <p:grpSpPr>
        <a:xfrm>
          <a:off x="0" y="0"/>
          <a:ext cx="0" cy="0"/>
          <a:chOff x="0" y="0"/>
          <a:chExt cx="0" cy="0"/>
        </a:xfrm>
      </p:grpSpPr>
      <p:sp>
        <p:nvSpPr>
          <p:cNvPr id="9" name="Text Placeholder 8"/>
          <p:cNvSpPr>
            <a:spLocks noGrp="1"/>
          </p:cNvSpPr>
          <p:nvPr>
            <p:ph type="body" sz="quarter" idx="73" hasCustomPrompt="1"/>
          </p:nvPr>
        </p:nvSpPr>
        <p:spPr>
          <a:xfrm>
            <a:off x="701675" y="1763713"/>
            <a:ext cx="2805454" cy="4321175"/>
          </a:xfrm>
          <a:prstGeom prst="rect">
            <a:avLst/>
          </a:prstGeom>
        </p:spPr>
        <p:txBody>
          <a:bodyPr lIns="0" tIns="0" rIns="0" bIns="0"/>
          <a:lstStyle>
            <a:lvl1pPr marL="108000" indent="-108000">
              <a:lnSpc>
                <a:spcPts val="1400"/>
              </a:lnSpc>
              <a:spcBef>
                <a:spcPts val="1400"/>
              </a:spcBef>
              <a:defRPr sz="1200" baseline="0">
                <a:solidFill>
                  <a:schemeClr val="tx2"/>
                </a:solidFill>
                <a:latin typeface="Deutsche Bank Text" charset="0"/>
                <a:ea typeface="Deutsche Bank Text" charset="0"/>
                <a:cs typeface="Deutsche Bank Text" charset="0"/>
              </a:defRPr>
            </a:lvl1pPr>
            <a:lvl2pPr>
              <a:defRPr sz="1400">
                <a:solidFill>
                  <a:srgbClr val="535B61"/>
                </a:solidFill>
                <a:latin typeface="Deutsche Bank Text Beta" charset="0"/>
                <a:ea typeface="Deutsche Bank Text Beta" charset="0"/>
                <a:cs typeface="Deutsche Bank Text Beta" charset="0"/>
              </a:defRPr>
            </a:lvl2pPr>
            <a:lvl3pPr>
              <a:defRPr sz="1400">
                <a:solidFill>
                  <a:srgbClr val="535B61"/>
                </a:solidFill>
                <a:latin typeface="Deutsche Bank Text Beta" charset="0"/>
                <a:ea typeface="Deutsche Bank Text Beta" charset="0"/>
                <a:cs typeface="Deutsche Bank Text Beta" charset="0"/>
              </a:defRPr>
            </a:lvl3pPr>
            <a:lvl4pPr>
              <a:defRPr sz="1400">
                <a:solidFill>
                  <a:srgbClr val="535B61"/>
                </a:solidFill>
                <a:latin typeface="Deutsche Bank Text Beta" charset="0"/>
                <a:ea typeface="Deutsche Bank Text Beta" charset="0"/>
                <a:cs typeface="Deutsche Bank Text Beta" charset="0"/>
              </a:defRPr>
            </a:lvl4pPr>
            <a:lvl5pPr>
              <a:defRPr sz="1400">
                <a:solidFill>
                  <a:srgbClr val="535B61"/>
                </a:solidFill>
                <a:latin typeface="Deutsche Bank Text Beta" charset="0"/>
                <a:ea typeface="Deutsche Bank Text Beta" charset="0"/>
                <a:cs typeface="Deutsche Bank Text Beta" charset="0"/>
              </a:defRPr>
            </a:lvl5pPr>
          </a:lstStyle>
          <a:p>
            <a:pPr lvl="0"/>
            <a:r>
              <a:rPr lang="en-US" dirty="0"/>
              <a:t>Click to add text</a:t>
            </a:r>
          </a:p>
        </p:txBody>
      </p:sp>
      <p:cxnSp>
        <p:nvCxnSpPr>
          <p:cNvPr id="7" name="Straight Connector 6"/>
          <p:cNvCxnSpPr/>
          <p:nvPr userDrawn="1"/>
        </p:nvCxnSpPr>
        <p:spPr>
          <a:xfrm>
            <a:off x="3689350" y="2087563"/>
            <a:ext cx="0" cy="4321175"/>
          </a:xfrm>
          <a:prstGeom prst="line">
            <a:avLst/>
          </a:prstGeom>
          <a:ln w="6350">
            <a:solidFill>
              <a:srgbClr val="A7A8AA"/>
            </a:solidFill>
          </a:ln>
        </p:spPr>
        <p:style>
          <a:lnRef idx="1">
            <a:schemeClr val="accent1"/>
          </a:lnRef>
          <a:fillRef idx="0">
            <a:schemeClr val="accent1"/>
          </a:fillRef>
          <a:effectRef idx="0">
            <a:schemeClr val="accent1"/>
          </a:effectRef>
          <a:fontRef idx="minor">
            <a:schemeClr val="tx1"/>
          </a:fontRef>
        </p:style>
      </p:cxnSp>
      <p:sp>
        <p:nvSpPr>
          <p:cNvPr id="10" name="Text Placeholder 6"/>
          <p:cNvSpPr>
            <a:spLocks noGrp="1"/>
          </p:cNvSpPr>
          <p:nvPr>
            <p:ph type="body" sz="quarter" idx="74" hasCustomPrompt="1"/>
          </p:nvPr>
        </p:nvSpPr>
        <p:spPr>
          <a:xfrm>
            <a:off x="4004132" y="1763713"/>
            <a:ext cx="5230355" cy="215625"/>
          </a:xfrm>
          <a:prstGeom prst="rect">
            <a:avLst/>
          </a:prstGeom>
        </p:spPr>
        <p:txBody>
          <a:bodyPr lIns="0" tIns="0" rIns="0" bIns="0"/>
          <a:lstStyle>
            <a:lvl1pPr marL="0" indent="0">
              <a:buNone/>
              <a:defRPr sz="1400" baseline="0">
                <a:solidFill>
                  <a:schemeClr val="tx1"/>
                </a:solidFill>
                <a:latin typeface="Deutsche Bank Text" charset="0"/>
                <a:ea typeface="Deutsche Bank Text" charset="0"/>
                <a:cs typeface="Deutsche Bank Text" charset="0"/>
              </a:defRPr>
            </a:lvl1pPr>
            <a:lvl2pPr marL="455783" indent="0">
              <a:buNone/>
              <a:defRPr>
                <a:solidFill>
                  <a:srgbClr val="00205B"/>
                </a:solidFill>
                <a:latin typeface="Deutsche Bank Text Beta" charset="0"/>
                <a:ea typeface="Deutsche Bank Text Beta" charset="0"/>
                <a:cs typeface="Deutsche Bank Text Beta" charset="0"/>
              </a:defRPr>
            </a:lvl2pPr>
            <a:lvl3pPr marL="911566" indent="0">
              <a:buNone/>
              <a:defRPr>
                <a:solidFill>
                  <a:srgbClr val="00205B"/>
                </a:solidFill>
                <a:latin typeface="Deutsche Bank Text Beta" charset="0"/>
                <a:ea typeface="Deutsche Bank Text Beta" charset="0"/>
                <a:cs typeface="Deutsche Bank Text Beta" charset="0"/>
              </a:defRPr>
            </a:lvl3pPr>
            <a:lvl4pPr marL="1367348" indent="0">
              <a:buNone/>
              <a:defRPr>
                <a:solidFill>
                  <a:srgbClr val="00205B"/>
                </a:solidFill>
                <a:latin typeface="Deutsche Bank Text Beta" charset="0"/>
                <a:ea typeface="Deutsche Bank Text Beta" charset="0"/>
                <a:cs typeface="Deutsche Bank Text Beta" charset="0"/>
              </a:defRPr>
            </a:lvl4pPr>
            <a:lvl5pPr marL="1823131" indent="0">
              <a:buNone/>
              <a:defRPr>
                <a:solidFill>
                  <a:srgbClr val="00205B"/>
                </a:solidFill>
                <a:latin typeface="Deutsche Bank Text Beta" charset="0"/>
                <a:ea typeface="Deutsche Bank Text Beta" charset="0"/>
                <a:cs typeface="Deutsche Bank Text Beta" charset="0"/>
              </a:defRPr>
            </a:lvl5pPr>
          </a:lstStyle>
          <a:p>
            <a:pPr lvl="0"/>
            <a:r>
              <a:rPr lang="en-US" dirty="0"/>
              <a:t>Click to add title</a:t>
            </a:r>
          </a:p>
        </p:txBody>
      </p:sp>
      <p:sp>
        <p:nvSpPr>
          <p:cNvPr id="11" name="Text Placeholder 6"/>
          <p:cNvSpPr>
            <a:spLocks noGrp="1"/>
          </p:cNvSpPr>
          <p:nvPr>
            <p:ph type="body" sz="quarter" idx="75" hasCustomPrompt="1"/>
          </p:nvPr>
        </p:nvSpPr>
        <p:spPr>
          <a:xfrm>
            <a:off x="4004132" y="2155598"/>
            <a:ext cx="5230355" cy="3929289"/>
          </a:xfrm>
          <a:prstGeom prst="rect">
            <a:avLst/>
          </a:prstGeom>
        </p:spPr>
        <p:txBody>
          <a:bodyPr lIns="0" tIns="0" rIns="0" bIns="0"/>
          <a:lstStyle>
            <a:lvl1pPr marL="0" indent="0">
              <a:lnSpc>
                <a:spcPts val="1400"/>
              </a:lnSpc>
              <a:spcBef>
                <a:spcPts val="1400"/>
              </a:spcBef>
              <a:buNone/>
              <a:defRPr sz="1200" baseline="0">
                <a:solidFill>
                  <a:schemeClr val="tx2"/>
                </a:solidFill>
                <a:latin typeface="Deutsche Bank Text" charset="0"/>
                <a:ea typeface="Deutsche Bank Text" charset="0"/>
                <a:cs typeface="Deutsche Bank Text" charset="0"/>
              </a:defRPr>
            </a:lvl1pPr>
            <a:lvl2pPr marL="455783" indent="0">
              <a:buNone/>
              <a:defRPr>
                <a:solidFill>
                  <a:srgbClr val="00205B"/>
                </a:solidFill>
                <a:latin typeface="Deutsche Bank Text Beta" charset="0"/>
                <a:ea typeface="Deutsche Bank Text Beta" charset="0"/>
                <a:cs typeface="Deutsche Bank Text Beta" charset="0"/>
              </a:defRPr>
            </a:lvl2pPr>
            <a:lvl3pPr marL="911566" indent="0">
              <a:buNone/>
              <a:defRPr>
                <a:solidFill>
                  <a:srgbClr val="00205B"/>
                </a:solidFill>
                <a:latin typeface="Deutsche Bank Text Beta" charset="0"/>
                <a:ea typeface="Deutsche Bank Text Beta" charset="0"/>
                <a:cs typeface="Deutsche Bank Text Beta" charset="0"/>
              </a:defRPr>
            </a:lvl3pPr>
            <a:lvl4pPr marL="1367348" indent="0">
              <a:buNone/>
              <a:defRPr>
                <a:solidFill>
                  <a:srgbClr val="00205B"/>
                </a:solidFill>
                <a:latin typeface="Deutsche Bank Text Beta" charset="0"/>
                <a:ea typeface="Deutsche Bank Text Beta" charset="0"/>
                <a:cs typeface="Deutsche Bank Text Beta" charset="0"/>
              </a:defRPr>
            </a:lvl4pPr>
            <a:lvl5pPr marL="1823131" indent="0">
              <a:buNone/>
              <a:defRPr>
                <a:solidFill>
                  <a:srgbClr val="00205B"/>
                </a:solidFill>
                <a:latin typeface="Deutsche Bank Text Beta" charset="0"/>
                <a:ea typeface="Deutsche Bank Text Beta" charset="0"/>
                <a:cs typeface="Deutsche Bank Text Beta" charset="0"/>
              </a:defRPr>
            </a:lvl5pPr>
          </a:lstStyle>
          <a:p>
            <a:pPr lvl="0"/>
            <a:r>
              <a:rPr lang="en-US" dirty="0"/>
              <a:t>Click to add text</a:t>
            </a:r>
          </a:p>
        </p:txBody>
      </p:sp>
      <p:sp>
        <p:nvSpPr>
          <p:cNvPr id="13" name="Text Placeholder 6"/>
          <p:cNvSpPr>
            <a:spLocks noGrp="1"/>
          </p:cNvSpPr>
          <p:nvPr>
            <p:ph type="body" sz="quarter" idx="72" hasCustomPrompt="1"/>
          </p:nvPr>
        </p:nvSpPr>
        <p:spPr>
          <a:xfrm>
            <a:off x="702650" y="6764338"/>
            <a:ext cx="9324000" cy="268287"/>
          </a:xfrm>
          <a:prstGeom prst="rect">
            <a:avLst/>
          </a:prstGeom>
        </p:spPr>
        <p:txBody>
          <a:bodyPr lIns="0" tIns="0" rIns="0" bIns="0" anchor="b"/>
          <a:lstStyle>
            <a:lvl1pPr marL="0" indent="0">
              <a:lnSpc>
                <a:spcPts val="800"/>
              </a:lnSpc>
              <a:spcBef>
                <a:spcPts val="0"/>
              </a:spcBef>
              <a:buNone/>
              <a:defRPr sz="800">
                <a:solidFill>
                  <a:srgbClr val="535B61"/>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8pt</a:t>
            </a:r>
          </a:p>
        </p:txBody>
      </p:sp>
      <p:sp>
        <p:nvSpPr>
          <p:cNvPr id="14" name="Text Placeholder 2">
            <a:extLst>
              <a:ext uri="{FF2B5EF4-FFF2-40B4-BE49-F238E27FC236}">
                <a16:creationId xmlns:a16="http://schemas.microsoft.com/office/drawing/2014/main" id="{CD2AD258-C493-EE43-950B-DA2D10C7A6D1}"/>
              </a:ext>
            </a:extLst>
          </p:cNvPr>
          <p:cNvSpPr>
            <a:spLocks noGrp="1"/>
          </p:cNvSpPr>
          <p:nvPr>
            <p:ph type="body" sz="quarter" idx="62" hasCustomPrompt="1"/>
          </p:nvPr>
        </p:nvSpPr>
        <p:spPr>
          <a:xfrm>
            <a:off x="701675" y="335443"/>
            <a:ext cx="2880000" cy="144000"/>
          </a:xfrm>
          <a:prstGeom prst="rect">
            <a:avLst/>
          </a:prstGeom>
        </p:spPr>
        <p:txBody>
          <a:bodyPr lIns="0" tIns="0" rIns="0" bIns="0"/>
          <a:lstStyle>
            <a:lvl1pPr marL="0" indent="0">
              <a:buNone/>
              <a:defRPr sz="997" b="0" i="0" baseline="0">
                <a:solidFill>
                  <a:srgbClr val="00A3E0"/>
                </a:solidFill>
                <a:latin typeface="Deutsche Bank Text" charset="0"/>
                <a:ea typeface="Deutsche Bank Text" charset="0"/>
                <a:cs typeface="Deutsche Bank Text" charset="0"/>
              </a:defRPr>
            </a:lvl1pPr>
            <a:lvl2pPr marL="455783" indent="0">
              <a:buNone/>
              <a:defRPr/>
            </a:lvl2pPr>
            <a:lvl3pPr marL="911565" indent="0">
              <a:buNone/>
              <a:defRPr/>
            </a:lvl3pPr>
            <a:lvl4pPr marL="1367348" indent="0">
              <a:buNone/>
              <a:defRPr/>
            </a:lvl4pPr>
            <a:lvl5pPr marL="1823131" indent="0">
              <a:buNone/>
              <a:defRPr/>
            </a:lvl5pPr>
          </a:lstStyle>
          <a:p>
            <a:pPr lvl="0"/>
            <a:r>
              <a:rPr lang="en-US" dirty="0"/>
              <a:t>Deutsche Bank Text Bright Blue 10pt</a:t>
            </a:r>
          </a:p>
        </p:txBody>
      </p:sp>
      <p:sp>
        <p:nvSpPr>
          <p:cNvPr id="15" name="Text Placeholder 5">
            <a:extLst>
              <a:ext uri="{FF2B5EF4-FFF2-40B4-BE49-F238E27FC236}">
                <a16:creationId xmlns:a16="http://schemas.microsoft.com/office/drawing/2014/main" id="{6C689CF7-9AAF-2D4E-BEC8-2D333A3DB096}"/>
              </a:ext>
            </a:extLst>
          </p:cNvPr>
          <p:cNvSpPr>
            <a:spLocks noGrp="1"/>
          </p:cNvSpPr>
          <p:nvPr>
            <p:ph type="body" sz="quarter" idx="63" hasCustomPrompt="1"/>
          </p:nvPr>
        </p:nvSpPr>
        <p:spPr>
          <a:xfrm>
            <a:off x="701674" y="596628"/>
            <a:ext cx="8532813" cy="570080"/>
          </a:xfrm>
          <a:prstGeom prst="rect">
            <a:avLst/>
          </a:prstGeom>
        </p:spPr>
        <p:txBody>
          <a:bodyPr lIns="0" tIns="0" rIns="0" bIns="0"/>
          <a:lstStyle>
            <a:lvl1pPr marL="0" marR="0" indent="0" algn="l" defTabSz="911565" rtl="0" eaLnBrk="1" fontAlgn="auto" latinLnBrk="0" hangingPunct="1">
              <a:lnSpc>
                <a:spcPts val="4000"/>
              </a:lnSpc>
              <a:spcBef>
                <a:spcPts val="0"/>
              </a:spcBef>
              <a:spcAft>
                <a:spcPts val="0"/>
              </a:spcAft>
              <a:buClrTx/>
              <a:buSzTx/>
              <a:buFont typeface="Arial"/>
              <a:buNone/>
              <a:tabLst/>
              <a:defRPr sz="2800" baseline="0">
                <a:solidFill>
                  <a:srgbClr val="00205B"/>
                </a:solidFill>
                <a:latin typeface="Deutsche Bank Display" charset="0"/>
                <a:ea typeface="Deutsche Bank Display" charset="0"/>
                <a:cs typeface="Deutsche Bank Display" charset="0"/>
              </a:defRPr>
            </a:lvl1pPr>
            <a:lvl2pPr marL="455783" indent="0">
              <a:buNone/>
              <a:defRPr sz="3600">
                <a:latin typeface="Deutsche Bank Display Beta" charset="0"/>
                <a:ea typeface="Deutsche Bank Display Beta" charset="0"/>
                <a:cs typeface="Deutsche Bank Display Beta" charset="0"/>
              </a:defRPr>
            </a:lvl2pPr>
            <a:lvl3pPr marL="911566" indent="0">
              <a:buNone/>
              <a:defRPr sz="3600">
                <a:latin typeface="Deutsche Bank Display Beta" charset="0"/>
                <a:ea typeface="Deutsche Bank Display Beta" charset="0"/>
                <a:cs typeface="Deutsche Bank Display Beta" charset="0"/>
              </a:defRPr>
            </a:lvl3pPr>
            <a:lvl4pPr marL="1367348" indent="0">
              <a:buNone/>
              <a:defRPr sz="3600">
                <a:latin typeface="Deutsche Bank Display Beta" charset="0"/>
                <a:ea typeface="Deutsche Bank Display Beta" charset="0"/>
                <a:cs typeface="Deutsche Bank Display Beta" charset="0"/>
              </a:defRPr>
            </a:lvl4pPr>
            <a:lvl5pPr marL="1823131" indent="0">
              <a:buNone/>
              <a:defRPr sz="3600">
                <a:latin typeface="Deutsche Bank Display Beta" charset="0"/>
                <a:ea typeface="Deutsche Bank Display Beta" charset="0"/>
                <a:cs typeface="Deutsche Bank Display Beta" charset="0"/>
              </a:defRPr>
            </a:lvl5pPr>
          </a:lstStyle>
          <a:p>
            <a:pPr lvl="0"/>
            <a:r>
              <a:rPr lang="en-US" dirty="0"/>
              <a:t>Deutsche Bank Display Dark Blue 28pt</a:t>
            </a:r>
          </a:p>
        </p:txBody>
      </p:sp>
    </p:spTree>
    <p:extLst>
      <p:ext uri="{BB962C8B-B14F-4D97-AF65-F5344CB8AC3E}">
        <p14:creationId xmlns:p14="http://schemas.microsoft.com/office/powerpoint/2010/main" val="205580367"/>
      </p:ext>
    </p:extLst>
  </p:cSld>
  <p:clrMapOvr>
    <a:masterClrMapping/>
  </p:clrMapOvr>
</p:sldLayout>
</file>

<file path=ppt/slideLayouts/slideLayout278.xml><?xml version="1.0" encoding="utf-8"?>
<p:sldLayout xmlns:a="http://schemas.openxmlformats.org/drawingml/2006/main" xmlns:r="http://schemas.openxmlformats.org/officeDocument/2006/relationships" xmlns:p="http://schemas.openxmlformats.org/presentationml/2006/main" preserve="1" userDrawn="1">
  <p:cSld name="3 Columns">
    <p:spTree>
      <p:nvGrpSpPr>
        <p:cNvPr id="1" name=""/>
        <p:cNvGrpSpPr/>
        <p:nvPr/>
      </p:nvGrpSpPr>
      <p:grpSpPr>
        <a:xfrm>
          <a:off x="0" y="0"/>
          <a:ext cx="0" cy="0"/>
          <a:chOff x="0" y="0"/>
          <a:chExt cx="0" cy="0"/>
        </a:xfrm>
      </p:grpSpPr>
      <p:sp>
        <p:nvSpPr>
          <p:cNvPr id="8" name="Text Placeholder 7"/>
          <p:cNvSpPr>
            <a:spLocks noGrp="1"/>
          </p:cNvSpPr>
          <p:nvPr>
            <p:ph type="body" sz="quarter" idx="73" hasCustomPrompt="1"/>
          </p:nvPr>
        </p:nvSpPr>
        <p:spPr>
          <a:xfrm>
            <a:off x="701676" y="1764000"/>
            <a:ext cx="2808000" cy="268097"/>
          </a:xfrm>
          <a:prstGeom prst="rect">
            <a:avLst/>
          </a:prstGeom>
        </p:spPr>
        <p:txBody>
          <a:bodyPr lIns="0" tIns="0" rIns="0" bIns="0"/>
          <a:lstStyle>
            <a:lvl1pPr marL="0" indent="0">
              <a:lnSpc>
                <a:spcPts val="1920"/>
              </a:lnSpc>
              <a:spcBef>
                <a:spcPts val="0"/>
              </a:spcBef>
              <a:buNone/>
              <a:defRPr sz="1600" baseline="0">
                <a:solidFill>
                  <a:srgbClr val="00205B"/>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Blue 16pt</a:t>
            </a:r>
          </a:p>
        </p:txBody>
      </p:sp>
      <p:sp>
        <p:nvSpPr>
          <p:cNvPr id="9" name="Text Placeholder 7"/>
          <p:cNvSpPr>
            <a:spLocks noGrp="1"/>
          </p:cNvSpPr>
          <p:nvPr>
            <p:ph type="body" sz="quarter" idx="74" hasCustomPrompt="1"/>
          </p:nvPr>
        </p:nvSpPr>
        <p:spPr>
          <a:xfrm>
            <a:off x="701676" y="2111502"/>
            <a:ext cx="2807998" cy="756042"/>
          </a:xfrm>
          <a:prstGeom prst="rect">
            <a:avLst/>
          </a:prstGeom>
        </p:spPr>
        <p:txBody>
          <a:bodyPr lIns="0" tIns="0" rIns="0" bIns="0"/>
          <a:lstStyle>
            <a:lvl1pPr marL="0" indent="0">
              <a:lnSpc>
                <a:spcPts val="1400"/>
              </a:lnSpc>
              <a:spcBef>
                <a:spcPts val="0"/>
              </a:spcBef>
              <a:buNone/>
              <a:defRPr sz="1200" baseline="0">
                <a:solidFill>
                  <a:srgbClr val="535B61"/>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12pt</a:t>
            </a:r>
          </a:p>
        </p:txBody>
      </p:sp>
      <p:sp>
        <p:nvSpPr>
          <p:cNvPr id="22" name="Text Placeholder 7"/>
          <p:cNvSpPr>
            <a:spLocks noGrp="1"/>
          </p:cNvSpPr>
          <p:nvPr>
            <p:ph type="body" sz="quarter" idx="84" hasCustomPrompt="1"/>
          </p:nvPr>
        </p:nvSpPr>
        <p:spPr>
          <a:xfrm>
            <a:off x="3935622" y="1764000"/>
            <a:ext cx="2808000" cy="268097"/>
          </a:xfrm>
          <a:prstGeom prst="rect">
            <a:avLst/>
          </a:prstGeom>
        </p:spPr>
        <p:txBody>
          <a:bodyPr lIns="0" tIns="0" rIns="0" bIns="0"/>
          <a:lstStyle>
            <a:lvl1pPr marL="0" indent="0">
              <a:lnSpc>
                <a:spcPts val="1920"/>
              </a:lnSpc>
              <a:spcBef>
                <a:spcPts val="0"/>
              </a:spcBef>
              <a:buNone/>
              <a:defRPr sz="1600" baseline="0">
                <a:solidFill>
                  <a:srgbClr val="00205B"/>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Blue 16pt</a:t>
            </a:r>
          </a:p>
        </p:txBody>
      </p:sp>
      <p:sp>
        <p:nvSpPr>
          <p:cNvPr id="23" name="Text Placeholder 7"/>
          <p:cNvSpPr>
            <a:spLocks noGrp="1"/>
          </p:cNvSpPr>
          <p:nvPr>
            <p:ph type="body" sz="quarter" idx="85" hasCustomPrompt="1"/>
          </p:nvPr>
        </p:nvSpPr>
        <p:spPr>
          <a:xfrm>
            <a:off x="3935623" y="2111502"/>
            <a:ext cx="2808000" cy="756042"/>
          </a:xfrm>
          <a:prstGeom prst="rect">
            <a:avLst/>
          </a:prstGeom>
        </p:spPr>
        <p:txBody>
          <a:bodyPr lIns="0" tIns="0" rIns="0" bIns="0"/>
          <a:lstStyle>
            <a:lvl1pPr marL="0" indent="0">
              <a:lnSpc>
                <a:spcPts val="1400"/>
              </a:lnSpc>
              <a:spcBef>
                <a:spcPts val="0"/>
              </a:spcBef>
              <a:buNone/>
              <a:defRPr sz="1200" baseline="0">
                <a:solidFill>
                  <a:srgbClr val="535B61"/>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12pt</a:t>
            </a:r>
          </a:p>
        </p:txBody>
      </p:sp>
      <p:sp>
        <p:nvSpPr>
          <p:cNvPr id="30" name="Text Placeholder 7"/>
          <p:cNvSpPr>
            <a:spLocks noGrp="1"/>
          </p:cNvSpPr>
          <p:nvPr>
            <p:ph type="body" sz="quarter" idx="92" hasCustomPrompt="1"/>
          </p:nvPr>
        </p:nvSpPr>
        <p:spPr>
          <a:xfrm>
            <a:off x="7147890" y="1764000"/>
            <a:ext cx="2808000" cy="268097"/>
          </a:xfrm>
          <a:prstGeom prst="rect">
            <a:avLst/>
          </a:prstGeom>
        </p:spPr>
        <p:txBody>
          <a:bodyPr lIns="0" tIns="0" rIns="0" bIns="0"/>
          <a:lstStyle>
            <a:lvl1pPr marL="0" indent="0">
              <a:lnSpc>
                <a:spcPts val="1920"/>
              </a:lnSpc>
              <a:spcBef>
                <a:spcPts val="0"/>
              </a:spcBef>
              <a:buNone/>
              <a:defRPr sz="1600" baseline="0">
                <a:solidFill>
                  <a:srgbClr val="00205B"/>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Blue 16pt</a:t>
            </a:r>
          </a:p>
        </p:txBody>
      </p:sp>
      <p:sp>
        <p:nvSpPr>
          <p:cNvPr id="31" name="Text Placeholder 7"/>
          <p:cNvSpPr>
            <a:spLocks noGrp="1"/>
          </p:cNvSpPr>
          <p:nvPr>
            <p:ph type="body" sz="quarter" idx="93" hasCustomPrompt="1"/>
          </p:nvPr>
        </p:nvSpPr>
        <p:spPr>
          <a:xfrm>
            <a:off x="7147890" y="2111502"/>
            <a:ext cx="2807998" cy="756042"/>
          </a:xfrm>
          <a:prstGeom prst="rect">
            <a:avLst/>
          </a:prstGeom>
        </p:spPr>
        <p:txBody>
          <a:bodyPr lIns="0" tIns="0" rIns="0" bIns="0"/>
          <a:lstStyle>
            <a:lvl1pPr marL="0" indent="0">
              <a:lnSpc>
                <a:spcPts val="1400"/>
              </a:lnSpc>
              <a:spcBef>
                <a:spcPts val="0"/>
              </a:spcBef>
              <a:buNone/>
              <a:defRPr sz="1200" baseline="0">
                <a:solidFill>
                  <a:srgbClr val="535B61"/>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12pt</a:t>
            </a:r>
          </a:p>
        </p:txBody>
      </p:sp>
      <p:cxnSp>
        <p:nvCxnSpPr>
          <p:cNvPr id="36" name="Straight Connector 35"/>
          <p:cNvCxnSpPr/>
          <p:nvPr userDrawn="1"/>
        </p:nvCxnSpPr>
        <p:spPr>
          <a:xfrm>
            <a:off x="3761255" y="1782680"/>
            <a:ext cx="0" cy="4267580"/>
          </a:xfrm>
          <a:prstGeom prst="line">
            <a:avLst/>
          </a:prstGeom>
          <a:ln>
            <a:solidFill>
              <a:srgbClr val="A7A8AA"/>
            </a:solidFill>
          </a:ln>
        </p:spPr>
        <p:style>
          <a:lnRef idx="1">
            <a:schemeClr val="accent1"/>
          </a:lnRef>
          <a:fillRef idx="0">
            <a:schemeClr val="accent1"/>
          </a:fillRef>
          <a:effectRef idx="0">
            <a:schemeClr val="accent1"/>
          </a:effectRef>
          <a:fontRef idx="minor">
            <a:schemeClr val="tx1"/>
          </a:fontRef>
        </p:style>
      </p:cxnSp>
      <p:cxnSp>
        <p:nvCxnSpPr>
          <p:cNvPr id="37" name="Straight Connector 36"/>
          <p:cNvCxnSpPr/>
          <p:nvPr userDrawn="1"/>
        </p:nvCxnSpPr>
        <p:spPr>
          <a:xfrm>
            <a:off x="6930084" y="1782680"/>
            <a:ext cx="0" cy="4267580"/>
          </a:xfrm>
          <a:prstGeom prst="line">
            <a:avLst/>
          </a:prstGeom>
          <a:ln>
            <a:solidFill>
              <a:srgbClr val="A7A8AA"/>
            </a:solidFill>
          </a:ln>
        </p:spPr>
        <p:style>
          <a:lnRef idx="1">
            <a:schemeClr val="accent1"/>
          </a:lnRef>
          <a:fillRef idx="0">
            <a:schemeClr val="accent1"/>
          </a:fillRef>
          <a:effectRef idx="0">
            <a:schemeClr val="accent1"/>
          </a:effectRef>
          <a:fontRef idx="minor">
            <a:schemeClr val="tx1"/>
          </a:fontRef>
        </p:style>
      </p:cxnSp>
      <p:sp>
        <p:nvSpPr>
          <p:cNvPr id="38" name="Text Placeholder 7"/>
          <p:cNvSpPr>
            <a:spLocks noGrp="1"/>
          </p:cNvSpPr>
          <p:nvPr>
            <p:ph type="body" sz="quarter" idx="94" hasCustomPrompt="1"/>
          </p:nvPr>
        </p:nvSpPr>
        <p:spPr>
          <a:xfrm>
            <a:off x="701676" y="3153917"/>
            <a:ext cx="2808000" cy="2940857"/>
          </a:xfrm>
          <a:prstGeom prst="rect">
            <a:avLst/>
          </a:prstGeom>
        </p:spPr>
        <p:txBody>
          <a:bodyPr lIns="0" tIns="0" rIns="0" bIns="0"/>
          <a:lstStyle>
            <a:lvl1pPr marL="252000" indent="-252000">
              <a:lnSpc>
                <a:spcPts val="1400"/>
              </a:lnSpc>
              <a:spcBef>
                <a:spcPts val="1400"/>
              </a:spcBef>
              <a:buFont typeface="Arial" charset="0"/>
              <a:buChar char="•"/>
              <a:defRPr sz="1200" baseline="0">
                <a:solidFill>
                  <a:srgbClr val="535B61"/>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12pt</a:t>
            </a:r>
          </a:p>
        </p:txBody>
      </p:sp>
      <p:sp>
        <p:nvSpPr>
          <p:cNvPr id="39" name="Text Placeholder 7"/>
          <p:cNvSpPr>
            <a:spLocks noGrp="1"/>
          </p:cNvSpPr>
          <p:nvPr>
            <p:ph type="body" sz="quarter" idx="95" hasCustomPrompt="1"/>
          </p:nvPr>
        </p:nvSpPr>
        <p:spPr>
          <a:xfrm>
            <a:off x="3935622" y="3153917"/>
            <a:ext cx="2808000" cy="2940857"/>
          </a:xfrm>
          <a:prstGeom prst="rect">
            <a:avLst/>
          </a:prstGeom>
        </p:spPr>
        <p:txBody>
          <a:bodyPr lIns="0" tIns="0" rIns="0" bIns="0"/>
          <a:lstStyle>
            <a:lvl1pPr marL="252000" indent="-252000">
              <a:lnSpc>
                <a:spcPts val="1400"/>
              </a:lnSpc>
              <a:spcBef>
                <a:spcPts val="1400"/>
              </a:spcBef>
              <a:buFont typeface="Arial" charset="0"/>
              <a:buChar char="•"/>
              <a:defRPr sz="1200" baseline="0">
                <a:solidFill>
                  <a:srgbClr val="535B61"/>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12pt</a:t>
            </a:r>
          </a:p>
        </p:txBody>
      </p:sp>
      <p:sp>
        <p:nvSpPr>
          <p:cNvPr id="40" name="Text Placeholder 7"/>
          <p:cNvSpPr>
            <a:spLocks noGrp="1"/>
          </p:cNvSpPr>
          <p:nvPr>
            <p:ph type="body" sz="quarter" idx="96" hasCustomPrompt="1"/>
          </p:nvPr>
        </p:nvSpPr>
        <p:spPr>
          <a:xfrm>
            <a:off x="7147890" y="3153917"/>
            <a:ext cx="2808000" cy="2940857"/>
          </a:xfrm>
          <a:prstGeom prst="rect">
            <a:avLst/>
          </a:prstGeom>
        </p:spPr>
        <p:txBody>
          <a:bodyPr lIns="0" tIns="0" rIns="0" bIns="0"/>
          <a:lstStyle>
            <a:lvl1pPr marL="252000" indent="-252000">
              <a:lnSpc>
                <a:spcPts val="1400"/>
              </a:lnSpc>
              <a:spcBef>
                <a:spcPts val="1400"/>
              </a:spcBef>
              <a:buFont typeface="Arial" charset="0"/>
              <a:buChar char="•"/>
              <a:defRPr sz="1200" baseline="0">
                <a:solidFill>
                  <a:srgbClr val="535B61"/>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12pt</a:t>
            </a:r>
          </a:p>
        </p:txBody>
      </p:sp>
      <p:sp>
        <p:nvSpPr>
          <p:cNvPr id="17" name="Text Placeholder 6"/>
          <p:cNvSpPr>
            <a:spLocks noGrp="1"/>
          </p:cNvSpPr>
          <p:nvPr>
            <p:ph type="body" sz="quarter" idx="72" hasCustomPrompt="1"/>
          </p:nvPr>
        </p:nvSpPr>
        <p:spPr>
          <a:xfrm>
            <a:off x="702650" y="6764338"/>
            <a:ext cx="9324000" cy="268287"/>
          </a:xfrm>
          <a:prstGeom prst="rect">
            <a:avLst/>
          </a:prstGeom>
        </p:spPr>
        <p:txBody>
          <a:bodyPr lIns="0" tIns="0" rIns="0" bIns="0" anchor="b"/>
          <a:lstStyle>
            <a:lvl1pPr marL="0" indent="0">
              <a:lnSpc>
                <a:spcPts val="800"/>
              </a:lnSpc>
              <a:spcBef>
                <a:spcPts val="0"/>
              </a:spcBef>
              <a:buNone/>
              <a:defRPr sz="800" b="0" i="0">
                <a:solidFill>
                  <a:schemeClr val="tx2"/>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8pt</a:t>
            </a:r>
          </a:p>
        </p:txBody>
      </p:sp>
      <p:sp>
        <p:nvSpPr>
          <p:cNvPr id="18" name="Text Placeholder 2">
            <a:extLst>
              <a:ext uri="{FF2B5EF4-FFF2-40B4-BE49-F238E27FC236}">
                <a16:creationId xmlns:a16="http://schemas.microsoft.com/office/drawing/2014/main" id="{A637D7D7-B0B7-2C4D-8B04-781EFE9BDE1A}"/>
              </a:ext>
            </a:extLst>
          </p:cNvPr>
          <p:cNvSpPr>
            <a:spLocks noGrp="1"/>
          </p:cNvSpPr>
          <p:nvPr>
            <p:ph type="body" sz="quarter" idx="62" hasCustomPrompt="1"/>
          </p:nvPr>
        </p:nvSpPr>
        <p:spPr>
          <a:xfrm>
            <a:off x="701675" y="335443"/>
            <a:ext cx="2880000" cy="144000"/>
          </a:xfrm>
          <a:prstGeom prst="rect">
            <a:avLst/>
          </a:prstGeom>
        </p:spPr>
        <p:txBody>
          <a:bodyPr lIns="0" tIns="0" rIns="0" bIns="0"/>
          <a:lstStyle>
            <a:lvl1pPr marL="0" indent="0">
              <a:buNone/>
              <a:defRPr sz="997" b="0" i="0" baseline="0">
                <a:solidFill>
                  <a:srgbClr val="00A3E0"/>
                </a:solidFill>
                <a:latin typeface="Deutsche Bank Text" charset="0"/>
                <a:ea typeface="Deutsche Bank Text" charset="0"/>
                <a:cs typeface="Deutsche Bank Text" charset="0"/>
              </a:defRPr>
            </a:lvl1pPr>
            <a:lvl2pPr marL="455783" indent="0">
              <a:buNone/>
              <a:defRPr/>
            </a:lvl2pPr>
            <a:lvl3pPr marL="911565" indent="0">
              <a:buNone/>
              <a:defRPr/>
            </a:lvl3pPr>
            <a:lvl4pPr marL="1367348" indent="0">
              <a:buNone/>
              <a:defRPr/>
            </a:lvl4pPr>
            <a:lvl5pPr marL="1823131" indent="0">
              <a:buNone/>
              <a:defRPr/>
            </a:lvl5pPr>
          </a:lstStyle>
          <a:p>
            <a:pPr lvl="0"/>
            <a:r>
              <a:rPr lang="en-US" dirty="0"/>
              <a:t>Deutsche Bank Text Bright Blue 10pt</a:t>
            </a:r>
          </a:p>
        </p:txBody>
      </p:sp>
      <p:sp>
        <p:nvSpPr>
          <p:cNvPr id="19" name="Text Placeholder 5">
            <a:extLst>
              <a:ext uri="{FF2B5EF4-FFF2-40B4-BE49-F238E27FC236}">
                <a16:creationId xmlns:a16="http://schemas.microsoft.com/office/drawing/2014/main" id="{6FDF851D-C107-844D-AB56-B1C06F69B3DA}"/>
              </a:ext>
            </a:extLst>
          </p:cNvPr>
          <p:cNvSpPr>
            <a:spLocks noGrp="1"/>
          </p:cNvSpPr>
          <p:nvPr>
            <p:ph type="body" sz="quarter" idx="63" hasCustomPrompt="1"/>
          </p:nvPr>
        </p:nvSpPr>
        <p:spPr>
          <a:xfrm>
            <a:off x="701674" y="596628"/>
            <a:ext cx="8532813" cy="570080"/>
          </a:xfrm>
          <a:prstGeom prst="rect">
            <a:avLst/>
          </a:prstGeom>
        </p:spPr>
        <p:txBody>
          <a:bodyPr lIns="0" tIns="0" rIns="0" bIns="0"/>
          <a:lstStyle>
            <a:lvl1pPr marL="0" marR="0" indent="0" algn="l" defTabSz="911565" rtl="0" eaLnBrk="1" fontAlgn="auto" latinLnBrk="0" hangingPunct="1">
              <a:lnSpc>
                <a:spcPts val="4000"/>
              </a:lnSpc>
              <a:spcBef>
                <a:spcPts val="0"/>
              </a:spcBef>
              <a:spcAft>
                <a:spcPts val="0"/>
              </a:spcAft>
              <a:buClrTx/>
              <a:buSzTx/>
              <a:buFont typeface="Arial"/>
              <a:buNone/>
              <a:tabLst/>
              <a:defRPr sz="2800" baseline="0">
                <a:solidFill>
                  <a:srgbClr val="00205B"/>
                </a:solidFill>
                <a:latin typeface="Deutsche Bank Display" charset="0"/>
                <a:ea typeface="Deutsche Bank Display" charset="0"/>
                <a:cs typeface="Deutsche Bank Display" charset="0"/>
              </a:defRPr>
            </a:lvl1pPr>
            <a:lvl2pPr marL="455783" indent="0">
              <a:buNone/>
              <a:defRPr sz="3600">
                <a:latin typeface="Deutsche Bank Display Beta" charset="0"/>
                <a:ea typeface="Deutsche Bank Display Beta" charset="0"/>
                <a:cs typeface="Deutsche Bank Display Beta" charset="0"/>
              </a:defRPr>
            </a:lvl2pPr>
            <a:lvl3pPr marL="911566" indent="0">
              <a:buNone/>
              <a:defRPr sz="3600">
                <a:latin typeface="Deutsche Bank Display Beta" charset="0"/>
                <a:ea typeface="Deutsche Bank Display Beta" charset="0"/>
                <a:cs typeface="Deutsche Bank Display Beta" charset="0"/>
              </a:defRPr>
            </a:lvl3pPr>
            <a:lvl4pPr marL="1367348" indent="0">
              <a:buNone/>
              <a:defRPr sz="3600">
                <a:latin typeface="Deutsche Bank Display Beta" charset="0"/>
                <a:ea typeface="Deutsche Bank Display Beta" charset="0"/>
                <a:cs typeface="Deutsche Bank Display Beta" charset="0"/>
              </a:defRPr>
            </a:lvl4pPr>
            <a:lvl5pPr marL="1823131" indent="0">
              <a:buNone/>
              <a:defRPr sz="3600">
                <a:latin typeface="Deutsche Bank Display Beta" charset="0"/>
                <a:ea typeface="Deutsche Bank Display Beta" charset="0"/>
                <a:cs typeface="Deutsche Bank Display Beta" charset="0"/>
              </a:defRPr>
            </a:lvl5pPr>
          </a:lstStyle>
          <a:p>
            <a:pPr lvl="0"/>
            <a:r>
              <a:rPr lang="en-US" dirty="0"/>
              <a:t>Deutsche Bank Display Dark Blue 28pt</a:t>
            </a:r>
          </a:p>
        </p:txBody>
      </p:sp>
    </p:spTree>
    <p:extLst>
      <p:ext uri="{BB962C8B-B14F-4D97-AF65-F5344CB8AC3E}">
        <p14:creationId xmlns:p14="http://schemas.microsoft.com/office/powerpoint/2010/main" val="3486254895"/>
      </p:ext>
    </p:extLst>
  </p:cSld>
  <p:clrMapOvr>
    <a:masterClrMapping/>
  </p:clrMapOvr>
</p:sldLayout>
</file>

<file path=ppt/slideLayouts/slideLayout279.xml><?xml version="1.0" encoding="utf-8"?>
<p:sldLayout xmlns:a="http://schemas.openxmlformats.org/drawingml/2006/main" xmlns:r="http://schemas.openxmlformats.org/officeDocument/2006/relationships" xmlns:p="http://schemas.openxmlformats.org/presentationml/2006/main" preserve="1" userDrawn="1">
  <p:cSld name="9_Numbering">
    <p:spTree>
      <p:nvGrpSpPr>
        <p:cNvPr id="1" name=""/>
        <p:cNvGrpSpPr/>
        <p:nvPr/>
      </p:nvGrpSpPr>
      <p:grpSpPr>
        <a:xfrm>
          <a:off x="0" y="0"/>
          <a:ext cx="0" cy="0"/>
          <a:chOff x="0" y="0"/>
          <a:chExt cx="0" cy="0"/>
        </a:xfrm>
      </p:grpSpPr>
      <p:sp>
        <p:nvSpPr>
          <p:cNvPr id="7" name="Text Placeholder 7">
            <a:extLst>
              <a:ext uri="{FF2B5EF4-FFF2-40B4-BE49-F238E27FC236}">
                <a16:creationId xmlns:a16="http://schemas.microsoft.com/office/drawing/2014/main" id="{A9A7EB98-D6C6-8F44-8633-1A41670E660D}"/>
              </a:ext>
            </a:extLst>
          </p:cNvPr>
          <p:cNvSpPr>
            <a:spLocks noGrp="1"/>
          </p:cNvSpPr>
          <p:nvPr>
            <p:ph type="body" sz="quarter" idx="74" hasCustomPrompt="1"/>
          </p:nvPr>
        </p:nvSpPr>
        <p:spPr>
          <a:xfrm>
            <a:off x="1312864" y="1764000"/>
            <a:ext cx="5545136" cy="339481"/>
          </a:xfrm>
          <a:prstGeom prst="rect">
            <a:avLst/>
          </a:prstGeom>
        </p:spPr>
        <p:txBody>
          <a:bodyPr lIns="0" tIns="0" rIns="0" bIns="0"/>
          <a:lstStyle>
            <a:lvl1pPr marL="0" indent="0">
              <a:lnSpc>
                <a:spcPts val="1400"/>
              </a:lnSpc>
              <a:spcBef>
                <a:spcPts val="0"/>
              </a:spcBef>
              <a:buNone/>
              <a:defRPr sz="1200" baseline="0">
                <a:solidFill>
                  <a:srgbClr val="535B61"/>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12pt</a:t>
            </a:r>
          </a:p>
        </p:txBody>
      </p:sp>
      <p:sp>
        <p:nvSpPr>
          <p:cNvPr id="17" name="Text Placeholder 6">
            <a:extLst>
              <a:ext uri="{FF2B5EF4-FFF2-40B4-BE49-F238E27FC236}">
                <a16:creationId xmlns:a16="http://schemas.microsoft.com/office/drawing/2014/main" id="{33EA2199-8F4A-3743-A3D6-E9297214B31E}"/>
              </a:ext>
            </a:extLst>
          </p:cNvPr>
          <p:cNvSpPr>
            <a:spLocks noGrp="1"/>
          </p:cNvSpPr>
          <p:nvPr>
            <p:ph type="body" sz="quarter" idx="72" hasCustomPrompt="1"/>
          </p:nvPr>
        </p:nvSpPr>
        <p:spPr>
          <a:xfrm>
            <a:off x="702650" y="6764338"/>
            <a:ext cx="9324000" cy="268287"/>
          </a:xfrm>
          <a:prstGeom prst="rect">
            <a:avLst/>
          </a:prstGeom>
        </p:spPr>
        <p:txBody>
          <a:bodyPr lIns="0" tIns="0" rIns="0" bIns="0" anchor="b"/>
          <a:lstStyle>
            <a:lvl1pPr marL="0" indent="0">
              <a:lnSpc>
                <a:spcPts val="800"/>
              </a:lnSpc>
              <a:spcBef>
                <a:spcPts val="0"/>
              </a:spcBef>
              <a:buNone/>
              <a:defRPr sz="800">
                <a:solidFill>
                  <a:srgbClr val="535B61"/>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8pt</a:t>
            </a:r>
          </a:p>
        </p:txBody>
      </p:sp>
      <p:sp>
        <p:nvSpPr>
          <p:cNvPr id="19" name="Text Placeholder 2">
            <a:extLst>
              <a:ext uri="{FF2B5EF4-FFF2-40B4-BE49-F238E27FC236}">
                <a16:creationId xmlns:a16="http://schemas.microsoft.com/office/drawing/2014/main" id="{6081FCEF-A705-6D43-8E62-C3C0516B9DB1}"/>
              </a:ext>
            </a:extLst>
          </p:cNvPr>
          <p:cNvSpPr>
            <a:spLocks noGrp="1"/>
          </p:cNvSpPr>
          <p:nvPr>
            <p:ph type="body" sz="quarter" idx="62" hasCustomPrompt="1"/>
          </p:nvPr>
        </p:nvSpPr>
        <p:spPr>
          <a:xfrm>
            <a:off x="701675" y="335443"/>
            <a:ext cx="2880000" cy="144000"/>
          </a:xfrm>
          <a:prstGeom prst="rect">
            <a:avLst/>
          </a:prstGeom>
        </p:spPr>
        <p:txBody>
          <a:bodyPr lIns="0" tIns="0" rIns="0" bIns="0"/>
          <a:lstStyle>
            <a:lvl1pPr marL="0" indent="0">
              <a:buNone/>
              <a:defRPr sz="997" b="0" i="0" baseline="0">
                <a:solidFill>
                  <a:srgbClr val="00A3E0"/>
                </a:solidFill>
                <a:latin typeface="Deutsche Bank Text" charset="0"/>
                <a:ea typeface="Deutsche Bank Text" charset="0"/>
                <a:cs typeface="Deutsche Bank Text" charset="0"/>
              </a:defRPr>
            </a:lvl1pPr>
            <a:lvl2pPr marL="455783" indent="0">
              <a:buNone/>
              <a:defRPr/>
            </a:lvl2pPr>
            <a:lvl3pPr marL="911565" indent="0">
              <a:buNone/>
              <a:defRPr/>
            </a:lvl3pPr>
            <a:lvl4pPr marL="1367348" indent="0">
              <a:buNone/>
              <a:defRPr/>
            </a:lvl4pPr>
            <a:lvl5pPr marL="1823131" indent="0">
              <a:buNone/>
              <a:defRPr/>
            </a:lvl5pPr>
          </a:lstStyle>
          <a:p>
            <a:pPr lvl="0"/>
            <a:r>
              <a:rPr lang="en-US" dirty="0"/>
              <a:t>Deutsche Bank Text Bright Blue 10pt</a:t>
            </a:r>
          </a:p>
        </p:txBody>
      </p:sp>
      <p:sp>
        <p:nvSpPr>
          <p:cNvPr id="20" name="Text Placeholder 5">
            <a:extLst>
              <a:ext uri="{FF2B5EF4-FFF2-40B4-BE49-F238E27FC236}">
                <a16:creationId xmlns:a16="http://schemas.microsoft.com/office/drawing/2014/main" id="{96F7A233-3043-EF4B-A799-92587C1A4E71}"/>
              </a:ext>
            </a:extLst>
          </p:cNvPr>
          <p:cNvSpPr>
            <a:spLocks noGrp="1"/>
          </p:cNvSpPr>
          <p:nvPr>
            <p:ph type="body" sz="quarter" idx="63" hasCustomPrompt="1"/>
          </p:nvPr>
        </p:nvSpPr>
        <p:spPr>
          <a:xfrm>
            <a:off x="701674" y="596628"/>
            <a:ext cx="8532813" cy="570080"/>
          </a:xfrm>
          <a:prstGeom prst="rect">
            <a:avLst/>
          </a:prstGeom>
        </p:spPr>
        <p:txBody>
          <a:bodyPr lIns="0" tIns="0" rIns="0" bIns="0"/>
          <a:lstStyle>
            <a:lvl1pPr marL="0" marR="0" indent="0" algn="l" defTabSz="911565" rtl="0" eaLnBrk="1" fontAlgn="auto" latinLnBrk="0" hangingPunct="1">
              <a:lnSpc>
                <a:spcPts val="4000"/>
              </a:lnSpc>
              <a:spcBef>
                <a:spcPts val="0"/>
              </a:spcBef>
              <a:spcAft>
                <a:spcPts val="0"/>
              </a:spcAft>
              <a:buClrTx/>
              <a:buSzTx/>
              <a:buFont typeface="Arial"/>
              <a:buNone/>
              <a:tabLst/>
              <a:defRPr sz="2800" baseline="0">
                <a:solidFill>
                  <a:srgbClr val="00205B"/>
                </a:solidFill>
                <a:latin typeface="Deutsche Bank Display" charset="0"/>
                <a:ea typeface="Deutsche Bank Display" charset="0"/>
                <a:cs typeface="Deutsche Bank Display" charset="0"/>
              </a:defRPr>
            </a:lvl1pPr>
            <a:lvl2pPr marL="455783" indent="0">
              <a:buNone/>
              <a:defRPr sz="3600">
                <a:latin typeface="Deutsche Bank Display Beta" charset="0"/>
                <a:ea typeface="Deutsche Bank Display Beta" charset="0"/>
                <a:cs typeface="Deutsche Bank Display Beta" charset="0"/>
              </a:defRPr>
            </a:lvl2pPr>
            <a:lvl3pPr marL="911566" indent="0">
              <a:buNone/>
              <a:defRPr sz="3600">
                <a:latin typeface="Deutsche Bank Display Beta" charset="0"/>
                <a:ea typeface="Deutsche Bank Display Beta" charset="0"/>
                <a:cs typeface="Deutsche Bank Display Beta" charset="0"/>
              </a:defRPr>
            </a:lvl3pPr>
            <a:lvl4pPr marL="1367348" indent="0">
              <a:buNone/>
              <a:defRPr sz="3600">
                <a:latin typeface="Deutsche Bank Display Beta" charset="0"/>
                <a:ea typeface="Deutsche Bank Display Beta" charset="0"/>
                <a:cs typeface="Deutsche Bank Display Beta" charset="0"/>
              </a:defRPr>
            </a:lvl4pPr>
            <a:lvl5pPr marL="1823131" indent="0">
              <a:buNone/>
              <a:defRPr sz="3600">
                <a:latin typeface="Deutsche Bank Display Beta" charset="0"/>
                <a:ea typeface="Deutsche Bank Display Beta" charset="0"/>
                <a:cs typeface="Deutsche Bank Display Beta" charset="0"/>
              </a:defRPr>
            </a:lvl5pPr>
          </a:lstStyle>
          <a:p>
            <a:pPr lvl="0"/>
            <a:r>
              <a:rPr lang="en-US" dirty="0"/>
              <a:t>Deutsche Bank Display Dark Blue 28pt</a:t>
            </a:r>
          </a:p>
        </p:txBody>
      </p:sp>
      <p:pic>
        <p:nvPicPr>
          <p:cNvPr id="21" name="Graphic 20">
            <a:extLst>
              <a:ext uri="{FF2B5EF4-FFF2-40B4-BE49-F238E27FC236}">
                <a16:creationId xmlns:a16="http://schemas.microsoft.com/office/drawing/2014/main" id="{0293AB2C-1227-8E4E-B193-D38EF1EC2067}"/>
              </a:ext>
            </a:extLst>
          </p:cNvPr>
          <p:cNvPicPr>
            <a:picLocks noChangeAspect="1"/>
          </p:cNvPicPr>
          <p:nvPr userDrawn="1"/>
        </p:nvPicPr>
        <p:blipFill>
          <a:blip r:embed="rId2">
            <a:extLst>
              <a:ext uri="{96DAC541-7B7A-43D3-8B79-37D633B846F1}">
                <asvg:svgBlip xmlns:asvg="http://schemas.microsoft.com/office/drawing/2016/SVG/main" r:embed="rId3"/>
              </a:ext>
            </a:extLst>
          </a:blip>
          <a:stretch>
            <a:fillRect/>
          </a:stretch>
        </p:blipFill>
        <p:spPr>
          <a:xfrm>
            <a:off x="672309" y="1737615"/>
            <a:ext cx="314325" cy="314325"/>
          </a:xfrm>
          <a:prstGeom prst="rect">
            <a:avLst/>
          </a:prstGeom>
        </p:spPr>
      </p:pic>
    </p:spTree>
    <p:extLst>
      <p:ext uri="{BB962C8B-B14F-4D97-AF65-F5344CB8AC3E}">
        <p14:creationId xmlns:p14="http://schemas.microsoft.com/office/powerpoint/2010/main" val="3735688335"/>
      </p:ext>
    </p:extLst>
  </p:cSld>
  <p:clrMapOvr>
    <a:masterClrMapping/>
  </p:clrMapOvr>
</p:sldLayout>
</file>

<file path=ppt/slideLayouts/slideLayout28.xml><?xml version="1.0" encoding="utf-8"?>
<p:sldLayout xmlns:a="http://schemas.openxmlformats.org/drawingml/2006/main" xmlns:r="http://schemas.openxmlformats.org/officeDocument/2006/relationships" xmlns:p="http://schemas.openxmlformats.org/presentationml/2006/main" preserve="1" userDrawn="1">
  <p:cSld name="4_Numbering">
    <p:spTree>
      <p:nvGrpSpPr>
        <p:cNvPr id="1" name=""/>
        <p:cNvGrpSpPr/>
        <p:nvPr/>
      </p:nvGrpSpPr>
      <p:grpSpPr>
        <a:xfrm>
          <a:off x="0" y="0"/>
          <a:ext cx="0" cy="0"/>
          <a:chOff x="0" y="0"/>
          <a:chExt cx="0" cy="0"/>
        </a:xfrm>
      </p:grpSpPr>
      <p:sp>
        <p:nvSpPr>
          <p:cNvPr id="4" name="Text Placeholder 2"/>
          <p:cNvSpPr>
            <a:spLocks noGrp="1"/>
          </p:cNvSpPr>
          <p:nvPr>
            <p:ph type="body" sz="quarter" idx="62" hasCustomPrompt="1"/>
          </p:nvPr>
        </p:nvSpPr>
        <p:spPr>
          <a:xfrm>
            <a:off x="701675" y="441325"/>
            <a:ext cx="2728091" cy="155645"/>
          </a:xfrm>
          <a:prstGeom prst="rect">
            <a:avLst/>
          </a:prstGeom>
        </p:spPr>
        <p:txBody>
          <a:bodyPr lIns="0" tIns="0" rIns="0" bIns="0"/>
          <a:lstStyle>
            <a:lvl1pPr marL="0" indent="0">
              <a:buNone/>
              <a:defRPr sz="997" b="0" i="0" baseline="0">
                <a:solidFill>
                  <a:schemeClr val="accent2"/>
                </a:solidFill>
                <a:latin typeface="Deutsche Bank Text" charset="0"/>
                <a:ea typeface="Deutsche Bank Text" charset="0"/>
                <a:cs typeface="Deutsche Bank Text" charset="0"/>
              </a:defRPr>
            </a:lvl1pPr>
            <a:lvl2pPr marL="455783" indent="0">
              <a:buNone/>
              <a:defRPr/>
            </a:lvl2pPr>
            <a:lvl3pPr marL="911565" indent="0">
              <a:buNone/>
              <a:defRPr/>
            </a:lvl3pPr>
            <a:lvl4pPr marL="1367348" indent="0">
              <a:buNone/>
              <a:defRPr/>
            </a:lvl4pPr>
            <a:lvl5pPr marL="1823131" indent="0">
              <a:buNone/>
              <a:defRPr/>
            </a:lvl5pPr>
          </a:lstStyle>
          <a:p>
            <a:pPr lvl="0"/>
            <a:r>
              <a:rPr lang="en-US" dirty="0"/>
              <a:t>Deutsche Bank Text Orange 10pt</a:t>
            </a:r>
          </a:p>
        </p:txBody>
      </p:sp>
      <p:sp>
        <p:nvSpPr>
          <p:cNvPr id="5" name="Text Placeholder 5"/>
          <p:cNvSpPr>
            <a:spLocks noGrp="1"/>
          </p:cNvSpPr>
          <p:nvPr>
            <p:ph type="body" sz="quarter" idx="63" hasCustomPrompt="1"/>
          </p:nvPr>
        </p:nvSpPr>
        <p:spPr>
          <a:xfrm>
            <a:off x="701674" y="824430"/>
            <a:ext cx="8532813" cy="478908"/>
          </a:xfrm>
          <a:prstGeom prst="rect">
            <a:avLst/>
          </a:prstGeom>
        </p:spPr>
        <p:txBody>
          <a:bodyPr lIns="0" tIns="0" rIns="0" bIns="0"/>
          <a:lstStyle>
            <a:lvl1pPr marL="0" indent="0">
              <a:lnSpc>
                <a:spcPts val="4000"/>
              </a:lnSpc>
              <a:spcBef>
                <a:spcPts val="0"/>
              </a:spcBef>
              <a:buNone/>
              <a:defRPr sz="3600" baseline="0">
                <a:solidFill>
                  <a:schemeClr val="tx1"/>
                </a:solidFill>
                <a:latin typeface="Deutsche Bank Display" charset="0"/>
                <a:ea typeface="Deutsche Bank Display" charset="0"/>
                <a:cs typeface="Deutsche Bank Display" charset="0"/>
              </a:defRPr>
            </a:lvl1pPr>
            <a:lvl2pPr marL="455783" indent="0">
              <a:buNone/>
              <a:defRPr sz="3600">
                <a:latin typeface="Deutsche Bank Display Beta" charset="0"/>
                <a:ea typeface="Deutsche Bank Display Beta" charset="0"/>
                <a:cs typeface="Deutsche Bank Display Beta" charset="0"/>
              </a:defRPr>
            </a:lvl2pPr>
            <a:lvl3pPr marL="911566" indent="0">
              <a:buNone/>
              <a:defRPr sz="3600">
                <a:latin typeface="Deutsche Bank Display Beta" charset="0"/>
                <a:ea typeface="Deutsche Bank Display Beta" charset="0"/>
                <a:cs typeface="Deutsche Bank Display Beta" charset="0"/>
              </a:defRPr>
            </a:lvl3pPr>
            <a:lvl4pPr marL="1367348" indent="0">
              <a:buNone/>
              <a:defRPr sz="3600">
                <a:latin typeface="Deutsche Bank Display Beta" charset="0"/>
                <a:ea typeface="Deutsche Bank Display Beta" charset="0"/>
                <a:cs typeface="Deutsche Bank Display Beta" charset="0"/>
              </a:defRPr>
            </a:lvl4pPr>
            <a:lvl5pPr marL="1823131" indent="0">
              <a:buNone/>
              <a:defRPr sz="3600">
                <a:latin typeface="Deutsche Bank Display Beta" charset="0"/>
                <a:ea typeface="Deutsche Bank Display Beta" charset="0"/>
                <a:cs typeface="Deutsche Bank Display Beta" charset="0"/>
              </a:defRPr>
            </a:lvl5pPr>
          </a:lstStyle>
          <a:p>
            <a:pPr lvl="0"/>
            <a:r>
              <a:rPr lang="en-US" dirty="0"/>
              <a:t>Deutsche Bank Display Dark Blue 36pt</a:t>
            </a:r>
          </a:p>
        </p:txBody>
      </p:sp>
      <p:sp>
        <p:nvSpPr>
          <p:cNvPr id="9" name="Text Placeholder 7"/>
          <p:cNvSpPr>
            <a:spLocks noGrp="1"/>
          </p:cNvSpPr>
          <p:nvPr>
            <p:ph type="body" sz="quarter" idx="74" hasCustomPrompt="1"/>
          </p:nvPr>
        </p:nvSpPr>
        <p:spPr>
          <a:xfrm>
            <a:off x="1312864" y="2098521"/>
            <a:ext cx="3960811" cy="339481"/>
          </a:xfrm>
          <a:prstGeom prst="rect">
            <a:avLst/>
          </a:prstGeom>
        </p:spPr>
        <p:txBody>
          <a:bodyPr lIns="0" tIns="0" rIns="0" bIns="0"/>
          <a:lstStyle>
            <a:lvl1pPr marL="0" indent="0">
              <a:lnSpc>
                <a:spcPts val="1400"/>
              </a:lnSpc>
              <a:spcBef>
                <a:spcPts val="0"/>
              </a:spcBef>
              <a:buNone/>
              <a:defRPr sz="1200" baseline="0">
                <a:solidFill>
                  <a:schemeClr val="tx2"/>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12pt</a:t>
            </a:r>
          </a:p>
        </p:txBody>
      </p:sp>
      <p:sp>
        <p:nvSpPr>
          <p:cNvPr id="20" name="Text Placeholder 7"/>
          <p:cNvSpPr>
            <a:spLocks noGrp="1"/>
          </p:cNvSpPr>
          <p:nvPr>
            <p:ph type="body" sz="quarter" idx="76" hasCustomPrompt="1"/>
          </p:nvPr>
        </p:nvSpPr>
        <p:spPr>
          <a:xfrm>
            <a:off x="1312864" y="2798145"/>
            <a:ext cx="3960811" cy="339481"/>
          </a:xfrm>
          <a:prstGeom prst="rect">
            <a:avLst/>
          </a:prstGeom>
        </p:spPr>
        <p:txBody>
          <a:bodyPr lIns="0" tIns="0" rIns="0" bIns="0"/>
          <a:lstStyle>
            <a:lvl1pPr marL="0" indent="0">
              <a:lnSpc>
                <a:spcPts val="1400"/>
              </a:lnSpc>
              <a:spcBef>
                <a:spcPts val="0"/>
              </a:spcBef>
              <a:buNone/>
              <a:defRPr sz="1200" baseline="0">
                <a:solidFill>
                  <a:schemeClr val="tx2"/>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12pt</a:t>
            </a:r>
          </a:p>
        </p:txBody>
      </p:sp>
      <p:sp>
        <p:nvSpPr>
          <p:cNvPr id="24" name="Text Placeholder 7"/>
          <p:cNvSpPr>
            <a:spLocks noGrp="1"/>
          </p:cNvSpPr>
          <p:nvPr>
            <p:ph type="body" sz="quarter" idx="78" hasCustomPrompt="1"/>
          </p:nvPr>
        </p:nvSpPr>
        <p:spPr>
          <a:xfrm>
            <a:off x="1312864" y="3537975"/>
            <a:ext cx="3960811" cy="339481"/>
          </a:xfrm>
          <a:prstGeom prst="rect">
            <a:avLst/>
          </a:prstGeom>
        </p:spPr>
        <p:txBody>
          <a:bodyPr lIns="0" tIns="0" rIns="0" bIns="0"/>
          <a:lstStyle>
            <a:lvl1pPr marL="0" indent="0">
              <a:lnSpc>
                <a:spcPts val="1400"/>
              </a:lnSpc>
              <a:spcBef>
                <a:spcPts val="0"/>
              </a:spcBef>
              <a:buNone/>
              <a:defRPr sz="1200" baseline="0">
                <a:solidFill>
                  <a:schemeClr val="tx2"/>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12pt</a:t>
            </a:r>
          </a:p>
        </p:txBody>
      </p:sp>
      <p:sp>
        <p:nvSpPr>
          <p:cNvPr id="26" name="Text Placeholder 7"/>
          <p:cNvSpPr>
            <a:spLocks noGrp="1"/>
          </p:cNvSpPr>
          <p:nvPr>
            <p:ph type="body" sz="quarter" idx="80" hasCustomPrompt="1"/>
          </p:nvPr>
        </p:nvSpPr>
        <p:spPr>
          <a:xfrm>
            <a:off x="1312864" y="4250730"/>
            <a:ext cx="3960811" cy="339481"/>
          </a:xfrm>
          <a:prstGeom prst="rect">
            <a:avLst/>
          </a:prstGeom>
        </p:spPr>
        <p:txBody>
          <a:bodyPr lIns="0" tIns="0" rIns="0" bIns="0"/>
          <a:lstStyle>
            <a:lvl1pPr marL="0" indent="0">
              <a:lnSpc>
                <a:spcPts val="1400"/>
              </a:lnSpc>
              <a:spcBef>
                <a:spcPts val="0"/>
              </a:spcBef>
              <a:buNone/>
              <a:defRPr sz="1200" baseline="0">
                <a:solidFill>
                  <a:schemeClr val="tx2"/>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12pt</a:t>
            </a:r>
          </a:p>
        </p:txBody>
      </p:sp>
      <p:sp>
        <p:nvSpPr>
          <p:cNvPr id="28" name="Text Placeholder 7"/>
          <p:cNvSpPr>
            <a:spLocks noGrp="1"/>
          </p:cNvSpPr>
          <p:nvPr>
            <p:ph type="body" sz="quarter" idx="82" hasCustomPrompt="1"/>
          </p:nvPr>
        </p:nvSpPr>
        <p:spPr>
          <a:xfrm>
            <a:off x="1312864" y="4975937"/>
            <a:ext cx="3960811" cy="339481"/>
          </a:xfrm>
          <a:prstGeom prst="rect">
            <a:avLst/>
          </a:prstGeom>
        </p:spPr>
        <p:txBody>
          <a:bodyPr lIns="0" tIns="0" rIns="0" bIns="0"/>
          <a:lstStyle>
            <a:lvl1pPr marL="0" indent="0">
              <a:lnSpc>
                <a:spcPts val="1400"/>
              </a:lnSpc>
              <a:spcBef>
                <a:spcPts val="0"/>
              </a:spcBef>
              <a:buNone/>
              <a:defRPr sz="1200" baseline="0">
                <a:solidFill>
                  <a:schemeClr val="tx2"/>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12pt</a:t>
            </a:r>
          </a:p>
        </p:txBody>
      </p:sp>
      <p:sp>
        <p:nvSpPr>
          <p:cNvPr id="2" name="Oval 1"/>
          <p:cNvSpPr/>
          <p:nvPr userDrawn="1"/>
        </p:nvSpPr>
        <p:spPr>
          <a:xfrm>
            <a:off x="701675" y="2098521"/>
            <a:ext cx="215103" cy="215103"/>
          </a:xfrm>
          <a:prstGeom prst="ellipse">
            <a:avLst/>
          </a:prstGeom>
          <a:noFill/>
          <a:ln w="952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dirty="0">
                <a:solidFill>
                  <a:schemeClr val="accent2"/>
                </a:solidFill>
                <a:latin typeface="Deutsche Bank Display" charset="0"/>
                <a:ea typeface="Deutsche Bank Display" charset="0"/>
                <a:cs typeface="Deutsche Bank Display" charset="0"/>
              </a:rPr>
              <a:t>1</a:t>
            </a:r>
            <a:endParaRPr lang="en-US" sz="1800" dirty="0">
              <a:solidFill>
                <a:schemeClr val="accent2"/>
              </a:solidFill>
              <a:latin typeface="Deutsche Bank Display" charset="0"/>
              <a:ea typeface="Deutsche Bank Display" charset="0"/>
              <a:cs typeface="Deutsche Bank Display" charset="0"/>
            </a:endParaRPr>
          </a:p>
        </p:txBody>
      </p:sp>
      <p:sp>
        <p:nvSpPr>
          <p:cNvPr id="16" name="Oval 15"/>
          <p:cNvSpPr/>
          <p:nvPr userDrawn="1"/>
        </p:nvSpPr>
        <p:spPr>
          <a:xfrm>
            <a:off x="701675" y="2798145"/>
            <a:ext cx="215103" cy="215103"/>
          </a:xfrm>
          <a:prstGeom prst="ellipse">
            <a:avLst/>
          </a:prstGeom>
          <a:noFill/>
          <a:ln w="952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dirty="0">
                <a:solidFill>
                  <a:schemeClr val="accent2"/>
                </a:solidFill>
                <a:latin typeface="Deutsche Bank Display" charset="0"/>
                <a:ea typeface="Deutsche Bank Display" charset="0"/>
                <a:cs typeface="Deutsche Bank Display" charset="0"/>
              </a:rPr>
              <a:t>2</a:t>
            </a:r>
            <a:endParaRPr lang="en-US" sz="1800" dirty="0">
              <a:solidFill>
                <a:schemeClr val="accent2"/>
              </a:solidFill>
              <a:latin typeface="Deutsche Bank Display" charset="0"/>
              <a:ea typeface="Deutsche Bank Display" charset="0"/>
              <a:cs typeface="Deutsche Bank Display" charset="0"/>
            </a:endParaRPr>
          </a:p>
        </p:txBody>
      </p:sp>
      <p:sp>
        <p:nvSpPr>
          <p:cNvPr id="17" name="Oval 16"/>
          <p:cNvSpPr/>
          <p:nvPr userDrawn="1"/>
        </p:nvSpPr>
        <p:spPr>
          <a:xfrm>
            <a:off x="701675" y="3537975"/>
            <a:ext cx="215103" cy="215103"/>
          </a:xfrm>
          <a:prstGeom prst="ellipse">
            <a:avLst/>
          </a:prstGeom>
          <a:noFill/>
          <a:ln w="952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dirty="0">
                <a:solidFill>
                  <a:schemeClr val="accent2"/>
                </a:solidFill>
                <a:latin typeface="Deutsche Bank Display" charset="0"/>
                <a:ea typeface="Deutsche Bank Display" charset="0"/>
                <a:cs typeface="Deutsche Bank Display" charset="0"/>
              </a:rPr>
              <a:t>3</a:t>
            </a:r>
            <a:endParaRPr lang="en-US" sz="1800" dirty="0">
              <a:solidFill>
                <a:schemeClr val="accent2"/>
              </a:solidFill>
              <a:latin typeface="Deutsche Bank Display" charset="0"/>
              <a:ea typeface="Deutsche Bank Display" charset="0"/>
              <a:cs typeface="Deutsche Bank Display" charset="0"/>
            </a:endParaRPr>
          </a:p>
        </p:txBody>
      </p:sp>
      <p:sp>
        <p:nvSpPr>
          <p:cNvPr id="18" name="Oval 17"/>
          <p:cNvSpPr/>
          <p:nvPr userDrawn="1"/>
        </p:nvSpPr>
        <p:spPr>
          <a:xfrm>
            <a:off x="701675" y="4250730"/>
            <a:ext cx="215103" cy="215103"/>
          </a:xfrm>
          <a:prstGeom prst="ellipse">
            <a:avLst/>
          </a:prstGeom>
          <a:noFill/>
          <a:ln w="952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dirty="0">
                <a:solidFill>
                  <a:schemeClr val="accent2"/>
                </a:solidFill>
                <a:latin typeface="Deutsche Bank Display" charset="0"/>
                <a:ea typeface="Deutsche Bank Display" charset="0"/>
                <a:cs typeface="Deutsche Bank Display" charset="0"/>
              </a:rPr>
              <a:t>4</a:t>
            </a:r>
            <a:endParaRPr lang="en-US" sz="1800" dirty="0">
              <a:solidFill>
                <a:schemeClr val="accent2"/>
              </a:solidFill>
              <a:latin typeface="Deutsche Bank Display" charset="0"/>
              <a:ea typeface="Deutsche Bank Display" charset="0"/>
              <a:cs typeface="Deutsche Bank Display" charset="0"/>
            </a:endParaRPr>
          </a:p>
        </p:txBody>
      </p:sp>
      <p:sp>
        <p:nvSpPr>
          <p:cNvPr id="22" name="Oval 21"/>
          <p:cNvSpPr/>
          <p:nvPr userDrawn="1"/>
        </p:nvSpPr>
        <p:spPr>
          <a:xfrm>
            <a:off x="701675" y="4974414"/>
            <a:ext cx="215103" cy="215103"/>
          </a:xfrm>
          <a:prstGeom prst="ellipse">
            <a:avLst/>
          </a:prstGeom>
          <a:noFill/>
          <a:ln w="952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dirty="0">
                <a:solidFill>
                  <a:schemeClr val="accent2"/>
                </a:solidFill>
                <a:latin typeface="Deutsche Bank Display" charset="0"/>
                <a:ea typeface="Deutsche Bank Display" charset="0"/>
                <a:cs typeface="Deutsche Bank Display" charset="0"/>
              </a:rPr>
              <a:t>5</a:t>
            </a:r>
            <a:endParaRPr lang="en-US" sz="1800" dirty="0">
              <a:solidFill>
                <a:schemeClr val="accent2"/>
              </a:solidFill>
              <a:latin typeface="Deutsche Bank Display" charset="0"/>
              <a:ea typeface="Deutsche Bank Display" charset="0"/>
              <a:cs typeface="Deutsche Bank Display" charset="0"/>
            </a:endParaRPr>
          </a:p>
        </p:txBody>
      </p:sp>
      <p:sp>
        <p:nvSpPr>
          <p:cNvPr id="21" name="Text Placeholder 7"/>
          <p:cNvSpPr>
            <a:spLocks noGrp="1"/>
          </p:cNvSpPr>
          <p:nvPr>
            <p:ph type="body" sz="quarter" idx="85" hasCustomPrompt="1"/>
          </p:nvPr>
        </p:nvSpPr>
        <p:spPr>
          <a:xfrm>
            <a:off x="6065839" y="2098521"/>
            <a:ext cx="3960811" cy="339481"/>
          </a:xfrm>
          <a:prstGeom prst="rect">
            <a:avLst/>
          </a:prstGeom>
        </p:spPr>
        <p:txBody>
          <a:bodyPr lIns="0" tIns="0" rIns="0" bIns="0"/>
          <a:lstStyle>
            <a:lvl1pPr marL="0" indent="0">
              <a:lnSpc>
                <a:spcPts val="1400"/>
              </a:lnSpc>
              <a:spcBef>
                <a:spcPts val="0"/>
              </a:spcBef>
              <a:buNone/>
              <a:defRPr sz="1200" baseline="0">
                <a:solidFill>
                  <a:schemeClr val="tx2"/>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12pt</a:t>
            </a:r>
          </a:p>
        </p:txBody>
      </p:sp>
      <p:sp>
        <p:nvSpPr>
          <p:cNvPr id="25" name="Text Placeholder 7"/>
          <p:cNvSpPr>
            <a:spLocks noGrp="1"/>
          </p:cNvSpPr>
          <p:nvPr>
            <p:ph type="body" sz="quarter" idx="86" hasCustomPrompt="1"/>
          </p:nvPr>
        </p:nvSpPr>
        <p:spPr>
          <a:xfrm>
            <a:off x="6065839" y="2798145"/>
            <a:ext cx="3960811" cy="339481"/>
          </a:xfrm>
          <a:prstGeom prst="rect">
            <a:avLst/>
          </a:prstGeom>
        </p:spPr>
        <p:txBody>
          <a:bodyPr lIns="0" tIns="0" rIns="0" bIns="0"/>
          <a:lstStyle>
            <a:lvl1pPr marL="0" indent="0">
              <a:lnSpc>
                <a:spcPts val="1400"/>
              </a:lnSpc>
              <a:spcBef>
                <a:spcPts val="0"/>
              </a:spcBef>
              <a:buNone/>
              <a:defRPr sz="1200" baseline="0">
                <a:solidFill>
                  <a:schemeClr val="tx2"/>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12pt</a:t>
            </a:r>
          </a:p>
        </p:txBody>
      </p:sp>
      <p:sp>
        <p:nvSpPr>
          <p:cNvPr id="27" name="Text Placeholder 7"/>
          <p:cNvSpPr>
            <a:spLocks noGrp="1"/>
          </p:cNvSpPr>
          <p:nvPr>
            <p:ph type="body" sz="quarter" idx="87" hasCustomPrompt="1"/>
          </p:nvPr>
        </p:nvSpPr>
        <p:spPr>
          <a:xfrm>
            <a:off x="6065839" y="3537975"/>
            <a:ext cx="3960811" cy="339481"/>
          </a:xfrm>
          <a:prstGeom prst="rect">
            <a:avLst/>
          </a:prstGeom>
        </p:spPr>
        <p:txBody>
          <a:bodyPr lIns="0" tIns="0" rIns="0" bIns="0"/>
          <a:lstStyle>
            <a:lvl1pPr marL="0" indent="0">
              <a:lnSpc>
                <a:spcPts val="1400"/>
              </a:lnSpc>
              <a:spcBef>
                <a:spcPts val="0"/>
              </a:spcBef>
              <a:buNone/>
              <a:defRPr sz="1200" baseline="0">
                <a:solidFill>
                  <a:schemeClr val="tx2"/>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12pt</a:t>
            </a:r>
          </a:p>
        </p:txBody>
      </p:sp>
      <p:sp>
        <p:nvSpPr>
          <p:cNvPr id="31" name="Oval 30"/>
          <p:cNvSpPr/>
          <p:nvPr userDrawn="1"/>
        </p:nvSpPr>
        <p:spPr>
          <a:xfrm>
            <a:off x="5454650" y="2098521"/>
            <a:ext cx="215103" cy="215103"/>
          </a:xfrm>
          <a:prstGeom prst="ellipse">
            <a:avLst/>
          </a:prstGeom>
          <a:noFill/>
          <a:ln w="952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dirty="0">
                <a:solidFill>
                  <a:schemeClr val="accent2"/>
                </a:solidFill>
                <a:latin typeface="Deutsche Bank Display" charset="0"/>
                <a:ea typeface="Deutsche Bank Display" charset="0"/>
                <a:cs typeface="Deutsche Bank Display" charset="0"/>
              </a:rPr>
              <a:t>6</a:t>
            </a:r>
            <a:endParaRPr lang="en-US" sz="1800" dirty="0">
              <a:solidFill>
                <a:schemeClr val="accent2"/>
              </a:solidFill>
              <a:latin typeface="Deutsche Bank Display" charset="0"/>
              <a:ea typeface="Deutsche Bank Display" charset="0"/>
              <a:cs typeface="Deutsche Bank Display" charset="0"/>
            </a:endParaRPr>
          </a:p>
        </p:txBody>
      </p:sp>
      <p:sp>
        <p:nvSpPr>
          <p:cNvPr id="32" name="Oval 31"/>
          <p:cNvSpPr/>
          <p:nvPr userDrawn="1"/>
        </p:nvSpPr>
        <p:spPr>
          <a:xfrm>
            <a:off x="5454650" y="2798145"/>
            <a:ext cx="215103" cy="215103"/>
          </a:xfrm>
          <a:prstGeom prst="ellipse">
            <a:avLst/>
          </a:prstGeom>
          <a:noFill/>
          <a:ln w="952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dirty="0">
                <a:solidFill>
                  <a:schemeClr val="accent2"/>
                </a:solidFill>
                <a:latin typeface="Deutsche Bank Display" charset="0"/>
                <a:ea typeface="Deutsche Bank Display" charset="0"/>
                <a:cs typeface="Deutsche Bank Display" charset="0"/>
              </a:rPr>
              <a:t>7</a:t>
            </a:r>
            <a:endParaRPr lang="en-US" sz="1800" dirty="0">
              <a:solidFill>
                <a:schemeClr val="accent2"/>
              </a:solidFill>
              <a:latin typeface="Deutsche Bank Display" charset="0"/>
              <a:ea typeface="Deutsche Bank Display" charset="0"/>
              <a:cs typeface="Deutsche Bank Display" charset="0"/>
            </a:endParaRPr>
          </a:p>
        </p:txBody>
      </p:sp>
      <p:sp>
        <p:nvSpPr>
          <p:cNvPr id="33" name="Oval 32"/>
          <p:cNvSpPr/>
          <p:nvPr userDrawn="1"/>
        </p:nvSpPr>
        <p:spPr>
          <a:xfrm>
            <a:off x="5454650" y="3537975"/>
            <a:ext cx="215103" cy="215103"/>
          </a:xfrm>
          <a:prstGeom prst="ellipse">
            <a:avLst/>
          </a:prstGeom>
          <a:noFill/>
          <a:ln w="952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dirty="0">
                <a:solidFill>
                  <a:schemeClr val="accent2"/>
                </a:solidFill>
                <a:latin typeface="Deutsche Bank Display" charset="0"/>
                <a:ea typeface="Deutsche Bank Display" charset="0"/>
                <a:cs typeface="Deutsche Bank Display" charset="0"/>
              </a:rPr>
              <a:t>8</a:t>
            </a:r>
            <a:endParaRPr lang="en-US" sz="1800" dirty="0">
              <a:solidFill>
                <a:schemeClr val="accent2"/>
              </a:solidFill>
              <a:latin typeface="Deutsche Bank Display" charset="0"/>
              <a:ea typeface="Deutsche Bank Display" charset="0"/>
              <a:cs typeface="Deutsche Bank Display" charset="0"/>
            </a:endParaRPr>
          </a:p>
        </p:txBody>
      </p:sp>
      <p:sp>
        <p:nvSpPr>
          <p:cNvPr id="29" name="Text Placeholder 6"/>
          <p:cNvSpPr>
            <a:spLocks noGrp="1"/>
          </p:cNvSpPr>
          <p:nvPr>
            <p:ph type="body" sz="quarter" idx="72" hasCustomPrompt="1"/>
          </p:nvPr>
        </p:nvSpPr>
        <p:spPr>
          <a:xfrm>
            <a:off x="702650" y="6764338"/>
            <a:ext cx="9324000" cy="268287"/>
          </a:xfrm>
          <a:prstGeom prst="rect">
            <a:avLst/>
          </a:prstGeom>
        </p:spPr>
        <p:txBody>
          <a:bodyPr lIns="0" tIns="0" rIns="0" bIns="0" anchor="b"/>
          <a:lstStyle>
            <a:lvl1pPr marL="0" indent="0">
              <a:lnSpc>
                <a:spcPts val="800"/>
              </a:lnSpc>
              <a:spcBef>
                <a:spcPts val="0"/>
              </a:spcBef>
              <a:buNone/>
              <a:defRPr sz="800" b="0" i="0">
                <a:solidFill>
                  <a:schemeClr val="tx2"/>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8pt</a:t>
            </a:r>
          </a:p>
        </p:txBody>
      </p:sp>
    </p:spTree>
  </p:cSld>
  <p:clrMapOvr>
    <a:masterClrMapping/>
  </p:clrMapOvr>
</p:sldLayout>
</file>

<file path=ppt/slideLayouts/slideLayout280.xml><?xml version="1.0" encoding="utf-8"?>
<p:sldLayout xmlns:a="http://schemas.openxmlformats.org/drawingml/2006/main" xmlns:r="http://schemas.openxmlformats.org/officeDocument/2006/relationships" xmlns:p="http://schemas.openxmlformats.org/presentationml/2006/main" preserve="1" userDrawn="1">
  <p:cSld name="8_Numbering">
    <p:spTree>
      <p:nvGrpSpPr>
        <p:cNvPr id="1" name=""/>
        <p:cNvGrpSpPr/>
        <p:nvPr/>
      </p:nvGrpSpPr>
      <p:grpSpPr>
        <a:xfrm>
          <a:off x="0" y="0"/>
          <a:ext cx="0" cy="0"/>
          <a:chOff x="0" y="0"/>
          <a:chExt cx="0" cy="0"/>
        </a:xfrm>
      </p:grpSpPr>
      <p:sp>
        <p:nvSpPr>
          <p:cNvPr id="9" name="Text Placeholder 7">
            <a:extLst>
              <a:ext uri="{FF2B5EF4-FFF2-40B4-BE49-F238E27FC236}">
                <a16:creationId xmlns:a16="http://schemas.microsoft.com/office/drawing/2014/main" id="{22CD426F-2A9C-CF4D-8D83-24D83990861B}"/>
              </a:ext>
            </a:extLst>
          </p:cNvPr>
          <p:cNvSpPr>
            <a:spLocks noGrp="1"/>
          </p:cNvSpPr>
          <p:nvPr>
            <p:ph type="body" sz="quarter" idx="74" hasCustomPrompt="1"/>
          </p:nvPr>
        </p:nvSpPr>
        <p:spPr>
          <a:xfrm>
            <a:off x="1312864" y="1764000"/>
            <a:ext cx="5545136" cy="339481"/>
          </a:xfrm>
          <a:prstGeom prst="rect">
            <a:avLst/>
          </a:prstGeom>
        </p:spPr>
        <p:txBody>
          <a:bodyPr lIns="0" tIns="0" rIns="0" bIns="0"/>
          <a:lstStyle>
            <a:lvl1pPr marL="0" indent="0">
              <a:lnSpc>
                <a:spcPts val="1400"/>
              </a:lnSpc>
              <a:spcBef>
                <a:spcPts val="0"/>
              </a:spcBef>
              <a:buNone/>
              <a:defRPr sz="1200" baseline="0">
                <a:solidFill>
                  <a:srgbClr val="535B61"/>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12pt</a:t>
            </a:r>
          </a:p>
        </p:txBody>
      </p:sp>
      <p:sp>
        <p:nvSpPr>
          <p:cNvPr id="10" name="Text Placeholder 7">
            <a:extLst>
              <a:ext uri="{FF2B5EF4-FFF2-40B4-BE49-F238E27FC236}">
                <a16:creationId xmlns:a16="http://schemas.microsoft.com/office/drawing/2014/main" id="{4310983B-DDBD-1E4F-9ACC-B087F6FDF6E9}"/>
              </a:ext>
            </a:extLst>
          </p:cNvPr>
          <p:cNvSpPr>
            <a:spLocks noGrp="1"/>
          </p:cNvSpPr>
          <p:nvPr>
            <p:ph type="body" sz="quarter" idx="76" hasCustomPrompt="1"/>
          </p:nvPr>
        </p:nvSpPr>
        <p:spPr>
          <a:xfrm>
            <a:off x="1312864" y="2466548"/>
            <a:ext cx="5545136" cy="339481"/>
          </a:xfrm>
          <a:prstGeom prst="rect">
            <a:avLst/>
          </a:prstGeom>
        </p:spPr>
        <p:txBody>
          <a:bodyPr lIns="0" tIns="0" rIns="0" bIns="0"/>
          <a:lstStyle>
            <a:lvl1pPr marL="0" indent="0">
              <a:lnSpc>
                <a:spcPts val="1400"/>
              </a:lnSpc>
              <a:spcBef>
                <a:spcPts val="0"/>
              </a:spcBef>
              <a:buNone/>
              <a:defRPr sz="1200" baseline="0">
                <a:solidFill>
                  <a:srgbClr val="535B61"/>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12pt</a:t>
            </a:r>
          </a:p>
        </p:txBody>
      </p:sp>
      <p:sp>
        <p:nvSpPr>
          <p:cNvPr id="21" name="Text Placeholder 6">
            <a:extLst>
              <a:ext uri="{FF2B5EF4-FFF2-40B4-BE49-F238E27FC236}">
                <a16:creationId xmlns:a16="http://schemas.microsoft.com/office/drawing/2014/main" id="{B49358C5-2450-504E-8880-4AB23D6490E8}"/>
              </a:ext>
            </a:extLst>
          </p:cNvPr>
          <p:cNvSpPr>
            <a:spLocks noGrp="1"/>
          </p:cNvSpPr>
          <p:nvPr>
            <p:ph type="body" sz="quarter" idx="72" hasCustomPrompt="1"/>
          </p:nvPr>
        </p:nvSpPr>
        <p:spPr>
          <a:xfrm>
            <a:off x="702650" y="6764338"/>
            <a:ext cx="9324000" cy="268287"/>
          </a:xfrm>
          <a:prstGeom prst="rect">
            <a:avLst/>
          </a:prstGeom>
        </p:spPr>
        <p:txBody>
          <a:bodyPr lIns="0" tIns="0" rIns="0" bIns="0" anchor="b"/>
          <a:lstStyle>
            <a:lvl1pPr marL="0" indent="0">
              <a:lnSpc>
                <a:spcPts val="800"/>
              </a:lnSpc>
              <a:spcBef>
                <a:spcPts val="0"/>
              </a:spcBef>
              <a:buNone/>
              <a:defRPr sz="800">
                <a:solidFill>
                  <a:srgbClr val="535B61"/>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8pt</a:t>
            </a:r>
          </a:p>
        </p:txBody>
      </p:sp>
      <p:sp>
        <p:nvSpPr>
          <p:cNvPr id="22" name="Text Placeholder 2">
            <a:extLst>
              <a:ext uri="{FF2B5EF4-FFF2-40B4-BE49-F238E27FC236}">
                <a16:creationId xmlns:a16="http://schemas.microsoft.com/office/drawing/2014/main" id="{67694C15-F3A0-0945-AAA2-EC6039108F22}"/>
              </a:ext>
            </a:extLst>
          </p:cNvPr>
          <p:cNvSpPr>
            <a:spLocks noGrp="1"/>
          </p:cNvSpPr>
          <p:nvPr>
            <p:ph type="body" sz="quarter" idx="62" hasCustomPrompt="1"/>
          </p:nvPr>
        </p:nvSpPr>
        <p:spPr>
          <a:xfrm>
            <a:off x="701675" y="335443"/>
            <a:ext cx="2880000" cy="144000"/>
          </a:xfrm>
          <a:prstGeom prst="rect">
            <a:avLst/>
          </a:prstGeom>
        </p:spPr>
        <p:txBody>
          <a:bodyPr lIns="0" tIns="0" rIns="0" bIns="0"/>
          <a:lstStyle>
            <a:lvl1pPr marL="0" indent="0">
              <a:buNone/>
              <a:defRPr sz="997" b="0" i="0" baseline="0">
                <a:solidFill>
                  <a:srgbClr val="00A3E0"/>
                </a:solidFill>
                <a:latin typeface="Deutsche Bank Text" charset="0"/>
                <a:ea typeface="Deutsche Bank Text" charset="0"/>
                <a:cs typeface="Deutsche Bank Text" charset="0"/>
              </a:defRPr>
            </a:lvl1pPr>
            <a:lvl2pPr marL="455783" indent="0">
              <a:buNone/>
              <a:defRPr/>
            </a:lvl2pPr>
            <a:lvl3pPr marL="911565" indent="0">
              <a:buNone/>
              <a:defRPr/>
            </a:lvl3pPr>
            <a:lvl4pPr marL="1367348" indent="0">
              <a:buNone/>
              <a:defRPr/>
            </a:lvl4pPr>
            <a:lvl5pPr marL="1823131" indent="0">
              <a:buNone/>
              <a:defRPr/>
            </a:lvl5pPr>
          </a:lstStyle>
          <a:p>
            <a:pPr lvl="0"/>
            <a:r>
              <a:rPr lang="en-US" dirty="0"/>
              <a:t>Deutsche Bank Text Bright Blue 10pt</a:t>
            </a:r>
          </a:p>
        </p:txBody>
      </p:sp>
      <p:sp>
        <p:nvSpPr>
          <p:cNvPr id="24" name="Text Placeholder 5">
            <a:extLst>
              <a:ext uri="{FF2B5EF4-FFF2-40B4-BE49-F238E27FC236}">
                <a16:creationId xmlns:a16="http://schemas.microsoft.com/office/drawing/2014/main" id="{34ADED32-E94E-7E48-B3BD-5D1772760713}"/>
              </a:ext>
            </a:extLst>
          </p:cNvPr>
          <p:cNvSpPr>
            <a:spLocks noGrp="1"/>
          </p:cNvSpPr>
          <p:nvPr>
            <p:ph type="body" sz="quarter" idx="63" hasCustomPrompt="1"/>
          </p:nvPr>
        </p:nvSpPr>
        <p:spPr>
          <a:xfrm>
            <a:off x="701674" y="596628"/>
            <a:ext cx="8532813" cy="570080"/>
          </a:xfrm>
          <a:prstGeom prst="rect">
            <a:avLst/>
          </a:prstGeom>
        </p:spPr>
        <p:txBody>
          <a:bodyPr lIns="0" tIns="0" rIns="0" bIns="0"/>
          <a:lstStyle>
            <a:lvl1pPr marL="0" marR="0" indent="0" algn="l" defTabSz="911565" rtl="0" eaLnBrk="1" fontAlgn="auto" latinLnBrk="0" hangingPunct="1">
              <a:lnSpc>
                <a:spcPts val="4000"/>
              </a:lnSpc>
              <a:spcBef>
                <a:spcPts val="0"/>
              </a:spcBef>
              <a:spcAft>
                <a:spcPts val="0"/>
              </a:spcAft>
              <a:buClrTx/>
              <a:buSzTx/>
              <a:buFont typeface="Arial"/>
              <a:buNone/>
              <a:tabLst/>
              <a:defRPr sz="2800" baseline="0">
                <a:solidFill>
                  <a:srgbClr val="00205B"/>
                </a:solidFill>
                <a:latin typeface="Deutsche Bank Display" charset="0"/>
                <a:ea typeface="Deutsche Bank Display" charset="0"/>
                <a:cs typeface="Deutsche Bank Display" charset="0"/>
              </a:defRPr>
            </a:lvl1pPr>
            <a:lvl2pPr marL="455783" indent="0">
              <a:buNone/>
              <a:defRPr sz="3600">
                <a:latin typeface="Deutsche Bank Display Beta" charset="0"/>
                <a:ea typeface="Deutsche Bank Display Beta" charset="0"/>
                <a:cs typeface="Deutsche Bank Display Beta" charset="0"/>
              </a:defRPr>
            </a:lvl2pPr>
            <a:lvl3pPr marL="911566" indent="0">
              <a:buNone/>
              <a:defRPr sz="3600">
                <a:latin typeface="Deutsche Bank Display Beta" charset="0"/>
                <a:ea typeface="Deutsche Bank Display Beta" charset="0"/>
                <a:cs typeface="Deutsche Bank Display Beta" charset="0"/>
              </a:defRPr>
            </a:lvl3pPr>
            <a:lvl4pPr marL="1367348" indent="0">
              <a:buNone/>
              <a:defRPr sz="3600">
                <a:latin typeface="Deutsche Bank Display Beta" charset="0"/>
                <a:ea typeface="Deutsche Bank Display Beta" charset="0"/>
                <a:cs typeface="Deutsche Bank Display Beta" charset="0"/>
              </a:defRPr>
            </a:lvl4pPr>
            <a:lvl5pPr marL="1823131" indent="0">
              <a:buNone/>
              <a:defRPr sz="3600">
                <a:latin typeface="Deutsche Bank Display Beta" charset="0"/>
                <a:ea typeface="Deutsche Bank Display Beta" charset="0"/>
                <a:cs typeface="Deutsche Bank Display Beta" charset="0"/>
              </a:defRPr>
            </a:lvl5pPr>
          </a:lstStyle>
          <a:p>
            <a:pPr lvl="0"/>
            <a:r>
              <a:rPr lang="en-US" dirty="0"/>
              <a:t>Deutsche Bank Display Dark Blue 28pt</a:t>
            </a:r>
          </a:p>
        </p:txBody>
      </p:sp>
      <p:pic>
        <p:nvPicPr>
          <p:cNvPr id="25" name="Graphic 24">
            <a:extLst>
              <a:ext uri="{FF2B5EF4-FFF2-40B4-BE49-F238E27FC236}">
                <a16:creationId xmlns:a16="http://schemas.microsoft.com/office/drawing/2014/main" id="{230D34D2-4FDA-1448-BEE0-1D53AA1A4B3A}"/>
              </a:ext>
            </a:extLst>
          </p:cNvPr>
          <p:cNvPicPr>
            <a:picLocks noChangeAspect="1"/>
          </p:cNvPicPr>
          <p:nvPr userDrawn="1"/>
        </p:nvPicPr>
        <p:blipFill>
          <a:blip r:embed="rId2">
            <a:extLst>
              <a:ext uri="{96DAC541-7B7A-43D3-8B79-37D633B846F1}">
                <asvg:svgBlip xmlns:asvg="http://schemas.microsoft.com/office/drawing/2016/SVG/main" r:embed="rId3"/>
              </a:ext>
            </a:extLst>
          </a:blip>
          <a:stretch>
            <a:fillRect/>
          </a:stretch>
        </p:blipFill>
        <p:spPr>
          <a:xfrm>
            <a:off x="672309" y="1737615"/>
            <a:ext cx="314325" cy="314325"/>
          </a:xfrm>
          <a:prstGeom prst="rect">
            <a:avLst/>
          </a:prstGeom>
        </p:spPr>
      </p:pic>
      <p:pic>
        <p:nvPicPr>
          <p:cNvPr id="26" name="Graphic 25">
            <a:extLst>
              <a:ext uri="{FF2B5EF4-FFF2-40B4-BE49-F238E27FC236}">
                <a16:creationId xmlns:a16="http://schemas.microsoft.com/office/drawing/2014/main" id="{7DBFE639-D070-CE46-8210-23D3D153A89E}"/>
              </a:ext>
            </a:extLst>
          </p:cNvPr>
          <p:cNvPicPr>
            <a:picLocks noChangeAspect="1"/>
          </p:cNvPicPr>
          <p:nvPr userDrawn="1"/>
        </p:nvPicPr>
        <p:blipFill>
          <a:blip r:embed="rId4">
            <a:extLst>
              <a:ext uri="{96DAC541-7B7A-43D3-8B79-37D633B846F1}">
                <asvg:svgBlip xmlns:asvg="http://schemas.microsoft.com/office/drawing/2016/SVG/main" r:embed="rId5"/>
              </a:ext>
            </a:extLst>
          </a:blip>
          <a:stretch>
            <a:fillRect/>
          </a:stretch>
        </p:blipFill>
        <p:spPr>
          <a:xfrm>
            <a:off x="673200" y="2451693"/>
            <a:ext cx="314325" cy="314325"/>
          </a:xfrm>
          <a:prstGeom prst="rect">
            <a:avLst/>
          </a:prstGeom>
        </p:spPr>
      </p:pic>
    </p:spTree>
    <p:extLst>
      <p:ext uri="{BB962C8B-B14F-4D97-AF65-F5344CB8AC3E}">
        <p14:creationId xmlns:p14="http://schemas.microsoft.com/office/powerpoint/2010/main" val="2874224126"/>
      </p:ext>
    </p:extLst>
  </p:cSld>
  <p:clrMapOvr>
    <a:masterClrMapping/>
  </p:clrMapOvr>
</p:sldLayout>
</file>

<file path=ppt/slideLayouts/slideLayout281.xml><?xml version="1.0" encoding="utf-8"?>
<p:sldLayout xmlns:a="http://schemas.openxmlformats.org/drawingml/2006/main" xmlns:r="http://schemas.openxmlformats.org/officeDocument/2006/relationships" xmlns:p="http://schemas.openxmlformats.org/presentationml/2006/main" preserve="1" userDrawn="1">
  <p:cSld name="7_Numbering">
    <p:spTree>
      <p:nvGrpSpPr>
        <p:cNvPr id="1" name=""/>
        <p:cNvGrpSpPr/>
        <p:nvPr/>
      </p:nvGrpSpPr>
      <p:grpSpPr>
        <a:xfrm>
          <a:off x="0" y="0"/>
          <a:ext cx="0" cy="0"/>
          <a:chOff x="0" y="0"/>
          <a:chExt cx="0" cy="0"/>
        </a:xfrm>
      </p:grpSpPr>
      <p:sp>
        <p:nvSpPr>
          <p:cNvPr id="11" name="Text Placeholder 7">
            <a:extLst>
              <a:ext uri="{FF2B5EF4-FFF2-40B4-BE49-F238E27FC236}">
                <a16:creationId xmlns:a16="http://schemas.microsoft.com/office/drawing/2014/main" id="{95FA6DF9-64F1-ED45-A38B-63590B197A84}"/>
              </a:ext>
            </a:extLst>
          </p:cNvPr>
          <p:cNvSpPr>
            <a:spLocks noGrp="1"/>
          </p:cNvSpPr>
          <p:nvPr>
            <p:ph type="body" sz="quarter" idx="74" hasCustomPrompt="1"/>
          </p:nvPr>
        </p:nvSpPr>
        <p:spPr>
          <a:xfrm>
            <a:off x="1312864" y="1764000"/>
            <a:ext cx="5545136" cy="339481"/>
          </a:xfrm>
          <a:prstGeom prst="rect">
            <a:avLst/>
          </a:prstGeom>
        </p:spPr>
        <p:txBody>
          <a:bodyPr lIns="0" tIns="0" rIns="0" bIns="0"/>
          <a:lstStyle>
            <a:lvl1pPr marL="0" indent="0">
              <a:lnSpc>
                <a:spcPts val="1400"/>
              </a:lnSpc>
              <a:spcBef>
                <a:spcPts val="0"/>
              </a:spcBef>
              <a:buNone/>
              <a:defRPr sz="1200" baseline="0">
                <a:solidFill>
                  <a:srgbClr val="535B61"/>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12pt</a:t>
            </a:r>
          </a:p>
        </p:txBody>
      </p:sp>
      <p:sp>
        <p:nvSpPr>
          <p:cNvPr id="16" name="Text Placeholder 7">
            <a:extLst>
              <a:ext uri="{FF2B5EF4-FFF2-40B4-BE49-F238E27FC236}">
                <a16:creationId xmlns:a16="http://schemas.microsoft.com/office/drawing/2014/main" id="{EB50888F-1458-D543-A392-EF9309F1865B}"/>
              </a:ext>
            </a:extLst>
          </p:cNvPr>
          <p:cNvSpPr>
            <a:spLocks noGrp="1"/>
          </p:cNvSpPr>
          <p:nvPr>
            <p:ph type="body" sz="quarter" idx="76" hasCustomPrompt="1"/>
          </p:nvPr>
        </p:nvSpPr>
        <p:spPr>
          <a:xfrm>
            <a:off x="1312864" y="2466548"/>
            <a:ext cx="5545136" cy="339481"/>
          </a:xfrm>
          <a:prstGeom prst="rect">
            <a:avLst/>
          </a:prstGeom>
        </p:spPr>
        <p:txBody>
          <a:bodyPr lIns="0" tIns="0" rIns="0" bIns="0"/>
          <a:lstStyle>
            <a:lvl1pPr marL="0" indent="0">
              <a:lnSpc>
                <a:spcPts val="1400"/>
              </a:lnSpc>
              <a:spcBef>
                <a:spcPts val="0"/>
              </a:spcBef>
              <a:buNone/>
              <a:defRPr sz="1200" baseline="0">
                <a:solidFill>
                  <a:srgbClr val="535B61"/>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12pt</a:t>
            </a:r>
          </a:p>
        </p:txBody>
      </p:sp>
      <p:sp>
        <p:nvSpPr>
          <p:cNvPr id="17" name="Text Placeholder 7">
            <a:extLst>
              <a:ext uri="{FF2B5EF4-FFF2-40B4-BE49-F238E27FC236}">
                <a16:creationId xmlns:a16="http://schemas.microsoft.com/office/drawing/2014/main" id="{0608AE44-CB3F-C447-900D-8FA1DC189767}"/>
              </a:ext>
            </a:extLst>
          </p:cNvPr>
          <p:cNvSpPr>
            <a:spLocks noGrp="1"/>
          </p:cNvSpPr>
          <p:nvPr>
            <p:ph type="body" sz="quarter" idx="78" hasCustomPrompt="1"/>
          </p:nvPr>
        </p:nvSpPr>
        <p:spPr>
          <a:xfrm>
            <a:off x="1312864" y="3206378"/>
            <a:ext cx="5545136" cy="339481"/>
          </a:xfrm>
          <a:prstGeom prst="rect">
            <a:avLst/>
          </a:prstGeom>
        </p:spPr>
        <p:txBody>
          <a:bodyPr lIns="0" tIns="0" rIns="0" bIns="0"/>
          <a:lstStyle>
            <a:lvl1pPr marL="0" indent="0">
              <a:lnSpc>
                <a:spcPts val="1400"/>
              </a:lnSpc>
              <a:spcBef>
                <a:spcPts val="0"/>
              </a:spcBef>
              <a:buNone/>
              <a:defRPr sz="1200" baseline="0">
                <a:solidFill>
                  <a:srgbClr val="535B61"/>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12pt</a:t>
            </a:r>
          </a:p>
        </p:txBody>
      </p:sp>
      <p:sp>
        <p:nvSpPr>
          <p:cNvPr id="23" name="Text Placeholder 6">
            <a:extLst>
              <a:ext uri="{FF2B5EF4-FFF2-40B4-BE49-F238E27FC236}">
                <a16:creationId xmlns:a16="http://schemas.microsoft.com/office/drawing/2014/main" id="{5EC35BA4-2E62-4A40-9F05-D238470B00A4}"/>
              </a:ext>
            </a:extLst>
          </p:cNvPr>
          <p:cNvSpPr>
            <a:spLocks noGrp="1"/>
          </p:cNvSpPr>
          <p:nvPr>
            <p:ph type="body" sz="quarter" idx="72" hasCustomPrompt="1"/>
          </p:nvPr>
        </p:nvSpPr>
        <p:spPr>
          <a:xfrm>
            <a:off x="702650" y="6764338"/>
            <a:ext cx="9324000" cy="268287"/>
          </a:xfrm>
          <a:prstGeom prst="rect">
            <a:avLst/>
          </a:prstGeom>
        </p:spPr>
        <p:txBody>
          <a:bodyPr lIns="0" tIns="0" rIns="0" bIns="0" anchor="b"/>
          <a:lstStyle>
            <a:lvl1pPr marL="0" indent="0">
              <a:lnSpc>
                <a:spcPts val="800"/>
              </a:lnSpc>
              <a:spcBef>
                <a:spcPts val="0"/>
              </a:spcBef>
              <a:buNone/>
              <a:defRPr sz="800">
                <a:solidFill>
                  <a:srgbClr val="535B61"/>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8pt</a:t>
            </a:r>
          </a:p>
        </p:txBody>
      </p:sp>
      <p:sp>
        <p:nvSpPr>
          <p:cNvPr id="25" name="Text Placeholder 2">
            <a:extLst>
              <a:ext uri="{FF2B5EF4-FFF2-40B4-BE49-F238E27FC236}">
                <a16:creationId xmlns:a16="http://schemas.microsoft.com/office/drawing/2014/main" id="{1F3225BE-CD0D-A047-9EED-33733776B883}"/>
              </a:ext>
            </a:extLst>
          </p:cNvPr>
          <p:cNvSpPr>
            <a:spLocks noGrp="1"/>
          </p:cNvSpPr>
          <p:nvPr>
            <p:ph type="body" sz="quarter" idx="62" hasCustomPrompt="1"/>
          </p:nvPr>
        </p:nvSpPr>
        <p:spPr>
          <a:xfrm>
            <a:off x="701675" y="335443"/>
            <a:ext cx="2880000" cy="144000"/>
          </a:xfrm>
          <a:prstGeom prst="rect">
            <a:avLst/>
          </a:prstGeom>
        </p:spPr>
        <p:txBody>
          <a:bodyPr lIns="0" tIns="0" rIns="0" bIns="0"/>
          <a:lstStyle>
            <a:lvl1pPr marL="0" indent="0">
              <a:buNone/>
              <a:defRPr sz="997" b="0" i="0" baseline="0">
                <a:solidFill>
                  <a:srgbClr val="00A3E0"/>
                </a:solidFill>
                <a:latin typeface="Deutsche Bank Text" charset="0"/>
                <a:ea typeface="Deutsche Bank Text" charset="0"/>
                <a:cs typeface="Deutsche Bank Text" charset="0"/>
              </a:defRPr>
            </a:lvl1pPr>
            <a:lvl2pPr marL="455783" indent="0">
              <a:buNone/>
              <a:defRPr/>
            </a:lvl2pPr>
            <a:lvl3pPr marL="911565" indent="0">
              <a:buNone/>
              <a:defRPr/>
            </a:lvl3pPr>
            <a:lvl4pPr marL="1367348" indent="0">
              <a:buNone/>
              <a:defRPr/>
            </a:lvl4pPr>
            <a:lvl5pPr marL="1823131" indent="0">
              <a:buNone/>
              <a:defRPr/>
            </a:lvl5pPr>
          </a:lstStyle>
          <a:p>
            <a:pPr lvl="0"/>
            <a:r>
              <a:rPr lang="en-US" dirty="0"/>
              <a:t>Deutsche Bank Text Bright Blue 10pt</a:t>
            </a:r>
          </a:p>
        </p:txBody>
      </p:sp>
      <p:sp>
        <p:nvSpPr>
          <p:cNvPr id="26" name="Text Placeholder 5">
            <a:extLst>
              <a:ext uri="{FF2B5EF4-FFF2-40B4-BE49-F238E27FC236}">
                <a16:creationId xmlns:a16="http://schemas.microsoft.com/office/drawing/2014/main" id="{31B23D63-F5F5-3749-8086-5C13F51477C2}"/>
              </a:ext>
            </a:extLst>
          </p:cNvPr>
          <p:cNvSpPr>
            <a:spLocks noGrp="1"/>
          </p:cNvSpPr>
          <p:nvPr>
            <p:ph type="body" sz="quarter" idx="63" hasCustomPrompt="1"/>
          </p:nvPr>
        </p:nvSpPr>
        <p:spPr>
          <a:xfrm>
            <a:off x="701674" y="596628"/>
            <a:ext cx="8532813" cy="570080"/>
          </a:xfrm>
          <a:prstGeom prst="rect">
            <a:avLst/>
          </a:prstGeom>
        </p:spPr>
        <p:txBody>
          <a:bodyPr lIns="0" tIns="0" rIns="0" bIns="0"/>
          <a:lstStyle>
            <a:lvl1pPr marL="0" marR="0" indent="0" algn="l" defTabSz="911565" rtl="0" eaLnBrk="1" fontAlgn="auto" latinLnBrk="0" hangingPunct="1">
              <a:lnSpc>
                <a:spcPts val="4000"/>
              </a:lnSpc>
              <a:spcBef>
                <a:spcPts val="0"/>
              </a:spcBef>
              <a:spcAft>
                <a:spcPts val="0"/>
              </a:spcAft>
              <a:buClrTx/>
              <a:buSzTx/>
              <a:buFont typeface="Arial"/>
              <a:buNone/>
              <a:tabLst/>
              <a:defRPr sz="2800" baseline="0">
                <a:solidFill>
                  <a:srgbClr val="00205B"/>
                </a:solidFill>
                <a:latin typeface="Deutsche Bank Display" charset="0"/>
                <a:ea typeface="Deutsche Bank Display" charset="0"/>
                <a:cs typeface="Deutsche Bank Display" charset="0"/>
              </a:defRPr>
            </a:lvl1pPr>
            <a:lvl2pPr marL="455783" indent="0">
              <a:buNone/>
              <a:defRPr sz="3600">
                <a:latin typeface="Deutsche Bank Display Beta" charset="0"/>
                <a:ea typeface="Deutsche Bank Display Beta" charset="0"/>
                <a:cs typeface="Deutsche Bank Display Beta" charset="0"/>
              </a:defRPr>
            </a:lvl2pPr>
            <a:lvl3pPr marL="911566" indent="0">
              <a:buNone/>
              <a:defRPr sz="3600">
                <a:latin typeface="Deutsche Bank Display Beta" charset="0"/>
                <a:ea typeface="Deutsche Bank Display Beta" charset="0"/>
                <a:cs typeface="Deutsche Bank Display Beta" charset="0"/>
              </a:defRPr>
            </a:lvl3pPr>
            <a:lvl4pPr marL="1367348" indent="0">
              <a:buNone/>
              <a:defRPr sz="3600">
                <a:latin typeface="Deutsche Bank Display Beta" charset="0"/>
                <a:ea typeface="Deutsche Bank Display Beta" charset="0"/>
                <a:cs typeface="Deutsche Bank Display Beta" charset="0"/>
              </a:defRPr>
            </a:lvl4pPr>
            <a:lvl5pPr marL="1823131" indent="0">
              <a:buNone/>
              <a:defRPr sz="3600">
                <a:latin typeface="Deutsche Bank Display Beta" charset="0"/>
                <a:ea typeface="Deutsche Bank Display Beta" charset="0"/>
                <a:cs typeface="Deutsche Bank Display Beta" charset="0"/>
              </a:defRPr>
            </a:lvl5pPr>
          </a:lstStyle>
          <a:p>
            <a:pPr lvl="0"/>
            <a:r>
              <a:rPr lang="en-US" dirty="0"/>
              <a:t>Deutsche Bank Display Dark Blue 28pt</a:t>
            </a:r>
          </a:p>
        </p:txBody>
      </p:sp>
      <p:pic>
        <p:nvPicPr>
          <p:cNvPr id="29" name="Graphic 28">
            <a:extLst>
              <a:ext uri="{FF2B5EF4-FFF2-40B4-BE49-F238E27FC236}">
                <a16:creationId xmlns:a16="http://schemas.microsoft.com/office/drawing/2014/main" id="{EBBE62E3-811D-C545-9DE1-2B971A36806B}"/>
              </a:ext>
            </a:extLst>
          </p:cNvPr>
          <p:cNvPicPr>
            <a:picLocks noChangeAspect="1"/>
          </p:cNvPicPr>
          <p:nvPr userDrawn="1"/>
        </p:nvPicPr>
        <p:blipFill>
          <a:blip r:embed="rId2">
            <a:extLst>
              <a:ext uri="{96DAC541-7B7A-43D3-8B79-37D633B846F1}">
                <asvg:svgBlip xmlns:asvg="http://schemas.microsoft.com/office/drawing/2016/SVG/main" r:embed="rId3"/>
              </a:ext>
            </a:extLst>
          </a:blip>
          <a:stretch>
            <a:fillRect/>
          </a:stretch>
        </p:blipFill>
        <p:spPr>
          <a:xfrm>
            <a:off x="672309" y="1737615"/>
            <a:ext cx="314325" cy="314325"/>
          </a:xfrm>
          <a:prstGeom prst="rect">
            <a:avLst/>
          </a:prstGeom>
        </p:spPr>
      </p:pic>
      <p:pic>
        <p:nvPicPr>
          <p:cNvPr id="30" name="Graphic 29">
            <a:extLst>
              <a:ext uri="{FF2B5EF4-FFF2-40B4-BE49-F238E27FC236}">
                <a16:creationId xmlns:a16="http://schemas.microsoft.com/office/drawing/2014/main" id="{1C936F1C-54AC-0C45-99E0-E76E450B8A06}"/>
              </a:ext>
            </a:extLst>
          </p:cNvPr>
          <p:cNvPicPr>
            <a:picLocks noChangeAspect="1"/>
          </p:cNvPicPr>
          <p:nvPr userDrawn="1"/>
        </p:nvPicPr>
        <p:blipFill>
          <a:blip r:embed="rId4">
            <a:extLst>
              <a:ext uri="{96DAC541-7B7A-43D3-8B79-37D633B846F1}">
                <asvg:svgBlip xmlns:asvg="http://schemas.microsoft.com/office/drawing/2016/SVG/main" r:embed="rId5"/>
              </a:ext>
            </a:extLst>
          </a:blip>
          <a:stretch>
            <a:fillRect/>
          </a:stretch>
        </p:blipFill>
        <p:spPr>
          <a:xfrm>
            <a:off x="673200" y="2451693"/>
            <a:ext cx="314325" cy="314325"/>
          </a:xfrm>
          <a:prstGeom prst="rect">
            <a:avLst/>
          </a:prstGeom>
        </p:spPr>
      </p:pic>
      <p:pic>
        <p:nvPicPr>
          <p:cNvPr id="31" name="Graphic 30">
            <a:extLst>
              <a:ext uri="{FF2B5EF4-FFF2-40B4-BE49-F238E27FC236}">
                <a16:creationId xmlns:a16="http://schemas.microsoft.com/office/drawing/2014/main" id="{0A28A9FE-2E46-7448-A2D4-9B26A09BEE56}"/>
              </a:ext>
            </a:extLst>
          </p:cNvPr>
          <p:cNvPicPr>
            <a:picLocks noChangeAspect="1"/>
          </p:cNvPicPr>
          <p:nvPr userDrawn="1"/>
        </p:nvPicPr>
        <p:blipFill>
          <a:blip r:embed="rId6">
            <a:extLst>
              <a:ext uri="{96DAC541-7B7A-43D3-8B79-37D633B846F1}">
                <asvg:svgBlip xmlns:asvg="http://schemas.microsoft.com/office/drawing/2016/SVG/main" r:embed="rId7"/>
              </a:ext>
            </a:extLst>
          </a:blip>
          <a:stretch>
            <a:fillRect/>
          </a:stretch>
        </p:blipFill>
        <p:spPr>
          <a:xfrm>
            <a:off x="673200" y="3179274"/>
            <a:ext cx="314325" cy="314325"/>
          </a:xfrm>
          <a:prstGeom prst="rect">
            <a:avLst/>
          </a:prstGeom>
        </p:spPr>
      </p:pic>
    </p:spTree>
    <p:extLst>
      <p:ext uri="{BB962C8B-B14F-4D97-AF65-F5344CB8AC3E}">
        <p14:creationId xmlns:p14="http://schemas.microsoft.com/office/powerpoint/2010/main" val="942330058"/>
      </p:ext>
    </p:extLst>
  </p:cSld>
  <p:clrMapOvr>
    <a:masterClrMapping/>
  </p:clrMapOvr>
</p:sldLayout>
</file>

<file path=ppt/slideLayouts/slideLayout282.xml><?xml version="1.0" encoding="utf-8"?>
<p:sldLayout xmlns:a="http://schemas.openxmlformats.org/drawingml/2006/main" xmlns:r="http://schemas.openxmlformats.org/officeDocument/2006/relationships" xmlns:p="http://schemas.openxmlformats.org/presentationml/2006/main" preserve="1" userDrawn="1">
  <p:cSld name="6_Numbering">
    <p:spTree>
      <p:nvGrpSpPr>
        <p:cNvPr id="1" name=""/>
        <p:cNvGrpSpPr/>
        <p:nvPr/>
      </p:nvGrpSpPr>
      <p:grpSpPr>
        <a:xfrm>
          <a:off x="0" y="0"/>
          <a:ext cx="0" cy="0"/>
          <a:chOff x="0" y="0"/>
          <a:chExt cx="0" cy="0"/>
        </a:xfrm>
      </p:grpSpPr>
      <p:sp>
        <p:nvSpPr>
          <p:cNvPr id="13" name="Text Placeholder 7">
            <a:extLst>
              <a:ext uri="{FF2B5EF4-FFF2-40B4-BE49-F238E27FC236}">
                <a16:creationId xmlns:a16="http://schemas.microsoft.com/office/drawing/2014/main" id="{1DB24003-E1CB-4140-AB08-713AFDCED8D4}"/>
              </a:ext>
            </a:extLst>
          </p:cNvPr>
          <p:cNvSpPr>
            <a:spLocks noGrp="1"/>
          </p:cNvSpPr>
          <p:nvPr>
            <p:ph type="body" sz="quarter" idx="74" hasCustomPrompt="1"/>
          </p:nvPr>
        </p:nvSpPr>
        <p:spPr>
          <a:xfrm>
            <a:off x="1312864" y="1764000"/>
            <a:ext cx="5545136" cy="339481"/>
          </a:xfrm>
          <a:prstGeom prst="rect">
            <a:avLst/>
          </a:prstGeom>
        </p:spPr>
        <p:txBody>
          <a:bodyPr lIns="0" tIns="0" rIns="0" bIns="0"/>
          <a:lstStyle>
            <a:lvl1pPr marL="0" indent="0">
              <a:lnSpc>
                <a:spcPts val="1400"/>
              </a:lnSpc>
              <a:spcBef>
                <a:spcPts val="0"/>
              </a:spcBef>
              <a:buNone/>
              <a:defRPr sz="1200" baseline="0">
                <a:solidFill>
                  <a:srgbClr val="535B61"/>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12pt</a:t>
            </a:r>
          </a:p>
        </p:txBody>
      </p:sp>
      <p:sp>
        <p:nvSpPr>
          <p:cNvPr id="16" name="Text Placeholder 7">
            <a:extLst>
              <a:ext uri="{FF2B5EF4-FFF2-40B4-BE49-F238E27FC236}">
                <a16:creationId xmlns:a16="http://schemas.microsoft.com/office/drawing/2014/main" id="{E338CE74-2FE0-3943-8792-35049FD3836E}"/>
              </a:ext>
            </a:extLst>
          </p:cNvPr>
          <p:cNvSpPr>
            <a:spLocks noGrp="1"/>
          </p:cNvSpPr>
          <p:nvPr>
            <p:ph type="body" sz="quarter" idx="76" hasCustomPrompt="1"/>
          </p:nvPr>
        </p:nvSpPr>
        <p:spPr>
          <a:xfrm>
            <a:off x="1312864" y="2466548"/>
            <a:ext cx="5545136" cy="339481"/>
          </a:xfrm>
          <a:prstGeom prst="rect">
            <a:avLst/>
          </a:prstGeom>
        </p:spPr>
        <p:txBody>
          <a:bodyPr lIns="0" tIns="0" rIns="0" bIns="0"/>
          <a:lstStyle>
            <a:lvl1pPr marL="0" indent="0">
              <a:lnSpc>
                <a:spcPts val="1400"/>
              </a:lnSpc>
              <a:spcBef>
                <a:spcPts val="0"/>
              </a:spcBef>
              <a:buNone/>
              <a:defRPr sz="1200" baseline="0">
                <a:solidFill>
                  <a:srgbClr val="535B61"/>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12pt</a:t>
            </a:r>
          </a:p>
        </p:txBody>
      </p:sp>
      <p:sp>
        <p:nvSpPr>
          <p:cNvPr id="17" name="Text Placeholder 7">
            <a:extLst>
              <a:ext uri="{FF2B5EF4-FFF2-40B4-BE49-F238E27FC236}">
                <a16:creationId xmlns:a16="http://schemas.microsoft.com/office/drawing/2014/main" id="{FFB59DCC-EE8E-6B43-94AB-B262985A5EA2}"/>
              </a:ext>
            </a:extLst>
          </p:cNvPr>
          <p:cNvSpPr>
            <a:spLocks noGrp="1"/>
          </p:cNvSpPr>
          <p:nvPr>
            <p:ph type="body" sz="quarter" idx="78" hasCustomPrompt="1"/>
          </p:nvPr>
        </p:nvSpPr>
        <p:spPr>
          <a:xfrm>
            <a:off x="1312864" y="3206378"/>
            <a:ext cx="5545136" cy="339481"/>
          </a:xfrm>
          <a:prstGeom prst="rect">
            <a:avLst/>
          </a:prstGeom>
        </p:spPr>
        <p:txBody>
          <a:bodyPr lIns="0" tIns="0" rIns="0" bIns="0"/>
          <a:lstStyle>
            <a:lvl1pPr marL="0" indent="0">
              <a:lnSpc>
                <a:spcPts val="1400"/>
              </a:lnSpc>
              <a:spcBef>
                <a:spcPts val="0"/>
              </a:spcBef>
              <a:buNone/>
              <a:defRPr sz="1200" baseline="0">
                <a:solidFill>
                  <a:srgbClr val="535B61"/>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12pt</a:t>
            </a:r>
          </a:p>
        </p:txBody>
      </p:sp>
      <p:sp>
        <p:nvSpPr>
          <p:cNvPr id="18" name="Text Placeholder 7">
            <a:extLst>
              <a:ext uri="{FF2B5EF4-FFF2-40B4-BE49-F238E27FC236}">
                <a16:creationId xmlns:a16="http://schemas.microsoft.com/office/drawing/2014/main" id="{3611E94D-72CD-2545-9917-8A9FE8D868CA}"/>
              </a:ext>
            </a:extLst>
          </p:cNvPr>
          <p:cNvSpPr>
            <a:spLocks noGrp="1"/>
          </p:cNvSpPr>
          <p:nvPr>
            <p:ph type="body" sz="quarter" idx="80" hasCustomPrompt="1"/>
          </p:nvPr>
        </p:nvSpPr>
        <p:spPr>
          <a:xfrm>
            <a:off x="1312864" y="3919133"/>
            <a:ext cx="5545136" cy="339481"/>
          </a:xfrm>
          <a:prstGeom prst="rect">
            <a:avLst/>
          </a:prstGeom>
        </p:spPr>
        <p:txBody>
          <a:bodyPr lIns="0" tIns="0" rIns="0" bIns="0"/>
          <a:lstStyle>
            <a:lvl1pPr marL="0" indent="0">
              <a:lnSpc>
                <a:spcPts val="1400"/>
              </a:lnSpc>
              <a:spcBef>
                <a:spcPts val="0"/>
              </a:spcBef>
              <a:buNone/>
              <a:defRPr sz="1200" baseline="0">
                <a:solidFill>
                  <a:srgbClr val="535B61"/>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12pt</a:t>
            </a:r>
          </a:p>
        </p:txBody>
      </p:sp>
      <p:sp>
        <p:nvSpPr>
          <p:cNvPr id="28" name="Text Placeholder 6">
            <a:extLst>
              <a:ext uri="{FF2B5EF4-FFF2-40B4-BE49-F238E27FC236}">
                <a16:creationId xmlns:a16="http://schemas.microsoft.com/office/drawing/2014/main" id="{ECA4A757-2B60-854E-940E-D1BC70D1BB58}"/>
              </a:ext>
            </a:extLst>
          </p:cNvPr>
          <p:cNvSpPr>
            <a:spLocks noGrp="1"/>
          </p:cNvSpPr>
          <p:nvPr>
            <p:ph type="body" sz="quarter" idx="72" hasCustomPrompt="1"/>
          </p:nvPr>
        </p:nvSpPr>
        <p:spPr>
          <a:xfrm>
            <a:off x="702650" y="6764338"/>
            <a:ext cx="9324000" cy="268287"/>
          </a:xfrm>
          <a:prstGeom prst="rect">
            <a:avLst/>
          </a:prstGeom>
        </p:spPr>
        <p:txBody>
          <a:bodyPr lIns="0" tIns="0" rIns="0" bIns="0" anchor="b"/>
          <a:lstStyle>
            <a:lvl1pPr marL="0" indent="0">
              <a:lnSpc>
                <a:spcPts val="800"/>
              </a:lnSpc>
              <a:spcBef>
                <a:spcPts val="0"/>
              </a:spcBef>
              <a:buNone/>
              <a:defRPr sz="800">
                <a:solidFill>
                  <a:srgbClr val="535B61"/>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8pt</a:t>
            </a:r>
          </a:p>
        </p:txBody>
      </p:sp>
      <p:sp>
        <p:nvSpPr>
          <p:cNvPr id="29" name="Text Placeholder 2">
            <a:extLst>
              <a:ext uri="{FF2B5EF4-FFF2-40B4-BE49-F238E27FC236}">
                <a16:creationId xmlns:a16="http://schemas.microsoft.com/office/drawing/2014/main" id="{F2B34A52-7017-9644-9E93-FBAB95AD2F86}"/>
              </a:ext>
            </a:extLst>
          </p:cNvPr>
          <p:cNvSpPr>
            <a:spLocks noGrp="1"/>
          </p:cNvSpPr>
          <p:nvPr>
            <p:ph type="body" sz="quarter" idx="62" hasCustomPrompt="1"/>
          </p:nvPr>
        </p:nvSpPr>
        <p:spPr>
          <a:xfrm>
            <a:off x="701675" y="335443"/>
            <a:ext cx="2880000" cy="144000"/>
          </a:xfrm>
          <a:prstGeom prst="rect">
            <a:avLst/>
          </a:prstGeom>
        </p:spPr>
        <p:txBody>
          <a:bodyPr lIns="0" tIns="0" rIns="0" bIns="0"/>
          <a:lstStyle>
            <a:lvl1pPr marL="0" indent="0">
              <a:buNone/>
              <a:defRPr sz="997" b="0" i="0" baseline="0">
                <a:solidFill>
                  <a:srgbClr val="00A3E0"/>
                </a:solidFill>
                <a:latin typeface="Deutsche Bank Text" charset="0"/>
                <a:ea typeface="Deutsche Bank Text" charset="0"/>
                <a:cs typeface="Deutsche Bank Text" charset="0"/>
              </a:defRPr>
            </a:lvl1pPr>
            <a:lvl2pPr marL="455783" indent="0">
              <a:buNone/>
              <a:defRPr/>
            </a:lvl2pPr>
            <a:lvl3pPr marL="911565" indent="0">
              <a:buNone/>
              <a:defRPr/>
            </a:lvl3pPr>
            <a:lvl4pPr marL="1367348" indent="0">
              <a:buNone/>
              <a:defRPr/>
            </a:lvl4pPr>
            <a:lvl5pPr marL="1823131" indent="0">
              <a:buNone/>
              <a:defRPr/>
            </a:lvl5pPr>
          </a:lstStyle>
          <a:p>
            <a:pPr lvl="0"/>
            <a:r>
              <a:rPr lang="en-US" dirty="0"/>
              <a:t>Deutsche Bank Text Bright Blue 10pt</a:t>
            </a:r>
          </a:p>
        </p:txBody>
      </p:sp>
      <p:sp>
        <p:nvSpPr>
          <p:cNvPr id="30" name="Text Placeholder 5">
            <a:extLst>
              <a:ext uri="{FF2B5EF4-FFF2-40B4-BE49-F238E27FC236}">
                <a16:creationId xmlns:a16="http://schemas.microsoft.com/office/drawing/2014/main" id="{606B0734-CC95-2B43-B912-2C42FF58BB51}"/>
              </a:ext>
            </a:extLst>
          </p:cNvPr>
          <p:cNvSpPr>
            <a:spLocks noGrp="1"/>
          </p:cNvSpPr>
          <p:nvPr>
            <p:ph type="body" sz="quarter" idx="63" hasCustomPrompt="1"/>
          </p:nvPr>
        </p:nvSpPr>
        <p:spPr>
          <a:xfrm>
            <a:off x="701674" y="596628"/>
            <a:ext cx="8532813" cy="570080"/>
          </a:xfrm>
          <a:prstGeom prst="rect">
            <a:avLst/>
          </a:prstGeom>
        </p:spPr>
        <p:txBody>
          <a:bodyPr lIns="0" tIns="0" rIns="0" bIns="0"/>
          <a:lstStyle>
            <a:lvl1pPr marL="0" marR="0" indent="0" algn="l" defTabSz="911565" rtl="0" eaLnBrk="1" fontAlgn="auto" latinLnBrk="0" hangingPunct="1">
              <a:lnSpc>
                <a:spcPts val="4000"/>
              </a:lnSpc>
              <a:spcBef>
                <a:spcPts val="0"/>
              </a:spcBef>
              <a:spcAft>
                <a:spcPts val="0"/>
              </a:spcAft>
              <a:buClrTx/>
              <a:buSzTx/>
              <a:buFont typeface="Arial"/>
              <a:buNone/>
              <a:tabLst/>
              <a:defRPr sz="2800" baseline="0">
                <a:solidFill>
                  <a:srgbClr val="00205B"/>
                </a:solidFill>
                <a:latin typeface="Deutsche Bank Display" charset="0"/>
                <a:ea typeface="Deutsche Bank Display" charset="0"/>
                <a:cs typeface="Deutsche Bank Display" charset="0"/>
              </a:defRPr>
            </a:lvl1pPr>
            <a:lvl2pPr marL="455783" indent="0">
              <a:buNone/>
              <a:defRPr sz="3600">
                <a:latin typeface="Deutsche Bank Display Beta" charset="0"/>
                <a:ea typeface="Deutsche Bank Display Beta" charset="0"/>
                <a:cs typeface="Deutsche Bank Display Beta" charset="0"/>
              </a:defRPr>
            </a:lvl2pPr>
            <a:lvl3pPr marL="911566" indent="0">
              <a:buNone/>
              <a:defRPr sz="3600">
                <a:latin typeface="Deutsche Bank Display Beta" charset="0"/>
                <a:ea typeface="Deutsche Bank Display Beta" charset="0"/>
                <a:cs typeface="Deutsche Bank Display Beta" charset="0"/>
              </a:defRPr>
            </a:lvl3pPr>
            <a:lvl4pPr marL="1367348" indent="0">
              <a:buNone/>
              <a:defRPr sz="3600">
                <a:latin typeface="Deutsche Bank Display Beta" charset="0"/>
                <a:ea typeface="Deutsche Bank Display Beta" charset="0"/>
                <a:cs typeface="Deutsche Bank Display Beta" charset="0"/>
              </a:defRPr>
            </a:lvl4pPr>
            <a:lvl5pPr marL="1823131" indent="0">
              <a:buNone/>
              <a:defRPr sz="3600">
                <a:latin typeface="Deutsche Bank Display Beta" charset="0"/>
                <a:ea typeface="Deutsche Bank Display Beta" charset="0"/>
                <a:cs typeface="Deutsche Bank Display Beta" charset="0"/>
              </a:defRPr>
            </a:lvl5pPr>
          </a:lstStyle>
          <a:p>
            <a:pPr lvl="0"/>
            <a:r>
              <a:rPr lang="en-US" dirty="0"/>
              <a:t>Deutsche Bank Display Dark Blue 28pt</a:t>
            </a:r>
          </a:p>
        </p:txBody>
      </p:sp>
      <p:pic>
        <p:nvPicPr>
          <p:cNvPr id="31" name="Graphic 30">
            <a:extLst>
              <a:ext uri="{FF2B5EF4-FFF2-40B4-BE49-F238E27FC236}">
                <a16:creationId xmlns:a16="http://schemas.microsoft.com/office/drawing/2014/main" id="{3E3AA9A1-A82B-5E4E-A39D-3F1982B02DAF}"/>
              </a:ext>
            </a:extLst>
          </p:cNvPr>
          <p:cNvPicPr>
            <a:picLocks noChangeAspect="1"/>
          </p:cNvPicPr>
          <p:nvPr userDrawn="1"/>
        </p:nvPicPr>
        <p:blipFill>
          <a:blip r:embed="rId2">
            <a:extLst>
              <a:ext uri="{96DAC541-7B7A-43D3-8B79-37D633B846F1}">
                <asvg:svgBlip xmlns:asvg="http://schemas.microsoft.com/office/drawing/2016/SVG/main" r:embed="rId3"/>
              </a:ext>
            </a:extLst>
          </a:blip>
          <a:stretch>
            <a:fillRect/>
          </a:stretch>
        </p:blipFill>
        <p:spPr>
          <a:xfrm>
            <a:off x="672309" y="1737615"/>
            <a:ext cx="314325" cy="314325"/>
          </a:xfrm>
          <a:prstGeom prst="rect">
            <a:avLst/>
          </a:prstGeom>
        </p:spPr>
      </p:pic>
      <p:pic>
        <p:nvPicPr>
          <p:cNvPr id="34" name="Graphic 33">
            <a:extLst>
              <a:ext uri="{FF2B5EF4-FFF2-40B4-BE49-F238E27FC236}">
                <a16:creationId xmlns:a16="http://schemas.microsoft.com/office/drawing/2014/main" id="{B8AA057E-276D-1D43-B045-BBC607E0663D}"/>
              </a:ext>
            </a:extLst>
          </p:cNvPr>
          <p:cNvPicPr>
            <a:picLocks noChangeAspect="1"/>
          </p:cNvPicPr>
          <p:nvPr userDrawn="1"/>
        </p:nvPicPr>
        <p:blipFill>
          <a:blip r:embed="rId4">
            <a:extLst>
              <a:ext uri="{96DAC541-7B7A-43D3-8B79-37D633B846F1}">
                <asvg:svgBlip xmlns:asvg="http://schemas.microsoft.com/office/drawing/2016/SVG/main" r:embed="rId5"/>
              </a:ext>
            </a:extLst>
          </a:blip>
          <a:stretch>
            <a:fillRect/>
          </a:stretch>
        </p:blipFill>
        <p:spPr>
          <a:xfrm>
            <a:off x="673200" y="2451693"/>
            <a:ext cx="314325" cy="314325"/>
          </a:xfrm>
          <a:prstGeom prst="rect">
            <a:avLst/>
          </a:prstGeom>
        </p:spPr>
      </p:pic>
      <p:pic>
        <p:nvPicPr>
          <p:cNvPr id="35" name="Graphic 34">
            <a:extLst>
              <a:ext uri="{FF2B5EF4-FFF2-40B4-BE49-F238E27FC236}">
                <a16:creationId xmlns:a16="http://schemas.microsoft.com/office/drawing/2014/main" id="{B3E4419C-A183-0A4F-9A83-5AB3F1C3AB12}"/>
              </a:ext>
            </a:extLst>
          </p:cNvPr>
          <p:cNvPicPr>
            <a:picLocks noChangeAspect="1"/>
          </p:cNvPicPr>
          <p:nvPr userDrawn="1"/>
        </p:nvPicPr>
        <p:blipFill>
          <a:blip r:embed="rId6">
            <a:extLst>
              <a:ext uri="{96DAC541-7B7A-43D3-8B79-37D633B846F1}">
                <asvg:svgBlip xmlns:asvg="http://schemas.microsoft.com/office/drawing/2016/SVG/main" r:embed="rId7"/>
              </a:ext>
            </a:extLst>
          </a:blip>
          <a:stretch>
            <a:fillRect/>
          </a:stretch>
        </p:blipFill>
        <p:spPr>
          <a:xfrm>
            <a:off x="673200" y="3179274"/>
            <a:ext cx="314325" cy="314325"/>
          </a:xfrm>
          <a:prstGeom prst="rect">
            <a:avLst/>
          </a:prstGeom>
        </p:spPr>
      </p:pic>
      <p:pic>
        <p:nvPicPr>
          <p:cNvPr id="36" name="Graphic 35">
            <a:extLst>
              <a:ext uri="{FF2B5EF4-FFF2-40B4-BE49-F238E27FC236}">
                <a16:creationId xmlns:a16="http://schemas.microsoft.com/office/drawing/2014/main" id="{B8164B89-7BF7-F34B-A260-542DFD55FD91}"/>
              </a:ext>
            </a:extLst>
          </p:cNvPr>
          <p:cNvPicPr>
            <a:picLocks noChangeAspect="1"/>
          </p:cNvPicPr>
          <p:nvPr userDrawn="1"/>
        </p:nvPicPr>
        <p:blipFill>
          <a:blip r:embed="rId8">
            <a:extLst>
              <a:ext uri="{96DAC541-7B7A-43D3-8B79-37D633B846F1}">
                <asvg:svgBlip xmlns:asvg="http://schemas.microsoft.com/office/drawing/2016/SVG/main" r:embed="rId9"/>
              </a:ext>
            </a:extLst>
          </a:blip>
          <a:stretch>
            <a:fillRect/>
          </a:stretch>
        </p:blipFill>
        <p:spPr>
          <a:xfrm>
            <a:off x="673200" y="3908913"/>
            <a:ext cx="314325" cy="314325"/>
          </a:xfrm>
          <a:prstGeom prst="rect">
            <a:avLst/>
          </a:prstGeom>
        </p:spPr>
      </p:pic>
    </p:spTree>
    <p:extLst>
      <p:ext uri="{BB962C8B-B14F-4D97-AF65-F5344CB8AC3E}">
        <p14:creationId xmlns:p14="http://schemas.microsoft.com/office/powerpoint/2010/main" val="1705576139"/>
      </p:ext>
    </p:extLst>
  </p:cSld>
  <p:clrMapOvr>
    <a:masterClrMapping/>
  </p:clrMapOvr>
</p:sldLayout>
</file>

<file path=ppt/slideLayouts/slideLayout283.xml><?xml version="1.0" encoding="utf-8"?>
<p:sldLayout xmlns:a="http://schemas.openxmlformats.org/drawingml/2006/main" xmlns:r="http://schemas.openxmlformats.org/officeDocument/2006/relationships" xmlns:p="http://schemas.openxmlformats.org/presentationml/2006/main" preserve="1" userDrawn="1">
  <p:cSld name="Numbering">
    <p:spTree>
      <p:nvGrpSpPr>
        <p:cNvPr id="1" name=""/>
        <p:cNvGrpSpPr/>
        <p:nvPr/>
      </p:nvGrpSpPr>
      <p:grpSpPr>
        <a:xfrm>
          <a:off x="0" y="0"/>
          <a:ext cx="0" cy="0"/>
          <a:chOff x="0" y="0"/>
          <a:chExt cx="0" cy="0"/>
        </a:xfrm>
      </p:grpSpPr>
      <p:sp>
        <p:nvSpPr>
          <p:cNvPr id="15" name="Text Placeholder 7">
            <a:extLst>
              <a:ext uri="{FF2B5EF4-FFF2-40B4-BE49-F238E27FC236}">
                <a16:creationId xmlns:a16="http://schemas.microsoft.com/office/drawing/2014/main" id="{CFBAC197-B379-A149-8F2D-07D1AC6CE3EB}"/>
              </a:ext>
            </a:extLst>
          </p:cNvPr>
          <p:cNvSpPr>
            <a:spLocks noGrp="1"/>
          </p:cNvSpPr>
          <p:nvPr>
            <p:ph type="body" sz="quarter" idx="74" hasCustomPrompt="1"/>
          </p:nvPr>
        </p:nvSpPr>
        <p:spPr>
          <a:xfrm>
            <a:off x="1312864" y="1764000"/>
            <a:ext cx="5545136" cy="339481"/>
          </a:xfrm>
          <a:prstGeom prst="rect">
            <a:avLst/>
          </a:prstGeom>
        </p:spPr>
        <p:txBody>
          <a:bodyPr lIns="0" tIns="0" rIns="0" bIns="0"/>
          <a:lstStyle>
            <a:lvl1pPr marL="0" indent="0">
              <a:lnSpc>
                <a:spcPts val="1400"/>
              </a:lnSpc>
              <a:spcBef>
                <a:spcPts val="0"/>
              </a:spcBef>
              <a:buNone/>
              <a:defRPr sz="1200" baseline="0">
                <a:solidFill>
                  <a:srgbClr val="535B61"/>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12pt</a:t>
            </a:r>
          </a:p>
        </p:txBody>
      </p:sp>
      <p:sp>
        <p:nvSpPr>
          <p:cNvPr id="16" name="Text Placeholder 7">
            <a:extLst>
              <a:ext uri="{FF2B5EF4-FFF2-40B4-BE49-F238E27FC236}">
                <a16:creationId xmlns:a16="http://schemas.microsoft.com/office/drawing/2014/main" id="{1676BC00-E66E-3445-97F5-E0A9FAB4F67F}"/>
              </a:ext>
            </a:extLst>
          </p:cNvPr>
          <p:cNvSpPr>
            <a:spLocks noGrp="1"/>
          </p:cNvSpPr>
          <p:nvPr>
            <p:ph type="body" sz="quarter" idx="76" hasCustomPrompt="1"/>
          </p:nvPr>
        </p:nvSpPr>
        <p:spPr>
          <a:xfrm>
            <a:off x="1312864" y="2466548"/>
            <a:ext cx="5545136" cy="339481"/>
          </a:xfrm>
          <a:prstGeom prst="rect">
            <a:avLst/>
          </a:prstGeom>
        </p:spPr>
        <p:txBody>
          <a:bodyPr lIns="0" tIns="0" rIns="0" bIns="0"/>
          <a:lstStyle>
            <a:lvl1pPr marL="0" indent="0">
              <a:lnSpc>
                <a:spcPts val="1400"/>
              </a:lnSpc>
              <a:spcBef>
                <a:spcPts val="0"/>
              </a:spcBef>
              <a:buNone/>
              <a:defRPr sz="1200" baseline="0">
                <a:solidFill>
                  <a:srgbClr val="535B61"/>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12pt</a:t>
            </a:r>
          </a:p>
        </p:txBody>
      </p:sp>
      <p:sp>
        <p:nvSpPr>
          <p:cNvPr id="17" name="Text Placeholder 7">
            <a:extLst>
              <a:ext uri="{FF2B5EF4-FFF2-40B4-BE49-F238E27FC236}">
                <a16:creationId xmlns:a16="http://schemas.microsoft.com/office/drawing/2014/main" id="{82C59DA5-DB0A-6941-8129-03EC0074A830}"/>
              </a:ext>
            </a:extLst>
          </p:cNvPr>
          <p:cNvSpPr>
            <a:spLocks noGrp="1"/>
          </p:cNvSpPr>
          <p:nvPr>
            <p:ph type="body" sz="quarter" idx="78" hasCustomPrompt="1"/>
          </p:nvPr>
        </p:nvSpPr>
        <p:spPr>
          <a:xfrm>
            <a:off x="1312864" y="3206378"/>
            <a:ext cx="5545136" cy="339481"/>
          </a:xfrm>
          <a:prstGeom prst="rect">
            <a:avLst/>
          </a:prstGeom>
        </p:spPr>
        <p:txBody>
          <a:bodyPr lIns="0" tIns="0" rIns="0" bIns="0"/>
          <a:lstStyle>
            <a:lvl1pPr marL="0" indent="0">
              <a:lnSpc>
                <a:spcPts val="1400"/>
              </a:lnSpc>
              <a:spcBef>
                <a:spcPts val="0"/>
              </a:spcBef>
              <a:buNone/>
              <a:defRPr sz="1200" baseline="0">
                <a:solidFill>
                  <a:srgbClr val="535B61"/>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12pt</a:t>
            </a:r>
          </a:p>
        </p:txBody>
      </p:sp>
      <p:sp>
        <p:nvSpPr>
          <p:cNvPr id="18" name="Text Placeholder 7">
            <a:extLst>
              <a:ext uri="{FF2B5EF4-FFF2-40B4-BE49-F238E27FC236}">
                <a16:creationId xmlns:a16="http://schemas.microsoft.com/office/drawing/2014/main" id="{E250FA74-014A-CE47-8335-15EF166E8FAD}"/>
              </a:ext>
            </a:extLst>
          </p:cNvPr>
          <p:cNvSpPr>
            <a:spLocks noGrp="1"/>
          </p:cNvSpPr>
          <p:nvPr>
            <p:ph type="body" sz="quarter" idx="80" hasCustomPrompt="1"/>
          </p:nvPr>
        </p:nvSpPr>
        <p:spPr>
          <a:xfrm>
            <a:off x="1312864" y="3919133"/>
            <a:ext cx="5545136" cy="339481"/>
          </a:xfrm>
          <a:prstGeom prst="rect">
            <a:avLst/>
          </a:prstGeom>
        </p:spPr>
        <p:txBody>
          <a:bodyPr lIns="0" tIns="0" rIns="0" bIns="0"/>
          <a:lstStyle>
            <a:lvl1pPr marL="0" indent="0">
              <a:lnSpc>
                <a:spcPts val="1400"/>
              </a:lnSpc>
              <a:spcBef>
                <a:spcPts val="0"/>
              </a:spcBef>
              <a:buNone/>
              <a:defRPr sz="1200" baseline="0">
                <a:solidFill>
                  <a:srgbClr val="535B61"/>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12pt</a:t>
            </a:r>
          </a:p>
        </p:txBody>
      </p:sp>
      <p:sp>
        <p:nvSpPr>
          <p:cNvPr id="20" name="Text Placeholder 7">
            <a:extLst>
              <a:ext uri="{FF2B5EF4-FFF2-40B4-BE49-F238E27FC236}">
                <a16:creationId xmlns:a16="http://schemas.microsoft.com/office/drawing/2014/main" id="{DA940DAF-906F-D64D-8931-35DF9577CE4F}"/>
              </a:ext>
            </a:extLst>
          </p:cNvPr>
          <p:cNvSpPr>
            <a:spLocks noGrp="1"/>
          </p:cNvSpPr>
          <p:nvPr>
            <p:ph type="body" sz="quarter" idx="82" hasCustomPrompt="1"/>
          </p:nvPr>
        </p:nvSpPr>
        <p:spPr>
          <a:xfrm>
            <a:off x="1312864" y="4644340"/>
            <a:ext cx="5545136" cy="339481"/>
          </a:xfrm>
          <a:prstGeom prst="rect">
            <a:avLst/>
          </a:prstGeom>
        </p:spPr>
        <p:txBody>
          <a:bodyPr lIns="0" tIns="0" rIns="0" bIns="0"/>
          <a:lstStyle>
            <a:lvl1pPr marL="0" indent="0">
              <a:lnSpc>
                <a:spcPts val="1400"/>
              </a:lnSpc>
              <a:spcBef>
                <a:spcPts val="0"/>
              </a:spcBef>
              <a:buNone/>
              <a:defRPr sz="1200" baseline="0">
                <a:solidFill>
                  <a:srgbClr val="535B61"/>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12pt</a:t>
            </a:r>
          </a:p>
        </p:txBody>
      </p:sp>
      <p:sp>
        <p:nvSpPr>
          <p:cNvPr id="32" name="Text Placeholder 6">
            <a:extLst>
              <a:ext uri="{FF2B5EF4-FFF2-40B4-BE49-F238E27FC236}">
                <a16:creationId xmlns:a16="http://schemas.microsoft.com/office/drawing/2014/main" id="{6647AF9C-3C25-B746-A731-9AFBF7A0AD58}"/>
              </a:ext>
            </a:extLst>
          </p:cNvPr>
          <p:cNvSpPr>
            <a:spLocks noGrp="1"/>
          </p:cNvSpPr>
          <p:nvPr>
            <p:ph type="body" sz="quarter" idx="72" hasCustomPrompt="1"/>
          </p:nvPr>
        </p:nvSpPr>
        <p:spPr>
          <a:xfrm>
            <a:off x="702650" y="6764338"/>
            <a:ext cx="9324000" cy="268287"/>
          </a:xfrm>
          <a:prstGeom prst="rect">
            <a:avLst/>
          </a:prstGeom>
        </p:spPr>
        <p:txBody>
          <a:bodyPr lIns="0" tIns="0" rIns="0" bIns="0" anchor="b"/>
          <a:lstStyle>
            <a:lvl1pPr marL="0" indent="0">
              <a:lnSpc>
                <a:spcPts val="800"/>
              </a:lnSpc>
              <a:spcBef>
                <a:spcPts val="0"/>
              </a:spcBef>
              <a:buNone/>
              <a:defRPr sz="800">
                <a:solidFill>
                  <a:srgbClr val="535B61"/>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8pt</a:t>
            </a:r>
          </a:p>
        </p:txBody>
      </p:sp>
      <p:sp>
        <p:nvSpPr>
          <p:cNvPr id="33" name="Text Placeholder 2">
            <a:extLst>
              <a:ext uri="{FF2B5EF4-FFF2-40B4-BE49-F238E27FC236}">
                <a16:creationId xmlns:a16="http://schemas.microsoft.com/office/drawing/2014/main" id="{5C56AEA5-1D4F-4C45-A0D3-9DB8639C5D21}"/>
              </a:ext>
            </a:extLst>
          </p:cNvPr>
          <p:cNvSpPr>
            <a:spLocks noGrp="1"/>
          </p:cNvSpPr>
          <p:nvPr>
            <p:ph type="body" sz="quarter" idx="62" hasCustomPrompt="1"/>
          </p:nvPr>
        </p:nvSpPr>
        <p:spPr>
          <a:xfrm>
            <a:off x="701675" y="335443"/>
            <a:ext cx="2880000" cy="144000"/>
          </a:xfrm>
          <a:prstGeom prst="rect">
            <a:avLst/>
          </a:prstGeom>
        </p:spPr>
        <p:txBody>
          <a:bodyPr lIns="0" tIns="0" rIns="0" bIns="0"/>
          <a:lstStyle>
            <a:lvl1pPr marL="0" indent="0">
              <a:buNone/>
              <a:defRPr sz="997" b="0" i="0" baseline="0">
                <a:solidFill>
                  <a:srgbClr val="00A3E0"/>
                </a:solidFill>
                <a:latin typeface="Deutsche Bank Text" charset="0"/>
                <a:ea typeface="Deutsche Bank Text" charset="0"/>
                <a:cs typeface="Deutsche Bank Text" charset="0"/>
              </a:defRPr>
            </a:lvl1pPr>
            <a:lvl2pPr marL="455783" indent="0">
              <a:buNone/>
              <a:defRPr/>
            </a:lvl2pPr>
            <a:lvl3pPr marL="911565" indent="0">
              <a:buNone/>
              <a:defRPr/>
            </a:lvl3pPr>
            <a:lvl4pPr marL="1367348" indent="0">
              <a:buNone/>
              <a:defRPr/>
            </a:lvl4pPr>
            <a:lvl5pPr marL="1823131" indent="0">
              <a:buNone/>
              <a:defRPr/>
            </a:lvl5pPr>
          </a:lstStyle>
          <a:p>
            <a:pPr lvl="0"/>
            <a:r>
              <a:rPr lang="en-US" dirty="0"/>
              <a:t>Deutsche Bank Text Bright Blue 10pt</a:t>
            </a:r>
          </a:p>
        </p:txBody>
      </p:sp>
      <p:sp>
        <p:nvSpPr>
          <p:cNvPr id="34" name="Text Placeholder 5">
            <a:extLst>
              <a:ext uri="{FF2B5EF4-FFF2-40B4-BE49-F238E27FC236}">
                <a16:creationId xmlns:a16="http://schemas.microsoft.com/office/drawing/2014/main" id="{768F046F-AE61-CB46-B106-33910EA39490}"/>
              </a:ext>
            </a:extLst>
          </p:cNvPr>
          <p:cNvSpPr>
            <a:spLocks noGrp="1"/>
          </p:cNvSpPr>
          <p:nvPr>
            <p:ph type="body" sz="quarter" idx="63" hasCustomPrompt="1"/>
          </p:nvPr>
        </p:nvSpPr>
        <p:spPr>
          <a:xfrm>
            <a:off x="701674" y="596628"/>
            <a:ext cx="8532813" cy="570080"/>
          </a:xfrm>
          <a:prstGeom prst="rect">
            <a:avLst/>
          </a:prstGeom>
        </p:spPr>
        <p:txBody>
          <a:bodyPr lIns="0" tIns="0" rIns="0" bIns="0"/>
          <a:lstStyle>
            <a:lvl1pPr marL="0" marR="0" indent="0" algn="l" defTabSz="911565" rtl="0" eaLnBrk="1" fontAlgn="auto" latinLnBrk="0" hangingPunct="1">
              <a:lnSpc>
                <a:spcPts val="4000"/>
              </a:lnSpc>
              <a:spcBef>
                <a:spcPts val="0"/>
              </a:spcBef>
              <a:spcAft>
                <a:spcPts val="0"/>
              </a:spcAft>
              <a:buClrTx/>
              <a:buSzTx/>
              <a:buFont typeface="Arial"/>
              <a:buNone/>
              <a:tabLst/>
              <a:defRPr sz="2800" baseline="0">
                <a:solidFill>
                  <a:srgbClr val="00205B"/>
                </a:solidFill>
                <a:latin typeface="Deutsche Bank Display" charset="0"/>
                <a:ea typeface="Deutsche Bank Display" charset="0"/>
                <a:cs typeface="Deutsche Bank Display" charset="0"/>
              </a:defRPr>
            </a:lvl1pPr>
            <a:lvl2pPr marL="455783" indent="0">
              <a:buNone/>
              <a:defRPr sz="3600">
                <a:latin typeface="Deutsche Bank Display Beta" charset="0"/>
                <a:ea typeface="Deutsche Bank Display Beta" charset="0"/>
                <a:cs typeface="Deutsche Bank Display Beta" charset="0"/>
              </a:defRPr>
            </a:lvl2pPr>
            <a:lvl3pPr marL="911566" indent="0">
              <a:buNone/>
              <a:defRPr sz="3600">
                <a:latin typeface="Deutsche Bank Display Beta" charset="0"/>
                <a:ea typeface="Deutsche Bank Display Beta" charset="0"/>
                <a:cs typeface="Deutsche Bank Display Beta" charset="0"/>
              </a:defRPr>
            </a:lvl3pPr>
            <a:lvl4pPr marL="1367348" indent="0">
              <a:buNone/>
              <a:defRPr sz="3600">
                <a:latin typeface="Deutsche Bank Display Beta" charset="0"/>
                <a:ea typeface="Deutsche Bank Display Beta" charset="0"/>
                <a:cs typeface="Deutsche Bank Display Beta" charset="0"/>
              </a:defRPr>
            </a:lvl4pPr>
            <a:lvl5pPr marL="1823131" indent="0">
              <a:buNone/>
              <a:defRPr sz="3600">
                <a:latin typeface="Deutsche Bank Display Beta" charset="0"/>
                <a:ea typeface="Deutsche Bank Display Beta" charset="0"/>
                <a:cs typeface="Deutsche Bank Display Beta" charset="0"/>
              </a:defRPr>
            </a:lvl5pPr>
          </a:lstStyle>
          <a:p>
            <a:pPr lvl="0"/>
            <a:r>
              <a:rPr lang="en-US" dirty="0"/>
              <a:t>Deutsche Bank Display Dark Blue 28pt</a:t>
            </a:r>
          </a:p>
        </p:txBody>
      </p:sp>
      <p:pic>
        <p:nvPicPr>
          <p:cNvPr id="35" name="Graphic 34">
            <a:extLst>
              <a:ext uri="{FF2B5EF4-FFF2-40B4-BE49-F238E27FC236}">
                <a16:creationId xmlns:a16="http://schemas.microsoft.com/office/drawing/2014/main" id="{00120869-994A-7647-8452-EC65365EB209}"/>
              </a:ext>
            </a:extLst>
          </p:cNvPr>
          <p:cNvPicPr>
            <a:picLocks noChangeAspect="1"/>
          </p:cNvPicPr>
          <p:nvPr userDrawn="1"/>
        </p:nvPicPr>
        <p:blipFill>
          <a:blip r:embed="rId2">
            <a:extLst>
              <a:ext uri="{96DAC541-7B7A-43D3-8B79-37D633B846F1}">
                <asvg:svgBlip xmlns:asvg="http://schemas.microsoft.com/office/drawing/2016/SVG/main" r:embed="rId3"/>
              </a:ext>
            </a:extLst>
          </a:blip>
          <a:stretch>
            <a:fillRect/>
          </a:stretch>
        </p:blipFill>
        <p:spPr>
          <a:xfrm>
            <a:off x="672309" y="1737615"/>
            <a:ext cx="314325" cy="314325"/>
          </a:xfrm>
          <a:prstGeom prst="rect">
            <a:avLst/>
          </a:prstGeom>
        </p:spPr>
      </p:pic>
      <p:pic>
        <p:nvPicPr>
          <p:cNvPr id="36" name="Graphic 35">
            <a:extLst>
              <a:ext uri="{FF2B5EF4-FFF2-40B4-BE49-F238E27FC236}">
                <a16:creationId xmlns:a16="http://schemas.microsoft.com/office/drawing/2014/main" id="{D23C7DA2-D72C-BE46-8A72-7B664216A9E2}"/>
              </a:ext>
            </a:extLst>
          </p:cNvPr>
          <p:cNvPicPr>
            <a:picLocks noChangeAspect="1"/>
          </p:cNvPicPr>
          <p:nvPr userDrawn="1"/>
        </p:nvPicPr>
        <p:blipFill>
          <a:blip r:embed="rId4">
            <a:extLst>
              <a:ext uri="{96DAC541-7B7A-43D3-8B79-37D633B846F1}">
                <asvg:svgBlip xmlns:asvg="http://schemas.microsoft.com/office/drawing/2016/SVG/main" r:embed="rId5"/>
              </a:ext>
            </a:extLst>
          </a:blip>
          <a:stretch>
            <a:fillRect/>
          </a:stretch>
        </p:blipFill>
        <p:spPr>
          <a:xfrm>
            <a:off x="673200" y="2451693"/>
            <a:ext cx="314325" cy="314325"/>
          </a:xfrm>
          <a:prstGeom prst="rect">
            <a:avLst/>
          </a:prstGeom>
        </p:spPr>
      </p:pic>
      <p:pic>
        <p:nvPicPr>
          <p:cNvPr id="39" name="Graphic 38">
            <a:extLst>
              <a:ext uri="{FF2B5EF4-FFF2-40B4-BE49-F238E27FC236}">
                <a16:creationId xmlns:a16="http://schemas.microsoft.com/office/drawing/2014/main" id="{B7EEDE9D-332E-1840-9249-5DA985B4E1D0}"/>
              </a:ext>
            </a:extLst>
          </p:cNvPr>
          <p:cNvPicPr>
            <a:picLocks noChangeAspect="1"/>
          </p:cNvPicPr>
          <p:nvPr userDrawn="1"/>
        </p:nvPicPr>
        <p:blipFill>
          <a:blip r:embed="rId6">
            <a:extLst>
              <a:ext uri="{96DAC541-7B7A-43D3-8B79-37D633B846F1}">
                <asvg:svgBlip xmlns:asvg="http://schemas.microsoft.com/office/drawing/2016/SVG/main" r:embed="rId7"/>
              </a:ext>
            </a:extLst>
          </a:blip>
          <a:stretch>
            <a:fillRect/>
          </a:stretch>
        </p:blipFill>
        <p:spPr>
          <a:xfrm>
            <a:off x="673200" y="3179274"/>
            <a:ext cx="314325" cy="314325"/>
          </a:xfrm>
          <a:prstGeom prst="rect">
            <a:avLst/>
          </a:prstGeom>
        </p:spPr>
      </p:pic>
      <p:pic>
        <p:nvPicPr>
          <p:cNvPr id="40" name="Graphic 39">
            <a:extLst>
              <a:ext uri="{FF2B5EF4-FFF2-40B4-BE49-F238E27FC236}">
                <a16:creationId xmlns:a16="http://schemas.microsoft.com/office/drawing/2014/main" id="{AAED01A9-0D33-9949-A335-13F3D824AAD0}"/>
              </a:ext>
            </a:extLst>
          </p:cNvPr>
          <p:cNvPicPr>
            <a:picLocks noChangeAspect="1"/>
          </p:cNvPicPr>
          <p:nvPr userDrawn="1"/>
        </p:nvPicPr>
        <p:blipFill>
          <a:blip r:embed="rId8">
            <a:extLst>
              <a:ext uri="{96DAC541-7B7A-43D3-8B79-37D633B846F1}">
                <asvg:svgBlip xmlns:asvg="http://schemas.microsoft.com/office/drawing/2016/SVG/main" r:embed="rId9"/>
              </a:ext>
            </a:extLst>
          </a:blip>
          <a:stretch>
            <a:fillRect/>
          </a:stretch>
        </p:blipFill>
        <p:spPr>
          <a:xfrm>
            <a:off x="673200" y="3908913"/>
            <a:ext cx="314325" cy="314325"/>
          </a:xfrm>
          <a:prstGeom prst="rect">
            <a:avLst/>
          </a:prstGeom>
        </p:spPr>
      </p:pic>
      <p:pic>
        <p:nvPicPr>
          <p:cNvPr id="41" name="Graphic 40">
            <a:extLst>
              <a:ext uri="{FF2B5EF4-FFF2-40B4-BE49-F238E27FC236}">
                <a16:creationId xmlns:a16="http://schemas.microsoft.com/office/drawing/2014/main" id="{58079997-0749-6148-A447-99D3459ABACF}"/>
              </a:ext>
            </a:extLst>
          </p:cNvPr>
          <p:cNvPicPr>
            <a:picLocks noChangeAspect="1"/>
          </p:cNvPicPr>
          <p:nvPr userDrawn="1"/>
        </p:nvPicPr>
        <p:blipFill>
          <a:blip r:embed="rId10">
            <a:extLst>
              <a:ext uri="{96DAC541-7B7A-43D3-8B79-37D633B846F1}">
                <asvg:svgBlip xmlns:asvg="http://schemas.microsoft.com/office/drawing/2016/SVG/main" r:embed="rId11"/>
              </a:ext>
            </a:extLst>
          </a:blip>
          <a:stretch>
            <a:fillRect/>
          </a:stretch>
        </p:blipFill>
        <p:spPr>
          <a:xfrm>
            <a:off x="673200" y="4620933"/>
            <a:ext cx="314325" cy="314325"/>
          </a:xfrm>
          <a:prstGeom prst="rect">
            <a:avLst/>
          </a:prstGeom>
        </p:spPr>
      </p:pic>
    </p:spTree>
    <p:extLst>
      <p:ext uri="{BB962C8B-B14F-4D97-AF65-F5344CB8AC3E}">
        <p14:creationId xmlns:p14="http://schemas.microsoft.com/office/powerpoint/2010/main" val="1361647441"/>
      </p:ext>
    </p:extLst>
  </p:cSld>
  <p:clrMapOvr>
    <a:masterClrMapping/>
  </p:clrMapOvr>
</p:sldLayout>
</file>

<file path=ppt/slideLayouts/slideLayout284.xml><?xml version="1.0" encoding="utf-8"?>
<p:sldLayout xmlns:a="http://schemas.openxmlformats.org/drawingml/2006/main" xmlns:r="http://schemas.openxmlformats.org/officeDocument/2006/relationships" xmlns:p="http://schemas.openxmlformats.org/presentationml/2006/main" preserve="1" userDrawn="1">
  <p:cSld name="1_Numbering">
    <p:spTree>
      <p:nvGrpSpPr>
        <p:cNvPr id="1" name=""/>
        <p:cNvGrpSpPr/>
        <p:nvPr/>
      </p:nvGrpSpPr>
      <p:grpSpPr>
        <a:xfrm>
          <a:off x="0" y="0"/>
          <a:ext cx="0" cy="0"/>
          <a:chOff x="0" y="0"/>
          <a:chExt cx="0" cy="0"/>
        </a:xfrm>
      </p:grpSpPr>
      <p:sp>
        <p:nvSpPr>
          <p:cNvPr id="9" name="Text Placeholder 7"/>
          <p:cNvSpPr>
            <a:spLocks noGrp="1"/>
          </p:cNvSpPr>
          <p:nvPr>
            <p:ph type="body" sz="quarter" idx="74" hasCustomPrompt="1"/>
          </p:nvPr>
        </p:nvSpPr>
        <p:spPr>
          <a:xfrm>
            <a:off x="1312864" y="1764000"/>
            <a:ext cx="5545136" cy="339481"/>
          </a:xfrm>
          <a:prstGeom prst="rect">
            <a:avLst/>
          </a:prstGeom>
        </p:spPr>
        <p:txBody>
          <a:bodyPr lIns="0" tIns="0" rIns="0" bIns="0"/>
          <a:lstStyle>
            <a:lvl1pPr marL="0" indent="0">
              <a:lnSpc>
                <a:spcPts val="1400"/>
              </a:lnSpc>
              <a:spcBef>
                <a:spcPts val="0"/>
              </a:spcBef>
              <a:buNone/>
              <a:defRPr sz="1200" baseline="0">
                <a:solidFill>
                  <a:srgbClr val="535B61"/>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12pt</a:t>
            </a:r>
          </a:p>
        </p:txBody>
      </p:sp>
      <p:sp>
        <p:nvSpPr>
          <p:cNvPr id="20" name="Text Placeholder 7"/>
          <p:cNvSpPr>
            <a:spLocks noGrp="1"/>
          </p:cNvSpPr>
          <p:nvPr>
            <p:ph type="body" sz="quarter" idx="76" hasCustomPrompt="1"/>
          </p:nvPr>
        </p:nvSpPr>
        <p:spPr>
          <a:xfrm>
            <a:off x="1312864" y="2466548"/>
            <a:ext cx="5545136" cy="339481"/>
          </a:xfrm>
          <a:prstGeom prst="rect">
            <a:avLst/>
          </a:prstGeom>
        </p:spPr>
        <p:txBody>
          <a:bodyPr lIns="0" tIns="0" rIns="0" bIns="0"/>
          <a:lstStyle>
            <a:lvl1pPr marL="0" indent="0">
              <a:lnSpc>
                <a:spcPts val="1400"/>
              </a:lnSpc>
              <a:spcBef>
                <a:spcPts val="0"/>
              </a:spcBef>
              <a:buNone/>
              <a:defRPr sz="1200" baseline="0">
                <a:solidFill>
                  <a:srgbClr val="535B61"/>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12pt</a:t>
            </a:r>
          </a:p>
        </p:txBody>
      </p:sp>
      <p:sp>
        <p:nvSpPr>
          <p:cNvPr id="24" name="Text Placeholder 7"/>
          <p:cNvSpPr>
            <a:spLocks noGrp="1"/>
          </p:cNvSpPr>
          <p:nvPr>
            <p:ph type="body" sz="quarter" idx="78" hasCustomPrompt="1"/>
          </p:nvPr>
        </p:nvSpPr>
        <p:spPr>
          <a:xfrm>
            <a:off x="1312864" y="3206378"/>
            <a:ext cx="5545136" cy="339481"/>
          </a:xfrm>
          <a:prstGeom prst="rect">
            <a:avLst/>
          </a:prstGeom>
        </p:spPr>
        <p:txBody>
          <a:bodyPr lIns="0" tIns="0" rIns="0" bIns="0"/>
          <a:lstStyle>
            <a:lvl1pPr marL="0" indent="0">
              <a:lnSpc>
                <a:spcPts val="1400"/>
              </a:lnSpc>
              <a:spcBef>
                <a:spcPts val="0"/>
              </a:spcBef>
              <a:buNone/>
              <a:defRPr sz="1200" baseline="0">
                <a:solidFill>
                  <a:srgbClr val="535B61"/>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12pt</a:t>
            </a:r>
          </a:p>
        </p:txBody>
      </p:sp>
      <p:sp>
        <p:nvSpPr>
          <p:cNvPr id="26" name="Text Placeholder 7"/>
          <p:cNvSpPr>
            <a:spLocks noGrp="1"/>
          </p:cNvSpPr>
          <p:nvPr>
            <p:ph type="body" sz="quarter" idx="80" hasCustomPrompt="1"/>
          </p:nvPr>
        </p:nvSpPr>
        <p:spPr>
          <a:xfrm>
            <a:off x="1312864" y="3919133"/>
            <a:ext cx="5545136" cy="339481"/>
          </a:xfrm>
          <a:prstGeom prst="rect">
            <a:avLst/>
          </a:prstGeom>
        </p:spPr>
        <p:txBody>
          <a:bodyPr lIns="0" tIns="0" rIns="0" bIns="0"/>
          <a:lstStyle>
            <a:lvl1pPr marL="0" indent="0">
              <a:lnSpc>
                <a:spcPts val="1400"/>
              </a:lnSpc>
              <a:spcBef>
                <a:spcPts val="0"/>
              </a:spcBef>
              <a:buNone/>
              <a:defRPr sz="1200" baseline="0">
                <a:solidFill>
                  <a:srgbClr val="535B61"/>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12pt</a:t>
            </a:r>
          </a:p>
        </p:txBody>
      </p:sp>
      <p:sp>
        <p:nvSpPr>
          <p:cNvPr id="28" name="Text Placeholder 7"/>
          <p:cNvSpPr>
            <a:spLocks noGrp="1"/>
          </p:cNvSpPr>
          <p:nvPr>
            <p:ph type="body" sz="quarter" idx="82" hasCustomPrompt="1"/>
          </p:nvPr>
        </p:nvSpPr>
        <p:spPr>
          <a:xfrm>
            <a:off x="1312864" y="4644340"/>
            <a:ext cx="5545136" cy="339481"/>
          </a:xfrm>
          <a:prstGeom prst="rect">
            <a:avLst/>
          </a:prstGeom>
        </p:spPr>
        <p:txBody>
          <a:bodyPr lIns="0" tIns="0" rIns="0" bIns="0"/>
          <a:lstStyle>
            <a:lvl1pPr marL="0" indent="0">
              <a:lnSpc>
                <a:spcPts val="1400"/>
              </a:lnSpc>
              <a:spcBef>
                <a:spcPts val="0"/>
              </a:spcBef>
              <a:buNone/>
              <a:defRPr sz="1200" baseline="0">
                <a:solidFill>
                  <a:srgbClr val="535B61"/>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12pt</a:t>
            </a:r>
          </a:p>
        </p:txBody>
      </p:sp>
      <p:sp>
        <p:nvSpPr>
          <p:cNvPr id="19" name="Text Placeholder 7"/>
          <p:cNvSpPr>
            <a:spLocks noGrp="1"/>
          </p:cNvSpPr>
          <p:nvPr>
            <p:ph type="body" sz="quarter" idx="84" hasCustomPrompt="1"/>
          </p:nvPr>
        </p:nvSpPr>
        <p:spPr>
          <a:xfrm>
            <a:off x="1312864" y="5382277"/>
            <a:ext cx="5545136" cy="339481"/>
          </a:xfrm>
          <a:prstGeom prst="rect">
            <a:avLst/>
          </a:prstGeom>
        </p:spPr>
        <p:txBody>
          <a:bodyPr lIns="0" tIns="0" rIns="0" bIns="0"/>
          <a:lstStyle>
            <a:lvl1pPr marL="0" indent="0">
              <a:lnSpc>
                <a:spcPts val="1400"/>
              </a:lnSpc>
              <a:spcBef>
                <a:spcPts val="0"/>
              </a:spcBef>
              <a:buNone/>
              <a:defRPr sz="1200" baseline="0">
                <a:solidFill>
                  <a:srgbClr val="535B61"/>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12pt</a:t>
            </a:r>
          </a:p>
        </p:txBody>
      </p:sp>
      <p:sp>
        <p:nvSpPr>
          <p:cNvPr id="25" name="Text Placeholder 6"/>
          <p:cNvSpPr>
            <a:spLocks noGrp="1"/>
          </p:cNvSpPr>
          <p:nvPr>
            <p:ph type="body" sz="quarter" idx="72" hasCustomPrompt="1"/>
          </p:nvPr>
        </p:nvSpPr>
        <p:spPr>
          <a:xfrm>
            <a:off x="702650" y="6764338"/>
            <a:ext cx="9324000" cy="268287"/>
          </a:xfrm>
          <a:prstGeom prst="rect">
            <a:avLst/>
          </a:prstGeom>
        </p:spPr>
        <p:txBody>
          <a:bodyPr lIns="0" tIns="0" rIns="0" bIns="0" anchor="b"/>
          <a:lstStyle>
            <a:lvl1pPr marL="0" indent="0">
              <a:lnSpc>
                <a:spcPts val="800"/>
              </a:lnSpc>
              <a:spcBef>
                <a:spcPts val="0"/>
              </a:spcBef>
              <a:buNone/>
              <a:defRPr sz="800">
                <a:solidFill>
                  <a:srgbClr val="535B61"/>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8pt</a:t>
            </a:r>
          </a:p>
        </p:txBody>
      </p:sp>
      <p:sp>
        <p:nvSpPr>
          <p:cNvPr id="27" name="Text Placeholder 2">
            <a:extLst>
              <a:ext uri="{FF2B5EF4-FFF2-40B4-BE49-F238E27FC236}">
                <a16:creationId xmlns:a16="http://schemas.microsoft.com/office/drawing/2014/main" id="{102566E3-7219-D64F-A778-C2121B7038D8}"/>
              </a:ext>
            </a:extLst>
          </p:cNvPr>
          <p:cNvSpPr>
            <a:spLocks noGrp="1"/>
          </p:cNvSpPr>
          <p:nvPr>
            <p:ph type="body" sz="quarter" idx="62" hasCustomPrompt="1"/>
          </p:nvPr>
        </p:nvSpPr>
        <p:spPr>
          <a:xfrm>
            <a:off x="701675" y="335443"/>
            <a:ext cx="2880000" cy="144000"/>
          </a:xfrm>
          <a:prstGeom prst="rect">
            <a:avLst/>
          </a:prstGeom>
        </p:spPr>
        <p:txBody>
          <a:bodyPr lIns="0" tIns="0" rIns="0" bIns="0"/>
          <a:lstStyle>
            <a:lvl1pPr marL="0" indent="0">
              <a:buNone/>
              <a:defRPr sz="997" b="0" i="0" baseline="0">
                <a:solidFill>
                  <a:srgbClr val="00A3E0"/>
                </a:solidFill>
                <a:latin typeface="Deutsche Bank Text" charset="0"/>
                <a:ea typeface="Deutsche Bank Text" charset="0"/>
                <a:cs typeface="Deutsche Bank Text" charset="0"/>
              </a:defRPr>
            </a:lvl1pPr>
            <a:lvl2pPr marL="455783" indent="0">
              <a:buNone/>
              <a:defRPr/>
            </a:lvl2pPr>
            <a:lvl3pPr marL="911565" indent="0">
              <a:buNone/>
              <a:defRPr/>
            </a:lvl3pPr>
            <a:lvl4pPr marL="1367348" indent="0">
              <a:buNone/>
              <a:defRPr/>
            </a:lvl4pPr>
            <a:lvl5pPr marL="1823131" indent="0">
              <a:buNone/>
              <a:defRPr/>
            </a:lvl5pPr>
          </a:lstStyle>
          <a:p>
            <a:pPr lvl="0"/>
            <a:r>
              <a:rPr lang="en-US" dirty="0"/>
              <a:t>Deutsche Bank Text Bright Blue 10pt</a:t>
            </a:r>
          </a:p>
        </p:txBody>
      </p:sp>
      <p:sp>
        <p:nvSpPr>
          <p:cNvPr id="29" name="Text Placeholder 5">
            <a:extLst>
              <a:ext uri="{FF2B5EF4-FFF2-40B4-BE49-F238E27FC236}">
                <a16:creationId xmlns:a16="http://schemas.microsoft.com/office/drawing/2014/main" id="{79969549-BF7E-D341-B660-F35450A4BA74}"/>
              </a:ext>
            </a:extLst>
          </p:cNvPr>
          <p:cNvSpPr>
            <a:spLocks noGrp="1"/>
          </p:cNvSpPr>
          <p:nvPr>
            <p:ph type="body" sz="quarter" idx="63" hasCustomPrompt="1"/>
          </p:nvPr>
        </p:nvSpPr>
        <p:spPr>
          <a:xfrm>
            <a:off x="701674" y="596628"/>
            <a:ext cx="8532813" cy="570080"/>
          </a:xfrm>
          <a:prstGeom prst="rect">
            <a:avLst/>
          </a:prstGeom>
        </p:spPr>
        <p:txBody>
          <a:bodyPr lIns="0" tIns="0" rIns="0" bIns="0"/>
          <a:lstStyle>
            <a:lvl1pPr marL="0" marR="0" indent="0" algn="l" defTabSz="911565" rtl="0" eaLnBrk="1" fontAlgn="auto" latinLnBrk="0" hangingPunct="1">
              <a:lnSpc>
                <a:spcPts val="4000"/>
              </a:lnSpc>
              <a:spcBef>
                <a:spcPts val="0"/>
              </a:spcBef>
              <a:spcAft>
                <a:spcPts val="0"/>
              </a:spcAft>
              <a:buClrTx/>
              <a:buSzTx/>
              <a:buFont typeface="Arial"/>
              <a:buNone/>
              <a:tabLst/>
              <a:defRPr sz="2800" baseline="0">
                <a:solidFill>
                  <a:srgbClr val="00205B"/>
                </a:solidFill>
                <a:latin typeface="Deutsche Bank Display" charset="0"/>
                <a:ea typeface="Deutsche Bank Display" charset="0"/>
                <a:cs typeface="Deutsche Bank Display" charset="0"/>
              </a:defRPr>
            </a:lvl1pPr>
            <a:lvl2pPr marL="455783" indent="0">
              <a:buNone/>
              <a:defRPr sz="3600">
                <a:latin typeface="Deutsche Bank Display Beta" charset="0"/>
                <a:ea typeface="Deutsche Bank Display Beta" charset="0"/>
                <a:cs typeface="Deutsche Bank Display Beta" charset="0"/>
              </a:defRPr>
            </a:lvl2pPr>
            <a:lvl3pPr marL="911566" indent="0">
              <a:buNone/>
              <a:defRPr sz="3600">
                <a:latin typeface="Deutsche Bank Display Beta" charset="0"/>
                <a:ea typeface="Deutsche Bank Display Beta" charset="0"/>
                <a:cs typeface="Deutsche Bank Display Beta" charset="0"/>
              </a:defRPr>
            </a:lvl3pPr>
            <a:lvl4pPr marL="1367348" indent="0">
              <a:buNone/>
              <a:defRPr sz="3600">
                <a:latin typeface="Deutsche Bank Display Beta" charset="0"/>
                <a:ea typeface="Deutsche Bank Display Beta" charset="0"/>
                <a:cs typeface="Deutsche Bank Display Beta" charset="0"/>
              </a:defRPr>
            </a:lvl4pPr>
            <a:lvl5pPr marL="1823131" indent="0">
              <a:buNone/>
              <a:defRPr sz="3600">
                <a:latin typeface="Deutsche Bank Display Beta" charset="0"/>
                <a:ea typeface="Deutsche Bank Display Beta" charset="0"/>
                <a:cs typeface="Deutsche Bank Display Beta" charset="0"/>
              </a:defRPr>
            </a:lvl5pPr>
          </a:lstStyle>
          <a:p>
            <a:pPr lvl="0"/>
            <a:r>
              <a:rPr lang="en-US" dirty="0"/>
              <a:t>Deutsche Bank Display Dark Blue 28pt</a:t>
            </a:r>
          </a:p>
        </p:txBody>
      </p:sp>
      <p:pic>
        <p:nvPicPr>
          <p:cNvPr id="37" name="Graphic 36">
            <a:extLst>
              <a:ext uri="{FF2B5EF4-FFF2-40B4-BE49-F238E27FC236}">
                <a16:creationId xmlns:a16="http://schemas.microsoft.com/office/drawing/2014/main" id="{A25E688B-FB24-A04C-89F1-3AABEA590AFB}"/>
              </a:ext>
            </a:extLst>
          </p:cNvPr>
          <p:cNvPicPr>
            <a:picLocks noChangeAspect="1"/>
          </p:cNvPicPr>
          <p:nvPr userDrawn="1"/>
        </p:nvPicPr>
        <p:blipFill>
          <a:blip r:embed="rId2">
            <a:extLst>
              <a:ext uri="{96DAC541-7B7A-43D3-8B79-37D633B846F1}">
                <asvg:svgBlip xmlns:asvg="http://schemas.microsoft.com/office/drawing/2016/SVG/main" r:embed="rId3"/>
              </a:ext>
            </a:extLst>
          </a:blip>
          <a:stretch>
            <a:fillRect/>
          </a:stretch>
        </p:blipFill>
        <p:spPr>
          <a:xfrm>
            <a:off x="672309" y="1737615"/>
            <a:ext cx="314325" cy="314325"/>
          </a:xfrm>
          <a:prstGeom prst="rect">
            <a:avLst/>
          </a:prstGeom>
        </p:spPr>
      </p:pic>
      <p:pic>
        <p:nvPicPr>
          <p:cNvPr id="38" name="Graphic 37">
            <a:extLst>
              <a:ext uri="{FF2B5EF4-FFF2-40B4-BE49-F238E27FC236}">
                <a16:creationId xmlns:a16="http://schemas.microsoft.com/office/drawing/2014/main" id="{46FB8E3A-EBDC-7249-BAF6-E694EE5CA3A0}"/>
              </a:ext>
            </a:extLst>
          </p:cNvPr>
          <p:cNvPicPr>
            <a:picLocks noChangeAspect="1"/>
          </p:cNvPicPr>
          <p:nvPr userDrawn="1"/>
        </p:nvPicPr>
        <p:blipFill>
          <a:blip r:embed="rId4">
            <a:extLst>
              <a:ext uri="{96DAC541-7B7A-43D3-8B79-37D633B846F1}">
                <asvg:svgBlip xmlns:asvg="http://schemas.microsoft.com/office/drawing/2016/SVG/main" r:embed="rId5"/>
              </a:ext>
            </a:extLst>
          </a:blip>
          <a:stretch>
            <a:fillRect/>
          </a:stretch>
        </p:blipFill>
        <p:spPr>
          <a:xfrm>
            <a:off x="673200" y="2451693"/>
            <a:ext cx="314325" cy="314325"/>
          </a:xfrm>
          <a:prstGeom prst="rect">
            <a:avLst/>
          </a:prstGeom>
        </p:spPr>
      </p:pic>
      <p:pic>
        <p:nvPicPr>
          <p:cNvPr id="39" name="Graphic 38">
            <a:extLst>
              <a:ext uri="{FF2B5EF4-FFF2-40B4-BE49-F238E27FC236}">
                <a16:creationId xmlns:a16="http://schemas.microsoft.com/office/drawing/2014/main" id="{B1CBD12D-F5AB-FE4A-AD3D-22AE14AB6622}"/>
              </a:ext>
            </a:extLst>
          </p:cNvPr>
          <p:cNvPicPr>
            <a:picLocks noChangeAspect="1"/>
          </p:cNvPicPr>
          <p:nvPr userDrawn="1"/>
        </p:nvPicPr>
        <p:blipFill>
          <a:blip r:embed="rId6">
            <a:extLst>
              <a:ext uri="{96DAC541-7B7A-43D3-8B79-37D633B846F1}">
                <asvg:svgBlip xmlns:asvg="http://schemas.microsoft.com/office/drawing/2016/SVG/main" r:embed="rId7"/>
              </a:ext>
            </a:extLst>
          </a:blip>
          <a:stretch>
            <a:fillRect/>
          </a:stretch>
        </p:blipFill>
        <p:spPr>
          <a:xfrm>
            <a:off x="673200" y="3179274"/>
            <a:ext cx="314325" cy="314325"/>
          </a:xfrm>
          <a:prstGeom prst="rect">
            <a:avLst/>
          </a:prstGeom>
        </p:spPr>
      </p:pic>
      <p:pic>
        <p:nvPicPr>
          <p:cNvPr id="40" name="Graphic 39">
            <a:extLst>
              <a:ext uri="{FF2B5EF4-FFF2-40B4-BE49-F238E27FC236}">
                <a16:creationId xmlns:a16="http://schemas.microsoft.com/office/drawing/2014/main" id="{7C64380E-171A-6849-B00A-CB84E8EEEA5F}"/>
              </a:ext>
            </a:extLst>
          </p:cNvPr>
          <p:cNvPicPr>
            <a:picLocks noChangeAspect="1"/>
          </p:cNvPicPr>
          <p:nvPr userDrawn="1"/>
        </p:nvPicPr>
        <p:blipFill>
          <a:blip r:embed="rId8">
            <a:extLst>
              <a:ext uri="{96DAC541-7B7A-43D3-8B79-37D633B846F1}">
                <asvg:svgBlip xmlns:asvg="http://schemas.microsoft.com/office/drawing/2016/SVG/main" r:embed="rId9"/>
              </a:ext>
            </a:extLst>
          </a:blip>
          <a:stretch>
            <a:fillRect/>
          </a:stretch>
        </p:blipFill>
        <p:spPr>
          <a:xfrm>
            <a:off x="673200" y="3908913"/>
            <a:ext cx="314325" cy="314325"/>
          </a:xfrm>
          <a:prstGeom prst="rect">
            <a:avLst/>
          </a:prstGeom>
        </p:spPr>
      </p:pic>
      <p:pic>
        <p:nvPicPr>
          <p:cNvPr id="41" name="Graphic 40">
            <a:extLst>
              <a:ext uri="{FF2B5EF4-FFF2-40B4-BE49-F238E27FC236}">
                <a16:creationId xmlns:a16="http://schemas.microsoft.com/office/drawing/2014/main" id="{72F1265C-EA85-B549-A8E4-591E53A83DEE}"/>
              </a:ext>
            </a:extLst>
          </p:cNvPr>
          <p:cNvPicPr>
            <a:picLocks noChangeAspect="1"/>
          </p:cNvPicPr>
          <p:nvPr userDrawn="1"/>
        </p:nvPicPr>
        <p:blipFill>
          <a:blip r:embed="rId10">
            <a:extLst>
              <a:ext uri="{96DAC541-7B7A-43D3-8B79-37D633B846F1}">
                <asvg:svgBlip xmlns:asvg="http://schemas.microsoft.com/office/drawing/2016/SVG/main" r:embed="rId11"/>
              </a:ext>
            </a:extLst>
          </a:blip>
          <a:stretch>
            <a:fillRect/>
          </a:stretch>
        </p:blipFill>
        <p:spPr>
          <a:xfrm>
            <a:off x="673200" y="4620933"/>
            <a:ext cx="314325" cy="314325"/>
          </a:xfrm>
          <a:prstGeom prst="rect">
            <a:avLst/>
          </a:prstGeom>
        </p:spPr>
      </p:pic>
      <p:pic>
        <p:nvPicPr>
          <p:cNvPr id="42" name="Graphic 41">
            <a:extLst>
              <a:ext uri="{FF2B5EF4-FFF2-40B4-BE49-F238E27FC236}">
                <a16:creationId xmlns:a16="http://schemas.microsoft.com/office/drawing/2014/main" id="{AE947DC8-A14F-F240-A470-B072FD232397}"/>
              </a:ext>
            </a:extLst>
          </p:cNvPr>
          <p:cNvPicPr>
            <a:picLocks noChangeAspect="1"/>
          </p:cNvPicPr>
          <p:nvPr userDrawn="1"/>
        </p:nvPicPr>
        <p:blipFill>
          <a:blip r:embed="rId12">
            <a:extLst>
              <a:ext uri="{96DAC541-7B7A-43D3-8B79-37D633B846F1}">
                <asvg:svgBlip xmlns:asvg="http://schemas.microsoft.com/office/drawing/2016/SVG/main" r:embed="rId13"/>
              </a:ext>
            </a:extLst>
          </a:blip>
          <a:stretch>
            <a:fillRect/>
          </a:stretch>
        </p:blipFill>
        <p:spPr>
          <a:xfrm>
            <a:off x="672308" y="5361501"/>
            <a:ext cx="314325" cy="314325"/>
          </a:xfrm>
          <a:prstGeom prst="rect">
            <a:avLst/>
          </a:prstGeom>
        </p:spPr>
      </p:pic>
    </p:spTree>
    <p:extLst>
      <p:ext uri="{BB962C8B-B14F-4D97-AF65-F5344CB8AC3E}">
        <p14:creationId xmlns:p14="http://schemas.microsoft.com/office/powerpoint/2010/main" val="210151403"/>
      </p:ext>
    </p:extLst>
  </p:cSld>
  <p:clrMapOvr>
    <a:masterClrMapping/>
  </p:clrMapOvr>
</p:sldLayout>
</file>

<file path=ppt/slideLayouts/slideLayout285.xml><?xml version="1.0" encoding="utf-8"?>
<p:sldLayout xmlns:a="http://schemas.openxmlformats.org/drawingml/2006/main" xmlns:r="http://schemas.openxmlformats.org/officeDocument/2006/relationships" xmlns:p="http://schemas.openxmlformats.org/presentationml/2006/main" preserve="1" userDrawn="1">
  <p:cSld name="5_Numbering">
    <p:spTree>
      <p:nvGrpSpPr>
        <p:cNvPr id="1" name=""/>
        <p:cNvGrpSpPr/>
        <p:nvPr/>
      </p:nvGrpSpPr>
      <p:grpSpPr>
        <a:xfrm>
          <a:off x="0" y="0"/>
          <a:ext cx="0" cy="0"/>
          <a:chOff x="0" y="0"/>
          <a:chExt cx="0" cy="0"/>
        </a:xfrm>
      </p:grpSpPr>
      <p:sp>
        <p:nvSpPr>
          <p:cNvPr id="19" name="Text Placeholder 6">
            <a:extLst>
              <a:ext uri="{FF2B5EF4-FFF2-40B4-BE49-F238E27FC236}">
                <a16:creationId xmlns:a16="http://schemas.microsoft.com/office/drawing/2014/main" id="{DBA46C7A-A032-4449-B1FD-1C4B1BBCB6AF}"/>
              </a:ext>
            </a:extLst>
          </p:cNvPr>
          <p:cNvSpPr>
            <a:spLocks noGrp="1"/>
          </p:cNvSpPr>
          <p:nvPr>
            <p:ph type="body" sz="quarter" idx="72" hasCustomPrompt="1"/>
          </p:nvPr>
        </p:nvSpPr>
        <p:spPr>
          <a:xfrm>
            <a:off x="702650" y="6764338"/>
            <a:ext cx="9324000" cy="268287"/>
          </a:xfrm>
          <a:prstGeom prst="rect">
            <a:avLst/>
          </a:prstGeom>
        </p:spPr>
        <p:txBody>
          <a:bodyPr lIns="0" tIns="0" rIns="0" bIns="0" anchor="b"/>
          <a:lstStyle>
            <a:lvl1pPr marL="0" indent="0">
              <a:lnSpc>
                <a:spcPts val="800"/>
              </a:lnSpc>
              <a:spcBef>
                <a:spcPts val="0"/>
              </a:spcBef>
              <a:buNone/>
              <a:defRPr sz="800">
                <a:solidFill>
                  <a:srgbClr val="535B61"/>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8pt</a:t>
            </a:r>
          </a:p>
        </p:txBody>
      </p:sp>
      <p:sp>
        <p:nvSpPr>
          <p:cNvPr id="20" name="Text Placeholder 2">
            <a:extLst>
              <a:ext uri="{FF2B5EF4-FFF2-40B4-BE49-F238E27FC236}">
                <a16:creationId xmlns:a16="http://schemas.microsoft.com/office/drawing/2014/main" id="{6F060BFE-8A72-9B41-85D3-9BB7D1B59E8B}"/>
              </a:ext>
            </a:extLst>
          </p:cNvPr>
          <p:cNvSpPr>
            <a:spLocks noGrp="1"/>
          </p:cNvSpPr>
          <p:nvPr>
            <p:ph type="body" sz="quarter" idx="62" hasCustomPrompt="1"/>
          </p:nvPr>
        </p:nvSpPr>
        <p:spPr>
          <a:xfrm>
            <a:off x="701675" y="335443"/>
            <a:ext cx="2880000" cy="144000"/>
          </a:xfrm>
          <a:prstGeom prst="rect">
            <a:avLst/>
          </a:prstGeom>
        </p:spPr>
        <p:txBody>
          <a:bodyPr lIns="0" tIns="0" rIns="0" bIns="0"/>
          <a:lstStyle>
            <a:lvl1pPr marL="0" indent="0">
              <a:buNone/>
              <a:defRPr sz="997" b="0" i="0" baseline="0">
                <a:solidFill>
                  <a:srgbClr val="00A3E0"/>
                </a:solidFill>
                <a:latin typeface="Deutsche Bank Text" charset="0"/>
                <a:ea typeface="Deutsche Bank Text" charset="0"/>
                <a:cs typeface="Deutsche Bank Text" charset="0"/>
              </a:defRPr>
            </a:lvl1pPr>
            <a:lvl2pPr marL="455783" indent="0">
              <a:buNone/>
              <a:defRPr/>
            </a:lvl2pPr>
            <a:lvl3pPr marL="911565" indent="0">
              <a:buNone/>
              <a:defRPr/>
            </a:lvl3pPr>
            <a:lvl4pPr marL="1367348" indent="0">
              <a:buNone/>
              <a:defRPr/>
            </a:lvl4pPr>
            <a:lvl5pPr marL="1823131" indent="0">
              <a:buNone/>
              <a:defRPr/>
            </a:lvl5pPr>
          </a:lstStyle>
          <a:p>
            <a:pPr lvl="0"/>
            <a:r>
              <a:rPr lang="en-US" dirty="0"/>
              <a:t>Deutsche Bank Text Bright Blue 10pt</a:t>
            </a:r>
          </a:p>
        </p:txBody>
      </p:sp>
      <p:sp>
        <p:nvSpPr>
          <p:cNvPr id="21" name="Text Placeholder 5">
            <a:extLst>
              <a:ext uri="{FF2B5EF4-FFF2-40B4-BE49-F238E27FC236}">
                <a16:creationId xmlns:a16="http://schemas.microsoft.com/office/drawing/2014/main" id="{3A44F285-1575-264F-86FD-B09C96BE4B64}"/>
              </a:ext>
            </a:extLst>
          </p:cNvPr>
          <p:cNvSpPr>
            <a:spLocks noGrp="1"/>
          </p:cNvSpPr>
          <p:nvPr>
            <p:ph type="body" sz="quarter" idx="63" hasCustomPrompt="1"/>
          </p:nvPr>
        </p:nvSpPr>
        <p:spPr>
          <a:xfrm>
            <a:off x="701674" y="596628"/>
            <a:ext cx="8532813" cy="570080"/>
          </a:xfrm>
          <a:prstGeom prst="rect">
            <a:avLst/>
          </a:prstGeom>
        </p:spPr>
        <p:txBody>
          <a:bodyPr lIns="0" tIns="0" rIns="0" bIns="0"/>
          <a:lstStyle>
            <a:lvl1pPr marL="0" marR="0" indent="0" algn="l" defTabSz="911565" rtl="0" eaLnBrk="1" fontAlgn="auto" latinLnBrk="0" hangingPunct="1">
              <a:lnSpc>
                <a:spcPts val="4000"/>
              </a:lnSpc>
              <a:spcBef>
                <a:spcPts val="0"/>
              </a:spcBef>
              <a:spcAft>
                <a:spcPts val="0"/>
              </a:spcAft>
              <a:buClrTx/>
              <a:buSzTx/>
              <a:buFont typeface="Arial"/>
              <a:buNone/>
              <a:tabLst/>
              <a:defRPr sz="2800" baseline="0">
                <a:solidFill>
                  <a:srgbClr val="00205B"/>
                </a:solidFill>
                <a:latin typeface="Deutsche Bank Display" charset="0"/>
                <a:ea typeface="Deutsche Bank Display" charset="0"/>
                <a:cs typeface="Deutsche Bank Display" charset="0"/>
              </a:defRPr>
            </a:lvl1pPr>
            <a:lvl2pPr marL="455783" indent="0">
              <a:buNone/>
              <a:defRPr sz="3600">
                <a:latin typeface="Deutsche Bank Display Beta" charset="0"/>
                <a:ea typeface="Deutsche Bank Display Beta" charset="0"/>
                <a:cs typeface="Deutsche Bank Display Beta" charset="0"/>
              </a:defRPr>
            </a:lvl2pPr>
            <a:lvl3pPr marL="911566" indent="0">
              <a:buNone/>
              <a:defRPr sz="3600">
                <a:latin typeface="Deutsche Bank Display Beta" charset="0"/>
                <a:ea typeface="Deutsche Bank Display Beta" charset="0"/>
                <a:cs typeface="Deutsche Bank Display Beta" charset="0"/>
              </a:defRPr>
            </a:lvl3pPr>
            <a:lvl4pPr marL="1367348" indent="0">
              <a:buNone/>
              <a:defRPr sz="3600">
                <a:latin typeface="Deutsche Bank Display Beta" charset="0"/>
                <a:ea typeface="Deutsche Bank Display Beta" charset="0"/>
                <a:cs typeface="Deutsche Bank Display Beta" charset="0"/>
              </a:defRPr>
            </a:lvl4pPr>
            <a:lvl5pPr marL="1823131" indent="0">
              <a:buNone/>
              <a:defRPr sz="3600">
                <a:latin typeface="Deutsche Bank Display Beta" charset="0"/>
                <a:ea typeface="Deutsche Bank Display Beta" charset="0"/>
                <a:cs typeface="Deutsche Bank Display Beta" charset="0"/>
              </a:defRPr>
            </a:lvl5pPr>
          </a:lstStyle>
          <a:p>
            <a:pPr lvl="0"/>
            <a:r>
              <a:rPr lang="en-US" dirty="0"/>
              <a:t>Deutsche Bank Display Dark Blue 28pt</a:t>
            </a:r>
          </a:p>
        </p:txBody>
      </p:sp>
      <p:sp>
        <p:nvSpPr>
          <p:cNvPr id="22" name="Text Placeholder 7">
            <a:extLst>
              <a:ext uri="{FF2B5EF4-FFF2-40B4-BE49-F238E27FC236}">
                <a16:creationId xmlns:a16="http://schemas.microsoft.com/office/drawing/2014/main" id="{782B07F3-7342-FA4F-B240-2FB947608FB7}"/>
              </a:ext>
            </a:extLst>
          </p:cNvPr>
          <p:cNvSpPr>
            <a:spLocks noGrp="1"/>
          </p:cNvSpPr>
          <p:nvPr>
            <p:ph type="body" sz="quarter" idx="74" hasCustomPrompt="1"/>
          </p:nvPr>
        </p:nvSpPr>
        <p:spPr>
          <a:xfrm>
            <a:off x="1312864" y="1764000"/>
            <a:ext cx="3960811" cy="339481"/>
          </a:xfrm>
          <a:prstGeom prst="rect">
            <a:avLst/>
          </a:prstGeom>
        </p:spPr>
        <p:txBody>
          <a:bodyPr lIns="0" tIns="0" rIns="0" bIns="0"/>
          <a:lstStyle>
            <a:lvl1pPr marL="0" indent="0">
              <a:lnSpc>
                <a:spcPts val="1400"/>
              </a:lnSpc>
              <a:spcBef>
                <a:spcPts val="0"/>
              </a:spcBef>
              <a:buNone/>
              <a:defRPr sz="1200" baseline="0">
                <a:solidFill>
                  <a:srgbClr val="535B61"/>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12pt</a:t>
            </a:r>
          </a:p>
        </p:txBody>
      </p:sp>
      <p:sp>
        <p:nvSpPr>
          <p:cNvPr id="24" name="Text Placeholder 7">
            <a:extLst>
              <a:ext uri="{FF2B5EF4-FFF2-40B4-BE49-F238E27FC236}">
                <a16:creationId xmlns:a16="http://schemas.microsoft.com/office/drawing/2014/main" id="{DE0A14A9-E886-2547-8EE7-C830CF53F30E}"/>
              </a:ext>
            </a:extLst>
          </p:cNvPr>
          <p:cNvSpPr>
            <a:spLocks noGrp="1"/>
          </p:cNvSpPr>
          <p:nvPr>
            <p:ph type="body" sz="quarter" idx="76" hasCustomPrompt="1"/>
          </p:nvPr>
        </p:nvSpPr>
        <p:spPr>
          <a:xfrm>
            <a:off x="1312864" y="2476600"/>
            <a:ext cx="3960811" cy="339481"/>
          </a:xfrm>
          <a:prstGeom prst="rect">
            <a:avLst/>
          </a:prstGeom>
        </p:spPr>
        <p:txBody>
          <a:bodyPr lIns="0" tIns="0" rIns="0" bIns="0"/>
          <a:lstStyle>
            <a:lvl1pPr marL="0" indent="0">
              <a:lnSpc>
                <a:spcPts val="1400"/>
              </a:lnSpc>
              <a:spcBef>
                <a:spcPts val="0"/>
              </a:spcBef>
              <a:buNone/>
              <a:defRPr sz="1200" baseline="0">
                <a:solidFill>
                  <a:srgbClr val="535B61"/>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12pt</a:t>
            </a:r>
          </a:p>
        </p:txBody>
      </p:sp>
      <p:sp>
        <p:nvSpPr>
          <p:cNvPr id="25" name="Text Placeholder 7">
            <a:extLst>
              <a:ext uri="{FF2B5EF4-FFF2-40B4-BE49-F238E27FC236}">
                <a16:creationId xmlns:a16="http://schemas.microsoft.com/office/drawing/2014/main" id="{3CE49C5A-3047-BE4A-B17C-46558A8BBF4F}"/>
              </a:ext>
            </a:extLst>
          </p:cNvPr>
          <p:cNvSpPr>
            <a:spLocks noGrp="1"/>
          </p:cNvSpPr>
          <p:nvPr>
            <p:ph type="body" sz="quarter" idx="78" hasCustomPrompt="1"/>
          </p:nvPr>
        </p:nvSpPr>
        <p:spPr>
          <a:xfrm>
            <a:off x="1312864" y="3216430"/>
            <a:ext cx="3960811" cy="339481"/>
          </a:xfrm>
          <a:prstGeom prst="rect">
            <a:avLst/>
          </a:prstGeom>
        </p:spPr>
        <p:txBody>
          <a:bodyPr lIns="0" tIns="0" rIns="0" bIns="0"/>
          <a:lstStyle>
            <a:lvl1pPr marL="0" indent="0">
              <a:lnSpc>
                <a:spcPts val="1400"/>
              </a:lnSpc>
              <a:spcBef>
                <a:spcPts val="0"/>
              </a:spcBef>
              <a:buNone/>
              <a:defRPr sz="1200" baseline="0">
                <a:solidFill>
                  <a:srgbClr val="535B61"/>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12pt</a:t>
            </a:r>
          </a:p>
        </p:txBody>
      </p:sp>
      <p:sp>
        <p:nvSpPr>
          <p:cNvPr id="26" name="Text Placeholder 7">
            <a:extLst>
              <a:ext uri="{FF2B5EF4-FFF2-40B4-BE49-F238E27FC236}">
                <a16:creationId xmlns:a16="http://schemas.microsoft.com/office/drawing/2014/main" id="{E69B2B13-9900-0549-9663-B09BB7C02521}"/>
              </a:ext>
            </a:extLst>
          </p:cNvPr>
          <p:cNvSpPr>
            <a:spLocks noGrp="1"/>
          </p:cNvSpPr>
          <p:nvPr>
            <p:ph type="body" sz="quarter" idx="80" hasCustomPrompt="1"/>
          </p:nvPr>
        </p:nvSpPr>
        <p:spPr>
          <a:xfrm>
            <a:off x="1312864" y="3929185"/>
            <a:ext cx="3960811" cy="339481"/>
          </a:xfrm>
          <a:prstGeom prst="rect">
            <a:avLst/>
          </a:prstGeom>
        </p:spPr>
        <p:txBody>
          <a:bodyPr lIns="0" tIns="0" rIns="0" bIns="0"/>
          <a:lstStyle>
            <a:lvl1pPr marL="0" indent="0">
              <a:lnSpc>
                <a:spcPts val="1400"/>
              </a:lnSpc>
              <a:spcBef>
                <a:spcPts val="0"/>
              </a:spcBef>
              <a:buNone/>
              <a:defRPr sz="1200" baseline="0">
                <a:solidFill>
                  <a:srgbClr val="535B61"/>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12pt</a:t>
            </a:r>
          </a:p>
        </p:txBody>
      </p:sp>
      <p:sp>
        <p:nvSpPr>
          <p:cNvPr id="28" name="Text Placeholder 7">
            <a:extLst>
              <a:ext uri="{FF2B5EF4-FFF2-40B4-BE49-F238E27FC236}">
                <a16:creationId xmlns:a16="http://schemas.microsoft.com/office/drawing/2014/main" id="{4AC8E941-6991-CE48-8554-092C8968FF1D}"/>
              </a:ext>
            </a:extLst>
          </p:cNvPr>
          <p:cNvSpPr>
            <a:spLocks noGrp="1"/>
          </p:cNvSpPr>
          <p:nvPr>
            <p:ph type="body" sz="quarter" idx="82" hasCustomPrompt="1"/>
          </p:nvPr>
        </p:nvSpPr>
        <p:spPr>
          <a:xfrm>
            <a:off x="1312864" y="4654392"/>
            <a:ext cx="3960811" cy="339481"/>
          </a:xfrm>
          <a:prstGeom prst="rect">
            <a:avLst/>
          </a:prstGeom>
        </p:spPr>
        <p:txBody>
          <a:bodyPr lIns="0" tIns="0" rIns="0" bIns="0"/>
          <a:lstStyle>
            <a:lvl1pPr marL="0" indent="0">
              <a:lnSpc>
                <a:spcPts val="1400"/>
              </a:lnSpc>
              <a:spcBef>
                <a:spcPts val="0"/>
              </a:spcBef>
              <a:buNone/>
              <a:defRPr sz="1200" baseline="0">
                <a:solidFill>
                  <a:srgbClr val="535B61"/>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12pt</a:t>
            </a:r>
          </a:p>
        </p:txBody>
      </p:sp>
      <p:sp>
        <p:nvSpPr>
          <p:cNvPr id="31" name="Text Placeholder 7">
            <a:extLst>
              <a:ext uri="{FF2B5EF4-FFF2-40B4-BE49-F238E27FC236}">
                <a16:creationId xmlns:a16="http://schemas.microsoft.com/office/drawing/2014/main" id="{F36AA5A7-9337-F247-990F-E6A7C13D5F7E}"/>
              </a:ext>
            </a:extLst>
          </p:cNvPr>
          <p:cNvSpPr>
            <a:spLocks noGrp="1"/>
          </p:cNvSpPr>
          <p:nvPr>
            <p:ph type="body" sz="quarter" idx="85" hasCustomPrompt="1"/>
          </p:nvPr>
        </p:nvSpPr>
        <p:spPr>
          <a:xfrm>
            <a:off x="6065839" y="1764000"/>
            <a:ext cx="3960811" cy="339481"/>
          </a:xfrm>
          <a:prstGeom prst="rect">
            <a:avLst/>
          </a:prstGeom>
        </p:spPr>
        <p:txBody>
          <a:bodyPr lIns="0" tIns="0" rIns="0" bIns="0"/>
          <a:lstStyle>
            <a:lvl1pPr marL="0" indent="0">
              <a:lnSpc>
                <a:spcPts val="1400"/>
              </a:lnSpc>
              <a:spcBef>
                <a:spcPts val="0"/>
              </a:spcBef>
              <a:buNone/>
              <a:defRPr sz="1200" baseline="0">
                <a:solidFill>
                  <a:srgbClr val="535B61"/>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12pt</a:t>
            </a:r>
          </a:p>
        </p:txBody>
      </p:sp>
      <p:sp>
        <p:nvSpPr>
          <p:cNvPr id="32" name="Text Placeholder 7">
            <a:extLst>
              <a:ext uri="{FF2B5EF4-FFF2-40B4-BE49-F238E27FC236}">
                <a16:creationId xmlns:a16="http://schemas.microsoft.com/office/drawing/2014/main" id="{CA887490-4D55-B847-811D-A8E9CA56DAB2}"/>
              </a:ext>
            </a:extLst>
          </p:cNvPr>
          <p:cNvSpPr>
            <a:spLocks noGrp="1"/>
          </p:cNvSpPr>
          <p:nvPr>
            <p:ph type="body" sz="quarter" idx="86" hasCustomPrompt="1"/>
          </p:nvPr>
        </p:nvSpPr>
        <p:spPr>
          <a:xfrm>
            <a:off x="6065839" y="2476600"/>
            <a:ext cx="3960811" cy="339481"/>
          </a:xfrm>
          <a:prstGeom prst="rect">
            <a:avLst/>
          </a:prstGeom>
        </p:spPr>
        <p:txBody>
          <a:bodyPr lIns="0" tIns="0" rIns="0" bIns="0"/>
          <a:lstStyle>
            <a:lvl1pPr marL="0" indent="0">
              <a:lnSpc>
                <a:spcPts val="1400"/>
              </a:lnSpc>
              <a:spcBef>
                <a:spcPts val="0"/>
              </a:spcBef>
              <a:buNone/>
              <a:defRPr sz="1200" baseline="0">
                <a:solidFill>
                  <a:srgbClr val="535B61"/>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12pt</a:t>
            </a:r>
          </a:p>
        </p:txBody>
      </p:sp>
      <p:pic>
        <p:nvPicPr>
          <p:cNvPr id="40" name="Graphic 39">
            <a:extLst>
              <a:ext uri="{FF2B5EF4-FFF2-40B4-BE49-F238E27FC236}">
                <a16:creationId xmlns:a16="http://schemas.microsoft.com/office/drawing/2014/main" id="{7EA0438D-5CC4-9541-96A0-6A11E145EBF7}"/>
              </a:ext>
            </a:extLst>
          </p:cNvPr>
          <p:cNvPicPr>
            <a:picLocks noChangeAspect="1"/>
          </p:cNvPicPr>
          <p:nvPr userDrawn="1"/>
        </p:nvPicPr>
        <p:blipFill>
          <a:blip r:embed="rId2">
            <a:extLst>
              <a:ext uri="{96DAC541-7B7A-43D3-8B79-37D633B846F1}">
                <asvg:svgBlip xmlns:asvg="http://schemas.microsoft.com/office/drawing/2016/SVG/main" r:embed="rId3"/>
              </a:ext>
            </a:extLst>
          </a:blip>
          <a:stretch>
            <a:fillRect/>
          </a:stretch>
        </p:blipFill>
        <p:spPr>
          <a:xfrm>
            <a:off x="672309" y="1737615"/>
            <a:ext cx="314325" cy="314325"/>
          </a:xfrm>
          <a:prstGeom prst="rect">
            <a:avLst/>
          </a:prstGeom>
        </p:spPr>
      </p:pic>
      <p:pic>
        <p:nvPicPr>
          <p:cNvPr id="41" name="Graphic 40">
            <a:extLst>
              <a:ext uri="{FF2B5EF4-FFF2-40B4-BE49-F238E27FC236}">
                <a16:creationId xmlns:a16="http://schemas.microsoft.com/office/drawing/2014/main" id="{02AEC7B1-3664-DC44-B0B8-B4A0D6D3A8C3}"/>
              </a:ext>
            </a:extLst>
          </p:cNvPr>
          <p:cNvPicPr>
            <a:picLocks noChangeAspect="1"/>
          </p:cNvPicPr>
          <p:nvPr userDrawn="1"/>
        </p:nvPicPr>
        <p:blipFill>
          <a:blip r:embed="rId4">
            <a:extLst>
              <a:ext uri="{96DAC541-7B7A-43D3-8B79-37D633B846F1}">
                <asvg:svgBlip xmlns:asvg="http://schemas.microsoft.com/office/drawing/2016/SVG/main" r:embed="rId5"/>
              </a:ext>
            </a:extLst>
          </a:blip>
          <a:stretch>
            <a:fillRect/>
          </a:stretch>
        </p:blipFill>
        <p:spPr>
          <a:xfrm>
            <a:off x="673200" y="2451693"/>
            <a:ext cx="314325" cy="314325"/>
          </a:xfrm>
          <a:prstGeom prst="rect">
            <a:avLst/>
          </a:prstGeom>
        </p:spPr>
      </p:pic>
      <p:pic>
        <p:nvPicPr>
          <p:cNvPr id="44" name="Graphic 43">
            <a:extLst>
              <a:ext uri="{FF2B5EF4-FFF2-40B4-BE49-F238E27FC236}">
                <a16:creationId xmlns:a16="http://schemas.microsoft.com/office/drawing/2014/main" id="{17C8144F-E3BC-9848-AF50-00D6229D2517}"/>
              </a:ext>
            </a:extLst>
          </p:cNvPr>
          <p:cNvPicPr>
            <a:picLocks noChangeAspect="1"/>
          </p:cNvPicPr>
          <p:nvPr userDrawn="1"/>
        </p:nvPicPr>
        <p:blipFill>
          <a:blip r:embed="rId6">
            <a:extLst>
              <a:ext uri="{96DAC541-7B7A-43D3-8B79-37D633B846F1}">
                <asvg:svgBlip xmlns:asvg="http://schemas.microsoft.com/office/drawing/2016/SVG/main" r:embed="rId7"/>
              </a:ext>
            </a:extLst>
          </a:blip>
          <a:stretch>
            <a:fillRect/>
          </a:stretch>
        </p:blipFill>
        <p:spPr>
          <a:xfrm>
            <a:off x="673200" y="3179274"/>
            <a:ext cx="314325" cy="314325"/>
          </a:xfrm>
          <a:prstGeom prst="rect">
            <a:avLst/>
          </a:prstGeom>
        </p:spPr>
      </p:pic>
      <p:pic>
        <p:nvPicPr>
          <p:cNvPr id="45" name="Graphic 44">
            <a:extLst>
              <a:ext uri="{FF2B5EF4-FFF2-40B4-BE49-F238E27FC236}">
                <a16:creationId xmlns:a16="http://schemas.microsoft.com/office/drawing/2014/main" id="{AF6CBBC3-6530-7642-840F-27172787A74D}"/>
              </a:ext>
            </a:extLst>
          </p:cNvPr>
          <p:cNvPicPr>
            <a:picLocks noChangeAspect="1"/>
          </p:cNvPicPr>
          <p:nvPr userDrawn="1"/>
        </p:nvPicPr>
        <p:blipFill>
          <a:blip r:embed="rId8">
            <a:extLst>
              <a:ext uri="{96DAC541-7B7A-43D3-8B79-37D633B846F1}">
                <asvg:svgBlip xmlns:asvg="http://schemas.microsoft.com/office/drawing/2016/SVG/main" r:embed="rId9"/>
              </a:ext>
            </a:extLst>
          </a:blip>
          <a:stretch>
            <a:fillRect/>
          </a:stretch>
        </p:blipFill>
        <p:spPr>
          <a:xfrm>
            <a:off x="673200" y="3908913"/>
            <a:ext cx="314325" cy="314325"/>
          </a:xfrm>
          <a:prstGeom prst="rect">
            <a:avLst/>
          </a:prstGeom>
        </p:spPr>
      </p:pic>
      <p:pic>
        <p:nvPicPr>
          <p:cNvPr id="53" name="Graphic 52">
            <a:extLst>
              <a:ext uri="{FF2B5EF4-FFF2-40B4-BE49-F238E27FC236}">
                <a16:creationId xmlns:a16="http://schemas.microsoft.com/office/drawing/2014/main" id="{3857CEF8-56A6-F54A-BBE0-582973DB79DA}"/>
              </a:ext>
            </a:extLst>
          </p:cNvPr>
          <p:cNvPicPr>
            <a:picLocks noChangeAspect="1"/>
          </p:cNvPicPr>
          <p:nvPr userDrawn="1"/>
        </p:nvPicPr>
        <p:blipFill>
          <a:blip r:embed="rId10">
            <a:extLst>
              <a:ext uri="{96DAC541-7B7A-43D3-8B79-37D633B846F1}">
                <asvg:svgBlip xmlns:asvg="http://schemas.microsoft.com/office/drawing/2016/SVG/main" r:embed="rId11"/>
              </a:ext>
            </a:extLst>
          </a:blip>
          <a:stretch>
            <a:fillRect/>
          </a:stretch>
        </p:blipFill>
        <p:spPr>
          <a:xfrm>
            <a:off x="673200" y="4620933"/>
            <a:ext cx="314325" cy="314325"/>
          </a:xfrm>
          <a:prstGeom prst="rect">
            <a:avLst/>
          </a:prstGeom>
        </p:spPr>
      </p:pic>
      <p:pic>
        <p:nvPicPr>
          <p:cNvPr id="54" name="Graphic 53">
            <a:extLst>
              <a:ext uri="{FF2B5EF4-FFF2-40B4-BE49-F238E27FC236}">
                <a16:creationId xmlns:a16="http://schemas.microsoft.com/office/drawing/2014/main" id="{B8BE75FA-E017-8A49-99CE-13E3439C1546}"/>
              </a:ext>
            </a:extLst>
          </p:cNvPr>
          <p:cNvPicPr>
            <a:picLocks noChangeAspect="1"/>
          </p:cNvPicPr>
          <p:nvPr userDrawn="1"/>
        </p:nvPicPr>
        <p:blipFill>
          <a:blip r:embed="rId12">
            <a:extLst>
              <a:ext uri="{96DAC541-7B7A-43D3-8B79-37D633B846F1}">
                <asvg:svgBlip xmlns:asvg="http://schemas.microsoft.com/office/drawing/2016/SVG/main" r:embed="rId13"/>
              </a:ext>
            </a:extLst>
          </a:blip>
          <a:stretch>
            <a:fillRect/>
          </a:stretch>
        </p:blipFill>
        <p:spPr>
          <a:xfrm>
            <a:off x="5400000" y="1737615"/>
            <a:ext cx="314325" cy="314325"/>
          </a:xfrm>
          <a:prstGeom prst="rect">
            <a:avLst/>
          </a:prstGeom>
        </p:spPr>
      </p:pic>
      <p:pic>
        <p:nvPicPr>
          <p:cNvPr id="55" name="Graphic 54">
            <a:extLst>
              <a:ext uri="{FF2B5EF4-FFF2-40B4-BE49-F238E27FC236}">
                <a16:creationId xmlns:a16="http://schemas.microsoft.com/office/drawing/2014/main" id="{61776413-197F-C545-ACEA-66038DD84FF6}"/>
              </a:ext>
            </a:extLst>
          </p:cNvPr>
          <p:cNvPicPr>
            <a:picLocks noChangeAspect="1"/>
          </p:cNvPicPr>
          <p:nvPr userDrawn="1"/>
        </p:nvPicPr>
        <p:blipFill>
          <a:blip r:embed="rId14">
            <a:extLst>
              <a:ext uri="{96DAC541-7B7A-43D3-8B79-37D633B846F1}">
                <asvg:svgBlip xmlns:asvg="http://schemas.microsoft.com/office/drawing/2016/SVG/main" r:embed="rId15"/>
              </a:ext>
            </a:extLst>
          </a:blip>
          <a:stretch>
            <a:fillRect/>
          </a:stretch>
        </p:blipFill>
        <p:spPr>
          <a:xfrm>
            <a:off x="5400000" y="2451693"/>
            <a:ext cx="314325" cy="314325"/>
          </a:xfrm>
          <a:prstGeom prst="rect">
            <a:avLst/>
          </a:prstGeom>
        </p:spPr>
      </p:pic>
    </p:spTree>
    <p:extLst>
      <p:ext uri="{BB962C8B-B14F-4D97-AF65-F5344CB8AC3E}">
        <p14:creationId xmlns:p14="http://schemas.microsoft.com/office/powerpoint/2010/main" val="1075442788"/>
      </p:ext>
    </p:extLst>
  </p:cSld>
  <p:clrMapOvr>
    <a:masterClrMapping/>
  </p:clrMapOvr>
</p:sldLayout>
</file>

<file path=ppt/slideLayouts/slideLayout286.xml><?xml version="1.0" encoding="utf-8"?>
<p:sldLayout xmlns:a="http://schemas.openxmlformats.org/drawingml/2006/main" xmlns:r="http://schemas.openxmlformats.org/officeDocument/2006/relationships" xmlns:p="http://schemas.openxmlformats.org/presentationml/2006/main" preserve="1" userDrawn="1">
  <p:cSld name="4_Numbering">
    <p:spTree>
      <p:nvGrpSpPr>
        <p:cNvPr id="1" name=""/>
        <p:cNvGrpSpPr/>
        <p:nvPr/>
      </p:nvGrpSpPr>
      <p:grpSpPr>
        <a:xfrm>
          <a:off x="0" y="0"/>
          <a:ext cx="0" cy="0"/>
          <a:chOff x="0" y="0"/>
          <a:chExt cx="0" cy="0"/>
        </a:xfrm>
      </p:grpSpPr>
      <p:sp>
        <p:nvSpPr>
          <p:cNvPr id="63" name="Text Placeholder 6">
            <a:extLst>
              <a:ext uri="{FF2B5EF4-FFF2-40B4-BE49-F238E27FC236}">
                <a16:creationId xmlns:a16="http://schemas.microsoft.com/office/drawing/2014/main" id="{502AC29F-C7F1-3645-92F2-D12ACA266C5C}"/>
              </a:ext>
            </a:extLst>
          </p:cNvPr>
          <p:cNvSpPr>
            <a:spLocks noGrp="1"/>
          </p:cNvSpPr>
          <p:nvPr>
            <p:ph type="body" sz="quarter" idx="72" hasCustomPrompt="1"/>
          </p:nvPr>
        </p:nvSpPr>
        <p:spPr>
          <a:xfrm>
            <a:off x="702650" y="6764338"/>
            <a:ext cx="9324000" cy="268287"/>
          </a:xfrm>
          <a:prstGeom prst="rect">
            <a:avLst/>
          </a:prstGeom>
        </p:spPr>
        <p:txBody>
          <a:bodyPr lIns="0" tIns="0" rIns="0" bIns="0" anchor="b"/>
          <a:lstStyle>
            <a:lvl1pPr marL="0" indent="0">
              <a:lnSpc>
                <a:spcPts val="800"/>
              </a:lnSpc>
              <a:spcBef>
                <a:spcPts val="0"/>
              </a:spcBef>
              <a:buNone/>
              <a:defRPr sz="800">
                <a:solidFill>
                  <a:srgbClr val="535B61"/>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8pt</a:t>
            </a:r>
          </a:p>
        </p:txBody>
      </p:sp>
      <p:sp>
        <p:nvSpPr>
          <p:cNvPr id="64" name="Text Placeholder 2">
            <a:extLst>
              <a:ext uri="{FF2B5EF4-FFF2-40B4-BE49-F238E27FC236}">
                <a16:creationId xmlns:a16="http://schemas.microsoft.com/office/drawing/2014/main" id="{8C57E8B8-CE12-F34C-A167-8D4A61087F7E}"/>
              </a:ext>
            </a:extLst>
          </p:cNvPr>
          <p:cNvSpPr>
            <a:spLocks noGrp="1"/>
          </p:cNvSpPr>
          <p:nvPr>
            <p:ph type="body" sz="quarter" idx="62" hasCustomPrompt="1"/>
          </p:nvPr>
        </p:nvSpPr>
        <p:spPr>
          <a:xfrm>
            <a:off x="701675" y="335443"/>
            <a:ext cx="2880000" cy="144000"/>
          </a:xfrm>
          <a:prstGeom prst="rect">
            <a:avLst/>
          </a:prstGeom>
        </p:spPr>
        <p:txBody>
          <a:bodyPr lIns="0" tIns="0" rIns="0" bIns="0"/>
          <a:lstStyle>
            <a:lvl1pPr marL="0" indent="0">
              <a:buNone/>
              <a:defRPr sz="997" b="0" i="0" baseline="0">
                <a:solidFill>
                  <a:srgbClr val="00A3E0"/>
                </a:solidFill>
                <a:latin typeface="Deutsche Bank Text" charset="0"/>
                <a:ea typeface="Deutsche Bank Text" charset="0"/>
                <a:cs typeface="Deutsche Bank Text" charset="0"/>
              </a:defRPr>
            </a:lvl1pPr>
            <a:lvl2pPr marL="455783" indent="0">
              <a:buNone/>
              <a:defRPr/>
            </a:lvl2pPr>
            <a:lvl3pPr marL="911565" indent="0">
              <a:buNone/>
              <a:defRPr/>
            </a:lvl3pPr>
            <a:lvl4pPr marL="1367348" indent="0">
              <a:buNone/>
              <a:defRPr/>
            </a:lvl4pPr>
            <a:lvl5pPr marL="1823131" indent="0">
              <a:buNone/>
              <a:defRPr/>
            </a:lvl5pPr>
          </a:lstStyle>
          <a:p>
            <a:pPr lvl="0"/>
            <a:r>
              <a:rPr lang="en-US" dirty="0"/>
              <a:t>Deutsche Bank Text Bright Blue 10pt</a:t>
            </a:r>
          </a:p>
        </p:txBody>
      </p:sp>
      <p:sp>
        <p:nvSpPr>
          <p:cNvPr id="65" name="Text Placeholder 5">
            <a:extLst>
              <a:ext uri="{FF2B5EF4-FFF2-40B4-BE49-F238E27FC236}">
                <a16:creationId xmlns:a16="http://schemas.microsoft.com/office/drawing/2014/main" id="{7EFA0C8C-B3F1-B24A-B4C4-019CC4A5C651}"/>
              </a:ext>
            </a:extLst>
          </p:cNvPr>
          <p:cNvSpPr>
            <a:spLocks noGrp="1"/>
          </p:cNvSpPr>
          <p:nvPr>
            <p:ph type="body" sz="quarter" idx="63" hasCustomPrompt="1"/>
          </p:nvPr>
        </p:nvSpPr>
        <p:spPr>
          <a:xfrm>
            <a:off x="701674" y="596628"/>
            <a:ext cx="8532813" cy="570080"/>
          </a:xfrm>
          <a:prstGeom prst="rect">
            <a:avLst/>
          </a:prstGeom>
        </p:spPr>
        <p:txBody>
          <a:bodyPr lIns="0" tIns="0" rIns="0" bIns="0"/>
          <a:lstStyle>
            <a:lvl1pPr marL="0" marR="0" indent="0" algn="l" defTabSz="911565" rtl="0" eaLnBrk="1" fontAlgn="auto" latinLnBrk="0" hangingPunct="1">
              <a:lnSpc>
                <a:spcPts val="4000"/>
              </a:lnSpc>
              <a:spcBef>
                <a:spcPts val="0"/>
              </a:spcBef>
              <a:spcAft>
                <a:spcPts val="0"/>
              </a:spcAft>
              <a:buClrTx/>
              <a:buSzTx/>
              <a:buFont typeface="Arial"/>
              <a:buNone/>
              <a:tabLst/>
              <a:defRPr sz="2800" baseline="0">
                <a:solidFill>
                  <a:srgbClr val="00205B"/>
                </a:solidFill>
                <a:latin typeface="Deutsche Bank Display" charset="0"/>
                <a:ea typeface="Deutsche Bank Display" charset="0"/>
                <a:cs typeface="Deutsche Bank Display" charset="0"/>
              </a:defRPr>
            </a:lvl1pPr>
            <a:lvl2pPr marL="455783" indent="0">
              <a:buNone/>
              <a:defRPr sz="3600">
                <a:latin typeface="Deutsche Bank Display Beta" charset="0"/>
                <a:ea typeface="Deutsche Bank Display Beta" charset="0"/>
                <a:cs typeface="Deutsche Bank Display Beta" charset="0"/>
              </a:defRPr>
            </a:lvl2pPr>
            <a:lvl3pPr marL="911566" indent="0">
              <a:buNone/>
              <a:defRPr sz="3600">
                <a:latin typeface="Deutsche Bank Display Beta" charset="0"/>
                <a:ea typeface="Deutsche Bank Display Beta" charset="0"/>
                <a:cs typeface="Deutsche Bank Display Beta" charset="0"/>
              </a:defRPr>
            </a:lvl3pPr>
            <a:lvl4pPr marL="1367348" indent="0">
              <a:buNone/>
              <a:defRPr sz="3600">
                <a:latin typeface="Deutsche Bank Display Beta" charset="0"/>
                <a:ea typeface="Deutsche Bank Display Beta" charset="0"/>
                <a:cs typeface="Deutsche Bank Display Beta" charset="0"/>
              </a:defRPr>
            </a:lvl4pPr>
            <a:lvl5pPr marL="1823131" indent="0">
              <a:buNone/>
              <a:defRPr sz="3600">
                <a:latin typeface="Deutsche Bank Display Beta" charset="0"/>
                <a:ea typeface="Deutsche Bank Display Beta" charset="0"/>
                <a:cs typeface="Deutsche Bank Display Beta" charset="0"/>
              </a:defRPr>
            </a:lvl5pPr>
          </a:lstStyle>
          <a:p>
            <a:pPr lvl="0"/>
            <a:r>
              <a:rPr lang="en-US" dirty="0"/>
              <a:t>Deutsche Bank Display Dark Blue 28pt</a:t>
            </a:r>
          </a:p>
        </p:txBody>
      </p:sp>
      <p:sp>
        <p:nvSpPr>
          <p:cNvPr id="66" name="Text Placeholder 7">
            <a:extLst>
              <a:ext uri="{FF2B5EF4-FFF2-40B4-BE49-F238E27FC236}">
                <a16:creationId xmlns:a16="http://schemas.microsoft.com/office/drawing/2014/main" id="{5C40FAC4-56BF-4A4D-90E7-AFB9C6DEF9A5}"/>
              </a:ext>
            </a:extLst>
          </p:cNvPr>
          <p:cNvSpPr>
            <a:spLocks noGrp="1"/>
          </p:cNvSpPr>
          <p:nvPr>
            <p:ph type="body" sz="quarter" idx="74" hasCustomPrompt="1"/>
          </p:nvPr>
        </p:nvSpPr>
        <p:spPr>
          <a:xfrm>
            <a:off x="1312864" y="1764000"/>
            <a:ext cx="3960811" cy="339481"/>
          </a:xfrm>
          <a:prstGeom prst="rect">
            <a:avLst/>
          </a:prstGeom>
        </p:spPr>
        <p:txBody>
          <a:bodyPr lIns="0" tIns="0" rIns="0" bIns="0"/>
          <a:lstStyle>
            <a:lvl1pPr marL="0" indent="0">
              <a:lnSpc>
                <a:spcPts val="1400"/>
              </a:lnSpc>
              <a:spcBef>
                <a:spcPts val="0"/>
              </a:spcBef>
              <a:buNone/>
              <a:defRPr sz="1200" baseline="0">
                <a:solidFill>
                  <a:srgbClr val="535B61"/>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12pt</a:t>
            </a:r>
          </a:p>
        </p:txBody>
      </p:sp>
      <p:sp>
        <p:nvSpPr>
          <p:cNvPr id="67" name="Text Placeholder 7">
            <a:extLst>
              <a:ext uri="{FF2B5EF4-FFF2-40B4-BE49-F238E27FC236}">
                <a16:creationId xmlns:a16="http://schemas.microsoft.com/office/drawing/2014/main" id="{D0EDA85A-7C14-F04E-AB57-541C48109612}"/>
              </a:ext>
            </a:extLst>
          </p:cNvPr>
          <p:cNvSpPr>
            <a:spLocks noGrp="1"/>
          </p:cNvSpPr>
          <p:nvPr>
            <p:ph type="body" sz="quarter" idx="76" hasCustomPrompt="1"/>
          </p:nvPr>
        </p:nvSpPr>
        <p:spPr>
          <a:xfrm>
            <a:off x="1312864" y="2476600"/>
            <a:ext cx="3960811" cy="339481"/>
          </a:xfrm>
          <a:prstGeom prst="rect">
            <a:avLst/>
          </a:prstGeom>
        </p:spPr>
        <p:txBody>
          <a:bodyPr lIns="0" tIns="0" rIns="0" bIns="0"/>
          <a:lstStyle>
            <a:lvl1pPr marL="0" indent="0">
              <a:lnSpc>
                <a:spcPts val="1400"/>
              </a:lnSpc>
              <a:spcBef>
                <a:spcPts val="0"/>
              </a:spcBef>
              <a:buNone/>
              <a:defRPr sz="1200" baseline="0">
                <a:solidFill>
                  <a:srgbClr val="535B61"/>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12pt</a:t>
            </a:r>
          </a:p>
        </p:txBody>
      </p:sp>
      <p:sp>
        <p:nvSpPr>
          <p:cNvPr id="68" name="Text Placeholder 7">
            <a:extLst>
              <a:ext uri="{FF2B5EF4-FFF2-40B4-BE49-F238E27FC236}">
                <a16:creationId xmlns:a16="http://schemas.microsoft.com/office/drawing/2014/main" id="{152EA183-2D17-4647-924C-F2CB5B4971C2}"/>
              </a:ext>
            </a:extLst>
          </p:cNvPr>
          <p:cNvSpPr>
            <a:spLocks noGrp="1"/>
          </p:cNvSpPr>
          <p:nvPr>
            <p:ph type="body" sz="quarter" idx="78" hasCustomPrompt="1"/>
          </p:nvPr>
        </p:nvSpPr>
        <p:spPr>
          <a:xfrm>
            <a:off x="1312864" y="3216430"/>
            <a:ext cx="3960811" cy="339481"/>
          </a:xfrm>
          <a:prstGeom prst="rect">
            <a:avLst/>
          </a:prstGeom>
        </p:spPr>
        <p:txBody>
          <a:bodyPr lIns="0" tIns="0" rIns="0" bIns="0"/>
          <a:lstStyle>
            <a:lvl1pPr marL="0" indent="0">
              <a:lnSpc>
                <a:spcPts val="1400"/>
              </a:lnSpc>
              <a:spcBef>
                <a:spcPts val="0"/>
              </a:spcBef>
              <a:buNone/>
              <a:defRPr sz="1200" baseline="0">
                <a:solidFill>
                  <a:srgbClr val="535B61"/>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12pt</a:t>
            </a:r>
          </a:p>
        </p:txBody>
      </p:sp>
      <p:sp>
        <p:nvSpPr>
          <p:cNvPr id="69" name="Text Placeholder 7">
            <a:extLst>
              <a:ext uri="{FF2B5EF4-FFF2-40B4-BE49-F238E27FC236}">
                <a16:creationId xmlns:a16="http://schemas.microsoft.com/office/drawing/2014/main" id="{36723D9C-6A18-DB42-B3D2-EAEC7D1E4226}"/>
              </a:ext>
            </a:extLst>
          </p:cNvPr>
          <p:cNvSpPr>
            <a:spLocks noGrp="1"/>
          </p:cNvSpPr>
          <p:nvPr>
            <p:ph type="body" sz="quarter" idx="80" hasCustomPrompt="1"/>
          </p:nvPr>
        </p:nvSpPr>
        <p:spPr>
          <a:xfrm>
            <a:off x="1312864" y="3929185"/>
            <a:ext cx="3960811" cy="339481"/>
          </a:xfrm>
          <a:prstGeom prst="rect">
            <a:avLst/>
          </a:prstGeom>
        </p:spPr>
        <p:txBody>
          <a:bodyPr lIns="0" tIns="0" rIns="0" bIns="0"/>
          <a:lstStyle>
            <a:lvl1pPr marL="0" indent="0">
              <a:lnSpc>
                <a:spcPts val="1400"/>
              </a:lnSpc>
              <a:spcBef>
                <a:spcPts val="0"/>
              </a:spcBef>
              <a:buNone/>
              <a:defRPr sz="1200" baseline="0">
                <a:solidFill>
                  <a:srgbClr val="535B61"/>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12pt</a:t>
            </a:r>
          </a:p>
        </p:txBody>
      </p:sp>
      <p:sp>
        <p:nvSpPr>
          <p:cNvPr id="70" name="Text Placeholder 7">
            <a:extLst>
              <a:ext uri="{FF2B5EF4-FFF2-40B4-BE49-F238E27FC236}">
                <a16:creationId xmlns:a16="http://schemas.microsoft.com/office/drawing/2014/main" id="{849AF0AE-B19A-894C-A2A8-D931EC17EF79}"/>
              </a:ext>
            </a:extLst>
          </p:cNvPr>
          <p:cNvSpPr>
            <a:spLocks noGrp="1"/>
          </p:cNvSpPr>
          <p:nvPr>
            <p:ph type="body" sz="quarter" idx="82" hasCustomPrompt="1"/>
          </p:nvPr>
        </p:nvSpPr>
        <p:spPr>
          <a:xfrm>
            <a:off x="1312864" y="4654392"/>
            <a:ext cx="3960811" cy="339481"/>
          </a:xfrm>
          <a:prstGeom prst="rect">
            <a:avLst/>
          </a:prstGeom>
        </p:spPr>
        <p:txBody>
          <a:bodyPr lIns="0" tIns="0" rIns="0" bIns="0"/>
          <a:lstStyle>
            <a:lvl1pPr marL="0" indent="0">
              <a:lnSpc>
                <a:spcPts val="1400"/>
              </a:lnSpc>
              <a:spcBef>
                <a:spcPts val="0"/>
              </a:spcBef>
              <a:buNone/>
              <a:defRPr sz="1200" baseline="0">
                <a:solidFill>
                  <a:srgbClr val="535B61"/>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12pt</a:t>
            </a:r>
          </a:p>
        </p:txBody>
      </p:sp>
      <p:sp>
        <p:nvSpPr>
          <p:cNvPr id="71" name="Text Placeholder 7">
            <a:extLst>
              <a:ext uri="{FF2B5EF4-FFF2-40B4-BE49-F238E27FC236}">
                <a16:creationId xmlns:a16="http://schemas.microsoft.com/office/drawing/2014/main" id="{4DEF1417-2F86-8842-A7F6-F3EB71956630}"/>
              </a:ext>
            </a:extLst>
          </p:cNvPr>
          <p:cNvSpPr>
            <a:spLocks noGrp="1"/>
          </p:cNvSpPr>
          <p:nvPr>
            <p:ph type="body" sz="quarter" idx="85" hasCustomPrompt="1"/>
          </p:nvPr>
        </p:nvSpPr>
        <p:spPr>
          <a:xfrm>
            <a:off x="6065839" y="1764000"/>
            <a:ext cx="3960811" cy="339481"/>
          </a:xfrm>
          <a:prstGeom prst="rect">
            <a:avLst/>
          </a:prstGeom>
        </p:spPr>
        <p:txBody>
          <a:bodyPr lIns="0" tIns="0" rIns="0" bIns="0"/>
          <a:lstStyle>
            <a:lvl1pPr marL="0" indent="0">
              <a:lnSpc>
                <a:spcPts val="1400"/>
              </a:lnSpc>
              <a:spcBef>
                <a:spcPts val="0"/>
              </a:spcBef>
              <a:buNone/>
              <a:defRPr sz="1200" baseline="0">
                <a:solidFill>
                  <a:srgbClr val="535B61"/>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12pt</a:t>
            </a:r>
          </a:p>
        </p:txBody>
      </p:sp>
      <p:sp>
        <p:nvSpPr>
          <p:cNvPr id="72" name="Text Placeholder 7">
            <a:extLst>
              <a:ext uri="{FF2B5EF4-FFF2-40B4-BE49-F238E27FC236}">
                <a16:creationId xmlns:a16="http://schemas.microsoft.com/office/drawing/2014/main" id="{E35FA6DB-782D-6D4B-BC2B-A446CC1ECD86}"/>
              </a:ext>
            </a:extLst>
          </p:cNvPr>
          <p:cNvSpPr>
            <a:spLocks noGrp="1"/>
          </p:cNvSpPr>
          <p:nvPr>
            <p:ph type="body" sz="quarter" idx="86" hasCustomPrompt="1"/>
          </p:nvPr>
        </p:nvSpPr>
        <p:spPr>
          <a:xfrm>
            <a:off x="6065839" y="2476600"/>
            <a:ext cx="3960811" cy="339481"/>
          </a:xfrm>
          <a:prstGeom prst="rect">
            <a:avLst/>
          </a:prstGeom>
        </p:spPr>
        <p:txBody>
          <a:bodyPr lIns="0" tIns="0" rIns="0" bIns="0"/>
          <a:lstStyle>
            <a:lvl1pPr marL="0" indent="0">
              <a:lnSpc>
                <a:spcPts val="1400"/>
              </a:lnSpc>
              <a:spcBef>
                <a:spcPts val="0"/>
              </a:spcBef>
              <a:buNone/>
              <a:defRPr sz="1200" baseline="0">
                <a:solidFill>
                  <a:srgbClr val="535B61"/>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12pt</a:t>
            </a:r>
          </a:p>
        </p:txBody>
      </p:sp>
      <p:sp>
        <p:nvSpPr>
          <p:cNvPr id="73" name="Text Placeholder 7">
            <a:extLst>
              <a:ext uri="{FF2B5EF4-FFF2-40B4-BE49-F238E27FC236}">
                <a16:creationId xmlns:a16="http://schemas.microsoft.com/office/drawing/2014/main" id="{5E3B8329-ECA3-E644-A92A-C21A4B7CE2FC}"/>
              </a:ext>
            </a:extLst>
          </p:cNvPr>
          <p:cNvSpPr>
            <a:spLocks noGrp="1"/>
          </p:cNvSpPr>
          <p:nvPr>
            <p:ph type="body" sz="quarter" idx="87" hasCustomPrompt="1"/>
          </p:nvPr>
        </p:nvSpPr>
        <p:spPr>
          <a:xfrm>
            <a:off x="6065839" y="3216430"/>
            <a:ext cx="3960811" cy="339481"/>
          </a:xfrm>
          <a:prstGeom prst="rect">
            <a:avLst/>
          </a:prstGeom>
        </p:spPr>
        <p:txBody>
          <a:bodyPr lIns="0" tIns="0" rIns="0" bIns="0"/>
          <a:lstStyle>
            <a:lvl1pPr marL="0" indent="0">
              <a:lnSpc>
                <a:spcPts val="1400"/>
              </a:lnSpc>
              <a:spcBef>
                <a:spcPts val="0"/>
              </a:spcBef>
              <a:buNone/>
              <a:defRPr sz="1200" baseline="0">
                <a:solidFill>
                  <a:srgbClr val="535B61"/>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12pt</a:t>
            </a:r>
          </a:p>
        </p:txBody>
      </p:sp>
      <p:pic>
        <p:nvPicPr>
          <p:cNvPr id="76" name="Graphic 75">
            <a:extLst>
              <a:ext uri="{FF2B5EF4-FFF2-40B4-BE49-F238E27FC236}">
                <a16:creationId xmlns:a16="http://schemas.microsoft.com/office/drawing/2014/main" id="{B53EE4FD-A8B4-BE4D-920E-10C05F2E0D90}"/>
              </a:ext>
            </a:extLst>
          </p:cNvPr>
          <p:cNvPicPr>
            <a:picLocks noChangeAspect="1"/>
          </p:cNvPicPr>
          <p:nvPr userDrawn="1"/>
        </p:nvPicPr>
        <p:blipFill>
          <a:blip r:embed="rId2">
            <a:extLst>
              <a:ext uri="{96DAC541-7B7A-43D3-8B79-37D633B846F1}">
                <asvg:svgBlip xmlns:asvg="http://schemas.microsoft.com/office/drawing/2016/SVG/main" r:embed="rId3"/>
              </a:ext>
            </a:extLst>
          </a:blip>
          <a:stretch>
            <a:fillRect/>
          </a:stretch>
        </p:blipFill>
        <p:spPr>
          <a:xfrm>
            <a:off x="672309" y="1737615"/>
            <a:ext cx="314325" cy="314325"/>
          </a:xfrm>
          <a:prstGeom prst="rect">
            <a:avLst/>
          </a:prstGeom>
        </p:spPr>
      </p:pic>
      <p:pic>
        <p:nvPicPr>
          <p:cNvPr id="77" name="Graphic 76">
            <a:extLst>
              <a:ext uri="{FF2B5EF4-FFF2-40B4-BE49-F238E27FC236}">
                <a16:creationId xmlns:a16="http://schemas.microsoft.com/office/drawing/2014/main" id="{EA1B7DF6-7DBE-7C42-84FE-715E231856E2}"/>
              </a:ext>
            </a:extLst>
          </p:cNvPr>
          <p:cNvPicPr>
            <a:picLocks noChangeAspect="1"/>
          </p:cNvPicPr>
          <p:nvPr userDrawn="1"/>
        </p:nvPicPr>
        <p:blipFill>
          <a:blip r:embed="rId4">
            <a:extLst>
              <a:ext uri="{96DAC541-7B7A-43D3-8B79-37D633B846F1}">
                <asvg:svgBlip xmlns:asvg="http://schemas.microsoft.com/office/drawing/2016/SVG/main" r:embed="rId5"/>
              </a:ext>
            </a:extLst>
          </a:blip>
          <a:stretch>
            <a:fillRect/>
          </a:stretch>
        </p:blipFill>
        <p:spPr>
          <a:xfrm>
            <a:off x="673200" y="2451693"/>
            <a:ext cx="314325" cy="314325"/>
          </a:xfrm>
          <a:prstGeom prst="rect">
            <a:avLst/>
          </a:prstGeom>
        </p:spPr>
      </p:pic>
      <p:pic>
        <p:nvPicPr>
          <p:cNvPr id="78" name="Graphic 77">
            <a:extLst>
              <a:ext uri="{FF2B5EF4-FFF2-40B4-BE49-F238E27FC236}">
                <a16:creationId xmlns:a16="http://schemas.microsoft.com/office/drawing/2014/main" id="{051D4444-F725-A041-B210-900FE887DCC1}"/>
              </a:ext>
            </a:extLst>
          </p:cNvPr>
          <p:cNvPicPr>
            <a:picLocks noChangeAspect="1"/>
          </p:cNvPicPr>
          <p:nvPr userDrawn="1"/>
        </p:nvPicPr>
        <p:blipFill>
          <a:blip r:embed="rId6">
            <a:extLst>
              <a:ext uri="{96DAC541-7B7A-43D3-8B79-37D633B846F1}">
                <asvg:svgBlip xmlns:asvg="http://schemas.microsoft.com/office/drawing/2016/SVG/main" r:embed="rId7"/>
              </a:ext>
            </a:extLst>
          </a:blip>
          <a:stretch>
            <a:fillRect/>
          </a:stretch>
        </p:blipFill>
        <p:spPr>
          <a:xfrm>
            <a:off x="673200" y="3179274"/>
            <a:ext cx="314325" cy="314325"/>
          </a:xfrm>
          <a:prstGeom prst="rect">
            <a:avLst/>
          </a:prstGeom>
        </p:spPr>
      </p:pic>
      <p:pic>
        <p:nvPicPr>
          <p:cNvPr id="79" name="Graphic 78">
            <a:extLst>
              <a:ext uri="{FF2B5EF4-FFF2-40B4-BE49-F238E27FC236}">
                <a16:creationId xmlns:a16="http://schemas.microsoft.com/office/drawing/2014/main" id="{62CE3E74-FD1C-0D47-A5E3-77AD33242825}"/>
              </a:ext>
            </a:extLst>
          </p:cNvPr>
          <p:cNvPicPr>
            <a:picLocks noChangeAspect="1"/>
          </p:cNvPicPr>
          <p:nvPr userDrawn="1"/>
        </p:nvPicPr>
        <p:blipFill>
          <a:blip r:embed="rId8">
            <a:extLst>
              <a:ext uri="{96DAC541-7B7A-43D3-8B79-37D633B846F1}">
                <asvg:svgBlip xmlns:asvg="http://schemas.microsoft.com/office/drawing/2016/SVG/main" r:embed="rId9"/>
              </a:ext>
            </a:extLst>
          </a:blip>
          <a:stretch>
            <a:fillRect/>
          </a:stretch>
        </p:blipFill>
        <p:spPr>
          <a:xfrm>
            <a:off x="673200" y="3908913"/>
            <a:ext cx="314325" cy="314325"/>
          </a:xfrm>
          <a:prstGeom prst="rect">
            <a:avLst/>
          </a:prstGeom>
        </p:spPr>
      </p:pic>
      <p:pic>
        <p:nvPicPr>
          <p:cNvPr id="80" name="Graphic 79">
            <a:extLst>
              <a:ext uri="{FF2B5EF4-FFF2-40B4-BE49-F238E27FC236}">
                <a16:creationId xmlns:a16="http://schemas.microsoft.com/office/drawing/2014/main" id="{C437C9D9-53B2-1D42-BD86-0B8FE3AF9124}"/>
              </a:ext>
            </a:extLst>
          </p:cNvPr>
          <p:cNvPicPr>
            <a:picLocks noChangeAspect="1"/>
          </p:cNvPicPr>
          <p:nvPr userDrawn="1"/>
        </p:nvPicPr>
        <p:blipFill>
          <a:blip r:embed="rId10">
            <a:extLst>
              <a:ext uri="{96DAC541-7B7A-43D3-8B79-37D633B846F1}">
                <asvg:svgBlip xmlns:asvg="http://schemas.microsoft.com/office/drawing/2016/SVG/main" r:embed="rId11"/>
              </a:ext>
            </a:extLst>
          </a:blip>
          <a:stretch>
            <a:fillRect/>
          </a:stretch>
        </p:blipFill>
        <p:spPr>
          <a:xfrm>
            <a:off x="673200" y="4620933"/>
            <a:ext cx="314325" cy="314325"/>
          </a:xfrm>
          <a:prstGeom prst="rect">
            <a:avLst/>
          </a:prstGeom>
        </p:spPr>
      </p:pic>
      <p:pic>
        <p:nvPicPr>
          <p:cNvPr id="81" name="Graphic 80">
            <a:extLst>
              <a:ext uri="{FF2B5EF4-FFF2-40B4-BE49-F238E27FC236}">
                <a16:creationId xmlns:a16="http://schemas.microsoft.com/office/drawing/2014/main" id="{3983B232-FB8A-C84F-8E8E-250BDD0DFD1D}"/>
              </a:ext>
            </a:extLst>
          </p:cNvPr>
          <p:cNvPicPr>
            <a:picLocks noChangeAspect="1"/>
          </p:cNvPicPr>
          <p:nvPr userDrawn="1"/>
        </p:nvPicPr>
        <p:blipFill>
          <a:blip r:embed="rId12">
            <a:extLst>
              <a:ext uri="{96DAC541-7B7A-43D3-8B79-37D633B846F1}">
                <asvg:svgBlip xmlns:asvg="http://schemas.microsoft.com/office/drawing/2016/SVG/main" r:embed="rId13"/>
              </a:ext>
            </a:extLst>
          </a:blip>
          <a:stretch>
            <a:fillRect/>
          </a:stretch>
        </p:blipFill>
        <p:spPr>
          <a:xfrm>
            <a:off x="5400000" y="1737615"/>
            <a:ext cx="314325" cy="314325"/>
          </a:xfrm>
          <a:prstGeom prst="rect">
            <a:avLst/>
          </a:prstGeom>
        </p:spPr>
      </p:pic>
      <p:pic>
        <p:nvPicPr>
          <p:cNvPr id="82" name="Graphic 81">
            <a:extLst>
              <a:ext uri="{FF2B5EF4-FFF2-40B4-BE49-F238E27FC236}">
                <a16:creationId xmlns:a16="http://schemas.microsoft.com/office/drawing/2014/main" id="{37C87086-5FC5-1E4A-A7CE-26A7CAF165DF}"/>
              </a:ext>
            </a:extLst>
          </p:cNvPr>
          <p:cNvPicPr>
            <a:picLocks noChangeAspect="1"/>
          </p:cNvPicPr>
          <p:nvPr userDrawn="1"/>
        </p:nvPicPr>
        <p:blipFill>
          <a:blip r:embed="rId14">
            <a:extLst>
              <a:ext uri="{96DAC541-7B7A-43D3-8B79-37D633B846F1}">
                <asvg:svgBlip xmlns:asvg="http://schemas.microsoft.com/office/drawing/2016/SVG/main" r:embed="rId15"/>
              </a:ext>
            </a:extLst>
          </a:blip>
          <a:stretch>
            <a:fillRect/>
          </a:stretch>
        </p:blipFill>
        <p:spPr>
          <a:xfrm>
            <a:off x="5400000" y="2451693"/>
            <a:ext cx="314325" cy="314325"/>
          </a:xfrm>
          <a:prstGeom prst="rect">
            <a:avLst/>
          </a:prstGeom>
        </p:spPr>
      </p:pic>
      <p:pic>
        <p:nvPicPr>
          <p:cNvPr id="83" name="Graphic 82">
            <a:extLst>
              <a:ext uri="{FF2B5EF4-FFF2-40B4-BE49-F238E27FC236}">
                <a16:creationId xmlns:a16="http://schemas.microsoft.com/office/drawing/2014/main" id="{3A11DB41-8978-8D47-B4B2-F5F87C411665}"/>
              </a:ext>
            </a:extLst>
          </p:cNvPr>
          <p:cNvPicPr>
            <a:picLocks noChangeAspect="1"/>
          </p:cNvPicPr>
          <p:nvPr userDrawn="1"/>
        </p:nvPicPr>
        <p:blipFill>
          <a:blip r:embed="rId16">
            <a:extLst>
              <a:ext uri="{96DAC541-7B7A-43D3-8B79-37D633B846F1}">
                <asvg:svgBlip xmlns:asvg="http://schemas.microsoft.com/office/drawing/2016/SVG/main" r:embed="rId17"/>
              </a:ext>
            </a:extLst>
          </a:blip>
          <a:stretch>
            <a:fillRect/>
          </a:stretch>
        </p:blipFill>
        <p:spPr>
          <a:xfrm>
            <a:off x="5400000" y="3179275"/>
            <a:ext cx="314325" cy="314325"/>
          </a:xfrm>
          <a:prstGeom prst="rect">
            <a:avLst/>
          </a:prstGeom>
        </p:spPr>
      </p:pic>
    </p:spTree>
    <p:extLst>
      <p:ext uri="{BB962C8B-B14F-4D97-AF65-F5344CB8AC3E}">
        <p14:creationId xmlns:p14="http://schemas.microsoft.com/office/powerpoint/2010/main" val="2539443803"/>
      </p:ext>
    </p:extLst>
  </p:cSld>
  <p:clrMapOvr>
    <a:masterClrMapping/>
  </p:clrMapOvr>
</p:sldLayout>
</file>

<file path=ppt/slideLayouts/slideLayout287.xml><?xml version="1.0" encoding="utf-8"?>
<p:sldLayout xmlns:a="http://schemas.openxmlformats.org/drawingml/2006/main" xmlns:r="http://schemas.openxmlformats.org/officeDocument/2006/relationships" xmlns:p="http://schemas.openxmlformats.org/presentationml/2006/main" preserve="1" userDrawn="1">
  <p:cSld name="3_Numbering">
    <p:spTree>
      <p:nvGrpSpPr>
        <p:cNvPr id="1" name=""/>
        <p:cNvGrpSpPr/>
        <p:nvPr/>
      </p:nvGrpSpPr>
      <p:grpSpPr>
        <a:xfrm>
          <a:off x="0" y="0"/>
          <a:ext cx="0" cy="0"/>
          <a:chOff x="0" y="0"/>
          <a:chExt cx="0" cy="0"/>
        </a:xfrm>
      </p:grpSpPr>
      <p:sp>
        <p:nvSpPr>
          <p:cNvPr id="24" name="Text Placeholder 6">
            <a:extLst>
              <a:ext uri="{FF2B5EF4-FFF2-40B4-BE49-F238E27FC236}">
                <a16:creationId xmlns:a16="http://schemas.microsoft.com/office/drawing/2014/main" id="{2224D9E9-7AB1-6543-A2CA-4ED60706775A}"/>
              </a:ext>
            </a:extLst>
          </p:cNvPr>
          <p:cNvSpPr>
            <a:spLocks noGrp="1"/>
          </p:cNvSpPr>
          <p:nvPr>
            <p:ph type="body" sz="quarter" idx="72" hasCustomPrompt="1"/>
          </p:nvPr>
        </p:nvSpPr>
        <p:spPr>
          <a:xfrm>
            <a:off x="702650" y="6764338"/>
            <a:ext cx="9324000" cy="268287"/>
          </a:xfrm>
          <a:prstGeom prst="rect">
            <a:avLst/>
          </a:prstGeom>
        </p:spPr>
        <p:txBody>
          <a:bodyPr lIns="0" tIns="0" rIns="0" bIns="0" anchor="b"/>
          <a:lstStyle>
            <a:lvl1pPr marL="0" indent="0">
              <a:lnSpc>
                <a:spcPts val="800"/>
              </a:lnSpc>
              <a:spcBef>
                <a:spcPts val="0"/>
              </a:spcBef>
              <a:buNone/>
              <a:defRPr sz="800">
                <a:solidFill>
                  <a:srgbClr val="535B61"/>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8pt</a:t>
            </a:r>
          </a:p>
        </p:txBody>
      </p:sp>
      <p:sp>
        <p:nvSpPr>
          <p:cNvPr id="25" name="Text Placeholder 2">
            <a:extLst>
              <a:ext uri="{FF2B5EF4-FFF2-40B4-BE49-F238E27FC236}">
                <a16:creationId xmlns:a16="http://schemas.microsoft.com/office/drawing/2014/main" id="{F76AC53D-2C48-1647-82E9-0AE321137994}"/>
              </a:ext>
            </a:extLst>
          </p:cNvPr>
          <p:cNvSpPr>
            <a:spLocks noGrp="1"/>
          </p:cNvSpPr>
          <p:nvPr>
            <p:ph type="body" sz="quarter" idx="62" hasCustomPrompt="1"/>
          </p:nvPr>
        </p:nvSpPr>
        <p:spPr>
          <a:xfrm>
            <a:off x="701675" y="335443"/>
            <a:ext cx="2880000" cy="144000"/>
          </a:xfrm>
          <a:prstGeom prst="rect">
            <a:avLst/>
          </a:prstGeom>
        </p:spPr>
        <p:txBody>
          <a:bodyPr lIns="0" tIns="0" rIns="0" bIns="0"/>
          <a:lstStyle>
            <a:lvl1pPr marL="0" indent="0">
              <a:buNone/>
              <a:defRPr sz="997" b="0" i="0" baseline="0">
                <a:solidFill>
                  <a:srgbClr val="00A3E0"/>
                </a:solidFill>
                <a:latin typeface="Deutsche Bank Text" charset="0"/>
                <a:ea typeface="Deutsche Bank Text" charset="0"/>
                <a:cs typeface="Deutsche Bank Text" charset="0"/>
              </a:defRPr>
            </a:lvl1pPr>
            <a:lvl2pPr marL="455783" indent="0">
              <a:buNone/>
              <a:defRPr/>
            </a:lvl2pPr>
            <a:lvl3pPr marL="911565" indent="0">
              <a:buNone/>
              <a:defRPr/>
            </a:lvl3pPr>
            <a:lvl4pPr marL="1367348" indent="0">
              <a:buNone/>
              <a:defRPr/>
            </a:lvl4pPr>
            <a:lvl5pPr marL="1823131" indent="0">
              <a:buNone/>
              <a:defRPr/>
            </a:lvl5pPr>
          </a:lstStyle>
          <a:p>
            <a:pPr lvl="0"/>
            <a:r>
              <a:rPr lang="en-US" dirty="0"/>
              <a:t>Deutsche Bank Text Bright Blue 10pt</a:t>
            </a:r>
          </a:p>
        </p:txBody>
      </p:sp>
      <p:sp>
        <p:nvSpPr>
          <p:cNvPr id="26" name="Text Placeholder 5">
            <a:extLst>
              <a:ext uri="{FF2B5EF4-FFF2-40B4-BE49-F238E27FC236}">
                <a16:creationId xmlns:a16="http://schemas.microsoft.com/office/drawing/2014/main" id="{92C3A1B4-14FF-654B-9A14-6E45AD522028}"/>
              </a:ext>
            </a:extLst>
          </p:cNvPr>
          <p:cNvSpPr>
            <a:spLocks noGrp="1"/>
          </p:cNvSpPr>
          <p:nvPr>
            <p:ph type="body" sz="quarter" idx="63" hasCustomPrompt="1"/>
          </p:nvPr>
        </p:nvSpPr>
        <p:spPr>
          <a:xfrm>
            <a:off x="701674" y="596628"/>
            <a:ext cx="8532813" cy="570080"/>
          </a:xfrm>
          <a:prstGeom prst="rect">
            <a:avLst/>
          </a:prstGeom>
        </p:spPr>
        <p:txBody>
          <a:bodyPr lIns="0" tIns="0" rIns="0" bIns="0"/>
          <a:lstStyle>
            <a:lvl1pPr marL="0" marR="0" indent="0" algn="l" defTabSz="911565" rtl="0" eaLnBrk="1" fontAlgn="auto" latinLnBrk="0" hangingPunct="1">
              <a:lnSpc>
                <a:spcPts val="4000"/>
              </a:lnSpc>
              <a:spcBef>
                <a:spcPts val="0"/>
              </a:spcBef>
              <a:spcAft>
                <a:spcPts val="0"/>
              </a:spcAft>
              <a:buClrTx/>
              <a:buSzTx/>
              <a:buFont typeface="Arial"/>
              <a:buNone/>
              <a:tabLst/>
              <a:defRPr sz="2800" baseline="0">
                <a:solidFill>
                  <a:srgbClr val="00205B"/>
                </a:solidFill>
                <a:latin typeface="Deutsche Bank Display" charset="0"/>
                <a:ea typeface="Deutsche Bank Display" charset="0"/>
                <a:cs typeface="Deutsche Bank Display" charset="0"/>
              </a:defRPr>
            </a:lvl1pPr>
            <a:lvl2pPr marL="455783" indent="0">
              <a:buNone/>
              <a:defRPr sz="3600">
                <a:latin typeface="Deutsche Bank Display Beta" charset="0"/>
                <a:ea typeface="Deutsche Bank Display Beta" charset="0"/>
                <a:cs typeface="Deutsche Bank Display Beta" charset="0"/>
              </a:defRPr>
            </a:lvl2pPr>
            <a:lvl3pPr marL="911566" indent="0">
              <a:buNone/>
              <a:defRPr sz="3600">
                <a:latin typeface="Deutsche Bank Display Beta" charset="0"/>
                <a:ea typeface="Deutsche Bank Display Beta" charset="0"/>
                <a:cs typeface="Deutsche Bank Display Beta" charset="0"/>
              </a:defRPr>
            </a:lvl3pPr>
            <a:lvl4pPr marL="1367348" indent="0">
              <a:buNone/>
              <a:defRPr sz="3600">
                <a:latin typeface="Deutsche Bank Display Beta" charset="0"/>
                <a:ea typeface="Deutsche Bank Display Beta" charset="0"/>
                <a:cs typeface="Deutsche Bank Display Beta" charset="0"/>
              </a:defRPr>
            </a:lvl4pPr>
            <a:lvl5pPr marL="1823131" indent="0">
              <a:buNone/>
              <a:defRPr sz="3600">
                <a:latin typeface="Deutsche Bank Display Beta" charset="0"/>
                <a:ea typeface="Deutsche Bank Display Beta" charset="0"/>
                <a:cs typeface="Deutsche Bank Display Beta" charset="0"/>
              </a:defRPr>
            </a:lvl5pPr>
          </a:lstStyle>
          <a:p>
            <a:pPr lvl="0"/>
            <a:r>
              <a:rPr lang="en-US" dirty="0"/>
              <a:t>Deutsche Bank Display Dark Blue 28pt</a:t>
            </a:r>
          </a:p>
        </p:txBody>
      </p:sp>
      <p:sp>
        <p:nvSpPr>
          <p:cNvPr id="27" name="Text Placeholder 7">
            <a:extLst>
              <a:ext uri="{FF2B5EF4-FFF2-40B4-BE49-F238E27FC236}">
                <a16:creationId xmlns:a16="http://schemas.microsoft.com/office/drawing/2014/main" id="{A32687C9-850A-B645-A4B2-114ABDBBD861}"/>
              </a:ext>
            </a:extLst>
          </p:cNvPr>
          <p:cNvSpPr>
            <a:spLocks noGrp="1"/>
          </p:cNvSpPr>
          <p:nvPr>
            <p:ph type="body" sz="quarter" idx="74" hasCustomPrompt="1"/>
          </p:nvPr>
        </p:nvSpPr>
        <p:spPr>
          <a:xfrm>
            <a:off x="1312864" y="1764000"/>
            <a:ext cx="3960811" cy="339481"/>
          </a:xfrm>
          <a:prstGeom prst="rect">
            <a:avLst/>
          </a:prstGeom>
        </p:spPr>
        <p:txBody>
          <a:bodyPr lIns="0" tIns="0" rIns="0" bIns="0"/>
          <a:lstStyle>
            <a:lvl1pPr marL="0" indent="0">
              <a:lnSpc>
                <a:spcPts val="1400"/>
              </a:lnSpc>
              <a:spcBef>
                <a:spcPts val="0"/>
              </a:spcBef>
              <a:buNone/>
              <a:defRPr sz="1200" baseline="0">
                <a:solidFill>
                  <a:srgbClr val="535B61"/>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12pt</a:t>
            </a:r>
          </a:p>
        </p:txBody>
      </p:sp>
      <p:sp>
        <p:nvSpPr>
          <p:cNvPr id="28" name="Text Placeholder 7">
            <a:extLst>
              <a:ext uri="{FF2B5EF4-FFF2-40B4-BE49-F238E27FC236}">
                <a16:creationId xmlns:a16="http://schemas.microsoft.com/office/drawing/2014/main" id="{3944485C-148A-2241-90A7-F17071EB42E4}"/>
              </a:ext>
            </a:extLst>
          </p:cNvPr>
          <p:cNvSpPr>
            <a:spLocks noGrp="1"/>
          </p:cNvSpPr>
          <p:nvPr>
            <p:ph type="body" sz="quarter" idx="76" hasCustomPrompt="1"/>
          </p:nvPr>
        </p:nvSpPr>
        <p:spPr>
          <a:xfrm>
            <a:off x="1312864" y="2476600"/>
            <a:ext cx="3960811" cy="339481"/>
          </a:xfrm>
          <a:prstGeom prst="rect">
            <a:avLst/>
          </a:prstGeom>
        </p:spPr>
        <p:txBody>
          <a:bodyPr lIns="0" tIns="0" rIns="0" bIns="0"/>
          <a:lstStyle>
            <a:lvl1pPr marL="0" indent="0">
              <a:lnSpc>
                <a:spcPts val="1400"/>
              </a:lnSpc>
              <a:spcBef>
                <a:spcPts val="0"/>
              </a:spcBef>
              <a:buNone/>
              <a:defRPr sz="1200" baseline="0">
                <a:solidFill>
                  <a:srgbClr val="535B61"/>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12pt</a:t>
            </a:r>
          </a:p>
        </p:txBody>
      </p:sp>
      <p:sp>
        <p:nvSpPr>
          <p:cNvPr id="29" name="Text Placeholder 7">
            <a:extLst>
              <a:ext uri="{FF2B5EF4-FFF2-40B4-BE49-F238E27FC236}">
                <a16:creationId xmlns:a16="http://schemas.microsoft.com/office/drawing/2014/main" id="{1CA4A156-8654-104C-8868-7620DDFCD2CE}"/>
              </a:ext>
            </a:extLst>
          </p:cNvPr>
          <p:cNvSpPr>
            <a:spLocks noGrp="1"/>
          </p:cNvSpPr>
          <p:nvPr>
            <p:ph type="body" sz="quarter" idx="78" hasCustomPrompt="1"/>
          </p:nvPr>
        </p:nvSpPr>
        <p:spPr>
          <a:xfrm>
            <a:off x="1312864" y="3216430"/>
            <a:ext cx="3960811" cy="339481"/>
          </a:xfrm>
          <a:prstGeom prst="rect">
            <a:avLst/>
          </a:prstGeom>
        </p:spPr>
        <p:txBody>
          <a:bodyPr lIns="0" tIns="0" rIns="0" bIns="0"/>
          <a:lstStyle>
            <a:lvl1pPr marL="0" indent="0">
              <a:lnSpc>
                <a:spcPts val="1400"/>
              </a:lnSpc>
              <a:spcBef>
                <a:spcPts val="0"/>
              </a:spcBef>
              <a:buNone/>
              <a:defRPr sz="1200" baseline="0">
                <a:solidFill>
                  <a:srgbClr val="535B61"/>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12pt</a:t>
            </a:r>
          </a:p>
        </p:txBody>
      </p:sp>
      <p:sp>
        <p:nvSpPr>
          <p:cNvPr id="31" name="Text Placeholder 7">
            <a:extLst>
              <a:ext uri="{FF2B5EF4-FFF2-40B4-BE49-F238E27FC236}">
                <a16:creationId xmlns:a16="http://schemas.microsoft.com/office/drawing/2014/main" id="{E8A3177F-371D-6D41-8F2B-3D6B9914F9B9}"/>
              </a:ext>
            </a:extLst>
          </p:cNvPr>
          <p:cNvSpPr>
            <a:spLocks noGrp="1"/>
          </p:cNvSpPr>
          <p:nvPr>
            <p:ph type="body" sz="quarter" idx="80" hasCustomPrompt="1"/>
          </p:nvPr>
        </p:nvSpPr>
        <p:spPr>
          <a:xfrm>
            <a:off x="1312864" y="3929185"/>
            <a:ext cx="3960811" cy="339481"/>
          </a:xfrm>
          <a:prstGeom prst="rect">
            <a:avLst/>
          </a:prstGeom>
        </p:spPr>
        <p:txBody>
          <a:bodyPr lIns="0" tIns="0" rIns="0" bIns="0"/>
          <a:lstStyle>
            <a:lvl1pPr marL="0" indent="0">
              <a:lnSpc>
                <a:spcPts val="1400"/>
              </a:lnSpc>
              <a:spcBef>
                <a:spcPts val="0"/>
              </a:spcBef>
              <a:buNone/>
              <a:defRPr sz="1200" baseline="0">
                <a:solidFill>
                  <a:srgbClr val="535B61"/>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12pt</a:t>
            </a:r>
          </a:p>
        </p:txBody>
      </p:sp>
      <p:sp>
        <p:nvSpPr>
          <p:cNvPr id="32" name="Text Placeholder 7">
            <a:extLst>
              <a:ext uri="{FF2B5EF4-FFF2-40B4-BE49-F238E27FC236}">
                <a16:creationId xmlns:a16="http://schemas.microsoft.com/office/drawing/2014/main" id="{4DF5BF8D-14B5-E049-A47A-B3CB293056D0}"/>
              </a:ext>
            </a:extLst>
          </p:cNvPr>
          <p:cNvSpPr>
            <a:spLocks noGrp="1"/>
          </p:cNvSpPr>
          <p:nvPr>
            <p:ph type="body" sz="quarter" idx="82" hasCustomPrompt="1"/>
          </p:nvPr>
        </p:nvSpPr>
        <p:spPr>
          <a:xfrm>
            <a:off x="1312864" y="4654392"/>
            <a:ext cx="3960811" cy="339481"/>
          </a:xfrm>
          <a:prstGeom prst="rect">
            <a:avLst/>
          </a:prstGeom>
        </p:spPr>
        <p:txBody>
          <a:bodyPr lIns="0" tIns="0" rIns="0" bIns="0"/>
          <a:lstStyle>
            <a:lvl1pPr marL="0" indent="0">
              <a:lnSpc>
                <a:spcPts val="1400"/>
              </a:lnSpc>
              <a:spcBef>
                <a:spcPts val="0"/>
              </a:spcBef>
              <a:buNone/>
              <a:defRPr sz="1200" baseline="0">
                <a:solidFill>
                  <a:srgbClr val="535B61"/>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12pt</a:t>
            </a:r>
          </a:p>
        </p:txBody>
      </p:sp>
      <p:sp>
        <p:nvSpPr>
          <p:cNvPr id="33" name="Text Placeholder 7">
            <a:extLst>
              <a:ext uri="{FF2B5EF4-FFF2-40B4-BE49-F238E27FC236}">
                <a16:creationId xmlns:a16="http://schemas.microsoft.com/office/drawing/2014/main" id="{A953B9E3-410E-FB47-960D-F6C7D598C714}"/>
              </a:ext>
            </a:extLst>
          </p:cNvPr>
          <p:cNvSpPr>
            <a:spLocks noGrp="1"/>
          </p:cNvSpPr>
          <p:nvPr>
            <p:ph type="body" sz="quarter" idx="85" hasCustomPrompt="1"/>
          </p:nvPr>
        </p:nvSpPr>
        <p:spPr>
          <a:xfrm>
            <a:off x="6065839" y="1764000"/>
            <a:ext cx="3960811" cy="339481"/>
          </a:xfrm>
          <a:prstGeom prst="rect">
            <a:avLst/>
          </a:prstGeom>
        </p:spPr>
        <p:txBody>
          <a:bodyPr lIns="0" tIns="0" rIns="0" bIns="0"/>
          <a:lstStyle>
            <a:lvl1pPr marL="0" indent="0">
              <a:lnSpc>
                <a:spcPts val="1400"/>
              </a:lnSpc>
              <a:spcBef>
                <a:spcPts val="0"/>
              </a:spcBef>
              <a:buNone/>
              <a:defRPr sz="1200" baseline="0">
                <a:solidFill>
                  <a:srgbClr val="535B61"/>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12pt</a:t>
            </a:r>
          </a:p>
        </p:txBody>
      </p:sp>
      <p:sp>
        <p:nvSpPr>
          <p:cNvPr id="53" name="Text Placeholder 7">
            <a:extLst>
              <a:ext uri="{FF2B5EF4-FFF2-40B4-BE49-F238E27FC236}">
                <a16:creationId xmlns:a16="http://schemas.microsoft.com/office/drawing/2014/main" id="{F95B0B8C-C2F1-F54E-A68F-91A9F004B648}"/>
              </a:ext>
            </a:extLst>
          </p:cNvPr>
          <p:cNvSpPr>
            <a:spLocks noGrp="1"/>
          </p:cNvSpPr>
          <p:nvPr>
            <p:ph type="body" sz="quarter" idx="86" hasCustomPrompt="1"/>
          </p:nvPr>
        </p:nvSpPr>
        <p:spPr>
          <a:xfrm>
            <a:off x="6065839" y="2476600"/>
            <a:ext cx="3960811" cy="339481"/>
          </a:xfrm>
          <a:prstGeom prst="rect">
            <a:avLst/>
          </a:prstGeom>
        </p:spPr>
        <p:txBody>
          <a:bodyPr lIns="0" tIns="0" rIns="0" bIns="0"/>
          <a:lstStyle>
            <a:lvl1pPr marL="0" indent="0">
              <a:lnSpc>
                <a:spcPts val="1400"/>
              </a:lnSpc>
              <a:spcBef>
                <a:spcPts val="0"/>
              </a:spcBef>
              <a:buNone/>
              <a:defRPr sz="1200" baseline="0">
                <a:solidFill>
                  <a:srgbClr val="535B61"/>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12pt</a:t>
            </a:r>
          </a:p>
        </p:txBody>
      </p:sp>
      <p:sp>
        <p:nvSpPr>
          <p:cNvPr id="54" name="Text Placeholder 7">
            <a:extLst>
              <a:ext uri="{FF2B5EF4-FFF2-40B4-BE49-F238E27FC236}">
                <a16:creationId xmlns:a16="http://schemas.microsoft.com/office/drawing/2014/main" id="{7C4754CB-64AF-6E49-99F8-F39168D3594F}"/>
              </a:ext>
            </a:extLst>
          </p:cNvPr>
          <p:cNvSpPr>
            <a:spLocks noGrp="1"/>
          </p:cNvSpPr>
          <p:nvPr>
            <p:ph type="body" sz="quarter" idx="87" hasCustomPrompt="1"/>
          </p:nvPr>
        </p:nvSpPr>
        <p:spPr>
          <a:xfrm>
            <a:off x="6065839" y="3216430"/>
            <a:ext cx="3960811" cy="339481"/>
          </a:xfrm>
          <a:prstGeom prst="rect">
            <a:avLst/>
          </a:prstGeom>
        </p:spPr>
        <p:txBody>
          <a:bodyPr lIns="0" tIns="0" rIns="0" bIns="0"/>
          <a:lstStyle>
            <a:lvl1pPr marL="0" indent="0">
              <a:lnSpc>
                <a:spcPts val="1400"/>
              </a:lnSpc>
              <a:spcBef>
                <a:spcPts val="0"/>
              </a:spcBef>
              <a:buNone/>
              <a:defRPr sz="1200" baseline="0">
                <a:solidFill>
                  <a:srgbClr val="535B61"/>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12pt</a:t>
            </a:r>
          </a:p>
        </p:txBody>
      </p:sp>
      <p:sp>
        <p:nvSpPr>
          <p:cNvPr id="55" name="Text Placeholder 7">
            <a:extLst>
              <a:ext uri="{FF2B5EF4-FFF2-40B4-BE49-F238E27FC236}">
                <a16:creationId xmlns:a16="http://schemas.microsoft.com/office/drawing/2014/main" id="{373CD6CD-05FE-C34A-8AED-7DBA78AA864A}"/>
              </a:ext>
            </a:extLst>
          </p:cNvPr>
          <p:cNvSpPr>
            <a:spLocks noGrp="1"/>
          </p:cNvSpPr>
          <p:nvPr>
            <p:ph type="body" sz="quarter" idx="88" hasCustomPrompt="1"/>
          </p:nvPr>
        </p:nvSpPr>
        <p:spPr>
          <a:xfrm>
            <a:off x="6065839" y="3929185"/>
            <a:ext cx="3960811" cy="339481"/>
          </a:xfrm>
          <a:prstGeom prst="rect">
            <a:avLst/>
          </a:prstGeom>
        </p:spPr>
        <p:txBody>
          <a:bodyPr lIns="0" tIns="0" rIns="0" bIns="0"/>
          <a:lstStyle>
            <a:lvl1pPr marL="0" indent="0">
              <a:lnSpc>
                <a:spcPts val="1400"/>
              </a:lnSpc>
              <a:spcBef>
                <a:spcPts val="0"/>
              </a:spcBef>
              <a:buNone/>
              <a:defRPr sz="1200" baseline="0">
                <a:solidFill>
                  <a:srgbClr val="535B61"/>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12pt</a:t>
            </a:r>
          </a:p>
        </p:txBody>
      </p:sp>
      <p:pic>
        <p:nvPicPr>
          <p:cNvPr id="57" name="Graphic 56">
            <a:extLst>
              <a:ext uri="{FF2B5EF4-FFF2-40B4-BE49-F238E27FC236}">
                <a16:creationId xmlns:a16="http://schemas.microsoft.com/office/drawing/2014/main" id="{79F28BA1-80C6-FD41-ADC9-05CE0DBCF516}"/>
              </a:ext>
            </a:extLst>
          </p:cNvPr>
          <p:cNvPicPr>
            <a:picLocks noChangeAspect="1"/>
          </p:cNvPicPr>
          <p:nvPr userDrawn="1"/>
        </p:nvPicPr>
        <p:blipFill>
          <a:blip r:embed="rId2">
            <a:extLst>
              <a:ext uri="{96DAC541-7B7A-43D3-8B79-37D633B846F1}">
                <asvg:svgBlip xmlns:asvg="http://schemas.microsoft.com/office/drawing/2016/SVG/main" r:embed="rId3"/>
              </a:ext>
            </a:extLst>
          </a:blip>
          <a:stretch>
            <a:fillRect/>
          </a:stretch>
        </p:blipFill>
        <p:spPr>
          <a:xfrm>
            <a:off x="672309" y="1737615"/>
            <a:ext cx="314325" cy="314325"/>
          </a:xfrm>
          <a:prstGeom prst="rect">
            <a:avLst/>
          </a:prstGeom>
        </p:spPr>
      </p:pic>
      <p:pic>
        <p:nvPicPr>
          <p:cNvPr id="58" name="Graphic 57">
            <a:extLst>
              <a:ext uri="{FF2B5EF4-FFF2-40B4-BE49-F238E27FC236}">
                <a16:creationId xmlns:a16="http://schemas.microsoft.com/office/drawing/2014/main" id="{DF472B74-2141-D74C-8709-021DBE5DD30A}"/>
              </a:ext>
            </a:extLst>
          </p:cNvPr>
          <p:cNvPicPr>
            <a:picLocks noChangeAspect="1"/>
          </p:cNvPicPr>
          <p:nvPr userDrawn="1"/>
        </p:nvPicPr>
        <p:blipFill>
          <a:blip r:embed="rId4">
            <a:extLst>
              <a:ext uri="{96DAC541-7B7A-43D3-8B79-37D633B846F1}">
                <asvg:svgBlip xmlns:asvg="http://schemas.microsoft.com/office/drawing/2016/SVG/main" r:embed="rId5"/>
              </a:ext>
            </a:extLst>
          </a:blip>
          <a:stretch>
            <a:fillRect/>
          </a:stretch>
        </p:blipFill>
        <p:spPr>
          <a:xfrm>
            <a:off x="673200" y="2451693"/>
            <a:ext cx="314325" cy="314325"/>
          </a:xfrm>
          <a:prstGeom prst="rect">
            <a:avLst/>
          </a:prstGeom>
        </p:spPr>
      </p:pic>
      <p:pic>
        <p:nvPicPr>
          <p:cNvPr id="59" name="Graphic 58">
            <a:extLst>
              <a:ext uri="{FF2B5EF4-FFF2-40B4-BE49-F238E27FC236}">
                <a16:creationId xmlns:a16="http://schemas.microsoft.com/office/drawing/2014/main" id="{6B2E36D3-4115-6945-B28A-965D021258F4}"/>
              </a:ext>
            </a:extLst>
          </p:cNvPr>
          <p:cNvPicPr>
            <a:picLocks noChangeAspect="1"/>
          </p:cNvPicPr>
          <p:nvPr userDrawn="1"/>
        </p:nvPicPr>
        <p:blipFill>
          <a:blip r:embed="rId6">
            <a:extLst>
              <a:ext uri="{96DAC541-7B7A-43D3-8B79-37D633B846F1}">
                <asvg:svgBlip xmlns:asvg="http://schemas.microsoft.com/office/drawing/2016/SVG/main" r:embed="rId7"/>
              </a:ext>
            </a:extLst>
          </a:blip>
          <a:stretch>
            <a:fillRect/>
          </a:stretch>
        </p:blipFill>
        <p:spPr>
          <a:xfrm>
            <a:off x="673200" y="3179274"/>
            <a:ext cx="314325" cy="314325"/>
          </a:xfrm>
          <a:prstGeom prst="rect">
            <a:avLst/>
          </a:prstGeom>
        </p:spPr>
      </p:pic>
      <p:pic>
        <p:nvPicPr>
          <p:cNvPr id="60" name="Graphic 59">
            <a:extLst>
              <a:ext uri="{FF2B5EF4-FFF2-40B4-BE49-F238E27FC236}">
                <a16:creationId xmlns:a16="http://schemas.microsoft.com/office/drawing/2014/main" id="{F37C351C-A5AA-E04E-BE8E-BA707D6B5084}"/>
              </a:ext>
            </a:extLst>
          </p:cNvPr>
          <p:cNvPicPr>
            <a:picLocks noChangeAspect="1"/>
          </p:cNvPicPr>
          <p:nvPr userDrawn="1"/>
        </p:nvPicPr>
        <p:blipFill>
          <a:blip r:embed="rId8">
            <a:extLst>
              <a:ext uri="{96DAC541-7B7A-43D3-8B79-37D633B846F1}">
                <asvg:svgBlip xmlns:asvg="http://schemas.microsoft.com/office/drawing/2016/SVG/main" r:embed="rId9"/>
              </a:ext>
            </a:extLst>
          </a:blip>
          <a:stretch>
            <a:fillRect/>
          </a:stretch>
        </p:blipFill>
        <p:spPr>
          <a:xfrm>
            <a:off x="673200" y="3908913"/>
            <a:ext cx="314325" cy="314325"/>
          </a:xfrm>
          <a:prstGeom prst="rect">
            <a:avLst/>
          </a:prstGeom>
        </p:spPr>
      </p:pic>
      <p:pic>
        <p:nvPicPr>
          <p:cNvPr id="61" name="Graphic 60">
            <a:extLst>
              <a:ext uri="{FF2B5EF4-FFF2-40B4-BE49-F238E27FC236}">
                <a16:creationId xmlns:a16="http://schemas.microsoft.com/office/drawing/2014/main" id="{B1148605-17BF-A045-A197-DCE89F85FE3E}"/>
              </a:ext>
            </a:extLst>
          </p:cNvPr>
          <p:cNvPicPr>
            <a:picLocks noChangeAspect="1"/>
          </p:cNvPicPr>
          <p:nvPr userDrawn="1"/>
        </p:nvPicPr>
        <p:blipFill>
          <a:blip r:embed="rId10">
            <a:extLst>
              <a:ext uri="{96DAC541-7B7A-43D3-8B79-37D633B846F1}">
                <asvg:svgBlip xmlns:asvg="http://schemas.microsoft.com/office/drawing/2016/SVG/main" r:embed="rId11"/>
              </a:ext>
            </a:extLst>
          </a:blip>
          <a:stretch>
            <a:fillRect/>
          </a:stretch>
        </p:blipFill>
        <p:spPr>
          <a:xfrm>
            <a:off x="673200" y="4620933"/>
            <a:ext cx="314325" cy="314325"/>
          </a:xfrm>
          <a:prstGeom prst="rect">
            <a:avLst/>
          </a:prstGeom>
        </p:spPr>
      </p:pic>
      <p:pic>
        <p:nvPicPr>
          <p:cNvPr id="62" name="Graphic 61">
            <a:extLst>
              <a:ext uri="{FF2B5EF4-FFF2-40B4-BE49-F238E27FC236}">
                <a16:creationId xmlns:a16="http://schemas.microsoft.com/office/drawing/2014/main" id="{E6014A91-F7A7-014B-A4A2-3A142C57CE8D}"/>
              </a:ext>
            </a:extLst>
          </p:cNvPr>
          <p:cNvPicPr>
            <a:picLocks noChangeAspect="1"/>
          </p:cNvPicPr>
          <p:nvPr userDrawn="1"/>
        </p:nvPicPr>
        <p:blipFill>
          <a:blip r:embed="rId12">
            <a:extLst>
              <a:ext uri="{96DAC541-7B7A-43D3-8B79-37D633B846F1}">
                <asvg:svgBlip xmlns:asvg="http://schemas.microsoft.com/office/drawing/2016/SVG/main" r:embed="rId13"/>
              </a:ext>
            </a:extLst>
          </a:blip>
          <a:stretch>
            <a:fillRect/>
          </a:stretch>
        </p:blipFill>
        <p:spPr>
          <a:xfrm>
            <a:off x="5400000" y="1737615"/>
            <a:ext cx="314325" cy="314325"/>
          </a:xfrm>
          <a:prstGeom prst="rect">
            <a:avLst/>
          </a:prstGeom>
        </p:spPr>
      </p:pic>
      <p:pic>
        <p:nvPicPr>
          <p:cNvPr id="63" name="Graphic 62">
            <a:extLst>
              <a:ext uri="{FF2B5EF4-FFF2-40B4-BE49-F238E27FC236}">
                <a16:creationId xmlns:a16="http://schemas.microsoft.com/office/drawing/2014/main" id="{9767B4BD-CBCB-1F4C-AB22-ECAFE745DE7E}"/>
              </a:ext>
            </a:extLst>
          </p:cNvPr>
          <p:cNvPicPr>
            <a:picLocks noChangeAspect="1"/>
          </p:cNvPicPr>
          <p:nvPr userDrawn="1"/>
        </p:nvPicPr>
        <p:blipFill>
          <a:blip r:embed="rId14">
            <a:extLst>
              <a:ext uri="{96DAC541-7B7A-43D3-8B79-37D633B846F1}">
                <asvg:svgBlip xmlns:asvg="http://schemas.microsoft.com/office/drawing/2016/SVG/main" r:embed="rId15"/>
              </a:ext>
            </a:extLst>
          </a:blip>
          <a:stretch>
            <a:fillRect/>
          </a:stretch>
        </p:blipFill>
        <p:spPr>
          <a:xfrm>
            <a:off x="5400000" y="2451693"/>
            <a:ext cx="314325" cy="314325"/>
          </a:xfrm>
          <a:prstGeom prst="rect">
            <a:avLst/>
          </a:prstGeom>
        </p:spPr>
      </p:pic>
      <p:pic>
        <p:nvPicPr>
          <p:cNvPr id="64" name="Graphic 63">
            <a:extLst>
              <a:ext uri="{FF2B5EF4-FFF2-40B4-BE49-F238E27FC236}">
                <a16:creationId xmlns:a16="http://schemas.microsoft.com/office/drawing/2014/main" id="{4AFA5877-0DAE-B249-8FD9-C600AA7EE2C8}"/>
              </a:ext>
            </a:extLst>
          </p:cNvPr>
          <p:cNvPicPr>
            <a:picLocks noChangeAspect="1"/>
          </p:cNvPicPr>
          <p:nvPr userDrawn="1"/>
        </p:nvPicPr>
        <p:blipFill>
          <a:blip r:embed="rId16">
            <a:extLst>
              <a:ext uri="{96DAC541-7B7A-43D3-8B79-37D633B846F1}">
                <asvg:svgBlip xmlns:asvg="http://schemas.microsoft.com/office/drawing/2016/SVG/main" r:embed="rId17"/>
              </a:ext>
            </a:extLst>
          </a:blip>
          <a:stretch>
            <a:fillRect/>
          </a:stretch>
        </p:blipFill>
        <p:spPr>
          <a:xfrm>
            <a:off x="5400000" y="3179275"/>
            <a:ext cx="314325" cy="314325"/>
          </a:xfrm>
          <a:prstGeom prst="rect">
            <a:avLst/>
          </a:prstGeom>
        </p:spPr>
      </p:pic>
      <p:pic>
        <p:nvPicPr>
          <p:cNvPr id="65" name="Graphic 64">
            <a:extLst>
              <a:ext uri="{FF2B5EF4-FFF2-40B4-BE49-F238E27FC236}">
                <a16:creationId xmlns:a16="http://schemas.microsoft.com/office/drawing/2014/main" id="{6FC4F9C0-AEAA-D94F-B7C6-8B024275E3CB}"/>
              </a:ext>
            </a:extLst>
          </p:cNvPr>
          <p:cNvPicPr>
            <a:picLocks noChangeAspect="1"/>
          </p:cNvPicPr>
          <p:nvPr userDrawn="1"/>
        </p:nvPicPr>
        <p:blipFill>
          <a:blip r:embed="rId18">
            <a:extLst>
              <a:ext uri="{96DAC541-7B7A-43D3-8B79-37D633B846F1}">
                <asvg:svgBlip xmlns:asvg="http://schemas.microsoft.com/office/drawing/2016/SVG/main" r:embed="rId19"/>
              </a:ext>
            </a:extLst>
          </a:blip>
          <a:stretch>
            <a:fillRect/>
          </a:stretch>
        </p:blipFill>
        <p:spPr>
          <a:xfrm>
            <a:off x="5400000" y="3909600"/>
            <a:ext cx="314325" cy="314325"/>
          </a:xfrm>
          <a:prstGeom prst="rect">
            <a:avLst/>
          </a:prstGeom>
        </p:spPr>
      </p:pic>
    </p:spTree>
    <p:extLst>
      <p:ext uri="{BB962C8B-B14F-4D97-AF65-F5344CB8AC3E}">
        <p14:creationId xmlns:p14="http://schemas.microsoft.com/office/powerpoint/2010/main" val="3448463971"/>
      </p:ext>
    </p:extLst>
  </p:cSld>
  <p:clrMapOvr>
    <a:masterClrMapping/>
  </p:clrMapOvr>
</p:sldLayout>
</file>

<file path=ppt/slideLayouts/slideLayout288.xml><?xml version="1.0" encoding="utf-8"?>
<p:sldLayout xmlns:a="http://schemas.openxmlformats.org/drawingml/2006/main" xmlns:r="http://schemas.openxmlformats.org/officeDocument/2006/relationships" xmlns:p="http://schemas.openxmlformats.org/presentationml/2006/main" preserve="1" userDrawn="1">
  <p:cSld name="2_Numbering">
    <p:spTree>
      <p:nvGrpSpPr>
        <p:cNvPr id="1" name=""/>
        <p:cNvGrpSpPr/>
        <p:nvPr/>
      </p:nvGrpSpPr>
      <p:grpSpPr>
        <a:xfrm>
          <a:off x="0" y="0"/>
          <a:ext cx="0" cy="0"/>
          <a:chOff x="0" y="0"/>
          <a:chExt cx="0" cy="0"/>
        </a:xfrm>
      </p:grpSpPr>
      <p:sp>
        <p:nvSpPr>
          <p:cNvPr id="36" name="Text Placeholder 6"/>
          <p:cNvSpPr>
            <a:spLocks noGrp="1"/>
          </p:cNvSpPr>
          <p:nvPr userDrawn="1">
            <p:ph type="body" sz="quarter" idx="72" hasCustomPrompt="1"/>
          </p:nvPr>
        </p:nvSpPr>
        <p:spPr>
          <a:xfrm>
            <a:off x="702650" y="6764338"/>
            <a:ext cx="9324000" cy="268287"/>
          </a:xfrm>
          <a:prstGeom prst="rect">
            <a:avLst/>
          </a:prstGeom>
        </p:spPr>
        <p:txBody>
          <a:bodyPr lIns="0" tIns="0" rIns="0" bIns="0" anchor="b"/>
          <a:lstStyle>
            <a:lvl1pPr marL="0" indent="0">
              <a:lnSpc>
                <a:spcPts val="800"/>
              </a:lnSpc>
              <a:spcBef>
                <a:spcPts val="0"/>
              </a:spcBef>
              <a:buNone/>
              <a:defRPr sz="800">
                <a:solidFill>
                  <a:srgbClr val="535B61"/>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8pt</a:t>
            </a:r>
          </a:p>
        </p:txBody>
      </p:sp>
      <p:sp>
        <p:nvSpPr>
          <p:cNvPr id="41" name="Text Placeholder 2">
            <a:extLst>
              <a:ext uri="{FF2B5EF4-FFF2-40B4-BE49-F238E27FC236}">
                <a16:creationId xmlns:a16="http://schemas.microsoft.com/office/drawing/2014/main" id="{096F0956-D460-4B4D-B9A0-D17B30B39C74}"/>
              </a:ext>
            </a:extLst>
          </p:cNvPr>
          <p:cNvSpPr>
            <a:spLocks noGrp="1"/>
          </p:cNvSpPr>
          <p:nvPr>
            <p:ph type="body" sz="quarter" idx="62" hasCustomPrompt="1"/>
          </p:nvPr>
        </p:nvSpPr>
        <p:spPr>
          <a:xfrm>
            <a:off x="701675" y="335443"/>
            <a:ext cx="2880000" cy="144000"/>
          </a:xfrm>
          <a:prstGeom prst="rect">
            <a:avLst/>
          </a:prstGeom>
        </p:spPr>
        <p:txBody>
          <a:bodyPr lIns="0" tIns="0" rIns="0" bIns="0"/>
          <a:lstStyle>
            <a:lvl1pPr marL="0" indent="0">
              <a:buNone/>
              <a:defRPr sz="997" b="0" i="0" baseline="0">
                <a:solidFill>
                  <a:srgbClr val="00A3E0"/>
                </a:solidFill>
                <a:latin typeface="Deutsche Bank Text" charset="0"/>
                <a:ea typeface="Deutsche Bank Text" charset="0"/>
                <a:cs typeface="Deutsche Bank Text" charset="0"/>
              </a:defRPr>
            </a:lvl1pPr>
            <a:lvl2pPr marL="455783" indent="0">
              <a:buNone/>
              <a:defRPr/>
            </a:lvl2pPr>
            <a:lvl3pPr marL="911565" indent="0">
              <a:buNone/>
              <a:defRPr/>
            </a:lvl3pPr>
            <a:lvl4pPr marL="1367348" indent="0">
              <a:buNone/>
              <a:defRPr/>
            </a:lvl4pPr>
            <a:lvl5pPr marL="1823131" indent="0">
              <a:buNone/>
              <a:defRPr/>
            </a:lvl5pPr>
          </a:lstStyle>
          <a:p>
            <a:pPr lvl="0"/>
            <a:r>
              <a:rPr lang="en-US" dirty="0"/>
              <a:t>Deutsche Bank Text Bright Blue 10pt</a:t>
            </a:r>
          </a:p>
        </p:txBody>
      </p:sp>
      <p:sp>
        <p:nvSpPr>
          <p:cNvPr id="42" name="Text Placeholder 5">
            <a:extLst>
              <a:ext uri="{FF2B5EF4-FFF2-40B4-BE49-F238E27FC236}">
                <a16:creationId xmlns:a16="http://schemas.microsoft.com/office/drawing/2014/main" id="{41391A8A-EF24-2344-B9A2-CF7444A905AF}"/>
              </a:ext>
            </a:extLst>
          </p:cNvPr>
          <p:cNvSpPr>
            <a:spLocks noGrp="1"/>
          </p:cNvSpPr>
          <p:nvPr>
            <p:ph type="body" sz="quarter" idx="63" hasCustomPrompt="1"/>
          </p:nvPr>
        </p:nvSpPr>
        <p:spPr>
          <a:xfrm>
            <a:off x="701674" y="596628"/>
            <a:ext cx="8532813" cy="570080"/>
          </a:xfrm>
          <a:prstGeom prst="rect">
            <a:avLst/>
          </a:prstGeom>
        </p:spPr>
        <p:txBody>
          <a:bodyPr lIns="0" tIns="0" rIns="0" bIns="0"/>
          <a:lstStyle>
            <a:lvl1pPr marL="0" marR="0" indent="0" algn="l" defTabSz="911565" rtl="0" eaLnBrk="1" fontAlgn="auto" latinLnBrk="0" hangingPunct="1">
              <a:lnSpc>
                <a:spcPts val="4000"/>
              </a:lnSpc>
              <a:spcBef>
                <a:spcPts val="0"/>
              </a:spcBef>
              <a:spcAft>
                <a:spcPts val="0"/>
              </a:spcAft>
              <a:buClrTx/>
              <a:buSzTx/>
              <a:buFont typeface="Arial"/>
              <a:buNone/>
              <a:tabLst/>
              <a:defRPr sz="2800" baseline="0">
                <a:solidFill>
                  <a:srgbClr val="00205B"/>
                </a:solidFill>
                <a:latin typeface="Deutsche Bank Display" charset="0"/>
                <a:ea typeface="Deutsche Bank Display" charset="0"/>
                <a:cs typeface="Deutsche Bank Display" charset="0"/>
              </a:defRPr>
            </a:lvl1pPr>
            <a:lvl2pPr marL="455783" indent="0">
              <a:buNone/>
              <a:defRPr sz="3600">
                <a:latin typeface="Deutsche Bank Display Beta" charset="0"/>
                <a:ea typeface="Deutsche Bank Display Beta" charset="0"/>
                <a:cs typeface="Deutsche Bank Display Beta" charset="0"/>
              </a:defRPr>
            </a:lvl2pPr>
            <a:lvl3pPr marL="911566" indent="0">
              <a:buNone/>
              <a:defRPr sz="3600">
                <a:latin typeface="Deutsche Bank Display Beta" charset="0"/>
                <a:ea typeface="Deutsche Bank Display Beta" charset="0"/>
                <a:cs typeface="Deutsche Bank Display Beta" charset="0"/>
              </a:defRPr>
            </a:lvl3pPr>
            <a:lvl4pPr marL="1367348" indent="0">
              <a:buNone/>
              <a:defRPr sz="3600">
                <a:latin typeface="Deutsche Bank Display Beta" charset="0"/>
                <a:ea typeface="Deutsche Bank Display Beta" charset="0"/>
                <a:cs typeface="Deutsche Bank Display Beta" charset="0"/>
              </a:defRPr>
            </a:lvl4pPr>
            <a:lvl5pPr marL="1823131" indent="0">
              <a:buNone/>
              <a:defRPr sz="3600">
                <a:latin typeface="Deutsche Bank Display Beta" charset="0"/>
                <a:ea typeface="Deutsche Bank Display Beta" charset="0"/>
                <a:cs typeface="Deutsche Bank Display Beta" charset="0"/>
              </a:defRPr>
            </a:lvl5pPr>
          </a:lstStyle>
          <a:p>
            <a:pPr lvl="0"/>
            <a:r>
              <a:rPr lang="en-US" dirty="0"/>
              <a:t>Deutsche Bank Display Dark Blue 28pt</a:t>
            </a:r>
          </a:p>
        </p:txBody>
      </p:sp>
      <p:sp>
        <p:nvSpPr>
          <p:cNvPr id="43" name="Text Placeholder 7">
            <a:extLst>
              <a:ext uri="{FF2B5EF4-FFF2-40B4-BE49-F238E27FC236}">
                <a16:creationId xmlns:a16="http://schemas.microsoft.com/office/drawing/2014/main" id="{68FAA9CD-4DE2-E142-9775-F34ED8343DF0}"/>
              </a:ext>
            </a:extLst>
          </p:cNvPr>
          <p:cNvSpPr>
            <a:spLocks noGrp="1"/>
          </p:cNvSpPr>
          <p:nvPr>
            <p:ph type="body" sz="quarter" idx="74" hasCustomPrompt="1"/>
          </p:nvPr>
        </p:nvSpPr>
        <p:spPr>
          <a:xfrm>
            <a:off x="1312864" y="1764000"/>
            <a:ext cx="3960811" cy="339481"/>
          </a:xfrm>
          <a:prstGeom prst="rect">
            <a:avLst/>
          </a:prstGeom>
        </p:spPr>
        <p:txBody>
          <a:bodyPr lIns="0" tIns="0" rIns="0" bIns="0"/>
          <a:lstStyle>
            <a:lvl1pPr marL="0" indent="0">
              <a:lnSpc>
                <a:spcPts val="1400"/>
              </a:lnSpc>
              <a:spcBef>
                <a:spcPts val="0"/>
              </a:spcBef>
              <a:buNone/>
              <a:defRPr sz="1200" baseline="0">
                <a:solidFill>
                  <a:srgbClr val="535B61"/>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12pt</a:t>
            </a:r>
          </a:p>
        </p:txBody>
      </p:sp>
      <p:sp>
        <p:nvSpPr>
          <p:cNvPr id="44" name="Text Placeholder 7">
            <a:extLst>
              <a:ext uri="{FF2B5EF4-FFF2-40B4-BE49-F238E27FC236}">
                <a16:creationId xmlns:a16="http://schemas.microsoft.com/office/drawing/2014/main" id="{1CA29108-DA23-0941-BF72-FEBF500D47AF}"/>
              </a:ext>
            </a:extLst>
          </p:cNvPr>
          <p:cNvSpPr>
            <a:spLocks noGrp="1"/>
          </p:cNvSpPr>
          <p:nvPr>
            <p:ph type="body" sz="quarter" idx="76" hasCustomPrompt="1"/>
          </p:nvPr>
        </p:nvSpPr>
        <p:spPr>
          <a:xfrm>
            <a:off x="1312864" y="2476600"/>
            <a:ext cx="3960811" cy="339481"/>
          </a:xfrm>
          <a:prstGeom prst="rect">
            <a:avLst/>
          </a:prstGeom>
        </p:spPr>
        <p:txBody>
          <a:bodyPr lIns="0" tIns="0" rIns="0" bIns="0"/>
          <a:lstStyle>
            <a:lvl1pPr marL="0" indent="0">
              <a:lnSpc>
                <a:spcPts val="1400"/>
              </a:lnSpc>
              <a:spcBef>
                <a:spcPts val="0"/>
              </a:spcBef>
              <a:buNone/>
              <a:defRPr sz="1200" baseline="0">
                <a:solidFill>
                  <a:srgbClr val="535B61"/>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12pt</a:t>
            </a:r>
          </a:p>
        </p:txBody>
      </p:sp>
      <p:sp>
        <p:nvSpPr>
          <p:cNvPr id="45" name="Text Placeholder 7">
            <a:extLst>
              <a:ext uri="{FF2B5EF4-FFF2-40B4-BE49-F238E27FC236}">
                <a16:creationId xmlns:a16="http://schemas.microsoft.com/office/drawing/2014/main" id="{8F7068FA-E903-5343-8759-EAAEF53D32EB}"/>
              </a:ext>
            </a:extLst>
          </p:cNvPr>
          <p:cNvSpPr>
            <a:spLocks noGrp="1"/>
          </p:cNvSpPr>
          <p:nvPr>
            <p:ph type="body" sz="quarter" idx="78" hasCustomPrompt="1"/>
          </p:nvPr>
        </p:nvSpPr>
        <p:spPr>
          <a:xfrm>
            <a:off x="1312864" y="3216430"/>
            <a:ext cx="3960811" cy="339481"/>
          </a:xfrm>
          <a:prstGeom prst="rect">
            <a:avLst/>
          </a:prstGeom>
        </p:spPr>
        <p:txBody>
          <a:bodyPr lIns="0" tIns="0" rIns="0" bIns="0"/>
          <a:lstStyle>
            <a:lvl1pPr marL="0" indent="0">
              <a:lnSpc>
                <a:spcPts val="1400"/>
              </a:lnSpc>
              <a:spcBef>
                <a:spcPts val="0"/>
              </a:spcBef>
              <a:buNone/>
              <a:defRPr sz="1200" baseline="0">
                <a:solidFill>
                  <a:srgbClr val="535B61"/>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12pt</a:t>
            </a:r>
          </a:p>
        </p:txBody>
      </p:sp>
      <p:sp>
        <p:nvSpPr>
          <p:cNvPr id="46" name="Text Placeholder 7">
            <a:extLst>
              <a:ext uri="{FF2B5EF4-FFF2-40B4-BE49-F238E27FC236}">
                <a16:creationId xmlns:a16="http://schemas.microsoft.com/office/drawing/2014/main" id="{FAB06BA0-95CD-B944-BA45-6A73DDE938FB}"/>
              </a:ext>
            </a:extLst>
          </p:cNvPr>
          <p:cNvSpPr>
            <a:spLocks noGrp="1"/>
          </p:cNvSpPr>
          <p:nvPr>
            <p:ph type="body" sz="quarter" idx="80" hasCustomPrompt="1"/>
          </p:nvPr>
        </p:nvSpPr>
        <p:spPr>
          <a:xfrm>
            <a:off x="1312864" y="3929185"/>
            <a:ext cx="3960811" cy="339481"/>
          </a:xfrm>
          <a:prstGeom prst="rect">
            <a:avLst/>
          </a:prstGeom>
        </p:spPr>
        <p:txBody>
          <a:bodyPr lIns="0" tIns="0" rIns="0" bIns="0"/>
          <a:lstStyle>
            <a:lvl1pPr marL="0" indent="0">
              <a:lnSpc>
                <a:spcPts val="1400"/>
              </a:lnSpc>
              <a:spcBef>
                <a:spcPts val="0"/>
              </a:spcBef>
              <a:buNone/>
              <a:defRPr sz="1200" baseline="0">
                <a:solidFill>
                  <a:srgbClr val="535B61"/>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12pt</a:t>
            </a:r>
          </a:p>
        </p:txBody>
      </p:sp>
      <p:sp>
        <p:nvSpPr>
          <p:cNvPr id="47" name="Text Placeholder 7">
            <a:extLst>
              <a:ext uri="{FF2B5EF4-FFF2-40B4-BE49-F238E27FC236}">
                <a16:creationId xmlns:a16="http://schemas.microsoft.com/office/drawing/2014/main" id="{1D8CD7A6-3C88-4C40-8320-2A3195A41BA0}"/>
              </a:ext>
            </a:extLst>
          </p:cNvPr>
          <p:cNvSpPr>
            <a:spLocks noGrp="1"/>
          </p:cNvSpPr>
          <p:nvPr>
            <p:ph type="body" sz="quarter" idx="82" hasCustomPrompt="1"/>
          </p:nvPr>
        </p:nvSpPr>
        <p:spPr>
          <a:xfrm>
            <a:off x="1312864" y="4654392"/>
            <a:ext cx="3960811" cy="339481"/>
          </a:xfrm>
          <a:prstGeom prst="rect">
            <a:avLst/>
          </a:prstGeom>
        </p:spPr>
        <p:txBody>
          <a:bodyPr lIns="0" tIns="0" rIns="0" bIns="0"/>
          <a:lstStyle>
            <a:lvl1pPr marL="0" indent="0">
              <a:lnSpc>
                <a:spcPts val="1400"/>
              </a:lnSpc>
              <a:spcBef>
                <a:spcPts val="0"/>
              </a:spcBef>
              <a:buNone/>
              <a:defRPr sz="1200" baseline="0">
                <a:solidFill>
                  <a:srgbClr val="535B61"/>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12pt</a:t>
            </a:r>
          </a:p>
        </p:txBody>
      </p:sp>
      <p:sp>
        <p:nvSpPr>
          <p:cNvPr id="53" name="Text Placeholder 7">
            <a:extLst>
              <a:ext uri="{FF2B5EF4-FFF2-40B4-BE49-F238E27FC236}">
                <a16:creationId xmlns:a16="http://schemas.microsoft.com/office/drawing/2014/main" id="{F1B25AA4-4388-B949-AEAC-A644F920E7B4}"/>
              </a:ext>
            </a:extLst>
          </p:cNvPr>
          <p:cNvSpPr>
            <a:spLocks noGrp="1"/>
          </p:cNvSpPr>
          <p:nvPr>
            <p:ph type="body" sz="quarter" idx="85" hasCustomPrompt="1"/>
          </p:nvPr>
        </p:nvSpPr>
        <p:spPr>
          <a:xfrm>
            <a:off x="6065839" y="1764000"/>
            <a:ext cx="3960811" cy="339481"/>
          </a:xfrm>
          <a:prstGeom prst="rect">
            <a:avLst/>
          </a:prstGeom>
        </p:spPr>
        <p:txBody>
          <a:bodyPr lIns="0" tIns="0" rIns="0" bIns="0"/>
          <a:lstStyle>
            <a:lvl1pPr marL="0" indent="0">
              <a:lnSpc>
                <a:spcPts val="1400"/>
              </a:lnSpc>
              <a:spcBef>
                <a:spcPts val="0"/>
              </a:spcBef>
              <a:buNone/>
              <a:defRPr sz="1200" baseline="0">
                <a:solidFill>
                  <a:srgbClr val="535B61"/>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12pt</a:t>
            </a:r>
          </a:p>
        </p:txBody>
      </p:sp>
      <p:sp>
        <p:nvSpPr>
          <p:cNvPr id="54" name="Text Placeholder 7">
            <a:extLst>
              <a:ext uri="{FF2B5EF4-FFF2-40B4-BE49-F238E27FC236}">
                <a16:creationId xmlns:a16="http://schemas.microsoft.com/office/drawing/2014/main" id="{01491E7F-048C-4542-B98B-35C0C421EDD1}"/>
              </a:ext>
            </a:extLst>
          </p:cNvPr>
          <p:cNvSpPr>
            <a:spLocks noGrp="1"/>
          </p:cNvSpPr>
          <p:nvPr>
            <p:ph type="body" sz="quarter" idx="86" hasCustomPrompt="1"/>
          </p:nvPr>
        </p:nvSpPr>
        <p:spPr>
          <a:xfrm>
            <a:off x="6065839" y="2476600"/>
            <a:ext cx="3960811" cy="339481"/>
          </a:xfrm>
          <a:prstGeom prst="rect">
            <a:avLst/>
          </a:prstGeom>
        </p:spPr>
        <p:txBody>
          <a:bodyPr lIns="0" tIns="0" rIns="0" bIns="0"/>
          <a:lstStyle>
            <a:lvl1pPr marL="0" indent="0">
              <a:lnSpc>
                <a:spcPts val="1400"/>
              </a:lnSpc>
              <a:spcBef>
                <a:spcPts val="0"/>
              </a:spcBef>
              <a:buNone/>
              <a:defRPr sz="1200" baseline="0">
                <a:solidFill>
                  <a:srgbClr val="535B61"/>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12pt</a:t>
            </a:r>
          </a:p>
        </p:txBody>
      </p:sp>
      <p:sp>
        <p:nvSpPr>
          <p:cNvPr id="55" name="Text Placeholder 7">
            <a:extLst>
              <a:ext uri="{FF2B5EF4-FFF2-40B4-BE49-F238E27FC236}">
                <a16:creationId xmlns:a16="http://schemas.microsoft.com/office/drawing/2014/main" id="{DB757261-D71A-2740-A93C-2346C94A54E4}"/>
              </a:ext>
            </a:extLst>
          </p:cNvPr>
          <p:cNvSpPr>
            <a:spLocks noGrp="1"/>
          </p:cNvSpPr>
          <p:nvPr>
            <p:ph type="body" sz="quarter" idx="87" hasCustomPrompt="1"/>
          </p:nvPr>
        </p:nvSpPr>
        <p:spPr>
          <a:xfrm>
            <a:off x="6065839" y="3216430"/>
            <a:ext cx="3960811" cy="339481"/>
          </a:xfrm>
          <a:prstGeom prst="rect">
            <a:avLst/>
          </a:prstGeom>
        </p:spPr>
        <p:txBody>
          <a:bodyPr lIns="0" tIns="0" rIns="0" bIns="0"/>
          <a:lstStyle>
            <a:lvl1pPr marL="0" indent="0">
              <a:lnSpc>
                <a:spcPts val="1400"/>
              </a:lnSpc>
              <a:spcBef>
                <a:spcPts val="0"/>
              </a:spcBef>
              <a:buNone/>
              <a:defRPr sz="1200" baseline="0">
                <a:solidFill>
                  <a:srgbClr val="535B61"/>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12pt</a:t>
            </a:r>
          </a:p>
        </p:txBody>
      </p:sp>
      <p:sp>
        <p:nvSpPr>
          <p:cNvPr id="56" name="Text Placeholder 7">
            <a:extLst>
              <a:ext uri="{FF2B5EF4-FFF2-40B4-BE49-F238E27FC236}">
                <a16:creationId xmlns:a16="http://schemas.microsoft.com/office/drawing/2014/main" id="{5263EC6B-7A2B-7249-B61E-4D284949E03F}"/>
              </a:ext>
            </a:extLst>
          </p:cNvPr>
          <p:cNvSpPr>
            <a:spLocks noGrp="1"/>
          </p:cNvSpPr>
          <p:nvPr>
            <p:ph type="body" sz="quarter" idx="88" hasCustomPrompt="1"/>
          </p:nvPr>
        </p:nvSpPr>
        <p:spPr>
          <a:xfrm>
            <a:off x="6065839" y="3929185"/>
            <a:ext cx="3960811" cy="339481"/>
          </a:xfrm>
          <a:prstGeom prst="rect">
            <a:avLst/>
          </a:prstGeom>
        </p:spPr>
        <p:txBody>
          <a:bodyPr lIns="0" tIns="0" rIns="0" bIns="0"/>
          <a:lstStyle>
            <a:lvl1pPr marL="0" indent="0">
              <a:lnSpc>
                <a:spcPts val="1400"/>
              </a:lnSpc>
              <a:spcBef>
                <a:spcPts val="0"/>
              </a:spcBef>
              <a:buNone/>
              <a:defRPr sz="1200" baseline="0">
                <a:solidFill>
                  <a:srgbClr val="535B61"/>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12pt</a:t>
            </a:r>
          </a:p>
        </p:txBody>
      </p:sp>
      <p:sp>
        <p:nvSpPr>
          <p:cNvPr id="57" name="Text Placeholder 7">
            <a:extLst>
              <a:ext uri="{FF2B5EF4-FFF2-40B4-BE49-F238E27FC236}">
                <a16:creationId xmlns:a16="http://schemas.microsoft.com/office/drawing/2014/main" id="{26F10B29-9977-3547-9DCF-78C4129DA793}"/>
              </a:ext>
            </a:extLst>
          </p:cNvPr>
          <p:cNvSpPr>
            <a:spLocks noGrp="1"/>
          </p:cNvSpPr>
          <p:nvPr>
            <p:ph type="body" sz="quarter" idx="89" hasCustomPrompt="1"/>
          </p:nvPr>
        </p:nvSpPr>
        <p:spPr>
          <a:xfrm>
            <a:off x="6065839" y="4654392"/>
            <a:ext cx="3960811" cy="339481"/>
          </a:xfrm>
          <a:prstGeom prst="rect">
            <a:avLst/>
          </a:prstGeom>
        </p:spPr>
        <p:txBody>
          <a:bodyPr lIns="0" tIns="0" rIns="0" bIns="0"/>
          <a:lstStyle>
            <a:lvl1pPr marL="0" indent="0">
              <a:lnSpc>
                <a:spcPts val="1400"/>
              </a:lnSpc>
              <a:spcBef>
                <a:spcPts val="0"/>
              </a:spcBef>
              <a:buNone/>
              <a:defRPr sz="1200" baseline="0">
                <a:solidFill>
                  <a:srgbClr val="535B61"/>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12pt</a:t>
            </a:r>
          </a:p>
        </p:txBody>
      </p:sp>
      <p:pic>
        <p:nvPicPr>
          <p:cNvPr id="3" name="Graphic 2">
            <a:extLst>
              <a:ext uri="{FF2B5EF4-FFF2-40B4-BE49-F238E27FC236}">
                <a16:creationId xmlns:a16="http://schemas.microsoft.com/office/drawing/2014/main" id="{092DAF58-95E2-8E4E-BDDE-8BAB0414F540}"/>
              </a:ext>
            </a:extLst>
          </p:cNvPr>
          <p:cNvPicPr>
            <a:picLocks noChangeAspect="1"/>
          </p:cNvPicPr>
          <p:nvPr userDrawn="1"/>
        </p:nvPicPr>
        <p:blipFill>
          <a:blip r:embed="rId2">
            <a:extLst>
              <a:ext uri="{96DAC541-7B7A-43D3-8B79-37D633B846F1}">
                <asvg:svgBlip xmlns:asvg="http://schemas.microsoft.com/office/drawing/2016/SVG/main" r:embed="rId3"/>
              </a:ext>
            </a:extLst>
          </a:blip>
          <a:stretch>
            <a:fillRect/>
          </a:stretch>
        </p:blipFill>
        <p:spPr>
          <a:xfrm>
            <a:off x="672309" y="1737615"/>
            <a:ext cx="314325" cy="314325"/>
          </a:xfrm>
          <a:prstGeom prst="rect">
            <a:avLst/>
          </a:prstGeom>
        </p:spPr>
      </p:pic>
      <p:pic>
        <p:nvPicPr>
          <p:cNvPr id="5" name="Graphic 4">
            <a:extLst>
              <a:ext uri="{FF2B5EF4-FFF2-40B4-BE49-F238E27FC236}">
                <a16:creationId xmlns:a16="http://schemas.microsoft.com/office/drawing/2014/main" id="{5DC6607E-0D22-D74F-9084-6B4E8BE2DDAC}"/>
              </a:ext>
            </a:extLst>
          </p:cNvPr>
          <p:cNvPicPr>
            <a:picLocks noChangeAspect="1"/>
          </p:cNvPicPr>
          <p:nvPr userDrawn="1"/>
        </p:nvPicPr>
        <p:blipFill>
          <a:blip r:embed="rId4">
            <a:extLst>
              <a:ext uri="{96DAC541-7B7A-43D3-8B79-37D633B846F1}">
                <asvg:svgBlip xmlns:asvg="http://schemas.microsoft.com/office/drawing/2016/SVG/main" r:embed="rId5"/>
              </a:ext>
            </a:extLst>
          </a:blip>
          <a:stretch>
            <a:fillRect/>
          </a:stretch>
        </p:blipFill>
        <p:spPr>
          <a:xfrm>
            <a:off x="673200" y="2451693"/>
            <a:ext cx="314325" cy="314325"/>
          </a:xfrm>
          <a:prstGeom prst="rect">
            <a:avLst/>
          </a:prstGeom>
        </p:spPr>
      </p:pic>
      <p:pic>
        <p:nvPicPr>
          <p:cNvPr id="7" name="Graphic 6">
            <a:extLst>
              <a:ext uri="{FF2B5EF4-FFF2-40B4-BE49-F238E27FC236}">
                <a16:creationId xmlns:a16="http://schemas.microsoft.com/office/drawing/2014/main" id="{F1A3D143-26E6-E241-B00D-5DDAE94BAD86}"/>
              </a:ext>
            </a:extLst>
          </p:cNvPr>
          <p:cNvPicPr>
            <a:picLocks noChangeAspect="1"/>
          </p:cNvPicPr>
          <p:nvPr userDrawn="1"/>
        </p:nvPicPr>
        <p:blipFill>
          <a:blip r:embed="rId6">
            <a:extLst>
              <a:ext uri="{96DAC541-7B7A-43D3-8B79-37D633B846F1}">
                <asvg:svgBlip xmlns:asvg="http://schemas.microsoft.com/office/drawing/2016/SVG/main" r:embed="rId7"/>
              </a:ext>
            </a:extLst>
          </a:blip>
          <a:stretch>
            <a:fillRect/>
          </a:stretch>
        </p:blipFill>
        <p:spPr>
          <a:xfrm>
            <a:off x="673200" y="3179274"/>
            <a:ext cx="314325" cy="314325"/>
          </a:xfrm>
          <a:prstGeom prst="rect">
            <a:avLst/>
          </a:prstGeom>
        </p:spPr>
      </p:pic>
      <p:pic>
        <p:nvPicPr>
          <p:cNvPr id="9" name="Graphic 8">
            <a:extLst>
              <a:ext uri="{FF2B5EF4-FFF2-40B4-BE49-F238E27FC236}">
                <a16:creationId xmlns:a16="http://schemas.microsoft.com/office/drawing/2014/main" id="{8964FCE5-1A89-094F-96E3-3A0C28532BA5}"/>
              </a:ext>
            </a:extLst>
          </p:cNvPr>
          <p:cNvPicPr>
            <a:picLocks noChangeAspect="1"/>
          </p:cNvPicPr>
          <p:nvPr userDrawn="1"/>
        </p:nvPicPr>
        <p:blipFill>
          <a:blip r:embed="rId8">
            <a:extLst>
              <a:ext uri="{96DAC541-7B7A-43D3-8B79-37D633B846F1}">
                <asvg:svgBlip xmlns:asvg="http://schemas.microsoft.com/office/drawing/2016/SVG/main" r:embed="rId9"/>
              </a:ext>
            </a:extLst>
          </a:blip>
          <a:stretch>
            <a:fillRect/>
          </a:stretch>
        </p:blipFill>
        <p:spPr>
          <a:xfrm>
            <a:off x="673200" y="3908913"/>
            <a:ext cx="314325" cy="314325"/>
          </a:xfrm>
          <a:prstGeom prst="rect">
            <a:avLst/>
          </a:prstGeom>
        </p:spPr>
      </p:pic>
      <p:pic>
        <p:nvPicPr>
          <p:cNvPr id="11" name="Graphic 10">
            <a:extLst>
              <a:ext uri="{FF2B5EF4-FFF2-40B4-BE49-F238E27FC236}">
                <a16:creationId xmlns:a16="http://schemas.microsoft.com/office/drawing/2014/main" id="{9F0E36F9-E622-DD43-8EC9-AFE32BDEDF55}"/>
              </a:ext>
            </a:extLst>
          </p:cNvPr>
          <p:cNvPicPr>
            <a:picLocks noChangeAspect="1"/>
          </p:cNvPicPr>
          <p:nvPr userDrawn="1"/>
        </p:nvPicPr>
        <p:blipFill>
          <a:blip r:embed="rId10">
            <a:extLst>
              <a:ext uri="{96DAC541-7B7A-43D3-8B79-37D633B846F1}">
                <asvg:svgBlip xmlns:asvg="http://schemas.microsoft.com/office/drawing/2016/SVG/main" r:embed="rId11"/>
              </a:ext>
            </a:extLst>
          </a:blip>
          <a:stretch>
            <a:fillRect/>
          </a:stretch>
        </p:blipFill>
        <p:spPr>
          <a:xfrm>
            <a:off x="673200" y="4620933"/>
            <a:ext cx="314325" cy="314325"/>
          </a:xfrm>
          <a:prstGeom prst="rect">
            <a:avLst/>
          </a:prstGeom>
        </p:spPr>
      </p:pic>
      <p:pic>
        <p:nvPicPr>
          <p:cNvPr id="13" name="Graphic 12">
            <a:extLst>
              <a:ext uri="{FF2B5EF4-FFF2-40B4-BE49-F238E27FC236}">
                <a16:creationId xmlns:a16="http://schemas.microsoft.com/office/drawing/2014/main" id="{7FFEC809-1A75-6546-AB72-87BAC4369F27}"/>
              </a:ext>
            </a:extLst>
          </p:cNvPr>
          <p:cNvPicPr>
            <a:picLocks noChangeAspect="1"/>
          </p:cNvPicPr>
          <p:nvPr userDrawn="1"/>
        </p:nvPicPr>
        <p:blipFill>
          <a:blip r:embed="rId12">
            <a:extLst>
              <a:ext uri="{96DAC541-7B7A-43D3-8B79-37D633B846F1}">
                <asvg:svgBlip xmlns:asvg="http://schemas.microsoft.com/office/drawing/2016/SVG/main" r:embed="rId13"/>
              </a:ext>
            </a:extLst>
          </a:blip>
          <a:stretch>
            <a:fillRect/>
          </a:stretch>
        </p:blipFill>
        <p:spPr>
          <a:xfrm>
            <a:off x="5400000" y="1737615"/>
            <a:ext cx="314325" cy="314325"/>
          </a:xfrm>
          <a:prstGeom prst="rect">
            <a:avLst/>
          </a:prstGeom>
        </p:spPr>
      </p:pic>
      <p:pic>
        <p:nvPicPr>
          <p:cNvPr id="15" name="Graphic 14">
            <a:extLst>
              <a:ext uri="{FF2B5EF4-FFF2-40B4-BE49-F238E27FC236}">
                <a16:creationId xmlns:a16="http://schemas.microsoft.com/office/drawing/2014/main" id="{9A856782-BAC0-514E-ACA3-26F36A6D8128}"/>
              </a:ext>
            </a:extLst>
          </p:cNvPr>
          <p:cNvPicPr>
            <a:picLocks noChangeAspect="1"/>
          </p:cNvPicPr>
          <p:nvPr userDrawn="1"/>
        </p:nvPicPr>
        <p:blipFill>
          <a:blip r:embed="rId14">
            <a:extLst>
              <a:ext uri="{96DAC541-7B7A-43D3-8B79-37D633B846F1}">
                <asvg:svgBlip xmlns:asvg="http://schemas.microsoft.com/office/drawing/2016/SVG/main" r:embed="rId15"/>
              </a:ext>
            </a:extLst>
          </a:blip>
          <a:stretch>
            <a:fillRect/>
          </a:stretch>
        </p:blipFill>
        <p:spPr>
          <a:xfrm>
            <a:off x="5400000" y="2451693"/>
            <a:ext cx="314325" cy="314325"/>
          </a:xfrm>
          <a:prstGeom prst="rect">
            <a:avLst/>
          </a:prstGeom>
        </p:spPr>
      </p:pic>
      <p:pic>
        <p:nvPicPr>
          <p:cNvPr id="17" name="Graphic 16">
            <a:extLst>
              <a:ext uri="{FF2B5EF4-FFF2-40B4-BE49-F238E27FC236}">
                <a16:creationId xmlns:a16="http://schemas.microsoft.com/office/drawing/2014/main" id="{417E3E96-FC8C-2844-A543-E09B5A206CFD}"/>
              </a:ext>
            </a:extLst>
          </p:cNvPr>
          <p:cNvPicPr>
            <a:picLocks noChangeAspect="1"/>
          </p:cNvPicPr>
          <p:nvPr userDrawn="1"/>
        </p:nvPicPr>
        <p:blipFill>
          <a:blip r:embed="rId16">
            <a:extLst>
              <a:ext uri="{96DAC541-7B7A-43D3-8B79-37D633B846F1}">
                <asvg:svgBlip xmlns:asvg="http://schemas.microsoft.com/office/drawing/2016/SVG/main" r:embed="rId17"/>
              </a:ext>
            </a:extLst>
          </a:blip>
          <a:stretch>
            <a:fillRect/>
          </a:stretch>
        </p:blipFill>
        <p:spPr>
          <a:xfrm>
            <a:off x="5400000" y="3179275"/>
            <a:ext cx="314325" cy="314325"/>
          </a:xfrm>
          <a:prstGeom prst="rect">
            <a:avLst/>
          </a:prstGeom>
        </p:spPr>
      </p:pic>
      <p:pic>
        <p:nvPicPr>
          <p:cNvPr id="19" name="Graphic 18">
            <a:extLst>
              <a:ext uri="{FF2B5EF4-FFF2-40B4-BE49-F238E27FC236}">
                <a16:creationId xmlns:a16="http://schemas.microsoft.com/office/drawing/2014/main" id="{4541FF09-4E9B-8644-9FD2-1B28560B5AA4}"/>
              </a:ext>
            </a:extLst>
          </p:cNvPr>
          <p:cNvPicPr>
            <a:picLocks noChangeAspect="1"/>
          </p:cNvPicPr>
          <p:nvPr userDrawn="1"/>
        </p:nvPicPr>
        <p:blipFill>
          <a:blip r:embed="rId18">
            <a:extLst>
              <a:ext uri="{96DAC541-7B7A-43D3-8B79-37D633B846F1}">
                <asvg:svgBlip xmlns:asvg="http://schemas.microsoft.com/office/drawing/2016/SVG/main" r:embed="rId19"/>
              </a:ext>
            </a:extLst>
          </a:blip>
          <a:stretch>
            <a:fillRect/>
          </a:stretch>
        </p:blipFill>
        <p:spPr>
          <a:xfrm>
            <a:off x="5400000" y="3909600"/>
            <a:ext cx="314325" cy="314325"/>
          </a:xfrm>
          <a:prstGeom prst="rect">
            <a:avLst/>
          </a:prstGeom>
        </p:spPr>
      </p:pic>
      <p:pic>
        <p:nvPicPr>
          <p:cNvPr id="21" name="Graphic 20">
            <a:extLst>
              <a:ext uri="{FF2B5EF4-FFF2-40B4-BE49-F238E27FC236}">
                <a16:creationId xmlns:a16="http://schemas.microsoft.com/office/drawing/2014/main" id="{77317154-375D-2343-8B77-7049E47D5D66}"/>
              </a:ext>
            </a:extLst>
          </p:cNvPr>
          <p:cNvPicPr>
            <a:picLocks noChangeAspect="1"/>
          </p:cNvPicPr>
          <p:nvPr userDrawn="1"/>
        </p:nvPicPr>
        <p:blipFill>
          <a:blip r:embed="rId20">
            <a:extLst>
              <a:ext uri="{96DAC541-7B7A-43D3-8B79-37D633B846F1}">
                <asvg:svgBlip xmlns:asvg="http://schemas.microsoft.com/office/drawing/2016/SVG/main" r:embed="rId21"/>
              </a:ext>
            </a:extLst>
          </a:blip>
          <a:stretch>
            <a:fillRect/>
          </a:stretch>
        </p:blipFill>
        <p:spPr>
          <a:xfrm>
            <a:off x="5400000" y="4622400"/>
            <a:ext cx="314325" cy="314325"/>
          </a:xfrm>
          <a:prstGeom prst="rect">
            <a:avLst/>
          </a:prstGeom>
        </p:spPr>
      </p:pic>
    </p:spTree>
    <p:extLst>
      <p:ext uri="{BB962C8B-B14F-4D97-AF65-F5344CB8AC3E}">
        <p14:creationId xmlns:p14="http://schemas.microsoft.com/office/powerpoint/2010/main" val="2988494979"/>
      </p:ext>
    </p:extLst>
  </p:cSld>
  <p:clrMapOvr>
    <a:masterClrMapping/>
  </p:clrMapOvr>
</p:sldLayout>
</file>

<file path=ppt/slideLayouts/slideLayout289.xml><?xml version="1.0" encoding="utf-8"?>
<p:sldLayout xmlns:a="http://schemas.openxmlformats.org/drawingml/2006/main" xmlns:r="http://schemas.openxmlformats.org/officeDocument/2006/relationships" xmlns:p="http://schemas.openxmlformats.org/presentationml/2006/main" preserve="1" userDrawn="1">
  <p:cSld name="2 Column Width Text/1 Column Images">
    <p:spTree>
      <p:nvGrpSpPr>
        <p:cNvPr id="1" name=""/>
        <p:cNvGrpSpPr/>
        <p:nvPr/>
      </p:nvGrpSpPr>
      <p:grpSpPr>
        <a:xfrm>
          <a:off x="0" y="0"/>
          <a:ext cx="0" cy="0"/>
          <a:chOff x="0" y="0"/>
          <a:chExt cx="0" cy="0"/>
        </a:xfrm>
      </p:grpSpPr>
      <p:sp>
        <p:nvSpPr>
          <p:cNvPr id="9" name="Text Placeholder 8"/>
          <p:cNvSpPr>
            <a:spLocks noGrp="1"/>
          </p:cNvSpPr>
          <p:nvPr>
            <p:ph type="body" sz="quarter" idx="73" hasCustomPrompt="1"/>
          </p:nvPr>
        </p:nvSpPr>
        <p:spPr>
          <a:xfrm>
            <a:off x="701675" y="1764743"/>
            <a:ext cx="6300788" cy="4321175"/>
          </a:xfrm>
          <a:prstGeom prst="rect">
            <a:avLst/>
          </a:prstGeom>
        </p:spPr>
        <p:txBody>
          <a:bodyPr lIns="0" tIns="0" rIns="0" bIns="0"/>
          <a:lstStyle>
            <a:lvl1pPr marL="108000" indent="-108000">
              <a:lnSpc>
                <a:spcPts val="1400"/>
              </a:lnSpc>
              <a:spcBef>
                <a:spcPts val="1400"/>
              </a:spcBef>
              <a:defRPr sz="1200" baseline="0">
                <a:solidFill>
                  <a:srgbClr val="535B61"/>
                </a:solidFill>
                <a:latin typeface="Deutsche Bank Text" charset="0"/>
                <a:ea typeface="Deutsche Bank Text" charset="0"/>
                <a:cs typeface="Deutsche Bank Text" charset="0"/>
              </a:defRPr>
            </a:lvl1pPr>
            <a:lvl2pPr>
              <a:defRPr sz="1400">
                <a:solidFill>
                  <a:srgbClr val="535B61"/>
                </a:solidFill>
                <a:latin typeface="Deutsche Bank Text Beta" charset="0"/>
                <a:ea typeface="Deutsche Bank Text Beta" charset="0"/>
                <a:cs typeface="Deutsche Bank Text Beta" charset="0"/>
              </a:defRPr>
            </a:lvl2pPr>
            <a:lvl3pPr>
              <a:defRPr sz="1400">
                <a:solidFill>
                  <a:srgbClr val="535B61"/>
                </a:solidFill>
                <a:latin typeface="Deutsche Bank Text Beta" charset="0"/>
                <a:ea typeface="Deutsche Bank Text Beta" charset="0"/>
                <a:cs typeface="Deutsche Bank Text Beta" charset="0"/>
              </a:defRPr>
            </a:lvl3pPr>
            <a:lvl4pPr>
              <a:defRPr sz="1400">
                <a:solidFill>
                  <a:srgbClr val="535B61"/>
                </a:solidFill>
                <a:latin typeface="Deutsche Bank Text Beta" charset="0"/>
                <a:ea typeface="Deutsche Bank Text Beta" charset="0"/>
                <a:cs typeface="Deutsche Bank Text Beta" charset="0"/>
              </a:defRPr>
            </a:lvl4pPr>
            <a:lvl5pPr>
              <a:defRPr sz="1400">
                <a:solidFill>
                  <a:srgbClr val="535B61"/>
                </a:solidFill>
                <a:latin typeface="Deutsche Bank Text Beta" charset="0"/>
                <a:ea typeface="Deutsche Bank Text Beta" charset="0"/>
                <a:cs typeface="Deutsche Bank Text Beta" charset="0"/>
              </a:defRPr>
            </a:lvl5pPr>
          </a:lstStyle>
          <a:p>
            <a:pPr lvl="0"/>
            <a:r>
              <a:rPr lang="en-US" dirty="0"/>
              <a:t>Deutsche Bank Text Dark Grey 12pt</a:t>
            </a:r>
          </a:p>
        </p:txBody>
      </p:sp>
      <p:sp>
        <p:nvSpPr>
          <p:cNvPr id="7" name="Picture Placeholder 6"/>
          <p:cNvSpPr>
            <a:spLocks noGrp="1"/>
          </p:cNvSpPr>
          <p:nvPr>
            <p:ph type="pic" sz="quarter" idx="74" hasCustomPrompt="1"/>
          </p:nvPr>
        </p:nvSpPr>
        <p:spPr>
          <a:xfrm>
            <a:off x="7334250" y="1764743"/>
            <a:ext cx="2692400" cy="1825625"/>
          </a:xfrm>
          <a:prstGeom prst="rect">
            <a:avLst/>
          </a:prstGeom>
          <a:solidFill>
            <a:srgbClr val="E6EAE9"/>
          </a:solidFill>
        </p:spPr>
        <p:txBody>
          <a:bodyPr anchor="ctr"/>
          <a:lstStyle>
            <a:lvl1pPr marL="0" indent="0" algn="ctr">
              <a:buNone/>
              <a:defRPr sz="1200">
                <a:solidFill>
                  <a:schemeClr val="tx2"/>
                </a:solidFill>
                <a:latin typeface="Deutsche Bank Text" charset="0"/>
                <a:ea typeface="Deutsche Bank Text" charset="0"/>
                <a:cs typeface="Deutsche Bank Text" charset="0"/>
              </a:defRPr>
            </a:lvl1pPr>
          </a:lstStyle>
          <a:p>
            <a:r>
              <a:rPr lang="en-US" sz="1200" dirty="0">
                <a:latin typeface="Deutsche Bank Text Beta" charset="0"/>
                <a:ea typeface="Deutsche Bank Text Beta" charset="0"/>
                <a:cs typeface="Deutsche Bank Text Beta" charset="0"/>
              </a:rPr>
              <a:t>Click to add picture</a:t>
            </a:r>
            <a:endParaRPr lang="en-US" dirty="0"/>
          </a:p>
        </p:txBody>
      </p:sp>
      <p:sp>
        <p:nvSpPr>
          <p:cNvPr id="10" name="Picture Placeholder 6"/>
          <p:cNvSpPr>
            <a:spLocks noGrp="1"/>
          </p:cNvSpPr>
          <p:nvPr>
            <p:ph type="pic" sz="quarter" idx="75" hasCustomPrompt="1"/>
          </p:nvPr>
        </p:nvSpPr>
        <p:spPr>
          <a:xfrm>
            <a:off x="7334250" y="3922727"/>
            <a:ext cx="2692400" cy="1825625"/>
          </a:xfrm>
          <a:prstGeom prst="rect">
            <a:avLst/>
          </a:prstGeom>
          <a:solidFill>
            <a:srgbClr val="E6EAE9"/>
          </a:solidFill>
        </p:spPr>
        <p:txBody>
          <a:bodyPr anchor="ctr"/>
          <a:lstStyle>
            <a:lvl1pPr marL="0" indent="0" algn="ctr">
              <a:buNone/>
              <a:defRPr sz="1200">
                <a:solidFill>
                  <a:schemeClr val="tx2"/>
                </a:solidFill>
                <a:latin typeface="Deutsche Bank Text" charset="0"/>
                <a:ea typeface="Deutsche Bank Text" charset="0"/>
                <a:cs typeface="Deutsche Bank Text" charset="0"/>
              </a:defRPr>
            </a:lvl1pPr>
          </a:lstStyle>
          <a:p>
            <a:r>
              <a:rPr lang="en-US" sz="1200" dirty="0">
                <a:latin typeface="Deutsche Bank Text Beta" charset="0"/>
                <a:ea typeface="Deutsche Bank Text Beta" charset="0"/>
                <a:cs typeface="Deutsche Bank Text Beta" charset="0"/>
              </a:rPr>
              <a:t>Click to add picture</a:t>
            </a:r>
            <a:endParaRPr lang="en-US" dirty="0"/>
          </a:p>
        </p:txBody>
      </p:sp>
      <p:sp>
        <p:nvSpPr>
          <p:cNvPr id="11" name="Text Placeholder 6"/>
          <p:cNvSpPr>
            <a:spLocks noGrp="1"/>
          </p:cNvSpPr>
          <p:nvPr>
            <p:ph type="body" sz="quarter" idx="72" hasCustomPrompt="1"/>
          </p:nvPr>
        </p:nvSpPr>
        <p:spPr>
          <a:xfrm>
            <a:off x="702650" y="6764338"/>
            <a:ext cx="9324000" cy="268287"/>
          </a:xfrm>
          <a:prstGeom prst="rect">
            <a:avLst/>
          </a:prstGeom>
        </p:spPr>
        <p:txBody>
          <a:bodyPr lIns="0" tIns="0" rIns="0" bIns="0" anchor="b"/>
          <a:lstStyle>
            <a:lvl1pPr marL="0" indent="0">
              <a:lnSpc>
                <a:spcPts val="800"/>
              </a:lnSpc>
              <a:spcBef>
                <a:spcPts val="0"/>
              </a:spcBef>
              <a:buNone/>
              <a:defRPr sz="800">
                <a:solidFill>
                  <a:srgbClr val="535B61"/>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8pt</a:t>
            </a:r>
          </a:p>
        </p:txBody>
      </p:sp>
      <p:sp>
        <p:nvSpPr>
          <p:cNvPr id="12" name="Text Placeholder 2">
            <a:extLst>
              <a:ext uri="{FF2B5EF4-FFF2-40B4-BE49-F238E27FC236}">
                <a16:creationId xmlns:a16="http://schemas.microsoft.com/office/drawing/2014/main" id="{93E35AD1-5005-824C-82E4-9060926E21C5}"/>
              </a:ext>
            </a:extLst>
          </p:cNvPr>
          <p:cNvSpPr>
            <a:spLocks noGrp="1"/>
          </p:cNvSpPr>
          <p:nvPr>
            <p:ph type="body" sz="quarter" idx="62" hasCustomPrompt="1"/>
          </p:nvPr>
        </p:nvSpPr>
        <p:spPr>
          <a:xfrm>
            <a:off x="701675" y="335443"/>
            <a:ext cx="2880000" cy="144000"/>
          </a:xfrm>
          <a:prstGeom prst="rect">
            <a:avLst/>
          </a:prstGeom>
        </p:spPr>
        <p:txBody>
          <a:bodyPr lIns="0" tIns="0" rIns="0" bIns="0"/>
          <a:lstStyle>
            <a:lvl1pPr marL="0" indent="0">
              <a:buNone/>
              <a:defRPr sz="997" b="0" i="0" baseline="0">
                <a:solidFill>
                  <a:srgbClr val="00A3E0"/>
                </a:solidFill>
                <a:latin typeface="Deutsche Bank Text" charset="0"/>
                <a:ea typeface="Deutsche Bank Text" charset="0"/>
                <a:cs typeface="Deutsche Bank Text" charset="0"/>
              </a:defRPr>
            </a:lvl1pPr>
            <a:lvl2pPr marL="455783" indent="0">
              <a:buNone/>
              <a:defRPr/>
            </a:lvl2pPr>
            <a:lvl3pPr marL="911565" indent="0">
              <a:buNone/>
              <a:defRPr/>
            </a:lvl3pPr>
            <a:lvl4pPr marL="1367348" indent="0">
              <a:buNone/>
              <a:defRPr/>
            </a:lvl4pPr>
            <a:lvl5pPr marL="1823131" indent="0">
              <a:buNone/>
              <a:defRPr/>
            </a:lvl5pPr>
          </a:lstStyle>
          <a:p>
            <a:pPr lvl="0"/>
            <a:r>
              <a:rPr lang="en-US" dirty="0"/>
              <a:t>Deutsche Bank Text Bright Blue 10pt</a:t>
            </a:r>
          </a:p>
        </p:txBody>
      </p:sp>
      <p:sp>
        <p:nvSpPr>
          <p:cNvPr id="13" name="Text Placeholder 5">
            <a:extLst>
              <a:ext uri="{FF2B5EF4-FFF2-40B4-BE49-F238E27FC236}">
                <a16:creationId xmlns:a16="http://schemas.microsoft.com/office/drawing/2014/main" id="{F3BDBD01-A1DF-E346-9903-22AF3E1E0761}"/>
              </a:ext>
            </a:extLst>
          </p:cNvPr>
          <p:cNvSpPr>
            <a:spLocks noGrp="1"/>
          </p:cNvSpPr>
          <p:nvPr>
            <p:ph type="body" sz="quarter" idx="63" hasCustomPrompt="1"/>
          </p:nvPr>
        </p:nvSpPr>
        <p:spPr>
          <a:xfrm>
            <a:off x="701674" y="596628"/>
            <a:ext cx="8532813" cy="570080"/>
          </a:xfrm>
          <a:prstGeom prst="rect">
            <a:avLst/>
          </a:prstGeom>
        </p:spPr>
        <p:txBody>
          <a:bodyPr lIns="0" tIns="0" rIns="0" bIns="0"/>
          <a:lstStyle>
            <a:lvl1pPr marL="0" marR="0" indent="0" algn="l" defTabSz="911565" rtl="0" eaLnBrk="1" fontAlgn="auto" latinLnBrk="0" hangingPunct="1">
              <a:lnSpc>
                <a:spcPts val="4000"/>
              </a:lnSpc>
              <a:spcBef>
                <a:spcPts val="0"/>
              </a:spcBef>
              <a:spcAft>
                <a:spcPts val="0"/>
              </a:spcAft>
              <a:buClrTx/>
              <a:buSzTx/>
              <a:buFont typeface="Arial"/>
              <a:buNone/>
              <a:tabLst/>
              <a:defRPr sz="2800" baseline="0">
                <a:solidFill>
                  <a:srgbClr val="00205B"/>
                </a:solidFill>
                <a:latin typeface="Deutsche Bank Display" charset="0"/>
                <a:ea typeface="Deutsche Bank Display" charset="0"/>
                <a:cs typeface="Deutsche Bank Display" charset="0"/>
              </a:defRPr>
            </a:lvl1pPr>
            <a:lvl2pPr marL="455783" indent="0">
              <a:buNone/>
              <a:defRPr sz="3600">
                <a:latin typeface="Deutsche Bank Display Beta" charset="0"/>
                <a:ea typeface="Deutsche Bank Display Beta" charset="0"/>
                <a:cs typeface="Deutsche Bank Display Beta" charset="0"/>
              </a:defRPr>
            </a:lvl2pPr>
            <a:lvl3pPr marL="911566" indent="0">
              <a:buNone/>
              <a:defRPr sz="3600">
                <a:latin typeface="Deutsche Bank Display Beta" charset="0"/>
                <a:ea typeface="Deutsche Bank Display Beta" charset="0"/>
                <a:cs typeface="Deutsche Bank Display Beta" charset="0"/>
              </a:defRPr>
            </a:lvl3pPr>
            <a:lvl4pPr marL="1367348" indent="0">
              <a:buNone/>
              <a:defRPr sz="3600">
                <a:latin typeface="Deutsche Bank Display Beta" charset="0"/>
                <a:ea typeface="Deutsche Bank Display Beta" charset="0"/>
                <a:cs typeface="Deutsche Bank Display Beta" charset="0"/>
              </a:defRPr>
            </a:lvl4pPr>
            <a:lvl5pPr marL="1823131" indent="0">
              <a:buNone/>
              <a:defRPr sz="3600">
                <a:latin typeface="Deutsche Bank Display Beta" charset="0"/>
                <a:ea typeface="Deutsche Bank Display Beta" charset="0"/>
                <a:cs typeface="Deutsche Bank Display Beta" charset="0"/>
              </a:defRPr>
            </a:lvl5pPr>
          </a:lstStyle>
          <a:p>
            <a:pPr lvl="0"/>
            <a:r>
              <a:rPr lang="en-US" dirty="0"/>
              <a:t>Deutsche Bank Display Dark Blue 28pt</a:t>
            </a:r>
          </a:p>
        </p:txBody>
      </p:sp>
    </p:spTree>
    <p:extLst>
      <p:ext uri="{BB962C8B-B14F-4D97-AF65-F5344CB8AC3E}">
        <p14:creationId xmlns:p14="http://schemas.microsoft.com/office/powerpoint/2010/main" val="2386342666"/>
      </p:ext>
    </p:extLst>
  </p:cSld>
  <p:clrMapOvr>
    <a:masterClrMapping/>
  </p:clrMapOvr>
</p:sldLayout>
</file>

<file path=ppt/slideLayouts/slideLayout29.xml><?xml version="1.0" encoding="utf-8"?>
<p:sldLayout xmlns:a="http://schemas.openxmlformats.org/drawingml/2006/main" xmlns:r="http://schemas.openxmlformats.org/officeDocument/2006/relationships" xmlns:p="http://schemas.openxmlformats.org/presentationml/2006/main" preserve="1" userDrawn="1">
  <p:cSld name="3_Numbering">
    <p:spTree>
      <p:nvGrpSpPr>
        <p:cNvPr id="1" name=""/>
        <p:cNvGrpSpPr/>
        <p:nvPr/>
      </p:nvGrpSpPr>
      <p:grpSpPr>
        <a:xfrm>
          <a:off x="0" y="0"/>
          <a:ext cx="0" cy="0"/>
          <a:chOff x="0" y="0"/>
          <a:chExt cx="0" cy="0"/>
        </a:xfrm>
      </p:grpSpPr>
      <p:sp>
        <p:nvSpPr>
          <p:cNvPr id="4" name="Text Placeholder 2"/>
          <p:cNvSpPr>
            <a:spLocks noGrp="1"/>
          </p:cNvSpPr>
          <p:nvPr>
            <p:ph type="body" sz="quarter" idx="62" hasCustomPrompt="1"/>
          </p:nvPr>
        </p:nvSpPr>
        <p:spPr>
          <a:xfrm>
            <a:off x="701675" y="441325"/>
            <a:ext cx="2728091" cy="155645"/>
          </a:xfrm>
          <a:prstGeom prst="rect">
            <a:avLst/>
          </a:prstGeom>
        </p:spPr>
        <p:txBody>
          <a:bodyPr lIns="0" tIns="0" rIns="0" bIns="0"/>
          <a:lstStyle>
            <a:lvl1pPr marL="0" indent="0">
              <a:buNone/>
              <a:defRPr sz="997" b="0" i="0" baseline="0">
                <a:solidFill>
                  <a:schemeClr val="accent2"/>
                </a:solidFill>
                <a:latin typeface="Deutsche Bank Text" charset="0"/>
                <a:ea typeface="Deutsche Bank Text" charset="0"/>
                <a:cs typeface="Deutsche Bank Text" charset="0"/>
              </a:defRPr>
            </a:lvl1pPr>
            <a:lvl2pPr marL="455783" indent="0">
              <a:buNone/>
              <a:defRPr/>
            </a:lvl2pPr>
            <a:lvl3pPr marL="911565" indent="0">
              <a:buNone/>
              <a:defRPr/>
            </a:lvl3pPr>
            <a:lvl4pPr marL="1367348" indent="0">
              <a:buNone/>
              <a:defRPr/>
            </a:lvl4pPr>
            <a:lvl5pPr marL="1823131" indent="0">
              <a:buNone/>
              <a:defRPr/>
            </a:lvl5pPr>
          </a:lstStyle>
          <a:p>
            <a:pPr lvl="0"/>
            <a:r>
              <a:rPr lang="en-US" dirty="0"/>
              <a:t>Deutsche Bank Text Orange 10pt</a:t>
            </a:r>
          </a:p>
        </p:txBody>
      </p:sp>
      <p:sp>
        <p:nvSpPr>
          <p:cNvPr id="5" name="Text Placeholder 5"/>
          <p:cNvSpPr>
            <a:spLocks noGrp="1"/>
          </p:cNvSpPr>
          <p:nvPr>
            <p:ph type="body" sz="quarter" idx="63" hasCustomPrompt="1"/>
          </p:nvPr>
        </p:nvSpPr>
        <p:spPr>
          <a:xfrm>
            <a:off x="701674" y="824430"/>
            <a:ext cx="8532813" cy="478908"/>
          </a:xfrm>
          <a:prstGeom prst="rect">
            <a:avLst/>
          </a:prstGeom>
        </p:spPr>
        <p:txBody>
          <a:bodyPr lIns="0" tIns="0" rIns="0" bIns="0"/>
          <a:lstStyle>
            <a:lvl1pPr marL="0" indent="0">
              <a:lnSpc>
                <a:spcPts val="4000"/>
              </a:lnSpc>
              <a:spcBef>
                <a:spcPts val="0"/>
              </a:spcBef>
              <a:buNone/>
              <a:defRPr sz="3600" baseline="0">
                <a:solidFill>
                  <a:schemeClr val="tx1"/>
                </a:solidFill>
                <a:latin typeface="Deutsche Bank Display" charset="0"/>
                <a:ea typeface="Deutsche Bank Display" charset="0"/>
                <a:cs typeface="Deutsche Bank Display" charset="0"/>
              </a:defRPr>
            </a:lvl1pPr>
            <a:lvl2pPr marL="455783" indent="0">
              <a:buNone/>
              <a:defRPr sz="3600">
                <a:latin typeface="Deutsche Bank Display Beta" charset="0"/>
                <a:ea typeface="Deutsche Bank Display Beta" charset="0"/>
                <a:cs typeface="Deutsche Bank Display Beta" charset="0"/>
              </a:defRPr>
            </a:lvl2pPr>
            <a:lvl3pPr marL="911566" indent="0">
              <a:buNone/>
              <a:defRPr sz="3600">
                <a:latin typeface="Deutsche Bank Display Beta" charset="0"/>
                <a:ea typeface="Deutsche Bank Display Beta" charset="0"/>
                <a:cs typeface="Deutsche Bank Display Beta" charset="0"/>
              </a:defRPr>
            </a:lvl3pPr>
            <a:lvl4pPr marL="1367348" indent="0">
              <a:buNone/>
              <a:defRPr sz="3600">
                <a:latin typeface="Deutsche Bank Display Beta" charset="0"/>
                <a:ea typeface="Deutsche Bank Display Beta" charset="0"/>
                <a:cs typeface="Deutsche Bank Display Beta" charset="0"/>
              </a:defRPr>
            </a:lvl4pPr>
            <a:lvl5pPr marL="1823131" indent="0">
              <a:buNone/>
              <a:defRPr sz="3600">
                <a:latin typeface="Deutsche Bank Display Beta" charset="0"/>
                <a:ea typeface="Deutsche Bank Display Beta" charset="0"/>
                <a:cs typeface="Deutsche Bank Display Beta" charset="0"/>
              </a:defRPr>
            </a:lvl5pPr>
          </a:lstStyle>
          <a:p>
            <a:pPr lvl="0"/>
            <a:r>
              <a:rPr lang="en-US" dirty="0"/>
              <a:t>Deutsche Bank Display Dark Blue 36pt</a:t>
            </a:r>
          </a:p>
        </p:txBody>
      </p:sp>
      <p:sp>
        <p:nvSpPr>
          <p:cNvPr id="9" name="Text Placeholder 7"/>
          <p:cNvSpPr>
            <a:spLocks noGrp="1"/>
          </p:cNvSpPr>
          <p:nvPr>
            <p:ph type="body" sz="quarter" idx="74" hasCustomPrompt="1"/>
          </p:nvPr>
        </p:nvSpPr>
        <p:spPr>
          <a:xfrm>
            <a:off x="1312864" y="2098521"/>
            <a:ext cx="3960811" cy="339481"/>
          </a:xfrm>
          <a:prstGeom prst="rect">
            <a:avLst/>
          </a:prstGeom>
        </p:spPr>
        <p:txBody>
          <a:bodyPr lIns="0" tIns="0" rIns="0" bIns="0"/>
          <a:lstStyle>
            <a:lvl1pPr marL="0" indent="0">
              <a:lnSpc>
                <a:spcPts val="1400"/>
              </a:lnSpc>
              <a:spcBef>
                <a:spcPts val="0"/>
              </a:spcBef>
              <a:buNone/>
              <a:defRPr sz="1200" baseline="0">
                <a:solidFill>
                  <a:schemeClr val="tx2"/>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12pt</a:t>
            </a:r>
          </a:p>
        </p:txBody>
      </p:sp>
      <p:sp>
        <p:nvSpPr>
          <p:cNvPr id="20" name="Text Placeholder 7"/>
          <p:cNvSpPr>
            <a:spLocks noGrp="1"/>
          </p:cNvSpPr>
          <p:nvPr>
            <p:ph type="body" sz="quarter" idx="76" hasCustomPrompt="1"/>
          </p:nvPr>
        </p:nvSpPr>
        <p:spPr>
          <a:xfrm>
            <a:off x="1312864" y="2798145"/>
            <a:ext cx="3960811" cy="339481"/>
          </a:xfrm>
          <a:prstGeom prst="rect">
            <a:avLst/>
          </a:prstGeom>
        </p:spPr>
        <p:txBody>
          <a:bodyPr lIns="0" tIns="0" rIns="0" bIns="0"/>
          <a:lstStyle>
            <a:lvl1pPr marL="0" indent="0">
              <a:lnSpc>
                <a:spcPts val="1400"/>
              </a:lnSpc>
              <a:spcBef>
                <a:spcPts val="0"/>
              </a:spcBef>
              <a:buNone/>
              <a:defRPr sz="1200" baseline="0">
                <a:solidFill>
                  <a:schemeClr val="tx2"/>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12pt</a:t>
            </a:r>
          </a:p>
        </p:txBody>
      </p:sp>
      <p:sp>
        <p:nvSpPr>
          <p:cNvPr id="24" name="Text Placeholder 7"/>
          <p:cNvSpPr>
            <a:spLocks noGrp="1"/>
          </p:cNvSpPr>
          <p:nvPr>
            <p:ph type="body" sz="quarter" idx="78" hasCustomPrompt="1"/>
          </p:nvPr>
        </p:nvSpPr>
        <p:spPr>
          <a:xfrm>
            <a:off x="1312864" y="3537975"/>
            <a:ext cx="3960811" cy="339481"/>
          </a:xfrm>
          <a:prstGeom prst="rect">
            <a:avLst/>
          </a:prstGeom>
        </p:spPr>
        <p:txBody>
          <a:bodyPr lIns="0" tIns="0" rIns="0" bIns="0"/>
          <a:lstStyle>
            <a:lvl1pPr marL="0" indent="0">
              <a:lnSpc>
                <a:spcPts val="1400"/>
              </a:lnSpc>
              <a:spcBef>
                <a:spcPts val="0"/>
              </a:spcBef>
              <a:buNone/>
              <a:defRPr sz="1200" baseline="0">
                <a:solidFill>
                  <a:schemeClr val="tx2"/>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12pt</a:t>
            </a:r>
          </a:p>
        </p:txBody>
      </p:sp>
      <p:sp>
        <p:nvSpPr>
          <p:cNvPr id="26" name="Text Placeholder 7"/>
          <p:cNvSpPr>
            <a:spLocks noGrp="1"/>
          </p:cNvSpPr>
          <p:nvPr>
            <p:ph type="body" sz="quarter" idx="80" hasCustomPrompt="1"/>
          </p:nvPr>
        </p:nvSpPr>
        <p:spPr>
          <a:xfrm>
            <a:off x="1312864" y="4250730"/>
            <a:ext cx="3960811" cy="339481"/>
          </a:xfrm>
          <a:prstGeom prst="rect">
            <a:avLst/>
          </a:prstGeom>
        </p:spPr>
        <p:txBody>
          <a:bodyPr lIns="0" tIns="0" rIns="0" bIns="0"/>
          <a:lstStyle>
            <a:lvl1pPr marL="0" indent="0">
              <a:lnSpc>
                <a:spcPts val="1400"/>
              </a:lnSpc>
              <a:spcBef>
                <a:spcPts val="0"/>
              </a:spcBef>
              <a:buNone/>
              <a:defRPr sz="1200" baseline="0">
                <a:solidFill>
                  <a:schemeClr val="tx2"/>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12pt</a:t>
            </a:r>
          </a:p>
        </p:txBody>
      </p:sp>
      <p:sp>
        <p:nvSpPr>
          <p:cNvPr id="28" name="Text Placeholder 7"/>
          <p:cNvSpPr>
            <a:spLocks noGrp="1"/>
          </p:cNvSpPr>
          <p:nvPr>
            <p:ph type="body" sz="quarter" idx="82" hasCustomPrompt="1"/>
          </p:nvPr>
        </p:nvSpPr>
        <p:spPr>
          <a:xfrm>
            <a:off x="1312864" y="4975937"/>
            <a:ext cx="3960811" cy="339481"/>
          </a:xfrm>
          <a:prstGeom prst="rect">
            <a:avLst/>
          </a:prstGeom>
        </p:spPr>
        <p:txBody>
          <a:bodyPr lIns="0" tIns="0" rIns="0" bIns="0"/>
          <a:lstStyle>
            <a:lvl1pPr marL="0" indent="0">
              <a:lnSpc>
                <a:spcPts val="1400"/>
              </a:lnSpc>
              <a:spcBef>
                <a:spcPts val="0"/>
              </a:spcBef>
              <a:buNone/>
              <a:defRPr sz="1200" baseline="0">
                <a:solidFill>
                  <a:schemeClr val="tx2"/>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12pt</a:t>
            </a:r>
          </a:p>
        </p:txBody>
      </p:sp>
      <p:sp>
        <p:nvSpPr>
          <p:cNvPr id="2" name="Oval 1"/>
          <p:cNvSpPr/>
          <p:nvPr userDrawn="1"/>
        </p:nvSpPr>
        <p:spPr>
          <a:xfrm>
            <a:off x="701675" y="2098521"/>
            <a:ext cx="215103" cy="215103"/>
          </a:xfrm>
          <a:prstGeom prst="ellipse">
            <a:avLst/>
          </a:prstGeom>
          <a:noFill/>
          <a:ln w="952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dirty="0">
                <a:solidFill>
                  <a:schemeClr val="accent2"/>
                </a:solidFill>
                <a:latin typeface="Deutsche Bank Display" charset="0"/>
                <a:ea typeface="Deutsche Bank Display" charset="0"/>
                <a:cs typeface="Deutsche Bank Display" charset="0"/>
              </a:rPr>
              <a:t>1</a:t>
            </a:r>
            <a:endParaRPr lang="en-US" sz="1800" dirty="0">
              <a:solidFill>
                <a:schemeClr val="accent2"/>
              </a:solidFill>
              <a:latin typeface="Deutsche Bank Display" charset="0"/>
              <a:ea typeface="Deutsche Bank Display" charset="0"/>
              <a:cs typeface="Deutsche Bank Display" charset="0"/>
            </a:endParaRPr>
          </a:p>
        </p:txBody>
      </p:sp>
      <p:sp>
        <p:nvSpPr>
          <p:cNvPr id="16" name="Oval 15"/>
          <p:cNvSpPr/>
          <p:nvPr userDrawn="1"/>
        </p:nvSpPr>
        <p:spPr>
          <a:xfrm>
            <a:off x="701675" y="2798145"/>
            <a:ext cx="215103" cy="215103"/>
          </a:xfrm>
          <a:prstGeom prst="ellipse">
            <a:avLst/>
          </a:prstGeom>
          <a:noFill/>
          <a:ln w="952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dirty="0">
                <a:solidFill>
                  <a:schemeClr val="accent2"/>
                </a:solidFill>
                <a:latin typeface="Deutsche Bank Display" charset="0"/>
                <a:ea typeface="Deutsche Bank Display" charset="0"/>
                <a:cs typeface="Deutsche Bank Display" charset="0"/>
              </a:rPr>
              <a:t>2</a:t>
            </a:r>
            <a:endParaRPr lang="en-US" sz="1800" dirty="0">
              <a:solidFill>
                <a:schemeClr val="accent2"/>
              </a:solidFill>
              <a:latin typeface="Deutsche Bank Display" charset="0"/>
              <a:ea typeface="Deutsche Bank Display" charset="0"/>
              <a:cs typeface="Deutsche Bank Display" charset="0"/>
            </a:endParaRPr>
          </a:p>
        </p:txBody>
      </p:sp>
      <p:sp>
        <p:nvSpPr>
          <p:cNvPr id="17" name="Oval 16"/>
          <p:cNvSpPr/>
          <p:nvPr userDrawn="1"/>
        </p:nvSpPr>
        <p:spPr>
          <a:xfrm>
            <a:off x="701675" y="3537975"/>
            <a:ext cx="215103" cy="215103"/>
          </a:xfrm>
          <a:prstGeom prst="ellipse">
            <a:avLst/>
          </a:prstGeom>
          <a:noFill/>
          <a:ln w="952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dirty="0">
                <a:solidFill>
                  <a:schemeClr val="accent2"/>
                </a:solidFill>
                <a:latin typeface="Deutsche Bank Display" charset="0"/>
                <a:ea typeface="Deutsche Bank Display" charset="0"/>
                <a:cs typeface="Deutsche Bank Display" charset="0"/>
              </a:rPr>
              <a:t>3</a:t>
            </a:r>
            <a:endParaRPr lang="en-US" sz="1800" dirty="0">
              <a:solidFill>
                <a:schemeClr val="accent2"/>
              </a:solidFill>
              <a:latin typeface="Deutsche Bank Display" charset="0"/>
              <a:ea typeface="Deutsche Bank Display" charset="0"/>
              <a:cs typeface="Deutsche Bank Display" charset="0"/>
            </a:endParaRPr>
          </a:p>
        </p:txBody>
      </p:sp>
      <p:sp>
        <p:nvSpPr>
          <p:cNvPr id="18" name="Oval 17"/>
          <p:cNvSpPr/>
          <p:nvPr userDrawn="1"/>
        </p:nvSpPr>
        <p:spPr>
          <a:xfrm>
            <a:off x="701675" y="4250730"/>
            <a:ext cx="215103" cy="215103"/>
          </a:xfrm>
          <a:prstGeom prst="ellipse">
            <a:avLst/>
          </a:prstGeom>
          <a:noFill/>
          <a:ln w="952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dirty="0">
                <a:solidFill>
                  <a:schemeClr val="accent2"/>
                </a:solidFill>
                <a:latin typeface="Deutsche Bank Display" charset="0"/>
                <a:ea typeface="Deutsche Bank Display" charset="0"/>
                <a:cs typeface="Deutsche Bank Display" charset="0"/>
              </a:rPr>
              <a:t>4</a:t>
            </a:r>
            <a:endParaRPr lang="en-US" sz="1800" dirty="0">
              <a:solidFill>
                <a:schemeClr val="accent2"/>
              </a:solidFill>
              <a:latin typeface="Deutsche Bank Display" charset="0"/>
              <a:ea typeface="Deutsche Bank Display" charset="0"/>
              <a:cs typeface="Deutsche Bank Display" charset="0"/>
            </a:endParaRPr>
          </a:p>
        </p:txBody>
      </p:sp>
      <p:sp>
        <p:nvSpPr>
          <p:cNvPr id="22" name="Oval 21"/>
          <p:cNvSpPr/>
          <p:nvPr userDrawn="1"/>
        </p:nvSpPr>
        <p:spPr>
          <a:xfrm>
            <a:off x="701675" y="4974414"/>
            <a:ext cx="215103" cy="215103"/>
          </a:xfrm>
          <a:prstGeom prst="ellipse">
            <a:avLst/>
          </a:prstGeom>
          <a:noFill/>
          <a:ln w="952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dirty="0">
                <a:solidFill>
                  <a:schemeClr val="accent2"/>
                </a:solidFill>
                <a:latin typeface="Deutsche Bank Display" charset="0"/>
                <a:ea typeface="Deutsche Bank Display" charset="0"/>
                <a:cs typeface="Deutsche Bank Display" charset="0"/>
              </a:rPr>
              <a:t>5</a:t>
            </a:r>
            <a:endParaRPr lang="en-US" sz="1800" dirty="0">
              <a:solidFill>
                <a:schemeClr val="accent2"/>
              </a:solidFill>
              <a:latin typeface="Deutsche Bank Display" charset="0"/>
              <a:ea typeface="Deutsche Bank Display" charset="0"/>
              <a:cs typeface="Deutsche Bank Display" charset="0"/>
            </a:endParaRPr>
          </a:p>
        </p:txBody>
      </p:sp>
      <p:sp>
        <p:nvSpPr>
          <p:cNvPr id="21" name="Text Placeholder 7"/>
          <p:cNvSpPr>
            <a:spLocks noGrp="1"/>
          </p:cNvSpPr>
          <p:nvPr>
            <p:ph type="body" sz="quarter" idx="85" hasCustomPrompt="1"/>
          </p:nvPr>
        </p:nvSpPr>
        <p:spPr>
          <a:xfrm>
            <a:off x="6065839" y="2098521"/>
            <a:ext cx="3960811" cy="339481"/>
          </a:xfrm>
          <a:prstGeom prst="rect">
            <a:avLst/>
          </a:prstGeom>
        </p:spPr>
        <p:txBody>
          <a:bodyPr lIns="0" tIns="0" rIns="0" bIns="0"/>
          <a:lstStyle>
            <a:lvl1pPr marL="0" indent="0">
              <a:lnSpc>
                <a:spcPts val="1400"/>
              </a:lnSpc>
              <a:spcBef>
                <a:spcPts val="0"/>
              </a:spcBef>
              <a:buNone/>
              <a:defRPr sz="1200" baseline="0">
                <a:solidFill>
                  <a:schemeClr val="tx2"/>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12pt</a:t>
            </a:r>
          </a:p>
        </p:txBody>
      </p:sp>
      <p:sp>
        <p:nvSpPr>
          <p:cNvPr id="25" name="Text Placeholder 7"/>
          <p:cNvSpPr>
            <a:spLocks noGrp="1"/>
          </p:cNvSpPr>
          <p:nvPr>
            <p:ph type="body" sz="quarter" idx="86" hasCustomPrompt="1"/>
          </p:nvPr>
        </p:nvSpPr>
        <p:spPr>
          <a:xfrm>
            <a:off x="6065839" y="2798145"/>
            <a:ext cx="3960811" cy="339481"/>
          </a:xfrm>
          <a:prstGeom prst="rect">
            <a:avLst/>
          </a:prstGeom>
        </p:spPr>
        <p:txBody>
          <a:bodyPr lIns="0" tIns="0" rIns="0" bIns="0"/>
          <a:lstStyle>
            <a:lvl1pPr marL="0" indent="0">
              <a:lnSpc>
                <a:spcPts val="1400"/>
              </a:lnSpc>
              <a:spcBef>
                <a:spcPts val="0"/>
              </a:spcBef>
              <a:buNone/>
              <a:defRPr sz="1200" baseline="0">
                <a:solidFill>
                  <a:schemeClr val="tx2"/>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12pt</a:t>
            </a:r>
          </a:p>
        </p:txBody>
      </p:sp>
      <p:sp>
        <p:nvSpPr>
          <p:cNvPr id="27" name="Text Placeholder 7"/>
          <p:cNvSpPr>
            <a:spLocks noGrp="1"/>
          </p:cNvSpPr>
          <p:nvPr>
            <p:ph type="body" sz="quarter" idx="87" hasCustomPrompt="1"/>
          </p:nvPr>
        </p:nvSpPr>
        <p:spPr>
          <a:xfrm>
            <a:off x="6065839" y="3537975"/>
            <a:ext cx="3960811" cy="339481"/>
          </a:xfrm>
          <a:prstGeom prst="rect">
            <a:avLst/>
          </a:prstGeom>
        </p:spPr>
        <p:txBody>
          <a:bodyPr lIns="0" tIns="0" rIns="0" bIns="0"/>
          <a:lstStyle>
            <a:lvl1pPr marL="0" indent="0">
              <a:lnSpc>
                <a:spcPts val="1400"/>
              </a:lnSpc>
              <a:spcBef>
                <a:spcPts val="0"/>
              </a:spcBef>
              <a:buNone/>
              <a:defRPr sz="1200" baseline="0">
                <a:solidFill>
                  <a:schemeClr val="tx2"/>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12pt</a:t>
            </a:r>
          </a:p>
        </p:txBody>
      </p:sp>
      <p:sp>
        <p:nvSpPr>
          <p:cNvPr id="29" name="Text Placeholder 7"/>
          <p:cNvSpPr>
            <a:spLocks noGrp="1"/>
          </p:cNvSpPr>
          <p:nvPr>
            <p:ph type="body" sz="quarter" idx="88" hasCustomPrompt="1"/>
          </p:nvPr>
        </p:nvSpPr>
        <p:spPr>
          <a:xfrm>
            <a:off x="6065839" y="4250730"/>
            <a:ext cx="3960811" cy="339481"/>
          </a:xfrm>
          <a:prstGeom prst="rect">
            <a:avLst/>
          </a:prstGeom>
        </p:spPr>
        <p:txBody>
          <a:bodyPr lIns="0" tIns="0" rIns="0" bIns="0"/>
          <a:lstStyle>
            <a:lvl1pPr marL="0" indent="0">
              <a:lnSpc>
                <a:spcPts val="1400"/>
              </a:lnSpc>
              <a:spcBef>
                <a:spcPts val="0"/>
              </a:spcBef>
              <a:buNone/>
              <a:defRPr sz="1200" baseline="0">
                <a:solidFill>
                  <a:schemeClr val="tx2"/>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12pt</a:t>
            </a:r>
          </a:p>
        </p:txBody>
      </p:sp>
      <p:sp>
        <p:nvSpPr>
          <p:cNvPr id="31" name="Oval 30"/>
          <p:cNvSpPr/>
          <p:nvPr userDrawn="1"/>
        </p:nvSpPr>
        <p:spPr>
          <a:xfrm>
            <a:off x="5454650" y="2098521"/>
            <a:ext cx="215103" cy="215103"/>
          </a:xfrm>
          <a:prstGeom prst="ellipse">
            <a:avLst/>
          </a:prstGeom>
          <a:noFill/>
          <a:ln w="952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dirty="0">
                <a:solidFill>
                  <a:schemeClr val="accent2"/>
                </a:solidFill>
                <a:latin typeface="Deutsche Bank Display" charset="0"/>
                <a:ea typeface="Deutsche Bank Display" charset="0"/>
                <a:cs typeface="Deutsche Bank Display" charset="0"/>
              </a:rPr>
              <a:t>6</a:t>
            </a:r>
            <a:endParaRPr lang="en-US" sz="1800" dirty="0">
              <a:solidFill>
                <a:schemeClr val="accent2"/>
              </a:solidFill>
              <a:latin typeface="Deutsche Bank Display" charset="0"/>
              <a:ea typeface="Deutsche Bank Display" charset="0"/>
              <a:cs typeface="Deutsche Bank Display" charset="0"/>
            </a:endParaRPr>
          </a:p>
        </p:txBody>
      </p:sp>
      <p:sp>
        <p:nvSpPr>
          <p:cNvPr id="32" name="Oval 31"/>
          <p:cNvSpPr/>
          <p:nvPr userDrawn="1"/>
        </p:nvSpPr>
        <p:spPr>
          <a:xfrm>
            <a:off x="5454650" y="2798145"/>
            <a:ext cx="215103" cy="215103"/>
          </a:xfrm>
          <a:prstGeom prst="ellipse">
            <a:avLst/>
          </a:prstGeom>
          <a:noFill/>
          <a:ln w="952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dirty="0">
                <a:solidFill>
                  <a:schemeClr val="accent2"/>
                </a:solidFill>
                <a:latin typeface="Deutsche Bank Display" charset="0"/>
                <a:ea typeface="Deutsche Bank Display" charset="0"/>
                <a:cs typeface="Deutsche Bank Display" charset="0"/>
              </a:rPr>
              <a:t>7</a:t>
            </a:r>
            <a:endParaRPr lang="en-US" sz="1800" dirty="0">
              <a:solidFill>
                <a:schemeClr val="accent2"/>
              </a:solidFill>
              <a:latin typeface="Deutsche Bank Display" charset="0"/>
              <a:ea typeface="Deutsche Bank Display" charset="0"/>
              <a:cs typeface="Deutsche Bank Display" charset="0"/>
            </a:endParaRPr>
          </a:p>
        </p:txBody>
      </p:sp>
      <p:sp>
        <p:nvSpPr>
          <p:cNvPr id="33" name="Oval 32"/>
          <p:cNvSpPr/>
          <p:nvPr userDrawn="1"/>
        </p:nvSpPr>
        <p:spPr>
          <a:xfrm>
            <a:off x="5454650" y="3537975"/>
            <a:ext cx="215103" cy="215103"/>
          </a:xfrm>
          <a:prstGeom prst="ellipse">
            <a:avLst/>
          </a:prstGeom>
          <a:noFill/>
          <a:ln w="952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dirty="0">
                <a:solidFill>
                  <a:schemeClr val="accent2"/>
                </a:solidFill>
                <a:latin typeface="Deutsche Bank Display" charset="0"/>
                <a:ea typeface="Deutsche Bank Display" charset="0"/>
                <a:cs typeface="Deutsche Bank Display" charset="0"/>
              </a:rPr>
              <a:t>8</a:t>
            </a:r>
            <a:endParaRPr lang="en-US" sz="1800" dirty="0">
              <a:solidFill>
                <a:schemeClr val="accent2"/>
              </a:solidFill>
              <a:latin typeface="Deutsche Bank Display" charset="0"/>
              <a:ea typeface="Deutsche Bank Display" charset="0"/>
              <a:cs typeface="Deutsche Bank Display" charset="0"/>
            </a:endParaRPr>
          </a:p>
        </p:txBody>
      </p:sp>
      <p:sp>
        <p:nvSpPr>
          <p:cNvPr id="34" name="Oval 33"/>
          <p:cNvSpPr/>
          <p:nvPr userDrawn="1"/>
        </p:nvSpPr>
        <p:spPr>
          <a:xfrm>
            <a:off x="5454650" y="4250730"/>
            <a:ext cx="215103" cy="215103"/>
          </a:xfrm>
          <a:prstGeom prst="ellipse">
            <a:avLst/>
          </a:prstGeom>
          <a:noFill/>
          <a:ln w="952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dirty="0">
                <a:solidFill>
                  <a:schemeClr val="accent2"/>
                </a:solidFill>
                <a:latin typeface="Deutsche Bank Display" charset="0"/>
                <a:ea typeface="Deutsche Bank Display" charset="0"/>
                <a:cs typeface="Deutsche Bank Display" charset="0"/>
              </a:rPr>
              <a:t>9</a:t>
            </a:r>
            <a:endParaRPr lang="en-US" sz="1800" dirty="0">
              <a:solidFill>
                <a:schemeClr val="accent2"/>
              </a:solidFill>
              <a:latin typeface="Deutsche Bank Display" charset="0"/>
              <a:ea typeface="Deutsche Bank Display" charset="0"/>
              <a:cs typeface="Deutsche Bank Display" charset="0"/>
            </a:endParaRPr>
          </a:p>
        </p:txBody>
      </p:sp>
      <p:sp>
        <p:nvSpPr>
          <p:cNvPr id="30" name="Text Placeholder 6"/>
          <p:cNvSpPr>
            <a:spLocks noGrp="1"/>
          </p:cNvSpPr>
          <p:nvPr>
            <p:ph type="body" sz="quarter" idx="72" hasCustomPrompt="1"/>
          </p:nvPr>
        </p:nvSpPr>
        <p:spPr>
          <a:xfrm>
            <a:off x="702650" y="6764338"/>
            <a:ext cx="9324000" cy="268287"/>
          </a:xfrm>
          <a:prstGeom prst="rect">
            <a:avLst/>
          </a:prstGeom>
        </p:spPr>
        <p:txBody>
          <a:bodyPr lIns="0" tIns="0" rIns="0" bIns="0" anchor="b"/>
          <a:lstStyle>
            <a:lvl1pPr marL="0" indent="0">
              <a:lnSpc>
                <a:spcPts val="800"/>
              </a:lnSpc>
              <a:spcBef>
                <a:spcPts val="0"/>
              </a:spcBef>
              <a:buNone/>
              <a:defRPr sz="800">
                <a:solidFill>
                  <a:schemeClr val="tx2"/>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8pt</a:t>
            </a:r>
          </a:p>
        </p:txBody>
      </p:sp>
    </p:spTree>
  </p:cSld>
  <p:clrMapOvr>
    <a:masterClrMapping/>
  </p:clrMapOvr>
</p:sldLayout>
</file>

<file path=ppt/slideLayouts/slideLayout290.xml><?xml version="1.0" encoding="utf-8"?>
<p:sldLayout xmlns:a="http://schemas.openxmlformats.org/drawingml/2006/main" xmlns:r="http://schemas.openxmlformats.org/officeDocument/2006/relationships" xmlns:p="http://schemas.openxmlformats.org/presentationml/2006/main" preserve="1" userDrawn="1">
  <p:cSld name="3 Columns with Numbers">
    <p:spTree>
      <p:nvGrpSpPr>
        <p:cNvPr id="1" name=""/>
        <p:cNvGrpSpPr/>
        <p:nvPr/>
      </p:nvGrpSpPr>
      <p:grpSpPr>
        <a:xfrm>
          <a:off x="0" y="0"/>
          <a:ext cx="0" cy="0"/>
          <a:chOff x="0" y="0"/>
          <a:chExt cx="0" cy="0"/>
        </a:xfrm>
      </p:grpSpPr>
      <p:sp>
        <p:nvSpPr>
          <p:cNvPr id="8" name="Text Placeholder 7"/>
          <p:cNvSpPr>
            <a:spLocks noGrp="1"/>
          </p:cNvSpPr>
          <p:nvPr>
            <p:ph type="body" sz="quarter" idx="73" hasCustomPrompt="1"/>
          </p:nvPr>
        </p:nvSpPr>
        <p:spPr>
          <a:xfrm>
            <a:off x="1051168" y="1783508"/>
            <a:ext cx="2496895" cy="268097"/>
          </a:xfrm>
          <a:prstGeom prst="rect">
            <a:avLst/>
          </a:prstGeom>
        </p:spPr>
        <p:txBody>
          <a:bodyPr lIns="0" tIns="0" rIns="0" bIns="0"/>
          <a:lstStyle>
            <a:lvl1pPr marL="0" indent="0">
              <a:lnSpc>
                <a:spcPts val="1920"/>
              </a:lnSpc>
              <a:spcBef>
                <a:spcPts val="0"/>
              </a:spcBef>
              <a:buFont typeface="+mj-lt"/>
              <a:buNone/>
              <a:defRPr sz="1600" baseline="0">
                <a:solidFill>
                  <a:srgbClr val="00205B"/>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Blue 16pt</a:t>
            </a:r>
          </a:p>
        </p:txBody>
      </p:sp>
      <p:sp>
        <p:nvSpPr>
          <p:cNvPr id="9" name="Text Placeholder 7"/>
          <p:cNvSpPr>
            <a:spLocks noGrp="1"/>
          </p:cNvSpPr>
          <p:nvPr>
            <p:ph type="body" sz="quarter" idx="74" hasCustomPrompt="1"/>
          </p:nvPr>
        </p:nvSpPr>
        <p:spPr>
          <a:xfrm>
            <a:off x="701676" y="2308073"/>
            <a:ext cx="2846388" cy="3799213"/>
          </a:xfrm>
          <a:prstGeom prst="rect">
            <a:avLst/>
          </a:prstGeom>
        </p:spPr>
        <p:txBody>
          <a:bodyPr lIns="0" tIns="0" rIns="0" bIns="0"/>
          <a:lstStyle>
            <a:lvl1pPr marL="0" indent="0">
              <a:lnSpc>
                <a:spcPts val="1400"/>
              </a:lnSpc>
              <a:spcBef>
                <a:spcPts val="1400"/>
              </a:spcBef>
              <a:buNone/>
              <a:defRPr sz="1200" baseline="0">
                <a:solidFill>
                  <a:srgbClr val="535B61"/>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12pt</a:t>
            </a:r>
          </a:p>
        </p:txBody>
      </p:sp>
      <p:sp>
        <p:nvSpPr>
          <p:cNvPr id="23" name="Text Placeholder 7"/>
          <p:cNvSpPr>
            <a:spLocks noGrp="1"/>
          </p:cNvSpPr>
          <p:nvPr>
            <p:ph type="body" sz="quarter" idx="85" hasCustomPrompt="1"/>
          </p:nvPr>
        </p:nvSpPr>
        <p:spPr>
          <a:xfrm>
            <a:off x="3935622" y="2308073"/>
            <a:ext cx="2828063" cy="3799213"/>
          </a:xfrm>
          <a:prstGeom prst="rect">
            <a:avLst/>
          </a:prstGeom>
        </p:spPr>
        <p:txBody>
          <a:bodyPr lIns="0" tIns="0" rIns="0" bIns="0"/>
          <a:lstStyle>
            <a:lvl1pPr marL="0" indent="0">
              <a:lnSpc>
                <a:spcPts val="1400"/>
              </a:lnSpc>
              <a:spcBef>
                <a:spcPts val="1400"/>
              </a:spcBef>
              <a:buNone/>
              <a:defRPr sz="1200" baseline="0">
                <a:solidFill>
                  <a:srgbClr val="535B61"/>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12pt</a:t>
            </a:r>
          </a:p>
        </p:txBody>
      </p:sp>
      <p:sp>
        <p:nvSpPr>
          <p:cNvPr id="31" name="Text Placeholder 7"/>
          <p:cNvSpPr>
            <a:spLocks noGrp="1"/>
          </p:cNvSpPr>
          <p:nvPr>
            <p:ph type="body" sz="quarter" idx="93" hasCustomPrompt="1"/>
          </p:nvPr>
        </p:nvSpPr>
        <p:spPr>
          <a:xfrm>
            <a:off x="7147890" y="2308073"/>
            <a:ext cx="2878760" cy="3799213"/>
          </a:xfrm>
          <a:prstGeom prst="rect">
            <a:avLst/>
          </a:prstGeom>
        </p:spPr>
        <p:txBody>
          <a:bodyPr lIns="0" tIns="0" rIns="0" bIns="0"/>
          <a:lstStyle>
            <a:lvl1pPr marL="0" indent="0">
              <a:lnSpc>
                <a:spcPts val="1400"/>
              </a:lnSpc>
              <a:spcBef>
                <a:spcPts val="1400"/>
              </a:spcBef>
              <a:buNone/>
              <a:defRPr sz="1200" baseline="0">
                <a:solidFill>
                  <a:srgbClr val="535B61"/>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12pt</a:t>
            </a:r>
          </a:p>
        </p:txBody>
      </p:sp>
      <p:cxnSp>
        <p:nvCxnSpPr>
          <p:cNvPr id="36" name="Straight Connector 35"/>
          <p:cNvCxnSpPr/>
          <p:nvPr userDrawn="1"/>
        </p:nvCxnSpPr>
        <p:spPr>
          <a:xfrm>
            <a:off x="3761255" y="1795192"/>
            <a:ext cx="0" cy="4267580"/>
          </a:xfrm>
          <a:prstGeom prst="line">
            <a:avLst/>
          </a:prstGeom>
          <a:ln>
            <a:solidFill>
              <a:srgbClr val="A7A8AA"/>
            </a:solidFill>
          </a:ln>
        </p:spPr>
        <p:style>
          <a:lnRef idx="1">
            <a:schemeClr val="accent1"/>
          </a:lnRef>
          <a:fillRef idx="0">
            <a:schemeClr val="accent1"/>
          </a:fillRef>
          <a:effectRef idx="0">
            <a:schemeClr val="accent1"/>
          </a:effectRef>
          <a:fontRef idx="minor">
            <a:schemeClr val="tx1"/>
          </a:fontRef>
        </p:style>
      </p:cxnSp>
      <p:cxnSp>
        <p:nvCxnSpPr>
          <p:cNvPr id="37" name="Straight Connector 36"/>
          <p:cNvCxnSpPr/>
          <p:nvPr userDrawn="1"/>
        </p:nvCxnSpPr>
        <p:spPr>
          <a:xfrm>
            <a:off x="6929438" y="1795192"/>
            <a:ext cx="0" cy="4267580"/>
          </a:xfrm>
          <a:prstGeom prst="line">
            <a:avLst/>
          </a:prstGeom>
          <a:ln>
            <a:solidFill>
              <a:srgbClr val="A7A8AA"/>
            </a:solidFill>
          </a:ln>
        </p:spPr>
        <p:style>
          <a:lnRef idx="1">
            <a:schemeClr val="accent1"/>
          </a:lnRef>
          <a:fillRef idx="0">
            <a:schemeClr val="accent1"/>
          </a:fillRef>
          <a:effectRef idx="0">
            <a:schemeClr val="accent1"/>
          </a:effectRef>
          <a:fontRef idx="minor">
            <a:schemeClr val="tx1"/>
          </a:fontRef>
        </p:style>
      </p:cxnSp>
      <p:sp>
        <p:nvSpPr>
          <p:cNvPr id="14" name="Text Placeholder 7"/>
          <p:cNvSpPr>
            <a:spLocks noGrp="1"/>
          </p:cNvSpPr>
          <p:nvPr>
            <p:ph type="body" sz="quarter" idx="94" hasCustomPrompt="1"/>
          </p:nvPr>
        </p:nvSpPr>
        <p:spPr>
          <a:xfrm>
            <a:off x="4285116" y="1783508"/>
            <a:ext cx="2473306" cy="268097"/>
          </a:xfrm>
          <a:prstGeom prst="rect">
            <a:avLst/>
          </a:prstGeom>
        </p:spPr>
        <p:txBody>
          <a:bodyPr lIns="0" tIns="0" rIns="0" bIns="0"/>
          <a:lstStyle>
            <a:lvl1pPr marL="0" indent="0">
              <a:lnSpc>
                <a:spcPts val="1920"/>
              </a:lnSpc>
              <a:spcBef>
                <a:spcPts val="0"/>
              </a:spcBef>
              <a:buFont typeface="+mj-lt"/>
              <a:buNone/>
              <a:defRPr sz="1600" baseline="0">
                <a:solidFill>
                  <a:srgbClr val="00205B"/>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Blue 16pt</a:t>
            </a:r>
          </a:p>
        </p:txBody>
      </p:sp>
      <p:sp>
        <p:nvSpPr>
          <p:cNvPr id="16" name="Text Placeholder 7"/>
          <p:cNvSpPr>
            <a:spLocks noGrp="1"/>
          </p:cNvSpPr>
          <p:nvPr>
            <p:ph type="body" sz="quarter" idx="95" hasCustomPrompt="1"/>
          </p:nvPr>
        </p:nvSpPr>
        <p:spPr>
          <a:xfrm>
            <a:off x="7497384" y="1783508"/>
            <a:ext cx="2529266" cy="268097"/>
          </a:xfrm>
          <a:prstGeom prst="rect">
            <a:avLst/>
          </a:prstGeom>
        </p:spPr>
        <p:txBody>
          <a:bodyPr lIns="0" tIns="0" rIns="0" bIns="0"/>
          <a:lstStyle>
            <a:lvl1pPr marL="0" indent="0">
              <a:lnSpc>
                <a:spcPts val="1920"/>
              </a:lnSpc>
              <a:spcBef>
                <a:spcPts val="0"/>
              </a:spcBef>
              <a:buFont typeface="+mj-lt"/>
              <a:buNone/>
              <a:defRPr sz="1600" baseline="0">
                <a:solidFill>
                  <a:srgbClr val="00205B"/>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Blue 16pt</a:t>
            </a:r>
          </a:p>
        </p:txBody>
      </p:sp>
      <p:sp>
        <p:nvSpPr>
          <p:cNvPr id="19" name="Text Placeholder 6"/>
          <p:cNvSpPr>
            <a:spLocks noGrp="1"/>
          </p:cNvSpPr>
          <p:nvPr>
            <p:ph type="body" sz="quarter" idx="72" hasCustomPrompt="1"/>
          </p:nvPr>
        </p:nvSpPr>
        <p:spPr>
          <a:xfrm>
            <a:off x="702650" y="6764338"/>
            <a:ext cx="9324000" cy="268287"/>
          </a:xfrm>
          <a:prstGeom prst="rect">
            <a:avLst/>
          </a:prstGeom>
        </p:spPr>
        <p:txBody>
          <a:bodyPr lIns="0" tIns="0" rIns="0" bIns="0" anchor="b"/>
          <a:lstStyle>
            <a:lvl1pPr marL="0" indent="0">
              <a:lnSpc>
                <a:spcPts val="800"/>
              </a:lnSpc>
              <a:spcBef>
                <a:spcPts val="0"/>
              </a:spcBef>
              <a:buNone/>
              <a:defRPr sz="800">
                <a:solidFill>
                  <a:srgbClr val="535B61"/>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8pt</a:t>
            </a:r>
          </a:p>
        </p:txBody>
      </p:sp>
      <p:sp>
        <p:nvSpPr>
          <p:cNvPr id="20" name="Text Placeholder 2">
            <a:extLst>
              <a:ext uri="{FF2B5EF4-FFF2-40B4-BE49-F238E27FC236}">
                <a16:creationId xmlns:a16="http://schemas.microsoft.com/office/drawing/2014/main" id="{52BCF3AD-160B-254D-94BD-64B0CEC5D435}"/>
              </a:ext>
            </a:extLst>
          </p:cNvPr>
          <p:cNvSpPr>
            <a:spLocks noGrp="1"/>
          </p:cNvSpPr>
          <p:nvPr>
            <p:ph type="body" sz="quarter" idx="62" hasCustomPrompt="1"/>
          </p:nvPr>
        </p:nvSpPr>
        <p:spPr>
          <a:xfrm>
            <a:off x="701675" y="335443"/>
            <a:ext cx="2880000" cy="144000"/>
          </a:xfrm>
          <a:prstGeom prst="rect">
            <a:avLst/>
          </a:prstGeom>
        </p:spPr>
        <p:txBody>
          <a:bodyPr lIns="0" tIns="0" rIns="0" bIns="0"/>
          <a:lstStyle>
            <a:lvl1pPr marL="0" indent="0">
              <a:buNone/>
              <a:defRPr sz="997" b="0" i="0" baseline="0">
                <a:solidFill>
                  <a:srgbClr val="00A3E0"/>
                </a:solidFill>
                <a:latin typeface="Deutsche Bank Text" charset="0"/>
                <a:ea typeface="Deutsche Bank Text" charset="0"/>
                <a:cs typeface="Deutsche Bank Text" charset="0"/>
              </a:defRPr>
            </a:lvl1pPr>
            <a:lvl2pPr marL="455783" indent="0">
              <a:buNone/>
              <a:defRPr/>
            </a:lvl2pPr>
            <a:lvl3pPr marL="911565" indent="0">
              <a:buNone/>
              <a:defRPr/>
            </a:lvl3pPr>
            <a:lvl4pPr marL="1367348" indent="0">
              <a:buNone/>
              <a:defRPr/>
            </a:lvl4pPr>
            <a:lvl5pPr marL="1823131" indent="0">
              <a:buNone/>
              <a:defRPr/>
            </a:lvl5pPr>
          </a:lstStyle>
          <a:p>
            <a:pPr lvl="0"/>
            <a:r>
              <a:rPr lang="en-US" dirty="0"/>
              <a:t>Deutsche Bank Text Bright Blue 10pt</a:t>
            </a:r>
          </a:p>
        </p:txBody>
      </p:sp>
      <p:sp>
        <p:nvSpPr>
          <p:cNvPr id="21" name="Text Placeholder 5">
            <a:extLst>
              <a:ext uri="{FF2B5EF4-FFF2-40B4-BE49-F238E27FC236}">
                <a16:creationId xmlns:a16="http://schemas.microsoft.com/office/drawing/2014/main" id="{C018C7F7-0632-D641-A251-21407C06EC51}"/>
              </a:ext>
            </a:extLst>
          </p:cNvPr>
          <p:cNvSpPr>
            <a:spLocks noGrp="1"/>
          </p:cNvSpPr>
          <p:nvPr>
            <p:ph type="body" sz="quarter" idx="63" hasCustomPrompt="1"/>
          </p:nvPr>
        </p:nvSpPr>
        <p:spPr>
          <a:xfrm>
            <a:off x="701674" y="596628"/>
            <a:ext cx="8532813" cy="570080"/>
          </a:xfrm>
          <a:prstGeom prst="rect">
            <a:avLst/>
          </a:prstGeom>
        </p:spPr>
        <p:txBody>
          <a:bodyPr lIns="0" tIns="0" rIns="0" bIns="0"/>
          <a:lstStyle>
            <a:lvl1pPr marL="0" marR="0" indent="0" algn="l" defTabSz="911565" rtl="0" eaLnBrk="1" fontAlgn="auto" latinLnBrk="0" hangingPunct="1">
              <a:lnSpc>
                <a:spcPts val="4000"/>
              </a:lnSpc>
              <a:spcBef>
                <a:spcPts val="0"/>
              </a:spcBef>
              <a:spcAft>
                <a:spcPts val="0"/>
              </a:spcAft>
              <a:buClrTx/>
              <a:buSzTx/>
              <a:buFont typeface="Arial"/>
              <a:buNone/>
              <a:tabLst/>
              <a:defRPr sz="2800" baseline="0">
                <a:solidFill>
                  <a:srgbClr val="00205B"/>
                </a:solidFill>
                <a:latin typeface="Deutsche Bank Display" charset="0"/>
                <a:ea typeface="Deutsche Bank Display" charset="0"/>
                <a:cs typeface="Deutsche Bank Display" charset="0"/>
              </a:defRPr>
            </a:lvl1pPr>
            <a:lvl2pPr marL="455783" indent="0">
              <a:buNone/>
              <a:defRPr sz="3600">
                <a:latin typeface="Deutsche Bank Display Beta" charset="0"/>
                <a:ea typeface="Deutsche Bank Display Beta" charset="0"/>
                <a:cs typeface="Deutsche Bank Display Beta" charset="0"/>
              </a:defRPr>
            </a:lvl2pPr>
            <a:lvl3pPr marL="911566" indent="0">
              <a:buNone/>
              <a:defRPr sz="3600">
                <a:latin typeface="Deutsche Bank Display Beta" charset="0"/>
                <a:ea typeface="Deutsche Bank Display Beta" charset="0"/>
                <a:cs typeface="Deutsche Bank Display Beta" charset="0"/>
              </a:defRPr>
            </a:lvl3pPr>
            <a:lvl4pPr marL="1367348" indent="0">
              <a:buNone/>
              <a:defRPr sz="3600">
                <a:latin typeface="Deutsche Bank Display Beta" charset="0"/>
                <a:ea typeface="Deutsche Bank Display Beta" charset="0"/>
                <a:cs typeface="Deutsche Bank Display Beta" charset="0"/>
              </a:defRPr>
            </a:lvl4pPr>
            <a:lvl5pPr marL="1823131" indent="0">
              <a:buNone/>
              <a:defRPr sz="3600">
                <a:latin typeface="Deutsche Bank Display Beta" charset="0"/>
                <a:ea typeface="Deutsche Bank Display Beta" charset="0"/>
                <a:cs typeface="Deutsche Bank Display Beta" charset="0"/>
              </a:defRPr>
            </a:lvl5pPr>
          </a:lstStyle>
          <a:p>
            <a:pPr lvl="0"/>
            <a:r>
              <a:rPr lang="en-US" dirty="0"/>
              <a:t>Deutsche Bank Display Dark Blue 28pt</a:t>
            </a:r>
          </a:p>
        </p:txBody>
      </p:sp>
      <p:pic>
        <p:nvPicPr>
          <p:cNvPr id="18" name="Graphic 17">
            <a:extLst>
              <a:ext uri="{FF2B5EF4-FFF2-40B4-BE49-F238E27FC236}">
                <a16:creationId xmlns:a16="http://schemas.microsoft.com/office/drawing/2014/main" id="{057CA776-280E-844C-B247-A8E5D7416882}"/>
              </a:ext>
            </a:extLst>
          </p:cNvPr>
          <p:cNvPicPr>
            <a:picLocks noChangeAspect="1"/>
          </p:cNvPicPr>
          <p:nvPr userDrawn="1"/>
        </p:nvPicPr>
        <p:blipFill>
          <a:blip r:embed="rId2">
            <a:extLst>
              <a:ext uri="{96DAC541-7B7A-43D3-8B79-37D633B846F1}">
                <asvg:svgBlip xmlns:asvg="http://schemas.microsoft.com/office/drawing/2016/SVG/main" r:embed="rId3"/>
              </a:ext>
            </a:extLst>
          </a:blip>
          <a:stretch>
            <a:fillRect/>
          </a:stretch>
        </p:blipFill>
        <p:spPr>
          <a:xfrm>
            <a:off x="649660" y="1744283"/>
            <a:ext cx="314325" cy="314325"/>
          </a:xfrm>
          <a:prstGeom prst="rect">
            <a:avLst/>
          </a:prstGeom>
        </p:spPr>
      </p:pic>
      <p:pic>
        <p:nvPicPr>
          <p:cNvPr id="25" name="Graphic 24">
            <a:extLst>
              <a:ext uri="{FF2B5EF4-FFF2-40B4-BE49-F238E27FC236}">
                <a16:creationId xmlns:a16="http://schemas.microsoft.com/office/drawing/2014/main" id="{6B185F90-EDD4-2B4F-AD18-8F678575A358}"/>
              </a:ext>
            </a:extLst>
          </p:cNvPr>
          <p:cNvPicPr>
            <a:picLocks noChangeAspect="1"/>
          </p:cNvPicPr>
          <p:nvPr userDrawn="1"/>
        </p:nvPicPr>
        <p:blipFill>
          <a:blip r:embed="rId4">
            <a:extLst>
              <a:ext uri="{96DAC541-7B7A-43D3-8B79-37D633B846F1}">
                <asvg:svgBlip xmlns:asvg="http://schemas.microsoft.com/office/drawing/2016/SVG/main" r:embed="rId5"/>
              </a:ext>
            </a:extLst>
          </a:blip>
          <a:stretch>
            <a:fillRect/>
          </a:stretch>
        </p:blipFill>
        <p:spPr>
          <a:xfrm>
            <a:off x="3891241" y="1746000"/>
            <a:ext cx="314325" cy="314325"/>
          </a:xfrm>
          <a:prstGeom prst="rect">
            <a:avLst/>
          </a:prstGeom>
        </p:spPr>
      </p:pic>
      <p:pic>
        <p:nvPicPr>
          <p:cNvPr id="26" name="Graphic 25">
            <a:extLst>
              <a:ext uri="{FF2B5EF4-FFF2-40B4-BE49-F238E27FC236}">
                <a16:creationId xmlns:a16="http://schemas.microsoft.com/office/drawing/2014/main" id="{6BB12A21-F095-534A-9E86-BC3DD0048583}"/>
              </a:ext>
            </a:extLst>
          </p:cNvPr>
          <p:cNvPicPr>
            <a:picLocks noChangeAspect="1"/>
          </p:cNvPicPr>
          <p:nvPr userDrawn="1"/>
        </p:nvPicPr>
        <p:blipFill>
          <a:blip r:embed="rId6">
            <a:extLst>
              <a:ext uri="{96DAC541-7B7A-43D3-8B79-37D633B846F1}">
                <asvg:svgBlip xmlns:asvg="http://schemas.microsoft.com/office/drawing/2016/SVG/main" r:embed="rId7"/>
              </a:ext>
            </a:extLst>
          </a:blip>
          <a:stretch>
            <a:fillRect/>
          </a:stretch>
        </p:blipFill>
        <p:spPr>
          <a:xfrm>
            <a:off x="7102777" y="1746000"/>
            <a:ext cx="314325" cy="314325"/>
          </a:xfrm>
          <a:prstGeom prst="rect">
            <a:avLst/>
          </a:prstGeom>
        </p:spPr>
      </p:pic>
    </p:spTree>
    <p:extLst>
      <p:ext uri="{BB962C8B-B14F-4D97-AF65-F5344CB8AC3E}">
        <p14:creationId xmlns:p14="http://schemas.microsoft.com/office/powerpoint/2010/main" val="225097015"/>
      </p:ext>
    </p:extLst>
  </p:cSld>
  <p:clrMapOvr>
    <a:masterClrMapping/>
  </p:clrMapOvr>
</p:sldLayout>
</file>

<file path=ppt/slideLayouts/slideLayout291.xml><?xml version="1.0" encoding="utf-8"?>
<p:sldLayout xmlns:a="http://schemas.openxmlformats.org/drawingml/2006/main" xmlns:r="http://schemas.openxmlformats.org/officeDocument/2006/relationships" xmlns:p="http://schemas.openxmlformats.org/presentationml/2006/main" preserve="1" userDrawn="1">
  <p:cSld name="Numbering Under Text">
    <p:spTree>
      <p:nvGrpSpPr>
        <p:cNvPr id="1" name=""/>
        <p:cNvGrpSpPr/>
        <p:nvPr/>
      </p:nvGrpSpPr>
      <p:grpSpPr>
        <a:xfrm>
          <a:off x="0" y="0"/>
          <a:ext cx="0" cy="0"/>
          <a:chOff x="0" y="0"/>
          <a:chExt cx="0" cy="0"/>
        </a:xfrm>
      </p:grpSpPr>
      <p:sp>
        <p:nvSpPr>
          <p:cNvPr id="9" name="Text Placeholder 8"/>
          <p:cNvSpPr>
            <a:spLocks noGrp="1"/>
          </p:cNvSpPr>
          <p:nvPr>
            <p:ph type="body" sz="quarter" idx="73" hasCustomPrompt="1"/>
          </p:nvPr>
        </p:nvSpPr>
        <p:spPr>
          <a:xfrm>
            <a:off x="701675" y="1764000"/>
            <a:ext cx="6948488" cy="454469"/>
          </a:xfrm>
          <a:prstGeom prst="rect">
            <a:avLst/>
          </a:prstGeom>
        </p:spPr>
        <p:txBody>
          <a:bodyPr lIns="0" tIns="0" rIns="0" bIns="0"/>
          <a:lstStyle>
            <a:lvl1pPr marL="0" indent="0">
              <a:lnSpc>
                <a:spcPts val="1600"/>
              </a:lnSpc>
              <a:spcBef>
                <a:spcPts val="1400"/>
              </a:spcBef>
              <a:buNone/>
              <a:defRPr sz="1400" baseline="0">
                <a:solidFill>
                  <a:srgbClr val="535B61"/>
                </a:solidFill>
                <a:latin typeface="Deutsche Bank Text" charset="0"/>
                <a:ea typeface="Deutsche Bank Text" charset="0"/>
                <a:cs typeface="Deutsche Bank Text" charset="0"/>
              </a:defRPr>
            </a:lvl1pPr>
            <a:lvl2pPr>
              <a:defRPr sz="1400">
                <a:solidFill>
                  <a:srgbClr val="535B61"/>
                </a:solidFill>
                <a:latin typeface="Deutsche Bank Text Beta" charset="0"/>
                <a:ea typeface="Deutsche Bank Text Beta" charset="0"/>
                <a:cs typeface="Deutsche Bank Text Beta" charset="0"/>
              </a:defRPr>
            </a:lvl2pPr>
            <a:lvl3pPr>
              <a:defRPr sz="1400">
                <a:solidFill>
                  <a:srgbClr val="535B61"/>
                </a:solidFill>
                <a:latin typeface="Deutsche Bank Text Beta" charset="0"/>
                <a:ea typeface="Deutsche Bank Text Beta" charset="0"/>
                <a:cs typeface="Deutsche Bank Text Beta" charset="0"/>
              </a:defRPr>
            </a:lvl3pPr>
            <a:lvl4pPr>
              <a:defRPr sz="1400">
                <a:solidFill>
                  <a:srgbClr val="535B61"/>
                </a:solidFill>
                <a:latin typeface="Deutsche Bank Text Beta" charset="0"/>
                <a:ea typeface="Deutsche Bank Text Beta" charset="0"/>
                <a:cs typeface="Deutsche Bank Text Beta" charset="0"/>
              </a:defRPr>
            </a:lvl4pPr>
            <a:lvl5pPr>
              <a:defRPr sz="1400">
                <a:solidFill>
                  <a:srgbClr val="535B61"/>
                </a:solidFill>
                <a:latin typeface="Deutsche Bank Text Beta" charset="0"/>
                <a:ea typeface="Deutsche Bank Text Beta" charset="0"/>
                <a:cs typeface="Deutsche Bank Text Beta" charset="0"/>
              </a:defRPr>
            </a:lvl5pPr>
          </a:lstStyle>
          <a:p>
            <a:pPr lvl="0"/>
            <a:r>
              <a:rPr lang="en-US" dirty="0"/>
              <a:t>Deutsche Bank Text Dark Grey 14pt</a:t>
            </a:r>
          </a:p>
        </p:txBody>
      </p:sp>
      <p:sp>
        <p:nvSpPr>
          <p:cNvPr id="8" name="Text Placeholder 7"/>
          <p:cNvSpPr>
            <a:spLocks noGrp="1"/>
          </p:cNvSpPr>
          <p:nvPr>
            <p:ph type="body" sz="quarter" idx="75" hasCustomPrompt="1"/>
          </p:nvPr>
        </p:nvSpPr>
        <p:spPr>
          <a:xfrm>
            <a:off x="1216152" y="2740692"/>
            <a:ext cx="6434011" cy="339481"/>
          </a:xfrm>
          <a:prstGeom prst="rect">
            <a:avLst/>
          </a:prstGeom>
        </p:spPr>
        <p:txBody>
          <a:bodyPr lIns="0" tIns="0" rIns="0" bIns="0"/>
          <a:lstStyle>
            <a:lvl1pPr marL="0" indent="0">
              <a:lnSpc>
                <a:spcPts val="1400"/>
              </a:lnSpc>
              <a:spcBef>
                <a:spcPts val="0"/>
              </a:spcBef>
              <a:buNone/>
              <a:defRPr sz="1200" baseline="0">
                <a:solidFill>
                  <a:srgbClr val="535B61"/>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12pt</a:t>
            </a:r>
          </a:p>
        </p:txBody>
      </p:sp>
      <p:sp>
        <p:nvSpPr>
          <p:cNvPr id="11" name="Text Placeholder 7"/>
          <p:cNvSpPr>
            <a:spLocks noGrp="1"/>
          </p:cNvSpPr>
          <p:nvPr>
            <p:ph type="body" sz="quarter" idx="77" hasCustomPrompt="1"/>
          </p:nvPr>
        </p:nvSpPr>
        <p:spPr>
          <a:xfrm>
            <a:off x="1216152" y="3428852"/>
            <a:ext cx="6434011" cy="339481"/>
          </a:xfrm>
          <a:prstGeom prst="rect">
            <a:avLst/>
          </a:prstGeom>
        </p:spPr>
        <p:txBody>
          <a:bodyPr lIns="0" tIns="0" rIns="0" bIns="0"/>
          <a:lstStyle>
            <a:lvl1pPr marL="0" indent="0">
              <a:lnSpc>
                <a:spcPts val="1400"/>
              </a:lnSpc>
              <a:spcBef>
                <a:spcPts val="0"/>
              </a:spcBef>
              <a:buNone/>
              <a:defRPr sz="1200" baseline="0">
                <a:solidFill>
                  <a:srgbClr val="535B61"/>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12pt</a:t>
            </a:r>
          </a:p>
        </p:txBody>
      </p:sp>
      <p:sp>
        <p:nvSpPr>
          <p:cNvPr id="13" name="Text Placeholder 7"/>
          <p:cNvSpPr>
            <a:spLocks noGrp="1"/>
          </p:cNvSpPr>
          <p:nvPr>
            <p:ph type="body" sz="quarter" idx="79" hasCustomPrompt="1"/>
          </p:nvPr>
        </p:nvSpPr>
        <p:spPr>
          <a:xfrm>
            <a:off x="1216152" y="4117012"/>
            <a:ext cx="6434011" cy="339481"/>
          </a:xfrm>
          <a:prstGeom prst="rect">
            <a:avLst/>
          </a:prstGeom>
        </p:spPr>
        <p:txBody>
          <a:bodyPr lIns="0" tIns="0" rIns="0" bIns="0"/>
          <a:lstStyle>
            <a:lvl1pPr marL="0" indent="0">
              <a:lnSpc>
                <a:spcPts val="1400"/>
              </a:lnSpc>
              <a:spcBef>
                <a:spcPts val="0"/>
              </a:spcBef>
              <a:buNone/>
              <a:defRPr sz="1200" baseline="0">
                <a:solidFill>
                  <a:srgbClr val="535B61"/>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12pt</a:t>
            </a:r>
          </a:p>
        </p:txBody>
      </p:sp>
      <p:sp>
        <p:nvSpPr>
          <p:cNvPr id="14" name="Text Placeholder 8"/>
          <p:cNvSpPr>
            <a:spLocks noGrp="1"/>
          </p:cNvSpPr>
          <p:nvPr>
            <p:ph type="body" sz="quarter" idx="80" hasCustomPrompt="1"/>
          </p:nvPr>
        </p:nvSpPr>
        <p:spPr>
          <a:xfrm>
            <a:off x="701675" y="4903247"/>
            <a:ext cx="6948488" cy="454469"/>
          </a:xfrm>
          <a:prstGeom prst="rect">
            <a:avLst/>
          </a:prstGeom>
        </p:spPr>
        <p:txBody>
          <a:bodyPr lIns="0" tIns="0" rIns="0" bIns="0"/>
          <a:lstStyle>
            <a:lvl1pPr marL="0" indent="0">
              <a:lnSpc>
                <a:spcPts val="1600"/>
              </a:lnSpc>
              <a:spcBef>
                <a:spcPts val="1400"/>
              </a:spcBef>
              <a:buNone/>
              <a:defRPr sz="1400" baseline="0">
                <a:solidFill>
                  <a:srgbClr val="535B61"/>
                </a:solidFill>
                <a:latin typeface="Deutsche Bank Text" charset="0"/>
                <a:ea typeface="Deutsche Bank Text" charset="0"/>
                <a:cs typeface="Deutsche Bank Text" charset="0"/>
              </a:defRPr>
            </a:lvl1pPr>
            <a:lvl2pPr>
              <a:defRPr sz="1400">
                <a:solidFill>
                  <a:srgbClr val="535B61"/>
                </a:solidFill>
                <a:latin typeface="Deutsche Bank Text Beta" charset="0"/>
                <a:ea typeface="Deutsche Bank Text Beta" charset="0"/>
                <a:cs typeface="Deutsche Bank Text Beta" charset="0"/>
              </a:defRPr>
            </a:lvl2pPr>
            <a:lvl3pPr>
              <a:defRPr sz="1400">
                <a:solidFill>
                  <a:srgbClr val="535B61"/>
                </a:solidFill>
                <a:latin typeface="Deutsche Bank Text Beta" charset="0"/>
                <a:ea typeface="Deutsche Bank Text Beta" charset="0"/>
                <a:cs typeface="Deutsche Bank Text Beta" charset="0"/>
              </a:defRPr>
            </a:lvl3pPr>
            <a:lvl4pPr>
              <a:defRPr sz="1400">
                <a:solidFill>
                  <a:srgbClr val="535B61"/>
                </a:solidFill>
                <a:latin typeface="Deutsche Bank Text Beta" charset="0"/>
                <a:ea typeface="Deutsche Bank Text Beta" charset="0"/>
                <a:cs typeface="Deutsche Bank Text Beta" charset="0"/>
              </a:defRPr>
            </a:lvl4pPr>
            <a:lvl5pPr>
              <a:defRPr sz="1400">
                <a:solidFill>
                  <a:srgbClr val="535B61"/>
                </a:solidFill>
                <a:latin typeface="Deutsche Bank Text Beta" charset="0"/>
                <a:ea typeface="Deutsche Bank Text Beta" charset="0"/>
                <a:cs typeface="Deutsche Bank Text Beta" charset="0"/>
              </a:defRPr>
            </a:lvl5pPr>
          </a:lstStyle>
          <a:p>
            <a:pPr lvl="0"/>
            <a:r>
              <a:rPr lang="en-US" dirty="0"/>
              <a:t>Deutsche Bank Text Dark Grey 14pt</a:t>
            </a:r>
          </a:p>
        </p:txBody>
      </p:sp>
      <p:sp>
        <p:nvSpPr>
          <p:cNvPr id="19" name="Text Placeholder 6"/>
          <p:cNvSpPr>
            <a:spLocks noGrp="1"/>
          </p:cNvSpPr>
          <p:nvPr>
            <p:ph type="body" sz="quarter" idx="72" hasCustomPrompt="1"/>
          </p:nvPr>
        </p:nvSpPr>
        <p:spPr>
          <a:xfrm>
            <a:off x="702650" y="6764338"/>
            <a:ext cx="9324000" cy="268287"/>
          </a:xfrm>
          <a:prstGeom prst="rect">
            <a:avLst/>
          </a:prstGeom>
        </p:spPr>
        <p:txBody>
          <a:bodyPr lIns="0" tIns="0" rIns="0" bIns="0" anchor="b"/>
          <a:lstStyle>
            <a:lvl1pPr marL="0" indent="0">
              <a:lnSpc>
                <a:spcPts val="800"/>
              </a:lnSpc>
              <a:spcBef>
                <a:spcPts val="0"/>
              </a:spcBef>
              <a:buNone/>
              <a:defRPr sz="800">
                <a:solidFill>
                  <a:srgbClr val="535B61"/>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8pt</a:t>
            </a:r>
          </a:p>
        </p:txBody>
      </p:sp>
      <p:sp>
        <p:nvSpPr>
          <p:cNvPr id="20" name="Text Placeholder 2">
            <a:extLst>
              <a:ext uri="{FF2B5EF4-FFF2-40B4-BE49-F238E27FC236}">
                <a16:creationId xmlns:a16="http://schemas.microsoft.com/office/drawing/2014/main" id="{6050E6A4-CFEE-614B-8E42-805DD4E97C52}"/>
              </a:ext>
            </a:extLst>
          </p:cNvPr>
          <p:cNvSpPr>
            <a:spLocks noGrp="1"/>
          </p:cNvSpPr>
          <p:nvPr>
            <p:ph type="body" sz="quarter" idx="62" hasCustomPrompt="1"/>
          </p:nvPr>
        </p:nvSpPr>
        <p:spPr>
          <a:xfrm>
            <a:off x="701675" y="335443"/>
            <a:ext cx="2880000" cy="144000"/>
          </a:xfrm>
          <a:prstGeom prst="rect">
            <a:avLst/>
          </a:prstGeom>
        </p:spPr>
        <p:txBody>
          <a:bodyPr lIns="0" tIns="0" rIns="0" bIns="0"/>
          <a:lstStyle>
            <a:lvl1pPr marL="0" indent="0">
              <a:buNone/>
              <a:defRPr sz="997" b="0" i="0" baseline="0">
                <a:solidFill>
                  <a:srgbClr val="00A3E0"/>
                </a:solidFill>
                <a:latin typeface="Deutsche Bank Text" charset="0"/>
                <a:ea typeface="Deutsche Bank Text" charset="0"/>
                <a:cs typeface="Deutsche Bank Text" charset="0"/>
              </a:defRPr>
            </a:lvl1pPr>
            <a:lvl2pPr marL="455783" indent="0">
              <a:buNone/>
              <a:defRPr/>
            </a:lvl2pPr>
            <a:lvl3pPr marL="911565" indent="0">
              <a:buNone/>
              <a:defRPr/>
            </a:lvl3pPr>
            <a:lvl4pPr marL="1367348" indent="0">
              <a:buNone/>
              <a:defRPr/>
            </a:lvl4pPr>
            <a:lvl5pPr marL="1823131" indent="0">
              <a:buNone/>
              <a:defRPr/>
            </a:lvl5pPr>
          </a:lstStyle>
          <a:p>
            <a:pPr lvl="0"/>
            <a:r>
              <a:rPr lang="en-US" dirty="0"/>
              <a:t>Deutsche Bank Text Bright Blue 10pt</a:t>
            </a:r>
          </a:p>
        </p:txBody>
      </p:sp>
      <p:sp>
        <p:nvSpPr>
          <p:cNvPr id="21" name="Text Placeholder 5">
            <a:extLst>
              <a:ext uri="{FF2B5EF4-FFF2-40B4-BE49-F238E27FC236}">
                <a16:creationId xmlns:a16="http://schemas.microsoft.com/office/drawing/2014/main" id="{19463ABA-BC21-1649-AC35-152B6954965D}"/>
              </a:ext>
            </a:extLst>
          </p:cNvPr>
          <p:cNvSpPr>
            <a:spLocks noGrp="1"/>
          </p:cNvSpPr>
          <p:nvPr>
            <p:ph type="body" sz="quarter" idx="63" hasCustomPrompt="1"/>
          </p:nvPr>
        </p:nvSpPr>
        <p:spPr>
          <a:xfrm>
            <a:off x="701674" y="596628"/>
            <a:ext cx="8532813" cy="570080"/>
          </a:xfrm>
          <a:prstGeom prst="rect">
            <a:avLst/>
          </a:prstGeom>
        </p:spPr>
        <p:txBody>
          <a:bodyPr lIns="0" tIns="0" rIns="0" bIns="0"/>
          <a:lstStyle>
            <a:lvl1pPr marL="0" marR="0" indent="0" algn="l" defTabSz="911565" rtl="0" eaLnBrk="1" fontAlgn="auto" latinLnBrk="0" hangingPunct="1">
              <a:lnSpc>
                <a:spcPts val="4000"/>
              </a:lnSpc>
              <a:spcBef>
                <a:spcPts val="0"/>
              </a:spcBef>
              <a:spcAft>
                <a:spcPts val="0"/>
              </a:spcAft>
              <a:buClrTx/>
              <a:buSzTx/>
              <a:buFont typeface="Arial"/>
              <a:buNone/>
              <a:tabLst/>
              <a:defRPr sz="2800" baseline="0">
                <a:solidFill>
                  <a:srgbClr val="00205B"/>
                </a:solidFill>
                <a:latin typeface="Deutsche Bank Display" charset="0"/>
                <a:ea typeface="Deutsche Bank Display" charset="0"/>
                <a:cs typeface="Deutsche Bank Display" charset="0"/>
              </a:defRPr>
            </a:lvl1pPr>
            <a:lvl2pPr marL="455783" indent="0">
              <a:buNone/>
              <a:defRPr sz="3600">
                <a:latin typeface="Deutsche Bank Display Beta" charset="0"/>
                <a:ea typeface="Deutsche Bank Display Beta" charset="0"/>
                <a:cs typeface="Deutsche Bank Display Beta" charset="0"/>
              </a:defRPr>
            </a:lvl2pPr>
            <a:lvl3pPr marL="911566" indent="0">
              <a:buNone/>
              <a:defRPr sz="3600">
                <a:latin typeface="Deutsche Bank Display Beta" charset="0"/>
                <a:ea typeface="Deutsche Bank Display Beta" charset="0"/>
                <a:cs typeface="Deutsche Bank Display Beta" charset="0"/>
              </a:defRPr>
            </a:lvl3pPr>
            <a:lvl4pPr marL="1367348" indent="0">
              <a:buNone/>
              <a:defRPr sz="3600">
                <a:latin typeface="Deutsche Bank Display Beta" charset="0"/>
                <a:ea typeface="Deutsche Bank Display Beta" charset="0"/>
                <a:cs typeface="Deutsche Bank Display Beta" charset="0"/>
              </a:defRPr>
            </a:lvl4pPr>
            <a:lvl5pPr marL="1823131" indent="0">
              <a:buNone/>
              <a:defRPr sz="3600">
                <a:latin typeface="Deutsche Bank Display Beta" charset="0"/>
                <a:ea typeface="Deutsche Bank Display Beta" charset="0"/>
                <a:cs typeface="Deutsche Bank Display Beta" charset="0"/>
              </a:defRPr>
            </a:lvl5pPr>
          </a:lstStyle>
          <a:p>
            <a:pPr lvl="0"/>
            <a:r>
              <a:rPr lang="en-US" dirty="0"/>
              <a:t>Deutsche Bank Display Dark Blue 28pt</a:t>
            </a:r>
          </a:p>
        </p:txBody>
      </p:sp>
      <p:pic>
        <p:nvPicPr>
          <p:cNvPr id="24" name="Graphic 23">
            <a:extLst>
              <a:ext uri="{FF2B5EF4-FFF2-40B4-BE49-F238E27FC236}">
                <a16:creationId xmlns:a16="http://schemas.microsoft.com/office/drawing/2014/main" id="{07CD1728-AF57-0C41-8336-9664E4115C10}"/>
              </a:ext>
            </a:extLst>
          </p:cNvPr>
          <p:cNvPicPr>
            <a:picLocks noChangeAspect="1"/>
          </p:cNvPicPr>
          <p:nvPr userDrawn="1"/>
        </p:nvPicPr>
        <p:blipFill>
          <a:blip r:embed="rId2">
            <a:extLst>
              <a:ext uri="{96DAC541-7B7A-43D3-8B79-37D633B846F1}">
                <asvg:svgBlip xmlns:asvg="http://schemas.microsoft.com/office/drawing/2016/SVG/main" r:embed="rId3"/>
              </a:ext>
            </a:extLst>
          </a:blip>
          <a:stretch>
            <a:fillRect/>
          </a:stretch>
        </p:blipFill>
        <p:spPr>
          <a:xfrm>
            <a:off x="657871" y="2700509"/>
            <a:ext cx="314325" cy="314325"/>
          </a:xfrm>
          <a:prstGeom prst="rect">
            <a:avLst/>
          </a:prstGeom>
        </p:spPr>
      </p:pic>
      <p:pic>
        <p:nvPicPr>
          <p:cNvPr id="25" name="Graphic 24">
            <a:extLst>
              <a:ext uri="{FF2B5EF4-FFF2-40B4-BE49-F238E27FC236}">
                <a16:creationId xmlns:a16="http://schemas.microsoft.com/office/drawing/2014/main" id="{3F73D6AA-7DB7-BA4A-85A4-62F86745D263}"/>
              </a:ext>
            </a:extLst>
          </p:cNvPr>
          <p:cNvPicPr>
            <a:picLocks noChangeAspect="1"/>
          </p:cNvPicPr>
          <p:nvPr userDrawn="1"/>
        </p:nvPicPr>
        <p:blipFill>
          <a:blip r:embed="rId4">
            <a:extLst>
              <a:ext uri="{96DAC541-7B7A-43D3-8B79-37D633B846F1}">
                <asvg:svgBlip xmlns:asvg="http://schemas.microsoft.com/office/drawing/2016/SVG/main" r:embed="rId5"/>
              </a:ext>
            </a:extLst>
          </a:blip>
          <a:stretch>
            <a:fillRect/>
          </a:stretch>
        </p:blipFill>
        <p:spPr>
          <a:xfrm>
            <a:off x="657871" y="3390522"/>
            <a:ext cx="314325" cy="314325"/>
          </a:xfrm>
          <a:prstGeom prst="rect">
            <a:avLst/>
          </a:prstGeom>
        </p:spPr>
      </p:pic>
      <p:pic>
        <p:nvPicPr>
          <p:cNvPr id="26" name="Graphic 25">
            <a:extLst>
              <a:ext uri="{FF2B5EF4-FFF2-40B4-BE49-F238E27FC236}">
                <a16:creationId xmlns:a16="http://schemas.microsoft.com/office/drawing/2014/main" id="{DCCC22E8-8EDD-0142-B067-A9DEC8343872}"/>
              </a:ext>
            </a:extLst>
          </p:cNvPr>
          <p:cNvPicPr>
            <a:picLocks noChangeAspect="1"/>
          </p:cNvPicPr>
          <p:nvPr userDrawn="1"/>
        </p:nvPicPr>
        <p:blipFill>
          <a:blip r:embed="rId6">
            <a:extLst>
              <a:ext uri="{96DAC541-7B7A-43D3-8B79-37D633B846F1}">
                <asvg:svgBlip xmlns:asvg="http://schemas.microsoft.com/office/drawing/2016/SVG/main" r:embed="rId7"/>
              </a:ext>
            </a:extLst>
          </a:blip>
          <a:stretch>
            <a:fillRect/>
          </a:stretch>
        </p:blipFill>
        <p:spPr>
          <a:xfrm>
            <a:off x="657871" y="4079599"/>
            <a:ext cx="314325" cy="314325"/>
          </a:xfrm>
          <a:prstGeom prst="rect">
            <a:avLst/>
          </a:prstGeom>
        </p:spPr>
      </p:pic>
    </p:spTree>
    <p:extLst>
      <p:ext uri="{BB962C8B-B14F-4D97-AF65-F5344CB8AC3E}">
        <p14:creationId xmlns:p14="http://schemas.microsoft.com/office/powerpoint/2010/main" val="711465691"/>
      </p:ext>
    </p:extLst>
  </p:cSld>
  <p:clrMapOvr>
    <a:masterClrMapping/>
  </p:clrMapOvr>
</p:sldLayout>
</file>

<file path=ppt/slideLayouts/slideLayout292.xml><?xml version="1.0" encoding="utf-8"?>
<p:sldLayout xmlns:a="http://schemas.openxmlformats.org/drawingml/2006/main" xmlns:r="http://schemas.openxmlformats.org/officeDocument/2006/relationships" xmlns:p="http://schemas.openxmlformats.org/presentationml/2006/main" preserve="1" userDrawn="1">
  <p:cSld name="Timeline with overview">
    <p:spTree>
      <p:nvGrpSpPr>
        <p:cNvPr id="1" name=""/>
        <p:cNvGrpSpPr/>
        <p:nvPr/>
      </p:nvGrpSpPr>
      <p:grpSpPr>
        <a:xfrm>
          <a:off x="0" y="0"/>
          <a:ext cx="0" cy="0"/>
          <a:chOff x="0" y="0"/>
          <a:chExt cx="0" cy="0"/>
        </a:xfrm>
      </p:grpSpPr>
      <p:sp>
        <p:nvSpPr>
          <p:cNvPr id="6" name="Text Placeholder 8"/>
          <p:cNvSpPr>
            <a:spLocks noGrp="1"/>
          </p:cNvSpPr>
          <p:nvPr>
            <p:ph type="body" sz="quarter" idx="73" hasCustomPrompt="1"/>
          </p:nvPr>
        </p:nvSpPr>
        <p:spPr>
          <a:xfrm>
            <a:off x="701675" y="1764000"/>
            <a:ext cx="3779838" cy="957389"/>
          </a:xfrm>
          <a:prstGeom prst="rect">
            <a:avLst/>
          </a:prstGeom>
        </p:spPr>
        <p:txBody>
          <a:bodyPr lIns="0" tIns="0" rIns="0" bIns="0"/>
          <a:lstStyle>
            <a:lvl1pPr marL="0" indent="0">
              <a:lnSpc>
                <a:spcPts val="1400"/>
              </a:lnSpc>
              <a:spcBef>
                <a:spcPts val="1400"/>
              </a:spcBef>
              <a:buNone/>
              <a:defRPr sz="1200" baseline="0">
                <a:solidFill>
                  <a:srgbClr val="535B61"/>
                </a:solidFill>
                <a:latin typeface="Deutsche Bank Text" charset="0"/>
                <a:ea typeface="Deutsche Bank Text" charset="0"/>
                <a:cs typeface="Deutsche Bank Text" charset="0"/>
              </a:defRPr>
            </a:lvl1pPr>
            <a:lvl2pPr>
              <a:defRPr sz="1400">
                <a:solidFill>
                  <a:srgbClr val="535B61"/>
                </a:solidFill>
                <a:latin typeface="Deutsche Bank Text Beta" charset="0"/>
                <a:ea typeface="Deutsche Bank Text Beta" charset="0"/>
                <a:cs typeface="Deutsche Bank Text Beta" charset="0"/>
              </a:defRPr>
            </a:lvl2pPr>
            <a:lvl3pPr>
              <a:defRPr sz="1400">
                <a:solidFill>
                  <a:srgbClr val="535B61"/>
                </a:solidFill>
                <a:latin typeface="Deutsche Bank Text Beta" charset="0"/>
                <a:ea typeface="Deutsche Bank Text Beta" charset="0"/>
                <a:cs typeface="Deutsche Bank Text Beta" charset="0"/>
              </a:defRPr>
            </a:lvl3pPr>
            <a:lvl4pPr>
              <a:defRPr sz="1400">
                <a:solidFill>
                  <a:srgbClr val="535B61"/>
                </a:solidFill>
                <a:latin typeface="Deutsche Bank Text Beta" charset="0"/>
                <a:ea typeface="Deutsche Bank Text Beta" charset="0"/>
                <a:cs typeface="Deutsche Bank Text Beta" charset="0"/>
              </a:defRPr>
            </a:lvl4pPr>
            <a:lvl5pPr>
              <a:defRPr sz="1400">
                <a:solidFill>
                  <a:srgbClr val="535B61"/>
                </a:solidFill>
                <a:latin typeface="Deutsche Bank Text Beta" charset="0"/>
                <a:ea typeface="Deutsche Bank Text Beta" charset="0"/>
                <a:cs typeface="Deutsche Bank Text Beta" charset="0"/>
              </a:defRPr>
            </a:lvl5pPr>
          </a:lstStyle>
          <a:p>
            <a:pPr lvl="0"/>
            <a:r>
              <a:rPr lang="en-US" dirty="0"/>
              <a:t>Deutsche Bank Text Dark Grey 12pt</a:t>
            </a:r>
          </a:p>
        </p:txBody>
      </p:sp>
      <p:sp>
        <p:nvSpPr>
          <p:cNvPr id="8" name="Text Placeholder 6"/>
          <p:cNvSpPr>
            <a:spLocks noGrp="1"/>
          </p:cNvSpPr>
          <p:nvPr>
            <p:ph type="body" sz="quarter" idx="72" hasCustomPrompt="1"/>
          </p:nvPr>
        </p:nvSpPr>
        <p:spPr>
          <a:xfrm>
            <a:off x="702650" y="6764338"/>
            <a:ext cx="9324000" cy="268287"/>
          </a:xfrm>
          <a:prstGeom prst="rect">
            <a:avLst/>
          </a:prstGeom>
        </p:spPr>
        <p:txBody>
          <a:bodyPr lIns="0" tIns="0" rIns="0" bIns="0" anchor="b"/>
          <a:lstStyle>
            <a:lvl1pPr marL="0" indent="0">
              <a:lnSpc>
                <a:spcPts val="800"/>
              </a:lnSpc>
              <a:spcBef>
                <a:spcPts val="0"/>
              </a:spcBef>
              <a:buNone/>
              <a:defRPr sz="800">
                <a:solidFill>
                  <a:schemeClr val="tx2"/>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8pt</a:t>
            </a:r>
          </a:p>
        </p:txBody>
      </p:sp>
      <p:sp>
        <p:nvSpPr>
          <p:cNvPr id="7" name="Text Placeholder 2">
            <a:extLst>
              <a:ext uri="{FF2B5EF4-FFF2-40B4-BE49-F238E27FC236}">
                <a16:creationId xmlns:a16="http://schemas.microsoft.com/office/drawing/2014/main" id="{1FB2EED3-AF8C-9B43-AE54-FC98AE6A0139}"/>
              </a:ext>
            </a:extLst>
          </p:cNvPr>
          <p:cNvSpPr>
            <a:spLocks noGrp="1"/>
          </p:cNvSpPr>
          <p:nvPr>
            <p:ph type="body" sz="quarter" idx="62" hasCustomPrompt="1"/>
          </p:nvPr>
        </p:nvSpPr>
        <p:spPr>
          <a:xfrm>
            <a:off x="701675" y="335443"/>
            <a:ext cx="2880000" cy="144000"/>
          </a:xfrm>
          <a:prstGeom prst="rect">
            <a:avLst/>
          </a:prstGeom>
        </p:spPr>
        <p:txBody>
          <a:bodyPr lIns="0" tIns="0" rIns="0" bIns="0"/>
          <a:lstStyle>
            <a:lvl1pPr marL="0" indent="0">
              <a:buNone/>
              <a:defRPr sz="997" b="0" i="0" baseline="0">
                <a:solidFill>
                  <a:srgbClr val="00A3E0"/>
                </a:solidFill>
                <a:latin typeface="Deutsche Bank Text" charset="0"/>
                <a:ea typeface="Deutsche Bank Text" charset="0"/>
                <a:cs typeface="Deutsche Bank Text" charset="0"/>
              </a:defRPr>
            </a:lvl1pPr>
            <a:lvl2pPr marL="455783" indent="0">
              <a:buNone/>
              <a:defRPr/>
            </a:lvl2pPr>
            <a:lvl3pPr marL="911565" indent="0">
              <a:buNone/>
              <a:defRPr/>
            </a:lvl3pPr>
            <a:lvl4pPr marL="1367348" indent="0">
              <a:buNone/>
              <a:defRPr/>
            </a:lvl4pPr>
            <a:lvl5pPr marL="1823131" indent="0">
              <a:buNone/>
              <a:defRPr/>
            </a:lvl5pPr>
          </a:lstStyle>
          <a:p>
            <a:pPr lvl="0"/>
            <a:r>
              <a:rPr lang="en-US" dirty="0"/>
              <a:t>Deutsche Bank Text Bright Blue 10pt</a:t>
            </a:r>
          </a:p>
        </p:txBody>
      </p:sp>
      <p:sp>
        <p:nvSpPr>
          <p:cNvPr id="11" name="Text Placeholder 5">
            <a:extLst>
              <a:ext uri="{FF2B5EF4-FFF2-40B4-BE49-F238E27FC236}">
                <a16:creationId xmlns:a16="http://schemas.microsoft.com/office/drawing/2014/main" id="{4C29CF4C-D5A3-CF4D-8BC4-24EA7DBE9509}"/>
              </a:ext>
            </a:extLst>
          </p:cNvPr>
          <p:cNvSpPr>
            <a:spLocks noGrp="1"/>
          </p:cNvSpPr>
          <p:nvPr>
            <p:ph type="body" sz="quarter" idx="63" hasCustomPrompt="1"/>
          </p:nvPr>
        </p:nvSpPr>
        <p:spPr>
          <a:xfrm>
            <a:off x="701674" y="596628"/>
            <a:ext cx="8532813" cy="570080"/>
          </a:xfrm>
          <a:prstGeom prst="rect">
            <a:avLst/>
          </a:prstGeom>
        </p:spPr>
        <p:txBody>
          <a:bodyPr lIns="0" tIns="0" rIns="0" bIns="0"/>
          <a:lstStyle>
            <a:lvl1pPr marL="0" marR="0" indent="0" algn="l" defTabSz="911565" rtl="0" eaLnBrk="1" fontAlgn="auto" latinLnBrk="0" hangingPunct="1">
              <a:lnSpc>
                <a:spcPts val="4000"/>
              </a:lnSpc>
              <a:spcBef>
                <a:spcPts val="0"/>
              </a:spcBef>
              <a:spcAft>
                <a:spcPts val="0"/>
              </a:spcAft>
              <a:buClrTx/>
              <a:buSzTx/>
              <a:buFont typeface="Arial"/>
              <a:buNone/>
              <a:tabLst/>
              <a:defRPr sz="2800" baseline="0">
                <a:solidFill>
                  <a:srgbClr val="00205B"/>
                </a:solidFill>
                <a:latin typeface="Deutsche Bank Display" charset="0"/>
                <a:ea typeface="Deutsche Bank Display" charset="0"/>
                <a:cs typeface="Deutsche Bank Display" charset="0"/>
              </a:defRPr>
            </a:lvl1pPr>
            <a:lvl2pPr marL="455783" indent="0">
              <a:buNone/>
              <a:defRPr sz="3600">
                <a:latin typeface="Deutsche Bank Display Beta" charset="0"/>
                <a:ea typeface="Deutsche Bank Display Beta" charset="0"/>
                <a:cs typeface="Deutsche Bank Display Beta" charset="0"/>
              </a:defRPr>
            </a:lvl2pPr>
            <a:lvl3pPr marL="911566" indent="0">
              <a:buNone/>
              <a:defRPr sz="3600">
                <a:latin typeface="Deutsche Bank Display Beta" charset="0"/>
                <a:ea typeface="Deutsche Bank Display Beta" charset="0"/>
                <a:cs typeface="Deutsche Bank Display Beta" charset="0"/>
              </a:defRPr>
            </a:lvl3pPr>
            <a:lvl4pPr marL="1367348" indent="0">
              <a:buNone/>
              <a:defRPr sz="3600">
                <a:latin typeface="Deutsche Bank Display Beta" charset="0"/>
                <a:ea typeface="Deutsche Bank Display Beta" charset="0"/>
                <a:cs typeface="Deutsche Bank Display Beta" charset="0"/>
              </a:defRPr>
            </a:lvl4pPr>
            <a:lvl5pPr marL="1823131" indent="0">
              <a:buNone/>
              <a:defRPr sz="3600">
                <a:latin typeface="Deutsche Bank Display Beta" charset="0"/>
                <a:ea typeface="Deutsche Bank Display Beta" charset="0"/>
                <a:cs typeface="Deutsche Bank Display Beta" charset="0"/>
              </a:defRPr>
            </a:lvl5pPr>
          </a:lstStyle>
          <a:p>
            <a:pPr lvl="0"/>
            <a:r>
              <a:rPr lang="en-US" dirty="0"/>
              <a:t>Deutsche Bank Display Dark Blue 28pt</a:t>
            </a:r>
          </a:p>
        </p:txBody>
      </p:sp>
    </p:spTree>
    <p:extLst>
      <p:ext uri="{BB962C8B-B14F-4D97-AF65-F5344CB8AC3E}">
        <p14:creationId xmlns:p14="http://schemas.microsoft.com/office/powerpoint/2010/main" val="1355862408"/>
      </p:ext>
    </p:extLst>
  </p:cSld>
  <p:clrMapOvr>
    <a:masterClrMapping/>
  </p:clrMapOvr>
</p:sldLayout>
</file>

<file path=ppt/slideLayouts/slideLayout293.xml><?xml version="1.0" encoding="utf-8"?>
<p:sldLayout xmlns:a="http://schemas.openxmlformats.org/drawingml/2006/main" xmlns:r="http://schemas.openxmlformats.org/officeDocument/2006/relationships" xmlns:p="http://schemas.openxmlformats.org/presentationml/2006/main" preserve="1" userDrawn="1">
  <p:cSld name="Timeline with key dates">
    <p:spTree>
      <p:nvGrpSpPr>
        <p:cNvPr id="1" name=""/>
        <p:cNvGrpSpPr/>
        <p:nvPr/>
      </p:nvGrpSpPr>
      <p:grpSpPr>
        <a:xfrm>
          <a:off x="0" y="0"/>
          <a:ext cx="0" cy="0"/>
          <a:chOff x="0" y="0"/>
          <a:chExt cx="0" cy="0"/>
        </a:xfrm>
      </p:grpSpPr>
      <p:sp>
        <p:nvSpPr>
          <p:cNvPr id="8" name="Text Placeholder 7"/>
          <p:cNvSpPr>
            <a:spLocks noGrp="1"/>
          </p:cNvSpPr>
          <p:nvPr>
            <p:ph type="body" sz="quarter" idx="73" hasCustomPrompt="1"/>
          </p:nvPr>
        </p:nvSpPr>
        <p:spPr>
          <a:xfrm>
            <a:off x="813334" y="1764000"/>
            <a:ext cx="2752826" cy="180797"/>
          </a:xfrm>
          <a:prstGeom prst="rect">
            <a:avLst/>
          </a:prstGeom>
        </p:spPr>
        <p:txBody>
          <a:bodyPr lIns="0" tIns="0" rIns="0" bIns="0"/>
          <a:lstStyle>
            <a:lvl1pPr marL="0" indent="0">
              <a:buNone/>
              <a:defRPr sz="1400">
                <a:solidFill>
                  <a:srgbClr val="00A3E0"/>
                </a:solidFill>
                <a:latin typeface="Deutsche Bank Text" charset="0"/>
                <a:ea typeface="Deutsche Bank Text" charset="0"/>
                <a:cs typeface="Deutsche Bank Text" charset="0"/>
              </a:defRPr>
            </a:lvl1pPr>
          </a:lstStyle>
          <a:p>
            <a:pPr lvl="0"/>
            <a:r>
              <a:rPr lang="en-US" dirty="0"/>
              <a:t>Deutsche Bank Text Bright Blue 14pt</a:t>
            </a:r>
          </a:p>
        </p:txBody>
      </p:sp>
      <p:sp>
        <p:nvSpPr>
          <p:cNvPr id="9" name="Text Placeholder 7"/>
          <p:cNvSpPr>
            <a:spLocks noGrp="1"/>
          </p:cNvSpPr>
          <p:nvPr>
            <p:ph type="body" sz="quarter" idx="74" hasCustomPrompt="1"/>
          </p:nvPr>
        </p:nvSpPr>
        <p:spPr>
          <a:xfrm>
            <a:off x="813334" y="2129897"/>
            <a:ext cx="2752826" cy="493617"/>
          </a:xfrm>
          <a:prstGeom prst="rect">
            <a:avLst/>
          </a:prstGeom>
        </p:spPr>
        <p:txBody>
          <a:bodyPr lIns="0" tIns="0" rIns="0" bIns="0"/>
          <a:lstStyle>
            <a:lvl1pPr marL="0" indent="0">
              <a:lnSpc>
                <a:spcPts val="1400"/>
              </a:lnSpc>
              <a:spcBef>
                <a:spcPts val="0"/>
              </a:spcBef>
              <a:buNone/>
              <a:defRPr sz="1200">
                <a:solidFill>
                  <a:srgbClr val="00205B"/>
                </a:solidFill>
                <a:latin typeface="Deutsche Bank Text" charset="0"/>
                <a:ea typeface="Deutsche Bank Text" charset="0"/>
                <a:cs typeface="Deutsche Bank Text" charset="0"/>
              </a:defRPr>
            </a:lvl1pPr>
          </a:lstStyle>
          <a:p>
            <a:pPr lvl="0"/>
            <a:r>
              <a:rPr lang="en-US" dirty="0"/>
              <a:t>Deutsche Bank Text Dark Blue 12pt</a:t>
            </a:r>
          </a:p>
        </p:txBody>
      </p:sp>
      <p:cxnSp>
        <p:nvCxnSpPr>
          <p:cNvPr id="11" name="Straight Connector 10"/>
          <p:cNvCxnSpPr/>
          <p:nvPr userDrawn="1"/>
        </p:nvCxnSpPr>
        <p:spPr>
          <a:xfrm>
            <a:off x="701675" y="1773761"/>
            <a:ext cx="0" cy="854566"/>
          </a:xfrm>
          <a:prstGeom prst="line">
            <a:avLst/>
          </a:prstGeom>
          <a:ln>
            <a:solidFill>
              <a:srgbClr val="0018A8"/>
            </a:solidFill>
          </a:ln>
        </p:spPr>
        <p:style>
          <a:lnRef idx="1">
            <a:schemeClr val="accent1"/>
          </a:lnRef>
          <a:fillRef idx="0">
            <a:schemeClr val="accent1"/>
          </a:fillRef>
          <a:effectRef idx="0">
            <a:schemeClr val="accent1"/>
          </a:effectRef>
          <a:fontRef idx="minor">
            <a:schemeClr val="tx1"/>
          </a:fontRef>
        </p:style>
      </p:cxnSp>
      <p:sp>
        <p:nvSpPr>
          <p:cNvPr id="12" name="Text Placeholder 7"/>
          <p:cNvSpPr>
            <a:spLocks noGrp="1"/>
          </p:cNvSpPr>
          <p:nvPr>
            <p:ph type="body" sz="quarter" idx="75" hasCustomPrompt="1"/>
          </p:nvPr>
        </p:nvSpPr>
        <p:spPr>
          <a:xfrm>
            <a:off x="3873196" y="1764000"/>
            <a:ext cx="2984803" cy="180797"/>
          </a:xfrm>
          <a:prstGeom prst="rect">
            <a:avLst/>
          </a:prstGeom>
        </p:spPr>
        <p:txBody>
          <a:bodyPr lIns="0" tIns="0" rIns="0" bIns="0"/>
          <a:lstStyle>
            <a:lvl1pPr marL="0" indent="0">
              <a:buNone/>
              <a:defRPr sz="1400">
                <a:solidFill>
                  <a:srgbClr val="00A3E0"/>
                </a:solidFill>
                <a:latin typeface="Deutsche Bank Text" charset="0"/>
                <a:ea typeface="Deutsche Bank Text" charset="0"/>
                <a:cs typeface="Deutsche Bank Text" charset="0"/>
              </a:defRPr>
            </a:lvl1pPr>
          </a:lstStyle>
          <a:p>
            <a:pPr lvl="0"/>
            <a:r>
              <a:rPr lang="en-US" dirty="0"/>
              <a:t>Deutsche Bank Text Bright Blue 14pt</a:t>
            </a:r>
          </a:p>
        </p:txBody>
      </p:sp>
      <p:sp>
        <p:nvSpPr>
          <p:cNvPr id="13" name="Text Placeholder 7"/>
          <p:cNvSpPr>
            <a:spLocks noGrp="1"/>
          </p:cNvSpPr>
          <p:nvPr>
            <p:ph type="body" sz="quarter" idx="76" hasCustomPrompt="1"/>
          </p:nvPr>
        </p:nvSpPr>
        <p:spPr>
          <a:xfrm>
            <a:off x="3873196" y="2129897"/>
            <a:ext cx="2984803" cy="493617"/>
          </a:xfrm>
          <a:prstGeom prst="rect">
            <a:avLst/>
          </a:prstGeom>
        </p:spPr>
        <p:txBody>
          <a:bodyPr lIns="0" tIns="0" rIns="0" bIns="0"/>
          <a:lstStyle>
            <a:lvl1pPr marL="0" indent="0">
              <a:lnSpc>
                <a:spcPts val="1400"/>
              </a:lnSpc>
              <a:spcBef>
                <a:spcPts val="0"/>
              </a:spcBef>
              <a:buNone/>
              <a:defRPr sz="1200">
                <a:solidFill>
                  <a:srgbClr val="00205B"/>
                </a:solidFill>
                <a:latin typeface="Deutsche Bank Text" charset="0"/>
                <a:ea typeface="Deutsche Bank Text" charset="0"/>
                <a:cs typeface="Deutsche Bank Text" charset="0"/>
              </a:defRPr>
            </a:lvl1pPr>
          </a:lstStyle>
          <a:p>
            <a:pPr lvl="0"/>
            <a:r>
              <a:rPr lang="en-US" dirty="0"/>
              <a:t>Deutsche Bank Text Dark Blue 12pt</a:t>
            </a:r>
          </a:p>
        </p:txBody>
      </p:sp>
      <p:cxnSp>
        <p:nvCxnSpPr>
          <p:cNvPr id="14" name="Straight Connector 13"/>
          <p:cNvCxnSpPr/>
          <p:nvPr userDrawn="1"/>
        </p:nvCxnSpPr>
        <p:spPr>
          <a:xfrm>
            <a:off x="3761538" y="1773761"/>
            <a:ext cx="0" cy="854566"/>
          </a:xfrm>
          <a:prstGeom prst="line">
            <a:avLst/>
          </a:prstGeom>
          <a:ln>
            <a:solidFill>
              <a:srgbClr val="0018A8"/>
            </a:solidFill>
          </a:ln>
        </p:spPr>
        <p:style>
          <a:lnRef idx="1">
            <a:schemeClr val="accent1"/>
          </a:lnRef>
          <a:fillRef idx="0">
            <a:schemeClr val="accent1"/>
          </a:fillRef>
          <a:effectRef idx="0">
            <a:schemeClr val="accent1"/>
          </a:effectRef>
          <a:fontRef idx="minor">
            <a:schemeClr val="tx1"/>
          </a:fontRef>
        </p:style>
      </p:cxnSp>
      <p:sp>
        <p:nvSpPr>
          <p:cNvPr id="15" name="Text Placeholder 7"/>
          <p:cNvSpPr>
            <a:spLocks noGrp="1"/>
          </p:cNvSpPr>
          <p:nvPr>
            <p:ph type="body" sz="quarter" idx="77" hasCustomPrompt="1"/>
          </p:nvPr>
        </p:nvSpPr>
        <p:spPr>
          <a:xfrm>
            <a:off x="7272773" y="1764000"/>
            <a:ext cx="2753878" cy="180797"/>
          </a:xfrm>
          <a:prstGeom prst="rect">
            <a:avLst/>
          </a:prstGeom>
        </p:spPr>
        <p:txBody>
          <a:bodyPr lIns="0" tIns="0" rIns="0" bIns="0"/>
          <a:lstStyle>
            <a:lvl1pPr marL="0" indent="0">
              <a:buNone/>
              <a:defRPr sz="1400">
                <a:solidFill>
                  <a:srgbClr val="00A3E0"/>
                </a:solidFill>
                <a:latin typeface="Deutsche Bank Text" charset="0"/>
                <a:ea typeface="Deutsche Bank Text" charset="0"/>
                <a:cs typeface="Deutsche Bank Text" charset="0"/>
              </a:defRPr>
            </a:lvl1pPr>
          </a:lstStyle>
          <a:p>
            <a:pPr lvl="0"/>
            <a:r>
              <a:rPr lang="en-US" dirty="0"/>
              <a:t>Deutsche Bank Text Bright Blue 14pt</a:t>
            </a:r>
          </a:p>
        </p:txBody>
      </p:sp>
      <p:sp>
        <p:nvSpPr>
          <p:cNvPr id="16" name="Text Placeholder 7"/>
          <p:cNvSpPr>
            <a:spLocks noGrp="1"/>
          </p:cNvSpPr>
          <p:nvPr>
            <p:ph type="body" sz="quarter" idx="78" hasCustomPrompt="1"/>
          </p:nvPr>
        </p:nvSpPr>
        <p:spPr>
          <a:xfrm>
            <a:off x="7272773" y="2129897"/>
            <a:ext cx="2753878" cy="493617"/>
          </a:xfrm>
          <a:prstGeom prst="rect">
            <a:avLst/>
          </a:prstGeom>
        </p:spPr>
        <p:txBody>
          <a:bodyPr lIns="0" tIns="0" rIns="0" bIns="0"/>
          <a:lstStyle>
            <a:lvl1pPr marL="0" indent="0">
              <a:lnSpc>
                <a:spcPts val="1400"/>
              </a:lnSpc>
              <a:spcBef>
                <a:spcPts val="0"/>
              </a:spcBef>
              <a:buNone/>
              <a:defRPr sz="1200">
                <a:solidFill>
                  <a:srgbClr val="00205B"/>
                </a:solidFill>
                <a:latin typeface="Deutsche Bank Text" charset="0"/>
                <a:ea typeface="Deutsche Bank Text" charset="0"/>
                <a:cs typeface="Deutsche Bank Text" charset="0"/>
              </a:defRPr>
            </a:lvl1pPr>
          </a:lstStyle>
          <a:p>
            <a:pPr lvl="0"/>
            <a:r>
              <a:rPr lang="en-US" dirty="0"/>
              <a:t>Deutsche Bank Text Dark Blue 12pt</a:t>
            </a:r>
          </a:p>
        </p:txBody>
      </p:sp>
      <p:cxnSp>
        <p:nvCxnSpPr>
          <p:cNvPr id="17" name="Straight Connector 16"/>
          <p:cNvCxnSpPr/>
          <p:nvPr userDrawn="1"/>
        </p:nvCxnSpPr>
        <p:spPr>
          <a:xfrm>
            <a:off x="7161114" y="1773761"/>
            <a:ext cx="0" cy="854566"/>
          </a:xfrm>
          <a:prstGeom prst="line">
            <a:avLst/>
          </a:prstGeom>
          <a:ln>
            <a:solidFill>
              <a:srgbClr val="0018A8"/>
            </a:solidFill>
          </a:ln>
        </p:spPr>
        <p:style>
          <a:lnRef idx="1">
            <a:schemeClr val="accent1"/>
          </a:lnRef>
          <a:fillRef idx="0">
            <a:schemeClr val="accent1"/>
          </a:fillRef>
          <a:effectRef idx="0">
            <a:schemeClr val="accent1"/>
          </a:effectRef>
          <a:fontRef idx="minor">
            <a:schemeClr val="tx1"/>
          </a:fontRef>
        </p:style>
      </p:cxnSp>
      <p:sp>
        <p:nvSpPr>
          <p:cNvPr id="19" name="Text Placeholder 6"/>
          <p:cNvSpPr>
            <a:spLocks noGrp="1"/>
          </p:cNvSpPr>
          <p:nvPr>
            <p:ph type="body" sz="quarter" idx="72" hasCustomPrompt="1"/>
          </p:nvPr>
        </p:nvSpPr>
        <p:spPr>
          <a:xfrm>
            <a:off x="702650" y="6764338"/>
            <a:ext cx="9324000" cy="268287"/>
          </a:xfrm>
          <a:prstGeom prst="rect">
            <a:avLst/>
          </a:prstGeom>
        </p:spPr>
        <p:txBody>
          <a:bodyPr lIns="0" tIns="0" rIns="0" bIns="0" anchor="b"/>
          <a:lstStyle>
            <a:lvl1pPr marL="0" indent="0">
              <a:lnSpc>
                <a:spcPts val="800"/>
              </a:lnSpc>
              <a:spcBef>
                <a:spcPts val="0"/>
              </a:spcBef>
              <a:buNone/>
              <a:defRPr sz="800">
                <a:solidFill>
                  <a:srgbClr val="535B61"/>
                </a:solidFill>
                <a:latin typeface="Deutsche Bank Text Beta" charset="0"/>
                <a:ea typeface="Deutsche Bank Text Beta" charset="0"/>
                <a:cs typeface="Deutsche Bank Text Beta"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8pt</a:t>
            </a:r>
          </a:p>
        </p:txBody>
      </p:sp>
      <p:sp>
        <p:nvSpPr>
          <p:cNvPr id="18" name="Text Placeholder 2">
            <a:extLst>
              <a:ext uri="{FF2B5EF4-FFF2-40B4-BE49-F238E27FC236}">
                <a16:creationId xmlns:a16="http://schemas.microsoft.com/office/drawing/2014/main" id="{6D4E6DD2-7987-F94C-B2E9-2BD9D91B257D}"/>
              </a:ext>
            </a:extLst>
          </p:cNvPr>
          <p:cNvSpPr>
            <a:spLocks noGrp="1"/>
          </p:cNvSpPr>
          <p:nvPr>
            <p:ph type="body" sz="quarter" idx="62" hasCustomPrompt="1"/>
          </p:nvPr>
        </p:nvSpPr>
        <p:spPr>
          <a:xfrm>
            <a:off x="701675" y="335443"/>
            <a:ext cx="2880000" cy="144000"/>
          </a:xfrm>
          <a:prstGeom prst="rect">
            <a:avLst/>
          </a:prstGeom>
        </p:spPr>
        <p:txBody>
          <a:bodyPr lIns="0" tIns="0" rIns="0" bIns="0"/>
          <a:lstStyle>
            <a:lvl1pPr marL="0" indent="0">
              <a:buNone/>
              <a:defRPr sz="997" b="0" i="0" baseline="0">
                <a:solidFill>
                  <a:srgbClr val="00A3E0"/>
                </a:solidFill>
                <a:latin typeface="Deutsche Bank Text" charset="0"/>
                <a:ea typeface="Deutsche Bank Text" charset="0"/>
                <a:cs typeface="Deutsche Bank Text" charset="0"/>
              </a:defRPr>
            </a:lvl1pPr>
            <a:lvl2pPr marL="455783" indent="0">
              <a:buNone/>
              <a:defRPr/>
            </a:lvl2pPr>
            <a:lvl3pPr marL="911565" indent="0">
              <a:buNone/>
              <a:defRPr/>
            </a:lvl3pPr>
            <a:lvl4pPr marL="1367348" indent="0">
              <a:buNone/>
              <a:defRPr/>
            </a:lvl4pPr>
            <a:lvl5pPr marL="1823131" indent="0">
              <a:buNone/>
              <a:defRPr/>
            </a:lvl5pPr>
          </a:lstStyle>
          <a:p>
            <a:pPr lvl="0"/>
            <a:r>
              <a:rPr lang="en-US" dirty="0"/>
              <a:t>Deutsche Bank Text Bright Blue 10pt</a:t>
            </a:r>
          </a:p>
        </p:txBody>
      </p:sp>
      <p:sp>
        <p:nvSpPr>
          <p:cNvPr id="22" name="Text Placeholder 5">
            <a:extLst>
              <a:ext uri="{FF2B5EF4-FFF2-40B4-BE49-F238E27FC236}">
                <a16:creationId xmlns:a16="http://schemas.microsoft.com/office/drawing/2014/main" id="{8732D6A8-6AAD-3246-BCF4-AF2343420750}"/>
              </a:ext>
            </a:extLst>
          </p:cNvPr>
          <p:cNvSpPr>
            <a:spLocks noGrp="1"/>
          </p:cNvSpPr>
          <p:nvPr>
            <p:ph type="body" sz="quarter" idx="63" hasCustomPrompt="1"/>
          </p:nvPr>
        </p:nvSpPr>
        <p:spPr>
          <a:xfrm>
            <a:off x="701674" y="596628"/>
            <a:ext cx="8532813" cy="570080"/>
          </a:xfrm>
          <a:prstGeom prst="rect">
            <a:avLst/>
          </a:prstGeom>
        </p:spPr>
        <p:txBody>
          <a:bodyPr lIns="0" tIns="0" rIns="0" bIns="0"/>
          <a:lstStyle>
            <a:lvl1pPr marL="0" marR="0" indent="0" algn="l" defTabSz="911565" rtl="0" eaLnBrk="1" fontAlgn="auto" latinLnBrk="0" hangingPunct="1">
              <a:lnSpc>
                <a:spcPts val="4000"/>
              </a:lnSpc>
              <a:spcBef>
                <a:spcPts val="0"/>
              </a:spcBef>
              <a:spcAft>
                <a:spcPts val="0"/>
              </a:spcAft>
              <a:buClrTx/>
              <a:buSzTx/>
              <a:buFont typeface="Arial"/>
              <a:buNone/>
              <a:tabLst/>
              <a:defRPr sz="2800" baseline="0">
                <a:solidFill>
                  <a:srgbClr val="00205B"/>
                </a:solidFill>
                <a:latin typeface="Deutsche Bank Display" charset="0"/>
                <a:ea typeface="Deutsche Bank Display" charset="0"/>
                <a:cs typeface="Deutsche Bank Display" charset="0"/>
              </a:defRPr>
            </a:lvl1pPr>
            <a:lvl2pPr marL="455783" indent="0">
              <a:buNone/>
              <a:defRPr sz="3600">
                <a:latin typeface="Deutsche Bank Display Beta" charset="0"/>
                <a:ea typeface="Deutsche Bank Display Beta" charset="0"/>
                <a:cs typeface="Deutsche Bank Display Beta" charset="0"/>
              </a:defRPr>
            </a:lvl2pPr>
            <a:lvl3pPr marL="911566" indent="0">
              <a:buNone/>
              <a:defRPr sz="3600">
                <a:latin typeface="Deutsche Bank Display Beta" charset="0"/>
                <a:ea typeface="Deutsche Bank Display Beta" charset="0"/>
                <a:cs typeface="Deutsche Bank Display Beta" charset="0"/>
              </a:defRPr>
            </a:lvl3pPr>
            <a:lvl4pPr marL="1367348" indent="0">
              <a:buNone/>
              <a:defRPr sz="3600">
                <a:latin typeface="Deutsche Bank Display Beta" charset="0"/>
                <a:ea typeface="Deutsche Bank Display Beta" charset="0"/>
                <a:cs typeface="Deutsche Bank Display Beta" charset="0"/>
              </a:defRPr>
            </a:lvl4pPr>
            <a:lvl5pPr marL="1823131" indent="0">
              <a:buNone/>
              <a:defRPr sz="3600">
                <a:latin typeface="Deutsche Bank Display Beta" charset="0"/>
                <a:ea typeface="Deutsche Bank Display Beta" charset="0"/>
                <a:cs typeface="Deutsche Bank Display Beta" charset="0"/>
              </a:defRPr>
            </a:lvl5pPr>
          </a:lstStyle>
          <a:p>
            <a:pPr lvl="0"/>
            <a:r>
              <a:rPr lang="en-US" dirty="0"/>
              <a:t>Deutsche Bank Display Dark Blue 28pt</a:t>
            </a:r>
          </a:p>
        </p:txBody>
      </p:sp>
    </p:spTree>
    <p:extLst>
      <p:ext uri="{BB962C8B-B14F-4D97-AF65-F5344CB8AC3E}">
        <p14:creationId xmlns:p14="http://schemas.microsoft.com/office/powerpoint/2010/main" val="2080231710"/>
      </p:ext>
    </p:extLst>
  </p:cSld>
  <p:clrMapOvr>
    <a:masterClrMapping/>
  </p:clrMapOvr>
</p:sldLayout>
</file>

<file path=ppt/slideLayouts/slideLayout294.xml><?xml version="1.0" encoding="utf-8"?>
<p:sldLayout xmlns:a="http://schemas.openxmlformats.org/drawingml/2006/main" xmlns:r="http://schemas.openxmlformats.org/officeDocument/2006/relationships" xmlns:p="http://schemas.openxmlformats.org/presentationml/2006/main" preserve="1" userDrawn="1">
  <p:cSld name="1_Timeline with overview">
    <p:spTree>
      <p:nvGrpSpPr>
        <p:cNvPr id="1" name=""/>
        <p:cNvGrpSpPr/>
        <p:nvPr/>
      </p:nvGrpSpPr>
      <p:grpSpPr>
        <a:xfrm>
          <a:off x="0" y="0"/>
          <a:ext cx="0" cy="0"/>
          <a:chOff x="0" y="0"/>
          <a:chExt cx="0" cy="0"/>
        </a:xfrm>
      </p:grpSpPr>
      <p:cxnSp>
        <p:nvCxnSpPr>
          <p:cNvPr id="19" name="Straight Connector 18"/>
          <p:cNvCxnSpPr/>
          <p:nvPr userDrawn="1"/>
        </p:nvCxnSpPr>
        <p:spPr>
          <a:xfrm>
            <a:off x="751537" y="4576362"/>
            <a:ext cx="0" cy="454260"/>
          </a:xfrm>
          <a:prstGeom prst="line">
            <a:avLst/>
          </a:prstGeom>
          <a:ln>
            <a:solidFill>
              <a:srgbClr val="0018A8"/>
            </a:solidFill>
            <a:tailEnd type="oval" w="sm" len="sm"/>
          </a:ln>
        </p:spPr>
        <p:style>
          <a:lnRef idx="1">
            <a:schemeClr val="accent1"/>
          </a:lnRef>
          <a:fillRef idx="0">
            <a:schemeClr val="accent1"/>
          </a:fillRef>
          <a:effectRef idx="0">
            <a:schemeClr val="accent1"/>
          </a:effectRef>
          <a:fontRef idx="minor">
            <a:schemeClr val="tx1"/>
          </a:fontRef>
        </p:style>
      </p:cxnSp>
      <p:cxnSp>
        <p:nvCxnSpPr>
          <p:cNvPr id="23" name="Straight Connector 22"/>
          <p:cNvCxnSpPr/>
          <p:nvPr userDrawn="1"/>
        </p:nvCxnSpPr>
        <p:spPr>
          <a:xfrm>
            <a:off x="2580338" y="4576362"/>
            <a:ext cx="0" cy="454260"/>
          </a:xfrm>
          <a:prstGeom prst="line">
            <a:avLst/>
          </a:prstGeom>
          <a:ln>
            <a:solidFill>
              <a:srgbClr val="0018A8"/>
            </a:solidFill>
            <a:tailEnd type="oval" w="sm" len="sm"/>
          </a:ln>
        </p:spPr>
        <p:style>
          <a:lnRef idx="1">
            <a:schemeClr val="accent1"/>
          </a:lnRef>
          <a:fillRef idx="0">
            <a:schemeClr val="accent1"/>
          </a:fillRef>
          <a:effectRef idx="0">
            <a:schemeClr val="accent1"/>
          </a:effectRef>
          <a:fontRef idx="minor">
            <a:schemeClr val="tx1"/>
          </a:fontRef>
        </p:style>
      </p:cxnSp>
      <p:cxnSp>
        <p:nvCxnSpPr>
          <p:cNvPr id="25" name="Straight Connector 24"/>
          <p:cNvCxnSpPr/>
          <p:nvPr userDrawn="1"/>
        </p:nvCxnSpPr>
        <p:spPr>
          <a:xfrm>
            <a:off x="4916223" y="4576362"/>
            <a:ext cx="0" cy="454260"/>
          </a:xfrm>
          <a:prstGeom prst="line">
            <a:avLst/>
          </a:prstGeom>
          <a:ln>
            <a:solidFill>
              <a:srgbClr val="0018A8"/>
            </a:solidFill>
            <a:tailEnd type="oval" w="sm" len="sm"/>
          </a:ln>
        </p:spPr>
        <p:style>
          <a:lnRef idx="1">
            <a:schemeClr val="accent1"/>
          </a:lnRef>
          <a:fillRef idx="0">
            <a:schemeClr val="accent1"/>
          </a:fillRef>
          <a:effectRef idx="0">
            <a:schemeClr val="accent1"/>
          </a:effectRef>
          <a:fontRef idx="minor">
            <a:schemeClr val="tx1"/>
          </a:fontRef>
        </p:style>
      </p:cxnSp>
      <p:cxnSp>
        <p:nvCxnSpPr>
          <p:cNvPr id="27" name="Straight Connector 26"/>
          <p:cNvCxnSpPr/>
          <p:nvPr userDrawn="1"/>
        </p:nvCxnSpPr>
        <p:spPr>
          <a:xfrm>
            <a:off x="7277287" y="4576362"/>
            <a:ext cx="0" cy="454260"/>
          </a:xfrm>
          <a:prstGeom prst="line">
            <a:avLst/>
          </a:prstGeom>
          <a:ln>
            <a:solidFill>
              <a:srgbClr val="0018A8"/>
            </a:solidFill>
            <a:tailEnd type="oval" w="sm" len="sm"/>
          </a:ln>
        </p:spPr>
        <p:style>
          <a:lnRef idx="1">
            <a:schemeClr val="accent1"/>
          </a:lnRef>
          <a:fillRef idx="0">
            <a:schemeClr val="accent1"/>
          </a:fillRef>
          <a:effectRef idx="0">
            <a:schemeClr val="accent1"/>
          </a:effectRef>
          <a:fontRef idx="minor">
            <a:schemeClr val="tx1"/>
          </a:fontRef>
        </p:style>
      </p:cxnSp>
      <p:sp>
        <p:nvSpPr>
          <p:cNvPr id="7" name="Chevron 6"/>
          <p:cNvSpPr/>
          <p:nvPr userDrawn="1"/>
        </p:nvSpPr>
        <p:spPr>
          <a:xfrm>
            <a:off x="7238198" y="3009659"/>
            <a:ext cx="2733615" cy="1594626"/>
          </a:xfrm>
          <a:prstGeom prst="chevron">
            <a:avLst>
              <a:gd name="adj" fmla="val 27738"/>
            </a:avLst>
          </a:prstGeom>
          <a:solidFill>
            <a:srgbClr val="00205B"/>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8" name="Chevron 7"/>
          <p:cNvSpPr/>
          <p:nvPr userDrawn="1"/>
        </p:nvSpPr>
        <p:spPr>
          <a:xfrm>
            <a:off x="4880008" y="3009659"/>
            <a:ext cx="2733615" cy="1594626"/>
          </a:xfrm>
          <a:prstGeom prst="chevron">
            <a:avLst>
              <a:gd name="adj" fmla="val 27738"/>
            </a:avLst>
          </a:prstGeom>
          <a:solidFill>
            <a:srgbClr val="A4BCC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9" name="Chevron 8"/>
          <p:cNvSpPr/>
          <p:nvPr userDrawn="1"/>
        </p:nvSpPr>
        <p:spPr>
          <a:xfrm>
            <a:off x="2521818" y="3009659"/>
            <a:ext cx="2733615" cy="1594626"/>
          </a:xfrm>
          <a:prstGeom prst="chevron">
            <a:avLst>
              <a:gd name="adj" fmla="val 27738"/>
            </a:avLst>
          </a:prstGeom>
          <a:solidFill>
            <a:srgbClr val="A4BCC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10" name="Pentagon 9"/>
          <p:cNvSpPr/>
          <p:nvPr userDrawn="1"/>
        </p:nvSpPr>
        <p:spPr>
          <a:xfrm>
            <a:off x="701674" y="3009659"/>
            <a:ext cx="2195514" cy="1594626"/>
          </a:xfrm>
          <a:prstGeom prst="homePlate">
            <a:avLst>
              <a:gd name="adj" fmla="val 28572"/>
            </a:avLst>
          </a:prstGeom>
          <a:solidFill>
            <a:srgbClr val="A4BCC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6" name="Text Placeholder 8"/>
          <p:cNvSpPr>
            <a:spLocks noGrp="1"/>
          </p:cNvSpPr>
          <p:nvPr>
            <p:ph type="body" sz="quarter" idx="73" hasCustomPrompt="1"/>
          </p:nvPr>
        </p:nvSpPr>
        <p:spPr>
          <a:xfrm>
            <a:off x="701674" y="1763713"/>
            <a:ext cx="4716463" cy="725085"/>
          </a:xfrm>
          <a:prstGeom prst="rect">
            <a:avLst/>
          </a:prstGeom>
        </p:spPr>
        <p:txBody>
          <a:bodyPr lIns="0" tIns="0" rIns="0" bIns="0"/>
          <a:lstStyle>
            <a:lvl1pPr marL="0" indent="0">
              <a:lnSpc>
                <a:spcPts val="1400"/>
              </a:lnSpc>
              <a:spcBef>
                <a:spcPts val="1400"/>
              </a:spcBef>
              <a:buNone/>
              <a:defRPr sz="1200" baseline="0">
                <a:solidFill>
                  <a:srgbClr val="535B61"/>
                </a:solidFill>
                <a:latin typeface="Deutsche Bank Text" charset="0"/>
                <a:ea typeface="Deutsche Bank Text" charset="0"/>
                <a:cs typeface="Deutsche Bank Text" charset="0"/>
              </a:defRPr>
            </a:lvl1pPr>
            <a:lvl2pPr>
              <a:defRPr sz="1400">
                <a:solidFill>
                  <a:srgbClr val="535B61"/>
                </a:solidFill>
                <a:latin typeface="Deutsche Bank Text Beta" charset="0"/>
                <a:ea typeface="Deutsche Bank Text Beta" charset="0"/>
                <a:cs typeface="Deutsche Bank Text Beta" charset="0"/>
              </a:defRPr>
            </a:lvl2pPr>
            <a:lvl3pPr>
              <a:defRPr sz="1400">
                <a:solidFill>
                  <a:srgbClr val="535B61"/>
                </a:solidFill>
                <a:latin typeface="Deutsche Bank Text Beta" charset="0"/>
                <a:ea typeface="Deutsche Bank Text Beta" charset="0"/>
                <a:cs typeface="Deutsche Bank Text Beta" charset="0"/>
              </a:defRPr>
            </a:lvl3pPr>
            <a:lvl4pPr>
              <a:defRPr sz="1400">
                <a:solidFill>
                  <a:srgbClr val="535B61"/>
                </a:solidFill>
                <a:latin typeface="Deutsche Bank Text Beta" charset="0"/>
                <a:ea typeface="Deutsche Bank Text Beta" charset="0"/>
                <a:cs typeface="Deutsche Bank Text Beta" charset="0"/>
              </a:defRPr>
            </a:lvl4pPr>
            <a:lvl5pPr>
              <a:defRPr sz="1400">
                <a:solidFill>
                  <a:srgbClr val="535B61"/>
                </a:solidFill>
                <a:latin typeface="Deutsche Bank Text Beta" charset="0"/>
                <a:ea typeface="Deutsche Bank Text Beta" charset="0"/>
                <a:cs typeface="Deutsche Bank Text Beta" charset="0"/>
              </a:defRPr>
            </a:lvl5pPr>
          </a:lstStyle>
          <a:p>
            <a:pPr lvl="0"/>
            <a:r>
              <a:rPr lang="en-US" dirty="0"/>
              <a:t>Deutsche Bank Text Dark Grey 12pt</a:t>
            </a:r>
          </a:p>
        </p:txBody>
      </p:sp>
      <p:sp>
        <p:nvSpPr>
          <p:cNvPr id="14" name="Text Placeholder 13"/>
          <p:cNvSpPr>
            <a:spLocks noGrp="1"/>
          </p:cNvSpPr>
          <p:nvPr>
            <p:ph type="body" sz="quarter" idx="74" hasCustomPrompt="1"/>
          </p:nvPr>
        </p:nvSpPr>
        <p:spPr>
          <a:xfrm>
            <a:off x="893763" y="3433731"/>
            <a:ext cx="1493837" cy="681038"/>
          </a:xfrm>
          <a:prstGeom prst="rect">
            <a:avLst/>
          </a:prstGeom>
        </p:spPr>
        <p:txBody>
          <a:bodyPr lIns="0" tIns="0" rIns="0" bIns="0" anchor="ctr"/>
          <a:lstStyle>
            <a:lvl1pPr marL="0" indent="0">
              <a:lnSpc>
                <a:spcPts val="1680"/>
              </a:lnSpc>
              <a:spcBef>
                <a:spcPts val="1000"/>
              </a:spcBef>
              <a:buNone/>
              <a:defRPr sz="1400" baseline="0">
                <a:solidFill>
                  <a:srgbClr val="00205B"/>
                </a:solidFill>
                <a:latin typeface="Deutsche Bank Text" charset="0"/>
                <a:ea typeface="Deutsche Bank Text" charset="0"/>
                <a:cs typeface="Deutsche Bank Text" charset="0"/>
              </a:defRPr>
            </a:lvl1pPr>
          </a:lstStyle>
          <a:p>
            <a:pPr lvl="0"/>
            <a:r>
              <a:rPr lang="en-US" dirty="0"/>
              <a:t>Deutsche Bank Text Dark Blue 14pt</a:t>
            </a:r>
          </a:p>
        </p:txBody>
      </p:sp>
      <p:sp>
        <p:nvSpPr>
          <p:cNvPr id="15" name="Text Placeholder 13"/>
          <p:cNvSpPr>
            <a:spLocks noGrp="1"/>
          </p:cNvSpPr>
          <p:nvPr>
            <p:ph type="body" sz="quarter" idx="75" hasCustomPrompt="1"/>
          </p:nvPr>
        </p:nvSpPr>
        <p:spPr>
          <a:xfrm>
            <a:off x="3144203" y="3433731"/>
            <a:ext cx="1523265" cy="681038"/>
          </a:xfrm>
          <a:prstGeom prst="rect">
            <a:avLst/>
          </a:prstGeom>
        </p:spPr>
        <p:txBody>
          <a:bodyPr lIns="0" tIns="0" rIns="0" bIns="0" anchor="ctr"/>
          <a:lstStyle>
            <a:lvl1pPr marL="0" indent="0">
              <a:lnSpc>
                <a:spcPts val="1680"/>
              </a:lnSpc>
              <a:spcBef>
                <a:spcPts val="1000"/>
              </a:spcBef>
              <a:buNone/>
              <a:defRPr sz="1400">
                <a:solidFill>
                  <a:srgbClr val="00205B"/>
                </a:solidFill>
                <a:latin typeface="Deutsche Bank Text" charset="0"/>
                <a:ea typeface="Deutsche Bank Text" charset="0"/>
                <a:cs typeface="Deutsche Bank Text" charset="0"/>
              </a:defRPr>
            </a:lvl1pPr>
          </a:lstStyle>
          <a:p>
            <a:pPr lvl="0"/>
            <a:r>
              <a:rPr lang="en-US" dirty="0"/>
              <a:t>Deutsche Bank Text Dark Blue 14pt</a:t>
            </a:r>
          </a:p>
        </p:txBody>
      </p:sp>
      <p:sp>
        <p:nvSpPr>
          <p:cNvPr id="16" name="Text Placeholder 13"/>
          <p:cNvSpPr>
            <a:spLocks noGrp="1"/>
          </p:cNvSpPr>
          <p:nvPr>
            <p:ph type="body" sz="quarter" idx="76" hasCustomPrompt="1"/>
          </p:nvPr>
        </p:nvSpPr>
        <p:spPr>
          <a:xfrm>
            <a:off x="5527426" y="3433731"/>
            <a:ext cx="1548152" cy="681038"/>
          </a:xfrm>
          <a:prstGeom prst="rect">
            <a:avLst/>
          </a:prstGeom>
        </p:spPr>
        <p:txBody>
          <a:bodyPr lIns="0" tIns="0" rIns="0" bIns="0" anchor="ctr"/>
          <a:lstStyle>
            <a:lvl1pPr marL="0" indent="0">
              <a:lnSpc>
                <a:spcPts val="1680"/>
              </a:lnSpc>
              <a:spcBef>
                <a:spcPts val="1000"/>
              </a:spcBef>
              <a:buNone/>
              <a:defRPr sz="1400">
                <a:solidFill>
                  <a:srgbClr val="00205B"/>
                </a:solidFill>
                <a:latin typeface="Deutsche Bank Text" charset="0"/>
                <a:ea typeface="Deutsche Bank Text" charset="0"/>
                <a:cs typeface="Deutsche Bank Text" charset="0"/>
              </a:defRPr>
            </a:lvl1pPr>
          </a:lstStyle>
          <a:p>
            <a:pPr lvl="0"/>
            <a:r>
              <a:rPr lang="en-US" dirty="0"/>
              <a:t>Deutsche Bank Text Dark Blue 14pt</a:t>
            </a:r>
          </a:p>
        </p:txBody>
      </p:sp>
      <p:sp>
        <p:nvSpPr>
          <p:cNvPr id="17" name="Text Placeholder 13"/>
          <p:cNvSpPr>
            <a:spLocks noGrp="1"/>
          </p:cNvSpPr>
          <p:nvPr>
            <p:ph type="body" sz="quarter" idx="77" hasCustomPrompt="1"/>
          </p:nvPr>
        </p:nvSpPr>
        <p:spPr>
          <a:xfrm>
            <a:off x="7945072" y="3433731"/>
            <a:ext cx="1289416" cy="681038"/>
          </a:xfrm>
          <a:prstGeom prst="rect">
            <a:avLst/>
          </a:prstGeom>
        </p:spPr>
        <p:txBody>
          <a:bodyPr lIns="0" tIns="0" rIns="0" bIns="0" anchor="ctr"/>
          <a:lstStyle>
            <a:lvl1pPr marL="0" indent="0">
              <a:lnSpc>
                <a:spcPts val="1680"/>
              </a:lnSpc>
              <a:spcBef>
                <a:spcPts val="1000"/>
              </a:spcBef>
              <a:buNone/>
              <a:defRPr sz="1400">
                <a:solidFill>
                  <a:schemeClr val="bg1"/>
                </a:solidFill>
                <a:latin typeface="Deutsche Bank Text" charset="0"/>
                <a:ea typeface="Deutsche Bank Text" charset="0"/>
                <a:cs typeface="Deutsche Bank Text" charset="0"/>
              </a:defRPr>
            </a:lvl1pPr>
          </a:lstStyle>
          <a:p>
            <a:pPr lvl="0"/>
            <a:r>
              <a:rPr lang="en-US" dirty="0"/>
              <a:t>Deutsche Bank Text White 14pt</a:t>
            </a:r>
          </a:p>
        </p:txBody>
      </p:sp>
      <p:sp>
        <p:nvSpPr>
          <p:cNvPr id="22" name="Text Placeholder 21"/>
          <p:cNvSpPr>
            <a:spLocks noGrp="1"/>
          </p:cNvSpPr>
          <p:nvPr>
            <p:ph type="body" sz="quarter" idx="78" hasCustomPrompt="1"/>
          </p:nvPr>
        </p:nvSpPr>
        <p:spPr>
          <a:xfrm>
            <a:off x="701675" y="5089525"/>
            <a:ext cx="1403350" cy="995363"/>
          </a:xfrm>
          <a:prstGeom prst="rect">
            <a:avLst/>
          </a:prstGeom>
        </p:spPr>
        <p:txBody>
          <a:bodyPr lIns="0" tIns="0" rIns="0" bIns="0"/>
          <a:lstStyle>
            <a:lvl1pPr marL="0" indent="0">
              <a:buNone/>
              <a:defRPr sz="1000">
                <a:solidFill>
                  <a:srgbClr val="535B61"/>
                </a:solidFill>
                <a:latin typeface="Deutsche Bank Text" charset="0"/>
                <a:ea typeface="Deutsche Bank Text" charset="0"/>
                <a:cs typeface="Deutsche Bank Text" charset="0"/>
              </a:defRPr>
            </a:lvl1pPr>
          </a:lstStyle>
          <a:p>
            <a:pPr lvl="0"/>
            <a:r>
              <a:rPr lang="en-US" dirty="0"/>
              <a:t>Deutsche Bank Text Dark Grey 10pt</a:t>
            </a:r>
          </a:p>
        </p:txBody>
      </p:sp>
      <p:sp>
        <p:nvSpPr>
          <p:cNvPr id="24" name="Text Placeholder 21"/>
          <p:cNvSpPr>
            <a:spLocks noGrp="1"/>
          </p:cNvSpPr>
          <p:nvPr>
            <p:ph type="body" sz="quarter" idx="79" hasCustomPrompt="1"/>
          </p:nvPr>
        </p:nvSpPr>
        <p:spPr>
          <a:xfrm>
            <a:off x="2530476" y="5089525"/>
            <a:ext cx="1403350" cy="995363"/>
          </a:xfrm>
          <a:prstGeom prst="rect">
            <a:avLst/>
          </a:prstGeom>
        </p:spPr>
        <p:txBody>
          <a:bodyPr lIns="0" tIns="0" rIns="0" bIns="0"/>
          <a:lstStyle>
            <a:lvl1pPr marL="0" indent="0">
              <a:buNone/>
              <a:defRPr sz="1000">
                <a:solidFill>
                  <a:srgbClr val="535B61"/>
                </a:solidFill>
                <a:latin typeface="Deutsche Bank Text" charset="0"/>
                <a:ea typeface="Deutsche Bank Text" charset="0"/>
                <a:cs typeface="Deutsche Bank Text" charset="0"/>
              </a:defRPr>
            </a:lvl1pPr>
          </a:lstStyle>
          <a:p>
            <a:pPr lvl="0"/>
            <a:r>
              <a:rPr lang="en-US" dirty="0"/>
              <a:t>Deutsche Bank Text Dark Grey 10pt</a:t>
            </a:r>
          </a:p>
        </p:txBody>
      </p:sp>
      <p:sp>
        <p:nvSpPr>
          <p:cNvPr id="26" name="Text Placeholder 21"/>
          <p:cNvSpPr>
            <a:spLocks noGrp="1"/>
          </p:cNvSpPr>
          <p:nvPr>
            <p:ph type="body" sz="quarter" idx="80" hasCustomPrompt="1"/>
          </p:nvPr>
        </p:nvSpPr>
        <p:spPr>
          <a:xfrm>
            <a:off x="4866361" y="5089525"/>
            <a:ext cx="1403350" cy="995363"/>
          </a:xfrm>
          <a:prstGeom prst="rect">
            <a:avLst/>
          </a:prstGeom>
        </p:spPr>
        <p:txBody>
          <a:bodyPr lIns="0" tIns="0" rIns="0" bIns="0"/>
          <a:lstStyle>
            <a:lvl1pPr marL="0" indent="0">
              <a:buNone/>
              <a:defRPr sz="1000">
                <a:solidFill>
                  <a:srgbClr val="535B61"/>
                </a:solidFill>
                <a:latin typeface="Deutsche Bank Text" charset="0"/>
                <a:ea typeface="Deutsche Bank Text" charset="0"/>
                <a:cs typeface="Deutsche Bank Text" charset="0"/>
              </a:defRPr>
            </a:lvl1pPr>
          </a:lstStyle>
          <a:p>
            <a:pPr lvl="0"/>
            <a:r>
              <a:rPr lang="en-US" dirty="0"/>
              <a:t>Deutsche Bank Text Dark Grey 10pt</a:t>
            </a:r>
          </a:p>
        </p:txBody>
      </p:sp>
      <p:sp>
        <p:nvSpPr>
          <p:cNvPr id="28" name="Text Placeholder 21"/>
          <p:cNvSpPr>
            <a:spLocks noGrp="1"/>
          </p:cNvSpPr>
          <p:nvPr>
            <p:ph type="body" sz="quarter" idx="81" hasCustomPrompt="1"/>
          </p:nvPr>
        </p:nvSpPr>
        <p:spPr>
          <a:xfrm>
            <a:off x="7227425" y="5089525"/>
            <a:ext cx="1403350" cy="995363"/>
          </a:xfrm>
          <a:prstGeom prst="rect">
            <a:avLst/>
          </a:prstGeom>
        </p:spPr>
        <p:txBody>
          <a:bodyPr lIns="0" tIns="0" rIns="0" bIns="0"/>
          <a:lstStyle>
            <a:lvl1pPr marL="0" indent="0">
              <a:buNone/>
              <a:defRPr sz="1000">
                <a:solidFill>
                  <a:srgbClr val="535B61"/>
                </a:solidFill>
                <a:latin typeface="Deutsche Bank Text" charset="0"/>
                <a:ea typeface="Deutsche Bank Text" charset="0"/>
                <a:cs typeface="Deutsche Bank Text" charset="0"/>
              </a:defRPr>
            </a:lvl1pPr>
          </a:lstStyle>
          <a:p>
            <a:pPr lvl="0"/>
            <a:r>
              <a:rPr lang="en-US" dirty="0"/>
              <a:t>Deutsche Bank Text Dark Grey 10pt</a:t>
            </a:r>
          </a:p>
        </p:txBody>
      </p:sp>
      <p:sp>
        <p:nvSpPr>
          <p:cNvPr id="30" name="Text Placeholder 6"/>
          <p:cNvSpPr>
            <a:spLocks noGrp="1"/>
          </p:cNvSpPr>
          <p:nvPr>
            <p:ph type="body" sz="quarter" idx="72" hasCustomPrompt="1"/>
          </p:nvPr>
        </p:nvSpPr>
        <p:spPr>
          <a:xfrm>
            <a:off x="702650" y="6764338"/>
            <a:ext cx="9324000" cy="268287"/>
          </a:xfrm>
          <a:prstGeom prst="rect">
            <a:avLst/>
          </a:prstGeom>
        </p:spPr>
        <p:txBody>
          <a:bodyPr lIns="0" tIns="0" rIns="0" bIns="0" anchor="b"/>
          <a:lstStyle>
            <a:lvl1pPr marL="0" indent="0">
              <a:lnSpc>
                <a:spcPts val="800"/>
              </a:lnSpc>
              <a:spcBef>
                <a:spcPts val="0"/>
              </a:spcBef>
              <a:buNone/>
              <a:defRPr sz="800">
                <a:solidFill>
                  <a:srgbClr val="535B61"/>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8pt</a:t>
            </a:r>
          </a:p>
        </p:txBody>
      </p:sp>
      <p:sp>
        <p:nvSpPr>
          <p:cNvPr id="29" name="Text Placeholder 2">
            <a:extLst>
              <a:ext uri="{FF2B5EF4-FFF2-40B4-BE49-F238E27FC236}">
                <a16:creationId xmlns:a16="http://schemas.microsoft.com/office/drawing/2014/main" id="{184F2329-6CDA-864A-8AA7-0665A64A85F1}"/>
              </a:ext>
            </a:extLst>
          </p:cNvPr>
          <p:cNvSpPr>
            <a:spLocks noGrp="1"/>
          </p:cNvSpPr>
          <p:nvPr>
            <p:ph type="body" sz="quarter" idx="62" hasCustomPrompt="1"/>
          </p:nvPr>
        </p:nvSpPr>
        <p:spPr>
          <a:xfrm>
            <a:off x="701675" y="335443"/>
            <a:ext cx="2880000" cy="144000"/>
          </a:xfrm>
          <a:prstGeom prst="rect">
            <a:avLst/>
          </a:prstGeom>
        </p:spPr>
        <p:txBody>
          <a:bodyPr lIns="0" tIns="0" rIns="0" bIns="0"/>
          <a:lstStyle>
            <a:lvl1pPr marL="0" indent="0">
              <a:buNone/>
              <a:defRPr sz="997" b="0" i="0" baseline="0">
                <a:solidFill>
                  <a:srgbClr val="00A3E0"/>
                </a:solidFill>
                <a:latin typeface="Deutsche Bank Text" charset="0"/>
                <a:ea typeface="Deutsche Bank Text" charset="0"/>
                <a:cs typeface="Deutsche Bank Text" charset="0"/>
              </a:defRPr>
            </a:lvl1pPr>
            <a:lvl2pPr marL="455783" indent="0">
              <a:buNone/>
              <a:defRPr/>
            </a:lvl2pPr>
            <a:lvl3pPr marL="911565" indent="0">
              <a:buNone/>
              <a:defRPr/>
            </a:lvl3pPr>
            <a:lvl4pPr marL="1367348" indent="0">
              <a:buNone/>
              <a:defRPr/>
            </a:lvl4pPr>
            <a:lvl5pPr marL="1823131" indent="0">
              <a:buNone/>
              <a:defRPr/>
            </a:lvl5pPr>
          </a:lstStyle>
          <a:p>
            <a:pPr lvl="0"/>
            <a:r>
              <a:rPr lang="en-US" dirty="0"/>
              <a:t>Deutsche Bank Text Bright Blue 10pt</a:t>
            </a:r>
          </a:p>
        </p:txBody>
      </p:sp>
      <p:sp>
        <p:nvSpPr>
          <p:cNvPr id="33" name="Text Placeholder 5">
            <a:extLst>
              <a:ext uri="{FF2B5EF4-FFF2-40B4-BE49-F238E27FC236}">
                <a16:creationId xmlns:a16="http://schemas.microsoft.com/office/drawing/2014/main" id="{E9C7B965-9872-2241-AFE9-FCA451D50AB9}"/>
              </a:ext>
            </a:extLst>
          </p:cNvPr>
          <p:cNvSpPr>
            <a:spLocks noGrp="1"/>
          </p:cNvSpPr>
          <p:nvPr>
            <p:ph type="body" sz="quarter" idx="63" hasCustomPrompt="1"/>
          </p:nvPr>
        </p:nvSpPr>
        <p:spPr>
          <a:xfrm>
            <a:off x="701674" y="596628"/>
            <a:ext cx="8532813" cy="570080"/>
          </a:xfrm>
          <a:prstGeom prst="rect">
            <a:avLst/>
          </a:prstGeom>
        </p:spPr>
        <p:txBody>
          <a:bodyPr lIns="0" tIns="0" rIns="0" bIns="0"/>
          <a:lstStyle>
            <a:lvl1pPr marL="0" marR="0" indent="0" algn="l" defTabSz="911565" rtl="0" eaLnBrk="1" fontAlgn="auto" latinLnBrk="0" hangingPunct="1">
              <a:lnSpc>
                <a:spcPts val="4000"/>
              </a:lnSpc>
              <a:spcBef>
                <a:spcPts val="0"/>
              </a:spcBef>
              <a:spcAft>
                <a:spcPts val="0"/>
              </a:spcAft>
              <a:buClrTx/>
              <a:buSzTx/>
              <a:buFont typeface="Arial"/>
              <a:buNone/>
              <a:tabLst/>
              <a:defRPr sz="2800" baseline="0">
                <a:solidFill>
                  <a:srgbClr val="00205B"/>
                </a:solidFill>
                <a:latin typeface="Deutsche Bank Display" charset="0"/>
                <a:ea typeface="Deutsche Bank Display" charset="0"/>
                <a:cs typeface="Deutsche Bank Display" charset="0"/>
              </a:defRPr>
            </a:lvl1pPr>
            <a:lvl2pPr marL="455783" indent="0">
              <a:buNone/>
              <a:defRPr sz="3600">
                <a:latin typeface="Deutsche Bank Display Beta" charset="0"/>
                <a:ea typeface="Deutsche Bank Display Beta" charset="0"/>
                <a:cs typeface="Deutsche Bank Display Beta" charset="0"/>
              </a:defRPr>
            </a:lvl2pPr>
            <a:lvl3pPr marL="911566" indent="0">
              <a:buNone/>
              <a:defRPr sz="3600">
                <a:latin typeface="Deutsche Bank Display Beta" charset="0"/>
                <a:ea typeface="Deutsche Bank Display Beta" charset="0"/>
                <a:cs typeface="Deutsche Bank Display Beta" charset="0"/>
              </a:defRPr>
            </a:lvl3pPr>
            <a:lvl4pPr marL="1367348" indent="0">
              <a:buNone/>
              <a:defRPr sz="3600">
                <a:latin typeface="Deutsche Bank Display Beta" charset="0"/>
                <a:ea typeface="Deutsche Bank Display Beta" charset="0"/>
                <a:cs typeface="Deutsche Bank Display Beta" charset="0"/>
              </a:defRPr>
            </a:lvl4pPr>
            <a:lvl5pPr marL="1823131" indent="0">
              <a:buNone/>
              <a:defRPr sz="3600">
                <a:latin typeface="Deutsche Bank Display Beta" charset="0"/>
                <a:ea typeface="Deutsche Bank Display Beta" charset="0"/>
                <a:cs typeface="Deutsche Bank Display Beta" charset="0"/>
              </a:defRPr>
            </a:lvl5pPr>
          </a:lstStyle>
          <a:p>
            <a:pPr lvl="0"/>
            <a:r>
              <a:rPr lang="en-US" dirty="0"/>
              <a:t>Deutsche Bank Display Dark Blue 28pt</a:t>
            </a:r>
          </a:p>
        </p:txBody>
      </p:sp>
    </p:spTree>
    <p:extLst>
      <p:ext uri="{BB962C8B-B14F-4D97-AF65-F5344CB8AC3E}">
        <p14:creationId xmlns:p14="http://schemas.microsoft.com/office/powerpoint/2010/main" val="2725582481"/>
      </p:ext>
    </p:extLst>
  </p:cSld>
  <p:clrMapOvr>
    <a:masterClrMapping/>
  </p:clrMapOvr>
</p:sldLayout>
</file>

<file path=ppt/slideLayouts/slideLayout295.xml><?xml version="1.0" encoding="utf-8"?>
<p:sldLayout xmlns:a="http://schemas.openxmlformats.org/drawingml/2006/main" xmlns:r="http://schemas.openxmlformats.org/officeDocument/2006/relationships" xmlns:p="http://schemas.openxmlformats.org/presentationml/2006/main" preserve="1" userDrawn="1">
  <p:cSld name="2_Timeline with overview">
    <p:spTree>
      <p:nvGrpSpPr>
        <p:cNvPr id="1" name=""/>
        <p:cNvGrpSpPr/>
        <p:nvPr/>
      </p:nvGrpSpPr>
      <p:grpSpPr>
        <a:xfrm>
          <a:off x="0" y="0"/>
          <a:ext cx="0" cy="0"/>
          <a:chOff x="0" y="0"/>
          <a:chExt cx="0" cy="0"/>
        </a:xfrm>
      </p:grpSpPr>
      <p:cxnSp>
        <p:nvCxnSpPr>
          <p:cNvPr id="19" name="Straight Connector 18"/>
          <p:cNvCxnSpPr/>
          <p:nvPr userDrawn="1"/>
        </p:nvCxnSpPr>
        <p:spPr>
          <a:xfrm>
            <a:off x="751537" y="4577392"/>
            <a:ext cx="0" cy="454260"/>
          </a:xfrm>
          <a:prstGeom prst="line">
            <a:avLst/>
          </a:prstGeom>
          <a:ln>
            <a:solidFill>
              <a:srgbClr val="0018A8"/>
            </a:solidFill>
            <a:tailEnd type="oval" w="sm" len="sm"/>
          </a:ln>
        </p:spPr>
        <p:style>
          <a:lnRef idx="1">
            <a:schemeClr val="accent1"/>
          </a:lnRef>
          <a:fillRef idx="0">
            <a:schemeClr val="accent1"/>
          </a:fillRef>
          <a:effectRef idx="0">
            <a:schemeClr val="accent1"/>
          </a:effectRef>
          <a:fontRef idx="minor">
            <a:schemeClr val="tx1"/>
          </a:fontRef>
        </p:style>
      </p:cxnSp>
      <p:cxnSp>
        <p:nvCxnSpPr>
          <p:cNvPr id="23" name="Straight Connector 22"/>
          <p:cNvCxnSpPr/>
          <p:nvPr userDrawn="1"/>
        </p:nvCxnSpPr>
        <p:spPr>
          <a:xfrm>
            <a:off x="3615241" y="4577392"/>
            <a:ext cx="0" cy="454260"/>
          </a:xfrm>
          <a:prstGeom prst="line">
            <a:avLst/>
          </a:prstGeom>
          <a:ln>
            <a:solidFill>
              <a:srgbClr val="0018A8"/>
            </a:solidFill>
            <a:tailEnd type="oval" w="sm" len="sm"/>
          </a:ln>
        </p:spPr>
        <p:style>
          <a:lnRef idx="1">
            <a:schemeClr val="accent1"/>
          </a:lnRef>
          <a:fillRef idx="0">
            <a:schemeClr val="accent1"/>
          </a:fillRef>
          <a:effectRef idx="0">
            <a:schemeClr val="accent1"/>
          </a:effectRef>
          <a:fontRef idx="minor">
            <a:schemeClr val="tx1"/>
          </a:fontRef>
        </p:style>
      </p:cxnSp>
      <p:cxnSp>
        <p:nvCxnSpPr>
          <p:cNvPr id="27" name="Straight Connector 26"/>
          <p:cNvCxnSpPr/>
          <p:nvPr userDrawn="1"/>
        </p:nvCxnSpPr>
        <p:spPr>
          <a:xfrm>
            <a:off x="6764117" y="4577392"/>
            <a:ext cx="0" cy="454260"/>
          </a:xfrm>
          <a:prstGeom prst="line">
            <a:avLst/>
          </a:prstGeom>
          <a:ln>
            <a:solidFill>
              <a:srgbClr val="0018A8"/>
            </a:solidFill>
            <a:tailEnd type="oval" w="sm" len="sm"/>
          </a:ln>
        </p:spPr>
        <p:style>
          <a:lnRef idx="1">
            <a:schemeClr val="accent1"/>
          </a:lnRef>
          <a:fillRef idx="0">
            <a:schemeClr val="accent1"/>
          </a:fillRef>
          <a:effectRef idx="0">
            <a:schemeClr val="accent1"/>
          </a:effectRef>
          <a:fontRef idx="minor">
            <a:schemeClr val="tx1"/>
          </a:fontRef>
        </p:style>
      </p:cxnSp>
      <p:sp>
        <p:nvSpPr>
          <p:cNvPr id="7" name="Chevron 6"/>
          <p:cNvSpPr/>
          <p:nvPr userDrawn="1"/>
        </p:nvSpPr>
        <p:spPr>
          <a:xfrm>
            <a:off x="6713316" y="3010689"/>
            <a:ext cx="3313334" cy="1594626"/>
          </a:xfrm>
          <a:prstGeom prst="chevron">
            <a:avLst>
              <a:gd name="adj" fmla="val 27738"/>
            </a:avLst>
          </a:prstGeom>
          <a:solidFill>
            <a:srgbClr val="00205B"/>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9" name="Chevron 8"/>
          <p:cNvSpPr/>
          <p:nvPr userDrawn="1"/>
        </p:nvSpPr>
        <p:spPr>
          <a:xfrm>
            <a:off x="3572906" y="3010689"/>
            <a:ext cx="3546000" cy="1594626"/>
          </a:xfrm>
          <a:prstGeom prst="chevron">
            <a:avLst>
              <a:gd name="adj" fmla="val 27738"/>
            </a:avLst>
          </a:prstGeom>
          <a:solidFill>
            <a:srgbClr val="A4BCC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10" name="Pentagon 9"/>
          <p:cNvSpPr/>
          <p:nvPr userDrawn="1"/>
        </p:nvSpPr>
        <p:spPr>
          <a:xfrm>
            <a:off x="701673" y="3010689"/>
            <a:ext cx="3280017" cy="1594626"/>
          </a:xfrm>
          <a:prstGeom prst="homePlate">
            <a:avLst>
              <a:gd name="adj" fmla="val 28572"/>
            </a:avLst>
          </a:prstGeom>
          <a:solidFill>
            <a:srgbClr val="A4BCC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6" name="Text Placeholder 8"/>
          <p:cNvSpPr>
            <a:spLocks noGrp="1"/>
          </p:cNvSpPr>
          <p:nvPr>
            <p:ph type="body" sz="quarter" idx="73" hasCustomPrompt="1"/>
          </p:nvPr>
        </p:nvSpPr>
        <p:spPr>
          <a:xfrm>
            <a:off x="701674" y="1764743"/>
            <a:ext cx="4716463" cy="725085"/>
          </a:xfrm>
          <a:prstGeom prst="rect">
            <a:avLst/>
          </a:prstGeom>
        </p:spPr>
        <p:txBody>
          <a:bodyPr lIns="0" tIns="0" rIns="0" bIns="0"/>
          <a:lstStyle>
            <a:lvl1pPr marL="0" indent="0">
              <a:lnSpc>
                <a:spcPts val="1400"/>
              </a:lnSpc>
              <a:spcBef>
                <a:spcPts val="1400"/>
              </a:spcBef>
              <a:buNone/>
              <a:defRPr sz="1200" baseline="0">
                <a:solidFill>
                  <a:srgbClr val="535B61"/>
                </a:solidFill>
                <a:latin typeface="Deutsche Bank Text" charset="0"/>
                <a:ea typeface="Deutsche Bank Text" charset="0"/>
                <a:cs typeface="Deutsche Bank Text" charset="0"/>
              </a:defRPr>
            </a:lvl1pPr>
            <a:lvl2pPr>
              <a:defRPr sz="1400">
                <a:solidFill>
                  <a:srgbClr val="535B61"/>
                </a:solidFill>
                <a:latin typeface="Deutsche Bank Text Beta" charset="0"/>
                <a:ea typeface="Deutsche Bank Text Beta" charset="0"/>
                <a:cs typeface="Deutsche Bank Text Beta" charset="0"/>
              </a:defRPr>
            </a:lvl2pPr>
            <a:lvl3pPr>
              <a:defRPr sz="1400">
                <a:solidFill>
                  <a:srgbClr val="535B61"/>
                </a:solidFill>
                <a:latin typeface="Deutsche Bank Text Beta" charset="0"/>
                <a:ea typeface="Deutsche Bank Text Beta" charset="0"/>
                <a:cs typeface="Deutsche Bank Text Beta" charset="0"/>
              </a:defRPr>
            </a:lvl3pPr>
            <a:lvl4pPr>
              <a:defRPr sz="1400">
                <a:solidFill>
                  <a:srgbClr val="535B61"/>
                </a:solidFill>
                <a:latin typeface="Deutsche Bank Text Beta" charset="0"/>
                <a:ea typeface="Deutsche Bank Text Beta" charset="0"/>
                <a:cs typeface="Deutsche Bank Text Beta" charset="0"/>
              </a:defRPr>
            </a:lvl4pPr>
            <a:lvl5pPr>
              <a:defRPr sz="1400">
                <a:solidFill>
                  <a:srgbClr val="535B61"/>
                </a:solidFill>
                <a:latin typeface="Deutsche Bank Text Beta" charset="0"/>
                <a:ea typeface="Deutsche Bank Text Beta" charset="0"/>
                <a:cs typeface="Deutsche Bank Text Beta" charset="0"/>
              </a:defRPr>
            </a:lvl5pPr>
          </a:lstStyle>
          <a:p>
            <a:pPr lvl="0"/>
            <a:r>
              <a:rPr lang="en-US" dirty="0"/>
              <a:t>Deutsche Bank Text Dark Grey 12pt</a:t>
            </a:r>
          </a:p>
        </p:txBody>
      </p:sp>
      <p:sp>
        <p:nvSpPr>
          <p:cNvPr id="15" name="Text Placeholder 13"/>
          <p:cNvSpPr>
            <a:spLocks noGrp="1"/>
          </p:cNvSpPr>
          <p:nvPr>
            <p:ph type="body" sz="quarter" idx="75" hasCustomPrompt="1"/>
          </p:nvPr>
        </p:nvSpPr>
        <p:spPr>
          <a:xfrm>
            <a:off x="4520248" y="3434761"/>
            <a:ext cx="1651317" cy="681038"/>
          </a:xfrm>
          <a:prstGeom prst="rect">
            <a:avLst/>
          </a:prstGeom>
        </p:spPr>
        <p:txBody>
          <a:bodyPr lIns="0" tIns="0" rIns="0" bIns="0" anchor="ctr"/>
          <a:lstStyle>
            <a:lvl1pPr marL="0" indent="0">
              <a:lnSpc>
                <a:spcPts val="1680"/>
              </a:lnSpc>
              <a:spcBef>
                <a:spcPts val="1000"/>
              </a:spcBef>
              <a:buNone/>
              <a:defRPr sz="1400">
                <a:solidFill>
                  <a:schemeClr val="tx1"/>
                </a:solidFill>
                <a:latin typeface="Deutsche Bank Text" charset="0"/>
                <a:ea typeface="Deutsche Bank Text" charset="0"/>
                <a:cs typeface="Deutsche Bank Text" charset="0"/>
              </a:defRPr>
            </a:lvl1pPr>
          </a:lstStyle>
          <a:p>
            <a:pPr lvl="0"/>
            <a:r>
              <a:rPr lang="en-US" dirty="0"/>
              <a:t>Deutsche Bank Text Dark Blue 14pt</a:t>
            </a:r>
          </a:p>
        </p:txBody>
      </p:sp>
      <p:sp>
        <p:nvSpPr>
          <p:cNvPr id="17" name="Text Placeholder 13"/>
          <p:cNvSpPr>
            <a:spLocks noGrp="1"/>
          </p:cNvSpPr>
          <p:nvPr>
            <p:ph type="body" sz="quarter" idx="77" hasCustomPrompt="1"/>
          </p:nvPr>
        </p:nvSpPr>
        <p:spPr>
          <a:xfrm>
            <a:off x="7587639" y="3434761"/>
            <a:ext cx="1564689" cy="681038"/>
          </a:xfrm>
          <a:prstGeom prst="rect">
            <a:avLst/>
          </a:prstGeom>
        </p:spPr>
        <p:txBody>
          <a:bodyPr lIns="0" tIns="0" rIns="0" bIns="0" anchor="ctr"/>
          <a:lstStyle>
            <a:lvl1pPr marL="0" indent="0">
              <a:lnSpc>
                <a:spcPts val="1680"/>
              </a:lnSpc>
              <a:spcBef>
                <a:spcPts val="1000"/>
              </a:spcBef>
              <a:buNone/>
              <a:defRPr sz="1400">
                <a:solidFill>
                  <a:schemeClr val="bg1"/>
                </a:solidFill>
                <a:latin typeface="Deutsche Bank Text" charset="0"/>
                <a:ea typeface="Deutsche Bank Text" charset="0"/>
                <a:cs typeface="Deutsche Bank Text" charset="0"/>
              </a:defRPr>
            </a:lvl1pPr>
          </a:lstStyle>
          <a:p>
            <a:pPr lvl="0"/>
            <a:r>
              <a:rPr lang="en-US" dirty="0"/>
              <a:t>Deutsche Bank Text White 14pt</a:t>
            </a:r>
          </a:p>
        </p:txBody>
      </p:sp>
      <p:sp>
        <p:nvSpPr>
          <p:cNvPr id="22" name="Text Placeholder 21"/>
          <p:cNvSpPr>
            <a:spLocks noGrp="1"/>
          </p:cNvSpPr>
          <p:nvPr>
            <p:ph type="body" sz="quarter" idx="78" hasCustomPrompt="1"/>
          </p:nvPr>
        </p:nvSpPr>
        <p:spPr>
          <a:xfrm>
            <a:off x="701675" y="5090555"/>
            <a:ext cx="1403350" cy="995363"/>
          </a:xfrm>
          <a:prstGeom prst="rect">
            <a:avLst/>
          </a:prstGeom>
        </p:spPr>
        <p:txBody>
          <a:bodyPr lIns="0" tIns="0" rIns="0" bIns="0"/>
          <a:lstStyle>
            <a:lvl1pPr marL="0" indent="0">
              <a:buNone/>
              <a:defRPr sz="1000">
                <a:solidFill>
                  <a:srgbClr val="535B61"/>
                </a:solidFill>
                <a:latin typeface="Deutsche Bank Text" charset="0"/>
                <a:ea typeface="Deutsche Bank Text" charset="0"/>
                <a:cs typeface="Deutsche Bank Text" charset="0"/>
              </a:defRPr>
            </a:lvl1pPr>
          </a:lstStyle>
          <a:p>
            <a:pPr lvl="0"/>
            <a:r>
              <a:rPr lang="en-US" dirty="0"/>
              <a:t>Deutsche Bank Text Dark Grey 10pt</a:t>
            </a:r>
          </a:p>
        </p:txBody>
      </p:sp>
      <p:sp>
        <p:nvSpPr>
          <p:cNvPr id="24" name="Text Placeholder 21"/>
          <p:cNvSpPr>
            <a:spLocks noGrp="1"/>
          </p:cNvSpPr>
          <p:nvPr>
            <p:ph type="body" sz="quarter" idx="79" hasCustomPrompt="1"/>
          </p:nvPr>
        </p:nvSpPr>
        <p:spPr>
          <a:xfrm>
            <a:off x="3615241" y="5090555"/>
            <a:ext cx="1403350" cy="995363"/>
          </a:xfrm>
          <a:prstGeom prst="rect">
            <a:avLst/>
          </a:prstGeom>
        </p:spPr>
        <p:txBody>
          <a:bodyPr lIns="0" tIns="0" rIns="0" bIns="0"/>
          <a:lstStyle>
            <a:lvl1pPr marL="0" indent="0">
              <a:buNone/>
              <a:defRPr sz="1000">
                <a:solidFill>
                  <a:srgbClr val="535B61"/>
                </a:solidFill>
                <a:latin typeface="Deutsche Bank Text" charset="0"/>
                <a:ea typeface="Deutsche Bank Text" charset="0"/>
                <a:cs typeface="Deutsche Bank Text" charset="0"/>
              </a:defRPr>
            </a:lvl1pPr>
          </a:lstStyle>
          <a:p>
            <a:pPr lvl="0"/>
            <a:r>
              <a:rPr lang="en-US" dirty="0"/>
              <a:t>Deutsche Bank Text Dark Grey 10pt</a:t>
            </a:r>
          </a:p>
        </p:txBody>
      </p:sp>
      <p:sp>
        <p:nvSpPr>
          <p:cNvPr id="28" name="Text Placeholder 21"/>
          <p:cNvSpPr>
            <a:spLocks noGrp="1"/>
          </p:cNvSpPr>
          <p:nvPr>
            <p:ph type="body" sz="quarter" idx="81" hasCustomPrompt="1"/>
          </p:nvPr>
        </p:nvSpPr>
        <p:spPr>
          <a:xfrm>
            <a:off x="6764117" y="5090555"/>
            <a:ext cx="1403350" cy="995363"/>
          </a:xfrm>
          <a:prstGeom prst="rect">
            <a:avLst/>
          </a:prstGeom>
        </p:spPr>
        <p:txBody>
          <a:bodyPr lIns="0" tIns="0" rIns="0" bIns="0"/>
          <a:lstStyle>
            <a:lvl1pPr marL="0" indent="0">
              <a:buNone/>
              <a:defRPr sz="1000">
                <a:solidFill>
                  <a:srgbClr val="535B61"/>
                </a:solidFill>
                <a:latin typeface="Deutsche Bank Text" charset="0"/>
                <a:ea typeface="Deutsche Bank Text" charset="0"/>
                <a:cs typeface="Deutsche Bank Text" charset="0"/>
              </a:defRPr>
            </a:lvl1pPr>
          </a:lstStyle>
          <a:p>
            <a:pPr lvl="0"/>
            <a:r>
              <a:rPr lang="en-US" dirty="0"/>
              <a:t>Deutsche Bank Text Dark Grey 10pt</a:t>
            </a:r>
          </a:p>
        </p:txBody>
      </p:sp>
      <p:sp>
        <p:nvSpPr>
          <p:cNvPr id="20" name="Text Placeholder 6"/>
          <p:cNvSpPr>
            <a:spLocks noGrp="1"/>
          </p:cNvSpPr>
          <p:nvPr>
            <p:ph type="body" sz="quarter" idx="72" hasCustomPrompt="1"/>
          </p:nvPr>
        </p:nvSpPr>
        <p:spPr>
          <a:xfrm>
            <a:off x="702650" y="6764338"/>
            <a:ext cx="9324000" cy="268287"/>
          </a:xfrm>
          <a:prstGeom prst="rect">
            <a:avLst/>
          </a:prstGeom>
        </p:spPr>
        <p:txBody>
          <a:bodyPr lIns="0" tIns="0" rIns="0" bIns="0" anchor="b"/>
          <a:lstStyle>
            <a:lvl1pPr marL="0" indent="0">
              <a:lnSpc>
                <a:spcPts val="800"/>
              </a:lnSpc>
              <a:spcBef>
                <a:spcPts val="0"/>
              </a:spcBef>
              <a:buNone/>
              <a:defRPr sz="800">
                <a:solidFill>
                  <a:srgbClr val="535B61"/>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8pt</a:t>
            </a:r>
          </a:p>
        </p:txBody>
      </p:sp>
      <p:sp>
        <p:nvSpPr>
          <p:cNvPr id="26" name="Text Placeholder 13">
            <a:extLst>
              <a:ext uri="{FF2B5EF4-FFF2-40B4-BE49-F238E27FC236}">
                <a16:creationId xmlns:a16="http://schemas.microsoft.com/office/drawing/2014/main" id="{9AC6625F-70B7-5D4F-BC56-B1981015D848}"/>
              </a:ext>
            </a:extLst>
          </p:cNvPr>
          <p:cNvSpPr>
            <a:spLocks noGrp="1"/>
          </p:cNvSpPr>
          <p:nvPr>
            <p:ph type="body" sz="quarter" idx="82" hasCustomPrompt="1"/>
          </p:nvPr>
        </p:nvSpPr>
        <p:spPr>
          <a:xfrm>
            <a:off x="1342938" y="3434761"/>
            <a:ext cx="1651317" cy="681038"/>
          </a:xfrm>
          <a:prstGeom prst="rect">
            <a:avLst/>
          </a:prstGeom>
        </p:spPr>
        <p:txBody>
          <a:bodyPr lIns="0" tIns="0" rIns="0" bIns="0" anchor="ctr"/>
          <a:lstStyle>
            <a:lvl1pPr marL="0" indent="0">
              <a:lnSpc>
                <a:spcPts val="1680"/>
              </a:lnSpc>
              <a:spcBef>
                <a:spcPts val="1000"/>
              </a:spcBef>
              <a:buNone/>
              <a:defRPr sz="1400">
                <a:solidFill>
                  <a:schemeClr val="tx1"/>
                </a:solidFill>
                <a:latin typeface="Deutsche Bank Text" charset="0"/>
                <a:ea typeface="Deutsche Bank Text" charset="0"/>
                <a:cs typeface="Deutsche Bank Text" charset="0"/>
              </a:defRPr>
            </a:lvl1pPr>
          </a:lstStyle>
          <a:p>
            <a:pPr lvl="0"/>
            <a:r>
              <a:rPr lang="en-US" dirty="0"/>
              <a:t>Deutsche Bank Text Dark Blue 14pt</a:t>
            </a:r>
          </a:p>
        </p:txBody>
      </p:sp>
      <p:sp>
        <p:nvSpPr>
          <p:cNvPr id="18" name="Text Placeholder 2">
            <a:extLst>
              <a:ext uri="{FF2B5EF4-FFF2-40B4-BE49-F238E27FC236}">
                <a16:creationId xmlns:a16="http://schemas.microsoft.com/office/drawing/2014/main" id="{3DC5D4BC-AF25-6D44-B9C2-A940BD01894A}"/>
              </a:ext>
            </a:extLst>
          </p:cNvPr>
          <p:cNvSpPr>
            <a:spLocks noGrp="1"/>
          </p:cNvSpPr>
          <p:nvPr>
            <p:ph type="body" sz="quarter" idx="62" hasCustomPrompt="1"/>
          </p:nvPr>
        </p:nvSpPr>
        <p:spPr>
          <a:xfrm>
            <a:off x="701675" y="335443"/>
            <a:ext cx="2880000" cy="144000"/>
          </a:xfrm>
          <a:prstGeom prst="rect">
            <a:avLst/>
          </a:prstGeom>
        </p:spPr>
        <p:txBody>
          <a:bodyPr lIns="0" tIns="0" rIns="0" bIns="0"/>
          <a:lstStyle>
            <a:lvl1pPr marL="0" indent="0">
              <a:buNone/>
              <a:defRPr sz="997" b="0" i="0" baseline="0">
                <a:solidFill>
                  <a:srgbClr val="00A3E0"/>
                </a:solidFill>
                <a:latin typeface="Deutsche Bank Text" charset="0"/>
                <a:ea typeface="Deutsche Bank Text" charset="0"/>
                <a:cs typeface="Deutsche Bank Text" charset="0"/>
              </a:defRPr>
            </a:lvl1pPr>
            <a:lvl2pPr marL="455783" indent="0">
              <a:buNone/>
              <a:defRPr/>
            </a:lvl2pPr>
            <a:lvl3pPr marL="911565" indent="0">
              <a:buNone/>
              <a:defRPr/>
            </a:lvl3pPr>
            <a:lvl4pPr marL="1367348" indent="0">
              <a:buNone/>
              <a:defRPr/>
            </a:lvl4pPr>
            <a:lvl5pPr marL="1823131" indent="0">
              <a:buNone/>
              <a:defRPr/>
            </a:lvl5pPr>
          </a:lstStyle>
          <a:p>
            <a:pPr lvl="0"/>
            <a:r>
              <a:rPr lang="en-US" dirty="0"/>
              <a:t>Deutsche Bank Text Bright Blue 10pt</a:t>
            </a:r>
          </a:p>
        </p:txBody>
      </p:sp>
      <p:sp>
        <p:nvSpPr>
          <p:cNvPr id="29" name="Text Placeholder 5">
            <a:extLst>
              <a:ext uri="{FF2B5EF4-FFF2-40B4-BE49-F238E27FC236}">
                <a16:creationId xmlns:a16="http://schemas.microsoft.com/office/drawing/2014/main" id="{0D666390-135C-D843-9E2E-3604320A0C4D}"/>
              </a:ext>
            </a:extLst>
          </p:cNvPr>
          <p:cNvSpPr>
            <a:spLocks noGrp="1"/>
          </p:cNvSpPr>
          <p:nvPr>
            <p:ph type="body" sz="quarter" idx="63" hasCustomPrompt="1"/>
          </p:nvPr>
        </p:nvSpPr>
        <p:spPr>
          <a:xfrm>
            <a:off x="701674" y="596628"/>
            <a:ext cx="8532813" cy="570080"/>
          </a:xfrm>
          <a:prstGeom prst="rect">
            <a:avLst/>
          </a:prstGeom>
        </p:spPr>
        <p:txBody>
          <a:bodyPr lIns="0" tIns="0" rIns="0" bIns="0"/>
          <a:lstStyle>
            <a:lvl1pPr marL="0" marR="0" indent="0" algn="l" defTabSz="911565" rtl="0" eaLnBrk="1" fontAlgn="auto" latinLnBrk="0" hangingPunct="1">
              <a:lnSpc>
                <a:spcPts val="4000"/>
              </a:lnSpc>
              <a:spcBef>
                <a:spcPts val="0"/>
              </a:spcBef>
              <a:spcAft>
                <a:spcPts val="0"/>
              </a:spcAft>
              <a:buClrTx/>
              <a:buSzTx/>
              <a:buFont typeface="Arial"/>
              <a:buNone/>
              <a:tabLst/>
              <a:defRPr sz="2800" baseline="0">
                <a:solidFill>
                  <a:srgbClr val="00205B"/>
                </a:solidFill>
                <a:latin typeface="Deutsche Bank Display" charset="0"/>
                <a:ea typeface="Deutsche Bank Display" charset="0"/>
                <a:cs typeface="Deutsche Bank Display" charset="0"/>
              </a:defRPr>
            </a:lvl1pPr>
            <a:lvl2pPr marL="455783" indent="0">
              <a:buNone/>
              <a:defRPr sz="3600">
                <a:latin typeface="Deutsche Bank Display Beta" charset="0"/>
                <a:ea typeface="Deutsche Bank Display Beta" charset="0"/>
                <a:cs typeface="Deutsche Bank Display Beta" charset="0"/>
              </a:defRPr>
            </a:lvl2pPr>
            <a:lvl3pPr marL="911566" indent="0">
              <a:buNone/>
              <a:defRPr sz="3600">
                <a:latin typeface="Deutsche Bank Display Beta" charset="0"/>
                <a:ea typeface="Deutsche Bank Display Beta" charset="0"/>
                <a:cs typeface="Deutsche Bank Display Beta" charset="0"/>
              </a:defRPr>
            </a:lvl3pPr>
            <a:lvl4pPr marL="1367348" indent="0">
              <a:buNone/>
              <a:defRPr sz="3600">
                <a:latin typeface="Deutsche Bank Display Beta" charset="0"/>
                <a:ea typeface="Deutsche Bank Display Beta" charset="0"/>
                <a:cs typeface="Deutsche Bank Display Beta" charset="0"/>
              </a:defRPr>
            </a:lvl4pPr>
            <a:lvl5pPr marL="1823131" indent="0">
              <a:buNone/>
              <a:defRPr sz="3600">
                <a:latin typeface="Deutsche Bank Display Beta" charset="0"/>
                <a:ea typeface="Deutsche Bank Display Beta" charset="0"/>
                <a:cs typeface="Deutsche Bank Display Beta" charset="0"/>
              </a:defRPr>
            </a:lvl5pPr>
          </a:lstStyle>
          <a:p>
            <a:pPr lvl="0"/>
            <a:r>
              <a:rPr lang="en-US" dirty="0"/>
              <a:t>Deutsche Bank Display Dark Blue 28pt</a:t>
            </a:r>
          </a:p>
        </p:txBody>
      </p:sp>
    </p:spTree>
    <p:extLst>
      <p:ext uri="{BB962C8B-B14F-4D97-AF65-F5344CB8AC3E}">
        <p14:creationId xmlns:p14="http://schemas.microsoft.com/office/powerpoint/2010/main" val="1953834289"/>
      </p:ext>
    </p:extLst>
  </p:cSld>
  <p:clrMapOvr>
    <a:masterClrMapping/>
  </p:clrMapOvr>
</p:sldLayout>
</file>

<file path=ppt/slideLayouts/slideLayout296.xml><?xml version="1.0" encoding="utf-8"?>
<p:sldLayout xmlns:a="http://schemas.openxmlformats.org/drawingml/2006/main" xmlns:r="http://schemas.openxmlformats.org/officeDocument/2006/relationships" xmlns:p="http://schemas.openxmlformats.org/presentationml/2006/main" preserve="1" userDrawn="1">
  <p:cSld name="3_Timeline with overview">
    <p:spTree>
      <p:nvGrpSpPr>
        <p:cNvPr id="1" name=""/>
        <p:cNvGrpSpPr/>
        <p:nvPr/>
      </p:nvGrpSpPr>
      <p:grpSpPr>
        <a:xfrm>
          <a:off x="0" y="0"/>
          <a:ext cx="0" cy="0"/>
          <a:chOff x="0" y="0"/>
          <a:chExt cx="0" cy="0"/>
        </a:xfrm>
      </p:grpSpPr>
      <p:cxnSp>
        <p:nvCxnSpPr>
          <p:cNvPr id="19" name="Straight Connector 18"/>
          <p:cNvCxnSpPr/>
          <p:nvPr userDrawn="1"/>
        </p:nvCxnSpPr>
        <p:spPr>
          <a:xfrm>
            <a:off x="751537" y="4577392"/>
            <a:ext cx="0" cy="454260"/>
          </a:xfrm>
          <a:prstGeom prst="line">
            <a:avLst/>
          </a:prstGeom>
          <a:ln>
            <a:solidFill>
              <a:srgbClr val="0018A8"/>
            </a:solidFill>
            <a:tailEnd type="oval" w="sm" len="sm"/>
          </a:ln>
        </p:spPr>
        <p:style>
          <a:lnRef idx="1">
            <a:schemeClr val="accent1"/>
          </a:lnRef>
          <a:fillRef idx="0">
            <a:schemeClr val="accent1"/>
          </a:fillRef>
          <a:effectRef idx="0">
            <a:schemeClr val="accent1"/>
          </a:effectRef>
          <a:fontRef idx="minor">
            <a:schemeClr val="tx1"/>
          </a:fontRef>
        </p:style>
      </p:cxnSp>
      <p:cxnSp>
        <p:nvCxnSpPr>
          <p:cNvPr id="23" name="Straight Connector 22"/>
          <p:cNvCxnSpPr/>
          <p:nvPr userDrawn="1"/>
        </p:nvCxnSpPr>
        <p:spPr>
          <a:xfrm>
            <a:off x="2511426" y="4577392"/>
            <a:ext cx="0" cy="454260"/>
          </a:xfrm>
          <a:prstGeom prst="line">
            <a:avLst/>
          </a:prstGeom>
          <a:ln>
            <a:solidFill>
              <a:srgbClr val="0018A8"/>
            </a:solidFill>
            <a:tailEnd type="oval" w="sm" len="sm"/>
          </a:ln>
        </p:spPr>
        <p:style>
          <a:lnRef idx="1">
            <a:schemeClr val="accent1"/>
          </a:lnRef>
          <a:fillRef idx="0">
            <a:schemeClr val="accent1"/>
          </a:fillRef>
          <a:effectRef idx="0">
            <a:schemeClr val="accent1"/>
          </a:effectRef>
          <a:fontRef idx="minor">
            <a:schemeClr val="tx1"/>
          </a:fontRef>
        </p:style>
      </p:cxnSp>
      <p:cxnSp>
        <p:nvCxnSpPr>
          <p:cNvPr id="25" name="Straight Connector 24"/>
          <p:cNvCxnSpPr/>
          <p:nvPr userDrawn="1"/>
        </p:nvCxnSpPr>
        <p:spPr>
          <a:xfrm>
            <a:off x="4325940" y="4577392"/>
            <a:ext cx="0" cy="454260"/>
          </a:xfrm>
          <a:prstGeom prst="line">
            <a:avLst/>
          </a:prstGeom>
          <a:ln>
            <a:solidFill>
              <a:srgbClr val="0018A8"/>
            </a:solidFill>
            <a:tailEnd type="oval" w="sm" len="sm"/>
          </a:ln>
        </p:spPr>
        <p:style>
          <a:lnRef idx="1">
            <a:schemeClr val="accent1"/>
          </a:lnRef>
          <a:fillRef idx="0">
            <a:schemeClr val="accent1"/>
          </a:fillRef>
          <a:effectRef idx="0">
            <a:schemeClr val="accent1"/>
          </a:effectRef>
          <a:fontRef idx="minor">
            <a:schemeClr val="tx1"/>
          </a:fontRef>
        </p:style>
      </p:cxnSp>
      <p:cxnSp>
        <p:nvCxnSpPr>
          <p:cNvPr id="27" name="Straight Connector 26"/>
          <p:cNvCxnSpPr/>
          <p:nvPr userDrawn="1"/>
        </p:nvCxnSpPr>
        <p:spPr>
          <a:xfrm>
            <a:off x="6179331" y="4577392"/>
            <a:ext cx="0" cy="454260"/>
          </a:xfrm>
          <a:prstGeom prst="line">
            <a:avLst/>
          </a:prstGeom>
          <a:ln>
            <a:solidFill>
              <a:srgbClr val="0018A8"/>
            </a:solidFill>
            <a:tailEnd type="oval" w="sm" len="sm"/>
          </a:ln>
        </p:spPr>
        <p:style>
          <a:lnRef idx="1">
            <a:schemeClr val="accent1"/>
          </a:lnRef>
          <a:fillRef idx="0">
            <a:schemeClr val="accent1"/>
          </a:fillRef>
          <a:effectRef idx="0">
            <a:schemeClr val="accent1"/>
          </a:effectRef>
          <a:fontRef idx="minor">
            <a:schemeClr val="tx1"/>
          </a:fontRef>
        </p:style>
      </p:cxnSp>
      <p:sp>
        <p:nvSpPr>
          <p:cNvPr id="7" name="Chevron 6"/>
          <p:cNvSpPr/>
          <p:nvPr userDrawn="1"/>
        </p:nvSpPr>
        <p:spPr>
          <a:xfrm>
            <a:off x="7786689" y="3010689"/>
            <a:ext cx="2239962" cy="1594626"/>
          </a:xfrm>
          <a:prstGeom prst="chevron">
            <a:avLst>
              <a:gd name="adj" fmla="val 27738"/>
            </a:avLst>
          </a:prstGeom>
          <a:solidFill>
            <a:srgbClr val="00205B"/>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9" name="Chevron 8"/>
          <p:cNvSpPr/>
          <p:nvPr userDrawn="1"/>
        </p:nvSpPr>
        <p:spPr>
          <a:xfrm>
            <a:off x="2486025" y="3010689"/>
            <a:ext cx="2200275" cy="1594626"/>
          </a:xfrm>
          <a:prstGeom prst="chevron">
            <a:avLst>
              <a:gd name="adj" fmla="val 27738"/>
            </a:avLst>
          </a:prstGeom>
          <a:solidFill>
            <a:srgbClr val="A4BCC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10" name="Pentagon 9"/>
          <p:cNvSpPr/>
          <p:nvPr userDrawn="1"/>
        </p:nvSpPr>
        <p:spPr>
          <a:xfrm>
            <a:off x="701673" y="3010689"/>
            <a:ext cx="2170115" cy="1594626"/>
          </a:xfrm>
          <a:prstGeom prst="homePlate">
            <a:avLst>
              <a:gd name="adj" fmla="val 28572"/>
            </a:avLst>
          </a:prstGeom>
          <a:solidFill>
            <a:srgbClr val="A4BCC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6" name="Text Placeholder 8"/>
          <p:cNvSpPr>
            <a:spLocks noGrp="1"/>
          </p:cNvSpPr>
          <p:nvPr>
            <p:ph type="body" sz="quarter" idx="73" hasCustomPrompt="1"/>
          </p:nvPr>
        </p:nvSpPr>
        <p:spPr>
          <a:xfrm>
            <a:off x="701674" y="1764743"/>
            <a:ext cx="4716463" cy="725085"/>
          </a:xfrm>
          <a:prstGeom prst="rect">
            <a:avLst/>
          </a:prstGeom>
        </p:spPr>
        <p:txBody>
          <a:bodyPr lIns="0" tIns="0" rIns="0" bIns="0"/>
          <a:lstStyle>
            <a:lvl1pPr marL="0" indent="0">
              <a:lnSpc>
                <a:spcPts val="1400"/>
              </a:lnSpc>
              <a:spcBef>
                <a:spcPts val="1400"/>
              </a:spcBef>
              <a:buNone/>
              <a:defRPr sz="1200" baseline="0">
                <a:solidFill>
                  <a:srgbClr val="535B61"/>
                </a:solidFill>
                <a:latin typeface="Deutsche Bank Text" charset="0"/>
                <a:ea typeface="Deutsche Bank Text" charset="0"/>
                <a:cs typeface="Deutsche Bank Text" charset="0"/>
              </a:defRPr>
            </a:lvl1pPr>
            <a:lvl2pPr>
              <a:defRPr sz="1400">
                <a:solidFill>
                  <a:srgbClr val="535B61"/>
                </a:solidFill>
                <a:latin typeface="Deutsche Bank Text Beta" charset="0"/>
                <a:ea typeface="Deutsche Bank Text Beta" charset="0"/>
                <a:cs typeface="Deutsche Bank Text Beta" charset="0"/>
              </a:defRPr>
            </a:lvl2pPr>
            <a:lvl3pPr>
              <a:defRPr sz="1400">
                <a:solidFill>
                  <a:srgbClr val="535B61"/>
                </a:solidFill>
                <a:latin typeface="Deutsche Bank Text Beta" charset="0"/>
                <a:ea typeface="Deutsche Bank Text Beta" charset="0"/>
                <a:cs typeface="Deutsche Bank Text Beta" charset="0"/>
              </a:defRPr>
            </a:lvl3pPr>
            <a:lvl4pPr>
              <a:defRPr sz="1400">
                <a:solidFill>
                  <a:srgbClr val="535B61"/>
                </a:solidFill>
                <a:latin typeface="Deutsche Bank Text Beta" charset="0"/>
                <a:ea typeface="Deutsche Bank Text Beta" charset="0"/>
                <a:cs typeface="Deutsche Bank Text Beta" charset="0"/>
              </a:defRPr>
            </a:lvl4pPr>
            <a:lvl5pPr>
              <a:defRPr sz="1400">
                <a:solidFill>
                  <a:srgbClr val="535B61"/>
                </a:solidFill>
                <a:latin typeface="Deutsche Bank Text Beta" charset="0"/>
                <a:ea typeface="Deutsche Bank Text Beta" charset="0"/>
                <a:cs typeface="Deutsche Bank Text Beta" charset="0"/>
              </a:defRPr>
            </a:lvl5pPr>
          </a:lstStyle>
          <a:p>
            <a:pPr lvl="0"/>
            <a:r>
              <a:rPr lang="en-US" dirty="0"/>
              <a:t>Deutsche Bank Text Dark Grey 12pt</a:t>
            </a:r>
          </a:p>
        </p:txBody>
      </p:sp>
      <p:sp>
        <p:nvSpPr>
          <p:cNvPr id="14" name="Text Placeholder 13"/>
          <p:cNvSpPr>
            <a:spLocks noGrp="1"/>
          </p:cNvSpPr>
          <p:nvPr>
            <p:ph type="body" sz="quarter" idx="74" hasCustomPrompt="1"/>
          </p:nvPr>
        </p:nvSpPr>
        <p:spPr>
          <a:xfrm>
            <a:off x="1426729" y="3467483"/>
            <a:ext cx="859271" cy="681038"/>
          </a:xfrm>
          <a:prstGeom prst="rect">
            <a:avLst/>
          </a:prstGeom>
        </p:spPr>
        <p:txBody>
          <a:bodyPr lIns="0" tIns="0" rIns="0" bIns="0" anchor="ctr"/>
          <a:lstStyle>
            <a:lvl1pPr marL="0" indent="0">
              <a:lnSpc>
                <a:spcPts val="1680"/>
              </a:lnSpc>
              <a:spcBef>
                <a:spcPts val="1000"/>
              </a:spcBef>
              <a:buNone/>
              <a:defRPr sz="1400">
                <a:solidFill>
                  <a:schemeClr val="tx1"/>
                </a:solidFill>
                <a:latin typeface="Deutsche Bank Text" charset="0"/>
                <a:ea typeface="Deutsche Bank Text" charset="0"/>
                <a:cs typeface="Deutsche Bank Text" charset="0"/>
              </a:defRPr>
            </a:lvl1pPr>
          </a:lstStyle>
          <a:p>
            <a:pPr lvl="0"/>
            <a:r>
              <a:rPr lang="en-US" dirty="0"/>
              <a:t>Deutsche Bank Text Dark Blue 14pt</a:t>
            </a:r>
          </a:p>
        </p:txBody>
      </p:sp>
      <p:sp>
        <p:nvSpPr>
          <p:cNvPr id="15" name="Text Placeholder 13"/>
          <p:cNvSpPr>
            <a:spLocks noGrp="1"/>
          </p:cNvSpPr>
          <p:nvPr>
            <p:ph type="body" sz="quarter" idx="75" hasCustomPrompt="1"/>
          </p:nvPr>
        </p:nvSpPr>
        <p:spPr>
          <a:xfrm>
            <a:off x="3226162" y="3467483"/>
            <a:ext cx="874352" cy="681038"/>
          </a:xfrm>
          <a:prstGeom prst="rect">
            <a:avLst/>
          </a:prstGeom>
        </p:spPr>
        <p:txBody>
          <a:bodyPr lIns="0" tIns="0" rIns="0" bIns="0" anchor="ctr"/>
          <a:lstStyle>
            <a:lvl1pPr marL="0" indent="0">
              <a:lnSpc>
                <a:spcPts val="1680"/>
              </a:lnSpc>
              <a:spcBef>
                <a:spcPts val="1000"/>
              </a:spcBef>
              <a:buNone/>
              <a:defRPr sz="1400">
                <a:solidFill>
                  <a:schemeClr val="tx1"/>
                </a:solidFill>
                <a:latin typeface="Deutsche Bank Text" charset="0"/>
                <a:ea typeface="Deutsche Bank Text" charset="0"/>
                <a:cs typeface="Deutsche Bank Text" charset="0"/>
              </a:defRPr>
            </a:lvl1pPr>
          </a:lstStyle>
          <a:p>
            <a:pPr lvl="0"/>
            <a:r>
              <a:rPr lang="en-US" dirty="0"/>
              <a:t>Deutsche Bank Text Dark Blue 14pt</a:t>
            </a:r>
          </a:p>
        </p:txBody>
      </p:sp>
      <p:sp>
        <p:nvSpPr>
          <p:cNvPr id="17" name="Text Placeholder 13"/>
          <p:cNvSpPr>
            <a:spLocks noGrp="1"/>
          </p:cNvSpPr>
          <p:nvPr>
            <p:ph type="body" sz="quarter" idx="77" hasCustomPrompt="1"/>
          </p:nvPr>
        </p:nvSpPr>
        <p:spPr>
          <a:xfrm>
            <a:off x="8625859" y="3467483"/>
            <a:ext cx="910027" cy="681038"/>
          </a:xfrm>
          <a:prstGeom prst="rect">
            <a:avLst/>
          </a:prstGeom>
        </p:spPr>
        <p:txBody>
          <a:bodyPr lIns="0" tIns="0" rIns="0" bIns="0" anchor="ctr"/>
          <a:lstStyle>
            <a:lvl1pPr marL="0" indent="0">
              <a:lnSpc>
                <a:spcPts val="1680"/>
              </a:lnSpc>
              <a:spcBef>
                <a:spcPts val="1000"/>
              </a:spcBef>
              <a:buNone/>
              <a:defRPr sz="1400">
                <a:solidFill>
                  <a:srgbClr val="FFFFFF"/>
                </a:solidFill>
                <a:latin typeface="Deutsche Bank Text" charset="0"/>
                <a:ea typeface="Deutsche Bank Text" charset="0"/>
                <a:cs typeface="Deutsche Bank Text" charset="0"/>
              </a:defRPr>
            </a:lvl1pPr>
          </a:lstStyle>
          <a:p>
            <a:pPr lvl="0"/>
            <a:r>
              <a:rPr lang="en-US" dirty="0"/>
              <a:t>Deutsche Bank Text White 14pt</a:t>
            </a:r>
          </a:p>
        </p:txBody>
      </p:sp>
      <p:sp>
        <p:nvSpPr>
          <p:cNvPr id="22" name="Text Placeholder 21"/>
          <p:cNvSpPr>
            <a:spLocks noGrp="1"/>
          </p:cNvSpPr>
          <p:nvPr>
            <p:ph type="body" sz="quarter" idx="78" hasCustomPrompt="1"/>
          </p:nvPr>
        </p:nvSpPr>
        <p:spPr>
          <a:xfrm>
            <a:off x="701675" y="5090555"/>
            <a:ext cx="1403350" cy="995363"/>
          </a:xfrm>
          <a:prstGeom prst="rect">
            <a:avLst/>
          </a:prstGeom>
        </p:spPr>
        <p:txBody>
          <a:bodyPr lIns="0" tIns="0" rIns="0" bIns="0"/>
          <a:lstStyle>
            <a:lvl1pPr marL="0" indent="0">
              <a:buNone/>
              <a:defRPr sz="1000">
                <a:solidFill>
                  <a:srgbClr val="535B61"/>
                </a:solidFill>
                <a:latin typeface="Deutsche Bank Text" charset="0"/>
                <a:ea typeface="Deutsche Bank Text" charset="0"/>
                <a:cs typeface="Deutsche Bank Text" charset="0"/>
              </a:defRPr>
            </a:lvl1pPr>
          </a:lstStyle>
          <a:p>
            <a:pPr lvl="0"/>
            <a:r>
              <a:rPr lang="en-US" dirty="0"/>
              <a:t>Deutsche Bank Text Dark Grey 10pt</a:t>
            </a:r>
          </a:p>
        </p:txBody>
      </p:sp>
      <p:sp>
        <p:nvSpPr>
          <p:cNvPr id="24" name="Text Placeholder 21"/>
          <p:cNvSpPr>
            <a:spLocks noGrp="1"/>
          </p:cNvSpPr>
          <p:nvPr>
            <p:ph type="body" sz="quarter" idx="79" hasCustomPrompt="1"/>
          </p:nvPr>
        </p:nvSpPr>
        <p:spPr>
          <a:xfrm>
            <a:off x="2511426" y="5090555"/>
            <a:ext cx="1403350" cy="995363"/>
          </a:xfrm>
          <a:prstGeom prst="rect">
            <a:avLst/>
          </a:prstGeom>
        </p:spPr>
        <p:txBody>
          <a:bodyPr lIns="0" tIns="0" rIns="0" bIns="0"/>
          <a:lstStyle>
            <a:lvl1pPr marL="0" indent="0">
              <a:buNone/>
              <a:defRPr sz="1000">
                <a:solidFill>
                  <a:srgbClr val="535B61"/>
                </a:solidFill>
                <a:latin typeface="Deutsche Bank Text" charset="0"/>
                <a:ea typeface="Deutsche Bank Text" charset="0"/>
                <a:cs typeface="Deutsche Bank Text" charset="0"/>
              </a:defRPr>
            </a:lvl1pPr>
          </a:lstStyle>
          <a:p>
            <a:pPr lvl="0"/>
            <a:r>
              <a:rPr lang="en-US" dirty="0"/>
              <a:t>Deutsche Bank Text Dark Grey 10pt</a:t>
            </a:r>
          </a:p>
        </p:txBody>
      </p:sp>
      <p:sp>
        <p:nvSpPr>
          <p:cNvPr id="26" name="Text Placeholder 21"/>
          <p:cNvSpPr>
            <a:spLocks noGrp="1"/>
          </p:cNvSpPr>
          <p:nvPr>
            <p:ph type="body" sz="quarter" idx="80" hasCustomPrompt="1"/>
          </p:nvPr>
        </p:nvSpPr>
        <p:spPr>
          <a:xfrm>
            <a:off x="4325940" y="5090555"/>
            <a:ext cx="1403350" cy="995363"/>
          </a:xfrm>
          <a:prstGeom prst="rect">
            <a:avLst/>
          </a:prstGeom>
        </p:spPr>
        <p:txBody>
          <a:bodyPr lIns="0" tIns="0" rIns="0" bIns="0"/>
          <a:lstStyle>
            <a:lvl1pPr marL="0" indent="0">
              <a:buNone/>
              <a:defRPr sz="1000">
                <a:solidFill>
                  <a:srgbClr val="535B61"/>
                </a:solidFill>
                <a:latin typeface="Deutsche Bank Text" charset="0"/>
                <a:ea typeface="Deutsche Bank Text" charset="0"/>
                <a:cs typeface="Deutsche Bank Text" charset="0"/>
              </a:defRPr>
            </a:lvl1pPr>
          </a:lstStyle>
          <a:p>
            <a:pPr lvl="0"/>
            <a:r>
              <a:rPr lang="en-US" dirty="0"/>
              <a:t>Deutsche Bank Text Dark Grey 10pt</a:t>
            </a:r>
          </a:p>
        </p:txBody>
      </p:sp>
      <p:sp>
        <p:nvSpPr>
          <p:cNvPr id="28" name="Text Placeholder 21"/>
          <p:cNvSpPr>
            <a:spLocks noGrp="1"/>
          </p:cNvSpPr>
          <p:nvPr>
            <p:ph type="body" sz="quarter" idx="81" hasCustomPrompt="1"/>
          </p:nvPr>
        </p:nvSpPr>
        <p:spPr>
          <a:xfrm>
            <a:off x="6179331" y="5090555"/>
            <a:ext cx="1403350" cy="995363"/>
          </a:xfrm>
          <a:prstGeom prst="rect">
            <a:avLst/>
          </a:prstGeom>
        </p:spPr>
        <p:txBody>
          <a:bodyPr lIns="0" tIns="0" rIns="0" bIns="0"/>
          <a:lstStyle>
            <a:lvl1pPr marL="0" indent="0">
              <a:buNone/>
              <a:defRPr sz="1000">
                <a:solidFill>
                  <a:srgbClr val="535B61"/>
                </a:solidFill>
                <a:latin typeface="Deutsche Bank Text" charset="0"/>
                <a:ea typeface="Deutsche Bank Text" charset="0"/>
                <a:cs typeface="Deutsche Bank Text" charset="0"/>
              </a:defRPr>
            </a:lvl1pPr>
          </a:lstStyle>
          <a:p>
            <a:pPr lvl="0"/>
            <a:r>
              <a:rPr lang="en-US" dirty="0"/>
              <a:t>Deutsche Bank Text Dark Grey 10pt</a:t>
            </a:r>
          </a:p>
        </p:txBody>
      </p:sp>
      <p:sp>
        <p:nvSpPr>
          <p:cNvPr id="31" name="Chevron 30"/>
          <p:cNvSpPr/>
          <p:nvPr userDrawn="1"/>
        </p:nvSpPr>
        <p:spPr>
          <a:xfrm>
            <a:off x="4300539" y="3010689"/>
            <a:ext cx="2257424" cy="1594626"/>
          </a:xfrm>
          <a:prstGeom prst="chevron">
            <a:avLst>
              <a:gd name="adj" fmla="val 27738"/>
            </a:avLst>
          </a:prstGeom>
          <a:solidFill>
            <a:srgbClr val="A4BCC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32" name="Text Placeholder 13"/>
          <p:cNvSpPr>
            <a:spLocks noGrp="1"/>
          </p:cNvSpPr>
          <p:nvPr>
            <p:ph type="body" sz="quarter" idx="82" hasCustomPrompt="1"/>
          </p:nvPr>
        </p:nvSpPr>
        <p:spPr>
          <a:xfrm>
            <a:off x="5069250" y="3467483"/>
            <a:ext cx="821179" cy="681038"/>
          </a:xfrm>
          <a:prstGeom prst="rect">
            <a:avLst/>
          </a:prstGeom>
        </p:spPr>
        <p:txBody>
          <a:bodyPr lIns="0" tIns="0" rIns="0" bIns="0" anchor="ctr"/>
          <a:lstStyle>
            <a:lvl1pPr marL="0" indent="0">
              <a:lnSpc>
                <a:spcPts val="1680"/>
              </a:lnSpc>
              <a:spcBef>
                <a:spcPts val="1000"/>
              </a:spcBef>
              <a:buNone/>
              <a:defRPr sz="1400">
                <a:solidFill>
                  <a:schemeClr val="tx1"/>
                </a:solidFill>
                <a:latin typeface="Deutsche Bank Text" charset="0"/>
                <a:ea typeface="Deutsche Bank Text" charset="0"/>
                <a:cs typeface="Deutsche Bank Text" charset="0"/>
              </a:defRPr>
            </a:lvl1pPr>
          </a:lstStyle>
          <a:p>
            <a:pPr lvl="0"/>
            <a:r>
              <a:rPr lang="en-US" dirty="0"/>
              <a:t>Deutsche Bank Text Dark Blue 14pt</a:t>
            </a:r>
          </a:p>
        </p:txBody>
      </p:sp>
      <p:sp>
        <p:nvSpPr>
          <p:cNvPr id="33" name="Chevron 32"/>
          <p:cNvSpPr/>
          <p:nvPr userDrawn="1"/>
        </p:nvSpPr>
        <p:spPr>
          <a:xfrm>
            <a:off x="6153930" y="3010689"/>
            <a:ext cx="2018519" cy="1594626"/>
          </a:xfrm>
          <a:prstGeom prst="chevron">
            <a:avLst>
              <a:gd name="adj" fmla="val 27738"/>
            </a:avLst>
          </a:prstGeom>
          <a:solidFill>
            <a:srgbClr val="A4BCC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34" name="Text Placeholder 13"/>
          <p:cNvSpPr>
            <a:spLocks noGrp="1"/>
          </p:cNvSpPr>
          <p:nvPr>
            <p:ph type="body" sz="quarter" idx="83" hasCustomPrompt="1"/>
          </p:nvPr>
        </p:nvSpPr>
        <p:spPr>
          <a:xfrm>
            <a:off x="6803189" y="3467483"/>
            <a:ext cx="846974" cy="681038"/>
          </a:xfrm>
          <a:prstGeom prst="rect">
            <a:avLst/>
          </a:prstGeom>
        </p:spPr>
        <p:txBody>
          <a:bodyPr lIns="0" tIns="0" rIns="0" bIns="0" anchor="ctr"/>
          <a:lstStyle>
            <a:lvl1pPr marL="0" indent="0">
              <a:lnSpc>
                <a:spcPts val="1680"/>
              </a:lnSpc>
              <a:spcBef>
                <a:spcPts val="1000"/>
              </a:spcBef>
              <a:buNone/>
              <a:defRPr sz="1400">
                <a:solidFill>
                  <a:schemeClr val="tx1"/>
                </a:solidFill>
                <a:latin typeface="Deutsche Bank Text" charset="0"/>
                <a:ea typeface="Deutsche Bank Text" charset="0"/>
                <a:cs typeface="Deutsche Bank Text" charset="0"/>
              </a:defRPr>
            </a:lvl1pPr>
          </a:lstStyle>
          <a:p>
            <a:pPr lvl="0"/>
            <a:r>
              <a:rPr lang="en-US" dirty="0"/>
              <a:t>Deutsche Bank Text Dark Blue 14pt</a:t>
            </a:r>
          </a:p>
        </p:txBody>
      </p:sp>
      <p:cxnSp>
        <p:nvCxnSpPr>
          <p:cNvPr id="35" name="Straight Connector 34"/>
          <p:cNvCxnSpPr/>
          <p:nvPr userDrawn="1"/>
        </p:nvCxnSpPr>
        <p:spPr>
          <a:xfrm>
            <a:off x="7820557" y="4577392"/>
            <a:ext cx="0" cy="454260"/>
          </a:xfrm>
          <a:prstGeom prst="line">
            <a:avLst/>
          </a:prstGeom>
          <a:ln>
            <a:solidFill>
              <a:srgbClr val="0018A8"/>
            </a:solidFill>
            <a:tailEnd type="oval" w="sm" len="sm"/>
          </a:ln>
        </p:spPr>
        <p:style>
          <a:lnRef idx="1">
            <a:schemeClr val="accent1"/>
          </a:lnRef>
          <a:fillRef idx="0">
            <a:schemeClr val="accent1"/>
          </a:fillRef>
          <a:effectRef idx="0">
            <a:schemeClr val="accent1"/>
          </a:effectRef>
          <a:fontRef idx="minor">
            <a:schemeClr val="tx1"/>
          </a:fontRef>
        </p:style>
      </p:cxnSp>
      <p:sp>
        <p:nvSpPr>
          <p:cNvPr id="36" name="Text Placeholder 21"/>
          <p:cNvSpPr>
            <a:spLocks noGrp="1"/>
          </p:cNvSpPr>
          <p:nvPr>
            <p:ph type="body" sz="quarter" idx="84" hasCustomPrompt="1"/>
          </p:nvPr>
        </p:nvSpPr>
        <p:spPr>
          <a:xfrm>
            <a:off x="7820557" y="5090555"/>
            <a:ext cx="1403350" cy="995363"/>
          </a:xfrm>
          <a:prstGeom prst="rect">
            <a:avLst/>
          </a:prstGeom>
        </p:spPr>
        <p:txBody>
          <a:bodyPr lIns="0" tIns="0" rIns="0" bIns="0"/>
          <a:lstStyle>
            <a:lvl1pPr marL="0" indent="0">
              <a:buNone/>
              <a:defRPr sz="1000">
                <a:solidFill>
                  <a:srgbClr val="535B61"/>
                </a:solidFill>
                <a:latin typeface="Deutsche Bank Text" charset="0"/>
                <a:ea typeface="Deutsche Bank Text" charset="0"/>
                <a:cs typeface="Deutsche Bank Text" charset="0"/>
              </a:defRPr>
            </a:lvl1pPr>
          </a:lstStyle>
          <a:p>
            <a:pPr lvl="0"/>
            <a:r>
              <a:rPr lang="en-US" dirty="0"/>
              <a:t>Deutsche Bank Text Dark Grey 10pt</a:t>
            </a:r>
          </a:p>
        </p:txBody>
      </p:sp>
      <p:sp>
        <p:nvSpPr>
          <p:cNvPr id="30" name="Text Placeholder 6"/>
          <p:cNvSpPr>
            <a:spLocks noGrp="1"/>
          </p:cNvSpPr>
          <p:nvPr>
            <p:ph type="body" sz="quarter" idx="72" hasCustomPrompt="1"/>
          </p:nvPr>
        </p:nvSpPr>
        <p:spPr>
          <a:xfrm>
            <a:off x="702650" y="6764338"/>
            <a:ext cx="9324000" cy="268287"/>
          </a:xfrm>
          <a:prstGeom prst="rect">
            <a:avLst/>
          </a:prstGeom>
        </p:spPr>
        <p:txBody>
          <a:bodyPr lIns="0" tIns="0" rIns="0" bIns="0" anchor="b"/>
          <a:lstStyle>
            <a:lvl1pPr marL="0" indent="0">
              <a:lnSpc>
                <a:spcPts val="800"/>
              </a:lnSpc>
              <a:spcBef>
                <a:spcPts val="0"/>
              </a:spcBef>
              <a:buNone/>
              <a:defRPr sz="800">
                <a:solidFill>
                  <a:srgbClr val="535B61"/>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8pt</a:t>
            </a:r>
          </a:p>
        </p:txBody>
      </p:sp>
      <p:sp>
        <p:nvSpPr>
          <p:cNvPr id="29" name="Text Placeholder 2">
            <a:extLst>
              <a:ext uri="{FF2B5EF4-FFF2-40B4-BE49-F238E27FC236}">
                <a16:creationId xmlns:a16="http://schemas.microsoft.com/office/drawing/2014/main" id="{E6FCABC9-8998-1A4B-84EF-DE1DE30516FA}"/>
              </a:ext>
            </a:extLst>
          </p:cNvPr>
          <p:cNvSpPr>
            <a:spLocks noGrp="1"/>
          </p:cNvSpPr>
          <p:nvPr>
            <p:ph type="body" sz="quarter" idx="62" hasCustomPrompt="1"/>
          </p:nvPr>
        </p:nvSpPr>
        <p:spPr>
          <a:xfrm>
            <a:off x="701675" y="335443"/>
            <a:ext cx="2880000" cy="144000"/>
          </a:xfrm>
          <a:prstGeom prst="rect">
            <a:avLst/>
          </a:prstGeom>
        </p:spPr>
        <p:txBody>
          <a:bodyPr lIns="0" tIns="0" rIns="0" bIns="0"/>
          <a:lstStyle>
            <a:lvl1pPr marL="0" indent="0">
              <a:buNone/>
              <a:defRPr sz="997" b="0" i="0" baseline="0">
                <a:solidFill>
                  <a:srgbClr val="00A3E0"/>
                </a:solidFill>
                <a:latin typeface="Deutsche Bank Text" charset="0"/>
                <a:ea typeface="Deutsche Bank Text" charset="0"/>
                <a:cs typeface="Deutsche Bank Text" charset="0"/>
              </a:defRPr>
            </a:lvl1pPr>
            <a:lvl2pPr marL="455783" indent="0">
              <a:buNone/>
              <a:defRPr/>
            </a:lvl2pPr>
            <a:lvl3pPr marL="911565" indent="0">
              <a:buNone/>
              <a:defRPr/>
            </a:lvl3pPr>
            <a:lvl4pPr marL="1367348" indent="0">
              <a:buNone/>
              <a:defRPr/>
            </a:lvl4pPr>
            <a:lvl5pPr marL="1823131" indent="0">
              <a:buNone/>
              <a:defRPr/>
            </a:lvl5pPr>
          </a:lstStyle>
          <a:p>
            <a:pPr lvl="0"/>
            <a:r>
              <a:rPr lang="en-US" dirty="0"/>
              <a:t>Deutsche Bank Text Bright Blue 10pt</a:t>
            </a:r>
          </a:p>
        </p:txBody>
      </p:sp>
      <p:sp>
        <p:nvSpPr>
          <p:cNvPr id="39" name="Text Placeholder 5">
            <a:extLst>
              <a:ext uri="{FF2B5EF4-FFF2-40B4-BE49-F238E27FC236}">
                <a16:creationId xmlns:a16="http://schemas.microsoft.com/office/drawing/2014/main" id="{6BE32EBB-A600-B148-A08E-9EC9D9D85B10}"/>
              </a:ext>
            </a:extLst>
          </p:cNvPr>
          <p:cNvSpPr>
            <a:spLocks noGrp="1"/>
          </p:cNvSpPr>
          <p:nvPr>
            <p:ph type="body" sz="quarter" idx="63" hasCustomPrompt="1"/>
          </p:nvPr>
        </p:nvSpPr>
        <p:spPr>
          <a:xfrm>
            <a:off x="701674" y="596628"/>
            <a:ext cx="8532813" cy="570080"/>
          </a:xfrm>
          <a:prstGeom prst="rect">
            <a:avLst/>
          </a:prstGeom>
        </p:spPr>
        <p:txBody>
          <a:bodyPr lIns="0" tIns="0" rIns="0" bIns="0"/>
          <a:lstStyle>
            <a:lvl1pPr marL="0" marR="0" indent="0" algn="l" defTabSz="911565" rtl="0" eaLnBrk="1" fontAlgn="auto" latinLnBrk="0" hangingPunct="1">
              <a:lnSpc>
                <a:spcPts val="4000"/>
              </a:lnSpc>
              <a:spcBef>
                <a:spcPts val="0"/>
              </a:spcBef>
              <a:spcAft>
                <a:spcPts val="0"/>
              </a:spcAft>
              <a:buClrTx/>
              <a:buSzTx/>
              <a:buFont typeface="Arial"/>
              <a:buNone/>
              <a:tabLst/>
              <a:defRPr sz="2800" baseline="0">
                <a:solidFill>
                  <a:srgbClr val="00205B"/>
                </a:solidFill>
                <a:latin typeface="Deutsche Bank Display" charset="0"/>
                <a:ea typeface="Deutsche Bank Display" charset="0"/>
                <a:cs typeface="Deutsche Bank Display" charset="0"/>
              </a:defRPr>
            </a:lvl1pPr>
            <a:lvl2pPr marL="455783" indent="0">
              <a:buNone/>
              <a:defRPr sz="3600">
                <a:latin typeface="Deutsche Bank Display Beta" charset="0"/>
                <a:ea typeface="Deutsche Bank Display Beta" charset="0"/>
                <a:cs typeface="Deutsche Bank Display Beta" charset="0"/>
              </a:defRPr>
            </a:lvl2pPr>
            <a:lvl3pPr marL="911566" indent="0">
              <a:buNone/>
              <a:defRPr sz="3600">
                <a:latin typeface="Deutsche Bank Display Beta" charset="0"/>
                <a:ea typeface="Deutsche Bank Display Beta" charset="0"/>
                <a:cs typeface="Deutsche Bank Display Beta" charset="0"/>
              </a:defRPr>
            </a:lvl3pPr>
            <a:lvl4pPr marL="1367348" indent="0">
              <a:buNone/>
              <a:defRPr sz="3600">
                <a:latin typeface="Deutsche Bank Display Beta" charset="0"/>
                <a:ea typeface="Deutsche Bank Display Beta" charset="0"/>
                <a:cs typeface="Deutsche Bank Display Beta" charset="0"/>
              </a:defRPr>
            </a:lvl4pPr>
            <a:lvl5pPr marL="1823131" indent="0">
              <a:buNone/>
              <a:defRPr sz="3600">
                <a:latin typeface="Deutsche Bank Display Beta" charset="0"/>
                <a:ea typeface="Deutsche Bank Display Beta" charset="0"/>
                <a:cs typeface="Deutsche Bank Display Beta" charset="0"/>
              </a:defRPr>
            </a:lvl5pPr>
          </a:lstStyle>
          <a:p>
            <a:pPr lvl="0"/>
            <a:r>
              <a:rPr lang="en-US" dirty="0"/>
              <a:t>Deutsche Bank Display Dark Blue 28pt</a:t>
            </a:r>
          </a:p>
        </p:txBody>
      </p:sp>
    </p:spTree>
    <p:extLst>
      <p:ext uri="{BB962C8B-B14F-4D97-AF65-F5344CB8AC3E}">
        <p14:creationId xmlns:p14="http://schemas.microsoft.com/office/powerpoint/2010/main" val="194009394"/>
      </p:ext>
    </p:extLst>
  </p:cSld>
  <p:clrMapOvr>
    <a:masterClrMapping/>
  </p:clrMapOvr>
</p:sldLayout>
</file>

<file path=ppt/slideLayouts/slideLayout297.xml><?xml version="1.0" encoding="utf-8"?>
<p:sldLayout xmlns:a="http://schemas.openxmlformats.org/drawingml/2006/main" xmlns:r="http://schemas.openxmlformats.org/officeDocument/2006/relationships" xmlns:p="http://schemas.openxmlformats.org/presentationml/2006/main" preserve="1" userDrawn="1">
  <p:cSld name="25_Custom Layout">
    <p:spTree>
      <p:nvGrpSpPr>
        <p:cNvPr id="1" name=""/>
        <p:cNvGrpSpPr/>
        <p:nvPr/>
      </p:nvGrpSpPr>
      <p:grpSpPr>
        <a:xfrm>
          <a:off x="0" y="0"/>
          <a:ext cx="0" cy="0"/>
          <a:chOff x="0" y="0"/>
          <a:chExt cx="0" cy="0"/>
        </a:xfrm>
      </p:grpSpPr>
      <p:sp>
        <p:nvSpPr>
          <p:cNvPr id="226" name="Oval 225"/>
          <p:cNvSpPr/>
          <p:nvPr/>
        </p:nvSpPr>
        <p:spPr>
          <a:xfrm>
            <a:off x="735388" y="2563243"/>
            <a:ext cx="1089467" cy="1089467"/>
          </a:xfrm>
          <a:prstGeom prst="ellipse">
            <a:avLst/>
          </a:prstGeom>
          <a:solidFill>
            <a:srgbClr val="00205B"/>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94" dirty="0">
              <a:latin typeface="Deutsche Bank Text Beta" charset="0"/>
              <a:ea typeface="Deutsche Bank Text Beta" charset="0"/>
              <a:cs typeface="Deutsche Bank Text Beta" charset="0"/>
            </a:endParaRPr>
          </a:p>
        </p:txBody>
      </p:sp>
      <p:sp>
        <p:nvSpPr>
          <p:cNvPr id="207" name="Freeform 207"/>
          <p:cNvSpPr>
            <a:spLocks/>
          </p:cNvSpPr>
          <p:nvPr/>
        </p:nvSpPr>
        <p:spPr bwMode="auto">
          <a:xfrm>
            <a:off x="865476" y="1908182"/>
            <a:ext cx="46288" cy="18638"/>
          </a:xfrm>
          <a:custGeom>
            <a:avLst/>
            <a:gdLst>
              <a:gd name="T0" fmla="*/ 21 w 28"/>
              <a:gd name="T1" fmla="*/ 9 h 12"/>
              <a:gd name="T2" fmla="*/ 8 w 28"/>
              <a:gd name="T3" fmla="*/ 12 h 12"/>
              <a:gd name="T4" fmla="*/ 3 w 28"/>
              <a:gd name="T5" fmla="*/ 8 h 12"/>
              <a:gd name="T6" fmla="*/ 0 w 28"/>
              <a:gd name="T7" fmla="*/ 3 h 12"/>
              <a:gd name="T8" fmla="*/ 19 w 28"/>
              <a:gd name="T9" fmla="*/ 0 h 12"/>
              <a:gd name="T10" fmla="*/ 28 w 28"/>
              <a:gd name="T11" fmla="*/ 1 h 12"/>
              <a:gd name="T12" fmla="*/ 21 w 28"/>
              <a:gd name="T13" fmla="*/ 9 h 12"/>
            </a:gdLst>
            <a:ahLst/>
            <a:cxnLst>
              <a:cxn ang="0">
                <a:pos x="T0" y="T1"/>
              </a:cxn>
              <a:cxn ang="0">
                <a:pos x="T2" y="T3"/>
              </a:cxn>
              <a:cxn ang="0">
                <a:pos x="T4" y="T5"/>
              </a:cxn>
              <a:cxn ang="0">
                <a:pos x="T6" y="T7"/>
              </a:cxn>
              <a:cxn ang="0">
                <a:pos x="T8" y="T9"/>
              </a:cxn>
              <a:cxn ang="0">
                <a:pos x="T10" y="T11"/>
              </a:cxn>
              <a:cxn ang="0">
                <a:pos x="T12" y="T13"/>
              </a:cxn>
            </a:cxnLst>
            <a:rect l="0" t="0" r="r" b="b"/>
            <a:pathLst>
              <a:path w="28" h="12">
                <a:moveTo>
                  <a:pt x="21" y="9"/>
                </a:moveTo>
                <a:lnTo>
                  <a:pt x="8" y="12"/>
                </a:lnTo>
                <a:lnTo>
                  <a:pt x="3" y="8"/>
                </a:lnTo>
                <a:lnTo>
                  <a:pt x="0" y="3"/>
                </a:lnTo>
                <a:lnTo>
                  <a:pt x="19" y="0"/>
                </a:lnTo>
                <a:lnTo>
                  <a:pt x="28" y="1"/>
                </a:lnTo>
                <a:lnTo>
                  <a:pt x="21" y="9"/>
                </a:lnTo>
                <a:close/>
              </a:path>
            </a:pathLst>
          </a:custGeom>
          <a:solidFill>
            <a:srgbClr val="6CABCD"/>
          </a:solid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208" name="Freeform 208"/>
          <p:cNvSpPr>
            <a:spLocks/>
          </p:cNvSpPr>
          <p:nvPr/>
        </p:nvSpPr>
        <p:spPr bwMode="auto">
          <a:xfrm>
            <a:off x="893581" y="1807220"/>
            <a:ext cx="67779" cy="23300"/>
          </a:xfrm>
          <a:custGeom>
            <a:avLst/>
            <a:gdLst>
              <a:gd name="T0" fmla="*/ 10 w 41"/>
              <a:gd name="T1" fmla="*/ 0 h 15"/>
              <a:gd name="T2" fmla="*/ 14 w 41"/>
              <a:gd name="T3" fmla="*/ 4 h 15"/>
              <a:gd name="T4" fmla="*/ 26 w 41"/>
              <a:gd name="T5" fmla="*/ 2 h 15"/>
              <a:gd name="T6" fmla="*/ 30 w 41"/>
              <a:gd name="T7" fmla="*/ 7 h 15"/>
              <a:gd name="T8" fmla="*/ 41 w 41"/>
              <a:gd name="T9" fmla="*/ 9 h 15"/>
              <a:gd name="T10" fmla="*/ 37 w 41"/>
              <a:gd name="T11" fmla="*/ 11 h 15"/>
              <a:gd name="T12" fmla="*/ 21 w 41"/>
              <a:gd name="T13" fmla="*/ 15 h 15"/>
              <a:gd name="T14" fmla="*/ 16 w 41"/>
              <a:gd name="T15" fmla="*/ 11 h 15"/>
              <a:gd name="T16" fmla="*/ 15 w 41"/>
              <a:gd name="T17" fmla="*/ 8 h 15"/>
              <a:gd name="T18" fmla="*/ 1 w 41"/>
              <a:gd name="T19" fmla="*/ 9 h 15"/>
              <a:gd name="T20" fmla="*/ 0 w 41"/>
              <a:gd name="T21" fmla="*/ 7 h 15"/>
              <a:gd name="T22" fmla="*/ 10 w 41"/>
              <a:gd name="T23"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1" h="15">
                <a:moveTo>
                  <a:pt x="10" y="0"/>
                </a:moveTo>
                <a:lnTo>
                  <a:pt x="14" y="4"/>
                </a:lnTo>
                <a:lnTo>
                  <a:pt x="26" y="2"/>
                </a:lnTo>
                <a:lnTo>
                  <a:pt x="30" y="7"/>
                </a:lnTo>
                <a:lnTo>
                  <a:pt x="41" y="9"/>
                </a:lnTo>
                <a:lnTo>
                  <a:pt x="37" y="11"/>
                </a:lnTo>
                <a:lnTo>
                  <a:pt x="21" y="15"/>
                </a:lnTo>
                <a:lnTo>
                  <a:pt x="16" y="11"/>
                </a:lnTo>
                <a:lnTo>
                  <a:pt x="15" y="8"/>
                </a:lnTo>
                <a:lnTo>
                  <a:pt x="1" y="9"/>
                </a:lnTo>
                <a:lnTo>
                  <a:pt x="0" y="7"/>
                </a:lnTo>
                <a:lnTo>
                  <a:pt x="10" y="0"/>
                </a:lnTo>
                <a:close/>
              </a:path>
            </a:pathLst>
          </a:custGeom>
          <a:solidFill>
            <a:srgbClr val="6CABCD"/>
          </a:solid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grpSp>
        <p:nvGrpSpPr>
          <p:cNvPr id="2" name="Group 1"/>
          <p:cNvGrpSpPr/>
          <p:nvPr userDrawn="1"/>
        </p:nvGrpSpPr>
        <p:grpSpPr>
          <a:xfrm>
            <a:off x="1295298" y="1771268"/>
            <a:ext cx="3489038" cy="3762885"/>
            <a:chOff x="719999" y="1735729"/>
            <a:chExt cx="3980772" cy="4293210"/>
          </a:xfrm>
          <a:solidFill>
            <a:srgbClr val="00205B"/>
          </a:solidFill>
        </p:grpSpPr>
        <p:sp>
          <p:nvSpPr>
            <p:cNvPr id="12" name="Freeform 11"/>
            <p:cNvSpPr>
              <a:spLocks noEditPoints="1"/>
            </p:cNvSpPr>
            <p:nvPr/>
          </p:nvSpPr>
          <p:spPr bwMode="auto">
            <a:xfrm>
              <a:off x="2883965" y="4952529"/>
              <a:ext cx="467840" cy="1065536"/>
            </a:xfrm>
            <a:custGeom>
              <a:avLst/>
              <a:gdLst>
                <a:gd name="T0" fmla="*/ 331 w 1160"/>
                <a:gd name="T1" fmla="*/ 82 h 2811"/>
                <a:gd name="T2" fmla="*/ 436 w 1160"/>
                <a:gd name="T3" fmla="*/ 17 h 2811"/>
                <a:gd name="T4" fmla="*/ 602 w 1160"/>
                <a:gd name="T5" fmla="*/ 174 h 2811"/>
                <a:gd name="T6" fmla="*/ 761 w 1160"/>
                <a:gd name="T7" fmla="*/ 250 h 2811"/>
                <a:gd name="T8" fmla="*/ 855 w 1160"/>
                <a:gd name="T9" fmla="*/ 321 h 2811"/>
                <a:gd name="T10" fmla="*/ 877 w 1160"/>
                <a:gd name="T11" fmla="*/ 473 h 2811"/>
                <a:gd name="T12" fmla="*/ 1016 w 1160"/>
                <a:gd name="T13" fmla="*/ 472 h 2811"/>
                <a:gd name="T14" fmla="*/ 1076 w 1160"/>
                <a:gd name="T15" fmla="*/ 332 h 2811"/>
                <a:gd name="T16" fmla="*/ 1153 w 1160"/>
                <a:gd name="T17" fmla="*/ 365 h 2811"/>
                <a:gd name="T18" fmla="*/ 1105 w 1160"/>
                <a:gd name="T19" fmla="*/ 480 h 2811"/>
                <a:gd name="T20" fmla="*/ 990 w 1160"/>
                <a:gd name="T21" fmla="*/ 597 h 2811"/>
                <a:gd name="T22" fmla="*/ 904 w 1160"/>
                <a:gd name="T23" fmla="*/ 781 h 2811"/>
                <a:gd name="T24" fmla="*/ 914 w 1160"/>
                <a:gd name="T25" fmla="*/ 953 h 2811"/>
                <a:gd name="T26" fmla="*/ 907 w 1160"/>
                <a:gd name="T27" fmla="*/ 1027 h 2811"/>
                <a:gd name="T28" fmla="*/ 1014 w 1160"/>
                <a:gd name="T29" fmla="*/ 1144 h 2811"/>
                <a:gd name="T30" fmla="*/ 1067 w 1160"/>
                <a:gd name="T31" fmla="*/ 1239 h 2811"/>
                <a:gd name="T32" fmla="*/ 1027 w 1160"/>
                <a:gd name="T33" fmla="*/ 1389 h 2811"/>
                <a:gd name="T34" fmla="*/ 797 w 1160"/>
                <a:gd name="T35" fmla="*/ 1452 h 2811"/>
                <a:gd name="T36" fmla="*/ 745 w 1160"/>
                <a:gd name="T37" fmla="*/ 1494 h 2811"/>
                <a:gd name="T38" fmla="*/ 770 w 1160"/>
                <a:gd name="T39" fmla="*/ 1600 h 2811"/>
                <a:gd name="T40" fmla="*/ 668 w 1160"/>
                <a:gd name="T41" fmla="*/ 1641 h 2811"/>
                <a:gd name="T42" fmla="*/ 573 w 1160"/>
                <a:gd name="T43" fmla="*/ 1632 h 2811"/>
                <a:gd name="T44" fmla="*/ 659 w 1160"/>
                <a:gd name="T45" fmla="*/ 1741 h 2811"/>
                <a:gd name="T46" fmla="*/ 722 w 1160"/>
                <a:gd name="T47" fmla="*/ 1759 h 2811"/>
                <a:gd name="T48" fmla="*/ 626 w 1160"/>
                <a:gd name="T49" fmla="*/ 1837 h 2811"/>
                <a:gd name="T50" fmla="*/ 639 w 1160"/>
                <a:gd name="T51" fmla="*/ 1966 h 2811"/>
                <a:gd name="T52" fmla="*/ 536 w 1160"/>
                <a:gd name="T53" fmla="*/ 2010 h 2811"/>
                <a:gd name="T54" fmla="*/ 623 w 1160"/>
                <a:gd name="T55" fmla="*/ 2134 h 2811"/>
                <a:gd name="T56" fmla="*/ 695 w 1160"/>
                <a:gd name="T57" fmla="*/ 2225 h 2811"/>
                <a:gd name="T58" fmla="*/ 626 w 1160"/>
                <a:gd name="T59" fmla="*/ 2369 h 2811"/>
                <a:gd name="T60" fmla="*/ 567 w 1160"/>
                <a:gd name="T61" fmla="*/ 2441 h 2811"/>
                <a:gd name="T62" fmla="*/ 683 w 1160"/>
                <a:gd name="T63" fmla="*/ 2574 h 2811"/>
                <a:gd name="T64" fmla="*/ 590 w 1160"/>
                <a:gd name="T65" fmla="*/ 2557 h 2811"/>
                <a:gd name="T66" fmla="*/ 383 w 1160"/>
                <a:gd name="T67" fmla="*/ 2498 h 2811"/>
                <a:gd name="T68" fmla="*/ 317 w 1160"/>
                <a:gd name="T69" fmla="*/ 2442 h 2811"/>
                <a:gd name="T70" fmla="*/ 241 w 1160"/>
                <a:gd name="T71" fmla="*/ 2324 h 2811"/>
                <a:gd name="T72" fmla="*/ 278 w 1160"/>
                <a:gd name="T73" fmla="*/ 2234 h 2811"/>
                <a:gd name="T74" fmla="*/ 264 w 1160"/>
                <a:gd name="T75" fmla="*/ 2121 h 2811"/>
                <a:gd name="T76" fmla="*/ 226 w 1160"/>
                <a:gd name="T77" fmla="*/ 1961 h 2811"/>
                <a:gd name="T78" fmla="*/ 232 w 1160"/>
                <a:gd name="T79" fmla="*/ 1914 h 2811"/>
                <a:gd name="T80" fmla="*/ 206 w 1160"/>
                <a:gd name="T81" fmla="*/ 1862 h 2811"/>
                <a:gd name="T82" fmla="*/ 119 w 1160"/>
                <a:gd name="T83" fmla="*/ 1733 h 2811"/>
                <a:gd name="T84" fmla="*/ 99 w 1160"/>
                <a:gd name="T85" fmla="*/ 1613 h 2811"/>
                <a:gd name="T86" fmla="*/ 88 w 1160"/>
                <a:gd name="T87" fmla="*/ 1451 h 2811"/>
                <a:gd name="T88" fmla="*/ 78 w 1160"/>
                <a:gd name="T89" fmla="*/ 1338 h 2811"/>
                <a:gd name="T90" fmla="*/ 98 w 1160"/>
                <a:gd name="T91" fmla="*/ 1204 h 2811"/>
                <a:gd name="T92" fmla="*/ 102 w 1160"/>
                <a:gd name="T93" fmla="*/ 1051 h 2811"/>
                <a:gd name="T94" fmla="*/ 63 w 1160"/>
                <a:gd name="T95" fmla="*/ 957 h 2811"/>
                <a:gd name="T96" fmla="*/ 27 w 1160"/>
                <a:gd name="T97" fmla="*/ 723 h 2811"/>
                <a:gd name="T98" fmla="*/ 17 w 1160"/>
                <a:gd name="T99" fmla="*/ 564 h 2811"/>
                <a:gd name="T100" fmla="*/ 94 w 1160"/>
                <a:gd name="T101" fmla="*/ 431 h 2811"/>
                <a:gd name="T102" fmla="*/ 77 w 1160"/>
                <a:gd name="T103" fmla="*/ 370 h 2811"/>
                <a:gd name="T104" fmla="*/ 128 w 1160"/>
                <a:gd name="T105" fmla="*/ 186 h 2811"/>
                <a:gd name="T106" fmla="*/ 130 w 1160"/>
                <a:gd name="T107" fmla="*/ 77 h 2811"/>
                <a:gd name="T108" fmla="*/ 281 w 1160"/>
                <a:gd name="T109" fmla="*/ 20 h 2811"/>
                <a:gd name="T110" fmla="*/ 889 w 1160"/>
                <a:gd name="T111" fmla="*/ 2811 h 2811"/>
                <a:gd name="T112" fmla="*/ 806 w 1160"/>
                <a:gd name="T113" fmla="*/ 2780 h 2811"/>
                <a:gd name="T114" fmla="*/ 662 w 1160"/>
                <a:gd name="T115" fmla="*/ 2598 h 2811"/>
                <a:gd name="T116" fmla="*/ 759 w 1160"/>
                <a:gd name="T117" fmla="*/ 2697 h 2811"/>
                <a:gd name="T118" fmla="*/ 959 w 1160"/>
                <a:gd name="T119" fmla="*/ 2766 h 28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160" h="2811">
                  <a:moveTo>
                    <a:pt x="281" y="20"/>
                  </a:moveTo>
                  <a:lnTo>
                    <a:pt x="331" y="82"/>
                  </a:lnTo>
                  <a:lnTo>
                    <a:pt x="352" y="13"/>
                  </a:lnTo>
                  <a:lnTo>
                    <a:pt x="436" y="17"/>
                  </a:lnTo>
                  <a:lnTo>
                    <a:pt x="450" y="35"/>
                  </a:lnTo>
                  <a:lnTo>
                    <a:pt x="602" y="174"/>
                  </a:lnTo>
                  <a:lnTo>
                    <a:pt x="663" y="187"/>
                  </a:lnTo>
                  <a:lnTo>
                    <a:pt x="761" y="250"/>
                  </a:lnTo>
                  <a:lnTo>
                    <a:pt x="840" y="283"/>
                  </a:lnTo>
                  <a:lnTo>
                    <a:pt x="855" y="321"/>
                  </a:lnTo>
                  <a:lnTo>
                    <a:pt x="801" y="450"/>
                  </a:lnTo>
                  <a:lnTo>
                    <a:pt x="877" y="473"/>
                  </a:lnTo>
                  <a:lnTo>
                    <a:pt x="960" y="486"/>
                  </a:lnTo>
                  <a:lnTo>
                    <a:pt x="1016" y="472"/>
                  </a:lnTo>
                  <a:lnTo>
                    <a:pt x="1074" y="407"/>
                  </a:lnTo>
                  <a:lnTo>
                    <a:pt x="1076" y="332"/>
                  </a:lnTo>
                  <a:lnTo>
                    <a:pt x="1111" y="316"/>
                  </a:lnTo>
                  <a:lnTo>
                    <a:pt x="1153" y="365"/>
                  </a:lnTo>
                  <a:lnTo>
                    <a:pt x="1160" y="433"/>
                  </a:lnTo>
                  <a:lnTo>
                    <a:pt x="1105" y="480"/>
                  </a:lnTo>
                  <a:lnTo>
                    <a:pt x="1060" y="514"/>
                  </a:lnTo>
                  <a:lnTo>
                    <a:pt x="990" y="597"/>
                  </a:lnTo>
                  <a:lnTo>
                    <a:pt x="911" y="713"/>
                  </a:lnTo>
                  <a:lnTo>
                    <a:pt x="904" y="781"/>
                  </a:lnTo>
                  <a:lnTo>
                    <a:pt x="899" y="868"/>
                  </a:lnTo>
                  <a:lnTo>
                    <a:pt x="914" y="953"/>
                  </a:lnTo>
                  <a:lnTo>
                    <a:pt x="902" y="972"/>
                  </a:lnTo>
                  <a:lnTo>
                    <a:pt x="907" y="1027"/>
                  </a:lnTo>
                  <a:lnTo>
                    <a:pt x="910" y="1071"/>
                  </a:lnTo>
                  <a:lnTo>
                    <a:pt x="1014" y="1144"/>
                  </a:lnTo>
                  <a:lnTo>
                    <a:pt x="1015" y="1202"/>
                  </a:lnTo>
                  <a:lnTo>
                    <a:pt x="1067" y="1239"/>
                  </a:lnTo>
                  <a:lnTo>
                    <a:pt x="1071" y="1280"/>
                  </a:lnTo>
                  <a:lnTo>
                    <a:pt x="1027" y="1389"/>
                  </a:lnTo>
                  <a:lnTo>
                    <a:pt x="933" y="1434"/>
                  </a:lnTo>
                  <a:lnTo>
                    <a:pt x="797" y="1452"/>
                  </a:lnTo>
                  <a:lnTo>
                    <a:pt x="719" y="1443"/>
                  </a:lnTo>
                  <a:lnTo>
                    <a:pt x="745" y="1494"/>
                  </a:lnTo>
                  <a:lnTo>
                    <a:pt x="747" y="1557"/>
                  </a:lnTo>
                  <a:lnTo>
                    <a:pt x="770" y="1600"/>
                  </a:lnTo>
                  <a:lnTo>
                    <a:pt x="736" y="1629"/>
                  </a:lnTo>
                  <a:lnTo>
                    <a:pt x="668" y="1641"/>
                  </a:lnTo>
                  <a:lnTo>
                    <a:pt x="594" y="1610"/>
                  </a:lnTo>
                  <a:lnTo>
                    <a:pt x="573" y="1632"/>
                  </a:lnTo>
                  <a:lnTo>
                    <a:pt x="606" y="1716"/>
                  </a:lnTo>
                  <a:lnTo>
                    <a:pt x="659" y="1741"/>
                  </a:lnTo>
                  <a:lnTo>
                    <a:pt x="689" y="1715"/>
                  </a:lnTo>
                  <a:lnTo>
                    <a:pt x="722" y="1759"/>
                  </a:lnTo>
                  <a:lnTo>
                    <a:pt x="666" y="1785"/>
                  </a:lnTo>
                  <a:lnTo>
                    <a:pt x="626" y="1837"/>
                  </a:lnTo>
                  <a:lnTo>
                    <a:pt x="641" y="1922"/>
                  </a:lnTo>
                  <a:lnTo>
                    <a:pt x="639" y="1966"/>
                  </a:lnTo>
                  <a:lnTo>
                    <a:pt x="575" y="1967"/>
                  </a:lnTo>
                  <a:lnTo>
                    <a:pt x="536" y="2010"/>
                  </a:lnTo>
                  <a:lnTo>
                    <a:pt x="537" y="2072"/>
                  </a:lnTo>
                  <a:lnTo>
                    <a:pt x="623" y="2134"/>
                  </a:lnTo>
                  <a:lnTo>
                    <a:pt x="693" y="2150"/>
                  </a:lnTo>
                  <a:lnTo>
                    <a:pt x="695" y="2225"/>
                  </a:lnTo>
                  <a:lnTo>
                    <a:pt x="633" y="2272"/>
                  </a:lnTo>
                  <a:lnTo>
                    <a:pt x="626" y="2369"/>
                  </a:lnTo>
                  <a:lnTo>
                    <a:pt x="578" y="2402"/>
                  </a:lnTo>
                  <a:lnTo>
                    <a:pt x="567" y="2441"/>
                  </a:lnTo>
                  <a:lnTo>
                    <a:pt x="621" y="2527"/>
                  </a:lnTo>
                  <a:lnTo>
                    <a:pt x="683" y="2574"/>
                  </a:lnTo>
                  <a:lnTo>
                    <a:pt x="654" y="2570"/>
                  </a:lnTo>
                  <a:lnTo>
                    <a:pt x="590" y="2557"/>
                  </a:lnTo>
                  <a:lnTo>
                    <a:pt x="429" y="2546"/>
                  </a:lnTo>
                  <a:lnTo>
                    <a:pt x="383" y="2498"/>
                  </a:lnTo>
                  <a:lnTo>
                    <a:pt x="359" y="2436"/>
                  </a:lnTo>
                  <a:lnTo>
                    <a:pt x="317" y="2442"/>
                  </a:lnTo>
                  <a:lnTo>
                    <a:pt x="282" y="2412"/>
                  </a:lnTo>
                  <a:lnTo>
                    <a:pt x="241" y="2324"/>
                  </a:lnTo>
                  <a:lnTo>
                    <a:pt x="277" y="2287"/>
                  </a:lnTo>
                  <a:lnTo>
                    <a:pt x="278" y="2234"/>
                  </a:lnTo>
                  <a:lnTo>
                    <a:pt x="255" y="2192"/>
                  </a:lnTo>
                  <a:lnTo>
                    <a:pt x="264" y="2121"/>
                  </a:lnTo>
                  <a:lnTo>
                    <a:pt x="250" y="2010"/>
                  </a:lnTo>
                  <a:lnTo>
                    <a:pt x="226" y="1961"/>
                  </a:lnTo>
                  <a:lnTo>
                    <a:pt x="250" y="1945"/>
                  </a:lnTo>
                  <a:lnTo>
                    <a:pt x="232" y="1914"/>
                  </a:lnTo>
                  <a:lnTo>
                    <a:pt x="195" y="1897"/>
                  </a:lnTo>
                  <a:lnTo>
                    <a:pt x="206" y="1862"/>
                  </a:lnTo>
                  <a:lnTo>
                    <a:pt x="165" y="1830"/>
                  </a:lnTo>
                  <a:lnTo>
                    <a:pt x="119" y="1733"/>
                  </a:lnTo>
                  <a:lnTo>
                    <a:pt x="141" y="1716"/>
                  </a:lnTo>
                  <a:lnTo>
                    <a:pt x="99" y="1613"/>
                  </a:lnTo>
                  <a:lnTo>
                    <a:pt x="90" y="1526"/>
                  </a:lnTo>
                  <a:lnTo>
                    <a:pt x="88" y="1451"/>
                  </a:lnTo>
                  <a:lnTo>
                    <a:pt x="121" y="1420"/>
                  </a:lnTo>
                  <a:lnTo>
                    <a:pt x="78" y="1338"/>
                  </a:lnTo>
                  <a:lnTo>
                    <a:pt x="58" y="1260"/>
                  </a:lnTo>
                  <a:lnTo>
                    <a:pt x="98" y="1204"/>
                  </a:lnTo>
                  <a:lnTo>
                    <a:pt x="80" y="1134"/>
                  </a:lnTo>
                  <a:lnTo>
                    <a:pt x="102" y="1051"/>
                  </a:lnTo>
                  <a:lnTo>
                    <a:pt x="85" y="973"/>
                  </a:lnTo>
                  <a:lnTo>
                    <a:pt x="63" y="957"/>
                  </a:lnTo>
                  <a:lnTo>
                    <a:pt x="0" y="811"/>
                  </a:lnTo>
                  <a:lnTo>
                    <a:pt x="27" y="723"/>
                  </a:lnTo>
                  <a:lnTo>
                    <a:pt x="5" y="641"/>
                  </a:lnTo>
                  <a:lnTo>
                    <a:pt x="17" y="564"/>
                  </a:lnTo>
                  <a:lnTo>
                    <a:pt x="51" y="484"/>
                  </a:lnTo>
                  <a:lnTo>
                    <a:pt x="94" y="431"/>
                  </a:lnTo>
                  <a:lnTo>
                    <a:pt x="67" y="397"/>
                  </a:lnTo>
                  <a:lnTo>
                    <a:pt x="77" y="370"/>
                  </a:lnTo>
                  <a:lnTo>
                    <a:pt x="54" y="228"/>
                  </a:lnTo>
                  <a:lnTo>
                    <a:pt x="128" y="186"/>
                  </a:lnTo>
                  <a:lnTo>
                    <a:pt x="142" y="98"/>
                  </a:lnTo>
                  <a:lnTo>
                    <a:pt x="130" y="77"/>
                  </a:lnTo>
                  <a:lnTo>
                    <a:pt x="182" y="0"/>
                  </a:lnTo>
                  <a:lnTo>
                    <a:pt x="281" y="20"/>
                  </a:lnTo>
                  <a:moveTo>
                    <a:pt x="947" y="2807"/>
                  </a:moveTo>
                  <a:lnTo>
                    <a:pt x="889" y="2811"/>
                  </a:lnTo>
                  <a:lnTo>
                    <a:pt x="845" y="2782"/>
                  </a:lnTo>
                  <a:lnTo>
                    <a:pt x="806" y="2780"/>
                  </a:lnTo>
                  <a:lnTo>
                    <a:pt x="739" y="2780"/>
                  </a:lnTo>
                  <a:lnTo>
                    <a:pt x="662" y="2598"/>
                  </a:lnTo>
                  <a:lnTo>
                    <a:pt x="702" y="2636"/>
                  </a:lnTo>
                  <a:lnTo>
                    <a:pt x="759" y="2697"/>
                  </a:lnTo>
                  <a:lnTo>
                    <a:pt x="862" y="2746"/>
                  </a:lnTo>
                  <a:lnTo>
                    <a:pt x="959" y="2766"/>
                  </a:lnTo>
                  <a:lnTo>
                    <a:pt x="947" y="2807"/>
                  </a:lnTo>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24" name="Freeform 23"/>
            <p:cNvSpPr>
              <a:spLocks/>
            </p:cNvSpPr>
            <p:nvPr/>
          </p:nvSpPr>
          <p:spPr bwMode="auto">
            <a:xfrm>
              <a:off x="2611196" y="3434993"/>
              <a:ext cx="24798" cy="48152"/>
            </a:xfrm>
            <a:custGeom>
              <a:avLst/>
              <a:gdLst>
                <a:gd name="T0" fmla="*/ 13 w 15"/>
                <a:gd name="T1" fmla="*/ 30 h 31"/>
                <a:gd name="T2" fmla="*/ 8 w 15"/>
                <a:gd name="T3" fmla="*/ 31 h 31"/>
                <a:gd name="T4" fmla="*/ 5 w 15"/>
                <a:gd name="T5" fmla="*/ 19 h 31"/>
                <a:gd name="T6" fmla="*/ 0 w 15"/>
                <a:gd name="T7" fmla="*/ 13 h 31"/>
                <a:gd name="T8" fmla="*/ 6 w 15"/>
                <a:gd name="T9" fmla="*/ 0 h 31"/>
                <a:gd name="T10" fmla="*/ 11 w 15"/>
                <a:gd name="T11" fmla="*/ 0 h 31"/>
                <a:gd name="T12" fmla="*/ 15 w 15"/>
                <a:gd name="T13" fmla="*/ 18 h 31"/>
                <a:gd name="T14" fmla="*/ 13 w 15"/>
                <a:gd name="T15" fmla="*/ 30 h 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 h="31">
                  <a:moveTo>
                    <a:pt x="13" y="30"/>
                  </a:moveTo>
                  <a:lnTo>
                    <a:pt x="8" y="31"/>
                  </a:lnTo>
                  <a:lnTo>
                    <a:pt x="5" y="19"/>
                  </a:lnTo>
                  <a:lnTo>
                    <a:pt x="0" y="13"/>
                  </a:lnTo>
                  <a:lnTo>
                    <a:pt x="6" y="0"/>
                  </a:lnTo>
                  <a:lnTo>
                    <a:pt x="11" y="0"/>
                  </a:lnTo>
                  <a:lnTo>
                    <a:pt x="15" y="18"/>
                  </a:lnTo>
                  <a:lnTo>
                    <a:pt x="13" y="3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25" name="Freeform 24"/>
            <p:cNvSpPr>
              <a:spLocks/>
            </p:cNvSpPr>
            <p:nvPr/>
          </p:nvSpPr>
          <p:spPr bwMode="auto">
            <a:xfrm>
              <a:off x="2606237" y="3380629"/>
              <a:ext cx="34717" cy="15533"/>
            </a:xfrm>
            <a:custGeom>
              <a:avLst/>
              <a:gdLst>
                <a:gd name="T0" fmla="*/ 20 w 21"/>
                <a:gd name="T1" fmla="*/ 6 h 10"/>
                <a:gd name="T2" fmla="*/ 0 w 21"/>
                <a:gd name="T3" fmla="*/ 10 h 10"/>
                <a:gd name="T4" fmla="*/ 0 w 21"/>
                <a:gd name="T5" fmla="*/ 2 h 10"/>
                <a:gd name="T6" fmla="*/ 9 w 21"/>
                <a:gd name="T7" fmla="*/ 0 h 10"/>
                <a:gd name="T8" fmla="*/ 21 w 21"/>
                <a:gd name="T9" fmla="*/ 1 h 10"/>
                <a:gd name="T10" fmla="*/ 20 w 21"/>
                <a:gd name="T11" fmla="*/ 6 h 10"/>
              </a:gdLst>
              <a:ahLst/>
              <a:cxnLst>
                <a:cxn ang="0">
                  <a:pos x="T0" y="T1"/>
                </a:cxn>
                <a:cxn ang="0">
                  <a:pos x="T2" y="T3"/>
                </a:cxn>
                <a:cxn ang="0">
                  <a:pos x="T4" y="T5"/>
                </a:cxn>
                <a:cxn ang="0">
                  <a:pos x="T6" y="T7"/>
                </a:cxn>
                <a:cxn ang="0">
                  <a:pos x="T8" y="T9"/>
                </a:cxn>
                <a:cxn ang="0">
                  <a:pos x="T10" y="T11"/>
                </a:cxn>
              </a:cxnLst>
              <a:rect l="0" t="0" r="r" b="b"/>
              <a:pathLst>
                <a:path w="21" h="10">
                  <a:moveTo>
                    <a:pt x="20" y="6"/>
                  </a:moveTo>
                  <a:lnTo>
                    <a:pt x="0" y="10"/>
                  </a:lnTo>
                  <a:lnTo>
                    <a:pt x="0" y="2"/>
                  </a:lnTo>
                  <a:lnTo>
                    <a:pt x="9" y="0"/>
                  </a:lnTo>
                  <a:lnTo>
                    <a:pt x="21" y="1"/>
                  </a:lnTo>
                  <a:lnTo>
                    <a:pt x="20" y="6"/>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26" name="Freeform 25"/>
            <p:cNvSpPr>
              <a:spLocks/>
            </p:cNvSpPr>
            <p:nvPr/>
          </p:nvSpPr>
          <p:spPr bwMode="auto">
            <a:xfrm>
              <a:off x="2642606" y="3375970"/>
              <a:ext cx="21492" cy="37278"/>
            </a:xfrm>
            <a:custGeom>
              <a:avLst/>
              <a:gdLst>
                <a:gd name="T0" fmla="*/ 13 w 13"/>
                <a:gd name="T1" fmla="*/ 9 h 24"/>
                <a:gd name="T2" fmla="*/ 7 w 13"/>
                <a:gd name="T3" fmla="*/ 24 h 24"/>
                <a:gd name="T4" fmla="*/ 5 w 13"/>
                <a:gd name="T5" fmla="*/ 21 h 24"/>
                <a:gd name="T6" fmla="*/ 7 w 13"/>
                <a:gd name="T7" fmla="*/ 10 h 24"/>
                <a:gd name="T8" fmla="*/ 0 w 13"/>
                <a:gd name="T9" fmla="*/ 2 h 24"/>
                <a:gd name="T10" fmla="*/ 1 w 13"/>
                <a:gd name="T11" fmla="*/ 0 h 24"/>
                <a:gd name="T12" fmla="*/ 13 w 13"/>
                <a:gd name="T13" fmla="*/ 9 h 24"/>
              </a:gdLst>
              <a:ahLst/>
              <a:cxnLst>
                <a:cxn ang="0">
                  <a:pos x="T0" y="T1"/>
                </a:cxn>
                <a:cxn ang="0">
                  <a:pos x="T2" y="T3"/>
                </a:cxn>
                <a:cxn ang="0">
                  <a:pos x="T4" y="T5"/>
                </a:cxn>
                <a:cxn ang="0">
                  <a:pos x="T6" y="T7"/>
                </a:cxn>
                <a:cxn ang="0">
                  <a:pos x="T8" y="T9"/>
                </a:cxn>
                <a:cxn ang="0">
                  <a:pos x="T10" y="T11"/>
                </a:cxn>
                <a:cxn ang="0">
                  <a:pos x="T12" y="T13"/>
                </a:cxn>
              </a:cxnLst>
              <a:rect l="0" t="0" r="r" b="b"/>
              <a:pathLst>
                <a:path w="13" h="24">
                  <a:moveTo>
                    <a:pt x="13" y="9"/>
                  </a:moveTo>
                  <a:lnTo>
                    <a:pt x="7" y="24"/>
                  </a:lnTo>
                  <a:lnTo>
                    <a:pt x="5" y="21"/>
                  </a:lnTo>
                  <a:lnTo>
                    <a:pt x="7" y="10"/>
                  </a:lnTo>
                  <a:lnTo>
                    <a:pt x="0" y="2"/>
                  </a:lnTo>
                  <a:lnTo>
                    <a:pt x="1" y="0"/>
                  </a:lnTo>
                  <a:lnTo>
                    <a:pt x="13" y="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29" name="Freeform 28"/>
            <p:cNvSpPr>
              <a:spLocks/>
            </p:cNvSpPr>
            <p:nvPr/>
          </p:nvSpPr>
          <p:spPr bwMode="auto">
            <a:xfrm>
              <a:off x="2247506" y="3650897"/>
              <a:ext cx="42982" cy="83876"/>
            </a:xfrm>
            <a:custGeom>
              <a:avLst/>
              <a:gdLst>
                <a:gd name="T0" fmla="*/ 6 w 26"/>
                <a:gd name="T1" fmla="*/ 14 h 54"/>
                <a:gd name="T2" fmla="*/ 6 w 26"/>
                <a:gd name="T3" fmla="*/ 11 h 54"/>
                <a:gd name="T4" fmla="*/ 9 w 26"/>
                <a:gd name="T5" fmla="*/ 11 h 54"/>
                <a:gd name="T6" fmla="*/ 12 w 26"/>
                <a:gd name="T7" fmla="*/ 13 h 54"/>
                <a:gd name="T8" fmla="*/ 20 w 26"/>
                <a:gd name="T9" fmla="*/ 0 h 54"/>
                <a:gd name="T10" fmla="*/ 23 w 26"/>
                <a:gd name="T11" fmla="*/ 0 h 54"/>
                <a:gd name="T12" fmla="*/ 23 w 26"/>
                <a:gd name="T13" fmla="*/ 3 h 54"/>
                <a:gd name="T14" fmla="*/ 26 w 26"/>
                <a:gd name="T15" fmla="*/ 3 h 54"/>
                <a:gd name="T16" fmla="*/ 25 w 26"/>
                <a:gd name="T17" fmla="*/ 9 h 54"/>
                <a:gd name="T18" fmla="*/ 21 w 26"/>
                <a:gd name="T19" fmla="*/ 18 h 54"/>
                <a:gd name="T20" fmla="*/ 22 w 26"/>
                <a:gd name="T21" fmla="*/ 21 h 54"/>
                <a:gd name="T22" fmla="*/ 19 w 26"/>
                <a:gd name="T23" fmla="*/ 29 h 54"/>
                <a:gd name="T24" fmla="*/ 20 w 26"/>
                <a:gd name="T25" fmla="*/ 31 h 54"/>
                <a:gd name="T26" fmla="*/ 17 w 26"/>
                <a:gd name="T27" fmla="*/ 41 h 54"/>
                <a:gd name="T28" fmla="*/ 13 w 26"/>
                <a:gd name="T29" fmla="*/ 46 h 54"/>
                <a:gd name="T30" fmla="*/ 10 w 26"/>
                <a:gd name="T31" fmla="*/ 47 h 54"/>
                <a:gd name="T32" fmla="*/ 5 w 26"/>
                <a:gd name="T33" fmla="*/ 54 h 54"/>
                <a:gd name="T34" fmla="*/ 0 w 26"/>
                <a:gd name="T35" fmla="*/ 54 h 54"/>
                <a:gd name="T36" fmla="*/ 4 w 26"/>
                <a:gd name="T37" fmla="*/ 31 h 54"/>
                <a:gd name="T38" fmla="*/ 6 w 26"/>
                <a:gd name="T39" fmla="*/ 14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6" h="54">
                  <a:moveTo>
                    <a:pt x="6" y="14"/>
                  </a:moveTo>
                  <a:lnTo>
                    <a:pt x="6" y="11"/>
                  </a:lnTo>
                  <a:lnTo>
                    <a:pt x="9" y="11"/>
                  </a:lnTo>
                  <a:lnTo>
                    <a:pt x="12" y="13"/>
                  </a:lnTo>
                  <a:lnTo>
                    <a:pt x="20" y="0"/>
                  </a:lnTo>
                  <a:lnTo>
                    <a:pt x="23" y="0"/>
                  </a:lnTo>
                  <a:lnTo>
                    <a:pt x="23" y="3"/>
                  </a:lnTo>
                  <a:lnTo>
                    <a:pt x="26" y="3"/>
                  </a:lnTo>
                  <a:lnTo>
                    <a:pt x="25" y="9"/>
                  </a:lnTo>
                  <a:lnTo>
                    <a:pt x="21" y="18"/>
                  </a:lnTo>
                  <a:lnTo>
                    <a:pt x="22" y="21"/>
                  </a:lnTo>
                  <a:lnTo>
                    <a:pt x="19" y="29"/>
                  </a:lnTo>
                  <a:lnTo>
                    <a:pt x="20" y="31"/>
                  </a:lnTo>
                  <a:lnTo>
                    <a:pt x="17" y="41"/>
                  </a:lnTo>
                  <a:lnTo>
                    <a:pt x="13" y="46"/>
                  </a:lnTo>
                  <a:lnTo>
                    <a:pt x="10" y="47"/>
                  </a:lnTo>
                  <a:lnTo>
                    <a:pt x="5" y="54"/>
                  </a:lnTo>
                  <a:lnTo>
                    <a:pt x="0" y="54"/>
                  </a:lnTo>
                  <a:lnTo>
                    <a:pt x="4" y="31"/>
                  </a:lnTo>
                  <a:lnTo>
                    <a:pt x="6" y="14"/>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30" name="Freeform 29"/>
            <p:cNvSpPr>
              <a:spLocks/>
            </p:cNvSpPr>
            <p:nvPr/>
          </p:nvSpPr>
          <p:spPr bwMode="auto">
            <a:xfrm>
              <a:off x="2826105" y="4562661"/>
              <a:ext cx="380223" cy="424040"/>
            </a:xfrm>
            <a:custGeom>
              <a:avLst/>
              <a:gdLst>
                <a:gd name="T0" fmla="*/ 141 w 230"/>
                <a:gd name="T1" fmla="*/ 255 h 273"/>
                <a:gd name="T2" fmla="*/ 121 w 230"/>
                <a:gd name="T3" fmla="*/ 254 h 273"/>
                <a:gd name="T4" fmla="*/ 116 w 230"/>
                <a:gd name="T5" fmla="*/ 271 h 273"/>
                <a:gd name="T6" fmla="*/ 104 w 230"/>
                <a:gd name="T7" fmla="*/ 256 h 273"/>
                <a:gd name="T8" fmla="*/ 79 w 230"/>
                <a:gd name="T9" fmla="*/ 251 h 273"/>
                <a:gd name="T10" fmla="*/ 67 w 230"/>
                <a:gd name="T11" fmla="*/ 270 h 273"/>
                <a:gd name="T12" fmla="*/ 54 w 230"/>
                <a:gd name="T13" fmla="*/ 273 h 273"/>
                <a:gd name="T14" fmla="*/ 43 w 230"/>
                <a:gd name="T15" fmla="*/ 244 h 273"/>
                <a:gd name="T16" fmla="*/ 31 w 230"/>
                <a:gd name="T17" fmla="*/ 221 h 273"/>
                <a:gd name="T18" fmla="*/ 34 w 230"/>
                <a:gd name="T19" fmla="*/ 201 h 273"/>
                <a:gd name="T20" fmla="*/ 24 w 230"/>
                <a:gd name="T21" fmla="*/ 192 h 273"/>
                <a:gd name="T22" fmla="*/ 20 w 230"/>
                <a:gd name="T23" fmla="*/ 177 h 273"/>
                <a:gd name="T24" fmla="*/ 10 w 230"/>
                <a:gd name="T25" fmla="*/ 163 h 273"/>
                <a:gd name="T26" fmla="*/ 19 w 230"/>
                <a:gd name="T27" fmla="*/ 140 h 273"/>
                <a:gd name="T28" fmla="*/ 10 w 230"/>
                <a:gd name="T29" fmla="*/ 123 h 273"/>
                <a:gd name="T30" fmla="*/ 13 w 230"/>
                <a:gd name="T31" fmla="*/ 116 h 273"/>
                <a:gd name="T32" fmla="*/ 10 w 230"/>
                <a:gd name="T33" fmla="*/ 108 h 273"/>
                <a:gd name="T34" fmla="*/ 16 w 230"/>
                <a:gd name="T35" fmla="*/ 98 h 273"/>
                <a:gd name="T36" fmla="*/ 15 w 230"/>
                <a:gd name="T37" fmla="*/ 80 h 273"/>
                <a:gd name="T38" fmla="*/ 15 w 230"/>
                <a:gd name="T39" fmla="*/ 65 h 273"/>
                <a:gd name="T40" fmla="*/ 18 w 230"/>
                <a:gd name="T41" fmla="*/ 58 h 273"/>
                <a:gd name="T42" fmla="*/ 0 w 230"/>
                <a:gd name="T43" fmla="*/ 25 h 273"/>
                <a:gd name="T44" fmla="*/ 14 w 230"/>
                <a:gd name="T45" fmla="*/ 27 h 273"/>
                <a:gd name="T46" fmla="*/ 23 w 230"/>
                <a:gd name="T47" fmla="*/ 26 h 273"/>
                <a:gd name="T48" fmla="*/ 27 w 230"/>
                <a:gd name="T49" fmla="*/ 20 h 273"/>
                <a:gd name="T50" fmla="*/ 43 w 230"/>
                <a:gd name="T51" fmla="*/ 12 h 273"/>
                <a:gd name="T52" fmla="*/ 52 w 230"/>
                <a:gd name="T53" fmla="*/ 4 h 273"/>
                <a:gd name="T54" fmla="*/ 76 w 230"/>
                <a:gd name="T55" fmla="*/ 0 h 273"/>
                <a:gd name="T56" fmla="*/ 74 w 230"/>
                <a:gd name="T57" fmla="*/ 16 h 273"/>
                <a:gd name="T58" fmla="*/ 77 w 230"/>
                <a:gd name="T59" fmla="*/ 24 h 273"/>
                <a:gd name="T60" fmla="*/ 76 w 230"/>
                <a:gd name="T61" fmla="*/ 38 h 273"/>
                <a:gd name="T62" fmla="*/ 97 w 230"/>
                <a:gd name="T63" fmla="*/ 56 h 273"/>
                <a:gd name="T64" fmla="*/ 118 w 230"/>
                <a:gd name="T65" fmla="*/ 60 h 273"/>
                <a:gd name="T66" fmla="*/ 126 w 230"/>
                <a:gd name="T67" fmla="*/ 68 h 273"/>
                <a:gd name="T68" fmla="*/ 138 w 230"/>
                <a:gd name="T69" fmla="*/ 72 h 273"/>
                <a:gd name="T70" fmla="*/ 146 w 230"/>
                <a:gd name="T71" fmla="*/ 78 h 273"/>
                <a:gd name="T72" fmla="*/ 158 w 230"/>
                <a:gd name="T73" fmla="*/ 77 h 273"/>
                <a:gd name="T74" fmla="*/ 169 w 230"/>
                <a:gd name="T75" fmla="*/ 84 h 273"/>
                <a:gd name="T76" fmla="*/ 170 w 230"/>
                <a:gd name="T77" fmla="*/ 96 h 273"/>
                <a:gd name="T78" fmla="*/ 174 w 230"/>
                <a:gd name="T79" fmla="*/ 102 h 273"/>
                <a:gd name="T80" fmla="*/ 175 w 230"/>
                <a:gd name="T81" fmla="*/ 111 h 273"/>
                <a:gd name="T82" fmla="*/ 170 w 230"/>
                <a:gd name="T83" fmla="*/ 111 h 273"/>
                <a:gd name="T84" fmla="*/ 179 w 230"/>
                <a:gd name="T85" fmla="*/ 135 h 273"/>
                <a:gd name="T86" fmla="*/ 213 w 230"/>
                <a:gd name="T87" fmla="*/ 136 h 273"/>
                <a:gd name="T88" fmla="*/ 212 w 230"/>
                <a:gd name="T89" fmla="*/ 148 h 273"/>
                <a:gd name="T90" fmla="*/ 214 w 230"/>
                <a:gd name="T91" fmla="*/ 156 h 273"/>
                <a:gd name="T92" fmla="*/ 225 w 230"/>
                <a:gd name="T93" fmla="*/ 162 h 273"/>
                <a:gd name="T94" fmla="*/ 230 w 230"/>
                <a:gd name="T95" fmla="*/ 175 h 273"/>
                <a:gd name="T96" fmla="*/ 228 w 230"/>
                <a:gd name="T97" fmla="*/ 191 h 273"/>
                <a:gd name="T98" fmla="*/ 224 w 230"/>
                <a:gd name="T99" fmla="*/ 201 h 273"/>
                <a:gd name="T100" fmla="*/ 227 w 230"/>
                <a:gd name="T101" fmla="*/ 212 h 273"/>
                <a:gd name="T102" fmla="*/ 222 w 230"/>
                <a:gd name="T103" fmla="*/ 217 h 273"/>
                <a:gd name="T104" fmla="*/ 221 w 230"/>
                <a:gd name="T105" fmla="*/ 210 h 273"/>
                <a:gd name="T106" fmla="*/ 203 w 230"/>
                <a:gd name="T107" fmla="*/ 200 h 273"/>
                <a:gd name="T108" fmla="*/ 186 w 230"/>
                <a:gd name="T109" fmla="*/ 199 h 273"/>
                <a:gd name="T110" fmla="*/ 155 w 230"/>
                <a:gd name="T111" fmla="*/ 205 h 273"/>
                <a:gd name="T112" fmla="*/ 148 w 230"/>
                <a:gd name="T113" fmla="*/ 224 h 273"/>
                <a:gd name="T114" fmla="*/ 149 w 230"/>
                <a:gd name="T115" fmla="*/ 235 h 273"/>
                <a:gd name="T116" fmla="*/ 145 w 230"/>
                <a:gd name="T117" fmla="*/ 260 h 273"/>
                <a:gd name="T118" fmla="*/ 141 w 230"/>
                <a:gd name="T119" fmla="*/ 255 h 2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30" h="273">
                  <a:moveTo>
                    <a:pt x="141" y="255"/>
                  </a:moveTo>
                  <a:lnTo>
                    <a:pt x="121" y="254"/>
                  </a:lnTo>
                  <a:lnTo>
                    <a:pt x="116" y="271"/>
                  </a:lnTo>
                  <a:lnTo>
                    <a:pt x="104" y="256"/>
                  </a:lnTo>
                  <a:lnTo>
                    <a:pt x="79" y="251"/>
                  </a:lnTo>
                  <a:lnTo>
                    <a:pt x="67" y="270"/>
                  </a:lnTo>
                  <a:lnTo>
                    <a:pt x="54" y="273"/>
                  </a:lnTo>
                  <a:lnTo>
                    <a:pt x="43" y="244"/>
                  </a:lnTo>
                  <a:lnTo>
                    <a:pt x="31" y="221"/>
                  </a:lnTo>
                  <a:lnTo>
                    <a:pt x="34" y="201"/>
                  </a:lnTo>
                  <a:lnTo>
                    <a:pt x="24" y="192"/>
                  </a:lnTo>
                  <a:lnTo>
                    <a:pt x="20" y="177"/>
                  </a:lnTo>
                  <a:lnTo>
                    <a:pt x="10" y="163"/>
                  </a:lnTo>
                  <a:lnTo>
                    <a:pt x="19" y="140"/>
                  </a:lnTo>
                  <a:lnTo>
                    <a:pt x="10" y="123"/>
                  </a:lnTo>
                  <a:lnTo>
                    <a:pt x="13" y="116"/>
                  </a:lnTo>
                  <a:lnTo>
                    <a:pt x="10" y="108"/>
                  </a:lnTo>
                  <a:lnTo>
                    <a:pt x="16" y="98"/>
                  </a:lnTo>
                  <a:lnTo>
                    <a:pt x="15" y="80"/>
                  </a:lnTo>
                  <a:lnTo>
                    <a:pt x="15" y="65"/>
                  </a:lnTo>
                  <a:lnTo>
                    <a:pt x="18" y="58"/>
                  </a:lnTo>
                  <a:lnTo>
                    <a:pt x="0" y="25"/>
                  </a:lnTo>
                  <a:lnTo>
                    <a:pt x="14" y="27"/>
                  </a:lnTo>
                  <a:lnTo>
                    <a:pt x="23" y="26"/>
                  </a:lnTo>
                  <a:lnTo>
                    <a:pt x="27" y="20"/>
                  </a:lnTo>
                  <a:lnTo>
                    <a:pt x="43" y="12"/>
                  </a:lnTo>
                  <a:lnTo>
                    <a:pt x="52" y="4"/>
                  </a:lnTo>
                  <a:lnTo>
                    <a:pt x="76" y="0"/>
                  </a:lnTo>
                  <a:lnTo>
                    <a:pt x="74" y="16"/>
                  </a:lnTo>
                  <a:lnTo>
                    <a:pt x="77" y="24"/>
                  </a:lnTo>
                  <a:lnTo>
                    <a:pt x="76" y="38"/>
                  </a:lnTo>
                  <a:lnTo>
                    <a:pt x="97" y="56"/>
                  </a:lnTo>
                  <a:lnTo>
                    <a:pt x="118" y="60"/>
                  </a:lnTo>
                  <a:lnTo>
                    <a:pt x="126" y="68"/>
                  </a:lnTo>
                  <a:lnTo>
                    <a:pt x="138" y="72"/>
                  </a:lnTo>
                  <a:lnTo>
                    <a:pt x="146" y="78"/>
                  </a:lnTo>
                  <a:lnTo>
                    <a:pt x="158" y="77"/>
                  </a:lnTo>
                  <a:lnTo>
                    <a:pt x="169" y="84"/>
                  </a:lnTo>
                  <a:lnTo>
                    <a:pt x="170" y="96"/>
                  </a:lnTo>
                  <a:lnTo>
                    <a:pt x="174" y="102"/>
                  </a:lnTo>
                  <a:lnTo>
                    <a:pt x="175" y="111"/>
                  </a:lnTo>
                  <a:lnTo>
                    <a:pt x="170" y="111"/>
                  </a:lnTo>
                  <a:lnTo>
                    <a:pt x="179" y="135"/>
                  </a:lnTo>
                  <a:lnTo>
                    <a:pt x="213" y="136"/>
                  </a:lnTo>
                  <a:lnTo>
                    <a:pt x="212" y="148"/>
                  </a:lnTo>
                  <a:lnTo>
                    <a:pt x="214" y="156"/>
                  </a:lnTo>
                  <a:lnTo>
                    <a:pt x="225" y="162"/>
                  </a:lnTo>
                  <a:lnTo>
                    <a:pt x="230" y="175"/>
                  </a:lnTo>
                  <a:lnTo>
                    <a:pt x="228" y="191"/>
                  </a:lnTo>
                  <a:lnTo>
                    <a:pt x="224" y="201"/>
                  </a:lnTo>
                  <a:lnTo>
                    <a:pt x="227" y="212"/>
                  </a:lnTo>
                  <a:lnTo>
                    <a:pt x="222" y="217"/>
                  </a:lnTo>
                  <a:lnTo>
                    <a:pt x="221" y="210"/>
                  </a:lnTo>
                  <a:lnTo>
                    <a:pt x="203" y="200"/>
                  </a:lnTo>
                  <a:lnTo>
                    <a:pt x="186" y="199"/>
                  </a:lnTo>
                  <a:lnTo>
                    <a:pt x="155" y="205"/>
                  </a:lnTo>
                  <a:lnTo>
                    <a:pt x="148" y="224"/>
                  </a:lnTo>
                  <a:lnTo>
                    <a:pt x="149" y="235"/>
                  </a:lnTo>
                  <a:lnTo>
                    <a:pt x="145" y="260"/>
                  </a:lnTo>
                  <a:lnTo>
                    <a:pt x="141" y="25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31" name="Freeform 30"/>
            <p:cNvSpPr>
              <a:spLocks/>
            </p:cNvSpPr>
            <p:nvPr/>
          </p:nvSpPr>
          <p:spPr bwMode="auto">
            <a:xfrm>
              <a:off x="2685589" y="4078043"/>
              <a:ext cx="1190264" cy="1259693"/>
            </a:xfrm>
            <a:custGeom>
              <a:avLst/>
              <a:gdLst>
                <a:gd name="T0" fmla="*/ 390 w 720"/>
                <a:gd name="T1" fmla="*/ 680 h 811"/>
                <a:gd name="T2" fmla="*/ 383 w 720"/>
                <a:gd name="T3" fmla="*/ 644 h 811"/>
                <a:gd name="T4" fmla="*/ 378 w 720"/>
                <a:gd name="T5" fmla="*/ 605 h 811"/>
                <a:gd name="T6" fmla="*/ 358 w 720"/>
                <a:gd name="T7" fmla="*/ 580 h 811"/>
                <a:gd name="T8" fmla="*/ 315 w 720"/>
                <a:gd name="T9" fmla="*/ 568 h 811"/>
                <a:gd name="T10" fmla="*/ 309 w 720"/>
                <a:gd name="T11" fmla="*/ 513 h 811"/>
                <a:gd name="T12" fmla="*/ 299 w 720"/>
                <a:gd name="T13" fmla="*/ 468 h 811"/>
                <a:gd name="T14" fmla="*/ 255 w 720"/>
                <a:gd name="T15" fmla="*/ 423 h 811"/>
                <a:gd name="T16" fmla="*/ 254 w 720"/>
                <a:gd name="T17" fmla="*/ 396 h 811"/>
                <a:gd name="T18" fmla="*/ 211 w 720"/>
                <a:gd name="T19" fmla="*/ 380 h 811"/>
                <a:gd name="T20" fmla="*/ 162 w 720"/>
                <a:gd name="T21" fmla="*/ 336 h 811"/>
                <a:gd name="T22" fmla="*/ 128 w 720"/>
                <a:gd name="T23" fmla="*/ 324 h 811"/>
                <a:gd name="T24" fmla="*/ 85 w 720"/>
                <a:gd name="T25" fmla="*/ 337 h 811"/>
                <a:gd name="T26" fmla="*/ 52 w 720"/>
                <a:gd name="T27" fmla="*/ 319 h 811"/>
                <a:gd name="T28" fmla="*/ 19 w 720"/>
                <a:gd name="T29" fmla="*/ 297 h 811"/>
                <a:gd name="T30" fmla="*/ 4 w 720"/>
                <a:gd name="T31" fmla="*/ 253 h 811"/>
                <a:gd name="T32" fmla="*/ 19 w 720"/>
                <a:gd name="T33" fmla="*/ 219 h 811"/>
                <a:gd name="T34" fmla="*/ 73 w 720"/>
                <a:gd name="T35" fmla="*/ 199 h 811"/>
                <a:gd name="T36" fmla="*/ 70 w 720"/>
                <a:gd name="T37" fmla="*/ 113 h 811"/>
                <a:gd name="T38" fmla="*/ 85 w 720"/>
                <a:gd name="T39" fmla="*/ 89 h 811"/>
                <a:gd name="T40" fmla="*/ 116 w 720"/>
                <a:gd name="T41" fmla="*/ 67 h 811"/>
                <a:gd name="T42" fmla="*/ 138 w 720"/>
                <a:gd name="T43" fmla="*/ 94 h 811"/>
                <a:gd name="T44" fmla="*/ 177 w 720"/>
                <a:gd name="T45" fmla="*/ 78 h 811"/>
                <a:gd name="T46" fmla="*/ 176 w 720"/>
                <a:gd name="T47" fmla="*/ 58 h 811"/>
                <a:gd name="T48" fmla="*/ 170 w 720"/>
                <a:gd name="T49" fmla="*/ 23 h 811"/>
                <a:gd name="T50" fmla="*/ 216 w 720"/>
                <a:gd name="T51" fmla="*/ 23 h 811"/>
                <a:gd name="T52" fmla="*/ 251 w 720"/>
                <a:gd name="T53" fmla="*/ 0 h 811"/>
                <a:gd name="T54" fmla="*/ 263 w 720"/>
                <a:gd name="T55" fmla="*/ 27 h 811"/>
                <a:gd name="T56" fmla="*/ 261 w 720"/>
                <a:gd name="T57" fmla="*/ 72 h 811"/>
                <a:gd name="T58" fmla="*/ 289 w 720"/>
                <a:gd name="T59" fmla="*/ 78 h 811"/>
                <a:gd name="T60" fmla="*/ 318 w 720"/>
                <a:gd name="T61" fmla="*/ 70 h 811"/>
                <a:gd name="T62" fmla="*/ 328 w 720"/>
                <a:gd name="T63" fmla="*/ 57 h 811"/>
                <a:gd name="T64" fmla="*/ 363 w 720"/>
                <a:gd name="T65" fmla="*/ 66 h 811"/>
                <a:gd name="T66" fmla="*/ 384 w 720"/>
                <a:gd name="T67" fmla="*/ 65 h 811"/>
                <a:gd name="T68" fmla="*/ 414 w 720"/>
                <a:gd name="T69" fmla="*/ 22 h 811"/>
                <a:gd name="T70" fmla="*/ 439 w 720"/>
                <a:gd name="T71" fmla="*/ 88 h 811"/>
                <a:gd name="T72" fmla="*/ 464 w 720"/>
                <a:gd name="T73" fmla="*/ 135 h 811"/>
                <a:gd name="T74" fmla="*/ 540 w 720"/>
                <a:gd name="T75" fmla="*/ 154 h 811"/>
                <a:gd name="T76" fmla="*/ 622 w 720"/>
                <a:gd name="T77" fmla="*/ 169 h 811"/>
                <a:gd name="T78" fmla="*/ 703 w 720"/>
                <a:gd name="T79" fmla="*/ 216 h 811"/>
                <a:gd name="T80" fmla="*/ 713 w 720"/>
                <a:gd name="T81" fmla="*/ 296 h 811"/>
                <a:gd name="T82" fmla="*/ 656 w 720"/>
                <a:gd name="T83" fmla="*/ 380 h 811"/>
                <a:gd name="T84" fmla="*/ 646 w 720"/>
                <a:gd name="T85" fmla="*/ 467 h 811"/>
                <a:gd name="T86" fmla="*/ 622 w 720"/>
                <a:gd name="T87" fmla="*/ 544 h 811"/>
                <a:gd name="T88" fmla="*/ 584 w 720"/>
                <a:gd name="T89" fmla="*/ 587 h 811"/>
                <a:gd name="T90" fmla="*/ 505 w 720"/>
                <a:gd name="T91" fmla="*/ 626 h 811"/>
                <a:gd name="T92" fmla="*/ 495 w 720"/>
                <a:gd name="T93" fmla="*/ 695 h 811"/>
                <a:gd name="T94" fmla="*/ 453 w 720"/>
                <a:gd name="T95" fmla="*/ 770 h 811"/>
                <a:gd name="T96" fmla="*/ 422 w 720"/>
                <a:gd name="T97" fmla="*/ 799 h 811"/>
                <a:gd name="T98" fmla="*/ 380 w 720"/>
                <a:gd name="T99" fmla="*/ 750 h 8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720" h="811">
                  <a:moveTo>
                    <a:pt x="342" y="737"/>
                  </a:moveTo>
                  <a:lnTo>
                    <a:pt x="362" y="709"/>
                  </a:lnTo>
                  <a:lnTo>
                    <a:pt x="379" y="689"/>
                  </a:lnTo>
                  <a:lnTo>
                    <a:pt x="390" y="680"/>
                  </a:lnTo>
                  <a:lnTo>
                    <a:pt x="403" y="669"/>
                  </a:lnTo>
                  <a:lnTo>
                    <a:pt x="401" y="652"/>
                  </a:lnTo>
                  <a:lnTo>
                    <a:pt x="391" y="640"/>
                  </a:lnTo>
                  <a:lnTo>
                    <a:pt x="383" y="644"/>
                  </a:lnTo>
                  <a:lnTo>
                    <a:pt x="385" y="632"/>
                  </a:lnTo>
                  <a:lnTo>
                    <a:pt x="386" y="620"/>
                  </a:lnTo>
                  <a:lnTo>
                    <a:pt x="385" y="608"/>
                  </a:lnTo>
                  <a:lnTo>
                    <a:pt x="378" y="605"/>
                  </a:lnTo>
                  <a:lnTo>
                    <a:pt x="371" y="608"/>
                  </a:lnTo>
                  <a:lnTo>
                    <a:pt x="365" y="607"/>
                  </a:lnTo>
                  <a:lnTo>
                    <a:pt x="362" y="599"/>
                  </a:lnTo>
                  <a:lnTo>
                    <a:pt x="358" y="580"/>
                  </a:lnTo>
                  <a:lnTo>
                    <a:pt x="354" y="574"/>
                  </a:lnTo>
                  <a:lnTo>
                    <a:pt x="341" y="568"/>
                  </a:lnTo>
                  <a:lnTo>
                    <a:pt x="334" y="572"/>
                  </a:lnTo>
                  <a:lnTo>
                    <a:pt x="315" y="568"/>
                  </a:lnTo>
                  <a:lnTo>
                    <a:pt x="313" y="540"/>
                  </a:lnTo>
                  <a:lnTo>
                    <a:pt x="307" y="529"/>
                  </a:lnTo>
                  <a:lnTo>
                    <a:pt x="312" y="524"/>
                  </a:lnTo>
                  <a:lnTo>
                    <a:pt x="309" y="513"/>
                  </a:lnTo>
                  <a:lnTo>
                    <a:pt x="313" y="503"/>
                  </a:lnTo>
                  <a:lnTo>
                    <a:pt x="315" y="487"/>
                  </a:lnTo>
                  <a:lnTo>
                    <a:pt x="310" y="474"/>
                  </a:lnTo>
                  <a:lnTo>
                    <a:pt x="299" y="468"/>
                  </a:lnTo>
                  <a:lnTo>
                    <a:pt x="297" y="460"/>
                  </a:lnTo>
                  <a:lnTo>
                    <a:pt x="298" y="448"/>
                  </a:lnTo>
                  <a:lnTo>
                    <a:pt x="264" y="447"/>
                  </a:lnTo>
                  <a:lnTo>
                    <a:pt x="255" y="423"/>
                  </a:lnTo>
                  <a:lnTo>
                    <a:pt x="260" y="423"/>
                  </a:lnTo>
                  <a:lnTo>
                    <a:pt x="259" y="414"/>
                  </a:lnTo>
                  <a:lnTo>
                    <a:pt x="255" y="408"/>
                  </a:lnTo>
                  <a:lnTo>
                    <a:pt x="254" y="396"/>
                  </a:lnTo>
                  <a:lnTo>
                    <a:pt x="243" y="389"/>
                  </a:lnTo>
                  <a:lnTo>
                    <a:pt x="231" y="390"/>
                  </a:lnTo>
                  <a:lnTo>
                    <a:pt x="223" y="384"/>
                  </a:lnTo>
                  <a:lnTo>
                    <a:pt x="211" y="380"/>
                  </a:lnTo>
                  <a:lnTo>
                    <a:pt x="203" y="372"/>
                  </a:lnTo>
                  <a:lnTo>
                    <a:pt x="182" y="368"/>
                  </a:lnTo>
                  <a:lnTo>
                    <a:pt x="161" y="350"/>
                  </a:lnTo>
                  <a:lnTo>
                    <a:pt x="162" y="336"/>
                  </a:lnTo>
                  <a:lnTo>
                    <a:pt x="159" y="328"/>
                  </a:lnTo>
                  <a:lnTo>
                    <a:pt x="161" y="312"/>
                  </a:lnTo>
                  <a:lnTo>
                    <a:pt x="137" y="316"/>
                  </a:lnTo>
                  <a:lnTo>
                    <a:pt x="128" y="324"/>
                  </a:lnTo>
                  <a:lnTo>
                    <a:pt x="112" y="332"/>
                  </a:lnTo>
                  <a:lnTo>
                    <a:pt x="108" y="338"/>
                  </a:lnTo>
                  <a:lnTo>
                    <a:pt x="99" y="339"/>
                  </a:lnTo>
                  <a:lnTo>
                    <a:pt x="85" y="337"/>
                  </a:lnTo>
                  <a:lnTo>
                    <a:pt x="75" y="341"/>
                  </a:lnTo>
                  <a:lnTo>
                    <a:pt x="67" y="338"/>
                  </a:lnTo>
                  <a:lnTo>
                    <a:pt x="66" y="307"/>
                  </a:lnTo>
                  <a:lnTo>
                    <a:pt x="52" y="319"/>
                  </a:lnTo>
                  <a:lnTo>
                    <a:pt x="36" y="318"/>
                  </a:lnTo>
                  <a:lnTo>
                    <a:pt x="28" y="307"/>
                  </a:lnTo>
                  <a:lnTo>
                    <a:pt x="16" y="306"/>
                  </a:lnTo>
                  <a:lnTo>
                    <a:pt x="19" y="297"/>
                  </a:lnTo>
                  <a:lnTo>
                    <a:pt x="9" y="284"/>
                  </a:lnTo>
                  <a:lnTo>
                    <a:pt x="0" y="266"/>
                  </a:lnTo>
                  <a:lnTo>
                    <a:pt x="5" y="262"/>
                  </a:lnTo>
                  <a:lnTo>
                    <a:pt x="4" y="253"/>
                  </a:lnTo>
                  <a:lnTo>
                    <a:pt x="15" y="247"/>
                  </a:lnTo>
                  <a:lnTo>
                    <a:pt x="13" y="236"/>
                  </a:lnTo>
                  <a:lnTo>
                    <a:pt x="18" y="229"/>
                  </a:lnTo>
                  <a:lnTo>
                    <a:pt x="19" y="219"/>
                  </a:lnTo>
                  <a:lnTo>
                    <a:pt x="39" y="205"/>
                  </a:lnTo>
                  <a:lnTo>
                    <a:pt x="54" y="201"/>
                  </a:lnTo>
                  <a:lnTo>
                    <a:pt x="56" y="198"/>
                  </a:lnTo>
                  <a:lnTo>
                    <a:pt x="73" y="199"/>
                  </a:lnTo>
                  <a:lnTo>
                    <a:pt x="80" y="142"/>
                  </a:lnTo>
                  <a:lnTo>
                    <a:pt x="81" y="133"/>
                  </a:lnTo>
                  <a:lnTo>
                    <a:pt x="78" y="121"/>
                  </a:lnTo>
                  <a:lnTo>
                    <a:pt x="70" y="113"/>
                  </a:lnTo>
                  <a:lnTo>
                    <a:pt x="70" y="98"/>
                  </a:lnTo>
                  <a:lnTo>
                    <a:pt x="80" y="95"/>
                  </a:lnTo>
                  <a:lnTo>
                    <a:pt x="84" y="97"/>
                  </a:lnTo>
                  <a:lnTo>
                    <a:pt x="85" y="89"/>
                  </a:lnTo>
                  <a:lnTo>
                    <a:pt x="74" y="87"/>
                  </a:lnTo>
                  <a:lnTo>
                    <a:pt x="74" y="74"/>
                  </a:lnTo>
                  <a:lnTo>
                    <a:pt x="109" y="74"/>
                  </a:lnTo>
                  <a:lnTo>
                    <a:pt x="116" y="67"/>
                  </a:lnTo>
                  <a:lnTo>
                    <a:pt x="121" y="74"/>
                  </a:lnTo>
                  <a:lnTo>
                    <a:pt x="124" y="86"/>
                  </a:lnTo>
                  <a:lnTo>
                    <a:pt x="128" y="83"/>
                  </a:lnTo>
                  <a:lnTo>
                    <a:pt x="138" y="94"/>
                  </a:lnTo>
                  <a:lnTo>
                    <a:pt x="152" y="93"/>
                  </a:lnTo>
                  <a:lnTo>
                    <a:pt x="156" y="87"/>
                  </a:lnTo>
                  <a:lnTo>
                    <a:pt x="169" y="82"/>
                  </a:lnTo>
                  <a:lnTo>
                    <a:pt x="177" y="78"/>
                  </a:lnTo>
                  <a:lnTo>
                    <a:pt x="179" y="70"/>
                  </a:lnTo>
                  <a:lnTo>
                    <a:pt x="192" y="64"/>
                  </a:lnTo>
                  <a:lnTo>
                    <a:pt x="191" y="59"/>
                  </a:lnTo>
                  <a:lnTo>
                    <a:pt x="176" y="58"/>
                  </a:lnTo>
                  <a:lnTo>
                    <a:pt x="173" y="44"/>
                  </a:lnTo>
                  <a:lnTo>
                    <a:pt x="174" y="30"/>
                  </a:lnTo>
                  <a:lnTo>
                    <a:pt x="166" y="25"/>
                  </a:lnTo>
                  <a:lnTo>
                    <a:pt x="170" y="23"/>
                  </a:lnTo>
                  <a:lnTo>
                    <a:pt x="183" y="26"/>
                  </a:lnTo>
                  <a:lnTo>
                    <a:pt x="198" y="31"/>
                  </a:lnTo>
                  <a:lnTo>
                    <a:pt x="203" y="26"/>
                  </a:lnTo>
                  <a:lnTo>
                    <a:pt x="216" y="23"/>
                  </a:lnTo>
                  <a:lnTo>
                    <a:pt x="237" y="15"/>
                  </a:lnTo>
                  <a:lnTo>
                    <a:pt x="244" y="7"/>
                  </a:lnTo>
                  <a:lnTo>
                    <a:pt x="242" y="1"/>
                  </a:lnTo>
                  <a:lnTo>
                    <a:pt x="251" y="0"/>
                  </a:lnTo>
                  <a:lnTo>
                    <a:pt x="255" y="5"/>
                  </a:lnTo>
                  <a:lnTo>
                    <a:pt x="253" y="14"/>
                  </a:lnTo>
                  <a:lnTo>
                    <a:pt x="259" y="18"/>
                  </a:lnTo>
                  <a:lnTo>
                    <a:pt x="263" y="27"/>
                  </a:lnTo>
                  <a:lnTo>
                    <a:pt x="258" y="34"/>
                  </a:lnTo>
                  <a:lnTo>
                    <a:pt x="255" y="52"/>
                  </a:lnTo>
                  <a:lnTo>
                    <a:pt x="259" y="63"/>
                  </a:lnTo>
                  <a:lnTo>
                    <a:pt x="261" y="72"/>
                  </a:lnTo>
                  <a:lnTo>
                    <a:pt x="272" y="82"/>
                  </a:lnTo>
                  <a:lnTo>
                    <a:pt x="281" y="83"/>
                  </a:lnTo>
                  <a:lnTo>
                    <a:pt x="283" y="79"/>
                  </a:lnTo>
                  <a:lnTo>
                    <a:pt x="289" y="78"/>
                  </a:lnTo>
                  <a:lnTo>
                    <a:pt x="297" y="74"/>
                  </a:lnTo>
                  <a:lnTo>
                    <a:pt x="303" y="69"/>
                  </a:lnTo>
                  <a:lnTo>
                    <a:pt x="313" y="71"/>
                  </a:lnTo>
                  <a:lnTo>
                    <a:pt x="318" y="70"/>
                  </a:lnTo>
                  <a:lnTo>
                    <a:pt x="328" y="72"/>
                  </a:lnTo>
                  <a:lnTo>
                    <a:pt x="329" y="67"/>
                  </a:lnTo>
                  <a:lnTo>
                    <a:pt x="326" y="63"/>
                  </a:lnTo>
                  <a:lnTo>
                    <a:pt x="328" y="57"/>
                  </a:lnTo>
                  <a:lnTo>
                    <a:pt x="336" y="59"/>
                  </a:lnTo>
                  <a:lnTo>
                    <a:pt x="344" y="57"/>
                  </a:lnTo>
                  <a:lnTo>
                    <a:pt x="355" y="61"/>
                  </a:lnTo>
                  <a:lnTo>
                    <a:pt x="363" y="66"/>
                  </a:lnTo>
                  <a:lnTo>
                    <a:pt x="368" y="60"/>
                  </a:lnTo>
                  <a:lnTo>
                    <a:pt x="373" y="61"/>
                  </a:lnTo>
                  <a:lnTo>
                    <a:pt x="375" y="67"/>
                  </a:lnTo>
                  <a:lnTo>
                    <a:pt x="384" y="65"/>
                  </a:lnTo>
                  <a:lnTo>
                    <a:pt x="391" y="57"/>
                  </a:lnTo>
                  <a:lnTo>
                    <a:pt x="397" y="42"/>
                  </a:lnTo>
                  <a:lnTo>
                    <a:pt x="408" y="23"/>
                  </a:lnTo>
                  <a:lnTo>
                    <a:pt x="414" y="22"/>
                  </a:lnTo>
                  <a:lnTo>
                    <a:pt x="419" y="34"/>
                  </a:lnTo>
                  <a:lnTo>
                    <a:pt x="429" y="70"/>
                  </a:lnTo>
                  <a:lnTo>
                    <a:pt x="438" y="73"/>
                  </a:lnTo>
                  <a:lnTo>
                    <a:pt x="439" y="88"/>
                  </a:lnTo>
                  <a:lnTo>
                    <a:pt x="425" y="105"/>
                  </a:lnTo>
                  <a:lnTo>
                    <a:pt x="430" y="111"/>
                  </a:lnTo>
                  <a:lnTo>
                    <a:pt x="463" y="114"/>
                  </a:lnTo>
                  <a:lnTo>
                    <a:pt x="464" y="135"/>
                  </a:lnTo>
                  <a:lnTo>
                    <a:pt x="478" y="121"/>
                  </a:lnTo>
                  <a:lnTo>
                    <a:pt x="501" y="129"/>
                  </a:lnTo>
                  <a:lnTo>
                    <a:pt x="531" y="142"/>
                  </a:lnTo>
                  <a:lnTo>
                    <a:pt x="540" y="154"/>
                  </a:lnTo>
                  <a:lnTo>
                    <a:pt x="537" y="165"/>
                  </a:lnTo>
                  <a:lnTo>
                    <a:pt x="559" y="159"/>
                  </a:lnTo>
                  <a:lnTo>
                    <a:pt x="595" y="170"/>
                  </a:lnTo>
                  <a:lnTo>
                    <a:pt x="622" y="169"/>
                  </a:lnTo>
                  <a:lnTo>
                    <a:pt x="649" y="186"/>
                  </a:lnTo>
                  <a:lnTo>
                    <a:pt x="673" y="210"/>
                  </a:lnTo>
                  <a:lnTo>
                    <a:pt x="687" y="216"/>
                  </a:lnTo>
                  <a:lnTo>
                    <a:pt x="703" y="216"/>
                  </a:lnTo>
                  <a:lnTo>
                    <a:pt x="710" y="223"/>
                  </a:lnTo>
                  <a:lnTo>
                    <a:pt x="716" y="249"/>
                  </a:lnTo>
                  <a:lnTo>
                    <a:pt x="720" y="262"/>
                  </a:lnTo>
                  <a:lnTo>
                    <a:pt x="713" y="296"/>
                  </a:lnTo>
                  <a:lnTo>
                    <a:pt x="704" y="310"/>
                  </a:lnTo>
                  <a:lnTo>
                    <a:pt x="679" y="339"/>
                  </a:lnTo>
                  <a:lnTo>
                    <a:pt x="668" y="362"/>
                  </a:lnTo>
                  <a:lnTo>
                    <a:pt x="656" y="380"/>
                  </a:lnTo>
                  <a:lnTo>
                    <a:pt x="651" y="381"/>
                  </a:lnTo>
                  <a:lnTo>
                    <a:pt x="647" y="396"/>
                  </a:lnTo>
                  <a:lnTo>
                    <a:pt x="649" y="435"/>
                  </a:lnTo>
                  <a:lnTo>
                    <a:pt x="646" y="467"/>
                  </a:lnTo>
                  <a:lnTo>
                    <a:pt x="645" y="481"/>
                  </a:lnTo>
                  <a:lnTo>
                    <a:pt x="640" y="489"/>
                  </a:lnTo>
                  <a:lnTo>
                    <a:pt x="638" y="516"/>
                  </a:lnTo>
                  <a:lnTo>
                    <a:pt x="622" y="544"/>
                  </a:lnTo>
                  <a:lnTo>
                    <a:pt x="620" y="565"/>
                  </a:lnTo>
                  <a:lnTo>
                    <a:pt x="606" y="574"/>
                  </a:lnTo>
                  <a:lnTo>
                    <a:pt x="603" y="587"/>
                  </a:lnTo>
                  <a:lnTo>
                    <a:pt x="584" y="587"/>
                  </a:lnTo>
                  <a:lnTo>
                    <a:pt x="556" y="595"/>
                  </a:lnTo>
                  <a:lnTo>
                    <a:pt x="544" y="604"/>
                  </a:lnTo>
                  <a:lnTo>
                    <a:pt x="525" y="610"/>
                  </a:lnTo>
                  <a:lnTo>
                    <a:pt x="505" y="626"/>
                  </a:lnTo>
                  <a:lnTo>
                    <a:pt x="492" y="647"/>
                  </a:lnTo>
                  <a:lnTo>
                    <a:pt x="491" y="662"/>
                  </a:lnTo>
                  <a:lnTo>
                    <a:pt x="496" y="674"/>
                  </a:lnTo>
                  <a:lnTo>
                    <a:pt x="495" y="695"/>
                  </a:lnTo>
                  <a:lnTo>
                    <a:pt x="492" y="705"/>
                  </a:lnTo>
                  <a:lnTo>
                    <a:pt x="481" y="717"/>
                  </a:lnTo>
                  <a:lnTo>
                    <a:pt x="466" y="753"/>
                  </a:lnTo>
                  <a:lnTo>
                    <a:pt x="453" y="770"/>
                  </a:lnTo>
                  <a:lnTo>
                    <a:pt x="443" y="779"/>
                  </a:lnTo>
                  <a:lnTo>
                    <a:pt x="438" y="799"/>
                  </a:lnTo>
                  <a:lnTo>
                    <a:pt x="429" y="811"/>
                  </a:lnTo>
                  <a:lnTo>
                    <a:pt x="422" y="799"/>
                  </a:lnTo>
                  <a:lnTo>
                    <a:pt x="428" y="789"/>
                  </a:lnTo>
                  <a:lnTo>
                    <a:pt x="416" y="775"/>
                  </a:lnTo>
                  <a:lnTo>
                    <a:pt x="400" y="764"/>
                  </a:lnTo>
                  <a:lnTo>
                    <a:pt x="380" y="750"/>
                  </a:lnTo>
                  <a:lnTo>
                    <a:pt x="374" y="751"/>
                  </a:lnTo>
                  <a:lnTo>
                    <a:pt x="353" y="735"/>
                  </a:lnTo>
                  <a:lnTo>
                    <a:pt x="342" y="737"/>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36" name="Freeform 35"/>
            <p:cNvSpPr>
              <a:spLocks/>
            </p:cNvSpPr>
            <p:nvPr/>
          </p:nvSpPr>
          <p:spPr bwMode="auto">
            <a:xfrm>
              <a:off x="3191451" y="2734474"/>
              <a:ext cx="61167" cy="34171"/>
            </a:xfrm>
            <a:custGeom>
              <a:avLst/>
              <a:gdLst>
                <a:gd name="T0" fmla="*/ 11 w 37"/>
                <a:gd name="T1" fmla="*/ 10 h 22"/>
                <a:gd name="T2" fmla="*/ 22 w 37"/>
                <a:gd name="T3" fmla="*/ 13 h 22"/>
                <a:gd name="T4" fmla="*/ 37 w 37"/>
                <a:gd name="T5" fmla="*/ 12 h 22"/>
                <a:gd name="T6" fmla="*/ 26 w 37"/>
                <a:gd name="T7" fmla="*/ 21 h 22"/>
                <a:gd name="T8" fmla="*/ 20 w 37"/>
                <a:gd name="T9" fmla="*/ 22 h 22"/>
                <a:gd name="T10" fmla="*/ 2 w 37"/>
                <a:gd name="T11" fmla="*/ 13 h 22"/>
                <a:gd name="T12" fmla="*/ 0 w 37"/>
                <a:gd name="T13" fmla="*/ 6 h 22"/>
                <a:gd name="T14" fmla="*/ 8 w 37"/>
                <a:gd name="T15" fmla="*/ 0 h 22"/>
                <a:gd name="T16" fmla="*/ 11 w 37"/>
                <a:gd name="T17" fmla="*/ 1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7" h="22">
                  <a:moveTo>
                    <a:pt x="11" y="10"/>
                  </a:moveTo>
                  <a:lnTo>
                    <a:pt x="22" y="13"/>
                  </a:lnTo>
                  <a:lnTo>
                    <a:pt x="37" y="12"/>
                  </a:lnTo>
                  <a:lnTo>
                    <a:pt x="26" y="21"/>
                  </a:lnTo>
                  <a:lnTo>
                    <a:pt x="20" y="22"/>
                  </a:lnTo>
                  <a:lnTo>
                    <a:pt x="2" y="13"/>
                  </a:lnTo>
                  <a:lnTo>
                    <a:pt x="0" y="6"/>
                  </a:lnTo>
                  <a:lnTo>
                    <a:pt x="8" y="0"/>
                  </a:lnTo>
                  <a:lnTo>
                    <a:pt x="11" y="1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37" name="Freeform 36"/>
            <p:cNvSpPr>
              <a:spLocks noEditPoints="1"/>
            </p:cNvSpPr>
            <p:nvPr/>
          </p:nvSpPr>
          <p:spPr bwMode="auto">
            <a:xfrm>
              <a:off x="1503591" y="1741940"/>
              <a:ext cx="2299523" cy="1163391"/>
            </a:xfrm>
            <a:custGeom>
              <a:avLst/>
              <a:gdLst>
                <a:gd name="T0" fmla="*/ 5030 w 5699"/>
                <a:gd name="T1" fmla="*/ 189 h 3068"/>
                <a:gd name="T2" fmla="*/ 4486 w 5699"/>
                <a:gd name="T3" fmla="*/ 395 h 3068"/>
                <a:gd name="T4" fmla="*/ 4419 w 5699"/>
                <a:gd name="T5" fmla="*/ 225 h 3068"/>
                <a:gd name="T6" fmla="*/ 4392 w 5699"/>
                <a:gd name="T7" fmla="*/ 58 h 3068"/>
                <a:gd name="T8" fmla="*/ 5423 w 5699"/>
                <a:gd name="T9" fmla="*/ 7 h 3068"/>
                <a:gd name="T10" fmla="*/ 4022 w 5699"/>
                <a:gd name="T11" fmla="*/ 136 h 3068"/>
                <a:gd name="T12" fmla="*/ 3430 w 5699"/>
                <a:gd name="T13" fmla="*/ 261 h 3068"/>
                <a:gd name="T14" fmla="*/ 3861 w 5699"/>
                <a:gd name="T15" fmla="*/ 239 h 3068"/>
                <a:gd name="T16" fmla="*/ 3040 w 5699"/>
                <a:gd name="T17" fmla="*/ 281 h 3068"/>
                <a:gd name="T18" fmla="*/ 2702 w 5699"/>
                <a:gd name="T19" fmla="*/ 373 h 3068"/>
                <a:gd name="T20" fmla="*/ 3998 w 5699"/>
                <a:gd name="T21" fmla="*/ 378 h 3068"/>
                <a:gd name="T22" fmla="*/ 4259 w 5699"/>
                <a:gd name="T23" fmla="*/ 497 h 3068"/>
                <a:gd name="T24" fmla="*/ 3108 w 5699"/>
                <a:gd name="T25" fmla="*/ 415 h 3068"/>
                <a:gd name="T26" fmla="*/ 2781 w 5699"/>
                <a:gd name="T27" fmla="*/ 376 h 3068"/>
                <a:gd name="T28" fmla="*/ 3397 w 5699"/>
                <a:gd name="T29" fmla="*/ 466 h 3068"/>
                <a:gd name="T30" fmla="*/ 3741 w 5699"/>
                <a:gd name="T31" fmla="*/ 428 h 3068"/>
                <a:gd name="T32" fmla="*/ 2485 w 5699"/>
                <a:gd name="T33" fmla="*/ 522 h 3068"/>
                <a:gd name="T34" fmla="*/ 3658 w 5699"/>
                <a:gd name="T35" fmla="*/ 525 h 3068"/>
                <a:gd name="T36" fmla="*/ 3220 w 5699"/>
                <a:gd name="T37" fmla="*/ 713 h 3068"/>
                <a:gd name="T38" fmla="*/ 4363 w 5699"/>
                <a:gd name="T39" fmla="*/ 644 h 3068"/>
                <a:gd name="T40" fmla="*/ 4935 w 5699"/>
                <a:gd name="T41" fmla="*/ 1030 h 3068"/>
                <a:gd name="T42" fmla="*/ 4609 w 5699"/>
                <a:gd name="T43" fmla="*/ 1331 h 3068"/>
                <a:gd name="T44" fmla="*/ 3970 w 5699"/>
                <a:gd name="T45" fmla="*/ 1206 h 3068"/>
                <a:gd name="T46" fmla="*/ 4260 w 5699"/>
                <a:gd name="T47" fmla="*/ 820 h 3068"/>
                <a:gd name="T48" fmla="*/ 4081 w 5699"/>
                <a:gd name="T49" fmla="*/ 547 h 3068"/>
                <a:gd name="T50" fmla="*/ 3095 w 5699"/>
                <a:gd name="T51" fmla="*/ 573 h 3068"/>
                <a:gd name="T52" fmla="*/ 2829 w 5699"/>
                <a:gd name="T53" fmla="*/ 664 h 3068"/>
                <a:gd name="T54" fmla="*/ 2787 w 5699"/>
                <a:gd name="T55" fmla="*/ 885 h 3068"/>
                <a:gd name="T56" fmla="*/ 2450 w 5699"/>
                <a:gd name="T57" fmla="*/ 782 h 3068"/>
                <a:gd name="T58" fmla="*/ 3509 w 5699"/>
                <a:gd name="T59" fmla="*/ 917 h 3068"/>
                <a:gd name="T60" fmla="*/ 3972 w 5699"/>
                <a:gd name="T61" fmla="*/ 981 h 3068"/>
                <a:gd name="T62" fmla="*/ 2985 w 5699"/>
                <a:gd name="T63" fmla="*/ 1402 h 3068"/>
                <a:gd name="T64" fmla="*/ 3247 w 5699"/>
                <a:gd name="T65" fmla="*/ 1941 h 3068"/>
                <a:gd name="T66" fmla="*/ 3750 w 5699"/>
                <a:gd name="T67" fmla="*/ 1783 h 3068"/>
                <a:gd name="T68" fmla="*/ 4337 w 5699"/>
                <a:gd name="T69" fmla="*/ 1477 h 3068"/>
                <a:gd name="T70" fmla="*/ 4740 w 5699"/>
                <a:gd name="T71" fmla="*/ 1945 h 3068"/>
                <a:gd name="T72" fmla="*/ 4219 w 5699"/>
                <a:gd name="T73" fmla="*/ 2347 h 3068"/>
                <a:gd name="T74" fmla="*/ 4164 w 5699"/>
                <a:gd name="T75" fmla="*/ 2685 h 3068"/>
                <a:gd name="T76" fmla="*/ 4034 w 5699"/>
                <a:gd name="T77" fmla="*/ 2767 h 3068"/>
                <a:gd name="T78" fmla="*/ 3533 w 5699"/>
                <a:gd name="T79" fmla="*/ 2788 h 3068"/>
                <a:gd name="T80" fmla="*/ 2912 w 5699"/>
                <a:gd name="T81" fmla="*/ 3023 h 3068"/>
                <a:gd name="T82" fmla="*/ 2877 w 5699"/>
                <a:gd name="T83" fmla="*/ 2695 h 3068"/>
                <a:gd name="T84" fmla="*/ 2569 w 5699"/>
                <a:gd name="T85" fmla="*/ 2536 h 3068"/>
                <a:gd name="T86" fmla="*/ 1634 w 5699"/>
                <a:gd name="T87" fmla="*/ 2455 h 3068"/>
                <a:gd name="T88" fmla="*/ 264 w 5699"/>
                <a:gd name="T89" fmla="*/ 2180 h 3068"/>
                <a:gd name="T90" fmla="*/ 224 w 5699"/>
                <a:gd name="T91" fmla="*/ 1603 h 3068"/>
                <a:gd name="T92" fmla="*/ 1272 w 5699"/>
                <a:gd name="T93" fmla="*/ 843 h 3068"/>
                <a:gd name="T94" fmla="*/ 1966 w 5699"/>
                <a:gd name="T95" fmla="*/ 852 h 3068"/>
                <a:gd name="T96" fmla="*/ 2624 w 5699"/>
                <a:gd name="T97" fmla="*/ 901 h 3068"/>
                <a:gd name="T98" fmla="*/ 3256 w 5699"/>
                <a:gd name="T99" fmla="*/ 947 h 3068"/>
                <a:gd name="T100" fmla="*/ 3159 w 5699"/>
                <a:gd name="T101" fmla="*/ 875 h 3068"/>
                <a:gd name="T102" fmla="*/ 4305 w 5699"/>
                <a:gd name="T103" fmla="*/ 930 h 3068"/>
                <a:gd name="T104" fmla="*/ 3839 w 5699"/>
                <a:gd name="T105" fmla="*/ 1271 h 3068"/>
                <a:gd name="T106" fmla="*/ 3588 w 5699"/>
                <a:gd name="T107" fmla="*/ 1392 h 3068"/>
                <a:gd name="T108" fmla="*/ 3812 w 5699"/>
                <a:gd name="T109" fmla="*/ 1392 h 3068"/>
                <a:gd name="T110" fmla="*/ 4766 w 5699"/>
                <a:gd name="T111" fmla="*/ 2387 h 3068"/>
                <a:gd name="T112" fmla="*/ 4866 w 5699"/>
                <a:gd name="T113" fmla="*/ 2637 h 3068"/>
                <a:gd name="T114" fmla="*/ 4753 w 5699"/>
                <a:gd name="T115" fmla="*/ 2312 h 3068"/>
                <a:gd name="T116" fmla="*/ 117 w 5699"/>
                <a:gd name="T117" fmla="*/ 2327 h 3068"/>
                <a:gd name="T118" fmla="*/ 4287 w 5699"/>
                <a:gd name="T119" fmla="*/ 2375 h 30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5699" h="3068">
                  <a:moveTo>
                    <a:pt x="5423" y="7"/>
                  </a:moveTo>
                  <a:lnTo>
                    <a:pt x="5539" y="10"/>
                  </a:lnTo>
                  <a:lnTo>
                    <a:pt x="5629" y="17"/>
                  </a:lnTo>
                  <a:lnTo>
                    <a:pt x="5699" y="30"/>
                  </a:lnTo>
                  <a:lnTo>
                    <a:pt x="5686" y="44"/>
                  </a:lnTo>
                  <a:lnTo>
                    <a:pt x="5555" y="66"/>
                  </a:lnTo>
                  <a:lnTo>
                    <a:pt x="5436" y="76"/>
                  </a:lnTo>
                  <a:lnTo>
                    <a:pt x="5383" y="88"/>
                  </a:lnTo>
                  <a:lnTo>
                    <a:pt x="5484" y="87"/>
                  </a:lnTo>
                  <a:lnTo>
                    <a:pt x="5346" y="120"/>
                  </a:lnTo>
                  <a:lnTo>
                    <a:pt x="5257" y="135"/>
                  </a:lnTo>
                  <a:lnTo>
                    <a:pt x="5136" y="180"/>
                  </a:lnTo>
                  <a:lnTo>
                    <a:pt x="5030" y="189"/>
                  </a:lnTo>
                  <a:lnTo>
                    <a:pt x="4989" y="201"/>
                  </a:lnTo>
                  <a:lnTo>
                    <a:pt x="4840" y="207"/>
                  </a:lnTo>
                  <a:lnTo>
                    <a:pt x="4898" y="214"/>
                  </a:lnTo>
                  <a:lnTo>
                    <a:pt x="4856" y="224"/>
                  </a:lnTo>
                  <a:lnTo>
                    <a:pt x="4869" y="253"/>
                  </a:lnTo>
                  <a:lnTo>
                    <a:pt x="4804" y="273"/>
                  </a:lnTo>
                  <a:lnTo>
                    <a:pt x="4714" y="290"/>
                  </a:lnTo>
                  <a:lnTo>
                    <a:pt x="4669" y="313"/>
                  </a:lnTo>
                  <a:lnTo>
                    <a:pt x="4584" y="331"/>
                  </a:lnTo>
                  <a:lnTo>
                    <a:pt x="4578" y="345"/>
                  </a:lnTo>
                  <a:lnTo>
                    <a:pt x="4664" y="343"/>
                  </a:lnTo>
                  <a:lnTo>
                    <a:pt x="4652" y="357"/>
                  </a:lnTo>
                  <a:lnTo>
                    <a:pt x="4486" y="395"/>
                  </a:lnTo>
                  <a:lnTo>
                    <a:pt x="4373" y="377"/>
                  </a:lnTo>
                  <a:lnTo>
                    <a:pt x="4218" y="387"/>
                  </a:lnTo>
                  <a:lnTo>
                    <a:pt x="4152" y="380"/>
                  </a:lnTo>
                  <a:lnTo>
                    <a:pt x="4062" y="376"/>
                  </a:lnTo>
                  <a:lnTo>
                    <a:pt x="4086" y="347"/>
                  </a:lnTo>
                  <a:lnTo>
                    <a:pt x="4191" y="333"/>
                  </a:lnTo>
                  <a:lnTo>
                    <a:pt x="4212" y="290"/>
                  </a:lnTo>
                  <a:lnTo>
                    <a:pt x="4246" y="285"/>
                  </a:lnTo>
                  <a:lnTo>
                    <a:pt x="4349" y="311"/>
                  </a:lnTo>
                  <a:lnTo>
                    <a:pt x="4322" y="273"/>
                  </a:lnTo>
                  <a:lnTo>
                    <a:pt x="4256" y="262"/>
                  </a:lnTo>
                  <a:lnTo>
                    <a:pt x="4319" y="239"/>
                  </a:lnTo>
                  <a:lnTo>
                    <a:pt x="4419" y="225"/>
                  </a:lnTo>
                  <a:lnTo>
                    <a:pt x="4453" y="206"/>
                  </a:lnTo>
                  <a:lnTo>
                    <a:pt x="4411" y="184"/>
                  </a:lnTo>
                  <a:lnTo>
                    <a:pt x="4423" y="155"/>
                  </a:lnTo>
                  <a:lnTo>
                    <a:pt x="4548" y="157"/>
                  </a:lnTo>
                  <a:lnTo>
                    <a:pt x="4578" y="163"/>
                  </a:lnTo>
                  <a:lnTo>
                    <a:pt x="4673" y="143"/>
                  </a:lnTo>
                  <a:lnTo>
                    <a:pt x="4575" y="137"/>
                  </a:lnTo>
                  <a:lnTo>
                    <a:pt x="4408" y="140"/>
                  </a:lnTo>
                  <a:lnTo>
                    <a:pt x="4347" y="122"/>
                  </a:lnTo>
                  <a:lnTo>
                    <a:pt x="4335" y="100"/>
                  </a:lnTo>
                  <a:lnTo>
                    <a:pt x="4300" y="85"/>
                  </a:lnTo>
                  <a:lnTo>
                    <a:pt x="4312" y="67"/>
                  </a:lnTo>
                  <a:lnTo>
                    <a:pt x="4392" y="58"/>
                  </a:lnTo>
                  <a:lnTo>
                    <a:pt x="4447" y="56"/>
                  </a:lnTo>
                  <a:lnTo>
                    <a:pt x="4547" y="48"/>
                  </a:lnTo>
                  <a:lnTo>
                    <a:pt x="4636" y="29"/>
                  </a:lnTo>
                  <a:lnTo>
                    <a:pt x="4688" y="32"/>
                  </a:lnTo>
                  <a:lnTo>
                    <a:pt x="4721" y="46"/>
                  </a:lnTo>
                  <a:lnTo>
                    <a:pt x="4787" y="19"/>
                  </a:lnTo>
                  <a:lnTo>
                    <a:pt x="4855" y="11"/>
                  </a:lnTo>
                  <a:lnTo>
                    <a:pt x="4941" y="5"/>
                  </a:lnTo>
                  <a:lnTo>
                    <a:pt x="5080" y="3"/>
                  </a:lnTo>
                  <a:lnTo>
                    <a:pt x="5098" y="9"/>
                  </a:lnTo>
                  <a:lnTo>
                    <a:pt x="5236" y="0"/>
                  </a:lnTo>
                  <a:lnTo>
                    <a:pt x="5329" y="3"/>
                  </a:lnTo>
                  <a:lnTo>
                    <a:pt x="5423" y="7"/>
                  </a:lnTo>
                  <a:moveTo>
                    <a:pt x="4382" y="188"/>
                  </a:moveTo>
                  <a:lnTo>
                    <a:pt x="4419" y="206"/>
                  </a:lnTo>
                  <a:lnTo>
                    <a:pt x="4335" y="223"/>
                  </a:lnTo>
                  <a:lnTo>
                    <a:pt x="4199" y="267"/>
                  </a:lnTo>
                  <a:lnTo>
                    <a:pt x="4110" y="271"/>
                  </a:lnTo>
                  <a:lnTo>
                    <a:pt x="4018" y="263"/>
                  </a:lnTo>
                  <a:lnTo>
                    <a:pt x="3994" y="240"/>
                  </a:lnTo>
                  <a:lnTo>
                    <a:pt x="4019" y="219"/>
                  </a:lnTo>
                  <a:lnTo>
                    <a:pt x="4074" y="204"/>
                  </a:lnTo>
                  <a:lnTo>
                    <a:pt x="3987" y="204"/>
                  </a:lnTo>
                  <a:lnTo>
                    <a:pt x="3958" y="185"/>
                  </a:lnTo>
                  <a:lnTo>
                    <a:pt x="3959" y="160"/>
                  </a:lnTo>
                  <a:lnTo>
                    <a:pt x="4022" y="136"/>
                  </a:lnTo>
                  <a:lnTo>
                    <a:pt x="4075" y="119"/>
                  </a:lnTo>
                  <a:lnTo>
                    <a:pt x="4127" y="116"/>
                  </a:lnTo>
                  <a:lnTo>
                    <a:pt x="4123" y="103"/>
                  </a:lnTo>
                  <a:lnTo>
                    <a:pt x="4233" y="101"/>
                  </a:lnTo>
                  <a:lnTo>
                    <a:pt x="4257" y="129"/>
                  </a:lnTo>
                  <a:lnTo>
                    <a:pt x="4321" y="141"/>
                  </a:lnTo>
                  <a:lnTo>
                    <a:pt x="4386" y="151"/>
                  </a:lnTo>
                  <a:lnTo>
                    <a:pt x="4382" y="188"/>
                  </a:lnTo>
                  <a:moveTo>
                    <a:pt x="3671" y="265"/>
                  </a:moveTo>
                  <a:lnTo>
                    <a:pt x="3660" y="289"/>
                  </a:lnTo>
                  <a:lnTo>
                    <a:pt x="3589" y="283"/>
                  </a:lnTo>
                  <a:lnTo>
                    <a:pt x="3534" y="263"/>
                  </a:lnTo>
                  <a:lnTo>
                    <a:pt x="3430" y="261"/>
                  </a:lnTo>
                  <a:lnTo>
                    <a:pt x="3498" y="244"/>
                  </a:lnTo>
                  <a:lnTo>
                    <a:pt x="3458" y="230"/>
                  </a:lnTo>
                  <a:lnTo>
                    <a:pt x="3484" y="208"/>
                  </a:lnTo>
                  <a:lnTo>
                    <a:pt x="3567" y="216"/>
                  </a:lnTo>
                  <a:lnTo>
                    <a:pt x="3669" y="237"/>
                  </a:lnTo>
                  <a:lnTo>
                    <a:pt x="3671" y="265"/>
                  </a:lnTo>
                  <a:moveTo>
                    <a:pt x="3857" y="280"/>
                  </a:moveTo>
                  <a:lnTo>
                    <a:pt x="3771" y="293"/>
                  </a:lnTo>
                  <a:lnTo>
                    <a:pt x="3748" y="279"/>
                  </a:lnTo>
                  <a:lnTo>
                    <a:pt x="3753" y="257"/>
                  </a:lnTo>
                  <a:lnTo>
                    <a:pt x="3779" y="233"/>
                  </a:lnTo>
                  <a:lnTo>
                    <a:pt x="3838" y="235"/>
                  </a:lnTo>
                  <a:lnTo>
                    <a:pt x="3861" y="239"/>
                  </a:lnTo>
                  <a:lnTo>
                    <a:pt x="3894" y="259"/>
                  </a:lnTo>
                  <a:lnTo>
                    <a:pt x="3857" y="280"/>
                  </a:lnTo>
                  <a:moveTo>
                    <a:pt x="3231" y="248"/>
                  </a:moveTo>
                  <a:lnTo>
                    <a:pt x="3157" y="260"/>
                  </a:lnTo>
                  <a:lnTo>
                    <a:pt x="3078" y="260"/>
                  </a:lnTo>
                  <a:lnTo>
                    <a:pt x="3090" y="251"/>
                  </a:lnTo>
                  <a:lnTo>
                    <a:pt x="3163" y="234"/>
                  </a:lnTo>
                  <a:lnTo>
                    <a:pt x="3185" y="237"/>
                  </a:lnTo>
                  <a:lnTo>
                    <a:pt x="3231" y="248"/>
                  </a:lnTo>
                  <a:moveTo>
                    <a:pt x="3135" y="302"/>
                  </a:moveTo>
                  <a:lnTo>
                    <a:pt x="3021" y="319"/>
                  </a:lnTo>
                  <a:lnTo>
                    <a:pt x="2975" y="300"/>
                  </a:lnTo>
                  <a:lnTo>
                    <a:pt x="3040" y="281"/>
                  </a:lnTo>
                  <a:lnTo>
                    <a:pt x="3119" y="275"/>
                  </a:lnTo>
                  <a:lnTo>
                    <a:pt x="3175" y="284"/>
                  </a:lnTo>
                  <a:lnTo>
                    <a:pt x="3135" y="302"/>
                  </a:lnTo>
                  <a:moveTo>
                    <a:pt x="3917" y="312"/>
                  </a:moveTo>
                  <a:lnTo>
                    <a:pt x="3893" y="314"/>
                  </a:lnTo>
                  <a:lnTo>
                    <a:pt x="3806" y="310"/>
                  </a:lnTo>
                  <a:lnTo>
                    <a:pt x="3812" y="294"/>
                  </a:lnTo>
                  <a:lnTo>
                    <a:pt x="3909" y="294"/>
                  </a:lnTo>
                  <a:lnTo>
                    <a:pt x="3930" y="305"/>
                  </a:lnTo>
                  <a:lnTo>
                    <a:pt x="3917" y="312"/>
                  </a:lnTo>
                  <a:moveTo>
                    <a:pt x="2839" y="305"/>
                  </a:moveTo>
                  <a:lnTo>
                    <a:pt x="2768" y="351"/>
                  </a:lnTo>
                  <a:lnTo>
                    <a:pt x="2702" y="373"/>
                  </a:lnTo>
                  <a:lnTo>
                    <a:pt x="2651" y="376"/>
                  </a:lnTo>
                  <a:lnTo>
                    <a:pt x="2523" y="402"/>
                  </a:lnTo>
                  <a:lnTo>
                    <a:pt x="2430" y="412"/>
                  </a:lnTo>
                  <a:lnTo>
                    <a:pt x="2382" y="398"/>
                  </a:lnTo>
                  <a:lnTo>
                    <a:pt x="2382" y="398"/>
                  </a:lnTo>
                  <a:lnTo>
                    <a:pt x="2530" y="352"/>
                  </a:lnTo>
                  <a:lnTo>
                    <a:pt x="2686" y="313"/>
                  </a:lnTo>
                  <a:lnTo>
                    <a:pt x="2760" y="314"/>
                  </a:lnTo>
                  <a:lnTo>
                    <a:pt x="2839" y="305"/>
                  </a:lnTo>
                  <a:moveTo>
                    <a:pt x="3847" y="338"/>
                  </a:moveTo>
                  <a:lnTo>
                    <a:pt x="3880" y="358"/>
                  </a:lnTo>
                  <a:lnTo>
                    <a:pt x="3977" y="357"/>
                  </a:lnTo>
                  <a:lnTo>
                    <a:pt x="3998" y="378"/>
                  </a:lnTo>
                  <a:lnTo>
                    <a:pt x="3963" y="401"/>
                  </a:lnTo>
                  <a:lnTo>
                    <a:pt x="4005" y="415"/>
                  </a:lnTo>
                  <a:lnTo>
                    <a:pt x="4022" y="430"/>
                  </a:lnTo>
                  <a:lnTo>
                    <a:pt x="4087" y="433"/>
                  </a:lnTo>
                  <a:lnTo>
                    <a:pt x="4155" y="438"/>
                  </a:lnTo>
                  <a:lnTo>
                    <a:pt x="4247" y="425"/>
                  </a:lnTo>
                  <a:lnTo>
                    <a:pt x="4354" y="419"/>
                  </a:lnTo>
                  <a:lnTo>
                    <a:pt x="4431" y="424"/>
                  </a:lnTo>
                  <a:lnTo>
                    <a:pt x="4463" y="448"/>
                  </a:lnTo>
                  <a:lnTo>
                    <a:pt x="4451" y="474"/>
                  </a:lnTo>
                  <a:lnTo>
                    <a:pt x="4405" y="491"/>
                  </a:lnTo>
                  <a:lnTo>
                    <a:pt x="4317" y="505"/>
                  </a:lnTo>
                  <a:lnTo>
                    <a:pt x="4259" y="497"/>
                  </a:lnTo>
                  <a:lnTo>
                    <a:pt x="4104" y="507"/>
                  </a:lnTo>
                  <a:lnTo>
                    <a:pt x="3998" y="509"/>
                  </a:lnTo>
                  <a:lnTo>
                    <a:pt x="3924" y="501"/>
                  </a:lnTo>
                  <a:lnTo>
                    <a:pt x="3810" y="480"/>
                  </a:lnTo>
                  <a:lnTo>
                    <a:pt x="3828" y="444"/>
                  </a:lnTo>
                  <a:lnTo>
                    <a:pt x="3855" y="413"/>
                  </a:lnTo>
                  <a:lnTo>
                    <a:pt x="3834" y="386"/>
                  </a:lnTo>
                  <a:lnTo>
                    <a:pt x="3740" y="378"/>
                  </a:lnTo>
                  <a:lnTo>
                    <a:pt x="3704" y="359"/>
                  </a:lnTo>
                  <a:lnTo>
                    <a:pt x="3751" y="334"/>
                  </a:lnTo>
                  <a:lnTo>
                    <a:pt x="3847" y="338"/>
                  </a:lnTo>
                  <a:moveTo>
                    <a:pt x="3116" y="393"/>
                  </a:moveTo>
                  <a:lnTo>
                    <a:pt x="3108" y="415"/>
                  </a:lnTo>
                  <a:lnTo>
                    <a:pt x="3165" y="405"/>
                  </a:lnTo>
                  <a:lnTo>
                    <a:pt x="3214" y="408"/>
                  </a:lnTo>
                  <a:lnTo>
                    <a:pt x="3186" y="439"/>
                  </a:lnTo>
                  <a:lnTo>
                    <a:pt x="3120" y="469"/>
                  </a:lnTo>
                  <a:lnTo>
                    <a:pt x="2937" y="479"/>
                  </a:lnTo>
                  <a:lnTo>
                    <a:pt x="2775" y="507"/>
                  </a:lnTo>
                  <a:lnTo>
                    <a:pt x="2696" y="508"/>
                  </a:lnTo>
                  <a:lnTo>
                    <a:pt x="2716" y="487"/>
                  </a:lnTo>
                  <a:lnTo>
                    <a:pt x="2856" y="459"/>
                  </a:lnTo>
                  <a:lnTo>
                    <a:pt x="2618" y="466"/>
                  </a:lnTo>
                  <a:lnTo>
                    <a:pt x="2563" y="455"/>
                  </a:lnTo>
                  <a:lnTo>
                    <a:pt x="2712" y="393"/>
                  </a:lnTo>
                  <a:lnTo>
                    <a:pt x="2781" y="376"/>
                  </a:lnTo>
                  <a:lnTo>
                    <a:pt x="2894" y="397"/>
                  </a:lnTo>
                  <a:lnTo>
                    <a:pt x="2935" y="434"/>
                  </a:lnTo>
                  <a:lnTo>
                    <a:pt x="3017" y="439"/>
                  </a:lnTo>
                  <a:lnTo>
                    <a:pt x="3020" y="379"/>
                  </a:lnTo>
                  <a:lnTo>
                    <a:pt x="3094" y="356"/>
                  </a:lnTo>
                  <a:lnTo>
                    <a:pt x="3136" y="364"/>
                  </a:lnTo>
                  <a:lnTo>
                    <a:pt x="3116" y="393"/>
                  </a:lnTo>
                  <a:moveTo>
                    <a:pt x="3634" y="361"/>
                  </a:moveTo>
                  <a:lnTo>
                    <a:pt x="3639" y="390"/>
                  </a:lnTo>
                  <a:lnTo>
                    <a:pt x="3605" y="422"/>
                  </a:lnTo>
                  <a:lnTo>
                    <a:pt x="3531" y="469"/>
                  </a:lnTo>
                  <a:lnTo>
                    <a:pt x="3440" y="476"/>
                  </a:lnTo>
                  <a:lnTo>
                    <a:pt x="3397" y="466"/>
                  </a:lnTo>
                  <a:lnTo>
                    <a:pt x="3440" y="428"/>
                  </a:lnTo>
                  <a:lnTo>
                    <a:pt x="3353" y="433"/>
                  </a:lnTo>
                  <a:lnTo>
                    <a:pt x="3406" y="385"/>
                  </a:lnTo>
                  <a:lnTo>
                    <a:pt x="3457" y="387"/>
                  </a:lnTo>
                  <a:lnTo>
                    <a:pt x="3555" y="366"/>
                  </a:lnTo>
                  <a:lnTo>
                    <a:pt x="3621" y="369"/>
                  </a:lnTo>
                  <a:lnTo>
                    <a:pt x="3634" y="361"/>
                  </a:lnTo>
                  <a:moveTo>
                    <a:pt x="3759" y="471"/>
                  </a:moveTo>
                  <a:lnTo>
                    <a:pt x="3706" y="496"/>
                  </a:lnTo>
                  <a:lnTo>
                    <a:pt x="3637" y="491"/>
                  </a:lnTo>
                  <a:lnTo>
                    <a:pt x="3593" y="474"/>
                  </a:lnTo>
                  <a:lnTo>
                    <a:pt x="3651" y="445"/>
                  </a:lnTo>
                  <a:lnTo>
                    <a:pt x="3741" y="428"/>
                  </a:lnTo>
                  <a:lnTo>
                    <a:pt x="3762" y="450"/>
                  </a:lnTo>
                  <a:lnTo>
                    <a:pt x="3759" y="471"/>
                  </a:lnTo>
                  <a:moveTo>
                    <a:pt x="2102" y="711"/>
                  </a:moveTo>
                  <a:lnTo>
                    <a:pt x="1922" y="744"/>
                  </a:lnTo>
                  <a:lnTo>
                    <a:pt x="1931" y="714"/>
                  </a:lnTo>
                  <a:lnTo>
                    <a:pt x="1854" y="677"/>
                  </a:lnTo>
                  <a:lnTo>
                    <a:pt x="1914" y="648"/>
                  </a:lnTo>
                  <a:lnTo>
                    <a:pt x="2013" y="599"/>
                  </a:lnTo>
                  <a:lnTo>
                    <a:pt x="2115" y="555"/>
                  </a:lnTo>
                  <a:lnTo>
                    <a:pt x="2118" y="515"/>
                  </a:lnTo>
                  <a:lnTo>
                    <a:pt x="2304" y="505"/>
                  </a:lnTo>
                  <a:lnTo>
                    <a:pt x="2359" y="518"/>
                  </a:lnTo>
                  <a:lnTo>
                    <a:pt x="2485" y="522"/>
                  </a:lnTo>
                  <a:lnTo>
                    <a:pt x="2511" y="541"/>
                  </a:lnTo>
                  <a:lnTo>
                    <a:pt x="2532" y="569"/>
                  </a:lnTo>
                  <a:lnTo>
                    <a:pt x="2446" y="586"/>
                  </a:lnTo>
                  <a:lnTo>
                    <a:pt x="2261" y="633"/>
                  </a:lnTo>
                  <a:lnTo>
                    <a:pt x="2138" y="681"/>
                  </a:lnTo>
                  <a:lnTo>
                    <a:pt x="2102" y="711"/>
                  </a:lnTo>
                  <a:moveTo>
                    <a:pt x="3636" y="616"/>
                  </a:moveTo>
                  <a:lnTo>
                    <a:pt x="3531" y="667"/>
                  </a:lnTo>
                  <a:lnTo>
                    <a:pt x="3474" y="664"/>
                  </a:lnTo>
                  <a:lnTo>
                    <a:pt x="3499" y="605"/>
                  </a:lnTo>
                  <a:lnTo>
                    <a:pt x="3534" y="571"/>
                  </a:lnTo>
                  <a:lnTo>
                    <a:pt x="3589" y="543"/>
                  </a:lnTo>
                  <a:lnTo>
                    <a:pt x="3658" y="525"/>
                  </a:lnTo>
                  <a:lnTo>
                    <a:pt x="3762" y="528"/>
                  </a:lnTo>
                  <a:lnTo>
                    <a:pt x="3844" y="544"/>
                  </a:lnTo>
                  <a:lnTo>
                    <a:pt x="3710" y="603"/>
                  </a:lnTo>
                  <a:lnTo>
                    <a:pt x="3636" y="616"/>
                  </a:lnTo>
                  <a:moveTo>
                    <a:pt x="3338" y="545"/>
                  </a:moveTo>
                  <a:lnTo>
                    <a:pt x="3385" y="558"/>
                  </a:lnTo>
                  <a:lnTo>
                    <a:pt x="3485" y="550"/>
                  </a:lnTo>
                  <a:lnTo>
                    <a:pt x="3479" y="569"/>
                  </a:lnTo>
                  <a:lnTo>
                    <a:pt x="3398" y="601"/>
                  </a:lnTo>
                  <a:lnTo>
                    <a:pt x="3448" y="630"/>
                  </a:lnTo>
                  <a:lnTo>
                    <a:pt x="3378" y="692"/>
                  </a:lnTo>
                  <a:lnTo>
                    <a:pt x="3265" y="718"/>
                  </a:lnTo>
                  <a:lnTo>
                    <a:pt x="3220" y="713"/>
                  </a:lnTo>
                  <a:lnTo>
                    <a:pt x="3210" y="686"/>
                  </a:lnTo>
                  <a:lnTo>
                    <a:pt x="3133" y="634"/>
                  </a:lnTo>
                  <a:lnTo>
                    <a:pt x="3157" y="612"/>
                  </a:lnTo>
                  <a:lnTo>
                    <a:pt x="3254" y="620"/>
                  </a:lnTo>
                  <a:lnTo>
                    <a:pt x="3243" y="577"/>
                  </a:lnTo>
                  <a:lnTo>
                    <a:pt x="3338" y="545"/>
                  </a:lnTo>
                  <a:moveTo>
                    <a:pt x="4004" y="590"/>
                  </a:moveTo>
                  <a:lnTo>
                    <a:pt x="4008" y="632"/>
                  </a:lnTo>
                  <a:lnTo>
                    <a:pt x="4104" y="578"/>
                  </a:lnTo>
                  <a:lnTo>
                    <a:pt x="4258" y="551"/>
                  </a:lnTo>
                  <a:lnTo>
                    <a:pt x="4288" y="620"/>
                  </a:lnTo>
                  <a:lnTo>
                    <a:pt x="4244" y="664"/>
                  </a:lnTo>
                  <a:lnTo>
                    <a:pt x="4363" y="644"/>
                  </a:lnTo>
                  <a:lnTo>
                    <a:pt x="4434" y="618"/>
                  </a:lnTo>
                  <a:lnTo>
                    <a:pt x="4523" y="652"/>
                  </a:lnTo>
                  <a:lnTo>
                    <a:pt x="4571" y="684"/>
                  </a:lnTo>
                  <a:lnTo>
                    <a:pt x="4556" y="714"/>
                  </a:lnTo>
                  <a:lnTo>
                    <a:pt x="4665" y="699"/>
                  </a:lnTo>
                  <a:lnTo>
                    <a:pt x="4689" y="743"/>
                  </a:lnTo>
                  <a:lnTo>
                    <a:pt x="4799" y="771"/>
                  </a:lnTo>
                  <a:lnTo>
                    <a:pt x="4828" y="799"/>
                  </a:lnTo>
                  <a:lnTo>
                    <a:pt x="4836" y="866"/>
                  </a:lnTo>
                  <a:lnTo>
                    <a:pt x="4715" y="899"/>
                  </a:lnTo>
                  <a:lnTo>
                    <a:pt x="4815" y="946"/>
                  </a:lnTo>
                  <a:lnTo>
                    <a:pt x="4893" y="962"/>
                  </a:lnTo>
                  <a:lnTo>
                    <a:pt x="4935" y="1030"/>
                  </a:lnTo>
                  <a:lnTo>
                    <a:pt x="5020" y="1035"/>
                  </a:lnTo>
                  <a:lnTo>
                    <a:pt x="4975" y="1087"/>
                  </a:lnTo>
                  <a:lnTo>
                    <a:pt x="4828" y="1174"/>
                  </a:lnTo>
                  <a:lnTo>
                    <a:pt x="4776" y="1142"/>
                  </a:lnTo>
                  <a:lnTo>
                    <a:pt x="4727" y="1070"/>
                  </a:lnTo>
                  <a:lnTo>
                    <a:pt x="4649" y="1079"/>
                  </a:lnTo>
                  <a:lnTo>
                    <a:pt x="4617" y="1122"/>
                  </a:lnTo>
                  <a:lnTo>
                    <a:pt x="4652" y="1166"/>
                  </a:lnTo>
                  <a:lnTo>
                    <a:pt x="4710" y="1201"/>
                  </a:lnTo>
                  <a:lnTo>
                    <a:pt x="4723" y="1221"/>
                  </a:lnTo>
                  <a:lnTo>
                    <a:pt x="4721" y="1296"/>
                  </a:lnTo>
                  <a:lnTo>
                    <a:pt x="4672" y="1352"/>
                  </a:lnTo>
                  <a:lnTo>
                    <a:pt x="4609" y="1331"/>
                  </a:lnTo>
                  <a:lnTo>
                    <a:pt x="4496" y="1269"/>
                  </a:lnTo>
                  <a:lnTo>
                    <a:pt x="4542" y="1335"/>
                  </a:lnTo>
                  <a:lnTo>
                    <a:pt x="4579" y="1382"/>
                  </a:lnTo>
                  <a:lnTo>
                    <a:pt x="4575" y="1409"/>
                  </a:lnTo>
                  <a:lnTo>
                    <a:pt x="4431" y="1378"/>
                  </a:lnTo>
                  <a:lnTo>
                    <a:pt x="4330" y="1333"/>
                  </a:lnTo>
                  <a:lnTo>
                    <a:pt x="4281" y="1296"/>
                  </a:lnTo>
                  <a:lnTo>
                    <a:pt x="4313" y="1274"/>
                  </a:lnTo>
                  <a:lnTo>
                    <a:pt x="4250" y="1235"/>
                  </a:lnTo>
                  <a:lnTo>
                    <a:pt x="4189" y="1198"/>
                  </a:lnTo>
                  <a:lnTo>
                    <a:pt x="4176" y="1220"/>
                  </a:lnTo>
                  <a:lnTo>
                    <a:pt x="4002" y="1232"/>
                  </a:lnTo>
                  <a:lnTo>
                    <a:pt x="3970" y="1206"/>
                  </a:lnTo>
                  <a:lnTo>
                    <a:pt x="4044" y="1151"/>
                  </a:lnTo>
                  <a:lnTo>
                    <a:pt x="4152" y="1149"/>
                  </a:lnTo>
                  <a:lnTo>
                    <a:pt x="4275" y="1140"/>
                  </a:lnTo>
                  <a:lnTo>
                    <a:pt x="4273" y="1113"/>
                  </a:lnTo>
                  <a:lnTo>
                    <a:pt x="4317" y="1076"/>
                  </a:lnTo>
                  <a:lnTo>
                    <a:pt x="4435" y="1004"/>
                  </a:lnTo>
                  <a:lnTo>
                    <a:pt x="4441" y="971"/>
                  </a:lnTo>
                  <a:lnTo>
                    <a:pt x="4436" y="946"/>
                  </a:lnTo>
                  <a:lnTo>
                    <a:pt x="4376" y="911"/>
                  </a:lnTo>
                  <a:lnTo>
                    <a:pt x="4282" y="887"/>
                  </a:lnTo>
                  <a:lnTo>
                    <a:pt x="4330" y="868"/>
                  </a:lnTo>
                  <a:lnTo>
                    <a:pt x="4305" y="824"/>
                  </a:lnTo>
                  <a:lnTo>
                    <a:pt x="4260" y="820"/>
                  </a:lnTo>
                  <a:lnTo>
                    <a:pt x="4235" y="796"/>
                  </a:lnTo>
                  <a:lnTo>
                    <a:pt x="4191" y="817"/>
                  </a:lnTo>
                  <a:lnTo>
                    <a:pt x="4086" y="826"/>
                  </a:lnTo>
                  <a:lnTo>
                    <a:pt x="3902" y="810"/>
                  </a:lnTo>
                  <a:lnTo>
                    <a:pt x="3805" y="789"/>
                  </a:lnTo>
                  <a:lnTo>
                    <a:pt x="3727" y="779"/>
                  </a:lnTo>
                  <a:lnTo>
                    <a:pt x="3704" y="754"/>
                  </a:lnTo>
                  <a:lnTo>
                    <a:pt x="3787" y="722"/>
                  </a:lnTo>
                  <a:lnTo>
                    <a:pt x="3712" y="722"/>
                  </a:lnTo>
                  <a:lnTo>
                    <a:pt x="3758" y="652"/>
                  </a:lnTo>
                  <a:lnTo>
                    <a:pt x="3854" y="592"/>
                  </a:lnTo>
                  <a:lnTo>
                    <a:pt x="3932" y="565"/>
                  </a:lnTo>
                  <a:lnTo>
                    <a:pt x="4081" y="547"/>
                  </a:lnTo>
                  <a:lnTo>
                    <a:pt x="4004" y="590"/>
                  </a:lnTo>
                  <a:moveTo>
                    <a:pt x="4530" y="594"/>
                  </a:moveTo>
                  <a:lnTo>
                    <a:pt x="4520" y="612"/>
                  </a:lnTo>
                  <a:lnTo>
                    <a:pt x="4467" y="610"/>
                  </a:lnTo>
                  <a:lnTo>
                    <a:pt x="4412" y="609"/>
                  </a:lnTo>
                  <a:lnTo>
                    <a:pt x="4347" y="618"/>
                  </a:lnTo>
                  <a:lnTo>
                    <a:pt x="4336" y="614"/>
                  </a:lnTo>
                  <a:lnTo>
                    <a:pt x="4308" y="578"/>
                  </a:lnTo>
                  <a:lnTo>
                    <a:pt x="4331" y="554"/>
                  </a:lnTo>
                  <a:lnTo>
                    <a:pt x="4359" y="550"/>
                  </a:lnTo>
                  <a:lnTo>
                    <a:pt x="4471" y="557"/>
                  </a:lnTo>
                  <a:lnTo>
                    <a:pt x="4530" y="594"/>
                  </a:lnTo>
                  <a:moveTo>
                    <a:pt x="3095" y="573"/>
                  </a:moveTo>
                  <a:lnTo>
                    <a:pt x="3001" y="617"/>
                  </a:lnTo>
                  <a:lnTo>
                    <a:pt x="2972" y="570"/>
                  </a:lnTo>
                  <a:lnTo>
                    <a:pt x="3000" y="561"/>
                  </a:lnTo>
                  <a:lnTo>
                    <a:pt x="3072" y="558"/>
                  </a:lnTo>
                  <a:lnTo>
                    <a:pt x="3095" y="573"/>
                  </a:lnTo>
                  <a:moveTo>
                    <a:pt x="2573" y="593"/>
                  </a:moveTo>
                  <a:lnTo>
                    <a:pt x="2509" y="624"/>
                  </a:lnTo>
                  <a:lnTo>
                    <a:pt x="2649" y="604"/>
                  </a:lnTo>
                  <a:lnTo>
                    <a:pt x="2682" y="638"/>
                  </a:lnTo>
                  <a:lnTo>
                    <a:pt x="2780" y="603"/>
                  </a:lnTo>
                  <a:lnTo>
                    <a:pt x="2803" y="625"/>
                  </a:lnTo>
                  <a:lnTo>
                    <a:pt x="2772" y="692"/>
                  </a:lnTo>
                  <a:lnTo>
                    <a:pt x="2829" y="664"/>
                  </a:lnTo>
                  <a:lnTo>
                    <a:pt x="2869" y="595"/>
                  </a:lnTo>
                  <a:lnTo>
                    <a:pt x="2926" y="585"/>
                  </a:lnTo>
                  <a:lnTo>
                    <a:pt x="2965" y="596"/>
                  </a:lnTo>
                  <a:lnTo>
                    <a:pt x="2994" y="623"/>
                  </a:lnTo>
                  <a:lnTo>
                    <a:pt x="2956" y="689"/>
                  </a:lnTo>
                  <a:lnTo>
                    <a:pt x="2922" y="738"/>
                  </a:lnTo>
                  <a:lnTo>
                    <a:pt x="2976" y="773"/>
                  </a:lnTo>
                  <a:lnTo>
                    <a:pt x="3041" y="806"/>
                  </a:lnTo>
                  <a:lnTo>
                    <a:pt x="3005" y="837"/>
                  </a:lnTo>
                  <a:lnTo>
                    <a:pt x="2910" y="843"/>
                  </a:lnTo>
                  <a:lnTo>
                    <a:pt x="2919" y="870"/>
                  </a:lnTo>
                  <a:lnTo>
                    <a:pt x="2875" y="897"/>
                  </a:lnTo>
                  <a:lnTo>
                    <a:pt x="2787" y="885"/>
                  </a:lnTo>
                  <a:lnTo>
                    <a:pt x="2712" y="866"/>
                  </a:lnTo>
                  <a:lnTo>
                    <a:pt x="2644" y="870"/>
                  </a:lnTo>
                  <a:lnTo>
                    <a:pt x="2517" y="895"/>
                  </a:lnTo>
                  <a:lnTo>
                    <a:pt x="2367" y="906"/>
                  </a:lnTo>
                  <a:lnTo>
                    <a:pt x="2263" y="912"/>
                  </a:lnTo>
                  <a:lnTo>
                    <a:pt x="2269" y="878"/>
                  </a:lnTo>
                  <a:lnTo>
                    <a:pt x="2215" y="859"/>
                  </a:lnTo>
                  <a:lnTo>
                    <a:pt x="2158" y="867"/>
                  </a:lnTo>
                  <a:lnTo>
                    <a:pt x="2154" y="810"/>
                  </a:lnTo>
                  <a:lnTo>
                    <a:pt x="2198" y="803"/>
                  </a:lnTo>
                  <a:lnTo>
                    <a:pt x="2294" y="791"/>
                  </a:lnTo>
                  <a:lnTo>
                    <a:pt x="2367" y="794"/>
                  </a:lnTo>
                  <a:lnTo>
                    <a:pt x="2450" y="782"/>
                  </a:lnTo>
                  <a:lnTo>
                    <a:pt x="2365" y="765"/>
                  </a:lnTo>
                  <a:lnTo>
                    <a:pt x="2244" y="771"/>
                  </a:lnTo>
                  <a:lnTo>
                    <a:pt x="2170" y="770"/>
                  </a:lnTo>
                  <a:lnTo>
                    <a:pt x="2171" y="744"/>
                  </a:lnTo>
                  <a:lnTo>
                    <a:pt x="2326" y="716"/>
                  </a:lnTo>
                  <a:lnTo>
                    <a:pt x="2244" y="717"/>
                  </a:lnTo>
                  <a:lnTo>
                    <a:pt x="2172" y="699"/>
                  </a:lnTo>
                  <a:lnTo>
                    <a:pt x="2278" y="647"/>
                  </a:lnTo>
                  <a:lnTo>
                    <a:pt x="2347" y="620"/>
                  </a:lnTo>
                  <a:lnTo>
                    <a:pt x="2535" y="580"/>
                  </a:lnTo>
                  <a:lnTo>
                    <a:pt x="2573" y="593"/>
                  </a:lnTo>
                  <a:moveTo>
                    <a:pt x="3571" y="843"/>
                  </a:moveTo>
                  <a:lnTo>
                    <a:pt x="3509" y="917"/>
                  </a:lnTo>
                  <a:lnTo>
                    <a:pt x="3629" y="860"/>
                  </a:lnTo>
                  <a:lnTo>
                    <a:pt x="3656" y="907"/>
                  </a:lnTo>
                  <a:lnTo>
                    <a:pt x="3596" y="961"/>
                  </a:lnTo>
                  <a:lnTo>
                    <a:pt x="3611" y="1010"/>
                  </a:lnTo>
                  <a:lnTo>
                    <a:pt x="3711" y="957"/>
                  </a:lnTo>
                  <a:lnTo>
                    <a:pt x="3800" y="894"/>
                  </a:lnTo>
                  <a:lnTo>
                    <a:pt x="3866" y="816"/>
                  </a:lnTo>
                  <a:lnTo>
                    <a:pt x="3938" y="821"/>
                  </a:lnTo>
                  <a:lnTo>
                    <a:pt x="4010" y="832"/>
                  </a:lnTo>
                  <a:lnTo>
                    <a:pt x="4055" y="867"/>
                  </a:lnTo>
                  <a:lnTo>
                    <a:pt x="4032" y="903"/>
                  </a:lnTo>
                  <a:lnTo>
                    <a:pt x="3962" y="942"/>
                  </a:lnTo>
                  <a:lnTo>
                    <a:pt x="3972" y="981"/>
                  </a:lnTo>
                  <a:lnTo>
                    <a:pt x="3939" y="1016"/>
                  </a:lnTo>
                  <a:lnTo>
                    <a:pt x="3792" y="1068"/>
                  </a:lnTo>
                  <a:lnTo>
                    <a:pt x="3706" y="1080"/>
                  </a:lnTo>
                  <a:lnTo>
                    <a:pt x="3664" y="1057"/>
                  </a:lnTo>
                  <a:lnTo>
                    <a:pt x="3619" y="1095"/>
                  </a:lnTo>
                  <a:lnTo>
                    <a:pt x="3518" y="1158"/>
                  </a:lnTo>
                  <a:lnTo>
                    <a:pt x="3477" y="1191"/>
                  </a:lnTo>
                  <a:lnTo>
                    <a:pt x="3373" y="1242"/>
                  </a:lnTo>
                  <a:lnTo>
                    <a:pt x="3287" y="1247"/>
                  </a:lnTo>
                  <a:lnTo>
                    <a:pt x="3218" y="1280"/>
                  </a:lnTo>
                  <a:lnTo>
                    <a:pt x="3178" y="1330"/>
                  </a:lnTo>
                  <a:lnTo>
                    <a:pt x="3103" y="1339"/>
                  </a:lnTo>
                  <a:lnTo>
                    <a:pt x="2985" y="1402"/>
                  </a:lnTo>
                  <a:lnTo>
                    <a:pt x="2858" y="1490"/>
                  </a:lnTo>
                  <a:lnTo>
                    <a:pt x="2792" y="1552"/>
                  </a:lnTo>
                  <a:lnTo>
                    <a:pt x="2726" y="1644"/>
                  </a:lnTo>
                  <a:lnTo>
                    <a:pt x="2806" y="1657"/>
                  </a:lnTo>
                  <a:lnTo>
                    <a:pt x="2785" y="1732"/>
                  </a:lnTo>
                  <a:lnTo>
                    <a:pt x="2776" y="1793"/>
                  </a:lnTo>
                  <a:lnTo>
                    <a:pt x="2872" y="1777"/>
                  </a:lnTo>
                  <a:lnTo>
                    <a:pt x="2966" y="1812"/>
                  </a:lnTo>
                  <a:lnTo>
                    <a:pt x="3010" y="1842"/>
                  </a:lnTo>
                  <a:lnTo>
                    <a:pt x="3032" y="1880"/>
                  </a:lnTo>
                  <a:lnTo>
                    <a:pt x="3098" y="1903"/>
                  </a:lnTo>
                  <a:lnTo>
                    <a:pt x="3146" y="1937"/>
                  </a:lnTo>
                  <a:lnTo>
                    <a:pt x="3247" y="1941"/>
                  </a:lnTo>
                  <a:lnTo>
                    <a:pt x="3311" y="1949"/>
                  </a:lnTo>
                  <a:lnTo>
                    <a:pt x="3264" y="2020"/>
                  </a:lnTo>
                  <a:lnTo>
                    <a:pt x="3242" y="2102"/>
                  </a:lnTo>
                  <a:lnTo>
                    <a:pt x="3244" y="2194"/>
                  </a:lnTo>
                  <a:lnTo>
                    <a:pt x="3304" y="2272"/>
                  </a:lnTo>
                  <a:lnTo>
                    <a:pt x="3366" y="2245"/>
                  </a:lnTo>
                  <a:lnTo>
                    <a:pt x="3439" y="2160"/>
                  </a:lnTo>
                  <a:lnTo>
                    <a:pt x="3468" y="2031"/>
                  </a:lnTo>
                  <a:lnTo>
                    <a:pt x="3445" y="1988"/>
                  </a:lnTo>
                  <a:lnTo>
                    <a:pt x="3565" y="1950"/>
                  </a:lnTo>
                  <a:lnTo>
                    <a:pt x="3664" y="1893"/>
                  </a:lnTo>
                  <a:lnTo>
                    <a:pt x="3727" y="1837"/>
                  </a:lnTo>
                  <a:lnTo>
                    <a:pt x="3750" y="1783"/>
                  </a:lnTo>
                  <a:lnTo>
                    <a:pt x="3744" y="1715"/>
                  </a:lnTo>
                  <a:lnTo>
                    <a:pt x="3702" y="1655"/>
                  </a:lnTo>
                  <a:lnTo>
                    <a:pt x="3820" y="1572"/>
                  </a:lnTo>
                  <a:lnTo>
                    <a:pt x="3835" y="1501"/>
                  </a:lnTo>
                  <a:lnTo>
                    <a:pt x="3888" y="1379"/>
                  </a:lnTo>
                  <a:lnTo>
                    <a:pt x="3939" y="1361"/>
                  </a:lnTo>
                  <a:lnTo>
                    <a:pt x="4028" y="1382"/>
                  </a:lnTo>
                  <a:lnTo>
                    <a:pt x="4084" y="1390"/>
                  </a:lnTo>
                  <a:lnTo>
                    <a:pt x="4144" y="1370"/>
                  </a:lnTo>
                  <a:lnTo>
                    <a:pt x="4184" y="1396"/>
                  </a:lnTo>
                  <a:lnTo>
                    <a:pt x="4232" y="1441"/>
                  </a:lnTo>
                  <a:lnTo>
                    <a:pt x="4233" y="1471"/>
                  </a:lnTo>
                  <a:lnTo>
                    <a:pt x="4337" y="1477"/>
                  </a:lnTo>
                  <a:lnTo>
                    <a:pt x="4301" y="1543"/>
                  </a:lnTo>
                  <a:lnTo>
                    <a:pt x="4270" y="1643"/>
                  </a:lnTo>
                  <a:lnTo>
                    <a:pt x="4320" y="1656"/>
                  </a:lnTo>
                  <a:lnTo>
                    <a:pt x="4342" y="1702"/>
                  </a:lnTo>
                  <a:lnTo>
                    <a:pt x="4451" y="1658"/>
                  </a:lnTo>
                  <a:lnTo>
                    <a:pt x="4550" y="1571"/>
                  </a:lnTo>
                  <a:lnTo>
                    <a:pt x="4608" y="1534"/>
                  </a:lnTo>
                  <a:lnTo>
                    <a:pt x="4621" y="1605"/>
                  </a:lnTo>
                  <a:lnTo>
                    <a:pt x="4655" y="1706"/>
                  </a:lnTo>
                  <a:lnTo>
                    <a:pt x="4683" y="1802"/>
                  </a:lnTo>
                  <a:lnTo>
                    <a:pt x="4637" y="1853"/>
                  </a:lnTo>
                  <a:lnTo>
                    <a:pt x="4702" y="1898"/>
                  </a:lnTo>
                  <a:lnTo>
                    <a:pt x="4740" y="1945"/>
                  </a:lnTo>
                  <a:lnTo>
                    <a:pt x="4833" y="1966"/>
                  </a:lnTo>
                  <a:lnTo>
                    <a:pt x="4864" y="1992"/>
                  </a:lnTo>
                  <a:lnTo>
                    <a:pt x="4864" y="2061"/>
                  </a:lnTo>
                  <a:lnTo>
                    <a:pt x="4910" y="2072"/>
                  </a:lnTo>
                  <a:lnTo>
                    <a:pt x="4925" y="2102"/>
                  </a:lnTo>
                  <a:lnTo>
                    <a:pt x="4899" y="2195"/>
                  </a:lnTo>
                  <a:lnTo>
                    <a:pt x="4842" y="2226"/>
                  </a:lnTo>
                  <a:lnTo>
                    <a:pt x="4786" y="2254"/>
                  </a:lnTo>
                  <a:lnTo>
                    <a:pt x="4670" y="2284"/>
                  </a:lnTo>
                  <a:lnTo>
                    <a:pt x="4565" y="2352"/>
                  </a:lnTo>
                  <a:lnTo>
                    <a:pt x="4450" y="2365"/>
                  </a:lnTo>
                  <a:lnTo>
                    <a:pt x="4317" y="2348"/>
                  </a:lnTo>
                  <a:lnTo>
                    <a:pt x="4219" y="2347"/>
                  </a:lnTo>
                  <a:lnTo>
                    <a:pt x="4149" y="2353"/>
                  </a:lnTo>
                  <a:lnTo>
                    <a:pt x="4073" y="2412"/>
                  </a:lnTo>
                  <a:lnTo>
                    <a:pt x="3976" y="2449"/>
                  </a:lnTo>
                  <a:lnTo>
                    <a:pt x="3840" y="2559"/>
                  </a:lnTo>
                  <a:lnTo>
                    <a:pt x="3736" y="2636"/>
                  </a:lnTo>
                  <a:lnTo>
                    <a:pt x="3798" y="2622"/>
                  </a:lnTo>
                  <a:lnTo>
                    <a:pt x="3943" y="2513"/>
                  </a:lnTo>
                  <a:lnTo>
                    <a:pt x="4107" y="2444"/>
                  </a:lnTo>
                  <a:lnTo>
                    <a:pt x="4208" y="2435"/>
                  </a:lnTo>
                  <a:lnTo>
                    <a:pt x="4252" y="2476"/>
                  </a:lnTo>
                  <a:lnTo>
                    <a:pt x="4171" y="2532"/>
                  </a:lnTo>
                  <a:lnTo>
                    <a:pt x="4162" y="2622"/>
                  </a:lnTo>
                  <a:lnTo>
                    <a:pt x="4164" y="2685"/>
                  </a:lnTo>
                  <a:lnTo>
                    <a:pt x="4238" y="2727"/>
                  </a:lnTo>
                  <a:lnTo>
                    <a:pt x="4353" y="2715"/>
                  </a:lnTo>
                  <a:lnTo>
                    <a:pt x="4448" y="2621"/>
                  </a:lnTo>
                  <a:lnTo>
                    <a:pt x="4434" y="2681"/>
                  </a:lnTo>
                  <a:lnTo>
                    <a:pt x="4469" y="2712"/>
                  </a:lnTo>
                  <a:lnTo>
                    <a:pt x="4370" y="2766"/>
                  </a:lnTo>
                  <a:lnTo>
                    <a:pt x="4206" y="2816"/>
                  </a:lnTo>
                  <a:lnTo>
                    <a:pt x="4129" y="2850"/>
                  </a:lnTo>
                  <a:lnTo>
                    <a:pt x="4035" y="2911"/>
                  </a:lnTo>
                  <a:lnTo>
                    <a:pt x="3985" y="2905"/>
                  </a:lnTo>
                  <a:lnTo>
                    <a:pt x="4004" y="2834"/>
                  </a:lnTo>
                  <a:lnTo>
                    <a:pt x="4142" y="2764"/>
                  </a:lnTo>
                  <a:lnTo>
                    <a:pt x="4034" y="2767"/>
                  </a:lnTo>
                  <a:lnTo>
                    <a:pt x="3955" y="2777"/>
                  </a:lnTo>
                  <a:lnTo>
                    <a:pt x="3927" y="2730"/>
                  </a:lnTo>
                  <a:lnTo>
                    <a:pt x="3965" y="2616"/>
                  </a:lnTo>
                  <a:lnTo>
                    <a:pt x="3943" y="2592"/>
                  </a:lnTo>
                  <a:lnTo>
                    <a:pt x="3894" y="2606"/>
                  </a:lnTo>
                  <a:lnTo>
                    <a:pt x="3879" y="2584"/>
                  </a:lnTo>
                  <a:lnTo>
                    <a:pt x="3806" y="2647"/>
                  </a:lnTo>
                  <a:lnTo>
                    <a:pt x="3764" y="2712"/>
                  </a:lnTo>
                  <a:lnTo>
                    <a:pt x="3727" y="2750"/>
                  </a:lnTo>
                  <a:lnTo>
                    <a:pt x="3694" y="2763"/>
                  </a:lnTo>
                  <a:lnTo>
                    <a:pt x="3671" y="2767"/>
                  </a:lnTo>
                  <a:lnTo>
                    <a:pt x="3657" y="2788"/>
                  </a:lnTo>
                  <a:lnTo>
                    <a:pt x="3533" y="2788"/>
                  </a:lnTo>
                  <a:lnTo>
                    <a:pt x="3430" y="2789"/>
                  </a:lnTo>
                  <a:lnTo>
                    <a:pt x="3394" y="2804"/>
                  </a:lnTo>
                  <a:lnTo>
                    <a:pt x="3301" y="2864"/>
                  </a:lnTo>
                  <a:lnTo>
                    <a:pt x="3291" y="2871"/>
                  </a:lnTo>
                  <a:lnTo>
                    <a:pt x="3258" y="2904"/>
                  </a:lnTo>
                  <a:lnTo>
                    <a:pt x="3195" y="2904"/>
                  </a:lnTo>
                  <a:lnTo>
                    <a:pt x="3128" y="2904"/>
                  </a:lnTo>
                  <a:lnTo>
                    <a:pt x="3093" y="2917"/>
                  </a:lnTo>
                  <a:lnTo>
                    <a:pt x="3098" y="2934"/>
                  </a:lnTo>
                  <a:lnTo>
                    <a:pt x="3095" y="2960"/>
                  </a:lnTo>
                  <a:lnTo>
                    <a:pt x="3091" y="2968"/>
                  </a:lnTo>
                  <a:lnTo>
                    <a:pt x="2987" y="3010"/>
                  </a:lnTo>
                  <a:lnTo>
                    <a:pt x="2912" y="3023"/>
                  </a:lnTo>
                  <a:lnTo>
                    <a:pt x="2816" y="3068"/>
                  </a:lnTo>
                  <a:lnTo>
                    <a:pt x="2799" y="3068"/>
                  </a:lnTo>
                  <a:lnTo>
                    <a:pt x="2780" y="3055"/>
                  </a:lnTo>
                  <a:lnTo>
                    <a:pt x="2777" y="3043"/>
                  </a:lnTo>
                  <a:lnTo>
                    <a:pt x="2782" y="3034"/>
                  </a:lnTo>
                  <a:lnTo>
                    <a:pt x="2807" y="3005"/>
                  </a:lnTo>
                  <a:lnTo>
                    <a:pt x="2856" y="2958"/>
                  </a:lnTo>
                  <a:lnTo>
                    <a:pt x="2894" y="2909"/>
                  </a:lnTo>
                  <a:lnTo>
                    <a:pt x="2908" y="2836"/>
                  </a:lnTo>
                  <a:lnTo>
                    <a:pt x="2923" y="2760"/>
                  </a:lnTo>
                  <a:lnTo>
                    <a:pt x="2868" y="2720"/>
                  </a:lnTo>
                  <a:lnTo>
                    <a:pt x="2882" y="2705"/>
                  </a:lnTo>
                  <a:lnTo>
                    <a:pt x="2877" y="2695"/>
                  </a:lnTo>
                  <a:lnTo>
                    <a:pt x="2858" y="2695"/>
                  </a:lnTo>
                  <a:lnTo>
                    <a:pt x="2850" y="2682"/>
                  </a:lnTo>
                  <a:lnTo>
                    <a:pt x="2855" y="2662"/>
                  </a:lnTo>
                  <a:lnTo>
                    <a:pt x="2838" y="2671"/>
                  </a:lnTo>
                  <a:lnTo>
                    <a:pt x="2822" y="2668"/>
                  </a:lnTo>
                  <a:lnTo>
                    <a:pt x="2829" y="2660"/>
                  </a:lnTo>
                  <a:lnTo>
                    <a:pt x="2817" y="2652"/>
                  </a:lnTo>
                  <a:lnTo>
                    <a:pt x="2820" y="2630"/>
                  </a:lnTo>
                  <a:lnTo>
                    <a:pt x="2779" y="2603"/>
                  </a:lnTo>
                  <a:lnTo>
                    <a:pt x="2738" y="2575"/>
                  </a:lnTo>
                  <a:lnTo>
                    <a:pt x="2687" y="2543"/>
                  </a:lnTo>
                  <a:lnTo>
                    <a:pt x="2639" y="2513"/>
                  </a:lnTo>
                  <a:lnTo>
                    <a:pt x="2569" y="2536"/>
                  </a:lnTo>
                  <a:lnTo>
                    <a:pt x="2547" y="2537"/>
                  </a:lnTo>
                  <a:lnTo>
                    <a:pt x="2475" y="2515"/>
                  </a:lnTo>
                  <a:lnTo>
                    <a:pt x="2416" y="2526"/>
                  </a:lnTo>
                  <a:lnTo>
                    <a:pt x="2365" y="2500"/>
                  </a:lnTo>
                  <a:lnTo>
                    <a:pt x="2304" y="2487"/>
                  </a:lnTo>
                  <a:lnTo>
                    <a:pt x="2260" y="2482"/>
                  </a:lnTo>
                  <a:lnTo>
                    <a:pt x="2247" y="2468"/>
                  </a:lnTo>
                  <a:lnTo>
                    <a:pt x="2258" y="2422"/>
                  </a:lnTo>
                  <a:lnTo>
                    <a:pt x="2236" y="2423"/>
                  </a:lnTo>
                  <a:lnTo>
                    <a:pt x="2219" y="2455"/>
                  </a:lnTo>
                  <a:lnTo>
                    <a:pt x="2083" y="2455"/>
                  </a:lnTo>
                  <a:lnTo>
                    <a:pt x="1858" y="2455"/>
                  </a:lnTo>
                  <a:lnTo>
                    <a:pt x="1634" y="2455"/>
                  </a:lnTo>
                  <a:lnTo>
                    <a:pt x="1436" y="2455"/>
                  </a:lnTo>
                  <a:lnTo>
                    <a:pt x="1239" y="2455"/>
                  </a:lnTo>
                  <a:lnTo>
                    <a:pt x="1045" y="2455"/>
                  </a:lnTo>
                  <a:lnTo>
                    <a:pt x="844" y="2455"/>
                  </a:lnTo>
                  <a:lnTo>
                    <a:pt x="779" y="2455"/>
                  </a:lnTo>
                  <a:lnTo>
                    <a:pt x="584" y="2455"/>
                  </a:lnTo>
                  <a:lnTo>
                    <a:pt x="397" y="2455"/>
                  </a:lnTo>
                  <a:lnTo>
                    <a:pt x="388" y="2455"/>
                  </a:lnTo>
                  <a:lnTo>
                    <a:pt x="316" y="2373"/>
                  </a:lnTo>
                  <a:lnTo>
                    <a:pt x="294" y="2337"/>
                  </a:lnTo>
                  <a:lnTo>
                    <a:pt x="200" y="2303"/>
                  </a:lnTo>
                  <a:lnTo>
                    <a:pt x="217" y="2230"/>
                  </a:lnTo>
                  <a:lnTo>
                    <a:pt x="264" y="2180"/>
                  </a:lnTo>
                  <a:lnTo>
                    <a:pt x="209" y="2145"/>
                  </a:lnTo>
                  <a:lnTo>
                    <a:pt x="249" y="2079"/>
                  </a:lnTo>
                  <a:lnTo>
                    <a:pt x="220" y="2019"/>
                  </a:lnTo>
                  <a:lnTo>
                    <a:pt x="253" y="1977"/>
                  </a:lnTo>
                  <a:lnTo>
                    <a:pt x="320" y="1938"/>
                  </a:lnTo>
                  <a:lnTo>
                    <a:pt x="362" y="1887"/>
                  </a:lnTo>
                  <a:lnTo>
                    <a:pt x="300" y="1836"/>
                  </a:lnTo>
                  <a:lnTo>
                    <a:pt x="319" y="1744"/>
                  </a:lnTo>
                  <a:lnTo>
                    <a:pt x="333" y="1687"/>
                  </a:lnTo>
                  <a:lnTo>
                    <a:pt x="311" y="1651"/>
                  </a:lnTo>
                  <a:lnTo>
                    <a:pt x="302" y="1618"/>
                  </a:lnTo>
                  <a:lnTo>
                    <a:pt x="309" y="1577"/>
                  </a:lnTo>
                  <a:lnTo>
                    <a:pt x="224" y="1603"/>
                  </a:lnTo>
                  <a:lnTo>
                    <a:pt x="121" y="1647"/>
                  </a:lnTo>
                  <a:lnTo>
                    <a:pt x="119" y="1595"/>
                  </a:lnTo>
                  <a:lnTo>
                    <a:pt x="111" y="1561"/>
                  </a:lnTo>
                  <a:lnTo>
                    <a:pt x="75" y="1539"/>
                  </a:lnTo>
                  <a:lnTo>
                    <a:pt x="18" y="1536"/>
                  </a:lnTo>
                  <a:lnTo>
                    <a:pt x="510" y="1099"/>
                  </a:lnTo>
                  <a:lnTo>
                    <a:pt x="854" y="828"/>
                  </a:lnTo>
                  <a:lnTo>
                    <a:pt x="933" y="845"/>
                  </a:lnTo>
                  <a:lnTo>
                    <a:pt x="974" y="880"/>
                  </a:lnTo>
                  <a:lnTo>
                    <a:pt x="1022" y="886"/>
                  </a:lnTo>
                  <a:lnTo>
                    <a:pt x="1108" y="856"/>
                  </a:lnTo>
                  <a:lnTo>
                    <a:pt x="1202" y="834"/>
                  </a:lnTo>
                  <a:lnTo>
                    <a:pt x="1272" y="843"/>
                  </a:lnTo>
                  <a:lnTo>
                    <a:pt x="1392" y="812"/>
                  </a:lnTo>
                  <a:lnTo>
                    <a:pt x="1502" y="794"/>
                  </a:lnTo>
                  <a:lnTo>
                    <a:pt x="1503" y="823"/>
                  </a:lnTo>
                  <a:lnTo>
                    <a:pt x="1564" y="807"/>
                  </a:lnTo>
                  <a:lnTo>
                    <a:pt x="1617" y="774"/>
                  </a:lnTo>
                  <a:lnTo>
                    <a:pt x="1644" y="781"/>
                  </a:lnTo>
                  <a:lnTo>
                    <a:pt x="1659" y="845"/>
                  </a:lnTo>
                  <a:lnTo>
                    <a:pt x="1788" y="796"/>
                  </a:lnTo>
                  <a:lnTo>
                    <a:pt x="1732" y="850"/>
                  </a:lnTo>
                  <a:lnTo>
                    <a:pt x="1812" y="839"/>
                  </a:lnTo>
                  <a:lnTo>
                    <a:pt x="1857" y="818"/>
                  </a:lnTo>
                  <a:lnTo>
                    <a:pt x="1917" y="822"/>
                  </a:lnTo>
                  <a:lnTo>
                    <a:pt x="1966" y="852"/>
                  </a:lnTo>
                  <a:lnTo>
                    <a:pt x="2065" y="878"/>
                  </a:lnTo>
                  <a:lnTo>
                    <a:pt x="2127" y="890"/>
                  </a:lnTo>
                  <a:lnTo>
                    <a:pt x="2185" y="886"/>
                  </a:lnTo>
                  <a:lnTo>
                    <a:pt x="2220" y="922"/>
                  </a:lnTo>
                  <a:lnTo>
                    <a:pt x="2105" y="958"/>
                  </a:lnTo>
                  <a:lnTo>
                    <a:pt x="2189" y="974"/>
                  </a:lnTo>
                  <a:lnTo>
                    <a:pt x="2347" y="965"/>
                  </a:lnTo>
                  <a:lnTo>
                    <a:pt x="2407" y="953"/>
                  </a:lnTo>
                  <a:lnTo>
                    <a:pt x="2423" y="997"/>
                  </a:lnTo>
                  <a:lnTo>
                    <a:pt x="2520" y="960"/>
                  </a:lnTo>
                  <a:lnTo>
                    <a:pt x="2494" y="929"/>
                  </a:lnTo>
                  <a:lnTo>
                    <a:pt x="2554" y="904"/>
                  </a:lnTo>
                  <a:lnTo>
                    <a:pt x="2624" y="901"/>
                  </a:lnTo>
                  <a:lnTo>
                    <a:pt x="2675" y="893"/>
                  </a:lnTo>
                  <a:lnTo>
                    <a:pt x="2702" y="911"/>
                  </a:lnTo>
                  <a:lnTo>
                    <a:pt x="2720" y="950"/>
                  </a:lnTo>
                  <a:lnTo>
                    <a:pt x="2787" y="944"/>
                  </a:lnTo>
                  <a:lnTo>
                    <a:pt x="2854" y="977"/>
                  </a:lnTo>
                  <a:lnTo>
                    <a:pt x="2951" y="965"/>
                  </a:lnTo>
                  <a:lnTo>
                    <a:pt x="3030" y="967"/>
                  </a:lnTo>
                  <a:lnTo>
                    <a:pt x="3064" y="922"/>
                  </a:lnTo>
                  <a:lnTo>
                    <a:pt x="3124" y="909"/>
                  </a:lnTo>
                  <a:lnTo>
                    <a:pt x="3188" y="934"/>
                  </a:lnTo>
                  <a:lnTo>
                    <a:pt x="3128" y="1003"/>
                  </a:lnTo>
                  <a:lnTo>
                    <a:pt x="3213" y="945"/>
                  </a:lnTo>
                  <a:lnTo>
                    <a:pt x="3256" y="947"/>
                  </a:lnTo>
                  <a:lnTo>
                    <a:pt x="3344" y="874"/>
                  </a:lnTo>
                  <a:lnTo>
                    <a:pt x="3325" y="830"/>
                  </a:lnTo>
                  <a:lnTo>
                    <a:pt x="3288" y="801"/>
                  </a:lnTo>
                  <a:lnTo>
                    <a:pt x="3365" y="724"/>
                  </a:lnTo>
                  <a:lnTo>
                    <a:pt x="3475" y="674"/>
                  </a:lnTo>
                  <a:lnTo>
                    <a:pt x="3534" y="685"/>
                  </a:lnTo>
                  <a:lnTo>
                    <a:pt x="3559" y="715"/>
                  </a:lnTo>
                  <a:lnTo>
                    <a:pt x="3561" y="794"/>
                  </a:lnTo>
                  <a:lnTo>
                    <a:pt x="3483" y="829"/>
                  </a:lnTo>
                  <a:lnTo>
                    <a:pt x="3571" y="843"/>
                  </a:lnTo>
                  <a:moveTo>
                    <a:pt x="3269" y="871"/>
                  </a:moveTo>
                  <a:lnTo>
                    <a:pt x="3213" y="896"/>
                  </a:lnTo>
                  <a:lnTo>
                    <a:pt x="3159" y="875"/>
                  </a:lnTo>
                  <a:lnTo>
                    <a:pt x="3107" y="882"/>
                  </a:lnTo>
                  <a:lnTo>
                    <a:pt x="3062" y="850"/>
                  </a:lnTo>
                  <a:lnTo>
                    <a:pt x="3131" y="828"/>
                  </a:lnTo>
                  <a:lnTo>
                    <a:pt x="3197" y="797"/>
                  </a:lnTo>
                  <a:lnTo>
                    <a:pt x="3236" y="818"/>
                  </a:lnTo>
                  <a:lnTo>
                    <a:pt x="3257" y="830"/>
                  </a:lnTo>
                  <a:lnTo>
                    <a:pt x="3261" y="844"/>
                  </a:lnTo>
                  <a:lnTo>
                    <a:pt x="3269" y="871"/>
                  </a:lnTo>
                  <a:moveTo>
                    <a:pt x="4250" y="1014"/>
                  </a:moveTo>
                  <a:lnTo>
                    <a:pt x="4184" y="1017"/>
                  </a:lnTo>
                  <a:lnTo>
                    <a:pt x="4195" y="981"/>
                  </a:lnTo>
                  <a:lnTo>
                    <a:pt x="4247" y="940"/>
                  </a:lnTo>
                  <a:lnTo>
                    <a:pt x="4305" y="930"/>
                  </a:lnTo>
                  <a:lnTo>
                    <a:pt x="4334" y="951"/>
                  </a:lnTo>
                  <a:lnTo>
                    <a:pt x="4313" y="982"/>
                  </a:lnTo>
                  <a:lnTo>
                    <a:pt x="4300" y="992"/>
                  </a:lnTo>
                  <a:lnTo>
                    <a:pt x="4250" y="1014"/>
                  </a:lnTo>
                  <a:moveTo>
                    <a:pt x="3649" y="1125"/>
                  </a:moveTo>
                  <a:lnTo>
                    <a:pt x="3636" y="1158"/>
                  </a:lnTo>
                  <a:lnTo>
                    <a:pt x="3673" y="1146"/>
                  </a:lnTo>
                  <a:lnTo>
                    <a:pt x="3692" y="1166"/>
                  </a:lnTo>
                  <a:lnTo>
                    <a:pt x="3737" y="1192"/>
                  </a:lnTo>
                  <a:lnTo>
                    <a:pt x="3787" y="1215"/>
                  </a:lnTo>
                  <a:lnTo>
                    <a:pt x="3768" y="1251"/>
                  </a:lnTo>
                  <a:lnTo>
                    <a:pt x="3814" y="1246"/>
                  </a:lnTo>
                  <a:lnTo>
                    <a:pt x="3839" y="1271"/>
                  </a:lnTo>
                  <a:lnTo>
                    <a:pt x="3772" y="1295"/>
                  </a:lnTo>
                  <a:lnTo>
                    <a:pt x="3693" y="1277"/>
                  </a:lnTo>
                  <a:lnTo>
                    <a:pt x="3684" y="1242"/>
                  </a:lnTo>
                  <a:lnTo>
                    <a:pt x="3599" y="1283"/>
                  </a:lnTo>
                  <a:lnTo>
                    <a:pt x="3489" y="1323"/>
                  </a:lnTo>
                  <a:lnTo>
                    <a:pt x="3500" y="1278"/>
                  </a:lnTo>
                  <a:lnTo>
                    <a:pt x="3416" y="1285"/>
                  </a:lnTo>
                  <a:lnTo>
                    <a:pt x="3493" y="1247"/>
                  </a:lnTo>
                  <a:lnTo>
                    <a:pt x="3543" y="1187"/>
                  </a:lnTo>
                  <a:lnTo>
                    <a:pt x="3612" y="1118"/>
                  </a:lnTo>
                  <a:lnTo>
                    <a:pt x="3649" y="1125"/>
                  </a:lnTo>
                  <a:moveTo>
                    <a:pt x="3684" y="1349"/>
                  </a:moveTo>
                  <a:lnTo>
                    <a:pt x="3588" y="1392"/>
                  </a:lnTo>
                  <a:lnTo>
                    <a:pt x="3547" y="1390"/>
                  </a:lnTo>
                  <a:lnTo>
                    <a:pt x="3548" y="1369"/>
                  </a:lnTo>
                  <a:lnTo>
                    <a:pt x="3615" y="1333"/>
                  </a:lnTo>
                  <a:lnTo>
                    <a:pt x="3695" y="1334"/>
                  </a:lnTo>
                  <a:lnTo>
                    <a:pt x="3684" y="1349"/>
                  </a:lnTo>
                  <a:moveTo>
                    <a:pt x="3812" y="1392"/>
                  </a:moveTo>
                  <a:lnTo>
                    <a:pt x="3764" y="1432"/>
                  </a:lnTo>
                  <a:lnTo>
                    <a:pt x="3741" y="1426"/>
                  </a:lnTo>
                  <a:lnTo>
                    <a:pt x="3740" y="1403"/>
                  </a:lnTo>
                  <a:lnTo>
                    <a:pt x="3746" y="1397"/>
                  </a:lnTo>
                  <a:lnTo>
                    <a:pt x="3783" y="1374"/>
                  </a:lnTo>
                  <a:lnTo>
                    <a:pt x="3807" y="1376"/>
                  </a:lnTo>
                  <a:lnTo>
                    <a:pt x="3812" y="1392"/>
                  </a:lnTo>
                  <a:moveTo>
                    <a:pt x="43" y="2029"/>
                  </a:moveTo>
                  <a:lnTo>
                    <a:pt x="64" y="2040"/>
                  </a:lnTo>
                  <a:lnTo>
                    <a:pt x="130" y="2033"/>
                  </a:lnTo>
                  <a:lnTo>
                    <a:pt x="37" y="2126"/>
                  </a:lnTo>
                  <a:lnTo>
                    <a:pt x="41" y="2192"/>
                  </a:lnTo>
                  <a:lnTo>
                    <a:pt x="15" y="2192"/>
                  </a:lnTo>
                  <a:lnTo>
                    <a:pt x="6" y="2154"/>
                  </a:lnTo>
                  <a:lnTo>
                    <a:pt x="12" y="2116"/>
                  </a:lnTo>
                  <a:lnTo>
                    <a:pt x="0" y="2091"/>
                  </a:lnTo>
                  <a:lnTo>
                    <a:pt x="18" y="2055"/>
                  </a:lnTo>
                  <a:lnTo>
                    <a:pt x="43" y="2029"/>
                  </a:lnTo>
                  <a:moveTo>
                    <a:pt x="4831" y="2315"/>
                  </a:moveTo>
                  <a:lnTo>
                    <a:pt x="4766" y="2387"/>
                  </a:lnTo>
                  <a:lnTo>
                    <a:pt x="4817" y="2359"/>
                  </a:lnTo>
                  <a:lnTo>
                    <a:pt x="4855" y="2377"/>
                  </a:lnTo>
                  <a:lnTo>
                    <a:pt x="4824" y="2406"/>
                  </a:lnTo>
                  <a:lnTo>
                    <a:pt x="4875" y="2429"/>
                  </a:lnTo>
                  <a:lnTo>
                    <a:pt x="4911" y="2409"/>
                  </a:lnTo>
                  <a:lnTo>
                    <a:pt x="4969" y="2434"/>
                  </a:lnTo>
                  <a:lnTo>
                    <a:pt x="4932" y="2495"/>
                  </a:lnTo>
                  <a:lnTo>
                    <a:pt x="4982" y="2481"/>
                  </a:lnTo>
                  <a:lnTo>
                    <a:pt x="4978" y="2525"/>
                  </a:lnTo>
                  <a:lnTo>
                    <a:pt x="4985" y="2577"/>
                  </a:lnTo>
                  <a:lnTo>
                    <a:pt x="4937" y="2650"/>
                  </a:lnTo>
                  <a:lnTo>
                    <a:pt x="4906" y="2653"/>
                  </a:lnTo>
                  <a:lnTo>
                    <a:pt x="4866" y="2637"/>
                  </a:lnTo>
                  <a:lnTo>
                    <a:pt x="4899" y="2569"/>
                  </a:lnTo>
                  <a:lnTo>
                    <a:pt x="4884" y="2559"/>
                  </a:lnTo>
                  <a:lnTo>
                    <a:pt x="4786" y="2631"/>
                  </a:lnTo>
                  <a:lnTo>
                    <a:pt x="4747" y="2628"/>
                  </a:lnTo>
                  <a:lnTo>
                    <a:pt x="4805" y="2589"/>
                  </a:lnTo>
                  <a:lnTo>
                    <a:pt x="4747" y="2569"/>
                  </a:lnTo>
                  <a:lnTo>
                    <a:pt x="4675" y="2574"/>
                  </a:lnTo>
                  <a:lnTo>
                    <a:pt x="4546" y="2571"/>
                  </a:lnTo>
                  <a:lnTo>
                    <a:pt x="4544" y="2546"/>
                  </a:lnTo>
                  <a:lnTo>
                    <a:pt x="4594" y="2517"/>
                  </a:lnTo>
                  <a:lnTo>
                    <a:pt x="4572" y="2494"/>
                  </a:lnTo>
                  <a:lnTo>
                    <a:pt x="4643" y="2444"/>
                  </a:lnTo>
                  <a:lnTo>
                    <a:pt x="4753" y="2312"/>
                  </a:lnTo>
                  <a:lnTo>
                    <a:pt x="4808" y="2265"/>
                  </a:lnTo>
                  <a:lnTo>
                    <a:pt x="4873" y="2237"/>
                  </a:lnTo>
                  <a:lnTo>
                    <a:pt x="4902" y="2241"/>
                  </a:lnTo>
                  <a:lnTo>
                    <a:pt x="4883" y="2263"/>
                  </a:lnTo>
                  <a:lnTo>
                    <a:pt x="4831" y="2315"/>
                  </a:lnTo>
                  <a:moveTo>
                    <a:pt x="326" y="2496"/>
                  </a:moveTo>
                  <a:lnTo>
                    <a:pt x="285" y="2507"/>
                  </a:lnTo>
                  <a:lnTo>
                    <a:pt x="202" y="2469"/>
                  </a:lnTo>
                  <a:lnTo>
                    <a:pt x="202" y="2440"/>
                  </a:lnTo>
                  <a:lnTo>
                    <a:pt x="163" y="2411"/>
                  </a:lnTo>
                  <a:lnTo>
                    <a:pt x="167" y="2387"/>
                  </a:lnTo>
                  <a:lnTo>
                    <a:pt x="110" y="2372"/>
                  </a:lnTo>
                  <a:lnTo>
                    <a:pt x="117" y="2327"/>
                  </a:lnTo>
                  <a:lnTo>
                    <a:pt x="137" y="2308"/>
                  </a:lnTo>
                  <a:lnTo>
                    <a:pt x="192" y="2326"/>
                  </a:lnTo>
                  <a:lnTo>
                    <a:pt x="223" y="2339"/>
                  </a:lnTo>
                  <a:lnTo>
                    <a:pt x="278" y="2347"/>
                  </a:lnTo>
                  <a:lnTo>
                    <a:pt x="281" y="2376"/>
                  </a:lnTo>
                  <a:lnTo>
                    <a:pt x="286" y="2415"/>
                  </a:lnTo>
                  <a:lnTo>
                    <a:pt x="329" y="2450"/>
                  </a:lnTo>
                  <a:lnTo>
                    <a:pt x="326" y="2496"/>
                  </a:lnTo>
                  <a:moveTo>
                    <a:pt x="4418" y="2446"/>
                  </a:moveTo>
                  <a:lnTo>
                    <a:pt x="4385" y="2448"/>
                  </a:lnTo>
                  <a:lnTo>
                    <a:pt x="4309" y="2422"/>
                  </a:lnTo>
                  <a:lnTo>
                    <a:pt x="4262" y="2382"/>
                  </a:lnTo>
                  <a:lnTo>
                    <a:pt x="4287" y="2375"/>
                  </a:lnTo>
                  <a:lnTo>
                    <a:pt x="4366" y="2396"/>
                  </a:lnTo>
                  <a:lnTo>
                    <a:pt x="4421" y="2431"/>
                  </a:lnTo>
                  <a:lnTo>
                    <a:pt x="4418" y="2446"/>
                  </a:lnTo>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39" name="Freeform 38"/>
            <p:cNvSpPr>
              <a:spLocks noEditPoints="1"/>
            </p:cNvSpPr>
            <p:nvPr/>
          </p:nvSpPr>
          <p:spPr bwMode="auto">
            <a:xfrm>
              <a:off x="2821146" y="4815842"/>
              <a:ext cx="403367" cy="1213096"/>
            </a:xfrm>
            <a:custGeom>
              <a:avLst/>
              <a:gdLst>
                <a:gd name="T0" fmla="*/ 233 w 999"/>
                <a:gd name="T1" fmla="*/ 450 h 3202"/>
                <a:gd name="T2" fmla="*/ 296 w 999"/>
                <a:gd name="T3" fmla="*/ 460 h 3202"/>
                <a:gd name="T4" fmla="*/ 208 w 999"/>
                <a:gd name="T5" fmla="*/ 590 h 3202"/>
                <a:gd name="T6" fmla="*/ 221 w 999"/>
                <a:gd name="T7" fmla="*/ 759 h 3202"/>
                <a:gd name="T8" fmla="*/ 205 w 999"/>
                <a:gd name="T9" fmla="*/ 846 h 3202"/>
                <a:gd name="T10" fmla="*/ 159 w 999"/>
                <a:gd name="T11" fmla="*/ 1003 h 3202"/>
                <a:gd name="T12" fmla="*/ 154 w 999"/>
                <a:gd name="T13" fmla="*/ 1173 h 3202"/>
                <a:gd name="T14" fmla="*/ 239 w 999"/>
                <a:gd name="T15" fmla="*/ 1335 h 3202"/>
                <a:gd name="T16" fmla="*/ 234 w 999"/>
                <a:gd name="T17" fmla="*/ 1496 h 3202"/>
                <a:gd name="T18" fmla="*/ 212 w 999"/>
                <a:gd name="T19" fmla="*/ 1622 h 3202"/>
                <a:gd name="T20" fmla="*/ 275 w 999"/>
                <a:gd name="T21" fmla="*/ 1782 h 3202"/>
                <a:gd name="T22" fmla="*/ 244 w 999"/>
                <a:gd name="T23" fmla="*/ 1888 h 3202"/>
                <a:gd name="T24" fmla="*/ 295 w 999"/>
                <a:gd name="T25" fmla="*/ 2078 h 3202"/>
                <a:gd name="T26" fmla="*/ 319 w 999"/>
                <a:gd name="T27" fmla="*/ 2192 h 3202"/>
                <a:gd name="T28" fmla="*/ 349 w 999"/>
                <a:gd name="T29" fmla="*/ 2259 h 3202"/>
                <a:gd name="T30" fmla="*/ 404 w 999"/>
                <a:gd name="T31" fmla="*/ 2307 h 3202"/>
                <a:gd name="T32" fmla="*/ 404 w 999"/>
                <a:gd name="T33" fmla="*/ 2372 h 3202"/>
                <a:gd name="T34" fmla="*/ 409 w 999"/>
                <a:gd name="T35" fmla="*/ 2554 h 3202"/>
                <a:gd name="T36" fmla="*/ 431 w 999"/>
                <a:gd name="T37" fmla="*/ 2649 h 3202"/>
                <a:gd name="T38" fmla="*/ 436 w 999"/>
                <a:gd name="T39" fmla="*/ 2774 h 3202"/>
                <a:gd name="T40" fmla="*/ 513 w 999"/>
                <a:gd name="T41" fmla="*/ 2798 h 3202"/>
                <a:gd name="T42" fmla="*/ 583 w 999"/>
                <a:gd name="T43" fmla="*/ 2908 h 3202"/>
                <a:gd name="T44" fmla="*/ 808 w 999"/>
                <a:gd name="T45" fmla="*/ 2932 h 3202"/>
                <a:gd name="T46" fmla="*/ 728 w 999"/>
                <a:gd name="T47" fmla="*/ 2952 h 3202"/>
                <a:gd name="T48" fmla="*/ 706 w 999"/>
                <a:gd name="T49" fmla="*/ 3058 h 3202"/>
                <a:gd name="T50" fmla="*/ 596 w 999"/>
                <a:gd name="T51" fmla="*/ 3033 h 3202"/>
                <a:gd name="T52" fmla="*/ 498 w 999"/>
                <a:gd name="T53" fmla="*/ 2976 h 3202"/>
                <a:gd name="T54" fmla="*/ 354 w 999"/>
                <a:gd name="T55" fmla="*/ 2877 h 3202"/>
                <a:gd name="T56" fmla="*/ 296 w 999"/>
                <a:gd name="T57" fmla="*/ 2774 h 3202"/>
                <a:gd name="T58" fmla="*/ 226 w 999"/>
                <a:gd name="T59" fmla="*/ 2552 h 3202"/>
                <a:gd name="T60" fmla="*/ 162 w 999"/>
                <a:gd name="T61" fmla="*/ 2463 h 3202"/>
                <a:gd name="T62" fmla="*/ 173 w 999"/>
                <a:gd name="T63" fmla="*/ 2250 h 3202"/>
                <a:gd name="T64" fmla="*/ 237 w 999"/>
                <a:gd name="T65" fmla="*/ 2105 h 3202"/>
                <a:gd name="T66" fmla="*/ 196 w 999"/>
                <a:gd name="T67" fmla="*/ 2188 h 3202"/>
                <a:gd name="T68" fmla="*/ 132 w 999"/>
                <a:gd name="T69" fmla="*/ 2056 h 3202"/>
                <a:gd name="T70" fmla="*/ 124 w 999"/>
                <a:gd name="T71" fmla="*/ 1842 h 3202"/>
                <a:gd name="T72" fmla="*/ 50 w 999"/>
                <a:gd name="T73" fmla="*/ 1664 h 3202"/>
                <a:gd name="T74" fmla="*/ 88 w 999"/>
                <a:gd name="T75" fmla="*/ 1524 h 3202"/>
                <a:gd name="T76" fmla="*/ 107 w 999"/>
                <a:gd name="T77" fmla="*/ 1262 h 3202"/>
                <a:gd name="T78" fmla="*/ 72 w 999"/>
                <a:gd name="T79" fmla="*/ 1065 h 3202"/>
                <a:gd name="T80" fmla="*/ 68 w 999"/>
                <a:gd name="T81" fmla="*/ 856 h 3202"/>
                <a:gd name="T82" fmla="*/ 52 w 999"/>
                <a:gd name="T83" fmla="*/ 515 h 3202"/>
                <a:gd name="T84" fmla="*/ 28 w 999"/>
                <a:gd name="T85" fmla="*/ 185 h 3202"/>
                <a:gd name="T86" fmla="*/ 36 w 999"/>
                <a:gd name="T87" fmla="*/ 43 h 3202"/>
                <a:gd name="T88" fmla="*/ 93 w 999"/>
                <a:gd name="T89" fmla="*/ 57 h 3202"/>
                <a:gd name="T90" fmla="*/ 152 w 999"/>
                <a:gd name="T91" fmla="*/ 155 h 3202"/>
                <a:gd name="T92" fmla="*/ 189 w 999"/>
                <a:gd name="T93" fmla="*/ 333 h 3202"/>
                <a:gd name="T94" fmla="*/ 893 w 999"/>
                <a:gd name="T95" fmla="*/ 3142 h 3202"/>
                <a:gd name="T96" fmla="*/ 999 w 999"/>
                <a:gd name="T97" fmla="*/ 3144 h 3202"/>
                <a:gd name="T98" fmla="*/ 950 w 999"/>
                <a:gd name="T99" fmla="*/ 3202 h 3202"/>
                <a:gd name="T100" fmla="*/ 878 w 999"/>
                <a:gd name="T101" fmla="*/ 3193 h 3202"/>
                <a:gd name="T102" fmla="*/ 750 w 999"/>
                <a:gd name="T103" fmla="*/ 3157 h 3202"/>
                <a:gd name="T104" fmla="*/ 565 w 999"/>
                <a:gd name="T105" fmla="*/ 3068 h 3202"/>
                <a:gd name="T106" fmla="*/ 497 w 999"/>
                <a:gd name="T107" fmla="*/ 2993 h 3202"/>
                <a:gd name="T108" fmla="*/ 708 w 999"/>
                <a:gd name="T109" fmla="*/ 3077 h 3202"/>
                <a:gd name="T110" fmla="*/ 721 w 999"/>
                <a:gd name="T111" fmla="*/ 2984 h 3202"/>
                <a:gd name="T112" fmla="*/ 816 w 999"/>
                <a:gd name="T113" fmla="*/ 2960 h 32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999" h="3202">
                  <a:moveTo>
                    <a:pt x="189" y="333"/>
                  </a:moveTo>
                  <a:lnTo>
                    <a:pt x="233" y="450"/>
                  </a:lnTo>
                  <a:lnTo>
                    <a:pt x="284" y="439"/>
                  </a:lnTo>
                  <a:lnTo>
                    <a:pt x="296" y="460"/>
                  </a:lnTo>
                  <a:lnTo>
                    <a:pt x="282" y="548"/>
                  </a:lnTo>
                  <a:lnTo>
                    <a:pt x="208" y="590"/>
                  </a:lnTo>
                  <a:lnTo>
                    <a:pt x="231" y="732"/>
                  </a:lnTo>
                  <a:lnTo>
                    <a:pt x="221" y="759"/>
                  </a:lnTo>
                  <a:lnTo>
                    <a:pt x="248" y="793"/>
                  </a:lnTo>
                  <a:lnTo>
                    <a:pt x="205" y="846"/>
                  </a:lnTo>
                  <a:lnTo>
                    <a:pt x="171" y="926"/>
                  </a:lnTo>
                  <a:lnTo>
                    <a:pt x="159" y="1003"/>
                  </a:lnTo>
                  <a:lnTo>
                    <a:pt x="181" y="1085"/>
                  </a:lnTo>
                  <a:lnTo>
                    <a:pt x="154" y="1173"/>
                  </a:lnTo>
                  <a:lnTo>
                    <a:pt x="217" y="1319"/>
                  </a:lnTo>
                  <a:lnTo>
                    <a:pt x="239" y="1335"/>
                  </a:lnTo>
                  <a:lnTo>
                    <a:pt x="256" y="1413"/>
                  </a:lnTo>
                  <a:lnTo>
                    <a:pt x="234" y="1496"/>
                  </a:lnTo>
                  <a:lnTo>
                    <a:pt x="252" y="1566"/>
                  </a:lnTo>
                  <a:lnTo>
                    <a:pt x="212" y="1622"/>
                  </a:lnTo>
                  <a:lnTo>
                    <a:pt x="232" y="1700"/>
                  </a:lnTo>
                  <a:lnTo>
                    <a:pt x="275" y="1782"/>
                  </a:lnTo>
                  <a:lnTo>
                    <a:pt x="242" y="1813"/>
                  </a:lnTo>
                  <a:lnTo>
                    <a:pt x="244" y="1888"/>
                  </a:lnTo>
                  <a:lnTo>
                    <a:pt x="253" y="1975"/>
                  </a:lnTo>
                  <a:lnTo>
                    <a:pt x="295" y="2078"/>
                  </a:lnTo>
                  <a:lnTo>
                    <a:pt x="273" y="2095"/>
                  </a:lnTo>
                  <a:lnTo>
                    <a:pt x="319" y="2192"/>
                  </a:lnTo>
                  <a:lnTo>
                    <a:pt x="360" y="2224"/>
                  </a:lnTo>
                  <a:lnTo>
                    <a:pt x="349" y="2259"/>
                  </a:lnTo>
                  <a:lnTo>
                    <a:pt x="386" y="2276"/>
                  </a:lnTo>
                  <a:lnTo>
                    <a:pt x="404" y="2307"/>
                  </a:lnTo>
                  <a:lnTo>
                    <a:pt x="380" y="2323"/>
                  </a:lnTo>
                  <a:lnTo>
                    <a:pt x="404" y="2372"/>
                  </a:lnTo>
                  <a:lnTo>
                    <a:pt x="418" y="2483"/>
                  </a:lnTo>
                  <a:lnTo>
                    <a:pt x="409" y="2554"/>
                  </a:lnTo>
                  <a:lnTo>
                    <a:pt x="432" y="2596"/>
                  </a:lnTo>
                  <a:lnTo>
                    <a:pt x="431" y="2649"/>
                  </a:lnTo>
                  <a:lnTo>
                    <a:pt x="395" y="2686"/>
                  </a:lnTo>
                  <a:lnTo>
                    <a:pt x="436" y="2774"/>
                  </a:lnTo>
                  <a:lnTo>
                    <a:pt x="471" y="2804"/>
                  </a:lnTo>
                  <a:lnTo>
                    <a:pt x="513" y="2798"/>
                  </a:lnTo>
                  <a:lnTo>
                    <a:pt x="537" y="2860"/>
                  </a:lnTo>
                  <a:lnTo>
                    <a:pt x="583" y="2908"/>
                  </a:lnTo>
                  <a:lnTo>
                    <a:pt x="744" y="2919"/>
                  </a:lnTo>
                  <a:lnTo>
                    <a:pt x="808" y="2932"/>
                  </a:lnTo>
                  <a:lnTo>
                    <a:pt x="751" y="2931"/>
                  </a:lnTo>
                  <a:lnTo>
                    <a:pt x="728" y="2952"/>
                  </a:lnTo>
                  <a:lnTo>
                    <a:pt x="683" y="2981"/>
                  </a:lnTo>
                  <a:lnTo>
                    <a:pt x="706" y="3058"/>
                  </a:lnTo>
                  <a:lnTo>
                    <a:pt x="680" y="3060"/>
                  </a:lnTo>
                  <a:lnTo>
                    <a:pt x="596" y="3033"/>
                  </a:lnTo>
                  <a:lnTo>
                    <a:pt x="498" y="2976"/>
                  </a:lnTo>
                  <a:lnTo>
                    <a:pt x="498" y="2976"/>
                  </a:lnTo>
                  <a:lnTo>
                    <a:pt x="397" y="2929"/>
                  </a:lnTo>
                  <a:lnTo>
                    <a:pt x="354" y="2877"/>
                  </a:lnTo>
                  <a:lnTo>
                    <a:pt x="352" y="2829"/>
                  </a:lnTo>
                  <a:lnTo>
                    <a:pt x="296" y="2774"/>
                  </a:lnTo>
                  <a:lnTo>
                    <a:pt x="230" y="2632"/>
                  </a:lnTo>
                  <a:lnTo>
                    <a:pt x="226" y="2552"/>
                  </a:lnTo>
                  <a:lnTo>
                    <a:pt x="272" y="2488"/>
                  </a:lnTo>
                  <a:lnTo>
                    <a:pt x="162" y="2463"/>
                  </a:lnTo>
                  <a:lnTo>
                    <a:pt x="199" y="2389"/>
                  </a:lnTo>
                  <a:lnTo>
                    <a:pt x="173" y="2250"/>
                  </a:lnTo>
                  <a:lnTo>
                    <a:pt x="258" y="2280"/>
                  </a:lnTo>
                  <a:lnTo>
                    <a:pt x="237" y="2105"/>
                  </a:lnTo>
                  <a:lnTo>
                    <a:pt x="184" y="2083"/>
                  </a:lnTo>
                  <a:lnTo>
                    <a:pt x="196" y="2188"/>
                  </a:lnTo>
                  <a:lnTo>
                    <a:pt x="150" y="2176"/>
                  </a:lnTo>
                  <a:lnTo>
                    <a:pt x="132" y="2056"/>
                  </a:lnTo>
                  <a:lnTo>
                    <a:pt x="109" y="1900"/>
                  </a:lnTo>
                  <a:lnTo>
                    <a:pt x="124" y="1842"/>
                  </a:lnTo>
                  <a:lnTo>
                    <a:pt x="81" y="1759"/>
                  </a:lnTo>
                  <a:lnTo>
                    <a:pt x="50" y="1664"/>
                  </a:lnTo>
                  <a:lnTo>
                    <a:pt x="79" y="1661"/>
                  </a:lnTo>
                  <a:lnTo>
                    <a:pt x="88" y="1524"/>
                  </a:lnTo>
                  <a:lnTo>
                    <a:pt x="105" y="1389"/>
                  </a:lnTo>
                  <a:lnTo>
                    <a:pt x="107" y="1262"/>
                  </a:lnTo>
                  <a:lnTo>
                    <a:pt x="65" y="1135"/>
                  </a:lnTo>
                  <a:lnTo>
                    <a:pt x="72" y="1065"/>
                  </a:lnTo>
                  <a:lnTo>
                    <a:pt x="44" y="960"/>
                  </a:lnTo>
                  <a:lnTo>
                    <a:pt x="68" y="856"/>
                  </a:lnTo>
                  <a:lnTo>
                    <a:pt x="55" y="691"/>
                  </a:lnTo>
                  <a:lnTo>
                    <a:pt x="52" y="515"/>
                  </a:lnTo>
                  <a:lnTo>
                    <a:pt x="50" y="324"/>
                  </a:lnTo>
                  <a:lnTo>
                    <a:pt x="28" y="185"/>
                  </a:lnTo>
                  <a:lnTo>
                    <a:pt x="0" y="65"/>
                  </a:lnTo>
                  <a:lnTo>
                    <a:pt x="36" y="43"/>
                  </a:lnTo>
                  <a:lnTo>
                    <a:pt x="51" y="0"/>
                  </a:lnTo>
                  <a:lnTo>
                    <a:pt x="93" y="57"/>
                  </a:lnTo>
                  <a:lnTo>
                    <a:pt x="110" y="119"/>
                  </a:lnTo>
                  <a:lnTo>
                    <a:pt x="152" y="155"/>
                  </a:lnTo>
                  <a:lnTo>
                    <a:pt x="138" y="237"/>
                  </a:lnTo>
                  <a:lnTo>
                    <a:pt x="189" y="333"/>
                  </a:lnTo>
                  <a:moveTo>
                    <a:pt x="816" y="2960"/>
                  </a:moveTo>
                  <a:lnTo>
                    <a:pt x="893" y="3142"/>
                  </a:lnTo>
                  <a:lnTo>
                    <a:pt x="960" y="3142"/>
                  </a:lnTo>
                  <a:lnTo>
                    <a:pt x="999" y="3144"/>
                  </a:lnTo>
                  <a:lnTo>
                    <a:pt x="992" y="3177"/>
                  </a:lnTo>
                  <a:lnTo>
                    <a:pt x="950" y="3202"/>
                  </a:lnTo>
                  <a:lnTo>
                    <a:pt x="918" y="3200"/>
                  </a:lnTo>
                  <a:lnTo>
                    <a:pt x="878" y="3193"/>
                  </a:lnTo>
                  <a:lnTo>
                    <a:pt x="821" y="3169"/>
                  </a:lnTo>
                  <a:lnTo>
                    <a:pt x="750" y="3157"/>
                  </a:lnTo>
                  <a:lnTo>
                    <a:pt x="650" y="3112"/>
                  </a:lnTo>
                  <a:lnTo>
                    <a:pt x="565" y="3068"/>
                  </a:lnTo>
                  <a:lnTo>
                    <a:pt x="436" y="2976"/>
                  </a:lnTo>
                  <a:lnTo>
                    <a:pt x="497" y="2993"/>
                  </a:lnTo>
                  <a:lnTo>
                    <a:pt x="611" y="3048"/>
                  </a:lnTo>
                  <a:lnTo>
                    <a:pt x="708" y="3077"/>
                  </a:lnTo>
                  <a:lnTo>
                    <a:pt x="724" y="3040"/>
                  </a:lnTo>
                  <a:lnTo>
                    <a:pt x="721" y="2984"/>
                  </a:lnTo>
                  <a:lnTo>
                    <a:pt x="766" y="2950"/>
                  </a:lnTo>
                  <a:lnTo>
                    <a:pt x="816" y="2960"/>
                  </a:lnTo>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46" name="Freeform 45"/>
            <p:cNvSpPr>
              <a:spLocks/>
            </p:cNvSpPr>
            <p:nvPr/>
          </p:nvSpPr>
          <p:spPr bwMode="auto">
            <a:xfrm>
              <a:off x="2528539" y="3846608"/>
              <a:ext cx="368651" cy="540534"/>
            </a:xfrm>
            <a:custGeom>
              <a:avLst/>
              <a:gdLst>
                <a:gd name="T0" fmla="*/ 59 w 223"/>
                <a:gd name="T1" fmla="*/ 257 h 348"/>
                <a:gd name="T2" fmla="*/ 44 w 223"/>
                <a:gd name="T3" fmla="*/ 253 h 348"/>
                <a:gd name="T4" fmla="*/ 24 w 223"/>
                <a:gd name="T5" fmla="*/ 241 h 348"/>
                <a:gd name="T6" fmla="*/ 3 w 223"/>
                <a:gd name="T7" fmla="*/ 230 h 348"/>
                <a:gd name="T8" fmla="*/ 7 w 223"/>
                <a:gd name="T9" fmla="*/ 222 h 348"/>
                <a:gd name="T10" fmla="*/ 11 w 223"/>
                <a:gd name="T11" fmla="*/ 204 h 348"/>
                <a:gd name="T12" fmla="*/ 28 w 223"/>
                <a:gd name="T13" fmla="*/ 189 h 348"/>
                <a:gd name="T14" fmla="*/ 28 w 223"/>
                <a:gd name="T15" fmla="*/ 173 h 348"/>
                <a:gd name="T16" fmla="*/ 29 w 223"/>
                <a:gd name="T17" fmla="*/ 142 h 348"/>
                <a:gd name="T18" fmla="*/ 30 w 223"/>
                <a:gd name="T19" fmla="*/ 119 h 348"/>
                <a:gd name="T20" fmla="*/ 26 w 223"/>
                <a:gd name="T21" fmla="*/ 98 h 348"/>
                <a:gd name="T22" fmla="*/ 36 w 223"/>
                <a:gd name="T23" fmla="*/ 94 h 348"/>
                <a:gd name="T24" fmla="*/ 34 w 223"/>
                <a:gd name="T25" fmla="*/ 78 h 348"/>
                <a:gd name="T26" fmla="*/ 58 w 223"/>
                <a:gd name="T27" fmla="*/ 64 h 348"/>
                <a:gd name="T28" fmla="*/ 67 w 223"/>
                <a:gd name="T29" fmla="*/ 55 h 348"/>
                <a:gd name="T30" fmla="*/ 82 w 223"/>
                <a:gd name="T31" fmla="*/ 28 h 348"/>
                <a:gd name="T32" fmla="*/ 96 w 223"/>
                <a:gd name="T33" fmla="*/ 23 h 348"/>
                <a:gd name="T34" fmla="*/ 125 w 223"/>
                <a:gd name="T35" fmla="*/ 15 h 348"/>
                <a:gd name="T36" fmla="*/ 142 w 223"/>
                <a:gd name="T37" fmla="*/ 0 h 348"/>
                <a:gd name="T38" fmla="*/ 152 w 223"/>
                <a:gd name="T39" fmla="*/ 7 h 348"/>
                <a:gd name="T40" fmla="*/ 137 w 223"/>
                <a:gd name="T41" fmla="*/ 17 h 348"/>
                <a:gd name="T42" fmla="*/ 124 w 223"/>
                <a:gd name="T43" fmla="*/ 34 h 348"/>
                <a:gd name="T44" fmla="*/ 115 w 223"/>
                <a:gd name="T45" fmla="*/ 56 h 348"/>
                <a:gd name="T46" fmla="*/ 118 w 223"/>
                <a:gd name="T47" fmla="*/ 70 h 348"/>
                <a:gd name="T48" fmla="*/ 124 w 223"/>
                <a:gd name="T49" fmla="*/ 84 h 348"/>
                <a:gd name="T50" fmla="*/ 123 w 223"/>
                <a:gd name="T51" fmla="*/ 100 h 348"/>
                <a:gd name="T52" fmla="*/ 128 w 223"/>
                <a:gd name="T53" fmla="*/ 106 h 348"/>
                <a:gd name="T54" fmla="*/ 156 w 223"/>
                <a:gd name="T55" fmla="*/ 111 h 348"/>
                <a:gd name="T56" fmla="*/ 178 w 223"/>
                <a:gd name="T57" fmla="*/ 132 h 348"/>
                <a:gd name="T58" fmla="*/ 199 w 223"/>
                <a:gd name="T59" fmla="*/ 131 h 348"/>
                <a:gd name="T60" fmla="*/ 216 w 223"/>
                <a:gd name="T61" fmla="*/ 132 h 348"/>
                <a:gd name="T62" fmla="*/ 208 w 223"/>
                <a:gd name="T63" fmla="*/ 150 h 348"/>
                <a:gd name="T64" fmla="*/ 210 w 223"/>
                <a:gd name="T65" fmla="*/ 179 h 348"/>
                <a:gd name="T66" fmla="*/ 215 w 223"/>
                <a:gd name="T67" fmla="*/ 189 h 348"/>
                <a:gd name="T68" fmla="*/ 212 w 223"/>
                <a:gd name="T69" fmla="*/ 204 h 348"/>
                <a:gd name="T70" fmla="*/ 223 w 223"/>
                <a:gd name="T71" fmla="*/ 232 h 348"/>
                <a:gd name="T72" fmla="*/ 216 w 223"/>
                <a:gd name="T73" fmla="*/ 223 h 348"/>
                <a:gd name="T74" fmla="*/ 204 w 223"/>
                <a:gd name="T75" fmla="*/ 223 h 348"/>
                <a:gd name="T76" fmla="*/ 169 w 223"/>
                <a:gd name="T77" fmla="*/ 236 h 348"/>
                <a:gd name="T78" fmla="*/ 179 w 223"/>
                <a:gd name="T79" fmla="*/ 246 h 348"/>
                <a:gd name="T80" fmla="*/ 165 w 223"/>
                <a:gd name="T81" fmla="*/ 247 h 348"/>
                <a:gd name="T82" fmla="*/ 173 w 223"/>
                <a:gd name="T83" fmla="*/ 270 h 348"/>
                <a:gd name="T84" fmla="*/ 175 w 223"/>
                <a:gd name="T85" fmla="*/ 291 h 348"/>
                <a:gd name="T86" fmla="*/ 159 w 223"/>
                <a:gd name="T87" fmla="*/ 337 h 348"/>
                <a:gd name="T88" fmla="*/ 165 w 223"/>
                <a:gd name="T89" fmla="*/ 315 h 348"/>
                <a:gd name="T90" fmla="*/ 139 w 223"/>
                <a:gd name="T91" fmla="*/ 307 h 348"/>
                <a:gd name="T92" fmla="*/ 123 w 223"/>
                <a:gd name="T93" fmla="*/ 309 h 348"/>
                <a:gd name="T94" fmla="*/ 98 w 223"/>
                <a:gd name="T95" fmla="*/ 285 h 348"/>
                <a:gd name="T96" fmla="*/ 84 w 223"/>
                <a:gd name="T97" fmla="*/ 270 h 348"/>
                <a:gd name="T98" fmla="*/ 66 w 223"/>
                <a:gd name="T99" fmla="*/ 261 h 3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23" h="348">
                  <a:moveTo>
                    <a:pt x="66" y="261"/>
                  </a:moveTo>
                  <a:lnTo>
                    <a:pt x="59" y="257"/>
                  </a:lnTo>
                  <a:lnTo>
                    <a:pt x="50" y="250"/>
                  </a:lnTo>
                  <a:lnTo>
                    <a:pt x="44" y="253"/>
                  </a:lnTo>
                  <a:lnTo>
                    <a:pt x="29" y="250"/>
                  </a:lnTo>
                  <a:lnTo>
                    <a:pt x="24" y="241"/>
                  </a:lnTo>
                  <a:lnTo>
                    <a:pt x="21" y="242"/>
                  </a:lnTo>
                  <a:lnTo>
                    <a:pt x="3" y="230"/>
                  </a:lnTo>
                  <a:lnTo>
                    <a:pt x="0" y="223"/>
                  </a:lnTo>
                  <a:lnTo>
                    <a:pt x="7" y="222"/>
                  </a:lnTo>
                  <a:lnTo>
                    <a:pt x="6" y="211"/>
                  </a:lnTo>
                  <a:lnTo>
                    <a:pt x="11" y="204"/>
                  </a:lnTo>
                  <a:lnTo>
                    <a:pt x="20" y="202"/>
                  </a:lnTo>
                  <a:lnTo>
                    <a:pt x="28" y="189"/>
                  </a:lnTo>
                  <a:lnTo>
                    <a:pt x="35" y="179"/>
                  </a:lnTo>
                  <a:lnTo>
                    <a:pt x="28" y="173"/>
                  </a:lnTo>
                  <a:lnTo>
                    <a:pt x="32" y="161"/>
                  </a:lnTo>
                  <a:lnTo>
                    <a:pt x="29" y="142"/>
                  </a:lnTo>
                  <a:lnTo>
                    <a:pt x="33" y="137"/>
                  </a:lnTo>
                  <a:lnTo>
                    <a:pt x="30" y="119"/>
                  </a:lnTo>
                  <a:lnTo>
                    <a:pt x="23" y="108"/>
                  </a:lnTo>
                  <a:lnTo>
                    <a:pt x="26" y="98"/>
                  </a:lnTo>
                  <a:lnTo>
                    <a:pt x="32" y="100"/>
                  </a:lnTo>
                  <a:lnTo>
                    <a:pt x="36" y="94"/>
                  </a:lnTo>
                  <a:lnTo>
                    <a:pt x="32" y="81"/>
                  </a:lnTo>
                  <a:lnTo>
                    <a:pt x="34" y="78"/>
                  </a:lnTo>
                  <a:lnTo>
                    <a:pt x="44" y="79"/>
                  </a:lnTo>
                  <a:lnTo>
                    <a:pt x="58" y="64"/>
                  </a:lnTo>
                  <a:lnTo>
                    <a:pt x="66" y="62"/>
                  </a:lnTo>
                  <a:lnTo>
                    <a:pt x="67" y="55"/>
                  </a:lnTo>
                  <a:lnTo>
                    <a:pt x="71" y="38"/>
                  </a:lnTo>
                  <a:lnTo>
                    <a:pt x="82" y="28"/>
                  </a:lnTo>
                  <a:lnTo>
                    <a:pt x="94" y="28"/>
                  </a:lnTo>
                  <a:lnTo>
                    <a:pt x="96" y="23"/>
                  </a:lnTo>
                  <a:lnTo>
                    <a:pt x="110" y="25"/>
                  </a:lnTo>
                  <a:lnTo>
                    <a:pt x="125" y="15"/>
                  </a:lnTo>
                  <a:lnTo>
                    <a:pt x="132" y="10"/>
                  </a:lnTo>
                  <a:lnTo>
                    <a:pt x="142" y="0"/>
                  </a:lnTo>
                  <a:lnTo>
                    <a:pt x="148" y="1"/>
                  </a:lnTo>
                  <a:lnTo>
                    <a:pt x="152" y="7"/>
                  </a:lnTo>
                  <a:lnTo>
                    <a:pt x="149" y="14"/>
                  </a:lnTo>
                  <a:lnTo>
                    <a:pt x="137" y="17"/>
                  </a:lnTo>
                  <a:lnTo>
                    <a:pt x="131" y="28"/>
                  </a:lnTo>
                  <a:lnTo>
                    <a:pt x="124" y="34"/>
                  </a:lnTo>
                  <a:lnTo>
                    <a:pt x="118" y="41"/>
                  </a:lnTo>
                  <a:lnTo>
                    <a:pt x="115" y="56"/>
                  </a:lnTo>
                  <a:lnTo>
                    <a:pt x="109" y="68"/>
                  </a:lnTo>
                  <a:lnTo>
                    <a:pt x="118" y="70"/>
                  </a:lnTo>
                  <a:lnTo>
                    <a:pt x="120" y="79"/>
                  </a:lnTo>
                  <a:lnTo>
                    <a:pt x="124" y="84"/>
                  </a:lnTo>
                  <a:lnTo>
                    <a:pt x="125" y="92"/>
                  </a:lnTo>
                  <a:lnTo>
                    <a:pt x="123" y="100"/>
                  </a:lnTo>
                  <a:lnTo>
                    <a:pt x="123" y="104"/>
                  </a:lnTo>
                  <a:lnTo>
                    <a:pt x="128" y="106"/>
                  </a:lnTo>
                  <a:lnTo>
                    <a:pt x="132" y="113"/>
                  </a:lnTo>
                  <a:lnTo>
                    <a:pt x="156" y="111"/>
                  </a:lnTo>
                  <a:lnTo>
                    <a:pt x="166" y="114"/>
                  </a:lnTo>
                  <a:lnTo>
                    <a:pt x="178" y="132"/>
                  </a:lnTo>
                  <a:lnTo>
                    <a:pt x="186" y="129"/>
                  </a:lnTo>
                  <a:lnTo>
                    <a:pt x="199" y="131"/>
                  </a:lnTo>
                  <a:lnTo>
                    <a:pt x="210" y="128"/>
                  </a:lnTo>
                  <a:lnTo>
                    <a:pt x="216" y="132"/>
                  </a:lnTo>
                  <a:lnTo>
                    <a:pt x="212" y="143"/>
                  </a:lnTo>
                  <a:lnTo>
                    <a:pt x="208" y="150"/>
                  </a:lnTo>
                  <a:lnTo>
                    <a:pt x="206" y="165"/>
                  </a:lnTo>
                  <a:lnTo>
                    <a:pt x="210" y="179"/>
                  </a:lnTo>
                  <a:lnTo>
                    <a:pt x="215" y="185"/>
                  </a:lnTo>
                  <a:lnTo>
                    <a:pt x="215" y="189"/>
                  </a:lnTo>
                  <a:lnTo>
                    <a:pt x="206" y="200"/>
                  </a:lnTo>
                  <a:lnTo>
                    <a:pt x="212" y="204"/>
                  </a:lnTo>
                  <a:lnTo>
                    <a:pt x="217" y="212"/>
                  </a:lnTo>
                  <a:lnTo>
                    <a:pt x="223" y="232"/>
                  </a:lnTo>
                  <a:lnTo>
                    <a:pt x="219" y="235"/>
                  </a:lnTo>
                  <a:lnTo>
                    <a:pt x="216" y="223"/>
                  </a:lnTo>
                  <a:lnTo>
                    <a:pt x="211" y="216"/>
                  </a:lnTo>
                  <a:lnTo>
                    <a:pt x="204" y="223"/>
                  </a:lnTo>
                  <a:lnTo>
                    <a:pt x="169" y="223"/>
                  </a:lnTo>
                  <a:lnTo>
                    <a:pt x="169" y="236"/>
                  </a:lnTo>
                  <a:lnTo>
                    <a:pt x="180" y="238"/>
                  </a:lnTo>
                  <a:lnTo>
                    <a:pt x="179" y="246"/>
                  </a:lnTo>
                  <a:lnTo>
                    <a:pt x="175" y="244"/>
                  </a:lnTo>
                  <a:lnTo>
                    <a:pt x="165" y="247"/>
                  </a:lnTo>
                  <a:lnTo>
                    <a:pt x="165" y="262"/>
                  </a:lnTo>
                  <a:lnTo>
                    <a:pt x="173" y="270"/>
                  </a:lnTo>
                  <a:lnTo>
                    <a:pt x="176" y="282"/>
                  </a:lnTo>
                  <a:lnTo>
                    <a:pt x="175" y="291"/>
                  </a:lnTo>
                  <a:lnTo>
                    <a:pt x="168" y="348"/>
                  </a:lnTo>
                  <a:lnTo>
                    <a:pt x="159" y="337"/>
                  </a:lnTo>
                  <a:lnTo>
                    <a:pt x="153" y="336"/>
                  </a:lnTo>
                  <a:lnTo>
                    <a:pt x="165" y="315"/>
                  </a:lnTo>
                  <a:lnTo>
                    <a:pt x="150" y="305"/>
                  </a:lnTo>
                  <a:lnTo>
                    <a:pt x="139" y="307"/>
                  </a:lnTo>
                  <a:lnTo>
                    <a:pt x="133" y="303"/>
                  </a:lnTo>
                  <a:lnTo>
                    <a:pt x="123" y="309"/>
                  </a:lnTo>
                  <a:lnTo>
                    <a:pt x="109" y="306"/>
                  </a:lnTo>
                  <a:lnTo>
                    <a:pt x="98" y="285"/>
                  </a:lnTo>
                  <a:lnTo>
                    <a:pt x="89" y="279"/>
                  </a:lnTo>
                  <a:lnTo>
                    <a:pt x="84" y="270"/>
                  </a:lnTo>
                  <a:lnTo>
                    <a:pt x="71" y="260"/>
                  </a:lnTo>
                  <a:lnTo>
                    <a:pt x="66" y="261"/>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47" name="Freeform 46"/>
            <p:cNvSpPr>
              <a:spLocks/>
            </p:cNvSpPr>
            <p:nvPr/>
          </p:nvSpPr>
          <p:spPr bwMode="auto">
            <a:xfrm>
              <a:off x="2330162" y="3885440"/>
              <a:ext cx="99189" cy="97856"/>
            </a:xfrm>
            <a:custGeom>
              <a:avLst/>
              <a:gdLst>
                <a:gd name="T0" fmla="*/ 51 w 60"/>
                <a:gd name="T1" fmla="*/ 63 h 63"/>
                <a:gd name="T2" fmla="*/ 41 w 60"/>
                <a:gd name="T3" fmla="*/ 58 h 63"/>
                <a:gd name="T4" fmla="*/ 38 w 60"/>
                <a:gd name="T5" fmla="*/ 53 h 63"/>
                <a:gd name="T6" fmla="*/ 40 w 60"/>
                <a:gd name="T7" fmla="*/ 50 h 63"/>
                <a:gd name="T8" fmla="*/ 40 w 60"/>
                <a:gd name="T9" fmla="*/ 45 h 63"/>
                <a:gd name="T10" fmla="*/ 35 w 60"/>
                <a:gd name="T11" fmla="*/ 40 h 63"/>
                <a:gd name="T12" fmla="*/ 28 w 60"/>
                <a:gd name="T13" fmla="*/ 36 h 63"/>
                <a:gd name="T14" fmla="*/ 22 w 60"/>
                <a:gd name="T15" fmla="*/ 34 h 63"/>
                <a:gd name="T16" fmla="*/ 21 w 60"/>
                <a:gd name="T17" fmla="*/ 28 h 63"/>
                <a:gd name="T18" fmla="*/ 17 w 60"/>
                <a:gd name="T19" fmla="*/ 24 h 63"/>
                <a:gd name="T20" fmla="*/ 18 w 60"/>
                <a:gd name="T21" fmla="*/ 30 h 63"/>
                <a:gd name="T22" fmla="*/ 14 w 60"/>
                <a:gd name="T23" fmla="*/ 35 h 63"/>
                <a:gd name="T24" fmla="*/ 10 w 60"/>
                <a:gd name="T25" fmla="*/ 29 h 63"/>
                <a:gd name="T26" fmla="*/ 4 w 60"/>
                <a:gd name="T27" fmla="*/ 27 h 63"/>
                <a:gd name="T28" fmla="*/ 2 w 60"/>
                <a:gd name="T29" fmla="*/ 23 h 63"/>
                <a:gd name="T30" fmla="*/ 2 w 60"/>
                <a:gd name="T31" fmla="*/ 17 h 63"/>
                <a:gd name="T32" fmla="*/ 5 w 60"/>
                <a:gd name="T33" fmla="*/ 10 h 63"/>
                <a:gd name="T34" fmla="*/ 0 w 60"/>
                <a:gd name="T35" fmla="*/ 7 h 63"/>
                <a:gd name="T36" fmla="*/ 5 w 60"/>
                <a:gd name="T37" fmla="*/ 3 h 63"/>
                <a:gd name="T38" fmla="*/ 8 w 60"/>
                <a:gd name="T39" fmla="*/ 0 h 63"/>
                <a:gd name="T40" fmla="*/ 19 w 60"/>
                <a:gd name="T41" fmla="*/ 6 h 63"/>
                <a:gd name="T42" fmla="*/ 24 w 60"/>
                <a:gd name="T43" fmla="*/ 3 h 63"/>
                <a:gd name="T44" fmla="*/ 29 w 60"/>
                <a:gd name="T45" fmla="*/ 5 h 63"/>
                <a:gd name="T46" fmla="*/ 32 w 60"/>
                <a:gd name="T47" fmla="*/ 9 h 63"/>
                <a:gd name="T48" fmla="*/ 37 w 60"/>
                <a:gd name="T49" fmla="*/ 11 h 63"/>
                <a:gd name="T50" fmla="*/ 42 w 60"/>
                <a:gd name="T51" fmla="*/ 6 h 63"/>
                <a:gd name="T52" fmla="*/ 46 w 60"/>
                <a:gd name="T53" fmla="*/ 17 h 63"/>
                <a:gd name="T54" fmla="*/ 52 w 60"/>
                <a:gd name="T55" fmla="*/ 26 h 63"/>
                <a:gd name="T56" fmla="*/ 60 w 60"/>
                <a:gd name="T57" fmla="*/ 35 h 63"/>
                <a:gd name="T58" fmla="*/ 53 w 60"/>
                <a:gd name="T59" fmla="*/ 36 h 63"/>
                <a:gd name="T60" fmla="*/ 53 w 60"/>
                <a:gd name="T61" fmla="*/ 45 h 63"/>
                <a:gd name="T62" fmla="*/ 57 w 60"/>
                <a:gd name="T63" fmla="*/ 48 h 63"/>
                <a:gd name="T64" fmla="*/ 54 w 60"/>
                <a:gd name="T65" fmla="*/ 51 h 63"/>
                <a:gd name="T66" fmla="*/ 54 w 60"/>
                <a:gd name="T67" fmla="*/ 54 h 63"/>
                <a:gd name="T68" fmla="*/ 52 w 60"/>
                <a:gd name="T69" fmla="*/ 58 h 63"/>
                <a:gd name="T70" fmla="*/ 51 w 60"/>
                <a:gd name="T71" fmla="*/ 63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60" h="63">
                  <a:moveTo>
                    <a:pt x="51" y="63"/>
                  </a:moveTo>
                  <a:lnTo>
                    <a:pt x="41" y="58"/>
                  </a:lnTo>
                  <a:lnTo>
                    <a:pt x="38" y="53"/>
                  </a:lnTo>
                  <a:lnTo>
                    <a:pt x="40" y="50"/>
                  </a:lnTo>
                  <a:lnTo>
                    <a:pt x="40" y="45"/>
                  </a:lnTo>
                  <a:lnTo>
                    <a:pt x="35" y="40"/>
                  </a:lnTo>
                  <a:lnTo>
                    <a:pt x="28" y="36"/>
                  </a:lnTo>
                  <a:lnTo>
                    <a:pt x="22" y="34"/>
                  </a:lnTo>
                  <a:lnTo>
                    <a:pt x="21" y="28"/>
                  </a:lnTo>
                  <a:lnTo>
                    <a:pt x="17" y="24"/>
                  </a:lnTo>
                  <a:lnTo>
                    <a:pt x="18" y="30"/>
                  </a:lnTo>
                  <a:lnTo>
                    <a:pt x="14" y="35"/>
                  </a:lnTo>
                  <a:lnTo>
                    <a:pt x="10" y="29"/>
                  </a:lnTo>
                  <a:lnTo>
                    <a:pt x="4" y="27"/>
                  </a:lnTo>
                  <a:lnTo>
                    <a:pt x="2" y="23"/>
                  </a:lnTo>
                  <a:lnTo>
                    <a:pt x="2" y="17"/>
                  </a:lnTo>
                  <a:lnTo>
                    <a:pt x="5" y="10"/>
                  </a:lnTo>
                  <a:lnTo>
                    <a:pt x="0" y="7"/>
                  </a:lnTo>
                  <a:lnTo>
                    <a:pt x="5" y="3"/>
                  </a:lnTo>
                  <a:lnTo>
                    <a:pt x="8" y="0"/>
                  </a:lnTo>
                  <a:lnTo>
                    <a:pt x="19" y="6"/>
                  </a:lnTo>
                  <a:lnTo>
                    <a:pt x="24" y="3"/>
                  </a:lnTo>
                  <a:lnTo>
                    <a:pt x="29" y="5"/>
                  </a:lnTo>
                  <a:lnTo>
                    <a:pt x="32" y="9"/>
                  </a:lnTo>
                  <a:lnTo>
                    <a:pt x="37" y="11"/>
                  </a:lnTo>
                  <a:lnTo>
                    <a:pt x="42" y="6"/>
                  </a:lnTo>
                  <a:lnTo>
                    <a:pt x="46" y="17"/>
                  </a:lnTo>
                  <a:lnTo>
                    <a:pt x="52" y="26"/>
                  </a:lnTo>
                  <a:lnTo>
                    <a:pt x="60" y="35"/>
                  </a:lnTo>
                  <a:lnTo>
                    <a:pt x="53" y="36"/>
                  </a:lnTo>
                  <a:lnTo>
                    <a:pt x="53" y="45"/>
                  </a:lnTo>
                  <a:lnTo>
                    <a:pt x="57" y="48"/>
                  </a:lnTo>
                  <a:lnTo>
                    <a:pt x="54" y="51"/>
                  </a:lnTo>
                  <a:lnTo>
                    <a:pt x="54" y="54"/>
                  </a:lnTo>
                  <a:lnTo>
                    <a:pt x="52" y="58"/>
                  </a:lnTo>
                  <a:lnTo>
                    <a:pt x="51" y="63"/>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48" name="Freeform 47"/>
            <p:cNvSpPr>
              <a:spLocks/>
            </p:cNvSpPr>
            <p:nvPr/>
          </p:nvSpPr>
          <p:spPr bwMode="auto">
            <a:xfrm>
              <a:off x="2401248" y="3500231"/>
              <a:ext cx="314097" cy="107175"/>
            </a:xfrm>
            <a:custGeom>
              <a:avLst/>
              <a:gdLst>
                <a:gd name="T0" fmla="*/ 53 w 190"/>
                <a:gd name="T1" fmla="*/ 0 h 69"/>
                <a:gd name="T2" fmla="*/ 68 w 190"/>
                <a:gd name="T3" fmla="*/ 1 h 69"/>
                <a:gd name="T4" fmla="*/ 82 w 190"/>
                <a:gd name="T5" fmla="*/ 1 h 69"/>
                <a:gd name="T6" fmla="*/ 98 w 190"/>
                <a:gd name="T7" fmla="*/ 8 h 69"/>
                <a:gd name="T8" fmla="*/ 104 w 190"/>
                <a:gd name="T9" fmla="*/ 16 h 69"/>
                <a:gd name="T10" fmla="*/ 121 w 190"/>
                <a:gd name="T11" fmla="*/ 14 h 69"/>
                <a:gd name="T12" fmla="*/ 127 w 190"/>
                <a:gd name="T13" fmla="*/ 19 h 69"/>
                <a:gd name="T14" fmla="*/ 140 w 190"/>
                <a:gd name="T15" fmla="*/ 31 h 69"/>
                <a:gd name="T16" fmla="*/ 150 w 190"/>
                <a:gd name="T17" fmla="*/ 41 h 69"/>
                <a:gd name="T18" fmla="*/ 156 w 190"/>
                <a:gd name="T19" fmla="*/ 40 h 69"/>
                <a:gd name="T20" fmla="*/ 166 w 190"/>
                <a:gd name="T21" fmla="*/ 45 h 69"/>
                <a:gd name="T22" fmla="*/ 164 w 190"/>
                <a:gd name="T23" fmla="*/ 51 h 69"/>
                <a:gd name="T24" fmla="*/ 177 w 190"/>
                <a:gd name="T25" fmla="*/ 51 h 69"/>
                <a:gd name="T26" fmla="*/ 190 w 190"/>
                <a:gd name="T27" fmla="*/ 60 h 69"/>
                <a:gd name="T28" fmla="*/ 187 w 190"/>
                <a:gd name="T29" fmla="*/ 65 h 69"/>
                <a:gd name="T30" fmla="*/ 175 w 190"/>
                <a:gd name="T31" fmla="*/ 67 h 69"/>
                <a:gd name="T32" fmla="*/ 163 w 190"/>
                <a:gd name="T33" fmla="*/ 68 h 69"/>
                <a:gd name="T34" fmla="*/ 151 w 190"/>
                <a:gd name="T35" fmla="*/ 67 h 69"/>
                <a:gd name="T36" fmla="*/ 124 w 190"/>
                <a:gd name="T37" fmla="*/ 69 h 69"/>
                <a:gd name="T38" fmla="*/ 138 w 190"/>
                <a:gd name="T39" fmla="*/ 57 h 69"/>
                <a:gd name="T40" fmla="*/ 131 w 190"/>
                <a:gd name="T41" fmla="*/ 52 h 69"/>
                <a:gd name="T42" fmla="*/ 120 w 190"/>
                <a:gd name="T43" fmla="*/ 50 h 69"/>
                <a:gd name="T44" fmla="*/ 114 w 190"/>
                <a:gd name="T45" fmla="*/ 45 h 69"/>
                <a:gd name="T46" fmla="*/ 112 w 190"/>
                <a:gd name="T47" fmla="*/ 33 h 69"/>
                <a:gd name="T48" fmla="*/ 101 w 190"/>
                <a:gd name="T49" fmla="*/ 34 h 69"/>
                <a:gd name="T50" fmla="*/ 86 w 190"/>
                <a:gd name="T51" fmla="*/ 28 h 69"/>
                <a:gd name="T52" fmla="*/ 81 w 190"/>
                <a:gd name="T53" fmla="*/ 24 h 69"/>
                <a:gd name="T54" fmla="*/ 58 w 190"/>
                <a:gd name="T55" fmla="*/ 20 h 69"/>
                <a:gd name="T56" fmla="*/ 52 w 190"/>
                <a:gd name="T57" fmla="*/ 16 h 69"/>
                <a:gd name="T58" fmla="*/ 60 w 190"/>
                <a:gd name="T59" fmla="*/ 11 h 69"/>
                <a:gd name="T60" fmla="*/ 42 w 190"/>
                <a:gd name="T61" fmla="*/ 10 h 69"/>
                <a:gd name="T62" fmla="*/ 28 w 190"/>
                <a:gd name="T63" fmla="*/ 21 h 69"/>
                <a:gd name="T64" fmla="*/ 20 w 190"/>
                <a:gd name="T65" fmla="*/ 21 h 69"/>
                <a:gd name="T66" fmla="*/ 17 w 190"/>
                <a:gd name="T67" fmla="*/ 26 h 69"/>
                <a:gd name="T68" fmla="*/ 7 w 190"/>
                <a:gd name="T69" fmla="*/ 28 h 69"/>
                <a:gd name="T70" fmla="*/ 0 w 190"/>
                <a:gd name="T71" fmla="*/ 27 h 69"/>
                <a:gd name="T72" fmla="*/ 11 w 190"/>
                <a:gd name="T73" fmla="*/ 20 h 69"/>
                <a:gd name="T74" fmla="*/ 16 w 190"/>
                <a:gd name="T75" fmla="*/ 13 h 69"/>
                <a:gd name="T76" fmla="*/ 25 w 190"/>
                <a:gd name="T77" fmla="*/ 8 h 69"/>
                <a:gd name="T78" fmla="*/ 34 w 190"/>
                <a:gd name="T79" fmla="*/ 4 h 69"/>
                <a:gd name="T80" fmla="*/ 48 w 190"/>
                <a:gd name="T81" fmla="*/ 2 h 69"/>
                <a:gd name="T82" fmla="*/ 53 w 190"/>
                <a:gd name="T83" fmla="*/ 0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90" h="69">
                  <a:moveTo>
                    <a:pt x="53" y="0"/>
                  </a:moveTo>
                  <a:lnTo>
                    <a:pt x="68" y="1"/>
                  </a:lnTo>
                  <a:lnTo>
                    <a:pt x="82" y="1"/>
                  </a:lnTo>
                  <a:lnTo>
                    <a:pt x="98" y="8"/>
                  </a:lnTo>
                  <a:lnTo>
                    <a:pt x="104" y="16"/>
                  </a:lnTo>
                  <a:lnTo>
                    <a:pt x="121" y="14"/>
                  </a:lnTo>
                  <a:lnTo>
                    <a:pt x="127" y="19"/>
                  </a:lnTo>
                  <a:lnTo>
                    <a:pt x="140" y="31"/>
                  </a:lnTo>
                  <a:lnTo>
                    <a:pt x="150" y="41"/>
                  </a:lnTo>
                  <a:lnTo>
                    <a:pt x="156" y="40"/>
                  </a:lnTo>
                  <a:lnTo>
                    <a:pt x="166" y="45"/>
                  </a:lnTo>
                  <a:lnTo>
                    <a:pt x="164" y="51"/>
                  </a:lnTo>
                  <a:lnTo>
                    <a:pt x="177" y="51"/>
                  </a:lnTo>
                  <a:lnTo>
                    <a:pt x="190" y="60"/>
                  </a:lnTo>
                  <a:lnTo>
                    <a:pt x="187" y="65"/>
                  </a:lnTo>
                  <a:lnTo>
                    <a:pt x="175" y="67"/>
                  </a:lnTo>
                  <a:lnTo>
                    <a:pt x="163" y="68"/>
                  </a:lnTo>
                  <a:lnTo>
                    <a:pt x="151" y="67"/>
                  </a:lnTo>
                  <a:lnTo>
                    <a:pt x="124" y="69"/>
                  </a:lnTo>
                  <a:lnTo>
                    <a:pt x="138" y="57"/>
                  </a:lnTo>
                  <a:lnTo>
                    <a:pt x="131" y="52"/>
                  </a:lnTo>
                  <a:lnTo>
                    <a:pt x="120" y="50"/>
                  </a:lnTo>
                  <a:lnTo>
                    <a:pt x="114" y="45"/>
                  </a:lnTo>
                  <a:lnTo>
                    <a:pt x="112" y="33"/>
                  </a:lnTo>
                  <a:lnTo>
                    <a:pt x="101" y="34"/>
                  </a:lnTo>
                  <a:lnTo>
                    <a:pt x="86" y="28"/>
                  </a:lnTo>
                  <a:lnTo>
                    <a:pt x="81" y="24"/>
                  </a:lnTo>
                  <a:lnTo>
                    <a:pt x="58" y="20"/>
                  </a:lnTo>
                  <a:lnTo>
                    <a:pt x="52" y="16"/>
                  </a:lnTo>
                  <a:lnTo>
                    <a:pt x="60" y="11"/>
                  </a:lnTo>
                  <a:lnTo>
                    <a:pt x="42" y="10"/>
                  </a:lnTo>
                  <a:lnTo>
                    <a:pt x="28" y="21"/>
                  </a:lnTo>
                  <a:lnTo>
                    <a:pt x="20" y="21"/>
                  </a:lnTo>
                  <a:lnTo>
                    <a:pt x="17" y="26"/>
                  </a:lnTo>
                  <a:lnTo>
                    <a:pt x="7" y="28"/>
                  </a:lnTo>
                  <a:lnTo>
                    <a:pt x="0" y="27"/>
                  </a:lnTo>
                  <a:lnTo>
                    <a:pt x="11" y="20"/>
                  </a:lnTo>
                  <a:lnTo>
                    <a:pt x="16" y="13"/>
                  </a:lnTo>
                  <a:lnTo>
                    <a:pt x="25" y="8"/>
                  </a:lnTo>
                  <a:lnTo>
                    <a:pt x="34" y="4"/>
                  </a:lnTo>
                  <a:lnTo>
                    <a:pt x="48" y="2"/>
                  </a:lnTo>
                  <a:lnTo>
                    <a:pt x="53"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56" name="Freeform 55"/>
            <p:cNvSpPr>
              <a:spLocks/>
            </p:cNvSpPr>
            <p:nvPr/>
          </p:nvSpPr>
          <p:spPr bwMode="auto">
            <a:xfrm>
              <a:off x="2774859" y="3605853"/>
              <a:ext cx="109108" cy="74557"/>
            </a:xfrm>
            <a:custGeom>
              <a:avLst/>
              <a:gdLst>
                <a:gd name="T0" fmla="*/ 7 w 66"/>
                <a:gd name="T1" fmla="*/ 4 h 48"/>
                <a:gd name="T2" fmla="*/ 10 w 66"/>
                <a:gd name="T3" fmla="*/ 0 h 48"/>
                <a:gd name="T4" fmla="*/ 24 w 66"/>
                <a:gd name="T5" fmla="*/ 0 h 48"/>
                <a:gd name="T6" fmla="*/ 34 w 66"/>
                <a:gd name="T7" fmla="*/ 6 h 48"/>
                <a:gd name="T8" fmla="*/ 39 w 66"/>
                <a:gd name="T9" fmla="*/ 5 h 48"/>
                <a:gd name="T10" fmla="*/ 41 w 66"/>
                <a:gd name="T11" fmla="*/ 13 h 48"/>
                <a:gd name="T12" fmla="*/ 51 w 66"/>
                <a:gd name="T13" fmla="*/ 12 h 48"/>
                <a:gd name="T14" fmla="*/ 50 w 66"/>
                <a:gd name="T15" fmla="*/ 18 h 48"/>
                <a:gd name="T16" fmla="*/ 58 w 66"/>
                <a:gd name="T17" fmla="*/ 19 h 48"/>
                <a:gd name="T18" fmla="*/ 66 w 66"/>
                <a:gd name="T19" fmla="*/ 27 h 48"/>
                <a:gd name="T20" fmla="*/ 58 w 66"/>
                <a:gd name="T21" fmla="*/ 35 h 48"/>
                <a:gd name="T22" fmla="*/ 50 w 66"/>
                <a:gd name="T23" fmla="*/ 31 h 48"/>
                <a:gd name="T24" fmla="*/ 42 w 66"/>
                <a:gd name="T25" fmla="*/ 31 h 48"/>
                <a:gd name="T26" fmla="*/ 36 w 66"/>
                <a:gd name="T27" fmla="*/ 30 h 48"/>
                <a:gd name="T28" fmla="*/ 32 w 66"/>
                <a:gd name="T29" fmla="*/ 34 h 48"/>
                <a:gd name="T30" fmla="*/ 25 w 66"/>
                <a:gd name="T31" fmla="*/ 36 h 48"/>
                <a:gd name="T32" fmla="*/ 23 w 66"/>
                <a:gd name="T33" fmla="*/ 30 h 48"/>
                <a:gd name="T34" fmla="*/ 17 w 66"/>
                <a:gd name="T35" fmla="*/ 34 h 48"/>
                <a:gd name="T36" fmla="*/ 8 w 66"/>
                <a:gd name="T37" fmla="*/ 48 h 48"/>
                <a:gd name="T38" fmla="*/ 4 w 66"/>
                <a:gd name="T39" fmla="*/ 44 h 48"/>
                <a:gd name="T40" fmla="*/ 3 w 66"/>
                <a:gd name="T41" fmla="*/ 39 h 48"/>
                <a:gd name="T42" fmla="*/ 4 w 66"/>
                <a:gd name="T43" fmla="*/ 33 h 48"/>
                <a:gd name="T44" fmla="*/ 0 w 66"/>
                <a:gd name="T45" fmla="*/ 27 h 48"/>
                <a:gd name="T46" fmla="*/ 5 w 66"/>
                <a:gd name="T47" fmla="*/ 23 h 48"/>
                <a:gd name="T48" fmla="*/ 8 w 66"/>
                <a:gd name="T49" fmla="*/ 15 h 48"/>
                <a:gd name="T50" fmla="*/ 7 w 66"/>
                <a:gd name="T51" fmla="*/ 4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66" h="48">
                  <a:moveTo>
                    <a:pt x="7" y="4"/>
                  </a:moveTo>
                  <a:lnTo>
                    <a:pt x="10" y="0"/>
                  </a:lnTo>
                  <a:lnTo>
                    <a:pt x="24" y="0"/>
                  </a:lnTo>
                  <a:lnTo>
                    <a:pt x="34" y="6"/>
                  </a:lnTo>
                  <a:lnTo>
                    <a:pt x="39" y="5"/>
                  </a:lnTo>
                  <a:lnTo>
                    <a:pt x="41" y="13"/>
                  </a:lnTo>
                  <a:lnTo>
                    <a:pt x="51" y="12"/>
                  </a:lnTo>
                  <a:lnTo>
                    <a:pt x="50" y="18"/>
                  </a:lnTo>
                  <a:lnTo>
                    <a:pt x="58" y="19"/>
                  </a:lnTo>
                  <a:lnTo>
                    <a:pt x="66" y="27"/>
                  </a:lnTo>
                  <a:lnTo>
                    <a:pt x="58" y="35"/>
                  </a:lnTo>
                  <a:lnTo>
                    <a:pt x="50" y="31"/>
                  </a:lnTo>
                  <a:lnTo>
                    <a:pt x="42" y="31"/>
                  </a:lnTo>
                  <a:lnTo>
                    <a:pt x="36" y="30"/>
                  </a:lnTo>
                  <a:lnTo>
                    <a:pt x="32" y="34"/>
                  </a:lnTo>
                  <a:lnTo>
                    <a:pt x="25" y="36"/>
                  </a:lnTo>
                  <a:lnTo>
                    <a:pt x="23" y="30"/>
                  </a:lnTo>
                  <a:lnTo>
                    <a:pt x="17" y="34"/>
                  </a:lnTo>
                  <a:lnTo>
                    <a:pt x="8" y="48"/>
                  </a:lnTo>
                  <a:lnTo>
                    <a:pt x="4" y="44"/>
                  </a:lnTo>
                  <a:lnTo>
                    <a:pt x="3" y="39"/>
                  </a:lnTo>
                  <a:lnTo>
                    <a:pt x="4" y="33"/>
                  </a:lnTo>
                  <a:lnTo>
                    <a:pt x="0" y="27"/>
                  </a:lnTo>
                  <a:lnTo>
                    <a:pt x="5" y="23"/>
                  </a:lnTo>
                  <a:lnTo>
                    <a:pt x="8" y="15"/>
                  </a:lnTo>
                  <a:lnTo>
                    <a:pt x="7" y="4"/>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58" name="Freeform 57"/>
            <p:cNvSpPr>
              <a:spLocks/>
            </p:cNvSpPr>
            <p:nvPr/>
          </p:nvSpPr>
          <p:spPr bwMode="auto">
            <a:xfrm>
              <a:off x="2469026" y="4203857"/>
              <a:ext cx="173581" cy="203478"/>
            </a:xfrm>
            <a:custGeom>
              <a:avLst/>
              <a:gdLst>
                <a:gd name="T0" fmla="*/ 13 w 105"/>
                <a:gd name="T1" fmla="*/ 99 h 131"/>
                <a:gd name="T2" fmla="*/ 22 w 105"/>
                <a:gd name="T3" fmla="*/ 84 h 131"/>
                <a:gd name="T4" fmla="*/ 18 w 105"/>
                <a:gd name="T5" fmla="*/ 75 h 131"/>
                <a:gd name="T6" fmla="*/ 11 w 105"/>
                <a:gd name="T7" fmla="*/ 84 h 131"/>
                <a:gd name="T8" fmla="*/ 0 w 105"/>
                <a:gd name="T9" fmla="*/ 75 h 131"/>
                <a:gd name="T10" fmla="*/ 4 w 105"/>
                <a:gd name="T11" fmla="*/ 69 h 131"/>
                <a:gd name="T12" fmla="*/ 0 w 105"/>
                <a:gd name="T13" fmla="*/ 50 h 131"/>
                <a:gd name="T14" fmla="*/ 7 w 105"/>
                <a:gd name="T15" fmla="*/ 47 h 131"/>
                <a:gd name="T16" fmla="*/ 10 w 105"/>
                <a:gd name="T17" fmla="*/ 34 h 131"/>
                <a:gd name="T18" fmla="*/ 17 w 105"/>
                <a:gd name="T19" fmla="*/ 21 h 131"/>
                <a:gd name="T20" fmla="*/ 16 w 105"/>
                <a:gd name="T21" fmla="*/ 12 h 131"/>
                <a:gd name="T22" fmla="*/ 26 w 105"/>
                <a:gd name="T23" fmla="*/ 8 h 131"/>
                <a:gd name="T24" fmla="*/ 39 w 105"/>
                <a:gd name="T25" fmla="*/ 0 h 131"/>
                <a:gd name="T26" fmla="*/ 57 w 105"/>
                <a:gd name="T27" fmla="*/ 12 h 131"/>
                <a:gd name="T28" fmla="*/ 60 w 105"/>
                <a:gd name="T29" fmla="*/ 11 h 131"/>
                <a:gd name="T30" fmla="*/ 65 w 105"/>
                <a:gd name="T31" fmla="*/ 20 h 131"/>
                <a:gd name="T32" fmla="*/ 80 w 105"/>
                <a:gd name="T33" fmla="*/ 23 h 131"/>
                <a:gd name="T34" fmla="*/ 86 w 105"/>
                <a:gd name="T35" fmla="*/ 20 h 131"/>
                <a:gd name="T36" fmla="*/ 95 w 105"/>
                <a:gd name="T37" fmla="*/ 27 h 131"/>
                <a:gd name="T38" fmla="*/ 102 w 105"/>
                <a:gd name="T39" fmla="*/ 31 h 131"/>
                <a:gd name="T40" fmla="*/ 105 w 105"/>
                <a:gd name="T41" fmla="*/ 47 h 131"/>
                <a:gd name="T42" fmla="*/ 99 w 105"/>
                <a:gd name="T43" fmla="*/ 61 h 131"/>
                <a:gd name="T44" fmla="*/ 80 w 105"/>
                <a:gd name="T45" fmla="*/ 83 h 131"/>
                <a:gd name="T46" fmla="*/ 58 w 105"/>
                <a:gd name="T47" fmla="*/ 91 h 131"/>
                <a:gd name="T48" fmla="*/ 47 w 105"/>
                <a:gd name="T49" fmla="*/ 109 h 131"/>
                <a:gd name="T50" fmla="*/ 44 w 105"/>
                <a:gd name="T51" fmla="*/ 123 h 131"/>
                <a:gd name="T52" fmla="*/ 34 w 105"/>
                <a:gd name="T53" fmla="*/ 131 h 131"/>
                <a:gd name="T54" fmla="*/ 26 w 105"/>
                <a:gd name="T55" fmla="*/ 121 h 131"/>
                <a:gd name="T56" fmla="*/ 18 w 105"/>
                <a:gd name="T57" fmla="*/ 119 h 131"/>
                <a:gd name="T58" fmla="*/ 10 w 105"/>
                <a:gd name="T59" fmla="*/ 120 h 131"/>
                <a:gd name="T60" fmla="*/ 10 w 105"/>
                <a:gd name="T61" fmla="*/ 113 h 131"/>
                <a:gd name="T62" fmla="*/ 15 w 105"/>
                <a:gd name="T63" fmla="*/ 108 h 131"/>
                <a:gd name="T64" fmla="*/ 13 w 105"/>
                <a:gd name="T65" fmla="*/ 99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05" h="131">
                  <a:moveTo>
                    <a:pt x="13" y="99"/>
                  </a:moveTo>
                  <a:lnTo>
                    <a:pt x="22" y="84"/>
                  </a:lnTo>
                  <a:lnTo>
                    <a:pt x="18" y="75"/>
                  </a:lnTo>
                  <a:lnTo>
                    <a:pt x="11" y="84"/>
                  </a:lnTo>
                  <a:lnTo>
                    <a:pt x="0" y="75"/>
                  </a:lnTo>
                  <a:lnTo>
                    <a:pt x="4" y="69"/>
                  </a:lnTo>
                  <a:lnTo>
                    <a:pt x="0" y="50"/>
                  </a:lnTo>
                  <a:lnTo>
                    <a:pt x="7" y="47"/>
                  </a:lnTo>
                  <a:lnTo>
                    <a:pt x="10" y="34"/>
                  </a:lnTo>
                  <a:lnTo>
                    <a:pt x="17" y="21"/>
                  </a:lnTo>
                  <a:lnTo>
                    <a:pt x="16" y="12"/>
                  </a:lnTo>
                  <a:lnTo>
                    <a:pt x="26" y="8"/>
                  </a:lnTo>
                  <a:lnTo>
                    <a:pt x="39" y="0"/>
                  </a:lnTo>
                  <a:lnTo>
                    <a:pt x="57" y="12"/>
                  </a:lnTo>
                  <a:lnTo>
                    <a:pt x="60" y="11"/>
                  </a:lnTo>
                  <a:lnTo>
                    <a:pt x="65" y="20"/>
                  </a:lnTo>
                  <a:lnTo>
                    <a:pt x="80" y="23"/>
                  </a:lnTo>
                  <a:lnTo>
                    <a:pt x="86" y="20"/>
                  </a:lnTo>
                  <a:lnTo>
                    <a:pt x="95" y="27"/>
                  </a:lnTo>
                  <a:lnTo>
                    <a:pt x="102" y="31"/>
                  </a:lnTo>
                  <a:lnTo>
                    <a:pt x="105" y="47"/>
                  </a:lnTo>
                  <a:lnTo>
                    <a:pt x="99" y="61"/>
                  </a:lnTo>
                  <a:lnTo>
                    <a:pt x="80" y="83"/>
                  </a:lnTo>
                  <a:lnTo>
                    <a:pt x="58" y="91"/>
                  </a:lnTo>
                  <a:lnTo>
                    <a:pt x="47" y="109"/>
                  </a:lnTo>
                  <a:lnTo>
                    <a:pt x="44" y="123"/>
                  </a:lnTo>
                  <a:lnTo>
                    <a:pt x="34" y="131"/>
                  </a:lnTo>
                  <a:lnTo>
                    <a:pt x="26" y="121"/>
                  </a:lnTo>
                  <a:lnTo>
                    <a:pt x="18" y="119"/>
                  </a:lnTo>
                  <a:lnTo>
                    <a:pt x="10" y="120"/>
                  </a:lnTo>
                  <a:lnTo>
                    <a:pt x="10" y="113"/>
                  </a:lnTo>
                  <a:lnTo>
                    <a:pt x="15" y="108"/>
                  </a:lnTo>
                  <a:lnTo>
                    <a:pt x="13" y="9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65" name="Freeform 64"/>
            <p:cNvSpPr>
              <a:spLocks/>
            </p:cNvSpPr>
            <p:nvPr/>
          </p:nvSpPr>
          <p:spPr bwMode="auto">
            <a:xfrm>
              <a:off x="3333621" y="5889145"/>
              <a:ext cx="87618" cy="37278"/>
            </a:xfrm>
            <a:custGeom>
              <a:avLst/>
              <a:gdLst>
                <a:gd name="T0" fmla="*/ 0 w 53"/>
                <a:gd name="T1" fmla="*/ 15 h 24"/>
                <a:gd name="T2" fmla="*/ 15 w 53"/>
                <a:gd name="T3" fmla="*/ 3 h 24"/>
                <a:gd name="T4" fmla="*/ 30 w 53"/>
                <a:gd name="T5" fmla="*/ 8 h 24"/>
                <a:gd name="T6" fmla="*/ 37 w 53"/>
                <a:gd name="T7" fmla="*/ 0 h 24"/>
                <a:gd name="T8" fmla="*/ 53 w 53"/>
                <a:gd name="T9" fmla="*/ 9 h 24"/>
                <a:gd name="T10" fmla="*/ 50 w 53"/>
                <a:gd name="T11" fmla="*/ 16 h 24"/>
                <a:gd name="T12" fmla="*/ 31 w 53"/>
                <a:gd name="T13" fmla="*/ 22 h 24"/>
                <a:gd name="T14" fmla="*/ 21 w 53"/>
                <a:gd name="T15" fmla="*/ 15 h 24"/>
                <a:gd name="T16" fmla="*/ 11 w 53"/>
                <a:gd name="T17" fmla="*/ 24 h 24"/>
                <a:gd name="T18" fmla="*/ 0 w 53"/>
                <a:gd name="T19" fmla="*/ 15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3" h="24">
                  <a:moveTo>
                    <a:pt x="0" y="15"/>
                  </a:moveTo>
                  <a:lnTo>
                    <a:pt x="15" y="3"/>
                  </a:lnTo>
                  <a:lnTo>
                    <a:pt x="30" y="8"/>
                  </a:lnTo>
                  <a:lnTo>
                    <a:pt x="37" y="0"/>
                  </a:lnTo>
                  <a:lnTo>
                    <a:pt x="53" y="9"/>
                  </a:lnTo>
                  <a:lnTo>
                    <a:pt x="50" y="16"/>
                  </a:lnTo>
                  <a:lnTo>
                    <a:pt x="31" y="22"/>
                  </a:lnTo>
                  <a:lnTo>
                    <a:pt x="21" y="15"/>
                  </a:lnTo>
                  <a:lnTo>
                    <a:pt x="11" y="24"/>
                  </a:lnTo>
                  <a:lnTo>
                    <a:pt x="0" y="1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66" name="Freeform 65"/>
            <p:cNvSpPr>
              <a:spLocks/>
            </p:cNvSpPr>
            <p:nvPr/>
          </p:nvSpPr>
          <p:spPr bwMode="auto">
            <a:xfrm>
              <a:off x="3272455" y="4062512"/>
              <a:ext cx="87618" cy="119601"/>
            </a:xfrm>
            <a:custGeom>
              <a:avLst/>
              <a:gdLst>
                <a:gd name="T0" fmla="*/ 36 w 53"/>
                <a:gd name="T1" fmla="*/ 67 h 77"/>
                <a:gd name="T2" fmla="*/ 29 w 53"/>
                <a:gd name="T3" fmla="*/ 75 h 77"/>
                <a:gd name="T4" fmla="*/ 20 w 53"/>
                <a:gd name="T5" fmla="*/ 77 h 77"/>
                <a:gd name="T6" fmla="*/ 18 w 53"/>
                <a:gd name="T7" fmla="*/ 71 h 77"/>
                <a:gd name="T8" fmla="*/ 13 w 53"/>
                <a:gd name="T9" fmla="*/ 70 h 77"/>
                <a:gd name="T10" fmla="*/ 8 w 53"/>
                <a:gd name="T11" fmla="*/ 76 h 77"/>
                <a:gd name="T12" fmla="*/ 0 w 53"/>
                <a:gd name="T13" fmla="*/ 71 h 77"/>
                <a:gd name="T14" fmla="*/ 4 w 53"/>
                <a:gd name="T15" fmla="*/ 62 h 77"/>
                <a:gd name="T16" fmla="*/ 6 w 53"/>
                <a:gd name="T17" fmla="*/ 53 h 77"/>
                <a:gd name="T18" fmla="*/ 10 w 53"/>
                <a:gd name="T19" fmla="*/ 44 h 77"/>
                <a:gd name="T20" fmla="*/ 2 w 53"/>
                <a:gd name="T21" fmla="*/ 32 h 77"/>
                <a:gd name="T22" fmla="*/ 1 w 53"/>
                <a:gd name="T23" fmla="*/ 18 h 77"/>
                <a:gd name="T24" fmla="*/ 11 w 53"/>
                <a:gd name="T25" fmla="*/ 0 h 77"/>
                <a:gd name="T26" fmla="*/ 17 w 53"/>
                <a:gd name="T27" fmla="*/ 2 h 77"/>
                <a:gd name="T28" fmla="*/ 31 w 53"/>
                <a:gd name="T29" fmla="*/ 7 h 77"/>
                <a:gd name="T30" fmla="*/ 50 w 53"/>
                <a:gd name="T31" fmla="*/ 25 h 77"/>
                <a:gd name="T32" fmla="*/ 53 w 53"/>
                <a:gd name="T33" fmla="*/ 33 h 77"/>
                <a:gd name="T34" fmla="*/ 42 w 53"/>
                <a:gd name="T35" fmla="*/ 52 h 77"/>
                <a:gd name="T36" fmla="*/ 36 w 53"/>
                <a:gd name="T37" fmla="*/ 6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3" h="77">
                  <a:moveTo>
                    <a:pt x="36" y="67"/>
                  </a:moveTo>
                  <a:lnTo>
                    <a:pt x="29" y="75"/>
                  </a:lnTo>
                  <a:lnTo>
                    <a:pt x="20" y="77"/>
                  </a:lnTo>
                  <a:lnTo>
                    <a:pt x="18" y="71"/>
                  </a:lnTo>
                  <a:lnTo>
                    <a:pt x="13" y="70"/>
                  </a:lnTo>
                  <a:lnTo>
                    <a:pt x="8" y="76"/>
                  </a:lnTo>
                  <a:lnTo>
                    <a:pt x="0" y="71"/>
                  </a:lnTo>
                  <a:lnTo>
                    <a:pt x="4" y="62"/>
                  </a:lnTo>
                  <a:lnTo>
                    <a:pt x="6" y="53"/>
                  </a:lnTo>
                  <a:lnTo>
                    <a:pt x="10" y="44"/>
                  </a:lnTo>
                  <a:lnTo>
                    <a:pt x="2" y="32"/>
                  </a:lnTo>
                  <a:lnTo>
                    <a:pt x="1" y="18"/>
                  </a:lnTo>
                  <a:lnTo>
                    <a:pt x="11" y="0"/>
                  </a:lnTo>
                  <a:lnTo>
                    <a:pt x="17" y="2"/>
                  </a:lnTo>
                  <a:lnTo>
                    <a:pt x="31" y="7"/>
                  </a:lnTo>
                  <a:lnTo>
                    <a:pt x="50" y="25"/>
                  </a:lnTo>
                  <a:lnTo>
                    <a:pt x="53" y="33"/>
                  </a:lnTo>
                  <a:lnTo>
                    <a:pt x="42" y="52"/>
                  </a:lnTo>
                  <a:lnTo>
                    <a:pt x="36" y="67"/>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80" name="Freeform 79"/>
            <p:cNvSpPr>
              <a:spLocks/>
            </p:cNvSpPr>
            <p:nvPr/>
          </p:nvSpPr>
          <p:spPr bwMode="auto">
            <a:xfrm>
              <a:off x="3498935" y="1735728"/>
              <a:ext cx="1201836" cy="596452"/>
            </a:xfrm>
            <a:custGeom>
              <a:avLst/>
              <a:gdLst>
                <a:gd name="T0" fmla="*/ 429 w 727"/>
                <a:gd name="T1" fmla="*/ 5 h 384"/>
                <a:gd name="T2" fmla="*/ 571 w 727"/>
                <a:gd name="T3" fmla="*/ 1 h 384"/>
                <a:gd name="T4" fmla="*/ 571 w 727"/>
                <a:gd name="T5" fmla="*/ 16 h 384"/>
                <a:gd name="T6" fmla="*/ 556 w 727"/>
                <a:gd name="T7" fmla="*/ 18 h 384"/>
                <a:gd name="T8" fmla="*/ 618 w 727"/>
                <a:gd name="T9" fmla="*/ 23 h 384"/>
                <a:gd name="T10" fmla="*/ 689 w 727"/>
                <a:gd name="T11" fmla="*/ 20 h 384"/>
                <a:gd name="T12" fmla="*/ 679 w 727"/>
                <a:gd name="T13" fmla="*/ 38 h 384"/>
                <a:gd name="T14" fmla="*/ 662 w 727"/>
                <a:gd name="T15" fmla="*/ 44 h 384"/>
                <a:gd name="T16" fmla="*/ 631 w 727"/>
                <a:gd name="T17" fmla="*/ 79 h 384"/>
                <a:gd name="T18" fmla="*/ 603 w 727"/>
                <a:gd name="T19" fmla="*/ 94 h 384"/>
                <a:gd name="T20" fmla="*/ 610 w 727"/>
                <a:gd name="T21" fmla="*/ 116 h 384"/>
                <a:gd name="T22" fmla="*/ 608 w 727"/>
                <a:gd name="T23" fmla="*/ 138 h 384"/>
                <a:gd name="T24" fmla="*/ 567 w 727"/>
                <a:gd name="T25" fmla="*/ 146 h 384"/>
                <a:gd name="T26" fmla="*/ 555 w 727"/>
                <a:gd name="T27" fmla="*/ 158 h 384"/>
                <a:gd name="T28" fmla="*/ 578 w 727"/>
                <a:gd name="T29" fmla="*/ 176 h 384"/>
                <a:gd name="T30" fmla="*/ 548 w 727"/>
                <a:gd name="T31" fmla="*/ 187 h 384"/>
                <a:gd name="T32" fmla="*/ 518 w 727"/>
                <a:gd name="T33" fmla="*/ 198 h 384"/>
                <a:gd name="T34" fmla="*/ 532 w 727"/>
                <a:gd name="T35" fmla="*/ 214 h 384"/>
                <a:gd name="T36" fmla="*/ 436 w 727"/>
                <a:gd name="T37" fmla="*/ 234 h 384"/>
                <a:gd name="T38" fmla="*/ 362 w 727"/>
                <a:gd name="T39" fmla="*/ 273 h 384"/>
                <a:gd name="T40" fmla="*/ 311 w 727"/>
                <a:gd name="T41" fmla="*/ 282 h 384"/>
                <a:gd name="T42" fmla="*/ 280 w 727"/>
                <a:gd name="T43" fmla="*/ 319 h 384"/>
                <a:gd name="T44" fmla="*/ 241 w 727"/>
                <a:gd name="T45" fmla="*/ 364 h 384"/>
                <a:gd name="T46" fmla="*/ 190 w 727"/>
                <a:gd name="T47" fmla="*/ 369 h 384"/>
                <a:gd name="T48" fmla="*/ 148 w 727"/>
                <a:gd name="T49" fmla="*/ 340 h 384"/>
                <a:gd name="T50" fmla="*/ 136 w 727"/>
                <a:gd name="T51" fmla="*/ 288 h 384"/>
                <a:gd name="T52" fmla="*/ 129 w 727"/>
                <a:gd name="T53" fmla="*/ 251 h 384"/>
                <a:gd name="T54" fmla="*/ 185 w 727"/>
                <a:gd name="T55" fmla="*/ 216 h 384"/>
                <a:gd name="T56" fmla="*/ 167 w 727"/>
                <a:gd name="T57" fmla="*/ 211 h 384"/>
                <a:gd name="T58" fmla="*/ 146 w 727"/>
                <a:gd name="T59" fmla="*/ 196 h 384"/>
                <a:gd name="T60" fmla="*/ 193 w 727"/>
                <a:gd name="T61" fmla="*/ 191 h 384"/>
                <a:gd name="T62" fmla="*/ 153 w 727"/>
                <a:gd name="T63" fmla="*/ 177 h 384"/>
                <a:gd name="T64" fmla="*/ 163 w 727"/>
                <a:gd name="T65" fmla="*/ 151 h 384"/>
                <a:gd name="T66" fmla="*/ 143 w 727"/>
                <a:gd name="T67" fmla="*/ 117 h 384"/>
                <a:gd name="T68" fmla="*/ 96 w 727"/>
                <a:gd name="T69" fmla="*/ 101 h 384"/>
                <a:gd name="T70" fmla="*/ 23 w 727"/>
                <a:gd name="T71" fmla="*/ 98 h 384"/>
                <a:gd name="T72" fmla="*/ 69 w 727"/>
                <a:gd name="T73" fmla="*/ 83 h 384"/>
                <a:gd name="T74" fmla="*/ 7 w 727"/>
                <a:gd name="T75" fmla="*/ 67 h 384"/>
                <a:gd name="T76" fmla="*/ 114 w 727"/>
                <a:gd name="T77" fmla="*/ 49 h 384"/>
                <a:gd name="T78" fmla="*/ 148 w 727"/>
                <a:gd name="T79" fmla="*/ 29 h 384"/>
                <a:gd name="T80" fmla="*/ 195 w 727"/>
                <a:gd name="T81" fmla="*/ 19 h 384"/>
                <a:gd name="T82" fmla="*/ 274 w 727"/>
                <a:gd name="T83" fmla="*/ 21 h 384"/>
                <a:gd name="T84" fmla="*/ 347 w 727"/>
                <a:gd name="T85" fmla="*/ 20 h 384"/>
                <a:gd name="T86" fmla="*/ 350 w 727"/>
                <a:gd name="T87" fmla="*/ 12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727" h="384">
                  <a:moveTo>
                    <a:pt x="350" y="12"/>
                  </a:moveTo>
                  <a:lnTo>
                    <a:pt x="392" y="5"/>
                  </a:lnTo>
                  <a:lnTo>
                    <a:pt x="429" y="5"/>
                  </a:lnTo>
                  <a:lnTo>
                    <a:pt x="446" y="1"/>
                  </a:lnTo>
                  <a:lnTo>
                    <a:pt x="485" y="0"/>
                  </a:lnTo>
                  <a:lnTo>
                    <a:pt x="571" y="1"/>
                  </a:lnTo>
                  <a:lnTo>
                    <a:pt x="636" y="10"/>
                  </a:lnTo>
                  <a:lnTo>
                    <a:pt x="614" y="15"/>
                  </a:lnTo>
                  <a:lnTo>
                    <a:pt x="571" y="16"/>
                  </a:lnTo>
                  <a:lnTo>
                    <a:pt x="511" y="17"/>
                  </a:lnTo>
                  <a:lnTo>
                    <a:pt x="516" y="19"/>
                  </a:lnTo>
                  <a:lnTo>
                    <a:pt x="556" y="18"/>
                  </a:lnTo>
                  <a:lnTo>
                    <a:pt x="588" y="22"/>
                  </a:lnTo>
                  <a:lnTo>
                    <a:pt x="610" y="18"/>
                  </a:lnTo>
                  <a:lnTo>
                    <a:pt x="618" y="23"/>
                  </a:lnTo>
                  <a:lnTo>
                    <a:pt x="604" y="30"/>
                  </a:lnTo>
                  <a:lnTo>
                    <a:pt x="634" y="26"/>
                  </a:lnTo>
                  <a:lnTo>
                    <a:pt x="689" y="20"/>
                  </a:lnTo>
                  <a:lnTo>
                    <a:pt x="722" y="23"/>
                  </a:lnTo>
                  <a:lnTo>
                    <a:pt x="727" y="28"/>
                  </a:lnTo>
                  <a:lnTo>
                    <a:pt x="679" y="38"/>
                  </a:lnTo>
                  <a:lnTo>
                    <a:pt x="672" y="41"/>
                  </a:lnTo>
                  <a:lnTo>
                    <a:pt x="636" y="43"/>
                  </a:lnTo>
                  <a:lnTo>
                    <a:pt x="662" y="44"/>
                  </a:lnTo>
                  <a:lnTo>
                    <a:pt x="646" y="54"/>
                  </a:lnTo>
                  <a:lnTo>
                    <a:pt x="634" y="63"/>
                  </a:lnTo>
                  <a:lnTo>
                    <a:pt x="631" y="79"/>
                  </a:lnTo>
                  <a:lnTo>
                    <a:pt x="643" y="88"/>
                  </a:lnTo>
                  <a:lnTo>
                    <a:pt x="624" y="89"/>
                  </a:lnTo>
                  <a:lnTo>
                    <a:pt x="603" y="94"/>
                  </a:lnTo>
                  <a:lnTo>
                    <a:pt x="624" y="102"/>
                  </a:lnTo>
                  <a:lnTo>
                    <a:pt x="624" y="115"/>
                  </a:lnTo>
                  <a:lnTo>
                    <a:pt x="610" y="116"/>
                  </a:lnTo>
                  <a:lnTo>
                    <a:pt x="623" y="130"/>
                  </a:lnTo>
                  <a:lnTo>
                    <a:pt x="595" y="131"/>
                  </a:lnTo>
                  <a:lnTo>
                    <a:pt x="608" y="138"/>
                  </a:lnTo>
                  <a:lnTo>
                    <a:pt x="603" y="143"/>
                  </a:lnTo>
                  <a:lnTo>
                    <a:pt x="585" y="146"/>
                  </a:lnTo>
                  <a:lnTo>
                    <a:pt x="567" y="146"/>
                  </a:lnTo>
                  <a:lnTo>
                    <a:pt x="580" y="157"/>
                  </a:lnTo>
                  <a:lnTo>
                    <a:pt x="579" y="164"/>
                  </a:lnTo>
                  <a:lnTo>
                    <a:pt x="555" y="158"/>
                  </a:lnTo>
                  <a:lnTo>
                    <a:pt x="548" y="162"/>
                  </a:lnTo>
                  <a:lnTo>
                    <a:pt x="564" y="166"/>
                  </a:lnTo>
                  <a:lnTo>
                    <a:pt x="578" y="176"/>
                  </a:lnTo>
                  <a:lnTo>
                    <a:pt x="580" y="190"/>
                  </a:lnTo>
                  <a:lnTo>
                    <a:pt x="556" y="193"/>
                  </a:lnTo>
                  <a:lnTo>
                    <a:pt x="548" y="187"/>
                  </a:lnTo>
                  <a:lnTo>
                    <a:pt x="534" y="177"/>
                  </a:lnTo>
                  <a:lnTo>
                    <a:pt x="536" y="189"/>
                  </a:lnTo>
                  <a:lnTo>
                    <a:pt x="518" y="198"/>
                  </a:lnTo>
                  <a:lnTo>
                    <a:pt x="553" y="198"/>
                  </a:lnTo>
                  <a:lnTo>
                    <a:pt x="571" y="199"/>
                  </a:lnTo>
                  <a:lnTo>
                    <a:pt x="532" y="214"/>
                  </a:lnTo>
                  <a:lnTo>
                    <a:pt x="492" y="228"/>
                  </a:lnTo>
                  <a:lnTo>
                    <a:pt x="451" y="234"/>
                  </a:lnTo>
                  <a:lnTo>
                    <a:pt x="436" y="234"/>
                  </a:lnTo>
                  <a:lnTo>
                    <a:pt x="420" y="241"/>
                  </a:lnTo>
                  <a:lnTo>
                    <a:pt x="396" y="260"/>
                  </a:lnTo>
                  <a:lnTo>
                    <a:pt x="362" y="273"/>
                  </a:lnTo>
                  <a:lnTo>
                    <a:pt x="353" y="274"/>
                  </a:lnTo>
                  <a:lnTo>
                    <a:pt x="333" y="278"/>
                  </a:lnTo>
                  <a:lnTo>
                    <a:pt x="311" y="282"/>
                  </a:lnTo>
                  <a:lnTo>
                    <a:pt x="295" y="294"/>
                  </a:lnTo>
                  <a:lnTo>
                    <a:pt x="291" y="307"/>
                  </a:lnTo>
                  <a:lnTo>
                    <a:pt x="280" y="319"/>
                  </a:lnTo>
                  <a:lnTo>
                    <a:pt x="251" y="334"/>
                  </a:lnTo>
                  <a:lnTo>
                    <a:pt x="252" y="349"/>
                  </a:lnTo>
                  <a:lnTo>
                    <a:pt x="241" y="364"/>
                  </a:lnTo>
                  <a:lnTo>
                    <a:pt x="227" y="383"/>
                  </a:lnTo>
                  <a:lnTo>
                    <a:pt x="206" y="384"/>
                  </a:lnTo>
                  <a:lnTo>
                    <a:pt x="190" y="369"/>
                  </a:lnTo>
                  <a:lnTo>
                    <a:pt x="161" y="369"/>
                  </a:lnTo>
                  <a:lnTo>
                    <a:pt x="150" y="358"/>
                  </a:lnTo>
                  <a:lnTo>
                    <a:pt x="148" y="340"/>
                  </a:lnTo>
                  <a:lnTo>
                    <a:pt x="133" y="316"/>
                  </a:lnTo>
                  <a:lnTo>
                    <a:pt x="130" y="304"/>
                  </a:lnTo>
                  <a:lnTo>
                    <a:pt x="136" y="288"/>
                  </a:lnTo>
                  <a:lnTo>
                    <a:pt x="124" y="271"/>
                  </a:lnTo>
                  <a:lnTo>
                    <a:pt x="135" y="257"/>
                  </a:lnTo>
                  <a:lnTo>
                    <a:pt x="129" y="251"/>
                  </a:lnTo>
                  <a:lnTo>
                    <a:pt x="153" y="230"/>
                  </a:lnTo>
                  <a:lnTo>
                    <a:pt x="176" y="223"/>
                  </a:lnTo>
                  <a:lnTo>
                    <a:pt x="185" y="216"/>
                  </a:lnTo>
                  <a:lnTo>
                    <a:pt x="194" y="203"/>
                  </a:lnTo>
                  <a:lnTo>
                    <a:pt x="176" y="209"/>
                  </a:lnTo>
                  <a:lnTo>
                    <a:pt x="167" y="211"/>
                  </a:lnTo>
                  <a:lnTo>
                    <a:pt x="154" y="214"/>
                  </a:lnTo>
                  <a:lnTo>
                    <a:pt x="141" y="208"/>
                  </a:lnTo>
                  <a:lnTo>
                    <a:pt x="146" y="196"/>
                  </a:lnTo>
                  <a:lnTo>
                    <a:pt x="156" y="187"/>
                  </a:lnTo>
                  <a:lnTo>
                    <a:pt x="168" y="187"/>
                  </a:lnTo>
                  <a:lnTo>
                    <a:pt x="193" y="191"/>
                  </a:lnTo>
                  <a:lnTo>
                    <a:pt x="176" y="181"/>
                  </a:lnTo>
                  <a:lnTo>
                    <a:pt x="167" y="175"/>
                  </a:lnTo>
                  <a:lnTo>
                    <a:pt x="153" y="177"/>
                  </a:lnTo>
                  <a:lnTo>
                    <a:pt x="145" y="173"/>
                  </a:lnTo>
                  <a:lnTo>
                    <a:pt x="168" y="158"/>
                  </a:lnTo>
                  <a:lnTo>
                    <a:pt x="163" y="151"/>
                  </a:lnTo>
                  <a:lnTo>
                    <a:pt x="160" y="140"/>
                  </a:lnTo>
                  <a:lnTo>
                    <a:pt x="155" y="123"/>
                  </a:lnTo>
                  <a:lnTo>
                    <a:pt x="143" y="117"/>
                  </a:lnTo>
                  <a:lnTo>
                    <a:pt x="148" y="111"/>
                  </a:lnTo>
                  <a:lnTo>
                    <a:pt x="121" y="102"/>
                  </a:lnTo>
                  <a:lnTo>
                    <a:pt x="96" y="101"/>
                  </a:lnTo>
                  <a:lnTo>
                    <a:pt x="63" y="101"/>
                  </a:lnTo>
                  <a:lnTo>
                    <a:pt x="33" y="102"/>
                  </a:lnTo>
                  <a:lnTo>
                    <a:pt x="23" y="98"/>
                  </a:lnTo>
                  <a:lnTo>
                    <a:pt x="10" y="88"/>
                  </a:lnTo>
                  <a:lnTo>
                    <a:pt x="45" y="83"/>
                  </a:lnTo>
                  <a:lnTo>
                    <a:pt x="69" y="83"/>
                  </a:lnTo>
                  <a:lnTo>
                    <a:pt x="21" y="79"/>
                  </a:lnTo>
                  <a:lnTo>
                    <a:pt x="0" y="73"/>
                  </a:lnTo>
                  <a:lnTo>
                    <a:pt x="7" y="67"/>
                  </a:lnTo>
                  <a:lnTo>
                    <a:pt x="57" y="60"/>
                  </a:lnTo>
                  <a:lnTo>
                    <a:pt x="105" y="54"/>
                  </a:lnTo>
                  <a:lnTo>
                    <a:pt x="114" y="49"/>
                  </a:lnTo>
                  <a:lnTo>
                    <a:pt x="87" y="44"/>
                  </a:lnTo>
                  <a:lnTo>
                    <a:pt x="101" y="38"/>
                  </a:lnTo>
                  <a:lnTo>
                    <a:pt x="148" y="29"/>
                  </a:lnTo>
                  <a:lnTo>
                    <a:pt x="166" y="28"/>
                  </a:lnTo>
                  <a:lnTo>
                    <a:pt x="166" y="22"/>
                  </a:lnTo>
                  <a:lnTo>
                    <a:pt x="195" y="19"/>
                  </a:lnTo>
                  <a:lnTo>
                    <a:pt x="231" y="17"/>
                  </a:lnTo>
                  <a:lnTo>
                    <a:pt x="265" y="17"/>
                  </a:lnTo>
                  <a:lnTo>
                    <a:pt x="274" y="21"/>
                  </a:lnTo>
                  <a:lnTo>
                    <a:pt x="309" y="14"/>
                  </a:lnTo>
                  <a:lnTo>
                    <a:pt x="332" y="19"/>
                  </a:lnTo>
                  <a:lnTo>
                    <a:pt x="347" y="20"/>
                  </a:lnTo>
                  <a:lnTo>
                    <a:pt x="367" y="24"/>
                  </a:lnTo>
                  <a:lnTo>
                    <a:pt x="345" y="17"/>
                  </a:lnTo>
                  <a:lnTo>
                    <a:pt x="350" y="12"/>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81" name="Freeform 80"/>
            <p:cNvSpPr>
              <a:spLocks/>
            </p:cNvSpPr>
            <p:nvPr/>
          </p:nvSpPr>
          <p:spPr bwMode="auto">
            <a:xfrm>
              <a:off x="2151622" y="3672642"/>
              <a:ext cx="123987" cy="132027"/>
            </a:xfrm>
            <a:custGeom>
              <a:avLst/>
              <a:gdLst>
                <a:gd name="T0" fmla="*/ 37 w 75"/>
                <a:gd name="T1" fmla="*/ 85 h 85"/>
                <a:gd name="T2" fmla="*/ 28 w 75"/>
                <a:gd name="T3" fmla="*/ 81 h 85"/>
                <a:gd name="T4" fmla="*/ 17 w 75"/>
                <a:gd name="T5" fmla="*/ 81 h 85"/>
                <a:gd name="T6" fmla="*/ 9 w 75"/>
                <a:gd name="T7" fmla="*/ 77 h 85"/>
                <a:gd name="T8" fmla="*/ 0 w 75"/>
                <a:gd name="T9" fmla="*/ 68 h 85"/>
                <a:gd name="T10" fmla="*/ 1 w 75"/>
                <a:gd name="T11" fmla="*/ 62 h 85"/>
                <a:gd name="T12" fmla="*/ 4 w 75"/>
                <a:gd name="T13" fmla="*/ 58 h 85"/>
                <a:gd name="T14" fmla="*/ 2 w 75"/>
                <a:gd name="T15" fmla="*/ 54 h 85"/>
                <a:gd name="T16" fmla="*/ 12 w 75"/>
                <a:gd name="T17" fmla="*/ 37 h 85"/>
                <a:gd name="T18" fmla="*/ 36 w 75"/>
                <a:gd name="T19" fmla="*/ 37 h 85"/>
                <a:gd name="T20" fmla="*/ 37 w 75"/>
                <a:gd name="T21" fmla="*/ 29 h 85"/>
                <a:gd name="T22" fmla="*/ 34 w 75"/>
                <a:gd name="T23" fmla="*/ 28 h 85"/>
                <a:gd name="T24" fmla="*/ 33 w 75"/>
                <a:gd name="T25" fmla="*/ 24 h 85"/>
                <a:gd name="T26" fmla="*/ 27 w 75"/>
                <a:gd name="T27" fmla="*/ 19 h 85"/>
                <a:gd name="T28" fmla="*/ 21 w 75"/>
                <a:gd name="T29" fmla="*/ 12 h 85"/>
                <a:gd name="T30" fmla="*/ 29 w 75"/>
                <a:gd name="T31" fmla="*/ 12 h 85"/>
                <a:gd name="T32" fmla="*/ 30 w 75"/>
                <a:gd name="T33" fmla="*/ 0 h 85"/>
                <a:gd name="T34" fmla="*/ 47 w 75"/>
                <a:gd name="T35" fmla="*/ 0 h 85"/>
                <a:gd name="T36" fmla="*/ 64 w 75"/>
                <a:gd name="T37" fmla="*/ 0 h 85"/>
                <a:gd name="T38" fmla="*/ 62 w 75"/>
                <a:gd name="T39" fmla="*/ 17 h 85"/>
                <a:gd name="T40" fmla="*/ 58 w 75"/>
                <a:gd name="T41" fmla="*/ 40 h 85"/>
                <a:gd name="T42" fmla="*/ 63 w 75"/>
                <a:gd name="T43" fmla="*/ 40 h 85"/>
                <a:gd name="T44" fmla="*/ 69 w 75"/>
                <a:gd name="T45" fmla="*/ 44 h 85"/>
                <a:gd name="T46" fmla="*/ 71 w 75"/>
                <a:gd name="T47" fmla="*/ 41 h 85"/>
                <a:gd name="T48" fmla="*/ 75 w 75"/>
                <a:gd name="T49" fmla="*/ 44 h 85"/>
                <a:gd name="T50" fmla="*/ 66 w 75"/>
                <a:gd name="T51" fmla="*/ 52 h 85"/>
                <a:gd name="T52" fmla="*/ 57 w 75"/>
                <a:gd name="T53" fmla="*/ 58 h 85"/>
                <a:gd name="T54" fmla="*/ 55 w 75"/>
                <a:gd name="T55" fmla="*/ 61 h 85"/>
                <a:gd name="T56" fmla="*/ 56 w 75"/>
                <a:gd name="T57" fmla="*/ 66 h 85"/>
                <a:gd name="T58" fmla="*/ 52 w 75"/>
                <a:gd name="T59" fmla="*/ 71 h 85"/>
                <a:gd name="T60" fmla="*/ 48 w 75"/>
                <a:gd name="T61" fmla="*/ 72 h 85"/>
                <a:gd name="T62" fmla="*/ 49 w 75"/>
                <a:gd name="T63" fmla="*/ 74 h 85"/>
                <a:gd name="T64" fmla="*/ 45 w 75"/>
                <a:gd name="T65" fmla="*/ 77 h 85"/>
                <a:gd name="T66" fmla="*/ 38 w 75"/>
                <a:gd name="T67" fmla="*/ 82 h 85"/>
                <a:gd name="T68" fmla="*/ 37 w 75"/>
                <a:gd name="T69" fmla="*/ 85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75" h="85">
                  <a:moveTo>
                    <a:pt x="37" y="85"/>
                  </a:moveTo>
                  <a:lnTo>
                    <a:pt x="28" y="81"/>
                  </a:lnTo>
                  <a:lnTo>
                    <a:pt x="17" y="81"/>
                  </a:lnTo>
                  <a:lnTo>
                    <a:pt x="9" y="77"/>
                  </a:lnTo>
                  <a:lnTo>
                    <a:pt x="0" y="68"/>
                  </a:lnTo>
                  <a:lnTo>
                    <a:pt x="1" y="62"/>
                  </a:lnTo>
                  <a:lnTo>
                    <a:pt x="4" y="58"/>
                  </a:lnTo>
                  <a:lnTo>
                    <a:pt x="2" y="54"/>
                  </a:lnTo>
                  <a:lnTo>
                    <a:pt x="12" y="37"/>
                  </a:lnTo>
                  <a:lnTo>
                    <a:pt x="36" y="37"/>
                  </a:lnTo>
                  <a:lnTo>
                    <a:pt x="37" y="29"/>
                  </a:lnTo>
                  <a:lnTo>
                    <a:pt x="34" y="28"/>
                  </a:lnTo>
                  <a:lnTo>
                    <a:pt x="33" y="24"/>
                  </a:lnTo>
                  <a:lnTo>
                    <a:pt x="27" y="19"/>
                  </a:lnTo>
                  <a:lnTo>
                    <a:pt x="21" y="12"/>
                  </a:lnTo>
                  <a:lnTo>
                    <a:pt x="29" y="12"/>
                  </a:lnTo>
                  <a:lnTo>
                    <a:pt x="30" y="0"/>
                  </a:lnTo>
                  <a:lnTo>
                    <a:pt x="47" y="0"/>
                  </a:lnTo>
                  <a:lnTo>
                    <a:pt x="64" y="0"/>
                  </a:lnTo>
                  <a:lnTo>
                    <a:pt x="62" y="17"/>
                  </a:lnTo>
                  <a:lnTo>
                    <a:pt x="58" y="40"/>
                  </a:lnTo>
                  <a:lnTo>
                    <a:pt x="63" y="40"/>
                  </a:lnTo>
                  <a:lnTo>
                    <a:pt x="69" y="44"/>
                  </a:lnTo>
                  <a:lnTo>
                    <a:pt x="71" y="41"/>
                  </a:lnTo>
                  <a:lnTo>
                    <a:pt x="75" y="44"/>
                  </a:lnTo>
                  <a:lnTo>
                    <a:pt x="66" y="52"/>
                  </a:lnTo>
                  <a:lnTo>
                    <a:pt x="57" y="58"/>
                  </a:lnTo>
                  <a:lnTo>
                    <a:pt x="55" y="61"/>
                  </a:lnTo>
                  <a:lnTo>
                    <a:pt x="56" y="66"/>
                  </a:lnTo>
                  <a:lnTo>
                    <a:pt x="52" y="71"/>
                  </a:lnTo>
                  <a:lnTo>
                    <a:pt x="48" y="72"/>
                  </a:lnTo>
                  <a:lnTo>
                    <a:pt x="49" y="74"/>
                  </a:lnTo>
                  <a:lnTo>
                    <a:pt x="45" y="77"/>
                  </a:lnTo>
                  <a:lnTo>
                    <a:pt x="38" y="82"/>
                  </a:lnTo>
                  <a:lnTo>
                    <a:pt x="37" y="8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82" name="Freeform 81"/>
            <p:cNvSpPr>
              <a:spLocks/>
            </p:cNvSpPr>
            <p:nvPr/>
          </p:nvSpPr>
          <p:spPr bwMode="auto">
            <a:xfrm>
              <a:off x="3065811" y="3978636"/>
              <a:ext cx="145477" cy="228329"/>
            </a:xfrm>
            <a:custGeom>
              <a:avLst/>
              <a:gdLst>
                <a:gd name="T0" fmla="*/ 32 w 88"/>
                <a:gd name="T1" fmla="*/ 0 h 147"/>
                <a:gd name="T2" fmla="*/ 43 w 88"/>
                <a:gd name="T3" fmla="*/ 7 h 147"/>
                <a:gd name="T4" fmla="*/ 54 w 88"/>
                <a:gd name="T5" fmla="*/ 21 h 147"/>
                <a:gd name="T6" fmla="*/ 54 w 88"/>
                <a:gd name="T7" fmla="*/ 32 h 147"/>
                <a:gd name="T8" fmla="*/ 61 w 88"/>
                <a:gd name="T9" fmla="*/ 32 h 147"/>
                <a:gd name="T10" fmla="*/ 71 w 88"/>
                <a:gd name="T11" fmla="*/ 42 h 147"/>
                <a:gd name="T12" fmla="*/ 78 w 88"/>
                <a:gd name="T13" fmla="*/ 49 h 147"/>
                <a:gd name="T14" fmla="*/ 74 w 88"/>
                <a:gd name="T15" fmla="*/ 68 h 147"/>
                <a:gd name="T16" fmla="*/ 63 w 88"/>
                <a:gd name="T17" fmla="*/ 73 h 147"/>
                <a:gd name="T18" fmla="*/ 64 w 88"/>
                <a:gd name="T19" fmla="*/ 78 h 147"/>
                <a:gd name="T20" fmla="*/ 61 w 88"/>
                <a:gd name="T21" fmla="*/ 89 h 147"/>
                <a:gd name="T22" fmla="*/ 68 w 88"/>
                <a:gd name="T23" fmla="*/ 104 h 147"/>
                <a:gd name="T24" fmla="*/ 74 w 88"/>
                <a:gd name="T25" fmla="*/ 104 h 147"/>
                <a:gd name="T26" fmla="*/ 77 w 88"/>
                <a:gd name="T27" fmla="*/ 116 h 147"/>
                <a:gd name="T28" fmla="*/ 88 w 88"/>
                <a:gd name="T29" fmla="*/ 134 h 147"/>
                <a:gd name="T30" fmla="*/ 83 w 88"/>
                <a:gd name="T31" fmla="*/ 135 h 147"/>
                <a:gd name="T32" fmla="*/ 73 w 88"/>
                <a:gd name="T33" fmla="*/ 133 h 147"/>
                <a:gd name="T34" fmla="*/ 67 w 88"/>
                <a:gd name="T35" fmla="*/ 138 h 147"/>
                <a:gd name="T36" fmla="*/ 59 w 88"/>
                <a:gd name="T37" fmla="*/ 142 h 147"/>
                <a:gd name="T38" fmla="*/ 53 w 88"/>
                <a:gd name="T39" fmla="*/ 143 h 147"/>
                <a:gd name="T40" fmla="*/ 51 w 88"/>
                <a:gd name="T41" fmla="*/ 147 h 147"/>
                <a:gd name="T42" fmla="*/ 42 w 88"/>
                <a:gd name="T43" fmla="*/ 146 h 147"/>
                <a:gd name="T44" fmla="*/ 31 w 88"/>
                <a:gd name="T45" fmla="*/ 136 h 147"/>
                <a:gd name="T46" fmla="*/ 29 w 88"/>
                <a:gd name="T47" fmla="*/ 127 h 147"/>
                <a:gd name="T48" fmla="*/ 25 w 88"/>
                <a:gd name="T49" fmla="*/ 116 h 147"/>
                <a:gd name="T50" fmla="*/ 28 w 88"/>
                <a:gd name="T51" fmla="*/ 98 h 147"/>
                <a:gd name="T52" fmla="*/ 33 w 88"/>
                <a:gd name="T53" fmla="*/ 91 h 147"/>
                <a:gd name="T54" fmla="*/ 29 w 88"/>
                <a:gd name="T55" fmla="*/ 82 h 147"/>
                <a:gd name="T56" fmla="*/ 23 w 88"/>
                <a:gd name="T57" fmla="*/ 78 h 147"/>
                <a:gd name="T58" fmla="*/ 25 w 88"/>
                <a:gd name="T59" fmla="*/ 69 h 147"/>
                <a:gd name="T60" fmla="*/ 21 w 88"/>
                <a:gd name="T61" fmla="*/ 64 h 147"/>
                <a:gd name="T62" fmla="*/ 12 w 88"/>
                <a:gd name="T63" fmla="*/ 65 h 147"/>
                <a:gd name="T64" fmla="*/ 0 w 88"/>
                <a:gd name="T65" fmla="*/ 50 h 147"/>
                <a:gd name="T66" fmla="*/ 5 w 88"/>
                <a:gd name="T67" fmla="*/ 44 h 147"/>
                <a:gd name="T68" fmla="*/ 5 w 88"/>
                <a:gd name="T69" fmla="*/ 34 h 147"/>
                <a:gd name="T70" fmla="*/ 16 w 88"/>
                <a:gd name="T71" fmla="*/ 31 h 147"/>
                <a:gd name="T72" fmla="*/ 21 w 88"/>
                <a:gd name="T73" fmla="*/ 27 h 147"/>
                <a:gd name="T74" fmla="*/ 15 w 88"/>
                <a:gd name="T75" fmla="*/ 19 h 147"/>
                <a:gd name="T76" fmla="*/ 17 w 88"/>
                <a:gd name="T77" fmla="*/ 12 h 147"/>
                <a:gd name="T78" fmla="*/ 32 w 88"/>
                <a:gd name="T79" fmla="*/ 0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88" h="147">
                  <a:moveTo>
                    <a:pt x="32" y="0"/>
                  </a:moveTo>
                  <a:lnTo>
                    <a:pt x="43" y="7"/>
                  </a:lnTo>
                  <a:lnTo>
                    <a:pt x="54" y="21"/>
                  </a:lnTo>
                  <a:lnTo>
                    <a:pt x="54" y="32"/>
                  </a:lnTo>
                  <a:lnTo>
                    <a:pt x="61" y="32"/>
                  </a:lnTo>
                  <a:lnTo>
                    <a:pt x="71" y="42"/>
                  </a:lnTo>
                  <a:lnTo>
                    <a:pt x="78" y="49"/>
                  </a:lnTo>
                  <a:lnTo>
                    <a:pt x="74" y="68"/>
                  </a:lnTo>
                  <a:lnTo>
                    <a:pt x="63" y="73"/>
                  </a:lnTo>
                  <a:lnTo>
                    <a:pt x="64" y="78"/>
                  </a:lnTo>
                  <a:lnTo>
                    <a:pt x="61" y="89"/>
                  </a:lnTo>
                  <a:lnTo>
                    <a:pt x="68" y="104"/>
                  </a:lnTo>
                  <a:lnTo>
                    <a:pt x="74" y="104"/>
                  </a:lnTo>
                  <a:lnTo>
                    <a:pt x="77" y="116"/>
                  </a:lnTo>
                  <a:lnTo>
                    <a:pt x="88" y="134"/>
                  </a:lnTo>
                  <a:lnTo>
                    <a:pt x="83" y="135"/>
                  </a:lnTo>
                  <a:lnTo>
                    <a:pt x="73" y="133"/>
                  </a:lnTo>
                  <a:lnTo>
                    <a:pt x="67" y="138"/>
                  </a:lnTo>
                  <a:lnTo>
                    <a:pt x="59" y="142"/>
                  </a:lnTo>
                  <a:lnTo>
                    <a:pt x="53" y="143"/>
                  </a:lnTo>
                  <a:lnTo>
                    <a:pt x="51" y="147"/>
                  </a:lnTo>
                  <a:lnTo>
                    <a:pt x="42" y="146"/>
                  </a:lnTo>
                  <a:lnTo>
                    <a:pt x="31" y="136"/>
                  </a:lnTo>
                  <a:lnTo>
                    <a:pt x="29" y="127"/>
                  </a:lnTo>
                  <a:lnTo>
                    <a:pt x="25" y="116"/>
                  </a:lnTo>
                  <a:lnTo>
                    <a:pt x="28" y="98"/>
                  </a:lnTo>
                  <a:lnTo>
                    <a:pt x="33" y="91"/>
                  </a:lnTo>
                  <a:lnTo>
                    <a:pt x="29" y="82"/>
                  </a:lnTo>
                  <a:lnTo>
                    <a:pt x="23" y="78"/>
                  </a:lnTo>
                  <a:lnTo>
                    <a:pt x="25" y="69"/>
                  </a:lnTo>
                  <a:lnTo>
                    <a:pt x="21" y="64"/>
                  </a:lnTo>
                  <a:lnTo>
                    <a:pt x="12" y="65"/>
                  </a:lnTo>
                  <a:lnTo>
                    <a:pt x="0" y="50"/>
                  </a:lnTo>
                  <a:lnTo>
                    <a:pt x="5" y="44"/>
                  </a:lnTo>
                  <a:lnTo>
                    <a:pt x="5" y="34"/>
                  </a:lnTo>
                  <a:lnTo>
                    <a:pt x="16" y="31"/>
                  </a:lnTo>
                  <a:lnTo>
                    <a:pt x="21" y="27"/>
                  </a:lnTo>
                  <a:lnTo>
                    <a:pt x="15" y="19"/>
                  </a:lnTo>
                  <a:lnTo>
                    <a:pt x="17" y="12"/>
                  </a:lnTo>
                  <a:lnTo>
                    <a:pt x="32"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83" name="Freeform 82"/>
            <p:cNvSpPr>
              <a:spLocks/>
            </p:cNvSpPr>
            <p:nvPr/>
          </p:nvSpPr>
          <p:spPr bwMode="auto">
            <a:xfrm>
              <a:off x="2237586" y="3731666"/>
              <a:ext cx="188458" cy="97856"/>
            </a:xfrm>
            <a:custGeom>
              <a:avLst/>
              <a:gdLst>
                <a:gd name="T0" fmla="*/ 34 w 114"/>
                <a:gd name="T1" fmla="*/ 63 h 63"/>
                <a:gd name="T2" fmla="*/ 32 w 114"/>
                <a:gd name="T3" fmla="*/ 56 h 63"/>
                <a:gd name="T4" fmla="*/ 27 w 114"/>
                <a:gd name="T5" fmla="*/ 54 h 63"/>
                <a:gd name="T6" fmla="*/ 29 w 114"/>
                <a:gd name="T7" fmla="*/ 46 h 63"/>
                <a:gd name="T8" fmla="*/ 26 w 114"/>
                <a:gd name="T9" fmla="*/ 44 h 63"/>
                <a:gd name="T10" fmla="*/ 23 w 114"/>
                <a:gd name="T11" fmla="*/ 42 h 63"/>
                <a:gd name="T12" fmla="*/ 14 w 114"/>
                <a:gd name="T13" fmla="*/ 45 h 63"/>
                <a:gd name="T14" fmla="*/ 14 w 114"/>
                <a:gd name="T15" fmla="*/ 42 h 63"/>
                <a:gd name="T16" fmla="*/ 9 w 114"/>
                <a:gd name="T17" fmla="*/ 39 h 63"/>
                <a:gd name="T18" fmla="*/ 5 w 114"/>
                <a:gd name="T19" fmla="*/ 34 h 63"/>
                <a:gd name="T20" fmla="*/ 0 w 114"/>
                <a:gd name="T21" fmla="*/ 33 h 63"/>
                <a:gd name="T22" fmla="*/ 4 w 114"/>
                <a:gd name="T23" fmla="*/ 28 h 63"/>
                <a:gd name="T24" fmla="*/ 3 w 114"/>
                <a:gd name="T25" fmla="*/ 23 h 63"/>
                <a:gd name="T26" fmla="*/ 5 w 114"/>
                <a:gd name="T27" fmla="*/ 19 h 63"/>
                <a:gd name="T28" fmla="*/ 14 w 114"/>
                <a:gd name="T29" fmla="*/ 14 h 63"/>
                <a:gd name="T30" fmla="*/ 23 w 114"/>
                <a:gd name="T31" fmla="*/ 6 h 63"/>
                <a:gd name="T32" fmla="*/ 25 w 114"/>
                <a:gd name="T33" fmla="*/ 7 h 63"/>
                <a:gd name="T34" fmla="*/ 30 w 114"/>
                <a:gd name="T35" fmla="*/ 3 h 63"/>
                <a:gd name="T36" fmla="*/ 35 w 114"/>
                <a:gd name="T37" fmla="*/ 2 h 63"/>
                <a:gd name="T38" fmla="*/ 36 w 114"/>
                <a:gd name="T39" fmla="*/ 4 h 63"/>
                <a:gd name="T40" fmla="*/ 39 w 114"/>
                <a:gd name="T41" fmla="*/ 3 h 63"/>
                <a:gd name="T42" fmla="*/ 48 w 114"/>
                <a:gd name="T43" fmla="*/ 5 h 63"/>
                <a:gd name="T44" fmla="*/ 56 w 114"/>
                <a:gd name="T45" fmla="*/ 4 h 63"/>
                <a:gd name="T46" fmla="*/ 62 w 114"/>
                <a:gd name="T47" fmla="*/ 2 h 63"/>
                <a:gd name="T48" fmla="*/ 65 w 114"/>
                <a:gd name="T49" fmla="*/ 0 h 63"/>
                <a:gd name="T50" fmla="*/ 70 w 114"/>
                <a:gd name="T51" fmla="*/ 1 h 63"/>
                <a:gd name="T52" fmla="*/ 74 w 114"/>
                <a:gd name="T53" fmla="*/ 2 h 63"/>
                <a:gd name="T54" fmla="*/ 79 w 114"/>
                <a:gd name="T55" fmla="*/ 2 h 63"/>
                <a:gd name="T56" fmla="*/ 83 w 114"/>
                <a:gd name="T57" fmla="*/ 0 h 63"/>
                <a:gd name="T58" fmla="*/ 91 w 114"/>
                <a:gd name="T59" fmla="*/ 3 h 63"/>
                <a:gd name="T60" fmla="*/ 94 w 114"/>
                <a:gd name="T61" fmla="*/ 3 h 63"/>
                <a:gd name="T62" fmla="*/ 99 w 114"/>
                <a:gd name="T63" fmla="*/ 7 h 63"/>
                <a:gd name="T64" fmla="*/ 104 w 114"/>
                <a:gd name="T65" fmla="*/ 12 h 63"/>
                <a:gd name="T66" fmla="*/ 110 w 114"/>
                <a:gd name="T67" fmla="*/ 15 h 63"/>
                <a:gd name="T68" fmla="*/ 114 w 114"/>
                <a:gd name="T69" fmla="*/ 21 h 63"/>
                <a:gd name="T70" fmla="*/ 108 w 114"/>
                <a:gd name="T71" fmla="*/ 20 h 63"/>
                <a:gd name="T72" fmla="*/ 105 w 114"/>
                <a:gd name="T73" fmla="*/ 23 h 63"/>
                <a:gd name="T74" fmla="*/ 99 w 114"/>
                <a:gd name="T75" fmla="*/ 26 h 63"/>
                <a:gd name="T76" fmla="*/ 94 w 114"/>
                <a:gd name="T77" fmla="*/ 26 h 63"/>
                <a:gd name="T78" fmla="*/ 90 w 114"/>
                <a:gd name="T79" fmla="*/ 29 h 63"/>
                <a:gd name="T80" fmla="*/ 86 w 114"/>
                <a:gd name="T81" fmla="*/ 28 h 63"/>
                <a:gd name="T82" fmla="*/ 84 w 114"/>
                <a:gd name="T83" fmla="*/ 25 h 63"/>
                <a:gd name="T84" fmla="*/ 82 w 114"/>
                <a:gd name="T85" fmla="*/ 25 h 63"/>
                <a:gd name="T86" fmla="*/ 79 w 114"/>
                <a:gd name="T87" fmla="*/ 30 h 63"/>
                <a:gd name="T88" fmla="*/ 77 w 114"/>
                <a:gd name="T89" fmla="*/ 30 h 63"/>
                <a:gd name="T90" fmla="*/ 76 w 114"/>
                <a:gd name="T91" fmla="*/ 34 h 63"/>
                <a:gd name="T92" fmla="*/ 69 w 114"/>
                <a:gd name="T93" fmla="*/ 40 h 63"/>
                <a:gd name="T94" fmla="*/ 66 w 114"/>
                <a:gd name="T95" fmla="*/ 42 h 63"/>
                <a:gd name="T96" fmla="*/ 64 w 114"/>
                <a:gd name="T97" fmla="*/ 45 h 63"/>
                <a:gd name="T98" fmla="*/ 59 w 114"/>
                <a:gd name="T99" fmla="*/ 41 h 63"/>
                <a:gd name="T100" fmla="*/ 54 w 114"/>
                <a:gd name="T101" fmla="*/ 46 h 63"/>
                <a:gd name="T102" fmla="*/ 51 w 114"/>
                <a:gd name="T103" fmla="*/ 46 h 63"/>
                <a:gd name="T104" fmla="*/ 46 w 114"/>
                <a:gd name="T105" fmla="*/ 47 h 63"/>
                <a:gd name="T106" fmla="*/ 46 w 114"/>
                <a:gd name="T107" fmla="*/ 57 h 63"/>
                <a:gd name="T108" fmla="*/ 43 w 114"/>
                <a:gd name="T109" fmla="*/ 57 h 63"/>
                <a:gd name="T110" fmla="*/ 40 w 114"/>
                <a:gd name="T111" fmla="*/ 62 h 63"/>
                <a:gd name="T112" fmla="*/ 34 w 114"/>
                <a:gd name="T113" fmla="*/ 63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14" h="63">
                  <a:moveTo>
                    <a:pt x="34" y="63"/>
                  </a:moveTo>
                  <a:lnTo>
                    <a:pt x="32" y="56"/>
                  </a:lnTo>
                  <a:lnTo>
                    <a:pt x="27" y="54"/>
                  </a:lnTo>
                  <a:lnTo>
                    <a:pt x="29" y="46"/>
                  </a:lnTo>
                  <a:lnTo>
                    <a:pt x="26" y="44"/>
                  </a:lnTo>
                  <a:lnTo>
                    <a:pt x="23" y="42"/>
                  </a:lnTo>
                  <a:lnTo>
                    <a:pt x="14" y="45"/>
                  </a:lnTo>
                  <a:lnTo>
                    <a:pt x="14" y="42"/>
                  </a:lnTo>
                  <a:lnTo>
                    <a:pt x="9" y="39"/>
                  </a:lnTo>
                  <a:lnTo>
                    <a:pt x="5" y="34"/>
                  </a:lnTo>
                  <a:lnTo>
                    <a:pt x="0" y="33"/>
                  </a:lnTo>
                  <a:lnTo>
                    <a:pt x="4" y="28"/>
                  </a:lnTo>
                  <a:lnTo>
                    <a:pt x="3" y="23"/>
                  </a:lnTo>
                  <a:lnTo>
                    <a:pt x="5" y="19"/>
                  </a:lnTo>
                  <a:lnTo>
                    <a:pt x="14" y="14"/>
                  </a:lnTo>
                  <a:lnTo>
                    <a:pt x="23" y="6"/>
                  </a:lnTo>
                  <a:lnTo>
                    <a:pt x="25" y="7"/>
                  </a:lnTo>
                  <a:lnTo>
                    <a:pt x="30" y="3"/>
                  </a:lnTo>
                  <a:lnTo>
                    <a:pt x="35" y="2"/>
                  </a:lnTo>
                  <a:lnTo>
                    <a:pt x="36" y="4"/>
                  </a:lnTo>
                  <a:lnTo>
                    <a:pt x="39" y="3"/>
                  </a:lnTo>
                  <a:lnTo>
                    <a:pt x="48" y="5"/>
                  </a:lnTo>
                  <a:lnTo>
                    <a:pt x="56" y="4"/>
                  </a:lnTo>
                  <a:lnTo>
                    <a:pt x="62" y="2"/>
                  </a:lnTo>
                  <a:lnTo>
                    <a:pt x="65" y="0"/>
                  </a:lnTo>
                  <a:lnTo>
                    <a:pt x="70" y="1"/>
                  </a:lnTo>
                  <a:lnTo>
                    <a:pt x="74" y="2"/>
                  </a:lnTo>
                  <a:lnTo>
                    <a:pt x="79" y="2"/>
                  </a:lnTo>
                  <a:lnTo>
                    <a:pt x="83" y="0"/>
                  </a:lnTo>
                  <a:lnTo>
                    <a:pt x="91" y="3"/>
                  </a:lnTo>
                  <a:lnTo>
                    <a:pt x="94" y="3"/>
                  </a:lnTo>
                  <a:lnTo>
                    <a:pt x="99" y="7"/>
                  </a:lnTo>
                  <a:lnTo>
                    <a:pt x="104" y="12"/>
                  </a:lnTo>
                  <a:lnTo>
                    <a:pt x="110" y="15"/>
                  </a:lnTo>
                  <a:lnTo>
                    <a:pt x="114" y="21"/>
                  </a:lnTo>
                  <a:lnTo>
                    <a:pt x="108" y="20"/>
                  </a:lnTo>
                  <a:lnTo>
                    <a:pt x="105" y="23"/>
                  </a:lnTo>
                  <a:lnTo>
                    <a:pt x="99" y="26"/>
                  </a:lnTo>
                  <a:lnTo>
                    <a:pt x="94" y="26"/>
                  </a:lnTo>
                  <a:lnTo>
                    <a:pt x="90" y="29"/>
                  </a:lnTo>
                  <a:lnTo>
                    <a:pt x="86" y="28"/>
                  </a:lnTo>
                  <a:lnTo>
                    <a:pt x="84" y="25"/>
                  </a:lnTo>
                  <a:lnTo>
                    <a:pt x="82" y="25"/>
                  </a:lnTo>
                  <a:lnTo>
                    <a:pt x="79" y="30"/>
                  </a:lnTo>
                  <a:lnTo>
                    <a:pt x="77" y="30"/>
                  </a:lnTo>
                  <a:lnTo>
                    <a:pt x="76" y="34"/>
                  </a:lnTo>
                  <a:lnTo>
                    <a:pt x="69" y="40"/>
                  </a:lnTo>
                  <a:lnTo>
                    <a:pt x="66" y="42"/>
                  </a:lnTo>
                  <a:lnTo>
                    <a:pt x="64" y="45"/>
                  </a:lnTo>
                  <a:lnTo>
                    <a:pt x="59" y="41"/>
                  </a:lnTo>
                  <a:lnTo>
                    <a:pt x="54" y="46"/>
                  </a:lnTo>
                  <a:lnTo>
                    <a:pt x="51" y="46"/>
                  </a:lnTo>
                  <a:lnTo>
                    <a:pt x="46" y="47"/>
                  </a:lnTo>
                  <a:lnTo>
                    <a:pt x="46" y="57"/>
                  </a:lnTo>
                  <a:lnTo>
                    <a:pt x="43" y="57"/>
                  </a:lnTo>
                  <a:lnTo>
                    <a:pt x="40" y="62"/>
                  </a:lnTo>
                  <a:lnTo>
                    <a:pt x="34" y="63"/>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85" name="Freeform 84"/>
            <p:cNvSpPr>
              <a:spLocks/>
            </p:cNvSpPr>
            <p:nvPr/>
          </p:nvSpPr>
          <p:spPr bwMode="auto">
            <a:xfrm>
              <a:off x="2698814" y="3605853"/>
              <a:ext cx="89270" cy="60577"/>
            </a:xfrm>
            <a:custGeom>
              <a:avLst/>
              <a:gdLst>
                <a:gd name="T0" fmla="*/ 27 w 54"/>
                <a:gd name="T1" fmla="*/ 0 h 39"/>
                <a:gd name="T2" fmla="*/ 38 w 54"/>
                <a:gd name="T3" fmla="*/ 0 h 39"/>
                <a:gd name="T4" fmla="*/ 53 w 54"/>
                <a:gd name="T5" fmla="*/ 4 h 39"/>
                <a:gd name="T6" fmla="*/ 54 w 54"/>
                <a:gd name="T7" fmla="*/ 15 h 39"/>
                <a:gd name="T8" fmla="*/ 51 w 54"/>
                <a:gd name="T9" fmla="*/ 23 h 39"/>
                <a:gd name="T10" fmla="*/ 46 w 54"/>
                <a:gd name="T11" fmla="*/ 27 h 39"/>
                <a:gd name="T12" fmla="*/ 50 w 54"/>
                <a:gd name="T13" fmla="*/ 33 h 39"/>
                <a:gd name="T14" fmla="*/ 49 w 54"/>
                <a:gd name="T15" fmla="*/ 39 h 39"/>
                <a:gd name="T16" fmla="*/ 38 w 54"/>
                <a:gd name="T17" fmla="*/ 35 h 39"/>
                <a:gd name="T18" fmla="*/ 29 w 54"/>
                <a:gd name="T19" fmla="*/ 36 h 39"/>
                <a:gd name="T20" fmla="*/ 18 w 54"/>
                <a:gd name="T21" fmla="*/ 35 h 39"/>
                <a:gd name="T22" fmla="*/ 9 w 54"/>
                <a:gd name="T23" fmla="*/ 39 h 39"/>
                <a:gd name="T24" fmla="*/ 0 w 54"/>
                <a:gd name="T25" fmla="*/ 32 h 39"/>
                <a:gd name="T26" fmla="*/ 3 w 54"/>
                <a:gd name="T27" fmla="*/ 26 h 39"/>
                <a:gd name="T28" fmla="*/ 19 w 54"/>
                <a:gd name="T29" fmla="*/ 29 h 39"/>
                <a:gd name="T30" fmla="*/ 33 w 54"/>
                <a:gd name="T31" fmla="*/ 30 h 39"/>
                <a:gd name="T32" fmla="*/ 39 w 54"/>
                <a:gd name="T33" fmla="*/ 26 h 39"/>
                <a:gd name="T34" fmla="*/ 32 w 54"/>
                <a:gd name="T35" fmla="*/ 17 h 39"/>
                <a:gd name="T36" fmla="*/ 33 w 54"/>
                <a:gd name="T37" fmla="*/ 9 h 39"/>
                <a:gd name="T38" fmla="*/ 22 w 54"/>
                <a:gd name="T39" fmla="*/ 5 h 39"/>
                <a:gd name="T40" fmla="*/ 27 w 54"/>
                <a:gd name="T41" fmla="*/ 0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4" h="39">
                  <a:moveTo>
                    <a:pt x="27" y="0"/>
                  </a:moveTo>
                  <a:lnTo>
                    <a:pt x="38" y="0"/>
                  </a:lnTo>
                  <a:lnTo>
                    <a:pt x="53" y="4"/>
                  </a:lnTo>
                  <a:lnTo>
                    <a:pt x="54" y="15"/>
                  </a:lnTo>
                  <a:lnTo>
                    <a:pt x="51" y="23"/>
                  </a:lnTo>
                  <a:lnTo>
                    <a:pt x="46" y="27"/>
                  </a:lnTo>
                  <a:lnTo>
                    <a:pt x="50" y="33"/>
                  </a:lnTo>
                  <a:lnTo>
                    <a:pt x="49" y="39"/>
                  </a:lnTo>
                  <a:lnTo>
                    <a:pt x="38" y="35"/>
                  </a:lnTo>
                  <a:lnTo>
                    <a:pt x="29" y="36"/>
                  </a:lnTo>
                  <a:lnTo>
                    <a:pt x="18" y="35"/>
                  </a:lnTo>
                  <a:lnTo>
                    <a:pt x="9" y="39"/>
                  </a:lnTo>
                  <a:lnTo>
                    <a:pt x="0" y="32"/>
                  </a:lnTo>
                  <a:lnTo>
                    <a:pt x="3" y="26"/>
                  </a:lnTo>
                  <a:lnTo>
                    <a:pt x="19" y="29"/>
                  </a:lnTo>
                  <a:lnTo>
                    <a:pt x="33" y="30"/>
                  </a:lnTo>
                  <a:lnTo>
                    <a:pt x="39" y="26"/>
                  </a:lnTo>
                  <a:lnTo>
                    <a:pt x="32" y="17"/>
                  </a:lnTo>
                  <a:lnTo>
                    <a:pt x="33" y="9"/>
                  </a:lnTo>
                  <a:lnTo>
                    <a:pt x="22" y="5"/>
                  </a:lnTo>
                  <a:lnTo>
                    <a:pt x="27"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92" name="Freeform 91"/>
            <p:cNvSpPr>
              <a:spLocks/>
            </p:cNvSpPr>
            <p:nvPr/>
          </p:nvSpPr>
          <p:spPr bwMode="auto">
            <a:xfrm>
              <a:off x="4370141" y="2144236"/>
              <a:ext cx="244664" cy="86983"/>
            </a:xfrm>
            <a:custGeom>
              <a:avLst/>
              <a:gdLst>
                <a:gd name="T0" fmla="*/ 138 w 148"/>
                <a:gd name="T1" fmla="*/ 1 h 56"/>
                <a:gd name="T2" fmla="*/ 133 w 148"/>
                <a:gd name="T3" fmla="*/ 13 h 56"/>
                <a:gd name="T4" fmla="*/ 148 w 148"/>
                <a:gd name="T5" fmla="*/ 25 h 56"/>
                <a:gd name="T6" fmla="*/ 128 w 148"/>
                <a:gd name="T7" fmla="*/ 39 h 56"/>
                <a:gd name="T8" fmla="*/ 85 w 148"/>
                <a:gd name="T9" fmla="*/ 52 h 56"/>
                <a:gd name="T10" fmla="*/ 73 w 148"/>
                <a:gd name="T11" fmla="*/ 56 h 56"/>
                <a:gd name="T12" fmla="*/ 54 w 148"/>
                <a:gd name="T13" fmla="*/ 53 h 56"/>
                <a:gd name="T14" fmla="*/ 16 w 148"/>
                <a:gd name="T15" fmla="*/ 47 h 56"/>
                <a:gd name="T16" fmla="*/ 31 w 148"/>
                <a:gd name="T17" fmla="*/ 39 h 56"/>
                <a:gd name="T18" fmla="*/ 2 w 148"/>
                <a:gd name="T19" fmla="*/ 30 h 56"/>
                <a:gd name="T20" fmla="*/ 28 w 148"/>
                <a:gd name="T21" fmla="*/ 26 h 56"/>
                <a:gd name="T22" fmla="*/ 28 w 148"/>
                <a:gd name="T23" fmla="*/ 21 h 56"/>
                <a:gd name="T24" fmla="*/ 0 w 148"/>
                <a:gd name="T25" fmla="*/ 17 h 56"/>
                <a:gd name="T26" fmla="*/ 12 w 148"/>
                <a:gd name="T27" fmla="*/ 5 h 56"/>
                <a:gd name="T28" fmla="*/ 33 w 148"/>
                <a:gd name="T29" fmla="*/ 2 h 56"/>
                <a:gd name="T30" fmla="*/ 52 w 148"/>
                <a:gd name="T31" fmla="*/ 14 h 56"/>
                <a:gd name="T32" fmla="*/ 75 w 148"/>
                <a:gd name="T33" fmla="*/ 4 h 56"/>
                <a:gd name="T34" fmla="*/ 91 w 148"/>
                <a:gd name="T35" fmla="*/ 9 h 56"/>
                <a:gd name="T36" fmla="*/ 115 w 148"/>
                <a:gd name="T37" fmla="*/ 0 h 56"/>
                <a:gd name="T38" fmla="*/ 138 w 148"/>
                <a:gd name="T39" fmla="*/ 1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48" h="56">
                  <a:moveTo>
                    <a:pt x="138" y="1"/>
                  </a:moveTo>
                  <a:lnTo>
                    <a:pt x="133" y="13"/>
                  </a:lnTo>
                  <a:lnTo>
                    <a:pt x="148" y="25"/>
                  </a:lnTo>
                  <a:lnTo>
                    <a:pt x="128" y="39"/>
                  </a:lnTo>
                  <a:lnTo>
                    <a:pt x="85" y="52"/>
                  </a:lnTo>
                  <a:lnTo>
                    <a:pt x="73" y="56"/>
                  </a:lnTo>
                  <a:lnTo>
                    <a:pt x="54" y="53"/>
                  </a:lnTo>
                  <a:lnTo>
                    <a:pt x="16" y="47"/>
                  </a:lnTo>
                  <a:lnTo>
                    <a:pt x="31" y="39"/>
                  </a:lnTo>
                  <a:lnTo>
                    <a:pt x="2" y="30"/>
                  </a:lnTo>
                  <a:lnTo>
                    <a:pt x="28" y="26"/>
                  </a:lnTo>
                  <a:lnTo>
                    <a:pt x="28" y="21"/>
                  </a:lnTo>
                  <a:lnTo>
                    <a:pt x="0" y="17"/>
                  </a:lnTo>
                  <a:lnTo>
                    <a:pt x="12" y="5"/>
                  </a:lnTo>
                  <a:lnTo>
                    <a:pt x="33" y="2"/>
                  </a:lnTo>
                  <a:lnTo>
                    <a:pt x="52" y="14"/>
                  </a:lnTo>
                  <a:lnTo>
                    <a:pt x="75" y="4"/>
                  </a:lnTo>
                  <a:lnTo>
                    <a:pt x="91" y="9"/>
                  </a:lnTo>
                  <a:lnTo>
                    <a:pt x="115" y="0"/>
                  </a:lnTo>
                  <a:lnTo>
                    <a:pt x="138" y="1"/>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97" name="Freeform 96"/>
            <p:cNvSpPr>
              <a:spLocks/>
            </p:cNvSpPr>
            <p:nvPr/>
          </p:nvSpPr>
          <p:spPr bwMode="auto">
            <a:xfrm>
              <a:off x="2583094" y="3650897"/>
              <a:ext cx="62819" cy="26405"/>
            </a:xfrm>
            <a:custGeom>
              <a:avLst/>
              <a:gdLst>
                <a:gd name="T0" fmla="*/ 14 w 38"/>
                <a:gd name="T1" fmla="*/ 0 h 17"/>
                <a:gd name="T2" fmla="*/ 26 w 38"/>
                <a:gd name="T3" fmla="*/ 2 h 17"/>
                <a:gd name="T4" fmla="*/ 35 w 38"/>
                <a:gd name="T5" fmla="*/ 7 h 17"/>
                <a:gd name="T6" fmla="*/ 38 w 38"/>
                <a:gd name="T7" fmla="*/ 13 h 17"/>
                <a:gd name="T8" fmla="*/ 25 w 38"/>
                <a:gd name="T9" fmla="*/ 13 h 17"/>
                <a:gd name="T10" fmla="*/ 19 w 38"/>
                <a:gd name="T11" fmla="*/ 17 h 17"/>
                <a:gd name="T12" fmla="*/ 9 w 38"/>
                <a:gd name="T13" fmla="*/ 13 h 17"/>
                <a:gd name="T14" fmla="*/ 0 w 38"/>
                <a:gd name="T15" fmla="*/ 6 h 17"/>
                <a:gd name="T16" fmla="*/ 2 w 38"/>
                <a:gd name="T17" fmla="*/ 1 h 17"/>
                <a:gd name="T18" fmla="*/ 10 w 38"/>
                <a:gd name="T19" fmla="*/ 0 h 17"/>
                <a:gd name="T20" fmla="*/ 14 w 38"/>
                <a:gd name="T21"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8" h="17">
                  <a:moveTo>
                    <a:pt x="14" y="0"/>
                  </a:moveTo>
                  <a:lnTo>
                    <a:pt x="26" y="2"/>
                  </a:lnTo>
                  <a:lnTo>
                    <a:pt x="35" y="7"/>
                  </a:lnTo>
                  <a:lnTo>
                    <a:pt x="38" y="13"/>
                  </a:lnTo>
                  <a:lnTo>
                    <a:pt x="25" y="13"/>
                  </a:lnTo>
                  <a:lnTo>
                    <a:pt x="19" y="17"/>
                  </a:lnTo>
                  <a:lnTo>
                    <a:pt x="9" y="13"/>
                  </a:lnTo>
                  <a:lnTo>
                    <a:pt x="0" y="6"/>
                  </a:lnTo>
                  <a:lnTo>
                    <a:pt x="2" y="1"/>
                  </a:lnTo>
                  <a:lnTo>
                    <a:pt x="10" y="0"/>
                  </a:lnTo>
                  <a:lnTo>
                    <a:pt x="14"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121" name="Freeform 120"/>
            <p:cNvSpPr>
              <a:spLocks/>
            </p:cNvSpPr>
            <p:nvPr/>
          </p:nvSpPr>
          <p:spPr bwMode="auto">
            <a:xfrm>
              <a:off x="1546572" y="3192685"/>
              <a:ext cx="796815" cy="585580"/>
            </a:xfrm>
            <a:custGeom>
              <a:avLst/>
              <a:gdLst>
                <a:gd name="T0" fmla="*/ 298 w 482"/>
                <a:gd name="T1" fmla="*/ 175 h 377"/>
                <a:gd name="T2" fmla="*/ 288 w 482"/>
                <a:gd name="T3" fmla="*/ 225 h 377"/>
                <a:gd name="T4" fmla="*/ 303 w 482"/>
                <a:gd name="T5" fmla="*/ 266 h 377"/>
                <a:gd name="T6" fmla="*/ 329 w 482"/>
                <a:gd name="T7" fmla="*/ 294 h 377"/>
                <a:gd name="T8" fmla="*/ 366 w 482"/>
                <a:gd name="T9" fmla="*/ 295 h 377"/>
                <a:gd name="T10" fmla="*/ 405 w 482"/>
                <a:gd name="T11" fmla="*/ 279 h 377"/>
                <a:gd name="T12" fmla="*/ 419 w 482"/>
                <a:gd name="T13" fmla="*/ 243 h 377"/>
                <a:gd name="T14" fmla="*/ 468 w 482"/>
                <a:gd name="T15" fmla="*/ 234 h 377"/>
                <a:gd name="T16" fmla="*/ 480 w 482"/>
                <a:gd name="T17" fmla="*/ 246 h 377"/>
                <a:gd name="T18" fmla="*/ 465 w 482"/>
                <a:gd name="T19" fmla="*/ 275 h 377"/>
                <a:gd name="T20" fmla="*/ 451 w 482"/>
                <a:gd name="T21" fmla="*/ 295 h 377"/>
                <a:gd name="T22" fmla="*/ 436 w 482"/>
                <a:gd name="T23" fmla="*/ 308 h 377"/>
                <a:gd name="T24" fmla="*/ 430 w 482"/>
                <a:gd name="T25" fmla="*/ 309 h 377"/>
                <a:gd name="T26" fmla="*/ 395 w 482"/>
                <a:gd name="T27" fmla="*/ 321 h 377"/>
                <a:gd name="T28" fmla="*/ 399 w 482"/>
                <a:gd name="T29" fmla="*/ 333 h 377"/>
                <a:gd name="T30" fmla="*/ 402 w 482"/>
                <a:gd name="T31" fmla="*/ 346 h 377"/>
                <a:gd name="T32" fmla="*/ 370 w 482"/>
                <a:gd name="T33" fmla="*/ 367 h 377"/>
                <a:gd name="T34" fmla="*/ 348 w 482"/>
                <a:gd name="T35" fmla="*/ 355 h 377"/>
                <a:gd name="T36" fmla="*/ 315 w 482"/>
                <a:gd name="T37" fmla="*/ 344 h 377"/>
                <a:gd name="T38" fmla="*/ 278 w 482"/>
                <a:gd name="T39" fmla="*/ 349 h 377"/>
                <a:gd name="T40" fmla="*/ 236 w 482"/>
                <a:gd name="T41" fmla="*/ 332 h 377"/>
                <a:gd name="T42" fmla="*/ 199 w 482"/>
                <a:gd name="T43" fmla="*/ 307 h 377"/>
                <a:gd name="T44" fmla="*/ 165 w 482"/>
                <a:gd name="T45" fmla="*/ 290 h 377"/>
                <a:gd name="T46" fmla="*/ 138 w 482"/>
                <a:gd name="T47" fmla="*/ 255 h 377"/>
                <a:gd name="T48" fmla="*/ 149 w 482"/>
                <a:gd name="T49" fmla="*/ 242 h 377"/>
                <a:gd name="T50" fmla="*/ 146 w 482"/>
                <a:gd name="T51" fmla="*/ 217 h 377"/>
                <a:gd name="T52" fmla="*/ 116 w 482"/>
                <a:gd name="T53" fmla="*/ 169 h 377"/>
                <a:gd name="T54" fmla="*/ 95 w 482"/>
                <a:gd name="T55" fmla="*/ 143 h 377"/>
                <a:gd name="T56" fmla="*/ 85 w 482"/>
                <a:gd name="T57" fmla="*/ 115 h 377"/>
                <a:gd name="T58" fmla="*/ 68 w 482"/>
                <a:gd name="T59" fmla="*/ 88 h 377"/>
                <a:gd name="T60" fmla="*/ 59 w 482"/>
                <a:gd name="T61" fmla="*/ 56 h 377"/>
                <a:gd name="T62" fmla="*/ 50 w 482"/>
                <a:gd name="T63" fmla="*/ 24 h 377"/>
                <a:gd name="T64" fmla="*/ 31 w 482"/>
                <a:gd name="T65" fmla="*/ 27 h 377"/>
                <a:gd name="T66" fmla="*/ 31 w 482"/>
                <a:gd name="T67" fmla="*/ 62 h 377"/>
                <a:gd name="T68" fmla="*/ 43 w 482"/>
                <a:gd name="T69" fmla="*/ 82 h 377"/>
                <a:gd name="T70" fmla="*/ 46 w 482"/>
                <a:gd name="T71" fmla="*/ 102 h 377"/>
                <a:gd name="T72" fmla="*/ 61 w 482"/>
                <a:gd name="T73" fmla="*/ 125 h 377"/>
                <a:gd name="T74" fmla="*/ 67 w 482"/>
                <a:gd name="T75" fmla="*/ 164 h 377"/>
                <a:gd name="T76" fmla="*/ 80 w 482"/>
                <a:gd name="T77" fmla="*/ 185 h 377"/>
                <a:gd name="T78" fmla="*/ 74 w 482"/>
                <a:gd name="T79" fmla="*/ 205 h 377"/>
                <a:gd name="T80" fmla="*/ 59 w 482"/>
                <a:gd name="T81" fmla="*/ 181 h 377"/>
                <a:gd name="T82" fmla="*/ 45 w 482"/>
                <a:gd name="T83" fmla="*/ 150 h 377"/>
                <a:gd name="T84" fmla="*/ 28 w 482"/>
                <a:gd name="T85" fmla="*/ 123 h 377"/>
                <a:gd name="T86" fmla="*/ 13 w 482"/>
                <a:gd name="T87" fmla="*/ 115 h 377"/>
                <a:gd name="T88" fmla="*/ 14 w 482"/>
                <a:gd name="T89" fmla="*/ 103 h 377"/>
                <a:gd name="T90" fmla="*/ 17 w 482"/>
                <a:gd name="T91" fmla="*/ 71 h 377"/>
                <a:gd name="T92" fmla="*/ 4 w 482"/>
                <a:gd name="T93" fmla="*/ 39 h 377"/>
                <a:gd name="T94" fmla="*/ 21 w 482"/>
                <a:gd name="T95" fmla="*/ 2 h 377"/>
                <a:gd name="T96" fmla="*/ 64 w 482"/>
                <a:gd name="T97" fmla="*/ 14 h 377"/>
                <a:gd name="T98" fmla="*/ 148 w 482"/>
                <a:gd name="T99" fmla="*/ 28 h 377"/>
                <a:gd name="T100" fmla="*/ 185 w 482"/>
                <a:gd name="T101" fmla="*/ 27 h 377"/>
                <a:gd name="T102" fmla="*/ 202 w 482"/>
                <a:gd name="T103" fmla="*/ 54 h 377"/>
                <a:gd name="T104" fmla="*/ 224 w 482"/>
                <a:gd name="T105" fmla="*/ 78 h 377"/>
                <a:gd name="T106" fmla="*/ 264 w 482"/>
                <a:gd name="T107" fmla="*/ 69 h 377"/>
                <a:gd name="T108" fmla="*/ 280 w 482"/>
                <a:gd name="T109" fmla="*/ 107 h 377"/>
                <a:gd name="T110" fmla="*/ 296 w 482"/>
                <a:gd name="T111" fmla="*/ 138 h 3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482" h="377">
                  <a:moveTo>
                    <a:pt x="315" y="142"/>
                  </a:moveTo>
                  <a:lnTo>
                    <a:pt x="304" y="160"/>
                  </a:lnTo>
                  <a:lnTo>
                    <a:pt x="298" y="175"/>
                  </a:lnTo>
                  <a:lnTo>
                    <a:pt x="291" y="203"/>
                  </a:lnTo>
                  <a:lnTo>
                    <a:pt x="287" y="213"/>
                  </a:lnTo>
                  <a:lnTo>
                    <a:pt x="288" y="225"/>
                  </a:lnTo>
                  <a:lnTo>
                    <a:pt x="292" y="235"/>
                  </a:lnTo>
                  <a:lnTo>
                    <a:pt x="293" y="251"/>
                  </a:lnTo>
                  <a:lnTo>
                    <a:pt x="303" y="266"/>
                  </a:lnTo>
                  <a:lnTo>
                    <a:pt x="305" y="278"/>
                  </a:lnTo>
                  <a:lnTo>
                    <a:pt x="311" y="288"/>
                  </a:lnTo>
                  <a:lnTo>
                    <a:pt x="329" y="294"/>
                  </a:lnTo>
                  <a:lnTo>
                    <a:pt x="335" y="302"/>
                  </a:lnTo>
                  <a:lnTo>
                    <a:pt x="352" y="297"/>
                  </a:lnTo>
                  <a:lnTo>
                    <a:pt x="366" y="295"/>
                  </a:lnTo>
                  <a:lnTo>
                    <a:pt x="380" y="291"/>
                  </a:lnTo>
                  <a:lnTo>
                    <a:pt x="392" y="287"/>
                  </a:lnTo>
                  <a:lnTo>
                    <a:pt x="405" y="279"/>
                  </a:lnTo>
                  <a:lnTo>
                    <a:pt x="411" y="267"/>
                  </a:lnTo>
                  <a:lnTo>
                    <a:pt x="415" y="249"/>
                  </a:lnTo>
                  <a:lnTo>
                    <a:pt x="419" y="243"/>
                  </a:lnTo>
                  <a:lnTo>
                    <a:pt x="432" y="238"/>
                  </a:lnTo>
                  <a:lnTo>
                    <a:pt x="452" y="233"/>
                  </a:lnTo>
                  <a:lnTo>
                    <a:pt x="468" y="234"/>
                  </a:lnTo>
                  <a:lnTo>
                    <a:pt x="479" y="232"/>
                  </a:lnTo>
                  <a:lnTo>
                    <a:pt x="482" y="236"/>
                  </a:lnTo>
                  <a:lnTo>
                    <a:pt x="480" y="246"/>
                  </a:lnTo>
                  <a:lnTo>
                    <a:pt x="469" y="259"/>
                  </a:lnTo>
                  <a:lnTo>
                    <a:pt x="463" y="271"/>
                  </a:lnTo>
                  <a:lnTo>
                    <a:pt x="465" y="275"/>
                  </a:lnTo>
                  <a:lnTo>
                    <a:pt x="461" y="284"/>
                  </a:lnTo>
                  <a:lnTo>
                    <a:pt x="455" y="300"/>
                  </a:lnTo>
                  <a:lnTo>
                    <a:pt x="451" y="295"/>
                  </a:lnTo>
                  <a:lnTo>
                    <a:pt x="447" y="295"/>
                  </a:lnTo>
                  <a:lnTo>
                    <a:pt x="444" y="295"/>
                  </a:lnTo>
                  <a:lnTo>
                    <a:pt x="436" y="308"/>
                  </a:lnTo>
                  <a:lnTo>
                    <a:pt x="433" y="306"/>
                  </a:lnTo>
                  <a:lnTo>
                    <a:pt x="430" y="306"/>
                  </a:lnTo>
                  <a:lnTo>
                    <a:pt x="430" y="309"/>
                  </a:lnTo>
                  <a:lnTo>
                    <a:pt x="413" y="309"/>
                  </a:lnTo>
                  <a:lnTo>
                    <a:pt x="396" y="309"/>
                  </a:lnTo>
                  <a:lnTo>
                    <a:pt x="395" y="321"/>
                  </a:lnTo>
                  <a:lnTo>
                    <a:pt x="387" y="321"/>
                  </a:lnTo>
                  <a:lnTo>
                    <a:pt x="393" y="328"/>
                  </a:lnTo>
                  <a:lnTo>
                    <a:pt x="399" y="333"/>
                  </a:lnTo>
                  <a:lnTo>
                    <a:pt x="400" y="337"/>
                  </a:lnTo>
                  <a:lnTo>
                    <a:pt x="403" y="338"/>
                  </a:lnTo>
                  <a:lnTo>
                    <a:pt x="402" y="346"/>
                  </a:lnTo>
                  <a:lnTo>
                    <a:pt x="378" y="346"/>
                  </a:lnTo>
                  <a:lnTo>
                    <a:pt x="368" y="363"/>
                  </a:lnTo>
                  <a:lnTo>
                    <a:pt x="370" y="367"/>
                  </a:lnTo>
                  <a:lnTo>
                    <a:pt x="367" y="371"/>
                  </a:lnTo>
                  <a:lnTo>
                    <a:pt x="366" y="377"/>
                  </a:lnTo>
                  <a:lnTo>
                    <a:pt x="348" y="355"/>
                  </a:lnTo>
                  <a:lnTo>
                    <a:pt x="339" y="348"/>
                  </a:lnTo>
                  <a:lnTo>
                    <a:pt x="325" y="343"/>
                  </a:lnTo>
                  <a:lnTo>
                    <a:pt x="315" y="344"/>
                  </a:lnTo>
                  <a:lnTo>
                    <a:pt x="299" y="352"/>
                  </a:lnTo>
                  <a:lnTo>
                    <a:pt x="290" y="354"/>
                  </a:lnTo>
                  <a:lnTo>
                    <a:pt x="278" y="349"/>
                  </a:lnTo>
                  <a:lnTo>
                    <a:pt x="265" y="345"/>
                  </a:lnTo>
                  <a:lnTo>
                    <a:pt x="249" y="335"/>
                  </a:lnTo>
                  <a:lnTo>
                    <a:pt x="236" y="332"/>
                  </a:lnTo>
                  <a:lnTo>
                    <a:pt x="216" y="323"/>
                  </a:lnTo>
                  <a:lnTo>
                    <a:pt x="203" y="313"/>
                  </a:lnTo>
                  <a:lnTo>
                    <a:pt x="199" y="307"/>
                  </a:lnTo>
                  <a:lnTo>
                    <a:pt x="189" y="306"/>
                  </a:lnTo>
                  <a:lnTo>
                    <a:pt x="171" y="299"/>
                  </a:lnTo>
                  <a:lnTo>
                    <a:pt x="165" y="290"/>
                  </a:lnTo>
                  <a:lnTo>
                    <a:pt x="148" y="278"/>
                  </a:lnTo>
                  <a:lnTo>
                    <a:pt x="141" y="265"/>
                  </a:lnTo>
                  <a:lnTo>
                    <a:pt x="138" y="255"/>
                  </a:lnTo>
                  <a:lnTo>
                    <a:pt x="145" y="253"/>
                  </a:lnTo>
                  <a:lnTo>
                    <a:pt x="144" y="247"/>
                  </a:lnTo>
                  <a:lnTo>
                    <a:pt x="149" y="242"/>
                  </a:lnTo>
                  <a:lnTo>
                    <a:pt x="150" y="234"/>
                  </a:lnTo>
                  <a:lnTo>
                    <a:pt x="146" y="225"/>
                  </a:lnTo>
                  <a:lnTo>
                    <a:pt x="146" y="217"/>
                  </a:lnTo>
                  <a:lnTo>
                    <a:pt x="142" y="206"/>
                  </a:lnTo>
                  <a:lnTo>
                    <a:pt x="131" y="186"/>
                  </a:lnTo>
                  <a:lnTo>
                    <a:pt x="116" y="169"/>
                  </a:lnTo>
                  <a:lnTo>
                    <a:pt x="110" y="156"/>
                  </a:lnTo>
                  <a:lnTo>
                    <a:pt x="97" y="148"/>
                  </a:lnTo>
                  <a:lnTo>
                    <a:pt x="95" y="143"/>
                  </a:lnTo>
                  <a:lnTo>
                    <a:pt x="101" y="130"/>
                  </a:lnTo>
                  <a:lnTo>
                    <a:pt x="93" y="125"/>
                  </a:lnTo>
                  <a:lnTo>
                    <a:pt x="85" y="115"/>
                  </a:lnTo>
                  <a:lnTo>
                    <a:pt x="85" y="101"/>
                  </a:lnTo>
                  <a:lnTo>
                    <a:pt x="75" y="99"/>
                  </a:lnTo>
                  <a:lnTo>
                    <a:pt x="68" y="88"/>
                  </a:lnTo>
                  <a:lnTo>
                    <a:pt x="63" y="78"/>
                  </a:lnTo>
                  <a:lnTo>
                    <a:pt x="64" y="72"/>
                  </a:lnTo>
                  <a:lnTo>
                    <a:pt x="59" y="56"/>
                  </a:lnTo>
                  <a:lnTo>
                    <a:pt x="58" y="40"/>
                  </a:lnTo>
                  <a:lnTo>
                    <a:pt x="61" y="32"/>
                  </a:lnTo>
                  <a:lnTo>
                    <a:pt x="50" y="24"/>
                  </a:lnTo>
                  <a:lnTo>
                    <a:pt x="44" y="25"/>
                  </a:lnTo>
                  <a:lnTo>
                    <a:pt x="36" y="19"/>
                  </a:lnTo>
                  <a:lnTo>
                    <a:pt x="31" y="27"/>
                  </a:lnTo>
                  <a:lnTo>
                    <a:pt x="30" y="37"/>
                  </a:lnTo>
                  <a:lnTo>
                    <a:pt x="27" y="53"/>
                  </a:lnTo>
                  <a:lnTo>
                    <a:pt x="31" y="62"/>
                  </a:lnTo>
                  <a:lnTo>
                    <a:pt x="39" y="76"/>
                  </a:lnTo>
                  <a:lnTo>
                    <a:pt x="41" y="81"/>
                  </a:lnTo>
                  <a:lnTo>
                    <a:pt x="43" y="82"/>
                  </a:lnTo>
                  <a:lnTo>
                    <a:pt x="43" y="89"/>
                  </a:lnTo>
                  <a:lnTo>
                    <a:pt x="47" y="89"/>
                  </a:lnTo>
                  <a:lnTo>
                    <a:pt x="46" y="102"/>
                  </a:lnTo>
                  <a:lnTo>
                    <a:pt x="51" y="108"/>
                  </a:lnTo>
                  <a:lnTo>
                    <a:pt x="52" y="115"/>
                  </a:lnTo>
                  <a:lnTo>
                    <a:pt x="61" y="125"/>
                  </a:lnTo>
                  <a:lnTo>
                    <a:pt x="62" y="145"/>
                  </a:lnTo>
                  <a:lnTo>
                    <a:pt x="65" y="154"/>
                  </a:lnTo>
                  <a:lnTo>
                    <a:pt x="67" y="164"/>
                  </a:lnTo>
                  <a:lnTo>
                    <a:pt x="66" y="174"/>
                  </a:lnTo>
                  <a:lnTo>
                    <a:pt x="74" y="175"/>
                  </a:lnTo>
                  <a:lnTo>
                    <a:pt x="80" y="185"/>
                  </a:lnTo>
                  <a:lnTo>
                    <a:pt x="84" y="194"/>
                  </a:lnTo>
                  <a:lnTo>
                    <a:pt x="83" y="198"/>
                  </a:lnTo>
                  <a:lnTo>
                    <a:pt x="74" y="205"/>
                  </a:lnTo>
                  <a:lnTo>
                    <a:pt x="71" y="205"/>
                  </a:lnTo>
                  <a:lnTo>
                    <a:pt x="68" y="193"/>
                  </a:lnTo>
                  <a:lnTo>
                    <a:pt x="59" y="181"/>
                  </a:lnTo>
                  <a:lnTo>
                    <a:pt x="49" y="171"/>
                  </a:lnTo>
                  <a:lnTo>
                    <a:pt x="41" y="165"/>
                  </a:lnTo>
                  <a:lnTo>
                    <a:pt x="45" y="150"/>
                  </a:lnTo>
                  <a:lnTo>
                    <a:pt x="45" y="139"/>
                  </a:lnTo>
                  <a:lnTo>
                    <a:pt x="38" y="133"/>
                  </a:lnTo>
                  <a:lnTo>
                    <a:pt x="28" y="123"/>
                  </a:lnTo>
                  <a:lnTo>
                    <a:pt x="25" y="126"/>
                  </a:lnTo>
                  <a:lnTo>
                    <a:pt x="22" y="121"/>
                  </a:lnTo>
                  <a:lnTo>
                    <a:pt x="13" y="115"/>
                  </a:lnTo>
                  <a:lnTo>
                    <a:pt x="6" y="103"/>
                  </a:lnTo>
                  <a:lnTo>
                    <a:pt x="7" y="102"/>
                  </a:lnTo>
                  <a:lnTo>
                    <a:pt x="14" y="103"/>
                  </a:lnTo>
                  <a:lnTo>
                    <a:pt x="23" y="95"/>
                  </a:lnTo>
                  <a:lnTo>
                    <a:pt x="26" y="86"/>
                  </a:lnTo>
                  <a:lnTo>
                    <a:pt x="17" y="71"/>
                  </a:lnTo>
                  <a:lnTo>
                    <a:pt x="8" y="65"/>
                  </a:lnTo>
                  <a:lnTo>
                    <a:pt x="6" y="52"/>
                  </a:lnTo>
                  <a:lnTo>
                    <a:pt x="4" y="39"/>
                  </a:lnTo>
                  <a:lnTo>
                    <a:pt x="1" y="22"/>
                  </a:lnTo>
                  <a:lnTo>
                    <a:pt x="0" y="4"/>
                  </a:lnTo>
                  <a:lnTo>
                    <a:pt x="21" y="2"/>
                  </a:lnTo>
                  <a:lnTo>
                    <a:pt x="43" y="0"/>
                  </a:lnTo>
                  <a:lnTo>
                    <a:pt x="41" y="4"/>
                  </a:lnTo>
                  <a:lnTo>
                    <a:pt x="64" y="14"/>
                  </a:lnTo>
                  <a:lnTo>
                    <a:pt x="99" y="29"/>
                  </a:lnTo>
                  <a:lnTo>
                    <a:pt x="134" y="28"/>
                  </a:lnTo>
                  <a:lnTo>
                    <a:pt x="148" y="28"/>
                  </a:lnTo>
                  <a:lnTo>
                    <a:pt x="150" y="20"/>
                  </a:lnTo>
                  <a:lnTo>
                    <a:pt x="181" y="20"/>
                  </a:lnTo>
                  <a:lnTo>
                    <a:pt x="185" y="27"/>
                  </a:lnTo>
                  <a:lnTo>
                    <a:pt x="192" y="34"/>
                  </a:lnTo>
                  <a:lnTo>
                    <a:pt x="200" y="43"/>
                  </a:lnTo>
                  <a:lnTo>
                    <a:pt x="202" y="54"/>
                  </a:lnTo>
                  <a:lnTo>
                    <a:pt x="203" y="65"/>
                  </a:lnTo>
                  <a:lnTo>
                    <a:pt x="211" y="71"/>
                  </a:lnTo>
                  <a:lnTo>
                    <a:pt x="224" y="78"/>
                  </a:lnTo>
                  <a:lnTo>
                    <a:pt x="240" y="61"/>
                  </a:lnTo>
                  <a:lnTo>
                    <a:pt x="254" y="61"/>
                  </a:lnTo>
                  <a:lnTo>
                    <a:pt x="264" y="69"/>
                  </a:lnTo>
                  <a:lnTo>
                    <a:pt x="269" y="83"/>
                  </a:lnTo>
                  <a:lnTo>
                    <a:pt x="273" y="95"/>
                  </a:lnTo>
                  <a:lnTo>
                    <a:pt x="280" y="107"/>
                  </a:lnTo>
                  <a:lnTo>
                    <a:pt x="281" y="122"/>
                  </a:lnTo>
                  <a:lnTo>
                    <a:pt x="283" y="132"/>
                  </a:lnTo>
                  <a:lnTo>
                    <a:pt x="296" y="138"/>
                  </a:lnTo>
                  <a:lnTo>
                    <a:pt x="307" y="143"/>
                  </a:lnTo>
                  <a:lnTo>
                    <a:pt x="315" y="142"/>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135" name="Freeform 134"/>
            <p:cNvSpPr>
              <a:spLocks/>
            </p:cNvSpPr>
            <p:nvPr/>
          </p:nvSpPr>
          <p:spPr bwMode="auto">
            <a:xfrm>
              <a:off x="2283875" y="3762732"/>
              <a:ext cx="142170" cy="139793"/>
            </a:xfrm>
            <a:custGeom>
              <a:avLst/>
              <a:gdLst>
                <a:gd name="T0" fmla="*/ 33 w 86"/>
                <a:gd name="T1" fmla="*/ 82 h 90"/>
                <a:gd name="T2" fmla="*/ 27 w 86"/>
                <a:gd name="T3" fmla="*/ 75 h 90"/>
                <a:gd name="T4" fmla="*/ 19 w 86"/>
                <a:gd name="T5" fmla="*/ 67 h 90"/>
                <a:gd name="T6" fmla="*/ 15 w 86"/>
                <a:gd name="T7" fmla="*/ 60 h 90"/>
                <a:gd name="T8" fmla="*/ 8 w 86"/>
                <a:gd name="T9" fmla="*/ 54 h 90"/>
                <a:gd name="T10" fmla="*/ 0 w 86"/>
                <a:gd name="T11" fmla="*/ 44 h 90"/>
                <a:gd name="T12" fmla="*/ 2 w 86"/>
                <a:gd name="T13" fmla="*/ 41 h 90"/>
                <a:gd name="T14" fmla="*/ 5 w 86"/>
                <a:gd name="T15" fmla="*/ 44 h 90"/>
                <a:gd name="T16" fmla="*/ 6 w 86"/>
                <a:gd name="T17" fmla="*/ 43 h 90"/>
                <a:gd name="T18" fmla="*/ 12 w 86"/>
                <a:gd name="T19" fmla="*/ 42 h 90"/>
                <a:gd name="T20" fmla="*/ 15 w 86"/>
                <a:gd name="T21" fmla="*/ 37 h 90"/>
                <a:gd name="T22" fmla="*/ 18 w 86"/>
                <a:gd name="T23" fmla="*/ 37 h 90"/>
                <a:gd name="T24" fmla="*/ 18 w 86"/>
                <a:gd name="T25" fmla="*/ 27 h 90"/>
                <a:gd name="T26" fmla="*/ 23 w 86"/>
                <a:gd name="T27" fmla="*/ 26 h 90"/>
                <a:gd name="T28" fmla="*/ 26 w 86"/>
                <a:gd name="T29" fmla="*/ 26 h 90"/>
                <a:gd name="T30" fmla="*/ 31 w 86"/>
                <a:gd name="T31" fmla="*/ 21 h 90"/>
                <a:gd name="T32" fmla="*/ 36 w 86"/>
                <a:gd name="T33" fmla="*/ 25 h 90"/>
                <a:gd name="T34" fmla="*/ 38 w 86"/>
                <a:gd name="T35" fmla="*/ 22 h 90"/>
                <a:gd name="T36" fmla="*/ 41 w 86"/>
                <a:gd name="T37" fmla="*/ 20 h 90"/>
                <a:gd name="T38" fmla="*/ 48 w 86"/>
                <a:gd name="T39" fmla="*/ 14 h 90"/>
                <a:gd name="T40" fmla="*/ 49 w 86"/>
                <a:gd name="T41" fmla="*/ 10 h 90"/>
                <a:gd name="T42" fmla="*/ 51 w 86"/>
                <a:gd name="T43" fmla="*/ 10 h 90"/>
                <a:gd name="T44" fmla="*/ 54 w 86"/>
                <a:gd name="T45" fmla="*/ 5 h 90"/>
                <a:gd name="T46" fmla="*/ 56 w 86"/>
                <a:gd name="T47" fmla="*/ 5 h 90"/>
                <a:gd name="T48" fmla="*/ 58 w 86"/>
                <a:gd name="T49" fmla="*/ 8 h 90"/>
                <a:gd name="T50" fmla="*/ 62 w 86"/>
                <a:gd name="T51" fmla="*/ 9 h 90"/>
                <a:gd name="T52" fmla="*/ 66 w 86"/>
                <a:gd name="T53" fmla="*/ 6 h 90"/>
                <a:gd name="T54" fmla="*/ 71 w 86"/>
                <a:gd name="T55" fmla="*/ 6 h 90"/>
                <a:gd name="T56" fmla="*/ 77 w 86"/>
                <a:gd name="T57" fmla="*/ 3 h 90"/>
                <a:gd name="T58" fmla="*/ 80 w 86"/>
                <a:gd name="T59" fmla="*/ 0 h 90"/>
                <a:gd name="T60" fmla="*/ 86 w 86"/>
                <a:gd name="T61" fmla="*/ 1 h 90"/>
                <a:gd name="T62" fmla="*/ 85 w 86"/>
                <a:gd name="T63" fmla="*/ 3 h 90"/>
                <a:gd name="T64" fmla="*/ 83 w 86"/>
                <a:gd name="T65" fmla="*/ 8 h 90"/>
                <a:gd name="T66" fmla="*/ 84 w 86"/>
                <a:gd name="T67" fmla="*/ 15 h 90"/>
                <a:gd name="T68" fmla="*/ 79 w 86"/>
                <a:gd name="T69" fmla="*/ 22 h 90"/>
                <a:gd name="T70" fmla="*/ 77 w 86"/>
                <a:gd name="T71" fmla="*/ 30 h 90"/>
                <a:gd name="T72" fmla="*/ 76 w 86"/>
                <a:gd name="T73" fmla="*/ 40 h 90"/>
                <a:gd name="T74" fmla="*/ 76 w 86"/>
                <a:gd name="T75" fmla="*/ 45 h 90"/>
                <a:gd name="T76" fmla="*/ 76 w 86"/>
                <a:gd name="T77" fmla="*/ 54 h 90"/>
                <a:gd name="T78" fmla="*/ 73 w 86"/>
                <a:gd name="T79" fmla="*/ 56 h 90"/>
                <a:gd name="T80" fmla="*/ 70 w 86"/>
                <a:gd name="T81" fmla="*/ 65 h 90"/>
                <a:gd name="T82" fmla="*/ 71 w 86"/>
                <a:gd name="T83" fmla="*/ 71 h 90"/>
                <a:gd name="T84" fmla="*/ 67 w 86"/>
                <a:gd name="T85" fmla="*/ 76 h 90"/>
                <a:gd name="T86" fmla="*/ 67 w 86"/>
                <a:gd name="T87" fmla="*/ 82 h 90"/>
                <a:gd name="T88" fmla="*/ 70 w 86"/>
                <a:gd name="T89" fmla="*/ 85 h 90"/>
                <a:gd name="T90" fmla="*/ 65 w 86"/>
                <a:gd name="T91" fmla="*/ 90 h 90"/>
                <a:gd name="T92" fmla="*/ 60 w 86"/>
                <a:gd name="T93" fmla="*/ 88 h 90"/>
                <a:gd name="T94" fmla="*/ 57 w 86"/>
                <a:gd name="T95" fmla="*/ 84 h 90"/>
                <a:gd name="T96" fmla="*/ 52 w 86"/>
                <a:gd name="T97" fmla="*/ 82 h 90"/>
                <a:gd name="T98" fmla="*/ 47 w 86"/>
                <a:gd name="T99" fmla="*/ 85 h 90"/>
                <a:gd name="T100" fmla="*/ 36 w 86"/>
                <a:gd name="T101" fmla="*/ 79 h 90"/>
                <a:gd name="T102" fmla="*/ 33 w 86"/>
                <a:gd name="T103" fmla="*/ 82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86" h="90">
                  <a:moveTo>
                    <a:pt x="33" y="82"/>
                  </a:moveTo>
                  <a:lnTo>
                    <a:pt x="27" y="75"/>
                  </a:lnTo>
                  <a:lnTo>
                    <a:pt x="19" y="67"/>
                  </a:lnTo>
                  <a:lnTo>
                    <a:pt x="15" y="60"/>
                  </a:lnTo>
                  <a:lnTo>
                    <a:pt x="8" y="54"/>
                  </a:lnTo>
                  <a:lnTo>
                    <a:pt x="0" y="44"/>
                  </a:lnTo>
                  <a:lnTo>
                    <a:pt x="2" y="41"/>
                  </a:lnTo>
                  <a:lnTo>
                    <a:pt x="5" y="44"/>
                  </a:lnTo>
                  <a:lnTo>
                    <a:pt x="6" y="43"/>
                  </a:lnTo>
                  <a:lnTo>
                    <a:pt x="12" y="42"/>
                  </a:lnTo>
                  <a:lnTo>
                    <a:pt x="15" y="37"/>
                  </a:lnTo>
                  <a:lnTo>
                    <a:pt x="18" y="37"/>
                  </a:lnTo>
                  <a:lnTo>
                    <a:pt x="18" y="27"/>
                  </a:lnTo>
                  <a:lnTo>
                    <a:pt x="23" y="26"/>
                  </a:lnTo>
                  <a:lnTo>
                    <a:pt x="26" y="26"/>
                  </a:lnTo>
                  <a:lnTo>
                    <a:pt x="31" y="21"/>
                  </a:lnTo>
                  <a:lnTo>
                    <a:pt x="36" y="25"/>
                  </a:lnTo>
                  <a:lnTo>
                    <a:pt x="38" y="22"/>
                  </a:lnTo>
                  <a:lnTo>
                    <a:pt x="41" y="20"/>
                  </a:lnTo>
                  <a:lnTo>
                    <a:pt x="48" y="14"/>
                  </a:lnTo>
                  <a:lnTo>
                    <a:pt x="49" y="10"/>
                  </a:lnTo>
                  <a:lnTo>
                    <a:pt x="51" y="10"/>
                  </a:lnTo>
                  <a:lnTo>
                    <a:pt x="54" y="5"/>
                  </a:lnTo>
                  <a:lnTo>
                    <a:pt x="56" y="5"/>
                  </a:lnTo>
                  <a:lnTo>
                    <a:pt x="58" y="8"/>
                  </a:lnTo>
                  <a:lnTo>
                    <a:pt x="62" y="9"/>
                  </a:lnTo>
                  <a:lnTo>
                    <a:pt x="66" y="6"/>
                  </a:lnTo>
                  <a:lnTo>
                    <a:pt x="71" y="6"/>
                  </a:lnTo>
                  <a:lnTo>
                    <a:pt x="77" y="3"/>
                  </a:lnTo>
                  <a:lnTo>
                    <a:pt x="80" y="0"/>
                  </a:lnTo>
                  <a:lnTo>
                    <a:pt x="86" y="1"/>
                  </a:lnTo>
                  <a:lnTo>
                    <a:pt x="85" y="3"/>
                  </a:lnTo>
                  <a:lnTo>
                    <a:pt x="83" y="8"/>
                  </a:lnTo>
                  <a:lnTo>
                    <a:pt x="84" y="15"/>
                  </a:lnTo>
                  <a:lnTo>
                    <a:pt x="79" y="22"/>
                  </a:lnTo>
                  <a:lnTo>
                    <a:pt x="77" y="30"/>
                  </a:lnTo>
                  <a:lnTo>
                    <a:pt x="76" y="40"/>
                  </a:lnTo>
                  <a:lnTo>
                    <a:pt x="76" y="45"/>
                  </a:lnTo>
                  <a:lnTo>
                    <a:pt x="76" y="54"/>
                  </a:lnTo>
                  <a:lnTo>
                    <a:pt x="73" y="56"/>
                  </a:lnTo>
                  <a:lnTo>
                    <a:pt x="70" y="65"/>
                  </a:lnTo>
                  <a:lnTo>
                    <a:pt x="71" y="71"/>
                  </a:lnTo>
                  <a:lnTo>
                    <a:pt x="67" y="76"/>
                  </a:lnTo>
                  <a:lnTo>
                    <a:pt x="67" y="82"/>
                  </a:lnTo>
                  <a:lnTo>
                    <a:pt x="70" y="85"/>
                  </a:lnTo>
                  <a:lnTo>
                    <a:pt x="65" y="90"/>
                  </a:lnTo>
                  <a:lnTo>
                    <a:pt x="60" y="88"/>
                  </a:lnTo>
                  <a:lnTo>
                    <a:pt x="57" y="84"/>
                  </a:lnTo>
                  <a:lnTo>
                    <a:pt x="52" y="82"/>
                  </a:lnTo>
                  <a:lnTo>
                    <a:pt x="47" y="85"/>
                  </a:lnTo>
                  <a:lnTo>
                    <a:pt x="36" y="79"/>
                  </a:lnTo>
                  <a:lnTo>
                    <a:pt x="33" y="82"/>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145" name="Freeform 144"/>
            <p:cNvSpPr>
              <a:spLocks/>
            </p:cNvSpPr>
            <p:nvPr/>
          </p:nvSpPr>
          <p:spPr bwMode="auto">
            <a:xfrm>
              <a:off x="2414473" y="3938250"/>
              <a:ext cx="173581" cy="76110"/>
            </a:xfrm>
            <a:custGeom>
              <a:avLst/>
              <a:gdLst>
                <a:gd name="T0" fmla="*/ 92 w 105"/>
                <a:gd name="T1" fmla="*/ 49 h 49"/>
                <a:gd name="T2" fmla="*/ 87 w 105"/>
                <a:gd name="T3" fmla="*/ 43 h 49"/>
                <a:gd name="T4" fmla="*/ 83 w 105"/>
                <a:gd name="T5" fmla="*/ 32 h 49"/>
                <a:gd name="T6" fmla="*/ 88 w 105"/>
                <a:gd name="T7" fmla="*/ 27 h 49"/>
                <a:gd name="T8" fmla="*/ 83 w 105"/>
                <a:gd name="T9" fmla="*/ 25 h 49"/>
                <a:gd name="T10" fmla="*/ 80 w 105"/>
                <a:gd name="T11" fmla="*/ 18 h 49"/>
                <a:gd name="T12" fmla="*/ 72 w 105"/>
                <a:gd name="T13" fmla="*/ 12 h 49"/>
                <a:gd name="T14" fmla="*/ 63 w 105"/>
                <a:gd name="T15" fmla="*/ 14 h 49"/>
                <a:gd name="T16" fmla="*/ 59 w 105"/>
                <a:gd name="T17" fmla="*/ 21 h 49"/>
                <a:gd name="T18" fmla="*/ 52 w 105"/>
                <a:gd name="T19" fmla="*/ 26 h 49"/>
                <a:gd name="T20" fmla="*/ 48 w 105"/>
                <a:gd name="T21" fmla="*/ 27 h 49"/>
                <a:gd name="T22" fmla="*/ 46 w 105"/>
                <a:gd name="T23" fmla="*/ 31 h 49"/>
                <a:gd name="T24" fmla="*/ 54 w 105"/>
                <a:gd name="T25" fmla="*/ 43 h 49"/>
                <a:gd name="T26" fmla="*/ 49 w 105"/>
                <a:gd name="T27" fmla="*/ 45 h 49"/>
                <a:gd name="T28" fmla="*/ 46 w 105"/>
                <a:gd name="T29" fmla="*/ 48 h 49"/>
                <a:gd name="T30" fmla="*/ 37 w 105"/>
                <a:gd name="T31" fmla="*/ 49 h 49"/>
                <a:gd name="T32" fmla="*/ 35 w 105"/>
                <a:gd name="T33" fmla="*/ 37 h 49"/>
                <a:gd name="T34" fmla="*/ 32 w 105"/>
                <a:gd name="T35" fmla="*/ 40 h 49"/>
                <a:gd name="T36" fmla="*/ 26 w 105"/>
                <a:gd name="T37" fmla="*/ 39 h 49"/>
                <a:gd name="T38" fmla="*/ 23 w 105"/>
                <a:gd name="T39" fmla="*/ 31 h 49"/>
                <a:gd name="T40" fmla="*/ 16 w 105"/>
                <a:gd name="T41" fmla="*/ 29 h 49"/>
                <a:gd name="T42" fmla="*/ 11 w 105"/>
                <a:gd name="T43" fmla="*/ 27 h 49"/>
                <a:gd name="T44" fmla="*/ 3 w 105"/>
                <a:gd name="T45" fmla="*/ 27 h 49"/>
                <a:gd name="T46" fmla="*/ 2 w 105"/>
                <a:gd name="T47" fmla="*/ 32 h 49"/>
                <a:gd name="T48" fmla="*/ 0 w 105"/>
                <a:gd name="T49" fmla="*/ 29 h 49"/>
                <a:gd name="T50" fmla="*/ 1 w 105"/>
                <a:gd name="T51" fmla="*/ 24 h 49"/>
                <a:gd name="T52" fmla="*/ 3 w 105"/>
                <a:gd name="T53" fmla="*/ 20 h 49"/>
                <a:gd name="T54" fmla="*/ 3 w 105"/>
                <a:gd name="T55" fmla="*/ 16 h 49"/>
                <a:gd name="T56" fmla="*/ 6 w 105"/>
                <a:gd name="T57" fmla="*/ 14 h 49"/>
                <a:gd name="T58" fmla="*/ 2 w 105"/>
                <a:gd name="T59" fmla="*/ 11 h 49"/>
                <a:gd name="T60" fmla="*/ 2 w 105"/>
                <a:gd name="T61" fmla="*/ 2 h 49"/>
                <a:gd name="T62" fmla="*/ 9 w 105"/>
                <a:gd name="T63" fmla="*/ 1 h 49"/>
                <a:gd name="T64" fmla="*/ 16 w 105"/>
                <a:gd name="T65" fmla="*/ 8 h 49"/>
                <a:gd name="T66" fmla="*/ 15 w 105"/>
                <a:gd name="T67" fmla="*/ 12 h 49"/>
                <a:gd name="T68" fmla="*/ 22 w 105"/>
                <a:gd name="T69" fmla="*/ 13 h 49"/>
                <a:gd name="T70" fmla="*/ 24 w 105"/>
                <a:gd name="T71" fmla="*/ 12 h 49"/>
                <a:gd name="T72" fmla="*/ 29 w 105"/>
                <a:gd name="T73" fmla="*/ 17 h 49"/>
                <a:gd name="T74" fmla="*/ 38 w 105"/>
                <a:gd name="T75" fmla="*/ 15 h 49"/>
                <a:gd name="T76" fmla="*/ 46 w 105"/>
                <a:gd name="T77" fmla="*/ 10 h 49"/>
                <a:gd name="T78" fmla="*/ 57 w 105"/>
                <a:gd name="T79" fmla="*/ 6 h 49"/>
                <a:gd name="T80" fmla="*/ 64 w 105"/>
                <a:gd name="T81" fmla="*/ 0 h 49"/>
                <a:gd name="T82" fmla="*/ 74 w 105"/>
                <a:gd name="T83" fmla="*/ 1 h 49"/>
                <a:gd name="T84" fmla="*/ 73 w 105"/>
                <a:gd name="T85" fmla="*/ 3 h 49"/>
                <a:gd name="T86" fmla="*/ 83 w 105"/>
                <a:gd name="T87" fmla="*/ 4 h 49"/>
                <a:gd name="T88" fmla="*/ 91 w 105"/>
                <a:gd name="T89" fmla="*/ 7 h 49"/>
                <a:gd name="T90" fmla="*/ 97 w 105"/>
                <a:gd name="T91" fmla="*/ 14 h 49"/>
                <a:gd name="T92" fmla="*/ 103 w 105"/>
                <a:gd name="T93" fmla="*/ 19 h 49"/>
                <a:gd name="T94" fmla="*/ 101 w 105"/>
                <a:gd name="T95" fmla="*/ 22 h 49"/>
                <a:gd name="T96" fmla="*/ 105 w 105"/>
                <a:gd name="T97" fmla="*/ 35 h 49"/>
                <a:gd name="T98" fmla="*/ 101 w 105"/>
                <a:gd name="T99" fmla="*/ 41 h 49"/>
                <a:gd name="T100" fmla="*/ 95 w 105"/>
                <a:gd name="T101" fmla="*/ 39 h 49"/>
                <a:gd name="T102" fmla="*/ 92 w 105"/>
                <a:gd name="T103" fmla="*/ 49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05" h="49">
                  <a:moveTo>
                    <a:pt x="92" y="49"/>
                  </a:moveTo>
                  <a:lnTo>
                    <a:pt x="87" y="43"/>
                  </a:lnTo>
                  <a:lnTo>
                    <a:pt x="83" y="32"/>
                  </a:lnTo>
                  <a:lnTo>
                    <a:pt x="88" y="27"/>
                  </a:lnTo>
                  <a:lnTo>
                    <a:pt x="83" y="25"/>
                  </a:lnTo>
                  <a:lnTo>
                    <a:pt x="80" y="18"/>
                  </a:lnTo>
                  <a:lnTo>
                    <a:pt x="72" y="12"/>
                  </a:lnTo>
                  <a:lnTo>
                    <a:pt x="63" y="14"/>
                  </a:lnTo>
                  <a:lnTo>
                    <a:pt x="59" y="21"/>
                  </a:lnTo>
                  <a:lnTo>
                    <a:pt x="52" y="26"/>
                  </a:lnTo>
                  <a:lnTo>
                    <a:pt x="48" y="27"/>
                  </a:lnTo>
                  <a:lnTo>
                    <a:pt x="46" y="31"/>
                  </a:lnTo>
                  <a:lnTo>
                    <a:pt x="54" y="43"/>
                  </a:lnTo>
                  <a:lnTo>
                    <a:pt x="49" y="45"/>
                  </a:lnTo>
                  <a:lnTo>
                    <a:pt x="46" y="48"/>
                  </a:lnTo>
                  <a:lnTo>
                    <a:pt x="37" y="49"/>
                  </a:lnTo>
                  <a:lnTo>
                    <a:pt x="35" y="37"/>
                  </a:lnTo>
                  <a:lnTo>
                    <a:pt x="32" y="40"/>
                  </a:lnTo>
                  <a:lnTo>
                    <a:pt x="26" y="39"/>
                  </a:lnTo>
                  <a:lnTo>
                    <a:pt x="23" y="31"/>
                  </a:lnTo>
                  <a:lnTo>
                    <a:pt x="16" y="29"/>
                  </a:lnTo>
                  <a:lnTo>
                    <a:pt x="11" y="27"/>
                  </a:lnTo>
                  <a:lnTo>
                    <a:pt x="3" y="27"/>
                  </a:lnTo>
                  <a:lnTo>
                    <a:pt x="2" y="32"/>
                  </a:lnTo>
                  <a:lnTo>
                    <a:pt x="0" y="29"/>
                  </a:lnTo>
                  <a:lnTo>
                    <a:pt x="1" y="24"/>
                  </a:lnTo>
                  <a:lnTo>
                    <a:pt x="3" y="20"/>
                  </a:lnTo>
                  <a:lnTo>
                    <a:pt x="3" y="16"/>
                  </a:lnTo>
                  <a:lnTo>
                    <a:pt x="6" y="14"/>
                  </a:lnTo>
                  <a:lnTo>
                    <a:pt x="2" y="11"/>
                  </a:lnTo>
                  <a:lnTo>
                    <a:pt x="2" y="2"/>
                  </a:lnTo>
                  <a:lnTo>
                    <a:pt x="9" y="1"/>
                  </a:lnTo>
                  <a:lnTo>
                    <a:pt x="16" y="8"/>
                  </a:lnTo>
                  <a:lnTo>
                    <a:pt x="15" y="12"/>
                  </a:lnTo>
                  <a:lnTo>
                    <a:pt x="22" y="13"/>
                  </a:lnTo>
                  <a:lnTo>
                    <a:pt x="24" y="12"/>
                  </a:lnTo>
                  <a:lnTo>
                    <a:pt x="29" y="17"/>
                  </a:lnTo>
                  <a:lnTo>
                    <a:pt x="38" y="15"/>
                  </a:lnTo>
                  <a:lnTo>
                    <a:pt x="46" y="10"/>
                  </a:lnTo>
                  <a:lnTo>
                    <a:pt x="57" y="6"/>
                  </a:lnTo>
                  <a:lnTo>
                    <a:pt x="64" y="0"/>
                  </a:lnTo>
                  <a:lnTo>
                    <a:pt x="74" y="1"/>
                  </a:lnTo>
                  <a:lnTo>
                    <a:pt x="73" y="3"/>
                  </a:lnTo>
                  <a:lnTo>
                    <a:pt x="83" y="4"/>
                  </a:lnTo>
                  <a:lnTo>
                    <a:pt x="91" y="7"/>
                  </a:lnTo>
                  <a:lnTo>
                    <a:pt x="97" y="14"/>
                  </a:lnTo>
                  <a:lnTo>
                    <a:pt x="103" y="19"/>
                  </a:lnTo>
                  <a:lnTo>
                    <a:pt x="101" y="22"/>
                  </a:lnTo>
                  <a:lnTo>
                    <a:pt x="105" y="35"/>
                  </a:lnTo>
                  <a:lnTo>
                    <a:pt x="101" y="41"/>
                  </a:lnTo>
                  <a:lnTo>
                    <a:pt x="95" y="39"/>
                  </a:lnTo>
                  <a:lnTo>
                    <a:pt x="92" y="4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146" name="Freeform 145"/>
            <p:cNvSpPr>
              <a:spLocks/>
            </p:cNvSpPr>
            <p:nvPr/>
          </p:nvSpPr>
          <p:spPr bwMode="auto">
            <a:xfrm>
              <a:off x="2457454" y="4250455"/>
              <a:ext cx="400061" cy="590239"/>
            </a:xfrm>
            <a:custGeom>
              <a:avLst/>
              <a:gdLst>
                <a:gd name="T0" fmla="*/ 229 w 242"/>
                <a:gd name="T1" fmla="*/ 374 h 380"/>
                <a:gd name="T2" fmla="*/ 201 w 242"/>
                <a:gd name="T3" fmla="*/ 368 h 380"/>
                <a:gd name="T4" fmla="*/ 160 w 242"/>
                <a:gd name="T5" fmla="*/ 338 h 380"/>
                <a:gd name="T6" fmla="*/ 111 w 242"/>
                <a:gd name="T7" fmla="*/ 303 h 380"/>
                <a:gd name="T8" fmla="*/ 104 w 242"/>
                <a:gd name="T9" fmla="*/ 280 h 380"/>
                <a:gd name="T10" fmla="*/ 66 w 242"/>
                <a:gd name="T11" fmla="*/ 214 h 380"/>
                <a:gd name="T12" fmla="*/ 38 w 242"/>
                <a:gd name="T13" fmla="*/ 163 h 380"/>
                <a:gd name="T14" fmla="*/ 17 w 242"/>
                <a:gd name="T15" fmla="*/ 134 h 380"/>
                <a:gd name="T16" fmla="*/ 9 w 242"/>
                <a:gd name="T17" fmla="*/ 117 h 380"/>
                <a:gd name="T18" fmla="*/ 5 w 242"/>
                <a:gd name="T19" fmla="*/ 82 h 380"/>
                <a:gd name="T20" fmla="*/ 22 w 242"/>
                <a:gd name="T21" fmla="*/ 78 h 380"/>
                <a:gd name="T22" fmla="*/ 17 w 242"/>
                <a:gd name="T23" fmla="*/ 90 h 380"/>
                <a:gd name="T24" fmla="*/ 33 w 242"/>
                <a:gd name="T25" fmla="*/ 91 h 380"/>
                <a:gd name="T26" fmla="*/ 51 w 242"/>
                <a:gd name="T27" fmla="*/ 93 h 380"/>
                <a:gd name="T28" fmla="*/ 65 w 242"/>
                <a:gd name="T29" fmla="*/ 61 h 380"/>
                <a:gd name="T30" fmla="*/ 106 w 242"/>
                <a:gd name="T31" fmla="*/ 31 h 380"/>
                <a:gd name="T32" fmla="*/ 109 w 242"/>
                <a:gd name="T33" fmla="*/ 1 h 380"/>
                <a:gd name="T34" fmla="*/ 127 w 242"/>
                <a:gd name="T35" fmla="*/ 10 h 380"/>
                <a:gd name="T36" fmla="*/ 141 w 242"/>
                <a:gd name="T37" fmla="*/ 25 h 380"/>
                <a:gd name="T38" fmla="*/ 166 w 242"/>
                <a:gd name="T39" fmla="*/ 49 h 380"/>
                <a:gd name="T40" fmla="*/ 182 w 242"/>
                <a:gd name="T41" fmla="*/ 47 h 380"/>
                <a:gd name="T42" fmla="*/ 208 w 242"/>
                <a:gd name="T43" fmla="*/ 55 h 380"/>
                <a:gd name="T44" fmla="*/ 202 w 242"/>
                <a:gd name="T45" fmla="*/ 77 h 380"/>
                <a:gd name="T46" fmla="*/ 194 w 242"/>
                <a:gd name="T47" fmla="*/ 87 h 380"/>
                <a:gd name="T48" fmla="*/ 177 w 242"/>
                <a:gd name="T49" fmla="*/ 94 h 380"/>
                <a:gd name="T50" fmla="*/ 156 w 242"/>
                <a:gd name="T51" fmla="*/ 118 h 380"/>
                <a:gd name="T52" fmla="*/ 153 w 242"/>
                <a:gd name="T53" fmla="*/ 136 h 380"/>
                <a:gd name="T54" fmla="*/ 143 w 242"/>
                <a:gd name="T55" fmla="*/ 151 h 380"/>
                <a:gd name="T56" fmla="*/ 147 w 242"/>
                <a:gd name="T57" fmla="*/ 173 h 380"/>
                <a:gd name="T58" fmla="*/ 154 w 242"/>
                <a:gd name="T59" fmla="*/ 195 h 380"/>
                <a:gd name="T60" fmla="*/ 174 w 242"/>
                <a:gd name="T61" fmla="*/ 207 h 380"/>
                <a:gd name="T62" fmla="*/ 204 w 242"/>
                <a:gd name="T63" fmla="*/ 196 h 380"/>
                <a:gd name="T64" fmla="*/ 213 w 242"/>
                <a:gd name="T65" fmla="*/ 230 h 380"/>
                <a:gd name="T66" fmla="*/ 241 w 242"/>
                <a:gd name="T67" fmla="*/ 259 h 380"/>
                <a:gd name="T68" fmla="*/ 238 w 242"/>
                <a:gd name="T69" fmla="*/ 281 h 380"/>
                <a:gd name="T70" fmla="*/ 233 w 242"/>
                <a:gd name="T71" fmla="*/ 309 h 380"/>
                <a:gd name="T72" fmla="*/ 233 w 242"/>
                <a:gd name="T73" fmla="*/ 324 h 380"/>
                <a:gd name="T74" fmla="*/ 233 w 242"/>
                <a:gd name="T75" fmla="*/ 364 h 3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242" h="380">
                  <a:moveTo>
                    <a:pt x="233" y="364"/>
                  </a:moveTo>
                  <a:lnTo>
                    <a:pt x="229" y="374"/>
                  </a:lnTo>
                  <a:lnTo>
                    <a:pt x="220" y="380"/>
                  </a:lnTo>
                  <a:lnTo>
                    <a:pt x="201" y="368"/>
                  </a:lnTo>
                  <a:lnTo>
                    <a:pt x="199" y="359"/>
                  </a:lnTo>
                  <a:lnTo>
                    <a:pt x="160" y="338"/>
                  </a:lnTo>
                  <a:lnTo>
                    <a:pt x="126" y="315"/>
                  </a:lnTo>
                  <a:lnTo>
                    <a:pt x="111" y="303"/>
                  </a:lnTo>
                  <a:lnTo>
                    <a:pt x="102" y="286"/>
                  </a:lnTo>
                  <a:lnTo>
                    <a:pt x="104" y="280"/>
                  </a:lnTo>
                  <a:lnTo>
                    <a:pt x="87" y="252"/>
                  </a:lnTo>
                  <a:lnTo>
                    <a:pt x="66" y="214"/>
                  </a:lnTo>
                  <a:lnTo>
                    <a:pt x="46" y="173"/>
                  </a:lnTo>
                  <a:lnTo>
                    <a:pt x="38" y="163"/>
                  </a:lnTo>
                  <a:lnTo>
                    <a:pt x="32" y="148"/>
                  </a:lnTo>
                  <a:lnTo>
                    <a:pt x="17" y="134"/>
                  </a:lnTo>
                  <a:lnTo>
                    <a:pt x="4" y="126"/>
                  </a:lnTo>
                  <a:lnTo>
                    <a:pt x="9" y="117"/>
                  </a:lnTo>
                  <a:lnTo>
                    <a:pt x="0" y="97"/>
                  </a:lnTo>
                  <a:lnTo>
                    <a:pt x="5" y="82"/>
                  </a:lnTo>
                  <a:lnTo>
                    <a:pt x="20" y="69"/>
                  </a:lnTo>
                  <a:lnTo>
                    <a:pt x="22" y="78"/>
                  </a:lnTo>
                  <a:lnTo>
                    <a:pt x="17" y="83"/>
                  </a:lnTo>
                  <a:lnTo>
                    <a:pt x="17" y="90"/>
                  </a:lnTo>
                  <a:lnTo>
                    <a:pt x="25" y="89"/>
                  </a:lnTo>
                  <a:lnTo>
                    <a:pt x="33" y="91"/>
                  </a:lnTo>
                  <a:lnTo>
                    <a:pt x="41" y="101"/>
                  </a:lnTo>
                  <a:lnTo>
                    <a:pt x="51" y="93"/>
                  </a:lnTo>
                  <a:lnTo>
                    <a:pt x="54" y="79"/>
                  </a:lnTo>
                  <a:lnTo>
                    <a:pt x="65" y="61"/>
                  </a:lnTo>
                  <a:lnTo>
                    <a:pt x="87" y="53"/>
                  </a:lnTo>
                  <a:lnTo>
                    <a:pt x="106" y="31"/>
                  </a:lnTo>
                  <a:lnTo>
                    <a:pt x="112" y="17"/>
                  </a:lnTo>
                  <a:lnTo>
                    <a:pt x="109" y="1"/>
                  </a:lnTo>
                  <a:lnTo>
                    <a:pt x="114" y="0"/>
                  </a:lnTo>
                  <a:lnTo>
                    <a:pt x="127" y="10"/>
                  </a:lnTo>
                  <a:lnTo>
                    <a:pt x="132" y="19"/>
                  </a:lnTo>
                  <a:lnTo>
                    <a:pt x="141" y="25"/>
                  </a:lnTo>
                  <a:lnTo>
                    <a:pt x="152" y="46"/>
                  </a:lnTo>
                  <a:lnTo>
                    <a:pt x="166" y="49"/>
                  </a:lnTo>
                  <a:lnTo>
                    <a:pt x="176" y="43"/>
                  </a:lnTo>
                  <a:lnTo>
                    <a:pt x="182" y="47"/>
                  </a:lnTo>
                  <a:lnTo>
                    <a:pt x="193" y="45"/>
                  </a:lnTo>
                  <a:lnTo>
                    <a:pt x="208" y="55"/>
                  </a:lnTo>
                  <a:lnTo>
                    <a:pt x="196" y="76"/>
                  </a:lnTo>
                  <a:lnTo>
                    <a:pt x="202" y="77"/>
                  </a:lnTo>
                  <a:lnTo>
                    <a:pt x="211" y="88"/>
                  </a:lnTo>
                  <a:lnTo>
                    <a:pt x="194" y="87"/>
                  </a:lnTo>
                  <a:lnTo>
                    <a:pt x="192" y="90"/>
                  </a:lnTo>
                  <a:lnTo>
                    <a:pt x="177" y="94"/>
                  </a:lnTo>
                  <a:lnTo>
                    <a:pt x="157" y="108"/>
                  </a:lnTo>
                  <a:lnTo>
                    <a:pt x="156" y="118"/>
                  </a:lnTo>
                  <a:lnTo>
                    <a:pt x="151" y="125"/>
                  </a:lnTo>
                  <a:lnTo>
                    <a:pt x="153" y="136"/>
                  </a:lnTo>
                  <a:lnTo>
                    <a:pt x="142" y="142"/>
                  </a:lnTo>
                  <a:lnTo>
                    <a:pt x="143" y="151"/>
                  </a:lnTo>
                  <a:lnTo>
                    <a:pt x="138" y="155"/>
                  </a:lnTo>
                  <a:lnTo>
                    <a:pt x="147" y="173"/>
                  </a:lnTo>
                  <a:lnTo>
                    <a:pt x="157" y="186"/>
                  </a:lnTo>
                  <a:lnTo>
                    <a:pt x="154" y="195"/>
                  </a:lnTo>
                  <a:lnTo>
                    <a:pt x="166" y="196"/>
                  </a:lnTo>
                  <a:lnTo>
                    <a:pt x="174" y="207"/>
                  </a:lnTo>
                  <a:lnTo>
                    <a:pt x="190" y="208"/>
                  </a:lnTo>
                  <a:lnTo>
                    <a:pt x="204" y="196"/>
                  </a:lnTo>
                  <a:lnTo>
                    <a:pt x="205" y="227"/>
                  </a:lnTo>
                  <a:lnTo>
                    <a:pt x="213" y="230"/>
                  </a:lnTo>
                  <a:lnTo>
                    <a:pt x="223" y="226"/>
                  </a:lnTo>
                  <a:lnTo>
                    <a:pt x="241" y="259"/>
                  </a:lnTo>
                  <a:lnTo>
                    <a:pt x="238" y="266"/>
                  </a:lnTo>
                  <a:lnTo>
                    <a:pt x="238" y="281"/>
                  </a:lnTo>
                  <a:lnTo>
                    <a:pt x="239" y="299"/>
                  </a:lnTo>
                  <a:lnTo>
                    <a:pt x="233" y="309"/>
                  </a:lnTo>
                  <a:lnTo>
                    <a:pt x="236" y="317"/>
                  </a:lnTo>
                  <a:lnTo>
                    <a:pt x="233" y="324"/>
                  </a:lnTo>
                  <a:lnTo>
                    <a:pt x="242" y="341"/>
                  </a:lnTo>
                  <a:lnTo>
                    <a:pt x="233" y="364"/>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153" name="Freeform 152"/>
            <p:cNvSpPr>
              <a:spLocks/>
            </p:cNvSpPr>
            <p:nvPr/>
          </p:nvSpPr>
          <p:spPr bwMode="auto">
            <a:xfrm>
              <a:off x="2915375" y="3650896"/>
              <a:ext cx="49594" cy="17087"/>
            </a:xfrm>
            <a:custGeom>
              <a:avLst/>
              <a:gdLst>
                <a:gd name="T0" fmla="*/ 18 w 30"/>
                <a:gd name="T1" fmla="*/ 0 h 11"/>
                <a:gd name="T2" fmla="*/ 27 w 30"/>
                <a:gd name="T3" fmla="*/ 1 h 11"/>
                <a:gd name="T4" fmla="*/ 30 w 30"/>
                <a:gd name="T5" fmla="*/ 6 h 11"/>
                <a:gd name="T6" fmla="*/ 24 w 30"/>
                <a:gd name="T7" fmla="*/ 11 h 11"/>
                <a:gd name="T8" fmla="*/ 11 w 30"/>
                <a:gd name="T9" fmla="*/ 11 h 11"/>
                <a:gd name="T10" fmla="*/ 0 w 30"/>
                <a:gd name="T11" fmla="*/ 11 h 11"/>
                <a:gd name="T12" fmla="*/ 0 w 30"/>
                <a:gd name="T13" fmla="*/ 3 h 11"/>
                <a:gd name="T14" fmla="*/ 3 w 30"/>
                <a:gd name="T15" fmla="*/ 0 h 11"/>
                <a:gd name="T16" fmla="*/ 18 w 30"/>
                <a:gd name="T17"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11">
                  <a:moveTo>
                    <a:pt x="18" y="0"/>
                  </a:moveTo>
                  <a:lnTo>
                    <a:pt x="27" y="1"/>
                  </a:lnTo>
                  <a:lnTo>
                    <a:pt x="30" y="6"/>
                  </a:lnTo>
                  <a:lnTo>
                    <a:pt x="24" y="11"/>
                  </a:lnTo>
                  <a:lnTo>
                    <a:pt x="11" y="11"/>
                  </a:lnTo>
                  <a:lnTo>
                    <a:pt x="0" y="11"/>
                  </a:lnTo>
                  <a:lnTo>
                    <a:pt x="0" y="3"/>
                  </a:lnTo>
                  <a:lnTo>
                    <a:pt x="3" y="0"/>
                  </a:lnTo>
                  <a:lnTo>
                    <a:pt x="18"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156" name="Freeform 155"/>
            <p:cNvSpPr>
              <a:spLocks/>
            </p:cNvSpPr>
            <p:nvPr/>
          </p:nvSpPr>
          <p:spPr bwMode="auto">
            <a:xfrm>
              <a:off x="3065812" y="4871759"/>
              <a:ext cx="257890" cy="265608"/>
            </a:xfrm>
            <a:custGeom>
              <a:avLst/>
              <a:gdLst>
                <a:gd name="T0" fmla="*/ 0 w 156"/>
                <a:gd name="T1" fmla="*/ 61 h 171"/>
                <a:gd name="T2" fmla="*/ 4 w 156"/>
                <a:gd name="T3" fmla="*/ 36 h 171"/>
                <a:gd name="T4" fmla="*/ 3 w 156"/>
                <a:gd name="T5" fmla="*/ 25 h 171"/>
                <a:gd name="T6" fmla="*/ 10 w 156"/>
                <a:gd name="T7" fmla="*/ 6 h 171"/>
                <a:gd name="T8" fmla="*/ 41 w 156"/>
                <a:gd name="T9" fmla="*/ 0 h 171"/>
                <a:gd name="T10" fmla="*/ 58 w 156"/>
                <a:gd name="T11" fmla="*/ 1 h 171"/>
                <a:gd name="T12" fmla="*/ 76 w 156"/>
                <a:gd name="T13" fmla="*/ 11 h 171"/>
                <a:gd name="T14" fmla="*/ 77 w 156"/>
                <a:gd name="T15" fmla="*/ 18 h 171"/>
                <a:gd name="T16" fmla="*/ 83 w 156"/>
                <a:gd name="T17" fmla="*/ 29 h 171"/>
                <a:gd name="T18" fmla="*/ 85 w 156"/>
                <a:gd name="T19" fmla="*/ 57 h 171"/>
                <a:gd name="T20" fmla="*/ 104 w 156"/>
                <a:gd name="T21" fmla="*/ 61 h 171"/>
                <a:gd name="T22" fmla="*/ 111 w 156"/>
                <a:gd name="T23" fmla="*/ 57 h 171"/>
                <a:gd name="T24" fmla="*/ 124 w 156"/>
                <a:gd name="T25" fmla="*/ 63 h 171"/>
                <a:gd name="T26" fmla="*/ 128 w 156"/>
                <a:gd name="T27" fmla="*/ 69 h 171"/>
                <a:gd name="T28" fmla="*/ 132 w 156"/>
                <a:gd name="T29" fmla="*/ 88 h 171"/>
                <a:gd name="T30" fmla="*/ 135 w 156"/>
                <a:gd name="T31" fmla="*/ 96 h 171"/>
                <a:gd name="T32" fmla="*/ 141 w 156"/>
                <a:gd name="T33" fmla="*/ 97 h 171"/>
                <a:gd name="T34" fmla="*/ 148 w 156"/>
                <a:gd name="T35" fmla="*/ 94 h 171"/>
                <a:gd name="T36" fmla="*/ 155 w 156"/>
                <a:gd name="T37" fmla="*/ 97 h 171"/>
                <a:gd name="T38" fmla="*/ 156 w 156"/>
                <a:gd name="T39" fmla="*/ 109 h 171"/>
                <a:gd name="T40" fmla="*/ 155 w 156"/>
                <a:gd name="T41" fmla="*/ 121 h 171"/>
                <a:gd name="T42" fmla="*/ 153 w 156"/>
                <a:gd name="T43" fmla="*/ 133 h 171"/>
                <a:gd name="T44" fmla="*/ 152 w 156"/>
                <a:gd name="T45" fmla="*/ 151 h 171"/>
                <a:gd name="T46" fmla="*/ 138 w 156"/>
                <a:gd name="T47" fmla="*/ 167 h 171"/>
                <a:gd name="T48" fmla="*/ 124 w 156"/>
                <a:gd name="T49" fmla="*/ 171 h 171"/>
                <a:gd name="T50" fmla="*/ 104 w 156"/>
                <a:gd name="T51" fmla="*/ 167 h 171"/>
                <a:gd name="T52" fmla="*/ 85 w 156"/>
                <a:gd name="T53" fmla="*/ 162 h 171"/>
                <a:gd name="T54" fmla="*/ 99 w 156"/>
                <a:gd name="T55" fmla="*/ 130 h 171"/>
                <a:gd name="T56" fmla="*/ 95 w 156"/>
                <a:gd name="T57" fmla="*/ 121 h 171"/>
                <a:gd name="T58" fmla="*/ 76 w 156"/>
                <a:gd name="T59" fmla="*/ 113 h 171"/>
                <a:gd name="T60" fmla="*/ 52 w 156"/>
                <a:gd name="T61" fmla="*/ 98 h 171"/>
                <a:gd name="T62" fmla="*/ 37 w 156"/>
                <a:gd name="T63" fmla="*/ 95 h 171"/>
                <a:gd name="T64" fmla="*/ 0 w 156"/>
                <a:gd name="T65" fmla="*/ 61 h 1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56" h="171">
                  <a:moveTo>
                    <a:pt x="0" y="61"/>
                  </a:moveTo>
                  <a:lnTo>
                    <a:pt x="4" y="36"/>
                  </a:lnTo>
                  <a:lnTo>
                    <a:pt x="3" y="25"/>
                  </a:lnTo>
                  <a:lnTo>
                    <a:pt x="10" y="6"/>
                  </a:lnTo>
                  <a:lnTo>
                    <a:pt x="41" y="0"/>
                  </a:lnTo>
                  <a:lnTo>
                    <a:pt x="58" y="1"/>
                  </a:lnTo>
                  <a:lnTo>
                    <a:pt x="76" y="11"/>
                  </a:lnTo>
                  <a:lnTo>
                    <a:pt x="77" y="18"/>
                  </a:lnTo>
                  <a:lnTo>
                    <a:pt x="83" y="29"/>
                  </a:lnTo>
                  <a:lnTo>
                    <a:pt x="85" y="57"/>
                  </a:lnTo>
                  <a:lnTo>
                    <a:pt x="104" y="61"/>
                  </a:lnTo>
                  <a:lnTo>
                    <a:pt x="111" y="57"/>
                  </a:lnTo>
                  <a:lnTo>
                    <a:pt x="124" y="63"/>
                  </a:lnTo>
                  <a:lnTo>
                    <a:pt x="128" y="69"/>
                  </a:lnTo>
                  <a:lnTo>
                    <a:pt x="132" y="88"/>
                  </a:lnTo>
                  <a:lnTo>
                    <a:pt x="135" y="96"/>
                  </a:lnTo>
                  <a:lnTo>
                    <a:pt x="141" y="97"/>
                  </a:lnTo>
                  <a:lnTo>
                    <a:pt x="148" y="94"/>
                  </a:lnTo>
                  <a:lnTo>
                    <a:pt x="155" y="97"/>
                  </a:lnTo>
                  <a:lnTo>
                    <a:pt x="156" y="109"/>
                  </a:lnTo>
                  <a:lnTo>
                    <a:pt x="155" y="121"/>
                  </a:lnTo>
                  <a:lnTo>
                    <a:pt x="153" y="133"/>
                  </a:lnTo>
                  <a:lnTo>
                    <a:pt x="152" y="151"/>
                  </a:lnTo>
                  <a:lnTo>
                    <a:pt x="138" y="167"/>
                  </a:lnTo>
                  <a:lnTo>
                    <a:pt x="124" y="171"/>
                  </a:lnTo>
                  <a:lnTo>
                    <a:pt x="104" y="167"/>
                  </a:lnTo>
                  <a:lnTo>
                    <a:pt x="85" y="162"/>
                  </a:lnTo>
                  <a:lnTo>
                    <a:pt x="99" y="130"/>
                  </a:lnTo>
                  <a:lnTo>
                    <a:pt x="95" y="121"/>
                  </a:lnTo>
                  <a:lnTo>
                    <a:pt x="76" y="113"/>
                  </a:lnTo>
                  <a:lnTo>
                    <a:pt x="52" y="98"/>
                  </a:lnTo>
                  <a:lnTo>
                    <a:pt x="37" y="95"/>
                  </a:lnTo>
                  <a:lnTo>
                    <a:pt x="0" y="61"/>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181" name="Freeform 180"/>
            <p:cNvSpPr>
              <a:spLocks/>
            </p:cNvSpPr>
            <p:nvPr/>
          </p:nvSpPr>
          <p:spPr bwMode="auto">
            <a:xfrm>
              <a:off x="2212790" y="3782923"/>
              <a:ext cx="72738" cy="40386"/>
            </a:xfrm>
            <a:custGeom>
              <a:avLst/>
              <a:gdLst>
                <a:gd name="T0" fmla="*/ 42 w 44"/>
                <a:gd name="T1" fmla="*/ 21 h 26"/>
                <a:gd name="T2" fmla="*/ 39 w 44"/>
                <a:gd name="T3" fmla="*/ 26 h 26"/>
                <a:gd name="T4" fmla="*/ 29 w 44"/>
                <a:gd name="T5" fmla="*/ 26 h 26"/>
                <a:gd name="T6" fmla="*/ 22 w 44"/>
                <a:gd name="T7" fmla="*/ 24 h 26"/>
                <a:gd name="T8" fmla="*/ 15 w 44"/>
                <a:gd name="T9" fmla="*/ 20 h 26"/>
                <a:gd name="T10" fmla="*/ 5 w 44"/>
                <a:gd name="T11" fmla="*/ 18 h 26"/>
                <a:gd name="T12" fmla="*/ 0 w 44"/>
                <a:gd name="T13" fmla="*/ 14 h 26"/>
                <a:gd name="T14" fmla="*/ 1 w 44"/>
                <a:gd name="T15" fmla="*/ 11 h 26"/>
                <a:gd name="T16" fmla="*/ 8 w 44"/>
                <a:gd name="T17" fmla="*/ 6 h 26"/>
                <a:gd name="T18" fmla="*/ 12 w 44"/>
                <a:gd name="T19" fmla="*/ 3 h 26"/>
                <a:gd name="T20" fmla="*/ 11 w 44"/>
                <a:gd name="T21" fmla="*/ 1 h 26"/>
                <a:gd name="T22" fmla="*/ 15 w 44"/>
                <a:gd name="T23" fmla="*/ 0 h 26"/>
                <a:gd name="T24" fmla="*/ 20 w 44"/>
                <a:gd name="T25" fmla="*/ 1 h 26"/>
                <a:gd name="T26" fmla="*/ 24 w 44"/>
                <a:gd name="T27" fmla="*/ 6 h 26"/>
                <a:gd name="T28" fmla="*/ 29 w 44"/>
                <a:gd name="T29" fmla="*/ 9 h 26"/>
                <a:gd name="T30" fmla="*/ 29 w 44"/>
                <a:gd name="T31" fmla="*/ 12 h 26"/>
                <a:gd name="T32" fmla="*/ 38 w 44"/>
                <a:gd name="T33" fmla="*/ 9 h 26"/>
                <a:gd name="T34" fmla="*/ 41 w 44"/>
                <a:gd name="T35" fmla="*/ 11 h 26"/>
                <a:gd name="T36" fmla="*/ 44 w 44"/>
                <a:gd name="T37" fmla="*/ 13 h 26"/>
                <a:gd name="T38" fmla="*/ 42 w 44"/>
                <a:gd name="T39" fmla="*/ 21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4" h="26">
                  <a:moveTo>
                    <a:pt x="42" y="21"/>
                  </a:moveTo>
                  <a:lnTo>
                    <a:pt x="39" y="26"/>
                  </a:lnTo>
                  <a:lnTo>
                    <a:pt x="29" y="26"/>
                  </a:lnTo>
                  <a:lnTo>
                    <a:pt x="22" y="24"/>
                  </a:lnTo>
                  <a:lnTo>
                    <a:pt x="15" y="20"/>
                  </a:lnTo>
                  <a:lnTo>
                    <a:pt x="5" y="18"/>
                  </a:lnTo>
                  <a:lnTo>
                    <a:pt x="0" y="14"/>
                  </a:lnTo>
                  <a:lnTo>
                    <a:pt x="1" y="11"/>
                  </a:lnTo>
                  <a:lnTo>
                    <a:pt x="8" y="6"/>
                  </a:lnTo>
                  <a:lnTo>
                    <a:pt x="12" y="3"/>
                  </a:lnTo>
                  <a:lnTo>
                    <a:pt x="11" y="1"/>
                  </a:lnTo>
                  <a:lnTo>
                    <a:pt x="15" y="0"/>
                  </a:lnTo>
                  <a:lnTo>
                    <a:pt x="20" y="1"/>
                  </a:lnTo>
                  <a:lnTo>
                    <a:pt x="24" y="6"/>
                  </a:lnTo>
                  <a:lnTo>
                    <a:pt x="29" y="9"/>
                  </a:lnTo>
                  <a:lnTo>
                    <a:pt x="29" y="12"/>
                  </a:lnTo>
                  <a:lnTo>
                    <a:pt x="38" y="9"/>
                  </a:lnTo>
                  <a:lnTo>
                    <a:pt x="41" y="11"/>
                  </a:lnTo>
                  <a:lnTo>
                    <a:pt x="44" y="13"/>
                  </a:lnTo>
                  <a:lnTo>
                    <a:pt x="42" y="21"/>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185" name="Freeform 184"/>
            <p:cNvSpPr>
              <a:spLocks/>
            </p:cNvSpPr>
            <p:nvPr/>
          </p:nvSpPr>
          <p:spPr bwMode="auto">
            <a:xfrm>
              <a:off x="3166653" y="4053191"/>
              <a:ext cx="123987" cy="136687"/>
            </a:xfrm>
            <a:custGeom>
              <a:avLst/>
              <a:gdLst>
                <a:gd name="T0" fmla="*/ 17 w 75"/>
                <a:gd name="T1" fmla="*/ 1 h 88"/>
                <a:gd name="T2" fmla="*/ 39 w 75"/>
                <a:gd name="T3" fmla="*/ 5 h 88"/>
                <a:gd name="T4" fmla="*/ 41 w 75"/>
                <a:gd name="T5" fmla="*/ 2 h 88"/>
                <a:gd name="T6" fmla="*/ 56 w 75"/>
                <a:gd name="T7" fmla="*/ 0 h 88"/>
                <a:gd name="T8" fmla="*/ 75 w 75"/>
                <a:gd name="T9" fmla="*/ 6 h 88"/>
                <a:gd name="T10" fmla="*/ 65 w 75"/>
                <a:gd name="T11" fmla="*/ 24 h 88"/>
                <a:gd name="T12" fmla="*/ 66 w 75"/>
                <a:gd name="T13" fmla="*/ 38 h 88"/>
                <a:gd name="T14" fmla="*/ 74 w 75"/>
                <a:gd name="T15" fmla="*/ 50 h 88"/>
                <a:gd name="T16" fmla="*/ 70 w 75"/>
                <a:gd name="T17" fmla="*/ 59 h 88"/>
                <a:gd name="T18" fmla="*/ 68 w 75"/>
                <a:gd name="T19" fmla="*/ 69 h 88"/>
                <a:gd name="T20" fmla="*/ 64 w 75"/>
                <a:gd name="T21" fmla="*/ 77 h 88"/>
                <a:gd name="T22" fmla="*/ 53 w 75"/>
                <a:gd name="T23" fmla="*/ 73 h 88"/>
                <a:gd name="T24" fmla="*/ 45 w 75"/>
                <a:gd name="T25" fmla="*/ 75 h 88"/>
                <a:gd name="T26" fmla="*/ 37 w 75"/>
                <a:gd name="T27" fmla="*/ 73 h 88"/>
                <a:gd name="T28" fmla="*/ 35 w 75"/>
                <a:gd name="T29" fmla="*/ 79 h 88"/>
                <a:gd name="T30" fmla="*/ 38 w 75"/>
                <a:gd name="T31" fmla="*/ 83 h 88"/>
                <a:gd name="T32" fmla="*/ 37 w 75"/>
                <a:gd name="T33" fmla="*/ 88 h 88"/>
                <a:gd name="T34" fmla="*/ 27 w 75"/>
                <a:gd name="T35" fmla="*/ 86 h 88"/>
                <a:gd name="T36" fmla="*/ 16 w 75"/>
                <a:gd name="T37" fmla="*/ 68 h 88"/>
                <a:gd name="T38" fmla="*/ 13 w 75"/>
                <a:gd name="T39" fmla="*/ 56 h 88"/>
                <a:gd name="T40" fmla="*/ 7 w 75"/>
                <a:gd name="T41" fmla="*/ 56 h 88"/>
                <a:gd name="T42" fmla="*/ 0 w 75"/>
                <a:gd name="T43" fmla="*/ 41 h 88"/>
                <a:gd name="T44" fmla="*/ 3 w 75"/>
                <a:gd name="T45" fmla="*/ 30 h 88"/>
                <a:gd name="T46" fmla="*/ 2 w 75"/>
                <a:gd name="T47" fmla="*/ 25 h 88"/>
                <a:gd name="T48" fmla="*/ 13 w 75"/>
                <a:gd name="T49" fmla="*/ 20 h 88"/>
                <a:gd name="T50" fmla="*/ 17 w 75"/>
                <a:gd name="T51" fmla="*/ 1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5" h="88">
                  <a:moveTo>
                    <a:pt x="17" y="1"/>
                  </a:moveTo>
                  <a:lnTo>
                    <a:pt x="39" y="5"/>
                  </a:lnTo>
                  <a:lnTo>
                    <a:pt x="41" y="2"/>
                  </a:lnTo>
                  <a:lnTo>
                    <a:pt x="56" y="0"/>
                  </a:lnTo>
                  <a:lnTo>
                    <a:pt x="75" y="6"/>
                  </a:lnTo>
                  <a:lnTo>
                    <a:pt x="65" y="24"/>
                  </a:lnTo>
                  <a:lnTo>
                    <a:pt x="66" y="38"/>
                  </a:lnTo>
                  <a:lnTo>
                    <a:pt x="74" y="50"/>
                  </a:lnTo>
                  <a:lnTo>
                    <a:pt x="70" y="59"/>
                  </a:lnTo>
                  <a:lnTo>
                    <a:pt x="68" y="69"/>
                  </a:lnTo>
                  <a:lnTo>
                    <a:pt x="64" y="77"/>
                  </a:lnTo>
                  <a:lnTo>
                    <a:pt x="53" y="73"/>
                  </a:lnTo>
                  <a:lnTo>
                    <a:pt x="45" y="75"/>
                  </a:lnTo>
                  <a:lnTo>
                    <a:pt x="37" y="73"/>
                  </a:lnTo>
                  <a:lnTo>
                    <a:pt x="35" y="79"/>
                  </a:lnTo>
                  <a:lnTo>
                    <a:pt x="38" y="83"/>
                  </a:lnTo>
                  <a:lnTo>
                    <a:pt x="37" y="88"/>
                  </a:lnTo>
                  <a:lnTo>
                    <a:pt x="27" y="86"/>
                  </a:lnTo>
                  <a:lnTo>
                    <a:pt x="16" y="68"/>
                  </a:lnTo>
                  <a:lnTo>
                    <a:pt x="13" y="56"/>
                  </a:lnTo>
                  <a:lnTo>
                    <a:pt x="7" y="56"/>
                  </a:lnTo>
                  <a:lnTo>
                    <a:pt x="0" y="41"/>
                  </a:lnTo>
                  <a:lnTo>
                    <a:pt x="3" y="30"/>
                  </a:lnTo>
                  <a:lnTo>
                    <a:pt x="2" y="25"/>
                  </a:lnTo>
                  <a:lnTo>
                    <a:pt x="13" y="20"/>
                  </a:lnTo>
                  <a:lnTo>
                    <a:pt x="17" y="1"/>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197" name="Freeform 196"/>
            <p:cNvSpPr>
              <a:spLocks/>
            </p:cNvSpPr>
            <p:nvPr/>
          </p:nvSpPr>
          <p:spPr bwMode="auto">
            <a:xfrm>
              <a:off x="3054239" y="3896312"/>
              <a:ext cx="33063" cy="29512"/>
            </a:xfrm>
            <a:custGeom>
              <a:avLst/>
              <a:gdLst>
                <a:gd name="T0" fmla="*/ 6 w 20"/>
                <a:gd name="T1" fmla="*/ 3 h 19"/>
                <a:gd name="T2" fmla="*/ 16 w 20"/>
                <a:gd name="T3" fmla="*/ 0 h 19"/>
                <a:gd name="T4" fmla="*/ 20 w 20"/>
                <a:gd name="T5" fmla="*/ 1 h 19"/>
                <a:gd name="T6" fmla="*/ 19 w 20"/>
                <a:gd name="T7" fmla="*/ 16 h 19"/>
                <a:gd name="T8" fmla="*/ 3 w 20"/>
                <a:gd name="T9" fmla="*/ 19 h 19"/>
                <a:gd name="T10" fmla="*/ 0 w 20"/>
                <a:gd name="T11" fmla="*/ 17 h 19"/>
                <a:gd name="T12" fmla="*/ 6 w 20"/>
                <a:gd name="T13" fmla="*/ 11 h 19"/>
                <a:gd name="T14" fmla="*/ 6 w 20"/>
                <a:gd name="T15" fmla="*/ 3 h 1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0" h="19">
                  <a:moveTo>
                    <a:pt x="6" y="3"/>
                  </a:moveTo>
                  <a:lnTo>
                    <a:pt x="16" y="0"/>
                  </a:lnTo>
                  <a:lnTo>
                    <a:pt x="20" y="1"/>
                  </a:lnTo>
                  <a:lnTo>
                    <a:pt x="19" y="16"/>
                  </a:lnTo>
                  <a:lnTo>
                    <a:pt x="3" y="19"/>
                  </a:lnTo>
                  <a:lnTo>
                    <a:pt x="0" y="17"/>
                  </a:lnTo>
                  <a:lnTo>
                    <a:pt x="6" y="11"/>
                  </a:lnTo>
                  <a:lnTo>
                    <a:pt x="6" y="3"/>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205" name="Freeform 204"/>
            <p:cNvSpPr>
              <a:spLocks/>
            </p:cNvSpPr>
            <p:nvPr/>
          </p:nvSpPr>
          <p:spPr bwMode="auto">
            <a:xfrm>
              <a:off x="3246004" y="5219689"/>
              <a:ext cx="148783" cy="155326"/>
            </a:xfrm>
            <a:custGeom>
              <a:avLst/>
              <a:gdLst>
                <a:gd name="T0" fmla="*/ 3 w 90"/>
                <a:gd name="T1" fmla="*/ 2 h 100"/>
                <a:gd name="T2" fmla="*/ 14 w 90"/>
                <a:gd name="T3" fmla="*/ 0 h 100"/>
                <a:gd name="T4" fmla="*/ 35 w 90"/>
                <a:gd name="T5" fmla="*/ 16 h 100"/>
                <a:gd name="T6" fmla="*/ 41 w 90"/>
                <a:gd name="T7" fmla="*/ 15 h 100"/>
                <a:gd name="T8" fmla="*/ 61 w 90"/>
                <a:gd name="T9" fmla="*/ 29 h 100"/>
                <a:gd name="T10" fmla="*/ 77 w 90"/>
                <a:gd name="T11" fmla="*/ 40 h 100"/>
                <a:gd name="T12" fmla="*/ 89 w 90"/>
                <a:gd name="T13" fmla="*/ 54 h 100"/>
                <a:gd name="T14" fmla="*/ 83 w 90"/>
                <a:gd name="T15" fmla="*/ 64 h 100"/>
                <a:gd name="T16" fmla="*/ 90 w 90"/>
                <a:gd name="T17" fmla="*/ 76 h 100"/>
                <a:gd name="T18" fmla="*/ 84 w 90"/>
                <a:gd name="T19" fmla="*/ 89 h 100"/>
                <a:gd name="T20" fmla="*/ 67 w 90"/>
                <a:gd name="T21" fmla="*/ 100 h 100"/>
                <a:gd name="T22" fmla="*/ 53 w 90"/>
                <a:gd name="T23" fmla="*/ 96 h 100"/>
                <a:gd name="T24" fmla="*/ 44 w 90"/>
                <a:gd name="T25" fmla="*/ 98 h 100"/>
                <a:gd name="T26" fmla="*/ 27 w 90"/>
                <a:gd name="T27" fmla="*/ 89 h 100"/>
                <a:gd name="T28" fmla="*/ 15 w 90"/>
                <a:gd name="T29" fmla="*/ 90 h 100"/>
                <a:gd name="T30" fmla="*/ 2 w 90"/>
                <a:gd name="T31" fmla="*/ 79 h 100"/>
                <a:gd name="T32" fmla="*/ 1 w 90"/>
                <a:gd name="T33" fmla="*/ 65 h 100"/>
                <a:gd name="T34" fmla="*/ 4 w 90"/>
                <a:gd name="T35" fmla="*/ 61 h 100"/>
                <a:gd name="T36" fmla="*/ 0 w 90"/>
                <a:gd name="T37" fmla="*/ 40 h 100"/>
                <a:gd name="T38" fmla="*/ 2 w 90"/>
                <a:gd name="T39" fmla="*/ 19 h 100"/>
                <a:gd name="T40" fmla="*/ 3 w 90"/>
                <a:gd name="T41" fmla="*/ 2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90" h="100">
                  <a:moveTo>
                    <a:pt x="3" y="2"/>
                  </a:moveTo>
                  <a:lnTo>
                    <a:pt x="14" y="0"/>
                  </a:lnTo>
                  <a:lnTo>
                    <a:pt x="35" y="16"/>
                  </a:lnTo>
                  <a:lnTo>
                    <a:pt x="41" y="15"/>
                  </a:lnTo>
                  <a:lnTo>
                    <a:pt x="61" y="29"/>
                  </a:lnTo>
                  <a:lnTo>
                    <a:pt x="77" y="40"/>
                  </a:lnTo>
                  <a:lnTo>
                    <a:pt x="89" y="54"/>
                  </a:lnTo>
                  <a:lnTo>
                    <a:pt x="83" y="64"/>
                  </a:lnTo>
                  <a:lnTo>
                    <a:pt x="90" y="76"/>
                  </a:lnTo>
                  <a:lnTo>
                    <a:pt x="84" y="89"/>
                  </a:lnTo>
                  <a:lnTo>
                    <a:pt x="67" y="100"/>
                  </a:lnTo>
                  <a:lnTo>
                    <a:pt x="53" y="96"/>
                  </a:lnTo>
                  <a:lnTo>
                    <a:pt x="44" y="98"/>
                  </a:lnTo>
                  <a:lnTo>
                    <a:pt x="27" y="89"/>
                  </a:lnTo>
                  <a:lnTo>
                    <a:pt x="15" y="90"/>
                  </a:lnTo>
                  <a:lnTo>
                    <a:pt x="2" y="79"/>
                  </a:lnTo>
                  <a:lnTo>
                    <a:pt x="1" y="65"/>
                  </a:lnTo>
                  <a:lnTo>
                    <a:pt x="4" y="61"/>
                  </a:lnTo>
                  <a:lnTo>
                    <a:pt x="0" y="40"/>
                  </a:lnTo>
                  <a:lnTo>
                    <a:pt x="2" y="19"/>
                  </a:lnTo>
                  <a:lnTo>
                    <a:pt x="3" y="2"/>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206" name="Freeform 205"/>
            <p:cNvSpPr>
              <a:spLocks/>
            </p:cNvSpPr>
            <p:nvPr/>
          </p:nvSpPr>
          <p:spPr bwMode="auto">
            <a:xfrm>
              <a:off x="1067160" y="2394310"/>
              <a:ext cx="79351" cy="38832"/>
            </a:xfrm>
            <a:custGeom>
              <a:avLst/>
              <a:gdLst>
                <a:gd name="T0" fmla="*/ 25 w 48"/>
                <a:gd name="T1" fmla="*/ 17 h 25"/>
                <a:gd name="T2" fmla="*/ 3 w 48"/>
                <a:gd name="T3" fmla="*/ 25 h 25"/>
                <a:gd name="T4" fmla="*/ 0 w 48"/>
                <a:gd name="T5" fmla="*/ 19 h 25"/>
                <a:gd name="T6" fmla="*/ 7 w 48"/>
                <a:gd name="T7" fmla="*/ 10 h 25"/>
                <a:gd name="T8" fmla="*/ 28 w 48"/>
                <a:gd name="T9" fmla="*/ 3 h 25"/>
                <a:gd name="T10" fmla="*/ 40 w 48"/>
                <a:gd name="T11" fmla="*/ 0 h 25"/>
                <a:gd name="T12" fmla="*/ 48 w 48"/>
                <a:gd name="T13" fmla="*/ 2 h 25"/>
                <a:gd name="T14" fmla="*/ 48 w 48"/>
                <a:gd name="T15" fmla="*/ 8 h 25"/>
                <a:gd name="T16" fmla="*/ 25 w 48"/>
                <a:gd name="T17" fmla="*/ 17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8" h="25">
                  <a:moveTo>
                    <a:pt x="25" y="17"/>
                  </a:moveTo>
                  <a:lnTo>
                    <a:pt x="3" y="25"/>
                  </a:lnTo>
                  <a:lnTo>
                    <a:pt x="0" y="19"/>
                  </a:lnTo>
                  <a:lnTo>
                    <a:pt x="7" y="10"/>
                  </a:lnTo>
                  <a:lnTo>
                    <a:pt x="28" y="3"/>
                  </a:lnTo>
                  <a:lnTo>
                    <a:pt x="40" y="0"/>
                  </a:lnTo>
                  <a:lnTo>
                    <a:pt x="48" y="2"/>
                  </a:lnTo>
                  <a:lnTo>
                    <a:pt x="48" y="8"/>
                  </a:lnTo>
                  <a:lnTo>
                    <a:pt x="25" y="17"/>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209" name="Freeform 209"/>
            <p:cNvSpPr>
              <a:spLocks/>
            </p:cNvSpPr>
            <p:nvPr/>
          </p:nvSpPr>
          <p:spPr bwMode="auto">
            <a:xfrm>
              <a:off x="720000" y="2012207"/>
              <a:ext cx="1127445" cy="492384"/>
            </a:xfrm>
            <a:custGeom>
              <a:avLst/>
              <a:gdLst>
                <a:gd name="T0" fmla="*/ 542 w 682"/>
                <a:gd name="T1" fmla="*/ 8 h 317"/>
                <a:gd name="T2" fmla="*/ 572 w 682"/>
                <a:gd name="T3" fmla="*/ 16 h 317"/>
                <a:gd name="T4" fmla="*/ 630 w 682"/>
                <a:gd name="T5" fmla="*/ 21 h 317"/>
                <a:gd name="T6" fmla="*/ 671 w 682"/>
                <a:gd name="T7" fmla="*/ 26 h 317"/>
                <a:gd name="T8" fmla="*/ 598 w 682"/>
                <a:gd name="T9" fmla="*/ 94 h 317"/>
                <a:gd name="T10" fmla="*/ 501 w 682"/>
                <a:gd name="T11" fmla="*/ 207 h 317"/>
                <a:gd name="T12" fmla="*/ 529 w 682"/>
                <a:gd name="T13" fmla="*/ 217 h 317"/>
                <a:gd name="T14" fmla="*/ 550 w 682"/>
                <a:gd name="T15" fmla="*/ 229 h 317"/>
                <a:gd name="T16" fmla="*/ 547 w 682"/>
                <a:gd name="T17" fmla="*/ 274 h 317"/>
                <a:gd name="T18" fmla="*/ 536 w 682"/>
                <a:gd name="T19" fmla="*/ 309 h 317"/>
                <a:gd name="T20" fmla="*/ 536 w 682"/>
                <a:gd name="T21" fmla="*/ 278 h 317"/>
                <a:gd name="T22" fmla="*/ 526 w 682"/>
                <a:gd name="T23" fmla="*/ 242 h 317"/>
                <a:gd name="T24" fmla="*/ 480 w 682"/>
                <a:gd name="T25" fmla="*/ 216 h 317"/>
                <a:gd name="T26" fmla="*/ 429 w 682"/>
                <a:gd name="T27" fmla="*/ 207 h 317"/>
                <a:gd name="T28" fmla="*/ 380 w 682"/>
                <a:gd name="T29" fmla="*/ 194 h 317"/>
                <a:gd name="T30" fmla="*/ 338 w 682"/>
                <a:gd name="T31" fmla="*/ 213 h 317"/>
                <a:gd name="T32" fmla="*/ 307 w 682"/>
                <a:gd name="T33" fmla="*/ 212 h 317"/>
                <a:gd name="T34" fmla="*/ 358 w 682"/>
                <a:gd name="T35" fmla="*/ 183 h 317"/>
                <a:gd name="T36" fmla="*/ 267 w 682"/>
                <a:gd name="T37" fmla="*/ 220 h 317"/>
                <a:gd name="T38" fmla="*/ 213 w 682"/>
                <a:gd name="T39" fmla="*/ 251 h 317"/>
                <a:gd name="T40" fmla="*/ 145 w 682"/>
                <a:gd name="T41" fmla="*/ 276 h 317"/>
                <a:gd name="T42" fmla="*/ 95 w 682"/>
                <a:gd name="T43" fmla="*/ 292 h 317"/>
                <a:gd name="T44" fmla="*/ 32 w 682"/>
                <a:gd name="T45" fmla="*/ 311 h 317"/>
                <a:gd name="T46" fmla="*/ 28 w 682"/>
                <a:gd name="T47" fmla="*/ 304 h 317"/>
                <a:gd name="T48" fmla="*/ 98 w 682"/>
                <a:gd name="T49" fmla="*/ 285 h 317"/>
                <a:gd name="T50" fmla="*/ 155 w 682"/>
                <a:gd name="T51" fmla="*/ 261 h 317"/>
                <a:gd name="T52" fmla="*/ 213 w 682"/>
                <a:gd name="T53" fmla="*/ 228 h 317"/>
                <a:gd name="T54" fmla="*/ 172 w 682"/>
                <a:gd name="T55" fmla="*/ 238 h 317"/>
                <a:gd name="T56" fmla="*/ 167 w 682"/>
                <a:gd name="T57" fmla="*/ 225 h 317"/>
                <a:gd name="T58" fmla="*/ 146 w 682"/>
                <a:gd name="T59" fmla="*/ 221 h 317"/>
                <a:gd name="T60" fmla="*/ 132 w 682"/>
                <a:gd name="T61" fmla="*/ 211 h 317"/>
                <a:gd name="T62" fmla="*/ 139 w 682"/>
                <a:gd name="T63" fmla="*/ 186 h 317"/>
                <a:gd name="T64" fmla="*/ 183 w 682"/>
                <a:gd name="T65" fmla="*/ 157 h 317"/>
                <a:gd name="T66" fmla="*/ 220 w 682"/>
                <a:gd name="T67" fmla="*/ 149 h 317"/>
                <a:gd name="T68" fmla="*/ 270 w 682"/>
                <a:gd name="T69" fmla="*/ 136 h 317"/>
                <a:gd name="T70" fmla="*/ 295 w 682"/>
                <a:gd name="T71" fmla="*/ 117 h 317"/>
                <a:gd name="T72" fmla="*/ 256 w 682"/>
                <a:gd name="T73" fmla="*/ 125 h 317"/>
                <a:gd name="T74" fmla="*/ 213 w 682"/>
                <a:gd name="T75" fmla="*/ 119 h 317"/>
                <a:gd name="T76" fmla="*/ 246 w 682"/>
                <a:gd name="T77" fmla="*/ 93 h 317"/>
                <a:gd name="T78" fmla="*/ 286 w 682"/>
                <a:gd name="T79" fmla="*/ 93 h 317"/>
                <a:gd name="T80" fmla="*/ 313 w 682"/>
                <a:gd name="T81" fmla="*/ 74 h 317"/>
                <a:gd name="T82" fmla="*/ 305 w 682"/>
                <a:gd name="T83" fmla="*/ 52 h 317"/>
                <a:gd name="T84" fmla="*/ 380 w 682"/>
                <a:gd name="T85" fmla="*/ 34 h 317"/>
                <a:gd name="T86" fmla="*/ 439 w 682"/>
                <a:gd name="T87" fmla="*/ 16 h 317"/>
                <a:gd name="T88" fmla="*/ 519 w 682"/>
                <a:gd name="T89" fmla="*/ 0 h 3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682" h="317">
                  <a:moveTo>
                    <a:pt x="533" y="4"/>
                  </a:moveTo>
                  <a:lnTo>
                    <a:pt x="531" y="12"/>
                  </a:lnTo>
                  <a:lnTo>
                    <a:pt x="542" y="8"/>
                  </a:lnTo>
                  <a:lnTo>
                    <a:pt x="562" y="9"/>
                  </a:lnTo>
                  <a:lnTo>
                    <a:pt x="556" y="13"/>
                  </a:lnTo>
                  <a:lnTo>
                    <a:pt x="572" y="16"/>
                  </a:lnTo>
                  <a:lnTo>
                    <a:pt x="587" y="14"/>
                  </a:lnTo>
                  <a:lnTo>
                    <a:pt x="607" y="20"/>
                  </a:lnTo>
                  <a:lnTo>
                    <a:pt x="630" y="21"/>
                  </a:lnTo>
                  <a:lnTo>
                    <a:pt x="637" y="23"/>
                  </a:lnTo>
                  <a:lnTo>
                    <a:pt x="658" y="21"/>
                  </a:lnTo>
                  <a:lnTo>
                    <a:pt x="671" y="26"/>
                  </a:lnTo>
                  <a:lnTo>
                    <a:pt x="682" y="28"/>
                  </a:lnTo>
                  <a:lnTo>
                    <a:pt x="682" y="28"/>
                  </a:lnTo>
                  <a:lnTo>
                    <a:pt x="598" y="94"/>
                  </a:lnTo>
                  <a:lnTo>
                    <a:pt x="478" y="201"/>
                  </a:lnTo>
                  <a:lnTo>
                    <a:pt x="492" y="202"/>
                  </a:lnTo>
                  <a:lnTo>
                    <a:pt x="501" y="207"/>
                  </a:lnTo>
                  <a:lnTo>
                    <a:pt x="503" y="215"/>
                  </a:lnTo>
                  <a:lnTo>
                    <a:pt x="503" y="228"/>
                  </a:lnTo>
                  <a:lnTo>
                    <a:pt x="529" y="217"/>
                  </a:lnTo>
                  <a:lnTo>
                    <a:pt x="549" y="211"/>
                  </a:lnTo>
                  <a:lnTo>
                    <a:pt x="548" y="221"/>
                  </a:lnTo>
                  <a:lnTo>
                    <a:pt x="550" y="229"/>
                  </a:lnTo>
                  <a:lnTo>
                    <a:pt x="555" y="238"/>
                  </a:lnTo>
                  <a:lnTo>
                    <a:pt x="552" y="252"/>
                  </a:lnTo>
                  <a:lnTo>
                    <a:pt x="547" y="274"/>
                  </a:lnTo>
                  <a:lnTo>
                    <a:pt x="562" y="287"/>
                  </a:lnTo>
                  <a:lnTo>
                    <a:pt x="552" y="299"/>
                  </a:lnTo>
                  <a:lnTo>
                    <a:pt x="536" y="309"/>
                  </a:lnTo>
                  <a:lnTo>
                    <a:pt x="533" y="301"/>
                  </a:lnTo>
                  <a:lnTo>
                    <a:pt x="525" y="295"/>
                  </a:lnTo>
                  <a:lnTo>
                    <a:pt x="536" y="278"/>
                  </a:lnTo>
                  <a:lnTo>
                    <a:pt x="530" y="262"/>
                  </a:lnTo>
                  <a:lnTo>
                    <a:pt x="539" y="244"/>
                  </a:lnTo>
                  <a:lnTo>
                    <a:pt x="526" y="242"/>
                  </a:lnTo>
                  <a:lnTo>
                    <a:pt x="503" y="242"/>
                  </a:lnTo>
                  <a:lnTo>
                    <a:pt x="491" y="236"/>
                  </a:lnTo>
                  <a:lnTo>
                    <a:pt x="480" y="216"/>
                  </a:lnTo>
                  <a:lnTo>
                    <a:pt x="470" y="212"/>
                  </a:lnTo>
                  <a:lnTo>
                    <a:pt x="451" y="205"/>
                  </a:lnTo>
                  <a:lnTo>
                    <a:pt x="429" y="207"/>
                  </a:lnTo>
                  <a:lnTo>
                    <a:pt x="409" y="198"/>
                  </a:lnTo>
                  <a:lnTo>
                    <a:pt x="401" y="190"/>
                  </a:lnTo>
                  <a:lnTo>
                    <a:pt x="380" y="194"/>
                  </a:lnTo>
                  <a:lnTo>
                    <a:pt x="369" y="207"/>
                  </a:lnTo>
                  <a:lnTo>
                    <a:pt x="359" y="209"/>
                  </a:lnTo>
                  <a:lnTo>
                    <a:pt x="338" y="213"/>
                  </a:lnTo>
                  <a:lnTo>
                    <a:pt x="318" y="219"/>
                  </a:lnTo>
                  <a:lnTo>
                    <a:pt x="297" y="223"/>
                  </a:lnTo>
                  <a:lnTo>
                    <a:pt x="307" y="212"/>
                  </a:lnTo>
                  <a:lnTo>
                    <a:pt x="335" y="193"/>
                  </a:lnTo>
                  <a:lnTo>
                    <a:pt x="357" y="187"/>
                  </a:lnTo>
                  <a:lnTo>
                    <a:pt x="358" y="183"/>
                  </a:lnTo>
                  <a:lnTo>
                    <a:pt x="328" y="193"/>
                  </a:lnTo>
                  <a:lnTo>
                    <a:pt x="303" y="206"/>
                  </a:lnTo>
                  <a:lnTo>
                    <a:pt x="267" y="220"/>
                  </a:lnTo>
                  <a:lnTo>
                    <a:pt x="267" y="229"/>
                  </a:lnTo>
                  <a:lnTo>
                    <a:pt x="238" y="243"/>
                  </a:lnTo>
                  <a:lnTo>
                    <a:pt x="213" y="251"/>
                  </a:lnTo>
                  <a:lnTo>
                    <a:pt x="192" y="257"/>
                  </a:lnTo>
                  <a:lnTo>
                    <a:pt x="179" y="266"/>
                  </a:lnTo>
                  <a:lnTo>
                    <a:pt x="145" y="276"/>
                  </a:lnTo>
                  <a:lnTo>
                    <a:pt x="130" y="285"/>
                  </a:lnTo>
                  <a:lnTo>
                    <a:pt x="104" y="294"/>
                  </a:lnTo>
                  <a:lnTo>
                    <a:pt x="95" y="292"/>
                  </a:lnTo>
                  <a:lnTo>
                    <a:pt x="75" y="298"/>
                  </a:lnTo>
                  <a:lnTo>
                    <a:pt x="52" y="304"/>
                  </a:lnTo>
                  <a:lnTo>
                    <a:pt x="32" y="311"/>
                  </a:lnTo>
                  <a:lnTo>
                    <a:pt x="0" y="317"/>
                  </a:lnTo>
                  <a:lnTo>
                    <a:pt x="1" y="313"/>
                  </a:lnTo>
                  <a:lnTo>
                    <a:pt x="28" y="304"/>
                  </a:lnTo>
                  <a:lnTo>
                    <a:pt x="49" y="298"/>
                  </a:lnTo>
                  <a:lnTo>
                    <a:pt x="77" y="287"/>
                  </a:lnTo>
                  <a:lnTo>
                    <a:pt x="98" y="285"/>
                  </a:lnTo>
                  <a:lnTo>
                    <a:pt x="114" y="277"/>
                  </a:lnTo>
                  <a:lnTo>
                    <a:pt x="148" y="265"/>
                  </a:lnTo>
                  <a:lnTo>
                    <a:pt x="155" y="261"/>
                  </a:lnTo>
                  <a:lnTo>
                    <a:pt x="174" y="254"/>
                  </a:lnTo>
                  <a:lnTo>
                    <a:pt x="192" y="239"/>
                  </a:lnTo>
                  <a:lnTo>
                    <a:pt x="213" y="228"/>
                  </a:lnTo>
                  <a:lnTo>
                    <a:pt x="189" y="234"/>
                  </a:lnTo>
                  <a:lnTo>
                    <a:pt x="188" y="231"/>
                  </a:lnTo>
                  <a:lnTo>
                    <a:pt x="172" y="238"/>
                  </a:lnTo>
                  <a:lnTo>
                    <a:pt x="173" y="228"/>
                  </a:lnTo>
                  <a:lnTo>
                    <a:pt x="161" y="235"/>
                  </a:lnTo>
                  <a:lnTo>
                    <a:pt x="167" y="225"/>
                  </a:lnTo>
                  <a:lnTo>
                    <a:pt x="143" y="233"/>
                  </a:lnTo>
                  <a:lnTo>
                    <a:pt x="134" y="233"/>
                  </a:lnTo>
                  <a:lnTo>
                    <a:pt x="146" y="221"/>
                  </a:lnTo>
                  <a:lnTo>
                    <a:pt x="157" y="214"/>
                  </a:lnTo>
                  <a:lnTo>
                    <a:pt x="156" y="207"/>
                  </a:lnTo>
                  <a:lnTo>
                    <a:pt x="132" y="211"/>
                  </a:lnTo>
                  <a:lnTo>
                    <a:pt x="131" y="202"/>
                  </a:lnTo>
                  <a:lnTo>
                    <a:pt x="126" y="197"/>
                  </a:lnTo>
                  <a:lnTo>
                    <a:pt x="139" y="186"/>
                  </a:lnTo>
                  <a:lnTo>
                    <a:pt x="138" y="178"/>
                  </a:lnTo>
                  <a:lnTo>
                    <a:pt x="158" y="167"/>
                  </a:lnTo>
                  <a:lnTo>
                    <a:pt x="183" y="157"/>
                  </a:lnTo>
                  <a:lnTo>
                    <a:pt x="201" y="147"/>
                  </a:lnTo>
                  <a:lnTo>
                    <a:pt x="214" y="146"/>
                  </a:lnTo>
                  <a:lnTo>
                    <a:pt x="220" y="149"/>
                  </a:lnTo>
                  <a:lnTo>
                    <a:pt x="243" y="140"/>
                  </a:lnTo>
                  <a:lnTo>
                    <a:pt x="252" y="142"/>
                  </a:lnTo>
                  <a:lnTo>
                    <a:pt x="270" y="136"/>
                  </a:lnTo>
                  <a:lnTo>
                    <a:pt x="279" y="127"/>
                  </a:lnTo>
                  <a:lnTo>
                    <a:pt x="275" y="124"/>
                  </a:lnTo>
                  <a:lnTo>
                    <a:pt x="295" y="117"/>
                  </a:lnTo>
                  <a:lnTo>
                    <a:pt x="286" y="117"/>
                  </a:lnTo>
                  <a:lnTo>
                    <a:pt x="266" y="121"/>
                  </a:lnTo>
                  <a:lnTo>
                    <a:pt x="256" y="125"/>
                  </a:lnTo>
                  <a:lnTo>
                    <a:pt x="251" y="121"/>
                  </a:lnTo>
                  <a:lnTo>
                    <a:pt x="228" y="123"/>
                  </a:lnTo>
                  <a:lnTo>
                    <a:pt x="213" y="119"/>
                  </a:lnTo>
                  <a:lnTo>
                    <a:pt x="218" y="111"/>
                  </a:lnTo>
                  <a:lnTo>
                    <a:pt x="215" y="101"/>
                  </a:lnTo>
                  <a:lnTo>
                    <a:pt x="246" y="93"/>
                  </a:lnTo>
                  <a:lnTo>
                    <a:pt x="289" y="84"/>
                  </a:lnTo>
                  <a:lnTo>
                    <a:pt x="300" y="84"/>
                  </a:lnTo>
                  <a:lnTo>
                    <a:pt x="286" y="93"/>
                  </a:lnTo>
                  <a:lnTo>
                    <a:pt x="316" y="92"/>
                  </a:lnTo>
                  <a:lnTo>
                    <a:pt x="320" y="81"/>
                  </a:lnTo>
                  <a:lnTo>
                    <a:pt x="313" y="74"/>
                  </a:lnTo>
                  <a:lnTo>
                    <a:pt x="317" y="65"/>
                  </a:lnTo>
                  <a:lnTo>
                    <a:pt x="315" y="58"/>
                  </a:lnTo>
                  <a:lnTo>
                    <a:pt x="305" y="52"/>
                  </a:lnTo>
                  <a:lnTo>
                    <a:pt x="327" y="43"/>
                  </a:lnTo>
                  <a:lnTo>
                    <a:pt x="351" y="42"/>
                  </a:lnTo>
                  <a:lnTo>
                    <a:pt x="380" y="34"/>
                  </a:lnTo>
                  <a:lnTo>
                    <a:pt x="397" y="26"/>
                  </a:lnTo>
                  <a:lnTo>
                    <a:pt x="423" y="18"/>
                  </a:lnTo>
                  <a:lnTo>
                    <a:pt x="439" y="16"/>
                  </a:lnTo>
                  <a:lnTo>
                    <a:pt x="475" y="8"/>
                  </a:lnTo>
                  <a:lnTo>
                    <a:pt x="485" y="9"/>
                  </a:lnTo>
                  <a:lnTo>
                    <a:pt x="519" y="0"/>
                  </a:lnTo>
                  <a:lnTo>
                    <a:pt x="533" y="4"/>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210" name="Freeform 210"/>
            <p:cNvSpPr>
              <a:spLocks/>
            </p:cNvSpPr>
            <p:nvPr/>
          </p:nvSpPr>
          <p:spPr bwMode="auto">
            <a:xfrm>
              <a:off x="1449037" y="2659918"/>
              <a:ext cx="1654798" cy="778183"/>
            </a:xfrm>
            <a:custGeom>
              <a:avLst/>
              <a:gdLst>
                <a:gd name="T0" fmla="*/ 595 w 1001"/>
                <a:gd name="T1" fmla="*/ 16 h 501"/>
                <a:gd name="T2" fmla="*/ 655 w 1001"/>
                <a:gd name="T3" fmla="*/ 28 h 501"/>
                <a:gd name="T4" fmla="*/ 701 w 1001"/>
                <a:gd name="T5" fmla="*/ 38 h 501"/>
                <a:gd name="T6" fmla="*/ 724 w 1001"/>
                <a:gd name="T7" fmla="*/ 58 h 501"/>
                <a:gd name="T8" fmla="*/ 729 w 1001"/>
                <a:gd name="T9" fmla="*/ 64 h 501"/>
                <a:gd name="T10" fmla="*/ 733 w 1001"/>
                <a:gd name="T11" fmla="*/ 73 h 501"/>
                <a:gd name="T12" fmla="*/ 730 w 1001"/>
                <a:gd name="T13" fmla="*/ 131 h 501"/>
                <a:gd name="T14" fmla="*/ 712 w 1001"/>
                <a:gd name="T15" fmla="*/ 155 h 501"/>
                <a:gd name="T16" fmla="*/ 762 w 1001"/>
                <a:gd name="T17" fmla="*/ 144 h 501"/>
                <a:gd name="T18" fmla="*/ 788 w 1001"/>
                <a:gd name="T19" fmla="*/ 121 h 501"/>
                <a:gd name="T20" fmla="*/ 836 w 1001"/>
                <a:gd name="T21" fmla="*/ 110 h 501"/>
                <a:gd name="T22" fmla="*/ 896 w 1001"/>
                <a:gd name="T23" fmla="*/ 90 h 501"/>
                <a:gd name="T24" fmla="*/ 943 w 1001"/>
                <a:gd name="T25" fmla="*/ 80 h 501"/>
                <a:gd name="T26" fmla="*/ 984 w 1001"/>
                <a:gd name="T27" fmla="*/ 45 h 501"/>
                <a:gd name="T28" fmla="*/ 999 w 1001"/>
                <a:gd name="T29" fmla="*/ 87 h 501"/>
                <a:gd name="T30" fmla="*/ 940 w 1001"/>
                <a:gd name="T31" fmla="*/ 117 h 501"/>
                <a:gd name="T32" fmla="*/ 922 w 1001"/>
                <a:gd name="T33" fmla="*/ 155 h 501"/>
                <a:gd name="T34" fmla="*/ 930 w 1001"/>
                <a:gd name="T35" fmla="*/ 159 h 501"/>
                <a:gd name="T36" fmla="*/ 888 w 1001"/>
                <a:gd name="T37" fmla="*/ 166 h 501"/>
                <a:gd name="T38" fmla="*/ 892 w 1001"/>
                <a:gd name="T39" fmla="*/ 173 h 501"/>
                <a:gd name="T40" fmla="*/ 850 w 1001"/>
                <a:gd name="T41" fmla="*/ 183 h 501"/>
                <a:gd name="T42" fmla="*/ 830 w 1001"/>
                <a:gd name="T43" fmla="*/ 209 h 501"/>
                <a:gd name="T44" fmla="*/ 826 w 1001"/>
                <a:gd name="T45" fmla="*/ 217 h 501"/>
                <a:gd name="T46" fmla="*/ 801 w 1001"/>
                <a:gd name="T47" fmla="*/ 249 h 501"/>
                <a:gd name="T48" fmla="*/ 801 w 1001"/>
                <a:gd name="T49" fmla="*/ 219 h 501"/>
                <a:gd name="T50" fmla="*/ 796 w 1001"/>
                <a:gd name="T51" fmla="*/ 255 h 501"/>
                <a:gd name="T52" fmla="*/ 782 w 1001"/>
                <a:gd name="T53" fmla="*/ 300 h 501"/>
                <a:gd name="T54" fmla="*/ 729 w 1001"/>
                <a:gd name="T55" fmla="*/ 327 h 501"/>
                <a:gd name="T56" fmla="*/ 679 w 1001"/>
                <a:gd name="T57" fmla="*/ 369 h 501"/>
                <a:gd name="T58" fmla="*/ 680 w 1001"/>
                <a:gd name="T59" fmla="*/ 431 h 501"/>
                <a:gd name="T60" fmla="*/ 676 w 1001"/>
                <a:gd name="T61" fmla="*/ 486 h 501"/>
                <a:gd name="T62" fmla="*/ 654 w 1001"/>
                <a:gd name="T63" fmla="*/ 490 h 501"/>
                <a:gd name="T64" fmla="*/ 636 w 1001"/>
                <a:gd name="T65" fmla="*/ 443 h 501"/>
                <a:gd name="T66" fmla="*/ 624 w 1001"/>
                <a:gd name="T67" fmla="*/ 397 h 501"/>
                <a:gd name="T68" fmla="*/ 585 w 1001"/>
                <a:gd name="T69" fmla="*/ 391 h 501"/>
                <a:gd name="T70" fmla="*/ 528 w 1001"/>
                <a:gd name="T71" fmla="*/ 396 h 501"/>
                <a:gd name="T72" fmla="*/ 526 w 1001"/>
                <a:gd name="T73" fmla="*/ 417 h 501"/>
                <a:gd name="T74" fmla="*/ 489 w 1001"/>
                <a:gd name="T75" fmla="*/ 406 h 501"/>
                <a:gd name="T76" fmla="*/ 434 w 1001"/>
                <a:gd name="T77" fmla="*/ 410 h 501"/>
                <a:gd name="T78" fmla="*/ 376 w 1001"/>
                <a:gd name="T79" fmla="*/ 454 h 501"/>
                <a:gd name="T80" fmla="*/ 366 w 1001"/>
                <a:gd name="T81" fmla="*/ 486 h 501"/>
                <a:gd name="T82" fmla="*/ 339 w 1001"/>
                <a:gd name="T83" fmla="*/ 450 h 501"/>
                <a:gd name="T84" fmla="*/ 313 w 1001"/>
                <a:gd name="T85" fmla="*/ 404 h 501"/>
                <a:gd name="T86" fmla="*/ 262 w 1001"/>
                <a:gd name="T87" fmla="*/ 408 h 501"/>
                <a:gd name="T88" fmla="*/ 244 w 1001"/>
                <a:gd name="T89" fmla="*/ 370 h 501"/>
                <a:gd name="T90" fmla="*/ 193 w 1001"/>
                <a:gd name="T91" fmla="*/ 371 h 501"/>
                <a:gd name="T92" fmla="*/ 102 w 1001"/>
                <a:gd name="T93" fmla="*/ 343 h 501"/>
                <a:gd name="T94" fmla="*/ 53 w 1001"/>
                <a:gd name="T95" fmla="*/ 324 h 501"/>
                <a:gd name="T96" fmla="*/ 33 w 1001"/>
                <a:gd name="T97" fmla="*/ 309 h 501"/>
                <a:gd name="T98" fmla="*/ 8 w 1001"/>
                <a:gd name="T99" fmla="*/ 272 h 501"/>
                <a:gd name="T100" fmla="*/ 0 w 1001"/>
                <a:gd name="T101" fmla="*/ 214 h 501"/>
                <a:gd name="T102" fmla="*/ 23 w 1001"/>
                <a:gd name="T103" fmla="*/ 151 h 501"/>
                <a:gd name="T104" fmla="*/ 69 w 1001"/>
                <a:gd name="T105" fmla="*/ 79 h 501"/>
                <a:gd name="T106" fmla="*/ 94 w 1001"/>
                <a:gd name="T107" fmla="*/ 21 h 501"/>
                <a:gd name="T108" fmla="*/ 124 w 1001"/>
                <a:gd name="T109" fmla="*/ 25 h 501"/>
                <a:gd name="T110" fmla="*/ 239 w 1001"/>
                <a:gd name="T111" fmla="*/ 8 h 501"/>
                <a:gd name="T112" fmla="*/ 432 w 1001"/>
                <a:gd name="T113" fmla="*/ 8 h 501"/>
                <a:gd name="T114" fmla="*/ 579 w 1001"/>
                <a:gd name="T115" fmla="*/ 0 h 5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001" h="501">
                  <a:moveTo>
                    <a:pt x="584" y="0"/>
                  </a:moveTo>
                  <a:lnTo>
                    <a:pt x="582" y="11"/>
                  </a:lnTo>
                  <a:lnTo>
                    <a:pt x="585" y="15"/>
                  </a:lnTo>
                  <a:lnTo>
                    <a:pt x="595" y="16"/>
                  </a:lnTo>
                  <a:lnTo>
                    <a:pt x="610" y="19"/>
                  </a:lnTo>
                  <a:lnTo>
                    <a:pt x="623" y="26"/>
                  </a:lnTo>
                  <a:lnTo>
                    <a:pt x="637" y="23"/>
                  </a:lnTo>
                  <a:lnTo>
                    <a:pt x="655" y="28"/>
                  </a:lnTo>
                  <a:lnTo>
                    <a:pt x="660" y="28"/>
                  </a:lnTo>
                  <a:lnTo>
                    <a:pt x="677" y="22"/>
                  </a:lnTo>
                  <a:lnTo>
                    <a:pt x="689" y="30"/>
                  </a:lnTo>
                  <a:lnTo>
                    <a:pt x="701" y="38"/>
                  </a:lnTo>
                  <a:lnTo>
                    <a:pt x="711" y="44"/>
                  </a:lnTo>
                  <a:lnTo>
                    <a:pt x="721" y="51"/>
                  </a:lnTo>
                  <a:lnTo>
                    <a:pt x="721" y="56"/>
                  </a:lnTo>
                  <a:lnTo>
                    <a:pt x="724" y="58"/>
                  </a:lnTo>
                  <a:lnTo>
                    <a:pt x="722" y="60"/>
                  </a:lnTo>
                  <a:lnTo>
                    <a:pt x="726" y="61"/>
                  </a:lnTo>
                  <a:lnTo>
                    <a:pt x="730" y="59"/>
                  </a:lnTo>
                  <a:lnTo>
                    <a:pt x="729" y="64"/>
                  </a:lnTo>
                  <a:lnTo>
                    <a:pt x="731" y="67"/>
                  </a:lnTo>
                  <a:lnTo>
                    <a:pt x="735" y="67"/>
                  </a:lnTo>
                  <a:lnTo>
                    <a:pt x="737" y="69"/>
                  </a:lnTo>
                  <a:lnTo>
                    <a:pt x="733" y="73"/>
                  </a:lnTo>
                  <a:lnTo>
                    <a:pt x="747" y="83"/>
                  </a:lnTo>
                  <a:lnTo>
                    <a:pt x="743" y="101"/>
                  </a:lnTo>
                  <a:lnTo>
                    <a:pt x="739" y="119"/>
                  </a:lnTo>
                  <a:lnTo>
                    <a:pt x="730" y="131"/>
                  </a:lnTo>
                  <a:lnTo>
                    <a:pt x="718" y="142"/>
                  </a:lnTo>
                  <a:lnTo>
                    <a:pt x="712" y="150"/>
                  </a:lnTo>
                  <a:lnTo>
                    <a:pt x="711" y="152"/>
                  </a:lnTo>
                  <a:lnTo>
                    <a:pt x="712" y="155"/>
                  </a:lnTo>
                  <a:lnTo>
                    <a:pt x="716" y="158"/>
                  </a:lnTo>
                  <a:lnTo>
                    <a:pt x="720" y="158"/>
                  </a:lnTo>
                  <a:lnTo>
                    <a:pt x="744" y="147"/>
                  </a:lnTo>
                  <a:lnTo>
                    <a:pt x="762" y="144"/>
                  </a:lnTo>
                  <a:lnTo>
                    <a:pt x="788" y="133"/>
                  </a:lnTo>
                  <a:lnTo>
                    <a:pt x="789" y="132"/>
                  </a:lnTo>
                  <a:lnTo>
                    <a:pt x="789" y="125"/>
                  </a:lnTo>
                  <a:lnTo>
                    <a:pt x="788" y="121"/>
                  </a:lnTo>
                  <a:lnTo>
                    <a:pt x="797" y="118"/>
                  </a:lnTo>
                  <a:lnTo>
                    <a:pt x="813" y="118"/>
                  </a:lnTo>
                  <a:lnTo>
                    <a:pt x="828" y="118"/>
                  </a:lnTo>
                  <a:lnTo>
                    <a:pt x="836" y="110"/>
                  </a:lnTo>
                  <a:lnTo>
                    <a:pt x="839" y="108"/>
                  </a:lnTo>
                  <a:lnTo>
                    <a:pt x="862" y="93"/>
                  </a:lnTo>
                  <a:lnTo>
                    <a:pt x="870" y="90"/>
                  </a:lnTo>
                  <a:lnTo>
                    <a:pt x="896" y="90"/>
                  </a:lnTo>
                  <a:lnTo>
                    <a:pt x="926" y="90"/>
                  </a:lnTo>
                  <a:lnTo>
                    <a:pt x="929" y="84"/>
                  </a:lnTo>
                  <a:lnTo>
                    <a:pt x="935" y="83"/>
                  </a:lnTo>
                  <a:lnTo>
                    <a:pt x="943" y="80"/>
                  </a:lnTo>
                  <a:lnTo>
                    <a:pt x="952" y="71"/>
                  </a:lnTo>
                  <a:lnTo>
                    <a:pt x="962" y="55"/>
                  </a:lnTo>
                  <a:lnTo>
                    <a:pt x="980" y="40"/>
                  </a:lnTo>
                  <a:lnTo>
                    <a:pt x="984" y="45"/>
                  </a:lnTo>
                  <a:lnTo>
                    <a:pt x="996" y="42"/>
                  </a:lnTo>
                  <a:lnTo>
                    <a:pt x="1001" y="48"/>
                  </a:lnTo>
                  <a:lnTo>
                    <a:pt x="992" y="75"/>
                  </a:lnTo>
                  <a:lnTo>
                    <a:pt x="999" y="87"/>
                  </a:lnTo>
                  <a:lnTo>
                    <a:pt x="999" y="94"/>
                  </a:lnTo>
                  <a:lnTo>
                    <a:pt x="979" y="103"/>
                  </a:lnTo>
                  <a:lnTo>
                    <a:pt x="959" y="111"/>
                  </a:lnTo>
                  <a:lnTo>
                    <a:pt x="940" y="117"/>
                  </a:lnTo>
                  <a:lnTo>
                    <a:pt x="927" y="129"/>
                  </a:lnTo>
                  <a:lnTo>
                    <a:pt x="923" y="133"/>
                  </a:lnTo>
                  <a:lnTo>
                    <a:pt x="920" y="144"/>
                  </a:lnTo>
                  <a:lnTo>
                    <a:pt x="922" y="155"/>
                  </a:lnTo>
                  <a:lnTo>
                    <a:pt x="929" y="156"/>
                  </a:lnTo>
                  <a:lnTo>
                    <a:pt x="929" y="148"/>
                  </a:lnTo>
                  <a:lnTo>
                    <a:pt x="933" y="153"/>
                  </a:lnTo>
                  <a:lnTo>
                    <a:pt x="930" y="159"/>
                  </a:lnTo>
                  <a:lnTo>
                    <a:pt x="917" y="162"/>
                  </a:lnTo>
                  <a:lnTo>
                    <a:pt x="909" y="162"/>
                  </a:lnTo>
                  <a:lnTo>
                    <a:pt x="896" y="165"/>
                  </a:lnTo>
                  <a:lnTo>
                    <a:pt x="888" y="166"/>
                  </a:lnTo>
                  <a:lnTo>
                    <a:pt x="878" y="167"/>
                  </a:lnTo>
                  <a:lnTo>
                    <a:pt x="862" y="173"/>
                  </a:lnTo>
                  <a:lnTo>
                    <a:pt x="888" y="169"/>
                  </a:lnTo>
                  <a:lnTo>
                    <a:pt x="892" y="173"/>
                  </a:lnTo>
                  <a:lnTo>
                    <a:pt x="867" y="179"/>
                  </a:lnTo>
                  <a:lnTo>
                    <a:pt x="856" y="179"/>
                  </a:lnTo>
                  <a:lnTo>
                    <a:pt x="857" y="177"/>
                  </a:lnTo>
                  <a:lnTo>
                    <a:pt x="850" y="183"/>
                  </a:lnTo>
                  <a:lnTo>
                    <a:pt x="855" y="183"/>
                  </a:lnTo>
                  <a:lnTo>
                    <a:pt x="847" y="198"/>
                  </a:lnTo>
                  <a:lnTo>
                    <a:pt x="830" y="214"/>
                  </a:lnTo>
                  <a:lnTo>
                    <a:pt x="830" y="209"/>
                  </a:lnTo>
                  <a:lnTo>
                    <a:pt x="827" y="208"/>
                  </a:lnTo>
                  <a:lnTo>
                    <a:pt x="823" y="203"/>
                  </a:lnTo>
                  <a:lnTo>
                    <a:pt x="823" y="214"/>
                  </a:lnTo>
                  <a:lnTo>
                    <a:pt x="826" y="217"/>
                  </a:lnTo>
                  <a:lnTo>
                    <a:pt x="824" y="225"/>
                  </a:lnTo>
                  <a:lnTo>
                    <a:pt x="817" y="233"/>
                  </a:lnTo>
                  <a:lnTo>
                    <a:pt x="802" y="250"/>
                  </a:lnTo>
                  <a:lnTo>
                    <a:pt x="801" y="249"/>
                  </a:lnTo>
                  <a:lnTo>
                    <a:pt x="810" y="235"/>
                  </a:lnTo>
                  <a:lnTo>
                    <a:pt x="804" y="227"/>
                  </a:lnTo>
                  <a:lnTo>
                    <a:pt x="807" y="210"/>
                  </a:lnTo>
                  <a:lnTo>
                    <a:pt x="801" y="219"/>
                  </a:lnTo>
                  <a:lnTo>
                    <a:pt x="801" y="232"/>
                  </a:lnTo>
                  <a:lnTo>
                    <a:pt x="791" y="229"/>
                  </a:lnTo>
                  <a:lnTo>
                    <a:pt x="800" y="235"/>
                  </a:lnTo>
                  <a:lnTo>
                    <a:pt x="796" y="255"/>
                  </a:lnTo>
                  <a:lnTo>
                    <a:pt x="800" y="256"/>
                  </a:lnTo>
                  <a:lnTo>
                    <a:pt x="800" y="264"/>
                  </a:lnTo>
                  <a:lnTo>
                    <a:pt x="797" y="284"/>
                  </a:lnTo>
                  <a:lnTo>
                    <a:pt x="782" y="300"/>
                  </a:lnTo>
                  <a:lnTo>
                    <a:pt x="763" y="306"/>
                  </a:lnTo>
                  <a:lnTo>
                    <a:pt x="748" y="318"/>
                  </a:lnTo>
                  <a:lnTo>
                    <a:pt x="739" y="319"/>
                  </a:lnTo>
                  <a:lnTo>
                    <a:pt x="729" y="327"/>
                  </a:lnTo>
                  <a:lnTo>
                    <a:pt x="725" y="334"/>
                  </a:lnTo>
                  <a:lnTo>
                    <a:pt x="702" y="347"/>
                  </a:lnTo>
                  <a:lnTo>
                    <a:pt x="690" y="357"/>
                  </a:lnTo>
                  <a:lnTo>
                    <a:pt x="679" y="369"/>
                  </a:lnTo>
                  <a:lnTo>
                    <a:pt x="673" y="384"/>
                  </a:lnTo>
                  <a:lnTo>
                    <a:pt x="673" y="398"/>
                  </a:lnTo>
                  <a:lnTo>
                    <a:pt x="675" y="416"/>
                  </a:lnTo>
                  <a:lnTo>
                    <a:pt x="680" y="431"/>
                  </a:lnTo>
                  <a:lnTo>
                    <a:pt x="678" y="440"/>
                  </a:lnTo>
                  <a:lnTo>
                    <a:pt x="682" y="464"/>
                  </a:lnTo>
                  <a:lnTo>
                    <a:pt x="679" y="478"/>
                  </a:lnTo>
                  <a:lnTo>
                    <a:pt x="676" y="486"/>
                  </a:lnTo>
                  <a:lnTo>
                    <a:pt x="670" y="499"/>
                  </a:lnTo>
                  <a:lnTo>
                    <a:pt x="664" y="501"/>
                  </a:lnTo>
                  <a:lnTo>
                    <a:pt x="656" y="499"/>
                  </a:lnTo>
                  <a:lnTo>
                    <a:pt x="654" y="490"/>
                  </a:lnTo>
                  <a:lnTo>
                    <a:pt x="648" y="485"/>
                  </a:lnTo>
                  <a:lnTo>
                    <a:pt x="642" y="467"/>
                  </a:lnTo>
                  <a:lnTo>
                    <a:pt x="637" y="451"/>
                  </a:lnTo>
                  <a:lnTo>
                    <a:pt x="636" y="443"/>
                  </a:lnTo>
                  <a:lnTo>
                    <a:pt x="643" y="429"/>
                  </a:lnTo>
                  <a:lnTo>
                    <a:pt x="640" y="418"/>
                  </a:lnTo>
                  <a:lnTo>
                    <a:pt x="630" y="401"/>
                  </a:lnTo>
                  <a:lnTo>
                    <a:pt x="624" y="397"/>
                  </a:lnTo>
                  <a:lnTo>
                    <a:pt x="604" y="407"/>
                  </a:lnTo>
                  <a:lnTo>
                    <a:pt x="601" y="406"/>
                  </a:lnTo>
                  <a:lnTo>
                    <a:pt x="595" y="396"/>
                  </a:lnTo>
                  <a:lnTo>
                    <a:pt x="585" y="391"/>
                  </a:lnTo>
                  <a:lnTo>
                    <a:pt x="564" y="394"/>
                  </a:lnTo>
                  <a:lnTo>
                    <a:pt x="549" y="391"/>
                  </a:lnTo>
                  <a:lnTo>
                    <a:pt x="536" y="393"/>
                  </a:lnTo>
                  <a:lnTo>
                    <a:pt x="528" y="396"/>
                  </a:lnTo>
                  <a:lnTo>
                    <a:pt x="529" y="401"/>
                  </a:lnTo>
                  <a:lnTo>
                    <a:pt x="527" y="410"/>
                  </a:lnTo>
                  <a:lnTo>
                    <a:pt x="530" y="414"/>
                  </a:lnTo>
                  <a:lnTo>
                    <a:pt x="526" y="417"/>
                  </a:lnTo>
                  <a:lnTo>
                    <a:pt x="520" y="414"/>
                  </a:lnTo>
                  <a:lnTo>
                    <a:pt x="512" y="417"/>
                  </a:lnTo>
                  <a:lnTo>
                    <a:pt x="500" y="417"/>
                  </a:lnTo>
                  <a:lnTo>
                    <a:pt x="489" y="406"/>
                  </a:lnTo>
                  <a:lnTo>
                    <a:pt x="473" y="408"/>
                  </a:lnTo>
                  <a:lnTo>
                    <a:pt x="462" y="404"/>
                  </a:lnTo>
                  <a:lnTo>
                    <a:pt x="450" y="405"/>
                  </a:lnTo>
                  <a:lnTo>
                    <a:pt x="434" y="410"/>
                  </a:lnTo>
                  <a:lnTo>
                    <a:pt x="415" y="426"/>
                  </a:lnTo>
                  <a:lnTo>
                    <a:pt x="395" y="434"/>
                  </a:lnTo>
                  <a:lnTo>
                    <a:pt x="383" y="444"/>
                  </a:lnTo>
                  <a:lnTo>
                    <a:pt x="376" y="454"/>
                  </a:lnTo>
                  <a:lnTo>
                    <a:pt x="373" y="468"/>
                  </a:lnTo>
                  <a:lnTo>
                    <a:pt x="372" y="478"/>
                  </a:lnTo>
                  <a:lnTo>
                    <a:pt x="374" y="485"/>
                  </a:lnTo>
                  <a:lnTo>
                    <a:pt x="366" y="486"/>
                  </a:lnTo>
                  <a:lnTo>
                    <a:pt x="355" y="481"/>
                  </a:lnTo>
                  <a:lnTo>
                    <a:pt x="342" y="475"/>
                  </a:lnTo>
                  <a:lnTo>
                    <a:pt x="340" y="465"/>
                  </a:lnTo>
                  <a:lnTo>
                    <a:pt x="339" y="450"/>
                  </a:lnTo>
                  <a:lnTo>
                    <a:pt x="332" y="438"/>
                  </a:lnTo>
                  <a:lnTo>
                    <a:pt x="328" y="426"/>
                  </a:lnTo>
                  <a:lnTo>
                    <a:pt x="323" y="412"/>
                  </a:lnTo>
                  <a:lnTo>
                    <a:pt x="313" y="404"/>
                  </a:lnTo>
                  <a:lnTo>
                    <a:pt x="299" y="404"/>
                  </a:lnTo>
                  <a:lnTo>
                    <a:pt x="283" y="421"/>
                  </a:lnTo>
                  <a:lnTo>
                    <a:pt x="270" y="414"/>
                  </a:lnTo>
                  <a:lnTo>
                    <a:pt x="262" y="408"/>
                  </a:lnTo>
                  <a:lnTo>
                    <a:pt x="261" y="397"/>
                  </a:lnTo>
                  <a:lnTo>
                    <a:pt x="259" y="386"/>
                  </a:lnTo>
                  <a:lnTo>
                    <a:pt x="251" y="377"/>
                  </a:lnTo>
                  <a:lnTo>
                    <a:pt x="244" y="370"/>
                  </a:lnTo>
                  <a:lnTo>
                    <a:pt x="240" y="363"/>
                  </a:lnTo>
                  <a:lnTo>
                    <a:pt x="209" y="363"/>
                  </a:lnTo>
                  <a:lnTo>
                    <a:pt x="207" y="371"/>
                  </a:lnTo>
                  <a:lnTo>
                    <a:pt x="193" y="371"/>
                  </a:lnTo>
                  <a:lnTo>
                    <a:pt x="158" y="372"/>
                  </a:lnTo>
                  <a:lnTo>
                    <a:pt x="123" y="357"/>
                  </a:lnTo>
                  <a:lnTo>
                    <a:pt x="100" y="347"/>
                  </a:lnTo>
                  <a:lnTo>
                    <a:pt x="102" y="343"/>
                  </a:lnTo>
                  <a:lnTo>
                    <a:pt x="80" y="345"/>
                  </a:lnTo>
                  <a:lnTo>
                    <a:pt x="59" y="347"/>
                  </a:lnTo>
                  <a:lnTo>
                    <a:pt x="60" y="336"/>
                  </a:lnTo>
                  <a:lnTo>
                    <a:pt x="53" y="324"/>
                  </a:lnTo>
                  <a:lnTo>
                    <a:pt x="46" y="322"/>
                  </a:lnTo>
                  <a:lnTo>
                    <a:pt x="46" y="316"/>
                  </a:lnTo>
                  <a:lnTo>
                    <a:pt x="37" y="315"/>
                  </a:lnTo>
                  <a:lnTo>
                    <a:pt x="33" y="309"/>
                  </a:lnTo>
                  <a:lnTo>
                    <a:pt x="18" y="307"/>
                  </a:lnTo>
                  <a:lnTo>
                    <a:pt x="14" y="304"/>
                  </a:lnTo>
                  <a:lnTo>
                    <a:pt x="17" y="292"/>
                  </a:lnTo>
                  <a:lnTo>
                    <a:pt x="8" y="272"/>
                  </a:lnTo>
                  <a:lnTo>
                    <a:pt x="7" y="243"/>
                  </a:lnTo>
                  <a:lnTo>
                    <a:pt x="9" y="238"/>
                  </a:lnTo>
                  <a:lnTo>
                    <a:pt x="5" y="231"/>
                  </a:lnTo>
                  <a:lnTo>
                    <a:pt x="0" y="214"/>
                  </a:lnTo>
                  <a:lnTo>
                    <a:pt x="5" y="197"/>
                  </a:lnTo>
                  <a:lnTo>
                    <a:pt x="2" y="186"/>
                  </a:lnTo>
                  <a:lnTo>
                    <a:pt x="14" y="169"/>
                  </a:lnTo>
                  <a:lnTo>
                    <a:pt x="23" y="151"/>
                  </a:lnTo>
                  <a:lnTo>
                    <a:pt x="26" y="135"/>
                  </a:lnTo>
                  <a:lnTo>
                    <a:pt x="43" y="116"/>
                  </a:lnTo>
                  <a:lnTo>
                    <a:pt x="56" y="98"/>
                  </a:lnTo>
                  <a:lnTo>
                    <a:pt x="69" y="79"/>
                  </a:lnTo>
                  <a:lnTo>
                    <a:pt x="82" y="52"/>
                  </a:lnTo>
                  <a:lnTo>
                    <a:pt x="88" y="34"/>
                  </a:lnTo>
                  <a:lnTo>
                    <a:pt x="89" y="25"/>
                  </a:lnTo>
                  <a:lnTo>
                    <a:pt x="94" y="21"/>
                  </a:lnTo>
                  <a:lnTo>
                    <a:pt x="113" y="28"/>
                  </a:lnTo>
                  <a:lnTo>
                    <a:pt x="109" y="47"/>
                  </a:lnTo>
                  <a:lnTo>
                    <a:pt x="117" y="41"/>
                  </a:lnTo>
                  <a:lnTo>
                    <a:pt x="124" y="25"/>
                  </a:lnTo>
                  <a:lnTo>
                    <a:pt x="130" y="8"/>
                  </a:lnTo>
                  <a:lnTo>
                    <a:pt x="175" y="8"/>
                  </a:lnTo>
                  <a:lnTo>
                    <a:pt x="223" y="8"/>
                  </a:lnTo>
                  <a:lnTo>
                    <a:pt x="239" y="8"/>
                  </a:lnTo>
                  <a:lnTo>
                    <a:pt x="288" y="8"/>
                  </a:lnTo>
                  <a:lnTo>
                    <a:pt x="335" y="8"/>
                  </a:lnTo>
                  <a:lnTo>
                    <a:pt x="384" y="8"/>
                  </a:lnTo>
                  <a:lnTo>
                    <a:pt x="432" y="8"/>
                  </a:lnTo>
                  <a:lnTo>
                    <a:pt x="487" y="8"/>
                  </a:lnTo>
                  <a:lnTo>
                    <a:pt x="541" y="8"/>
                  </a:lnTo>
                  <a:lnTo>
                    <a:pt x="575" y="8"/>
                  </a:lnTo>
                  <a:lnTo>
                    <a:pt x="579" y="0"/>
                  </a:lnTo>
                  <a:lnTo>
                    <a:pt x="584"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212" name="Freeform 212"/>
            <p:cNvSpPr>
              <a:spLocks/>
            </p:cNvSpPr>
            <p:nvPr/>
          </p:nvSpPr>
          <p:spPr bwMode="auto">
            <a:xfrm>
              <a:off x="2708733" y="3855927"/>
              <a:ext cx="409980" cy="368122"/>
            </a:xfrm>
            <a:custGeom>
              <a:avLst/>
              <a:gdLst>
                <a:gd name="T0" fmla="*/ 39 w 248"/>
                <a:gd name="T1" fmla="*/ 13 h 237"/>
                <a:gd name="T2" fmla="*/ 33 w 248"/>
                <a:gd name="T3" fmla="*/ 24 h 237"/>
                <a:gd name="T4" fmla="*/ 23 w 248"/>
                <a:gd name="T5" fmla="*/ 47 h 237"/>
                <a:gd name="T6" fmla="*/ 38 w 248"/>
                <a:gd name="T7" fmla="*/ 62 h 237"/>
                <a:gd name="T8" fmla="*/ 37 w 248"/>
                <a:gd name="T9" fmla="*/ 40 h 237"/>
                <a:gd name="T10" fmla="*/ 61 w 248"/>
                <a:gd name="T11" fmla="*/ 16 h 237"/>
                <a:gd name="T12" fmla="*/ 65 w 248"/>
                <a:gd name="T13" fmla="*/ 0 h 237"/>
                <a:gd name="T14" fmla="*/ 84 w 248"/>
                <a:gd name="T15" fmla="*/ 15 h 237"/>
                <a:gd name="T16" fmla="*/ 95 w 248"/>
                <a:gd name="T17" fmla="*/ 33 h 237"/>
                <a:gd name="T18" fmla="*/ 131 w 248"/>
                <a:gd name="T19" fmla="*/ 31 h 237"/>
                <a:gd name="T20" fmla="*/ 155 w 248"/>
                <a:gd name="T21" fmla="*/ 43 h 237"/>
                <a:gd name="T22" fmla="*/ 166 w 248"/>
                <a:gd name="T23" fmla="*/ 31 h 237"/>
                <a:gd name="T24" fmla="*/ 211 w 248"/>
                <a:gd name="T25" fmla="*/ 30 h 237"/>
                <a:gd name="T26" fmla="*/ 201 w 248"/>
                <a:gd name="T27" fmla="*/ 46 h 237"/>
                <a:gd name="T28" fmla="*/ 229 w 248"/>
                <a:gd name="T29" fmla="*/ 58 h 237"/>
                <a:gd name="T30" fmla="*/ 241 w 248"/>
                <a:gd name="T31" fmla="*/ 74 h 237"/>
                <a:gd name="T32" fmla="*/ 233 w 248"/>
                <a:gd name="T33" fmla="*/ 91 h 237"/>
                <a:gd name="T34" fmla="*/ 237 w 248"/>
                <a:gd name="T35" fmla="*/ 106 h 237"/>
                <a:gd name="T36" fmla="*/ 221 w 248"/>
                <a:gd name="T37" fmla="*/ 113 h 237"/>
                <a:gd name="T38" fmla="*/ 216 w 248"/>
                <a:gd name="T39" fmla="*/ 129 h 237"/>
                <a:gd name="T40" fmla="*/ 230 w 248"/>
                <a:gd name="T41" fmla="*/ 150 h 237"/>
                <a:gd name="T42" fmla="*/ 202 w 248"/>
                <a:gd name="T43" fmla="*/ 166 h 237"/>
                <a:gd name="T44" fmla="*/ 184 w 248"/>
                <a:gd name="T45" fmla="*/ 174 h 237"/>
                <a:gd name="T46" fmla="*/ 156 w 248"/>
                <a:gd name="T47" fmla="*/ 166 h 237"/>
                <a:gd name="T48" fmla="*/ 160 w 248"/>
                <a:gd name="T49" fmla="*/ 173 h 237"/>
                <a:gd name="T50" fmla="*/ 162 w 248"/>
                <a:gd name="T51" fmla="*/ 201 h 237"/>
                <a:gd name="T52" fmla="*/ 178 w 248"/>
                <a:gd name="T53" fmla="*/ 207 h 237"/>
                <a:gd name="T54" fmla="*/ 163 w 248"/>
                <a:gd name="T55" fmla="*/ 221 h 237"/>
                <a:gd name="T56" fmla="*/ 142 w 248"/>
                <a:gd name="T57" fmla="*/ 230 h 237"/>
                <a:gd name="T58" fmla="*/ 124 w 248"/>
                <a:gd name="T59" fmla="*/ 237 h 237"/>
                <a:gd name="T60" fmla="*/ 108 w 248"/>
                <a:gd name="T61" fmla="*/ 206 h 237"/>
                <a:gd name="T62" fmla="*/ 97 w 248"/>
                <a:gd name="T63" fmla="*/ 194 h 237"/>
                <a:gd name="T64" fmla="*/ 106 w 248"/>
                <a:gd name="T65" fmla="*/ 179 h 237"/>
                <a:gd name="T66" fmla="*/ 97 w 248"/>
                <a:gd name="T67" fmla="*/ 159 h 237"/>
                <a:gd name="T68" fmla="*/ 103 w 248"/>
                <a:gd name="T69" fmla="*/ 137 h 237"/>
                <a:gd name="T70" fmla="*/ 101 w 248"/>
                <a:gd name="T71" fmla="*/ 122 h 237"/>
                <a:gd name="T72" fmla="*/ 77 w 248"/>
                <a:gd name="T73" fmla="*/ 123 h 237"/>
                <a:gd name="T74" fmla="*/ 57 w 248"/>
                <a:gd name="T75" fmla="*/ 108 h 237"/>
                <a:gd name="T76" fmla="*/ 23 w 248"/>
                <a:gd name="T77" fmla="*/ 107 h 237"/>
                <a:gd name="T78" fmla="*/ 14 w 248"/>
                <a:gd name="T79" fmla="*/ 98 h 237"/>
                <a:gd name="T80" fmla="*/ 16 w 248"/>
                <a:gd name="T81" fmla="*/ 86 h 237"/>
                <a:gd name="T82" fmla="*/ 11 w 248"/>
                <a:gd name="T83" fmla="*/ 73 h 237"/>
                <a:gd name="T84" fmla="*/ 0 w 248"/>
                <a:gd name="T85" fmla="*/ 62 h 237"/>
                <a:gd name="T86" fmla="*/ 9 w 248"/>
                <a:gd name="T87" fmla="*/ 35 h 237"/>
                <a:gd name="T88" fmla="*/ 22 w 248"/>
                <a:gd name="T89" fmla="*/ 22 h 237"/>
                <a:gd name="T90" fmla="*/ 40 w 248"/>
                <a:gd name="T91" fmla="*/ 8 h 2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248" h="237">
                  <a:moveTo>
                    <a:pt x="40" y="8"/>
                  </a:moveTo>
                  <a:lnTo>
                    <a:pt x="39" y="13"/>
                  </a:lnTo>
                  <a:lnTo>
                    <a:pt x="28" y="15"/>
                  </a:lnTo>
                  <a:lnTo>
                    <a:pt x="33" y="24"/>
                  </a:lnTo>
                  <a:lnTo>
                    <a:pt x="32" y="35"/>
                  </a:lnTo>
                  <a:lnTo>
                    <a:pt x="23" y="47"/>
                  </a:lnTo>
                  <a:lnTo>
                    <a:pt x="29" y="64"/>
                  </a:lnTo>
                  <a:lnTo>
                    <a:pt x="38" y="62"/>
                  </a:lnTo>
                  <a:lnTo>
                    <a:pt x="42" y="48"/>
                  </a:lnTo>
                  <a:lnTo>
                    <a:pt x="37" y="40"/>
                  </a:lnTo>
                  <a:lnTo>
                    <a:pt x="37" y="24"/>
                  </a:lnTo>
                  <a:lnTo>
                    <a:pt x="61" y="16"/>
                  </a:lnTo>
                  <a:lnTo>
                    <a:pt x="59" y="6"/>
                  </a:lnTo>
                  <a:lnTo>
                    <a:pt x="65" y="0"/>
                  </a:lnTo>
                  <a:lnTo>
                    <a:pt x="71" y="14"/>
                  </a:lnTo>
                  <a:lnTo>
                    <a:pt x="84" y="15"/>
                  </a:lnTo>
                  <a:lnTo>
                    <a:pt x="95" y="26"/>
                  </a:lnTo>
                  <a:lnTo>
                    <a:pt x="95" y="33"/>
                  </a:lnTo>
                  <a:lnTo>
                    <a:pt x="112" y="33"/>
                  </a:lnTo>
                  <a:lnTo>
                    <a:pt x="131" y="31"/>
                  </a:lnTo>
                  <a:lnTo>
                    <a:pt x="141" y="41"/>
                  </a:lnTo>
                  <a:lnTo>
                    <a:pt x="155" y="43"/>
                  </a:lnTo>
                  <a:lnTo>
                    <a:pt x="166" y="37"/>
                  </a:lnTo>
                  <a:lnTo>
                    <a:pt x="166" y="31"/>
                  </a:lnTo>
                  <a:lnTo>
                    <a:pt x="189" y="30"/>
                  </a:lnTo>
                  <a:lnTo>
                    <a:pt x="211" y="30"/>
                  </a:lnTo>
                  <a:lnTo>
                    <a:pt x="195" y="36"/>
                  </a:lnTo>
                  <a:lnTo>
                    <a:pt x="201" y="46"/>
                  </a:lnTo>
                  <a:lnTo>
                    <a:pt x="215" y="47"/>
                  </a:lnTo>
                  <a:lnTo>
                    <a:pt x="229" y="58"/>
                  </a:lnTo>
                  <a:lnTo>
                    <a:pt x="231" y="74"/>
                  </a:lnTo>
                  <a:lnTo>
                    <a:pt x="241" y="74"/>
                  </a:lnTo>
                  <a:lnTo>
                    <a:pt x="248" y="79"/>
                  </a:lnTo>
                  <a:lnTo>
                    <a:pt x="233" y="91"/>
                  </a:lnTo>
                  <a:lnTo>
                    <a:pt x="231" y="98"/>
                  </a:lnTo>
                  <a:lnTo>
                    <a:pt x="237" y="106"/>
                  </a:lnTo>
                  <a:lnTo>
                    <a:pt x="232" y="110"/>
                  </a:lnTo>
                  <a:lnTo>
                    <a:pt x="221" y="113"/>
                  </a:lnTo>
                  <a:lnTo>
                    <a:pt x="221" y="123"/>
                  </a:lnTo>
                  <a:lnTo>
                    <a:pt x="216" y="129"/>
                  </a:lnTo>
                  <a:lnTo>
                    <a:pt x="228" y="144"/>
                  </a:lnTo>
                  <a:lnTo>
                    <a:pt x="230" y="150"/>
                  </a:lnTo>
                  <a:lnTo>
                    <a:pt x="223" y="158"/>
                  </a:lnTo>
                  <a:lnTo>
                    <a:pt x="202" y="166"/>
                  </a:lnTo>
                  <a:lnTo>
                    <a:pt x="189" y="169"/>
                  </a:lnTo>
                  <a:lnTo>
                    <a:pt x="184" y="174"/>
                  </a:lnTo>
                  <a:lnTo>
                    <a:pt x="169" y="169"/>
                  </a:lnTo>
                  <a:lnTo>
                    <a:pt x="156" y="166"/>
                  </a:lnTo>
                  <a:lnTo>
                    <a:pt x="152" y="168"/>
                  </a:lnTo>
                  <a:lnTo>
                    <a:pt x="160" y="173"/>
                  </a:lnTo>
                  <a:lnTo>
                    <a:pt x="159" y="187"/>
                  </a:lnTo>
                  <a:lnTo>
                    <a:pt x="162" y="201"/>
                  </a:lnTo>
                  <a:lnTo>
                    <a:pt x="177" y="202"/>
                  </a:lnTo>
                  <a:lnTo>
                    <a:pt x="178" y="207"/>
                  </a:lnTo>
                  <a:lnTo>
                    <a:pt x="165" y="213"/>
                  </a:lnTo>
                  <a:lnTo>
                    <a:pt x="163" y="221"/>
                  </a:lnTo>
                  <a:lnTo>
                    <a:pt x="155" y="225"/>
                  </a:lnTo>
                  <a:lnTo>
                    <a:pt x="142" y="230"/>
                  </a:lnTo>
                  <a:lnTo>
                    <a:pt x="138" y="236"/>
                  </a:lnTo>
                  <a:lnTo>
                    <a:pt x="124" y="237"/>
                  </a:lnTo>
                  <a:lnTo>
                    <a:pt x="114" y="226"/>
                  </a:lnTo>
                  <a:lnTo>
                    <a:pt x="108" y="206"/>
                  </a:lnTo>
                  <a:lnTo>
                    <a:pt x="103" y="198"/>
                  </a:lnTo>
                  <a:lnTo>
                    <a:pt x="97" y="194"/>
                  </a:lnTo>
                  <a:lnTo>
                    <a:pt x="106" y="183"/>
                  </a:lnTo>
                  <a:lnTo>
                    <a:pt x="106" y="179"/>
                  </a:lnTo>
                  <a:lnTo>
                    <a:pt x="101" y="173"/>
                  </a:lnTo>
                  <a:lnTo>
                    <a:pt x="97" y="159"/>
                  </a:lnTo>
                  <a:lnTo>
                    <a:pt x="99" y="144"/>
                  </a:lnTo>
                  <a:lnTo>
                    <a:pt x="103" y="137"/>
                  </a:lnTo>
                  <a:lnTo>
                    <a:pt x="107" y="126"/>
                  </a:lnTo>
                  <a:lnTo>
                    <a:pt x="101" y="122"/>
                  </a:lnTo>
                  <a:lnTo>
                    <a:pt x="90" y="125"/>
                  </a:lnTo>
                  <a:lnTo>
                    <a:pt x="77" y="123"/>
                  </a:lnTo>
                  <a:lnTo>
                    <a:pt x="69" y="126"/>
                  </a:lnTo>
                  <a:lnTo>
                    <a:pt x="57" y="108"/>
                  </a:lnTo>
                  <a:lnTo>
                    <a:pt x="47" y="105"/>
                  </a:lnTo>
                  <a:lnTo>
                    <a:pt x="23" y="107"/>
                  </a:lnTo>
                  <a:lnTo>
                    <a:pt x="19" y="100"/>
                  </a:lnTo>
                  <a:lnTo>
                    <a:pt x="14" y="98"/>
                  </a:lnTo>
                  <a:lnTo>
                    <a:pt x="14" y="94"/>
                  </a:lnTo>
                  <a:lnTo>
                    <a:pt x="16" y="86"/>
                  </a:lnTo>
                  <a:lnTo>
                    <a:pt x="15" y="78"/>
                  </a:lnTo>
                  <a:lnTo>
                    <a:pt x="11" y="73"/>
                  </a:lnTo>
                  <a:lnTo>
                    <a:pt x="9" y="64"/>
                  </a:lnTo>
                  <a:lnTo>
                    <a:pt x="0" y="62"/>
                  </a:lnTo>
                  <a:lnTo>
                    <a:pt x="6" y="50"/>
                  </a:lnTo>
                  <a:lnTo>
                    <a:pt x="9" y="35"/>
                  </a:lnTo>
                  <a:lnTo>
                    <a:pt x="15" y="28"/>
                  </a:lnTo>
                  <a:lnTo>
                    <a:pt x="22" y="22"/>
                  </a:lnTo>
                  <a:lnTo>
                    <a:pt x="28" y="11"/>
                  </a:lnTo>
                  <a:lnTo>
                    <a:pt x="40" y="8"/>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grpSp>
      <p:grpSp>
        <p:nvGrpSpPr>
          <p:cNvPr id="224" name="Group 223"/>
          <p:cNvGrpSpPr/>
          <p:nvPr userDrawn="1"/>
        </p:nvGrpSpPr>
        <p:grpSpPr>
          <a:xfrm>
            <a:off x="6069544" y="2417928"/>
            <a:ext cx="3338350" cy="2871173"/>
            <a:chOff x="6167109" y="2473525"/>
            <a:chExt cx="3808844" cy="3275824"/>
          </a:xfrm>
          <a:solidFill>
            <a:srgbClr val="006287"/>
          </a:solidFill>
        </p:grpSpPr>
        <p:sp>
          <p:nvSpPr>
            <p:cNvPr id="14" name="Freeform 13"/>
            <p:cNvSpPr>
              <a:spLocks noEditPoints="1"/>
            </p:cNvSpPr>
            <p:nvPr/>
          </p:nvSpPr>
          <p:spPr bwMode="auto">
            <a:xfrm>
              <a:off x="8228579" y="4592173"/>
              <a:ext cx="1208449" cy="1060876"/>
            </a:xfrm>
            <a:custGeom>
              <a:avLst/>
              <a:gdLst>
                <a:gd name="T0" fmla="*/ 2629 w 2996"/>
                <a:gd name="T1" fmla="*/ 334 h 2800"/>
                <a:gd name="T2" fmla="*/ 2651 w 2996"/>
                <a:gd name="T3" fmla="*/ 521 h 2800"/>
                <a:gd name="T4" fmla="*/ 2668 w 2996"/>
                <a:gd name="T5" fmla="*/ 706 h 2800"/>
                <a:gd name="T6" fmla="*/ 2806 w 2996"/>
                <a:gd name="T7" fmla="*/ 849 h 2800"/>
                <a:gd name="T8" fmla="*/ 2893 w 2996"/>
                <a:gd name="T9" fmla="*/ 1012 h 2800"/>
                <a:gd name="T10" fmla="*/ 2961 w 2996"/>
                <a:gd name="T11" fmla="*/ 1174 h 2800"/>
                <a:gd name="T12" fmla="*/ 2955 w 2996"/>
                <a:gd name="T13" fmla="*/ 1413 h 2800"/>
                <a:gd name="T14" fmla="*/ 2851 w 2996"/>
                <a:gd name="T15" fmla="*/ 1675 h 2800"/>
                <a:gd name="T16" fmla="*/ 2654 w 2996"/>
                <a:gd name="T17" fmla="*/ 1904 h 2800"/>
                <a:gd name="T18" fmla="*/ 2448 w 2996"/>
                <a:gd name="T19" fmla="*/ 2127 h 2800"/>
                <a:gd name="T20" fmla="*/ 2290 w 2996"/>
                <a:gd name="T21" fmla="*/ 2305 h 2800"/>
                <a:gd name="T22" fmla="*/ 2014 w 2996"/>
                <a:gd name="T23" fmla="*/ 2412 h 2800"/>
                <a:gd name="T24" fmla="*/ 1930 w 2996"/>
                <a:gd name="T25" fmla="*/ 2332 h 2800"/>
                <a:gd name="T26" fmla="*/ 1719 w 2996"/>
                <a:gd name="T27" fmla="*/ 2350 h 2800"/>
                <a:gd name="T28" fmla="*/ 1669 w 2996"/>
                <a:gd name="T29" fmla="*/ 2167 h 2800"/>
                <a:gd name="T30" fmla="*/ 1641 w 2996"/>
                <a:gd name="T31" fmla="*/ 2018 h 2800"/>
                <a:gd name="T32" fmla="*/ 1600 w 2996"/>
                <a:gd name="T33" fmla="*/ 1996 h 2800"/>
                <a:gd name="T34" fmla="*/ 1521 w 2996"/>
                <a:gd name="T35" fmla="*/ 1993 h 2800"/>
                <a:gd name="T36" fmla="*/ 1427 w 2996"/>
                <a:gd name="T37" fmla="*/ 1919 h 2800"/>
                <a:gd name="T38" fmla="*/ 1303 w 2996"/>
                <a:gd name="T39" fmla="*/ 1814 h 2800"/>
                <a:gd name="T40" fmla="*/ 922 w 2996"/>
                <a:gd name="T41" fmla="*/ 1840 h 2800"/>
                <a:gd name="T42" fmla="*/ 664 w 2996"/>
                <a:gd name="T43" fmla="*/ 1942 h 2800"/>
                <a:gd name="T44" fmla="*/ 458 w 2996"/>
                <a:gd name="T45" fmla="*/ 1970 h 2800"/>
                <a:gd name="T46" fmla="*/ 274 w 2996"/>
                <a:gd name="T47" fmla="*/ 2025 h 2800"/>
                <a:gd name="T48" fmla="*/ 87 w 2996"/>
                <a:gd name="T49" fmla="*/ 2072 h 2800"/>
                <a:gd name="T50" fmla="*/ 59 w 2996"/>
                <a:gd name="T51" fmla="*/ 1942 h 2800"/>
                <a:gd name="T52" fmla="*/ 124 w 2996"/>
                <a:gd name="T53" fmla="*/ 1783 h 2800"/>
                <a:gd name="T54" fmla="*/ 123 w 2996"/>
                <a:gd name="T55" fmla="*/ 1544 h 2800"/>
                <a:gd name="T56" fmla="*/ 91 w 2996"/>
                <a:gd name="T57" fmla="*/ 1352 h 2800"/>
                <a:gd name="T58" fmla="*/ 138 w 2996"/>
                <a:gd name="T59" fmla="*/ 1298 h 2800"/>
                <a:gd name="T60" fmla="*/ 141 w 2996"/>
                <a:gd name="T61" fmla="*/ 1193 h 2800"/>
                <a:gd name="T62" fmla="*/ 189 w 2996"/>
                <a:gd name="T63" fmla="*/ 1055 h 2800"/>
                <a:gd name="T64" fmla="*/ 270 w 2996"/>
                <a:gd name="T65" fmla="*/ 950 h 2800"/>
                <a:gd name="T66" fmla="*/ 476 w 2996"/>
                <a:gd name="T67" fmla="*/ 848 h 2800"/>
                <a:gd name="T68" fmla="*/ 621 w 2996"/>
                <a:gd name="T69" fmla="*/ 798 h 2800"/>
                <a:gd name="T70" fmla="*/ 812 w 2996"/>
                <a:gd name="T71" fmla="*/ 730 h 2800"/>
                <a:gd name="T72" fmla="*/ 910 w 2996"/>
                <a:gd name="T73" fmla="*/ 561 h 2800"/>
                <a:gd name="T74" fmla="*/ 1008 w 2996"/>
                <a:gd name="T75" fmla="*/ 505 h 2800"/>
                <a:gd name="T76" fmla="*/ 1134 w 2996"/>
                <a:gd name="T77" fmla="*/ 375 h 2800"/>
                <a:gd name="T78" fmla="*/ 1232 w 2996"/>
                <a:gd name="T79" fmla="*/ 313 h 2800"/>
                <a:gd name="T80" fmla="*/ 1358 w 2996"/>
                <a:gd name="T81" fmla="*/ 307 h 2800"/>
                <a:gd name="T82" fmla="*/ 1476 w 2996"/>
                <a:gd name="T83" fmla="*/ 320 h 2800"/>
                <a:gd name="T84" fmla="*/ 1588 w 2996"/>
                <a:gd name="T85" fmla="*/ 159 h 2800"/>
                <a:gd name="T86" fmla="*/ 1743 w 2996"/>
                <a:gd name="T87" fmla="*/ 80 h 2800"/>
                <a:gd name="T88" fmla="*/ 1815 w 2996"/>
                <a:gd name="T89" fmla="*/ 95 h 2800"/>
                <a:gd name="T90" fmla="*/ 1988 w 2996"/>
                <a:gd name="T91" fmla="*/ 110 h 2800"/>
                <a:gd name="T92" fmla="*/ 2038 w 2996"/>
                <a:gd name="T93" fmla="*/ 189 h 2800"/>
                <a:gd name="T94" fmla="*/ 1954 w 2996"/>
                <a:gd name="T95" fmla="*/ 303 h 2800"/>
                <a:gd name="T96" fmla="*/ 2027 w 2996"/>
                <a:gd name="T97" fmla="*/ 443 h 2800"/>
                <a:gd name="T98" fmla="*/ 2161 w 2996"/>
                <a:gd name="T99" fmla="*/ 545 h 2800"/>
                <a:gd name="T100" fmla="*/ 2310 w 2996"/>
                <a:gd name="T101" fmla="*/ 525 h 2800"/>
                <a:gd name="T102" fmla="*/ 2381 w 2996"/>
                <a:gd name="T103" fmla="*/ 332 h 2800"/>
                <a:gd name="T104" fmla="*/ 2425 w 2996"/>
                <a:gd name="T105" fmla="*/ 177 h 2800"/>
                <a:gd name="T106" fmla="*/ 2466 w 2996"/>
                <a:gd name="T107" fmla="*/ 32 h 2800"/>
                <a:gd name="T108" fmla="*/ 2530 w 2996"/>
                <a:gd name="T109" fmla="*/ 105 h 2800"/>
                <a:gd name="T110" fmla="*/ 2540 w 2996"/>
                <a:gd name="T111" fmla="*/ 264 h 2800"/>
                <a:gd name="T112" fmla="*/ 2023 w 2996"/>
                <a:gd name="T113" fmla="*/ 2562 h 2800"/>
                <a:gd name="T114" fmla="*/ 1911 w 2996"/>
                <a:gd name="T115" fmla="*/ 2764 h 2800"/>
                <a:gd name="T116" fmla="*/ 1765 w 2996"/>
                <a:gd name="T117" fmla="*/ 2793 h 2800"/>
                <a:gd name="T118" fmla="*/ 1824 w 2996"/>
                <a:gd name="T119" fmla="*/ 2553 h 28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996" h="2800">
                  <a:moveTo>
                    <a:pt x="2540" y="264"/>
                  </a:moveTo>
                  <a:lnTo>
                    <a:pt x="2557" y="330"/>
                  </a:lnTo>
                  <a:lnTo>
                    <a:pt x="2610" y="298"/>
                  </a:lnTo>
                  <a:lnTo>
                    <a:pt x="2629" y="334"/>
                  </a:lnTo>
                  <a:lnTo>
                    <a:pt x="2659" y="368"/>
                  </a:lnTo>
                  <a:lnTo>
                    <a:pt x="2645" y="405"/>
                  </a:lnTo>
                  <a:lnTo>
                    <a:pt x="2647" y="478"/>
                  </a:lnTo>
                  <a:lnTo>
                    <a:pt x="2651" y="521"/>
                  </a:lnTo>
                  <a:lnTo>
                    <a:pt x="2667" y="531"/>
                  </a:lnTo>
                  <a:lnTo>
                    <a:pt x="2673" y="604"/>
                  </a:lnTo>
                  <a:lnTo>
                    <a:pt x="2656" y="648"/>
                  </a:lnTo>
                  <a:lnTo>
                    <a:pt x="2668" y="706"/>
                  </a:lnTo>
                  <a:lnTo>
                    <a:pt x="2738" y="750"/>
                  </a:lnTo>
                  <a:lnTo>
                    <a:pt x="2780" y="791"/>
                  </a:lnTo>
                  <a:lnTo>
                    <a:pt x="2821" y="828"/>
                  </a:lnTo>
                  <a:lnTo>
                    <a:pt x="2806" y="849"/>
                  </a:lnTo>
                  <a:lnTo>
                    <a:pt x="2835" y="902"/>
                  </a:lnTo>
                  <a:lnTo>
                    <a:pt x="2839" y="994"/>
                  </a:lnTo>
                  <a:lnTo>
                    <a:pt x="2873" y="975"/>
                  </a:lnTo>
                  <a:lnTo>
                    <a:pt x="2893" y="1012"/>
                  </a:lnTo>
                  <a:lnTo>
                    <a:pt x="2914" y="999"/>
                  </a:lnTo>
                  <a:lnTo>
                    <a:pt x="2901" y="1089"/>
                  </a:lnTo>
                  <a:lnTo>
                    <a:pt x="2937" y="1142"/>
                  </a:lnTo>
                  <a:lnTo>
                    <a:pt x="2961" y="1174"/>
                  </a:lnTo>
                  <a:lnTo>
                    <a:pt x="2996" y="1243"/>
                  </a:lnTo>
                  <a:lnTo>
                    <a:pt x="2994" y="1311"/>
                  </a:lnTo>
                  <a:lnTo>
                    <a:pt x="2979" y="1360"/>
                  </a:lnTo>
                  <a:lnTo>
                    <a:pt x="2955" y="1413"/>
                  </a:lnTo>
                  <a:lnTo>
                    <a:pt x="2963" y="1485"/>
                  </a:lnTo>
                  <a:lnTo>
                    <a:pt x="2930" y="1560"/>
                  </a:lnTo>
                  <a:lnTo>
                    <a:pt x="2902" y="1599"/>
                  </a:lnTo>
                  <a:lnTo>
                    <a:pt x="2851" y="1675"/>
                  </a:lnTo>
                  <a:lnTo>
                    <a:pt x="2832" y="1724"/>
                  </a:lnTo>
                  <a:lnTo>
                    <a:pt x="2792" y="1785"/>
                  </a:lnTo>
                  <a:lnTo>
                    <a:pt x="2726" y="1862"/>
                  </a:lnTo>
                  <a:lnTo>
                    <a:pt x="2654" y="1904"/>
                  </a:lnTo>
                  <a:lnTo>
                    <a:pt x="2597" y="1970"/>
                  </a:lnTo>
                  <a:lnTo>
                    <a:pt x="2553" y="2012"/>
                  </a:lnTo>
                  <a:lnTo>
                    <a:pt x="2496" y="2085"/>
                  </a:lnTo>
                  <a:lnTo>
                    <a:pt x="2448" y="2127"/>
                  </a:lnTo>
                  <a:lnTo>
                    <a:pt x="2397" y="2191"/>
                  </a:lnTo>
                  <a:lnTo>
                    <a:pt x="2357" y="2249"/>
                  </a:lnTo>
                  <a:lnTo>
                    <a:pt x="2347" y="2276"/>
                  </a:lnTo>
                  <a:lnTo>
                    <a:pt x="2290" y="2305"/>
                  </a:lnTo>
                  <a:lnTo>
                    <a:pt x="2210" y="2308"/>
                  </a:lnTo>
                  <a:lnTo>
                    <a:pt x="2127" y="2343"/>
                  </a:lnTo>
                  <a:lnTo>
                    <a:pt x="2077" y="2376"/>
                  </a:lnTo>
                  <a:lnTo>
                    <a:pt x="2014" y="2412"/>
                  </a:lnTo>
                  <a:lnTo>
                    <a:pt x="1977" y="2375"/>
                  </a:lnTo>
                  <a:lnTo>
                    <a:pt x="1943" y="2360"/>
                  </a:lnTo>
                  <a:lnTo>
                    <a:pt x="1977" y="2316"/>
                  </a:lnTo>
                  <a:lnTo>
                    <a:pt x="1930" y="2332"/>
                  </a:lnTo>
                  <a:lnTo>
                    <a:pt x="1836" y="2393"/>
                  </a:lnTo>
                  <a:lnTo>
                    <a:pt x="1788" y="2370"/>
                  </a:lnTo>
                  <a:lnTo>
                    <a:pt x="1756" y="2357"/>
                  </a:lnTo>
                  <a:lnTo>
                    <a:pt x="1719" y="2350"/>
                  </a:lnTo>
                  <a:lnTo>
                    <a:pt x="1664" y="2326"/>
                  </a:lnTo>
                  <a:lnTo>
                    <a:pt x="1646" y="2274"/>
                  </a:lnTo>
                  <a:lnTo>
                    <a:pt x="1665" y="2210"/>
                  </a:lnTo>
                  <a:lnTo>
                    <a:pt x="1669" y="2167"/>
                  </a:lnTo>
                  <a:lnTo>
                    <a:pt x="1651" y="2132"/>
                  </a:lnTo>
                  <a:lnTo>
                    <a:pt x="1587" y="2122"/>
                  </a:lnTo>
                  <a:lnTo>
                    <a:pt x="1630" y="2081"/>
                  </a:lnTo>
                  <a:lnTo>
                    <a:pt x="1641" y="2018"/>
                  </a:lnTo>
                  <a:lnTo>
                    <a:pt x="1580" y="2077"/>
                  </a:lnTo>
                  <a:lnTo>
                    <a:pt x="1510" y="2092"/>
                  </a:lnTo>
                  <a:lnTo>
                    <a:pt x="1568" y="2045"/>
                  </a:lnTo>
                  <a:lnTo>
                    <a:pt x="1600" y="1996"/>
                  </a:lnTo>
                  <a:lnTo>
                    <a:pt x="1646" y="1955"/>
                  </a:lnTo>
                  <a:lnTo>
                    <a:pt x="1667" y="1892"/>
                  </a:lnTo>
                  <a:lnTo>
                    <a:pt x="1578" y="1964"/>
                  </a:lnTo>
                  <a:lnTo>
                    <a:pt x="1521" y="1993"/>
                  </a:lnTo>
                  <a:lnTo>
                    <a:pt x="1464" y="2061"/>
                  </a:lnTo>
                  <a:lnTo>
                    <a:pt x="1424" y="2026"/>
                  </a:lnTo>
                  <a:lnTo>
                    <a:pt x="1446" y="1981"/>
                  </a:lnTo>
                  <a:lnTo>
                    <a:pt x="1427" y="1919"/>
                  </a:lnTo>
                  <a:lnTo>
                    <a:pt x="1402" y="1888"/>
                  </a:lnTo>
                  <a:lnTo>
                    <a:pt x="1424" y="1868"/>
                  </a:lnTo>
                  <a:lnTo>
                    <a:pt x="1352" y="1816"/>
                  </a:lnTo>
                  <a:lnTo>
                    <a:pt x="1303" y="1814"/>
                  </a:lnTo>
                  <a:lnTo>
                    <a:pt x="1250" y="1773"/>
                  </a:lnTo>
                  <a:lnTo>
                    <a:pt x="1118" y="1781"/>
                  </a:lnTo>
                  <a:lnTo>
                    <a:pt x="1014" y="1811"/>
                  </a:lnTo>
                  <a:lnTo>
                    <a:pt x="922" y="1840"/>
                  </a:lnTo>
                  <a:lnTo>
                    <a:pt x="856" y="1834"/>
                  </a:lnTo>
                  <a:lnTo>
                    <a:pt x="764" y="1877"/>
                  </a:lnTo>
                  <a:lnTo>
                    <a:pt x="694" y="1897"/>
                  </a:lnTo>
                  <a:lnTo>
                    <a:pt x="664" y="1942"/>
                  </a:lnTo>
                  <a:lnTo>
                    <a:pt x="624" y="1976"/>
                  </a:lnTo>
                  <a:lnTo>
                    <a:pt x="563" y="1978"/>
                  </a:lnTo>
                  <a:lnTo>
                    <a:pt x="515" y="1986"/>
                  </a:lnTo>
                  <a:lnTo>
                    <a:pt x="458" y="1970"/>
                  </a:lnTo>
                  <a:lnTo>
                    <a:pt x="404" y="1979"/>
                  </a:lnTo>
                  <a:lnTo>
                    <a:pt x="353" y="1983"/>
                  </a:lnTo>
                  <a:lnTo>
                    <a:pt x="294" y="2029"/>
                  </a:lnTo>
                  <a:lnTo>
                    <a:pt x="274" y="2025"/>
                  </a:lnTo>
                  <a:lnTo>
                    <a:pt x="230" y="2049"/>
                  </a:lnTo>
                  <a:lnTo>
                    <a:pt x="185" y="2076"/>
                  </a:lnTo>
                  <a:lnTo>
                    <a:pt x="135" y="2072"/>
                  </a:lnTo>
                  <a:lnTo>
                    <a:pt x="87" y="2072"/>
                  </a:lnTo>
                  <a:lnTo>
                    <a:pt x="32" y="2018"/>
                  </a:lnTo>
                  <a:lnTo>
                    <a:pt x="0" y="2002"/>
                  </a:lnTo>
                  <a:lnTo>
                    <a:pt x="19" y="1953"/>
                  </a:lnTo>
                  <a:lnTo>
                    <a:pt x="59" y="1942"/>
                  </a:lnTo>
                  <a:lnTo>
                    <a:pt x="78" y="1923"/>
                  </a:lnTo>
                  <a:lnTo>
                    <a:pt x="86" y="1892"/>
                  </a:lnTo>
                  <a:lnTo>
                    <a:pt x="115" y="1833"/>
                  </a:lnTo>
                  <a:lnTo>
                    <a:pt x="124" y="1783"/>
                  </a:lnTo>
                  <a:lnTo>
                    <a:pt x="114" y="1697"/>
                  </a:lnTo>
                  <a:lnTo>
                    <a:pt x="117" y="1648"/>
                  </a:lnTo>
                  <a:lnTo>
                    <a:pt x="135" y="1600"/>
                  </a:lnTo>
                  <a:lnTo>
                    <a:pt x="123" y="1544"/>
                  </a:lnTo>
                  <a:lnTo>
                    <a:pt x="128" y="1519"/>
                  </a:lnTo>
                  <a:lnTo>
                    <a:pt x="105" y="1486"/>
                  </a:lnTo>
                  <a:lnTo>
                    <a:pt x="115" y="1419"/>
                  </a:lnTo>
                  <a:lnTo>
                    <a:pt x="91" y="1352"/>
                  </a:lnTo>
                  <a:lnTo>
                    <a:pt x="90" y="1315"/>
                  </a:lnTo>
                  <a:lnTo>
                    <a:pt x="113" y="1352"/>
                  </a:lnTo>
                  <a:lnTo>
                    <a:pt x="108" y="1273"/>
                  </a:lnTo>
                  <a:lnTo>
                    <a:pt x="138" y="1298"/>
                  </a:lnTo>
                  <a:lnTo>
                    <a:pt x="151" y="1331"/>
                  </a:lnTo>
                  <a:lnTo>
                    <a:pt x="161" y="1287"/>
                  </a:lnTo>
                  <a:lnTo>
                    <a:pt x="142" y="1220"/>
                  </a:lnTo>
                  <a:lnTo>
                    <a:pt x="141" y="1193"/>
                  </a:lnTo>
                  <a:lnTo>
                    <a:pt x="130" y="1168"/>
                  </a:lnTo>
                  <a:lnTo>
                    <a:pt x="149" y="1119"/>
                  </a:lnTo>
                  <a:lnTo>
                    <a:pt x="169" y="1098"/>
                  </a:lnTo>
                  <a:lnTo>
                    <a:pt x="189" y="1055"/>
                  </a:lnTo>
                  <a:lnTo>
                    <a:pt x="191" y="1005"/>
                  </a:lnTo>
                  <a:lnTo>
                    <a:pt x="235" y="944"/>
                  </a:lnTo>
                  <a:lnTo>
                    <a:pt x="227" y="1009"/>
                  </a:lnTo>
                  <a:lnTo>
                    <a:pt x="270" y="950"/>
                  </a:lnTo>
                  <a:lnTo>
                    <a:pt x="336" y="922"/>
                  </a:lnTo>
                  <a:lnTo>
                    <a:pt x="379" y="886"/>
                  </a:lnTo>
                  <a:lnTo>
                    <a:pt x="442" y="854"/>
                  </a:lnTo>
                  <a:lnTo>
                    <a:pt x="476" y="848"/>
                  </a:lnTo>
                  <a:lnTo>
                    <a:pt x="495" y="858"/>
                  </a:lnTo>
                  <a:lnTo>
                    <a:pt x="559" y="826"/>
                  </a:lnTo>
                  <a:lnTo>
                    <a:pt x="606" y="817"/>
                  </a:lnTo>
                  <a:lnTo>
                    <a:pt x="621" y="798"/>
                  </a:lnTo>
                  <a:lnTo>
                    <a:pt x="642" y="791"/>
                  </a:lnTo>
                  <a:lnTo>
                    <a:pt x="682" y="793"/>
                  </a:lnTo>
                  <a:lnTo>
                    <a:pt x="765" y="768"/>
                  </a:lnTo>
                  <a:lnTo>
                    <a:pt x="812" y="730"/>
                  </a:lnTo>
                  <a:lnTo>
                    <a:pt x="840" y="684"/>
                  </a:lnTo>
                  <a:lnTo>
                    <a:pt x="891" y="641"/>
                  </a:lnTo>
                  <a:lnTo>
                    <a:pt x="900" y="607"/>
                  </a:lnTo>
                  <a:lnTo>
                    <a:pt x="910" y="561"/>
                  </a:lnTo>
                  <a:lnTo>
                    <a:pt x="974" y="489"/>
                  </a:lnTo>
                  <a:lnTo>
                    <a:pt x="993" y="562"/>
                  </a:lnTo>
                  <a:lnTo>
                    <a:pt x="1028" y="545"/>
                  </a:lnTo>
                  <a:lnTo>
                    <a:pt x="1008" y="505"/>
                  </a:lnTo>
                  <a:lnTo>
                    <a:pt x="1038" y="464"/>
                  </a:lnTo>
                  <a:lnTo>
                    <a:pt x="1068" y="482"/>
                  </a:lnTo>
                  <a:lnTo>
                    <a:pt x="1087" y="417"/>
                  </a:lnTo>
                  <a:lnTo>
                    <a:pt x="1134" y="375"/>
                  </a:lnTo>
                  <a:lnTo>
                    <a:pt x="1157" y="342"/>
                  </a:lnTo>
                  <a:lnTo>
                    <a:pt x="1196" y="327"/>
                  </a:lnTo>
                  <a:lnTo>
                    <a:pt x="1201" y="303"/>
                  </a:lnTo>
                  <a:lnTo>
                    <a:pt x="1232" y="313"/>
                  </a:lnTo>
                  <a:lnTo>
                    <a:pt x="1236" y="292"/>
                  </a:lnTo>
                  <a:lnTo>
                    <a:pt x="1271" y="280"/>
                  </a:lnTo>
                  <a:lnTo>
                    <a:pt x="1308" y="268"/>
                  </a:lnTo>
                  <a:lnTo>
                    <a:pt x="1358" y="307"/>
                  </a:lnTo>
                  <a:lnTo>
                    <a:pt x="1392" y="358"/>
                  </a:lnTo>
                  <a:lnTo>
                    <a:pt x="1439" y="358"/>
                  </a:lnTo>
                  <a:lnTo>
                    <a:pt x="1485" y="366"/>
                  </a:lnTo>
                  <a:lnTo>
                    <a:pt x="1476" y="320"/>
                  </a:lnTo>
                  <a:lnTo>
                    <a:pt x="1521" y="251"/>
                  </a:lnTo>
                  <a:lnTo>
                    <a:pt x="1558" y="229"/>
                  </a:lnTo>
                  <a:lnTo>
                    <a:pt x="1549" y="208"/>
                  </a:lnTo>
                  <a:lnTo>
                    <a:pt x="1588" y="159"/>
                  </a:lnTo>
                  <a:lnTo>
                    <a:pt x="1637" y="129"/>
                  </a:lnTo>
                  <a:lnTo>
                    <a:pt x="1674" y="139"/>
                  </a:lnTo>
                  <a:lnTo>
                    <a:pt x="1739" y="123"/>
                  </a:lnTo>
                  <a:lnTo>
                    <a:pt x="1743" y="80"/>
                  </a:lnTo>
                  <a:lnTo>
                    <a:pt x="1691" y="52"/>
                  </a:lnTo>
                  <a:lnTo>
                    <a:pt x="1733" y="39"/>
                  </a:lnTo>
                  <a:lnTo>
                    <a:pt x="1780" y="60"/>
                  </a:lnTo>
                  <a:lnTo>
                    <a:pt x="1815" y="95"/>
                  </a:lnTo>
                  <a:lnTo>
                    <a:pt x="1876" y="117"/>
                  </a:lnTo>
                  <a:lnTo>
                    <a:pt x="1898" y="108"/>
                  </a:lnTo>
                  <a:lnTo>
                    <a:pt x="1941" y="135"/>
                  </a:lnTo>
                  <a:lnTo>
                    <a:pt x="1988" y="110"/>
                  </a:lnTo>
                  <a:lnTo>
                    <a:pt x="2015" y="118"/>
                  </a:lnTo>
                  <a:lnTo>
                    <a:pt x="2035" y="101"/>
                  </a:lnTo>
                  <a:lnTo>
                    <a:pt x="2064" y="143"/>
                  </a:lnTo>
                  <a:lnTo>
                    <a:pt x="2038" y="189"/>
                  </a:lnTo>
                  <a:lnTo>
                    <a:pt x="2005" y="223"/>
                  </a:lnTo>
                  <a:lnTo>
                    <a:pt x="1978" y="226"/>
                  </a:lnTo>
                  <a:lnTo>
                    <a:pt x="1982" y="260"/>
                  </a:lnTo>
                  <a:lnTo>
                    <a:pt x="1954" y="303"/>
                  </a:lnTo>
                  <a:lnTo>
                    <a:pt x="1921" y="345"/>
                  </a:lnTo>
                  <a:lnTo>
                    <a:pt x="1923" y="369"/>
                  </a:lnTo>
                  <a:lnTo>
                    <a:pt x="1974" y="416"/>
                  </a:lnTo>
                  <a:lnTo>
                    <a:pt x="2027" y="443"/>
                  </a:lnTo>
                  <a:lnTo>
                    <a:pt x="2060" y="472"/>
                  </a:lnTo>
                  <a:lnTo>
                    <a:pt x="2105" y="523"/>
                  </a:lnTo>
                  <a:lnTo>
                    <a:pt x="2126" y="523"/>
                  </a:lnTo>
                  <a:lnTo>
                    <a:pt x="2161" y="545"/>
                  </a:lnTo>
                  <a:lnTo>
                    <a:pt x="2167" y="571"/>
                  </a:lnTo>
                  <a:lnTo>
                    <a:pt x="2232" y="600"/>
                  </a:lnTo>
                  <a:lnTo>
                    <a:pt x="2287" y="571"/>
                  </a:lnTo>
                  <a:lnTo>
                    <a:pt x="2310" y="525"/>
                  </a:lnTo>
                  <a:lnTo>
                    <a:pt x="2332" y="487"/>
                  </a:lnTo>
                  <a:lnTo>
                    <a:pt x="2350" y="440"/>
                  </a:lnTo>
                  <a:lnTo>
                    <a:pt x="2384" y="373"/>
                  </a:lnTo>
                  <a:lnTo>
                    <a:pt x="2381" y="332"/>
                  </a:lnTo>
                  <a:lnTo>
                    <a:pt x="2390" y="307"/>
                  </a:lnTo>
                  <a:lnTo>
                    <a:pt x="2389" y="258"/>
                  </a:lnTo>
                  <a:lnTo>
                    <a:pt x="2408" y="194"/>
                  </a:lnTo>
                  <a:lnTo>
                    <a:pt x="2425" y="177"/>
                  </a:lnTo>
                  <a:lnTo>
                    <a:pt x="2417" y="148"/>
                  </a:lnTo>
                  <a:lnTo>
                    <a:pt x="2441" y="103"/>
                  </a:lnTo>
                  <a:lnTo>
                    <a:pt x="2461" y="56"/>
                  </a:lnTo>
                  <a:lnTo>
                    <a:pt x="2466" y="32"/>
                  </a:lnTo>
                  <a:lnTo>
                    <a:pt x="2498" y="0"/>
                  </a:lnTo>
                  <a:lnTo>
                    <a:pt x="2514" y="42"/>
                  </a:lnTo>
                  <a:lnTo>
                    <a:pt x="2512" y="95"/>
                  </a:lnTo>
                  <a:lnTo>
                    <a:pt x="2530" y="105"/>
                  </a:lnTo>
                  <a:lnTo>
                    <a:pt x="2528" y="141"/>
                  </a:lnTo>
                  <a:lnTo>
                    <a:pt x="2549" y="184"/>
                  </a:lnTo>
                  <a:lnTo>
                    <a:pt x="2548" y="233"/>
                  </a:lnTo>
                  <a:lnTo>
                    <a:pt x="2540" y="264"/>
                  </a:lnTo>
                  <a:moveTo>
                    <a:pt x="1865" y="2560"/>
                  </a:moveTo>
                  <a:lnTo>
                    <a:pt x="1914" y="2590"/>
                  </a:lnTo>
                  <a:lnTo>
                    <a:pt x="1959" y="2578"/>
                  </a:lnTo>
                  <a:lnTo>
                    <a:pt x="2023" y="2562"/>
                  </a:lnTo>
                  <a:lnTo>
                    <a:pt x="2061" y="2567"/>
                  </a:lnTo>
                  <a:lnTo>
                    <a:pt x="2004" y="2667"/>
                  </a:lnTo>
                  <a:lnTo>
                    <a:pt x="1962" y="2696"/>
                  </a:lnTo>
                  <a:lnTo>
                    <a:pt x="1911" y="2764"/>
                  </a:lnTo>
                  <a:lnTo>
                    <a:pt x="1902" y="2741"/>
                  </a:lnTo>
                  <a:lnTo>
                    <a:pt x="1816" y="2800"/>
                  </a:lnTo>
                  <a:lnTo>
                    <a:pt x="1805" y="2795"/>
                  </a:lnTo>
                  <a:lnTo>
                    <a:pt x="1765" y="2793"/>
                  </a:lnTo>
                  <a:lnTo>
                    <a:pt x="1769" y="2721"/>
                  </a:lnTo>
                  <a:lnTo>
                    <a:pt x="1795" y="2665"/>
                  </a:lnTo>
                  <a:lnTo>
                    <a:pt x="1800" y="2592"/>
                  </a:lnTo>
                  <a:lnTo>
                    <a:pt x="1824" y="2553"/>
                  </a:lnTo>
                  <a:lnTo>
                    <a:pt x="1865" y="2560"/>
                  </a:lnTo>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22" name="Freeform 21"/>
            <p:cNvSpPr>
              <a:spLocks/>
            </p:cNvSpPr>
            <p:nvPr/>
          </p:nvSpPr>
          <p:spPr bwMode="auto">
            <a:xfrm>
              <a:off x="7525994" y="3394609"/>
              <a:ext cx="160356" cy="186391"/>
            </a:xfrm>
            <a:custGeom>
              <a:avLst/>
              <a:gdLst>
                <a:gd name="T0" fmla="*/ 94 w 97"/>
                <a:gd name="T1" fmla="*/ 92 h 120"/>
                <a:gd name="T2" fmla="*/ 97 w 97"/>
                <a:gd name="T3" fmla="*/ 106 h 120"/>
                <a:gd name="T4" fmla="*/ 90 w 97"/>
                <a:gd name="T5" fmla="*/ 103 h 120"/>
                <a:gd name="T6" fmla="*/ 94 w 97"/>
                <a:gd name="T7" fmla="*/ 120 h 120"/>
                <a:gd name="T8" fmla="*/ 87 w 97"/>
                <a:gd name="T9" fmla="*/ 109 h 120"/>
                <a:gd name="T10" fmla="*/ 84 w 97"/>
                <a:gd name="T11" fmla="*/ 99 h 120"/>
                <a:gd name="T12" fmla="*/ 79 w 97"/>
                <a:gd name="T13" fmla="*/ 89 h 120"/>
                <a:gd name="T14" fmla="*/ 69 w 97"/>
                <a:gd name="T15" fmla="*/ 76 h 120"/>
                <a:gd name="T16" fmla="*/ 53 w 97"/>
                <a:gd name="T17" fmla="*/ 76 h 120"/>
                <a:gd name="T18" fmla="*/ 56 w 97"/>
                <a:gd name="T19" fmla="*/ 84 h 120"/>
                <a:gd name="T20" fmla="*/ 52 w 97"/>
                <a:gd name="T21" fmla="*/ 96 h 120"/>
                <a:gd name="T22" fmla="*/ 44 w 97"/>
                <a:gd name="T23" fmla="*/ 92 h 120"/>
                <a:gd name="T24" fmla="*/ 42 w 97"/>
                <a:gd name="T25" fmla="*/ 95 h 120"/>
                <a:gd name="T26" fmla="*/ 36 w 97"/>
                <a:gd name="T27" fmla="*/ 93 h 120"/>
                <a:gd name="T28" fmla="*/ 29 w 97"/>
                <a:gd name="T29" fmla="*/ 91 h 120"/>
                <a:gd name="T30" fmla="*/ 23 w 97"/>
                <a:gd name="T31" fmla="*/ 74 h 120"/>
                <a:gd name="T32" fmla="*/ 14 w 97"/>
                <a:gd name="T33" fmla="*/ 58 h 120"/>
                <a:gd name="T34" fmla="*/ 15 w 97"/>
                <a:gd name="T35" fmla="*/ 46 h 120"/>
                <a:gd name="T36" fmla="*/ 3 w 97"/>
                <a:gd name="T37" fmla="*/ 40 h 120"/>
                <a:gd name="T38" fmla="*/ 6 w 97"/>
                <a:gd name="T39" fmla="*/ 33 h 120"/>
                <a:gd name="T40" fmla="*/ 16 w 97"/>
                <a:gd name="T41" fmla="*/ 25 h 120"/>
                <a:gd name="T42" fmla="*/ 0 w 97"/>
                <a:gd name="T43" fmla="*/ 14 h 120"/>
                <a:gd name="T44" fmla="*/ 4 w 97"/>
                <a:gd name="T45" fmla="*/ 0 h 120"/>
                <a:gd name="T46" fmla="*/ 20 w 97"/>
                <a:gd name="T47" fmla="*/ 9 h 120"/>
                <a:gd name="T48" fmla="*/ 28 w 97"/>
                <a:gd name="T49" fmla="*/ 10 h 120"/>
                <a:gd name="T50" fmla="*/ 33 w 97"/>
                <a:gd name="T51" fmla="*/ 24 h 120"/>
                <a:gd name="T52" fmla="*/ 50 w 97"/>
                <a:gd name="T53" fmla="*/ 27 h 120"/>
                <a:gd name="T54" fmla="*/ 67 w 97"/>
                <a:gd name="T55" fmla="*/ 27 h 120"/>
                <a:gd name="T56" fmla="*/ 78 w 97"/>
                <a:gd name="T57" fmla="*/ 31 h 120"/>
                <a:gd name="T58" fmla="*/ 73 w 97"/>
                <a:gd name="T59" fmla="*/ 48 h 120"/>
                <a:gd name="T60" fmla="*/ 65 w 97"/>
                <a:gd name="T61" fmla="*/ 49 h 120"/>
                <a:gd name="T62" fmla="*/ 62 w 97"/>
                <a:gd name="T63" fmla="*/ 61 h 120"/>
                <a:gd name="T64" fmla="*/ 74 w 97"/>
                <a:gd name="T65" fmla="*/ 72 h 120"/>
                <a:gd name="T66" fmla="*/ 74 w 97"/>
                <a:gd name="T67" fmla="*/ 59 h 120"/>
                <a:gd name="T68" fmla="*/ 79 w 97"/>
                <a:gd name="T69" fmla="*/ 59 h 120"/>
                <a:gd name="T70" fmla="*/ 94 w 97"/>
                <a:gd name="T71" fmla="*/ 92 h 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97" h="120">
                  <a:moveTo>
                    <a:pt x="94" y="92"/>
                  </a:moveTo>
                  <a:lnTo>
                    <a:pt x="97" y="106"/>
                  </a:lnTo>
                  <a:lnTo>
                    <a:pt x="90" y="103"/>
                  </a:lnTo>
                  <a:lnTo>
                    <a:pt x="94" y="120"/>
                  </a:lnTo>
                  <a:lnTo>
                    <a:pt x="87" y="109"/>
                  </a:lnTo>
                  <a:lnTo>
                    <a:pt x="84" y="99"/>
                  </a:lnTo>
                  <a:lnTo>
                    <a:pt x="79" y="89"/>
                  </a:lnTo>
                  <a:lnTo>
                    <a:pt x="69" y="76"/>
                  </a:lnTo>
                  <a:lnTo>
                    <a:pt x="53" y="76"/>
                  </a:lnTo>
                  <a:lnTo>
                    <a:pt x="56" y="84"/>
                  </a:lnTo>
                  <a:lnTo>
                    <a:pt x="52" y="96"/>
                  </a:lnTo>
                  <a:lnTo>
                    <a:pt x="44" y="92"/>
                  </a:lnTo>
                  <a:lnTo>
                    <a:pt x="42" y="95"/>
                  </a:lnTo>
                  <a:lnTo>
                    <a:pt x="36" y="93"/>
                  </a:lnTo>
                  <a:lnTo>
                    <a:pt x="29" y="91"/>
                  </a:lnTo>
                  <a:lnTo>
                    <a:pt x="23" y="74"/>
                  </a:lnTo>
                  <a:lnTo>
                    <a:pt x="14" y="58"/>
                  </a:lnTo>
                  <a:lnTo>
                    <a:pt x="15" y="46"/>
                  </a:lnTo>
                  <a:lnTo>
                    <a:pt x="3" y="40"/>
                  </a:lnTo>
                  <a:lnTo>
                    <a:pt x="6" y="33"/>
                  </a:lnTo>
                  <a:lnTo>
                    <a:pt x="16" y="25"/>
                  </a:lnTo>
                  <a:lnTo>
                    <a:pt x="0" y="14"/>
                  </a:lnTo>
                  <a:lnTo>
                    <a:pt x="4" y="0"/>
                  </a:lnTo>
                  <a:lnTo>
                    <a:pt x="20" y="9"/>
                  </a:lnTo>
                  <a:lnTo>
                    <a:pt x="28" y="10"/>
                  </a:lnTo>
                  <a:lnTo>
                    <a:pt x="33" y="24"/>
                  </a:lnTo>
                  <a:lnTo>
                    <a:pt x="50" y="27"/>
                  </a:lnTo>
                  <a:lnTo>
                    <a:pt x="67" y="27"/>
                  </a:lnTo>
                  <a:lnTo>
                    <a:pt x="78" y="31"/>
                  </a:lnTo>
                  <a:lnTo>
                    <a:pt x="73" y="48"/>
                  </a:lnTo>
                  <a:lnTo>
                    <a:pt x="65" y="49"/>
                  </a:lnTo>
                  <a:lnTo>
                    <a:pt x="62" y="61"/>
                  </a:lnTo>
                  <a:lnTo>
                    <a:pt x="74" y="72"/>
                  </a:lnTo>
                  <a:lnTo>
                    <a:pt x="74" y="59"/>
                  </a:lnTo>
                  <a:lnTo>
                    <a:pt x="79" y="59"/>
                  </a:lnTo>
                  <a:lnTo>
                    <a:pt x="94" y="92"/>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32" name="Freeform 31"/>
            <p:cNvSpPr>
              <a:spLocks/>
            </p:cNvSpPr>
            <p:nvPr/>
          </p:nvSpPr>
          <p:spPr bwMode="auto">
            <a:xfrm>
              <a:off x="8393894" y="4071831"/>
              <a:ext cx="36369" cy="46598"/>
            </a:xfrm>
            <a:custGeom>
              <a:avLst/>
              <a:gdLst>
                <a:gd name="T0" fmla="*/ 0 w 22"/>
                <a:gd name="T1" fmla="*/ 19 h 30"/>
                <a:gd name="T2" fmla="*/ 7 w 22"/>
                <a:gd name="T3" fmla="*/ 12 h 30"/>
                <a:gd name="T4" fmla="*/ 22 w 22"/>
                <a:gd name="T5" fmla="*/ 0 h 30"/>
                <a:gd name="T6" fmla="*/ 22 w 22"/>
                <a:gd name="T7" fmla="*/ 11 h 30"/>
                <a:gd name="T8" fmla="*/ 21 w 22"/>
                <a:gd name="T9" fmla="*/ 24 h 30"/>
                <a:gd name="T10" fmla="*/ 12 w 22"/>
                <a:gd name="T11" fmla="*/ 23 h 30"/>
                <a:gd name="T12" fmla="*/ 9 w 22"/>
                <a:gd name="T13" fmla="*/ 30 h 30"/>
                <a:gd name="T14" fmla="*/ 0 w 22"/>
                <a:gd name="T15" fmla="*/ 19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2" h="30">
                  <a:moveTo>
                    <a:pt x="0" y="19"/>
                  </a:moveTo>
                  <a:lnTo>
                    <a:pt x="7" y="12"/>
                  </a:lnTo>
                  <a:lnTo>
                    <a:pt x="22" y="0"/>
                  </a:lnTo>
                  <a:lnTo>
                    <a:pt x="22" y="11"/>
                  </a:lnTo>
                  <a:lnTo>
                    <a:pt x="21" y="24"/>
                  </a:lnTo>
                  <a:lnTo>
                    <a:pt x="12" y="23"/>
                  </a:lnTo>
                  <a:lnTo>
                    <a:pt x="9" y="30"/>
                  </a:lnTo>
                  <a:lnTo>
                    <a:pt x="0" y="1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33" name="Freeform 32"/>
            <p:cNvSpPr>
              <a:spLocks/>
            </p:cNvSpPr>
            <p:nvPr/>
          </p:nvSpPr>
          <p:spPr bwMode="auto">
            <a:xfrm>
              <a:off x="7534258" y="3335585"/>
              <a:ext cx="97536" cy="49704"/>
            </a:xfrm>
            <a:custGeom>
              <a:avLst/>
              <a:gdLst>
                <a:gd name="T0" fmla="*/ 49 w 59"/>
                <a:gd name="T1" fmla="*/ 11 h 32"/>
                <a:gd name="T2" fmla="*/ 57 w 59"/>
                <a:gd name="T3" fmla="*/ 17 h 32"/>
                <a:gd name="T4" fmla="*/ 59 w 59"/>
                <a:gd name="T5" fmla="*/ 30 h 32"/>
                <a:gd name="T6" fmla="*/ 45 w 59"/>
                <a:gd name="T7" fmla="*/ 31 h 32"/>
                <a:gd name="T8" fmla="*/ 29 w 59"/>
                <a:gd name="T9" fmla="*/ 29 h 32"/>
                <a:gd name="T10" fmla="*/ 19 w 59"/>
                <a:gd name="T11" fmla="*/ 32 h 32"/>
                <a:gd name="T12" fmla="*/ 1 w 59"/>
                <a:gd name="T13" fmla="*/ 24 h 32"/>
                <a:gd name="T14" fmla="*/ 0 w 59"/>
                <a:gd name="T15" fmla="*/ 20 h 32"/>
                <a:gd name="T16" fmla="*/ 8 w 59"/>
                <a:gd name="T17" fmla="*/ 5 h 32"/>
                <a:gd name="T18" fmla="*/ 17 w 59"/>
                <a:gd name="T19" fmla="*/ 0 h 32"/>
                <a:gd name="T20" fmla="*/ 30 w 59"/>
                <a:gd name="T21" fmla="*/ 4 h 32"/>
                <a:gd name="T22" fmla="*/ 40 w 59"/>
                <a:gd name="T23" fmla="*/ 5 h 32"/>
                <a:gd name="T24" fmla="*/ 49 w 59"/>
                <a:gd name="T25" fmla="*/ 11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9" h="32">
                  <a:moveTo>
                    <a:pt x="49" y="11"/>
                  </a:moveTo>
                  <a:lnTo>
                    <a:pt x="57" y="17"/>
                  </a:lnTo>
                  <a:lnTo>
                    <a:pt x="59" y="30"/>
                  </a:lnTo>
                  <a:lnTo>
                    <a:pt x="45" y="31"/>
                  </a:lnTo>
                  <a:lnTo>
                    <a:pt x="29" y="29"/>
                  </a:lnTo>
                  <a:lnTo>
                    <a:pt x="19" y="32"/>
                  </a:lnTo>
                  <a:lnTo>
                    <a:pt x="1" y="24"/>
                  </a:lnTo>
                  <a:lnTo>
                    <a:pt x="0" y="20"/>
                  </a:lnTo>
                  <a:lnTo>
                    <a:pt x="8" y="5"/>
                  </a:lnTo>
                  <a:lnTo>
                    <a:pt x="17" y="0"/>
                  </a:lnTo>
                  <a:lnTo>
                    <a:pt x="30" y="4"/>
                  </a:lnTo>
                  <a:lnTo>
                    <a:pt x="40" y="5"/>
                  </a:lnTo>
                  <a:lnTo>
                    <a:pt x="49" y="11"/>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40" name="Freeform 39"/>
            <p:cNvSpPr>
              <a:spLocks/>
            </p:cNvSpPr>
            <p:nvPr/>
          </p:nvSpPr>
          <p:spPr bwMode="auto">
            <a:xfrm>
              <a:off x="8174025" y="3599638"/>
              <a:ext cx="67779" cy="60577"/>
            </a:xfrm>
            <a:custGeom>
              <a:avLst/>
              <a:gdLst>
                <a:gd name="T0" fmla="*/ 33 w 41"/>
                <a:gd name="T1" fmla="*/ 29 h 39"/>
                <a:gd name="T2" fmla="*/ 19 w 41"/>
                <a:gd name="T3" fmla="*/ 39 h 39"/>
                <a:gd name="T4" fmla="*/ 3 w 41"/>
                <a:gd name="T5" fmla="*/ 33 h 39"/>
                <a:gd name="T6" fmla="*/ 0 w 41"/>
                <a:gd name="T7" fmla="*/ 15 h 39"/>
                <a:gd name="T8" fmla="*/ 7 w 41"/>
                <a:gd name="T9" fmla="*/ 6 h 39"/>
                <a:gd name="T10" fmla="*/ 25 w 41"/>
                <a:gd name="T11" fmla="*/ 0 h 39"/>
                <a:gd name="T12" fmla="*/ 36 w 41"/>
                <a:gd name="T13" fmla="*/ 0 h 39"/>
                <a:gd name="T14" fmla="*/ 41 w 41"/>
                <a:gd name="T15" fmla="*/ 8 h 39"/>
                <a:gd name="T16" fmla="*/ 35 w 41"/>
                <a:gd name="T17" fmla="*/ 17 h 39"/>
                <a:gd name="T18" fmla="*/ 33 w 41"/>
                <a:gd name="T19" fmla="*/ 29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1" h="39">
                  <a:moveTo>
                    <a:pt x="33" y="29"/>
                  </a:moveTo>
                  <a:lnTo>
                    <a:pt x="19" y="39"/>
                  </a:lnTo>
                  <a:lnTo>
                    <a:pt x="3" y="33"/>
                  </a:lnTo>
                  <a:lnTo>
                    <a:pt x="0" y="15"/>
                  </a:lnTo>
                  <a:lnTo>
                    <a:pt x="7" y="6"/>
                  </a:lnTo>
                  <a:lnTo>
                    <a:pt x="25" y="0"/>
                  </a:lnTo>
                  <a:lnTo>
                    <a:pt x="36" y="0"/>
                  </a:lnTo>
                  <a:lnTo>
                    <a:pt x="41" y="8"/>
                  </a:lnTo>
                  <a:lnTo>
                    <a:pt x="35" y="17"/>
                  </a:lnTo>
                  <a:lnTo>
                    <a:pt x="33" y="2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41" name="Freeform 40"/>
            <p:cNvSpPr>
              <a:spLocks/>
            </p:cNvSpPr>
            <p:nvPr/>
          </p:nvSpPr>
          <p:spPr bwMode="auto">
            <a:xfrm>
              <a:off x="6995333" y="2534103"/>
              <a:ext cx="1555609" cy="1059323"/>
            </a:xfrm>
            <a:custGeom>
              <a:avLst/>
              <a:gdLst>
                <a:gd name="T0" fmla="*/ 872 w 941"/>
                <a:gd name="T1" fmla="*/ 114 h 682"/>
                <a:gd name="T2" fmla="*/ 932 w 941"/>
                <a:gd name="T3" fmla="*/ 118 h 682"/>
                <a:gd name="T4" fmla="*/ 919 w 941"/>
                <a:gd name="T5" fmla="*/ 164 h 682"/>
                <a:gd name="T6" fmla="*/ 928 w 941"/>
                <a:gd name="T7" fmla="*/ 214 h 682"/>
                <a:gd name="T8" fmla="*/ 895 w 941"/>
                <a:gd name="T9" fmla="*/ 232 h 682"/>
                <a:gd name="T10" fmla="*/ 873 w 941"/>
                <a:gd name="T11" fmla="*/ 251 h 682"/>
                <a:gd name="T12" fmla="*/ 825 w 941"/>
                <a:gd name="T13" fmla="*/ 291 h 682"/>
                <a:gd name="T14" fmla="*/ 813 w 941"/>
                <a:gd name="T15" fmla="*/ 265 h 682"/>
                <a:gd name="T16" fmla="*/ 771 w 941"/>
                <a:gd name="T17" fmla="*/ 289 h 682"/>
                <a:gd name="T18" fmla="*/ 781 w 941"/>
                <a:gd name="T19" fmla="*/ 317 h 682"/>
                <a:gd name="T20" fmla="*/ 833 w 941"/>
                <a:gd name="T21" fmla="*/ 325 h 682"/>
                <a:gd name="T22" fmla="*/ 827 w 941"/>
                <a:gd name="T23" fmla="*/ 354 h 682"/>
                <a:gd name="T24" fmla="*/ 849 w 941"/>
                <a:gd name="T25" fmla="*/ 410 h 682"/>
                <a:gd name="T26" fmla="*/ 880 w 941"/>
                <a:gd name="T27" fmla="*/ 466 h 682"/>
                <a:gd name="T28" fmla="*/ 903 w 941"/>
                <a:gd name="T29" fmla="*/ 517 h 682"/>
                <a:gd name="T30" fmla="*/ 871 w 941"/>
                <a:gd name="T31" fmla="*/ 593 h 682"/>
                <a:gd name="T32" fmla="*/ 801 w 941"/>
                <a:gd name="T33" fmla="*/ 642 h 682"/>
                <a:gd name="T34" fmla="*/ 744 w 941"/>
                <a:gd name="T35" fmla="*/ 659 h 682"/>
                <a:gd name="T36" fmla="*/ 727 w 941"/>
                <a:gd name="T37" fmla="*/ 659 h 682"/>
                <a:gd name="T38" fmla="*/ 664 w 941"/>
                <a:gd name="T39" fmla="*/ 642 h 682"/>
                <a:gd name="T40" fmla="*/ 624 w 941"/>
                <a:gd name="T41" fmla="*/ 629 h 682"/>
                <a:gd name="T42" fmla="*/ 576 w 941"/>
                <a:gd name="T43" fmla="*/ 640 h 682"/>
                <a:gd name="T44" fmla="*/ 569 w 941"/>
                <a:gd name="T45" fmla="*/ 649 h 682"/>
                <a:gd name="T46" fmla="*/ 535 w 941"/>
                <a:gd name="T47" fmla="*/ 627 h 682"/>
                <a:gd name="T48" fmla="*/ 494 w 941"/>
                <a:gd name="T49" fmla="*/ 582 h 682"/>
                <a:gd name="T50" fmla="*/ 491 w 941"/>
                <a:gd name="T51" fmla="*/ 527 h 682"/>
                <a:gd name="T52" fmla="*/ 456 w 941"/>
                <a:gd name="T53" fmla="*/ 505 h 682"/>
                <a:gd name="T54" fmla="*/ 401 w 941"/>
                <a:gd name="T55" fmla="*/ 508 h 682"/>
                <a:gd name="T56" fmla="*/ 356 w 941"/>
                <a:gd name="T57" fmla="*/ 520 h 682"/>
                <a:gd name="T58" fmla="*/ 321 w 941"/>
                <a:gd name="T59" fmla="*/ 520 h 682"/>
                <a:gd name="T60" fmla="*/ 253 w 941"/>
                <a:gd name="T61" fmla="*/ 508 h 682"/>
                <a:gd name="T62" fmla="*/ 199 w 941"/>
                <a:gd name="T63" fmla="*/ 478 h 682"/>
                <a:gd name="T64" fmla="*/ 129 w 941"/>
                <a:gd name="T65" fmla="*/ 449 h 682"/>
                <a:gd name="T66" fmla="*/ 120 w 941"/>
                <a:gd name="T67" fmla="*/ 408 h 682"/>
                <a:gd name="T68" fmla="*/ 54 w 941"/>
                <a:gd name="T69" fmla="*/ 342 h 682"/>
                <a:gd name="T70" fmla="*/ 26 w 941"/>
                <a:gd name="T71" fmla="*/ 307 h 682"/>
                <a:gd name="T72" fmla="*/ 3 w 941"/>
                <a:gd name="T73" fmla="*/ 280 h 682"/>
                <a:gd name="T74" fmla="*/ 42 w 941"/>
                <a:gd name="T75" fmla="*/ 264 h 682"/>
                <a:gd name="T76" fmla="*/ 91 w 941"/>
                <a:gd name="T77" fmla="*/ 230 h 682"/>
                <a:gd name="T78" fmla="*/ 68 w 941"/>
                <a:gd name="T79" fmla="*/ 172 h 682"/>
                <a:gd name="T80" fmla="*/ 136 w 941"/>
                <a:gd name="T81" fmla="*/ 130 h 682"/>
                <a:gd name="T82" fmla="*/ 151 w 941"/>
                <a:gd name="T83" fmla="*/ 85 h 682"/>
                <a:gd name="T84" fmla="*/ 213 w 941"/>
                <a:gd name="T85" fmla="*/ 116 h 682"/>
                <a:gd name="T86" fmla="*/ 267 w 941"/>
                <a:gd name="T87" fmla="*/ 168 h 682"/>
                <a:gd name="T88" fmla="*/ 343 w 941"/>
                <a:gd name="T89" fmla="*/ 205 h 682"/>
                <a:gd name="T90" fmla="*/ 433 w 941"/>
                <a:gd name="T91" fmla="*/ 219 h 682"/>
                <a:gd name="T92" fmla="*/ 512 w 941"/>
                <a:gd name="T93" fmla="*/ 241 h 682"/>
                <a:gd name="T94" fmla="*/ 591 w 941"/>
                <a:gd name="T95" fmla="*/ 214 h 682"/>
                <a:gd name="T96" fmla="*/ 590 w 941"/>
                <a:gd name="T97" fmla="*/ 182 h 682"/>
                <a:gd name="T98" fmla="*/ 632 w 941"/>
                <a:gd name="T99" fmla="*/ 164 h 682"/>
                <a:gd name="T100" fmla="*/ 687 w 941"/>
                <a:gd name="T101" fmla="*/ 134 h 682"/>
                <a:gd name="T102" fmla="*/ 659 w 941"/>
                <a:gd name="T103" fmla="*/ 108 h 682"/>
                <a:gd name="T104" fmla="*/ 616 w 941"/>
                <a:gd name="T105" fmla="*/ 107 h 682"/>
                <a:gd name="T106" fmla="*/ 652 w 941"/>
                <a:gd name="T107" fmla="*/ 66 h 682"/>
                <a:gd name="T108" fmla="*/ 642 w 941"/>
                <a:gd name="T109" fmla="*/ 18 h 682"/>
                <a:gd name="T110" fmla="*/ 672 w 941"/>
                <a:gd name="T111" fmla="*/ 0 h 682"/>
                <a:gd name="T112" fmla="*/ 757 w 941"/>
                <a:gd name="T113" fmla="*/ 42 h 6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941" h="682">
                  <a:moveTo>
                    <a:pt x="791" y="74"/>
                  </a:moveTo>
                  <a:lnTo>
                    <a:pt x="823" y="80"/>
                  </a:lnTo>
                  <a:lnTo>
                    <a:pt x="852" y="95"/>
                  </a:lnTo>
                  <a:lnTo>
                    <a:pt x="872" y="114"/>
                  </a:lnTo>
                  <a:lnTo>
                    <a:pt x="896" y="114"/>
                  </a:lnTo>
                  <a:lnTo>
                    <a:pt x="905" y="106"/>
                  </a:lnTo>
                  <a:lnTo>
                    <a:pt x="927" y="100"/>
                  </a:lnTo>
                  <a:lnTo>
                    <a:pt x="932" y="118"/>
                  </a:lnTo>
                  <a:lnTo>
                    <a:pt x="930" y="126"/>
                  </a:lnTo>
                  <a:lnTo>
                    <a:pt x="940" y="148"/>
                  </a:lnTo>
                  <a:lnTo>
                    <a:pt x="941" y="168"/>
                  </a:lnTo>
                  <a:lnTo>
                    <a:pt x="919" y="164"/>
                  </a:lnTo>
                  <a:lnTo>
                    <a:pt x="909" y="171"/>
                  </a:lnTo>
                  <a:lnTo>
                    <a:pt x="924" y="189"/>
                  </a:lnTo>
                  <a:lnTo>
                    <a:pt x="936" y="213"/>
                  </a:lnTo>
                  <a:lnTo>
                    <a:pt x="928" y="214"/>
                  </a:lnTo>
                  <a:lnTo>
                    <a:pt x="934" y="224"/>
                  </a:lnTo>
                  <a:lnTo>
                    <a:pt x="916" y="212"/>
                  </a:lnTo>
                  <a:lnTo>
                    <a:pt x="916" y="223"/>
                  </a:lnTo>
                  <a:lnTo>
                    <a:pt x="895" y="232"/>
                  </a:lnTo>
                  <a:lnTo>
                    <a:pt x="904" y="243"/>
                  </a:lnTo>
                  <a:lnTo>
                    <a:pt x="889" y="243"/>
                  </a:lnTo>
                  <a:lnTo>
                    <a:pt x="877" y="236"/>
                  </a:lnTo>
                  <a:lnTo>
                    <a:pt x="873" y="251"/>
                  </a:lnTo>
                  <a:lnTo>
                    <a:pt x="861" y="262"/>
                  </a:lnTo>
                  <a:lnTo>
                    <a:pt x="853" y="275"/>
                  </a:lnTo>
                  <a:lnTo>
                    <a:pt x="833" y="281"/>
                  </a:lnTo>
                  <a:lnTo>
                    <a:pt x="825" y="291"/>
                  </a:lnTo>
                  <a:lnTo>
                    <a:pt x="809" y="296"/>
                  </a:lnTo>
                  <a:lnTo>
                    <a:pt x="814" y="287"/>
                  </a:lnTo>
                  <a:lnTo>
                    <a:pt x="806" y="279"/>
                  </a:lnTo>
                  <a:lnTo>
                    <a:pt x="813" y="265"/>
                  </a:lnTo>
                  <a:lnTo>
                    <a:pt x="799" y="254"/>
                  </a:lnTo>
                  <a:lnTo>
                    <a:pt x="788" y="261"/>
                  </a:lnTo>
                  <a:lnTo>
                    <a:pt x="776" y="275"/>
                  </a:lnTo>
                  <a:lnTo>
                    <a:pt x="771" y="289"/>
                  </a:lnTo>
                  <a:lnTo>
                    <a:pt x="755" y="290"/>
                  </a:lnTo>
                  <a:lnTo>
                    <a:pt x="751" y="299"/>
                  </a:lnTo>
                  <a:lnTo>
                    <a:pt x="766" y="313"/>
                  </a:lnTo>
                  <a:lnTo>
                    <a:pt x="781" y="317"/>
                  </a:lnTo>
                  <a:lnTo>
                    <a:pt x="786" y="326"/>
                  </a:lnTo>
                  <a:lnTo>
                    <a:pt x="802" y="332"/>
                  </a:lnTo>
                  <a:lnTo>
                    <a:pt x="815" y="317"/>
                  </a:lnTo>
                  <a:lnTo>
                    <a:pt x="833" y="325"/>
                  </a:lnTo>
                  <a:lnTo>
                    <a:pt x="845" y="326"/>
                  </a:lnTo>
                  <a:lnTo>
                    <a:pt x="852" y="337"/>
                  </a:lnTo>
                  <a:lnTo>
                    <a:pt x="830" y="343"/>
                  </a:lnTo>
                  <a:lnTo>
                    <a:pt x="827" y="354"/>
                  </a:lnTo>
                  <a:lnTo>
                    <a:pt x="815" y="364"/>
                  </a:lnTo>
                  <a:lnTo>
                    <a:pt x="811" y="378"/>
                  </a:lnTo>
                  <a:lnTo>
                    <a:pt x="834" y="390"/>
                  </a:lnTo>
                  <a:lnTo>
                    <a:pt x="849" y="410"/>
                  </a:lnTo>
                  <a:lnTo>
                    <a:pt x="867" y="429"/>
                  </a:lnTo>
                  <a:lnTo>
                    <a:pt x="884" y="445"/>
                  </a:lnTo>
                  <a:lnTo>
                    <a:pt x="889" y="461"/>
                  </a:lnTo>
                  <a:lnTo>
                    <a:pt x="880" y="466"/>
                  </a:lnTo>
                  <a:lnTo>
                    <a:pt x="888" y="477"/>
                  </a:lnTo>
                  <a:lnTo>
                    <a:pt x="900" y="484"/>
                  </a:lnTo>
                  <a:lnTo>
                    <a:pt x="903" y="501"/>
                  </a:lnTo>
                  <a:lnTo>
                    <a:pt x="903" y="517"/>
                  </a:lnTo>
                  <a:lnTo>
                    <a:pt x="894" y="519"/>
                  </a:lnTo>
                  <a:lnTo>
                    <a:pt x="888" y="541"/>
                  </a:lnTo>
                  <a:lnTo>
                    <a:pt x="881" y="569"/>
                  </a:lnTo>
                  <a:lnTo>
                    <a:pt x="871" y="593"/>
                  </a:lnTo>
                  <a:lnTo>
                    <a:pt x="851" y="613"/>
                  </a:lnTo>
                  <a:lnTo>
                    <a:pt x="830" y="630"/>
                  </a:lnTo>
                  <a:lnTo>
                    <a:pt x="810" y="632"/>
                  </a:lnTo>
                  <a:lnTo>
                    <a:pt x="801" y="642"/>
                  </a:lnTo>
                  <a:lnTo>
                    <a:pt x="793" y="635"/>
                  </a:lnTo>
                  <a:lnTo>
                    <a:pt x="785" y="645"/>
                  </a:lnTo>
                  <a:lnTo>
                    <a:pt x="762" y="656"/>
                  </a:lnTo>
                  <a:lnTo>
                    <a:pt x="744" y="659"/>
                  </a:lnTo>
                  <a:lnTo>
                    <a:pt x="742" y="681"/>
                  </a:lnTo>
                  <a:lnTo>
                    <a:pt x="732" y="682"/>
                  </a:lnTo>
                  <a:lnTo>
                    <a:pt x="725" y="667"/>
                  </a:lnTo>
                  <a:lnTo>
                    <a:pt x="727" y="659"/>
                  </a:lnTo>
                  <a:lnTo>
                    <a:pt x="702" y="652"/>
                  </a:lnTo>
                  <a:lnTo>
                    <a:pt x="694" y="656"/>
                  </a:lnTo>
                  <a:lnTo>
                    <a:pt x="675" y="650"/>
                  </a:lnTo>
                  <a:lnTo>
                    <a:pt x="664" y="642"/>
                  </a:lnTo>
                  <a:lnTo>
                    <a:pt x="665" y="630"/>
                  </a:lnTo>
                  <a:lnTo>
                    <a:pt x="648" y="626"/>
                  </a:lnTo>
                  <a:lnTo>
                    <a:pt x="638" y="618"/>
                  </a:lnTo>
                  <a:lnTo>
                    <a:pt x="624" y="629"/>
                  </a:lnTo>
                  <a:lnTo>
                    <a:pt x="608" y="632"/>
                  </a:lnTo>
                  <a:lnTo>
                    <a:pt x="593" y="632"/>
                  </a:lnTo>
                  <a:lnTo>
                    <a:pt x="585" y="637"/>
                  </a:lnTo>
                  <a:lnTo>
                    <a:pt x="576" y="640"/>
                  </a:lnTo>
                  <a:lnTo>
                    <a:pt x="583" y="663"/>
                  </a:lnTo>
                  <a:lnTo>
                    <a:pt x="573" y="663"/>
                  </a:lnTo>
                  <a:lnTo>
                    <a:pt x="571" y="658"/>
                  </a:lnTo>
                  <a:lnTo>
                    <a:pt x="569" y="649"/>
                  </a:lnTo>
                  <a:lnTo>
                    <a:pt x="557" y="656"/>
                  </a:lnTo>
                  <a:lnTo>
                    <a:pt x="548" y="652"/>
                  </a:lnTo>
                  <a:lnTo>
                    <a:pt x="533" y="644"/>
                  </a:lnTo>
                  <a:lnTo>
                    <a:pt x="535" y="627"/>
                  </a:lnTo>
                  <a:lnTo>
                    <a:pt x="523" y="623"/>
                  </a:lnTo>
                  <a:lnTo>
                    <a:pt x="515" y="604"/>
                  </a:lnTo>
                  <a:lnTo>
                    <a:pt x="497" y="607"/>
                  </a:lnTo>
                  <a:lnTo>
                    <a:pt x="494" y="582"/>
                  </a:lnTo>
                  <a:lnTo>
                    <a:pt x="507" y="565"/>
                  </a:lnTo>
                  <a:lnTo>
                    <a:pt x="504" y="548"/>
                  </a:lnTo>
                  <a:lnTo>
                    <a:pt x="500" y="532"/>
                  </a:lnTo>
                  <a:lnTo>
                    <a:pt x="491" y="527"/>
                  </a:lnTo>
                  <a:lnTo>
                    <a:pt x="482" y="515"/>
                  </a:lnTo>
                  <a:lnTo>
                    <a:pt x="472" y="516"/>
                  </a:lnTo>
                  <a:lnTo>
                    <a:pt x="452" y="513"/>
                  </a:lnTo>
                  <a:lnTo>
                    <a:pt x="456" y="505"/>
                  </a:lnTo>
                  <a:lnTo>
                    <a:pt x="445" y="492"/>
                  </a:lnTo>
                  <a:lnTo>
                    <a:pt x="434" y="500"/>
                  </a:lnTo>
                  <a:lnTo>
                    <a:pt x="418" y="495"/>
                  </a:lnTo>
                  <a:lnTo>
                    <a:pt x="401" y="508"/>
                  </a:lnTo>
                  <a:lnTo>
                    <a:pt x="389" y="524"/>
                  </a:lnTo>
                  <a:lnTo>
                    <a:pt x="375" y="527"/>
                  </a:lnTo>
                  <a:lnTo>
                    <a:pt x="366" y="521"/>
                  </a:lnTo>
                  <a:lnTo>
                    <a:pt x="356" y="520"/>
                  </a:lnTo>
                  <a:lnTo>
                    <a:pt x="343" y="516"/>
                  </a:lnTo>
                  <a:lnTo>
                    <a:pt x="334" y="521"/>
                  </a:lnTo>
                  <a:lnTo>
                    <a:pt x="326" y="536"/>
                  </a:lnTo>
                  <a:lnTo>
                    <a:pt x="321" y="520"/>
                  </a:lnTo>
                  <a:lnTo>
                    <a:pt x="311" y="524"/>
                  </a:lnTo>
                  <a:lnTo>
                    <a:pt x="290" y="522"/>
                  </a:lnTo>
                  <a:lnTo>
                    <a:pt x="269" y="517"/>
                  </a:lnTo>
                  <a:lnTo>
                    <a:pt x="253" y="508"/>
                  </a:lnTo>
                  <a:lnTo>
                    <a:pt x="238" y="504"/>
                  </a:lnTo>
                  <a:lnTo>
                    <a:pt x="230" y="494"/>
                  </a:lnTo>
                  <a:lnTo>
                    <a:pt x="219" y="491"/>
                  </a:lnTo>
                  <a:lnTo>
                    <a:pt x="199" y="478"/>
                  </a:lnTo>
                  <a:lnTo>
                    <a:pt x="183" y="472"/>
                  </a:lnTo>
                  <a:lnTo>
                    <a:pt x="177" y="476"/>
                  </a:lnTo>
                  <a:lnTo>
                    <a:pt x="149" y="462"/>
                  </a:lnTo>
                  <a:lnTo>
                    <a:pt x="129" y="449"/>
                  </a:lnTo>
                  <a:lnTo>
                    <a:pt x="119" y="426"/>
                  </a:lnTo>
                  <a:lnTo>
                    <a:pt x="132" y="429"/>
                  </a:lnTo>
                  <a:lnTo>
                    <a:pt x="130" y="418"/>
                  </a:lnTo>
                  <a:lnTo>
                    <a:pt x="120" y="408"/>
                  </a:lnTo>
                  <a:lnTo>
                    <a:pt x="118" y="391"/>
                  </a:lnTo>
                  <a:lnTo>
                    <a:pt x="93" y="366"/>
                  </a:lnTo>
                  <a:lnTo>
                    <a:pt x="63" y="358"/>
                  </a:lnTo>
                  <a:lnTo>
                    <a:pt x="54" y="342"/>
                  </a:lnTo>
                  <a:lnTo>
                    <a:pt x="38" y="333"/>
                  </a:lnTo>
                  <a:lnTo>
                    <a:pt x="34" y="327"/>
                  </a:lnTo>
                  <a:lnTo>
                    <a:pt x="28" y="315"/>
                  </a:lnTo>
                  <a:lnTo>
                    <a:pt x="26" y="307"/>
                  </a:lnTo>
                  <a:lnTo>
                    <a:pt x="15" y="302"/>
                  </a:lnTo>
                  <a:lnTo>
                    <a:pt x="9" y="304"/>
                  </a:lnTo>
                  <a:lnTo>
                    <a:pt x="0" y="285"/>
                  </a:lnTo>
                  <a:lnTo>
                    <a:pt x="3" y="280"/>
                  </a:lnTo>
                  <a:lnTo>
                    <a:pt x="0" y="276"/>
                  </a:lnTo>
                  <a:lnTo>
                    <a:pt x="13" y="266"/>
                  </a:lnTo>
                  <a:lnTo>
                    <a:pt x="23" y="262"/>
                  </a:lnTo>
                  <a:lnTo>
                    <a:pt x="42" y="264"/>
                  </a:lnTo>
                  <a:lnTo>
                    <a:pt x="44" y="252"/>
                  </a:lnTo>
                  <a:lnTo>
                    <a:pt x="65" y="249"/>
                  </a:lnTo>
                  <a:lnTo>
                    <a:pt x="68" y="241"/>
                  </a:lnTo>
                  <a:lnTo>
                    <a:pt x="91" y="230"/>
                  </a:lnTo>
                  <a:lnTo>
                    <a:pt x="92" y="225"/>
                  </a:lnTo>
                  <a:lnTo>
                    <a:pt x="87" y="213"/>
                  </a:lnTo>
                  <a:lnTo>
                    <a:pt x="96" y="208"/>
                  </a:lnTo>
                  <a:lnTo>
                    <a:pt x="68" y="172"/>
                  </a:lnTo>
                  <a:lnTo>
                    <a:pt x="98" y="164"/>
                  </a:lnTo>
                  <a:lnTo>
                    <a:pt x="104" y="160"/>
                  </a:lnTo>
                  <a:lnTo>
                    <a:pt x="101" y="123"/>
                  </a:lnTo>
                  <a:lnTo>
                    <a:pt x="136" y="130"/>
                  </a:lnTo>
                  <a:lnTo>
                    <a:pt x="141" y="121"/>
                  </a:lnTo>
                  <a:lnTo>
                    <a:pt x="133" y="100"/>
                  </a:lnTo>
                  <a:lnTo>
                    <a:pt x="146" y="98"/>
                  </a:lnTo>
                  <a:lnTo>
                    <a:pt x="151" y="85"/>
                  </a:lnTo>
                  <a:lnTo>
                    <a:pt x="157" y="83"/>
                  </a:lnTo>
                  <a:lnTo>
                    <a:pt x="168" y="97"/>
                  </a:lnTo>
                  <a:lnTo>
                    <a:pt x="186" y="108"/>
                  </a:lnTo>
                  <a:lnTo>
                    <a:pt x="213" y="116"/>
                  </a:lnTo>
                  <a:lnTo>
                    <a:pt x="232" y="132"/>
                  </a:lnTo>
                  <a:lnTo>
                    <a:pt x="236" y="156"/>
                  </a:lnTo>
                  <a:lnTo>
                    <a:pt x="246" y="165"/>
                  </a:lnTo>
                  <a:lnTo>
                    <a:pt x="267" y="168"/>
                  </a:lnTo>
                  <a:lnTo>
                    <a:pt x="290" y="171"/>
                  </a:lnTo>
                  <a:lnTo>
                    <a:pt x="316" y="184"/>
                  </a:lnTo>
                  <a:lnTo>
                    <a:pt x="327" y="186"/>
                  </a:lnTo>
                  <a:lnTo>
                    <a:pt x="343" y="205"/>
                  </a:lnTo>
                  <a:lnTo>
                    <a:pt x="358" y="217"/>
                  </a:lnTo>
                  <a:lnTo>
                    <a:pt x="376" y="217"/>
                  </a:lnTo>
                  <a:lnTo>
                    <a:pt x="412" y="222"/>
                  </a:lnTo>
                  <a:lnTo>
                    <a:pt x="433" y="219"/>
                  </a:lnTo>
                  <a:lnTo>
                    <a:pt x="451" y="222"/>
                  </a:lnTo>
                  <a:lnTo>
                    <a:pt x="481" y="234"/>
                  </a:lnTo>
                  <a:lnTo>
                    <a:pt x="502" y="234"/>
                  </a:lnTo>
                  <a:lnTo>
                    <a:pt x="512" y="241"/>
                  </a:lnTo>
                  <a:lnTo>
                    <a:pt x="527" y="230"/>
                  </a:lnTo>
                  <a:lnTo>
                    <a:pt x="550" y="222"/>
                  </a:lnTo>
                  <a:lnTo>
                    <a:pt x="575" y="222"/>
                  </a:lnTo>
                  <a:lnTo>
                    <a:pt x="591" y="214"/>
                  </a:lnTo>
                  <a:lnTo>
                    <a:pt x="598" y="203"/>
                  </a:lnTo>
                  <a:lnTo>
                    <a:pt x="606" y="196"/>
                  </a:lnTo>
                  <a:lnTo>
                    <a:pt x="600" y="190"/>
                  </a:lnTo>
                  <a:lnTo>
                    <a:pt x="590" y="182"/>
                  </a:lnTo>
                  <a:lnTo>
                    <a:pt x="592" y="169"/>
                  </a:lnTo>
                  <a:lnTo>
                    <a:pt x="602" y="171"/>
                  </a:lnTo>
                  <a:lnTo>
                    <a:pt x="621" y="175"/>
                  </a:lnTo>
                  <a:lnTo>
                    <a:pt x="632" y="164"/>
                  </a:lnTo>
                  <a:lnTo>
                    <a:pt x="653" y="156"/>
                  </a:lnTo>
                  <a:lnTo>
                    <a:pt x="657" y="142"/>
                  </a:lnTo>
                  <a:lnTo>
                    <a:pt x="665" y="137"/>
                  </a:lnTo>
                  <a:lnTo>
                    <a:pt x="687" y="134"/>
                  </a:lnTo>
                  <a:lnTo>
                    <a:pt x="702" y="136"/>
                  </a:lnTo>
                  <a:lnTo>
                    <a:pt x="699" y="129"/>
                  </a:lnTo>
                  <a:lnTo>
                    <a:pt x="676" y="115"/>
                  </a:lnTo>
                  <a:lnTo>
                    <a:pt x="659" y="108"/>
                  </a:lnTo>
                  <a:lnTo>
                    <a:pt x="651" y="116"/>
                  </a:lnTo>
                  <a:lnTo>
                    <a:pt x="633" y="112"/>
                  </a:lnTo>
                  <a:lnTo>
                    <a:pt x="625" y="115"/>
                  </a:lnTo>
                  <a:lnTo>
                    <a:pt x="616" y="107"/>
                  </a:lnTo>
                  <a:lnTo>
                    <a:pt x="615" y="87"/>
                  </a:lnTo>
                  <a:lnTo>
                    <a:pt x="613" y="71"/>
                  </a:lnTo>
                  <a:lnTo>
                    <a:pt x="638" y="79"/>
                  </a:lnTo>
                  <a:lnTo>
                    <a:pt x="652" y="66"/>
                  </a:lnTo>
                  <a:lnTo>
                    <a:pt x="646" y="57"/>
                  </a:lnTo>
                  <a:lnTo>
                    <a:pt x="646" y="36"/>
                  </a:lnTo>
                  <a:lnTo>
                    <a:pt x="650" y="30"/>
                  </a:lnTo>
                  <a:lnTo>
                    <a:pt x="642" y="18"/>
                  </a:lnTo>
                  <a:lnTo>
                    <a:pt x="630" y="14"/>
                  </a:lnTo>
                  <a:lnTo>
                    <a:pt x="635" y="4"/>
                  </a:lnTo>
                  <a:lnTo>
                    <a:pt x="652" y="0"/>
                  </a:lnTo>
                  <a:lnTo>
                    <a:pt x="672" y="0"/>
                  </a:lnTo>
                  <a:lnTo>
                    <a:pt x="700" y="5"/>
                  </a:lnTo>
                  <a:lnTo>
                    <a:pt x="719" y="13"/>
                  </a:lnTo>
                  <a:lnTo>
                    <a:pt x="744" y="33"/>
                  </a:lnTo>
                  <a:lnTo>
                    <a:pt x="757" y="42"/>
                  </a:lnTo>
                  <a:lnTo>
                    <a:pt x="771" y="54"/>
                  </a:lnTo>
                  <a:lnTo>
                    <a:pt x="791" y="74"/>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87" name="Freeform 86"/>
            <p:cNvSpPr>
              <a:spLocks noEditPoints="1"/>
            </p:cNvSpPr>
            <p:nvPr/>
          </p:nvSpPr>
          <p:spPr bwMode="auto">
            <a:xfrm>
              <a:off x="7818598" y="4071831"/>
              <a:ext cx="1390295" cy="511023"/>
            </a:xfrm>
            <a:custGeom>
              <a:avLst/>
              <a:gdLst>
                <a:gd name="T0" fmla="*/ 552 w 3445"/>
                <a:gd name="T1" fmla="*/ 826 h 1349"/>
                <a:gd name="T2" fmla="*/ 373 w 3445"/>
                <a:gd name="T3" fmla="*/ 522 h 1349"/>
                <a:gd name="T4" fmla="*/ 188 w 3445"/>
                <a:gd name="T5" fmla="*/ 258 h 1349"/>
                <a:gd name="T6" fmla="*/ 0 w 3445"/>
                <a:gd name="T7" fmla="*/ 0 h 1349"/>
                <a:gd name="T8" fmla="*/ 294 w 3445"/>
                <a:gd name="T9" fmla="*/ 161 h 1349"/>
                <a:gd name="T10" fmla="*/ 550 w 3445"/>
                <a:gd name="T11" fmla="*/ 347 h 1349"/>
                <a:gd name="T12" fmla="*/ 664 w 3445"/>
                <a:gd name="T13" fmla="*/ 557 h 1349"/>
                <a:gd name="T14" fmla="*/ 784 w 3445"/>
                <a:gd name="T15" fmla="*/ 673 h 1349"/>
                <a:gd name="T16" fmla="*/ 1707 w 3445"/>
                <a:gd name="T17" fmla="*/ 311 h 1349"/>
                <a:gd name="T18" fmla="*/ 1681 w 3445"/>
                <a:gd name="T19" fmla="*/ 535 h 1349"/>
                <a:gd name="T20" fmla="*/ 1562 w 3445"/>
                <a:gd name="T21" fmla="*/ 778 h 1349"/>
                <a:gd name="T22" fmla="*/ 1357 w 3445"/>
                <a:gd name="T23" fmla="*/ 732 h 1349"/>
                <a:gd name="T24" fmla="*/ 1129 w 3445"/>
                <a:gd name="T25" fmla="*/ 716 h 1349"/>
                <a:gd name="T26" fmla="*/ 1037 w 3445"/>
                <a:gd name="T27" fmla="*/ 431 h 1349"/>
                <a:gd name="T28" fmla="*/ 1154 w 3445"/>
                <a:gd name="T29" fmla="*/ 401 h 1349"/>
                <a:gd name="T30" fmla="*/ 1330 w 3445"/>
                <a:gd name="T31" fmla="*/ 339 h 1349"/>
                <a:gd name="T32" fmla="*/ 1527 w 3445"/>
                <a:gd name="T33" fmla="*/ 197 h 1349"/>
                <a:gd name="T34" fmla="*/ 1662 w 3445"/>
                <a:gd name="T35" fmla="*/ 191 h 1349"/>
                <a:gd name="T36" fmla="*/ 2518 w 3445"/>
                <a:gd name="T37" fmla="*/ 445 h 1349"/>
                <a:gd name="T38" fmla="*/ 2477 w 3445"/>
                <a:gd name="T39" fmla="*/ 543 h 1349"/>
                <a:gd name="T40" fmla="*/ 2463 w 3445"/>
                <a:gd name="T41" fmla="*/ 281 h 1349"/>
                <a:gd name="T42" fmla="*/ 2262 w 3445"/>
                <a:gd name="T43" fmla="*/ 346 h 1349"/>
                <a:gd name="T44" fmla="*/ 1948 w 3445"/>
                <a:gd name="T45" fmla="*/ 434 h 1349"/>
                <a:gd name="T46" fmla="*/ 1979 w 3445"/>
                <a:gd name="T47" fmla="*/ 548 h 1349"/>
                <a:gd name="T48" fmla="*/ 2047 w 3445"/>
                <a:gd name="T49" fmla="*/ 596 h 1349"/>
                <a:gd name="T50" fmla="*/ 2098 w 3445"/>
                <a:gd name="T51" fmla="*/ 865 h 1349"/>
                <a:gd name="T52" fmla="*/ 2065 w 3445"/>
                <a:gd name="T53" fmla="*/ 847 h 1349"/>
                <a:gd name="T54" fmla="*/ 1931 w 3445"/>
                <a:gd name="T55" fmla="*/ 773 h 1349"/>
                <a:gd name="T56" fmla="*/ 1889 w 3445"/>
                <a:gd name="T57" fmla="*/ 937 h 1349"/>
                <a:gd name="T58" fmla="*/ 1826 w 3445"/>
                <a:gd name="T59" fmla="*/ 764 h 1349"/>
                <a:gd name="T60" fmla="*/ 1816 w 3445"/>
                <a:gd name="T61" fmla="*/ 582 h 1349"/>
                <a:gd name="T62" fmla="*/ 1993 w 3445"/>
                <a:gd name="T63" fmla="*/ 380 h 1349"/>
                <a:gd name="T64" fmla="*/ 2262 w 3445"/>
                <a:gd name="T65" fmla="*/ 346 h 1349"/>
                <a:gd name="T66" fmla="*/ 3092 w 3445"/>
                <a:gd name="T67" fmla="*/ 663 h 1349"/>
                <a:gd name="T68" fmla="*/ 3365 w 3445"/>
                <a:gd name="T69" fmla="*/ 672 h 1349"/>
                <a:gd name="T70" fmla="*/ 3353 w 3445"/>
                <a:gd name="T71" fmla="*/ 1173 h 1349"/>
                <a:gd name="T72" fmla="*/ 3200 w 3445"/>
                <a:gd name="T73" fmla="*/ 1114 h 1349"/>
                <a:gd name="T74" fmla="*/ 3062 w 3445"/>
                <a:gd name="T75" fmla="*/ 854 h 1349"/>
                <a:gd name="T76" fmla="*/ 2838 w 3445"/>
                <a:gd name="T77" fmla="*/ 817 h 1349"/>
                <a:gd name="T78" fmla="*/ 2849 w 3445"/>
                <a:gd name="T79" fmla="*/ 676 h 1349"/>
                <a:gd name="T80" fmla="*/ 2758 w 3445"/>
                <a:gd name="T81" fmla="*/ 604 h 1349"/>
                <a:gd name="T82" fmla="*/ 2800 w 3445"/>
                <a:gd name="T83" fmla="*/ 498 h 1349"/>
                <a:gd name="T84" fmla="*/ 2677 w 3445"/>
                <a:gd name="T85" fmla="*/ 795 h 1349"/>
                <a:gd name="T86" fmla="*/ 2458 w 3445"/>
                <a:gd name="T87" fmla="*/ 755 h 1349"/>
                <a:gd name="T88" fmla="*/ 2409 w 3445"/>
                <a:gd name="T89" fmla="*/ 761 h 1349"/>
                <a:gd name="T90" fmla="*/ 2391 w 3445"/>
                <a:gd name="T91" fmla="*/ 733 h 1349"/>
                <a:gd name="T92" fmla="*/ 2914 w 3445"/>
                <a:gd name="T93" fmla="*/ 990 h 1349"/>
                <a:gd name="T94" fmla="*/ 2960 w 3445"/>
                <a:gd name="T95" fmla="*/ 996 h 1349"/>
                <a:gd name="T96" fmla="*/ 1295 w 3445"/>
                <a:gd name="T97" fmla="*/ 1058 h 1349"/>
                <a:gd name="T98" fmla="*/ 1431 w 3445"/>
                <a:gd name="T99" fmla="*/ 1212 h 1349"/>
                <a:gd name="T100" fmla="*/ 1136 w 3445"/>
                <a:gd name="T101" fmla="*/ 1158 h 1349"/>
                <a:gd name="T102" fmla="*/ 830 w 3445"/>
                <a:gd name="T103" fmla="*/ 1093 h 1349"/>
                <a:gd name="T104" fmla="*/ 898 w 3445"/>
                <a:gd name="T105" fmla="*/ 974 h 1349"/>
                <a:gd name="T106" fmla="*/ 2061 w 3445"/>
                <a:gd name="T107" fmla="*/ 1156 h 1349"/>
                <a:gd name="T108" fmla="*/ 1835 w 3445"/>
                <a:gd name="T109" fmla="*/ 1186 h 1349"/>
                <a:gd name="T110" fmla="*/ 2061 w 3445"/>
                <a:gd name="T111" fmla="*/ 1156 h 1349"/>
                <a:gd name="T112" fmla="*/ 1774 w 3445"/>
                <a:gd name="T113" fmla="*/ 1208 h 1349"/>
                <a:gd name="T114" fmla="*/ 1622 w 3445"/>
                <a:gd name="T115" fmla="*/ 1187 h 1349"/>
                <a:gd name="T116" fmla="*/ 2095 w 3445"/>
                <a:gd name="T117" fmla="*/ 1349 h 1349"/>
                <a:gd name="T118" fmla="*/ 2210 w 3445"/>
                <a:gd name="T119" fmla="*/ 1224 h 1349"/>
                <a:gd name="T120" fmla="*/ 1881 w 3445"/>
                <a:gd name="T121" fmla="*/ 1339 h 1349"/>
                <a:gd name="T122" fmla="*/ 1864 w 3445"/>
                <a:gd name="T123" fmla="*/ 1290 h 13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445" h="1349">
                  <a:moveTo>
                    <a:pt x="789" y="965"/>
                  </a:moveTo>
                  <a:lnTo>
                    <a:pt x="706" y="967"/>
                  </a:lnTo>
                  <a:lnTo>
                    <a:pt x="646" y="895"/>
                  </a:lnTo>
                  <a:lnTo>
                    <a:pt x="552" y="826"/>
                  </a:lnTo>
                  <a:lnTo>
                    <a:pt x="521" y="774"/>
                  </a:lnTo>
                  <a:lnTo>
                    <a:pt x="466" y="705"/>
                  </a:lnTo>
                  <a:lnTo>
                    <a:pt x="429" y="641"/>
                  </a:lnTo>
                  <a:lnTo>
                    <a:pt x="373" y="522"/>
                  </a:lnTo>
                  <a:lnTo>
                    <a:pt x="307" y="451"/>
                  </a:lnTo>
                  <a:lnTo>
                    <a:pt x="285" y="378"/>
                  </a:lnTo>
                  <a:lnTo>
                    <a:pt x="257" y="311"/>
                  </a:lnTo>
                  <a:lnTo>
                    <a:pt x="188" y="258"/>
                  </a:lnTo>
                  <a:lnTo>
                    <a:pt x="147" y="185"/>
                  </a:lnTo>
                  <a:lnTo>
                    <a:pt x="89" y="137"/>
                  </a:lnTo>
                  <a:lnTo>
                    <a:pt x="8" y="43"/>
                  </a:lnTo>
                  <a:lnTo>
                    <a:pt x="0" y="0"/>
                  </a:lnTo>
                  <a:lnTo>
                    <a:pt x="48" y="3"/>
                  </a:lnTo>
                  <a:lnTo>
                    <a:pt x="165" y="20"/>
                  </a:lnTo>
                  <a:lnTo>
                    <a:pt x="234" y="103"/>
                  </a:lnTo>
                  <a:lnTo>
                    <a:pt x="294" y="161"/>
                  </a:lnTo>
                  <a:lnTo>
                    <a:pt x="337" y="196"/>
                  </a:lnTo>
                  <a:lnTo>
                    <a:pt x="410" y="288"/>
                  </a:lnTo>
                  <a:lnTo>
                    <a:pt x="486" y="289"/>
                  </a:lnTo>
                  <a:lnTo>
                    <a:pt x="550" y="347"/>
                  </a:lnTo>
                  <a:lnTo>
                    <a:pt x="594" y="419"/>
                  </a:lnTo>
                  <a:lnTo>
                    <a:pt x="652" y="458"/>
                  </a:lnTo>
                  <a:lnTo>
                    <a:pt x="621" y="527"/>
                  </a:lnTo>
                  <a:lnTo>
                    <a:pt x="664" y="557"/>
                  </a:lnTo>
                  <a:lnTo>
                    <a:pt x="691" y="559"/>
                  </a:lnTo>
                  <a:lnTo>
                    <a:pt x="703" y="618"/>
                  </a:lnTo>
                  <a:lnTo>
                    <a:pt x="729" y="666"/>
                  </a:lnTo>
                  <a:lnTo>
                    <a:pt x="784" y="673"/>
                  </a:lnTo>
                  <a:lnTo>
                    <a:pt x="819" y="727"/>
                  </a:lnTo>
                  <a:lnTo>
                    <a:pt x="797" y="833"/>
                  </a:lnTo>
                  <a:lnTo>
                    <a:pt x="789" y="965"/>
                  </a:lnTo>
                  <a:moveTo>
                    <a:pt x="1707" y="311"/>
                  </a:moveTo>
                  <a:lnTo>
                    <a:pt x="1792" y="390"/>
                  </a:lnTo>
                  <a:lnTo>
                    <a:pt x="1703" y="400"/>
                  </a:lnTo>
                  <a:lnTo>
                    <a:pt x="1678" y="458"/>
                  </a:lnTo>
                  <a:lnTo>
                    <a:pt x="1681" y="535"/>
                  </a:lnTo>
                  <a:lnTo>
                    <a:pt x="1608" y="593"/>
                  </a:lnTo>
                  <a:lnTo>
                    <a:pt x="1605" y="678"/>
                  </a:lnTo>
                  <a:lnTo>
                    <a:pt x="1572" y="808"/>
                  </a:lnTo>
                  <a:lnTo>
                    <a:pt x="1562" y="778"/>
                  </a:lnTo>
                  <a:lnTo>
                    <a:pt x="1475" y="816"/>
                  </a:lnTo>
                  <a:lnTo>
                    <a:pt x="1447" y="764"/>
                  </a:lnTo>
                  <a:lnTo>
                    <a:pt x="1394" y="759"/>
                  </a:lnTo>
                  <a:lnTo>
                    <a:pt x="1357" y="732"/>
                  </a:lnTo>
                  <a:lnTo>
                    <a:pt x="1267" y="763"/>
                  </a:lnTo>
                  <a:lnTo>
                    <a:pt x="1240" y="722"/>
                  </a:lnTo>
                  <a:lnTo>
                    <a:pt x="1191" y="726"/>
                  </a:lnTo>
                  <a:lnTo>
                    <a:pt x="1129" y="716"/>
                  </a:lnTo>
                  <a:lnTo>
                    <a:pt x="1120" y="602"/>
                  </a:lnTo>
                  <a:lnTo>
                    <a:pt x="1083" y="578"/>
                  </a:lnTo>
                  <a:lnTo>
                    <a:pt x="1047" y="506"/>
                  </a:lnTo>
                  <a:lnTo>
                    <a:pt x="1037" y="431"/>
                  </a:lnTo>
                  <a:lnTo>
                    <a:pt x="1045" y="352"/>
                  </a:lnTo>
                  <a:lnTo>
                    <a:pt x="1089" y="296"/>
                  </a:lnTo>
                  <a:lnTo>
                    <a:pt x="1102" y="353"/>
                  </a:lnTo>
                  <a:lnTo>
                    <a:pt x="1154" y="401"/>
                  </a:lnTo>
                  <a:lnTo>
                    <a:pt x="1202" y="383"/>
                  </a:lnTo>
                  <a:lnTo>
                    <a:pt x="1250" y="389"/>
                  </a:lnTo>
                  <a:lnTo>
                    <a:pt x="1294" y="346"/>
                  </a:lnTo>
                  <a:lnTo>
                    <a:pt x="1330" y="339"/>
                  </a:lnTo>
                  <a:lnTo>
                    <a:pt x="1401" y="363"/>
                  </a:lnTo>
                  <a:lnTo>
                    <a:pt x="1463" y="345"/>
                  </a:lnTo>
                  <a:lnTo>
                    <a:pt x="1499" y="226"/>
                  </a:lnTo>
                  <a:lnTo>
                    <a:pt x="1527" y="197"/>
                  </a:lnTo>
                  <a:lnTo>
                    <a:pt x="1550" y="100"/>
                  </a:lnTo>
                  <a:lnTo>
                    <a:pt x="1637" y="100"/>
                  </a:lnTo>
                  <a:lnTo>
                    <a:pt x="1702" y="114"/>
                  </a:lnTo>
                  <a:lnTo>
                    <a:pt x="1662" y="191"/>
                  </a:lnTo>
                  <a:lnTo>
                    <a:pt x="1719" y="272"/>
                  </a:lnTo>
                  <a:lnTo>
                    <a:pt x="1707" y="311"/>
                  </a:lnTo>
                  <a:moveTo>
                    <a:pt x="2521" y="370"/>
                  </a:moveTo>
                  <a:lnTo>
                    <a:pt x="2518" y="445"/>
                  </a:lnTo>
                  <a:lnTo>
                    <a:pt x="2479" y="436"/>
                  </a:lnTo>
                  <a:lnTo>
                    <a:pt x="2468" y="488"/>
                  </a:lnTo>
                  <a:lnTo>
                    <a:pt x="2498" y="533"/>
                  </a:lnTo>
                  <a:lnTo>
                    <a:pt x="2477" y="543"/>
                  </a:lnTo>
                  <a:lnTo>
                    <a:pt x="2447" y="489"/>
                  </a:lnTo>
                  <a:lnTo>
                    <a:pt x="2424" y="380"/>
                  </a:lnTo>
                  <a:lnTo>
                    <a:pt x="2439" y="312"/>
                  </a:lnTo>
                  <a:lnTo>
                    <a:pt x="2463" y="281"/>
                  </a:lnTo>
                  <a:lnTo>
                    <a:pt x="2469" y="328"/>
                  </a:lnTo>
                  <a:lnTo>
                    <a:pt x="2514" y="335"/>
                  </a:lnTo>
                  <a:lnTo>
                    <a:pt x="2521" y="370"/>
                  </a:lnTo>
                  <a:moveTo>
                    <a:pt x="2262" y="346"/>
                  </a:moveTo>
                  <a:lnTo>
                    <a:pt x="2202" y="430"/>
                  </a:lnTo>
                  <a:lnTo>
                    <a:pt x="2145" y="446"/>
                  </a:lnTo>
                  <a:lnTo>
                    <a:pt x="2073" y="430"/>
                  </a:lnTo>
                  <a:lnTo>
                    <a:pt x="1948" y="434"/>
                  </a:lnTo>
                  <a:lnTo>
                    <a:pt x="1882" y="446"/>
                  </a:lnTo>
                  <a:lnTo>
                    <a:pt x="1871" y="511"/>
                  </a:lnTo>
                  <a:lnTo>
                    <a:pt x="1938" y="586"/>
                  </a:lnTo>
                  <a:lnTo>
                    <a:pt x="1979" y="548"/>
                  </a:lnTo>
                  <a:lnTo>
                    <a:pt x="2119" y="519"/>
                  </a:lnTo>
                  <a:lnTo>
                    <a:pt x="2113" y="558"/>
                  </a:lnTo>
                  <a:lnTo>
                    <a:pt x="2080" y="546"/>
                  </a:lnTo>
                  <a:lnTo>
                    <a:pt x="2047" y="596"/>
                  </a:lnTo>
                  <a:lnTo>
                    <a:pt x="1980" y="629"/>
                  </a:lnTo>
                  <a:lnTo>
                    <a:pt x="2049" y="738"/>
                  </a:lnTo>
                  <a:lnTo>
                    <a:pt x="2034" y="767"/>
                  </a:lnTo>
                  <a:lnTo>
                    <a:pt x="2098" y="865"/>
                  </a:lnTo>
                  <a:lnTo>
                    <a:pt x="2095" y="921"/>
                  </a:lnTo>
                  <a:lnTo>
                    <a:pt x="2054" y="946"/>
                  </a:lnTo>
                  <a:lnTo>
                    <a:pt x="2026" y="916"/>
                  </a:lnTo>
                  <a:lnTo>
                    <a:pt x="2065" y="847"/>
                  </a:lnTo>
                  <a:lnTo>
                    <a:pt x="1990" y="880"/>
                  </a:lnTo>
                  <a:lnTo>
                    <a:pt x="1972" y="856"/>
                  </a:lnTo>
                  <a:lnTo>
                    <a:pt x="1983" y="823"/>
                  </a:lnTo>
                  <a:lnTo>
                    <a:pt x="1931" y="773"/>
                  </a:lnTo>
                  <a:lnTo>
                    <a:pt x="1939" y="690"/>
                  </a:lnTo>
                  <a:lnTo>
                    <a:pt x="1888" y="716"/>
                  </a:lnTo>
                  <a:lnTo>
                    <a:pt x="1891" y="815"/>
                  </a:lnTo>
                  <a:lnTo>
                    <a:pt x="1889" y="937"/>
                  </a:lnTo>
                  <a:lnTo>
                    <a:pt x="1841" y="950"/>
                  </a:lnTo>
                  <a:lnTo>
                    <a:pt x="1809" y="925"/>
                  </a:lnTo>
                  <a:lnTo>
                    <a:pt x="1834" y="846"/>
                  </a:lnTo>
                  <a:lnTo>
                    <a:pt x="1826" y="764"/>
                  </a:lnTo>
                  <a:lnTo>
                    <a:pt x="1794" y="763"/>
                  </a:lnTo>
                  <a:lnTo>
                    <a:pt x="1772" y="705"/>
                  </a:lnTo>
                  <a:lnTo>
                    <a:pt x="1805" y="649"/>
                  </a:lnTo>
                  <a:lnTo>
                    <a:pt x="1816" y="582"/>
                  </a:lnTo>
                  <a:lnTo>
                    <a:pt x="1855" y="453"/>
                  </a:lnTo>
                  <a:lnTo>
                    <a:pt x="1871" y="418"/>
                  </a:lnTo>
                  <a:lnTo>
                    <a:pt x="1934" y="355"/>
                  </a:lnTo>
                  <a:lnTo>
                    <a:pt x="1993" y="380"/>
                  </a:lnTo>
                  <a:lnTo>
                    <a:pt x="2088" y="392"/>
                  </a:lnTo>
                  <a:lnTo>
                    <a:pt x="2175" y="388"/>
                  </a:lnTo>
                  <a:lnTo>
                    <a:pt x="2248" y="327"/>
                  </a:lnTo>
                  <a:lnTo>
                    <a:pt x="2262" y="346"/>
                  </a:lnTo>
                  <a:moveTo>
                    <a:pt x="2932" y="565"/>
                  </a:moveTo>
                  <a:lnTo>
                    <a:pt x="2950" y="702"/>
                  </a:lnTo>
                  <a:lnTo>
                    <a:pt x="3026" y="753"/>
                  </a:lnTo>
                  <a:lnTo>
                    <a:pt x="3092" y="663"/>
                  </a:lnTo>
                  <a:lnTo>
                    <a:pt x="3179" y="612"/>
                  </a:lnTo>
                  <a:lnTo>
                    <a:pt x="3246" y="612"/>
                  </a:lnTo>
                  <a:lnTo>
                    <a:pt x="3310" y="641"/>
                  </a:lnTo>
                  <a:lnTo>
                    <a:pt x="3365" y="672"/>
                  </a:lnTo>
                  <a:lnTo>
                    <a:pt x="3445" y="688"/>
                  </a:lnTo>
                  <a:lnTo>
                    <a:pt x="3434" y="965"/>
                  </a:lnTo>
                  <a:lnTo>
                    <a:pt x="3414" y="1243"/>
                  </a:lnTo>
                  <a:lnTo>
                    <a:pt x="3353" y="1173"/>
                  </a:lnTo>
                  <a:lnTo>
                    <a:pt x="3279" y="1156"/>
                  </a:lnTo>
                  <a:lnTo>
                    <a:pt x="3258" y="1180"/>
                  </a:lnTo>
                  <a:lnTo>
                    <a:pt x="3163" y="1183"/>
                  </a:lnTo>
                  <a:lnTo>
                    <a:pt x="3200" y="1114"/>
                  </a:lnTo>
                  <a:lnTo>
                    <a:pt x="3249" y="1090"/>
                  </a:lnTo>
                  <a:lnTo>
                    <a:pt x="3236" y="997"/>
                  </a:lnTo>
                  <a:lnTo>
                    <a:pt x="3205" y="926"/>
                  </a:lnTo>
                  <a:lnTo>
                    <a:pt x="3062" y="854"/>
                  </a:lnTo>
                  <a:lnTo>
                    <a:pt x="3001" y="847"/>
                  </a:lnTo>
                  <a:lnTo>
                    <a:pt x="2891" y="768"/>
                  </a:lnTo>
                  <a:lnTo>
                    <a:pt x="2867" y="809"/>
                  </a:lnTo>
                  <a:lnTo>
                    <a:pt x="2838" y="817"/>
                  </a:lnTo>
                  <a:lnTo>
                    <a:pt x="2822" y="786"/>
                  </a:lnTo>
                  <a:lnTo>
                    <a:pt x="2823" y="749"/>
                  </a:lnTo>
                  <a:lnTo>
                    <a:pt x="2767" y="707"/>
                  </a:lnTo>
                  <a:lnTo>
                    <a:pt x="2849" y="676"/>
                  </a:lnTo>
                  <a:lnTo>
                    <a:pt x="2902" y="678"/>
                  </a:lnTo>
                  <a:lnTo>
                    <a:pt x="2897" y="655"/>
                  </a:lnTo>
                  <a:lnTo>
                    <a:pt x="2787" y="655"/>
                  </a:lnTo>
                  <a:lnTo>
                    <a:pt x="2758" y="604"/>
                  </a:lnTo>
                  <a:lnTo>
                    <a:pt x="2691" y="589"/>
                  </a:lnTo>
                  <a:lnTo>
                    <a:pt x="2659" y="546"/>
                  </a:lnTo>
                  <a:lnTo>
                    <a:pt x="2761" y="526"/>
                  </a:lnTo>
                  <a:lnTo>
                    <a:pt x="2800" y="498"/>
                  </a:lnTo>
                  <a:lnTo>
                    <a:pt x="2920" y="533"/>
                  </a:lnTo>
                  <a:lnTo>
                    <a:pt x="2932" y="565"/>
                  </a:lnTo>
                  <a:moveTo>
                    <a:pt x="2652" y="730"/>
                  </a:moveTo>
                  <a:lnTo>
                    <a:pt x="2677" y="795"/>
                  </a:lnTo>
                  <a:lnTo>
                    <a:pt x="2615" y="760"/>
                  </a:lnTo>
                  <a:lnTo>
                    <a:pt x="2552" y="753"/>
                  </a:lnTo>
                  <a:lnTo>
                    <a:pt x="2510" y="758"/>
                  </a:lnTo>
                  <a:lnTo>
                    <a:pt x="2458" y="755"/>
                  </a:lnTo>
                  <a:lnTo>
                    <a:pt x="2477" y="709"/>
                  </a:lnTo>
                  <a:lnTo>
                    <a:pt x="2570" y="705"/>
                  </a:lnTo>
                  <a:lnTo>
                    <a:pt x="2652" y="730"/>
                  </a:lnTo>
                  <a:moveTo>
                    <a:pt x="2409" y="761"/>
                  </a:moveTo>
                  <a:lnTo>
                    <a:pt x="2380" y="789"/>
                  </a:lnTo>
                  <a:lnTo>
                    <a:pt x="2328" y="774"/>
                  </a:lnTo>
                  <a:lnTo>
                    <a:pt x="2315" y="737"/>
                  </a:lnTo>
                  <a:lnTo>
                    <a:pt x="2391" y="733"/>
                  </a:lnTo>
                  <a:lnTo>
                    <a:pt x="2409" y="761"/>
                  </a:lnTo>
                  <a:moveTo>
                    <a:pt x="2960" y="996"/>
                  </a:moveTo>
                  <a:lnTo>
                    <a:pt x="2917" y="1054"/>
                  </a:lnTo>
                  <a:lnTo>
                    <a:pt x="2914" y="990"/>
                  </a:lnTo>
                  <a:lnTo>
                    <a:pt x="2929" y="959"/>
                  </a:lnTo>
                  <a:lnTo>
                    <a:pt x="2947" y="930"/>
                  </a:lnTo>
                  <a:lnTo>
                    <a:pt x="2962" y="955"/>
                  </a:lnTo>
                  <a:lnTo>
                    <a:pt x="2960" y="996"/>
                  </a:lnTo>
                  <a:moveTo>
                    <a:pt x="996" y="1044"/>
                  </a:moveTo>
                  <a:lnTo>
                    <a:pt x="1139" y="1052"/>
                  </a:lnTo>
                  <a:lnTo>
                    <a:pt x="1158" y="1017"/>
                  </a:lnTo>
                  <a:lnTo>
                    <a:pt x="1295" y="1058"/>
                  </a:lnTo>
                  <a:lnTo>
                    <a:pt x="1319" y="1113"/>
                  </a:lnTo>
                  <a:lnTo>
                    <a:pt x="1431" y="1129"/>
                  </a:lnTo>
                  <a:lnTo>
                    <a:pt x="1519" y="1179"/>
                  </a:lnTo>
                  <a:lnTo>
                    <a:pt x="1431" y="1212"/>
                  </a:lnTo>
                  <a:lnTo>
                    <a:pt x="1351" y="1177"/>
                  </a:lnTo>
                  <a:lnTo>
                    <a:pt x="1283" y="1180"/>
                  </a:lnTo>
                  <a:lnTo>
                    <a:pt x="1206" y="1174"/>
                  </a:lnTo>
                  <a:lnTo>
                    <a:pt x="1136" y="1158"/>
                  </a:lnTo>
                  <a:lnTo>
                    <a:pt x="1052" y="1126"/>
                  </a:lnTo>
                  <a:lnTo>
                    <a:pt x="997" y="1117"/>
                  </a:lnTo>
                  <a:lnTo>
                    <a:pt x="965" y="1128"/>
                  </a:lnTo>
                  <a:lnTo>
                    <a:pt x="830" y="1093"/>
                  </a:lnTo>
                  <a:lnTo>
                    <a:pt x="819" y="1056"/>
                  </a:lnTo>
                  <a:lnTo>
                    <a:pt x="751" y="1050"/>
                  </a:lnTo>
                  <a:lnTo>
                    <a:pt x="807" y="969"/>
                  </a:lnTo>
                  <a:lnTo>
                    <a:pt x="898" y="974"/>
                  </a:lnTo>
                  <a:lnTo>
                    <a:pt x="957" y="1007"/>
                  </a:lnTo>
                  <a:lnTo>
                    <a:pt x="987" y="1013"/>
                  </a:lnTo>
                  <a:lnTo>
                    <a:pt x="996" y="1044"/>
                  </a:lnTo>
                  <a:moveTo>
                    <a:pt x="2061" y="1156"/>
                  </a:moveTo>
                  <a:lnTo>
                    <a:pt x="2046" y="1203"/>
                  </a:lnTo>
                  <a:lnTo>
                    <a:pt x="1932" y="1227"/>
                  </a:lnTo>
                  <a:lnTo>
                    <a:pt x="1833" y="1217"/>
                  </a:lnTo>
                  <a:lnTo>
                    <a:pt x="1835" y="1186"/>
                  </a:lnTo>
                  <a:lnTo>
                    <a:pt x="1896" y="1168"/>
                  </a:lnTo>
                  <a:lnTo>
                    <a:pt x="1941" y="1193"/>
                  </a:lnTo>
                  <a:lnTo>
                    <a:pt x="1991" y="1187"/>
                  </a:lnTo>
                  <a:lnTo>
                    <a:pt x="2061" y="1156"/>
                  </a:lnTo>
                  <a:moveTo>
                    <a:pt x="1685" y="1156"/>
                  </a:moveTo>
                  <a:lnTo>
                    <a:pt x="1711" y="1179"/>
                  </a:lnTo>
                  <a:lnTo>
                    <a:pt x="1758" y="1172"/>
                  </a:lnTo>
                  <a:lnTo>
                    <a:pt x="1774" y="1208"/>
                  </a:lnTo>
                  <a:lnTo>
                    <a:pt x="1685" y="1225"/>
                  </a:lnTo>
                  <a:lnTo>
                    <a:pt x="1633" y="1236"/>
                  </a:lnTo>
                  <a:lnTo>
                    <a:pt x="1592" y="1236"/>
                  </a:lnTo>
                  <a:lnTo>
                    <a:pt x="1622" y="1187"/>
                  </a:lnTo>
                  <a:lnTo>
                    <a:pt x="1663" y="1186"/>
                  </a:lnTo>
                  <a:lnTo>
                    <a:pt x="1685" y="1156"/>
                  </a:lnTo>
                  <a:moveTo>
                    <a:pt x="2161" y="1330"/>
                  </a:moveTo>
                  <a:lnTo>
                    <a:pt x="2095" y="1349"/>
                  </a:lnTo>
                  <a:lnTo>
                    <a:pt x="2087" y="1339"/>
                  </a:lnTo>
                  <a:lnTo>
                    <a:pt x="2097" y="1310"/>
                  </a:lnTo>
                  <a:lnTo>
                    <a:pt x="2133" y="1258"/>
                  </a:lnTo>
                  <a:lnTo>
                    <a:pt x="2210" y="1224"/>
                  </a:lnTo>
                  <a:lnTo>
                    <a:pt x="2217" y="1241"/>
                  </a:lnTo>
                  <a:lnTo>
                    <a:pt x="2216" y="1266"/>
                  </a:lnTo>
                  <a:lnTo>
                    <a:pt x="2161" y="1330"/>
                  </a:lnTo>
                  <a:moveTo>
                    <a:pt x="1881" y="1339"/>
                  </a:moveTo>
                  <a:lnTo>
                    <a:pt x="1850" y="1340"/>
                  </a:lnTo>
                  <a:lnTo>
                    <a:pt x="1756" y="1280"/>
                  </a:lnTo>
                  <a:lnTo>
                    <a:pt x="1827" y="1264"/>
                  </a:lnTo>
                  <a:lnTo>
                    <a:pt x="1864" y="1290"/>
                  </a:lnTo>
                  <a:lnTo>
                    <a:pt x="1888" y="1316"/>
                  </a:lnTo>
                  <a:lnTo>
                    <a:pt x="1881" y="1339"/>
                  </a:lnTo>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88" name="Freeform 87"/>
            <p:cNvSpPr>
              <a:spLocks/>
            </p:cNvSpPr>
            <p:nvPr/>
          </p:nvSpPr>
          <p:spPr bwMode="auto">
            <a:xfrm>
              <a:off x="6947394" y="3102596"/>
              <a:ext cx="833184" cy="888464"/>
            </a:xfrm>
            <a:custGeom>
              <a:avLst/>
              <a:gdLst>
                <a:gd name="T0" fmla="*/ 149 w 504"/>
                <a:gd name="T1" fmla="*/ 42 h 572"/>
                <a:gd name="T2" fmla="*/ 148 w 504"/>
                <a:gd name="T3" fmla="*/ 60 h 572"/>
                <a:gd name="T4" fmla="*/ 206 w 504"/>
                <a:gd name="T5" fmla="*/ 110 h 572"/>
                <a:gd name="T6" fmla="*/ 212 w 504"/>
                <a:gd name="T7" fmla="*/ 147 h 572"/>
                <a:gd name="T8" fmla="*/ 282 w 504"/>
                <a:gd name="T9" fmla="*/ 172 h 572"/>
                <a:gd name="T10" fmla="*/ 330 w 504"/>
                <a:gd name="T11" fmla="*/ 189 h 572"/>
                <a:gd name="T12" fmla="*/ 340 w 504"/>
                <a:gd name="T13" fmla="*/ 167 h 572"/>
                <a:gd name="T14" fmla="*/ 355 w 504"/>
                <a:gd name="T15" fmla="*/ 170 h 572"/>
                <a:gd name="T16" fmla="*/ 384 w 504"/>
                <a:gd name="T17" fmla="*/ 179 h 572"/>
                <a:gd name="T18" fmla="*/ 412 w 504"/>
                <a:gd name="T19" fmla="*/ 167 h 572"/>
                <a:gd name="T20" fmla="*/ 430 w 504"/>
                <a:gd name="T21" fmla="*/ 142 h 572"/>
                <a:gd name="T22" fmla="*/ 474 w 504"/>
                <a:gd name="T23" fmla="*/ 126 h 572"/>
                <a:gd name="T24" fmla="*/ 501 w 504"/>
                <a:gd name="T25" fmla="*/ 150 h 572"/>
                <a:gd name="T26" fmla="*/ 504 w 504"/>
                <a:gd name="T27" fmla="*/ 175 h 572"/>
                <a:gd name="T28" fmla="*/ 473 w 504"/>
                <a:gd name="T29" fmla="*/ 197 h 572"/>
                <a:gd name="T30" fmla="*/ 463 w 504"/>
                <a:gd name="T31" fmla="*/ 242 h 572"/>
                <a:gd name="T32" fmla="*/ 449 w 504"/>
                <a:gd name="T33" fmla="*/ 266 h 572"/>
                <a:gd name="T34" fmla="*/ 429 w 504"/>
                <a:gd name="T35" fmla="*/ 247 h 572"/>
                <a:gd name="T36" fmla="*/ 412 w 504"/>
                <a:gd name="T37" fmla="*/ 249 h 572"/>
                <a:gd name="T38" fmla="*/ 428 w 504"/>
                <a:gd name="T39" fmla="*/ 219 h 572"/>
                <a:gd name="T40" fmla="*/ 383 w 504"/>
                <a:gd name="T41" fmla="*/ 212 h 572"/>
                <a:gd name="T42" fmla="*/ 354 w 504"/>
                <a:gd name="T43" fmla="*/ 188 h 572"/>
                <a:gd name="T44" fmla="*/ 356 w 504"/>
                <a:gd name="T45" fmla="*/ 221 h 572"/>
                <a:gd name="T46" fmla="*/ 364 w 504"/>
                <a:gd name="T47" fmla="*/ 246 h 572"/>
                <a:gd name="T48" fmla="*/ 378 w 504"/>
                <a:gd name="T49" fmla="*/ 287 h 572"/>
                <a:gd name="T50" fmla="*/ 347 w 504"/>
                <a:gd name="T51" fmla="*/ 306 h 572"/>
                <a:gd name="T52" fmla="*/ 298 w 504"/>
                <a:gd name="T53" fmla="*/ 357 h 572"/>
                <a:gd name="T54" fmla="*/ 271 w 504"/>
                <a:gd name="T55" fmla="*/ 394 h 572"/>
                <a:gd name="T56" fmla="*/ 238 w 504"/>
                <a:gd name="T57" fmla="*/ 407 h 572"/>
                <a:gd name="T58" fmla="*/ 243 w 504"/>
                <a:gd name="T59" fmla="*/ 467 h 572"/>
                <a:gd name="T60" fmla="*/ 230 w 504"/>
                <a:gd name="T61" fmla="*/ 523 h 572"/>
                <a:gd name="T62" fmla="*/ 212 w 504"/>
                <a:gd name="T63" fmla="*/ 552 h 572"/>
                <a:gd name="T64" fmla="*/ 181 w 504"/>
                <a:gd name="T65" fmla="*/ 553 h 572"/>
                <a:gd name="T66" fmla="*/ 156 w 504"/>
                <a:gd name="T67" fmla="*/ 493 h 572"/>
                <a:gd name="T68" fmla="*/ 134 w 504"/>
                <a:gd name="T69" fmla="*/ 434 h 572"/>
                <a:gd name="T70" fmla="*/ 95 w 504"/>
                <a:gd name="T71" fmla="*/ 338 h 572"/>
                <a:gd name="T72" fmla="*/ 61 w 504"/>
                <a:gd name="T73" fmla="*/ 306 h 572"/>
                <a:gd name="T74" fmla="*/ 29 w 504"/>
                <a:gd name="T75" fmla="*/ 271 h 572"/>
                <a:gd name="T76" fmla="*/ 10 w 504"/>
                <a:gd name="T77" fmla="*/ 231 h 572"/>
                <a:gd name="T78" fmla="*/ 31 w 504"/>
                <a:gd name="T79" fmla="*/ 203 h 572"/>
                <a:gd name="T80" fmla="*/ 29 w 504"/>
                <a:gd name="T81" fmla="*/ 156 h 572"/>
                <a:gd name="T82" fmla="*/ 72 w 504"/>
                <a:gd name="T83" fmla="*/ 115 h 572"/>
                <a:gd name="T84" fmla="*/ 94 w 504"/>
                <a:gd name="T85" fmla="*/ 67 h 572"/>
                <a:gd name="T86" fmla="*/ 58 w 504"/>
                <a:gd name="T87" fmla="*/ 25 h 572"/>
                <a:gd name="T88" fmla="*/ 110 w 504"/>
                <a:gd name="T89" fmla="*/ 18 h 5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504" h="572">
                  <a:moveTo>
                    <a:pt x="122" y="0"/>
                  </a:moveTo>
                  <a:lnTo>
                    <a:pt x="147" y="25"/>
                  </a:lnTo>
                  <a:lnTo>
                    <a:pt x="149" y="42"/>
                  </a:lnTo>
                  <a:lnTo>
                    <a:pt x="159" y="52"/>
                  </a:lnTo>
                  <a:lnTo>
                    <a:pt x="161" y="63"/>
                  </a:lnTo>
                  <a:lnTo>
                    <a:pt x="148" y="60"/>
                  </a:lnTo>
                  <a:lnTo>
                    <a:pt x="158" y="83"/>
                  </a:lnTo>
                  <a:lnTo>
                    <a:pt x="178" y="96"/>
                  </a:lnTo>
                  <a:lnTo>
                    <a:pt x="206" y="110"/>
                  </a:lnTo>
                  <a:lnTo>
                    <a:pt x="197" y="120"/>
                  </a:lnTo>
                  <a:lnTo>
                    <a:pt x="194" y="139"/>
                  </a:lnTo>
                  <a:lnTo>
                    <a:pt x="212" y="147"/>
                  </a:lnTo>
                  <a:lnTo>
                    <a:pt x="231" y="157"/>
                  </a:lnTo>
                  <a:lnTo>
                    <a:pt x="257" y="169"/>
                  </a:lnTo>
                  <a:lnTo>
                    <a:pt x="282" y="172"/>
                  </a:lnTo>
                  <a:lnTo>
                    <a:pt x="294" y="182"/>
                  </a:lnTo>
                  <a:lnTo>
                    <a:pt x="308" y="184"/>
                  </a:lnTo>
                  <a:lnTo>
                    <a:pt x="330" y="189"/>
                  </a:lnTo>
                  <a:lnTo>
                    <a:pt x="345" y="189"/>
                  </a:lnTo>
                  <a:lnTo>
                    <a:pt x="346" y="181"/>
                  </a:lnTo>
                  <a:lnTo>
                    <a:pt x="340" y="167"/>
                  </a:lnTo>
                  <a:lnTo>
                    <a:pt x="340" y="158"/>
                  </a:lnTo>
                  <a:lnTo>
                    <a:pt x="350" y="154"/>
                  </a:lnTo>
                  <a:lnTo>
                    <a:pt x="355" y="170"/>
                  </a:lnTo>
                  <a:lnTo>
                    <a:pt x="356" y="174"/>
                  </a:lnTo>
                  <a:lnTo>
                    <a:pt x="374" y="182"/>
                  </a:lnTo>
                  <a:lnTo>
                    <a:pt x="384" y="179"/>
                  </a:lnTo>
                  <a:lnTo>
                    <a:pt x="400" y="181"/>
                  </a:lnTo>
                  <a:lnTo>
                    <a:pt x="414" y="180"/>
                  </a:lnTo>
                  <a:lnTo>
                    <a:pt x="412" y="167"/>
                  </a:lnTo>
                  <a:lnTo>
                    <a:pt x="404" y="161"/>
                  </a:lnTo>
                  <a:lnTo>
                    <a:pt x="418" y="158"/>
                  </a:lnTo>
                  <a:lnTo>
                    <a:pt x="430" y="142"/>
                  </a:lnTo>
                  <a:lnTo>
                    <a:pt x="447" y="129"/>
                  </a:lnTo>
                  <a:lnTo>
                    <a:pt x="463" y="134"/>
                  </a:lnTo>
                  <a:lnTo>
                    <a:pt x="474" y="126"/>
                  </a:lnTo>
                  <a:lnTo>
                    <a:pt x="485" y="139"/>
                  </a:lnTo>
                  <a:lnTo>
                    <a:pt x="481" y="147"/>
                  </a:lnTo>
                  <a:lnTo>
                    <a:pt x="501" y="150"/>
                  </a:lnTo>
                  <a:lnTo>
                    <a:pt x="504" y="158"/>
                  </a:lnTo>
                  <a:lnTo>
                    <a:pt x="499" y="162"/>
                  </a:lnTo>
                  <a:lnTo>
                    <a:pt x="504" y="175"/>
                  </a:lnTo>
                  <a:lnTo>
                    <a:pt x="490" y="171"/>
                  </a:lnTo>
                  <a:lnTo>
                    <a:pt x="470" y="185"/>
                  </a:lnTo>
                  <a:lnTo>
                    <a:pt x="473" y="197"/>
                  </a:lnTo>
                  <a:lnTo>
                    <a:pt x="467" y="215"/>
                  </a:lnTo>
                  <a:lnTo>
                    <a:pt x="468" y="225"/>
                  </a:lnTo>
                  <a:lnTo>
                    <a:pt x="463" y="242"/>
                  </a:lnTo>
                  <a:lnTo>
                    <a:pt x="449" y="237"/>
                  </a:lnTo>
                  <a:lnTo>
                    <a:pt x="452" y="259"/>
                  </a:lnTo>
                  <a:lnTo>
                    <a:pt x="449" y="266"/>
                  </a:lnTo>
                  <a:lnTo>
                    <a:pt x="452" y="274"/>
                  </a:lnTo>
                  <a:lnTo>
                    <a:pt x="444" y="280"/>
                  </a:lnTo>
                  <a:lnTo>
                    <a:pt x="429" y="247"/>
                  </a:lnTo>
                  <a:lnTo>
                    <a:pt x="424" y="247"/>
                  </a:lnTo>
                  <a:lnTo>
                    <a:pt x="424" y="260"/>
                  </a:lnTo>
                  <a:lnTo>
                    <a:pt x="412" y="249"/>
                  </a:lnTo>
                  <a:lnTo>
                    <a:pt x="415" y="237"/>
                  </a:lnTo>
                  <a:lnTo>
                    <a:pt x="423" y="236"/>
                  </a:lnTo>
                  <a:lnTo>
                    <a:pt x="428" y="219"/>
                  </a:lnTo>
                  <a:lnTo>
                    <a:pt x="417" y="215"/>
                  </a:lnTo>
                  <a:lnTo>
                    <a:pt x="400" y="215"/>
                  </a:lnTo>
                  <a:lnTo>
                    <a:pt x="383" y="212"/>
                  </a:lnTo>
                  <a:lnTo>
                    <a:pt x="378" y="198"/>
                  </a:lnTo>
                  <a:lnTo>
                    <a:pt x="370" y="197"/>
                  </a:lnTo>
                  <a:lnTo>
                    <a:pt x="354" y="188"/>
                  </a:lnTo>
                  <a:lnTo>
                    <a:pt x="350" y="202"/>
                  </a:lnTo>
                  <a:lnTo>
                    <a:pt x="366" y="213"/>
                  </a:lnTo>
                  <a:lnTo>
                    <a:pt x="356" y="221"/>
                  </a:lnTo>
                  <a:lnTo>
                    <a:pt x="353" y="228"/>
                  </a:lnTo>
                  <a:lnTo>
                    <a:pt x="365" y="234"/>
                  </a:lnTo>
                  <a:lnTo>
                    <a:pt x="364" y="246"/>
                  </a:lnTo>
                  <a:lnTo>
                    <a:pt x="373" y="262"/>
                  </a:lnTo>
                  <a:lnTo>
                    <a:pt x="379" y="279"/>
                  </a:lnTo>
                  <a:lnTo>
                    <a:pt x="378" y="287"/>
                  </a:lnTo>
                  <a:lnTo>
                    <a:pt x="365" y="286"/>
                  </a:lnTo>
                  <a:lnTo>
                    <a:pt x="344" y="291"/>
                  </a:lnTo>
                  <a:lnTo>
                    <a:pt x="347" y="306"/>
                  </a:lnTo>
                  <a:lnTo>
                    <a:pt x="339" y="319"/>
                  </a:lnTo>
                  <a:lnTo>
                    <a:pt x="315" y="333"/>
                  </a:lnTo>
                  <a:lnTo>
                    <a:pt x="298" y="357"/>
                  </a:lnTo>
                  <a:lnTo>
                    <a:pt x="286" y="370"/>
                  </a:lnTo>
                  <a:lnTo>
                    <a:pt x="270" y="384"/>
                  </a:lnTo>
                  <a:lnTo>
                    <a:pt x="271" y="394"/>
                  </a:lnTo>
                  <a:lnTo>
                    <a:pt x="262" y="399"/>
                  </a:lnTo>
                  <a:lnTo>
                    <a:pt x="246" y="406"/>
                  </a:lnTo>
                  <a:lnTo>
                    <a:pt x="238" y="407"/>
                  </a:lnTo>
                  <a:lnTo>
                    <a:pt x="234" y="423"/>
                  </a:lnTo>
                  <a:lnTo>
                    <a:pt x="241" y="450"/>
                  </a:lnTo>
                  <a:lnTo>
                    <a:pt x="243" y="467"/>
                  </a:lnTo>
                  <a:lnTo>
                    <a:pt x="237" y="487"/>
                  </a:lnTo>
                  <a:lnTo>
                    <a:pt x="239" y="522"/>
                  </a:lnTo>
                  <a:lnTo>
                    <a:pt x="230" y="523"/>
                  </a:lnTo>
                  <a:lnTo>
                    <a:pt x="222" y="539"/>
                  </a:lnTo>
                  <a:lnTo>
                    <a:pt x="228" y="546"/>
                  </a:lnTo>
                  <a:lnTo>
                    <a:pt x="212" y="552"/>
                  </a:lnTo>
                  <a:lnTo>
                    <a:pt x="206" y="566"/>
                  </a:lnTo>
                  <a:lnTo>
                    <a:pt x="199" y="572"/>
                  </a:lnTo>
                  <a:lnTo>
                    <a:pt x="181" y="553"/>
                  </a:lnTo>
                  <a:lnTo>
                    <a:pt x="171" y="523"/>
                  </a:lnTo>
                  <a:lnTo>
                    <a:pt x="163" y="503"/>
                  </a:lnTo>
                  <a:lnTo>
                    <a:pt x="156" y="493"/>
                  </a:lnTo>
                  <a:lnTo>
                    <a:pt x="144" y="473"/>
                  </a:lnTo>
                  <a:lnTo>
                    <a:pt x="138" y="447"/>
                  </a:lnTo>
                  <a:lnTo>
                    <a:pt x="134" y="434"/>
                  </a:lnTo>
                  <a:lnTo>
                    <a:pt x="115" y="405"/>
                  </a:lnTo>
                  <a:lnTo>
                    <a:pt x="103" y="365"/>
                  </a:lnTo>
                  <a:lnTo>
                    <a:pt x="95" y="338"/>
                  </a:lnTo>
                  <a:lnTo>
                    <a:pt x="92" y="313"/>
                  </a:lnTo>
                  <a:lnTo>
                    <a:pt x="86" y="294"/>
                  </a:lnTo>
                  <a:lnTo>
                    <a:pt x="61" y="306"/>
                  </a:lnTo>
                  <a:lnTo>
                    <a:pt x="48" y="304"/>
                  </a:lnTo>
                  <a:lnTo>
                    <a:pt x="22" y="279"/>
                  </a:lnTo>
                  <a:lnTo>
                    <a:pt x="29" y="271"/>
                  </a:lnTo>
                  <a:lnTo>
                    <a:pt x="23" y="263"/>
                  </a:lnTo>
                  <a:lnTo>
                    <a:pt x="0" y="245"/>
                  </a:lnTo>
                  <a:lnTo>
                    <a:pt x="10" y="231"/>
                  </a:lnTo>
                  <a:lnTo>
                    <a:pt x="49" y="231"/>
                  </a:lnTo>
                  <a:lnTo>
                    <a:pt x="43" y="213"/>
                  </a:lnTo>
                  <a:lnTo>
                    <a:pt x="31" y="203"/>
                  </a:lnTo>
                  <a:lnTo>
                    <a:pt x="27" y="187"/>
                  </a:lnTo>
                  <a:lnTo>
                    <a:pt x="13" y="178"/>
                  </a:lnTo>
                  <a:lnTo>
                    <a:pt x="29" y="156"/>
                  </a:lnTo>
                  <a:lnTo>
                    <a:pt x="50" y="158"/>
                  </a:lnTo>
                  <a:lnTo>
                    <a:pt x="65" y="136"/>
                  </a:lnTo>
                  <a:lnTo>
                    <a:pt x="72" y="115"/>
                  </a:lnTo>
                  <a:lnTo>
                    <a:pt x="85" y="94"/>
                  </a:lnTo>
                  <a:lnTo>
                    <a:pt x="81" y="79"/>
                  </a:lnTo>
                  <a:lnTo>
                    <a:pt x="94" y="67"/>
                  </a:lnTo>
                  <a:lnTo>
                    <a:pt x="77" y="57"/>
                  </a:lnTo>
                  <a:lnTo>
                    <a:pt x="68" y="43"/>
                  </a:lnTo>
                  <a:lnTo>
                    <a:pt x="58" y="25"/>
                  </a:lnTo>
                  <a:lnTo>
                    <a:pt x="64" y="16"/>
                  </a:lnTo>
                  <a:lnTo>
                    <a:pt x="92" y="21"/>
                  </a:lnTo>
                  <a:lnTo>
                    <a:pt x="110" y="18"/>
                  </a:lnTo>
                  <a:lnTo>
                    <a:pt x="122"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99" name="Freeform 98"/>
            <p:cNvSpPr>
              <a:spLocks/>
            </p:cNvSpPr>
            <p:nvPr/>
          </p:nvSpPr>
          <p:spPr bwMode="auto">
            <a:xfrm>
              <a:off x="8736095" y="3139874"/>
              <a:ext cx="62819" cy="52810"/>
            </a:xfrm>
            <a:custGeom>
              <a:avLst/>
              <a:gdLst>
                <a:gd name="T0" fmla="*/ 33 w 38"/>
                <a:gd name="T1" fmla="*/ 4 h 34"/>
                <a:gd name="T2" fmla="*/ 38 w 38"/>
                <a:gd name="T3" fmla="*/ 11 h 34"/>
                <a:gd name="T4" fmla="*/ 34 w 38"/>
                <a:gd name="T5" fmla="*/ 24 h 34"/>
                <a:gd name="T6" fmla="*/ 24 w 38"/>
                <a:gd name="T7" fmla="*/ 17 h 34"/>
                <a:gd name="T8" fmla="*/ 17 w 38"/>
                <a:gd name="T9" fmla="*/ 22 h 34"/>
                <a:gd name="T10" fmla="*/ 17 w 38"/>
                <a:gd name="T11" fmla="*/ 34 h 34"/>
                <a:gd name="T12" fmla="*/ 4 w 38"/>
                <a:gd name="T13" fmla="*/ 28 h 34"/>
                <a:gd name="T14" fmla="*/ 0 w 38"/>
                <a:gd name="T15" fmla="*/ 18 h 34"/>
                <a:gd name="T16" fmla="*/ 4 w 38"/>
                <a:gd name="T17" fmla="*/ 6 h 34"/>
                <a:gd name="T18" fmla="*/ 15 w 38"/>
                <a:gd name="T19" fmla="*/ 8 h 34"/>
                <a:gd name="T20" fmla="*/ 19 w 38"/>
                <a:gd name="T21" fmla="*/ 0 h 34"/>
                <a:gd name="T22" fmla="*/ 33 w 38"/>
                <a:gd name="T23" fmla="*/ 4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8" h="34">
                  <a:moveTo>
                    <a:pt x="33" y="4"/>
                  </a:moveTo>
                  <a:lnTo>
                    <a:pt x="38" y="11"/>
                  </a:lnTo>
                  <a:lnTo>
                    <a:pt x="34" y="24"/>
                  </a:lnTo>
                  <a:lnTo>
                    <a:pt x="24" y="17"/>
                  </a:lnTo>
                  <a:lnTo>
                    <a:pt x="17" y="22"/>
                  </a:lnTo>
                  <a:lnTo>
                    <a:pt x="17" y="34"/>
                  </a:lnTo>
                  <a:lnTo>
                    <a:pt x="4" y="28"/>
                  </a:lnTo>
                  <a:lnTo>
                    <a:pt x="0" y="18"/>
                  </a:lnTo>
                  <a:lnTo>
                    <a:pt x="4" y="6"/>
                  </a:lnTo>
                  <a:lnTo>
                    <a:pt x="15" y="8"/>
                  </a:lnTo>
                  <a:lnTo>
                    <a:pt x="19" y="0"/>
                  </a:lnTo>
                  <a:lnTo>
                    <a:pt x="33" y="4"/>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100" name="Freeform 99"/>
            <p:cNvSpPr>
              <a:spLocks/>
            </p:cNvSpPr>
            <p:nvPr/>
          </p:nvSpPr>
          <p:spPr bwMode="auto">
            <a:xfrm>
              <a:off x="8653437" y="2914652"/>
              <a:ext cx="287647" cy="332398"/>
            </a:xfrm>
            <a:custGeom>
              <a:avLst/>
              <a:gdLst>
                <a:gd name="T0" fmla="*/ 164 w 174"/>
                <a:gd name="T1" fmla="*/ 87 h 214"/>
                <a:gd name="T2" fmla="*/ 166 w 174"/>
                <a:gd name="T3" fmla="*/ 104 h 214"/>
                <a:gd name="T4" fmla="*/ 174 w 174"/>
                <a:gd name="T5" fmla="*/ 114 h 214"/>
                <a:gd name="T6" fmla="*/ 171 w 174"/>
                <a:gd name="T7" fmla="*/ 129 h 214"/>
                <a:gd name="T8" fmla="*/ 154 w 174"/>
                <a:gd name="T9" fmla="*/ 139 h 214"/>
                <a:gd name="T10" fmla="*/ 124 w 174"/>
                <a:gd name="T11" fmla="*/ 140 h 214"/>
                <a:gd name="T12" fmla="*/ 109 w 174"/>
                <a:gd name="T13" fmla="*/ 163 h 214"/>
                <a:gd name="T14" fmla="*/ 94 w 174"/>
                <a:gd name="T15" fmla="*/ 155 h 214"/>
                <a:gd name="T16" fmla="*/ 87 w 174"/>
                <a:gd name="T17" fmla="*/ 140 h 214"/>
                <a:gd name="T18" fmla="*/ 59 w 174"/>
                <a:gd name="T19" fmla="*/ 145 h 214"/>
                <a:gd name="T20" fmla="*/ 42 w 174"/>
                <a:gd name="T21" fmla="*/ 154 h 214"/>
                <a:gd name="T22" fmla="*/ 22 w 174"/>
                <a:gd name="T23" fmla="*/ 155 h 214"/>
                <a:gd name="T24" fmla="*/ 46 w 174"/>
                <a:gd name="T25" fmla="*/ 170 h 214"/>
                <a:gd name="T26" fmla="*/ 48 w 174"/>
                <a:gd name="T27" fmla="*/ 205 h 214"/>
                <a:gd name="T28" fmla="*/ 40 w 174"/>
                <a:gd name="T29" fmla="*/ 214 h 214"/>
                <a:gd name="T30" fmla="*/ 28 w 174"/>
                <a:gd name="T31" fmla="*/ 206 h 214"/>
                <a:gd name="T32" fmla="*/ 26 w 174"/>
                <a:gd name="T33" fmla="*/ 187 h 214"/>
                <a:gd name="T34" fmla="*/ 12 w 174"/>
                <a:gd name="T35" fmla="*/ 181 h 214"/>
                <a:gd name="T36" fmla="*/ 0 w 174"/>
                <a:gd name="T37" fmla="*/ 167 h 214"/>
                <a:gd name="T38" fmla="*/ 14 w 174"/>
                <a:gd name="T39" fmla="*/ 160 h 214"/>
                <a:gd name="T40" fmla="*/ 17 w 174"/>
                <a:gd name="T41" fmla="*/ 148 h 214"/>
                <a:gd name="T42" fmla="*/ 30 w 174"/>
                <a:gd name="T43" fmla="*/ 137 h 214"/>
                <a:gd name="T44" fmla="*/ 37 w 174"/>
                <a:gd name="T45" fmla="*/ 123 h 214"/>
                <a:gd name="T46" fmla="*/ 68 w 174"/>
                <a:gd name="T47" fmla="*/ 117 h 214"/>
                <a:gd name="T48" fmla="*/ 89 w 174"/>
                <a:gd name="T49" fmla="*/ 121 h 214"/>
                <a:gd name="T50" fmla="*/ 89 w 174"/>
                <a:gd name="T51" fmla="*/ 84 h 214"/>
                <a:gd name="T52" fmla="*/ 106 w 174"/>
                <a:gd name="T53" fmla="*/ 94 h 214"/>
                <a:gd name="T54" fmla="*/ 120 w 174"/>
                <a:gd name="T55" fmla="*/ 73 h 214"/>
                <a:gd name="T56" fmla="*/ 126 w 174"/>
                <a:gd name="T57" fmla="*/ 65 h 214"/>
                <a:gd name="T58" fmla="*/ 123 w 174"/>
                <a:gd name="T59" fmla="*/ 40 h 214"/>
                <a:gd name="T60" fmla="*/ 108 w 174"/>
                <a:gd name="T61" fmla="*/ 17 h 214"/>
                <a:gd name="T62" fmla="*/ 107 w 174"/>
                <a:gd name="T63" fmla="*/ 4 h 214"/>
                <a:gd name="T64" fmla="*/ 123 w 174"/>
                <a:gd name="T65" fmla="*/ 0 h 214"/>
                <a:gd name="T66" fmla="*/ 149 w 174"/>
                <a:gd name="T67" fmla="*/ 29 h 214"/>
                <a:gd name="T68" fmla="*/ 157 w 174"/>
                <a:gd name="T69" fmla="*/ 45 h 214"/>
                <a:gd name="T70" fmla="*/ 153 w 174"/>
                <a:gd name="T71" fmla="*/ 66 h 214"/>
                <a:gd name="T72" fmla="*/ 164 w 174"/>
                <a:gd name="T73" fmla="*/ 87 h 2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74" h="214">
                  <a:moveTo>
                    <a:pt x="164" y="87"/>
                  </a:moveTo>
                  <a:lnTo>
                    <a:pt x="166" y="104"/>
                  </a:lnTo>
                  <a:lnTo>
                    <a:pt x="174" y="114"/>
                  </a:lnTo>
                  <a:lnTo>
                    <a:pt x="171" y="129"/>
                  </a:lnTo>
                  <a:lnTo>
                    <a:pt x="154" y="139"/>
                  </a:lnTo>
                  <a:lnTo>
                    <a:pt x="124" y="140"/>
                  </a:lnTo>
                  <a:lnTo>
                    <a:pt x="109" y="163"/>
                  </a:lnTo>
                  <a:lnTo>
                    <a:pt x="94" y="155"/>
                  </a:lnTo>
                  <a:lnTo>
                    <a:pt x="87" y="140"/>
                  </a:lnTo>
                  <a:lnTo>
                    <a:pt x="59" y="145"/>
                  </a:lnTo>
                  <a:lnTo>
                    <a:pt x="42" y="154"/>
                  </a:lnTo>
                  <a:lnTo>
                    <a:pt x="22" y="155"/>
                  </a:lnTo>
                  <a:lnTo>
                    <a:pt x="46" y="170"/>
                  </a:lnTo>
                  <a:lnTo>
                    <a:pt x="48" y="205"/>
                  </a:lnTo>
                  <a:lnTo>
                    <a:pt x="40" y="214"/>
                  </a:lnTo>
                  <a:lnTo>
                    <a:pt x="28" y="206"/>
                  </a:lnTo>
                  <a:lnTo>
                    <a:pt x="26" y="187"/>
                  </a:lnTo>
                  <a:lnTo>
                    <a:pt x="12" y="181"/>
                  </a:lnTo>
                  <a:lnTo>
                    <a:pt x="0" y="167"/>
                  </a:lnTo>
                  <a:lnTo>
                    <a:pt x="14" y="160"/>
                  </a:lnTo>
                  <a:lnTo>
                    <a:pt x="17" y="148"/>
                  </a:lnTo>
                  <a:lnTo>
                    <a:pt x="30" y="137"/>
                  </a:lnTo>
                  <a:lnTo>
                    <a:pt x="37" y="123"/>
                  </a:lnTo>
                  <a:lnTo>
                    <a:pt x="68" y="117"/>
                  </a:lnTo>
                  <a:lnTo>
                    <a:pt x="89" y="121"/>
                  </a:lnTo>
                  <a:lnTo>
                    <a:pt x="89" y="84"/>
                  </a:lnTo>
                  <a:lnTo>
                    <a:pt x="106" y="94"/>
                  </a:lnTo>
                  <a:lnTo>
                    <a:pt x="120" y="73"/>
                  </a:lnTo>
                  <a:lnTo>
                    <a:pt x="126" y="65"/>
                  </a:lnTo>
                  <a:lnTo>
                    <a:pt x="123" y="40"/>
                  </a:lnTo>
                  <a:lnTo>
                    <a:pt x="108" y="17"/>
                  </a:lnTo>
                  <a:lnTo>
                    <a:pt x="107" y="4"/>
                  </a:lnTo>
                  <a:lnTo>
                    <a:pt x="123" y="0"/>
                  </a:lnTo>
                  <a:lnTo>
                    <a:pt x="149" y="29"/>
                  </a:lnTo>
                  <a:lnTo>
                    <a:pt x="157" y="45"/>
                  </a:lnTo>
                  <a:lnTo>
                    <a:pt x="153" y="66"/>
                  </a:lnTo>
                  <a:lnTo>
                    <a:pt x="164" y="87"/>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101" name="Freeform 100"/>
            <p:cNvSpPr>
              <a:spLocks/>
            </p:cNvSpPr>
            <p:nvPr/>
          </p:nvSpPr>
          <p:spPr bwMode="auto">
            <a:xfrm>
              <a:off x="8784035" y="2781071"/>
              <a:ext cx="148783" cy="127367"/>
            </a:xfrm>
            <a:custGeom>
              <a:avLst/>
              <a:gdLst>
                <a:gd name="T0" fmla="*/ 51 w 90"/>
                <a:gd name="T1" fmla="*/ 29 h 82"/>
                <a:gd name="T2" fmla="*/ 65 w 90"/>
                <a:gd name="T3" fmla="*/ 33 h 82"/>
                <a:gd name="T4" fmla="*/ 71 w 90"/>
                <a:gd name="T5" fmla="*/ 24 h 82"/>
                <a:gd name="T6" fmla="*/ 90 w 90"/>
                <a:gd name="T7" fmla="*/ 47 h 82"/>
                <a:gd name="T8" fmla="*/ 69 w 90"/>
                <a:gd name="T9" fmla="*/ 53 h 82"/>
                <a:gd name="T10" fmla="*/ 67 w 90"/>
                <a:gd name="T11" fmla="*/ 73 h 82"/>
                <a:gd name="T12" fmla="*/ 32 w 90"/>
                <a:gd name="T13" fmla="*/ 59 h 82"/>
                <a:gd name="T14" fmla="*/ 36 w 90"/>
                <a:gd name="T15" fmla="*/ 82 h 82"/>
                <a:gd name="T16" fmla="*/ 18 w 90"/>
                <a:gd name="T17" fmla="*/ 82 h 82"/>
                <a:gd name="T18" fmla="*/ 3 w 90"/>
                <a:gd name="T19" fmla="*/ 62 h 82"/>
                <a:gd name="T20" fmla="*/ 2 w 90"/>
                <a:gd name="T21" fmla="*/ 46 h 82"/>
                <a:gd name="T22" fmla="*/ 19 w 90"/>
                <a:gd name="T23" fmla="*/ 45 h 82"/>
                <a:gd name="T24" fmla="*/ 6 w 90"/>
                <a:gd name="T25" fmla="*/ 16 h 82"/>
                <a:gd name="T26" fmla="*/ 0 w 90"/>
                <a:gd name="T27" fmla="*/ 0 h 82"/>
                <a:gd name="T28" fmla="*/ 33 w 90"/>
                <a:gd name="T29" fmla="*/ 22 h 82"/>
                <a:gd name="T30" fmla="*/ 51 w 90"/>
                <a:gd name="T31" fmla="*/ 29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90" h="82">
                  <a:moveTo>
                    <a:pt x="51" y="29"/>
                  </a:moveTo>
                  <a:lnTo>
                    <a:pt x="65" y="33"/>
                  </a:lnTo>
                  <a:lnTo>
                    <a:pt x="71" y="24"/>
                  </a:lnTo>
                  <a:lnTo>
                    <a:pt x="90" y="47"/>
                  </a:lnTo>
                  <a:lnTo>
                    <a:pt x="69" y="53"/>
                  </a:lnTo>
                  <a:lnTo>
                    <a:pt x="67" y="73"/>
                  </a:lnTo>
                  <a:lnTo>
                    <a:pt x="32" y="59"/>
                  </a:lnTo>
                  <a:lnTo>
                    <a:pt x="36" y="82"/>
                  </a:lnTo>
                  <a:lnTo>
                    <a:pt x="18" y="82"/>
                  </a:lnTo>
                  <a:lnTo>
                    <a:pt x="3" y="62"/>
                  </a:lnTo>
                  <a:lnTo>
                    <a:pt x="2" y="46"/>
                  </a:lnTo>
                  <a:lnTo>
                    <a:pt x="19" y="45"/>
                  </a:lnTo>
                  <a:lnTo>
                    <a:pt x="6" y="16"/>
                  </a:lnTo>
                  <a:lnTo>
                    <a:pt x="0" y="0"/>
                  </a:lnTo>
                  <a:lnTo>
                    <a:pt x="33" y="22"/>
                  </a:lnTo>
                  <a:lnTo>
                    <a:pt x="51" y="2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102" name="Freeform 101"/>
            <p:cNvSpPr>
              <a:spLocks/>
            </p:cNvSpPr>
            <p:nvPr/>
          </p:nvSpPr>
          <p:spPr bwMode="auto">
            <a:xfrm>
              <a:off x="6167109" y="2473526"/>
              <a:ext cx="1077850" cy="464425"/>
            </a:xfrm>
            <a:custGeom>
              <a:avLst/>
              <a:gdLst>
                <a:gd name="T0" fmla="*/ 429 w 652"/>
                <a:gd name="T1" fmla="*/ 270 h 299"/>
                <a:gd name="T2" fmla="*/ 408 w 652"/>
                <a:gd name="T3" fmla="*/ 299 h 299"/>
                <a:gd name="T4" fmla="*/ 395 w 652"/>
                <a:gd name="T5" fmla="*/ 289 h 299"/>
                <a:gd name="T6" fmla="*/ 365 w 652"/>
                <a:gd name="T7" fmla="*/ 272 h 299"/>
                <a:gd name="T8" fmla="*/ 352 w 652"/>
                <a:gd name="T9" fmla="*/ 251 h 299"/>
                <a:gd name="T10" fmla="*/ 300 w 652"/>
                <a:gd name="T11" fmla="*/ 237 h 299"/>
                <a:gd name="T12" fmla="*/ 260 w 652"/>
                <a:gd name="T13" fmla="*/ 222 h 299"/>
                <a:gd name="T14" fmla="*/ 215 w 652"/>
                <a:gd name="T15" fmla="*/ 200 h 299"/>
                <a:gd name="T16" fmla="*/ 172 w 652"/>
                <a:gd name="T17" fmla="*/ 210 h 299"/>
                <a:gd name="T18" fmla="*/ 183 w 652"/>
                <a:gd name="T19" fmla="*/ 286 h 299"/>
                <a:gd name="T20" fmla="*/ 155 w 652"/>
                <a:gd name="T21" fmla="*/ 265 h 299"/>
                <a:gd name="T22" fmla="*/ 131 w 652"/>
                <a:gd name="T23" fmla="*/ 276 h 299"/>
                <a:gd name="T24" fmla="*/ 131 w 652"/>
                <a:gd name="T25" fmla="*/ 262 h 299"/>
                <a:gd name="T26" fmla="*/ 106 w 652"/>
                <a:gd name="T27" fmla="*/ 248 h 299"/>
                <a:gd name="T28" fmla="*/ 84 w 652"/>
                <a:gd name="T29" fmla="*/ 224 h 299"/>
                <a:gd name="T30" fmla="*/ 98 w 652"/>
                <a:gd name="T31" fmla="*/ 220 h 299"/>
                <a:gd name="T32" fmla="*/ 108 w 652"/>
                <a:gd name="T33" fmla="*/ 201 h 299"/>
                <a:gd name="T34" fmla="*/ 121 w 652"/>
                <a:gd name="T35" fmla="*/ 184 h 299"/>
                <a:gd name="T36" fmla="*/ 99 w 652"/>
                <a:gd name="T37" fmla="*/ 173 h 299"/>
                <a:gd name="T38" fmla="*/ 67 w 652"/>
                <a:gd name="T39" fmla="*/ 177 h 299"/>
                <a:gd name="T40" fmla="*/ 44 w 652"/>
                <a:gd name="T41" fmla="*/ 178 h 299"/>
                <a:gd name="T42" fmla="*/ 29 w 652"/>
                <a:gd name="T43" fmla="*/ 154 h 299"/>
                <a:gd name="T44" fmla="*/ 0 w 652"/>
                <a:gd name="T45" fmla="*/ 140 h 299"/>
                <a:gd name="T46" fmla="*/ 0 w 652"/>
                <a:gd name="T47" fmla="*/ 121 h 299"/>
                <a:gd name="T48" fmla="*/ 26 w 652"/>
                <a:gd name="T49" fmla="*/ 110 h 299"/>
                <a:gd name="T50" fmla="*/ 51 w 652"/>
                <a:gd name="T51" fmla="*/ 74 h 299"/>
                <a:gd name="T52" fmla="*/ 115 w 652"/>
                <a:gd name="T53" fmla="*/ 87 h 299"/>
                <a:gd name="T54" fmla="*/ 150 w 652"/>
                <a:gd name="T55" fmla="*/ 87 h 299"/>
                <a:gd name="T56" fmla="*/ 199 w 652"/>
                <a:gd name="T57" fmla="*/ 97 h 299"/>
                <a:gd name="T58" fmla="*/ 224 w 652"/>
                <a:gd name="T59" fmla="*/ 92 h 299"/>
                <a:gd name="T60" fmla="*/ 194 w 652"/>
                <a:gd name="T61" fmla="*/ 69 h 299"/>
                <a:gd name="T62" fmla="*/ 201 w 652"/>
                <a:gd name="T63" fmla="*/ 53 h 299"/>
                <a:gd name="T64" fmla="*/ 198 w 652"/>
                <a:gd name="T65" fmla="*/ 34 h 299"/>
                <a:gd name="T66" fmla="*/ 257 w 652"/>
                <a:gd name="T67" fmla="*/ 21 h 299"/>
                <a:gd name="T68" fmla="*/ 298 w 652"/>
                <a:gd name="T69" fmla="*/ 9 h 299"/>
                <a:gd name="T70" fmla="*/ 338 w 652"/>
                <a:gd name="T71" fmla="*/ 5 h 299"/>
                <a:gd name="T72" fmla="*/ 366 w 652"/>
                <a:gd name="T73" fmla="*/ 20 h 299"/>
                <a:gd name="T74" fmla="*/ 393 w 652"/>
                <a:gd name="T75" fmla="*/ 38 h 299"/>
                <a:gd name="T76" fmla="*/ 437 w 652"/>
                <a:gd name="T77" fmla="*/ 18 h 299"/>
                <a:gd name="T78" fmla="*/ 462 w 652"/>
                <a:gd name="T79" fmla="*/ 39 h 299"/>
                <a:gd name="T80" fmla="*/ 524 w 652"/>
                <a:gd name="T81" fmla="*/ 80 h 299"/>
                <a:gd name="T82" fmla="*/ 571 w 652"/>
                <a:gd name="T83" fmla="*/ 86 h 299"/>
                <a:gd name="T84" fmla="*/ 595 w 652"/>
                <a:gd name="T85" fmla="*/ 102 h 299"/>
                <a:gd name="T86" fmla="*/ 619 w 652"/>
                <a:gd name="T87" fmla="*/ 114 h 299"/>
                <a:gd name="T88" fmla="*/ 652 w 652"/>
                <a:gd name="T89" fmla="*/ 124 h 299"/>
                <a:gd name="T90" fmla="*/ 634 w 652"/>
                <a:gd name="T91" fmla="*/ 139 h 299"/>
                <a:gd name="T92" fmla="*/ 637 w 652"/>
                <a:gd name="T93" fmla="*/ 169 h 299"/>
                <a:gd name="T94" fmla="*/ 605 w 652"/>
                <a:gd name="T95" fmla="*/ 199 h 299"/>
                <a:gd name="T96" fmla="*/ 569 w 652"/>
                <a:gd name="T97" fmla="*/ 211 h 299"/>
                <a:gd name="T98" fmla="*/ 588 w 652"/>
                <a:gd name="T99" fmla="*/ 252 h 299"/>
                <a:gd name="T100" fmla="*/ 581 w 652"/>
                <a:gd name="T101" fmla="*/ 261 h 299"/>
                <a:gd name="T102" fmla="*/ 545 w 652"/>
                <a:gd name="T103" fmla="*/ 252 h 299"/>
                <a:gd name="T104" fmla="*/ 512 w 652"/>
                <a:gd name="T105" fmla="*/ 253 h 299"/>
                <a:gd name="T106" fmla="*/ 477 w 652"/>
                <a:gd name="T107" fmla="*/ 249 h 299"/>
                <a:gd name="T108" fmla="*/ 449 w 652"/>
                <a:gd name="T109" fmla="*/ 254 h 299"/>
                <a:gd name="T110" fmla="*/ 438 w 652"/>
                <a:gd name="T111" fmla="*/ 266 h 2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652" h="299">
                  <a:moveTo>
                    <a:pt x="438" y="266"/>
                  </a:moveTo>
                  <a:lnTo>
                    <a:pt x="429" y="270"/>
                  </a:lnTo>
                  <a:lnTo>
                    <a:pt x="412" y="284"/>
                  </a:lnTo>
                  <a:lnTo>
                    <a:pt x="408" y="299"/>
                  </a:lnTo>
                  <a:lnTo>
                    <a:pt x="402" y="299"/>
                  </a:lnTo>
                  <a:lnTo>
                    <a:pt x="395" y="289"/>
                  </a:lnTo>
                  <a:lnTo>
                    <a:pt x="373" y="288"/>
                  </a:lnTo>
                  <a:lnTo>
                    <a:pt x="365" y="272"/>
                  </a:lnTo>
                  <a:lnTo>
                    <a:pt x="357" y="271"/>
                  </a:lnTo>
                  <a:lnTo>
                    <a:pt x="352" y="251"/>
                  </a:lnTo>
                  <a:lnTo>
                    <a:pt x="328" y="236"/>
                  </a:lnTo>
                  <a:lnTo>
                    <a:pt x="300" y="237"/>
                  </a:lnTo>
                  <a:lnTo>
                    <a:pt x="281" y="240"/>
                  </a:lnTo>
                  <a:lnTo>
                    <a:pt x="260" y="222"/>
                  </a:lnTo>
                  <a:lnTo>
                    <a:pt x="245" y="214"/>
                  </a:lnTo>
                  <a:lnTo>
                    <a:pt x="215" y="200"/>
                  </a:lnTo>
                  <a:lnTo>
                    <a:pt x="211" y="198"/>
                  </a:lnTo>
                  <a:lnTo>
                    <a:pt x="172" y="210"/>
                  </a:lnTo>
                  <a:lnTo>
                    <a:pt x="192" y="285"/>
                  </a:lnTo>
                  <a:lnTo>
                    <a:pt x="183" y="286"/>
                  </a:lnTo>
                  <a:lnTo>
                    <a:pt x="168" y="270"/>
                  </a:lnTo>
                  <a:lnTo>
                    <a:pt x="155" y="265"/>
                  </a:lnTo>
                  <a:lnTo>
                    <a:pt x="137" y="269"/>
                  </a:lnTo>
                  <a:lnTo>
                    <a:pt x="131" y="276"/>
                  </a:lnTo>
                  <a:lnTo>
                    <a:pt x="129" y="271"/>
                  </a:lnTo>
                  <a:lnTo>
                    <a:pt x="131" y="262"/>
                  </a:lnTo>
                  <a:lnTo>
                    <a:pt x="127" y="255"/>
                  </a:lnTo>
                  <a:lnTo>
                    <a:pt x="106" y="248"/>
                  </a:lnTo>
                  <a:lnTo>
                    <a:pt x="94" y="230"/>
                  </a:lnTo>
                  <a:lnTo>
                    <a:pt x="84" y="224"/>
                  </a:lnTo>
                  <a:lnTo>
                    <a:pt x="81" y="218"/>
                  </a:lnTo>
                  <a:lnTo>
                    <a:pt x="98" y="220"/>
                  </a:lnTo>
                  <a:lnTo>
                    <a:pt x="95" y="205"/>
                  </a:lnTo>
                  <a:lnTo>
                    <a:pt x="108" y="201"/>
                  </a:lnTo>
                  <a:lnTo>
                    <a:pt x="123" y="204"/>
                  </a:lnTo>
                  <a:lnTo>
                    <a:pt x="121" y="184"/>
                  </a:lnTo>
                  <a:lnTo>
                    <a:pt x="115" y="172"/>
                  </a:lnTo>
                  <a:lnTo>
                    <a:pt x="99" y="173"/>
                  </a:lnTo>
                  <a:lnTo>
                    <a:pt x="84" y="168"/>
                  </a:lnTo>
                  <a:lnTo>
                    <a:pt x="67" y="177"/>
                  </a:lnTo>
                  <a:lnTo>
                    <a:pt x="53" y="181"/>
                  </a:lnTo>
                  <a:lnTo>
                    <a:pt x="44" y="178"/>
                  </a:lnTo>
                  <a:lnTo>
                    <a:pt x="43" y="167"/>
                  </a:lnTo>
                  <a:lnTo>
                    <a:pt x="29" y="154"/>
                  </a:lnTo>
                  <a:lnTo>
                    <a:pt x="17" y="154"/>
                  </a:lnTo>
                  <a:lnTo>
                    <a:pt x="0" y="140"/>
                  </a:lnTo>
                  <a:lnTo>
                    <a:pt x="6" y="125"/>
                  </a:lnTo>
                  <a:lnTo>
                    <a:pt x="0" y="121"/>
                  </a:lnTo>
                  <a:lnTo>
                    <a:pt x="7" y="99"/>
                  </a:lnTo>
                  <a:lnTo>
                    <a:pt x="26" y="110"/>
                  </a:lnTo>
                  <a:lnTo>
                    <a:pt x="25" y="96"/>
                  </a:lnTo>
                  <a:lnTo>
                    <a:pt x="51" y="74"/>
                  </a:lnTo>
                  <a:lnTo>
                    <a:pt x="76" y="73"/>
                  </a:lnTo>
                  <a:lnTo>
                    <a:pt x="115" y="87"/>
                  </a:lnTo>
                  <a:lnTo>
                    <a:pt x="136" y="95"/>
                  </a:lnTo>
                  <a:lnTo>
                    <a:pt x="150" y="87"/>
                  </a:lnTo>
                  <a:lnTo>
                    <a:pt x="175" y="87"/>
                  </a:lnTo>
                  <a:lnTo>
                    <a:pt x="199" y="97"/>
                  </a:lnTo>
                  <a:lnTo>
                    <a:pt x="202" y="91"/>
                  </a:lnTo>
                  <a:lnTo>
                    <a:pt x="224" y="92"/>
                  </a:lnTo>
                  <a:lnTo>
                    <a:pt x="225" y="82"/>
                  </a:lnTo>
                  <a:lnTo>
                    <a:pt x="194" y="69"/>
                  </a:lnTo>
                  <a:lnTo>
                    <a:pt x="206" y="59"/>
                  </a:lnTo>
                  <a:lnTo>
                    <a:pt x="201" y="53"/>
                  </a:lnTo>
                  <a:lnTo>
                    <a:pt x="214" y="48"/>
                  </a:lnTo>
                  <a:lnTo>
                    <a:pt x="198" y="34"/>
                  </a:lnTo>
                  <a:lnTo>
                    <a:pt x="202" y="28"/>
                  </a:lnTo>
                  <a:lnTo>
                    <a:pt x="257" y="21"/>
                  </a:lnTo>
                  <a:lnTo>
                    <a:pt x="263" y="16"/>
                  </a:lnTo>
                  <a:lnTo>
                    <a:pt x="298" y="9"/>
                  </a:lnTo>
                  <a:lnTo>
                    <a:pt x="309" y="0"/>
                  </a:lnTo>
                  <a:lnTo>
                    <a:pt x="338" y="5"/>
                  </a:lnTo>
                  <a:lnTo>
                    <a:pt x="352" y="25"/>
                  </a:lnTo>
                  <a:lnTo>
                    <a:pt x="366" y="20"/>
                  </a:lnTo>
                  <a:lnTo>
                    <a:pt x="389" y="27"/>
                  </a:lnTo>
                  <a:lnTo>
                    <a:pt x="393" y="38"/>
                  </a:lnTo>
                  <a:lnTo>
                    <a:pt x="407" y="37"/>
                  </a:lnTo>
                  <a:lnTo>
                    <a:pt x="437" y="18"/>
                  </a:lnTo>
                  <a:lnTo>
                    <a:pt x="434" y="24"/>
                  </a:lnTo>
                  <a:lnTo>
                    <a:pt x="462" y="39"/>
                  </a:lnTo>
                  <a:lnTo>
                    <a:pt x="520" y="90"/>
                  </a:lnTo>
                  <a:lnTo>
                    <a:pt x="524" y="80"/>
                  </a:lnTo>
                  <a:lnTo>
                    <a:pt x="551" y="92"/>
                  </a:lnTo>
                  <a:lnTo>
                    <a:pt x="571" y="86"/>
                  </a:lnTo>
                  <a:lnTo>
                    <a:pt x="582" y="90"/>
                  </a:lnTo>
                  <a:lnTo>
                    <a:pt x="595" y="102"/>
                  </a:lnTo>
                  <a:lnTo>
                    <a:pt x="608" y="106"/>
                  </a:lnTo>
                  <a:lnTo>
                    <a:pt x="619" y="114"/>
                  </a:lnTo>
                  <a:lnTo>
                    <a:pt x="638" y="111"/>
                  </a:lnTo>
                  <a:lnTo>
                    <a:pt x="652" y="124"/>
                  </a:lnTo>
                  <a:lnTo>
                    <a:pt x="647" y="137"/>
                  </a:lnTo>
                  <a:lnTo>
                    <a:pt x="634" y="139"/>
                  </a:lnTo>
                  <a:lnTo>
                    <a:pt x="642" y="160"/>
                  </a:lnTo>
                  <a:lnTo>
                    <a:pt x="637" y="169"/>
                  </a:lnTo>
                  <a:lnTo>
                    <a:pt x="602" y="162"/>
                  </a:lnTo>
                  <a:lnTo>
                    <a:pt x="605" y="199"/>
                  </a:lnTo>
                  <a:lnTo>
                    <a:pt x="599" y="203"/>
                  </a:lnTo>
                  <a:lnTo>
                    <a:pt x="569" y="211"/>
                  </a:lnTo>
                  <a:lnTo>
                    <a:pt x="597" y="247"/>
                  </a:lnTo>
                  <a:lnTo>
                    <a:pt x="588" y="252"/>
                  </a:lnTo>
                  <a:lnTo>
                    <a:pt x="593" y="264"/>
                  </a:lnTo>
                  <a:lnTo>
                    <a:pt x="581" y="261"/>
                  </a:lnTo>
                  <a:lnTo>
                    <a:pt x="571" y="254"/>
                  </a:lnTo>
                  <a:lnTo>
                    <a:pt x="545" y="252"/>
                  </a:lnTo>
                  <a:lnTo>
                    <a:pt x="517" y="251"/>
                  </a:lnTo>
                  <a:lnTo>
                    <a:pt x="512" y="253"/>
                  </a:lnTo>
                  <a:lnTo>
                    <a:pt x="485" y="245"/>
                  </a:lnTo>
                  <a:lnTo>
                    <a:pt x="477" y="249"/>
                  </a:lnTo>
                  <a:lnTo>
                    <a:pt x="479" y="261"/>
                  </a:lnTo>
                  <a:lnTo>
                    <a:pt x="449" y="254"/>
                  </a:lnTo>
                  <a:lnTo>
                    <a:pt x="439" y="257"/>
                  </a:lnTo>
                  <a:lnTo>
                    <a:pt x="438" y="266"/>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104" name="Freeform 103"/>
            <p:cNvSpPr>
              <a:spLocks/>
            </p:cNvSpPr>
            <p:nvPr/>
          </p:nvSpPr>
          <p:spPr bwMode="auto">
            <a:xfrm>
              <a:off x="6873001" y="2854075"/>
              <a:ext cx="274422" cy="127367"/>
            </a:xfrm>
            <a:custGeom>
              <a:avLst/>
              <a:gdLst>
                <a:gd name="T0" fmla="*/ 11 w 166"/>
                <a:gd name="T1" fmla="*/ 21 h 82"/>
                <a:gd name="T2" fmla="*/ 12 w 166"/>
                <a:gd name="T3" fmla="*/ 12 h 82"/>
                <a:gd name="T4" fmla="*/ 22 w 166"/>
                <a:gd name="T5" fmla="*/ 9 h 82"/>
                <a:gd name="T6" fmla="*/ 52 w 166"/>
                <a:gd name="T7" fmla="*/ 16 h 82"/>
                <a:gd name="T8" fmla="*/ 50 w 166"/>
                <a:gd name="T9" fmla="*/ 4 h 82"/>
                <a:gd name="T10" fmla="*/ 58 w 166"/>
                <a:gd name="T11" fmla="*/ 0 h 82"/>
                <a:gd name="T12" fmla="*/ 85 w 166"/>
                <a:gd name="T13" fmla="*/ 8 h 82"/>
                <a:gd name="T14" fmla="*/ 90 w 166"/>
                <a:gd name="T15" fmla="*/ 6 h 82"/>
                <a:gd name="T16" fmla="*/ 118 w 166"/>
                <a:gd name="T17" fmla="*/ 7 h 82"/>
                <a:gd name="T18" fmla="*/ 144 w 166"/>
                <a:gd name="T19" fmla="*/ 9 h 82"/>
                <a:gd name="T20" fmla="*/ 154 w 166"/>
                <a:gd name="T21" fmla="*/ 16 h 82"/>
                <a:gd name="T22" fmla="*/ 166 w 166"/>
                <a:gd name="T23" fmla="*/ 19 h 82"/>
                <a:gd name="T24" fmla="*/ 165 w 166"/>
                <a:gd name="T25" fmla="*/ 24 h 82"/>
                <a:gd name="T26" fmla="*/ 142 w 166"/>
                <a:gd name="T27" fmla="*/ 35 h 82"/>
                <a:gd name="T28" fmla="*/ 139 w 166"/>
                <a:gd name="T29" fmla="*/ 43 h 82"/>
                <a:gd name="T30" fmla="*/ 118 w 166"/>
                <a:gd name="T31" fmla="*/ 46 h 82"/>
                <a:gd name="T32" fmla="*/ 116 w 166"/>
                <a:gd name="T33" fmla="*/ 58 h 82"/>
                <a:gd name="T34" fmla="*/ 97 w 166"/>
                <a:gd name="T35" fmla="*/ 56 h 82"/>
                <a:gd name="T36" fmla="*/ 87 w 166"/>
                <a:gd name="T37" fmla="*/ 60 h 82"/>
                <a:gd name="T38" fmla="*/ 74 w 166"/>
                <a:gd name="T39" fmla="*/ 70 h 82"/>
                <a:gd name="T40" fmla="*/ 77 w 166"/>
                <a:gd name="T41" fmla="*/ 74 h 82"/>
                <a:gd name="T42" fmla="*/ 74 w 166"/>
                <a:gd name="T43" fmla="*/ 79 h 82"/>
                <a:gd name="T44" fmla="*/ 43 w 166"/>
                <a:gd name="T45" fmla="*/ 82 h 82"/>
                <a:gd name="T46" fmla="*/ 20 w 166"/>
                <a:gd name="T47" fmla="*/ 76 h 82"/>
                <a:gd name="T48" fmla="*/ 2 w 166"/>
                <a:gd name="T49" fmla="*/ 77 h 82"/>
                <a:gd name="T50" fmla="*/ 0 w 166"/>
                <a:gd name="T51" fmla="*/ 65 h 82"/>
                <a:gd name="T52" fmla="*/ 20 w 166"/>
                <a:gd name="T53" fmla="*/ 69 h 82"/>
                <a:gd name="T54" fmla="*/ 24 w 166"/>
                <a:gd name="T55" fmla="*/ 62 h 82"/>
                <a:gd name="T56" fmla="*/ 37 w 166"/>
                <a:gd name="T57" fmla="*/ 64 h 82"/>
                <a:gd name="T58" fmla="*/ 55 w 166"/>
                <a:gd name="T59" fmla="*/ 49 h 82"/>
                <a:gd name="T60" fmla="*/ 31 w 166"/>
                <a:gd name="T61" fmla="*/ 39 h 82"/>
                <a:gd name="T62" fmla="*/ 21 w 166"/>
                <a:gd name="T63" fmla="*/ 44 h 82"/>
                <a:gd name="T64" fmla="*/ 6 w 166"/>
                <a:gd name="T65" fmla="*/ 36 h 82"/>
                <a:gd name="T66" fmla="*/ 16 w 166"/>
                <a:gd name="T67" fmla="*/ 23 h 82"/>
                <a:gd name="T68" fmla="*/ 11 w 166"/>
                <a:gd name="T69" fmla="*/ 21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66" h="82">
                  <a:moveTo>
                    <a:pt x="11" y="21"/>
                  </a:moveTo>
                  <a:lnTo>
                    <a:pt x="12" y="12"/>
                  </a:lnTo>
                  <a:lnTo>
                    <a:pt x="22" y="9"/>
                  </a:lnTo>
                  <a:lnTo>
                    <a:pt x="52" y="16"/>
                  </a:lnTo>
                  <a:lnTo>
                    <a:pt x="50" y="4"/>
                  </a:lnTo>
                  <a:lnTo>
                    <a:pt x="58" y="0"/>
                  </a:lnTo>
                  <a:lnTo>
                    <a:pt x="85" y="8"/>
                  </a:lnTo>
                  <a:lnTo>
                    <a:pt x="90" y="6"/>
                  </a:lnTo>
                  <a:lnTo>
                    <a:pt x="118" y="7"/>
                  </a:lnTo>
                  <a:lnTo>
                    <a:pt x="144" y="9"/>
                  </a:lnTo>
                  <a:lnTo>
                    <a:pt x="154" y="16"/>
                  </a:lnTo>
                  <a:lnTo>
                    <a:pt x="166" y="19"/>
                  </a:lnTo>
                  <a:lnTo>
                    <a:pt x="165" y="24"/>
                  </a:lnTo>
                  <a:lnTo>
                    <a:pt x="142" y="35"/>
                  </a:lnTo>
                  <a:lnTo>
                    <a:pt x="139" y="43"/>
                  </a:lnTo>
                  <a:lnTo>
                    <a:pt x="118" y="46"/>
                  </a:lnTo>
                  <a:lnTo>
                    <a:pt x="116" y="58"/>
                  </a:lnTo>
                  <a:lnTo>
                    <a:pt x="97" y="56"/>
                  </a:lnTo>
                  <a:lnTo>
                    <a:pt x="87" y="60"/>
                  </a:lnTo>
                  <a:lnTo>
                    <a:pt x="74" y="70"/>
                  </a:lnTo>
                  <a:lnTo>
                    <a:pt x="77" y="74"/>
                  </a:lnTo>
                  <a:lnTo>
                    <a:pt x="74" y="79"/>
                  </a:lnTo>
                  <a:lnTo>
                    <a:pt x="43" y="82"/>
                  </a:lnTo>
                  <a:lnTo>
                    <a:pt x="20" y="76"/>
                  </a:lnTo>
                  <a:lnTo>
                    <a:pt x="2" y="77"/>
                  </a:lnTo>
                  <a:lnTo>
                    <a:pt x="0" y="65"/>
                  </a:lnTo>
                  <a:lnTo>
                    <a:pt x="20" y="69"/>
                  </a:lnTo>
                  <a:lnTo>
                    <a:pt x="24" y="62"/>
                  </a:lnTo>
                  <a:lnTo>
                    <a:pt x="37" y="64"/>
                  </a:lnTo>
                  <a:lnTo>
                    <a:pt x="55" y="49"/>
                  </a:lnTo>
                  <a:lnTo>
                    <a:pt x="31" y="39"/>
                  </a:lnTo>
                  <a:lnTo>
                    <a:pt x="21" y="44"/>
                  </a:lnTo>
                  <a:lnTo>
                    <a:pt x="6" y="36"/>
                  </a:lnTo>
                  <a:lnTo>
                    <a:pt x="16" y="23"/>
                  </a:lnTo>
                  <a:lnTo>
                    <a:pt x="11" y="21"/>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105" name="Freeform 104"/>
            <p:cNvSpPr>
              <a:spLocks/>
            </p:cNvSpPr>
            <p:nvPr/>
          </p:nvSpPr>
          <p:spPr bwMode="auto">
            <a:xfrm>
              <a:off x="8012017" y="3778264"/>
              <a:ext cx="160356" cy="132027"/>
            </a:xfrm>
            <a:custGeom>
              <a:avLst/>
              <a:gdLst>
                <a:gd name="T0" fmla="*/ 27 w 97"/>
                <a:gd name="T1" fmla="*/ 81 h 85"/>
                <a:gd name="T2" fmla="*/ 18 w 97"/>
                <a:gd name="T3" fmla="*/ 71 h 85"/>
                <a:gd name="T4" fmla="*/ 7 w 97"/>
                <a:gd name="T5" fmla="*/ 49 h 85"/>
                <a:gd name="T6" fmla="*/ 0 w 97"/>
                <a:gd name="T7" fmla="*/ 24 h 85"/>
                <a:gd name="T8" fmla="*/ 10 w 97"/>
                <a:gd name="T9" fmla="*/ 7 h 85"/>
                <a:gd name="T10" fmla="*/ 33 w 97"/>
                <a:gd name="T11" fmla="*/ 3 h 85"/>
                <a:gd name="T12" fmla="*/ 51 w 97"/>
                <a:gd name="T13" fmla="*/ 6 h 85"/>
                <a:gd name="T14" fmla="*/ 67 w 97"/>
                <a:gd name="T15" fmla="*/ 14 h 85"/>
                <a:gd name="T16" fmla="*/ 73 w 97"/>
                <a:gd name="T17" fmla="*/ 0 h 85"/>
                <a:gd name="T18" fmla="*/ 90 w 97"/>
                <a:gd name="T19" fmla="*/ 7 h 85"/>
                <a:gd name="T20" fmla="*/ 96 w 97"/>
                <a:gd name="T21" fmla="*/ 21 h 85"/>
                <a:gd name="T22" fmla="*/ 97 w 97"/>
                <a:gd name="T23" fmla="*/ 46 h 85"/>
                <a:gd name="T24" fmla="*/ 68 w 97"/>
                <a:gd name="T25" fmla="*/ 62 h 85"/>
                <a:gd name="T26" fmla="*/ 77 w 97"/>
                <a:gd name="T27" fmla="*/ 75 h 85"/>
                <a:gd name="T28" fmla="*/ 58 w 97"/>
                <a:gd name="T29" fmla="*/ 76 h 85"/>
                <a:gd name="T30" fmla="*/ 42 w 97"/>
                <a:gd name="T31" fmla="*/ 85 h 85"/>
                <a:gd name="T32" fmla="*/ 27 w 97"/>
                <a:gd name="T33" fmla="*/ 81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97" h="85">
                  <a:moveTo>
                    <a:pt x="27" y="81"/>
                  </a:moveTo>
                  <a:lnTo>
                    <a:pt x="18" y="71"/>
                  </a:lnTo>
                  <a:lnTo>
                    <a:pt x="7" y="49"/>
                  </a:lnTo>
                  <a:lnTo>
                    <a:pt x="0" y="24"/>
                  </a:lnTo>
                  <a:lnTo>
                    <a:pt x="10" y="7"/>
                  </a:lnTo>
                  <a:lnTo>
                    <a:pt x="33" y="3"/>
                  </a:lnTo>
                  <a:lnTo>
                    <a:pt x="51" y="6"/>
                  </a:lnTo>
                  <a:lnTo>
                    <a:pt x="67" y="14"/>
                  </a:lnTo>
                  <a:lnTo>
                    <a:pt x="73" y="0"/>
                  </a:lnTo>
                  <a:lnTo>
                    <a:pt x="90" y="7"/>
                  </a:lnTo>
                  <a:lnTo>
                    <a:pt x="96" y="21"/>
                  </a:lnTo>
                  <a:lnTo>
                    <a:pt x="97" y="46"/>
                  </a:lnTo>
                  <a:lnTo>
                    <a:pt x="68" y="62"/>
                  </a:lnTo>
                  <a:lnTo>
                    <a:pt x="77" y="75"/>
                  </a:lnTo>
                  <a:lnTo>
                    <a:pt x="58" y="76"/>
                  </a:lnTo>
                  <a:lnTo>
                    <a:pt x="42" y="85"/>
                  </a:lnTo>
                  <a:lnTo>
                    <a:pt x="27" y="81"/>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106" name="Freeform 105"/>
            <p:cNvSpPr>
              <a:spLocks/>
            </p:cNvSpPr>
            <p:nvPr/>
          </p:nvSpPr>
          <p:spPr bwMode="auto">
            <a:xfrm>
              <a:off x="8494736" y="3003187"/>
              <a:ext cx="127292" cy="135134"/>
            </a:xfrm>
            <a:custGeom>
              <a:avLst/>
              <a:gdLst>
                <a:gd name="T0" fmla="*/ 29 w 77"/>
                <a:gd name="T1" fmla="*/ 0 h 87"/>
                <a:gd name="T2" fmla="*/ 55 w 77"/>
                <a:gd name="T3" fmla="*/ 24 h 87"/>
                <a:gd name="T4" fmla="*/ 66 w 77"/>
                <a:gd name="T5" fmla="*/ 38 h 87"/>
                <a:gd name="T6" fmla="*/ 77 w 77"/>
                <a:gd name="T7" fmla="*/ 62 h 87"/>
                <a:gd name="T8" fmla="*/ 75 w 77"/>
                <a:gd name="T9" fmla="*/ 73 h 87"/>
                <a:gd name="T10" fmla="*/ 61 w 77"/>
                <a:gd name="T11" fmla="*/ 77 h 87"/>
                <a:gd name="T12" fmla="*/ 51 w 77"/>
                <a:gd name="T13" fmla="*/ 85 h 87"/>
                <a:gd name="T14" fmla="*/ 36 w 77"/>
                <a:gd name="T15" fmla="*/ 87 h 87"/>
                <a:gd name="T16" fmla="*/ 29 w 77"/>
                <a:gd name="T17" fmla="*/ 76 h 87"/>
                <a:gd name="T18" fmla="*/ 26 w 77"/>
                <a:gd name="T19" fmla="*/ 61 h 87"/>
                <a:gd name="T20" fmla="*/ 9 w 77"/>
                <a:gd name="T21" fmla="*/ 39 h 87"/>
                <a:gd name="T22" fmla="*/ 20 w 77"/>
                <a:gd name="T23" fmla="*/ 35 h 87"/>
                <a:gd name="T24" fmla="*/ 0 w 77"/>
                <a:gd name="T25" fmla="*/ 18 h 87"/>
                <a:gd name="T26" fmla="*/ 1 w 77"/>
                <a:gd name="T27" fmla="*/ 16 h 87"/>
                <a:gd name="T28" fmla="*/ 8 w 77"/>
                <a:gd name="T29" fmla="*/ 17 h 87"/>
                <a:gd name="T30" fmla="*/ 11 w 77"/>
                <a:gd name="T31" fmla="*/ 7 h 87"/>
                <a:gd name="T32" fmla="*/ 22 w 77"/>
                <a:gd name="T33" fmla="*/ 6 h 87"/>
                <a:gd name="T34" fmla="*/ 29 w 77"/>
                <a:gd name="T35" fmla="*/ 5 h 87"/>
                <a:gd name="T36" fmla="*/ 29 w 77"/>
                <a:gd name="T37"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77" h="87">
                  <a:moveTo>
                    <a:pt x="29" y="0"/>
                  </a:moveTo>
                  <a:lnTo>
                    <a:pt x="55" y="24"/>
                  </a:lnTo>
                  <a:lnTo>
                    <a:pt x="66" y="38"/>
                  </a:lnTo>
                  <a:lnTo>
                    <a:pt x="77" y="62"/>
                  </a:lnTo>
                  <a:lnTo>
                    <a:pt x="75" y="73"/>
                  </a:lnTo>
                  <a:lnTo>
                    <a:pt x="61" y="77"/>
                  </a:lnTo>
                  <a:lnTo>
                    <a:pt x="51" y="85"/>
                  </a:lnTo>
                  <a:lnTo>
                    <a:pt x="36" y="87"/>
                  </a:lnTo>
                  <a:lnTo>
                    <a:pt x="29" y="76"/>
                  </a:lnTo>
                  <a:lnTo>
                    <a:pt x="26" y="61"/>
                  </a:lnTo>
                  <a:lnTo>
                    <a:pt x="9" y="39"/>
                  </a:lnTo>
                  <a:lnTo>
                    <a:pt x="20" y="35"/>
                  </a:lnTo>
                  <a:lnTo>
                    <a:pt x="0" y="18"/>
                  </a:lnTo>
                  <a:lnTo>
                    <a:pt x="1" y="16"/>
                  </a:lnTo>
                  <a:lnTo>
                    <a:pt x="8" y="17"/>
                  </a:lnTo>
                  <a:lnTo>
                    <a:pt x="11" y="7"/>
                  </a:lnTo>
                  <a:lnTo>
                    <a:pt x="22" y="6"/>
                  </a:lnTo>
                  <a:lnTo>
                    <a:pt x="29" y="5"/>
                  </a:lnTo>
                  <a:lnTo>
                    <a:pt x="29"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109" name="Freeform 108"/>
            <p:cNvSpPr>
              <a:spLocks/>
            </p:cNvSpPr>
            <p:nvPr/>
          </p:nvSpPr>
          <p:spPr bwMode="auto">
            <a:xfrm>
              <a:off x="7912829" y="3523530"/>
              <a:ext cx="249626" cy="276480"/>
            </a:xfrm>
            <a:custGeom>
              <a:avLst/>
              <a:gdLst>
                <a:gd name="T0" fmla="*/ 111 w 151"/>
                <a:gd name="T1" fmla="*/ 170 h 178"/>
                <a:gd name="T2" fmla="*/ 116 w 151"/>
                <a:gd name="T3" fmla="*/ 161 h 178"/>
                <a:gd name="T4" fmla="*/ 114 w 151"/>
                <a:gd name="T5" fmla="*/ 143 h 178"/>
                <a:gd name="T6" fmla="*/ 97 w 151"/>
                <a:gd name="T7" fmla="*/ 125 h 178"/>
                <a:gd name="T8" fmla="*/ 93 w 151"/>
                <a:gd name="T9" fmla="*/ 104 h 178"/>
                <a:gd name="T10" fmla="*/ 77 w 151"/>
                <a:gd name="T11" fmla="*/ 87 h 178"/>
                <a:gd name="T12" fmla="*/ 63 w 151"/>
                <a:gd name="T13" fmla="*/ 86 h 178"/>
                <a:gd name="T14" fmla="*/ 60 w 151"/>
                <a:gd name="T15" fmla="*/ 93 h 178"/>
                <a:gd name="T16" fmla="*/ 50 w 151"/>
                <a:gd name="T17" fmla="*/ 94 h 178"/>
                <a:gd name="T18" fmla="*/ 44 w 151"/>
                <a:gd name="T19" fmla="*/ 90 h 178"/>
                <a:gd name="T20" fmla="*/ 26 w 151"/>
                <a:gd name="T21" fmla="*/ 103 h 178"/>
                <a:gd name="T22" fmla="*/ 23 w 151"/>
                <a:gd name="T23" fmla="*/ 84 h 178"/>
                <a:gd name="T24" fmla="*/ 24 w 151"/>
                <a:gd name="T25" fmla="*/ 62 h 178"/>
                <a:gd name="T26" fmla="*/ 12 w 151"/>
                <a:gd name="T27" fmla="*/ 61 h 178"/>
                <a:gd name="T28" fmla="*/ 9 w 151"/>
                <a:gd name="T29" fmla="*/ 49 h 178"/>
                <a:gd name="T30" fmla="*/ 0 w 151"/>
                <a:gd name="T31" fmla="*/ 42 h 178"/>
                <a:gd name="T32" fmla="*/ 3 w 151"/>
                <a:gd name="T33" fmla="*/ 34 h 178"/>
                <a:gd name="T34" fmla="*/ 16 w 151"/>
                <a:gd name="T35" fmla="*/ 21 h 178"/>
                <a:gd name="T36" fmla="*/ 18 w 151"/>
                <a:gd name="T37" fmla="*/ 26 h 178"/>
                <a:gd name="T38" fmla="*/ 28 w 151"/>
                <a:gd name="T39" fmla="*/ 26 h 178"/>
                <a:gd name="T40" fmla="*/ 21 w 151"/>
                <a:gd name="T41" fmla="*/ 3 h 178"/>
                <a:gd name="T42" fmla="*/ 30 w 151"/>
                <a:gd name="T43" fmla="*/ 0 h 178"/>
                <a:gd name="T44" fmla="*/ 43 w 151"/>
                <a:gd name="T45" fmla="*/ 16 h 178"/>
                <a:gd name="T46" fmla="*/ 55 w 151"/>
                <a:gd name="T47" fmla="*/ 35 h 178"/>
                <a:gd name="T48" fmla="*/ 77 w 151"/>
                <a:gd name="T49" fmla="*/ 35 h 178"/>
                <a:gd name="T50" fmla="*/ 87 w 151"/>
                <a:gd name="T51" fmla="*/ 53 h 178"/>
                <a:gd name="T52" fmla="*/ 76 w 151"/>
                <a:gd name="T53" fmla="*/ 59 h 178"/>
                <a:gd name="T54" fmla="*/ 72 w 151"/>
                <a:gd name="T55" fmla="*/ 66 h 178"/>
                <a:gd name="T56" fmla="*/ 96 w 151"/>
                <a:gd name="T57" fmla="*/ 79 h 178"/>
                <a:gd name="T58" fmla="*/ 115 w 151"/>
                <a:gd name="T59" fmla="*/ 103 h 178"/>
                <a:gd name="T60" fmla="*/ 129 w 151"/>
                <a:gd name="T61" fmla="*/ 122 h 178"/>
                <a:gd name="T62" fmla="*/ 145 w 151"/>
                <a:gd name="T63" fmla="*/ 136 h 178"/>
                <a:gd name="T64" fmla="*/ 151 w 151"/>
                <a:gd name="T65" fmla="*/ 151 h 178"/>
                <a:gd name="T66" fmla="*/ 150 w 151"/>
                <a:gd name="T67" fmla="*/ 171 h 178"/>
                <a:gd name="T68" fmla="*/ 133 w 151"/>
                <a:gd name="T69" fmla="*/ 164 h 178"/>
                <a:gd name="T70" fmla="*/ 127 w 151"/>
                <a:gd name="T71" fmla="*/ 178 h 178"/>
                <a:gd name="T72" fmla="*/ 111 w 151"/>
                <a:gd name="T73" fmla="*/ 170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51" h="178">
                  <a:moveTo>
                    <a:pt x="111" y="170"/>
                  </a:moveTo>
                  <a:lnTo>
                    <a:pt x="116" y="161"/>
                  </a:lnTo>
                  <a:lnTo>
                    <a:pt x="114" y="143"/>
                  </a:lnTo>
                  <a:lnTo>
                    <a:pt x="97" y="125"/>
                  </a:lnTo>
                  <a:lnTo>
                    <a:pt x="93" y="104"/>
                  </a:lnTo>
                  <a:lnTo>
                    <a:pt x="77" y="87"/>
                  </a:lnTo>
                  <a:lnTo>
                    <a:pt x="63" y="86"/>
                  </a:lnTo>
                  <a:lnTo>
                    <a:pt x="60" y="93"/>
                  </a:lnTo>
                  <a:lnTo>
                    <a:pt x="50" y="94"/>
                  </a:lnTo>
                  <a:lnTo>
                    <a:pt x="44" y="90"/>
                  </a:lnTo>
                  <a:lnTo>
                    <a:pt x="26" y="103"/>
                  </a:lnTo>
                  <a:lnTo>
                    <a:pt x="23" y="84"/>
                  </a:lnTo>
                  <a:lnTo>
                    <a:pt x="24" y="62"/>
                  </a:lnTo>
                  <a:lnTo>
                    <a:pt x="12" y="61"/>
                  </a:lnTo>
                  <a:lnTo>
                    <a:pt x="9" y="49"/>
                  </a:lnTo>
                  <a:lnTo>
                    <a:pt x="0" y="42"/>
                  </a:lnTo>
                  <a:lnTo>
                    <a:pt x="3" y="34"/>
                  </a:lnTo>
                  <a:lnTo>
                    <a:pt x="16" y="21"/>
                  </a:lnTo>
                  <a:lnTo>
                    <a:pt x="18" y="26"/>
                  </a:lnTo>
                  <a:lnTo>
                    <a:pt x="28" y="26"/>
                  </a:lnTo>
                  <a:lnTo>
                    <a:pt x="21" y="3"/>
                  </a:lnTo>
                  <a:lnTo>
                    <a:pt x="30" y="0"/>
                  </a:lnTo>
                  <a:lnTo>
                    <a:pt x="43" y="16"/>
                  </a:lnTo>
                  <a:lnTo>
                    <a:pt x="55" y="35"/>
                  </a:lnTo>
                  <a:lnTo>
                    <a:pt x="77" y="35"/>
                  </a:lnTo>
                  <a:lnTo>
                    <a:pt x="87" y="53"/>
                  </a:lnTo>
                  <a:lnTo>
                    <a:pt x="76" y="59"/>
                  </a:lnTo>
                  <a:lnTo>
                    <a:pt x="72" y="66"/>
                  </a:lnTo>
                  <a:lnTo>
                    <a:pt x="96" y="79"/>
                  </a:lnTo>
                  <a:lnTo>
                    <a:pt x="115" y="103"/>
                  </a:lnTo>
                  <a:lnTo>
                    <a:pt x="129" y="122"/>
                  </a:lnTo>
                  <a:lnTo>
                    <a:pt x="145" y="136"/>
                  </a:lnTo>
                  <a:lnTo>
                    <a:pt x="151" y="151"/>
                  </a:lnTo>
                  <a:lnTo>
                    <a:pt x="150" y="171"/>
                  </a:lnTo>
                  <a:lnTo>
                    <a:pt x="133" y="164"/>
                  </a:lnTo>
                  <a:lnTo>
                    <a:pt x="127" y="178"/>
                  </a:lnTo>
                  <a:lnTo>
                    <a:pt x="111" y="17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113" name="Freeform 112"/>
            <p:cNvSpPr>
              <a:spLocks/>
            </p:cNvSpPr>
            <p:nvPr/>
          </p:nvSpPr>
          <p:spPr bwMode="auto">
            <a:xfrm>
              <a:off x="7342494" y="3930484"/>
              <a:ext cx="64473" cy="124260"/>
            </a:xfrm>
            <a:custGeom>
              <a:avLst/>
              <a:gdLst>
                <a:gd name="T0" fmla="*/ 39 w 39"/>
                <a:gd name="T1" fmla="*/ 48 h 80"/>
                <a:gd name="T2" fmla="*/ 37 w 39"/>
                <a:gd name="T3" fmla="*/ 70 h 80"/>
                <a:gd name="T4" fmla="*/ 29 w 39"/>
                <a:gd name="T5" fmla="*/ 76 h 80"/>
                <a:gd name="T6" fmla="*/ 14 w 39"/>
                <a:gd name="T7" fmla="*/ 80 h 80"/>
                <a:gd name="T8" fmla="*/ 4 w 39"/>
                <a:gd name="T9" fmla="*/ 64 h 80"/>
                <a:gd name="T10" fmla="*/ 0 w 39"/>
                <a:gd name="T11" fmla="*/ 34 h 80"/>
                <a:gd name="T12" fmla="*/ 6 w 39"/>
                <a:gd name="T13" fmla="*/ 0 h 80"/>
                <a:gd name="T14" fmla="*/ 19 w 39"/>
                <a:gd name="T15" fmla="*/ 12 h 80"/>
                <a:gd name="T16" fmla="*/ 29 w 39"/>
                <a:gd name="T17" fmla="*/ 26 h 80"/>
                <a:gd name="T18" fmla="*/ 39 w 39"/>
                <a:gd name="T19" fmla="*/ 4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9" h="80">
                  <a:moveTo>
                    <a:pt x="39" y="48"/>
                  </a:moveTo>
                  <a:lnTo>
                    <a:pt x="37" y="70"/>
                  </a:lnTo>
                  <a:lnTo>
                    <a:pt x="29" y="76"/>
                  </a:lnTo>
                  <a:lnTo>
                    <a:pt x="14" y="80"/>
                  </a:lnTo>
                  <a:lnTo>
                    <a:pt x="4" y="64"/>
                  </a:lnTo>
                  <a:lnTo>
                    <a:pt x="0" y="34"/>
                  </a:lnTo>
                  <a:lnTo>
                    <a:pt x="6" y="0"/>
                  </a:lnTo>
                  <a:lnTo>
                    <a:pt x="19" y="12"/>
                  </a:lnTo>
                  <a:lnTo>
                    <a:pt x="29" y="26"/>
                  </a:lnTo>
                  <a:lnTo>
                    <a:pt x="39" y="48"/>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124" name="Freeform 123"/>
            <p:cNvSpPr>
              <a:spLocks/>
            </p:cNvSpPr>
            <p:nvPr/>
          </p:nvSpPr>
          <p:spPr bwMode="auto">
            <a:xfrm>
              <a:off x="7674777" y="3334032"/>
              <a:ext cx="264503" cy="593345"/>
            </a:xfrm>
            <a:custGeom>
              <a:avLst/>
              <a:gdLst>
                <a:gd name="T0" fmla="*/ 126 w 160"/>
                <a:gd name="T1" fmla="*/ 178 h 382"/>
                <a:gd name="T2" fmla="*/ 108 w 160"/>
                <a:gd name="T3" fmla="*/ 201 h 382"/>
                <a:gd name="T4" fmla="*/ 112 w 160"/>
                <a:gd name="T5" fmla="*/ 223 h 382"/>
                <a:gd name="T6" fmla="*/ 135 w 160"/>
                <a:gd name="T7" fmla="*/ 252 h 382"/>
                <a:gd name="T8" fmla="*/ 125 w 160"/>
                <a:gd name="T9" fmla="*/ 274 h 382"/>
                <a:gd name="T10" fmla="*/ 144 w 160"/>
                <a:gd name="T11" fmla="*/ 301 h 382"/>
                <a:gd name="T12" fmla="*/ 148 w 160"/>
                <a:gd name="T13" fmla="*/ 322 h 382"/>
                <a:gd name="T14" fmla="*/ 149 w 160"/>
                <a:gd name="T15" fmla="*/ 361 h 382"/>
                <a:gd name="T16" fmla="*/ 139 w 160"/>
                <a:gd name="T17" fmla="*/ 367 h 382"/>
                <a:gd name="T18" fmla="*/ 136 w 160"/>
                <a:gd name="T19" fmla="*/ 338 h 382"/>
                <a:gd name="T20" fmla="*/ 126 w 160"/>
                <a:gd name="T21" fmla="*/ 305 h 382"/>
                <a:gd name="T22" fmla="*/ 112 w 160"/>
                <a:gd name="T23" fmla="*/ 254 h 382"/>
                <a:gd name="T24" fmla="*/ 91 w 160"/>
                <a:gd name="T25" fmla="*/ 247 h 382"/>
                <a:gd name="T26" fmla="*/ 62 w 160"/>
                <a:gd name="T27" fmla="*/ 260 h 382"/>
                <a:gd name="T28" fmla="*/ 53 w 160"/>
                <a:gd name="T29" fmla="*/ 229 h 382"/>
                <a:gd name="T30" fmla="*/ 29 w 160"/>
                <a:gd name="T31" fmla="*/ 186 h 382"/>
                <a:gd name="T32" fmla="*/ 19 w 160"/>
                <a:gd name="T33" fmla="*/ 176 h 382"/>
                <a:gd name="T34" fmla="*/ 0 w 160"/>
                <a:gd name="T35" fmla="*/ 142 h 382"/>
                <a:gd name="T36" fmla="*/ 4 w 160"/>
                <a:gd name="T37" fmla="*/ 131 h 382"/>
                <a:gd name="T38" fmla="*/ 9 w 160"/>
                <a:gd name="T39" fmla="*/ 117 h 382"/>
                <a:gd name="T40" fmla="*/ 9 w 160"/>
                <a:gd name="T41" fmla="*/ 88 h 382"/>
                <a:gd name="T42" fmla="*/ 28 w 160"/>
                <a:gd name="T43" fmla="*/ 76 h 382"/>
                <a:gd name="T44" fmla="*/ 33 w 160"/>
                <a:gd name="T45" fmla="*/ 48 h 382"/>
                <a:gd name="T46" fmla="*/ 50 w 160"/>
                <a:gd name="T47" fmla="*/ 22 h 382"/>
                <a:gd name="T48" fmla="*/ 59 w 160"/>
                <a:gd name="T49" fmla="*/ 13 h 382"/>
                <a:gd name="T50" fmla="*/ 61 w 160"/>
                <a:gd name="T51" fmla="*/ 1 h 382"/>
                <a:gd name="T52" fmla="*/ 80 w 160"/>
                <a:gd name="T53" fmla="*/ 12 h 382"/>
                <a:gd name="T54" fmla="*/ 93 w 160"/>
                <a:gd name="T55" fmla="*/ 33 h 382"/>
                <a:gd name="T56" fmla="*/ 83 w 160"/>
                <a:gd name="T57" fmla="*/ 67 h 382"/>
                <a:gd name="T58" fmla="*/ 104 w 160"/>
                <a:gd name="T59" fmla="*/ 89 h 382"/>
                <a:gd name="T60" fmla="*/ 124 w 160"/>
                <a:gd name="T61" fmla="*/ 112 h 382"/>
                <a:gd name="T62" fmla="*/ 137 w 160"/>
                <a:gd name="T63" fmla="*/ 137 h 382"/>
                <a:gd name="T64" fmla="*/ 158 w 160"/>
                <a:gd name="T65" fmla="*/ 134 h 382"/>
                <a:gd name="T66" fmla="*/ 147 w 160"/>
                <a:gd name="T67" fmla="*/ 156 h 382"/>
                <a:gd name="T68" fmla="*/ 135 w 160"/>
                <a:gd name="T69" fmla="*/ 169 h 3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60" h="382">
                  <a:moveTo>
                    <a:pt x="135" y="169"/>
                  </a:moveTo>
                  <a:lnTo>
                    <a:pt x="126" y="178"/>
                  </a:lnTo>
                  <a:lnTo>
                    <a:pt x="113" y="179"/>
                  </a:lnTo>
                  <a:lnTo>
                    <a:pt x="108" y="201"/>
                  </a:lnTo>
                  <a:lnTo>
                    <a:pt x="101" y="205"/>
                  </a:lnTo>
                  <a:lnTo>
                    <a:pt x="112" y="223"/>
                  </a:lnTo>
                  <a:lnTo>
                    <a:pt x="126" y="239"/>
                  </a:lnTo>
                  <a:lnTo>
                    <a:pt x="135" y="252"/>
                  </a:lnTo>
                  <a:lnTo>
                    <a:pt x="131" y="270"/>
                  </a:lnTo>
                  <a:lnTo>
                    <a:pt x="125" y="274"/>
                  </a:lnTo>
                  <a:lnTo>
                    <a:pt x="130" y="285"/>
                  </a:lnTo>
                  <a:lnTo>
                    <a:pt x="144" y="301"/>
                  </a:lnTo>
                  <a:lnTo>
                    <a:pt x="147" y="313"/>
                  </a:lnTo>
                  <a:lnTo>
                    <a:pt x="148" y="322"/>
                  </a:lnTo>
                  <a:lnTo>
                    <a:pt x="157" y="341"/>
                  </a:lnTo>
                  <a:lnTo>
                    <a:pt x="149" y="361"/>
                  </a:lnTo>
                  <a:lnTo>
                    <a:pt x="142" y="382"/>
                  </a:lnTo>
                  <a:lnTo>
                    <a:pt x="139" y="367"/>
                  </a:lnTo>
                  <a:lnTo>
                    <a:pt x="143" y="351"/>
                  </a:lnTo>
                  <a:lnTo>
                    <a:pt x="136" y="338"/>
                  </a:lnTo>
                  <a:lnTo>
                    <a:pt x="135" y="316"/>
                  </a:lnTo>
                  <a:lnTo>
                    <a:pt x="126" y="305"/>
                  </a:lnTo>
                  <a:lnTo>
                    <a:pt x="118" y="280"/>
                  </a:lnTo>
                  <a:lnTo>
                    <a:pt x="112" y="254"/>
                  </a:lnTo>
                  <a:lnTo>
                    <a:pt x="102" y="237"/>
                  </a:lnTo>
                  <a:lnTo>
                    <a:pt x="91" y="247"/>
                  </a:lnTo>
                  <a:lnTo>
                    <a:pt x="72" y="262"/>
                  </a:lnTo>
                  <a:lnTo>
                    <a:pt x="62" y="260"/>
                  </a:lnTo>
                  <a:lnTo>
                    <a:pt x="50" y="255"/>
                  </a:lnTo>
                  <a:lnTo>
                    <a:pt x="53" y="229"/>
                  </a:lnTo>
                  <a:lnTo>
                    <a:pt x="46" y="210"/>
                  </a:lnTo>
                  <a:lnTo>
                    <a:pt x="29" y="186"/>
                  </a:lnTo>
                  <a:lnTo>
                    <a:pt x="30" y="179"/>
                  </a:lnTo>
                  <a:lnTo>
                    <a:pt x="19" y="176"/>
                  </a:lnTo>
                  <a:lnTo>
                    <a:pt x="4" y="159"/>
                  </a:lnTo>
                  <a:lnTo>
                    <a:pt x="0" y="142"/>
                  </a:lnTo>
                  <a:lnTo>
                    <a:pt x="7" y="145"/>
                  </a:lnTo>
                  <a:lnTo>
                    <a:pt x="4" y="131"/>
                  </a:lnTo>
                  <a:lnTo>
                    <a:pt x="12" y="125"/>
                  </a:lnTo>
                  <a:lnTo>
                    <a:pt x="9" y="117"/>
                  </a:lnTo>
                  <a:lnTo>
                    <a:pt x="12" y="110"/>
                  </a:lnTo>
                  <a:lnTo>
                    <a:pt x="9" y="88"/>
                  </a:lnTo>
                  <a:lnTo>
                    <a:pt x="23" y="93"/>
                  </a:lnTo>
                  <a:lnTo>
                    <a:pt x="28" y="76"/>
                  </a:lnTo>
                  <a:lnTo>
                    <a:pt x="27" y="66"/>
                  </a:lnTo>
                  <a:lnTo>
                    <a:pt x="33" y="48"/>
                  </a:lnTo>
                  <a:lnTo>
                    <a:pt x="30" y="36"/>
                  </a:lnTo>
                  <a:lnTo>
                    <a:pt x="50" y="22"/>
                  </a:lnTo>
                  <a:lnTo>
                    <a:pt x="64" y="26"/>
                  </a:lnTo>
                  <a:lnTo>
                    <a:pt x="59" y="13"/>
                  </a:lnTo>
                  <a:lnTo>
                    <a:pt x="64" y="9"/>
                  </a:lnTo>
                  <a:lnTo>
                    <a:pt x="61" y="1"/>
                  </a:lnTo>
                  <a:lnTo>
                    <a:pt x="71" y="0"/>
                  </a:lnTo>
                  <a:lnTo>
                    <a:pt x="80" y="12"/>
                  </a:lnTo>
                  <a:lnTo>
                    <a:pt x="89" y="17"/>
                  </a:lnTo>
                  <a:lnTo>
                    <a:pt x="93" y="33"/>
                  </a:lnTo>
                  <a:lnTo>
                    <a:pt x="96" y="50"/>
                  </a:lnTo>
                  <a:lnTo>
                    <a:pt x="83" y="67"/>
                  </a:lnTo>
                  <a:lnTo>
                    <a:pt x="86" y="92"/>
                  </a:lnTo>
                  <a:lnTo>
                    <a:pt x="104" y="89"/>
                  </a:lnTo>
                  <a:lnTo>
                    <a:pt x="112" y="108"/>
                  </a:lnTo>
                  <a:lnTo>
                    <a:pt x="124" y="112"/>
                  </a:lnTo>
                  <a:lnTo>
                    <a:pt x="122" y="129"/>
                  </a:lnTo>
                  <a:lnTo>
                    <a:pt x="137" y="137"/>
                  </a:lnTo>
                  <a:lnTo>
                    <a:pt x="146" y="141"/>
                  </a:lnTo>
                  <a:lnTo>
                    <a:pt x="158" y="134"/>
                  </a:lnTo>
                  <a:lnTo>
                    <a:pt x="160" y="143"/>
                  </a:lnTo>
                  <a:lnTo>
                    <a:pt x="147" y="156"/>
                  </a:lnTo>
                  <a:lnTo>
                    <a:pt x="144" y="164"/>
                  </a:lnTo>
                  <a:lnTo>
                    <a:pt x="135" y="16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126" name="Freeform 125"/>
            <p:cNvSpPr>
              <a:spLocks/>
            </p:cNvSpPr>
            <p:nvPr/>
          </p:nvSpPr>
          <p:spPr bwMode="auto">
            <a:xfrm>
              <a:off x="7254878" y="2577595"/>
              <a:ext cx="900964" cy="330844"/>
            </a:xfrm>
            <a:custGeom>
              <a:avLst/>
              <a:gdLst>
                <a:gd name="T0" fmla="*/ 15 w 545"/>
                <a:gd name="T1" fmla="*/ 52 h 213"/>
                <a:gd name="T2" fmla="*/ 57 w 545"/>
                <a:gd name="T3" fmla="*/ 25 h 213"/>
                <a:gd name="T4" fmla="*/ 90 w 545"/>
                <a:gd name="T5" fmla="*/ 31 h 213"/>
                <a:gd name="T6" fmla="*/ 122 w 545"/>
                <a:gd name="T7" fmla="*/ 42 h 213"/>
                <a:gd name="T8" fmla="*/ 156 w 545"/>
                <a:gd name="T9" fmla="*/ 33 h 213"/>
                <a:gd name="T10" fmla="*/ 148 w 545"/>
                <a:gd name="T11" fmla="*/ 0 h 213"/>
                <a:gd name="T12" fmla="*/ 186 w 545"/>
                <a:gd name="T13" fmla="*/ 10 h 213"/>
                <a:gd name="T14" fmla="*/ 219 w 545"/>
                <a:gd name="T15" fmla="*/ 31 h 213"/>
                <a:gd name="T16" fmla="*/ 259 w 545"/>
                <a:gd name="T17" fmla="*/ 35 h 213"/>
                <a:gd name="T18" fmla="*/ 296 w 545"/>
                <a:gd name="T19" fmla="*/ 35 h 213"/>
                <a:gd name="T20" fmla="*/ 333 w 545"/>
                <a:gd name="T21" fmla="*/ 55 h 213"/>
                <a:gd name="T22" fmla="*/ 370 w 545"/>
                <a:gd name="T23" fmla="*/ 59 h 213"/>
                <a:gd name="T24" fmla="*/ 400 w 545"/>
                <a:gd name="T25" fmla="*/ 50 h 213"/>
                <a:gd name="T26" fmla="*/ 426 w 545"/>
                <a:gd name="T27" fmla="*/ 38 h 213"/>
                <a:gd name="T28" fmla="*/ 456 w 545"/>
                <a:gd name="T29" fmla="*/ 43 h 213"/>
                <a:gd name="T30" fmla="*/ 459 w 545"/>
                <a:gd name="T31" fmla="*/ 79 h 213"/>
                <a:gd name="T32" fmla="*/ 476 w 545"/>
                <a:gd name="T33" fmla="*/ 84 h 213"/>
                <a:gd name="T34" fmla="*/ 502 w 545"/>
                <a:gd name="T35" fmla="*/ 80 h 213"/>
                <a:gd name="T36" fmla="*/ 542 w 545"/>
                <a:gd name="T37" fmla="*/ 101 h 213"/>
                <a:gd name="T38" fmla="*/ 530 w 545"/>
                <a:gd name="T39" fmla="*/ 106 h 213"/>
                <a:gd name="T40" fmla="*/ 500 w 545"/>
                <a:gd name="T41" fmla="*/ 114 h 213"/>
                <a:gd name="T42" fmla="*/ 475 w 545"/>
                <a:gd name="T43" fmla="*/ 136 h 213"/>
                <a:gd name="T44" fmla="*/ 445 w 545"/>
                <a:gd name="T45" fmla="*/ 143 h 213"/>
                <a:gd name="T46" fmla="*/ 433 w 545"/>
                <a:gd name="T47" fmla="*/ 154 h 213"/>
                <a:gd name="T48" fmla="*/ 449 w 545"/>
                <a:gd name="T49" fmla="*/ 168 h 213"/>
                <a:gd name="T50" fmla="*/ 434 w 545"/>
                <a:gd name="T51" fmla="*/ 186 h 213"/>
                <a:gd name="T52" fmla="*/ 393 w 545"/>
                <a:gd name="T53" fmla="*/ 194 h 213"/>
                <a:gd name="T54" fmla="*/ 355 w 545"/>
                <a:gd name="T55" fmla="*/ 213 h 213"/>
                <a:gd name="T56" fmla="*/ 324 w 545"/>
                <a:gd name="T57" fmla="*/ 206 h 213"/>
                <a:gd name="T58" fmla="*/ 276 w 545"/>
                <a:gd name="T59" fmla="*/ 191 h 213"/>
                <a:gd name="T60" fmla="*/ 219 w 545"/>
                <a:gd name="T61" fmla="*/ 189 h 213"/>
                <a:gd name="T62" fmla="*/ 186 w 545"/>
                <a:gd name="T63" fmla="*/ 177 h 213"/>
                <a:gd name="T64" fmla="*/ 159 w 545"/>
                <a:gd name="T65" fmla="*/ 156 h 213"/>
                <a:gd name="T66" fmla="*/ 110 w 545"/>
                <a:gd name="T67" fmla="*/ 140 h 213"/>
                <a:gd name="T68" fmla="*/ 79 w 545"/>
                <a:gd name="T69" fmla="*/ 128 h 213"/>
                <a:gd name="T70" fmla="*/ 56 w 545"/>
                <a:gd name="T71" fmla="*/ 88 h 213"/>
                <a:gd name="T72" fmla="*/ 11 w 545"/>
                <a:gd name="T73" fmla="*/ 69 h 2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545" h="213">
                  <a:moveTo>
                    <a:pt x="0" y="55"/>
                  </a:moveTo>
                  <a:lnTo>
                    <a:pt x="15" y="52"/>
                  </a:lnTo>
                  <a:lnTo>
                    <a:pt x="37" y="34"/>
                  </a:lnTo>
                  <a:lnTo>
                    <a:pt x="57" y="25"/>
                  </a:lnTo>
                  <a:lnTo>
                    <a:pt x="74" y="31"/>
                  </a:lnTo>
                  <a:lnTo>
                    <a:pt x="90" y="31"/>
                  </a:lnTo>
                  <a:lnTo>
                    <a:pt x="106" y="41"/>
                  </a:lnTo>
                  <a:lnTo>
                    <a:pt x="122" y="42"/>
                  </a:lnTo>
                  <a:lnTo>
                    <a:pt x="148" y="46"/>
                  </a:lnTo>
                  <a:lnTo>
                    <a:pt x="156" y="33"/>
                  </a:lnTo>
                  <a:lnTo>
                    <a:pt x="143" y="21"/>
                  </a:lnTo>
                  <a:lnTo>
                    <a:pt x="148" y="0"/>
                  </a:lnTo>
                  <a:lnTo>
                    <a:pt x="170" y="8"/>
                  </a:lnTo>
                  <a:lnTo>
                    <a:pt x="186" y="10"/>
                  </a:lnTo>
                  <a:lnTo>
                    <a:pt x="207" y="16"/>
                  </a:lnTo>
                  <a:lnTo>
                    <a:pt x="219" y="31"/>
                  </a:lnTo>
                  <a:lnTo>
                    <a:pt x="246" y="39"/>
                  </a:lnTo>
                  <a:lnTo>
                    <a:pt x="259" y="35"/>
                  </a:lnTo>
                  <a:lnTo>
                    <a:pt x="278" y="33"/>
                  </a:lnTo>
                  <a:lnTo>
                    <a:pt x="296" y="35"/>
                  </a:lnTo>
                  <a:lnTo>
                    <a:pt x="317" y="45"/>
                  </a:lnTo>
                  <a:lnTo>
                    <a:pt x="333" y="55"/>
                  </a:lnTo>
                  <a:lnTo>
                    <a:pt x="348" y="55"/>
                  </a:lnTo>
                  <a:lnTo>
                    <a:pt x="370" y="59"/>
                  </a:lnTo>
                  <a:lnTo>
                    <a:pt x="381" y="53"/>
                  </a:lnTo>
                  <a:lnTo>
                    <a:pt x="400" y="50"/>
                  </a:lnTo>
                  <a:lnTo>
                    <a:pt x="415" y="36"/>
                  </a:lnTo>
                  <a:lnTo>
                    <a:pt x="426" y="38"/>
                  </a:lnTo>
                  <a:lnTo>
                    <a:pt x="439" y="45"/>
                  </a:lnTo>
                  <a:lnTo>
                    <a:pt x="456" y="43"/>
                  </a:lnTo>
                  <a:lnTo>
                    <a:pt x="458" y="59"/>
                  </a:lnTo>
                  <a:lnTo>
                    <a:pt x="459" y="79"/>
                  </a:lnTo>
                  <a:lnTo>
                    <a:pt x="468" y="87"/>
                  </a:lnTo>
                  <a:lnTo>
                    <a:pt x="476" y="84"/>
                  </a:lnTo>
                  <a:lnTo>
                    <a:pt x="494" y="88"/>
                  </a:lnTo>
                  <a:lnTo>
                    <a:pt x="502" y="80"/>
                  </a:lnTo>
                  <a:lnTo>
                    <a:pt x="519" y="87"/>
                  </a:lnTo>
                  <a:lnTo>
                    <a:pt x="542" y="101"/>
                  </a:lnTo>
                  <a:lnTo>
                    <a:pt x="545" y="108"/>
                  </a:lnTo>
                  <a:lnTo>
                    <a:pt x="530" y="106"/>
                  </a:lnTo>
                  <a:lnTo>
                    <a:pt x="508" y="109"/>
                  </a:lnTo>
                  <a:lnTo>
                    <a:pt x="500" y="114"/>
                  </a:lnTo>
                  <a:lnTo>
                    <a:pt x="496" y="128"/>
                  </a:lnTo>
                  <a:lnTo>
                    <a:pt x="475" y="136"/>
                  </a:lnTo>
                  <a:lnTo>
                    <a:pt x="464" y="147"/>
                  </a:lnTo>
                  <a:lnTo>
                    <a:pt x="445" y="143"/>
                  </a:lnTo>
                  <a:lnTo>
                    <a:pt x="435" y="141"/>
                  </a:lnTo>
                  <a:lnTo>
                    <a:pt x="433" y="154"/>
                  </a:lnTo>
                  <a:lnTo>
                    <a:pt x="443" y="162"/>
                  </a:lnTo>
                  <a:lnTo>
                    <a:pt x="449" y="168"/>
                  </a:lnTo>
                  <a:lnTo>
                    <a:pt x="441" y="175"/>
                  </a:lnTo>
                  <a:lnTo>
                    <a:pt x="434" y="186"/>
                  </a:lnTo>
                  <a:lnTo>
                    <a:pt x="418" y="194"/>
                  </a:lnTo>
                  <a:lnTo>
                    <a:pt x="393" y="194"/>
                  </a:lnTo>
                  <a:lnTo>
                    <a:pt x="370" y="202"/>
                  </a:lnTo>
                  <a:lnTo>
                    <a:pt x="355" y="213"/>
                  </a:lnTo>
                  <a:lnTo>
                    <a:pt x="345" y="206"/>
                  </a:lnTo>
                  <a:lnTo>
                    <a:pt x="324" y="206"/>
                  </a:lnTo>
                  <a:lnTo>
                    <a:pt x="294" y="194"/>
                  </a:lnTo>
                  <a:lnTo>
                    <a:pt x="276" y="191"/>
                  </a:lnTo>
                  <a:lnTo>
                    <a:pt x="255" y="194"/>
                  </a:lnTo>
                  <a:lnTo>
                    <a:pt x="219" y="189"/>
                  </a:lnTo>
                  <a:lnTo>
                    <a:pt x="201" y="189"/>
                  </a:lnTo>
                  <a:lnTo>
                    <a:pt x="186" y="177"/>
                  </a:lnTo>
                  <a:lnTo>
                    <a:pt x="170" y="158"/>
                  </a:lnTo>
                  <a:lnTo>
                    <a:pt x="159" y="156"/>
                  </a:lnTo>
                  <a:lnTo>
                    <a:pt x="133" y="143"/>
                  </a:lnTo>
                  <a:lnTo>
                    <a:pt x="110" y="140"/>
                  </a:lnTo>
                  <a:lnTo>
                    <a:pt x="89" y="137"/>
                  </a:lnTo>
                  <a:lnTo>
                    <a:pt x="79" y="128"/>
                  </a:lnTo>
                  <a:lnTo>
                    <a:pt x="75" y="104"/>
                  </a:lnTo>
                  <a:lnTo>
                    <a:pt x="56" y="88"/>
                  </a:lnTo>
                  <a:lnTo>
                    <a:pt x="29" y="80"/>
                  </a:lnTo>
                  <a:lnTo>
                    <a:pt x="11" y="69"/>
                  </a:lnTo>
                  <a:lnTo>
                    <a:pt x="0" y="5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130" name="Freeform 129"/>
            <p:cNvSpPr>
              <a:spLocks noEditPoints="1"/>
            </p:cNvSpPr>
            <p:nvPr/>
          </p:nvSpPr>
          <p:spPr bwMode="auto">
            <a:xfrm>
              <a:off x="7962423" y="4025234"/>
              <a:ext cx="580254" cy="197264"/>
            </a:xfrm>
            <a:custGeom>
              <a:avLst/>
              <a:gdLst>
                <a:gd name="T0" fmla="*/ 1401 w 1439"/>
                <a:gd name="T1" fmla="*/ 208 h 524"/>
                <a:gd name="T2" fmla="*/ 1346 w 1439"/>
                <a:gd name="T3" fmla="*/ 237 h 524"/>
                <a:gd name="T4" fmla="*/ 1281 w 1439"/>
                <a:gd name="T5" fmla="*/ 223 h 524"/>
                <a:gd name="T6" fmla="*/ 1194 w 1439"/>
                <a:gd name="T7" fmla="*/ 223 h 524"/>
                <a:gd name="T8" fmla="*/ 1171 w 1439"/>
                <a:gd name="T9" fmla="*/ 320 h 524"/>
                <a:gd name="T10" fmla="*/ 1143 w 1439"/>
                <a:gd name="T11" fmla="*/ 349 h 524"/>
                <a:gd name="T12" fmla="*/ 1107 w 1439"/>
                <a:gd name="T13" fmla="*/ 468 h 524"/>
                <a:gd name="T14" fmla="*/ 1045 w 1439"/>
                <a:gd name="T15" fmla="*/ 486 h 524"/>
                <a:gd name="T16" fmla="*/ 974 w 1439"/>
                <a:gd name="T17" fmla="*/ 462 h 524"/>
                <a:gd name="T18" fmla="*/ 938 w 1439"/>
                <a:gd name="T19" fmla="*/ 469 h 524"/>
                <a:gd name="T20" fmla="*/ 894 w 1439"/>
                <a:gd name="T21" fmla="*/ 512 h 524"/>
                <a:gd name="T22" fmla="*/ 846 w 1439"/>
                <a:gd name="T23" fmla="*/ 506 h 524"/>
                <a:gd name="T24" fmla="*/ 798 w 1439"/>
                <a:gd name="T25" fmla="*/ 524 h 524"/>
                <a:gd name="T26" fmla="*/ 746 w 1439"/>
                <a:gd name="T27" fmla="*/ 476 h 524"/>
                <a:gd name="T28" fmla="*/ 733 w 1439"/>
                <a:gd name="T29" fmla="*/ 419 h 524"/>
                <a:gd name="T30" fmla="*/ 788 w 1439"/>
                <a:gd name="T31" fmla="*/ 448 h 524"/>
                <a:gd name="T32" fmla="*/ 846 w 1439"/>
                <a:gd name="T33" fmla="*/ 432 h 524"/>
                <a:gd name="T34" fmla="*/ 860 w 1439"/>
                <a:gd name="T35" fmla="*/ 360 h 524"/>
                <a:gd name="T36" fmla="*/ 892 w 1439"/>
                <a:gd name="T37" fmla="*/ 344 h 524"/>
                <a:gd name="T38" fmla="*/ 981 w 1439"/>
                <a:gd name="T39" fmla="*/ 325 h 524"/>
                <a:gd name="T40" fmla="*/ 1033 w 1439"/>
                <a:gd name="T41" fmla="*/ 258 h 524"/>
                <a:gd name="T42" fmla="*/ 1068 w 1439"/>
                <a:gd name="T43" fmla="*/ 204 h 524"/>
                <a:gd name="T44" fmla="*/ 1104 w 1439"/>
                <a:gd name="T45" fmla="*/ 248 h 524"/>
                <a:gd name="T46" fmla="*/ 1119 w 1439"/>
                <a:gd name="T47" fmla="*/ 219 h 524"/>
                <a:gd name="T48" fmla="*/ 1155 w 1439"/>
                <a:gd name="T49" fmla="*/ 222 h 524"/>
                <a:gd name="T50" fmla="*/ 1157 w 1439"/>
                <a:gd name="T51" fmla="*/ 168 h 524"/>
                <a:gd name="T52" fmla="*/ 1159 w 1439"/>
                <a:gd name="T53" fmla="*/ 126 h 524"/>
                <a:gd name="T54" fmla="*/ 1214 w 1439"/>
                <a:gd name="T55" fmla="*/ 66 h 524"/>
                <a:gd name="T56" fmla="*/ 1248 w 1439"/>
                <a:gd name="T57" fmla="*/ 0 h 524"/>
                <a:gd name="T58" fmla="*/ 1278 w 1439"/>
                <a:gd name="T59" fmla="*/ 0 h 524"/>
                <a:gd name="T60" fmla="*/ 1319 w 1439"/>
                <a:gd name="T61" fmla="*/ 43 h 524"/>
                <a:gd name="T62" fmla="*/ 1325 w 1439"/>
                <a:gd name="T63" fmla="*/ 80 h 524"/>
                <a:gd name="T64" fmla="*/ 1375 w 1439"/>
                <a:gd name="T65" fmla="*/ 103 h 524"/>
                <a:gd name="T66" fmla="*/ 1439 w 1439"/>
                <a:gd name="T67" fmla="*/ 129 h 524"/>
                <a:gd name="T68" fmla="*/ 1436 w 1439"/>
                <a:gd name="T69" fmla="*/ 162 h 524"/>
                <a:gd name="T70" fmla="*/ 1385 w 1439"/>
                <a:gd name="T71" fmla="*/ 167 h 524"/>
                <a:gd name="T72" fmla="*/ 1401 w 1439"/>
                <a:gd name="T73" fmla="*/ 208 h 524"/>
                <a:gd name="T74" fmla="*/ 75 w 1439"/>
                <a:gd name="T75" fmla="*/ 61 h 524"/>
                <a:gd name="T76" fmla="*/ 83 w 1439"/>
                <a:gd name="T77" fmla="*/ 105 h 524"/>
                <a:gd name="T78" fmla="*/ 133 w 1439"/>
                <a:gd name="T79" fmla="*/ 95 h 524"/>
                <a:gd name="T80" fmla="*/ 155 w 1439"/>
                <a:gd name="T81" fmla="*/ 60 h 524"/>
                <a:gd name="T82" fmla="*/ 173 w 1439"/>
                <a:gd name="T83" fmla="*/ 68 h 524"/>
                <a:gd name="T84" fmla="*/ 220 w 1439"/>
                <a:gd name="T85" fmla="*/ 119 h 524"/>
                <a:gd name="T86" fmla="*/ 254 w 1439"/>
                <a:gd name="T87" fmla="*/ 176 h 524"/>
                <a:gd name="T88" fmla="*/ 260 w 1439"/>
                <a:gd name="T89" fmla="*/ 233 h 524"/>
                <a:gd name="T90" fmla="*/ 253 w 1439"/>
                <a:gd name="T91" fmla="*/ 272 h 524"/>
                <a:gd name="T92" fmla="*/ 261 w 1439"/>
                <a:gd name="T93" fmla="*/ 301 h 524"/>
                <a:gd name="T94" fmla="*/ 268 w 1439"/>
                <a:gd name="T95" fmla="*/ 352 h 524"/>
                <a:gd name="T96" fmla="*/ 295 w 1439"/>
                <a:gd name="T97" fmla="*/ 375 h 524"/>
                <a:gd name="T98" fmla="*/ 326 w 1439"/>
                <a:gd name="T99" fmla="*/ 451 h 524"/>
                <a:gd name="T100" fmla="*/ 325 w 1439"/>
                <a:gd name="T101" fmla="*/ 479 h 524"/>
                <a:gd name="T102" fmla="*/ 271 w 1439"/>
                <a:gd name="T103" fmla="*/ 485 h 524"/>
                <a:gd name="T104" fmla="*/ 199 w 1439"/>
                <a:gd name="T105" fmla="*/ 422 h 524"/>
                <a:gd name="T106" fmla="*/ 109 w 1439"/>
                <a:gd name="T107" fmla="*/ 354 h 524"/>
                <a:gd name="T108" fmla="*/ 99 w 1439"/>
                <a:gd name="T109" fmla="*/ 311 h 524"/>
                <a:gd name="T110" fmla="*/ 54 w 1439"/>
                <a:gd name="T111" fmla="*/ 254 h 524"/>
                <a:gd name="T112" fmla="*/ 42 w 1439"/>
                <a:gd name="T113" fmla="*/ 184 h 524"/>
                <a:gd name="T114" fmla="*/ 13 w 1439"/>
                <a:gd name="T115" fmla="*/ 137 h 524"/>
                <a:gd name="T116" fmla="*/ 18 w 1439"/>
                <a:gd name="T117" fmla="*/ 75 h 524"/>
                <a:gd name="T118" fmla="*/ 0 w 1439"/>
                <a:gd name="T119" fmla="*/ 39 h 524"/>
                <a:gd name="T120" fmla="*/ 12 w 1439"/>
                <a:gd name="T121" fmla="*/ 24 h 524"/>
                <a:gd name="T122" fmla="*/ 75 w 1439"/>
                <a:gd name="T123" fmla="*/ 61 h 5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439" h="524">
                  <a:moveTo>
                    <a:pt x="1401" y="208"/>
                  </a:moveTo>
                  <a:lnTo>
                    <a:pt x="1346" y="237"/>
                  </a:lnTo>
                  <a:lnTo>
                    <a:pt x="1281" y="223"/>
                  </a:lnTo>
                  <a:lnTo>
                    <a:pt x="1194" y="223"/>
                  </a:lnTo>
                  <a:lnTo>
                    <a:pt x="1171" y="320"/>
                  </a:lnTo>
                  <a:lnTo>
                    <a:pt x="1143" y="349"/>
                  </a:lnTo>
                  <a:lnTo>
                    <a:pt x="1107" y="468"/>
                  </a:lnTo>
                  <a:lnTo>
                    <a:pt x="1045" y="486"/>
                  </a:lnTo>
                  <a:lnTo>
                    <a:pt x="974" y="462"/>
                  </a:lnTo>
                  <a:lnTo>
                    <a:pt x="938" y="469"/>
                  </a:lnTo>
                  <a:lnTo>
                    <a:pt x="894" y="512"/>
                  </a:lnTo>
                  <a:lnTo>
                    <a:pt x="846" y="506"/>
                  </a:lnTo>
                  <a:lnTo>
                    <a:pt x="798" y="524"/>
                  </a:lnTo>
                  <a:lnTo>
                    <a:pt x="746" y="476"/>
                  </a:lnTo>
                  <a:lnTo>
                    <a:pt x="733" y="419"/>
                  </a:lnTo>
                  <a:lnTo>
                    <a:pt x="788" y="448"/>
                  </a:lnTo>
                  <a:lnTo>
                    <a:pt x="846" y="432"/>
                  </a:lnTo>
                  <a:lnTo>
                    <a:pt x="860" y="360"/>
                  </a:lnTo>
                  <a:lnTo>
                    <a:pt x="892" y="344"/>
                  </a:lnTo>
                  <a:lnTo>
                    <a:pt x="981" y="325"/>
                  </a:lnTo>
                  <a:lnTo>
                    <a:pt x="1033" y="258"/>
                  </a:lnTo>
                  <a:lnTo>
                    <a:pt x="1068" y="204"/>
                  </a:lnTo>
                  <a:lnTo>
                    <a:pt x="1104" y="248"/>
                  </a:lnTo>
                  <a:lnTo>
                    <a:pt x="1119" y="219"/>
                  </a:lnTo>
                  <a:lnTo>
                    <a:pt x="1155" y="222"/>
                  </a:lnTo>
                  <a:lnTo>
                    <a:pt x="1157" y="168"/>
                  </a:lnTo>
                  <a:lnTo>
                    <a:pt x="1159" y="126"/>
                  </a:lnTo>
                  <a:lnTo>
                    <a:pt x="1214" y="66"/>
                  </a:lnTo>
                  <a:lnTo>
                    <a:pt x="1248" y="0"/>
                  </a:lnTo>
                  <a:lnTo>
                    <a:pt x="1278" y="0"/>
                  </a:lnTo>
                  <a:lnTo>
                    <a:pt x="1319" y="43"/>
                  </a:lnTo>
                  <a:lnTo>
                    <a:pt x="1325" y="80"/>
                  </a:lnTo>
                  <a:lnTo>
                    <a:pt x="1375" y="103"/>
                  </a:lnTo>
                  <a:lnTo>
                    <a:pt x="1439" y="129"/>
                  </a:lnTo>
                  <a:lnTo>
                    <a:pt x="1436" y="162"/>
                  </a:lnTo>
                  <a:lnTo>
                    <a:pt x="1385" y="167"/>
                  </a:lnTo>
                  <a:lnTo>
                    <a:pt x="1401" y="208"/>
                  </a:lnTo>
                  <a:moveTo>
                    <a:pt x="75" y="61"/>
                  </a:moveTo>
                  <a:lnTo>
                    <a:pt x="83" y="105"/>
                  </a:lnTo>
                  <a:lnTo>
                    <a:pt x="133" y="95"/>
                  </a:lnTo>
                  <a:lnTo>
                    <a:pt x="155" y="60"/>
                  </a:lnTo>
                  <a:lnTo>
                    <a:pt x="173" y="68"/>
                  </a:lnTo>
                  <a:lnTo>
                    <a:pt x="220" y="119"/>
                  </a:lnTo>
                  <a:lnTo>
                    <a:pt x="254" y="176"/>
                  </a:lnTo>
                  <a:lnTo>
                    <a:pt x="260" y="233"/>
                  </a:lnTo>
                  <a:lnTo>
                    <a:pt x="253" y="272"/>
                  </a:lnTo>
                  <a:lnTo>
                    <a:pt x="261" y="301"/>
                  </a:lnTo>
                  <a:lnTo>
                    <a:pt x="268" y="352"/>
                  </a:lnTo>
                  <a:lnTo>
                    <a:pt x="295" y="375"/>
                  </a:lnTo>
                  <a:lnTo>
                    <a:pt x="326" y="451"/>
                  </a:lnTo>
                  <a:lnTo>
                    <a:pt x="325" y="479"/>
                  </a:lnTo>
                  <a:lnTo>
                    <a:pt x="271" y="485"/>
                  </a:lnTo>
                  <a:lnTo>
                    <a:pt x="199" y="422"/>
                  </a:lnTo>
                  <a:lnTo>
                    <a:pt x="109" y="354"/>
                  </a:lnTo>
                  <a:lnTo>
                    <a:pt x="99" y="311"/>
                  </a:lnTo>
                  <a:lnTo>
                    <a:pt x="54" y="254"/>
                  </a:lnTo>
                  <a:lnTo>
                    <a:pt x="42" y="184"/>
                  </a:lnTo>
                  <a:lnTo>
                    <a:pt x="13" y="137"/>
                  </a:lnTo>
                  <a:lnTo>
                    <a:pt x="18" y="75"/>
                  </a:lnTo>
                  <a:lnTo>
                    <a:pt x="0" y="39"/>
                  </a:lnTo>
                  <a:lnTo>
                    <a:pt x="12" y="24"/>
                  </a:lnTo>
                  <a:lnTo>
                    <a:pt x="75" y="61"/>
                  </a:lnTo>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132" name="Freeform 131"/>
            <p:cNvSpPr>
              <a:spLocks/>
            </p:cNvSpPr>
            <p:nvPr/>
          </p:nvSpPr>
          <p:spPr bwMode="auto">
            <a:xfrm>
              <a:off x="9822210" y="4896611"/>
              <a:ext cx="71086" cy="74557"/>
            </a:xfrm>
            <a:custGeom>
              <a:avLst/>
              <a:gdLst>
                <a:gd name="T0" fmla="*/ 26 w 43"/>
                <a:gd name="T1" fmla="*/ 20 h 48"/>
                <a:gd name="T2" fmla="*/ 37 w 43"/>
                <a:gd name="T3" fmla="*/ 33 h 48"/>
                <a:gd name="T4" fmla="*/ 43 w 43"/>
                <a:gd name="T5" fmla="*/ 43 h 48"/>
                <a:gd name="T6" fmla="*/ 35 w 43"/>
                <a:gd name="T7" fmla="*/ 48 h 48"/>
                <a:gd name="T8" fmla="*/ 27 w 43"/>
                <a:gd name="T9" fmla="*/ 42 h 48"/>
                <a:gd name="T10" fmla="*/ 17 w 43"/>
                <a:gd name="T11" fmla="*/ 33 h 48"/>
                <a:gd name="T12" fmla="*/ 8 w 43"/>
                <a:gd name="T13" fmla="*/ 22 h 48"/>
                <a:gd name="T14" fmla="*/ 0 w 43"/>
                <a:gd name="T15" fmla="*/ 7 h 48"/>
                <a:gd name="T16" fmla="*/ 0 w 43"/>
                <a:gd name="T17" fmla="*/ 0 h 48"/>
                <a:gd name="T18" fmla="*/ 7 w 43"/>
                <a:gd name="T19" fmla="*/ 0 h 48"/>
                <a:gd name="T20" fmla="*/ 16 w 43"/>
                <a:gd name="T21" fmla="*/ 8 h 48"/>
                <a:gd name="T22" fmla="*/ 22 w 43"/>
                <a:gd name="T23" fmla="*/ 15 h 48"/>
                <a:gd name="T24" fmla="*/ 26 w 43"/>
                <a:gd name="T25" fmla="*/ 2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3" h="48">
                  <a:moveTo>
                    <a:pt x="26" y="20"/>
                  </a:moveTo>
                  <a:lnTo>
                    <a:pt x="37" y="33"/>
                  </a:lnTo>
                  <a:lnTo>
                    <a:pt x="43" y="43"/>
                  </a:lnTo>
                  <a:lnTo>
                    <a:pt x="35" y="48"/>
                  </a:lnTo>
                  <a:lnTo>
                    <a:pt x="27" y="42"/>
                  </a:lnTo>
                  <a:lnTo>
                    <a:pt x="17" y="33"/>
                  </a:lnTo>
                  <a:lnTo>
                    <a:pt x="8" y="22"/>
                  </a:lnTo>
                  <a:lnTo>
                    <a:pt x="0" y="7"/>
                  </a:lnTo>
                  <a:lnTo>
                    <a:pt x="0" y="0"/>
                  </a:lnTo>
                  <a:lnTo>
                    <a:pt x="7" y="0"/>
                  </a:lnTo>
                  <a:lnTo>
                    <a:pt x="16" y="8"/>
                  </a:lnTo>
                  <a:lnTo>
                    <a:pt x="22" y="15"/>
                  </a:lnTo>
                  <a:lnTo>
                    <a:pt x="26" y="2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141" name="Freeform 140"/>
            <p:cNvSpPr>
              <a:spLocks/>
            </p:cNvSpPr>
            <p:nvPr/>
          </p:nvSpPr>
          <p:spPr bwMode="auto">
            <a:xfrm>
              <a:off x="7268103" y="3267242"/>
              <a:ext cx="251278" cy="128922"/>
            </a:xfrm>
            <a:custGeom>
              <a:avLst/>
              <a:gdLst>
                <a:gd name="T0" fmla="*/ 146 w 152"/>
                <a:gd name="T1" fmla="*/ 52 h 83"/>
                <a:gd name="T2" fmla="*/ 146 w 152"/>
                <a:gd name="T3" fmla="*/ 61 h 83"/>
                <a:gd name="T4" fmla="*/ 152 w 152"/>
                <a:gd name="T5" fmla="*/ 75 h 83"/>
                <a:gd name="T6" fmla="*/ 151 w 152"/>
                <a:gd name="T7" fmla="*/ 83 h 83"/>
                <a:gd name="T8" fmla="*/ 136 w 152"/>
                <a:gd name="T9" fmla="*/ 83 h 83"/>
                <a:gd name="T10" fmla="*/ 114 w 152"/>
                <a:gd name="T11" fmla="*/ 78 h 83"/>
                <a:gd name="T12" fmla="*/ 100 w 152"/>
                <a:gd name="T13" fmla="*/ 76 h 83"/>
                <a:gd name="T14" fmla="*/ 88 w 152"/>
                <a:gd name="T15" fmla="*/ 66 h 83"/>
                <a:gd name="T16" fmla="*/ 63 w 152"/>
                <a:gd name="T17" fmla="*/ 63 h 83"/>
                <a:gd name="T18" fmla="*/ 37 w 152"/>
                <a:gd name="T19" fmla="*/ 51 h 83"/>
                <a:gd name="T20" fmla="*/ 18 w 152"/>
                <a:gd name="T21" fmla="*/ 41 h 83"/>
                <a:gd name="T22" fmla="*/ 0 w 152"/>
                <a:gd name="T23" fmla="*/ 33 h 83"/>
                <a:gd name="T24" fmla="*/ 3 w 152"/>
                <a:gd name="T25" fmla="*/ 14 h 83"/>
                <a:gd name="T26" fmla="*/ 12 w 152"/>
                <a:gd name="T27" fmla="*/ 4 h 83"/>
                <a:gd name="T28" fmla="*/ 18 w 152"/>
                <a:gd name="T29" fmla="*/ 0 h 83"/>
                <a:gd name="T30" fmla="*/ 34 w 152"/>
                <a:gd name="T31" fmla="*/ 6 h 83"/>
                <a:gd name="T32" fmla="*/ 54 w 152"/>
                <a:gd name="T33" fmla="*/ 19 h 83"/>
                <a:gd name="T34" fmla="*/ 65 w 152"/>
                <a:gd name="T35" fmla="*/ 22 h 83"/>
                <a:gd name="T36" fmla="*/ 73 w 152"/>
                <a:gd name="T37" fmla="*/ 32 h 83"/>
                <a:gd name="T38" fmla="*/ 88 w 152"/>
                <a:gd name="T39" fmla="*/ 36 h 83"/>
                <a:gd name="T40" fmla="*/ 104 w 152"/>
                <a:gd name="T41" fmla="*/ 45 h 83"/>
                <a:gd name="T42" fmla="*/ 125 w 152"/>
                <a:gd name="T43" fmla="*/ 50 h 83"/>
                <a:gd name="T44" fmla="*/ 146 w 152"/>
                <a:gd name="T45" fmla="*/ 52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52" h="83">
                  <a:moveTo>
                    <a:pt x="146" y="52"/>
                  </a:moveTo>
                  <a:lnTo>
                    <a:pt x="146" y="61"/>
                  </a:lnTo>
                  <a:lnTo>
                    <a:pt x="152" y="75"/>
                  </a:lnTo>
                  <a:lnTo>
                    <a:pt x="151" y="83"/>
                  </a:lnTo>
                  <a:lnTo>
                    <a:pt x="136" y="83"/>
                  </a:lnTo>
                  <a:lnTo>
                    <a:pt x="114" y="78"/>
                  </a:lnTo>
                  <a:lnTo>
                    <a:pt x="100" y="76"/>
                  </a:lnTo>
                  <a:lnTo>
                    <a:pt x="88" y="66"/>
                  </a:lnTo>
                  <a:lnTo>
                    <a:pt x="63" y="63"/>
                  </a:lnTo>
                  <a:lnTo>
                    <a:pt x="37" y="51"/>
                  </a:lnTo>
                  <a:lnTo>
                    <a:pt x="18" y="41"/>
                  </a:lnTo>
                  <a:lnTo>
                    <a:pt x="0" y="33"/>
                  </a:lnTo>
                  <a:lnTo>
                    <a:pt x="3" y="14"/>
                  </a:lnTo>
                  <a:lnTo>
                    <a:pt x="12" y="4"/>
                  </a:lnTo>
                  <a:lnTo>
                    <a:pt x="18" y="0"/>
                  </a:lnTo>
                  <a:lnTo>
                    <a:pt x="34" y="6"/>
                  </a:lnTo>
                  <a:lnTo>
                    <a:pt x="54" y="19"/>
                  </a:lnTo>
                  <a:lnTo>
                    <a:pt x="65" y="22"/>
                  </a:lnTo>
                  <a:lnTo>
                    <a:pt x="73" y="32"/>
                  </a:lnTo>
                  <a:lnTo>
                    <a:pt x="88" y="36"/>
                  </a:lnTo>
                  <a:lnTo>
                    <a:pt x="104" y="45"/>
                  </a:lnTo>
                  <a:lnTo>
                    <a:pt x="125" y="50"/>
                  </a:lnTo>
                  <a:lnTo>
                    <a:pt x="146" y="52"/>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142" name="Freeform 141"/>
            <p:cNvSpPr>
              <a:spLocks noEditPoints="1"/>
            </p:cNvSpPr>
            <p:nvPr/>
          </p:nvSpPr>
          <p:spPr bwMode="auto">
            <a:xfrm>
              <a:off x="9437028" y="5359482"/>
              <a:ext cx="538925" cy="389869"/>
            </a:xfrm>
            <a:custGeom>
              <a:avLst/>
              <a:gdLst>
                <a:gd name="T0" fmla="*/ 1141 w 1337"/>
                <a:gd name="T1" fmla="*/ 233 h 1028"/>
                <a:gd name="T2" fmla="*/ 1195 w 1337"/>
                <a:gd name="T3" fmla="*/ 199 h 1028"/>
                <a:gd name="T4" fmla="*/ 1204 w 1337"/>
                <a:gd name="T5" fmla="*/ 290 h 1028"/>
                <a:gd name="T6" fmla="*/ 1308 w 1337"/>
                <a:gd name="T7" fmla="*/ 265 h 1028"/>
                <a:gd name="T8" fmla="*/ 1271 w 1337"/>
                <a:gd name="T9" fmla="*/ 350 h 1028"/>
                <a:gd name="T10" fmla="*/ 1164 w 1337"/>
                <a:gd name="T11" fmla="*/ 397 h 1028"/>
                <a:gd name="T12" fmla="*/ 1109 w 1337"/>
                <a:gd name="T13" fmla="*/ 459 h 1028"/>
                <a:gd name="T14" fmla="*/ 1030 w 1337"/>
                <a:gd name="T15" fmla="*/ 521 h 1028"/>
                <a:gd name="T16" fmla="*/ 876 w 1337"/>
                <a:gd name="T17" fmla="*/ 612 h 1028"/>
                <a:gd name="T18" fmla="*/ 861 w 1337"/>
                <a:gd name="T19" fmla="*/ 578 h 1028"/>
                <a:gd name="T20" fmla="*/ 960 w 1337"/>
                <a:gd name="T21" fmla="*/ 462 h 1028"/>
                <a:gd name="T22" fmla="*/ 931 w 1337"/>
                <a:gd name="T23" fmla="*/ 397 h 1028"/>
                <a:gd name="T24" fmla="*/ 1055 w 1337"/>
                <a:gd name="T25" fmla="*/ 303 h 1028"/>
                <a:gd name="T26" fmla="*/ 1093 w 1337"/>
                <a:gd name="T27" fmla="*/ 191 h 1028"/>
                <a:gd name="T28" fmla="*/ 1092 w 1337"/>
                <a:gd name="T29" fmla="*/ 141 h 1028"/>
                <a:gd name="T30" fmla="*/ 1084 w 1337"/>
                <a:gd name="T31" fmla="*/ 6 h 1028"/>
                <a:gd name="T32" fmla="*/ 1126 w 1337"/>
                <a:gd name="T33" fmla="*/ 47 h 1028"/>
                <a:gd name="T34" fmla="*/ 1144 w 1337"/>
                <a:gd name="T35" fmla="*/ 144 h 1028"/>
                <a:gd name="T36" fmla="*/ 761 w 1337"/>
                <a:gd name="T37" fmla="*/ 582 h 1028"/>
                <a:gd name="T38" fmla="*/ 829 w 1337"/>
                <a:gd name="T39" fmla="*/ 583 h 1028"/>
                <a:gd name="T40" fmla="*/ 749 w 1337"/>
                <a:gd name="T41" fmla="*/ 658 h 1028"/>
                <a:gd name="T42" fmla="*/ 597 w 1337"/>
                <a:gd name="T43" fmla="*/ 754 h 1028"/>
                <a:gd name="T44" fmla="*/ 537 w 1337"/>
                <a:gd name="T45" fmla="*/ 795 h 1028"/>
                <a:gd name="T46" fmla="*/ 393 w 1337"/>
                <a:gd name="T47" fmla="*/ 882 h 1028"/>
                <a:gd name="T48" fmla="*/ 202 w 1337"/>
                <a:gd name="T49" fmla="*/ 1004 h 1028"/>
                <a:gd name="T50" fmla="*/ 88 w 1337"/>
                <a:gd name="T51" fmla="*/ 1026 h 1028"/>
                <a:gd name="T52" fmla="*/ 0 w 1337"/>
                <a:gd name="T53" fmla="*/ 993 h 1028"/>
                <a:gd name="T54" fmla="*/ 99 w 1337"/>
                <a:gd name="T55" fmla="*/ 900 h 1028"/>
                <a:gd name="T56" fmla="*/ 304 w 1337"/>
                <a:gd name="T57" fmla="*/ 801 h 1028"/>
                <a:gd name="T58" fmla="*/ 469 w 1337"/>
                <a:gd name="T59" fmla="*/ 725 h 1028"/>
                <a:gd name="T60" fmla="*/ 619 w 1337"/>
                <a:gd name="T61" fmla="*/ 619 h 1028"/>
                <a:gd name="T62" fmla="*/ 704 w 1337"/>
                <a:gd name="T63" fmla="*/ 550 h 1028"/>
                <a:gd name="T64" fmla="*/ 770 w 1337"/>
                <a:gd name="T65" fmla="*/ 547 h 10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7" h="1028">
                  <a:moveTo>
                    <a:pt x="1144" y="144"/>
                  </a:moveTo>
                  <a:lnTo>
                    <a:pt x="1141" y="233"/>
                  </a:lnTo>
                  <a:lnTo>
                    <a:pt x="1178" y="176"/>
                  </a:lnTo>
                  <a:lnTo>
                    <a:pt x="1195" y="199"/>
                  </a:lnTo>
                  <a:lnTo>
                    <a:pt x="1166" y="263"/>
                  </a:lnTo>
                  <a:lnTo>
                    <a:pt x="1204" y="290"/>
                  </a:lnTo>
                  <a:lnTo>
                    <a:pt x="1247" y="297"/>
                  </a:lnTo>
                  <a:lnTo>
                    <a:pt x="1308" y="265"/>
                  </a:lnTo>
                  <a:lnTo>
                    <a:pt x="1337" y="275"/>
                  </a:lnTo>
                  <a:lnTo>
                    <a:pt x="1271" y="350"/>
                  </a:lnTo>
                  <a:lnTo>
                    <a:pt x="1216" y="399"/>
                  </a:lnTo>
                  <a:lnTo>
                    <a:pt x="1164" y="397"/>
                  </a:lnTo>
                  <a:lnTo>
                    <a:pt x="1128" y="423"/>
                  </a:lnTo>
                  <a:lnTo>
                    <a:pt x="1109" y="459"/>
                  </a:lnTo>
                  <a:lnTo>
                    <a:pt x="1088" y="475"/>
                  </a:lnTo>
                  <a:lnTo>
                    <a:pt x="1030" y="521"/>
                  </a:lnTo>
                  <a:lnTo>
                    <a:pt x="954" y="578"/>
                  </a:lnTo>
                  <a:lnTo>
                    <a:pt x="876" y="612"/>
                  </a:lnTo>
                  <a:lnTo>
                    <a:pt x="881" y="590"/>
                  </a:lnTo>
                  <a:lnTo>
                    <a:pt x="861" y="578"/>
                  </a:lnTo>
                  <a:lnTo>
                    <a:pt x="950" y="508"/>
                  </a:lnTo>
                  <a:lnTo>
                    <a:pt x="960" y="462"/>
                  </a:lnTo>
                  <a:lnTo>
                    <a:pt x="908" y="428"/>
                  </a:lnTo>
                  <a:lnTo>
                    <a:pt x="931" y="397"/>
                  </a:lnTo>
                  <a:lnTo>
                    <a:pt x="1001" y="368"/>
                  </a:lnTo>
                  <a:lnTo>
                    <a:pt x="1055" y="303"/>
                  </a:lnTo>
                  <a:lnTo>
                    <a:pt x="1087" y="248"/>
                  </a:lnTo>
                  <a:lnTo>
                    <a:pt x="1093" y="191"/>
                  </a:lnTo>
                  <a:lnTo>
                    <a:pt x="1104" y="176"/>
                  </a:lnTo>
                  <a:lnTo>
                    <a:pt x="1092" y="141"/>
                  </a:lnTo>
                  <a:lnTo>
                    <a:pt x="1080" y="66"/>
                  </a:lnTo>
                  <a:lnTo>
                    <a:pt x="1084" y="6"/>
                  </a:lnTo>
                  <a:lnTo>
                    <a:pt x="1114" y="0"/>
                  </a:lnTo>
                  <a:lnTo>
                    <a:pt x="1126" y="47"/>
                  </a:lnTo>
                  <a:lnTo>
                    <a:pt x="1169" y="69"/>
                  </a:lnTo>
                  <a:lnTo>
                    <a:pt x="1144" y="144"/>
                  </a:lnTo>
                  <a:moveTo>
                    <a:pt x="770" y="547"/>
                  </a:moveTo>
                  <a:lnTo>
                    <a:pt x="761" y="582"/>
                  </a:lnTo>
                  <a:lnTo>
                    <a:pt x="834" y="548"/>
                  </a:lnTo>
                  <a:lnTo>
                    <a:pt x="829" y="583"/>
                  </a:lnTo>
                  <a:lnTo>
                    <a:pt x="803" y="619"/>
                  </a:lnTo>
                  <a:lnTo>
                    <a:pt x="749" y="658"/>
                  </a:lnTo>
                  <a:lnTo>
                    <a:pt x="657" y="720"/>
                  </a:lnTo>
                  <a:lnTo>
                    <a:pt x="597" y="754"/>
                  </a:lnTo>
                  <a:lnTo>
                    <a:pt x="590" y="794"/>
                  </a:lnTo>
                  <a:lnTo>
                    <a:pt x="537" y="795"/>
                  </a:lnTo>
                  <a:lnTo>
                    <a:pt x="454" y="827"/>
                  </a:lnTo>
                  <a:lnTo>
                    <a:pt x="393" y="882"/>
                  </a:lnTo>
                  <a:lnTo>
                    <a:pt x="285" y="966"/>
                  </a:lnTo>
                  <a:lnTo>
                    <a:pt x="202" y="1004"/>
                  </a:lnTo>
                  <a:lnTo>
                    <a:pt x="148" y="1028"/>
                  </a:lnTo>
                  <a:lnTo>
                    <a:pt x="88" y="1026"/>
                  </a:lnTo>
                  <a:lnTo>
                    <a:pt x="68" y="998"/>
                  </a:lnTo>
                  <a:lnTo>
                    <a:pt x="0" y="993"/>
                  </a:lnTo>
                  <a:lnTo>
                    <a:pt x="13" y="962"/>
                  </a:lnTo>
                  <a:lnTo>
                    <a:pt x="99" y="900"/>
                  </a:lnTo>
                  <a:lnTo>
                    <a:pt x="248" y="817"/>
                  </a:lnTo>
                  <a:lnTo>
                    <a:pt x="304" y="801"/>
                  </a:lnTo>
                  <a:lnTo>
                    <a:pt x="378" y="769"/>
                  </a:lnTo>
                  <a:lnTo>
                    <a:pt x="469" y="725"/>
                  </a:lnTo>
                  <a:lnTo>
                    <a:pt x="543" y="681"/>
                  </a:lnTo>
                  <a:lnTo>
                    <a:pt x="619" y="619"/>
                  </a:lnTo>
                  <a:lnTo>
                    <a:pt x="661" y="597"/>
                  </a:lnTo>
                  <a:lnTo>
                    <a:pt x="704" y="550"/>
                  </a:lnTo>
                  <a:lnTo>
                    <a:pt x="780" y="511"/>
                  </a:lnTo>
                  <a:lnTo>
                    <a:pt x="770" y="547"/>
                  </a:lnTo>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144" name="Freeform 143"/>
            <p:cNvSpPr>
              <a:spLocks/>
            </p:cNvSpPr>
            <p:nvPr/>
          </p:nvSpPr>
          <p:spPr bwMode="auto">
            <a:xfrm>
              <a:off x="6701073" y="3051339"/>
              <a:ext cx="448003" cy="431806"/>
            </a:xfrm>
            <a:custGeom>
              <a:avLst/>
              <a:gdLst>
                <a:gd name="T0" fmla="*/ 232 w 271"/>
                <a:gd name="T1" fmla="*/ 9 h 278"/>
                <a:gd name="T2" fmla="*/ 271 w 271"/>
                <a:gd name="T3" fmla="*/ 33 h 278"/>
                <a:gd name="T4" fmla="*/ 241 w 271"/>
                <a:gd name="T5" fmla="*/ 54 h 278"/>
                <a:gd name="T6" fmla="*/ 207 w 271"/>
                <a:gd name="T7" fmla="*/ 58 h 278"/>
                <a:gd name="T8" fmla="*/ 226 w 271"/>
                <a:gd name="T9" fmla="*/ 90 h 278"/>
                <a:gd name="T10" fmla="*/ 230 w 271"/>
                <a:gd name="T11" fmla="*/ 112 h 278"/>
                <a:gd name="T12" fmla="*/ 221 w 271"/>
                <a:gd name="T13" fmla="*/ 148 h 278"/>
                <a:gd name="T14" fmla="*/ 199 w 271"/>
                <a:gd name="T15" fmla="*/ 191 h 278"/>
                <a:gd name="T16" fmla="*/ 162 w 271"/>
                <a:gd name="T17" fmla="*/ 211 h 278"/>
                <a:gd name="T18" fmla="*/ 180 w 271"/>
                <a:gd name="T19" fmla="*/ 236 h 278"/>
                <a:gd name="T20" fmla="*/ 198 w 271"/>
                <a:gd name="T21" fmla="*/ 265 h 278"/>
                <a:gd name="T22" fmla="*/ 149 w 271"/>
                <a:gd name="T23" fmla="*/ 278 h 278"/>
                <a:gd name="T24" fmla="*/ 127 w 271"/>
                <a:gd name="T25" fmla="*/ 258 h 278"/>
                <a:gd name="T26" fmla="*/ 79 w 271"/>
                <a:gd name="T27" fmla="*/ 246 h 278"/>
                <a:gd name="T28" fmla="*/ 25 w 271"/>
                <a:gd name="T29" fmla="*/ 249 h 278"/>
                <a:gd name="T30" fmla="*/ 53 w 271"/>
                <a:gd name="T31" fmla="*/ 214 h 278"/>
                <a:gd name="T32" fmla="*/ 41 w 271"/>
                <a:gd name="T33" fmla="*/ 202 h 278"/>
                <a:gd name="T34" fmla="*/ 19 w 271"/>
                <a:gd name="T35" fmla="*/ 174 h 278"/>
                <a:gd name="T36" fmla="*/ 0 w 271"/>
                <a:gd name="T37" fmla="*/ 151 h 278"/>
                <a:gd name="T38" fmla="*/ 48 w 271"/>
                <a:gd name="T39" fmla="*/ 158 h 278"/>
                <a:gd name="T40" fmla="*/ 62 w 271"/>
                <a:gd name="T41" fmla="*/ 156 h 278"/>
                <a:gd name="T42" fmla="*/ 96 w 271"/>
                <a:gd name="T43" fmla="*/ 150 h 278"/>
                <a:gd name="T44" fmla="*/ 101 w 271"/>
                <a:gd name="T45" fmla="*/ 120 h 278"/>
                <a:gd name="T46" fmla="*/ 115 w 271"/>
                <a:gd name="T47" fmla="*/ 114 h 278"/>
                <a:gd name="T48" fmla="*/ 135 w 271"/>
                <a:gd name="T49" fmla="*/ 114 h 278"/>
                <a:gd name="T50" fmla="*/ 137 w 271"/>
                <a:gd name="T51" fmla="*/ 95 h 278"/>
                <a:gd name="T52" fmla="*/ 152 w 271"/>
                <a:gd name="T53" fmla="*/ 78 h 278"/>
                <a:gd name="T54" fmla="*/ 158 w 271"/>
                <a:gd name="T55" fmla="*/ 65 h 278"/>
                <a:gd name="T56" fmla="*/ 159 w 271"/>
                <a:gd name="T57" fmla="*/ 49 h 278"/>
                <a:gd name="T58" fmla="*/ 161 w 271"/>
                <a:gd name="T59" fmla="*/ 30 h 278"/>
                <a:gd name="T60" fmla="*/ 163 w 271"/>
                <a:gd name="T61" fmla="*/ 12 h 278"/>
                <a:gd name="T62" fmla="*/ 199 w 271"/>
                <a:gd name="T63" fmla="*/ 6 h 278"/>
                <a:gd name="T64" fmla="*/ 216 w 271"/>
                <a:gd name="T65" fmla="*/ 0 h 2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71" h="278">
                  <a:moveTo>
                    <a:pt x="216" y="0"/>
                  </a:moveTo>
                  <a:lnTo>
                    <a:pt x="232" y="9"/>
                  </a:lnTo>
                  <a:lnTo>
                    <a:pt x="241" y="25"/>
                  </a:lnTo>
                  <a:lnTo>
                    <a:pt x="271" y="33"/>
                  </a:lnTo>
                  <a:lnTo>
                    <a:pt x="259" y="51"/>
                  </a:lnTo>
                  <a:lnTo>
                    <a:pt x="241" y="54"/>
                  </a:lnTo>
                  <a:lnTo>
                    <a:pt x="213" y="49"/>
                  </a:lnTo>
                  <a:lnTo>
                    <a:pt x="207" y="58"/>
                  </a:lnTo>
                  <a:lnTo>
                    <a:pt x="217" y="76"/>
                  </a:lnTo>
                  <a:lnTo>
                    <a:pt x="226" y="90"/>
                  </a:lnTo>
                  <a:lnTo>
                    <a:pt x="243" y="100"/>
                  </a:lnTo>
                  <a:lnTo>
                    <a:pt x="230" y="112"/>
                  </a:lnTo>
                  <a:lnTo>
                    <a:pt x="234" y="127"/>
                  </a:lnTo>
                  <a:lnTo>
                    <a:pt x="221" y="148"/>
                  </a:lnTo>
                  <a:lnTo>
                    <a:pt x="214" y="169"/>
                  </a:lnTo>
                  <a:lnTo>
                    <a:pt x="199" y="191"/>
                  </a:lnTo>
                  <a:lnTo>
                    <a:pt x="178" y="189"/>
                  </a:lnTo>
                  <a:lnTo>
                    <a:pt x="162" y="211"/>
                  </a:lnTo>
                  <a:lnTo>
                    <a:pt x="176" y="220"/>
                  </a:lnTo>
                  <a:lnTo>
                    <a:pt x="180" y="236"/>
                  </a:lnTo>
                  <a:lnTo>
                    <a:pt x="192" y="246"/>
                  </a:lnTo>
                  <a:lnTo>
                    <a:pt x="198" y="265"/>
                  </a:lnTo>
                  <a:lnTo>
                    <a:pt x="159" y="264"/>
                  </a:lnTo>
                  <a:lnTo>
                    <a:pt x="149" y="278"/>
                  </a:lnTo>
                  <a:lnTo>
                    <a:pt x="135" y="273"/>
                  </a:lnTo>
                  <a:lnTo>
                    <a:pt x="127" y="258"/>
                  </a:lnTo>
                  <a:lnTo>
                    <a:pt x="111" y="242"/>
                  </a:lnTo>
                  <a:lnTo>
                    <a:pt x="79" y="246"/>
                  </a:lnTo>
                  <a:lnTo>
                    <a:pt x="50" y="246"/>
                  </a:lnTo>
                  <a:lnTo>
                    <a:pt x="25" y="249"/>
                  </a:lnTo>
                  <a:lnTo>
                    <a:pt x="29" y="225"/>
                  </a:lnTo>
                  <a:lnTo>
                    <a:pt x="53" y="214"/>
                  </a:lnTo>
                  <a:lnTo>
                    <a:pt x="50" y="205"/>
                  </a:lnTo>
                  <a:lnTo>
                    <a:pt x="41" y="202"/>
                  </a:lnTo>
                  <a:lnTo>
                    <a:pt x="38" y="183"/>
                  </a:lnTo>
                  <a:lnTo>
                    <a:pt x="19" y="174"/>
                  </a:lnTo>
                  <a:lnTo>
                    <a:pt x="10" y="162"/>
                  </a:lnTo>
                  <a:lnTo>
                    <a:pt x="0" y="151"/>
                  </a:lnTo>
                  <a:lnTo>
                    <a:pt x="31" y="161"/>
                  </a:lnTo>
                  <a:lnTo>
                    <a:pt x="48" y="158"/>
                  </a:lnTo>
                  <a:lnTo>
                    <a:pt x="59" y="161"/>
                  </a:lnTo>
                  <a:lnTo>
                    <a:pt x="62" y="156"/>
                  </a:lnTo>
                  <a:lnTo>
                    <a:pt x="75" y="158"/>
                  </a:lnTo>
                  <a:lnTo>
                    <a:pt x="96" y="150"/>
                  </a:lnTo>
                  <a:lnTo>
                    <a:pt x="93" y="132"/>
                  </a:lnTo>
                  <a:lnTo>
                    <a:pt x="101" y="120"/>
                  </a:lnTo>
                  <a:lnTo>
                    <a:pt x="114" y="120"/>
                  </a:lnTo>
                  <a:lnTo>
                    <a:pt x="115" y="114"/>
                  </a:lnTo>
                  <a:lnTo>
                    <a:pt x="128" y="112"/>
                  </a:lnTo>
                  <a:lnTo>
                    <a:pt x="135" y="114"/>
                  </a:lnTo>
                  <a:lnTo>
                    <a:pt x="140" y="108"/>
                  </a:lnTo>
                  <a:lnTo>
                    <a:pt x="137" y="95"/>
                  </a:lnTo>
                  <a:lnTo>
                    <a:pt x="142" y="83"/>
                  </a:lnTo>
                  <a:lnTo>
                    <a:pt x="152" y="78"/>
                  </a:lnTo>
                  <a:lnTo>
                    <a:pt x="142" y="64"/>
                  </a:lnTo>
                  <a:lnTo>
                    <a:pt x="158" y="65"/>
                  </a:lnTo>
                  <a:lnTo>
                    <a:pt x="162" y="57"/>
                  </a:lnTo>
                  <a:lnTo>
                    <a:pt x="159" y="49"/>
                  </a:lnTo>
                  <a:lnTo>
                    <a:pt x="165" y="41"/>
                  </a:lnTo>
                  <a:lnTo>
                    <a:pt x="161" y="30"/>
                  </a:lnTo>
                  <a:lnTo>
                    <a:pt x="155" y="22"/>
                  </a:lnTo>
                  <a:lnTo>
                    <a:pt x="163" y="12"/>
                  </a:lnTo>
                  <a:lnTo>
                    <a:pt x="180" y="8"/>
                  </a:lnTo>
                  <a:lnTo>
                    <a:pt x="199" y="6"/>
                  </a:lnTo>
                  <a:lnTo>
                    <a:pt x="207" y="2"/>
                  </a:lnTo>
                  <a:lnTo>
                    <a:pt x="216"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147" name="Freeform 146"/>
            <p:cNvSpPr>
              <a:spLocks noEditPoints="1"/>
            </p:cNvSpPr>
            <p:nvPr/>
          </p:nvSpPr>
          <p:spPr bwMode="auto">
            <a:xfrm>
              <a:off x="8476551" y="3650897"/>
              <a:ext cx="285995" cy="416274"/>
            </a:xfrm>
            <a:custGeom>
              <a:avLst/>
              <a:gdLst>
                <a:gd name="T0" fmla="*/ 252 w 710"/>
                <a:gd name="T1" fmla="*/ 24 h 1100"/>
                <a:gd name="T2" fmla="*/ 282 w 710"/>
                <a:gd name="T3" fmla="*/ 24 h 1100"/>
                <a:gd name="T4" fmla="*/ 311 w 710"/>
                <a:gd name="T5" fmla="*/ 120 h 1100"/>
                <a:gd name="T6" fmla="*/ 264 w 710"/>
                <a:gd name="T7" fmla="*/ 219 h 1100"/>
                <a:gd name="T8" fmla="*/ 288 w 710"/>
                <a:gd name="T9" fmla="*/ 355 h 1100"/>
                <a:gd name="T10" fmla="*/ 361 w 710"/>
                <a:gd name="T11" fmla="*/ 355 h 1100"/>
                <a:gd name="T12" fmla="*/ 459 w 710"/>
                <a:gd name="T13" fmla="*/ 448 h 1100"/>
                <a:gd name="T14" fmla="*/ 483 w 710"/>
                <a:gd name="T15" fmla="*/ 508 h 1100"/>
                <a:gd name="T16" fmla="*/ 387 w 710"/>
                <a:gd name="T17" fmla="*/ 421 h 1100"/>
                <a:gd name="T18" fmla="*/ 317 w 710"/>
                <a:gd name="T19" fmla="*/ 402 h 1100"/>
                <a:gd name="T20" fmla="*/ 212 w 710"/>
                <a:gd name="T21" fmla="*/ 395 h 1100"/>
                <a:gd name="T22" fmla="*/ 231 w 710"/>
                <a:gd name="T23" fmla="*/ 339 h 1100"/>
                <a:gd name="T24" fmla="*/ 201 w 710"/>
                <a:gd name="T25" fmla="*/ 350 h 1100"/>
                <a:gd name="T26" fmla="*/ 141 w 710"/>
                <a:gd name="T27" fmla="*/ 264 h 1100"/>
                <a:gd name="T28" fmla="*/ 160 w 710"/>
                <a:gd name="T29" fmla="*/ 210 h 1100"/>
                <a:gd name="T30" fmla="*/ 157 w 710"/>
                <a:gd name="T31" fmla="*/ 0 h 1100"/>
                <a:gd name="T32" fmla="*/ 287 w 710"/>
                <a:gd name="T33" fmla="*/ 463 h 1100"/>
                <a:gd name="T34" fmla="*/ 239 w 710"/>
                <a:gd name="T35" fmla="*/ 494 h 1100"/>
                <a:gd name="T36" fmla="*/ 257 w 710"/>
                <a:gd name="T37" fmla="*/ 432 h 1100"/>
                <a:gd name="T38" fmla="*/ 594 w 710"/>
                <a:gd name="T39" fmla="*/ 540 h 1100"/>
                <a:gd name="T40" fmla="*/ 565 w 710"/>
                <a:gd name="T41" fmla="*/ 612 h 1100"/>
                <a:gd name="T42" fmla="*/ 593 w 710"/>
                <a:gd name="T43" fmla="*/ 693 h 1100"/>
                <a:gd name="T44" fmla="*/ 550 w 710"/>
                <a:gd name="T45" fmla="*/ 653 h 1100"/>
                <a:gd name="T46" fmla="*/ 510 w 710"/>
                <a:gd name="T47" fmla="*/ 597 h 1100"/>
                <a:gd name="T48" fmla="*/ 550 w 710"/>
                <a:gd name="T49" fmla="*/ 571 h 1100"/>
                <a:gd name="T50" fmla="*/ 569 w 710"/>
                <a:gd name="T51" fmla="*/ 508 h 1100"/>
                <a:gd name="T52" fmla="*/ 325 w 710"/>
                <a:gd name="T53" fmla="*/ 563 h 1100"/>
                <a:gd name="T54" fmla="*/ 421 w 710"/>
                <a:gd name="T55" fmla="*/ 589 h 1100"/>
                <a:gd name="T56" fmla="*/ 392 w 710"/>
                <a:gd name="T57" fmla="*/ 661 h 1100"/>
                <a:gd name="T58" fmla="*/ 341 w 710"/>
                <a:gd name="T59" fmla="*/ 647 h 1100"/>
                <a:gd name="T60" fmla="*/ 325 w 710"/>
                <a:gd name="T61" fmla="*/ 563 h 1100"/>
                <a:gd name="T62" fmla="*/ 0 w 710"/>
                <a:gd name="T63" fmla="*/ 863 h 1100"/>
                <a:gd name="T64" fmla="*/ 82 w 710"/>
                <a:gd name="T65" fmla="*/ 751 h 1100"/>
                <a:gd name="T66" fmla="*/ 153 w 710"/>
                <a:gd name="T67" fmla="*/ 607 h 1100"/>
                <a:gd name="T68" fmla="*/ 128 w 710"/>
                <a:gd name="T69" fmla="*/ 724 h 1100"/>
                <a:gd name="T70" fmla="*/ 497 w 710"/>
                <a:gd name="T71" fmla="*/ 700 h 1100"/>
                <a:gd name="T72" fmla="*/ 454 w 710"/>
                <a:gd name="T73" fmla="*/ 782 h 1100"/>
                <a:gd name="T74" fmla="*/ 381 w 710"/>
                <a:gd name="T75" fmla="*/ 748 h 1100"/>
                <a:gd name="T76" fmla="*/ 411 w 710"/>
                <a:gd name="T77" fmla="*/ 702 h 1100"/>
                <a:gd name="T78" fmla="*/ 455 w 710"/>
                <a:gd name="T79" fmla="*/ 644 h 1100"/>
                <a:gd name="T80" fmla="*/ 496 w 710"/>
                <a:gd name="T81" fmla="*/ 619 h 1100"/>
                <a:gd name="T82" fmla="*/ 690 w 710"/>
                <a:gd name="T83" fmla="*/ 859 h 1100"/>
                <a:gd name="T84" fmla="*/ 710 w 710"/>
                <a:gd name="T85" fmla="*/ 963 h 1100"/>
                <a:gd name="T86" fmla="*/ 657 w 710"/>
                <a:gd name="T87" fmla="*/ 954 h 1100"/>
                <a:gd name="T88" fmla="*/ 652 w 710"/>
                <a:gd name="T89" fmla="*/ 1060 h 1100"/>
                <a:gd name="T90" fmla="*/ 542 w 710"/>
                <a:gd name="T91" fmla="*/ 1051 h 1100"/>
                <a:gd name="T92" fmla="*/ 537 w 710"/>
                <a:gd name="T93" fmla="*/ 949 h 1100"/>
                <a:gd name="T94" fmla="*/ 466 w 710"/>
                <a:gd name="T95" fmla="*/ 944 h 1100"/>
                <a:gd name="T96" fmla="*/ 378 w 710"/>
                <a:gd name="T97" fmla="*/ 988 h 1100"/>
                <a:gd name="T98" fmla="*/ 388 w 710"/>
                <a:gd name="T99" fmla="*/ 891 h 1100"/>
                <a:gd name="T100" fmla="*/ 472 w 710"/>
                <a:gd name="T101" fmla="*/ 835 h 1100"/>
                <a:gd name="T102" fmla="*/ 557 w 710"/>
                <a:gd name="T103" fmla="*/ 850 h 1100"/>
                <a:gd name="T104" fmla="*/ 619 w 710"/>
                <a:gd name="T105" fmla="*/ 810 h 1100"/>
                <a:gd name="T106" fmla="*/ 673 w 710"/>
                <a:gd name="T107" fmla="*/ 785 h 1100"/>
                <a:gd name="T108" fmla="*/ 690 w 710"/>
                <a:gd name="T109" fmla="*/ 859 h 1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710" h="1100">
                  <a:moveTo>
                    <a:pt x="202" y="0"/>
                  </a:moveTo>
                  <a:lnTo>
                    <a:pt x="252" y="24"/>
                  </a:lnTo>
                  <a:lnTo>
                    <a:pt x="271" y="2"/>
                  </a:lnTo>
                  <a:lnTo>
                    <a:pt x="282" y="24"/>
                  </a:lnTo>
                  <a:lnTo>
                    <a:pt x="276" y="59"/>
                  </a:lnTo>
                  <a:lnTo>
                    <a:pt x="311" y="120"/>
                  </a:lnTo>
                  <a:lnTo>
                    <a:pt x="303" y="191"/>
                  </a:lnTo>
                  <a:lnTo>
                    <a:pt x="264" y="219"/>
                  </a:lnTo>
                  <a:lnTo>
                    <a:pt x="262" y="288"/>
                  </a:lnTo>
                  <a:lnTo>
                    <a:pt x="288" y="355"/>
                  </a:lnTo>
                  <a:lnTo>
                    <a:pt x="329" y="365"/>
                  </a:lnTo>
                  <a:lnTo>
                    <a:pt x="361" y="355"/>
                  </a:lnTo>
                  <a:lnTo>
                    <a:pt x="460" y="402"/>
                  </a:lnTo>
                  <a:lnTo>
                    <a:pt x="459" y="448"/>
                  </a:lnTo>
                  <a:lnTo>
                    <a:pt x="486" y="469"/>
                  </a:lnTo>
                  <a:lnTo>
                    <a:pt x="483" y="508"/>
                  </a:lnTo>
                  <a:lnTo>
                    <a:pt x="420" y="466"/>
                  </a:lnTo>
                  <a:lnTo>
                    <a:pt x="387" y="421"/>
                  </a:lnTo>
                  <a:lnTo>
                    <a:pt x="371" y="453"/>
                  </a:lnTo>
                  <a:lnTo>
                    <a:pt x="317" y="402"/>
                  </a:lnTo>
                  <a:lnTo>
                    <a:pt x="251" y="414"/>
                  </a:lnTo>
                  <a:lnTo>
                    <a:pt x="212" y="395"/>
                  </a:lnTo>
                  <a:lnTo>
                    <a:pt x="211" y="360"/>
                  </a:lnTo>
                  <a:lnTo>
                    <a:pt x="231" y="339"/>
                  </a:lnTo>
                  <a:lnTo>
                    <a:pt x="206" y="319"/>
                  </a:lnTo>
                  <a:lnTo>
                    <a:pt x="201" y="350"/>
                  </a:lnTo>
                  <a:lnTo>
                    <a:pt x="157" y="301"/>
                  </a:lnTo>
                  <a:lnTo>
                    <a:pt x="141" y="264"/>
                  </a:lnTo>
                  <a:lnTo>
                    <a:pt x="126" y="182"/>
                  </a:lnTo>
                  <a:lnTo>
                    <a:pt x="160" y="210"/>
                  </a:lnTo>
                  <a:lnTo>
                    <a:pt x="146" y="77"/>
                  </a:lnTo>
                  <a:lnTo>
                    <a:pt x="157" y="0"/>
                  </a:lnTo>
                  <a:lnTo>
                    <a:pt x="202" y="0"/>
                  </a:lnTo>
                  <a:moveTo>
                    <a:pt x="287" y="463"/>
                  </a:moveTo>
                  <a:lnTo>
                    <a:pt x="276" y="536"/>
                  </a:lnTo>
                  <a:lnTo>
                    <a:pt x="239" y="494"/>
                  </a:lnTo>
                  <a:lnTo>
                    <a:pt x="193" y="429"/>
                  </a:lnTo>
                  <a:lnTo>
                    <a:pt x="257" y="432"/>
                  </a:lnTo>
                  <a:lnTo>
                    <a:pt x="287" y="463"/>
                  </a:lnTo>
                  <a:moveTo>
                    <a:pt x="594" y="540"/>
                  </a:moveTo>
                  <a:lnTo>
                    <a:pt x="625" y="635"/>
                  </a:lnTo>
                  <a:lnTo>
                    <a:pt x="565" y="612"/>
                  </a:lnTo>
                  <a:lnTo>
                    <a:pt x="570" y="641"/>
                  </a:lnTo>
                  <a:lnTo>
                    <a:pt x="593" y="693"/>
                  </a:lnTo>
                  <a:lnTo>
                    <a:pt x="559" y="712"/>
                  </a:lnTo>
                  <a:lnTo>
                    <a:pt x="550" y="653"/>
                  </a:lnTo>
                  <a:lnTo>
                    <a:pt x="527" y="648"/>
                  </a:lnTo>
                  <a:lnTo>
                    <a:pt x="510" y="597"/>
                  </a:lnTo>
                  <a:lnTo>
                    <a:pt x="555" y="603"/>
                  </a:lnTo>
                  <a:lnTo>
                    <a:pt x="550" y="571"/>
                  </a:lnTo>
                  <a:lnTo>
                    <a:pt x="497" y="506"/>
                  </a:lnTo>
                  <a:lnTo>
                    <a:pt x="569" y="508"/>
                  </a:lnTo>
                  <a:lnTo>
                    <a:pt x="594" y="540"/>
                  </a:lnTo>
                  <a:moveTo>
                    <a:pt x="325" y="563"/>
                  </a:moveTo>
                  <a:lnTo>
                    <a:pt x="373" y="589"/>
                  </a:lnTo>
                  <a:lnTo>
                    <a:pt x="421" y="589"/>
                  </a:lnTo>
                  <a:lnTo>
                    <a:pt x="423" y="625"/>
                  </a:lnTo>
                  <a:lnTo>
                    <a:pt x="392" y="661"/>
                  </a:lnTo>
                  <a:lnTo>
                    <a:pt x="347" y="686"/>
                  </a:lnTo>
                  <a:lnTo>
                    <a:pt x="341" y="647"/>
                  </a:lnTo>
                  <a:lnTo>
                    <a:pt x="341" y="603"/>
                  </a:lnTo>
                  <a:lnTo>
                    <a:pt x="325" y="563"/>
                  </a:lnTo>
                  <a:moveTo>
                    <a:pt x="94" y="782"/>
                  </a:moveTo>
                  <a:lnTo>
                    <a:pt x="0" y="863"/>
                  </a:lnTo>
                  <a:lnTo>
                    <a:pt x="32" y="803"/>
                  </a:lnTo>
                  <a:lnTo>
                    <a:pt x="82" y="751"/>
                  </a:lnTo>
                  <a:lnTo>
                    <a:pt x="122" y="692"/>
                  </a:lnTo>
                  <a:lnTo>
                    <a:pt x="153" y="607"/>
                  </a:lnTo>
                  <a:lnTo>
                    <a:pt x="173" y="677"/>
                  </a:lnTo>
                  <a:lnTo>
                    <a:pt x="128" y="724"/>
                  </a:lnTo>
                  <a:lnTo>
                    <a:pt x="94" y="782"/>
                  </a:lnTo>
                  <a:moveTo>
                    <a:pt x="497" y="700"/>
                  </a:moveTo>
                  <a:lnTo>
                    <a:pt x="473" y="728"/>
                  </a:lnTo>
                  <a:lnTo>
                    <a:pt x="454" y="782"/>
                  </a:lnTo>
                  <a:lnTo>
                    <a:pt x="433" y="807"/>
                  </a:lnTo>
                  <a:lnTo>
                    <a:pt x="381" y="748"/>
                  </a:lnTo>
                  <a:lnTo>
                    <a:pt x="395" y="726"/>
                  </a:lnTo>
                  <a:lnTo>
                    <a:pt x="411" y="702"/>
                  </a:lnTo>
                  <a:lnTo>
                    <a:pt x="414" y="649"/>
                  </a:lnTo>
                  <a:lnTo>
                    <a:pt x="455" y="644"/>
                  </a:lnTo>
                  <a:lnTo>
                    <a:pt x="449" y="701"/>
                  </a:lnTo>
                  <a:lnTo>
                    <a:pt x="496" y="619"/>
                  </a:lnTo>
                  <a:lnTo>
                    <a:pt x="497" y="700"/>
                  </a:lnTo>
                  <a:moveTo>
                    <a:pt x="690" y="859"/>
                  </a:moveTo>
                  <a:lnTo>
                    <a:pt x="702" y="916"/>
                  </a:lnTo>
                  <a:lnTo>
                    <a:pt x="710" y="963"/>
                  </a:lnTo>
                  <a:lnTo>
                    <a:pt x="690" y="1041"/>
                  </a:lnTo>
                  <a:lnTo>
                    <a:pt x="657" y="954"/>
                  </a:lnTo>
                  <a:lnTo>
                    <a:pt x="624" y="998"/>
                  </a:lnTo>
                  <a:lnTo>
                    <a:pt x="652" y="1060"/>
                  </a:lnTo>
                  <a:lnTo>
                    <a:pt x="633" y="1100"/>
                  </a:lnTo>
                  <a:lnTo>
                    <a:pt x="542" y="1051"/>
                  </a:lnTo>
                  <a:lnTo>
                    <a:pt x="517" y="989"/>
                  </a:lnTo>
                  <a:lnTo>
                    <a:pt x="537" y="949"/>
                  </a:lnTo>
                  <a:lnTo>
                    <a:pt x="487" y="908"/>
                  </a:lnTo>
                  <a:lnTo>
                    <a:pt x="466" y="944"/>
                  </a:lnTo>
                  <a:lnTo>
                    <a:pt x="430" y="940"/>
                  </a:lnTo>
                  <a:lnTo>
                    <a:pt x="378" y="988"/>
                  </a:lnTo>
                  <a:lnTo>
                    <a:pt x="364" y="963"/>
                  </a:lnTo>
                  <a:lnTo>
                    <a:pt x="388" y="891"/>
                  </a:lnTo>
                  <a:lnTo>
                    <a:pt x="433" y="867"/>
                  </a:lnTo>
                  <a:lnTo>
                    <a:pt x="472" y="835"/>
                  </a:lnTo>
                  <a:lnTo>
                    <a:pt x="501" y="874"/>
                  </a:lnTo>
                  <a:lnTo>
                    <a:pt x="557" y="850"/>
                  </a:lnTo>
                  <a:lnTo>
                    <a:pt x="566" y="812"/>
                  </a:lnTo>
                  <a:lnTo>
                    <a:pt x="619" y="810"/>
                  </a:lnTo>
                  <a:lnTo>
                    <a:pt x="608" y="744"/>
                  </a:lnTo>
                  <a:lnTo>
                    <a:pt x="673" y="785"/>
                  </a:lnTo>
                  <a:lnTo>
                    <a:pt x="683" y="828"/>
                  </a:lnTo>
                  <a:lnTo>
                    <a:pt x="690" y="859"/>
                  </a:lnTo>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148" name="Freeform 147"/>
            <p:cNvSpPr>
              <a:spLocks/>
            </p:cNvSpPr>
            <p:nvPr/>
          </p:nvSpPr>
          <p:spPr bwMode="auto">
            <a:xfrm>
              <a:off x="9615567" y="4410441"/>
              <a:ext cx="42982" cy="60577"/>
            </a:xfrm>
            <a:custGeom>
              <a:avLst/>
              <a:gdLst>
                <a:gd name="T0" fmla="*/ 23 w 26"/>
                <a:gd name="T1" fmla="*/ 37 h 39"/>
                <a:gd name="T2" fmla="*/ 18 w 26"/>
                <a:gd name="T3" fmla="*/ 39 h 39"/>
                <a:gd name="T4" fmla="*/ 10 w 26"/>
                <a:gd name="T5" fmla="*/ 31 h 39"/>
                <a:gd name="T6" fmla="*/ 3 w 26"/>
                <a:gd name="T7" fmla="*/ 18 h 39"/>
                <a:gd name="T8" fmla="*/ 0 w 26"/>
                <a:gd name="T9" fmla="*/ 2 h 39"/>
                <a:gd name="T10" fmla="*/ 3 w 26"/>
                <a:gd name="T11" fmla="*/ 0 h 39"/>
                <a:gd name="T12" fmla="*/ 5 w 26"/>
                <a:gd name="T13" fmla="*/ 6 h 39"/>
                <a:gd name="T14" fmla="*/ 10 w 26"/>
                <a:gd name="T15" fmla="*/ 11 h 39"/>
                <a:gd name="T16" fmla="*/ 18 w 26"/>
                <a:gd name="T17" fmla="*/ 24 h 39"/>
                <a:gd name="T18" fmla="*/ 26 w 26"/>
                <a:gd name="T19" fmla="*/ 31 h 39"/>
                <a:gd name="T20" fmla="*/ 23 w 26"/>
                <a:gd name="T21" fmla="*/ 37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6" h="39">
                  <a:moveTo>
                    <a:pt x="23" y="37"/>
                  </a:moveTo>
                  <a:lnTo>
                    <a:pt x="18" y="39"/>
                  </a:lnTo>
                  <a:lnTo>
                    <a:pt x="10" y="31"/>
                  </a:lnTo>
                  <a:lnTo>
                    <a:pt x="3" y="18"/>
                  </a:lnTo>
                  <a:lnTo>
                    <a:pt x="0" y="2"/>
                  </a:lnTo>
                  <a:lnTo>
                    <a:pt x="3" y="0"/>
                  </a:lnTo>
                  <a:lnTo>
                    <a:pt x="5" y="6"/>
                  </a:lnTo>
                  <a:lnTo>
                    <a:pt x="10" y="11"/>
                  </a:lnTo>
                  <a:lnTo>
                    <a:pt x="18" y="24"/>
                  </a:lnTo>
                  <a:lnTo>
                    <a:pt x="26" y="31"/>
                  </a:lnTo>
                  <a:lnTo>
                    <a:pt x="23" y="37"/>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149" name="Freeform 148"/>
            <p:cNvSpPr>
              <a:spLocks/>
            </p:cNvSpPr>
            <p:nvPr/>
          </p:nvSpPr>
          <p:spPr bwMode="auto">
            <a:xfrm>
              <a:off x="9427108" y="4382482"/>
              <a:ext cx="123987" cy="69898"/>
            </a:xfrm>
            <a:custGeom>
              <a:avLst/>
              <a:gdLst>
                <a:gd name="T0" fmla="*/ 68 w 75"/>
                <a:gd name="T1" fmla="*/ 27 h 45"/>
                <a:gd name="T2" fmla="*/ 58 w 75"/>
                <a:gd name="T3" fmla="*/ 29 h 45"/>
                <a:gd name="T4" fmla="*/ 54 w 75"/>
                <a:gd name="T5" fmla="*/ 35 h 45"/>
                <a:gd name="T6" fmla="*/ 44 w 75"/>
                <a:gd name="T7" fmla="*/ 40 h 45"/>
                <a:gd name="T8" fmla="*/ 34 w 75"/>
                <a:gd name="T9" fmla="*/ 45 h 45"/>
                <a:gd name="T10" fmla="*/ 25 w 75"/>
                <a:gd name="T11" fmla="*/ 45 h 45"/>
                <a:gd name="T12" fmla="*/ 10 w 75"/>
                <a:gd name="T13" fmla="*/ 39 h 45"/>
                <a:gd name="T14" fmla="*/ 0 w 75"/>
                <a:gd name="T15" fmla="*/ 33 h 45"/>
                <a:gd name="T16" fmla="*/ 2 w 75"/>
                <a:gd name="T17" fmla="*/ 26 h 45"/>
                <a:gd name="T18" fmla="*/ 18 w 75"/>
                <a:gd name="T19" fmla="*/ 29 h 45"/>
                <a:gd name="T20" fmla="*/ 28 w 75"/>
                <a:gd name="T21" fmla="*/ 28 h 45"/>
                <a:gd name="T22" fmla="*/ 31 w 75"/>
                <a:gd name="T23" fmla="*/ 18 h 45"/>
                <a:gd name="T24" fmla="*/ 34 w 75"/>
                <a:gd name="T25" fmla="*/ 17 h 45"/>
                <a:gd name="T26" fmla="*/ 35 w 75"/>
                <a:gd name="T27" fmla="*/ 28 h 45"/>
                <a:gd name="T28" fmla="*/ 46 w 75"/>
                <a:gd name="T29" fmla="*/ 27 h 45"/>
                <a:gd name="T30" fmla="*/ 51 w 75"/>
                <a:gd name="T31" fmla="*/ 20 h 45"/>
                <a:gd name="T32" fmla="*/ 62 w 75"/>
                <a:gd name="T33" fmla="*/ 12 h 45"/>
                <a:gd name="T34" fmla="*/ 61 w 75"/>
                <a:gd name="T35" fmla="*/ 0 h 45"/>
                <a:gd name="T36" fmla="*/ 72 w 75"/>
                <a:gd name="T37" fmla="*/ 0 h 45"/>
                <a:gd name="T38" fmla="*/ 75 w 75"/>
                <a:gd name="T39" fmla="*/ 3 h 45"/>
                <a:gd name="T40" fmla="*/ 74 w 75"/>
                <a:gd name="T41" fmla="*/ 15 h 45"/>
                <a:gd name="T42" fmla="*/ 68 w 75"/>
                <a:gd name="T43" fmla="*/ 27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75" h="45">
                  <a:moveTo>
                    <a:pt x="68" y="27"/>
                  </a:moveTo>
                  <a:lnTo>
                    <a:pt x="58" y="29"/>
                  </a:lnTo>
                  <a:lnTo>
                    <a:pt x="54" y="35"/>
                  </a:lnTo>
                  <a:lnTo>
                    <a:pt x="44" y="40"/>
                  </a:lnTo>
                  <a:lnTo>
                    <a:pt x="34" y="45"/>
                  </a:lnTo>
                  <a:lnTo>
                    <a:pt x="25" y="45"/>
                  </a:lnTo>
                  <a:lnTo>
                    <a:pt x="10" y="39"/>
                  </a:lnTo>
                  <a:lnTo>
                    <a:pt x="0" y="33"/>
                  </a:lnTo>
                  <a:lnTo>
                    <a:pt x="2" y="26"/>
                  </a:lnTo>
                  <a:lnTo>
                    <a:pt x="18" y="29"/>
                  </a:lnTo>
                  <a:lnTo>
                    <a:pt x="28" y="28"/>
                  </a:lnTo>
                  <a:lnTo>
                    <a:pt x="31" y="18"/>
                  </a:lnTo>
                  <a:lnTo>
                    <a:pt x="34" y="17"/>
                  </a:lnTo>
                  <a:lnTo>
                    <a:pt x="35" y="28"/>
                  </a:lnTo>
                  <a:lnTo>
                    <a:pt x="46" y="27"/>
                  </a:lnTo>
                  <a:lnTo>
                    <a:pt x="51" y="20"/>
                  </a:lnTo>
                  <a:lnTo>
                    <a:pt x="62" y="12"/>
                  </a:lnTo>
                  <a:lnTo>
                    <a:pt x="61" y="0"/>
                  </a:lnTo>
                  <a:lnTo>
                    <a:pt x="72" y="0"/>
                  </a:lnTo>
                  <a:lnTo>
                    <a:pt x="75" y="3"/>
                  </a:lnTo>
                  <a:lnTo>
                    <a:pt x="74" y="15"/>
                  </a:lnTo>
                  <a:lnTo>
                    <a:pt x="68" y="27"/>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150" name="Freeform 149"/>
            <p:cNvSpPr>
              <a:spLocks/>
            </p:cNvSpPr>
            <p:nvPr/>
          </p:nvSpPr>
          <p:spPr bwMode="auto">
            <a:xfrm>
              <a:off x="9197322" y="4331224"/>
              <a:ext cx="290953" cy="260948"/>
            </a:xfrm>
            <a:custGeom>
              <a:avLst/>
              <a:gdLst>
                <a:gd name="T0" fmla="*/ 116 w 176"/>
                <a:gd name="T1" fmla="*/ 100 h 168"/>
                <a:gd name="T2" fmla="*/ 131 w 176"/>
                <a:gd name="T3" fmla="*/ 114 h 168"/>
                <a:gd name="T4" fmla="*/ 141 w 176"/>
                <a:gd name="T5" fmla="*/ 136 h 168"/>
                <a:gd name="T6" fmla="*/ 151 w 176"/>
                <a:gd name="T7" fmla="*/ 135 h 168"/>
                <a:gd name="T8" fmla="*/ 149 w 176"/>
                <a:gd name="T9" fmla="*/ 144 h 168"/>
                <a:gd name="T10" fmla="*/ 163 w 176"/>
                <a:gd name="T11" fmla="*/ 148 h 168"/>
                <a:gd name="T12" fmla="*/ 157 w 176"/>
                <a:gd name="T13" fmla="*/ 151 h 168"/>
                <a:gd name="T14" fmla="*/ 176 w 176"/>
                <a:gd name="T15" fmla="*/ 160 h 168"/>
                <a:gd name="T16" fmla="*/ 173 w 176"/>
                <a:gd name="T17" fmla="*/ 166 h 168"/>
                <a:gd name="T18" fmla="*/ 161 w 176"/>
                <a:gd name="T19" fmla="*/ 168 h 168"/>
                <a:gd name="T20" fmla="*/ 157 w 176"/>
                <a:gd name="T21" fmla="*/ 162 h 168"/>
                <a:gd name="T22" fmla="*/ 141 w 176"/>
                <a:gd name="T23" fmla="*/ 160 h 168"/>
                <a:gd name="T24" fmla="*/ 123 w 176"/>
                <a:gd name="T25" fmla="*/ 157 h 168"/>
                <a:gd name="T26" fmla="*/ 111 w 176"/>
                <a:gd name="T27" fmla="*/ 144 h 168"/>
                <a:gd name="T28" fmla="*/ 101 w 176"/>
                <a:gd name="T29" fmla="*/ 132 h 168"/>
                <a:gd name="T30" fmla="*/ 93 w 176"/>
                <a:gd name="T31" fmla="*/ 114 h 168"/>
                <a:gd name="T32" fmla="*/ 70 w 176"/>
                <a:gd name="T33" fmla="*/ 105 h 168"/>
                <a:gd name="T34" fmla="*/ 54 w 176"/>
                <a:gd name="T35" fmla="*/ 111 h 168"/>
                <a:gd name="T36" fmla="*/ 43 w 176"/>
                <a:gd name="T37" fmla="*/ 118 h 168"/>
                <a:gd name="T38" fmla="*/ 43 w 176"/>
                <a:gd name="T39" fmla="*/ 133 h 168"/>
                <a:gd name="T40" fmla="*/ 28 w 176"/>
                <a:gd name="T41" fmla="*/ 140 h 168"/>
                <a:gd name="T42" fmla="*/ 19 w 176"/>
                <a:gd name="T43" fmla="*/ 137 h 168"/>
                <a:gd name="T44" fmla="*/ 0 w 176"/>
                <a:gd name="T45" fmla="*/ 136 h 168"/>
                <a:gd name="T46" fmla="*/ 5 w 176"/>
                <a:gd name="T47" fmla="*/ 68 h 168"/>
                <a:gd name="T48" fmla="*/ 7 w 176"/>
                <a:gd name="T49" fmla="*/ 0 h 168"/>
                <a:gd name="T50" fmla="*/ 39 w 176"/>
                <a:gd name="T51" fmla="*/ 15 h 168"/>
                <a:gd name="T52" fmla="*/ 72 w 176"/>
                <a:gd name="T53" fmla="*/ 27 h 168"/>
                <a:gd name="T54" fmla="*/ 84 w 176"/>
                <a:gd name="T55" fmla="*/ 37 h 168"/>
                <a:gd name="T56" fmla="*/ 94 w 176"/>
                <a:gd name="T57" fmla="*/ 48 h 168"/>
                <a:gd name="T58" fmla="*/ 96 w 176"/>
                <a:gd name="T59" fmla="*/ 60 h 168"/>
                <a:gd name="T60" fmla="*/ 126 w 176"/>
                <a:gd name="T61" fmla="*/ 73 h 168"/>
                <a:gd name="T62" fmla="*/ 130 w 176"/>
                <a:gd name="T63" fmla="*/ 84 h 168"/>
                <a:gd name="T64" fmla="*/ 113 w 176"/>
                <a:gd name="T65" fmla="*/ 86 h 168"/>
                <a:gd name="T66" fmla="*/ 116 w 176"/>
                <a:gd name="T67" fmla="*/ 100 h 1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76" h="168">
                  <a:moveTo>
                    <a:pt x="116" y="100"/>
                  </a:moveTo>
                  <a:lnTo>
                    <a:pt x="131" y="114"/>
                  </a:lnTo>
                  <a:lnTo>
                    <a:pt x="141" y="136"/>
                  </a:lnTo>
                  <a:lnTo>
                    <a:pt x="151" y="135"/>
                  </a:lnTo>
                  <a:lnTo>
                    <a:pt x="149" y="144"/>
                  </a:lnTo>
                  <a:lnTo>
                    <a:pt x="163" y="148"/>
                  </a:lnTo>
                  <a:lnTo>
                    <a:pt x="157" y="151"/>
                  </a:lnTo>
                  <a:lnTo>
                    <a:pt x="176" y="160"/>
                  </a:lnTo>
                  <a:lnTo>
                    <a:pt x="173" y="166"/>
                  </a:lnTo>
                  <a:lnTo>
                    <a:pt x="161" y="168"/>
                  </a:lnTo>
                  <a:lnTo>
                    <a:pt x="157" y="162"/>
                  </a:lnTo>
                  <a:lnTo>
                    <a:pt x="141" y="160"/>
                  </a:lnTo>
                  <a:lnTo>
                    <a:pt x="123" y="157"/>
                  </a:lnTo>
                  <a:lnTo>
                    <a:pt x="111" y="144"/>
                  </a:lnTo>
                  <a:lnTo>
                    <a:pt x="101" y="132"/>
                  </a:lnTo>
                  <a:lnTo>
                    <a:pt x="93" y="114"/>
                  </a:lnTo>
                  <a:lnTo>
                    <a:pt x="70" y="105"/>
                  </a:lnTo>
                  <a:lnTo>
                    <a:pt x="54" y="111"/>
                  </a:lnTo>
                  <a:lnTo>
                    <a:pt x="43" y="118"/>
                  </a:lnTo>
                  <a:lnTo>
                    <a:pt x="43" y="133"/>
                  </a:lnTo>
                  <a:lnTo>
                    <a:pt x="28" y="140"/>
                  </a:lnTo>
                  <a:lnTo>
                    <a:pt x="19" y="137"/>
                  </a:lnTo>
                  <a:lnTo>
                    <a:pt x="0" y="136"/>
                  </a:lnTo>
                  <a:lnTo>
                    <a:pt x="5" y="68"/>
                  </a:lnTo>
                  <a:lnTo>
                    <a:pt x="7" y="0"/>
                  </a:lnTo>
                  <a:lnTo>
                    <a:pt x="39" y="15"/>
                  </a:lnTo>
                  <a:lnTo>
                    <a:pt x="72" y="27"/>
                  </a:lnTo>
                  <a:lnTo>
                    <a:pt x="84" y="37"/>
                  </a:lnTo>
                  <a:lnTo>
                    <a:pt x="94" y="48"/>
                  </a:lnTo>
                  <a:lnTo>
                    <a:pt x="96" y="60"/>
                  </a:lnTo>
                  <a:lnTo>
                    <a:pt x="126" y="73"/>
                  </a:lnTo>
                  <a:lnTo>
                    <a:pt x="130" y="84"/>
                  </a:lnTo>
                  <a:lnTo>
                    <a:pt x="113" y="86"/>
                  </a:lnTo>
                  <a:lnTo>
                    <a:pt x="116" y="10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151" name="Freeform 150"/>
            <p:cNvSpPr>
              <a:spLocks/>
            </p:cNvSpPr>
            <p:nvPr/>
          </p:nvSpPr>
          <p:spPr bwMode="auto">
            <a:xfrm>
              <a:off x="9503153" y="4328118"/>
              <a:ext cx="72738" cy="73003"/>
            </a:xfrm>
            <a:custGeom>
              <a:avLst/>
              <a:gdLst>
                <a:gd name="T0" fmla="*/ 44 w 44"/>
                <a:gd name="T1" fmla="*/ 42 h 47"/>
                <a:gd name="T2" fmla="*/ 38 w 44"/>
                <a:gd name="T3" fmla="*/ 47 h 47"/>
                <a:gd name="T4" fmla="*/ 35 w 44"/>
                <a:gd name="T5" fmla="*/ 35 h 47"/>
                <a:gd name="T6" fmla="*/ 31 w 44"/>
                <a:gd name="T7" fmla="*/ 27 h 47"/>
                <a:gd name="T8" fmla="*/ 23 w 44"/>
                <a:gd name="T9" fmla="*/ 20 h 47"/>
                <a:gd name="T10" fmla="*/ 13 w 44"/>
                <a:gd name="T11" fmla="*/ 11 h 47"/>
                <a:gd name="T12" fmla="*/ 0 w 44"/>
                <a:gd name="T13" fmla="*/ 5 h 47"/>
                <a:gd name="T14" fmla="*/ 5 w 44"/>
                <a:gd name="T15" fmla="*/ 0 h 47"/>
                <a:gd name="T16" fmla="*/ 15 w 44"/>
                <a:gd name="T17" fmla="*/ 6 h 47"/>
                <a:gd name="T18" fmla="*/ 21 w 44"/>
                <a:gd name="T19" fmla="*/ 11 h 47"/>
                <a:gd name="T20" fmla="*/ 28 w 44"/>
                <a:gd name="T21" fmla="*/ 16 h 47"/>
                <a:gd name="T22" fmla="*/ 35 w 44"/>
                <a:gd name="T23" fmla="*/ 24 h 47"/>
                <a:gd name="T24" fmla="*/ 42 w 44"/>
                <a:gd name="T25" fmla="*/ 31 h 47"/>
                <a:gd name="T26" fmla="*/ 44 w 44"/>
                <a:gd name="T27" fmla="*/ 42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4" h="47">
                  <a:moveTo>
                    <a:pt x="44" y="42"/>
                  </a:moveTo>
                  <a:lnTo>
                    <a:pt x="38" y="47"/>
                  </a:lnTo>
                  <a:lnTo>
                    <a:pt x="35" y="35"/>
                  </a:lnTo>
                  <a:lnTo>
                    <a:pt x="31" y="27"/>
                  </a:lnTo>
                  <a:lnTo>
                    <a:pt x="23" y="20"/>
                  </a:lnTo>
                  <a:lnTo>
                    <a:pt x="13" y="11"/>
                  </a:lnTo>
                  <a:lnTo>
                    <a:pt x="0" y="5"/>
                  </a:lnTo>
                  <a:lnTo>
                    <a:pt x="5" y="0"/>
                  </a:lnTo>
                  <a:lnTo>
                    <a:pt x="15" y="6"/>
                  </a:lnTo>
                  <a:lnTo>
                    <a:pt x="21" y="11"/>
                  </a:lnTo>
                  <a:lnTo>
                    <a:pt x="28" y="16"/>
                  </a:lnTo>
                  <a:lnTo>
                    <a:pt x="35" y="24"/>
                  </a:lnTo>
                  <a:lnTo>
                    <a:pt x="42" y="31"/>
                  </a:lnTo>
                  <a:lnTo>
                    <a:pt x="44" y="42"/>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154" name="Freeform 153"/>
            <p:cNvSpPr>
              <a:spLocks/>
            </p:cNvSpPr>
            <p:nvPr/>
          </p:nvSpPr>
          <p:spPr bwMode="auto">
            <a:xfrm>
              <a:off x="8405466" y="2863394"/>
              <a:ext cx="140517" cy="170858"/>
            </a:xfrm>
            <a:custGeom>
              <a:avLst/>
              <a:gdLst>
                <a:gd name="T0" fmla="*/ 81 w 85"/>
                <a:gd name="T1" fmla="*/ 12 h 110"/>
                <a:gd name="T2" fmla="*/ 85 w 85"/>
                <a:gd name="T3" fmla="*/ 16 h 110"/>
                <a:gd name="T4" fmla="*/ 78 w 85"/>
                <a:gd name="T5" fmla="*/ 14 h 110"/>
                <a:gd name="T6" fmla="*/ 75 w 85"/>
                <a:gd name="T7" fmla="*/ 21 h 110"/>
                <a:gd name="T8" fmla="*/ 74 w 85"/>
                <a:gd name="T9" fmla="*/ 28 h 110"/>
                <a:gd name="T10" fmla="*/ 82 w 85"/>
                <a:gd name="T11" fmla="*/ 43 h 110"/>
                <a:gd name="T12" fmla="*/ 76 w 85"/>
                <a:gd name="T13" fmla="*/ 48 h 110"/>
                <a:gd name="T14" fmla="*/ 75 w 85"/>
                <a:gd name="T15" fmla="*/ 52 h 110"/>
                <a:gd name="T16" fmla="*/ 72 w 85"/>
                <a:gd name="T17" fmla="*/ 58 h 110"/>
                <a:gd name="T18" fmla="*/ 62 w 85"/>
                <a:gd name="T19" fmla="*/ 61 h 110"/>
                <a:gd name="T20" fmla="*/ 58 w 85"/>
                <a:gd name="T21" fmla="*/ 66 h 110"/>
                <a:gd name="T22" fmla="*/ 61 w 85"/>
                <a:gd name="T23" fmla="*/ 75 h 110"/>
                <a:gd name="T24" fmla="*/ 61 w 85"/>
                <a:gd name="T25" fmla="*/ 78 h 110"/>
                <a:gd name="T26" fmla="*/ 69 w 85"/>
                <a:gd name="T27" fmla="*/ 81 h 110"/>
                <a:gd name="T28" fmla="*/ 83 w 85"/>
                <a:gd name="T29" fmla="*/ 90 h 110"/>
                <a:gd name="T30" fmla="*/ 83 w 85"/>
                <a:gd name="T31" fmla="*/ 95 h 110"/>
                <a:gd name="T32" fmla="*/ 76 w 85"/>
                <a:gd name="T33" fmla="*/ 96 h 110"/>
                <a:gd name="T34" fmla="*/ 65 w 85"/>
                <a:gd name="T35" fmla="*/ 97 h 110"/>
                <a:gd name="T36" fmla="*/ 62 w 85"/>
                <a:gd name="T37" fmla="*/ 107 h 110"/>
                <a:gd name="T38" fmla="*/ 55 w 85"/>
                <a:gd name="T39" fmla="*/ 106 h 110"/>
                <a:gd name="T40" fmla="*/ 54 w 85"/>
                <a:gd name="T41" fmla="*/ 108 h 110"/>
                <a:gd name="T42" fmla="*/ 44 w 85"/>
                <a:gd name="T43" fmla="*/ 104 h 110"/>
                <a:gd name="T44" fmla="*/ 44 w 85"/>
                <a:gd name="T45" fmla="*/ 108 h 110"/>
                <a:gd name="T46" fmla="*/ 40 w 85"/>
                <a:gd name="T47" fmla="*/ 110 h 110"/>
                <a:gd name="T48" fmla="*/ 37 w 85"/>
                <a:gd name="T49" fmla="*/ 106 h 110"/>
                <a:gd name="T50" fmla="*/ 32 w 85"/>
                <a:gd name="T51" fmla="*/ 104 h 110"/>
                <a:gd name="T52" fmla="*/ 26 w 85"/>
                <a:gd name="T53" fmla="*/ 100 h 110"/>
                <a:gd name="T54" fmla="*/ 26 w 85"/>
                <a:gd name="T55" fmla="*/ 91 h 110"/>
                <a:gd name="T56" fmla="*/ 29 w 85"/>
                <a:gd name="T57" fmla="*/ 89 h 110"/>
                <a:gd name="T58" fmla="*/ 26 w 85"/>
                <a:gd name="T59" fmla="*/ 85 h 110"/>
                <a:gd name="T60" fmla="*/ 25 w 85"/>
                <a:gd name="T61" fmla="*/ 74 h 110"/>
                <a:gd name="T62" fmla="*/ 22 w 85"/>
                <a:gd name="T63" fmla="*/ 71 h 110"/>
                <a:gd name="T64" fmla="*/ 11 w 85"/>
                <a:gd name="T65" fmla="*/ 68 h 110"/>
                <a:gd name="T66" fmla="*/ 0 w 85"/>
                <a:gd name="T67" fmla="*/ 63 h 110"/>
                <a:gd name="T68" fmla="*/ 8 w 85"/>
                <a:gd name="T69" fmla="*/ 50 h 110"/>
                <a:gd name="T70" fmla="*/ 20 w 85"/>
                <a:gd name="T71" fmla="*/ 39 h 110"/>
                <a:gd name="T72" fmla="*/ 24 w 85"/>
                <a:gd name="T73" fmla="*/ 24 h 110"/>
                <a:gd name="T74" fmla="*/ 36 w 85"/>
                <a:gd name="T75" fmla="*/ 31 h 110"/>
                <a:gd name="T76" fmla="*/ 51 w 85"/>
                <a:gd name="T77" fmla="*/ 31 h 110"/>
                <a:gd name="T78" fmla="*/ 42 w 85"/>
                <a:gd name="T79" fmla="*/ 20 h 110"/>
                <a:gd name="T80" fmla="*/ 63 w 85"/>
                <a:gd name="T81" fmla="*/ 11 h 110"/>
                <a:gd name="T82" fmla="*/ 63 w 85"/>
                <a:gd name="T83" fmla="*/ 0 h 110"/>
                <a:gd name="T84" fmla="*/ 81 w 85"/>
                <a:gd name="T85" fmla="*/ 12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85" h="110">
                  <a:moveTo>
                    <a:pt x="81" y="12"/>
                  </a:moveTo>
                  <a:lnTo>
                    <a:pt x="85" y="16"/>
                  </a:lnTo>
                  <a:lnTo>
                    <a:pt x="78" y="14"/>
                  </a:lnTo>
                  <a:lnTo>
                    <a:pt x="75" y="21"/>
                  </a:lnTo>
                  <a:lnTo>
                    <a:pt x="74" y="28"/>
                  </a:lnTo>
                  <a:lnTo>
                    <a:pt x="82" y="43"/>
                  </a:lnTo>
                  <a:lnTo>
                    <a:pt x="76" y="48"/>
                  </a:lnTo>
                  <a:lnTo>
                    <a:pt x="75" y="52"/>
                  </a:lnTo>
                  <a:lnTo>
                    <a:pt x="72" y="58"/>
                  </a:lnTo>
                  <a:lnTo>
                    <a:pt x="62" y="61"/>
                  </a:lnTo>
                  <a:lnTo>
                    <a:pt x="58" y="66"/>
                  </a:lnTo>
                  <a:lnTo>
                    <a:pt x="61" y="75"/>
                  </a:lnTo>
                  <a:lnTo>
                    <a:pt x="61" y="78"/>
                  </a:lnTo>
                  <a:lnTo>
                    <a:pt x="69" y="81"/>
                  </a:lnTo>
                  <a:lnTo>
                    <a:pt x="83" y="90"/>
                  </a:lnTo>
                  <a:lnTo>
                    <a:pt x="83" y="95"/>
                  </a:lnTo>
                  <a:lnTo>
                    <a:pt x="76" y="96"/>
                  </a:lnTo>
                  <a:lnTo>
                    <a:pt x="65" y="97"/>
                  </a:lnTo>
                  <a:lnTo>
                    <a:pt x="62" y="107"/>
                  </a:lnTo>
                  <a:lnTo>
                    <a:pt x="55" y="106"/>
                  </a:lnTo>
                  <a:lnTo>
                    <a:pt x="54" y="108"/>
                  </a:lnTo>
                  <a:lnTo>
                    <a:pt x="44" y="104"/>
                  </a:lnTo>
                  <a:lnTo>
                    <a:pt x="44" y="108"/>
                  </a:lnTo>
                  <a:lnTo>
                    <a:pt x="40" y="110"/>
                  </a:lnTo>
                  <a:lnTo>
                    <a:pt x="37" y="106"/>
                  </a:lnTo>
                  <a:lnTo>
                    <a:pt x="32" y="104"/>
                  </a:lnTo>
                  <a:lnTo>
                    <a:pt x="26" y="100"/>
                  </a:lnTo>
                  <a:lnTo>
                    <a:pt x="26" y="91"/>
                  </a:lnTo>
                  <a:lnTo>
                    <a:pt x="29" y="89"/>
                  </a:lnTo>
                  <a:lnTo>
                    <a:pt x="26" y="85"/>
                  </a:lnTo>
                  <a:lnTo>
                    <a:pt x="25" y="74"/>
                  </a:lnTo>
                  <a:lnTo>
                    <a:pt x="22" y="71"/>
                  </a:lnTo>
                  <a:lnTo>
                    <a:pt x="11" y="68"/>
                  </a:lnTo>
                  <a:lnTo>
                    <a:pt x="0" y="63"/>
                  </a:lnTo>
                  <a:lnTo>
                    <a:pt x="8" y="50"/>
                  </a:lnTo>
                  <a:lnTo>
                    <a:pt x="20" y="39"/>
                  </a:lnTo>
                  <a:lnTo>
                    <a:pt x="24" y="24"/>
                  </a:lnTo>
                  <a:lnTo>
                    <a:pt x="36" y="31"/>
                  </a:lnTo>
                  <a:lnTo>
                    <a:pt x="51" y="31"/>
                  </a:lnTo>
                  <a:lnTo>
                    <a:pt x="42" y="20"/>
                  </a:lnTo>
                  <a:lnTo>
                    <a:pt x="63" y="11"/>
                  </a:lnTo>
                  <a:lnTo>
                    <a:pt x="63" y="0"/>
                  </a:lnTo>
                  <a:lnTo>
                    <a:pt x="81" y="12"/>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160" name="Freeform 159"/>
            <p:cNvSpPr>
              <a:spLocks/>
            </p:cNvSpPr>
            <p:nvPr/>
          </p:nvSpPr>
          <p:spPr bwMode="auto">
            <a:xfrm>
              <a:off x="8564167" y="2504592"/>
              <a:ext cx="247972" cy="264053"/>
            </a:xfrm>
            <a:custGeom>
              <a:avLst/>
              <a:gdLst>
                <a:gd name="T0" fmla="*/ 81 w 150"/>
                <a:gd name="T1" fmla="*/ 73 h 170"/>
                <a:gd name="T2" fmla="*/ 126 w 150"/>
                <a:gd name="T3" fmla="*/ 109 h 170"/>
                <a:gd name="T4" fmla="*/ 97 w 150"/>
                <a:gd name="T5" fmla="*/ 102 h 170"/>
                <a:gd name="T6" fmla="*/ 109 w 150"/>
                <a:gd name="T7" fmla="*/ 131 h 170"/>
                <a:gd name="T8" fmla="*/ 140 w 150"/>
                <a:gd name="T9" fmla="*/ 152 h 170"/>
                <a:gd name="T10" fmla="*/ 150 w 150"/>
                <a:gd name="T11" fmla="*/ 166 h 170"/>
                <a:gd name="T12" fmla="*/ 129 w 150"/>
                <a:gd name="T13" fmla="*/ 154 h 170"/>
                <a:gd name="T14" fmla="*/ 129 w 150"/>
                <a:gd name="T15" fmla="*/ 170 h 170"/>
                <a:gd name="T16" fmla="*/ 114 w 150"/>
                <a:gd name="T17" fmla="*/ 153 h 170"/>
                <a:gd name="T18" fmla="*/ 101 w 150"/>
                <a:gd name="T19" fmla="*/ 133 h 170"/>
                <a:gd name="T20" fmla="*/ 83 w 150"/>
                <a:gd name="T21" fmla="*/ 111 h 170"/>
                <a:gd name="T22" fmla="*/ 76 w 150"/>
                <a:gd name="T23" fmla="*/ 96 h 170"/>
                <a:gd name="T24" fmla="*/ 55 w 150"/>
                <a:gd name="T25" fmla="*/ 69 h 170"/>
                <a:gd name="T26" fmla="*/ 29 w 150"/>
                <a:gd name="T27" fmla="*/ 49 h 170"/>
                <a:gd name="T28" fmla="*/ 8 w 150"/>
                <a:gd name="T29" fmla="*/ 22 h 170"/>
                <a:gd name="T30" fmla="*/ 14 w 150"/>
                <a:gd name="T31" fmla="*/ 12 h 170"/>
                <a:gd name="T32" fmla="*/ 0 w 150"/>
                <a:gd name="T33" fmla="*/ 3 h 170"/>
                <a:gd name="T34" fmla="*/ 4 w 150"/>
                <a:gd name="T35" fmla="*/ 0 h 170"/>
                <a:gd name="T36" fmla="*/ 20 w 150"/>
                <a:gd name="T37" fmla="*/ 14 h 170"/>
                <a:gd name="T38" fmla="*/ 42 w 150"/>
                <a:gd name="T39" fmla="*/ 33 h 170"/>
                <a:gd name="T40" fmla="*/ 58 w 150"/>
                <a:gd name="T41" fmla="*/ 53 h 170"/>
                <a:gd name="T42" fmla="*/ 81 w 150"/>
                <a:gd name="T43" fmla="*/ 73 h 1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50" h="170">
                  <a:moveTo>
                    <a:pt x="81" y="73"/>
                  </a:moveTo>
                  <a:lnTo>
                    <a:pt x="126" y="109"/>
                  </a:lnTo>
                  <a:lnTo>
                    <a:pt x="97" y="102"/>
                  </a:lnTo>
                  <a:lnTo>
                    <a:pt x="109" y="131"/>
                  </a:lnTo>
                  <a:lnTo>
                    <a:pt x="140" y="152"/>
                  </a:lnTo>
                  <a:lnTo>
                    <a:pt x="150" y="166"/>
                  </a:lnTo>
                  <a:lnTo>
                    <a:pt x="129" y="154"/>
                  </a:lnTo>
                  <a:lnTo>
                    <a:pt x="129" y="170"/>
                  </a:lnTo>
                  <a:lnTo>
                    <a:pt x="114" y="153"/>
                  </a:lnTo>
                  <a:lnTo>
                    <a:pt x="101" y="133"/>
                  </a:lnTo>
                  <a:lnTo>
                    <a:pt x="83" y="111"/>
                  </a:lnTo>
                  <a:lnTo>
                    <a:pt x="76" y="96"/>
                  </a:lnTo>
                  <a:lnTo>
                    <a:pt x="55" y="69"/>
                  </a:lnTo>
                  <a:lnTo>
                    <a:pt x="29" y="49"/>
                  </a:lnTo>
                  <a:lnTo>
                    <a:pt x="8" y="22"/>
                  </a:lnTo>
                  <a:lnTo>
                    <a:pt x="14" y="12"/>
                  </a:lnTo>
                  <a:lnTo>
                    <a:pt x="0" y="3"/>
                  </a:lnTo>
                  <a:lnTo>
                    <a:pt x="4" y="0"/>
                  </a:lnTo>
                  <a:lnTo>
                    <a:pt x="20" y="14"/>
                  </a:lnTo>
                  <a:lnTo>
                    <a:pt x="42" y="33"/>
                  </a:lnTo>
                  <a:lnTo>
                    <a:pt x="58" y="53"/>
                  </a:lnTo>
                  <a:lnTo>
                    <a:pt x="81" y="73"/>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175" name="Freeform 174"/>
            <p:cNvSpPr>
              <a:spLocks/>
            </p:cNvSpPr>
            <p:nvPr/>
          </p:nvSpPr>
          <p:spPr bwMode="auto">
            <a:xfrm>
              <a:off x="9805678" y="4578194"/>
              <a:ext cx="29757" cy="18638"/>
            </a:xfrm>
            <a:custGeom>
              <a:avLst/>
              <a:gdLst>
                <a:gd name="T0" fmla="*/ 14 w 18"/>
                <a:gd name="T1" fmla="*/ 5 h 12"/>
                <a:gd name="T2" fmla="*/ 18 w 18"/>
                <a:gd name="T3" fmla="*/ 12 h 12"/>
                <a:gd name="T4" fmla="*/ 6 w 18"/>
                <a:gd name="T5" fmla="*/ 12 h 12"/>
                <a:gd name="T6" fmla="*/ 0 w 18"/>
                <a:gd name="T7" fmla="*/ 0 h 12"/>
                <a:gd name="T8" fmla="*/ 11 w 18"/>
                <a:gd name="T9" fmla="*/ 4 h 12"/>
                <a:gd name="T10" fmla="*/ 14 w 18"/>
                <a:gd name="T11" fmla="*/ 5 h 12"/>
              </a:gdLst>
              <a:ahLst/>
              <a:cxnLst>
                <a:cxn ang="0">
                  <a:pos x="T0" y="T1"/>
                </a:cxn>
                <a:cxn ang="0">
                  <a:pos x="T2" y="T3"/>
                </a:cxn>
                <a:cxn ang="0">
                  <a:pos x="T4" y="T5"/>
                </a:cxn>
                <a:cxn ang="0">
                  <a:pos x="T6" y="T7"/>
                </a:cxn>
                <a:cxn ang="0">
                  <a:pos x="T8" y="T9"/>
                </a:cxn>
                <a:cxn ang="0">
                  <a:pos x="T10" y="T11"/>
                </a:cxn>
              </a:cxnLst>
              <a:rect l="0" t="0" r="r" b="b"/>
              <a:pathLst>
                <a:path w="18" h="12">
                  <a:moveTo>
                    <a:pt x="14" y="5"/>
                  </a:moveTo>
                  <a:lnTo>
                    <a:pt x="18" y="12"/>
                  </a:lnTo>
                  <a:lnTo>
                    <a:pt x="6" y="12"/>
                  </a:lnTo>
                  <a:lnTo>
                    <a:pt x="0" y="0"/>
                  </a:lnTo>
                  <a:lnTo>
                    <a:pt x="11" y="4"/>
                  </a:lnTo>
                  <a:lnTo>
                    <a:pt x="14" y="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176" name="Freeform 175"/>
            <p:cNvSpPr>
              <a:spLocks/>
            </p:cNvSpPr>
            <p:nvPr/>
          </p:nvSpPr>
          <p:spPr bwMode="auto">
            <a:xfrm>
              <a:off x="9757737" y="4547128"/>
              <a:ext cx="36369" cy="20193"/>
            </a:xfrm>
            <a:custGeom>
              <a:avLst/>
              <a:gdLst>
                <a:gd name="T0" fmla="*/ 22 w 22"/>
                <a:gd name="T1" fmla="*/ 12 h 13"/>
                <a:gd name="T2" fmla="*/ 15 w 22"/>
                <a:gd name="T3" fmla="*/ 13 h 13"/>
                <a:gd name="T4" fmla="*/ 4 w 22"/>
                <a:gd name="T5" fmla="*/ 11 h 13"/>
                <a:gd name="T6" fmla="*/ 0 w 22"/>
                <a:gd name="T7" fmla="*/ 8 h 13"/>
                <a:gd name="T8" fmla="*/ 2 w 22"/>
                <a:gd name="T9" fmla="*/ 0 h 13"/>
                <a:gd name="T10" fmla="*/ 14 w 22"/>
                <a:gd name="T11" fmla="*/ 3 h 13"/>
                <a:gd name="T12" fmla="*/ 19 w 22"/>
                <a:gd name="T13" fmla="*/ 7 h 13"/>
                <a:gd name="T14" fmla="*/ 22 w 22"/>
                <a:gd name="T15" fmla="*/ 12 h 1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2" h="13">
                  <a:moveTo>
                    <a:pt x="22" y="12"/>
                  </a:moveTo>
                  <a:lnTo>
                    <a:pt x="15" y="13"/>
                  </a:lnTo>
                  <a:lnTo>
                    <a:pt x="4" y="11"/>
                  </a:lnTo>
                  <a:lnTo>
                    <a:pt x="0" y="8"/>
                  </a:lnTo>
                  <a:lnTo>
                    <a:pt x="2" y="0"/>
                  </a:lnTo>
                  <a:lnTo>
                    <a:pt x="14" y="3"/>
                  </a:lnTo>
                  <a:lnTo>
                    <a:pt x="19" y="7"/>
                  </a:lnTo>
                  <a:lnTo>
                    <a:pt x="22" y="12"/>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177" name="Freeform 176"/>
            <p:cNvSpPr>
              <a:spLocks/>
            </p:cNvSpPr>
            <p:nvPr/>
          </p:nvSpPr>
          <p:spPr bwMode="auto">
            <a:xfrm>
              <a:off x="9790801" y="4516063"/>
              <a:ext cx="28103" cy="48152"/>
            </a:xfrm>
            <a:custGeom>
              <a:avLst/>
              <a:gdLst>
                <a:gd name="T0" fmla="*/ 17 w 17"/>
                <a:gd name="T1" fmla="*/ 27 h 31"/>
                <a:gd name="T2" fmla="*/ 14 w 17"/>
                <a:gd name="T3" fmla="*/ 31 h 31"/>
                <a:gd name="T4" fmla="*/ 3 w 17"/>
                <a:gd name="T5" fmla="*/ 13 h 31"/>
                <a:gd name="T6" fmla="*/ 0 w 17"/>
                <a:gd name="T7" fmla="*/ 0 h 31"/>
                <a:gd name="T8" fmla="*/ 6 w 17"/>
                <a:gd name="T9" fmla="*/ 0 h 31"/>
                <a:gd name="T10" fmla="*/ 11 w 17"/>
                <a:gd name="T11" fmla="*/ 17 h 31"/>
                <a:gd name="T12" fmla="*/ 17 w 17"/>
                <a:gd name="T13" fmla="*/ 27 h 31"/>
              </a:gdLst>
              <a:ahLst/>
              <a:cxnLst>
                <a:cxn ang="0">
                  <a:pos x="T0" y="T1"/>
                </a:cxn>
                <a:cxn ang="0">
                  <a:pos x="T2" y="T3"/>
                </a:cxn>
                <a:cxn ang="0">
                  <a:pos x="T4" y="T5"/>
                </a:cxn>
                <a:cxn ang="0">
                  <a:pos x="T6" y="T7"/>
                </a:cxn>
                <a:cxn ang="0">
                  <a:pos x="T8" y="T9"/>
                </a:cxn>
                <a:cxn ang="0">
                  <a:pos x="T10" y="T11"/>
                </a:cxn>
                <a:cxn ang="0">
                  <a:pos x="T12" y="T13"/>
                </a:cxn>
              </a:cxnLst>
              <a:rect l="0" t="0" r="r" b="b"/>
              <a:pathLst>
                <a:path w="17" h="31">
                  <a:moveTo>
                    <a:pt x="17" y="27"/>
                  </a:moveTo>
                  <a:lnTo>
                    <a:pt x="14" y="31"/>
                  </a:lnTo>
                  <a:lnTo>
                    <a:pt x="3" y="13"/>
                  </a:lnTo>
                  <a:lnTo>
                    <a:pt x="0" y="0"/>
                  </a:lnTo>
                  <a:lnTo>
                    <a:pt x="6" y="0"/>
                  </a:lnTo>
                  <a:lnTo>
                    <a:pt x="11" y="17"/>
                  </a:lnTo>
                  <a:lnTo>
                    <a:pt x="17" y="27"/>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178" name="Freeform 177"/>
            <p:cNvSpPr>
              <a:spLocks/>
            </p:cNvSpPr>
            <p:nvPr/>
          </p:nvSpPr>
          <p:spPr bwMode="auto">
            <a:xfrm>
              <a:off x="9723021" y="4484998"/>
              <a:ext cx="47942" cy="38832"/>
            </a:xfrm>
            <a:custGeom>
              <a:avLst/>
              <a:gdLst>
                <a:gd name="T0" fmla="*/ 28 w 29"/>
                <a:gd name="T1" fmla="*/ 21 h 25"/>
                <a:gd name="T2" fmla="*/ 29 w 29"/>
                <a:gd name="T3" fmla="*/ 25 h 25"/>
                <a:gd name="T4" fmla="*/ 15 w 29"/>
                <a:gd name="T5" fmla="*/ 16 h 25"/>
                <a:gd name="T6" fmla="*/ 6 w 29"/>
                <a:gd name="T7" fmla="*/ 9 h 25"/>
                <a:gd name="T8" fmla="*/ 0 w 29"/>
                <a:gd name="T9" fmla="*/ 2 h 25"/>
                <a:gd name="T10" fmla="*/ 3 w 29"/>
                <a:gd name="T11" fmla="*/ 0 h 25"/>
                <a:gd name="T12" fmla="*/ 11 w 29"/>
                <a:gd name="T13" fmla="*/ 4 h 25"/>
                <a:gd name="T14" fmla="*/ 25 w 29"/>
                <a:gd name="T15" fmla="*/ 14 h 25"/>
                <a:gd name="T16" fmla="*/ 28 w 29"/>
                <a:gd name="T17" fmla="*/ 21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25">
                  <a:moveTo>
                    <a:pt x="28" y="21"/>
                  </a:moveTo>
                  <a:lnTo>
                    <a:pt x="29" y="25"/>
                  </a:lnTo>
                  <a:lnTo>
                    <a:pt x="15" y="16"/>
                  </a:lnTo>
                  <a:lnTo>
                    <a:pt x="6" y="9"/>
                  </a:lnTo>
                  <a:lnTo>
                    <a:pt x="0" y="2"/>
                  </a:lnTo>
                  <a:lnTo>
                    <a:pt x="3" y="0"/>
                  </a:lnTo>
                  <a:lnTo>
                    <a:pt x="11" y="4"/>
                  </a:lnTo>
                  <a:lnTo>
                    <a:pt x="25" y="14"/>
                  </a:lnTo>
                  <a:lnTo>
                    <a:pt x="28" y="21"/>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179" name="Freeform 178"/>
            <p:cNvSpPr>
              <a:spLocks/>
            </p:cNvSpPr>
            <p:nvPr/>
          </p:nvSpPr>
          <p:spPr bwMode="auto">
            <a:xfrm>
              <a:off x="9671773" y="4460146"/>
              <a:ext cx="29757" cy="26405"/>
            </a:xfrm>
            <a:custGeom>
              <a:avLst/>
              <a:gdLst>
                <a:gd name="T0" fmla="*/ 18 w 18"/>
                <a:gd name="T1" fmla="*/ 16 h 17"/>
                <a:gd name="T2" fmla="*/ 15 w 18"/>
                <a:gd name="T3" fmla="*/ 17 h 17"/>
                <a:gd name="T4" fmla="*/ 7 w 18"/>
                <a:gd name="T5" fmla="*/ 13 h 17"/>
                <a:gd name="T6" fmla="*/ 0 w 18"/>
                <a:gd name="T7" fmla="*/ 4 h 17"/>
                <a:gd name="T8" fmla="*/ 2 w 18"/>
                <a:gd name="T9" fmla="*/ 0 h 17"/>
                <a:gd name="T10" fmla="*/ 12 w 18"/>
                <a:gd name="T11" fmla="*/ 9 h 17"/>
                <a:gd name="T12" fmla="*/ 18 w 18"/>
                <a:gd name="T13" fmla="*/ 16 h 17"/>
              </a:gdLst>
              <a:ahLst/>
              <a:cxnLst>
                <a:cxn ang="0">
                  <a:pos x="T0" y="T1"/>
                </a:cxn>
                <a:cxn ang="0">
                  <a:pos x="T2" y="T3"/>
                </a:cxn>
                <a:cxn ang="0">
                  <a:pos x="T4" y="T5"/>
                </a:cxn>
                <a:cxn ang="0">
                  <a:pos x="T6" y="T7"/>
                </a:cxn>
                <a:cxn ang="0">
                  <a:pos x="T8" y="T9"/>
                </a:cxn>
                <a:cxn ang="0">
                  <a:pos x="T10" y="T11"/>
                </a:cxn>
                <a:cxn ang="0">
                  <a:pos x="T12" y="T13"/>
                </a:cxn>
              </a:cxnLst>
              <a:rect l="0" t="0" r="r" b="b"/>
              <a:pathLst>
                <a:path w="18" h="17">
                  <a:moveTo>
                    <a:pt x="18" y="16"/>
                  </a:moveTo>
                  <a:lnTo>
                    <a:pt x="15" y="17"/>
                  </a:lnTo>
                  <a:lnTo>
                    <a:pt x="7" y="13"/>
                  </a:lnTo>
                  <a:lnTo>
                    <a:pt x="0" y="4"/>
                  </a:lnTo>
                  <a:lnTo>
                    <a:pt x="2" y="0"/>
                  </a:lnTo>
                  <a:lnTo>
                    <a:pt x="12" y="9"/>
                  </a:lnTo>
                  <a:lnTo>
                    <a:pt x="18" y="16"/>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193" name="Freeform 192"/>
            <p:cNvSpPr>
              <a:spLocks/>
            </p:cNvSpPr>
            <p:nvPr/>
          </p:nvSpPr>
          <p:spPr bwMode="auto">
            <a:xfrm>
              <a:off x="7841742" y="3588768"/>
              <a:ext cx="262850" cy="475297"/>
            </a:xfrm>
            <a:custGeom>
              <a:avLst/>
              <a:gdLst>
                <a:gd name="T0" fmla="*/ 93 w 159"/>
                <a:gd name="T1" fmla="*/ 162 h 306"/>
                <a:gd name="T2" fmla="*/ 78 w 159"/>
                <a:gd name="T3" fmla="*/ 146 h 306"/>
                <a:gd name="T4" fmla="*/ 63 w 159"/>
                <a:gd name="T5" fmla="*/ 169 h 306"/>
                <a:gd name="T6" fmla="*/ 52 w 159"/>
                <a:gd name="T7" fmla="*/ 217 h 306"/>
                <a:gd name="T8" fmla="*/ 66 w 159"/>
                <a:gd name="T9" fmla="*/ 233 h 306"/>
                <a:gd name="T10" fmla="*/ 79 w 159"/>
                <a:gd name="T11" fmla="*/ 270 h 306"/>
                <a:gd name="T12" fmla="*/ 101 w 159"/>
                <a:gd name="T13" fmla="*/ 284 h 306"/>
                <a:gd name="T14" fmla="*/ 106 w 159"/>
                <a:gd name="T15" fmla="*/ 304 h 306"/>
                <a:gd name="T16" fmla="*/ 91 w 159"/>
                <a:gd name="T17" fmla="*/ 295 h 306"/>
                <a:gd name="T18" fmla="*/ 73 w 159"/>
                <a:gd name="T19" fmla="*/ 290 h 306"/>
                <a:gd name="T20" fmla="*/ 62 w 159"/>
                <a:gd name="T21" fmla="*/ 272 h 306"/>
                <a:gd name="T22" fmla="*/ 42 w 159"/>
                <a:gd name="T23" fmla="*/ 250 h 306"/>
                <a:gd name="T24" fmla="*/ 36 w 159"/>
                <a:gd name="T25" fmla="*/ 251 h 306"/>
                <a:gd name="T26" fmla="*/ 41 w 159"/>
                <a:gd name="T27" fmla="*/ 218 h 306"/>
                <a:gd name="T28" fmla="*/ 56 w 159"/>
                <a:gd name="T29" fmla="*/ 177 h 306"/>
                <a:gd name="T30" fmla="*/ 46 w 159"/>
                <a:gd name="T31" fmla="*/ 149 h 306"/>
                <a:gd name="T32" fmla="*/ 29 w 159"/>
                <a:gd name="T33" fmla="*/ 121 h 306"/>
                <a:gd name="T34" fmla="*/ 30 w 159"/>
                <a:gd name="T35" fmla="*/ 106 h 306"/>
                <a:gd name="T36" fmla="*/ 25 w 159"/>
                <a:gd name="T37" fmla="*/ 75 h 306"/>
                <a:gd name="T38" fmla="*/ 0 w 159"/>
                <a:gd name="T39" fmla="*/ 41 h 306"/>
                <a:gd name="T40" fmla="*/ 12 w 159"/>
                <a:gd name="T41" fmla="*/ 15 h 306"/>
                <a:gd name="T42" fmla="*/ 34 w 159"/>
                <a:gd name="T43" fmla="*/ 5 h 306"/>
                <a:gd name="T44" fmla="*/ 52 w 159"/>
                <a:gd name="T45" fmla="*/ 7 h 306"/>
                <a:gd name="T46" fmla="*/ 67 w 159"/>
                <a:gd name="T47" fmla="*/ 20 h 306"/>
                <a:gd name="T48" fmla="*/ 69 w 159"/>
                <a:gd name="T49" fmla="*/ 61 h 306"/>
                <a:gd name="T50" fmla="*/ 93 w 159"/>
                <a:gd name="T51" fmla="*/ 52 h 306"/>
                <a:gd name="T52" fmla="*/ 106 w 159"/>
                <a:gd name="T53" fmla="*/ 44 h 306"/>
                <a:gd name="T54" fmla="*/ 136 w 159"/>
                <a:gd name="T55" fmla="*/ 62 h 306"/>
                <a:gd name="T56" fmla="*/ 157 w 159"/>
                <a:gd name="T57" fmla="*/ 101 h 306"/>
                <a:gd name="T58" fmla="*/ 154 w 159"/>
                <a:gd name="T59" fmla="*/ 128 h 306"/>
                <a:gd name="T60" fmla="*/ 113 w 159"/>
                <a:gd name="T61" fmla="*/ 129 h 306"/>
                <a:gd name="T62" fmla="*/ 110 w 159"/>
                <a:gd name="T63" fmla="*/ 171 h 3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59" h="306">
                  <a:moveTo>
                    <a:pt x="110" y="171"/>
                  </a:moveTo>
                  <a:lnTo>
                    <a:pt x="93" y="162"/>
                  </a:lnTo>
                  <a:lnTo>
                    <a:pt x="78" y="162"/>
                  </a:lnTo>
                  <a:lnTo>
                    <a:pt x="78" y="146"/>
                  </a:lnTo>
                  <a:lnTo>
                    <a:pt x="62" y="146"/>
                  </a:lnTo>
                  <a:lnTo>
                    <a:pt x="63" y="169"/>
                  </a:lnTo>
                  <a:lnTo>
                    <a:pt x="56" y="199"/>
                  </a:lnTo>
                  <a:lnTo>
                    <a:pt x="52" y="217"/>
                  </a:lnTo>
                  <a:lnTo>
                    <a:pt x="54" y="233"/>
                  </a:lnTo>
                  <a:lnTo>
                    <a:pt x="66" y="233"/>
                  </a:lnTo>
                  <a:lnTo>
                    <a:pt x="75" y="252"/>
                  </a:lnTo>
                  <a:lnTo>
                    <a:pt x="79" y="270"/>
                  </a:lnTo>
                  <a:lnTo>
                    <a:pt x="90" y="282"/>
                  </a:lnTo>
                  <a:lnTo>
                    <a:pt x="101" y="284"/>
                  </a:lnTo>
                  <a:lnTo>
                    <a:pt x="111" y="295"/>
                  </a:lnTo>
                  <a:lnTo>
                    <a:pt x="106" y="304"/>
                  </a:lnTo>
                  <a:lnTo>
                    <a:pt x="93" y="306"/>
                  </a:lnTo>
                  <a:lnTo>
                    <a:pt x="91" y="295"/>
                  </a:lnTo>
                  <a:lnTo>
                    <a:pt x="76" y="286"/>
                  </a:lnTo>
                  <a:lnTo>
                    <a:pt x="73" y="290"/>
                  </a:lnTo>
                  <a:lnTo>
                    <a:pt x="66" y="282"/>
                  </a:lnTo>
                  <a:lnTo>
                    <a:pt x="62" y="272"/>
                  </a:lnTo>
                  <a:lnTo>
                    <a:pt x="51" y="260"/>
                  </a:lnTo>
                  <a:lnTo>
                    <a:pt x="42" y="250"/>
                  </a:lnTo>
                  <a:lnTo>
                    <a:pt x="40" y="263"/>
                  </a:lnTo>
                  <a:lnTo>
                    <a:pt x="36" y="251"/>
                  </a:lnTo>
                  <a:lnTo>
                    <a:pt x="37" y="238"/>
                  </a:lnTo>
                  <a:lnTo>
                    <a:pt x="41" y="218"/>
                  </a:lnTo>
                  <a:lnTo>
                    <a:pt x="48" y="197"/>
                  </a:lnTo>
                  <a:lnTo>
                    <a:pt x="56" y="177"/>
                  </a:lnTo>
                  <a:lnTo>
                    <a:pt x="47" y="158"/>
                  </a:lnTo>
                  <a:lnTo>
                    <a:pt x="46" y="149"/>
                  </a:lnTo>
                  <a:lnTo>
                    <a:pt x="43" y="137"/>
                  </a:lnTo>
                  <a:lnTo>
                    <a:pt x="29" y="121"/>
                  </a:lnTo>
                  <a:lnTo>
                    <a:pt x="24" y="110"/>
                  </a:lnTo>
                  <a:lnTo>
                    <a:pt x="30" y="106"/>
                  </a:lnTo>
                  <a:lnTo>
                    <a:pt x="34" y="88"/>
                  </a:lnTo>
                  <a:lnTo>
                    <a:pt x="25" y="75"/>
                  </a:lnTo>
                  <a:lnTo>
                    <a:pt x="11" y="60"/>
                  </a:lnTo>
                  <a:lnTo>
                    <a:pt x="0" y="41"/>
                  </a:lnTo>
                  <a:lnTo>
                    <a:pt x="7" y="37"/>
                  </a:lnTo>
                  <a:lnTo>
                    <a:pt x="12" y="15"/>
                  </a:lnTo>
                  <a:lnTo>
                    <a:pt x="25" y="14"/>
                  </a:lnTo>
                  <a:lnTo>
                    <a:pt x="34" y="5"/>
                  </a:lnTo>
                  <a:lnTo>
                    <a:pt x="43" y="0"/>
                  </a:lnTo>
                  <a:lnTo>
                    <a:pt x="52" y="7"/>
                  </a:lnTo>
                  <a:lnTo>
                    <a:pt x="55" y="19"/>
                  </a:lnTo>
                  <a:lnTo>
                    <a:pt x="67" y="20"/>
                  </a:lnTo>
                  <a:lnTo>
                    <a:pt x="66" y="42"/>
                  </a:lnTo>
                  <a:lnTo>
                    <a:pt x="69" y="61"/>
                  </a:lnTo>
                  <a:lnTo>
                    <a:pt x="87" y="48"/>
                  </a:lnTo>
                  <a:lnTo>
                    <a:pt x="93" y="52"/>
                  </a:lnTo>
                  <a:lnTo>
                    <a:pt x="103" y="51"/>
                  </a:lnTo>
                  <a:lnTo>
                    <a:pt x="106" y="44"/>
                  </a:lnTo>
                  <a:lnTo>
                    <a:pt x="120" y="45"/>
                  </a:lnTo>
                  <a:lnTo>
                    <a:pt x="136" y="62"/>
                  </a:lnTo>
                  <a:lnTo>
                    <a:pt x="140" y="83"/>
                  </a:lnTo>
                  <a:lnTo>
                    <a:pt x="157" y="101"/>
                  </a:lnTo>
                  <a:lnTo>
                    <a:pt x="159" y="119"/>
                  </a:lnTo>
                  <a:lnTo>
                    <a:pt x="154" y="128"/>
                  </a:lnTo>
                  <a:lnTo>
                    <a:pt x="136" y="125"/>
                  </a:lnTo>
                  <a:lnTo>
                    <a:pt x="113" y="129"/>
                  </a:lnTo>
                  <a:lnTo>
                    <a:pt x="103" y="146"/>
                  </a:lnTo>
                  <a:lnTo>
                    <a:pt x="110" y="171"/>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194" name="Freeform 193"/>
            <p:cNvSpPr>
              <a:spLocks/>
            </p:cNvSpPr>
            <p:nvPr/>
          </p:nvSpPr>
          <p:spPr bwMode="auto">
            <a:xfrm>
              <a:off x="6823406" y="2927078"/>
              <a:ext cx="228134" cy="136687"/>
            </a:xfrm>
            <a:custGeom>
              <a:avLst/>
              <a:gdLst>
                <a:gd name="T0" fmla="*/ 54 w 138"/>
                <a:gd name="T1" fmla="*/ 15 h 88"/>
                <a:gd name="T2" fmla="*/ 50 w 138"/>
                <a:gd name="T3" fmla="*/ 22 h 88"/>
                <a:gd name="T4" fmla="*/ 30 w 138"/>
                <a:gd name="T5" fmla="*/ 18 h 88"/>
                <a:gd name="T6" fmla="*/ 32 w 138"/>
                <a:gd name="T7" fmla="*/ 30 h 88"/>
                <a:gd name="T8" fmla="*/ 50 w 138"/>
                <a:gd name="T9" fmla="*/ 29 h 88"/>
                <a:gd name="T10" fmla="*/ 73 w 138"/>
                <a:gd name="T11" fmla="*/ 35 h 88"/>
                <a:gd name="T12" fmla="*/ 104 w 138"/>
                <a:gd name="T13" fmla="*/ 32 h 88"/>
                <a:gd name="T14" fmla="*/ 113 w 138"/>
                <a:gd name="T15" fmla="*/ 51 h 88"/>
                <a:gd name="T16" fmla="*/ 119 w 138"/>
                <a:gd name="T17" fmla="*/ 49 h 88"/>
                <a:gd name="T18" fmla="*/ 130 w 138"/>
                <a:gd name="T19" fmla="*/ 54 h 88"/>
                <a:gd name="T20" fmla="*/ 132 w 138"/>
                <a:gd name="T21" fmla="*/ 62 h 88"/>
                <a:gd name="T22" fmla="*/ 138 w 138"/>
                <a:gd name="T23" fmla="*/ 74 h 88"/>
                <a:gd name="T24" fmla="*/ 120 w 138"/>
                <a:gd name="T25" fmla="*/ 74 h 88"/>
                <a:gd name="T26" fmla="*/ 108 w 138"/>
                <a:gd name="T27" fmla="*/ 72 h 88"/>
                <a:gd name="T28" fmla="*/ 99 w 138"/>
                <a:gd name="T29" fmla="*/ 81 h 88"/>
                <a:gd name="T30" fmla="*/ 92 w 138"/>
                <a:gd name="T31" fmla="*/ 83 h 88"/>
                <a:gd name="T32" fmla="*/ 88 w 138"/>
                <a:gd name="T33" fmla="*/ 88 h 88"/>
                <a:gd name="T34" fmla="*/ 79 w 138"/>
                <a:gd name="T35" fmla="*/ 81 h 88"/>
                <a:gd name="T36" fmla="*/ 76 w 138"/>
                <a:gd name="T37" fmla="*/ 64 h 88"/>
                <a:gd name="T38" fmla="*/ 71 w 138"/>
                <a:gd name="T39" fmla="*/ 63 h 88"/>
                <a:gd name="T40" fmla="*/ 71 w 138"/>
                <a:gd name="T41" fmla="*/ 56 h 88"/>
                <a:gd name="T42" fmla="*/ 60 w 138"/>
                <a:gd name="T43" fmla="*/ 51 h 88"/>
                <a:gd name="T44" fmla="*/ 55 w 138"/>
                <a:gd name="T45" fmla="*/ 59 h 88"/>
                <a:gd name="T46" fmla="*/ 55 w 138"/>
                <a:gd name="T47" fmla="*/ 67 h 88"/>
                <a:gd name="T48" fmla="*/ 53 w 138"/>
                <a:gd name="T49" fmla="*/ 70 h 88"/>
                <a:gd name="T50" fmla="*/ 43 w 138"/>
                <a:gd name="T51" fmla="*/ 70 h 88"/>
                <a:gd name="T52" fmla="*/ 40 w 138"/>
                <a:gd name="T53" fmla="*/ 79 h 88"/>
                <a:gd name="T54" fmla="*/ 33 w 138"/>
                <a:gd name="T55" fmla="*/ 75 h 88"/>
                <a:gd name="T56" fmla="*/ 22 w 138"/>
                <a:gd name="T57" fmla="*/ 82 h 88"/>
                <a:gd name="T58" fmla="*/ 16 w 138"/>
                <a:gd name="T59" fmla="*/ 79 h 88"/>
                <a:gd name="T60" fmla="*/ 21 w 138"/>
                <a:gd name="T61" fmla="*/ 58 h 88"/>
                <a:gd name="T62" fmla="*/ 13 w 138"/>
                <a:gd name="T63" fmla="*/ 43 h 88"/>
                <a:gd name="T64" fmla="*/ 0 w 138"/>
                <a:gd name="T65" fmla="*/ 38 h 88"/>
                <a:gd name="T66" fmla="*/ 2 w 138"/>
                <a:gd name="T67" fmla="*/ 29 h 88"/>
                <a:gd name="T68" fmla="*/ 16 w 138"/>
                <a:gd name="T69" fmla="*/ 30 h 88"/>
                <a:gd name="T70" fmla="*/ 21 w 138"/>
                <a:gd name="T71" fmla="*/ 19 h 88"/>
                <a:gd name="T72" fmla="*/ 23 w 138"/>
                <a:gd name="T73" fmla="*/ 5 h 88"/>
                <a:gd name="T74" fmla="*/ 44 w 138"/>
                <a:gd name="T75" fmla="*/ 0 h 88"/>
                <a:gd name="T76" fmla="*/ 43 w 138"/>
                <a:gd name="T77" fmla="*/ 10 h 88"/>
                <a:gd name="T78" fmla="*/ 47 w 138"/>
                <a:gd name="T79" fmla="*/ 16 h 88"/>
                <a:gd name="T80" fmla="*/ 54 w 138"/>
                <a:gd name="T81" fmla="*/ 15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38" h="88">
                  <a:moveTo>
                    <a:pt x="54" y="15"/>
                  </a:moveTo>
                  <a:lnTo>
                    <a:pt x="50" y="22"/>
                  </a:lnTo>
                  <a:lnTo>
                    <a:pt x="30" y="18"/>
                  </a:lnTo>
                  <a:lnTo>
                    <a:pt x="32" y="30"/>
                  </a:lnTo>
                  <a:lnTo>
                    <a:pt x="50" y="29"/>
                  </a:lnTo>
                  <a:lnTo>
                    <a:pt x="73" y="35"/>
                  </a:lnTo>
                  <a:lnTo>
                    <a:pt x="104" y="32"/>
                  </a:lnTo>
                  <a:lnTo>
                    <a:pt x="113" y="51"/>
                  </a:lnTo>
                  <a:lnTo>
                    <a:pt x="119" y="49"/>
                  </a:lnTo>
                  <a:lnTo>
                    <a:pt x="130" y="54"/>
                  </a:lnTo>
                  <a:lnTo>
                    <a:pt x="132" y="62"/>
                  </a:lnTo>
                  <a:lnTo>
                    <a:pt x="138" y="74"/>
                  </a:lnTo>
                  <a:lnTo>
                    <a:pt x="120" y="74"/>
                  </a:lnTo>
                  <a:lnTo>
                    <a:pt x="108" y="72"/>
                  </a:lnTo>
                  <a:lnTo>
                    <a:pt x="99" y="81"/>
                  </a:lnTo>
                  <a:lnTo>
                    <a:pt x="92" y="83"/>
                  </a:lnTo>
                  <a:lnTo>
                    <a:pt x="88" y="88"/>
                  </a:lnTo>
                  <a:lnTo>
                    <a:pt x="79" y="81"/>
                  </a:lnTo>
                  <a:lnTo>
                    <a:pt x="76" y="64"/>
                  </a:lnTo>
                  <a:lnTo>
                    <a:pt x="71" y="63"/>
                  </a:lnTo>
                  <a:lnTo>
                    <a:pt x="71" y="56"/>
                  </a:lnTo>
                  <a:lnTo>
                    <a:pt x="60" y="51"/>
                  </a:lnTo>
                  <a:lnTo>
                    <a:pt x="55" y="59"/>
                  </a:lnTo>
                  <a:lnTo>
                    <a:pt x="55" y="67"/>
                  </a:lnTo>
                  <a:lnTo>
                    <a:pt x="53" y="70"/>
                  </a:lnTo>
                  <a:lnTo>
                    <a:pt x="43" y="70"/>
                  </a:lnTo>
                  <a:lnTo>
                    <a:pt x="40" y="79"/>
                  </a:lnTo>
                  <a:lnTo>
                    <a:pt x="33" y="75"/>
                  </a:lnTo>
                  <a:lnTo>
                    <a:pt x="22" y="82"/>
                  </a:lnTo>
                  <a:lnTo>
                    <a:pt x="16" y="79"/>
                  </a:lnTo>
                  <a:lnTo>
                    <a:pt x="21" y="58"/>
                  </a:lnTo>
                  <a:lnTo>
                    <a:pt x="13" y="43"/>
                  </a:lnTo>
                  <a:lnTo>
                    <a:pt x="0" y="38"/>
                  </a:lnTo>
                  <a:lnTo>
                    <a:pt x="2" y="29"/>
                  </a:lnTo>
                  <a:lnTo>
                    <a:pt x="16" y="30"/>
                  </a:lnTo>
                  <a:lnTo>
                    <a:pt x="21" y="19"/>
                  </a:lnTo>
                  <a:lnTo>
                    <a:pt x="23" y="5"/>
                  </a:lnTo>
                  <a:lnTo>
                    <a:pt x="44" y="0"/>
                  </a:lnTo>
                  <a:lnTo>
                    <a:pt x="43" y="10"/>
                  </a:lnTo>
                  <a:lnTo>
                    <a:pt x="47" y="16"/>
                  </a:lnTo>
                  <a:lnTo>
                    <a:pt x="54" y="1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195" name="Freeform 194"/>
            <p:cNvSpPr>
              <a:spLocks/>
            </p:cNvSpPr>
            <p:nvPr/>
          </p:nvSpPr>
          <p:spPr bwMode="auto">
            <a:xfrm>
              <a:off x="6383671" y="2871160"/>
              <a:ext cx="428164" cy="239203"/>
            </a:xfrm>
            <a:custGeom>
              <a:avLst/>
              <a:gdLst>
                <a:gd name="T0" fmla="*/ 176 w 259"/>
                <a:gd name="T1" fmla="*/ 146 h 154"/>
                <a:gd name="T2" fmla="*/ 170 w 259"/>
                <a:gd name="T3" fmla="*/ 129 h 154"/>
                <a:gd name="T4" fmla="*/ 157 w 259"/>
                <a:gd name="T5" fmla="*/ 128 h 154"/>
                <a:gd name="T6" fmla="*/ 134 w 259"/>
                <a:gd name="T7" fmla="*/ 110 h 154"/>
                <a:gd name="T8" fmla="*/ 120 w 259"/>
                <a:gd name="T9" fmla="*/ 107 h 154"/>
                <a:gd name="T10" fmla="*/ 99 w 259"/>
                <a:gd name="T11" fmla="*/ 97 h 154"/>
                <a:gd name="T12" fmla="*/ 86 w 259"/>
                <a:gd name="T13" fmla="*/ 95 h 154"/>
                <a:gd name="T14" fmla="*/ 79 w 259"/>
                <a:gd name="T15" fmla="*/ 99 h 154"/>
                <a:gd name="T16" fmla="*/ 68 w 259"/>
                <a:gd name="T17" fmla="*/ 98 h 154"/>
                <a:gd name="T18" fmla="*/ 58 w 259"/>
                <a:gd name="T19" fmla="*/ 110 h 154"/>
                <a:gd name="T20" fmla="*/ 44 w 259"/>
                <a:gd name="T21" fmla="*/ 114 h 154"/>
                <a:gd name="T22" fmla="*/ 38 w 259"/>
                <a:gd name="T23" fmla="*/ 100 h 154"/>
                <a:gd name="T24" fmla="*/ 36 w 259"/>
                <a:gd name="T25" fmla="*/ 78 h 154"/>
                <a:gd name="T26" fmla="*/ 21 w 259"/>
                <a:gd name="T27" fmla="*/ 71 h 154"/>
                <a:gd name="T28" fmla="*/ 23 w 259"/>
                <a:gd name="T29" fmla="*/ 57 h 154"/>
                <a:gd name="T30" fmla="*/ 11 w 259"/>
                <a:gd name="T31" fmla="*/ 56 h 154"/>
                <a:gd name="T32" fmla="*/ 11 w 259"/>
                <a:gd name="T33" fmla="*/ 38 h 154"/>
                <a:gd name="T34" fmla="*/ 28 w 259"/>
                <a:gd name="T35" fmla="*/ 43 h 154"/>
                <a:gd name="T36" fmla="*/ 41 w 259"/>
                <a:gd name="T37" fmla="*/ 37 h 154"/>
                <a:gd name="T38" fmla="*/ 27 w 259"/>
                <a:gd name="T39" fmla="*/ 25 h 154"/>
                <a:gd name="T40" fmla="*/ 19 w 259"/>
                <a:gd name="T41" fmla="*/ 13 h 154"/>
                <a:gd name="T42" fmla="*/ 7 w 259"/>
                <a:gd name="T43" fmla="*/ 18 h 154"/>
                <a:gd name="T44" fmla="*/ 8 w 259"/>
                <a:gd name="T45" fmla="*/ 33 h 154"/>
                <a:gd name="T46" fmla="*/ 0 w 259"/>
                <a:gd name="T47" fmla="*/ 20 h 154"/>
                <a:gd name="T48" fmla="*/ 6 w 259"/>
                <a:gd name="T49" fmla="*/ 13 h 154"/>
                <a:gd name="T50" fmla="*/ 24 w 259"/>
                <a:gd name="T51" fmla="*/ 9 h 154"/>
                <a:gd name="T52" fmla="*/ 37 w 259"/>
                <a:gd name="T53" fmla="*/ 14 h 154"/>
                <a:gd name="T54" fmla="*/ 52 w 259"/>
                <a:gd name="T55" fmla="*/ 30 h 154"/>
                <a:gd name="T56" fmla="*/ 61 w 259"/>
                <a:gd name="T57" fmla="*/ 29 h 154"/>
                <a:gd name="T58" fmla="*/ 80 w 259"/>
                <a:gd name="T59" fmla="*/ 29 h 154"/>
                <a:gd name="T60" fmla="*/ 74 w 259"/>
                <a:gd name="T61" fmla="*/ 19 h 154"/>
                <a:gd name="T62" fmla="*/ 87 w 259"/>
                <a:gd name="T63" fmla="*/ 12 h 154"/>
                <a:gd name="T64" fmla="*/ 98 w 259"/>
                <a:gd name="T65" fmla="*/ 0 h 154"/>
                <a:gd name="T66" fmla="*/ 123 w 259"/>
                <a:gd name="T67" fmla="*/ 11 h 154"/>
                <a:gd name="T68" fmla="*/ 129 w 259"/>
                <a:gd name="T69" fmla="*/ 27 h 154"/>
                <a:gd name="T70" fmla="*/ 137 w 259"/>
                <a:gd name="T71" fmla="*/ 31 h 154"/>
                <a:gd name="T72" fmla="*/ 155 w 259"/>
                <a:gd name="T73" fmla="*/ 30 h 154"/>
                <a:gd name="T74" fmla="*/ 161 w 259"/>
                <a:gd name="T75" fmla="*/ 34 h 154"/>
                <a:gd name="T76" fmla="*/ 175 w 259"/>
                <a:gd name="T77" fmla="*/ 55 h 154"/>
                <a:gd name="T78" fmla="*/ 198 w 259"/>
                <a:gd name="T79" fmla="*/ 69 h 154"/>
                <a:gd name="T80" fmla="*/ 211 w 259"/>
                <a:gd name="T81" fmla="*/ 79 h 154"/>
                <a:gd name="T82" fmla="*/ 231 w 259"/>
                <a:gd name="T83" fmla="*/ 89 h 154"/>
                <a:gd name="T84" fmla="*/ 256 w 259"/>
                <a:gd name="T85" fmla="*/ 98 h 154"/>
                <a:gd name="T86" fmla="*/ 259 w 259"/>
                <a:gd name="T87" fmla="*/ 111 h 154"/>
                <a:gd name="T88" fmla="*/ 254 w 259"/>
                <a:gd name="T89" fmla="*/ 110 h 154"/>
                <a:gd name="T90" fmla="*/ 244 w 259"/>
                <a:gd name="T91" fmla="*/ 105 h 154"/>
                <a:gd name="T92" fmla="*/ 243 w 259"/>
                <a:gd name="T93" fmla="*/ 112 h 154"/>
                <a:gd name="T94" fmla="*/ 230 w 259"/>
                <a:gd name="T95" fmla="*/ 116 h 154"/>
                <a:gd name="T96" fmla="*/ 230 w 259"/>
                <a:gd name="T97" fmla="*/ 133 h 154"/>
                <a:gd name="T98" fmla="*/ 222 w 259"/>
                <a:gd name="T99" fmla="*/ 139 h 154"/>
                <a:gd name="T100" fmla="*/ 209 w 259"/>
                <a:gd name="T101" fmla="*/ 142 h 154"/>
                <a:gd name="T102" fmla="*/ 207 w 259"/>
                <a:gd name="T103" fmla="*/ 151 h 154"/>
                <a:gd name="T104" fmla="*/ 195 w 259"/>
                <a:gd name="T105" fmla="*/ 154 h 154"/>
                <a:gd name="T106" fmla="*/ 176 w 259"/>
                <a:gd name="T107" fmla="*/ 146 h 1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59" h="154">
                  <a:moveTo>
                    <a:pt x="176" y="146"/>
                  </a:moveTo>
                  <a:lnTo>
                    <a:pt x="170" y="129"/>
                  </a:lnTo>
                  <a:lnTo>
                    <a:pt x="157" y="128"/>
                  </a:lnTo>
                  <a:lnTo>
                    <a:pt x="134" y="110"/>
                  </a:lnTo>
                  <a:lnTo>
                    <a:pt x="120" y="107"/>
                  </a:lnTo>
                  <a:lnTo>
                    <a:pt x="99" y="97"/>
                  </a:lnTo>
                  <a:lnTo>
                    <a:pt x="86" y="95"/>
                  </a:lnTo>
                  <a:lnTo>
                    <a:pt x="79" y="99"/>
                  </a:lnTo>
                  <a:lnTo>
                    <a:pt x="68" y="98"/>
                  </a:lnTo>
                  <a:lnTo>
                    <a:pt x="58" y="110"/>
                  </a:lnTo>
                  <a:lnTo>
                    <a:pt x="44" y="114"/>
                  </a:lnTo>
                  <a:lnTo>
                    <a:pt x="38" y="100"/>
                  </a:lnTo>
                  <a:lnTo>
                    <a:pt x="36" y="78"/>
                  </a:lnTo>
                  <a:lnTo>
                    <a:pt x="21" y="71"/>
                  </a:lnTo>
                  <a:lnTo>
                    <a:pt x="23" y="57"/>
                  </a:lnTo>
                  <a:lnTo>
                    <a:pt x="11" y="56"/>
                  </a:lnTo>
                  <a:lnTo>
                    <a:pt x="11" y="38"/>
                  </a:lnTo>
                  <a:lnTo>
                    <a:pt x="28" y="43"/>
                  </a:lnTo>
                  <a:lnTo>
                    <a:pt x="41" y="37"/>
                  </a:lnTo>
                  <a:lnTo>
                    <a:pt x="27" y="25"/>
                  </a:lnTo>
                  <a:lnTo>
                    <a:pt x="19" y="13"/>
                  </a:lnTo>
                  <a:lnTo>
                    <a:pt x="7" y="18"/>
                  </a:lnTo>
                  <a:lnTo>
                    <a:pt x="8" y="33"/>
                  </a:lnTo>
                  <a:lnTo>
                    <a:pt x="0" y="20"/>
                  </a:lnTo>
                  <a:lnTo>
                    <a:pt x="6" y="13"/>
                  </a:lnTo>
                  <a:lnTo>
                    <a:pt x="24" y="9"/>
                  </a:lnTo>
                  <a:lnTo>
                    <a:pt x="37" y="14"/>
                  </a:lnTo>
                  <a:lnTo>
                    <a:pt x="52" y="30"/>
                  </a:lnTo>
                  <a:lnTo>
                    <a:pt x="61" y="29"/>
                  </a:lnTo>
                  <a:lnTo>
                    <a:pt x="80" y="29"/>
                  </a:lnTo>
                  <a:lnTo>
                    <a:pt x="74" y="19"/>
                  </a:lnTo>
                  <a:lnTo>
                    <a:pt x="87" y="12"/>
                  </a:lnTo>
                  <a:lnTo>
                    <a:pt x="98" y="0"/>
                  </a:lnTo>
                  <a:lnTo>
                    <a:pt x="123" y="11"/>
                  </a:lnTo>
                  <a:lnTo>
                    <a:pt x="129" y="27"/>
                  </a:lnTo>
                  <a:lnTo>
                    <a:pt x="137" y="31"/>
                  </a:lnTo>
                  <a:lnTo>
                    <a:pt x="155" y="30"/>
                  </a:lnTo>
                  <a:lnTo>
                    <a:pt x="161" y="34"/>
                  </a:lnTo>
                  <a:lnTo>
                    <a:pt x="175" y="55"/>
                  </a:lnTo>
                  <a:lnTo>
                    <a:pt x="198" y="69"/>
                  </a:lnTo>
                  <a:lnTo>
                    <a:pt x="211" y="79"/>
                  </a:lnTo>
                  <a:lnTo>
                    <a:pt x="231" y="89"/>
                  </a:lnTo>
                  <a:lnTo>
                    <a:pt x="256" y="98"/>
                  </a:lnTo>
                  <a:lnTo>
                    <a:pt x="259" y="111"/>
                  </a:lnTo>
                  <a:lnTo>
                    <a:pt x="254" y="110"/>
                  </a:lnTo>
                  <a:lnTo>
                    <a:pt x="244" y="105"/>
                  </a:lnTo>
                  <a:lnTo>
                    <a:pt x="243" y="112"/>
                  </a:lnTo>
                  <a:lnTo>
                    <a:pt x="230" y="116"/>
                  </a:lnTo>
                  <a:lnTo>
                    <a:pt x="230" y="133"/>
                  </a:lnTo>
                  <a:lnTo>
                    <a:pt x="222" y="139"/>
                  </a:lnTo>
                  <a:lnTo>
                    <a:pt x="209" y="142"/>
                  </a:lnTo>
                  <a:lnTo>
                    <a:pt x="207" y="151"/>
                  </a:lnTo>
                  <a:lnTo>
                    <a:pt x="195" y="154"/>
                  </a:lnTo>
                  <a:lnTo>
                    <a:pt x="176" y="146"/>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196" name="Freeform 195"/>
            <p:cNvSpPr>
              <a:spLocks/>
            </p:cNvSpPr>
            <p:nvPr/>
          </p:nvSpPr>
          <p:spPr bwMode="auto">
            <a:xfrm>
              <a:off x="8711296" y="4514510"/>
              <a:ext cx="72738" cy="35725"/>
            </a:xfrm>
            <a:custGeom>
              <a:avLst/>
              <a:gdLst>
                <a:gd name="T0" fmla="*/ 0 w 44"/>
                <a:gd name="T1" fmla="*/ 13 h 23"/>
                <a:gd name="T2" fmla="*/ 2 w 44"/>
                <a:gd name="T3" fmla="*/ 8 h 23"/>
                <a:gd name="T4" fmla="*/ 19 w 44"/>
                <a:gd name="T5" fmla="*/ 4 h 23"/>
                <a:gd name="T6" fmla="*/ 32 w 44"/>
                <a:gd name="T7" fmla="*/ 3 h 23"/>
                <a:gd name="T8" fmla="*/ 37 w 44"/>
                <a:gd name="T9" fmla="*/ 0 h 23"/>
                <a:gd name="T10" fmla="*/ 44 w 44"/>
                <a:gd name="T11" fmla="*/ 3 h 23"/>
                <a:gd name="T12" fmla="*/ 37 w 44"/>
                <a:gd name="T13" fmla="*/ 9 h 23"/>
                <a:gd name="T14" fmla="*/ 17 w 44"/>
                <a:gd name="T15" fmla="*/ 18 h 23"/>
                <a:gd name="T16" fmla="*/ 1 w 44"/>
                <a:gd name="T17" fmla="*/ 23 h 23"/>
                <a:gd name="T18" fmla="*/ 1 w 44"/>
                <a:gd name="T19" fmla="*/ 17 h 23"/>
                <a:gd name="T20" fmla="*/ 0 w 44"/>
                <a:gd name="T21" fmla="*/ 13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4" h="23">
                  <a:moveTo>
                    <a:pt x="0" y="13"/>
                  </a:moveTo>
                  <a:lnTo>
                    <a:pt x="2" y="8"/>
                  </a:lnTo>
                  <a:lnTo>
                    <a:pt x="19" y="4"/>
                  </a:lnTo>
                  <a:lnTo>
                    <a:pt x="32" y="3"/>
                  </a:lnTo>
                  <a:lnTo>
                    <a:pt x="37" y="0"/>
                  </a:lnTo>
                  <a:lnTo>
                    <a:pt x="44" y="3"/>
                  </a:lnTo>
                  <a:lnTo>
                    <a:pt x="37" y="9"/>
                  </a:lnTo>
                  <a:lnTo>
                    <a:pt x="17" y="18"/>
                  </a:lnTo>
                  <a:lnTo>
                    <a:pt x="1" y="23"/>
                  </a:lnTo>
                  <a:lnTo>
                    <a:pt x="1" y="17"/>
                  </a:lnTo>
                  <a:lnTo>
                    <a:pt x="0" y="13"/>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201" name="Freeform 200"/>
            <p:cNvSpPr>
              <a:spLocks/>
            </p:cNvSpPr>
            <p:nvPr/>
          </p:nvSpPr>
          <p:spPr bwMode="auto">
            <a:xfrm>
              <a:off x="8486470" y="3431886"/>
              <a:ext cx="41329" cy="107175"/>
            </a:xfrm>
            <a:custGeom>
              <a:avLst/>
              <a:gdLst>
                <a:gd name="T0" fmla="*/ 25 w 25"/>
                <a:gd name="T1" fmla="*/ 19 h 69"/>
                <a:gd name="T2" fmla="*/ 22 w 25"/>
                <a:gd name="T3" fmla="*/ 52 h 69"/>
                <a:gd name="T4" fmla="*/ 19 w 25"/>
                <a:gd name="T5" fmla="*/ 69 h 69"/>
                <a:gd name="T6" fmla="*/ 5 w 25"/>
                <a:gd name="T7" fmla="*/ 51 h 69"/>
                <a:gd name="T8" fmla="*/ 0 w 25"/>
                <a:gd name="T9" fmla="*/ 36 h 69"/>
                <a:gd name="T10" fmla="*/ 5 w 25"/>
                <a:gd name="T11" fmla="*/ 16 h 69"/>
                <a:gd name="T12" fmla="*/ 15 w 25"/>
                <a:gd name="T13" fmla="*/ 0 h 69"/>
                <a:gd name="T14" fmla="*/ 25 w 25"/>
                <a:gd name="T15" fmla="*/ 6 h 69"/>
                <a:gd name="T16" fmla="*/ 25 w 25"/>
                <a:gd name="T17" fmla="*/ 19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 h="69">
                  <a:moveTo>
                    <a:pt x="25" y="19"/>
                  </a:moveTo>
                  <a:lnTo>
                    <a:pt x="22" y="52"/>
                  </a:lnTo>
                  <a:lnTo>
                    <a:pt x="19" y="69"/>
                  </a:lnTo>
                  <a:lnTo>
                    <a:pt x="5" y="51"/>
                  </a:lnTo>
                  <a:lnTo>
                    <a:pt x="0" y="36"/>
                  </a:lnTo>
                  <a:lnTo>
                    <a:pt x="5" y="16"/>
                  </a:lnTo>
                  <a:lnTo>
                    <a:pt x="15" y="0"/>
                  </a:lnTo>
                  <a:lnTo>
                    <a:pt x="25" y="6"/>
                  </a:lnTo>
                  <a:lnTo>
                    <a:pt x="25" y="1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211" name="Freeform 211"/>
            <p:cNvSpPr>
              <a:spLocks/>
            </p:cNvSpPr>
            <p:nvPr/>
          </p:nvSpPr>
          <p:spPr bwMode="auto">
            <a:xfrm>
              <a:off x="6451450" y="2781071"/>
              <a:ext cx="512475" cy="268715"/>
            </a:xfrm>
            <a:custGeom>
              <a:avLst/>
              <a:gdLst>
                <a:gd name="T0" fmla="*/ 218 w 310"/>
                <a:gd name="T1" fmla="*/ 169 h 173"/>
                <a:gd name="T2" fmla="*/ 215 w 310"/>
                <a:gd name="T3" fmla="*/ 156 h 173"/>
                <a:gd name="T4" fmla="*/ 190 w 310"/>
                <a:gd name="T5" fmla="*/ 147 h 173"/>
                <a:gd name="T6" fmla="*/ 170 w 310"/>
                <a:gd name="T7" fmla="*/ 137 h 173"/>
                <a:gd name="T8" fmla="*/ 157 w 310"/>
                <a:gd name="T9" fmla="*/ 127 h 173"/>
                <a:gd name="T10" fmla="*/ 134 w 310"/>
                <a:gd name="T11" fmla="*/ 113 h 173"/>
                <a:gd name="T12" fmla="*/ 120 w 310"/>
                <a:gd name="T13" fmla="*/ 92 h 173"/>
                <a:gd name="T14" fmla="*/ 114 w 310"/>
                <a:gd name="T15" fmla="*/ 88 h 173"/>
                <a:gd name="T16" fmla="*/ 96 w 310"/>
                <a:gd name="T17" fmla="*/ 89 h 173"/>
                <a:gd name="T18" fmla="*/ 88 w 310"/>
                <a:gd name="T19" fmla="*/ 85 h 173"/>
                <a:gd name="T20" fmla="*/ 82 w 310"/>
                <a:gd name="T21" fmla="*/ 69 h 173"/>
                <a:gd name="T22" fmla="*/ 57 w 310"/>
                <a:gd name="T23" fmla="*/ 58 h 173"/>
                <a:gd name="T24" fmla="*/ 46 w 310"/>
                <a:gd name="T25" fmla="*/ 70 h 173"/>
                <a:gd name="T26" fmla="*/ 33 w 310"/>
                <a:gd name="T27" fmla="*/ 77 h 173"/>
                <a:gd name="T28" fmla="*/ 39 w 310"/>
                <a:gd name="T29" fmla="*/ 87 h 173"/>
                <a:gd name="T30" fmla="*/ 20 w 310"/>
                <a:gd name="T31" fmla="*/ 87 h 173"/>
                <a:gd name="T32" fmla="*/ 0 w 310"/>
                <a:gd name="T33" fmla="*/ 12 h 173"/>
                <a:gd name="T34" fmla="*/ 39 w 310"/>
                <a:gd name="T35" fmla="*/ 0 h 173"/>
                <a:gd name="T36" fmla="*/ 43 w 310"/>
                <a:gd name="T37" fmla="*/ 2 h 173"/>
                <a:gd name="T38" fmla="*/ 73 w 310"/>
                <a:gd name="T39" fmla="*/ 16 h 173"/>
                <a:gd name="T40" fmla="*/ 88 w 310"/>
                <a:gd name="T41" fmla="*/ 24 h 173"/>
                <a:gd name="T42" fmla="*/ 109 w 310"/>
                <a:gd name="T43" fmla="*/ 42 h 173"/>
                <a:gd name="T44" fmla="*/ 128 w 310"/>
                <a:gd name="T45" fmla="*/ 39 h 173"/>
                <a:gd name="T46" fmla="*/ 156 w 310"/>
                <a:gd name="T47" fmla="*/ 38 h 173"/>
                <a:gd name="T48" fmla="*/ 180 w 310"/>
                <a:gd name="T49" fmla="*/ 53 h 173"/>
                <a:gd name="T50" fmla="*/ 185 w 310"/>
                <a:gd name="T51" fmla="*/ 73 h 173"/>
                <a:gd name="T52" fmla="*/ 193 w 310"/>
                <a:gd name="T53" fmla="*/ 74 h 173"/>
                <a:gd name="T54" fmla="*/ 201 w 310"/>
                <a:gd name="T55" fmla="*/ 90 h 173"/>
                <a:gd name="T56" fmla="*/ 223 w 310"/>
                <a:gd name="T57" fmla="*/ 91 h 173"/>
                <a:gd name="T58" fmla="*/ 230 w 310"/>
                <a:gd name="T59" fmla="*/ 101 h 173"/>
                <a:gd name="T60" fmla="*/ 236 w 310"/>
                <a:gd name="T61" fmla="*/ 101 h 173"/>
                <a:gd name="T62" fmla="*/ 240 w 310"/>
                <a:gd name="T63" fmla="*/ 86 h 173"/>
                <a:gd name="T64" fmla="*/ 257 w 310"/>
                <a:gd name="T65" fmla="*/ 72 h 173"/>
                <a:gd name="T66" fmla="*/ 266 w 310"/>
                <a:gd name="T67" fmla="*/ 68 h 173"/>
                <a:gd name="T68" fmla="*/ 271 w 310"/>
                <a:gd name="T69" fmla="*/ 70 h 173"/>
                <a:gd name="T70" fmla="*/ 261 w 310"/>
                <a:gd name="T71" fmla="*/ 83 h 173"/>
                <a:gd name="T72" fmla="*/ 276 w 310"/>
                <a:gd name="T73" fmla="*/ 91 h 173"/>
                <a:gd name="T74" fmla="*/ 286 w 310"/>
                <a:gd name="T75" fmla="*/ 86 h 173"/>
                <a:gd name="T76" fmla="*/ 310 w 310"/>
                <a:gd name="T77" fmla="*/ 96 h 173"/>
                <a:gd name="T78" fmla="*/ 292 w 310"/>
                <a:gd name="T79" fmla="*/ 111 h 173"/>
                <a:gd name="T80" fmla="*/ 279 w 310"/>
                <a:gd name="T81" fmla="*/ 109 h 173"/>
                <a:gd name="T82" fmla="*/ 272 w 310"/>
                <a:gd name="T83" fmla="*/ 110 h 173"/>
                <a:gd name="T84" fmla="*/ 268 w 310"/>
                <a:gd name="T85" fmla="*/ 104 h 173"/>
                <a:gd name="T86" fmla="*/ 269 w 310"/>
                <a:gd name="T87" fmla="*/ 94 h 173"/>
                <a:gd name="T88" fmla="*/ 248 w 310"/>
                <a:gd name="T89" fmla="*/ 99 h 173"/>
                <a:gd name="T90" fmla="*/ 246 w 310"/>
                <a:gd name="T91" fmla="*/ 113 h 173"/>
                <a:gd name="T92" fmla="*/ 241 w 310"/>
                <a:gd name="T93" fmla="*/ 124 h 173"/>
                <a:gd name="T94" fmla="*/ 227 w 310"/>
                <a:gd name="T95" fmla="*/ 123 h 173"/>
                <a:gd name="T96" fmla="*/ 225 w 310"/>
                <a:gd name="T97" fmla="*/ 132 h 173"/>
                <a:gd name="T98" fmla="*/ 238 w 310"/>
                <a:gd name="T99" fmla="*/ 137 h 173"/>
                <a:gd name="T100" fmla="*/ 246 w 310"/>
                <a:gd name="T101" fmla="*/ 152 h 173"/>
                <a:gd name="T102" fmla="*/ 241 w 310"/>
                <a:gd name="T103" fmla="*/ 173 h 173"/>
                <a:gd name="T104" fmla="*/ 228 w 310"/>
                <a:gd name="T105" fmla="*/ 169 h 173"/>
                <a:gd name="T106" fmla="*/ 218 w 310"/>
                <a:gd name="T107" fmla="*/ 169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10" h="173">
                  <a:moveTo>
                    <a:pt x="218" y="169"/>
                  </a:moveTo>
                  <a:lnTo>
                    <a:pt x="215" y="156"/>
                  </a:lnTo>
                  <a:lnTo>
                    <a:pt x="190" y="147"/>
                  </a:lnTo>
                  <a:lnTo>
                    <a:pt x="170" y="137"/>
                  </a:lnTo>
                  <a:lnTo>
                    <a:pt x="157" y="127"/>
                  </a:lnTo>
                  <a:lnTo>
                    <a:pt x="134" y="113"/>
                  </a:lnTo>
                  <a:lnTo>
                    <a:pt x="120" y="92"/>
                  </a:lnTo>
                  <a:lnTo>
                    <a:pt x="114" y="88"/>
                  </a:lnTo>
                  <a:lnTo>
                    <a:pt x="96" y="89"/>
                  </a:lnTo>
                  <a:lnTo>
                    <a:pt x="88" y="85"/>
                  </a:lnTo>
                  <a:lnTo>
                    <a:pt x="82" y="69"/>
                  </a:lnTo>
                  <a:lnTo>
                    <a:pt x="57" y="58"/>
                  </a:lnTo>
                  <a:lnTo>
                    <a:pt x="46" y="70"/>
                  </a:lnTo>
                  <a:lnTo>
                    <a:pt x="33" y="77"/>
                  </a:lnTo>
                  <a:lnTo>
                    <a:pt x="39" y="87"/>
                  </a:lnTo>
                  <a:lnTo>
                    <a:pt x="20" y="87"/>
                  </a:lnTo>
                  <a:lnTo>
                    <a:pt x="0" y="12"/>
                  </a:lnTo>
                  <a:lnTo>
                    <a:pt x="39" y="0"/>
                  </a:lnTo>
                  <a:lnTo>
                    <a:pt x="43" y="2"/>
                  </a:lnTo>
                  <a:lnTo>
                    <a:pt x="73" y="16"/>
                  </a:lnTo>
                  <a:lnTo>
                    <a:pt x="88" y="24"/>
                  </a:lnTo>
                  <a:lnTo>
                    <a:pt x="109" y="42"/>
                  </a:lnTo>
                  <a:lnTo>
                    <a:pt x="128" y="39"/>
                  </a:lnTo>
                  <a:lnTo>
                    <a:pt x="156" y="38"/>
                  </a:lnTo>
                  <a:lnTo>
                    <a:pt x="180" y="53"/>
                  </a:lnTo>
                  <a:lnTo>
                    <a:pt x="185" y="73"/>
                  </a:lnTo>
                  <a:lnTo>
                    <a:pt x="193" y="74"/>
                  </a:lnTo>
                  <a:lnTo>
                    <a:pt x="201" y="90"/>
                  </a:lnTo>
                  <a:lnTo>
                    <a:pt x="223" y="91"/>
                  </a:lnTo>
                  <a:lnTo>
                    <a:pt x="230" y="101"/>
                  </a:lnTo>
                  <a:lnTo>
                    <a:pt x="236" y="101"/>
                  </a:lnTo>
                  <a:lnTo>
                    <a:pt x="240" y="86"/>
                  </a:lnTo>
                  <a:lnTo>
                    <a:pt x="257" y="72"/>
                  </a:lnTo>
                  <a:lnTo>
                    <a:pt x="266" y="68"/>
                  </a:lnTo>
                  <a:lnTo>
                    <a:pt x="271" y="70"/>
                  </a:lnTo>
                  <a:lnTo>
                    <a:pt x="261" y="83"/>
                  </a:lnTo>
                  <a:lnTo>
                    <a:pt x="276" y="91"/>
                  </a:lnTo>
                  <a:lnTo>
                    <a:pt x="286" y="86"/>
                  </a:lnTo>
                  <a:lnTo>
                    <a:pt x="310" y="96"/>
                  </a:lnTo>
                  <a:lnTo>
                    <a:pt x="292" y="111"/>
                  </a:lnTo>
                  <a:lnTo>
                    <a:pt x="279" y="109"/>
                  </a:lnTo>
                  <a:lnTo>
                    <a:pt x="272" y="110"/>
                  </a:lnTo>
                  <a:lnTo>
                    <a:pt x="268" y="104"/>
                  </a:lnTo>
                  <a:lnTo>
                    <a:pt x="269" y="94"/>
                  </a:lnTo>
                  <a:lnTo>
                    <a:pt x="248" y="99"/>
                  </a:lnTo>
                  <a:lnTo>
                    <a:pt x="246" y="113"/>
                  </a:lnTo>
                  <a:lnTo>
                    <a:pt x="241" y="124"/>
                  </a:lnTo>
                  <a:lnTo>
                    <a:pt x="227" y="123"/>
                  </a:lnTo>
                  <a:lnTo>
                    <a:pt x="225" y="132"/>
                  </a:lnTo>
                  <a:lnTo>
                    <a:pt x="238" y="137"/>
                  </a:lnTo>
                  <a:lnTo>
                    <a:pt x="246" y="152"/>
                  </a:lnTo>
                  <a:lnTo>
                    <a:pt x="241" y="173"/>
                  </a:lnTo>
                  <a:lnTo>
                    <a:pt x="228" y="169"/>
                  </a:lnTo>
                  <a:lnTo>
                    <a:pt x="218" y="16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213" name="Freeform 213"/>
            <p:cNvSpPr>
              <a:spLocks/>
            </p:cNvSpPr>
            <p:nvPr/>
          </p:nvSpPr>
          <p:spPr bwMode="auto">
            <a:xfrm>
              <a:off x="7962423" y="3494017"/>
              <a:ext cx="262850" cy="476851"/>
            </a:xfrm>
            <a:custGeom>
              <a:avLst/>
              <a:gdLst>
                <a:gd name="T0" fmla="*/ 109 w 159"/>
                <a:gd name="T1" fmla="*/ 38 h 307"/>
                <a:gd name="T2" fmla="*/ 88 w 159"/>
                <a:gd name="T3" fmla="*/ 55 h 307"/>
                <a:gd name="T4" fmla="*/ 77 w 159"/>
                <a:gd name="T5" fmla="*/ 75 h 307"/>
                <a:gd name="T6" fmla="*/ 75 w 159"/>
                <a:gd name="T7" fmla="*/ 90 h 307"/>
                <a:gd name="T8" fmla="*/ 92 w 159"/>
                <a:gd name="T9" fmla="*/ 111 h 307"/>
                <a:gd name="T10" fmla="*/ 113 w 159"/>
                <a:gd name="T11" fmla="*/ 139 h 307"/>
                <a:gd name="T12" fmla="*/ 131 w 159"/>
                <a:gd name="T13" fmla="*/ 151 h 307"/>
                <a:gd name="T14" fmla="*/ 145 w 159"/>
                <a:gd name="T15" fmla="*/ 168 h 307"/>
                <a:gd name="T16" fmla="*/ 158 w 159"/>
                <a:gd name="T17" fmla="*/ 206 h 307"/>
                <a:gd name="T18" fmla="*/ 159 w 159"/>
                <a:gd name="T19" fmla="*/ 243 h 307"/>
                <a:gd name="T20" fmla="*/ 145 w 159"/>
                <a:gd name="T21" fmla="*/ 257 h 307"/>
                <a:gd name="T22" fmla="*/ 125 w 159"/>
                <a:gd name="T23" fmla="*/ 270 h 307"/>
                <a:gd name="T24" fmla="*/ 112 w 159"/>
                <a:gd name="T25" fmla="*/ 287 h 307"/>
                <a:gd name="T26" fmla="*/ 90 w 159"/>
                <a:gd name="T27" fmla="*/ 307 h 307"/>
                <a:gd name="T28" fmla="*/ 83 w 159"/>
                <a:gd name="T29" fmla="*/ 294 h 307"/>
                <a:gd name="T30" fmla="*/ 87 w 159"/>
                <a:gd name="T31" fmla="*/ 279 h 307"/>
                <a:gd name="T32" fmla="*/ 72 w 159"/>
                <a:gd name="T33" fmla="*/ 268 h 307"/>
                <a:gd name="T34" fmla="*/ 88 w 159"/>
                <a:gd name="T35" fmla="*/ 259 h 307"/>
                <a:gd name="T36" fmla="*/ 107 w 159"/>
                <a:gd name="T37" fmla="*/ 258 h 307"/>
                <a:gd name="T38" fmla="*/ 98 w 159"/>
                <a:gd name="T39" fmla="*/ 245 h 307"/>
                <a:gd name="T40" fmla="*/ 127 w 159"/>
                <a:gd name="T41" fmla="*/ 229 h 307"/>
                <a:gd name="T42" fmla="*/ 126 w 159"/>
                <a:gd name="T43" fmla="*/ 204 h 307"/>
                <a:gd name="T44" fmla="*/ 120 w 159"/>
                <a:gd name="T45" fmla="*/ 190 h 307"/>
                <a:gd name="T46" fmla="*/ 121 w 159"/>
                <a:gd name="T47" fmla="*/ 170 h 307"/>
                <a:gd name="T48" fmla="*/ 115 w 159"/>
                <a:gd name="T49" fmla="*/ 155 h 307"/>
                <a:gd name="T50" fmla="*/ 99 w 159"/>
                <a:gd name="T51" fmla="*/ 141 h 307"/>
                <a:gd name="T52" fmla="*/ 85 w 159"/>
                <a:gd name="T53" fmla="*/ 122 h 307"/>
                <a:gd name="T54" fmla="*/ 66 w 159"/>
                <a:gd name="T55" fmla="*/ 98 h 307"/>
                <a:gd name="T56" fmla="*/ 42 w 159"/>
                <a:gd name="T57" fmla="*/ 85 h 307"/>
                <a:gd name="T58" fmla="*/ 46 w 159"/>
                <a:gd name="T59" fmla="*/ 78 h 307"/>
                <a:gd name="T60" fmla="*/ 57 w 159"/>
                <a:gd name="T61" fmla="*/ 72 h 307"/>
                <a:gd name="T62" fmla="*/ 47 w 159"/>
                <a:gd name="T63" fmla="*/ 54 h 307"/>
                <a:gd name="T64" fmla="*/ 25 w 159"/>
                <a:gd name="T65" fmla="*/ 54 h 307"/>
                <a:gd name="T66" fmla="*/ 13 w 159"/>
                <a:gd name="T67" fmla="*/ 35 h 307"/>
                <a:gd name="T68" fmla="*/ 0 w 159"/>
                <a:gd name="T69" fmla="*/ 19 h 307"/>
                <a:gd name="T70" fmla="*/ 8 w 159"/>
                <a:gd name="T71" fmla="*/ 14 h 307"/>
                <a:gd name="T72" fmla="*/ 23 w 159"/>
                <a:gd name="T73" fmla="*/ 14 h 307"/>
                <a:gd name="T74" fmla="*/ 39 w 159"/>
                <a:gd name="T75" fmla="*/ 11 h 307"/>
                <a:gd name="T76" fmla="*/ 53 w 159"/>
                <a:gd name="T77" fmla="*/ 0 h 307"/>
                <a:gd name="T78" fmla="*/ 63 w 159"/>
                <a:gd name="T79" fmla="*/ 8 h 307"/>
                <a:gd name="T80" fmla="*/ 80 w 159"/>
                <a:gd name="T81" fmla="*/ 12 h 307"/>
                <a:gd name="T82" fmla="*/ 79 w 159"/>
                <a:gd name="T83" fmla="*/ 24 h 307"/>
                <a:gd name="T84" fmla="*/ 90 w 159"/>
                <a:gd name="T85" fmla="*/ 32 h 307"/>
                <a:gd name="T86" fmla="*/ 109 w 159"/>
                <a:gd name="T87" fmla="*/ 38 h 3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59" h="307">
                  <a:moveTo>
                    <a:pt x="109" y="38"/>
                  </a:moveTo>
                  <a:lnTo>
                    <a:pt x="88" y="55"/>
                  </a:lnTo>
                  <a:lnTo>
                    <a:pt x="77" y="75"/>
                  </a:lnTo>
                  <a:lnTo>
                    <a:pt x="75" y="90"/>
                  </a:lnTo>
                  <a:lnTo>
                    <a:pt x="92" y="111"/>
                  </a:lnTo>
                  <a:lnTo>
                    <a:pt x="113" y="139"/>
                  </a:lnTo>
                  <a:lnTo>
                    <a:pt x="131" y="151"/>
                  </a:lnTo>
                  <a:lnTo>
                    <a:pt x="145" y="168"/>
                  </a:lnTo>
                  <a:lnTo>
                    <a:pt x="158" y="206"/>
                  </a:lnTo>
                  <a:lnTo>
                    <a:pt x="159" y="243"/>
                  </a:lnTo>
                  <a:lnTo>
                    <a:pt x="145" y="257"/>
                  </a:lnTo>
                  <a:lnTo>
                    <a:pt x="125" y="270"/>
                  </a:lnTo>
                  <a:lnTo>
                    <a:pt x="112" y="287"/>
                  </a:lnTo>
                  <a:lnTo>
                    <a:pt x="90" y="307"/>
                  </a:lnTo>
                  <a:lnTo>
                    <a:pt x="83" y="294"/>
                  </a:lnTo>
                  <a:lnTo>
                    <a:pt x="87" y="279"/>
                  </a:lnTo>
                  <a:lnTo>
                    <a:pt x="72" y="268"/>
                  </a:lnTo>
                  <a:lnTo>
                    <a:pt x="88" y="259"/>
                  </a:lnTo>
                  <a:lnTo>
                    <a:pt x="107" y="258"/>
                  </a:lnTo>
                  <a:lnTo>
                    <a:pt x="98" y="245"/>
                  </a:lnTo>
                  <a:lnTo>
                    <a:pt x="127" y="229"/>
                  </a:lnTo>
                  <a:lnTo>
                    <a:pt x="126" y="204"/>
                  </a:lnTo>
                  <a:lnTo>
                    <a:pt x="120" y="190"/>
                  </a:lnTo>
                  <a:lnTo>
                    <a:pt x="121" y="170"/>
                  </a:lnTo>
                  <a:lnTo>
                    <a:pt x="115" y="155"/>
                  </a:lnTo>
                  <a:lnTo>
                    <a:pt x="99" y="141"/>
                  </a:lnTo>
                  <a:lnTo>
                    <a:pt x="85" y="122"/>
                  </a:lnTo>
                  <a:lnTo>
                    <a:pt x="66" y="98"/>
                  </a:lnTo>
                  <a:lnTo>
                    <a:pt x="42" y="85"/>
                  </a:lnTo>
                  <a:lnTo>
                    <a:pt x="46" y="78"/>
                  </a:lnTo>
                  <a:lnTo>
                    <a:pt x="57" y="72"/>
                  </a:lnTo>
                  <a:lnTo>
                    <a:pt x="47" y="54"/>
                  </a:lnTo>
                  <a:lnTo>
                    <a:pt x="25" y="54"/>
                  </a:lnTo>
                  <a:lnTo>
                    <a:pt x="13" y="35"/>
                  </a:lnTo>
                  <a:lnTo>
                    <a:pt x="0" y="19"/>
                  </a:lnTo>
                  <a:lnTo>
                    <a:pt x="8" y="14"/>
                  </a:lnTo>
                  <a:lnTo>
                    <a:pt x="23" y="14"/>
                  </a:lnTo>
                  <a:lnTo>
                    <a:pt x="39" y="11"/>
                  </a:lnTo>
                  <a:lnTo>
                    <a:pt x="53" y="0"/>
                  </a:lnTo>
                  <a:lnTo>
                    <a:pt x="63" y="8"/>
                  </a:lnTo>
                  <a:lnTo>
                    <a:pt x="80" y="12"/>
                  </a:lnTo>
                  <a:lnTo>
                    <a:pt x="79" y="24"/>
                  </a:lnTo>
                  <a:lnTo>
                    <a:pt x="90" y="32"/>
                  </a:lnTo>
                  <a:lnTo>
                    <a:pt x="109" y="38"/>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214" name="Freeform 214"/>
            <p:cNvSpPr>
              <a:spLocks/>
            </p:cNvSpPr>
            <p:nvPr/>
          </p:nvSpPr>
          <p:spPr bwMode="auto">
            <a:xfrm>
              <a:off x="9949503" y="4761478"/>
              <a:ext cx="16531" cy="21745"/>
            </a:xfrm>
            <a:custGeom>
              <a:avLst/>
              <a:gdLst>
                <a:gd name="T0" fmla="*/ 10 w 10"/>
                <a:gd name="T1" fmla="*/ 12 h 14"/>
                <a:gd name="T2" fmla="*/ 3 w 10"/>
                <a:gd name="T3" fmla="*/ 14 h 14"/>
                <a:gd name="T4" fmla="*/ 0 w 10"/>
                <a:gd name="T5" fmla="*/ 5 h 14"/>
                <a:gd name="T6" fmla="*/ 1 w 10"/>
                <a:gd name="T7" fmla="*/ 0 h 14"/>
                <a:gd name="T8" fmla="*/ 10 w 10"/>
                <a:gd name="T9" fmla="*/ 12 h 14"/>
              </a:gdLst>
              <a:ahLst/>
              <a:cxnLst>
                <a:cxn ang="0">
                  <a:pos x="T0" y="T1"/>
                </a:cxn>
                <a:cxn ang="0">
                  <a:pos x="T2" y="T3"/>
                </a:cxn>
                <a:cxn ang="0">
                  <a:pos x="T4" y="T5"/>
                </a:cxn>
                <a:cxn ang="0">
                  <a:pos x="T6" y="T7"/>
                </a:cxn>
                <a:cxn ang="0">
                  <a:pos x="T8" y="T9"/>
                </a:cxn>
              </a:cxnLst>
              <a:rect l="0" t="0" r="r" b="b"/>
              <a:pathLst>
                <a:path w="10" h="14">
                  <a:moveTo>
                    <a:pt x="10" y="12"/>
                  </a:moveTo>
                  <a:lnTo>
                    <a:pt x="3" y="14"/>
                  </a:lnTo>
                  <a:lnTo>
                    <a:pt x="0" y="5"/>
                  </a:lnTo>
                  <a:lnTo>
                    <a:pt x="1" y="0"/>
                  </a:lnTo>
                  <a:lnTo>
                    <a:pt x="10" y="12"/>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215" name="Freeform 215"/>
            <p:cNvSpPr>
              <a:spLocks/>
            </p:cNvSpPr>
            <p:nvPr/>
          </p:nvSpPr>
          <p:spPr bwMode="auto">
            <a:xfrm>
              <a:off x="9937932" y="4719539"/>
              <a:ext cx="16531" cy="35725"/>
            </a:xfrm>
            <a:custGeom>
              <a:avLst/>
              <a:gdLst>
                <a:gd name="T0" fmla="*/ 10 w 10"/>
                <a:gd name="T1" fmla="*/ 7 h 23"/>
                <a:gd name="T2" fmla="*/ 10 w 10"/>
                <a:gd name="T3" fmla="*/ 23 h 23"/>
                <a:gd name="T4" fmla="*/ 6 w 10"/>
                <a:gd name="T5" fmla="*/ 21 h 23"/>
                <a:gd name="T6" fmla="*/ 1 w 10"/>
                <a:gd name="T7" fmla="*/ 22 h 23"/>
                <a:gd name="T8" fmla="*/ 0 w 10"/>
                <a:gd name="T9" fmla="*/ 16 h 23"/>
                <a:gd name="T10" fmla="*/ 3 w 10"/>
                <a:gd name="T11" fmla="*/ 0 h 23"/>
                <a:gd name="T12" fmla="*/ 10 w 10"/>
                <a:gd name="T13" fmla="*/ 7 h 23"/>
              </a:gdLst>
              <a:ahLst/>
              <a:cxnLst>
                <a:cxn ang="0">
                  <a:pos x="T0" y="T1"/>
                </a:cxn>
                <a:cxn ang="0">
                  <a:pos x="T2" y="T3"/>
                </a:cxn>
                <a:cxn ang="0">
                  <a:pos x="T4" y="T5"/>
                </a:cxn>
                <a:cxn ang="0">
                  <a:pos x="T6" y="T7"/>
                </a:cxn>
                <a:cxn ang="0">
                  <a:pos x="T8" y="T9"/>
                </a:cxn>
                <a:cxn ang="0">
                  <a:pos x="T10" y="T11"/>
                </a:cxn>
                <a:cxn ang="0">
                  <a:pos x="T12" y="T13"/>
                </a:cxn>
              </a:cxnLst>
              <a:rect l="0" t="0" r="r" b="b"/>
              <a:pathLst>
                <a:path w="10" h="23">
                  <a:moveTo>
                    <a:pt x="10" y="7"/>
                  </a:moveTo>
                  <a:lnTo>
                    <a:pt x="10" y="23"/>
                  </a:lnTo>
                  <a:lnTo>
                    <a:pt x="6" y="21"/>
                  </a:lnTo>
                  <a:lnTo>
                    <a:pt x="1" y="22"/>
                  </a:lnTo>
                  <a:lnTo>
                    <a:pt x="0" y="16"/>
                  </a:lnTo>
                  <a:lnTo>
                    <a:pt x="3" y="0"/>
                  </a:lnTo>
                  <a:lnTo>
                    <a:pt x="10" y="7"/>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grpSp>
      <p:sp>
        <p:nvSpPr>
          <p:cNvPr id="52" name="Freeform 51"/>
          <p:cNvSpPr>
            <a:spLocks/>
          </p:cNvSpPr>
          <p:nvPr/>
        </p:nvSpPr>
        <p:spPr bwMode="auto">
          <a:xfrm>
            <a:off x="5120489" y="2428820"/>
            <a:ext cx="207199" cy="211016"/>
          </a:xfrm>
          <a:custGeom>
            <a:avLst/>
            <a:gdLst>
              <a:gd name="T0" fmla="*/ 58 w 143"/>
              <a:gd name="T1" fmla="*/ 0 h 155"/>
              <a:gd name="T2" fmla="*/ 59 w 143"/>
              <a:gd name="T3" fmla="*/ 8 h 155"/>
              <a:gd name="T4" fmla="*/ 75 w 143"/>
              <a:gd name="T5" fmla="*/ 12 h 155"/>
              <a:gd name="T6" fmla="*/ 75 w 143"/>
              <a:gd name="T7" fmla="*/ 20 h 155"/>
              <a:gd name="T8" fmla="*/ 90 w 143"/>
              <a:gd name="T9" fmla="*/ 16 h 155"/>
              <a:gd name="T10" fmla="*/ 99 w 143"/>
              <a:gd name="T11" fmla="*/ 10 h 155"/>
              <a:gd name="T12" fmla="*/ 117 w 143"/>
              <a:gd name="T13" fmla="*/ 18 h 155"/>
              <a:gd name="T14" fmla="*/ 125 w 143"/>
              <a:gd name="T15" fmla="*/ 25 h 155"/>
              <a:gd name="T16" fmla="*/ 129 w 143"/>
              <a:gd name="T17" fmla="*/ 35 h 155"/>
              <a:gd name="T18" fmla="*/ 125 w 143"/>
              <a:gd name="T19" fmla="*/ 40 h 155"/>
              <a:gd name="T20" fmla="*/ 131 w 143"/>
              <a:gd name="T21" fmla="*/ 47 h 155"/>
              <a:gd name="T22" fmla="*/ 136 w 143"/>
              <a:gd name="T23" fmla="*/ 58 h 155"/>
              <a:gd name="T24" fmla="*/ 136 w 143"/>
              <a:gd name="T25" fmla="*/ 65 h 155"/>
              <a:gd name="T26" fmla="*/ 143 w 143"/>
              <a:gd name="T27" fmla="*/ 78 h 155"/>
              <a:gd name="T28" fmla="*/ 136 w 143"/>
              <a:gd name="T29" fmla="*/ 80 h 155"/>
              <a:gd name="T30" fmla="*/ 132 w 143"/>
              <a:gd name="T31" fmla="*/ 77 h 155"/>
              <a:gd name="T32" fmla="*/ 128 w 143"/>
              <a:gd name="T33" fmla="*/ 81 h 155"/>
              <a:gd name="T34" fmla="*/ 117 w 143"/>
              <a:gd name="T35" fmla="*/ 85 h 155"/>
              <a:gd name="T36" fmla="*/ 112 w 143"/>
              <a:gd name="T37" fmla="*/ 90 h 155"/>
              <a:gd name="T38" fmla="*/ 100 w 143"/>
              <a:gd name="T39" fmla="*/ 95 h 155"/>
              <a:gd name="T40" fmla="*/ 104 w 143"/>
              <a:gd name="T41" fmla="*/ 101 h 155"/>
              <a:gd name="T42" fmla="*/ 106 w 143"/>
              <a:gd name="T43" fmla="*/ 109 h 155"/>
              <a:gd name="T44" fmla="*/ 114 w 143"/>
              <a:gd name="T45" fmla="*/ 114 h 155"/>
              <a:gd name="T46" fmla="*/ 124 w 143"/>
              <a:gd name="T47" fmla="*/ 123 h 155"/>
              <a:gd name="T48" fmla="*/ 119 w 143"/>
              <a:gd name="T49" fmla="*/ 132 h 155"/>
              <a:gd name="T50" fmla="*/ 113 w 143"/>
              <a:gd name="T51" fmla="*/ 135 h 155"/>
              <a:gd name="T52" fmla="*/ 117 w 143"/>
              <a:gd name="T53" fmla="*/ 148 h 155"/>
              <a:gd name="T54" fmla="*/ 115 w 143"/>
              <a:gd name="T55" fmla="*/ 151 h 155"/>
              <a:gd name="T56" fmla="*/ 110 w 143"/>
              <a:gd name="T57" fmla="*/ 147 h 155"/>
              <a:gd name="T58" fmla="*/ 102 w 143"/>
              <a:gd name="T59" fmla="*/ 147 h 155"/>
              <a:gd name="T60" fmla="*/ 91 w 143"/>
              <a:gd name="T61" fmla="*/ 150 h 155"/>
              <a:gd name="T62" fmla="*/ 76 w 143"/>
              <a:gd name="T63" fmla="*/ 149 h 155"/>
              <a:gd name="T64" fmla="*/ 75 w 143"/>
              <a:gd name="T65" fmla="*/ 155 h 155"/>
              <a:gd name="T66" fmla="*/ 66 w 143"/>
              <a:gd name="T67" fmla="*/ 149 h 155"/>
              <a:gd name="T68" fmla="*/ 61 w 143"/>
              <a:gd name="T69" fmla="*/ 150 h 155"/>
              <a:gd name="T70" fmla="*/ 44 w 143"/>
              <a:gd name="T71" fmla="*/ 144 h 155"/>
              <a:gd name="T72" fmla="*/ 40 w 143"/>
              <a:gd name="T73" fmla="*/ 148 h 155"/>
              <a:gd name="T74" fmla="*/ 26 w 143"/>
              <a:gd name="T75" fmla="*/ 148 h 155"/>
              <a:gd name="T76" fmla="*/ 28 w 143"/>
              <a:gd name="T77" fmla="*/ 134 h 155"/>
              <a:gd name="T78" fmla="*/ 35 w 143"/>
              <a:gd name="T79" fmla="*/ 120 h 155"/>
              <a:gd name="T80" fmla="*/ 12 w 143"/>
              <a:gd name="T81" fmla="*/ 116 h 155"/>
              <a:gd name="T82" fmla="*/ 4 w 143"/>
              <a:gd name="T83" fmla="*/ 111 h 155"/>
              <a:gd name="T84" fmla="*/ 5 w 143"/>
              <a:gd name="T85" fmla="*/ 102 h 155"/>
              <a:gd name="T86" fmla="*/ 2 w 143"/>
              <a:gd name="T87" fmla="*/ 97 h 155"/>
              <a:gd name="T88" fmla="*/ 3 w 143"/>
              <a:gd name="T89" fmla="*/ 84 h 155"/>
              <a:gd name="T90" fmla="*/ 0 w 143"/>
              <a:gd name="T91" fmla="*/ 63 h 155"/>
              <a:gd name="T92" fmla="*/ 9 w 143"/>
              <a:gd name="T93" fmla="*/ 63 h 155"/>
              <a:gd name="T94" fmla="*/ 13 w 143"/>
              <a:gd name="T95" fmla="*/ 55 h 155"/>
              <a:gd name="T96" fmla="*/ 16 w 143"/>
              <a:gd name="T97" fmla="*/ 37 h 155"/>
              <a:gd name="T98" fmla="*/ 13 w 143"/>
              <a:gd name="T99" fmla="*/ 30 h 155"/>
              <a:gd name="T100" fmla="*/ 16 w 143"/>
              <a:gd name="T101" fmla="*/ 26 h 155"/>
              <a:gd name="T102" fmla="*/ 29 w 143"/>
              <a:gd name="T103" fmla="*/ 25 h 155"/>
              <a:gd name="T104" fmla="*/ 32 w 143"/>
              <a:gd name="T105" fmla="*/ 29 h 155"/>
              <a:gd name="T106" fmla="*/ 42 w 143"/>
              <a:gd name="T107" fmla="*/ 19 h 155"/>
              <a:gd name="T108" fmla="*/ 38 w 143"/>
              <a:gd name="T109" fmla="*/ 12 h 155"/>
              <a:gd name="T110" fmla="*/ 36 w 143"/>
              <a:gd name="T111" fmla="*/ 1 h 155"/>
              <a:gd name="T112" fmla="*/ 48 w 143"/>
              <a:gd name="T113" fmla="*/ 3 h 155"/>
              <a:gd name="T114" fmla="*/ 58 w 143"/>
              <a:gd name="T115" fmla="*/ 0 h 1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43" h="155">
                <a:moveTo>
                  <a:pt x="58" y="0"/>
                </a:moveTo>
                <a:lnTo>
                  <a:pt x="59" y="8"/>
                </a:lnTo>
                <a:lnTo>
                  <a:pt x="75" y="12"/>
                </a:lnTo>
                <a:lnTo>
                  <a:pt x="75" y="20"/>
                </a:lnTo>
                <a:lnTo>
                  <a:pt x="90" y="16"/>
                </a:lnTo>
                <a:lnTo>
                  <a:pt x="99" y="10"/>
                </a:lnTo>
                <a:lnTo>
                  <a:pt x="117" y="18"/>
                </a:lnTo>
                <a:lnTo>
                  <a:pt x="125" y="25"/>
                </a:lnTo>
                <a:lnTo>
                  <a:pt x="129" y="35"/>
                </a:lnTo>
                <a:lnTo>
                  <a:pt x="125" y="40"/>
                </a:lnTo>
                <a:lnTo>
                  <a:pt x="131" y="47"/>
                </a:lnTo>
                <a:lnTo>
                  <a:pt x="136" y="58"/>
                </a:lnTo>
                <a:lnTo>
                  <a:pt x="136" y="65"/>
                </a:lnTo>
                <a:lnTo>
                  <a:pt x="143" y="78"/>
                </a:lnTo>
                <a:lnTo>
                  <a:pt x="136" y="80"/>
                </a:lnTo>
                <a:lnTo>
                  <a:pt x="132" y="77"/>
                </a:lnTo>
                <a:lnTo>
                  <a:pt x="128" y="81"/>
                </a:lnTo>
                <a:lnTo>
                  <a:pt x="117" y="85"/>
                </a:lnTo>
                <a:lnTo>
                  <a:pt x="112" y="90"/>
                </a:lnTo>
                <a:lnTo>
                  <a:pt x="100" y="95"/>
                </a:lnTo>
                <a:lnTo>
                  <a:pt x="104" y="101"/>
                </a:lnTo>
                <a:lnTo>
                  <a:pt x="106" y="109"/>
                </a:lnTo>
                <a:lnTo>
                  <a:pt x="114" y="114"/>
                </a:lnTo>
                <a:lnTo>
                  <a:pt x="124" y="123"/>
                </a:lnTo>
                <a:lnTo>
                  <a:pt x="119" y="132"/>
                </a:lnTo>
                <a:lnTo>
                  <a:pt x="113" y="135"/>
                </a:lnTo>
                <a:lnTo>
                  <a:pt x="117" y="148"/>
                </a:lnTo>
                <a:lnTo>
                  <a:pt x="115" y="151"/>
                </a:lnTo>
                <a:lnTo>
                  <a:pt x="110" y="147"/>
                </a:lnTo>
                <a:lnTo>
                  <a:pt x="102" y="147"/>
                </a:lnTo>
                <a:lnTo>
                  <a:pt x="91" y="150"/>
                </a:lnTo>
                <a:lnTo>
                  <a:pt x="76" y="149"/>
                </a:lnTo>
                <a:lnTo>
                  <a:pt x="75" y="155"/>
                </a:lnTo>
                <a:lnTo>
                  <a:pt x="66" y="149"/>
                </a:lnTo>
                <a:lnTo>
                  <a:pt x="61" y="150"/>
                </a:lnTo>
                <a:lnTo>
                  <a:pt x="44" y="144"/>
                </a:lnTo>
                <a:lnTo>
                  <a:pt x="40" y="148"/>
                </a:lnTo>
                <a:lnTo>
                  <a:pt x="26" y="148"/>
                </a:lnTo>
                <a:lnTo>
                  <a:pt x="28" y="134"/>
                </a:lnTo>
                <a:lnTo>
                  <a:pt x="35" y="120"/>
                </a:lnTo>
                <a:lnTo>
                  <a:pt x="12" y="116"/>
                </a:lnTo>
                <a:lnTo>
                  <a:pt x="4" y="111"/>
                </a:lnTo>
                <a:lnTo>
                  <a:pt x="5" y="102"/>
                </a:lnTo>
                <a:lnTo>
                  <a:pt x="2" y="97"/>
                </a:lnTo>
                <a:lnTo>
                  <a:pt x="3" y="84"/>
                </a:lnTo>
                <a:lnTo>
                  <a:pt x="0" y="63"/>
                </a:lnTo>
                <a:lnTo>
                  <a:pt x="9" y="63"/>
                </a:lnTo>
                <a:lnTo>
                  <a:pt x="13" y="55"/>
                </a:lnTo>
                <a:lnTo>
                  <a:pt x="16" y="37"/>
                </a:lnTo>
                <a:lnTo>
                  <a:pt x="13" y="30"/>
                </a:lnTo>
                <a:lnTo>
                  <a:pt x="16" y="26"/>
                </a:lnTo>
                <a:lnTo>
                  <a:pt x="29" y="25"/>
                </a:lnTo>
                <a:lnTo>
                  <a:pt x="32" y="29"/>
                </a:lnTo>
                <a:lnTo>
                  <a:pt x="42" y="19"/>
                </a:lnTo>
                <a:lnTo>
                  <a:pt x="38" y="12"/>
                </a:lnTo>
                <a:lnTo>
                  <a:pt x="36" y="1"/>
                </a:lnTo>
                <a:lnTo>
                  <a:pt x="48" y="3"/>
                </a:lnTo>
                <a:lnTo>
                  <a:pt x="58" y="0"/>
                </a:lnTo>
                <a:close/>
              </a:path>
            </a:pathLst>
          </a:custGeom>
          <a:solidFill>
            <a:srgbClr val="A4BCC2"/>
          </a:solid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grpSp>
        <p:nvGrpSpPr>
          <p:cNvPr id="225" name="Group 224"/>
          <p:cNvGrpSpPr/>
          <p:nvPr userDrawn="1"/>
        </p:nvGrpSpPr>
        <p:grpSpPr>
          <a:xfrm>
            <a:off x="4517732" y="1810749"/>
            <a:ext cx="4197570" cy="3146175"/>
            <a:chOff x="4396591" y="1780771"/>
            <a:chExt cx="4789161" cy="3589585"/>
          </a:xfrm>
          <a:solidFill>
            <a:srgbClr val="00A3E0"/>
          </a:solidFill>
        </p:grpSpPr>
        <p:sp>
          <p:nvSpPr>
            <p:cNvPr id="7" name="Freeform 6"/>
            <p:cNvSpPr>
              <a:spLocks/>
            </p:cNvSpPr>
            <p:nvPr/>
          </p:nvSpPr>
          <p:spPr bwMode="auto">
            <a:xfrm>
              <a:off x="6668011" y="3007847"/>
              <a:ext cx="390142" cy="293566"/>
            </a:xfrm>
            <a:custGeom>
              <a:avLst/>
              <a:gdLst>
                <a:gd name="T0" fmla="*/ 23 w 236"/>
                <a:gd name="T1" fmla="*/ 66 h 189"/>
                <a:gd name="T2" fmla="*/ 37 w 236"/>
                <a:gd name="T3" fmla="*/ 54 h 189"/>
                <a:gd name="T4" fmla="*/ 58 w 236"/>
                <a:gd name="T5" fmla="*/ 45 h 189"/>
                <a:gd name="T6" fmla="*/ 71 w 236"/>
                <a:gd name="T7" fmla="*/ 24 h 189"/>
                <a:gd name="T8" fmla="*/ 82 w 236"/>
                <a:gd name="T9" fmla="*/ 22 h 189"/>
                <a:gd name="T10" fmla="*/ 97 w 236"/>
                <a:gd name="T11" fmla="*/ 23 h 189"/>
                <a:gd name="T12" fmla="*/ 116 w 236"/>
                <a:gd name="T13" fmla="*/ 30 h 189"/>
                <a:gd name="T14" fmla="*/ 134 w 236"/>
                <a:gd name="T15" fmla="*/ 27 h 189"/>
                <a:gd name="T16" fmla="*/ 147 w 236"/>
                <a:gd name="T17" fmla="*/ 18 h 189"/>
                <a:gd name="T18" fmla="*/ 149 w 236"/>
                <a:gd name="T19" fmla="*/ 7 h 189"/>
                <a:gd name="T20" fmla="*/ 165 w 236"/>
                <a:gd name="T21" fmla="*/ 4 h 189"/>
                <a:gd name="T22" fmla="*/ 170 w 236"/>
                <a:gd name="T23" fmla="*/ 12 h 189"/>
                <a:gd name="T24" fmla="*/ 182 w 236"/>
                <a:gd name="T25" fmla="*/ 36 h 189"/>
                <a:gd name="T26" fmla="*/ 193 w 236"/>
                <a:gd name="T27" fmla="*/ 29 h 189"/>
                <a:gd name="T28" fmla="*/ 214 w 236"/>
                <a:gd name="T29" fmla="*/ 22 h 189"/>
                <a:gd name="T30" fmla="*/ 236 w 236"/>
                <a:gd name="T31" fmla="*/ 28 h 189"/>
                <a:gd name="T32" fmla="*/ 219 w 236"/>
                <a:gd name="T33" fmla="*/ 34 h 189"/>
                <a:gd name="T34" fmla="*/ 183 w 236"/>
                <a:gd name="T35" fmla="*/ 40 h 189"/>
                <a:gd name="T36" fmla="*/ 181 w 236"/>
                <a:gd name="T37" fmla="*/ 58 h 189"/>
                <a:gd name="T38" fmla="*/ 179 w 236"/>
                <a:gd name="T39" fmla="*/ 77 h 189"/>
                <a:gd name="T40" fmla="*/ 178 w 236"/>
                <a:gd name="T41" fmla="*/ 93 h 189"/>
                <a:gd name="T42" fmla="*/ 172 w 236"/>
                <a:gd name="T43" fmla="*/ 106 h 189"/>
                <a:gd name="T44" fmla="*/ 157 w 236"/>
                <a:gd name="T45" fmla="*/ 123 h 189"/>
                <a:gd name="T46" fmla="*/ 155 w 236"/>
                <a:gd name="T47" fmla="*/ 142 h 189"/>
                <a:gd name="T48" fmla="*/ 135 w 236"/>
                <a:gd name="T49" fmla="*/ 142 h 189"/>
                <a:gd name="T50" fmla="*/ 121 w 236"/>
                <a:gd name="T51" fmla="*/ 148 h 189"/>
                <a:gd name="T52" fmla="*/ 116 w 236"/>
                <a:gd name="T53" fmla="*/ 178 h 189"/>
                <a:gd name="T54" fmla="*/ 82 w 236"/>
                <a:gd name="T55" fmla="*/ 184 h 189"/>
                <a:gd name="T56" fmla="*/ 68 w 236"/>
                <a:gd name="T57" fmla="*/ 186 h 189"/>
                <a:gd name="T58" fmla="*/ 20 w 236"/>
                <a:gd name="T59" fmla="*/ 179 h 189"/>
                <a:gd name="T60" fmla="*/ 29 w 236"/>
                <a:gd name="T61" fmla="*/ 147 h 189"/>
                <a:gd name="T62" fmla="*/ 11 w 236"/>
                <a:gd name="T63" fmla="*/ 130 h 189"/>
                <a:gd name="T64" fmla="*/ 8 w 236"/>
                <a:gd name="T65" fmla="*/ 102 h 189"/>
                <a:gd name="T66" fmla="*/ 2 w 236"/>
                <a:gd name="T67" fmla="*/ 84 h 1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36" h="189">
                  <a:moveTo>
                    <a:pt x="4" y="58"/>
                  </a:moveTo>
                  <a:lnTo>
                    <a:pt x="23" y="66"/>
                  </a:lnTo>
                  <a:lnTo>
                    <a:pt x="35" y="63"/>
                  </a:lnTo>
                  <a:lnTo>
                    <a:pt x="37" y="54"/>
                  </a:lnTo>
                  <a:lnTo>
                    <a:pt x="50" y="51"/>
                  </a:lnTo>
                  <a:lnTo>
                    <a:pt x="58" y="45"/>
                  </a:lnTo>
                  <a:lnTo>
                    <a:pt x="58" y="28"/>
                  </a:lnTo>
                  <a:lnTo>
                    <a:pt x="71" y="24"/>
                  </a:lnTo>
                  <a:lnTo>
                    <a:pt x="72" y="17"/>
                  </a:lnTo>
                  <a:lnTo>
                    <a:pt x="82" y="22"/>
                  </a:lnTo>
                  <a:lnTo>
                    <a:pt x="87" y="23"/>
                  </a:lnTo>
                  <a:lnTo>
                    <a:pt x="97" y="23"/>
                  </a:lnTo>
                  <a:lnTo>
                    <a:pt x="110" y="27"/>
                  </a:lnTo>
                  <a:lnTo>
                    <a:pt x="116" y="30"/>
                  </a:lnTo>
                  <a:lnTo>
                    <a:pt x="127" y="23"/>
                  </a:lnTo>
                  <a:lnTo>
                    <a:pt x="134" y="27"/>
                  </a:lnTo>
                  <a:lnTo>
                    <a:pt x="137" y="18"/>
                  </a:lnTo>
                  <a:lnTo>
                    <a:pt x="147" y="18"/>
                  </a:lnTo>
                  <a:lnTo>
                    <a:pt x="149" y="15"/>
                  </a:lnTo>
                  <a:lnTo>
                    <a:pt x="149" y="7"/>
                  </a:lnTo>
                  <a:lnTo>
                    <a:pt x="154" y="0"/>
                  </a:lnTo>
                  <a:lnTo>
                    <a:pt x="165" y="4"/>
                  </a:lnTo>
                  <a:lnTo>
                    <a:pt x="165" y="11"/>
                  </a:lnTo>
                  <a:lnTo>
                    <a:pt x="170" y="12"/>
                  </a:lnTo>
                  <a:lnTo>
                    <a:pt x="173" y="29"/>
                  </a:lnTo>
                  <a:lnTo>
                    <a:pt x="182" y="36"/>
                  </a:lnTo>
                  <a:lnTo>
                    <a:pt x="186" y="31"/>
                  </a:lnTo>
                  <a:lnTo>
                    <a:pt x="193" y="29"/>
                  </a:lnTo>
                  <a:lnTo>
                    <a:pt x="202" y="20"/>
                  </a:lnTo>
                  <a:lnTo>
                    <a:pt x="214" y="22"/>
                  </a:lnTo>
                  <a:lnTo>
                    <a:pt x="232" y="22"/>
                  </a:lnTo>
                  <a:lnTo>
                    <a:pt x="236" y="28"/>
                  </a:lnTo>
                  <a:lnTo>
                    <a:pt x="227" y="30"/>
                  </a:lnTo>
                  <a:lnTo>
                    <a:pt x="219" y="34"/>
                  </a:lnTo>
                  <a:lnTo>
                    <a:pt x="200" y="36"/>
                  </a:lnTo>
                  <a:lnTo>
                    <a:pt x="183" y="40"/>
                  </a:lnTo>
                  <a:lnTo>
                    <a:pt x="175" y="50"/>
                  </a:lnTo>
                  <a:lnTo>
                    <a:pt x="181" y="58"/>
                  </a:lnTo>
                  <a:lnTo>
                    <a:pt x="185" y="69"/>
                  </a:lnTo>
                  <a:lnTo>
                    <a:pt x="179" y="77"/>
                  </a:lnTo>
                  <a:lnTo>
                    <a:pt x="182" y="85"/>
                  </a:lnTo>
                  <a:lnTo>
                    <a:pt x="178" y="93"/>
                  </a:lnTo>
                  <a:lnTo>
                    <a:pt x="162" y="92"/>
                  </a:lnTo>
                  <a:lnTo>
                    <a:pt x="172" y="106"/>
                  </a:lnTo>
                  <a:lnTo>
                    <a:pt x="162" y="111"/>
                  </a:lnTo>
                  <a:lnTo>
                    <a:pt x="157" y="123"/>
                  </a:lnTo>
                  <a:lnTo>
                    <a:pt x="160" y="136"/>
                  </a:lnTo>
                  <a:lnTo>
                    <a:pt x="155" y="142"/>
                  </a:lnTo>
                  <a:lnTo>
                    <a:pt x="148" y="140"/>
                  </a:lnTo>
                  <a:lnTo>
                    <a:pt x="135" y="142"/>
                  </a:lnTo>
                  <a:lnTo>
                    <a:pt x="134" y="148"/>
                  </a:lnTo>
                  <a:lnTo>
                    <a:pt x="121" y="148"/>
                  </a:lnTo>
                  <a:lnTo>
                    <a:pt x="113" y="160"/>
                  </a:lnTo>
                  <a:lnTo>
                    <a:pt x="116" y="178"/>
                  </a:lnTo>
                  <a:lnTo>
                    <a:pt x="95" y="186"/>
                  </a:lnTo>
                  <a:lnTo>
                    <a:pt x="82" y="184"/>
                  </a:lnTo>
                  <a:lnTo>
                    <a:pt x="79" y="189"/>
                  </a:lnTo>
                  <a:lnTo>
                    <a:pt x="68" y="186"/>
                  </a:lnTo>
                  <a:lnTo>
                    <a:pt x="51" y="189"/>
                  </a:lnTo>
                  <a:lnTo>
                    <a:pt x="20" y="179"/>
                  </a:lnTo>
                  <a:lnTo>
                    <a:pt x="33" y="160"/>
                  </a:lnTo>
                  <a:lnTo>
                    <a:pt x="29" y="147"/>
                  </a:lnTo>
                  <a:lnTo>
                    <a:pt x="15" y="143"/>
                  </a:lnTo>
                  <a:lnTo>
                    <a:pt x="11" y="130"/>
                  </a:lnTo>
                  <a:lnTo>
                    <a:pt x="3" y="113"/>
                  </a:lnTo>
                  <a:lnTo>
                    <a:pt x="8" y="102"/>
                  </a:lnTo>
                  <a:lnTo>
                    <a:pt x="0" y="99"/>
                  </a:lnTo>
                  <a:lnTo>
                    <a:pt x="2" y="84"/>
                  </a:lnTo>
                  <a:lnTo>
                    <a:pt x="4" y="58"/>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8" name="Freeform 7"/>
            <p:cNvSpPr>
              <a:spLocks/>
            </p:cNvSpPr>
            <p:nvPr/>
          </p:nvSpPr>
          <p:spPr bwMode="auto">
            <a:xfrm>
              <a:off x="5277717" y="4436846"/>
              <a:ext cx="376917" cy="389869"/>
            </a:xfrm>
            <a:custGeom>
              <a:avLst/>
              <a:gdLst>
                <a:gd name="T0" fmla="*/ 92 w 228"/>
                <a:gd name="T1" fmla="*/ 16 h 251"/>
                <a:gd name="T2" fmla="*/ 102 w 228"/>
                <a:gd name="T3" fmla="*/ 35 h 251"/>
                <a:gd name="T4" fmla="*/ 121 w 228"/>
                <a:gd name="T5" fmla="*/ 44 h 251"/>
                <a:gd name="T6" fmla="*/ 137 w 228"/>
                <a:gd name="T7" fmla="*/ 44 h 251"/>
                <a:gd name="T8" fmla="*/ 144 w 228"/>
                <a:gd name="T9" fmla="*/ 27 h 251"/>
                <a:gd name="T10" fmla="*/ 157 w 228"/>
                <a:gd name="T11" fmla="*/ 23 h 251"/>
                <a:gd name="T12" fmla="*/ 165 w 228"/>
                <a:gd name="T13" fmla="*/ 30 h 251"/>
                <a:gd name="T14" fmla="*/ 187 w 228"/>
                <a:gd name="T15" fmla="*/ 43 h 251"/>
                <a:gd name="T16" fmla="*/ 188 w 228"/>
                <a:gd name="T17" fmla="*/ 63 h 251"/>
                <a:gd name="T18" fmla="*/ 195 w 228"/>
                <a:gd name="T19" fmla="*/ 84 h 251"/>
                <a:gd name="T20" fmla="*/ 198 w 228"/>
                <a:gd name="T21" fmla="*/ 107 h 251"/>
                <a:gd name="T22" fmla="*/ 217 w 228"/>
                <a:gd name="T23" fmla="*/ 104 h 251"/>
                <a:gd name="T24" fmla="*/ 227 w 228"/>
                <a:gd name="T25" fmla="*/ 112 h 251"/>
                <a:gd name="T26" fmla="*/ 228 w 228"/>
                <a:gd name="T27" fmla="*/ 132 h 251"/>
                <a:gd name="T28" fmla="*/ 227 w 228"/>
                <a:gd name="T29" fmla="*/ 147 h 251"/>
                <a:gd name="T30" fmla="*/ 186 w 228"/>
                <a:gd name="T31" fmla="*/ 213 h 251"/>
                <a:gd name="T32" fmla="*/ 209 w 228"/>
                <a:gd name="T33" fmla="*/ 243 h 251"/>
                <a:gd name="T34" fmla="*/ 132 w 228"/>
                <a:gd name="T35" fmla="*/ 248 h 251"/>
                <a:gd name="T36" fmla="*/ 46 w 228"/>
                <a:gd name="T37" fmla="*/ 239 h 251"/>
                <a:gd name="T38" fmla="*/ 33 w 228"/>
                <a:gd name="T39" fmla="*/ 231 h 251"/>
                <a:gd name="T40" fmla="*/ 10 w 228"/>
                <a:gd name="T41" fmla="*/ 234 h 251"/>
                <a:gd name="T42" fmla="*/ 0 w 228"/>
                <a:gd name="T43" fmla="*/ 225 h 251"/>
                <a:gd name="T44" fmla="*/ 9 w 228"/>
                <a:gd name="T45" fmla="*/ 188 h 251"/>
                <a:gd name="T46" fmla="*/ 16 w 228"/>
                <a:gd name="T47" fmla="*/ 160 h 251"/>
                <a:gd name="T48" fmla="*/ 31 w 228"/>
                <a:gd name="T49" fmla="*/ 138 h 251"/>
                <a:gd name="T50" fmla="*/ 39 w 228"/>
                <a:gd name="T51" fmla="*/ 113 h 251"/>
                <a:gd name="T52" fmla="*/ 33 w 228"/>
                <a:gd name="T53" fmla="*/ 94 h 251"/>
                <a:gd name="T54" fmla="*/ 24 w 228"/>
                <a:gd name="T55" fmla="*/ 69 h 251"/>
                <a:gd name="T56" fmla="*/ 31 w 228"/>
                <a:gd name="T57" fmla="*/ 56 h 251"/>
                <a:gd name="T58" fmla="*/ 22 w 228"/>
                <a:gd name="T59" fmla="*/ 22 h 251"/>
                <a:gd name="T60" fmla="*/ 14 w 228"/>
                <a:gd name="T61" fmla="*/ 5 h 251"/>
                <a:gd name="T62" fmla="*/ 27 w 228"/>
                <a:gd name="T63" fmla="*/ 3 h 251"/>
                <a:gd name="T64" fmla="*/ 88 w 228"/>
                <a:gd name="T65" fmla="*/ 1 h 2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28" h="251">
                  <a:moveTo>
                    <a:pt x="88" y="1"/>
                  </a:moveTo>
                  <a:lnTo>
                    <a:pt x="92" y="16"/>
                  </a:lnTo>
                  <a:lnTo>
                    <a:pt x="97" y="29"/>
                  </a:lnTo>
                  <a:lnTo>
                    <a:pt x="102" y="35"/>
                  </a:lnTo>
                  <a:lnTo>
                    <a:pt x="109" y="46"/>
                  </a:lnTo>
                  <a:lnTo>
                    <a:pt x="121" y="44"/>
                  </a:lnTo>
                  <a:lnTo>
                    <a:pt x="127" y="42"/>
                  </a:lnTo>
                  <a:lnTo>
                    <a:pt x="137" y="44"/>
                  </a:lnTo>
                  <a:lnTo>
                    <a:pt x="140" y="39"/>
                  </a:lnTo>
                  <a:lnTo>
                    <a:pt x="144" y="27"/>
                  </a:lnTo>
                  <a:lnTo>
                    <a:pt x="156" y="26"/>
                  </a:lnTo>
                  <a:lnTo>
                    <a:pt x="157" y="23"/>
                  </a:lnTo>
                  <a:lnTo>
                    <a:pt x="166" y="22"/>
                  </a:lnTo>
                  <a:lnTo>
                    <a:pt x="165" y="30"/>
                  </a:lnTo>
                  <a:lnTo>
                    <a:pt x="187" y="30"/>
                  </a:lnTo>
                  <a:lnTo>
                    <a:pt x="187" y="43"/>
                  </a:lnTo>
                  <a:lnTo>
                    <a:pt x="190" y="51"/>
                  </a:lnTo>
                  <a:lnTo>
                    <a:pt x="188" y="63"/>
                  </a:lnTo>
                  <a:lnTo>
                    <a:pt x="189" y="76"/>
                  </a:lnTo>
                  <a:lnTo>
                    <a:pt x="195" y="84"/>
                  </a:lnTo>
                  <a:lnTo>
                    <a:pt x="193" y="109"/>
                  </a:lnTo>
                  <a:lnTo>
                    <a:pt x="198" y="107"/>
                  </a:lnTo>
                  <a:lnTo>
                    <a:pt x="206" y="107"/>
                  </a:lnTo>
                  <a:lnTo>
                    <a:pt x="217" y="104"/>
                  </a:lnTo>
                  <a:lnTo>
                    <a:pt x="226" y="105"/>
                  </a:lnTo>
                  <a:lnTo>
                    <a:pt x="227" y="112"/>
                  </a:lnTo>
                  <a:lnTo>
                    <a:pt x="225" y="122"/>
                  </a:lnTo>
                  <a:lnTo>
                    <a:pt x="228" y="132"/>
                  </a:lnTo>
                  <a:lnTo>
                    <a:pt x="225" y="140"/>
                  </a:lnTo>
                  <a:lnTo>
                    <a:pt x="227" y="147"/>
                  </a:lnTo>
                  <a:lnTo>
                    <a:pt x="188" y="146"/>
                  </a:lnTo>
                  <a:lnTo>
                    <a:pt x="186" y="213"/>
                  </a:lnTo>
                  <a:lnTo>
                    <a:pt x="198" y="230"/>
                  </a:lnTo>
                  <a:lnTo>
                    <a:pt x="209" y="243"/>
                  </a:lnTo>
                  <a:lnTo>
                    <a:pt x="176" y="251"/>
                  </a:lnTo>
                  <a:lnTo>
                    <a:pt x="132" y="248"/>
                  </a:lnTo>
                  <a:lnTo>
                    <a:pt x="120" y="238"/>
                  </a:lnTo>
                  <a:lnTo>
                    <a:pt x="46" y="239"/>
                  </a:lnTo>
                  <a:lnTo>
                    <a:pt x="43" y="240"/>
                  </a:lnTo>
                  <a:lnTo>
                    <a:pt x="33" y="231"/>
                  </a:lnTo>
                  <a:lnTo>
                    <a:pt x="21" y="230"/>
                  </a:lnTo>
                  <a:lnTo>
                    <a:pt x="10" y="234"/>
                  </a:lnTo>
                  <a:lnTo>
                    <a:pt x="1" y="238"/>
                  </a:lnTo>
                  <a:lnTo>
                    <a:pt x="0" y="225"/>
                  </a:lnTo>
                  <a:lnTo>
                    <a:pt x="2" y="206"/>
                  </a:lnTo>
                  <a:lnTo>
                    <a:pt x="9" y="188"/>
                  </a:lnTo>
                  <a:lnTo>
                    <a:pt x="10" y="179"/>
                  </a:lnTo>
                  <a:lnTo>
                    <a:pt x="16" y="160"/>
                  </a:lnTo>
                  <a:lnTo>
                    <a:pt x="21" y="151"/>
                  </a:lnTo>
                  <a:lnTo>
                    <a:pt x="31" y="138"/>
                  </a:lnTo>
                  <a:lnTo>
                    <a:pt x="37" y="129"/>
                  </a:lnTo>
                  <a:lnTo>
                    <a:pt x="39" y="113"/>
                  </a:lnTo>
                  <a:lnTo>
                    <a:pt x="39" y="101"/>
                  </a:lnTo>
                  <a:lnTo>
                    <a:pt x="33" y="94"/>
                  </a:lnTo>
                  <a:lnTo>
                    <a:pt x="29" y="81"/>
                  </a:lnTo>
                  <a:lnTo>
                    <a:pt x="24" y="69"/>
                  </a:lnTo>
                  <a:lnTo>
                    <a:pt x="25" y="64"/>
                  </a:lnTo>
                  <a:lnTo>
                    <a:pt x="31" y="56"/>
                  </a:lnTo>
                  <a:lnTo>
                    <a:pt x="25" y="36"/>
                  </a:lnTo>
                  <a:lnTo>
                    <a:pt x="22" y="22"/>
                  </a:lnTo>
                  <a:lnTo>
                    <a:pt x="13" y="9"/>
                  </a:lnTo>
                  <a:lnTo>
                    <a:pt x="14" y="5"/>
                  </a:lnTo>
                  <a:lnTo>
                    <a:pt x="22" y="2"/>
                  </a:lnTo>
                  <a:lnTo>
                    <a:pt x="27" y="3"/>
                  </a:lnTo>
                  <a:lnTo>
                    <a:pt x="34" y="0"/>
                  </a:lnTo>
                  <a:lnTo>
                    <a:pt x="88" y="1"/>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9" name="Freeform 8"/>
            <p:cNvSpPr>
              <a:spLocks/>
            </p:cNvSpPr>
            <p:nvPr/>
          </p:nvSpPr>
          <p:spPr bwMode="auto">
            <a:xfrm>
              <a:off x="5289290" y="4391803"/>
              <a:ext cx="33063" cy="43491"/>
            </a:xfrm>
            <a:custGeom>
              <a:avLst/>
              <a:gdLst>
                <a:gd name="T0" fmla="*/ 10 w 20"/>
                <a:gd name="T1" fmla="*/ 26 h 28"/>
                <a:gd name="T2" fmla="*/ 5 w 20"/>
                <a:gd name="T3" fmla="*/ 28 h 28"/>
                <a:gd name="T4" fmla="*/ 0 w 20"/>
                <a:gd name="T5" fmla="*/ 12 h 28"/>
                <a:gd name="T6" fmla="*/ 7 w 20"/>
                <a:gd name="T7" fmla="*/ 3 h 28"/>
                <a:gd name="T8" fmla="*/ 13 w 20"/>
                <a:gd name="T9" fmla="*/ 0 h 28"/>
                <a:gd name="T10" fmla="*/ 20 w 20"/>
                <a:gd name="T11" fmla="*/ 7 h 28"/>
                <a:gd name="T12" fmla="*/ 13 w 20"/>
                <a:gd name="T13" fmla="*/ 11 h 28"/>
                <a:gd name="T14" fmla="*/ 10 w 20"/>
                <a:gd name="T15" fmla="*/ 16 h 28"/>
                <a:gd name="T16" fmla="*/ 10 w 20"/>
                <a:gd name="T17" fmla="*/ 26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 h="28">
                  <a:moveTo>
                    <a:pt x="10" y="26"/>
                  </a:moveTo>
                  <a:lnTo>
                    <a:pt x="5" y="28"/>
                  </a:lnTo>
                  <a:lnTo>
                    <a:pt x="0" y="12"/>
                  </a:lnTo>
                  <a:lnTo>
                    <a:pt x="7" y="3"/>
                  </a:lnTo>
                  <a:lnTo>
                    <a:pt x="13" y="0"/>
                  </a:lnTo>
                  <a:lnTo>
                    <a:pt x="20" y="7"/>
                  </a:lnTo>
                  <a:lnTo>
                    <a:pt x="13" y="11"/>
                  </a:lnTo>
                  <a:lnTo>
                    <a:pt x="10" y="16"/>
                  </a:lnTo>
                  <a:lnTo>
                    <a:pt x="10" y="26"/>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10" name="Freeform 9"/>
            <p:cNvSpPr>
              <a:spLocks/>
            </p:cNvSpPr>
            <p:nvPr/>
          </p:nvSpPr>
          <p:spPr bwMode="auto">
            <a:xfrm>
              <a:off x="5462871" y="2872714"/>
              <a:ext cx="51247" cy="97856"/>
            </a:xfrm>
            <a:custGeom>
              <a:avLst/>
              <a:gdLst>
                <a:gd name="T0" fmla="*/ 22 w 31"/>
                <a:gd name="T1" fmla="*/ 17 h 63"/>
                <a:gd name="T2" fmla="*/ 20 w 31"/>
                <a:gd name="T3" fmla="*/ 24 h 63"/>
                <a:gd name="T4" fmla="*/ 23 w 31"/>
                <a:gd name="T5" fmla="*/ 33 h 63"/>
                <a:gd name="T6" fmla="*/ 31 w 31"/>
                <a:gd name="T7" fmla="*/ 38 h 63"/>
                <a:gd name="T8" fmla="*/ 31 w 31"/>
                <a:gd name="T9" fmla="*/ 44 h 63"/>
                <a:gd name="T10" fmla="*/ 25 w 31"/>
                <a:gd name="T11" fmla="*/ 46 h 63"/>
                <a:gd name="T12" fmla="*/ 25 w 31"/>
                <a:gd name="T13" fmla="*/ 53 h 63"/>
                <a:gd name="T14" fmla="*/ 18 w 31"/>
                <a:gd name="T15" fmla="*/ 63 h 63"/>
                <a:gd name="T16" fmla="*/ 15 w 31"/>
                <a:gd name="T17" fmla="*/ 62 h 63"/>
                <a:gd name="T18" fmla="*/ 14 w 31"/>
                <a:gd name="T19" fmla="*/ 57 h 63"/>
                <a:gd name="T20" fmla="*/ 4 w 31"/>
                <a:gd name="T21" fmla="*/ 50 h 63"/>
                <a:gd name="T22" fmla="*/ 2 w 31"/>
                <a:gd name="T23" fmla="*/ 40 h 63"/>
                <a:gd name="T24" fmla="*/ 3 w 31"/>
                <a:gd name="T25" fmla="*/ 26 h 63"/>
                <a:gd name="T26" fmla="*/ 4 w 31"/>
                <a:gd name="T27" fmla="*/ 20 h 63"/>
                <a:gd name="T28" fmla="*/ 1 w 31"/>
                <a:gd name="T29" fmla="*/ 17 h 63"/>
                <a:gd name="T30" fmla="*/ 0 w 31"/>
                <a:gd name="T31" fmla="*/ 10 h 63"/>
                <a:gd name="T32" fmla="*/ 6 w 31"/>
                <a:gd name="T33" fmla="*/ 0 h 63"/>
                <a:gd name="T34" fmla="*/ 7 w 31"/>
                <a:gd name="T35" fmla="*/ 4 h 63"/>
                <a:gd name="T36" fmla="*/ 12 w 31"/>
                <a:gd name="T37" fmla="*/ 2 h 63"/>
                <a:gd name="T38" fmla="*/ 16 w 31"/>
                <a:gd name="T39" fmla="*/ 8 h 63"/>
                <a:gd name="T40" fmla="*/ 20 w 31"/>
                <a:gd name="T41" fmla="*/ 10 h 63"/>
                <a:gd name="T42" fmla="*/ 22 w 31"/>
                <a:gd name="T43" fmla="*/ 1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1" h="63">
                  <a:moveTo>
                    <a:pt x="22" y="17"/>
                  </a:moveTo>
                  <a:lnTo>
                    <a:pt x="20" y="24"/>
                  </a:lnTo>
                  <a:lnTo>
                    <a:pt x="23" y="33"/>
                  </a:lnTo>
                  <a:lnTo>
                    <a:pt x="31" y="38"/>
                  </a:lnTo>
                  <a:lnTo>
                    <a:pt x="31" y="44"/>
                  </a:lnTo>
                  <a:lnTo>
                    <a:pt x="25" y="46"/>
                  </a:lnTo>
                  <a:lnTo>
                    <a:pt x="25" y="53"/>
                  </a:lnTo>
                  <a:lnTo>
                    <a:pt x="18" y="63"/>
                  </a:lnTo>
                  <a:lnTo>
                    <a:pt x="15" y="62"/>
                  </a:lnTo>
                  <a:lnTo>
                    <a:pt x="14" y="57"/>
                  </a:lnTo>
                  <a:lnTo>
                    <a:pt x="4" y="50"/>
                  </a:lnTo>
                  <a:lnTo>
                    <a:pt x="2" y="40"/>
                  </a:lnTo>
                  <a:lnTo>
                    <a:pt x="3" y="26"/>
                  </a:lnTo>
                  <a:lnTo>
                    <a:pt x="4" y="20"/>
                  </a:lnTo>
                  <a:lnTo>
                    <a:pt x="1" y="17"/>
                  </a:lnTo>
                  <a:lnTo>
                    <a:pt x="0" y="10"/>
                  </a:lnTo>
                  <a:lnTo>
                    <a:pt x="6" y="0"/>
                  </a:lnTo>
                  <a:lnTo>
                    <a:pt x="7" y="4"/>
                  </a:lnTo>
                  <a:lnTo>
                    <a:pt x="12" y="2"/>
                  </a:lnTo>
                  <a:lnTo>
                    <a:pt x="16" y="8"/>
                  </a:lnTo>
                  <a:lnTo>
                    <a:pt x="20" y="10"/>
                  </a:lnTo>
                  <a:lnTo>
                    <a:pt x="22" y="17"/>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11" name="Freeform 10"/>
            <p:cNvSpPr>
              <a:spLocks/>
            </p:cNvSpPr>
            <p:nvPr/>
          </p:nvSpPr>
          <p:spPr bwMode="auto">
            <a:xfrm>
              <a:off x="6453103" y="3407035"/>
              <a:ext cx="140517" cy="114941"/>
            </a:xfrm>
            <a:custGeom>
              <a:avLst/>
              <a:gdLst>
                <a:gd name="T0" fmla="*/ 0 w 85"/>
                <a:gd name="T1" fmla="*/ 38 h 74"/>
                <a:gd name="T2" fmla="*/ 3 w 85"/>
                <a:gd name="T3" fmla="*/ 37 h 74"/>
                <a:gd name="T4" fmla="*/ 4 w 85"/>
                <a:gd name="T5" fmla="*/ 42 h 74"/>
                <a:gd name="T6" fmla="*/ 18 w 85"/>
                <a:gd name="T7" fmla="*/ 39 h 74"/>
                <a:gd name="T8" fmla="*/ 33 w 85"/>
                <a:gd name="T9" fmla="*/ 40 h 74"/>
                <a:gd name="T10" fmla="*/ 44 w 85"/>
                <a:gd name="T11" fmla="*/ 40 h 74"/>
                <a:gd name="T12" fmla="*/ 54 w 85"/>
                <a:gd name="T13" fmla="*/ 26 h 74"/>
                <a:gd name="T14" fmla="*/ 66 w 85"/>
                <a:gd name="T15" fmla="*/ 13 h 74"/>
                <a:gd name="T16" fmla="*/ 76 w 85"/>
                <a:gd name="T17" fmla="*/ 0 h 74"/>
                <a:gd name="T18" fmla="*/ 80 w 85"/>
                <a:gd name="T19" fmla="*/ 7 h 74"/>
                <a:gd name="T20" fmla="*/ 85 w 85"/>
                <a:gd name="T21" fmla="*/ 24 h 74"/>
                <a:gd name="T22" fmla="*/ 75 w 85"/>
                <a:gd name="T23" fmla="*/ 24 h 74"/>
                <a:gd name="T24" fmla="*/ 76 w 85"/>
                <a:gd name="T25" fmla="*/ 37 h 74"/>
                <a:gd name="T26" fmla="*/ 79 w 85"/>
                <a:gd name="T27" fmla="*/ 40 h 74"/>
                <a:gd name="T28" fmla="*/ 72 w 85"/>
                <a:gd name="T29" fmla="*/ 44 h 74"/>
                <a:gd name="T30" fmla="*/ 72 w 85"/>
                <a:gd name="T31" fmla="*/ 53 h 74"/>
                <a:gd name="T32" fmla="*/ 68 w 85"/>
                <a:gd name="T33" fmla="*/ 61 h 74"/>
                <a:gd name="T34" fmla="*/ 69 w 85"/>
                <a:gd name="T35" fmla="*/ 70 h 74"/>
                <a:gd name="T36" fmla="*/ 65 w 85"/>
                <a:gd name="T37" fmla="*/ 74 h 74"/>
                <a:gd name="T38" fmla="*/ 10 w 85"/>
                <a:gd name="T39" fmla="*/ 64 h 74"/>
                <a:gd name="T40" fmla="*/ 1 w 85"/>
                <a:gd name="T41" fmla="*/ 43 h 74"/>
                <a:gd name="T42" fmla="*/ 0 w 85"/>
                <a:gd name="T43" fmla="*/ 38 h 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85" h="74">
                  <a:moveTo>
                    <a:pt x="0" y="38"/>
                  </a:moveTo>
                  <a:lnTo>
                    <a:pt x="3" y="37"/>
                  </a:lnTo>
                  <a:lnTo>
                    <a:pt x="4" y="42"/>
                  </a:lnTo>
                  <a:lnTo>
                    <a:pt x="18" y="39"/>
                  </a:lnTo>
                  <a:lnTo>
                    <a:pt x="33" y="40"/>
                  </a:lnTo>
                  <a:lnTo>
                    <a:pt x="44" y="40"/>
                  </a:lnTo>
                  <a:lnTo>
                    <a:pt x="54" y="26"/>
                  </a:lnTo>
                  <a:lnTo>
                    <a:pt x="66" y="13"/>
                  </a:lnTo>
                  <a:lnTo>
                    <a:pt x="76" y="0"/>
                  </a:lnTo>
                  <a:lnTo>
                    <a:pt x="80" y="7"/>
                  </a:lnTo>
                  <a:lnTo>
                    <a:pt x="85" y="24"/>
                  </a:lnTo>
                  <a:lnTo>
                    <a:pt x="75" y="24"/>
                  </a:lnTo>
                  <a:lnTo>
                    <a:pt x="76" y="37"/>
                  </a:lnTo>
                  <a:lnTo>
                    <a:pt x="79" y="40"/>
                  </a:lnTo>
                  <a:lnTo>
                    <a:pt x="72" y="44"/>
                  </a:lnTo>
                  <a:lnTo>
                    <a:pt x="72" y="53"/>
                  </a:lnTo>
                  <a:lnTo>
                    <a:pt x="68" y="61"/>
                  </a:lnTo>
                  <a:lnTo>
                    <a:pt x="69" y="70"/>
                  </a:lnTo>
                  <a:lnTo>
                    <a:pt x="65" y="74"/>
                  </a:lnTo>
                  <a:lnTo>
                    <a:pt x="10" y="64"/>
                  </a:lnTo>
                  <a:lnTo>
                    <a:pt x="1" y="43"/>
                  </a:lnTo>
                  <a:lnTo>
                    <a:pt x="0" y="38"/>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13" name="Freeform 12"/>
            <p:cNvSpPr>
              <a:spLocks/>
            </p:cNvSpPr>
            <p:nvPr/>
          </p:nvSpPr>
          <p:spPr bwMode="auto">
            <a:xfrm>
              <a:off x="6140658" y="2919312"/>
              <a:ext cx="95882" cy="79217"/>
            </a:xfrm>
            <a:custGeom>
              <a:avLst/>
              <a:gdLst>
                <a:gd name="T0" fmla="*/ 0 w 58"/>
                <a:gd name="T1" fmla="*/ 3 h 51"/>
                <a:gd name="T2" fmla="*/ 23 w 58"/>
                <a:gd name="T3" fmla="*/ 0 h 51"/>
                <a:gd name="T4" fmla="*/ 27 w 58"/>
                <a:gd name="T5" fmla="*/ 5 h 51"/>
                <a:gd name="T6" fmla="*/ 34 w 58"/>
                <a:gd name="T7" fmla="*/ 9 h 51"/>
                <a:gd name="T8" fmla="*/ 32 w 58"/>
                <a:gd name="T9" fmla="*/ 14 h 51"/>
                <a:gd name="T10" fmla="*/ 42 w 58"/>
                <a:gd name="T11" fmla="*/ 21 h 51"/>
                <a:gd name="T12" fmla="*/ 39 w 58"/>
                <a:gd name="T13" fmla="*/ 27 h 51"/>
                <a:gd name="T14" fmla="*/ 47 w 58"/>
                <a:gd name="T15" fmla="*/ 33 h 51"/>
                <a:gd name="T16" fmla="*/ 55 w 58"/>
                <a:gd name="T17" fmla="*/ 36 h 51"/>
                <a:gd name="T18" fmla="*/ 58 w 58"/>
                <a:gd name="T19" fmla="*/ 51 h 51"/>
                <a:gd name="T20" fmla="*/ 52 w 58"/>
                <a:gd name="T21" fmla="*/ 51 h 51"/>
                <a:gd name="T22" fmla="*/ 43 w 58"/>
                <a:gd name="T23" fmla="*/ 39 h 51"/>
                <a:gd name="T24" fmla="*/ 42 w 58"/>
                <a:gd name="T25" fmla="*/ 36 h 51"/>
                <a:gd name="T26" fmla="*/ 35 w 58"/>
                <a:gd name="T27" fmla="*/ 36 h 51"/>
                <a:gd name="T28" fmla="*/ 29 w 58"/>
                <a:gd name="T29" fmla="*/ 31 h 51"/>
                <a:gd name="T30" fmla="*/ 26 w 58"/>
                <a:gd name="T31" fmla="*/ 31 h 51"/>
                <a:gd name="T32" fmla="*/ 18 w 58"/>
                <a:gd name="T33" fmla="*/ 25 h 51"/>
                <a:gd name="T34" fmla="*/ 4 w 58"/>
                <a:gd name="T35" fmla="*/ 20 h 51"/>
                <a:gd name="T36" fmla="*/ 4 w 58"/>
                <a:gd name="T37" fmla="*/ 10 h 51"/>
                <a:gd name="T38" fmla="*/ 0 w 58"/>
                <a:gd name="T39" fmla="*/ 3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58" h="51">
                  <a:moveTo>
                    <a:pt x="0" y="3"/>
                  </a:moveTo>
                  <a:lnTo>
                    <a:pt x="23" y="0"/>
                  </a:lnTo>
                  <a:lnTo>
                    <a:pt x="27" y="5"/>
                  </a:lnTo>
                  <a:lnTo>
                    <a:pt x="34" y="9"/>
                  </a:lnTo>
                  <a:lnTo>
                    <a:pt x="32" y="14"/>
                  </a:lnTo>
                  <a:lnTo>
                    <a:pt x="42" y="21"/>
                  </a:lnTo>
                  <a:lnTo>
                    <a:pt x="39" y="27"/>
                  </a:lnTo>
                  <a:lnTo>
                    <a:pt x="47" y="33"/>
                  </a:lnTo>
                  <a:lnTo>
                    <a:pt x="55" y="36"/>
                  </a:lnTo>
                  <a:lnTo>
                    <a:pt x="58" y="51"/>
                  </a:lnTo>
                  <a:lnTo>
                    <a:pt x="52" y="51"/>
                  </a:lnTo>
                  <a:lnTo>
                    <a:pt x="43" y="39"/>
                  </a:lnTo>
                  <a:lnTo>
                    <a:pt x="42" y="36"/>
                  </a:lnTo>
                  <a:lnTo>
                    <a:pt x="35" y="36"/>
                  </a:lnTo>
                  <a:lnTo>
                    <a:pt x="29" y="31"/>
                  </a:lnTo>
                  <a:lnTo>
                    <a:pt x="26" y="31"/>
                  </a:lnTo>
                  <a:lnTo>
                    <a:pt x="18" y="25"/>
                  </a:lnTo>
                  <a:lnTo>
                    <a:pt x="4" y="20"/>
                  </a:lnTo>
                  <a:lnTo>
                    <a:pt x="4" y="10"/>
                  </a:lnTo>
                  <a:lnTo>
                    <a:pt x="0" y="3"/>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15" name="Freeform 14"/>
            <p:cNvSpPr>
              <a:spLocks/>
            </p:cNvSpPr>
            <p:nvPr/>
          </p:nvSpPr>
          <p:spPr bwMode="auto">
            <a:xfrm>
              <a:off x="5183488" y="2670790"/>
              <a:ext cx="198377" cy="83876"/>
            </a:xfrm>
            <a:custGeom>
              <a:avLst/>
              <a:gdLst>
                <a:gd name="T0" fmla="*/ 120 w 120"/>
                <a:gd name="T1" fmla="*/ 19 h 54"/>
                <a:gd name="T2" fmla="*/ 119 w 120"/>
                <a:gd name="T3" fmla="*/ 27 h 54"/>
                <a:gd name="T4" fmla="*/ 110 w 120"/>
                <a:gd name="T5" fmla="*/ 27 h 54"/>
                <a:gd name="T6" fmla="*/ 114 w 120"/>
                <a:gd name="T7" fmla="*/ 32 h 54"/>
                <a:gd name="T8" fmla="*/ 109 w 120"/>
                <a:gd name="T9" fmla="*/ 45 h 54"/>
                <a:gd name="T10" fmla="*/ 107 w 120"/>
                <a:gd name="T11" fmla="*/ 48 h 54"/>
                <a:gd name="T12" fmla="*/ 92 w 120"/>
                <a:gd name="T13" fmla="*/ 49 h 54"/>
                <a:gd name="T14" fmla="*/ 85 w 120"/>
                <a:gd name="T15" fmla="*/ 54 h 54"/>
                <a:gd name="T16" fmla="*/ 71 w 120"/>
                <a:gd name="T17" fmla="*/ 52 h 54"/>
                <a:gd name="T18" fmla="*/ 47 w 120"/>
                <a:gd name="T19" fmla="*/ 47 h 54"/>
                <a:gd name="T20" fmla="*/ 43 w 120"/>
                <a:gd name="T21" fmla="*/ 40 h 54"/>
                <a:gd name="T22" fmla="*/ 27 w 120"/>
                <a:gd name="T23" fmla="*/ 43 h 54"/>
                <a:gd name="T24" fmla="*/ 25 w 120"/>
                <a:gd name="T25" fmla="*/ 47 h 54"/>
                <a:gd name="T26" fmla="*/ 15 w 120"/>
                <a:gd name="T27" fmla="*/ 44 h 54"/>
                <a:gd name="T28" fmla="*/ 7 w 120"/>
                <a:gd name="T29" fmla="*/ 44 h 54"/>
                <a:gd name="T30" fmla="*/ 0 w 120"/>
                <a:gd name="T31" fmla="*/ 40 h 54"/>
                <a:gd name="T32" fmla="*/ 2 w 120"/>
                <a:gd name="T33" fmla="*/ 35 h 54"/>
                <a:gd name="T34" fmla="*/ 1 w 120"/>
                <a:gd name="T35" fmla="*/ 31 h 54"/>
                <a:gd name="T36" fmla="*/ 6 w 120"/>
                <a:gd name="T37" fmla="*/ 30 h 54"/>
                <a:gd name="T38" fmla="*/ 15 w 120"/>
                <a:gd name="T39" fmla="*/ 36 h 54"/>
                <a:gd name="T40" fmla="*/ 16 w 120"/>
                <a:gd name="T41" fmla="*/ 30 h 54"/>
                <a:gd name="T42" fmla="*/ 31 w 120"/>
                <a:gd name="T43" fmla="*/ 31 h 54"/>
                <a:gd name="T44" fmla="*/ 42 w 120"/>
                <a:gd name="T45" fmla="*/ 28 h 54"/>
                <a:gd name="T46" fmla="*/ 50 w 120"/>
                <a:gd name="T47" fmla="*/ 28 h 54"/>
                <a:gd name="T48" fmla="*/ 55 w 120"/>
                <a:gd name="T49" fmla="*/ 32 h 54"/>
                <a:gd name="T50" fmla="*/ 57 w 120"/>
                <a:gd name="T51" fmla="*/ 29 h 54"/>
                <a:gd name="T52" fmla="*/ 53 w 120"/>
                <a:gd name="T53" fmla="*/ 16 h 54"/>
                <a:gd name="T54" fmla="*/ 59 w 120"/>
                <a:gd name="T55" fmla="*/ 13 h 54"/>
                <a:gd name="T56" fmla="*/ 64 w 120"/>
                <a:gd name="T57" fmla="*/ 4 h 54"/>
                <a:gd name="T58" fmla="*/ 77 w 120"/>
                <a:gd name="T59" fmla="*/ 10 h 54"/>
                <a:gd name="T60" fmla="*/ 85 w 120"/>
                <a:gd name="T61" fmla="*/ 2 h 54"/>
                <a:gd name="T62" fmla="*/ 90 w 120"/>
                <a:gd name="T63" fmla="*/ 0 h 54"/>
                <a:gd name="T64" fmla="*/ 103 w 120"/>
                <a:gd name="T65" fmla="*/ 7 h 54"/>
                <a:gd name="T66" fmla="*/ 111 w 120"/>
                <a:gd name="T67" fmla="*/ 6 h 54"/>
                <a:gd name="T68" fmla="*/ 119 w 120"/>
                <a:gd name="T69" fmla="*/ 9 h 54"/>
                <a:gd name="T70" fmla="*/ 118 w 120"/>
                <a:gd name="T71" fmla="*/ 12 h 54"/>
                <a:gd name="T72" fmla="*/ 120 w 120"/>
                <a:gd name="T73" fmla="*/ 19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0" h="54">
                  <a:moveTo>
                    <a:pt x="120" y="19"/>
                  </a:moveTo>
                  <a:lnTo>
                    <a:pt x="119" y="27"/>
                  </a:lnTo>
                  <a:lnTo>
                    <a:pt x="110" y="27"/>
                  </a:lnTo>
                  <a:lnTo>
                    <a:pt x="114" y="32"/>
                  </a:lnTo>
                  <a:lnTo>
                    <a:pt x="109" y="45"/>
                  </a:lnTo>
                  <a:lnTo>
                    <a:pt x="107" y="48"/>
                  </a:lnTo>
                  <a:lnTo>
                    <a:pt x="92" y="49"/>
                  </a:lnTo>
                  <a:lnTo>
                    <a:pt x="85" y="54"/>
                  </a:lnTo>
                  <a:lnTo>
                    <a:pt x="71" y="52"/>
                  </a:lnTo>
                  <a:lnTo>
                    <a:pt x="47" y="47"/>
                  </a:lnTo>
                  <a:lnTo>
                    <a:pt x="43" y="40"/>
                  </a:lnTo>
                  <a:lnTo>
                    <a:pt x="27" y="43"/>
                  </a:lnTo>
                  <a:lnTo>
                    <a:pt x="25" y="47"/>
                  </a:lnTo>
                  <a:lnTo>
                    <a:pt x="15" y="44"/>
                  </a:lnTo>
                  <a:lnTo>
                    <a:pt x="7" y="44"/>
                  </a:lnTo>
                  <a:lnTo>
                    <a:pt x="0" y="40"/>
                  </a:lnTo>
                  <a:lnTo>
                    <a:pt x="2" y="35"/>
                  </a:lnTo>
                  <a:lnTo>
                    <a:pt x="1" y="31"/>
                  </a:lnTo>
                  <a:lnTo>
                    <a:pt x="6" y="30"/>
                  </a:lnTo>
                  <a:lnTo>
                    <a:pt x="15" y="36"/>
                  </a:lnTo>
                  <a:lnTo>
                    <a:pt x="16" y="30"/>
                  </a:lnTo>
                  <a:lnTo>
                    <a:pt x="31" y="31"/>
                  </a:lnTo>
                  <a:lnTo>
                    <a:pt x="42" y="28"/>
                  </a:lnTo>
                  <a:lnTo>
                    <a:pt x="50" y="28"/>
                  </a:lnTo>
                  <a:lnTo>
                    <a:pt x="55" y="32"/>
                  </a:lnTo>
                  <a:lnTo>
                    <a:pt x="57" y="29"/>
                  </a:lnTo>
                  <a:lnTo>
                    <a:pt x="53" y="16"/>
                  </a:lnTo>
                  <a:lnTo>
                    <a:pt x="59" y="13"/>
                  </a:lnTo>
                  <a:lnTo>
                    <a:pt x="64" y="4"/>
                  </a:lnTo>
                  <a:lnTo>
                    <a:pt x="77" y="10"/>
                  </a:lnTo>
                  <a:lnTo>
                    <a:pt x="85" y="2"/>
                  </a:lnTo>
                  <a:lnTo>
                    <a:pt x="90" y="0"/>
                  </a:lnTo>
                  <a:lnTo>
                    <a:pt x="103" y="7"/>
                  </a:lnTo>
                  <a:lnTo>
                    <a:pt x="111" y="6"/>
                  </a:lnTo>
                  <a:lnTo>
                    <a:pt x="119" y="9"/>
                  </a:lnTo>
                  <a:lnTo>
                    <a:pt x="118" y="12"/>
                  </a:lnTo>
                  <a:lnTo>
                    <a:pt x="120" y="1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16" name="Freeform 15"/>
            <p:cNvSpPr>
              <a:spLocks/>
            </p:cNvSpPr>
            <p:nvPr/>
          </p:nvSpPr>
          <p:spPr bwMode="auto">
            <a:xfrm>
              <a:off x="6183641" y="2967464"/>
              <a:ext cx="42982" cy="31065"/>
            </a:xfrm>
            <a:custGeom>
              <a:avLst/>
              <a:gdLst>
                <a:gd name="T0" fmla="*/ 14 w 108"/>
                <a:gd name="T1" fmla="*/ 1 h 85"/>
                <a:gd name="T2" fmla="*/ 38 w 108"/>
                <a:gd name="T3" fmla="*/ 23 h 85"/>
                <a:gd name="T4" fmla="*/ 69 w 108"/>
                <a:gd name="T5" fmla="*/ 23 h 85"/>
                <a:gd name="T6" fmla="*/ 71 w 108"/>
                <a:gd name="T7" fmla="*/ 36 h 85"/>
                <a:gd name="T8" fmla="*/ 108 w 108"/>
                <a:gd name="T9" fmla="*/ 85 h 85"/>
                <a:gd name="T10" fmla="*/ 58 w 108"/>
                <a:gd name="T11" fmla="*/ 74 h 85"/>
                <a:gd name="T12" fmla="*/ 16 w 108"/>
                <a:gd name="T13" fmla="*/ 35 h 85"/>
                <a:gd name="T14" fmla="*/ 0 w 108"/>
                <a:gd name="T15" fmla="*/ 3 h 85"/>
                <a:gd name="T16" fmla="*/ 14 w 108"/>
                <a:gd name="T17" fmla="*/ 0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8" h="85">
                  <a:moveTo>
                    <a:pt x="14" y="1"/>
                  </a:moveTo>
                  <a:lnTo>
                    <a:pt x="38" y="23"/>
                  </a:lnTo>
                  <a:lnTo>
                    <a:pt x="69" y="23"/>
                  </a:lnTo>
                  <a:lnTo>
                    <a:pt x="71" y="36"/>
                  </a:lnTo>
                  <a:lnTo>
                    <a:pt x="108" y="85"/>
                  </a:lnTo>
                  <a:lnTo>
                    <a:pt x="58" y="74"/>
                  </a:lnTo>
                  <a:lnTo>
                    <a:pt x="16" y="35"/>
                  </a:lnTo>
                  <a:lnTo>
                    <a:pt x="0" y="3"/>
                  </a:lnTo>
                  <a:lnTo>
                    <a:pt x="14" y="0"/>
                  </a:lnTo>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17" name="Freeform 16"/>
            <p:cNvSpPr>
              <a:spLocks/>
            </p:cNvSpPr>
            <p:nvPr/>
          </p:nvSpPr>
          <p:spPr bwMode="auto">
            <a:xfrm>
              <a:off x="6178681" y="2899119"/>
              <a:ext cx="157050" cy="114941"/>
            </a:xfrm>
            <a:custGeom>
              <a:avLst/>
              <a:gdLst>
                <a:gd name="T0" fmla="*/ 40 w 95"/>
                <a:gd name="T1" fmla="*/ 13 h 74"/>
                <a:gd name="T2" fmla="*/ 48 w 95"/>
                <a:gd name="T3" fmla="*/ 15 h 74"/>
                <a:gd name="T4" fmla="*/ 50 w 95"/>
                <a:gd name="T5" fmla="*/ 9 h 74"/>
                <a:gd name="T6" fmla="*/ 58 w 95"/>
                <a:gd name="T7" fmla="*/ 1 h 74"/>
                <a:gd name="T8" fmla="*/ 69 w 95"/>
                <a:gd name="T9" fmla="*/ 12 h 74"/>
                <a:gd name="T10" fmla="*/ 81 w 95"/>
                <a:gd name="T11" fmla="*/ 27 h 74"/>
                <a:gd name="T12" fmla="*/ 89 w 95"/>
                <a:gd name="T13" fmla="*/ 28 h 74"/>
                <a:gd name="T14" fmla="*/ 95 w 95"/>
                <a:gd name="T15" fmla="*/ 33 h 74"/>
                <a:gd name="T16" fmla="*/ 82 w 95"/>
                <a:gd name="T17" fmla="*/ 35 h 74"/>
                <a:gd name="T18" fmla="*/ 82 w 95"/>
                <a:gd name="T19" fmla="*/ 51 h 74"/>
                <a:gd name="T20" fmla="*/ 80 w 95"/>
                <a:gd name="T21" fmla="*/ 58 h 74"/>
                <a:gd name="T22" fmla="*/ 75 w 95"/>
                <a:gd name="T23" fmla="*/ 63 h 74"/>
                <a:gd name="T24" fmla="*/ 77 w 95"/>
                <a:gd name="T25" fmla="*/ 73 h 74"/>
                <a:gd name="T26" fmla="*/ 73 w 95"/>
                <a:gd name="T27" fmla="*/ 74 h 74"/>
                <a:gd name="T28" fmla="*/ 61 w 95"/>
                <a:gd name="T29" fmla="*/ 63 h 74"/>
                <a:gd name="T30" fmla="*/ 65 w 95"/>
                <a:gd name="T31" fmla="*/ 53 h 74"/>
                <a:gd name="T32" fmla="*/ 59 w 95"/>
                <a:gd name="T33" fmla="*/ 47 h 74"/>
                <a:gd name="T34" fmla="*/ 52 w 95"/>
                <a:gd name="T35" fmla="*/ 49 h 74"/>
                <a:gd name="T36" fmla="*/ 35 w 95"/>
                <a:gd name="T37" fmla="*/ 64 h 74"/>
                <a:gd name="T38" fmla="*/ 32 w 95"/>
                <a:gd name="T39" fmla="*/ 49 h 74"/>
                <a:gd name="T40" fmla="*/ 24 w 95"/>
                <a:gd name="T41" fmla="*/ 46 h 74"/>
                <a:gd name="T42" fmla="*/ 16 w 95"/>
                <a:gd name="T43" fmla="*/ 40 h 74"/>
                <a:gd name="T44" fmla="*/ 19 w 95"/>
                <a:gd name="T45" fmla="*/ 34 h 74"/>
                <a:gd name="T46" fmla="*/ 9 w 95"/>
                <a:gd name="T47" fmla="*/ 27 h 74"/>
                <a:gd name="T48" fmla="*/ 11 w 95"/>
                <a:gd name="T49" fmla="*/ 22 h 74"/>
                <a:gd name="T50" fmla="*/ 4 w 95"/>
                <a:gd name="T51" fmla="*/ 18 h 74"/>
                <a:gd name="T52" fmla="*/ 0 w 95"/>
                <a:gd name="T53" fmla="*/ 13 h 74"/>
                <a:gd name="T54" fmla="*/ 3 w 95"/>
                <a:gd name="T55" fmla="*/ 9 h 74"/>
                <a:gd name="T56" fmla="*/ 17 w 95"/>
                <a:gd name="T57" fmla="*/ 15 h 74"/>
                <a:gd name="T58" fmla="*/ 26 w 95"/>
                <a:gd name="T59" fmla="*/ 17 h 74"/>
                <a:gd name="T60" fmla="*/ 28 w 95"/>
                <a:gd name="T61" fmla="*/ 14 h 74"/>
                <a:gd name="T62" fmla="*/ 18 w 95"/>
                <a:gd name="T63" fmla="*/ 3 h 74"/>
                <a:gd name="T64" fmla="*/ 21 w 95"/>
                <a:gd name="T65" fmla="*/ 0 h 74"/>
                <a:gd name="T66" fmla="*/ 26 w 95"/>
                <a:gd name="T67" fmla="*/ 1 h 74"/>
                <a:gd name="T68" fmla="*/ 40 w 95"/>
                <a:gd name="T69" fmla="*/ 13 h 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95" h="74">
                  <a:moveTo>
                    <a:pt x="40" y="13"/>
                  </a:moveTo>
                  <a:lnTo>
                    <a:pt x="48" y="15"/>
                  </a:lnTo>
                  <a:lnTo>
                    <a:pt x="50" y="9"/>
                  </a:lnTo>
                  <a:lnTo>
                    <a:pt x="58" y="1"/>
                  </a:lnTo>
                  <a:lnTo>
                    <a:pt x="69" y="12"/>
                  </a:lnTo>
                  <a:lnTo>
                    <a:pt x="81" y="27"/>
                  </a:lnTo>
                  <a:lnTo>
                    <a:pt x="89" y="28"/>
                  </a:lnTo>
                  <a:lnTo>
                    <a:pt x="95" y="33"/>
                  </a:lnTo>
                  <a:lnTo>
                    <a:pt x="82" y="35"/>
                  </a:lnTo>
                  <a:lnTo>
                    <a:pt x="82" y="51"/>
                  </a:lnTo>
                  <a:lnTo>
                    <a:pt x="80" y="58"/>
                  </a:lnTo>
                  <a:lnTo>
                    <a:pt x="75" y="63"/>
                  </a:lnTo>
                  <a:lnTo>
                    <a:pt x="77" y="73"/>
                  </a:lnTo>
                  <a:lnTo>
                    <a:pt x="73" y="74"/>
                  </a:lnTo>
                  <a:lnTo>
                    <a:pt x="61" y="63"/>
                  </a:lnTo>
                  <a:lnTo>
                    <a:pt x="65" y="53"/>
                  </a:lnTo>
                  <a:lnTo>
                    <a:pt x="59" y="47"/>
                  </a:lnTo>
                  <a:lnTo>
                    <a:pt x="52" y="49"/>
                  </a:lnTo>
                  <a:lnTo>
                    <a:pt x="35" y="64"/>
                  </a:lnTo>
                  <a:lnTo>
                    <a:pt x="32" y="49"/>
                  </a:lnTo>
                  <a:lnTo>
                    <a:pt x="24" y="46"/>
                  </a:lnTo>
                  <a:lnTo>
                    <a:pt x="16" y="40"/>
                  </a:lnTo>
                  <a:lnTo>
                    <a:pt x="19" y="34"/>
                  </a:lnTo>
                  <a:lnTo>
                    <a:pt x="9" y="27"/>
                  </a:lnTo>
                  <a:lnTo>
                    <a:pt x="11" y="22"/>
                  </a:lnTo>
                  <a:lnTo>
                    <a:pt x="4" y="18"/>
                  </a:lnTo>
                  <a:lnTo>
                    <a:pt x="0" y="13"/>
                  </a:lnTo>
                  <a:lnTo>
                    <a:pt x="3" y="9"/>
                  </a:lnTo>
                  <a:lnTo>
                    <a:pt x="17" y="15"/>
                  </a:lnTo>
                  <a:lnTo>
                    <a:pt x="26" y="17"/>
                  </a:lnTo>
                  <a:lnTo>
                    <a:pt x="28" y="14"/>
                  </a:lnTo>
                  <a:lnTo>
                    <a:pt x="18" y="3"/>
                  </a:lnTo>
                  <a:lnTo>
                    <a:pt x="21" y="0"/>
                  </a:lnTo>
                  <a:lnTo>
                    <a:pt x="26" y="1"/>
                  </a:lnTo>
                  <a:lnTo>
                    <a:pt x="40" y="13"/>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18" name="Freeform 17"/>
            <p:cNvSpPr>
              <a:spLocks/>
            </p:cNvSpPr>
            <p:nvPr/>
          </p:nvSpPr>
          <p:spPr bwMode="auto">
            <a:xfrm>
              <a:off x="5810030" y="4323458"/>
              <a:ext cx="51247" cy="69898"/>
            </a:xfrm>
            <a:custGeom>
              <a:avLst/>
              <a:gdLst>
                <a:gd name="T0" fmla="*/ 5 w 31"/>
                <a:gd name="T1" fmla="*/ 45 h 45"/>
                <a:gd name="T2" fmla="*/ 4 w 31"/>
                <a:gd name="T3" fmla="*/ 20 h 45"/>
                <a:gd name="T4" fmla="*/ 0 w 31"/>
                <a:gd name="T5" fmla="*/ 10 h 45"/>
                <a:gd name="T6" fmla="*/ 11 w 31"/>
                <a:gd name="T7" fmla="*/ 12 h 45"/>
                <a:gd name="T8" fmla="*/ 16 w 31"/>
                <a:gd name="T9" fmla="*/ 0 h 45"/>
                <a:gd name="T10" fmla="*/ 26 w 31"/>
                <a:gd name="T11" fmla="*/ 2 h 45"/>
                <a:gd name="T12" fmla="*/ 27 w 31"/>
                <a:gd name="T13" fmla="*/ 10 h 45"/>
                <a:gd name="T14" fmla="*/ 31 w 31"/>
                <a:gd name="T15" fmla="*/ 14 h 45"/>
                <a:gd name="T16" fmla="*/ 31 w 31"/>
                <a:gd name="T17" fmla="*/ 21 h 45"/>
                <a:gd name="T18" fmla="*/ 27 w 31"/>
                <a:gd name="T19" fmla="*/ 25 h 45"/>
                <a:gd name="T20" fmla="*/ 19 w 31"/>
                <a:gd name="T21" fmla="*/ 36 h 45"/>
                <a:gd name="T22" fmla="*/ 12 w 31"/>
                <a:gd name="T23" fmla="*/ 44 h 45"/>
                <a:gd name="T24" fmla="*/ 5 w 31"/>
                <a:gd name="T2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1" h="45">
                  <a:moveTo>
                    <a:pt x="5" y="45"/>
                  </a:moveTo>
                  <a:lnTo>
                    <a:pt x="4" y="20"/>
                  </a:lnTo>
                  <a:lnTo>
                    <a:pt x="0" y="10"/>
                  </a:lnTo>
                  <a:lnTo>
                    <a:pt x="11" y="12"/>
                  </a:lnTo>
                  <a:lnTo>
                    <a:pt x="16" y="0"/>
                  </a:lnTo>
                  <a:lnTo>
                    <a:pt x="26" y="2"/>
                  </a:lnTo>
                  <a:lnTo>
                    <a:pt x="27" y="10"/>
                  </a:lnTo>
                  <a:lnTo>
                    <a:pt x="31" y="14"/>
                  </a:lnTo>
                  <a:lnTo>
                    <a:pt x="31" y="21"/>
                  </a:lnTo>
                  <a:lnTo>
                    <a:pt x="27" y="25"/>
                  </a:lnTo>
                  <a:lnTo>
                    <a:pt x="19" y="36"/>
                  </a:lnTo>
                  <a:lnTo>
                    <a:pt x="12" y="44"/>
                  </a:lnTo>
                  <a:lnTo>
                    <a:pt x="5" y="4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19" name="Freeform 18"/>
            <p:cNvSpPr>
              <a:spLocks/>
            </p:cNvSpPr>
            <p:nvPr/>
          </p:nvSpPr>
          <p:spPr bwMode="auto">
            <a:xfrm>
              <a:off x="4993377" y="2594680"/>
              <a:ext cx="95882" cy="62131"/>
            </a:xfrm>
            <a:custGeom>
              <a:avLst/>
              <a:gdLst>
                <a:gd name="T0" fmla="*/ 13 w 58"/>
                <a:gd name="T1" fmla="*/ 3 h 40"/>
                <a:gd name="T2" fmla="*/ 24 w 58"/>
                <a:gd name="T3" fmla="*/ 4 h 40"/>
                <a:gd name="T4" fmla="*/ 39 w 58"/>
                <a:gd name="T5" fmla="*/ 0 h 40"/>
                <a:gd name="T6" fmla="*/ 49 w 58"/>
                <a:gd name="T7" fmla="*/ 9 h 40"/>
                <a:gd name="T8" fmla="*/ 58 w 58"/>
                <a:gd name="T9" fmla="*/ 14 h 40"/>
                <a:gd name="T10" fmla="*/ 57 w 58"/>
                <a:gd name="T11" fmla="*/ 27 h 40"/>
                <a:gd name="T12" fmla="*/ 53 w 58"/>
                <a:gd name="T13" fmla="*/ 28 h 40"/>
                <a:gd name="T14" fmla="*/ 51 w 58"/>
                <a:gd name="T15" fmla="*/ 40 h 40"/>
                <a:gd name="T16" fmla="*/ 37 w 58"/>
                <a:gd name="T17" fmla="*/ 30 h 40"/>
                <a:gd name="T18" fmla="*/ 29 w 58"/>
                <a:gd name="T19" fmla="*/ 32 h 40"/>
                <a:gd name="T20" fmla="*/ 17 w 58"/>
                <a:gd name="T21" fmla="*/ 22 h 40"/>
                <a:gd name="T22" fmla="*/ 10 w 58"/>
                <a:gd name="T23" fmla="*/ 14 h 40"/>
                <a:gd name="T24" fmla="*/ 3 w 58"/>
                <a:gd name="T25" fmla="*/ 14 h 40"/>
                <a:gd name="T26" fmla="*/ 0 w 58"/>
                <a:gd name="T27" fmla="*/ 7 h 40"/>
                <a:gd name="T28" fmla="*/ 13 w 58"/>
                <a:gd name="T29" fmla="*/ 3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58" h="40">
                  <a:moveTo>
                    <a:pt x="13" y="3"/>
                  </a:moveTo>
                  <a:lnTo>
                    <a:pt x="24" y="4"/>
                  </a:lnTo>
                  <a:lnTo>
                    <a:pt x="39" y="0"/>
                  </a:lnTo>
                  <a:lnTo>
                    <a:pt x="49" y="9"/>
                  </a:lnTo>
                  <a:lnTo>
                    <a:pt x="58" y="14"/>
                  </a:lnTo>
                  <a:lnTo>
                    <a:pt x="57" y="27"/>
                  </a:lnTo>
                  <a:lnTo>
                    <a:pt x="53" y="28"/>
                  </a:lnTo>
                  <a:lnTo>
                    <a:pt x="51" y="40"/>
                  </a:lnTo>
                  <a:lnTo>
                    <a:pt x="37" y="30"/>
                  </a:lnTo>
                  <a:lnTo>
                    <a:pt x="29" y="32"/>
                  </a:lnTo>
                  <a:lnTo>
                    <a:pt x="17" y="22"/>
                  </a:lnTo>
                  <a:lnTo>
                    <a:pt x="10" y="14"/>
                  </a:lnTo>
                  <a:lnTo>
                    <a:pt x="3" y="14"/>
                  </a:lnTo>
                  <a:lnTo>
                    <a:pt x="0" y="7"/>
                  </a:lnTo>
                  <a:lnTo>
                    <a:pt x="13" y="3"/>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20" name="Freeform 19"/>
            <p:cNvSpPr>
              <a:spLocks/>
            </p:cNvSpPr>
            <p:nvPr/>
          </p:nvSpPr>
          <p:spPr bwMode="auto">
            <a:xfrm>
              <a:off x="4950396" y="3852821"/>
              <a:ext cx="92576" cy="197264"/>
            </a:xfrm>
            <a:custGeom>
              <a:avLst/>
              <a:gdLst>
                <a:gd name="T0" fmla="*/ 36 w 56"/>
                <a:gd name="T1" fmla="*/ 124 h 127"/>
                <a:gd name="T2" fmla="*/ 20 w 56"/>
                <a:gd name="T3" fmla="*/ 127 h 127"/>
                <a:gd name="T4" fmla="*/ 16 w 56"/>
                <a:gd name="T5" fmla="*/ 113 h 127"/>
                <a:gd name="T6" fmla="*/ 17 w 56"/>
                <a:gd name="T7" fmla="*/ 65 h 127"/>
                <a:gd name="T8" fmla="*/ 13 w 56"/>
                <a:gd name="T9" fmla="*/ 61 h 127"/>
                <a:gd name="T10" fmla="*/ 12 w 56"/>
                <a:gd name="T11" fmla="*/ 50 h 127"/>
                <a:gd name="T12" fmla="*/ 6 w 56"/>
                <a:gd name="T13" fmla="*/ 43 h 127"/>
                <a:gd name="T14" fmla="*/ 0 w 56"/>
                <a:gd name="T15" fmla="*/ 37 h 127"/>
                <a:gd name="T16" fmla="*/ 3 w 56"/>
                <a:gd name="T17" fmla="*/ 26 h 127"/>
                <a:gd name="T18" fmla="*/ 9 w 56"/>
                <a:gd name="T19" fmla="*/ 23 h 127"/>
                <a:gd name="T20" fmla="*/ 13 w 56"/>
                <a:gd name="T21" fmla="*/ 14 h 127"/>
                <a:gd name="T22" fmla="*/ 22 w 56"/>
                <a:gd name="T23" fmla="*/ 13 h 127"/>
                <a:gd name="T24" fmla="*/ 26 w 56"/>
                <a:gd name="T25" fmla="*/ 6 h 127"/>
                <a:gd name="T26" fmla="*/ 32 w 56"/>
                <a:gd name="T27" fmla="*/ 0 h 127"/>
                <a:gd name="T28" fmla="*/ 38 w 56"/>
                <a:gd name="T29" fmla="*/ 0 h 127"/>
                <a:gd name="T30" fmla="*/ 52 w 56"/>
                <a:gd name="T31" fmla="*/ 12 h 127"/>
                <a:gd name="T32" fmla="*/ 52 w 56"/>
                <a:gd name="T33" fmla="*/ 19 h 127"/>
                <a:gd name="T34" fmla="*/ 56 w 56"/>
                <a:gd name="T35" fmla="*/ 31 h 127"/>
                <a:gd name="T36" fmla="*/ 52 w 56"/>
                <a:gd name="T37" fmla="*/ 40 h 127"/>
                <a:gd name="T38" fmla="*/ 54 w 56"/>
                <a:gd name="T39" fmla="*/ 45 h 127"/>
                <a:gd name="T40" fmla="*/ 45 w 56"/>
                <a:gd name="T41" fmla="*/ 58 h 127"/>
                <a:gd name="T42" fmla="*/ 40 w 56"/>
                <a:gd name="T43" fmla="*/ 64 h 127"/>
                <a:gd name="T44" fmla="*/ 36 w 56"/>
                <a:gd name="T45" fmla="*/ 78 h 127"/>
                <a:gd name="T46" fmla="*/ 37 w 56"/>
                <a:gd name="T47" fmla="*/ 91 h 127"/>
                <a:gd name="T48" fmla="*/ 36 w 56"/>
                <a:gd name="T49" fmla="*/ 124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56" h="127">
                  <a:moveTo>
                    <a:pt x="36" y="124"/>
                  </a:moveTo>
                  <a:lnTo>
                    <a:pt x="20" y="127"/>
                  </a:lnTo>
                  <a:lnTo>
                    <a:pt x="16" y="113"/>
                  </a:lnTo>
                  <a:lnTo>
                    <a:pt x="17" y="65"/>
                  </a:lnTo>
                  <a:lnTo>
                    <a:pt x="13" y="61"/>
                  </a:lnTo>
                  <a:lnTo>
                    <a:pt x="12" y="50"/>
                  </a:lnTo>
                  <a:lnTo>
                    <a:pt x="6" y="43"/>
                  </a:lnTo>
                  <a:lnTo>
                    <a:pt x="0" y="37"/>
                  </a:lnTo>
                  <a:lnTo>
                    <a:pt x="3" y="26"/>
                  </a:lnTo>
                  <a:lnTo>
                    <a:pt x="9" y="23"/>
                  </a:lnTo>
                  <a:lnTo>
                    <a:pt x="13" y="14"/>
                  </a:lnTo>
                  <a:lnTo>
                    <a:pt x="22" y="13"/>
                  </a:lnTo>
                  <a:lnTo>
                    <a:pt x="26" y="6"/>
                  </a:lnTo>
                  <a:lnTo>
                    <a:pt x="32" y="0"/>
                  </a:lnTo>
                  <a:lnTo>
                    <a:pt x="38" y="0"/>
                  </a:lnTo>
                  <a:lnTo>
                    <a:pt x="52" y="12"/>
                  </a:lnTo>
                  <a:lnTo>
                    <a:pt x="52" y="19"/>
                  </a:lnTo>
                  <a:lnTo>
                    <a:pt x="56" y="31"/>
                  </a:lnTo>
                  <a:lnTo>
                    <a:pt x="52" y="40"/>
                  </a:lnTo>
                  <a:lnTo>
                    <a:pt x="54" y="45"/>
                  </a:lnTo>
                  <a:lnTo>
                    <a:pt x="45" y="58"/>
                  </a:lnTo>
                  <a:lnTo>
                    <a:pt x="40" y="64"/>
                  </a:lnTo>
                  <a:lnTo>
                    <a:pt x="36" y="78"/>
                  </a:lnTo>
                  <a:lnTo>
                    <a:pt x="37" y="91"/>
                  </a:lnTo>
                  <a:lnTo>
                    <a:pt x="36" y="124"/>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21" name="Freeform 20"/>
            <p:cNvSpPr>
              <a:spLocks/>
            </p:cNvSpPr>
            <p:nvPr/>
          </p:nvSpPr>
          <p:spPr bwMode="auto">
            <a:xfrm>
              <a:off x="4761938" y="3759625"/>
              <a:ext cx="231439" cy="178625"/>
            </a:xfrm>
            <a:custGeom>
              <a:avLst/>
              <a:gdLst>
                <a:gd name="T0" fmla="*/ 49 w 140"/>
                <a:gd name="T1" fmla="*/ 114 h 115"/>
                <a:gd name="T2" fmla="*/ 36 w 140"/>
                <a:gd name="T3" fmla="*/ 109 h 115"/>
                <a:gd name="T4" fmla="*/ 28 w 140"/>
                <a:gd name="T5" fmla="*/ 110 h 115"/>
                <a:gd name="T6" fmla="*/ 21 w 140"/>
                <a:gd name="T7" fmla="*/ 115 h 115"/>
                <a:gd name="T8" fmla="*/ 13 w 140"/>
                <a:gd name="T9" fmla="*/ 110 h 115"/>
                <a:gd name="T10" fmla="*/ 10 w 140"/>
                <a:gd name="T11" fmla="*/ 103 h 115"/>
                <a:gd name="T12" fmla="*/ 1 w 140"/>
                <a:gd name="T13" fmla="*/ 99 h 115"/>
                <a:gd name="T14" fmla="*/ 0 w 140"/>
                <a:gd name="T15" fmla="*/ 87 h 115"/>
                <a:gd name="T16" fmla="*/ 5 w 140"/>
                <a:gd name="T17" fmla="*/ 78 h 115"/>
                <a:gd name="T18" fmla="*/ 5 w 140"/>
                <a:gd name="T19" fmla="*/ 71 h 115"/>
                <a:gd name="T20" fmla="*/ 19 w 140"/>
                <a:gd name="T21" fmla="*/ 54 h 115"/>
                <a:gd name="T22" fmla="*/ 22 w 140"/>
                <a:gd name="T23" fmla="*/ 40 h 115"/>
                <a:gd name="T24" fmla="*/ 27 w 140"/>
                <a:gd name="T25" fmla="*/ 34 h 115"/>
                <a:gd name="T26" fmla="*/ 36 w 140"/>
                <a:gd name="T27" fmla="*/ 37 h 115"/>
                <a:gd name="T28" fmla="*/ 44 w 140"/>
                <a:gd name="T29" fmla="*/ 33 h 115"/>
                <a:gd name="T30" fmla="*/ 46 w 140"/>
                <a:gd name="T31" fmla="*/ 28 h 115"/>
                <a:gd name="T32" fmla="*/ 61 w 140"/>
                <a:gd name="T33" fmla="*/ 18 h 115"/>
                <a:gd name="T34" fmla="*/ 64 w 140"/>
                <a:gd name="T35" fmla="*/ 12 h 115"/>
                <a:gd name="T36" fmla="*/ 81 w 140"/>
                <a:gd name="T37" fmla="*/ 3 h 115"/>
                <a:gd name="T38" fmla="*/ 91 w 140"/>
                <a:gd name="T39" fmla="*/ 0 h 115"/>
                <a:gd name="T40" fmla="*/ 95 w 140"/>
                <a:gd name="T41" fmla="*/ 4 h 115"/>
                <a:gd name="T42" fmla="*/ 107 w 140"/>
                <a:gd name="T43" fmla="*/ 4 h 115"/>
                <a:gd name="T44" fmla="*/ 106 w 140"/>
                <a:gd name="T45" fmla="*/ 14 h 115"/>
                <a:gd name="T46" fmla="*/ 108 w 140"/>
                <a:gd name="T47" fmla="*/ 24 h 115"/>
                <a:gd name="T48" fmla="*/ 118 w 140"/>
                <a:gd name="T49" fmla="*/ 37 h 115"/>
                <a:gd name="T50" fmla="*/ 119 w 140"/>
                <a:gd name="T51" fmla="*/ 47 h 115"/>
                <a:gd name="T52" fmla="*/ 140 w 140"/>
                <a:gd name="T53" fmla="*/ 52 h 115"/>
                <a:gd name="T54" fmla="*/ 140 w 140"/>
                <a:gd name="T55" fmla="*/ 66 h 115"/>
                <a:gd name="T56" fmla="*/ 136 w 140"/>
                <a:gd name="T57" fmla="*/ 73 h 115"/>
                <a:gd name="T58" fmla="*/ 127 w 140"/>
                <a:gd name="T59" fmla="*/ 74 h 115"/>
                <a:gd name="T60" fmla="*/ 123 w 140"/>
                <a:gd name="T61" fmla="*/ 83 h 115"/>
                <a:gd name="T62" fmla="*/ 117 w 140"/>
                <a:gd name="T63" fmla="*/ 86 h 115"/>
                <a:gd name="T64" fmla="*/ 101 w 140"/>
                <a:gd name="T65" fmla="*/ 85 h 115"/>
                <a:gd name="T66" fmla="*/ 92 w 140"/>
                <a:gd name="T67" fmla="*/ 84 h 115"/>
                <a:gd name="T68" fmla="*/ 86 w 140"/>
                <a:gd name="T69" fmla="*/ 87 h 115"/>
                <a:gd name="T70" fmla="*/ 78 w 140"/>
                <a:gd name="T71" fmla="*/ 86 h 115"/>
                <a:gd name="T72" fmla="*/ 47 w 140"/>
                <a:gd name="T73" fmla="*/ 87 h 115"/>
                <a:gd name="T74" fmla="*/ 46 w 140"/>
                <a:gd name="T75" fmla="*/ 98 h 115"/>
                <a:gd name="T76" fmla="*/ 49 w 140"/>
                <a:gd name="T77" fmla="*/ 114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40" h="115">
                  <a:moveTo>
                    <a:pt x="49" y="114"/>
                  </a:moveTo>
                  <a:lnTo>
                    <a:pt x="36" y="109"/>
                  </a:lnTo>
                  <a:lnTo>
                    <a:pt x="28" y="110"/>
                  </a:lnTo>
                  <a:lnTo>
                    <a:pt x="21" y="115"/>
                  </a:lnTo>
                  <a:lnTo>
                    <a:pt x="13" y="110"/>
                  </a:lnTo>
                  <a:lnTo>
                    <a:pt x="10" y="103"/>
                  </a:lnTo>
                  <a:lnTo>
                    <a:pt x="1" y="99"/>
                  </a:lnTo>
                  <a:lnTo>
                    <a:pt x="0" y="87"/>
                  </a:lnTo>
                  <a:lnTo>
                    <a:pt x="5" y="78"/>
                  </a:lnTo>
                  <a:lnTo>
                    <a:pt x="5" y="71"/>
                  </a:lnTo>
                  <a:lnTo>
                    <a:pt x="19" y="54"/>
                  </a:lnTo>
                  <a:lnTo>
                    <a:pt x="22" y="40"/>
                  </a:lnTo>
                  <a:lnTo>
                    <a:pt x="27" y="34"/>
                  </a:lnTo>
                  <a:lnTo>
                    <a:pt x="36" y="37"/>
                  </a:lnTo>
                  <a:lnTo>
                    <a:pt x="44" y="33"/>
                  </a:lnTo>
                  <a:lnTo>
                    <a:pt x="46" y="28"/>
                  </a:lnTo>
                  <a:lnTo>
                    <a:pt x="61" y="18"/>
                  </a:lnTo>
                  <a:lnTo>
                    <a:pt x="64" y="12"/>
                  </a:lnTo>
                  <a:lnTo>
                    <a:pt x="81" y="3"/>
                  </a:lnTo>
                  <a:lnTo>
                    <a:pt x="91" y="0"/>
                  </a:lnTo>
                  <a:lnTo>
                    <a:pt x="95" y="4"/>
                  </a:lnTo>
                  <a:lnTo>
                    <a:pt x="107" y="4"/>
                  </a:lnTo>
                  <a:lnTo>
                    <a:pt x="106" y="14"/>
                  </a:lnTo>
                  <a:lnTo>
                    <a:pt x="108" y="24"/>
                  </a:lnTo>
                  <a:lnTo>
                    <a:pt x="118" y="37"/>
                  </a:lnTo>
                  <a:lnTo>
                    <a:pt x="119" y="47"/>
                  </a:lnTo>
                  <a:lnTo>
                    <a:pt x="140" y="52"/>
                  </a:lnTo>
                  <a:lnTo>
                    <a:pt x="140" y="66"/>
                  </a:lnTo>
                  <a:lnTo>
                    <a:pt x="136" y="73"/>
                  </a:lnTo>
                  <a:lnTo>
                    <a:pt x="127" y="74"/>
                  </a:lnTo>
                  <a:lnTo>
                    <a:pt x="123" y="83"/>
                  </a:lnTo>
                  <a:lnTo>
                    <a:pt x="117" y="86"/>
                  </a:lnTo>
                  <a:lnTo>
                    <a:pt x="101" y="85"/>
                  </a:lnTo>
                  <a:lnTo>
                    <a:pt x="92" y="84"/>
                  </a:lnTo>
                  <a:lnTo>
                    <a:pt x="86" y="87"/>
                  </a:lnTo>
                  <a:lnTo>
                    <a:pt x="78" y="86"/>
                  </a:lnTo>
                  <a:lnTo>
                    <a:pt x="47" y="87"/>
                  </a:lnTo>
                  <a:lnTo>
                    <a:pt x="46" y="98"/>
                  </a:lnTo>
                  <a:lnTo>
                    <a:pt x="49" y="114"/>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23" name="Freeform 22"/>
            <p:cNvSpPr>
              <a:spLocks/>
            </p:cNvSpPr>
            <p:nvPr/>
          </p:nvSpPr>
          <p:spPr bwMode="auto">
            <a:xfrm>
              <a:off x="5542221" y="2823009"/>
              <a:ext cx="168620" cy="96302"/>
            </a:xfrm>
            <a:custGeom>
              <a:avLst/>
              <a:gdLst>
                <a:gd name="T0" fmla="*/ 3 w 102"/>
                <a:gd name="T1" fmla="*/ 0 h 62"/>
                <a:gd name="T2" fmla="*/ 9 w 102"/>
                <a:gd name="T3" fmla="*/ 9 h 62"/>
                <a:gd name="T4" fmla="*/ 15 w 102"/>
                <a:gd name="T5" fmla="*/ 7 h 62"/>
                <a:gd name="T6" fmla="*/ 28 w 102"/>
                <a:gd name="T7" fmla="*/ 10 h 62"/>
                <a:gd name="T8" fmla="*/ 53 w 102"/>
                <a:gd name="T9" fmla="*/ 12 h 62"/>
                <a:gd name="T10" fmla="*/ 60 w 102"/>
                <a:gd name="T11" fmla="*/ 6 h 62"/>
                <a:gd name="T12" fmla="*/ 80 w 102"/>
                <a:gd name="T13" fmla="*/ 2 h 62"/>
                <a:gd name="T14" fmla="*/ 92 w 102"/>
                <a:gd name="T15" fmla="*/ 9 h 62"/>
                <a:gd name="T16" fmla="*/ 102 w 102"/>
                <a:gd name="T17" fmla="*/ 11 h 62"/>
                <a:gd name="T18" fmla="*/ 95 w 102"/>
                <a:gd name="T19" fmla="*/ 20 h 62"/>
                <a:gd name="T20" fmla="*/ 91 w 102"/>
                <a:gd name="T21" fmla="*/ 34 h 62"/>
                <a:gd name="T22" fmla="*/ 98 w 102"/>
                <a:gd name="T23" fmla="*/ 46 h 62"/>
                <a:gd name="T24" fmla="*/ 83 w 102"/>
                <a:gd name="T25" fmla="*/ 43 h 62"/>
                <a:gd name="T26" fmla="*/ 66 w 102"/>
                <a:gd name="T27" fmla="*/ 50 h 62"/>
                <a:gd name="T28" fmla="*/ 67 w 102"/>
                <a:gd name="T29" fmla="*/ 60 h 62"/>
                <a:gd name="T30" fmla="*/ 52 w 102"/>
                <a:gd name="T31" fmla="*/ 62 h 62"/>
                <a:gd name="T32" fmla="*/ 40 w 102"/>
                <a:gd name="T33" fmla="*/ 55 h 62"/>
                <a:gd name="T34" fmla="*/ 27 w 102"/>
                <a:gd name="T35" fmla="*/ 60 h 62"/>
                <a:gd name="T36" fmla="*/ 14 w 102"/>
                <a:gd name="T37" fmla="*/ 60 h 62"/>
                <a:gd name="T38" fmla="*/ 12 w 102"/>
                <a:gd name="T39" fmla="*/ 46 h 62"/>
                <a:gd name="T40" fmla="*/ 3 w 102"/>
                <a:gd name="T41" fmla="*/ 40 h 62"/>
                <a:gd name="T42" fmla="*/ 5 w 102"/>
                <a:gd name="T43" fmla="*/ 37 h 62"/>
                <a:gd name="T44" fmla="*/ 3 w 102"/>
                <a:gd name="T45" fmla="*/ 34 h 62"/>
                <a:gd name="T46" fmla="*/ 5 w 102"/>
                <a:gd name="T47" fmla="*/ 28 h 62"/>
                <a:gd name="T48" fmla="*/ 11 w 102"/>
                <a:gd name="T49" fmla="*/ 21 h 62"/>
                <a:gd name="T50" fmla="*/ 2 w 102"/>
                <a:gd name="T51" fmla="*/ 13 h 62"/>
                <a:gd name="T52" fmla="*/ 0 w 102"/>
                <a:gd name="T53" fmla="*/ 5 h 62"/>
                <a:gd name="T54" fmla="*/ 3 w 102"/>
                <a:gd name="T55" fmla="*/ 0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02" h="62">
                  <a:moveTo>
                    <a:pt x="3" y="0"/>
                  </a:moveTo>
                  <a:lnTo>
                    <a:pt x="9" y="9"/>
                  </a:lnTo>
                  <a:lnTo>
                    <a:pt x="15" y="7"/>
                  </a:lnTo>
                  <a:lnTo>
                    <a:pt x="28" y="10"/>
                  </a:lnTo>
                  <a:lnTo>
                    <a:pt x="53" y="12"/>
                  </a:lnTo>
                  <a:lnTo>
                    <a:pt x="60" y="6"/>
                  </a:lnTo>
                  <a:lnTo>
                    <a:pt x="80" y="2"/>
                  </a:lnTo>
                  <a:lnTo>
                    <a:pt x="92" y="9"/>
                  </a:lnTo>
                  <a:lnTo>
                    <a:pt x="102" y="11"/>
                  </a:lnTo>
                  <a:lnTo>
                    <a:pt x="95" y="20"/>
                  </a:lnTo>
                  <a:lnTo>
                    <a:pt x="91" y="34"/>
                  </a:lnTo>
                  <a:lnTo>
                    <a:pt x="98" y="46"/>
                  </a:lnTo>
                  <a:lnTo>
                    <a:pt x="83" y="43"/>
                  </a:lnTo>
                  <a:lnTo>
                    <a:pt x="66" y="50"/>
                  </a:lnTo>
                  <a:lnTo>
                    <a:pt x="67" y="60"/>
                  </a:lnTo>
                  <a:lnTo>
                    <a:pt x="52" y="62"/>
                  </a:lnTo>
                  <a:lnTo>
                    <a:pt x="40" y="55"/>
                  </a:lnTo>
                  <a:lnTo>
                    <a:pt x="27" y="60"/>
                  </a:lnTo>
                  <a:lnTo>
                    <a:pt x="14" y="60"/>
                  </a:lnTo>
                  <a:lnTo>
                    <a:pt x="12" y="46"/>
                  </a:lnTo>
                  <a:lnTo>
                    <a:pt x="3" y="40"/>
                  </a:lnTo>
                  <a:lnTo>
                    <a:pt x="5" y="37"/>
                  </a:lnTo>
                  <a:lnTo>
                    <a:pt x="3" y="34"/>
                  </a:lnTo>
                  <a:lnTo>
                    <a:pt x="5" y="28"/>
                  </a:lnTo>
                  <a:lnTo>
                    <a:pt x="11" y="21"/>
                  </a:lnTo>
                  <a:lnTo>
                    <a:pt x="2" y="13"/>
                  </a:lnTo>
                  <a:lnTo>
                    <a:pt x="0" y="5"/>
                  </a:lnTo>
                  <a:lnTo>
                    <a:pt x="3"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27" name="Freeform 26"/>
            <p:cNvSpPr>
              <a:spLocks/>
            </p:cNvSpPr>
            <p:nvPr/>
          </p:nvSpPr>
          <p:spPr bwMode="auto">
            <a:xfrm>
              <a:off x="5357069" y="2791945"/>
              <a:ext cx="107455" cy="82324"/>
            </a:xfrm>
            <a:custGeom>
              <a:avLst/>
              <a:gdLst>
                <a:gd name="T0" fmla="*/ 54 w 65"/>
                <a:gd name="T1" fmla="*/ 7 h 53"/>
                <a:gd name="T2" fmla="*/ 60 w 65"/>
                <a:gd name="T3" fmla="*/ 7 h 53"/>
                <a:gd name="T4" fmla="*/ 56 w 65"/>
                <a:gd name="T5" fmla="*/ 16 h 53"/>
                <a:gd name="T6" fmla="*/ 65 w 65"/>
                <a:gd name="T7" fmla="*/ 24 h 53"/>
                <a:gd name="T8" fmla="*/ 64 w 65"/>
                <a:gd name="T9" fmla="*/ 34 h 53"/>
                <a:gd name="T10" fmla="*/ 60 w 65"/>
                <a:gd name="T11" fmla="*/ 35 h 53"/>
                <a:gd name="T12" fmla="*/ 57 w 65"/>
                <a:gd name="T13" fmla="*/ 37 h 53"/>
                <a:gd name="T14" fmla="*/ 52 w 65"/>
                <a:gd name="T15" fmla="*/ 42 h 53"/>
                <a:gd name="T16" fmla="*/ 50 w 65"/>
                <a:gd name="T17" fmla="*/ 53 h 53"/>
                <a:gd name="T18" fmla="*/ 35 w 65"/>
                <a:gd name="T19" fmla="*/ 45 h 53"/>
                <a:gd name="T20" fmla="*/ 28 w 65"/>
                <a:gd name="T21" fmla="*/ 37 h 53"/>
                <a:gd name="T22" fmla="*/ 21 w 65"/>
                <a:gd name="T23" fmla="*/ 32 h 53"/>
                <a:gd name="T24" fmla="*/ 13 w 65"/>
                <a:gd name="T25" fmla="*/ 24 h 53"/>
                <a:gd name="T26" fmla="*/ 9 w 65"/>
                <a:gd name="T27" fmla="*/ 18 h 53"/>
                <a:gd name="T28" fmla="*/ 0 w 65"/>
                <a:gd name="T29" fmla="*/ 8 h 53"/>
                <a:gd name="T30" fmla="*/ 3 w 65"/>
                <a:gd name="T31" fmla="*/ 0 h 53"/>
                <a:gd name="T32" fmla="*/ 9 w 65"/>
                <a:gd name="T33" fmla="*/ 5 h 53"/>
                <a:gd name="T34" fmla="*/ 13 w 65"/>
                <a:gd name="T35" fmla="*/ 0 h 53"/>
                <a:gd name="T36" fmla="*/ 20 w 65"/>
                <a:gd name="T37" fmla="*/ 0 h 53"/>
                <a:gd name="T38" fmla="*/ 35 w 65"/>
                <a:gd name="T39" fmla="*/ 3 h 53"/>
                <a:gd name="T40" fmla="*/ 46 w 65"/>
                <a:gd name="T41" fmla="*/ 3 h 53"/>
                <a:gd name="T42" fmla="*/ 54 w 65"/>
                <a:gd name="T43" fmla="*/ 7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65" h="53">
                  <a:moveTo>
                    <a:pt x="54" y="7"/>
                  </a:moveTo>
                  <a:lnTo>
                    <a:pt x="60" y="7"/>
                  </a:lnTo>
                  <a:lnTo>
                    <a:pt x="56" y="16"/>
                  </a:lnTo>
                  <a:lnTo>
                    <a:pt x="65" y="24"/>
                  </a:lnTo>
                  <a:lnTo>
                    <a:pt x="64" y="34"/>
                  </a:lnTo>
                  <a:lnTo>
                    <a:pt x="60" y="35"/>
                  </a:lnTo>
                  <a:lnTo>
                    <a:pt x="57" y="37"/>
                  </a:lnTo>
                  <a:lnTo>
                    <a:pt x="52" y="42"/>
                  </a:lnTo>
                  <a:lnTo>
                    <a:pt x="50" y="53"/>
                  </a:lnTo>
                  <a:lnTo>
                    <a:pt x="35" y="45"/>
                  </a:lnTo>
                  <a:lnTo>
                    <a:pt x="28" y="37"/>
                  </a:lnTo>
                  <a:lnTo>
                    <a:pt x="21" y="32"/>
                  </a:lnTo>
                  <a:lnTo>
                    <a:pt x="13" y="24"/>
                  </a:lnTo>
                  <a:lnTo>
                    <a:pt x="9" y="18"/>
                  </a:lnTo>
                  <a:lnTo>
                    <a:pt x="0" y="8"/>
                  </a:lnTo>
                  <a:lnTo>
                    <a:pt x="3" y="0"/>
                  </a:lnTo>
                  <a:lnTo>
                    <a:pt x="9" y="5"/>
                  </a:lnTo>
                  <a:lnTo>
                    <a:pt x="13" y="0"/>
                  </a:lnTo>
                  <a:lnTo>
                    <a:pt x="20" y="0"/>
                  </a:lnTo>
                  <a:lnTo>
                    <a:pt x="35" y="3"/>
                  </a:lnTo>
                  <a:lnTo>
                    <a:pt x="46" y="3"/>
                  </a:lnTo>
                  <a:lnTo>
                    <a:pt x="54" y="7"/>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28" name="Freeform 27"/>
            <p:cNvSpPr>
              <a:spLocks/>
            </p:cNvSpPr>
            <p:nvPr/>
          </p:nvSpPr>
          <p:spPr bwMode="auto">
            <a:xfrm>
              <a:off x="5528996" y="2450227"/>
              <a:ext cx="241359" cy="149113"/>
            </a:xfrm>
            <a:custGeom>
              <a:avLst/>
              <a:gdLst>
                <a:gd name="T0" fmla="*/ 1 w 146"/>
                <a:gd name="T1" fmla="*/ 44 h 96"/>
                <a:gd name="T2" fmla="*/ 15 w 146"/>
                <a:gd name="T3" fmla="*/ 44 h 96"/>
                <a:gd name="T4" fmla="*/ 31 w 146"/>
                <a:gd name="T5" fmla="*/ 37 h 96"/>
                <a:gd name="T6" fmla="*/ 33 w 146"/>
                <a:gd name="T7" fmla="*/ 26 h 96"/>
                <a:gd name="T8" fmla="*/ 45 w 146"/>
                <a:gd name="T9" fmla="*/ 20 h 96"/>
                <a:gd name="T10" fmla="*/ 42 w 146"/>
                <a:gd name="T11" fmla="*/ 11 h 96"/>
                <a:gd name="T12" fmla="*/ 50 w 146"/>
                <a:gd name="T13" fmla="*/ 7 h 96"/>
                <a:gd name="T14" fmla="*/ 65 w 146"/>
                <a:gd name="T15" fmla="*/ 0 h 96"/>
                <a:gd name="T16" fmla="*/ 82 w 146"/>
                <a:gd name="T17" fmla="*/ 5 h 96"/>
                <a:gd name="T18" fmla="*/ 85 w 146"/>
                <a:gd name="T19" fmla="*/ 10 h 96"/>
                <a:gd name="T20" fmla="*/ 93 w 146"/>
                <a:gd name="T21" fmla="*/ 7 h 96"/>
                <a:gd name="T22" fmla="*/ 109 w 146"/>
                <a:gd name="T23" fmla="*/ 12 h 96"/>
                <a:gd name="T24" fmla="*/ 112 w 146"/>
                <a:gd name="T25" fmla="*/ 21 h 96"/>
                <a:gd name="T26" fmla="*/ 110 w 146"/>
                <a:gd name="T27" fmla="*/ 27 h 96"/>
                <a:gd name="T28" fmla="*/ 122 w 146"/>
                <a:gd name="T29" fmla="*/ 40 h 96"/>
                <a:gd name="T30" fmla="*/ 129 w 146"/>
                <a:gd name="T31" fmla="*/ 43 h 96"/>
                <a:gd name="T32" fmla="*/ 129 w 146"/>
                <a:gd name="T33" fmla="*/ 47 h 96"/>
                <a:gd name="T34" fmla="*/ 140 w 146"/>
                <a:gd name="T35" fmla="*/ 50 h 96"/>
                <a:gd name="T36" fmla="*/ 146 w 146"/>
                <a:gd name="T37" fmla="*/ 56 h 96"/>
                <a:gd name="T38" fmla="*/ 140 w 146"/>
                <a:gd name="T39" fmla="*/ 60 h 96"/>
                <a:gd name="T40" fmla="*/ 128 w 146"/>
                <a:gd name="T41" fmla="*/ 59 h 96"/>
                <a:gd name="T42" fmla="*/ 125 w 146"/>
                <a:gd name="T43" fmla="*/ 61 h 96"/>
                <a:gd name="T44" fmla="*/ 130 w 146"/>
                <a:gd name="T45" fmla="*/ 68 h 96"/>
                <a:gd name="T46" fmla="*/ 136 w 146"/>
                <a:gd name="T47" fmla="*/ 81 h 96"/>
                <a:gd name="T48" fmla="*/ 123 w 146"/>
                <a:gd name="T49" fmla="*/ 82 h 96"/>
                <a:gd name="T50" fmla="*/ 119 w 146"/>
                <a:gd name="T51" fmla="*/ 86 h 96"/>
                <a:gd name="T52" fmla="*/ 119 w 146"/>
                <a:gd name="T53" fmla="*/ 96 h 96"/>
                <a:gd name="T54" fmla="*/ 113 w 146"/>
                <a:gd name="T55" fmla="*/ 95 h 96"/>
                <a:gd name="T56" fmla="*/ 99 w 146"/>
                <a:gd name="T57" fmla="*/ 95 h 96"/>
                <a:gd name="T58" fmla="*/ 94 w 146"/>
                <a:gd name="T59" fmla="*/ 91 h 96"/>
                <a:gd name="T60" fmla="*/ 88 w 146"/>
                <a:gd name="T61" fmla="*/ 94 h 96"/>
                <a:gd name="T62" fmla="*/ 82 w 146"/>
                <a:gd name="T63" fmla="*/ 91 h 96"/>
                <a:gd name="T64" fmla="*/ 70 w 146"/>
                <a:gd name="T65" fmla="*/ 91 h 96"/>
                <a:gd name="T66" fmla="*/ 51 w 146"/>
                <a:gd name="T67" fmla="*/ 86 h 96"/>
                <a:gd name="T68" fmla="*/ 35 w 146"/>
                <a:gd name="T69" fmla="*/ 84 h 96"/>
                <a:gd name="T70" fmla="*/ 23 w 146"/>
                <a:gd name="T71" fmla="*/ 85 h 96"/>
                <a:gd name="T72" fmla="*/ 15 w 146"/>
                <a:gd name="T73" fmla="*/ 90 h 96"/>
                <a:gd name="T74" fmla="*/ 8 w 146"/>
                <a:gd name="T75" fmla="*/ 91 h 96"/>
                <a:gd name="T76" fmla="*/ 6 w 146"/>
                <a:gd name="T77" fmla="*/ 82 h 96"/>
                <a:gd name="T78" fmla="*/ 0 w 146"/>
                <a:gd name="T79" fmla="*/ 73 h 96"/>
                <a:gd name="T80" fmla="*/ 9 w 146"/>
                <a:gd name="T81" fmla="*/ 69 h 96"/>
                <a:gd name="T82" fmla="*/ 8 w 146"/>
                <a:gd name="T83" fmla="*/ 61 h 96"/>
                <a:gd name="T84" fmla="*/ 3 w 146"/>
                <a:gd name="T85" fmla="*/ 53 h 96"/>
                <a:gd name="T86" fmla="*/ 1 w 146"/>
                <a:gd name="T87" fmla="*/ 44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46" h="96">
                  <a:moveTo>
                    <a:pt x="1" y="44"/>
                  </a:moveTo>
                  <a:lnTo>
                    <a:pt x="15" y="44"/>
                  </a:lnTo>
                  <a:lnTo>
                    <a:pt x="31" y="37"/>
                  </a:lnTo>
                  <a:lnTo>
                    <a:pt x="33" y="26"/>
                  </a:lnTo>
                  <a:lnTo>
                    <a:pt x="45" y="20"/>
                  </a:lnTo>
                  <a:lnTo>
                    <a:pt x="42" y="11"/>
                  </a:lnTo>
                  <a:lnTo>
                    <a:pt x="50" y="7"/>
                  </a:lnTo>
                  <a:lnTo>
                    <a:pt x="65" y="0"/>
                  </a:lnTo>
                  <a:lnTo>
                    <a:pt x="82" y="5"/>
                  </a:lnTo>
                  <a:lnTo>
                    <a:pt x="85" y="10"/>
                  </a:lnTo>
                  <a:lnTo>
                    <a:pt x="93" y="7"/>
                  </a:lnTo>
                  <a:lnTo>
                    <a:pt x="109" y="12"/>
                  </a:lnTo>
                  <a:lnTo>
                    <a:pt x="112" y="21"/>
                  </a:lnTo>
                  <a:lnTo>
                    <a:pt x="110" y="27"/>
                  </a:lnTo>
                  <a:lnTo>
                    <a:pt x="122" y="40"/>
                  </a:lnTo>
                  <a:lnTo>
                    <a:pt x="129" y="43"/>
                  </a:lnTo>
                  <a:lnTo>
                    <a:pt x="129" y="47"/>
                  </a:lnTo>
                  <a:lnTo>
                    <a:pt x="140" y="50"/>
                  </a:lnTo>
                  <a:lnTo>
                    <a:pt x="146" y="56"/>
                  </a:lnTo>
                  <a:lnTo>
                    <a:pt x="140" y="60"/>
                  </a:lnTo>
                  <a:lnTo>
                    <a:pt x="128" y="59"/>
                  </a:lnTo>
                  <a:lnTo>
                    <a:pt x="125" y="61"/>
                  </a:lnTo>
                  <a:lnTo>
                    <a:pt x="130" y="68"/>
                  </a:lnTo>
                  <a:lnTo>
                    <a:pt x="136" y="81"/>
                  </a:lnTo>
                  <a:lnTo>
                    <a:pt x="123" y="82"/>
                  </a:lnTo>
                  <a:lnTo>
                    <a:pt x="119" y="86"/>
                  </a:lnTo>
                  <a:lnTo>
                    <a:pt x="119" y="96"/>
                  </a:lnTo>
                  <a:lnTo>
                    <a:pt x="113" y="95"/>
                  </a:lnTo>
                  <a:lnTo>
                    <a:pt x="99" y="95"/>
                  </a:lnTo>
                  <a:lnTo>
                    <a:pt x="94" y="91"/>
                  </a:lnTo>
                  <a:lnTo>
                    <a:pt x="88" y="94"/>
                  </a:lnTo>
                  <a:lnTo>
                    <a:pt x="82" y="91"/>
                  </a:lnTo>
                  <a:lnTo>
                    <a:pt x="70" y="91"/>
                  </a:lnTo>
                  <a:lnTo>
                    <a:pt x="51" y="86"/>
                  </a:lnTo>
                  <a:lnTo>
                    <a:pt x="35" y="84"/>
                  </a:lnTo>
                  <a:lnTo>
                    <a:pt x="23" y="85"/>
                  </a:lnTo>
                  <a:lnTo>
                    <a:pt x="15" y="90"/>
                  </a:lnTo>
                  <a:lnTo>
                    <a:pt x="8" y="91"/>
                  </a:lnTo>
                  <a:lnTo>
                    <a:pt x="6" y="82"/>
                  </a:lnTo>
                  <a:lnTo>
                    <a:pt x="0" y="73"/>
                  </a:lnTo>
                  <a:lnTo>
                    <a:pt x="9" y="69"/>
                  </a:lnTo>
                  <a:lnTo>
                    <a:pt x="8" y="61"/>
                  </a:lnTo>
                  <a:lnTo>
                    <a:pt x="3" y="53"/>
                  </a:lnTo>
                  <a:lnTo>
                    <a:pt x="1" y="44"/>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34" name="Freeform 33"/>
            <p:cNvSpPr>
              <a:spLocks/>
            </p:cNvSpPr>
            <p:nvPr/>
          </p:nvSpPr>
          <p:spPr bwMode="auto">
            <a:xfrm>
              <a:off x="5515771" y="4817395"/>
              <a:ext cx="285995" cy="296673"/>
            </a:xfrm>
            <a:custGeom>
              <a:avLst/>
              <a:gdLst>
                <a:gd name="T0" fmla="*/ 108 w 173"/>
                <a:gd name="T1" fmla="*/ 19 h 191"/>
                <a:gd name="T2" fmla="*/ 112 w 173"/>
                <a:gd name="T3" fmla="*/ 22 h 191"/>
                <a:gd name="T4" fmla="*/ 117 w 173"/>
                <a:gd name="T5" fmla="*/ 34 h 191"/>
                <a:gd name="T6" fmla="*/ 137 w 173"/>
                <a:gd name="T7" fmla="*/ 57 h 191"/>
                <a:gd name="T8" fmla="*/ 144 w 173"/>
                <a:gd name="T9" fmla="*/ 59 h 191"/>
                <a:gd name="T10" fmla="*/ 144 w 173"/>
                <a:gd name="T11" fmla="*/ 67 h 191"/>
                <a:gd name="T12" fmla="*/ 149 w 173"/>
                <a:gd name="T13" fmla="*/ 80 h 191"/>
                <a:gd name="T14" fmla="*/ 162 w 173"/>
                <a:gd name="T15" fmla="*/ 83 h 191"/>
                <a:gd name="T16" fmla="*/ 173 w 173"/>
                <a:gd name="T17" fmla="*/ 92 h 191"/>
                <a:gd name="T18" fmla="*/ 147 w 173"/>
                <a:gd name="T19" fmla="*/ 108 h 191"/>
                <a:gd name="T20" fmla="*/ 130 w 173"/>
                <a:gd name="T21" fmla="*/ 123 h 191"/>
                <a:gd name="T22" fmla="*/ 124 w 173"/>
                <a:gd name="T23" fmla="*/ 137 h 191"/>
                <a:gd name="T24" fmla="*/ 118 w 173"/>
                <a:gd name="T25" fmla="*/ 145 h 191"/>
                <a:gd name="T26" fmla="*/ 108 w 173"/>
                <a:gd name="T27" fmla="*/ 146 h 191"/>
                <a:gd name="T28" fmla="*/ 104 w 173"/>
                <a:gd name="T29" fmla="*/ 156 h 191"/>
                <a:gd name="T30" fmla="*/ 102 w 173"/>
                <a:gd name="T31" fmla="*/ 163 h 191"/>
                <a:gd name="T32" fmla="*/ 90 w 173"/>
                <a:gd name="T33" fmla="*/ 168 h 191"/>
                <a:gd name="T34" fmla="*/ 76 w 173"/>
                <a:gd name="T35" fmla="*/ 167 h 191"/>
                <a:gd name="T36" fmla="*/ 68 w 173"/>
                <a:gd name="T37" fmla="*/ 161 h 191"/>
                <a:gd name="T38" fmla="*/ 60 w 173"/>
                <a:gd name="T39" fmla="*/ 158 h 191"/>
                <a:gd name="T40" fmla="*/ 51 w 173"/>
                <a:gd name="T41" fmla="*/ 163 h 191"/>
                <a:gd name="T42" fmla="*/ 47 w 173"/>
                <a:gd name="T43" fmla="*/ 173 h 191"/>
                <a:gd name="T44" fmla="*/ 38 w 173"/>
                <a:gd name="T45" fmla="*/ 179 h 191"/>
                <a:gd name="T46" fmla="*/ 28 w 173"/>
                <a:gd name="T47" fmla="*/ 189 h 191"/>
                <a:gd name="T48" fmla="*/ 16 w 173"/>
                <a:gd name="T49" fmla="*/ 191 h 191"/>
                <a:gd name="T50" fmla="*/ 12 w 173"/>
                <a:gd name="T51" fmla="*/ 183 h 191"/>
                <a:gd name="T52" fmla="*/ 14 w 173"/>
                <a:gd name="T53" fmla="*/ 171 h 191"/>
                <a:gd name="T54" fmla="*/ 4 w 173"/>
                <a:gd name="T55" fmla="*/ 151 h 191"/>
                <a:gd name="T56" fmla="*/ 0 w 173"/>
                <a:gd name="T57" fmla="*/ 148 h 191"/>
                <a:gd name="T58" fmla="*/ 2 w 173"/>
                <a:gd name="T59" fmla="*/ 87 h 191"/>
                <a:gd name="T60" fmla="*/ 20 w 173"/>
                <a:gd name="T61" fmla="*/ 87 h 191"/>
                <a:gd name="T62" fmla="*/ 23 w 173"/>
                <a:gd name="T63" fmla="*/ 13 h 191"/>
                <a:gd name="T64" fmla="*/ 36 w 173"/>
                <a:gd name="T65" fmla="*/ 12 h 191"/>
                <a:gd name="T66" fmla="*/ 65 w 173"/>
                <a:gd name="T67" fmla="*/ 5 h 191"/>
                <a:gd name="T68" fmla="*/ 71 w 173"/>
                <a:gd name="T69" fmla="*/ 13 h 191"/>
                <a:gd name="T70" fmla="*/ 83 w 173"/>
                <a:gd name="T71" fmla="*/ 5 h 191"/>
                <a:gd name="T72" fmla="*/ 89 w 173"/>
                <a:gd name="T73" fmla="*/ 5 h 191"/>
                <a:gd name="T74" fmla="*/ 99 w 173"/>
                <a:gd name="T75" fmla="*/ 0 h 191"/>
                <a:gd name="T76" fmla="*/ 102 w 173"/>
                <a:gd name="T77" fmla="*/ 2 h 191"/>
                <a:gd name="T78" fmla="*/ 108 w 173"/>
                <a:gd name="T79" fmla="*/ 19 h 1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73" h="191">
                  <a:moveTo>
                    <a:pt x="108" y="19"/>
                  </a:moveTo>
                  <a:lnTo>
                    <a:pt x="112" y="22"/>
                  </a:lnTo>
                  <a:lnTo>
                    <a:pt x="117" y="34"/>
                  </a:lnTo>
                  <a:lnTo>
                    <a:pt x="137" y="57"/>
                  </a:lnTo>
                  <a:lnTo>
                    <a:pt x="144" y="59"/>
                  </a:lnTo>
                  <a:lnTo>
                    <a:pt x="144" y="67"/>
                  </a:lnTo>
                  <a:lnTo>
                    <a:pt x="149" y="80"/>
                  </a:lnTo>
                  <a:lnTo>
                    <a:pt x="162" y="83"/>
                  </a:lnTo>
                  <a:lnTo>
                    <a:pt x="173" y="92"/>
                  </a:lnTo>
                  <a:lnTo>
                    <a:pt x="147" y="108"/>
                  </a:lnTo>
                  <a:lnTo>
                    <a:pt x="130" y="123"/>
                  </a:lnTo>
                  <a:lnTo>
                    <a:pt x="124" y="137"/>
                  </a:lnTo>
                  <a:lnTo>
                    <a:pt x="118" y="145"/>
                  </a:lnTo>
                  <a:lnTo>
                    <a:pt x="108" y="146"/>
                  </a:lnTo>
                  <a:lnTo>
                    <a:pt x="104" y="156"/>
                  </a:lnTo>
                  <a:lnTo>
                    <a:pt x="102" y="163"/>
                  </a:lnTo>
                  <a:lnTo>
                    <a:pt x="90" y="168"/>
                  </a:lnTo>
                  <a:lnTo>
                    <a:pt x="76" y="167"/>
                  </a:lnTo>
                  <a:lnTo>
                    <a:pt x="68" y="161"/>
                  </a:lnTo>
                  <a:lnTo>
                    <a:pt x="60" y="158"/>
                  </a:lnTo>
                  <a:lnTo>
                    <a:pt x="51" y="163"/>
                  </a:lnTo>
                  <a:lnTo>
                    <a:pt x="47" y="173"/>
                  </a:lnTo>
                  <a:lnTo>
                    <a:pt x="38" y="179"/>
                  </a:lnTo>
                  <a:lnTo>
                    <a:pt x="28" y="189"/>
                  </a:lnTo>
                  <a:lnTo>
                    <a:pt x="16" y="191"/>
                  </a:lnTo>
                  <a:lnTo>
                    <a:pt x="12" y="183"/>
                  </a:lnTo>
                  <a:lnTo>
                    <a:pt x="14" y="171"/>
                  </a:lnTo>
                  <a:lnTo>
                    <a:pt x="4" y="151"/>
                  </a:lnTo>
                  <a:lnTo>
                    <a:pt x="0" y="148"/>
                  </a:lnTo>
                  <a:lnTo>
                    <a:pt x="2" y="87"/>
                  </a:lnTo>
                  <a:lnTo>
                    <a:pt x="20" y="87"/>
                  </a:lnTo>
                  <a:lnTo>
                    <a:pt x="23" y="13"/>
                  </a:lnTo>
                  <a:lnTo>
                    <a:pt x="36" y="12"/>
                  </a:lnTo>
                  <a:lnTo>
                    <a:pt x="65" y="5"/>
                  </a:lnTo>
                  <a:lnTo>
                    <a:pt x="71" y="13"/>
                  </a:lnTo>
                  <a:lnTo>
                    <a:pt x="83" y="5"/>
                  </a:lnTo>
                  <a:lnTo>
                    <a:pt x="89" y="5"/>
                  </a:lnTo>
                  <a:lnTo>
                    <a:pt x="99" y="0"/>
                  </a:lnTo>
                  <a:lnTo>
                    <a:pt x="102" y="2"/>
                  </a:lnTo>
                  <a:lnTo>
                    <a:pt x="108" y="1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35" name="Freeform 34"/>
            <p:cNvSpPr>
              <a:spLocks/>
            </p:cNvSpPr>
            <p:nvPr/>
          </p:nvSpPr>
          <p:spPr bwMode="auto">
            <a:xfrm>
              <a:off x="5366988" y="3888545"/>
              <a:ext cx="391795" cy="285801"/>
            </a:xfrm>
            <a:custGeom>
              <a:avLst/>
              <a:gdLst>
                <a:gd name="T0" fmla="*/ 14 w 237"/>
                <a:gd name="T1" fmla="*/ 77 h 184"/>
                <a:gd name="T2" fmla="*/ 29 w 237"/>
                <a:gd name="T3" fmla="*/ 76 h 184"/>
                <a:gd name="T4" fmla="*/ 33 w 237"/>
                <a:gd name="T5" fmla="*/ 70 h 184"/>
                <a:gd name="T6" fmla="*/ 36 w 237"/>
                <a:gd name="T7" fmla="*/ 71 h 184"/>
                <a:gd name="T8" fmla="*/ 40 w 237"/>
                <a:gd name="T9" fmla="*/ 75 h 184"/>
                <a:gd name="T10" fmla="*/ 64 w 237"/>
                <a:gd name="T11" fmla="*/ 68 h 184"/>
                <a:gd name="T12" fmla="*/ 71 w 237"/>
                <a:gd name="T13" fmla="*/ 59 h 184"/>
                <a:gd name="T14" fmla="*/ 81 w 237"/>
                <a:gd name="T15" fmla="*/ 52 h 184"/>
                <a:gd name="T16" fmla="*/ 79 w 237"/>
                <a:gd name="T17" fmla="*/ 45 h 184"/>
                <a:gd name="T18" fmla="*/ 84 w 237"/>
                <a:gd name="T19" fmla="*/ 43 h 184"/>
                <a:gd name="T20" fmla="*/ 102 w 237"/>
                <a:gd name="T21" fmla="*/ 44 h 184"/>
                <a:gd name="T22" fmla="*/ 119 w 237"/>
                <a:gd name="T23" fmla="*/ 35 h 184"/>
                <a:gd name="T24" fmla="*/ 132 w 237"/>
                <a:gd name="T25" fmla="*/ 12 h 184"/>
                <a:gd name="T26" fmla="*/ 141 w 237"/>
                <a:gd name="T27" fmla="*/ 3 h 184"/>
                <a:gd name="T28" fmla="*/ 152 w 237"/>
                <a:gd name="T29" fmla="*/ 0 h 184"/>
                <a:gd name="T30" fmla="*/ 155 w 237"/>
                <a:gd name="T31" fmla="*/ 9 h 184"/>
                <a:gd name="T32" fmla="*/ 165 w 237"/>
                <a:gd name="T33" fmla="*/ 22 h 184"/>
                <a:gd name="T34" fmla="*/ 165 w 237"/>
                <a:gd name="T35" fmla="*/ 30 h 184"/>
                <a:gd name="T36" fmla="*/ 163 w 237"/>
                <a:gd name="T37" fmla="*/ 39 h 184"/>
                <a:gd name="T38" fmla="*/ 164 w 237"/>
                <a:gd name="T39" fmla="*/ 45 h 184"/>
                <a:gd name="T40" fmla="*/ 170 w 237"/>
                <a:gd name="T41" fmla="*/ 51 h 184"/>
                <a:gd name="T42" fmla="*/ 185 w 237"/>
                <a:gd name="T43" fmla="*/ 61 h 184"/>
                <a:gd name="T44" fmla="*/ 195 w 237"/>
                <a:gd name="T45" fmla="*/ 69 h 184"/>
                <a:gd name="T46" fmla="*/ 195 w 237"/>
                <a:gd name="T47" fmla="*/ 76 h 184"/>
                <a:gd name="T48" fmla="*/ 207 w 237"/>
                <a:gd name="T49" fmla="*/ 86 h 184"/>
                <a:gd name="T50" fmla="*/ 215 w 237"/>
                <a:gd name="T51" fmla="*/ 95 h 184"/>
                <a:gd name="T52" fmla="*/ 220 w 237"/>
                <a:gd name="T53" fmla="*/ 108 h 184"/>
                <a:gd name="T54" fmla="*/ 234 w 237"/>
                <a:gd name="T55" fmla="*/ 116 h 184"/>
                <a:gd name="T56" fmla="*/ 237 w 237"/>
                <a:gd name="T57" fmla="*/ 123 h 184"/>
                <a:gd name="T58" fmla="*/ 231 w 237"/>
                <a:gd name="T59" fmla="*/ 125 h 184"/>
                <a:gd name="T60" fmla="*/ 219 w 237"/>
                <a:gd name="T61" fmla="*/ 124 h 184"/>
                <a:gd name="T62" fmla="*/ 205 w 237"/>
                <a:gd name="T63" fmla="*/ 122 h 184"/>
                <a:gd name="T64" fmla="*/ 198 w 237"/>
                <a:gd name="T65" fmla="*/ 124 h 184"/>
                <a:gd name="T66" fmla="*/ 196 w 237"/>
                <a:gd name="T67" fmla="*/ 129 h 184"/>
                <a:gd name="T68" fmla="*/ 190 w 237"/>
                <a:gd name="T69" fmla="*/ 130 h 184"/>
                <a:gd name="T70" fmla="*/ 182 w 237"/>
                <a:gd name="T71" fmla="*/ 125 h 184"/>
                <a:gd name="T72" fmla="*/ 162 w 237"/>
                <a:gd name="T73" fmla="*/ 136 h 184"/>
                <a:gd name="T74" fmla="*/ 154 w 237"/>
                <a:gd name="T75" fmla="*/ 133 h 184"/>
                <a:gd name="T76" fmla="*/ 151 w 237"/>
                <a:gd name="T77" fmla="*/ 135 h 184"/>
                <a:gd name="T78" fmla="*/ 146 w 237"/>
                <a:gd name="T79" fmla="*/ 148 h 184"/>
                <a:gd name="T80" fmla="*/ 132 w 237"/>
                <a:gd name="T81" fmla="*/ 144 h 184"/>
                <a:gd name="T82" fmla="*/ 119 w 237"/>
                <a:gd name="T83" fmla="*/ 142 h 184"/>
                <a:gd name="T84" fmla="*/ 107 w 237"/>
                <a:gd name="T85" fmla="*/ 134 h 184"/>
                <a:gd name="T86" fmla="*/ 92 w 237"/>
                <a:gd name="T87" fmla="*/ 127 h 184"/>
                <a:gd name="T88" fmla="*/ 82 w 237"/>
                <a:gd name="T89" fmla="*/ 133 h 184"/>
                <a:gd name="T90" fmla="*/ 75 w 237"/>
                <a:gd name="T91" fmla="*/ 144 h 184"/>
                <a:gd name="T92" fmla="*/ 73 w 237"/>
                <a:gd name="T93" fmla="*/ 159 h 184"/>
                <a:gd name="T94" fmla="*/ 61 w 237"/>
                <a:gd name="T95" fmla="*/ 157 h 184"/>
                <a:gd name="T96" fmla="*/ 49 w 237"/>
                <a:gd name="T97" fmla="*/ 154 h 184"/>
                <a:gd name="T98" fmla="*/ 38 w 237"/>
                <a:gd name="T99" fmla="*/ 165 h 184"/>
                <a:gd name="T100" fmla="*/ 29 w 237"/>
                <a:gd name="T101" fmla="*/ 184 h 184"/>
                <a:gd name="T102" fmla="*/ 27 w 237"/>
                <a:gd name="T103" fmla="*/ 178 h 184"/>
                <a:gd name="T104" fmla="*/ 26 w 237"/>
                <a:gd name="T105" fmla="*/ 169 h 184"/>
                <a:gd name="T106" fmla="*/ 17 w 237"/>
                <a:gd name="T107" fmla="*/ 162 h 184"/>
                <a:gd name="T108" fmla="*/ 10 w 237"/>
                <a:gd name="T109" fmla="*/ 152 h 184"/>
                <a:gd name="T110" fmla="*/ 9 w 237"/>
                <a:gd name="T111" fmla="*/ 144 h 184"/>
                <a:gd name="T112" fmla="*/ 0 w 237"/>
                <a:gd name="T113" fmla="*/ 133 h 184"/>
                <a:gd name="T114" fmla="*/ 2 w 237"/>
                <a:gd name="T115" fmla="*/ 127 h 184"/>
                <a:gd name="T116" fmla="*/ 0 w 237"/>
                <a:gd name="T117" fmla="*/ 118 h 184"/>
                <a:gd name="T118" fmla="*/ 1 w 237"/>
                <a:gd name="T119" fmla="*/ 102 h 184"/>
                <a:gd name="T120" fmla="*/ 5 w 237"/>
                <a:gd name="T121" fmla="*/ 98 h 184"/>
                <a:gd name="T122" fmla="*/ 14 w 237"/>
                <a:gd name="T123" fmla="*/ 77 h 1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37" h="184">
                  <a:moveTo>
                    <a:pt x="14" y="77"/>
                  </a:moveTo>
                  <a:lnTo>
                    <a:pt x="29" y="76"/>
                  </a:lnTo>
                  <a:lnTo>
                    <a:pt x="33" y="70"/>
                  </a:lnTo>
                  <a:lnTo>
                    <a:pt x="36" y="71"/>
                  </a:lnTo>
                  <a:lnTo>
                    <a:pt x="40" y="75"/>
                  </a:lnTo>
                  <a:lnTo>
                    <a:pt x="64" y="68"/>
                  </a:lnTo>
                  <a:lnTo>
                    <a:pt x="71" y="59"/>
                  </a:lnTo>
                  <a:lnTo>
                    <a:pt x="81" y="52"/>
                  </a:lnTo>
                  <a:lnTo>
                    <a:pt x="79" y="45"/>
                  </a:lnTo>
                  <a:lnTo>
                    <a:pt x="84" y="43"/>
                  </a:lnTo>
                  <a:lnTo>
                    <a:pt x="102" y="44"/>
                  </a:lnTo>
                  <a:lnTo>
                    <a:pt x="119" y="35"/>
                  </a:lnTo>
                  <a:lnTo>
                    <a:pt x="132" y="12"/>
                  </a:lnTo>
                  <a:lnTo>
                    <a:pt x="141" y="3"/>
                  </a:lnTo>
                  <a:lnTo>
                    <a:pt x="152" y="0"/>
                  </a:lnTo>
                  <a:lnTo>
                    <a:pt x="155" y="9"/>
                  </a:lnTo>
                  <a:lnTo>
                    <a:pt x="165" y="22"/>
                  </a:lnTo>
                  <a:lnTo>
                    <a:pt x="165" y="30"/>
                  </a:lnTo>
                  <a:lnTo>
                    <a:pt x="163" y="39"/>
                  </a:lnTo>
                  <a:lnTo>
                    <a:pt x="164" y="45"/>
                  </a:lnTo>
                  <a:lnTo>
                    <a:pt x="170" y="51"/>
                  </a:lnTo>
                  <a:lnTo>
                    <a:pt x="185" y="61"/>
                  </a:lnTo>
                  <a:lnTo>
                    <a:pt x="195" y="69"/>
                  </a:lnTo>
                  <a:lnTo>
                    <a:pt x="195" y="76"/>
                  </a:lnTo>
                  <a:lnTo>
                    <a:pt x="207" y="86"/>
                  </a:lnTo>
                  <a:lnTo>
                    <a:pt x="215" y="95"/>
                  </a:lnTo>
                  <a:lnTo>
                    <a:pt x="220" y="108"/>
                  </a:lnTo>
                  <a:lnTo>
                    <a:pt x="234" y="116"/>
                  </a:lnTo>
                  <a:lnTo>
                    <a:pt x="237" y="123"/>
                  </a:lnTo>
                  <a:lnTo>
                    <a:pt x="231" y="125"/>
                  </a:lnTo>
                  <a:lnTo>
                    <a:pt x="219" y="124"/>
                  </a:lnTo>
                  <a:lnTo>
                    <a:pt x="205" y="122"/>
                  </a:lnTo>
                  <a:lnTo>
                    <a:pt x="198" y="124"/>
                  </a:lnTo>
                  <a:lnTo>
                    <a:pt x="196" y="129"/>
                  </a:lnTo>
                  <a:lnTo>
                    <a:pt x="190" y="130"/>
                  </a:lnTo>
                  <a:lnTo>
                    <a:pt x="182" y="125"/>
                  </a:lnTo>
                  <a:lnTo>
                    <a:pt x="162" y="136"/>
                  </a:lnTo>
                  <a:lnTo>
                    <a:pt x="154" y="133"/>
                  </a:lnTo>
                  <a:lnTo>
                    <a:pt x="151" y="135"/>
                  </a:lnTo>
                  <a:lnTo>
                    <a:pt x="146" y="148"/>
                  </a:lnTo>
                  <a:lnTo>
                    <a:pt x="132" y="144"/>
                  </a:lnTo>
                  <a:lnTo>
                    <a:pt x="119" y="142"/>
                  </a:lnTo>
                  <a:lnTo>
                    <a:pt x="107" y="134"/>
                  </a:lnTo>
                  <a:lnTo>
                    <a:pt x="92" y="127"/>
                  </a:lnTo>
                  <a:lnTo>
                    <a:pt x="82" y="133"/>
                  </a:lnTo>
                  <a:lnTo>
                    <a:pt x="75" y="144"/>
                  </a:lnTo>
                  <a:lnTo>
                    <a:pt x="73" y="159"/>
                  </a:lnTo>
                  <a:lnTo>
                    <a:pt x="61" y="157"/>
                  </a:lnTo>
                  <a:lnTo>
                    <a:pt x="49" y="154"/>
                  </a:lnTo>
                  <a:lnTo>
                    <a:pt x="38" y="165"/>
                  </a:lnTo>
                  <a:lnTo>
                    <a:pt x="29" y="184"/>
                  </a:lnTo>
                  <a:lnTo>
                    <a:pt x="27" y="178"/>
                  </a:lnTo>
                  <a:lnTo>
                    <a:pt x="26" y="169"/>
                  </a:lnTo>
                  <a:lnTo>
                    <a:pt x="17" y="162"/>
                  </a:lnTo>
                  <a:lnTo>
                    <a:pt x="10" y="152"/>
                  </a:lnTo>
                  <a:lnTo>
                    <a:pt x="9" y="144"/>
                  </a:lnTo>
                  <a:lnTo>
                    <a:pt x="0" y="133"/>
                  </a:lnTo>
                  <a:lnTo>
                    <a:pt x="2" y="127"/>
                  </a:lnTo>
                  <a:lnTo>
                    <a:pt x="0" y="118"/>
                  </a:lnTo>
                  <a:lnTo>
                    <a:pt x="1" y="102"/>
                  </a:lnTo>
                  <a:lnTo>
                    <a:pt x="5" y="98"/>
                  </a:lnTo>
                  <a:lnTo>
                    <a:pt x="14" y="77"/>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38" name="Freeform 37"/>
            <p:cNvSpPr>
              <a:spLocks/>
            </p:cNvSpPr>
            <p:nvPr/>
          </p:nvSpPr>
          <p:spPr bwMode="auto">
            <a:xfrm>
              <a:off x="5090913" y="2709621"/>
              <a:ext cx="117373" cy="65236"/>
            </a:xfrm>
            <a:custGeom>
              <a:avLst/>
              <a:gdLst>
                <a:gd name="T0" fmla="*/ 57 w 71"/>
                <a:gd name="T1" fmla="*/ 6 h 42"/>
                <a:gd name="T2" fmla="*/ 58 w 71"/>
                <a:gd name="T3" fmla="*/ 10 h 42"/>
                <a:gd name="T4" fmla="*/ 56 w 71"/>
                <a:gd name="T5" fmla="*/ 15 h 42"/>
                <a:gd name="T6" fmla="*/ 63 w 71"/>
                <a:gd name="T7" fmla="*/ 19 h 42"/>
                <a:gd name="T8" fmla="*/ 71 w 71"/>
                <a:gd name="T9" fmla="*/ 19 h 42"/>
                <a:gd name="T10" fmla="*/ 71 w 71"/>
                <a:gd name="T11" fmla="*/ 27 h 42"/>
                <a:gd name="T12" fmla="*/ 64 w 71"/>
                <a:gd name="T13" fmla="*/ 31 h 42"/>
                <a:gd name="T14" fmla="*/ 51 w 71"/>
                <a:gd name="T15" fmla="*/ 28 h 42"/>
                <a:gd name="T16" fmla="*/ 48 w 71"/>
                <a:gd name="T17" fmla="*/ 37 h 42"/>
                <a:gd name="T18" fmla="*/ 40 w 71"/>
                <a:gd name="T19" fmla="*/ 37 h 42"/>
                <a:gd name="T20" fmla="*/ 38 w 71"/>
                <a:gd name="T21" fmla="*/ 34 h 42"/>
                <a:gd name="T22" fmla="*/ 29 w 71"/>
                <a:gd name="T23" fmla="*/ 41 h 42"/>
                <a:gd name="T24" fmla="*/ 21 w 71"/>
                <a:gd name="T25" fmla="*/ 42 h 42"/>
                <a:gd name="T26" fmla="*/ 13 w 71"/>
                <a:gd name="T27" fmla="*/ 38 h 42"/>
                <a:gd name="T28" fmla="*/ 8 w 71"/>
                <a:gd name="T29" fmla="*/ 29 h 42"/>
                <a:gd name="T30" fmla="*/ 0 w 71"/>
                <a:gd name="T31" fmla="*/ 32 h 42"/>
                <a:gd name="T32" fmla="*/ 0 w 71"/>
                <a:gd name="T33" fmla="*/ 22 h 42"/>
                <a:gd name="T34" fmla="*/ 11 w 71"/>
                <a:gd name="T35" fmla="*/ 11 h 42"/>
                <a:gd name="T36" fmla="*/ 11 w 71"/>
                <a:gd name="T37" fmla="*/ 6 h 42"/>
                <a:gd name="T38" fmla="*/ 18 w 71"/>
                <a:gd name="T39" fmla="*/ 8 h 42"/>
                <a:gd name="T40" fmla="*/ 22 w 71"/>
                <a:gd name="T41" fmla="*/ 4 h 42"/>
                <a:gd name="T42" fmla="*/ 36 w 71"/>
                <a:gd name="T43" fmla="*/ 4 h 42"/>
                <a:gd name="T44" fmla="*/ 40 w 71"/>
                <a:gd name="T45" fmla="*/ 0 h 42"/>
                <a:gd name="T46" fmla="*/ 57 w 71"/>
                <a:gd name="T47" fmla="*/ 6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71" h="42">
                  <a:moveTo>
                    <a:pt x="57" y="6"/>
                  </a:moveTo>
                  <a:lnTo>
                    <a:pt x="58" y="10"/>
                  </a:lnTo>
                  <a:lnTo>
                    <a:pt x="56" y="15"/>
                  </a:lnTo>
                  <a:lnTo>
                    <a:pt x="63" y="19"/>
                  </a:lnTo>
                  <a:lnTo>
                    <a:pt x="71" y="19"/>
                  </a:lnTo>
                  <a:lnTo>
                    <a:pt x="71" y="27"/>
                  </a:lnTo>
                  <a:lnTo>
                    <a:pt x="64" y="31"/>
                  </a:lnTo>
                  <a:lnTo>
                    <a:pt x="51" y="28"/>
                  </a:lnTo>
                  <a:lnTo>
                    <a:pt x="48" y="37"/>
                  </a:lnTo>
                  <a:lnTo>
                    <a:pt x="40" y="37"/>
                  </a:lnTo>
                  <a:lnTo>
                    <a:pt x="38" y="34"/>
                  </a:lnTo>
                  <a:lnTo>
                    <a:pt x="29" y="41"/>
                  </a:lnTo>
                  <a:lnTo>
                    <a:pt x="21" y="42"/>
                  </a:lnTo>
                  <a:lnTo>
                    <a:pt x="13" y="38"/>
                  </a:lnTo>
                  <a:lnTo>
                    <a:pt x="8" y="29"/>
                  </a:lnTo>
                  <a:lnTo>
                    <a:pt x="0" y="32"/>
                  </a:lnTo>
                  <a:lnTo>
                    <a:pt x="0" y="22"/>
                  </a:lnTo>
                  <a:lnTo>
                    <a:pt x="11" y="11"/>
                  </a:lnTo>
                  <a:lnTo>
                    <a:pt x="11" y="6"/>
                  </a:lnTo>
                  <a:lnTo>
                    <a:pt x="18" y="8"/>
                  </a:lnTo>
                  <a:lnTo>
                    <a:pt x="22" y="4"/>
                  </a:lnTo>
                  <a:lnTo>
                    <a:pt x="36" y="4"/>
                  </a:lnTo>
                  <a:lnTo>
                    <a:pt x="40" y="0"/>
                  </a:lnTo>
                  <a:lnTo>
                    <a:pt x="57" y="6"/>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42" name="Freeform 41"/>
            <p:cNvSpPr>
              <a:spLocks/>
            </p:cNvSpPr>
            <p:nvPr/>
          </p:nvSpPr>
          <p:spPr bwMode="auto">
            <a:xfrm>
              <a:off x="4667708" y="3908739"/>
              <a:ext cx="181845" cy="198817"/>
            </a:xfrm>
            <a:custGeom>
              <a:avLst/>
              <a:gdLst>
                <a:gd name="T0" fmla="*/ 105 w 110"/>
                <a:gd name="T1" fmla="*/ 115 h 128"/>
                <a:gd name="T2" fmla="*/ 97 w 110"/>
                <a:gd name="T3" fmla="*/ 115 h 128"/>
                <a:gd name="T4" fmla="*/ 84 w 110"/>
                <a:gd name="T5" fmla="*/ 111 h 128"/>
                <a:gd name="T6" fmla="*/ 72 w 110"/>
                <a:gd name="T7" fmla="*/ 111 h 128"/>
                <a:gd name="T8" fmla="*/ 50 w 110"/>
                <a:gd name="T9" fmla="*/ 115 h 128"/>
                <a:gd name="T10" fmla="*/ 37 w 110"/>
                <a:gd name="T11" fmla="*/ 121 h 128"/>
                <a:gd name="T12" fmla="*/ 19 w 110"/>
                <a:gd name="T13" fmla="*/ 128 h 128"/>
                <a:gd name="T14" fmla="*/ 16 w 110"/>
                <a:gd name="T15" fmla="*/ 128 h 128"/>
                <a:gd name="T16" fmla="*/ 17 w 110"/>
                <a:gd name="T17" fmla="*/ 111 h 128"/>
                <a:gd name="T18" fmla="*/ 19 w 110"/>
                <a:gd name="T19" fmla="*/ 108 h 128"/>
                <a:gd name="T20" fmla="*/ 18 w 110"/>
                <a:gd name="T21" fmla="*/ 100 h 128"/>
                <a:gd name="T22" fmla="*/ 11 w 110"/>
                <a:gd name="T23" fmla="*/ 91 h 128"/>
                <a:gd name="T24" fmla="*/ 5 w 110"/>
                <a:gd name="T25" fmla="*/ 90 h 128"/>
                <a:gd name="T26" fmla="*/ 0 w 110"/>
                <a:gd name="T27" fmla="*/ 84 h 128"/>
                <a:gd name="T28" fmla="*/ 3 w 110"/>
                <a:gd name="T29" fmla="*/ 75 h 128"/>
                <a:gd name="T30" fmla="*/ 2 w 110"/>
                <a:gd name="T31" fmla="*/ 65 h 128"/>
                <a:gd name="T32" fmla="*/ 3 w 110"/>
                <a:gd name="T33" fmla="*/ 59 h 128"/>
                <a:gd name="T34" fmla="*/ 6 w 110"/>
                <a:gd name="T35" fmla="*/ 59 h 128"/>
                <a:gd name="T36" fmla="*/ 7 w 110"/>
                <a:gd name="T37" fmla="*/ 50 h 128"/>
                <a:gd name="T38" fmla="*/ 5 w 110"/>
                <a:gd name="T39" fmla="*/ 46 h 128"/>
                <a:gd name="T40" fmla="*/ 7 w 110"/>
                <a:gd name="T41" fmla="*/ 43 h 128"/>
                <a:gd name="T42" fmla="*/ 14 w 110"/>
                <a:gd name="T43" fmla="*/ 40 h 128"/>
                <a:gd name="T44" fmla="*/ 9 w 110"/>
                <a:gd name="T45" fmla="*/ 24 h 128"/>
                <a:gd name="T46" fmla="*/ 5 w 110"/>
                <a:gd name="T47" fmla="*/ 15 h 128"/>
                <a:gd name="T48" fmla="*/ 7 w 110"/>
                <a:gd name="T49" fmla="*/ 8 h 128"/>
                <a:gd name="T50" fmla="*/ 11 w 110"/>
                <a:gd name="T51" fmla="*/ 6 h 128"/>
                <a:gd name="T52" fmla="*/ 13 w 110"/>
                <a:gd name="T53" fmla="*/ 5 h 128"/>
                <a:gd name="T54" fmla="*/ 18 w 110"/>
                <a:gd name="T55" fmla="*/ 7 h 128"/>
                <a:gd name="T56" fmla="*/ 32 w 110"/>
                <a:gd name="T57" fmla="*/ 8 h 128"/>
                <a:gd name="T58" fmla="*/ 35 w 110"/>
                <a:gd name="T59" fmla="*/ 2 h 128"/>
                <a:gd name="T60" fmla="*/ 39 w 110"/>
                <a:gd name="T61" fmla="*/ 2 h 128"/>
                <a:gd name="T62" fmla="*/ 44 w 110"/>
                <a:gd name="T63" fmla="*/ 0 h 128"/>
                <a:gd name="T64" fmla="*/ 47 w 110"/>
                <a:gd name="T65" fmla="*/ 9 h 128"/>
                <a:gd name="T66" fmla="*/ 51 w 110"/>
                <a:gd name="T67" fmla="*/ 6 h 128"/>
                <a:gd name="T68" fmla="*/ 58 w 110"/>
                <a:gd name="T69" fmla="*/ 3 h 128"/>
                <a:gd name="T70" fmla="*/ 67 w 110"/>
                <a:gd name="T71" fmla="*/ 7 h 128"/>
                <a:gd name="T72" fmla="*/ 70 w 110"/>
                <a:gd name="T73" fmla="*/ 14 h 128"/>
                <a:gd name="T74" fmla="*/ 78 w 110"/>
                <a:gd name="T75" fmla="*/ 19 h 128"/>
                <a:gd name="T76" fmla="*/ 85 w 110"/>
                <a:gd name="T77" fmla="*/ 14 h 128"/>
                <a:gd name="T78" fmla="*/ 93 w 110"/>
                <a:gd name="T79" fmla="*/ 13 h 128"/>
                <a:gd name="T80" fmla="*/ 106 w 110"/>
                <a:gd name="T81" fmla="*/ 18 h 128"/>
                <a:gd name="T82" fmla="*/ 110 w 110"/>
                <a:gd name="T83" fmla="*/ 48 h 128"/>
                <a:gd name="T84" fmla="*/ 103 w 110"/>
                <a:gd name="T85" fmla="*/ 65 h 128"/>
                <a:gd name="T86" fmla="*/ 98 w 110"/>
                <a:gd name="T87" fmla="*/ 88 h 128"/>
                <a:gd name="T88" fmla="*/ 106 w 110"/>
                <a:gd name="T89" fmla="*/ 107 h 128"/>
                <a:gd name="T90" fmla="*/ 105 w 110"/>
                <a:gd name="T91" fmla="*/ 115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10" h="128">
                  <a:moveTo>
                    <a:pt x="105" y="115"/>
                  </a:moveTo>
                  <a:lnTo>
                    <a:pt x="97" y="115"/>
                  </a:lnTo>
                  <a:lnTo>
                    <a:pt x="84" y="111"/>
                  </a:lnTo>
                  <a:lnTo>
                    <a:pt x="72" y="111"/>
                  </a:lnTo>
                  <a:lnTo>
                    <a:pt x="50" y="115"/>
                  </a:lnTo>
                  <a:lnTo>
                    <a:pt x="37" y="121"/>
                  </a:lnTo>
                  <a:lnTo>
                    <a:pt x="19" y="128"/>
                  </a:lnTo>
                  <a:lnTo>
                    <a:pt x="16" y="128"/>
                  </a:lnTo>
                  <a:lnTo>
                    <a:pt x="17" y="111"/>
                  </a:lnTo>
                  <a:lnTo>
                    <a:pt x="19" y="108"/>
                  </a:lnTo>
                  <a:lnTo>
                    <a:pt x="18" y="100"/>
                  </a:lnTo>
                  <a:lnTo>
                    <a:pt x="11" y="91"/>
                  </a:lnTo>
                  <a:lnTo>
                    <a:pt x="5" y="90"/>
                  </a:lnTo>
                  <a:lnTo>
                    <a:pt x="0" y="84"/>
                  </a:lnTo>
                  <a:lnTo>
                    <a:pt x="3" y="75"/>
                  </a:lnTo>
                  <a:lnTo>
                    <a:pt x="2" y="65"/>
                  </a:lnTo>
                  <a:lnTo>
                    <a:pt x="3" y="59"/>
                  </a:lnTo>
                  <a:lnTo>
                    <a:pt x="6" y="59"/>
                  </a:lnTo>
                  <a:lnTo>
                    <a:pt x="7" y="50"/>
                  </a:lnTo>
                  <a:lnTo>
                    <a:pt x="5" y="46"/>
                  </a:lnTo>
                  <a:lnTo>
                    <a:pt x="7" y="43"/>
                  </a:lnTo>
                  <a:lnTo>
                    <a:pt x="14" y="40"/>
                  </a:lnTo>
                  <a:lnTo>
                    <a:pt x="9" y="24"/>
                  </a:lnTo>
                  <a:lnTo>
                    <a:pt x="5" y="15"/>
                  </a:lnTo>
                  <a:lnTo>
                    <a:pt x="7" y="8"/>
                  </a:lnTo>
                  <a:lnTo>
                    <a:pt x="11" y="6"/>
                  </a:lnTo>
                  <a:lnTo>
                    <a:pt x="13" y="5"/>
                  </a:lnTo>
                  <a:lnTo>
                    <a:pt x="18" y="7"/>
                  </a:lnTo>
                  <a:lnTo>
                    <a:pt x="32" y="8"/>
                  </a:lnTo>
                  <a:lnTo>
                    <a:pt x="35" y="2"/>
                  </a:lnTo>
                  <a:lnTo>
                    <a:pt x="39" y="2"/>
                  </a:lnTo>
                  <a:lnTo>
                    <a:pt x="44" y="0"/>
                  </a:lnTo>
                  <a:lnTo>
                    <a:pt x="47" y="9"/>
                  </a:lnTo>
                  <a:lnTo>
                    <a:pt x="51" y="6"/>
                  </a:lnTo>
                  <a:lnTo>
                    <a:pt x="58" y="3"/>
                  </a:lnTo>
                  <a:lnTo>
                    <a:pt x="67" y="7"/>
                  </a:lnTo>
                  <a:lnTo>
                    <a:pt x="70" y="14"/>
                  </a:lnTo>
                  <a:lnTo>
                    <a:pt x="78" y="19"/>
                  </a:lnTo>
                  <a:lnTo>
                    <a:pt x="85" y="14"/>
                  </a:lnTo>
                  <a:lnTo>
                    <a:pt x="93" y="13"/>
                  </a:lnTo>
                  <a:lnTo>
                    <a:pt x="106" y="18"/>
                  </a:lnTo>
                  <a:lnTo>
                    <a:pt x="110" y="48"/>
                  </a:lnTo>
                  <a:lnTo>
                    <a:pt x="103" y="65"/>
                  </a:lnTo>
                  <a:lnTo>
                    <a:pt x="98" y="88"/>
                  </a:lnTo>
                  <a:lnTo>
                    <a:pt x="106" y="107"/>
                  </a:lnTo>
                  <a:lnTo>
                    <a:pt x="105" y="11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43" name="Freeform 42"/>
            <p:cNvSpPr>
              <a:spLocks/>
            </p:cNvSpPr>
            <p:nvPr/>
          </p:nvSpPr>
          <p:spPr bwMode="auto">
            <a:xfrm>
              <a:off x="5185143" y="3832628"/>
              <a:ext cx="229787" cy="358804"/>
            </a:xfrm>
            <a:custGeom>
              <a:avLst/>
              <a:gdLst>
                <a:gd name="T0" fmla="*/ 85 w 139"/>
                <a:gd name="T1" fmla="*/ 220 h 231"/>
                <a:gd name="T2" fmla="*/ 82 w 139"/>
                <a:gd name="T3" fmla="*/ 219 h 231"/>
                <a:gd name="T4" fmla="*/ 71 w 139"/>
                <a:gd name="T5" fmla="*/ 222 h 231"/>
                <a:gd name="T6" fmla="*/ 60 w 139"/>
                <a:gd name="T7" fmla="*/ 219 h 231"/>
                <a:gd name="T8" fmla="*/ 52 w 139"/>
                <a:gd name="T9" fmla="*/ 220 h 231"/>
                <a:gd name="T10" fmla="*/ 22 w 139"/>
                <a:gd name="T11" fmla="*/ 220 h 231"/>
                <a:gd name="T12" fmla="*/ 24 w 139"/>
                <a:gd name="T13" fmla="*/ 204 h 231"/>
                <a:gd name="T14" fmla="*/ 17 w 139"/>
                <a:gd name="T15" fmla="*/ 190 h 231"/>
                <a:gd name="T16" fmla="*/ 9 w 139"/>
                <a:gd name="T17" fmla="*/ 186 h 231"/>
                <a:gd name="T18" fmla="*/ 5 w 139"/>
                <a:gd name="T19" fmla="*/ 177 h 231"/>
                <a:gd name="T20" fmla="*/ 0 w 139"/>
                <a:gd name="T21" fmla="*/ 174 h 231"/>
                <a:gd name="T22" fmla="*/ 0 w 139"/>
                <a:gd name="T23" fmla="*/ 168 h 231"/>
                <a:gd name="T24" fmla="*/ 5 w 139"/>
                <a:gd name="T25" fmla="*/ 154 h 231"/>
                <a:gd name="T26" fmla="*/ 14 w 139"/>
                <a:gd name="T27" fmla="*/ 134 h 231"/>
                <a:gd name="T28" fmla="*/ 19 w 139"/>
                <a:gd name="T29" fmla="*/ 133 h 231"/>
                <a:gd name="T30" fmla="*/ 30 w 139"/>
                <a:gd name="T31" fmla="*/ 121 h 231"/>
                <a:gd name="T32" fmla="*/ 37 w 139"/>
                <a:gd name="T33" fmla="*/ 121 h 231"/>
                <a:gd name="T34" fmla="*/ 47 w 139"/>
                <a:gd name="T35" fmla="*/ 129 h 231"/>
                <a:gd name="T36" fmla="*/ 60 w 139"/>
                <a:gd name="T37" fmla="*/ 122 h 231"/>
                <a:gd name="T38" fmla="*/ 61 w 139"/>
                <a:gd name="T39" fmla="*/ 114 h 231"/>
                <a:gd name="T40" fmla="*/ 66 w 139"/>
                <a:gd name="T41" fmla="*/ 105 h 231"/>
                <a:gd name="T42" fmla="*/ 68 w 139"/>
                <a:gd name="T43" fmla="*/ 95 h 231"/>
                <a:gd name="T44" fmla="*/ 78 w 139"/>
                <a:gd name="T45" fmla="*/ 86 h 231"/>
                <a:gd name="T46" fmla="*/ 81 w 139"/>
                <a:gd name="T47" fmla="*/ 72 h 231"/>
                <a:gd name="T48" fmla="*/ 85 w 139"/>
                <a:gd name="T49" fmla="*/ 67 h 231"/>
                <a:gd name="T50" fmla="*/ 88 w 139"/>
                <a:gd name="T51" fmla="*/ 56 h 231"/>
                <a:gd name="T52" fmla="*/ 93 w 139"/>
                <a:gd name="T53" fmla="*/ 43 h 231"/>
                <a:gd name="T54" fmla="*/ 108 w 139"/>
                <a:gd name="T55" fmla="*/ 27 h 231"/>
                <a:gd name="T56" fmla="*/ 108 w 139"/>
                <a:gd name="T57" fmla="*/ 20 h 231"/>
                <a:gd name="T58" fmla="*/ 110 w 139"/>
                <a:gd name="T59" fmla="*/ 16 h 231"/>
                <a:gd name="T60" fmla="*/ 103 w 139"/>
                <a:gd name="T61" fmla="*/ 8 h 231"/>
                <a:gd name="T62" fmla="*/ 104 w 139"/>
                <a:gd name="T63" fmla="*/ 1 h 231"/>
                <a:gd name="T64" fmla="*/ 109 w 139"/>
                <a:gd name="T65" fmla="*/ 0 h 231"/>
                <a:gd name="T66" fmla="*/ 116 w 139"/>
                <a:gd name="T67" fmla="*/ 14 h 231"/>
                <a:gd name="T68" fmla="*/ 118 w 139"/>
                <a:gd name="T69" fmla="*/ 27 h 231"/>
                <a:gd name="T70" fmla="*/ 117 w 139"/>
                <a:gd name="T71" fmla="*/ 41 h 231"/>
                <a:gd name="T72" fmla="*/ 127 w 139"/>
                <a:gd name="T73" fmla="*/ 60 h 231"/>
                <a:gd name="T74" fmla="*/ 117 w 139"/>
                <a:gd name="T75" fmla="*/ 60 h 231"/>
                <a:gd name="T76" fmla="*/ 112 w 139"/>
                <a:gd name="T77" fmla="*/ 61 h 231"/>
                <a:gd name="T78" fmla="*/ 104 w 139"/>
                <a:gd name="T79" fmla="*/ 59 h 231"/>
                <a:gd name="T80" fmla="*/ 100 w 139"/>
                <a:gd name="T81" fmla="*/ 69 h 231"/>
                <a:gd name="T82" fmla="*/ 111 w 139"/>
                <a:gd name="T83" fmla="*/ 81 h 231"/>
                <a:gd name="T84" fmla="*/ 119 w 139"/>
                <a:gd name="T85" fmla="*/ 85 h 231"/>
                <a:gd name="T86" fmla="*/ 121 w 139"/>
                <a:gd name="T87" fmla="*/ 93 h 231"/>
                <a:gd name="T88" fmla="*/ 127 w 139"/>
                <a:gd name="T89" fmla="*/ 107 h 231"/>
                <a:gd name="T90" fmla="*/ 124 w 139"/>
                <a:gd name="T91" fmla="*/ 113 h 231"/>
                <a:gd name="T92" fmla="*/ 115 w 139"/>
                <a:gd name="T93" fmla="*/ 134 h 231"/>
                <a:gd name="T94" fmla="*/ 111 w 139"/>
                <a:gd name="T95" fmla="*/ 138 h 231"/>
                <a:gd name="T96" fmla="*/ 110 w 139"/>
                <a:gd name="T97" fmla="*/ 154 h 231"/>
                <a:gd name="T98" fmla="*/ 112 w 139"/>
                <a:gd name="T99" fmla="*/ 163 h 231"/>
                <a:gd name="T100" fmla="*/ 110 w 139"/>
                <a:gd name="T101" fmla="*/ 169 h 231"/>
                <a:gd name="T102" fmla="*/ 119 w 139"/>
                <a:gd name="T103" fmla="*/ 180 h 231"/>
                <a:gd name="T104" fmla="*/ 120 w 139"/>
                <a:gd name="T105" fmla="*/ 188 h 231"/>
                <a:gd name="T106" fmla="*/ 127 w 139"/>
                <a:gd name="T107" fmla="*/ 198 h 231"/>
                <a:gd name="T108" fmla="*/ 136 w 139"/>
                <a:gd name="T109" fmla="*/ 205 h 231"/>
                <a:gd name="T110" fmla="*/ 137 w 139"/>
                <a:gd name="T111" fmla="*/ 214 h 231"/>
                <a:gd name="T112" fmla="*/ 139 w 139"/>
                <a:gd name="T113" fmla="*/ 220 h 231"/>
                <a:gd name="T114" fmla="*/ 137 w 139"/>
                <a:gd name="T115" fmla="*/ 231 h 231"/>
                <a:gd name="T116" fmla="*/ 123 w 139"/>
                <a:gd name="T117" fmla="*/ 227 h 231"/>
                <a:gd name="T118" fmla="*/ 108 w 139"/>
                <a:gd name="T119" fmla="*/ 221 h 231"/>
                <a:gd name="T120" fmla="*/ 85 w 139"/>
                <a:gd name="T121" fmla="*/ 220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39" h="231">
                  <a:moveTo>
                    <a:pt x="85" y="220"/>
                  </a:moveTo>
                  <a:lnTo>
                    <a:pt x="82" y="219"/>
                  </a:lnTo>
                  <a:lnTo>
                    <a:pt x="71" y="222"/>
                  </a:lnTo>
                  <a:lnTo>
                    <a:pt x="60" y="219"/>
                  </a:lnTo>
                  <a:lnTo>
                    <a:pt x="52" y="220"/>
                  </a:lnTo>
                  <a:lnTo>
                    <a:pt x="22" y="220"/>
                  </a:lnTo>
                  <a:lnTo>
                    <a:pt x="24" y="204"/>
                  </a:lnTo>
                  <a:lnTo>
                    <a:pt x="17" y="190"/>
                  </a:lnTo>
                  <a:lnTo>
                    <a:pt x="9" y="186"/>
                  </a:lnTo>
                  <a:lnTo>
                    <a:pt x="5" y="177"/>
                  </a:lnTo>
                  <a:lnTo>
                    <a:pt x="0" y="174"/>
                  </a:lnTo>
                  <a:lnTo>
                    <a:pt x="0" y="168"/>
                  </a:lnTo>
                  <a:lnTo>
                    <a:pt x="5" y="154"/>
                  </a:lnTo>
                  <a:lnTo>
                    <a:pt x="14" y="134"/>
                  </a:lnTo>
                  <a:lnTo>
                    <a:pt x="19" y="133"/>
                  </a:lnTo>
                  <a:lnTo>
                    <a:pt x="30" y="121"/>
                  </a:lnTo>
                  <a:lnTo>
                    <a:pt x="37" y="121"/>
                  </a:lnTo>
                  <a:lnTo>
                    <a:pt x="47" y="129"/>
                  </a:lnTo>
                  <a:lnTo>
                    <a:pt x="60" y="122"/>
                  </a:lnTo>
                  <a:lnTo>
                    <a:pt x="61" y="114"/>
                  </a:lnTo>
                  <a:lnTo>
                    <a:pt x="66" y="105"/>
                  </a:lnTo>
                  <a:lnTo>
                    <a:pt x="68" y="95"/>
                  </a:lnTo>
                  <a:lnTo>
                    <a:pt x="78" y="86"/>
                  </a:lnTo>
                  <a:lnTo>
                    <a:pt x="81" y="72"/>
                  </a:lnTo>
                  <a:lnTo>
                    <a:pt x="85" y="67"/>
                  </a:lnTo>
                  <a:lnTo>
                    <a:pt x="88" y="56"/>
                  </a:lnTo>
                  <a:lnTo>
                    <a:pt x="93" y="43"/>
                  </a:lnTo>
                  <a:lnTo>
                    <a:pt x="108" y="27"/>
                  </a:lnTo>
                  <a:lnTo>
                    <a:pt x="108" y="20"/>
                  </a:lnTo>
                  <a:lnTo>
                    <a:pt x="110" y="16"/>
                  </a:lnTo>
                  <a:lnTo>
                    <a:pt x="103" y="8"/>
                  </a:lnTo>
                  <a:lnTo>
                    <a:pt x="104" y="1"/>
                  </a:lnTo>
                  <a:lnTo>
                    <a:pt x="109" y="0"/>
                  </a:lnTo>
                  <a:lnTo>
                    <a:pt x="116" y="14"/>
                  </a:lnTo>
                  <a:lnTo>
                    <a:pt x="118" y="27"/>
                  </a:lnTo>
                  <a:lnTo>
                    <a:pt x="117" y="41"/>
                  </a:lnTo>
                  <a:lnTo>
                    <a:pt x="127" y="60"/>
                  </a:lnTo>
                  <a:lnTo>
                    <a:pt x="117" y="60"/>
                  </a:lnTo>
                  <a:lnTo>
                    <a:pt x="112" y="61"/>
                  </a:lnTo>
                  <a:lnTo>
                    <a:pt x="104" y="59"/>
                  </a:lnTo>
                  <a:lnTo>
                    <a:pt x="100" y="69"/>
                  </a:lnTo>
                  <a:lnTo>
                    <a:pt x="111" y="81"/>
                  </a:lnTo>
                  <a:lnTo>
                    <a:pt x="119" y="85"/>
                  </a:lnTo>
                  <a:lnTo>
                    <a:pt x="121" y="93"/>
                  </a:lnTo>
                  <a:lnTo>
                    <a:pt x="127" y="107"/>
                  </a:lnTo>
                  <a:lnTo>
                    <a:pt x="124" y="113"/>
                  </a:lnTo>
                  <a:lnTo>
                    <a:pt x="115" y="134"/>
                  </a:lnTo>
                  <a:lnTo>
                    <a:pt x="111" y="138"/>
                  </a:lnTo>
                  <a:lnTo>
                    <a:pt x="110" y="154"/>
                  </a:lnTo>
                  <a:lnTo>
                    <a:pt x="112" y="163"/>
                  </a:lnTo>
                  <a:lnTo>
                    <a:pt x="110" y="169"/>
                  </a:lnTo>
                  <a:lnTo>
                    <a:pt x="119" y="180"/>
                  </a:lnTo>
                  <a:lnTo>
                    <a:pt x="120" y="188"/>
                  </a:lnTo>
                  <a:lnTo>
                    <a:pt x="127" y="198"/>
                  </a:lnTo>
                  <a:lnTo>
                    <a:pt x="136" y="205"/>
                  </a:lnTo>
                  <a:lnTo>
                    <a:pt x="137" y="214"/>
                  </a:lnTo>
                  <a:lnTo>
                    <a:pt x="139" y="220"/>
                  </a:lnTo>
                  <a:lnTo>
                    <a:pt x="137" y="231"/>
                  </a:lnTo>
                  <a:lnTo>
                    <a:pt x="123" y="227"/>
                  </a:lnTo>
                  <a:lnTo>
                    <a:pt x="108" y="221"/>
                  </a:lnTo>
                  <a:lnTo>
                    <a:pt x="85" y="22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44" name="Freeform 43"/>
            <p:cNvSpPr>
              <a:spLocks/>
            </p:cNvSpPr>
            <p:nvPr/>
          </p:nvSpPr>
          <p:spPr bwMode="auto">
            <a:xfrm>
              <a:off x="5297556" y="4078043"/>
              <a:ext cx="576947" cy="598006"/>
            </a:xfrm>
            <a:custGeom>
              <a:avLst/>
              <a:gdLst>
                <a:gd name="T0" fmla="*/ 342 w 349"/>
                <a:gd name="T1" fmla="*/ 61 h 385"/>
                <a:gd name="T2" fmla="*/ 343 w 349"/>
                <a:gd name="T3" fmla="*/ 71 h 385"/>
                <a:gd name="T4" fmla="*/ 329 w 349"/>
                <a:gd name="T5" fmla="*/ 87 h 385"/>
                <a:gd name="T6" fmla="*/ 324 w 349"/>
                <a:gd name="T7" fmla="*/ 114 h 385"/>
                <a:gd name="T8" fmla="*/ 320 w 349"/>
                <a:gd name="T9" fmla="*/ 137 h 385"/>
                <a:gd name="T10" fmla="*/ 314 w 349"/>
                <a:gd name="T11" fmla="*/ 155 h 385"/>
                <a:gd name="T12" fmla="*/ 310 w 349"/>
                <a:gd name="T13" fmla="*/ 168 h 385"/>
                <a:gd name="T14" fmla="*/ 315 w 349"/>
                <a:gd name="T15" fmla="*/ 203 h 385"/>
                <a:gd name="T16" fmla="*/ 316 w 349"/>
                <a:gd name="T17" fmla="*/ 233 h 385"/>
                <a:gd name="T18" fmla="*/ 330 w 349"/>
                <a:gd name="T19" fmla="*/ 256 h 385"/>
                <a:gd name="T20" fmla="*/ 332 w 349"/>
                <a:gd name="T21" fmla="*/ 281 h 385"/>
                <a:gd name="T22" fmla="*/ 303 w 349"/>
                <a:gd name="T23" fmla="*/ 287 h 385"/>
                <a:gd name="T24" fmla="*/ 301 w 349"/>
                <a:gd name="T25" fmla="*/ 309 h 385"/>
                <a:gd name="T26" fmla="*/ 295 w 349"/>
                <a:gd name="T27" fmla="*/ 354 h 385"/>
                <a:gd name="T28" fmla="*/ 312 w 349"/>
                <a:gd name="T29" fmla="*/ 366 h 385"/>
                <a:gd name="T30" fmla="*/ 318 w 349"/>
                <a:gd name="T31" fmla="*/ 385 h 385"/>
                <a:gd name="T32" fmla="*/ 297 w 349"/>
                <a:gd name="T33" fmla="*/ 373 h 385"/>
                <a:gd name="T34" fmla="*/ 276 w 349"/>
                <a:gd name="T35" fmla="*/ 362 h 385"/>
                <a:gd name="T36" fmla="*/ 261 w 349"/>
                <a:gd name="T37" fmla="*/ 357 h 385"/>
                <a:gd name="T38" fmla="*/ 241 w 349"/>
                <a:gd name="T39" fmla="*/ 345 h 385"/>
                <a:gd name="T40" fmla="*/ 221 w 349"/>
                <a:gd name="T41" fmla="*/ 344 h 385"/>
                <a:gd name="T42" fmla="*/ 214 w 349"/>
                <a:gd name="T43" fmla="*/ 336 h 385"/>
                <a:gd name="T44" fmla="*/ 194 w 349"/>
                <a:gd name="T45" fmla="*/ 338 h 385"/>
                <a:gd name="T46" fmla="*/ 181 w 349"/>
                <a:gd name="T47" fmla="*/ 340 h 385"/>
                <a:gd name="T48" fmla="*/ 177 w 349"/>
                <a:gd name="T49" fmla="*/ 307 h 385"/>
                <a:gd name="T50" fmla="*/ 178 w 349"/>
                <a:gd name="T51" fmla="*/ 282 h 385"/>
                <a:gd name="T52" fmla="*/ 175 w 349"/>
                <a:gd name="T53" fmla="*/ 261 h 385"/>
                <a:gd name="T54" fmla="*/ 154 w 349"/>
                <a:gd name="T55" fmla="*/ 253 h 385"/>
                <a:gd name="T56" fmla="*/ 144 w 349"/>
                <a:gd name="T57" fmla="*/ 257 h 385"/>
                <a:gd name="T58" fmla="*/ 128 w 349"/>
                <a:gd name="T59" fmla="*/ 270 h 385"/>
                <a:gd name="T60" fmla="*/ 115 w 349"/>
                <a:gd name="T61" fmla="*/ 273 h 385"/>
                <a:gd name="T62" fmla="*/ 97 w 349"/>
                <a:gd name="T63" fmla="*/ 277 h 385"/>
                <a:gd name="T64" fmla="*/ 85 w 349"/>
                <a:gd name="T65" fmla="*/ 260 h 385"/>
                <a:gd name="T66" fmla="*/ 76 w 349"/>
                <a:gd name="T67" fmla="*/ 232 h 385"/>
                <a:gd name="T68" fmla="*/ 15 w 349"/>
                <a:gd name="T69" fmla="*/ 234 h 385"/>
                <a:gd name="T70" fmla="*/ 2 w 349"/>
                <a:gd name="T71" fmla="*/ 236 h 385"/>
                <a:gd name="T72" fmla="*/ 5 w 349"/>
                <a:gd name="T73" fmla="*/ 228 h 385"/>
                <a:gd name="T74" fmla="*/ 8 w 349"/>
                <a:gd name="T75" fmla="*/ 213 h 385"/>
                <a:gd name="T76" fmla="*/ 20 w 349"/>
                <a:gd name="T77" fmla="*/ 211 h 385"/>
                <a:gd name="T78" fmla="*/ 36 w 349"/>
                <a:gd name="T79" fmla="*/ 203 h 385"/>
                <a:gd name="T80" fmla="*/ 44 w 349"/>
                <a:gd name="T81" fmla="*/ 213 h 385"/>
                <a:gd name="T82" fmla="*/ 66 w 349"/>
                <a:gd name="T83" fmla="*/ 190 h 385"/>
                <a:gd name="T84" fmla="*/ 70 w 349"/>
                <a:gd name="T85" fmla="*/ 166 h 385"/>
                <a:gd name="T86" fmla="*/ 86 w 349"/>
                <a:gd name="T87" fmla="*/ 135 h 385"/>
                <a:gd name="T88" fmla="*/ 101 w 349"/>
                <a:gd name="T89" fmla="*/ 118 h 385"/>
                <a:gd name="T90" fmla="*/ 104 w 349"/>
                <a:gd name="T91" fmla="*/ 103 h 385"/>
                <a:gd name="T92" fmla="*/ 105 w 349"/>
                <a:gd name="T93" fmla="*/ 73 h 385"/>
                <a:gd name="T94" fmla="*/ 114 w 349"/>
                <a:gd name="T95" fmla="*/ 49 h 385"/>
                <a:gd name="T96" fmla="*/ 117 w 349"/>
                <a:gd name="T97" fmla="*/ 22 h 385"/>
                <a:gd name="T98" fmla="*/ 134 w 349"/>
                <a:gd name="T99" fmla="*/ 5 h 385"/>
                <a:gd name="T100" fmla="*/ 161 w 349"/>
                <a:gd name="T101" fmla="*/ 20 h 385"/>
                <a:gd name="T102" fmla="*/ 188 w 349"/>
                <a:gd name="T103" fmla="*/ 26 h 385"/>
                <a:gd name="T104" fmla="*/ 196 w 349"/>
                <a:gd name="T105" fmla="*/ 11 h 385"/>
                <a:gd name="T106" fmla="*/ 224 w 349"/>
                <a:gd name="T107" fmla="*/ 3 h 385"/>
                <a:gd name="T108" fmla="*/ 238 w 349"/>
                <a:gd name="T109" fmla="*/ 7 h 385"/>
                <a:gd name="T110" fmla="*/ 247 w 349"/>
                <a:gd name="T111" fmla="*/ 0 h 385"/>
                <a:gd name="T112" fmla="*/ 273 w 349"/>
                <a:gd name="T113" fmla="*/ 3 h 385"/>
                <a:gd name="T114" fmla="*/ 290 w 349"/>
                <a:gd name="T115" fmla="*/ 18 h 385"/>
                <a:gd name="T116" fmla="*/ 303 w 349"/>
                <a:gd name="T117" fmla="*/ 17 h 385"/>
                <a:gd name="T118" fmla="*/ 322 w 349"/>
                <a:gd name="T119" fmla="*/ 14 h 385"/>
                <a:gd name="T120" fmla="*/ 343 w 349"/>
                <a:gd name="T121" fmla="*/ 37 h 3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349" h="385">
                  <a:moveTo>
                    <a:pt x="343" y="37"/>
                  </a:moveTo>
                  <a:lnTo>
                    <a:pt x="342" y="61"/>
                  </a:lnTo>
                  <a:lnTo>
                    <a:pt x="349" y="64"/>
                  </a:lnTo>
                  <a:lnTo>
                    <a:pt x="343" y="71"/>
                  </a:lnTo>
                  <a:lnTo>
                    <a:pt x="336" y="77"/>
                  </a:lnTo>
                  <a:lnTo>
                    <a:pt x="329" y="87"/>
                  </a:lnTo>
                  <a:lnTo>
                    <a:pt x="325" y="97"/>
                  </a:lnTo>
                  <a:lnTo>
                    <a:pt x="324" y="114"/>
                  </a:lnTo>
                  <a:lnTo>
                    <a:pt x="320" y="122"/>
                  </a:lnTo>
                  <a:lnTo>
                    <a:pt x="320" y="137"/>
                  </a:lnTo>
                  <a:lnTo>
                    <a:pt x="314" y="143"/>
                  </a:lnTo>
                  <a:lnTo>
                    <a:pt x="314" y="155"/>
                  </a:lnTo>
                  <a:lnTo>
                    <a:pt x="311" y="157"/>
                  </a:lnTo>
                  <a:lnTo>
                    <a:pt x="310" y="168"/>
                  </a:lnTo>
                  <a:lnTo>
                    <a:pt x="314" y="178"/>
                  </a:lnTo>
                  <a:lnTo>
                    <a:pt x="315" y="203"/>
                  </a:lnTo>
                  <a:lnTo>
                    <a:pt x="318" y="222"/>
                  </a:lnTo>
                  <a:lnTo>
                    <a:pt x="316" y="233"/>
                  </a:lnTo>
                  <a:lnTo>
                    <a:pt x="320" y="245"/>
                  </a:lnTo>
                  <a:lnTo>
                    <a:pt x="330" y="256"/>
                  </a:lnTo>
                  <a:lnTo>
                    <a:pt x="340" y="283"/>
                  </a:lnTo>
                  <a:lnTo>
                    <a:pt x="332" y="281"/>
                  </a:lnTo>
                  <a:lnTo>
                    <a:pt x="308" y="284"/>
                  </a:lnTo>
                  <a:lnTo>
                    <a:pt x="303" y="287"/>
                  </a:lnTo>
                  <a:lnTo>
                    <a:pt x="297" y="300"/>
                  </a:lnTo>
                  <a:lnTo>
                    <a:pt x="301" y="309"/>
                  </a:lnTo>
                  <a:lnTo>
                    <a:pt x="297" y="334"/>
                  </a:lnTo>
                  <a:lnTo>
                    <a:pt x="295" y="354"/>
                  </a:lnTo>
                  <a:lnTo>
                    <a:pt x="300" y="358"/>
                  </a:lnTo>
                  <a:lnTo>
                    <a:pt x="312" y="366"/>
                  </a:lnTo>
                  <a:lnTo>
                    <a:pt x="317" y="363"/>
                  </a:lnTo>
                  <a:lnTo>
                    <a:pt x="318" y="385"/>
                  </a:lnTo>
                  <a:lnTo>
                    <a:pt x="304" y="385"/>
                  </a:lnTo>
                  <a:lnTo>
                    <a:pt x="297" y="373"/>
                  </a:lnTo>
                  <a:lnTo>
                    <a:pt x="290" y="364"/>
                  </a:lnTo>
                  <a:lnTo>
                    <a:pt x="276" y="362"/>
                  </a:lnTo>
                  <a:lnTo>
                    <a:pt x="273" y="351"/>
                  </a:lnTo>
                  <a:lnTo>
                    <a:pt x="261" y="357"/>
                  </a:lnTo>
                  <a:lnTo>
                    <a:pt x="247" y="354"/>
                  </a:lnTo>
                  <a:lnTo>
                    <a:pt x="241" y="345"/>
                  </a:lnTo>
                  <a:lnTo>
                    <a:pt x="229" y="343"/>
                  </a:lnTo>
                  <a:lnTo>
                    <a:pt x="221" y="344"/>
                  </a:lnTo>
                  <a:lnTo>
                    <a:pt x="220" y="337"/>
                  </a:lnTo>
                  <a:lnTo>
                    <a:pt x="214" y="336"/>
                  </a:lnTo>
                  <a:lnTo>
                    <a:pt x="205" y="335"/>
                  </a:lnTo>
                  <a:lnTo>
                    <a:pt x="194" y="338"/>
                  </a:lnTo>
                  <a:lnTo>
                    <a:pt x="186" y="338"/>
                  </a:lnTo>
                  <a:lnTo>
                    <a:pt x="181" y="340"/>
                  </a:lnTo>
                  <a:lnTo>
                    <a:pt x="183" y="315"/>
                  </a:lnTo>
                  <a:lnTo>
                    <a:pt x="177" y="307"/>
                  </a:lnTo>
                  <a:lnTo>
                    <a:pt x="176" y="294"/>
                  </a:lnTo>
                  <a:lnTo>
                    <a:pt x="178" y="282"/>
                  </a:lnTo>
                  <a:lnTo>
                    <a:pt x="175" y="274"/>
                  </a:lnTo>
                  <a:lnTo>
                    <a:pt x="175" y="261"/>
                  </a:lnTo>
                  <a:lnTo>
                    <a:pt x="153" y="261"/>
                  </a:lnTo>
                  <a:lnTo>
                    <a:pt x="154" y="253"/>
                  </a:lnTo>
                  <a:lnTo>
                    <a:pt x="145" y="254"/>
                  </a:lnTo>
                  <a:lnTo>
                    <a:pt x="144" y="257"/>
                  </a:lnTo>
                  <a:lnTo>
                    <a:pt x="132" y="258"/>
                  </a:lnTo>
                  <a:lnTo>
                    <a:pt x="128" y="270"/>
                  </a:lnTo>
                  <a:lnTo>
                    <a:pt x="125" y="275"/>
                  </a:lnTo>
                  <a:lnTo>
                    <a:pt x="115" y="273"/>
                  </a:lnTo>
                  <a:lnTo>
                    <a:pt x="109" y="275"/>
                  </a:lnTo>
                  <a:lnTo>
                    <a:pt x="97" y="277"/>
                  </a:lnTo>
                  <a:lnTo>
                    <a:pt x="90" y="266"/>
                  </a:lnTo>
                  <a:lnTo>
                    <a:pt x="85" y="260"/>
                  </a:lnTo>
                  <a:lnTo>
                    <a:pt x="80" y="247"/>
                  </a:lnTo>
                  <a:lnTo>
                    <a:pt x="76" y="232"/>
                  </a:lnTo>
                  <a:lnTo>
                    <a:pt x="22" y="231"/>
                  </a:lnTo>
                  <a:lnTo>
                    <a:pt x="15" y="234"/>
                  </a:lnTo>
                  <a:lnTo>
                    <a:pt x="10" y="233"/>
                  </a:lnTo>
                  <a:lnTo>
                    <a:pt x="2" y="236"/>
                  </a:lnTo>
                  <a:lnTo>
                    <a:pt x="0" y="230"/>
                  </a:lnTo>
                  <a:lnTo>
                    <a:pt x="5" y="228"/>
                  </a:lnTo>
                  <a:lnTo>
                    <a:pt x="5" y="218"/>
                  </a:lnTo>
                  <a:lnTo>
                    <a:pt x="8" y="213"/>
                  </a:lnTo>
                  <a:lnTo>
                    <a:pt x="15" y="209"/>
                  </a:lnTo>
                  <a:lnTo>
                    <a:pt x="20" y="211"/>
                  </a:lnTo>
                  <a:lnTo>
                    <a:pt x="26" y="203"/>
                  </a:lnTo>
                  <a:lnTo>
                    <a:pt x="36" y="203"/>
                  </a:lnTo>
                  <a:lnTo>
                    <a:pt x="37" y="209"/>
                  </a:lnTo>
                  <a:lnTo>
                    <a:pt x="44" y="213"/>
                  </a:lnTo>
                  <a:lnTo>
                    <a:pt x="55" y="200"/>
                  </a:lnTo>
                  <a:lnTo>
                    <a:pt x="66" y="190"/>
                  </a:lnTo>
                  <a:lnTo>
                    <a:pt x="70" y="183"/>
                  </a:lnTo>
                  <a:lnTo>
                    <a:pt x="70" y="166"/>
                  </a:lnTo>
                  <a:lnTo>
                    <a:pt x="78" y="146"/>
                  </a:lnTo>
                  <a:lnTo>
                    <a:pt x="86" y="135"/>
                  </a:lnTo>
                  <a:lnTo>
                    <a:pt x="98" y="125"/>
                  </a:lnTo>
                  <a:lnTo>
                    <a:pt x="101" y="118"/>
                  </a:lnTo>
                  <a:lnTo>
                    <a:pt x="101" y="111"/>
                  </a:lnTo>
                  <a:lnTo>
                    <a:pt x="104" y="103"/>
                  </a:lnTo>
                  <a:lnTo>
                    <a:pt x="103" y="92"/>
                  </a:lnTo>
                  <a:lnTo>
                    <a:pt x="105" y="73"/>
                  </a:lnTo>
                  <a:lnTo>
                    <a:pt x="109" y="60"/>
                  </a:lnTo>
                  <a:lnTo>
                    <a:pt x="114" y="49"/>
                  </a:lnTo>
                  <a:lnTo>
                    <a:pt x="115" y="37"/>
                  </a:lnTo>
                  <a:lnTo>
                    <a:pt x="117" y="22"/>
                  </a:lnTo>
                  <a:lnTo>
                    <a:pt x="124" y="11"/>
                  </a:lnTo>
                  <a:lnTo>
                    <a:pt x="134" y="5"/>
                  </a:lnTo>
                  <a:lnTo>
                    <a:pt x="149" y="12"/>
                  </a:lnTo>
                  <a:lnTo>
                    <a:pt x="161" y="20"/>
                  </a:lnTo>
                  <a:lnTo>
                    <a:pt x="174" y="22"/>
                  </a:lnTo>
                  <a:lnTo>
                    <a:pt x="188" y="26"/>
                  </a:lnTo>
                  <a:lnTo>
                    <a:pt x="193" y="13"/>
                  </a:lnTo>
                  <a:lnTo>
                    <a:pt x="196" y="11"/>
                  </a:lnTo>
                  <a:lnTo>
                    <a:pt x="204" y="14"/>
                  </a:lnTo>
                  <a:lnTo>
                    <a:pt x="224" y="3"/>
                  </a:lnTo>
                  <a:lnTo>
                    <a:pt x="232" y="8"/>
                  </a:lnTo>
                  <a:lnTo>
                    <a:pt x="238" y="7"/>
                  </a:lnTo>
                  <a:lnTo>
                    <a:pt x="240" y="2"/>
                  </a:lnTo>
                  <a:lnTo>
                    <a:pt x="247" y="0"/>
                  </a:lnTo>
                  <a:lnTo>
                    <a:pt x="261" y="2"/>
                  </a:lnTo>
                  <a:lnTo>
                    <a:pt x="273" y="3"/>
                  </a:lnTo>
                  <a:lnTo>
                    <a:pt x="279" y="1"/>
                  </a:lnTo>
                  <a:lnTo>
                    <a:pt x="290" y="18"/>
                  </a:lnTo>
                  <a:lnTo>
                    <a:pt x="298" y="20"/>
                  </a:lnTo>
                  <a:lnTo>
                    <a:pt x="303" y="17"/>
                  </a:lnTo>
                  <a:lnTo>
                    <a:pt x="312" y="18"/>
                  </a:lnTo>
                  <a:lnTo>
                    <a:pt x="322" y="14"/>
                  </a:lnTo>
                  <a:lnTo>
                    <a:pt x="326" y="23"/>
                  </a:lnTo>
                  <a:lnTo>
                    <a:pt x="343" y="37"/>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45" name="Freeform 44"/>
            <p:cNvSpPr>
              <a:spLocks/>
            </p:cNvSpPr>
            <p:nvPr/>
          </p:nvSpPr>
          <p:spPr bwMode="auto">
            <a:xfrm>
              <a:off x="5264492" y="4127747"/>
              <a:ext cx="223175" cy="282693"/>
            </a:xfrm>
            <a:custGeom>
              <a:avLst/>
              <a:gdLst>
                <a:gd name="T0" fmla="*/ 35 w 135"/>
                <a:gd name="T1" fmla="*/ 177 h 182"/>
                <a:gd name="T2" fmla="*/ 28 w 135"/>
                <a:gd name="T3" fmla="*/ 170 h 182"/>
                <a:gd name="T4" fmla="*/ 22 w 135"/>
                <a:gd name="T5" fmla="*/ 173 h 182"/>
                <a:gd name="T6" fmla="*/ 15 w 135"/>
                <a:gd name="T7" fmla="*/ 182 h 182"/>
                <a:gd name="T8" fmla="*/ 0 w 135"/>
                <a:gd name="T9" fmla="*/ 160 h 182"/>
                <a:gd name="T10" fmla="*/ 14 w 135"/>
                <a:gd name="T11" fmla="*/ 149 h 182"/>
                <a:gd name="T12" fmla="*/ 7 w 135"/>
                <a:gd name="T13" fmla="*/ 135 h 182"/>
                <a:gd name="T14" fmla="*/ 14 w 135"/>
                <a:gd name="T15" fmla="*/ 130 h 182"/>
                <a:gd name="T16" fmla="*/ 26 w 135"/>
                <a:gd name="T17" fmla="*/ 127 h 182"/>
                <a:gd name="T18" fmla="*/ 27 w 135"/>
                <a:gd name="T19" fmla="*/ 118 h 182"/>
                <a:gd name="T20" fmla="*/ 37 w 135"/>
                <a:gd name="T21" fmla="*/ 128 h 182"/>
                <a:gd name="T22" fmla="*/ 53 w 135"/>
                <a:gd name="T23" fmla="*/ 129 h 182"/>
                <a:gd name="T24" fmla="*/ 59 w 135"/>
                <a:gd name="T25" fmla="*/ 119 h 182"/>
                <a:gd name="T26" fmla="*/ 61 w 135"/>
                <a:gd name="T27" fmla="*/ 105 h 182"/>
                <a:gd name="T28" fmla="*/ 60 w 135"/>
                <a:gd name="T29" fmla="*/ 89 h 182"/>
                <a:gd name="T30" fmla="*/ 51 w 135"/>
                <a:gd name="T31" fmla="*/ 77 h 182"/>
                <a:gd name="T32" fmla="*/ 59 w 135"/>
                <a:gd name="T33" fmla="*/ 53 h 182"/>
                <a:gd name="T34" fmla="*/ 54 w 135"/>
                <a:gd name="T35" fmla="*/ 48 h 182"/>
                <a:gd name="T36" fmla="*/ 40 w 135"/>
                <a:gd name="T37" fmla="*/ 50 h 182"/>
                <a:gd name="T38" fmla="*/ 35 w 135"/>
                <a:gd name="T39" fmla="*/ 39 h 182"/>
                <a:gd name="T40" fmla="*/ 37 w 135"/>
                <a:gd name="T41" fmla="*/ 30 h 182"/>
                <a:gd name="T42" fmla="*/ 60 w 135"/>
                <a:gd name="T43" fmla="*/ 31 h 182"/>
                <a:gd name="T44" fmla="*/ 75 w 135"/>
                <a:gd name="T45" fmla="*/ 37 h 182"/>
                <a:gd name="T46" fmla="*/ 89 w 135"/>
                <a:gd name="T47" fmla="*/ 41 h 182"/>
                <a:gd name="T48" fmla="*/ 91 w 135"/>
                <a:gd name="T49" fmla="*/ 30 h 182"/>
                <a:gd name="T50" fmla="*/ 100 w 135"/>
                <a:gd name="T51" fmla="*/ 11 h 182"/>
                <a:gd name="T52" fmla="*/ 111 w 135"/>
                <a:gd name="T53" fmla="*/ 0 h 182"/>
                <a:gd name="T54" fmla="*/ 123 w 135"/>
                <a:gd name="T55" fmla="*/ 3 h 182"/>
                <a:gd name="T56" fmla="*/ 135 w 135"/>
                <a:gd name="T57" fmla="*/ 5 h 182"/>
                <a:gd name="T58" fmla="*/ 134 w 135"/>
                <a:gd name="T59" fmla="*/ 17 h 182"/>
                <a:gd name="T60" fmla="*/ 129 w 135"/>
                <a:gd name="T61" fmla="*/ 28 h 182"/>
                <a:gd name="T62" fmla="*/ 125 w 135"/>
                <a:gd name="T63" fmla="*/ 41 h 182"/>
                <a:gd name="T64" fmla="*/ 123 w 135"/>
                <a:gd name="T65" fmla="*/ 60 h 182"/>
                <a:gd name="T66" fmla="*/ 124 w 135"/>
                <a:gd name="T67" fmla="*/ 71 h 182"/>
                <a:gd name="T68" fmla="*/ 121 w 135"/>
                <a:gd name="T69" fmla="*/ 79 h 182"/>
                <a:gd name="T70" fmla="*/ 121 w 135"/>
                <a:gd name="T71" fmla="*/ 86 h 182"/>
                <a:gd name="T72" fmla="*/ 118 w 135"/>
                <a:gd name="T73" fmla="*/ 93 h 182"/>
                <a:gd name="T74" fmla="*/ 106 w 135"/>
                <a:gd name="T75" fmla="*/ 103 h 182"/>
                <a:gd name="T76" fmla="*/ 98 w 135"/>
                <a:gd name="T77" fmla="*/ 114 h 182"/>
                <a:gd name="T78" fmla="*/ 90 w 135"/>
                <a:gd name="T79" fmla="*/ 134 h 182"/>
                <a:gd name="T80" fmla="*/ 90 w 135"/>
                <a:gd name="T81" fmla="*/ 151 h 182"/>
                <a:gd name="T82" fmla="*/ 86 w 135"/>
                <a:gd name="T83" fmla="*/ 158 h 182"/>
                <a:gd name="T84" fmla="*/ 75 w 135"/>
                <a:gd name="T85" fmla="*/ 168 h 182"/>
                <a:gd name="T86" fmla="*/ 64 w 135"/>
                <a:gd name="T87" fmla="*/ 181 h 182"/>
                <a:gd name="T88" fmla="*/ 57 w 135"/>
                <a:gd name="T89" fmla="*/ 177 h 182"/>
                <a:gd name="T90" fmla="*/ 56 w 135"/>
                <a:gd name="T91" fmla="*/ 171 h 182"/>
                <a:gd name="T92" fmla="*/ 46 w 135"/>
                <a:gd name="T93" fmla="*/ 171 h 182"/>
                <a:gd name="T94" fmla="*/ 40 w 135"/>
                <a:gd name="T95" fmla="*/ 179 h 182"/>
                <a:gd name="T96" fmla="*/ 35 w 135"/>
                <a:gd name="T97" fmla="*/ 177 h 1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35" h="182">
                  <a:moveTo>
                    <a:pt x="35" y="177"/>
                  </a:moveTo>
                  <a:lnTo>
                    <a:pt x="28" y="170"/>
                  </a:lnTo>
                  <a:lnTo>
                    <a:pt x="22" y="173"/>
                  </a:lnTo>
                  <a:lnTo>
                    <a:pt x="15" y="182"/>
                  </a:lnTo>
                  <a:lnTo>
                    <a:pt x="0" y="160"/>
                  </a:lnTo>
                  <a:lnTo>
                    <a:pt x="14" y="149"/>
                  </a:lnTo>
                  <a:lnTo>
                    <a:pt x="7" y="135"/>
                  </a:lnTo>
                  <a:lnTo>
                    <a:pt x="14" y="130"/>
                  </a:lnTo>
                  <a:lnTo>
                    <a:pt x="26" y="127"/>
                  </a:lnTo>
                  <a:lnTo>
                    <a:pt x="27" y="118"/>
                  </a:lnTo>
                  <a:lnTo>
                    <a:pt x="37" y="128"/>
                  </a:lnTo>
                  <a:lnTo>
                    <a:pt x="53" y="129"/>
                  </a:lnTo>
                  <a:lnTo>
                    <a:pt x="59" y="119"/>
                  </a:lnTo>
                  <a:lnTo>
                    <a:pt x="61" y="105"/>
                  </a:lnTo>
                  <a:lnTo>
                    <a:pt x="60" y="89"/>
                  </a:lnTo>
                  <a:lnTo>
                    <a:pt x="51" y="77"/>
                  </a:lnTo>
                  <a:lnTo>
                    <a:pt x="59" y="53"/>
                  </a:lnTo>
                  <a:lnTo>
                    <a:pt x="54" y="48"/>
                  </a:lnTo>
                  <a:lnTo>
                    <a:pt x="40" y="50"/>
                  </a:lnTo>
                  <a:lnTo>
                    <a:pt x="35" y="39"/>
                  </a:lnTo>
                  <a:lnTo>
                    <a:pt x="37" y="30"/>
                  </a:lnTo>
                  <a:lnTo>
                    <a:pt x="60" y="31"/>
                  </a:lnTo>
                  <a:lnTo>
                    <a:pt x="75" y="37"/>
                  </a:lnTo>
                  <a:lnTo>
                    <a:pt x="89" y="41"/>
                  </a:lnTo>
                  <a:lnTo>
                    <a:pt x="91" y="30"/>
                  </a:lnTo>
                  <a:lnTo>
                    <a:pt x="100" y="11"/>
                  </a:lnTo>
                  <a:lnTo>
                    <a:pt x="111" y="0"/>
                  </a:lnTo>
                  <a:lnTo>
                    <a:pt x="123" y="3"/>
                  </a:lnTo>
                  <a:lnTo>
                    <a:pt x="135" y="5"/>
                  </a:lnTo>
                  <a:lnTo>
                    <a:pt x="134" y="17"/>
                  </a:lnTo>
                  <a:lnTo>
                    <a:pt x="129" y="28"/>
                  </a:lnTo>
                  <a:lnTo>
                    <a:pt x="125" y="41"/>
                  </a:lnTo>
                  <a:lnTo>
                    <a:pt x="123" y="60"/>
                  </a:lnTo>
                  <a:lnTo>
                    <a:pt x="124" y="71"/>
                  </a:lnTo>
                  <a:lnTo>
                    <a:pt x="121" y="79"/>
                  </a:lnTo>
                  <a:lnTo>
                    <a:pt x="121" y="86"/>
                  </a:lnTo>
                  <a:lnTo>
                    <a:pt x="118" y="93"/>
                  </a:lnTo>
                  <a:lnTo>
                    <a:pt x="106" y="103"/>
                  </a:lnTo>
                  <a:lnTo>
                    <a:pt x="98" y="114"/>
                  </a:lnTo>
                  <a:lnTo>
                    <a:pt x="90" y="134"/>
                  </a:lnTo>
                  <a:lnTo>
                    <a:pt x="90" y="151"/>
                  </a:lnTo>
                  <a:lnTo>
                    <a:pt x="86" y="158"/>
                  </a:lnTo>
                  <a:lnTo>
                    <a:pt x="75" y="168"/>
                  </a:lnTo>
                  <a:lnTo>
                    <a:pt x="64" y="181"/>
                  </a:lnTo>
                  <a:lnTo>
                    <a:pt x="57" y="177"/>
                  </a:lnTo>
                  <a:lnTo>
                    <a:pt x="56" y="171"/>
                  </a:lnTo>
                  <a:lnTo>
                    <a:pt x="46" y="171"/>
                  </a:lnTo>
                  <a:lnTo>
                    <a:pt x="40" y="179"/>
                  </a:lnTo>
                  <a:lnTo>
                    <a:pt x="35" y="177"/>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49" name="Freeform 48"/>
            <p:cNvSpPr>
              <a:spLocks/>
            </p:cNvSpPr>
            <p:nvPr/>
          </p:nvSpPr>
          <p:spPr bwMode="auto">
            <a:xfrm>
              <a:off x="5862932" y="3097936"/>
              <a:ext cx="51247" cy="21745"/>
            </a:xfrm>
            <a:custGeom>
              <a:avLst/>
              <a:gdLst>
                <a:gd name="T0" fmla="*/ 0 w 31"/>
                <a:gd name="T1" fmla="*/ 11 h 14"/>
                <a:gd name="T2" fmla="*/ 1 w 31"/>
                <a:gd name="T3" fmla="*/ 11 h 14"/>
                <a:gd name="T4" fmla="*/ 3 w 31"/>
                <a:gd name="T5" fmla="*/ 6 h 14"/>
                <a:gd name="T6" fmla="*/ 16 w 31"/>
                <a:gd name="T7" fmla="*/ 6 h 14"/>
                <a:gd name="T8" fmla="*/ 31 w 31"/>
                <a:gd name="T9" fmla="*/ 0 h 14"/>
                <a:gd name="T10" fmla="*/ 20 w 31"/>
                <a:gd name="T11" fmla="*/ 9 h 14"/>
                <a:gd name="T12" fmla="*/ 22 w 31"/>
                <a:gd name="T13" fmla="*/ 12 h 14"/>
                <a:gd name="T14" fmla="*/ 20 w 31"/>
                <a:gd name="T15" fmla="*/ 12 h 14"/>
                <a:gd name="T16" fmla="*/ 17 w 31"/>
                <a:gd name="T17" fmla="*/ 13 h 14"/>
                <a:gd name="T18" fmla="*/ 14 w 31"/>
                <a:gd name="T19" fmla="*/ 13 h 14"/>
                <a:gd name="T20" fmla="*/ 13 w 31"/>
                <a:gd name="T21" fmla="*/ 14 h 14"/>
                <a:gd name="T22" fmla="*/ 13 w 31"/>
                <a:gd name="T23" fmla="*/ 12 h 14"/>
                <a:gd name="T24" fmla="*/ 11 w 31"/>
                <a:gd name="T25" fmla="*/ 10 h 14"/>
                <a:gd name="T26" fmla="*/ 8 w 31"/>
                <a:gd name="T27" fmla="*/ 10 h 14"/>
                <a:gd name="T28" fmla="*/ 4 w 31"/>
                <a:gd name="T29" fmla="*/ 12 h 14"/>
                <a:gd name="T30" fmla="*/ 0 w 31"/>
                <a:gd name="T31" fmla="*/ 11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1" h="14">
                  <a:moveTo>
                    <a:pt x="0" y="11"/>
                  </a:moveTo>
                  <a:lnTo>
                    <a:pt x="1" y="11"/>
                  </a:lnTo>
                  <a:lnTo>
                    <a:pt x="3" y="6"/>
                  </a:lnTo>
                  <a:lnTo>
                    <a:pt x="16" y="6"/>
                  </a:lnTo>
                  <a:lnTo>
                    <a:pt x="31" y="0"/>
                  </a:lnTo>
                  <a:lnTo>
                    <a:pt x="20" y="9"/>
                  </a:lnTo>
                  <a:lnTo>
                    <a:pt x="22" y="12"/>
                  </a:lnTo>
                  <a:lnTo>
                    <a:pt x="20" y="12"/>
                  </a:lnTo>
                  <a:lnTo>
                    <a:pt x="17" y="13"/>
                  </a:lnTo>
                  <a:lnTo>
                    <a:pt x="14" y="13"/>
                  </a:lnTo>
                  <a:lnTo>
                    <a:pt x="13" y="14"/>
                  </a:lnTo>
                  <a:lnTo>
                    <a:pt x="13" y="12"/>
                  </a:lnTo>
                  <a:lnTo>
                    <a:pt x="11" y="10"/>
                  </a:lnTo>
                  <a:lnTo>
                    <a:pt x="8" y="10"/>
                  </a:lnTo>
                  <a:lnTo>
                    <a:pt x="4" y="12"/>
                  </a:lnTo>
                  <a:lnTo>
                    <a:pt x="0" y="11"/>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50" name="Freeform 49"/>
            <p:cNvSpPr>
              <a:spLocks/>
            </p:cNvSpPr>
            <p:nvPr/>
          </p:nvSpPr>
          <p:spPr bwMode="auto">
            <a:xfrm>
              <a:off x="5849706" y="3113469"/>
              <a:ext cx="51247" cy="18638"/>
            </a:xfrm>
            <a:custGeom>
              <a:avLst/>
              <a:gdLst>
                <a:gd name="T0" fmla="*/ 30 w 31"/>
                <a:gd name="T1" fmla="*/ 2 h 12"/>
                <a:gd name="T2" fmla="*/ 31 w 31"/>
                <a:gd name="T3" fmla="*/ 4 h 12"/>
                <a:gd name="T4" fmla="*/ 14 w 31"/>
                <a:gd name="T5" fmla="*/ 12 h 12"/>
                <a:gd name="T6" fmla="*/ 5 w 31"/>
                <a:gd name="T7" fmla="*/ 10 h 12"/>
                <a:gd name="T8" fmla="*/ 0 w 31"/>
                <a:gd name="T9" fmla="*/ 2 h 12"/>
                <a:gd name="T10" fmla="*/ 8 w 31"/>
                <a:gd name="T11" fmla="*/ 1 h 12"/>
                <a:gd name="T12" fmla="*/ 12 w 31"/>
                <a:gd name="T13" fmla="*/ 2 h 12"/>
                <a:gd name="T14" fmla="*/ 16 w 31"/>
                <a:gd name="T15" fmla="*/ 0 h 12"/>
                <a:gd name="T16" fmla="*/ 19 w 31"/>
                <a:gd name="T17" fmla="*/ 0 h 12"/>
                <a:gd name="T18" fmla="*/ 21 w 31"/>
                <a:gd name="T19" fmla="*/ 2 h 12"/>
                <a:gd name="T20" fmla="*/ 21 w 31"/>
                <a:gd name="T21" fmla="*/ 4 h 12"/>
                <a:gd name="T22" fmla="*/ 22 w 31"/>
                <a:gd name="T23" fmla="*/ 3 h 12"/>
                <a:gd name="T24" fmla="*/ 25 w 31"/>
                <a:gd name="T25" fmla="*/ 3 h 12"/>
                <a:gd name="T26" fmla="*/ 28 w 31"/>
                <a:gd name="T27" fmla="*/ 2 h 12"/>
                <a:gd name="T28" fmla="*/ 30 w 31"/>
                <a:gd name="T29" fmla="*/ 2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1" h="12">
                  <a:moveTo>
                    <a:pt x="30" y="2"/>
                  </a:moveTo>
                  <a:lnTo>
                    <a:pt x="31" y="4"/>
                  </a:lnTo>
                  <a:lnTo>
                    <a:pt x="14" y="12"/>
                  </a:lnTo>
                  <a:lnTo>
                    <a:pt x="5" y="10"/>
                  </a:lnTo>
                  <a:lnTo>
                    <a:pt x="0" y="2"/>
                  </a:lnTo>
                  <a:lnTo>
                    <a:pt x="8" y="1"/>
                  </a:lnTo>
                  <a:lnTo>
                    <a:pt x="12" y="2"/>
                  </a:lnTo>
                  <a:lnTo>
                    <a:pt x="16" y="0"/>
                  </a:lnTo>
                  <a:lnTo>
                    <a:pt x="19" y="0"/>
                  </a:lnTo>
                  <a:lnTo>
                    <a:pt x="21" y="2"/>
                  </a:lnTo>
                  <a:lnTo>
                    <a:pt x="21" y="4"/>
                  </a:lnTo>
                  <a:lnTo>
                    <a:pt x="22" y="3"/>
                  </a:lnTo>
                  <a:lnTo>
                    <a:pt x="25" y="3"/>
                  </a:lnTo>
                  <a:lnTo>
                    <a:pt x="28" y="2"/>
                  </a:lnTo>
                  <a:lnTo>
                    <a:pt x="30" y="2"/>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51" name="Freeform 50"/>
            <p:cNvSpPr>
              <a:spLocks/>
            </p:cNvSpPr>
            <p:nvPr/>
          </p:nvSpPr>
          <p:spPr bwMode="auto">
            <a:xfrm>
              <a:off x="5249614" y="2605554"/>
              <a:ext cx="176886" cy="80769"/>
            </a:xfrm>
            <a:custGeom>
              <a:avLst/>
              <a:gdLst>
                <a:gd name="T0" fmla="*/ 79 w 107"/>
                <a:gd name="T1" fmla="*/ 51 h 52"/>
                <a:gd name="T2" fmla="*/ 71 w 107"/>
                <a:gd name="T3" fmla="*/ 48 h 52"/>
                <a:gd name="T4" fmla="*/ 63 w 107"/>
                <a:gd name="T5" fmla="*/ 49 h 52"/>
                <a:gd name="T6" fmla="*/ 50 w 107"/>
                <a:gd name="T7" fmla="*/ 43 h 52"/>
                <a:gd name="T8" fmla="*/ 45 w 107"/>
                <a:gd name="T9" fmla="*/ 44 h 52"/>
                <a:gd name="T10" fmla="*/ 37 w 107"/>
                <a:gd name="T11" fmla="*/ 52 h 52"/>
                <a:gd name="T12" fmla="*/ 24 w 107"/>
                <a:gd name="T13" fmla="*/ 46 h 52"/>
                <a:gd name="T14" fmla="*/ 14 w 107"/>
                <a:gd name="T15" fmla="*/ 37 h 52"/>
                <a:gd name="T16" fmla="*/ 6 w 107"/>
                <a:gd name="T17" fmla="*/ 32 h 52"/>
                <a:gd name="T18" fmla="*/ 4 w 107"/>
                <a:gd name="T19" fmla="*/ 24 h 52"/>
                <a:gd name="T20" fmla="*/ 0 w 107"/>
                <a:gd name="T21" fmla="*/ 18 h 52"/>
                <a:gd name="T22" fmla="*/ 12 w 107"/>
                <a:gd name="T23" fmla="*/ 13 h 52"/>
                <a:gd name="T24" fmla="*/ 17 w 107"/>
                <a:gd name="T25" fmla="*/ 8 h 52"/>
                <a:gd name="T26" fmla="*/ 28 w 107"/>
                <a:gd name="T27" fmla="*/ 4 h 52"/>
                <a:gd name="T28" fmla="*/ 32 w 107"/>
                <a:gd name="T29" fmla="*/ 0 h 52"/>
                <a:gd name="T30" fmla="*/ 36 w 107"/>
                <a:gd name="T31" fmla="*/ 3 h 52"/>
                <a:gd name="T32" fmla="*/ 43 w 107"/>
                <a:gd name="T33" fmla="*/ 1 h 52"/>
                <a:gd name="T34" fmla="*/ 51 w 107"/>
                <a:gd name="T35" fmla="*/ 7 h 52"/>
                <a:gd name="T36" fmla="*/ 63 w 107"/>
                <a:gd name="T37" fmla="*/ 9 h 52"/>
                <a:gd name="T38" fmla="*/ 63 w 107"/>
                <a:gd name="T39" fmla="*/ 15 h 52"/>
                <a:gd name="T40" fmla="*/ 72 w 107"/>
                <a:gd name="T41" fmla="*/ 19 h 52"/>
                <a:gd name="T42" fmla="*/ 74 w 107"/>
                <a:gd name="T43" fmla="*/ 14 h 52"/>
                <a:gd name="T44" fmla="*/ 85 w 107"/>
                <a:gd name="T45" fmla="*/ 16 h 52"/>
                <a:gd name="T46" fmla="*/ 87 w 107"/>
                <a:gd name="T47" fmla="*/ 22 h 52"/>
                <a:gd name="T48" fmla="*/ 99 w 107"/>
                <a:gd name="T49" fmla="*/ 23 h 52"/>
                <a:gd name="T50" fmla="*/ 107 w 107"/>
                <a:gd name="T51" fmla="*/ 33 h 52"/>
                <a:gd name="T52" fmla="*/ 103 w 107"/>
                <a:gd name="T53" fmla="*/ 33 h 52"/>
                <a:gd name="T54" fmla="*/ 100 w 107"/>
                <a:gd name="T55" fmla="*/ 37 h 52"/>
                <a:gd name="T56" fmla="*/ 97 w 107"/>
                <a:gd name="T57" fmla="*/ 38 h 52"/>
                <a:gd name="T58" fmla="*/ 96 w 107"/>
                <a:gd name="T59" fmla="*/ 42 h 52"/>
                <a:gd name="T60" fmla="*/ 93 w 107"/>
                <a:gd name="T61" fmla="*/ 43 h 52"/>
                <a:gd name="T62" fmla="*/ 93 w 107"/>
                <a:gd name="T63" fmla="*/ 45 h 52"/>
                <a:gd name="T64" fmla="*/ 88 w 107"/>
                <a:gd name="T65" fmla="*/ 47 h 52"/>
                <a:gd name="T66" fmla="*/ 80 w 107"/>
                <a:gd name="T67" fmla="*/ 47 h 52"/>
                <a:gd name="T68" fmla="*/ 79 w 107"/>
                <a:gd name="T69" fmla="*/ 51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07" h="52">
                  <a:moveTo>
                    <a:pt x="79" y="51"/>
                  </a:moveTo>
                  <a:lnTo>
                    <a:pt x="71" y="48"/>
                  </a:lnTo>
                  <a:lnTo>
                    <a:pt x="63" y="49"/>
                  </a:lnTo>
                  <a:lnTo>
                    <a:pt x="50" y="43"/>
                  </a:lnTo>
                  <a:lnTo>
                    <a:pt x="45" y="44"/>
                  </a:lnTo>
                  <a:lnTo>
                    <a:pt x="37" y="52"/>
                  </a:lnTo>
                  <a:lnTo>
                    <a:pt x="24" y="46"/>
                  </a:lnTo>
                  <a:lnTo>
                    <a:pt x="14" y="37"/>
                  </a:lnTo>
                  <a:lnTo>
                    <a:pt x="6" y="32"/>
                  </a:lnTo>
                  <a:lnTo>
                    <a:pt x="4" y="24"/>
                  </a:lnTo>
                  <a:lnTo>
                    <a:pt x="0" y="18"/>
                  </a:lnTo>
                  <a:lnTo>
                    <a:pt x="12" y="13"/>
                  </a:lnTo>
                  <a:lnTo>
                    <a:pt x="17" y="8"/>
                  </a:lnTo>
                  <a:lnTo>
                    <a:pt x="28" y="4"/>
                  </a:lnTo>
                  <a:lnTo>
                    <a:pt x="32" y="0"/>
                  </a:lnTo>
                  <a:lnTo>
                    <a:pt x="36" y="3"/>
                  </a:lnTo>
                  <a:lnTo>
                    <a:pt x="43" y="1"/>
                  </a:lnTo>
                  <a:lnTo>
                    <a:pt x="51" y="7"/>
                  </a:lnTo>
                  <a:lnTo>
                    <a:pt x="63" y="9"/>
                  </a:lnTo>
                  <a:lnTo>
                    <a:pt x="63" y="15"/>
                  </a:lnTo>
                  <a:lnTo>
                    <a:pt x="72" y="19"/>
                  </a:lnTo>
                  <a:lnTo>
                    <a:pt x="74" y="14"/>
                  </a:lnTo>
                  <a:lnTo>
                    <a:pt x="85" y="16"/>
                  </a:lnTo>
                  <a:lnTo>
                    <a:pt x="87" y="22"/>
                  </a:lnTo>
                  <a:lnTo>
                    <a:pt x="99" y="23"/>
                  </a:lnTo>
                  <a:lnTo>
                    <a:pt x="107" y="33"/>
                  </a:lnTo>
                  <a:lnTo>
                    <a:pt x="103" y="33"/>
                  </a:lnTo>
                  <a:lnTo>
                    <a:pt x="100" y="37"/>
                  </a:lnTo>
                  <a:lnTo>
                    <a:pt x="97" y="38"/>
                  </a:lnTo>
                  <a:lnTo>
                    <a:pt x="96" y="42"/>
                  </a:lnTo>
                  <a:lnTo>
                    <a:pt x="93" y="43"/>
                  </a:lnTo>
                  <a:lnTo>
                    <a:pt x="93" y="45"/>
                  </a:lnTo>
                  <a:lnTo>
                    <a:pt x="88" y="47"/>
                  </a:lnTo>
                  <a:lnTo>
                    <a:pt x="80" y="47"/>
                  </a:lnTo>
                  <a:lnTo>
                    <a:pt x="79" y="51"/>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53" name="Freeform 52"/>
            <p:cNvSpPr>
              <a:spLocks/>
            </p:cNvSpPr>
            <p:nvPr/>
          </p:nvSpPr>
          <p:spPr bwMode="auto">
            <a:xfrm>
              <a:off x="6185293" y="3838842"/>
              <a:ext cx="49594" cy="55917"/>
            </a:xfrm>
            <a:custGeom>
              <a:avLst/>
              <a:gdLst>
                <a:gd name="T0" fmla="*/ 25 w 30"/>
                <a:gd name="T1" fmla="*/ 0 h 36"/>
                <a:gd name="T2" fmla="*/ 30 w 30"/>
                <a:gd name="T3" fmla="*/ 6 h 36"/>
                <a:gd name="T4" fmla="*/ 30 w 30"/>
                <a:gd name="T5" fmla="*/ 15 h 36"/>
                <a:gd name="T6" fmla="*/ 20 w 30"/>
                <a:gd name="T7" fmla="*/ 20 h 36"/>
                <a:gd name="T8" fmla="*/ 28 w 30"/>
                <a:gd name="T9" fmla="*/ 25 h 36"/>
                <a:gd name="T10" fmla="*/ 21 w 30"/>
                <a:gd name="T11" fmla="*/ 36 h 36"/>
                <a:gd name="T12" fmla="*/ 17 w 30"/>
                <a:gd name="T13" fmla="*/ 33 h 36"/>
                <a:gd name="T14" fmla="*/ 13 w 30"/>
                <a:gd name="T15" fmla="*/ 34 h 36"/>
                <a:gd name="T16" fmla="*/ 3 w 30"/>
                <a:gd name="T17" fmla="*/ 34 h 36"/>
                <a:gd name="T18" fmla="*/ 2 w 30"/>
                <a:gd name="T19" fmla="*/ 28 h 36"/>
                <a:gd name="T20" fmla="*/ 0 w 30"/>
                <a:gd name="T21" fmla="*/ 22 h 36"/>
                <a:gd name="T22" fmla="*/ 6 w 30"/>
                <a:gd name="T23" fmla="*/ 12 h 36"/>
                <a:gd name="T24" fmla="*/ 12 w 30"/>
                <a:gd name="T25" fmla="*/ 3 h 36"/>
                <a:gd name="T26" fmla="*/ 20 w 30"/>
                <a:gd name="T27" fmla="*/ 5 h 36"/>
                <a:gd name="T28" fmla="*/ 25 w 30"/>
                <a:gd name="T29" fmla="*/ 0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0" h="36">
                  <a:moveTo>
                    <a:pt x="25" y="0"/>
                  </a:moveTo>
                  <a:lnTo>
                    <a:pt x="30" y="6"/>
                  </a:lnTo>
                  <a:lnTo>
                    <a:pt x="30" y="15"/>
                  </a:lnTo>
                  <a:lnTo>
                    <a:pt x="20" y="20"/>
                  </a:lnTo>
                  <a:lnTo>
                    <a:pt x="28" y="25"/>
                  </a:lnTo>
                  <a:lnTo>
                    <a:pt x="21" y="36"/>
                  </a:lnTo>
                  <a:lnTo>
                    <a:pt x="17" y="33"/>
                  </a:lnTo>
                  <a:lnTo>
                    <a:pt x="13" y="34"/>
                  </a:lnTo>
                  <a:lnTo>
                    <a:pt x="3" y="34"/>
                  </a:lnTo>
                  <a:lnTo>
                    <a:pt x="2" y="28"/>
                  </a:lnTo>
                  <a:lnTo>
                    <a:pt x="0" y="22"/>
                  </a:lnTo>
                  <a:lnTo>
                    <a:pt x="6" y="12"/>
                  </a:lnTo>
                  <a:lnTo>
                    <a:pt x="12" y="3"/>
                  </a:lnTo>
                  <a:lnTo>
                    <a:pt x="20" y="5"/>
                  </a:lnTo>
                  <a:lnTo>
                    <a:pt x="25"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54" name="Freeform 53"/>
            <p:cNvSpPr>
              <a:spLocks/>
            </p:cNvSpPr>
            <p:nvPr/>
          </p:nvSpPr>
          <p:spPr bwMode="auto">
            <a:xfrm>
              <a:off x="5203325" y="2451780"/>
              <a:ext cx="44636" cy="40386"/>
            </a:xfrm>
            <a:custGeom>
              <a:avLst/>
              <a:gdLst>
                <a:gd name="T0" fmla="*/ 27 w 27"/>
                <a:gd name="T1" fmla="*/ 10 h 26"/>
                <a:gd name="T2" fmla="*/ 20 w 27"/>
                <a:gd name="T3" fmla="*/ 26 h 26"/>
                <a:gd name="T4" fmla="*/ 3 w 27"/>
                <a:gd name="T5" fmla="*/ 15 h 26"/>
                <a:gd name="T6" fmla="*/ 0 w 27"/>
                <a:gd name="T7" fmla="*/ 6 h 26"/>
                <a:gd name="T8" fmla="*/ 22 w 27"/>
                <a:gd name="T9" fmla="*/ 0 h 26"/>
                <a:gd name="T10" fmla="*/ 27 w 27"/>
                <a:gd name="T11" fmla="*/ 10 h 26"/>
              </a:gdLst>
              <a:ahLst/>
              <a:cxnLst>
                <a:cxn ang="0">
                  <a:pos x="T0" y="T1"/>
                </a:cxn>
                <a:cxn ang="0">
                  <a:pos x="T2" y="T3"/>
                </a:cxn>
                <a:cxn ang="0">
                  <a:pos x="T4" y="T5"/>
                </a:cxn>
                <a:cxn ang="0">
                  <a:pos x="T6" y="T7"/>
                </a:cxn>
                <a:cxn ang="0">
                  <a:pos x="T8" y="T9"/>
                </a:cxn>
                <a:cxn ang="0">
                  <a:pos x="T10" y="T11"/>
                </a:cxn>
              </a:cxnLst>
              <a:rect l="0" t="0" r="r" b="b"/>
              <a:pathLst>
                <a:path w="27" h="26">
                  <a:moveTo>
                    <a:pt x="27" y="10"/>
                  </a:moveTo>
                  <a:lnTo>
                    <a:pt x="20" y="26"/>
                  </a:lnTo>
                  <a:lnTo>
                    <a:pt x="3" y="15"/>
                  </a:lnTo>
                  <a:lnTo>
                    <a:pt x="0" y="6"/>
                  </a:lnTo>
                  <a:lnTo>
                    <a:pt x="22" y="0"/>
                  </a:lnTo>
                  <a:lnTo>
                    <a:pt x="27" y="1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55" name="Freeform 54"/>
            <p:cNvSpPr>
              <a:spLocks/>
            </p:cNvSpPr>
            <p:nvPr/>
          </p:nvSpPr>
          <p:spPr bwMode="auto">
            <a:xfrm>
              <a:off x="5130588" y="2402077"/>
              <a:ext cx="71086" cy="88536"/>
            </a:xfrm>
            <a:custGeom>
              <a:avLst/>
              <a:gdLst>
                <a:gd name="T0" fmla="*/ 43 w 43"/>
                <a:gd name="T1" fmla="*/ 25 h 57"/>
                <a:gd name="T2" fmla="*/ 40 w 43"/>
                <a:gd name="T3" fmla="*/ 33 h 57"/>
                <a:gd name="T4" fmla="*/ 35 w 43"/>
                <a:gd name="T5" fmla="*/ 30 h 57"/>
                <a:gd name="T6" fmla="*/ 25 w 43"/>
                <a:gd name="T7" fmla="*/ 44 h 57"/>
                <a:gd name="T8" fmla="*/ 30 w 43"/>
                <a:gd name="T9" fmla="*/ 54 h 57"/>
                <a:gd name="T10" fmla="*/ 20 w 43"/>
                <a:gd name="T11" fmla="*/ 57 h 57"/>
                <a:gd name="T12" fmla="*/ 8 w 43"/>
                <a:gd name="T13" fmla="*/ 55 h 57"/>
                <a:gd name="T14" fmla="*/ 2 w 43"/>
                <a:gd name="T15" fmla="*/ 44 h 57"/>
                <a:gd name="T16" fmla="*/ 0 w 43"/>
                <a:gd name="T17" fmla="*/ 24 h 57"/>
                <a:gd name="T18" fmla="*/ 2 w 43"/>
                <a:gd name="T19" fmla="*/ 18 h 57"/>
                <a:gd name="T20" fmla="*/ 6 w 43"/>
                <a:gd name="T21" fmla="*/ 12 h 57"/>
                <a:gd name="T22" fmla="*/ 20 w 43"/>
                <a:gd name="T23" fmla="*/ 11 h 57"/>
                <a:gd name="T24" fmla="*/ 25 w 43"/>
                <a:gd name="T25" fmla="*/ 6 h 57"/>
                <a:gd name="T26" fmla="*/ 36 w 43"/>
                <a:gd name="T27" fmla="*/ 0 h 57"/>
                <a:gd name="T28" fmla="*/ 37 w 43"/>
                <a:gd name="T29" fmla="*/ 10 h 57"/>
                <a:gd name="T30" fmla="*/ 32 w 43"/>
                <a:gd name="T31" fmla="*/ 16 h 57"/>
                <a:gd name="T32" fmla="*/ 35 w 43"/>
                <a:gd name="T33" fmla="*/ 22 h 57"/>
                <a:gd name="T34" fmla="*/ 43 w 43"/>
                <a:gd name="T35" fmla="*/ 25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3" h="57">
                  <a:moveTo>
                    <a:pt x="43" y="25"/>
                  </a:moveTo>
                  <a:lnTo>
                    <a:pt x="40" y="33"/>
                  </a:lnTo>
                  <a:lnTo>
                    <a:pt x="35" y="30"/>
                  </a:lnTo>
                  <a:lnTo>
                    <a:pt x="25" y="44"/>
                  </a:lnTo>
                  <a:lnTo>
                    <a:pt x="30" y="54"/>
                  </a:lnTo>
                  <a:lnTo>
                    <a:pt x="20" y="57"/>
                  </a:lnTo>
                  <a:lnTo>
                    <a:pt x="8" y="55"/>
                  </a:lnTo>
                  <a:lnTo>
                    <a:pt x="2" y="44"/>
                  </a:lnTo>
                  <a:lnTo>
                    <a:pt x="0" y="24"/>
                  </a:lnTo>
                  <a:lnTo>
                    <a:pt x="2" y="18"/>
                  </a:lnTo>
                  <a:lnTo>
                    <a:pt x="6" y="12"/>
                  </a:lnTo>
                  <a:lnTo>
                    <a:pt x="20" y="11"/>
                  </a:lnTo>
                  <a:lnTo>
                    <a:pt x="25" y="6"/>
                  </a:lnTo>
                  <a:lnTo>
                    <a:pt x="36" y="0"/>
                  </a:lnTo>
                  <a:lnTo>
                    <a:pt x="37" y="10"/>
                  </a:lnTo>
                  <a:lnTo>
                    <a:pt x="32" y="16"/>
                  </a:lnTo>
                  <a:lnTo>
                    <a:pt x="35" y="22"/>
                  </a:lnTo>
                  <a:lnTo>
                    <a:pt x="43" y="2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57" name="Freeform 56"/>
            <p:cNvSpPr>
              <a:spLocks/>
            </p:cNvSpPr>
            <p:nvPr/>
          </p:nvSpPr>
          <p:spPr bwMode="auto">
            <a:xfrm>
              <a:off x="4672668" y="3051338"/>
              <a:ext cx="610011" cy="582473"/>
            </a:xfrm>
            <a:custGeom>
              <a:avLst/>
              <a:gdLst>
                <a:gd name="T0" fmla="*/ 369 w 369"/>
                <a:gd name="T1" fmla="*/ 283 h 375"/>
                <a:gd name="T2" fmla="*/ 309 w 369"/>
                <a:gd name="T3" fmla="*/ 322 h 375"/>
                <a:gd name="T4" fmla="*/ 257 w 369"/>
                <a:gd name="T5" fmla="*/ 363 h 375"/>
                <a:gd name="T6" fmla="*/ 231 w 369"/>
                <a:gd name="T7" fmla="*/ 372 h 375"/>
                <a:gd name="T8" fmla="*/ 211 w 369"/>
                <a:gd name="T9" fmla="*/ 375 h 375"/>
                <a:gd name="T10" fmla="*/ 211 w 369"/>
                <a:gd name="T11" fmla="*/ 361 h 375"/>
                <a:gd name="T12" fmla="*/ 203 w 369"/>
                <a:gd name="T13" fmla="*/ 358 h 375"/>
                <a:gd name="T14" fmla="*/ 191 w 369"/>
                <a:gd name="T15" fmla="*/ 352 h 375"/>
                <a:gd name="T16" fmla="*/ 187 w 369"/>
                <a:gd name="T17" fmla="*/ 342 h 375"/>
                <a:gd name="T18" fmla="*/ 126 w 369"/>
                <a:gd name="T19" fmla="*/ 297 h 375"/>
                <a:gd name="T20" fmla="*/ 66 w 369"/>
                <a:gd name="T21" fmla="*/ 252 h 375"/>
                <a:gd name="T22" fmla="*/ 0 w 369"/>
                <a:gd name="T23" fmla="*/ 201 h 375"/>
                <a:gd name="T24" fmla="*/ 1 w 369"/>
                <a:gd name="T25" fmla="*/ 197 h 375"/>
                <a:gd name="T26" fmla="*/ 1 w 369"/>
                <a:gd name="T27" fmla="*/ 196 h 375"/>
                <a:gd name="T28" fmla="*/ 1 w 369"/>
                <a:gd name="T29" fmla="*/ 171 h 375"/>
                <a:gd name="T30" fmla="*/ 30 w 369"/>
                <a:gd name="T31" fmla="*/ 156 h 375"/>
                <a:gd name="T32" fmla="*/ 48 w 369"/>
                <a:gd name="T33" fmla="*/ 153 h 375"/>
                <a:gd name="T34" fmla="*/ 62 w 369"/>
                <a:gd name="T35" fmla="*/ 147 h 375"/>
                <a:gd name="T36" fmla="*/ 69 w 369"/>
                <a:gd name="T37" fmla="*/ 137 h 375"/>
                <a:gd name="T38" fmla="*/ 90 w 369"/>
                <a:gd name="T39" fmla="*/ 129 h 375"/>
                <a:gd name="T40" fmla="*/ 91 w 369"/>
                <a:gd name="T41" fmla="*/ 113 h 375"/>
                <a:gd name="T42" fmla="*/ 101 w 369"/>
                <a:gd name="T43" fmla="*/ 112 h 375"/>
                <a:gd name="T44" fmla="*/ 109 w 369"/>
                <a:gd name="T45" fmla="*/ 104 h 375"/>
                <a:gd name="T46" fmla="*/ 132 w 369"/>
                <a:gd name="T47" fmla="*/ 100 h 375"/>
                <a:gd name="T48" fmla="*/ 135 w 369"/>
                <a:gd name="T49" fmla="*/ 92 h 375"/>
                <a:gd name="T50" fmla="*/ 130 w 369"/>
                <a:gd name="T51" fmla="*/ 88 h 375"/>
                <a:gd name="T52" fmla="*/ 124 w 369"/>
                <a:gd name="T53" fmla="*/ 66 h 375"/>
                <a:gd name="T54" fmla="*/ 123 w 369"/>
                <a:gd name="T55" fmla="*/ 53 h 375"/>
                <a:gd name="T56" fmla="*/ 117 w 369"/>
                <a:gd name="T57" fmla="*/ 40 h 375"/>
                <a:gd name="T58" fmla="*/ 134 w 369"/>
                <a:gd name="T59" fmla="*/ 29 h 375"/>
                <a:gd name="T60" fmla="*/ 152 w 369"/>
                <a:gd name="T61" fmla="*/ 25 h 375"/>
                <a:gd name="T62" fmla="*/ 163 w 369"/>
                <a:gd name="T63" fmla="*/ 17 h 375"/>
                <a:gd name="T64" fmla="*/ 179 w 369"/>
                <a:gd name="T65" fmla="*/ 11 h 375"/>
                <a:gd name="T66" fmla="*/ 209 w 369"/>
                <a:gd name="T67" fmla="*/ 7 h 375"/>
                <a:gd name="T68" fmla="*/ 237 w 369"/>
                <a:gd name="T69" fmla="*/ 5 h 375"/>
                <a:gd name="T70" fmla="*/ 246 w 369"/>
                <a:gd name="T71" fmla="*/ 8 h 375"/>
                <a:gd name="T72" fmla="*/ 262 w 369"/>
                <a:gd name="T73" fmla="*/ 0 h 375"/>
                <a:gd name="T74" fmla="*/ 280 w 369"/>
                <a:gd name="T75" fmla="*/ 0 h 375"/>
                <a:gd name="T76" fmla="*/ 287 w 369"/>
                <a:gd name="T77" fmla="*/ 5 h 375"/>
                <a:gd name="T78" fmla="*/ 299 w 369"/>
                <a:gd name="T79" fmla="*/ 3 h 375"/>
                <a:gd name="T80" fmla="*/ 296 w 369"/>
                <a:gd name="T81" fmla="*/ 14 h 375"/>
                <a:gd name="T82" fmla="*/ 299 w 369"/>
                <a:gd name="T83" fmla="*/ 34 h 375"/>
                <a:gd name="T84" fmla="*/ 295 w 369"/>
                <a:gd name="T85" fmla="*/ 51 h 375"/>
                <a:gd name="T86" fmla="*/ 285 w 369"/>
                <a:gd name="T87" fmla="*/ 62 h 375"/>
                <a:gd name="T88" fmla="*/ 287 w 369"/>
                <a:gd name="T89" fmla="*/ 78 h 375"/>
                <a:gd name="T90" fmla="*/ 302 w 369"/>
                <a:gd name="T91" fmla="*/ 90 h 375"/>
                <a:gd name="T92" fmla="*/ 302 w 369"/>
                <a:gd name="T93" fmla="*/ 95 h 375"/>
                <a:gd name="T94" fmla="*/ 313 w 369"/>
                <a:gd name="T95" fmla="*/ 104 h 375"/>
                <a:gd name="T96" fmla="*/ 321 w 369"/>
                <a:gd name="T97" fmla="*/ 141 h 375"/>
                <a:gd name="T98" fmla="*/ 327 w 369"/>
                <a:gd name="T99" fmla="*/ 159 h 375"/>
                <a:gd name="T100" fmla="*/ 329 w 369"/>
                <a:gd name="T101" fmla="*/ 169 h 375"/>
                <a:gd name="T102" fmla="*/ 326 w 369"/>
                <a:gd name="T103" fmla="*/ 186 h 375"/>
                <a:gd name="T104" fmla="*/ 327 w 369"/>
                <a:gd name="T105" fmla="*/ 195 h 375"/>
                <a:gd name="T106" fmla="*/ 325 w 369"/>
                <a:gd name="T107" fmla="*/ 207 h 375"/>
                <a:gd name="T108" fmla="*/ 327 w 369"/>
                <a:gd name="T109" fmla="*/ 220 h 375"/>
                <a:gd name="T110" fmla="*/ 320 w 369"/>
                <a:gd name="T111" fmla="*/ 228 h 375"/>
                <a:gd name="T112" fmla="*/ 331 w 369"/>
                <a:gd name="T113" fmla="*/ 244 h 375"/>
                <a:gd name="T114" fmla="*/ 332 w 369"/>
                <a:gd name="T115" fmla="*/ 252 h 375"/>
                <a:gd name="T116" fmla="*/ 339 w 369"/>
                <a:gd name="T117" fmla="*/ 264 h 375"/>
                <a:gd name="T118" fmla="*/ 347 w 369"/>
                <a:gd name="T119" fmla="*/ 260 h 375"/>
                <a:gd name="T120" fmla="*/ 361 w 369"/>
                <a:gd name="T121" fmla="*/ 270 h 375"/>
                <a:gd name="T122" fmla="*/ 369 w 369"/>
                <a:gd name="T123" fmla="*/ 283 h 3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69" h="375">
                  <a:moveTo>
                    <a:pt x="369" y="283"/>
                  </a:moveTo>
                  <a:lnTo>
                    <a:pt x="309" y="322"/>
                  </a:lnTo>
                  <a:lnTo>
                    <a:pt x="257" y="363"/>
                  </a:lnTo>
                  <a:lnTo>
                    <a:pt x="231" y="372"/>
                  </a:lnTo>
                  <a:lnTo>
                    <a:pt x="211" y="375"/>
                  </a:lnTo>
                  <a:lnTo>
                    <a:pt x="211" y="361"/>
                  </a:lnTo>
                  <a:lnTo>
                    <a:pt x="203" y="358"/>
                  </a:lnTo>
                  <a:lnTo>
                    <a:pt x="191" y="352"/>
                  </a:lnTo>
                  <a:lnTo>
                    <a:pt x="187" y="342"/>
                  </a:lnTo>
                  <a:lnTo>
                    <a:pt x="126" y="297"/>
                  </a:lnTo>
                  <a:lnTo>
                    <a:pt x="66" y="252"/>
                  </a:lnTo>
                  <a:lnTo>
                    <a:pt x="0" y="201"/>
                  </a:lnTo>
                  <a:lnTo>
                    <a:pt x="1" y="197"/>
                  </a:lnTo>
                  <a:lnTo>
                    <a:pt x="1" y="196"/>
                  </a:lnTo>
                  <a:lnTo>
                    <a:pt x="1" y="171"/>
                  </a:lnTo>
                  <a:lnTo>
                    <a:pt x="30" y="156"/>
                  </a:lnTo>
                  <a:lnTo>
                    <a:pt x="48" y="153"/>
                  </a:lnTo>
                  <a:lnTo>
                    <a:pt x="62" y="147"/>
                  </a:lnTo>
                  <a:lnTo>
                    <a:pt x="69" y="137"/>
                  </a:lnTo>
                  <a:lnTo>
                    <a:pt x="90" y="129"/>
                  </a:lnTo>
                  <a:lnTo>
                    <a:pt x="91" y="113"/>
                  </a:lnTo>
                  <a:lnTo>
                    <a:pt x="101" y="112"/>
                  </a:lnTo>
                  <a:lnTo>
                    <a:pt x="109" y="104"/>
                  </a:lnTo>
                  <a:lnTo>
                    <a:pt x="132" y="100"/>
                  </a:lnTo>
                  <a:lnTo>
                    <a:pt x="135" y="92"/>
                  </a:lnTo>
                  <a:lnTo>
                    <a:pt x="130" y="88"/>
                  </a:lnTo>
                  <a:lnTo>
                    <a:pt x="124" y="66"/>
                  </a:lnTo>
                  <a:lnTo>
                    <a:pt x="123" y="53"/>
                  </a:lnTo>
                  <a:lnTo>
                    <a:pt x="117" y="40"/>
                  </a:lnTo>
                  <a:lnTo>
                    <a:pt x="134" y="29"/>
                  </a:lnTo>
                  <a:lnTo>
                    <a:pt x="152" y="25"/>
                  </a:lnTo>
                  <a:lnTo>
                    <a:pt x="163" y="17"/>
                  </a:lnTo>
                  <a:lnTo>
                    <a:pt x="179" y="11"/>
                  </a:lnTo>
                  <a:lnTo>
                    <a:pt x="209" y="7"/>
                  </a:lnTo>
                  <a:lnTo>
                    <a:pt x="237" y="5"/>
                  </a:lnTo>
                  <a:lnTo>
                    <a:pt x="246" y="8"/>
                  </a:lnTo>
                  <a:lnTo>
                    <a:pt x="262" y="0"/>
                  </a:lnTo>
                  <a:lnTo>
                    <a:pt x="280" y="0"/>
                  </a:lnTo>
                  <a:lnTo>
                    <a:pt x="287" y="5"/>
                  </a:lnTo>
                  <a:lnTo>
                    <a:pt x="299" y="3"/>
                  </a:lnTo>
                  <a:lnTo>
                    <a:pt x="296" y="14"/>
                  </a:lnTo>
                  <a:lnTo>
                    <a:pt x="299" y="34"/>
                  </a:lnTo>
                  <a:lnTo>
                    <a:pt x="295" y="51"/>
                  </a:lnTo>
                  <a:lnTo>
                    <a:pt x="285" y="62"/>
                  </a:lnTo>
                  <a:lnTo>
                    <a:pt x="287" y="78"/>
                  </a:lnTo>
                  <a:lnTo>
                    <a:pt x="302" y="90"/>
                  </a:lnTo>
                  <a:lnTo>
                    <a:pt x="302" y="95"/>
                  </a:lnTo>
                  <a:lnTo>
                    <a:pt x="313" y="104"/>
                  </a:lnTo>
                  <a:lnTo>
                    <a:pt x="321" y="141"/>
                  </a:lnTo>
                  <a:lnTo>
                    <a:pt x="327" y="159"/>
                  </a:lnTo>
                  <a:lnTo>
                    <a:pt x="329" y="169"/>
                  </a:lnTo>
                  <a:lnTo>
                    <a:pt x="326" y="186"/>
                  </a:lnTo>
                  <a:lnTo>
                    <a:pt x="327" y="195"/>
                  </a:lnTo>
                  <a:lnTo>
                    <a:pt x="325" y="207"/>
                  </a:lnTo>
                  <a:lnTo>
                    <a:pt x="327" y="220"/>
                  </a:lnTo>
                  <a:lnTo>
                    <a:pt x="320" y="228"/>
                  </a:lnTo>
                  <a:lnTo>
                    <a:pt x="331" y="244"/>
                  </a:lnTo>
                  <a:lnTo>
                    <a:pt x="332" y="252"/>
                  </a:lnTo>
                  <a:lnTo>
                    <a:pt x="339" y="264"/>
                  </a:lnTo>
                  <a:lnTo>
                    <a:pt x="347" y="260"/>
                  </a:lnTo>
                  <a:lnTo>
                    <a:pt x="361" y="270"/>
                  </a:lnTo>
                  <a:lnTo>
                    <a:pt x="369" y="283"/>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59" name="Freeform 58"/>
            <p:cNvSpPr>
              <a:spLocks/>
            </p:cNvSpPr>
            <p:nvPr/>
          </p:nvSpPr>
          <p:spPr bwMode="auto">
            <a:xfrm>
              <a:off x="5646368" y="3228411"/>
              <a:ext cx="376917" cy="309099"/>
            </a:xfrm>
            <a:custGeom>
              <a:avLst/>
              <a:gdLst>
                <a:gd name="T0" fmla="*/ 181 w 228"/>
                <a:gd name="T1" fmla="*/ 44 h 199"/>
                <a:gd name="T2" fmla="*/ 177 w 228"/>
                <a:gd name="T3" fmla="*/ 52 h 199"/>
                <a:gd name="T4" fmla="*/ 175 w 228"/>
                <a:gd name="T5" fmla="*/ 68 h 199"/>
                <a:gd name="T6" fmla="*/ 171 w 228"/>
                <a:gd name="T7" fmla="*/ 79 h 199"/>
                <a:gd name="T8" fmla="*/ 167 w 228"/>
                <a:gd name="T9" fmla="*/ 82 h 199"/>
                <a:gd name="T10" fmla="*/ 160 w 228"/>
                <a:gd name="T11" fmla="*/ 75 h 199"/>
                <a:gd name="T12" fmla="*/ 152 w 228"/>
                <a:gd name="T13" fmla="*/ 66 h 199"/>
                <a:gd name="T14" fmla="*/ 137 w 228"/>
                <a:gd name="T15" fmla="*/ 36 h 199"/>
                <a:gd name="T16" fmla="*/ 135 w 228"/>
                <a:gd name="T17" fmla="*/ 38 h 199"/>
                <a:gd name="T18" fmla="*/ 144 w 228"/>
                <a:gd name="T19" fmla="*/ 60 h 199"/>
                <a:gd name="T20" fmla="*/ 157 w 228"/>
                <a:gd name="T21" fmla="*/ 81 h 199"/>
                <a:gd name="T22" fmla="*/ 173 w 228"/>
                <a:gd name="T23" fmla="*/ 113 h 199"/>
                <a:gd name="T24" fmla="*/ 180 w 228"/>
                <a:gd name="T25" fmla="*/ 125 h 199"/>
                <a:gd name="T26" fmla="*/ 187 w 228"/>
                <a:gd name="T27" fmla="*/ 136 h 199"/>
                <a:gd name="T28" fmla="*/ 204 w 228"/>
                <a:gd name="T29" fmla="*/ 159 h 199"/>
                <a:gd name="T30" fmla="*/ 201 w 228"/>
                <a:gd name="T31" fmla="*/ 163 h 199"/>
                <a:gd name="T32" fmla="*/ 203 w 228"/>
                <a:gd name="T33" fmla="*/ 176 h 199"/>
                <a:gd name="T34" fmla="*/ 225 w 228"/>
                <a:gd name="T35" fmla="*/ 195 h 199"/>
                <a:gd name="T36" fmla="*/ 228 w 228"/>
                <a:gd name="T37" fmla="*/ 199 h 199"/>
                <a:gd name="T38" fmla="*/ 157 w 228"/>
                <a:gd name="T39" fmla="*/ 199 h 199"/>
                <a:gd name="T40" fmla="*/ 87 w 228"/>
                <a:gd name="T41" fmla="*/ 199 h 199"/>
                <a:gd name="T42" fmla="*/ 15 w 228"/>
                <a:gd name="T43" fmla="*/ 199 h 199"/>
                <a:gd name="T44" fmla="*/ 11 w 228"/>
                <a:gd name="T45" fmla="*/ 123 h 199"/>
                <a:gd name="T46" fmla="*/ 6 w 228"/>
                <a:gd name="T47" fmla="*/ 49 h 199"/>
                <a:gd name="T48" fmla="*/ 0 w 228"/>
                <a:gd name="T49" fmla="*/ 32 h 199"/>
                <a:gd name="T50" fmla="*/ 4 w 228"/>
                <a:gd name="T51" fmla="*/ 19 h 199"/>
                <a:gd name="T52" fmla="*/ 1 w 228"/>
                <a:gd name="T53" fmla="*/ 11 h 199"/>
                <a:gd name="T54" fmla="*/ 6 w 228"/>
                <a:gd name="T55" fmla="*/ 1 h 199"/>
                <a:gd name="T56" fmla="*/ 29 w 228"/>
                <a:gd name="T57" fmla="*/ 0 h 199"/>
                <a:gd name="T58" fmla="*/ 47 w 228"/>
                <a:gd name="T59" fmla="*/ 6 h 199"/>
                <a:gd name="T60" fmla="*/ 65 w 228"/>
                <a:gd name="T61" fmla="*/ 12 h 199"/>
                <a:gd name="T62" fmla="*/ 73 w 228"/>
                <a:gd name="T63" fmla="*/ 15 h 199"/>
                <a:gd name="T64" fmla="*/ 86 w 228"/>
                <a:gd name="T65" fmla="*/ 9 h 199"/>
                <a:gd name="T66" fmla="*/ 93 w 228"/>
                <a:gd name="T67" fmla="*/ 3 h 199"/>
                <a:gd name="T68" fmla="*/ 108 w 228"/>
                <a:gd name="T69" fmla="*/ 1 h 199"/>
                <a:gd name="T70" fmla="*/ 121 w 228"/>
                <a:gd name="T71" fmla="*/ 4 h 199"/>
                <a:gd name="T72" fmla="*/ 126 w 228"/>
                <a:gd name="T73" fmla="*/ 14 h 199"/>
                <a:gd name="T74" fmla="*/ 130 w 228"/>
                <a:gd name="T75" fmla="*/ 7 h 199"/>
                <a:gd name="T76" fmla="*/ 144 w 228"/>
                <a:gd name="T77" fmla="*/ 12 h 199"/>
                <a:gd name="T78" fmla="*/ 158 w 228"/>
                <a:gd name="T79" fmla="*/ 13 h 199"/>
                <a:gd name="T80" fmla="*/ 166 w 228"/>
                <a:gd name="T81" fmla="*/ 8 h 199"/>
                <a:gd name="T82" fmla="*/ 181 w 228"/>
                <a:gd name="T83" fmla="*/ 44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28" h="199">
                  <a:moveTo>
                    <a:pt x="181" y="44"/>
                  </a:moveTo>
                  <a:lnTo>
                    <a:pt x="177" y="52"/>
                  </a:lnTo>
                  <a:lnTo>
                    <a:pt x="175" y="68"/>
                  </a:lnTo>
                  <a:lnTo>
                    <a:pt x="171" y="79"/>
                  </a:lnTo>
                  <a:lnTo>
                    <a:pt x="167" y="82"/>
                  </a:lnTo>
                  <a:lnTo>
                    <a:pt x="160" y="75"/>
                  </a:lnTo>
                  <a:lnTo>
                    <a:pt x="152" y="66"/>
                  </a:lnTo>
                  <a:lnTo>
                    <a:pt x="137" y="36"/>
                  </a:lnTo>
                  <a:lnTo>
                    <a:pt x="135" y="38"/>
                  </a:lnTo>
                  <a:lnTo>
                    <a:pt x="144" y="60"/>
                  </a:lnTo>
                  <a:lnTo>
                    <a:pt x="157" y="81"/>
                  </a:lnTo>
                  <a:lnTo>
                    <a:pt x="173" y="113"/>
                  </a:lnTo>
                  <a:lnTo>
                    <a:pt x="180" y="125"/>
                  </a:lnTo>
                  <a:lnTo>
                    <a:pt x="187" y="136"/>
                  </a:lnTo>
                  <a:lnTo>
                    <a:pt x="204" y="159"/>
                  </a:lnTo>
                  <a:lnTo>
                    <a:pt x="201" y="163"/>
                  </a:lnTo>
                  <a:lnTo>
                    <a:pt x="203" y="176"/>
                  </a:lnTo>
                  <a:lnTo>
                    <a:pt x="225" y="195"/>
                  </a:lnTo>
                  <a:lnTo>
                    <a:pt x="228" y="199"/>
                  </a:lnTo>
                  <a:lnTo>
                    <a:pt x="157" y="199"/>
                  </a:lnTo>
                  <a:lnTo>
                    <a:pt x="87" y="199"/>
                  </a:lnTo>
                  <a:lnTo>
                    <a:pt x="15" y="199"/>
                  </a:lnTo>
                  <a:lnTo>
                    <a:pt x="11" y="123"/>
                  </a:lnTo>
                  <a:lnTo>
                    <a:pt x="6" y="49"/>
                  </a:lnTo>
                  <a:lnTo>
                    <a:pt x="0" y="32"/>
                  </a:lnTo>
                  <a:lnTo>
                    <a:pt x="4" y="19"/>
                  </a:lnTo>
                  <a:lnTo>
                    <a:pt x="1" y="11"/>
                  </a:lnTo>
                  <a:lnTo>
                    <a:pt x="6" y="1"/>
                  </a:lnTo>
                  <a:lnTo>
                    <a:pt x="29" y="0"/>
                  </a:lnTo>
                  <a:lnTo>
                    <a:pt x="47" y="6"/>
                  </a:lnTo>
                  <a:lnTo>
                    <a:pt x="65" y="12"/>
                  </a:lnTo>
                  <a:lnTo>
                    <a:pt x="73" y="15"/>
                  </a:lnTo>
                  <a:lnTo>
                    <a:pt x="86" y="9"/>
                  </a:lnTo>
                  <a:lnTo>
                    <a:pt x="93" y="3"/>
                  </a:lnTo>
                  <a:lnTo>
                    <a:pt x="108" y="1"/>
                  </a:lnTo>
                  <a:lnTo>
                    <a:pt x="121" y="4"/>
                  </a:lnTo>
                  <a:lnTo>
                    <a:pt x="126" y="14"/>
                  </a:lnTo>
                  <a:lnTo>
                    <a:pt x="130" y="7"/>
                  </a:lnTo>
                  <a:lnTo>
                    <a:pt x="144" y="12"/>
                  </a:lnTo>
                  <a:lnTo>
                    <a:pt x="158" y="13"/>
                  </a:lnTo>
                  <a:lnTo>
                    <a:pt x="166" y="8"/>
                  </a:lnTo>
                  <a:lnTo>
                    <a:pt x="181" y="44"/>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60" name="Freeform 59"/>
            <p:cNvSpPr>
              <a:spLocks/>
            </p:cNvSpPr>
            <p:nvPr/>
          </p:nvSpPr>
          <p:spPr bwMode="auto">
            <a:xfrm>
              <a:off x="6019979" y="3667982"/>
              <a:ext cx="206643" cy="178625"/>
            </a:xfrm>
            <a:custGeom>
              <a:avLst/>
              <a:gdLst>
                <a:gd name="T0" fmla="*/ 112 w 125"/>
                <a:gd name="T1" fmla="*/ 113 h 115"/>
                <a:gd name="T2" fmla="*/ 106 w 125"/>
                <a:gd name="T3" fmla="*/ 106 h 115"/>
                <a:gd name="T4" fmla="*/ 98 w 125"/>
                <a:gd name="T5" fmla="*/ 94 h 115"/>
                <a:gd name="T6" fmla="*/ 89 w 125"/>
                <a:gd name="T7" fmla="*/ 87 h 115"/>
                <a:gd name="T8" fmla="*/ 84 w 125"/>
                <a:gd name="T9" fmla="*/ 80 h 115"/>
                <a:gd name="T10" fmla="*/ 68 w 125"/>
                <a:gd name="T11" fmla="*/ 72 h 115"/>
                <a:gd name="T12" fmla="*/ 56 w 125"/>
                <a:gd name="T13" fmla="*/ 71 h 115"/>
                <a:gd name="T14" fmla="*/ 51 w 125"/>
                <a:gd name="T15" fmla="*/ 67 h 115"/>
                <a:gd name="T16" fmla="*/ 41 w 125"/>
                <a:gd name="T17" fmla="*/ 72 h 115"/>
                <a:gd name="T18" fmla="*/ 29 w 125"/>
                <a:gd name="T19" fmla="*/ 63 h 115"/>
                <a:gd name="T20" fmla="*/ 24 w 125"/>
                <a:gd name="T21" fmla="*/ 78 h 115"/>
                <a:gd name="T22" fmla="*/ 3 w 125"/>
                <a:gd name="T23" fmla="*/ 74 h 115"/>
                <a:gd name="T24" fmla="*/ 0 w 125"/>
                <a:gd name="T25" fmla="*/ 65 h 115"/>
                <a:gd name="T26" fmla="*/ 7 w 125"/>
                <a:gd name="T27" fmla="*/ 35 h 115"/>
                <a:gd name="T28" fmla="*/ 8 w 125"/>
                <a:gd name="T29" fmla="*/ 21 h 115"/>
                <a:gd name="T30" fmla="*/ 13 w 125"/>
                <a:gd name="T31" fmla="*/ 15 h 115"/>
                <a:gd name="T32" fmla="*/ 27 w 125"/>
                <a:gd name="T33" fmla="*/ 11 h 115"/>
                <a:gd name="T34" fmla="*/ 35 w 125"/>
                <a:gd name="T35" fmla="*/ 0 h 115"/>
                <a:gd name="T36" fmla="*/ 47 w 125"/>
                <a:gd name="T37" fmla="*/ 23 h 115"/>
                <a:gd name="T38" fmla="*/ 53 w 125"/>
                <a:gd name="T39" fmla="*/ 43 h 115"/>
                <a:gd name="T40" fmla="*/ 63 w 125"/>
                <a:gd name="T41" fmla="*/ 53 h 115"/>
                <a:gd name="T42" fmla="*/ 89 w 125"/>
                <a:gd name="T43" fmla="*/ 72 h 115"/>
                <a:gd name="T44" fmla="*/ 100 w 125"/>
                <a:gd name="T45" fmla="*/ 84 h 115"/>
                <a:gd name="T46" fmla="*/ 110 w 125"/>
                <a:gd name="T47" fmla="*/ 96 h 115"/>
                <a:gd name="T48" fmla="*/ 116 w 125"/>
                <a:gd name="T49" fmla="*/ 103 h 115"/>
                <a:gd name="T50" fmla="*/ 125 w 125"/>
                <a:gd name="T51" fmla="*/ 110 h 115"/>
                <a:gd name="T52" fmla="*/ 120 w 125"/>
                <a:gd name="T53" fmla="*/ 115 h 115"/>
                <a:gd name="T54" fmla="*/ 112 w 125"/>
                <a:gd name="T55" fmla="*/ 113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25" h="115">
                  <a:moveTo>
                    <a:pt x="112" y="113"/>
                  </a:moveTo>
                  <a:lnTo>
                    <a:pt x="106" y="106"/>
                  </a:lnTo>
                  <a:lnTo>
                    <a:pt x="98" y="94"/>
                  </a:lnTo>
                  <a:lnTo>
                    <a:pt x="89" y="87"/>
                  </a:lnTo>
                  <a:lnTo>
                    <a:pt x="84" y="80"/>
                  </a:lnTo>
                  <a:lnTo>
                    <a:pt x="68" y="72"/>
                  </a:lnTo>
                  <a:lnTo>
                    <a:pt x="56" y="71"/>
                  </a:lnTo>
                  <a:lnTo>
                    <a:pt x="51" y="67"/>
                  </a:lnTo>
                  <a:lnTo>
                    <a:pt x="41" y="72"/>
                  </a:lnTo>
                  <a:lnTo>
                    <a:pt x="29" y="63"/>
                  </a:lnTo>
                  <a:lnTo>
                    <a:pt x="24" y="78"/>
                  </a:lnTo>
                  <a:lnTo>
                    <a:pt x="3" y="74"/>
                  </a:lnTo>
                  <a:lnTo>
                    <a:pt x="0" y="65"/>
                  </a:lnTo>
                  <a:lnTo>
                    <a:pt x="7" y="35"/>
                  </a:lnTo>
                  <a:lnTo>
                    <a:pt x="8" y="21"/>
                  </a:lnTo>
                  <a:lnTo>
                    <a:pt x="13" y="15"/>
                  </a:lnTo>
                  <a:lnTo>
                    <a:pt x="27" y="11"/>
                  </a:lnTo>
                  <a:lnTo>
                    <a:pt x="35" y="0"/>
                  </a:lnTo>
                  <a:lnTo>
                    <a:pt x="47" y="23"/>
                  </a:lnTo>
                  <a:lnTo>
                    <a:pt x="53" y="43"/>
                  </a:lnTo>
                  <a:lnTo>
                    <a:pt x="63" y="53"/>
                  </a:lnTo>
                  <a:lnTo>
                    <a:pt x="89" y="72"/>
                  </a:lnTo>
                  <a:lnTo>
                    <a:pt x="100" y="84"/>
                  </a:lnTo>
                  <a:lnTo>
                    <a:pt x="110" y="96"/>
                  </a:lnTo>
                  <a:lnTo>
                    <a:pt x="116" y="103"/>
                  </a:lnTo>
                  <a:lnTo>
                    <a:pt x="125" y="110"/>
                  </a:lnTo>
                  <a:lnTo>
                    <a:pt x="120" y="115"/>
                  </a:lnTo>
                  <a:lnTo>
                    <a:pt x="112" y="113"/>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61" name="Freeform 60"/>
            <p:cNvSpPr>
              <a:spLocks/>
            </p:cNvSpPr>
            <p:nvPr/>
          </p:nvSpPr>
          <p:spPr bwMode="auto">
            <a:xfrm>
              <a:off x="4669361" y="2838542"/>
              <a:ext cx="342201" cy="250075"/>
            </a:xfrm>
            <a:custGeom>
              <a:avLst/>
              <a:gdLst>
                <a:gd name="T0" fmla="*/ 5 w 207"/>
                <a:gd name="T1" fmla="*/ 39 h 161"/>
                <a:gd name="T2" fmla="*/ 6 w 207"/>
                <a:gd name="T3" fmla="*/ 24 h 161"/>
                <a:gd name="T4" fmla="*/ 0 w 207"/>
                <a:gd name="T5" fmla="*/ 15 h 161"/>
                <a:gd name="T6" fmla="*/ 24 w 207"/>
                <a:gd name="T7" fmla="*/ 0 h 161"/>
                <a:gd name="T8" fmla="*/ 44 w 207"/>
                <a:gd name="T9" fmla="*/ 4 h 161"/>
                <a:gd name="T10" fmla="*/ 66 w 207"/>
                <a:gd name="T11" fmla="*/ 4 h 161"/>
                <a:gd name="T12" fmla="*/ 84 w 207"/>
                <a:gd name="T13" fmla="*/ 7 h 161"/>
                <a:gd name="T14" fmla="*/ 98 w 207"/>
                <a:gd name="T15" fmla="*/ 6 h 161"/>
                <a:gd name="T16" fmla="*/ 125 w 207"/>
                <a:gd name="T17" fmla="*/ 7 h 161"/>
                <a:gd name="T18" fmla="*/ 131 w 207"/>
                <a:gd name="T19" fmla="*/ 15 h 161"/>
                <a:gd name="T20" fmla="*/ 162 w 207"/>
                <a:gd name="T21" fmla="*/ 24 h 161"/>
                <a:gd name="T22" fmla="*/ 168 w 207"/>
                <a:gd name="T23" fmla="*/ 20 h 161"/>
                <a:gd name="T24" fmla="*/ 187 w 207"/>
                <a:gd name="T25" fmla="*/ 29 h 161"/>
                <a:gd name="T26" fmla="*/ 206 w 207"/>
                <a:gd name="T27" fmla="*/ 27 h 161"/>
                <a:gd name="T28" fmla="*/ 207 w 207"/>
                <a:gd name="T29" fmla="*/ 38 h 161"/>
                <a:gd name="T30" fmla="*/ 191 w 207"/>
                <a:gd name="T31" fmla="*/ 52 h 161"/>
                <a:gd name="T32" fmla="*/ 170 w 207"/>
                <a:gd name="T33" fmla="*/ 57 h 161"/>
                <a:gd name="T34" fmla="*/ 169 w 207"/>
                <a:gd name="T35" fmla="*/ 63 h 161"/>
                <a:gd name="T36" fmla="*/ 158 w 207"/>
                <a:gd name="T37" fmla="*/ 75 h 161"/>
                <a:gd name="T38" fmla="*/ 152 w 207"/>
                <a:gd name="T39" fmla="*/ 92 h 161"/>
                <a:gd name="T40" fmla="*/ 158 w 207"/>
                <a:gd name="T41" fmla="*/ 103 h 161"/>
                <a:gd name="T42" fmla="*/ 148 w 207"/>
                <a:gd name="T43" fmla="*/ 113 h 161"/>
                <a:gd name="T44" fmla="*/ 145 w 207"/>
                <a:gd name="T45" fmla="*/ 126 h 161"/>
                <a:gd name="T46" fmla="*/ 132 w 207"/>
                <a:gd name="T47" fmla="*/ 130 h 161"/>
                <a:gd name="T48" fmla="*/ 119 w 207"/>
                <a:gd name="T49" fmla="*/ 146 h 161"/>
                <a:gd name="T50" fmla="*/ 98 w 207"/>
                <a:gd name="T51" fmla="*/ 146 h 161"/>
                <a:gd name="T52" fmla="*/ 81 w 207"/>
                <a:gd name="T53" fmla="*/ 146 h 161"/>
                <a:gd name="T54" fmla="*/ 70 w 207"/>
                <a:gd name="T55" fmla="*/ 153 h 161"/>
                <a:gd name="T56" fmla="*/ 64 w 207"/>
                <a:gd name="T57" fmla="*/ 161 h 161"/>
                <a:gd name="T58" fmla="*/ 55 w 207"/>
                <a:gd name="T59" fmla="*/ 159 h 161"/>
                <a:gd name="T60" fmla="*/ 49 w 207"/>
                <a:gd name="T61" fmla="*/ 152 h 161"/>
                <a:gd name="T62" fmla="*/ 44 w 207"/>
                <a:gd name="T63" fmla="*/ 140 h 161"/>
                <a:gd name="T64" fmla="*/ 29 w 207"/>
                <a:gd name="T65" fmla="*/ 137 h 161"/>
                <a:gd name="T66" fmla="*/ 27 w 207"/>
                <a:gd name="T67" fmla="*/ 130 h 161"/>
                <a:gd name="T68" fmla="*/ 34 w 207"/>
                <a:gd name="T69" fmla="*/ 123 h 161"/>
                <a:gd name="T70" fmla="*/ 36 w 207"/>
                <a:gd name="T71" fmla="*/ 117 h 161"/>
                <a:gd name="T72" fmla="*/ 31 w 207"/>
                <a:gd name="T73" fmla="*/ 111 h 161"/>
                <a:gd name="T74" fmla="*/ 36 w 207"/>
                <a:gd name="T75" fmla="*/ 98 h 161"/>
                <a:gd name="T76" fmla="*/ 29 w 207"/>
                <a:gd name="T77" fmla="*/ 85 h 161"/>
                <a:gd name="T78" fmla="*/ 37 w 207"/>
                <a:gd name="T79" fmla="*/ 83 h 161"/>
                <a:gd name="T80" fmla="*/ 37 w 207"/>
                <a:gd name="T81" fmla="*/ 74 h 161"/>
                <a:gd name="T82" fmla="*/ 40 w 207"/>
                <a:gd name="T83" fmla="*/ 71 h 161"/>
                <a:gd name="T84" fmla="*/ 41 w 207"/>
                <a:gd name="T85" fmla="*/ 55 h 161"/>
                <a:gd name="T86" fmla="*/ 49 w 207"/>
                <a:gd name="T87" fmla="*/ 49 h 161"/>
                <a:gd name="T88" fmla="*/ 44 w 207"/>
                <a:gd name="T89" fmla="*/ 39 h 161"/>
                <a:gd name="T90" fmla="*/ 35 w 207"/>
                <a:gd name="T91" fmla="*/ 38 h 161"/>
                <a:gd name="T92" fmla="*/ 32 w 207"/>
                <a:gd name="T93" fmla="*/ 40 h 161"/>
                <a:gd name="T94" fmla="*/ 22 w 207"/>
                <a:gd name="T95" fmla="*/ 40 h 161"/>
                <a:gd name="T96" fmla="*/ 18 w 207"/>
                <a:gd name="T97" fmla="*/ 30 h 161"/>
                <a:gd name="T98" fmla="*/ 11 w 207"/>
                <a:gd name="T99" fmla="*/ 33 h 161"/>
                <a:gd name="T100" fmla="*/ 5 w 207"/>
                <a:gd name="T101" fmla="*/ 39 h 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07" h="161">
                  <a:moveTo>
                    <a:pt x="5" y="39"/>
                  </a:moveTo>
                  <a:lnTo>
                    <a:pt x="6" y="24"/>
                  </a:lnTo>
                  <a:lnTo>
                    <a:pt x="0" y="15"/>
                  </a:lnTo>
                  <a:lnTo>
                    <a:pt x="24" y="0"/>
                  </a:lnTo>
                  <a:lnTo>
                    <a:pt x="44" y="4"/>
                  </a:lnTo>
                  <a:lnTo>
                    <a:pt x="66" y="4"/>
                  </a:lnTo>
                  <a:lnTo>
                    <a:pt x="84" y="7"/>
                  </a:lnTo>
                  <a:lnTo>
                    <a:pt x="98" y="6"/>
                  </a:lnTo>
                  <a:lnTo>
                    <a:pt x="125" y="7"/>
                  </a:lnTo>
                  <a:lnTo>
                    <a:pt x="131" y="15"/>
                  </a:lnTo>
                  <a:lnTo>
                    <a:pt x="162" y="24"/>
                  </a:lnTo>
                  <a:lnTo>
                    <a:pt x="168" y="20"/>
                  </a:lnTo>
                  <a:lnTo>
                    <a:pt x="187" y="29"/>
                  </a:lnTo>
                  <a:lnTo>
                    <a:pt x="206" y="27"/>
                  </a:lnTo>
                  <a:lnTo>
                    <a:pt x="207" y="38"/>
                  </a:lnTo>
                  <a:lnTo>
                    <a:pt x="191" y="52"/>
                  </a:lnTo>
                  <a:lnTo>
                    <a:pt x="170" y="57"/>
                  </a:lnTo>
                  <a:lnTo>
                    <a:pt x="169" y="63"/>
                  </a:lnTo>
                  <a:lnTo>
                    <a:pt x="158" y="75"/>
                  </a:lnTo>
                  <a:lnTo>
                    <a:pt x="152" y="92"/>
                  </a:lnTo>
                  <a:lnTo>
                    <a:pt x="158" y="103"/>
                  </a:lnTo>
                  <a:lnTo>
                    <a:pt x="148" y="113"/>
                  </a:lnTo>
                  <a:lnTo>
                    <a:pt x="145" y="126"/>
                  </a:lnTo>
                  <a:lnTo>
                    <a:pt x="132" y="130"/>
                  </a:lnTo>
                  <a:lnTo>
                    <a:pt x="119" y="146"/>
                  </a:lnTo>
                  <a:lnTo>
                    <a:pt x="98" y="146"/>
                  </a:lnTo>
                  <a:lnTo>
                    <a:pt x="81" y="146"/>
                  </a:lnTo>
                  <a:lnTo>
                    <a:pt x="70" y="153"/>
                  </a:lnTo>
                  <a:lnTo>
                    <a:pt x="64" y="161"/>
                  </a:lnTo>
                  <a:lnTo>
                    <a:pt x="55" y="159"/>
                  </a:lnTo>
                  <a:lnTo>
                    <a:pt x="49" y="152"/>
                  </a:lnTo>
                  <a:lnTo>
                    <a:pt x="44" y="140"/>
                  </a:lnTo>
                  <a:lnTo>
                    <a:pt x="29" y="137"/>
                  </a:lnTo>
                  <a:lnTo>
                    <a:pt x="27" y="130"/>
                  </a:lnTo>
                  <a:lnTo>
                    <a:pt x="34" y="123"/>
                  </a:lnTo>
                  <a:lnTo>
                    <a:pt x="36" y="117"/>
                  </a:lnTo>
                  <a:lnTo>
                    <a:pt x="31" y="111"/>
                  </a:lnTo>
                  <a:lnTo>
                    <a:pt x="36" y="98"/>
                  </a:lnTo>
                  <a:lnTo>
                    <a:pt x="29" y="85"/>
                  </a:lnTo>
                  <a:lnTo>
                    <a:pt x="37" y="83"/>
                  </a:lnTo>
                  <a:lnTo>
                    <a:pt x="37" y="74"/>
                  </a:lnTo>
                  <a:lnTo>
                    <a:pt x="40" y="71"/>
                  </a:lnTo>
                  <a:lnTo>
                    <a:pt x="41" y="55"/>
                  </a:lnTo>
                  <a:lnTo>
                    <a:pt x="49" y="49"/>
                  </a:lnTo>
                  <a:lnTo>
                    <a:pt x="44" y="39"/>
                  </a:lnTo>
                  <a:lnTo>
                    <a:pt x="35" y="38"/>
                  </a:lnTo>
                  <a:lnTo>
                    <a:pt x="32" y="40"/>
                  </a:lnTo>
                  <a:lnTo>
                    <a:pt x="22" y="40"/>
                  </a:lnTo>
                  <a:lnTo>
                    <a:pt x="18" y="30"/>
                  </a:lnTo>
                  <a:lnTo>
                    <a:pt x="11" y="33"/>
                  </a:lnTo>
                  <a:lnTo>
                    <a:pt x="5" y="3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62" name="Freeform 61"/>
            <p:cNvSpPr>
              <a:spLocks/>
            </p:cNvSpPr>
            <p:nvPr/>
          </p:nvSpPr>
          <p:spPr bwMode="auto">
            <a:xfrm>
              <a:off x="5499239" y="2344606"/>
              <a:ext cx="117373" cy="65236"/>
            </a:xfrm>
            <a:custGeom>
              <a:avLst/>
              <a:gdLst>
                <a:gd name="T0" fmla="*/ 19 w 71"/>
                <a:gd name="T1" fmla="*/ 36 h 42"/>
                <a:gd name="T2" fmla="*/ 19 w 71"/>
                <a:gd name="T3" fmla="*/ 24 h 42"/>
                <a:gd name="T4" fmla="*/ 14 w 71"/>
                <a:gd name="T5" fmla="*/ 27 h 42"/>
                <a:gd name="T6" fmla="*/ 3 w 71"/>
                <a:gd name="T7" fmla="*/ 20 h 42"/>
                <a:gd name="T8" fmla="*/ 0 w 71"/>
                <a:gd name="T9" fmla="*/ 9 h 42"/>
                <a:gd name="T10" fmla="*/ 18 w 71"/>
                <a:gd name="T11" fmla="*/ 3 h 42"/>
                <a:gd name="T12" fmla="*/ 36 w 71"/>
                <a:gd name="T13" fmla="*/ 0 h 42"/>
                <a:gd name="T14" fmla="*/ 53 w 71"/>
                <a:gd name="T15" fmla="*/ 4 h 42"/>
                <a:gd name="T16" fmla="*/ 68 w 71"/>
                <a:gd name="T17" fmla="*/ 3 h 42"/>
                <a:gd name="T18" fmla="*/ 71 w 71"/>
                <a:gd name="T19" fmla="*/ 7 h 42"/>
                <a:gd name="T20" fmla="*/ 62 w 71"/>
                <a:gd name="T21" fmla="*/ 18 h 42"/>
                <a:gd name="T22" fmla="*/ 70 w 71"/>
                <a:gd name="T23" fmla="*/ 36 h 42"/>
                <a:gd name="T24" fmla="*/ 65 w 71"/>
                <a:gd name="T25" fmla="*/ 42 h 42"/>
                <a:gd name="T26" fmla="*/ 53 w 71"/>
                <a:gd name="T27" fmla="*/ 42 h 42"/>
                <a:gd name="T28" fmla="*/ 38 w 71"/>
                <a:gd name="T29" fmla="*/ 35 h 42"/>
                <a:gd name="T30" fmla="*/ 31 w 71"/>
                <a:gd name="T31" fmla="*/ 32 h 42"/>
                <a:gd name="T32" fmla="*/ 19 w 71"/>
                <a:gd name="T33" fmla="*/ 36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71" h="42">
                  <a:moveTo>
                    <a:pt x="19" y="36"/>
                  </a:moveTo>
                  <a:lnTo>
                    <a:pt x="19" y="24"/>
                  </a:lnTo>
                  <a:lnTo>
                    <a:pt x="14" y="27"/>
                  </a:lnTo>
                  <a:lnTo>
                    <a:pt x="3" y="20"/>
                  </a:lnTo>
                  <a:lnTo>
                    <a:pt x="0" y="9"/>
                  </a:lnTo>
                  <a:lnTo>
                    <a:pt x="18" y="3"/>
                  </a:lnTo>
                  <a:lnTo>
                    <a:pt x="36" y="0"/>
                  </a:lnTo>
                  <a:lnTo>
                    <a:pt x="53" y="4"/>
                  </a:lnTo>
                  <a:lnTo>
                    <a:pt x="68" y="3"/>
                  </a:lnTo>
                  <a:lnTo>
                    <a:pt x="71" y="7"/>
                  </a:lnTo>
                  <a:lnTo>
                    <a:pt x="62" y="18"/>
                  </a:lnTo>
                  <a:lnTo>
                    <a:pt x="70" y="36"/>
                  </a:lnTo>
                  <a:lnTo>
                    <a:pt x="65" y="42"/>
                  </a:lnTo>
                  <a:lnTo>
                    <a:pt x="53" y="42"/>
                  </a:lnTo>
                  <a:lnTo>
                    <a:pt x="38" y="35"/>
                  </a:lnTo>
                  <a:lnTo>
                    <a:pt x="31" y="32"/>
                  </a:lnTo>
                  <a:lnTo>
                    <a:pt x="19" y="36"/>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63" name="Freeform 62"/>
            <p:cNvSpPr>
              <a:spLocks/>
            </p:cNvSpPr>
            <p:nvPr/>
          </p:nvSpPr>
          <p:spPr bwMode="auto">
            <a:xfrm>
              <a:off x="5925750" y="3765837"/>
              <a:ext cx="449655" cy="371230"/>
            </a:xfrm>
            <a:custGeom>
              <a:avLst/>
              <a:gdLst>
                <a:gd name="T0" fmla="*/ 86 w 272"/>
                <a:gd name="T1" fmla="*/ 0 h 239"/>
                <a:gd name="T2" fmla="*/ 98 w 272"/>
                <a:gd name="T3" fmla="*/ 9 h 239"/>
                <a:gd name="T4" fmla="*/ 108 w 272"/>
                <a:gd name="T5" fmla="*/ 4 h 239"/>
                <a:gd name="T6" fmla="*/ 113 w 272"/>
                <a:gd name="T7" fmla="*/ 8 h 239"/>
                <a:gd name="T8" fmla="*/ 125 w 272"/>
                <a:gd name="T9" fmla="*/ 9 h 239"/>
                <a:gd name="T10" fmla="*/ 141 w 272"/>
                <a:gd name="T11" fmla="*/ 17 h 239"/>
                <a:gd name="T12" fmla="*/ 146 w 272"/>
                <a:gd name="T13" fmla="*/ 24 h 239"/>
                <a:gd name="T14" fmla="*/ 155 w 272"/>
                <a:gd name="T15" fmla="*/ 31 h 239"/>
                <a:gd name="T16" fmla="*/ 163 w 272"/>
                <a:gd name="T17" fmla="*/ 43 h 239"/>
                <a:gd name="T18" fmla="*/ 169 w 272"/>
                <a:gd name="T19" fmla="*/ 50 h 239"/>
                <a:gd name="T20" fmla="*/ 163 w 272"/>
                <a:gd name="T21" fmla="*/ 59 h 239"/>
                <a:gd name="T22" fmla="*/ 157 w 272"/>
                <a:gd name="T23" fmla="*/ 69 h 239"/>
                <a:gd name="T24" fmla="*/ 159 w 272"/>
                <a:gd name="T25" fmla="*/ 75 h 239"/>
                <a:gd name="T26" fmla="*/ 160 w 272"/>
                <a:gd name="T27" fmla="*/ 81 h 239"/>
                <a:gd name="T28" fmla="*/ 170 w 272"/>
                <a:gd name="T29" fmla="*/ 81 h 239"/>
                <a:gd name="T30" fmla="*/ 174 w 272"/>
                <a:gd name="T31" fmla="*/ 80 h 239"/>
                <a:gd name="T32" fmla="*/ 178 w 272"/>
                <a:gd name="T33" fmla="*/ 83 h 239"/>
                <a:gd name="T34" fmla="*/ 175 w 272"/>
                <a:gd name="T35" fmla="*/ 91 h 239"/>
                <a:gd name="T36" fmla="*/ 182 w 272"/>
                <a:gd name="T37" fmla="*/ 102 h 239"/>
                <a:gd name="T38" fmla="*/ 189 w 272"/>
                <a:gd name="T39" fmla="*/ 112 h 239"/>
                <a:gd name="T40" fmla="*/ 196 w 272"/>
                <a:gd name="T41" fmla="*/ 119 h 239"/>
                <a:gd name="T42" fmla="*/ 257 w 272"/>
                <a:gd name="T43" fmla="*/ 144 h 239"/>
                <a:gd name="T44" fmla="*/ 272 w 272"/>
                <a:gd name="T45" fmla="*/ 144 h 239"/>
                <a:gd name="T46" fmla="*/ 222 w 272"/>
                <a:gd name="T47" fmla="*/ 207 h 239"/>
                <a:gd name="T48" fmla="*/ 198 w 272"/>
                <a:gd name="T49" fmla="*/ 207 h 239"/>
                <a:gd name="T50" fmla="*/ 182 w 272"/>
                <a:gd name="T51" fmla="*/ 222 h 239"/>
                <a:gd name="T52" fmla="*/ 170 w 272"/>
                <a:gd name="T53" fmla="*/ 222 h 239"/>
                <a:gd name="T54" fmla="*/ 165 w 272"/>
                <a:gd name="T55" fmla="*/ 229 h 239"/>
                <a:gd name="T56" fmla="*/ 152 w 272"/>
                <a:gd name="T57" fmla="*/ 229 h 239"/>
                <a:gd name="T58" fmla="*/ 145 w 272"/>
                <a:gd name="T59" fmla="*/ 222 h 239"/>
                <a:gd name="T60" fmla="*/ 128 w 272"/>
                <a:gd name="T61" fmla="*/ 231 h 239"/>
                <a:gd name="T62" fmla="*/ 123 w 272"/>
                <a:gd name="T63" fmla="*/ 239 h 239"/>
                <a:gd name="T64" fmla="*/ 111 w 272"/>
                <a:gd name="T65" fmla="*/ 238 h 239"/>
                <a:gd name="T66" fmla="*/ 107 w 272"/>
                <a:gd name="T67" fmla="*/ 235 h 239"/>
                <a:gd name="T68" fmla="*/ 102 w 272"/>
                <a:gd name="T69" fmla="*/ 236 h 239"/>
                <a:gd name="T70" fmla="*/ 96 w 272"/>
                <a:gd name="T71" fmla="*/ 236 h 239"/>
                <a:gd name="T72" fmla="*/ 73 w 272"/>
                <a:gd name="T73" fmla="*/ 218 h 239"/>
                <a:gd name="T74" fmla="*/ 60 w 272"/>
                <a:gd name="T75" fmla="*/ 218 h 239"/>
                <a:gd name="T76" fmla="*/ 54 w 272"/>
                <a:gd name="T77" fmla="*/ 211 h 239"/>
                <a:gd name="T78" fmla="*/ 54 w 272"/>
                <a:gd name="T79" fmla="*/ 200 h 239"/>
                <a:gd name="T80" fmla="*/ 44 w 272"/>
                <a:gd name="T81" fmla="*/ 196 h 239"/>
                <a:gd name="T82" fmla="*/ 33 w 272"/>
                <a:gd name="T83" fmla="*/ 173 h 239"/>
                <a:gd name="T84" fmla="*/ 25 w 272"/>
                <a:gd name="T85" fmla="*/ 169 h 239"/>
                <a:gd name="T86" fmla="*/ 21 w 272"/>
                <a:gd name="T87" fmla="*/ 160 h 239"/>
                <a:gd name="T88" fmla="*/ 12 w 272"/>
                <a:gd name="T89" fmla="*/ 150 h 239"/>
                <a:gd name="T90" fmla="*/ 0 w 272"/>
                <a:gd name="T91" fmla="*/ 149 h 239"/>
                <a:gd name="T92" fmla="*/ 6 w 272"/>
                <a:gd name="T93" fmla="*/ 137 h 239"/>
                <a:gd name="T94" fmla="*/ 16 w 272"/>
                <a:gd name="T95" fmla="*/ 136 h 239"/>
                <a:gd name="T96" fmla="*/ 19 w 272"/>
                <a:gd name="T97" fmla="*/ 130 h 239"/>
                <a:gd name="T98" fmla="*/ 18 w 272"/>
                <a:gd name="T99" fmla="*/ 111 h 239"/>
                <a:gd name="T100" fmla="*/ 23 w 272"/>
                <a:gd name="T101" fmla="*/ 89 h 239"/>
                <a:gd name="T102" fmla="*/ 31 w 272"/>
                <a:gd name="T103" fmla="*/ 84 h 239"/>
                <a:gd name="T104" fmla="*/ 33 w 272"/>
                <a:gd name="T105" fmla="*/ 75 h 239"/>
                <a:gd name="T106" fmla="*/ 40 w 272"/>
                <a:gd name="T107" fmla="*/ 59 h 239"/>
                <a:gd name="T108" fmla="*/ 51 w 272"/>
                <a:gd name="T109" fmla="*/ 49 h 239"/>
                <a:gd name="T110" fmla="*/ 57 w 272"/>
                <a:gd name="T111" fmla="*/ 28 h 239"/>
                <a:gd name="T112" fmla="*/ 60 w 272"/>
                <a:gd name="T113" fmla="*/ 11 h 239"/>
                <a:gd name="T114" fmla="*/ 81 w 272"/>
                <a:gd name="T115" fmla="*/ 15 h 239"/>
                <a:gd name="T116" fmla="*/ 86 w 272"/>
                <a:gd name="T117" fmla="*/ 0 h 2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72" h="239">
                  <a:moveTo>
                    <a:pt x="86" y="0"/>
                  </a:moveTo>
                  <a:lnTo>
                    <a:pt x="98" y="9"/>
                  </a:lnTo>
                  <a:lnTo>
                    <a:pt x="108" y="4"/>
                  </a:lnTo>
                  <a:lnTo>
                    <a:pt x="113" y="8"/>
                  </a:lnTo>
                  <a:lnTo>
                    <a:pt x="125" y="9"/>
                  </a:lnTo>
                  <a:lnTo>
                    <a:pt x="141" y="17"/>
                  </a:lnTo>
                  <a:lnTo>
                    <a:pt x="146" y="24"/>
                  </a:lnTo>
                  <a:lnTo>
                    <a:pt x="155" y="31"/>
                  </a:lnTo>
                  <a:lnTo>
                    <a:pt x="163" y="43"/>
                  </a:lnTo>
                  <a:lnTo>
                    <a:pt x="169" y="50"/>
                  </a:lnTo>
                  <a:lnTo>
                    <a:pt x="163" y="59"/>
                  </a:lnTo>
                  <a:lnTo>
                    <a:pt x="157" y="69"/>
                  </a:lnTo>
                  <a:lnTo>
                    <a:pt x="159" y="75"/>
                  </a:lnTo>
                  <a:lnTo>
                    <a:pt x="160" y="81"/>
                  </a:lnTo>
                  <a:lnTo>
                    <a:pt x="170" y="81"/>
                  </a:lnTo>
                  <a:lnTo>
                    <a:pt x="174" y="80"/>
                  </a:lnTo>
                  <a:lnTo>
                    <a:pt x="178" y="83"/>
                  </a:lnTo>
                  <a:lnTo>
                    <a:pt x="175" y="91"/>
                  </a:lnTo>
                  <a:lnTo>
                    <a:pt x="182" y="102"/>
                  </a:lnTo>
                  <a:lnTo>
                    <a:pt x="189" y="112"/>
                  </a:lnTo>
                  <a:lnTo>
                    <a:pt x="196" y="119"/>
                  </a:lnTo>
                  <a:lnTo>
                    <a:pt x="257" y="144"/>
                  </a:lnTo>
                  <a:lnTo>
                    <a:pt x="272" y="144"/>
                  </a:lnTo>
                  <a:lnTo>
                    <a:pt x="222" y="207"/>
                  </a:lnTo>
                  <a:lnTo>
                    <a:pt x="198" y="207"/>
                  </a:lnTo>
                  <a:lnTo>
                    <a:pt x="182" y="222"/>
                  </a:lnTo>
                  <a:lnTo>
                    <a:pt x="170" y="222"/>
                  </a:lnTo>
                  <a:lnTo>
                    <a:pt x="165" y="229"/>
                  </a:lnTo>
                  <a:lnTo>
                    <a:pt x="152" y="229"/>
                  </a:lnTo>
                  <a:lnTo>
                    <a:pt x="145" y="222"/>
                  </a:lnTo>
                  <a:lnTo>
                    <a:pt x="128" y="231"/>
                  </a:lnTo>
                  <a:lnTo>
                    <a:pt x="123" y="239"/>
                  </a:lnTo>
                  <a:lnTo>
                    <a:pt x="111" y="238"/>
                  </a:lnTo>
                  <a:lnTo>
                    <a:pt x="107" y="235"/>
                  </a:lnTo>
                  <a:lnTo>
                    <a:pt x="102" y="236"/>
                  </a:lnTo>
                  <a:lnTo>
                    <a:pt x="96" y="236"/>
                  </a:lnTo>
                  <a:lnTo>
                    <a:pt x="73" y="218"/>
                  </a:lnTo>
                  <a:lnTo>
                    <a:pt x="60" y="218"/>
                  </a:lnTo>
                  <a:lnTo>
                    <a:pt x="54" y="211"/>
                  </a:lnTo>
                  <a:lnTo>
                    <a:pt x="54" y="200"/>
                  </a:lnTo>
                  <a:lnTo>
                    <a:pt x="44" y="196"/>
                  </a:lnTo>
                  <a:lnTo>
                    <a:pt x="33" y="173"/>
                  </a:lnTo>
                  <a:lnTo>
                    <a:pt x="25" y="169"/>
                  </a:lnTo>
                  <a:lnTo>
                    <a:pt x="21" y="160"/>
                  </a:lnTo>
                  <a:lnTo>
                    <a:pt x="12" y="150"/>
                  </a:lnTo>
                  <a:lnTo>
                    <a:pt x="0" y="149"/>
                  </a:lnTo>
                  <a:lnTo>
                    <a:pt x="6" y="137"/>
                  </a:lnTo>
                  <a:lnTo>
                    <a:pt x="16" y="136"/>
                  </a:lnTo>
                  <a:lnTo>
                    <a:pt x="19" y="130"/>
                  </a:lnTo>
                  <a:lnTo>
                    <a:pt x="18" y="111"/>
                  </a:lnTo>
                  <a:lnTo>
                    <a:pt x="23" y="89"/>
                  </a:lnTo>
                  <a:lnTo>
                    <a:pt x="31" y="84"/>
                  </a:lnTo>
                  <a:lnTo>
                    <a:pt x="33" y="75"/>
                  </a:lnTo>
                  <a:lnTo>
                    <a:pt x="40" y="59"/>
                  </a:lnTo>
                  <a:lnTo>
                    <a:pt x="51" y="49"/>
                  </a:lnTo>
                  <a:lnTo>
                    <a:pt x="57" y="28"/>
                  </a:lnTo>
                  <a:lnTo>
                    <a:pt x="60" y="11"/>
                  </a:lnTo>
                  <a:lnTo>
                    <a:pt x="81" y="15"/>
                  </a:lnTo>
                  <a:lnTo>
                    <a:pt x="86"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64" name="Freeform 63"/>
            <p:cNvSpPr>
              <a:spLocks/>
            </p:cNvSpPr>
            <p:nvPr/>
          </p:nvSpPr>
          <p:spPr bwMode="auto">
            <a:xfrm>
              <a:off x="5381866" y="2044827"/>
              <a:ext cx="290953" cy="293566"/>
            </a:xfrm>
            <a:custGeom>
              <a:avLst/>
              <a:gdLst>
                <a:gd name="T0" fmla="*/ 106 w 176"/>
                <a:gd name="T1" fmla="*/ 19 h 189"/>
                <a:gd name="T2" fmla="*/ 107 w 176"/>
                <a:gd name="T3" fmla="*/ 31 h 189"/>
                <a:gd name="T4" fmla="*/ 131 w 176"/>
                <a:gd name="T5" fmla="*/ 43 h 189"/>
                <a:gd name="T6" fmla="*/ 122 w 176"/>
                <a:gd name="T7" fmla="*/ 56 h 189"/>
                <a:gd name="T8" fmla="*/ 144 w 176"/>
                <a:gd name="T9" fmla="*/ 77 h 189"/>
                <a:gd name="T10" fmla="*/ 138 w 176"/>
                <a:gd name="T11" fmla="*/ 93 h 189"/>
                <a:gd name="T12" fmla="*/ 154 w 176"/>
                <a:gd name="T13" fmla="*/ 106 h 189"/>
                <a:gd name="T14" fmla="*/ 151 w 176"/>
                <a:gd name="T15" fmla="*/ 119 h 189"/>
                <a:gd name="T16" fmla="*/ 176 w 176"/>
                <a:gd name="T17" fmla="*/ 132 h 189"/>
                <a:gd name="T18" fmla="*/ 173 w 176"/>
                <a:gd name="T19" fmla="*/ 141 h 189"/>
                <a:gd name="T20" fmla="*/ 162 w 176"/>
                <a:gd name="T21" fmla="*/ 152 h 189"/>
                <a:gd name="T22" fmla="*/ 136 w 176"/>
                <a:gd name="T23" fmla="*/ 176 h 189"/>
                <a:gd name="T24" fmla="*/ 110 w 176"/>
                <a:gd name="T25" fmla="*/ 178 h 189"/>
                <a:gd name="T26" fmla="*/ 85 w 176"/>
                <a:gd name="T27" fmla="*/ 185 h 189"/>
                <a:gd name="T28" fmla="*/ 62 w 176"/>
                <a:gd name="T29" fmla="*/ 189 h 189"/>
                <a:gd name="T30" fmla="*/ 52 w 176"/>
                <a:gd name="T31" fmla="*/ 179 h 189"/>
                <a:gd name="T32" fmla="*/ 37 w 176"/>
                <a:gd name="T33" fmla="*/ 172 h 189"/>
                <a:gd name="T34" fmla="*/ 37 w 176"/>
                <a:gd name="T35" fmla="*/ 153 h 189"/>
                <a:gd name="T36" fmla="*/ 27 w 176"/>
                <a:gd name="T37" fmla="*/ 136 h 189"/>
                <a:gd name="T38" fmla="*/ 32 w 176"/>
                <a:gd name="T39" fmla="*/ 125 h 189"/>
                <a:gd name="T40" fmla="*/ 43 w 176"/>
                <a:gd name="T41" fmla="*/ 114 h 189"/>
                <a:gd name="T42" fmla="*/ 71 w 176"/>
                <a:gd name="T43" fmla="*/ 93 h 189"/>
                <a:gd name="T44" fmla="*/ 80 w 176"/>
                <a:gd name="T45" fmla="*/ 90 h 189"/>
                <a:gd name="T46" fmla="*/ 76 w 176"/>
                <a:gd name="T47" fmla="*/ 82 h 189"/>
                <a:gd name="T48" fmla="*/ 55 w 176"/>
                <a:gd name="T49" fmla="*/ 73 h 189"/>
                <a:gd name="T50" fmla="*/ 49 w 176"/>
                <a:gd name="T51" fmla="*/ 66 h 189"/>
                <a:gd name="T52" fmla="*/ 43 w 176"/>
                <a:gd name="T53" fmla="*/ 39 h 189"/>
                <a:gd name="T54" fmla="*/ 20 w 176"/>
                <a:gd name="T55" fmla="*/ 27 h 189"/>
                <a:gd name="T56" fmla="*/ 0 w 176"/>
                <a:gd name="T57" fmla="*/ 18 h 189"/>
                <a:gd name="T58" fmla="*/ 7 w 176"/>
                <a:gd name="T59" fmla="*/ 13 h 189"/>
                <a:gd name="T60" fmla="*/ 24 w 176"/>
                <a:gd name="T61" fmla="*/ 22 h 189"/>
                <a:gd name="T62" fmla="*/ 41 w 176"/>
                <a:gd name="T63" fmla="*/ 22 h 189"/>
                <a:gd name="T64" fmla="*/ 56 w 176"/>
                <a:gd name="T65" fmla="*/ 26 h 189"/>
                <a:gd name="T66" fmla="*/ 67 w 176"/>
                <a:gd name="T67" fmla="*/ 18 h 189"/>
                <a:gd name="T68" fmla="*/ 71 w 176"/>
                <a:gd name="T69" fmla="*/ 5 h 189"/>
                <a:gd name="T70" fmla="*/ 90 w 176"/>
                <a:gd name="T71" fmla="*/ 0 h 189"/>
                <a:gd name="T72" fmla="*/ 108 w 176"/>
                <a:gd name="T73" fmla="*/ 6 h 189"/>
                <a:gd name="T74" fmla="*/ 106 w 176"/>
                <a:gd name="T75" fmla="*/ 19 h 1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76" h="189">
                  <a:moveTo>
                    <a:pt x="106" y="19"/>
                  </a:moveTo>
                  <a:lnTo>
                    <a:pt x="107" y="31"/>
                  </a:lnTo>
                  <a:lnTo>
                    <a:pt x="131" y="43"/>
                  </a:lnTo>
                  <a:lnTo>
                    <a:pt x="122" y="56"/>
                  </a:lnTo>
                  <a:lnTo>
                    <a:pt x="144" y="77"/>
                  </a:lnTo>
                  <a:lnTo>
                    <a:pt x="138" y="93"/>
                  </a:lnTo>
                  <a:lnTo>
                    <a:pt x="154" y="106"/>
                  </a:lnTo>
                  <a:lnTo>
                    <a:pt x="151" y="119"/>
                  </a:lnTo>
                  <a:lnTo>
                    <a:pt x="176" y="132"/>
                  </a:lnTo>
                  <a:lnTo>
                    <a:pt x="173" y="141"/>
                  </a:lnTo>
                  <a:lnTo>
                    <a:pt x="162" y="152"/>
                  </a:lnTo>
                  <a:lnTo>
                    <a:pt x="136" y="176"/>
                  </a:lnTo>
                  <a:lnTo>
                    <a:pt x="110" y="178"/>
                  </a:lnTo>
                  <a:lnTo>
                    <a:pt x="85" y="185"/>
                  </a:lnTo>
                  <a:lnTo>
                    <a:pt x="62" y="189"/>
                  </a:lnTo>
                  <a:lnTo>
                    <a:pt x="52" y="179"/>
                  </a:lnTo>
                  <a:lnTo>
                    <a:pt x="37" y="172"/>
                  </a:lnTo>
                  <a:lnTo>
                    <a:pt x="37" y="153"/>
                  </a:lnTo>
                  <a:lnTo>
                    <a:pt x="27" y="136"/>
                  </a:lnTo>
                  <a:lnTo>
                    <a:pt x="32" y="125"/>
                  </a:lnTo>
                  <a:lnTo>
                    <a:pt x="43" y="114"/>
                  </a:lnTo>
                  <a:lnTo>
                    <a:pt x="71" y="93"/>
                  </a:lnTo>
                  <a:lnTo>
                    <a:pt x="80" y="90"/>
                  </a:lnTo>
                  <a:lnTo>
                    <a:pt x="76" y="82"/>
                  </a:lnTo>
                  <a:lnTo>
                    <a:pt x="55" y="73"/>
                  </a:lnTo>
                  <a:lnTo>
                    <a:pt x="49" y="66"/>
                  </a:lnTo>
                  <a:lnTo>
                    <a:pt x="43" y="39"/>
                  </a:lnTo>
                  <a:lnTo>
                    <a:pt x="20" y="27"/>
                  </a:lnTo>
                  <a:lnTo>
                    <a:pt x="0" y="18"/>
                  </a:lnTo>
                  <a:lnTo>
                    <a:pt x="7" y="13"/>
                  </a:lnTo>
                  <a:lnTo>
                    <a:pt x="24" y="22"/>
                  </a:lnTo>
                  <a:lnTo>
                    <a:pt x="41" y="22"/>
                  </a:lnTo>
                  <a:lnTo>
                    <a:pt x="56" y="26"/>
                  </a:lnTo>
                  <a:lnTo>
                    <a:pt x="67" y="18"/>
                  </a:lnTo>
                  <a:lnTo>
                    <a:pt x="71" y="5"/>
                  </a:lnTo>
                  <a:lnTo>
                    <a:pt x="90" y="0"/>
                  </a:lnTo>
                  <a:lnTo>
                    <a:pt x="108" y="6"/>
                  </a:lnTo>
                  <a:lnTo>
                    <a:pt x="106" y="1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67" name="Freeform 66"/>
            <p:cNvSpPr>
              <a:spLocks/>
            </p:cNvSpPr>
            <p:nvPr/>
          </p:nvSpPr>
          <p:spPr bwMode="auto">
            <a:xfrm>
              <a:off x="5163651" y="2863394"/>
              <a:ext cx="28103" cy="51258"/>
            </a:xfrm>
            <a:custGeom>
              <a:avLst/>
              <a:gdLst>
                <a:gd name="T0" fmla="*/ 17 w 17"/>
                <a:gd name="T1" fmla="*/ 17 h 33"/>
                <a:gd name="T2" fmla="*/ 13 w 17"/>
                <a:gd name="T3" fmla="*/ 33 h 33"/>
                <a:gd name="T4" fmla="*/ 5 w 17"/>
                <a:gd name="T5" fmla="*/ 29 h 33"/>
                <a:gd name="T6" fmla="*/ 0 w 17"/>
                <a:gd name="T7" fmla="*/ 15 h 33"/>
                <a:gd name="T8" fmla="*/ 3 w 17"/>
                <a:gd name="T9" fmla="*/ 7 h 33"/>
                <a:gd name="T10" fmla="*/ 14 w 17"/>
                <a:gd name="T11" fmla="*/ 0 h 33"/>
                <a:gd name="T12" fmla="*/ 17 w 17"/>
                <a:gd name="T13" fmla="*/ 17 h 33"/>
              </a:gdLst>
              <a:ahLst/>
              <a:cxnLst>
                <a:cxn ang="0">
                  <a:pos x="T0" y="T1"/>
                </a:cxn>
                <a:cxn ang="0">
                  <a:pos x="T2" y="T3"/>
                </a:cxn>
                <a:cxn ang="0">
                  <a:pos x="T4" y="T5"/>
                </a:cxn>
                <a:cxn ang="0">
                  <a:pos x="T6" y="T7"/>
                </a:cxn>
                <a:cxn ang="0">
                  <a:pos x="T8" y="T9"/>
                </a:cxn>
                <a:cxn ang="0">
                  <a:pos x="T10" y="T11"/>
                </a:cxn>
                <a:cxn ang="0">
                  <a:pos x="T12" y="T13"/>
                </a:cxn>
              </a:cxnLst>
              <a:rect l="0" t="0" r="r" b="b"/>
              <a:pathLst>
                <a:path w="17" h="33">
                  <a:moveTo>
                    <a:pt x="17" y="17"/>
                  </a:moveTo>
                  <a:lnTo>
                    <a:pt x="13" y="33"/>
                  </a:lnTo>
                  <a:lnTo>
                    <a:pt x="5" y="29"/>
                  </a:lnTo>
                  <a:lnTo>
                    <a:pt x="0" y="15"/>
                  </a:lnTo>
                  <a:lnTo>
                    <a:pt x="3" y="7"/>
                  </a:lnTo>
                  <a:lnTo>
                    <a:pt x="14" y="0"/>
                  </a:lnTo>
                  <a:lnTo>
                    <a:pt x="17" y="17"/>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68" name="Freeform 67"/>
            <p:cNvSpPr>
              <a:spLocks/>
            </p:cNvSpPr>
            <p:nvPr/>
          </p:nvSpPr>
          <p:spPr bwMode="auto">
            <a:xfrm>
              <a:off x="4804918" y="2605553"/>
              <a:ext cx="337242" cy="278035"/>
            </a:xfrm>
            <a:custGeom>
              <a:avLst/>
              <a:gdLst>
                <a:gd name="T0" fmla="*/ 131 w 204"/>
                <a:gd name="T1" fmla="*/ 15 h 179"/>
                <a:gd name="T2" fmla="*/ 143 w 204"/>
                <a:gd name="T3" fmla="*/ 25 h 179"/>
                <a:gd name="T4" fmla="*/ 151 w 204"/>
                <a:gd name="T5" fmla="*/ 23 h 179"/>
                <a:gd name="T6" fmla="*/ 165 w 204"/>
                <a:gd name="T7" fmla="*/ 33 h 179"/>
                <a:gd name="T8" fmla="*/ 169 w 204"/>
                <a:gd name="T9" fmla="*/ 34 h 179"/>
                <a:gd name="T10" fmla="*/ 173 w 204"/>
                <a:gd name="T11" fmla="*/ 34 h 179"/>
                <a:gd name="T12" fmla="*/ 181 w 204"/>
                <a:gd name="T13" fmla="*/ 39 h 179"/>
                <a:gd name="T14" fmla="*/ 204 w 204"/>
                <a:gd name="T15" fmla="*/ 43 h 179"/>
                <a:gd name="T16" fmla="*/ 197 w 204"/>
                <a:gd name="T17" fmla="*/ 57 h 179"/>
                <a:gd name="T18" fmla="*/ 195 w 204"/>
                <a:gd name="T19" fmla="*/ 71 h 179"/>
                <a:gd name="T20" fmla="*/ 191 w 204"/>
                <a:gd name="T21" fmla="*/ 75 h 179"/>
                <a:gd name="T22" fmla="*/ 184 w 204"/>
                <a:gd name="T23" fmla="*/ 73 h 179"/>
                <a:gd name="T24" fmla="*/ 184 w 204"/>
                <a:gd name="T25" fmla="*/ 78 h 179"/>
                <a:gd name="T26" fmla="*/ 173 w 204"/>
                <a:gd name="T27" fmla="*/ 89 h 179"/>
                <a:gd name="T28" fmla="*/ 173 w 204"/>
                <a:gd name="T29" fmla="*/ 99 h 179"/>
                <a:gd name="T30" fmla="*/ 181 w 204"/>
                <a:gd name="T31" fmla="*/ 96 h 179"/>
                <a:gd name="T32" fmla="*/ 186 w 204"/>
                <a:gd name="T33" fmla="*/ 105 h 179"/>
                <a:gd name="T34" fmla="*/ 186 w 204"/>
                <a:gd name="T35" fmla="*/ 110 h 179"/>
                <a:gd name="T36" fmla="*/ 191 w 204"/>
                <a:gd name="T37" fmla="*/ 118 h 179"/>
                <a:gd name="T38" fmla="*/ 186 w 204"/>
                <a:gd name="T39" fmla="*/ 124 h 179"/>
                <a:gd name="T40" fmla="*/ 190 w 204"/>
                <a:gd name="T41" fmla="*/ 140 h 179"/>
                <a:gd name="T42" fmla="*/ 199 w 204"/>
                <a:gd name="T43" fmla="*/ 143 h 179"/>
                <a:gd name="T44" fmla="*/ 198 w 204"/>
                <a:gd name="T45" fmla="*/ 151 h 179"/>
                <a:gd name="T46" fmla="*/ 183 w 204"/>
                <a:gd name="T47" fmla="*/ 163 h 179"/>
                <a:gd name="T48" fmla="*/ 150 w 204"/>
                <a:gd name="T49" fmla="*/ 157 h 179"/>
                <a:gd name="T50" fmla="*/ 126 w 204"/>
                <a:gd name="T51" fmla="*/ 164 h 179"/>
                <a:gd name="T52" fmla="*/ 124 w 204"/>
                <a:gd name="T53" fmla="*/ 177 h 179"/>
                <a:gd name="T54" fmla="*/ 105 w 204"/>
                <a:gd name="T55" fmla="*/ 179 h 179"/>
                <a:gd name="T56" fmla="*/ 86 w 204"/>
                <a:gd name="T57" fmla="*/ 170 h 179"/>
                <a:gd name="T58" fmla="*/ 80 w 204"/>
                <a:gd name="T59" fmla="*/ 174 h 179"/>
                <a:gd name="T60" fmla="*/ 49 w 204"/>
                <a:gd name="T61" fmla="*/ 165 h 179"/>
                <a:gd name="T62" fmla="*/ 43 w 204"/>
                <a:gd name="T63" fmla="*/ 157 h 179"/>
                <a:gd name="T64" fmla="*/ 51 w 204"/>
                <a:gd name="T65" fmla="*/ 145 h 179"/>
                <a:gd name="T66" fmla="*/ 55 w 204"/>
                <a:gd name="T67" fmla="*/ 104 h 179"/>
                <a:gd name="T68" fmla="*/ 38 w 204"/>
                <a:gd name="T69" fmla="*/ 83 h 179"/>
                <a:gd name="T70" fmla="*/ 26 w 204"/>
                <a:gd name="T71" fmla="*/ 72 h 179"/>
                <a:gd name="T72" fmla="*/ 2 w 204"/>
                <a:gd name="T73" fmla="*/ 65 h 179"/>
                <a:gd name="T74" fmla="*/ 0 w 204"/>
                <a:gd name="T75" fmla="*/ 50 h 179"/>
                <a:gd name="T76" fmla="*/ 21 w 204"/>
                <a:gd name="T77" fmla="*/ 45 h 179"/>
                <a:gd name="T78" fmla="*/ 48 w 204"/>
                <a:gd name="T79" fmla="*/ 50 h 179"/>
                <a:gd name="T80" fmla="*/ 44 w 204"/>
                <a:gd name="T81" fmla="*/ 27 h 179"/>
                <a:gd name="T82" fmla="*/ 58 w 204"/>
                <a:gd name="T83" fmla="*/ 36 h 179"/>
                <a:gd name="T84" fmla="*/ 96 w 204"/>
                <a:gd name="T85" fmla="*/ 20 h 179"/>
                <a:gd name="T86" fmla="*/ 100 w 204"/>
                <a:gd name="T87" fmla="*/ 4 h 179"/>
                <a:gd name="T88" fmla="*/ 114 w 204"/>
                <a:gd name="T89" fmla="*/ 0 h 179"/>
                <a:gd name="T90" fmla="*/ 117 w 204"/>
                <a:gd name="T91" fmla="*/ 7 h 179"/>
                <a:gd name="T92" fmla="*/ 124 w 204"/>
                <a:gd name="T93" fmla="*/ 7 h 179"/>
                <a:gd name="T94" fmla="*/ 131 w 204"/>
                <a:gd name="T95" fmla="*/ 15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04" h="179">
                  <a:moveTo>
                    <a:pt x="131" y="15"/>
                  </a:moveTo>
                  <a:lnTo>
                    <a:pt x="143" y="25"/>
                  </a:lnTo>
                  <a:lnTo>
                    <a:pt x="151" y="23"/>
                  </a:lnTo>
                  <a:lnTo>
                    <a:pt x="165" y="33"/>
                  </a:lnTo>
                  <a:lnTo>
                    <a:pt x="169" y="34"/>
                  </a:lnTo>
                  <a:lnTo>
                    <a:pt x="173" y="34"/>
                  </a:lnTo>
                  <a:lnTo>
                    <a:pt x="181" y="39"/>
                  </a:lnTo>
                  <a:lnTo>
                    <a:pt x="204" y="43"/>
                  </a:lnTo>
                  <a:lnTo>
                    <a:pt x="197" y="57"/>
                  </a:lnTo>
                  <a:lnTo>
                    <a:pt x="195" y="71"/>
                  </a:lnTo>
                  <a:lnTo>
                    <a:pt x="191" y="75"/>
                  </a:lnTo>
                  <a:lnTo>
                    <a:pt x="184" y="73"/>
                  </a:lnTo>
                  <a:lnTo>
                    <a:pt x="184" y="78"/>
                  </a:lnTo>
                  <a:lnTo>
                    <a:pt x="173" y="89"/>
                  </a:lnTo>
                  <a:lnTo>
                    <a:pt x="173" y="99"/>
                  </a:lnTo>
                  <a:lnTo>
                    <a:pt x="181" y="96"/>
                  </a:lnTo>
                  <a:lnTo>
                    <a:pt x="186" y="105"/>
                  </a:lnTo>
                  <a:lnTo>
                    <a:pt x="186" y="110"/>
                  </a:lnTo>
                  <a:lnTo>
                    <a:pt x="191" y="118"/>
                  </a:lnTo>
                  <a:lnTo>
                    <a:pt x="186" y="124"/>
                  </a:lnTo>
                  <a:lnTo>
                    <a:pt x="190" y="140"/>
                  </a:lnTo>
                  <a:lnTo>
                    <a:pt x="199" y="143"/>
                  </a:lnTo>
                  <a:lnTo>
                    <a:pt x="198" y="151"/>
                  </a:lnTo>
                  <a:lnTo>
                    <a:pt x="183" y="163"/>
                  </a:lnTo>
                  <a:lnTo>
                    <a:pt x="150" y="157"/>
                  </a:lnTo>
                  <a:lnTo>
                    <a:pt x="126" y="164"/>
                  </a:lnTo>
                  <a:lnTo>
                    <a:pt x="124" y="177"/>
                  </a:lnTo>
                  <a:lnTo>
                    <a:pt x="105" y="179"/>
                  </a:lnTo>
                  <a:lnTo>
                    <a:pt x="86" y="170"/>
                  </a:lnTo>
                  <a:lnTo>
                    <a:pt x="80" y="174"/>
                  </a:lnTo>
                  <a:lnTo>
                    <a:pt x="49" y="165"/>
                  </a:lnTo>
                  <a:lnTo>
                    <a:pt x="43" y="157"/>
                  </a:lnTo>
                  <a:lnTo>
                    <a:pt x="51" y="145"/>
                  </a:lnTo>
                  <a:lnTo>
                    <a:pt x="55" y="104"/>
                  </a:lnTo>
                  <a:lnTo>
                    <a:pt x="38" y="83"/>
                  </a:lnTo>
                  <a:lnTo>
                    <a:pt x="26" y="72"/>
                  </a:lnTo>
                  <a:lnTo>
                    <a:pt x="2" y="65"/>
                  </a:lnTo>
                  <a:lnTo>
                    <a:pt x="0" y="50"/>
                  </a:lnTo>
                  <a:lnTo>
                    <a:pt x="21" y="45"/>
                  </a:lnTo>
                  <a:lnTo>
                    <a:pt x="48" y="50"/>
                  </a:lnTo>
                  <a:lnTo>
                    <a:pt x="44" y="27"/>
                  </a:lnTo>
                  <a:lnTo>
                    <a:pt x="58" y="36"/>
                  </a:lnTo>
                  <a:lnTo>
                    <a:pt x="96" y="20"/>
                  </a:lnTo>
                  <a:lnTo>
                    <a:pt x="100" y="4"/>
                  </a:lnTo>
                  <a:lnTo>
                    <a:pt x="114" y="0"/>
                  </a:lnTo>
                  <a:lnTo>
                    <a:pt x="117" y="7"/>
                  </a:lnTo>
                  <a:lnTo>
                    <a:pt x="124" y="7"/>
                  </a:lnTo>
                  <a:lnTo>
                    <a:pt x="131" y="1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69" name="Freeform 68"/>
            <p:cNvSpPr>
              <a:spLocks/>
            </p:cNvSpPr>
            <p:nvPr/>
          </p:nvSpPr>
          <p:spPr bwMode="auto">
            <a:xfrm>
              <a:off x="5195061" y="4172792"/>
              <a:ext cx="170275" cy="203478"/>
            </a:xfrm>
            <a:custGeom>
              <a:avLst/>
              <a:gdLst>
                <a:gd name="T0" fmla="*/ 42 w 103"/>
                <a:gd name="T1" fmla="*/ 131 h 131"/>
                <a:gd name="T2" fmla="*/ 23 w 103"/>
                <a:gd name="T3" fmla="*/ 110 h 131"/>
                <a:gd name="T4" fmla="*/ 11 w 103"/>
                <a:gd name="T5" fmla="*/ 93 h 131"/>
                <a:gd name="T6" fmla="*/ 0 w 103"/>
                <a:gd name="T7" fmla="*/ 71 h 131"/>
                <a:gd name="T8" fmla="*/ 1 w 103"/>
                <a:gd name="T9" fmla="*/ 65 h 131"/>
                <a:gd name="T10" fmla="*/ 5 w 103"/>
                <a:gd name="T11" fmla="*/ 58 h 131"/>
                <a:gd name="T12" fmla="*/ 9 w 103"/>
                <a:gd name="T13" fmla="*/ 43 h 131"/>
                <a:gd name="T14" fmla="*/ 13 w 103"/>
                <a:gd name="T15" fmla="*/ 27 h 131"/>
                <a:gd name="T16" fmla="*/ 19 w 103"/>
                <a:gd name="T17" fmla="*/ 26 h 131"/>
                <a:gd name="T18" fmla="*/ 46 w 103"/>
                <a:gd name="T19" fmla="*/ 26 h 131"/>
                <a:gd name="T20" fmla="*/ 46 w 103"/>
                <a:gd name="T21" fmla="*/ 1 h 131"/>
                <a:gd name="T22" fmla="*/ 54 w 103"/>
                <a:gd name="T23" fmla="*/ 0 h 131"/>
                <a:gd name="T24" fmla="*/ 65 w 103"/>
                <a:gd name="T25" fmla="*/ 3 h 131"/>
                <a:gd name="T26" fmla="*/ 76 w 103"/>
                <a:gd name="T27" fmla="*/ 0 h 131"/>
                <a:gd name="T28" fmla="*/ 79 w 103"/>
                <a:gd name="T29" fmla="*/ 1 h 131"/>
                <a:gd name="T30" fmla="*/ 77 w 103"/>
                <a:gd name="T31" fmla="*/ 10 h 131"/>
                <a:gd name="T32" fmla="*/ 82 w 103"/>
                <a:gd name="T33" fmla="*/ 21 h 131"/>
                <a:gd name="T34" fmla="*/ 96 w 103"/>
                <a:gd name="T35" fmla="*/ 19 h 131"/>
                <a:gd name="T36" fmla="*/ 101 w 103"/>
                <a:gd name="T37" fmla="*/ 24 h 131"/>
                <a:gd name="T38" fmla="*/ 93 w 103"/>
                <a:gd name="T39" fmla="*/ 48 h 131"/>
                <a:gd name="T40" fmla="*/ 102 w 103"/>
                <a:gd name="T41" fmla="*/ 60 h 131"/>
                <a:gd name="T42" fmla="*/ 103 w 103"/>
                <a:gd name="T43" fmla="*/ 76 h 131"/>
                <a:gd name="T44" fmla="*/ 101 w 103"/>
                <a:gd name="T45" fmla="*/ 90 h 131"/>
                <a:gd name="T46" fmla="*/ 95 w 103"/>
                <a:gd name="T47" fmla="*/ 100 h 131"/>
                <a:gd name="T48" fmla="*/ 79 w 103"/>
                <a:gd name="T49" fmla="*/ 99 h 131"/>
                <a:gd name="T50" fmla="*/ 69 w 103"/>
                <a:gd name="T51" fmla="*/ 89 h 131"/>
                <a:gd name="T52" fmla="*/ 68 w 103"/>
                <a:gd name="T53" fmla="*/ 98 h 131"/>
                <a:gd name="T54" fmla="*/ 56 w 103"/>
                <a:gd name="T55" fmla="*/ 101 h 131"/>
                <a:gd name="T56" fmla="*/ 49 w 103"/>
                <a:gd name="T57" fmla="*/ 106 h 131"/>
                <a:gd name="T58" fmla="*/ 56 w 103"/>
                <a:gd name="T59" fmla="*/ 120 h 131"/>
                <a:gd name="T60" fmla="*/ 42 w 103"/>
                <a:gd name="T61" fmla="*/ 131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03" h="131">
                  <a:moveTo>
                    <a:pt x="42" y="131"/>
                  </a:moveTo>
                  <a:lnTo>
                    <a:pt x="23" y="110"/>
                  </a:lnTo>
                  <a:lnTo>
                    <a:pt x="11" y="93"/>
                  </a:lnTo>
                  <a:lnTo>
                    <a:pt x="0" y="71"/>
                  </a:lnTo>
                  <a:lnTo>
                    <a:pt x="1" y="65"/>
                  </a:lnTo>
                  <a:lnTo>
                    <a:pt x="5" y="58"/>
                  </a:lnTo>
                  <a:lnTo>
                    <a:pt x="9" y="43"/>
                  </a:lnTo>
                  <a:lnTo>
                    <a:pt x="13" y="27"/>
                  </a:lnTo>
                  <a:lnTo>
                    <a:pt x="19" y="26"/>
                  </a:lnTo>
                  <a:lnTo>
                    <a:pt x="46" y="26"/>
                  </a:lnTo>
                  <a:lnTo>
                    <a:pt x="46" y="1"/>
                  </a:lnTo>
                  <a:lnTo>
                    <a:pt x="54" y="0"/>
                  </a:lnTo>
                  <a:lnTo>
                    <a:pt x="65" y="3"/>
                  </a:lnTo>
                  <a:lnTo>
                    <a:pt x="76" y="0"/>
                  </a:lnTo>
                  <a:lnTo>
                    <a:pt x="79" y="1"/>
                  </a:lnTo>
                  <a:lnTo>
                    <a:pt x="77" y="10"/>
                  </a:lnTo>
                  <a:lnTo>
                    <a:pt x="82" y="21"/>
                  </a:lnTo>
                  <a:lnTo>
                    <a:pt x="96" y="19"/>
                  </a:lnTo>
                  <a:lnTo>
                    <a:pt x="101" y="24"/>
                  </a:lnTo>
                  <a:lnTo>
                    <a:pt x="93" y="48"/>
                  </a:lnTo>
                  <a:lnTo>
                    <a:pt x="102" y="60"/>
                  </a:lnTo>
                  <a:lnTo>
                    <a:pt x="103" y="76"/>
                  </a:lnTo>
                  <a:lnTo>
                    <a:pt x="101" y="90"/>
                  </a:lnTo>
                  <a:lnTo>
                    <a:pt x="95" y="100"/>
                  </a:lnTo>
                  <a:lnTo>
                    <a:pt x="79" y="99"/>
                  </a:lnTo>
                  <a:lnTo>
                    <a:pt x="69" y="89"/>
                  </a:lnTo>
                  <a:lnTo>
                    <a:pt x="68" y="98"/>
                  </a:lnTo>
                  <a:lnTo>
                    <a:pt x="56" y="101"/>
                  </a:lnTo>
                  <a:lnTo>
                    <a:pt x="49" y="106"/>
                  </a:lnTo>
                  <a:lnTo>
                    <a:pt x="56" y="120"/>
                  </a:lnTo>
                  <a:lnTo>
                    <a:pt x="42" y="131"/>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70" name="Freeform 69"/>
            <p:cNvSpPr>
              <a:spLocks/>
            </p:cNvSpPr>
            <p:nvPr/>
          </p:nvSpPr>
          <p:spPr bwMode="auto">
            <a:xfrm>
              <a:off x="4733832" y="2479740"/>
              <a:ext cx="49594" cy="40386"/>
            </a:xfrm>
            <a:custGeom>
              <a:avLst/>
              <a:gdLst>
                <a:gd name="T0" fmla="*/ 30 w 30"/>
                <a:gd name="T1" fmla="*/ 13 h 26"/>
                <a:gd name="T2" fmla="*/ 21 w 30"/>
                <a:gd name="T3" fmla="*/ 26 h 26"/>
                <a:gd name="T4" fmla="*/ 10 w 30"/>
                <a:gd name="T5" fmla="*/ 22 h 26"/>
                <a:gd name="T6" fmla="*/ 0 w 30"/>
                <a:gd name="T7" fmla="*/ 23 h 26"/>
                <a:gd name="T8" fmla="*/ 4 w 30"/>
                <a:gd name="T9" fmla="*/ 12 h 26"/>
                <a:gd name="T10" fmla="*/ 1 w 30"/>
                <a:gd name="T11" fmla="*/ 1 h 26"/>
                <a:gd name="T12" fmla="*/ 14 w 30"/>
                <a:gd name="T13" fmla="*/ 0 h 26"/>
                <a:gd name="T14" fmla="*/ 30 w 30"/>
                <a:gd name="T15" fmla="*/ 13 h 2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26">
                  <a:moveTo>
                    <a:pt x="30" y="13"/>
                  </a:moveTo>
                  <a:lnTo>
                    <a:pt x="21" y="26"/>
                  </a:lnTo>
                  <a:lnTo>
                    <a:pt x="10" y="22"/>
                  </a:lnTo>
                  <a:lnTo>
                    <a:pt x="0" y="23"/>
                  </a:lnTo>
                  <a:lnTo>
                    <a:pt x="4" y="12"/>
                  </a:lnTo>
                  <a:lnTo>
                    <a:pt x="1" y="1"/>
                  </a:lnTo>
                  <a:lnTo>
                    <a:pt x="14" y="0"/>
                  </a:lnTo>
                  <a:lnTo>
                    <a:pt x="30" y="13"/>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71" name="Freeform 70"/>
            <p:cNvSpPr>
              <a:spLocks/>
            </p:cNvSpPr>
            <p:nvPr/>
          </p:nvSpPr>
          <p:spPr bwMode="auto">
            <a:xfrm>
              <a:off x="4773508" y="2375671"/>
              <a:ext cx="198377" cy="267160"/>
            </a:xfrm>
            <a:custGeom>
              <a:avLst/>
              <a:gdLst>
                <a:gd name="T0" fmla="*/ 49 w 120"/>
                <a:gd name="T1" fmla="*/ 0 h 172"/>
                <a:gd name="T2" fmla="*/ 32 w 120"/>
                <a:gd name="T3" fmla="*/ 21 h 172"/>
                <a:gd name="T4" fmla="*/ 47 w 120"/>
                <a:gd name="T5" fmla="*/ 18 h 172"/>
                <a:gd name="T6" fmla="*/ 64 w 120"/>
                <a:gd name="T7" fmla="*/ 18 h 172"/>
                <a:gd name="T8" fmla="*/ 60 w 120"/>
                <a:gd name="T9" fmla="*/ 34 h 172"/>
                <a:gd name="T10" fmla="*/ 46 w 120"/>
                <a:gd name="T11" fmla="*/ 51 h 172"/>
                <a:gd name="T12" fmla="*/ 62 w 120"/>
                <a:gd name="T13" fmla="*/ 53 h 172"/>
                <a:gd name="T14" fmla="*/ 63 w 120"/>
                <a:gd name="T15" fmla="*/ 55 h 172"/>
                <a:gd name="T16" fmla="*/ 76 w 120"/>
                <a:gd name="T17" fmla="*/ 78 h 172"/>
                <a:gd name="T18" fmla="*/ 87 w 120"/>
                <a:gd name="T19" fmla="*/ 82 h 172"/>
                <a:gd name="T20" fmla="*/ 96 w 120"/>
                <a:gd name="T21" fmla="*/ 104 h 172"/>
                <a:gd name="T22" fmla="*/ 101 w 120"/>
                <a:gd name="T23" fmla="*/ 112 h 172"/>
                <a:gd name="T24" fmla="*/ 120 w 120"/>
                <a:gd name="T25" fmla="*/ 116 h 172"/>
                <a:gd name="T26" fmla="*/ 118 w 120"/>
                <a:gd name="T27" fmla="*/ 129 h 172"/>
                <a:gd name="T28" fmla="*/ 110 w 120"/>
                <a:gd name="T29" fmla="*/ 135 h 172"/>
                <a:gd name="T30" fmla="*/ 116 w 120"/>
                <a:gd name="T31" fmla="*/ 145 h 172"/>
                <a:gd name="T32" fmla="*/ 102 w 120"/>
                <a:gd name="T33" fmla="*/ 155 h 172"/>
                <a:gd name="T34" fmla="*/ 81 w 120"/>
                <a:gd name="T35" fmla="*/ 155 h 172"/>
                <a:gd name="T36" fmla="*/ 54 w 120"/>
                <a:gd name="T37" fmla="*/ 161 h 172"/>
                <a:gd name="T38" fmla="*/ 46 w 120"/>
                <a:gd name="T39" fmla="*/ 157 h 172"/>
                <a:gd name="T40" fmla="*/ 36 w 120"/>
                <a:gd name="T41" fmla="*/ 166 h 172"/>
                <a:gd name="T42" fmla="*/ 21 w 120"/>
                <a:gd name="T43" fmla="*/ 164 h 172"/>
                <a:gd name="T44" fmla="*/ 10 w 120"/>
                <a:gd name="T45" fmla="*/ 172 h 172"/>
                <a:gd name="T46" fmla="*/ 1 w 120"/>
                <a:gd name="T47" fmla="*/ 168 h 172"/>
                <a:gd name="T48" fmla="*/ 25 w 120"/>
                <a:gd name="T49" fmla="*/ 147 h 172"/>
                <a:gd name="T50" fmla="*/ 39 w 120"/>
                <a:gd name="T51" fmla="*/ 142 h 172"/>
                <a:gd name="T52" fmla="*/ 39 w 120"/>
                <a:gd name="T53" fmla="*/ 142 h 172"/>
                <a:gd name="T54" fmla="*/ 15 w 120"/>
                <a:gd name="T55" fmla="*/ 139 h 172"/>
                <a:gd name="T56" fmla="*/ 11 w 120"/>
                <a:gd name="T57" fmla="*/ 131 h 172"/>
                <a:gd name="T58" fmla="*/ 27 w 120"/>
                <a:gd name="T59" fmla="*/ 125 h 172"/>
                <a:gd name="T60" fmla="*/ 19 w 120"/>
                <a:gd name="T61" fmla="*/ 114 h 172"/>
                <a:gd name="T62" fmla="*/ 22 w 120"/>
                <a:gd name="T63" fmla="*/ 101 h 172"/>
                <a:gd name="T64" fmla="*/ 45 w 120"/>
                <a:gd name="T65" fmla="*/ 102 h 172"/>
                <a:gd name="T66" fmla="*/ 45 w 120"/>
                <a:gd name="T67" fmla="*/ 102 h 172"/>
                <a:gd name="T68" fmla="*/ 48 w 120"/>
                <a:gd name="T69" fmla="*/ 91 h 172"/>
                <a:gd name="T70" fmla="*/ 38 w 120"/>
                <a:gd name="T71" fmla="*/ 79 h 172"/>
                <a:gd name="T72" fmla="*/ 37 w 120"/>
                <a:gd name="T73" fmla="*/ 79 h 172"/>
                <a:gd name="T74" fmla="*/ 19 w 120"/>
                <a:gd name="T75" fmla="*/ 75 h 172"/>
                <a:gd name="T76" fmla="*/ 15 w 120"/>
                <a:gd name="T77" fmla="*/ 70 h 172"/>
                <a:gd name="T78" fmla="*/ 21 w 120"/>
                <a:gd name="T79" fmla="*/ 61 h 172"/>
                <a:gd name="T80" fmla="*/ 16 w 120"/>
                <a:gd name="T81" fmla="*/ 55 h 172"/>
                <a:gd name="T82" fmla="*/ 8 w 120"/>
                <a:gd name="T83" fmla="*/ 65 h 172"/>
                <a:gd name="T84" fmla="*/ 8 w 120"/>
                <a:gd name="T85" fmla="*/ 46 h 172"/>
                <a:gd name="T86" fmla="*/ 0 w 120"/>
                <a:gd name="T87" fmla="*/ 36 h 172"/>
                <a:gd name="T88" fmla="*/ 7 w 120"/>
                <a:gd name="T89" fmla="*/ 15 h 172"/>
                <a:gd name="T90" fmla="*/ 19 w 120"/>
                <a:gd name="T91" fmla="*/ 0 h 172"/>
                <a:gd name="T92" fmla="*/ 31 w 120"/>
                <a:gd name="T93" fmla="*/ 1 h 172"/>
                <a:gd name="T94" fmla="*/ 49 w 120"/>
                <a:gd name="T95" fmla="*/ 0 h 1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0" h="172">
                  <a:moveTo>
                    <a:pt x="49" y="0"/>
                  </a:moveTo>
                  <a:lnTo>
                    <a:pt x="32" y="21"/>
                  </a:lnTo>
                  <a:lnTo>
                    <a:pt x="47" y="18"/>
                  </a:lnTo>
                  <a:lnTo>
                    <a:pt x="64" y="18"/>
                  </a:lnTo>
                  <a:lnTo>
                    <a:pt x="60" y="34"/>
                  </a:lnTo>
                  <a:lnTo>
                    <a:pt x="46" y="51"/>
                  </a:lnTo>
                  <a:lnTo>
                    <a:pt x="62" y="53"/>
                  </a:lnTo>
                  <a:lnTo>
                    <a:pt x="63" y="55"/>
                  </a:lnTo>
                  <a:lnTo>
                    <a:pt x="76" y="78"/>
                  </a:lnTo>
                  <a:lnTo>
                    <a:pt x="87" y="82"/>
                  </a:lnTo>
                  <a:lnTo>
                    <a:pt x="96" y="104"/>
                  </a:lnTo>
                  <a:lnTo>
                    <a:pt x="101" y="112"/>
                  </a:lnTo>
                  <a:lnTo>
                    <a:pt x="120" y="116"/>
                  </a:lnTo>
                  <a:lnTo>
                    <a:pt x="118" y="129"/>
                  </a:lnTo>
                  <a:lnTo>
                    <a:pt x="110" y="135"/>
                  </a:lnTo>
                  <a:lnTo>
                    <a:pt x="116" y="145"/>
                  </a:lnTo>
                  <a:lnTo>
                    <a:pt x="102" y="155"/>
                  </a:lnTo>
                  <a:lnTo>
                    <a:pt x="81" y="155"/>
                  </a:lnTo>
                  <a:lnTo>
                    <a:pt x="54" y="161"/>
                  </a:lnTo>
                  <a:lnTo>
                    <a:pt x="46" y="157"/>
                  </a:lnTo>
                  <a:lnTo>
                    <a:pt x="36" y="166"/>
                  </a:lnTo>
                  <a:lnTo>
                    <a:pt x="21" y="164"/>
                  </a:lnTo>
                  <a:lnTo>
                    <a:pt x="10" y="172"/>
                  </a:lnTo>
                  <a:lnTo>
                    <a:pt x="1" y="168"/>
                  </a:lnTo>
                  <a:lnTo>
                    <a:pt x="25" y="147"/>
                  </a:lnTo>
                  <a:lnTo>
                    <a:pt x="39" y="142"/>
                  </a:lnTo>
                  <a:lnTo>
                    <a:pt x="39" y="142"/>
                  </a:lnTo>
                  <a:lnTo>
                    <a:pt x="15" y="139"/>
                  </a:lnTo>
                  <a:lnTo>
                    <a:pt x="11" y="131"/>
                  </a:lnTo>
                  <a:lnTo>
                    <a:pt x="27" y="125"/>
                  </a:lnTo>
                  <a:lnTo>
                    <a:pt x="19" y="114"/>
                  </a:lnTo>
                  <a:lnTo>
                    <a:pt x="22" y="101"/>
                  </a:lnTo>
                  <a:lnTo>
                    <a:pt x="45" y="102"/>
                  </a:lnTo>
                  <a:lnTo>
                    <a:pt x="45" y="102"/>
                  </a:lnTo>
                  <a:lnTo>
                    <a:pt x="48" y="91"/>
                  </a:lnTo>
                  <a:lnTo>
                    <a:pt x="38" y="79"/>
                  </a:lnTo>
                  <a:lnTo>
                    <a:pt x="37" y="79"/>
                  </a:lnTo>
                  <a:lnTo>
                    <a:pt x="19" y="75"/>
                  </a:lnTo>
                  <a:lnTo>
                    <a:pt x="15" y="70"/>
                  </a:lnTo>
                  <a:lnTo>
                    <a:pt x="21" y="61"/>
                  </a:lnTo>
                  <a:lnTo>
                    <a:pt x="16" y="55"/>
                  </a:lnTo>
                  <a:lnTo>
                    <a:pt x="8" y="65"/>
                  </a:lnTo>
                  <a:lnTo>
                    <a:pt x="8" y="46"/>
                  </a:lnTo>
                  <a:lnTo>
                    <a:pt x="0" y="36"/>
                  </a:lnTo>
                  <a:lnTo>
                    <a:pt x="7" y="15"/>
                  </a:lnTo>
                  <a:lnTo>
                    <a:pt x="19" y="0"/>
                  </a:lnTo>
                  <a:lnTo>
                    <a:pt x="31" y="1"/>
                  </a:lnTo>
                  <a:lnTo>
                    <a:pt x="49"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72" name="Freeform 71"/>
            <p:cNvSpPr>
              <a:spLocks/>
            </p:cNvSpPr>
            <p:nvPr/>
          </p:nvSpPr>
          <p:spPr bwMode="auto">
            <a:xfrm>
              <a:off x="6026591" y="2844755"/>
              <a:ext cx="198377" cy="80769"/>
            </a:xfrm>
            <a:custGeom>
              <a:avLst/>
              <a:gdLst>
                <a:gd name="T0" fmla="*/ 33 w 120"/>
                <a:gd name="T1" fmla="*/ 42 h 52"/>
                <a:gd name="T2" fmla="*/ 34 w 120"/>
                <a:gd name="T3" fmla="*/ 33 h 52"/>
                <a:gd name="T4" fmla="*/ 28 w 120"/>
                <a:gd name="T5" fmla="*/ 19 h 52"/>
                <a:gd name="T6" fmla="*/ 17 w 120"/>
                <a:gd name="T7" fmla="*/ 11 h 52"/>
                <a:gd name="T8" fmla="*/ 7 w 120"/>
                <a:gd name="T9" fmla="*/ 9 h 52"/>
                <a:gd name="T10" fmla="*/ 0 w 120"/>
                <a:gd name="T11" fmla="*/ 3 h 52"/>
                <a:gd name="T12" fmla="*/ 1 w 120"/>
                <a:gd name="T13" fmla="*/ 0 h 52"/>
                <a:gd name="T14" fmla="*/ 16 w 120"/>
                <a:gd name="T15" fmla="*/ 4 h 52"/>
                <a:gd name="T16" fmla="*/ 41 w 120"/>
                <a:gd name="T17" fmla="*/ 7 h 52"/>
                <a:gd name="T18" fmla="*/ 66 w 120"/>
                <a:gd name="T19" fmla="*/ 17 h 52"/>
                <a:gd name="T20" fmla="*/ 69 w 120"/>
                <a:gd name="T21" fmla="*/ 21 h 52"/>
                <a:gd name="T22" fmla="*/ 79 w 120"/>
                <a:gd name="T23" fmla="*/ 18 h 52"/>
                <a:gd name="T24" fmla="*/ 95 w 120"/>
                <a:gd name="T25" fmla="*/ 22 h 52"/>
                <a:gd name="T26" fmla="*/ 102 w 120"/>
                <a:gd name="T27" fmla="*/ 30 h 52"/>
                <a:gd name="T28" fmla="*/ 113 w 120"/>
                <a:gd name="T29" fmla="*/ 35 h 52"/>
                <a:gd name="T30" fmla="*/ 110 w 120"/>
                <a:gd name="T31" fmla="*/ 38 h 52"/>
                <a:gd name="T32" fmla="*/ 120 w 120"/>
                <a:gd name="T33" fmla="*/ 49 h 52"/>
                <a:gd name="T34" fmla="*/ 118 w 120"/>
                <a:gd name="T35" fmla="*/ 52 h 52"/>
                <a:gd name="T36" fmla="*/ 109 w 120"/>
                <a:gd name="T37" fmla="*/ 50 h 52"/>
                <a:gd name="T38" fmla="*/ 95 w 120"/>
                <a:gd name="T39" fmla="*/ 44 h 52"/>
                <a:gd name="T40" fmla="*/ 92 w 120"/>
                <a:gd name="T41" fmla="*/ 48 h 52"/>
                <a:gd name="T42" fmla="*/ 69 w 120"/>
                <a:gd name="T43" fmla="*/ 51 h 52"/>
                <a:gd name="T44" fmla="*/ 51 w 120"/>
                <a:gd name="T45" fmla="*/ 41 h 52"/>
                <a:gd name="T46" fmla="*/ 33 w 120"/>
                <a:gd name="T47" fmla="*/ 42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20" h="52">
                  <a:moveTo>
                    <a:pt x="33" y="42"/>
                  </a:moveTo>
                  <a:lnTo>
                    <a:pt x="34" y="33"/>
                  </a:lnTo>
                  <a:lnTo>
                    <a:pt x="28" y="19"/>
                  </a:lnTo>
                  <a:lnTo>
                    <a:pt x="17" y="11"/>
                  </a:lnTo>
                  <a:lnTo>
                    <a:pt x="7" y="9"/>
                  </a:lnTo>
                  <a:lnTo>
                    <a:pt x="0" y="3"/>
                  </a:lnTo>
                  <a:lnTo>
                    <a:pt x="1" y="0"/>
                  </a:lnTo>
                  <a:lnTo>
                    <a:pt x="16" y="4"/>
                  </a:lnTo>
                  <a:lnTo>
                    <a:pt x="41" y="7"/>
                  </a:lnTo>
                  <a:lnTo>
                    <a:pt x="66" y="17"/>
                  </a:lnTo>
                  <a:lnTo>
                    <a:pt x="69" y="21"/>
                  </a:lnTo>
                  <a:lnTo>
                    <a:pt x="79" y="18"/>
                  </a:lnTo>
                  <a:lnTo>
                    <a:pt x="95" y="22"/>
                  </a:lnTo>
                  <a:lnTo>
                    <a:pt x="102" y="30"/>
                  </a:lnTo>
                  <a:lnTo>
                    <a:pt x="113" y="35"/>
                  </a:lnTo>
                  <a:lnTo>
                    <a:pt x="110" y="38"/>
                  </a:lnTo>
                  <a:lnTo>
                    <a:pt x="120" y="49"/>
                  </a:lnTo>
                  <a:lnTo>
                    <a:pt x="118" y="52"/>
                  </a:lnTo>
                  <a:lnTo>
                    <a:pt x="109" y="50"/>
                  </a:lnTo>
                  <a:lnTo>
                    <a:pt x="95" y="44"/>
                  </a:lnTo>
                  <a:lnTo>
                    <a:pt x="92" y="48"/>
                  </a:lnTo>
                  <a:lnTo>
                    <a:pt x="69" y="51"/>
                  </a:lnTo>
                  <a:lnTo>
                    <a:pt x="51" y="41"/>
                  </a:lnTo>
                  <a:lnTo>
                    <a:pt x="33" y="42"/>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73" name="Freeform 72"/>
            <p:cNvSpPr>
              <a:spLocks/>
            </p:cNvSpPr>
            <p:nvPr/>
          </p:nvSpPr>
          <p:spPr bwMode="auto">
            <a:xfrm>
              <a:off x="4829717" y="3890099"/>
              <a:ext cx="130598" cy="205030"/>
            </a:xfrm>
            <a:custGeom>
              <a:avLst/>
              <a:gdLst>
                <a:gd name="T0" fmla="*/ 79 w 79"/>
                <a:gd name="T1" fmla="*/ 107 h 132"/>
                <a:gd name="T2" fmla="*/ 50 w 79"/>
                <a:gd name="T3" fmla="*/ 119 h 132"/>
                <a:gd name="T4" fmla="*/ 40 w 79"/>
                <a:gd name="T5" fmla="*/ 127 h 132"/>
                <a:gd name="T6" fmla="*/ 23 w 79"/>
                <a:gd name="T7" fmla="*/ 132 h 132"/>
                <a:gd name="T8" fmla="*/ 7 w 79"/>
                <a:gd name="T9" fmla="*/ 127 h 132"/>
                <a:gd name="T10" fmla="*/ 8 w 79"/>
                <a:gd name="T11" fmla="*/ 119 h 132"/>
                <a:gd name="T12" fmla="*/ 0 w 79"/>
                <a:gd name="T13" fmla="*/ 100 h 132"/>
                <a:gd name="T14" fmla="*/ 5 w 79"/>
                <a:gd name="T15" fmla="*/ 77 h 132"/>
                <a:gd name="T16" fmla="*/ 12 w 79"/>
                <a:gd name="T17" fmla="*/ 60 h 132"/>
                <a:gd name="T18" fmla="*/ 8 w 79"/>
                <a:gd name="T19" fmla="*/ 30 h 132"/>
                <a:gd name="T20" fmla="*/ 5 w 79"/>
                <a:gd name="T21" fmla="*/ 14 h 132"/>
                <a:gd name="T22" fmla="*/ 6 w 79"/>
                <a:gd name="T23" fmla="*/ 3 h 132"/>
                <a:gd name="T24" fmla="*/ 37 w 79"/>
                <a:gd name="T25" fmla="*/ 2 h 132"/>
                <a:gd name="T26" fmla="*/ 45 w 79"/>
                <a:gd name="T27" fmla="*/ 3 h 132"/>
                <a:gd name="T28" fmla="*/ 51 w 79"/>
                <a:gd name="T29" fmla="*/ 0 h 132"/>
                <a:gd name="T30" fmla="*/ 60 w 79"/>
                <a:gd name="T31" fmla="*/ 1 h 132"/>
                <a:gd name="T32" fmla="*/ 58 w 79"/>
                <a:gd name="T33" fmla="*/ 8 h 132"/>
                <a:gd name="T34" fmla="*/ 66 w 79"/>
                <a:gd name="T35" fmla="*/ 19 h 132"/>
                <a:gd name="T36" fmla="*/ 66 w 79"/>
                <a:gd name="T37" fmla="*/ 34 h 132"/>
                <a:gd name="T38" fmla="*/ 68 w 79"/>
                <a:gd name="T39" fmla="*/ 50 h 132"/>
                <a:gd name="T40" fmla="*/ 72 w 79"/>
                <a:gd name="T41" fmla="*/ 58 h 132"/>
                <a:gd name="T42" fmla="*/ 68 w 79"/>
                <a:gd name="T43" fmla="*/ 76 h 132"/>
                <a:gd name="T44" fmla="*/ 70 w 79"/>
                <a:gd name="T45" fmla="*/ 87 h 132"/>
                <a:gd name="T46" fmla="*/ 75 w 79"/>
                <a:gd name="T47" fmla="*/ 100 h 132"/>
                <a:gd name="T48" fmla="*/ 79 w 79"/>
                <a:gd name="T49" fmla="*/ 107 h 1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79" h="132">
                  <a:moveTo>
                    <a:pt x="79" y="107"/>
                  </a:moveTo>
                  <a:lnTo>
                    <a:pt x="50" y="119"/>
                  </a:lnTo>
                  <a:lnTo>
                    <a:pt x="40" y="127"/>
                  </a:lnTo>
                  <a:lnTo>
                    <a:pt x="23" y="132"/>
                  </a:lnTo>
                  <a:lnTo>
                    <a:pt x="7" y="127"/>
                  </a:lnTo>
                  <a:lnTo>
                    <a:pt x="8" y="119"/>
                  </a:lnTo>
                  <a:lnTo>
                    <a:pt x="0" y="100"/>
                  </a:lnTo>
                  <a:lnTo>
                    <a:pt x="5" y="77"/>
                  </a:lnTo>
                  <a:lnTo>
                    <a:pt x="12" y="60"/>
                  </a:lnTo>
                  <a:lnTo>
                    <a:pt x="8" y="30"/>
                  </a:lnTo>
                  <a:lnTo>
                    <a:pt x="5" y="14"/>
                  </a:lnTo>
                  <a:lnTo>
                    <a:pt x="6" y="3"/>
                  </a:lnTo>
                  <a:lnTo>
                    <a:pt x="37" y="2"/>
                  </a:lnTo>
                  <a:lnTo>
                    <a:pt x="45" y="3"/>
                  </a:lnTo>
                  <a:lnTo>
                    <a:pt x="51" y="0"/>
                  </a:lnTo>
                  <a:lnTo>
                    <a:pt x="60" y="1"/>
                  </a:lnTo>
                  <a:lnTo>
                    <a:pt x="58" y="8"/>
                  </a:lnTo>
                  <a:lnTo>
                    <a:pt x="66" y="19"/>
                  </a:lnTo>
                  <a:lnTo>
                    <a:pt x="66" y="34"/>
                  </a:lnTo>
                  <a:lnTo>
                    <a:pt x="68" y="50"/>
                  </a:lnTo>
                  <a:lnTo>
                    <a:pt x="72" y="58"/>
                  </a:lnTo>
                  <a:lnTo>
                    <a:pt x="68" y="76"/>
                  </a:lnTo>
                  <a:lnTo>
                    <a:pt x="70" y="87"/>
                  </a:lnTo>
                  <a:lnTo>
                    <a:pt x="75" y="100"/>
                  </a:lnTo>
                  <a:lnTo>
                    <a:pt x="79" y="107"/>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74" name="Freeform 73"/>
            <p:cNvSpPr>
              <a:spLocks/>
            </p:cNvSpPr>
            <p:nvPr/>
          </p:nvSpPr>
          <p:spPr bwMode="auto">
            <a:xfrm>
              <a:off x="4470983" y="3841947"/>
              <a:ext cx="219869" cy="170858"/>
            </a:xfrm>
            <a:custGeom>
              <a:avLst/>
              <a:gdLst>
                <a:gd name="T0" fmla="*/ 116 w 133"/>
                <a:gd name="T1" fmla="*/ 101 h 110"/>
                <a:gd name="T2" fmla="*/ 108 w 133"/>
                <a:gd name="T3" fmla="*/ 110 h 110"/>
                <a:gd name="T4" fmla="*/ 105 w 133"/>
                <a:gd name="T5" fmla="*/ 97 h 110"/>
                <a:gd name="T6" fmla="*/ 93 w 133"/>
                <a:gd name="T7" fmla="*/ 86 h 110"/>
                <a:gd name="T8" fmla="*/ 84 w 133"/>
                <a:gd name="T9" fmla="*/ 88 h 110"/>
                <a:gd name="T10" fmla="*/ 81 w 133"/>
                <a:gd name="T11" fmla="*/ 75 h 110"/>
                <a:gd name="T12" fmla="*/ 78 w 133"/>
                <a:gd name="T13" fmla="*/ 60 h 110"/>
                <a:gd name="T14" fmla="*/ 58 w 133"/>
                <a:gd name="T15" fmla="*/ 53 h 110"/>
                <a:gd name="T16" fmla="*/ 49 w 133"/>
                <a:gd name="T17" fmla="*/ 57 h 110"/>
                <a:gd name="T18" fmla="*/ 44 w 133"/>
                <a:gd name="T19" fmla="*/ 67 h 110"/>
                <a:gd name="T20" fmla="*/ 26 w 133"/>
                <a:gd name="T21" fmla="*/ 64 h 110"/>
                <a:gd name="T22" fmla="*/ 14 w 133"/>
                <a:gd name="T23" fmla="*/ 53 h 110"/>
                <a:gd name="T24" fmla="*/ 8 w 133"/>
                <a:gd name="T25" fmla="*/ 40 h 110"/>
                <a:gd name="T26" fmla="*/ 0 w 133"/>
                <a:gd name="T27" fmla="*/ 32 h 110"/>
                <a:gd name="T28" fmla="*/ 14 w 133"/>
                <a:gd name="T29" fmla="*/ 22 h 110"/>
                <a:gd name="T30" fmla="*/ 22 w 133"/>
                <a:gd name="T31" fmla="*/ 19 h 110"/>
                <a:gd name="T32" fmla="*/ 24 w 133"/>
                <a:gd name="T33" fmla="*/ 9 h 110"/>
                <a:gd name="T34" fmla="*/ 26 w 133"/>
                <a:gd name="T35" fmla="*/ 0 h 110"/>
                <a:gd name="T36" fmla="*/ 48 w 133"/>
                <a:gd name="T37" fmla="*/ 5 h 110"/>
                <a:gd name="T38" fmla="*/ 54 w 133"/>
                <a:gd name="T39" fmla="*/ 2 h 110"/>
                <a:gd name="T40" fmla="*/ 66 w 133"/>
                <a:gd name="T41" fmla="*/ 3 h 110"/>
                <a:gd name="T42" fmla="*/ 70 w 133"/>
                <a:gd name="T43" fmla="*/ 10 h 110"/>
                <a:gd name="T44" fmla="*/ 78 w 133"/>
                <a:gd name="T45" fmla="*/ 8 h 110"/>
                <a:gd name="T46" fmla="*/ 91 w 133"/>
                <a:gd name="T47" fmla="*/ 15 h 110"/>
                <a:gd name="T48" fmla="*/ 102 w 133"/>
                <a:gd name="T49" fmla="*/ 8 h 110"/>
                <a:gd name="T50" fmla="*/ 110 w 133"/>
                <a:gd name="T51" fmla="*/ 6 h 110"/>
                <a:gd name="T52" fmla="*/ 116 w 133"/>
                <a:gd name="T53" fmla="*/ 16 h 110"/>
                <a:gd name="T54" fmla="*/ 120 w 133"/>
                <a:gd name="T55" fmla="*/ 30 h 110"/>
                <a:gd name="T56" fmla="*/ 123 w 133"/>
                <a:gd name="T57" fmla="*/ 35 h 110"/>
                <a:gd name="T58" fmla="*/ 124 w 133"/>
                <a:gd name="T59" fmla="*/ 43 h 110"/>
                <a:gd name="T60" fmla="*/ 126 w 133"/>
                <a:gd name="T61" fmla="*/ 51 h 110"/>
                <a:gd name="T62" fmla="*/ 128 w 133"/>
                <a:gd name="T63" fmla="*/ 67 h 110"/>
                <a:gd name="T64" fmla="*/ 126 w 133"/>
                <a:gd name="T65" fmla="*/ 86 h 110"/>
                <a:gd name="T66" fmla="*/ 126 w 133"/>
                <a:gd name="T67" fmla="*/ 93 h 110"/>
                <a:gd name="T68" fmla="*/ 122 w 133"/>
                <a:gd name="T69" fmla="*/ 102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33" h="110">
                  <a:moveTo>
                    <a:pt x="122" y="102"/>
                  </a:moveTo>
                  <a:lnTo>
                    <a:pt x="116" y="101"/>
                  </a:lnTo>
                  <a:lnTo>
                    <a:pt x="113" y="110"/>
                  </a:lnTo>
                  <a:lnTo>
                    <a:pt x="108" y="110"/>
                  </a:lnTo>
                  <a:lnTo>
                    <a:pt x="104" y="105"/>
                  </a:lnTo>
                  <a:lnTo>
                    <a:pt x="105" y="97"/>
                  </a:lnTo>
                  <a:lnTo>
                    <a:pt x="98" y="84"/>
                  </a:lnTo>
                  <a:lnTo>
                    <a:pt x="93" y="86"/>
                  </a:lnTo>
                  <a:lnTo>
                    <a:pt x="89" y="87"/>
                  </a:lnTo>
                  <a:lnTo>
                    <a:pt x="84" y="88"/>
                  </a:lnTo>
                  <a:lnTo>
                    <a:pt x="84" y="80"/>
                  </a:lnTo>
                  <a:lnTo>
                    <a:pt x="81" y="75"/>
                  </a:lnTo>
                  <a:lnTo>
                    <a:pt x="82" y="69"/>
                  </a:lnTo>
                  <a:lnTo>
                    <a:pt x="78" y="60"/>
                  </a:lnTo>
                  <a:lnTo>
                    <a:pt x="73" y="53"/>
                  </a:lnTo>
                  <a:lnTo>
                    <a:pt x="58" y="53"/>
                  </a:lnTo>
                  <a:lnTo>
                    <a:pt x="54" y="57"/>
                  </a:lnTo>
                  <a:lnTo>
                    <a:pt x="49" y="57"/>
                  </a:lnTo>
                  <a:lnTo>
                    <a:pt x="46" y="61"/>
                  </a:lnTo>
                  <a:lnTo>
                    <a:pt x="44" y="67"/>
                  </a:lnTo>
                  <a:lnTo>
                    <a:pt x="34" y="76"/>
                  </a:lnTo>
                  <a:lnTo>
                    <a:pt x="26" y="64"/>
                  </a:lnTo>
                  <a:lnTo>
                    <a:pt x="19" y="56"/>
                  </a:lnTo>
                  <a:lnTo>
                    <a:pt x="14" y="53"/>
                  </a:lnTo>
                  <a:lnTo>
                    <a:pt x="10" y="49"/>
                  </a:lnTo>
                  <a:lnTo>
                    <a:pt x="8" y="40"/>
                  </a:lnTo>
                  <a:lnTo>
                    <a:pt x="5" y="35"/>
                  </a:lnTo>
                  <a:lnTo>
                    <a:pt x="0" y="32"/>
                  </a:lnTo>
                  <a:lnTo>
                    <a:pt x="8" y="22"/>
                  </a:lnTo>
                  <a:lnTo>
                    <a:pt x="14" y="22"/>
                  </a:lnTo>
                  <a:lnTo>
                    <a:pt x="18" y="19"/>
                  </a:lnTo>
                  <a:lnTo>
                    <a:pt x="22" y="19"/>
                  </a:lnTo>
                  <a:lnTo>
                    <a:pt x="25" y="16"/>
                  </a:lnTo>
                  <a:lnTo>
                    <a:pt x="24" y="9"/>
                  </a:lnTo>
                  <a:lnTo>
                    <a:pt x="26" y="7"/>
                  </a:lnTo>
                  <a:lnTo>
                    <a:pt x="26" y="0"/>
                  </a:lnTo>
                  <a:lnTo>
                    <a:pt x="35" y="0"/>
                  </a:lnTo>
                  <a:lnTo>
                    <a:pt x="48" y="5"/>
                  </a:lnTo>
                  <a:lnTo>
                    <a:pt x="52" y="5"/>
                  </a:lnTo>
                  <a:lnTo>
                    <a:pt x="54" y="2"/>
                  </a:lnTo>
                  <a:lnTo>
                    <a:pt x="64" y="4"/>
                  </a:lnTo>
                  <a:lnTo>
                    <a:pt x="66" y="3"/>
                  </a:lnTo>
                  <a:lnTo>
                    <a:pt x="67" y="10"/>
                  </a:lnTo>
                  <a:lnTo>
                    <a:pt x="70" y="10"/>
                  </a:lnTo>
                  <a:lnTo>
                    <a:pt x="75" y="8"/>
                  </a:lnTo>
                  <a:lnTo>
                    <a:pt x="78" y="8"/>
                  </a:lnTo>
                  <a:lnTo>
                    <a:pt x="83" y="14"/>
                  </a:lnTo>
                  <a:lnTo>
                    <a:pt x="91" y="15"/>
                  </a:lnTo>
                  <a:lnTo>
                    <a:pt x="96" y="11"/>
                  </a:lnTo>
                  <a:lnTo>
                    <a:pt x="102" y="8"/>
                  </a:lnTo>
                  <a:lnTo>
                    <a:pt x="106" y="5"/>
                  </a:lnTo>
                  <a:lnTo>
                    <a:pt x="110" y="6"/>
                  </a:lnTo>
                  <a:lnTo>
                    <a:pt x="114" y="10"/>
                  </a:lnTo>
                  <a:lnTo>
                    <a:pt x="116" y="16"/>
                  </a:lnTo>
                  <a:lnTo>
                    <a:pt x="123" y="25"/>
                  </a:lnTo>
                  <a:lnTo>
                    <a:pt x="120" y="30"/>
                  </a:lnTo>
                  <a:lnTo>
                    <a:pt x="119" y="37"/>
                  </a:lnTo>
                  <a:lnTo>
                    <a:pt x="123" y="35"/>
                  </a:lnTo>
                  <a:lnTo>
                    <a:pt x="125" y="37"/>
                  </a:lnTo>
                  <a:lnTo>
                    <a:pt x="124" y="43"/>
                  </a:lnTo>
                  <a:lnTo>
                    <a:pt x="130" y="49"/>
                  </a:lnTo>
                  <a:lnTo>
                    <a:pt x="126" y="51"/>
                  </a:lnTo>
                  <a:lnTo>
                    <a:pt x="124" y="58"/>
                  </a:lnTo>
                  <a:lnTo>
                    <a:pt x="128" y="67"/>
                  </a:lnTo>
                  <a:lnTo>
                    <a:pt x="133" y="83"/>
                  </a:lnTo>
                  <a:lnTo>
                    <a:pt x="126" y="86"/>
                  </a:lnTo>
                  <a:lnTo>
                    <a:pt x="124" y="89"/>
                  </a:lnTo>
                  <a:lnTo>
                    <a:pt x="126" y="93"/>
                  </a:lnTo>
                  <a:lnTo>
                    <a:pt x="125" y="102"/>
                  </a:lnTo>
                  <a:lnTo>
                    <a:pt x="122" y="102"/>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75" name="Freeform 74"/>
            <p:cNvSpPr>
              <a:spLocks/>
            </p:cNvSpPr>
            <p:nvPr/>
          </p:nvSpPr>
          <p:spPr bwMode="auto">
            <a:xfrm>
              <a:off x="4419736" y="3800010"/>
              <a:ext cx="90923" cy="24853"/>
            </a:xfrm>
            <a:custGeom>
              <a:avLst/>
              <a:gdLst>
                <a:gd name="T0" fmla="*/ 0 w 55"/>
                <a:gd name="T1" fmla="*/ 15 h 16"/>
                <a:gd name="T2" fmla="*/ 3 w 55"/>
                <a:gd name="T3" fmla="*/ 6 h 16"/>
                <a:gd name="T4" fmla="*/ 23 w 55"/>
                <a:gd name="T5" fmla="*/ 5 h 16"/>
                <a:gd name="T6" fmla="*/ 27 w 55"/>
                <a:gd name="T7" fmla="*/ 0 h 16"/>
                <a:gd name="T8" fmla="*/ 33 w 55"/>
                <a:gd name="T9" fmla="*/ 0 h 16"/>
                <a:gd name="T10" fmla="*/ 40 w 55"/>
                <a:gd name="T11" fmla="*/ 5 h 16"/>
                <a:gd name="T12" fmla="*/ 45 w 55"/>
                <a:gd name="T13" fmla="*/ 5 h 16"/>
                <a:gd name="T14" fmla="*/ 51 w 55"/>
                <a:gd name="T15" fmla="*/ 2 h 16"/>
                <a:gd name="T16" fmla="*/ 55 w 55"/>
                <a:gd name="T17" fmla="*/ 8 h 16"/>
                <a:gd name="T18" fmla="*/ 47 w 55"/>
                <a:gd name="T19" fmla="*/ 13 h 16"/>
                <a:gd name="T20" fmla="*/ 39 w 55"/>
                <a:gd name="T21" fmla="*/ 12 h 16"/>
                <a:gd name="T22" fmla="*/ 31 w 55"/>
                <a:gd name="T23" fmla="*/ 8 h 16"/>
                <a:gd name="T24" fmla="*/ 25 w 55"/>
                <a:gd name="T25" fmla="*/ 13 h 16"/>
                <a:gd name="T26" fmla="*/ 21 w 55"/>
                <a:gd name="T27" fmla="*/ 13 h 16"/>
                <a:gd name="T28" fmla="*/ 17 w 55"/>
                <a:gd name="T29" fmla="*/ 16 h 16"/>
                <a:gd name="T30" fmla="*/ 0 w 55"/>
                <a:gd name="T31" fmla="*/ 15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55" h="16">
                  <a:moveTo>
                    <a:pt x="0" y="15"/>
                  </a:moveTo>
                  <a:lnTo>
                    <a:pt x="3" y="6"/>
                  </a:lnTo>
                  <a:lnTo>
                    <a:pt x="23" y="5"/>
                  </a:lnTo>
                  <a:lnTo>
                    <a:pt x="27" y="0"/>
                  </a:lnTo>
                  <a:lnTo>
                    <a:pt x="33" y="0"/>
                  </a:lnTo>
                  <a:lnTo>
                    <a:pt x="40" y="5"/>
                  </a:lnTo>
                  <a:lnTo>
                    <a:pt x="45" y="5"/>
                  </a:lnTo>
                  <a:lnTo>
                    <a:pt x="51" y="2"/>
                  </a:lnTo>
                  <a:lnTo>
                    <a:pt x="55" y="8"/>
                  </a:lnTo>
                  <a:lnTo>
                    <a:pt x="47" y="13"/>
                  </a:lnTo>
                  <a:lnTo>
                    <a:pt x="39" y="12"/>
                  </a:lnTo>
                  <a:lnTo>
                    <a:pt x="31" y="8"/>
                  </a:lnTo>
                  <a:lnTo>
                    <a:pt x="25" y="13"/>
                  </a:lnTo>
                  <a:lnTo>
                    <a:pt x="21" y="13"/>
                  </a:lnTo>
                  <a:lnTo>
                    <a:pt x="17" y="16"/>
                  </a:lnTo>
                  <a:lnTo>
                    <a:pt x="0" y="1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76" name="Freeform 75"/>
            <p:cNvSpPr>
              <a:spLocks/>
            </p:cNvSpPr>
            <p:nvPr/>
          </p:nvSpPr>
          <p:spPr bwMode="auto">
            <a:xfrm>
              <a:off x="4424696" y="3840395"/>
              <a:ext cx="89270" cy="51258"/>
            </a:xfrm>
            <a:custGeom>
              <a:avLst/>
              <a:gdLst>
                <a:gd name="T0" fmla="*/ 28 w 54"/>
                <a:gd name="T1" fmla="*/ 33 h 33"/>
                <a:gd name="T2" fmla="*/ 18 w 54"/>
                <a:gd name="T3" fmla="*/ 24 h 33"/>
                <a:gd name="T4" fmla="*/ 10 w 54"/>
                <a:gd name="T5" fmla="*/ 23 h 33"/>
                <a:gd name="T6" fmla="*/ 6 w 54"/>
                <a:gd name="T7" fmla="*/ 17 h 33"/>
                <a:gd name="T8" fmla="*/ 6 w 54"/>
                <a:gd name="T9" fmla="*/ 14 h 33"/>
                <a:gd name="T10" fmla="*/ 1 w 54"/>
                <a:gd name="T11" fmla="*/ 10 h 33"/>
                <a:gd name="T12" fmla="*/ 0 w 54"/>
                <a:gd name="T13" fmla="*/ 5 h 33"/>
                <a:gd name="T14" fmla="*/ 10 w 54"/>
                <a:gd name="T15" fmla="*/ 2 h 33"/>
                <a:gd name="T16" fmla="*/ 16 w 54"/>
                <a:gd name="T17" fmla="*/ 2 h 33"/>
                <a:gd name="T18" fmla="*/ 21 w 54"/>
                <a:gd name="T19" fmla="*/ 0 h 33"/>
                <a:gd name="T20" fmla="*/ 54 w 54"/>
                <a:gd name="T21" fmla="*/ 1 h 33"/>
                <a:gd name="T22" fmla="*/ 54 w 54"/>
                <a:gd name="T23" fmla="*/ 8 h 33"/>
                <a:gd name="T24" fmla="*/ 52 w 54"/>
                <a:gd name="T25" fmla="*/ 10 h 33"/>
                <a:gd name="T26" fmla="*/ 53 w 54"/>
                <a:gd name="T27" fmla="*/ 17 h 33"/>
                <a:gd name="T28" fmla="*/ 50 w 54"/>
                <a:gd name="T29" fmla="*/ 20 h 33"/>
                <a:gd name="T30" fmla="*/ 46 w 54"/>
                <a:gd name="T31" fmla="*/ 20 h 33"/>
                <a:gd name="T32" fmla="*/ 42 w 54"/>
                <a:gd name="T33" fmla="*/ 23 h 33"/>
                <a:gd name="T34" fmla="*/ 36 w 54"/>
                <a:gd name="T35" fmla="*/ 23 h 33"/>
                <a:gd name="T36" fmla="*/ 28 w 54"/>
                <a:gd name="T37" fmla="*/ 33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4" h="33">
                  <a:moveTo>
                    <a:pt x="28" y="33"/>
                  </a:moveTo>
                  <a:lnTo>
                    <a:pt x="18" y="24"/>
                  </a:lnTo>
                  <a:lnTo>
                    <a:pt x="10" y="23"/>
                  </a:lnTo>
                  <a:lnTo>
                    <a:pt x="6" y="17"/>
                  </a:lnTo>
                  <a:lnTo>
                    <a:pt x="6" y="14"/>
                  </a:lnTo>
                  <a:lnTo>
                    <a:pt x="1" y="10"/>
                  </a:lnTo>
                  <a:lnTo>
                    <a:pt x="0" y="5"/>
                  </a:lnTo>
                  <a:lnTo>
                    <a:pt x="10" y="2"/>
                  </a:lnTo>
                  <a:lnTo>
                    <a:pt x="16" y="2"/>
                  </a:lnTo>
                  <a:lnTo>
                    <a:pt x="21" y="0"/>
                  </a:lnTo>
                  <a:lnTo>
                    <a:pt x="54" y="1"/>
                  </a:lnTo>
                  <a:lnTo>
                    <a:pt x="54" y="8"/>
                  </a:lnTo>
                  <a:lnTo>
                    <a:pt x="52" y="10"/>
                  </a:lnTo>
                  <a:lnTo>
                    <a:pt x="53" y="17"/>
                  </a:lnTo>
                  <a:lnTo>
                    <a:pt x="50" y="20"/>
                  </a:lnTo>
                  <a:lnTo>
                    <a:pt x="46" y="20"/>
                  </a:lnTo>
                  <a:lnTo>
                    <a:pt x="42" y="23"/>
                  </a:lnTo>
                  <a:lnTo>
                    <a:pt x="36" y="23"/>
                  </a:lnTo>
                  <a:lnTo>
                    <a:pt x="28" y="33"/>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77" name="Freeform 76"/>
            <p:cNvSpPr>
              <a:spLocks/>
            </p:cNvSpPr>
            <p:nvPr/>
          </p:nvSpPr>
          <p:spPr bwMode="auto">
            <a:xfrm>
              <a:off x="5209938" y="4174345"/>
              <a:ext cx="61167" cy="40386"/>
            </a:xfrm>
            <a:custGeom>
              <a:avLst/>
              <a:gdLst>
                <a:gd name="T0" fmla="*/ 4 w 37"/>
                <a:gd name="T1" fmla="*/ 26 h 26"/>
                <a:gd name="T2" fmla="*/ 0 w 37"/>
                <a:gd name="T3" fmla="*/ 23 h 26"/>
                <a:gd name="T4" fmla="*/ 7 w 37"/>
                <a:gd name="T5" fmla="*/ 0 h 26"/>
                <a:gd name="T6" fmla="*/ 37 w 37"/>
                <a:gd name="T7" fmla="*/ 0 h 26"/>
                <a:gd name="T8" fmla="*/ 37 w 37"/>
                <a:gd name="T9" fmla="*/ 25 h 26"/>
                <a:gd name="T10" fmla="*/ 10 w 37"/>
                <a:gd name="T11" fmla="*/ 25 h 26"/>
                <a:gd name="T12" fmla="*/ 4 w 37"/>
                <a:gd name="T13" fmla="*/ 26 h 26"/>
              </a:gdLst>
              <a:ahLst/>
              <a:cxnLst>
                <a:cxn ang="0">
                  <a:pos x="T0" y="T1"/>
                </a:cxn>
                <a:cxn ang="0">
                  <a:pos x="T2" y="T3"/>
                </a:cxn>
                <a:cxn ang="0">
                  <a:pos x="T4" y="T5"/>
                </a:cxn>
                <a:cxn ang="0">
                  <a:pos x="T6" y="T7"/>
                </a:cxn>
                <a:cxn ang="0">
                  <a:pos x="T8" y="T9"/>
                </a:cxn>
                <a:cxn ang="0">
                  <a:pos x="T10" y="T11"/>
                </a:cxn>
                <a:cxn ang="0">
                  <a:pos x="T12" y="T13"/>
                </a:cxn>
              </a:cxnLst>
              <a:rect l="0" t="0" r="r" b="b"/>
              <a:pathLst>
                <a:path w="37" h="26">
                  <a:moveTo>
                    <a:pt x="4" y="26"/>
                  </a:moveTo>
                  <a:lnTo>
                    <a:pt x="0" y="23"/>
                  </a:lnTo>
                  <a:lnTo>
                    <a:pt x="7" y="0"/>
                  </a:lnTo>
                  <a:lnTo>
                    <a:pt x="37" y="0"/>
                  </a:lnTo>
                  <a:lnTo>
                    <a:pt x="37" y="25"/>
                  </a:lnTo>
                  <a:lnTo>
                    <a:pt x="10" y="25"/>
                  </a:lnTo>
                  <a:lnTo>
                    <a:pt x="4" y="26"/>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78" name="Freeform 77"/>
            <p:cNvSpPr>
              <a:spLocks/>
            </p:cNvSpPr>
            <p:nvPr/>
          </p:nvSpPr>
          <p:spPr bwMode="auto">
            <a:xfrm>
              <a:off x="5600080" y="3096382"/>
              <a:ext cx="79351" cy="24853"/>
            </a:xfrm>
            <a:custGeom>
              <a:avLst/>
              <a:gdLst>
                <a:gd name="T0" fmla="*/ 2 w 48"/>
                <a:gd name="T1" fmla="*/ 0 h 16"/>
                <a:gd name="T2" fmla="*/ 12 w 48"/>
                <a:gd name="T3" fmla="*/ 7 h 16"/>
                <a:gd name="T4" fmla="*/ 25 w 48"/>
                <a:gd name="T5" fmla="*/ 6 h 16"/>
                <a:gd name="T6" fmla="*/ 39 w 48"/>
                <a:gd name="T7" fmla="*/ 7 h 16"/>
                <a:gd name="T8" fmla="*/ 38 w 48"/>
                <a:gd name="T9" fmla="*/ 11 h 16"/>
                <a:gd name="T10" fmla="*/ 48 w 48"/>
                <a:gd name="T11" fmla="*/ 8 h 16"/>
                <a:gd name="T12" fmla="*/ 46 w 48"/>
                <a:gd name="T13" fmla="*/ 14 h 16"/>
                <a:gd name="T14" fmla="*/ 21 w 48"/>
                <a:gd name="T15" fmla="*/ 16 h 16"/>
                <a:gd name="T16" fmla="*/ 21 w 48"/>
                <a:gd name="T17" fmla="*/ 13 h 16"/>
                <a:gd name="T18" fmla="*/ 0 w 48"/>
                <a:gd name="T19" fmla="*/ 9 h 16"/>
                <a:gd name="T20" fmla="*/ 2 w 48"/>
                <a:gd name="T21"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8" h="16">
                  <a:moveTo>
                    <a:pt x="2" y="0"/>
                  </a:moveTo>
                  <a:lnTo>
                    <a:pt x="12" y="7"/>
                  </a:lnTo>
                  <a:lnTo>
                    <a:pt x="25" y="6"/>
                  </a:lnTo>
                  <a:lnTo>
                    <a:pt x="39" y="7"/>
                  </a:lnTo>
                  <a:lnTo>
                    <a:pt x="38" y="11"/>
                  </a:lnTo>
                  <a:lnTo>
                    <a:pt x="48" y="8"/>
                  </a:lnTo>
                  <a:lnTo>
                    <a:pt x="46" y="14"/>
                  </a:lnTo>
                  <a:lnTo>
                    <a:pt x="21" y="16"/>
                  </a:lnTo>
                  <a:lnTo>
                    <a:pt x="21" y="13"/>
                  </a:lnTo>
                  <a:lnTo>
                    <a:pt x="0" y="9"/>
                  </a:lnTo>
                  <a:lnTo>
                    <a:pt x="2"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79" name="Freeform 78"/>
            <p:cNvSpPr>
              <a:spLocks/>
            </p:cNvSpPr>
            <p:nvPr/>
          </p:nvSpPr>
          <p:spPr bwMode="auto">
            <a:xfrm>
              <a:off x="5492626" y="2900673"/>
              <a:ext cx="173581" cy="172413"/>
            </a:xfrm>
            <a:custGeom>
              <a:avLst/>
              <a:gdLst>
                <a:gd name="T0" fmla="*/ 105 w 105"/>
                <a:gd name="T1" fmla="*/ 5 h 111"/>
                <a:gd name="T2" fmla="*/ 101 w 105"/>
                <a:gd name="T3" fmla="*/ 18 h 111"/>
                <a:gd name="T4" fmla="*/ 98 w 105"/>
                <a:gd name="T5" fmla="*/ 20 h 111"/>
                <a:gd name="T6" fmla="*/ 87 w 105"/>
                <a:gd name="T7" fmla="*/ 20 h 111"/>
                <a:gd name="T8" fmla="*/ 78 w 105"/>
                <a:gd name="T9" fmla="*/ 18 h 111"/>
                <a:gd name="T10" fmla="*/ 58 w 105"/>
                <a:gd name="T11" fmla="*/ 23 h 111"/>
                <a:gd name="T12" fmla="*/ 71 w 105"/>
                <a:gd name="T13" fmla="*/ 35 h 111"/>
                <a:gd name="T14" fmla="*/ 63 w 105"/>
                <a:gd name="T15" fmla="*/ 38 h 111"/>
                <a:gd name="T16" fmla="*/ 54 w 105"/>
                <a:gd name="T17" fmla="*/ 38 h 111"/>
                <a:gd name="T18" fmla="*/ 44 w 105"/>
                <a:gd name="T19" fmla="*/ 28 h 111"/>
                <a:gd name="T20" fmla="*/ 41 w 105"/>
                <a:gd name="T21" fmla="*/ 32 h 111"/>
                <a:gd name="T22" fmla="*/ 46 w 105"/>
                <a:gd name="T23" fmla="*/ 44 h 111"/>
                <a:gd name="T24" fmla="*/ 55 w 105"/>
                <a:gd name="T25" fmla="*/ 54 h 111"/>
                <a:gd name="T26" fmla="*/ 49 w 105"/>
                <a:gd name="T27" fmla="*/ 59 h 111"/>
                <a:gd name="T28" fmla="*/ 59 w 105"/>
                <a:gd name="T29" fmla="*/ 68 h 111"/>
                <a:gd name="T30" fmla="*/ 68 w 105"/>
                <a:gd name="T31" fmla="*/ 74 h 111"/>
                <a:gd name="T32" fmla="*/ 70 w 105"/>
                <a:gd name="T33" fmla="*/ 86 h 111"/>
                <a:gd name="T34" fmla="*/ 53 w 105"/>
                <a:gd name="T35" fmla="*/ 80 h 111"/>
                <a:gd name="T36" fmla="*/ 59 w 105"/>
                <a:gd name="T37" fmla="*/ 91 h 111"/>
                <a:gd name="T38" fmla="*/ 49 w 105"/>
                <a:gd name="T39" fmla="*/ 93 h 111"/>
                <a:gd name="T40" fmla="*/ 57 w 105"/>
                <a:gd name="T41" fmla="*/ 111 h 111"/>
                <a:gd name="T42" fmla="*/ 45 w 105"/>
                <a:gd name="T43" fmla="*/ 111 h 111"/>
                <a:gd name="T44" fmla="*/ 30 w 105"/>
                <a:gd name="T45" fmla="*/ 102 h 111"/>
                <a:gd name="T46" fmla="*/ 23 w 105"/>
                <a:gd name="T47" fmla="*/ 86 h 111"/>
                <a:gd name="T48" fmla="*/ 19 w 105"/>
                <a:gd name="T49" fmla="*/ 72 h 111"/>
                <a:gd name="T50" fmla="*/ 11 w 105"/>
                <a:gd name="T51" fmla="*/ 63 h 111"/>
                <a:gd name="T52" fmla="*/ 2 w 105"/>
                <a:gd name="T53" fmla="*/ 51 h 111"/>
                <a:gd name="T54" fmla="*/ 0 w 105"/>
                <a:gd name="T55" fmla="*/ 45 h 111"/>
                <a:gd name="T56" fmla="*/ 7 w 105"/>
                <a:gd name="T57" fmla="*/ 35 h 111"/>
                <a:gd name="T58" fmla="*/ 7 w 105"/>
                <a:gd name="T59" fmla="*/ 28 h 111"/>
                <a:gd name="T60" fmla="*/ 13 w 105"/>
                <a:gd name="T61" fmla="*/ 26 h 111"/>
                <a:gd name="T62" fmla="*/ 13 w 105"/>
                <a:gd name="T63" fmla="*/ 20 h 111"/>
                <a:gd name="T64" fmla="*/ 24 w 105"/>
                <a:gd name="T65" fmla="*/ 18 h 111"/>
                <a:gd name="T66" fmla="*/ 30 w 105"/>
                <a:gd name="T67" fmla="*/ 14 h 111"/>
                <a:gd name="T68" fmla="*/ 39 w 105"/>
                <a:gd name="T69" fmla="*/ 14 h 111"/>
                <a:gd name="T70" fmla="*/ 41 w 105"/>
                <a:gd name="T71" fmla="*/ 10 h 111"/>
                <a:gd name="T72" fmla="*/ 44 w 105"/>
                <a:gd name="T73" fmla="*/ 10 h 111"/>
                <a:gd name="T74" fmla="*/ 57 w 105"/>
                <a:gd name="T75" fmla="*/ 10 h 111"/>
                <a:gd name="T76" fmla="*/ 70 w 105"/>
                <a:gd name="T77" fmla="*/ 5 h 111"/>
                <a:gd name="T78" fmla="*/ 82 w 105"/>
                <a:gd name="T79" fmla="*/ 12 h 111"/>
                <a:gd name="T80" fmla="*/ 97 w 105"/>
                <a:gd name="T81" fmla="*/ 10 h 111"/>
                <a:gd name="T82" fmla="*/ 96 w 105"/>
                <a:gd name="T83" fmla="*/ 0 h 111"/>
                <a:gd name="T84" fmla="*/ 105 w 105"/>
                <a:gd name="T85" fmla="*/ 5 h 1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05" h="111">
                  <a:moveTo>
                    <a:pt x="105" y="5"/>
                  </a:moveTo>
                  <a:lnTo>
                    <a:pt x="101" y="18"/>
                  </a:lnTo>
                  <a:lnTo>
                    <a:pt x="98" y="20"/>
                  </a:lnTo>
                  <a:lnTo>
                    <a:pt x="87" y="20"/>
                  </a:lnTo>
                  <a:lnTo>
                    <a:pt x="78" y="18"/>
                  </a:lnTo>
                  <a:lnTo>
                    <a:pt x="58" y="23"/>
                  </a:lnTo>
                  <a:lnTo>
                    <a:pt x="71" y="35"/>
                  </a:lnTo>
                  <a:lnTo>
                    <a:pt x="63" y="38"/>
                  </a:lnTo>
                  <a:lnTo>
                    <a:pt x="54" y="38"/>
                  </a:lnTo>
                  <a:lnTo>
                    <a:pt x="44" y="28"/>
                  </a:lnTo>
                  <a:lnTo>
                    <a:pt x="41" y="32"/>
                  </a:lnTo>
                  <a:lnTo>
                    <a:pt x="46" y="44"/>
                  </a:lnTo>
                  <a:lnTo>
                    <a:pt x="55" y="54"/>
                  </a:lnTo>
                  <a:lnTo>
                    <a:pt x="49" y="59"/>
                  </a:lnTo>
                  <a:lnTo>
                    <a:pt x="59" y="68"/>
                  </a:lnTo>
                  <a:lnTo>
                    <a:pt x="68" y="74"/>
                  </a:lnTo>
                  <a:lnTo>
                    <a:pt x="70" y="86"/>
                  </a:lnTo>
                  <a:lnTo>
                    <a:pt x="53" y="80"/>
                  </a:lnTo>
                  <a:lnTo>
                    <a:pt x="59" y="91"/>
                  </a:lnTo>
                  <a:lnTo>
                    <a:pt x="49" y="93"/>
                  </a:lnTo>
                  <a:lnTo>
                    <a:pt x="57" y="111"/>
                  </a:lnTo>
                  <a:lnTo>
                    <a:pt x="45" y="111"/>
                  </a:lnTo>
                  <a:lnTo>
                    <a:pt x="30" y="102"/>
                  </a:lnTo>
                  <a:lnTo>
                    <a:pt x="23" y="86"/>
                  </a:lnTo>
                  <a:lnTo>
                    <a:pt x="19" y="72"/>
                  </a:lnTo>
                  <a:lnTo>
                    <a:pt x="11" y="63"/>
                  </a:lnTo>
                  <a:lnTo>
                    <a:pt x="2" y="51"/>
                  </a:lnTo>
                  <a:lnTo>
                    <a:pt x="0" y="45"/>
                  </a:lnTo>
                  <a:lnTo>
                    <a:pt x="7" y="35"/>
                  </a:lnTo>
                  <a:lnTo>
                    <a:pt x="7" y="28"/>
                  </a:lnTo>
                  <a:lnTo>
                    <a:pt x="13" y="26"/>
                  </a:lnTo>
                  <a:lnTo>
                    <a:pt x="13" y="20"/>
                  </a:lnTo>
                  <a:lnTo>
                    <a:pt x="24" y="18"/>
                  </a:lnTo>
                  <a:lnTo>
                    <a:pt x="30" y="14"/>
                  </a:lnTo>
                  <a:lnTo>
                    <a:pt x="39" y="14"/>
                  </a:lnTo>
                  <a:lnTo>
                    <a:pt x="41" y="10"/>
                  </a:lnTo>
                  <a:lnTo>
                    <a:pt x="44" y="10"/>
                  </a:lnTo>
                  <a:lnTo>
                    <a:pt x="57" y="10"/>
                  </a:lnTo>
                  <a:lnTo>
                    <a:pt x="70" y="5"/>
                  </a:lnTo>
                  <a:lnTo>
                    <a:pt x="82" y="12"/>
                  </a:lnTo>
                  <a:lnTo>
                    <a:pt x="97" y="10"/>
                  </a:lnTo>
                  <a:lnTo>
                    <a:pt x="96" y="0"/>
                  </a:lnTo>
                  <a:lnTo>
                    <a:pt x="105" y="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84" name="Freeform 83"/>
            <p:cNvSpPr>
              <a:spLocks/>
            </p:cNvSpPr>
            <p:nvPr/>
          </p:nvSpPr>
          <p:spPr bwMode="auto">
            <a:xfrm>
              <a:off x="5299208" y="2751559"/>
              <a:ext cx="155396" cy="127367"/>
            </a:xfrm>
            <a:custGeom>
              <a:avLst/>
              <a:gdLst>
                <a:gd name="T0" fmla="*/ 343 w 386"/>
                <a:gd name="T1" fmla="*/ 50 h 337"/>
                <a:gd name="T2" fmla="*/ 363 w 386"/>
                <a:gd name="T3" fmla="*/ 82 h 337"/>
                <a:gd name="T4" fmla="*/ 386 w 386"/>
                <a:gd name="T5" fmla="*/ 106 h 337"/>
                <a:gd name="T6" fmla="*/ 363 w 386"/>
                <a:gd name="T7" fmla="*/ 137 h 337"/>
                <a:gd name="T8" fmla="*/ 331 w 386"/>
                <a:gd name="T9" fmla="*/ 119 h 337"/>
                <a:gd name="T10" fmla="*/ 284 w 386"/>
                <a:gd name="T11" fmla="*/ 120 h 337"/>
                <a:gd name="T12" fmla="*/ 225 w 386"/>
                <a:gd name="T13" fmla="*/ 106 h 337"/>
                <a:gd name="T14" fmla="*/ 194 w 386"/>
                <a:gd name="T15" fmla="*/ 108 h 337"/>
                <a:gd name="T16" fmla="*/ 181 w 386"/>
                <a:gd name="T17" fmla="*/ 125 h 337"/>
                <a:gd name="T18" fmla="*/ 155 w 386"/>
                <a:gd name="T19" fmla="*/ 106 h 337"/>
                <a:gd name="T20" fmla="*/ 144 w 386"/>
                <a:gd name="T21" fmla="*/ 141 h 337"/>
                <a:gd name="T22" fmla="*/ 180 w 386"/>
                <a:gd name="T23" fmla="*/ 180 h 337"/>
                <a:gd name="T24" fmla="*/ 196 w 386"/>
                <a:gd name="T25" fmla="*/ 206 h 337"/>
                <a:gd name="T26" fmla="*/ 230 w 386"/>
                <a:gd name="T27" fmla="*/ 237 h 337"/>
                <a:gd name="T28" fmla="*/ 257 w 386"/>
                <a:gd name="T29" fmla="*/ 256 h 337"/>
                <a:gd name="T30" fmla="*/ 286 w 386"/>
                <a:gd name="T31" fmla="*/ 291 h 337"/>
                <a:gd name="T32" fmla="*/ 349 w 386"/>
                <a:gd name="T33" fmla="*/ 323 h 337"/>
                <a:gd name="T34" fmla="*/ 342 w 386"/>
                <a:gd name="T35" fmla="*/ 337 h 337"/>
                <a:gd name="T36" fmla="*/ 276 w 386"/>
                <a:gd name="T37" fmla="*/ 306 h 337"/>
                <a:gd name="T38" fmla="*/ 234 w 386"/>
                <a:gd name="T39" fmla="*/ 276 h 337"/>
                <a:gd name="T40" fmla="*/ 170 w 386"/>
                <a:gd name="T41" fmla="*/ 251 h 337"/>
                <a:gd name="T42" fmla="*/ 108 w 386"/>
                <a:gd name="T43" fmla="*/ 189 h 337"/>
                <a:gd name="T44" fmla="*/ 121 w 386"/>
                <a:gd name="T45" fmla="*/ 183 h 337"/>
                <a:gd name="T46" fmla="*/ 88 w 386"/>
                <a:gd name="T47" fmla="*/ 148 h 337"/>
                <a:gd name="T48" fmla="*/ 85 w 386"/>
                <a:gd name="T49" fmla="*/ 119 h 337"/>
                <a:gd name="T50" fmla="*/ 40 w 386"/>
                <a:gd name="T51" fmla="*/ 106 h 337"/>
                <a:gd name="T52" fmla="*/ 22 w 386"/>
                <a:gd name="T53" fmla="*/ 142 h 337"/>
                <a:gd name="T54" fmla="*/ 0 w 386"/>
                <a:gd name="T55" fmla="*/ 114 h 337"/>
                <a:gd name="T56" fmla="*/ 0 w 386"/>
                <a:gd name="T57" fmla="*/ 85 h 337"/>
                <a:gd name="T58" fmla="*/ 2 w 386"/>
                <a:gd name="T59" fmla="*/ 84 h 337"/>
                <a:gd name="T60" fmla="*/ 49 w 386"/>
                <a:gd name="T61" fmla="*/ 87 h 337"/>
                <a:gd name="T62" fmla="*/ 61 w 386"/>
                <a:gd name="T63" fmla="*/ 72 h 337"/>
                <a:gd name="T64" fmla="*/ 85 w 386"/>
                <a:gd name="T65" fmla="*/ 86 h 337"/>
                <a:gd name="T66" fmla="*/ 111 w 386"/>
                <a:gd name="T67" fmla="*/ 88 h 337"/>
                <a:gd name="T68" fmla="*/ 109 w 386"/>
                <a:gd name="T69" fmla="*/ 64 h 337"/>
                <a:gd name="T70" fmla="*/ 132 w 386"/>
                <a:gd name="T71" fmla="*/ 56 h 337"/>
                <a:gd name="T72" fmla="*/ 136 w 386"/>
                <a:gd name="T73" fmla="*/ 22 h 337"/>
                <a:gd name="T74" fmla="*/ 187 w 386"/>
                <a:gd name="T75" fmla="*/ 0 h 337"/>
                <a:gd name="T76" fmla="*/ 210 w 386"/>
                <a:gd name="T77" fmla="*/ 10 h 337"/>
                <a:gd name="T78" fmla="*/ 263 w 386"/>
                <a:gd name="T79" fmla="*/ 46 h 337"/>
                <a:gd name="T80" fmla="*/ 320 w 386"/>
                <a:gd name="T81" fmla="*/ 62 h 337"/>
                <a:gd name="T82" fmla="*/ 344 w 386"/>
                <a:gd name="T83" fmla="*/ 50 h 3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386" h="337">
                  <a:moveTo>
                    <a:pt x="343" y="50"/>
                  </a:moveTo>
                  <a:lnTo>
                    <a:pt x="363" y="82"/>
                  </a:lnTo>
                  <a:lnTo>
                    <a:pt x="386" y="106"/>
                  </a:lnTo>
                  <a:lnTo>
                    <a:pt x="363" y="137"/>
                  </a:lnTo>
                  <a:lnTo>
                    <a:pt x="331" y="119"/>
                  </a:lnTo>
                  <a:lnTo>
                    <a:pt x="284" y="120"/>
                  </a:lnTo>
                  <a:lnTo>
                    <a:pt x="225" y="106"/>
                  </a:lnTo>
                  <a:lnTo>
                    <a:pt x="194" y="108"/>
                  </a:lnTo>
                  <a:lnTo>
                    <a:pt x="181" y="125"/>
                  </a:lnTo>
                  <a:lnTo>
                    <a:pt x="155" y="106"/>
                  </a:lnTo>
                  <a:lnTo>
                    <a:pt x="144" y="141"/>
                  </a:lnTo>
                  <a:lnTo>
                    <a:pt x="180" y="180"/>
                  </a:lnTo>
                  <a:lnTo>
                    <a:pt x="196" y="206"/>
                  </a:lnTo>
                  <a:lnTo>
                    <a:pt x="230" y="237"/>
                  </a:lnTo>
                  <a:lnTo>
                    <a:pt x="257" y="256"/>
                  </a:lnTo>
                  <a:lnTo>
                    <a:pt x="286" y="291"/>
                  </a:lnTo>
                  <a:lnTo>
                    <a:pt x="349" y="323"/>
                  </a:lnTo>
                  <a:lnTo>
                    <a:pt x="342" y="337"/>
                  </a:lnTo>
                  <a:lnTo>
                    <a:pt x="276" y="306"/>
                  </a:lnTo>
                  <a:lnTo>
                    <a:pt x="234" y="276"/>
                  </a:lnTo>
                  <a:lnTo>
                    <a:pt x="170" y="251"/>
                  </a:lnTo>
                  <a:lnTo>
                    <a:pt x="108" y="189"/>
                  </a:lnTo>
                  <a:lnTo>
                    <a:pt x="121" y="183"/>
                  </a:lnTo>
                  <a:lnTo>
                    <a:pt x="88" y="148"/>
                  </a:lnTo>
                  <a:lnTo>
                    <a:pt x="85" y="119"/>
                  </a:lnTo>
                  <a:lnTo>
                    <a:pt x="40" y="106"/>
                  </a:lnTo>
                  <a:lnTo>
                    <a:pt x="22" y="142"/>
                  </a:lnTo>
                  <a:lnTo>
                    <a:pt x="0" y="114"/>
                  </a:lnTo>
                  <a:lnTo>
                    <a:pt x="0" y="85"/>
                  </a:lnTo>
                  <a:lnTo>
                    <a:pt x="2" y="84"/>
                  </a:lnTo>
                  <a:lnTo>
                    <a:pt x="49" y="87"/>
                  </a:lnTo>
                  <a:lnTo>
                    <a:pt x="61" y="72"/>
                  </a:lnTo>
                  <a:lnTo>
                    <a:pt x="85" y="86"/>
                  </a:lnTo>
                  <a:lnTo>
                    <a:pt x="111" y="88"/>
                  </a:lnTo>
                  <a:lnTo>
                    <a:pt x="109" y="64"/>
                  </a:lnTo>
                  <a:lnTo>
                    <a:pt x="132" y="56"/>
                  </a:lnTo>
                  <a:lnTo>
                    <a:pt x="136" y="22"/>
                  </a:lnTo>
                  <a:lnTo>
                    <a:pt x="187" y="0"/>
                  </a:lnTo>
                  <a:lnTo>
                    <a:pt x="210" y="10"/>
                  </a:lnTo>
                  <a:lnTo>
                    <a:pt x="263" y="46"/>
                  </a:lnTo>
                  <a:lnTo>
                    <a:pt x="320" y="62"/>
                  </a:lnTo>
                  <a:lnTo>
                    <a:pt x="344" y="50"/>
                  </a:lnTo>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86" name="Freeform 85"/>
            <p:cNvSpPr>
              <a:spLocks/>
            </p:cNvSpPr>
            <p:nvPr/>
          </p:nvSpPr>
          <p:spPr bwMode="auto">
            <a:xfrm>
              <a:off x="5363681" y="2684770"/>
              <a:ext cx="171927" cy="90089"/>
            </a:xfrm>
            <a:custGeom>
              <a:avLst/>
              <a:gdLst>
                <a:gd name="T0" fmla="*/ 0 w 104"/>
                <a:gd name="T1" fmla="*/ 36 h 58"/>
                <a:gd name="T2" fmla="*/ 5 w 104"/>
                <a:gd name="T3" fmla="*/ 23 h 58"/>
                <a:gd name="T4" fmla="*/ 1 w 104"/>
                <a:gd name="T5" fmla="*/ 18 h 58"/>
                <a:gd name="T6" fmla="*/ 10 w 104"/>
                <a:gd name="T7" fmla="*/ 18 h 58"/>
                <a:gd name="T8" fmla="*/ 11 w 104"/>
                <a:gd name="T9" fmla="*/ 10 h 58"/>
                <a:gd name="T10" fmla="*/ 20 w 104"/>
                <a:gd name="T11" fmla="*/ 15 h 58"/>
                <a:gd name="T12" fmla="*/ 26 w 104"/>
                <a:gd name="T13" fmla="*/ 17 h 58"/>
                <a:gd name="T14" fmla="*/ 39 w 104"/>
                <a:gd name="T15" fmla="*/ 15 h 58"/>
                <a:gd name="T16" fmla="*/ 40 w 104"/>
                <a:gd name="T17" fmla="*/ 11 h 58"/>
                <a:gd name="T18" fmla="*/ 46 w 104"/>
                <a:gd name="T19" fmla="*/ 10 h 58"/>
                <a:gd name="T20" fmla="*/ 54 w 104"/>
                <a:gd name="T21" fmla="*/ 7 h 58"/>
                <a:gd name="T22" fmla="*/ 56 w 104"/>
                <a:gd name="T23" fmla="*/ 8 h 58"/>
                <a:gd name="T24" fmla="*/ 63 w 104"/>
                <a:gd name="T25" fmla="*/ 6 h 58"/>
                <a:gd name="T26" fmla="*/ 66 w 104"/>
                <a:gd name="T27" fmla="*/ 1 h 58"/>
                <a:gd name="T28" fmla="*/ 72 w 104"/>
                <a:gd name="T29" fmla="*/ 0 h 58"/>
                <a:gd name="T30" fmla="*/ 90 w 104"/>
                <a:gd name="T31" fmla="*/ 6 h 58"/>
                <a:gd name="T32" fmla="*/ 93 w 104"/>
                <a:gd name="T33" fmla="*/ 4 h 58"/>
                <a:gd name="T34" fmla="*/ 102 w 104"/>
                <a:gd name="T35" fmla="*/ 9 h 58"/>
                <a:gd name="T36" fmla="*/ 104 w 104"/>
                <a:gd name="T37" fmla="*/ 15 h 58"/>
                <a:gd name="T38" fmla="*/ 95 w 104"/>
                <a:gd name="T39" fmla="*/ 19 h 58"/>
                <a:gd name="T40" fmla="*/ 89 w 104"/>
                <a:gd name="T41" fmla="*/ 33 h 58"/>
                <a:gd name="T42" fmla="*/ 80 w 104"/>
                <a:gd name="T43" fmla="*/ 47 h 58"/>
                <a:gd name="T44" fmla="*/ 67 w 104"/>
                <a:gd name="T45" fmla="*/ 51 h 58"/>
                <a:gd name="T46" fmla="*/ 57 w 104"/>
                <a:gd name="T47" fmla="*/ 50 h 58"/>
                <a:gd name="T48" fmla="*/ 45 w 104"/>
                <a:gd name="T49" fmla="*/ 55 h 58"/>
                <a:gd name="T50" fmla="*/ 39 w 104"/>
                <a:gd name="T51" fmla="*/ 58 h 58"/>
                <a:gd name="T52" fmla="*/ 25 w 104"/>
                <a:gd name="T53" fmla="*/ 54 h 58"/>
                <a:gd name="T54" fmla="*/ 12 w 104"/>
                <a:gd name="T55" fmla="*/ 45 h 58"/>
                <a:gd name="T56" fmla="*/ 7 w 104"/>
                <a:gd name="T57" fmla="*/ 43 h 58"/>
                <a:gd name="T58" fmla="*/ 3 w 104"/>
                <a:gd name="T59" fmla="*/ 36 h 58"/>
                <a:gd name="T60" fmla="*/ 0 w 104"/>
                <a:gd name="T61" fmla="*/ 36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04" h="58">
                  <a:moveTo>
                    <a:pt x="0" y="36"/>
                  </a:moveTo>
                  <a:lnTo>
                    <a:pt x="5" y="23"/>
                  </a:lnTo>
                  <a:lnTo>
                    <a:pt x="1" y="18"/>
                  </a:lnTo>
                  <a:lnTo>
                    <a:pt x="10" y="18"/>
                  </a:lnTo>
                  <a:lnTo>
                    <a:pt x="11" y="10"/>
                  </a:lnTo>
                  <a:lnTo>
                    <a:pt x="20" y="15"/>
                  </a:lnTo>
                  <a:lnTo>
                    <a:pt x="26" y="17"/>
                  </a:lnTo>
                  <a:lnTo>
                    <a:pt x="39" y="15"/>
                  </a:lnTo>
                  <a:lnTo>
                    <a:pt x="40" y="11"/>
                  </a:lnTo>
                  <a:lnTo>
                    <a:pt x="46" y="10"/>
                  </a:lnTo>
                  <a:lnTo>
                    <a:pt x="54" y="7"/>
                  </a:lnTo>
                  <a:lnTo>
                    <a:pt x="56" y="8"/>
                  </a:lnTo>
                  <a:lnTo>
                    <a:pt x="63" y="6"/>
                  </a:lnTo>
                  <a:lnTo>
                    <a:pt x="66" y="1"/>
                  </a:lnTo>
                  <a:lnTo>
                    <a:pt x="72" y="0"/>
                  </a:lnTo>
                  <a:lnTo>
                    <a:pt x="90" y="6"/>
                  </a:lnTo>
                  <a:lnTo>
                    <a:pt x="93" y="4"/>
                  </a:lnTo>
                  <a:lnTo>
                    <a:pt x="102" y="9"/>
                  </a:lnTo>
                  <a:lnTo>
                    <a:pt x="104" y="15"/>
                  </a:lnTo>
                  <a:lnTo>
                    <a:pt x="95" y="19"/>
                  </a:lnTo>
                  <a:lnTo>
                    <a:pt x="89" y="33"/>
                  </a:lnTo>
                  <a:lnTo>
                    <a:pt x="80" y="47"/>
                  </a:lnTo>
                  <a:lnTo>
                    <a:pt x="67" y="51"/>
                  </a:lnTo>
                  <a:lnTo>
                    <a:pt x="57" y="50"/>
                  </a:lnTo>
                  <a:lnTo>
                    <a:pt x="45" y="55"/>
                  </a:lnTo>
                  <a:lnTo>
                    <a:pt x="39" y="58"/>
                  </a:lnTo>
                  <a:lnTo>
                    <a:pt x="25" y="54"/>
                  </a:lnTo>
                  <a:lnTo>
                    <a:pt x="12" y="45"/>
                  </a:lnTo>
                  <a:lnTo>
                    <a:pt x="7" y="43"/>
                  </a:lnTo>
                  <a:lnTo>
                    <a:pt x="3" y="36"/>
                  </a:lnTo>
                  <a:lnTo>
                    <a:pt x="0" y="36"/>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89" name="Freeform 88"/>
            <p:cNvSpPr>
              <a:spLocks/>
            </p:cNvSpPr>
            <p:nvPr/>
          </p:nvSpPr>
          <p:spPr bwMode="auto">
            <a:xfrm>
              <a:off x="4667708" y="2481292"/>
              <a:ext cx="104148" cy="107175"/>
            </a:xfrm>
            <a:custGeom>
              <a:avLst/>
              <a:gdLst>
                <a:gd name="T0" fmla="*/ 61 w 63"/>
                <a:gd name="T1" fmla="*/ 25 h 69"/>
                <a:gd name="T2" fmla="*/ 63 w 63"/>
                <a:gd name="T3" fmla="*/ 40 h 69"/>
                <a:gd name="T4" fmla="*/ 51 w 63"/>
                <a:gd name="T5" fmla="*/ 57 h 69"/>
                <a:gd name="T6" fmla="*/ 22 w 63"/>
                <a:gd name="T7" fmla="*/ 69 h 69"/>
                <a:gd name="T8" fmla="*/ 0 w 63"/>
                <a:gd name="T9" fmla="*/ 66 h 69"/>
                <a:gd name="T10" fmla="*/ 14 w 63"/>
                <a:gd name="T11" fmla="*/ 45 h 69"/>
                <a:gd name="T12" fmla="*/ 7 w 63"/>
                <a:gd name="T13" fmla="*/ 25 h 69"/>
                <a:gd name="T14" fmla="*/ 29 w 63"/>
                <a:gd name="T15" fmla="*/ 10 h 69"/>
                <a:gd name="T16" fmla="*/ 41 w 63"/>
                <a:gd name="T17" fmla="*/ 0 h 69"/>
                <a:gd name="T18" fmla="*/ 44 w 63"/>
                <a:gd name="T19" fmla="*/ 11 h 69"/>
                <a:gd name="T20" fmla="*/ 40 w 63"/>
                <a:gd name="T21" fmla="*/ 22 h 69"/>
                <a:gd name="T22" fmla="*/ 50 w 63"/>
                <a:gd name="T23" fmla="*/ 21 h 69"/>
                <a:gd name="T24" fmla="*/ 61 w 63"/>
                <a:gd name="T25" fmla="*/ 25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3" h="69">
                  <a:moveTo>
                    <a:pt x="61" y="25"/>
                  </a:moveTo>
                  <a:lnTo>
                    <a:pt x="63" y="40"/>
                  </a:lnTo>
                  <a:lnTo>
                    <a:pt x="51" y="57"/>
                  </a:lnTo>
                  <a:lnTo>
                    <a:pt x="22" y="69"/>
                  </a:lnTo>
                  <a:lnTo>
                    <a:pt x="0" y="66"/>
                  </a:lnTo>
                  <a:lnTo>
                    <a:pt x="14" y="45"/>
                  </a:lnTo>
                  <a:lnTo>
                    <a:pt x="7" y="25"/>
                  </a:lnTo>
                  <a:lnTo>
                    <a:pt x="29" y="10"/>
                  </a:lnTo>
                  <a:lnTo>
                    <a:pt x="41" y="0"/>
                  </a:lnTo>
                  <a:lnTo>
                    <a:pt x="44" y="11"/>
                  </a:lnTo>
                  <a:lnTo>
                    <a:pt x="40" y="22"/>
                  </a:lnTo>
                  <a:lnTo>
                    <a:pt x="50" y="21"/>
                  </a:lnTo>
                  <a:lnTo>
                    <a:pt x="61" y="2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90" name="Freeform 89"/>
            <p:cNvSpPr>
              <a:spLocks/>
            </p:cNvSpPr>
            <p:nvPr/>
          </p:nvSpPr>
          <p:spPr bwMode="auto">
            <a:xfrm>
              <a:off x="6165456" y="2967464"/>
              <a:ext cx="623236" cy="470638"/>
            </a:xfrm>
            <a:custGeom>
              <a:avLst/>
              <a:gdLst>
                <a:gd name="T0" fmla="*/ 190 w 377"/>
                <a:gd name="T1" fmla="*/ 48 h 303"/>
                <a:gd name="T2" fmla="*/ 211 w 377"/>
                <a:gd name="T3" fmla="*/ 37 h 303"/>
                <a:gd name="T4" fmla="*/ 231 w 377"/>
                <a:gd name="T5" fmla="*/ 35 h 303"/>
                <a:gd name="T6" fmla="*/ 266 w 377"/>
                <a:gd name="T7" fmla="*/ 48 h 303"/>
                <a:gd name="T8" fmla="*/ 302 w 377"/>
                <a:gd name="T9" fmla="*/ 67 h 303"/>
                <a:gd name="T10" fmla="*/ 306 w 377"/>
                <a:gd name="T11" fmla="*/ 110 h 303"/>
                <a:gd name="T12" fmla="*/ 312 w 377"/>
                <a:gd name="T13" fmla="*/ 128 h 303"/>
                <a:gd name="T14" fmla="*/ 315 w 377"/>
                <a:gd name="T15" fmla="*/ 156 h 303"/>
                <a:gd name="T16" fmla="*/ 333 w 377"/>
                <a:gd name="T17" fmla="*/ 173 h 303"/>
                <a:gd name="T18" fmla="*/ 324 w 377"/>
                <a:gd name="T19" fmla="*/ 205 h 303"/>
                <a:gd name="T20" fmla="*/ 343 w 377"/>
                <a:gd name="T21" fmla="*/ 228 h 303"/>
                <a:gd name="T22" fmla="*/ 365 w 377"/>
                <a:gd name="T23" fmla="*/ 256 h 303"/>
                <a:gd name="T24" fmla="*/ 377 w 377"/>
                <a:gd name="T25" fmla="*/ 268 h 303"/>
                <a:gd name="T26" fmla="*/ 349 w 377"/>
                <a:gd name="T27" fmla="*/ 303 h 303"/>
                <a:gd name="T28" fmla="*/ 295 w 377"/>
                <a:gd name="T29" fmla="*/ 292 h 303"/>
                <a:gd name="T30" fmla="*/ 264 w 377"/>
                <a:gd name="T31" fmla="*/ 264 h 303"/>
                <a:gd name="T32" fmla="*/ 241 w 377"/>
                <a:gd name="T33" fmla="*/ 264 h 303"/>
                <a:gd name="T34" fmla="*/ 202 w 377"/>
                <a:gd name="T35" fmla="*/ 268 h 303"/>
                <a:gd name="T36" fmla="*/ 164 w 377"/>
                <a:gd name="T37" fmla="*/ 246 h 303"/>
                <a:gd name="T38" fmla="*/ 133 w 377"/>
                <a:gd name="T39" fmla="*/ 198 h 303"/>
                <a:gd name="T40" fmla="*/ 112 w 377"/>
                <a:gd name="T41" fmla="*/ 195 h 303"/>
                <a:gd name="T42" fmla="*/ 96 w 377"/>
                <a:gd name="T43" fmla="*/ 192 h 303"/>
                <a:gd name="T44" fmla="*/ 88 w 377"/>
                <a:gd name="T45" fmla="*/ 181 h 303"/>
                <a:gd name="T46" fmla="*/ 78 w 377"/>
                <a:gd name="T47" fmla="*/ 150 h 303"/>
                <a:gd name="T48" fmla="*/ 40 w 377"/>
                <a:gd name="T49" fmla="*/ 119 h 303"/>
                <a:gd name="T50" fmla="*/ 49 w 377"/>
                <a:gd name="T51" fmla="*/ 96 h 303"/>
                <a:gd name="T52" fmla="*/ 34 w 377"/>
                <a:gd name="T53" fmla="*/ 77 h 303"/>
                <a:gd name="T54" fmla="*/ 7 w 377"/>
                <a:gd name="T55" fmla="*/ 36 h 303"/>
                <a:gd name="T56" fmla="*/ 0 w 377"/>
                <a:gd name="T57" fmla="*/ 6 h 303"/>
                <a:gd name="T58" fmla="*/ 15 w 377"/>
                <a:gd name="T59" fmla="*/ 8 h 303"/>
                <a:gd name="T60" fmla="*/ 37 w 377"/>
                <a:gd name="T61" fmla="*/ 20 h 303"/>
                <a:gd name="T62" fmla="*/ 60 w 377"/>
                <a:gd name="T63" fmla="*/ 5 h 303"/>
                <a:gd name="T64" fmla="*/ 73 w 377"/>
                <a:gd name="T65" fmla="*/ 9 h 303"/>
                <a:gd name="T66" fmla="*/ 81 w 377"/>
                <a:gd name="T67" fmla="*/ 30 h 303"/>
                <a:gd name="T68" fmla="*/ 93 w 377"/>
                <a:gd name="T69" fmla="*/ 44 h 303"/>
                <a:gd name="T70" fmla="*/ 124 w 377"/>
                <a:gd name="T71" fmla="*/ 59 h 303"/>
                <a:gd name="T72" fmla="*/ 175 w 377"/>
                <a:gd name="T73" fmla="*/ 57 h 3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377" h="303">
                  <a:moveTo>
                    <a:pt x="176" y="52"/>
                  </a:moveTo>
                  <a:lnTo>
                    <a:pt x="190" y="48"/>
                  </a:lnTo>
                  <a:lnTo>
                    <a:pt x="200" y="36"/>
                  </a:lnTo>
                  <a:lnTo>
                    <a:pt x="211" y="37"/>
                  </a:lnTo>
                  <a:lnTo>
                    <a:pt x="218" y="33"/>
                  </a:lnTo>
                  <a:lnTo>
                    <a:pt x="231" y="35"/>
                  </a:lnTo>
                  <a:lnTo>
                    <a:pt x="252" y="45"/>
                  </a:lnTo>
                  <a:lnTo>
                    <a:pt x="266" y="48"/>
                  </a:lnTo>
                  <a:lnTo>
                    <a:pt x="289" y="66"/>
                  </a:lnTo>
                  <a:lnTo>
                    <a:pt x="302" y="67"/>
                  </a:lnTo>
                  <a:lnTo>
                    <a:pt x="308" y="84"/>
                  </a:lnTo>
                  <a:lnTo>
                    <a:pt x="306" y="110"/>
                  </a:lnTo>
                  <a:lnTo>
                    <a:pt x="304" y="125"/>
                  </a:lnTo>
                  <a:lnTo>
                    <a:pt x="312" y="128"/>
                  </a:lnTo>
                  <a:lnTo>
                    <a:pt x="307" y="139"/>
                  </a:lnTo>
                  <a:lnTo>
                    <a:pt x="315" y="156"/>
                  </a:lnTo>
                  <a:lnTo>
                    <a:pt x="319" y="169"/>
                  </a:lnTo>
                  <a:lnTo>
                    <a:pt x="333" y="173"/>
                  </a:lnTo>
                  <a:lnTo>
                    <a:pt x="337" y="186"/>
                  </a:lnTo>
                  <a:lnTo>
                    <a:pt x="324" y="205"/>
                  </a:lnTo>
                  <a:lnTo>
                    <a:pt x="334" y="216"/>
                  </a:lnTo>
                  <a:lnTo>
                    <a:pt x="343" y="228"/>
                  </a:lnTo>
                  <a:lnTo>
                    <a:pt x="362" y="237"/>
                  </a:lnTo>
                  <a:lnTo>
                    <a:pt x="365" y="256"/>
                  </a:lnTo>
                  <a:lnTo>
                    <a:pt x="374" y="259"/>
                  </a:lnTo>
                  <a:lnTo>
                    <a:pt x="377" y="268"/>
                  </a:lnTo>
                  <a:lnTo>
                    <a:pt x="353" y="279"/>
                  </a:lnTo>
                  <a:lnTo>
                    <a:pt x="349" y="303"/>
                  </a:lnTo>
                  <a:lnTo>
                    <a:pt x="315" y="297"/>
                  </a:lnTo>
                  <a:lnTo>
                    <a:pt x="295" y="292"/>
                  </a:lnTo>
                  <a:lnTo>
                    <a:pt x="274" y="290"/>
                  </a:lnTo>
                  <a:lnTo>
                    <a:pt x="264" y="264"/>
                  </a:lnTo>
                  <a:lnTo>
                    <a:pt x="255" y="260"/>
                  </a:lnTo>
                  <a:lnTo>
                    <a:pt x="241" y="264"/>
                  </a:lnTo>
                  <a:lnTo>
                    <a:pt x="225" y="274"/>
                  </a:lnTo>
                  <a:lnTo>
                    <a:pt x="202" y="268"/>
                  </a:lnTo>
                  <a:lnTo>
                    <a:pt x="182" y="251"/>
                  </a:lnTo>
                  <a:lnTo>
                    <a:pt x="164" y="246"/>
                  </a:lnTo>
                  <a:lnTo>
                    <a:pt x="150" y="226"/>
                  </a:lnTo>
                  <a:lnTo>
                    <a:pt x="133" y="198"/>
                  </a:lnTo>
                  <a:lnTo>
                    <a:pt x="124" y="202"/>
                  </a:lnTo>
                  <a:lnTo>
                    <a:pt x="112" y="195"/>
                  </a:lnTo>
                  <a:lnTo>
                    <a:pt x="107" y="203"/>
                  </a:lnTo>
                  <a:lnTo>
                    <a:pt x="96" y="192"/>
                  </a:lnTo>
                  <a:lnTo>
                    <a:pt x="94" y="181"/>
                  </a:lnTo>
                  <a:lnTo>
                    <a:pt x="88" y="181"/>
                  </a:lnTo>
                  <a:lnTo>
                    <a:pt x="89" y="166"/>
                  </a:lnTo>
                  <a:lnTo>
                    <a:pt x="78" y="150"/>
                  </a:lnTo>
                  <a:lnTo>
                    <a:pt x="55" y="139"/>
                  </a:lnTo>
                  <a:lnTo>
                    <a:pt x="40" y="119"/>
                  </a:lnTo>
                  <a:lnTo>
                    <a:pt x="42" y="103"/>
                  </a:lnTo>
                  <a:lnTo>
                    <a:pt x="49" y="96"/>
                  </a:lnTo>
                  <a:lnTo>
                    <a:pt x="46" y="84"/>
                  </a:lnTo>
                  <a:lnTo>
                    <a:pt x="34" y="77"/>
                  </a:lnTo>
                  <a:lnTo>
                    <a:pt x="19" y="53"/>
                  </a:lnTo>
                  <a:lnTo>
                    <a:pt x="7" y="36"/>
                  </a:lnTo>
                  <a:lnTo>
                    <a:pt x="9" y="30"/>
                  </a:lnTo>
                  <a:lnTo>
                    <a:pt x="0" y="6"/>
                  </a:lnTo>
                  <a:lnTo>
                    <a:pt x="11" y="0"/>
                  </a:lnTo>
                  <a:lnTo>
                    <a:pt x="15" y="8"/>
                  </a:lnTo>
                  <a:lnTo>
                    <a:pt x="25" y="18"/>
                  </a:lnTo>
                  <a:lnTo>
                    <a:pt x="37" y="20"/>
                  </a:lnTo>
                  <a:lnTo>
                    <a:pt x="43" y="20"/>
                  </a:lnTo>
                  <a:lnTo>
                    <a:pt x="60" y="5"/>
                  </a:lnTo>
                  <a:lnTo>
                    <a:pt x="67" y="3"/>
                  </a:lnTo>
                  <a:lnTo>
                    <a:pt x="73" y="9"/>
                  </a:lnTo>
                  <a:lnTo>
                    <a:pt x="69" y="19"/>
                  </a:lnTo>
                  <a:lnTo>
                    <a:pt x="81" y="30"/>
                  </a:lnTo>
                  <a:lnTo>
                    <a:pt x="85" y="29"/>
                  </a:lnTo>
                  <a:lnTo>
                    <a:pt x="93" y="44"/>
                  </a:lnTo>
                  <a:lnTo>
                    <a:pt x="110" y="49"/>
                  </a:lnTo>
                  <a:lnTo>
                    <a:pt x="124" y="59"/>
                  </a:lnTo>
                  <a:lnTo>
                    <a:pt x="149" y="63"/>
                  </a:lnTo>
                  <a:lnTo>
                    <a:pt x="175" y="57"/>
                  </a:lnTo>
                  <a:lnTo>
                    <a:pt x="176" y="52"/>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91" name="Freeform 90"/>
            <p:cNvSpPr>
              <a:spLocks/>
            </p:cNvSpPr>
            <p:nvPr/>
          </p:nvSpPr>
          <p:spPr bwMode="auto">
            <a:xfrm>
              <a:off x="6044776" y="3042019"/>
              <a:ext cx="297566" cy="267160"/>
            </a:xfrm>
            <a:custGeom>
              <a:avLst/>
              <a:gdLst>
                <a:gd name="T0" fmla="*/ 107 w 180"/>
                <a:gd name="T1" fmla="*/ 29 h 172"/>
                <a:gd name="T2" fmla="*/ 119 w 180"/>
                <a:gd name="T3" fmla="*/ 36 h 172"/>
                <a:gd name="T4" fmla="*/ 122 w 180"/>
                <a:gd name="T5" fmla="*/ 48 h 172"/>
                <a:gd name="T6" fmla="*/ 115 w 180"/>
                <a:gd name="T7" fmla="*/ 55 h 172"/>
                <a:gd name="T8" fmla="*/ 113 w 180"/>
                <a:gd name="T9" fmla="*/ 71 h 172"/>
                <a:gd name="T10" fmla="*/ 128 w 180"/>
                <a:gd name="T11" fmla="*/ 91 h 172"/>
                <a:gd name="T12" fmla="*/ 151 w 180"/>
                <a:gd name="T13" fmla="*/ 102 h 172"/>
                <a:gd name="T14" fmla="*/ 162 w 180"/>
                <a:gd name="T15" fmla="*/ 118 h 172"/>
                <a:gd name="T16" fmla="*/ 161 w 180"/>
                <a:gd name="T17" fmla="*/ 133 h 172"/>
                <a:gd name="T18" fmla="*/ 167 w 180"/>
                <a:gd name="T19" fmla="*/ 133 h 172"/>
                <a:gd name="T20" fmla="*/ 169 w 180"/>
                <a:gd name="T21" fmla="*/ 144 h 172"/>
                <a:gd name="T22" fmla="*/ 180 w 180"/>
                <a:gd name="T23" fmla="*/ 155 h 172"/>
                <a:gd name="T24" fmla="*/ 169 w 180"/>
                <a:gd name="T25" fmla="*/ 154 h 172"/>
                <a:gd name="T26" fmla="*/ 157 w 180"/>
                <a:gd name="T27" fmla="*/ 152 h 172"/>
                <a:gd name="T28" fmla="*/ 147 w 180"/>
                <a:gd name="T29" fmla="*/ 172 h 172"/>
                <a:gd name="T30" fmla="*/ 114 w 180"/>
                <a:gd name="T31" fmla="*/ 170 h 172"/>
                <a:gd name="T32" fmla="*/ 59 w 180"/>
                <a:gd name="T33" fmla="*/ 129 h 172"/>
                <a:gd name="T34" fmla="*/ 31 w 180"/>
                <a:gd name="T35" fmla="*/ 114 h 172"/>
                <a:gd name="T36" fmla="*/ 10 w 180"/>
                <a:gd name="T37" fmla="*/ 109 h 172"/>
                <a:gd name="T38" fmla="*/ 0 w 180"/>
                <a:gd name="T39" fmla="*/ 83 h 172"/>
                <a:gd name="T40" fmla="*/ 35 w 180"/>
                <a:gd name="T41" fmla="*/ 62 h 172"/>
                <a:gd name="T42" fmla="*/ 38 w 180"/>
                <a:gd name="T43" fmla="*/ 37 h 172"/>
                <a:gd name="T44" fmla="*/ 35 w 180"/>
                <a:gd name="T45" fmla="*/ 22 h 172"/>
                <a:gd name="T46" fmla="*/ 43 w 180"/>
                <a:gd name="T47" fmla="*/ 17 h 172"/>
                <a:gd name="T48" fmla="*/ 50 w 180"/>
                <a:gd name="T49" fmla="*/ 4 h 172"/>
                <a:gd name="T50" fmla="*/ 57 w 180"/>
                <a:gd name="T51" fmla="*/ 0 h 172"/>
                <a:gd name="T52" fmla="*/ 78 w 180"/>
                <a:gd name="T53" fmla="*/ 3 h 172"/>
                <a:gd name="T54" fmla="*/ 84 w 180"/>
                <a:gd name="T55" fmla="*/ 8 h 172"/>
                <a:gd name="T56" fmla="*/ 92 w 180"/>
                <a:gd name="T57" fmla="*/ 5 h 172"/>
                <a:gd name="T58" fmla="*/ 107 w 180"/>
                <a:gd name="T59" fmla="*/ 29 h 1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80" h="172">
                  <a:moveTo>
                    <a:pt x="107" y="29"/>
                  </a:moveTo>
                  <a:lnTo>
                    <a:pt x="119" y="36"/>
                  </a:lnTo>
                  <a:lnTo>
                    <a:pt x="122" y="48"/>
                  </a:lnTo>
                  <a:lnTo>
                    <a:pt x="115" y="55"/>
                  </a:lnTo>
                  <a:lnTo>
                    <a:pt x="113" y="71"/>
                  </a:lnTo>
                  <a:lnTo>
                    <a:pt x="128" y="91"/>
                  </a:lnTo>
                  <a:lnTo>
                    <a:pt x="151" y="102"/>
                  </a:lnTo>
                  <a:lnTo>
                    <a:pt x="162" y="118"/>
                  </a:lnTo>
                  <a:lnTo>
                    <a:pt x="161" y="133"/>
                  </a:lnTo>
                  <a:lnTo>
                    <a:pt x="167" y="133"/>
                  </a:lnTo>
                  <a:lnTo>
                    <a:pt x="169" y="144"/>
                  </a:lnTo>
                  <a:lnTo>
                    <a:pt x="180" y="155"/>
                  </a:lnTo>
                  <a:lnTo>
                    <a:pt x="169" y="154"/>
                  </a:lnTo>
                  <a:lnTo>
                    <a:pt x="157" y="152"/>
                  </a:lnTo>
                  <a:lnTo>
                    <a:pt x="147" y="172"/>
                  </a:lnTo>
                  <a:lnTo>
                    <a:pt x="114" y="170"/>
                  </a:lnTo>
                  <a:lnTo>
                    <a:pt x="59" y="129"/>
                  </a:lnTo>
                  <a:lnTo>
                    <a:pt x="31" y="114"/>
                  </a:lnTo>
                  <a:lnTo>
                    <a:pt x="10" y="109"/>
                  </a:lnTo>
                  <a:lnTo>
                    <a:pt x="0" y="83"/>
                  </a:lnTo>
                  <a:lnTo>
                    <a:pt x="35" y="62"/>
                  </a:lnTo>
                  <a:lnTo>
                    <a:pt x="38" y="37"/>
                  </a:lnTo>
                  <a:lnTo>
                    <a:pt x="35" y="22"/>
                  </a:lnTo>
                  <a:lnTo>
                    <a:pt x="43" y="17"/>
                  </a:lnTo>
                  <a:lnTo>
                    <a:pt x="50" y="4"/>
                  </a:lnTo>
                  <a:lnTo>
                    <a:pt x="57" y="0"/>
                  </a:lnTo>
                  <a:lnTo>
                    <a:pt x="78" y="3"/>
                  </a:lnTo>
                  <a:lnTo>
                    <a:pt x="84" y="8"/>
                  </a:lnTo>
                  <a:lnTo>
                    <a:pt x="92" y="5"/>
                  </a:lnTo>
                  <a:lnTo>
                    <a:pt x="107" y="2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93" name="Freeform 92"/>
            <p:cNvSpPr>
              <a:spLocks/>
            </p:cNvSpPr>
            <p:nvPr/>
          </p:nvSpPr>
          <p:spPr bwMode="auto">
            <a:xfrm>
              <a:off x="5920790" y="3174046"/>
              <a:ext cx="39675" cy="122707"/>
            </a:xfrm>
            <a:custGeom>
              <a:avLst/>
              <a:gdLst>
                <a:gd name="T0" fmla="*/ 23 w 24"/>
                <a:gd name="T1" fmla="*/ 12 h 79"/>
                <a:gd name="T2" fmla="*/ 20 w 24"/>
                <a:gd name="T3" fmla="*/ 19 h 79"/>
                <a:gd name="T4" fmla="*/ 14 w 24"/>
                <a:gd name="T5" fmla="*/ 16 h 79"/>
                <a:gd name="T6" fmla="*/ 11 w 24"/>
                <a:gd name="T7" fmla="*/ 30 h 79"/>
                <a:gd name="T8" fmla="*/ 16 w 24"/>
                <a:gd name="T9" fmla="*/ 32 h 79"/>
                <a:gd name="T10" fmla="*/ 12 w 24"/>
                <a:gd name="T11" fmla="*/ 35 h 79"/>
                <a:gd name="T12" fmla="*/ 12 w 24"/>
                <a:gd name="T13" fmla="*/ 40 h 79"/>
                <a:gd name="T14" fmla="*/ 20 w 24"/>
                <a:gd name="T15" fmla="*/ 37 h 79"/>
                <a:gd name="T16" fmla="*/ 21 w 24"/>
                <a:gd name="T17" fmla="*/ 45 h 79"/>
                <a:gd name="T18" fmla="*/ 15 w 24"/>
                <a:gd name="T19" fmla="*/ 79 h 79"/>
                <a:gd name="T20" fmla="*/ 0 w 24"/>
                <a:gd name="T21" fmla="*/ 43 h 79"/>
                <a:gd name="T22" fmla="*/ 5 w 24"/>
                <a:gd name="T23" fmla="*/ 36 h 79"/>
                <a:gd name="T24" fmla="*/ 3 w 24"/>
                <a:gd name="T25" fmla="*/ 35 h 79"/>
                <a:gd name="T26" fmla="*/ 7 w 24"/>
                <a:gd name="T27" fmla="*/ 25 h 79"/>
                <a:gd name="T28" fmla="*/ 9 w 24"/>
                <a:gd name="T29" fmla="*/ 10 h 79"/>
                <a:gd name="T30" fmla="*/ 11 w 24"/>
                <a:gd name="T31" fmla="*/ 4 h 79"/>
                <a:gd name="T32" fmla="*/ 11 w 24"/>
                <a:gd name="T33" fmla="*/ 4 h 79"/>
                <a:gd name="T34" fmla="*/ 17 w 24"/>
                <a:gd name="T35" fmla="*/ 4 h 79"/>
                <a:gd name="T36" fmla="*/ 18 w 24"/>
                <a:gd name="T37" fmla="*/ 1 h 79"/>
                <a:gd name="T38" fmla="*/ 23 w 24"/>
                <a:gd name="T39" fmla="*/ 0 h 79"/>
                <a:gd name="T40" fmla="*/ 24 w 24"/>
                <a:gd name="T41" fmla="*/ 9 h 79"/>
                <a:gd name="T42" fmla="*/ 22 w 24"/>
                <a:gd name="T43" fmla="*/ 12 h 79"/>
                <a:gd name="T44" fmla="*/ 23 w 24"/>
                <a:gd name="T45" fmla="*/ 12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4" h="79">
                  <a:moveTo>
                    <a:pt x="23" y="12"/>
                  </a:moveTo>
                  <a:lnTo>
                    <a:pt x="20" y="19"/>
                  </a:lnTo>
                  <a:lnTo>
                    <a:pt x="14" y="16"/>
                  </a:lnTo>
                  <a:lnTo>
                    <a:pt x="11" y="30"/>
                  </a:lnTo>
                  <a:lnTo>
                    <a:pt x="16" y="32"/>
                  </a:lnTo>
                  <a:lnTo>
                    <a:pt x="12" y="35"/>
                  </a:lnTo>
                  <a:lnTo>
                    <a:pt x="12" y="40"/>
                  </a:lnTo>
                  <a:lnTo>
                    <a:pt x="20" y="37"/>
                  </a:lnTo>
                  <a:lnTo>
                    <a:pt x="21" y="45"/>
                  </a:lnTo>
                  <a:lnTo>
                    <a:pt x="15" y="79"/>
                  </a:lnTo>
                  <a:lnTo>
                    <a:pt x="0" y="43"/>
                  </a:lnTo>
                  <a:lnTo>
                    <a:pt x="5" y="36"/>
                  </a:lnTo>
                  <a:lnTo>
                    <a:pt x="3" y="35"/>
                  </a:lnTo>
                  <a:lnTo>
                    <a:pt x="7" y="25"/>
                  </a:lnTo>
                  <a:lnTo>
                    <a:pt x="9" y="10"/>
                  </a:lnTo>
                  <a:lnTo>
                    <a:pt x="11" y="4"/>
                  </a:lnTo>
                  <a:lnTo>
                    <a:pt x="11" y="4"/>
                  </a:lnTo>
                  <a:lnTo>
                    <a:pt x="17" y="4"/>
                  </a:lnTo>
                  <a:lnTo>
                    <a:pt x="18" y="1"/>
                  </a:lnTo>
                  <a:lnTo>
                    <a:pt x="23" y="0"/>
                  </a:lnTo>
                  <a:lnTo>
                    <a:pt x="24" y="9"/>
                  </a:lnTo>
                  <a:lnTo>
                    <a:pt x="22" y="12"/>
                  </a:lnTo>
                  <a:lnTo>
                    <a:pt x="23" y="12"/>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94" name="Freeform 93"/>
            <p:cNvSpPr>
              <a:spLocks/>
            </p:cNvSpPr>
            <p:nvPr/>
          </p:nvSpPr>
          <p:spPr bwMode="auto">
            <a:xfrm>
              <a:off x="5279371" y="3015614"/>
              <a:ext cx="85964" cy="51258"/>
            </a:xfrm>
            <a:custGeom>
              <a:avLst/>
              <a:gdLst>
                <a:gd name="T0" fmla="*/ 52 w 52"/>
                <a:gd name="T1" fmla="*/ 0 h 33"/>
                <a:gd name="T2" fmla="*/ 47 w 52"/>
                <a:gd name="T3" fmla="*/ 16 h 33"/>
                <a:gd name="T4" fmla="*/ 50 w 52"/>
                <a:gd name="T5" fmla="*/ 23 h 33"/>
                <a:gd name="T6" fmla="*/ 47 w 52"/>
                <a:gd name="T7" fmla="*/ 33 h 33"/>
                <a:gd name="T8" fmla="*/ 33 w 52"/>
                <a:gd name="T9" fmla="*/ 25 h 33"/>
                <a:gd name="T10" fmla="*/ 24 w 52"/>
                <a:gd name="T11" fmla="*/ 23 h 33"/>
                <a:gd name="T12" fmla="*/ 0 w 52"/>
                <a:gd name="T13" fmla="*/ 13 h 33"/>
                <a:gd name="T14" fmla="*/ 2 w 52"/>
                <a:gd name="T15" fmla="*/ 2 h 33"/>
                <a:gd name="T16" fmla="*/ 22 w 52"/>
                <a:gd name="T17" fmla="*/ 4 h 33"/>
                <a:gd name="T18" fmla="*/ 39 w 52"/>
                <a:gd name="T19" fmla="*/ 2 h 33"/>
                <a:gd name="T20" fmla="*/ 52 w 52"/>
                <a:gd name="T21" fmla="*/ 0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2" h="33">
                  <a:moveTo>
                    <a:pt x="52" y="0"/>
                  </a:moveTo>
                  <a:lnTo>
                    <a:pt x="47" y="16"/>
                  </a:lnTo>
                  <a:lnTo>
                    <a:pt x="50" y="23"/>
                  </a:lnTo>
                  <a:lnTo>
                    <a:pt x="47" y="33"/>
                  </a:lnTo>
                  <a:lnTo>
                    <a:pt x="33" y="25"/>
                  </a:lnTo>
                  <a:lnTo>
                    <a:pt x="24" y="23"/>
                  </a:lnTo>
                  <a:lnTo>
                    <a:pt x="0" y="13"/>
                  </a:lnTo>
                  <a:lnTo>
                    <a:pt x="2" y="2"/>
                  </a:lnTo>
                  <a:lnTo>
                    <a:pt x="22" y="4"/>
                  </a:lnTo>
                  <a:lnTo>
                    <a:pt x="39" y="2"/>
                  </a:lnTo>
                  <a:lnTo>
                    <a:pt x="52"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95" name="Freeform 94"/>
            <p:cNvSpPr>
              <a:spLocks/>
            </p:cNvSpPr>
            <p:nvPr/>
          </p:nvSpPr>
          <p:spPr bwMode="auto">
            <a:xfrm>
              <a:off x="5155385" y="2919311"/>
              <a:ext cx="46288" cy="74557"/>
            </a:xfrm>
            <a:custGeom>
              <a:avLst/>
              <a:gdLst>
                <a:gd name="T0" fmla="*/ 17 w 28"/>
                <a:gd name="T1" fmla="*/ 0 h 48"/>
                <a:gd name="T2" fmla="*/ 28 w 28"/>
                <a:gd name="T3" fmla="*/ 15 h 48"/>
                <a:gd name="T4" fmla="*/ 27 w 28"/>
                <a:gd name="T5" fmla="*/ 42 h 48"/>
                <a:gd name="T6" fmla="*/ 19 w 28"/>
                <a:gd name="T7" fmla="*/ 41 h 48"/>
                <a:gd name="T8" fmla="*/ 12 w 28"/>
                <a:gd name="T9" fmla="*/ 48 h 48"/>
                <a:gd name="T10" fmla="*/ 6 w 28"/>
                <a:gd name="T11" fmla="*/ 43 h 48"/>
                <a:gd name="T12" fmla="*/ 4 w 28"/>
                <a:gd name="T13" fmla="*/ 18 h 48"/>
                <a:gd name="T14" fmla="*/ 0 w 28"/>
                <a:gd name="T15" fmla="*/ 6 h 48"/>
                <a:gd name="T16" fmla="*/ 9 w 28"/>
                <a:gd name="T17" fmla="*/ 7 h 48"/>
                <a:gd name="T18" fmla="*/ 17 w 28"/>
                <a:gd name="T19"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8" h="48">
                  <a:moveTo>
                    <a:pt x="17" y="0"/>
                  </a:moveTo>
                  <a:lnTo>
                    <a:pt x="28" y="15"/>
                  </a:lnTo>
                  <a:lnTo>
                    <a:pt x="27" y="42"/>
                  </a:lnTo>
                  <a:lnTo>
                    <a:pt x="19" y="41"/>
                  </a:lnTo>
                  <a:lnTo>
                    <a:pt x="12" y="48"/>
                  </a:lnTo>
                  <a:lnTo>
                    <a:pt x="6" y="43"/>
                  </a:lnTo>
                  <a:lnTo>
                    <a:pt x="4" y="18"/>
                  </a:lnTo>
                  <a:lnTo>
                    <a:pt x="0" y="6"/>
                  </a:lnTo>
                  <a:lnTo>
                    <a:pt x="9" y="7"/>
                  </a:lnTo>
                  <a:lnTo>
                    <a:pt x="17"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96" name="Freeform 95"/>
            <p:cNvSpPr>
              <a:spLocks/>
            </p:cNvSpPr>
            <p:nvPr/>
          </p:nvSpPr>
          <p:spPr bwMode="auto">
            <a:xfrm>
              <a:off x="5112404" y="2732921"/>
              <a:ext cx="332282" cy="292013"/>
            </a:xfrm>
            <a:custGeom>
              <a:avLst/>
              <a:gdLst>
                <a:gd name="T0" fmla="*/ 114 w 201"/>
                <a:gd name="T1" fmla="*/ 12 h 188"/>
                <a:gd name="T2" fmla="*/ 117 w 201"/>
                <a:gd name="T3" fmla="*/ 31 h 188"/>
                <a:gd name="T4" fmla="*/ 91 w 201"/>
                <a:gd name="T5" fmla="*/ 35 h 188"/>
                <a:gd name="T6" fmla="*/ 91 w 201"/>
                <a:gd name="T7" fmla="*/ 51 h 188"/>
                <a:gd name="T8" fmla="*/ 113 w 201"/>
                <a:gd name="T9" fmla="*/ 72 h 188"/>
                <a:gd name="T10" fmla="*/ 142 w 201"/>
                <a:gd name="T11" fmla="*/ 105 h 188"/>
                <a:gd name="T12" fmla="*/ 160 w 201"/>
                <a:gd name="T13" fmla="*/ 110 h 188"/>
                <a:gd name="T14" fmla="*/ 171 w 201"/>
                <a:gd name="T15" fmla="*/ 121 h 188"/>
                <a:gd name="T16" fmla="*/ 199 w 201"/>
                <a:gd name="T17" fmla="*/ 138 h 188"/>
                <a:gd name="T18" fmla="*/ 198 w 201"/>
                <a:gd name="T19" fmla="*/ 149 h 188"/>
                <a:gd name="T20" fmla="*/ 173 w 201"/>
                <a:gd name="T21" fmla="*/ 136 h 188"/>
                <a:gd name="T22" fmla="*/ 180 w 201"/>
                <a:gd name="T23" fmla="*/ 157 h 188"/>
                <a:gd name="T24" fmla="*/ 172 w 201"/>
                <a:gd name="T25" fmla="*/ 169 h 188"/>
                <a:gd name="T26" fmla="*/ 156 w 201"/>
                <a:gd name="T27" fmla="*/ 188 h 188"/>
                <a:gd name="T28" fmla="*/ 159 w 201"/>
                <a:gd name="T29" fmla="*/ 171 h 188"/>
                <a:gd name="T30" fmla="*/ 155 w 201"/>
                <a:gd name="T31" fmla="*/ 155 h 188"/>
                <a:gd name="T32" fmla="*/ 142 w 201"/>
                <a:gd name="T33" fmla="*/ 142 h 188"/>
                <a:gd name="T34" fmla="*/ 125 w 201"/>
                <a:gd name="T35" fmla="*/ 129 h 188"/>
                <a:gd name="T36" fmla="*/ 105 w 201"/>
                <a:gd name="T37" fmla="*/ 120 h 188"/>
                <a:gd name="T38" fmla="*/ 76 w 201"/>
                <a:gd name="T39" fmla="*/ 97 h 188"/>
                <a:gd name="T40" fmla="*/ 58 w 201"/>
                <a:gd name="T41" fmla="*/ 65 h 188"/>
                <a:gd name="T42" fmla="*/ 35 w 201"/>
                <a:gd name="T43" fmla="*/ 56 h 188"/>
                <a:gd name="T44" fmla="*/ 19 w 201"/>
                <a:gd name="T45" fmla="*/ 68 h 188"/>
                <a:gd name="T46" fmla="*/ 13 w 201"/>
                <a:gd name="T47" fmla="*/ 61 h 188"/>
                <a:gd name="T48" fmla="*/ 0 w 201"/>
                <a:gd name="T49" fmla="*/ 42 h 188"/>
                <a:gd name="T50" fmla="*/ 0 w 201"/>
                <a:gd name="T51" fmla="*/ 28 h 188"/>
                <a:gd name="T52" fmla="*/ 8 w 201"/>
                <a:gd name="T53" fmla="*/ 27 h 188"/>
                <a:gd name="T54" fmla="*/ 25 w 201"/>
                <a:gd name="T55" fmla="*/ 19 h 188"/>
                <a:gd name="T56" fmla="*/ 35 w 201"/>
                <a:gd name="T57" fmla="*/ 22 h 188"/>
                <a:gd name="T58" fmla="*/ 51 w 201"/>
                <a:gd name="T59" fmla="*/ 16 h 188"/>
                <a:gd name="T60" fmla="*/ 58 w 201"/>
                <a:gd name="T61" fmla="*/ 4 h 188"/>
                <a:gd name="T62" fmla="*/ 70 w 201"/>
                <a:gd name="T63" fmla="*/ 3 h 188"/>
                <a:gd name="T64" fmla="*/ 90 w 201"/>
                <a:gd name="T65" fmla="*/ 7 h 1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01" h="188">
                  <a:moveTo>
                    <a:pt x="90" y="7"/>
                  </a:moveTo>
                  <a:lnTo>
                    <a:pt x="114" y="12"/>
                  </a:lnTo>
                  <a:lnTo>
                    <a:pt x="113" y="22"/>
                  </a:lnTo>
                  <a:lnTo>
                    <a:pt x="117" y="31"/>
                  </a:lnTo>
                  <a:lnTo>
                    <a:pt x="104" y="28"/>
                  </a:lnTo>
                  <a:lnTo>
                    <a:pt x="91" y="35"/>
                  </a:lnTo>
                  <a:lnTo>
                    <a:pt x="93" y="45"/>
                  </a:lnTo>
                  <a:lnTo>
                    <a:pt x="91" y="51"/>
                  </a:lnTo>
                  <a:lnTo>
                    <a:pt x="97" y="61"/>
                  </a:lnTo>
                  <a:lnTo>
                    <a:pt x="113" y="72"/>
                  </a:lnTo>
                  <a:lnTo>
                    <a:pt x="122" y="89"/>
                  </a:lnTo>
                  <a:lnTo>
                    <a:pt x="142" y="105"/>
                  </a:lnTo>
                  <a:lnTo>
                    <a:pt x="155" y="105"/>
                  </a:lnTo>
                  <a:lnTo>
                    <a:pt x="160" y="110"/>
                  </a:lnTo>
                  <a:lnTo>
                    <a:pt x="155" y="114"/>
                  </a:lnTo>
                  <a:lnTo>
                    <a:pt x="171" y="121"/>
                  </a:lnTo>
                  <a:lnTo>
                    <a:pt x="183" y="127"/>
                  </a:lnTo>
                  <a:lnTo>
                    <a:pt x="199" y="138"/>
                  </a:lnTo>
                  <a:lnTo>
                    <a:pt x="201" y="142"/>
                  </a:lnTo>
                  <a:lnTo>
                    <a:pt x="198" y="149"/>
                  </a:lnTo>
                  <a:lnTo>
                    <a:pt x="188" y="140"/>
                  </a:lnTo>
                  <a:lnTo>
                    <a:pt x="173" y="136"/>
                  </a:lnTo>
                  <a:lnTo>
                    <a:pt x="167" y="150"/>
                  </a:lnTo>
                  <a:lnTo>
                    <a:pt x="180" y="157"/>
                  </a:lnTo>
                  <a:lnTo>
                    <a:pt x="179" y="168"/>
                  </a:lnTo>
                  <a:lnTo>
                    <a:pt x="172" y="169"/>
                  </a:lnTo>
                  <a:lnTo>
                    <a:pt x="163" y="187"/>
                  </a:lnTo>
                  <a:lnTo>
                    <a:pt x="156" y="188"/>
                  </a:lnTo>
                  <a:lnTo>
                    <a:pt x="156" y="182"/>
                  </a:lnTo>
                  <a:lnTo>
                    <a:pt x="159" y="171"/>
                  </a:lnTo>
                  <a:lnTo>
                    <a:pt x="162" y="167"/>
                  </a:lnTo>
                  <a:lnTo>
                    <a:pt x="155" y="155"/>
                  </a:lnTo>
                  <a:lnTo>
                    <a:pt x="149" y="144"/>
                  </a:lnTo>
                  <a:lnTo>
                    <a:pt x="142" y="142"/>
                  </a:lnTo>
                  <a:lnTo>
                    <a:pt x="136" y="133"/>
                  </a:lnTo>
                  <a:lnTo>
                    <a:pt x="125" y="129"/>
                  </a:lnTo>
                  <a:lnTo>
                    <a:pt x="118" y="121"/>
                  </a:lnTo>
                  <a:lnTo>
                    <a:pt x="105" y="120"/>
                  </a:lnTo>
                  <a:lnTo>
                    <a:pt x="91" y="110"/>
                  </a:lnTo>
                  <a:lnTo>
                    <a:pt x="76" y="97"/>
                  </a:lnTo>
                  <a:lnTo>
                    <a:pt x="64" y="85"/>
                  </a:lnTo>
                  <a:lnTo>
                    <a:pt x="58" y="65"/>
                  </a:lnTo>
                  <a:lnTo>
                    <a:pt x="49" y="63"/>
                  </a:lnTo>
                  <a:lnTo>
                    <a:pt x="35" y="56"/>
                  </a:lnTo>
                  <a:lnTo>
                    <a:pt x="28" y="58"/>
                  </a:lnTo>
                  <a:lnTo>
                    <a:pt x="19" y="68"/>
                  </a:lnTo>
                  <a:lnTo>
                    <a:pt x="12" y="69"/>
                  </a:lnTo>
                  <a:lnTo>
                    <a:pt x="13" y="61"/>
                  </a:lnTo>
                  <a:lnTo>
                    <a:pt x="4" y="58"/>
                  </a:lnTo>
                  <a:lnTo>
                    <a:pt x="0" y="42"/>
                  </a:lnTo>
                  <a:lnTo>
                    <a:pt x="5" y="36"/>
                  </a:lnTo>
                  <a:lnTo>
                    <a:pt x="0" y="28"/>
                  </a:lnTo>
                  <a:lnTo>
                    <a:pt x="0" y="23"/>
                  </a:lnTo>
                  <a:lnTo>
                    <a:pt x="8" y="27"/>
                  </a:lnTo>
                  <a:lnTo>
                    <a:pt x="16" y="26"/>
                  </a:lnTo>
                  <a:lnTo>
                    <a:pt x="25" y="19"/>
                  </a:lnTo>
                  <a:lnTo>
                    <a:pt x="27" y="22"/>
                  </a:lnTo>
                  <a:lnTo>
                    <a:pt x="35" y="22"/>
                  </a:lnTo>
                  <a:lnTo>
                    <a:pt x="38" y="13"/>
                  </a:lnTo>
                  <a:lnTo>
                    <a:pt x="51" y="16"/>
                  </a:lnTo>
                  <a:lnTo>
                    <a:pt x="58" y="12"/>
                  </a:lnTo>
                  <a:lnTo>
                    <a:pt x="58" y="4"/>
                  </a:lnTo>
                  <a:lnTo>
                    <a:pt x="68" y="7"/>
                  </a:lnTo>
                  <a:lnTo>
                    <a:pt x="70" y="3"/>
                  </a:lnTo>
                  <a:lnTo>
                    <a:pt x="86" y="0"/>
                  </a:lnTo>
                  <a:lnTo>
                    <a:pt x="90" y="7"/>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98" name="Freeform 97"/>
            <p:cNvSpPr>
              <a:spLocks/>
            </p:cNvSpPr>
            <p:nvPr/>
          </p:nvSpPr>
          <p:spPr bwMode="auto">
            <a:xfrm>
              <a:off x="5945588" y="3170939"/>
              <a:ext cx="115720" cy="135134"/>
            </a:xfrm>
            <a:custGeom>
              <a:avLst/>
              <a:gdLst>
                <a:gd name="T0" fmla="*/ 5 w 70"/>
                <a:gd name="T1" fmla="*/ 21 h 87"/>
                <a:gd name="T2" fmla="*/ 8 w 70"/>
                <a:gd name="T3" fmla="*/ 14 h 87"/>
                <a:gd name="T4" fmla="*/ 28 w 70"/>
                <a:gd name="T5" fmla="*/ 22 h 87"/>
                <a:gd name="T6" fmla="*/ 60 w 70"/>
                <a:gd name="T7" fmla="*/ 0 h 87"/>
                <a:gd name="T8" fmla="*/ 70 w 70"/>
                <a:gd name="T9" fmla="*/ 26 h 87"/>
                <a:gd name="T10" fmla="*/ 67 w 70"/>
                <a:gd name="T11" fmla="*/ 29 h 87"/>
                <a:gd name="T12" fmla="*/ 33 w 70"/>
                <a:gd name="T13" fmla="*/ 39 h 87"/>
                <a:gd name="T14" fmla="*/ 52 w 70"/>
                <a:gd name="T15" fmla="*/ 60 h 87"/>
                <a:gd name="T16" fmla="*/ 47 w 70"/>
                <a:gd name="T17" fmla="*/ 63 h 87"/>
                <a:gd name="T18" fmla="*/ 45 w 70"/>
                <a:gd name="T19" fmla="*/ 70 h 87"/>
                <a:gd name="T20" fmla="*/ 32 w 70"/>
                <a:gd name="T21" fmla="*/ 73 h 87"/>
                <a:gd name="T22" fmla="*/ 28 w 70"/>
                <a:gd name="T23" fmla="*/ 81 h 87"/>
                <a:gd name="T24" fmla="*/ 21 w 70"/>
                <a:gd name="T25" fmla="*/ 87 h 87"/>
                <a:gd name="T26" fmla="*/ 1 w 70"/>
                <a:gd name="T27" fmla="*/ 84 h 87"/>
                <a:gd name="T28" fmla="*/ 0 w 70"/>
                <a:gd name="T29" fmla="*/ 81 h 87"/>
                <a:gd name="T30" fmla="*/ 6 w 70"/>
                <a:gd name="T31" fmla="*/ 47 h 87"/>
                <a:gd name="T32" fmla="*/ 5 w 70"/>
                <a:gd name="T33" fmla="*/ 39 h 87"/>
                <a:gd name="T34" fmla="*/ 7 w 70"/>
                <a:gd name="T35" fmla="*/ 33 h 87"/>
                <a:gd name="T36" fmla="*/ 5 w 70"/>
                <a:gd name="T37" fmla="*/ 21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70" h="87">
                  <a:moveTo>
                    <a:pt x="5" y="21"/>
                  </a:moveTo>
                  <a:lnTo>
                    <a:pt x="8" y="14"/>
                  </a:lnTo>
                  <a:lnTo>
                    <a:pt x="28" y="22"/>
                  </a:lnTo>
                  <a:lnTo>
                    <a:pt x="60" y="0"/>
                  </a:lnTo>
                  <a:lnTo>
                    <a:pt x="70" y="26"/>
                  </a:lnTo>
                  <a:lnTo>
                    <a:pt x="67" y="29"/>
                  </a:lnTo>
                  <a:lnTo>
                    <a:pt x="33" y="39"/>
                  </a:lnTo>
                  <a:lnTo>
                    <a:pt x="52" y="60"/>
                  </a:lnTo>
                  <a:lnTo>
                    <a:pt x="47" y="63"/>
                  </a:lnTo>
                  <a:lnTo>
                    <a:pt x="45" y="70"/>
                  </a:lnTo>
                  <a:lnTo>
                    <a:pt x="32" y="73"/>
                  </a:lnTo>
                  <a:lnTo>
                    <a:pt x="28" y="81"/>
                  </a:lnTo>
                  <a:lnTo>
                    <a:pt x="21" y="87"/>
                  </a:lnTo>
                  <a:lnTo>
                    <a:pt x="1" y="84"/>
                  </a:lnTo>
                  <a:lnTo>
                    <a:pt x="0" y="81"/>
                  </a:lnTo>
                  <a:lnTo>
                    <a:pt x="6" y="47"/>
                  </a:lnTo>
                  <a:lnTo>
                    <a:pt x="5" y="39"/>
                  </a:lnTo>
                  <a:lnTo>
                    <a:pt x="7" y="33"/>
                  </a:lnTo>
                  <a:lnTo>
                    <a:pt x="5" y="21"/>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103" name="Freeform 102"/>
            <p:cNvSpPr>
              <a:spLocks/>
            </p:cNvSpPr>
            <p:nvPr/>
          </p:nvSpPr>
          <p:spPr bwMode="auto">
            <a:xfrm>
              <a:off x="5957159" y="4070276"/>
              <a:ext cx="241359" cy="329291"/>
            </a:xfrm>
            <a:custGeom>
              <a:avLst/>
              <a:gdLst>
                <a:gd name="T0" fmla="*/ 131 w 146"/>
                <a:gd name="T1" fmla="*/ 132 h 212"/>
                <a:gd name="T2" fmla="*/ 141 w 146"/>
                <a:gd name="T3" fmla="*/ 149 h 212"/>
                <a:gd name="T4" fmla="*/ 128 w 146"/>
                <a:gd name="T5" fmla="*/ 158 h 212"/>
                <a:gd name="T6" fmla="*/ 124 w 146"/>
                <a:gd name="T7" fmla="*/ 166 h 212"/>
                <a:gd name="T8" fmla="*/ 117 w 146"/>
                <a:gd name="T9" fmla="*/ 168 h 212"/>
                <a:gd name="T10" fmla="*/ 114 w 146"/>
                <a:gd name="T11" fmla="*/ 183 h 212"/>
                <a:gd name="T12" fmla="*/ 108 w 146"/>
                <a:gd name="T13" fmla="*/ 191 h 212"/>
                <a:gd name="T14" fmla="*/ 104 w 146"/>
                <a:gd name="T15" fmla="*/ 205 h 212"/>
                <a:gd name="T16" fmla="*/ 97 w 146"/>
                <a:gd name="T17" fmla="*/ 212 h 212"/>
                <a:gd name="T18" fmla="*/ 71 w 146"/>
                <a:gd name="T19" fmla="*/ 191 h 212"/>
                <a:gd name="T20" fmla="*/ 70 w 146"/>
                <a:gd name="T21" fmla="*/ 179 h 212"/>
                <a:gd name="T22" fmla="*/ 3 w 146"/>
                <a:gd name="T23" fmla="*/ 136 h 212"/>
                <a:gd name="T24" fmla="*/ 0 w 146"/>
                <a:gd name="T25" fmla="*/ 134 h 212"/>
                <a:gd name="T26" fmla="*/ 0 w 146"/>
                <a:gd name="T27" fmla="*/ 112 h 212"/>
                <a:gd name="T28" fmla="*/ 5 w 146"/>
                <a:gd name="T29" fmla="*/ 104 h 212"/>
                <a:gd name="T30" fmla="*/ 14 w 146"/>
                <a:gd name="T31" fmla="*/ 90 h 212"/>
                <a:gd name="T32" fmla="*/ 21 w 146"/>
                <a:gd name="T33" fmla="*/ 75 h 212"/>
                <a:gd name="T34" fmla="*/ 13 w 146"/>
                <a:gd name="T35" fmla="*/ 51 h 212"/>
                <a:gd name="T36" fmla="*/ 11 w 146"/>
                <a:gd name="T37" fmla="*/ 41 h 212"/>
                <a:gd name="T38" fmla="*/ 2 w 146"/>
                <a:gd name="T39" fmla="*/ 26 h 212"/>
                <a:gd name="T40" fmla="*/ 13 w 146"/>
                <a:gd name="T41" fmla="*/ 14 h 212"/>
                <a:gd name="T42" fmla="*/ 25 w 146"/>
                <a:gd name="T43" fmla="*/ 0 h 212"/>
                <a:gd name="T44" fmla="*/ 35 w 146"/>
                <a:gd name="T45" fmla="*/ 4 h 212"/>
                <a:gd name="T46" fmla="*/ 35 w 146"/>
                <a:gd name="T47" fmla="*/ 15 h 212"/>
                <a:gd name="T48" fmla="*/ 41 w 146"/>
                <a:gd name="T49" fmla="*/ 22 h 212"/>
                <a:gd name="T50" fmla="*/ 54 w 146"/>
                <a:gd name="T51" fmla="*/ 22 h 212"/>
                <a:gd name="T52" fmla="*/ 77 w 146"/>
                <a:gd name="T53" fmla="*/ 40 h 212"/>
                <a:gd name="T54" fmla="*/ 83 w 146"/>
                <a:gd name="T55" fmla="*/ 40 h 212"/>
                <a:gd name="T56" fmla="*/ 88 w 146"/>
                <a:gd name="T57" fmla="*/ 39 h 212"/>
                <a:gd name="T58" fmla="*/ 92 w 146"/>
                <a:gd name="T59" fmla="*/ 42 h 212"/>
                <a:gd name="T60" fmla="*/ 104 w 146"/>
                <a:gd name="T61" fmla="*/ 43 h 212"/>
                <a:gd name="T62" fmla="*/ 109 w 146"/>
                <a:gd name="T63" fmla="*/ 35 h 212"/>
                <a:gd name="T64" fmla="*/ 126 w 146"/>
                <a:gd name="T65" fmla="*/ 26 h 212"/>
                <a:gd name="T66" fmla="*/ 133 w 146"/>
                <a:gd name="T67" fmla="*/ 33 h 212"/>
                <a:gd name="T68" fmla="*/ 146 w 146"/>
                <a:gd name="T69" fmla="*/ 33 h 212"/>
                <a:gd name="T70" fmla="*/ 130 w 146"/>
                <a:gd name="T71" fmla="*/ 56 h 212"/>
                <a:gd name="T72" fmla="*/ 131 w 146"/>
                <a:gd name="T73" fmla="*/ 132 h 2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46" h="212">
                  <a:moveTo>
                    <a:pt x="131" y="132"/>
                  </a:moveTo>
                  <a:lnTo>
                    <a:pt x="141" y="149"/>
                  </a:lnTo>
                  <a:lnTo>
                    <a:pt x="128" y="158"/>
                  </a:lnTo>
                  <a:lnTo>
                    <a:pt x="124" y="166"/>
                  </a:lnTo>
                  <a:lnTo>
                    <a:pt x="117" y="168"/>
                  </a:lnTo>
                  <a:lnTo>
                    <a:pt x="114" y="183"/>
                  </a:lnTo>
                  <a:lnTo>
                    <a:pt x="108" y="191"/>
                  </a:lnTo>
                  <a:lnTo>
                    <a:pt x="104" y="205"/>
                  </a:lnTo>
                  <a:lnTo>
                    <a:pt x="97" y="212"/>
                  </a:lnTo>
                  <a:lnTo>
                    <a:pt x="71" y="191"/>
                  </a:lnTo>
                  <a:lnTo>
                    <a:pt x="70" y="179"/>
                  </a:lnTo>
                  <a:lnTo>
                    <a:pt x="3" y="136"/>
                  </a:lnTo>
                  <a:lnTo>
                    <a:pt x="0" y="134"/>
                  </a:lnTo>
                  <a:lnTo>
                    <a:pt x="0" y="112"/>
                  </a:lnTo>
                  <a:lnTo>
                    <a:pt x="5" y="104"/>
                  </a:lnTo>
                  <a:lnTo>
                    <a:pt x="14" y="90"/>
                  </a:lnTo>
                  <a:lnTo>
                    <a:pt x="21" y="75"/>
                  </a:lnTo>
                  <a:lnTo>
                    <a:pt x="13" y="51"/>
                  </a:lnTo>
                  <a:lnTo>
                    <a:pt x="11" y="41"/>
                  </a:lnTo>
                  <a:lnTo>
                    <a:pt x="2" y="26"/>
                  </a:lnTo>
                  <a:lnTo>
                    <a:pt x="13" y="14"/>
                  </a:lnTo>
                  <a:lnTo>
                    <a:pt x="25" y="0"/>
                  </a:lnTo>
                  <a:lnTo>
                    <a:pt x="35" y="4"/>
                  </a:lnTo>
                  <a:lnTo>
                    <a:pt x="35" y="15"/>
                  </a:lnTo>
                  <a:lnTo>
                    <a:pt x="41" y="22"/>
                  </a:lnTo>
                  <a:lnTo>
                    <a:pt x="54" y="22"/>
                  </a:lnTo>
                  <a:lnTo>
                    <a:pt x="77" y="40"/>
                  </a:lnTo>
                  <a:lnTo>
                    <a:pt x="83" y="40"/>
                  </a:lnTo>
                  <a:lnTo>
                    <a:pt x="88" y="39"/>
                  </a:lnTo>
                  <a:lnTo>
                    <a:pt x="92" y="42"/>
                  </a:lnTo>
                  <a:lnTo>
                    <a:pt x="104" y="43"/>
                  </a:lnTo>
                  <a:lnTo>
                    <a:pt x="109" y="35"/>
                  </a:lnTo>
                  <a:lnTo>
                    <a:pt x="126" y="26"/>
                  </a:lnTo>
                  <a:lnTo>
                    <a:pt x="133" y="33"/>
                  </a:lnTo>
                  <a:lnTo>
                    <a:pt x="146" y="33"/>
                  </a:lnTo>
                  <a:lnTo>
                    <a:pt x="130" y="56"/>
                  </a:lnTo>
                  <a:lnTo>
                    <a:pt x="131" y="132"/>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107" name="Freeform 106"/>
            <p:cNvSpPr>
              <a:spLocks/>
            </p:cNvSpPr>
            <p:nvPr/>
          </p:nvSpPr>
          <p:spPr bwMode="auto">
            <a:xfrm>
              <a:off x="5482708" y="2854075"/>
              <a:ext cx="46288" cy="45045"/>
            </a:xfrm>
            <a:custGeom>
              <a:avLst/>
              <a:gdLst>
                <a:gd name="T0" fmla="*/ 12 w 28"/>
                <a:gd name="T1" fmla="*/ 25 h 29"/>
                <a:gd name="T2" fmla="*/ 12 w 28"/>
                <a:gd name="T3" fmla="*/ 29 h 29"/>
                <a:gd name="T4" fmla="*/ 10 w 28"/>
                <a:gd name="T5" fmla="*/ 29 h 29"/>
                <a:gd name="T6" fmla="*/ 8 w 28"/>
                <a:gd name="T7" fmla="*/ 22 h 29"/>
                <a:gd name="T8" fmla="*/ 4 w 28"/>
                <a:gd name="T9" fmla="*/ 20 h 29"/>
                <a:gd name="T10" fmla="*/ 0 w 28"/>
                <a:gd name="T11" fmla="*/ 14 h 29"/>
                <a:gd name="T12" fmla="*/ 2 w 28"/>
                <a:gd name="T13" fmla="*/ 9 h 29"/>
                <a:gd name="T14" fmla="*/ 6 w 28"/>
                <a:gd name="T15" fmla="*/ 8 h 29"/>
                <a:gd name="T16" fmla="*/ 8 w 28"/>
                <a:gd name="T17" fmla="*/ 1 h 29"/>
                <a:gd name="T18" fmla="*/ 11 w 28"/>
                <a:gd name="T19" fmla="*/ 0 h 29"/>
                <a:gd name="T20" fmla="*/ 13 w 28"/>
                <a:gd name="T21" fmla="*/ 3 h 29"/>
                <a:gd name="T22" fmla="*/ 17 w 28"/>
                <a:gd name="T23" fmla="*/ 4 h 29"/>
                <a:gd name="T24" fmla="*/ 19 w 28"/>
                <a:gd name="T25" fmla="*/ 7 h 29"/>
                <a:gd name="T26" fmla="*/ 22 w 28"/>
                <a:gd name="T27" fmla="*/ 8 h 29"/>
                <a:gd name="T28" fmla="*/ 26 w 28"/>
                <a:gd name="T29" fmla="*/ 12 h 29"/>
                <a:gd name="T30" fmla="*/ 28 w 28"/>
                <a:gd name="T31" fmla="*/ 12 h 29"/>
                <a:gd name="T32" fmla="*/ 27 w 28"/>
                <a:gd name="T33" fmla="*/ 17 h 29"/>
                <a:gd name="T34" fmla="*/ 25 w 28"/>
                <a:gd name="T35" fmla="*/ 20 h 29"/>
                <a:gd name="T36" fmla="*/ 25 w 28"/>
                <a:gd name="T37" fmla="*/ 21 h 29"/>
                <a:gd name="T38" fmla="*/ 22 w 28"/>
                <a:gd name="T39" fmla="*/ 22 h 29"/>
                <a:gd name="T40" fmla="*/ 12 w 28"/>
                <a:gd name="T41" fmla="*/ 25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8" h="29">
                  <a:moveTo>
                    <a:pt x="12" y="25"/>
                  </a:moveTo>
                  <a:lnTo>
                    <a:pt x="12" y="29"/>
                  </a:lnTo>
                  <a:lnTo>
                    <a:pt x="10" y="29"/>
                  </a:lnTo>
                  <a:lnTo>
                    <a:pt x="8" y="22"/>
                  </a:lnTo>
                  <a:lnTo>
                    <a:pt x="4" y="20"/>
                  </a:lnTo>
                  <a:lnTo>
                    <a:pt x="0" y="14"/>
                  </a:lnTo>
                  <a:lnTo>
                    <a:pt x="2" y="9"/>
                  </a:lnTo>
                  <a:lnTo>
                    <a:pt x="6" y="8"/>
                  </a:lnTo>
                  <a:lnTo>
                    <a:pt x="8" y="1"/>
                  </a:lnTo>
                  <a:lnTo>
                    <a:pt x="11" y="0"/>
                  </a:lnTo>
                  <a:lnTo>
                    <a:pt x="13" y="3"/>
                  </a:lnTo>
                  <a:lnTo>
                    <a:pt x="17" y="4"/>
                  </a:lnTo>
                  <a:lnTo>
                    <a:pt x="19" y="7"/>
                  </a:lnTo>
                  <a:lnTo>
                    <a:pt x="22" y="8"/>
                  </a:lnTo>
                  <a:lnTo>
                    <a:pt x="26" y="12"/>
                  </a:lnTo>
                  <a:lnTo>
                    <a:pt x="28" y="12"/>
                  </a:lnTo>
                  <a:lnTo>
                    <a:pt x="27" y="17"/>
                  </a:lnTo>
                  <a:lnTo>
                    <a:pt x="25" y="20"/>
                  </a:lnTo>
                  <a:lnTo>
                    <a:pt x="25" y="21"/>
                  </a:lnTo>
                  <a:lnTo>
                    <a:pt x="22" y="22"/>
                  </a:lnTo>
                  <a:lnTo>
                    <a:pt x="12" y="2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108" name="Freeform 107"/>
            <p:cNvSpPr>
              <a:spLocks/>
            </p:cNvSpPr>
            <p:nvPr/>
          </p:nvSpPr>
          <p:spPr bwMode="auto">
            <a:xfrm>
              <a:off x="6287788" y="3278115"/>
              <a:ext cx="56206" cy="49704"/>
            </a:xfrm>
            <a:custGeom>
              <a:avLst/>
              <a:gdLst>
                <a:gd name="T0" fmla="*/ 22 w 34"/>
                <a:gd name="T1" fmla="*/ 2 h 32"/>
                <a:gd name="T2" fmla="*/ 27 w 34"/>
                <a:gd name="T3" fmla="*/ 11 h 32"/>
                <a:gd name="T4" fmla="*/ 26 w 34"/>
                <a:gd name="T5" fmla="*/ 16 h 32"/>
                <a:gd name="T6" fmla="*/ 34 w 34"/>
                <a:gd name="T7" fmla="*/ 31 h 32"/>
                <a:gd name="T8" fmla="*/ 21 w 34"/>
                <a:gd name="T9" fmla="*/ 32 h 32"/>
                <a:gd name="T10" fmla="*/ 16 w 34"/>
                <a:gd name="T11" fmla="*/ 22 h 32"/>
                <a:gd name="T12" fmla="*/ 0 w 34"/>
                <a:gd name="T13" fmla="*/ 20 h 32"/>
                <a:gd name="T14" fmla="*/ 10 w 34"/>
                <a:gd name="T15" fmla="*/ 0 h 32"/>
                <a:gd name="T16" fmla="*/ 22 w 34"/>
                <a:gd name="T17" fmla="*/ 2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4" h="32">
                  <a:moveTo>
                    <a:pt x="22" y="2"/>
                  </a:moveTo>
                  <a:lnTo>
                    <a:pt x="27" y="11"/>
                  </a:lnTo>
                  <a:lnTo>
                    <a:pt x="26" y="16"/>
                  </a:lnTo>
                  <a:lnTo>
                    <a:pt x="34" y="31"/>
                  </a:lnTo>
                  <a:lnTo>
                    <a:pt x="21" y="32"/>
                  </a:lnTo>
                  <a:lnTo>
                    <a:pt x="16" y="22"/>
                  </a:lnTo>
                  <a:lnTo>
                    <a:pt x="0" y="20"/>
                  </a:lnTo>
                  <a:lnTo>
                    <a:pt x="10" y="0"/>
                  </a:lnTo>
                  <a:lnTo>
                    <a:pt x="22" y="2"/>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110" name="Freeform 109"/>
            <p:cNvSpPr>
              <a:spLocks/>
            </p:cNvSpPr>
            <p:nvPr/>
          </p:nvSpPr>
          <p:spPr bwMode="auto">
            <a:xfrm>
              <a:off x="5938976" y="3130555"/>
              <a:ext cx="39675" cy="49704"/>
            </a:xfrm>
            <a:custGeom>
              <a:avLst/>
              <a:gdLst>
                <a:gd name="T0" fmla="*/ 12 w 24"/>
                <a:gd name="T1" fmla="*/ 28 h 32"/>
                <a:gd name="T2" fmla="*/ 7 w 24"/>
                <a:gd name="T3" fmla="*/ 29 h 32"/>
                <a:gd name="T4" fmla="*/ 6 w 24"/>
                <a:gd name="T5" fmla="*/ 32 h 32"/>
                <a:gd name="T6" fmla="*/ 0 w 24"/>
                <a:gd name="T7" fmla="*/ 32 h 32"/>
                <a:gd name="T8" fmla="*/ 5 w 24"/>
                <a:gd name="T9" fmla="*/ 15 h 32"/>
                <a:gd name="T10" fmla="*/ 12 w 24"/>
                <a:gd name="T11" fmla="*/ 1 h 32"/>
                <a:gd name="T12" fmla="*/ 12 w 24"/>
                <a:gd name="T13" fmla="*/ 0 h 32"/>
                <a:gd name="T14" fmla="*/ 20 w 24"/>
                <a:gd name="T15" fmla="*/ 1 h 32"/>
                <a:gd name="T16" fmla="*/ 24 w 24"/>
                <a:gd name="T17" fmla="*/ 9 h 32"/>
                <a:gd name="T18" fmla="*/ 15 w 24"/>
                <a:gd name="T19" fmla="*/ 17 h 32"/>
                <a:gd name="T20" fmla="*/ 12 w 24"/>
                <a:gd name="T21" fmla="*/ 28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4" h="32">
                  <a:moveTo>
                    <a:pt x="12" y="28"/>
                  </a:moveTo>
                  <a:lnTo>
                    <a:pt x="7" y="29"/>
                  </a:lnTo>
                  <a:lnTo>
                    <a:pt x="6" y="32"/>
                  </a:lnTo>
                  <a:lnTo>
                    <a:pt x="0" y="32"/>
                  </a:lnTo>
                  <a:lnTo>
                    <a:pt x="5" y="15"/>
                  </a:lnTo>
                  <a:lnTo>
                    <a:pt x="12" y="1"/>
                  </a:lnTo>
                  <a:lnTo>
                    <a:pt x="12" y="0"/>
                  </a:lnTo>
                  <a:lnTo>
                    <a:pt x="20" y="1"/>
                  </a:lnTo>
                  <a:lnTo>
                    <a:pt x="24" y="9"/>
                  </a:lnTo>
                  <a:lnTo>
                    <a:pt x="15" y="17"/>
                  </a:lnTo>
                  <a:lnTo>
                    <a:pt x="12" y="28"/>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111" name="Freeform 110"/>
            <p:cNvSpPr>
              <a:spLocks/>
            </p:cNvSpPr>
            <p:nvPr/>
          </p:nvSpPr>
          <p:spPr bwMode="auto">
            <a:xfrm>
              <a:off x="4581744" y="3972421"/>
              <a:ext cx="117373" cy="135134"/>
            </a:xfrm>
            <a:custGeom>
              <a:avLst/>
              <a:gdLst>
                <a:gd name="T0" fmla="*/ 68 w 71"/>
                <a:gd name="T1" fmla="*/ 87 h 87"/>
                <a:gd name="T2" fmla="*/ 63 w 71"/>
                <a:gd name="T3" fmla="*/ 87 h 87"/>
                <a:gd name="T4" fmla="*/ 44 w 71"/>
                <a:gd name="T5" fmla="*/ 77 h 87"/>
                <a:gd name="T6" fmla="*/ 27 w 71"/>
                <a:gd name="T7" fmla="*/ 61 h 87"/>
                <a:gd name="T8" fmla="*/ 12 w 71"/>
                <a:gd name="T9" fmla="*/ 50 h 87"/>
                <a:gd name="T10" fmla="*/ 0 w 71"/>
                <a:gd name="T11" fmla="*/ 37 h 87"/>
                <a:gd name="T12" fmla="*/ 4 w 71"/>
                <a:gd name="T13" fmla="*/ 30 h 87"/>
                <a:gd name="T14" fmla="*/ 5 w 71"/>
                <a:gd name="T15" fmla="*/ 24 h 87"/>
                <a:gd name="T16" fmla="*/ 13 w 71"/>
                <a:gd name="T17" fmla="*/ 12 h 87"/>
                <a:gd name="T18" fmla="*/ 22 w 71"/>
                <a:gd name="T19" fmla="*/ 3 h 87"/>
                <a:gd name="T20" fmla="*/ 26 w 71"/>
                <a:gd name="T21" fmla="*/ 2 h 87"/>
                <a:gd name="T22" fmla="*/ 31 w 71"/>
                <a:gd name="T23" fmla="*/ 0 h 87"/>
                <a:gd name="T24" fmla="*/ 38 w 71"/>
                <a:gd name="T25" fmla="*/ 13 h 87"/>
                <a:gd name="T26" fmla="*/ 37 w 71"/>
                <a:gd name="T27" fmla="*/ 21 h 87"/>
                <a:gd name="T28" fmla="*/ 41 w 71"/>
                <a:gd name="T29" fmla="*/ 26 h 87"/>
                <a:gd name="T30" fmla="*/ 46 w 71"/>
                <a:gd name="T31" fmla="*/ 26 h 87"/>
                <a:gd name="T32" fmla="*/ 49 w 71"/>
                <a:gd name="T33" fmla="*/ 17 h 87"/>
                <a:gd name="T34" fmla="*/ 55 w 71"/>
                <a:gd name="T35" fmla="*/ 18 h 87"/>
                <a:gd name="T36" fmla="*/ 54 w 71"/>
                <a:gd name="T37" fmla="*/ 24 h 87"/>
                <a:gd name="T38" fmla="*/ 55 w 71"/>
                <a:gd name="T39" fmla="*/ 34 h 87"/>
                <a:gd name="T40" fmla="*/ 52 w 71"/>
                <a:gd name="T41" fmla="*/ 43 h 87"/>
                <a:gd name="T42" fmla="*/ 57 w 71"/>
                <a:gd name="T43" fmla="*/ 49 h 87"/>
                <a:gd name="T44" fmla="*/ 63 w 71"/>
                <a:gd name="T45" fmla="*/ 50 h 87"/>
                <a:gd name="T46" fmla="*/ 70 w 71"/>
                <a:gd name="T47" fmla="*/ 59 h 87"/>
                <a:gd name="T48" fmla="*/ 71 w 71"/>
                <a:gd name="T49" fmla="*/ 67 h 87"/>
                <a:gd name="T50" fmla="*/ 69 w 71"/>
                <a:gd name="T51" fmla="*/ 70 h 87"/>
                <a:gd name="T52" fmla="*/ 68 w 71"/>
                <a:gd name="T53" fmla="*/ 8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71" h="87">
                  <a:moveTo>
                    <a:pt x="68" y="87"/>
                  </a:moveTo>
                  <a:lnTo>
                    <a:pt x="63" y="87"/>
                  </a:lnTo>
                  <a:lnTo>
                    <a:pt x="44" y="77"/>
                  </a:lnTo>
                  <a:lnTo>
                    <a:pt x="27" y="61"/>
                  </a:lnTo>
                  <a:lnTo>
                    <a:pt x="12" y="50"/>
                  </a:lnTo>
                  <a:lnTo>
                    <a:pt x="0" y="37"/>
                  </a:lnTo>
                  <a:lnTo>
                    <a:pt x="4" y="30"/>
                  </a:lnTo>
                  <a:lnTo>
                    <a:pt x="5" y="24"/>
                  </a:lnTo>
                  <a:lnTo>
                    <a:pt x="13" y="12"/>
                  </a:lnTo>
                  <a:lnTo>
                    <a:pt x="22" y="3"/>
                  </a:lnTo>
                  <a:lnTo>
                    <a:pt x="26" y="2"/>
                  </a:lnTo>
                  <a:lnTo>
                    <a:pt x="31" y="0"/>
                  </a:lnTo>
                  <a:lnTo>
                    <a:pt x="38" y="13"/>
                  </a:lnTo>
                  <a:lnTo>
                    <a:pt x="37" y="21"/>
                  </a:lnTo>
                  <a:lnTo>
                    <a:pt x="41" y="26"/>
                  </a:lnTo>
                  <a:lnTo>
                    <a:pt x="46" y="26"/>
                  </a:lnTo>
                  <a:lnTo>
                    <a:pt x="49" y="17"/>
                  </a:lnTo>
                  <a:lnTo>
                    <a:pt x="55" y="18"/>
                  </a:lnTo>
                  <a:lnTo>
                    <a:pt x="54" y="24"/>
                  </a:lnTo>
                  <a:lnTo>
                    <a:pt x="55" y="34"/>
                  </a:lnTo>
                  <a:lnTo>
                    <a:pt x="52" y="43"/>
                  </a:lnTo>
                  <a:lnTo>
                    <a:pt x="57" y="49"/>
                  </a:lnTo>
                  <a:lnTo>
                    <a:pt x="63" y="50"/>
                  </a:lnTo>
                  <a:lnTo>
                    <a:pt x="70" y="59"/>
                  </a:lnTo>
                  <a:lnTo>
                    <a:pt x="71" y="67"/>
                  </a:lnTo>
                  <a:lnTo>
                    <a:pt x="69" y="70"/>
                  </a:lnTo>
                  <a:lnTo>
                    <a:pt x="68" y="87"/>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112" name="Freeform 111"/>
            <p:cNvSpPr>
              <a:spLocks/>
            </p:cNvSpPr>
            <p:nvPr/>
          </p:nvSpPr>
          <p:spPr bwMode="auto">
            <a:xfrm>
              <a:off x="5201672" y="3178706"/>
              <a:ext cx="472799" cy="438019"/>
            </a:xfrm>
            <a:custGeom>
              <a:avLst/>
              <a:gdLst>
                <a:gd name="T0" fmla="*/ 101 w 286"/>
                <a:gd name="T1" fmla="*/ 213 h 282"/>
                <a:gd name="T2" fmla="*/ 88 w 286"/>
                <a:gd name="T3" fmla="*/ 221 h 282"/>
                <a:gd name="T4" fmla="*/ 78 w 286"/>
                <a:gd name="T5" fmla="*/ 210 h 282"/>
                <a:gd name="T6" fmla="*/ 49 w 286"/>
                <a:gd name="T7" fmla="*/ 201 h 282"/>
                <a:gd name="T8" fmla="*/ 41 w 286"/>
                <a:gd name="T9" fmla="*/ 188 h 282"/>
                <a:gd name="T10" fmla="*/ 27 w 286"/>
                <a:gd name="T11" fmla="*/ 178 h 282"/>
                <a:gd name="T12" fmla="*/ 19 w 286"/>
                <a:gd name="T13" fmla="*/ 182 h 282"/>
                <a:gd name="T14" fmla="*/ 12 w 286"/>
                <a:gd name="T15" fmla="*/ 170 h 282"/>
                <a:gd name="T16" fmla="*/ 11 w 286"/>
                <a:gd name="T17" fmla="*/ 162 h 282"/>
                <a:gd name="T18" fmla="*/ 0 w 286"/>
                <a:gd name="T19" fmla="*/ 146 h 282"/>
                <a:gd name="T20" fmla="*/ 7 w 286"/>
                <a:gd name="T21" fmla="*/ 138 h 282"/>
                <a:gd name="T22" fmla="*/ 5 w 286"/>
                <a:gd name="T23" fmla="*/ 125 h 282"/>
                <a:gd name="T24" fmla="*/ 7 w 286"/>
                <a:gd name="T25" fmla="*/ 113 h 282"/>
                <a:gd name="T26" fmla="*/ 6 w 286"/>
                <a:gd name="T27" fmla="*/ 104 h 282"/>
                <a:gd name="T28" fmla="*/ 9 w 286"/>
                <a:gd name="T29" fmla="*/ 87 h 282"/>
                <a:gd name="T30" fmla="*/ 7 w 286"/>
                <a:gd name="T31" fmla="*/ 77 h 282"/>
                <a:gd name="T32" fmla="*/ 1 w 286"/>
                <a:gd name="T33" fmla="*/ 59 h 282"/>
                <a:gd name="T34" fmla="*/ 10 w 286"/>
                <a:gd name="T35" fmla="*/ 54 h 282"/>
                <a:gd name="T36" fmla="*/ 11 w 286"/>
                <a:gd name="T37" fmla="*/ 45 h 282"/>
                <a:gd name="T38" fmla="*/ 9 w 286"/>
                <a:gd name="T39" fmla="*/ 37 h 282"/>
                <a:gd name="T40" fmla="*/ 21 w 286"/>
                <a:gd name="T41" fmla="*/ 29 h 282"/>
                <a:gd name="T42" fmla="*/ 26 w 286"/>
                <a:gd name="T43" fmla="*/ 22 h 282"/>
                <a:gd name="T44" fmla="*/ 34 w 286"/>
                <a:gd name="T45" fmla="*/ 16 h 282"/>
                <a:gd name="T46" fmla="*/ 35 w 286"/>
                <a:gd name="T47" fmla="*/ 0 h 282"/>
                <a:gd name="T48" fmla="*/ 55 w 286"/>
                <a:gd name="T49" fmla="*/ 7 h 282"/>
                <a:gd name="T50" fmla="*/ 63 w 286"/>
                <a:gd name="T51" fmla="*/ 6 h 282"/>
                <a:gd name="T52" fmla="*/ 77 w 286"/>
                <a:gd name="T53" fmla="*/ 9 h 282"/>
                <a:gd name="T54" fmla="*/ 101 w 286"/>
                <a:gd name="T55" fmla="*/ 18 h 282"/>
                <a:gd name="T56" fmla="*/ 110 w 286"/>
                <a:gd name="T57" fmla="*/ 37 h 282"/>
                <a:gd name="T58" fmla="*/ 126 w 286"/>
                <a:gd name="T59" fmla="*/ 41 h 282"/>
                <a:gd name="T60" fmla="*/ 151 w 286"/>
                <a:gd name="T61" fmla="*/ 50 h 282"/>
                <a:gd name="T62" fmla="*/ 170 w 286"/>
                <a:gd name="T63" fmla="*/ 60 h 282"/>
                <a:gd name="T64" fmla="*/ 178 w 286"/>
                <a:gd name="T65" fmla="*/ 54 h 282"/>
                <a:gd name="T66" fmla="*/ 186 w 286"/>
                <a:gd name="T67" fmla="*/ 45 h 282"/>
                <a:gd name="T68" fmla="*/ 181 w 286"/>
                <a:gd name="T69" fmla="*/ 29 h 282"/>
                <a:gd name="T70" fmla="*/ 186 w 286"/>
                <a:gd name="T71" fmla="*/ 19 h 282"/>
                <a:gd name="T72" fmla="*/ 198 w 286"/>
                <a:gd name="T73" fmla="*/ 9 h 282"/>
                <a:gd name="T74" fmla="*/ 210 w 286"/>
                <a:gd name="T75" fmla="*/ 6 h 282"/>
                <a:gd name="T76" fmla="*/ 234 w 286"/>
                <a:gd name="T77" fmla="*/ 11 h 282"/>
                <a:gd name="T78" fmla="*/ 241 w 286"/>
                <a:gd name="T79" fmla="*/ 20 h 282"/>
                <a:gd name="T80" fmla="*/ 247 w 286"/>
                <a:gd name="T81" fmla="*/ 20 h 282"/>
                <a:gd name="T82" fmla="*/ 253 w 286"/>
                <a:gd name="T83" fmla="*/ 23 h 282"/>
                <a:gd name="T84" fmla="*/ 270 w 286"/>
                <a:gd name="T85" fmla="*/ 26 h 282"/>
                <a:gd name="T86" fmla="*/ 275 w 286"/>
                <a:gd name="T87" fmla="*/ 33 h 282"/>
                <a:gd name="T88" fmla="*/ 270 w 286"/>
                <a:gd name="T89" fmla="*/ 43 h 282"/>
                <a:gd name="T90" fmla="*/ 273 w 286"/>
                <a:gd name="T91" fmla="*/ 51 h 282"/>
                <a:gd name="T92" fmla="*/ 269 w 286"/>
                <a:gd name="T93" fmla="*/ 64 h 282"/>
                <a:gd name="T94" fmla="*/ 275 w 286"/>
                <a:gd name="T95" fmla="*/ 81 h 282"/>
                <a:gd name="T96" fmla="*/ 280 w 286"/>
                <a:gd name="T97" fmla="*/ 155 h 282"/>
                <a:gd name="T98" fmla="*/ 284 w 286"/>
                <a:gd name="T99" fmla="*/ 231 h 282"/>
                <a:gd name="T100" fmla="*/ 286 w 286"/>
                <a:gd name="T101" fmla="*/ 273 h 282"/>
                <a:gd name="T102" fmla="*/ 265 w 286"/>
                <a:gd name="T103" fmla="*/ 273 h 282"/>
                <a:gd name="T104" fmla="*/ 265 w 286"/>
                <a:gd name="T105" fmla="*/ 282 h 282"/>
                <a:gd name="T106" fmla="*/ 192 w 286"/>
                <a:gd name="T107" fmla="*/ 242 h 282"/>
                <a:gd name="T108" fmla="*/ 119 w 286"/>
                <a:gd name="T109" fmla="*/ 202 h 282"/>
                <a:gd name="T110" fmla="*/ 101 w 286"/>
                <a:gd name="T111" fmla="*/ 213 h 2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286" h="282">
                  <a:moveTo>
                    <a:pt x="101" y="213"/>
                  </a:moveTo>
                  <a:lnTo>
                    <a:pt x="88" y="221"/>
                  </a:lnTo>
                  <a:lnTo>
                    <a:pt x="78" y="210"/>
                  </a:lnTo>
                  <a:lnTo>
                    <a:pt x="49" y="201"/>
                  </a:lnTo>
                  <a:lnTo>
                    <a:pt x="41" y="188"/>
                  </a:lnTo>
                  <a:lnTo>
                    <a:pt x="27" y="178"/>
                  </a:lnTo>
                  <a:lnTo>
                    <a:pt x="19" y="182"/>
                  </a:lnTo>
                  <a:lnTo>
                    <a:pt x="12" y="170"/>
                  </a:lnTo>
                  <a:lnTo>
                    <a:pt x="11" y="162"/>
                  </a:lnTo>
                  <a:lnTo>
                    <a:pt x="0" y="146"/>
                  </a:lnTo>
                  <a:lnTo>
                    <a:pt x="7" y="138"/>
                  </a:lnTo>
                  <a:lnTo>
                    <a:pt x="5" y="125"/>
                  </a:lnTo>
                  <a:lnTo>
                    <a:pt x="7" y="113"/>
                  </a:lnTo>
                  <a:lnTo>
                    <a:pt x="6" y="104"/>
                  </a:lnTo>
                  <a:lnTo>
                    <a:pt x="9" y="87"/>
                  </a:lnTo>
                  <a:lnTo>
                    <a:pt x="7" y="77"/>
                  </a:lnTo>
                  <a:lnTo>
                    <a:pt x="1" y="59"/>
                  </a:lnTo>
                  <a:lnTo>
                    <a:pt x="10" y="54"/>
                  </a:lnTo>
                  <a:lnTo>
                    <a:pt x="11" y="45"/>
                  </a:lnTo>
                  <a:lnTo>
                    <a:pt x="9" y="37"/>
                  </a:lnTo>
                  <a:lnTo>
                    <a:pt x="21" y="29"/>
                  </a:lnTo>
                  <a:lnTo>
                    <a:pt x="26" y="22"/>
                  </a:lnTo>
                  <a:lnTo>
                    <a:pt x="34" y="16"/>
                  </a:lnTo>
                  <a:lnTo>
                    <a:pt x="35" y="0"/>
                  </a:lnTo>
                  <a:lnTo>
                    <a:pt x="55" y="7"/>
                  </a:lnTo>
                  <a:lnTo>
                    <a:pt x="63" y="6"/>
                  </a:lnTo>
                  <a:lnTo>
                    <a:pt x="77" y="9"/>
                  </a:lnTo>
                  <a:lnTo>
                    <a:pt x="101" y="18"/>
                  </a:lnTo>
                  <a:lnTo>
                    <a:pt x="110" y="37"/>
                  </a:lnTo>
                  <a:lnTo>
                    <a:pt x="126" y="41"/>
                  </a:lnTo>
                  <a:lnTo>
                    <a:pt x="151" y="50"/>
                  </a:lnTo>
                  <a:lnTo>
                    <a:pt x="170" y="60"/>
                  </a:lnTo>
                  <a:lnTo>
                    <a:pt x="178" y="54"/>
                  </a:lnTo>
                  <a:lnTo>
                    <a:pt x="186" y="45"/>
                  </a:lnTo>
                  <a:lnTo>
                    <a:pt x="181" y="29"/>
                  </a:lnTo>
                  <a:lnTo>
                    <a:pt x="186" y="19"/>
                  </a:lnTo>
                  <a:lnTo>
                    <a:pt x="198" y="9"/>
                  </a:lnTo>
                  <a:lnTo>
                    <a:pt x="210" y="6"/>
                  </a:lnTo>
                  <a:lnTo>
                    <a:pt x="234" y="11"/>
                  </a:lnTo>
                  <a:lnTo>
                    <a:pt x="241" y="20"/>
                  </a:lnTo>
                  <a:lnTo>
                    <a:pt x="247" y="20"/>
                  </a:lnTo>
                  <a:lnTo>
                    <a:pt x="253" y="23"/>
                  </a:lnTo>
                  <a:lnTo>
                    <a:pt x="270" y="26"/>
                  </a:lnTo>
                  <a:lnTo>
                    <a:pt x="275" y="33"/>
                  </a:lnTo>
                  <a:lnTo>
                    <a:pt x="270" y="43"/>
                  </a:lnTo>
                  <a:lnTo>
                    <a:pt x="273" y="51"/>
                  </a:lnTo>
                  <a:lnTo>
                    <a:pt x="269" y="64"/>
                  </a:lnTo>
                  <a:lnTo>
                    <a:pt x="275" y="81"/>
                  </a:lnTo>
                  <a:lnTo>
                    <a:pt x="280" y="155"/>
                  </a:lnTo>
                  <a:lnTo>
                    <a:pt x="284" y="231"/>
                  </a:lnTo>
                  <a:lnTo>
                    <a:pt x="286" y="273"/>
                  </a:lnTo>
                  <a:lnTo>
                    <a:pt x="265" y="273"/>
                  </a:lnTo>
                  <a:lnTo>
                    <a:pt x="265" y="282"/>
                  </a:lnTo>
                  <a:lnTo>
                    <a:pt x="192" y="242"/>
                  </a:lnTo>
                  <a:lnTo>
                    <a:pt x="119" y="202"/>
                  </a:lnTo>
                  <a:lnTo>
                    <a:pt x="101" y="213"/>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114" name="Freeform 113"/>
            <p:cNvSpPr>
              <a:spLocks/>
            </p:cNvSpPr>
            <p:nvPr/>
          </p:nvSpPr>
          <p:spPr bwMode="auto">
            <a:xfrm>
              <a:off x="5714147" y="5173091"/>
              <a:ext cx="69431" cy="63684"/>
            </a:xfrm>
            <a:custGeom>
              <a:avLst/>
              <a:gdLst>
                <a:gd name="T0" fmla="*/ 36 w 42"/>
                <a:gd name="T1" fmla="*/ 6 h 41"/>
                <a:gd name="T2" fmla="*/ 42 w 42"/>
                <a:gd name="T3" fmla="*/ 12 h 41"/>
                <a:gd name="T4" fmla="*/ 36 w 42"/>
                <a:gd name="T5" fmla="*/ 22 h 41"/>
                <a:gd name="T6" fmla="*/ 32 w 42"/>
                <a:gd name="T7" fmla="*/ 29 h 41"/>
                <a:gd name="T8" fmla="*/ 22 w 42"/>
                <a:gd name="T9" fmla="*/ 32 h 41"/>
                <a:gd name="T10" fmla="*/ 18 w 42"/>
                <a:gd name="T11" fmla="*/ 39 h 41"/>
                <a:gd name="T12" fmla="*/ 12 w 42"/>
                <a:gd name="T13" fmla="*/ 41 h 41"/>
                <a:gd name="T14" fmla="*/ 0 w 42"/>
                <a:gd name="T15" fmla="*/ 25 h 41"/>
                <a:gd name="T16" fmla="*/ 10 w 42"/>
                <a:gd name="T17" fmla="*/ 12 h 41"/>
                <a:gd name="T18" fmla="*/ 20 w 42"/>
                <a:gd name="T19" fmla="*/ 4 h 41"/>
                <a:gd name="T20" fmla="*/ 29 w 42"/>
                <a:gd name="T21" fmla="*/ 0 h 41"/>
                <a:gd name="T22" fmla="*/ 36 w 42"/>
                <a:gd name="T23" fmla="*/ 6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2" h="41">
                  <a:moveTo>
                    <a:pt x="36" y="6"/>
                  </a:moveTo>
                  <a:lnTo>
                    <a:pt x="42" y="12"/>
                  </a:lnTo>
                  <a:lnTo>
                    <a:pt x="36" y="22"/>
                  </a:lnTo>
                  <a:lnTo>
                    <a:pt x="32" y="29"/>
                  </a:lnTo>
                  <a:lnTo>
                    <a:pt x="22" y="32"/>
                  </a:lnTo>
                  <a:lnTo>
                    <a:pt x="18" y="39"/>
                  </a:lnTo>
                  <a:lnTo>
                    <a:pt x="12" y="41"/>
                  </a:lnTo>
                  <a:lnTo>
                    <a:pt x="0" y="25"/>
                  </a:lnTo>
                  <a:lnTo>
                    <a:pt x="10" y="12"/>
                  </a:lnTo>
                  <a:lnTo>
                    <a:pt x="20" y="4"/>
                  </a:lnTo>
                  <a:lnTo>
                    <a:pt x="29" y="0"/>
                  </a:lnTo>
                  <a:lnTo>
                    <a:pt x="36" y="6"/>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115" name="Freeform 114"/>
            <p:cNvSpPr>
              <a:spLocks/>
            </p:cNvSpPr>
            <p:nvPr/>
          </p:nvSpPr>
          <p:spPr bwMode="auto">
            <a:xfrm>
              <a:off x="5457909" y="2444014"/>
              <a:ext cx="145477" cy="74557"/>
            </a:xfrm>
            <a:custGeom>
              <a:avLst/>
              <a:gdLst>
                <a:gd name="T0" fmla="*/ 31 w 88"/>
                <a:gd name="T1" fmla="*/ 40 h 48"/>
                <a:gd name="T2" fmla="*/ 29 w 88"/>
                <a:gd name="T3" fmla="*/ 35 h 48"/>
                <a:gd name="T4" fmla="*/ 30 w 88"/>
                <a:gd name="T5" fmla="*/ 30 h 48"/>
                <a:gd name="T6" fmla="*/ 22 w 88"/>
                <a:gd name="T7" fmla="*/ 27 h 48"/>
                <a:gd name="T8" fmla="*/ 6 w 88"/>
                <a:gd name="T9" fmla="*/ 23 h 48"/>
                <a:gd name="T10" fmla="*/ 0 w 88"/>
                <a:gd name="T11" fmla="*/ 7 h 48"/>
                <a:gd name="T12" fmla="*/ 17 w 88"/>
                <a:gd name="T13" fmla="*/ 0 h 48"/>
                <a:gd name="T14" fmla="*/ 42 w 88"/>
                <a:gd name="T15" fmla="*/ 2 h 48"/>
                <a:gd name="T16" fmla="*/ 57 w 88"/>
                <a:gd name="T17" fmla="*/ 0 h 48"/>
                <a:gd name="T18" fmla="*/ 60 w 88"/>
                <a:gd name="T19" fmla="*/ 4 h 48"/>
                <a:gd name="T20" fmla="*/ 68 w 88"/>
                <a:gd name="T21" fmla="*/ 5 h 48"/>
                <a:gd name="T22" fmla="*/ 85 w 88"/>
                <a:gd name="T23" fmla="*/ 15 h 48"/>
                <a:gd name="T24" fmla="*/ 88 w 88"/>
                <a:gd name="T25" fmla="*/ 24 h 48"/>
                <a:gd name="T26" fmla="*/ 76 w 88"/>
                <a:gd name="T27" fmla="*/ 30 h 48"/>
                <a:gd name="T28" fmla="*/ 74 w 88"/>
                <a:gd name="T29" fmla="*/ 41 h 48"/>
                <a:gd name="T30" fmla="*/ 58 w 88"/>
                <a:gd name="T31" fmla="*/ 48 h 48"/>
                <a:gd name="T32" fmla="*/ 44 w 88"/>
                <a:gd name="T33" fmla="*/ 48 h 48"/>
                <a:gd name="T34" fmla="*/ 39 w 88"/>
                <a:gd name="T35" fmla="*/ 42 h 48"/>
                <a:gd name="T36" fmla="*/ 31 w 88"/>
                <a:gd name="T37" fmla="*/ 4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88" h="48">
                  <a:moveTo>
                    <a:pt x="31" y="40"/>
                  </a:moveTo>
                  <a:lnTo>
                    <a:pt x="29" y="35"/>
                  </a:lnTo>
                  <a:lnTo>
                    <a:pt x="30" y="30"/>
                  </a:lnTo>
                  <a:lnTo>
                    <a:pt x="22" y="27"/>
                  </a:lnTo>
                  <a:lnTo>
                    <a:pt x="6" y="23"/>
                  </a:lnTo>
                  <a:lnTo>
                    <a:pt x="0" y="7"/>
                  </a:lnTo>
                  <a:lnTo>
                    <a:pt x="17" y="0"/>
                  </a:lnTo>
                  <a:lnTo>
                    <a:pt x="42" y="2"/>
                  </a:lnTo>
                  <a:lnTo>
                    <a:pt x="57" y="0"/>
                  </a:lnTo>
                  <a:lnTo>
                    <a:pt x="60" y="4"/>
                  </a:lnTo>
                  <a:lnTo>
                    <a:pt x="68" y="5"/>
                  </a:lnTo>
                  <a:lnTo>
                    <a:pt x="85" y="15"/>
                  </a:lnTo>
                  <a:lnTo>
                    <a:pt x="88" y="24"/>
                  </a:lnTo>
                  <a:lnTo>
                    <a:pt x="76" y="30"/>
                  </a:lnTo>
                  <a:lnTo>
                    <a:pt x="74" y="41"/>
                  </a:lnTo>
                  <a:lnTo>
                    <a:pt x="58" y="48"/>
                  </a:lnTo>
                  <a:lnTo>
                    <a:pt x="44" y="48"/>
                  </a:lnTo>
                  <a:lnTo>
                    <a:pt x="39" y="42"/>
                  </a:lnTo>
                  <a:lnTo>
                    <a:pt x="31" y="4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116" name="Freeform 115"/>
            <p:cNvSpPr>
              <a:spLocks/>
            </p:cNvSpPr>
            <p:nvPr/>
          </p:nvSpPr>
          <p:spPr bwMode="auto">
            <a:xfrm>
              <a:off x="5077687" y="2636618"/>
              <a:ext cx="14878" cy="21745"/>
            </a:xfrm>
            <a:custGeom>
              <a:avLst/>
              <a:gdLst>
                <a:gd name="T0" fmla="*/ 6 w 9"/>
                <a:gd name="T1" fmla="*/ 0 h 14"/>
                <a:gd name="T2" fmla="*/ 9 w 9"/>
                <a:gd name="T3" fmla="*/ 5 h 14"/>
                <a:gd name="T4" fmla="*/ 8 w 9"/>
                <a:gd name="T5" fmla="*/ 14 h 14"/>
                <a:gd name="T6" fmla="*/ 4 w 9"/>
                <a:gd name="T7" fmla="*/ 14 h 14"/>
                <a:gd name="T8" fmla="*/ 0 w 9"/>
                <a:gd name="T9" fmla="*/ 13 h 14"/>
                <a:gd name="T10" fmla="*/ 2 w 9"/>
                <a:gd name="T11" fmla="*/ 1 h 14"/>
                <a:gd name="T12" fmla="*/ 6 w 9"/>
                <a:gd name="T13" fmla="*/ 0 h 14"/>
              </a:gdLst>
              <a:ahLst/>
              <a:cxnLst>
                <a:cxn ang="0">
                  <a:pos x="T0" y="T1"/>
                </a:cxn>
                <a:cxn ang="0">
                  <a:pos x="T2" y="T3"/>
                </a:cxn>
                <a:cxn ang="0">
                  <a:pos x="T4" y="T5"/>
                </a:cxn>
                <a:cxn ang="0">
                  <a:pos x="T6" y="T7"/>
                </a:cxn>
                <a:cxn ang="0">
                  <a:pos x="T8" y="T9"/>
                </a:cxn>
                <a:cxn ang="0">
                  <a:pos x="T10" y="T11"/>
                </a:cxn>
                <a:cxn ang="0">
                  <a:pos x="T12" y="T13"/>
                </a:cxn>
              </a:cxnLst>
              <a:rect l="0" t="0" r="r" b="b"/>
              <a:pathLst>
                <a:path w="9" h="14">
                  <a:moveTo>
                    <a:pt x="6" y="0"/>
                  </a:moveTo>
                  <a:lnTo>
                    <a:pt x="9" y="5"/>
                  </a:lnTo>
                  <a:lnTo>
                    <a:pt x="8" y="14"/>
                  </a:lnTo>
                  <a:lnTo>
                    <a:pt x="4" y="14"/>
                  </a:lnTo>
                  <a:lnTo>
                    <a:pt x="0" y="13"/>
                  </a:lnTo>
                  <a:lnTo>
                    <a:pt x="2" y="1"/>
                  </a:lnTo>
                  <a:lnTo>
                    <a:pt x="6"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117" name="Freeform 116"/>
            <p:cNvSpPr>
              <a:spLocks/>
            </p:cNvSpPr>
            <p:nvPr/>
          </p:nvSpPr>
          <p:spPr bwMode="auto">
            <a:xfrm>
              <a:off x="5456257" y="2394310"/>
              <a:ext cx="180193" cy="73003"/>
            </a:xfrm>
            <a:custGeom>
              <a:avLst/>
              <a:gdLst>
                <a:gd name="T0" fmla="*/ 1 w 109"/>
                <a:gd name="T1" fmla="*/ 39 h 47"/>
                <a:gd name="T2" fmla="*/ 0 w 109"/>
                <a:gd name="T3" fmla="*/ 24 h 47"/>
                <a:gd name="T4" fmla="*/ 5 w 109"/>
                <a:gd name="T5" fmla="*/ 11 h 47"/>
                <a:gd name="T6" fmla="*/ 18 w 109"/>
                <a:gd name="T7" fmla="*/ 5 h 47"/>
                <a:gd name="T8" fmla="*/ 33 w 109"/>
                <a:gd name="T9" fmla="*/ 19 h 47"/>
                <a:gd name="T10" fmla="*/ 45 w 109"/>
                <a:gd name="T11" fmla="*/ 19 h 47"/>
                <a:gd name="T12" fmla="*/ 45 w 109"/>
                <a:gd name="T13" fmla="*/ 4 h 47"/>
                <a:gd name="T14" fmla="*/ 57 w 109"/>
                <a:gd name="T15" fmla="*/ 0 h 47"/>
                <a:gd name="T16" fmla="*/ 64 w 109"/>
                <a:gd name="T17" fmla="*/ 3 h 47"/>
                <a:gd name="T18" fmla="*/ 79 w 109"/>
                <a:gd name="T19" fmla="*/ 10 h 47"/>
                <a:gd name="T20" fmla="*/ 91 w 109"/>
                <a:gd name="T21" fmla="*/ 10 h 47"/>
                <a:gd name="T22" fmla="*/ 99 w 109"/>
                <a:gd name="T23" fmla="*/ 15 h 47"/>
                <a:gd name="T24" fmla="*/ 102 w 109"/>
                <a:gd name="T25" fmla="*/ 24 h 47"/>
                <a:gd name="T26" fmla="*/ 109 w 109"/>
                <a:gd name="T27" fmla="*/ 36 h 47"/>
                <a:gd name="T28" fmla="*/ 94 w 109"/>
                <a:gd name="T29" fmla="*/ 43 h 47"/>
                <a:gd name="T30" fmla="*/ 86 w 109"/>
                <a:gd name="T31" fmla="*/ 47 h 47"/>
                <a:gd name="T32" fmla="*/ 69 w 109"/>
                <a:gd name="T33" fmla="*/ 37 h 47"/>
                <a:gd name="T34" fmla="*/ 61 w 109"/>
                <a:gd name="T35" fmla="*/ 36 h 47"/>
                <a:gd name="T36" fmla="*/ 58 w 109"/>
                <a:gd name="T37" fmla="*/ 32 h 47"/>
                <a:gd name="T38" fmla="*/ 43 w 109"/>
                <a:gd name="T39" fmla="*/ 34 h 47"/>
                <a:gd name="T40" fmla="*/ 18 w 109"/>
                <a:gd name="T41" fmla="*/ 32 h 47"/>
                <a:gd name="T42" fmla="*/ 1 w 109"/>
                <a:gd name="T43" fmla="*/ 39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09" h="47">
                  <a:moveTo>
                    <a:pt x="1" y="39"/>
                  </a:moveTo>
                  <a:lnTo>
                    <a:pt x="0" y="24"/>
                  </a:lnTo>
                  <a:lnTo>
                    <a:pt x="5" y="11"/>
                  </a:lnTo>
                  <a:lnTo>
                    <a:pt x="18" y="5"/>
                  </a:lnTo>
                  <a:lnTo>
                    <a:pt x="33" y="19"/>
                  </a:lnTo>
                  <a:lnTo>
                    <a:pt x="45" y="19"/>
                  </a:lnTo>
                  <a:lnTo>
                    <a:pt x="45" y="4"/>
                  </a:lnTo>
                  <a:lnTo>
                    <a:pt x="57" y="0"/>
                  </a:lnTo>
                  <a:lnTo>
                    <a:pt x="64" y="3"/>
                  </a:lnTo>
                  <a:lnTo>
                    <a:pt x="79" y="10"/>
                  </a:lnTo>
                  <a:lnTo>
                    <a:pt x="91" y="10"/>
                  </a:lnTo>
                  <a:lnTo>
                    <a:pt x="99" y="15"/>
                  </a:lnTo>
                  <a:lnTo>
                    <a:pt x="102" y="24"/>
                  </a:lnTo>
                  <a:lnTo>
                    <a:pt x="109" y="36"/>
                  </a:lnTo>
                  <a:lnTo>
                    <a:pt x="94" y="43"/>
                  </a:lnTo>
                  <a:lnTo>
                    <a:pt x="86" y="47"/>
                  </a:lnTo>
                  <a:lnTo>
                    <a:pt x="69" y="37"/>
                  </a:lnTo>
                  <a:lnTo>
                    <a:pt x="61" y="36"/>
                  </a:lnTo>
                  <a:lnTo>
                    <a:pt x="58" y="32"/>
                  </a:lnTo>
                  <a:lnTo>
                    <a:pt x="43" y="34"/>
                  </a:lnTo>
                  <a:lnTo>
                    <a:pt x="18" y="32"/>
                  </a:lnTo>
                  <a:lnTo>
                    <a:pt x="1" y="3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118" name="Freeform 117"/>
            <p:cNvSpPr>
              <a:spLocks/>
            </p:cNvSpPr>
            <p:nvPr/>
          </p:nvSpPr>
          <p:spPr bwMode="auto">
            <a:xfrm>
              <a:off x="4421389" y="3094830"/>
              <a:ext cx="474453" cy="461318"/>
            </a:xfrm>
            <a:custGeom>
              <a:avLst/>
              <a:gdLst>
                <a:gd name="T0" fmla="*/ 227 w 287"/>
                <a:gd name="T1" fmla="*/ 9 h 297"/>
                <a:gd name="T2" fmla="*/ 261 w 287"/>
                <a:gd name="T3" fmla="*/ 12 h 297"/>
                <a:gd name="T4" fmla="*/ 275 w 287"/>
                <a:gd name="T5" fmla="*/ 25 h 297"/>
                <a:gd name="T6" fmla="*/ 282 w 287"/>
                <a:gd name="T7" fmla="*/ 60 h 297"/>
                <a:gd name="T8" fmla="*/ 284 w 287"/>
                <a:gd name="T9" fmla="*/ 72 h 297"/>
                <a:gd name="T10" fmla="*/ 253 w 287"/>
                <a:gd name="T11" fmla="*/ 84 h 297"/>
                <a:gd name="T12" fmla="*/ 242 w 287"/>
                <a:gd name="T13" fmla="*/ 101 h 297"/>
                <a:gd name="T14" fmla="*/ 214 w 287"/>
                <a:gd name="T15" fmla="*/ 119 h 297"/>
                <a:gd name="T16" fmla="*/ 182 w 287"/>
                <a:gd name="T17" fmla="*/ 128 h 297"/>
                <a:gd name="T18" fmla="*/ 153 w 287"/>
                <a:gd name="T19" fmla="*/ 168 h 297"/>
                <a:gd name="T20" fmla="*/ 150 w 287"/>
                <a:gd name="T21" fmla="*/ 168 h 297"/>
                <a:gd name="T22" fmla="*/ 139 w 287"/>
                <a:gd name="T23" fmla="*/ 180 h 297"/>
                <a:gd name="T24" fmla="*/ 125 w 287"/>
                <a:gd name="T25" fmla="*/ 184 h 297"/>
                <a:gd name="T26" fmla="*/ 104 w 287"/>
                <a:gd name="T27" fmla="*/ 184 h 297"/>
                <a:gd name="T28" fmla="*/ 92 w 287"/>
                <a:gd name="T29" fmla="*/ 202 h 297"/>
                <a:gd name="T30" fmla="*/ 58 w 287"/>
                <a:gd name="T31" fmla="*/ 250 h 297"/>
                <a:gd name="T32" fmla="*/ 43 w 287"/>
                <a:gd name="T33" fmla="*/ 288 h 297"/>
                <a:gd name="T34" fmla="*/ 0 w 287"/>
                <a:gd name="T35" fmla="*/ 297 h 297"/>
                <a:gd name="T36" fmla="*/ 1 w 287"/>
                <a:gd name="T37" fmla="*/ 288 h 297"/>
                <a:gd name="T38" fmla="*/ 14 w 287"/>
                <a:gd name="T39" fmla="*/ 271 h 297"/>
                <a:gd name="T40" fmla="*/ 20 w 287"/>
                <a:gd name="T41" fmla="*/ 249 h 297"/>
                <a:gd name="T42" fmla="*/ 37 w 287"/>
                <a:gd name="T43" fmla="*/ 233 h 297"/>
                <a:gd name="T44" fmla="*/ 42 w 287"/>
                <a:gd name="T45" fmla="*/ 210 h 297"/>
                <a:gd name="T46" fmla="*/ 61 w 287"/>
                <a:gd name="T47" fmla="*/ 189 h 297"/>
                <a:gd name="T48" fmla="*/ 74 w 287"/>
                <a:gd name="T49" fmla="*/ 168 h 297"/>
                <a:gd name="T50" fmla="*/ 99 w 287"/>
                <a:gd name="T51" fmla="*/ 158 h 297"/>
                <a:gd name="T52" fmla="*/ 123 w 287"/>
                <a:gd name="T53" fmla="*/ 138 h 297"/>
                <a:gd name="T54" fmla="*/ 134 w 287"/>
                <a:gd name="T55" fmla="*/ 95 h 297"/>
                <a:gd name="T56" fmla="*/ 144 w 287"/>
                <a:gd name="T57" fmla="*/ 66 h 297"/>
                <a:gd name="T58" fmla="*/ 173 w 287"/>
                <a:gd name="T59" fmla="*/ 43 h 297"/>
                <a:gd name="T60" fmla="*/ 198 w 287"/>
                <a:gd name="T61" fmla="*/ 13 h 297"/>
                <a:gd name="T62" fmla="*/ 217 w 287"/>
                <a:gd name="T63" fmla="*/ 0 h 2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87" h="297">
                  <a:moveTo>
                    <a:pt x="217" y="0"/>
                  </a:moveTo>
                  <a:lnTo>
                    <a:pt x="227" y="9"/>
                  </a:lnTo>
                  <a:lnTo>
                    <a:pt x="244" y="7"/>
                  </a:lnTo>
                  <a:lnTo>
                    <a:pt x="261" y="12"/>
                  </a:lnTo>
                  <a:lnTo>
                    <a:pt x="269" y="12"/>
                  </a:lnTo>
                  <a:lnTo>
                    <a:pt x="275" y="25"/>
                  </a:lnTo>
                  <a:lnTo>
                    <a:pt x="276" y="38"/>
                  </a:lnTo>
                  <a:lnTo>
                    <a:pt x="282" y="60"/>
                  </a:lnTo>
                  <a:lnTo>
                    <a:pt x="287" y="64"/>
                  </a:lnTo>
                  <a:lnTo>
                    <a:pt x="284" y="72"/>
                  </a:lnTo>
                  <a:lnTo>
                    <a:pt x="261" y="76"/>
                  </a:lnTo>
                  <a:lnTo>
                    <a:pt x="253" y="84"/>
                  </a:lnTo>
                  <a:lnTo>
                    <a:pt x="242" y="85"/>
                  </a:lnTo>
                  <a:lnTo>
                    <a:pt x="242" y="101"/>
                  </a:lnTo>
                  <a:lnTo>
                    <a:pt x="221" y="109"/>
                  </a:lnTo>
                  <a:lnTo>
                    <a:pt x="214" y="119"/>
                  </a:lnTo>
                  <a:lnTo>
                    <a:pt x="200" y="125"/>
                  </a:lnTo>
                  <a:lnTo>
                    <a:pt x="182" y="128"/>
                  </a:lnTo>
                  <a:lnTo>
                    <a:pt x="153" y="143"/>
                  </a:lnTo>
                  <a:lnTo>
                    <a:pt x="153" y="168"/>
                  </a:lnTo>
                  <a:lnTo>
                    <a:pt x="150" y="168"/>
                  </a:lnTo>
                  <a:lnTo>
                    <a:pt x="150" y="168"/>
                  </a:lnTo>
                  <a:lnTo>
                    <a:pt x="150" y="179"/>
                  </a:lnTo>
                  <a:lnTo>
                    <a:pt x="139" y="180"/>
                  </a:lnTo>
                  <a:lnTo>
                    <a:pt x="133" y="184"/>
                  </a:lnTo>
                  <a:lnTo>
                    <a:pt x="125" y="184"/>
                  </a:lnTo>
                  <a:lnTo>
                    <a:pt x="119" y="182"/>
                  </a:lnTo>
                  <a:lnTo>
                    <a:pt x="104" y="184"/>
                  </a:lnTo>
                  <a:lnTo>
                    <a:pt x="98" y="200"/>
                  </a:lnTo>
                  <a:lnTo>
                    <a:pt x="92" y="202"/>
                  </a:lnTo>
                  <a:lnTo>
                    <a:pt x="83" y="228"/>
                  </a:lnTo>
                  <a:lnTo>
                    <a:pt x="58" y="250"/>
                  </a:lnTo>
                  <a:lnTo>
                    <a:pt x="51" y="279"/>
                  </a:lnTo>
                  <a:lnTo>
                    <a:pt x="43" y="288"/>
                  </a:lnTo>
                  <a:lnTo>
                    <a:pt x="41" y="296"/>
                  </a:lnTo>
                  <a:lnTo>
                    <a:pt x="0" y="297"/>
                  </a:lnTo>
                  <a:lnTo>
                    <a:pt x="0" y="297"/>
                  </a:lnTo>
                  <a:lnTo>
                    <a:pt x="1" y="288"/>
                  </a:lnTo>
                  <a:lnTo>
                    <a:pt x="8" y="282"/>
                  </a:lnTo>
                  <a:lnTo>
                    <a:pt x="14" y="271"/>
                  </a:lnTo>
                  <a:lnTo>
                    <a:pt x="13" y="264"/>
                  </a:lnTo>
                  <a:lnTo>
                    <a:pt x="20" y="249"/>
                  </a:lnTo>
                  <a:lnTo>
                    <a:pt x="30" y="236"/>
                  </a:lnTo>
                  <a:lnTo>
                    <a:pt x="37" y="233"/>
                  </a:lnTo>
                  <a:lnTo>
                    <a:pt x="42" y="221"/>
                  </a:lnTo>
                  <a:lnTo>
                    <a:pt x="42" y="210"/>
                  </a:lnTo>
                  <a:lnTo>
                    <a:pt x="49" y="197"/>
                  </a:lnTo>
                  <a:lnTo>
                    <a:pt x="61" y="189"/>
                  </a:lnTo>
                  <a:lnTo>
                    <a:pt x="73" y="168"/>
                  </a:lnTo>
                  <a:lnTo>
                    <a:pt x="74" y="168"/>
                  </a:lnTo>
                  <a:lnTo>
                    <a:pt x="83" y="160"/>
                  </a:lnTo>
                  <a:lnTo>
                    <a:pt x="99" y="158"/>
                  </a:lnTo>
                  <a:lnTo>
                    <a:pt x="114" y="144"/>
                  </a:lnTo>
                  <a:lnTo>
                    <a:pt x="123" y="138"/>
                  </a:lnTo>
                  <a:lnTo>
                    <a:pt x="138" y="121"/>
                  </a:lnTo>
                  <a:lnTo>
                    <a:pt x="134" y="95"/>
                  </a:lnTo>
                  <a:lnTo>
                    <a:pt x="141" y="77"/>
                  </a:lnTo>
                  <a:lnTo>
                    <a:pt x="144" y="66"/>
                  </a:lnTo>
                  <a:lnTo>
                    <a:pt x="156" y="52"/>
                  </a:lnTo>
                  <a:lnTo>
                    <a:pt x="173" y="43"/>
                  </a:lnTo>
                  <a:lnTo>
                    <a:pt x="186" y="34"/>
                  </a:lnTo>
                  <a:lnTo>
                    <a:pt x="198" y="13"/>
                  </a:lnTo>
                  <a:lnTo>
                    <a:pt x="204" y="0"/>
                  </a:lnTo>
                  <a:lnTo>
                    <a:pt x="217"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119" name="Freeform 118"/>
            <p:cNvSpPr>
              <a:spLocks/>
            </p:cNvSpPr>
            <p:nvPr/>
          </p:nvSpPr>
          <p:spPr bwMode="auto">
            <a:xfrm>
              <a:off x="5639756" y="2689430"/>
              <a:ext cx="99189" cy="94749"/>
            </a:xfrm>
            <a:custGeom>
              <a:avLst/>
              <a:gdLst>
                <a:gd name="T0" fmla="*/ 0 w 60"/>
                <a:gd name="T1" fmla="*/ 5 h 61"/>
                <a:gd name="T2" fmla="*/ 3 w 60"/>
                <a:gd name="T3" fmla="*/ 2 h 61"/>
                <a:gd name="T4" fmla="*/ 13 w 60"/>
                <a:gd name="T5" fmla="*/ 0 h 61"/>
                <a:gd name="T6" fmla="*/ 26 w 60"/>
                <a:gd name="T7" fmla="*/ 6 h 61"/>
                <a:gd name="T8" fmla="*/ 33 w 60"/>
                <a:gd name="T9" fmla="*/ 7 h 61"/>
                <a:gd name="T10" fmla="*/ 41 w 60"/>
                <a:gd name="T11" fmla="*/ 12 h 61"/>
                <a:gd name="T12" fmla="*/ 41 w 60"/>
                <a:gd name="T13" fmla="*/ 20 h 61"/>
                <a:gd name="T14" fmla="*/ 47 w 60"/>
                <a:gd name="T15" fmla="*/ 23 h 61"/>
                <a:gd name="T16" fmla="*/ 51 w 60"/>
                <a:gd name="T17" fmla="*/ 31 h 61"/>
                <a:gd name="T18" fmla="*/ 57 w 60"/>
                <a:gd name="T19" fmla="*/ 37 h 61"/>
                <a:gd name="T20" fmla="*/ 57 w 60"/>
                <a:gd name="T21" fmla="*/ 40 h 61"/>
                <a:gd name="T22" fmla="*/ 60 w 60"/>
                <a:gd name="T23" fmla="*/ 42 h 61"/>
                <a:gd name="T24" fmla="*/ 56 w 60"/>
                <a:gd name="T25" fmla="*/ 43 h 61"/>
                <a:gd name="T26" fmla="*/ 46 w 60"/>
                <a:gd name="T27" fmla="*/ 42 h 61"/>
                <a:gd name="T28" fmla="*/ 44 w 60"/>
                <a:gd name="T29" fmla="*/ 40 h 61"/>
                <a:gd name="T30" fmla="*/ 41 w 60"/>
                <a:gd name="T31" fmla="*/ 41 h 61"/>
                <a:gd name="T32" fmla="*/ 43 w 60"/>
                <a:gd name="T33" fmla="*/ 45 h 61"/>
                <a:gd name="T34" fmla="*/ 39 w 60"/>
                <a:gd name="T35" fmla="*/ 52 h 61"/>
                <a:gd name="T36" fmla="*/ 37 w 60"/>
                <a:gd name="T37" fmla="*/ 59 h 61"/>
                <a:gd name="T38" fmla="*/ 33 w 60"/>
                <a:gd name="T39" fmla="*/ 61 h 61"/>
                <a:gd name="T40" fmla="*/ 29 w 60"/>
                <a:gd name="T41" fmla="*/ 52 h 61"/>
                <a:gd name="T42" fmla="*/ 30 w 60"/>
                <a:gd name="T43" fmla="*/ 43 h 61"/>
                <a:gd name="T44" fmla="*/ 28 w 60"/>
                <a:gd name="T45" fmla="*/ 34 h 61"/>
                <a:gd name="T46" fmla="*/ 17 w 60"/>
                <a:gd name="T47" fmla="*/ 22 h 61"/>
                <a:gd name="T48" fmla="*/ 10 w 60"/>
                <a:gd name="T49" fmla="*/ 13 h 61"/>
                <a:gd name="T50" fmla="*/ 5 w 60"/>
                <a:gd name="T51" fmla="*/ 7 h 61"/>
                <a:gd name="T52" fmla="*/ 0 w 60"/>
                <a:gd name="T53" fmla="*/ 5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0" h="61">
                  <a:moveTo>
                    <a:pt x="0" y="5"/>
                  </a:moveTo>
                  <a:lnTo>
                    <a:pt x="3" y="2"/>
                  </a:lnTo>
                  <a:lnTo>
                    <a:pt x="13" y="0"/>
                  </a:lnTo>
                  <a:lnTo>
                    <a:pt x="26" y="6"/>
                  </a:lnTo>
                  <a:lnTo>
                    <a:pt x="33" y="7"/>
                  </a:lnTo>
                  <a:lnTo>
                    <a:pt x="41" y="12"/>
                  </a:lnTo>
                  <a:lnTo>
                    <a:pt x="41" y="20"/>
                  </a:lnTo>
                  <a:lnTo>
                    <a:pt x="47" y="23"/>
                  </a:lnTo>
                  <a:lnTo>
                    <a:pt x="51" y="31"/>
                  </a:lnTo>
                  <a:lnTo>
                    <a:pt x="57" y="37"/>
                  </a:lnTo>
                  <a:lnTo>
                    <a:pt x="57" y="40"/>
                  </a:lnTo>
                  <a:lnTo>
                    <a:pt x="60" y="42"/>
                  </a:lnTo>
                  <a:lnTo>
                    <a:pt x="56" y="43"/>
                  </a:lnTo>
                  <a:lnTo>
                    <a:pt x="46" y="42"/>
                  </a:lnTo>
                  <a:lnTo>
                    <a:pt x="44" y="40"/>
                  </a:lnTo>
                  <a:lnTo>
                    <a:pt x="41" y="41"/>
                  </a:lnTo>
                  <a:lnTo>
                    <a:pt x="43" y="45"/>
                  </a:lnTo>
                  <a:lnTo>
                    <a:pt x="39" y="52"/>
                  </a:lnTo>
                  <a:lnTo>
                    <a:pt x="37" y="59"/>
                  </a:lnTo>
                  <a:lnTo>
                    <a:pt x="33" y="61"/>
                  </a:lnTo>
                  <a:lnTo>
                    <a:pt x="29" y="52"/>
                  </a:lnTo>
                  <a:lnTo>
                    <a:pt x="30" y="43"/>
                  </a:lnTo>
                  <a:lnTo>
                    <a:pt x="28" y="34"/>
                  </a:lnTo>
                  <a:lnTo>
                    <a:pt x="17" y="22"/>
                  </a:lnTo>
                  <a:lnTo>
                    <a:pt x="10" y="13"/>
                  </a:lnTo>
                  <a:lnTo>
                    <a:pt x="5" y="7"/>
                  </a:lnTo>
                  <a:lnTo>
                    <a:pt x="0" y="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120" name="Freeform 119"/>
            <p:cNvSpPr>
              <a:spLocks/>
            </p:cNvSpPr>
            <p:nvPr/>
          </p:nvSpPr>
          <p:spPr bwMode="auto">
            <a:xfrm>
              <a:off x="6213397" y="4637218"/>
              <a:ext cx="233094" cy="436466"/>
            </a:xfrm>
            <a:custGeom>
              <a:avLst/>
              <a:gdLst>
                <a:gd name="T0" fmla="*/ 127 w 141"/>
                <a:gd name="T1" fmla="*/ 8 h 281"/>
                <a:gd name="T2" fmla="*/ 131 w 141"/>
                <a:gd name="T3" fmla="*/ 17 h 281"/>
                <a:gd name="T4" fmla="*/ 135 w 141"/>
                <a:gd name="T5" fmla="*/ 31 h 281"/>
                <a:gd name="T6" fmla="*/ 136 w 141"/>
                <a:gd name="T7" fmla="*/ 56 h 281"/>
                <a:gd name="T8" fmla="*/ 141 w 141"/>
                <a:gd name="T9" fmla="*/ 66 h 281"/>
                <a:gd name="T10" fmla="*/ 138 w 141"/>
                <a:gd name="T11" fmla="*/ 76 h 281"/>
                <a:gd name="T12" fmla="*/ 134 w 141"/>
                <a:gd name="T13" fmla="*/ 82 h 281"/>
                <a:gd name="T14" fmla="*/ 129 w 141"/>
                <a:gd name="T15" fmla="*/ 70 h 281"/>
                <a:gd name="T16" fmla="*/ 125 w 141"/>
                <a:gd name="T17" fmla="*/ 76 h 281"/>
                <a:gd name="T18" fmla="*/ 128 w 141"/>
                <a:gd name="T19" fmla="*/ 91 h 281"/>
                <a:gd name="T20" fmla="*/ 126 w 141"/>
                <a:gd name="T21" fmla="*/ 100 h 281"/>
                <a:gd name="T22" fmla="*/ 120 w 141"/>
                <a:gd name="T23" fmla="*/ 105 h 281"/>
                <a:gd name="T24" fmla="*/ 118 w 141"/>
                <a:gd name="T25" fmla="*/ 122 h 281"/>
                <a:gd name="T26" fmla="*/ 109 w 141"/>
                <a:gd name="T27" fmla="*/ 147 h 281"/>
                <a:gd name="T28" fmla="*/ 98 w 141"/>
                <a:gd name="T29" fmla="*/ 175 h 281"/>
                <a:gd name="T30" fmla="*/ 83 w 141"/>
                <a:gd name="T31" fmla="*/ 215 h 281"/>
                <a:gd name="T32" fmla="*/ 74 w 141"/>
                <a:gd name="T33" fmla="*/ 244 h 281"/>
                <a:gd name="T34" fmla="*/ 63 w 141"/>
                <a:gd name="T35" fmla="*/ 268 h 281"/>
                <a:gd name="T36" fmla="*/ 49 w 141"/>
                <a:gd name="T37" fmla="*/ 272 h 281"/>
                <a:gd name="T38" fmla="*/ 32 w 141"/>
                <a:gd name="T39" fmla="*/ 281 h 281"/>
                <a:gd name="T40" fmla="*/ 22 w 141"/>
                <a:gd name="T41" fmla="*/ 276 h 281"/>
                <a:gd name="T42" fmla="*/ 9 w 141"/>
                <a:gd name="T43" fmla="*/ 268 h 281"/>
                <a:gd name="T44" fmla="*/ 5 w 141"/>
                <a:gd name="T45" fmla="*/ 258 h 281"/>
                <a:gd name="T46" fmla="*/ 5 w 141"/>
                <a:gd name="T47" fmla="*/ 239 h 281"/>
                <a:gd name="T48" fmla="*/ 0 w 141"/>
                <a:gd name="T49" fmla="*/ 223 h 281"/>
                <a:gd name="T50" fmla="*/ 0 w 141"/>
                <a:gd name="T51" fmla="*/ 208 h 281"/>
                <a:gd name="T52" fmla="*/ 4 w 141"/>
                <a:gd name="T53" fmla="*/ 193 h 281"/>
                <a:gd name="T54" fmla="*/ 13 w 141"/>
                <a:gd name="T55" fmla="*/ 189 h 281"/>
                <a:gd name="T56" fmla="*/ 13 w 141"/>
                <a:gd name="T57" fmla="*/ 182 h 281"/>
                <a:gd name="T58" fmla="*/ 23 w 141"/>
                <a:gd name="T59" fmla="*/ 166 h 281"/>
                <a:gd name="T60" fmla="*/ 26 w 141"/>
                <a:gd name="T61" fmla="*/ 153 h 281"/>
                <a:gd name="T62" fmla="*/ 22 w 141"/>
                <a:gd name="T63" fmla="*/ 143 h 281"/>
                <a:gd name="T64" fmla="*/ 20 w 141"/>
                <a:gd name="T65" fmla="*/ 130 h 281"/>
                <a:gd name="T66" fmla="*/ 19 w 141"/>
                <a:gd name="T67" fmla="*/ 111 h 281"/>
                <a:gd name="T68" fmla="*/ 27 w 141"/>
                <a:gd name="T69" fmla="*/ 99 h 281"/>
                <a:gd name="T70" fmla="*/ 30 w 141"/>
                <a:gd name="T71" fmla="*/ 86 h 281"/>
                <a:gd name="T72" fmla="*/ 39 w 141"/>
                <a:gd name="T73" fmla="*/ 85 h 281"/>
                <a:gd name="T74" fmla="*/ 49 w 141"/>
                <a:gd name="T75" fmla="*/ 81 h 281"/>
                <a:gd name="T76" fmla="*/ 56 w 141"/>
                <a:gd name="T77" fmla="*/ 77 h 281"/>
                <a:gd name="T78" fmla="*/ 64 w 141"/>
                <a:gd name="T79" fmla="*/ 77 h 281"/>
                <a:gd name="T80" fmla="*/ 75 w 141"/>
                <a:gd name="T81" fmla="*/ 65 h 281"/>
                <a:gd name="T82" fmla="*/ 91 w 141"/>
                <a:gd name="T83" fmla="*/ 53 h 281"/>
                <a:gd name="T84" fmla="*/ 97 w 141"/>
                <a:gd name="T85" fmla="*/ 42 h 281"/>
                <a:gd name="T86" fmla="*/ 95 w 141"/>
                <a:gd name="T87" fmla="*/ 33 h 281"/>
                <a:gd name="T88" fmla="*/ 102 w 141"/>
                <a:gd name="T89" fmla="*/ 36 h 281"/>
                <a:gd name="T90" fmla="*/ 113 w 141"/>
                <a:gd name="T91" fmla="*/ 21 h 281"/>
                <a:gd name="T92" fmla="*/ 114 w 141"/>
                <a:gd name="T93" fmla="*/ 9 h 281"/>
                <a:gd name="T94" fmla="*/ 121 w 141"/>
                <a:gd name="T95" fmla="*/ 0 h 281"/>
                <a:gd name="T96" fmla="*/ 127 w 141"/>
                <a:gd name="T97" fmla="*/ 8 h 2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41" h="281">
                  <a:moveTo>
                    <a:pt x="127" y="8"/>
                  </a:moveTo>
                  <a:lnTo>
                    <a:pt x="131" y="17"/>
                  </a:lnTo>
                  <a:lnTo>
                    <a:pt x="135" y="31"/>
                  </a:lnTo>
                  <a:lnTo>
                    <a:pt x="136" y="56"/>
                  </a:lnTo>
                  <a:lnTo>
                    <a:pt x="141" y="66"/>
                  </a:lnTo>
                  <a:lnTo>
                    <a:pt x="138" y="76"/>
                  </a:lnTo>
                  <a:lnTo>
                    <a:pt x="134" y="82"/>
                  </a:lnTo>
                  <a:lnTo>
                    <a:pt x="129" y="70"/>
                  </a:lnTo>
                  <a:lnTo>
                    <a:pt x="125" y="76"/>
                  </a:lnTo>
                  <a:lnTo>
                    <a:pt x="128" y="91"/>
                  </a:lnTo>
                  <a:lnTo>
                    <a:pt x="126" y="100"/>
                  </a:lnTo>
                  <a:lnTo>
                    <a:pt x="120" y="105"/>
                  </a:lnTo>
                  <a:lnTo>
                    <a:pt x="118" y="122"/>
                  </a:lnTo>
                  <a:lnTo>
                    <a:pt x="109" y="147"/>
                  </a:lnTo>
                  <a:lnTo>
                    <a:pt x="98" y="175"/>
                  </a:lnTo>
                  <a:lnTo>
                    <a:pt x="83" y="215"/>
                  </a:lnTo>
                  <a:lnTo>
                    <a:pt x="74" y="244"/>
                  </a:lnTo>
                  <a:lnTo>
                    <a:pt x="63" y="268"/>
                  </a:lnTo>
                  <a:lnTo>
                    <a:pt x="49" y="272"/>
                  </a:lnTo>
                  <a:lnTo>
                    <a:pt x="32" y="281"/>
                  </a:lnTo>
                  <a:lnTo>
                    <a:pt x="22" y="276"/>
                  </a:lnTo>
                  <a:lnTo>
                    <a:pt x="9" y="268"/>
                  </a:lnTo>
                  <a:lnTo>
                    <a:pt x="5" y="258"/>
                  </a:lnTo>
                  <a:lnTo>
                    <a:pt x="5" y="239"/>
                  </a:lnTo>
                  <a:lnTo>
                    <a:pt x="0" y="223"/>
                  </a:lnTo>
                  <a:lnTo>
                    <a:pt x="0" y="208"/>
                  </a:lnTo>
                  <a:lnTo>
                    <a:pt x="4" y="193"/>
                  </a:lnTo>
                  <a:lnTo>
                    <a:pt x="13" y="189"/>
                  </a:lnTo>
                  <a:lnTo>
                    <a:pt x="13" y="182"/>
                  </a:lnTo>
                  <a:lnTo>
                    <a:pt x="23" y="166"/>
                  </a:lnTo>
                  <a:lnTo>
                    <a:pt x="26" y="153"/>
                  </a:lnTo>
                  <a:lnTo>
                    <a:pt x="22" y="143"/>
                  </a:lnTo>
                  <a:lnTo>
                    <a:pt x="20" y="130"/>
                  </a:lnTo>
                  <a:lnTo>
                    <a:pt x="19" y="111"/>
                  </a:lnTo>
                  <a:lnTo>
                    <a:pt x="27" y="99"/>
                  </a:lnTo>
                  <a:lnTo>
                    <a:pt x="30" y="86"/>
                  </a:lnTo>
                  <a:lnTo>
                    <a:pt x="39" y="85"/>
                  </a:lnTo>
                  <a:lnTo>
                    <a:pt x="49" y="81"/>
                  </a:lnTo>
                  <a:lnTo>
                    <a:pt x="56" y="77"/>
                  </a:lnTo>
                  <a:lnTo>
                    <a:pt x="64" y="77"/>
                  </a:lnTo>
                  <a:lnTo>
                    <a:pt x="75" y="65"/>
                  </a:lnTo>
                  <a:lnTo>
                    <a:pt x="91" y="53"/>
                  </a:lnTo>
                  <a:lnTo>
                    <a:pt x="97" y="42"/>
                  </a:lnTo>
                  <a:lnTo>
                    <a:pt x="95" y="33"/>
                  </a:lnTo>
                  <a:lnTo>
                    <a:pt x="102" y="36"/>
                  </a:lnTo>
                  <a:lnTo>
                    <a:pt x="113" y="21"/>
                  </a:lnTo>
                  <a:lnTo>
                    <a:pt x="114" y="9"/>
                  </a:lnTo>
                  <a:lnTo>
                    <a:pt x="121" y="0"/>
                  </a:lnTo>
                  <a:lnTo>
                    <a:pt x="127" y="8"/>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122" name="Freeform 121"/>
            <p:cNvSpPr>
              <a:spLocks/>
            </p:cNvSpPr>
            <p:nvPr/>
          </p:nvSpPr>
          <p:spPr bwMode="auto">
            <a:xfrm>
              <a:off x="5495933" y="2885140"/>
              <a:ext cx="69431" cy="46598"/>
            </a:xfrm>
            <a:custGeom>
              <a:avLst/>
              <a:gdLst>
                <a:gd name="T0" fmla="*/ 2 w 42"/>
                <a:gd name="T1" fmla="*/ 9 h 30"/>
                <a:gd name="T2" fmla="*/ 4 w 42"/>
                <a:gd name="T3" fmla="*/ 9 h 30"/>
                <a:gd name="T4" fmla="*/ 4 w 42"/>
                <a:gd name="T5" fmla="*/ 5 h 30"/>
                <a:gd name="T6" fmla="*/ 14 w 42"/>
                <a:gd name="T7" fmla="*/ 2 h 30"/>
                <a:gd name="T8" fmla="*/ 17 w 42"/>
                <a:gd name="T9" fmla="*/ 1 h 30"/>
                <a:gd name="T10" fmla="*/ 23 w 42"/>
                <a:gd name="T11" fmla="*/ 0 h 30"/>
                <a:gd name="T12" fmla="*/ 31 w 42"/>
                <a:gd name="T13" fmla="*/ 0 h 30"/>
                <a:gd name="T14" fmla="*/ 40 w 42"/>
                <a:gd name="T15" fmla="*/ 6 h 30"/>
                <a:gd name="T16" fmla="*/ 42 w 42"/>
                <a:gd name="T17" fmla="*/ 20 h 30"/>
                <a:gd name="T18" fmla="*/ 39 w 42"/>
                <a:gd name="T19" fmla="*/ 20 h 30"/>
                <a:gd name="T20" fmla="*/ 37 w 42"/>
                <a:gd name="T21" fmla="*/ 24 h 30"/>
                <a:gd name="T22" fmla="*/ 28 w 42"/>
                <a:gd name="T23" fmla="*/ 24 h 30"/>
                <a:gd name="T24" fmla="*/ 22 w 42"/>
                <a:gd name="T25" fmla="*/ 28 h 30"/>
                <a:gd name="T26" fmla="*/ 11 w 42"/>
                <a:gd name="T27" fmla="*/ 30 h 30"/>
                <a:gd name="T28" fmla="*/ 3 w 42"/>
                <a:gd name="T29" fmla="*/ 25 h 30"/>
                <a:gd name="T30" fmla="*/ 0 w 42"/>
                <a:gd name="T31" fmla="*/ 16 h 30"/>
                <a:gd name="T32" fmla="*/ 2 w 42"/>
                <a:gd name="T33" fmla="*/ 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42" h="30">
                  <a:moveTo>
                    <a:pt x="2" y="9"/>
                  </a:moveTo>
                  <a:lnTo>
                    <a:pt x="4" y="9"/>
                  </a:lnTo>
                  <a:lnTo>
                    <a:pt x="4" y="5"/>
                  </a:lnTo>
                  <a:lnTo>
                    <a:pt x="14" y="2"/>
                  </a:lnTo>
                  <a:lnTo>
                    <a:pt x="17" y="1"/>
                  </a:lnTo>
                  <a:lnTo>
                    <a:pt x="23" y="0"/>
                  </a:lnTo>
                  <a:lnTo>
                    <a:pt x="31" y="0"/>
                  </a:lnTo>
                  <a:lnTo>
                    <a:pt x="40" y="6"/>
                  </a:lnTo>
                  <a:lnTo>
                    <a:pt x="42" y="20"/>
                  </a:lnTo>
                  <a:lnTo>
                    <a:pt x="39" y="20"/>
                  </a:lnTo>
                  <a:lnTo>
                    <a:pt x="37" y="24"/>
                  </a:lnTo>
                  <a:lnTo>
                    <a:pt x="28" y="24"/>
                  </a:lnTo>
                  <a:lnTo>
                    <a:pt x="22" y="28"/>
                  </a:lnTo>
                  <a:lnTo>
                    <a:pt x="11" y="30"/>
                  </a:lnTo>
                  <a:lnTo>
                    <a:pt x="3" y="25"/>
                  </a:lnTo>
                  <a:lnTo>
                    <a:pt x="0" y="16"/>
                  </a:lnTo>
                  <a:lnTo>
                    <a:pt x="2" y="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123" name="Freeform 122"/>
            <p:cNvSpPr>
              <a:spLocks/>
            </p:cNvSpPr>
            <p:nvPr/>
          </p:nvSpPr>
          <p:spPr bwMode="auto">
            <a:xfrm>
              <a:off x="4561906" y="3442760"/>
              <a:ext cx="494290" cy="479958"/>
            </a:xfrm>
            <a:custGeom>
              <a:avLst/>
              <a:gdLst>
                <a:gd name="T0" fmla="*/ 6 w 299"/>
                <a:gd name="T1" fmla="*/ 211 h 309"/>
                <a:gd name="T2" fmla="*/ 15 w 299"/>
                <a:gd name="T3" fmla="*/ 198 h 309"/>
                <a:gd name="T4" fmla="*/ 38 w 299"/>
                <a:gd name="T5" fmla="*/ 200 h 309"/>
                <a:gd name="T6" fmla="*/ 48 w 299"/>
                <a:gd name="T7" fmla="*/ 197 h 309"/>
                <a:gd name="T8" fmla="*/ 125 w 299"/>
                <a:gd name="T9" fmla="*/ 182 h 309"/>
                <a:gd name="T10" fmla="*/ 114 w 299"/>
                <a:gd name="T11" fmla="*/ 90 h 309"/>
                <a:gd name="T12" fmla="*/ 133 w 299"/>
                <a:gd name="T13" fmla="*/ 0 h 309"/>
                <a:gd name="T14" fmla="*/ 254 w 299"/>
                <a:gd name="T15" fmla="*/ 90 h 309"/>
                <a:gd name="T16" fmla="*/ 270 w 299"/>
                <a:gd name="T17" fmla="*/ 106 h 309"/>
                <a:gd name="T18" fmla="*/ 278 w 299"/>
                <a:gd name="T19" fmla="*/ 123 h 309"/>
                <a:gd name="T20" fmla="*/ 299 w 299"/>
                <a:gd name="T21" fmla="*/ 168 h 309"/>
                <a:gd name="T22" fmla="*/ 287 w 299"/>
                <a:gd name="T23" fmla="*/ 195 h 309"/>
                <a:gd name="T24" fmla="*/ 246 w 299"/>
                <a:gd name="T25" fmla="*/ 200 h 309"/>
                <a:gd name="T26" fmla="*/ 228 w 299"/>
                <a:gd name="T27" fmla="*/ 208 h 309"/>
                <a:gd name="T28" fmla="*/ 212 w 299"/>
                <a:gd name="T29" fmla="*/ 204 h 309"/>
                <a:gd name="T30" fmla="*/ 185 w 299"/>
                <a:gd name="T31" fmla="*/ 216 h 309"/>
                <a:gd name="T32" fmla="*/ 167 w 299"/>
                <a:gd name="T33" fmla="*/ 232 h 309"/>
                <a:gd name="T34" fmla="*/ 157 w 299"/>
                <a:gd name="T35" fmla="*/ 241 h 309"/>
                <a:gd name="T36" fmla="*/ 143 w 299"/>
                <a:gd name="T37" fmla="*/ 244 h 309"/>
                <a:gd name="T38" fmla="*/ 126 w 299"/>
                <a:gd name="T39" fmla="*/ 275 h 309"/>
                <a:gd name="T40" fmla="*/ 121 w 299"/>
                <a:gd name="T41" fmla="*/ 291 h 309"/>
                <a:gd name="T42" fmla="*/ 115 w 299"/>
                <a:gd name="T43" fmla="*/ 306 h 309"/>
                <a:gd name="T44" fmla="*/ 108 w 299"/>
                <a:gd name="T45" fmla="*/ 300 h 309"/>
                <a:gd name="T46" fmla="*/ 99 w 299"/>
                <a:gd name="T47" fmla="*/ 302 h 309"/>
                <a:gd name="T48" fmla="*/ 82 w 299"/>
                <a:gd name="T49" fmla="*/ 307 h 309"/>
                <a:gd name="T50" fmla="*/ 75 w 299"/>
                <a:gd name="T51" fmla="*/ 306 h 309"/>
                <a:gd name="T52" fmla="*/ 70 w 299"/>
                <a:gd name="T53" fmla="*/ 294 h 309"/>
                <a:gd name="T54" fmla="*/ 64 w 299"/>
                <a:gd name="T55" fmla="*/ 294 h 309"/>
                <a:gd name="T56" fmla="*/ 68 w 299"/>
                <a:gd name="T57" fmla="*/ 282 h 309"/>
                <a:gd name="T58" fmla="*/ 59 w 299"/>
                <a:gd name="T59" fmla="*/ 267 h 309"/>
                <a:gd name="T60" fmla="*/ 51 w 299"/>
                <a:gd name="T61" fmla="*/ 262 h 309"/>
                <a:gd name="T62" fmla="*/ 41 w 299"/>
                <a:gd name="T63" fmla="*/ 268 h 309"/>
                <a:gd name="T64" fmla="*/ 28 w 299"/>
                <a:gd name="T65" fmla="*/ 271 h 309"/>
                <a:gd name="T66" fmla="*/ 20 w 299"/>
                <a:gd name="T67" fmla="*/ 265 h 309"/>
                <a:gd name="T68" fmla="*/ 12 w 299"/>
                <a:gd name="T69" fmla="*/ 267 h 309"/>
                <a:gd name="T70" fmla="*/ 12 w 299"/>
                <a:gd name="T71" fmla="*/ 253 h 309"/>
                <a:gd name="T72" fmla="*/ 4 w 299"/>
                <a:gd name="T73" fmla="*/ 240 h 309"/>
                <a:gd name="T74" fmla="*/ 0 w 299"/>
                <a:gd name="T75" fmla="*/ 215 h 3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299" h="309">
                  <a:moveTo>
                    <a:pt x="0" y="215"/>
                  </a:moveTo>
                  <a:lnTo>
                    <a:pt x="6" y="211"/>
                  </a:lnTo>
                  <a:lnTo>
                    <a:pt x="9" y="199"/>
                  </a:lnTo>
                  <a:lnTo>
                    <a:pt x="15" y="198"/>
                  </a:lnTo>
                  <a:lnTo>
                    <a:pt x="28" y="204"/>
                  </a:lnTo>
                  <a:lnTo>
                    <a:pt x="38" y="200"/>
                  </a:lnTo>
                  <a:lnTo>
                    <a:pt x="45" y="201"/>
                  </a:lnTo>
                  <a:lnTo>
                    <a:pt x="48" y="197"/>
                  </a:lnTo>
                  <a:lnTo>
                    <a:pt x="121" y="196"/>
                  </a:lnTo>
                  <a:lnTo>
                    <a:pt x="125" y="182"/>
                  </a:lnTo>
                  <a:lnTo>
                    <a:pt x="122" y="179"/>
                  </a:lnTo>
                  <a:lnTo>
                    <a:pt x="114" y="90"/>
                  </a:lnTo>
                  <a:lnTo>
                    <a:pt x="106" y="0"/>
                  </a:lnTo>
                  <a:lnTo>
                    <a:pt x="133" y="0"/>
                  </a:lnTo>
                  <a:lnTo>
                    <a:pt x="193" y="45"/>
                  </a:lnTo>
                  <a:lnTo>
                    <a:pt x="254" y="90"/>
                  </a:lnTo>
                  <a:lnTo>
                    <a:pt x="258" y="100"/>
                  </a:lnTo>
                  <a:lnTo>
                    <a:pt x="270" y="106"/>
                  </a:lnTo>
                  <a:lnTo>
                    <a:pt x="278" y="109"/>
                  </a:lnTo>
                  <a:lnTo>
                    <a:pt x="278" y="123"/>
                  </a:lnTo>
                  <a:lnTo>
                    <a:pt x="298" y="120"/>
                  </a:lnTo>
                  <a:lnTo>
                    <a:pt x="299" y="168"/>
                  </a:lnTo>
                  <a:lnTo>
                    <a:pt x="289" y="182"/>
                  </a:lnTo>
                  <a:lnTo>
                    <a:pt x="287" y="195"/>
                  </a:lnTo>
                  <a:lnTo>
                    <a:pt x="271" y="198"/>
                  </a:lnTo>
                  <a:lnTo>
                    <a:pt x="246" y="200"/>
                  </a:lnTo>
                  <a:lnTo>
                    <a:pt x="240" y="207"/>
                  </a:lnTo>
                  <a:lnTo>
                    <a:pt x="228" y="208"/>
                  </a:lnTo>
                  <a:lnTo>
                    <a:pt x="216" y="208"/>
                  </a:lnTo>
                  <a:lnTo>
                    <a:pt x="212" y="204"/>
                  </a:lnTo>
                  <a:lnTo>
                    <a:pt x="202" y="207"/>
                  </a:lnTo>
                  <a:lnTo>
                    <a:pt x="185" y="216"/>
                  </a:lnTo>
                  <a:lnTo>
                    <a:pt x="182" y="222"/>
                  </a:lnTo>
                  <a:lnTo>
                    <a:pt x="167" y="232"/>
                  </a:lnTo>
                  <a:lnTo>
                    <a:pt x="165" y="237"/>
                  </a:lnTo>
                  <a:lnTo>
                    <a:pt x="157" y="241"/>
                  </a:lnTo>
                  <a:lnTo>
                    <a:pt x="148" y="238"/>
                  </a:lnTo>
                  <a:lnTo>
                    <a:pt x="143" y="244"/>
                  </a:lnTo>
                  <a:lnTo>
                    <a:pt x="140" y="258"/>
                  </a:lnTo>
                  <a:lnTo>
                    <a:pt x="126" y="275"/>
                  </a:lnTo>
                  <a:lnTo>
                    <a:pt x="126" y="282"/>
                  </a:lnTo>
                  <a:lnTo>
                    <a:pt x="121" y="291"/>
                  </a:lnTo>
                  <a:lnTo>
                    <a:pt x="122" y="303"/>
                  </a:lnTo>
                  <a:lnTo>
                    <a:pt x="115" y="306"/>
                  </a:lnTo>
                  <a:lnTo>
                    <a:pt x="111" y="309"/>
                  </a:lnTo>
                  <a:lnTo>
                    <a:pt x="108" y="300"/>
                  </a:lnTo>
                  <a:lnTo>
                    <a:pt x="103" y="302"/>
                  </a:lnTo>
                  <a:lnTo>
                    <a:pt x="99" y="302"/>
                  </a:lnTo>
                  <a:lnTo>
                    <a:pt x="96" y="308"/>
                  </a:lnTo>
                  <a:lnTo>
                    <a:pt x="82" y="307"/>
                  </a:lnTo>
                  <a:lnTo>
                    <a:pt x="77" y="305"/>
                  </a:lnTo>
                  <a:lnTo>
                    <a:pt x="75" y="306"/>
                  </a:lnTo>
                  <a:lnTo>
                    <a:pt x="69" y="300"/>
                  </a:lnTo>
                  <a:lnTo>
                    <a:pt x="70" y="294"/>
                  </a:lnTo>
                  <a:lnTo>
                    <a:pt x="68" y="292"/>
                  </a:lnTo>
                  <a:lnTo>
                    <a:pt x="64" y="294"/>
                  </a:lnTo>
                  <a:lnTo>
                    <a:pt x="65" y="287"/>
                  </a:lnTo>
                  <a:lnTo>
                    <a:pt x="68" y="282"/>
                  </a:lnTo>
                  <a:lnTo>
                    <a:pt x="61" y="273"/>
                  </a:lnTo>
                  <a:lnTo>
                    <a:pt x="59" y="267"/>
                  </a:lnTo>
                  <a:lnTo>
                    <a:pt x="55" y="263"/>
                  </a:lnTo>
                  <a:lnTo>
                    <a:pt x="51" y="262"/>
                  </a:lnTo>
                  <a:lnTo>
                    <a:pt x="47" y="265"/>
                  </a:lnTo>
                  <a:lnTo>
                    <a:pt x="41" y="268"/>
                  </a:lnTo>
                  <a:lnTo>
                    <a:pt x="36" y="272"/>
                  </a:lnTo>
                  <a:lnTo>
                    <a:pt x="28" y="271"/>
                  </a:lnTo>
                  <a:lnTo>
                    <a:pt x="23" y="265"/>
                  </a:lnTo>
                  <a:lnTo>
                    <a:pt x="20" y="265"/>
                  </a:lnTo>
                  <a:lnTo>
                    <a:pt x="15" y="267"/>
                  </a:lnTo>
                  <a:lnTo>
                    <a:pt x="12" y="267"/>
                  </a:lnTo>
                  <a:lnTo>
                    <a:pt x="11" y="260"/>
                  </a:lnTo>
                  <a:lnTo>
                    <a:pt x="12" y="253"/>
                  </a:lnTo>
                  <a:lnTo>
                    <a:pt x="11" y="245"/>
                  </a:lnTo>
                  <a:lnTo>
                    <a:pt x="4" y="240"/>
                  </a:lnTo>
                  <a:lnTo>
                    <a:pt x="0" y="228"/>
                  </a:lnTo>
                  <a:lnTo>
                    <a:pt x="0" y="21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125" name="Freeform 124"/>
            <p:cNvSpPr>
              <a:spLocks/>
            </p:cNvSpPr>
            <p:nvPr/>
          </p:nvSpPr>
          <p:spPr bwMode="auto">
            <a:xfrm>
              <a:off x="5438073" y="2846309"/>
              <a:ext cx="51247" cy="52810"/>
            </a:xfrm>
            <a:custGeom>
              <a:avLst/>
              <a:gdLst>
                <a:gd name="T0" fmla="*/ 22 w 31"/>
                <a:gd name="T1" fmla="*/ 21 h 34"/>
                <a:gd name="T2" fmla="*/ 21 w 31"/>
                <a:gd name="T3" fmla="*/ 17 h 34"/>
                <a:gd name="T4" fmla="*/ 15 w 31"/>
                <a:gd name="T5" fmla="*/ 27 h 34"/>
                <a:gd name="T6" fmla="*/ 16 w 31"/>
                <a:gd name="T7" fmla="*/ 34 h 34"/>
                <a:gd name="T8" fmla="*/ 13 w 31"/>
                <a:gd name="T9" fmla="*/ 32 h 34"/>
                <a:gd name="T10" fmla="*/ 7 w 31"/>
                <a:gd name="T11" fmla="*/ 25 h 34"/>
                <a:gd name="T12" fmla="*/ 0 w 31"/>
                <a:gd name="T13" fmla="*/ 21 h 34"/>
                <a:gd name="T14" fmla="*/ 1 w 31"/>
                <a:gd name="T15" fmla="*/ 18 h 34"/>
                <a:gd name="T16" fmla="*/ 3 w 31"/>
                <a:gd name="T17" fmla="*/ 7 h 34"/>
                <a:gd name="T18" fmla="*/ 8 w 31"/>
                <a:gd name="T19" fmla="*/ 2 h 34"/>
                <a:gd name="T20" fmla="*/ 11 w 31"/>
                <a:gd name="T21" fmla="*/ 0 h 34"/>
                <a:gd name="T22" fmla="*/ 16 w 31"/>
                <a:gd name="T23" fmla="*/ 3 h 34"/>
                <a:gd name="T24" fmla="*/ 18 w 31"/>
                <a:gd name="T25" fmla="*/ 6 h 34"/>
                <a:gd name="T26" fmla="*/ 24 w 31"/>
                <a:gd name="T27" fmla="*/ 9 h 34"/>
                <a:gd name="T28" fmla="*/ 31 w 31"/>
                <a:gd name="T29" fmla="*/ 13 h 34"/>
                <a:gd name="T30" fmla="*/ 29 w 31"/>
                <a:gd name="T31" fmla="*/ 14 h 34"/>
                <a:gd name="T32" fmla="*/ 27 w 31"/>
                <a:gd name="T33" fmla="*/ 19 h 34"/>
                <a:gd name="T34" fmla="*/ 22 w 31"/>
                <a:gd name="T35" fmla="*/ 21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1" h="34">
                  <a:moveTo>
                    <a:pt x="22" y="21"/>
                  </a:moveTo>
                  <a:lnTo>
                    <a:pt x="21" y="17"/>
                  </a:lnTo>
                  <a:lnTo>
                    <a:pt x="15" y="27"/>
                  </a:lnTo>
                  <a:lnTo>
                    <a:pt x="16" y="34"/>
                  </a:lnTo>
                  <a:lnTo>
                    <a:pt x="13" y="32"/>
                  </a:lnTo>
                  <a:lnTo>
                    <a:pt x="7" y="25"/>
                  </a:lnTo>
                  <a:lnTo>
                    <a:pt x="0" y="21"/>
                  </a:lnTo>
                  <a:lnTo>
                    <a:pt x="1" y="18"/>
                  </a:lnTo>
                  <a:lnTo>
                    <a:pt x="3" y="7"/>
                  </a:lnTo>
                  <a:lnTo>
                    <a:pt x="8" y="2"/>
                  </a:lnTo>
                  <a:lnTo>
                    <a:pt x="11" y="0"/>
                  </a:lnTo>
                  <a:lnTo>
                    <a:pt x="16" y="3"/>
                  </a:lnTo>
                  <a:lnTo>
                    <a:pt x="18" y="6"/>
                  </a:lnTo>
                  <a:lnTo>
                    <a:pt x="24" y="9"/>
                  </a:lnTo>
                  <a:lnTo>
                    <a:pt x="31" y="13"/>
                  </a:lnTo>
                  <a:lnTo>
                    <a:pt x="29" y="14"/>
                  </a:lnTo>
                  <a:lnTo>
                    <a:pt x="27" y="19"/>
                  </a:lnTo>
                  <a:lnTo>
                    <a:pt x="22" y="21"/>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127" name="Freeform 126"/>
            <p:cNvSpPr>
              <a:spLocks/>
            </p:cNvSpPr>
            <p:nvPr/>
          </p:nvSpPr>
          <p:spPr bwMode="auto">
            <a:xfrm>
              <a:off x="5836481" y="4581299"/>
              <a:ext cx="319057" cy="529662"/>
            </a:xfrm>
            <a:custGeom>
              <a:avLst/>
              <a:gdLst>
                <a:gd name="T0" fmla="*/ 96 w 193"/>
                <a:gd name="T1" fmla="*/ 23 h 341"/>
                <a:gd name="T2" fmla="*/ 122 w 193"/>
                <a:gd name="T3" fmla="*/ 26 h 341"/>
                <a:gd name="T4" fmla="*/ 142 w 193"/>
                <a:gd name="T5" fmla="*/ 20 h 341"/>
                <a:gd name="T6" fmla="*/ 173 w 193"/>
                <a:gd name="T7" fmla="*/ 12 h 341"/>
                <a:gd name="T8" fmla="*/ 190 w 193"/>
                <a:gd name="T9" fmla="*/ 9 h 341"/>
                <a:gd name="T10" fmla="*/ 191 w 193"/>
                <a:gd name="T11" fmla="*/ 48 h 341"/>
                <a:gd name="T12" fmla="*/ 193 w 193"/>
                <a:gd name="T13" fmla="*/ 91 h 341"/>
                <a:gd name="T14" fmla="*/ 179 w 193"/>
                <a:gd name="T15" fmla="*/ 120 h 341"/>
                <a:gd name="T16" fmla="*/ 150 w 193"/>
                <a:gd name="T17" fmla="*/ 141 h 341"/>
                <a:gd name="T18" fmla="*/ 107 w 193"/>
                <a:gd name="T19" fmla="*/ 173 h 341"/>
                <a:gd name="T20" fmla="*/ 86 w 193"/>
                <a:gd name="T21" fmla="*/ 192 h 341"/>
                <a:gd name="T22" fmla="*/ 76 w 193"/>
                <a:gd name="T23" fmla="*/ 211 h 341"/>
                <a:gd name="T24" fmla="*/ 87 w 193"/>
                <a:gd name="T25" fmla="*/ 239 h 341"/>
                <a:gd name="T26" fmla="*/ 90 w 193"/>
                <a:gd name="T27" fmla="*/ 244 h 341"/>
                <a:gd name="T28" fmla="*/ 84 w 193"/>
                <a:gd name="T29" fmla="*/ 274 h 341"/>
                <a:gd name="T30" fmla="*/ 85 w 193"/>
                <a:gd name="T31" fmla="*/ 287 h 341"/>
                <a:gd name="T32" fmla="*/ 62 w 193"/>
                <a:gd name="T33" fmla="*/ 301 h 341"/>
                <a:gd name="T34" fmla="*/ 31 w 193"/>
                <a:gd name="T35" fmla="*/ 320 h 341"/>
                <a:gd name="T36" fmla="*/ 36 w 193"/>
                <a:gd name="T37" fmla="*/ 330 h 341"/>
                <a:gd name="T38" fmla="*/ 20 w 193"/>
                <a:gd name="T39" fmla="*/ 341 h 341"/>
                <a:gd name="T40" fmla="*/ 18 w 193"/>
                <a:gd name="T41" fmla="*/ 322 h 341"/>
                <a:gd name="T42" fmla="*/ 21 w 193"/>
                <a:gd name="T43" fmla="*/ 292 h 341"/>
                <a:gd name="T44" fmla="*/ 11 w 193"/>
                <a:gd name="T45" fmla="*/ 248 h 341"/>
                <a:gd name="T46" fmla="*/ 37 w 193"/>
                <a:gd name="T47" fmla="*/ 209 h 341"/>
                <a:gd name="T48" fmla="*/ 42 w 193"/>
                <a:gd name="T49" fmla="*/ 195 h 341"/>
                <a:gd name="T50" fmla="*/ 41 w 193"/>
                <a:gd name="T51" fmla="*/ 173 h 341"/>
                <a:gd name="T52" fmla="*/ 47 w 193"/>
                <a:gd name="T53" fmla="*/ 133 h 341"/>
                <a:gd name="T54" fmla="*/ 29 w 193"/>
                <a:gd name="T55" fmla="*/ 124 h 341"/>
                <a:gd name="T56" fmla="*/ 17 w 193"/>
                <a:gd name="T57" fmla="*/ 115 h 341"/>
                <a:gd name="T58" fmla="*/ 1 w 193"/>
                <a:gd name="T59" fmla="*/ 108 h 341"/>
                <a:gd name="T60" fmla="*/ 56 w 193"/>
                <a:gd name="T61" fmla="*/ 76 h 341"/>
                <a:gd name="T62" fmla="*/ 71 w 193"/>
                <a:gd name="T63" fmla="*/ 84 h 341"/>
                <a:gd name="T64" fmla="*/ 79 w 193"/>
                <a:gd name="T65" fmla="*/ 97 h 341"/>
                <a:gd name="T66" fmla="*/ 75 w 193"/>
                <a:gd name="T67" fmla="*/ 122 h 341"/>
                <a:gd name="T68" fmla="*/ 92 w 193"/>
                <a:gd name="T69" fmla="*/ 120 h 341"/>
                <a:gd name="T70" fmla="*/ 100 w 193"/>
                <a:gd name="T71" fmla="*/ 89 h 341"/>
                <a:gd name="T72" fmla="*/ 87 w 193"/>
                <a:gd name="T73" fmla="*/ 67 h 341"/>
                <a:gd name="T74" fmla="*/ 76 w 193"/>
                <a:gd name="T75" fmla="*/ 40 h 3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93" h="341">
                  <a:moveTo>
                    <a:pt x="82" y="25"/>
                  </a:moveTo>
                  <a:lnTo>
                    <a:pt x="96" y="23"/>
                  </a:lnTo>
                  <a:lnTo>
                    <a:pt x="117" y="29"/>
                  </a:lnTo>
                  <a:lnTo>
                    <a:pt x="122" y="26"/>
                  </a:lnTo>
                  <a:lnTo>
                    <a:pt x="135" y="26"/>
                  </a:lnTo>
                  <a:lnTo>
                    <a:pt x="142" y="20"/>
                  </a:lnTo>
                  <a:lnTo>
                    <a:pt x="153" y="20"/>
                  </a:lnTo>
                  <a:lnTo>
                    <a:pt x="173" y="12"/>
                  </a:lnTo>
                  <a:lnTo>
                    <a:pt x="188" y="0"/>
                  </a:lnTo>
                  <a:lnTo>
                    <a:pt x="190" y="9"/>
                  </a:lnTo>
                  <a:lnTo>
                    <a:pt x="189" y="30"/>
                  </a:lnTo>
                  <a:lnTo>
                    <a:pt x="191" y="48"/>
                  </a:lnTo>
                  <a:lnTo>
                    <a:pt x="190" y="81"/>
                  </a:lnTo>
                  <a:lnTo>
                    <a:pt x="193" y="91"/>
                  </a:lnTo>
                  <a:lnTo>
                    <a:pt x="186" y="105"/>
                  </a:lnTo>
                  <a:lnTo>
                    <a:pt x="179" y="120"/>
                  </a:lnTo>
                  <a:lnTo>
                    <a:pt x="166" y="133"/>
                  </a:lnTo>
                  <a:lnTo>
                    <a:pt x="150" y="141"/>
                  </a:lnTo>
                  <a:lnTo>
                    <a:pt x="129" y="151"/>
                  </a:lnTo>
                  <a:lnTo>
                    <a:pt x="107" y="173"/>
                  </a:lnTo>
                  <a:lnTo>
                    <a:pt x="100" y="177"/>
                  </a:lnTo>
                  <a:lnTo>
                    <a:pt x="86" y="192"/>
                  </a:lnTo>
                  <a:lnTo>
                    <a:pt x="79" y="196"/>
                  </a:lnTo>
                  <a:lnTo>
                    <a:pt x="76" y="211"/>
                  </a:lnTo>
                  <a:lnTo>
                    <a:pt x="84" y="227"/>
                  </a:lnTo>
                  <a:lnTo>
                    <a:pt x="87" y="239"/>
                  </a:lnTo>
                  <a:lnTo>
                    <a:pt x="86" y="245"/>
                  </a:lnTo>
                  <a:lnTo>
                    <a:pt x="90" y="244"/>
                  </a:lnTo>
                  <a:lnTo>
                    <a:pt x="88" y="265"/>
                  </a:lnTo>
                  <a:lnTo>
                    <a:pt x="84" y="274"/>
                  </a:lnTo>
                  <a:lnTo>
                    <a:pt x="88" y="278"/>
                  </a:lnTo>
                  <a:lnTo>
                    <a:pt x="85" y="287"/>
                  </a:lnTo>
                  <a:lnTo>
                    <a:pt x="77" y="294"/>
                  </a:lnTo>
                  <a:lnTo>
                    <a:pt x="62" y="301"/>
                  </a:lnTo>
                  <a:lnTo>
                    <a:pt x="39" y="312"/>
                  </a:lnTo>
                  <a:lnTo>
                    <a:pt x="31" y="320"/>
                  </a:lnTo>
                  <a:lnTo>
                    <a:pt x="32" y="329"/>
                  </a:lnTo>
                  <a:lnTo>
                    <a:pt x="36" y="330"/>
                  </a:lnTo>
                  <a:lnTo>
                    <a:pt x="34" y="341"/>
                  </a:lnTo>
                  <a:lnTo>
                    <a:pt x="20" y="341"/>
                  </a:lnTo>
                  <a:lnTo>
                    <a:pt x="20" y="332"/>
                  </a:lnTo>
                  <a:lnTo>
                    <a:pt x="18" y="322"/>
                  </a:lnTo>
                  <a:lnTo>
                    <a:pt x="17" y="315"/>
                  </a:lnTo>
                  <a:lnTo>
                    <a:pt x="21" y="292"/>
                  </a:lnTo>
                  <a:lnTo>
                    <a:pt x="18" y="277"/>
                  </a:lnTo>
                  <a:lnTo>
                    <a:pt x="11" y="248"/>
                  </a:lnTo>
                  <a:lnTo>
                    <a:pt x="31" y="224"/>
                  </a:lnTo>
                  <a:lnTo>
                    <a:pt x="37" y="209"/>
                  </a:lnTo>
                  <a:lnTo>
                    <a:pt x="39" y="207"/>
                  </a:lnTo>
                  <a:lnTo>
                    <a:pt x="42" y="195"/>
                  </a:lnTo>
                  <a:lnTo>
                    <a:pt x="40" y="189"/>
                  </a:lnTo>
                  <a:lnTo>
                    <a:pt x="41" y="173"/>
                  </a:lnTo>
                  <a:lnTo>
                    <a:pt x="46" y="159"/>
                  </a:lnTo>
                  <a:lnTo>
                    <a:pt x="47" y="133"/>
                  </a:lnTo>
                  <a:lnTo>
                    <a:pt x="38" y="126"/>
                  </a:lnTo>
                  <a:lnTo>
                    <a:pt x="29" y="124"/>
                  </a:lnTo>
                  <a:lnTo>
                    <a:pt x="25" y="119"/>
                  </a:lnTo>
                  <a:lnTo>
                    <a:pt x="17" y="115"/>
                  </a:lnTo>
                  <a:lnTo>
                    <a:pt x="2" y="115"/>
                  </a:lnTo>
                  <a:lnTo>
                    <a:pt x="1" y="108"/>
                  </a:lnTo>
                  <a:lnTo>
                    <a:pt x="0" y="93"/>
                  </a:lnTo>
                  <a:lnTo>
                    <a:pt x="56" y="76"/>
                  </a:lnTo>
                  <a:lnTo>
                    <a:pt x="66" y="86"/>
                  </a:lnTo>
                  <a:lnTo>
                    <a:pt x="71" y="84"/>
                  </a:lnTo>
                  <a:lnTo>
                    <a:pt x="78" y="89"/>
                  </a:lnTo>
                  <a:lnTo>
                    <a:pt x="79" y="97"/>
                  </a:lnTo>
                  <a:lnTo>
                    <a:pt x="74" y="107"/>
                  </a:lnTo>
                  <a:lnTo>
                    <a:pt x="75" y="122"/>
                  </a:lnTo>
                  <a:lnTo>
                    <a:pt x="86" y="134"/>
                  </a:lnTo>
                  <a:lnTo>
                    <a:pt x="92" y="120"/>
                  </a:lnTo>
                  <a:lnTo>
                    <a:pt x="100" y="116"/>
                  </a:lnTo>
                  <a:lnTo>
                    <a:pt x="100" y="89"/>
                  </a:lnTo>
                  <a:lnTo>
                    <a:pt x="93" y="74"/>
                  </a:lnTo>
                  <a:lnTo>
                    <a:pt x="87" y="67"/>
                  </a:lnTo>
                  <a:lnTo>
                    <a:pt x="80" y="68"/>
                  </a:lnTo>
                  <a:lnTo>
                    <a:pt x="76" y="40"/>
                  </a:lnTo>
                  <a:lnTo>
                    <a:pt x="82" y="2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128" name="Freeform 127"/>
            <p:cNvSpPr>
              <a:spLocks/>
            </p:cNvSpPr>
            <p:nvPr/>
          </p:nvSpPr>
          <p:spPr bwMode="auto">
            <a:xfrm>
              <a:off x="4419737" y="3363544"/>
              <a:ext cx="362040" cy="413167"/>
            </a:xfrm>
            <a:custGeom>
              <a:avLst/>
              <a:gdLst>
                <a:gd name="T0" fmla="*/ 86 w 219"/>
                <a:gd name="T1" fmla="*/ 266 h 266"/>
                <a:gd name="T2" fmla="*/ 74 w 219"/>
                <a:gd name="T3" fmla="*/ 251 h 266"/>
                <a:gd name="T4" fmla="*/ 63 w 219"/>
                <a:gd name="T5" fmla="*/ 236 h 266"/>
                <a:gd name="T6" fmla="*/ 51 w 219"/>
                <a:gd name="T7" fmla="*/ 231 h 266"/>
                <a:gd name="T8" fmla="*/ 43 w 219"/>
                <a:gd name="T9" fmla="*/ 225 h 266"/>
                <a:gd name="T10" fmla="*/ 33 w 219"/>
                <a:gd name="T11" fmla="*/ 225 h 266"/>
                <a:gd name="T12" fmla="*/ 24 w 219"/>
                <a:gd name="T13" fmla="*/ 229 h 266"/>
                <a:gd name="T14" fmla="*/ 15 w 219"/>
                <a:gd name="T15" fmla="*/ 227 h 266"/>
                <a:gd name="T16" fmla="*/ 8 w 219"/>
                <a:gd name="T17" fmla="*/ 234 h 266"/>
                <a:gd name="T18" fmla="*/ 7 w 219"/>
                <a:gd name="T19" fmla="*/ 223 h 266"/>
                <a:gd name="T20" fmla="*/ 12 w 219"/>
                <a:gd name="T21" fmla="*/ 213 h 266"/>
                <a:gd name="T22" fmla="*/ 15 w 219"/>
                <a:gd name="T23" fmla="*/ 193 h 266"/>
                <a:gd name="T24" fmla="*/ 13 w 219"/>
                <a:gd name="T25" fmla="*/ 173 h 266"/>
                <a:gd name="T26" fmla="*/ 11 w 219"/>
                <a:gd name="T27" fmla="*/ 162 h 266"/>
                <a:gd name="T28" fmla="*/ 14 w 219"/>
                <a:gd name="T29" fmla="*/ 152 h 266"/>
                <a:gd name="T30" fmla="*/ 9 w 219"/>
                <a:gd name="T31" fmla="*/ 142 h 266"/>
                <a:gd name="T32" fmla="*/ 0 w 219"/>
                <a:gd name="T33" fmla="*/ 133 h 266"/>
                <a:gd name="T34" fmla="*/ 4 w 219"/>
                <a:gd name="T35" fmla="*/ 126 h 266"/>
                <a:gd name="T36" fmla="*/ 75 w 219"/>
                <a:gd name="T37" fmla="*/ 126 h 266"/>
                <a:gd name="T38" fmla="*/ 72 w 219"/>
                <a:gd name="T39" fmla="*/ 96 h 266"/>
                <a:gd name="T40" fmla="*/ 77 w 219"/>
                <a:gd name="T41" fmla="*/ 86 h 266"/>
                <a:gd name="T42" fmla="*/ 93 w 219"/>
                <a:gd name="T43" fmla="*/ 84 h 266"/>
                <a:gd name="T44" fmla="*/ 94 w 219"/>
                <a:gd name="T45" fmla="*/ 31 h 266"/>
                <a:gd name="T46" fmla="*/ 153 w 219"/>
                <a:gd name="T47" fmla="*/ 32 h 266"/>
                <a:gd name="T48" fmla="*/ 153 w 219"/>
                <a:gd name="T49" fmla="*/ 0 h 266"/>
                <a:gd name="T50" fmla="*/ 219 w 219"/>
                <a:gd name="T51" fmla="*/ 51 h 266"/>
                <a:gd name="T52" fmla="*/ 192 w 219"/>
                <a:gd name="T53" fmla="*/ 51 h 266"/>
                <a:gd name="T54" fmla="*/ 200 w 219"/>
                <a:gd name="T55" fmla="*/ 141 h 266"/>
                <a:gd name="T56" fmla="*/ 208 w 219"/>
                <a:gd name="T57" fmla="*/ 230 h 266"/>
                <a:gd name="T58" fmla="*/ 211 w 219"/>
                <a:gd name="T59" fmla="*/ 233 h 266"/>
                <a:gd name="T60" fmla="*/ 207 w 219"/>
                <a:gd name="T61" fmla="*/ 247 h 266"/>
                <a:gd name="T62" fmla="*/ 134 w 219"/>
                <a:gd name="T63" fmla="*/ 248 h 266"/>
                <a:gd name="T64" fmla="*/ 131 w 219"/>
                <a:gd name="T65" fmla="*/ 252 h 266"/>
                <a:gd name="T66" fmla="*/ 124 w 219"/>
                <a:gd name="T67" fmla="*/ 251 h 266"/>
                <a:gd name="T68" fmla="*/ 114 w 219"/>
                <a:gd name="T69" fmla="*/ 255 h 266"/>
                <a:gd name="T70" fmla="*/ 101 w 219"/>
                <a:gd name="T71" fmla="*/ 249 h 266"/>
                <a:gd name="T72" fmla="*/ 95 w 219"/>
                <a:gd name="T73" fmla="*/ 250 h 266"/>
                <a:gd name="T74" fmla="*/ 92 w 219"/>
                <a:gd name="T75" fmla="*/ 262 h 266"/>
                <a:gd name="T76" fmla="*/ 86 w 219"/>
                <a:gd name="T77" fmla="*/ 266 h 2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219" h="266">
                  <a:moveTo>
                    <a:pt x="86" y="266"/>
                  </a:moveTo>
                  <a:lnTo>
                    <a:pt x="74" y="251"/>
                  </a:lnTo>
                  <a:lnTo>
                    <a:pt x="63" y="236"/>
                  </a:lnTo>
                  <a:lnTo>
                    <a:pt x="51" y="231"/>
                  </a:lnTo>
                  <a:lnTo>
                    <a:pt x="43" y="225"/>
                  </a:lnTo>
                  <a:lnTo>
                    <a:pt x="33" y="225"/>
                  </a:lnTo>
                  <a:lnTo>
                    <a:pt x="24" y="229"/>
                  </a:lnTo>
                  <a:lnTo>
                    <a:pt x="15" y="227"/>
                  </a:lnTo>
                  <a:lnTo>
                    <a:pt x="8" y="234"/>
                  </a:lnTo>
                  <a:lnTo>
                    <a:pt x="7" y="223"/>
                  </a:lnTo>
                  <a:lnTo>
                    <a:pt x="12" y="213"/>
                  </a:lnTo>
                  <a:lnTo>
                    <a:pt x="15" y="193"/>
                  </a:lnTo>
                  <a:lnTo>
                    <a:pt x="13" y="173"/>
                  </a:lnTo>
                  <a:lnTo>
                    <a:pt x="11" y="162"/>
                  </a:lnTo>
                  <a:lnTo>
                    <a:pt x="14" y="152"/>
                  </a:lnTo>
                  <a:lnTo>
                    <a:pt x="9" y="142"/>
                  </a:lnTo>
                  <a:lnTo>
                    <a:pt x="0" y="133"/>
                  </a:lnTo>
                  <a:lnTo>
                    <a:pt x="4" y="126"/>
                  </a:lnTo>
                  <a:lnTo>
                    <a:pt x="75" y="126"/>
                  </a:lnTo>
                  <a:lnTo>
                    <a:pt x="72" y="96"/>
                  </a:lnTo>
                  <a:lnTo>
                    <a:pt x="77" y="86"/>
                  </a:lnTo>
                  <a:lnTo>
                    <a:pt x="93" y="84"/>
                  </a:lnTo>
                  <a:lnTo>
                    <a:pt x="94" y="31"/>
                  </a:lnTo>
                  <a:lnTo>
                    <a:pt x="153" y="32"/>
                  </a:lnTo>
                  <a:lnTo>
                    <a:pt x="153" y="0"/>
                  </a:lnTo>
                  <a:lnTo>
                    <a:pt x="219" y="51"/>
                  </a:lnTo>
                  <a:lnTo>
                    <a:pt x="192" y="51"/>
                  </a:lnTo>
                  <a:lnTo>
                    <a:pt x="200" y="141"/>
                  </a:lnTo>
                  <a:lnTo>
                    <a:pt x="208" y="230"/>
                  </a:lnTo>
                  <a:lnTo>
                    <a:pt x="211" y="233"/>
                  </a:lnTo>
                  <a:lnTo>
                    <a:pt x="207" y="247"/>
                  </a:lnTo>
                  <a:lnTo>
                    <a:pt x="134" y="248"/>
                  </a:lnTo>
                  <a:lnTo>
                    <a:pt x="131" y="252"/>
                  </a:lnTo>
                  <a:lnTo>
                    <a:pt x="124" y="251"/>
                  </a:lnTo>
                  <a:lnTo>
                    <a:pt x="114" y="255"/>
                  </a:lnTo>
                  <a:lnTo>
                    <a:pt x="101" y="249"/>
                  </a:lnTo>
                  <a:lnTo>
                    <a:pt x="95" y="250"/>
                  </a:lnTo>
                  <a:lnTo>
                    <a:pt x="92" y="262"/>
                  </a:lnTo>
                  <a:lnTo>
                    <a:pt x="86" y="266"/>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129" name="Freeform 128"/>
            <p:cNvSpPr>
              <a:spLocks/>
            </p:cNvSpPr>
            <p:nvPr/>
          </p:nvSpPr>
          <p:spPr bwMode="auto">
            <a:xfrm>
              <a:off x="5912526" y="4545575"/>
              <a:ext cx="89270" cy="243862"/>
            </a:xfrm>
            <a:custGeom>
              <a:avLst/>
              <a:gdLst>
                <a:gd name="T0" fmla="*/ 36 w 54"/>
                <a:gd name="T1" fmla="*/ 48 h 157"/>
                <a:gd name="T2" fmla="*/ 30 w 54"/>
                <a:gd name="T3" fmla="*/ 63 h 157"/>
                <a:gd name="T4" fmla="*/ 34 w 54"/>
                <a:gd name="T5" fmla="*/ 91 h 157"/>
                <a:gd name="T6" fmla="*/ 41 w 54"/>
                <a:gd name="T7" fmla="*/ 90 h 157"/>
                <a:gd name="T8" fmla="*/ 47 w 54"/>
                <a:gd name="T9" fmla="*/ 97 h 157"/>
                <a:gd name="T10" fmla="*/ 54 w 54"/>
                <a:gd name="T11" fmla="*/ 112 h 157"/>
                <a:gd name="T12" fmla="*/ 54 w 54"/>
                <a:gd name="T13" fmla="*/ 139 h 157"/>
                <a:gd name="T14" fmla="*/ 46 w 54"/>
                <a:gd name="T15" fmla="*/ 143 h 157"/>
                <a:gd name="T16" fmla="*/ 40 w 54"/>
                <a:gd name="T17" fmla="*/ 157 h 157"/>
                <a:gd name="T18" fmla="*/ 29 w 54"/>
                <a:gd name="T19" fmla="*/ 145 h 157"/>
                <a:gd name="T20" fmla="*/ 28 w 54"/>
                <a:gd name="T21" fmla="*/ 130 h 157"/>
                <a:gd name="T22" fmla="*/ 33 w 54"/>
                <a:gd name="T23" fmla="*/ 120 h 157"/>
                <a:gd name="T24" fmla="*/ 32 w 54"/>
                <a:gd name="T25" fmla="*/ 112 h 157"/>
                <a:gd name="T26" fmla="*/ 25 w 54"/>
                <a:gd name="T27" fmla="*/ 107 h 157"/>
                <a:gd name="T28" fmla="*/ 20 w 54"/>
                <a:gd name="T29" fmla="*/ 109 h 157"/>
                <a:gd name="T30" fmla="*/ 10 w 54"/>
                <a:gd name="T31" fmla="*/ 99 h 157"/>
                <a:gd name="T32" fmla="*/ 0 w 54"/>
                <a:gd name="T33" fmla="*/ 93 h 157"/>
                <a:gd name="T34" fmla="*/ 6 w 54"/>
                <a:gd name="T35" fmla="*/ 74 h 157"/>
                <a:gd name="T36" fmla="*/ 12 w 54"/>
                <a:gd name="T37" fmla="*/ 67 h 157"/>
                <a:gd name="T38" fmla="*/ 9 w 54"/>
                <a:gd name="T39" fmla="*/ 50 h 157"/>
                <a:gd name="T40" fmla="*/ 13 w 54"/>
                <a:gd name="T41" fmla="*/ 33 h 157"/>
                <a:gd name="T42" fmla="*/ 17 w 54"/>
                <a:gd name="T43" fmla="*/ 27 h 157"/>
                <a:gd name="T44" fmla="*/ 13 w 54"/>
                <a:gd name="T45" fmla="*/ 10 h 157"/>
                <a:gd name="T46" fmla="*/ 4 w 54"/>
                <a:gd name="T47" fmla="*/ 0 h 157"/>
                <a:gd name="T48" fmla="*/ 22 w 54"/>
                <a:gd name="T49" fmla="*/ 4 h 157"/>
                <a:gd name="T50" fmla="*/ 25 w 54"/>
                <a:gd name="T51" fmla="*/ 10 h 157"/>
                <a:gd name="T52" fmla="*/ 32 w 54"/>
                <a:gd name="T53" fmla="*/ 20 h 157"/>
                <a:gd name="T54" fmla="*/ 36 w 54"/>
                <a:gd name="T55" fmla="*/ 48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54" h="157">
                  <a:moveTo>
                    <a:pt x="36" y="48"/>
                  </a:moveTo>
                  <a:lnTo>
                    <a:pt x="30" y="63"/>
                  </a:lnTo>
                  <a:lnTo>
                    <a:pt x="34" y="91"/>
                  </a:lnTo>
                  <a:lnTo>
                    <a:pt x="41" y="90"/>
                  </a:lnTo>
                  <a:lnTo>
                    <a:pt x="47" y="97"/>
                  </a:lnTo>
                  <a:lnTo>
                    <a:pt x="54" y="112"/>
                  </a:lnTo>
                  <a:lnTo>
                    <a:pt x="54" y="139"/>
                  </a:lnTo>
                  <a:lnTo>
                    <a:pt x="46" y="143"/>
                  </a:lnTo>
                  <a:lnTo>
                    <a:pt x="40" y="157"/>
                  </a:lnTo>
                  <a:lnTo>
                    <a:pt x="29" y="145"/>
                  </a:lnTo>
                  <a:lnTo>
                    <a:pt x="28" y="130"/>
                  </a:lnTo>
                  <a:lnTo>
                    <a:pt x="33" y="120"/>
                  </a:lnTo>
                  <a:lnTo>
                    <a:pt x="32" y="112"/>
                  </a:lnTo>
                  <a:lnTo>
                    <a:pt x="25" y="107"/>
                  </a:lnTo>
                  <a:lnTo>
                    <a:pt x="20" y="109"/>
                  </a:lnTo>
                  <a:lnTo>
                    <a:pt x="10" y="99"/>
                  </a:lnTo>
                  <a:lnTo>
                    <a:pt x="0" y="93"/>
                  </a:lnTo>
                  <a:lnTo>
                    <a:pt x="6" y="74"/>
                  </a:lnTo>
                  <a:lnTo>
                    <a:pt x="12" y="67"/>
                  </a:lnTo>
                  <a:lnTo>
                    <a:pt x="9" y="50"/>
                  </a:lnTo>
                  <a:lnTo>
                    <a:pt x="13" y="33"/>
                  </a:lnTo>
                  <a:lnTo>
                    <a:pt x="17" y="27"/>
                  </a:lnTo>
                  <a:lnTo>
                    <a:pt x="13" y="10"/>
                  </a:lnTo>
                  <a:lnTo>
                    <a:pt x="4" y="0"/>
                  </a:lnTo>
                  <a:lnTo>
                    <a:pt x="22" y="4"/>
                  </a:lnTo>
                  <a:lnTo>
                    <a:pt x="25" y="10"/>
                  </a:lnTo>
                  <a:lnTo>
                    <a:pt x="32" y="20"/>
                  </a:lnTo>
                  <a:lnTo>
                    <a:pt x="36" y="48"/>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131" name="Freeform 130"/>
            <p:cNvSpPr>
              <a:spLocks/>
            </p:cNvSpPr>
            <p:nvPr/>
          </p:nvSpPr>
          <p:spPr bwMode="auto">
            <a:xfrm>
              <a:off x="5279370" y="4794096"/>
              <a:ext cx="400061" cy="391421"/>
            </a:xfrm>
            <a:custGeom>
              <a:avLst/>
              <a:gdLst>
                <a:gd name="T0" fmla="*/ 76 w 242"/>
                <a:gd name="T1" fmla="*/ 242 h 252"/>
                <a:gd name="T2" fmla="*/ 64 w 242"/>
                <a:gd name="T3" fmla="*/ 226 h 252"/>
                <a:gd name="T4" fmla="*/ 58 w 242"/>
                <a:gd name="T5" fmla="*/ 211 h 252"/>
                <a:gd name="T6" fmla="*/ 54 w 242"/>
                <a:gd name="T7" fmla="*/ 191 h 252"/>
                <a:gd name="T8" fmla="*/ 50 w 242"/>
                <a:gd name="T9" fmla="*/ 176 h 252"/>
                <a:gd name="T10" fmla="*/ 45 w 242"/>
                <a:gd name="T11" fmla="*/ 144 h 252"/>
                <a:gd name="T12" fmla="*/ 46 w 242"/>
                <a:gd name="T13" fmla="*/ 119 h 252"/>
                <a:gd name="T14" fmla="*/ 44 w 242"/>
                <a:gd name="T15" fmla="*/ 108 h 252"/>
                <a:gd name="T16" fmla="*/ 37 w 242"/>
                <a:gd name="T17" fmla="*/ 99 h 252"/>
                <a:gd name="T18" fmla="*/ 28 w 242"/>
                <a:gd name="T19" fmla="*/ 82 h 252"/>
                <a:gd name="T20" fmla="*/ 19 w 242"/>
                <a:gd name="T21" fmla="*/ 57 h 252"/>
                <a:gd name="T22" fmla="*/ 15 w 242"/>
                <a:gd name="T23" fmla="*/ 44 h 252"/>
                <a:gd name="T24" fmla="*/ 1 w 242"/>
                <a:gd name="T25" fmla="*/ 24 h 252"/>
                <a:gd name="T26" fmla="*/ 0 w 242"/>
                <a:gd name="T27" fmla="*/ 8 h 252"/>
                <a:gd name="T28" fmla="*/ 9 w 242"/>
                <a:gd name="T29" fmla="*/ 4 h 252"/>
                <a:gd name="T30" fmla="*/ 20 w 242"/>
                <a:gd name="T31" fmla="*/ 0 h 252"/>
                <a:gd name="T32" fmla="*/ 32 w 242"/>
                <a:gd name="T33" fmla="*/ 1 h 252"/>
                <a:gd name="T34" fmla="*/ 42 w 242"/>
                <a:gd name="T35" fmla="*/ 10 h 252"/>
                <a:gd name="T36" fmla="*/ 45 w 242"/>
                <a:gd name="T37" fmla="*/ 9 h 252"/>
                <a:gd name="T38" fmla="*/ 119 w 242"/>
                <a:gd name="T39" fmla="*/ 8 h 252"/>
                <a:gd name="T40" fmla="*/ 131 w 242"/>
                <a:gd name="T41" fmla="*/ 18 h 252"/>
                <a:gd name="T42" fmla="*/ 175 w 242"/>
                <a:gd name="T43" fmla="*/ 21 h 252"/>
                <a:gd name="T44" fmla="*/ 208 w 242"/>
                <a:gd name="T45" fmla="*/ 13 h 252"/>
                <a:gd name="T46" fmla="*/ 223 w 242"/>
                <a:gd name="T47" fmla="*/ 8 h 252"/>
                <a:gd name="T48" fmla="*/ 235 w 242"/>
                <a:gd name="T49" fmla="*/ 9 h 252"/>
                <a:gd name="T50" fmla="*/ 242 w 242"/>
                <a:gd name="T51" fmla="*/ 14 h 252"/>
                <a:gd name="T52" fmla="*/ 242 w 242"/>
                <a:gd name="T53" fmla="*/ 15 h 252"/>
                <a:gd name="T54" fmla="*/ 232 w 242"/>
                <a:gd name="T55" fmla="*/ 20 h 252"/>
                <a:gd name="T56" fmla="*/ 226 w 242"/>
                <a:gd name="T57" fmla="*/ 20 h 252"/>
                <a:gd name="T58" fmla="*/ 214 w 242"/>
                <a:gd name="T59" fmla="*/ 28 h 252"/>
                <a:gd name="T60" fmla="*/ 208 w 242"/>
                <a:gd name="T61" fmla="*/ 20 h 252"/>
                <a:gd name="T62" fmla="*/ 179 w 242"/>
                <a:gd name="T63" fmla="*/ 27 h 252"/>
                <a:gd name="T64" fmla="*/ 166 w 242"/>
                <a:gd name="T65" fmla="*/ 28 h 252"/>
                <a:gd name="T66" fmla="*/ 163 w 242"/>
                <a:gd name="T67" fmla="*/ 102 h 252"/>
                <a:gd name="T68" fmla="*/ 145 w 242"/>
                <a:gd name="T69" fmla="*/ 102 h 252"/>
                <a:gd name="T70" fmla="*/ 143 w 242"/>
                <a:gd name="T71" fmla="*/ 163 h 252"/>
                <a:gd name="T72" fmla="*/ 139 w 242"/>
                <a:gd name="T73" fmla="*/ 240 h 252"/>
                <a:gd name="T74" fmla="*/ 123 w 242"/>
                <a:gd name="T75" fmla="*/ 250 h 252"/>
                <a:gd name="T76" fmla="*/ 114 w 242"/>
                <a:gd name="T77" fmla="*/ 252 h 252"/>
                <a:gd name="T78" fmla="*/ 103 w 242"/>
                <a:gd name="T79" fmla="*/ 248 h 252"/>
                <a:gd name="T80" fmla="*/ 95 w 242"/>
                <a:gd name="T81" fmla="*/ 246 h 252"/>
                <a:gd name="T82" fmla="*/ 92 w 242"/>
                <a:gd name="T83" fmla="*/ 238 h 252"/>
                <a:gd name="T84" fmla="*/ 85 w 242"/>
                <a:gd name="T85" fmla="*/ 232 h 252"/>
                <a:gd name="T86" fmla="*/ 76 w 242"/>
                <a:gd name="T87" fmla="*/ 242 h 2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42" h="252">
                  <a:moveTo>
                    <a:pt x="76" y="242"/>
                  </a:moveTo>
                  <a:lnTo>
                    <a:pt x="64" y="226"/>
                  </a:lnTo>
                  <a:lnTo>
                    <a:pt x="58" y="211"/>
                  </a:lnTo>
                  <a:lnTo>
                    <a:pt x="54" y="191"/>
                  </a:lnTo>
                  <a:lnTo>
                    <a:pt x="50" y="176"/>
                  </a:lnTo>
                  <a:lnTo>
                    <a:pt x="45" y="144"/>
                  </a:lnTo>
                  <a:lnTo>
                    <a:pt x="46" y="119"/>
                  </a:lnTo>
                  <a:lnTo>
                    <a:pt x="44" y="108"/>
                  </a:lnTo>
                  <a:lnTo>
                    <a:pt x="37" y="99"/>
                  </a:lnTo>
                  <a:lnTo>
                    <a:pt x="28" y="82"/>
                  </a:lnTo>
                  <a:lnTo>
                    <a:pt x="19" y="57"/>
                  </a:lnTo>
                  <a:lnTo>
                    <a:pt x="15" y="44"/>
                  </a:lnTo>
                  <a:lnTo>
                    <a:pt x="1" y="24"/>
                  </a:lnTo>
                  <a:lnTo>
                    <a:pt x="0" y="8"/>
                  </a:lnTo>
                  <a:lnTo>
                    <a:pt x="9" y="4"/>
                  </a:lnTo>
                  <a:lnTo>
                    <a:pt x="20" y="0"/>
                  </a:lnTo>
                  <a:lnTo>
                    <a:pt x="32" y="1"/>
                  </a:lnTo>
                  <a:lnTo>
                    <a:pt x="42" y="10"/>
                  </a:lnTo>
                  <a:lnTo>
                    <a:pt x="45" y="9"/>
                  </a:lnTo>
                  <a:lnTo>
                    <a:pt x="119" y="8"/>
                  </a:lnTo>
                  <a:lnTo>
                    <a:pt x="131" y="18"/>
                  </a:lnTo>
                  <a:lnTo>
                    <a:pt x="175" y="21"/>
                  </a:lnTo>
                  <a:lnTo>
                    <a:pt x="208" y="13"/>
                  </a:lnTo>
                  <a:lnTo>
                    <a:pt x="223" y="8"/>
                  </a:lnTo>
                  <a:lnTo>
                    <a:pt x="235" y="9"/>
                  </a:lnTo>
                  <a:lnTo>
                    <a:pt x="242" y="14"/>
                  </a:lnTo>
                  <a:lnTo>
                    <a:pt x="242" y="15"/>
                  </a:lnTo>
                  <a:lnTo>
                    <a:pt x="232" y="20"/>
                  </a:lnTo>
                  <a:lnTo>
                    <a:pt x="226" y="20"/>
                  </a:lnTo>
                  <a:lnTo>
                    <a:pt x="214" y="28"/>
                  </a:lnTo>
                  <a:lnTo>
                    <a:pt x="208" y="20"/>
                  </a:lnTo>
                  <a:lnTo>
                    <a:pt x="179" y="27"/>
                  </a:lnTo>
                  <a:lnTo>
                    <a:pt x="166" y="28"/>
                  </a:lnTo>
                  <a:lnTo>
                    <a:pt x="163" y="102"/>
                  </a:lnTo>
                  <a:lnTo>
                    <a:pt x="145" y="102"/>
                  </a:lnTo>
                  <a:lnTo>
                    <a:pt x="143" y="163"/>
                  </a:lnTo>
                  <a:lnTo>
                    <a:pt x="139" y="240"/>
                  </a:lnTo>
                  <a:lnTo>
                    <a:pt x="123" y="250"/>
                  </a:lnTo>
                  <a:lnTo>
                    <a:pt x="114" y="252"/>
                  </a:lnTo>
                  <a:lnTo>
                    <a:pt x="103" y="248"/>
                  </a:lnTo>
                  <a:lnTo>
                    <a:pt x="95" y="246"/>
                  </a:lnTo>
                  <a:lnTo>
                    <a:pt x="92" y="238"/>
                  </a:lnTo>
                  <a:lnTo>
                    <a:pt x="85" y="232"/>
                  </a:lnTo>
                  <a:lnTo>
                    <a:pt x="76" y="242"/>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133" name="Freeform 132"/>
            <p:cNvSpPr>
              <a:spLocks/>
            </p:cNvSpPr>
            <p:nvPr/>
          </p:nvSpPr>
          <p:spPr bwMode="auto">
            <a:xfrm>
              <a:off x="4937170" y="3490911"/>
              <a:ext cx="464534" cy="380549"/>
            </a:xfrm>
            <a:custGeom>
              <a:avLst/>
              <a:gdLst>
                <a:gd name="T0" fmla="*/ 34 w 281"/>
                <a:gd name="T1" fmla="*/ 239 h 245"/>
                <a:gd name="T2" fmla="*/ 34 w 281"/>
                <a:gd name="T3" fmla="*/ 225 h 245"/>
                <a:gd name="T4" fmla="*/ 13 w 281"/>
                <a:gd name="T5" fmla="*/ 220 h 245"/>
                <a:gd name="T6" fmla="*/ 12 w 281"/>
                <a:gd name="T7" fmla="*/ 210 h 245"/>
                <a:gd name="T8" fmla="*/ 2 w 281"/>
                <a:gd name="T9" fmla="*/ 197 h 245"/>
                <a:gd name="T10" fmla="*/ 0 w 281"/>
                <a:gd name="T11" fmla="*/ 187 h 245"/>
                <a:gd name="T12" fmla="*/ 1 w 281"/>
                <a:gd name="T13" fmla="*/ 177 h 245"/>
                <a:gd name="T14" fmla="*/ 13 w 281"/>
                <a:gd name="T15" fmla="*/ 176 h 245"/>
                <a:gd name="T16" fmla="*/ 19 w 281"/>
                <a:gd name="T17" fmla="*/ 169 h 245"/>
                <a:gd name="T18" fmla="*/ 44 w 281"/>
                <a:gd name="T19" fmla="*/ 167 h 245"/>
                <a:gd name="T20" fmla="*/ 60 w 281"/>
                <a:gd name="T21" fmla="*/ 164 h 245"/>
                <a:gd name="T22" fmla="*/ 62 w 281"/>
                <a:gd name="T23" fmla="*/ 151 h 245"/>
                <a:gd name="T24" fmla="*/ 72 w 281"/>
                <a:gd name="T25" fmla="*/ 137 h 245"/>
                <a:gd name="T26" fmla="*/ 71 w 281"/>
                <a:gd name="T27" fmla="*/ 89 h 245"/>
                <a:gd name="T28" fmla="*/ 97 w 281"/>
                <a:gd name="T29" fmla="*/ 80 h 245"/>
                <a:gd name="T30" fmla="*/ 149 w 281"/>
                <a:gd name="T31" fmla="*/ 39 h 245"/>
                <a:gd name="T32" fmla="*/ 209 w 281"/>
                <a:gd name="T33" fmla="*/ 0 h 245"/>
                <a:gd name="T34" fmla="*/ 238 w 281"/>
                <a:gd name="T35" fmla="*/ 9 h 245"/>
                <a:gd name="T36" fmla="*/ 248 w 281"/>
                <a:gd name="T37" fmla="*/ 20 h 245"/>
                <a:gd name="T38" fmla="*/ 261 w 281"/>
                <a:gd name="T39" fmla="*/ 12 h 245"/>
                <a:gd name="T40" fmla="*/ 266 w 281"/>
                <a:gd name="T41" fmla="*/ 45 h 245"/>
                <a:gd name="T42" fmla="*/ 273 w 281"/>
                <a:gd name="T43" fmla="*/ 50 h 245"/>
                <a:gd name="T44" fmla="*/ 274 w 281"/>
                <a:gd name="T45" fmla="*/ 57 h 245"/>
                <a:gd name="T46" fmla="*/ 281 w 281"/>
                <a:gd name="T47" fmla="*/ 64 h 245"/>
                <a:gd name="T48" fmla="*/ 278 w 281"/>
                <a:gd name="T49" fmla="*/ 73 h 245"/>
                <a:gd name="T50" fmla="*/ 271 w 281"/>
                <a:gd name="T51" fmla="*/ 115 h 245"/>
                <a:gd name="T52" fmla="*/ 271 w 281"/>
                <a:gd name="T53" fmla="*/ 142 h 245"/>
                <a:gd name="T54" fmla="*/ 248 w 281"/>
                <a:gd name="T55" fmla="*/ 162 h 245"/>
                <a:gd name="T56" fmla="*/ 241 w 281"/>
                <a:gd name="T57" fmla="*/ 189 h 245"/>
                <a:gd name="T58" fmla="*/ 249 w 281"/>
                <a:gd name="T59" fmla="*/ 197 h 245"/>
                <a:gd name="T60" fmla="*/ 249 w 281"/>
                <a:gd name="T61" fmla="*/ 210 h 245"/>
                <a:gd name="T62" fmla="*/ 260 w 281"/>
                <a:gd name="T63" fmla="*/ 210 h 245"/>
                <a:gd name="T64" fmla="*/ 259 w 281"/>
                <a:gd name="T65" fmla="*/ 220 h 245"/>
                <a:gd name="T66" fmla="*/ 254 w 281"/>
                <a:gd name="T67" fmla="*/ 221 h 245"/>
                <a:gd name="T68" fmla="*/ 253 w 281"/>
                <a:gd name="T69" fmla="*/ 228 h 245"/>
                <a:gd name="T70" fmla="*/ 250 w 281"/>
                <a:gd name="T71" fmla="*/ 228 h 245"/>
                <a:gd name="T72" fmla="*/ 237 w 281"/>
                <a:gd name="T73" fmla="*/ 206 h 245"/>
                <a:gd name="T74" fmla="*/ 233 w 281"/>
                <a:gd name="T75" fmla="*/ 205 h 245"/>
                <a:gd name="T76" fmla="*/ 219 w 281"/>
                <a:gd name="T77" fmla="*/ 216 h 245"/>
                <a:gd name="T78" fmla="*/ 205 w 281"/>
                <a:gd name="T79" fmla="*/ 210 h 245"/>
                <a:gd name="T80" fmla="*/ 195 w 281"/>
                <a:gd name="T81" fmla="*/ 209 h 245"/>
                <a:gd name="T82" fmla="*/ 189 w 281"/>
                <a:gd name="T83" fmla="*/ 212 h 245"/>
                <a:gd name="T84" fmla="*/ 179 w 281"/>
                <a:gd name="T85" fmla="*/ 212 h 245"/>
                <a:gd name="T86" fmla="*/ 168 w 281"/>
                <a:gd name="T87" fmla="*/ 220 h 245"/>
                <a:gd name="T88" fmla="*/ 159 w 281"/>
                <a:gd name="T89" fmla="*/ 221 h 245"/>
                <a:gd name="T90" fmla="*/ 137 w 281"/>
                <a:gd name="T91" fmla="*/ 210 h 245"/>
                <a:gd name="T92" fmla="*/ 128 w 281"/>
                <a:gd name="T93" fmla="*/ 215 h 245"/>
                <a:gd name="T94" fmla="*/ 119 w 281"/>
                <a:gd name="T95" fmla="*/ 215 h 245"/>
                <a:gd name="T96" fmla="*/ 112 w 281"/>
                <a:gd name="T97" fmla="*/ 207 h 245"/>
                <a:gd name="T98" fmla="*/ 93 w 281"/>
                <a:gd name="T99" fmla="*/ 199 h 245"/>
                <a:gd name="T100" fmla="*/ 74 w 281"/>
                <a:gd name="T101" fmla="*/ 202 h 245"/>
                <a:gd name="T102" fmla="*/ 69 w 281"/>
                <a:gd name="T103" fmla="*/ 206 h 245"/>
                <a:gd name="T104" fmla="*/ 67 w 281"/>
                <a:gd name="T105" fmla="*/ 218 h 245"/>
                <a:gd name="T106" fmla="*/ 61 w 281"/>
                <a:gd name="T107" fmla="*/ 227 h 245"/>
                <a:gd name="T108" fmla="*/ 60 w 281"/>
                <a:gd name="T109" fmla="*/ 245 h 245"/>
                <a:gd name="T110" fmla="*/ 46 w 281"/>
                <a:gd name="T111" fmla="*/ 233 h 245"/>
                <a:gd name="T112" fmla="*/ 40 w 281"/>
                <a:gd name="T113" fmla="*/ 233 h 245"/>
                <a:gd name="T114" fmla="*/ 34 w 281"/>
                <a:gd name="T115" fmla="*/ 239 h 2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81" h="245">
                  <a:moveTo>
                    <a:pt x="34" y="239"/>
                  </a:moveTo>
                  <a:lnTo>
                    <a:pt x="34" y="225"/>
                  </a:lnTo>
                  <a:lnTo>
                    <a:pt x="13" y="220"/>
                  </a:lnTo>
                  <a:lnTo>
                    <a:pt x="12" y="210"/>
                  </a:lnTo>
                  <a:lnTo>
                    <a:pt x="2" y="197"/>
                  </a:lnTo>
                  <a:lnTo>
                    <a:pt x="0" y="187"/>
                  </a:lnTo>
                  <a:lnTo>
                    <a:pt x="1" y="177"/>
                  </a:lnTo>
                  <a:lnTo>
                    <a:pt x="13" y="176"/>
                  </a:lnTo>
                  <a:lnTo>
                    <a:pt x="19" y="169"/>
                  </a:lnTo>
                  <a:lnTo>
                    <a:pt x="44" y="167"/>
                  </a:lnTo>
                  <a:lnTo>
                    <a:pt x="60" y="164"/>
                  </a:lnTo>
                  <a:lnTo>
                    <a:pt x="62" y="151"/>
                  </a:lnTo>
                  <a:lnTo>
                    <a:pt x="72" y="137"/>
                  </a:lnTo>
                  <a:lnTo>
                    <a:pt x="71" y="89"/>
                  </a:lnTo>
                  <a:lnTo>
                    <a:pt x="97" y="80"/>
                  </a:lnTo>
                  <a:lnTo>
                    <a:pt x="149" y="39"/>
                  </a:lnTo>
                  <a:lnTo>
                    <a:pt x="209" y="0"/>
                  </a:lnTo>
                  <a:lnTo>
                    <a:pt x="238" y="9"/>
                  </a:lnTo>
                  <a:lnTo>
                    <a:pt x="248" y="20"/>
                  </a:lnTo>
                  <a:lnTo>
                    <a:pt x="261" y="12"/>
                  </a:lnTo>
                  <a:lnTo>
                    <a:pt x="266" y="45"/>
                  </a:lnTo>
                  <a:lnTo>
                    <a:pt x="273" y="50"/>
                  </a:lnTo>
                  <a:lnTo>
                    <a:pt x="274" y="57"/>
                  </a:lnTo>
                  <a:lnTo>
                    <a:pt x="281" y="64"/>
                  </a:lnTo>
                  <a:lnTo>
                    <a:pt x="278" y="73"/>
                  </a:lnTo>
                  <a:lnTo>
                    <a:pt x="271" y="115"/>
                  </a:lnTo>
                  <a:lnTo>
                    <a:pt x="271" y="142"/>
                  </a:lnTo>
                  <a:lnTo>
                    <a:pt x="248" y="162"/>
                  </a:lnTo>
                  <a:lnTo>
                    <a:pt x="241" y="189"/>
                  </a:lnTo>
                  <a:lnTo>
                    <a:pt x="249" y="197"/>
                  </a:lnTo>
                  <a:lnTo>
                    <a:pt x="249" y="210"/>
                  </a:lnTo>
                  <a:lnTo>
                    <a:pt x="260" y="210"/>
                  </a:lnTo>
                  <a:lnTo>
                    <a:pt x="259" y="220"/>
                  </a:lnTo>
                  <a:lnTo>
                    <a:pt x="254" y="221"/>
                  </a:lnTo>
                  <a:lnTo>
                    <a:pt x="253" y="228"/>
                  </a:lnTo>
                  <a:lnTo>
                    <a:pt x="250" y="228"/>
                  </a:lnTo>
                  <a:lnTo>
                    <a:pt x="237" y="206"/>
                  </a:lnTo>
                  <a:lnTo>
                    <a:pt x="233" y="205"/>
                  </a:lnTo>
                  <a:lnTo>
                    <a:pt x="219" y="216"/>
                  </a:lnTo>
                  <a:lnTo>
                    <a:pt x="205" y="210"/>
                  </a:lnTo>
                  <a:lnTo>
                    <a:pt x="195" y="209"/>
                  </a:lnTo>
                  <a:lnTo>
                    <a:pt x="189" y="212"/>
                  </a:lnTo>
                  <a:lnTo>
                    <a:pt x="179" y="212"/>
                  </a:lnTo>
                  <a:lnTo>
                    <a:pt x="168" y="220"/>
                  </a:lnTo>
                  <a:lnTo>
                    <a:pt x="159" y="221"/>
                  </a:lnTo>
                  <a:lnTo>
                    <a:pt x="137" y="210"/>
                  </a:lnTo>
                  <a:lnTo>
                    <a:pt x="128" y="215"/>
                  </a:lnTo>
                  <a:lnTo>
                    <a:pt x="119" y="215"/>
                  </a:lnTo>
                  <a:lnTo>
                    <a:pt x="112" y="207"/>
                  </a:lnTo>
                  <a:lnTo>
                    <a:pt x="93" y="199"/>
                  </a:lnTo>
                  <a:lnTo>
                    <a:pt x="74" y="202"/>
                  </a:lnTo>
                  <a:lnTo>
                    <a:pt x="69" y="206"/>
                  </a:lnTo>
                  <a:lnTo>
                    <a:pt x="67" y="218"/>
                  </a:lnTo>
                  <a:lnTo>
                    <a:pt x="61" y="227"/>
                  </a:lnTo>
                  <a:lnTo>
                    <a:pt x="60" y="245"/>
                  </a:lnTo>
                  <a:lnTo>
                    <a:pt x="46" y="233"/>
                  </a:lnTo>
                  <a:lnTo>
                    <a:pt x="40" y="233"/>
                  </a:lnTo>
                  <a:lnTo>
                    <a:pt x="34" y="23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134" name="Freeform 133"/>
            <p:cNvSpPr>
              <a:spLocks/>
            </p:cNvSpPr>
            <p:nvPr/>
          </p:nvSpPr>
          <p:spPr bwMode="auto">
            <a:xfrm>
              <a:off x="5009909" y="3800011"/>
              <a:ext cx="357078" cy="310652"/>
            </a:xfrm>
            <a:custGeom>
              <a:avLst/>
              <a:gdLst>
                <a:gd name="T0" fmla="*/ 106 w 216"/>
                <a:gd name="T1" fmla="*/ 189 h 200"/>
                <a:gd name="T2" fmla="*/ 87 w 216"/>
                <a:gd name="T3" fmla="*/ 197 h 200"/>
                <a:gd name="T4" fmla="*/ 80 w 216"/>
                <a:gd name="T5" fmla="*/ 196 h 200"/>
                <a:gd name="T6" fmla="*/ 73 w 216"/>
                <a:gd name="T7" fmla="*/ 200 h 200"/>
                <a:gd name="T8" fmla="*/ 59 w 216"/>
                <a:gd name="T9" fmla="*/ 200 h 200"/>
                <a:gd name="T10" fmla="*/ 49 w 216"/>
                <a:gd name="T11" fmla="*/ 187 h 200"/>
                <a:gd name="T12" fmla="*/ 43 w 216"/>
                <a:gd name="T13" fmla="*/ 172 h 200"/>
                <a:gd name="T14" fmla="*/ 30 w 216"/>
                <a:gd name="T15" fmla="*/ 158 h 200"/>
                <a:gd name="T16" fmla="*/ 16 w 216"/>
                <a:gd name="T17" fmla="*/ 158 h 200"/>
                <a:gd name="T18" fmla="*/ 0 w 216"/>
                <a:gd name="T19" fmla="*/ 158 h 200"/>
                <a:gd name="T20" fmla="*/ 1 w 216"/>
                <a:gd name="T21" fmla="*/ 125 h 200"/>
                <a:gd name="T22" fmla="*/ 0 w 216"/>
                <a:gd name="T23" fmla="*/ 112 h 200"/>
                <a:gd name="T24" fmla="*/ 4 w 216"/>
                <a:gd name="T25" fmla="*/ 98 h 200"/>
                <a:gd name="T26" fmla="*/ 9 w 216"/>
                <a:gd name="T27" fmla="*/ 92 h 200"/>
                <a:gd name="T28" fmla="*/ 18 w 216"/>
                <a:gd name="T29" fmla="*/ 79 h 200"/>
                <a:gd name="T30" fmla="*/ 16 w 216"/>
                <a:gd name="T31" fmla="*/ 74 h 200"/>
                <a:gd name="T32" fmla="*/ 20 w 216"/>
                <a:gd name="T33" fmla="*/ 65 h 200"/>
                <a:gd name="T34" fmla="*/ 16 w 216"/>
                <a:gd name="T35" fmla="*/ 53 h 200"/>
                <a:gd name="T36" fmla="*/ 16 w 216"/>
                <a:gd name="T37" fmla="*/ 46 h 200"/>
                <a:gd name="T38" fmla="*/ 17 w 216"/>
                <a:gd name="T39" fmla="*/ 28 h 200"/>
                <a:gd name="T40" fmla="*/ 23 w 216"/>
                <a:gd name="T41" fmla="*/ 19 h 200"/>
                <a:gd name="T42" fmla="*/ 25 w 216"/>
                <a:gd name="T43" fmla="*/ 7 h 200"/>
                <a:gd name="T44" fmla="*/ 30 w 216"/>
                <a:gd name="T45" fmla="*/ 3 h 200"/>
                <a:gd name="T46" fmla="*/ 49 w 216"/>
                <a:gd name="T47" fmla="*/ 0 h 200"/>
                <a:gd name="T48" fmla="*/ 68 w 216"/>
                <a:gd name="T49" fmla="*/ 8 h 200"/>
                <a:gd name="T50" fmla="*/ 75 w 216"/>
                <a:gd name="T51" fmla="*/ 16 h 200"/>
                <a:gd name="T52" fmla="*/ 84 w 216"/>
                <a:gd name="T53" fmla="*/ 16 h 200"/>
                <a:gd name="T54" fmla="*/ 93 w 216"/>
                <a:gd name="T55" fmla="*/ 11 h 200"/>
                <a:gd name="T56" fmla="*/ 115 w 216"/>
                <a:gd name="T57" fmla="*/ 22 h 200"/>
                <a:gd name="T58" fmla="*/ 124 w 216"/>
                <a:gd name="T59" fmla="*/ 21 h 200"/>
                <a:gd name="T60" fmla="*/ 135 w 216"/>
                <a:gd name="T61" fmla="*/ 13 h 200"/>
                <a:gd name="T62" fmla="*/ 145 w 216"/>
                <a:gd name="T63" fmla="*/ 13 h 200"/>
                <a:gd name="T64" fmla="*/ 151 w 216"/>
                <a:gd name="T65" fmla="*/ 10 h 200"/>
                <a:gd name="T66" fmla="*/ 161 w 216"/>
                <a:gd name="T67" fmla="*/ 11 h 200"/>
                <a:gd name="T68" fmla="*/ 175 w 216"/>
                <a:gd name="T69" fmla="*/ 17 h 200"/>
                <a:gd name="T70" fmla="*/ 189 w 216"/>
                <a:gd name="T71" fmla="*/ 6 h 200"/>
                <a:gd name="T72" fmla="*/ 193 w 216"/>
                <a:gd name="T73" fmla="*/ 7 h 200"/>
                <a:gd name="T74" fmla="*/ 206 w 216"/>
                <a:gd name="T75" fmla="*/ 29 h 200"/>
                <a:gd name="T76" fmla="*/ 209 w 216"/>
                <a:gd name="T77" fmla="*/ 29 h 200"/>
                <a:gd name="T78" fmla="*/ 216 w 216"/>
                <a:gd name="T79" fmla="*/ 37 h 200"/>
                <a:gd name="T80" fmla="*/ 214 w 216"/>
                <a:gd name="T81" fmla="*/ 41 h 200"/>
                <a:gd name="T82" fmla="*/ 214 w 216"/>
                <a:gd name="T83" fmla="*/ 48 h 200"/>
                <a:gd name="T84" fmla="*/ 199 w 216"/>
                <a:gd name="T85" fmla="*/ 64 h 200"/>
                <a:gd name="T86" fmla="*/ 194 w 216"/>
                <a:gd name="T87" fmla="*/ 77 h 200"/>
                <a:gd name="T88" fmla="*/ 191 w 216"/>
                <a:gd name="T89" fmla="*/ 88 h 200"/>
                <a:gd name="T90" fmla="*/ 187 w 216"/>
                <a:gd name="T91" fmla="*/ 93 h 200"/>
                <a:gd name="T92" fmla="*/ 184 w 216"/>
                <a:gd name="T93" fmla="*/ 107 h 200"/>
                <a:gd name="T94" fmla="*/ 174 w 216"/>
                <a:gd name="T95" fmla="*/ 116 h 200"/>
                <a:gd name="T96" fmla="*/ 172 w 216"/>
                <a:gd name="T97" fmla="*/ 126 h 200"/>
                <a:gd name="T98" fmla="*/ 167 w 216"/>
                <a:gd name="T99" fmla="*/ 135 h 200"/>
                <a:gd name="T100" fmla="*/ 166 w 216"/>
                <a:gd name="T101" fmla="*/ 143 h 200"/>
                <a:gd name="T102" fmla="*/ 153 w 216"/>
                <a:gd name="T103" fmla="*/ 150 h 200"/>
                <a:gd name="T104" fmla="*/ 143 w 216"/>
                <a:gd name="T105" fmla="*/ 142 h 200"/>
                <a:gd name="T106" fmla="*/ 136 w 216"/>
                <a:gd name="T107" fmla="*/ 142 h 200"/>
                <a:gd name="T108" fmla="*/ 125 w 216"/>
                <a:gd name="T109" fmla="*/ 154 h 200"/>
                <a:gd name="T110" fmla="*/ 120 w 216"/>
                <a:gd name="T111" fmla="*/ 155 h 200"/>
                <a:gd name="T112" fmla="*/ 111 w 216"/>
                <a:gd name="T113" fmla="*/ 175 h 200"/>
                <a:gd name="T114" fmla="*/ 106 w 216"/>
                <a:gd name="T115" fmla="*/ 189 h 2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16" h="200">
                  <a:moveTo>
                    <a:pt x="106" y="189"/>
                  </a:moveTo>
                  <a:lnTo>
                    <a:pt x="87" y="197"/>
                  </a:lnTo>
                  <a:lnTo>
                    <a:pt x="80" y="196"/>
                  </a:lnTo>
                  <a:lnTo>
                    <a:pt x="73" y="200"/>
                  </a:lnTo>
                  <a:lnTo>
                    <a:pt x="59" y="200"/>
                  </a:lnTo>
                  <a:lnTo>
                    <a:pt x="49" y="187"/>
                  </a:lnTo>
                  <a:lnTo>
                    <a:pt x="43" y="172"/>
                  </a:lnTo>
                  <a:lnTo>
                    <a:pt x="30" y="158"/>
                  </a:lnTo>
                  <a:lnTo>
                    <a:pt x="16" y="158"/>
                  </a:lnTo>
                  <a:lnTo>
                    <a:pt x="0" y="158"/>
                  </a:lnTo>
                  <a:lnTo>
                    <a:pt x="1" y="125"/>
                  </a:lnTo>
                  <a:lnTo>
                    <a:pt x="0" y="112"/>
                  </a:lnTo>
                  <a:lnTo>
                    <a:pt x="4" y="98"/>
                  </a:lnTo>
                  <a:lnTo>
                    <a:pt x="9" y="92"/>
                  </a:lnTo>
                  <a:lnTo>
                    <a:pt x="18" y="79"/>
                  </a:lnTo>
                  <a:lnTo>
                    <a:pt x="16" y="74"/>
                  </a:lnTo>
                  <a:lnTo>
                    <a:pt x="20" y="65"/>
                  </a:lnTo>
                  <a:lnTo>
                    <a:pt x="16" y="53"/>
                  </a:lnTo>
                  <a:lnTo>
                    <a:pt x="16" y="46"/>
                  </a:lnTo>
                  <a:lnTo>
                    <a:pt x="17" y="28"/>
                  </a:lnTo>
                  <a:lnTo>
                    <a:pt x="23" y="19"/>
                  </a:lnTo>
                  <a:lnTo>
                    <a:pt x="25" y="7"/>
                  </a:lnTo>
                  <a:lnTo>
                    <a:pt x="30" y="3"/>
                  </a:lnTo>
                  <a:lnTo>
                    <a:pt x="49" y="0"/>
                  </a:lnTo>
                  <a:lnTo>
                    <a:pt x="68" y="8"/>
                  </a:lnTo>
                  <a:lnTo>
                    <a:pt x="75" y="16"/>
                  </a:lnTo>
                  <a:lnTo>
                    <a:pt x="84" y="16"/>
                  </a:lnTo>
                  <a:lnTo>
                    <a:pt x="93" y="11"/>
                  </a:lnTo>
                  <a:lnTo>
                    <a:pt x="115" y="22"/>
                  </a:lnTo>
                  <a:lnTo>
                    <a:pt x="124" y="21"/>
                  </a:lnTo>
                  <a:lnTo>
                    <a:pt x="135" y="13"/>
                  </a:lnTo>
                  <a:lnTo>
                    <a:pt x="145" y="13"/>
                  </a:lnTo>
                  <a:lnTo>
                    <a:pt x="151" y="10"/>
                  </a:lnTo>
                  <a:lnTo>
                    <a:pt x="161" y="11"/>
                  </a:lnTo>
                  <a:lnTo>
                    <a:pt x="175" y="17"/>
                  </a:lnTo>
                  <a:lnTo>
                    <a:pt x="189" y="6"/>
                  </a:lnTo>
                  <a:lnTo>
                    <a:pt x="193" y="7"/>
                  </a:lnTo>
                  <a:lnTo>
                    <a:pt x="206" y="29"/>
                  </a:lnTo>
                  <a:lnTo>
                    <a:pt x="209" y="29"/>
                  </a:lnTo>
                  <a:lnTo>
                    <a:pt x="216" y="37"/>
                  </a:lnTo>
                  <a:lnTo>
                    <a:pt x="214" y="41"/>
                  </a:lnTo>
                  <a:lnTo>
                    <a:pt x="214" y="48"/>
                  </a:lnTo>
                  <a:lnTo>
                    <a:pt x="199" y="64"/>
                  </a:lnTo>
                  <a:lnTo>
                    <a:pt x="194" y="77"/>
                  </a:lnTo>
                  <a:lnTo>
                    <a:pt x="191" y="88"/>
                  </a:lnTo>
                  <a:lnTo>
                    <a:pt x="187" y="93"/>
                  </a:lnTo>
                  <a:lnTo>
                    <a:pt x="184" y="107"/>
                  </a:lnTo>
                  <a:lnTo>
                    <a:pt x="174" y="116"/>
                  </a:lnTo>
                  <a:lnTo>
                    <a:pt x="172" y="126"/>
                  </a:lnTo>
                  <a:lnTo>
                    <a:pt x="167" y="135"/>
                  </a:lnTo>
                  <a:lnTo>
                    <a:pt x="166" y="143"/>
                  </a:lnTo>
                  <a:lnTo>
                    <a:pt x="153" y="150"/>
                  </a:lnTo>
                  <a:lnTo>
                    <a:pt x="143" y="142"/>
                  </a:lnTo>
                  <a:lnTo>
                    <a:pt x="136" y="142"/>
                  </a:lnTo>
                  <a:lnTo>
                    <a:pt x="125" y="154"/>
                  </a:lnTo>
                  <a:lnTo>
                    <a:pt x="120" y="155"/>
                  </a:lnTo>
                  <a:lnTo>
                    <a:pt x="111" y="175"/>
                  </a:lnTo>
                  <a:lnTo>
                    <a:pt x="106" y="18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136" name="Freeform 135"/>
            <p:cNvSpPr>
              <a:spLocks/>
            </p:cNvSpPr>
            <p:nvPr/>
          </p:nvSpPr>
          <p:spPr bwMode="auto">
            <a:xfrm>
              <a:off x="5014867" y="2532550"/>
              <a:ext cx="95882" cy="83876"/>
            </a:xfrm>
            <a:custGeom>
              <a:avLst/>
              <a:gdLst>
                <a:gd name="T0" fmla="*/ 42 w 58"/>
                <a:gd name="T1" fmla="*/ 0 h 54"/>
                <a:gd name="T2" fmla="*/ 55 w 58"/>
                <a:gd name="T3" fmla="*/ 0 h 54"/>
                <a:gd name="T4" fmla="*/ 58 w 58"/>
                <a:gd name="T5" fmla="*/ 7 h 54"/>
                <a:gd name="T6" fmla="*/ 55 w 58"/>
                <a:gd name="T7" fmla="*/ 25 h 54"/>
                <a:gd name="T8" fmla="*/ 51 w 58"/>
                <a:gd name="T9" fmla="*/ 33 h 54"/>
                <a:gd name="T10" fmla="*/ 42 w 58"/>
                <a:gd name="T11" fmla="*/ 33 h 54"/>
                <a:gd name="T12" fmla="*/ 45 w 58"/>
                <a:gd name="T13" fmla="*/ 54 h 54"/>
                <a:gd name="T14" fmla="*/ 36 w 58"/>
                <a:gd name="T15" fmla="*/ 49 h 54"/>
                <a:gd name="T16" fmla="*/ 26 w 58"/>
                <a:gd name="T17" fmla="*/ 40 h 54"/>
                <a:gd name="T18" fmla="*/ 11 w 58"/>
                <a:gd name="T19" fmla="*/ 44 h 54"/>
                <a:gd name="T20" fmla="*/ 0 w 58"/>
                <a:gd name="T21" fmla="*/ 43 h 54"/>
                <a:gd name="T22" fmla="*/ 8 w 58"/>
                <a:gd name="T23" fmla="*/ 37 h 54"/>
                <a:gd name="T24" fmla="*/ 21 w 58"/>
                <a:gd name="T25" fmla="*/ 8 h 54"/>
                <a:gd name="T26" fmla="*/ 42 w 58"/>
                <a:gd name="T27" fmla="*/ 0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8" h="54">
                  <a:moveTo>
                    <a:pt x="42" y="0"/>
                  </a:moveTo>
                  <a:lnTo>
                    <a:pt x="55" y="0"/>
                  </a:lnTo>
                  <a:lnTo>
                    <a:pt x="58" y="7"/>
                  </a:lnTo>
                  <a:lnTo>
                    <a:pt x="55" y="25"/>
                  </a:lnTo>
                  <a:lnTo>
                    <a:pt x="51" y="33"/>
                  </a:lnTo>
                  <a:lnTo>
                    <a:pt x="42" y="33"/>
                  </a:lnTo>
                  <a:lnTo>
                    <a:pt x="45" y="54"/>
                  </a:lnTo>
                  <a:lnTo>
                    <a:pt x="36" y="49"/>
                  </a:lnTo>
                  <a:lnTo>
                    <a:pt x="26" y="40"/>
                  </a:lnTo>
                  <a:lnTo>
                    <a:pt x="11" y="44"/>
                  </a:lnTo>
                  <a:lnTo>
                    <a:pt x="0" y="43"/>
                  </a:lnTo>
                  <a:lnTo>
                    <a:pt x="8" y="37"/>
                  </a:lnTo>
                  <a:lnTo>
                    <a:pt x="21" y="8"/>
                  </a:lnTo>
                  <a:lnTo>
                    <a:pt x="42"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137" name="Freeform 136"/>
            <p:cNvSpPr>
              <a:spLocks/>
            </p:cNvSpPr>
            <p:nvPr/>
          </p:nvSpPr>
          <p:spPr bwMode="auto">
            <a:xfrm>
              <a:off x="5046278" y="2016868"/>
              <a:ext cx="562069" cy="374337"/>
            </a:xfrm>
            <a:custGeom>
              <a:avLst/>
              <a:gdLst>
                <a:gd name="T0" fmla="*/ 294 w 340"/>
                <a:gd name="T1" fmla="*/ 0 h 241"/>
                <a:gd name="T2" fmla="*/ 338 w 340"/>
                <a:gd name="T3" fmla="*/ 13 h 241"/>
                <a:gd name="T4" fmla="*/ 322 w 340"/>
                <a:gd name="T5" fmla="*/ 17 h 241"/>
                <a:gd name="T6" fmla="*/ 340 w 340"/>
                <a:gd name="T7" fmla="*/ 28 h 241"/>
                <a:gd name="T8" fmla="*/ 319 w 340"/>
                <a:gd name="T9" fmla="*/ 35 h 241"/>
                <a:gd name="T10" fmla="*/ 309 w 340"/>
                <a:gd name="T11" fmla="*/ 37 h 241"/>
                <a:gd name="T12" fmla="*/ 311 w 340"/>
                <a:gd name="T13" fmla="*/ 24 h 241"/>
                <a:gd name="T14" fmla="*/ 293 w 340"/>
                <a:gd name="T15" fmla="*/ 18 h 241"/>
                <a:gd name="T16" fmla="*/ 274 w 340"/>
                <a:gd name="T17" fmla="*/ 23 h 241"/>
                <a:gd name="T18" fmla="*/ 270 w 340"/>
                <a:gd name="T19" fmla="*/ 36 h 241"/>
                <a:gd name="T20" fmla="*/ 259 w 340"/>
                <a:gd name="T21" fmla="*/ 44 h 241"/>
                <a:gd name="T22" fmla="*/ 244 w 340"/>
                <a:gd name="T23" fmla="*/ 40 h 241"/>
                <a:gd name="T24" fmla="*/ 227 w 340"/>
                <a:gd name="T25" fmla="*/ 40 h 241"/>
                <a:gd name="T26" fmla="*/ 210 w 340"/>
                <a:gd name="T27" fmla="*/ 31 h 241"/>
                <a:gd name="T28" fmla="*/ 203 w 340"/>
                <a:gd name="T29" fmla="*/ 36 h 241"/>
                <a:gd name="T30" fmla="*/ 195 w 340"/>
                <a:gd name="T31" fmla="*/ 37 h 241"/>
                <a:gd name="T32" fmla="*/ 195 w 340"/>
                <a:gd name="T33" fmla="*/ 48 h 241"/>
                <a:gd name="T34" fmla="*/ 170 w 340"/>
                <a:gd name="T35" fmla="*/ 45 h 241"/>
                <a:gd name="T36" fmla="*/ 168 w 340"/>
                <a:gd name="T37" fmla="*/ 55 h 241"/>
                <a:gd name="T38" fmla="*/ 155 w 340"/>
                <a:gd name="T39" fmla="*/ 55 h 241"/>
                <a:gd name="T40" fmla="*/ 148 w 340"/>
                <a:gd name="T41" fmla="*/ 68 h 241"/>
                <a:gd name="T42" fmla="*/ 137 w 340"/>
                <a:gd name="T43" fmla="*/ 88 h 241"/>
                <a:gd name="T44" fmla="*/ 118 w 340"/>
                <a:gd name="T45" fmla="*/ 114 h 241"/>
                <a:gd name="T46" fmla="*/ 124 w 340"/>
                <a:gd name="T47" fmla="*/ 120 h 241"/>
                <a:gd name="T48" fmla="*/ 120 w 340"/>
                <a:gd name="T49" fmla="*/ 127 h 241"/>
                <a:gd name="T50" fmla="*/ 106 w 340"/>
                <a:gd name="T51" fmla="*/ 127 h 241"/>
                <a:gd name="T52" fmla="*/ 98 w 340"/>
                <a:gd name="T53" fmla="*/ 145 h 241"/>
                <a:gd name="T54" fmla="*/ 102 w 340"/>
                <a:gd name="T55" fmla="*/ 170 h 241"/>
                <a:gd name="T56" fmla="*/ 112 w 340"/>
                <a:gd name="T57" fmla="*/ 179 h 241"/>
                <a:gd name="T58" fmla="*/ 109 w 340"/>
                <a:gd name="T59" fmla="*/ 202 h 241"/>
                <a:gd name="T60" fmla="*/ 98 w 340"/>
                <a:gd name="T61" fmla="*/ 215 h 241"/>
                <a:gd name="T62" fmla="*/ 92 w 340"/>
                <a:gd name="T63" fmla="*/ 226 h 241"/>
                <a:gd name="T64" fmla="*/ 81 w 340"/>
                <a:gd name="T65" fmla="*/ 214 h 241"/>
                <a:gd name="T66" fmla="*/ 54 w 340"/>
                <a:gd name="T67" fmla="*/ 237 h 241"/>
                <a:gd name="T68" fmla="*/ 34 w 340"/>
                <a:gd name="T69" fmla="*/ 241 h 241"/>
                <a:gd name="T70" fmla="*/ 13 w 340"/>
                <a:gd name="T71" fmla="*/ 231 h 241"/>
                <a:gd name="T72" fmla="*/ 7 w 340"/>
                <a:gd name="T73" fmla="*/ 211 h 241"/>
                <a:gd name="T74" fmla="*/ 0 w 340"/>
                <a:gd name="T75" fmla="*/ 166 h 241"/>
                <a:gd name="T76" fmla="*/ 13 w 340"/>
                <a:gd name="T77" fmla="*/ 154 h 241"/>
                <a:gd name="T78" fmla="*/ 50 w 340"/>
                <a:gd name="T79" fmla="*/ 139 h 241"/>
                <a:gd name="T80" fmla="*/ 76 w 340"/>
                <a:gd name="T81" fmla="*/ 119 h 241"/>
                <a:gd name="T82" fmla="*/ 99 w 340"/>
                <a:gd name="T83" fmla="*/ 94 h 241"/>
                <a:gd name="T84" fmla="*/ 128 w 340"/>
                <a:gd name="T85" fmla="*/ 59 h 241"/>
                <a:gd name="T86" fmla="*/ 149 w 340"/>
                <a:gd name="T87" fmla="*/ 45 h 241"/>
                <a:gd name="T88" fmla="*/ 182 w 340"/>
                <a:gd name="T89" fmla="*/ 24 h 241"/>
                <a:gd name="T90" fmla="*/ 209 w 340"/>
                <a:gd name="T91" fmla="*/ 16 h 241"/>
                <a:gd name="T92" fmla="*/ 231 w 340"/>
                <a:gd name="T93" fmla="*/ 17 h 241"/>
                <a:gd name="T94" fmla="*/ 247 w 340"/>
                <a:gd name="T95" fmla="*/ 3 h 241"/>
                <a:gd name="T96" fmla="*/ 271 w 340"/>
                <a:gd name="T97" fmla="*/ 3 h 241"/>
                <a:gd name="T98" fmla="*/ 294 w 340"/>
                <a:gd name="T99" fmla="*/ 0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340" h="241">
                  <a:moveTo>
                    <a:pt x="294" y="0"/>
                  </a:moveTo>
                  <a:lnTo>
                    <a:pt x="338" y="13"/>
                  </a:lnTo>
                  <a:lnTo>
                    <a:pt x="322" y="17"/>
                  </a:lnTo>
                  <a:lnTo>
                    <a:pt x="340" y="28"/>
                  </a:lnTo>
                  <a:lnTo>
                    <a:pt x="319" y="35"/>
                  </a:lnTo>
                  <a:lnTo>
                    <a:pt x="309" y="37"/>
                  </a:lnTo>
                  <a:lnTo>
                    <a:pt x="311" y="24"/>
                  </a:lnTo>
                  <a:lnTo>
                    <a:pt x="293" y="18"/>
                  </a:lnTo>
                  <a:lnTo>
                    <a:pt x="274" y="23"/>
                  </a:lnTo>
                  <a:lnTo>
                    <a:pt x="270" y="36"/>
                  </a:lnTo>
                  <a:lnTo>
                    <a:pt x="259" y="44"/>
                  </a:lnTo>
                  <a:lnTo>
                    <a:pt x="244" y="40"/>
                  </a:lnTo>
                  <a:lnTo>
                    <a:pt x="227" y="40"/>
                  </a:lnTo>
                  <a:lnTo>
                    <a:pt x="210" y="31"/>
                  </a:lnTo>
                  <a:lnTo>
                    <a:pt x="203" y="36"/>
                  </a:lnTo>
                  <a:lnTo>
                    <a:pt x="195" y="37"/>
                  </a:lnTo>
                  <a:lnTo>
                    <a:pt x="195" y="48"/>
                  </a:lnTo>
                  <a:lnTo>
                    <a:pt x="170" y="45"/>
                  </a:lnTo>
                  <a:lnTo>
                    <a:pt x="168" y="55"/>
                  </a:lnTo>
                  <a:lnTo>
                    <a:pt x="155" y="55"/>
                  </a:lnTo>
                  <a:lnTo>
                    <a:pt x="148" y="68"/>
                  </a:lnTo>
                  <a:lnTo>
                    <a:pt x="137" y="88"/>
                  </a:lnTo>
                  <a:lnTo>
                    <a:pt x="118" y="114"/>
                  </a:lnTo>
                  <a:lnTo>
                    <a:pt x="124" y="120"/>
                  </a:lnTo>
                  <a:lnTo>
                    <a:pt x="120" y="127"/>
                  </a:lnTo>
                  <a:lnTo>
                    <a:pt x="106" y="127"/>
                  </a:lnTo>
                  <a:lnTo>
                    <a:pt x="98" y="145"/>
                  </a:lnTo>
                  <a:lnTo>
                    <a:pt x="102" y="170"/>
                  </a:lnTo>
                  <a:lnTo>
                    <a:pt x="112" y="179"/>
                  </a:lnTo>
                  <a:lnTo>
                    <a:pt x="109" y="202"/>
                  </a:lnTo>
                  <a:lnTo>
                    <a:pt x="98" y="215"/>
                  </a:lnTo>
                  <a:lnTo>
                    <a:pt x="92" y="226"/>
                  </a:lnTo>
                  <a:lnTo>
                    <a:pt x="81" y="214"/>
                  </a:lnTo>
                  <a:lnTo>
                    <a:pt x="54" y="237"/>
                  </a:lnTo>
                  <a:lnTo>
                    <a:pt x="34" y="241"/>
                  </a:lnTo>
                  <a:lnTo>
                    <a:pt x="13" y="231"/>
                  </a:lnTo>
                  <a:lnTo>
                    <a:pt x="7" y="211"/>
                  </a:lnTo>
                  <a:lnTo>
                    <a:pt x="0" y="166"/>
                  </a:lnTo>
                  <a:lnTo>
                    <a:pt x="13" y="154"/>
                  </a:lnTo>
                  <a:lnTo>
                    <a:pt x="50" y="139"/>
                  </a:lnTo>
                  <a:lnTo>
                    <a:pt x="76" y="119"/>
                  </a:lnTo>
                  <a:lnTo>
                    <a:pt x="99" y="94"/>
                  </a:lnTo>
                  <a:lnTo>
                    <a:pt x="128" y="59"/>
                  </a:lnTo>
                  <a:lnTo>
                    <a:pt x="149" y="45"/>
                  </a:lnTo>
                  <a:lnTo>
                    <a:pt x="182" y="24"/>
                  </a:lnTo>
                  <a:lnTo>
                    <a:pt x="209" y="16"/>
                  </a:lnTo>
                  <a:lnTo>
                    <a:pt x="231" y="17"/>
                  </a:lnTo>
                  <a:lnTo>
                    <a:pt x="247" y="3"/>
                  </a:lnTo>
                  <a:lnTo>
                    <a:pt x="271" y="3"/>
                  </a:lnTo>
                  <a:lnTo>
                    <a:pt x="294"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138" name="Freeform 137"/>
            <p:cNvSpPr>
              <a:spLocks/>
            </p:cNvSpPr>
            <p:nvPr/>
          </p:nvSpPr>
          <p:spPr bwMode="auto">
            <a:xfrm>
              <a:off x="5332271" y="1839796"/>
              <a:ext cx="79351" cy="23300"/>
            </a:xfrm>
            <a:custGeom>
              <a:avLst/>
              <a:gdLst>
                <a:gd name="T0" fmla="*/ 48 w 48"/>
                <a:gd name="T1" fmla="*/ 9 h 15"/>
                <a:gd name="T2" fmla="*/ 23 w 48"/>
                <a:gd name="T3" fmla="*/ 15 h 15"/>
                <a:gd name="T4" fmla="*/ 1 w 48"/>
                <a:gd name="T5" fmla="*/ 11 h 15"/>
                <a:gd name="T6" fmla="*/ 8 w 48"/>
                <a:gd name="T7" fmla="*/ 8 h 15"/>
                <a:gd name="T8" fmla="*/ 0 w 48"/>
                <a:gd name="T9" fmla="*/ 3 h 15"/>
                <a:gd name="T10" fmla="*/ 24 w 48"/>
                <a:gd name="T11" fmla="*/ 0 h 15"/>
                <a:gd name="T12" fmla="*/ 30 w 48"/>
                <a:gd name="T13" fmla="*/ 5 h 15"/>
                <a:gd name="T14" fmla="*/ 48 w 48"/>
                <a:gd name="T15" fmla="*/ 9 h 1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8" h="15">
                  <a:moveTo>
                    <a:pt x="48" y="9"/>
                  </a:moveTo>
                  <a:lnTo>
                    <a:pt x="23" y="15"/>
                  </a:lnTo>
                  <a:lnTo>
                    <a:pt x="1" y="11"/>
                  </a:lnTo>
                  <a:lnTo>
                    <a:pt x="8" y="8"/>
                  </a:lnTo>
                  <a:lnTo>
                    <a:pt x="0" y="3"/>
                  </a:lnTo>
                  <a:lnTo>
                    <a:pt x="24" y="0"/>
                  </a:lnTo>
                  <a:lnTo>
                    <a:pt x="30" y="5"/>
                  </a:lnTo>
                  <a:lnTo>
                    <a:pt x="48" y="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139" name="Freeform 138"/>
            <p:cNvSpPr>
              <a:spLocks/>
            </p:cNvSpPr>
            <p:nvPr/>
          </p:nvSpPr>
          <p:spPr bwMode="auto">
            <a:xfrm>
              <a:off x="5127282" y="1805626"/>
              <a:ext cx="214909" cy="73003"/>
            </a:xfrm>
            <a:custGeom>
              <a:avLst/>
              <a:gdLst>
                <a:gd name="T0" fmla="*/ 89 w 130"/>
                <a:gd name="T1" fmla="*/ 4 h 47"/>
                <a:gd name="T2" fmla="*/ 130 w 130"/>
                <a:gd name="T3" fmla="*/ 15 h 47"/>
                <a:gd name="T4" fmla="*/ 102 w 130"/>
                <a:gd name="T5" fmla="*/ 21 h 47"/>
                <a:gd name="T6" fmla="*/ 98 w 130"/>
                <a:gd name="T7" fmla="*/ 31 h 47"/>
                <a:gd name="T8" fmla="*/ 88 w 130"/>
                <a:gd name="T9" fmla="*/ 34 h 47"/>
                <a:gd name="T10" fmla="*/ 85 w 130"/>
                <a:gd name="T11" fmla="*/ 46 h 47"/>
                <a:gd name="T12" fmla="*/ 70 w 130"/>
                <a:gd name="T13" fmla="*/ 47 h 47"/>
                <a:gd name="T14" fmla="*/ 43 w 130"/>
                <a:gd name="T15" fmla="*/ 38 h 47"/>
                <a:gd name="T16" fmla="*/ 53 w 130"/>
                <a:gd name="T17" fmla="*/ 32 h 47"/>
                <a:gd name="T18" fmla="*/ 35 w 130"/>
                <a:gd name="T19" fmla="*/ 28 h 47"/>
                <a:gd name="T20" fmla="*/ 10 w 130"/>
                <a:gd name="T21" fmla="*/ 16 h 47"/>
                <a:gd name="T22" fmla="*/ 0 w 130"/>
                <a:gd name="T23" fmla="*/ 5 h 47"/>
                <a:gd name="T24" fmla="*/ 30 w 130"/>
                <a:gd name="T25" fmla="*/ 0 h 47"/>
                <a:gd name="T26" fmla="*/ 37 w 130"/>
                <a:gd name="T27" fmla="*/ 5 h 47"/>
                <a:gd name="T28" fmla="*/ 54 w 130"/>
                <a:gd name="T29" fmla="*/ 5 h 47"/>
                <a:gd name="T30" fmla="*/ 57 w 130"/>
                <a:gd name="T31" fmla="*/ 0 h 47"/>
                <a:gd name="T32" fmla="*/ 74 w 130"/>
                <a:gd name="T33" fmla="*/ 0 h 47"/>
                <a:gd name="T34" fmla="*/ 89 w 130"/>
                <a:gd name="T35" fmla="*/ 4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30" h="47">
                  <a:moveTo>
                    <a:pt x="89" y="4"/>
                  </a:moveTo>
                  <a:lnTo>
                    <a:pt x="130" y="15"/>
                  </a:lnTo>
                  <a:lnTo>
                    <a:pt x="102" y="21"/>
                  </a:lnTo>
                  <a:lnTo>
                    <a:pt x="98" y="31"/>
                  </a:lnTo>
                  <a:lnTo>
                    <a:pt x="88" y="34"/>
                  </a:lnTo>
                  <a:lnTo>
                    <a:pt x="85" y="46"/>
                  </a:lnTo>
                  <a:lnTo>
                    <a:pt x="70" y="47"/>
                  </a:lnTo>
                  <a:lnTo>
                    <a:pt x="43" y="38"/>
                  </a:lnTo>
                  <a:lnTo>
                    <a:pt x="53" y="32"/>
                  </a:lnTo>
                  <a:lnTo>
                    <a:pt x="35" y="28"/>
                  </a:lnTo>
                  <a:lnTo>
                    <a:pt x="10" y="16"/>
                  </a:lnTo>
                  <a:lnTo>
                    <a:pt x="0" y="5"/>
                  </a:lnTo>
                  <a:lnTo>
                    <a:pt x="30" y="0"/>
                  </a:lnTo>
                  <a:lnTo>
                    <a:pt x="37" y="5"/>
                  </a:lnTo>
                  <a:lnTo>
                    <a:pt x="54" y="5"/>
                  </a:lnTo>
                  <a:lnTo>
                    <a:pt x="57" y="0"/>
                  </a:lnTo>
                  <a:lnTo>
                    <a:pt x="74" y="0"/>
                  </a:lnTo>
                  <a:lnTo>
                    <a:pt x="89" y="4"/>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140" name="Freeform 139"/>
            <p:cNvSpPr>
              <a:spLocks/>
            </p:cNvSpPr>
            <p:nvPr/>
          </p:nvSpPr>
          <p:spPr bwMode="auto">
            <a:xfrm>
              <a:off x="5254574" y="1793199"/>
              <a:ext cx="191765" cy="26405"/>
            </a:xfrm>
            <a:custGeom>
              <a:avLst/>
              <a:gdLst>
                <a:gd name="T0" fmla="*/ 92 w 116"/>
                <a:gd name="T1" fmla="*/ 3 h 17"/>
                <a:gd name="T2" fmla="*/ 116 w 116"/>
                <a:gd name="T3" fmla="*/ 8 h 17"/>
                <a:gd name="T4" fmla="*/ 101 w 116"/>
                <a:gd name="T5" fmla="*/ 15 h 17"/>
                <a:gd name="T6" fmla="*/ 68 w 116"/>
                <a:gd name="T7" fmla="*/ 17 h 17"/>
                <a:gd name="T8" fmla="*/ 34 w 116"/>
                <a:gd name="T9" fmla="*/ 14 h 17"/>
                <a:gd name="T10" fmla="*/ 31 w 116"/>
                <a:gd name="T11" fmla="*/ 11 h 17"/>
                <a:gd name="T12" fmla="*/ 14 w 116"/>
                <a:gd name="T13" fmla="*/ 11 h 17"/>
                <a:gd name="T14" fmla="*/ 0 w 116"/>
                <a:gd name="T15" fmla="*/ 4 h 17"/>
                <a:gd name="T16" fmla="*/ 35 w 116"/>
                <a:gd name="T17" fmla="*/ 1 h 17"/>
                <a:gd name="T18" fmla="*/ 52 w 116"/>
                <a:gd name="T19" fmla="*/ 4 h 17"/>
                <a:gd name="T20" fmla="*/ 62 w 116"/>
                <a:gd name="T21" fmla="*/ 0 h 17"/>
                <a:gd name="T22" fmla="*/ 92 w 116"/>
                <a:gd name="T23" fmla="*/ 3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16" h="17">
                  <a:moveTo>
                    <a:pt x="92" y="3"/>
                  </a:moveTo>
                  <a:lnTo>
                    <a:pt x="116" y="8"/>
                  </a:lnTo>
                  <a:lnTo>
                    <a:pt x="101" y="15"/>
                  </a:lnTo>
                  <a:lnTo>
                    <a:pt x="68" y="17"/>
                  </a:lnTo>
                  <a:lnTo>
                    <a:pt x="34" y="14"/>
                  </a:lnTo>
                  <a:lnTo>
                    <a:pt x="31" y="11"/>
                  </a:lnTo>
                  <a:lnTo>
                    <a:pt x="14" y="11"/>
                  </a:lnTo>
                  <a:lnTo>
                    <a:pt x="0" y="4"/>
                  </a:lnTo>
                  <a:lnTo>
                    <a:pt x="35" y="1"/>
                  </a:lnTo>
                  <a:lnTo>
                    <a:pt x="52" y="4"/>
                  </a:lnTo>
                  <a:lnTo>
                    <a:pt x="62" y="0"/>
                  </a:lnTo>
                  <a:lnTo>
                    <a:pt x="92" y="3"/>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143" name="Freeform 142"/>
            <p:cNvSpPr>
              <a:spLocks/>
            </p:cNvSpPr>
            <p:nvPr/>
          </p:nvSpPr>
          <p:spPr bwMode="auto">
            <a:xfrm>
              <a:off x="6482858" y="3444313"/>
              <a:ext cx="221521" cy="267160"/>
            </a:xfrm>
            <a:custGeom>
              <a:avLst/>
              <a:gdLst>
                <a:gd name="T0" fmla="*/ 120 w 134"/>
                <a:gd name="T1" fmla="*/ 79 h 172"/>
                <a:gd name="T2" fmla="*/ 114 w 134"/>
                <a:gd name="T3" fmla="*/ 93 h 172"/>
                <a:gd name="T4" fmla="*/ 106 w 134"/>
                <a:gd name="T5" fmla="*/ 92 h 172"/>
                <a:gd name="T6" fmla="*/ 103 w 134"/>
                <a:gd name="T7" fmla="*/ 97 h 172"/>
                <a:gd name="T8" fmla="*/ 101 w 134"/>
                <a:gd name="T9" fmla="*/ 107 h 172"/>
                <a:gd name="T10" fmla="*/ 104 w 134"/>
                <a:gd name="T11" fmla="*/ 121 h 172"/>
                <a:gd name="T12" fmla="*/ 103 w 134"/>
                <a:gd name="T13" fmla="*/ 124 h 172"/>
                <a:gd name="T14" fmla="*/ 95 w 134"/>
                <a:gd name="T15" fmla="*/ 124 h 172"/>
                <a:gd name="T16" fmla="*/ 84 w 134"/>
                <a:gd name="T17" fmla="*/ 132 h 172"/>
                <a:gd name="T18" fmla="*/ 83 w 134"/>
                <a:gd name="T19" fmla="*/ 142 h 172"/>
                <a:gd name="T20" fmla="*/ 79 w 134"/>
                <a:gd name="T21" fmla="*/ 146 h 172"/>
                <a:gd name="T22" fmla="*/ 68 w 134"/>
                <a:gd name="T23" fmla="*/ 146 h 172"/>
                <a:gd name="T24" fmla="*/ 61 w 134"/>
                <a:gd name="T25" fmla="*/ 151 h 172"/>
                <a:gd name="T26" fmla="*/ 62 w 134"/>
                <a:gd name="T27" fmla="*/ 159 h 172"/>
                <a:gd name="T28" fmla="*/ 54 w 134"/>
                <a:gd name="T29" fmla="*/ 165 h 172"/>
                <a:gd name="T30" fmla="*/ 43 w 134"/>
                <a:gd name="T31" fmla="*/ 163 h 172"/>
                <a:gd name="T32" fmla="*/ 32 w 134"/>
                <a:gd name="T33" fmla="*/ 170 h 172"/>
                <a:gd name="T34" fmla="*/ 23 w 134"/>
                <a:gd name="T35" fmla="*/ 172 h 172"/>
                <a:gd name="T36" fmla="*/ 16 w 134"/>
                <a:gd name="T37" fmla="*/ 157 h 172"/>
                <a:gd name="T38" fmla="*/ 0 w 134"/>
                <a:gd name="T39" fmla="*/ 123 h 172"/>
                <a:gd name="T40" fmla="*/ 52 w 134"/>
                <a:gd name="T41" fmla="*/ 102 h 172"/>
                <a:gd name="T42" fmla="*/ 60 w 134"/>
                <a:gd name="T43" fmla="*/ 60 h 172"/>
                <a:gd name="T44" fmla="*/ 51 w 134"/>
                <a:gd name="T45" fmla="*/ 46 h 172"/>
                <a:gd name="T46" fmla="*/ 50 w 134"/>
                <a:gd name="T47" fmla="*/ 37 h 172"/>
                <a:gd name="T48" fmla="*/ 54 w 134"/>
                <a:gd name="T49" fmla="*/ 29 h 172"/>
                <a:gd name="T50" fmla="*/ 54 w 134"/>
                <a:gd name="T51" fmla="*/ 20 h 172"/>
                <a:gd name="T52" fmla="*/ 61 w 134"/>
                <a:gd name="T53" fmla="*/ 16 h 172"/>
                <a:gd name="T54" fmla="*/ 58 w 134"/>
                <a:gd name="T55" fmla="*/ 13 h 172"/>
                <a:gd name="T56" fmla="*/ 57 w 134"/>
                <a:gd name="T57" fmla="*/ 0 h 172"/>
                <a:gd name="T58" fmla="*/ 67 w 134"/>
                <a:gd name="T59" fmla="*/ 0 h 172"/>
                <a:gd name="T60" fmla="*/ 76 w 134"/>
                <a:gd name="T61" fmla="*/ 14 h 172"/>
                <a:gd name="T62" fmla="*/ 87 w 134"/>
                <a:gd name="T63" fmla="*/ 21 h 172"/>
                <a:gd name="T64" fmla="*/ 101 w 134"/>
                <a:gd name="T65" fmla="*/ 24 h 172"/>
                <a:gd name="T66" fmla="*/ 112 w 134"/>
                <a:gd name="T67" fmla="*/ 28 h 172"/>
                <a:gd name="T68" fmla="*/ 121 w 134"/>
                <a:gd name="T69" fmla="*/ 40 h 172"/>
                <a:gd name="T70" fmla="*/ 127 w 134"/>
                <a:gd name="T71" fmla="*/ 47 h 172"/>
                <a:gd name="T72" fmla="*/ 134 w 134"/>
                <a:gd name="T73" fmla="*/ 49 h 172"/>
                <a:gd name="T74" fmla="*/ 134 w 134"/>
                <a:gd name="T75" fmla="*/ 54 h 172"/>
                <a:gd name="T76" fmla="*/ 129 w 134"/>
                <a:gd name="T77" fmla="*/ 66 h 172"/>
                <a:gd name="T78" fmla="*/ 127 w 134"/>
                <a:gd name="T79" fmla="*/ 72 h 172"/>
                <a:gd name="T80" fmla="*/ 120 w 134"/>
                <a:gd name="T81" fmla="*/ 79 h 1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34" h="172">
                  <a:moveTo>
                    <a:pt x="120" y="79"/>
                  </a:moveTo>
                  <a:lnTo>
                    <a:pt x="114" y="93"/>
                  </a:lnTo>
                  <a:lnTo>
                    <a:pt x="106" y="92"/>
                  </a:lnTo>
                  <a:lnTo>
                    <a:pt x="103" y="97"/>
                  </a:lnTo>
                  <a:lnTo>
                    <a:pt x="101" y="107"/>
                  </a:lnTo>
                  <a:lnTo>
                    <a:pt x="104" y="121"/>
                  </a:lnTo>
                  <a:lnTo>
                    <a:pt x="103" y="124"/>
                  </a:lnTo>
                  <a:lnTo>
                    <a:pt x="95" y="124"/>
                  </a:lnTo>
                  <a:lnTo>
                    <a:pt x="84" y="132"/>
                  </a:lnTo>
                  <a:lnTo>
                    <a:pt x="83" y="142"/>
                  </a:lnTo>
                  <a:lnTo>
                    <a:pt x="79" y="146"/>
                  </a:lnTo>
                  <a:lnTo>
                    <a:pt x="68" y="146"/>
                  </a:lnTo>
                  <a:lnTo>
                    <a:pt x="61" y="151"/>
                  </a:lnTo>
                  <a:lnTo>
                    <a:pt x="62" y="159"/>
                  </a:lnTo>
                  <a:lnTo>
                    <a:pt x="54" y="165"/>
                  </a:lnTo>
                  <a:lnTo>
                    <a:pt x="43" y="163"/>
                  </a:lnTo>
                  <a:lnTo>
                    <a:pt x="32" y="170"/>
                  </a:lnTo>
                  <a:lnTo>
                    <a:pt x="23" y="172"/>
                  </a:lnTo>
                  <a:lnTo>
                    <a:pt x="16" y="157"/>
                  </a:lnTo>
                  <a:lnTo>
                    <a:pt x="0" y="123"/>
                  </a:lnTo>
                  <a:lnTo>
                    <a:pt x="52" y="102"/>
                  </a:lnTo>
                  <a:lnTo>
                    <a:pt x="60" y="60"/>
                  </a:lnTo>
                  <a:lnTo>
                    <a:pt x="51" y="46"/>
                  </a:lnTo>
                  <a:lnTo>
                    <a:pt x="50" y="37"/>
                  </a:lnTo>
                  <a:lnTo>
                    <a:pt x="54" y="29"/>
                  </a:lnTo>
                  <a:lnTo>
                    <a:pt x="54" y="20"/>
                  </a:lnTo>
                  <a:lnTo>
                    <a:pt x="61" y="16"/>
                  </a:lnTo>
                  <a:lnTo>
                    <a:pt x="58" y="13"/>
                  </a:lnTo>
                  <a:lnTo>
                    <a:pt x="57" y="0"/>
                  </a:lnTo>
                  <a:lnTo>
                    <a:pt x="67" y="0"/>
                  </a:lnTo>
                  <a:lnTo>
                    <a:pt x="76" y="14"/>
                  </a:lnTo>
                  <a:lnTo>
                    <a:pt x="87" y="21"/>
                  </a:lnTo>
                  <a:lnTo>
                    <a:pt x="101" y="24"/>
                  </a:lnTo>
                  <a:lnTo>
                    <a:pt x="112" y="28"/>
                  </a:lnTo>
                  <a:lnTo>
                    <a:pt x="121" y="40"/>
                  </a:lnTo>
                  <a:lnTo>
                    <a:pt x="127" y="47"/>
                  </a:lnTo>
                  <a:lnTo>
                    <a:pt x="134" y="49"/>
                  </a:lnTo>
                  <a:lnTo>
                    <a:pt x="134" y="54"/>
                  </a:lnTo>
                  <a:lnTo>
                    <a:pt x="129" y="66"/>
                  </a:lnTo>
                  <a:lnTo>
                    <a:pt x="127" y="72"/>
                  </a:lnTo>
                  <a:lnTo>
                    <a:pt x="120" y="7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152" name="Freeform 151"/>
            <p:cNvSpPr>
              <a:spLocks/>
            </p:cNvSpPr>
            <p:nvPr/>
          </p:nvSpPr>
          <p:spPr bwMode="auto">
            <a:xfrm>
              <a:off x="5290943" y="2490612"/>
              <a:ext cx="267809" cy="181732"/>
            </a:xfrm>
            <a:custGeom>
              <a:avLst/>
              <a:gdLst>
                <a:gd name="T0" fmla="*/ 18 w 162"/>
                <a:gd name="T1" fmla="*/ 75 h 117"/>
                <a:gd name="T2" fmla="*/ 11 w 162"/>
                <a:gd name="T3" fmla="*/ 62 h 117"/>
                <a:gd name="T4" fmla="*/ 11 w 162"/>
                <a:gd name="T5" fmla="*/ 55 h 117"/>
                <a:gd name="T6" fmla="*/ 6 w 162"/>
                <a:gd name="T7" fmla="*/ 44 h 117"/>
                <a:gd name="T8" fmla="*/ 0 w 162"/>
                <a:gd name="T9" fmla="*/ 37 h 117"/>
                <a:gd name="T10" fmla="*/ 4 w 162"/>
                <a:gd name="T11" fmla="*/ 32 h 117"/>
                <a:gd name="T12" fmla="*/ 0 w 162"/>
                <a:gd name="T13" fmla="*/ 22 h 117"/>
                <a:gd name="T14" fmla="*/ 10 w 162"/>
                <a:gd name="T15" fmla="*/ 16 h 117"/>
                <a:gd name="T16" fmla="*/ 33 w 162"/>
                <a:gd name="T17" fmla="*/ 7 h 117"/>
                <a:gd name="T18" fmla="*/ 52 w 162"/>
                <a:gd name="T19" fmla="*/ 0 h 117"/>
                <a:gd name="T20" fmla="*/ 67 w 162"/>
                <a:gd name="T21" fmla="*/ 3 h 117"/>
                <a:gd name="T22" fmla="*/ 69 w 162"/>
                <a:gd name="T23" fmla="*/ 8 h 117"/>
                <a:gd name="T24" fmla="*/ 84 w 162"/>
                <a:gd name="T25" fmla="*/ 8 h 117"/>
                <a:gd name="T26" fmla="*/ 103 w 162"/>
                <a:gd name="T27" fmla="*/ 10 h 117"/>
                <a:gd name="T28" fmla="*/ 132 w 162"/>
                <a:gd name="T29" fmla="*/ 10 h 117"/>
                <a:gd name="T30" fmla="*/ 140 w 162"/>
                <a:gd name="T31" fmla="*/ 12 h 117"/>
                <a:gd name="T32" fmla="*/ 145 w 162"/>
                <a:gd name="T33" fmla="*/ 18 h 117"/>
                <a:gd name="T34" fmla="*/ 147 w 162"/>
                <a:gd name="T35" fmla="*/ 27 h 117"/>
                <a:gd name="T36" fmla="*/ 152 w 162"/>
                <a:gd name="T37" fmla="*/ 35 h 117"/>
                <a:gd name="T38" fmla="*/ 153 w 162"/>
                <a:gd name="T39" fmla="*/ 43 h 117"/>
                <a:gd name="T40" fmla="*/ 144 w 162"/>
                <a:gd name="T41" fmla="*/ 47 h 117"/>
                <a:gd name="T42" fmla="*/ 150 w 162"/>
                <a:gd name="T43" fmla="*/ 56 h 117"/>
                <a:gd name="T44" fmla="*/ 152 w 162"/>
                <a:gd name="T45" fmla="*/ 65 h 117"/>
                <a:gd name="T46" fmla="*/ 162 w 162"/>
                <a:gd name="T47" fmla="*/ 83 h 117"/>
                <a:gd name="T48" fmla="*/ 161 w 162"/>
                <a:gd name="T49" fmla="*/ 89 h 117"/>
                <a:gd name="T50" fmla="*/ 154 w 162"/>
                <a:gd name="T51" fmla="*/ 91 h 117"/>
                <a:gd name="T52" fmla="*/ 141 w 162"/>
                <a:gd name="T53" fmla="*/ 108 h 117"/>
                <a:gd name="T54" fmla="*/ 146 w 162"/>
                <a:gd name="T55" fmla="*/ 117 h 117"/>
                <a:gd name="T56" fmla="*/ 143 w 162"/>
                <a:gd name="T57" fmla="*/ 116 h 117"/>
                <a:gd name="T58" fmla="*/ 127 w 162"/>
                <a:gd name="T59" fmla="*/ 108 h 117"/>
                <a:gd name="T60" fmla="*/ 115 w 162"/>
                <a:gd name="T61" fmla="*/ 110 h 117"/>
                <a:gd name="T62" fmla="*/ 107 w 162"/>
                <a:gd name="T63" fmla="*/ 109 h 117"/>
                <a:gd name="T64" fmla="*/ 98 w 162"/>
                <a:gd name="T65" fmla="*/ 113 h 117"/>
                <a:gd name="T66" fmla="*/ 90 w 162"/>
                <a:gd name="T67" fmla="*/ 106 h 117"/>
                <a:gd name="T68" fmla="*/ 83 w 162"/>
                <a:gd name="T69" fmla="*/ 109 h 117"/>
                <a:gd name="T70" fmla="*/ 82 w 162"/>
                <a:gd name="T71" fmla="*/ 107 h 117"/>
                <a:gd name="T72" fmla="*/ 74 w 162"/>
                <a:gd name="T73" fmla="*/ 97 h 117"/>
                <a:gd name="T74" fmla="*/ 62 w 162"/>
                <a:gd name="T75" fmla="*/ 96 h 117"/>
                <a:gd name="T76" fmla="*/ 60 w 162"/>
                <a:gd name="T77" fmla="*/ 90 h 117"/>
                <a:gd name="T78" fmla="*/ 49 w 162"/>
                <a:gd name="T79" fmla="*/ 88 h 117"/>
                <a:gd name="T80" fmla="*/ 47 w 162"/>
                <a:gd name="T81" fmla="*/ 93 h 117"/>
                <a:gd name="T82" fmla="*/ 38 w 162"/>
                <a:gd name="T83" fmla="*/ 89 h 117"/>
                <a:gd name="T84" fmla="*/ 38 w 162"/>
                <a:gd name="T85" fmla="*/ 83 h 117"/>
                <a:gd name="T86" fmla="*/ 26 w 162"/>
                <a:gd name="T87" fmla="*/ 81 h 117"/>
                <a:gd name="T88" fmla="*/ 18 w 162"/>
                <a:gd name="T89" fmla="*/ 75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62" h="117">
                  <a:moveTo>
                    <a:pt x="18" y="75"/>
                  </a:moveTo>
                  <a:lnTo>
                    <a:pt x="11" y="62"/>
                  </a:lnTo>
                  <a:lnTo>
                    <a:pt x="11" y="55"/>
                  </a:lnTo>
                  <a:lnTo>
                    <a:pt x="6" y="44"/>
                  </a:lnTo>
                  <a:lnTo>
                    <a:pt x="0" y="37"/>
                  </a:lnTo>
                  <a:lnTo>
                    <a:pt x="4" y="32"/>
                  </a:lnTo>
                  <a:lnTo>
                    <a:pt x="0" y="22"/>
                  </a:lnTo>
                  <a:lnTo>
                    <a:pt x="10" y="16"/>
                  </a:lnTo>
                  <a:lnTo>
                    <a:pt x="33" y="7"/>
                  </a:lnTo>
                  <a:lnTo>
                    <a:pt x="52" y="0"/>
                  </a:lnTo>
                  <a:lnTo>
                    <a:pt x="67" y="3"/>
                  </a:lnTo>
                  <a:lnTo>
                    <a:pt x="69" y="8"/>
                  </a:lnTo>
                  <a:lnTo>
                    <a:pt x="84" y="8"/>
                  </a:lnTo>
                  <a:lnTo>
                    <a:pt x="103" y="10"/>
                  </a:lnTo>
                  <a:lnTo>
                    <a:pt x="132" y="10"/>
                  </a:lnTo>
                  <a:lnTo>
                    <a:pt x="140" y="12"/>
                  </a:lnTo>
                  <a:lnTo>
                    <a:pt x="145" y="18"/>
                  </a:lnTo>
                  <a:lnTo>
                    <a:pt x="147" y="27"/>
                  </a:lnTo>
                  <a:lnTo>
                    <a:pt x="152" y="35"/>
                  </a:lnTo>
                  <a:lnTo>
                    <a:pt x="153" y="43"/>
                  </a:lnTo>
                  <a:lnTo>
                    <a:pt x="144" y="47"/>
                  </a:lnTo>
                  <a:lnTo>
                    <a:pt x="150" y="56"/>
                  </a:lnTo>
                  <a:lnTo>
                    <a:pt x="152" y="65"/>
                  </a:lnTo>
                  <a:lnTo>
                    <a:pt x="162" y="83"/>
                  </a:lnTo>
                  <a:lnTo>
                    <a:pt x="161" y="89"/>
                  </a:lnTo>
                  <a:lnTo>
                    <a:pt x="154" y="91"/>
                  </a:lnTo>
                  <a:lnTo>
                    <a:pt x="141" y="108"/>
                  </a:lnTo>
                  <a:lnTo>
                    <a:pt x="146" y="117"/>
                  </a:lnTo>
                  <a:lnTo>
                    <a:pt x="143" y="116"/>
                  </a:lnTo>
                  <a:lnTo>
                    <a:pt x="127" y="108"/>
                  </a:lnTo>
                  <a:lnTo>
                    <a:pt x="115" y="110"/>
                  </a:lnTo>
                  <a:lnTo>
                    <a:pt x="107" y="109"/>
                  </a:lnTo>
                  <a:lnTo>
                    <a:pt x="98" y="113"/>
                  </a:lnTo>
                  <a:lnTo>
                    <a:pt x="90" y="106"/>
                  </a:lnTo>
                  <a:lnTo>
                    <a:pt x="83" y="109"/>
                  </a:lnTo>
                  <a:lnTo>
                    <a:pt x="82" y="107"/>
                  </a:lnTo>
                  <a:lnTo>
                    <a:pt x="74" y="97"/>
                  </a:lnTo>
                  <a:lnTo>
                    <a:pt x="62" y="96"/>
                  </a:lnTo>
                  <a:lnTo>
                    <a:pt x="60" y="90"/>
                  </a:lnTo>
                  <a:lnTo>
                    <a:pt x="49" y="88"/>
                  </a:lnTo>
                  <a:lnTo>
                    <a:pt x="47" y="93"/>
                  </a:lnTo>
                  <a:lnTo>
                    <a:pt x="38" y="89"/>
                  </a:lnTo>
                  <a:lnTo>
                    <a:pt x="38" y="83"/>
                  </a:lnTo>
                  <a:lnTo>
                    <a:pt x="26" y="81"/>
                  </a:lnTo>
                  <a:lnTo>
                    <a:pt x="18" y="7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155" name="Freeform 154"/>
            <p:cNvSpPr>
              <a:spLocks/>
            </p:cNvSpPr>
            <p:nvPr/>
          </p:nvSpPr>
          <p:spPr bwMode="auto">
            <a:xfrm>
              <a:off x="4659442" y="2885140"/>
              <a:ext cx="90923" cy="175519"/>
            </a:xfrm>
            <a:custGeom>
              <a:avLst/>
              <a:gdLst>
                <a:gd name="T0" fmla="*/ 11 w 55"/>
                <a:gd name="T1" fmla="*/ 9 h 113"/>
                <a:gd name="T2" fmla="*/ 17 w 55"/>
                <a:gd name="T3" fmla="*/ 3 h 113"/>
                <a:gd name="T4" fmla="*/ 24 w 55"/>
                <a:gd name="T5" fmla="*/ 0 h 113"/>
                <a:gd name="T6" fmla="*/ 28 w 55"/>
                <a:gd name="T7" fmla="*/ 10 h 113"/>
                <a:gd name="T8" fmla="*/ 38 w 55"/>
                <a:gd name="T9" fmla="*/ 10 h 113"/>
                <a:gd name="T10" fmla="*/ 41 w 55"/>
                <a:gd name="T11" fmla="*/ 8 h 113"/>
                <a:gd name="T12" fmla="*/ 50 w 55"/>
                <a:gd name="T13" fmla="*/ 9 h 113"/>
                <a:gd name="T14" fmla="*/ 55 w 55"/>
                <a:gd name="T15" fmla="*/ 19 h 113"/>
                <a:gd name="T16" fmla="*/ 47 w 55"/>
                <a:gd name="T17" fmla="*/ 25 h 113"/>
                <a:gd name="T18" fmla="*/ 46 w 55"/>
                <a:gd name="T19" fmla="*/ 41 h 113"/>
                <a:gd name="T20" fmla="*/ 43 w 55"/>
                <a:gd name="T21" fmla="*/ 44 h 113"/>
                <a:gd name="T22" fmla="*/ 43 w 55"/>
                <a:gd name="T23" fmla="*/ 53 h 113"/>
                <a:gd name="T24" fmla="*/ 35 w 55"/>
                <a:gd name="T25" fmla="*/ 55 h 113"/>
                <a:gd name="T26" fmla="*/ 42 w 55"/>
                <a:gd name="T27" fmla="*/ 67 h 113"/>
                <a:gd name="T28" fmla="*/ 37 w 55"/>
                <a:gd name="T29" fmla="*/ 81 h 113"/>
                <a:gd name="T30" fmla="*/ 42 w 55"/>
                <a:gd name="T31" fmla="*/ 87 h 113"/>
                <a:gd name="T32" fmla="*/ 40 w 55"/>
                <a:gd name="T33" fmla="*/ 93 h 113"/>
                <a:gd name="T34" fmla="*/ 33 w 55"/>
                <a:gd name="T35" fmla="*/ 100 h 113"/>
                <a:gd name="T36" fmla="*/ 35 w 55"/>
                <a:gd name="T37" fmla="*/ 107 h 113"/>
                <a:gd name="T38" fmla="*/ 28 w 55"/>
                <a:gd name="T39" fmla="*/ 113 h 113"/>
                <a:gd name="T40" fmla="*/ 19 w 55"/>
                <a:gd name="T41" fmla="*/ 110 h 113"/>
                <a:gd name="T42" fmla="*/ 9 w 55"/>
                <a:gd name="T43" fmla="*/ 112 h 113"/>
                <a:gd name="T44" fmla="*/ 13 w 55"/>
                <a:gd name="T45" fmla="*/ 96 h 113"/>
                <a:gd name="T46" fmla="*/ 11 w 55"/>
                <a:gd name="T47" fmla="*/ 83 h 113"/>
                <a:gd name="T48" fmla="*/ 4 w 55"/>
                <a:gd name="T49" fmla="*/ 81 h 113"/>
                <a:gd name="T50" fmla="*/ 0 w 55"/>
                <a:gd name="T51" fmla="*/ 73 h 113"/>
                <a:gd name="T52" fmla="*/ 2 w 55"/>
                <a:gd name="T53" fmla="*/ 60 h 113"/>
                <a:gd name="T54" fmla="*/ 9 w 55"/>
                <a:gd name="T55" fmla="*/ 52 h 113"/>
                <a:gd name="T56" fmla="*/ 10 w 55"/>
                <a:gd name="T57" fmla="*/ 44 h 113"/>
                <a:gd name="T58" fmla="*/ 14 w 55"/>
                <a:gd name="T59" fmla="*/ 32 h 113"/>
                <a:gd name="T60" fmla="*/ 14 w 55"/>
                <a:gd name="T61" fmla="*/ 23 h 113"/>
                <a:gd name="T62" fmla="*/ 11 w 55"/>
                <a:gd name="T63" fmla="*/ 16 h 113"/>
                <a:gd name="T64" fmla="*/ 11 w 55"/>
                <a:gd name="T65" fmla="*/ 9 h 1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55" h="113">
                  <a:moveTo>
                    <a:pt x="11" y="9"/>
                  </a:moveTo>
                  <a:lnTo>
                    <a:pt x="17" y="3"/>
                  </a:lnTo>
                  <a:lnTo>
                    <a:pt x="24" y="0"/>
                  </a:lnTo>
                  <a:lnTo>
                    <a:pt x="28" y="10"/>
                  </a:lnTo>
                  <a:lnTo>
                    <a:pt x="38" y="10"/>
                  </a:lnTo>
                  <a:lnTo>
                    <a:pt x="41" y="8"/>
                  </a:lnTo>
                  <a:lnTo>
                    <a:pt x="50" y="9"/>
                  </a:lnTo>
                  <a:lnTo>
                    <a:pt x="55" y="19"/>
                  </a:lnTo>
                  <a:lnTo>
                    <a:pt x="47" y="25"/>
                  </a:lnTo>
                  <a:lnTo>
                    <a:pt x="46" y="41"/>
                  </a:lnTo>
                  <a:lnTo>
                    <a:pt x="43" y="44"/>
                  </a:lnTo>
                  <a:lnTo>
                    <a:pt x="43" y="53"/>
                  </a:lnTo>
                  <a:lnTo>
                    <a:pt x="35" y="55"/>
                  </a:lnTo>
                  <a:lnTo>
                    <a:pt x="42" y="67"/>
                  </a:lnTo>
                  <a:lnTo>
                    <a:pt x="37" y="81"/>
                  </a:lnTo>
                  <a:lnTo>
                    <a:pt x="42" y="87"/>
                  </a:lnTo>
                  <a:lnTo>
                    <a:pt x="40" y="93"/>
                  </a:lnTo>
                  <a:lnTo>
                    <a:pt x="33" y="100"/>
                  </a:lnTo>
                  <a:lnTo>
                    <a:pt x="35" y="107"/>
                  </a:lnTo>
                  <a:lnTo>
                    <a:pt x="28" y="113"/>
                  </a:lnTo>
                  <a:lnTo>
                    <a:pt x="19" y="110"/>
                  </a:lnTo>
                  <a:lnTo>
                    <a:pt x="9" y="112"/>
                  </a:lnTo>
                  <a:lnTo>
                    <a:pt x="13" y="96"/>
                  </a:lnTo>
                  <a:lnTo>
                    <a:pt x="11" y="83"/>
                  </a:lnTo>
                  <a:lnTo>
                    <a:pt x="4" y="81"/>
                  </a:lnTo>
                  <a:lnTo>
                    <a:pt x="0" y="73"/>
                  </a:lnTo>
                  <a:lnTo>
                    <a:pt x="2" y="60"/>
                  </a:lnTo>
                  <a:lnTo>
                    <a:pt x="9" y="52"/>
                  </a:lnTo>
                  <a:lnTo>
                    <a:pt x="10" y="44"/>
                  </a:lnTo>
                  <a:lnTo>
                    <a:pt x="14" y="32"/>
                  </a:lnTo>
                  <a:lnTo>
                    <a:pt x="14" y="23"/>
                  </a:lnTo>
                  <a:lnTo>
                    <a:pt x="11" y="16"/>
                  </a:lnTo>
                  <a:lnTo>
                    <a:pt x="11" y="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157" name="Freeform 156"/>
            <p:cNvSpPr>
              <a:spLocks/>
            </p:cNvSpPr>
            <p:nvPr/>
          </p:nvSpPr>
          <p:spPr bwMode="auto">
            <a:xfrm>
              <a:off x="5938975" y="3198898"/>
              <a:ext cx="18185" cy="37278"/>
            </a:xfrm>
            <a:custGeom>
              <a:avLst/>
              <a:gdLst>
                <a:gd name="T0" fmla="*/ 9 w 11"/>
                <a:gd name="T1" fmla="*/ 3 h 24"/>
                <a:gd name="T2" fmla="*/ 11 w 11"/>
                <a:gd name="T3" fmla="*/ 15 h 24"/>
                <a:gd name="T4" fmla="*/ 9 w 11"/>
                <a:gd name="T5" fmla="*/ 21 h 24"/>
                <a:gd name="T6" fmla="*/ 1 w 11"/>
                <a:gd name="T7" fmla="*/ 24 h 24"/>
                <a:gd name="T8" fmla="*/ 1 w 11"/>
                <a:gd name="T9" fmla="*/ 19 h 24"/>
                <a:gd name="T10" fmla="*/ 5 w 11"/>
                <a:gd name="T11" fmla="*/ 16 h 24"/>
                <a:gd name="T12" fmla="*/ 0 w 11"/>
                <a:gd name="T13" fmla="*/ 14 h 24"/>
                <a:gd name="T14" fmla="*/ 3 w 11"/>
                <a:gd name="T15" fmla="*/ 0 h 24"/>
                <a:gd name="T16" fmla="*/ 9 w 11"/>
                <a:gd name="T17" fmla="*/ 3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 h="24">
                  <a:moveTo>
                    <a:pt x="9" y="3"/>
                  </a:moveTo>
                  <a:lnTo>
                    <a:pt x="11" y="15"/>
                  </a:lnTo>
                  <a:lnTo>
                    <a:pt x="9" y="21"/>
                  </a:lnTo>
                  <a:lnTo>
                    <a:pt x="1" y="24"/>
                  </a:lnTo>
                  <a:lnTo>
                    <a:pt x="1" y="19"/>
                  </a:lnTo>
                  <a:lnTo>
                    <a:pt x="5" y="16"/>
                  </a:lnTo>
                  <a:lnTo>
                    <a:pt x="0" y="14"/>
                  </a:lnTo>
                  <a:lnTo>
                    <a:pt x="3" y="0"/>
                  </a:lnTo>
                  <a:lnTo>
                    <a:pt x="9" y="3"/>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158" name="Freeform 157"/>
            <p:cNvSpPr>
              <a:spLocks/>
            </p:cNvSpPr>
            <p:nvPr/>
          </p:nvSpPr>
          <p:spPr bwMode="auto">
            <a:xfrm>
              <a:off x="6423346" y="3405482"/>
              <a:ext cx="28103" cy="49704"/>
            </a:xfrm>
            <a:custGeom>
              <a:avLst/>
              <a:gdLst>
                <a:gd name="T0" fmla="*/ 3 w 17"/>
                <a:gd name="T1" fmla="*/ 28 h 32"/>
                <a:gd name="T2" fmla="*/ 0 w 17"/>
                <a:gd name="T3" fmla="*/ 13 h 32"/>
                <a:gd name="T4" fmla="*/ 4 w 17"/>
                <a:gd name="T5" fmla="*/ 2 h 32"/>
                <a:gd name="T6" fmla="*/ 9 w 17"/>
                <a:gd name="T7" fmla="*/ 0 h 32"/>
                <a:gd name="T8" fmla="*/ 15 w 17"/>
                <a:gd name="T9" fmla="*/ 7 h 32"/>
                <a:gd name="T10" fmla="*/ 17 w 17"/>
                <a:gd name="T11" fmla="*/ 18 h 32"/>
                <a:gd name="T12" fmla="*/ 14 w 17"/>
                <a:gd name="T13" fmla="*/ 31 h 32"/>
                <a:gd name="T14" fmla="*/ 9 w 17"/>
                <a:gd name="T15" fmla="*/ 32 h 32"/>
                <a:gd name="T16" fmla="*/ 3 w 17"/>
                <a:gd name="T17" fmla="*/ 28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32">
                  <a:moveTo>
                    <a:pt x="3" y="28"/>
                  </a:moveTo>
                  <a:lnTo>
                    <a:pt x="0" y="13"/>
                  </a:lnTo>
                  <a:lnTo>
                    <a:pt x="4" y="2"/>
                  </a:lnTo>
                  <a:lnTo>
                    <a:pt x="9" y="0"/>
                  </a:lnTo>
                  <a:lnTo>
                    <a:pt x="15" y="7"/>
                  </a:lnTo>
                  <a:lnTo>
                    <a:pt x="17" y="18"/>
                  </a:lnTo>
                  <a:lnTo>
                    <a:pt x="14" y="31"/>
                  </a:lnTo>
                  <a:lnTo>
                    <a:pt x="9" y="32"/>
                  </a:lnTo>
                  <a:lnTo>
                    <a:pt x="3" y="28"/>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159" name="Freeform 158"/>
            <p:cNvSpPr>
              <a:spLocks/>
            </p:cNvSpPr>
            <p:nvPr/>
          </p:nvSpPr>
          <p:spPr bwMode="auto">
            <a:xfrm>
              <a:off x="5474441" y="2697196"/>
              <a:ext cx="261197" cy="144454"/>
            </a:xfrm>
            <a:custGeom>
              <a:avLst/>
              <a:gdLst>
                <a:gd name="T0" fmla="*/ 37 w 158"/>
                <a:gd name="T1" fmla="*/ 7 h 93"/>
                <a:gd name="T2" fmla="*/ 44 w 158"/>
                <a:gd name="T3" fmla="*/ 3 h 93"/>
                <a:gd name="T4" fmla="*/ 54 w 158"/>
                <a:gd name="T5" fmla="*/ 5 h 93"/>
                <a:gd name="T6" fmla="*/ 64 w 158"/>
                <a:gd name="T7" fmla="*/ 5 h 93"/>
                <a:gd name="T8" fmla="*/ 72 w 158"/>
                <a:gd name="T9" fmla="*/ 10 h 93"/>
                <a:gd name="T10" fmla="*/ 78 w 158"/>
                <a:gd name="T11" fmla="*/ 7 h 93"/>
                <a:gd name="T12" fmla="*/ 89 w 158"/>
                <a:gd name="T13" fmla="*/ 5 h 93"/>
                <a:gd name="T14" fmla="*/ 93 w 158"/>
                <a:gd name="T15" fmla="*/ 0 h 93"/>
                <a:gd name="T16" fmla="*/ 100 w 158"/>
                <a:gd name="T17" fmla="*/ 0 h 93"/>
                <a:gd name="T18" fmla="*/ 105 w 158"/>
                <a:gd name="T19" fmla="*/ 2 h 93"/>
                <a:gd name="T20" fmla="*/ 110 w 158"/>
                <a:gd name="T21" fmla="*/ 8 h 93"/>
                <a:gd name="T22" fmla="*/ 117 w 158"/>
                <a:gd name="T23" fmla="*/ 17 h 93"/>
                <a:gd name="T24" fmla="*/ 128 w 158"/>
                <a:gd name="T25" fmla="*/ 29 h 93"/>
                <a:gd name="T26" fmla="*/ 130 w 158"/>
                <a:gd name="T27" fmla="*/ 38 h 93"/>
                <a:gd name="T28" fmla="*/ 129 w 158"/>
                <a:gd name="T29" fmla="*/ 47 h 93"/>
                <a:gd name="T30" fmla="*/ 133 w 158"/>
                <a:gd name="T31" fmla="*/ 56 h 93"/>
                <a:gd name="T32" fmla="*/ 141 w 158"/>
                <a:gd name="T33" fmla="*/ 59 h 93"/>
                <a:gd name="T34" fmla="*/ 149 w 158"/>
                <a:gd name="T35" fmla="*/ 56 h 93"/>
                <a:gd name="T36" fmla="*/ 156 w 158"/>
                <a:gd name="T37" fmla="*/ 60 h 93"/>
                <a:gd name="T38" fmla="*/ 158 w 158"/>
                <a:gd name="T39" fmla="*/ 65 h 93"/>
                <a:gd name="T40" fmla="*/ 150 w 158"/>
                <a:gd name="T41" fmla="*/ 69 h 93"/>
                <a:gd name="T42" fmla="*/ 145 w 158"/>
                <a:gd name="T43" fmla="*/ 67 h 93"/>
                <a:gd name="T44" fmla="*/ 143 w 158"/>
                <a:gd name="T45" fmla="*/ 92 h 93"/>
                <a:gd name="T46" fmla="*/ 133 w 158"/>
                <a:gd name="T47" fmla="*/ 90 h 93"/>
                <a:gd name="T48" fmla="*/ 121 w 158"/>
                <a:gd name="T49" fmla="*/ 83 h 93"/>
                <a:gd name="T50" fmla="*/ 101 w 158"/>
                <a:gd name="T51" fmla="*/ 87 h 93"/>
                <a:gd name="T52" fmla="*/ 94 w 158"/>
                <a:gd name="T53" fmla="*/ 93 h 93"/>
                <a:gd name="T54" fmla="*/ 69 w 158"/>
                <a:gd name="T55" fmla="*/ 91 h 93"/>
                <a:gd name="T56" fmla="*/ 56 w 158"/>
                <a:gd name="T57" fmla="*/ 88 h 93"/>
                <a:gd name="T58" fmla="*/ 50 w 158"/>
                <a:gd name="T59" fmla="*/ 90 h 93"/>
                <a:gd name="T60" fmla="*/ 44 w 158"/>
                <a:gd name="T61" fmla="*/ 81 h 93"/>
                <a:gd name="T62" fmla="*/ 41 w 158"/>
                <a:gd name="T63" fmla="*/ 78 h 93"/>
                <a:gd name="T64" fmla="*/ 45 w 158"/>
                <a:gd name="T65" fmla="*/ 74 h 93"/>
                <a:gd name="T66" fmla="*/ 40 w 158"/>
                <a:gd name="T67" fmla="*/ 72 h 93"/>
                <a:gd name="T68" fmla="*/ 36 w 158"/>
                <a:gd name="T69" fmla="*/ 76 h 93"/>
                <a:gd name="T70" fmla="*/ 25 w 158"/>
                <a:gd name="T71" fmla="*/ 70 h 93"/>
                <a:gd name="T72" fmla="*/ 23 w 158"/>
                <a:gd name="T73" fmla="*/ 62 h 93"/>
                <a:gd name="T74" fmla="*/ 13 w 158"/>
                <a:gd name="T75" fmla="*/ 57 h 93"/>
                <a:gd name="T76" fmla="*/ 10 w 158"/>
                <a:gd name="T77" fmla="*/ 51 h 93"/>
                <a:gd name="T78" fmla="*/ 0 w 158"/>
                <a:gd name="T79" fmla="*/ 43 h 93"/>
                <a:gd name="T80" fmla="*/ 13 w 158"/>
                <a:gd name="T81" fmla="*/ 39 h 93"/>
                <a:gd name="T82" fmla="*/ 22 w 158"/>
                <a:gd name="T83" fmla="*/ 25 h 93"/>
                <a:gd name="T84" fmla="*/ 28 w 158"/>
                <a:gd name="T85" fmla="*/ 11 h 93"/>
                <a:gd name="T86" fmla="*/ 37 w 158"/>
                <a:gd name="T87" fmla="*/ 7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58" h="93">
                  <a:moveTo>
                    <a:pt x="37" y="7"/>
                  </a:moveTo>
                  <a:lnTo>
                    <a:pt x="44" y="3"/>
                  </a:lnTo>
                  <a:lnTo>
                    <a:pt x="54" y="5"/>
                  </a:lnTo>
                  <a:lnTo>
                    <a:pt x="64" y="5"/>
                  </a:lnTo>
                  <a:lnTo>
                    <a:pt x="72" y="10"/>
                  </a:lnTo>
                  <a:lnTo>
                    <a:pt x="78" y="7"/>
                  </a:lnTo>
                  <a:lnTo>
                    <a:pt x="89" y="5"/>
                  </a:lnTo>
                  <a:lnTo>
                    <a:pt x="93" y="0"/>
                  </a:lnTo>
                  <a:lnTo>
                    <a:pt x="100" y="0"/>
                  </a:lnTo>
                  <a:lnTo>
                    <a:pt x="105" y="2"/>
                  </a:lnTo>
                  <a:lnTo>
                    <a:pt x="110" y="8"/>
                  </a:lnTo>
                  <a:lnTo>
                    <a:pt x="117" y="17"/>
                  </a:lnTo>
                  <a:lnTo>
                    <a:pt x="128" y="29"/>
                  </a:lnTo>
                  <a:lnTo>
                    <a:pt x="130" y="38"/>
                  </a:lnTo>
                  <a:lnTo>
                    <a:pt x="129" y="47"/>
                  </a:lnTo>
                  <a:lnTo>
                    <a:pt x="133" y="56"/>
                  </a:lnTo>
                  <a:lnTo>
                    <a:pt x="141" y="59"/>
                  </a:lnTo>
                  <a:lnTo>
                    <a:pt x="149" y="56"/>
                  </a:lnTo>
                  <a:lnTo>
                    <a:pt x="156" y="60"/>
                  </a:lnTo>
                  <a:lnTo>
                    <a:pt x="158" y="65"/>
                  </a:lnTo>
                  <a:lnTo>
                    <a:pt x="150" y="69"/>
                  </a:lnTo>
                  <a:lnTo>
                    <a:pt x="145" y="67"/>
                  </a:lnTo>
                  <a:lnTo>
                    <a:pt x="143" y="92"/>
                  </a:lnTo>
                  <a:lnTo>
                    <a:pt x="133" y="90"/>
                  </a:lnTo>
                  <a:lnTo>
                    <a:pt x="121" y="83"/>
                  </a:lnTo>
                  <a:lnTo>
                    <a:pt x="101" y="87"/>
                  </a:lnTo>
                  <a:lnTo>
                    <a:pt x="94" y="93"/>
                  </a:lnTo>
                  <a:lnTo>
                    <a:pt x="69" y="91"/>
                  </a:lnTo>
                  <a:lnTo>
                    <a:pt x="56" y="88"/>
                  </a:lnTo>
                  <a:lnTo>
                    <a:pt x="50" y="90"/>
                  </a:lnTo>
                  <a:lnTo>
                    <a:pt x="44" y="81"/>
                  </a:lnTo>
                  <a:lnTo>
                    <a:pt x="41" y="78"/>
                  </a:lnTo>
                  <a:lnTo>
                    <a:pt x="45" y="74"/>
                  </a:lnTo>
                  <a:lnTo>
                    <a:pt x="40" y="72"/>
                  </a:lnTo>
                  <a:lnTo>
                    <a:pt x="36" y="76"/>
                  </a:lnTo>
                  <a:lnTo>
                    <a:pt x="25" y="70"/>
                  </a:lnTo>
                  <a:lnTo>
                    <a:pt x="23" y="62"/>
                  </a:lnTo>
                  <a:lnTo>
                    <a:pt x="13" y="57"/>
                  </a:lnTo>
                  <a:lnTo>
                    <a:pt x="10" y="51"/>
                  </a:lnTo>
                  <a:lnTo>
                    <a:pt x="0" y="43"/>
                  </a:lnTo>
                  <a:lnTo>
                    <a:pt x="13" y="39"/>
                  </a:lnTo>
                  <a:lnTo>
                    <a:pt x="22" y="25"/>
                  </a:lnTo>
                  <a:lnTo>
                    <a:pt x="28" y="11"/>
                  </a:lnTo>
                  <a:lnTo>
                    <a:pt x="37" y="7"/>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161" name="Freeform 160"/>
            <p:cNvSpPr>
              <a:spLocks/>
            </p:cNvSpPr>
            <p:nvPr/>
          </p:nvSpPr>
          <p:spPr bwMode="auto">
            <a:xfrm>
              <a:off x="5429807" y="2479740"/>
              <a:ext cx="79351" cy="26405"/>
            </a:xfrm>
            <a:custGeom>
              <a:avLst/>
              <a:gdLst>
                <a:gd name="T0" fmla="*/ 48 w 48"/>
                <a:gd name="T1" fmla="*/ 17 h 17"/>
                <a:gd name="T2" fmla="*/ 19 w 48"/>
                <a:gd name="T3" fmla="*/ 17 h 17"/>
                <a:gd name="T4" fmla="*/ 0 w 48"/>
                <a:gd name="T5" fmla="*/ 15 h 17"/>
                <a:gd name="T6" fmla="*/ 2 w 48"/>
                <a:gd name="T7" fmla="*/ 6 h 17"/>
                <a:gd name="T8" fmla="*/ 23 w 48"/>
                <a:gd name="T9" fmla="*/ 0 h 17"/>
                <a:gd name="T10" fmla="*/ 39 w 48"/>
                <a:gd name="T11" fmla="*/ 4 h 17"/>
                <a:gd name="T12" fmla="*/ 47 w 48"/>
                <a:gd name="T13" fmla="*/ 7 h 17"/>
                <a:gd name="T14" fmla="*/ 46 w 48"/>
                <a:gd name="T15" fmla="*/ 12 h 17"/>
                <a:gd name="T16" fmla="*/ 48 w 48"/>
                <a:gd name="T17" fmla="*/ 17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8" h="17">
                  <a:moveTo>
                    <a:pt x="48" y="17"/>
                  </a:moveTo>
                  <a:lnTo>
                    <a:pt x="19" y="17"/>
                  </a:lnTo>
                  <a:lnTo>
                    <a:pt x="0" y="15"/>
                  </a:lnTo>
                  <a:lnTo>
                    <a:pt x="2" y="6"/>
                  </a:lnTo>
                  <a:lnTo>
                    <a:pt x="23" y="0"/>
                  </a:lnTo>
                  <a:lnTo>
                    <a:pt x="39" y="4"/>
                  </a:lnTo>
                  <a:lnTo>
                    <a:pt x="47" y="7"/>
                  </a:lnTo>
                  <a:lnTo>
                    <a:pt x="46" y="12"/>
                  </a:lnTo>
                  <a:lnTo>
                    <a:pt x="48" y="17"/>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162" name="Freeform 161"/>
            <p:cNvSpPr>
              <a:spLocks/>
            </p:cNvSpPr>
            <p:nvPr/>
          </p:nvSpPr>
          <p:spPr bwMode="auto">
            <a:xfrm>
              <a:off x="7841743" y="1948524"/>
              <a:ext cx="84311" cy="17087"/>
            </a:xfrm>
            <a:custGeom>
              <a:avLst/>
              <a:gdLst>
                <a:gd name="T0" fmla="*/ 51 w 51"/>
                <a:gd name="T1" fmla="*/ 10 h 11"/>
                <a:gd name="T2" fmla="*/ 32 w 51"/>
                <a:gd name="T3" fmla="*/ 11 h 11"/>
                <a:gd name="T4" fmla="*/ 3 w 51"/>
                <a:gd name="T5" fmla="*/ 9 h 11"/>
                <a:gd name="T6" fmla="*/ 0 w 51"/>
                <a:gd name="T7" fmla="*/ 8 h 11"/>
                <a:gd name="T8" fmla="*/ 2 w 51"/>
                <a:gd name="T9" fmla="*/ 2 h 11"/>
                <a:gd name="T10" fmla="*/ 15 w 51"/>
                <a:gd name="T11" fmla="*/ 0 h 11"/>
                <a:gd name="T12" fmla="*/ 43 w 51"/>
                <a:gd name="T13" fmla="*/ 6 h 11"/>
                <a:gd name="T14" fmla="*/ 51 w 51"/>
                <a:gd name="T15" fmla="*/ 10 h 1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1" h="11">
                  <a:moveTo>
                    <a:pt x="51" y="10"/>
                  </a:moveTo>
                  <a:lnTo>
                    <a:pt x="32" y="11"/>
                  </a:lnTo>
                  <a:lnTo>
                    <a:pt x="3" y="9"/>
                  </a:lnTo>
                  <a:lnTo>
                    <a:pt x="0" y="8"/>
                  </a:lnTo>
                  <a:lnTo>
                    <a:pt x="2" y="2"/>
                  </a:lnTo>
                  <a:lnTo>
                    <a:pt x="15" y="0"/>
                  </a:lnTo>
                  <a:lnTo>
                    <a:pt x="43" y="6"/>
                  </a:lnTo>
                  <a:lnTo>
                    <a:pt x="51" y="1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163" name="Freeform 162"/>
            <p:cNvSpPr>
              <a:spLocks/>
            </p:cNvSpPr>
            <p:nvPr/>
          </p:nvSpPr>
          <p:spPr bwMode="auto">
            <a:xfrm>
              <a:off x="7888031" y="1908140"/>
              <a:ext cx="105801" cy="20193"/>
            </a:xfrm>
            <a:custGeom>
              <a:avLst/>
              <a:gdLst>
                <a:gd name="T0" fmla="*/ 64 w 64"/>
                <a:gd name="T1" fmla="*/ 7 h 13"/>
                <a:gd name="T2" fmla="*/ 60 w 64"/>
                <a:gd name="T3" fmla="*/ 13 h 13"/>
                <a:gd name="T4" fmla="*/ 38 w 64"/>
                <a:gd name="T5" fmla="*/ 11 h 13"/>
                <a:gd name="T6" fmla="*/ 5 w 64"/>
                <a:gd name="T7" fmla="*/ 5 h 13"/>
                <a:gd name="T8" fmla="*/ 0 w 64"/>
                <a:gd name="T9" fmla="*/ 0 h 13"/>
                <a:gd name="T10" fmla="*/ 27 w 64"/>
                <a:gd name="T11" fmla="*/ 2 h 13"/>
                <a:gd name="T12" fmla="*/ 64 w 64"/>
                <a:gd name="T13" fmla="*/ 7 h 13"/>
              </a:gdLst>
              <a:ahLst/>
              <a:cxnLst>
                <a:cxn ang="0">
                  <a:pos x="T0" y="T1"/>
                </a:cxn>
                <a:cxn ang="0">
                  <a:pos x="T2" y="T3"/>
                </a:cxn>
                <a:cxn ang="0">
                  <a:pos x="T4" y="T5"/>
                </a:cxn>
                <a:cxn ang="0">
                  <a:pos x="T6" y="T7"/>
                </a:cxn>
                <a:cxn ang="0">
                  <a:pos x="T8" y="T9"/>
                </a:cxn>
                <a:cxn ang="0">
                  <a:pos x="T10" y="T11"/>
                </a:cxn>
                <a:cxn ang="0">
                  <a:pos x="T12" y="T13"/>
                </a:cxn>
              </a:cxnLst>
              <a:rect l="0" t="0" r="r" b="b"/>
              <a:pathLst>
                <a:path w="64" h="13">
                  <a:moveTo>
                    <a:pt x="64" y="7"/>
                  </a:moveTo>
                  <a:lnTo>
                    <a:pt x="60" y="13"/>
                  </a:lnTo>
                  <a:lnTo>
                    <a:pt x="38" y="11"/>
                  </a:lnTo>
                  <a:lnTo>
                    <a:pt x="5" y="5"/>
                  </a:lnTo>
                  <a:lnTo>
                    <a:pt x="0" y="0"/>
                  </a:lnTo>
                  <a:lnTo>
                    <a:pt x="27" y="2"/>
                  </a:lnTo>
                  <a:lnTo>
                    <a:pt x="64" y="7"/>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164" name="Freeform 163"/>
            <p:cNvSpPr>
              <a:spLocks/>
            </p:cNvSpPr>
            <p:nvPr/>
          </p:nvSpPr>
          <p:spPr bwMode="auto">
            <a:xfrm>
              <a:off x="7691308" y="1892608"/>
              <a:ext cx="183500" cy="37278"/>
            </a:xfrm>
            <a:custGeom>
              <a:avLst/>
              <a:gdLst>
                <a:gd name="T0" fmla="*/ 102 w 111"/>
                <a:gd name="T1" fmla="*/ 9 h 24"/>
                <a:gd name="T2" fmla="*/ 111 w 111"/>
                <a:gd name="T3" fmla="*/ 21 h 24"/>
                <a:gd name="T4" fmla="*/ 64 w 111"/>
                <a:gd name="T5" fmla="*/ 20 h 24"/>
                <a:gd name="T6" fmla="*/ 50 w 111"/>
                <a:gd name="T7" fmla="*/ 24 h 24"/>
                <a:gd name="T8" fmla="*/ 10 w 111"/>
                <a:gd name="T9" fmla="*/ 14 h 24"/>
                <a:gd name="T10" fmla="*/ 0 w 111"/>
                <a:gd name="T11" fmla="*/ 3 h 24"/>
                <a:gd name="T12" fmla="*/ 12 w 111"/>
                <a:gd name="T13" fmla="*/ 0 h 24"/>
                <a:gd name="T14" fmla="*/ 45 w 111"/>
                <a:gd name="T15" fmla="*/ 1 h 24"/>
                <a:gd name="T16" fmla="*/ 102 w 111"/>
                <a:gd name="T17" fmla="*/ 9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1" h="24">
                  <a:moveTo>
                    <a:pt x="102" y="9"/>
                  </a:moveTo>
                  <a:lnTo>
                    <a:pt x="111" y="21"/>
                  </a:lnTo>
                  <a:lnTo>
                    <a:pt x="64" y="20"/>
                  </a:lnTo>
                  <a:lnTo>
                    <a:pt x="50" y="24"/>
                  </a:lnTo>
                  <a:lnTo>
                    <a:pt x="10" y="14"/>
                  </a:lnTo>
                  <a:lnTo>
                    <a:pt x="0" y="3"/>
                  </a:lnTo>
                  <a:lnTo>
                    <a:pt x="12" y="0"/>
                  </a:lnTo>
                  <a:lnTo>
                    <a:pt x="45" y="1"/>
                  </a:lnTo>
                  <a:lnTo>
                    <a:pt x="102" y="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165" name="Freeform 164"/>
            <p:cNvSpPr>
              <a:spLocks/>
            </p:cNvSpPr>
            <p:nvPr/>
          </p:nvSpPr>
          <p:spPr bwMode="auto">
            <a:xfrm>
              <a:off x="6019979" y="1873968"/>
              <a:ext cx="279381" cy="156880"/>
            </a:xfrm>
            <a:custGeom>
              <a:avLst/>
              <a:gdLst>
                <a:gd name="T0" fmla="*/ 90 w 169"/>
                <a:gd name="T1" fmla="*/ 100 h 101"/>
                <a:gd name="T2" fmla="*/ 83 w 169"/>
                <a:gd name="T3" fmla="*/ 101 h 101"/>
                <a:gd name="T4" fmla="*/ 39 w 169"/>
                <a:gd name="T5" fmla="*/ 99 h 101"/>
                <a:gd name="T6" fmla="*/ 32 w 169"/>
                <a:gd name="T7" fmla="*/ 92 h 101"/>
                <a:gd name="T8" fmla="*/ 6 w 169"/>
                <a:gd name="T9" fmla="*/ 87 h 101"/>
                <a:gd name="T10" fmla="*/ 0 w 169"/>
                <a:gd name="T11" fmla="*/ 78 h 101"/>
                <a:gd name="T12" fmla="*/ 11 w 169"/>
                <a:gd name="T13" fmla="*/ 75 h 101"/>
                <a:gd name="T14" fmla="*/ 5 w 169"/>
                <a:gd name="T15" fmla="*/ 66 h 101"/>
                <a:gd name="T16" fmla="*/ 23 w 169"/>
                <a:gd name="T17" fmla="*/ 52 h 101"/>
                <a:gd name="T18" fmla="*/ 10 w 169"/>
                <a:gd name="T19" fmla="*/ 50 h 101"/>
                <a:gd name="T20" fmla="*/ 32 w 169"/>
                <a:gd name="T21" fmla="*/ 36 h 101"/>
                <a:gd name="T22" fmla="*/ 24 w 169"/>
                <a:gd name="T23" fmla="*/ 29 h 101"/>
                <a:gd name="T24" fmla="*/ 46 w 169"/>
                <a:gd name="T25" fmla="*/ 20 h 101"/>
                <a:gd name="T26" fmla="*/ 80 w 169"/>
                <a:gd name="T27" fmla="*/ 10 h 101"/>
                <a:gd name="T28" fmla="*/ 118 w 169"/>
                <a:gd name="T29" fmla="*/ 8 h 101"/>
                <a:gd name="T30" fmla="*/ 134 w 169"/>
                <a:gd name="T31" fmla="*/ 2 h 101"/>
                <a:gd name="T32" fmla="*/ 156 w 169"/>
                <a:gd name="T33" fmla="*/ 0 h 101"/>
                <a:gd name="T34" fmla="*/ 169 w 169"/>
                <a:gd name="T35" fmla="*/ 6 h 101"/>
                <a:gd name="T36" fmla="*/ 165 w 169"/>
                <a:gd name="T37" fmla="*/ 11 h 101"/>
                <a:gd name="T38" fmla="*/ 127 w 169"/>
                <a:gd name="T39" fmla="*/ 18 h 101"/>
                <a:gd name="T40" fmla="*/ 95 w 169"/>
                <a:gd name="T41" fmla="*/ 26 h 101"/>
                <a:gd name="T42" fmla="*/ 67 w 169"/>
                <a:gd name="T43" fmla="*/ 41 h 101"/>
                <a:gd name="T44" fmla="*/ 58 w 169"/>
                <a:gd name="T45" fmla="*/ 56 h 101"/>
                <a:gd name="T46" fmla="*/ 47 w 169"/>
                <a:gd name="T47" fmla="*/ 72 h 101"/>
                <a:gd name="T48" fmla="*/ 57 w 169"/>
                <a:gd name="T49" fmla="*/ 86 h 101"/>
                <a:gd name="T50" fmla="*/ 90 w 169"/>
                <a:gd name="T51" fmla="*/ 10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69" h="101">
                  <a:moveTo>
                    <a:pt x="90" y="100"/>
                  </a:moveTo>
                  <a:lnTo>
                    <a:pt x="83" y="101"/>
                  </a:lnTo>
                  <a:lnTo>
                    <a:pt x="39" y="99"/>
                  </a:lnTo>
                  <a:lnTo>
                    <a:pt x="32" y="92"/>
                  </a:lnTo>
                  <a:lnTo>
                    <a:pt x="6" y="87"/>
                  </a:lnTo>
                  <a:lnTo>
                    <a:pt x="0" y="78"/>
                  </a:lnTo>
                  <a:lnTo>
                    <a:pt x="11" y="75"/>
                  </a:lnTo>
                  <a:lnTo>
                    <a:pt x="5" y="66"/>
                  </a:lnTo>
                  <a:lnTo>
                    <a:pt x="23" y="52"/>
                  </a:lnTo>
                  <a:lnTo>
                    <a:pt x="10" y="50"/>
                  </a:lnTo>
                  <a:lnTo>
                    <a:pt x="32" y="36"/>
                  </a:lnTo>
                  <a:lnTo>
                    <a:pt x="24" y="29"/>
                  </a:lnTo>
                  <a:lnTo>
                    <a:pt x="46" y="20"/>
                  </a:lnTo>
                  <a:lnTo>
                    <a:pt x="80" y="10"/>
                  </a:lnTo>
                  <a:lnTo>
                    <a:pt x="118" y="8"/>
                  </a:lnTo>
                  <a:lnTo>
                    <a:pt x="134" y="2"/>
                  </a:lnTo>
                  <a:lnTo>
                    <a:pt x="156" y="0"/>
                  </a:lnTo>
                  <a:lnTo>
                    <a:pt x="169" y="6"/>
                  </a:lnTo>
                  <a:lnTo>
                    <a:pt x="165" y="11"/>
                  </a:lnTo>
                  <a:lnTo>
                    <a:pt x="127" y="18"/>
                  </a:lnTo>
                  <a:lnTo>
                    <a:pt x="95" y="26"/>
                  </a:lnTo>
                  <a:lnTo>
                    <a:pt x="67" y="41"/>
                  </a:lnTo>
                  <a:lnTo>
                    <a:pt x="58" y="56"/>
                  </a:lnTo>
                  <a:lnTo>
                    <a:pt x="47" y="72"/>
                  </a:lnTo>
                  <a:lnTo>
                    <a:pt x="57" y="86"/>
                  </a:lnTo>
                  <a:lnTo>
                    <a:pt x="90" y="10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166" name="Freeform 165"/>
            <p:cNvSpPr>
              <a:spLocks/>
            </p:cNvSpPr>
            <p:nvPr/>
          </p:nvSpPr>
          <p:spPr bwMode="auto">
            <a:xfrm>
              <a:off x="6866389" y="1819603"/>
              <a:ext cx="102495" cy="32620"/>
            </a:xfrm>
            <a:custGeom>
              <a:avLst/>
              <a:gdLst>
                <a:gd name="T0" fmla="*/ 62 w 62"/>
                <a:gd name="T1" fmla="*/ 15 h 21"/>
                <a:gd name="T2" fmla="*/ 2 w 62"/>
                <a:gd name="T3" fmla="*/ 21 h 21"/>
                <a:gd name="T4" fmla="*/ 0 w 62"/>
                <a:gd name="T5" fmla="*/ 2 h 21"/>
                <a:gd name="T6" fmla="*/ 8 w 62"/>
                <a:gd name="T7" fmla="*/ 0 h 21"/>
                <a:gd name="T8" fmla="*/ 18 w 62"/>
                <a:gd name="T9" fmla="*/ 1 h 21"/>
                <a:gd name="T10" fmla="*/ 58 w 62"/>
                <a:gd name="T11" fmla="*/ 9 h 21"/>
                <a:gd name="T12" fmla="*/ 62 w 62"/>
                <a:gd name="T13" fmla="*/ 15 h 21"/>
              </a:gdLst>
              <a:ahLst/>
              <a:cxnLst>
                <a:cxn ang="0">
                  <a:pos x="T0" y="T1"/>
                </a:cxn>
                <a:cxn ang="0">
                  <a:pos x="T2" y="T3"/>
                </a:cxn>
                <a:cxn ang="0">
                  <a:pos x="T4" y="T5"/>
                </a:cxn>
                <a:cxn ang="0">
                  <a:pos x="T6" y="T7"/>
                </a:cxn>
                <a:cxn ang="0">
                  <a:pos x="T8" y="T9"/>
                </a:cxn>
                <a:cxn ang="0">
                  <a:pos x="T10" y="T11"/>
                </a:cxn>
                <a:cxn ang="0">
                  <a:pos x="T12" y="T13"/>
                </a:cxn>
              </a:cxnLst>
              <a:rect l="0" t="0" r="r" b="b"/>
              <a:pathLst>
                <a:path w="62" h="21">
                  <a:moveTo>
                    <a:pt x="62" y="15"/>
                  </a:moveTo>
                  <a:lnTo>
                    <a:pt x="2" y="21"/>
                  </a:lnTo>
                  <a:lnTo>
                    <a:pt x="0" y="2"/>
                  </a:lnTo>
                  <a:lnTo>
                    <a:pt x="8" y="0"/>
                  </a:lnTo>
                  <a:lnTo>
                    <a:pt x="18" y="1"/>
                  </a:lnTo>
                  <a:lnTo>
                    <a:pt x="58" y="9"/>
                  </a:lnTo>
                  <a:lnTo>
                    <a:pt x="62" y="1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167" name="Freeform 166"/>
            <p:cNvSpPr>
              <a:spLocks/>
            </p:cNvSpPr>
            <p:nvPr/>
          </p:nvSpPr>
          <p:spPr bwMode="auto">
            <a:xfrm>
              <a:off x="5768701" y="1786986"/>
              <a:ext cx="123987" cy="18638"/>
            </a:xfrm>
            <a:custGeom>
              <a:avLst/>
              <a:gdLst>
                <a:gd name="T0" fmla="*/ 72 w 75"/>
                <a:gd name="T1" fmla="*/ 5 h 12"/>
                <a:gd name="T2" fmla="*/ 58 w 75"/>
                <a:gd name="T3" fmla="*/ 7 h 12"/>
                <a:gd name="T4" fmla="*/ 48 w 75"/>
                <a:gd name="T5" fmla="*/ 8 h 12"/>
                <a:gd name="T6" fmla="*/ 48 w 75"/>
                <a:gd name="T7" fmla="*/ 10 h 12"/>
                <a:gd name="T8" fmla="*/ 36 w 75"/>
                <a:gd name="T9" fmla="*/ 12 h 12"/>
                <a:gd name="T10" fmla="*/ 22 w 75"/>
                <a:gd name="T11" fmla="*/ 9 h 12"/>
                <a:gd name="T12" fmla="*/ 26 w 75"/>
                <a:gd name="T13" fmla="*/ 5 h 12"/>
                <a:gd name="T14" fmla="*/ 0 w 75"/>
                <a:gd name="T15" fmla="*/ 5 h 12"/>
                <a:gd name="T16" fmla="*/ 21 w 75"/>
                <a:gd name="T17" fmla="*/ 2 h 12"/>
                <a:gd name="T18" fmla="*/ 38 w 75"/>
                <a:gd name="T19" fmla="*/ 2 h 12"/>
                <a:gd name="T20" fmla="*/ 43 w 75"/>
                <a:gd name="T21" fmla="*/ 5 h 12"/>
                <a:gd name="T22" fmla="*/ 47 w 75"/>
                <a:gd name="T23" fmla="*/ 2 h 12"/>
                <a:gd name="T24" fmla="*/ 56 w 75"/>
                <a:gd name="T25" fmla="*/ 0 h 12"/>
                <a:gd name="T26" fmla="*/ 75 w 75"/>
                <a:gd name="T27" fmla="*/ 3 h 12"/>
                <a:gd name="T28" fmla="*/ 72 w 75"/>
                <a:gd name="T29" fmla="*/ 5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5" h="12">
                  <a:moveTo>
                    <a:pt x="72" y="5"/>
                  </a:moveTo>
                  <a:lnTo>
                    <a:pt x="58" y="7"/>
                  </a:lnTo>
                  <a:lnTo>
                    <a:pt x="48" y="8"/>
                  </a:lnTo>
                  <a:lnTo>
                    <a:pt x="48" y="10"/>
                  </a:lnTo>
                  <a:lnTo>
                    <a:pt x="36" y="12"/>
                  </a:lnTo>
                  <a:lnTo>
                    <a:pt x="22" y="9"/>
                  </a:lnTo>
                  <a:lnTo>
                    <a:pt x="26" y="5"/>
                  </a:lnTo>
                  <a:lnTo>
                    <a:pt x="0" y="5"/>
                  </a:lnTo>
                  <a:lnTo>
                    <a:pt x="21" y="2"/>
                  </a:lnTo>
                  <a:lnTo>
                    <a:pt x="38" y="2"/>
                  </a:lnTo>
                  <a:lnTo>
                    <a:pt x="43" y="5"/>
                  </a:lnTo>
                  <a:lnTo>
                    <a:pt x="47" y="2"/>
                  </a:lnTo>
                  <a:lnTo>
                    <a:pt x="56" y="0"/>
                  </a:lnTo>
                  <a:lnTo>
                    <a:pt x="75" y="3"/>
                  </a:lnTo>
                  <a:lnTo>
                    <a:pt x="72" y="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168" name="Freeform 167"/>
            <p:cNvSpPr>
              <a:spLocks/>
            </p:cNvSpPr>
            <p:nvPr/>
          </p:nvSpPr>
          <p:spPr bwMode="auto">
            <a:xfrm>
              <a:off x="6644868" y="1780773"/>
              <a:ext cx="206643" cy="52810"/>
            </a:xfrm>
            <a:custGeom>
              <a:avLst/>
              <a:gdLst>
                <a:gd name="T0" fmla="*/ 125 w 125"/>
                <a:gd name="T1" fmla="*/ 32 h 34"/>
                <a:gd name="T2" fmla="*/ 102 w 125"/>
                <a:gd name="T3" fmla="*/ 34 h 34"/>
                <a:gd name="T4" fmla="*/ 65 w 125"/>
                <a:gd name="T5" fmla="*/ 30 h 34"/>
                <a:gd name="T6" fmla="*/ 39 w 125"/>
                <a:gd name="T7" fmla="*/ 24 h 34"/>
                <a:gd name="T8" fmla="*/ 19 w 125"/>
                <a:gd name="T9" fmla="*/ 15 h 34"/>
                <a:gd name="T10" fmla="*/ 0 w 125"/>
                <a:gd name="T11" fmla="*/ 12 h 34"/>
                <a:gd name="T12" fmla="*/ 19 w 125"/>
                <a:gd name="T13" fmla="*/ 3 h 34"/>
                <a:gd name="T14" fmla="*/ 39 w 125"/>
                <a:gd name="T15" fmla="*/ 0 h 34"/>
                <a:gd name="T16" fmla="*/ 70 w 125"/>
                <a:gd name="T17" fmla="*/ 7 h 34"/>
                <a:gd name="T18" fmla="*/ 113 w 125"/>
                <a:gd name="T19" fmla="*/ 19 h 34"/>
                <a:gd name="T20" fmla="*/ 125 w 125"/>
                <a:gd name="T21" fmla="*/ 32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25" h="34">
                  <a:moveTo>
                    <a:pt x="125" y="32"/>
                  </a:moveTo>
                  <a:lnTo>
                    <a:pt x="102" y="34"/>
                  </a:lnTo>
                  <a:lnTo>
                    <a:pt x="65" y="30"/>
                  </a:lnTo>
                  <a:lnTo>
                    <a:pt x="39" y="24"/>
                  </a:lnTo>
                  <a:lnTo>
                    <a:pt x="19" y="15"/>
                  </a:lnTo>
                  <a:lnTo>
                    <a:pt x="0" y="12"/>
                  </a:lnTo>
                  <a:lnTo>
                    <a:pt x="19" y="3"/>
                  </a:lnTo>
                  <a:lnTo>
                    <a:pt x="39" y="0"/>
                  </a:lnTo>
                  <a:lnTo>
                    <a:pt x="70" y="7"/>
                  </a:lnTo>
                  <a:lnTo>
                    <a:pt x="113" y="19"/>
                  </a:lnTo>
                  <a:lnTo>
                    <a:pt x="125" y="32"/>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169" name="Freeform 168"/>
            <p:cNvSpPr>
              <a:spLocks/>
            </p:cNvSpPr>
            <p:nvPr/>
          </p:nvSpPr>
          <p:spPr bwMode="auto">
            <a:xfrm>
              <a:off x="5810030" y="4284627"/>
              <a:ext cx="54554" cy="57471"/>
            </a:xfrm>
            <a:custGeom>
              <a:avLst/>
              <a:gdLst>
                <a:gd name="T0" fmla="*/ 25 w 33"/>
                <a:gd name="T1" fmla="*/ 0 h 37"/>
                <a:gd name="T2" fmla="*/ 33 w 33"/>
                <a:gd name="T3" fmla="*/ 12 h 37"/>
                <a:gd name="T4" fmla="*/ 31 w 33"/>
                <a:gd name="T5" fmla="*/ 24 h 37"/>
                <a:gd name="T6" fmla="*/ 26 w 33"/>
                <a:gd name="T7" fmla="*/ 27 h 37"/>
                <a:gd name="T8" fmla="*/ 16 w 33"/>
                <a:gd name="T9" fmla="*/ 25 h 37"/>
                <a:gd name="T10" fmla="*/ 11 w 33"/>
                <a:gd name="T11" fmla="*/ 37 h 37"/>
                <a:gd name="T12" fmla="*/ 0 w 33"/>
                <a:gd name="T13" fmla="*/ 35 h 37"/>
                <a:gd name="T14" fmla="*/ 1 w 33"/>
                <a:gd name="T15" fmla="*/ 24 h 37"/>
                <a:gd name="T16" fmla="*/ 4 w 33"/>
                <a:gd name="T17" fmla="*/ 22 h 37"/>
                <a:gd name="T18" fmla="*/ 4 w 33"/>
                <a:gd name="T19" fmla="*/ 10 h 37"/>
                <a:gd name="T20" fmla="*/ 10 w 33"/>
                <a:gd name="T21" fmla="*/ 4 h 37"/>
                <a:gd name="T22" fmla="*/ 14 w 33"/>
                <a:gd name="T23" fmla="*/ 6 h 37"/>
                <a:gd name="T24" fmla="*/ 25 w 33"/>
                <a:gd name="T25" fmla="*/ 0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3" h="37">
                  <a:moveTo>
                    <a:pt x="25" y="0"/>
                  </a:moveTo>
                  <a:lnTo>
                    <a:pt x="33" y="12"/>
                  </a:lnTo>
                  <a:lnTo>
                    <a:pt x="31" y="24"/>
                  </a:lnTo>
                  <a:lnTo>
                    <a:pt x="26" y="27"/>
                  </a:lnTo>
                  <a:lnTo>
                    <a:pt x="16" y="25"/>
                  </a:lnTo>
                  <a:lnTo>
                    <a:pt x="11" y="37"/>
                  </a:lnTo>
                  <a:lnTo>
                    <a:pt x="0" y="35"/>
                  </a:lnTo>
                  <a:lnTo>
                    <a:pt x="1" y="24"/>
                  </a:lnTo>
                  <a:lnTo>
                    <a:pt x="4" y="22"/>
                  </a:lnTo>
                  <a:lnTo>
                    <a:pt x="4" y="10"/>
                  </a:lnTo>
                  <a:lnTo>
                    <a:pt x="10" y="4"/>
                  </a:lnTo>
                  <a:lnTo>
                    <a:pt x="14" y="6"/>
                  </a:lnTo>
                  <a:lnTo>
                    <a:pt x="25"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170" name="Freeform 169"/>
            <p:cNvSpPr>
              <a:spLocks/>
            </p:cNvSpPr>
            <p:nvPr/>
          </p:nvSpPr>
          <p:spPr bwMode="auto">
            <a:xfrm>
              <a:off x="4419736" y="3355777"/>
              <a:ext cx="254584" cy="214350"/>
            </a:xfrm>
            <a:custGeom>
              <a:avLst/>
              <a:gdLst>
                <a:gd name="T0" fmla="*/ 151 w 154"/>
                <a:gd name="T1" fmla="*/ 11 h 138"/>
                <a:gd name="T2" fmla="*/ 151 w 154"/>
                <a:gd name="T3" fmla="*/ 0 h 138"/>
                <a:gd name="T4" fmla="*/ 154 w 154"/>
                <a:gd name="T5" fmla="*/ 0 h 138"/>
                <a:gd name="T6" fmla="*/ 154 w 154"/>
                <a:gd name="T7" fmla="*/ 1 h 138"/>
                <a:gd name="T8" fmla="*/ 153 w 154"/>
                <a:gd name="T9" fmla="*/ 5 h 138"/>
                <a:gd name="T10" fmla="*/ 153 w 154"/>
                <a:gd name="T11" fmla="*/ 37 h 138"/>
                <a:gd name="T12" fmla="*/ 94 w 154"/>
                <a:gd name="T13" fmla="*/ 36 h 138"/>
                <a:gd name="T14" fmla="*/ 93 w 154"/>
                <a:gd name="T15" fmla="*/ 89 h 138"/>
                <a:gd name="T16" fmla="*/ 77 w 154"/>
                <a:gd name="T17" fmla="*/ 91 h 138"/>
                <a:gd name="T18" fmla="*/ 72 w 154"/>
                <a:gd name="T19" fmla="*/ 101 h 138"/>
                <a:gd name="T20" fmla="*/ 75 w 154"/>
                <a:gd name="T21" fmla="*/ 131 h 138"/>
                <a:gd name="T22" fmla="*/ 4 w 154"/>
                <a:gd name="T23" fmla="*/ 131 h 138"/>
                <a:gd name="T24" fmla="*/ 0 w 154"/>
                <a:gd name="T25" fmla="*/ 138 h 138"/>
                <a:gd name="T26" fmla="*/ 1 w 154"/>
                <a:gd name="T27" fmla="*/ 129 h 138"/>
                <a:gd name="T28" fmla="*/ 1 w 154"/>
                <a:gd name="T29" fmla="*/ 129 h 138"/>
                <a:gd name="T30" fmla="*/ 42 w 154"/>
                <a:gd name="T31" fmla="*/ 128 h 138"/>
                <a:gd name="T32" fmla="*/ 44 w 154"/>
                <a:gd name="T33" fmla="*/ 120 h 138"/>
                <a:gd name="T34" fmla="*/ 52 w 154"/>
                <a:gd name="T35" fmla="*/ 111 h 138"/>
                <a:gd name="T36" fmla="*/ 59 w 154"/>
                <a:gd name="T37" fmla="*/ 82 h 138"/>
                <a:gd name="T38" fmla="*/ 84 w 154"/>
                <a:gd name="T39" fmla="*/ 60 h 138"/>
                <a:gd name="T40" fmla="*/ 93 w 154"/>
                <a:gd name="T41" fmla="*/ 34 h 138"/>
                <a:gd name="T42" fmla="*/ 99 w 154"/>
                <a:gd name="T43" fmla="*/ 32 h 138"/>
                <a:gd name="T44" fmla="*/ 105 w 154"/>
                <a:gd name="T45" fmla="*/ 16 h 138"/>
                <a:gd name="T46" fmla="*/ 120 w 154"/>
                <a:gd name="T47" fmla="*/ 14 h 138"/>
                <a:gd name="T48" fmla="*/ 126 w 154"/>
                <a:gd name="T49" fmla="*/ 16 h 138"/>
                <a:gd name="T50" fmla="*/ 134 w 154"/>
                <a:gd name="T51" fmla="*/ 16 h 138"/>
                <a:gd name="T52" fmla="*/ 140 w 154"/>
                <a:gd name="T53" fmla="*/ 12 h 138"/>
                <a:gd name="T54" fmla="*/ 151 w 154"/>
                <a:gd name="T55" fmla="*/ 11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54" h="138">
                  <a:moveTo>
                    <a:pt x="151" y="11"/>
                  </a:moveTo>
                  <a:lnTo>
                    <a:pt x="151" y="0"/>
                  </a:lnTo>
                  <a:lnTo>
                    <a:pt x="154" y="0"/>
                  </a:lnTo>
                  <a:lnTo>
                    <a:pt x="154" y="1"/>
                  </a:lnTo>
                  <a:lnTo>
                    <a:pt x="153" y="5"/>
                  </a:lnTo>
                  <a:lnTo>
                    <a:pt x="153" y="37"/>
                  </a:lnTo>
                  <a:lnTo>
                    <a:pt x="94" y="36"/>
                  </a:lnTo>
                  <a:lnTo>
                    <a:pt x="93" y="89"/>
                  </a:lnTo>
                  <a:lnTo>
                    <a:pt x="77" y="91"/>
                  </a:lnTo>
                  <a:lnTo>
                    <a:pt x="72" y="101"/>
                  </a:lnTo>
                  <a:lnTo>
                    <a:pt x="75" y="131"/>
                  </a:lnTo>
                  <a:lnTo>
                    <a:pt x="4" y="131"/>
                  </a:lnTo>
                  <a:lnTo>
                    <a:pt x="0" y="138"/>
                  </a:lnTo>
                  <a:lnTo>
                    <a:pt x="1" y="129"/>
                  </a:lnTo>
                  <a:lnTo>
                    <a:pt x="1" y="129"/>
                  </a:lnTo>
                  <a:lnTo>
                    <a:pt x="42" y="128"/>
                  </a:lnTo>
                  <a:lnTo>
                    <a:pt x="44" y="120"/>
                  </a:lnTo>
                  <a:lnTo>
                    <a:pt x="52" y="111"/>
                  </a:lnTo>
                  <a:lnTo>
                    <a:pt x="59" y="82"/>
                  </a:lnTo>
                  <a:lnTo>
                    <a:pt x="84" y="60"/>
                  </a:lnTo>
                  <a:lnTo>
                    <a:pt x="93" y="34"/>
                  </a:lnTo>
                  <a:lnTo>
                    <a:pt x="99" y="32"/>
                  </a:lnTo>
                  <a:lnTo>
                    <a:pt x="105" y="16"/>
                  </a:lnTo>
                  <a:lnTo>
                    <a:pt x="120" y="14"/>
                  </a:lnTo>
                  <a:lnTo>
                    <a:pt x="126" y="16"/>
                  </a:lnTo>
                  <a:lnTo>
                    <a:pt x="134" y="16"/>
                  </a:lnTo>
                  <a:lnTo>
                    <a:pt x="140" y="12"/>
                  </a:lnTo>
                  <a:lnTo>
                    <a:pt x="151" y="11"/>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171" name="Freeform 170"/>
            <p:cNvSpPr>
              <a:spLocks/>
            </p:cNvSpPr>
            <p:nvPr/>
          </p:nvSpPr>
          <p:spPr bwMode="auto">
            <a:xfrm>
              <a:off x="5942281" y="3211325"/>
              <a:ext cx="639767" cy="509469"/>
            </a:xfrm>
            <a:custGeom>
              <a:avLst/>
              <a:gdLst>
                <a:gd name="T0" fmla="*/ 161 w 387"/>
                <a:gd name="T1" fmla="*/ 319 h 328"/>
                <a:gd name="T2" fmla="*/ 153 w 387"/>
                <a:gd name="T3" fmla="*/ 304 h 328"/>
                <a:gd name="T4" fmla="*/ 132 w 387"/>
                <a:gd name="T5" fmla="*/ 280 h 328"/>
                <a:gd name="T6" fmla="*/ 113 w 387"/>
                <a:gd name="T7" fmla="*/ 248 h 328"/>
                <a:gd name="T8" fmla="*/ 91 w 387"/>
                <a:gd name="T9" fmla="*/ 225 h 328"/>
                <a:gd name="T10" fmla="*/ 88 w 387"/>
                <a:gd name="T11" fmla="*/ 198 h 328"/>
                <a:gd name="T12" fmla="*/ 67 w 387"/>
                <a:gd name="T13" fmla="*/ 167 h 328"/>
                <a:gd name="T14" fmla="*/ 50 w 387"/>
                <a:gd name="T15" fmla="*/ 151 h 328"/>
                <a:gd name="T16" fmla="*/ 45 w 387"/>
                <a:gd name="T17" fmla="*/ 135 h 328"/>
                <a:gd name="T18" fmla="*/ 31 w 387"/>
                <a:gd name="T19" fmla="*/ 115 h 328"/>
                <a:gd name="T20" fmla="*/ 9 w 387"/>
                <a:gd name="T21" fmla="*/ 84 h 328"/>
                <a:gd name="T22" fmla="*/ 2 w 387"/>
                <a:gd name="T23" fmla="*/ 73 h 328"/>
                <a:gd name="T24" fmla="*/ 3 w 387"/>
                <a:gd name="T25" fmla="*/ 58 h 328"/>
                <a:gd name="T26" fmla="*/ 30 w 387"/>
                <a:gd name="T27" fmla="*/ 55 h 328"/>
                <a:gd name="T28" fmla="*/ 47 w 387"/>
                <a:gd name="T29" fmla="*/ 44 h 328"/>
                <a:gd name="T30" fmla="*/ 54 w 387"/>
                <a:gd name="T31" fmla="*/ 34 h 328"/>
                <a:gd name="T32" fmla="*/ 69 w 387"/>
                <a:gd name="T33" fmla="*/ 3 h 328"/>
                <a:gd name="T34" fmla="*/ 93 w 387"/>
                <a:gd name="T35" fmla="*/ 5 h 328"/>
                <a:gd name="T36" fmla="*/ 176 w 387"/>
                <a:gd name="T37" fmla="*/ 61 h 328"/>
                <a:gd name="T38" fmla="*/ 225 w 387"/>
                <a:gd name="T39" fmla="*/ 65 h 328"/>
                <a:gd name="T40" fmla="*/ 243 w 387"/>
                <a:gd name="T41" fmla="*/ 74 h 328"/>
                <a:gd name="T42" fmla="*/ 261 w 387"/>
                <a:gd name="T43" fmla="*/ 97 h 328"/>
                <a:gd name="T44" fmla="*/ 278 w 387"/>
                <a:gd name="T45" fmla="*/ 113 h 328"/>
                <a:gd name="T46" fmla="*/ 279 w 387"/>
                <a:gd name="T47" fmla="*/ 128 h 328"/>
                <a:gd name="T48" fmla="*/ 288 w 387"/>
                <a:gd name="T49" fmla="*/ 141 h 328"/>
                <a:gd name="T50" fmla="*/ 294 w 387"/>
                <a:gd name="T51" fmla="*/ 153 h 328"/>
                <a:gd name="T52" fmla="*/ 305 w 387"/>
                <a:gd name="T53" fmla="*/ 156 h 328"/>
                <a:gd name="T54" fmla="*/ 310 w 387"/>
                <a:gd name="T55" fmla="*/ 169 h 328"/>
                <a:gd name="T56" fmla="*/ 374 w 387"/>
                <a:gd name="T57" fmla="*/ 200 h 328"/>
                <a:gd name="T58" fmla="*/ 387 w 387"/>
                <a:gd name="T59" fmla="*/ 210 h 328"/>
                <a:gd name="T60" fmla="*/ 327 w 387"/>
                <a:gd name="T61" fmla="*/ 273 h 328"/>
                <a:gd name="T62" fmla="*/ 259 w 387"/>
                <a:gd name="T63" fmla="*/ 290 h 328"/>
                <a:gd name="T64" fmla="*/ 239 w 387"/>
                <a:gd name="T65" fmla="*/ 315 h 328"/>
                <a:gd name="T66" fmla="*/ 227 w 387"/>
                <a:gd name="T67" fmla="*/ 309 h 328"/>
                <a:gd name="T68" fmla="*/ 206 w 387"/>
                <a:gd name="T69" fmla="*/ 305 h 328"/>
                <a:gd name="T70" fmla="*/ 181 w 387"/>
                <a:gd name="T71" fmla="*/ 308 h 328"/>
                <a:gd name="T72" fmla="*/ 169 w 387"/>
                <a:gd name="T73" fmla="*/ 312 h 328"/>
                <a:gd name="T74" fmla="*/ 163 w 387"/>
                <a:gd name="T75" fmla="*/ 328 h 3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387" h="328">
                  <a:moveTo>
                    <a:pt x="163" y="328"/>
                  </a:moveTo>
                  <a:lnTo>
                    <a:pt x="161" y="319"/>
                  </a:lnTo>
                  <a:lnTo>
                    <a:pt x="155" y="313"/>
                  </a:lnTo>
                  <a:lnTo>
                    <a:pt x="153" y="304"/>
                  </a:lnTo>
                  <a:lnTo>
                    <a:pt x="143" y="297"/>
                  </a:lnTo>
                  <a:lnTo>
                    <a:pt x="132" y="280"/>
                  </a:lnTo>
                  <a:lnTo>
                    <a:pt x="126" y="263"/>
                  </a:lnTo>
                  <a:lnTo>
                    <a:pt x="113" y="248"/>
                  </a:lnTo>
                  <a:lnTo>
                    <a:pt x="104" y="245"/>
                  </a:lnTo>
                  <a:lnTo>
                    <a:pt x="91" y="225"/>
                  </a:lnTo>
                  <a:lnTo>
                    <a:pt x="88" y="211"/>
                  </a:lnTo>
                  <a:lnTo>
                    <a:pt x="88" y="198"/>
                  </a:lnTo>
                  <a:lnTo>
                    <a:pt x="76" y="175"/>
                  </a:lnTo>
                  <a:lnTo>
                    <a:pt x="67" y="167"/>
                  </a:lnTo>
                  <a:lnTo>
                    <a:pt x="57" y="163"/>
                  </a:lnTo>
                  <a:lnTo>
                    <a:pt x="50" y="151"/>
                  </a:lnTo>
                  <a:lnTo>
                    <a:pt x="51" y="146"/>
                  </a:lnTo>
                  <a:lnTo>
                    <a:pt x="45" y="135"/>
                  </a:lnTo>
                  <a:lnTo>
                    <a:pt x="39" y="131"/>
                  </a:lnTo>
                  <a:lnTo>
                    <a:pt x="31" y="115"/>
                  </a:lnTo>
                  <a:lnTo>
                    <a:pt x="19" y="99"/>
                  </a:lnTo>
                  <a:lnTo>
                    <a:pt x="9" y="84"/>
                  </a:lnTo>
                  <a:lnTo>
                    <a:pt x="0" y="85"/>
                  </a:lnTo>
                  <a:lnTo>
                    <a:pt x="2" y="73"/>
                  </a:lnTo>
                  <a:lnTo>
                    <a:pt x="2" y="66"/>
                  </a:lnTo>
                  <a:lnTo>
                    <a:pt x="3" y="58"/>
                  </a:lnTo>
                  <a:lnTo>
                    <a:pt x="23" y="61"/>
                  </a:lnTo>
                  <a:lnTo>
                    <a:pt x="30" y="55"/>
                  </a:lnTo>
                  <a:lnTo>
                    <a:pt x="34" y="47"/>
                  </a:lnTo>
                  <a:lnTo>
                    <a:pt x="47" y="44"/>
                  </a:lnTo>
                  <a:lnTo>
                    <a:pt x="49" y="37"/>
                  </a:lnTo>
                  <a:lnTo>
                    <a:pt x="54" y="34"/>
                  </a:lnTo>
                  <a:lnTo>
                    <a:pt x="35" y="13"/>
                  </a:lnTo>
                  <a:lnTo>
                    <a:pt x="69" y="3"/>
                  </a:lnTo>
                  <a:lnTo>
                    <a:pt x="72" y="0"/>
                  </a:lnTo>
                  <a:lnTo>
                    <a:pt x="93" y="5"/>
                  </a:lnTo>
                  <a:lnTo>
                    <a:pt x="121" y="20"/>
                  </a:lnTo>
                  <a:lnTo>
                    <a:pt x="176" y="61"/>
                  </a:lnTo>
                  <a:lnTo>
                    <a:pt x="209" y="63"/>
                  </a:lnTo>
                  <a:lnTo>
                    <a:pt x="225" y="65"/>
                  </a:lnTo>
                  <a:lnTo>
                    <a:pt x="230" y="75"/>
                  </a:lnTo>
                  <a:lnTo>
                    <a:pt x="243" y="74"/>
                  </a:lnTo>
                  <a:lnTo>
                    <a:pt x="252" y="92"/>
                  </a:lnTo>
                  <a:lnTo>
                    <a:pt x="261" y="97"/>
                  </a:lnTo>
                  <a:lnTo>
                    <a:pt x="265" y="104"/>
                  </a:lnTo>
                  <a:lnTo>
                    <a:pt x="278" y="113"/>
                  </a:lnTo>
                  <a:lnTo>
                    <a:pt x="280" y="121"/>
                  </a:lnTo>
                  <a:lnTo>
                    <a:pt x="279" y="128"/>
                  </a:lnTo>
                  <a:lnTo>
                    <a:pt x="282" y="135"/>
                  </a:lnTo>
                  <a:lnTo>
                    <a:pt x="288" y="141"/>
                  </a:lnTo>
                  <a:lnTo>
                    <a:pt x="291" y="148"/>
                  </a:lnTo>
                  <a:lnTo>
                    <a:pt x="294" y="153"/>
                  </a:lnTo>
                  <a:lnTo>
                    <a:pt x="300" y="157"/>
                  </a:lnTo>
                  <a:lnTo>
                    <a:pt x="305" y="156"/>
                  </a:lnTo>
                  <a:lnTo>
                    <a:pt x="309" y="164"/>
                  </a:lnTo>
                  <a:lnTo>
                    <a:pt x="310" y="169"/>
                  </a:lnTo>
                  <a:lnTo>
                    <a:pt x="319" y="190"/>
                  </a:lnTo>
                  <a:lnTo>
                    <a:pt x="374" y="200"/>
                  </a:lnTo>
                  <a:lnTo>
                    <a:pt x="378" y="196"/>
                  </a:lnTo>
                  <a:lnTo>
                    <a:pt x="387" y="210"/>
                  </a:lnTo>
                  <a:lnTo>
                    <a:pt x="379" y="252"/>
                  </a:lnTo>
                  <a:lnTo>
                    <a:pt x="327" y="273"/>
                  </a:lnTo>
                  <a:lnTo>
                    <a:pt x="275" y="281"/>
                  </a:lnTo>
                  <a:lnTo>
                    <a:pt x="259" y="290"/>
                  </a:lnTo>
                  <a:lnTo>
                    <a:pt x="247" y="312"/>
                  </a:lnTo>
                  <a:lnTo>
                    <a:pt x="239" y="315"/>
                  </a:lnTo>
                  <a:lnTo>
                    <a:pt x="234" y="308"/>
                  </a:lnTo>
                  <a:lnTo>
                    <a:pt x="227" y="309"/>
                  </a:lnTo>
                  <a:lnTo>
                    <a:pt x="210" y="307"/>
                  </a:lnTo>
                  <a:lnTo>
                    <a:pt x="206" y="305"/>
                  </a:lnTo>
                  <a:lnTo>
                    <a:pt x="185" y="306"/>
                  </a:lnTo>
                  <a:lnTo>
                    <a:pt x="181" y="308"/>
                  </a:lnTo>
                  <a:lnTo>
                    <a:pt x="173" y="302"/>
                  </a:lnTo>
                  <a:lnTo>
                    <a:pt x="169" y="312"/>
                  </a:lnTo>
                  <a:lnTo>
                    <a:pt x="171" y="321"/>
                  </a:lnTo>
                  <a:lnTo>
                    <a:pt x="163" y="328"/>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172" name="Freeform 171"/>
            <p:cNvSpPr>
              <a:spLocks/>
            </p:cNvSpPr>
            <p:nvPr/>
          </p:nvSpPr>
          <p:spPr bwMode="auto">
            <a:xfrm>
              <a:off x="5590161" y="3537508"/>
              <a:ext cx="487678" cy="431806"/>
            </a:xfrm>
            <a:custGeom>
              <a:avLst/>
              <a:gdLst>
                <a:gd name="T0" fmla="*/ 218 w 295"/>
                <a:gd name="T1" fmla="*/ 260 h 278"/>
                <a:gd name="T2" fmla="*/ 216 w 295"/>
                <a:gd name="T3" fmla="*/ 243 h 278"/>
                <a:gd name="T4" fmla="*/ 204 w 295"/>
                <a:gd name="T5" fmla="*/ 220 h 278"/>
                <a:gd name="T6" fmla="*/ 197 w 295"/>
                <a:gd name="T7" fmla="*/ 203 h 278"/>
                <a:gd name="T8" fmla="*/ 185 w 295"/>
                <a:gd name="T9" fmla="*/ 209 h 278"/>
                <a:gd name="T10" fmla="*/ 192 w 295"/>
                <a:gd name="T11" fmla="*/ 227 h 278"/>
                <a:gd name="T12" fmla="*/ 173 w 295"/>
                <a:gd name="T13" fmla="*/ 254 h 278"/>
                <a:gd name="T14" fmla="*/ 148 w 295"/>
                <a:gd name="T15" fmla="*/ 244 h 278"/>
                <a:gd name="T16" fmla="*/ 139 w 295"/>
                <a:gd name="T17" fmla="*/ 254 h 278"/>
                <a:gd name="T18" fmla="*/ 130 w 295"/>
                <a:gd name="T19" fmla="*/ 262 h 278"/>
                <a:gd name="T20" fmla="*/ 109 w 295"/>
                <a:gd name="T21" fmla="*/ 258 h 278"/>
                <a:gd name="T22" fmla="*/ 89 w 295"/>
                <a:gd name="T23" fmla="*/ 261 h 278"/>
                <a:gd name="T24" fmla="*/ 74 w 295"/>
                <a:gd name="T25" fmla="*/ 247 h 278"/>
                <a:gd name="T26" fmla="*/ 58 w 295"/>
                <a:gd name="T27" fmla="*/ 244 h 278"/>
                <a:gd name="T28" fmla="*/ 49 w 295"/>
                <a:gd name="T29" fmla="*/ 272 h 278"/>
                <a:gd name="T30" fmla="*/ 37 w 295"/>
                <a:gd name="T31" fmla="*/ 278 h 278"/>
                <a:gd name="T32" fmla="*/ 29 w 295"/>
                <a:gd name="T33" fmla="*/ 271 h 278"/>
                <a:gd name="T34" fmla="*/ 30 w 295"/>
                <a:gd name="T35" fmla="*/ 256 h 278"/>
                <a:gd name="T36" fmla="*/ 20 w 295"/>
                <a:gd name="T37" fmla="*/ 235 h 278"/>
                <a:gd name="T38" fmla="*/ 17 w 295"/>
                <a:gd name="T39" fmla="*/ 221 h 278"/>
                <a:gd name="T40" fmla="*/ 10 w 295"/>
                <a:gd name="T41" fmla="*/ 203 h 278"/>
                <a:gd name="T42" fmla="*/ 0 w 295"/>
                <a:gd name="T43" fmla="*/ 196 h 278"/>
                <a:gd name="T44" fmla="*/ 6 w 295"/>
                <a:gd name="T45" fmla="*/ 180 h 278"/>
                <a:gd name="T46" fmla="*/ 9 w 295"/>
                <a:gd name="T47" fmla="*/ 165 h 278"/>
                <a:gd name="T48" fmla="*/ 10 w 295"/>
                <a:gd name="T49" fmla="*/ 147 h 278"/>
                <a:gd name="T50" fmla="*/ 34 w 295"/>
                <a:gd name="T51" fmla="*/ 133 h 278"/>
                <a:gd name="T52" fmla="*/ 30 w 295"/>
                <a:gd name="T53" fmla="*/ 42 h 278"/>
                <a:gd name="T54" fmla="*/ 49 w 295"/>
                <a:gd name="T55" fmla="*/ 0 h 278"/>
                <a:gd name="T56" fmla="*/ 191 w 295"/>
                <a:gd name="T57" fmla="*/ 0 h 278"/>
                <a:gd name="T58" fmla="*/ 269 w 295"/>
                <a:gd name="T59" fmla="*/ 21 h 278"/>
                <a:gd name="T60" fmla="*/ 270 w 295"/>
                <a:gd name="T61" fmla="*/ 46 h 278"/>
                <a:gd name="T62" fmla="*/ 285 w 295"/>
                <a:gd name="T63" fmla="*/ 76 h 278"/>
                <a:gd name="T64" fmla="*/ 287 w 295"/>
                <a:gd name="T65" fmla="*/ 95 h 278"/>
                <a:gd name="T66" fmla="*/ 268 w 295"/>
                <a:gd name="T67" fmla="*/ 105 h 278"/>
                <a:gd name="T68" fmla="*/ 260 w 295"/>
                <a:gd name="T69" fmla="*/ 149 h 278"/>
                <a:gd name="T70" fmla="*/ 260 w 295"/>
                <a:gd name="T71" fmla="*/ 175 h 278"/>
                <a:gd name="T72" fmla="*/ 243 w 295"/>
                <a:gd name="T73" fmla="*/ 206 h 278"/>
                <a:gd name="T74" fmla="*/ 234 w 295"/>
                <a:gd name="T75" fmla="*/ 231 h 278"/>
                <a:gd name="T76" fmla="*/ 221 w 295"/>
                <a:gd name="T77" fmla="*/ 258 h 2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295" h="278">
                  <a:moveTo>
                    <a:pt x="221" y="261"/>
                  </a:moveTo>
                  <a:lnTo>
                    <a:pt x="218" y="260"/>
                  </a:lnTo>
                  <a:lnTo>
                    <a:pt x="218" y="250"/>
                  </a:lnTo>
                  <a:lnTo>
                    <a:pt x="216" y="243"/>
                  </a:lnTo>
                  <a:lnTo>
                    <a:pt x="207" y="235"/>
                  </a:lnTo>
                  <a:lnTo>
                    <a:pt x="204" y="220"/>
                  </a:lnTo>
                  <a:lnTo>
                    <a:pt x="206" y="204"/>
                  </a:lnTo>
                  <a:lnTo>
                    <a:pt x="197" y="203"/>
                  </a:lnTo>
                  <a:lnTo>
                    <a:pt x="196" y="208"/>
                  </a:lnTo>
                  <a:lnTo>
                    <a:pt x="185" y="209"/>
                  </a:lnTo>
                  <a:lnTo>
                    <a:pt x="190" y="215"/>
                  </a:lnTo>
                  <a:lnTo>
                    <a:pt x="192" y="227"/>
                  </a:lnTo>
                  <a:lnTo>
                    <a:pt x="182" y="239"/>
                  </a:lnTo>
                  <a:lnTo>
                    <a:pt x="173" y="254"/>
                  </a:lnTo>
                  <a:lnTo>
                    <a:pt x="164" y="256"/>
                  </a:lnTo>
                  <a:lnTo>
                    <a:pt x="148" y="244"/>
                  </a:lnTo>
                  <a:lnTo>
                    <a:pt x="141" y="248"/>
                  </a:lnTo>
                  <a:lnTo>
                    <a:pt x="139" y="254"/>
                  </a:lnTo>
                  <a:lnTo>
                    <a:pt x="130" y="258"/>
                  </a:lnTo>
                  <a:lnTo>
                    <a:pt x="130" y="262"/>
                  </a:lnTo>
                  <a:lnTo>
                    <a:pt x="111" y="262"/>
                  </a:lnTo>
                  <a:lnTo>
                    <a:pt x="109" y="258"/>
                  </a:lnTo>
                  <a:lnTo>
                    <a:pt x="95" y="257"/>
                  </a:lnTo>
                  <a:lnTo>
                    <a:pt x="89" y="261"/>
                  </a:lnTo>
                  <a:lnTo>
                    <a:pt x="84" y="259"/>
                  </a:lnTo>
                  <a:lnTo>
                    <a:pt x="74" y="247"/>
                  </a:lnTo>
                  <a:lnTo>
                    <a:pt x="71" y="241"/>
                  </a:lnTo>
                  <a:lnTo>
                    <a:pt x="58" y="244"/>
                  </a:lnTo>
                  <a:lnTo>
                    <a:pt x="53" y="254"/>
                  </a:lnTo>
                  <a:lnTo>
                    <a:pt x="49" y="272"/>
                  </a:lnTo>
                  <a:lnTo>
                    <a:pt x="42" y="276"/>
                  </a:lnTo>
                  <a:lnTo>
                    <a:pt x="37" y="278"/>
                  </a:lnTo>
                  <a:lnTo>
                    <a:pt x="35" y="277"/>
                  </a:lnTo>
                  <a:lnTo>
                    <a:pt x="29" y="271"/>
                  </a:lnTo>
                  <a:lnTo>
                    <a:pt x="28" y="265"/>
                  </a:lnTo>
                  <a:lnTo>
                    <a:pt x="30" y="256"/>
                  </a:lnTo>
                  <a:lnTo>
                    <a:pt x="30" y="248"/>
                  </a:lnTo>
                  <a:lnTo>
                    <a:pt x="20" y="235"/>
                  </a:lnTo>
                  <a:lnTo>
                    <a:pt x="17" y="226"/>
                  </a:lnTo>
                  <a:lnTo>
                    <a:pt x="17" y="221"/>
                  </a:lnTo>
                  <a:lnTo>
                    <a:pt x="10" y="215"/>
                  </a:lnTo>
                  <a:lnTo>
                    <a:pt x="10" y="203"/>
                  </a:lnTo>
                  <a:lnTo>
                    <a:pt x="6" y="195"/>
                  </a:lnTo>
                  <a:lnTo>
                    <a:pt x="0" y="196"/>
                  </a:lnTo>
                  <a:lnTo>
                    <a:pt x="1" y="188"/>
                  </a:lnTo>
                  <a:lnTo>
                    <a:pt x="6" y="180"/>
                  </a:lnTo>
                  <a:lnTo>
                    <a:pt x="4" y="171"/>
                  </a:lnTo>
                  <a:lnTo>
                    <a:pt x="9" y="165"/>
                  </a:lnTo>
                  <a:lnTo>
                    <a:pt x="6" y="160"/>
                  </a:lnTo>
                  <a:lnTo>
                    <a:pt x="10" y="147"/>
                  </a:lnTo>
                  <a:lnTo>
                    <a:pt x="18" y="132"/>
                  </a:lnTo>
                  <a:lnTo>
                    <a:pt x="34" y="133"/>
                  </a:lnTo>
                  <a:lnTo>
                    <a:pt x="30" y="51"/>
                  </a:lnTo>
                  <a:lnTo>
                    <a:pt x="30" y="42"/>
                  </a:lnTo>
                  <a:lnTo>
                    <a:pt x="51" y="42"/>
                  </a:lnTo>
                  <a:lnTo>
                    <a:pt x="49" y="0"/>
                  </a:lnTo>
                  <a:lnTo>
                    <a:pt x="121" y="0"/>
                  </a:lnTo>
                  <a:lnTo>
                    <a:pt x="191" y="0"/>
                  </a:lnTo>
                  <a:lnTo>
                    <a:pt x="262" y="0"/>
                  </a:lnTo>
                  <a:lnTo>
                    <a:pt x="269" y="21"/>
                  </a:lnTo>
                  <a:lnTo>
                    <a:pt x="266" y="24"/>
                  </a:lnTo>
                  <a:lnTo>
                    <a:pt x="270" y="46"/>
                  </a:lnTo>
                  <a:lnTo>
                    <a:pt x="278" y="71"/>
                  </a:lnTo>
                  <a:lnTo>
                    <a:pt x="285" y="76"/>
                  </a:lnTo>
                  <a:lnTo>
                    <a:pt x="295" y="84"/>
                  </a:lnTo>
                  <a:lnTo>
                    <a:pt x="287" y="95"/>
                  </a:lnTo>
                  <a:lnTo>
                    <a:pt x="273" y="99"/>
                  </a:lnTo>
                  <a:lnTo>
                    <a:pt x="268" y="105"/>
                  </a:lnTo>
                  <a:lnTo>
                    <a:pt x="267" y="119"/>
                  </a:lnTo>
                  <a:lnTo>
                    <a:pt x="260" y="149"/>
                  </a:lnTo>
                  <a:lnTo>
                    <a:pt x="263" y="158"/>
                  </a:lnTo>
                  <a:lnTo>
                    <a:pt x="260" y="175"/>
                  </a:lnTo>
                  <a:lnTo>
                    <a:pt x="254" y="196"/>
                  </a:lnTo>
                  <a:lnTo>
                    <a:pt x="243" y="206"/>
                  </a:lnTo>
                  <a:lnTo>
                    <a:pt x="236" y="222"/>
                  </a:lnTo>
                  <a:lnTo>
                    <a:pt x="234" y="231"/>
                  </a:lnTo>
                  <a:lnTo>
                    <a:pt x="226" y="236"/>
                  </a:lnTo>
                  <a:lnTo>
                    <a:pt x="221" y="258"/>
                  </a:lnTo>
                  <a:lnTo>
                    <a:pt x="221" y="261"/>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173" name="Freeform 172"/>
            <p:cNvSpPr>
              <a:spLocks/>
            </p:cNvSpPr>
            <p:nvPr/>
          </p:nvSpPr>
          <p:spPr bwMode="auto">
            <a:xfrm>
              <a:off x="5651328" y="3852820"/>
              <a:ext cx="347160" cy="282693"/>
            </a:xfrm>
            <a:custGeom>
              <a:avLst/>
              <a:gdLst>
                <a:gd name="T0" fmla="*/ 184 w 210"/>
                <a:gd name="T1" fmla="*/ 58 h 182"/>
                <a:gd name="T2" fmla="*/ 185 w 210"/>
                <a:gd name="T3" fmla="*/ 74 h 182"/>
                <a:gd name="T4" fmla="*/ 182 w 210"/>
                <a:gd name="T5" fmla="*/ 80 h 182"/>
                <a:gd name="T6" fmla="*/ 172 w 210"/>
                <a:gd name="T7" fmla="*/ 81 h 182"/>
                <a:gd name="T8" fmla="*/ 166 w 210"/>
                <a:gd name="T9" fmla="*/ 93 h 182"/>
                <a:gd name="T10" fmla="*/ 178 w 210"/>
                <a:gd name="T11" fmla="*/ 94 h 182"/>
                <a:gd name="T12" fmla="*/ 187 w 210"/>
                <a:gd name="T13" fmla="*/ 104 h 182"/>
                <a:gd name="T14" fmla="*/ 191 w 210"/>
                <a:gd name="T15" fmla="*/ 113 h 182"/>
                <a:gd name="T16" fmla="*/ 199 w 210"/>
                <a:gd name="T17" fmla="*/ 117 h 182"/>
                <a:gd name="T18" fmla="*/ 210 w 210"/>
                <a:gd name="T19" fmla="*/ 140 h 182"/>
                <a:gd name="T20" fmla="*/ 198 w 210"/>
                <a:gd name="T21" fmla="*/ 154 h 182"/>
                <a:gd name="T22" fmla="*/ 187 w 210"/>
                <a:gd name="T23" fmla="*/ 166 h 182"/>
                <a:gd name="T24" fmla="*/ 175 w 210"/>
                <a:gd name="T25" fmla="*/ 176 h 182"/>
                <a:gd name="T26" fmla="*/ 163 w 210"/>
                <a:gd name="T27" fmla="*/ 176 h 182"/>
                <a:gd name="T28" fmla="*/ 148 w 210"/>
                <a:gd name="T29" fmla="*/ 180 h 182"/>
                <a:gd name="T30" fmla="*/ 136 w 210"/>
                <a:gd name="T31" fmla="*/ 176 h 182"/>
                <a:gd name="T32" fmla="*/ 129 w 210"/>
                <a:gd name="T33" fmla="*/ 182 h 182"/>
                <a:gd name="T34" fmla="*/ 112 w 210"/>
                <a:gd name="T35" fmla="*/ 168 h 182"/>
                <a:gd name="T36" fmla="*/ 108 w 210"/>
                <a:gd name="T37" fmla="*/ 159 h 182"/>
                <a:gd name="T38" fmla="*/ 98 w 210"/>
                <a:gd name="T39" fmla="*/ 163 h 182"/>
                <a:gd name="T40" fmla="*/ 89 w 210"/>
                <a:gd name="T41" fmla="*/ 162 h 182"/>
                <a:gd name="T42" fmla="*/ 84 w 210"/>
                <a:gd name="T43" fmla="*/ 165 h 182"/>
                <a:gd name="T44" fmla="*/ 76 w 210"/>
                <a:gd name="T45" fmla="*/ 163 h 182"/>
                <a:gd name="T46" fmla="*/ 65 w 210"/>
                <a:gd name="T47" fmla="*/ 146 h 182"/>
                <a:gd name="T48" fmla="*/ 62 w 210"/>
                <a:gd name="T49" fmla="*/ 139 h 182"/>
                <a:gd name="T50" fmla="*/ 48 w 210"/>
                <a:gd name="T51" fmla="*/ 131 h 182"/>
                <a:gd name="T52" fmla="*/ 43 w 210"/>
                <a:gd name="T53" fmla="*/ 118 h 182"/>
                <a:gd name="T54" fmla="*/ 35 w 210"/>
                <a:gd name="T55" fmla="*/ 109 h 182"/>
                <a:gd name="T56" fmla="*/ 23 w 210"/>
                <a:gd name="T57" fmla="*/ 99 h 182"/>
                <a:gd name="T58" fmla="*/ 23 w 210"/>
                <a:gd name="T59" fmla="*/ 92 h 182"/>
                <a:gd name="T60" fmla="*/ 13 w 210"/>
                <a:gd name="T61" fmla="*/ 84 h 182"/>
                <a:gd name="T62" fmla="*/ 0 w 210"/>
                <a:gd name="T63" fmla="*/ 75 h 182"/>
                <a:gd name="T64" fmla="*/ 5 w 210"/>
                <a:gd name="T65" fmla="*/ 73 h 182"/>
                <a:gd name="T66" fmla="*/ 12 w 210"/>
                <a:gd name="T67" fmla="*/ 69 h 182"/>
                <a:gd name="T68" fmla="*/ 16 w 210"/>
                <a:gd name="T69" fmla="*/ 51 h 182"/>
                <a:gd name="T70" fmla="*/ 21 w 210"/>
                <a:gd name="T71" fmla="*/ 41 h 182"/>
                <a:gd name="T72" fmla="*/ 34 w 210"/>
                <a:gd name="T73" fmla="*/ 38 h 182"/>
                <a:gd name="T74" fmla="*/ 37 w 210"/>
                <a:gd name="T75" fmla="*/ 44 h 182"/>
                <a:gd name="T76" fmla="*/ 47 w 210"/>
                <a:gd name="T77" fmla="*/ 56 h 182"/>
                <a:gd name="T78" fmla="*/ 52 w 210"/>
                <a:gd name="T79" fmla="*/ 58 h 182"/>
                <a:gd name="T80" fmla="*/ 59 w 210"/>
                <a:gd name="T81" fmla="*/ 54 h 182"/>
                <a:gd name="T82" fmla="*/ 72 w 210"/>
                <a:gd name="T83" fmla="*/ 55 h 182"/>
                <a:gd name="T84" fmla="*/ 74 w 210"/>
                <a:gd name="T85" fmla="*/ 59 h 182"/>
                <a:gd name="T86" fmla="*/ 93 w 210"/>
                <a:gd name="T87" fmla="*/ 59 h 182"/>
                <a:gd name="T88" fmla="*/ 93 w 210"/>
                <a:gd name="T89" fmla="*/ 55 h 182"/>
                <a:gd name="T90" fmla="*/ 102 w 210"/>
                <a:gd name="T91" fmla="*/ 51 h 182"/>
                <a:gd name="T92" fmla="*/ 104 w 210"/>
                <a:gd name="T93" fmla="*/ 45 h 182"/>
                <a:gd name="T94" fmla="*/ 111 w 210"/>
                <a:gd name="T95" fmla="*/ 41 h 182"/>
                <a:gd name="T96" fmla="*/ 127 w 210"/>
                <a:gd name="T97" fmla="*/ 53 h 182"/>
                <a:gd name="T98" fmla="*/ 136 w 210"/>
                <a:gd name="T99" fmla="*/ 51 h 182"/>
                <a:gd name="T100" fmla="*/ 145 w 210"/>
                <a:gd name="T101" fmla="*/ 36 h 182"/>
                <a:gd name="T102" fmla="*/ 155 w 210"/>
                <a:gd name="T103" fmla="*/ 24 h 182"/>
                <a:gd name="T104" fmla="*/ 153 w 210"/>
                <a:gd name="T105" fmla="*/ 12 h 182"/>
                <a:gd name="T106" fmla="*/ 148 w 210"/>
                <a:gd name="T107" fmla="*/ 6 h 182"/>
                <a:gd name="T108" fmla="*/ 159 w 210"/>
                <a:gd name="T109" fmla="*/ 5 h 182"/>
                <a:gd name="T110" fmla="*/ 160 w 210"/>
                <a:gd name="T111" fmla="*/ 0 h 182"/>
                <a:gd name="T112" fmla="*/ 169 w 210"/>
                <a:gd name="T113" fmla="*/ 1 h 182"/>
                <a:gd name="T114" fmla="*/ 167 w 210"/>
                <a:gd name="T115" fmla="*/ 17 h 182"/>
                <a:gd name="T116" fmla="*/ 170 w 210"/>
                <a:gd name="T117" fmla="*/ 32 h 182"/>
                <a:gd name="T118" fmla="*/ 179 w 210"/>
                <a:gd name="T119" fmla="*/ 40 h 182"/>
                <a:gd name="T120" fmla="*/ 181 w 210"/>
                <a:gd name="T121" fmla="*/ 47 h 182"/>
                <a:gd name="T122" fmla="*/ 181 w 210"/>
                <a:gd name="T123" fmla="*/ 57 h 182"/>
                <a:gd name="T124" fmla="*/ 184 w 210"/>
                <a:gd name="T125" fmla="*/ 58 h 1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10" h="182">
                  <a:moveTo>
                    <a:pt x="184" y="58"/>
                  </a:moveTo>
                  <a:lnTo>
                    <a:pt x="185" y="74"/>
                  </a:lnTo>
                  <a:lnTo>
                    <a:pt x="182" y="80"/>
                  </a:lnTo>
                  <a:lnTo>
                    <a:pt x="172" y="81"/>
                  </a:lnTo>
                  <a:lnTo>
                    <a:pt x="166" y="93"/>
                  </a:lnTo>
                  <a:lnTo>
                    <a:pt x="178" y="94"/>
                  </a:lnTo>
                  <a:lnTo>
                    <a:pt x="187" y="104"/>
                  </a:lnTo>
                  <a:lnTo>
                    <a:pt x="191" y="113"/>
                  </a:lnTo>
                  <a:lnTo>
                    <a:pt x="199" y="117"/>
                  </a:lnTo>
                  <a:lnTo>
                    <a:pt x="210" y="140"/>
                  </a:lnTo>
                  <a:lnTo>
                    <a:pt x="198" y="154"/>
                  </a:lnTo>
                  <a:lnTo>
                    <a:pt x="187" y="166"/>
                  </a:lnTo>
                  <a:lnTo>
                    <a:pt x="175" y="176"/>
                  </a:lnTo>
                  <a:lnTo>
                    <a:pt x="163" y="176"/>
                  </a:lnTo>
                  <a:lnTo>
                    <a:pt x="148" y="180"/>
                  </a:lnTo>
                  <a:lnTo>
                    <a:pt x="136" y="176"/>
                  </a:lnTo>
                  <a:lnTo>
                    <a:pt x="129" y="182"/>
                  </a:lnTo>
                  <a:lnTo>
                    <a:pt x="112" y="168"/>
                  </a:lnTo>
                  <a:lnTo>
                    <a:pt x="108" y="159"/>
                  </a:lnTo>
                  <a:lnTo>
                    <a:pt x="98" y="163"/>
                  </a:lnTo>
                  <a:lnTo>
                    <a:pt x="89" y="162"/>
                  </a:lnTo>
                  <a:lnTo>
                    <a:pt x="84" y="165"/>
                  </a:lnTo>
                  <a:lnTo>
                    <a:pt x="76" y="163"/>
                  </a:lnTo>
                  <a:lnTo>
                    <a:pt x="65" y="146"/>
                  </a:lnTo>
                  <a:lnTo>
                    <a:pt x="62" y="139"/>
                  </a:lnTo>
                  <a:lnTo>
                    <a:pt x="48" y="131"/>
                  </a:lnTo>
                  <a:lnTo>
                    <a:pt x="43" y="118"/>
                  </a:lnTo>
                  <a:lnTo>
                    <a:pt x="35" y="109"/>
                  </a:lnTo>
                  <a:lnTo>
                    <a:pt x="23" y="99"/>
                  </a:lnTo>
                  <a:lnTo>
                    <a:pt x="23" y="92"/>
                  </a:lnTo>
                  <a:lnTo>
                    <a:pt x="13" y="84"/>
                  </a:lnTo>
                  <a:lnTo>
                    <a:pt x="0" y="75"/>
                  </a:lnTo>
                  <a:lnTo>
                    <a:pt x="5" y="73"/>
                  </a:lnTo>
                  <a:lnTo>
                    <a:pt x="12" y="69"/>
                  </a:lnTo>
                  <a:lnTo>
                    <a:pt x="16" y="51"/>
                  </a:lnTo>
                  <a:lnTo>
                    <a:pt x="21" y="41"/>
                  </a:lnTo>
                  <a:lnTo>
                    <a:pt x="34" y="38"/>
                  </a:lnTo>
                  <a:lnTo>
                    <a:pt x="37" y="44"/>
                  </a:lnTo>
                  <a:lnTo>
                    <a:pt x="47" y="56"/>
                  </a:lnTo>
                  <a:lnTo>
                    <a:pt x="52" y="58"/>
                  </a:lnTo>
                  <a:lnTo>
                    <a:pt x="59" y="54"/>
                  </a:lnTo>
                  <a:lnTo>
                    <a:pt x="72" y="55"/>
                  </a:lnTo>
                  <a:lnTo>
                    <a:pt x="74" y="59"/>
                  </a:lnTo>
                  <a:lnTo>
                    <a:pt x="93" y="59"/>
                  </a:lnTo>
                  <a:lnTo>
                    <a:pt x="93" y="55"/>
                  </a:lnTo>
                  <a:lnTo>
                    <a:pt x="102" y="51"/>
                  </a:lnTo>
                  <a:lnTo>
                    <a:pt x="104" y="45"/>
                  </a:lnTo>
                  <a:lnTo>
                    <a:pt x="111" y="41"/>
                  </a:lnTo>
                  <a:lnTo>
                    <a:pt x="127" y="53"/>
                  </a:lnTo>
                  <a:lnTo>
                    <a:pt x="136" y="51"/>
                  </a:lnTo>
                  <a:lnTo>
                    <a:pt x="145" y="36"/>
                  </a:lnTo>
                  <a:lnTo>
                    <a:pt x="155" y="24"/>
                  </a:lnTo>
                  <a:lnTo>
                    <a:pt x="153" y="12"/>
                  </a:lnTo>
                  <a:lnTo>
                    <a:pt x="148" y="6"/>
                  </a:lnTo>
                  <a:lnTo>
                    <a:pt x="159" y="5"/>
                  </a:lnTo>
                  <a:lnTo>
                    <a:pt x="160" y="0"/>
                  </a:lnTo>
                  <a:lnTo>
                    <a:pt x="169" y="1"/>
                  </a:lnTo>
                  <a:lnTo>
                    <a:pt x="167" y="17"/>
                  </a:lnTo>
                  <a:lnTo>
                    <a:pt x="170" y="32"/>
                  </a:lnTo>
                  <a:lnTo>
                    <a:pt x="179" y="40"/>
                  </a:lnTo>
                  <a:lnTo>
                    <a:pt x="181" y="47"/>
                  </a:lnTo>
                  <a:lnTo>
                    <a:pt x="181" y="57"/>
                  </a:lnTo>
                  <a:lnTo>
                    <a:pt x="184" y="58"/>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174" name="Freeform 173"/>
            <p:cNvSpPr>
              <a:spLocks/>
            </p:cNvSpPr>
            <p:nvPr/>
          </p:nvSpPr>
          <p:spPr bwMode="auto">
            <a:xfrm>
              <a:off x="4396592" y="3713027"/>
              <a:ext cx="185152" cy="136687"/>
            </a:xfrm>
            <a:custGeom>
              <a:avLst/>
              <a:gdLst>
                <a:gd name="T0" fmla="*/ 17 w 112"/>
                <a:gd name="T1" fmla="*/ 62 h 88"/>
                <a:gd name="T2" fmla="*/ 10 w 112"/>
                <a:gd name="T3" fmla="*/ 46 h 88"/>
                <a:gd name="T4" fmla="*/ 0 w 112"/>
                <a:gd name="T5" fmla="*/ 38 h 88"/>
                <a:gd name="T6" fmla="*/ 9 w 112"/>
                <a:gd name="T7" fmla="*/ 34 h 88"/>
                <a:gd name="T8" fmla="*/ 18 w 112"/>
                <a:gd name="T9" fmla="*/ 20 h 88"/>
                <a:gd name="T10" fmla="*/ 22 w 112"/>
                <a:gd name="T11" fmla="*/ 9 h 88"/>
                <a:gd name="T12" fmla="*/ 29 w 112"/>
                <a:gd name="T13" fmla="*/ 2 h 88"/>
                <a:gd name="T14" fmla="*/ 38 w 112"/>
                <a:gd name="T15" fmla="*/ 4 h 88"/>
                <a:gd name="T16" fmla="*/ 47 w 112"/>
                <a:gd name="T17" fmla="*/ 0 h 88"/>
                <a:gd name="T18" fmla="*/ 57 w 112"/>
                <a:gd name="T19" fmla="*/ 0 h 88"/>
                <a:gd name="T20" fmla="*/ 65 w 112"/>
                <a:gd name="T21" fmla="*/ 6 h 88"/>
                <a:gd name="T22" fmla="*/ 77 w 112"/>
                <a:gd name="T23" fmla="*/ 11 h 88"/>
                <a:gd name="T24" fmla="*/ 88 w 112"/>
                <a:gd name="T25" fmla="*/ 26 h 88"/>
                <a:gd name="T26" fmla="*/ 100 w 112"/>
                <a:gd name="T27" fmla="*/ 41 h 88"/>
                <a:gd name="T28" fmla="*/ 100 w 112"/>
                <a:gd name="T29" fmla="*/ 54 h 88"/>
                <a:gd name="T30" fmla="*/ 104 w 112"/>
                <a:gd name="T31" fmla="*/ 66 h 88"/>
                <a:gd name="T32" fmla="*/ 111 w 112"/>
                <a:gd name="T33" fmla="*/ 71 h 88"/>
                <a:gd name="T34" fmla="*/ 112 w 112"/>
                <a:gd name="T35" fmla="*/ 79 h 88"/>
                <a:gd name="T36" fmla="*/ 111 w 112"/>
                <a:gd name="T37" fmla="*/ 86 h 88"/>
                <a:gd name="T38" fmla="*/ 109 w 112"/>
                <a:gd name="T39" fmla="*/ 87 h 88"/>
                <a:gd name="T40" fmla="*/ 99 w 112"/>
                <a:gd name="T41" fmla="*/ 85 h 88"/>
                <a:gd name="T42" fmla="*/ 97 w 112"/>
                <a:gd name="T43" fmla="*/ 88 h 88"/>
                <a:gd name="T44" fmla="*/ 93 w 112"/>
                <a:gd name="T45" fmla="*/ 88 h 88"/>
                <a:gd name="T46" fmla="*/ 80 w 112"/>
                <a:gd name="T47" fmla="*/ 83 h 88"/>
                <a:gd name="T48" fmla="*/ 71 w 112"/>
                <a:gd name="T49" fmla="*/ 83 h 88"/>
                <a:gd name="T50" fmla="*/ 38 w 112"/>
                <a:gd name="T51" fmla="*/ 82 h 88"/>
                <a:gd name="T52" fmla="*/ 33 w 112"/>
                <a:gd name="T53" fmla="*/ 84 h 88"/>
                <a:gd name="T54" fmla="*/ 27 w 112"/>
                <a:gd name="T55" fmla="*/ 84 h 88"/>
                <a:gd name="T56" fmla="*/ 17 w 112"/>
                <a:gd name="T57" fmla="*/ 87 h 88"/>
                <a:gd name="T58" fmla="*/ 14 w 112"/>
                <a:gd name="T59" fmla="*/ 71 h 88"/>
                <a:gd name="T60" fmla="*/ 31 w 112"/>
                <a:gd name="T61" fmla="*/ 72 h 88"/>
                <a:gd name="T62" fmla="*/ 35 w 112"/>
                <a:gd name="T63" fmla="*/ 69 h 88"/>
                <a:gd name="T64" fmla="*/ 39 w 112"/>
                <a:gd name="T65" fmla="*/ 69 h 88"/>
                <a:gd name="T66" fmla="*/ 45 w 112"/>
                <a:gd name="T67" fmla="*/ 64 h 88"/>
                <a:gd name="T68" fmla="*/ 53 w 112"/>
                <a:gd name="T69" fmla="*/ 68 h 88"/>
                <a:gd name="T70" fmla="*/ 61 w 112"/>
                <a:gd name="T71" fmla="*/ 69 h 88"/>
                <a:gd name="T72" fmla="*/ 69 w 112"/>
                <a:gd name="T73" fmla="*/ 64 h 88"/>
                <a:gd name="T74" fmla="*/ 65 w 112"/>
                <a:gd name="T75" fmla="*/ 58 h 88"/>
                <a:gd name="T76" fmla="*/ 59 w 112"/>
                <a:gd name="T77" fmla="*/ 61 h 88"/>
                <a:gd name="T78" fmla="*/ 54 w 112"/>
                <a:gd name="T79" fmla="*/ 61 h 88"/>
                <a:gd name="T80" fmla="*/ 47 w 112"/>
                <a:gd name="T81" fmla="*/ 56 h 88"/>
                <a:gd name="T82" fmla="*/ 41 w 112"/>
                <a:gd name="T83" fmla="*/ 56 h 88"/>
                <a:gd name="T84" fmla="*/ 37 w 112"/>
                <a:gd name="T85" fmla="*/ 61 h 88"/>
                <a:gd name="T86" fmla="*/ 17 w 112"/>
                <a:gd name="T87" fmla="*/ 62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12" h="88">
                  <a:moveTo>
                    <a:pt x="17" y="62"/>
                  </a:moveTo>
                  <a:lnTo>
                    <a:pt x="10" y="46"/>
                  </a:lnTo>
                  <a:lnTo>
                    <a:pt x="0" y="38"/>
                  </a:lnTo>
                  <a:lnTo>
                    <a:pt x="9" y="34"/>
                  </a:lnTo>
                  <a:lnTo>
                    <a:pt x="18" y="20"/>
                  </a:lnTo>
                  <a:lnTo>
                    <a:pt x="22" y="9"/>
                  </a:lnTo>
                  <a:lnTo>
                    <a:pt x="29" y="2"/>
                  </a:lnTo>
                  <a:lnTo>
                    <a:pt x="38" y="4"/>
                  </a:lnTo>
                  <a:lnTo>
                    <a:pt x="47" y="0"/>
                  </a:lnTo>
                  <a:lnTo>
                    <a:pt x="57" y="0"/>
                  </a:lnTo>
                  <a:lnTo>
                    <a:pt x="65" y="6"/>
                  </a:lnTo>
                  <a:lnTo>
                    <a:pt x="77" y="11"/>
                  </a:lnTo>
                  <a:lnTo>
                    <a:pt x="88" y="26"/>
                  </a:lnTo>
                  <a:lnTo>
                    <a:pt x="100" y="41"/>
                  </a:lnTo>
                  <a:lnTo>
                    <a:pt x="100" y="54"/>
                  </a:lnTo>
                  <a:lnTo>
                    <a:pt x="104" y="66"/>
                  </a:lnTo>
                  <a:lnTo>
                    <a:pt x="111" y="71"/>
                  </a:lnTo>
                  <a:lnTo>
                    <a:pt x="112" y="79"/>
                  </a:lnTo>
                  <a:lnTo>
                    <a:pt x="111" y="86"/>
                  </a:lnTo>
                  <a:lnTo>
                    <a:pt x="109" y="87"/>
                  </a:lnTo>
                  <a:lnTo>
                    <a:pt x="99" y="85"/>
                  </a:lnTo>
                  <a:lnTo>
                    <a:pt x="97" y="88"/>
                  </a:lnTo>
                  <a:lnTo>
                    <a:pt x="93" y="88"/>
                  </a:lnTo>
                  <a:lnTo>
                    <a:pt x="80" y="83"/>
                  </a:lnTo>
                  <a:lnTo>
                    <a:pt x="71" y="83"/>
                  </a:lnTo>
                  <a:lnTo>
                    <a:pt x="38" y="82"/>
                  </a:lnTo>
                  <a:lnTo>
                    <a:pt x="33" y="84"/>
                  </a:lnTo>
                  <a:lnTo>
                    <a:pt x="27" y="84"/>
                  </a:lnTo>
                  <a:lnTo>
                    <a:pt x="17" y="87"/>
                  </a:lnTo>
                  <a:lnTo>
                    <a:pt x="14" y="71"/>
                  </a:lnTo>
                  <a:lnTo>
                    <a:pt x="31" y="72"/>
                  </a:lnTo>
                  <a:lnTo>
                    <a:pt x="35" y="69"/>
                  </a:lnTo>
                  <a:lnTo>
                    <a:pt x="39" y="69"/>
                  </a:lnTo>
                  <a:lnTo>
                    <a:pt x="45" y="64"/>
                  </a:lnTo>
                  <a:lnTo>
                    <a:pt x="53" y="68"/>
                  </a:lnTo>
                  <a:lnTo>
                    <a:pt x="61" y="69"/>
                  </a:lnTo>
                  <a:lnTo>
                    <a:pt x="69" y="64"/>
                  </a:lnTo>
                  <a:lnTo>
                    <a:pt x="65" y="58"/>
                  </a:lnTo>
                  <a:lnTo>
                    <a:pt x="59" y="61"/>
                  </a:lnTo>
                  <a:lnTo>
                    <a:pt x="54" y="61"/>
                  </a:lnTo>
                  <a:lnTo>
                    <a:pt x="47" y="56"/>
                  </a:lnTo>
                  <a:lnTo>
                    <a:pt x="41" y="56"/>
                  </a:lnTo>
                  <a:lnTo>
                    <a:pt x="37" y="61"/>
                  </a:lnTo>
                  <a:lnTo>
                    <a:pt x="17" y="62"/>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180" name="Freeform 179"/>
            <p:cNvSpPr>
              <a:spLocks/>
            </p:cNvSpPr>
            <p:nvPr/>
          </p:nvSpPr>
          <p:spPr bwMode="auto">
            <a:xfrm>
              <a:off x="4527191" y="3924271"/>
              <a:ext cx="90923" cy="105622"/>
            </a:xfrm>
            <a:custGeom>
              <a:avLst/>
              <a:gdLst>
                <a:gd name="T0" fmla="*/ 33 w 55"/>
                <a:gd name="T1" fmla="*/ 68 h 68"/>
                <a:gd name="T2" fmla="*/ 28 w 55"/>
                <a:gd name="T3" fmla="*/ 66 h 68"/>
                <a:gd name="T4" fmla="*/ 15 w 55"/>
                <a:gd name="T5" fmla="*/ 58 h 68"/>
                <a:gd name="T6" fmla="*/ 5 w 55"/>
                <a:gd name="T7" fmla="*/ 46 h 68"/>
                <a:gd name="T8" fmla="*/ 2 w 55"/>
                <a:gd name="T9" fmla="*/ 39 h 68"/>
                <a:gd name="T10" fmla="*/ 0 w 55"/>
                <a:gd name="T11" fmla="*/ 23 h 68"/>
                <a:gd name="T12" fmla="*/ 10 w 55"/>
                <a:gd name="T13" fmla="*/ 14 h 68"/>
                <a:gd name="T14" fmla="*/ 12 w 55"/>
                <a:gd name="T15" fmla="*/ 8 h 68"/>
                <a:gd name="T16" fmla="*/ 15 w 55"/>
                <a:gd name="T17" fmla="*/ 4 h 68"/>
                <a:gd name="T18" fmla="*/ 20 w 55"/>
                <a:gd name="T19" fmla="*/ 4 h 68"/>
                <a:gd name="T20" fmla="*/ 24 w 55"/>
                <a:gd name="T21" fmla="*/ 0 h 68"/>
                <a:gd name="T22" fmla="*/ 39 w 55"/>
                <a:gd name="T23" fmla="*/ 0 h 68"/>
                <a:gd name="T24" fmla="*/ 44 w 55"/>
                <a:gd name="T25" fmla="*/ 7 h 68"/>
                <a:gd name="T26" fmla="*/ 48 w 55"/>
                <a:gd name="T27" fmla="*/ 16 h 68"/>
                <a:gd name="T28" fmla="*/ 47 w 55"/>
                <a:gd name="T29" fmla="*/ 22 h 68"/>
                <a:gd name="T30" fmla="*/ 50 w 55"/>
                <a:gd name="T31" fmla="*/ 27 h 68"/>
                <a:gd name="T32" fmla="*/ 50 w 55"/>
                <a:gd name="T33" fmla="*/ 35 h 68"/>
                <a:gd name="T34" fmla="*/ 55 w 55"/>
                <a:gd name="T35" fmla="*/ 34 h 68"/>
                <a:gd name="T36" fmla="*/ 46 w 55"/>
                <a:gd name="T37" fmla="*/ 43 h 68"/>
                <a:gd name="T38" fmla="*/ 38 w 55"/>
                <a:gd name="T39" fmla="*/ 55 h 68"/>
                <a:gd name="T40" fmla="*/ 37 w 55"/>
                <a:gd name="T41" fmla="*/ 61 h 68"/>
                <a:gd name="T42" fmla="*/ 33 w 55"/>
                <a:gd name="T43" fmla="*/ 68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55" h="68">
                  <a:moveTo>
                    <a:pt x="33" y="68"/>
                  </a:moveTo>
                  <a:lnTo>
                    <a:pt x="28" y="66"/>
                  </a:lnTo>
                  <a:lnTo>
                    <a:pt x="15" y="58"/>
                  </a:lnTo>
                  <a:lnTo>
                    <a:pt x="5" y="46"/>
                  </a:lnTo>
                  <a:lnTo>
                    <a:pt x="2" y="39"/>
                  </a:lnTo>
                  <a:lnTo>
                    <a:pt x="0" y="23"/>
                  </a:lnTo>
                  <a:lnTo>
                    <a:pt x="10" y="14"/>
                  </a:lnTo>
                  <a:lnTo>
                    <a:pt x="12" y="8"/>
                  </a:lnTo>
                  <a:lnTo>
                    <a:pt x="15" y="4"/>
                  </a:lnTo>
                  <a:lnTo>
                    <a:pt x="20" y="4"/>
                  </a:lnTo>
                  <a:lnTo>
                    <a:pt x="24" y="0"/>
                  </a:lnTo>
                  <a:lnTo>
                    <a:pt x="39" y="0"/>
                  </a:lnTo>
                  <a:lnTo>
                    <a:pt x="44" y="7"/>
                  </a:lnTo>
                  <a:lnTo>
                    <a:pt x="48" y="16"/>
                  </a:lnTo>
                  <a:lnTo>
                    <a:pt x="47" y="22"/>
                  </a:lnTo>
                  <a:lnTo>
                    <a:pt x="50" y="27"/>
                  </a:lnTo>
                  <a:lnTo>
                    <a:pt x="50" y="35"/>
                  </a:lnTo>
                  <a:lnTo>
                    <a:pt x="55" y="34"/>
                  </a:lnTo>
                  <a:lnTo>
                    <a:pt x="46" y="43"/>
                  </a:lnTo>
                  <a:lnTo>
                    <a:pt x="38" y="55"/>
                  </a:lnTo>
                  <a:lnTo>
                    <a:pt x="37" y="61"/>
                  </a:lnTo>
                  <a:lnTo>
                    <a:pt x="33" y="68"/>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182" name="Freeform 181"/>
            <p:cNvSpPr>
              <a:spLocks/>
            </p:cNvSpPr>
            <p:nvPr/>
          </p:nvSpPr>
          <p:spPr bwMode="auto">
            <a:xfrm>
              <a:off x="6215050" y="3877673"/>
              <a:ext cx="193418" cy="111834"/>
            </a:xfrm>
            <a:custGeom>
              <a:avLst/>
              <a:gdLst>
                <a:gd name="T0" fmla="*/ 117 w 117"/>
                <a:gd name="T1" fmla="*/ 42 h 72"/>
                <a:gd name="T2" fmla="*/ 109 w 117"/>
                <a:gd name="T3" fmla="*/ 55 h 72"/>
                <a:gd name="T4" fmla="*/ 97 w 117"/>
                <a:gd name="T5" fmla="*/ 72 h 72"/>
                <a:gd name="T6" fmla="*/ 82 w 117"/>
                <a:gd name="T7" fmla="*/ 72 h 72"/>
                <a:gd name="T8" fmla="*/ 21 w 117"/>
                <a:gd name="T9" fmla="*/ 47 h 72"/>
                <a:gd name="T10" fmla="*/ 14 w 117"/>
                <a:gd name="T11" fmla="*/ 40 h 72"/>
                <a:gd name="T12" fmla="*/ 7 w 117"/>
                <a:gd name="T13" fmla="*/ 30 h 72"/>
                <a:gd name="T14" fmla="*/ 0 w 117"/>
                <a:gd name="T15" fmla="*/ 19 h 72"/>
                <a:gd name="T16" fmla="*/ 3 w 117"/>
                <a:gd name="T17" fmla="*/ 11 h 72"/>
                <a:gd name="T18" fmla="*/ 10 w 117"/>
                <a:gd name="T19" fmla="*/ 0 h 72"/>
                <a:gd name="T20" fmla="*/ 16 w 117"/>
                <a:gd name="T21" fmla="*/ 4 h 72"/>
                <a:gd name="T22" fmla="*/ 20 w 117"/>
                <a:gd name="T23" fmla="*/ 13 h 72"/>
                <a:gd name="T24" fmla="*/ 28 w 117"/>
                <a:gd name="T25" fmla="*/ 21 h 72"/>
                <a:gd name="T26" fmla="*/ 37 w 117"/>
                <a:gd name="T27" fmla="*/ 21 h 72"/>
                <a:gd name="T28" fmla="*/ 54 w 117"/>
                <a:gd name="T29" fmla="*/ 16 h 72"/>
                <a:gd name="T30" fmla="*/ 74 w 117"/>
                <a:gd name="T31" fmla="*/ 14 h 72"/>
                <a:gd name="T32" fmla="*/ 90 w 117"/>
                <a:gd name="T33" fmla="*/ 7 h 72"/>
                <a:gd name="T34" fmla="*/ 99 w 117"/>
                <a:gd name="T35" fmla="*/ 6 h 72"/>
                <a:gd name="T36" fmla="*/ 105 w 117"/>
                <a:gd name="T37" fmla="*/ 2 h 72"/>
                <a:gd name="T38" fmla="*/ 116 w 117"/>
                <a:gd name="T39" fmla="*/ 1 h 72"/>
                <a:gd name="T40" fmla="*/ 116 w 117"/>
                <a:gd name="T41" fmla="*/ 2 h 72"/>
                <a:gd name="T42" fmla="*/ 116 w 117"/>
                <a:gd name="T43" fmla="*/ 10 h 72"/>
                <a:gd name="T44" fmla="*/ 117 w 117"/>
                <a:gd name="T45" fmla="*/ 31 h 72"/>
                <a:gd name="T46" fmla="*/ 117 w 117"/>
                <a:gd name="T47" fmla="*/ 42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17" h="72">
                  <a:moveTo>
                    <a:pt x="117" y="42"/>
                  </a:moveTo>
                  <a:lnTo>
                    <a:pt x="109" y="55"/>
                  </a:lnTo>
                  <a:lnTo>
                    <a:pt x="97" y="72"/>
                  </a:lnTo>
                  <a:lnTo>
                    <a:pt x="82" y="72"/>
                  </a:lnTo>
                  <a:lnTo>
                    <a:pt x="21" y="47"/>
                  </a:lnTo>
                  <a:lnTo>
                    <a:pt x="14" y="40"/>
                  </a:lnTo>
                  <a:lnTo>
                    <a:pt x="7" y="30"/>
                  </a:lnTo>
                  <a:lnTo>
                    <a:pt x="0" y="19"/>
                  </a:lnTo>
                  <a:lnTo>
                    <a:pt x="3" y="11"/>
                  </a:lnTo>
                  <a:lnTo>
                    <a:pt x="10" y="0"/>
                  </a:lnTo>
                  <a:lnTo>
                    <a:pt x="16" y="4"/>
                  </a:lnTo>
                  <a:lnTo>
                    <a:pt x="20" y="13"/>
                  </a:lnTo>
                  <a:lnTo>
                    <a:pt x="28" y="21"/>
                  </a:lnTo>
                  <a:lnTo>
                    <a:pt x="37" y="21"/>
                  </a:lnTo>
                  <a:lnTo>
                    <a:pt x="54" y="16"/>
                  </a:lnTo>
                  <a:lnTo>
                    <a:pt x="74" y="14"/>
                  </a:lnTo>
                  <a:lnTo>
                    <a:pt x="90" y="7"/>
                  </a:lnTo>
                  <a:lnTo>
                    <a:pt x="99" y="6"/>
                  </a:lnTo>
                  <a:lnTo>
                    <a:pt x="105" y="2"/>
                  </a:lnTo>
                  <a:lnTo>
                    <a:pt x="116" y="1"/>
                  </a:lnTo>
                  <a:lnTo>
                    <a:pt x="116" y="2"/>
                  </a:lnTo>
                  <a:lnTo>
                    <a:pt x="116" y="10"/>
                  </a:lnTo>
                  <a:lnTo>
                    <a:pt x="117" y="31"/>
                  </a:lnTo>
                  <a:lnTo>
                    <a:pt x="117" y="42"/>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183" name="Freeform 182"/>
            <p:cNvSpPr>
              <a:spLocks/>
            </p:cNvSpPr>
            <p:nvPr/>
          </p:nvSpPr>
          <p:spPr bwMode="auto">
            <a:xfrm>
              <a:off x="6172067" y="3860586"/>
              <a:ext cx="299220" cy="441126"/>
            </a:xfrm>
            <a:custGeom>
              <a:avLst/>
              <a:gdLst>
                <a:gd name="T0" fmla="*/ 156 w 181"/>
                <a:gd name="T1" fmla="*/ 9 h 284"/>
                <a:gd name="T2" fmla="*/ 166 w 181"/>
                <a:gd name="T3" fmla="*/ 7 h 284"/>
                <a:gd name="T4" fmla="*/ 174 w 181"/>
                <a:gd name="T5" fmla="*/ 0 h 284"/>
                <a:gd name="T6" fmla="*/ 181 w 181"/>
                <a:gd name="T7" fmla="*/ 0 h 284"/>
                <a:gd name="T8" fmla="*/ 181 w 181"/>
                <a:gd name="T9" fmla="*/ 5 h 284"/>
                <a:gd name="T10" fmla="*/ 180 w 181"/>
                <a:gd name="T11" fmla="*/ 18 h 284"/>
                <a:gd name="T12" fmla="*/ 181 w 181"/>
                <a:gd name="T13" fmla="*/ 28 h 284"/>
                <a:gd name="T14" fmla="*/ 177 w 181"/>
                <a:gd name="T15" fmla="*/ 36 h 284"/>
                <a:gd name="T16" fmla="*/ 173 w 181"/>
                <a:gd name="T17" fmla="*/ 58 h 284"/>
                <a:gd name="T18" fmla="*/ 165 w 181"/>
                <a:gd name="T19" fmla="*/ 81 h 284"/>
                <a:gd name="T20" fmla="*/ 154 w 181"/>
                <a:gd name="T21" fmla="*/ 108 h 284"/>
                <a:gd name="T22" fmla="*/ 139 w 181"/>
                <a:gd name="T23" fmla="*/ 139 h 284"/>
                <a:gd name="T24" fmla="*/ 124 w 181"/>
                <a:gd name="T25" fmla="*/ 162 h 284"/>
                <a:gd name="T26" fmla="*/ 103 w 181"/>
                <a:gd name="T27" fmla="*/ 190 h 284"/>
                <a:gd name="T28" fmla="*/ 85 w 181"/>
                <a:gd name="T29" fmla="*/ 207 h 284"/>
                <a:gd name="T30" fmla="*/ 57 w 181"/>
                <a:gd name="T31" fmla="*/ 228 h 284"/>
                <a:gd name="T32" fmla="*/ 40 w 181"/>
                <a:gd name="T33" fmla="*/ 243 h 284"/>
                <a:gd name="T34" fmla="*/ 20 w 181"/>
                <a:gd name="T35" fmla="*/ 269 h 284"/>
                <a:gd name="T36" fmla="*/ 15 w 181"/>
                <a:gd name="T37" fmla="*/ 280 h 284"/>
                <a:gd name="T38" fmla="*/ 11 w 181"/>
                <a:gd name="T39" fmla="*/ 284 h 284"/>
                <a:gd name="T40" fmla="*/ 1 w 181"/>
                <a:gd name="T41" fmla="*/ 267 h 284"/>
                <a:gd name="T42" fmla="*/ 0 w 181"/>
                <a:gd name="T43" fmla="*/ 191 h 284"/>
                <a:gd name="T44" fmla="*/ 16 w 181"/>
                <a:gd name="T45" fmla="*/ 168 h 284"/>
                <a:gd name="T46" fmla="*/ 21 w 181"/>
                <a:gd name="T47" fmla="*/ 161 h 284"/>
                <a:gd name="T48" fmla="*/ 33 w 181"/>
                <a:gd name="T49" fmla="*/ 161 h 284"/>
                <a:gd name="T50" fmla="*/ 49 w 181"/>
                <a:gd name="T51" fmla="*/ 146 h 284"/>
                <a:gd name="T52" fmla="*/ 73 w 181"/>
                <a:gd name="T53" fmla="*/ 146 h 284"/>
                <a:gd name="T54" fmla="*/ 123 w 181"/>
                <a:gd name="T55" fmla="*/ 83 h 284"/>
                <a:gd name="T56" fmla="*/ 135 w 181"/>
                <a:gd name="T57" fmla="*/ 66 h 284"/>
                <a:gd name="T58" fmla="*/ 143 w 181"/>
                <a:gd name="T59" fmla="*/ 53 h 284"/>
                <a:gd name="T60" fmla="*/ 143 w 181"/>
                <a:gd name="T61" fmla="*/ 42 h 284"/>
                <a:gd name="T62" fmla="*/ 142 w 181"/>
                <a:gd name="T63" fmla="*/ 21 h 284"/>
                <a:gd name="T64" fmla="*/ 142 w 181"/>
                <a:gd name="T65" fmla="*/ 13 h 284"/>
                <a:gd name="T66" fmla="*/ 142 w 181"/>
                <a:gd name="T67" fmla="*/ 12 h 284"/>
                <a:gd name="T68" fmla="*/ 148 w 181"/>
                <a:gd name="T69" fmla="*/ 12 h 284"/>
                <a:gd name="T70" fmla="*/ 156 w 181"/>
                <a:gd name="T71" fmla="*/ 9 h 2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81" h="284">
                  <a:moveTo>
                    <a:pt x="156" y="9"/>
                  </a:moveTo>
                  <a:lnTo>
                    <a:pt x="166" y="7"/>
                  </a:lnTo>
                  <a:lnTo>
                    <a:pt x="174" y="0"/>
                  </a:lnTo>
                  <a:lnTo>
                    <a:pt x="181" y="0"/>
                  </a:lnTo>
                  <a:lnTo>
                    <a:pt x="181" y="5"/>
                  </a:lnTo>
                  <a:lnTo>
                    <a:pt x="180" y="18"/>
                  </a:lnTo>
                  <a:lnTo>
                    <a:pt x="181" y="28"/>
                  </a:lnTo>
                  <a:lnTo>
                    <a:pt x="177" y="36"/>
                  </a:lnTo>
                  <a:lnTo>
                    <a:pt x="173" y="58"/>
                  </a:lnTo>
                  <a:lnTo>
                    <a:pt x="165" y="81"/>
                  </a:lnTo>
                  <a:lnTo>
                    <a:pt x="154" y="108"/>
                  </a:lnTo>
                  <a:lnTo>
                    <a:pt x="139" y="139"/>
                  </a:lnTo>
                  <a:lnTo>
                    <a:pt x="124" y="162"/>
                  </a:lnTo>
                  <a:lnTo>
                    <a:pt x="103" y="190"/>
                  </a:lnTo>
                  <a:lnTo>
                    <a:pt x="85" y="207"/>
                  </a:lnTo>
                  <a:lnTo>
                    <a:pt x="57" y="228"/>
                  </a:lnTo>
                  <a:lnTo>
                    <a:pt x="40" y="243"/>
                  </a:lnTo>
                  <a:lnTo>
                    <a:pt x="20" y="269"/>
                  </a:lnTo>
                  <a:lnTo>
                    <a:pt x="15" y="280"/>
                  </a:lnTo>
                  <a:lnTo>
                    <a:pt x="11" y="284"/>
                  </a:lnTo>
                  <a:lnTo>
                    <a:pt x="1" y="267"/>
                  </a:lnTo>
                  <a:lnTo>
                    <a:pt x="0" y="191"/>
                  </a:lnTo>
                  <a:lnTo>
                    <a:pt x="16" y="168"/>
                  </a:lnTo>
                  <a:lnTo>
                    <a:pt x="21" y="161"/>
                  </a:lnTo>
                  <a:lnTo>
                    <a:pt x="33" y="161"/>
                  </a:lnTo>
                  <a:lnTo>
                    <a:pt x="49" y="146"/>
                  </a:lnTo>
                  <a:lnTo>
                    <a:pt x="73" y="146"/>
                  </a:lnTo>
                  <a:lnTo>
                    <a:pt x="123" y="83"/>
                  </a:lnTo>
                  <a:lnTo>
                    <a:pt x="135" y="66"/>
                  </a:lnTo>
                  <a:lnTo>
                    <a:pt x="143" y="53"/>
                  </a:lnTo>
                  <a:lnTo>
                    <a:pt x="143" y="42"/>
                  </a:lnTo>
                  <a:lnTo>
                    <a:pt x="142" y="21"/>
                  </a:lnTo>
                  <a:lnTo>
                    <a:pt x="142" y="13"/>
                  </a:lnTo>
                  <a:lnTo>
                    <a:pt x="142" y="12"/>
                  </a:lnTo>
                  <a:lnTo>
                    <a:pt x="148" y="12"/>
                  </a:lnTo>
                  <a:lnTo>
                    <a:pt x="156" y="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184" name="Freeform 183"/>
            <p:cNvSpPr>
              <a:spLocks/>
            </p:cNvSpPr>
            <p:nvPr/>
          </p:nvSpPr>
          <p:spPr bwMode="auto">
            <a:xfrm>
              <a:off x="5438072" y="2762433"/>
              <a:ext cx="122333" cy="124260"/>
            </a:xfrm>
            <a:custGeom>
              <a:avLst/>
              <a:gdLst>
                <a:gd name="T0" fmla="*/ 35 w 74"/>
                <a:gd name="T1" fmla="*/ 15 h 80"/>
                <a:gd name="T2" fmla="*/ 45 w 74"/>
                <a:gd name="T3" fmla="*/ 20 h 80"/>
                <a:gd name="T4" fmla="*/ 47 w 74"/>
                <a:gd name="T5" fmla="*/ 28 h 80"/>
                <a:gd name="T6" fmla="*/ 58 w 74"/>
                <a:gd name="T7" fmla="*/ 34 h 80"/>
                <a:gd name="T8" fmla="*/ 62 w 74"/>
                <a:gd name="T9" fmla="*/ 30 h 80"/>
                <a:gd name="T10" fmla="*/ 67 w 74"/>
                <a:gd name="T11" fmla="*/ 32 h 80"/>
                <a:gd name="T12" fmla="*/ 63 w 74"/>
                <a:gd name="T13" fmla="*/ 36 h 80"/>
                <a:gd name="T14" fmla="*/ 66 w 74"/>
                <a:gd name="T15" fmla="*/ 39 h 80"/>
                <a:gd name="T16" fmla="*/ 63 w 74"/>
                <a:gd name="T17" fmla="*/ 44 h 80"/>
                <a:gd name="T18" fmla="*/ 65 w 74"/>
                <a:gd name="T19" fmla="*/ 52 h 80"/>
                <a:gd name="T20" fmla="*/ 74 w 74"/>
                <a:gd name="T21" fmla="*/ 60 h 80"/>
                <a:gd name="T22" fmla="*/ 68 w 74"/>
                <a:gd name="T23" fmla="*/ 67 h 80"/>
                <a:gd name="T24" fmla="*/ 66 w 74"/>
                <a:gd name="T25" fmla="*/ 73 h 80"/>
                <a:gd name="T26" fmla="*/ 68 w 74"/>
                <a:gd name="T27" fmla="*/ 76 h 80"/>
                <a:gd name="T28" fmla="*/ 66 w 74"/>
                <a:gd name="T29" fmla="*/ 79 h 80"/>
                <a:gd name="T30" fmla="*/ 58 w 74"/>
                <a:gd name="T31" fmla="*/ 79 h 80"/>
                <a:gd name="T32" fmla="*/ 52 w 74"/>
                <a:gd name="T33" fmla="*/ 80 h 80"/>
                <a:gd name="T34" fmla="*/ 52 w 74"/>
                <a:gd name="T35" fmla="*/ 79 h 80"/>
                <a:gd name="T36" fmla="*/ 54 w 74"/>
                <a:gd name="T37" fmla="*/ 76 h 80"/>
                <a:gd name="T38" fmla="*/ 55 w 74"/>
                <a:gd name="T39" fmla="*/ 71 h 80"/>
                <a:gd name="T40" fmla="*/ 53 w 74"/>
                <a:gd name="T41" fmla="*/ 71 h 80"/>
                <a:gd name="T42" fmla="*/ 49 w 74"/>
                <a:gd name="T43" fmla="*/ 67 h 80"/>
                <a:gd name="T44" fmla="*/ 46 w 74"/>
                <a:gd name="T45" fmla="*/ 66 h 80"/>
                <a:gd name="T46" fmla="*/ 44 w 74"/>
                <a:gd name="T47" fmla="*/ 63 h 80"/>
                <a:gd name="T48" fmla="*/ 40 w 74"/>
                <a:gd name="T49" fmla="*/ 62 h 80"/>
                <a:gd name="T50" fmla="*/ 38 w 74"/>
                <a:gd name="T51" fmla="*/ 59 h 80"/>
                <a:gd name="T52" fmla="*/ 35 w 74"/>
                <a:gd name="T53" fmla="*/ 60 h 80"/>
                <a:gd name="T54" fmla="*/ 33 w 74"/>
                <a:gd name="T55" fmla="*/ 67 h 80"/>
                <a:gd name="T56" fmla="*/ 29 w 74"/>
                <a:gd name="T57" fmla="*/ 68 h 80"/>
                <a:gd name="T58" fmla="*/ 31 w 74"/>
                <a:gd name="T59" fmla="*/ 67 h 80"/>
                <a:gd name="T60" fmla="*/ 24 w 74"/>
                <a:gd name="T61" fmla="*/ 63 h 80"/>
                <a:gd name="T62" fmla="*/ 18 w 74"/>
                <a:gd name="T63" fmla="*/ 60 h 80"/>
                <a:gd name="T64" fmla="*/ 16 w 74"/>
                <a:gd name="T65" fmla="*/ 57 h 80"/>
                <a:gd name="T66" fmla="*/ 11 w 74"/>
                <a:gd name="T67" fmla="*/ 54 h 80"/>
                <a:gd name="T68" fmla="*/ 15 w 74"/>
                <a:gd name="T69" fmla="*/ 53 h 80"/>
                <a:gd name="T70" fmla="*/ 16 w 74"/>
                <a:gd name="T71" fmla="*/ 43 h 80"/>
                <a:gd name="T72" fmla="*/ 7 w 74"/>
                <a:gd name="T73" fmla="*/ 35 h 80"/>
                <a:gd name="T74" fmla="*/ 11 w 74"/>
                <a:gd name="T75" fmla="*/ 26 h 80"/>
                <a:gd name="T76" fmla="*/ 5 w 74"/>
                <a:gd name="T77" fmla="*/ 26 h 80"/>
                <a:gd name="T78" fmla="*/ 10 w 74"/>
                <a:gd name="T79" fmla="*/ 19 h 80"/>
                <a:gd name="T80" fmla="*/ 5 w 74"/>
                <a:gd name="T81" fmla="*/ 13 h 80"/>
                <a:gd name="T82" fmla="*/ 0 w 74"/>
                <a:gd name="T83" fmla="*/ 5 h 80"/>
                <a:gd name="T84" fmla="*/ 12 w 74"/>
                <a:gd name="T85" fmla="*/ 0 h 80"/>
                <a:gd name="T86" fmla="*/ 22 w 74"/>
                <a:gd name="T87" fmla="*/ 1 h 80"/>
                <a:gd name="T88" fmla="*/ 32 w 74"/>
                <a:gd name="T89" fmla="*/ 9 h 80"/>
                <a:gd name="T90" fmla="*/ 35 w 74"/>
                <a:gd name="T91" fmla="*/ 15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74" h="80">
                  <a:moveTo>
                    <a:pt x="35" y="15"/>
                  </a:moveTo>
                  <a:lnTo>
                    <a:pt x="45" y="20"/>
                  </a:lnTo>
                  <a:lnTo>
                    <a:pt x="47" y="28"/>
                  </a:lnTo>
                  <a:lnTo>
                    <a:pt x="58" y="34"/>
                  </a:lnTo>
                  <a:lnTo>
                    <a:pt x="62" y="30"/>
                  </a:lnTo>
                  <a:lnTo>
                    <a:pt x="67" y="32"/>
                  </a:lnTo>
                  <a:lnTo>
                    <a:pt x="63" y="36"/>
                  </a:lnTo>
                  <a:lnTo>
                    <a:pt x="66" y="39"/>
                  </a:lnTo>
                  <a:lnTo>
                    <a:pt x="63" y="44"/>
                  </a:lnTo>
                  <a:lnTo>
                    <a:pt x="65" y="52"/>
                  </a:lnTo>
                  <a:lnTo>
                    <a:pt x="74" y="60"/>
                  </a:lnTo>
                  <a:lnTo>
                    <a:pt x="68" y="67"/>
                  </a:lnTo>
                  <a:lnTo>
                    <a:pt x="66" y="73"/>
                  </a:lnTo>
                  <a:lnTo>
                    <a:pt x="68" y="76"/>
                  </a:lnTo>
                  <a:lnTo>
                    <a:pt x="66" y="79"/>
                  </a:lnTo>
                  <a:lnTo>
                    <a:pt x="58" y="79"/>
                  </a:lnTo>
                  <a:lnTo>
                    <a:pt x="52" y="80"/>
                  </a:lnTo>
                  <a:lnTo>
                    <a:pt x="52" y="79"/>
                  </a:lnTo>
                  <a:lnTo>
                    <a:pt x="54" y="76"/>
                  </a:lnTo>
                  <a:lnTo>
                    <a:pt x="55" y="71"/>
                  </a:lnTo>
                  <a:lnTo>
                    <a:pt x="53" y="71"/>
                  </a:lnTo>
                  <a:lnTo>
                    <a:pt x="49" y="67"/>
                  </a:lnTo>
                  <a:lnTo>
                    <a:pt x="46" y="66"/>
                  </a:lnTo>
                  <a:lnTo>
                    <a:pt x="44" y="63"/>
                  </a:lnTo>
                  <a:lnTo>
                    <a:pt x="40" y="62"/>
                  </a:lnTo>
                  <a:lnTo>
                    <a:pt x="38" y="59"/>
                  </a:lnTo>
                  <a:lnTo>
                    <a:pt x="35" y="60"/>
                  </a:lnTo>
                  <a:lnTo>
                    <a:pt x="33" y="67"/>
                  </a:lnTo>
                  <a:lnTo>
                    <a:pt x="29" y="68"/>
                  </a:lnTo>
                  <a:lnTo>
                    <a:pt x="31" y="67"/>
                  </a:lnTo>
                  <a:lnTo>
                    <a:pt x="24" y="63"/>
                  </a:lnTo>
                  <a:lnTo>
                    <a:pt x="18" y="60"/>
                  </a:lnTo>
                  <a:lnTo>
                    <a:pt x="16" y="57"/>
                  </a:lnTo>
                  <a:lnTo>
                    <a:pt x="11" y="54"/>
                  </a:lnTo>
                  <a:lnTo>
                    <a:pt x="15" y="53"/>
                  </a:lnTo>
                  <a:lnTo>
                    <a:pt x="16" y="43"/>
                  </a:lnTo>
                  <a:lnTo>
                    <a:pt x="7" y="35"/>
                  </a:lnTo>
                  <a:lnTo>
                    <a:pt x="11" y="26"/>
                  </a:lnTo>
                  <a:lnTo>
                    <a:pt x="5" y="26"/>
                  </a:lnTo>
                  <a:lnTo>
                    <a:pt x="10" y="19"/>
                  </a:lnTo>
                  <a:lnTo>
                    <a:pt x="5" y="13"/>
                  </a:lnTo>
                  <a:lnTo>
                    <a:pt x="0" y="5"/>
                  </a:lnTo>
                  <a:lnTo>
                    <a:pt x="12" y="0"/>
                  </a:lnTo>
                  <a:lnTo>
                    <a:pt x="22" y="1"/>
                  </a:lnTo>
                  <a:lnTo>
                    <a:pt x="32" y="9"/>
                  </a:lnTo>
                  <a:lnTo>
                    <a:pt x="35" y="1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186" name="Freeform 185"/>
            <p:cNvSpPr>
              <a:spLocks/>
            </p:cNvSpPr>
            <p:nvPr/>
          </p:nvSpPr>
          <p:spPr bwMode="auto">
            <a:xfrm>
              <a:off x="5378559" y="2655258"/>
              <a:ext cx="148783" cy="55917"/>
            </a:xfrm>
            <a:custGeom>
              <a:avLst/>
              <a:gdLst>
                <a:gd name="T0" fmla="*/ 29 w 90"/>
                <a:gd name="T1" fmla="*/ 1 h 36"/>
                <a:gd name="T2" fmla="*/ 30 w 90"/>
                <a:gd name="T3" fmla="*/ 3 h 36"/>
                <a:gd name="T4" fmla="*/ 37 w 90"/>
                <a:gd name="T5" fmla="*/ 0 h 36"/>
                <a:gd name="T6" fmla="*/ 45 w 90"/>
                <a:gd name="T7" fmla="*/ 7 h 36"/>
                <a:gd name="T8" fmla="*/ 54 w 90"/>
                <a:gd name="T9" fmla="*/ 3 h 36"/>
                <a:gd name="T10" fmla="*/ 62 w 90"/>
                <a:gd name="T11" fmla="*/ 4 h 36"/>
                <a:gd name="T12" fmla="*/ 74 w 90"/>
                <a:gd name="T13" fmla="*/ 2 h 36"/>
                <a:gd name="T14" fmla="*/ 90 w 90"/>
                <a:gd name="T15" fmla="*/ 10 h 36"/>
                <a:gd name="T16" fmla="*/ 86 w 90"/>
                <a:gd name="T17" fmla="*/ 15 h 36"/>
                <a:gd name="T18" fmla="*/ 84 w 90"/>
                <a:gd name="T19" fmla="*/ 23 h 36"/>
                <a:gd name="T20" fmla="*/ 81 w 90"/>
                <a:gd name="T21" fmla="*/ 25 h 36"/>
                <a:gd name="T22" fmla="*/ 63 w 90"/>
                <a:gd name="T23" fmla="*/ 19 h 36"/>
                <a:gd name="T24" fmla="*/ 57 w 90"/>
                <a:gd name="T25" fmla="*/ 20 h 36"/>
                <a:gd name="T26" fmla="*/ 54 w 90"/>
                <a:gd name="T27" fmla="*/ 25 h 36"/>
                <a:gd name="T28" fmla="*/ 47 w 90"/>
                <a:gd name="T29" fmla="*/ 27 h 36"/>
                <a:gd name="T30" fmla="*/ 45 w 90"/>
                <a:gd name="T31" fmla="*/ 26 h 36"/>
                <a:gd name="T32" fmla="*/ 37 w 90"/>
                <a:gd name="T33" fmla="*/ 29 h 36"/>
                <a:gd name="T34" fmla="*/ 31 w 90"/>
                <a:gd name="T35" fmla="*/ 30 h 36"/>
                <a:gd name="T36" fmla="*/ 30 w 90"/>
                <a:gd name="T37" fmla="*/ 34 h 36"/>
                <a:gd name="T38" fmla="*/ 17 w 90"/>
                <a:gd name="T39" fmla="*/ 36 h 36"/>
                <a:gd name="T40" fmla="*/ 11 w 90"/>
                <a:gd name="T41" fmla="*/ 34 h 36"/>
                <a:gd name="T42" fmla="*/ 2 w 90"/>
                <a:gd name="T43" fmla="*/ 29 h 36"/>
                <a:gd name="T44" fmla="*/ 0 w 90"/>
                <a:gd name="T45" fmla="*/ 22 h 36"/>
                <a:gd name="T46" fmla="*/ 1 w 90"/>
                <a:gd name="T47" fmla="*/ 19 h 36"/>
                <a:gd name="T48" fmla="*/ 2 w 90"/>
                <a:gd name="T49" fmla="*/ 15 h 36"/>
                <a:gd name="T50" fmla="*/ 10 w 90"/>
                <a:gd name="T51" fmla="*/ 15 h 36"/>
                <a:gd name="T52" fmla="*/ 15 w 90"/>
                <a:gd name="T53" fmla="*/ 13 h 36"/>
                <a:gd name="T54" fmla="*/ 15 w 90"/>
                <a:gd name="T55" fmla="*/ 11 h 36"/>
                <a:gd name="T56" fmla="*/ 18 w 90"/>
                <a:gd name="T57" fmla="*/ 10 h 36"/>
                <a:gd name="T58" fmla="*/ 19 w 90"/>
                <a:gd name="T59" fmla="*/ 6 h 36"/>
                <a:gd name="T60" fmla="*/ 22 w 90"/>
                <a:gd name="T61" fmla="*/ 5 h 36"/>
                <a:gd name="T62" fmla="*/ 25 w 90"/>
                <a:gd name="T63" fmla="*/ 1 h 36"/>
                <a:gd name="T64" fmla="*/ 29 w 90"/>
                <a:gd name="T65" fmla="*/ 1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90" h="36">
                  <a:moveTo>
                    <a:pt x="29" y="1"/>
                  </a:moveTo>
                  <a:lnTo>
                    <a:pt x="30" y="3"/>
                  </a:lnTo>
                  <a:lnTo>
                    <a:pt x="37" y="0"/>
                  </a:lnTo>
                  <a:lnTo>
                    <a:pt x="45" y="7"/>
                  </a:lnTo>
                  <a:lnTo>
                    <a:pt x="54" y="3"/>
                  </a:lnTo>
                  <a:lnTo>
                    <a:pt x="62" y="4"/>
                  </a:lnTo>
                  <a:lnTo>
                    <a:pt x="74" y="2"/>
                  </a:lnTo>
                  <a:lnTo>
                    <a:pt x="90" y="10"/>
                  </a:lnTo>
                  <a:lnTo>
                    <a:pt x="86" y="15"/>
                  </a:lnTo>
                  <a:lnTo>
                    <a:pt x="84" y="23"/>
                  </a:lnTo>
                  <a:lnTo>
                    <a:pt x="81" y="25"/>
                  </a:lnTo>
                  <a:lnTo>
                    <a:pt x="63" y="19"/>
                  </a:lnTo>
                  <a:lnTo>
                    <a:pt x="57" y="20"/>
                  </a:lnTo>
                  <a:lnTo>
                    <a:pt x="54" y="25"/>
                  </a:lnTo>
                  <a:lnTo>
                    <a:pt x="47" y="27"/>
                  </a:lnTo>
                  <a:lnTo>
                    <a:pt x="45" y="26"/>
                  </a:lnTo>
                  <a:lnTo>
                    <a:pt x="37" y="29"/>
                  </a:lnTo>
                  <a:lnTo>
                    <a:pt x="31" y="30"/>
                  </a:lnTo>
                  <a:lnTo>
                    <a:pt x="30" y="34"/>
                  </a:lnTo>
                  <a:lnTo>
                    <a:pt x="17" y="36"/>
                  </a:lnTo>
                  <a:lnTo>
                    <a:pt x="11" y="34"/>
                  </a:lnTo>
                  <a:lnTo>
                    <a:pt x="2" y="29"/>
                  </a:lnTo>
                  <a:lnTo>
                    <a:pt x="0" y="22"/>
                  </a:lnTo>
                  <a:lnTo>
                    <a:pt x="1" y="19"/>
                  </a:lnTo>
                  <a:lnTo>
                    <a:pt x="2" y="15"/>
                  </a:lnTo>
                  <a:lnTo>
                    <a:pt x="10" y="15"/>
                  </a:lnTo>
                  <a:lnTo>
                    <a:pt x="15" y="13"/>
                  </a:lnTo>
                  <a:lnTo>
                    <a:pt x="15" y="11"/>
                  </a:lnTo>
                  <a:lnTo>
                    <a:pt x="18" y="10"/>
                  </a:lnTo>
                  <a:lnTo>
                    <a:pt x="19" y="6"/>
                  </a:lnTo>
                  <a:lnTo>
                    <a:pt x="22" y="5"/>
                  </a:lnTo>
                  <a:lnTo>
                    <a:pt x="25" y="1"/>
                  </a:lnTo>
                  <a:lnTo>
                    <a:pt x="29" y="1"/>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187" name="Freeform 186"/>
            <p:cNvSpPr>
              <a:spLocks/>
            </p:cNvSpPr>
            <p:nvPr/>
          </p:nvSpPr>
          <p:spPr bwMode="auto">
            <a:xfrm>
              <a:off x="5299208" y="2740687"/>
              <a:ext cx="76045" cy="45045"/>
            </a:xfrm>
            <a:custGeom>
              <a:avLst/>
              <a:gdLst>
                <a:gd name="T0" fmla="*/ 1 w 46"/>
                <a:gd name="T1" fmla="*/ 7 h 29"/>
                <a:gd name="T2" fmla="*/ 15 w 46"/>
                <a:gd name="T3" fmla="*/ 9 h 29"/>
                <a:gd name="T4" fmla="*/ 22 w 46"/>
                <a:gd name="T5" fmla="*/ 4 h 29"/>
                <a:gd name="T6" fmla="*/ 37 w 46"/>
                <a:gd name="T7" fmla="*/ 3 h 29"/>
                <a:gd name="T8" fmla="*/ 39 w 46"/>
                <a:gd name="T9" fmla="*/ 0 h 29"/>
                <a:gd name="T10" fmla="*/ 42 w 46"/>
                <a:gd name="T11" fmla="*/ 0 h 29"/>
                <a:gd name="T12" fmla="*/ 46 w 46"/>
                <a:gd name="T13" fmla="*/ 7 h 29"/>
                <a:gd name="T14" fmla="*/ 33 w 46"/>
                <a:gd name="T15" fmla="*/ 12 h 29"/>
                <a:gd name="T16" fmla="*/ 32 w 46"/>
                <a:gd name="T17" fmla="*/ 21 h 29"/>
                <a:gd name="T18" fmla="*/ 27 w 46"/>
                <a:gd name="T19" fmla="*/ 23 h 29"/>
                <a:gd name="T20" fmla="*/ 27 w 46"/>
                <a:gd name="T21" fmla="*/ 29 h 29"/>
                <a:gd name="T22" fmla="*/ 21 w 46"/>
                <a:gd name="T23" fmla="*/ 28 h 29"/>
                <a:gd name="T24" fmla="*/ 15 w 46"/>
                <a:gd name="T25" fmla="*/ 25 h 29"/>
                <a:gd name="T26" fmla="*/ 12 w 46"/>
                <a:gd name="T27" fmla="*/ 28 h 29"/>
                <a:gd name="T28" fmla="*/ 1 w 46"/>
                <a:gd name="T29" fmla="*/ 28 h 29"/>
                <a:gd name="T30" fmla="*/ 4 w 46"/>
                <a:gd name="T31" fmla="*/ 26 h 29"/>
                <a:gd name="T32" fmla="*/ 0 w 46"/>
                <a:gd name="T33" fmla="*/ 17 h 29"/>
                <a:gd name="T34" fmla="*/ 1 w 46"/>
                <a:gd name="T35" fmla="*/ 7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6" h="29">
                  <a:moveTo>
                    <a:pt x="1" y="7"/>
                  </a:moveTo>
                  <a:lnTo>
                    <a:pt x="15" y="9"/>
                  </a:lnTo>
                  <a:lnTo>
                    <a:pt x="22" y="4"/>
                  </a:lnTo>
                  <a:lnTo>
                    <a:pt x="37" y="3"/>
                  </a:lnTo>
                  <a:lnTo>
                    <a:pt x="39" y="0"/>
                  </a:lnTo>
                  <a:lnTo>
                    <a:pt x="42" y="0"/>
                  </a:lnTo>
                  <a:lnTo>
                    <a:pt x="46" y="7"/>
                  </a:lnTo>
                  <a:lnTo>
                    <a:pt x="33" y="12"/>
                  </a:lnTo>
                  <a:lnTo>
                    <a:pt x="32" y="21"/>
                  </a:lnTo>
                  <a:lnTo>
                    <a:pt x="27" y="23"/>
                  </a:lnTo>
                  <a:lnTo>
                    <a:pt x="27" y="29"/>
                  </a:lnTo>
                  <a:lnTo>
                    <a:pt x="21" y="28"/>
                  </a:lnTo>
                  <a:lnTo>
                    <a:pt x="15" y="25"/>
                  </a:lnTo>
                  <a:lnTo>
                    <a:pt x="12" y="28"/>
                  </a:lnTo>
                  <a:lnTo>
                    <a:pt x="1" y="28"/>
                  </a:lnTo>
                  <a:lnTo>
                    <a:pt x="4" y="26"/>
                  </a:lnTo>
                  <a:lnTo>
                    <a:pt x="0" y="17"/>
                  </a:lnTo>
                  <a:lnTo>
                    <a:pt x="1" y="7"/>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188" name="Freeform 187"/>
            <p:cNvSpPr>
              <a:spLocks/>
            </p:cNvSpPr>
            <p:nvPr/>
          </p:nvSpPr>
          <p:spPr bwMode="auto">
            <a:xfrm>
              <a:off x="5198367" y="2072785"/>
              <a:ext cx="274422" cy="402295"/>
            </a:xfrm>
            <a:custGeom>
              <a:avLst/>
              <a:gdLst>
                <a:gd name="T0" fmla="*/ 144 w 166"/>
                <a:gd name="T1" fmla="*/ 61 h 259"/>
                <a:gd name="T2" fmla="*/ 132 w 166"/>
                <a:gd name="T3" fmla="*/ 73 h 259"/>
                <a:gd name="T4" fmla="*/ 137 w 166"/>
                <a:gd name="T5" fmla="*/ 84 h 259"/>
                <a:gd name="T6" fmla="*/ 117 w 166"/>
                <a:gd name="T7" fmla="*/ 100 h 259"/>
                <a:gd name="T8" fmla="*/ 92 w 166"/>
                <a:gd name="T9" fmla="*/ 116 h 259"/>
                <a:gd name="T10" fmla="*/ 85 w 166"/>
                <a:gd name="T11" fmla="*/ 142 h 259"/>
                <a:gd name="T12" fmla="*/ 97 w 166"/>
                <a:gd name="T13" fmla="*/ 156 h 259"/>
                <a:gd name="T14" fmla="*/ 112 w 166"/>
                <a:gd name="T15" fmla="*/ 166 h 259"/>
                <a:gd name="T16" fmla="*/ 102 w 166"/>
                <a:gd name="T17" fmla="*/ 188 h 259"/>
                <a:gd name="T18" fmla="*/ 87 w 166"/>
                <a:gd name="T19" fmla="*/ 193 h 259"/>
                <a:gd name="T20" fmla="*/ 85 w 166"/>
                <a:gd name="T21" fmla="*/ 226 h 259"/>
                <a:gd name="T22" fmla="*/ 78 w 166"/>
                <a:gd name="T23" fmla="*/ 244 h 259"/>
                <a:gd name="T24" fmla="*/ 59 w 166"/>
                <a:gd name="T25" fmla="*/ 242 h 259"/>
                <a:gd name="T26" fmla="*/ 52 w 166"/>
                <a:gd name="T27" fmla="*/ 258 h 259"/>
                <a:gd name="T28" fmla="*/ 35 w 166"/>
                <a:gd name="T29" fmla="*/ 259 h 259"/>
                <a:gd name="T30" fmla="*/ 28 w 166"/>
                <a:gd name="T31" fmla="*/ 240 h 259"/>
                <a:gd name="T32" fmla="*/ 14 w 166"/>
                <a:gd name="T33" fmla="*/ 218 h 259"/>
                <a:gd name="T34" fmla="*/ 0 w 166"/>
                <a:gd name="T35" fmla="*/ 190 h 259"/>
                <a:gd name="T36" fmla="*/ 6 w 166"/>
                <a:gd name="T37" fmla="*/ 179 h 259"/>
                <a:gd name="T38" fmla="*/ 17 w 166"/>
                <a:gd name="T39" fmla="*/ 166 h 259"/>
                <a:gd name="T40" fmla="*/ 20 w 166"/>
                <a:gd name="T41" fmla="*/ 143 h 259"/>
                <a:gd name="T42" fmla="*/ 10 w 166"/>
                <a:gd name="T43" fmla="*/ 134 h 259"/>
                <a:gd name="T44" fmla="*/ 6 w 166"/>
                <a:gd name="T45" fmla="*/ 109 h 259"/>
                <a:gd name="T46" fmla="*/ 14 w 166"/>
                <a:gd name="T47" fmla="*/ 91 h 259"/>
                <a:gd name="T48" fmla="*/ 28 w 166"/>
                <a:gd name="T49" fmla="*/ 91 h 259"/>
                <a:gd name="T50" fmla="*/ 32 w 166"/>
                <a:gd name="T51" fmla="*/ 84 h 259"/>
                <a:gd name="T52" fmla="*/ 26 w 166"/>
                <a:gd name="T53" fmla="*/ 78 h 259"/>
                <a:gd name="T54" fmla="*/ 45 w 166"/>
                <a:gd name="T55" fmla="*/ 52 h 259"/>
                <a:gd name="T56" fmla="*/ 56 w 166"/>
                <a:gd name="T57" fmla="*/ 32 h 259"/>
                <a:gd name="T58" fmla="*/ 63 w 166"/>
                <a:gd name="T59" fmla="*/ 19 h 259"/>
                <a:gd name="T60" fmla="*/ 76 w 166"/>
                <a:gd name="T61" fmla="*/ 19 h 259"/>
                <a:gd name="T62" fmla="*/ 78 w 166"/>
                <a:gd name="T63" fmla="*/ 9 h 259"/>
                <a:gd name="T64" fmla="*/ 103 w 166"/>
                <a:gd name="T65" fmla="*/ 12 h 259"/>
                <a:gd name="T66" fmla="*/ 103 w 166"/>
                <a:gd name="T67" fmla="*/ 1 h 259"/>
                <a:gd name="T68" fmla="*/ 111 w 166"/>
                <a:gd name="T69" fmla="*/ 0 h 259"/>
                <a:gd name="T70" fmla="*/ 131 w 166"/>
                <a:gd name="T71" fmla="*/ 9 h 259"/>
                <a:gd name="T72" fmla="*/ 154 w 166"/>
                <a:gd name="T73" fmla="*/ 21 h 259"/>
                <a:gd name="T74" fmla="*/ 160 w 166"/>
                <a:gd name="T75" fmla="*/ 48 h 259"/>
                <a:gd name="T76" fmla="*/ 166 w 166"/>
                <a:gd name="T77" fmla="*/ 55 h 259"/>
                <a:gd name="T78" fmla="*/ 144 w 166"/>
                <a:gd name="T79" fmla="*/ 61 h 2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66" h="259">
                  <a:moveTo>
                    <a:pt x="144" y="61"/>
                  </a:moveTo>
                  <a:lnTo>
                    <a:pt x="132" y="73"/>
                  </a:lnTo>
                  <a:lnTo>
                    <a:pt x="137" y="84"/>
                  </a:lnTo>
                  <a:lnTo>
                    <a:pt x="117" y="100"/>
                  </a:lnTo>
                  <a:lnTo>
                    <a:pt x="92" y="116"/>
                  </a:lnTo>
                  <a:lnTo>
                    <a:pt x="85" y="142"/>
                  </a:lnTo>
                  <a:lnTo>
                    <a:pt x="97" y="156"/>
                  </a:lnTo>
                  <a:lnTo>
                    <a:pt x="112" y="166"/>
                  </a:lnTo>
                  <a:lnTo>
                    <a:pt x="102" y="188"/>
                  </a:lnTo>
                  <a:lnTo>
                    <a:pt x="87" y="193"/>
                  </a:lnTo>
                  <a:lnTo>
                    <a:pt x="85" y="226"/>
                  </a:lnTo>
                  <a:lnTo>
                    <a:pt x="78" y="244"/>
                  </a:lnTo>
                  <a:lnTo>
                    <a:pt x="59" y="242"/>
                  </a:lnTo>
                  <a:lnTo>
                    <a:pt x="52" y="258"/>
                  </a:lnTo>
                  <a:lnTo>
                    <a:pt x="35" y="259"/>
                  </a:lnTo>
                  <a:lnTo>
                    <a:pt x="28" y="240"/>
                  </a:lnTo>
                  <a:lnTo>
                    <a:pt x="14" y="218"/>
                  </a:lnTo>
                  <a:lnTo>
                    <a:pt x="0" y="190"/>
                  </a:lnTo>
                  <a:lnTo>
                    <a:pt x="6" y="179"/>
                  </a:lnTo>
                  <a:lnTo>
                    <a:pt x="17" y="166"/>
                  </a:lnTo>
                  <a:lnTo>
                    <a:pt x="20" y="143"/>
                  </a:lnTo>
                  <a:lnTo>
                    <a:pt x="10" y="134"/>
                  </a:lnTo>
                  <a:lnTo>
                    <a:pt x="6" y="109"/>
                  </a:lnTo>
                  <a:lnTo>
                    <a:pt x="14" y="91"/>
                  </a:lnTo>
                  <a:lnTo>
                    <a:pt x="28" y="91"/>
                  </a:lnTo>
                  <a:lnTo>
                    <a:pt x="32" y="84"/>
                  </a:lnTo>
                  <a:lnTo>
                    <a:pt x="26" y="78"/>
                  </a:lnTo>
                  <a:lnTo>
                    <a:pt x="45" y="52"/>
                  </a:lnTo>
                  <a:lnTo>
                    <a:pt x="56" y="32"/>
                  </a:lnTo>
                  <a:lnTo>
                    <a:pt x="63" y="19"/>
                  </a:lnTo>
                  <a:lnTo>
                    <a:pt x="76" y="19"/>
                  </a:lnTo>
                  <a:lnTo>
                    <a:pt x="78" y="9"/>
                  </a:lnTo>
                  <a:lnTo>
                    <a:pt x="103" y="12"/>
                  </a:lnTo>
                  <a:lnTo>
                    <a:pt x="103" y="1"/>
                  </a:lnTo>
                  <a:lnTo>
                    <a:pt x="111" y="0"/>
                  </a:lnTo>
                  <a:lnTo>
                    <a:pt x="131" y="9"/>
                  </a:lnTo>
                  <a:lnTo>
                    <a:pt x="154" y="21"/>
                  </a:lnTo>
                  <a:lnTo>
                    <a:pt x="160" y="48"/>
                  </a:lnTo>
                  <a:lnTo>
                    <a:pt x="166" y="55"/>
                  </a:lnTo>
                  <a:lnTo>
                    <a:pt x="144" y="61"/>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189" name="Freeform 188"/>
            <p:cNvSpPr>
              <a:spLocks/>
            </p:cNvSpPr>
            <p:nvPr/>
          </p:nvSpPr>
          <p:spPr bwMode="auto">
            <a:xfrm>
              <a:off x="5829868" y="5075236"/>
              <a:ext cx="39675" cy="52810"/>
            </a:xfrm>
            <a:custGeom>
              <a:avLst/>
              <a:gdLst>
                <a:gd name="T0" fmla="*/ 24 w 24"/>
                <a:gd name="T1" fmla="*/ 23 h 34"/>
                <a:gd name="T2" fmla="*/ 20 w 24"/>
                <a:gd name="T3" fmla="*/ 32 h 34"/>
                <a:gd name="T4" fmla="*/ 10 w 24"/>
                <a:gd name="T5" fmla="*/ 34 h 34"/>
                <a:gd name="T6" fmla="*/ 0 w 24"/>
                <a:gd name="T7" fmla="*/ 23 h 34"/>
                <a:gd name="T8" fmla="*/ 0 w 24"/>
                <a:gd name="T9" fmla="*/ 16 h 34"/>
                <a:gd name="T10" fmla="*/ 6 w 24"/>
                <a:gd name="T11" fmla="*/ 8 h 34"/>
                <a:gd name="T12" fmla="*/ 8 w 24"/>
                <a:gd name="T13" fmla="*/ 2 h 34"/>
                <a:gd name="T14" fmla="*/ 13 w 24"/>
                <a:gd name="T15" fmla="*/ 0 h 34"/>
                <a:gd name="T16" fmla="*/ 22 w 24"/>
                <a:gd name="T17" fmla="*/ 4 h 34"/>
                <a:gd name="T18" fmla="*/ 24 w 24"/>
                <a:gd name="T19" fmla="*/ 14 h 34"/>
                <a:gd name="T20" fmla="*/ 24 w 24"/>
                <a:gd name="T21" fmla="*/ 23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4" h="34">
                  <a:moveTo>
                    <a:pt x="24" y="23"/>
                  </a:moveTo>
                  <a:lnTo>
                    <a:pt x="20" y="32"/>
                  </a:lnTo>
                  <a:lnTo>
                    <a:pt x="10" y="34"/>
                  </a:lnTo>
                  <a:lnTo>
                    <a:pt x="0" y="23"/>
                  </a:lnTo>
                  <a:lnTo>
                    <a:pt x="0" y="16"/>
                  </a:lnTo>
                  <a:lnTo>
                    <a:pt x="6" y="8"/>
                  </a:lnTo>
                  <a:lnTo>
                    <a:pt x="8" y="2"/>
                  </a:lnTo>
                  <a:lnTo>
                    <a:pt x="13" y="0"/>
                  </a:lnTo>
                  <a:lnTo>
                    <a:pt x="22" y="4"/>
                  </a:lnTo>
                  <a:lnTo>
                    <a:pt x="24" y="14"/>
                  </a:lnTo>
                  <a:lnTo>
                    <a:pt x="24" y="23"/>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190" name="Freeform 189"/>
            <p:cNvSpPr>
              <a:spLocks/>
            </p:cNvSpPr>
            <p:nvPr/>
          </p:nvSpPr>
          <p:spPr bwMode="auto">
            <a:xfrm>
              <a:off x="5952200" y="3048233"/>
              <a:ext cx="175233" cy="156880"/>
            </a:xfrm>
            <a:custGeom>
              <a:avLst/>
              <a:gdLst>
                <a:gd name="T0" fmla="*/ 56 w 106"/>
                <a:gd name="T1" fmla="*/ 79 h 101"/>
                <a:gd name="T2" fmla="*/ 24 w 106"/>
                <a:gd name="T3" fmla="*/ 101 h 101"/>
                <a:gd name="T4" fmla="*/ 4 w 106"/>
                <a:gd name="T5" fmla="*/ 93 h 101"/>
                <a:gd name="T6" fmla="*/ 3 w 106"/>
                <a:gd name="T7" fmla="*/ 93 h 101"/>
                <a:gd name="T8" fmla="*/ 5 w 106"/>
                <a:gd name="T9" fmla="*/ 90 h 101"/>
                <a:gd name="T10" fmla="*/ 4 w 106"/>
                <a:gd name="T11" fmla="*/ 81 h 101"/>
                <a:gd name="T12" fmla="*/ 7 w 106"/>
                <a:gd name="T13" fmla="*/ 70 h 101"/>
                <a:gd name="T14" fmla="*/ 16 w 106"/>
                <a:gd name="T15" fmla="*/ 62 h 101"/>
                <a:gd name="T16" fmla="*/ 12 w 106"/>
                <a:gd name="T17" fmla="*/ 54 h 101"/>
                <a:gd name="T18" fmla="*/ 4 w 106"/>
                <a:gd name="T19" fmla="*/ 53 h 101"/>
                <a:gd name="T20" fmla="*/ 0 w 106"/>
                <a:gd name="T21" fmla="*/ 37 h 101"/>
                <a:gd name="T22" fmla="*/ 4 w 106"/>
                <a:gd name="T23" fmla="*/ 29 h 101"/>
                <a:gd name="T24" fmla="*/ 8 w 106"/>
                <a:gd name="T25" fmla="*/ 24 h 101"/>
                <a:gd name="T26" fmla="*/ 12 w 106"/>
                <a:gd name="T27" fmla="*/ 20 h 101"/>
                <a:gd name="T28" fmla="*/ 11 w 106"/>
                <a:gd name="T29" fmla="*/ 8 h 101"/>
                <a:gd name="T30" fmla="*/ 17 w 106"/>
                <a:gd name="T31" fmla="*/ 12 h 101"/>
                <a:gd name="T32" fmla="*/ 36 w 106"/>
                <a:gd name="T33" fmla="*/ 6 h 101"/>
                <a:gd name="T34" fmla="*/ 45 w 106"/>
                <a:gd name="T35" fmla="*/ 10 h 101"/>
                <a:gd name="T36" fmla="*/ 59 w 106"/>
                <a:gd name="T37" fmla="*/ 10 h 101"/>
                <a:gd name="T38" fmla="*/ 78 w 106"/>
                <a:gd name="T39" fmla="*/ 3 h 101"/>
                <a:gd name="T40" fmla="*/ 87 w 106"/>
                <a:gd name="T41" fmla="*/ 3 h 101"/>
                <a:gd name="T42" fmla="*/ 106 w 106"/>
                <a:gd name="T43" fmla="*/ 0 h 101"/>
                <a:gd name="T44" fmla="*/ 99 w 106"/>
                <a:gd name="T45" fmla="*/ 13 h 101"/>
                <a:gd name="T46" fmla="*/ 91 w 106"/>
                <a:gd name="T47" fmla="*/ 18 h 101"/>
                <a:gd name="T48" fmla="*/ 94 w 106"/>
                <a:gd name="T49" fmla="*/ 33 h 101"/>
                <a:gd name="T50" fmla="*/ 91 w 106"/>
                <a:gd name="T51" fmla="*/ 58 h 101"/>
                <a:gd name="T52" fmla="*/ 56 w 106"/>
                <a:gd name="T53" fmla="*/ 79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06" h="101">
                  <a:moveTo>
                    <a:pt x="56" y="79"/>
                  </a:moveTo>
                  <a:lnTo>
                    <a:pt x="24" y="101"/>
                  </a:lnTo>
                  <a:lnTo>
                    <a:pt x="4" y="93"/>
                  </a:lnTo>
                  <a:lnTo>
                    <a:pt x="3" y="93"/>
                  </a:lnTo>
                  <a:lnTo>
                    <a:pt x="5" y="90"/>
                  </a:lnTo>
                  <a:lnTo>
                    <a:pt x="4" y="81"/>
                  </a:lnTo>
                  <a:lnTo>
                    <a:pt x="7" y="70"/>
                  </a:lnTo>
                  <a:lnTo>
                    <a:pt x="16" y="62"/>
                  </a:lnTo>
                  <a:lnTo>
                    <a:pt x="12" y="54"/>
                  </a:lnTo>
                  <a:lnTo>
                    <a:pt x="4" y="53"/>
                  </a:lnTo>
                  <a:lnTo>
                    <a:pt x="0" y="37"/>
                  </a:lnTo>
                  <a:lnTo>
                    <a:pt x="4" y="29"/>
                  </a:lnTo>
                  <a:lnTo>
                    <a:pt x="8" y="24"/>
                  </a:lnTo>
                  <a:lnTo>
                    <a:pt x="12" y="20"/>
                  </a:lnTo>
                  <a:lnTo>
                    <a:pt x="11" y="8"/>
                  </a:lnTo>
                  <a:lnTo>
                    <a:pt x="17" y="12"/>
                  </a:lnTo>
                  <a:lnTo>
                    <a:pt x="36" y="6"/>
                  </a:lnTo>
                  <a:lnTo>
                    <a:pt x="45" y="10"/>
                  </a:lnTo>
                  <a:lnTo>
                    <a:pt x="59" y="10"/>
                  </a:lnTo>
                  <a:lnTo>
                    <a:pt x="78" y="3"/>
                  </a:lnTo>
                  <a:lnTo>
                    <a:pt x="87" y="3"/>
                  </a:lnTo>
                  <a:lnTo>
                    <a:pt x="106" y="0"/>
                  </a:lnTo>
                  <a:lnTo>
                    <a:pt x="99" y="13"/>
                  </a:lnTo>
                  <a:lnTo>
                    <a:pt x="91" y="18"/>
                  </a:lnTo>
                  <a:lnTo>
                    <a:pt x="94" y="33"/>
                  </a:lnTo>
                  <a:lnTo>
                    <a:pt x="91" y="58"/>
                  </a:lnTo>
                  <a:lnTo>
                    <a:pt x="56" y="7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191" name="Freeform 190"/>
            <p:cNvSpPr>
              <a:spLocks/>
            </p:cNvSpPr>
            <p:nvPr/>
          </p:nvSpPr>
          <p:spPr bwMode="auto">
            <a:xfrm>
              <a:off x="5335577" y="3492465"/>
              <a:ext cx="310791" cy="515682"/>
            </a:xfrm>
            <a:custGeom>
              <a:avLst/>
              <a:gdLst>
                <a:gd name="T0" fmla="*/ 18 w 188"/>
                <a:gd name="T1" fmla="*/ 219 h 332"/>
                <a:gd name="T2" fmla="*/ 19 w 188"/>
                <a:gd name="T3" fmla="*/ 209 h 332"/>
                <a:gd name="T4" fmla="*/ 8 w 188"/>
                <a:gd name="T5" fmla="*/ 209 h 332"/>
                <a:gd name="T6" fmla="*/ 8 w 188"/>
                <a:gd name="T7" fmla="*/ 196 h 332"/>
                <a:gd name="T8" fmla="*/ 0 w 188"/>
                <a:gd name="T9" fmla="*/ 188 h 332"/>
                <a:gd name="T10" fmla="*/ 7 w 188"/>
                <a:gd name="T11" fmla="*/ 161 h 332"/>
                <a:gd name="T12" fmla="*/ 30 w 188"/>
                <a:gd name="T13" fmla="*/ 141 h 332"/>
                <a:gd name="T14" fmla="*/ 30 w 188"/>
                <a:gd name="T15" fmla="*/ 114 h 332"/>
                <a:gd name="T16" fmla="*/ 37 w 188"/>
                <a:gd name="T17" fmla="*/ 72 h 332"/>
                <a:gd name="T18" fmla="*/ 40 w 188"/>
                <a:gd name="T19" fmla="*/ 63 h 332"/>
                <a:gd name="T20" fmla="*/ 33 w 188"/>
                <a:gd name="T21" fmla="*/ 56 h 332"/>
                <a:gd name="T22" fmla="*/ 32 w 188"/>
                <a:gd name="T23" fmla="*/ 49 h 332"/>
                <a:gd name="T24" fmla="*/ 25 w 188"/>
                <a:gd name="T25" fmla="*/ 44 h 332"/>
                <a:gd name="T26" fmla="*/ 20 w 188"/>
                <a:gd name="T27" fmla="*/ 11 h 332"/>
                <a:gd name="T28" fmla="*/ 38 w 188"/>
                <a:gd name="T29" fmla="*/ 0 h 332"/>
                <a:gd name="T30" fmla="*/ 111 w 188"/>
                <a:gd name="T31" fmla="*/ 40 h 332"/>
                <a:gd name="T32" fmla="*/ 184 w 188"/>
                <a:gd name="T33" fmla="*/ 80 h 332"/>
                <a:gd name="T34" fmla="*/ 188 w 188"/>
                <a:gd name="T35" fmla="*/ 162 h 332"/>
                <a:gd name="T36" fmla="*/ 172 w 188"/>
                <a:gd name="T37" fmla="*/ 161 h 332"/>
                <a:gd name="T38" fmla="*/ 164 w 188"/>
                <a:gd name="T39" fmla="*/ 176 h 332"/>
                <a:gd name="T40" fmla="*/ 160 w 188"/>
                <a:gd name="T41" fmla="*/ 189 h 332"/>
                <a:gd name="T42" fmla="*/ 163 w 188"/>
                <a:gd name="T43" fmla="*/ 194 h 332"/>
                <a:gd name="T44" fmla="*/ 158 w 188"/>
                <a:gd name="T45" fmla="*/ 200 h 332"/>
                <a:gd name="T46" fmla="*/ 160 w 188"/>
                <a:gd name="T47" fmla="*/ 209 h 332"/>
                <a:gd name="T48" fmla="*/ 155 w 188"/>
                <a:gd name="T49" fmla="*/ 217 h 332"/>
                <a:gd name="T50" fmla="*/ 154 w 188"/>
                <a:gd name="T51" fmla="*/ 225 h 332"/>
                <a:gd name="T52" fmla="*/ 160 w 188"/>
                <a:gd name="T53" fmla="*/ 224 h 332"/>
                <a:gd name="T54" fmla="*/ 164 w 188"/>
                <a:gd name="T55" fmla="*/ 232 h 332"/>
                <a:gd name="T56" fmla="*/ 164 w 188"/>
                <a:gd name="T57" fmla="*/ 244 h 332"/>
                <a:gd name="T58" fmla="*/ 171 w 188"/>
                <a:gd name="T59" fmla="*/ 250 h 332"/>
                <a:gd name="T60" fmla="*/ 171 w 188"/>
                <a:gd name="T61" fmla="*/ 255 h 332"/>
                <a:gd name="T62" fmla="*/ 160 w 188"/>
                <a:gd name="T63" fmla="*/ 258 h 332"/>
                <a:gd name="T64" fmla="*/ 151 w 188"/>
                <a:gd name="T65" fmla="*/ 267 h 332"/>
                <a:gd name="T66" fmla="*/ 138 w 188"/>
                <a:gd name="T67" fmla="*/ 290 h 332"/>
                <a:gd name="T68" fmla="*/ 121 w 188"/>
                <a:gd name="T69" fmla="*/ 299 h 332"/>
                <a:gd name="T70" fmla="*/ 103 w 188"/>
                <a:gd name="T71" fmla="*/ 298 h 332"/>
                <a:gd name="T72" fmla="*/ 98 w 188"/>
                <a:gd name="T73" fmla="*/ 300 h 332"/>
                <a:gd name="T74" fmla="*/ 100 w 188"/>
                <a:gd name="T75" fmla="*/ 307 h 332"/>
                <a:gd name="T76" fmla="*/ 90 w 188"/>
                <a:gd name="T77" fmla="*/ 314 h 332"/>
                <a:gd name="T78" fmla="*/ 83 w 188"/>
                <a:gd name="T79" fmla="*/ 323 h 332"/>
                <a:gd name="T80" fmla="*/ 59 w 188"/>
                <a:gd name="T81" fmla="*/ 330 h 332"/>
                <a:gd name="T82" fmla="*/ 55 w 188"/>
                <a:gd name="T83" fmla="*/ 326 h 332"/>
                <a:gd name="T84" fmla="*/ 52 w 188"/>
                <a:gd name="T85" fmla="*/ 325 h 332"/>
                <a:gd name="T86" fmla="*/ 48 w 188"/>
                <a:gd name="T87" fmla="*/ 331 h 332"/>
                <a:gd name="T88" fmla="*/ 33 w 188"/>
                <a:gd name="T89" fmla="*/ 332 h 332"/>
                <a:gd name="T90" fmla="*/ 36 w 188"/>
                <a:gd name="T91" fmla="*/ 326 h 332"/>
                <a:gd name="T92" fmla="*/ 30 w 188"/>
                <a:gd name="T93" fmla="*/ 312 h 332"/>
                <a:gd name="T94" fmla="*/ 28 w 188"/>
                <a:gd name="T95" fmla="*/ 304 h 332"/>
                <a:gd name="T96" fmla="*/ 20 w 188"/>
                <a:gd name="T97" fmla="*/ 300 h 332"/>
                <a:gd name="T98" fmla="*/ 9 w 188"/>
                <a:gd name="T99" fmla="*/ 288 h 332"/>
                <a:gd name="T100" fmla="*/ 13 w 188"/>
                <a:gd name="T101" fmla="*/ 278 h 332"/>
                <a:gd name="T102" fmla="*/ 21 w 188"/>
                <a:gd name="T103" fmla="*/ 280 h 332"/>
                <a:gd name="T104" fmla="*/ 26 w 188"/>
                <a:gd name="T105" fmla="*/ 279 h 332"/>
                <a:gd name="T106" fmla="*/ 36 w 188"/>
                <a:gd name="T107" fmla="*/ 279 h 332"/>
                <a:gd name="T108" fmla="*/ 26 w 188"/>
                <a:gd name="T109" fmla="*/ 260 h 332"/>
                <a:gd name="T110" fmla="*/ 27 w 188"/>
                <a:gd name="T111" fmla="*/ 246 h 332"/>
                <a:gd name="T112" fmla="*/ 25 w 188"/>
                <a:gd name="T113" fmla="*/ 233 h 332"/>
                <a:gd name="T114" fmla="*/ 18 w 188"/>
                <a:gd name="T115" fmla="*/ 219 h 3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88" h="332">
                  <a:moveTo>
                    <a:pt x="18" y="219"/>
                  </a:moveTo>
                  <a:lnTo>
                    <a:pt x="19" y="209"/>
                  </a:lnTo>
                  <a:lnTo>
                    <a:pt x="8" y="209"/>
                  </a:lnTo>
                  <a:lnTo>
                    <a:pt x="8" y="196"/>
                  </a:lnTo>
                  <a:lnTo>
                    <a:pt x="0" y="188"/>
                  </a:lnTo>
                  <a:lnTo>
                    <a:pt x="7" y="161"/>
                  </a:lnTo>
                  <a:lnTo>
                    <a:pt x="30" y="141"/>
                  </a:lnTo>
                  <a:lnTo>
                    <a:pt x="30" y="114"/>
                  </a:lnTo>
                  <a:lnTo>
                    <a:pt x="37" y="72"/>
                  </a:lnTo>
                  <a:lnTo>
                    <a:pt x="40" y="63"/>
                  </a:lnTo>
                  <a:lnTo>
                    <a:pt x="33" y="56"/>
                  </a:lnTo>
                  <a:lnTo>
                    <a:pt x="32" y="49"/>
                  </a:lnTo>
                  <a:lnTo>
                    <a:pt x="25" y="44"/>
                  </a:lnTo>
                  <a:lnTo>
                    <a:pt x="20" y="11"/>
                  </a:lnTo>
                  <a:lnTo>
                    <a:pt x="38" y="0"/>
                  </a:lnTo>
                  <a:lnTo>
                    <a:pt x="111" y="40"/>
                  </a:lnTo>
                  <a:lnTo>
                    <a:pt x="184" y="80"/>
                  </a:lnTo>
                  <a:lnTo>
                    <a:pt x="188" y="162"/>
                  </a:lnTo>
                  <a:lnTo>
                    <a:pt x="172" y="161"/>
                  </a:lnTo>
                  <a:lnTo>
                    <a:pt x="164" y="176"/>
                  </a:lnTo>
                  <a:lnTo>
                    <a:pt x="160" y="189"/>
                  </a:lnTo>
                  <a:lnTo>
                    <a:pt x="163" y="194"/>
                  </a:lnTo>
                  <a:lnTo>
                    <a:pt x="158" y="200"/>
                  </a:lnTo>
                  <a:lnTo>
                    <a:pt x="160" y="209"/>
                  </a:lnTo>
                  <a:lnTo>
                    <a:pt x="155" y="217"/>
                  </a:lnTo>
                  <a:lnTo>
                    <a:pt x="154" y="225"/>
                  </a:lnTo>
                  <a:lnTo>
                    <a:pt x="160" y="224"/>
                  </a:lnTo>
                  <a:lnTo>
                    <a:pt x="164" y="232"/>
                  </a:lnTo>
                  <a:lnTo>
                    <a:pt x="164" y="244"/>
                  </a:lnTo>
                  <a:lnTo>
                    <a:pt x="171" y="250"/>
                  </a:lnTo>
                  <a:lnTo>
                    <a:pt x="171" y="255"/>
                  </a:lnTo>
                  <a:lnTo>
                    <a:pt x="160" y="258"/>
                  </a:lnTo>
                  <a:lnTo>
                    <a:pt x="151" y="267"/>
                  </a:lnTo>
                  <a:lnTo>
                    <a:pt x="138" y="290"/>
                  </a:lnTo>
                  <a:lnTo>
                    <a:pt x="121" y="299"/>
                  </a:lnTo>
                  <a:lnTo>
                    <a:pt x="103" y="298"/>
                  </a:lnTo>
                  <a:lnTo>
                    <a:pt x="98" y="300"/>
                  </a:lnTo>
                  <a:lnTo>
                    <a:pt x="100" y="307"/>
                  </a:lnTo>
                  <a:lnTo>
                    <a:pt x="90" y="314"/>
                  </a:lnTo>
                  <a:lnTo>
                    <a:pt x="83" y="323"/>
                  </a:lnTo>
                  <a:lnTo>
                    <a:pt x="59" y="330"/>
                  </a:lnTo>
                  <a:lnTo>
                    <a:pt x="55" y="326"/>
                  </a:lnTo>
                  <a:lnTo>
                    <a:pt x="52" y="325"/>
                  </a:lnTo>
                  <a:lnTo>
                    <a:pt x="48" y="331"/>
                  </a:lnTo>
                  <a:lnTo>
                    <a:pt x="33" y="332"/>
                  </a:lnTo>
                  <a:lnTo>
                    <a:pt x="36" y="326"/>
                  </a:lnTo>
                  <a:lnTo>
                    <a:pt x="30" y="312"/>
                  </a:lnTo>
                  <a:lnTo>
                    <a:pt x="28" y="304"/>
                  </a:lnTo>
                  <a:lnTo>
                    <a:pt x="20" y="300"/>
                  </a:lnTo>
                  <a:lnTo>
                    <a:pt x="9" y="288"/>
                  </a:lnTo>
                  <a:lnTo>
                    <a:pt x="13" y="278"/>
                  </a:lnTo>
                  <a:lnTo>
                    <a:pt x="21" y="280"/>
                  </a:lnTo>
                  <a:lnTo>
                    <a:pt x="26" y="279"/>
                  </a:lnTo>
                  <a:lnTo>
                    <a:pt x="36" y="279"/>
                  </a:lnTo>
                  <a:lnTo>
                    <a:pt x="26" y="260"/>
                  </a:lnTo>
                  <a:lnTo>
                    <a:pt x="27" y="246"/>
                  </a:lnTo>
                  <a:lnTo>
                    <a:pt x="25" y="233"/>
                  </a:lnTo>
                  <a:lnTo>
                    <a:pt x="18" y="21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192" name="Freeform 191"/>
            <p:cNvSpPr>
              <a:spLocks/>
            </p:cNvSpPr>
            <p:nvPr/>
          </p:nvSpPr>
          <p:spPr bwMode="auto">
            <a:xfrm>
              <a:off x="4925598" y="3891652"/>
              <a:ext cx="57861" cy="164646"/>
            </a:xfrm>
            <a:custGeom>
              <a:avLst/>
              <a:gdLst>
                <a:gd name="T0" fmla="*/ 35 w 35"/>
                <a:gd name="T1" fmla="*/ 102 h 106"/>
                <a:gd name="T2" fmla="*/ 21 w 35"/>
                <a:gd name="T3" fmla="*/ 106 h 106"/>
                <a:gd name="T4" fmla="*/ 17 w 35"/>
                <a:gd name="T5" fmla="*/ 99 h 106"/>
                <a:gd name="T6" fmla="*/ 12 w 35"/>
                <a:gd name="T7" fmla="*/ 86 h 106"/>
                <a:gd name="T8" fmla="*/ 10 w 35"/>
                <a:gd name="T9" fmla="*/ 75 h 106"/>
                <a:gd name="T10" fmla="*/ 14 w 35"/>
                <a:gd name="T11" fmla="*/ 57 h 106"/>
                <a:gd name="T12" fmla="*/ 10 w 35"/>
                <a:gd name="T13" fmla="*/ 49 h 106"/>
                <a:gd name="T14" fmla="*/ 8 w 35"/>
                <a:gd name="T15" fmla="*/ 33 h 106"/>
                <a:gd name="T16" fmla="*/ 8 w 35"/>
                <a:gd name="T17" fmla="*/ 18 h 106"/>
                <a:gd name="T18" fmla="*/ 0 w 35"/>
                <a:gd name="T19" fmla="*/ 7 h 106"/>
                <a:gd name="T20" fmla="*/ 2 w 35"/>
                <a:gd name="T21" fmla="*/ 0 h 106"/>
                <a:gd name="T22" fmla="*/ 18 w 35"/>
                <a:gd name="T23" fmla="*/ 1 h 106"/>
                <a:gd name="T24" fmla="*/ 15 w 35"/>
                <a:gd name="T25" fmla="*/ 12 h 106"/>
                <a:gd name="T26" fmla="*/ 21 w 35"/>
                <a:gd name="T27" fmla="*/ 18 h 106"/>
                <a:gd name="T28" fmla="*/ 27 w 35"/>
                <a:gd name="T29" fmla="*/ 25 h 106"/>
                <a:gd name="T30" fmla="*/ 28 w 35"/>
                <a:gd name="T31" fmla="*/ 36 h 106"/>
                <a:gd name="T32" fmla="*/ 32 w 35"/>
                <a:gd name="T33" fmla="*/ 40 h 106"/>
                <a:gd name="T34" fmla="*/ 31 w 35"/>
                <a:gd name="T35" fmla="*/ 88 h 106"/>
                <a:gd name="T36" fmla="*/ 35 w 35"/>
                <a:gd name="T37" fmla="*/ 102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5" h="106">
                  <a:moveTo>
                    <a:pt x="35" y="102"/>
                  </a:moveTo>
                  <a:lnTo>
                    <a:pt x="21" y="106"/>
                  </a:lnTo>
                  <a:lnTo>
                    <a:pt x="17" y="99"/>
                  </a:lnTo>
                  <a:lnTo>
                    <a:pt x="12" y="86"/>
                  </a:lnTo>
                  <a:lnTo>
                    <a:pt x="10" y="75"/>
                  </a:lnTo>
                  <a:lnTo>
                    <a:pt x="14" y="57"/>
                  </a:lnTo>
                  <a:lnTo>
                    <a:pt x="10" y="49"/>
                  </a:lnTo>
                  <a:lnTo>
                    <a:pt x="8" y="33"/>
                  </a:lnTo>
                  <a:lnTo>
                    <a:pt x="8" y="18"/>
                  </a:lnTo>
                  <a:lnTo>
                    <a:pt x="0" y="7"/>
                  </a:lnTo>
                  <a:lnTo>
                    <a:pt x="2" y="0"/>
                  </a:lnTo>
                  <a:lnTo>
                    <a:pt x="18" y="1"/>
                  </a:lnTo>
                  <a:lnTo>
                    <a:pt x="15" y="12"/>
                  </a:lnTo>
                  <a:lnTo>
                    <a:pt x="21" y="18"/>
                  </a:lnTo>
                  <a:lnTo>
                    <a:pt x="27" y="25"/>
                  </a:lnTo>
                  <a:lnTo>
                    <a:pt x="28" y="36"/>
                  </a:lnTo>
                  <a:lnTo>
                    <a:pt x="32" y="40"/>
                  </a:lnTo>
                  <a:lnTo>
                    <a:pt x="31" y="88"/>
                  </a:lnTo>
                  <a:lnTo>
                    <a:pt x="35" y="102"/>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198" name="Freeform 197"/>
            <p:cNvSpPr>
              <a:spLocks/>
            </p:cNvSpPr>
            <p:nvPr/>
          </p:nvSpPr>
          <p:spPr bwMode="auto">
            <a:xfrm>
              <a:off x="5143813" y="3043572"/>
              <a:ext cx="115720" cy="226776"/>
            </a:xfrm>
            <a:custGeom>
              <a:avLst/>
              <a:gdLst>
                <a:gd name="T0" fmla="*/ 36 w 70"/>
                <a:gd name="T1" fmla="*/ 146 h 146"/>
                <a:gd name="T2" fmla="*/ 28 w 70"/>
                <a:gd name="T3" fmla="*/ 109 h 146"/>
                <a:gd name="T4" fmla="*/ 17 w 70"/>
                <a:gd name="T5" fmla="*/ 100 h 146"/>
                <a:gd name="T6" fmla="*/ 17 w 70"/>
                <a:gd name="T7" fmla="*/ 95 h 146"/>
                <a:gd name="T8" fmla="*/ 2 w 70"/>
                <a:gd name="T9" fmla="*/ 83 h 146"/>
                <a:gd name="T10" fmla="*/ 0 w 70"/>
                <a:gd name="T11" fmla="*/ 67 h 146"/>
                <a:gd name="T12" fmla="*/ 10 w 70"/>
                <a:gd name="T13" fmla="*/ 56 h 146"/>
                <a:gd name="T14" fmla="*/ 14 w 70"/>
                <a:gd name="T15" fmla="*/ 39 h 146"/>
                <a:gd name="T16" fmla="*/ 11 w 70"/>
                <a:gd name="T17" fmla="*/ 19 h 146"/>
                <a:gd name="T18" fmla="*/ 14 w 70"/>
                <a:gd name="T19" fmla="*/ 8 h 146"/>
                <a:gd name="T20" fmla="*/ 32 w 70"/>
                <a:gd name="T21" fmla="*/ 0 h 146"/>
                <a:gd name="T22" fmla="*/ 44 w 70"/>
                <a:gd name="T23" fmla="*/ 3 h 146"/>
                <a:gd name="T24" fmla="*/ 44 w 70"/>
                <a:gd name="T25" fmla="*/ 13 h 146"/>
                <a:gd name="T26" fmla="*/ 59 w 70"/>
                <a:gd name="T27" fmla="*/ 6 h 146"/>
                <a:gd name="T28" fmla="*/ 60 w 70"/>
                <a:gd name="T29" fmla="*/ 9 h 146"/>
                <a:gd name="T30" fmla="*/ 52 w 70"/>
                <a:gd name="T31" fmla="*/ 19 h 146"/>
                <a:gd name="T32" fmla="*/ 52 w 70"/>
                <a:gd name="T33" fmla="*/ 29 h 146"/>
                <a:gd name="T34" fmla="*/ 58 w 70"/>
                <a:gd name="T35" fmla="*/ 34 h 146"/>
                <a:gd name="T36" fmla="*/ 56 w 70"/>
                <a:gd name="T37" fmla="*/ 52 h 146"/>
                <a:gd name="T38" fmla="*/ 45 w 70"/>
                <a:gd name="T39" fmla="*/ 63 h 146"/>
                <a:gd name="T40" fmla="*/ 49 w 70"/>
                <a:gd name="T41" fmla="*/ 74 h 146"/>
                <a:gd name="T42" fmla="*/ 58 w 70"/>
                <a:gd name="T43" fmla="*/ 74 h 146"/>
                <a:gd name="T44" fmla="*/ 63 w 70"/>
                <a:gd name="T45" fmla="*/ 84 h 146"/>
                <a:gd name="T46" fmla="*/ 70 w 70"/>
                <a:gd name="T47" fmla="*/ 87 h 146"/>
                <a:gd name="T48" fmla="*/ 69 w 70"/>
                <a:gd name="T49" fmla="*/ 103 h 146"/>
                <a:gd name="T50" fmla="*/ 61 w 70"/>
                <a:gd name="T51" fmla="*/ 109 h 146"/>
                <a:gd name="T52" fmla="*/ 56 w 70"/>
                <a:gd name="T53" fmla="*/ 116 h 146"/>
                <a:gd name="T54" fmla="*/ 44 w 70"/>
                <a:gd name="T55" fmla="*/ 124 h 146"/>
                <a:gd name="T56" fmla="*/ 46 w 70"/>
                <a:gd name="T57" fmla="*/ 132 h 146"/>
                <a:gd name="T58" fmla="*/ 45 w 70"/>
                <a:gd name="T59" fmla="*/ 141 h 146"/>
                <a:gd name="T60" fmla="*/ 36 w 70"/>
                <a:gd name="T61" fmla="*/ 146 h 1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0" h="146">
                  <a:moveTo>
                    <a:pt x="36" y="146"/>
                  </a:moveTo>
                  <a:lnTo>
                    <a:pt x="28" y="109"/>
                  </a:lnTo>
                  <a:lnTo>
                    <a:pt x="17" y="100"/>
                  </a:lnTo>
                  <a:lnTo>
                    <a:pt x="17" y="95"/>
                  </a:lnTo>
                  <a:lnTo>
                    <a:pt x="2" y="83"/>
                  </a:lnTo>
                  <a:lnTo>
                    <a:pt x="0" y="67"/>
                  </a:lnTo>
                  <a:lnTo>
                    <a:pt x="10" y="56"/>
                  </a:lnTo>
                  <a:lnTo>
                    <a:pt x="14" y="39"/>
                  </a:lnTo>
                  <a:lnTo>
                    <a:pt x="11" y="19"/>
                  </a:lnTo>
                  <a:lnTo>
                    <a:pt x="14" y="8"/>
                  </a:lnTo>
                  <a:lnTo>
                    <a:pt x="32" y="0"/>
                  </a:lnTo>
                  <a:lnTo>
                    <a:pt x="44" y="3"/>
                  </a:lnTo>
                  <a:lnTo>
                    <a:pt x="44" y="13"/>
                  </a:lnTo>
                  <a:lnTo>
                    <a:pt x="59" y="6"/>
                  </a:lnTo>
                  <a:lnTo>
                    <a:pt x="60" y="9"/>
                  </a:lnTo>
                  <a:lnTo>
                    <a:pt x="52" y="19"/>
                  </a:lnTo>
                  <a:lnTo>
                    <a:pt x="52" y="29"/>
                  </a:lnTo>
                  <a:lnTo>
                    <a:pt x="58" y="34"/>
                  </a:lnTo>
                  <a:lnTo>
                    <a:pt x="56" y="52"/>
                  </a:lnTo>
                  <a:lnTo>
                    <a:pt x="45" y="63"/>
                  </a:lnTo>
                  <a:lnTo>
                    <a:pt x="49" y="74"/>
                  </a:lnTo>
                  <a:lnTo>
                    <a:pt x="58" y="74"/>
                  </a:lnTo>
                  <a:lnTo>
                    <a:pt x="63" y="84"/>
                  </a:lnTo>
                  <a:lnTo>
                    <a:pt x="70" y="87"/>
                  </a:lnTo>
                  <a:lnTo>
                    <a:pt x="69" y="103"/>
                  </a:lnTo>
                  <a:lnTo>
                    <a:pt x="61" y="109"/>
                  </a:lnTo>
                  <a:lnTo>
                    <a:pt x="56" y="116"/>
                  </a:lnTo>
                  <a:lnTo>
                    <a:pt x="44" y="124"/>
                  </a:lnTo>
                  <a:lnTo>
                    <a:pt x="46" y="132"/>
                  </a:lnTo>
                  <a:lnTo>
                    <a:pt x="45" y="141"/>
                  </a:lnTo>
                  <a:lnTo>
                    <a:pt x="36" y="146"/>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199" name="Freeform 198"/>
            <p:cNvSpPr>
              <a:spLocks/>
            </p:cNvSpPr>
            <p:nvPr/>
          </p:nvSpPr>
          <p:spPr bwMode="auto">
            <a:xfrm>
              <a:off x="5661247" y="2892907"/>
              <a:ext cx="535619" cy="200371"/>
            </a:xfrm>
            <a:custGeom>
              <a:avLst/>
              <a:gdLst>
                <a:gd name="T0" fmla="*/ 177 w 324"/>
                <a:gd name="T1" fmla="*/ 15 h 129"/>
                <a:gd name="T2" fmla="*/ 202 w 324"/>
                <a:gd name="T3" fmla="*/ 23 h 129"/>
                <a:gd name="T4" fmla="*/ 222 w 324"/>
                <a:gd name="T5" fmla="*/ 20 h 129"/>
                <a:gd name="T6" fmla="*/ 236 w 324"/>
                <a:gd name="T7" fmla="*/ 22 h 129"/>
                <a:gd name="T8" fmla="*/ 254 w 324"/>
                <a:gd name="T9" fmla="*/ 11 h 129"/>
                <a:gd name="T10" fmla="*/ 272 w 324"/>
                <a:gd name="T11" fmla="*/ 10 h 129"/>
                <a:gd name="T12" fmla="*/ 290 w 324"/>
                <a:gd name="T13" fmla="*/ 20 h 129"/>
                <a:gd name="T14" fmla="*/ 294 w 324"/>
                <a:gd name="T15" fmla="*/ 27 h 129"/>
                <a:gd name="T16" fmla="*/ 294 w 324"/>
                <a:gd name="T17" fmla="*/ 37 h 129"/>
                <a:gd name="T18" fmla="*/ 308 w 324"/>
                <a:gd name="T19" fmla="*/ 42 h 129"/>
                <a:gd name="T20" fmla="*/ 316 w 324"/>
                <a:gd name="T21" fmla="*/ 48 h 129"/>
                <a:gd name="T22" fmla="*/ 305 w 324"/>
                <a:gd name="T23" fmla="*/ 54 h 129"/>
                <a:gd name="T24" fmla="*/ 314 w 324"/>
                <a:gd name="T25" fmla="*/ 78 h 129"/>
                <a:gd name="T26" fmla="*/ 312 w 324"/>
                <a:gd name="T27" fmla="*/ 84 h 129"/>
                <a:gd name="T28" fmla="*/ 324 w 324"/>
                <a:gd name="T29" fmla="*/ 101 h 129"/>
                <a:gd name="T30" fmla="*/ 316 w 324"/>
                <a:gd name="T31" fmla="*/ 104 h 129"/>
                <a:gd name="T32" fmla="*/ 310 w 324"/>
                <a:gd name="T33" fmla="*/ 99 h 129"/>
                <a:gd name="T34" fmla="*/ 289 w 324"/>
                <a:gd name="T35" fmla="*/ 96 h 129"/>
                <a:gd name="T36" fmla="*/ 282 w 324"/>
                <a:gd name="T37" fmla="*/ 100 h 129"/>
                <a:gd name="T38" fmla="*/ 263 w 324"/>
                <a:gd name="T39" fmla="*/ 103 h 129"/>
                <a:gd name="T40" fmla="*/ 254 w 324"/>
                <a:gd name="T41" fmla="*/ 103 h 129"/>
                <a:gd name="T42" fmla="*/ 235 w 324"/>
                <a:gd name="T43" fmla="*/ 110 h 129"/>
                <a:gd name="T44" fmla="*/ 221 w 324"/>
                <a:gd name="T45" fmla="*/ 110 h 129"/>
                <a:gd name="T46" fmla="*/ 212 w 324"/>
                <a:gd name="T47" fmla="*/ 106 h 129"/>
                <a:gd name="T48" fmla="*/ 193 w 324"/>
                <a:gd name="T49" fmla="*/ 112 h 129"/>
                <a:gd name="T50" fmla="*/ 187 w 324"/>
                <a:gd name="T51" fmla="*/ 108 h 129"/>
                <a:gd name="T52" fmla="*/ 188 w 324"/>
                <a:gd name="T53" fmla="*/ 120 h 129"/>
                <a:gd name="T54" fmla="*/ 184 w 324"/>
                <a:gd name="T55" fmla="*/ 124 h 129"/>
                <a:gd name="T56" fmla="*/ 180 w 324"/>
                <a:gd name="T57" fmla="*/ 129 h 129"/>
                <a:gd name="T58" fmla="*/ 172 w 324"/>
                <a:gd name="T59" fmla="*/ 119 h 129"/>
                <a:gd name="T60" fmla="*/ 178 w 324"/>
                <a:gd name="T61" fmla="*/ 112 h 129"/>
                <a:gd name="T62" fmla="*/ 167 w 324"/>
                <a:gd name="T63" fmla="*/ 113 h 129"/>
                <a:gd name="T64" fmla="*/ 153 w 324"/>
                <a:gd name="T65" fmla="*/ 109 h 129"/>
                <a:gd name="T66" fmla="*/ 142 w 324"/>
                <a:gd name="T67" fmla="*/ 120 h 129"/>
                <a:gd name="T68" fmla="*/ 116 w 324"/>
                <a:gd name="T69" fmla="*/ 123 h 129"/>
                <a:gd name="T70" fmla="*/ 101 w 324"/>
                <a:gd name="T71" fmla="*/ 112 h 129"/>
                <a:gd name="T72" fmla="*/ 82 w 324"/>
                <a:gd name="T73" fmla="*/ 111 h 129"/>
                <a:gd name="T74" fmla="*/ 80 w 324"/>
                <a:gd name="T75" fmla="*/ 120 h 129"/>
                <a:gd name="T76" fmla="*/ 68 w 324"/>
                <a:gd name="T77" fmla="*/ 122 h 129"/>
                <a:gd name="T78" fmla="*/ 50 w 324"/>
                <a:gd name="T79" fmla="*/ 111 h 129"/>
                <a:gd name="T80" fmla="*/ 31 w 324"/>
                <a:gd name="T81" fmla="*/ 111 h 129"/>
                <a:gd name="T82" fmla="*/ 19 w 324"/>
                <a:gd name="T83" fmla="*/ 91 h 129"/>
                <a:gd name="T84" fmla="*/ 6 w 324"/>
                <a:gd name="T85" fmla="*/ 79 h 129"/>
                <a:gd name="T86" fmla="*/ 12 w 324"/>
                <a:gd name="T87" fmla="*/ 63 h 129"/>
                <a:gd name="T88" fmla="*/ 0 w 324"/>
                <a:gd name="T89" fmla="*/ 53 h 129"/>
                <a:gd name="T90" fmla="*/ 17 w 324"/>
                <a:gd name="T91" fmla="*/ 34 h 129"/>
                <a:gd name="T92" fmla="*/ 43 w 324"/>
                <a:gd name="T93" fmla="*/ 33 h 129"/>
                <a:gd name="T94" fmla="*/ 48 w 324"/>
                <a:gd name="T95" fmla="*/ 17 h 129"/>
                <a:gd name="T96" fmla="*/ 81 w 324"/>
                <a:gd name="T97" fmla="*/ 20 h 129"/>
                <a:gd name="T98" fmla="*/ 99 w 324"/>
                <a:gd name="T99" fmla="*/ 7 h 129"/>
                <a:gd name="T100" fmla="*/ 118 w 324"/>
                <a:gd name="T101" fmla="*/ 1 h 129"/>
                <a:gd name="T102" fmla="*/ 145 w 324"/>
                <a:gd name="T103" fmla="*/ 0 h 129"/>
                <a:gd name="T104" fmla="*/ 177 w 324"/>
                <a:gd name="T105" fmla="*/ 15 h 1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324" h="129">
                  <a:moveTo>
                    <a:pt x="177" y="15"/>
                  </a:moveTo>
                  <a:lnTo>
                    <a:pt x="202" y="23"/>
                  </a:lnTo>
                  <a:lnTo>
                    <a:pt x="222" y="20"/>
                  </a:lnTo>
                  <a:lnTo>
                    <a:pt x="236" y="22"/>
                  </a:lnTo>
                  <a:lnTo>
                    <a:pt x="254" y="11"/>
                  </a:lnTo>
                  <a:lnTo>
                    <a:pt x="272" y="10"/>
                  </a:lnTo>
                  <a:lnTo>
                    <a:pt x="290" y="20"/>
                  </a:lnTo>
                  <a:lnTo>
                    <a:pt x="294" y="27"/>
                  </a:lnTo>
                  <a:lnTo>
                    <a:pt x="294" y="37"/>
                  </a:lnTo>
                  <a:lnTo>
                    <a:pt x="308" y="42"/>
                  </a:lnTo>
                  <a:lnTo>
                    <a:pt x="316" y="48"/>
                  </a:lnTo>
                  <a:lnTo>
                    <a:pt x="305" y="54"/>
                  </a:lnTo>
                  <a:lnTo>
                    <a:pt x="314" y="78"/>
                  </a:lnTo>
                  <a:lnTo>
                    <a:pt x="312" y="84"/>
                  </a:lnTo>
                  <a:lnTo>
                    <a:pt x="324" y="101"/>
                  </a:lnTo>
                  <a:lnTo>
                    <a:pt x="316" y="104"/>
                  </a:lnTo>
                  <a:lnTo>
                    <a:pt x="310" y="99"/>
                  </a:lnTo>
                  <a:lnTo>
                    <a:pt x="289" y="96"/>
                  </a:lnTo>
                  <a:lnTo>
                    <a:pt x="282" y="100"/>
                  </a:lnTo>
                  <a:lnTo>
                    <a:pt x="263" y="103"/>
                  </a:lnTo>
                  <a:lnTo>
                    <a:pt x="254" y="103"/>
                  </a:lnTo>
                  <a:lnTo>
                    <a:pt x="235" y="110"/>
                  </a:lnTo>
                  <a:lnTo>
                    <a:pt x="221" y="110"/>
                  </a:lnTo>
                  <a:lnTo>
                    <a:pt x="212" y="106"/>
                  </a:lnTo>
                  <a:lnTo>
                    <a:pt x="193" y="112"/>
                  </a:lnTo>
                  <a:lnTo>
                    <a:pt x="187" y="108"/>
                  </a:lnTo>
                  <a:lnTo>
                    <a:pt x="188" y="120"/>
                  </a:lnTo>
                  <a:lnTo>
                    <a:pt x="184" y="124"/>
                  </a:lnTo>
                  <a:lnTo>
                    <a:pt x="180" y="129"/>
                  </a:lnTo>
                  <a:lnTo>
                    <a:pt x="172" y="119"/>
                  </a:lnTo>
                  <a:lnTo>
                    <a:pt x="178" y="112"/>
                  </a:lnTo>
                  <a:lnTo>
                    <a:pt x="167" y="113"/>
                  </a:lnTo>
                  <a:lnTo>
                    <a:pt x="153" y="109"/>
                  </a:lnTo>
                  <a:lnTo>
                    <a:pt x="142" y="120"/>
                  </a:lnTo>
                  <a:lnTo>
                    <a:pt x="116" y="123"/>
                  </a:lnTo>
                  <a:lnTo>
                    <a:pt x="101" y="112"/>
                  </a:lnTo>
                  <a:lnTo>
                    <a:pt x="82" y="111"/>
                  </a:lnTo>
                  <a:lnTo>
                    <a:pt x="80" y="120"/>
                  </a:lnTo>
                  <a:lnTo>
                    <a:pt x="68" y="122"/>
                  </a:lnTo>
                  <a:lnTo>
                    <a:pt x="50" y="111"/>
                  </a:lnTo>
                  <a:lnTo>
                    <a:pt x="31" y="111"/>
                  </a:lnTo>
                  <a:lnTo>
                    <a:pt x="19" y="91"/>
                  </a:lnTo>
                  <a:lnTo>
                    <a:pt x="6" y="79"/>
                  </a:lnTo>
                  <a:lnTo>
                    <a:pt x="12" y="63"/>
                  </a:lnTo>
                  <a:lnTo>
                    <a:pt x="0" y="53"/>
                  </a:lnTo>
                  <a:lnTo>
                    <a:pt x="17" y="34"/>
                  </a:lnTo>
                  <a:lnTo>
                    <a:pt x="43" y="33"/>
                  </a:lnTo>
                  <a:lnTo>
                    <a:pt x="48" y="17"/>
                  </a:lnTo>
                  <a:lnTo>
                    <a:pt x="81" y="20"/>
                  </a:lnTo>
                  <a:lnTo>
                    <a:pt x="99" y="7"/>
                  </a:lnTo>
                  <a:lnTo>
                    <a:pt x="118" y="1"/>
                  </a:lnTo>
                  <a:lnTo>
                    <a:pt x="145" y="0"/>
                  </a:lnTo>
                  <a:lnTo>
                    <a:pt x="177" y="1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200" name="Freeform 199"/>
            <p:cNvSpPr>
              <a:spLocks/>
            </p:cNvSpPr>
            <p:nvPr/>
          </p:nvSpPr>
          <p:spPr bwMode="auto">
            <a:xfrm>
              <a:off x="5651328" y="2889800"/>
              <a:ext cx="82657" cy="63684"/>
            </a:xfrm>
            <a:custGeom>
              <a:avLst/>
              <a:gdLst>
                <a:gd name="T0" fmla="*/ 21 w 50"/>
                <a:gd name="T1" fmla="*/ 30 h 41"/>
                <a:gd name="T2" fmla="*/ 8 w 50"/>
                <a:gd name="T3" fmla="*/ 41 h 41"/>
                <a:gd name="T4" fmla="*/ 2 w 50"/>
                <a:gd name="T5" fmla="*/ 32 h 41"/>
                <a:gd name="T6" fmla="*/ 2 w 50"/>
                <a:gd name="T7" fmla="*/ 27 h 41"/>
                <a:gd name="T8" fmla="*/ 5 w 50"/>
                <a:gd name="T9" fmla="*/ 25 h 41"/>
                <a:gd name="T10" fmla="*/ 9 w 50"/>
                <a:gd name="T11" fmla="*/ 12 h 41"/>
                <a:gd name="T12" fmla="*/ 0 w 50"/>
                <a:gd name="T13" fmla="*/ 7 h 41"/>
                <a:gd name="T14" fmla="*/ 17 w 50"/>
                <a:gd name="T15" fmla="*/ 0 h 41"/>
                <a:gd name="T16" fmla="*/ 32 w 50"/>
                <a:gd name="T17" fmla="*/ 3 h 41"/>
                <a:gd name="T18" fmla="*/ 35 w 50"/>
                <a:gd name="T19" fmla="*/ 11 h 41"/>
                <a:gd name="T20" fmla="*/ 50 w 50"/>
                <a:gd name="T21" fmla="*/ 18 h 41"/>
                <a:gd name="T22" fmla="*/ 47 w 50"/>
                <a:gd name="T23" fmla="*/ 23 h 41"/>
                <a:gd name="T24" fmla="*/ 28 w 50"/>
                <a:gd name="T25" fmla="*/ 24 h 41"/>
                <a:gd name="T26" fmla="*/ 21 w 50"/>
                <a:gd name="T27" fmla="*/ 30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0" h="41">
                  <a:moveTo>
                    <a:pt x="21" y="30"/>
                  </a:moveTo>
                  <a:lnTo>
                    <a:pt x="8" y="41"/>
                  </a:lnTo>
                  <a:lnTo>
                    <a:pt x="2" y="32"/>
                  </a:lnTo>
                  <a:lnTo>
                    <a:pt x="2" y="27"/>
                  </a:lnTo>
                  <a:lnTo>
                    <a:pt x="5" y="25"/>
                  </a:lnTo>
                  <a:lnTo>
                    <a:pt x="9" y="12"/>
                  </a:lnTo>
                  <a:lnTo>
                    <a:pt x="0" y="7"/>
                  </a:lnTo>
                  <a:lnTo>
                    <a:pt x="17" y="0"/>
                  </a:lnTo>
                  <a:lnTo>
                    <a:pt x="32" y="3"/>
                  </a:lnTo>
                  <a:lnTo>
                    <a:pt x="35" y="11"/>
                  </a:lnTo>
                  <a:lnTo>
                    <a:pt x="50" y="18"/>
                  </a:lnTo>
                  <a:lnTo>
                    <a:pt x="47" y="23"/>
                  </a:lnTo>
                  <a:lnTo>
                    <a:pt x="28" y="24"/>
                  </a:lnTo>
                  <a:lnTo>
                    <a:pt x="21" y="3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202" name="Freeform 201"/>
            <p:cNvSpPr>
              <a:spLocks/>
            </p:cNvSpPr>
            <p:nvPr/>
          </p:nvSpPr>
          <p:spPr bwMode="auto">
            <a:xfrm>
              <a:off x="5818296" y="4278414"/>
              <a:ext cx="328976" cy="347930"/>
            </a:xfrm>
            <a:custGeom>
              <a:avLst/>
              <a:gdLst>
                <a:gd name="T0" fmla="*/ 84 w 199"/>
                <a:gd name="T1" fmla="*/ 0 h 224"/>
                <a:gd name="T2" fmla="*/ 87 w 199"/>
                <a:gd name="T3" fmla="*/ 2 h 224"/>
                <a:gd name="T4" fmla="*/ 154 w 199"/>
                <a:gd name="T5" fmla="*/ 45 h 224"/>
                <a:gd name="T6" fmla="*/ 155 w 199"/>
                <a:gd name="T7" fmla="*/ 57 h 224"/>
                <a:gd name="T8" fmla="*/ 181 w 199"/>
                <a:gd name="T9" fmla="*/ 78 h 224"/>
                <a:gd name="T10" fmla="*/ 172 w 199"/>
                <a:gd name="T11" fmla="*/ 103 h 224"/>
                <a:gd name="T12" fmla="*/ 173 w 199"/>
                <a:gd name="T13" fmla="*/ 115 h 224"/>
                <a:gd name="T14" fmla="*/ 184 w 199"/>
                <a:gd name="T15" fmla="*/ 123 h 224"/>
                <a:gd name="T16" fmla="*/ 185 w 199"/>
                <a:gd name="T17" fmla="*/ 128 h 224"/>
                <a:gd name="T18" fmla="*/ 180 w 199"/>
                <a:gd name="T19" fmla="*/ 141 h 224"/>
                <a:gd name="T20" fmla="*/ 181 w 199"/>
                <a:gd name="T21" fmla="*/ 147 h 224"/>
                <a:gd name="T22" fmla="*/ 179 w 199"/>
                <a:gd name="T23" fmla="*/ 157 h 224"/>
                <a:gd name="T24" fmla="*/ 185 w 199"/>
                <a:gd name="T25" fmla="*/ 170 h 224"/>
                <a:gd name="T26" fmla="*/ 192 w 199"/>
                <a:gd name="T27" fmla="*/ 190 h 224"/>
                <a:gd name="T28" fmla="*/ 199 w 199"/>
                <a:gd name="T29" fmla="*/ 195 h 224"/>
                <a:gd name="T30" fmla="*/ 184 w 199"/>
                <a:gd name="T31" fmla="*/ 207 h 224"/>
                <a:gd name="T32" fmla="*/ 164 w 199"/>
                <a:gd name="T33" fmla="*/ 215 h 224"/>
                <a:gd name="T34" fmla="*/ 153 w 199"/>
                <a:gd name="T35" fmla="*/ 215 h 224"/>
                <a:gd name="T36" fmla="*/ 146 w 199"/>
                <a:gd name="T37" fmla="*/ 221 h 224"/>
                <a:gd name="T38" fmla="*/ 133 w 199"/>
                <a:gd name="T39" fmla="*/ 221 h 224"/>
                <a:gd name="T40" fmla="*/ 128 w 199"/>
                <a:gd name="T41" fmla="*/ 224 h 224"/>
                <a:gd name="T42" fmla="*/ 107 w 199"/>
                <a:gd name="T43" fmla="*/ 218 h 224"/>
                <a:gd name="T44" fmla="*/ 93 w 199"/>
                <a:gd name="T45" fmla="*/ 220 h 224"/>
                <a:gd name="T46" fmla="*/ 89 w 199"/>
                <a:gd name="T47" fmla="*/ 192 h 224"/>
                <a:gd name="T48" fmla="*/ 82 w 199"/>
                <a:gd name="T49" fmla="*/ 182 h 224"/>
                <a:gd name="T50" fmla="*/ 79 w 199"/>
                <a:gd name="T51" fmla="*/ 176 h 224"/>
                <a:gd name="T52" fmla="*/ 61 w 199"/>
                <a:gd name="T53" fmla="*/ 172 h 224"/>
                <a:gd name="T54" fmla="*/ 51 w 199"/>
                <a:gd name="T55" fmla="*/ 166 h 224"/>
                <a:gd name="T56" fmla="*/ 39 w 199"/>
                <a:gd name="T57" fmla="*/ 163 h 224"/>
                <a:gd name="T58" fmla="*/ 32 w 199"/>
                <a:gd name="T59" fmla="*/ 159 h 224"/>
                <a:gd name="T60" fmla="*/ 25 w 199"/>
                <a:gd name="T61" fmla="*/ 154 h 224"/>
                <a:gd name="T62" fmla="*/ 15 w 199"/>
                <a:gd name="T63" fmla="*/ 127 h 224"/>
                <a:gd name="T64" fmla="*/ 5 w 199"/>
                <a:gd name="T65" fmla="*/ 116 h 224"/>
                <a:gd name="T66" fmla="*/ 1 w 199"/>
                <a:gd name="T67" fmla="*/ 104 h 224"/>
                <a:gd name="T68" fmla="*/ 3 w 199"/>
                <a:gd name="T69" fmla="*/ 93 h 224"/>
                <a:gd name="T70" fmla="*/ 0 w 199"/>
                <a:gd name="T71" fmla="*/ 74 h 224"/>
                <a:gd name="T72" fmla="*/ 7 w 199"/>
                <a:gd name="T73" fmla="*/ 73 h 224"/>
                <a:gd name="T74" fmla="*/ 14 w 199"/>
                <a:gd name="T75" fmla="*/ 65 h 224"/>
                <a:gd name="T76" fmla="*/ 22 w 199"/>
                <a:gd name="T77" fmla="*/ 54 h 224"/>
                <a:gd name="T78" fmla="*/ 26 w 199"/>
                <a:gd name="T79" fmla="*/ 50 h 224"/>
                <a:gd name="T80" fmla="*/ 26 w 199"/>
                <a:gd name="T81" fmla="*/ 43 h 224"/>
                <a:gd name="T82" fmla="*/ 22 w 199"/>
                <a:gd name="T83" fmla="*/ 39 h 224"/>
                <a:gd name="T84" fmla="*/ 21 w 199"/>
                <a:gd name="T85" fmla="*/ 31 h 224"/>
                <a:gd name="T86" fmla="*/ 26 w 199"/>
                <a:gd name="T87" fmla="*/ 28 h 224"/>
                <a:gd name="T88" fmla="*/ 28 w 199"/>
                <a:gd name="T89" fmla="*/ 16 h 224"/>
                <a:gd name="T90" fmla="*/ 20 w 199"/>
                <a:gd name="T91" fmla="*/ 4 h 224"/>
                <a:gd name="T92" fmla="*/ 27 w 199"/>
                <a:gd name="T93" fmla="*/ 2 h 224"/>
                <a:gd name="T94" fmla="*/ 47 w 199"/>
                <a:gd name="T95" fmla="*/ 2 h 224"/>
                <a:gd name="T96" fmla="*/ 84 w 199"/>
                <a:gd name="T97" fmla="*/ 0 h 2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99" h="224">
                  <a:moveTo>
                    <a:pt x="84" y="0"/>
                  </a:moveTo>
                  <a:lnTo>
                    <a:pt x="87" y="2"/>
                  </a:lnTo>
                  <a:lnTo>
                    <a:pt x="154" y="45"/>
                  </a:lnTo>
                  <a:lnTo>
                    <a:pt x="155" y="57"/>
                  </a:lnTo>
                  <a:lnTo>
                    <a:pt x="181" y="78"/>
                  </a:lnTo>
                  <a:lnTo>
                    <a:pt x="172" y="103"/>
                  </a:lnTo>
                  <a:lnTo>
                    <a:pt x="173" y="115"/>
                  </a:lnTo>
                  <a:lnTo>
                    <a:pt x="184" y="123"/>
                  </a:lnTo>
                  <a:lnTo>
                    <a:pt x="185" y="128"/>
                  </a:lnTo>
                  <a:lnTo>
                    <a:pt x="180" y="141"/>
                  </a:lnTo>
                  <a:lnTo>
                    <a:pt x="181" y="147"/>
                  </a:lnTo>
                  <a:lnTo>
                    <a:pt x="179" y="157"/>
                  </a:lnTo>
                  <a:lnTo>
                    <a:pt x="185" y="170"/>
                  </a:lnTo>
                  <a:lnTo>
                    <a:pt x="192" y="190"/>
                  </a:lnTo>
                  <a:lnTo>
                    <a:pt x="199" y="195"/>
                  </a:lnTo>
                  <a:lnTo>
                    <a:pt x="184" y="207"/>
                  </a:lnTo>
                  <a:lnTo>
                    <a:pt x="164" y="215"/>
                  </a:lnTo>
                  <a:lnTo>
                    <a:pt x="153" y="215"/>
                  </a:lnTo>
                  <a:lnTo>
                    <a:pt x="146" y="221"/>
                  </a:lnTo>
                  <a:lnTo>
                    <a:pt x="133" y="221"/>
                  </a:lnTo>
                  <a:lnTo>
                    <a:pt x="128" y="224"/>
                  </a:lnTo>
                  <a:lnTo>
                    <a:pt x="107" y="218"/>
                  </a:lnTo>
                  <a:lnTo>
                    <a:pt x="93" y="220"/>
                  </a:lnTo>
                  <a:lnTo>
                    <a:pt x="89" y="192"/>
                  </a:lnTo>
                  <a:lnTo>
                    <a:pt x="82" y="182"/>
                  </a:lnTo>
                  <a:lnTo>
                    <a:pt x="79" y="176"/>
                  </a:lnTo>
                  <a:lnTo>
                    <a:pt x="61" y="172"/>
                  </a:lnTo>
                  <a:lnTo>
                    <a:pt x="51" y="166"/>
                  </a:lnTo>
                  <a:lnTo>
                    <a:pt x="39" y="163"/>
                  </a:lnTo>
                  <a:lnTo>
                    <a:pt x="32" y="159"/>
                  </a:lnTo>
                  <a:lnTo>
                    <a:pt x="25" y="154"/>
                  </a:lnTo>
                  <a:lnTo>
                    <a:pt x="15" y="127"/>
                  </a:lnTo>
                  <a:lnTo>
                    <a:pt x="5" y="116"/>
                  </a:lnTo>
                  <a:lnTo>
                    <a:pt x="1" y="104"/>
                  </a:lnTo>
                  <a:lnTo>
                    <a:pt x="3" y="93"/>
                  </a:lnTo>
                  <a:lnTo>
                    <a:pt x="0" y="74"/>
                  </a:lnTo>
                  <a:lnTo>
                    <a:pt x="7" y="73"/>
                  </a:lnTo>
                  <a:lnTo>
                    <a:pt x="14" y="65"/>
                  </a:lnTo>
                  <a:lnTo>
                    <a:pt x="22" y="54"/>
                  </a:lnTo>
                  <a:lnTo>
                    <a:pt x="26" y="50"/>
                  </a:lnTo>
                  <a:lnTo>
                    <a:pt x="26" y="43"/>
                  </a:lnTo>
                  <a:lnTo>
                    <a:pt x="22" y="39"/>
                  </a:lnTo>
                  <a:lnTo>
                    <a:pt x="21" y="31"/>
                  </a:lnTo>
                  <a:lnTo>
                    <a:pt x="26" y="28"/>
                  </a:lnTo>
                  <a:lnTo>
                    <a:pt x="28" y="16"/>
                  </a:lnTo>
                  <a:lnTo>
                    <a:pt x="20" y="4"/>
                  </a:lnTo>
                  <a:lnTo>
                    <a:pt x="27" y="2"/>
                  </a:lnTo>
                  <a:lnTo>
                    <a:pt x="47" y="2"/>
                  </a:lnTo>
                  <a:lnTo>
                    <a:pt x="84"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203" name="Freeform 202"/>
            <p:cNvSpPr>
              <a:spLocks/>
            </p:cNvSpPr>
            <p:nvPr/>
          </p:nvSpPr>
          <p:spPr bwMode="auto">
            <a:xfrm>
              <a:off x="5826562" y="4110662"/>
              <a:ext cx="165314" cy="183284"/>
            </a:xfrm>
            <a:custGeom>
              <a:avLst/>
              <a:gdLst>
                <a:gd name="T0" fmla="*/ 42 w 100"/>
                <a:gd name="T1" fmla="*/ 110 h 118"/>
                <a:gd name="T2" fmla="*/ 22 w 100"/>
                <a:gd name="T3" fmla="*/ 110 h 118"/>
                <a:gd name="T4" fmla="*/ 15 w 100"/>
                <a:gd name="T5" fmla="*/ 112 h 118"/>
                <a:gd name="T6" fmla="*/ 4 w 100"/>
                <a:gd name="T7" fmla="*/ 118 h 118"/>
                <a:gd name="T8" fmla="*/ 0 w 100"/>
                <a:gd name="T9" fmla="*/ 116 h 118"/>
                <a:gd name="T10" fmla="*/ 0 w 100"/>
                <a:gd name="T11" fmla="*/ 101 h 118"/>
                <a:gd name="T12" fmla="*/ 4 w 100"/>
                <a:gd name="T13" fmla="*/ 93 h 118"/>
                <a:gd name="T14" fmla="*/ 5 w 100"/>
                <a:gd name="T15" fmla="*/ 76 h 118"/>
                <a:gd name="T16" fmla="*/ 9 w 100"/>
                <a:gd name="T17" fmla="*/ 66 h 118"/>
                <a:gd name="T18" fmla="*/ 16 w 100"/>
                <a:gd name="T19" fmla="*/ 56 h 118"/>
                <a:gd name="T20" fmla="*/ 23 w 100"/>
                <a:gd name="T21" fmla="*/ 50 h 118"/>
                <a:gd name="T22" fmla="*/ 29 w 100"/>
                <a:gd name="T23" fmla="*/ 43 h 118"/>
                <a:gd name="T24" fmla="*/ 22 w 100"/>
                <a:gd name="T25" fmla="*/ 40 h 118"/>
                <a:gd name="T26" fmla="*/ 23 w 100"/>
                <a:gd name="T27" fmla="*/ 16 h 118"/>
                <a:gd name="T28" fmla="*/ 30 w 100"/>
                <a:gd name="T29" fmla="*/ 10 h 118"/>
                <a:gd name="T30" fmla="*/ 42 w 100"/>
                <a:gd name="T31" fmla="*/ 14 h 118"/>
                <a:gd name="T32" fmla="*/ 57 w 100"/>
                <a:gd name="T33" fmla="*/ 10 h 118"/>
                <a:gd name="T34" fmla="*/ 69 w 100"/>
                <a:gd name="T35" fmla="*/ 10 h 118"/>
                <a:gd name="T36" fmla="*/ 81 w 100"/>
                <a:gd name="T37" fmla="*/ 0 h 118"/>
                <a:gd name="T38" fmla="*/ 90 w 100"/>
                <a:gd name="T39" fmla="*/ 15 h 118"/>
                <a:gd name="T40" fmla="*/ 92 w 100"/>
                <a:gd name="T41" fmla="*/ 25 h 118"/>
                <a:gd name="T42" fmla="*/ 100 w 100"/>
                <a:gd name="T43" fmla="*/ 49 h 118"/>
                <a:gd name="T44" fmla="*/ 93 w 100"/>
                <a:gd name="T45" fmla="*/ 64 h 118"/>
                <a:gd name="T46" fmla="*/ 84 w 100"/>
                <a:gd name="T47" fmla="*/ 78 h 118"/>
                <a:gd name="T48" fmla="*/ 79 w 100"/>
                <a:gd name="T49" fmla="*/ 86 h 118"/>
                <a:gd name="T50" fmla="*/ 79 w 100"/>
                <a:gd name="T51" fmla="*/ 108 h 118"/>
                <a:gd name="T52" fmla="*/ 42 w 100"/>
                <a:gd name="T53" fmla="*/ 110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00" h="118">
                  <a:moveTo>
                    <a:pt x="42" y="110"/>
                  </a:moveTo>
                  <a:lnTo>
                    <a:pt x="22" y="110"/>
                  </a:lnTo>
                  <a:lnTo>
                    <a:pt x="15" y="112"/>
                  </a:lnTo>
                  <a:lnTo>
                    <a:pt x="4" y="118"/>
                  </a:lnTo>
                  <a:lnTo>
                    <a:pt x="0" y="116"/>
                  </a:lnTo>
                  <a:lnTo>
                    <a:pt x="0" y="101"/>
                  </a:lnTo>
                  <a:lnTo>
                    <a:pt x="4" y="93"/>
                  </a:lnTo>
                  <a:lnTo>
                    <a:pt x="5" y="76"/>
                  </a:lnTo>
                  <a:lnTo>
                    <a:pt x="9" y="66"/>
                  </a:lnTo>
                  <a:lnTo>
                    <a:pt x="16" y="56"/>
                  </a:lnTo>
                  <a:lnTo>
                    <a:pt x="23" y="50"/>
                  </a:lnTo>
                  <a:lnTo>
                    <a:pt x="29" y="43"/>
                  </a:lnTo>
                  <a:lnTo>
                    <a:pt x="22" y="40"/>
                  </a:lnTo>
                  <a:lnTo>
                    <a:pt x="23" y="16"/>
                  </a:lnTo>
                  <a:lnTo>
                    <a:pt x="30" y="10"/>
                  </a:lnTo>
                  <a:lnTo>
                    <a:pt x="42" y="14"/>
                  </a:lnTo>
                  <a:lnTo>
                    <a:pt x="57" y="10"/>
                  </a:lnTo>
                  <a:lnTo>
                    <a:pt x="69" y="10"/>
                  </a:lnTo>
                  <a:lnTo>
                    <a:pt x="81" y="0"/>
                  </a:lnTo>
                  <a:lnTo>
                    <a:pt x="90" y="15"/>
                  </a:lnTo>
                  <a:lnTo>
                    <a:pt x="92" y="25"/>
                  </a:lnTo>
                  <a:lnTo>
                    <a:pt x="100" y="49"/>
                  </a:lnTo>
                  <a:lnTo>
                    <a:pt x="93" y="64"/>
                  </a:lnTo>
                  <a:lnTo>
                    <a:pt x="84" y="78"/>
                  </a:lnTo>
                  <a:lnTo>
                    <a:pt x="79" y="86"/>
                  </a:lnTo>
                  <a:lnTo>
                    <a:pt x="79" y="108"/>
                  </a:lnTo>
                  <a:lnTo>
                    <a:pt x="42" y="11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204" name="Freeform 203"/>
            <p:cNvSpPr>
              <a:spLocks/>
            </p:cNvSpPr>
            <p:nvPr/>
          </p:nvSpPr>
          <p:spPr bwMode="auto">
            <a:xfrm>
              <a:off x="5517423" y="2568275"/>
              <a:ext cx="476106" cy="251628"/>
            </a:xfrm>
            <a:custGeom>
              <a:avLst/>
              <a:gdLst>
                <a:gd name="T0" fmla="*/ 149 w 288"/>
                <a:gd name="T1" fmla="*/ 6 h 162"/>
                <a:gd name="T2" fmla="*/ 157 w 288"/>
                <a:gd name="T3" fmla="*/ 2 h 162"/>
                <a:gd name="T4" fmla="*/ 186 w 288"/>
                <a:gd name="T5" fmla="*/ 11 h 162"/>
                <a:gd name="T6" fmla="*/ 185 w 288"/>
                <a:gd name="T7" fmla="*/ 22 h 162"/>
                <a:gd name="T8" fmla="*/ 205 w 288"/>
                <a:gd name="T9" fmla="*/ 31 h 162"/>
                <a:gd name="T10" fmla="*/ 227 w 288"/>
                <a:gd name="T11" fmla="*/ 42 h 162"/>
                <a:gd name="T12" fmla="*/ 251 w 288"/>
                <a:gd name="T13" fmla="*/ 49 h 162"/>
                <a:gd name="T14" fmla="*/ 285 w 288"/>
                <a:gd name="T15" fmla="*/ 55 h 162"/>
                <a:gd name="T16" fmla="*/ 282 w 288"/>
                <a:gd name="T17" fmla="*/ 72 h 162"/>
                <a:gd name="T18" fmla="*/ 287 w 288"/>
                <a:gd name="T19" fmla="*/ 89 h 162"/>
                <a:gd name="T20" fmla="*/ 264 w 288"/>
                <a:gd name="T21" fmla="*/ 97 h 162"/>
                <a:gd name="T22" fmla="*/ 253 w 288"/>
                <a:gd name="T23" fmla="*/ 107 h 162"/>
                <a:gd name="T24" fmla="*/ 228 w 288"/>
                <a:gd name="T25" fmla="*/ 115 h 162"/>
                <a:gd name="T26" fmla="*/ 218 w 288"/>
                <a:gd name="T27" fmla="*/ 135 h 162"/>
                <a:gd name="T28" fmla="*/ 244 w 288"/>
                <a:gd name="T29" fmla="*/ 139 h 162"/>
                <a:gd name="T30" fmla="*/ 224 w 288"/>
                <a:gd name="T31" fmla="*/ 150 h 162"/>
                <a:gd name="T32" fmla="*/ 194 w 288"/>
                <a:gd name="T33" fmla="*/ 158 h 162"/>
                <a:gd name="T34" fmla="*/ 177 w 288"/>
                <a:gd name="T35" fmla="*/ 142 h 162"/>
                <a:gd name="T36" fmla="*/ 194 w 288"/>
                <a:gd name="T37" fmla="*/ 131 h 162"/>
                <a:gd name="T38" fmla="*/ 162 w 288"/>
                <a:gd name="T39" fmla="*/ 121 h 162"/>
                <a:gd name="T40" fmla="*/ 145 w 288"/>
                <a:gd name="T41" fmla="*/ 116 h 162"/>
                <a:gd name="T42" fmla="*/ 130 w 288"/>
                <a:gd name="T43" fmla="*/ 143 h 162"/>
                <a:gd name="T44" fmla="*/ 115 w 288"/>
                <a:gd name="T45" fmla="*/ 142 h 162"/>
                <a:gd name="T46" fmla="*/ 111 w 288"/>
                <a:gd name="T47" fmla="*/ 137 h 162"/>
                <a:gd name="T48" fmla="*/ 117 w 288"/>
                <a:gd name="T49" fmla="*/ 123 h 162"/>
                <a:gd name="T50" fmla="*/ 118 w 288"/>
                <a:gd name="T51" fmla="*/ 118 h 162"/>
                <a:gd name="T52" fmla="*/ 130 w 288"/>
                <a:gd name="T53" fmla="*/ 121 h 162"/>
                <a:gd name="T54" fmla="*/ 131 w 288"/>
                <a:gd name="T55" fmla="*/ 118 h 162"/>
                <a:gd name="T56" fmla="*/ 125 w 288"/>
                <a:gd name="T57" fmla="*/ 109 h 162"/>
                <a:gd name="T58" fmla="*/ 115 w 288"/>
                <a:gd name="T59" fmla="*/ 98 h 162"/>
                <a:gd name="T60" fmla="*/ 107 w 288"/>
                <a:gd name="T61" fmla="*/ 85 h 162"/>
                <a:gd name="T62" fmla="*/ 87 w 288"/>
                <a:gd name="T63" fmla="*/ 78 h 162"/>
                <a:gd name="T64" fmla="*/ 74 w 288"/>
                <a:gd name="T65" fmla="*/ 83 h 162"/>
                <a:gd name="T66" fmla="*/ 63 w 288"/>
                <a:gd name="T67" fmla="*/ 88 h 162"/>
                <a:gd name="T68" fmla="*/ 46 w 288"/>
                <a:gd name="T69" fmla="*/ 93 h 162"/>
                <a:gd name="T70" fmla="*/ 28 w 288"/>
                <a:gd name="T71" fmla="*/ 88 h 162"/>
                <a:gd name="T72" fmla="*/ 11 w 288"/>
                <a:gd name="T73" fmla="*/ 90 h 162"/>
                <a:gd name="T74" fmla="*/ 0 w 288"/>
                <a:gd name="T75" fmla="*/ 79 h 162"/>
                <a:gd name="T76" fmla="*/ 6 w 288"/>
                <a:gd name="T77" fmla="*/ 66 h 162"/>
                <a:gd name="T78" fmla="*/ 4 w 288"/>
                <a:gd name="T79" fmla="*/ 58 h 162"/>
                <a:gd name="T80" fmla="*/ 24 w 288"/>
                <a:gd name="T81" fmla="*/ 39 h 162"/>
                <a:gd name="T82" fmla="*/ 15 w 288"/>
                <a:gd name="T83" fmla="*/ 15 h 162"/>
                <a:gd name="T84" fmla="*/ 30 w 288"/>
                <a:gd name="T85" fmla="*/ 9 h 162"/>
                <a:gd name="T86" fmla="*/ 58 w 288"/>
                <a:gd name="T87" fmla="*/ 10 h 162"/>
                <a:gd name="T88" fmla="*/ 89 w 288"/>
                <a:gd name="T89" fmla="*/ 15 h 162"/>
                <a:gd name="T90" fmla="*/ 101 w 288"/>
                <a:gd name="T91" fmla="*/ 15 h 162"/>
                <a:gd name="T92" fmla="*/ 120 w 288"/>
                <a:gd name="T93" fmla="*/ 19 h 162"/>
                <a:gd name="T94" fmla="*/ 126 w 288"/>
                <a:gd name="T95" fmla="*/ 10 h 162"/>
                <a:gd name="T96" fmla="*/ 143 w 288"/>
                <a:gd name="T97" fmla="*/ 5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88" h="162">
                  <a:moveTo>
                    <a:pt x="143" y="5"/>
                  </a:moveTo>
                  <a:lnTo>
                    <a:pt x="149" y="6"/>
                  </a:lnTo>
                  <a:lnTo>
                    <a:pt x="152" y="1"/>
                  </a:lnTo>
                  <a:lnTo>
                    <a:pt x="157" y="2"/>
                  </a:lnTo>
                  <a:lnTo>
                    <a:pt x="173" y="0"/>
                  </a:lnTo>
                  <a:lnTo>
                    <a:pt x="186" y="11"/>
                  </a:lnTo>
                  <a:lnTo>
                    <a:pt x="182" y="15"/>
                  </a:lnTo>
                  <a:lnTo>
                    <a:pt x="185" y="22"/>
                  </a:lnTo>
                  <a:lnTo>
                    <a:pt x="198" y="23"/>
                  </a:lnTo>
                  <a:lnTo>
                    <a:pt x="205" y="31"/>
                  </a:lnTo>
                  <a:lnTo>
                    <a:pt x="206" y="35"/>
                  </a:lnTo>
                  <a:lnTo>
                    <a:pt x="227" y="42"/>
                  </a:lnTo>
                  <a:lnTo>
                    <a:pt x="239" y="39"/>
                  </a:lnTo>
                  <a:lnTo>
                    <a:pt x="251" y="49"/>
                  </a:lnTo>
                  <a:lnTo>
                    <a:pt x="260" y="49"/>
                  </a:lnTo>
                  <a:lnTo>
                    <a:pt x="285" y="55"/>
                  </a:lnTo>
                  <a:lnTo>
                    <a:pt x="286" y="61"/>
                  </a:lnTo>
                  <a:lnTo>
                    <a:pt x="282" y="72"/>
                  </a:lnTo>
                  <a:lnTo>
                    <a:pt x="288" y="83"/>
                  </a:lnTo>
                  <a:lnTo>
                    <a:pt x="287" y="89"/>
                  </a:lnTo>
                  <a:lnTo>
                    <a:pt x="271" y="91"/>
                  </a:lnTo>
                  <a:lnTo>
                    <a:pt x="264" y="97"/>
                  </a:lnTo>
                  <a:lnTo>
                    <a:pt x="265" y="106"/>
                  </a:lnTo>
                  <a:lnTo>
                    <a:pt x="253" y="107"/>
                  </a:lnTo>
                  <a:lnTo>
                    <a:pt x="243" y="114"/>
                  </a:lnTo>
                  <a:lnTo>
                    <a:pt x="228" y="115"/>
                  </a:lnTo>
                  <a:lnTo>
                    <a:pt x="215" y="123"/>
                  </a:lnTo>
                  <a:lnTo>
                    <a:pt x="218" y="135"/>
                  </a:lnTo>
                  <a:lnTo>
                    <a:pt x="227" y="140"/>
                  </a:lnTo>
                  <a:lnTo>
                    <a:pt x="244" y="139"/>
                  </a:lnTo>
                  <a:lnTo>
                    <a:pt x="242" y="146"/>
                  </a:lnTo>
                  <a:lnTo>
                    <a:pt x="224" y="150"/>
                  </a:lnTo>
                  <a:lnTo>
                    <a:pt x="204" y="162"/>
                  </a:lnTo>
                  <a:lnTo>
                    <a:pt x="194" y="158"/>
                  </a:lnTo>
                  <a:lnTo>
                    <a:pt x="196" y="148"/>
                  </a:lnTo>
                  <a:lnTo>
                    <a:pt x="177" y="142"/>
                  </a:lnTo>
                  <a:lnTo>
                    <a:pt x="179" y="138"/>
                  </a:lnTo>
                  <a:lnTo>
                    <a:pt x="194" y="131"/>
                  </a:lnTo>
                  <a:lnTo>
                    <a:pt x="189" y="127"/>
                  </a:lnTo>
                  <a:lnTo>
                    <a:pt x="162" y="121"/>
                  </a:lnTo>
                  <a:lnTo>
                    <a:pt x="160" y="114"/>
                  </a:lnTo>
                  <a:lnTo>
                    <a:pt x="145" y="116"/>
                  </a:lnTo>
                  <a:lnTo>
                    <a:pt x="141" y="128"/>
                  </a:lnTo>
                  <a:lnTo>
                    <a:pt x="130" y="143"/>
                  </a:lnTo>
                  <a:lnTo>
                    <a:pt x="123" y="139"/>
                  </a:lnTo>
                  <a:lnTo>
                    <a:pt x="115" y="142"/>
                  </a:lnTo>
                  <a:lnTo>
                    <a:pt x="107" y="139"/>
                  </a:lnTo>
                  <a:lnTo>
                    <a:pt x="111" y="137"/>
                  </a:lnTo>
                  <a:lnTo>
                    <a:pt x="113" y="130"/>
                  </a:lnTo>
                  <a:lnTo>
                    <a:pt x="117" y="123"/>
                  </a:lnTo>
                  <a:lnTo>
                    <a:pt x="115" y="119"/>
                  </a:lnTo>
                  <a:lnTo>
                    <a:pt x="118" y="118"/>
                  </a:lnTo>
                  <a:lnTo>
                    <a:pt x="120" y="120"/>
                  </a:lnTo>
                  <a:lnTo>
                    <a:pt x="130" y="121"/>
                  </a:lnTo>
                  <a:lnTo>
                    <a:pt x="134" y="120"/>
                  </a:lnTo>
                  <a:lnTo>
                    <a:pt x="131" y="118"/>
                  </a:lnTo>
                  <a:lnTo>
                    <a:pt x="131" y="115"/>
                  </a:lnTo>
                  <a:lnTo>
                    <a:pt x="125" y="109"/>
                  </a:lnTo>
                  <a:lnTo>
                    <a:pt x="121" y="101"/>
                  </a:lnTo>
                  <a:lnTo>
                    <a:pt x="115" y="98"/>
                  </a:lnTo>
                  <a:lnTo>
                    <a:pt x="115" y="90"/>
                  </a:lnTo>
                  <a:lnTo>
                    <a:pt x="107" y="85"/>
                  </a:lnTo>
                  <a:lnTo>
                    <a:pt x="100" y="84"/>
                  </a:lnTo>
                  <a:lnTo>
                    <a:pt x="87" y="78"/>
                  </a:lnTo>
                  <a:lnTo>
                    <a:pt x="77" y="80"/>
                  </a:lnTo>
                  <a:lnTo>
                    <a:pt x="74" y="83"/>
                  </a:lnTo>
                  <a:lnTo>
                    <a:pt x="67" y="83"/>
                  </a:lnTo>
                  <a:lnTo>
                    <a:pt x="63" y="88"/>
                  </a:lnTo>
                  <a:lnTo>
                    <a:pt x="52" y="90"/>
                  </a:lnTo>
                  <a:lnTo>
                    <a:pt x="46" y="93"/>
                  </a:lnTo>
                  <a:lnTo>
                    <a:pt x="38" y="88"/>
                  </a:lnTo>
                  <a:lnTo>
                    <a:pt x="28" y="88"/>
                  </a:lnTo>
                  <a:lnTo>
                    <a:pt x="18" y="86"/>
                  </a:lnTo>
                  <a:lnTo>
                    <a:pt x="11" y="90"/>
                  </a:lnTo>
                  <a:lnTo>
                    <a:pt x="9" y="84"/>
                  </a:lnTo>
                  <a:lnTo>
                    <a:pt x="0" y="79"/>
                  </a:lnTo>
                  <a:lnTo>
                    <a:pt x="2" y="71"/>
                  </a:lnTo>
                  <a:lnTo>
                    <a:pt x="6" y="66"/>
                  </a:lnTo>
                  <a:lnTo>
                    <a:pt x="9" y="67"/>
                  </a:lnTo>
                  <a:lnTo>
                    <a:pt x="4" y="58"/>
                  </a:lnTo>
                  <a:lnTo>
                    <a:pt x="17" y="41"/>
                  </a:lnTo>
                  <a:lnTo>
                    <a:pt x="24" y="39"/>
                  </a:lnTo>
                  <a:lnTo>
                    <a:pt x="25" y="33"/>
                  </a:lnTo>
                  <a:lnTo>
                    <a:pt x="15" y="15"/>
                  </a:lnTo>
                  <a:lnTo>
                    <a:pt x="22" y="14"/>
                  </a:lnTo>
                  <a:lnTo>
                    <a:pt x="30" y="9"/>
                  </a:lnTo>
                  <a:lnTo>
                    <a:pt x="42" y="8"/>
                  </a:lnTo>
                  <a:lnTo>
                    <a:pt x="58" y="10"/>
                  </a:lnTo>
                  <a:lnTo>
                    <a:pt x="77" y="15"/>
                  </a:lnTo>
                  <a:lnTo>
                    <a:pt x="89" y="15"/>
                  </a:lnTo>
                  <a:lnTo>
                    <a:pt x="95" y="18"/>
                  </a:lnTo>
                  <a:lnTo>
                    <a:pt x="101" y="15"/>
                  </a:lnTo>
                  <a:lnTo>
                    <a:pt x="106" y="19"/>
                  </a:lnTo>
                  <a:lnTo>
                    <a:pt x="120" y="19"/>
                  </a:lnTo>
                  <a:lnTo>
                    <a:pt x="126" y="20"/>
                  </a:lnTo>
                  <a:lnTo>
                    <a:pt x="126" y="10"/>
                  </a:lnTo>
                  <a:lnTo>
                    <a:pt x="130" y="6"/>
                  </a:lnTo>
                  <a:lnTo>
                    <a:pt x="143" y="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216" name="Freeform 216"/>
            <p:cNvSpPr>
              <a:spLocks/>
            </p:cNvSpPr>
            <p:nvPr/>
          </p:nvSpPr>
          <p:spPr bwMode="auto">
            <a:xfrm>
              <a:off x="6208437" y="3635365"/>
              <a:ext cx="312444" cy="206584"/>
            </a:xfrm>
            <a:custGeom>
              <a:avLst/>
              <a:gdLst>
                <a:gd name="T0" fmla="*/ 189 w 189"/>
                <a:gd name="T1" fmla="*/ 49 h 133"/>
                <a:gd name="T2" fmla="*/ 177 w 189"/>
                <a:gd name="T3" fmla="*/ 54 h 133"/>
                <a:gd name="T4" fmla="*/ 174 w 189"/>
                <a:gd name="T5" fmla="*/ 63 h 133"/>
                <a:gd name="T6" fmla="*/ 174 w 189"/>
                <a:gd name="T7" fmla="*/ 70 h 133"/>
                <a:gd name="T8" fmla="*/ 156 w 189"/>
                <a:gd name="T9" fmla="*/ 79 h 133"/>
                <a:gd name="T10" fmla="*/ 128 w 189"/>
                <a:gd name="T11" fmla="*/ 89 h 133"/>
                <a:gd name="T12" fmla="*/ 112 w 189"/>
                <a:gd name="T13" fmla="*/ 103 h 133"/>
                <a:gd name="T14" fmla="*/ 104 w 189"/>
                <a:gd name="T15" fmla="*/ 105 h 133"/>
                <a:gd name="T16" fmla="*/ 99 w 189"/>
                <a:gd name="T17" fmla="*/ 103 h 133"/>
                <a:gd name="T18" fmla="*/ 89 w 189"/>
                <a:gd name="T19" fmla="*/ 112 h 133"/>
                <a:gd name="T20" fmla="*/ 77 w 189"/>
                <a:gd name="T21" fmla="*/ 116 h 133"/>
                <a:gd name="T22" fmla="*/ 62 w 189"/>
                <a:gd name="T23" fmla="*/ 117 h 133"/>
                <a:gd name="T24" fmla="*/ 57 w 189"/>
                <a:gd name="T25" fmla="*/ 118 h 133"/>
                <a:gd name="T26" fmla="*/ 53 w 189"/>
                <a:gd name="T27" fmla="*/ 124 h 133"/>
                <a:gd name="T28" fmla="*/ 49 w 189"/>
                <a:gd name="T29" fmla="*/ 125 h 133"/>
                <a:gd name="T30" fmla="*/ 46 w 189"/>
                <a:gd name="T31" fmla="*/ 131 h 133"/>
                <a:gd name="T32" fmla="*/ 37 w 189"/>
                <a:gd name="T33" fmla="*/ 130 h 133"/>
                <a:gd name="T34" fmla="*/ 32 w 189"/>
                <a:gd name="T35" fmla="*/ 133 h 133"/>
                <a:gd name="T36" fmla="*/ 19 w 189"/>
                <a:gd name="T37" fmla="*/ 132 h 133"/>
                <a:gd name="T38" fmla="*/ 14 w 189"/>
                <a:gd name="T39" fmla="*/ 120 h 133"/>
                <a:gd name="T40" fmla="*/ 14 w 189"/>
                <a:gd name="T41" fmla="*/ 108 h 133"/>
                <a:gd name="T42" fmla="*/ 10 w 189"/>
                <a:gd name="T43" fmla="*/ 102 h 133"/>
                <a:gd name="T44" fmla="*/ 6 w 189"/>
                <a:gd name="T45" fmla="*/ 87 h 133"/>
                <a:gd name="T46" fmla="*/ 0 w 189"/>
                <a:gd name="T47" fmla="*/ 78 h 133"/>
                <a:gd name="T48" fmla="*/ 4 w 189"/>
                <a:gd name="T49" fmla="*/ 77 h 133"/>
                <a:gd name="T50" fmla="*/ 2 w 189"/>
                <a:gd name="T51" fmla="*/ 68 h 133"/>
                <a:gd name="T52" fmla="*/ 4 w 189"/>
                <a:gd name="T53" fmla="*/ 64 h 133"/>
                <a:gd name="T54" fmla="*/ 2 w 189"/>
                <a:gd name="T55" fmla="*/ 55 h 133"/>
                <a:gd name="T56" fmla="*/ 10 w 189"/>
                <a:gd name="T57" fmla="*/ 48 h 133"/>
                <a:gd name="T58" fmla="*/ 8 w 189"/>
                <a:gd name="T59" fmla="*/ 39 h 133"/>
                <a:gd name="T60" fmla="*/ 12 w 189"/>
                <a:gd name="T61" fmla="*/ 29 h 133"/>
                <a:gd name="T62" fmla="*/ 20 w 189"/>
                <a:gd name="T63" fmla="*/ 35 h 133"/>
                <a:gd name="T64" fmla="*/ 24 w 189"/>
                <a:gd name="T65" fmla="*/ 33 h 133"/>
                <a:gd name="T66" fmla="*/ 45 w 189"/>
                <a:gd name="T67" fmla="*/ 32 h 133"/>
                <a:gd name="T68" fmla="*/ 49 w 189"/>
                <a:gd name="T69" fmla="*/ 34 h 133"/>
                <a:gd name="T70" fmla="*/ 66 w 189"/>
                <a:gd name="T71" fmla="*/ 36 h 133"/>
                <a:gd name="T72" fmla="*/ 73 w 189"/>
                <a:gd name="T73" fmla="*/ 35 h 133"/>
                <a:gd name="T74" fmla="*/ 78 w 189"/>
                <a:gd name="T75" fmla="*/ 42 h 133"/>
                <a:gd name="T76" fmla="*/ 86 w 189"/>
                <a:gd name="T77" fmla="*/ 39 h 133"/>
                <a:gd name="T78" fmla="*/ 98 w 189"/>
                <a:gd name="T79" fmla="*/ 17 h 133"/>
                <a:gd name="T80" fmla="*/ 114 w 189"/>
                <a:gd name="T81" fmla="*/ 8 h 133"/>
                <a:gd name="T82" fmla="*/ 166 w 189"/>
                <a:gd name="T83" fmla="*/ 0 h 133"/>
                <a:gd name="T84" fmla="*/ 182 w 189"/>
                <a:gd name="T85" fmla="*/ 34 h 133"/>
                <a:gd name="T86" fmla="*/ 189 w 189"/>
                <a:gd name="T87" fmla="*/ 49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89" h="133">
                  <a:moveTo>
                    <a:pt x="189" y="49"/>
                  </a:moveTo>
                  <a:lnTo>
                    <a:pt x="177" y="54"/>
                  </a:lnTo>
                  <a:lnTo>
                    <a:pt x="174" y="63"/>
                  </a:lnTo>
                  <a:lnTo>
                    <a:pt x="174" y="70"/>
                  </a:lnTo>
                  <a:lnTo>
                    <a:pt x="156" y="79"/>
                  </a:lnTo>
                  <a:lnTo>
                    <a:pt x="128" y="89"/>
                  </a:lnTo>
                  <a:lnTo>
                    <a:pt x="112" y="103"/>
                  </a:lnTo>
                  <a:lnTo>
                    <a:pt x="104" y="105"/>
                  </a:lnTo>
                  <a:lnTo>
                    <a:pt x="99" y="103"/>
                  </a:lnTo>
                  <a:lnTo>
                    <a:pt x="89" y="112"/>
                  </a:lnTo>
                  <a:lnTo>
                    <a:pt x="77" y="116"/>
                  </a:lnTo>
                  <a:lnTo>
                    <a:pt x="62" y="117"/>
                  </a:lnTo>
                  <a:lnTo>
                    <a:pt x="57" y="118"/>
                  </a:lnTo>
                  <a:lnTo>
                    <a:pt x="53" y="124"/>
                  </a:lnTo>
                  <a:lnTo>
                    <a:pt x="49" y="125"/>
                  </a:lnTo>
                  <a:lnTo>
                    <a:pt x="46" y="131"/>
                  </a:lnTo>
                  <a:lnTo>
                    <a:pt x="37" y="130"/>
                  </a:lnTo>
                  <a:lnTo>
                    <a:pt x="32" y="133"/>
                  </a:lnTo>
                  <a:lnTo>
                    <a:pt x="19" y="132"/>
                  </a:lnTo>
                  <a:lnTo>
                    <a:pt x="14" y="120"/>
                  </a:lnTo>
                  <a:lnTo>
                    <a:pt x="14" y="108"/>
                  </a:lnTo>
                  <a:lnTo>
                    <a:pt x="10" y="102"/>
                  </a:lnTo>
                  <a:lnTo>
                    <a:pt x="6" y="87"/>
                  </a:lnTo>
                  <a:lnTo>
                    <a:pt x="0" y="78"/>
                  </a:lnTo>
                  <a:lnTo>
                    <a:pt x="4" y="77"/>
                  </a:lnTo>
                  <a:lnTo>
                    <a:pt x="2" y="68"/>
                  </a:lnTo>
                  <a:lnTo>
                    <a:pt x="4" y="64"/>
                  </a:lnTo>
                  <a:lnTo>
                    <a:pt x="2" y="55"/>
                  </a:lnTo>
                  <a:lnTo>
                    <a:pt x="10" y="48"/>
                  </a:lnTo>
                  <a:lnTo>
                    <a:pt x="8" y="39"/>
                  </a:lnTo>
                  <a:lnTo>
                    <a:pt x="12" y="29"/>
                  </a:lnTo>
                  <a:lnTo>
                    <a:pt x="20" y="35"/>
                  </a:lnTo>
                  <a:lnTo>
                    <a:pt x="24" y="33"/>
                  </a:lnTo>
                  <a:lnTo>
                    <a:pt x="45" y="32"/>
                  </a:lnTo>
                  <a:lnTo>
                    <a:pt x="49" y="34"/>
                  </a:lnTo>
                  <a:lnTo>
                    <a:pt x="66" y="36"/>
                  </a:lnTo>
                  <a:lnTo>
                    <a:pt x="73" y="35"/>
                  </a:lnTo>
                  <a:lnTo>
                    <a:pt x="78" y="42"/>
                  </a:lnTo>
                  <a:lnTo>
                    <a:pt x="86" y="39"/>
                  </a:lnTo>
                  <a:lnTo>
                    <a:pt x="98" y="17"/>
                  </a:lnTo>
                  <a:lnTo>
                    <a:pt x="114" y="8"/>
                  </a:lnTo>
                  <a:lnTo>
                    <a:pt x="166" y="0"/>
                  </a:lnTo>
                  <a:lnTo>
                    <a:pt x="182" y="34"/>
                  </a:lnTo>
                  <a:lnTo>
                    <a:pt x="189" y="4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217" name="Freeform 217"/>
            <p:cNvSpPr>
              <a:spLocks/>
            </p:cNvSpPr>
            <p:nvPr/>
          </p:nvSpPr>
          <p:spPr bwMode="auto">
            <a:xfrm>
              <a:off x="5405010" y="4960296"/>
              <a:ext cx="487678" cy="410061"/>
            </a:xfrm>
            <a:custGeom>
              <a:avLst/>
              <a:gdLst>
                <a:gd name="T0" fmla="*/ 264 w 295"/>
                <a:gd name="T1" fmla="*/ 152 h 264"/>
                <a:gd name="T2" fmla="*/ 250 w 295"/>
                <a:gd name="T3" fmla="*/ 173 h 264"/>
                <a:gd name="T4" fmla="*/ 217 w 295"/>
                <a:gd name="T5" fmla="*/ 210 h 264"/>
                <a:gd name="T6" fmla="*/ 190 w 295"/>
                <a:gd name="T7" fmla="*/ 232 h 264"/>
                <a:gd name="T8" fmla="*/ 162 w 295"/>
                <a:gd name="T9" fmla="*/ 241 h 264"/>
                <a:gd name="T10" fmla="*/ 149 w 295"/>
                <a:gd name="T11" fmla="*/ 243 h 264"/>
                <a:gd name="T12" fmla="*/ 121 w 295"/>
                <a:gd name="T13" fmla="*/ 243 h 264"/>
                <a:gd name="T14" fmla="*/ 104 w 295"/>
                <a:gd name="T15" fmla="*/ 245 h 264"/>
                <a:gd name="T16" fmla="*/ 70 w 295"/>
                <a:gd name="T17" fmla="*/ 256 h 264"/>
                <a:gd name="T18" fmla="*/ 51 w 295"/>
                <a:gd name="T19" fmla="*/ 264 h 264"/>
                <a:gd name="T20" fmla="*/ 38 w 295"/>
                <a:gd name="T21" fmla="*/ 257 h 264"/>
                <a:gd name="T22" fmla="*/ 30 w 295"/>
                <a:gd name="T23" fmla="*/ 250 h 264"/>
                <a:gd name="T24" fmla="*/ 29 w 295"/>
                <a:gd name="T25" fmla="*/ 232 h 264"/>
                <a:gd name="T26" fmla="*/ 30 w 295"/>
                <a:gd name="T27" fmla="*/ 215 h 264"/>
                <a:gd name="T28" fmla="*/ 20 w 295"/>
                <a:gd name="T29" fmla="*/ 180 h 264"/>
                <a:gd name="T30" fmla="*/ 12 w 295"/>
                <a:gd name="T31" fmla="*/ 162 h 264"/>
                <a:gd name="T32" fmla="*/ 9 w 295"/>
                <a:gd name="T33" fmla="*/ 125 h 264"/>
                <a:gd name="T34" fmla="*/ 19 w 295"/>
                <a:gd name="T35" fmla="*/ 139 h 264"/>
                <a:gd name="T36" fmla="*/ 38 w 295"/>
                <a:gd name="T37" fmla="*/ 145 h 264"/>
                <a:gd name="T38" fmla="*/ 63 w 295"/>
                <a:gd name="T39" fmla="*/ 133 h 264"/>
                <a:gd name="T40" fmla="*/ 71 w 295"/>
                <a:gd name="T41" fmla="*/ 59 h 264"/>
                <a:gd name="T42" fmla="*/ 79 w 295"/>
                <a:gd name="T43" fmla="*/ 91 h 264"/>
                <a:gd name="T44" fmla="*/ 95 w 295"/>
                <a:gd name="T45" fmla="*/ 97 h 264"/>
                <a:gd name="T46" fmla="*/ 113 w 295"/>
                <a:gd name="T47" fmla="*/ 81 h 264"/>
                <a:gd name="T48" fmla="*/ 127 w 295"/>
                <a:gd name="T49" fmla="*/ 66 h 264"/>
                <a:gd name="T50" fmla="*/ 143 w 295"/>
                <a:gd name="T51" fmla="*/ 75 h 264"/>
                <a:gd name="T52" fmla="*/ 169 w 295"/>
                <a:gd name="T53" fmla="*/ 71 h 264"/>
                <a:gd name="T54" fmla="*/ 175 w 295"/>
                <a:gd name="T55" fmla="*/ 54 h 264"/>
                <a:gd name="T56" fmla="*/ 191 w 295"/>
                <a:gd name="T57" fmla="*/ 45 h 264"/>
                <a:gd name="T58" fmla="*/ 214 w 295"/>
                <a:gd name="T59" fmla="*/ 16 h 264"/>
                <a:gd name="T60" fmla="*/ 248 w 295"/>
                <a:gd name="T61" fmla="*/ 1 h 264"/>
                <a:gd name="T62" fmla="*/ 262 w 295"/>
                <a:gd name="T63" fmla="*/ 2 h 264"/>
                <a:gd name="T64" fmla="*/ 279 w 295"/>
                <a:gd name="T65" fmla="*/ 33 h 264"/>
                <a:gd name="T66" fmla="*/ 278 w 295"/>
                <a:gd name="T67" fmla="*/ 71 h 264"/>
                <a:gd name="T68" fmla="*/ 270 w 295"/>
                <a:gd name="T69" fmla="*/ 74 h 264"/>
                <a:gd name="T70" fmla="*/ 263 w 295"/>
                <a:gd name="T71" fmla="*/ 82 h 264"/>
                <a:gd name="T72" fmla="*/ 257 w 295"/>
                <a:gd name="T73" fmla="*/ 97 h 264"/>
                <a:gd name="T74" fmla="*/ 277 w 295"/>
                <a:gd name="T75" fmla="*/ 106 h 264"/>
                <a:gd name="T76" fmla="*/ 295 w 295"/>
                <a:gd name="T77" fmla="*/ 97 h 264"/>
                <a:gd name="T78" fmla="*/ 286 w 295"/>
                <a:gd name="T79" fmla="*/ 129 h 264"/>
                <a:gd name="T80" fmla="*/ 268 w 295"/>
                <a:gd name="T81" fmla="*/ 149 h 2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95" h="264">
                  <a:moveTo>
                    <a:pt x="268" y="149"/>
                  </a:moveTo>
                  <a:lnTo>
                    <a:pt x="264" y="152"/>
                  </a:lnTo>
                  <a:lnTo>
                    <a:pt x="256" y="163"/>
                  </a:lnTo>
                  <a:lnTo>
                    <a:pt x="250" y="173"/>
                  </a:lnTo>
                  <a:lnTo>
                    <a:pt x="239" y="188"/>
                  </a:lnTo>
                  <a:lnTo>
                    <a:pt x="217" y="210"/>
                  </a:lnTo>
                  <a:lnTo>
                    <a:pt x="204" y="222"/>
                  </a:lnTo>
                  <a:lnTo>
                    <a:pt x="190" y="232"/>
                  </a:lnTo>
                  <a:lnTo>
                    <a:pt x="171" y="240"/>
                  </a:lnTo>
                  <a:lnTo>
                    <a:pt x="162" y="241"/>
                  </a:lnTo>
                  <a:lnTo>
                    <a:pt x="159" y="246"/>
                  </a:lnTo>
                  <a:lnTo>
                    <a:pt x="149" y="243"/>
                  </a:lnTo>
                  <a:lnTo>
                    <a:pt x="140" y="247"/>
                  </a:lnTo>
                  <a:lnTo>
                    <a:pt x="121" y="243"/>
                  </a:lnTo>
                  <a:lnTo>
                    <a:pt x="111" y="246"/>
                  </a:lnTo>
                  <a:lnTo>
                    <a:pt x="104" y="245"/>
                  </a:lnTo>
                  <a:lnTo>
                    <a:pt x="85" y="253"/>
                  </a:lnTo>
                  <a:lnTo>
                    <a:pt x="70" y="256"/>
                  </a:lnTo>
                  <a:lnTo>
                    <a:pt x="59" y="264"/>
                  </a:lnTo>
                  <a:lnTo>
                    <a:pt x="51" y="264"/>
                  </a:lnTo>
                  <a:lnTo>
                    <a:pt x="44" y="257"/>
                  </a:lnTo>
                  <a:lnTo>
                    <a:pt x="38" y="257"/>
                  </a:lnTo>
                  <a:lnTo>
                    <a:pt x="31" y="247"/>
                  </a:lnTo>
                  <a:lnTo>
                    <a:pt x="30" y="250"/>
                  </a:lnTo>
                  <a:lnTo>
                    <a:pt x="28" y="245"/>
                  </a:lnTo>
                  <a:lnTo>
                    <a:pt x="29" y="232"/>
                  </a:lnTo>
                  <a:lnTo>
                    <a:pt x="24" y="219"/>
                  </a:lnTo>
                  <a:lnTo>
                    <a:pt x="30" y="215"/>
                  </a:lnTo>
                  <a:lnTo>
                    <a:pt x="30" y="199"/>
                  </a:lnTo>
                  <a:lnTo>
                    <a:pt x="20" y="180"/>
                  </a:lnTo>
                  <a:lnTo>
                    <a:pt x="12" y="162"/>
                  </a:lnTo>
                  <a:lnTo>
                    <a:pt x="12" y="162"/>
                  </a:lnTo>
                  <a:lnTo>
                    <a:pt x="0" y="135"/>
                  </a:lnTo>
                  <a:lnTo>
                    <a:pt x="9" y="125"/>
                  </a:lnTo>
                  <a:lnTo>
                    <a:pt x="16" y="131"/>
                  </a:lnTo>
                  <a:lnTo>
                    <a:pt x="19" y="139"/>
                  </a:lnTo>
                  <a:lnTo>
                    <a:pt x="27" y="141"/>
                  </a:lnTo>
                  <a:lnTo>
                    <a:pt x="38" y="145"/>
                  </a:lnTo>
                  <a:lnTo>
                    <a:pt x="47" y="143"/>
                  </a:lnTo>
                  <a:lnTo>
                    <a:pt x="63" y="133"/>
                  </a:lnTo>
                  <a:lnTo>
                    <a:pt x="67" y="56"/>
                  </a:lnTo>
                  <a:lnTo>
                    <a:pt x="71" y="59"/>
                  </a:lnTo>
                  <a:lnTo>
                    <a:pt x="81" y="79"/>
                  </a:lnTo>
                  <a:lnTo>
                    <a:pt x="79" y="91"/>
                  </a:lnTo>
                  <a:lnTo>
                    <a:pt x="83" y="99"/>
                  </a:lnTo>
                  <a:lnTo>
                    <a:pt x="95" y="97"/>
                  </a:lnTo>
                  <a:lnTo>
                    <a:pt x="105" y="87"/>
                  </a:lnTo>
                  <a:lnTo>
                    <a:pt x="113" y="81"/>
                  </a:lnTo>
                  <a:lnTo>
                    <a:pt x="118" y="71"/>
                  </a:lnTo>
                  <a:lnTo>
                    <a:pt x="127" y="66"/>
                  </a:lnTo>
                  <a:lnTo>
                    <a:pt x="135" y="69"/>
                  </a:lnTo>
                  <a:lnTo>
                    <a:pt x="143" y="75"/>
                  </a:lnTo>
                  <a:lnTo>
                    <a:pt x="157" y="76"/>
                  </a:lnTo>
                  <a:lnTo>
                    <a:pt x="169" y="71"/>
                  </a:lnTo>
                  <a:lnTo>
                    <a:pt x="171" y="64"/>
                  </a:lnTo>
                  <a:lnTo>
                    <a:pt x="175" y="54"/>
                  </a:lnTo>
                  <a:lnTo>
                    <a:pt x="185" y="53"/>
                  </a:lnTo>
                  <a:lnTo>
                    <a:pt x="191" y="45"/>
                  </a:lnTo>
                  <a:lnTo>
                    <a:pt x="197" y="31"/>
                  </a:lnTo>
                  <a:lnTo>
                    <a:pt x="214" y="16"/>
                  </a:lnTo>
                  <a:lnTo>
                    <a:pt x="240" y="0"/>
                  </a:lnTo>
                  <a:lnTo>
                    <a:pt x="248" y="1"/>
                  </a:lnTo>
                  <a:lnTo>
                    <a:pt x="256" y="4"/>
                  </a:lnTo>
                  <a:lnTo>
                    <a:pt x="262" y="2"/>
                  </a:lnTo>
                  <a:lnTo>
                    <a:pt x="272" y="4"/>
                  </a:lnTo>
                  <a:lnTo>
                    <a:pt x="279" y="33"/>
                  </a:lnTo>
                  <a:lnTo>
                    <a:pt x="282" y="48"/>
                  </a:lnTo>
                  <a:lnTo>
                    <a:pt x="278" y="71"/>
                  </a:lnTo>
                  <a:lnTo>
                    <a:pt x="279" y="78"/>
                  </a:lnTo>
                  <a:lnTo>
                    <a:pt x="270" y="74"/>
                  </a:lnTo>
                  <a:lnTo>
                    <a:pt x="265" y="76"/>
                  </a:lnTo>
                  <a:lnTo>
                    <a:pt x="263" y="82"/>
                  </a:lnTo>
                  <a:lnTo>
                    <a:pt x="257" y="90"/>
                  </a:lnTo>
                  <a:lnTo>
                    <a:pt x="257" y="97"/>
                  </a:lnTo>
                  <a:lnTo>
                    <a:pt x="267" y="108"/>
                  </a:lnTo>
                  <a:lnTo>
                    <a:pt x="277" y="106"/>
                  </a:lnTo>
                  <a:lnTo>
                    <a:pt x="281" y="97"/>
                  </a:lnTo>
                  <a:lnTo>
                    <a:pt x="295" y="97"/>
                  </a:lnTo>
                  <a:lnTo>
                    <a:pt x="289" y="112"/>
                  </a:lnTo>
                  <a:lnTo>
                    <a:pt x="286" y="129"/>
                  </a:lnTo>
                  <a:lnTo>
                    <a:pt x="281" y="139"/>
                  </a:lnTo>
                  <a:lnTo>
                    <a:pt x="268" y="14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218" name="Freeform 218"/>
            <p:cNvSpPr>
              <a:spLocks/>
            </p:cNvSpPr>
            <p:nvPr/>
          </p:nvSpPr>
          <p:spPr bwMode="auto">
            <a:xfrm>
              <a:off x="5714147" y="5173091"/>
              <a:ext cx="69431" cy="63684"/>
            </a:xfrm>
            <a:custGeom>
              <a:avLst/>
              <a:gdLst>
                <a:gd name="T0" fmla="*/ 36 w 42"/>
                <a:gd name="T1" fmla="*/ 6 h 41"/>
                <a:gd name="T2" fmla="*/ 29 w 42"/>
                <a:gd name="T3" fmla="*/ 0 h 41"/>
                <a:gd name="T4" fmla="*/ 20 w 42"/>
                <a:gd name="T5" fmla="*/ 4 h 41"/>
                <a:gd name="T6" fmla="*/ 10 w 42"/>
                <a:gd name="T7" fmla="*/ 12 h 41"/>
                <a:gd name="T8" fmla="*/ 0 w 42"/>
                <a:gd name="T9" fmla="*/ 25 h 41"/>
                <a:gd name="T10" fmla="*/ 12 w 42"/>
                <a:gd name="T11" fmla="*/ 41 h 41"/>
                <a:gd name="T12" fmla="*/ 18 w 42"/>
                <a:gd name="T13" fmla="*/ 39 h 41"/>
                <a:gd name="T14" fmla="*/ 22 w 42"/>
                <a:gd name="T15" fmla="*/ 32 h 41"/>
                <a:gd name="T16" fmla="*/ 32 w 42"/>
                <a:gd name="T17" fmla="*/ 29 h 41"/>
                <a:gd name="T18" fmla="*/ 36 w 42"/>
                <a:gd name="T19" fmla="*/ 22 h 41"/>
                <a:gd name="T20" fmla="*/ 42 w 42"/>
                <a:gd name="T21" fmla="*/ 12 h 41"/>
                <a:gd name="T22" fmla="*/ 36 w 42"/>
                <a:gd name="T23" fmla="*/ 6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2" h="41">
                  <a:moveTo>
                    <a:pt x="36" y="6"/>
                  </a:moveTo>
                  <a:lnTo>
                    <a:pt x="29" y="0"/>
                  </a:lnTo>
                  <a:lnTo>
                    <a:pt x="20" y="4"/>
                  </a:lnTo>
                  <a:lnTo>
                    <a:pt x="10" y="12"/>
                  </a:lnTo>
                  <a:lnTo>
                    <a:pt x="0" y="25"/>
                  </a:lnTo>
                  <a:lnTo>
                    <a:pt x="12" y="41"/>
                  </a:lnTo>
                  <a:lnTo>
                    <a:pt x="18" y="39"/>
                  </a:lnTo>
                  <a:lnTo>
                    <a:pt x="22" y="32"/>
                  </a:lnTo>
                  <a:lnTo>
                    <a:pt x="32" y="29"/>
                  </a:lnTo>
                  <a:lnTo>
                    <a:pt x="36" y="22"/>
                  </a:lnTo>
                  <a:lnTo>
                    <a:pt x="42" y="12"/>
                  </a:lnTo>
                  <a:lnTo>
                    <a:pt x="36" y="6"/>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219" name="Freeform 219"/>
            <p:cNvSpPr>
              <a:spLocks/>
            </p:cNvSpPr>
            <p:nvPr/>
          </p:nvSpPr>
          <p:spPr bwMode="auto">
            <a:xfrm>
              <a:off x="5585204" y="4514510"/>
              <a:ext cx="355426" cy="313758"/>
            </a:xfrm>
            <a:custGeom>
              <a:avLst/>
              <a:gdLst>
                <a:gd name="T0" fmla="*/ 202 w 215"/>
                <a:gd name="T1" fmla="*/ 20 h 202"/>
                <a:gd name="T2" fmla="*/ 211 w 215"/>
                <a:gd name="T3" fmla="*/ 30 h 202"/>
                <a:gd name="T4" fmla="*/ 215 w 215"/>
                <a:gd name="T5" fmla="*/ 47 h 202"/>
                <a:gd name="T6" fmla="*/ 211 w 215"/>
                <a:gd name="T7" fmla="*/ 53 h 202"/>
                <a:gd name="T8" fmla="*/ 207 w 215"/>
                <a:gd name="T9" fmla="*/ 70 h 202"/>
                <a:gd name="T10" fmla="*/ 210 w 215"/>
                <a:gd name="T11" fmla="*/ 87 h 202"/>
                <a:gd name="T12" fmla="*/ 204 w 215"/>
                <a:gd name="T13" fmla="*/ 94 h 202"/>
                <a:gd name="T14" fmla="*/ 198 w 215"/>
                <a:gd name="T15" fmla="*/ 113 h 202"/>
                <a:gd name="T16" fmla="*/ 208 w 215"/>
                <a:gd name="T17" fmla="*/ 119 h 202"/>
                <a:gd name="T18" fmla="*/ 152 w 215"/>
                <a:gd name="T19" fmla="*/ 136 h 202"/>
                <a:gd name="T20" fmla="*/ 153 w 215"/>
                <a:gd name="T21" fmla="*/ 151 h 202"/>
                <a:gd name="T22" fmla="*/ 139 w 215"/>
                <a:gd name="T23" fmla="*/ 154 h 202"/>
                <a:gd name="T24" fmla="*/ 128 w 215"/>
                <a:gd name="T25" fmla="*/ 162 h 202"/>
                <a:gd name="T26" fmla="*/ 126 w 215"/>
                <a:gd name="T27" fmla="*/ 169 h 202"/>
                <a:gd name="T28" fmla="*/ 119 w 215"/>
                <a:gd name="T29" fmla="*/ 171 h 202"/>
                <a:gd name="T30" fmla="*/ 103 w 215"/>
                <a:gd name="T31" fmla="*/ 188 h 202"/>
                <a:gd name="T32" fmla="*/ 92 w 215"/>
                <a:gd name="T33" fmla="*/ 201 h 202"/>
                <a:gd name="T34" fmla="*/ 86 w 215"/>
                <a:gd name="T35" fmla="*/ 202 h 202"/>
                <a:gd name="T36" fmla="*/ 80 w 215"/>
                <a:gd name="T37" fmla="*/ 199 h 202"/>
                <a:gd name="T38" fmla="*/ 60 w 215"/>
                <a:gd name="T39" fmla="*/ 197 h 202"/>
                <a:gd name="T40" fmla="*/ 57 w 215"/>
                <a:gd name="T41" fmla="*/ 195 h 202"/>
                <a:gd name="T42" fmla="*/ 57 w 215"/>
                <a:gd name="T43" fmla="*/ 194 h 202"/>
                <a:gd name="T44" fmla="*/ 50 w 215"/>
                <a:gd name="T45" fmla="*/ 189 h 202"/>
                <a:gd name="T46" fmla="*/ 38 w 215"/>
                <a:gd name="T47" fmla="*/ 188 h 202"/>
                <a:gd name="T48" fmla="*/ 23 w 215"/>
                <a:gd name="T49" fmla="*/ 193 h 202"/>
                <a:gd name="T50" fmla="*/ 12 w 215"/>
                <a:gd name="T51" fmla="*/ 180 h 202"/>
                <a:gd name="T52" fmla="*/ 0 w 215"/>
                <a:gd name="T53" fmla="*/ 163 h 202"/>
                <a:gd name="T54" fmla="*/ 2 w 215"/>
                <a:gd name="T55" fmla="*/ 96 h 202"/>
                <a:gd name="T56" fmla="*/ 41 w 215"/>
                <a:gd name="T57" fmla="*/ 97 h 202"/>
                <a:gd name="T58" fmla="*/ 39 w 215"/>
                <a:gd name="T59" fmla="*/ 90 h 202"/>
                <a:gd name="T60" fmla="*/ 42 w 215"/>
                <a:gd name="T61" fmla="*/ 82 h 202"/>
                <a:gd name="T62" fmla="*/ 39 w 215"/>
                <a:gd name="T63" fmla="*/ 72 h 202"/>
                <a:gd name="T64" fmla="*/ 41 w 215"/>
                <a:gd name="T65" fmla="*/ 62 h 202"/>
                <a:gd name="T66" fmla="*/ 40 w 215"/>
                <a:gd name="T67" fmla="*/ 55 h 202"/>
                <a:gd name="T68" fmla="*/ 46 w 215"/>
                <a:gd name="T69" fmla="*/ 56 h 202"/>
                <a:gd name="T70" fmla="*/ 47 w 215"/>
                <a:gd name="T71" fmla="*/ 63 h 202"/>
                <a:gd name="T72" fmla="*/ 55 w 215"/>
                <a:gd name="T73" fmla="*/ 62 h 202"/>
                <a:gd name="T74" fmla="*/ 67 w 215"/>
                <a:gd name="T75" fmla="*/ 64 h 202"/>
                <a:gd name="T76" fmla="*/ 73 w 215"/>
                <a:gd name="T77" fmla="*/ 73 h 202"/>
                <a:gd name="T78" fmla="*/ 87 w 215"/>
                <a:gd name="T79" fmla="*/ 76 h 202"/>
                <a:gd name="T80" fmla="*/ 99 w 215"/>
                <a:gd name="T81" fmla="*/ 70 h 202"/>
                <a:gd name="T82" fmla="*/ 102 w 215"/>
                <a:gd name="T83" fmla="*/ 81 h 202"/>
                <a:gd name="T84" fmla="*/ 116 w 215"/>
                <a:gd name="T85" fmla="*/ 83 h 202"/>
                <a:gd name="T86" fmla="*/ 123 w 215"/>
                <a:gd name="T87" fmla="*/ 92 h 202"/>
                <a:gd name="T88" fmla="*/ 130 w 215"/>
                <a:gd name="T89" fmla="*/ 104 h 202"/>
                <a:gd name="T90" fmla="*/ 144 w 215"/>
                <a:gd name="T91" fmla="*/ 104 h 202"/>
                <a:gd name="T92" fmla="*/ 143 w 215"/>
                <a:gd name="T93" fmla="*/ 82 h 202"/>
                <a:gd name="T94" fmla="*/ 138 w 215"/>
                <a:gd name="T95" fmla="*/ 85 h 202"/>
                <a:gd name="T96" fmla="*/ 126 w 215"/>
                <a:gd name="T97" fmla="*/ 77 h 202"/>
                <a:gd name="T98" fmla="*/ 121 w 215"/>
                <a:gd name="T99" fmla="*/ 73 h 202"/>
                <a:gd name="T100" fmla="*/ 123 w 215"/>
                <a:gd name="T101" fmla="*/ 53 h 202"/>
                <a:gd name="T102" fmla="*/ 127 w 215"/>
                <a:gd name="T103" fmla="*/ 28 h 202"/>
                <a:gd name="T104" fmla="*/ 123 w 215"/>
                <a:gd name="T105" fmla="*/ 19 h 202"/>
                <a:gd name="T106" fmla="*/ 129 w 215"/>
                <a:gd name="T107" fmla="*/ 6 h 202"/>
                <a:gd name="T108" fmla="*/ 134 w 215"/>
                <a:gd name="T109" fmla="*/ 3 h 202"/>
                <a:gd name="T110" fmla="*/ 158 w 215"/>
                <a:gd name="T111" fmla="*/ 0 h 202"/>
                <a:gd name="T112" fmla="*/ 166 w 215"/>
                <a:gd name="T113" fmla="*/ 2 h 202"/>
                <a:gd name="T114" fmla="*/ 173 w 215"/>
                <a:gd name="T115" fmla="*/ 7 h 202"/>
                <a:gd name="T116" fmla="*/ 180 w 215"/>
                <a:gd name="T117" fmla="*/ 11 h 202"/>
                <a:gd name="T118" fmla="*/ 192 w 215"/>
                <a:gd name="T119" fmla="*/ 14 h 202"/>
                <a:gd name="T120" fmla="*/ 202 w 215"/>
                <a:gd name="T121" fmla="*/ 20 h 2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15" h="202">
                  <a:moveTo>
                    <a:pt x="202" y="20"/>
                  </a:moveTo>
                  <a:lnTo>
                    <a:pt x="211" y="30"/>
                  </a:lnTo>
                  <a:lnTo>
                    <a:pt x="215" y="47"/>
                  </a:lnTo>
                  <a:lnTo>
                    <a:pt x="211" y="53"/>
                  </a:lnTo>
                  <a:lnTo>
                    <a:pt x="207" y="70"/>
                  </a:lnTo>
                  <a:lnTo>
                    <a:pt x="210" y="87"/>
                  </a:lnTo>
                  <a:lnTo>
                    <a:pt x="204" y="94"/>
                  </a:lnTo>
                  <a:lnTo>
                    <a:pt x="198" y="113"/>
                  </a:lnTo>
                  <a:lnTo>
                    <a:pt x="208" y="119"/>
                  </a:lnTo>
                  <a:lnTo>
                    <a:pt x="152" y="136"/>
                  </a:lnTo>
                  <a:lnTo>
                    <a:pt x="153" y="151"/>
                  </a:lnTo>
                  <a:lnTo>
                    <a:pt x="139" y="154"/>
                  </a:lnTo>
                  <a:lnTo>
                    <a:pt x="128" y="162"/>
                  </a:lnTo>
                  <a:lnTo>
                    <a:pt x="126" y="169"/>
                  </a:lnTo>
                  <a:lnTo>
                    <a:pt x="119" y="171"/>
                  </a:lnTo>
                  <a:lnTo>
                    <a:pt x="103" y="188"/>
                  </a:lnTo>
                  <a:lnTo>
                    <a:pt x="92" y="201"/>
                  </a:lnTo>
                  <a:lnTo>
                    <a:pt x="86" y="202"/>
                  </a:lnTo>
                  <a:lnTo>
                    <a:pt x="80" y="199"/>
                  </a:lnTo>
                  <a:lnTo>
                    <a:pt x="60" y="197"/>
                  </a:lnTo>
                  <a:lnTo>
                    <a:pt x="57" y="195"/>
                  </a:lnTo>
                  <a:lnTo>
                    <a:pt x="57" y="194"/>
                  </a:lnTo>
                  <a:lnTo>
                    <a:pt x="50" y="189"/>
                  </a:lnTo>
                  <a:lnTo>
                    <a:pt x="38" y="188"/>
                  </a:lnTo>
                  <a:lnTo>
                    <a:pt x="23" y="193"/>
                  </a:lnTo>
                  <a:lnTo>
                    <a:pt x="12" y="180"/>
                  </a:lnTo>
                  <a:lnTo>
                    <a:pt x="0" y="163"/>
                  </a:lnTo>
                  <a:lnTo>
                    <a:pt x="2" y="96"/>
                  </a:lnTo>
                  <a:lnTo>
                    <a:pt x="41" y="97"/>
                  </a:lnTo>
                  <a:lnTo>
                    <a:pt x="39" y="90"/>
                  </a:lnTo>
                  <a:lnTo>
                    <a:pt x="42" y="82"/>
                  </a:lnTo>
                  <a:lnTo>
                    <a:pt x="39" y="72"/>
                  </a:lnTo>
                  <a:lnTo>
                    <a:pt x="41" y="62"/>
                  </a:lnTo>
                  <a:lnTo>
                    <a:pt x="40" y="55"/>
                  </a:lnTo>
                  <a:lnTo>
                    <a:pt x="46" y="56"/>
                  </a:lnTo>
                  <a:lnTo>
                    <a:pt x="47" y="63"/>
                  </a:lnTo>
                  <a:lnTo>
                    <a:pt x="55" y="62"/>
                  </a:lnTo>
                  <a:lnTo>
                    <a:pt x="67" y="64"/>
                  </a:lnTo>
                  <a:lnTo>
                    <a:pt x="73" y="73"/>
                  </a:lnTo>
                  <a:lnTo>
                    <a:pt x="87" y="76"/>
                  </a:lnTo>
                  <a:lnTo>
                    <a:pt x="99" y="70"/>
                  </a:lnTo>
                  <a:lnTo>
                    <a:pt x="102" y="81"/>
                  </a:lnTo>
                  <a:lnTo>
                    <a:pt x="116" y="83"/>
                  </a:lnTo>
                  <a:lnTo>
                    <a:pt x="123" y="92"/>
                  </a:lnTo>
                  <a:lnTo>
                    <a:pt x="130" y="104"/>
                  </a:lnTo>
                  <a:lnTo>
                    <a:pt x="144" y="104"/>
                  </a:lnTo>
                  <a:lnTo>
                    <a:pt x="143" y="82"/>
                  </a:lnTo>
                  <a:lnTo>
                    <a:pt x="138" y="85"/>
                  </a:lnTo>
                  <a:lnTo>
                    <a:pt x="126" y="77"/>
                  </a:lnTo>
                  <a:lnTo>
                    <a:pt x="121" y="73"/>
                  </a:lnTo>
                  <a:lnTo>
                    <a:pt x="123" y="53"/>
                  </a:lnTo>
                  <a:lnTo>
                    <a:pt x="127" y="28"/>
                  </a:lnTo>
                  <a:lnTo>
                    <a:pt x="123" y="19"/>
                  </a:lnTo>
                  <a:lnTo>
                    <a:pt x="129" y="6"/>
                  </a:lnTo>
                  <a:lnTo>
                    <a:pt x="134" y="3"/>
                  </a:lnTo>
                  <a:lnTo>
                    <a:pt x="158" y="0"/>
                  </a:lnTo>
                  <a:lnTo>
                    <a:pt x="166" y="2"/>
                  </a:lnTo>
                  <a:lnTo>
                    <a:pt x="173" y="7"/>
                  </a:lnTo>
                  <a:lnTo>
                    <a:pt x="180" y="11"/>
                  </a:lnTo>
                  <a:lnTo>
                    <a:pt x="192" y="14"/>
                  </a:lnTo>
                  <a:lnTo>
                    <a:pt x="202" y="2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220" name="Freeform 220"/>
            <p:cNvSpPr>
              <a:spLocks/>
            </p:cNvSpPr>
            <p:nvPr/>
          </p:nvSpPr>
          <p:spPr bwMode="auto">
            <a:xfrm>
              <a:off x="5684391" y="4749052"/>
              <a:ext cx="229787" cy="217456"/>
            </a:xfrm>
            <a:custGeom>
              <a:avLst/>
              <a:gdLst>
                <a:gd name="T0" fmla="*/ 103 w 139"/>
                <a:gd name="T1" fmla="*/ 140 h 140"/>
                <a:gd name="T2" fmla="*/ 93 w 139"/>
                <a:gd name="T3" fmla="*/ 138 h 140"/>
                <a:gd name="T4" fmla="*/ 87 w 139"/>
                <a:gd name="T5" fmla="*/ 140 h 140"/>
                <a:gd name="T6" fmla="*/ 79 w 139"/>
                <a:gd name="T7" fmla="*/ 137 h 140"/>
                <a:gd name="T8" fmla="*/ 71 w 139"/>
                <a:gd name="T9" fmla="*/ 136 h 140"/>
                <a:gd name="T10" fmla="*/ 60 w 139"/>
                <a:gd name="T11" fmla="*/ 127 h 140"/>
                <a:gd name="T12" fmla="*/ 47 w 139"/>
                <a:gd name="T13" fmla="*/ 124 h 140"/>
                <a:gd name="T14" fmla="*/ 42 w 139"/>
                <a:gd name="T15" fmla="*/ 111 h 140"/>
                <a:gd name="T16" fmla="*/ 42 w 139"/>
                <a:gd name="T17" fmla="*/ 103 h 140"/>
                <a:gd name="T18" fmla="*/ 35 w 139"/>
                <a:gd name="T19" fmla="*/ 101 h 140"/>
                <a:gd name="T20" fmla="*/ 15 w 139"/>
                <a:gd name="T21" fmla="*/ 78 h 140"/>
                <a:gd name="T22" fmla="*/ 10 w 139"/>
                <a:gd name="T23" fmla="*/ 66 h 140"/>
                <a:gd name="T24" fmla="*/ 6 w 139"/>
                <a:gd name="T25" fmla="*/ 63 h 140"/>
                <a:gd name="T26" fmla="*/ 0 w 139"/>
                <a:gd name="T27" fmla="*/ 46 h 140"/>
                <a:gd name="T28" fmla="*/ 20 w 139"/>
                <a:gd name="T29" fmla="*/ 48 h 140"/>
                <a:gd name="T30" fmla="*/ 26 w 139"/>
                <a:gd name="T31" fmla="*/ 51 h 140"/>
                <a:gd name="T32" fmla="*/ 32 w 139"/>
                <a:gd name="T33" fmla="*/ 50 h 140"/>
                <a:gd name="T34" fmla="*/ 43 w 139"/>
                <a:gd name="T35" fmla="*/ 37 h 140"/>
                <a:gd name="T36" fmla="*/ 59 w 139"/>
                <a:gd name="T37" fmla="*/ 20 h 140"/>
                <a:gd name="T38" fmla="*/ 66 w 139"/>
                <a:gd name="T39" fmla="*/ 18 h 140"/>
                <a:gd name="T40" fmla="*/ 68 w 139"/>
                <a:gd name="T41" fmla="*/ 11 h 140"/>
                <a:gd name="T42" fmla="*/ 79 w 139"/>
                <a:gd name="T43" fmla="*/ 3 h 140"/>
                <a:gd name="T44" fmla="*/ 93 w 139"/>
                <a:gd name="T45" fmla="*/ 0 h 140"/>
                <a:gd name="T46" fmla="*/ 94 w 139"/>
                <a:gd name="T47" fmla="*/ 7 h 140"/>
                <a:gd name="T48" fmla="*/ 109 w 139"/>
                <a:gd name="T49" fmla="*/ 7 h 140"/>
                <a:gd name="T50" fmla="*/ 117 w 139"/>
                <a:gd name="T51" fmla="*/ 11 h 140"/>
                <a:gd name="T52" fmla="*/ 121 w 139"/>
                <a:gd name="T53" fmla="*/ 16 h 140"/>
                <a:gd name="T54" fmla="*/ 130 w 139"/>
                <a:gd name="T55" fmla="*/ 18 h 140"/>
                <a:gd name="T56" fmla="*/ 139 w 139"/>
                <a:gd name="T57" fmla="*/ 25 h 140"/>
                <a:gd name="T58" fmla="*/ 138 w 139"/>
                <a:gd name="T59" fmla="*/ 51 h 140"/>
                <a:gd name="T60" fmla="*/ 133 w 139"/>
                <a:gd name="T61" fmla="*/ 65 h 140"/>
                <a:gd name="T62" fmla="*/ 132 w 139"/>
                <a:gd name="T63" fmla="*/ 81 h 140"/>
                <a:gd name="T64" fmla="*/ 134 w 139"/>
                <a:gd name="T65" fmla="*/ 87 h 140"/>
                <a:gd name="T66" fmla="*/ 131 w 139"/>
                <a:gd name="T67" fmla="*/ 99 h 140"/>
                <a:gd name="T68" fmla="*/ 129 w 139"/>
                <a:gd name="T69" fmla="*/ 101 h 140"/>
                <a:gd name="T70" fmla="*/ 123 w 139"/>
                <a:gd name="T71" fmla="*/ 116 h 140"/>
                <a:gd name="T72" fmla="*/ 103 w 139"/>
                <a:gd name="T73" fmla="*/ 140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39" h="140">
                  <a:moveTo>
                    <a:pt x="103" y="140"/>
                  </a:moveTo>
                  <a:lnTo>
                    <a:pt x="93" y="138"/>
                  </a:lnTo>
                  <a:lnTo>
                    <a:pt x="87" y="140"/>
                  </a:lnTo>
                  <a:lnTo>
                    <a:pt x="79" y="137"/>
                  </a:lnTo>
                  <a:lnTo>
                    <a:pt x="71" y="136"/>
                  </a:lnTo>
                  <a:lnTo>
                    <a:pt x="60" y="127"/>
                  </a:lnTo>
                  <a:lnTo>
                    <a:pt x="47" y="124"/>
                  </a:lnTo>
                  <a:lnTo>
                    <a:pt x="42" y="111"/>
                  </a:lnTo>
                  <a:lnTo>
                    <a:pt x="42" y="103"/>
                  </a:lnTo>
                  <a:lnTo>
                    <a:pt x="35" y="101"/>
                  </a:lnTo>
                  <a:lnTo>
                    <a:pt x="15" y="78"/>
                  </a:lnTo>
                  <a:lnTo>
                    <a:pt x="10" y="66"/>
                  </a:lnTo>
                  <a:lnTo>
                    <a:pt x="6" y="63"/>
                  </a:lnTo>
                  <a:lnTo>
                    <a:pt x="0" y="46"/>
                  </a:lnTo>
                  <a:lnTo>
                    <a:pt x="20" y="48"/>
                  </a:lnTo>
                  <a:lnTo>
                    <a:pt x="26" y="51"/>
                  </a:lnTo>
                  <a:lnTo>
                    <a:pt x="32" y="50"/>
                  </a:lnTo>
                  <a:lnTo>
                    <a:pt x="43" y="37"/>
                  </a:lnTo>
                  <a:lnTo>
                    <a:pt x="59" y="20"/>
                  </a:lnTo>
                  <a:lnTo>
                    <a:pt x="66" y="18"/>
                  </a:lnTo>
                  <a:lnTo>
                    <a:pt x="68" y="11"/>
                  </a:lnTo>
                  <a:lnTo>
                    <a:pt x="79" y="3"/>
                  </a:lnTo>
                  <a:lnTo>
                    <a:pt x="93" y="0"/>
                  </a:lnTo>
                  <a:lnTo>
                    <a:pt x="94" y="7"/>
                  </a:lnTo>
                  <a:lnTo>
                    <a:pt x="109" y="7"/>
                  </a:lnTo>
                  <a:lnTo>
                    <a:pt x="117" y="11"/>
                  </a:lnTo>
                  <a:lnTo>
                    <a:pt x="121" y="16"/>
                  </a:lnTo>
                  <a:lnTo>
                    <a:pt x="130" y="18"/>
                  </a:lnTo>
                  <a:lnTo>
                    <a:pt x="139" y="25"/>
                  </a:lnTo>
                  <a:lnTo>
                    <a:pt x="138" y="51"/>
                  </a:lnTo>
                  <a:lnTo>
                    <a:pt x="133" y="65"/>
                  </a:lnTo>
                  <a:lnTo>
                    <a:pt x="132" y="81"/>
                  </a:lnTo>
                  <a:lnTo>
                    <a:pt x="134" y="87"/>
                  </a:lnTo>
                  <a:lnTo>
                    <a:pt x="131" y="99"/>
                  </a:lnTo>
                  <a:lnTo>
                    <a:pt x="129" y="101"/>
                  </a:lnTo>
                  <a:lnTo>
                    <a:pt x="123" y="116"/>
                  </a:lnTo>
                  <a:lnTo>
                    <a:pt x="103" y="14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221" name="Freeform 221"/>
            <p:cNvSpPr>
              <a:spLocks/>
            </p:cNvSpPr>
            <p:nvPr/>
          </p:nvSpPr>
          <p:spPr bwMode="auto">
            <a:xfrm>
              <a:off x="5557100" y="1856882"/>
              <a:ext cx="3628652" cy="1065536"/>
            </a:xfrm>
            <a:custGeom>
              <a:avLst/>
              <a:gdLst>
                <a:gd name="T0" fmla="*/ 751 w 2195"/>
                <a:gd name="T1" fmla="*/ 25 h 686"/>
                <a:gd name="T2" fmla="*/ 649 w 2195"/>
                <a:gd name="T3" fmla="*/ 59 h 686"/>
                <a:gd name="T4" fmla="*/ 594 w 2195"/>
                <a:gd name="T5" fmla="*/ 101 h 686"/>
                <a:gd name="T6" fmla="*/ 603 w 2195"/>
                <a:gd name="T7" fmla="*/ 140 h 686"/>
                <a:gd name="T8" fmla="*/ 600 w 2195"/>
                <a:gd name="T9" fmla="*/ 189 h 686"/>
                <a:gd name="T10" fmla="*/ 541 w 2195"/>
                <a:gd name="T11" fmla="*/ 77 h 686"/>
                <a:gd name="T12" fmla="*/ 524 w 2195"/>
                <a:gd name="T13" fmla="*/ 135 h 686"/>
                <a:gd name="T14" fmla="*/ 434 w 2195"/>
                <a:gd name="T15" fmla="*/ 142 h 686"/>
                <a:gd name="T16" fmla="*/ 337 w 2195"/>
                <a:gd name="T17" fmla="*/ 143 h 686"/>
                <a:gd name="T18" fmla="*/ 241 w 2195"/>
                <a:gd name="T19" fmla="*/ 154 h 686"/>
                <a:gd name="T20" fmla="*/ 172 w 2195"/>
                <a:gd name="T21" fmla="*/ 204 h 686"/>
                <a:gd name="T22" fmla="*/ 111 w 2195"/>
                <a:gd name="T23" fmla="*/ 223 h 686"/>
                <a:gd name="T24" fmla="*/ 177 w 2195"/>
                <a:gd name="T25" fmla="*/ 168 h 686"/>
                <a:gd name="T26" fmla="*/ 1 w 2195"/>
                <a:gd name="T27" fmla="*/ 152 h 686"/>
                <a:gd name="T28" fmla="*/ 67 w 2195"/>
                <a:gd name="T29" fmla="*/ 262 h 686"/>
                <a:gd name="T30" fmla="*/ 30 w 2195"/>
                <a:gd name="T31" fmla="*/ 356 h 686"/>
                <a:gd name="T32" fmla="*/ 95 w 2195"/>
                <a:gd name="T33" fmla="*/ 403 h 686"/>
                <a:gd name="T34" fmla="*/ 111 w 2195"/>
                <a:gd name="T35" fmla="*/ 441 h 686"/>
                <a:gd name="T36" fmla="*/ 161 w 2195"/>
                <a:gd name="T37" fmla="*/ 469 h 686"/>
                <a:gd name="T38" fmla="*/ 227 w 2195"/>
                <a:gd name="T39" fmla="*/ 507 h 686"/>
                <a:gd name="T40" fmla="*/ 240 w 2195"/>
                <a:gd name="T41" fmla="*/ 555 h 686"/>
                <a:gd name="T42" fmla="*/ 239 w 2195"/>
                <a:gd name="T43" fmla="*/ 614 h 686"/>
                <a:gd name="T44" fmla="*/ 363 w 2195"/>
                <a:gd name="T45" fmla="*/ 654 h 686"/>
                <a:gd name="T46" fmla="*/ 434 w 2195"/>
                <a:gd name="T47" fmla="*/ 672 h 686"/>
                <a:gd name="T48" fmla="*/ 412 w 2195"/>
                <a:gd name="T49" fmla="*/ 564 h 686"/>
                <a:gd name="T50" fmla="*/ 394 w 2195"/>
                <a:gd name="T51" fmla="*/ 493 h 686"/>
                <a:gd name="T52" fmla="*/ 571 w 2195"/>
                <a:gd name="T53" fmla="*/ 488 h 686"/>
                <a:gd name="T54" fmla="*/ 571 w 2195"/>
                <a:gd name="T55" fmla="*/ 425 h 686"/>
                <a:gd name="T56" fmla="*/ 758 w 2195"/>
                <a:gd name="T57" fmla="*/ 424 h 686"/>
                <a:gd name="T58" fmla="*/ 920 w 2195"/>
                <a:gd name="T59" fmla="*/ 489 h 686"/>
                <a:gd name="T60" fmla="*/ 1027 w 2195"/>
                <a:gd name="T61" fmla="*/ 519 h 686"/>
                <a:gd name="T62" fmla="*/ 1175 w 2195"/>
                <a:gd name="T63" fmla="*/ 510 h 686"/>
                <a:gd name="T64" fmla="*/ 1273 w 2195"/>
                <a:gd name="T65" fmla="*/ 503 h 686"/>
                <a:gd name="T66" fmla="*/ 1408 w 2195"/>
                <a:gd name="T67" fmla="*/ 518 h 686"/>
                <a:gd name="T68" fmla="*/ 1516 w 2195"/>
                <a:gd name="T69" fmla="*/ 493 h 686"/>
                <a:gd name="T70" fmla="*/ 1570 w 2195"/>
                <a:gd name="T71" fmla="*/ 441 h 686"/>
                <a:gd name="T72" fmla="*/ 1742 w 2195"/>
                <a:gd name="T73" fmla="*/ 550 h 686"/>
                <a:gd name="T74" fmla="*/ 1789 w 2195"/>
                <a:gd name="T75" fmla="*/ 600 h 686"/>
                <a:gd name="T76" fmla="*/ 1821 w 2195"/>
                <a:gd name="T77" fmla="*/ 642 h 686"/>
                <a:gd name="T78" fmla="*/ 1879 w 2195"/>
                <a:gd name="T79" fmla="*/ 536 h 686"/>
                <a:gd name="T80" fmla="*/ 1746 w 2195"/>
                <a:gd name="T81" fmla="*/ 425 h 686"/>
                <a:gd name="T82" fmla="*/ 1855 w 2195"/>
                <a:gd name="T83" fmla="*/ 317 h 686"/>
                <a:gd name="T84" fmla="*/ 1972 w 2195"/>
                <a:gd name="T85" fmla="*/ 275 h 686"/>
                <a:gd name="T86" fmla="*/ 1981 w 2195"/>
                <a:gd name="T87" fmla="*/ 358 h 686"/>
                <a:gd name="T88" fmla="*/ 2115 w 2195"/>
                <a:gd name="T89" fmla="*/ 441 h 686"/>
                <a:gd name="T90" fmla="*/ 2041 w 2195"/>
                <a:gd name="T91" fmla="*/ 341 h 686"/>
                <a:gd name="T92" fmla="*/ 2121 w 2195"/>
                <a:gd name="T93" fmla="*/ 301 h 686"/>
                <a:gd name="T94" fmla="*/ 2165 w 2195"/>
                <a:gd name="T95" fmla="*/ 245 h 686"/>
                <a:gd name="T96" fmla="*/ 2127 w 2195"/>
                <a:gd name="T97" fmla="*/ 194 h 686"/>
                <a:gd name="T98" fmla="*/ 2155 w 2195"/>
                <a:gd name="T99" fmla="*/ 143 h 686"/>
                <a:gd name="T100" fmla="*/ 2081 w 2195"/>
                <a:gd name="T101" fmla="*/ 119 h 686"/>
                <a:gd name="T102" fmla="*/ 1867 w 2195"/>
                <a:gd name="T103" fmla="*/ 130 h 686"/>
                <a:gd name="T104" fmla="*/ 1729 w 2195"/>
                <a:gd name="T105" fmla="*/ 128 h 686"/>
                <a:gd name="T106" fmla="*/ 1395 w 2195"/>
                <a:gd name="T107" fmla="*/ 82 h 686"/>
                <a:gd name="T108" fmla="*/ 1301 w 2195"/>
                <a:gd name="T109" fmla="*/ 103 h 686"/>
                <a:gd name="T110" fmla="*/ 1124 w 2195"/>
                <a:gd name="T111" fmla="*/ 71 h 686"/>
                <a:gd name="T112" fmla="*/ 983 w 2195"/>
                <a:gd name="T113" fmla="*/ 54 h 686"/>
                <a:gd name="T114" fmla="*/ 913 w 2195"/>
                <a:gd name="T115" fmla="*/ 18 h 6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195" h="686">
                  <a:moveTo>
                    <a:pt x="856" y="0"/>
                  </a:moveTo>
                  <a:lnTo>
                    <a:pt x="836" y="6"/>
                  </a:lnTo>
                  <a:lnTo>
                    <a:pt x="832" y="12"/>
                  </a:lnTo>
                  <a:lnTo>
                    <a:pt x="836" y="19"/>
                  </a:lnTo>
                  <a:lnTo>
                    <a:pt x="813" y="18"/>
                  </a:lnTo>
                  <a:lnTo>
                    <a:pt x="795" y="27"/>
                  </a:lnTo>
                  <a:lnTo>
                    <a:pt x="781" y="23"/>
                  </a:lnTo>
                  <a:lnTo>
                    <a:pt x="751" y="25"/>
                  </a:lnTo>
                  <a:lnTo>
                    <a:pt x="752" y="29"/>
                  </a:lnTo>
                  <a:lnTo>
                    <a:pt x="721" y="31"/>
                  </a:lnTo>
                  <a:lnTo>
                    <a:pt x="705" y="39"/>
                  </a:lnTo>
                  <a:lnTo>
                    <a:pt x="692" y="39"/>
                  </a:lnTo>
                  <a:lnTo>
                    <a:pt x="687" y="49"/>
                  </a:lnTo>
                  <a:lnTo>
                    <a:pt x="705" y="58"/>
                  </a:lnTo>
                  <a:lnTo>
                    <a:pt x="680" y="60"/>
                  </a:lnTo>
                  <a:lnTo>
                    <a:pt x="649" y="59"/>
                  </a:lnTo>
                  <a:lnTo>
                    <a:pt x="630" y="62"/>
                  </a:lnTo>
                  <a:lnTo>
                    <a:pt x="646" y="80"/>
                  </a:lnTo>
                  <a:lnTo>
                    <a:pt x="669" y="93"/>
                  </a:lnTo>
                  <a:lnTo>
                    <a:pt x="637" y="84"/>
                  </a:lnTo>
                  <a:lnTo>
                    <a:pt x="611" y="85"/>
                  </a:lnTo>
                  <a:lnTo>
                    <a:pt x="595" y="91"/>
                  </a:lnTo>
                  <a:lnTo>
                    <a:pt x="610" y="104"/>
                  </a:lnTo>
                  <a:lnTo>
                    <a:pt x="594" y="101"/>
                  </a:lnTo>
                  <a:lnTo>
                    <a:pt x="587" y="84"/>
                  </a:lnTo>
                  <a:lnTo>
                    <a:pt x="573" y="75"/>
                  </a:lnTo>
                  <a:lnTo>
                    <a:pt x="567" y="76"/>
                  </a:lnTo>
                  <a:lnTo>
                    <a:pt x="579" y="87"/>
                  </a:lnTo>
                  <a:lnTo>
                    <a:pt x="564" y="99"/>
                  </a:lnTo>
                  <a:lnTo>
                    <a:pt x="591" y="112"/>
                  </a:lnTo>
                  <a:lnTo>
                    <a:pt x="593" y="130"/>
                  </a:lnTo>
                  <a:lnTo>
                    <a:pt x="603" y="140"/>
                  </a:lnTo>
                  <a:lnTo>
                    <a:pt x="618" y="141"/>
                  </a:lnTo>
                  <a:lnTo>
                    <a:pt x="620" y="152"/>
                  </a:lnTo>
                  <a:lnTo>
                    <a:pt x="635" y="162"/>
                  </a:lnTo>
                  <a:lnTo>
                    <a:pt x="629" y="171"/>
                  </a:lnTo>
                  <a:lnTo>
                    <a:pt x="631" y="180"/>
                  </a:lnTo>
                  <a:lnTo>
                    <a:pt x="619" y="185"/>
                  </a:lnTo>
                  <a:lnTo>
                    <a:pt x="617" y="191"/>
                  </a:lnTo>
                  <a:lnTo>
                    <a:pt x="600" y="189"/>
                  </a:lnTo>
                  <a:lnTo>
                    <a:pt x="611" y="163"/>
                  </a:lnTo>
                  <a:lnTo>
                    <a:pt x="608" y="151"/>
                  </a:lnTo>
                  <a:lnTo>
                    <a:pt x="586" y="141"/>
                  </a:lnTo>
                  <a:lnTo>
                    <a:pt x="573" y="117"/>
                  </a:lnTo>
                  <a:lnTo>
                    <a:pt x="560" y="105"/>
                  </a:lnTo>
                  <a:lnTo>
                    <a:pt x="549" y="99"/>
                  </a:lnTo>
                  <a:lnTo>
                    <a:pt x="551" y="86"/>
                  </a:lnTo>
                  <a:lnTo>
                    <a:pt x="541" y="77"/>
                  </a:lnTo>
                  <a:lnTo>
                    <a:pt x="505" y="72"/>
                  </a:lnTo>
                  <a:lnTo>
                    <a:pt x="498" y="75"/>
                  </a:lnTo>
                  <a:lnTo>
                    <a:pt x="500" y="91"/>
                  </a:lnTo>
                  <a:lnTo>
                    <a:pt x="486" y="106"/>
                  </a:lnTo>
                  <a:lnTo>
                    <a:pt x="490" y="111"/>
                  </a:lnTo>
                  <a:lnTo>
                    <a:pt x="506" y="124"/>
                  </a:lnTo>
                  <a:lnTo>
                    <a:pt x="507" y="133"/>
                  </a:lnTo>
                  <a:lnTo>
                    <a:pt x="524" y="135"/>
                  </a:lnTo>
                  <a:lnTo>
                    <a:pt x="526" y="138"/>
                  </a:lnTo>
                  <a:lnTo>
                    <a:pt x="546" y="148"/>
                  </a:lnTo>
                  <a:lnTo>
                    <a:pt x="543" y="157"/>
                  </a:lnTo>
                  <a:lnTo>
                    <a:pt x="482" y="137"/>
                  </a:lnTo>
                  <a:lnTo>
                    <a:pt x="460" y="131"/>
                  </a:lnTo>
                  <a:lnTo>
                    <a:pt x="418" y="126"/>
                  </a:lnTo>
                  <a:lnTo>
                    <a:pt x="414" y="132"/>
                  </a:lnTo>
                  <a:lnTo>
                    <a:pt x="434" y="142"/>
                  </a:lnTo>
                  <a:lnTo>
                    <a:pt x="425" y="153"/>
                  </a:lnTo>
                  <a:lnTo>
                    <a:pt x="404" y="143"/>
                  </a:lnTo>
                  <a:lnTo>
                    <a:pt x="388" y="150"/>
                  </a:lnTo>
                  <a:lnTo>
                    <a:pt x="363" y="151"/>
                  </a:lnTo>
                  <a:lnTo>
                    <a:pt x="357" y="157"/>
                  </a:lnTo>
                  <a:lnTo>
                    <a:pt x="339" y="155"/>
                  </a:lnTo>
                  <a:lnTo>
                    <a:pt x="347" y="144"/>
                  </a:lnTo>
                  <a:lnTo>
                    <a:pt x="337" y="143"/>
                  </a:lnTo>
                  <a:lnTo>
                    <a:pt x="297" y="159"/>
                  </a:lnTo>
                  <a:lnTo>
                    <a:pt x="272" y="167"/>
                  </a:lnTo>
                  <a:lnTo>
                    <a:pt x="274" y="178"/>
                  </a:lnTo>
                  <a:lnTo>
                    <a:pt x="255" y="183"/>
                  </a:lnTo>
                  <a:lnTo>
                    <a:pt x="241" y="176"/>
                  </a:lnTo>
                  <a:lnTo>
                    <a:pt x="237" y="166"/>
                  </a:lnTo>
                  <a:lnTo>
                    <a:pt x="253" y="164"/>
                  </a:lnTo>
                  <a:lnTo>
                    <a:pt x="241" y="154"/>
                  </a:lnTo>
                  <a:lnTo>
                    <a:pt x="202" y="148"/>
                  </a:lnTo>
                  <a:lnTo>
                    <a:pt x="216" y="159"/>
                  </a:lnTo>
                  <a:lnTo>
                    <a:pt x="214" y="170"/>
                  </a:lnTo>
                  <a:lnTo>
                    <a:pt x="229" y="181"/>
                  </a:lnTo>
                  <a:lnTo>
                    <a:pt x="226" y="193"/>
                  </a:lnTo>
                  <a:lnTo>
                    <a:pt x="210" y="187"/>
                  </a:lnTo>
                  <a:lnTo>
                    <a:pt x="197" y="186"/>
                  </a:lnTo>
                  <a:lnTo>
                    <a:pt x="172" y="204"/>
                  </a:lnTo>
                  <a:lnTo>
                    <a:pt x="186" y="217"/>
                  </a:lnTo>
                  <a:lnTo>
                    <a:pt x="175" y="222"/>
                  </a:lnTo>
                  <a:lnTo>
                    <a:pt x="138" y="210"/>
                  </a:lnTo>
                  <a:lnTo>
                    <a:pt x="131" y="217"/>
                  </a:lnTo>
                  <a:lnTo>
                    <a:pt x="142" y="225"/>
                  </a:lnTo>
                  <a:lnTo>
                    <a:pt x="143" y="234"/>
                  </a:lnTo>
                  <a:lnTo>
                    <a:pt x="130" y="229"/>
                  </a:lnTo>
                  <a:lnTo>
                    <a:pt x="111" y="223"/>
                  </a:lnTo>
                  <a:lnTo>
                    <a:pt x="104" y="205"/>
                  </a:lnTo>
                  <a:lnTo>
                    <a:pt x="101" y="196"/>
                  </a:lnTo>
                  <a:lnTo>
                    <a:pt x="74" y="183"/>
                  </a:lnTo>
                  <a:lnTo>
                    <a:pt x="84" y="181"/>
                  </a:lnTo>
                  <a:lnTo>
                    <a:pt x="149" y="194"/>
                  </a:lnTo>
                  <a:lnTo>
                    <a:pt x="170" y="190"/>
                  </a:lnTo>
                  <a:lnTo>
                    <a:pt x="182" y="180"/>
                  </a:lnTo>
                  <a:lnTo>
                    <a:pt x="177" y="168"/>
                  </a:lnTo>
                  <a:lnTo>
                    <a:pt x="163" y="160"/>
                  </a:lnTo>
                  <a:lnTo>
                    <a:pt x="106" y="140"/>
                  </a:lnTo>
                  <a:lnTo>
                    <a:pt x="68" y="135"/>
                  </a:lnTo>
                  <a:lnTo>
                    <a:pt x="43" y="125"/>
                  </a:lnTo>
                  <a:lnTo>
                    <a:pt x="31" y="131"/>
                  </a:lnTo>
                  <a:lnTo>
                    <a:pt x="10" y="138"/>
                  </a:lnTo>
                  <a:lnTo>
                    <a:pt x="0" y="140"/>
                  </a:lnTo>
                  <a:lnTo>
                    <a:pt x="1" y="152"/>
                  </a:lnTo>
                  <a:lnTo>
                    <a:pt x="25" y="164"/>
                  </a:lnTo>
                  <a:lnTo>
                    <a:pt x="16" y="177"/>
                  </a:lnTo>
                  <a:lnTo>
                    <a:pt x="38" y="198"/>
                  </a:lnTo>
                  <a:lnTo>
                    <a:pt x="32" y="213"/>
                  </a:lnTo>
                  <a:lnTo>
                    <a:pt x="48" y="228"/>
                  </a:lnTo>
                  <a:lnTo>
                    <a:pt x="45" y="240"/>
                  </a:lnTo>
                  <a:lnTo>
                    <a:pt x="70" y="253"/>
                  </a:lnTo>
                  <a:lnTo>
                    <a:pt x="67" y="262"/>
                  </a:lnTo>
                  <a:lnTo>
                    <a:pt x="56" y="273"/>
                  </a:lnTo>
                  <a:lnTo>
                    <a:pt x="30" y="297"/>
                  </a:lnTo>
                  <a:lnTo>
                    <a:pt x="47" y="306"/>
                  </a:lnTo>
                  <a:lnTo>
                    <a:pt x="33" y="317"/>
                  </a:lnTo>
                  <a:lnTo>
                    <a:pt x="36" y="321"/>
                  </a:lnTo>
                  <a:lnTo>
                    <a:pt x="28" y="332"/>
                  </a:lnTo>
                  <a:lnTo>
                    <a:pt x="35" y="350"/>
                  </a:lnTo>
                  <a:lnTo>
                    <a:pt x="30" y="356"/>
                  </a:lnTo>
                  <a:lnTo>
                    <a:pt x="38" y="361"/>
                  </a:lnTo>
                  <a:lnTo>
                    <a:pt x="41" y="370"/>
                  </a:lnTo>
                  <a:lnTo>
                    <a:pt x="48" y="382"/>
                  </a:lnTo>
                  <a:lnTo>
                    <a:pt x="65" y="386"/>
                  </a:lnTo>
                  <a:lnTo>
                    <a:pt x="68" y="392"/>
                  </a:lnTo>
                  <a:lnTo>
                    <a:pt x="76" y="389"/>
                  </a:lnTo>
                  <a:lnTo>
                    <a:pt x="92" y="394"/>
                  </a:lnTo>
                  <a:lnTo>
                    <a:pt x="95" y="403"/>
                  </a:lnTo>
                  <a:lnTo>
                    <a:pt x="93" y="408"/>
                  </a:lnTo>
                  <a:lnTo>
                    <a:pt x="105" y="422"/>
                  </a:lnTo>
                  <a:lnTo>
                    <a:pt x="112" y="425"/>
                  </a:lnTo>
                  <a:lnTo>
                    <a:pt x="112" y="429"/>
                  </a:lnTo>
                  <a:lnTo>
                    <a:pt x="123" y="432"/>
                  </a:lnTo>
                  <a:lnTo>
                    <a:pt x="129" y="438"/>
                  </a:lnTo>
                  <a:lnTo>
                    <a:pt x="123" y="442"/>
                  </a:lnTo>
                  <a:lnTo>
                    <a:pt x="111" y="441"/>
                  </a:lnTo>
                  <a:lnTo>
                    <a:pt x="108" y="443"/>
                  </a:lnTo>
                  <a:lnTo>
                    <a:pt x="113" y="450"/>
                  </a:lnTo>
                  <a:lnTo>
                    <a:pt x="119" y="463"/>
                  </a:lnTo>
                  <a:lnTo>
                    <a:pt x="125" y="463"/>
                  </a:lnTo>
                  <a:lnTo>
                    <a:pt x="128" y="459"/>
                  </a:lnTo>
                  <a:lnTo>
                    <a:pt x="133" y="460"/>
                  </a:lnTo>
                  <a:lnTo>
                    <a:pt x="149" y="458"/>
                  </a:lnTo>
                  <a:lnTo>
                    <a:pt x="161" y="469"/>
                  </a:lnTo>
                  <a:lnTo>
                    <a:pt x="158" y="474"/>
                  </a:lnTo>
                  <a:lnTo>
                    <a:pt x="161" y="480"/>
                  </a:lnTo>
                  <a:lnTo>
                    <a:pt x="174" y="481"/>
                  </a:lnTo>
                  <a:lnTo>
                    <a:pt x="181" y="489"/>
                  </a:lnTo>
                  <a:lnTo>
                    <a:pt x="182" y="493"/>
                  </a:lnTo>
                  <a:lnTo>
                    <a:pt x="203" y="500"/>
                  </a:lnTo>
                  <a:lnTo>
                    <a:pt x="215" y="497"/>
                  </a:lnTo>
                  <a:lnTo>
                    <a:pt x="227" y="507"/>
                  </a:lnTo>
                  <a:lnTo>
                    <a:pt x="236" y="507"/>
                  </a:lnTo>
                  <a:lnTo>
                    <a:pt x="261" y="513"/>
                  </a:lnTo>
                  <a:lnTo>
                    <a:pt x="262" y="519"/>
                  </a:lnTo>
                  <a:lnTo>
                    <a:pt x="258" y="530"/>
                  </a:lnTo>
                  <a:lnTo>
                    <a:pt x="264" y="541"/>
                  </a:lnTo>
                  <a:lnTo>
                    <a:pt x="263" y="547"/>
                  </a:lnTo>
                  <a:lnTo>
                    <a:pt x="248" y="549"/>
                  </a:lnTo>
                  <a:lnTo>
                    <a:pt x="240" y="555"/>
                  </a:lnTo>
                  <a:lnTo>
                    <a:pt x="241" y="564"/>
                  </a:lnTo>
                  <a:lnTo>
                    <a:pt x="255" y="560"/>
                  </a:lnTo>
                  <a:lnTo>
                    <a:pt x="257" y="565"/>
                  </a:lnTo>
                  <a:lnTo>
                    <a:pt x="234" y="573"/>
                  </a:lnTo>
                  <a:lnTo>
                    <a:pt x="245" y="581"/>
                  </a:lnTo>
                  <a:lnTo>
                    <a:pt x="234" y="598"/>
                  </a:lnTo>
                  <a:lnTo>
                    <a:pt x="223" y="602"/>
                  </a:lnTo>
                  <a:lnTo>
                    <a:pt x="239" y="614"/>
                  </a:lnTo>
                  <a:lnTo>
                    <a:pt x="259" y="621"/>
                  </a:lnTo>
                  <a:lnTo>
                    <a:pt x="284" y="639"/>
                  </a:lnTo>
                  <a:lnTo>
                    <a:pt x="285" y="636"/>
                  </a:lnTo>
                  <a:lnTo>
                    <a:pt x="300" y="640"/>
                  </a:lnTo>
                  <a:lnTo>
                    <a:pt x="325" y="643"/>
                  </a:lnTo>
                  <a:lnTo>
                    <a:pt x="350" y="653"/>
                  </a:lnTo>
                  <a:lnTo>
                    <a:pt x="353" y="657"/>
                  </a:lnTo>
                  <a:lnTo>
                    <a:pt x="363" y="654"/>
                  </a:lnTo>
                  <a:lnTo>
                    <a:pt x="379" y="658"/>
                  </a:lnTo>
                  <a:lnTo>
                    <a:pt x="386" y="666"/>
                  </a:lnTo>
                  <a:lnTo>
                    <a:pt x="398" y="671"/>
                  </a:lnTo>
                  <a:lnTo>
                    <a:pt x="402" y="672"/>
                  </a:lnTo>
                  <a:lnTo>
                    <a:pt x="416" y="684"/>
                  </a:lnTo>
                  <a:lnTo>
                    <a:pt x="424" y="686"/>
                  </a:lnTo>
                  <a:lnTo>
                    <a:pt x="426" y="680"/>
                  </a:lnTo>
                  <a:lnTo>
                    <a:pt x="434" y="672"/>
                  </a:lnTo>
                  <a:lnTo>
                    <a:pt x="411" y="648"/>
                  </a:lnTo>
                  <a:lnTo>
                    <a:pt x="410" y="634"/>
                  </a:lnTo>
                  <a:lnTo>
                    <a:pt x="391" y="615"/>
                  </a:lnTo>
                  <a:lnTo>
                    <a:pt x="402" y="594"/>
                  </a:lnTo>
                  <a:lnTo>
                    <a:pt x="417" y="590"/>
                  </a:lnTo>
                  <a:lnTo>
                    <a:pt x="422" y="578"/>
                  </a:lnTo>
                  <a:lnTo>
                    <a:pt x="413" y="575"/>
                  </a:lnTo>
                  <a:lnTo>
                    <a:pt x="412" y="564"/>
                  </a:lnTo>
                  <a:lnTo>
                    <a:pt x="398" y="551"/>
                  </a:lnTo>
                  <a:lnTo>
                    <a:pt x="386" y="551"/>
                  </a:lnTo>
                  <a:lnTo>
                    <a:pt x="369" y="537"/>
                  </a:lnTo>
                  <a:lnTo>
                    <a:pt x="375" y="522"/>
                  </a:lnTo>
                  <a:lnTo>
                    <a:pt x="369" y="518"/>
                  </a:lnTo>
                  <a:lnTo>
                    <a:pt x="376" y="496"/>
                  </a:lnTo>
                  <a:lnTo>
                    <a:pt x="396" y="507"/>
                  </a:lnTo>
                  <a:lnTo>
                    <a:pt x="394" y="493"/>
                  </a:lnTo>
                  <a:lnTo>
                    <a:pt x="420" y="471"/>
                  </a:lnTo>
                  <a:lnTo>
                    <a:pt x="445" y="470"/>
                  </a:lnTo>
                  <a:lnTo>
                    <a:pt x="484" y="484"/>
                  </a:lnTo>
                  <a:lnTo>
                    <a:pt x="505" y="492"/>
                  </a:lnTo>
                  <a:lnTo>
                    <a:pt x="519" y="484"/>
                  </a:lnTo>
                  <a:lnTo>
                    <a:pt x="544" y="484"/>
                  </a:lnTo>
                  <a:lnTo>
                    <a:pt x="568" y="494"/>
                  </a:lnTo>
                  <a:lnTo>
                    <a:pt x="571" y="488"/>
                  </a:lnTo>
                  <a:lnTo>
                    <a:pt x="593" y="489"/>
                  </a:lnTo>
                  <a:lnTo>
                    <a:pt x="594" y="479"/>
                  </a:lnTo>
                  <a:lnTo>
                    <a:pt x="563" y="466"/>
                  </a:lnTo>
                  <a:lnTo>
                    <a:pt x="575" y="456"/>
                  </a:lnTo>
                  <a:lnTo>
                    <a:pt x="570" y="450"/>
                  </a:lnTo>
                  <a:lnTo>
                    <a:pt x="583" y="445"/>
                  </a:lnTo>
                  <a:lnTo>
                    <a:pt x="567" y="431"/>
                  </a:lnTo>
                  <a:lnTo>
                    <a:pt x="571" y="425"/>
                  </a:lnTo>
                  <a:lnTo>
                    <a:pt x="626" y="417"/>
                  </a:lnTo>
                  <a:lnTo>
                    <a:pt x="632" y="413"/>
                  </a:lnTo>
                  <a:lnTo>
                    <a:pt x="667" y="406"/>
                  </a:lnTo>
                  <a:lnTo>
                    <a:pt x="677" y="397"/>
                  </a:lnTo>
                  <a:lnTo>
                    <a:pt x="707" y="401"/>
                  </a:lnTo>
                  <a:lnTo>
                    <a:pt x="721" y="422"/>
                  </a:lnTo>
                  <a:lnTo>
                    <a:pt x="735" y="417"/>
                  </a:lnTo>
                  <a:lnTo>
                    <a:pt x="758" y="424"/>
                  </a:lnTo>
                  <a:lnTo>
                    <a:pt x="762" y="435"/>
                  </a:lnTo>
                  <a:lnTo>
                    <a:pt x="776" y="434"/>
                  </a:lnTo>
                  <a:lnTo>
                    <a:pt x="806" y="415"/>
                  </a:lnTo>
                  <a:lnTo>
                    <a:pt x="803" y="421"/>
                  </a:lnTo>
                  <a:lnTo>
                    <a:pt x="831" y="436"/>
                  </a:lnTo>
                  <a:lnTo>
                    <a:pt x="889" y="487"/>
                  </a:lnTo>
                  <a:lnTo>
                    <a:pt x="893" y="477"/>
                  </a:lnTo>
                  <a:lnTo>
                    <a:pt x="920" y="489"/>
                  </a:lnTo>
                  <a:lnTo>
                    <a:pt x="940" y="483"/>
                  </a:lnTo>
                  <a:lnTo>
                    <a:pt x="951" y="487"/>
                  </a:lnTo>
                  <a:lnTo>
                    <a:pt x="964" y="499"/>
                  </a:lnTo>
                  <a:lnTo>
                    <a:pt x="977" y="503"/>
                  </a:lnTo>
                  <a:lnTo>
                    <a:pt x="988" y="511"/>
                  </a:lnTo>
                  <a:lnTo>
                    <a:pt x="1007" y="509"/>
                  </a:lnTo>
                  <a:lnTo>
                    <a:pt x="1022" y="521"/>
                  </a:lnTo>
                  <a:lnTo>
                    <a:pt x="1027" y="519"/>
                  </a:lnTo>
                  <a:lnTo>
                    <a:pt x="1042" y="516"/>
                  </a:lnTo>
                  <a:lnTo>
                    <a:pt x="1064" y="498"/>
                  </a:lnTo>
                  <a:lnTo>
                    <a:pt x="1084" y="489"/>
                  </a:lnTo>
                  <a:lnTo>
                    <a:pt x="1101" y="495"/>
                  </a:lnTo>
                  <a:lnTo>
                    <a:pt x="1117" y="495"/>
                  </a:lnTo>
                  <a:lnTo>
                    <a:pt x="1133" y="505"/>
                  </a:lnTo>
                  <a:lnTo>
                    <a:pt x="1149" y="505"/>
                  </a:lnTo>
                  <a:lnTo>
                    <a:pt x="1175" y="510"/>
                  </a:lnTo>
                  <a:lnTo>
                    <a:pt x="1183" y="497"/>
                  </a:lnTo>
                  <a:lnTo>
                    <a:pt x="1170" y="485"/>
                  </a:lnTo>
                  <a:lnTo>
                    <a:pt x="1175" y="464"/>
                  </a:lnTo>
                  <a:lnTo>
                    <a:pt x="1197" y="472"/>
                  </a:lnTo>
                  <a:lnTo>
                    <a:pt x="1213" y="474"/>
                  </a:lnTo>
                  <a:lnTo>
                    <a:pt x="1234" y="479"/>
                  </a:lnTo>
                  <a:lnTo>
                    <a:pt x="1246" y="495"/>
                  </a:lnTo>
                  <a:lnTo>
                    <a:pt x="1273" y="503"/>
                  </a:lnTo>
                  <a:lnTo>
                    <a:pt x="1286" y="499"/>
                  </a:lnTo>
                  <a:lnTo>
                    <a:pt x="1305" y="497"/>
                  </a:lnTo>
                  <a:lnTo>
                    <a:pt x="1323" y="500"/>
                  </a:lnTo>
                  <a:lnTo>
                    <a:pt x="1344" y="509"/>
                  </a:lnTo>
                  <a:lnTo>
                    <a:pt x="1360" y="520"/>
                  </a:lnTo>
                  <a:lnTo>
                    <a:pt x="1374" y="519"/>
                  </a:lnTo>
                  <a:lnTo>
                    <a:pt x="1397" y="523"/>
                  </a:lnTo>
                  <a:lnTo>
                    <a:pt x="1408" y="518"/>
                  </a:lnTo>
                  <a:lnTo>
                    <a:pt x="1427" y="514"/>
                  </a:lnTo>
                  <a:lnTo>
                    <a:pt x="1442" y="500"/>
                  </a:lnTo>
                  <a:lnTo>
                    <a:pt x="1453" y="502"/>
                  </a:lnTo>
                  <a:lnTo>
                    <a:pt x="1465" y="509"/>
                  </a:lnTo>
                  <a:lnTo>
                    <a:pt x="1483" y="507"/>
                  </a:lnTo>
                  <a:lnTo>
                    <a:pt x="1508" y="515"/>
                  </a:lnTo>
                  <a:lnTo>
                    <a:pt x="1522" y="502"/>
                  </a:lnTo>
                  <a:lnTo>
                    <a:pt x="1516" y="493"/>
                  </a:lnTo>
                  <a:lnTo>
                    <a:pt x="1516" y="472"/>
                  </a:lnTo>
                  <a:lnTo>
                    <a:pt x="1520" y="465"/>
                  </a:lnTo>
                  <a:lnTo>
                    <a:pt x="1512" y="454"/>
                  </a:lnTo>
                  <a:lnTo>
                    <a:pt x="1500" y="450"/>
                  </a:lnTo>
                  <a:lnTo>
                    <a:pt x="1505" y="440"/>
                  </a:lnTo>
                  <a:lnTo>
                    <a:pt x="1522" y="436"/>
                  </a:lnTo>
                  <a:lnTo>
                    <a:pt x="1542" y="436"/>
                  </a:lnTo>
                  <a:lnTo>
                    <a:pt x="1570" y="441"/>
                  </a:lnTo>
                  <a:lnTo>
                    <a:pt x="1589" y="449"/>
                  </a:lnTo>
                  <a:lnTo>
                    <a:pt x="1614" y="469"/>
                  </a:lnTo>
                  <a:lnTo>
                    <a:pt x="1627" y="478"/>
                  </a:lnTo>
                  <a:lnTo>
                    <a:pt x="1641" y="490"/>
                  </a:lnTo>
                  <a:lnTo>
                    <a:pt x="1661" y="510"/>
                  </a:lnTo>
                  <a:lnTo>
                    <a:pt x="1693" y="516"/>
                  </a:lnTo>
                  <a:lnTo>
                    <a:pt x="1722" y="531"/>
                  </a:lnTo>
                  <a:lnTo>
                    <a:pt x="1742" y="550"/>
                  </a:lnTo>
                  <a:lnTo>
                    <a:pt x="1766" y="550"/>
                  </a:lnTo>
                  <a:lnTo>
                    <a:pt x="1775" y="542"/>
                  </a:lnTo>
                  <a:lnTo>
                    <a:pt x="1797" y="536"/>
                  </a:lnTo>
                  <a:lnTo>
                    <a:pt x="1802" y="554"/>
                  </a:lnTo>
                  <a:lnTo>
                    <a:pt x="1801" y="562"/>
                  </a:lnTo>
                  <a:lnTo>
                    <a:pt x="1810" y="584"/>
                  </a:lnTo>
                  <a:lnTo>
                    <a:pt x="1811" y="604"/>
                  </a:lnTo>
                  <a:lnTo>
                    <a:pt x="1789" y="600"/>
                  </a:lnTo>
                  <a:lnTo>
                    <a:pt x="1779" y="607"/>
                  </a:lnTo>
                  <a:lnTo>
                    <a:pt x="1794" y="625"/>
                  </a:lnTo>
                  <a:lnTo>
                    <a:pt x="1806" y="649"/>
                  </a:lnTo>
                  <a:lnTo>
                    <a:pt x="1798" y="650"/>
                  </a:lnTo>
                  <a:lnTo>
                    <a:pt x="1804" y="660"/>
                  </a:lnTo>
                  <a:lnTo>
                    <a:pt x="1808" y="664"/>
                  </a:lnTo>
                  <a:lnTo>
                    <a:pt x="1807" y="657"/>
                  </a:lnTo>
                  <a:lnTo>
                    <a:pt x="1821" y="642"/>
                  </a:lnTo>
                  <a:lnTo>
                    <a:pt x="1837" y="652"/>
                  </a:lnTo>
                  <a:lnTo>
                    <a:pt x="1848" y="651"/>
                  </a:lnTo>
                  <a:lnTo>
                    <a:pt x="1863" y="639"/>
                  </a:lnTo>
                  <a:lnTo>
                    <a:pt x="1866" y="627"/>
                  </a:lnTo>
                  <a:lnTo>
                    <a:pt x="1873" y="604"/>
                  </a:lnTo>
                  <a:lnTo>
                    <a:pt x="1880" y="580"/>
                  </a:lnTo>
                  <a:lnTo>
                    <a:pt x="1876" y="566"/>
                  </a:lnTo>
                  <a:lnTo>
                    <a:pt x="1879" y="536"/>
                  </a:lnTo>
                  <a:lnTo>
                    <a:pt x="1862" y="504"/>
                  </a:lnTo>
                  <a:lnTo>
                    <a:pt x="1844" y="480"/>
                  </a:lnTo>
                  <a:lnTo>
                    <a:pt x="1840" y="460"/>
                  </a:lnTo>
                  <a:lnTo>
                    <a:pt x="1825" y="443"/>
                  </a:lnTo>
                  <a:lnTo>
                    <a:pt x="1784" y="421"/>
                  </a:lnTo>
                  <a:lnTo>
                    <a:pt x="1766" y="420"/>
                  </a:lnTo>
                  <a:lnTo>
                    <a:pt x="1764" y="430"/>
                  </a:lnTo>
                  <a:lnTo>
                    <a:pt x="1746" y="425"/>
                  </a:lnTo>
                  <a:lnTo>
                    <a:pt x="1728" y="413"/>
                  </a:lnTo>
                  <a:lnTo>
                    <a:pt x="1701" y="410"/>
                  </a:lnTo>
                  <a:lnTo>
                    <a:pt x="1718" y="364"/>
                  </a:lnTo>
                  <a:lnTo>
                    <a:pt x="1729" y="326"/>
                  </a:lnTo>
                  <a:lnTo>
                    <a:pt x="1772" y="320"/>
                  </a:lnTo>
                  <a:lnTo>
                    <a:pt x="1821" y="323"/>
                  </a:lnTo>
                  <a:lnTo>
                    <a:pt x="1829" y="314"/>
                  </a:lnTo>
                  <a:lnTo>
                    <a:pt x="1855" y="317"/>
                  </a:lnTo>
                  <a:lnTo>
                    <a:pt x="1869" y="331"/>
                  </a:lnTo>
                  <a:lnTo>
                    <a:pt x="1890" y="329"/>
                  </a:lnTo>
                  <a:lnTo>
                    <a:pt x="1917" y="324"/>
                  </a:lnTo>
                  <a:lnTo>
                    <a:pt x="1892" y="312"/>
                  </a:lnTo>
                  <a:lnTo>
                    <a:pt x="1892" y="280"/>
                  </a:lnTo>
                  <a:lnTo>
                    <a:pt x="1921" y="273"/>
                  </a:lnTo>
                  <a:lnTo>
                    <a:pt x="1961" y="297"/>
                  </a:lnTo>
                  <a:lnTo>
                    <a:pt x="1972" y="275"/>
                  </a:lnTo>
                  <a:lnTo>
                    <a:pt x="1961" y="260"/>
                  </a:lnTo>
                  <a:lnTo>
                    <a:pt x="1977" y="258"/>
                  </a:lnTo>
                  <a:lnTo>
                    <a:pt x="1999" y="285"/>
                  </a:lnTo>
                  <a:lnTo>
                    <a:pt x="1992" y="301"/>
                  </a:lnTo>
                  <a:lnTo>
                    <a:pt x="1989" y="320"/>
                  </a:lnTo>
                  <a:lnTo>
                    <a:pt x="1990" y="345"/>
                  </a:lnTo>
                  <a:lnTo>
                    <a:pt x="1972" y="349"/>
                  </a:lnTo>
                  <a:lnTo>
                    <a:pt x="1981" y="358"/>
                  </a:lnTo>
                  <a:lnTo>
                    <a:pt x="1980" y="370"/>
                  </a:lnTo>
                  <a:lnTo>
                    <a:pt x="2001" y="397"/>
                  </a:lnTo>
                  <a:lnTo>
                    <a:pt x="2053" y="441"/>
                  </a:lnTo>
                  <a:lnTo>
                    <a:pt x="2086" y="471"/>
                  </a:lnTo>
                  <a:lnTo>
                    <a:pt x="2105" y="485"/>
                  </a:lnTo>
                  <a:lnTo>
                    <a:pt x="2110" y="466"/>
                  </a:lnTo>
                  <a:lnTo>
                    <a:pt x="2096" y="446"/>
                  </a:lnTo>
                  <a:lnTo>
                    <a:pt x="2115" y="441"/>
                  </a:lnTo>
                  <a:lnTo>
                    <a:pt x="2098" y="418"/>
                  </a:lnTo>
                  <a:lnTo>
                    <a:pt x="2114" y="408"/>
                  </a:lnTo>
                  <a:lnTo>
                    <a:pt x="2099" y="399"/>
                  </a:lnTo>
                  <a:lnTo>
                    <a:pt x="2088" y="383"/>
                  </a:lnTo>
                  <a:lnTo>
                    <a:pt x="2102" y="382"/>
                  </a:lnTo>
                  <a:lnTo>
                    <a:pt x="2072" y="354"/>
                  </a:lnTo>
                  <a:lnTo>
                    <a:pt x="2050" y="349"/>
                  </a:lnTo>
                  <a:lnTo>
                    <a:pt x="2041" y="341"/>
                  </a:lnTo>
                  <a:lnTo>
                    <a:pt x="2037" y="322"/>
                  </a:lnTo>
                  <a:lnTo>
                    <a:pt x="2027" y="310"/>
                  </a:lnTo>
                  <a:lnTo>
                    <a:pt x="2050" y="312"/>
                  </a:lnTo>
                  <a:lnTo>
                    <a:pt x="2054" y="304"/>
                  </a:lnTo>
                  <a:lnTo>
                    <a:pt x="2069" y="311"/>
                  </a:lnTo>
                  <a:lnTo>
                    <a:pt x="2089" y="296"/>
                  </a:lnTo>
                  <a:lnTo>
                    <a:pt x="2127" y="309"/>
                  </a:lnTo>
                  <a:lnTo>
                    <a:pt x="2121" y="301"/>
                  </a:lnTo>
                  <a:lnTo>
                    <a:pt x="2127" y="289"/>
                  </a:lnTo>
                  <a:lnTo>
                    <a:pt x="2132" y="275"/>
                  </a:lnTo>
                  <a:lnTo>
                    <a:pt x="2142" y="273"/>
                  </a:lnTo>
                  <a:lnTo>
                    <a:pt x="2162" y="259"/>
                  </a:lnTo>
                  <a:lnTo>
                    <a:pt x="2195" y="263"/>
                  </a:lnTo>
                  <a:lnTo>
                    <a:pt x="2192" y="258"/>
                  </a:lnTo>
                  <a:lnTo>
                    <a:pt x="2179" y="250"/>
                  </a:lnTo>
                  <a:lnTo>
                    <a:pt x="2165" y="245"/>
                  </a:lnTo>
                  <a:lnTo>
                    <a:pt x="2135" y="230"/>
                  </a:lnTo>
                  <a:lnTo>
                    <a:pt x="2107" y="220"/>
                  </a:lnTo>
                  <a:lnTo>
                    <a:pt x="2128" y="221"/>
                  </a:lnTo>
                  <a:lnTo>
                    <a:pt x="2134" y="213"/>
                  </a:lnTo>
                  <a:lnTo>
                    <a:pt x="2128" y="210"/>
                  </a:lnTo>
                  <a:lnTo>
                    <a:pt x="2117" y="188"/>
                  </a:lnTo>
                  <a:lnTo>
                    <a:pt x="2124" y="183"/>
                  </a:lnTo>
                  <a:lnTo>
                    <a:pt x="2127" y="194"/>
                  </a:lnTo>
                  <a:lnTo>
                    <a:pt x="2139" y="195"/>
                  </a:lnTo>
                  <a:lnTo>
                    <a:pt x="2136" y="183"/>
                  </a:lnTo>
                  <a:lnTo>
                    <a:pt x="2149" y="185"/>
                  </a:lnTo>
                  <a:lnTo>
                    <a:pt x="2158" y="186"/>
                  </a:lnTo>
                  <a:lnTo>
                    <a:pt x="2154" y="172"/>
                  </a:lnTo>
                  <a:lnTo>
                    <a:pt x="2163" y="168"/>
                  </a:lnTo>
                  <a:lnTo>
                    <a:pt x="2150" y="158"/>
                  </a:lnTo>
                  <a:lnTo>
                    <a:pt x="2155" y="143"/>
                  </a:lnTo>
                  <a:lnTo>
                    <a:pt x="2167" y="151"/>
                  </a:lnTo>
                  <a:lnTo>
                    <a:pt x="2166" y="129"/>
                  </a:lnTo>
                  <a:lnTo>
                    <a:pt x="2163" y="113"/>
                  </a:lnTo>
                  <a:lnTo>
                    <a:pt x="2134" y="115"/>
                  </a:lnTo>
                  <a:lnTo>
                    <a:pt x="2116" y="123"/>
                  </a:lnTo>
                  <a:lnTo>
                    <a:pt x="2102" y="129"/>
                  </a:lnTo>
                  <a:lnTo>
                    <a:pt x="2098" y="133"/>
                  </a:lnTo>
                  <a:lnTo>
                    <a:pt x="2081" y="119"/>
                  </a:lnTo>
                  <a:lnTo>
                    <a:pt x="2021" y="141"/>
                  </a:lnTo>
                  <a:lnTo>
                    <a:pt x="2020" y="142"/>
                  </a:lnTo>
                  <a:lnTo>
                    <a:pt x="2020" y="142"/>
                  </a:lnTo>
                  <a:lnTo>
                    <a:pt x="1988" y="134"/>
                  </a:lnTo>
                  <a:lnTo>
                    <a:pt x="1936" y="126"/>
                  </a:lnTo>
                  <a:lnTo>
                    <a:pt x="1911" y="126"/>
                  </a:lnTo>
                  <a:lnTo>
                    <a:pt x="1861" y="122"/>
                  </a:lnTo>
                  <a:lnTo>
                    <a:pt x="1867" y="130"/>
                  </a:lnTo>
                  <a:lnTo>
                    <a:pt x="1896" y="141"/>
                  </a:lnTo>
                  <a:lnTo>
                    <a:pt x="1888" y="146"/>
                  </a:lnTo>
                  <a:lnTo>
                    <a:pt x="1841" y="131"/>
                  </a:lnTo>
                  <a:lnTo>
                    <a:pt x="1818" y="132"/>
                  </a:lnTo>
                  <a:lnTo>
                    <a:pt x="1788" y="129"/>
                  </a:lnTo>
                  <a:lnTo>
                    <a:pt x="1765" y="130"/>
                  </a:lnTo>
                  <a:lnTo>
                    <a:pt x="1753" y="133"/>
                  </a:lnTo>
                  <a:lnTo>
                    <a:pt x="1729" y="128"/>
                  </a:lnTo>
                  <a:lnTo>
                    <a:pt x="1711" y="115"/>
                  </a:lnTo>
                  <a:lnTo>
                    <a:pt x="1690" y="109"/>
                  </a:lnTo>
                  <a:lnTo>
                    <a:pt x="1660" y="106"/>
                  </a:lnTo>
                  <a:lnTo>
                    <a:pt x="1612" y="109"/>
                  </a:lnTo>
                  <a:lnTo>
                    <a:pt x="1559" y="96"/>
                  </a:lnTo>
                  <a:lnTo>
                    <a:pt x="1533" y="86"/>
                  </a:lnTo>
                  <a:lnTo>
                    <a:pt x="1402" y="75"/>
                  </a:lnTo>
                  <a:lnTo>
                    <a:pt x="1395" y="82"/>
                  </a:lnTo>
                  <a:lnTo>
                    <a:pt x="1426" y="98"/>
                  </a:lnTo>
                  <a:lnTo>
                    <a:pt x="1402" y="96"/>
                  </a:lnTo>
                  <a:lnTo>
                    <a:pt x="1399" y="101"/>
                  </a:lnTo>
                  <a:lnTo>
                    <a:pt x="1367" y="95"/>
                  </a:lnTo>
                  <a:lnTo>
                    <a:pt x="1351" y="100"/>
                  </a:lnTo>
                  <a:lnTo>
                    <a:pt x="1320" y="92"/>
                  </a:lnTo>
                  <a:lnTo>
                    <a:pt x="1331" y="110"/>
                  </a:lnTo>
                  <a:lnTo>
                    <a:pt x="1301" y="103"/>
                  </a:lnTo>
                  <a:lnTo>
                    <a:pt x="1268" y="90"/>
                  </a:lnTo>
                  <a:lnTo>
                    <a:pt x="1267" y="83"/>
                  </a:lnTo>
                  <a:lnTo>
                    <a:pt x="1247" y="72"/>
                  </a:lnTo>
                  <a:lnTo>
                    <a:pt x="1215" y="64"/>
                  </a:lnTo>
                  <a:lnTo>
                    <a:pt x="1195" y="64"/>
                  </a:lnTo>
                  <a:lnTo>
                    <a:pt x="1165" y="61"/>
                  </a:lnTo>
                  <a:lnTo>
                    <a:pt x="1180" y="73"/>
                  </a:lnTo>
                  <a:lnTo>
                    <a:pt x="1124" y="71"/>
                  </a:lnTo>
                  <a:lnTo>
                    <a:pt x="1111" y="63"/>
                  </a:lnTo>
                  <a:lnTo>
                    <a:pt x="1068" y="61"/>
                  </a:lnTo>
                  <a:lnTo>
                    <a:pt x="1051" y="63"/>
                  </a:lnTo>
                  <a:lnTo>
                    <a:pt x="1051" y="68"/>
                  </a:lnTo>
                  <a:lnTo>
                    <a:pt x="1032" y="57"/>
                  </a:lnTo>
                  <a:lnTo>
                    <a:pt x="1024" y="60"/>
                  </a:lnTo>
                  <a:lnTo>
                    <a:pt x="1001" y="56"/>
                  </a:lnTo>
                  <a:lnTo>
                    <a:pt x="983" y="54"/>
                  </a:lnTo>
                  <a:lnTo>
                    <a:pt x="986" y="49"/>
                  </a:lnTo>
                  <a:lnTo>
                    <a:pt x="1008" y="40"/>
                  </a:lnTo>
                  <a:lnTo>
                    <a:pt x="1016" y="36"/>
                  </a:lnTo>
                  <a:lnTo>
                    <a:pt x="1009" y="28"/>
                  </a:lnTo>
                  <a:lnTo>
                    <a:pt x="992" y="22"/>
                  </a:lnTo>
                  <a:lnTo>
                    <a:pt x="955" y="15"/>
                  </a:lnTo>
                  <a:lnTo>
                    <a:pt x="920" y="14"/>
                  </a:lnTo>
                  <a:lnTo>
                    <a:pt x="913" y="18"/>
                  </a:lnTo>
                  <a:lnTo>
                    <a:pt x="901" y="11"/>
                  </a:lnTo>
                  <a:lnTo>
                    <a:pt x="901" y="11"/>
                  </a:lnTo>
                  <a:lnTo>
                    <a:pt x="871" y="8"/>
                  </a:lnTo>
                  <a:lnTo>
                    <a:pt x="883" y="5"/>
                  </a:lnTo>
                  <a:lnTo>
                    <a:pt x="856"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222" name="Freeform 222"/>
            <p:cNvSpPr>
              <a:spLocks/>
            </p:cNvSpPr>
            <p:nvPr/>
          </p:nvSpPr>
          <p:spPr bwMode="auto">
            <a:xfrm>
              <a:off x="5714147" y="5173091"/>
              <a:ext cx="69431" cy="63684"/>
            </a:xfrm>
            <a:custGeom>
              <a:avLst/>
              <a:gdLst>
                <a:gd name="T0" fmla="*/ 36 w 42"/>
                <a:gd name="T1" fmla="*/ 6 h 41"/>
                <a:gd name="T2" fmla="*/ 29 w 42"/>
                <a:gd name="T3" fmla="*/ 0 h 41"/>
                <a:gd name="T4" fmla="*/ 20 w 42"/>
                <a:gd name="T5" fmla="*/ 4 h 41"/>
                <a:gd name="T6" fmla="*/ 10 w 42"/>
                <a:gd name="T7" fmla="*/ 12 h 41"/>
                <a:gd name="T8" fmla="*/ 0 w 42"/>
                <a:gd name="T9" fmla="*/ 25 h 41"/>
                <a:gd name="T10" fmla="*/ 12 w 42"/>
                <a:gd name="T11" fmla="*/ 41 h 41"/>
                <a:gd name="T12" fmla="*/ 18 w 42"/>
                <a:gd name="T13" fmla="*/ 39 h 41"/>
                <a:gd name="T14" fmla="*/ 22 w 42"/>
                <a:gd name="T15" fmla="*/ 32 h 41"/>
                <a:gd name="T16" fmla="*/ 32 w 42"/>
                <a:gd name="T17" fmla="*/ 29 h 41"/>
                <a:gd name="T18" fmla="*/ 36 w 42"/>
                <a:gd name="T19" fmla="*/ 22 h 41"/>
                <a:gd name="T20" fmla="*/ 42 w 42"/>
                <a:gd name="T21" fmla="*/ 12 h 41"/>
                <a:gd name="T22" fmla="*/ 36 w 42"/>
                <a:gd name="T23" fmla="*/ 6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2" h="41">
                  <a:moveTo>
                    <a:pt x="36" y="6"/>
                  </a:moveTo>
                  <a:lnTo>
                    <a:pt x="29" y="0"/>
                  </a:lnTo>
                  <a:lnTo>
                    <a:pt x="20" y="4"/>
                  </a:lnTo>
                  <a:lnTo>
                    <a:pt x="10" y="12"/>
                  </a:lnTo>
                  <a:lnTo>
                    <a:pt x="0" y="25"/>
                  </a:lnTo>
                  <a:lnTo>
                    <a:pt x="12" y="41"/>
                  </a:lnTo>
                  <a:lnTo>
                    <a:pt x="18" y="39"/>
                  </a:lnTo>
                  <a:lnTo>
                    <a:pt x="22" y="32"/>
                  </a:lnTo>
                  <a:lnTo>
                    <a:pt x="32" y="29"/>
                  </a:lnTo>
                  <a:lnTo>
                    <a:pt x="36" y="22"/>
                  </a:lnTo>
                  <a:lnTo>
                    <a:pt x="42" y="12"/>
                  </a:lnTo>
                  <a:lnTo>
                    <a:pt x="36" y="6"/>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grpSp>
      <p:sp>
        <p:nvSpPr>
          <p:cNvPr id="237" name="TextBox 236"/>
          <p:cNvSpPr txBox="1"/>
          <p:nvPr userDrawn="1"/>
        </p:nvSpPr>
        <p:spPr>
          <a:xfrm>
            <a:off x="1061312" y="2903387"/>
            <a:ext cx="437619" cy="123111"/>
          </a:xfrm>
          <a:prstGeom prst="rect">
            <a:avLst/>
          </a:prstGeom>
          <a:noFill/>
        </p:spPr>
        <p:txBody>
          <a:bodyPr wrap="none" lIns="0" tIns="0" rIns="0" bIns="0" rtlCol="0">
            <a:spAutoFit/>
          </a:bodyPr>
          <a:lstStyle/>
          <a:p>
            <a:pPr algn="ctr"/>
            <a:r>
              <a:rPr lang="en-US" sz="800" dirty="0">
                <a:solidFill>
                  <a:srgbClr val="FFFFFF"/>
                </a:solidFill>
                <a:latin typeface="Deutsche Bank Display" charset="0"/>
                <a:ea typeface="Deutsche Bank Display" charset="0"/>
                <a:cs typeface="Deutsche Bank Display" charset="0"/>
              </a:rPr>
              <a:t>Americas</a:t>
            </a:r>
          </a:p>
        </p:txBody>
      </p:sp>
      <p:sp>
        <p:nvSpPr>
          <p:cNvPr id="239" name="Text Placeholder 238"/>
          <p:cNvSpPr>
            <a:spLocks noGrp="1"/>
          </p:cNvSpPr>
          <p:nvPr userDrawn="1">
            <p:ph type="body" sz="quarter" idx="73" hasCustomPrompt="1"/>
          </p:nvPr>
        </p:nvSpPr>
        <p:spPr>
          <a:xfrm>
            <a:off x="763390" y="3029755"/>
            <a:ext cx="1033463" cy="274734"/>
          </a:xfrm>
          <a:prstGeom prst="rect">
            <a:avLst/>
          </a:prstGeom>
        </p:spPr>
        <p:txBody>
          <a:bodyPr lIns="0" tIns="0" rIns="0" bIns="0"/>
          <a:lstStyle>
            <a:lvl1pPr marL="0" indent="0" algn="ctr">
              <a:buNone/>
              <a:defRPr sz="1900">
                <a:solidFill>
                  <a:srgbClr val="FFFFFF"/>
                </a:solidFill>
                <a:latin typeface="Deutsche Bank Display" charset="0"/>
                <a:ea typeface="Deutsche Bank Display" charset="0"/>
                <a:cs typeface="Deutsche Bank Display" charset="0"/>
              </a:defRPr>
            </a:lvl1pPr>
          </a:lstStyle>
          <a:p>
            <a:pPr lvl="0"/>
            <a:r>
              <a:rPr lang="en-US" dirty="0"/>
              <a:t>€</a:t>
            </a:r>
            <a:r>
              <a:rPr lang="en-US" dirty="0" err="1"/>
              <a:t>XX.Xbn</a:t>
            </a:r>
            <a:endParaRPr lang="en-US" dirty="0"/>
          </a:p>
        </p:txBody>
      </p:sp>
      <p:sp>
        <p:nvSpPr>
          <p:cNvPr id="240" name="Oval 239"/>
          <p:cNvSpPr/>
          <p:nvPr userDrawn="1"/>
        </p:nvSpPr>
        <p:spPr>
          <a:xfrm>
            <a:off x="735388" y="4265679"/>
            <a:ext cx="1089467" cy="1089467"/>
          </a:xfrm>
          <a:prstGeom prst="ellipse">
            <a:avLst/>
          </a:prstGeom>
          <a:solidFill>
            <a:srgbClr val="A4BCC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94" dirty="0">
              <a:latin typeface="Deutsche Bank Text Beta" charset="0"/>
              <a:ea typeface="Deutsche Bank Text Beta" charset="0"/>
              <a:cs typeface="Deutsche Bank Text Beta" charset="0"/>
            </a:endParaRPr>
          </a:p>
        </p:txBody>
      </p:sp>
      <p:sp>
        <p:nvSpPr>
          <p:cNvPr id="241" name="TextBox 240"/>
          <p:cNvSpPr txBox="1"/>
          <p:nvPr userDrawn="1"/>
        </p:nvSpPr>
        <p:spPr>
          <a:xfrm>
            <a:off x="1069326" y="4605823"/>
            <a:ext cx="421590" cy="123111"/>
          </a:xfrm>
          <a:prstGeom prst="rect">
            <a:avLst/>
          </a:prstGeom>
          <a:noFill/>
        </p:spPr>
        <p:txBody>
          <a:bodyPr wrap="none" lIns="0" tIns="0" rIns="0" bIns="0" rtlCol="0">
            <a:spAutoFit/>
          </a:bodyPr>
          <a:lstStyle/>
          <a:p>
            <a:pPr algn="ctr"/>
            <a:r>
              <a:rPr lang="en-US" sz="800" dirty="0">
                <a:solidFill>
                  <a:srgbClr val="FFFFFF"/>
                </a:solidFill>
                <a:latin typeface="Deutsche Bank Display" charset="0"/>
                <a:ea typeface="Deutsche Bank Display" charset="0"/>
                <a:cs typeface="Deutsche Bank Display" charset="0"/>
              </a:rPr>
              <a:t>Germany</a:t>
            </a:r>
          </a:p>
        </p:txBody>
      </p:sp>
      <p:sp>
        <p:nvSpPr>
          <p:cNvPr id="242" name="Text Placeholder 238"/>
          <p:cNvSpPr>
            <a:spLocks noGrp="1"/>
          </p:cNvSpPr>
          <p:nvPr userDrawn="1">
            <p:ph type="body" sz="quarter" idx="74" hasCustomPrompt="1"/>
          </p:nvPr>
        </p:nvSpPr>
        <p:spPr>
          <a:xfrm>
            <a:off x="763390" y="4732191"/>
            <a:ext cx="1033463" cy="274734"/>
          </a:xfrm>
          <a:prstGeom prst="rect">
            <a:avLst/>
          </a:prstGeom>
        </p:spPr>
        <p:txBody>
          <a:bodyPr lIns="0" tIns="0" rIns="0" bIns="0"/>
          <a:lstStyle>
            <a:lvl1pPr marL="0" indent="0" algn="ctr">
              <a:buNone/>
              <a:defRPr sz="1900">
                <a:solidFill>
                  <a:srgbClr val="FFFFFF"/>
                </a:solidFill>
                <a:latin typeface="Deutsche Bank Display" charset="0"/>
                <a:ea typeface="Deutsche Bank Display" charset="0"/>
                <a:cs typeface="Deutsche Bank Display" charset="0"/>
              </a:defRPr>
            </a:lvl1pPr>
          </a:lstStyle>
          <a:p>
            <a:pPr lvl="0"/>
            <a:r>
              <a:rPr lang="en-US" dirty="0"/>
              <a:t>€</a:t>
            </a:r>
            <a:r>
              <a:rPr lang="en-US" dirty="0" err="1"/>
              <a:t>XX.Xbn</a:t>
            </a:r>
            <a:endParaRPr lang="en-US" dirty="0"/>
          </a:p>
        </p:txBody>
      </p:sp>
      <p:sp>
        <p:nvSpPr>
          <p:cNvPr id="243" name="Oval 242"/>
          <p:cNvSpPr/>
          <p:nvPr userDrawn="1"/>
        </p:nvSpPr>
        <p:spPr>
          <a:xfrm>
            <a:off x="8949314" y="2563243"/>
            <a:ext cx="1089467" cy="1089467"/>
          </a:xfrm>
          <a:prstGeom prst="ellipse">
            <a:avLst/>
          </a:prstGeom>
          <a:solidFill>
            <a:srgbClr val="00A3E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94" dirty="0">
              <a:latin typeface="Deutsche Bank Text Beta" charset="0"/>
              <a:ea typeface="Deutsche Bank Text Beta" charset="0"/>
              <a:cs typeface="Deutsche Bank Text Beta" charset="0"/>
            </a:endParaRPr>
          </a:p>
        </p:txBody>
      </p:sp>
      <p:sp>
        <p:nvSpPr>
          <p:cNvPr id="244" name="TextBox 243"/>
          <p:cNvSpPr txBox="1"/>
          <p:nvPr userDrawn="1"/>
        </p:nvSpPr>
        <p:spPr>
          <a:xfrm>
            <a:off x="9344167" y="2903387"/>
            <a:ext cx="299762" cy="123111"/>
          </a:xfrm>
          <a:prstGeom prst="rect">
            <a:avLst/>
          </a:prstGeom>
          <a:noFill/>
        </p:spPr>
        <p:txBody>
          <a:bodyPr wrap="none" lIns="0" tIns="0" rIns="0" bIns="0" rtlCol="0">
            <a:spAutoFit/>
          </a:bodyPr>
          <a:lstStyle/>
          <a:p>
            <a:pPr algn="ctr"/>
            <a:r>
              <a:rPr lang="en-US" sz="800" dirty="0">
                <a:solidFill>
                  <a:srgbClr val="00205B"/>
                </a:solidFill>
                <a:latin typeface="Deutsche Bank Display" charset="0"/>
                <a:ea typeface="Deutsche Bank Display" charset="0"/>
                <a:cs typeface="Deutsche Bank Display" charset="0"/>
              </a:rPr>
              <a:t>EMEA</a:t>
            </a:r>
          </a:p>
        </p:txBody>
      </p:sp>
      <p:sp>
        <p:nvSpPr>
          <p:cNvPr id="245" name="Text Placeholder 238"/>
          <p:cNvSpPr>
            <a:spLocks noGrp="1"/>
          </p:cNvSpPr>
          <p:nvPr userDrawn="1">
            <p:ph type="body" sz="quarter" idx="75" hasCustomPrompt="1"/>
          </p:nvPr>
        </p:nvSpPr>
        <p:spPr>
          <a:xfrm>
            <a:off x="8977316" y="3029755"/>
            <a:ext cx="1033463" cy="274734"/>
          </a:xfrm>
          <a:prstGeom prst="rect">
            <a:avLst/>
          </a:prstGeom>
        </p:spPr>
        <p:txBody>
          <a:bodyPr lIns="0" tIns="0" rIns="0" bIns="0"/>
          <a:lstStyle>
            <a:lvl1pPr marL="0" indent="0" algn="ctr">
              <a:buNone/>
              <a:defRPr sz="1900">
                <a:solidFill>
                  <a:srgbClr val="00205B"/>
                </a:solidFill>
                <a:latin typeface="Deutsche Bank Display" charset="0"/>
                <a:ea typeface="Deutsche Bank Display" charset="0"/>
                <a:cs typeface="Deutsche Bank Display" charset="0"/>
              </a:defRPr>
            </a:lvl1pPr>
          </a:lstStyle>
          <a:p>
            <a:pPr lvl="0"/>
            <a:r>
              <a:rPr lang="en-US" dirty="0"/>
              <a:t>€</a:t>
            </a:r>
            <a:r>
              <a:rPr lang="en-US" dirty="0" err="1"/>
              <a:t>XX.Xbn</a:t>
            </a:r>
            <a:endParaRPr lang="en-US" dirty="0"/>
          </a:p>
        </p:txBody>
      </p:sp>
      <p:sp>
        <p:nvSpPr>
          <p:cNvPr id="246" name="Oval 245"/>
          <p:cNvSpPr/>
          <p:nvPr userDrawn="1"/>
        </p:nvSpPr>
        <p:spPr>
          <a:xfrm>
            <a:off x="8949314" y="4265679"/>
            <a:ext cx="1089467" cy="1089467"/>
          </a:xfrm>
          <a:prstGeom prst="ellipse">
            <a:avLst/>
          </a:prstGeom>
          <a:solidFill>
            <a:srgbClr val="006287"/>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94" dirty="0">
              <a:solidFill>
                <a:srgbClr val="000E28"/>
              </a:solidFill>
              <a:latin typeface="Deutsche Bank Text Beta" charset="0"/>
              <a:ea typeface="Deutsche Bank Text Beta" charset="0"/>
              <a:cs typeface="Deutsche Bank Text Beta" charset="0"/>
            </a:endParaRPr>
          </a:p>
        </p:txBody>
      </p:sp>
      <p:sp>
        <p:nvSpPr>
          <p:cNvPr id="247" name="TextBox 246"/>
          <p:cNvSpPr txBox="1"/>
          <p:nvPr userDrawn="1"/>
        </p:nvSpPr>
        <p:spPr>
          <a:xfrm>
            <a:off x="9356189" y="4605823"/>
            <a:ext cx="275717" cy="123111"/>
          </a:xfrm>
          <a:prstGeom prst="rect">
            <a:avLst/>
          </a:prstGeom>
          <a:noFill/>
        </p:spPr>
        <p:txBody>
          <a:bodyPr wrap="none" lIns="0" tIns="0" rIns="0" bIns="0" rtlCol="0">
            <a:spAutoFit/>
          </a:bodyPr>
          <a:lstStyle/>
          <a:p>
            <a:pPr algn="ctr"/>
            <a:r>
              <a:rPr lang="en-US" sz="800" dirty="0">
                <a:solidFill>
                  <a:srgbClr val="FFFFFF"/>
                </a:solidFill>
                <a:latin typeface="Deutsche Bank Display" charset="0"/>
                <a:ea typeface="Deutsche Bank Display" charset="0"/>
                <a:cs typeface="Deutsche Bank Display" charset="0"/>
              </a:rPr>
              <a:t>APAC</a:t>
            </a:r>
          </a:p>
        </p:txBody>
      </p:sp>
      <p:sp>
        <p:nvSpPr>
          <p:cNvPr id="248" name="Text Placeholder 238"/>
          <p:cNvSpPr>
            <a:spLocks noGrp="1"/>
          </p:cNvSpPr>
          <p:nvPr userDrawn="1">
            <p:ph type="body" sz="quarter" idx="76" hasCustomPrompt="1"/>
          </p:nvPr>
        </p:nvSpPr>
        <p:spPr>
          <a:xfrm>
            <a:off x="8977316" y="4732191"/>
            <a:ext cx="1033463" cy="274734"/>
          </a:xfrm>
          <a:prstGeom prst="rect">
            <a:avLst/>
          </a:prstGeom>
        </p:spPr>
        <p:txBody>
          <a:bodyPr lIns="0" tIns="0" rIns="0" bIns="0"/>
          <a:lstStyle>
            <a:lvl1pPr marL="0" indent="0" algn="ctr">
              <a:buNone/>
              <a:defRPr sz="1900">
                <a:solidFill>
                  <a:srgbClr val="FFFFFF"/>
                </a:solidFill>
                <a:latin typeface="Deutsche Bank Display" charset="0"/>
                <a:ea typeface="Deutsche Bank Display" charset="0"/>
                <a:cs typeface="Deutsche Bank Display" charset="0"/>
              </a:defRPr>
            </a:lvl1pPr>
          </a:lstStyle>
          <a:p>
            <a:pPr lvl="0"/>
            <a:r>
              <a:rPr lang="en-US" dirty="0"/>
              <a:t>€</a:t>
            </a:r>
            <a:r>
              <a:rPr lang="en-US" dirty="0" err="1"/>
              <a:t>XX.Xbn</a:t>
            </a:r>
            <a:endParaRPr lang="en-US" dirty="0"/>
          </a:p>
        </p:txBody>
      </p:sp>
      <p:sp>
        <p:nvSpPr>
          <p:cNvPr id="250" name="Text Placeholder 6"/>
          <p:cNvSpPr>
            <a:spLocks noGrp="1"/>
          </p:cNvSpPr>
          <p:nvPr userDrawn="1">
            <p:ph type="body" sz="quarter" idx="72" hasCustomPrompt="1"/>
          </p:nvPr>
        </p:nvSpPr>
        <p:spPr>
          <a:xfrm>
            <a:off x="702650" y="6764338"/>
            <a:ext cx="9324000" cy="268287"/>
          </a:xfrm>
          <a:prstGeom prst="rect">
            <a:avLst/>
          </a:prstGeom>
        </p:spPr>
        <p:txBody>
          <a:bodyPr lIns="0" tIns="0" rIns="0" bIns="0" anchor="b"/>
          <a:lstStyle>
            <a:lvl1pPr marL="0" indent="0">
              <a:lnSpc>
                <a:spcPts val="800"/>
              </a:lnSpc>
              <a:spcBef>
                <a:spcPts val="0"/>
              </a:spcBef>
              <a:buNone/>
              <a:defRPr sz="800">
                <a:solidFill>
                  <a:srgbClr val="535B61"/>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8pt</a:t>
            </a:r>
          </a:p>
        </p:txBody>
      </p:sp>
      <p:sp>
        <p:nvSpPr>
          <p:cNvPr id="236" name="Text Placeholder 2">
            <a:extLst>
              <a:ext uri="{FF2B5EF4-FFF2-40B4-BE49-F238E27FC236}">
                <a16:creationId xmlns:a16="http://schemas.microsoft.com/office/drawing/2014/main" id="{49170BC7-43DA-2A46-96D9-6E9D02D6350A}"/>
              </a:ext>
            </a:extLst>
          </p:cNvPr>
          <p:cNvSpPr>
            <a:spLocks noGrp="1"/>
          </p:cNvSpPr>
          <p:nvPr>
            <p:ph type="body" sz="quarter" idx="62" hasCustomPrompt="1"/>
          </p:nvPr>
        </p:nvSpPr>
        <p:spPr>
          <a:xfrm>
            <a:off x="701675" y="335443"/>
            <a:ext cx="2880000" cy="144000"/>
          </a:xfrm>
          <a:prstGeom prst="rect">
            <a:avLst/>
          </a:prstGeom>
        </p:spPr>
        <p:txBody>
          <a:bodyPr lIns="0" tIns="0" rIns="0" bIns="0"/>
          <a:lstStyle>
            <a:lvl1pPr marL="0" indent="0">
              <a:buNone/>
              <a:defRPr sz="997" b="0" i="0" baseline="0">
                <a:solidFill>
                  <a:srgbClr val="00A3E0"/>
                </a:solidFill>
                <a:latin typeface="Deutsche Bank Text" charset="0"/>
                <a:ea typeface="Deutsche Bank Text" charset="0"/>
                <a:cs typeface="Deutsche Bank Text" charset="0"/>
              </a:defRPr>
            </a:lvl1pPr>
            <a:lvl2pPr marL="455783" indent="0">
              <a:buNone/>
              <a:defRPr/>
            </a:lvl2pPr>
            <a:lvl3pPr marL="911565" indent="0">
              <a:buNone/>
              <a:defRPr/>
            </a:lvl3pPr>
            <a:lvl4pPr marL="1367348" indent="0">
              <a:buNone/>
              <a:defRPr/>
            </a:lvl4pPr>
            <a:lvl5pPr marL="1823131" indent="0">
              <a:buNone/>
              <a:defRPr/>
            </a:lvl5pPr>
          </a:lstStyle>
          <a:p>
            <a:pPr lvl="0"/>
            <a:r>
              <a:rPr lang="en-US" dirty="0"/>
              <a:t>Deutsche Bank Text Bright Blue 10pt</a:t>
            </a:r>
          </a:p>
        </p:txBody>
      </p:sp>
      <p:sp>
        <p:nvSpPr>
          <p:cNvPr id="251" name="Text Placeholder 5">
            <a:extLst>
              <a:ext uri="{FF2B5EF4-FFF2-40B4-BE49-F238E27FC236}">
                <a16:creationId xmlns:a16="http://schemas.microsoft.com/office/drawing/2014/main" id="{D0A7F07E-9A26-224F-8184-617BD02271B2}"/>
              </a:ext>
            </a:extLst>
          </p:cNvPr>
          <p:cNvSpPr>
            <a:spLocks noGrp="1"/>
          </p:cNvSpPr>
          <p:nvPr>
            <p:ph type="body" sz="quarter" idx="63" hasCustomPrompt="1"/>
          </p:nvPr>
        </p:nvSpPr>
        <p:spPr>
          <a:xfrm>
            <a:off x="701674" y="596628"/>
            <a:ext cx="8532813" cy="570080"/>
          </a:xfrm>
          <a:prstGeom prst="rect">
            <a:avLst/>
          </a:prstGeom>
        </p:spPr>
        <p:txBody>
          <a:bodyPr lIns="0" tIns="0" rIns="0" bIns="0"/>
          <a:lstStyle>
            <a:lvl1pPr marL="0" marR="0" indent="0" algn="l" defTabSz="911565" rtl="0" eaLnBrk="1" fontAlgn="auto" latinLnBrk="0" hangingPunct="1">
              <a:lnSpc>
                <a:spcPts val="4000"/>
              </a:lnSpc>
              <a:spcBef>
                <a:spcPts val="0"/>
              </a:spcBef>
              <a:spcAft>
                <a:spcPts val="0"/>
              </a:spcAft>
              <a:buClrTx/>
              <a:buSzTx/>
              <a:buFont typeface="Arial"/>
              <a:buNone/>
              <a:tabLst/>
              <a:defRPr sz="2800" baseline="0">
                <a:solidFill>
                  <a:srgbClr val="00205B"/>
                </a:solidFill>
                <a:latin typeface="Deutsche Bank Display" charset="0"/>
                <a:ea typeface="Deutsche Bank Display" charset="0"/>
                <a:cs typeface="Deutsche Bank Display" charset="0"/>
              </a:defRPr>
            </a:lvl1pPr>
            <a:lvl2pPr marL="455783" indent="0">
              <a:buNone/>
              <a:defRPr sz="3600">
                <a:latin typeface="Deutsche Bank Display Beta" charset="0"/>
                <a:ea typeface="Deutsche Bank Display Beta" charset="0"/>
                <a:cs typeface="Deutsche Bank Display Beta" charset="0"/>
              </a:defRPr>
            </a:lvl2pPr>
            <a:lvl3pPr marL="911566" indent="0">
              <a:buNone/>
              <a:defRPr sz="3600">
                <a:latin typeface="Deutsche Bank Display Beta" charset="0"/>
                <a:ea typeface="Deutsche Bank Display Beta" charset="0"/>
                <a:cs typeface="Deutsche Bank Display Beta" charset="0"/>
              </a:defRPr>
            </a:lvl3pPr>
            <a:lvl4pPr marL="1367348" indent="0">
              <a:buNone/>
              <a:defRPr sz="3600">
                <a:latin typeface="Deutsche Bank Display Beta" charset="0"/>
                <a:ea typeface="Deutsche Bank Display Beta" charset="0"/>
                <a:cs typeface="Deutsche Bank Display Beta" charset="0"/>
              </a:defRPr>
            </a:lvl4pPr>
            <a:lvl5pPr marL="1823131" indent="0">
              <a:buNone/>
              <a:defRPr sz="3600">
                <a:latin typeface="Deutsche Bank Display Beta" charset="0"/>
                <a:ea typeface="Deutsche Bank Display Beta" charset="0"/>
                <a:cs typeface="Deutsche Bank Display Beta" charset="0"/>
              </a:defRPr>
            </a:lvl5pPr>
          </a:lstStyle>
          <a:p>
            <a:pPr lvl="0"/>
            <a:r>
              <a:rPr lang="en-US" dirty="0"/>
              <a:t>Deutsche Bank Display Dark Blue 28pt</a:t>
            </a:r>
          </a:p>
        </p:txBody>
      </p:sp>
    </p:spTree>
    <p:extLst>
      <p:ext uri="{BB962C8B-B14F-4D97-AF65-F5344CB8AC3E}">
        <p14:creationId xmlns:p14="http://schemas.microsoft.com/office/powerpoint/2010/main" val="1311710690"/>
      </p:ext>
    </p:extLst>
  </p:cSld>
  <p:clrMapOvr>
    <a:masterClrMapping/>
  </p:clrMapOvr>
</p:sldLayout>
</file>

<file path=ppt/slideLayouts/slideLayout298.xml><?xml version="1.0" encoding="utf-8"?>
<p:sldLayout xmlns:a="http://schemas.openxmlformats.org/drawingml/2006/main" xmlns:r="http://schemas.openxmlformats.org/officeDocument/2006/relationships" xmlns:p="http://schemas.openxmlformats.org/presentationml/2006/main" preserve="1" userDrawn="1">
  <p:cSld name="1 Column Text/1 Column Map">
    <p:spTree>
      <p:nvGrpSpPr>
        <p:cNvPr id="1" name=""/>
        <p:cNvGrpSpPr/>
        <p:nvPr/>
      </p:nvGrpSpPr>
      <p:grpSpPr>
        <a:xfrm>
          <a:off x="0" y="0"/>
          <a:ext cx="0" cy="0"/>
          <a:chOff x="0" y="0"/>
          <a:chExt cx="0" cy="0"/>
        </a:xfrm>
      </p:grpSpPr>
      <p:sp>
        <p:nvSpPr>
          <p:cNvPr id="8" name="Freeform 207"/>
          <p:cNvSpPr>
            <a:spLocks/>
          </p:cNvSpPr>
          <p:nvPr userDrawn="1"/>
        </p:nvSpPr>
        <p:spPr bwMode="auto">
          <a:xfrm>
            <a:off x="4811877" y="2213770"/>
            <a:ext cx="26495" cy="10668"/>
          </a:xfrm>
          <a:custGeom>
            <a:avLst/>
            <a:gdLst>
              <a:gd name="T0" fmla="*/ 21 w 28"/>
              <a:gd name="T1" fmla="*/ 9 h 12"/>
              <a:gd name="T2" fmla="*/ 8 w 28"/>
              <a:gd name="T3" fmla="*/ 12 h 12"/>
              <a:gd name="T4" fmla="*/ 3 w 28"/>
              <a:gd name="T5" fmla="*/ 8 h 12"/>
              <a:gd name="T6" fmla="*/ 0 w 28"/>
              <a:gd name="T7" fmla="*/ 3 h 12"/>
              <a:gd name="T8" fmla="*/ 19 w 28"/>
              <a:gd name="T9" fmla="*/ 0 h 12"/>
              <a:gd name="T10" fmla="*/ 28 w 28"/>
              <a:gd name="T11" fmla="*/ 1 h 12"/>
              <a:gd name="T12" fmla="*/ 21 w 28"/>
              <a:gd name="T13" fmla="*/ 9 h 12"/>
            </a:gdLst>
            <a:ahLst/>
            <a:cxnLst>
              <a:cxn ang="0">
                <a:pos x="T0" y="T1"/>
              </a:cxn>
              <a:cxn ang="0">
                <a:pos x="T2" y="T3"/>
              </a:cxn>
              <a:cxn ang="0">
                <a:pos x="T4" y="T5"/>
              </a:cxn>
              <a:cxn ang="0">
                <a:pos x="T6" y="T7"/>
              </a:cxn>
              <a:cxn ang="0">
                <a:pos x="T8" y="T9"/>
              </a:cxn>
              <a:cxn ang="0">
                <a:pos x="T10" y="T11"/>
              </a:cxn>
              <a:cxn ang="0">
                <a:pos x="T12" y="T13"/>
              </a:cxn>
            </a:cxnLst>
            <a:rect l="0" t="0" r="r" b="b"/>
            <a:pathLst>
              <a:path w="28" h="12">
                <a:moveTo>
                  <a:pt x="21" y="9"/>
                </a:moveTo>
                <a:lnTo>
                  <a:pt x="8" y="12"/>
                </a:lnTo>
                <a:lnTo>
                  <a:pt x="3" y="8"/>
                </a:lnTo>
                <a:lnTo>
                  <a:pt x="0" y="3"/>
                </a:lnTo>
                <a:lnTo>
                  <a:pt x="19" y="0"/>
                </a:lnTo>
                <a:lnTo>
                  <a:pt x="28" y="1"/>
                </a:lnTo>
                <a:lnTo>
                  <a:pt x="21" y="9"/>
                </a:lnTo>
                <a:close/>
              </a:path>
            </a:pathLst>
          </a:custGeom>
          <a:solidFill>
            <a:srgbClr val="6CABCD"/>
          </a:solid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9" name="Freeform 208"/>
          <p:cNvSpPr>
            <a:spLocks/>
          </p:cNvSpPr>
          <p:nvPr userDrawn="1"/>
        </p:nvSpPr>
        <p:spPr bwMode="auto">
          <a:xfrm>
            <a:off x="4827965" y="2155980"/>
            <a:ext cx="38796" cy="13337"/>
          </a:xfrm>
          <a:custGeom>
            <a:avLst/>
            <a:gdLst>
              <a:gd name="T0" fmla="*/ 10 w 41"/>
              <a:gd name="T1" fmla="*/ 0 h 15"/>
              <a:gd name="T2" fmla="*/ 14 w 41"/>
              <a:gd name="T3" fmla="*/ 4 h 15"/>
              <a:gd name="T4" fmla="*/ 26 w 41"/>
              <a:gd name="T5" fmla="*/ 2 h 15"/>
              <a:gd name="T6" fmla="*/ 30 w 41"/>
              <a:gd name="T7" fmla="*/ 7 h 15"/>
              <a:gd name="T8" fmla="*/ 41 w 41"/>
              <a:gd name="T9" fmla="*/ 9 h 15"/>
              <a:gd name="T10" fmla="*/ 37 w 41"/>
              <a:gd name="T11" fmla="*/ 11 h 15"/>
              <a:gd name="T12" fmla="*/ 21 w 41"/>
              <a:gd name="T13" fmla="*/ 15 h 15"/>
              <a:gd name="T14" fmla="*/ 16 w 41"/>
              <a:gd name="T15" fmla="*/ 11 h 15"/>
              <a:gd name="T16" fmla="*/ 15 w 41"/>
              <a:gd name="T17" fmla="*/ 8 h 15"/>
              <a:gd name="T18" fmla="*/ 1 w 41"/>
              <a:gd name="T19" fmla="*/ 9 h 15"/>
              <a:gd name="T20" fmla="*/ 0 w 41"/>
              <a:gd name="T21" fmla="*/ 7 h 15"/>
              <a:gd name="T22" fmla="*/ 10 w 41"/>
              <a:gd name="T23"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1" h="15">
                <a:moveTo>
                  <a:pt x="10" y="0"/>
                </a:moveTo>
                <a:lnTo>
                  <a:pt x="14" y="4"/>
                </a:lnTo>
                <a:lnTo>
                  <a:pt x="26" y="2"/>
                </a:lnTo>
                <a:lnTo>
                  <a:pt x="30" y="7"/>
                </a:lnTo>
                <a:lnTo>
                  <a:pt x="41" y="9"/>
                </a:lnTo>
                <a:lnTo>
                  <a:pt x="37" y="11"/>
                </a:lnTo>
                <a:lnTo>
                  <a:pt x="21" y="15"/>
                </a:lnTo>
                <a:lnTo>
                  <a:pt x="16" y="11"/>
                </a:lnTo>
                <a:lnTo>
                  <a:pt x="15" y="8"/>
                </a:lnTo>
                <a:lnTo>
                  <a:pt x="1" y="9"/>
                </a:lnTo>
                <a:lnTo>
                  <a:pt x="0" y="7"/>
                </a:lnTo>
                <a:lnTo>
                  <a:pt x="10" y="0"/>
                </a:lnTo>
                <a:close/>
              </a:path>
            </a:pathLst>
          </a:custGeom>
          <a:solidFill>
            <a:srgbClr val="6CABCD"/>
          </a:solid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grpSp>
        <p:nvGrpSpPr>
          <p:cNvPr id="10" name="Group 9"/>
          <p:cNvGrpSpPr/>
          <p:nvPr userDrawn="1"/>
        </p:nvGrpSpPr>
        <p:grpSpPr>
          <a:xfrm>
            <a:off x="4728608" y="1877700"/>
            <a:ext cx="2278565" cy="2457402"/>
            <a:chOff x="720000" y="1735728"/>
            <a:chExt cx="3980771" cy="4293210"/>
          </a:xfrm>
          <a:solidFill>
            <a:srgbClr val="00205B"/>
          </a:solidFill>
        </p:grpSpPr>
        <p:sp>
          <p:nvSpPr>
            <p:cNvPr id="189" name="Freeform 188"/>
            <p:cNvSpPr>
              <a:spLocks noEditPoints="1"/>
            </p:cNvSpPr>
            <p:nvPr/>
          </p:nvSpPr>
          <p:spPr bwMode="auto">
            <a:xfrm>
              <a:off x="2883965" y="4952529"/>
              <a:ext cx="467840" cy="1065536"/>
            </a:xfrm>
            <a:custGeom>
              <a:avLst/>
              <a:gdLst>
                <a:gd name="T0" fmla="*/ 331 w 1160"/>
                <a:gd name="T1" fmla="*/ 82 h 2811"/>
                <a:gd name="T2" fmla="*/ 436 w 1160"/>
                <a:gd name="T3" fmla="*/ 17 h 2811"/>
                <a:gd name="T4" fmla="*/ 602 w 1160"/>
                <a:gd name="T5" fmla="*/ 174 h 2811"/>
                <a:gd name="T6" fmla="*/ 761 w 1160"/>
                <a:gd name="T7" fmla="*/ 250 h 2811"/>
                <a:gd name="T8" fmla="*/ 855 w 1160"/>
                <a:gd name="T9" fmla="*/ 321 h 2811"/>
                <a:gd name="T10" fmla="*/ 877 w 1160"/>
                <a:gd name="T11" fmla="*/ 473 h 2811"/>
                <a:gd name="T12" fmla="*/ 1016 w 1160"/>
                <a:gd name="T13" fmla="*/ 472 h 2811"/>
                <a:gd name="T14" fmla="*/ 1076 w 1160"/>
                <a:gd name="T15" fmla="*/ 332 h 2811"/>
                <a:gd name="T16" fmla="*/ 1153 w 1160"/>
                <a:gd name="T17" fmla="*/ 365 h 2811"/>
                <a:gd name="T18" fmla="*/ 1105 w 1160"/>
                <a:gd name="T19" fmla="*/ 480 h 2811"/>
                <a:gd name="T20" fmla="*/ 990 w 1160"/>
                <a:gd name="T21" fmla="*/ 597 h 2811"/>
                <a:gd name="T22" fmla="*/ 904 w 1160"/>
                <a:gd name="T23" fmla="*/ 781 h 2811"/>
                <a:gd name="T24" fmla="*/ 914 w 1160"/>
                <a:gd name="T25" fmla="*/ 953 h 2811"/>
                <a:gd name="T26" fmla="*/ 907 w 1160"/>
                <a:gd name="T27" fmla="*/ 1027 h 2811"/>
                <a:gd name="T28" fmla="*/ 1014 w 1160"/>
                <a:gd name="T29" fmla="*/ 1144 h 2811"/>
                <a:gd name="T30" fmla="*/ 1067 w 1160"/>
                <a:gd name="T31" fmla="*/ 1239 h 2811"/>
                <a:gd name="T32" fmla="*/ 1027 w 1160"/>
                <a:gd name="T33" fmla="*/ 1389 h 2811"/>
                <a:gd name="T34" fmla="*/ 797 w 1160"/>
                <a:gd name="T35" fmla="*/ 1452 h 2811"/>
                <a:gd name="T36" fmla="*/ 745 w 1160"/>
                <a:gd name="T37" fmla="*/ 1494 h 2811"/>
                <a:gd name="T38" fmla="*/ 770 w 1160"/>
                <a:gd name="T39" fmla="*/ 1600 h 2811"/>
                <a:gd name="T40" fmla="*/ 668 w 1160"/>
                <a:gd name="T41" fmla="*/ 1641 h 2811"/>
                <a:gd name="T42" fmla="*/ 573 w 1160"/>
                <a:gd name="T43" fmla="*/ 1632 h 2811"/>
                <a:gd name="T44" fmla="*/ 659 w 1160"/>
                <a:gd name="T45" fmla="*/ 1741 h 2811"/>
                <a:gd name="T46" fmla="*/ 722 w 1160"/>
                <a:gd name="T47" fmla="*/ 1759 h 2811"/>
                <a:gd name="T48" fmla="*/ 626 w 1160"/>
                <a:gd name="T49" fmla="*/ 1837 h 2811"/>
                <a:gd name="T50" fmla="*/ 639 w 1160"/>
                <a:gd name="T51" fmla="*/ 1966 h 2811"/>
                <a:gd name="T52" fmla="*/ 536 w 1160"/>
                <a:gd name="T53" fmla="*/ 2010 h 2811"/>
                <a:gd name="T54" fmla="*/ 623 w 1160"/>
                <a:gd name="T55" fmla="*/ 2134 h 2811"/>
                <a:gd name="T56" fmla="*/ 695 w 1160"/>
                <a:gd name="T57" fmla="*/ 2225 h 2811"/>
                <a:gd name="T58" fmla="*/ 626 w 1160"/>
                <a:gd name="T59" fmla="*/ 2369 h 2811"/>
                <a:gd name="T60" fmla="*/ 567 w 1160"/>
                <a:gd name="T61" fmla="*/ 2441 h 2811"/>
                <a:gd name="T62" fmla="*/ 683 w 1160"/>
                <a:gd name="T63" fmla="*/ 2574 h 2811"/>
                <a:gd name="T64" fmla="*/ 590 w 1160"/>
                <a:gd name="T65" fmla="*/ 2557 h 2811"/>
                <a:gd name="T66" fmla="*/ 383 w 1160"/>
                <a:gd name="T67" fmla="*/ 2498 h 2811"/>
                <a:gd name="T68" fmla="*/ 317 w 1160"/>
                <a:gd name="T69" fmla="*/ 2442 h 2811"/>
                <a:gd name="T70" fmla="*/ 241 w 1160"/>
                <a:gd name="T71" fmla="*/ 2324 h 2811"/>
                <a:gd name="T72" fmla="*/ 278 w 1160"/>
                <a:gd name="T73" fmla="*/ 2234 h 2811"/>
                <a:gd name="T74" fmla="*/ 264 w 1160"/>
                <a:gd name="T75" fmla="*/ 2121 h 2811"/>
                <a:gd name="T76" fmla="*/ 226 w 1160"/>
                <a:gd name="T77" fmla="*/ 1961 h 2811"/>
                <a:gd name="T78" fmla="*/ 232 w 1160"/>
                <a:gd name="T79" fmla="*/ 1914 h 2811"/>
                <a:gd name="T80" fmla="*/ 206 w 1160"/>
                <a:gd name="T81" fmla="*/ 1862 h 2811"/>
                <a:gd name="T82" fmla="*/ 119 w 1160"/>
                <a:gd name="T83" fmla="*/ 1733 h 2811"/>
                <a:gd name="T84" fmla="*/ 99 w 1160"/>
                <a:gd name="T85" fmla="*/ 1613 h 2811"/>
                <a:gd name="T86" fmla="*/ 88 w 1160"/>
                <a:gd name="T87" fmla="*/ 1451 h 2811"/>
                <a:gd name="T88" fmla="*/ 78 w 1160"/>
                <a:gd name="T89" fmla="*/ 1338 h 2811"/>
                <a:gd name="T90" fmla="*/ 98 w 1160"/>
                <a:gd name="T91" fmla="*/ 1204 h 2811"/>
                <a:gd name="T92" fmla="*/ 102 w 1160"/>
                <a:gd name="T93" fmla="*/ 1051 h 2811"/>
                <a:gd name="T94" fmla="*/ 63 w 1160"/>
                <a:gd name="T95" fmla="*/ 957 h 2811"/>
                <a:gd name="T96" fmla="*/ 27 w 1160"/>
                <a:gd name="T97" fmla="*/ 723 h 2811"/>
                <a:gd name="T98" fmla="*/ 17 w 1160"/>
                <a:gd name="T99" fmla="*/ 564 h 2811"/>
                <a:gd name="T100" fmla="*/ 94 w 1160"/>
                <a:gd name="T101" fmla="*/ 431 h 2811"/>
                <a:gd name="T102" fmla="*/ 77 w 1160"/>
                <a:gd name="T103" fmla="*/ 370 h 2811"/>
                <a:gd name="T104" fmla="*/ 128 w 1160"/>
                <a:gd name="T105" fmla="*/ 186 h 2811"/>
                <a:gd name="T106" fmla="*/ 130 w 1160"/>
                <a:gd name="T107" fmla="*/ 77 h 2811"/>
                <a:gd name="T108" fmla="*/ 281 w 1160"/>
                <a:gd name="T109" fmla="*/ 20 h 2811"/>
                <a:gd name="T110" fmla="*/ 889 w 1160"/>
                <a:gd name="T111" fmla="*/ 2811 h 2811"/>
                <a:gd name="T112" fmla="*/ 806 w 1160"/>
                <a:gd name="T113" fmla="*/ 2780 h 2811"/>
                <a:gd name="T114" fmla="*/ 662 w 1160"/>
                <a:gd name="T115" fmla="*/ 2598 h 2811"/>
                <a:gd name="T116" fmla="*/ 759 w 1160"/>
                <a:gd name="T117" fmla="*/ 2697 h 2811"/>
                <a:gd name="T118" fmla="*/ 959 w 1160"/>
                <a:gd name="T119" fmla="*/ 2766 h 28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160" h="2811">
                  <a:moveTo>
                    <a:pt x="281" y="20"/>
                  </a:moveTo>
                  <a:lnTo>
                    <a:pt x="331" y="82"/>
                  </a:lnTo>
                  <a:lnTo>
                    <a:pt x="352" y="13"/>
                  </a:lnTo>
                  <a:lnTo>
                    <a:pt x="436" y="17"/>
                  </a:lnTo>
                  <a:lnTo>
                    <a:pt x="450" y="35"/>
                  </a:lnTo>
                  <a:lnTo>
                    <a:pt x="602" y="174"/>
                  </a:lnTo>
                  <a:lnTo>
                    <a:pt x="663" y="187"/>
                  </a:lnTo>
                  <a:lnTo>
                    <a:pt x="761" y="250"/>
                  </a:lnTo>
                  <a:lnTo>
                    <a:pt x="840" y="283"/>
                  </a:lnTo>
                  <a:lnTo>
                    <a:pt x="855" y="321"/>
                  </a:lnTo>
                  <a:lnTo>
                    <a:pt x="801" y="450"/>
                  </a:lnTo>
                  <a:lnTo>
                    <a:pt x="877" y="473"/>
                  </a:lnTo>
                  <a:lnTo>
                    <a:pt x="960" y="486"/>
                  </a:lnTo>
                  <a:lnTo>
                    <a:pt x="1016" y="472"/>
                  </a:lnTo>
                  <a:lnTo>
                    <a:pt x="1074" y="407"/>
                  </a:lnTo>
                  <a:lnTo>
                    <a:pt x="1076" y="332"/>
                  </a:lnTo>
                  <a:lnTo>
                    <a:pt x="1111" y="316"/>
                  </a:lnTo>
                  <a:lnTo>
                    <a:pt x="1153" y="365"/>
                  </a:lnTo>
                  <a:lnTo>
                    <a:pt x="1160" y="433"/>
                  </a:lnTo>
                  <a:lnTo>
                    <a:pt x="1105" y="480"/>
                  </a:lnTo>
                  <a:lnTo>
                    <a:pt x="1060" y="514"/>
                  </a:lnTo>
                  <a:lnTo>
                    <a:pt x="990" y="597"/>
                  </a:lnTo>
                  <a:lnTo>
                    <a:pt x="911" y="713"/>
                  </a:lnTo>
                  <a:lnTo>
                    <a:pt x="904" y="781"/>
                  </a:lnTo>
                  <a:lnTo>
                    <a:pt x="899" y="868"/>
                  </a:lnTo>
                  <a:lnTo>
                    <a:pt x="914" y="953"/>
                  </a:lnTo>
                  <a:lnTo>
                    <a:pt x="902" y="972"/>
                  </a:lnTo>
                  <a:lnTo>
                    <a:pt x="907" y="1027"/>
                  </a:lnTo>
                  <a:lnTo>
                    <a:pt x="910" y="1071"/>
                  </a:lnTo>
                  <a:lnTo>
                    <a:pt x="1014" y="1144"/>
                  </a:lnTo>
                  <a:lnTo>
                    <a:pt x="1015" y="1202"/>
                  </a:lnTo>
                  <a:lnTo>
                    <a:pt x="1067" y="1239"/>
                  </a:lnTo>
                  <a:lnTo>
                    <a:pt x="1071" y="1280"/>
                  </a:lnTo>
                  <a:lnTo>
                    <a:pt x="1027" y="1389"/>
                  </a:lnTo>
                  <a:lnTo>
                    <a:pt x="933" y="1434"/>
                  </a:lnTo>
                  <a:lnTo>
                    <a:pt x="797" y="1452"/>
                  </a:lnTo>
                  <a:lnTo>
                    <a:pt x="719" y="1443"/>
                  </a:lnTo>
                  <a:lnTo>
                    <a:pt x="745" y="1494"/>
                  </a:lnTo>
                  <a:lnTo>
                    <a:pt x="747" y="1557"/>
                  </a:lnTo>
                  <a:lnTo>
                    <a:pt x="770" y="1600"/>
                  </a:lnTo>
                  <a:lnTo>
                    <a:pt x="736" y="1629"/>
                  </a:lnTo>
                  <a:lnTo>
                    <a:pt x="668" y="1641"/>
                  </a:lnTo>
                  <a:lnTo>
                    <a:pt x="594" y="1610"/>
                  </a:lnTo>
                  <a:lnTo>
                    <a:pt x="573" y="1632"/>
                  </a:lnTo>
                  <a:lnTo>
                    <a:pt x="606" y="1716"/>
                  </a:lnTo>
                  <a:lnTo>
                    <a:pt x="659" y="1741"/>
                  </a:lnTo>
                  <a:lnTo>
                    <a:pt x="689" y="1715"/>
                  </a:lnTo>
                  <a:lnTo>
                    <a:pt x="722" y="1759"/>
                  </a:lnTo>
                  <a:lnTo>
                    <a:pt x="666" y="1785"/>
                  </a:lnTo>
                  <a:lnTo>
                    <a:pt x="626" y="1837"/>
                  </a:lnTo>
                  <a:lnTo>
                    <a:pt x="641" y="1922"/>
                  </a:lnTo>
                  <a:lnTo>
                    <a:pt x="639" y="1966"/>
                  </a:lnTo>
                  <a:lnTo>
                    <a:pt x="575" y="1967"/>
                  </a:lnTo>
                  <a:lnTo>
                    <a:pt x="536" y="2010"/>
                  </a:lnTo>
                  <a:lnTo>
                    <a:pt x="537" y="2072"/>
                  </a:lnTo>
                  <a:lnTo>
                    <a:pt x="623" y="2134"/>
                  </a:lnTo>
                  <a:lnTo>
                    <a:pt x="693" y="2150"/>
                  </a:lnTo>
                  <a:lnTo>
                    <a:pt x="695" y="2225"/>
                  </a:lnTo>
                  <a:lnTo>
                    <a:pt x="633" y="2272"/>
                  </a:lnTo>
                  <a:lnTo>
                    <a:pt x="626" y="2369"/>
                  </a:lnTo>
                  <a:lnTo>
                    <a:pt x="578" y="2402"/>
                  </a:lnTo>
                  <a:lnTo>
                    <a:pt x="567" y="2441"/>
                  </a:lnTo>
                  <a:lnTo>
                    <a:pt x="621" y="2527"/>
                  </a:lnTo>
                  <a:lnTo>
                    <a:pt x="683" y="2574"/>
                  </a:lnTo>
                  <a:lnTo>
                    <a:pt x="654" y="2570"/>
                  </a:lnTo>
                  <a:lnTo>
                    <a:pt x="590" y="2557"/>
                  </a:lnTo>
                  <a:lnTo>
                    <a:pt x="429" y="2546"/>
                  </a:lnTo>
                  <a:lnTo>
                    <a:pt x="383" y="2498"/>
                  </a:lnTo>
                  <a:lnTo>
                    <a:pt x="359" y="2436"/>
                  </a:lnTo>
                  <a:lnTo>
                    <a:pt x="317" y="2442"/>
                  </a:lnTo>
                  <a:lnTo>
                    <a:pt x="282" y="2412"/>
                  </a:lnTo>
                  <a:lnTo>
                    <a:pt x="241" y="2324"/>
                  </a:lnTo>
                  <a:lnTo>
                    <a:pt x="277" y="2287"/>
                  </a:lnTo>
                  <a:lnTo>
                    <a:pt x="278" y="2234"/>
                  </a:lnTo>
                  <a:lnTo>
                    <a:pt x="255" y="2192"/>
                  </a:lnTo>
                  <a:lnTo>
                    <a:pt x="264" y="2121"/>
                  </a:lnTo>
                  <a:lnTo>
                    <a:pt x="250" y="2010"/>
                  </a:lnTo>
                  <a:lnTo>
                    <a:pt x="226" y="1961"/>
                  </a:lnTo>
                  <a:lnTo>
                    <a:pt x="250" y="1945"/>
                  </a:lnTo>
                  <a:lnTo>
                    <a:pt x="232" y="1914"/>
                  </a:lnTo>
                  <a:lnTo>
                    <a:pt x="195" y="1897"/>
                  </a:lnTo>
                  <a:lnTo>
                    <a:pt x="206" y="1862"/>
                  </a:lnTo>
                  <a:lnTo>
                    <a:pt x="165" y="1830"/>
                  </a:lnTo>
                  <a:lnTo>
                    <a:pt x="119" y="1733"/>
                  </a:lnTo>
                  <a:lnTo>
                    <a:pt x="141" y="1716"/>
                  </a:lnTo>
                  <a:lnTo>
                    <a:pt x="99" y="1613"/>
                  </a:lnTo>
                  <a:lnTo>
                    <a:pt x="90" y="1526"/>
                  </a:lnTo>
                  <a:lnTo>
                    <a:pt x="88" y="1451"/>
                  </a:lnTo>
                  <a:lnTo>
                    <a:pt x="121" y="1420"/>
                  </a:lnTo>
                  <a:lnTo>
                    <a:pt x="78" y="1338"/>
                  </a:lnTo>
                  <a:lnTo>
                    <a:pt x="58" y="1260"/>
                  </a:lnTo>
                  <a:lnTo>
                    <a:pt x="98" y="1204"/>
                  </a:lnTo>
                  <a:lnTo>
                    <a:pt x="80" y="1134"/>
                  </a:lnTo>
                  <a:lnTo>
                    <a:pt x="102" y="1051"/>
                  </a:lnTo>
                  <a:lnTo>
                    <a:pt x="85" y="973"/>
                  </a:lnTo>
                  <a:lnTo>
                    <a:pt x="63" y="957"/>
                  </a:lnTo>
                  <a:lnTo>
                    <a:pt x="0" y="811"/>
                  </a:lnTo>
                  <a:lnTo>
                    <a:pt x="27" y="723"/>
                  </a:lnTo>
                  <a:lnTo>
                    <a:pt x="5" y="641"/>
                  </a:lnTo>
                  <a:lnTo>
                    <a:pt x="17" y="564"/>
                  </a:lnTo>
                  <a:lnTo>
                    <a:pt x="51" y="484"/>
                  </a:lnTo>
                  <a:lnTo>
                    <a:pt x="94" y="431"/>
                  </a:lnTo>
                  <a:lnTo>
                    <a:pt x="67" y="397"/>
                  </a:lnTo>
                  <a:lnTo>
                    <a:pt x="77" y="370"/>
                  </a:lnTo>
                  <a:lnTo>
                    <a:pt x="54" y="228"/>
                  </a:lnTo>
                  <a:lnTo>
                    <a:pt x="128" y="186"/>
                  </a:lnTo>
                  <a:lnTo>
                    <a:pt x="142" y="98"/>
                  </a:lnTo>
                  <a:lnTo>
                    <a:pt x="130" y="77"/>
                  </a:lnTo>
                  <a:lnTo>
                    <a:pt x="182" y="0"/>
                  </a:lnTo>
                  <a:lnTo>
                    <a:pt x="281" y="20"/>
                  </a:lnTo>
                  <a:moveTo>
                    <a:pt x="947" y="2807"/>
                  </a:moveTo>
                  <a:lnTo>
                    <a:pt x="889" y="2811"/>
                  </a:lnTo>
                  <a:lnTo>
                    <a:pt x="845" y="2782"/>
                  </a:lnTo>
                  <a:lnTo>
                    <a:pt x="806" y="2780"/>
                  </a:lnTo>
                  <a:lnTo>
                    <a:pt x="739" y="2780"/>
                  </a:lnTo>
                  <a:lnTo>
                    <a:pt x="662" y="2598"/>
                  </a:lnTo>
                  <a:lnTo>
                    <a:pt x="702" y="2636"/>
                  </a:lnTo>
                  <a:lnTo>
                    <a:pt x="759" y="2697"/>
                  </a:lnTo>
                  <a:lnTo>
                    <a:pt x="862" y="2746"/>
                  </a:lnTo>
                  <a:lnTo>
                    <a:pt x="959" y="2766"/>
                  </a:lnTo>
                  <a:lnTo>
                    <a:pt x="947" y="2807"/>
                  </a:lnTo>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190" name="Freeform 189"/>
            <p:cNvSpPr>
              <a:spLocks/>
            </p:cNvSpPr>
            <p:nvPr/>
          </p:nvSpPr>
          <p:spPr bwMode="auto">
            <a:xfrm>
              <a:off x="2611196" y="3434993"/>
              <a:ext cx="24798" cy="48152"/>
            </a:xfrm>
            <a:custGeom>
              <a:avLst/>
              <a:gdLst>
                <a:gd name="T0" fmla="*/ 13 w 15"/>
                <a:gd name="T1" fmla="*/ 30 h 31"/>
                <a:gd name="T2" fmla="*/ 8 w 15"/>
                <a:gd name="T3" fmla="*/ 31 h 31"/>
                <a:gd name="T4" fmla="*/ 5 w 15"/>
                <a:gd name="T5" fmla="*/ 19 h 31"/>
                <a:gd name="T6" fmla="*/ 0 w 15"/>
                <a:gd name="T7" fmla="*/ 13 h 31"/>
                <a:gd name="T8" fmla="*/ 6 w 15"/>
                <a:gd name="T9" fmla="*/ 0 h 31"/>
                <a:gd name="T10" fmla="*/ 11 w 15"/>
                <a:gd name="T11" fmla="*/ 0 h 31"/>
                <a:gd name="T12" fmla="*/ 15 w 15"/>
                <a:gd name="T13" fmla="*/ 18 h 31"/>
                <a:gd name="T14" fmla="*/ 13 w 15"/>
                <a:gd name="T15" fmla="*/ 30 h 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 h="31">
                  <a:moveTo>
                    <a:pt x="13" y="30"/>
                  </a:moveTo>
                  <a:lnTo>
                    <a:pt x="8" y="31"/>
                  </a:lnTo>
                  <a:lnTo>
                    <a:pt x="5" y="19"/>
                  </a:lnTo>
                  <a:lnTo>
                    <a:pt x="0" y="13"/>
                  </a:lnTo>
                  <a:lnTo>
                    <a:pt x="6" y="0"/>
                  </a:lnTo>
                  <a:lnTo>
                    <a:pt x="11" y="0"/>
                  </a:lnTo>
                  <a:lnTo>
                    <a:pt x="15" y="18"/>
                  </a:lnTo>
                  <a:lnTo>
                    <a:pt x="13" y="3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191" name="Freeform 190"/>
            <p:cNvSpPr>
              <a:spLocks/>
            </p:cNvSpPr>
            <p:nvPr/>
          </p:nvSpPr>
          <p:spPr bwMode="auto">
            <a:xfrm>
              <a:off x="2606237" y="3380629"/>
              <a:ext cx="34717" cy="15533"/>
            </a:xfrm>
            <a:custGeom>
              <a:avLst/>
              <a:gdLst>
                <a:gd name="T0" fmla="*/ 20 w 21"/>
                <a:gd name="T1" fmla="*/ 6 h 10"/>
                <a:gd name="T2" fmla="*/ 0 w 21"/>
                <a:gd name="T3" fmla="*/ 10 h 10"/>
                <a:gd name="T4" fmla="*/ 0 w 21"/>
                <a:gd name="T5" fmla="*/ 2 h 10"/>
                <a:gd name="T6" fmla="*/ 9 w 21"/>
                <a:gd name="T7" fmla="*/ 0 h 10"/>
                <a:gd name="T8" fmla="*/ 21 w 21"/>
                <a:gd name="T9" fmla="*/ 1 h 10"/>
                <a:gd name="T10" fmla="*/ 20 w 21"/>
                <a:gd name="T11" fmla="*/ 6 h 10"/>
              </a:gdLst>
              <a:ahLst/>
              <a:cxnLst>
                <a:cxn ang="0">
                  <a:pos x="T0" y="T1"/>
                </a:cxn>
                <a:cxn ang="0">
                  <a:pos x="T2" y="T3"/>
                </a:cxn>
                <a:cxn ang="0">
                  <a:pos x="T4" y="T5"/>
                </a:cxn>
                <a:cxn ang="0">
                  <a:pos x="T6" y="T7"/>
                </a:cxn>
                <a:cxn ang="0">
                  <a:pos x="T8" y="T9"/>
                </a:cxn>
                <a:cxn ang="0">
                  <a:pos x="T10" y="T11"/>
                </a:cxn>
              </a:cxnLst>
              <a:rect l="0" t="0" r="r" b="b"/>
              <a:pathLst>
                <a:path w="21" h="10">
                  <a:moveTo>
                    <a:pt x="20" y="6"/>
                  </a:moveTo>
                  <a:lnTo>
                    <a:pt x="0" y="10"/>
                  </a:lnTo>
                  <a:lnTo>
                    <a:pt x="0" y="2"/>
                  </a:lnTo>
                  <a:lnTo>
                    <a:pt x="9" y="0"/>
                  </a:lnTo>
                  <a:lnTo>
                    <a:pt x="21" y="1"/>
                  </a:lnTo>
                  <a:lnTo>
                    <a:pt x="20" y="6"/>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192" name="Freeform 191"/>
            <p:cNvSpPr>
              <a:spLocks/>
            </p:cNvSpPr>
            <p:nvPr/>
          </p:nvSpPr>
          <p:spPr bwMode="auto">
            <a:xfrm>
              <a:off x="2642606" y="3375970"/>
              <a:ext cx="21492" cy="37278"/>
            </a:xfrm>
            <a:custGeom>
              <a:avLst/>
              <a:gdLst>
                <a:gd name="T0" fmla="*/ 13 w 13"/>
                <a:gd name="T1" fmla="*/ 9 h 24"/>
                <a:gd name="T2" fmla="*/ 7 w 13"/>
                <a:gd name="T3" fmla="*/ 24 h 24"/>
                <a:gd name="T4" fmla="*/ 5 w 13"/>
                <a:gd name="T5" fmla="*/ 21 h 24"/>
                <a:gd name="T6" fmla="*/ 7 w 13"/>
                <a:gd name="T7" fmla="*/ 10 h 24"/>
                <a:gd name="T8" fmla="*/ 0 w 13"/>
                <a:gd name="T9" fmla="*/ 2 h 24"/>
                <a:gd name="T10" fmla="*/ 1 w 13"/>
                <a:gd name="T11" fmla="*/ 0 h 24"/>
                <a:gd name="T12" fmla="*/ 13 w 13"/>
                <a:gd name="T13" fmla="*/ 9 h 24"/>
              </a:gdLst>
              <a:ahLst/>
              <a:cxnLst>
                <a:cxn ang="0">
                  <a:pos x="T0" y="T1"/>
                </a:cxn>
                <a:cxn ang="0">
                  <a:pos x="T2" y="T3"/>
                </a:cxn>
                <a:cxn ang="0">
                  <a:pos x="T4" y="T5"/>
                </a:cxn>
                <a:cxn ang="0">
                  <a:pos x="T6" y="T7"/>
                </a:cxn>
                <a:cxn ang="0">
                  <a:pos x="T8" y="T9"/>
                </a:cxn>
                <a:cxn ang="0">
                  <a:pos x="T10" y="T11"/>
                </a:cxn>
                <a:cxn ang="0">
                  <a:pos x="T12" y="T13"/>
                </a:cxn>
              </a:cxnLst>
              <a:rect l="0" t="0" r="r" b="b"/>
              <a:pathLst>
                <a:path w="13" h="24">
                  <a:moveTo>
                    <a:pt x="13" y="9"/>
                  </a:moveTo>
                  <a:lnTo>
                    <a:pt x="7" y="24"/>
                  </a:lnTo>
                  <a:lnTo>
                    <a:pt x="5" y="21"/>
                  </a:lnTo>
                  <a:lnTo>
                    <a:pt x="7" y="10"/>
                  </a:lnTo>
                  <a:lnTo>
                    <a:pt x="0" y="2"/>
                  </a:lnTo>
                  <a:lnTo>
                    <a:pt x="1" y="0"/>
                  </a:lnTo>
                  <a:lnTo>
                    <a:pt x="13" y="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193" name="Freeform 192"/>
            <p:cNvSpPr>
              <a:spLocks/>
            </p:cNvSpPr>
            <p:nvPr/>
          </p:nvSpPr>
          <p:spPr bwMode="auto">
            <a:xfrm>
              <a:off x="2247506" y="3650897"/>
              <a:ext cx="42982" cy="83876"/>
            </a:xfrm>
            <a:custGeom>
              <a:avLst/>
              <a:gdLst>
                <a:gd name="T0" fmla="*/ 6 w 26"/>
                <a:gd name="T1" fmla="*/ 14 h 54"/>
                <a:gd name="T2" fmla="*/ 6 w 26"/>
                <a:gd name="T3" fmla="*/ 11 h 54"/>
                <a:gd name="T4" fmla="*/ 9 w 26"/>
                <a:gd name="T5" fmla="*/ 11 h 54"/>
                <a:gd name="T6" fmla="*/ 12 w 26"/>
                <a:gd name="T7" fmla="*/ 13 h 54"/>
                <a:gd name="T8" fmla="*/ 20 w 26"/>
                <a:gd name="T9" fmla="*/ 0 h 54"/>
                <a:gd name="T10" fmla="*/ 23 w 26"/>
                <a:gd name="T11" fmla="*/ 0 h 54"/>
                <a:gd name="T12" fmla="*/ 23 w 26"/>
                <a:gd name="T13" fmla="*/ 3 h 54"/>
                <a:gd name="T14" fmla="*/ 26 w 26"/>
                <a:gd name="T15" fmla="*/ 3 h 54"/>
                <a:gd name="T16" fmla="*/ 25 w 26"/>
                <a:gd name="T17" fmla="*/ 9 h 54"/>
                <a:gd name="T18" fmla="*/ 21 w 26"/>
                <a:gd name="T19" fmla="*/ 18 h 54"/>
                <a:gd name="T20" fmla="*/ 22 w 26"/>
                <a:gd name="T21" fmla="*/ 21 h 54"/>
                <a:gd name="T22" fmla="*/ 19 w 26"/>
                <a:gd name="T23" fmla="*/ 29 h 54"/>
                <a:gd name="T24" fmla="*/ 20 w 26"/>
                <a:gd name="T25" fmla="*/ 31 h 54"/>
                <a:gd name="T26" fmla="*/ 17 w 26"/>
                <a:gd name="T27" fmla="*/ 41 h 54"/>
                <a:gd name="T28" fmla="*/ 13 w 26"/>
                <a:gd name="T29" fmla="*/ 46 h 54"/>
                <a:gd name="T30" fmla="*/ 10 w 26"/>
                <a:gd name="T31" fmla="*/ 47 h 54"/>
                <a:gd name="T32" fmla="*/ 5 w 26"/>
                <a:gd name="T33" fmla="*/ 54 h 54"/>
                <a:gd name="T34" fmla="*/ 0 w 26"/>
                <a:gd name="T35" fmla="*/ 54 h 54"/>
                <a:gd name="T36" fmla="*/ 4 w 26"/>
                <a:gd name="T37" fmla="*/ 31 h 54"/>
                <a:gd name="T38" fmla="*/ 6 w 26"/>
                <a:gd name="T39" fmla="*/ 14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6" h="54">
                  <a:moveTo>
                    <a:pt x="6" y="14"/>
                  </a:moveTo>
                  <a:lnTo>
                    <a:pt x="6" y="11"/>
                  </a:lnTo>
                  <a:lnTo>
                    <a:pt x="9" y="11"/>
                  </a:lnTo>
                  <a:lnTo>
                    <a:pt x="12" y="13"/>
                  </a:lnTo>
                  <a:lnTo>
                    <a:pt x="20" y="0"/>
                  </a:lnTo>
                  <a:lnTo>
                    <a:pt x="23" y="0"/>
                  </a:lnTo>
                  <a:lnTo>
                    <a:pt x="23" y="3"/>
                  </a:lnTo>
                  <a:lnTo>
                    <a:pt x="26" y="3"/>
                  </a:lnTo>
                  <a:lnTo>
                    <a:pt x="25" y="9"/>
                  </a:lnTo>
                  <a:lnTo>
                    <a:pt x="21" y="18"/>
                  </a:lnTo>
                  <a:lnTo>
                    <a:pt x="22" y="21"/>
                  </a:lnTo>
                  <a:lnTo>
                    <a:pt x="19" y="29"/>
                  </a:lnTo>
                  <a:lnTo>
                    <a:pt x="20" y="31"/>
                  </a:lnTo>
                  <a:lnTo>
                    <a:pt x="17" y="41"/>
                  </a:lnTo>
                  <a:lnTo>
                    <a:pt x="13" y="46"/>
                  </a:lnTo>
                  <a:lnTo>
                    <a:pt x="10" y="47"/>
                  </a:lnTo>
                  <a:lnTo>
                    <a:pt x="5" y="54"/>
                  </a:lnTo>
                  <a:lnTo>
                    <a:pt x="0" y="54"/>
                  </a:lnTo>
                  <a:lnTo>
                    <a:pt x="4" y="31"/>
                  </a:lnTo>
                  <a:lnTo>
                    <a:pt x="6" y="14"/>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194" name="Freeform 193"/>
            <p:cNvSpPr>
              <a:spLocks/>
            </p:cNvSpPr>
            <p:nvPr/>
          </p:nvSpPr>
          <p:spPr bwMode="auto">
            <a:xfrm>
              <a:off x="2826105" y="4562661"/>
              <a:ext cx="380223" cy="424040"/>
            </a:xfrm>
            <a:custGeom>
              <a:avLst/>
              <a:gdLst>
                <a:gd name="T0" fmla="*/ 141 w 230"/>
                <a:gd name="T1" fmla="*/ 255 h 273"/>
                <a:gd name="T2" fmla="*/ 121 w 230"/>
                <a:gd name="T3" fmla="*/ 254 h 273"/>
                <a:gd name="T4" fmla="*/ 116 w 230"/>
                <a:gd name="T5" fmla="*/ 271 h 273"/>
                <a:gd name="T6" fmla="*/ 104 w 230"/>
                <a:gd name="T7" fmla="*/ 256 h 273"/>
                <a:gd name="T8" fmla="*/ 79 w 230"/>
                <a:gd name="T9" fmla="*/ 251 h 273"/>
                <a:gd name="T10" fmla="*/ 67 w 230"/>
                <a:gd name="T11" fmla="*/ 270 h 273"/>
                <a:gd name="T12" fmla="*/ 54 w 230"/>
                <a:gd name="T13" fmla="*/ 273 h 273"/>
                <a:gd name="T14" fmla="*/ 43 w 230"/>
                <a:gd name="T15" fmla="*/ 244 h 273"/>
                <a:gd name="T16" fmla="*/ 31 w 230"/>
                <a:gd name="T17" fmla="*/ 221 h 273"/>
                <a:gd name="T18" fmla="*/ 34 w 230"/>
                <a:gd name="T19" fmla="*/ 201 h 273"/>
                <a:gd name="T20" fmla="*/ 24 w 230"/>
                <a:gd name="T21" fmla="*/ 192 h 273"/>
                <a:gd name="T22" fmla="*/ 20 w 230"/>
                <a:gd name="T23" fmla="*/ 177 h 273"/>
                <a:gd name="T24" fmla="*/ 10 w 230"/>
                <a:gd name="T25" fmla="*/ 163 h 273"/>
                <a:gd name="T26" fmla="*/ 19 w 230"/>
                <a:gd name="T27" fmla="*/ 140 h 273"/>
                <a:gd name="T28" fmla="*/ 10 w 230"/>
                <a:gd name="T29" fmla="*/ 123 h 273"/>
                <a:gd name="T30" fmla="*/ 13 w 230"/>
                <a:gd name="T31" fmla="*/ 116 h 273"/>
                <a:gd name="T32" fmla="*/ 10 w 230"/>
                <a:gd name="T33" fmla="*/ 108 h 273"/>
                <a:gd name="T34" fmla="*/ 16 w 230"/>
                <a:gd name="T35" fmla="*/ 98 h 273"/>
                <a:gd name="T36" fmla="*/ 15 w 230"/>
                <a:gd name="T37" fmla="*/ 80 h 273"/>
                <a:gd name="T38" fmla="*/ 15 w 230"/>
                <a:gd name="T39" fmla="*/ 65 h 273"/>
                <a:gd name="T40" fmla="*/ 18 w 230"/>
                <a:gd name="T41" fmla="*/ 58 h 273"/>
                <a:gd name="T42" fmla="*/ 0 w 230"/>
                <a:gd name="T43" fmla="*/ 25 h 273"/>
                <a:gd name="T44" fmla="*/ 14 w 230"/>
                <a:gd name="T45" fmla="*/ 27 h 273"/>
                <a:gd name="T46" fmla="*/ 23 w 230"/>
                <a:gd name="T47" fmla="*/ 26 h 273"/>
                <a:gd name="T48" fmla="*/ 27 w 230"/>
                <a:gd name="T49" fmla="*/ 20 h 273"/>
                <a:gd name="T50" fmla="*/ 43 w 230"/>
                <a:gd name="T51" fmla="*/ 12 h 273"/>
                <a:gd name="T52" fmla="*/ 52 w 230"/>
                <a:gd name="T53" fmla="*/ 4 h 273"/>
                <a:gd name="T54" fmla="*/ 76 w 230"/>
                <a:gd name="T55" fmla="*/ 0 h 273"/>
                <a:gd name="T56" fmla="*/ 74 w 230"/>
                <a:gd name="T57" fmla="*/ 16 h 273"/>
                <a:gd name="T58" fmla="*/ 77 w 230"/>
                <a:gd name="T59" fmla="*/ 24 h 273"/>
                <a:gd name="T60" fmla="*/ 76 w 230"/>
                <a:gd name="T61" fmla="*/ 38 h 273"/>
                <a:gd name="T62" fmla="*/ 97 w 230"/>
                <a:gd name="T63" fmla="*/ 56 h 273"/>
                <a:gd name="T64" fmla="*/ 118 w 230"/>
                <a:gd name="T65" fmla="*/ 60 h 273"/>
                <a:gd name="T66" fmla="*/ 126 w 230"/>
                <a:gd name="T67" fmla="*/ 68 h 273"/>
                <a:gd name="T68" fmla="*/ 138 w 230"/>
                <a:gd name="T69" fmla="*/ 72 h 273"/>
                <a:gd name="T70" fmla="*/ 146 w 230"/>
                <a:gd name="T71" fmla="*/ 78 h 273"/>
                <a:gd name="T72" fmla="*/ 158 w 230"/>
                <a:gd name="T73" fmla="*/ 77 h 273"/>
                <a:gd name="T74" fmla="*/ 169 w 230"/>
                <a:gd name="T75" fmla="*/ 84 h 273"/>
                <a:gd name="T76" fmla="*/ 170 w 230"/>
                <a:gd name="T77" fmla="*/ 96 h 273"/>
                <a:gd name="T78" fmla="*/ 174 w 230"/>
                <a:gd name="T79" fmla="*/ 102 h 273"/>
                <a:gd name="T80" fmla="*/ 175 w 230"/>
                <a:gd name="T81" fmla="*/ 111 h 273"/>
                <a:gd name="T82" fmla="*/ 170 w 230"/>
                <a:gd name="T83" fmla="*/ 111 h 273"/>
                <a:gd name="T84" fmla="*/ 179 w 230"/>
                <a:gd name="T85" fmla="*/ 135 h 273"/>
                <a:gd name="T86" fmla="*/ 213 w 230"/>
                <a:gd name="T87" fmla="*/ 136 h 273"/>
                <a:gd name="T88" fmla="*/ 212 w 230"/>
                <a:gd name="T89" fmla="*/ 148 h 273"/>
                <a:gd name="T90" fmla="*/ 214 w 230"/>
                <a:gd name="T91" fmla="*/ 156 h 273"/>
                <a:gd name="T92" fmla="*/ 225 w 230"/>
                <a:gd name="T93" fmla="*/ 162 h 273"/>
                <a:gd name="T94" fmla="*/ 230 w 230"/>
                <a:gd name="T95" fmla="*/ 175 h 273"/>
                <a:gd name="T96" fmla="*/ 228 w 230"/>
                <a:gd name="T97" fmla="*/ 191 h 273"/>
                <a:gd name="T98" fmla="*/ 224 w 230"/>
                <a:gd name="T99" fmla="*/ 201 h 273"/>
                <a:gd name="T100" fmla="*/ 227 w 230"/>
                <a:gd name="T101" fmla="*/ 212 h 273"/>
                <a:gd name="T102" fmla="*/ 222 w 230"/>
                <a:gd name="T103" fmla="*/ 217 h 273"/>
                <a:gd name="T104" fmla="*/ 221 w 230"/>
                <a:gd name="T105" fmla="*/ 210 h 273"/>
                <a:gd name="T106" fmla="*/ 203 w 230"/>
                <a:gd name="T107" fmla="*/ 200 h 273"/>
                <a:gd name="T108" fmla="*/ 186 w 230"/>
                <a:gd name="T109" fmla="*/ 199 h 273"/>
                <a:gd name="T110" fmla="*/ 155 w 230"/>
                <a:gd name="T111" fmla="*/ 205 h 273"/>
                <a:gd name="T112" fmla="*/ 148 w 230"/>
                <a:gd name="T113" fmla="*/ 224 h 273"/>
                <a:gd name="T114" fmla="*/ 149 w 230"/>
                <a:gd name="T115" fmla="*/ 235 h 273"/>
                <a:gd name="T116" fmla="*/ 145 w 230"/>
                <a:gd name="T117" fmla="*/ 260 h 273"/>
                <a:gd name="T118" fmla="*/ 141 w 230"/>
                <a:gd name="T119" fmla="*/ 255 h 2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30" h="273">
                  <a:moveTo>
                    <a:pt x="141" y="255"/>
                  </a:moveTo>
                  <a:lnTo>
                    <a:pt x="121" y="254"/>
                  </a:lnTo>
                  <a:lnTo>
                    <a:pt x="116" y="271"/>
                  </a:lnTo>
                  <a:lnTo>
                    <a:pt x="104" y="256"/>
                  </a:lnTo>
                  <a:lnTo>
                    <a:pt x="79" y="251"/>
                  </a:lnTo>
                  <a:lnTo>
                    <a:pt x="67" y="270"/>
                  </a:lnTo>
                  <a:lnTo>
                    <a:pt x="54" y="273"/>
                  </a:lnTo>
                  <a:lnTo>
                    <a:pt x="43" y="244"/>
                  </a:lnTo>
                  <a:lnTo>
                    <a:pt x="31" y="221"/>
                  </a:lnTo>
                  <a:lnTo>
                    <a:pt x="34" y="201"/>
                  </a:lnTo>
                  <a:lnTo>
                    <a:pt x="24" y="192"/>
                  </a:lnTo>
                  <a:lnTo>
                    <a:pt x="20" y="177"/>
                  </a:lnTo>
                  <a:lnTo>
                    <a:pt x="10" y="163"/>
                  </a:lnTo>
                  <a:lnTo>
                    <a:pt x="19" y="140"/>
                  </a:lnTo>
                  <a:lnTo>
                    <a:pt x="10" y="123"/>
                  </a:lnTo>
                  <a:lnTo>
                    <a:pt x="13" y="116"/>
                  </a:lnTo>
                  <a:lnTo>
                    <a:pt x="10" y="108"/>
                  </a:lnTo>
                  <a:lnTo>
                    <a:pt x="16" y="98"/>
                  </a:lnTo>
                  <a:lnTo>
                    <a:pt x="15" y="80"/>
                  </a:lnTo>
                  <a:lnTo>
                    <a:pt x="15" y="65"/>
                  </a:lnTo>
                  <a:lnTo>
                    <a:pt x="18" y="58"/>
                  </a:lnTo>
                  <a:lnTo>
                    <a:pt x="0" y="25"/>
                  </a:lnTo>
                  <a:lnTo>
                    <a:pt x="14" y="27"/>
                  </a:lnTo>
                  <a:lnTo>
                    <a:pt x="23" y="26"/>
                  </a:lnTo>
                  <a:lnTo>
                    <a:pt x="27" y="20"/>
                  </a:lnTo>
                  <a:lnTo>
                    <a:pt x="43" y="12"/>
                  </a:lnTo>
                  <a:lnTo>
                    <a:pt x="52" y="4"/>
                  </a:lnTo>
                  <a:lnTo>
                    <a:pt x="76" y="0"/>
                  </a:lnTo>
                  <a:lnTo>
                    <a:pt x="74" y="16"/>
                  </a:lnTo>
                  <a:lnTo>
                    <a:pt x="77" y="24"/>
                  </a:lnTo>
                  <a:lnTo>
                    <a:pt x="76" y="38"/>
                  </a:lnTo>
                  <a:lnTo>
                    <a:pt x="97" y="56"/>
                  </a:lnTo>
                  <a:lnTo>
                    <a:pt x="118" y="60"/>
                  </a:lnTo>
                  <a:lnTo>
                    <a:pt x="126" y="68"/>
                  </a:lnTo>
                  <a:lnTo>
                    <a:pt x="138" y="72"/>
                  </a:lnTo>
                  <a:lnTo>
                    <a:pt x="146" y="78"/>
                  </a:lnTo>
                  <a:lnTo>
                    <a:pt x="158" y="77"/>
                  </a:lnTo>
                  <a:lnTo>
                    <a:pt x="169" y="84"/>
                  </a:lnTo>
                  <a:lnTo>
                    <a:pt x="170" y="96"/>
                  </a:lnTo>
                  <a:lnTo>
                    <a:pt x="174" y="102"/>
                  </a:lnTo>
                  <a:lnTo>
                    <a:pt x="175" y="111"/>
                  </a:lnTo>
                  <a:lnTo>
                    <a:pt x="170" y="111"/>
                  </a:lnTo>
                  <a:lnTo>
                    <a:pt x="179" y="135"/>
                  </a:lnTo>
                  <a:lnTo>
                    <a:pt x="213" y="136"/>
                  </a:lnTo>
                  <a:lnTo>
                    <a:pt x="212" y="148"/>
                  </a:lnTo>
                  <a:lnTo>
                    <a:pt x="214" y="156"/>
                  </a:lnTo>
                  <a:lnTo>
                    <a:pt x="225" y="162"/>
                  </a:lnTo>
                  <a:lnTo>
                    <a:pt x="230" y="175"/>
                  </a:lnTo>
                  <a:lnTo>
                    <a:pt x="228" y="191"/>
                  </a:lnTo>
                  <a:lnTo>
                    <a:pt x="224" y="201"/>
                  </a:lnTo>
                  <a:lnTo>
                    <a:pt x="227" y="212"/>
                  </a:lnTo>
                  <a:lnTo>
                    <a:pt x="222" y="217"/>
                  </a:lnTo>
                  <a:lnTo>
                    <a:pt x="221" y="210"/>
                  </a:lnTo>
                  <a:lnTo>
                    <a:pt x="203" y="200"/>
                  </a:lnTo>
                  <a:lnTo>
                    <a:pt x="186" y="199"/>
                  </a:lnTo>
                  <a:lnTo>
                    <a:pt x="155" y="205"/>
                  </a:lnTo>
                  <a:lnTo>
                    <a:pt x="148" y="224"/>
                  </a:lnTo>
                  <a:lnTo>
                    <a:pt x="149" y="235"/>
                  </a:lnTo>
                  <a:lnTo>
                    <a:pt x="145" y="260"/>
                  </a:lnTo>
                  <a:lnTo>
                    <a:pt x="141" y="25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195" name="Freeform 194"/>
            <p:cNvSpPr>
              <a:spLocks/>
            </p:cNvSpPr>
            <p:nvPr/>
          </p:nvSpPr>
          <p:spPr bwMode="auto">
            <a:xfrm>
              <a:off x="2685589" y="4078043"/>
              <a:ext cx="1190264" cy="1259693"/>
            </a:xfrm>
            <a:custGeom>
              <a:avLst/>
              <a:gdLst>
                <a:gd name="T0" fmla="*/ 390 w 720"/>
                <a:gd name="T1" fmla="*/ 680 h 811"/>
                <a:gd name="T2" fmla="*/ 383 w 720"/>
                <a:gd name="T3" fmla="*/ 644 h 811"/>
                <a:gd name="T4" fmla="*/ 378 w 720"/>
                <a:gd name="T5" fmla="*/ 605 h 811"/>
                <a:gd name="T6" fmla="*/ 358 w 720"/>
                <a:gd name="T7" fmla="*/ 580 h 811"/>
                <a:gd name="T8" fmla="*/ 315 w 720"/>
                <a:gd name="T9" fmla="*/ 568 h 811"/>
                <a:gd name="T10" fmla="*/ 309 w 720"/>
                <a:gd name="T11" fmla="*/ 513 h 811"/>
                <a:gd name="T12" fmla="*/ 299 w 720"/>
                <a:gd name="T13" fmla="*/ 468 h 811"/>
                <a:gd name="T14" fmla="*/ 255 w 720"/>
                <a:gd name="T15" fmla="*/ 423 h 811"/>
                <a:gd name="T16" fmla="*/ 254 w 720"/>
                <a:gd name="T17" fmla="*/ 396 h 811"/>
                <a:gd name="T18" fmla="*/ 211 w 720"/>
                <a:gd name="T19" fmla="*/ 380 h 811"/>
                <a:gd name="T20" fmla="*/ 162 w 720"/>
                <a:gd name="T21" fmla="*/ 336 h 811"/>
                <a:gd name="T22" fmla="*/ 128 w 720"/>
                <a:gd name="T23" fmla="*/ 324 h 811"/>
                <a:gd name="T24" fmla="*/ 85 w 720"/>
                <a:gd name="T25" fmla="*/ 337 h 811"/>
                <a:gd name="T26" fmla="*/ 52 w 720"/>
                <a:gd name="T27" fmla="*/ 319 h 811"/>
                <a:gd name="T28" fmla="*/ 19 w 720"/>
                <a:gd name="T29" fmla="*/ 297 h 811"/>
                <a:gd name="T30" fmla="*/ 4 w 720"/>
                <a:gd name="T31" fmla="*/ 253 h 811"/>
                <a:gd name="T32" fmla="*/ 19 w 720"/>
                <a:gd name="T33" fmla="*/ 219 h 811"/>
                <a:gd name="T34" fmla="*/ 73 w 720"/>
                <a:gd name="T35" fmla="*/ 199 h 811"/>
                <a:gd name="T36" fmla="*/ 70 w 720"/>
                <a:gd name="T37" fmla="*/ 113 h 811"/>
                <a:gd name="T38" fmla="*/ 85 w 720"/>
                <a:gd name="T39" fmla="*/ 89 h 811"/>
                <a:gd name="T40" fmla="*/ 116 w 720"/>
                <a:gd name="T41" fmla="*/ 67 h 811"/>
                <a:gd name="T42" fmla="*/ 138 w 720"/>
                <a:gd name="T43" fmla="*/ 94 h 811"/>
                <a:gd name="T44" fmla="*/ 177 w 720"/>
                <a:gd name="T45" fmla="*/ 78 h 811"/>
                <a:gd name="T46" fmla="*/ 176 w 720"/>
                <a:gd name="T47" fmla="*/ 58 h 811"/>
                <a:gd name="T48" fmla="*/ 170 w 720"/>
                <a:gd name="T49" fmla="*/ 23 h 811"/>
                <a:gd name="T50" fmla="*/ 216 w 720"/>
                <a:gd name="T51" fmla="*/ 23 h 811"/>
                <a:gd name="T52" fmla="*/ 251 w 720"/>
                <a:gd name="T53" fmla="*/ 0 h 811"/>
                <a:gd name="T54" fmla="*/ 263 w 720"/>
                <a:gd name="T55" fmla="*/ 27 h 811"/>
                <a:gd name="T56" fmla="*/ 261 w 720"/>
                <a:gd name="T57" fmla="*/ 72 h 811"/>
                <a:gd name="T58" fmla="*/ 289 w 720"/>
                <a:gd name="T59" fmla="*/ 78 h 811"/>
                <a:gd name="T60" fmla="*/ 318 w 720"/>
                <a:gd name="T61" fmla="*/ 70 h 811"/>
                <a:gd name="T62" fmla="*/ 328 w 720"/>
                <a:gd name="T63" fmla="*/ 57 h 811"/>
                <a:gd name="T64" fmla="*/ 363 w 720"/>
                <a:gd name="T65" fmla="*/ 66 h 811"/>
                <a:gd name="T66" fmla="*/ 384 w 720"/>
                <a:gd name="T67" fmla="*/ 65 h 811"/>
                <a:gd name="T68" fmla="*/ 414 w 720"/>
                <a:gd name="T69" fmla="*/ 22 h 811"/>
                <a:gd name="T70" fmla="*/ 439 w 720"/>
                <a:gd name="T71" fmla="*/ 88 h 811"/>
                <a:gd name="T72" fmla="*/ 464 w 720"/>
                <a:gd name="T73" fmla="*/ 135 h 811"/>
                <a:gd name="T74" fmla="*/ 540 w 720"/>
                <a:gd name="T75" fmla="*/ 154 h 811"/>
                <a:gd name="T76" fmla="*/ 622 w 720"/>
                <a:gd name="T77" fmla="*/ 169 h 811"/>
                <a:gd name="T78" fmla="*/ 703 w 720"/>
                <a:gd name="T79" fmla="*/ 216 h 811"/>
                <a:gd name="T80" fmla="*/ 713 w 720"/>
                <a:gd name="T81" fmla="*/ 296 h 811"/>
                <a:gd name="T82" fmla="*/ 656 w 720"/>
                <a:gd name="T83" fmla="*/ 380 h 811"/>
                <a:gd name="T84" fmla="*/ 646 w 720"/>
                <a:gd name="T85" fmla="*/ 467 h 811"/>
                <a:gd name="T86" fmla="*/ 622 w 720"/>
                <a:gd name="T87" fmla="*/ 544 h 811"/>
                <a:gd name="T88" fmla="*/ 584 w 720"/>
                <a:gd name="T89" fmla="*/ 587 h 811"/>
                <a:gd name="T90" fmla="*/ 505 w 720"/>
                <a:gd name="T91" fmla="*/ 626 h 811"/>
                <a:gd name="T92" fmla="*/ 495 w 720"/>
                <a:gd name="T93" fmla="*/ 695 h 811"/>
                <a:gd name="T94" fmla="*/ 453 w 720"/>
                <a:gd name="T95" fmla="*/ 770 h 811"/>
                <a:gd name="T96" fmla="*/ 422 w 720"/>
                <a:gd name="T97" fmla="*/ 799 h 811"/>
                <a:gd name="T98" fmla="*/ 380 w 720"/>
                <a:gd name="T99" fmla="*/ 750 h 8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720" h="811">
                  <a:moveTo>
                    <a:pt x="342" y="737"/>
                  </a:moveTo>
                  <a:lnTo>
                    <a:pt x="362" y="709"/>
                  </a:lnTo>
                  <a:lnTo>
                    <a:pt x="379" y="689"/>
                  </a:lnTo>
                  <a:lnTo>
                    <a:pt x="390" y="680"/>
                  </a:lnTo>
                  <a:lnTo>
                    <a:pt x="403" y="669"/>
                  </a:lnTo>
                  <a:lnTo>
                    <a:pt x="401" y="652"/>
                  </a:lnTo>
                  <a:lnTo>
                    <a:pt x="391" y="640"/>
                  </a:lnTo>
                  <a:lnTo>
                    <a:pt x="383" y="644"/>
                  </a:lnTo>
                  <a:lnTo>
                    <a:pt x="385" y="632"/>
                  </a:lnTo>
                  <a:lnTo>
                    <a:pt x="386" y="620"/>
                  </a:lnTo>
                  <a:lnTo>
                    <a:pt x="385" y="608"/>
                  </a:lnTo>
                  <a:lnTo>
                    <a:pt x="378" y="605"/>
                  </a:lnTo>
                  <a:lnTo>
                    <a:pt x="371" y="608"/>
                  </a:lnTo>
                  <a:lnTo>
                    <a:pt x="365" y="607"/>
                  </a:lnTo>
                  <a:lnTo>
                    <a:pt x="362" y="599"/>
                  </a:lnTo>
                  <a:lnTo>
                    <a:pt x="358" y="580"/>
                  </a:lnTo>
                  <a:lnTo>
                    <a:pt x="354" y="574"/>
                  </a:lnTo>
                  <a:lnTo>
                    <a:pt x="341" y="568"/>
                  </a:lnTo>
                  <a:lnTo>
                    <a:pt x="334" y="572"/>
                  </a:lnTo>
                  <a:lnTo>
                    <a:pt x="315" y="568"/>
                  </a:lnTo>
                  <a:lnTo>
                    <a:pt x="313" y="540"/>
                  </a:lnTo>
                  <a:lnTo>
                    <a:pt x="307" y="529"/>
                  </a:lnTo>
                  <a:lnTo>
                    <a:pt x="312" y="524"/>
                  </a:lnTo>
                  <a:lnTo>
                    <a:pt x="309" y="513"/>
                  </a:lnTo>
                  <a:lnTo>
                    <a:pt x="313" y="503"/>
                  </a:lnTo>
                  <a:lnTo>
                    <a:pt x="315" y="487"/>
                  </a:lnTo>
                  <a:lnTo>
                    <a:pt x="310" y="474"/>
                  </a:lnTo>
                  <a:lnTo>
                    <a:pt x="299" y="468"/>
                  </a:lnTo>
                  <a:lnTo>
                    <a:pt x="297" y="460"/>
                  </a:lnTo>
                  <a:lnTo>
                    <a:pt x="298" y="448"/>
                  </a:lnTo>
                  <a:lnTo>
                    <a:pt x="264" y="447"/>
                  </a:lnTo>
                  <a:lnTo>
                    <a:pt x="255" y="423"/>
                  </a:lnTo>
                  <a:lnTo>
                    <a:pt x="260" y="423"/>
                  </a:lnTo>
                  <a:lnTo>
                    <a:pt x="259" y="414"/>
                  </a:lnTo>
                  <a:lnTo>
                    <a:pt x="255" y="408"/>
                  </a:lnTo>
                  <a:lnTo>
                    <a:pt x="254" y="396"/>
                  </a:lnTo>
                  <a:lnTo>
                    <a:pt x="243" y="389"/>
                  </a:lnTo>
                  <a:lnTo>
                    <a:pt x="231" y="390"/>
                  </a:lnTo>
                  <a:lnTo>
                    <a:pt x="223" y="384"/>
                  </a:lnTo>
                  <a:lnTo>
                    <a:pt x="211" y="380"/>
                  </a:lnTo>
                  <a:lnTo>
                    <a:pt x="203" y="372"/>
                  </a:lnTo>
                  <a:lnTo>
                    <a:pt x="182" y="368"/>
                  </a:lnTo>
                  <a:lnTo>
                    <a:pt x="161" y="350"/>
                  </a:lnTo>
                  <a:lnTo>
                    <a:pt x="162" y="336"/>
                  </a:lnTo>
                  <a:lnTo>
                    <a:pt x="159" y="328"/>
                  </a:lnTo>
                  <a:lnTo>
                    <a:pt x="161" y="312"/>
                  </a:lnTo>
                  <a:lnTo>
                    <a:pt x="137" y="316"/>
                  </a:lnTo>
                  <a:lnTo>
                    <a:pt x="128" y="324"/>
                  </a:lnTo>
                  <a:lnTo>
                    <a:pt x="112" y="332"/>
                  </a:lnTo>
                  <a:lnTo>
                    <a:pt x="108" y="338"/>
                  </a:lnTo>
                  <a:lnTo>
                    <a:pt x="99" y="339"/>
                  </a:lnTo>
                  <a:lnTo>
                    <a:pt x="85" y="337"/>
                  </a:lnTo>
                  <a:lnTo>
                    <a:pt x="75" y="341"/>
                  </a:lnTo>
                  <a:lnTo>
                    <a:pt x="67" y="338"/>
                  </a:lnTo>
                  <a:lnTo>
                    <a:pt x="66" y="307"/>
                  </a:lnTo>
                  <a:lnTo>
                    <a:pt x="52" y="319"/>
                  </a:lnTo>
                  <a:lnTo>
                    <a:pt x="36" y="318"/>
                  </a:lnTo>
                  <a:lnTo>
                    <a:pt x="28" y="307"/>
                  </a:lnTo>
                  <a:lnTo>
                    <a:pt x="16" y="306"/>
                  </a:lnTo>
                  <a:lnTo>
                    <a:pt x="19" y="297"/>
                  </a:lnTo>
                  <a:lnTo>
                    <a:pt x="9" y="284"/>
                  </a:lnTo>
                  <a:lnTo>
                    <a:pt x="0" y="266"/>
                  </a:lnTo>
                  <a:lnTo>
                    <a:pt x="5" y="262"/>
                  </a:lnTo>
                  <a:lnTo>
                    <a:pt x="4" y="253"/>
                  </a:lnTo>
                  <a:lnTo>
                    <a:pt x="15" y="247"/>
                  </a:lnTo>
                  <a:lnTo>
                    <a:pt x="13" y="236"/>
                  </a:lnTo>
                  <a:lnTo>
                    <a:pt x="18" y="229"/>
                  </a:lnTo>
                  <a:lnTo>
                    <a:pt x="19" y="219"/>
                  </a:lnTo>
                  <a:lnTo>
                    <a:pt x="39" y="205"/>
                  </a:lnTo>
                  <a:lnTo>
                    <a:pt x="54" y="201"/>
                  </a:lnTo>
                  <a:lnTo>
                    <a:pt x="56" y="198"/>
                  </a:lnTo>
                  <a:lnTo>
                    <a:pt x="73" y="199"/>
                  </a:lnTo>
                  <a:lnTo>
                    <a:pt x="80" y="142"/>
                  </a:lnTo>
                  <a:lnTo>
                    <a:pt x="81" y="133"/>
                  </a:lnTo>
                  <a:lnTo>
                    <a:pt x="78" y="121"/>
                  </a:lnTo>
                  <a:lnTo>
                    <a:pt x="70" y="113"/>
                  </a:lnTo>
                  <a:lnTo>
                    <a:pt x="70" y="98"/>
                  </a:lnTo>
                  <a:lnTo>
                    <a:pt x="80" y="95"/>
                  </a:lnTo>
                  <a:lnTo>
                    <a:pt x="84" y="97"/>
                  </a:lnTo>
                  <a:lnTo>
                    <a:pt x="85" y="89"/>
                  </a:lnTo>
                  <a:lnTo>
                    <a:pt x="74" y="87"/>
                  </a:lnTo>
                  <a:lnTo>
                    <a:pt x="74" y="74"/>
                  </a:lnTo>
                  <a:lnTo>
                    <a:pt x="109" y="74"/>
                  </a:lnTo>
                  <a:lnTo>
                    <a:pt x="116" y="67"/>
                  </a:lnTo>
                  <a:lnTo>
                    <a:pt x="121" y="74"/>
                  </a:lnTo>
                  <a:lnTo>
                    <a:pt x="124" y="86"/>
                  </a:lnTo>
                  <a:lnTo>
                    <a:pt x="128" y="83"/>
                  </a:lnTo>
                  <a:lnTo>
                    <a:pt x="138" y="94"/>
                  </a:lnTo>
                  <a:lnTo>
                    <a:pt x="152" y="93"/>
                  </a:lnTo>
                  <a:lnTo>
                    <a:pt x="156" y="87"/>
                  </a:lnTo>
                  <a:lnTo>
                    <a:pt x="169" y="82"/>
                  </a:lnTo>
                  <a:lnTo>
                    <a:pt x="177" y="78"/>
                  </a:lnTo>
                  <a:lnTo>
                    <a:pt x="179" y="70"/>
                  </a:lnTo>
                  <a:lnTo>
                    <a:pt x="192" y="64"/>
                  </a:lnTo>
                  <a:lnTo>
                    <a:pt x="191" y="59"/>
                  </a:lnTo>
                  <a:lnTo>
                    <a:pt x="176" y="58"/>
                  </a:lnTo>
                  <a:lnTo>
                    <a:pt x="173" y="44"/>
                  </a:lnTo>
                  <a:lnTo>
                    <a:pt x="174" y="30"/>
                  </a:lnTo>
                  <a:lnTo>
                    <a:pt x="166" y="25"/>
                  </a:lnTo>
                  <a:lnTo>
                    <a:pt x="170" y="23"/>
                  </a:lnTo>
                  <a:lnTo>
                    <a:pt x="183" y="26"/>
                  </a:lnTo>
                  <a:lnTo>
                    <a:pt x="198" y="31"/>
                  </a:lnTo>
                  <a:lnTo>
                    <a:pt x="203" y="26"/>
                  </a:lnTo>
                  <a:lnTo>
                    <a:pt x="216" y="23"/>
                  </a:lnTo>
                  <a:lnTo>
                    <a:pt x="237" y="15"/>
                  </a:lnTo>
                  <a:lnTo>
                    <a:pt x="244" y="7"/>
                  </a:lnTo>
                  <a:lnTo>
                    <a:pt x="242" y="1"/>
                  </a:lnTo>
                  <a:lnTo>
                    <a:pt x="251" y="0"/>
                  </a:lnTo>
                  <a:lnTo>
                    <a:pt x="255" y="5"/>
                  </a:lnTo>
                  <a:lnTo>
                    <a:pt x="253" y="14"/>
                  </a:lnTo>
                  <a:lnTo>
                    <a:pt x="259" y="18"/>
                  </a:lnTo>
                  <a:lnTo>
                    <a:pt x="263" y="27"/>
                  </a:lnTo>
                  <a:lnTo>
                    <a:pt x="258" y="34"/>
                  </a:lnTo>
                  <a:lnTo>
                    <a:pt x="255" y="52"/>
                  </a:lnTo>
                  <a:lnTo>
                    <a:pt x="259" y="63"/>
                  </a:lnTo>
                  <a:lnTo>
                    <a:pt x="261" y="72"/>
                  </a:lnTo>
                  <a:lnTo>
                    <a:pt x="272" y="82"/>
                  </a:lnTo>
                  <a:lnTo>
                    <a:pt x="281" y="83"/>
                  </a:lnTo>
                  <a:lnTo>
                    <a:pt x="283" y="79"/>
                  </a:lnTo>
                  <a:lnTo>
                    <a:pt x="289" y="78"/>
                  </a:lnTo>
                  <a:lnTo>
                    <a:pt x="297" y="74"/>
                  </a:lnTo>
                  <a:lnTo>
                    <a:pt x="303" y="69"/>
                  </a:lnTo>
                  <a:lnTo>
                    <a:pt x="313" y="71"/>
                  </a:lnTo>
                  <a:lnTo>
                    <a:pt x="318" y="70"/>
                  </a:lnTo>
                  <a:lnTo>
                    <a:pt x="328" y="72"/>
                  </a:lnTo>
                  <a:lnTo>
                    <a:pt x="329" y="67"/>
                  </a:lnTo>
                  <a:lnTo>
                    <a:pt x="326" y="63"/>
                  </a:lnTo>
                  <a:lnTo>
                    <a:pt x="328" y="57"/>
                  </a:lnTo>
                  <a:lnTo>
                    <a:pt x="336" y="59"/>
                  </a:lnTo>
                  <a:lnTo>
                    <a:pt x="344" y="57"/>
                  </a:lnTo>
                  <a:lnTo>
                    <a:pt x="355" y="61"/>
                  </a:lnTo>
                  <a:lnTo>
                    <a:pt x="363" y="66"/>
                  </a:lnTo>
                  <a:lnTo>
                    <a:pt x="368" y="60"/>
                  </a:lnTo>
                  <a:lnTo>
                    <a:pt x="373" y="61"/>
                  </a:lnTo>
                  <a:lnTo>
                    <a:pt x="375" y="67"/>
                  </a:lnTo>
                  <a:lnTo>
                    <a:pt x="384" y="65"/>
                  </a:lnTo>
                  <a:lnTo>
                    <a:pt x="391" y="57"/>
                  </a:lnTo>
                  <a:lnTo>
                    <a:pt x="397" y="42"/>
                  </a:lnTo>
                  <a:lnTo>
                    <a:pt x="408" y="23"/>
                  </a:lnTo>
                  <a:lnTo>
                    <a:pt x="414" y="22"/>
                  </a:lnTo>
                  <a:lnTo>
                    <a:pt x="419" y="34"/>
                  </a:lnTo>
                  <a:lnTo>
                    <a:pt x="429" y="70"/>
                  </a:lnTo>
                  <a:lnTo>
                    <a:pt x="438" y="73"/>
                  </a:lnTo>
                  <a:lnTo>
                    <a:pt x="439" y="88"/>
                  </a:lnTo>
                  <a:lnTo>
                    <a:pt x="425" y="105"/>
                  </a:lnTo>
                  <a:lnTo>
                    <a:pt x="430" y="111"/>
                  </a:lnTo>
                  <a:lnTo>
                    <a:pt x="463" y="114"/>
                  </a:lnTo>
                  <a:lnTo>
                    <a:pt x="464" y="135"/>
                  </a:lnTo>
                  <a:lnTo>
                    <a:pt x="478" y="121"/>
                  </a:lnTo>
                  <a:lnTo>
                    <a:pt x="501" y="129"/>
                  </a:lnTo>
                  <a:lnTo>
                    <a:pt x="531" y="142"/>
                  </a:lnTo>
                  <a:lnTo>
                    <a:pt x="540" y="154"/>
                  </a:lnTo>
                  <a:lnTo>
                    <a:pt x="537" y="165"/>
                  </a:lnTo>
                  <a:lnTo>
                    <a:pt x="559" y="159"/>
                  </a:lnTo>
                  <a:lnTo>
                    <a:pt x="595" y="170"/>
                  </a:lnTo>
                  <a:lnTo>
                    <a:pt x="622" y="169"/>
                  </a:lnTo>
                  <a:lnTo>
                    <a:pt x="649" y="186"/>
                  </a:lnTo>
                  <a:lnTo>
                    <a:pt x="673" y="210"/>
                  </a:lnTo>
                  <a:lnTo>
                    <a:pt x="687" y="216"/>
                  </a:lnTo>
                  <a:lnTo>
                    <a:pt x="703" y="216"/>
                  </a:lnTo>
                  <a:lnTo>
                    <a:pt x="710" y="223"/>
                  </a:lnTo>
                  <a:lnTo>
                    <a:pt x="716" y="249"/>
                  </a:lnTo>
                  <a:lnTo>
                    <a:pt x="720" y="262"/>
                  </a:lnTo>
                  <a:lnTo>
                    <a:pt x="713" y="296"/>
                  </a:lnTo>
                  <a:lnTo>
                    <a:pt x="704" y="310"/>
                  </a:lnTo>
                  <a:lnTo>
                    <a:pt x="679" y="339"/>
                  </a:lnTo>
                  <a:lnTo>
                    <a:pt x="668" y="362"/>
                  </a:lnTo>
                  <a:lnTo>
                    <a:pt x="656" y="380"/>
                  </a:lnTo>
                  <a:lnTo>
                    <a:pt x="651" y="381"/>
                  </a:lnTo>
                  <a:lnTo>
                    <a:pt x="647" y="396"/>
                  </a:lnTo>
                  <a:lnTo>
                    <a:pt x="649" y="435"/>
                  </a:lnTo>
                  <a:lnTo>
                    <a:pt x="646" y="467"/>
                  </a:lnTo>
                  <a:lnTo>
                    <a:pt x="645" y="481"/>
                  </a:lnTo>
                  <a:lnTo>
                    <a:pt x="640" y="489"/>
                  </a:lnTo>
                  <a:lnTo>
                    <a:pt x="638" y="516"/>
                  </a:lnTo>
                  <a:lnTo>
                    <a:pt x="622" y="544"/>
                  </a:lnTo>
                  <a:lnTo>
                    <a:pt x="620" y="565"/>
                  </a:lnTo>
                  <a:lnTo>
                    <a:pt x="606" y="574"/>
                  </a:lnTo>
                  <a:lnTo>
                    <a:pt x="603" y="587"/>
                  </a:lnTo>
                  <a:lnTo>
                    <a:pt x="584" y="587"/>
                  </a:lnTo>
                  <a:lnTo>
                    <a:pt x="556" y="595"/>
                  </a:lnTo>
                  <a:lnTo>
                    <a:pt x="544" y="604"/>
                  </a:lnTo>
                  <a:lnTo>
                    <a:pt x="525" y="610"/>
                  </a:lnTo>
                  <a:lnTo>
                    <a:pt x="505" y="626"/>
                  </a:lnTo>
                  <a:lnTo>
                    <a:pt x="492" y="647"/>
                  </a:lnTo>
                  <a:lnTo>
                    <a:pt x="491" y="662"/>
                  </a:lnTo>
                  <a:lnTo>
                    <a:pt x="496" y="674"/>
                  </a:lnTo>
                  <a:lnTo>
                    <a:pt x="495" y="695"/>
                  </a:lnTo>
                  <a:lnTo>
                    <a:pt x="492" y="705"/>
                  </a:lnTo>
                  <a:lnTo>
                    <a:pt x="481" y="717"/>
                  </a:lnTo>
                  <a:lnTo>
                    <a:pt x="466" y="753"/>
                  </a:lnTo>
                  <a:lnTo>
                    <a:pt x="453" y="770"/>
                  </a:lnTo>
                  <a:lnTo>
                    <a:pt x="443" y="779"/>
                  </a:lnTo>
                  <a:lnTo>
                    <a:pt x="438" y="799"/>
                  </a:lnTo>
                  <a:lnTo>
                    <a:pt x="429" y="811"/>
                  </a:lnTo>
                  <a:lnTo>
                    <a:pt x="422" y="799"/>
                  </a:lnTo>
                  <a:lnTo>
                    <a:pt x="428" y="789"/>
                  </a:lnTo>
                  <a:lnTo>
                    <a:pt x="416" y="775"/>
                  </a:lnTo>
                  <a:lnTo>
                    <a:pt x="400" y="764"/>
                  </a:lnTo>
                  <a:lnTo>
                    <a:pt x="380" y="750"/>
                  </a:lnTo>
                  <a:lnTo>
                    <a:pt x="374" y="751"/>
                  </a:lnTo>
                  <a:lnTo>
                    <a:pt x="353" y="735"/>
                  </a:lnTo>
                  <a:lnTo>
                    <a:pt x="342" y="737"/>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196" name="Freeform 195"/>
            <p:cNvSpPr>
              <a:spLocks/>
            </p:cNvSpPr>
            <p:nvPr/>
          </p:nvSpPr>
          <p:spPr bwMode="auto">
            <a:xfrm>
              <a:off x="3191451" y="2734474"/>
              <a:ext cx="61167" cy="34171"/>
            </a:xfrm>
            <a:custGeom>
              <a:avLst/>
              <a:gdLst>
                <a:gd name="T0" fmla="*/ 11 w 37"/>
                <a:gd name="T1" fmla="*/ 10 h 22"/>
                <a:gd name="T2" fmla="*/ 22 w 37"/>
                <a:gd name="T3" fmla="*/ 13 h 22"/>
                <a:gd name="T4" fmla="*/ 37 w 37"/>
                <a:gd name="T5" fmla="*/ 12 h 22"/>
                <a:gd name="T6" fmla="*/ 26 w 37"/>
                <a:gd name="T7" fmla="*/ 21 h 22"/>
                <a:gd name="T8" fmla="*/ 20 w 37"/>
                <a:gd name="T9" fmla="*/ 22 h 22"/>
                <a:gd name="T10" fmla="*/ 2 w 37"/>
                <a:gd name="T11" fmla="*/ 13 h 22"/>
                <a:gd name="T12" fmla="*/ 0 w 37"/>
                <a:gd name="T13" fmla="*/ 6 h 22"/>
                <a:gd name="T14" fmla="*/ 8 w 37"/>
                <a:gd name="T15" fmla="*/ 0 h 22"/>
                <a:gd name="T16" fmla="*/ 11 w 37"/>
                <a:gd name="T17" fmla="*/ 1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7" h="22">
                  <a:moveTo>
                    <a:pt x="11" y="10"/>
                  </a:moveTo>
                  <a:lnTo>
                    <a:pt x="22" y="13"/>
                  </a:lnTo>
                  <a:lnTo>
                    <a:pt x="37" y="12"/>
                  </a:lnTo>
                  <a:lnTo>
                    <a:pt x="26" y="21"/>
                  </a:lnTo>
                  <a:lnTo>
                    <a:pt x="20" y="22"/>
                  </a:lnTo>
                  <a:lnTo>
                    <a:pt x="2" y="13"/>
                  </a:lnTo>
                  <a:lnTo>
                    <a:pt x="0" y="6"/>
                  </a:lnTo>
                  <a:lnTo>
                    <a:pt x="8" y="0"/>
                  </a:lnTo>
                  <a:lnTo>
                    <a:pt x="11" y="1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197" name="Freeform 196"/>
            <p:cNvSpPr>
              <a:spLocks noEditPoints="1"/>
            </p:cNvSpPr>
            <p:nvPr/>
          </p:nvSpPr>
          <p:spPr bwMode="auto">
            <a:xfrm>
              <a:off x="1503591" y="1741940"/>
              <a:ext cx="2299523" cy="1163391"/>
            </a:xfrm>
            <a:custGeom>
              <a:avLst/>
              <a:gdLst>
                <a:gd name="T0" fmla="*/ 5030 w 5699"/>
                <a:gd name="T1" fmla="*/ 189 h 3068"/>
                <a:gd name="T2" fmla="*/ 4486 w 5699"/>
                <a:gd name="T3" fmla="*/ 395 h 3068"/>
                <a:gd name="T4" fmla="*/ 4419 w 5699"/>
                <a:gd name="T5" fmla="*/ 225 h 3068"/>
                <a:gd name="T6" fmla="*/ 4392 w 5699"/>
                <a:gd name="T7" fmla="*/ 58 h 3068"/>
                <a:gd name="T8" fmla="*/ 5423 w 5699"/>
                <a:gd name="T9" fmla="*/ 7 h 3068"/>
                <a:gd name="T10" fmla="*/ 4022 w 5699"/>
                <a:gd name="T11" fmla="*/ 136 h 3068"/>
                <a:gd name="T12" fmla="*/ 3430 w 5699"/>
                <a:gd name="T13" fmla="*/ 261 h 3068"/>
                <a:gd name="T14" fmla="*/ 3861 w 5699"/>
                <a:gd name="T15" fmla="*/ 239 h 3068"/>
                <a:gd name="T16" fmla="*/ 3040 w 5699"/>
                <a:gd name="T17" fmla="*/ 281 h 3068"/>
                <a:gd name="T18" fmla="*/ 2702 w 5699"/>
                <a:gd name="T19" fmla="*/ 373 h 3068"/>
                <a:gd name="T20" fmla="*/ 3998 w 5699"/>
                <a:gd name="T21" fmla="*/ 378 h 3068"/>
                <a:gd name="T22" fmla="*/ 4259 w 5699"/>
                <a:gd name="T23" fmla="*/ 497 h 3068"/>
                <a:gd name="T24" fmla="*/ 3108 w 5699"/>
                <a:gd name="T25" fmla="*/ 415 h 3068"/>
                <a:gd name="T26" fmla="*/ 2781 w 5699"/>
                <a:gd name="T27" fmla="*/ 376 h 3068"/>
                <a:gd name="T28" fmla="*/ 3397 w 5699"/>
                <a:gd name="T29" fmla="*/ 466 h 3068"/>
                <a:gd name="T30" fmla="*/ 3741 w 5699"/>
                <a:gd name="T31" fmla="*/ 428 h 3068"/>
                <a:gd name="T32" fmla="*/ 2485 w 5699"/>
                <a:gd name="T33" fmla="*/ 522 h 3068"/>
                <a:gd name="T34" fmla="*/ 3658 w 5699"/>
                <a:gd name="T35" fmla="*/ 525 h 3068"/>
                <a:gd name="T36" fmla="*/ 3220 w 5699"/>
                <a:gd name="T37" fmla="*/ 713 h 3068"/>
                <a:gd name="T38" fmla="*/ 4363 w 5699"/>
                <a:gd name="T39" fmla="*/ 644 h 3068"/>
                <a:gd name="T40" fmla="*/ 4935 w 5699"/>
                <a:gd name="T41" fmla="*/ 1030 h 3068"/>
                <a:gd name="T42" fmla="*/ 4609 w 5699"/>
                <a:gd name="T43" fmla="*/ 1331 h 3068"/>
                <a:gd name="T44" fmla="*/ 3970 w 5699"/>
                <a:gd name="T45" fmla="*/ 1206 h 3068"/>
                <a:gd name="T46" fmla="*/ 4260 w 5699"/>
                <a:gd name="T47" fmla="*/ 820 h 3068"/>
                <a:gd name="T48" fmla="*/ 4081 w 5699"/>
                <a:gd name="T49" fmla="*/ 547 h 3068"/>
                <a:gd name="T50" fmla="*/ 3095 w 5699"/>
                <a:gd name="T51" fmla="*/ 573 h 3068"/>
                <a:gd name="T52" fmla="*/ 2829 w 5699"/>
                <a:gd name="T53" fmla="*/ 664 h 3068"/>
                <a:gd name="T54" fmla="*/ 2787 w 5699"/>
                <a:gd name="T55" fmla="*/ 885 h 3068"/>
                <a:gd name="T56" fmla="*/ 2450 w 5699"/>
                <a:gd name="T57" fmla="*/ 782 h 3068"/>
                <a:gd name="T58" fmla="*/ 3509 w 5699"/>
                <a:gd name="T59" fmla="*/ 917 h 3068"/>
                <a:gd name="T60" fmla="*/ 3972 w 5699"/>
                <a:gd name="T61" fmla="*/ 981 h 3068"/>
                <a:gd name="T62" fmla="*/ 2985 w 5699"/>
                <a:gd name="T63" fmla="*/ 1402 h 3068"/>
                <a:gd name="T64" fmla="*/ 3247 w 5699"/>
                <a:gd name="T65" fmla="*/ 1941 h 3068"/>
                <a:gd name="T66" fmla="*/ 3750 w 5699"/>
                <a:gd name="T67" fmla="*/ 1783 h 3068"/>
                <a:gd name="T68" fmla="*/ 4337 w 5699"/>
                <a:gd name="T69" fmla="*/ 1477 h 3068"/>
                <a:gd name="T70" fmla="*/ 4740 w 5699"/>
                <a:gd name="T71" fmla="*/ 1945 h 3068"/>
                <a:gd name="T72" fmla="*/ 4219 w 5699"/>
                <a:gd name="T73" fmla="*/ 2347 h 3068"/>
                <a:gd name="T74" fmla="*/ 4164 w 5699"/>
                <a:gd name="T75" fmla="*/ 2685 h 3068"/>
                <a:gd name="T76" fmla="*/ 4034 w 5699"/>
                <a:gd name="T77" fmla="*/ 2767 h 3068"/>
                <a:gd name="T78" fmla="*/ 3533 w 5699"/>
                <a:gd name="T79" fmla="*/ 2788 h 3068"/>
                <a:gd name="T80" fmla="*/ 2912 w 5699"/>
                <a:gd name="T81" fmla="*/ 3023 h 3068"/>
                <a:gd name="T82" fmla="*/ 2877 w 5699"/>
                <a:gd name="T83" fmla="*/ 2695 h 3068"/>
                <a:gd name="T84" fmla="*/ 2569 w 5699"/>
                <a:gd name="T85" fmla="*/ 2536 h 3068"/>
                <a:gd name="T86" fmla="*/ 1634 w 5699"/>
                <a:gd name="T87" fmla="*/ 2455 h 3068"/>
                <a:gd name="T88" fmla="*/ 264 w 5699"/>
                <a:gd name="T89" fmla="*/ 2180 h 3068"/>
                <a:gd name="T90" fmla="*/ 224 w 5699"/>
                <a:gd name="T91" fmla="*/ 1603 h 3068"/>
                <a:gd name="T92" fmla="*/ 1272 w 5699"/>
                <a:gd name="T93" fmla="*/ 843 h 3068"/>
                <a:gd name="T94" fmla="*/ 1966 w 5699"/>
                <a:gd name="T95" fmla="*/ 852 h 3068"/>
                <a:gd name="T96" fmla="*/ 2624 w 5699"/>
                <a:gd name="T97" fmla="*/ 901 h 3068"/>
                <a:gd name="T98" fmla="*/ 3256 w 5699"/>
                <a:gd name="T99" fmla="*/ 947 h 3068"/>
                <a:gd name="T100" fmla="*/ 3159 w 5699"/>
                <a:gd name="T101" fmla="*/ 875 h 3068"/>
                <a:gd name="T102" fmla="*/ 4305 w 5699"/>
                <a:gd name="T103" fmla="*/ 930 h 3068"/>
                <a:gd name="T104" fmla="*/ 3839 w 5699"/>
                <a:gd name="T105" fmla="*/ 1271 h 3068"/>
                <a:gd name="T106" fmla="*/ 3588 w 5699"/>
                <a:gd name="T107" fmla="*/ 1392 h 3068"/>
                <a:gd name="T108" fmla="*/ 3812 w 5699"/>
                <a:gd name="T109" fmla="*/ 1392 h 3068"/>
                <a:gd name="T110" fmla="*/ 4766 w 5699"/>
                <a:gd name="T111" fmla="*/ 2387 h 3068"/>
                <a:gd name="T112" fmla="*/ 4866 w 5699"/>
                <a:gd name="T113" fmla="*/ 2637 h 3068"/>
                <a:gd name="T114" fmla="*/ 4753 w 5699"/>
                <a:gd name="T115" fmla="*/ 2312 h 3068"/>
                <a:gd name="T116" fmla="*/ 117 w 5699"/>
                <a:gd name="T117" fmla="*/ 2327 h 3068"/>
                <a:gd name="T118" fmla="*/ 4287 w 5699"/>
                <a:gd name="T119" fmla="*/ 2375 h 30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5699" h="3068">
                  <a:moveTo>
                    <a:pt x="5423" y="7"/>
                  </a:moveTo>
                  <a:lnTo>
                    <a:pt x="5539" y="10"/>
                  </a:lnTo>
                  <a:lnTo>
                    <a:pt x="5629" y="17"/>
                  </a:lnTo>
                  <a:lnTo>
                    <a:pt x="5699" y="30"/>
                  </a:lnTo>
                  <a:lnTo>
                    <a:pt x="5686" y="44"/>
                  </a:lnTo>
                  <a:lnTo>
                    <a:pt x="5555" y="66"/>
                  </a:lnTo>
                  <a:lnTo>
                    <a:pt x="5436" y="76"/>
                  </a:lnTo>
                  <a:lnTo>
                    <a:pt x="5383" y="88"/>
                  </a:lnTo>
                  <a:lnTo>
                    <a:pt x="5484" y="87"/>
                  </a:lnTo>
                  <a:lnTo>
                    <a:pt x="5346" y="120"/>
                  </a:lnTo>
                  <a:lnTo>
                    <a:pt x="5257" y="135"/>
                  </a:lnTo>
                  <a:lnTo>
                    <a:pt x="5136" y="180"/>
                  </a:lnTo>
                  <a:lnTo>
                    <a:pt x="5030" y="189"/>
                  </a:lnTo>
                  <a:lnTo>
                    <a:pt x="4989" y="201"/>
                  </a:lnTo>
                  <a:lnTo>
                    <a:pt x="4840" y="207"/>
                  </a:lnTo>
                  <a:lnTo>
                    <a:pt x="4898" y="214"/>
                  </a:lnTo>
                  <a:lnTo>
                    <a:pt x="4856" y="224"/>
                  </a:lnTo>
                  <a:lnTo>
                    <a:pt x="4869" y="253"/>
                  </a:lnTo>
                  <a:lnTo>
                    <a:pt x="4804" y="273"/>
                  </a:lnTo>
                  <a:lnTo>
                    <a:pt x="4714" y="290"/>
                  </a:lnTo>
                  <a:lnTo>
                    <a:pt x="4669" y="313"/>
                  </a:lnTo>
                  <a:lnTo>
                    <a:pt x="4584" y="331"/>
                  </a:lnTo>
                  <a:lnTo>
                    <a:pt x="4578" y="345"/>
                  </a:lnTo>
                  <a:lnTo>
                    <a:pt x="4664" y="343"/>
                  </a:lnTo>
                  <a:lnTo>
                    <a:pt x="4652" y="357"/>
                  </a:lnTo>
                  <a:lnTo>
                    <a:pt x="4486" y="395"/>
                  </a:lnTo>
                  <a:lnTo>
                    <a:pt x="4373" y="377"/>
                  </a:lnTo>
                  <a:lnTo>
                    <a:pt x="4218" y="387"/>
                  </a:lnTo>
                  <a:lnTo>
                    <a:pt x="4152" y="380"/>
                  </a:lnTo>
                  <a:lnTo>
                    <a:pt x="4062" y="376"/>
                  </a:lnTo>
                  <a:lnTo>
                    <a:pt x="4086" y="347"/>
                  </a:lnTo>
                  <a:lnTo>
                    <a:pt x="4191" y="333"/>
                  </a:lnTo>
                  <a:lnTo>
                    <a:pt x="4212" y="290"/>
                  </a:lnTo>
                  <a:lnTo>
                    <a:pt x="4246" y="285"/>
                  </a:lnTo>
                  <a:lnTo>
                    <a:pt x="4349" y="311"/>
                  </a:lnTo>
                  <a:lnTo>
                    <a:pt x="4322" y="273"/>
                  </a:lnTo>
                  <a:lnTo>
                    <a:pt x="4256" y="262"/>
                  </a:lnTo>
                  <a:lnTo>
                    <a:pt x="4319" y="239"/>
                  </a:lnTo>
                  <a:lnTo>
                    <a:pt x="4419" y="225"/>
                  </a:lnTo>
                  <a:lnTo>
                    <a:pt x="4453" y="206"/>
                  </a:lnTo>
                  <a:lnTo>
                    <a:pt x="4411" y="184"/>
                  </a:lnTo>
                  <a:lnTo>
                    <a:pt x="4423" y="155"/>
                  </a:lnTo>
                  <a:lnTo>
                    <a:pt x="4548" y="157"/>
                  </a:lnTo>
                  <a:lnTo>
                    <a:pt x="4578" y="163"/>
                  </a:lnTo>
                  <a:lnTo>
                    <a:pt x="4673" y="143"/>
                  </a:lnTo>
                  <a:lnTo>
                    <a:pt x="4575" y="137"/>
                  </a:lnTo>
                  <a:lnTo>
                    <a:pt x="4408" y="140"/>
                  </a:lnTo>
                  <a:lnTo>
                    <a:pt x="4347" y="122"/>
                  </a:lnTo>
                  <a:lnTo>
                    <a:pt x="4335" y="100"/>
                  </a:lnTo>
                  <a:lnTo>
                    <a:pt x="4300" y="85"/>
                  </a:lnTo>
                  <a:lnTo>
                    <a:pt x="4312" y="67"/>
                  </a:lnTo>
                  <a:lnTo>
                    <a:pt x="4392" y="58"/>
                  </a:lnTo>
                  <a:lnTo>
                    <a:pt x="4447" y="56"/>
                  </a:lnTo>
                  <a:lnTo>
                    <a:pt x="4547" y="48"/>
                  </a:lnTo>
                  <a:lnTo>
                    <a:pt x="4636" y="29"/>
                  </a:lnTo>
                  <a:lnTo>
                    <a:pt x="4688" y="32"/>
                  </a:lnTo>
                  <a:lnTo>
                    <a:pt x="4721" y="46"/>
                  </a:lnTo>
                  <a:lnTo>
                    <a:pt x="4787" y="19"/>
                  </a:lnTo>
                  <a:lnTo>
                    <a:pt x="4855" y="11"/>
                  </a:lnTo>
                  <a:lnTo>
                    <a:pt x="4941" y="5"/>
                  </a:lnTo>
                  <a:lnTo>
                    <a:pt x="5080" y="3"/>
                  </a:lnTo>
                  <a:lnTo>
                    <a:pt x="5098" y="9"/>
                  </a:lnTo>
                  <a:lnTo>
                    <a:pt x="5236" y="0"/>
                  </a:lnTo>
                  <a:lnTo>
                    <a:pt x="5329" y="3"/>
                  </a:lnTo>
                  <a:lnTo>
                    <a:pt x="5423" y="7"/>
                  </a:lnTo>
                  <a:moveTo>
                    <a:pt x="4382" y="188"/>
                  </a:moveTo>
                  <a:lnTo>
                    <a:pt x="4419" y="206"/>
                  </a:lnTo>
                  <a:lnTo>
                    <a:pt x="4335" y="223"/>
                  </a:lnTo>
                  <a:lnTo>
                    <a:pt x="4199" y="267"/>
                  </a:lnTo>
                  <a:lnTo>
                    <a:pt x="4110" y="271"/>
                  </a:lnTo>
                  <a:lnTo>
                    <a:pt x="4018" y="263"/>
                  </a:lnTo>
                  <a:lnTo>
                    <a:pt x="3994" y="240"/>
                  </a:lnTo>
                  <a:lnTo>
                    <a:pt x="4019" y="219"/>
                  </a:lnTo>
                  <a:lnTo>
                    <a:pt x="4074" y="204"/>
                  </a:lnTo>
                  <a:lnTo>
                    <a:pt x="3987" y="204"/>
                  </a:lnTo>
                  <a:lnTo>
                    <a:pt x="3958" y="185"/>
                  </a:lnTo>
                  <a:lnTo>
                    <a:pt x="3959" y="160"/>
                  </a:lnTo>
                  <a:lnTo>
                    <a:pt x="4022" y="136"/>
                  </a:lnTo>
                  <a:lnTo>
                    <a:pt x="4075" y="119"/>
                  </a:lnTo>
                  <a:lnTo>
                    <a:pt x="4127" y="116"/>
                  </a:lnTo>
                  <a:lnTo>
                    <a:pt x="4123" y="103"/>
                  </a:lnTo>
                  <a:lnTo>
                    <a:pt x="4233" y="101"/>
                  </a:lnTo>
                  <a:lnTo>
                    <a:pt x="4257" y="129"/>
                  </a:lnTo>
                  <a:lnTo>
                    <a:pt x="4321" y="141"/>
                  </a:lnTo>
                  <a:lnTo>
                    <a:pt x="4386" y="151"/>
                  </a:lnTo>
                  <a:lnTo>
                    <a:pt x="4382" y="188"/>
                  </a:lnTo>
                  <a:moveTo>
                    <a:pt x="3671" y="265"/>
                  </a:moveTo>
                  <a:lnTo>
                    <a:pt x="3660" y="289"/>
                  </a:lnTo>
                  <a:lnTo>
                    <a:pt x="3589" y="283"/>
                  </a:lnTo>
                  <a:lnTo>
                    <a:pt x="3534" y="263"/>
                  </a:lnTo>
                  <a:lnTo>
                    <a:pt x="3430" y="261"/>
                  </a:lnTo>
                  <a:lnTo>
                    <a:pt x="3498" y="244"/>
                  </a:lnTo>
                  <a:lnTo>
                    <a:pt x="3458" y="230"/>
                  </a:lnTo>
                  <a:lnTo>
                    <a:pt x="3484" y="208"/>
                  </a:lnTo>
                  <a:lnTo>
                    <a:pt x="3567" y="216"/>
                  </a:lnTo>
                  <a:lnTo>
                    <a:pt x="3669" y="237"/>
                  </a:lnTo>
                  <a:lnTo>
                    <a:pt x="3671" y="265"/>
                  </a:lnTo>
                  <a:moveTo>
                    <a:pt x="3857" y="280"/>
                  </a:moveTo>
                  <a:lnTo>
                    <a:pt x="3771" y="293"/>
                  </a:lnTo>
                  <a:lnTo>
                    <a:pt x="3748" y="279"/>
                  </a:lnTo>
                  <a:lnTo>
                    <a:pt x="3753" y="257"/>
                  </a:lnTo>
                  <a:lnTo>
                    <a:pt x="3779" y="233"/>
                  </a:lnTo>
                  <a:lnTo>
                    <a:pt x="3838" y="235"/>
                  </a:lnTo>
                  <a:lnTo>
                    <a:pt x="3861" y="239"/>
                  </a:lnTo>
                  <a:lnTo>
                    <a:pt x="3894" y="259"/>
                  </a:lnTo>
                  <a:lnTo>
                    <a:pt x="3857" y="280"/>
                  </a:lnTo>
                  <a:moveTo>
                    <a:pt x="3231" y="248"/>
                  </a:moveTo>
                  <a:lnTo>
                    <a:pt x="3157" y="260"/>
                  </a:lnTo>
                  <a:lnTo>
                    <a:pt x="3078" y="260"/>
                  </a:lnTo>
                  <a:lnTo>
                    <a:pt x="3090" y="251"/>
                  </a:lnTo>
                  <a:lnTo>
                    <a:pt x="3163" y="234"/>
                  </a:lnTo>
                  <a:lnTo>
                    <a:pt x="3185" y="237"/>
                  </a:lnTo>
                  <a:lnTo>
                    <a:pt x="3231" y="248"/>
                  </a:lnTo>
                  <a:moveTo>
                    <a:pt x="3135" y="302"/>
                  </a:moveTo>
                  <a:lnTo>
                    <a:pt x="3021" y="319"/>
                  </a:lnTo>
                  <a:lnTo>
                    <a:pt x="2975" y="300"/>
                  </a:lnTo>
                  <a:lnTo>
                    <a:pt x="3040" y="281"/>
                  </a:lnTo>
                  <a:lnTo>
                    <a:pt x="3119" y="275"/>
                  </a:lnTo>
                  <a:lnTo>
                    <a:pt x="3175" y="284"/>
                  </a:lnTo>
                  <a:lnTo>
                    <a:pt x="3135" y="302"/>
                  </a:lnTo>
                  <a:moveTo>
                    <a:pt x="3917" y="312"/>
                  </a:moveTo>
                  <a:lnTo>
                    <a:pt x="3893" y="314"/>
                  </a:lnTo>
                  <a:lnTo>
                    <a:pt x="3806" y="310"/>
                  </a:lnTo>
                  <a:lnTo>
                    <a:pt x="3812" y="294"/>
                  </a:lnTo>
                  <a:lnTo>
                    <a:pt x="3909" y="294"/>
                  </a:lnTo>
                  <a:lnTo>
                    <a:pt x="3930" y="305"/>
                  </a:lnTo>
                  <a:lnTo>
                    <a:pt x="3917" y="312"/>
                  </a:lnTo>
                  <a:moveTo>
                    <a:pt x="2839" y="305"/>
                  </a:moveTo>
                  <a:lnTo>
                    <a:pt x="2768" y="351"/>
                  </a:lnTo>
                  <a:lnTo>
                    <a:pt x="2702" y="373"/>
                  </a:lnTo>
                  <a:lnTo>
                    <a:pt x="2651" y="376"/>
                  </a:lnTo>
                  <a:lnTo>
                    <a:pt x="2523" y="402"/>
                  </a:lnTo>
                  <a:lnTo>
                    <a:pt x="2430" y="412"/>
                  </a:lnTo>
                  <a:lnTo>
                    <a:pt x="2382" y="398"/>
                  </a:lnTo>
                  <a:lnTo>
                    <a:pt x="2382" y="398"/>
                  </a:lnTo>
                  <a:lnTo>
                    <a:pt x="2530" y="352"/>
                  </a:lnTo>
                  <a:lnTo>
                    <a:pt x="2686" y="313"/>
                  </a:lnTo>
                  <a:lnTo>
                    <a:pt x="2760" y="314"/>
                  </a:lnTo>
                  <a:lnTo>
                    <a:pt x="2839" y="305"/>
                  </a:lnTo>
                  <a:moveTo>
                    <a:pt x="3847" y="338"/>
                  </a:moveTo>
                  <a:lnTo>
                    <a:pt x="3880" y="358"/>
                  </a:lnTo>
                  <a:lnTo>
                    <a:pt x="3977" y="357"/>
                  </a:lnTo>
                  <a:lnTo>
                    <a:pt x="3998" y="378"/>
                  </a:lnTo>
                  <a:lnTo>
                    <a:pt x="3963" y="401"/>
                  </a:lnTo>
                  <a:lnTo>
                    <a:pt x="4005" y="415"/>
                  </a:lnTo>
                  <a:lnTo>
                    <a:pt x="4022" y="430"/>
                  </a:lnTo>
                  <a:lnTo>
                    <a:pt x="4087" y="433"/>
                  </a:lnTo>
                  <a:lnTo>
                    <a:pt x="4155" y="438"/>
                  </a:lnTo>
                  <a:lnTo>
                    <a:pt x="4247" y="425"/>
                  </a:lnTo>
                  <a:lnTo>
                    <a:pt x="4354" y="419"/>
                  </a:lnTo>
                  <a:lnTo>
                    <a:pt x="4431" y="424"/>
                  </a:lnTo>
                  <a:lnTo>
                    <a:pt x="4463" y="448"/>
                  </a:lnTo>
                  <a:lnTo>
                    <a:pt x="4451" y="474"/>
                  </a:lnTo>
                  <a:lnTo>
                    <a:pt x="4405" y="491"/>
                  </a:lnTo>
                  <a:lnTo>
                    <a:pt x="4317" y="505"/>
                  </a:lnTo>
                  <a:lnTo>
                    <a:pt x="4259" y="497"/>
                  </a:lnTo>
                  <a:lnTo>
                    <a:pt x="4104" y="507"/>
                  </a:lnTo>
                  <a:lnTo>
                    <a:pt x="3998" y="509"/>
                  </a:lnTo>
                  <a:lnTo>
                    <a:pt x="3924" y="501"/>
                  </a:lnTo>
                  <a:lnTo>
                    <a:pt x="3810" y="480"/>
                  </a:lnTo>
                  <a:lnTo>
                    <a:pt x="3828" y="444"/>
                  </a:lnTo>
                  <a:lnTo>
                    <a:pt x="3855" y="413"/>
                  </a:lnTo>
                  <a:lnTo>
                    <a:pt x="3834" y="386"/>
                  </a:lnTo>
                  <a:lnTo>
                    <a:pt x="3740" y="378"/>
                  </a:lnTo>
                  <a:lnTo>
                    <a:pt x="3704" y="359"/>
                  </a:lnTo>
                  <a:lnTo>
                    <a:pt x="3751" y="334"/>
                  </a:lnTo>
                  <a:lnTo>
                    <a:pt x="3847" y="338"/>
                  </a:lnTo>
                  <a:moveTo>
                    <a:pt x="3116" y="393"/>
                  </a:moveTo>
                  <a:lnTo>
                    <a:pt x="3108" y="415"/>
                  </a:lnTo>
                  <a:lnTo>
                    <a:pt x="3165" y="405"/>
                  </a:lnTo>
                  <a:lnTo>
                    <a:pt x="3214" y="408"/>
                  </a:lnTo>
                  <a:lnTo>
                    <a:pt x="3186" y="439"/>
                  </a:lnTo>
                  <a:lnTo>
                    <a:pt x="3120" y="469"/>
                  </a:lnTo>
                  <a:lnTo>
                    <a:pt x="2937" y="479"/>
                  </a:lnTo>
                  <a:lnTo>
                    <a:pt x="2775" y="507"/>
                  </a:lnTo>
                  <a:lnTo>
                    <a:pt x="2696" y="508"/>
                  </a:lnTo>
                  <a:lnTo>
                    <a:pt x="2716" y="487"/>
                  </a:lnTo>
                  <a:lnTo>
                    <a:pt x="2856" y="459"/>
                  </a:lnTo>
                  <a:lnTo>
                    <a:pt x="2618" y="466"/>
                  </a:lnTo>
                  <a:lnTo>
                    <a:pt x="2563" y="455"/>
                  </a:lnTo>
                  <a:lnTo>
                    <a:pt x="2712" y="393"/>
                  </a:lnTo>
                  <a:lnTo>
                    <a:pt x="2781" y="376"/>
                  </a:lnTo>
                  <a:lnTo>
                    <a:pt x="2894" y="397"/>
                  </a:lnTo>
                  <a:lnTo>
                    <a:pt x="2935" y="434"/>
                  </a:lnTo>
                  <a:lnTo>
                    <a:pt x="3017" y="439"/>
                  </a:lnTo>
                  <a:lnTo>
                    <a:pt x="3020" y="379"/>
                  </a:lnTo>
                  <a:lnTo>
                    <a:pt x="3094" y="356"/>
                  </a:lnTo>
                  <a:lnTo>
                    <a:pt x="3136" y="364"/>
                  </a:lnTo>
                  <a:lnTo>
                    <a:pt x="3116" y="393"/>
                  </a:lnTo>
                  <a:moveTo>
                    <a:pt x="3634" y="361"/>
                  </a:moveTo>
                  <a:lnTo>
                    <a:pt x="3639" y="390"/>
                  </a:lnTo>
                  <a:lnTo>
                    <a:pt x="3605" y="422"/>
                  </a:lnTo>
                  <a:lnTo>
                    <a:pt x="3531" y="469"/>
                  </a:lnTo>
                  <a:lnTo>
                    <a:pt x="3440" y="476"/>
                  </a:lnTo>
                  <a:lnTo>
                    <a:pt x="3397" y="466"/>
                  </a:lnTo>
                  <a:lnTo>
                    <a:pt x="3440" y="428"/>
                  </a:lnTo>
                  <a:lnTo>
                    <a:pt x="3353" y="433"/>
                  </a:lnTo>
                  <a:lnTo>
                    <a:pt x="3406" y="385"/>
                  </a:lnTo>
                  <a:lnTo>
                    <a:pt x="3457" y="387"/>
                  </a:lnTo>
                  <a:lnTo>
                    <a:pt x="3555" y="366"/>
                  </a:lnTo>
                  <a:lnTo>
                    <a:pt x="3621" y="369"/>
                  </a:lnTo>
                  <a:lnTo>
                    <a:pt x="3634" y="361"/>
                  </a:lnTo>
                  <a:moveTo>
                    <a:pt x="3759" y="471"/>
                  </a:moveTo>
                  <a:lnTo>
                    <a:pt x="3706" y="496"/>
                  </a:lnTo>
                  <a:lnTo>
                    <a:pt x="3637" y="491"/>
                  </a:lnTo>
                  <a:lnTo>
                    <a:pt x="3593" y="474"/>
                  </a:lnTo>
                  <a:lnTo>
                    <a:pt x="3651" y="445"/>
                  </a:lnTo>
                  <a:lnTo>
                    <a:pt x="3741" y="428"/>
                  </a:lnTo>
                  <a:lnTo>
                    <a:pt x="3762" y="450"/>
                  </a:lnTo>
                  <a:lnTo>
                    <a:pt x="3759" y="471"/>
                  </a:lnTo>
                  <a:moveTo>
                    <a:pt x="2102" y="711"/>
                  </a:moveTo>
                  <a:lnTo>
                    <a:pt x="1922" y="744"/>
                  </a:lnTo>
                  <a:lnTo>
                    <a:pt x="1931" y="714"/>
                  </a:lnTo>
                  <a:lnTo>
                    <a:pt x="1854" y="677"/>
                  </a:lnTo>
                  <a:lnTo>
                    <a:pt x="1914" y="648"/>
                  </a:lnTo>
                  <a:lnTo>
                    <a:pt x="2013" y="599"/>
                  </a:lnTo>
                  <a:lnTo>
                    <a:pt x="2115" y="555"/>
                  </a:lnTo>
                  <a:lnTo>
                    <a:pt x="2118" y="515"/>
                  </a:lnTo>
                  <a:lnTo>
                    <a:pt x="2304" y="505"/>
                  </a:lnTo>
                  <a:lnTo>
                    <a:pt x="2359" y="518"/>
                  </a:lnTo>
                  <a:lnTo>
                    <a:pt x="2485" y="522"/>
                  </a:lnTo>
                  <a:lnTo>
                    <a:pt x="2511" y="541"/>
                  </a:lnTo>
                  <a:lnTo>
                    <a:pt x="2532" y="569"/>
                  </a:lnTo>
                  <a:lnTo>
                    <a:pt x="2446" y="586"/>
                  </a:lnTo>
                  <a:lnTo>
                    <a:pt x="2261" y="633"/>
                  </a:lnTo>
                  <a:lnTo>
                    <a:pt x="2138" y="681"/>
                  </a:lnTo>
                  <a:lnTo>
                    <a:pt x="2102" y="711"/>
                  </a:lnTo>
                  <a:moveTo>
                    <a:pt x="3636" y="616"/>
                  </a:moveTo>
                  <a:lnTo>
                    <a:pt x="3531" y="667"/>
                  </a:lnTo>
                  <a:lnTo>
                    <a:pt x="3474" y="664"/>
                  </a:lnTo>
                  <a:lnTo>
                    <a:pt x="3499" y="605"/>
                  </a:lnTo>
                  <a:lnTo>
                    <a:pt x="3534" y="571"/>
                  </a:lnTo>
                  <a:lnTo>
                    <a:pt x="3589" y="543"/>
                  </a:lnTo>
                  <a:lnTo>
                    <a:pt x="3658" y="525"/>
                  </a:lnTo>
                  <a:lnTo>
                    <a:pt x="3762" y="528"/>
                  </a:lnTo>
                  <a:lnTo>
                    <a:pt x="3844" y="544"/>
                  </a:lnTo>
                  <a:lnTo>
                    <a:pt x="3710" y="603"/>
                  </a:lnTo>
                  <a:lnTo>
                    <a:pt x="3636" y="616"/>
                  </a:lnTo>
                  <a:moveTo>
                    <a:pt x="3338" y="545"/>
                  </a:moveTo>
                  <a:lnTo>
                    <a:pt x="3385" y="558"/>
                  </a:lnTo>
                  <a:lnTo>
                    <a:pt x="3485" y="550"/>
                  </a:lnTo>
                  <a:lnTo>
                    <a:pt x="3479" y="569"/>
                  </a:lnTo>
                  <a:lnTo>
                    <a:pt x="3398" y="601"/>
                  </a:lnTo>
                  <a:lnTo>
                    <a:pt x="3448" y="630"/>
                  </a:lnTo>
                  <a:lnTo>
                    <a:pt x="3378" y="692"/>
                  </a:lnTo>
                  <a:lnTo>
                    <a:pt x="3265" y="718"/>
                  </a:lnTo>
                  <a:lnTo>
                    <a:pt x="3220" y="713"/>
                  </a:lnTo>
                  <a:lnTo>
                    <a:pt x="3210" y="686"/>
                  </a:lnTo>
                  <a:lnTo>
                    <a:pt x="3133" y="634"/>
                  </a:lnTo>
                  <a:lnTo>
                    <a:pt x="3157" y="612"/>
                  </a:lnTo>
                  <a:lnTo>
                    <a:pt x="3254" y="620"/>
                  </a:lnTo>
                  <a:lnTo>
                    <a:pt x="3243" y="577"/>
                  </a:lnTo>
                  <a:lnTo>
                    <a:pt x="3338" y="545"/>
                  </a:lnTo>
                  <a:moveTo>
                    <a:pt x="4004" y="590"/>
                  </a:moveTo>
                  <a:lnTo>
                    <a:pt x="4008" y="632"/>
                  </a:lnTo>
                  <a:lnTo>
                    <a:pt x="4104" y="578"/>
                  </a:lnTo>
                  <a:lnTo>
                    <a:pt x="4258" y="551"/>
                  </a:lnTo>
                  <a:lnTo>
                    <a:pt x="4288" y="620"/>
                  </a:lnTo>
                  <a:lnTo>
                    <a:pt x="4244" y="664"/>
                  </a:lnTo>
                  <a:lnTo>
                    <a:pt x="4363" y="644"/>
                  </a:lnTo>
                  <a:lnTo>
                    <a:pt x="4434" y="618"/>
                  </a:lnTo>
                  <a:lnTo>
                    <a:pt x="4523" y="652"/>
                  </a:lnTo>
                  <a:lnTo>
                    <a:pt x="4571" y="684"/>
                  </a:lnTo>
                  <a:lnTo>
                    <a:pt x="4556" y="714"/>
                  </a:lnTo>
                  <a:lnTo>
                    <a:pt x="4665" y="699"/>
                  </a:lnTo>
                  <a:lnTo>
                    <a:pt x="4689" y="743"/>
                  </a:lnTo>
                  <a:lnTo>
                    <a:pt x="4799" y="771"/>
                  </a:lnTo>
                  <a:lnTo>
                    <a:pt x="4828" y="799"/>
                  </a:lnTo>
                  <a:lnTo>
                    <a:pt x="4836" y="866"/>
                  </a:lnTo>
                  <a:lnTo>
                    <a:pt x="4715" y="899"/>
                  </a:lnTo>
                  <a:lnTo>
                    <a:pt x="4815" y="946"/>
                  </a:lnTo>
                  <a:lnTo>
                    <a:pt x="4893" y="962"/>
                  </a:lnTo>
                  <a:lnTo>
                    <a:pt x="4935" y="1030"/>
                  </a:lnTo>
                  <a:lnTo>
                    <a:pt x="5020" y="1035"/>
                  </a:lnTo>
                  <a:lnTo>
                    <a:pt x="4975" y="1087"/>
                  </a:lnTo>
                  <a:lnTo>
                    <a:pt x="4828" y="1174"/>
                  </a:lnTo>
                  <a:lnTo>
                    <a:pt x="4776" y="1142"/>
                  </a:lnTo>
                  <a:lnTo>
                    <a:pt x="4727" y="1070"/>
                  </a:lnTo>
                  <a:lnTo>
                    <a:pt x="4649" y="1079"/>
                  </a:lnTo>
                  <a:lnTo>
                    <a:pt x="4617" y="1122"/>
                  </a:lnTo>
                  <a:lnTo>
                    <a:pt x="4652" y="1166"/>
                  </a:lnTo>
                  <a:lnTo>
                    <a:pt x="4710" y="1201"/>
                  </a:lnTo>
                  <a:lnTo>
                    <a:pt x="4723" y="1221"/>
                  </a:lnTo>
                  <a:lnTo>
                    <a:pt x="4721" y="1296"/>
                  </a:lnTo>
                  <a:lnTo>
                    <a:pt x="4672" y="1352"/>
                  </a:lnTo>
                  <a:lnTo>
                    <a:pt x="4609" y="1331"/>
                  </a:lnTo>
                  <a:lnTo>
                    <a:pt x="4496" y="1269"/>
                  </a:lnTo>
                  <a:lnTo>
                    <a:pt x="4542" y="1335"/>
                  </a:lnTo>
                  <a:lnTo>
                    <a:pt x="4579" y="1382"/>
                  </a:lnTo>
                  <a:lnTo>
                    <a:pt x="4575" y="1409"/>
                  </a:lnTo>
                  <a:lnTo>
                    <a:pt x="4431" y="1378"/>
                  </a:lnTo>
                  <a:lnTo>
                    <a:pt x="4330" y="1333"/>
                  </a:lnTo>
                  <a:lnTo>
                    <a:pt x="4281" y="1296"/>
                  </a:lnTo>
                  <a:lnTo>
                    <a:pt x="4313" y="1274"/>
                  </a:lnTo>
                  <a:lnTo>
                    <a:pt x="4250" y="1235"/>
                  </a:lnTo>
                  <a:lnTo>
                    <a:pt x="4189" y="1198"/>
                  </a:lnTo>
                  <a:lnTo>
                    <a:pt x="4176" y="1220"/>
                  </a:lnTo>
                  <a:lnTo>
                    <a:pt x="4002" y="1232"/>
                  </a:lnTo>
                  <a:lnTo>
                    <a:pt x="3970" y="1206"/>
                  </a:lnTo>
                  <a:lnTo>
                    <a:pt x="4044" y="1151"/>
                  </a:lnTo>
                  <a:lnTo>
                    <a:pt x="4152" y="1149"/>
                  </a:lnTo>
                  <a:lnTo>
                    <a:pt x="4275" y="1140"/>
                  </a:lnTo>
                  <a:lnTo>
                    <a:pt x="4273" y="1113"/>
                  </a:lnTo>
                  <a:lnTo>
                    <a:pt x="4317" y="1076"/>
                  </a:lnTo>
                  <a:lnTo>
                    <a:pt x="4435" y="1004"/>
                  </a:lnTo>
                  <a:lnTo>
                    <a:pt x="4441" y="971"/>
                  </a:lnTo>
                  <a:lnTo>
                    <a:pt x="4436" y="946"/>
                  </a:lnTo>
                  <a:lnTo>
                    <a:pt x="4376" y="911"/>
                  </a:lnTo>
                  <a:lnTo>
                    <a:pt x="4282" y="887"/>
                  </a:lnTo>
                  <a:lnTo>
                    <a:pt x="4330" y="868"/>
                  </a:lnTo>
                  <a:lnTo>
                    <a:pt x="4305" y="824"/>
                  </a:lnTo>
                  <a:lnTo>
                    <a:pt x="4260" y="820"/>
                  </a:lnTo>
                  <a:lnTo>
                    <a:pt x="4235" y="796"/>
                  </a:lnTo>
                  <a:lnTo>
                    <a:pt x="4191" y="817"/>
                  </a:lnTo>
                  <a:lnTo>
                    <a:pt x="4086" y="826"/>
                  </a:lnTo>
                  <a:lnTo>
                    <a:pt x="3902" y="810"/>
                  </a:lnTo>
                  <a:lnTo>
                    <a:pt x="3805" y="789"/>
                  </a:lnTo>
                  <a:lnTo>
                    <a:pt x="3727" y="779"/>
                  </a:lnTo>
                  <a:lnTo>
                    <a:pt x="3704" y="754"/>
                  </a:lnTo>
                  <a:lnTo>
                    <a:pt x="3787" y="722"/>
                  </a:lnTo>
                  <a:lnTo>
                    <a:pt x="3712" y="722"/>
                  </a:lnTo>
                  <a:lnTo>
                    <a:pt x="3758" y="652"/>
                  </a:lnTo>
                  <a:lnTo>
                    <a:pt x="3854" y="592"/>
                  </a:lnTo>
                  <a:lnTo>
                    <a:pt x="3932" y="565"/>
                  </a:lnTo>
                  <a:lnTo>
                    <a:pt x="4081" y="547"/>
                  </a:lnTo>
                  <a:lnTo>
                    <a:pt x="4004" y="590"/>
                  </a:lnTo>
                  <a:moveTo>
                    <a:pt x="4530" y="594"/>
                  </a:moveTo>
                  <a:lnTo>
                    <a:pt x="4520" y="612"/>
                  </a:lnTo>
                  <a:lnTo>
                    <a:pt x="4467" y="610"/>
                  </a:lnTo>
                  <a:lnTo>
                    <a:pt x="4412" y="609"/>
                  </a:lnTo>
                  <a:lnTo>
                    <a:pt x="4347" y="618"/>
                  </a:lnTo>
                  <a:lnTo>
                    <a:pt x="4336" y="614"/>
                  </a:lnTo>
                  <a:lnTo>
                    <a:pt x="4308" y="578"/>
                  </a:lnTo>
                  <a:lnTo>
                    <a:pt x="4331" y="554"/>
                  </a:lnTo>
                  <a:lnTo>
                    <a:pt x="4359" y="550"/>
                  </a:lnTo>
                  <a:lnTo>
                    <a:pt x="4471" y="557"/>
                  </a:lnTo>
                  <a:lnTo>
                    <a:pt x="4530" y="594"/>
                  </a:lnTo>
                  <a:moveTo>
                    <a:pt x="3095" y="573"/>
                  </a:moveTo>
                  <a:lnTo>
                    <a:pt x="3001" y="617"/>
                  </a:lnTo>
                  <a:lnTo>
                    <a:pt x="2972" y="570"/>
                  </a:lnTo>
                  <a:lnTo>
                    <a:pt x="3000" y="561"/>
                  </a:lnTo>
                  <a:lnTo>
                    <a:pt x="3072" y="558"/>
                  </a:lnTo>
                  <a:lnTo>
                    <a:pt x="3095" y="573"/>
                  </a:lnTo>
                  <a:moveTo>
                    <a:pt x="2573" y="593"/>
                  </a:moveTo>
                  <a:lnTo>
                    <a:pt x="2509" y="624"/>
                  </a:lnTo>
                  <a:lnTo>
                    <a:pt x="2649" y="604"/>
                  </a:lnTo>
                  <a:lnTo>
                    <a:pt x="2682" y="638"/>
                  </a:lnTo>
                  <a:lnTo>
                    <a:pt x="2780" y="603"/>
                  </a:lnTo>
                  <a:lnTo>
                    <a:pt x="2803" y="625"/>
                  </a:lnTo>
                  <a:lnTo>
                    <a:pt x="2772" y="692"/>
                  </a:lnTo>
                  <a:lnTo>
                    <a:pt x="2829" y="664"/>
                  </a:lnTo>
                  <a:lnTo>
                    <a:pt x="2869" y="595"/>
                  </a:lnTo>
                  <a:lnTo>
                    <a:pt x="2926" y="585"/>
                  </a:lnTo>
                  <a:lnTo>
                    <a:pt x="2965" y="596"/>
                  </a:lnTo>
                  <a:lnTo>
                    <a:pt x="2994" y="623"/>
                  </a:lnTo>
                  <a:lnTo>
                    <a:pt x="2956" y="689"/>
                  </a:lnTo>
                  <a:lnTo>
                    <a:pt x="2922" y="738"/>
                  </a:lnTo>
                  <a:lnTo>
                    <a:pt x="2976" y="773"/>
                  </a:lnTo>
                  <a:lnTo>
                    <a:pt x="3041" y="806"/>
                  </a:lnTo>
                  <a:lnTo>
                    <a:pt x="3005" y="837"/>
                  </a:lnTo>
                  <a:lnTo>
                    <a:pt x="2910" y="843"/>
                  </a:lnTo>
                  <a:lnTo>
                    <a:pt x="2919" y="870"/>
                  </a:lnTo>
                  <a:lnTo>
                    <a:pt x="2875" y="897"/>
                  </a:lnTo>
                  <a:lnTo>
                    <a:pt x="2787" y="885"/>
                  </a:lnTo>
                  <a:lnTo>
                    <a:pt x="2712" y="866"/>
                  </a:lnTo>
                  <a:lnTo>
                    <a:pt x="2644" y="870"/>
                  </a:lnTo>
                  <a:lnTo>
                    <a:pt x="2517" y="895"/>
                  </a:lnTo>
                  <a:lnTo>
                    <a:pt x="2367" y="906"/>
                  </a:lnTo>
                  <a:lnTo>
                    <a:pt x="2263" y="912"/>
                  </a:lnTo>
                  <a:lnTo>
                    <a:pt x="2269" y="878"/>
                  </a:lnTo>
                  <a:lnTo>
                    <a:pt x="2215" y="859"/>
                  </a:lnTo>
                  <a:lnTo>
                    <a:pt x="2158" y="867"/>
                  </a:lnTo>
                  <a:lnTo>
                    <a:pt x="2154" y="810"/>
                  </a:lnTo>
                  <a:lnTo>
                    <a:pt x="2198" y="803"/>
                  </a:lnTo>
                  <a:lnTo>
                    <a:pt x="2294" y="791"/>
                  </a:lnTo>
                  <a:lnTo>
                    <a:pt x="2367" y="794"/>
                  </a:lnTo>
                  <a:lnTo>
                    <a:pt x="2450" y="782"/>
                  </a:lnTo>
                  <a:lnTo>
                    <a:pt x="2365" y="765"/>
                  </a:lnTo>
                  <a:lnTo>
                    <a:pt x="2244" y="771"/>
                  </a:lnTo>
                  <a:lnTo>
                    <a:pt x="2170" y="770"/>
                  </a:lnTo>
                  <a:lnTo>
                    <a:pt x="2171" y="744"/>
                  </a:lnTo>
                  <a:lnTo>
                    <a:pt x="2326" y="716"/>
                  </a:lnTo>
                  <a:lnTo>
                    <a:pt x="2244" y="717"/>
                  </a:lnTo>
                  <a:lnTo>
                    <a:pt x="2172" y="699"/>
                  </a:lnTo>
                  <a:lnTo>
                    <a:pt x="2278" y="647"/>
                  </a:lnTo>
                  <a:lnTo>
                    <a:pt x="2347" y="620"/>
                  </a:lnTo>
                  <a:lnTo>
                    <a:pt x="2535" y="580"/>
                  </a:lnTo>
                  <a:lnTo>
                    <a:pt x="2573" y="593"/>
                  </a:lnTo>
                  <a:moveTo>
                    <a:pt x="3571" y="843"/>
                  </a:moveTo>
                  <a:lnTo>
                    <a:pt x="3509" y="917"/>
                  </a:lnTo>
                  <a:lnTo>
                    <a:pt x="3629" y="860"/>
                  </a:lnTo>
                  <a:lnTo>
                    <a:pt x="3656" y="907"/>
                  </a:lnTo>
                  <a:lnTo>
                    <a:pt x="3596" y="961"/>
                  </a:lnTo>
                  <a:lnTo>
                    <a:pt x="3611" y="1010"/>
                  </a:lnTo>
                  <a:lnTo>
                    <a:pt x="3711" y="957"/>
                  </a:lnTo>
                  <a:lnTo>
                    <a:pt x="3800" y="894"/>
                  </a:lnTo>
                  <a:lnTo>
                    <a:pt x="3866" y="816"/>
                  </a:lnTo>
                  <a:lnTo>
                    <a:pt x="3938" y="821"/>
                  </a:lnTo>
                  <a:lnTo>
                    <a:pt x="4010" y="832"/>
                  </a:lnTo>
                  <a:lnTo>
                    <a:pt x="4055" y="867"/>
                  </a:lnTo>
                  <a:lnTo>
                    <a:pt x="4032" y="903"/>
                  </a:lnTo>
                  <a:lnTo>
                    <a:pt x="3962" y="942"/>
                  </a:lnTo>
                  <a:lnTo>
                    <a:pt x="3972" y="981"/>
                  </a:lnTo>
                  <a:lnTo>
                    <a:pt x="3939" y="1016"/>
                  </a:lnTo>
                  <a:lnTo>
                    <a:pt x="3792" y="1068"/>
                  </a:lnTo>
                  <a:lnTo>
                    <a:pt x="3706" y="1080"/>
                  </a:lnTo>
                  <a:lnTo>
                    <a:pt x="3664" y="1057"/>
                  </a:lnTo>
                  <a:lnTo>
                    <a:pt x="3619" y="1095"/>
                  </a:lnTo>
                  <a:lnTo>
                    <a:pt x="3518" y="1158"/>
                  </a:lnTo>
                  <a:lnTo>
                    <a:pt x="3477" y="1191"/>
                  </a:lnTo>
                  <a:lnTo>
                    <a:pt x="3373" y="1242"/>
                  </a:lnTo>
                  <a:lnTo>
                    <a:pt x="3287" y="1247"/>
                  </a:lnTo>
                  <a:lnTo>
                    <a:pt x="3218" y="1280"/>
                  </a:lnTo>
                  <a:lnTo>
                    <a:pt x="3178" y="1330"/>
                  </a:lnTo>
                  <a:lnTo>
                    <a:pt x="3103" y="1339"/>
                  </a:lnTo>
                  <a:lnTo>
                    <a:pt x="2985" y="1402"/>
                  </a:lnTo>
                  <a:lnTo>
                    <a:pt x="2858" y="1490"/>
                  </a:lnTo>
                  <a:lnTo>
                    <a:pt x="2792" y="1552"/>
                  </a:lnTo>
                  <a:lnTo>
                    <a:pt x="2726" y="1644"/>
                  </a:lnTo>
                  <a:lnTo>
                    <a:pt x="2806" y="1657"/>
                  </a:lnTo>
                  <a:lnTo>
                    <a:pt x="2785" y="1732"/>
                  </a:lnTo>
                  <a:lnTo>
                    <a:pt x="2776" y="1793"/>
                  </a:lnTo>
                  <a:lnTo>
                    <a:pt x="2872" y="1777"/>
                  </a:lnTo>
                  <a:lnTo>
                    <a:pt x="2966" y="1812"/>
                  </a:lnTo>
                  <a:lnTo>
                    <a:pt x="3010" y="1842"/>
                  </a:lnTo>
                  <a:lnTo>
                    <a:pt x="3032" y="1880"/>
                  </a:lnTo>
                  <a:lnTo>
                    <a:pt x="3098" y="1903"/>
                  </a:lnTo>
                  <a:lnTo>
                    <a:pt x="3146" y="1937"/>
                  </a:lnTo>
                  <a:lnTo>
                    <a:pt x="3247" y="1941"/>
                  </a:lnTo>
                  <a:lnTo>
                    <a:pt x="3311" y="1949"/>
                  </a:lnTo>
                  <a:lnTo>
                    <a:pt x="3264" y="2020"/>
                  </a:lnTo>
                  <a:lnTo>
                    <a:pt x="3242" y="2102"/>
                  </a:lnTo>
                  <a:lnTo>
                    <a:pt x="3244" y="2194"/>
                  </a:lnTo>
                  <a:lnTo>
                    <a:pt x="3304" y="2272"/>
                  </a:lnTo>
                  <a:lnTo>
                    <a:pt x="3366" y="2245"/>
                  </a:lnTo>
                  <a:lnTo>
                    <a:pt x="3439" y="2160"/>
                  </a:lnTo>
                  <a:lnTo>
                    <a:pt x="3468" y="2031"/>
                  </a:lnTo>
                  <a:lnTo>
                    <a:pt x="3445" y="1988"/>
                  </a:lnTo>
                  <a:lnTo>
                    <a:pt x="3565" y="1950"/>
                  </a:lnTo>
                  <a:lnTo>
                    <a:pt x="3664" y="1893"/>
                  </a:lnTo>
                  <a:lnTo>
                    <a:pt x="3727" y="1837"/>
                  </a:lnTo>
                  <a:lnTo>
                    <a:pt x="3750" y="1783"/>
                  </a:lnTo>
                  <a:lnTo>
                    <a:pt x="3744" y="1715"/>
                  </a:lnTo>
                  <a:lnTo>
                    <a:pt x="3702" y="1655"/>
                  </a:lnTo>
                  <a:lnTo>
                    <a:pt x="3820" y="1572"/>
                  </a:lnTo>
                  <a:lnTo>
                    <a:pt x="3835" y="1501"/>
                  </a:lnTo>
                  <a:lnTo>
                    <a:pt x="3888" y="1379"/>
                  </a:lnTo>
                  <a:lnTo>
                    <a:pt x="3939" y="1361"/>
                  </a:lnTo>
                  <a:lnTo>
                    <a:pt x="4028" y="1382"/>
                  </a:lnTo>
                  <a:lnTo>
                    <a:pt x="4084" y="1390"/>
                  </a:lnTo>
                  <a:lnTo>
                    <a:pt x="4144" y="1370"/>
                  </a:lnTo>
                  <a:lnTo>
                    <a:pt x="4184" y="1396"/>
                  </a:lnTo>
                  <a:lnTo>
                    <a:pt x="4232" y="1441"/>
                  </a:lnTo>
                  <a:lnTo>
                    <a:pt x="4233" y="1471"/>
                  </a:lnTo>
                  <a:lnTo>
                    <a:pt x="4337" y="1477"/>
                  </a:lnTo>
                  <a:lnTo>
                    <a:pt x="4301" y="1543"/>
                  </a:lnTo>
                  <a:lnTo>
                    <a:pt x="4270" y="1643"/>
                  </a:lnTo>
                  <a:lnTo>
                    <a:pt x="4320" y="1656"/>
                  </a:lnTo>
                  <a:lnTo>
                    <a:pt x="4342" y="1702"/>
                  </a:lnTo>
                  <a:lnTo>
                    <a:pt x="4451" y="1658"/>
                  </a:lnTo>
                  <a:lnTo>
                    <a:pt x="4550" y="1571"/>
                  </a:lnTo>
                  <a:lnTo>
                    <a:pt x="4608" y="1534"/>
                  </a:lnTo>
                  <a:lnTo>
                    <a:pt x="4621" y="1605"/>
                  </a:lnTo>
                  <a:lnTo>
                    <a:pt x="4655" y="1706"/>
                  </a:lnTo>
                  <a:lnTo>
                    <a:pt x="4683" y="1802"/>
                  </a:lnTo>
                  <a:lnTo>
                    <a:pt x="4637" y="1853"/>
                  </a:lnTo>
                  <a:lnTo>
                    <a:pt x="4702" y="1898"/>
                  </a:lnTo>
                  <a:lnTo>
                    <a:pt x="4740" y="1945"/>
                  </a:lnTo>
                  <a:lnTo>
                    <a:pt x="4833" y="1966"/>
                  </a:lnTo>
                  <a:lnTo>
                    <a:pt x="4864" y="1992"/>
                  </a:lnTo>
                  <a:lnTo>
                    <a:pt x="4864" y="2061"/>
                  </a:lnTo>
                  <a:lnTo>
                    <a:pt x="4910" y="2072"/>
                  </a:lnTo>
                  <a:lnTo>
                    <a:pt x="4925" y="2102"/>
                  </a:lnTo>
                  <a:lnTo>
                    <a:pt x="4899" y="2195"/>
                  </a:lnTo>
                  <a:lnTo>
                    <a:pt x="4842" y="2226"/>
                  </a:lnTo>
                  <a:lnTo>
                    <a:pt x="4786" y="2254"/>
                  </a:lnTo>
                  <a:lnTo>
                    <a:pt x="4670" y="2284"/>
                  </a:lnTo>
                  <a:lnTo>
                    <a:pt x="4565" y="2352"/>
                  </a:lnTo>
                  <a:lnTo>
                    <a:pt x="4450" y="2365"/>
                  </a:lnTo>
                  <a:lnTo>
                    <a:pt x="4317" y="2348"/>
                  </a:lnTo>
                  <a:lnTo>
                    <a:pt x="4219" y="2347"/>
                  </a:lnTo>
                  <a:lnTo>
                    <a:pt x="4149" y="2353"/>
                  </a:lnTo>
                  <a:lnTo>
                    <a:pt x="4073" y="2412"/>
                  </a:lnTo>
                  <a:lnTo>
                    <a:pt x="3976" y="2449"/>
                  </a:lnTo>
                  <a:lnTo>
                    <a:pt x="3840" y="2559"/>
                  </a:lnTo>
                  <a:lnTo>
                    <a:pt x="3736" y="2636"/>
                  </a:lnTo>
                  <a:lnTo>
                    <a:pt x="3798" y="2622"/>
                  </a:lnTo>
                  <a:lnTo>
                    <a:pt x="3943" y="2513"/>
                  </a:lnTo>
                  <a:lnTo>
                    <a:pt x="4107" y="2444"/>
                  </a:lnTo>
                  <a:lnTo>
                    <a:pt x="4208" y="2435"/>
                  </a:lnTo>
                  <a:lnTo>
                    <a:pt x="4252" y="2476"/>
                  </a:lnTo>
                  <a:lnTo>
                    <a:pt x="4171" y="2532"/>
                  </a:lnTo>
                  <a:lnTo>
                    <a:pt x="4162" y="2622"/>
                  </a:lnTo>
                  <a:lnTo>
                    <a:pt x="4164" y="2685"/>
                  </a:lnTo>
                  <a:lnTo>
                    <a:pt x="4238" y="2727"/>
                  </a:lnTo>
                  <a:lnTo>
                    <a:pt x="4353" y="2715"/>
                  </a:lnTo>
                  <a:lnTo>
                    <a:pt x="4448" y="2621"/>
                  </a:lnTo>
                  <a:lnTo>
                    <a:pt x="4434" y="2681"/>
                  </a:lnTo>
                  <a:lnTo>
                    <a:pt x="4469" y="2712"/>
                  </a:lnTo>
                  <a:lnTo>
                    <a:pt x="4370" y="2766"/>
                  </a:lnTo>
                  <a:lnTo>
                    <a:pt x="4206" y="2816"/>
                  </a:lnTo>
                  <a:lnTo>
                    <a:pt x="4129" y="2850"/>
                  </a:lnTo>
                  <a:lnTo>
                    <a:pt x="4035" y="2911"/>
                  </a:lnTo>
                  <a:lnTo>
                    <a:pt x="3985" y="2905"/>
                  </a:lnTo>
                  <a:lnTo>
                    <a:pt x="4004" y="2834"/>
                  </a:lnTo>
                  <a:lnTo>
                    <a:pt x="4142" y="2764"/>
                  </a:lnTo>
                  <a:lnTo>
                    <a:pt x="4034" y="2767"/>
                  </a:lnTo>
                  <a:lnTo>
                    <a:pt x="3955" y="2777"/>
                  </a:lnTo>
                  <a:lnTo>
                    <a:pt x="3927" y="2730"/>
                  </a:lnTo>
                  <a:lnTo>
                    <a:pt x="3965" y="2616"/>
                  </a:lnTo>
                  <a:lnTo>
                    <a:pt x="3943" y="2592"/>
                  </a:lnTo>
                  <a:lnTo>
                    <a:pt x="3894" y="2606"/>
                  </a:lnTo>
                  <a:lnTo>
                    <a:pt x="3879" y="2584"/>
                  </a:lnTo>
                  <a:lnTo>
                    <a:pt x="3806" y="2647"/>
                  </a:lnTo>
                  <a:lnTo>
                    <a:pt x="3764" y="2712"/>
                  </a:lnTo>
                  <a:lnTo>
                    <a:pt x="3727" y="2750"/>
                  </a:lnTo>
                  <a:lnTo>
                    <a:pt x="3694" y="2763"/>
                  </a:lnTo>
                  <a:lnTo>
                    <a:pt x="3671" y="2767"/>
                  </a:lnTo>
                  <a:lnTo>
                    <a:pt x="3657" y="2788"/>
                  </a:lnTo>
                  <a:lnTo>
                    <a:pt x="3533" y="2788"/>
                  </a:lnTo>
                  <a:lnTo>
                    <a:pt x="3430" y="2789"/>
                  </a:lnTo>
                  <a:lnTo>
                    <a:pt x="3394" y="2804"/>
                  </a:lnTo>
                  <a:lnTo>
                    <a:pt x="3301" y="2864"/>
                  </a:lnTo>
                  <a:lnTo>
                    <a:pt x="3291" y="2871"/>
                  </a:lnTo>
                  <a:lnTo>
                    <a:pt x="3258" y="2904"/>
                  </a:lnTo>
                  <a:lnTo>
                    <a:pt x="3195" y="2904"/>
                  </a:lnTo>
                  <a:lnTo>
                    <a:pt x="3128" y="2904"/>
                  </a:lnTo>
                  <a:lnTo>
                    <a:pt x="3093" y="2917"/>
                  </a:lnTo>
                  <a:lnTo>
                    <a:pt x="3098" y="2934"/>
                  </a:lnTo>
                  <a:lnTo>
                    <a:pt x="3095" y="2960"/>
                  </a:lnTo>
                  <a:lnTo>
                    <a:pt x="3091" y="2968"/>
                  </a:lnTo>
                  <a:lnTo>
                    <a:pt x="2987" y="3010"/>
                  </a:lnTo>
                  <a:lnTo>
                    <a:pt x="2912" y="3023"/>
                  </a:lnTo>
                  <a:lnTo>
                    <a:pt x="2816" y="3068"/>
                  </a:lnTo>
                  <a:lnTo>
                    <a:pt x="2799" y="3068"/>
                  </a:lnTo>
                  <a:lnTo>
                    <a:pt x="2780" y="3055"/>
                  </a:lnTo>
                  <a:lnTo>
                    <a:pt x="2777" y="3043"/>
                  </a:lnTo>
                  <a:lnTo>
                    <a:pt x="2782" y="3034"/>
                  </a:lnTo>
                  <a:lnTo>
                    <a:pt x="2807" y="3005"/>
                  </a:lnTo>
                  <a:lnTo>
                    <a:pt x="2856" y="2958"/>
                  </a:lnTo>
                  <a:lnTo>
                    <a:pt x="2894" y="2909"/>
                  </a:lnTo>
                  <a:lnTo>
                    <a:pt x="2908" y="2836"/>
                  </a:lnTo>
                  <a:lnTo>
                    <a:pt x="2923" y="2760"/>
                  </a:lnTo>
                  <a:lnTo>
                    <a:pt x="2868" y="2720"/>
                  </a:lnTo>
                  <a:lnTo>
                    <a:pt x="2882" y="2705"/>
                  </a:lnTo>
                  <a:lnTo>
                    <a:pt x="2877" y="2695"/>
                  </a:lnTo>
                  <a:lnTo>
                    <a:pt x="2858" y="2695"/>
                  </a:lnTo>
                  <a:lnTo>
                    <a:pt x="2850" y="2682"/>
                  </a:lnTo>
                  <a:lnTo>
                    <a:pt x="2855" y="2662"/>
                  </a:lnTo>
                  <a:lnTo>
                    <a:pt x="2838" y="2671"/>
                  </a:lnTo>
                  <a:lnTo>
                    <a:pt x="2822" y="2668"/>
                  </a:lnTo>
                  <a:lnTo>
                    <a:pt x="2829" y="2660"/>
                  </a:lnTo>
                  <a:lnTo>
                    <a:pt x="2817" y="2652"/>
                  </a:lnTo>
                  <a:lnTo>
                    <a:pt x="2820" y="2630"/>
                  </a:lnTo>
                  <a:lnTo>
                    <a:pt x="2779" y="2603"/>
                  </a:lnTo>
                  <a:lnTo>
                    <a:pt x="2738" y="2575"/>
                  </a:lnTo>
                  <a:lnTo>
                    <a:pt x="2687" y="2543"/>
                  </a:lnTo>
                  <a:lnTo>
                    <a:pt x="2639" y="2513"/>
                  </a:lnTo>
                  <a:lnTo>
                    <a:pt x="2569" y="2536"/>
                  </a:lnTo>
                  <a:lnTo>
                    <a:pt x="2547" y="2537"/>
                  </a:lnTo>
                  <a:lnTo>
                    <a:pt x="2475" y="2515"/>
                  </a:lnTo>
                  <a:lnTo>
                    <a:pt x="2416" y="2526"/>
                  </a:lnTo>
                  <a:lnTo>
                    <a:pt x="2365" y="2500"/>
                  </a:lnTo>
                  <a:lnTo>
                    <a:pt x="2304" y="2487"/>
                  </a:lnTo>
                  <a:lnTo>
                    <a:pt x="2260" y="2482"/>
                  </a:lnTo>
                  <a:lnTo>
                    <a:pt x="2247" y="2468"/>
                  </a:lnTo>
                  <a:lnTo>
                    <a:pt x="2258" y="2422"/>
                  </a:lnTo>
                  <a:lnTo>
                    <a:pt x="2236" y="2423"/>
                  </a:lnTo>
                  <a:lnTo>
                    <a:pt x="2219" y="2455"/>
                  </a:lnTo>
                  <a:lnTo>
                    <a:pt x="2083" y="2455"/>
                  </a:lnTo>
                  <a:lnTo>
                    <a:pt x="1858" y="2455"/>
                  </a:lnTo>
                  <a:lnTo>
                    <a:pt x="1634" y="2455"/>
                  </a:lnTo>
                  <a:lnTo>
                    <a:pt x="1436" y="2455"/>
                  </a:lnTo>
                  <a:lnTo>
                    <a:pt x="1239" y="2455"/>
                  </a:lnTo>
                  <a:lnTo>
                    <a:pt x="1045" y="2455"/>
                  </a:lnTo>
                  <a:lnTo>
                    <a:pt x="844" y="2455"/>
                  </a:lnTo>
                  <a:lnTo>
                    <a:pt x="779" y="2455"/>
                  </a:lnTo>
                  <a:lnTo>
                    <a:pt x="584" y="2455"/>
                  </a:lnTo>
                  <a:lnTo>
                    <a:pt x="397" y="2455"/>
                  </a:lnTo>
                  <a:lnTo>
                    <a:pt x="388" y="2455"/>
                  </a:lnTo>
                  <a:lnTo>
                    <a:pt x="316" y="2373"/>
                  </a:lnTo>
                  <a:lnTo>
                    <a:pt x="294" y="2337"/>
                  </a:lnTo>
                  <a:lnTo>
                    <a:pt x="200" y="2303"/>
                  </a:lnTo>
                  <a:lnTo>
                    <a:pt x="217" y="2230"/>
                  </a:lnTo>
                  <a:lnTo>
                    <a:pt x="264" y="2180"/>
                  </a:lnTo>
                  <a:lnTo>
                    <a:pt x="209" y="2145"/>
                  </a:lnTo>
                  <a:lnTo>
                    <a:pt x="249" y="2079"/>
                  </a:lnTo>
                  <a:lnTo>
                    <a:pt x="220" y="2019"/>
                  </a:lnTo>
                  <a:lnTo>
                    <a:pt x="253" y="1977"/>
                  </a:lnTo>
                  <a:lnTo>
                    <a:pt x="320" y="1938"/>
                  </a:lnTo>
                  <a:lnTo>
                    <a:pt x="362" y="1887"/>
                  </a:lnTo>
                  <a:lnTo>
                    <a:pt x="300" y="1836"/>
                  </a:lnTo>
                  <a:lnTo>
                    <a:pt x="319" y="1744"/>
                  </a:lnTo>
                  <a:lnTo>
                    <a:pt x="333" y="1687"/>
                  </a:lnTo>
                  <a:lnTo>
                    <a:pt x="311" y="1651"/>
                  </a:lnTo>
                  <a:lnTo>
                    <a:pt x="302" y="1618"/>
                  </a:lnTo>
                  <a:lnTo>
                    <a:pt x="309" y="1577"/>
                  </a:lnTo>
                  <a:lnTo>
                    <a:pt x="224" y="1603"/>
                  </a:lnTo>
                  <a:lnTo>
                    <a:pt x="121" y="1647"/>
                  </a:lnTo>
                  <a:lnTo>
                    <a:pt x="119" y="1595"/>
                  </a:lnTo>
                  <a:lnTo>
                    <a:pt x="111" y="1561"/>
                  </a:lnTo>
                  <a:lnTo>
                    <a:pt x="75" y="1539"/>
                  </a:lnTo>
                  <a:lnTo>
                    <a:pt x="18" y="1536"/>
                  </a:lnTo>
                  <a:lnTo>
                    <a:pt x="510" y="1099"/>
                  </a:lnTo>
                  <a:lnTo>
                    <a:pt x="854" y="828"/>
                  </a:lnTo>
                  <a:lnTo>
                    <a:pt x="933" y="845"/>
                  </a:lnTo>
                  <a:lnTo>
                    <a:pt x="974" y="880"/>
                  </a:lnTo>
                  <a:lnTo>
                    <a:pt x="1022" y="886"/>
                  </a:lnTo>
                  <a:lnTo>
                    <a:pt x="1108" y="856"/>
                  </a:lnTo>
                  <a:lnTo>
                    <a:pt x="1202" y="834"/>
                  </a:lnTo>
                  <a:lnTo>
                    <a:pt x="1272" y="843"/>
                  </a:lnTo>
                  <a:lnTo>
                    <a:pt x="1392" y="812"/>
                  </a:lnTo>
                  <a:lnTo>
                    <a:pt x="1502" y="794"/>
                  </a:lnTo>
                  <a:lnTo>
                    <a:pt x="1503" y="823"/>
                  </a:lnTo>
                  <a:lnTo>
                    <a:pt x="1564" y="807"/>
                  </a:lnTo>
                  <a:lnTo>
                    <a:pt x="1617" y="774"/>
                  </a:lnTo>
                  <a:lnTo>
                    <a:pt x="1644" y="781"/>
                  </a:lnTo>
                  <a:lnTo>
                    <a:pt x="1659" y="845"/>
                  </a:lnTo>
                  <a:lnTo>
                    <a:pt x="1788" y="796"/>
                  </a:lnTo>
                  <a:lnTo>
                    <a:pt x="1732" y="850"/>
                  </a:lnTo>
                  <a:lnTo>
                    <a:pt x="1812" y="839"/>
                  </a:lnTo>
                  <a:lnTo>
                    <a:pt x="1857" y="818"/>
                  </a:lnTo>
                  <a:lnTo>
                    <a:pt x="1917" y="822"/>
                  </a:lnTo>
                  <a:lnTo>
                    <a:pt x="1966" y="852"/>
                  </a:lnTo>
                  <a:lnTo>
                    <a:pt x="2065" y="878"/>
                  </a:lnTo>
                  <a:lnTo>
                    <a:pt x="2127" y="890"/>
                  </a:lnTo>
                  <a:lnTo>
                    <a:pt x="2185" y="886"/>
                  </a:lnTo>
                  <a:lnTo>
                    <a:pt x="2220" y="922"/>
                  </a:lnTo>
                  <a:lnTo>
                    <a:pt x="2105" y="958"/>
                  </a:lnTo>
                  <a:lnTo>
                    <a:pt x="2189" y="974"/>
                  </a:lnTo>
                  <a:lnTo>
                    <a:pt x="2347" y="965"/>
                  </a:lnTo>
                  <a:lnTo>
                    <a:pt x="2407" y="953"/>
                  </a:lnTo>
                  <a:lnTo>
                    <a:pt x="2423" y="997"/>
                  </a:lnTo>
                  <a:lnTo>
                    <a:pt x="2520" y="960"/>
                  </a:lnTo>
                  <a:lnTo>
                    <a:pt x="2494" y="929"/>
                  </a:lnTo>
                  <a:lnTo>
                    <a:pt x="2554" y="904"/>
                  </a:lnTo>
                  <a:lnTo>
                    <a:pt x="2624" y="901"/>
                  </a:lnTo>
                  <a:lnTo>
                    <a:pt x="2675" y="893"/>
                  </a:lnTo>
                  <a:lnTo>
                    <a:pt x="2702" y="911"/>
                  </a:lnTo>
                  <a:lnTo>
                    <a:pt x="2720" y="950"/>
                  </a:lnTo>
                  <a:lnTo>
                    <a:pt x="2787" y="944"/>
                  </a:lnTo>
                  <a:lnTo>
                    <a:pt x="2854" y="977"/>
                  </a:lnTo>
                  <a:lnTo>
                    <a:pt x="2951" y="965"/>
                  </a:lnTo>
                  <a:lnTo>
                    <a:pt x="3030" y="967"/>
                  </a:lnTo>
                  <a:lnTo>
                    <a:pt x="3064" y="922"/>
                  </a:lnTo>
                  <a:lnTo>
                    <a:pt x="3124" y="909"/>
                  </a:lnTo>
                  <a:lnTo>
                    <a:pt x="3188" y="934"/>
                  </a:lnTo>
                  <a:lnTo>
                    <a:pt x="3128" y="1003"/>
                  </a:lnTo>
                  <a:lnTo>
                    <a:pt x="3213" y="945"/>
                  </a:lnTo>
                  <a:lnTo>
                    <a:pt x="3256" y="947"/>
                  </a:lnTo>
                  <a:lnTo>
                    <a:pt x="3344" y="874"/>
                  </a:lnTo>
                  <a:lnTo>
                    <a:pt x="3325" y="830"/>
                  </a:lnTo>
                  <a:lnTo>
                    <a:pt x="3288" y="801"/>
                  </a:lnTo>
                  <a:lnTo>
                    <a:pt x="3365" y="724"/>
                  </a:lnTo>
                  <a:lnTo>
                    <a:pt x="3475" y="674"/>
                  </a:lnTo>
                  <a:lnTo>
                    <a:pt x="3534" y="685"/>
                  </a:lnTo>
                  <a:lnTo>
                    <a:pt x="3559" y="715"/>
                  </a:lnTo>
                  <a:lnTo>
                    <a:pt x="3561" y="794"/>
                  </a:lnTo>
                  <a:lnTo>
                    <a:pt x="3483" y="829"/>
                  </a:lnTo>
                  <a:lnTo>
                    <a:pt x="3571" y="843"/>
                  </a:lnTo>
                  <a:moveTo>
                    <a:pt x="3269" y="871"/>
                  </a:moveTo>
                  <a:lnTo>
                    <a:pt x="3213" y="896"/>
                  </a:lnTo>
                  <a:lnTo>
                    <a:pt x="3159" y="875"/>
                  </a:lnTo>
                  <a:lnTo>
                    <a:pt x="3107" y="882"/>
                  </a:lnTo>
                  <a:lnTo>
                    <a:pt x="3062" y="850"/>
                  </a:lnTo>
                  <a:lnTo>
                    <a:pt x="3131" y="828"/>
                  </a:lnTo>
                  <a:lnTo>
                    <a:pt x="3197" y="797"/>
                  </a:lnTo>
                  <a:lnTo>
                    <a:pt x="3236" y="818"/>
                  </a:lnTo>
                  <a:lnTo>
                    <a:pt x="3257" y="830"/>
                  </a:lnTo>
                  <a:lnTo>
                    <a:pt x="3261" y="844"/>
                  </a:lnTo>
                  <a:lnTo>
                    <a:pt x="3269" y="871"/>
                  </a:lnTo>
                  <a:moveTo>
                    <a:pt x="4250" y="1014"/>
                  </a:moveTo>
                  <a:lnTo>
                    <a:pt x="4184" y="1017"/>
                  </a:lnTo>
                  <a:lnTo>
                    <a:pt x="4195" y="981"/>
                  </a:lnTo>
                  <a:lnTo>
                    <a:pt x="4247" y="940"/>
                  </a:lnTo>
                  <a:lnTo>
                    <a:pt x="4305" y="930"/>
                  </a:lnTo>
                  <a:lnTo>
                    <a:pt x="4334" y="951"/>
                  </a:lnTo>
                  <a:lnTo>
                    <a:pt x="4313" y="982"/>
                  </a:lnTo>
                  <a:lnTo>
                    <a:pt x="4300" y="992"/>
                  </a:lnTo>
                  <a:lnTo>
                    <a:pt x="4250" y="1014"/>
                  </a:lnTo>
                  <a:moveTo>
                    <a:pt x="3649" y="1125"/>
                  </a:moveTo>
                  <a:lnTo>
                    <a:pt x="3636" y="1158"/>
                  </a:lnTo>
                  <a:lnTo>
                    <a:pt x="3673" y="1146"/>
                  </a:lnTo>
                  <a:lnTo>
                    <a:pt x="3692" y="1166"/>
                  </a:lnTo>
                  <a:lnTo>
                    <a:pt x="3737" y="1192"/>
                  </a:lnTo>
                  <a:lnTo>
                    <a:pt x="3787" y="1215"/>
                  </a:lnTo>
                  <a:lnTo>
                    <a:pt x="3768" y="1251"/>
                  </a:lnTo>
                  <a:lnTo>
                    <a:pt x="3814" y="1246"/>
                  </a:lnTo>
                  <a:lnTo>
                    <a:pt x="3839" y="1271"/>
                  </a:lnTo>
                  <a:lnTo>
                    <a:pt x="3772" y="1295"/>
                  </a:lnTo>
                  <a:lnTo>
                    <a:pt x="3693" y="1277"/>
                  </a:lnTo>
                  <a:lnTo>
                    <a:pt x="3684" y="1242"/>
                  </a:lnTo>
                  <a:lnTo>
                    <a:pt x="3599" y="1283"/>
                  </a:lnTo>
                  <a:lnTo>
                    <a:pt x="3489" y="1323"/>
                  </a:lnTo>
                  <a:lnTo>
                    <a:pt x="3500" y="1278"/>
                  </a:lnTo>
                  <a:lnTo>
                    <a:pt x="3416" y="1285"/>
                  </a:lnTo>
                  <a:lnTo>
                    <a:pt x="3493" y="1247"/>
                  </a:lnTo>
                  <a:lnTo>
                    <a:pt x="3543" y="1187"/>
                  </a:lnTo>
                  <a:lnTo>
                    <a:pt x="3612" y="1118"/>
                  </a:lnTo>
                  <a:lnTo>
                    <a:pt x="3649" y="1125"/>
                  </a:lnTo>
                  <a:moveTo>
                    <a:pt x="3684" y="1349"/>
                  </a:moveTo>
                  <a:lnTo>
                    <a:pt x="3588" y="1392"/>
                  </a:lnTo>
                  <a:lnTo>
                    <a:pt x="3547" y="1390"/>
                  </a:lnTo>
                  <a:lnTo>
                    <a:pt x="3548" y="1369"/>
                  </a:lnTo>
                  <a:lnTo>
                    <a:pt x="3615" y="1333"/>
                  </a:lnTo>
                  <a:lnTo>
                    <a:pt x="3695" y="1334"/>
                  </a:lnTo>
                  <a:lnTo>
                    <a:pt x="3684" y="1349"/>
                  </a:lnTo>
                  <a:moveTo>
                    <a:pt x="3812" y="1392"/>
                  </a:moveTo>
                  <a:lnTo>
                    <a:pt x="3764" y="1432"/>
                  </a:lnTo>
                  <a:lnTo>
                    <a:pt x="3741" y="1426"/>
                  </a:lnTo>
                  <a:lnTo>
                    <a:pt x="3740" y="1403"/>
                  </a:lnTo>
                  <a:lnTo>
                    <a:pt x="3746" y="1397"/>
                  </a:lnTo>
                  <a:lnTo>
                    <a:pt x="3783" y="1374"/>
                  </a:lnTo>
                  <a:lnTo>
                    <a:pt x="3807" y="1376"/>
                  </a:lnTo>
                  <a:lnTo>
                    <a:pt x="3812" y="1392"/>
                  </a:lnTo>
                  <a:moveTo>
                    <a:pt x="43" y="2029"/>
                  </a:moveTo>
                  <a:lnTo>
                    <a:pt x="64" y="2040"/>
                  </a:lnTo>
                  <a:lnTo>
                    <a:pt x="130" y="2033"/>
                  </a:lnTo>
                  <a:lnTo>
                    <a:pt x="37" y="2126"/>
                  </a:lnTo>
                  <a:lnTo>
                    <a:pt x="41" y="2192"/>
                  </a:lnTo>
                  <a:lnTo>
                    <a:pt x="15" y="2192"/>
                  </a:lnTo>
                  <a:lnTo>
                    <a:pt x="6" y="2154"/>
                  </a:lnTo>
                  <a:lnTo>
                    <a:pt x="12" y="2116"/>
                  </a:lnTo>
                  <a:lnTo>
                    <a:pt x="0" y="2091"/>
                  </a:lnTo>
                  <a:lnTo>
                    <a:pt x="18" y="2055"/>
                  </a:lnTo>
                  <a:lnTo>
                    <a:pt x="43" y="2029"/>
                  </a:lnTo>
                  <a:moveTo>
                    <a:pt x="4831" y="2315"/>
                  </a:moveTo>
                  <a:lnTo>
                    <a:pt x="4766" y="2387"/>
                  </a:lnTo>
                  <a:lnTo>
                    <a:pt x="4817" y="2359"/>
                  </a:lnTo>
                  <a:lnTo>
                    <a:pt x="4855" y="2377"/>
                  </a:lnTo>
                  <a:lnTo>
                    <a:pt x="4824" y="2406"/>
                  </a:lnTo>
                  <a:lnTo>
                    <a:pt x="4875" y="2429"/>
                  </a:lnTo>
                  <a:lnTo>
                    <a:pt x="4911" y="2409"/>
                  </a:lnTo>
                  <a:lnTo>
                    <a:pt x="4969" y="2434"/>
                  </a:lnTo>
                  <a:lnTo>
                    <a:pt x="4932" y="2495"/>
                  </a:lnTo>
                  <a:lnTo>
                    <a:pt x="4982" y="2481"/>
                  </a:lnTo>
                  <a:lnTo>
                    <a:pt x="4978" y="2525"/>
                  </a:lnTo>
                  <a:lnTo>
                    <a:pt x="4985" y="2577"/>
                  </a:lnTo>
                  <a:lnTo>
                    <a:pt x="4937" y="2650"/>
                  </a:lnTo>
                  <a:lnTo>
                    <a:pt x="4906" y="2653"/>
                  </a:lnTo>
                  <a:lnTo>
                    <a:pt x="4866" y="2637"/>
                  </a:lnTo>
                  <a:lnTo>
                    <a:pt x="4899" y="2569"/>
                  </a:lnTo>
                  <a:lnTo>
                    <a:pt x="4884" y="2559"/>
                  </a:lnTo>
                  <a:lnTo>
                    <a:pt x="4786" y="2631"/>
                  </a:lnTo>
                  <a:lnTo>
                    <a:pt x="4747" y="2628"/>
                  </a:lnTo>
                  <a:lnTo>
                    <a:pt x="4805" y="2589"/>
                  </a:lnTo>
                  <a:lnTo>
                    <a:pt x="4747" y="2569"/>
                  </a:lnTo>
                  <a:lnTo>
                    <a:pt x="4675" y="2574"/>
                  </a:lnTo>
                  <a:lnTo>
                    <a:pt x="4546" y="2571"/>
                  </a:lnTo>
                  <a:lnTo>
                    <a:pt x="4544" y="2546"/>
                  </a:lnTo>
                  <a:lnTo>
                    <a:pt x="4594" y="2517"/>
                  </a:lnTo>
                  <a:lnTo>
                    <a:pt x="4572" y="2494"/>
                  </a:lnTo>
                  <a:lnTo>
                    <a:pt x="4643" y="2444"/>
                  </a:lnTo>
                  <a:lnTo>
                    <a:pt x="4753" y="2312"/>
                  </a:lnTo>
                  <a:lnTo>
                    <a:pt x="4808" y="2265"/>
                  </a:lnTo>
                  <a:lnTo>
                    <a:pt x="4873" y="2237"/>
                  </a:lnTo>
                  <a:lnTo>
                    <a:pt x="4902" y="2241"/>
                  </a:lnTo>
                  <a:lnTo>
                    <a:pt x="4883" y="2263"/>
                  </a:lnTo>
                  <a:lnTo>
                    <a:pt x="4831" y="2315"/>
                  </a:lnTo>
                  <a:moveTo>
                    <a:pt x="326" y="2496"/>
                  </a:moveTo>
                  <a:lnTo>
                    <a:pt x="285" y="2507"/>
                  </a:lnTo>
                  <a:lnTo>
                    <a:pt x="202" y="2469"/>
                  </a:lnTo>
                  <a:lnTo>
                    <a:pt x="202" y="2440"/>
                  </a:lnTo>
                  <a:lnTo>
                    <a:pt x="163" y="2411"/>
                  </a:lnTo>
                  <a:lnTo>
                    <a:pt x="167" y="2387"/>
                  </a:lnTo>
                  <a:lnTo>
                    <a:pt x="110" y="2372"/>
                  </a:lnTo>
                  <a:lnTo>
                    <a:pt x="117" y="2327"/>
                  </a:lnTo>
                  <a:lnTo>
                    <a:pt x="137" y="2308"/>
                  </a:lnTo>
                  <a:lnTo>
                    <a:pt x="192" y="2326"/>
                  </a:lnTo>
                  <a:lnTo>
                    <a:pt x="223" y="2339"/>
                  </a:lnTo>
                  <a:lnTo>
                    <a:pt x="278" y="2347"/>
                  </a:lnTo>
                  <a:lnTo>
                    <a:pt x="281" y="2376"/>
                  </a:lnTo>
                  <a:lnTo>
                    <a:pt x="286" y="2415"/>
                  </a:lnTo>
                  <a:lnTo>
                    <a:pt x="329" y="2450"/>
                  </a:lnTo>
                  <a:lnTo>
                    <a:pt x="326" y="2496"/>
                  </a:lnTo>
                  <a:moveTo>
                    <a:pt x="4418" y="2446"/>
                  </a:moveTo>
                  <a:lnTo>
                    <a:pt x="4385" y="2448"/>
                  </a:lnTo>
                  <a:lnTo>
                    <a:pt x="4309" y="2422"/>
                  </a:lnTo>
                  <a:lnTo>
                    <a:pt x="4262" y="2382"/>
                  </a:lnTo>
                  <a:lnTo>
                    <a:pt x="4287" y="2375"/>
                  </a:lnTo>
                  <a:lnTo>
                    <a:pt x="4366" y="2396"/>
                  </a:lnTo>
                  <a:lnTo>
                    <a:pt x="4421" y="2431"/>
                  </a:lnTo>
                  <a:lnTo>
                    <a:pt x="4418" y="2446"/>
                  </a:lnTo>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198" name="Freeform 197"/>
            <p:cNvSpPr>
              <a:spLocks noEditPoints="1"/>
            </p:cNvSpPr>
            <p:nvPr/>
          </p:nvSpPr>
          <p:spPr bwMode="auto">
            <a:xfrm>
              <a:off x="2821146" y="4815842"/>
              <a:ext cx="403367" cy="1213096"/>
            </a:xfrm>
            <a:custGeom>
              <a:avLst/>
              <a:gdLst>
                <a:gd name="T0" fmla="*/ 233 w 999"/>
                <a:gd name="T1" fmla="*/ 450 h 3202"/>
                <a:gd name="T2" fmla="*/ 296 w 999"/>
                <a:gd name="T3" fmla="*/ 460 h 3202"/>
                <a:gd name="T4" fmla="*/ 208 w 999"/>
                <a:gd name="T5" fmla="*/ 590 h 3202"/>
                <a:gd name="T6" fmla="*/ 221 w 999"/>
                <a:gd name="T7" fmla="*/ 759 h 3202"/>
                <a:gd name="T8" fmla="*/ 205 w 999"/>
                <a:gd name="T9" fmla="*/ 846 h 3202"/>
                <a:gd name="T10" fmla="*/ 159 w 999"/>
                <a:gd name="T11" fmla="*/ 1003 h 3202"/>
                <a:gd name="T12" fmla="*/ 154 w 999"/>
                <a:gd name="T13" fmla="*/ 1173 h 3202"/>
                <a:gd name="T14" fmla="*/ 239 w 999"/>
                <a:gd name="T15" fmla="*/ 1335 h 3202"/>
                <a:gd name="T16" fmla="*/ 234 w 999"/>
                <a:gd name="T17" fmla="*/ 1496 h 3202"/>
                <a:gd name="T18" fmla="*/ 212 w 999"/>
                <a:gd name="T19" fmla="*/ 1622 h 3202"/>
                <a:gd name="T20" fmla="*/ 275 w 999"/>
                <a:gd name="T21" fmla="*/ 1782 h 3202"/>
                <a:gd name="T22" fmla="*/ 244 w 999"/>
                <a:gd name="T23" fmla="*/ 1888 h 3202"/>
                <a:gd name="T24" fmla="*/ 295 w 999"/>
                <a:gd name="T25" fmla="*/ 2078 h 3202"/>
                <a:gd name="T26" fmla="*/ 319 w 999"/>
                <a:gd name="T27" fmla="*/ 2192 h 3202"/>
                <a:gd name="T28" fmla="*/ 349 w 999"/>
                <a:gd name="T29" fmla="*/ 2259 h 3202"/>
                <a:gd name="T30" fmla="*/ 404 w 999"/>
                <a:gd name="T31" fmla="*/ 2307 h 3202"/>
                <a:gd name="T32" fmla="*/ 404 w 999"/>
                <a:gd name="T33" fmla="*/ 2372 h 3202"/>
                <a:gd name="T34" fmla="*/ 409 w 999"/>
                <a:gd name="T35" fmla="*/ 2554 h 3202"/>
                <a:gd name="T36" fmla="*/ 431 w 999"/>
                <a:gd name="T37" fmla="*/ 2649 h 3202"/>
                <a:gd name="T38" fmla="*/ 436 w 999"/>
                <a:gd name="T39" fmla="*/ 2774 h 3202"/>
                <a:gd name="T40" fmla="*/ 513 w 999"/>
                <a:gd name="T41" fmla="*/ 2798 h 3202"/>
                <a:gd name="T42" fmla="*/ 583 w 999"/>
                <a:gd name="T43" fmla="*/ 2908 h 3202"/>
                <a:gd name="T44" fmla="*/ 808 w 999"/>
                <a:gd name="T45" fmla="*/ 2932 h 3202"/>
                <a:gd name="T46" fmla="*/ 728 w 999"/>
                <a:gd name="T47" fmla="*/ 2952 h 3202"/>
                <a:gd name="T48" fmla="*/ 706 w 999"/>
                <a:gd name="T49" fmla="*/ 3058 h 3202"/>
                <a:gd name="T50" fmla="*/ 596 w 999"/>
                <a:gd name="T51" fmla="*/ 3033 h 3202"/>
                <a:gd name="T52" fmla="*/ 498 w 999"/>
                <a:gd name="T53" fmla="*/ 2976 h 3202"/>
                <a:gd name="T54" fmla="*/ 354 w 999"/>
                <a:gd name="T55" fmla="*/ 2877 h 3202"/>
                <a:gd name="T56" fmla="*/ 296 w 999"/>
                <a:gd name="T57" fmla="*/ 2774 h 3202"/>
                <a:gd name="T58" fmla="*/ 226 w 999"/>
                <a:gd name="T59" fmla="*/ 2552 h 3202"/>
                <a:gd name="T60" fmla="*/ 162 w 999"/>
                <a:gd name="T61" fmla="*/ 2463 h 3202"/>
                <a:gd name="T62" fmla="*/ 173 w 999"/>
                <a:gd name="T63" fmla="*/ 2250 h 3202"/>
                <a:gd name="T64" fmla="*/ 237 w 999"/>
                <a:gd name="T65" fmla="*/ 2105 h 3202"/>
                <a:gd name="T66" fmla="*/ 196 w 999"/>
                <a:gd name="T67" fmla="*/ 2188 h 3202"/>
                <a:gd name="T68" fmla="*/ 132 w 999"/>
                <a:gd name="T69" fmla="*/ 2056 h 3202"/>
                <a:gd name="T70" fmla="*/ 124 w 999"/>
                <a:gd name="T71" fmla="*/ 1842 h 3202"/>
                <a:gd name="T72" fmla="*/ 50 w 999"/>
                <a:gd name="T73" fmla="*/ 1664 h 3202"/>
                <a:gd name="T74" fmla="*/ 88 w 999"/>
                <a:gd name="T75" fmla="*/ 1524 h 3202"/>
                <a:gd name="T76" fmla="*/ 107 w 999"/>
                <a:gd name="T77" fmla="*/ 1262 h 3202"/>
                <a:gd name="T78" fmla="*/ 72 w 999"/>
                <a:gd name="T79" fmla="*/ 1065 h 3202"/>
                <a:gd name="T80" fmla="*/ 68 w 999"/>
                <a:gd name="T81" fmla="*/ 856 h 3202"/>
                <a:gd name="T82" fmla="*/ 52 w 999"/>
                <a:gd name="T83" fmla="*/ 515 h 3202"/>
                <a:gd name="T84" fmla="*/ 28 w 999"/>
                <a:gd name="T85" fmla="*/ 185 h 3202"/>
                <a:gd name="T86" fmla="*/ 36 w 999"/>
                <a:gd name="T87" fmla="*/ 43 h 3202"/>
                <a:gd name="T88" fmla="*/ 93 w 999"/>
                <a:gd name="T89" fmla="*/ 57 h 3202"/>
                <a:gd name="T90" fmla="*/ 152 w 999"/>
                <a:gd name="T91" fmla="*/ 155 h 3202"/>
                <a:gd name="T92" fmla="*/ 189 w 999"/>
                <a:gd name="T93" fmla="*/ 333 h 3202"/>
                <a:gd name="T94" fmla="*/ 893 w 999"/>
                <a:gd name="T95" fmla="*/ 3142 h 3202"/>
                <a:gd name="T96" fmla="*/ 999 w 999"/>
                <a:gd name="T97" fmla="*/ 3144 h 3202"/>
                <a:gd name="T98" fmla="*/ 950 w 999"/>
                <a:gd name="T99" fmla="*/ 3202 h 3202"/>
                <a:gd name="T100" fmla="*/ 878 w 999"/>
                <a:gd name="T101" fmla="*/ 3193 h 3202"/>
                <a:gd name="T102" fmla="*/ 750 w 999"/>
                <a:gd name="T103" fmla="*/ 3157 h 3202"/>
                <a:gd name="T104" fmla="*/ 565 w 999"/>
                <a:gd name="T105" fmla="*/ 3068 h 3202"/>
                <a:gd name="T106" fmla="*/ 497 w 999"/>
                <a:gd name="T107" fmla="*/ 2993 h 3202"/>
                <a:gd name="T108" fmla="*/ 708 w 999"/>
                <a:gd name="T109" fmla="*/ 3077 h 3202"/>
                <a:gd name="T110" fmla="*/ 721 w 999"/>
                <a:gd name="T111" fmla="*/ 2984 h 3202"/>
                <a:gd name="T112" fmla="*/ 816 w 999"/>
                <a:gd name="T113" fmla="*/ 2960 h 32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999" h="3202">
                  <a:moveTo>
                    <a:pt x="189" y="333"/>
                  </a:moveTo>
                  <a:lnTo>
                    <a:pt x="233" y="450"/>
                  </a:lnTo>
                  <a:lnTo>
                    <a:pt x="284" y="439"/>
                  </a:lnTo>
                  <a:lnTo>
                    <a:pt x="296" y="460"/>
                  </a:lnTo>
                  <a:lnTo>
                    <a:pt x="282" y="548"/>
                  </a:lnTo>
                  <a:lnTo>
                    <a:pt x="208" y="590"/>
                  </a:lnTo>
                  <a:lnTo>
                    <a:pt x="231" y="732"/>
                  </a:lnTo>
                  <a:lnTo>
                    <a:pt x="221" y="759"/>
                  </a:lnTo>
                  <a:lnTo>
                    <a:pt x="248" y="793"/>
                  </a:lnTo>
                  <a:lnTo>
                    <a:pt x="205" y="846"/>
                  </a:lnTo>
                  <a:lnTo>
                    <a:pt x="171" y="926"/>
                  </a:lnTo>
                  <a:lnTo>
                    <a:pt x="159" y="1003"/>
                  </a:lnTo>
                  <a:lnTo>
                    <a:pt x="181" y="1085"/>
                  </a:lnTo>
                  <a:lnTo>
                    <a:pt x="154" y="1173"/>
                  </a:lnTo>
                  <a:lnTo>
                    <a:pt x="217" y="1319"/>
                  </a:lnTo>
                  <a:lnTo>
                    <a:pt x="239" y="1335"/>
                  </a:lnTo>
                  <a:lnTo>
                    <a:pt x="256" y="1413"/>
                  </a:lnTo>
                  <a:lnTo>
                    <a:pt x="234" y="1496"/>
                  </a:lnTo>
                  <a:lnTo>
                    <a:pt x="252" y="1566"/>
                  </a:lnTo>
                  <a:lnTo>
                    <a:pt x="212" y="1622"/>
                  </a:lnTo>
                  <a:lnTo>
                    <a:pt x="232" y="1700"/>
                  </a:lnTo>
                  <a:lnTo>
                    <a:pt x="275" y="1782"/>
                  </a:lnTo>
                  <a:lnTo>
                    <a:pt x="242" y="1813"/>
                  </a:lnTo>
                  <a:lnTo>
                    <a:pt x="244" y="1888"/>
                  </a:lnTo>
                  <a:lnTo>
                    <a:pt x="253" y="1975"/>
                  </a:lnTo>
                  <a:lnTo>
                    <a:pt x="295" y="2078"/>
                  </a:lnTo>
                  <a:lnTo>
                    <a:pt x="273" y="2095"/>
                  </a:lnTo>
                  <a:lnTo>
                    <a:pt x="319" y="2192"/>
                  </a:lnTo>
                  <a:lnTo>
                    <a:pt x="360" y="2224"/>
                  </a:lnTo>
                  <a:lnTo>
                    <a:pt x="349" y="2259"/>
                  </a:lnTo>
                  <a:lnTo>
                    <a:pt x="386" y="2276"/>
                  </a:lnTo>
                  <a:lnTo>
                    <a:pt x="404" y="2307"/>
                  </a:lnTo>
                  <a:lnTo>
                    <a:pt x="380" y="2323"/>
                  </a:lnTo>
                  <a:lnTo>
                    <a:pt x="404" y="2372"/>
                  </a:lnTo>
                  <a:lnTo>
                    <a:pt x="418" y="2483"/>
                  </a:lnTo>
                  <a:lnTo>
                    <a:pt x="409" y="2554"/>
                  </a:lnTo>
                  <a:lnTo>
                    <a:pt x="432" y="2596"/>
                  </a:lnTo>
                  <a:lnTo>
                    <a:pt x="431" y="2649"/>
                  </a:lnTo>
                  <a:lnTo>
                    <a:pt x="395" y="2686"/>
                  </a:lnTo>
                  <a:lnTo>
                    <a:pt x="436" y="2774"/>
                  </a:lnTo>
                  <a:lnTo>
                    <a:pt x="471" y="2804"/>
                  </a:lnTo>
                  <a:lnTo>
                    <a:pt x="513" y="2798"/>
                  </a:lnTo>
                  <a:lnTo>
                    <a:pt x="537" y="2860"/>
                  </a:lnTo>
                  <a:lnTo>
                    <a:pt x="583" y="2908"/>
                  </a:lnTo>
                  <a:lnTo>
                    <a:pt x="744" y="2919"/>
                  </a:lnTo>
                  <a:lnTo>
                    <a:pt x="808" y="2932"/>
                  </a:lnTo>
                  <a:lnTo>
                    <a:pt x="751" y="2931"/>
                  </a:lnTo>
                  <a:lnTo>
                    <a:pt x="728" y="2952"/>
                  </a:lnTo>
                  <a:lnTo>
                    <a:pt x="683" y="2981"/>
                  </a:lnTo>
                  <a:lnTo>
                    <a:pt x="706" y="3058"/>
                  </a:lnTo>
                  <a:lnTo>
                    <a:pt x="680" y="3060"/>
                  </a:lnTo>
                  <a:lnTo>
                    <a:pt x="596" y="3033"/>
                  </a:lnTo>
                  <a:lnTo>
                    <a:pt x="498" y="2976"/>
                  </a:lnTo>
                  <a:lnTo>
                    <a:pt x="498" y="2976"/>
                  </a:lnTo>
                  <a:lnTo>
                    <a:pt x="397" y="2929"/>
                  </a:lnTo>
                  <a:lnTo>
                    <a:pt x="354" y="2877"/>
                  </a:lnTo>
                  <a:lnTo>
                    <a:pt x="352" y="2829"/>
                  </a:lnTo>
                  <a:lnTo>
                    <a:pt x="296" y="2774"/>
                  </a:lnTo>
                  <a:lnTo>
                    <a:pt x="230" y="2632"/>
                  </a:lnTo>
                  <a:lnTo>
                    <a:pt x="226" y="2552"/>
                  </a:lnTo>
                  <a:lnTo>
                    <a:pt x="272" y="2488"/>
                  </a:lnTo>
                  <a:lnTo>
                    <a:pt x="162" y="2463"/>
                  </a:lnTo>
                  <a:lnTo>
                    <a:pt x="199" y="2389"/>
                  </a:lnTo>
                  <a:lnTo>
                    <a:pt x="173" y="2250"/>
                  </a:lnTo>
                  <a:lnTo>
                    <a:pt x="258" y="2280"/>
                  </a:lnTo>
                  <a:lnTo>
                    <a:pt x="237" y="2105"/>
                  </a:lnTo>
                  <a:lnTo>
                    <a:pt x="184" y="2083"/>
                  </a:lnTo>
                  <a:lnTo>
                    <a:pt x="196" y="2188"/>
                  </a:lnTo>
                  <a:lnTo>
                    <a:pt x="150" y="2176"/>
                  </a:lnTo>
                  <a:lnTo>
                    <a:pt x="132" y="2056"/>
                  </a:lnTo>
                  <a:lnTo>
                    <a:pt x="109" y="1900"/>
                  </a:lnTo>
                  <a:lnTo>
                    <a:pt x="124" y="1842"/>
                  </a:lnTo>
                  <a:lnTo>
                    <a:pt x="81" y="1759"/>
                  </a:lnTo>
                  <a:lnTo>
                    <a:pt x="50" y="1664"/>
                  </a:lnTo>
                  <a:lnTo>
                    <a:pt x="79" y="1661"/>
                  </a:lnTo>
                  <a:lnTo>
                    <a:pt x="88" y="1524"/>
                  </a:lnTo>
                  <a:lnTo>
                    <a:pt x="105" y="1389"/>
                  </a:lnTo>
                  <a:lnTo>
                    <a:pt x="107" y="1262"/>
                  </a:lnTo>
                  <a:lnTo>
                    <a:pt x="65" y="1135"/>
                  </a:lnTo>
                  <a:lnTo>
                    <a:pt x="72" y="1065"/>
                  </a:lnTo>
                  <a:lnTo>
                    <a:pt x="44" y="960"/>
                  </a:lnTo>
                  <a:lnTo>
                    <a:pt x="68" y="856"/>
                  </a:lnTo>
                  <a:lnTo>
                    <a:pt x="55" y="691"/>
                  </a:lnTo>
                  <a:lnTo>
                    <a:pt x="52" y="515"/>
                  </a:lnTo>
                  <a:lnTo>
                    <a:pt x="50" y="324"/>
                  </a:lnTo>
                  <a:lnTo>
                    <a:pt x="28" y="185"/>
                  </a:lnTo>
                  <a:lnTo>
                    <a:pt x="0" y="65"/>
                  </a:lnTo>
                  <a:lnTo>
                    <a:pt x="36" y="43"/>
                  </a:lnTo>
                  <a:lnTo>
                    <a:pt x="51" y="0"/>
                  </a:lnTo>
                  <a:lnTo>
                    <a:pt x="93" y="57"/>
                  </a:lnTo>
                  <a:lnTo>
                    <a:pt x="110" y="119"/>
                  </a:lnTo>
                  <a:lnTo>
                    <a:pt x="152" y="155"/>
                  </a:lnTo>
                  <a:lnTo>
                    <a:pt x="138" y="237"/>
                  </a:lnTo>
                  <a:lnTo>
                    <a:pt x="189" y="333"/>
                  </a:lnTo>
                  <a:moveTo>
                    <a:pt x="816" y="2960"/>
                  </a:moveTo>
                  <a:lnTo>
                    <a:pt x="893" y="3142"/>
                  </a:lnTo>
                  <a:lnTo>
                    <a:pt x="960" y="3142"/>
                  </a:lnTo>
                  <a:lnTo>
                    <a:pt x="999" y="3144"/>
                  </a:lnTo>
                  <a:lnTo>
                    <a:pt x="992" y="3177"/>
                  </a:lnTo>
                  <a:lnTo>
                    <a:pt x="950" y="3202"/>
                  </a:lnTo>
                  <a:lnTo>
                    <a:pt x="918" y="3200"/>
                  </a:lnTo>
                  <a:lnTo>
                    <a:pt x="878" y="3193"/>
                  </a:lnTo>
                  <a:lnTo>
                    <a:pt x="821" y="3169"/>
                  </a:lnTo>
                  <a:lnTo>
                    <a:pt x="750" y="3157"/>
                  </a:lnTo>
                  <a:lnTo>
                    <a:pt x="650" y="3112"/>
                  </a:lnTo>
                  <a:lnTo>
                    <a:pt x="565" y="3068"/>
                  </a:lnTo>
                  <a:lnTo>
                    <a:pt x="436" y="2976"/>
                  </a:lnTo>
                  <a:lnTo>
                    <a:pt x="497" y="2993"/>
                  </a:lnTo>
                  <a:lnTo>
                    <a:pt x="611" y="3048"/>
                  </a:lnTo>
                  <a:lnTo>
                    <a:pt x="708" y="3077"/>
                  </a:lnTo>
                  <a:lnTo>
                    <a:pt x="724" y="3040"/>
                  </a:lnTo>
                  <a:lnTo>
                    <a:pt x="721" y="2984"/>
                  </a:lnTo>
                  <a:lnTo>
                    <a:pt x="766" y="2950"/>
                  </a:lnTo>
                  <a:lnTo>
                    <a:pt x="816" y="2960"/>
                  </a:lnTo>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199" name="Freeform 198"/>
            <p:cNvSpPr>
              <a:spLocks/>
            </p:cNvSpPr>
            <p:nvPr/>
          </p:nvSpPr>
          <p:spPr bwMode="auto">
            <a:xfrm>
              <a:off x="2528539" y="3846608"/>
              <a:ext cx="368651" cy="540534"/>
            </a:xfrm>
            <a:custGeom>
              <a:avLst/>
              <a:gdLst>
                <a:gd name="T0" fmla="*/ 59 w 223"/>
                <a:gd name="T1" fmla="*/ 257 h 348"/>
                <a:gd name="T2" fmla="*/ 44 w 223"/>
                <a:gd name="T3" fmla="*/ 253 h 348"/>
                <a:gd name="T4" fmla="*/ 24 w 223"/>
                <a:gd name="T5" fmla="*/ 241 h 348"/>
                <a:gd name="T6" fmla="*/ 3 w 223"/>
                <a:gd name="T7" fmla="*/ 230 h 348"/>
                <a:gd name="T8" fmla="*/ 7 w 223"/>
                <a:gd name="T9" fmla="*/ 222 h 348"/>
                <a:gd name="T10" fmla="*/ 11 w 223"/>
                <a:gd name="T11" fmla="*/ 204 h 348"/>
                <a:gd name="T12" fmla="*/ 28 w 223"/>
                <a:gd name="T13" fmla="*/ 189 h 348"/>
                <a:gd name="T14" fmla="*/ 28 w 223"/>
                <a:gd name="T15" fmla="*/ 173 h 348"/>
                <a:gd name="T16" fmla="*/ 29 w 223"/>
                <a:gd name="T17" fmla="*/ 142 h 348"/>
                <a:gd name="T18" fmla="*/ 30 w 223"/>
                <a:gd name="T19" fmla="*/ 119 h 348"/>
                <a:gd name="T20" fmla="*/ 26 w 223"/>
                <a:gd name="T21" fmla="*/ 98 h 348"/>
                <a:gd name="T22" fmla="*/ 36 w 223"/>
                <a:gd name="T23" fmla="*/ 94 h 348"/>
                <a:gd name="T24" fmla="*/ 34 w 223"/>
                <a:gd name="T25" fmla="*/ 78 h 348"/>
                <a:gd name="T26" fmla="*/ 58 w 223"/>
                <a:gd name="T27" fmla="*/ 64 h 348"/>
                <a:gd name="T28" fmla="*/ 67 w 223"/>
                <a:gd name="T29" fmla="*/ 55 h 348"/>
                <a:gd name="T30" fmla="*/ 82 w 223"/>
                <a:gd name="T31" fmla="*/ 28 h 348"/>
                <a:gd name="T32" fmla="*/ 96 w 223"/>
                <a:gd name="T33" fmla="*/ 23 h 348"/>
                <a:gd name="T34" fmla="*/ 125 w 223"/>
                <a:gd name="T35" fmla="*/ 15 h 348"/>
                <a:gd name="T36" fmla="*/ 142 w 223"/>
                <a:gd name="T37" fmla="*/ 0 h 348"/>
                <a:gd name="T38" fmla="*/ 152 w 223"/>
                <a:gd name="T39" fmla="*/ 7 h 348"/>
                <a:gd name="T40" fmla="*/ 137 w 223"/>
                <a:gd name="T41" fmla="*/ 17 h 348"/>
                <a:gd name="T42" fmla="*/ 124 w 223"/>
                <a:gd name="T43" fmla="*/ 34 h 348"/>
                <a:gd name="T44" fmla="*/ 115 w 223"/>
                <a:gd name="T45" fmla="*/ 56 h 348"/>
                <a:gd name="T46" fmla="*/ 118 w 223"/>
                <a:gd name="T47" fmla="*/ 70 h 348"/>
                <a:gd name="T48" fmla="*/ 124 w 223"/>
                <a:gd name="T49" fmla="*/ 84 h 348"/>
                <a:gd name="T50" fmla="*/ 123 w 223"/>
                <a:gd name="T51" fmla="*/ 100 h 348"/>
                <a:gd name="T52" fmla="*/ 128 w 223"/>
                <a:gd name="T53" fmla="*/ 106 h 348"/>
                <a:gd name="T54" fmla="*/ 156 w 223"/>
                <a:gd name="T55" fmla="*/ 111 h 348"/>
                <a:gd name="T56" fmla="*/ 178 w 223"/>
                <a:gd name="T57" fmla="*/ 132 h 348"/>
                <a:gd name="T58" fmla="*/ 199 w 223"/>
                <a:gd name="T59" fmla="*/ 131 h 348"/>
                <a:gd name="T60" fmla="*/ 216 w 223"/>
                <a:gd name="T61" fmla="*/ 132 h 348"/>
                <a:gd name="T62" fmla="*/ 208 w 223"/>
                <a:gd name="T63" fmla="*/ 150 h 348"/>
                <a:gd name="T64" fmla="*/ 210 w 223"/>
                <a:gd name="T65" fmla="*/ 179 h 348"/>
                <a:gd name="T66" fmla="*/ 215 w 223"/>
                <a:gd name="T67" fmla="*/ 189 h 348"/>
                <a:gd name="T68" fmla="*/ 212 w 223"/>
                <a:gd name="T69" fmla="*/ 204 h 348"/>
                <a:gd name="T70" fmla="*/ 223 w 223"/>
                <a:gd name="T71" fmla="*/ 232 h 348"/>
                <a:gd name="T72" fmla="*/ 216 w 223"/>
                <a:gd name="T73" fmla="*/ 223 h 348"/>
                <a:gd name="T74" fmla="*/ 204 w 223"/>
                <a:gd name="T75" fmla="*/ 223 h 348"/>
                <a:gd name="T76" fmla="*/ 169 w 223"/>
                <a:gd name="T77" fmla="*/ 236 h 348"/>
                <a:gd name="T78" fmla="*/ 179 w 223"/>
                <a:gd name="T79" fmla="*/ 246 h 348"/>
                <a:gd name="T80" fmla="*/ 165 w 223"/>
                <a:gd name="T81" fmla="*/ 247 h 348"/>
                <a:gd name="T82" fmla="*/ 173 w 223"/>
                <a:gd name="T83" fmla="*/ 270 h 348"/>
                <a:gd name="T84" fmla="*/ 175 w 223"/>
                <a:gd name="T85" fmla="*/ 291 h 348"/>
                <a:gd name="T86" fmla="*/ 159 w 223"/>
                <a:gd name="T87" fmla="*/ 337 h 348"/>
                <a:gd name="T88" fmla="*/ 165 w 223"/>
                <a:gd name="T89" fmla="*/ 315 h 348"/>
                <a:gd name="T90" fmla="*/ 139 w 223"/>
                <a:gd name="T91" fmla="*/ 307 h 348"/>
                <a:gd name="T92" fmla="*/ 123 w 223"/>
                <a:gd name="T93" fmla="*/ 309 h 348"/>
                <a:gd name="T94" fmla="*/ 98 w 223"/>
                <a:gd name="T95" fmla="*/ 285 h 348"/>
                <a:gd name="T96" fmla="*/ 84 w 223"/>
                <a:gd name="T97" fmla="*/ 270 h 348"/>
                <a:gd name="T98" fmla="*/ 66 w 223"/>
                <a:gd name="T99" fmla="*/ 261 h 3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23" h="348">
                  <a:moveTo>
                    <a:pt x="66" y="261"/>
                  </a:moveTo>
                  <a:lnTo>
                    <a:pt x="59" y="257"/>
                  </a:lnTo>
                  <a:lnTo>
                    <a:pt x="50" y="250"/>
                  </a:lnTo>
                  <a:lnTo>
                    <a:pt x="44" y="253"/>
                  </a:lnTo>
                  <a:lnTo>
                    <a:pt x="29" y="250"/>
                  </a:lnTo>
                  <a:lnTo>
                    <a:pt x="24" y="241"/>
                  </a:lnTo>
                  <a:lnTo>
                    <a:pt x="21" y="242"/>
                  </a:lnTo>
                  <a:lnTo>
                    <a:pt x="3" y="230"/>
                  </a:lnTo>
                  <a:lnTo>
                    <a:pt x="0" y="223"/>
                  </a:lnTo>
                  <a:lnTo>
                    <a:pt x="7" y="222"/>
                  </a:lnTo>
                  <a:lnTo>
                    <a:pt x="6" y="211"/>
                  </a:lnTo>
                  <a:lnTo>
                    <a:pt x="11" y="204"/>
                  </a:lnTo>
                  <a:lnTo>
                    <a:pt x="20" y="202"/>
                  </a:lnTo>
                  <a:lnTo>
                    <a:pt x="28" y="189"/>
                  </a:lnTo>
                  <a:lnTo>
                    <a:pt x="35" y="179"/>
                  </a:lnTo>
                  <a:lnTo>
                    <a:pt x="28" y="173"/>
                  </a:lnTo>
                  <a:lnTo>
                    <a:pt x="32" y="161"/>
                  </a:lnTo>
                  <a:lnTo>
                    <a:pt x="29" y="142"/>
                  </a:lnTo>
                  <a:lnTo>
                    <a:pt x="33" y="137"/>
                  </a:lnTo>
                  <a:lnTo>
                    <a:pt x="30" y="119"/>
                  </a:lnTo>
                  <a:lnTo>
                    <a:pt x="23" y="108"/>
                  </a:lnTo>
                  <a:lnTo>
                    <a:pt x="26" y="98"/>
                  </a:lnTo>
                  <a:lnTo>
                    <a:pt x="32" y="100"/>
                  </a:lnTo>
                  <a:lnTo>
                    <a:pt x="36" y="94"/>
                  </a:lnTo>
                  <a:lnTo>
                    <a:pt x="32" y="81"/>
                  </a:lnTo>
                  <a:lnTo>
                    <a:pt x="34" y="78"/>
                  </a:lnTo>
                  <a:lnTo>
                    <a:pt x="44" y="79"/>
                  </a:lnTo>
                  <a:lnTo>
                    <a:pt x="58" y="64"/>
                  </a:lnTo>
                  <a:lnTo>
                    <a:pt x="66" y="62"/>
                  </a:lnTo>
                  <a:lnTo>
                    <a:pt x="67" y="55"/>
                  </a:lnTo>
                  <a:lnTo>
                    <a:pt x="71" y="38"/>
                  </a:lnTo>
                  <a:lnTo>
                    <a:pt x="82" y="28"/>
                  </a:lnTo>
                  <a:lnTo>
                    <a:pt x="94" y="28"/>
                  </a:lnTo>
                  <a:lnTo>
                    <a:pt x="96" y="23"/>
                  </a:lnTo>
                  <a:lnTo>
                    <a:pt x="110" y="25"/>
                  </a:lnTo>
                  <a:lnTo>
                    <a:pt x="125" y="15"/>
                  </a:lnTo>
                  <a:lnTo>
                    <a:pt x="132" y="10"/>
                  </a:lnTo>
                  <a:lnTo>
                    <a:pt x="142" y="0"/>
                  </a:lnTo>
                  <a:lnTo>
                    <a:pt x="148" y="1"/>
                  </a:lnTo>
                  <a:lnTo>
                    <a:pt x="152" y="7"/>
                  </a:lnTo>
                  <a:lnTo>
                    <a:pt x="149" y="14"/>
                  </a:lnTo>
                  <a:lnTo>
                    <a:pt x="137" y="17"/>
                  </a:lnTo>
                  <a:lnTo>
                    <a:pt x="131" y="28"/>
                  </a:lnTo>
                  <a:lnTo>
                    <a:pt x="124" y="34"/>
                  </a:lnTo>
                  <a:lnTo>
                    <a:pt x="118" y="41"/>
                  </a:lnTo>
                  <a:lnTo>
                    <a:pt x="115" y="56"/>
                  </a:lnTo>
                  <a:lnTo>
                    <a:pt x="109" y="68"/>
                  </a:lnTo>
                  <a:lnTo>
                    <a:pt x="118" y="70"/>
                  </a:lnTo>
                  <a:lnTo>
                    <a:pt x="120" y="79"/>
                  </a:lnTo>
                  <a:lnTo>
                    <a:pt x="124" y="84"/>
                  </a:lnTo>
                  <a:lnTo>
                    <a:pt x="125" y="92"/>
                  </a:lnTo>
                  <a:lnTo>
                    <a:pt x="123" y="100"/>
                  </a:lnTo>
                  <a:lnTo>
                    <a:pt x="123" y="104"/>
                  </a:lnTo>
                  <a:lnTo>
                    <a:pt x="128" y="106"/>
                  </a:lnTo>
                  <a:lnTo>
                    <a:pt x="132" y="113"/>
                  </a:lnTo>
                  <a:lnTo>
                    <a:pt x="156" y="111"/>
                  </a:lnTo>
                  <a:lnTo>
                    <a:pt x="166" y="114"/>
                  </a:lnTo>
                  <a:lnTo>
                    <a:pt x="178" y="132"/>
                  </a:lnTo>
                  <a:lnTo>
                    <a:pt x="186" y="129"/>
                  </a:lnTo>
                  <a:lnTo>
                    <a:pt x="199" y="131"/>
                  </a:lnTo>
                  <a:lnTo>
                    <a:pt x="210" y="128"/>
                  </a:lnTo>
                  <a:lnTo>
                    <a:pt x="216" y="132"/>
                  </a:lnTo>
                  <a:lnTo>
                    <a:pt x="212" y="143"/>
                  </a:lnTo>
                  <a:lnTo>
                    <a:pt x="208" y="150"/>
                  </a:lnTo>
                  <a:lnTo>
                    <a:pt x="206" y="165"/>
                  </a:lnTo>
                  <a:lnTo>
                    <a:pt x="210" y="179"/>
                  </a:lnTo>
                  <a:lnTo>
                    <a:pt x="215" y="185"/>
                  </a:lnTo>
                  <a:lnTo>
                    <a:pt x="215" y="189"/>
                  </a:lnTo>
                  <a:lnTo>
                    <a:pt x="206" y="200"/>
                  </a:lnTo>
                  <a:lnTo>
                    <a:pt x="212" y="204"/>
                  </a:lnTo>
                  <a:lnTo>
                    <a:pt x="217" y="212"/>
                  </a:lnTo>
                  <a:lnTo>
                    <a:pt x="223" y="232"/>
                  </a:lnTo>
                  <a:lnTo>
                    <a:pt x="219" y="235"/>
                  </a:lnTo>
                  <a:lnTo>
                    <a:pt x="216" y="223"/>
                  </a:lnTo>
                  <a:lnTo>
                    <a:pt x="211" y="216"/>
                  </a:lnTo>
                  <a:lnTo>
                    <a:pt x="204" y="223"/>
                  </a:lnTo>
                  <a:lnTo>
                    <a:pt x="169" y="223"/>
                  </a:lnTo>
                  <a:lnTo>
                    <a:pt x="169" y="236"/>
                  </a:lnTo>
                  <a:lnTo>
                    <a:pt x="180" y="238"/>
                  </a:lnTo>
                  <a:lnTo>
                    <a:pt x="179" y="246"/>
                  </a:lnTo>
                  <a:lnTo>
                    <a:pt x="175" y="244"/>
                  </a:lnTo>
                  <a:lnTo>
                    <a:pt x="165" y="247"/>
                  </a:lnTo>
                  <a:lnTo>
                    <a:pt x="165" y="262"/>
                  </a:lnTo>
                  <a:lnTo>
                    <a:pt x="173" y="270"/>
                  </a:lnTo>
                  <a:lnTo>
                    <a:pt x="176" y="282"/>
                  </a:lnTo>
                  <a:lnTo>
                    <a:pt x="175" y="291"/>
                  </a:lnTo>
                  <a:lnTo>
                    <a:pt x="168" y="348"/>
                  </a:lnTo>
                  <a:lnTo>
                    <a:pt x="159" y="337"/>
                  </a:lnTo>
                  <a:lnTo>
                    <a:pt x="153" y="336"/>
                  </a:lnTo>
                  <a:lnTo>
                    <a:pt x="165" y="315"/>
                  </a:lnTo>
                  <a:lnTo>
                    <a:pt x="150" y="305"/>
                  </a:lnTo>
                  <a:lnTo>
                    <a:pt x="139" y="307"/>
                  </a:lnTo>
                  <a:lnTo>
                    <a:pt x="133" y="303"/>
                  </a:lnTo>
                  <a:lnTo>
                    <a:pt x="123" y="309"/>
                  </a:lnTo>
                  <a:lnTo>
                    <a:pt x="109" y="306"/>
                  </a:lnTo>
                  <a:lnTo>
                    <a:pt x="98" y="285"/>
                  </a:lnTo>
                  <a:lnTo>
                    <a:pt x="89" y="279"/>
                  </a:lnTo>
                  <a:lnTo>
                    <a:pt x="84" y="270"/>
                  </a:lnTo>
                  <a:lnTo>
                    <a:pt x="71" y="260"/>
                  </a:lnTo>
                  <a:lnTo>
                    <a:pt x="66" y="261"/>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200" name="Freeform 199"/>
            <p:cNvSpPr>
              <a:spLocks/>
            </p:cNvSpPr>
            <p:nvPr/>
          </p:nvSpPr>
          <p:spPr bwMode="auto">
            <a:xfrm>
              <a:off x="2330162" y="3885440"/>
              <a:ext cx="99189" cy="97856"/>
            </a:xfrm>
            <a:custGeom>
              <a:avLst/>
              <a:gdLst>
                <a:gd name="T0" fmla="*/ 51 w 60"/>
                <a:gd name="T1" fmla="*/ 63 h 63"/>
                <a:gd name="T2" fmla="*/ 41 w 60"/>
                <a:gd name="T3" fmla="*/ 58 h 63"/>
                <a:gd name="T4" fmla="*/ 38 w 60"/>
                <a:gd name="T5" fmla="*/ 53 h 63"/>
                <a:gd name="T6" fmla="*/ 40 w 60"/>
                <a:gd name="T7" fmla="*/ 50 h 63"/>
                <a:gd name="T8" fmla="*/ 40 w 60"/>
                <a:gd name="T9" fmla="*/ 45 h 63"/>
                <a:gd name="T10" fmla="*/ 35 w 60"/>
                <a:gd name="T11" fmla="*/ 40 h 63"/>
                <a:gd name="T12" fmla="*/ 28 w 60"/>
                <a:gd name="T13" fmla="*/ 36 h 63"/>
                <a:gd name="T14" fmla="*/ 22 w 60"/>
                <a:gd name="T15" fmla="*/ 34 h 63"/>
                <a:gd name="T16" fmla="*/ 21 w 60"/>
                <a:gd name="T17" fmla="*/ 28 h 63"/>
                <a:gd name="T18" fmla="*/ 17 w 60"/>
                <a:gd name="T19" fmla="*/ 24 h 63"/>
                <a:gd name="T20" fmla="*/ 18 w 60"/>
                <a:gd name="T21" fmla="*/ 30 h 63"/>
                <a:gd name="T22" fmla="*/ 14 w 60"/>
                <a:gd name="T23" fmla="*/ 35 h 63"/>
                <a:gd name="T24" fmla="*/ 10 w 60"/>
                <a:gd name="T25" fmla="*/ 29 h 63"/>
                <a:gd name="T26" fmla="*/ 4 w 60"/>
                <a:gd name="T27" fmla="*/ 27 h 63"/>
                <a:gd name="T28" fmla="*/ 2 w 60"/>
                <a:gd name="T29" fmla="*/ 23 h 63"/>
                <a:gd name="T30" fmla="*/ 2 w 60"/>
                <a:gd name="T31" fmla="*/ 17 h 63"/>
                <a:gd name="T32" fmla="*/ 5 w 60"/>
                <a:gd name="T33" fmla="*/ 10 h 63"/>
                <a:gd name="T34" fmla="*/ 0 w 60"/>
                <a:gd name="T35" fmla="*/ 7 h 63"/>
                <a:gd name="T36" fmla="*/ 5 w 60"/>
                <a:gd name="T37" fmla="*/ 3 h 63"/>
                <a:gd name="T38" fmla="*/ 8 w 60"/>
                <a:gd name="T39" fmla="*/ 0 h 63"/>
                <a:gd name="T40" fmla="*/ 19 w 60"/>
                <a:gd name="T41" fmla="*/ 6 h 63"/>
                <a:gd name="T42" fmla="*/ 24 w 60"/>
                <a:gd name="T43" fmla="*/ 3 h 63"/>
                <a:gd name="T44" fmla="*/ 29 w 60"/>
                <a:gd name="T45" fmla="*/ 5 h 63"/>
                <a:gd name="T46" fmla="*/ 32 w 60"/>
                <a:gd name="T47" fmla="*/ 9 h 63"/>
                <a:gd name="T48" fmla="*/ 37 w 60"/>
                <a:gd name="T49" fmla="*/ 11 h 63"/>
                <a:gd name="T50" fmla="*/ 42 w 60"/>
                <a:gd name="T51" fmla="*/ 6 h 63"/>
                <a:gd name="T52" fmla="*/ 46 w 60"/>
                <a:gd name="T53" fmla="*/ 17 h 63"/>
                <a:gd name="T54" fmla="*/ 52 w 60"/>
                <a:gd name="T55" fmla="*/ 26 h 63"/>
                <a:gd name="T56" fmla="*/ 60 w 60"/>
                <a:gd name="T57" fmla="*/ 35 h 63"/>
                <a:gd name="T58" fmla="*/ 53 w 60"/>
                <a:gd name="T59" fmla="*/ 36 h 63"/>
                <a:gd name="T60" fmla="*/ 53 w 60"/>
                <a:gd name="T61" fmla="*/ 45 h 63"/>
                <a:gd name="T62" fmla="*/ 57 w 60"/>
                <a:gd name="T63" fmla="*/ 48 h 63"/>
                <a:gd name="T64" fmla="*/ 54 w 60"/>
                <a:gd name="T65" fmla="*/ 51 h 63"/>
                <a:gd name="T66" fmla="*/ 54 w 60"/>
                <a:gd name="T67" fmla="*/ 54 h 63"/>
                <a:gd name="T68" fmla="*/ 52 w 60"/>
                <a:gd name="T69" fmla="*/ 58 h 63"/>
                <a:gd name="T70" fmla="*/ 51 w 60"/>
                <a:gd name="T71" fmla="*/ 63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60" h="63">
                  <a:moveTo>
                    <a:pt x="51" y="63"/>
                  </a:moveTo>
                  <a:lnTo>
                    <a:pt x="41" y="58"/>
                  </a:lnTo>
                  <a:lnTo>
                    <a:pt x="38" y="53"/>
                  </a:lnTo>
                  <a:lnTo>
                    <a:pt x="40" y="50"/>
                  </a:lnTo>
                  <a:lnTo>
                    <a:pt x="40" y="45"/>
                  </a:lnTo>
                  <a:lnTo>
                    <a:pt x="35" y="40"/>
                  </a:lnTo>
                  <a:lnTo>
                    <a:pt x="28" y="36"/>
                  </a:lnTo>
                  <a:lnTo>
                    <a:pt x="22" y="34"/>
                  </a:lnTo>
                  <a:lnTo>
                    <a:pt x="21" y="28"/>
                  </a:lnTo>
                  <a:lnTo>
                    <a:pt x="17" y="24"/>
                  </a:lnTo>
                  <a:lnTo>
                    <a:pt x="18" y="30"/>
                  </a:lnTo>
                  <a:lnTo>
                    <a:pt x="14" y="35"/>
                  </a:lnTo>
                  <a:lnTo>
                    <a:pt x="10" y="29"/>
                  </a:lnTo>
                  <a:lnTo>
                    <a:pt x="4" y="27"/>
                  </a:lnTo>
                  <a:lnTo>
                    <a:pt x="2" y="23"/>
                  </a:lnTo>
                  <a:lnTo>
                    <a:pt x="2" y="17"/>
                  </a:lnTo>
                  <a:lnTo>
                    <a:pt x="5" y="10"/>
                  </a:lnTo>
                  <a:lnTo>
                    <a:pt x="0" y="7"/>
                  </a:lnTo>
                  <a:lnTo>
                    <a:pt x="5" y="3"/>
                  </a:lnTo>
                  <a:lnTo>
                    <a:pt x="8" y="0"/>
                  </a:lnTo>
                  <a:lnTo>
                    <a:pt x="19" y="6"/>
                  </a:lnTo>
                  <a:lnTo>
                    <a:pt x="24" y="3"/>
                  </a:lnTo>
                  <a:lnTo>
                    <a:pt x="29" y="5"/>
                  </a:lnTo>
                  <a:lnTo>
                    <a:pt x="32" y="9"/>
                  </a:lnTo>
                  <a:lnTo>
                    <a:pt x="37" y="11"/>
                  </a:lnTo>
                  <a:lnTo>
                    <a:pt x="42" y="6"/>
                  </a:lnTo>
                  <a:lnTo>
                    <a:pt x="46" y="17"/>
                  </a:lnTo>
                  <a:lnTo>
                    <a:pt x="52" y="26"/>
                  </a:lnTo>
                  <a:lnTo>
                    <a:pt x="60" y="35"/>
                  </a:lnTo>
                  <a:lnTo>
                    <a:pt x="53" y="36"/>
                  </a:lnTo>
                  <a:lnTo>
                    <a:pt x="53" y="45"/>
                  </a:lnTo>
                  <a:lnTo>
                    <a:pt x="57" y="48"/>
                  </a:lnTo>
                  <a:lnTo>
                    <a:pt x="54" y="51"/>
                  </a:lnTo>
                  <a:lnTo>
                    <a:pt x="54" y="54"/>
                  </a:lnTo>
                  <a:lnTo>
                    <a:pt x="52" y="58"/>
                  </a:lnTo>
                  <a:lnTo>
                    <a:pt x="51" y="63"/>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201" name="Freeform 200"/>
            <p:cNvSpPr>
              <a:spLocks/>
            </p:cNvSpPr>
            <p:nvPr/>
          </p:nvSpPr>
          <p:spPr bwMode="auto">
            <a:xfrm>
              <a:off x="2401248" y="3500231"/>
              <a:ext cx="314097" cy="107175"/>
            </a:xfrm>
            <a:custGeom>
              <a:avLst/>
              <a:gdLst>
                <a:gd name="T0" fmla="*/ 53 w 190"/>
                <a:gd name="T1" fmla="*/ 0 h 69"/>
                <a:gd name="T2" fmla="*/ 68 w 190"/>
                <a:gd name="T3" fmla="*/ 1 h 69"/>
                <a:gd name="T4" fmla="*/ 82 w 190"/>
                <a:gd name="T5" fmla="*/ 1 h 69"/>
                <a:gd name="T6" fmla="*/ 98 w 190"/>
                <a:gd name="T7" fmla="*/ 8 h 69"/>
                <a:gd name="T8" fmla="*/ 104 w 190"/>
                <a:gd name="T9" fmla="*/ 16 h 69"/>
                <a:gd name="T10" fmla="*/ 121 w 190"/>
                <a:gd name="T11" fmla="*/ 14 h 69"/>
                <a:gd name="T12" fmla="*/ 127 w 190"/>
                <a:gd name="T13" fmla="*/ 19 h 69"/>
                <a:gd name="T14" fmla="*/ 140 w 190"/>
                <a:gd name="T15" fmla="*/ 31 h 69"/>
                <a:gd name="T16" fmla="*/ 150 w 190"/>
                <a:gd name="T17" fmla="*/ 41 h 69"/>
                <a:gd name="T18" fmla="*/ 156 w 190"/>
                <a:gd name="T19" fmla="*/ 40 h 69"/>
                <a:gd name="T20" fmla="*/ 166 w 190"/>
                <a:gd name="T21" fmla="*/ 45 h 69"/>
                <a:gd name="T22" fmla="*/ 164 w 190"/>
                <a:gd name="T23" fmla="*/ 51 h 69"/>
                <a:gd name="T24" fmla="*/ 177 w 190"/>
                <a:gd name="T25" fmla="*/ 51 h 69"/>
                <a:gd name="T26" fmla="*/ 190 w 190"/>
                <a:gd name="T27" fmla="*/ 60 h 69"/>
                <a:gd name="T28" fmla="*/ 187 w 190"/>
                <a:gd name="T29" fmla="*/ 65 h 69"/>
                <a:gd name="T30" fmla="*/ 175 w 190"/>
                <a:gd name="T31" fmla="*/ 67 h 69"/>
                <a:gd name="T32" fmla="*/ 163 w 190"/>
                <a:gd name="T33" fmla="*/ 68 h 69"/>
                <a:gd name="T34" fmla="*/ 151 w 190"/>
                <a:gd name="T35" fmla="*/ 67 h 69"/>
                <a:gd name="T36" fmla="*/ 124 w 190"/>
                <a:gd name="T37" fmla="*/ 69 h 69"/>
                <a:gd name="T38" fmla="*/ 138 w 190"/>
                <a:gd name="T39" fmla="*/ 57 h 69"/>
                <a:gd name="T40" fmla="*/ 131 w 190"/>
                <a:gd name="T41" fmla="*/ 52 h 69"/>
                <a:gd name="T42" fmla="*/ 120 w 190"/>
                <a:gd name="T43" fmla="*/ 50 h 69"/>
                <a:gd name="T44" fmla="*/ 114 w 190"/>
                <a:gd name="T45" fmla="*/ 45 h 69"/>
                <a:gd name="T46" fmla="*/ 112 w 190"/>
                <a:gd name="T47" fmla="*/ 33 h 69"/>
                <a:gd name="T48" fmla="*/ 101 w 190"/>
                <a:gd name="T49" fmla="*/ 34 h 69"/>
                <a:gd name="T50" fmla="*/ 86 w 190"/>
                <a:gd name="T51" fmla="*/ 28 h 69"/>
                <a:gd name="T52" fmla="*/ 81 w 190"/>
                <a:gd name="T53" fmla="*/ 24 h 69"/>
                <a:gd name="T54" fmla="*/ 58 w 190"/>
                <a:gd name="T55" fmla="*/ 20 h 69"/>
                <a:gd name="T56" fmla="*/ 52 w 190"/>
                <a:gd name="T57" fmla="*/ 16 h 69"/>
                <a:gd name="T58" fmla="*/ 60 w 190"/>
                <a:gd name="T59" fmla="*/ 11 h 69"/>
                <a:gd name="T60" fmla="*/ 42 w 190"/>
                <a:gd name="T61" fmla="*/ 10 h 69"/>
                <a:gd name="T62" fmla="*/ 28 w 190"/>
                <a:gd name="T63" fmla="*/ 21 h 69"/>
                <a:gd name="T64" fmla="*/ 20 w 190"/>
                <a:gd name="T65" fmla="*/ 21 h 69"/>
                <a:gd name="T66" fmla="*/ 17 w 190"/>
                <a:gd name="T67" fmla="*/ 26 h 69"/>
                <a:gd name="T68" fmla="*/ 7 w 190"/>
                <a:gd name="T69" fmla="*/ 28 h 69"/>
                <a:gd name="T70" fmla="*/ 0 w 190"/>
                <a:gd name="T71" fmla="*/ 27 h 69"/>
                <a:gd name="T72" fmla="*/ 11 w 190"/>
                <a:gd name="T73" fmla="*/ 20 h 69"/>
                <a:gd name="T74" fmla="*/ 16 w 190"/>
                <a:gd name="T75" fmla="*/ 13 h 69"/>
                <a:gd name="T76" fmla="*/ 25 w 190"/>
                <a:gd name="T77" fmla="*/ 8 h 69"/>
                <a:gd name="T78" fmla="*/ 34 w 190"/>
                <a:gd name="T79" fmla="*/ 4 h 69"/>
                <a:gd name="T80" fmla="*/ 48 w 190"/>
                <a:gd name="T81" fmla="*/ 2 h 69"/>
                <a:gd name="T82" fmla="*/ 53 w 190"/>
                <a:gd name="T83" fmla="*/ 0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90" h="69">
                  <a:moveTo>
                    <a:pt x="53" y="0"/>
                  </a:moveTo>
                  <a:lnTo>
                    <a:pt x="68" y="1"/>
                  </a:lnTo>
                  <a:lnTo>
                    <a:pt x="82" y="1"/>
                  </a:lnTo>
                  <a:lnTo>
                    <a:pt x="98" y="8"/>
                  </a:lnTo>
                  <a:lnTo>
                    <a:pt x="104" y="16"/>
                  </a:lnTo>
                  <a:lnTo>
                    <a:pt x="121" y="14"/>
                  </a:lnTo>
                  <a:lnTo>
                    <a:pt x="127" y="19"/>
                  </a:lnTo>
                  <a:lnTo>
                    <a:pt x="140" y="31"/>
                  </a:lnTo>
                  <a:lnTo>
                    <a:pt x="150" y="41"/>
                  </a:lnTo>
                  <a:lnTo>
                    <a:pt x="156" y="40"/>
                  </a:lnTo>
                  <a:lnTo>
                    <a:pt x="166" y="45"/>
                  </a:lnTo>
                  <a:lnTo>
                    <a:pt x="164" y="51"/>
                  </a:lnTo>
                  <a:lnTo>
                    <a:pt x="177" y="51"/>
                  </a:lnTo>
                  <a:lnTo>
                    <a:pt x="190" y="60"/>
                  </a:lnTo>
                  <a:lnTo>
                    <a:pt x="187" y="65"/>
                  </a:lnTo>
                  <a:lnTo>
                    <a:pt x="175" y="67"/>
                  </a:lnTo>
                  <a:lnTo>
                    <a:pt x="163" y="68"/>
                  </a:lnTo>
                  <a:lnTo>
                    <a:pt x="151" y="67"/>
                  </a:lnTo>
                  <a:lnTo>
                    <a:pt x="124" y="69"/>
                  </a:lnTo>
                  <a:lnTo>
                    <a:pt x="138" y="57"/>
                  </a:lnTo>
                  <a:lnTo>
                    <a:pt x="131" y="52"/>
                  </a:lnTo>
                  <a:lnTo>
                    <a:pt x="120" y="50"/>
                  </a:lnTo>
                  <a:lnTo>
                    <a:pt x="114" y="45"/>
                  </a:lnTo>
                  <a:lnTo>
                    <a:pt x="112" y="33"/>
                  </a:lnTo>
                  <a:lnTo>
                    <a:pt x="101" y="34"/>
                  </a:lnTo>
                  <a:lnTo>
                    <a:pt x="86" y="28"/>
                  </a:lnTo>
                  <a:lnTo>
                    <a:pt x="81" y="24"/>
                  </a:lnTo>
                  <a:lnTo>
                    <a:pt x="58" y="20"/>
                  </a:lnTo>
                  <a:lnTo>
                    <a:pt x="52" y="16"/>
                  </a:lnTo>
                  <a:lnTo>
                    <a:pt x="60" y="11"/>
                  </a:lnTo>
                  <a:lnTo>
                    <a:pt x="42" y="10"/>
                  </a:lnTo>
                  <a:lnTo>
                    <a:pt x="28" y="21"/>
                  </a:lnTo>
                  <a:lnTo>
                    <a:pt x="20" y="21"/>
                  </a:lnTo>
                  <a:lnTo>
                    <a:pt x="17" y="26"/>
                  </a:lnTo>
                  <a:lnTo>
                    <a:pt x="7" y="28"/>
                  </a:lnTo>
                  <a:lnTo>
                    <a:pt x="0" y="27"/>
                  </a:lnTo>
                  <a:lnTo>
                    <a:pt x="11" y="20"/>
                  </a:lnTo>
                  <a:lnTo>
                    <a:pt x="16" y="13"/>
                  </a:lnTo>
                  <a:lnTo>
                    <a:pt x="25" y="8"/>
                  </a:lnTo>
                  <a:lnTo>
                    <a:pt x="34" y="4"/>
                  </a:lnTo>
                  <a:lnTo>
                    <a:pt x="48" y="2"/>
                  </a:lnTo>
                  <a:lnTo>
                    <a:pt x="53"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202" name="Freeform 201"/>
            <p:cNvSpPr>
              <a:spLocks/>
            </p:cNvSpPr>
            <p:nvPr/>
          </p:nvSpPr>
          <p:spPr bwMode="auto">
            <a:xfrm>
              <a:off x="2774859" y="3605853"/>
              <a:ext cx="109108" cy="74557"/>
            </a:xfrm>
            <a:custGeom>
              <a:avLst/>
              <a:gdLst>
                <a:gd name="T0" fmla="*/ 7 w 66"/>
                <a:gd name="T1" fmla="*/ 4 h 48"/>
                <a:gd name="T2" fmla="*/ 10 w 66"/>
                <a:gd name="T3" fmla="*/ 0 h 48"/>
                <a:gd name="T4" fmla="*/ 24 w 66"/>
                <a:gd name="T5" fmla="*/ 0 h 48"/>
                <a:gd name="T6" fmla="*/ 34 w 66"/>
                <a:gd name="T7" fmla="*/ 6 h 48"/>
                <a:gd name="T8" fmla="*/ 39 w 66"/>
                <a:gd name="T9" fmla="*/ 5 h 48"/>
                <a:gd name="T10" fmla="*/ 41 w 66"/>
                <a:gd name="T11" fmla="*/ 13 h 48"/>
                <a:gd name="T12" fmla="*/ 51 w 66"/>
                <a:gd name="T13" fmla="*/ 12 h 48"/>
                <a:gd name="T14" fmla="*/ 50 w 66"/>
                <a:gd name="T15" fmla="*/ 18 h 48"/>
                <a:gd name="T16" fmla="*/ 58 w 66"/>
                <a:gd name="T17" fmla="*/ 19 h 48"/>
                <a:gd name="T18" fmla="*/ 66 w 66"/>
                <a:gd name="T19" fmla="*/ 27 h 48"/>
                <a:gd name="T20" fmla="*/ 58 w 66"/>
                <a:gd name="T21" fmla="*/ 35 h 48"/>
                <a:gd name="T22" fmla="*/ 50 w 66"/>
                <a:gd name="T23" fmla="*/ 31 h 48"/>
                <a:gd name="T24" fmla="*/ 42 w 66"/>
                <a:gd name="T25" fmla="*/ 31 h 48"/>
                <a:gd name="T26" fmla="*/ 36 w 66"/>
                <a:gd name="T27" fmla="*/ 30 h 48"/>
                <a:gd name="T28" fmla="*/ 32 w 66"/>
                <a:gd name="T29" fmla="*/ 34 h 48"/>
                <a:gd name="T30" fmla="*/ 25 w 66"/>
                <a:gd name="T31" fmla="*/ 36 h 48"/>
                <a:gd name="T32" fmla="*/ 23 w 66"/>
                <a:gd name="T33" fmla="*/ 30 h 48"/>
                <a:gd name="T34" fmla="*/ 17 w 66"/>
                <a:gd name="T35" fmla="*/ 34 h 48"/>
                <a:gd name="T36" fmla="*/ 8 w 66"/>
                <a:gd name="T37" fmla="*/ 48 h 48"/>
                <a:gd name="T38" fmla="*/ 4 w 66"/>
                <a:gd name="T39" fmla="*/ 44 h 48"/>
                <a:gd name="T40" fmla="*/ 3 w 66"/>
                <a:gd name="T41" fmla="*/ 39 h 48"/>
                <a:gd name="T42" fmla="*/ 4 w 66"/>
                <a:gd name="T43" fmla="*/ 33 h 48"/>
                <a:gd name="T44" fmla="*/ 0 w 66"/>
                <a:gd name="T45" fmla="*/ 27 h 48"/>
                <a:gd name="T46" fmla="*/ 5 w 66"/>
                <a:gd name="T47" fmla="*/ 23 h 48"/>
                <a:gd name="T48" fmla="*/ 8 w 66"/>
                <a:gd name="T49" fmla="*/ 15 h 48"/>
                <a:gd name="T50" fmla="*/ 7 w 66"/>
                <a:gd name="T51" fmla="*/ 4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66" h="48">
                  <a:moveTo>
                    <a:pt x="7" y="4"/>
                  </a:moveTo>
                  <a:lnTo>
                    <a:pt x="10" y="0"/>
                  </a:lnTo>
                  <a:lnTo>
                    <a:pt x="24" y="0"/>
                  </a:lnTo>
                  <a:lnTo>
                    <a:pt x="34" y="6"/>
                  </a:lnTo>
                  <a:lnTo>
                    <a:pt x="39" y="5"/>
                  </a:lnTo>
                  <a:lnTo>
                    <a:pt x="41" y="13"/>
                  </a:lnTo>
                  <a:lnTo>
                    <a:pt x="51" y="12"/>
                  </a:lnTo>
                  <a:lnTo>
                    <a:pt x="50" y="18"/>
                  </a:lnTo>
                  <a:lnTo>
                    <a:pt x="58" y="19"/>
                  </a:lnTo>
                  <a:lnTo>
                    <a:pt x="66" y="27"/>
                  </a:lnTo>
                  <a:lnTo>
                    <a:pt x="58" y="35"/>
                  </a:lnTo>
                  <a:lnTo>
                    <a:pt x="50" y="31"/>
                  </a:lnTo>
                  <a:lnTo>
                    <a:pt x="42" y="31"/>
                  </a:lnTo>
                  <a:lnTo>
                    <a:pt x="36" y="30"/>
                  </a:lnTo>
                  <a:lnTo>
                    <a:pt x="32" y="34"/>
                  </a:lnTo>
                  <a:lnTo>
                    <a:pt x="25" y="36"/>
                  </a:lnTo>
                  <a:lnTo>
                    <a:pt x="23" y="30"/>
                  </a:lnTo>
                  <a:lnTo>
                    <a:pt x="17" y="34"/>
                  </a:lnTo>
                  <a:lnTo>
                    <a:pt x="8" y="48"/>
                  </a:lnTo>
                  <a:lnTo>
                    <a:pt x="4" y="44"/>
                  </a:lnTo>
                  <a:lnTo>
                    <a:pt x="3" y="39"/>
                  </a:lnTo>
                  <a:lnTo>
                    <a:pt x="4" y="33"/>
                  </a:lnTo>
                  <a:lnTo>
                    <a:pt x="0" y="27"/>
                  </a:lnTo>
                  <a:lnTo>
                    <a:pt x="5" y="23"/>
                  </a:lnTo>
                  <a:lnTo>
                    <a:pt x="8" y="15"/>
                  </a:lnTo>
                  <a:lnTo>
                    <a:pt x="7" y="4"/>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203" name="Freeform 202"/>
            <p:cNvSpPr>
              <a:spLocks/>
            </p:cNvSpPr>
            <p:nvPr/>
          </p:nvSpPr>
          <p:spPr bwMode="auto">
            <a:xfrm>
              <a:off x="2469026" y="4203857"/>
              <a:ext cx="173581" cy="203478"/>
            </a:xfrm>
            <a:custGeom>
              <a:avLst/>
              <a:gdLst>
                <a:gd name="T0" fmla="*/ 13 w 105"/>
                <a:gd name="T1" fmla="*/ 99 h 131"/>
                <a:gd name="T2" fmla="*/ 22 w 105"/>
                <a:gd name="T3" fmla="*/ 84 h 131"/>
                <a:gd name="T4" fmla="*/ 18 w 105"/>
                <a:gd name="T5" fmla="*/ 75 h 131"/>
                <a:gd name="T6" fmla="*/ 11 w 105"/>
                <a:gd name="T7" fmla="*/ 84 h 131"/>
                <a:gd name="T8" fmla="*/ 0 w 105"/>
                <a:gd name="T9" fmla="*/ 75 h 131"/>
                <a:gd name="T10" fmla="*/ 4 w 105"/>
                <a:gd name="T11" fmla="*/ 69 h 131"/>
                <a:gd name="T12" fmla="*/ 0 w 105"/>
                <a:gd name="T13" fmla="*/ 50 h 131"/>
                <a:gd name="T14" fmla="*/ 7 w 105"/>
                <a:gd name="T15" fmla="*/ 47 h 131"/>
                <a:gd name="T16" fmla="*/ 10 w 105"/>
                <a:gd name="T17" fmla="*/ 34 h 131"/>
                <a:gd name="T18" fmla="*/ 17 w 105"/>
                <a:gd name="T19" fmla="*/ 21 h 131"/>
                <a:gd name="T20" fmla="*/ 16 w 105"/>
                <a:gd name="T21" fmla="*/ 12 h 131"/>
                <a:gd name="T22" fmla="*/ 26 w 105"/>
                <a:gd name="T23" fmla="*/ 8 h 131"/>
                <a:gd name="T24" fmla="*/ 39 w 105"/>
                <a:gd name="T25" fmla="*/ 0 h 131"/>
                <a:gd name="T26" fmla="*/ 57 w 105"/>
                <a:gd name="T27" fmla="*/ 12 h 131"/>
                <a:gd name="T28" fmla="*/ 60 w 105"/>
                <a:gd name="T29" fmla="*/ 11 h 131"/>
                <a:gd name="T30" fmla="*/ 65 w 105"/>
                <a:gd name="T31" fmla="*/ 20 h 131"/>
                <a:gd name="T32" fmla="*/ 80 w 105"/>
                <a:gd name="T33" fmla="*/ 23 h 131"/>
                <a:gd name="T34" fmla="*/ 86 w 105"/>
                <a:gd name="T35" fmla="*/ 20 h 131"/>
                <a:gd name="T36" fmla="*/ 95 w 105"/>
                <a:gd name="T37" fmla="*/ 27 h 131"/>
                <a:gd name="T38" fmla="*/ 102 w 105"/>
                <a:gd name="T39" fmla="*/ 31 h 131"/>
                <a:gd name="T40" fmla="*/ 105 w 105"/>
                <a:gd name="T41" fmla="*/ 47 h 131"/>
                <a:gd name="T42" fmla="*/ 99 w 105"/>
                <a:gd name="T43" fmla="*/ 61 h 131"/>
                <a:gd name="T44" fmla="*/ 80 w 105"/>
                <a:gd name="T45" fmla="*/ 83 h 131"/>
                <a:gd name="T46" fmla="*/ 58 w 105"/>
                <a:gd name="T47" fmla="*/ 91 h 131"/>
                <a:gd name="T48" fmla="*/ 47 w 105"/>
                <a:gd name="T49" fmla="*/ 109 h 131"/>
                <a:gd name="T50" fmla="*/ 44 w 105"/>
                <a:gd name="T51" fmla="*/ 123 h 131"/>
                <a:gd name="T52" fmla="*/ 34 w 105"/>
                <a:gd name="T53" fmla="*/ 131 h 131"/>
                <a:gd name="T54" fmla="*/ 26 w 105"/>
                <a:gd name="T55" fmla="*/ 121 h 131"/>
                <a:gd name="T56" fmla="*/ 18 w 105"/>
                <a:gd name="T57" fmla="*/ 119 h 131"/>
                <a:gd name="T58" fmla="*/ 10 w 105"/>
                <a:gd name="T59" fmla="*/ 120 h 131"/>
                <a:gd name="T60" fmla="*/ 10 w 105"/>
                <a:gd name="T61" fmla="*/ 113 h 131"/>
                <a:gd name="T62" fmla="*/ 15 w 105"/>
                <a:gd name="T63" fmla="*/ 108 h 131"/>
                <a:gd name="T64" fmla="*/ 13 w 105"/>
                <a:gd name="T65" fmla="*/ 99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05" h="131">
                  <a:moveTo>
                    <a:pt x="13" y="99"/>
                  </a:moveTo>
                  <a:lnTo>
                    <a:pt x="22" y="84"/>
                  </a:lnTo>
                  <a:lnTo>
                    <a:pt x="18" y="75"/>
                  </a:lnTo>
                  <a:lnTo>
                    <a:pt x="11" y="84"/>
                  </a:lnTo>
                  <a:lnTo>
                    <a:pt x="0" y="75"/>
                  </a:lnTo>
                  <a:lnTo>
                    <a:pt x="4" y="69"/>
                  </a:lnTo>
                  <a:lnTo>
                    <a:pt x="0" y="50"/>
                  </a:lnTo>
                  <a:lnTo>
                    <a:pt x="7" y="47"/>
                  </a:lnTo>
                  <a:lnTo>
                    <a:pt x="10" y="34"/>
                  </a:lnTo>
                  <a:lnTo>
                    <a:pt x="17" y="21"/>
                  </a:lnTo>
                  <a:lnTo>
                    <a:pt x="16" y="12"/>
                  </a:lnTo>
                  <a:lnTo>
                    <a:pt x="26" y="8"/>
                  </a:lnTo>
                  <a:lnTo>
                    <a:pt x="39" y="0"/>
                  </a:lnTo>
                  <a:lnTo>
                    <a:pt x="57" y="12"/>
                  </a:lnTo>
                  <a:lnTo>
                    <a:pt x="60" y="11"/>
                  </a:lnTo>
                  <a:lnTo>
                    <a:pt x="65" y="20"/>
                  </a:lnTo>
                  <a:lnTo>
                    <a:pt x="80" y="23"/>
                  </a:lnTo>
                  <a:lnTo>
                    <a:pt x="86" y="20"/>
                  </a:lnTo>
                  <a:lnTo>
                    <a:pt x="95" y="27"/>
                  </a:lnTo>
                  <a:lnTo>
                    <a:pt x="102" y="31"/>
                  </a:lnTo>
                  <a:lnTo>
                    <a:pt x="105" y="47"/>
                  </a:lnTo>
                  <a:lnTo>
                    <a:pt x="99" y="61"/>
                  </a:lnTo>
                  <a:lnTo>
                    <a:pt x="80" y="83"/>
                  </a:lnTo>
                  <a:lnTo>
                    <a:pt x="58" y="91"/>
                  </a:lnTo>
                  <a:lnTo>
                    <a:pt x="47" y="109"/>
                  </a:lnTo>
                  <a:lnTo>
                    <a:pt x="44" y="123"/>
                  </a:lnTo>
                  <a:lnTo>
                    <a:pt x="34" y="131"/>
                  </a:lnTo>
                  <a:lnTo>
                    <a:pt x="26" y="121"/>
                  </a:lnTo>
                  <a:lnTo>
                    <a:pt x="18" y="119"/>
                  </a:lnTo>
                  <a:lnTo>
                    <a:pt x="10" y="120"/>
                  </a:lnTo>
                  <a:lnTo>
                    <a:pt x="10" y="113"/>
                  </a:lnTo>
                  <a:lnTo>
                    <a:pt x="15" y="108"/>
                  </a:lnTo>
                  <a:lnTo>
                    <a:pt x="13" y="9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204" name="Freeform 203"/>
            <p:cNvSpPr>
              <a:spLocks/>
            </p:cNvSpPr>
            <p:nvPr/>
          </p:nvSpPr>
          <p:spPr bwMode="auto">
            <a:xfrm>
              <a:off x="3333621" y="5889145"/>
              <a:ext cx="87618" cy="37278"/>
            </a:xfrm>
            <a:custGeom>
              <a:avLst/>
              <a:gdLst>
                <a:gd name="T0" fmla="*/ 0 w 53"/>
                <a:gd name="T1" fmla="*/ 15 h 24"/>
                <a:gd name="T2" fmla="*/ 15 w 53"/>
                <a:gd name="T3" fmla="*/ 3 h 24"/>
                <a:gd name="T4" fmla="*/ 30 w 53"/>
                <a:gd name="T5" fmla="*/ 8 h 24"/>
                <a:gd name="T6" fmla="*/ 37 w 53"/>
                <a:gd name="T7" fmla="*/ 0 h 24"/>
                <a:gd name="T8" fmla="*/ 53 w 53"/>
                <a:gd name="T9" fmla="*/ 9 h 24"/>
                <a:gd name="T10" fmla="*/ 50 w 53"/>
                <a:gd name="T11" fmla="*/ 16 h 24"/>
                <a:gd name="T12" fmla="*/ 31 w 53"/>
                <a:gd name="T13" fmla="*/ 22 h 24"/>
                <a:gd name="T14" fmla="*/ 21 w 53"/>
                <a:gd name="T15" fmla="*/ 15 h 24"/>
                <a:gd name="T16" fmla="*/ 11 w 53"/>
                <a:gd name="T17" fmla="*/ 24 h 24"/>
                <a:gd name="T18" fmla="*/ 0 w 53"/>
                <a:gd name="T19" fmla="*/ 15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3" h="24">
                  <a:moveTo>
                    <a:pt x="0" y="15"/>
                  </a:moveTo>
                  <a:lnTo>
                    <a:pt x="15" y="3"/>
                  </a:lnTo>
                  <a:lnTo>
                    <a:pt x="30" y="8"/>
                  </a:lnTo>
                  <a:lnTo>
                    <a:pt x="37" y="0"/>
                  </a:lnTo>
                  <a:lnTo>
                    <a:pt x="53" y="9"/>
                  </a:lnTo>
                  <a:lnTo>
                    <a:pt x="50" y="16"/>
                  </a:lnTo>
                  <a:lnTo>
                    <a:pt x="31" y="22"/>
                  </a:lnTo>
                  <a:lnTo>
                    <a:pt x="21" y="15"/>
                  </a:lnTo>
                  <a:lnTo>
                    <a:pt x="11" y="24"/>
                  </a:lnTo>
                  <a:lnTo>
                    <a:pt x="0" y="1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205" name="Freeform 204"/>
            <p:cNvSpPr>
              <a:spLocks/>
            </p:cNvSpPr>
            <p:nvPr/>
          </p:nvSpPr>
          <p:spPr bwMode="auto">
            <a:xfrm>
              <a:off x="3272455" y="4062512"/>
              <a:ext cx="87618" cy="119601"/>
            </a:xfrm>
            <a:custGeom>
              <a:avLst/>
              <a:gdLst>
                <a:gd name="T0" fmla="*/ 36 w 53"/>
                <a:gd name="T1" fmla="*/ 67 h 77"/>
                <a:gd name="T2" fmla="*/ 29 w 53"/>
                <a:gd name="T3" fmla="*/ 75 h 77"/>
                <a:gd name="T4" fmla="*/ 20 w 53"/>
                <a:gd name="T5" fmla="*/ 77 h 77"/>
                <a:gd name="T6" fmla="*/ 18 w 53"/>
                <a:gd name="T7" fmla="*/ 71 h 77"/>
                <a:gd name="T8" fmla="*/ 13 w 53"/>
                <a:gd name="T9" fmla="*/ 70 h 77"/>
                <a:gd name="T10" fmla="*/ 8 w 53"/>
                <a:gd name="T11" fmla="*/ 76 h 77"/>
                <a:gd name="T12" fmla="*/ 0 w 53"/>
                <a:gd name="T13" fmla="*/ 71 h 77"/>
                <a:gd name="T14" fmla="*/ 4 w 53"/>
                <a:gd name="T15" fmla="*/ 62 h 77"/>
                <a:gd name="T16" fmla="*/ 6 w 53"/>
                <a:gd name="T17" fmla="*/ 53 h 77"/>
                <a:gd name="T18" fmla="*/ 10 w 53"/>
                <a:gd name="T19" fmla="*/ 44 h 77"/>
                <a:gd name="T20" fmla="*/ 2 w 53"/>
                <a:gd name="T21" fmla="*/ 32 h 77"/>
                <a:gd name="T22" fmla="*/ 1 w 53"/>
                <a:gd name="T23" fmla="*/ 18 h 77"/>
                <a:gd name="T24" fmla="*/ 11 w 53"/>
                <a:gd name="T25" fmla="*/ 0 h 77"/>
                <a:gd name="T26" fmla="*/ 17 w 53"/>
                <a:gd name="T27" fmla="*/ 2 h 77"/>
                <a:gd name="T28" fmla="*/ 31 w 53"/>
                <a:gd name="T29" fmla="*/ 7 h 77"/>
                <a:gd name="T30" fmla="*/ 50 w 53"/>
                <a:gd name="T31" fmla="*/ 25 h 77"/>
                <a:gd name="T32" fmla="*/ 53 w 53"/>
                <a:gd name="T33" fmla="*/ 33 h 77"/>
                <a:gd name="T34" fmla="*/ 42 w 53"/>
                <a:gd name="T35" fmla="*/ 52 h 77"/>
                <a:gd name="T36" fmla="*/ 36 w 53"/>
                <a:gd name="T37" fmla="*/ 6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3" h="77">
                  <a:moveTo>
                    <a:pt x="36" y="67"/>
                  </a:moveTo>
                  <a:lnTo>
                    <a:pt x="29" y="75"/>
                  </a:lnTo>
                  <a:lnTo>
                    <a:pt x="20" y="77"/>
                  </a:lnTo>
                  <a:lnTo>
                    <a:pt x="18" y="71"/>
                  </a:lnTo>
                  <a:lnTo>
                    <a:pt x="13" y="70"/>
                  </a:lnTo>
                  <a:lnTo>
                    <a:pt x="8" y="76"/>
                  </a:lnTo>
                  <a:lnTo>
                    <a:pt x="0" y="71"/>
                  </a:lnTo>
                  <a:lnTo>
                    <a:pt x="4" y="62"/>
                  </a:lnTo>
                  <a:lnTo>
                    <a:pt x="6" y="53"/>
                  </a:lnTo>
                  <a:lnTo>
                    <a:pt x="10" y="44"/>
                  </a:lnTo>
                  <a:lnTo>
                    <a:pt x="2" y="32"/>
                  </a:lnTo>
                  <a:lnTo>
                    <a:pt x="1" y="18"/>
                  </a:lnTo>
                  <a:lnTo>
                    <a:pt x="11" y="0"/>
                  </a:lnTo>
                  <a:lnTo>
                    <a:pt x="17" y="2"/>
                  </a:lnTo>
                  <a:lnTo>
                    <a:pt x="31" y="7"/>
                  </a:lnTo>
                  <a:lnTo>
                    <a:pt x="50" y="25"/>
                  </a:lnTo>
                  <a:lnTo>
                    <a:pt x="53" y="33"/>
                  </a:lnTo>
                  <a:lnTo>
                    <a:pt x="42" y="52"/>
                  </a:lnTo>
                  <a:lnTo>
                    <a:pt x="36" y="67"/>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206" name="Freeform 205"/>
            <p:cNvSpPr>
              <a:spLocks/>
            </p:cNvSpPr>
            <p:nvPr/>
          </p:nvSpPr>
          <p:spPr bwMode="auto">
            <a:xfrm>
              <a:off x="3498935" y="1735728"/>
              <a:ext cx="1201836" cy="596452"/>
            </a:xfrm>
            <a:custGeom>
              <a:avLst/>
              <a:gdLst>
                <a:gd name="T0" fmla="*/ 429 w 727"/>
                <a:gd name="T1" fmla="*/ 5 h 384"/>
                <a:gd name="T2" fmla="*/ 571 w 727"/>
                <a:gd name="T3" fmla="*/ 1 h 384"/>
                <a:gd name="T4" fmla="*/ 571 w 727"/>
                <a:gd name="T5" fmla="*/ 16 h 384"/>
                <a:gd name="T6" fmla="*/ 556 w 727"/>
                <a:gd name="T7" fmla="*/ 18 h 384"/>
                <a:gd name="T8" fmla="*/ 618 w 727"/>
                <a:gd name="T9" fmla="*/ 23 h 384"/>
                <a:gd name="T10" fmla="*/ 689 w 727"/>
                <a:gd name="T11" fmla="*/ 20 h 384"/>
                <a:gd name="T12" fmla="*/ 679 w 727"/>
                <a:gd name="T13" fmla="*/ 38 h 384"/>
                <a:gd name="T14" fmla="*/ 662 w 727"/>
                <a:gd name="T15" fmla="*/ 44 h 384"/>
                <a:gd name="T16" fmla="*/ 631 w 727"/>
                <a:gd name="T17" fmla="*/ 79 h 384"/>
                <a:gd name="T18" fmla="*/ 603 w 727"/>
                <a:gd name="T19" fmla="*/ 94 h 384"/>
                <a:gd name="T20" fmla="*/ 610 w 727"/>
                <a:gd name="T21" fmla="*/ 116 h 384"/>
                <a:gd name="T22" fmla="*/ 608 w 727"/>
                <a:gd name="T23" fmla="*/ 138 h 384"/>
                <a:gd name="T24" fmla="*/ 567 w 727"/>
                <a:gd name="T25" fmla="*/ 146 h 384"/>
                <a:gd name="T26" fmla="*/ 555 w 727"/>
                <a:gd name="T27" fmla="*/ 158 h 384"/>
                <a:gd name="T28" fmla="*/ 578 w 727"/>
                <a:gd name="T29" fmla="*/ 176 h 384"/>
                <a:gd name="T30" fmla="*/ 548 w 727"/>
                <a:gd name="T31" fmla="*/ 187 h 384"/>
                <a:gd name="T32" fmla="*/ 518 w 727"/>
                <a:gd name="T33" fmla="*/ 198 h 384"/>
                <a:gd name="T34" fmla="*/ 532 w 727"/>
                <a:gd name="T35" fmla="*/ 214 h 384"/>
                <a:gd name="T36" fmla="*/ 436 w 727"/>
                <a:gd name="T37" fmla="*/ 234 h 384"/>
                <a:gd name="T38" fmla="*/ 362 w 727"/>
                <a:gd name="T39" fmla="*/ 273 h 384"/>
                <a:gd name="T40" fmla="*/ 311 w 727"/>
                <a:gd name="T41" fmla="*/ 282 h 384"/>
                <a:gd name="T42" fmla="*/ 280 w 727"/>
                <a:gd name="T43" fmla="*/ 319 h 384"/>
                <a:gd name="T44" fmla="*/ 241 w 727"/>
                <a:gd name="T45" fmla="*/ 364 h 384"/>
                <a:gd name="T46" fmla="*/ 190 w 727"/>
                <a:gd name="T47" fmla="*/ 369 h 384"/>
                <a:gd name="T48" fmla="*/ 148 w 727"/>
                <a:gd name="T49" fmla="*/ 340 h 384"/>
                <a:gd name="T50" fmla="*/ 136 w 727"/>
                <a:gd name="T51" fmla="*/ 288 h 384"/>
                <a:gd name="T52" fmla="*/ 129 w 727"/>
                <a:gd name="T53" fmla="*/ 251 h 384"/>
                <a:gd name="T54" fmla="*/ 185 w 727"/>
                <a:gd name="T55" fmla="*/ 216 h 384"/>
                <a:gd name="T56" fmla="*/ 167 w 727"/>
                <a:gd name="T57" fmla="*/ 211 h 384"/>
                <a:gd name="T58" fmla="*/ 146 w 727"/>
                <a:gd name="T59" fmla="*/ 196 h 384"/>
                <a:gd name="T60" fmla="*/ 193 w 727"/>
                <a:gd name="T61" fmla="*/ 191 h 384"/>
                <a:gd name="T62" fmla="*/ 153 w 727"/>
                <a:gd name="T63" fmla="*/ 177 h 384"/>
                <a:gd name="T64" fmla="*/ 163 w 727"/>
                <a:gd name="T65" fmla="*/ 151 h 384"/>
                <a:gd name="T66" fmla="*/ 143 w 727"/>
                <a:gd name="T67" fmla="*/ 117 h 384"/>
                <a:gd name="T68" fmla="*/ 96 w 727"/>
                <a:gd name="T69" fmla="*/ 101 h 384"/>
                <a:gd name="T70" fmla="*/ 23 w 727"/>
                <a:gd name="T71" fmla="*/ 98 h 384"/>
                <a:gd name="T72" fmla="*/ 69 w 727"/>
                <a:gd name="T73" fmla="*/ 83 h 384"/>
                <a:gd name="T74" fmla="*/ 7 w 727"/>
                <a:gd name="T75" fmla="*/ 67 h 384"/>
                <a:gd name="T76" fmla="*/ 114 w 727"/>
                <a:gd name="T77" fmla="*/ 49 h 384"/>
                <a:gd name="T78" fmla="*/ 148 w 727"/>
                <a:gd name="T79" fmla="*/ 29 h 384"/>
                <a:gd name="T80" fmla="*/ 195 w 727"/>
                <a:gd name="T81" fmla="*/ 19 h 384"/>
                <a:gd name="T82" fmla="*/ 274 w 727"/>
                <a:gd name="T83" fmla="*/ 21 h 384"/>
                <a:gd name="T84" fmla="*/ 347 w 727"/>
                <a:gd name="T85" fmla="*/ 20 h 384"/>
                <a:gd name="T86" fmla="*/ 350 w 727"/>
                <a:gd name="T87" fmla="*/ 12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727" h="384">
                  <a:moveTo>
                    <a:pt x="350" y="12"/>
                  </a:moveTo>
                  <a:lnTo>
                    <a:pt x="392" y="5"/>
                  </a:lnTo>
                  <a:lnTo>
                    <a:pt x="429" y="5"/>
                  </a:lnTo>
                  <a:lnTo>
                    <a:pt x="446" y="1"/>
                  </a:lnTo>
                  <a:lnTo>
                    <a:pt x="485" y="0"/>
                  </a:lnTo>
                  <a:lnTo>
                    <a:pt x="571" y="1"/>
                  </a:lnTo>
                  <a:lnTo>
                    <a:pt x="636" y="10"/>
                  </a:lnTo>
                  <a:lnTo>
                    <a:pt x="614" y="15"/>
                  </a:lnTo>
                  <a:lnTo>
                    <a:pt x="571" y="16"/>
                  </a:lnTo>
                  <a:lnTo>
                    <a:pt x="511" y="17"/>
                  </a:lnTo>
                  <a:lnTo>
                    <a:pt x="516" y="19"/>
                  </a:lnTo>
                  <a:lnTo>
                    <a:pt x="556" y="18"/>
                  </a:lnTo>
                  <a:lnTo>
                    <a:pt x="588" y="22"/>
                  </a:lnTo>
                  <a:lnTo>
                    <a:pt x="610" y="18"/>
                  </a:lnTo>
                  <a:lnTo>
                    <a:pt x="618" y="23"/>
                  </a:lnTo>
                  <a:lnTo>
                    <a:pt x="604" y="30"/>
                  </a:lnTo>
                  <a:lnTo>
                    <a:pt x="634" y="26"/>
                  </a:lnTo>
                  <a:lnTo>
                    <a:pt x="689" y="20"/>
                  </a:lnTo>
                  <a:lnTo>
                    <a:pt x="722" y="23"/>
                  </a:lnTo>
                  <a:lnTo>
                    <a:pt x="727" y="28"/>
                  </a:lnTo>
                  <a:lnTo>
                    <a:pt x="679" y="38"/>
                  </a:lnTo>
                  <a:lnTo>
                    <a:pt x="672" y="41"/>
                  </a:lnTo>
                  <a:lnTo>
                    <a:pt x="636" y="43"/>
                  </a:lnTo>
                  <a:lnTo>
                    <a:pt x="662" y="44"/>
                  </a:lnTo>
                  <a:lnTo>
                    <a:pt x="646" y="54"/>
                  </a:lnTo>
                  <a:lnTo>
                    <a:pt x="634" y="63"/>
                  </a:lnTo>
                  <a:lnTo>
                    <a:pt x="631" y="79"/>
                  </a:lnTo>
                  <a:lnTo>
                    <a:pt x="643" y="88"/>
                  </a:lnTo>
                  <a:lnTo>
                    <a:pt x="624" y="89"/>
                  </a:lnTo>
                  <a:lnTo>
                    <a:pt x="603" y="94"/>
                  </a:lnTo>
                  <a:lnTo>
                    <a:pt x="624" y="102"/>
                  </a:lnTo>
                  <a:lnTo>
                    <a:pt x="624" y="115"/>
                  </a:lnTo>
                  <a:lnTo>
                    <a:pt x="610" y="116"/>
                  </a:lnTo>
                  <a:lnTo>
                    <a:pt x="623" y="130"/>
                  </a:lnTo>
                  <a:lnTo>
                    <a:pt x="595" y="131"/>
                  </a:lnTo>
                  <a:lnTo>
                    <a:pt x="608" y="138"/>
                  </a:lnTo>
                  <a:lnTo>
                    <a:pt x="603" y="143"/>
                  </a:lnTo>
                  <a:lnTo>
                    <a:pt x="585" y="146"/>
                  </a:lnTo>
                  <a:lnTo>
                    <a:pt x="567" y="146"/>
                  </a:lnTo>
                  <a:lnTo>
                    <a:pt x="580" y="157"/>
                  </a:lnTo>
                  <a:lnTo>
                    <a:pt x="579" y="164"/>
                  </a:lnTo>
                  <a:lnTo>
                    <a:pt x="555" y="158"/>
                  </a:lnTo>
                  <a:lnTo>
                    <a:pt x="548" y="162"/>
                  </a:lnTo>
                  <a:lnTo>
                    <a:pt x="564" y="166"/>
                  </a:lnTo>
                  <a:lnTo>
                    <a:pt x="578" y="176"/>
                  </a:lnTo>
                  <a:lnTo>
                    <a:pt x="580" y="190"/>
                  </a:lnTo>
                  <a:lnTo>
                    <a:pt x="556" y="193"/>
                  </a:lnTo>
                  <a:lnTo>
                    <a:pt x="548" y="187"/>
                  </a:lnTo>
                  <a:lnTo>
                    <a:pt x="534" y="177"/>
                  </a:lnTo>
                  <a:lnTo>
                    <a:pt x="536" y="189"/>
                  </a:lnTo>
                  <a:lnTo>
                    <a:pt x="518" y="198"/>
                  </a:lnTo>
                  <a:lnTo>
                    <a:pt x="553" y="198"/>
                  </a:lnTo>
                  <a:lnTo>
                    <a:pt x="571" y="199"/>
                  </a:lnTo>
                  <a:lnTo>
                    <a:pt x="532" y="214"/>
                  </a:lnTo>
                  <a:lnTo>
                    <a:pt x="492" y="228"/>
                  </a:lnTo>
                  <a:lnTo>
                    <a:pt x="451" y="234"/>
                  </a:lnTo>
                  <a:lnTo>
                    <a:pt x="436" y="234"/>
                  </a:lnTo>
                  <a:lnTo>
                    <a:pt x="420" y="241"/>
                  </a:lnTo>
                  <a:lnTo>
                    <a:pt x="396" y="260"/>
                  </a:lnTo>
                  <a:lnTo>
                    <a:pt x="362" y="273"/>
                  </a:lnTo>
                  <a:lnTo>
                    <a:pt x="353" y="274"/>
                  </a:lnTo>
                  <a:lnTo>
                    <a:pt x="333" y="278"/>
                  </a:lnTo>
                  <a:lnTo>
                    <a:pt x="311" y="282"/>
                  </a:lnTo>
                  <a:lnTo>
                    <a:pt x="295" y="294"/>
                  </a:lnTo>
                  <a:lnTo>
                    <a:pt x="291" y="307"/>
                  </a:lnTo>
                  <a:lnTo>
                    <a:pt x="280" y="319"/>
                  </a:lnTo>
                  <a:lnTo>
                    <a:pt x="251" y="334"/>
                  </a:lnTo>
                  <a:lnTo>
                    <a:pt x="252" y="349"/>
                  </a:lnTo>
                  <a:lnTo>
                    <a:pt x="241" y="364"/>
                  </a:lnTo>
                  <a:lnTo>
                    <a:pt x="227" y="383"/>
                  </a:lnTo>
                  <a:lnTo>
                    <a:pt x="206" y="384"/>
                  </a:lnTo>
                  <a:lnTo>
                    <a:pt x="190" y="369"/>
                  </a:lnTo>
                  <a:lnTo>
                    <a:pt x="161" y="369"/>
                  </a:lnTo>
                  <a:lnTo>
                    <a:pt x="150" y="358"/>
                  </a:lnTo>
                  <a:lnTo>
                    <a:pt x="148" y="340"/>
                  </a:lnTo>
                  <a:lnTo>
                    <a:pt x="133" y="316"/>
                  </a:lnTo>
                  <a:lnTo>
                    <a:pt x="130" y="304"/>
                  </a:lnTo>
                  <a:lnTo>
                    <a:pt x="136" y="288"/>
                  </a:lnTo>
                  <a:lnTo>
                    <a:pt x="124" y="271"/>
                  </a:lnTo>
                  <a:lnTo>
                    <a:pt x="135" y="257"/>
                  </a:lnTo>
                  <a:lnTo>
                    <a:pt x="129" y="251"/>
                  </a:lnTo>
                  <a:lnTo>
                    <a:pt x="153" y="230"/>
                  </a:lnTo>
                  <a:lnTo>
                    <a:pt x="176" y="223"/>
                  </a:lnTo>
                  <a:lnTo>
                    <a:pt x="185" y="216"/>
                  </a:lnTo>
                  <a:lnTo>
                    <a:pt x="194" y="203"/>
                  </a:lnTo>
                  <a:lnTo>
                    <a:pt x="176" y="209"/>
                  </a:lnTo>
                  <a:lnTo>
                    <a:pt x="167" y="211"/>
                  </a:lnTo>
                  <a:lnTo>
                    <a:pt x="154" y="214"/>
                  </a:lnTo>
                  <a:lnTo>
                    <a:pt x="141" y="208"/>
                  </a:lnTo>
                  <a:lnTo>
                    <a:pt x="146" y="196"/>
                  </a:lnTo>
                  <a:lnTo>
                    <a:pt x="156" y="187"/>
                  </a:lnTo>
                  <a:lnTo>
                    <a:pt x="168" y="187"/>
                  </a:lnTo>
                  <a:lnTo>
                    <a:pt x="193" y="191"/>
                  </a:lnTo>
                  <a:lnTo>
                    <a:pt x="176" y="181"/>
                  </a:lnTo>
                  <a:lnTo>
                    <a:pt x="167" y="175"/>
                  </a:lnTo>
                  <a:lnTo>
                    <a:pt x="153" y="177"/>
                  </a:lnTo>
                  <a:lnTo>
                    <a:pt x="145" y="173"/>
                  </a:lnTo>
                  <a:lnTo>
                    <a:pt x="168" y="158"/>
                  </a:lnTo>
                  <a:lnTo>
                    <a:pt x="163" y="151"/>
                  </a:lnTo>
                  <a:lnTo>
                    <a:pt x="160" y="140"/>
                  </a:lnTo>
                  <a:lnTo>
                    <a:pt x="155" y="123"/>
                  </a:lnTo>
                  <a:lnTo>
                    <a:pt x="143" y="117"/>
                  </a:lnTo>
                  <a:lnTo>
                    <a:pt x="148" y="111"/>
                  </a:lnTo>
                  <a:lnTo>
                    <a:pt x="121" y="102"/>
                  </a:lnTo>
                  <a:lnTo>
                    <a:pt x="96" y="101"/>
                  </a:lnTo>
                  <a:lnTo>
                    <a:pt x="63" y="101"/>
                  </a:lnTo>
                  <a:lnTo>
                    <a:pt x="33" y="102"/>
                  </a:lnTo>
                  <a:lnTo>
                    <a:pt x="23" y="98"/>
                  </a:lnTo>
                  <a:lnTo>
                    <a:pt x="10" y="88"/>
                  </a:lnTo>
                  <a:lnTo>
                    <a:pt x="45" y="83"/>
                  </a:lnTo>
                  <a:lnTo>
                    <a:pt x="69" y="83"/>
                  </a:lnTo>
                  <a:lnTo>
                    <a:pt x="21" y="79"/>
                  </a:lnTo>
                  <a:lnTo>
                    <a:pt x="0" y="73"/>
                  </a:lnTo>
                  <a:lnTo>
                    <a:pt x="7" y="67"/>
                  </a:lnTo>
                  <a:lnTo>
                    <a:pt x="57" y="60"/>
                  </a:lnTo>
                  <a:lnTo>
                    <a:pt x="105" y="54"/>
                  </a:lnTo>
                  <a:lnTo>
                    <a:pt x="114" y="49"/>
                  </a:lnTo>
                  <a:lnTo>
                    <a:pt x="87" y="44"/>
                  </a:lnTo>
                  <a:lnTo>
                    <a:pt x="101" y="38"/>
                  </a:lnTo>
                  <a:lnTo>
                    <a:pt x="148" y="29"/>
                  </a:lnTo>
                  <a:lnTo>
                    <a:pt x="166" y="28"/>
                  </a:lnTo>
                  <a:lnTo>
                    <a:pt x="166" y="22"/>
                  </a:lnTo>
                  <a:lnTo>
                    <a:pt x="195" y="19"/>
                  </a:lnTo>
                  <a:lnTo>
                    <a:pt x="231" y="17"/>
                  </a:lnTo>
                  <a:lnTo>
                    <a:pt x="265" y="17"/>
                  </a:lnTo>
                  <a:lnTo>
                    <a:pt x="274" y="21"/>
                  </a:lnTo>
                  <a:lnTo>
                    <a:pt x="309" y="14"/>
                  </a:lnTo>
                  <a:lnTo>
                    <a:pt x="332" y="19"/>
                  </a:lnTo>
                  <a:lnTo>
                    <a:pt x="347" y="20"/>
                  </a:lnTo>
                  <a:lnTo>
                    <a:pt x="367" y="24"/>
                  </a:lnTo>
                  <a:lnTo>
                    <a:pt x="345" y="17"/>
                  </a:lnTo>
                  <a:lnTo>
                    <a:pt x="350" y="12"/>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207" name="Freeform 206"/>
            <p:cNvSpPr>
              <a:spLocks/>
            </p:cNvSpPr>
            <p:nvPr/>
          </p:nvSpPr>
          <p:spPr bwMode="auto">
            <a:xfrm>
              <a:off x="2151622" y="3672642"/>
              <a:ext cx="123987" cy="132027"/>
            </a:xfrm>
            <a:custGeom>
              <a:avLst/>
              <a:gdLst>
                <a:gd name="T0" fmla="*/ 37 w 75"/>
                <a:gd name="T1" fmla="*/ 85 h 85"/>
                <a:gd name="T2" fmla="*/ 28 w 75"/>
                <a:gd name="T3" fmla="*/ 81 h 85"/>
                <a:gd name="T4" fmla="*/ 17 w 75"/>
                <a:gd name="T5" fmla="*/ 81 h 85"/>
                <a:gd name="T6" fmla="*/ 9 w 75"/>
                <a:gd name="T7" fmla="*/ 77 h 85"/>
                <a:gd name="T8" fmla="*/ 0 w 75"/>
                <a:gd name="T9" fmla="*/ 68 h 85"/>
                <a:gd name="T10" fmla="*/ 1 w 75"/>
                <a:gd name="T11" fmla="*/ 62 h 85"/>
                <a:gd name="T12" fmla="*/ 4 w 75"/>
                <a:gd name="T13" fmla="*/ 58 h 85"/>
                <a:gd name="T14" fmla="*/ 2 w 75"/>
                <a:gd name="T15" fmla="*/ 54 h 85"/>
                <a:gd name="T16" fmla="*/ 12 w 75"/>
                <a:gd name="T17" fmla="*/ 37 h 85"/>
                <a:gd name="T18" fmla="*/ 36 w 75"/>
                <a:gd name="T19" fmla="*/ 37 h 85"/>
                <a:gd name="T20" fmla="*/ 37 w 75"/>
                <a:gd name="T21" fmla="*/ 29 h 85"/>
                <a:gd name="T22" fmla="*/ 34 w 75"/>
                <a:gd name="T23" fmla="*/ 28 h 85"/>
                <a:gd name="T24" fmla="*/ 33 w 75"/>
                <a:gd name="T25" fmla="*/ 24 h 85"/>
                <a:gd name="T26" fmla="*/ 27 w 75"/>
                <a:gd name="T27" fmla="*/ 19 h 85"/>
                <a:gd name="T28" fmla="*/ 21 w 75"/>
                <a:gd name="T29" fmla="*/ 12 h 85"/>
                <a:gd name="T30" fmla="*/ 29 w 75"/>
                <a:gd name="T31" fmla="*/ 12 h 85"/>
                <a:gd name="T32" fmla="*/ 30 w 75"/>
                <a:gd name="T33" fmla="*/ 0 h 85"/>
                <a:gd name="T34" fmla="*/ 47 w 75"/>
                <a:gd name="T35" fmla="*/ 0 h 85"/>
                <a:gd name="T36" fmla="*/ 64 w 75"/>
                <a:gd name="T37" fmla="*/ 0 h 85"/>
                <a:gd name="T38" fmla="*/ 62 w 75"/>
                <a:gd name="T39" fmla="*/ 17 h 85"/>
                <a:gd name="T40" fmla="*/ 58 w 75"/>
                <a:gd name="T41" fmla="*/ 40 h 85"/>
                <a:gd name="T42" fmla="*/ 63 w 75"/>
                <a:gd name="T43" fmla="*/ 40 h 85"/>
                <a:gd name="T44" fmla="*/ 69 w 75"/>
                <a:gd name="T45" fmla="*/ 44 h 85"/>
                <a:gd name="T46" fmla="*/ 71 w 75"/>
                <a:gd name="T47" fmla="*/ 41 h 85"/>
                <a:gd name="T48" fmla="*/ 75 w 75"/>
                <a:gd name="T49" fmla="*/ 44 h 85"/>
                <a:gd name="T50" fmla="*/ 66 w 75"/>
                <a:gd name="T51" fmla="*/ 52 h 85"/>
                <a:gd name="T52" fmla="*/ 57 w 75"/>
                <a:gd name="T53" fmla="*/ 58 h 85"/>
                <a:gd name="T54" fmla="*/ 55 w 75"/>
                <a:gd name="T55" fmla="*/ 61 h 85"/>
                <a:gd name="T56" fmla="*/ 56 w 75"/>
                <a:gd name="T57" fmla="*/ 66 h 85"/>
                <a:gd name="T58" fmla="*/ 52 w 75"/>
                <a:gd name="T59" fmla="*/ 71 h 85"/>
                <a:gd name="T60" fmla="*/ 48 w 75"/>
                <a:gd name="T61" fmla="*/ 72 h 85"/>
                <a:gd name="T62" fmla="*/ 49 w 75"/>
                <a:gd name="T63" fmla="*/ 74 h 85"/>
                <a:gd name="T64" fmla="*/ 45 w 75"/>
                <a:gd name="T65" fmla="*/ 77 h 85"/>
                <a:gd name="T66" fmla="*/ 38 w 75"/>
                <a:gd name="T67" fmla="*/ 82 h 85"/>
                <a:gd name="T68" fmla="*/ 37 w 75"/>
                <a:gd name="T69" fmla="*/ 85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75" h="85">
                  <a:moveTo>
                    <a:pt x="37" y="85"/>
                  </a:moveTo>
                  <a:lnTo>
                    <a:pt x="28" y="81"/>
                  </a:lnTo>
                  <a:lnTo>
                    <a:pt x="17" y="81"/>
                  </a:lnTo>
                  <a:lnTo>
                    <a:pt x="9" y="77"/>
                  </a:lnTo>
                  <a:lnTo>
                    <a:pt x="0" y="68"/>
                  </a:lnTo>
                  <a:lnTo>
                    <a:pt x="1" y="62"/>
                  </a:lnTo>
                  <a:lnTo>
                    <a:pt x="4" y="58"/>
                  </a:lnTo>
                  <a:lnTo>
                    <a:pt x="2" y="54"/>
                  </a:lnTo>
                  <a:lnTo>
                    <a:pt x="12" y="37"/>
                  </a:lnTo>
                  <a:lnTo>
                    <a:pt x="36" y="37"/>
                  </a:lnTo>
                  <a:lnTo>
                    <a:pt x="37" y="29"/>
                  </a:lnTo>
                  <a:lnTo>
                    <a:pt x="34" y="28"/>
                  </a:lnTo>
                  <a:lnTo>
                    <a:pt x="33" y="24"/>
                  </a:lnTo>
                  <a:lnTo>
                    <a:pt x="27" y="19"/>
                  </a:lnTo>
                  <a:lnTo>
                    <a:pt x="21" y="12"/>
                  </a:lnTo>
                  <a:lnTo>
                    <a:pt x="29" y="12"/>
                  </a:lnTo>
                  <a:lnTo>
                    <a:pt x="30" y="0"/>
                  </a:lnTo>
                  <a:lnTo>
                    <a:pt x="47" y="0"/>
                  </a:lnTo>
                  <a:lnTo>
                    <a:pt x="64" y="0"/>
                  </a:lnTo>
                  <a:lnTo>
                    <a:pt x="62" y="17"/>
                  </a:lnTo>
                  <a:lnTo>
                    <a:pt x="58" y="40"/>
                  </a:lnTo>
                  <a:lnTo>
                    <a:pt x="63" y="40"/>
                  </a:lnTo>
                  <a:lnTo>
                    <a:pt x="69" y="44"/>
                  </a:lnTo>
                  <a:lnTo>
                    <a:pt x="71" y="41"/>
                  </a:lnTo>
                  <a:lnTo>
                    <a:pt x="75" y="44"/>
                  </a:lnTo>
                  <a:lnTo>
                    <a:pt x="66" y="52"/>
                  </a:lnTo>
                  <a:lnTo>
                    <a:pt x="57" y="58"/>
                  </a:lnTo>
                  <a:lnTo>
                    <a:pt x="55" y="61"/>
                  </a:lnTo>
                  <a:lnTo>
                    <a:pt x="56" y="66"/>
                  </a:lnTo>
                  <a:lnTo>
                    <a:pt x="52" y="71"/>
                  </a:lnTo>
                  <a:lnTo>
                    <a:pt x="48" y="72"/>
                  </a:lnTo>
                  <a:lnTo>
                    <a:pt x="49" y="74"/>
                  </a:lnTo>
                  <a:lnTo>
                    <a:pt x="45" y="77"/>
                  </a:lnTo>
                  <a:lnTo>
                    <a:pt x="38" y="82"/>
                  </a:lnTo>
                  <a:lnTo>
                    <a:pt x="37" y="8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208" name="Freeform 207"/>
            <p:cNvSpPr>
              <a:spLocks/>
            </p:cNvSpPr>
            <p:nvPr/>
          </p:nvSpPr>
          <p:spPr bwMode="auto">
            <a:xfrm>
              <a:off x="3065811" y="3978636"/>
              <a:ext cx="145477" cy="228329"/>
            </a:xfrm>
            <a:custGeom>
              <a:avLst/>
              <a:gdLst>
                <a:gd name="T0" fmla="*/ 32 w 88"/>
                <a:gd name="T1" fmla="*/ 0 h 147"/>
                <a:gd name="T2" fmla="*/ 43 w 88"/>
                <a:gd name="T3" fmla="*/ 7 h 147"/>
                <a:gd name="T4" fmla="*/ 54 w 88"/>
                <a:gd name="T5" fmla="*/ 21 h 147"/>
                <a:gd name="T6" fmla="*/ 54 w 88"/>
                <a:gd name="T7" fmla="*/ 32 h 147"/>
                <a:gd name="T8" fmla="*/ 61 w 88"/>
                <a:gd name="T9" fmla="*/ 32 h 147"/>
                <a:gd name="T10" fmla="*/ 71 w 88"/>
                <a:gd name="T11" fmla="*/ 42 h 147"/>
                <a:gd name="T12" fmla="*/ 78 w 88"/>
                <a:gd name="T13" fmla="*/ 49 h 147"/>
                <a:gd name="T14" fmla="*/ 74 w 88"/>
                <a:gd name="T15" fmla="*/ 68 h 147"/>
                <a:gd name="T16" fmla="*/ 63 w 88"/>
                <a:gd name="T17" fmla="*/ 73 h 147"/>
                <a:gd name="T18" fmla="*/ 64 w 88"/>
                <a:gd name="T19" fmla="*/ 78 h 147"/>
                <a:gd name="T20" fmla="*/ 61 w 88"/>
                <a:gd name="T21" fmla="*/ 89 h 147"/>
                <a:gd name="T22" fmla="*/ 68 w 88"/>
                <a:gd name="T23" fmla="*/ 104 h 147"/>
                <a:gd name="T24" fmla="*/ 74 w 88"/>
                <a:gd name="T25" fmla="*/ 104 h 147"/>
                <a:gd name="T26" fmla="*/ 77 w 88"/>
                <a:gd name="T27" fmla="*/ 116 h 147"/>
                <a:gd name="T28" fmla="*/ 88 w 88"/>
                <a:gd name="T29" fmla="*/ 134 h 147"/>
                <a:gd name="T30" fmla="*/ 83 w 88"/>
                <a:gd name="T31" fmla="*/ 135 h 147"/>
                <a:gd name="T32" fmla="*/ 73 w 88"/>
                <a:gd name="T33" fmla="*/ 133 h 147"/>
                <a:gd name="T34" fmla="*/ 67 w 88"/>
                <a:gd name="T35" fmla="*/ 138 h 147"/>
                <a:gd name="T36" fmla="*/ 59 w 88"/>
                <a:gd name="T37" fmla="*/ 142 h 147"/>
                <a:gd name="T38" fmla="*/ 53 w 88"/>
                <a:gd name="T39" fmla="*/ 143 h 147"/>
                <a:gd name="T40" fmla="*/ 51 w 88"/>
                <a:gd name="T41" fmla="*/ 147 h 147"/>
                <a:gd name="T42" fmla="*/ 42 w 88"/>
                <a:gd name="T43" fmla="*/ 146 h 147"/>
                <a:gd name="T44" fmla="*/ 31 w 88"/>
                <a:gd name="T45" fmla="*/ 136 h 147"/>
                <a:gd name="T46" fmla="*/ 29 w 88"/>
                <a:gd name="T47" fmla="*/ 127 h 147"/>
                <a:gd name="T48" fmla="*/ 25 w 88"/>
                <a:gd name="T49" fmla="*/ 116 h 147"/>
                <a:gd name="T50" fmla="*/ 28 w 88"/>
                <a:gd name="T51" fmla="*/ 98 h 147"/>
                <a:gd name="T52" fmla="*/ 33 w 88"/>
                <a:gd name="T53" fmla="*/ 91 h 147"/>
                <a:gd name="T54" fmla="*/ 29 w 88"/>
                <a:gd name="T55" fmla="*/ 82 h 147"/>
                <a:gd name="T56" fmla="*/ 23 w 88"/>
                <a:gd name="T57" fmla="*/ 78 h 147"/>
                <a:gd name="T58" fmla="*/ 25 w 88"/>
                <a:gd name="T59" fmla="*/ 69 h 147"/>
                <a:gd name="T60" fmla="*/ 21 w 88"/>
                <a:gd name="T61" fmla="*/ 64 h 147"/>
                <a:gd name="T62" fmla="*/ 12 w 88"/>
                <a:gd name="T63" fmla="*/ 65 h 147"/>
                <a:gd name="T64" fmla="*/ 0 w 88"/>
                <a:gd name="T65" fmla="*/ 50 h 147"/>
                <a:gd name="T66" fmla="*/ 5 w 88"/>
                <a:gd name="T67" fmla="*/ 44 h 147"/>
                <a:gd name="T68" fmla="*/ 5 w 88"/>
                <a:gd name="T69" fmla="*/ 34 h 147"/>
                <a:gd name="T70" fmla="*/ 16 w 88"/>
                <a:gd name="T71" fmla="*/ 31 h 147"/>
                <a:gd name="T72" fmla="*/ 21 w 88"/>
                <a:gd name="T73" fmla="*/ 27 h 147"/>
                <a:gd name="T74" fmla="*/ 15 w 88"/>
                <a:gd name="T75" fmla="*/ 19 h 147"/>
                <a:gd name="T76" fmla="*/ 17 w 88"/>
                <a:gd name="T77" fmla="*/ 12 h 147"/>
                <a:gd name="T78" fmla="*/ 32 w 88"/>
                <a:gd name="T79" fmla="*/ 0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88" h="147">
                  <a:moveTo>
                    <a:pt x="32" y="0"/>
                  </a:moveTo>
                  <a:lnTo>
                    <a:pt x="43" y="7"/>
                  </a:lnTo>
                  <a:lnTo>
                    <a:pt x="54" y="21"/>
                  </a:lnTo>
                  <a:lnTo>
                    <a:pt x="54" y="32"/>
                  </a:lnTo>
                  <a:lnTo>
                    <a:pt x="61" y="32"/>
                  </a:lnTo>
                  <a:lnTo>
                    <a:pt x="71" y="42"/>
                  </a:lnTo>
                  <a:lnTo>
                    <a:pt x="78" y="49"/>
                  </a:lnTo>
                  <a:lnTo>
                    <a:pt x="74" y="68"/>
                  </a:lnTo>
                  <a:lnTo>
                    <a:pt x="63" y="73"/>
                  </a:lnTo>
                  <a:lnTo>
                    <a:pt x="64" y="78"/>
                  </a:lnTo>
                  <a:lnTo>
                    <a:pt x="61" y="89"/>
                  </a:lnTo>
                  <a:lnTo>
                    <a:pt x="68" y="104"/>
                  </a:lnTo>
                  <a:lnTo>
                    <a:pt x="74" y="104"/>
                  </a:lnTo>
                  <a:lnTo>
                    <a:pt x="77" y="116"/>
                  </a:lnTo>
                  <a:lnTo>
                    <a:pt x="88" y="134"/>
                  </a:lnTo>
                  <a:lnTo>
                    <a:pt x="83" y="135"/>
                  </a:lnTo>
                  <a:lnTo>
                    <a:pt x="73" y="133"/>
                  </a:lnTo>
                  <a:lnTo>
                    <a:pt x="67" y="138"/>
                  </a:lnTo>
                  <a:lnTo>
                    <a:pt x="59" y="142"/>
                  </a:lnTo>
                  <a:lnTo>
                    <a:pt x="53" y="143"/>
                  </a:lnTo>
                  <a:lnTo>
                    <a:pt x="51" y="147"/>
                  </a:lnTo>
                  <a:lnTo>
                    <a:pt x="42" y="146"/>
                  </a:lnTo>
                  <a:lnTo>
                    <a:pt x="31" y="136"/>
                  </a:lnTo>
                  <a:lnTo>
                    <a:pt x="29" y="127"/>
                  </a:lnTo>
                  <a:lnTo>
                    <a:pt x="25" y="116"/>
                  </a:lnTo>
                  <a:lnTo>
                    <a:pt x="28" y="98"/>
                  </a:lnTo>
                  <a:lnTo>
                    <a:pt x="33" y="91"/>
                  </a:lnTo>
                  <a:lnTo>
                    <a:pt x="29" y="82"/>
                  </a:lnTo>
                  <a:lnTo>
                    <a:pt x="23" y="78"/>
                  </a:lnTo>
                  <a:lnTo>
                    <a:pt x="25" y="69"/>
                  </a:lnTo>
                  <a:lnTo>
                    <a:pt x="21" y="64"/>
                  </a:lnTo>
                  <a:lnTo>
                    <a:pt x="12" y="65"/>
                  </a:lnTo>
                  <a:lnTo>
                    <a:pt x="0" y="50"/>
                  </a:lnTo>
                  <a:lnTo>
                    <a:pt x="5" y="44"/>
                  </a:lnTo>
                  <a:lnTo>
                    <a:pt x="5" y="34"/>
                  </a:lnTo>
                  <a:lnTo>
                    <a:pt x="16" y="31"/>
                  </a:lnTo>
                  <a:lnTo>
                    <a:pt x="21" y="27"/>
                  </a:lnTo>
                  <a:lnTo>
                    <a:pt x="15" y="19"/>
                  </a:lnTo>
                  <a:lnTo>
                    <a:pt x="17" y="12"/>
                  </a:lnTo>
                  <a:lnTo>
                    <a:pt x="32"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209" name="Freeform 208"/>
            <p:cNvSpPr>
              <a:spLocks/>
            </p:cNvSpPr>
            <p:nvPr/>
          </p:nvSpPr>
          <p:spPr bwMode="auto">
            <a:xfrm>
              <a:off x="2237586" y="3731666"/>
              <a:ext cx="188458" cy="97856"/>
            </a:xfrm>
            <a:custGeom>
              <a:avLst/>
              <a:gdLst>
                <a:gd name="T0" fmla="*/ 34 w 114"/>
                <a:gd name="T1" fmla="*/ 63 h 63"/>
                <a:gd name="T2" fmla="*/ 32 w 114"/>
                <a:gd name="T3" fmla="*/ 56 h 63"/>
                <a:gd name="T4" fmla="*/ 27 w 114"/>
                <a:gd name="T5" fmla="*/ 54 h 63"/>
                <a:gd name="T6" fmla="*/ 29 w 114"/>
                <a:gd name="T7" fmla="*/ 46 h 63"/>
                <a:gd name="T8" fmla="*/ 26 w 114"/>
                <a:gd name="T9" fmla="*/ 44 h 63"/>
                <a:gd name="T10" fmla="*/ 23 w 114"/>
                <a:gd name="T11" fmla="*/ 42 h 63"/>
                <a:gd name="T12" fmla="*/ 14 w 114"/>
                <a:gd name="T13" fmla="*/ 45 h 63"/>
                <a:gd name="T14" fmla="*/ 14 w 114"/>
                <a:gd name="T15" fmla="*/ 42 h 63"/>
                <a:gd name="T16" fmla="*/ 9 w 114"/>
                <a:gd name="T17" fmla="*/ 39 h 63"/>
                <a:gd name="T18" fmla="*/ 5 w 114"/>
                <a:gd name="T19" fmla="*/ 34 h 63"/>
                <a:gd name="T20" fmla="*/ 0 w 114"/>
                <a:gd name="T21" fmla="*/ 33 h 63"/>
                <a:gd name="T22" fmla="*/ 4 w 114"/>
                <a:gd name="T23" fmla="*/ 28 h 63"/>
                <a:gd name="T24" fmla="*/ 3 w 114"/>
                <a:gd name="T25" fmla="*/ 23 h 63"/>
                <a:gd name="T26" fmla="*/ 5 w 114"/>
                <a:gd name="T27" fmla="*/ 19 h 63"/>
                <a:gd name="T28" fmla="*/ 14 w 114"/>
                <a:gd name="T29" fmla="*/ 14 h 63"/>
                <a:gd name="T30" fmla="*/ 23 w 114"/>
                <a:gd name="T31" fmla="*/ 6 h 63"/>
                <a:gd name="T32" fmla="*/ 25 w 114"/>
                <a:gd name="T33" fmla="*/ 7 h 63"/>
                <a:gd name="T34" fmla="*/ 30 w 114"/>
                <a:gd name="T35" fmla="*/ 3 h 63"/>
                <a:gd name="T36" fmla="*/ 35 w 114"/>
                <a:gd name="T37" fmla="*/ 2 h 63"/>
                <a:gd name="T38" fmla="*/ 36 w 114"/>
                <a:gd name="T39" fmla="*/ 4 h 63"/>
                <a:gd name="T40" fmla="*/ 39 w 114"/>
                <a:gd name="T41" fmla="*/ 3 h 63"/>
                <a:gd name="T42" fmla="*/ 48 w 114"/>
                <a:gd name="T43" fmla="*/ 5 h 63"/>
                <a:gd name="T44" fmla="*/ 56 w 114"/>
                <a:gd name="T45" fmla="*/ 4 h 63"/>
                <a:gd name="T46" fmla="*/ 62 w 114"/>
                <a:gd name="T47" fmla="*/ 2 h 63"/>
                <a:gd name="T48" fmla="*/ 65 w 114"/>
                <a:gd name="T49" fmla="*/ 0 h 63"/>
                <a:gd name="T50" fmla="*/ 70 w 114"/>
                <a:gd name="T51" fmla="*/ 1 h 63"/>
                <a:gd name="T52" fmla="*/ 74 w 114"/>
                <a:gd name="T53" fmla="*/ 2 h 63"/>
                <a:gd name="T54" fmla="*/ 79 w 114"/>
                <a:gd name="T55" fmla="*/ 2 h 63"/>
                <a:gd name="T56" fmla="*/ 83 w 114"/>
                <a:gd name="T57" fmla="*/ 0 h 63"/>
                <a:gd name="T58" fmla="*/ 91 w 114"/>
                <a:gd name="T59" fmla="*/ 3 h 63"/>
                <a:gd name="T60" fmla="*/ 94 w 114"/>
                <a:gd name="T61" fmla="*/ 3 h 63"/>
                <a:gd name="T62" fmla="*/ 99 w 114"/>
                <a:gd name="T63" fmla="*/ 7 h 63"/>
                <a:gd name="T64" fmla="*/ 104 w 114"/>
                <a:gd name="T65" fmla="*/ 12 h 63"/>
                <a:gd name="T66" fmla="*/ 110 w 114"/>
                <a:gd name="T67" fmla="*/ 15 h 63"/>
                <a:gd name="T68" fmla="*/ 114 w 114"/>
                <a:gd name="T69" fmla="*/ 21 h 63"/>
                <a:gd name="T70" fmla="*/ 108 w 114"/>
                <a:gd name="T71" fmla="*/ 20 h 63"/>
                <a:gd name="T72" fmla="*/ 105 w 114"/>
                <a:gd name="T73" fmla="*/ 23 h 63"/>
                <a:gd name="T74" fmla="*/ 99 w 114"/>
                <a:gd name="T75" fmla="*/ 26 h 63"/>
                <a:gd name="T76" fmla="*/ 94 w 114"/>
                <a:gd name="T77" fmla="*/ 26 h 63"/>
                <a:gd name="T78" fmla="*/ 90 w 114"/>
                <a:gd name="T79" fmla="*/ 29 h 63"/>
                <a:gd name="T80" fmla="*/ 86 w 114"/>
                <a:gd name="T81" fmla="*/ 28 h 63"/>
                <a:gd name="T82" fmla="*/ 84 w 114"/>
                <a:gd name="T83" fmla="*/ 25 h 63"/>
                <a:gd name="T84" fmla="*/ 82 w 114"/>
                <a:gd name="T85" fmla="*/ 25 h 63"/>
                <a:gd name="T86" fmla="*/ 79 w 114"/>
                <a:gd name="T87" fmla="*/ 30 h 63"/>
                <a:gd name="T88" fmla="*/ 77 w 114"/>
                <a:gd name="T89" fmla="*/ 30 h 63"/>
                <a:gd name="T90" fmla="*/ 76 w 114"/>
                <a:gd name="T91" fmla="*/ 34 h 63"/>
                <a:gd name="T92" fmla="*/ 69 w 114"/>
                <a:gd name="T93" fmla="*/ 40 h 63"/>
                <a:gd name="T94" fmla="*/ 66 w 114"/>
                <a:gd name="T95" fmla="*/ 42 h 63"/>
                <a:gd name="T96" fmla="*/ 64 w 114"/>
                <a:gd name="T97" fmla="*/ 45 h 63"/>
                <a:gd name="T98" fmla="*/ 59 w 114"/>
                <a:gd name="T99" fmla="*/ 41 h 63"/>
                <a:gd name="T100" fmla="*/ 54 w 114"/>
                <a:gd name="T101" fmla="*/ 46 h 63"/>
                <a:gd name="T102" fmla="*/ 51 w 114"/>
                <a:gd name="T103" fmla="*/ 46 h 63"/>
                <a:gd name="T104" fmla="*/ 46 w 114"/>
                <a:gd name="T105" fmla="*/ 47 h 63"/>
                <a:gd name="T106" fmla="*/ 46 w 114"/>
                <a:gd name="T107" fmla="*/ 57 h 63"/>
                <a:gd name="T108" fmla="*/ 43 w 114"/>
                <a:gd name="T109" fmla="*/ 57 h 63"/>
                <a:gd name="T110" fmla="*/ 40 w 114"/>
                <a:gd name="T111" fmla="*/ 62 h 63"/>
                <a:gd name="T112" fmla="*/ 34 w 114"/>
                <a:gd name="T113" fmla="*/ 63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14" h="63">
                  <a:moveTo>
                    <a:pt x="34" y="63"/>
                  </a:moveTo>
                  <a:lnTo>
                    <a:pt x="32" y="56"/>
                  </a:lnTo>
                  <a:lnTo>
                    <a:pt x="27" y="54"/>
                  </a:lnTo>
                  <a:lnTo>
                    <a:pt x="29" y="46"/>
                  </a:lnTo>
                  <a:lnTo>
                    <a:pt x="26" y="44"/>
                  </a:lnTo>
                  <a:lnTo>
                    <a:pt x="23" y="42"/>
                  </a:lnTo>
                  <a:lnTo>
                    <a:pt x="14" y="45"/>
                  </a:lnTo>
                  <a:lnTo>
                    <a:pt x="14" y="42"/>
                  </a:lnTo>
                  <a:lnTo>
                    <a:pt x="9" y="39"/>
                  </a:lnTo>
                  <a:lnTo>
                    <a:pt x="5" y="34"/>
                  </a:lnTo>
                  <a:lnTo>
                    <a:pt x="0" y="33"/>
                  </a:lnTo>
                  <a:lnTo>
                    <a:pt x="4" y="28"/>
                  </a:lnTo>
                  <a:lnTo>
                    <a:pt x="3" y="23"/>
                  </a:lnTo>
                  <a:lnTo>
                    <a:pt x="5" y="19"/>
                  </a:lnTo>
                  <a:lnTo>
                    <a:pt x="14" y="14"/>
                  </a:lnTo>
                  <a:lnTo>
                    <a:pt x="23" y="6"/>
                  </a:lnTo>
                  <a:lnTo>
                    <a:pt x="25" y="7"/>
                  </a:lnTo>
                  <a:lnTo>
                    <a:pt x="30" y="3"/>
                  </a:lnTo>
                  <a:lnTo>
                    <a:pt x="35" y="2"/>
                  </a:lnTo>
                  <a:lnTo>
                    <a:pt x="36" y="4"/>
                  </a:lnTo>
                  <a:lnTo>
                    <a:pt x="39" y="3"/>
                  </a:lnTo>
                  <a:lnTo>
                    <a:pt x="48" y="5"/>
                  </a:lnTo>
                  <a:lnTo>
                    <a:pt x="56" y="4"/>
                  </a:lnTo>
                  <a:lnTo>
                    <a:pt x="62" y="2"/>
                  </a:lnTo>
                  <a:lnTo>
                    <a:pt x="65" y="0"/>
                  </a:lnTo>
                  <a:lnTo>
                    <a:pt x="70" y="1"/>
                  </a:lnTo>
                  <a:lnTo>
                    <a:pt x="74" y="2"/>
                  </a:lnTo>
                  <a:lnTo>
                    <a:pt x="79" y="2"/>
                  </a:lnTo>
                  <a:lnTo>
                    <a:pt x="83" y="0"/>
                  </a:lnTo>
                  <a:lnTo>
                    <a:pt x="91" y="3"/>
                  </a:lnTo>
                  <a:lnTo>
                    <a:pt x="94" y="3"/>
                  </a:lnTo>
                  <a:lnTo>
                    <a:pt x="99" y="7"/>
                  </a:lnTo>
                  <a:lnTo>
                    <a:pt x="104" y="12"/>
                  </a:lnTo>
                  <a:lnTo>
                    <a:pt x="110" y="15"/>
                  </a:lnTo>
                  <a:lnTo>
                    <a:pt x="114" y="21"/>
                  </a:lnTo>
                  <a:lnTo>
                    <a:pt x="108" y="20"/>
                  </a:lnTo>
                  <a:lnTo>
                    <a:pt x="105" y="23"/>
                  </a:lnTo>
                  <a:lnTo>
                    <a:pt x="99" y="26"/>
                  </a:lnTo>
                  <a:lnTo>
                    <a:pt x="94" y="26"/>
                  </a:lnTo>
                  <a:lnTo>
                    <a:pt x="90" y="29"/>
                  </a:lnTo>
                  <a:lnTo>
                    <a:pt x="86" y="28"/>
                  </a:lnTo>
                  <a:lnTo>
                    <a:pt x="84" y="25"/>
                  </a:lnTo>
                  <a:lnTo>
                    <a:pt x="82" y="25"/>
                  </a:lnTo>
                  <a:lnTo>
                    <a:pt x="79" y="30"/>
                  </a:lnTo>
                  <a:lnTo>
                    <a:pt x="77" y="30"/>
                  </a:lnTo>
                  <a:lnTo>
                    <a:pt x="76" y="34"/>
                  </a:lnTo>
                  <a:lnTo>
                    <a:pt x="69" y="40"/>
                  </a:lnTo>
                  <a:lnTo>
                    <a:pt x="66" y="42"/>
                  </a:lnTo>
                  <a:lnTo>
                    <a:pt x="64" y="45"/>
                  </a:lnTo>
                  <a:lnTo>
                    <a:pt x="59" y="41"/>
                  </a:lnTo>
                  <a:lnTo>
                    <a:pt x="54" y="46"/>
                  </a:lnTo>
                  <a:lnTo>
                    <a:pt x="51" y="46"/>
                  </a:lnTo>
                  <a:lnTo>
                    <a:pt x="46" y="47"/>
                  </a:lnTo>
                  <a:lnTo>
                    <a:pt x="46" y="57"/>
                  </a:lnTo>
                  <a:lnTo>
                    <a:pt x="43" y="57"/>
                  </a:lnTo>
                  <a:lnTo>
                    <a:pt x="40" y="62"/>
                  </a:lnTo>
                  <a:lnTo>
                    <a:pt x="34" y="63"/>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210" name="Freeform 209"/>
            <p:cNvSpPr>
              <a:spLocks/>
            </p:cNvSpPr>
            <p:nvPr/>
          </p:nvSpPr>
          <p:spPr bwMode="auto">
            <a:xfrm>
              <a:off x="2698814" y="3605853"/>
              <a:ext cx="89270" cy="60577"/>
            </a:xfrm>
            <a:custGeom>
              <a:avLst/>
              <a:gdLst>
                <a:gd name="T0" fmla="*/ 27 w 54"/>
                <a:gd name="T1" fmla="*/ 0 h 39"/>
                <a:gd name="T2" fmla="*/ 38 w 54"/>
                <a:gd name="T3" fmla="*/ 0 h 39"/>
                <a:gd name="T4" fmla="*/ 53 w 54"/>
                <a:gd name="T5" fmla="*/ 4 h 39"/>
                <a:gd name="T6" fmla="*/ 54 w 54"/>
                <a:gd name="T7" fmla="*/ 15 h 39"/>
                <a:gd name="T8" fmla="*/ 51 w 54"/>
                <a:gd name="T9" fmla="*/ 23 h 39"/>
                <a:gd name="T10" fmla="*/ 46 w 54"/>
                <a:gd name="T11" fmla="*/ 27 h 39"/>
                <a:gd name="T12" fmla="*/ 50 w 54"/>
                <a:gd name="T13" fmla="*/ 33 h 39"/>
                <a:gd name="T14" fmla="*/ 49 w 54"/>
                <a:gd name="T15" fmla="*/ 39 h 39"/>
                <a:gd name="T16" fmla="*/ 38 w 54"/>
                <a:gd name="T17" fmla="*/ 35 h 39"/>
                <a:gd name="T18" fmla="*/ 29 w 54"/>
                <a:gd name="T19" fmla="*/ 36 h 39"/>
                <a:gd name="T20" fmla="*/ 18 w 54"/>
                <a:gd name="T21" fmla="*/ 35 h 39"/>
                <a:gd name="T22" fmla="*/ 9 w 54"/>
                <a:gd name="T23" fmla="*/ 39 h 39"/>
                <a:gd name="T24" fmla="*/ 0 w 54"/>
                <a:gd name="T25" fmla="*/ 32 h 39"/>
                <a:gd name="T26" fmla="*/ 3 w 54"/>
                <a:gd name="T27" fmla="*/ 26 h 39"/>
                <a:gd name="T28" fmla="*/ 19 w 54"/>
                <a:gd name="T29" fmla="*/ 29 h 39"/>
                <a:gd name="T30" fmla="*/ 33 w 54"/>
                <a:gd name="T31" fmla="*/ 30 h 39"/>
                <a:gd name="T32" fmla="*/ 39 w 54"/>
                <a:gd name="T33" fmla="*/ 26 h 39"/>
                <a:gd name="T34" fmla="*/ 32 w 54"/>
                <a:gd name="T35" fmla="*/ 17 h 39"/>
                <a:gd name="T36" fmla="*/ 33 w 54"/>
                <a:gd name="T37" fmla="*/ 9 h 39"/>
                <a:gd name="T38" fmla="*/ 22 w 54"/>
                <a:gd name="T39" fmla="*/ 5 h 39"/>
                <a:gd name="T40" fmla="*/ 27 w 54"/>
                <a:gd name="T41" fmla="*/ 0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4" h="39">
                  <a:moveTo>
                    <a:pt x="27" y="0"/>
                  </a:moveTo>
                  <a:lnTo>
                    <a:pt x="38" y="0"/>
                  </a:lnTo>
                  <a:lnTo>
                    <a:pt x="53" y="4"/>
                  </a:lnTo>
                  <a:lnTo>
                    <a:pt x="54" y="15"/>
                  </a:lnTo>
                  <a:lnTo>
                    <a:pt x="51" y="23"/>
                  </a:lnTo>
                  <a:lnTo>
                    <a:pt x="46" y="27"/>
                  </a:lnTo>
                  <a:lnTo>
                    <a:pt x="50" y="33"/>
                  </a:lnTo>
                  <a:lnTo>
                    <a:pt x="49" y="39"/>
                  </a:lnTo>
                  <a:lnTo>
                    <a:pt x="38" y="35"/>
                  </a:lnTo>
                  <a:lnTo>
                    <a:pt x="29" y="36"/>
                  </a:lnTo>
                  <a:lnTo>
                    <a:pt x="18" y="35"/>
                  </a:lnTo>
                  <a:lnTo>
                    <a:pt x="9" y="39"/>
                  </a:lnTo>
                  <a:lnTo>
                    <a:pt x="0" y="32"/>
                  </a:lnTo>
                  <a:lnTo>
                    <a:pt x="3" y="26"/>
                  </a:lnTo>
                  <a:lnTo>
                    <a:pt x="19" y="29"/>
                  </a:lnTo>
                  <a:lnTo>
                    <a:pt x="33" y="30"/>
                  </a:lnTo>
                  <a:lnTo>
                    <a:pt x="39" y="26"/>
                  </a:lnTo>
                  <a:lnTo>
                    <a:pt x="32" y="17"/>
                  </a:lnTo>
                  <a:lnTo>
                    <a:pt x="33" y="9"/>
                  </a:lnTo>
                  <a:lnTo>
                    <a:pt x="22" y="5"/>
                  </a:lnTo>
                  <a:lnTo>
                    <a:pt x="27"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211" name="Freeform 210"/>
            <p:cNvSpPr>
              <a:spLocks/>
            </p:cNvSpPr>
            <p:nvPr/>
          </p:nvSpPr>
          <p:spPr bwMode="auto">
            <a:xfrm>
              <a:off x="4370141" y="2144236"/>
              <a:ext cx="244664" cy="86983"/>
            </a:xfrm>
            <a:custGeom>
              <a:avLst/>
              <a:gdLst>
                <a:gd name="T0" fmla="*/ 138 w 148"/>
                <a:gd name="T1" fmla="*/ 1 h 56"/>
                <a:gd name="T2" fmla="*/ 133 w 148"/>
                <a:gd name="T3" fmla="*/ 13 h 56"/>
                <a:gd name="T4" fmla="*/ 148 w 148"/>
                <a:gd name="T5" fmla="*/ 25 h 56"/>
                <a:gd name="T6" fmla="*/ 128 w 148"/>
                <a:gd name="T7" fmla="*/ 39 h 56"/>
                <a:gd name="T8" fmla="*/ 85 w 148"/>
                <a:gd name="T9" fmla="*/ 52 h 56"/>
                <a:gd name="T10" fmla="*/ 73 w 148"/>
                <a:gd name="T11" fmla="*/ 56 h 56"/>
                <a:gd name="T12" fmla="*/ 54 w 148"/>
                <a:gd name="T13" fmla="*/ 53 h 56"/>
                <a:gd name="T14" fmla="*/ 16 w 148"/>
                <a:gd name="T15" fmla="*/ 47 h 56"/>
                <a:gd name="T16" fmla="*/ 31 w 148"/>
                <a:gd name="T17" fmla="*/ 39 h 56"/>
                <a:gd name="T18" fmla="*/ 2 w 148"/>
                <a:gd name="T19" fmla="*/ 30 h 56"/>
                <a:gd name="T20" fmla="*/ 28 w 148"/>
                <a:gd name="T21" fmla="*/ 26 h 56"/>
                <a:gd name="T22" fmla="*/ 28 w 148"/>
                <a:gd name="T23" fmla="*/ 21 h 56"/>
                <a:gd name="T24" fmla="*/ 0 w 148"/>
                <a:gd name="T25" fmla="*/ 17 h 56"/>
                <a:gd name="T26" fmla="*/ 12 w 148"/>
                <a:gd name="T27" fmla="*/ 5 h 56"/>
                <a:gd name="T28" fmla="*/ 33 w 148"/>
                <a:gd name="T29" fmla="*/ 2 h 56"/>
                <a:gd name="T30" fmla="*/ 52 w 148"/>
                <a:gd name="T31" fmla="*/ 14 h 56"/>
                <a:gd name="T32" fmla="*/ 75 w 148"/>
                <a:gd name="T33" fmla="*/ 4 h 56"/>
                <a:gd name="T34" fmla="*/ 91 w 148"/>
                <a:gd name="T35" fmla="*/ 9 h 56"/>
                <a:gd name="T36" fmla="*/ 115 w 148"/>
                <a:gd name="T37" fmla="*/ 0 h 56"/>
                <a:gd name="T38" fmla="*/ 138 w 148"/>
                <a:gd name="T39" fmla="*/ 1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48" h="56">
                  <a:moveTo>
                    <a:pt x="138" y="1"/>
                  </a:moveTo>
                  <a:lnTo>
                    <a:pt x="133" y="13"/>
                  </a:lnTo>
                  <a:lnTo>
                    <a:pt x="148" y="25"/>
                  </a:lnTo>
                  <a:lnTo>
                    <a:pt x="128" y="39"/>
                  </a:lnTo>
                  <a:lnTo>
                    <a:pt x="85" y="52"/>
                  </a:lnTo>
                  <a:lnTo>
                    <a:pt x="73" y="56"/>
                  </a:lnTo>
                  <a:lnTo>
                    <a:pt x="54" y="53"/>
                  </a:lnTo>
                  <a:lnTo>
                    <a:pt x="16" y="47"/>
                  </a:lnTo>
                  <a:lnTo>
                    <a:pt x="31" y="39"/>
                  </a:lnTo>
                  <a:lnTo>
                    <a:pt x="2" y="30"/>
                  </a:lnTo>
                  <a:lnTo>
                    <a:pt x="28" y="26"/>
                  </a:lnTo>
                  <a:lnTo>
                    <a:pt x="28" y="21"/>
                  </a:lnTo>
                  <a:lnTo>
                    <a:pt x="0" y="17"/>
                  </a:lnTo>
                  <a:lnTo>
                    <a:pt x="12" y="5"/>
                  </a:lnTo>
                  <a:lnTo>
                    <a:pt x="33" y="2"/>
                  </a:lnTo>
                  <a:lnTo>
                    <a:pt x="52" y="14"/>
                  </a:lnTo>
                  <a:lnTo>
                    <a:pt x="75" y="4"/>
                  </a:lnTo>
                  <a:lnTo>
                    <a:pt x="91" y="9"/>
                  </a:lnTo>
                  <a:lnTo>
                    <a:pt x="115" y="0"/>
                  </a:lnTo>
                  <a:lnTo>
                    <a:pt x="138" y="1"/>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212" name="Freeform 211"/>
            <p:cNvSpPr>
              <a:spLocks/>
            </p:cNvSpPr>
            <p:nvPr/>
          </p:nvSpPr>
          <p:spPr bwMode="auto">
            <a:xfrm>
              <a:off x="2583094" y="3650897"/>
              <a:ext cx="62819" cy="26405"/>
            </a:xfrm>
            <a:custGeom>
              <a:avLst/>
              <a:gdLst>
                <a:gd name="T0" fmla="*/ 14 w 38"/>
                <a:gd name="T1" fmla="*/ 0 h 17"/>
                <a:gd name="T2" fmla="*/ 26 w 38"/>
                <a:gd name="T3" fmla="*/ 2 h 17"/>
                <a:gd name="T4" fmla="*/ 35 w 38"/>
                <a:gd name="T5" fmla="*/ 7 h 17"/>
                <a:gd name="T6" fmla="*/ 38 w 38"/>
                <a:gd name="T7" fmla="*/ 13 h 17"/>
                <a:gd name="T8" fmla="*/ 25 w 38"/>
                <a:gd name="T9" fmla="*/ 13 h 17"/>
                <a:gd name="T10" fmla="*/ 19 w 38"/>
                <a:gd name="T11" fmla="*/ 17 h 17"/>
                <a:gd name="T12" fmla="*/ 9 w 38"/>
                <a:gd name="T13" fmla="*/ 13 h 17"/>
                <a:gd name="T14" fmla="*/ 0 w 38"/>
                <a:gd name="T15" fmla="*/ 6 h 17"/>
                <a:gd name="T16" fmla="*/ 2 w 38"/>
                <a:gd name="T17" fmla="*/ 1 h 17"/>
                <a:gd name="T18" fmla="*/ 10 w 38"/>
                <a:gd name="T19" fmla="*/ 0 h 17"/>
                <a:gd name="T20" fmla="*/ 14 w 38"/>
                <a:gd name="T21"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8" h="17">
                  <a:moveTo>
                    <a:pt x="14" y="0"/>
                  </a:moveTo>
                  <a:lnTo>
                    <a:pt x="26" y="2"/>
                  </a:lnTo>
                  <a:lnTo>
                    <a:pt x="35" y="7"/>
                  </a:lnTo>
                  <a:lnTo>
                    <a:pt x="38" y="13"/>
                  </a:lnTo>
                  <a:lnTo>
                    <a:pt x="25" y="13"/>
                  </a:lnTo>
                  <a:lnTo>
                    <a:pt x="19" y="17"/>
                  </a:lnTo>
                  <a:lnTo>
                    <a:pt x="9" y="13"/>
                  </a:lnTo>
                  <a:lnTo>
                    <a:pt x="0" y="6"/>
                  </a:lnTo>
                  <a:lnTo>
                    <a:pt x="2" y="1"/>
                  </a:lnTo>
                  <a:lnTo>
                    <a:pt x="10" y="0"/>
                  </a:lnTo>
                  <a:lnTo>
                    <a:pt x="14"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213" name="Freeform 212"/>
            <p:cNvSpPr>
              <a:spLocks/>
            </p:cNvSpPr>
            <p:nvPr/>
          </p:nvSpPr>
          <p:spPr bwMode="auto">
            <a:xfrm>
              <a:off x="1546572" y="3192685"/>
              <a:ext cx="796815" cy="585580"/>
            </a:xfrm>
            <a:custGeom>
              <a:avLst/>
              <a:gdLst>
                <a:gd name="T0" fmla="*/ 298 w 482"/>
                <a:gd name="T1" fmla="*/ 175 h 377"/>
                <a:gd name="T2" fmla="*/ 288 w 482"/>
                <a:gd name="T3" fmla="*/ 225 h 377"/>
                <a:gd name="T4" fmla="*/ 303 w 482"/>
                <a:gd name="T5" fmla="*/ 266 h 377"/>
                <a:gd name="T6" fmla="*/ 329 w 482"/>
                <a:gd name="T7" fmla="*/ 294 h 377"/>
                <a:gd name="T8" fmla="*/ 366 w 482"/>
                <a:gd name="T9" fmla="*/ 295 h 377"/>
                <a:gd name="T10" fmla="*/ 405 w 482"/>
                <a:gd name="T11" fmla="*/ 279 h 377"/>
                <a:gd name="T12" fmla="*/ 419 w 482"/>
                <a:gd name="T13" fmla="*/ 243 h 377"/>
                <a:gd name="T14" fmla="*/ 468 w 482"/>
                <a:gd name="T15" fmla="*/ 234 h 377"/>
                <a:gd name="T16" fmla="*/ 480 w 482"/>
                <a:gd name="T17" fmla="*/ 246 h 377"/>
                <a:gd name="T18" fmla="*/ 465 w 482"/>
                <a:gd name="T19" fmla="*/ 275 h 377"/>
                <a:gd name="T20" fmla="*/ 451 w 482"/>
                <a:gd name="T21" fmla="*/ 295 h 377"/>
                <a:gd name="T22" fmla="*/ 436 w 482"/>
                <a:gd name="T23" fmla="*/ 308 h 377"/>
                <a:gd name="T24" fmla="*/ 430 w 482"/>
                <a:gd name="T25" fmla="*/ 309 h 377"/>
                <a:gd name="T26" fmla="*/ 395 w 482"/>
                <a:gd name="T27" fmla="*/ 321 h 377"/>
                <a:gd name="T28" fmla="*/ 399 w 482"/>
                <a:gd name="T29" fmla="*/ 333 h 377"/>
                <a:gd name="T30" fmla="*/ 402 w 482"/>
                <a:gd name="T31" fmla="*/ 346 h 377"/>
                <a:gd name="T32" fmla="*/ 370 w 482"/>
                <a:gd name="T33" fmla="*/ 367 h 377"/>
                <a:gd name="T34" fmla="*/ 348 w 482"/>
                <a:gd name="T35" fmla="*/ 355 h 377"/>
                <a:gd name="T36" fmla="*/ 315 w 482"/>
                <a:gd name="T37" fmla="*/ 344 h 377"/>
                <a:gd name="T38" fmla="*/ 278 w 482"/>
                <a:gd name="T39" fmla="*/ 349 h 377"/>
                <a:gd name="T40" fmla="*/ 236 w 482"/>
                <a:gd name="T41" fmla="*/ 332 h 377"/>
                <a:gd name="T42" fmla="*/ 199 w 482"/>
                <a:gd name="T43" fmla="*/ 307 h 377"/>
                <a:gd name="T44" fmla="*/ 165 w 482"/>
                <a:gd name="T45" fmla="*/ 290 h 377"/>
                <a:gd name="T46" fmla="*/ 138 w 482"/>
                <a:gd name="T47" fmla="*/ 255 h 377"/>
                <a:gd name="T48" fmla="*/ 149 w 482"/>
                <a:gd name="T49" fmla="*/ 242 h 377"/>
                <a:gd name="T50" fmla="*/ 146 w 482"/>
                <a:gd name="T51" fmla="*/ 217 h 377"/>
                <a:gd name="T52" fmla="*/ 116 w 482"/>
                <a:gd name="T53" fmla="*/ 169 h 377"/>
                <a:gd name="T54" fmla="*/ 95 w 482"/>
                <a:gd name="T55" fmla="*/ 143 h 377"/>
                <a:gd name="T56" fmla="*/ 85 w 482"/>
                <a:gd name="T57" fmla="*/ 115 h 377"/>
                <a:gd name="T58" fmla="*/ 68 w 482"/>
                <a:gd name="T59" fmla="*/ 88 h 377"/>
                <a:gd name="T60" fmla="*/ 59 w 482"/>
                <a:gd name="T61" fmla="*/ 56 h 377"/>
                <a:gd name="T62" fmla="*/ 50 w 482"/>
                <a:gd name="T63" fmla="*/ 24 h 377"/>
                <a:gd name="T64" fmla="*/ 31 w 482"/>
                <a:gd name="T65" fmla="*/ 27 h 377"/>
                <a:gd name="T66" fmla="*/ 31 w 482"/>
                <a:gd name="T67" fmla="*/ 62 h 377"/>
                <a:gd name="T68" fmla="*/ 43 w 482"/>
                <a:gd name="T69" fmla="*/ 82 h 377"/>
                <a:gd name="T70" fmla="*/ 46 w 482"/>
                <a:gd name="T71" fmla="*/ 102 h 377"/>
                <a:gd name="T72" fmla="*/ 61 w 482"/>
                <a:gd name="T73" fmla="*/ 125 h 377"/>
                <a:gd name="T74" fmla="*/ 67 w 482"/>
                <a:gd name="T75" fmla="*/ 164 h 377"/>
                <a:gd name="T76" fmla="*/ 80 w 482"/>
                <a:gd name="T77" fmla="*/ 185 h 377"/>
                <a:gd name="T78" fmla="*/ 74 w 482"/>
                <a:gd name="T79" fmla="*/ 205 h 377"/>
                <a:gd name="T80" fmla="*/ 59 w 482"/>
                <a:gd name="T81" fmla="*/ 181 h 377"/>
                <a:gd name="T82" fmla="*/ 45 w 482"/>
                <a:gd name="T83" fmla="*/ 150 h 377"/>
                <a:gd name="T84" fmla="*/ 28 w 482"/>
                <a:gd name="T85" fmla="*/ 123 h 377"/>
                <a:gd name="T86" fmla="*/ 13 w 482"/>
                <a:gd name="T87" fmla="*/ 115 h 377"/>
                <a:gd name="T88" fmla="*/ 14 w 482"/>
                <a:gd name="T89" fmla="*/ 103 h 377"/>
                <a:gd name="T90" fmla="*/ 17 w 482"/>
                <a:gd name="T91" fmla="*/ 71 h 377"/>
                <a:gd name="T92" fmla="*/ 4 w 482"/>
                <a:gd name="T93" fmla="*/ 39 h 377"/>
                <a:gd name="T94" fmla="*/ 21 w 482"/>
                <a:gd name="T95" fmla="*/ 2 h 377"/>
                <a:gd name="T96" fmla="*/ 64 w 482"/>
                <a:gd name="T97" fmla="*/ 14 h 377"/>
                <a:gd name="T98" fmla="*/ 148 w 482"/>
                <a:gd name="T99" fmla="*/ 28 h 377"/>
                <a:gd name="T100" fmla="*/ 185 w 482"/>
                <a:gd name="T101" fmla="*/ 27 h 377"/>
                <a:gd name="T102" fmla="*/ 202 w 482"/>
                <a:gd name="T103" fmla="*/ 54 h 377"/>
                <a:gd name="T104" fmla="*/ 224 w 482"/>
                <a:gd name="T105" fmla="*/ 78 h 377"/>
                <a:gd name="T106" fmla="*/ 264 w 482"/>
                <a:gd name="T107" fmla="*/ 69 h 377"/>
                <a:gd name="T108" fmla="*/ 280 w 482"/>
                <a:gd name="T109" fmla="*/ 107 h 377"/>
                <a:gd name="T110" fmla="*/ 296 w 482"/>
                <a:gd name="T111" fmla="*/ 138 h 3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482" h="377">
                  <a:moveTo>
                    <a:pt x="315" y="142"/>
                  </a:moveTo>
                  <a:lnTo>
                    <a:pt x="304" y="160"/>
                  </a:lnTo>
                  <a:lnTo>
                    <a:pt x="298" y="175"/>
                  </a:lnTo>
                  <a:lnTo>
                    <a:pt x="291" y="203"/>
                  </a:lnTo>
                  <a:lnTo>
                    <a:pt x="287" y="213"/>
                  </a:lnTo>
                  <a:lnTo>
                    <a:pt x="288" y="225"/>
                  </a:lnTo>
                  <a:lnTo>
                    <a:pt x="292" y="235"/>
                  </a:lnTo>
                  <a:lnTo>
                    <a:pt x="293" y="251"/>
                  </a:lnTo>
                  <a:lnTo>
                    <a:pt x="303" y="266"/>
                  </a:lnTo>
                  <a:lnTo>
                    <a:pt x="305" y="278"/>
                  </a:lnTo>
                  <a:lnTo>
                    <a:pt x="311" y="288"/>
                  </a:lnTo>
                  <a:lnTo>
                    <a:pt x="329" y="294"/>
                  </a:lnTo>
                  <a:lnTo>
                    <a:pt x="335" y="302"/>
                  </a:lnTo>
                  <a:lnTo>
                    <a:pt x="352" y="297"/>
                  </a:lnTo>
                  <a:lnTo>
                    <a:pt x="366" y="295"/>
                  </a:lnTo>
                  <a:lnTo>
                    <a:pt x="380" y="291"/>
                  </a:lnTo>
                  <a:lnTo>
                    <a:pt x="392" y="287"/>
                  </a:lnTo>
                  <a:lnTo>
                    <a:pt x="405" y="279"/>
                  </a:lnTo>
                  <a:lnTo>
                    <a:pt x="411" y="267"/>
                  </a:lnTo>
                  <a:lnTo>
                    <a:pt x="415" y="249"/>
                  </a:lnTo>
                  <a:lnTo>
                    <a:pt x="419" y="243"/>
                  </a:lnTo>
                  <a:lnTo>
                    <a:pt x="432" y="238"/>
                  </a:lnTo>
                  <a:lnTo>
                    <a:pt x="452" y="233"/>
                  </a:lnTo>
                  <a:lnTo>
                    <a:pt x="468" y="234"/>
                  </a:lnTo>
                  <a:lnTo>
                    <a:pt x="479" y="232"/>
                  </a:lnTo>
                  <a:lnTo>
                    <a:pt x="482" y="236"/>
                  </a:lnTo>
                  <a:lnTo>
                    <a:pt x="480" y="246"/>
                  </a:lnTo>
                  <a:lnTo>
                    <a:pt x="469" y="259"/>
                  </a:lnTo>
                  <a:lnTo>
                    <a:pt x="463" y="271"/>
                  </a:lnTo>
                  <a:lnTo>
                    <a:pt x="465" y="275"/>
                  </a:lnTo>
                  <a:lnTo>
                    <a:pt x="461" y="284"/>
                  </a:lnTo>
                  <a:lnTo>
                    <a:pt x="455" y="300"/>
                  </a:lnTo>
                  <a:lnTo>
                    <a:pt x="451" y="295"/>
                  </a:lnTo>
                  <a:lnTo>
                    <a:pt x="447" y="295"/>
                  </a:lnTo>
                  <a:lnTo>
                    <a:pt x="444" y="295"/>
                  </a:lnTo>
                  <a:lnTo>
                    <a:pt x="436" y="308"/>
                  </a:lnTo>
                  <a:lnTo>
                    <a:pt x="433" y="306"/>
                  </a:lnTo>
                  <a:lnTo>
                    <a:pt x="430" y="306"/>
                  </a:lnTo>
                  <a:lnTo>
                    <a:pt x="430" y="309"/>
                  </a:lnTo>
                  <a:lnTo>
                    <a:pt x="413" y="309"/>
                  </a:lnTo>
                  <a:lnTo>
                    <a:pt x="396" y="309"/>
                  </a:lnTo>
                  <a:lnTo>
                    <a:pt x="395" y="321"/>
                  </a:lnTo>
                  <a:lnTo>
                    <a:pt x="387" y="321"/>
                  </a:lnTo>
                  <a:lnTo>
                    <a:pt x="393" y="328"/>
                  </a:lnTo>
                  <a:lnTo>
                    <a:pt x="399" y="333"/>
                  </a:lnTo>
                  <a:lnTo>
                    <a:pt x="400" y="337"/>
                  </a:lnTo>
                  <a:lnTo>
                    <a:pt x="403" y="338"/>
                  </a:lnTo>
                  <a:lnTo>
                    <a:pt x="402" y="346"/>
                  </a:lnTo>
                  <a:lnTo>
                    <a:pt x="378" y="346"/>
                  </a:lnTo>
                  <a:lnTo>
                    <a:pt x="368" y="363"/>
                  </a:lnTo>
                  <a:lnTo>
                    <a:pt x="370" y="367"/>
                  </a:lnTo>
                  <a:lnTo>
                    <a:pt x="367" y="371"/>
                  </a:lnTo>
                  <a:lnTo>
                    <a:pt x="366" y="377"/>
                  </a:lnTo>
                  <a:lnTo>
                    <a:pt x="348" y="355"/>
                  </a:lnTo>
                  <a:lnTo>
                    <a:pt x="339" y="348"/>
                  </a:lnTo>
                  <a:lnTo>
                    <a:pt x="325" y="343"/>
                  </a:lnTo>
                  <a:lnTo>
                    <a:pt x="315" y="344"/>
                  </a:lnTo>
                  <a:lnTo>
                    <a:pt x="299" y="352"/>
                  </a:lnTo>
                  <a:lnTo>
                    <a:pt x="290" y="354"/>
                  </a:lnTo>
                  <a:lnTo>
                    <a:pt x="278" y="349"/>
                  </a:lnTo>
                  <a:lnTo>
                    <a:pt x="265" y="345"/>
                  </a:lnTo>
                  <a:lnTo>
                    <a:pt x="249" y="335"/>
                  </a:lnTo>
                  <a:lnTo>
                    <a:pt x="236" y="332"/>
                  </a:lnTo>
                  <a:lnTo>
                    <a:pt x="216" y="323"/>
                  </a:lnTo>
                  <a:lnTo>
                    <a:pt x="203" y="313"/>
                  </a:lnTo>
                  <a:lnTo>
                    <a:pt x="199" y="307"/>
                  </a:lnTo>
                  <a:lnTo>
                    <a:pt x="189" y="306"/>
                  </a:lnTo>
                  <a:lnTo>
                    <a:pt x="171" y="299"/>
                  </a:lnTo>
                  <a:lnTo>
                    <a:pt x="165" y="290"/>
                  </a:lnTo>
                  <a:lnTo>
                    <a:pt x="148" y="278"/>
                  </a:lnTo>
                  <a:lnTo>
                    <a:pt x="141" y="265"/>
                  </a:lnTo>
                  <a:lnTo>
                    <a:pt x="138" y="255"/>
                  </a:lnTo>
                  <a:lnTo>
                    <a:pt x="145" y="253"/>
                  </a:lnTo>
                  <a:lnTo>
                    <a:pt x="144" y="247"/>
                  </a:lnTo>
                  <a:lnTo>
                    <a:pt x="149" y="242"/>
                  </a:lnTo>
                  <a:lnTo>
                    <a:pt x="150" y="234"/>
                  </a:lnTo>
                  <a:lnTo>
                    <a:pt x="146" y="225"/>
                  </a:lnTo>
                  <a:lnTo>
                    <a:pt x="146" y="217"/>
                  </a:lnTo>
                  <a:lnTo>
                    <a:pt x="142" y="206"/>
                  </a:lnTo>
                  <a:lnTo>
                    <a:pt x="131" y="186"/>
                  </a:lnTo>
                  <a:lnTo>
                    <a:pt x="116" y="169"/>
                  </a:lnTo>
                  <a:lnTo>
                    <a:pt x="110" y="156"/>
                  </a:lnTo>
                  <a:lnTo>
                    <a:pt x="97" y="148"/>
                  </a:lnTo>
                  <a:lnTo>
                    <a:pt x="95" y="143"/>
                  </a:lnTo>
                  <a:lnTo>
                    <a:pt x="101" y="130"/>
                  </a:lnTo>
                  <a:lnTo>
                    <a:pt x="93" y="125"/>
                  </a:lnTo>
                  <a:lnTo>
                    <a:pt x="85" y="115"/>
                  </a:lnTo>
                  <a:lnTo>
                    <a:pt x="85" y="101"/>
                  </a:lnTo>
                  <a:lnTo>
                    <a:pt x="75" y="99"/>
                  </a:lnTo>
                  <a:lnTo>
                    <a:pt x="68" y="88"/>
                  </a:lnTo>
                  <a:lnTo>
                    <a:pt x="63" y="78"/>
                  </a:lnTo>
                  <a:lnTo>
                    <a:pt x="64" y="72"/>
                  </a:lnTo>
                  <a:lnTo>
                    <a:pt x="59" y="56"/>
                  </a:lnTo>
                  <a:lnTo>
                    <a:pt x="58" y="40"/>
                  </a:lnTo>
                  <a:lnTo>
                    <a:pt x="61" y="32"/>
                  </a:lnTo>
                  <a:lnTo>
                    <a:pt x="50" y="24"/>
                  </a:lnTo>
                  <a:lnTo>
                    <a:pt x="44" y="25"/>
                  </a:lnTo>
                  <a:lnTo>
                    <a:pt x="36" y="19"/>
                  </a:lnTo>
                  <a:lnTo>
                    <a:pt x="31" y="27"/>
                  </a:lnTo>
                  <a:lnTo>
                    <a:pt x="30" y="37"/>
                  </a:lnTo>
                  <a:lnTo>
                    <a:pt x="27" y="53"/>
                  </a:lnTo>
                  <a:lnTo>
                    <a:pt x="31" y="62"/>
                  </a:lnTo>
                  <a:lnTo>
                    <a:pt x="39" y="76"/>
                  </a:lnTo>
                  <a:lnTo>
                    <a:pt x="41" y="81"/>
                  </a:lnTo>
                  <a:lnTo>
                    <a:pt x="43" y="82"/>
                  </a:lnTo>
                  <a:lnTo>
                    <a:pt x="43" y="89"/>
                  </a:lnTo>
                  <a:lnTo>
                    <a:pt x="47" y="89"/>
                  </a:lnTo>
                  <a:lnTo>
                    <a:pt x="46" y="102"/>
                  </a:lnTo>
                  <a:lnTo>
                    <a:pt x="51" y="108"/>
                  </a:lnTo>
                  <a:lnTo>
                    <a:pt x="52" y="115"/>
                  </a:lnTo>
                  <a:lnTo>
                    <a:pt x="61" y="125"/>
                  </a:lnTo>
                  <a:lnTo>
                    <a:pt x="62" y="145"/>
                  </a:lnTo>
                  <a:lnTo>
                    <a:pt x="65" y="154"/>
                  </a:lnTo>
                  <a:lnTo>
                    <a:pt x="67" y="164"/>
                  </a:lnTo>
                  <a:lnTo>
                    <a:pt x="66" y="174"/>
                  </a:lnTo>
                  <a:lnTo>
                    <a:pt x="74" y="175"/>
                  </a:lnTo>
                  <a:lnTo>
                    <a:pt x="80" y="185"/>
                  </a:lnTo>
                  <a:lnTo>
                    <a:pt x="84" y="194"/>
                  </a:lnTo>
                  <a:lnTo>
                    <a:pt x="83" y="198"/>
                  </a:lnTo>
                  <a:lnTo>
                    <a:pt x="74" y="205"/>
                  </a:lnTo>
                  <a:lnTo>
                    <a:pt x="71" y="205"/>
                  </a:lnTo>
                  <a:lnTo>
                    <a:pt x="68" y="193"/>
                  </a:lnTo>
                  <a:lnTo>
                    <a:pt x="59" y="181"/>
                  </a:lnTo>
                  <a:lnTo>
                    <a:pt x="49" y="171"/>
                  </a:lnTo>
                  <a:lnTo>
                    <a:pt x="41" y="165"/>
                  </a:lnTo>
                  <a:lnTo>
                    <a:pt x="45" y="150"/>
                  </a:lnTo>
                  <a:lnTo>
                    <a:pt x="45" y="139"/>
                  </a:lnTo>
                  <a:lnTo>
                    <a:pt x="38" y="133"/>
                  </a:lnTo>
                  <a:lnTo>
                    <a:pt x="28" y="123"/>
                  </a:lnTo>
                  <a:lnTo>
                    <a:pt x="25" y="126"/>
                  </a:lnTo>
                  <a:lnTo>
                    <a:pt x="22" y="121"/>
                  </a:lnTo>
                  <a:lnTo>
                    <a:pt x="13" y="115"/>
                  </a:lnTo>
                  <a:lnTo>
                    <a:pt x="6" y="103"/>
                  </a:lnTo>
                  <a:lnTo>
                    <a:pt x="7" y="102"/>
                  </a:lnTo>
                  <a:lnTo>
                    <a:pt x="14" y="103"/>
                  </a:lnTo>
                  <a:lnTo>
                    <a:pt x="23" y="95"/>
                  </a:lnTo>
                  <a:lnTo>
                    <a:pt x="26" y="86"/>
                  </a:lnTo>
                  <a:lnTo>
                    <a:pt x="17" y="71"/>
                  </a:lnTo>
                  <a:lnTo>
                    <a:pt x="8" y="65"/>
                  </a:lnTo>
                  <a:lnTo>
                    <a:pt x="6" y="52"/>
                  </a:lnTo>
                  <a:lnTo>
                    <a:pt x="4" y="39"/>
                  </a:lnTo>
                  <a:lnTo>
                    <a:pt x="1" y="22"/>
                  </a:lnTo>
                  <a:lnTo>
                    <a:pt x="0" y="4"/>
                  </a:lnTo>
                  <a:lnTo>
                    <a:pt x="21" y="2"/>
                  </a:lnTo>
                  <a:lnTo>
                    <a:pt x="43" y="0"/>
                  </a:lnTo>
                  <a:lnTo>
                    <a:pt x="41" y="4"/>
                  </a:lnTo>
                  <a:lnTo>
                    <a:pt x="64" y="14"/>
                  </a:lnTo>
                  <a:lnTo>
                    <a:pt x="99" y="29"/>
                  </a:lnTo>
                  <a:lnTo>
                    <a:pt x="134" y="28"/>
                  </a:lnTo>
                  <a:lnTo>
                    <a:pt x="148" y="28"/>
                  </a:lnTo>
                  <a:lnTo>
                    <a:pt x="150" y="20"/>
                  </a:lnTo>
                  <a:lnTo>
                    <a:pt x="181" y="20"/>
                  </a:lnTo>
                  <a:lnTo>
                    <a:pt x="185" y="27"/>
                  </a:lnTo>
                  <a:lnTo>
                    <a:pt x="192" y="34"/>
                  </a:lnTo>
                  <a:lnTo>
                    <a:pt x="200" y="43"/>
                  </a:lnTo>
                  <a:lnTo>
                    <a:pt x="202" y="54"/>
                  </a:lnTo>
                  <a:lnTo>
                    <a:pt x="203" y="65"/>
                  </a:lnTo>
                  <a:lnTo>
                    <a:pt x="211" y="71"/>
                  </a:lnTo>
                  <a:lnTo>
                    <a:pt x="224" y="78"/>
                  </a:lnTo>
                  <a:lnTo>
                    <a:pt x="240" y="61"/>
                  </a:lnTo>
                  <a:lnTo>
                    <a:pt x="254" y="61"/>
                  </a:lnTo>
                  <a:lnTo>
                    <a:pt x="264" y="69"/>
                  </a:lnTo>
                  <a:lnTo>
                    <a:pt x="269" y="83"/>
                  </a:lnTo>
                  <a:lnTo>
                    <a:pt x="273" y="95"/>
                  </a:lnTo>
                  <a:lnTo>
                    <a:pt x="280" y="107"/>
                  </a:lnTo>
                  <a:lnTo>
                    <a:pt x="281" y="122"/>
                  </a:lnTo>
                  <a:lnTo>
                    <a:pt x="283" y="132"/>
                  </a:lnTo>
                  <a:lnTo>
                    <a:pt x="296" y="138"/>
                  </a:lnTo>
                  <a:lnTo>
                    <a:pt x="307" y="143"/>
                  </a:lnTo>
                  <a:lnTo>
                    <a:pt x="315" y="142"/>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214" name="Freeform 213"/>
            <p:cNvSpPr>
              <a:spLocks/>
            </p:cNvSpPr>
            <p:nvPr/>
          </p:nvSpPr>
          <p:spPr bwMode="auto">
            <a:xfrm>
              <a:off x="2283875" y="3762732"/>
              <a:ext cx="142170" cy="139793"/>
            </a:xfrm>
            <a:custGeom>
              <a:avLst/>
              <a:gdLst>
                <a:gd name="T0" fmla="*/ 33 w 86"/>
                <a:gd name="T1" fmla="*/ 82 h 90"/>
                <a:gd name="T2" fmla="*/ 27 w 86"/>
                <a:gd name="T3" fmla="*/ 75 h 90"/>
                <a:gd name="T4" fmla="*/ 19 w 86"/>
                <a:gd name="T5" fmla="*/ 67 h 90"/>
                <a:gd name="T6" fmla="*/ 15 w 86"/>
                <a:gd name="T7" fmla="*/ 60 h 90"/>
                <a:gd name="T8" fmla="*/ 8 w 86"/>
                <a:gd name="T9" fmla="*/ 54 h 90"/>
                <a:gd name="T10" fmla="*/ 0 w 86"/>
                <a:gd name="T11" fmla="*/ 44 h 90"/>
                <a:gd name="T12" fmla="*/ 2 w 86"/>
                <a:gd name="T13" fmla="*/ 41 h 90"/>
                <a:gd name="T14" fmla="*/ 5 w 86"/>
                <a:gd name="T15" fmla="*/ 44 h 90"/>
                <a:gd name="T16" fmla="*/ 6 w 86"/>
                <a:gd name="T17" fmla="*/ 43 h 90"/>
                <a:gd name="T18" fmla="*/ 12 w 86"/>
                <a:gd name="T19" fmla="*/ 42 h 90"/>
                <a:gd name="T20" fmla="*/ 15 w 86"/>
                <a:gd name="T21" fmla="*/ 37 h 90"/>
                <a:gd name="T22" fmla="*/ 18 w 86"/>
                <a:gd name="T23" fmla="*/ 37 h 90"/>
                <a:gd name="T24" fmla="*/ 18 w 86"/>
                <a:gd name="T25" fmla="*/ 27 h 90"/>
                <a:gd name="T26" fmla="*/ 23 w 86"/>
                <a:gd name="T27" fmla="*/ 26 h 90"/>
                <a:gd name="T28" fmla="*/ 26 w 86"/>
                <a:gd name="T29" fmla="*/ 26 h 90"/>
                <a:gd name="T30" fmla="*/ 31 w 86"/>
                <a:gd name="T31" fmla="*/ 21 h 90"/>
                <a:gd name="T32" fmla="*/ 36 w 86"/>
                <a:gd name="T33" fmla="*/ 25 h 90"/>
                <a:gd name="T34" fmla="*/ 38 w 86"/>
                <a:gd name="T35" fmla="*/ 22 h 90"/>
                <a:gd name="T36" fmla="*/ 41 w 86"/>
                <a:gd name="T37" fmla="*/ 20 h 90"/>
                <a:gd name="T38" fmla="*/ 48 w 86"/>
                <a:gd name="T39" fmla="*/ 14 h 90"/>
                <a:gd name="T40" fmla="*/ 49 w 86"/>
                <a:gd name="T41" fmla="*/ 10 h 90"/>
                <a:gd name="T42" fmla="*/ 51 w 86"/>
                <a:gd name="T43" fmla="*/ 10 h 90"/>
                <a:gd name="T44" fmla="*/ 54 w 86"/>
                <a:gd name="T45" fmla="*/ 5 h 90"/>
                <a:gd name="T46" fmla="*/ 56 w 86"/>
                <a:gd name="T47" fmla="*/ 5 h 90"/>
                <a:gd name="T48" fmla="*/ 58 w 86"/>
                <a:gd name="T49" fmla="*/ 8 h 90"/>
                <a:gd name="T50" fmla="*/ 62 w 86"/>
                <a:gd name="T51" fmla="*/ 9 h 90"/>
                <a:gd name="T52" fmla="*/ 66 w 86"/>
                <a:gd name="T53" fmla="*/ 6 h 90"/>
                <a:gd name="T54" fmla="*/ 71 w 86"/>
                <a:gd name="T55" fmla="*/ 6 h 90"/>
                <a:gd name="T56" fmla="*/ 77 w 86"/>
                <a:gd name="T57" fmla="*/ 3 h 90"/>
                <a:gd name="T58" fmla="*/ 80 w 86"/>
                <a:gd name="T59" fmla="*/ 0 h 90"/>
                <a:gd name="T60" fmla="*/ 86 w 86"/>
                <a:gd name="T61" fmla="*/ 1 h 90"/>
                <a:gd name="T62" fmla="*/ 85 w 86"/>
                <a:gd name="T63" fmla="*/ 3 h 90"/>
                <a:gd name="T64" fmla="*/ 83 w 86"/>
                <a:gd name="T65" fmla="*/ 8 h 90"/>
                <a:gd name="T66" fmla="*/ 84 w 86"/>
                <a:gd name="T67" fmla="*/ 15 h 90"/>
                <a:gd name="T68" fmla="*/ 79 w 86"/>
                <a:gd name="T69" fmla="*/ 22 h 90"/>
                <a:gd name="T70" fmla="*/ 77 w 86"/>
                <a:gd name="T71" fmla="*/ 30 h 90"/>
                <a:gd name="T72" fmla="*/ 76 w 86"/>
                <a:gd name="T73" fmla="*/ 40 h 90"/>
                <a:gd name="T74" fmla="*/ 76 w 86"/>
                <a:gd name="T75" fmla="*/ 45 h 90"/>
                <a:gd name="T76" fmla="*/ 76 w 86"/>
                <a:gd name="T77" fmla="*/ 54 h 90"/>
                <a:gd name="T78" fmla="*/ 73 w 86"/>
                <a:gd name="T79" fmla="*/ 56 h 90"/>
                <a:gd name="T80" fmla="*/ 70 w 86"/>
                <a:gd name="T81" fmla="*/ 65 h 90"/>
                <a:gd name="T82" fmla="*/ 71 w 86"/>
                <a:gd name="T83" fmla="*/ 71 h 90"/>
                <a:gd name="T84" fmla="*/ 67 w 86"/>
                <a:gd name="T85" fmla="*/ 76 h 90"/>
                <a:gd name="T86" fmla="*/ 67 w 86"/>
                <a:gd name="T87" fmla="*/ 82 h 90"/>
                <a:gd name="T88" fmla="*/ 70 w 86"/>
                <a:gd name="T89" fmla="*/ 85 h 90"/>
                <a:gd name="T90" fmla="*/ 65 w 86"/>
                <a:gd name="T91" fmla="*/ 90 h 90"/>
                <a:gd name="T92" fmla="*/ 60 w 86"/>
                <a:gd name="T93" fmla="*/ 88 h 90"/>
                <a:gd name="T94" fmla="*/ 57 w 86"/>
                <a:gd name="T95" fmla="*/ 84 h 90"/>
                <a:gd name="T96" fmla="*/ 52 w 86"/>
                <a:gd name="T97" fmla="*/ 82 h 90"/>
                <a:gd name="T98" fmla="*/ 47 w 86"/>
                <a:gd name="T99" fmla="*/ 85 h 90"/>
                <a:gd name="T100" fmla="*/ 36 w 86"/>
                <a:gd name="T101" fmla="*/ 79 h 90"/>
                <a:gd name="T102" fmla="*/ 33 w 86"/>
                <a:gd name="T103" fmla="*/ 82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86" h="90">
                  <a:moveTo>
                    <a:pt x="33" y="82"/>
                  </a:moveTo>
                  <a:lnTo>
                    <a:pt x="27" y="75"/>
                  </a:lnTo>
                  <a:lnTo>
                    <a:pt x="19" y="67"/>
                  </a:lnTo>
                  <a:lnTo>
                    <a:pt x="15" y="60"/>
                  </a:lnTo>
                  <a:lnTo>
                    <a:pt x="8" y="54"/>
                  </a:lnTo>
                  <a:lnTo>
                    <a:pt x="0" y="44"/>
                  </a:lnTo>
                  <a:lnTo>
                    <a:pt x="2" y="41"/>
                  </a:lnTo>
                  <a:lnTo>
                    <a:pt x="5" y="44"/>
                  </a:lnTo>
                  <a:lnTo>
                    <a:pt x="6" y="43"/>
                  </a:lnTo>
                  <a:lnTo>
                    <a:pt x="12" y="42"/>
                  </a:lnTo>
                  <a:lnTo>
                    <a:pt x="15" y="37"/>
                  </a:lnTo>
                  <a:lnTo>
                    <a:pt x="18" y="37"/>
                  </a:lnTo>
                  <a:lnTo>
                    <a:pt x="18" y="27"/>
                  </a:lnTo>
                  <a:lnTo>
                    <a:pt x="23" y="26"/>
                  </a:lnTo>
                  <a:lnTo>
                    <a:pt x="26" y="26"/>
                  </a:lnTo>
                  <a:lnTo>
                    <a:pt x="31" y="21"/>
                  </a:lnTo>
                  <a:lnTo>
                    <a:pt x="36" y="25"/>
                  </a:lnTo>
                  <a:lnTo>
                    <a:pt x="38" y="22"/>
                  </a:lnTo>
                  <a:lnTo>
                    <a:pt x="41" y="20"/>
                  </a:lnTo>
                  <a:lnTo>
                    <a:pt x="48" y="14"/>
                  </a:lnTo>
                  <a:lnTo>
                    <a:pt x="49" y="10"/>
                  </a:lnTo>
                  <a:lnTo>
                    <a:pt x="51" y="10"/>
                  </a:lnTo>
                  <a:lnTo>
                    <a:pt x="54" y="5"/>
                  </a:lnTo>
                  <a:lnTo>
                    <a:pt x="56" y="5"/>
                  </a:lnTo>
                  <a:lnTo>
                    <a:pt x="58" y="8"/>
                  </a:lnTo>
                  <a:lnTo>
                    <a:pt x="62" y="9"/>
                  </a:lnTo>
                  <a:lnTo>
                    <a:pt x="66" y="6"/>
                  </a:lnTo>
                  <a:lnTo>
                    <a:pt x="71" y="6"/>
                  </a:lnTo>
                  <a:lnTo>
                    <a:pt x="77" y="3"/>
                  </a:lnTo>
                  <a:lnTo>
                    <a:pt x="80" y="0"/>
                  </a:lnTo>
                  <a:lnTo>
                    <a:pt x="86" y="1"/>
                  </a:lnTo>
                  <a:lnTo>
                    <a:pt x="85" y="3"/>
                  </a:lnTo>
                  <a:lnTo>
                    <a:pt x="83" y="8"/>
                  </a:lnTo>
                  <a:lnTo>
                    <a:pt x="84" y="15"/>
                  </a:lnTo>
                  <a:lnTo>
                    <a:pt x="79" y="22"/>
                  </a:lnTo>
                  <a:lnTo>
                    <a:pt x="77" y="30"/>
                  </a:lnTo>
                  <a:lnTo>
                    <a:pt x="76" y="40"/>
                  </a:lnTo>
                  <a:lnTo>
                    <a:pt x="76" y="45"/>
                  </a:lnTo>
                  <a:lnTo>
                    <a:pt x="76" y="54"/>
                  </a:lnTo>
                  <a:lnTo>
                    <a:pt x="73" y="56"/>
                  </a:lnTo>
                  <a:lnTo>
                    <a:pt x="70" y="65"/>
                  </a:lnTo>
                  <a:lnTo>
                    <a:pt x="71" y="71"/>
                  </a:lnTo>
                  <a:lnTo>
                    <a:pt x="67" y="76"/>
                  </a:lnTo>
                  <a:lnTo>
                    <a:pt x="67" y="82"/>
                  </a:lnTo>
                  <a:lnTo>
                    <a:pt x="70" y="85"/>
                  </a:lnTo>
                  <a:lnTo>
                    <a:pt x="65" y="90"/>
                  </a:lnTo>
                  <a:lnTo>
                    <a:pt x="60" y="88"/>
                  </a:lnTo>
                  <a:lnTo>
                    <a:pt x="57" y="84"/>
                  </a:lnTo>
                  <a:lnTo>
                    <a:pt x="52" y="82"/>
                  </a:lnTo>
                  <a:lnTo>
                    <a:pt x="47" y="85"/>
                  </a:lnTo>
                  <a:lnTo>
                    <a:pt x="36" y="79"/>
                  </a:lnTo>
                  <a:lnTo>
                    <a:pt x="33" y="82"/>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215" name="Freeform 214"/>
            <p:cNvSpPr>
              <a:spLocks/>
            </p:cNvSpPr>
            <p:nvPr/>
          </p:nvSpPr>
          <p:spPr bwMode="auto">
            <a:xfrm>
              <a:off x="2414473" y="3938250"/>
              <a:ext cx="173581" cy="76110"/>
            </a:xfrm>
            <a:custGeom>
              <a:avLst/>
              <a:gdLst>
                <a:gd name="T0" fmla="*/ 92 w 105"/>
                <a:gd name="T1" fmla="*/ 49 h 49"/>
                <a:gd name="T2" fmla="*/ 87 w 105"/>
                <a:gd name="T3" fmla="*/ 43 h 49"/>
                <a:gd name="T4" fmla="*/ 83 w 105"/>
                <a:gd name="T5" fmla="*/ 32 h 49"/>
                <a:gd name="T6" fmla="*/ 88 w 105"/>
                <a:gd name="T7" fmla="*/ 27 h 49"/>
                <a:gd name="T8" fmla="*/ 83 w 105"/>
                <a:gd name="T9" fmla="*/ 25 h 49"/>
                <a:gd name="T10" fmla="*/ 80 w 105"/>
                <a:gd name="T11" fmla="*/ 18 h 49"/>
                <a:gd name="T12" fmla="*/ 72 w 105"/>
                <a:gd name="T13" fmla="*/ 12 h 49"/>
                <a:gd name="T14" fmla="*/ 63 w 105"/>
                <a:gd name="T15" fmla="*/ 14 h 49"/>
                <a:gd name="T16" fmla="*/ 59 w 105"/>
                <a:gd name="T17" fmla="*/ 21 h 49"/>
                <a:gd name="T18" fmla="*/ 52 w 105"/>
                <a:gd name="T19" fmla="*/ 26 h 49"/>
                <a:gd name="T20" fmla="*/ 48 w 105"/>
                <a:gd name="T21" fmla="*/ 27 h 49"/>
                <a:gd name="T22" fmla="*/ 46 w 105"/>
                <a:gd name="T23" fmla="*/ 31 h 49"/>
                <a:gd name="T24" fmla="*/ 54 w 105"/>
                <a:gd name="T25" fmla="*/ 43 h 49"/>
                <a:gd name="T26" fmla="*/ 49 w 105"/>
                <a:gd name="T27" fmla="*/ 45 h 49"/>
                <a:gd name="T28" fmla="*/ 46 w 105"/>
                <a:gd name="T29" fmla="*/ 48 h 49"/>
                <a:gd name="T30" fmla="*/ 37 w 105"/>
                <a:gd name="T31" fmla="*/ 49 h 49"/>
                <a:gd name="T32" fmla="*/ 35 w 105"/>
                <a:gd name="T33" fmla="*/ 37 h 49"/>
                <a:gd name="T34" fmla="*/ 32 w 105"/>
                <a:gd name="T35" fmla="*/ 40 h 49"/>
                <a:gd name="T36" fmla="*/ 26 w 105"/>
                <a:gd name="T37" fmla="*/ 39 h 49"/>
                <a:gd name="T38" fmla="*/ 23 w 105"/>
                <a:gd name="T39" fmla="*/ 31 h 49"/>
                <a:gd name="T40" fmla="*/ 16 w 105"/>
                <a:gd name="T41" fmla="*/ 29 h 49"/>
                <a:gd name="T42" fmla="*/ 11 w 105"/>
                <a:gd name="T43" fmla="*/ 27 h 49"/>
                <a:gd name="T44" fmla="*/ 3 w 105"/>
                <a:gd name="T45" fmla="*/ 27 h 49"/>
                <a:gd name="T46" fmla="*/ 2 w 105"/>
                <a:gd name="T47" fmla="*/ 32 h 49"/>
                <a:gd name="T48" fmla="*/ 0 w 105"/>
                <a:gd name="T49" fmla="*/ 29 h 49"/>
                <a:gd name="T50" fmla="*/ 1 w 105"/>
                <a:gd name="T51" fmla="*/ 24 h 49"/>
                <a:gd name="T52" fmla="*/ 3 w 105"/>
                <a:gd name="T53" fmla="*/ 20 h 49"/>
                <a:gd name="T54" fmla="*/ 3 w 105"/>
                <a:gd name="T55" fmla="*/ 16 h 49"/>
                <a:gd name="T56" fmla="*/ 6 w 105"/>
                <a:gd name="T57" fmla="*/ 14 h 49"/>
                <a:gd name="T58" fmla="*/ 2 w 105"/>
                <a:gd name="T59" fmla="*/ 11 h 49"/>
                <a:gd name="T60" fmla="*/ 2 w 105"/>
                <a:gd name="T61" fmla="*/ 2 h 49"/>
                <a:gd name="T62" fmla="*/ 9 w 105"/>
                <a:gd name="T63" fmla="*/ 1 h 49"/>
                <a:gd name="T64" fmla="*/ 16 w 105"/>
                <a:gd name="T65" fmla="*/ 8 h 49"/>
                <a:gd name="T66" fmla="*/ 15 w 105"/>
                <a:gd name="T67" fmla="*/ 12 h 49"/>
                <a:gd name="T68" fmla="*/ 22 w 105"/>
                <a:gd name="T69" fmla="*/ 13 h 49"/>
                <a:gd name="T70" fmla="*/ 24 w 105"/>
                <a:gd name="T71" fmla="*/ 12 h 49"/>
                <a:gd name="T72" fmla="*/ 29 w 105"/>
                <a:gd name="T73" fmla="*/ 17 h 49"/>
                <a:gd name="T74" fmla="*/ 38 w 105"/>
                <a:gd name="T75" fmla="*/ 15 h 49"/>
                <a:gd name="T76" fmla="*/ 46 w 105"/>
                <a:gd name="T77" fmla="*/ 10 h 49"/>
                <a:gd name="T78" fmla="*/ 57 w 105"/>
                <a:gd name="T79" fmla="*/ 6 h 49"/>
                <a:gd name="T80" fmla="*/ 64 w 105"/>
                <a:gd name="T81" fmla="*/ 0 h 49"/>
                <a:gd name="T82" fmla="*/ 74 w 105"/>
                <a:gd name="T83" fmla="*/ 1 h 49"/>
                <a:gd name="T84" fmla="*/ 73 w 105"/>
                <a:gd name="T85" fmla="*/ 3 h 49"/>
                <a:gd name="T86" fmla="*/ 83 w 105"/>
                <a:gd name="T87" fmla="*/ 4 h 49"/>
                <a:gd name="T88" fmla="*/ 91 w 105"/>
                <a:gd name="T89" fmla="*/ 7 h 49"/>
                <a:gd name="T90" fmla="*/ 97 w 105"/>
                <a:gd name="T91" fmla="*/ 14 h 49"/>
                <a:gd name="T92" fmla="*/ 103 w 105"/>
                <a:gd name="T93" fmla="*/ 19 h 49"/>
                <a:gd name="T94" fmla="*/ 101 w 105"/>
                <a:gd name="T95" fmla="*/ 22 h 49"/>
                <a:gd name="T96" fmla="*/ 105 w 105"/>
                <a:gd name="T97" fmla="*/ 35 h 49"/>
                <a:gd name="T98" fmla="*/ 101 w 105"/>
                <a:gd name="T99" fmla="*/ 41 h 49"/>
                <a:gd name="T100" fmla="*/ 95 w 105"/>
                <a:gd name="T101" fmla="*/ 39 h 49"/>
                <a:gd name="T102" fmla="*/ 92 w 105"/>
                <a:gd name="T103" fmla="*/ 49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05" h="49">
                  <a:moveTo>
                    <a:pt x="92" y="49"/>
                  </a:moveTo>
                  <a:lnTo>
                    <a:pt x="87" y="43"/>
                  </a:lnTo>
                  <a:lnTo>
                    <a:pt x="83" y="32"/>
                  </a:lnTo>
                  <a:lnTo>
                    <a:pt x="88" y="27"/>
                  </a:lnTo>
                  <a:lnTo>
                    <a:pt x="83" y="25"/>
                  </a:lnTo>
                  <a:lnTo>
                    <a:pt x="80" y="18"/>
                  </a:lnTo>
                  <a:lnTo>
                    <a:pt x="72" y="12"/>
                  </a:lnTo>
                  <a:lnTo>
                    <a:pt x="63" y="14"/>
                  </a:lnTo>
                  <a:lnTo>
                    <a:pt x="59" y="21"/>
                  </a:lnTo>
                  <a:lnTo>
                    <a:pt x="52" y="26"/>
                  </a:lnTo>
                  <a:lnTo>
                    <a:pt x="48" y="27"/>
                  </a:lnTo>
                  <a:lnTo>
                    <a:pt x="46" y="31"/>
                  </a:lnTo>
                  <a:lnTo>
                    <a:pt x="54" y="43"/>
                  </a:lnTo>
                  <a:lnTo>
                    <a:pt x="49" y="45"/>
                  </a:lnTo>
                  <a:lnTo>
                    <a:pt x="46" y="48"/>
                  </a:lnTo>
                  <a:lnTo>
                    <a:pt x="37" y="49"/>
                  </a:lnTo>
                  <a:lnTo>
                    <a:pt x="35" y="37"/>
                  </a:lnTo>
                  <a:lnTo>
                    <a:pt x="32" y="40"/>
                  </a:lnTo>
                  <a:lnTo>
                    <a:pt x="26" y="39"/>
                  </a:lnTo>
                  <a:lnTo>
                    <a:pt x="23" y="31"/>
                  </a:lnTo>
                  <a:lnTo>
                    <a:pt x="16" y="29"/>
                  </a:lnTo>
                  <a:lnTo>
                    <a:pt x="11" y="27"/>
                  </a:lnTo>
                  <a:lnTo>
                    <a:pt x="3" y="27"/>
                  </a:lnTo>
                  <a:lnTo>
                    <a:pt x="2" y="32"/>
                  </a:lnTo>
                  <a:lnTo>
                    <a:pt x="0" y="29"/>
                  </a:lnTo>
                  <a:lnTo>
                    <a:pt x="1" y="24"/>
                  </a:lnTo>
                  <a:lnTo>
                    <a:pt x="3" y="20"/>
                  </a:lnTo>
                  <a:lnTo>
                    <a:pt x="3" y="16"/>
                  </a:lnTo>
                  <a:lnTo>
                    <a:pt x="6" y="14"/>
                  </a:lnTo>
                  <a:lnTo>
                    <a:pt x="2" y="11"/>
                  </a:lnTo>
                  <a:lnTo>
                    <a:pt x="2" y="2"/>
                  </a:lnTo>
                  <a:lnTo>
                    <a:pt x="9" y="1"/>
                  </a:lnTo>
                  <a:lnTo>
                    <a:pt x="16" y="8"/>
                  </a:lnTo>
                  <a:lnTo>
                    <a:pt x="15" y="12"/>
                  </a:lnTo>
                  <a:lnTo>
                    <a:pt x="22" y="13"/>
                  </a:lnTo>
                  <a:lnTo>
                    <a:pt x="24" y="12"/>
                  </a:lnTo>
                  <a:lnTo>
                    <a:pt x="29" y="17"/>
                  </a:lnTo>
                  <a:lnTo>
                    <a:pt x="38" y="15"/>
                  </a:lnTo>
                  <a:lnTo>
                    <a:pt x="46" y="10"/>
                  </a:lnTo>
                  <a:lnTo>
                    <a:pt x="57" y="6"/>
                  </a:lnTo>
                  <a:lnTo>
                    <a:pt x="64" y="0"/>
                  </a:lnTo>
                  <a:lnTo>
                    <a:pt x="74" y="1"/>
                  </a:lnTo>
                  <a:lnTo>
                    <a:pt x="73" y="3"/>
                  </a:lnTo>
                  <a:lnTo>
                    <a:pt x="83" y="4"/>
                  </a:lnTo>
                  <a:lnTo>
                    <a:pt x="91" y="7"/>
                  </a:lnTo>
                  <a:lnTo>
                    <a:pt x="97" y="14"/>
                  </a:lnTo>
                  <a:lnTo>
                    <a:pt x="103" y="19"/>
                  </a:lnTo>
                  <a:lnTo>
                    <a:pt x="101" y="22"/>
                  </a:lnTo>
                  <a:lnTo>
                    <a:pt x="105" y="35"/>
                  </a:lnTo>
                  <a:lnTo>
                    <a:pt x="101" y="41"/>
                  </a:lnTo>
                  <a:lnTo>
                    <a:pt x="95" y="39"/>
                  </a:lnTo>
                  <a:lnTo>
                    <a:pt x="92" y="4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216" name="Freeform 215"/>
            <p:cNvSpPr>
              <a:spLocks/>
            </p:cNvSpPr>
            <p:nvPr/>
          </p:nvSpPr>
          <p:spPr bwMode="auto">
            <a:xfrm>
              <a:off x="2457454" y="4250455"/>
              <a:ext cx="400061" cy="590239"/>
            </a:xfrm>
            <a:custGeom>
              <a:avLst/>
              <a:gdLst>
                <a:gd name="T0" fmla="*/ 229 w 242"/>
                <a:gd name="T1" fmla="*/ 374 h 380"/>
                <a:gd name="T2" fmla="*/ 201 w 242"/>
                <a:gd name="T3" fmla="*/ 368 h 380"/>
                <a:gd name="T4" fmla="*/ 160 w 242"/>
                <a:gd name="T5" fmla="*/ 338 h 380"/>
                <a:gd name="T6" fmla="*/ 111 w 242"/>
                <a:gd name="T7" fmla="*/ 303 h 380"/>
                <a:gd name="T8" fmla="*/ 104 w 242"/>
                <a:gd name="T9" fmla="*/ 280 h 380"/>
                <a:gd name="T10" fmla="*/ 66 w 242"/>
                <a:gd name="T11" fmla="*/ 214 h 380"/>
                <a:gd name="T12" fmla="*/ 38 w 242"/>
                <a:gd name="T13" fmla="*/ 163 h 380"/>
                <a:gd name="T14" fmla="*/ 17 w 242"/>
                <a:gd name="T15" fmla="*/ 134 h 380"/>
                <a:gd name="T16" fmla="*/ 9 w 242"/>
                <a:gd name="T17" fmla="*/ 117 h 380"/>
                <a:gd name="T18" fmla="*/ 5 w 242"/>
                <a:gd name="T19" fmla="*/ 82 h 380"/>
                <a:gd name="T20" fmla="*/ 22 w 242"/>
                <a:gd name="T21" fmla="*/ 78 h 380"/>
                <a:gd name="T22" fmla="*/ 17 w 242"/>
                <a:gd name="T23" fmla="*/ 90 h 380"/>
                <a:gd name="T24" fmla="*/ 33 w 242"/>
                <a:gd name="T25" fmla="*/ 91 h 380"/>
                <a:gd name="T26" fmla="*/ 51 w 242"/>
                <a:gd name="T27" fmla="*/ 93 h 380"/>
                <a:gd name="T28" fmla="*/ 65 w 242"/>
                <a:gd name="T29" fmla="*/ 61 h 380"/>
                <a:gd name="T30" fmla="*/ 106 w 242"/>
                <a:gd name="T31" fmla="*/ 31 h 380"/>
                <a:gd name="T32" fmla="*/ 109 w 242"/>
                <a:gd name="T33" fmla="*/ 1 h 380"/>
                <a:gd name="T34" fmla="*/ 127 w 242"/>
                <a:gd name="T35" fmla="*/ 10 h 380"/>
                <a:gd name="T36" fmla="*/ 141 w 242"/>
                <a:gd name="T37" fmla="*/ 25 h 380"/>
                <a:gd name="T38" fmla="*/ 166 w 242"/>
                <a:gd name="T39" fmla="*/ 49 h 380"/>
                <a:gd name="T40" fmla="*/ 182 w 242"/>
                <a:gd name="T41" fmla="*/ 47 h 380"/>
                <a:gd name="T42" fmla="*/ 208 w 242"/>
                <a:gd name="T43" fmla="*/ 55 h 380"/>
                <a:gd name="T44" fmla="*/ 202 w 242"/>
                <a:gd name="T45" fmla="*/ 77 h 380"/>
                <a:gd name="T46" fmla="*/ 194 w 242"/>
                <a:gd name="T47" fmla="*/ 87 h 380"/>
                <a:gd name="T48" fmla="*/ 177 w 242"/>
                <a:gd name="T49" fmla="*/ 94 h 380"/>
                <a:gd name="T50" fmla="*/ 156 w 242"/>
                <a:gd name="T51" fmla="*/ 118 h 380"/>
                <a:gd name="T52" fmla="*/ 153 w 242"/>
                <a:gd name="T53" fmla="*/ 136 h 380"/>
                <a:gd name="T54" fmla="*/ 143 w 242"/>
                <a:gd name="T55" fmla="*/ 151 h 380"/>
                <a:gd name="T56" fmla="*/ 147 w 242"/>
                <a:gd name="T57" fmla="*/ 173 h 380"/>
                <a:gd name="T58" fmla="*/ 154 w 242"/>
                <a:gd name="T59" fmla="*/ 195 h 380"/>
                <a:gd name="T60" fmla="*/ 174 w 242"/>
                <a:gd name="T61" fmla="*/ 207 h 380"/>
                <a:gd name="T62" fmla="*/ 204 w 242"/>
                <a:gd name="T63" fmla="*/ 196 h 380"/>
                <a:gd name="T64" fmla="*/ 213 w 242"/>
                <a:gd name="T65" fmla="*/ 230 h 380"/>
                <a:gd name="T66" fmla="*/ 241 w 242"/>
                <a:gd name="T67" fmla="*/ 259 h 380"/>
                <a:gd name="T68" fmla="*/ 238 w 242"/>
                <a:gd name="T69" fmla="*/ 281 h 380"/>
                <a:gd name="T70" fmla="*/ 233 w 242"/>
                <a:gd name="T71" fmla="*/ 309 h 380"/>
                <a:gd name="T72" fmla="*/ 233 w 242"/>
                <a:gd name="T73" fmla="*/ 324 h 380"/>
                <a:gd name="T74" fmla="*/ 233 w 242"/>
                <a:gd name="T75" fmla="*/ 364 h 3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242" h="380">
                  <a:moveTo>
                    <a:pt x="233" y="364"/>
                  </a:moveTo>
                  <a:lnTo>
                    <a:pt x="229" y="374"/>
                  </a:lnTo>
                  <a:lnTo>
                    <a:pt x="220" y="380"/>
                  </a:lnTo>
                  <a:lnTo>
                    <a:pt x="201" y="368"/>
                  </a:lnTo>
                  <a:lnTo>
                    <a:pt x="199" y="359"/>
                  </a:lnTo>
                  <a:lnTo>
                    <a:pt x="160" y="338"/>
                  </a:lnTo>
                  <a:lnTo>
                    <a:pt x="126" y="315"/>
                  </a:lnTo>
                  <a:lnTo>
                    <a:pt x="111" y="303"/>
                  </a:lnTo>
                  <a:lnTo>
                    <a:pt x="102" y="286"/>
                  </a:lnTo>
                  <a:lnTo>
                    <a:pt x="104" y="280"/>
                  </a:lnTo>
                  <a:lnTo>
                    <a:pt x="87" y="252"/>
                  </a:lnTo>
                  <a:lnTo>
                    <a:pt x="66" y="214"/>
                  </a:lnTo>
                  <a:lnTo>
                    <a:pt x="46" y="173"/>
                  </a:lnTo>
                  <a:lnTo>
                    <a:pt x="38" y="163"/>
                  </a:lnTo>
                  <a:lnTo>
                    <a:pt x="32" y="148"/>
                  </a:lnTo>
                  <a:lnTo>
                    <a:pt x="17" y="134"/>
                  </a:lnTo>
                  <a:lnTo>
                    <a:pt x="4" y="126"/>
                  </a:lnTo>
                  <a:lnTo>
                    <a:pt x="9" y="117"/>
                  </a:lnTo>
                  <a:lnTo>
                    <a:pt x="0" y="97"/>
                  </a:lnTo>
                  <a:lnTo>
                    <a:pt x="5" y="82"/>
                  </a:lnTo>
                  <a:lnTo>
                    <a:pt x="20" y="69"/>
                  </a:lnTo>
                  <a:lnTo>
                    <a:pt x="22" y="78"/>
                  </a:lnTo>
                  <a:lnTo>
                    <a:pt x="17" y="83"/>
                  </a:lnTo>
                  <a:lnTo>
                    <a:pt x="17" y="90"/>
                  </a:lnTo>
                  <a:lnTo>
                    <a:pt x="25" y="89"/>
                  </a:lnTo>
                  <a:lnTo>
                    <a:pt x="33" y="91"/>
                  </a:lnTo>
                  <a:lnTo>
                    <a:pt x="41" y="101"/>
                  </a:lnTo>
                  <a:lnTo>
                    <a:pt x="51" y="93"/>
                  </a:lnTo>
                  <a:lnTo>
                    <a:pt x="54" y="79"/>
                  </a:lnTo>
                  <a:lnTo>
                    <a:pt x="65" y="61"/>
                  </a:lnTo>
                  <a:lnTo>
                    <a:pt x="87" y="53"/>
                  </a:lnTo>
                  <a:lnTo>
                    <a:pt x="106" y="31"/>
                  </a:lnTo>
                  <a:lnTo>
                    <a:pt x="112" y="17"/>
                  </a:lnTo>
                  <a:lnTo>
                    <a:pt x="109" y="1"/>
                  </a:lnTo>
                  <a:lnTo>
                    <a:pt x="114" y="0"/>
                  </a:lnTo>
                  <a:lnTo>
                    <a:pt x="127" y="10"/>
                  </a:lnTo>
                  <a:lnTo>
                    <a:pt x="132" y="19"/>
                  </a:lnTo>
                  <a:lnTo>
                    <a:pt x="141" y="25"/>
                  </a:lnTo>
                  <a:lnTo>
                    <a:pt x="152" y="46"/>
                  </a:lnTo>
                  <a:lnTo>
                    <a:pt x="166" y="49"/>
                  </a:lnTo>
                  <a:lnTo>
                    <a:pt x="176" y="43"/>
                  </a:lnTo>
                  <a:lnTo>
                    <a:pt x="182" y="47"/>
                  </a:lnTo>
                  <a:lnTo>
                    <a:pt x="193" y="45"/>
                  </a:lnTo>
                  <a:lnTo>
                    <a:pt x="208" y="55"/>
                  </a:lnTo>
                  <a:lnTo>
                    <a:pt x="196" y="76"/>
                  </a:lnTo>
                  <a:lnTo>
                    <a:pt x="202" y="77"/>
                  </a:lnTo>
                  <a:lnTo>
                    <a:pt x="211" y="88"/>
                  </a:lnTo>
                  <a:lnTo>
                    <a:pt x="194" y="87"/>
                  </a:lnTo>
                  <a:lnTo>
                    <a:pt x="192" y="90"/>
                  </a:lnTo>
                  <a:lnTo>
                    <a:pt x="177" y="94"/>
                  </a:lnTo>
                  <a:lnTo>
                    <a:pt x="157" y="108"/>
                  </a:lnTo>
                  <a:lnTo>
                    <a:pt x="156" y="118"/>
                  </a:lnTo>
                  <a:lnTo>
                    <a:pt x="151" y="125"/>
                  </a:lnTo>
                  <a:lnTo>
                    <a:pt x="153" y="136"/>
                  </a:lnTo>
                  <a:lnTo>
                    <a:pt x="142" y="142"/>
                  </a:lnTo>
                  <a:lnTo>
                    <a:pt x="143" y="151"/>
                  </a:lnTo>
                  <a:lnTo>
                    <a:pt x="138" y="155"/>
                  </a:lnTo>
                  <a:lnTo>
                    <a:pt x="147" y="173"/>
                  </a:lnTo>
                  <a:lnTo>
                    <a:pt x="157" y="186"/>
                  </a:lnTo>
                  <a:lnTo>
                    <a:pt x="154" y="195"/>
                  </a:lnTo>
                  <a:lnTo>
                    <a:pt x="166" y="196"/>
                  </a:lnTo>
                  <a:lnTo>
                    <a:pt x="174" y="207"/>
                  </a:lnTo>
                  <a:lnTo>
                    <a:pt x="190" y="208"/>
                  </a:lnTo>
                  <a:lnTo>
                    <a:pt x="204" y="196"/>
                  </a:lnTo>
                  <a:lnTo>
                    <a:pt x="205" y="227"/>
                  </a:lnTo>
                  <a:lnTo>
                    <a:pt x="213" y="230"/>
                  </a:lnTo>
                  <a:lnTo>
                    <a:pt x="223" y="226"/>
                  </a:lnTo>
                  <a:lnTo>
                    <a:pt x="241" y="259"/>
                  </a:lnTo>
                  <a:lnTo>
                    <a:pt x="238" y="266"/>
                  </a:lnTo>
                  <a:lnTo>
                    <a:pt x="238" y="281"/>
                  </a:lnTo>
                  <a:lnTo>
                    <a:pt x="239" y="299"/>
                  </a:lnTo>
                  <a:lnTo>
                    <a:pt x="233" y="309"/>
                  </a:lnTo>
                  <a:lnTo>
                    <a:pt x="236" y="317"/>
                  </a:lnTo>
                  <a:lnTo>
                    <a:pt x="233" y="324"/>
                  </a:lnTo>
                  <a:lnTo>
                    <a:pt x="242" y="341"/>
                  </a:lnTo>
                  <a:lnTo>
                    <a:pt x="233" y="364"/>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217" name="Freeform 216"/>
            <p:cNvSpPr>
              <a:spLocks/>
            </p:cNvSpPr>
            <p:nvPr/>
          </p:nvSpPr>
          <p:spPr bwMode="auto">
            <a:xfrm>
              <a:off x="2915375" y="3650896"/>
              <a:ext cx="49594" cy="17087"/>
            </a:xfrm>
            <a:custGeom>
              <a:avLst/>
              <a:gdLst>
                <a:gd name="T0" fmla="*/ 18 w 30"/>
                <a:gd name="T1" fmla="*/ 0 h 11"/>
                <a:gd name="T2" fmla="*/ 27 w 30"/>
                <a:gd name="T3" fmla="*/ 1 h 11"/>
                <a:gd name="T4" fmla="*/ 30 w 30"/>
                <a:gd name="T5" fmla="*/ 6 h 11"/>
                <a:gd name="T6" fmla="*/ 24 w 30"/>
                <a:gd name="T7" fmla="*/ 11 h 11"/>
                <a:gd name="T8" fmla="*/ 11 w 30"/>
                <a:gd name="T9" fmla="*/ 11 h 11"/>
                <a:gd name="T10" fmla="*/ 0 w 30"/>
                <a:gd name="T11" fmla="*/ 11 h 11"/>
                <a:gd name="T12" fmla="*/ 0 w 30"/>
                <a:gd name="T13" fmla="*/ 3 h 11"/>
                <a:gd name="T14" fmla="*/ 3 w 30"/>
                <a:gd name="T15" fmla="*/ 0 h 11"/>
                <a:gd name="T16" fmla="*/ 18 w 30"/>
                <a:gd name="T17"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11">
                  <a:moveTo>
                    <a:pt x="18" y="0"/>
                  </a:moveTo>
                  <a:lnTo>
                    <a:pt x="27" y="1"/>
                  </a:lnTo>
                  <a:lnTo>
                    <a:pt x="30" y="6"/>
                  </a:lnTo>
                  <a:lnTo>
                    <a:pt x="24" y="11"/>
                  </a:lnTo>
                  <a:lnTo>
                    <a:pt x="11" y="11"/>
                  </a:lnTo>
                  <a:lnTo>
                    <a:pt x="0" y="11"/>
                  </a:lnTo>
                  <a:lnTo>
                    <a:pt x="0" y="3"/>
                  </a:lnTo>
                  <a:lnTo>
                    <a:pt x="3" y="0"/>
                  </a:lnTo>
                  <a:lnTo>
                    <a:pt x="18"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218" name="Freeform 217"/>
            <p:cNvSpPr>
              <a:spLocks/>
            </p:cNvSpPr>
            <p:nvPr/>
          </p:nvSpPr>
          <p:spPr bwMode="auto">
            <a:xfrm>
              <a:off x="3065812" y="4871759"/>
              <a:ext cx="257890" cy="265608"/>
            </a:xfrm>
            <a:custGeom>
              <a:avLst/>
              <a:gdLst>
                <a:gd name="T0" fmla="*/ 0 w 156"/>
                <a:gd name="T1" fmla="*/ 61 h 171"/>
                <a:gd name="T2" fmla="*/ 4 w 156"/>
                <a:gd name="T3" fmla="*/ 36 h 171"/>
                <a:gd name="T4" fmla="*/ 3 w 156"/>
                <a:gd name="T5" fmla="*/ 25 h 171"/>
                <a:gd name="T6" fmla="*/ 10 w 156"/>
                <a:gd name="T7" fmla="*/ 6 h 171"/>
                <a:gd name="T8" fmla="*/ 41 w 156"/>
                <a:gd name="T9" fmla="*/ 0 h 171"/>
                <a:gd name="T10" fmla="*/ 58 w 156"/>
                <a:gd name="T11" fmla="*/ 1 h 171"/>
                <a:gd name="T12" fmla="*/ 76 w 156"/>
                <a:gd name="T13" fmla="*/ 11 h 171"/>
                <a:gd name="T14" fmla="*/ 77 w 156"/>
                <a:gd name="T15" fmla="*/ 18 h 171"/>
                <a:gd name="T16" fmla="*/ 83 w 156"/>
                <a:gd name="T17" fmla="*/ 29 h 171"/>
                <a:gd name="T18" fmla="*/ 85 w 156"/>
                <a:gd name="T19" fmla="*/ 57 h 171"/>
                <a:gd name="T20" fmla="*/ 104 w 156"/>
                <a:gd name="T21" fmla="*/ 61 h 171"/>
                <a:gd name="T22" fmla="*/ 111 w 156"/>
                <a:gd name="T23" fmla="*/ 57 h 171"/>
                <a:gd name="T24" fmla="*/ 124 w 156"/>
                <a:gd name="T25" fmla="*/ 63 h 171"/>
                <a:gd name="T26" fmla="*/ 128 w 156"/>
                <a:gd name="T27" fmla="*/ 69 h 171"/>
                <a:gd name="T28" fmla="*/ 132 w 156"/>
                <a:gd name="T29" fmla="*/ 88 h 171"/>
                <a:gd name="T30" fmla="*/ 135 w 156"/>
                <a:gd name="T31" fmla="*/ 96 h 171"/>
                <a:gd name="T32" fmla="*/ 141 w 156"/>
                <a:gd name="T33" fmla="*/ 97 h 171"/>
                <a:gd name="T34" fmla="*/ 148 w 156"/>
                <a:gd name="T35" fmla="*/ 94 h 171"/>
                <a:gd name="T36" fmla="*/ 155 w 156"/>
                <a:gd name="T37" fmla="*/ 97 h 171"/>
                <a:gd name="T38" fmla="*/ 156 w 156"/>
                <a:gd name="T39" fmla="*/ 109 h 171"/>
                <a:gd name="T40" fmla="*/ 155 w 156"/>
                <a:gd name="T41" fmla="*/ 121 h 171"/>
                <a:gd name="T42" fmla="*/ 153 w 156"/>
                <a:gd name="T43" fmla="*/ 133 h 171"/>
                <a:gd name="T44" fmla="*/ 152 w 156"/>
                <a:gd name="T45" fmla="*/ 151 h 171"/>
                <a:gd name="T46" fmla="*/ 138 w 156"/>
                <a:gd name="T47" fmla="*/ 167 h 171"/>
                <a:gd name="T48" fmla="*/ 124 w 156"/>
                <a:gd name="T49" fmla="*/ 171 h 171"/>
                <a:gd name="T50" fmla="*/ 104 w 156"/>
                <a:gd name="T51" fmla="*/ 167 h 171"/>
                <a:gd name="T52" fmla="*/ 85 w 156"/>
                <a:gd name="T53" fmla="*/ 162 h 171"/>
                <a:gd name="T54" fmla="*/ 99 w 156"/>
                <a:gd name="T55" fmla="*/ 130 h 171"/>
                <a:gd name="T56" fmla="*/ 95 w 156"/>
                <a:gd name="T57" fmla="*/ 121 h 171"/>
                <a:gd name="T58" fmla="*/ 76 w 156"/>
                <a:gd name="T59" fmla="*/ 113 h 171"/>
                <a:gd name="T60" fmla="*/ 52 w 156"/>
                <a:gd name="T61" fmla="*/ 98 h 171"/>
                <a:gd name="T62" fmla="*/ 37 w 156"/>
                <a:gd name="T63" fmla="*/ 95 h 171"/>
                <a:gd name="T64" fmla="*/ 0 w 156"/>
                <a:gd name="T65" fmla="*/ 61 h 1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56" h="171">
                  <a:moveTo>
                    <a:pt x="0" y="61"/>
                  </a:moveTo>
                  <a:lnTo>
                    <a:pt x="4" y="36"/>
                  </a:lnTo>
                  <a:lnTo>
                    <a:pt x="3" y="25"/>
                  </a:lnTo>
                  <a:lnTo>
                    <a:pt x="10" y="6"/>
                  </a:lnTo>
                  <a:lnTo>
                    <a:pt x="41" y="0"/>
                  </a:lnTo>
                  <a:lnTo>
                    <a:pt x="58" y="1"/>
                  </a:lnTo>
                  <a:lnTo>
                    <a:pt x="76" y="11"/>
                  </a:lnTo>
                  <a:lnTo>
                    <a:pt x="77" y="18"/>
                  </a:lnTo>
                  <a:lnTo>
                    <a:pt x="83" y="29"/>
                  </a:lnTo>
                  <a:lnTo>
                    <a:pt x="85" y="57"/>
                  </a:lnTo>
                  <a:lnTo>
                    <a:pt x="104" y="61"/>
                  </a:lnTo>
                  <a:lnTo>
                    <a:pt x="111" y="57"/>
                  </a:lnTo>
                  <a:lnTo>
                    <a:pt x="124" y="63"/>
                  </a:lnTo>
                  <a:lnTo>
                    <a:pt x="128" y="69"/>
                  </a:lnTo>
                  <a:lnTo>
                    <a:pt x="132" y="88"/>
                  </a:lnTo>
                  <a:lnTo>
                    <a:pt x="135" y="96"/>
                  </a:lnTo>
                  <a:lnTo>
                    <a:pt x="141" y="97"/>
                  </a:lnTo>
                  <a:lnTo>
                    <a:pt x="148" y="94"/>
                  </a:lnTo>
                  <a:lnTo>
                    <a:pt x="155" y="97"/>
                  </a:lnTo>
                  <a:lnTo>
                    <a:pt x="156" y="109"/>
                  </a:lnTo>
                  <a:lnTo>
                    <a:pt x="155" y="121"/>
                  </a:lnTo>
                  <a:lnTo>
                    <a:pt x="153" y="133"/>
                  </a:lnTo>
                  <a:lnTo>
                    <a:pt x="152" y="151"/>
                  </a:lnTo>
                  <a:lnTo>
                    <a:pt x="138" y="167"/>
                  </a:lnTo>
                  <a:lnTo>
                    <a:pt x="124" y="171"/>
                  </a:lnTo>
                  <a:lnTo>
                    <a:pt x="104" y="167"/>
                  </a:lnTo>
                  <a:lnTo>
                    <a:pt x="85" y="162"/>
                  </a:lnTo>
                  <a:lnTo>
                    <a:pt x="99" y="130"/>
                  </a:lnTo>
                  <a:lnTo>
                    <a:pt x="95" y="121"/>
                  </a:lnTo>
                  <a:lnTo>
                    <a:pt x="76" y="113"/>
                  </a:lnTo>
                  <a:lnTo>
                    <a:pt x="52" y="98"/>
                  </a:lnTo>
                  <a:lnTo>
                    <a:pt x="37" y="95"/>
                  </a:lnTo>
                  <a:lnTo>
                    <a:pt x="0" y="61"/>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219" name="Freeform 218"/>
            <p:cNvSpPr>
              <a:spLocks/>
            </p:cNvSpPr>
            <p:nvPr/>
          </p:nvSpPr>
          <p:spPr bwMode="auto">
            <a:xfrm>
              <a:off x="2212790" y="3782923"/>
              <a:ext cx="72738" cy="40386"/>
            </a:xfrm>
            <a:custGeom>
              <a:avLst/>
              <a:gdLst>
                <a:gd name="T0" fmla="*/ 42 w 44"/>
                <a:gd name="T1" fmla="*/ 21 h 26"/>
                <a:gd name="T2" fmla="*/ 39 w 44"/>
                <a:gd name="T3" fmla="*/ 26 h 26"/>
                <a:gd name="T4" fmla="*/ 29 w 44"/>
                <a:gd name="T5" fmla="*/ 26 h 26"/>
                <a:gd name="T6" fmla="*/ 22 w 44"/>
                <a:gd name="T7" fmla="*/ 24 h 26"/>
                <a:gd name="T8" fmla="*/ 15 w 44"/>
                <a:gd name="T9" fmla="*/ 20 h 26"/>
                <a:gd name="T10" fmla="*/ 5 w 44"/>
                <a:gd name="T11" fmla="*/ 18 h 26"/>
                <a:gd name="T12" fmla="*/ 0 w 44"/>
                <a:gd name="T13" fmla="*/ 14 h 26"/>
                <a:gd name="T14" fmla="*/ 1 w 44"/>
                <a:gd name="T15" fmla="*/ 11 h 26"/>
                <a:gd name="T16" fmla="*/ 8 w 44"/>
                <a:gd name="T17" fmla="*/ 6 h 26"/>
                <a:gd name="T18" fmla="*/ 12 w 44"/>
                <a:gd name="T19" fmla="*/ 3 h 26"/>
                <a:gd name="T20" fmla="*/ 11 w 44"/>
                <a:gd name="T21" fmla="*/ 1 h 26"/>
                <a:gd name="T22" fmla="*/ 15 w 44"/>
                <a:gd name="T23" fmla="*/ 0 h 26"/>
                <a:gd name="T24" fmla="*/ 20 w 44"/>
                <a:gd name="T25" fmla="*/ 1 h 26"/>
                <a:gd name="T26" fmla="*/ 24 w 44"/>
                <a:gd name="T27" fmla="*/ 6 h 26"/>
                <a:gd name="T28" fmla="*/ 29 w 44"/>
                <a:gd name="T29" fmla="*/ 9 h 26"/>
                <a:gd name="T30" fmla="*/ 29 w 44"/>
                <a:gd name="T31" fmla="*/ 12 h 26"/>
                <a:gd name="T32" fmla="*/ 38 w 44"/>
                <a:gd name="T33" fmla="*/ 9 h 26"/>
                <a:gd name="T34" fmla="*/ 41 w 44"/>
                <a:gd name="T35" fmla="*/ 11 h 26"/>
                <a:gd name="T36" fmla="*/ 44 w 44"/>
                <a:gd name="T37" fmla="*/ 13 h 26"/>
                <a:gd name="T38" fmla="*/ 42 w 44"/>
                <a:gd name="T39" fmla="*/ 21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4" h="26">
                  <a:moveTo>
                    <a:pt x="42" y="21"/>
                  </a:moveTo>
                  <a:lnTo>
                    <a:pt x="39" y="26"/>
                  </a:lnTo>
                  <a:lnTo>
                    <a:pt x="29" y="26"/>
                  </a:lnTo>
                  <a:lnTo>
                    <a:pt x="22" y="24"/>
                  </a:lnTo>
                  <a:lnTo>
                    <a:pt x="15" y="20"/>
                  </a:lnTo>
                  <a:lnTo>
                    <a:pt x="5" y="18"/>
                  </a:lnTo>
                  <a:lnTo>
                    <a:pt x="0" y="14"/>
                  </a:lnTo>
                  <a:lnTo>
                    <a:pt x="1" y="11"/>
                  </a:lnTo>
                  <a:lnTo>
                    <a:pt x="8" y="6"/>
                  </a:lnTo>
                  <a:lnTo>
                    <a:pt x="12" y="3"/>
                  </a:lnTo>
                  <a:lnTo>
                    <a:pt x="11" y="1"/>
                  </a:lnTo>
                  <a:lnTo>
                    <a:pt x="15" y="0"/>
                  </a:lnTo>
                  <a:lnTo>
                    <a:pt x="20" y="1"/>
                  </a:lnTo>
                  <a:lnTo>
                    <a:pt x="24" y="6"/>
                  </a:lnTo>
                  <a:lnTo>
                    <a:pt x="29" y="9"/>
                  </a:lnTo>
                  <a:lnTo>
                    <a:pt x="29" y="12"/>
                  </a:lnTo>
                  <a:lnTo>
                    <a:pt x="38" y="9"/>
                  </a:lnTo>
                  <a:lnTo>
                    <a:pt x="41" y="11"/>
                  </a:lnTo>
                  <a:lnTo>
                    <a:pt x="44" y="13"/>
                  </a:lnTo>
                  <a:lnTo>
                    <a:pt x="42" y="21"/>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220" name="Freeform 219"/>
            <p:cNvSpPr>
              <a:spLocks/>
            </p:cNvSpPr>
            <p:nvPr/>
          </p:nvSpPr>
          <p:spPr bwMode="auto">
            <a:xfrm>
              <a:off x="3166653" y="4053191"/>
              <a:ext cx="123987" cy="136687"/>
            </a:xfrm>
            <a:custGeom>
              <a:avLst/>
              <a:gdLst>
                <a:gd name="T0" fmla="*/ 17 w 75"/>
                <a:gd name="T1" fmla="*/ 1 h 88"/>
                <a:gd name="T2" fmla="*/ 39 w 75"/>
                <a:gd name="T3" fmla="*/ 5 h 88"/>
                <a:gd name="T4" fmla="*/ 41 w 75"/>
                <a:gd name="T5" fmla="*/ 2 h 88"/>
                <a:gd name="T6" fmla="*/ 56 w 75"/>
                <a:gd name="T7" fmla="*/ 0 h 88"/>
                <a:gd name="T8" fmla="*/ 75 w 75"/>
                <a:gd name="T9" fmla="*/ 6 h 88"/>
                <a:gd name="T10" fmla="*/ 65 w 75"/>
                <a:gd name="T11" fmla="*/ 24 h 88"/>
                <a:gd name="T12" fmla="*/ 66 w 75"/>
                <a:gd name="T13" fmla="*/ 38 h 88"/>
                <a:gd name="T14" fmla="*/ 74 w 75"/>
                <a:gd name="T15" fmla="*/ 50 h 88"/>
                <a:gd name="T16" fmla="*/ 70 w 75"/>
                <a:gd name="T17" fmla="*/ 59 h 88"/>
                <a:gd name="T18" fmla="*/ 68 w 75"/>
                <a:gd name="T19" fmla="*/ 69 h 88"/>
                <a:gd name="T20" fmla="*/ 64 w 75"/>
                <a:gd name="T21" fmla="*/ 77 h 88"/>
                <a:gd name="T22" fmla="*/ 53 w 75"/>
                <a:gd name="T23" fmla="*/ 73 h 88"/>
                <a:gd name="T24" fmla="*/ 45 w 75"/>
                <a:gd name="T25" fmla="*/ 75 h 88"/>
                <a:gd name="T26" fmla="*/ 37 w 75"/>
                <a:gd name="T27" fmla="*/ 73 h 88"/>
                <a:gd name="T28" fmla="*/ 35 w 75"/>
                <a:gd name="T29" fmla="*/ 79 h 88"/>
                <a:gd name="T30" fmla="*/ 38 w 75"/>
                <a:gd name="T31" fmla="*/ 83 h 88"/>
                <a:gd name="T32" fmla="*/ 37 w 75"/>
                <a:gd name="T33" fmla="*/ 88 h 88"/>
                <a:gd name="T34" fmla="*/ 27 w 75"/>
                <a:gd name="T35" fmla="*/ 86 h 88"/>
                <a:gd name="T36" fmla="*/ 16 w 75"/>
                <a:gd name="T37" fmla="*/ 68 h 88"/>
                <a:gd name="T38" fmla="*/ 13 w 75"/>
                <a:gd name="T39" fmla="*/ 56 h 88"/>
                <a:gd name="T40" fmla="*/ 7 w 75"/>
                <a:gd name="T41" fmla="*/ 56 h 88"/>
                <a:gd name="T42" fmla="*/ 0 w 75"/>
                <a:gd name="T43" fmla="*/ 41 h 88"/>
                <a:gd name="T44" fmla="*/ 3 w 75"/>
                <a:gd name="T45" fmla="*/ 30 h 88"/>
                <a:gd name="T46" fmla="*/ 2 w 75"/>
                <a:gd name="T47" fmla="*/ 25 h 88"/>
                <a:gd name="T48" fmla="*/ 13 w 75"/>
                <a:gd name="T49" fmla="*/ 20 h 88"/>
                <a:gd name="T50" fmla="*/ 17 w 75"/>
                <a:gd name="T51" fmla="*/ 1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5" h="88">
                  <a:moveTo>
                    <a:pt x="17" y="1"/>
                  </a:moveTo>
                  <a:lnTo>
                    <a:pt x="39" y="5"/>
                  </a:lnTo>
                  <a:lnTo>
                    <a:pt x="41" y="2"/>
                  </a:lnTo>
                  <a:lnTo>
                    <a:pt x="56" y="0"/>
                  </a:lnTo>
                  <a:lnTo>
                    <a:pt x="75" y="6"/>
                  </a:lnTo>
                  <a:lnTo>
                    <a:pt x="65" y="24"/>
                  </a:lnTo>
                  <a:lnTo>
                    <a:pt x="66" y="38"/>
                  </a:lnTo>
                  <a:lnTo>
                    <a:pt x="74" y="50"/>
                  </a:lnTo>
                  <a:lnTo>
                    <a:pt x="70" y="59"/>
                  </a:lnTo>
                  <a:lnTo>
                    <a:pt x="68" y="69"/>
                  </a:lnTo>
                  <a:lnTo>
                    <a:pt x="64" y="77"/>
                  </a:lnTo>
                  <a:lnTo>
                    <a:pt x="53" y="73"/>
                  </a:lnTo>
                  <a:lnTo>
                    <a:pt x="45" y="75"/>
                  </a:lnTo>
                  <a:lnTo>
                    <a:pt x="37" y="73"/>
                  </a:lnTo>
                  <a:lnTo>
                    <a:pt x="35" y="79"/>
                  </a:lnTo>
                  <a:lnTo>
                    <a:pt x="38" y="83"/>
                  </a:lnTo>
                  <a:lnTo>
                    <a:pt x="37" y="88"/>
                  </a:lnTo>
                  <a:lnTo>
                    <a:pt x="27" y="86"/>
                  </a:lnTo>
                  <a:lnTo>
                    <a:pt x="16" y="68"/>
                  </a:lnTo>
                  <a:lnTo>
                    <a:pt x="13" y="56"/>
                  </a:lnTo>
                  <a:lnTo>
                    <a:pt x="7" y="56"/>
                  </a:lnTo>
                  <a:lnTo>
                    <a:pt x="0" y="41"/>
                  </a:lnTo>
                  <a:lnTo>
                    <a:pt x="3" y="30"/>
                  </a:lnTo>
                  <a:lnTo>
                    <a:pt x="2" y="25"/>
                  </a:lnTo>
                  <a:lnTo>
                    <a:pt x="13" y="20"/>
                  </a:lnTo>
                  <a:lnTo>
                    <a:pt x="17" y="1"/>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221" name="Freeform 220"/>
            <p:cNvSpPr>
              <a:spLocks/>
            </p:cNvSpPr>
            <p:nvPr/>
          </p:nvSpPr>
          <p:spPr bwMode="auto">
            <a:xfrm>
              <a:off x="3054239" y="3896312"/>
              <a:ext cx="33063" cy="29512"/>
            </a:xfrm>
            <a:custGeom>
              <a:avLst/>
              <a:gdLst>
                <a:gd name="T0" fmla="*/ 6 w 20"/>
                <a:gd name="T1" fmla="*/ 3 h 19"/>
                <a:gd name="T2" fmla="*/ 16 w 20"/>
                <a:gd name="T3" fmla="*/ 0 h 19"/>
                <a:gd name="T4" fmla="*/ 20 w 20"/>
                <a:gd name="T5" fmla="*/ 1 h 19"/>
                <a:gd name="T6" fmla="*/ 19 w 20"/>
                <a:gd name="T7" fmla="*/ 16 h 19"/>
                <a:gd name="T8" fmla="*/ 3 w 20"/>
                <a:gd name="T9" fmla="*/ 19 h 19"/>
                <a:gd name="T10" fmla="*/ 0 w 20"/>
                <a:gd name="T11" fmla="*/ 17 h 19"/>
                <a:gd name="T12" fmla="*/ 6 w 20"/>
                <a:gd name="T13" fmla="*/ 11 h 19"/>
                <a:gd name="T14" fmla="*/ 6 w 20"/>
                <a:gd name="T15" fmla="*/ 3 h 1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0" h="19">
                  <a:moveTo>
                    <a:pt x="6" y="3"/>
                  </a:moveTo>
                  <a:lnTo>
                    <a:pt x="16" y="0"/>
                  </a:lnTo>
                  <a:lnTo>
                    <a:pt x="20" y="1"/>
                  </a:lnTo>
                  <a:lnTo>
                    <a:pt x="19" y="16"/>
                  </a:lnTo>
                  <a:lnTo>
                    <a:pt x="3" y="19"/>
                  </a:lnTo>
                  <a:lnTo>
                    <a:pt x="0" y="17"/>
                  </a:lnTo>
                  <a:lnTo>
                    <a:pt x="6" y="11"/>
                  </a:lnTo>
                  <a:lnTo>
                    <a:pt x="6" y="3"/>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222" name="Freeform 221"/>
            <p:cNvSpPr>
              <a:spLocks/>
            </p:cNvSpPr>
            <p:nvPr/>
          </p:nvSpPr>
          <p:spPr bwMode="auto">
            <a:xfrm>
              <a:off x="3246004" y="5219689"/>
              <a:ext cx="148783" cy="155326"/>
            </a:xfrm>
            <a:custGeom>
              <a:avLst/>
              <a:gdLst>
                <a:gd name="T0" fmla="*/ 3 w 90"/>
                <a:gd name="T1" fmla="*/ 2 h 100"/>
                <a:gd name="T2" fmla="*/ 14 w 90"/>
                <a:gd name="T3" fmla="*/ 0 h 100"/>
                <a:gd name="T4" fmla="*/ 35 w 90"/>
                <a:gd name="T5" fmla="*/ 16 h 100"/>
                <a:gd name="T6" fmla="*/ 41 w 90"/>
                <a:gd name="T7" fmla="*/ 15 h 100"/>
                <a:gd name="T8" fmla="*/ 61 w 90"/>
                <a:gd name="T9" fmla="*/ 29 h 100"/>
                <a:gd name="T10" fmla="*/ 77 w 90"/>
                <a:gd name="T11" fmla="*/ 40 h 100"/>
                <a:gd name="T12" fmla="*/ 89 w 90"/>
                <a:gd name="T13" fmla="*/ 54 h 100"/>
                <a:gd name="T14" fmla="*/ 83 w 90"/>
                <a:gd name="T15" fmla="*/ 64 h 100"/>
                <a:gd name="T16" fmla="*/ 90 w 90"/>
                <a:gd name="T17" fmla="*/ 76 h 100"/>
                <a:gd name="T18" fmla="*/ 84 w 90"/>
                <a:gd name="T19" fmla="*/ 89 h 100"/>
                <a:gd name="T20" fmla="*/ 67 w 90"/>
                <a:gd name="T21" fmla="*/ 100 h 100"/>
                <a:gd name="T22" fmla="*/ 53 w 90"/>
                <a:gd name="T23" fmla="*/ 96 h 100"/>
                <a:gd name="T24" fmla="*/ 44 w 90"/>
                <a:gd name="T25" fmla="*/ 98 h 100"/>
                <a:gd name="T26" fmla="*/ 27 w 90"/>
                <a:gd name="T27" fmla="*/ 89 h 100"/>
                <a:gd name="T28" fmla="*/ 15 w 90"/>
                <a:gd name="T29" fmla="*/ 90 h 100"/>
                <a:gd name="T30" fmla="*/ 2 w 90"/>
                <a:gd name="T31" fmla="*/ 79 h 100"/>
                <a:gd name="T32" fmla="*/ 1 w 90"/>
                <a:gd name="T33" fmla="*/ 65 h 100"/>
                <a:gd name="T34" fmla="*/ 4 w 90"/>
                <a:gd name="T35" fmla="*/ 61 h 100"/>
                <a:gd name="T36" fmla="*/ 0 w 90"/>
                <a:gd name="T37" fmla="*/ 40 h 100"/>
                <a:gd name="T38" fmla="*/ 2 w 90"/>
                <a:gd name="T39" fmla="*/ 19 h 100"/>
                <a:gd name="T40" fmla="*/ 3 w 90"/>
                <a:gd name="T41" fmla="*/ 2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90" h="100">
                  <a:moveTo>
                    <a:pt x="3" y="2"/>
                  </a:moveTo>
                  <a:lnTo>
                    <a:pt x="14" y="0"/>
                  </a:lnTo>
                  <a:lnTo>
                    <a:pt x="35" y="16"/>
                  </a:lnTo>
                  <a:lnTo>
                    <a:pt x="41" y="15"/>
                  </a:lnTo>
                  <a:lnTo>
                    <a:pt x="61" y="29"/>
                  </a:lnTo>
                  <a:lnTo>
                    <a:pt x="77" y="40"/>
                  </a:lnTo>
                  <a:lnTo>
                    <a:pt x="89" y="54"/>
                  </a:lnTo>
                  <a:lnTo>
                    <a:pt x="83" y="64"/>
                  </a:lnTo>
                  <a:lnTo>
                    <a:pt x="90" y="76"/>
                  </a:lnTo>
                  <a:lnTo>
                    <a:pt x="84" y="89"/>
                  </a:lnTo>
                  <a:lnTo>
                    <a:pt x="67" y="100"/>
                  </a:lnTo>
                  <a:lnTo>
                    <a:pt x="53" y="96"/>
                  </a:lnTo>
                  <a:lnTo>
                    <a:pt x="44" y="98"/>
                  </a:lnTo>
                  <a:lnTo>
                    <a:pt x="27" y="89"/>
                  </a:lnTo>
                  <a:lnTo>
                    <a:pt x="15" y="90"/>
                  </a:lnTo>
                  <a:lnTo>
                    <a:pt x="2" y="79"/>
                  </a:lnTo>
                  <a:lnTo>
                    <a:pt x="1" y="65"/>
                  </a:lnTo>
                  <a:lnTo>
                    <a:pt x="4" y="61"/>
                  </a:lnTo>
                  <a:lnTo>
                    <a:pt x="0" y="40"/>
                  </a:lnTo>
                  <a:lnTo>
                    <a:pt x="2" y="19"/>
                  </a:lnTo>
                  <a:lnTo>
                    <a:pt x="3" y="2"/>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223" name="Freeform 222"/>
            <p:cNvSpPr>
              <a:spLocks/>
            </p:cNvSpPr>
            <p:nvPr/>
          </p:nvSpPr>
          <p:spPr bwMode="auto">
            <a:xfrm>
              <a:off x="1067160" y="2394310"/>
              <a:ext cx="79351" cy="38832"/>
            </a:xfrm>
            <a:custGeom>
              <a:avLst/>
              <a:gdLst>
                <a:gd name="T0" fmla="*/ 25 w 48"/>
                <a:gd name="T1" fmla="*/ 17 h 25"/>
                <a:gd name="T2" fmla="*/ 3 w 48"/>
                <a:gd name="T3" fmla="*/ 25 h 25"/>
                <a:gd name="T4" fmla="*/ 0 w 48"/>
                <a:gd name="T5" fmla="*/ 19 h 25"/>
                <a:gd name="T6" fmla="*/ 7 w 48"/>
                <a:gd name="T7" fmla="*/ 10 h 25"/>
                <a:gd name="T8" fmla="*/ 28 w 48"/>
                <a:gd name="T9" fmla="*/ 3 h 25"/>
                <a:gd name="T10" fmla="*/ 40 w 48"/>
                <a:gd name="T11" fmla="*/ 0 h 25"/>
                <a:gd name="T12" fmla="*/ 48 w 48"/>
                <a:gd name="T13" fmla="*/ 2 h 25"/>
                <a:gd name="T14" fmla="*/ 48 w 48"/>
                <a:gd name="T15" fmla="*/ 8 h 25"/>
                <a:gd name="T16" fmla="*/ 25 w 48"/>
                <a:gd name="T17" fmla="*/ 17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8" h="25">
                  <a:moveTo>
                    <a:pt x="25" y="17"/>
                  </a:moveTo>
                  <a:lnTo>
                    <a:pt x="3" y="25"/>
                  </a:lnTo>
                  <a:lnTo>
                    <a:pt x="0" y="19"/>
                  </a:lnTo>
                  <a:lnTo>
                    <a:pt x="7" y="10"/>
                  </a:lnTo>
                  <a:lnTo>
                    <a:pt x="28" y="3"/>
                  </a:lnTo>
                  <a:lnTo>
                    <a:pt x="40" y="0"/>
                  </a:lnTo>
                  <a:lnTo>
                    <a:pt x="48" y="2"/>
                  </a:lnTo>
                  <a:lnTo>
                    <a:pt x="48" y="8"/>
                  </a:lnTo>
                  <a:lnTo>
                    <a:pt x="25" y="17"/>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224" name="Freeform 209"/>
            <p:cNvSpPr>
              <a:spLocks/>
            </p:cNvSpPr>
            <p:nvPr/>
          </p:nvSpPr>
          <p:spPr bwMode="auto">
            <a:xfrm>
              <a:off x="720000" y="2012207"/>
              <a:ext cx="1127445" cy="492384"/>
            </a:xfrm>
            <a:custGeom>
              <a:avLst/>
              <a:gdLst>
                <a:gd name="T0" fmla="*/ 542 w 682"/>
                <a:gd name="T1" fmla="*/ 8 h 317"/>
                <a:gd name="T2" fmla="*/ 572 w 682"/>
                <a:gd name="T3" fmla="*/ 16 h 317"/>
                <a:gd name="T4" fmla="*/ 630 w 682"/>
                <a:gd name="T5" fmla="*/ 21 h 317"/>
                <a:gd name="T6" fmla="*/ 671 w 682"/>
                <a:gd name="T7" fmla="*/ 26 h 317"/>
                <a:gd name="T8" fmla="*/ 598 w 682"/>
                <a:gd name="T9" fmla="*/ 94 h 317"/>
                <a:gd name="T10" fmla="*/ 501 w 682"/>
                <a:gd name="T11" fmla="*/ 207 h 317"/>
                <a:gd name="T12" fmla="*/ 529 w 682"/>
                <a:gd name="T13" fmla="*/ 217 h 317"/>
                <a:gd name="T14" fmla="*/ 550 w 682"/>
                <a:gd name="T15" fmla="*/ 229 h 317"/>
                <a:gd name="T16" fmla="*/ 547 w 682"/>
                <a:gd name="T17" fmla="*/ 274 h 317"/>
                <a:gd name="T18" fmla="*/ 536 w 682"/>
                <a:gd name="T19" fmla="*/ 309 h 317"/>
                <a:gd name="T20" fmla="*/ 536 w 682"/>
                <a:gd name="T21" fmla="*/ 278 h 317"/>
                <a:gd name="T22" fmla="*/ 526 w 682"/>
                <a:gd name="T23" fmla="*/ 242 h 317"/>
                <a:gd name="T24" fmla="*/ 480 w 682"/>
                <a:gd name="T25" fmla="*/ 216 h 317"/>
                <a:gd name="T26" fmla="*/ 429 w 682"/>
                <a:gd name="T27" fmla="*/ 207 h 317"/>
                <a:gd name="T28" fmla="*/ 380 w 682"/>
                <a:gd name="T29" fmla="*/ 194 h 317"/>
                <a:gd name="T30" fmla="*/ 338 w 682"/>
                <a:gd name="T31" fmla="*/ 213 h 317"/>
                <a:gd name="T32" fmla="*/ 307 w 682"/>
                <a:gd name="T33" fmla="*/ 212 h 317"/>
                <a:gd name="T34" fmla="*/ 358 w 682"/>
                <a:gd name="T35" fmla="*/ 183 h 317"/>
                <a:gd name="T36" fmla="*/ 267 w 682"/>
                <a:gd name="T37" fmla="*/ 220 h 317"/>
                <a:gd name="T38" fmla="*/ 213 w 682"/>
                <a:gd name="T39" fmla="*/ 251 h 317"/>
                <a:gd name="T40" fmla="*/ 145 w 682"/>
                <a:gd name="T41" fmla="*/ 276 h 317"/>
                <a:gd name="T42" fmla="*/ 95 w 682"/>
                <a:gd name="T43" fmla="*/ 292 h 317"/>
                <a:gd name="T44" fmla="*/ 32 w 682"/>
                <a:gd name="T45" fmla="*/ 311 h 317"/>
                <a:gd name="T46" fmla="*/ 28 w 682"/>
                <a:gd name="T47" fmla="*/ 304 h 317"/>
                <a:gd name="T48" fmla="*/ 98 w 682"/>
                <a:gd name="T49" fmla="*/ 285 h 317"/>
                <a:gd name="T50" fmla="*/ 155 w 682"/>
                <a:gd name="T51" fmla="*/ 261 h 317"/>
                <a:gd name="T52" fmla="*/ 213 w 682"/>
                <a:gd name="T53" fmla="*/ 228 h 317"/>
                <a:gd name="T54" fmla="*/ 172 w 682"/>
                <a:gd name="T55" fmla="*/ 238 h 317"/>
                <a:gd name="T56" fmla="*/ 167 w 682"/>
                <a:gd name="T57" fmla="*/ 225 h 317"/>
                <a:gd name="T58" fmla="*/ 146 w 682"/>
                <a:gd name="T59" fmla="*/ 221 h 317"/>
                <a:gd name="T60" fmla="*/ 132 w 682"/>
                <a:gd name="T61" fmla="*/ 211 h 317"/>
                <a:gd name="T62" fmla="*/ 139 w 682"/>
                <a:gd name="T63" fmla="*/ 186 h 317"/>
                <a:gd name="T64" fmla="*/ 183 w 682"/>
                <a:gd name="T65" fmla="*/ 157 h 317"/>
                <a:gd name="T66" fmla="*/ 220 w 682"/>
                <a:gd name="T67" fmla="*/ 149 h 317"/>
                <a:gd name="T68" fmla="*/ 270 w 682"/>
                <a:gd name="T69" fmla="*/ 136 h 317"/>
                <a:gd name="T70" fmla="*/ 295 w 682"/>
                <a:gd name="T71" fmla="*/ 117 h 317"/>
                <a:gd name="T72" fmla="*/ 256 w 682"/>
                <a:gd name="T73" fmla="*/ 125 h 317"/>
                <a:gd name="T74" fmla="*/ 213 w 682"/>
                <a:gd name="T75" fmla="*/ 119 h 317"/>
                <a:gd name="T76" fmla="*/ 246 w 682"/>
                <a:gd name="T77" fmla="*/ 93 h 317"/>
                <a:gd name="T78" fmla="*/ 286 w 682"/>
                <a:gd name="T79" fmla="*/ 93 h 317"/>
                <a:gd name="T80" fmla="*/ 313 w 682"/>
                <a:gd name="T81" fmla="*/ 74 h 317"/>
                <a:gd name="T82" fmla="*/ 305 w 682"/>
                <a:gd name="T83" fmla="*/ 52 h 317"/>
                <a:gd name="T84" fmla="*/ 380 w 682"/>
                <a:gd name="T85" fmla="*/ 34 h 317"/>
                <a:gd name="T86" fmla="*/ 439 w 682"/>
                <a:gd name="T87" fmla="*/ 16 h 317"/>
                <a:gd name="T88" fmla="*/ 519 w 682"/>
                <a:gd name="T89" fmla="*/ 0 h 3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682" h="317">
                  <a:moveTo>
                    <a:pt x="533" y="4"/>
                  </a:moveTo>
                  <a:lnTo>
                    <a:pt x="531" y="12"/>
                  </a:lnTo>
                  <a:lnTo>
                    <a:pt x="542" y="8"/>
                  </a:lnTo>
                  <a:lnTo>
                    <a:pt x="562" y="9"/>
                  </a:lnTo>
                  <a:lnTo>
                    <a:pt x="556" y="13"/>
                  </a:lnTo>
                  <a:lnTo>
                    <a:pt x="572" y="16"/>
                  </a:lnTo>
                  <a:lnTo>
                    <a:pt x="587" y="14"/>
                  </a:lnTo>
                  <a:lnTo>
                    <a:pt x="607" y="20"/>
                  </a:lnTo>
                  <a:lnTo>
                    <a:pt x="630" y="21"/>
                  </a:lnTo>
                  <a:lnTo>
                    <a:pt x="637" y="23"/>
                  </a:lnTo>
                  <a:lnTo>
                    <a:pt x="658" y="21"/>
                  </a:lnTo>
                  <a:lnTo>
                    <a:pt x="671" y="26"/>
                  </a:lnTo>
                  <a:lnTo>
                    <a:pt x="682" y="28"/>
                  </a:lnTo>
                  <a:lnTo>
                    <a:pt x="682" y="28"/>
                  </a:lnTo>
                  <a:lnTo>
                    <a:pt x="598" y="94"/>
                  </a:lnTo>
                  <a:lnTo>
                    <a:pt x="478" y="201"/>
                  </a:lnTo>
                  <a:lnTo>
                    <a:pt x="492" y="202"/>
                  </a:lnTo>
                  <a:lnTo>
                    <a:pt x="501" y="207"/>
                  </a:lnTo>
                  <a:lnTo>
                    <a:pt x="503" y="215"/>
                  </a:lnTo>
                  <a:lnTo>
                    <a:pt x="503" y="228"/>
                  </a:lnTo>
                  <a:lnTo>
                    <a:pt x="529" y="217"/>
                  </a:lnTo>
                  <a:lnTo>
                    <a:pt x="549" y="211"/>
                  </a:lnTo>
                  <a:lnTo>
                    <a:pt x="548" y="221"/>
                  </a:lnTo>
                  <a:lnTo>
                    <a:pt x="550" y="229"/>
                  </a:lnTo>
                  <a:lnTo>
                    <a:pt x="555" y="238"/>
                  </a:lnTo>
                  <a:lnTo>
                    <a:pt x="552" y="252"/>
                  </a:lnTo>
                  <a:lnTo>
                    <a:pt x="547" y="274"/>
                  </a:lnTo>
                  <a:lnTo>
                    <a:pt x="562" y="287"/>
                  </a:lnTo>
                  <a:lnTo>
                    <a:pt x="552" y="299"/>
                  </a:lnTo>
                  <a:lnTo>
                    <a:pt x="536" y="309"/>
                  </a:lnTo>
                  <a:lnTo>
                    <a:pt x="533" y="301"/>
                  </a:lnTo>
                  <a:lnTo>
                    <a:pt x="525" y="295"/>
                  </a:lnTo>
                  <a:lnTo>
                    <a:pt x="536" y="278"/>
                  </a:lnTo>
                  <a:lnTo>
                    <a:pt x="530" y="262"/>
                  </a:lnTo>
                  <a:lnTo>
                    <a:pt x="539" y="244"/>
                  </a:lnTo>
                  <a:lnTo>
                    <a:pt x="526" y="242"/>
                  </a:lnTo>
                  <a:lnTo>
                    <a:pt x="503" y="242"/>
                  </a:lnTo>
                  <a:lnTo>
                    <a:pt x="491" y="236"/>
                  </a:lnTo>
                  <a:lnTo>
                    <a:pt x="480" y="216"/>
                  </a:lnTo>
                  <a:lnTo>
                    <a:pt x="470" y="212"/>
                  </a:lnTo>
                  <a:lnTo>
                    <a:pt x="451" y="205"/>
                  </a:lnTo>
                  <a:lnTo>
                    <a:pt x="429" y="207"/>
                  </a:lnTo>
                  <a:lnTo>
                    <a:pt x="409" y="198"/>
                  </a:lnTo>
                  <a:lnTo>
                    <a:pt x="401" y="190"/>
                  </a:lnTo>
                  <a:lnTo>
                    <a:pt x="380" y="194"/>
                  </a:lnTo>
                  <a:lnTo>
                    <a:pt x="369" y="207"/>
                  </a:lnTo>
                  <a:lnTo>
                    <a:pt x="359" y="209"/>
                  </a:lnTo>
                  <a:lnTo>
                    <a:pt x="338" y="213"/>
                  </a:lnTo>
                  <a:lnTo>
                    <a:pt x="318" y="219"/>
                  </a:lnTo>
                  <a:lnTo>
                    <a:pt x="297" y="223"/>
                  </a:lnTo>
                  <a:lnTo>
                    <a:pt x="307" y="212"/>
                  </a:lnTo>
                  <a:lnTo>
                    <a:pt x="335" y="193"/>
                  </a:lnTo>
                  <a:lnTo>
                    <a:pt x="357" y="187"/>
                  </a:lnTo>
                  <a:lnTo>
                    <a:pt x="358" y="183"/>
                  </a:lnTo>
                  <a:lnTo>
                    <a:pt x="328" y="193"/>
                  </a:lnTo>
                  <a:lnTo>
                    <a:pt x="303" y="206"/>
                  </a:lnTo>
                  <a:lnTo>
                    <a:pt x="267" y="220"/>
                  </a:lnTo>
                  <a:lnTo>
                    <a:pt x="267" y="229"/>
                  </a:lnTo>
                  <a:lnTo>
                    <a:pt x="238" y="243"/>
                  </a:lnTo>
                  <a:lnTo>
                    <a:pt x="213" y="251"/>
                  </a:lnTo>
                  <a:lnTo>
                    <a:pt x="192" y="257"/>
                  </a:lnTo>
                  <a:lnTo>
                    <a:pt x="179" y="266"/>
                  </a:lnTo>
                  <a:lnTo>
                    <a:pt x="145" y="276"/>
                  </a:lnTo>
                  <a:lnTo>
                    <a:pt x="130" y="285"/>
                  </a:lnTo>
                  <a:lnTo>
                    <a:pt x="104" y="294"/>
                  </a:lnTo>
                  <a:lnTo>
                    <a:pt x="95" y="292"/>
                  </a:lnTo>
                  <a:lnTo>
                    <a:pt x="75" y="298"/>
                  </a:lnTo>
                  <a:lnTo>
                    <a:pt x="52" y="304"/>
                  </a:lnTo>
                  <a:lnTo>
                    <a:pt x="32" y="311"/>
                  </a:lnTo>
                  <a:lnTo>
                    <a:pt x="0" y="317"/>
                  </a:lnTo>
                  <a:lnTo>
                    <a:pt x="1" y="313"/>
                  </a:lnTo>
                  <a:lnTo>
                    <a:pt x="28" y="304"/>
                  </a:lnTo>
                  <a:lnTo>
                    <a:pt x="49" y="298"/>
                  </a:lnTo>
                  <a:lnTo>
                    <a:pt x="77" y="287"/>
                  </a:lnTo>
                  <a:lnTo>
                    <a:pt x="98" y="285"/>
                  </a:lnTo>
                  <a:lnTo>
                    <a:pt x="114" y="277"/>
                  </a:lnTo>
                  <a:lnTo>
                    <a:pt x="148" y="265"/>
                  </a:lnTo>
                  <a:lnTo>
                    <a:pt x="155" y="261"/>
                  </a:lnTo>
                  <a:lnTo>
                    <a:pt x="174" y="254"/>
                  </a:lnTo>
                  <a:lnTo>
                    <a:pt x="192" y="239"/>
                  </a:lnTo>
                  <a:lnTo>
                    <a:pt x="213" y="228"/>
                  </a:lnTo>
                  <a:lnTo>
                    <a:pt x="189" y="234"/>
                  </a:lnTo>
                  <a:lnTo>
                    <a:pt x="188" y="231"/>
                  </a:lnTo>
                  <a:lnTo>
                    <a:pt x="172" y="238"/>
                  </a:lnTo>
                  <a:lnTo>
                    <a:pt x="173" y="228"/>
                  </a:lnTo>
                  <a:lnTo>
                    <a:pt x="161" y="235"/>
                  </a:lnTo>
                  <a:lnTo>
                    <a:pt x="167" y="225"/>
                  </a:lnTo>
                  <a:lnTo>
                    <a:pt x="143" y="233"/>
                  </a:lnTo>
                  <a:lnTo>
                    <a:pt x="134" y="233"/>
                  </a:lnTo>
                  <a:lnTo>
                    <a:pt x="146" y="221"/>
                  </a:lnTo>
                  <a:lnTo>
                    <a:pt x="157" y="214"/>
                  </a:lnTo>
                  <a:lnTo>
                    <a:pt x="156" y="207"/>
                  </a:lnTo>
                  <a:lnTo>
                    <a:pt x="132" y="211"/>
                  </a:lnTo>
                  <a:lnTo>
                    <a:pt x="131" y="202"/>
                  </a:lnTo>
                  <a:lnTo>
                    <a:pt x="126" y="197"/>
                  </a:lnTo>
                  <a:lnTo>
                    <a:pt x="139" y="186"/>
                  </a:lnTo>
                  <a:lnTo>
                    <a:pt x="138" y="178"/>
                  </a:lnTo>
                  <a:lnTo>
                    <a:pt x="158" y="167"/>
                  </a:lnTo>
                  <a:lnTo>
                    <a:pt x="183" y="157"/>
                  </a:lnTo>
                  <a:lnTo>
                    <a:pt x="201" y="147"/>
                  </a:lnTo>
                  <a:lnTo>
                    <a:pt x="214" y="146"/>
                  </a:lnTo>
                  <a:lnTo>
                    <a:pt x="220" y="149"/>
                  </a:lnTo>
                  <a:lnTo>
                    <a:pt x="243" y="140"/>
                  </a:lnTo>
                  <a:lnTo>
                    <a:pt x="252" y="142"/>
                  </a:lnTo>
                  <a:lnTo>
                    <a:pt x="270" y="136"/>
                  </a:lnTo>
                  <a:lnTo>
                    <a:pt x="279" y="127"/>
                  </a:lnTo>
                  <a:lnTo>
                    <a:pt x="275" y="124"/>
                  </a:lnTo>
                  <a:lnTo>
                    <a:pt x="295" y="117"/>
                  </a:lnTo>
                  <a:lnTo>
                    <a:pt x="286" y="117"/>
                  </a:lnTo>
                  <a:lnTo>
                    <a:pt x="266" y="121"/>
                  </a:lnTo>
                  <a:lnTo>
                    <a:pt x="256" y="125"/>
                  </a:lnTo>
                  <a:lnTo>
                    <a:pt x="251" y="121"/>
                  </a:lnTo>
                  <a:lnTo>
                    <a:pt x="228" y="123"/>
                  </a:lnTo>
                  <a:lnTo>
                    <a:pt x="213" y="119"/>
                  </a:lnTo>
                  <a:lnTo>
                    <a:pt x="218" y="111"/>
                  </a:lnTo>
                  <a:lnTo>
                    <a:pt x="215" y="101"/>
                  </a:lnTo>
                  <a:lnTo>
                    <a:pt x="246" y="93"/>
                  </a:lnTo>
                  <a:lnTo>
                    <a:pt x="289" y="84"/>
                  </a:lnTo>
                  <a:lnTo>
                    <a:pt x="300" y="84"/>
                  </a:lnTo>
                  <a:lnTo>
                    <a:pt x="286" y="93"/>
                  </a:lnTo>
                  <a:lnTo>
                    <a:pt x="316" y="92"/>
                  </a:lnTo>
                  <a:lnTo>
                    <a:pt x="320" y="81"/>
                  </a:lnTo>
                  <a:lnTo>
                    <a:pt x="313" y="74"/>
                  </a:lnTo>
                  <a:lnTo>
                    <a:pt x="317" y="65"/>
                  </a:lnTo>
                  <a:lnTo>
                    <a:pt x="315" y="58"/>
                  </a:lnTo>
                  <a:lnTo>
                    <a:pt x="305" y="52"/>
                  </a:lnTo>
                  <a:lnTo>
                    <a:pt x="327" y="43"/>
                  </a:lnTo>
                  <a:lnTo>
                    <a:pt x="351" y="42"/>
                  </a:lnTo>
                  <a:lnTo>
                    <a:pt x="380" y="34"/>
                  </a:lnTo>
                  <a:lnTo>
                    <a:pt x="397" y="26"/>
                  </a:lnTo>
                  <a:lnTo>
                    <a:pt x="423" y="18"/>
                  </a:lnTo>
                  <a:lnTo>
                    <a:pt x="439" y="16"/>
                  </a:lnTo>
                  <a:lnTo>
                    <a:pt x="475" y="8"/>
                  </a:lnTo>
                  <a:lnTo>
                    <a:pt x="485" y="9"/>
                  </a:lnTo>
                  <a:lnTo>
                    <a:pt x="519" y="0"/>
                  </a:lnTo>
                  <a:lnTo>
                    <a:pt x="533" y="4"/>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225" name="Freeform 210"/>
            <p:cNvSpPr>
              <a:spLocks/>
            </p:cNvSpPr>
            <p:nvPr/>
          </p:nvSpPr>
          <p:spPr bwMode="auto">
            <a:xfrm>
              <a:off x="1449037" y="2659918"/>
              <a:ext cx="1654798" cy="778183"/>
            </a:xfrm>
            <a:custGeom>
              <a:avLst/>
              <a:gdLst>
                <a:gd name="T0" fmla="*/ 595 w 1001"/>
                <a:gd name="T1" fmla="*/ 16 h 501"/>
                <a:gd name="T2" fmla="*/ 655 w 1001"/>
                <a:gd name="T3" fmla="*/ 28 h 501"/>
                <a:gd name="T4" fmla="*/ 701 w 1001"/>
                <a:gd name="T5" fmla="*/ 38 h 501"/>
                <a:gd name="T6" fmla="*/ 724 w 1001"/>
                <a:gd name="T7" fmla="*/ 58 h 501"/>
                <a:gd name="T8" fmla="*/ 729 w 1001"/>
                <a:gd name="T9" fmla="*/ 64 h 501"/>
                <a:gd name="T10" fmla="*/ 733 w 1001"/>
                <a:gd name="T11" fmla="*/ 73 h 501"/>
                <a:gd name="T12" fmla="*/ 730 w 1001"/>
                <a:gd name="T13" fmla="*/ 131 h 501"/>
                <a:gd name="T14" fmla="*/ 712 w 1001"/>
                <a:gd name="T15" fmla="*/ 155 h 501"/>
                <a:gd name="T16" fmla="*/ 762 w 1001"/>
                <a:gd name="T17" fmla="*/ 144 h 501"/>
                <a:gd name="T18" fmla="*/ 788 w 1001"/>
                <a:gd name="T19" fmla="*/ 121 h 501"/>
                <a:gd name="T20" fmla="*/ 836 w 1001"/>
                <a:gd name="T21" fmla="*/ 110 h 501"/>
                <a:gd name="T22" fmla="*/ 896 w 1001"/>
                <a:gd name="T23" fmla="*/ 90 h 501"/>
                <a:gd name="T24" fmla="*/ 943 w 1001"/>
                <a:gd name="T25" fmla="*/ 80 h 501"/>
                <a:gd name="T26" fmla="*/ 984 w 1001"/>
                <a:gd name="T27" fmla="*/ 45 h 501"/>
                <a:gd name="T28" fmla="*/ 999 w 1001"/>
                <a:gd name="T29" fmla="*/ 87 h 501"/>
                <a:gd name="T30" fmla="*/ 940 w 1001"/>
                <a:gd name="T31" fmla="*/ 117 h 501"/>
                <a:gd name="T32" fmla="*/ 922 w 1001"/>
                <a:gd name="T33" fmla="*/ 155 h 501"/>
                <a:gd name="T34" fmla="*/ 930 w 1001"/>
                <a:gd name="T35" fmla="*/ 159 h 501"/>
                <a:gd name="T36" fmla="*/ 888 w 1001"/>
                <a:gd name="T37" fmla="*/ 166 h 501"/>
                <a:gd name="T38" fmla="*/ 892 w 1001"/>
                <a:gd name="T39" fmla="*/ 173 h 501"/>
                <a:gd name="T40" fmla="*/ 850 w 1001"/>
                <a:gd name="T41" fmla="*/ 183 h 501"/>
                <a:gd name="T42" fmla="*/ 830 w 1001"/>
                <a:gd name="T43" fmla="*/ 209 h 501"/>
                <a:gd name="T44" fmla="*/ 826 w 1001"/>
                <a:gd name="T45" fmla="*/ 217 h 501"/>
                <a:gd name="T46" fmla="*/ 801 w 1001"/>
                <a:gd name="T47" fmla="*/ 249 h 501"/>
                <a:gd name="T48" fmla="*/ 801 w 1001"/>
                <a:gd name="T49" fmla="*/ 219 h 501"/>
                <a:gd name="T50" fmla="*/ 796 w 1001"/>
                <a:gd name="T51" fmla="*/ 255 h 501"/>
                <a:gd name="T52" fmla="*/ 782 w 1001"/>
                <a:gd name="T53" fmla="*/ 300 h 501"/>
                <a:gd name="T54" fmla="*/ 729 w 1001"/>
                <a:gd name="T55" fmla="*/ 327 h 501"/>
                <a:gd name="T56" fmla="*/ 679 w 1001"/>
                <a:gd name="T57" fmla="*/ 369 h 501"/>
                <a:gd name="T58" fmla="*/ 680 w 1001"/>
                <a:gd name="T59" fmla="*/ 431 h 501"/>
                <a:gd name="T60" fmla="*/ 676 w 1001"/>
                <a:gd name="T61" fmla="*/ 486 h 501"/>
                <a:gd name="T62" fmla="*/ 654 w 1001"/>
                <a:gd name="T63" fmla="*/ 490 h 501"/>
                <a:gd name="T64" fmla="*/ 636 w 1001"/>
                <a:gd name="T65" fmla="*/ 443 h 501"/>
                <a:gd name="T66" fmla="*/ 624 w 1001"/>
                <a:gd name="T67" fmla="*/ 397 h 501"/>
                <a:gd name="T68" fmla="*/ 585 w 1001"/>
                <a:gd name="T69" fmla="*/ 391 h 501"/>
                <a:gd name="T70" fmla="*/ 528 w 1001"/>
                <a:gd name="T71" fmla="*/ 396 h 501"/>
                <a:gd name="T72" fmla="*/ 526 w 1001"/>
                <a:gd name="T73" fmla="*/ 417 h 501"/>
                <a:gd name="T74" fmla="*/ 489 w 1001"/>
                <a:gd name="T75" fmla="*/ 406 h 501"/>
                <a:gd name="T76" fmla="*/ 434 w 1001"/>
                <a:gd name="T77" fmla="*/ 410 h 501"/>
                <a:gd name="T78" fmla="*/ 376 w 1001"/>
                <a:gd name="T79" fmla="*/ 454 h 501"/>
                <a:gd name="T80" fmla="*/ 366 w 1001"/>
                <a:gd name="T81" fmla="*/ 486 h 501"/>
                <a:gd name="T82" fmla="*/ 339 w 1001"/>
                <a:gd name="T83" fmla="*/ 450 h 501"/>
                <a:gd name="T84" fmla="*/ 313 w 1001"/>
                <a:gd name="T85" fmla="*/ 404 h 501"/>
                <a:gd name="T86" fmla="*/ 262 w 1001"/>
                <a:gd name="T87" fmla="*/ 408 h 501"/>
                <a:gd name="T88" fmla="*/ 244 w 1001"/>
                <a:gd name="T89" fmla="*/ 370 h 501"/>
                <a:gd name="T90" fmla="*/ 193 w 1001"/>
                <a:gd name="T91" fmla="*/ 371 h 501"/>
                <a:gd name="T92" fmla="*/ 102 w 1001"/>
                <a:gd name="T93" fmla="*/ 343 h 501"/>
                <a:gd name="T94" fmla="*/ 53 w 1001"/>
                <a:gd name="T95" fmla="*/ 324 h 501"/>
                <a:gd name="T96" fmla="*/ 33 w 1001"/>
                <a:gd name="T97" fmla="*/ 309 h 501"/>
                <a:gd name="T98" fmla="*/ 8 w 1001"/>
                <a:gd name="T99" fmla="*/ 272 h 501"/>
                <a:gd name="T100" fmla="*/ 0 w 1001"/>
                <a:gd name="T101" fmla="*/ 214 h 501"/>
                <a:gd name="T102" fmla="*/ 23 w 1001"/>
                <a:gd name="T103" fmla="*/ 151 h 501"/>
                <a:gd name="T104" fmla="*/ 69 w 1001"/>
                <a:gd name="T105" fmla="*/ 79 h 501"/>
                <a:gd name="T106" fmla="*/ 94 w 1001"/>
                <a:gd name="T107" fmla="*/ 21 h 501"/>
                <a:gd name="T108" fmla="*/ 124 w 1001"/>
                <a:gd name="T109" fmla="*/ 25 h 501"/>
                <a:gd name="T110" fmla="*/ 239 w 1001"/>
                <a:gd name="T111" fmla="*/ 8 h 501"/>
                <a:gd name="T112" fmla="*/ 432 w 1001"/>
                <a:gd name="T113" fmla="*/ 8 h 501"/>
                <a:gd name="T114" fmla="*/ 579 w 1001"/>
                <a:gd name="T115" fmla="*/ 0 h 5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001" h="501">
                  <a:moveTo>
                    <a:pt x="584" y="0"/>
                  </a:moveTo>
                  <a:lnTo>
                    <a:pt x="582" y="11"/>
                  </a:lnTo>
                  <a:lnTo>
                    <a:pt x="585" y="15"/>
                  </a:lnTo>
                  <a:lnTo>
                    <a:pt x="595" y="16"/>
                  </a:lnTo>
                  <a:lnTo>
                    <a:pt x="610" y="19"/>
                  </a:lnTo>
                  <a:lnTo>
                    <a:pt x="623" y="26"/>
                  </a:lnTo>
                  <a:lnTo>
                    <a:pt x="637" y="23"/>
                  </a:lnTo>
                  <a:lnTo>
                    <a:pt x="655" y="28"/>
                  </a:lnTo>
                  <a:lnTo>
                    <a:pt x="660" y="28"/>
                  </a:lnTo>
                  <a:lnTo>
                    <a:pt x="677" y="22"/>
                  </a:lnTo>
                  <a:lnTo>
                    <a:pt x="689" y="30"/>
                  </a:lnTo>
                  <a:lnTo>
                    <a:pt x="701" y="38"/>
                  </a:lnTo>
                  <a:lnTo>
                    <a:pt x="711" y="44"/>
                  </a:lnTo>
                  <a:lnTo>
                    <a:pt x="721" y="51"/>
                  </a:lnTo>
                  <a:lnTo>
                    <a:pt x="721" y="56"/>
                  </a:lnTo>
                  <a:lnTo>
                    <a:pt x="724" y="58"/>
                  </a:lnTo>
                  <a:lnTo>
                    <a:pt x="722" y="60"/>
                  </a:lnTo>
                  <a:lnTo>
                    <a:pt x="726" y="61"/>
                  </a:lnTo>
                  <a:lnTo>
                    <a:pt x="730" y="59"/>
                  </a:lnTo>
                  <a:lnTo>
                    <a:pt x="729" y="64"/>
                  </a:lnTo>
                  <a:lnTo>
                    <a:pt x="731" y="67"/>
                  </a:lnTo>
                  <a:lnTo>
                    <a:pt x="735" y="67"/>
                  </a:lnTo>
                  <a:lnTo>
                    <a:pt x="737" y="69"/>
                  </a:lnTo>
                  <a:lnTo>
                    <a:pt x="733" y="73"/>
                  </a:lnTo>
                  <a:lnTo>
                    <a:pt x="747" y="83"/>
                  </a:lnTo>
                  <a:lnTo>
                    <a:pt x="743" y="101"/>
                  </a:lnTo>
                  <a:lnTo>
                    <a:pt x="739" y="119"/>
                  </a:lnTo>
                  <a:lnTo>
                    <a:pt x="730" y="131"/>
                  </a:lnTo>
                  <a:lnTo>
                    <a:pt x="718" y="142"/>
                  </a:lnTo>
                  <a:lnTo>
                    <a:pt x="712" y="150"/>
                  </a:lnTo>
                  <a:lnTo>
                    <a:pt x="711" y="152"/>
                  </a:lnTo>
                  <a:lnTo>
                    <a:pt x="712" y="155"/>
                  </a:lnTo>
                  <a:lnTo>
                    <a:pt x="716" y="158"/>
                  </a:lnTo>
                  <a:lnTo>
                    <a:pt x="720" y="158"/>
                  </a:lnTo>
                  <a:lnTo>
                    <a:pt x="744" y="147"/>
                  </a:lnTo>
                  <a:lnTo>
                    <a:pt x="762" y="144"/>
                  </a:lnTo>
                  <a:lnTo>
                    <a:pt x="788" y="133"/>
                  </a:lnTo>
                  <a:lnTo>
                    <a:pt x="789" y="132"/>
                  </a:lnTo>
                  <a:lnTo>
                    <a:pt x="789" y="125"/>
                  </a:lnTo>
                  <a:lnTo>
                    <a:pt x="788" y="121"/>
                  </a:lnTo>
                  <a:lnTo>
                    <a:pt x="797" y="118"/>
                  </a:lnTo>
                  <a:lnTo>
                    <a:pt x="813" y="118"/>
                  </a:lnTo>
                  <a:lnTo>
                    <a:pt x="828" y="118"/>
                  </a:lnTo>
                  <a:lnTo>
                    <a:pt x="836" y="110"/>
                  </a:lnTo>
                  <a:lnTo>
                    <a:pt x="839" y="108"/>
                  </a:lnTo>
                  <a:lnTo>
                    <a:pt x="862" y="93"/>
                  </a:lnTo>
                  <a:lnTo>
                    <a:pt x="870" y="90"/>
                  </a:lnTo>
                  <a:lnTo>
                    <a:pt x="896" y="90"/>
                  </a:lnTo>
                  <a:lnTo>
                    <a:pt x="926" y="90"/>
                  </a:lnTo>
                  <a:lnTo>
                    <a:pt x="929" y="84"/>
                  </a:lnTo>
                  <a:lnTo>
                    <a:pt x="935" y="83"/>
                  </a:lnTo>
                  <a:lnTo>
                    <a:pt x="943" y="80"/>
                  </a:lnTo>
                  <a:lnTo>
                    <a:pt x="952" y="71"/>
                  </a:lnTo>
                  <a:lnTo>
                    <a:pt x="962" y="55"/>
                  </a:lnTo>
                  <a:lnTo>
                    <a:pt x="980" y="40"/>
                  </a:lnTo>
                  <a:lnTo>
                    <a:pt x="984" y="45"/>
                  </a:lnTo>
                  <a:lnTo>
                    <a:pt x="996" y="42"/>
                  </a:lnTo>
                  <a:lnTo>
                    <a:pt x="1001" y="48"/>
                  </a:lnTo>
                  <a:lnTo>
                    <a:pt x="992" y="75"/>
                  </a:lnTo>
                  <a:lnTo>
                    <a:pt x="999" y="87"/>
                  </a:lnTo>
                  <a:lnTo>
                    <a:pt x="999" y="94"/>
                  </a:lnTo>
                  <a:lnTo>
                    <a:pt x="979" y="103"/>
                  </a:lnTo>
                  <a:lnTo>
                    <a:pt x="959" y="111"/>
                  </a:lnTo>
                  <a:lnTo>
                    <a:pt x="940" y="117"/>
                  </a:lnTo>
                  <a:lnTo>
                    <a:pt x="927" y="129"/>
                  </a:lnTo>
                  <a:lnTo>
                    <a:pt x="923" y="133"/>
                  </a:lnTo>
                  <a:lnTo>
                    <a:pt x="920" y="144"/>
                  </a:lnTo>
                  <a:lnTo>
                    <a:pt x="922" y="155"/>
                  </a:lnTo>
                  <a:lnTo>
                    <a:pt x="929" y="156"/>
                  </a:lnTo>
                  <a:lnTo>
                    <a:pt x="929" y="148"/>
                  </a:lnTo>
                  <a:lnTo>
                    <a:pt x="933" y="153"/>
                  </a:lnTo>
                  <a:lnTo>
                    <a:pt x="930" y="159"/>
                  </a:lnTo>
                  <a:lnTo>
                    <a:pt x="917" y="162"/>
                  </a:lnTo>
                  <a:lnTo>
                    <a:pt x="909" y="162"/>
                  </a:lnTo>
                  <a:lnTo>
                    <a:pt x="896" y="165"/>
                  </a:lnTo>
                  <a:lnTo>
                    <a:pt x="888" y="166"/>
                  </a:lnTo>
                  <a:lnTo>
                    <a:pt x="878" y="167"/>
                  </a:lnTo>
                  <a:lnTo>
                    <a:pt x="862" y="173"/>
                  </a:lnTo>
                  <a:lnTo>
                    <a:pt x="888" y="169"/>
                  </a:lnTo>
                  <a:lnTo>
                    <a:pt x="892" y="173"/>
                  </a:lnTo>
                  <a:lnTo>
                    <a:pt x="867" y="179"/>
                  </a:lnTo>
                  <a:lnTo>
                    <a:pt x="856" y="179"/>
                  </a:lnTo>
                  <a:lnTo>
                    <a:pt x="857" y="177"/>
                  </a:lnTo>
                  <a:lnTo>
                    <a:pt x="850" y="183"/>
                  </a:lnTo>
                  <a:lnTo>
                    <a:pt x="855" y="183"/>
                  </a:lnTo>
                  <a:lnTo>
                    <a:pt x="847" y="198"/>
                  </a:lnTo>
                  <a:lnTo>
                    <a:pt x="830" y="214"/>
                  </a:lnTo>
                  <a:lnTo>
                    <a:pt x="830" y="209"/>
                  </a:lnTo>
                  <a:lnTo>
                    <a:pt x="827" y="208"/>
                  </a:lnTo>
                  <a:lnTo>
                    <a:pt x="823" y="203"/>
                  </a:lnTo>
                  <a:lnTo>
                    <a:pt x="823" y="214"/>
                  </a:lnTo>
                  <a:lnTo>
                    <a:pt x="826" y="217"/>
                  </a:lnTo>
                  <a:lnTo>
                    <a:pt x="824" y="225"/>
                  </a:lnTo>
                  <a:lnTo>
                    <a:pt x="817" y="233"/>
                  </a:lnTo>
                  <a:lnTo>
                    <a:pt x="802" y="250"/>
                  </a:lnTo>
                  <a:lnTo>
                    <a:pt x="801" y="249"/>
                  </a:lnTo>
                  <a:lnTo>
                    <a:pt x="810" y="235"/>
                  </a:lnTo>
                  <a:lnTo>
                    <a:pt x="804" y="227"/>
                  </a:lnTo>
                  <a:lnTo>
                    <a:pt x="807" y="210"/>
                  </a:lnTo>
                  <a:lnTo>
                    <a:pt x="801" y="219"/>
                  </a:lnTo>
                  <a:lnTo>
                    <a:pt x="801" y="232"/>
                  </a:lnTo>
                  <a:lnTo>
                    <a:pt x="791" y="229"/>
                  </a:lnTo>
                  <a:lnTo>
                    <a:pt x="800" y="235"/>
                  </a:lnTo>
                  <a:lnTo>
                    <a:pt x="796" y="255"/>
                  </a:lnTo>
                  <a:lnTo>
                    <a:pt x="800" y="256"/>
                  </a:lnTo>
                  <a:lnTo>
                    <a:pt x="800" y="264"/>
                  </a:lnTo>
                  <a:lnTo>
                    <a:pt x="797" y="284"/>
                  </a:lnTo>
                  <a:lnTo>
                    <a:pt x="782" y="300"/>
                  </a:lnTo>
                  <a:lnTo>
                    <a:pt x="763" y="306"/>
                  </a:lnTo>
                  <a:lnTo>
                    <a:pt x="748" y="318"/>
                  </a:lnTo>
                  <a:lnTo>
                    <a:pt x="739" y="319"/>
                  </a:lnTo>
                  <a:lnTo>
                    <a:pt x="729" y="327"/>
                  </a:lnTo>
                  <a:lnTo>
                    <a:pt x="725" y="334"/>
                  </a:lnTo>
                  <a:lnTo>
                    <a:pt x="702" y="347"/>
                  </a:lnTo>
                  <a:lnTo>
                    <a:pt x="690" y="357"/>
                  </a:lnTo>
                  <a:lnTo>
                    <a:pt x="679" y="369"/>
                  </a:lnTo>
                  <a:lnTo>
                    <a:pt x="673" y="384"/>
                  </a:lnTo>
                  <a:lnTo>
                    <a:pt x="673" y="398"/>
                  </a:lnTo>
                  <a:lnTo>
                    <a:pt x="675" y="416"/>
                  </a:lnTo>
                  <a:lnTo>
                    <a:pt x="680" y="431"/>
                  </a:lnTo>
                  <a:lnTo>
                    <a:pt x="678" y="440"/>
                  </a:lnTo>
                  <a:lnTo>
                    <a:pt x="682" y="464"/>
                  </a:lnTo>
                  <a:lnTo>
                    <a:pt x="679" y="478"/>
                  </a:lnTo>
                  <a:lnTo>
                    <a:pt x="676" y="486"/>
                  </a:lnTo>
                  <a:lnTo>
                    <a:pt x="670" y="499"/>
                  </a:lnTo>
                  <a:lnTo>
                    <a:pt x="664" y="501"/>
                  </a:lnTo>
                  <a:lnTo>
                    <a:pt x="656" y="499"/>
                  </a:lnTo>
                  <a:lnTo>
                    <a:pt x="654" y="490"/>
                  </a:lnTo>
                  <a:lnTo>
                    <a:pt x="648" y="485"/>
                  </a:lnTo>
                  <a:lnTo>
                    <a:pt x="642" y="467"/>
                  </a:lnTo>
                  <a:lnTo>
                    <a:pt x="637" y="451"/>
                  </a:lnTo>
                  <a:lnTo>
                    <a:pt x="636" y="443"/>
                  </a:lnTo>
                  <a:lnTo>
                    <a:pt x="643" y="429"/>
                  </a:lnTo>
                  <a:lnTo>
                    <a:pt x="640" y="418"/>
                  </a:lnTo>
                  <a:lnTo>
                    <a:pt x="630" y="401"/>
                  </a:lnTo>
                  <a:lnTo>
                    <a:pt x="624" y="397"/>
                  </a:lnTo>
                  <a:lnTo>
                    <a:pt x="604" y="407"/>
                  </a:lnTo>
                  <a:lnTo>
                    <a:pt x="601" y="406"/>
                  </a:lnTo>
                  <a:lnTo>
                    <a:pt x="595" y="396"/>
                  </a:lnTo>
                  <a:lnTo>
                    <a:pt x="585" y="391"/>
                  </a:lnTo>
                  <a:lnTo>
                    <a:pt x="564" y="394"/>
                  </a:lnTo>
                  <a:lnTo>
                    <a:pt x="549" y="391"/>
                  </a:lnTo>
                  <a:lnTo>
                    <a:pt x="536" y="393"/>
                  </a:lnTo>
                  <a:lnTo>
                    <a:pt x="528" y="396"/>
                  </a:lnTo>
                  <a:lnTo>
                    <a:pt x="529" y="401"/>
                  </a:lnTo>
                  <a:lnTo>
                    <a:pt x="527" y="410"/>
                  </a:lnTo>
                  <a:lnTo>
                    <a:pt x="530" y="414"/>
                  </a:lnTo>
                  <a:lnTo>
                    <a:pt x="526" y="417"/>
                  </a:lnTo>
                  <a:lnTo>
                    <a:pt x="520" y="414"/>
                  </a:lnTo>
                  <a:lnTo>
                    <a:pt x="512" y="417"/>
                  </a:lnTo>
                  <a:lnTo>
                    <a:pt x="500" y="417"/>
                  </a:lnTo>
                  <a:lnTo>
                    <a:pt x="489" y="406"/>
                  </a:lnTo>
                  <a:lnTo>
                    <a:pt x="473" y="408"/>
                  </a:lnTo>
                  <a:lnTo>
                    <a:pt x="462" y="404"/>
                  </a:lnTo>
                  <a:lnTo>
                    <a:pt x="450" y="405"/>
                  </a:lnTo>
                  <a:lnTo>
                    <a:pt x="434" y="410"/>
                  </a:lnTo>
                  <a:lnTo>
                    <a:pt x="415" y="426"/>
                  </a:lnTo>
                  <a:lnTo>
                    <a:pt x="395" y="434"/>
                  </a:lnTo>
                  <a:lnTo>
                    <a:pt x="383" y="444"/>
                  </a:lnTo>
                  <a:lnTo>
                    <a:pt x="376" y="454"/>
                  </a:lnTo>
                  <a:lnTo>
                    <a:pt x="373" y="468"/>
                  </a:lnTo>
                  <a:lnTo>
                    <a:pt x="372" y="478"/>
                  </a:lnTo>
                  <a:lnTo>
                    <a:pt x="374" y="485"/>
                  </a:lnTo>
                  <a:lnTo>
                    <a:pt x="366" y="486"/>
                  </a:lnTo>
                  <a:lnTo>
                    <a:pt x="355" y="481"/>
                  </a:lnTo>
                  <a:lnTo>
                    <a:pt x="342" y="475"/>
                  </a:lnTo>
                  <a:lnTo>
                    <a:pt x="340" y="465"/>
                  </a:lnTo>
                  <a:lnTo>
                    <a:pt x="339" y="450"/>
                  </a:lnTo>
                  <a:lnTo>
                    <a:pt x="332" y="438"/>
                  </a:lnTo>
                  <a:lnTo>
                    <a:pt x="328" y="426"/>
                  </a:lnTo>
                  <a:lnTo>
                    <a:pt x="323" y="412"/>
                  </a:lnTo>
                  <a:lnTo>
                    <a:pt x="313" y="404"/>
                  </a:lnTo>
                  <a:lnTo>
                    <a:pt x="299" y="404"/>
                  </a:lnTo>
                  <a:lnTo>
                    <a:pt x="283" y="421"/>
                  </a:lnTo>
                  <a:lnTo>
                    <a:pt x="270" y="414"/>
                  </a:lnTo>
                  <a:lnTo>
                    <a:pt x="262" y="408"/>
                  </a:lnTo>
                  <a:lnTo>
                    <a:pt x="261" y="397"/>
                  </a:lnTo>
                  <a:lnTo>
                    <a:pt x="259" y="386"/>
                  </a:lnTo>
                  <a:lnTo>
                    <a:pt x="251" y="377"/>
                  </a:lnTo>
                  <a:lnTo>
                    <a:pt x="244" y="370"/>
                  </a:lnTo>
                  <a:lnTo>
                    <a:pt x="240" y="363"/>
                  </a:lnTo>
                  <a:lnTo>
                    <a:pt x="209" y="363"/>
                  </a:lnTo>
                  <a:lnTo>
                    <a:pt x="207" y="371"/>
                  </a:lnTo>
                  <a:lnTo>
                    <a:pt x="193" y="371"/>
                  </a:lnTo>
                  <a:lnTo>
                    <a:pt x="158" y="372"/>
                  </a:lnTo>
                  <a:lnTo>
                    <a:pt x="123" y="357"/>
                  </a:lnTo>
                  <a:lnTo>
                    <a:pt x="100" y="347"/>
                  </a:lnTo>
                  <a:lnTo>
                    <a:pt x="102" y="343"/>
                  </a:lnTo>
                  <a:lnTo>
                    <a:pt x="80" y="345"/>
                  </a:lnTo>
                  <a:lnTo>
                    <a:pt x="59" y="347"/>
                  </a:lnTo>
                  <a:lnTo>
                    <a:pt x="60" y="336"/>
                  </a:lnTo>
                  <a:lnTo>
                    <a:pt x="53" y="324"/>
                  </a:lnTo>
                  <a:lnTo>
                    <a:pt x="46" y="322"/>
                  </a:lnTo>
                  <a:lnTo>
                    <a:pt x="46" y="316"/>
                  </a:lnTo>
                  <a:lnTo>
                    <a:pt x="37" y="315"/>
                  </a:lnTo>
                  <a:lnTo>
                    <a:pt x="33" y="309"/>
                  </a:lnTo>
                  <a:lnTo>
                    <a:pt x="18" y="307"/>
                  </a:lnTo>
                  <a:lnTo>
                    <a:pt x="14" y="304"/>
                  </a:lnTo>
                  <a:lnTo>
                    <a:pt x="17" y="292"/>
                  </a:lnTo>
                  <a:lnTo>
                    <a:pt x="8" y="272"/>
                  </a:lnTo>
                  <a:lnTo>
                    <a:pt x="7" y="243"/>
                  </a:lnTo>
                  <a:lnTo>
                    <a:pt x="9" y="238"/>
                  </a:lnTo>
                  <a:lnTo>
                    <a:pt x="5" y="231"/>
                  </a:lnTo>
                  <a:lnTo>
                    <a:pt x="0" y="214"/>
                  </a:lnTo>
                  <a:lnTo>
                    <a:pt x="5" y="197"/>
                  </a:lnTo>
                  <a:lnTo>
                    <a:pt x="2" y="186"/>
                  </a:lnTo>
                  <a:lnTo>
                    <a:pt x="14" y="169"/>
                  </a:lnTo>
                  <a:lnTo>
                    <a:pt x="23" y="151"/>
                  </a:lnTo>
                  <a:lnTo>
                    <a:pt x="26" y="135"/>
                  </a:lnTo>
                  <a:lnTo>
                    <a:pt x="43" y="116"/>
                  </a:lnTo>
                  <a:lnTo>
                    <a:pt x="56" y="98"/>
                  </a:lnTo>
                  <a:lnTo>
                    <a:pt x="69" y="79"/>
                  </a:lnTo>
                  <a:lnTo>
                    <a:pt x="82" y="52"/>
                  </a:lnTo>
                  <a:lnTo>
                    <a:pt x="88" y="34"/>
                  </a:lnTo>
                  <a:lnTo>
                    <a:pt x="89" y="25"/>
                  </a:lnTo>
                  <a:lnTo>
                    <a:pt x="94" y="21"/>
                  </a:lnTo>
                  <a:lnTo>
                    <a:pt x="113" y="28"/>
                  </a:lnTo>
                  <a:lnTo>
                    <a:pt x="109" y="47"/>
                  </a:lnTo>
                  <a:lnTo>
                    <a:pt x="117" y="41"/>
                  </a:lnTo>
                  <a:lnTo>
                    <a:pt x="124" y="25"/>
                  </a:lnTo>
                  <a:lnTo>
                    <a:pt x="130" y="8"/>
                  </a:lnTo>
                  <a:lnTo>
                    <a:pt x="175" y="8"/>
                  </a:lnTo>
                  <a:lnTo>
                    <a:pt x="223" y="8"/>
                  </a:lnTo>
                  <a:lnTo>
                    <a:pt x="239" y="8"/>
                  </a:lnTo>
                  <a:lnTo>
                    <a:pt x="288" y="8"/>
                  </a:lnTo>
                  <a:lnTo>
                    <a:pt x="335" y="8"/>
                  </a:lnTo>
                  <a:lnTo>
                    <a:pt x="384" y="8"/>
                  </a:lnTo>
                  <a:lnTo>
                    <a:pt x="432" y="8"/>
                  </a:lnTo>
                  <a:lnTo>
                    <a:pt x="487" y="8"/>
                  </a:lnTo>
                  <a:lnTo>
                    <a:pt x="541" y="8"/>
                  </a:lnTo>
                  <a:lnTo>
                    <a:pt x="575" y="8"/>
                  </a:lnTo>
                  <a:lnTo>
                    <a:pt x="579" y="0"/>
                  </a:lnTo>
                  <a:lnTo>
                    <a:pt x="584"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226" name="Freeform 212"/>
            <p:cNvSpPr>
              <a:spLocks/>
            </p:cNvSpPr>
            <p:nvPr/>
          </p:nvSpPr>
          <p:spPr bwMode="auto">
            <a:xfrm>
              <a:off x="2708733" y="3855927"/>
              <a:ext cx="409980" cy="368122"/>
            </a:xfrm>
            <a:custGeom>
              <a:avLst/>
              <a:gdLst>
                <a:gd name="T0" fmla="*/ 39 w 248"/>
                <a:gd name="T1" fmla="*/ 13 h 237"/>
                <a:gd name="T2" fmla="*/ 33 w 248"/>
                <a:gd name="T3" fmla="*/ 24 h 237"/>
                <a:gd name="T4" fmla="*/ 23 w 248"/>
                <a:gd name="T5" fmla="*/ 47 h 237"/>
                <a:gd name="T6" fmla="*/ 38 w 248"/>
                <a:gd name="T7" fmla="*/ 62 h 237"/>
                <a:gd name="T8" fmla="*/ 37 w 248"/>
                <a:gd name="T9" fmla="*/ 40 h 237"/>
                <a:gd name="T10" fmla="*/ 61 w 248"/>
                <a:gd name="T11" fmla="*/ 16 h 237"/>
                <a:gd name="T12" fmla="*/ 65 w 248"/>
                <a:gd name="T13" fmla="*/ 0 h 237"/>
                <a:gd name="T14" fmla="*/ 84 w 248"/>
                <a:gd name="T15" fmla="*/ 15 h 237"/>
                <a:gd name="T16" fmla="*/ 95 w 248"/>
                <a:gd name="T17" fmla="*/ 33 h 237"/>
                <a:gd name="T18" fmla="*/ 131 w 248"/>
                <a:gd name="T19" fmla="*/ 31 h 237"/>
                <a:gd name="T20" fmla="*/ 155 w 248"/>
                <a:gd name="T21" fmla="*/ 43 h 237"/>
                <a:gd name="T22" fmla="*/ 166 w 248"/>
                <a:gd name="T23" fmla="*/ 31 h 237"/>
                <a:gd name="T24" fmla="*/ 211 w 248"/>
                <a:gd name="T25" fmla="*/ 30 h 237"/>
                <a:gd name="T26" fmla="*/ 201 w 248"/>
                <a:gd name="T27" fmla="*/ 46 h 237"/>
                <a:gd name="T28" fmla="*/ 229 w 248"/>
                <a:gd name="T29" fmla="*/ 58 h 237"/>
                <a:gd name="T30" fmla="*/ 241 w 248"/>
                <a:gd name="T31" fmla="*/ 74 h 237"/>
                <a:gd name="T32" fmla="*/ 233 w 248"/>
                <a:gd name="T33" fmla="*/ 91 h 237"/>
                <a:gd name="T34" fmla="*/ 237 w 248"/>
                <a:gd name="T35" fmla="*/ 106 h 237"/>
                <a:gd name="T36" fmla="*/ 221 w 248"/>
                <a:gd name="T37" fmla="*/ 113 h 237"/>
                <a:gd name="T38" fmla="*/ 216 w 248"/>
                <a:gd name="T39" fmla="*/ 129 h 237"/>
                <a:gd name="T40" fmla="*/ 230 w 248"/>
                <a:gd name="T41" fmla="*/ 150 h 237"/>
                <a:gd name="T42" fmla="*/ 202 w 248"/>
                <a:gd name="T43" fmla="*/ 166 h 237"/>
                <a:gd name="T44" fmla="*/ 184 w 248"/>
                <a:gd name="T45" fmla="*/ 174 h 237"/>
                <a:gd name="T46" fmla="*/ 156 w 248"/>
                <a:gd name="T47" fmla="*/ 166 h 237"/>
                <a:gd name="T48" fmla="*/ 160 w 248"/>
                <a:gd name="T49" fmla="*/ 173 h 237"/>
                <a:gd name="T50" fmla="*/ 162 w 248"/>
                <a:gd name="T51" fmla="*/ 201 h 237"/>
                <a:gd name="T52" fmla="*/ 178 w 248"/>
                <a:gd name="T53" fmla="*/ 207 h 237"/>
                <a:gd name="T54" fmla="*/ 163 w 248"/>
                <a:gd name="T55" fmla="*/ 221 h 237"/>
                <a:gd name="T56" fmla="*/ 142 w 248"/>
                <a:gd name="T57" fmla="*/ 230 h 237"/>
                <a:gd name="T58" fmla="*/ 124 w 248"/>
                <a:gd name="T59" fmla="*/ 237 h 237"/>
                <a:gd name="T60" fmla="*/ 108 w 248"/>
                <a:gd name="T61" fmla="*/ 206 h 237"/>
                <a:gd name="T62" fmla="*/ 97 w 248"/>
                <a:gd name="T63" fmla="*/ 194 h 237"/>
                <a:gd name="T64" fmla="*/ 106 w 248"/>
                <a:gd name="T65" fmla="*/ 179 h 237"/>
                <a:gd name="T66" fmla="*/ 97 w 248"/>
                <a:gd name="T67" fmla="*/ 159 h 237"/>
                <a:gd name="T68" fmla="*/ 103 w 248"/>
                <a:gd name="T69" fmla="*/ 137 h 237"/>
                <a:gd name="T70" fmla="*/ 101 w 248"/>
                <a:gd name="T71" fmla="*/ 122 h 237"/>
                <a:gd name="T72" fmla="*/ 77 w 248"/>
                <a:gd name="T73" fmla="*/ 123 h 237"/>
                <a:gd name="T74" fmla="*/ 57 w 248"/>
                <a:gd name="T75" fmla="*/ 108 h 237"/>
                <a:gd name="T76" fmla="*/ 23 w 248"/>
                <a:gd name="T77" fmla="*/ 107 h 237"/>
                <a:gd name="T78" fmla="*/ 14 w 248"/>
                <a:gd name="T79" fmla="*/ 98 h 237"/>
                <a:gd name="T80" fmla="*/ 16 w 248"/>
                <a:gd name="T81" fmla="*/ 86 h 237"/>
                <a:gd name="T82" fmla="*/ 11 w 248"/>
                <a:gd name="T83" fmla="*/ 73 h 237"/>
                <a:gd name="T84" fmla="*/ 0 w 248"/>
                <a:gd name="T85" fmla="*/ 62 h 237"/>
                <a:gd name="T86" fmla="*/ 9 w 248"/>
                <a:gd name="T87" fmla="*/ 35 h 237"/>
                <a:gd name="T88" fmla="*/ 22 w 248"/>
                <a:gd name="T89" fmla="*/ 22 h 237"/>
                <a:gd name="T90" fmla="*/ 40 w 248"/>
                <a:gd name="T91" fmla="*/ 8 h 2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248" h="237">
                  <a:moveTo>
                    <a:pt x="40" y="8"/>
                  </a:moveTo>
                  <a:lnTo>
                    <a:pt x="39" y="13"/>
                  </a:lnTo>
                  <a:lnTo>
                    <a:pt x="28" y="15"/>
                  </a:lnTo>
                  <a:lnTo>
                    <a:pt x="33" y="24"/>
                  </a:lnTo>
                  <a:lnTo>
                    <a:pt x="32" y="35"/>
                  </a:lnTo>
                  <a:lnTo>
                    <a:pt x="23" y="47"/>
                  </a:lnTo>
                  <a:lnTo>
                    <a:pt x="29" y="64"/>
                  </a:lnTo>
                  <a:lnTo>
                    <a:pt x="38" y="62"/>
                  </a:lnTo>
                  <a:lnTo>
                    <a:pt x="42" y="48"/>
                  </a:lnTo>
                  <a:lnTo>
                    <a:pt x="37" y="40"/>
                  </a:lnTo>
                  <a:lnTo>
                    <a:pt x="37" y="24"/>
                  </a:lnTo>
                  <a:lnTo>
                    <a:pt x="61" y="16"/>
                  </a:lnTo>
                  <a:lnTo>
                    <a:pt x="59" y="6"/>
                  </a:lnTo>
                  <a:lnTo>
                    <a:pt x="65" y="0"/>
                  </a:lnTo>
                  <a:lnTo>
                    <a:pt x="71" y="14"/>
                  </a:lnTo>
                  <a:lnTo>
                    <a:pt x="84" y="15"/>
                  </a:lnTo>
                  <a:lnTo>
                    <a:pt x="95" y="26"/>
                  </a:lnTo>
                  <a:lnTo>
                    <a:pt x="95" y="33"/>
                  </a:lnTo>
                  <a:lnTo>
                    <a:pt x="112" y="33"/>
                  </a:lnTo>
                  <a:lnTo>
                    <a:pt x="131" y="31"/>
                  </a:lnTo>
                  <a:lnTo>
                    <a:pt x="141" y="41"/>
                  </a:lnTo>
                  <a:lnTo>
                    <a:pt x="155" y="43"/>
                  </a:lnTo>
                  <a:lnTo>
                    <a:pt x="166" y="37"/>
                  </a:lnTo>
                  <a:lnTo>
                    <a:pt x="166" y="31"/>
                  </a:lnTo>
                  <a:lnTo>
                    <a:pt x="189" y="30"/>
                  </a:lnTo>
                  <a:lnTo>
                    <a:pt x="211" y="30"/>
                  </a:lnTo>
                  <a:lnTo>
                    <a:pt x="195" y="36"/>
                  </a:lnTo>
                  <a:lnTo>
                    <a:pt x="201" y="46"/>
                  </a:lnTo>
                  <a:lnTo>
                    <a:pt x="215" y="47"/>
                  </a:lnTo>
                  <a:lnTo>
                    <a:pt x="229" y="58"/>
                  </a:lnTo>
                  <a:lnTo>
                    <a:pt x="231" y="74"/>
                  </a:lnTo>
                  <a:lnTo>
                    <a:pt x="241" y="74"/>
                  </a:lnTo>
                  <a:lnTo>
                    <a:pt x="248" y="79"/>
                  </a:lnTo>
                  <a:lnTo>
                    <a:pt x="233" y="91"/>
                  </a:lnTo>
                  <a:lnTo>
                    <a:pt x="231" y="98"/>
                  </a:lnTo>
                  <a:lnTo>
                    <a:pt x="237" y="106"/>
                  </a:lnTo>
                  <a:lnTo>
                    <a:pt x="232" y="110"/>
                  </a:lnTo>
                  <a:lnTo>
                    <a:pt x="221" y="113"/>
                  </a:lnTo>
                  <a:lnTo>
                    <a:pt x="221" y="123"/>
                  </a:lnTo>
                  <a:lnTo>
                    <a:pt x="216" y="129"/>
                  </a:lnTo>
                  <a:lnTo>
                    <a:pt x="228" y="144"/>
                  </a:lnTo>
                  <a:lnTo>
                    <a:pt x="230" y="150"/>
                  </a:lnTo>
                  <a:lnTo>
                    <a:pt x="223" y="158"/>
                  </a:lnTo>
                  <a:lnTo>
                    <a:pt x="202" y="166"/>
                  </a:lnTo>
                  <a:lnTo>
                    <a:pt x="189" y="169"/>
                  </a:lnTo>
                  <a:lnTo>
                    <a:pt x="184" y="174"/>
                  </a:lnTo>
                  <a:lnTo>
                    <a:pt x="169" y="169"/>
                  </a:lnTo>
                  <a:lnTo>
                    <a:pt x="156" y="166"/>
                  </a:lnTo>
                  <a:lnTo>
                    <a:pt x="152" y="168"/>
                  </a:lnTo>
                  <a:lnTo>
                    <a:pt x="160" y="173"/>
                  </a:lnTo>
                  <a:lnTo>
                    <a:pt x="159" y="187"/>
                  </a:lnTo>
                  <a:lnTo>
                    <a:pt x="162" y="201"/>
                  </a:lnTo>
                  <a:lnTo>
                    <a:pt x="177" y="202"/>
                  </a:lnTo>
                  <a:lnTo>
                    <a:pt x="178" y="207"/>
                  </a:lnTo>
                  <a:lnTo>
                    <a:pt x="165" y="213"/>
                  </a:lnTo>
                  <a:lnTo>
                    <a:pt x="163" y="221"/>
                  </a:lnTo>
                  <a:lnTo>
                    <a:pt x="155" y="225"/>
                  </a:lnTo>
                  <a:lnTo>
                    <a:pt x="142" y="230"/>
                  </a:lnTo>
                  <a:lnTo>
                    <a:pt x="138" y="236"/>
                  </a:lnTo>
                  <a:lnTo>
                    <a:pt x="124" y="237"/>
                  </a:lnTo>
                  <a:lnTo>
                    <a:pt x="114" y="226"/>
                  </a:lnTo>
                  <a:lnTo>
                    <a:pt x="108" y="206"/>
                  </a:lnTo>
                  <a:lnTo>
                    <a:pt x="103" y="198"/>
                  </a:lnTo>
                  <a:lnTo>
                    <a:pt x="97" y="194"/>
                  </a:lnTo>
                  <a:lnTo>
                    <a:pt x="106" y="183"/>
                  </a:lnTo>
                  <a:lnTo>
                    <a:pt x="106" y="179"/>
                  </a:lnTo>
                  <a:lnTo>
                    <a:pt x="101" y="173"/>
                  </a:lnTo>
                  <a:lnTo>
                    <a:pt x="97" y="159"/>
                  </a:lnTo>
                  <a:lnTo>
                    <a:pt x="99" y="144"/>
                  </a:lnTo>
                  <a:lnTo>
                    <a:pt x="103" y="137"/>
                  </a:lnTo>
                  <a:lnTo>
                    <a:pt x="107" y="126"/>
                  </a:lnTo>
                  <a:lnTo>
                    <a:pt x="101" y="122"/>
                  </a:lnTo>
                  <a:lnTo>
                    <a:pt x="90" y="125"/>
                  </a:lnTo>
                  <a:lnTo>
                    <a:pt x="77" y="123"/>
                  </a:lnTo>
                  <a:lnTo>
                    <a:pt x="69" y="126"/>
                  </a:lnTo>
                  <a:lnTo>
                    <a:pt x="57" y="108"/>
                  </a:lnTo>
                  <a:lnTo>
                    <a:pt x="47" y="105"/>
                  </a:lnTo>
                  <a:lnTo>
                    <a:pt x="23" y="107"/>
                  </a:lnTo>
                  <a:lnTo>
                    <a:pt x="19" y="100"/>
                  </a:lnTo>
                  <a:lnTo>
                    <a:pt x="14" y="98"/>
                  </a:lnTo>
                  <a:lnTo>
                    <a:pt x="14" y="94"/>
                  </a:lnTo>
                  <a:lnTo>
                    <a:pt x="16" y="86"/>
                  </a:lnTo>
                  <a:lnTo>
                    <a:pt x="15" y="78"/>
                  </a:lnTo>
                  <a:lnTo>
                    <a:pt x="11" y="73"/>
                  </a:lnTo>
                  <a:lnTo>
                    <a:pt x="9" y="64"/>
                  </a:lnTo>
                  <a:lnTo>
                    <a:pt x="0" y="62"/>
                  </a:lnTo>
                  <a:lnTo>
                    <a:pt x="6" y="50"/>
                  </a:lnTo>
                  <a:lnTo>
                    <a:pt x="9" y="35"/>
                  </a:lnTo>
                  <a:lnTo>
                    <a:pt x="15" y="28"/>
                  </a:lnTo>
                  <a:lnTo>
                    <a:pt x="22" y="22"/>
                  </a:lnTo>
                  <a:lnTo>
                    <a:pt x="28" y="11"/>
                  </a:lnTo>
                  <a:lnTo>
                    <a:pt x="40" y="8"/>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grpSp>
      <p:grpSp>
        <p:nvGrpSpPr>
          <p:cNvPr id="11" name="Group 10"/>
          <p:cNvGrpSpPr/>
          <p:nvPr userDrawn="1"/>
        </p:nvGrpSpPr>
        <p:grpSpPr>
          <a:xfrm>
            <a:off x="7846494" y="2300010"/>
            <a:ext cx="2180155" cy="1875058"/>
            <a:chOff x="6167109" y="2473526"/>
            <a:chExt cx="3808844" cy="3275825"/>
          </a:xfrm>
          <a:solidFill>
            <a:srgbClr val="006287"/>
          </a:solidFill>
        </p:grpSpPr>
        <p:sp>
          <p:nvSpPr>
            <p:cNvPr id="144" name="Freeform 143"/>
            <p:cNvSpPr>
              <a:spLocks noEditPoints="1"/>
            </p:cNvSpPr>
            <p:nvPr/>
          </p:nvSpPr>
          <p:spPr bwMode="auto">
            <a:xfrm>
              <a:off x="8228579" y="4592173"/>
              <a:ext cx="1208449" cy="1060876"/>
            </a:xfrm>
            <a:custGeom>
              <a:avLst/>
              <a:gdLst>
                <a:gd name="T0" fmla="*/ 2629 w 2996"/>
                <a:gd name="T1" fmla="*/ 334 h 2800"/>
                <a:gd name="T2" fmla="*/ 2651 w 2996"/>
                <a:gd name="T3" fmla="*/ 521 h 2800"/>
                <a:gd name="T4" fmla="*/ 2668 w 2996"/>
                <a:gd name="T5" fmla="*/ 706 h 2800"/>
                <a:gd name="T6" fmla="*/ 2806 w 2996"/>
                <a:gd name="T7" fmla="*/ 849 h 2800"/>
                <a:gd name="T8" fmla="*/ 2893 w 2996"/>
                <a:gd name="T9" fmla="*/ 1012 h 2800"/>
                <a:gd name="T10" fmla="*/ 2961 w 2996"/>
                <a:gd name="T11" fmla="*/ 1174 h 2800"/>
                <a:gd name="T12" fmla="*/ 2955 w 2996"/>
                <a:gd name="T13" fmla="*/ 1413 h 2800"/>
                <a:gd name="T14" fmla="*/ 2851 w 2996"/>
                <a:gd name="T15" fmla="*/ 1675 h 2800"/>
                <a:gd name="T16" fmla="*/ 2654 w 2996"/>
                <a:gd name="T17" fmla="*/ 1904 h 2800"/>
                <a:gd name="T18" fmla="*/ 2448 w 2996"/>
                <a:gd name="T19" fmla="*/ 2127 h 2800"/>
                <a:gd name="T20" fmla="*/ 2290 w 2996"/>
                <a:gd name="T21" fmla="*/ 2305 h 2800"/>
                <a:gd name="T22" fmla="*/ 2014 w 2996"/>
                <a:gd name="T23" fmla="*/ 2412 h 2800"/>
                <a:gd name="T24" fmla="*/ 1930 w 2996"/>
                <a:gd name="T25" fmla="*/ 2332 h 2800"/>
                <a:gd name="T26" fmla="*/ 1719 w 2996"/>
                <a:gd name="T27" fmla="*/ 2350 h 2800"/>
                <a:gd name="T28" fmla="*/ 1669 w 2996"/>
                <a:gd name="T29" fmla="*/ 2167 h 2800"/>
                <a:gd name="T30" fmla="*/ 1641 w 2996"/>
                <a:gd name="T31" fmla="*/ 2018 h 2800"/>
                <a:gd name="T32" fmla="*/ 1600 w 2996"/>
                <a:gd name="T33" fmla="*/ 1996 h 2800"/>
                <a:gd name="T34" fmla="*/ 1521 w 2996"/>
                <a:gd name="T35" fmla="*/ 1993 h 2800"/>
                <a:gd name="T36" fmla="*/ 1427 w 2996"/>
                <a:gd name="T37" fmla="*/ 1919 h 2800"/>
                <a:gd name="T38" fmla="*/ 1303 w 2996"/>
                <a:gd name="T39" fmla="*/ 1814 h 2800"/>
                <a:gd name="T40" fmla="*/ 922 w 2996"/>
                <a:gd name="T41" fmla="*/ 1840 h 2800"/>
                <a:gd name="T42" fmla="*/ 664 w 2996"/>
                <a:gd name="T43" fmla="*/ 1942 h 2800"/>
                <a:gd name="T44" fmla="*/ 458 w 2996"/>
                <a:gd name="T45" fmla="*/ 1970 h 2800"/>
                <a:gd name="T46" fmla="*/ 274 w 2996"/>
                <a:gd name="T47" fmla="*/ 2025 h 2800"/>
                <a:gd name="T48" fmla="*/ 87 w 2996"/>
                <a:gd name="T49" fmla="*/ 2072 h 2800"/>
                <a:gd name="T50" fmla="*/ 59 w 2996"/>
                <a:gd name="T51" fmla="*/ 1942 h 2800"/>
                <a:gd name="T52" fmla="*/ 124 w 2996"/>
                <a:gd name="T53" fmla="*/ 1783 h 2800"/>
                <a:gd name="T54" fmla="*/ 123 w 2996"/>
                <a:gd name="T55" fmla="*/ 1544 h 2800"/>
                <a:gd name="T56" fmla="*/ 91 w 2996"/>
                <a:gd name="T57" fmla="*/ 1352 h 2800"/>
                <a:gd name="T58" fmla="*/ 138 w 2996"/>
                <a:gd name="T59" fmla="*/ 1298 h 2800"/>
                <a:gd name="T60" fmla="*/ 141 w 2996"/>
                <a:gd name="T61" fmla="*/ 1193 h 2800"/>
                <a:gd name="T62" fmla="*/ 189 w 2996"/>
                <a:gd name="T63" fmla="*/ 1055 h 2800"/>
                <a:gd name="T64" fmla="*/ 270 w 2996"/>
                <a:gd name="T65" fmla="*/ 950 h 2800"/>
                <a:gd name="T66" fmla="*/ 476 w 2996"/>
                <a:gd name="T67" fmla="*/ 848 h 2800"/>
                <a:gd name="T68" fmla="*/ 621 w 2996"/>
                <a:gd name="T69" fmla="*/ 798 h 2800"/>
                <a:gd name="T70" fmla="*/ 812 w 2996"/>
                <a:gd name="T71" fmla="*/ 730 h 2800"/>
                <a:gd name="T72" fmla="*/ 910 w 2996"/>
                <a:gd name="T73" fmla="*/ 561 h 2800"/>
                <a:gd name="T74" fmla="*/ 1008 w 2996"/>
                <a:gd name="T75" fmla="*/ 505 h 2800"/>
                <a:gd name="T76" fmla="*/ 1134 w 2996"/>
                <a:gd name="T77" fmla="*/ 375 h 2800"/>
                <a:gd name="T78" fmla="*/ 1232 w 2996"/>
                <a:gd name="T79" fmla="*/ 313 h 2800"/>
                <a:gd name="T80" fmla="*/ 1358 w 2996"/>
                <a:gd name="T81" fmla="*/ 307 h 2800"/>
                <a:gd name="T82" fmla="*/ 1476 w 2996"/>
                <a:gd name="T83" fmla="*/ 320 h 2800"/>
                <a:gd name="T84" fmla="*/ 1588 w 2996"/>
                <a:gd name="T85" fmla="*/ 159 h 2800"/>
                <a:gd name="T86" fmla="*/ 1743 w 2996"/>
                <a:gd name="T87" fmla="*/ 80 h 2800"/>
                <a:gd name="T88" fmla="*/ 1815 w 2996"/>
                <a:gd name="T89" fmla="*/ 95 h 2800"/>
                <a:gd name="T90" fmla="*/ 1988 w 2996"/>
                <a:gd name="T91" fmla="*/ 110 h 2800"/>
                <a:gd name="T92" fmla="*/ 2038 w 2996"/>
                <a:gd name="T93" fmla="*/ 189 h 2800"/>
                <a:gd name="T94" fmla="*/ 1954 w 2996"/>
                <a:gd name="T95" fmla="*/ 303 h 2800"/>
                <a:gd name="T96" fmla="*/ 2027 w 2996"/>
                <a:gd name="T97" fmla="*/ 443 h 2800"/>
                <a:gd name="T98" fmla="*/ 2161 w 2996"/>
                <a:gd name="T99" fmla="*/ 545 h 2800"/>
                <a:gd name="T100" fmla="*/ 2310 w 2996"/>
                <a:gd name="T101" fmla="*/ 525 h 2800"/>
                <a:gd name="T102" fmla="*/ 2381 w 2996"/>
                <a:gd name="T103" fmla="*/ 332 h 2800"/>
                <a:gd name="T104" fmla="*/ 2425 w 2996"/>
                <a:gd name="T105" fmla="*/ 177 h 2800"/>
                <a:gd name="T106" fmla="*/ 2466 w 2996"/>
                <a:gd name="T107" fmla="*/ 32 h 2800"/>
                <a:gd name="T108" fmla="*/ 2530 w 2996"/>
                <a:gd name="T109" fmla="*/ 105 h 2800"/>
                <a:gd name="T110" fmla="*/ 2540 w 2996"/>
                <a:gd name="T111" fmla="*/ 264 h 2800"/>
                <a:gd name="T112" fmla="*/ 2023 w 2996"/>
                <a:gd name="T113" fmla="*/ 2562 h 2800"/>
                <a:gd name="T114" fmla="*/ 1911 w 2996"/>
                <a:gd name="T115" fmla="*/ 2764 h 2800"/>
                <a:gd name="T116" fmla="*/ 1765 w 2996"/>
                <a:gd name="T117" fmla="*/ 2793 h 2800"/>
                <a:gd name="T118" fmla="*/ 1824 w 2996"/>
                <a:gd name="T119" fmla="*/ 2553 h 28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996" h="2800">
                  <a:moveTo>
                    <a:pt x="2540" y="264"/>
                  </a:moveTo>
                  <a:lnTo>
                    <a:pt x="2557" y="330"/>
                  </a:lnTo>
                  <a:lnTo>
                    <a:pt x="2610" y="298"/>
                  </a:lnTo>
                  <a:lnTo>
                    <a:pt x="2629" y="334"/>
                  </a:lnTo>
                  <a:lnTo>
                    <a:pt x="2659" y="368"/>
                  </a:lnTo>
                  <a:lnTo>
                    <a:pt x="2645" y="405"/>
                  </a:lnTo>
                  <a:lnTo>
                    <a:pt x="2647" y="478"/>
                  </a:lnTo>
                  <a:lnTo>
                    <a:pt x="2651" y="521"/>
                  </a:lnTo>
                  <a:lnTo>
                    <a:pt x="2667" y="531"/>
                  </a:lnTo>
                  <a:lnTo>
                    <a:pt x="2673" y="604"/>
                  </a:lnTo>
                  <a:lnTo>
                    <a:pt x="2656" y="648"/>
                  </a:lnTo>
                  <a:lnTo>
                    <a:pt x="2668" y="706"/>
                  </a:lnTo>
                  <a:lnTo>
                    <a:pt x="2738" y="750"/>
                  </a:lnTo>
                  <a:lnTo>
                    <a:pt x="2780" y="791"/>
                  </a:lnTo>
                  <a:lnTo>
                    <a:pt x="2821" y="828"/>
                  </a:lnTo>
                  <a:lnTo>
                    <a:pt x="2806" y="849"/>
                  </a:lnTo>
                  <a:lnTo>
                    <a:pt x="2835" y="902"/>
                  </a:lnTo>
                  <a:lnTo>
                    <a:pt x="2839" y="994"/>
                  </a:lnTo>
                  <a:lnTo>
                    <a:pt x="2873" y="975"/>
                  </a:lnTo>
                  <a:lnTo>
                    <a:pt x="2893" y="1012"/>
                  </a:lnTo>
                  <a:lnTo>
                    <a:pt x="2914" y="999"/>
                  </a:lnTo>
                  <a:lnTo>
                    <a:pt x="2901" y="1089"/>
                  </a:lnTo>
                  <a:lnTo>
                    <a:pt x="2937" y="1142"/>
                  </a:lnTo>
                  <a:lnTo>
                    <a:pt x="2961" y="1174"/>
                  </a:lnTo>
                  <a:lnTo>
                    <a:pt x="2996" y="1243"/>
                  </a:lnTo>
                  <a:lnTo>
                    <a:pt x="2994" y="1311"/>
                  </a:lnTo>
                  <a:lnTo>
                    <a:pt x="2979" y="1360"/>
                  </a:lnTo>
                  <a:lnTo>
                    <a:pt x="2955" y="1413"/>
                  </a:lnTo>
                  <a:lnTo>
                    <a:pt x="2963" y="1485"/>
                  </a:lnTo>
                  <a:lnTo>
                    <a:pt x="2930" y="1560"/>
                  </a:lnTo>
                  <a:lnTo>
                    <a:pt x="2902" y="1599"/>
                  </a:lnTo>
                  <a:lnTo>
                    <a:pt x="2851" y="1675"/>
                  </a:lnTo>
                  <a:lnTo>
                    <a:pt x="2832" y="1724"/>
                  </a:lnTo>
                  <a:lnTo>
                    <a:pt x="2792" y="1785"/>
                  </a:lnTo>
                  <a:lnTo>
                    <a:pt x="2726" y="1862"/>
                  </a:lnTo>
                  <a:lnTo>
                    <a:pt x="2654" y="1904"/>
                  </a:lnTo>
                  <a:lnTo>
                    <a:pt x="2597" y="1970"/>
                  </a:lnTo>
                  <a:lnTo>
                    <a:pt x="2553" y="2012"/>
                  </a:lnTo>
                  <a:lnTo>
                    <a:pt x="2496" y="2085"/>
                  </a:lnTo>
                  <a:lnTo>
                    <a:pt x="2448" y="2127"/>
                  </a:lnTo>
                  <a:lnTo>
                    <a:pt x="2397" y="2191"/>
                  </a:lnTo>
                  <a:lnTo>
                    <a:pt x="2357" y="2249"/>
                  </a:lnTo>
                  <a:lnTo>
                    <a:pt x="2347" y="2276"/>
                  </a:lnTo>
                  <a:lnTo>
                    <a:pt x="2290" y="2305"/>
                  </a:lnTo>
                  <a:lnTo>
                    <a:pt x="2210" y="2308"/>
                  </a:lnTo>
                  <a:lnTo>
                    <a:pt x="2127" y="2343"/>
                  </a:lnTo>
                  <a:lnTo>
                    <a:pt x="2077" y="2376"/>
                  </a:lnTo>
                  <a:lnTo>
                    <a:pt x="2014" y="2412"/>
                  </a:lnTo>
                  <a:lnTo>
                    <a:pt x="1977" y="2375"/>
                  </a:lnTo>
                  <a:lnTo>
                    <a:pt x="1943" y="2360"/>
                  </a:lnTo>
                  <a:lnTo>
                    <a:pt x="1977" y="2316"/>
                  </a:lnTo>
                  <a:lnTo>
                    <a:pt x="1930" y="2332"/>
                  </a:lnTo>
                  <a:lnTo>
                    <a:pt x="1836" y="2393"/>
                  </a:lnTo>
                  <a:lnTo>
                    <a:pt x="1788" y="2370"/>
                  </a:lnTo>
                  <a:lnTo>
                    <a:pt x="1756" y="2357"/>
                  </a:lnTo>
                  <a:lnTo>
                    <a:pt x="1719" y="2350"/>
                  </a:lnTo>
                  <a:lnTo>
                    <a:pt x="1664" y="2326"/>
                  </a:lnTo>
                  <a:lnTo>
                    <a:pt x="1646" y="2274"/>
                  </a:lnTo>
                  <a:lnTo>
                    <a:pt x="1665" y="2210"/>
                  </a:lnTo>
                  <a:lnTo>
                    <a:pt x="1669" y="2167"/>
                  </a:lnTo>
                  <a:lnTo>
                    <a:pt x="1651" y="2132"/>
                  </a:lnTo>
                  <a:lnTo>
                    <a:pt x="1587" y="2122"/>
                  </a:lnTo>
                  <a:lnTo>
                    <a:pt x="1630" y="2081"/>
                  </a:lnTo>
                  <a:lnTo>
                    <a:pt x="1641" y="2018"/>
                  </a:lnTo>
                  <a:lnTo>
                    <a:pt x="1580" y="2077"/>
                  </a:lnTo>
                  <a:lnTo>
                    <a:pt x="1510" y="2092"/>
                  </a:lnTo>
                  <a:lnTo>
                    <a:pt x="1568" y="2045"/>
                  </a:lnTo>
                  <a:lnTo>
                    <a:pt x="1600" y="1996"/>
                  </a:lnTo>
                  <a:lnTo>
                    <a:pt x="1646" y="1955"/>
                  </a:lnTo>
                  <a:lnTo>
                    <a:pt x="1667" y="1892"/>
                  </a:lnTo>
                  <a:lnTo>
                    <a:pt x="1578" y="1964"/>
                  </a:lnTo>
                  <a:lnTo>
                    <a:pt x="1521" y="1993"/>
                  </a:lnTo>
                  <a:lnTo>
                    <a:pt x="1464" y="2061"/>
                  </a:lnTo>
                  <a:lnTo>
                    <a:pt x="1424" y="2026"/>
                  </a:lnTo>
                  <a:lnTo>
                    <a:pt x="1446" y="1981"/>
                  </a:lnTo>
                  <a:lnTo>
                    <a:pt x="1427" y="1919"/>
                  </a:lnTo>
                  <a:lnTo>
                    <a:pt x="1402" y="1888"/>
                  </a:lnTo>
                  <a:lnTo>
                    <a:pt x="1424" y="1868"/>
                  </a:lnTo>
                  <a:lnTo>
                    <a:pt x="1352" y="1816"/>
                  </a:lnTo>
                  <a:lnTo>
                    <a:pt x="1303" y="1814"/>
                  </a:lnTo>
                  <a:lnTo>
                    <a:pt x="1250" y="1773"/>
                  </a:lnTo>
                  <a:lnTo>
                    <a:pt x="1118" y="1781"/>
                  </a:lnTo>
                  <a:lnTo>
                    <a:pt x="1014" y="1811"/>
                  </a:lnTo>
                  <a:lnTo>
                    <a:pt x="922" y="1840"/>
                  </a:lnTo>
                  <a:lnTo>
                    <a:pt x="856" y="1834"/>
                  </a:lnTo>
                  <a:lnTo>
                    <a:pt x="764" y="1877"/>
                  </a:lnTo>
                  <a:lnTo>
                    <a:pt x="694" y="1897"/>
                  </a:lnTo>
                  <a:lnTo>
                    <a:pt x="664" y="1942"/>
                  </a:lnTo>
                  <a:lnTo>
                    <a:pt x="624" y="1976"/>
                  </a:lnTo>
                  <a:lnTo>
                    <a:pt x="563" y="1978"/>
                  </a:lnTo>
                  <a:lnTo>
                    <a:pt x="515" y="1986"/>
                  </a:lnTo>
                  <a:lnTo>
                    <a:pt x="458" y="1970"/>
                  </a:lnTo>
                  <a:lnTo>
                    <a:pt x="404" y="1979"/>
                  </a:lnTo>
                  <a:lnTo>
                    <a:pt x="353" y="1983"/>
                  </a:lnTo>
                  <a:lnTo>
                    <a:pt x="294" y="2029"/>
                  </a:lnTo>
                  <a:lnTo>
                    <a:pt x="274" y="2025"/>
                  </a:lnTo>
                  <a:lnTo>
                    <a:pt x="230" y="2049"/>
                  </a:lnTo>
                  <a:lnTo>
                    <a:pt x="185" y="2076"/>
                  </a:lnTo>
                  <a:lnTo>
                    <a:pt x="135" y="2072"/>
                  </a:lnTo>
                  <a:lnTo>
                    <a:pt x="87" y="2072"/>
                  </a:lnTo>
                  <a:lnTo>
                    <a:pt x="32" y="2018"/>
                  </a:lnTo>
                  <a:lnTo>
                    <a:pt x="0" y="2002"/>
                  </a:lnTo>
                  <a:lnTo>
                    <a:pt x="19" y="1953"/>
                  </a:lnTo>
                  <a:lnTo>
                    <a:pt x="59" y="1942"/>
                  </a:lnTo>
                  <a:lnTo>
                    <a:pt x="78" y="1923"/>
                  </a:lnTo>
                  <a:lnTo>
                    <a:pt x="86" y="1892"/>
                  </a:lnTo>
                  <a:lnTo>
                    <a:pt x="115" y="1833"/>
                  </a:lnTo>
                  <a:lnTo>
                    <a:pt x="124" y="1783"/>
                  </a:lnTo>
                  <a:lnTo>
                    <a:pt x="114" y="1697"/>
                  </a:lnTo>
                  <a:lnTo>
                    <a:pt x="117" y="1648"/>
                  </a:lnTo>
                  <a:lnTo>
                    <a:pt x="135" y="1600"/>
                  </a:lnTo>
                  <a:lnTo>
                    <a:pt x="123" y="1544"/>
                  </a:lnTo>
                  <a:lnTo>
                    <a:pt x="128" y="1519"/>
                  </a:lnTo>
                  <a:lnTo>
                    <a:pt x="105" y="1486"/>
                  </a:lnTo>
                  <a:lnTo>
                    <a:pt x="115" y="1419"/>
                  </a:lnTo>
                  <a:lnTo>
                    <a:pt x="91" y="1352"/>
                  </a:lnTo>
                  <a:lnTo>
                    <a:pt x="90" y="1315"/>
                  </a:lnTo>
                  <a:lnTo>
                    <a:pt x="113" y="1352"/>
                  </a:lnTo>
                  <a:lnTo>
                    <a:pt x="108" y="1273"/>
                  </a:lnTo>
                  <a:lnTo>
                    <a:pt x="138" y="1298"/>
                  </a:lnTo>
                  <a:lnTo>
                    <a:pt x="151" y="1331"/>
                  </a:lnTo>
                  <a:lnTo>
                    <a:pt x="161" y="1287"/>
                  </a:lnTo>
                  <a:lnTo>
                    <a:pt x="142" y="1220"/>
                  </a:lnTo>
                  <a:lnTo>
                    <a:pt x="141" y="1193"/>
                  </a:lnTo>
                  <a:lnTo>
                    <a:pt x="130" y="1168"/>
                  </a:lnTo>
                  <a:lnTo>
                    <a:pt x="149" y="1119"/>
                  </a:lnTo>
                  <a:lnTo>
                    <a:pt x="169" y="1098"/>
                  </a:lnTo>
                  <a:lnTo>
                    <a:pt x="189" y="1055"/>
                  </a:lnTo>
                  <a:lnTo>
                    <a:pt x="191" y="1005"/>
                  </a:lnTo>
                  <a:lnTo>
                    <a:pt x="235" y="944"/>
                  </a:lnTo>
                  <a:lnTo>
                    <a:pt x="227" y="1009"/>
                  </a:lnTo>
                  <a:lnTo>
                    <a:pt x="270" y="950"/>
                  </a:lnTo>
                  <a:lnTo>
                    <a:pt x="336" y="922"/>
                  </a:lnTo>
                  <a:lnTo>
                    <a:pt x="379" y="886"/>
                  </a:lnTo>
                  <a:lnTo>
                    <a:pt x="442" y="854"/>
                  </a:lnTo>
                  <a:lnTo>
                    <a:pt x="476" y="848"/>
                  </a:lnTo>
                  <a:lnTo>
                    <a:pt x="495" y="858"/>
                  </a:lnTo>
                  <a:lnTo>
                    <a:pt x="559" y="826"/>
                  </a:lnTo>
                  <a:lnTo>
                    <a:pt x="606" y="817"/>
                  </a:lnTo>
                  <a:lnTo>
                    <a:pt x="621" y="798"/>
                  </a:lnTo>
                  <a:lnTo>
                    <a:pt x="642" y="791"/>
                  </a:lnTo>
                  <a:lnTo>
                    <a:pt x="682" y="793"/>
                  </a:lnTo>
                  <a:lnTo>
                    <a:pt x="765" y="768"/>
                  </a:lnTo>
                  <a:lnTo>
                    <a:pt x="812" y="730"/>
                  </a:lnTo>
                  <a:lnTo>
                    <a:pt x="840" y="684"/>
                  </a:lnTo>
                  <a:lnTo>
                    <a:pt x="891" y="641"/>
                  </a:lnTo>
                  <a:lnTo>
                    <a:pt x="900" y="607"/>
                  </a:lnTo>
                  <a:lnTo>
                    <a:pt x="910" y="561"/>
                  </a:lnTo>
                  <a:lnTo>
                    <a:pt x="974" y="489"/>
                  </a:lnTo>
                  <a:lnTo>
                    <a:pt x="993" y="562"/>
                  </a:lnTo>
                  <a:lnTo>
                    <a:pt x="1028" y="545"/>
                  </a:lnTo>
                  <a:lnTo>
                    <a:pt x="1008" y="505"/>
                  </a:lnTo>
                  <a:lnTo>
                    <a:pt x="1038" y="464"/>
                  </a:lnTo>
                  <a:lnTo>
                    <a:pt x="1068" y="482"/>
                  </a:lnTo>
                  <a:lnTo>
                    <a:pt x="1087" y="417"/>
                  </a:lnTo>
                  <a:lnTo>
                    <a:pt x="1134" y="375"/>
                  </a:lnTo>
                  <a:lnTo>
                    <a:pt x="1157" y="342"/>
                  </a:lnTo>
                  <a:lnTo>
                    <a:pt x="1196" y="327"/>
                  </a:lnTo>
                  <a:lnTo>
                    <a:pt x="1201" y="303"/>
                  </a:lnTo>
                  <a:lnTo>
                    <a:pt x="1232" y="313"/>
                  </a:lnTo>
                  <a:lnTo>
                    <a:pt x="1236" y="292"/>
                  </a:lnTo>
                  <a:lnTo>
                    <a:pt x="1271" y="280"/>
                  </a:lnTo>
                  <a:lnTo>
                    <a:pt x="1308" y="268"/>
                  </a:lnTo>
                  <a:lnTo>
                    <a:pt x="1358" y="307"/>
                  </a:lnTo>
                  <a:lnTo>
                    <a:pt x="1392" y="358"/>
                  </a:lnTo>
                  <a:lnTo>
                    <a:pt x="1439" y="358"/>
                  </a:lnTo>
                  <a:lnTo>
                    <a:pt x="1485" y="366"/>
                  </a:lnTo>
                  <a:lnTo>
                    <a:pt x="1476" y="320"/>
                  </a:lnTo>
                  <a:lnTo>
                    <a:pt x="1521" y="251"/>
                  </a:lnTo>
                  <a:lnTo>
                    <a:pt x="1558" y="229"/>
                  </a:lnTo>
                  <a:lnTo>
                    <a:pt x="1549" y="208"/>
                  </a:lnTo>
                  <a:lnTo>
                    <a:pt x="1588" y="159"/>
                  </a:lnTo>
                  <a:lnTo>
                    <a:pt x="1637" y="129"/>
                  </a:lnTo>
                  <a:lnTo>
                    <a:pt x="1674" y="139"/>
                  </a:lnTo>
                  <a:lnTo>
                    <a:pt x="1739" y="123"/>
                  </a:lnTo>
                  <a:lnTo>
                    <a:pt x="1743" y="80"/>
                  </a:lnTo>
                  <a:lnTo>
                    <a:pt x="1691" y="52"/>
                  </a:lnTo>
                  <a:lnTo>
                    <a:pt x="1733" y="39"/>
                  </a:lnTo>
                  <a:lnTo>
                    <a:pt x="1780" y="60"/>
                  </a:lnTo>
                  <a:lnTo>
                    <a:pt x="1815" y="95"/>
                  </a:lnTo>
                  <a:lnTo>
                    <a:pt x="1876" y="117"/>
                  </a:lnTo>
                  <a:lnTo>
                    <a:pt x="1898" y="108"/>
                  </a:lnTo>
                  <a:lnTo>
                    <a:pt x="1941" y="135"/>
                  </a:lnTo>
                  <a:lnTo>
                    <a:pt x="1988" y="110"/>
                  </a:lnTo>
                  <a:lnTo>
                    <a:pt x="2015" y="118"/>
                  </a:lnTo>
                  <a:lnTo>
                    <a:pt x="2035" y="101"/>
                  </a:lnTo>
                  <a:lnTo>
                    <a:pt x="2064" y="143"/>
                  </a:lnTo>
                  <a:lnTo>
                    <a:pt x="2038" y="189"/>
                  </a:lnTo>
                  <a:lnTo>
                    <a:pt x="2005" y="223"/>
                  </a:lnTo>
                  <a:lnTo>
                    <a:pt x="1978" y="226"/>
                  </a:lnTo>
                  <a:lnTo>
                    <a:pt x="1982" y="260"/>
                  </a:lnTo>
                  <a:lnTo>
                    <a:pt x="1954" y="303"/>
                  </a:lnTo>
                  <a:lnTo>
                    <a:pt x="1921" y="345"/>
                  </a:lnTo>
                  <a:lnTo>
                    <a:pt x="1923" y="369"/>
                  </a:lnTo>
                  <a:lnTo>
                    <a:pt x="1974" y="416"/>
                  </a:lnTo>
                  <a:lnTo>
                    <a:pt x="2027" y="443"/>
                  </a:lnTo>
                  <a:lnTo>
                    <a:pt x="2060" y="472"/>
                  </a:lnTo>
                  <a:lnTo>
                    <a:pt x="2105" y="523"/>
                  </a:lnTo>
                  <a:lnTo>
                    <a:pt x="2126" y="523"/>
                  </a:lnTo>
                  <a:lnTo>
                    <a:pt x="2161" y="545"/>
                  </a:lnTo>
                  <a:lnTo>
                    <a:pt x="2167" y="571"/>
                  </a:lnTo>
                  <a:lnTo>
                    <a:pt x="2232" y="600"/>
                  </a:lnTo>
                  <a:lnTo>
                    <a:pt x="2287" y="571"/>
                  </a:lnTo>
                  <a:lnTo>
                    <a:pt x="2310" y="525"/>
                  </a:lnTo>
                  <a:lnTo>
                    <a:pt x="2332" y="487"/>
                  </a:lnTo>
                  <a:lnTo>
                    <a:pt x="2350" y="440"/>
                  </a:lnTo>
                  <a:lnTo>
                    <a:pt x="2384" y="373"/>
                  </a:lnTo>
                  <a:lnTo>
                    <a:pt x="2381" y="332"/>
                  </a:lnTo>
                  <a:lnTo>
                    <a:pt x="2390" y="307"/>
                  </a:lnTo>
                  <a:lnTo>
                    <a:pt x="2389" y="258"/>
                  </a:lnTo>
                  <a:lnTo>
                    <a:pt x="2408" y="194"/>
                  </a:lnTo>
                  <a:lnTo>
                    <a:pt x="2425" y="177"/>
                  </a:lnTo>
                  <a:lnTo>
                    <a:pt x="2417" y="148"/>
                  </a:lnTo>
                  <a:lnTo>
                    <a:pt x="2441" y="103"/>
                  </a:lnTo>
                  <a:lnTo>
                    <a:pt x="2461" y="56"/>
                  </a:lnTo>
                  <a:lnTo>
                    <a:pt x="2466" y="32"/>
                  </a:lnTo>
                  <a:lnTo>
                    <a:pt x="2498" y="0"/>
                  </a:lnTo>
                  <a:lnTo>
                    <a:pt x="2514" y="42"/>
                  </a:lnTo>
                  <a:lnTo>
                    <a:pt x="2512" y="95"/>
                  </a:lnTo>
                  <a:lnTo>
                    <a:pt x="2530" y="105"/>
                  </a:lnTo>
                  <a:lnTo>
                    <a:pt x="2528" y="141"/>
                  </a:lnTo>
                  <a:lnTo>
                    <a:pt x="2549" y="184"/>
                  </a:lnTo>
                  <a:lnTo>
                    <a:pt x="2548" y="233"/>
                  </a:lnTo>
                  <a:lnTo>
                    <a:pt x="2540" y="264"/>
                  </a:lnTo>
                  <a:moveTo>
                    <a:pt x="1865" y="2560"/>
                  </a:moveTo>
                  <a:lnTo>
                    <a:pt x="1914" y="2590"/>
                  </a:lnTo>
                  <a:lnTo>
                    <a:pt x="1959" y="2578"/>
                  </a:lnTo>
                  <a:lnTo>
                    <a:pt x="2023" y="2562"/>
                  </a:lnTo>
                  <a:lnTo>
                    <a:pt x="2061" y="2567"/>
                  </a:lnTo>
                  <a:lnTo>
                    <a:pt x="2004" y="2667"/>
                  </a:lnTo>
                  <a:lnTo>
                    <a:pt x="1962" y="2696"/>
                  </a:lnTo>
                  <a:lnTo>
                    <a:pt x="1911" y="2764"/>
                  </a:lnTo>
                  <a:lnTo>
                    <a:pt x="1902" y="2741"/>
                  </a:lnTo>
                  <a:lnTo>
                    <a:pt x="1816" y="2800"/>
                  </a:lnTo>
                  <a:lnTo>
                    <a:pt x="1805" y="2795"/>
                  </a:lnTo>
                  <a:lnTo>
                    <a:pt x="1765" y="2793"/>
                  </a:lnTo>
                  <a:lnTo>
                    <a:pt x="1769" y="2721"/>
                  </a:lnTo>
                  <a:lnTo>
                    <a:pt x="1795" y="2665"/>
                  </a:lnTo>
                  <a:lnTo>
                    <a:pt x="1800" y="2592"/>
                  </a:lnTo>
                  <a:lnTo>
                    <a:pt x="1824" y="2553"/>
                  </a:lnTo>
                  <a:lnTo>
                    <a:pt x="1865" y="2560"/>
                  </a:lnTo>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145" name="Freeform 144"/>
            <p:cNvSpPr>
              <a:spLocks/>
            </p:cNvSpPr>
            <p:nvPr/>
          </p:nvSpPr>
          <p:spPr bwMode="auto">
            <a:xfrm>
              <a:off x="7525994" y="3394609"/>
              <a:ext cx="160356" cy="186391"/>
            </a:xfrm>
            <a:custGeom>
              <a:avLst/>
              <a:gdLst>
                <a:gd name="T0" fmla="*/ 94 w 97"/>
                <a:gd name="T1" fmla="*/ 92 h 120"/>
                <a:gd name="T2" fmla="*/ 97 w 97"/>
                <a:gd name="T3" fmla="*/ 106 h 120"/>
                <a:gd name="T4" fmla="*/ 90 w 97"/>
                <a:gd name="T5" fmla="*/ 103 h 120"/>
                <a:gd name="T6" fmla="*/ 94 w 97"/>
                <a:gd name="T7" fmla="*/ 120 h 120"/>
                <a:gd name="T8" fmla="*/ 87 w 97"/>
                <a:gd name="T9" fmla="*/ 109 h 120"/>
                <a:gd name="T10" fmla="*/ 84 w 97"/>
                <a:gd name="T11" fmla="*/ 99 h 120"/>
                <a:gd name="T12" fmla="*/ 79 w 97"/>
                <a:gd name="T13" fmla="*/ 89 h 120"/>
                <a:gd name="T14" fmla="*/ 69 w 97"/>
                <a:gd name="T15" fmla="*/ 76 h 120"/>
                <a:gd name="T16" fmla="*/ 53 w 97"/>
                <a:gd name="T17" fmla="*/ 76 h 120"/>
                <a:gd name="T18" fmla="*/ 56 w 97"/>
                <a:gd name="T19" fmla="*/ 84 h 120"/>
                <a:gd name="T20" fmla="*/ 52 w 97"/>
                <a:gd name="T21" fmla="*/ 96 h 120"/>
                <a:gd name="T22" fmla="*/ 44 w 97"/>
                <a:gd name="T23" fmla="*/ 92 h 120"/>
                <a:gd name="T24" fmla="*/ 42 w 97"/>
                <a:gd name="T25" fmla="*/ 95 h 120"/>
                <a:gd name="T26" fmla="*/ 36 w 97"/>
                <a:gd name="T27" fmla="*/ 93 h 120"/>
                <a:gd name="T28" fmla="*/ 29 w 97"/>
                <a:gd name="T29" fmla="*/ 91 h 120"/>
                <a:gd name="T30" fmla="*/ 23 w 97"/>
                <a:gd name="T31" fmla="*/ 74 h 120"/>
                <a:gd name="T32" fmla="*/ 14 w 97"/>
                <a:gd name="T33" fmla="*/ 58 h 120"/>
                <a:gd name="T34" fmla="*/ 15 w 97"/>
                <a:gd name="T35" fmla="*/ 46 h 120"/>
                <a:gd name="T36" fmla="*/ 3 w 97"/>
                <a:gd name="T37" fmla="*/ 40 h 120"/>
                <a:gd name="T38" fmla="*/ 6 w 97"/>
                <a:gd name="T39" fmla="*/ 33 h 120"/>
                <a:gd name="T40" fmla="*/ 16 w 97"/>
                <a:gd name="T41" fmla="*/ 25 h 120"/>
                <a:gd name="T42" fmla="*/ 0 w 97"/>
                <a:gd name="T43" fmla="*/ 14 h 120"/>
                <a:gd name="T44" fmla="*/ 4 w 97"/>
                <a:gd name="T45" fmla="*/ 0 h 120"/>
                <a:gd name="T46" fmla="*/ 20 w 97"/>
                <a:gd name="T47" fmla="*/ 9 h 120"/>
                <a:gd name="T48" fmla="*/ 28 w 97"/>
                <a:gd name="T49" fmla="*/ 10 h 120"/>
                <a:gd name="T50" fmla="*/ 33 w 97"/>
                <a:gd name="T51" fmla="*/ 24 h 120"/>
                <a:gd name="T52" fmla="*/ 50 w 97"/>
                <a:gd name="T53" fmla="*/ 27 h 120"/>
                <a:gd name="T54" fmla="*/ 67 w 97"/>
                <a:gd name="T55" fmla="*/ 27 h 120"/>
                <a:gd name="T56" fmla="*/ 78 w 97"/>
                <a:gd name="T57" fmla="*/ 31 h 120"/>
                <a:gd name="T58" fmla="*/ 73 w 97"/>
                <a:gd name="T59" fmla="*/ 48 h 120"/>
                <a:gd name="T60" fmla="*/ 65 w 97"/>
                <a:gd name="T61" fmla="*/ 49 h 120"/>
                <a:gd name="T62" fmla="*/ 62 w 97"/>
                <a:gd name="T63" fmla="*/ 61 h 120"/>
                <a:gd name="T64" fmla="*/ 74 w 97"/>
                <a:gd name="T65" fmla="*/ 72 h 120"/>
                <a:gd name="T66" fmla="*/ 74 w 97"/>
                <a:gd name="T67" fmla="*/ 59 h 120"/>
                <a:gd name="T68" fmla="*/ 79 w 97"/>
                <a:gd name="T69" fmla="*/ 59 h 120"/>
                <a:gd name="T70" fmla="*/ 94 w 97"/>
                <a:gd name="T71" fmla="*/ 92 h 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97" h="120">
                  <a:moveTo>
                    <a:pt x="94" y="92"/>
                  </a:moveTo>
                  <a:lnTo>
                    <a:pt x="97" y="106"/>
                  </a:lnTo>
                  <a:lnTo>
                    <a:pt x="90" y="103"/>
                  </a:lnTo>
                  <a:lnTo>
                    <a:pt x="94" y="120"/>
                  </a:lnTo>
                  <a:lnTo>
                    <a:pt x="87" y="109"/>
                  </a:lnTo>
                  <a:lnTo>
                    <a:pt x="84" y="99"/>
                  </a:lnTo>
                  <a:lnTo>
                    <a:pt x="79" y="89"/>
                  </a:lnTo>
                  <a:lnTo>
                    <a:pt x="69" y="76"/>
                  </a:lnTo>
                  <a:lnTo>
                    <a:pt x="53" y="76"/>
                  </a:lnTo>
                  <a:lnTo>
                    <a:pt x="56" y="84"/>
                  </a:lnTo>
                  <a:lnTo>
                    <a:pt x="52" y="96"/>
                  </a:lnTo>
                  <a:lnTo>
                    <a:pt x="44" y="92"/>
                  </a:lnTo>
                  <a:lnTo>
                    <a:pt x="42" y="95"/>
                  </a:lnTo>
                  <a:lnTo>
                    <a:pt x="36" y="93"/>
                  </a:lnTo>
                  <a:lnTo>
                    <a:pt x="29" y="91"/>
                  </a:lnTo>
                  <a:lnTo>
                    <a:pt x="23" y="74"/>
                  </a:lnTo>
                  <a:lnTo>
                    <a:pt x="14" y="58"/>
                  </a:lnTo>
                  <a:lnTo>
                    <a:pt x="15" y="46"/>
                  </a:lnTo>
                  <a:lnTo>
                    <a:pt x="3" y="40"/>
                  </a:lnTo>
                  <a:lnTo>
                    <a:pt x="6" y="33"/>
                  </a:lnTo>
                  <a:lnTo>
                    <a:pt x="16" y="25"/>
                  </a:lnTo>
                  <a:lnTo>
                    <a:pt x="0" y="14"/>
                  </a:lnTo>
                  <a:lnTo>
                    <a:pt x="4" y="0"/>
                  </a:lnTo>
                  <a:lnTo>
                    <a:pt x="20" y="9"/>
                  </a:lnTo>
                  <a:lnTo>
                    <a:pt x="28" y="10"/>
                  </a:lnTo>
                  <a:lnTo>
                    <a:pt x="33" y="24"/>
                  </a:lnTo>
                  <a:lnTo>
                    <a:pt x="50" y="27"/>
                  </a:lnTo>
                  <a:lnTo>
                    <a:pt x="67" y="27"/>
                  </a:lnTo>
                  <a:lnTo>
                    <a:pt x="78" y="31"/>
                  </a:lnTo>
                  <a:lnTo>
                    <a:pt x="73" y="48"/>
                  </a:lnTo>
                  <a:lnTo>
                    <a:pt x="65" y="49"/>
                  </a:lnTo>
                  <a:lnTo>
                    <a:pt x="62" y="61"/>
                  </a:lnTo>
                  <a:lnTo>
                    <a:pt x="74" y="72"/>
                  </a:lnTo>
                  <a:lnTo>
                    <a:pt x="74" y="59"/>
                  </a:lnTo>
                  <a:lnTo>
                    <a:pt x="79" y="59"/>
                  </a:lnTo>
                  <a:lnTo>
                    <a:pt x="94" y="92"/>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146" name="Freeform 145"/>
            <p:cNvSpPr>
              <a:spLocks/>
            </p:cNvSpPr>
            <p:nvPr/>
          </p:nvSpPr>
          <p:spPr bwMode="auto">
            <a:xfrm>
              <a:off x="8393894" y="4071831"/>
              <a:ext cx="36369" cy="46598"/>
            </a:xfrm>
            <a:custGeom>
              <a:avLst/>
              <a:gdLst>
                <a:gd name="T0" fmla="*/ 0 w 22"/>
                <a:gd name="T1" fmla="*/ 19 h 30"/>
                <a:gd name="T2" fmla="*/ 7 w 22"/>
                <a:gd name="T3" fmla="*/ 12 h 30"/>
                <a:gd name="T4" fmla="*/ 22 w 22"/>
                <a:gd name="T5" fmla="*/ 0 h 30"/>
                <a:gd name="T6" fmla="*/ 22 w 22"/>
                <a:gd name="T7" fmla="*/ 11 h 30"/>
                <a:gd name="T8" fmla="*/ 21 w 22"/>
                <a:gd name="T9" fmla="*/ 24 h 30"/>
                <a:gd name="T10" fmla="*/ 12 w 22"/>
                <a:gd name="T11" fmla="*/ 23 h 30"/>
                <a:gd name="T12" fmla="*/ 9 w 22"/>
                <a:gd name="T13" fmla="*/ 30 h 30"/>
                <a:gd name="T14" fmla="*/ 0 w 22"/>
                <a:gd name="T15" fmla="*/ 19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2" h="30">
                  <a:moveTo>
                    <a:pt x="0" y="19"/>
                  </a:moveTo>
                  <a:lnTo>
                    <a:pt x="7" y="12"/>
                  </a:lnTo>
                  <a:lnTo>
                    <a:pt x="22" y="0"/>
                  </a:lnTo>
                  <a:lnTo>
                    <a:pt x="22" y="11"/>
                  </a:lnTo>
                  <a:lnTo>
                    <a:pt x="21" y="24"/>
                  </a:lnTo>
                  <a:lnTo>
                    <a:pt x="12" y="23"/>
                  </a:lnTo>
                  <a:lnTo>
                    <a:pt x="9" y="30"/>
                  </a:lnTo>
                  <a:lnTo>
                    <a:pt x="0" y="1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147" name="Freeform 146"/>
            <p:cNvSpPr>
              <a:spLocks/>
            </p:cNvSpPr>
            <p:nvPr/>
          </p:nvSpPr>
          <p:spPr bwMode="auto">
            <a:xfrm>
              <a:off x="7534258" y="3335585"/>
              <a:ext cx="97536" cy="49704"/>
            </a:xfrm>
            <a:custGeom>
              <a:avLst/>
              <a:gdLst>
                <a:gd name="T0" fmla="*/ 49 w 59"/>
                <a:gd name="T1" fmla="*/ 11 h 32"/>
                <a:gd name="T2" fmla="*/ 57 w 59"/>
                <a:gd name="T3" fmla="*/ 17 h 32"/>
                <a:gd name="T4" fmla="*/ 59 w 59"/>
                <a:gd name="T5" fmla="*/ 30 h 32"/>
                <a:gd name="T6" fmla="*/ 45 w 59"/>
                <a:gd name="T7" fmla="*/ 31 h 32"/>
                <a:gd name="T8" fmla="*/ 29 w 59"/>
                <a:gd name="T9" fmla="*/ 29 h 32"/>
                <a:gd name="T10" fmla="*/ 19 w 59"/>
                <a:gd name="T11" fmla="*/ 32 h 32"/>
                <a:gd name="T12" fmla="*/ 1 w 59"/>
                <a:gd name="T13" fmla="*/ 24 h 32"/>
                <a:gd name="T14" fmla="*/ 0 w 59"/>
                <a:gd name="T15" fmla="*/ 20 h 32"/>
                <a:gd name="T16" fmla="*/ 8 w 59"/>
                <a:gd name="T17" fmla="*/ 5 h 32"/>
                <a:gd name="T18" fmla="*/ 17 w 59"/>
                <a:gd name="T19" fmla="*/ 0 h 32"/>
                <a:gd name="T20" fmla="*/ 30 w 59"/>
                <a:gd name="T21" fmla="*/ 4 h 32"/>
                <a:gd name="T22" fmla="*/ 40 w 59"/>
                <a:gd name="T23" fmla="*/ 5 h 32"/>
                <a:gd name="T24" fmla="*/ 49 w 59"/>
                <a:gd name="T25" fmla="*/ 11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9" h="32">
                  <a:moveTo>
                    <a:pt x="49" y="11"/>
                  </a:moveTo>
                  <a:lnTo>
                    <a:pt x="57" y="17"/>
                  </a:lnTo>
                  <a:lnTo>
                    <a:pt x="59" y="30"/>
                  </a:lnTo>
                  <a:lnTo>
                    <a:pt x="45" y="31"/>
                  </a:lnTo>
                  <a:lnTo>
                    <a:pt x="29" y="29"/>
                  </a:lnTo>
                  <a:lnTo>
                    <a:pt x="19" y="32"/>
                  </a:lnTo>
                  <a:lnTo>
                    <a:pt x="1" y="24"/>
                  </a:lnTo>
                  <a:lnTo>
                    <a:pt x="0" y="20"/>
                  </a:lnTo>
                  <a:lnTo>
                    <a:pt x="8" y="5"/>
                  </a:lnTo>
                  <a:lnTo>
                    <a:pt x="17" y="0"/>
                  </a:lnTo>
                  <a:lnTo>
                    <a:pt x="30" y="4"/>
                  </a:lnTo>
                  <a:lnTo>
                    <a:pt x="40" y="5"/>
                  </a:lnTo>
                  <a:lnTo>
                    <a:pt x="49" y="11"/>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148" name="Freeform 147"/>
            <p:cNvSpPr>
              <a:spLocks/>
            </p:cNvSpPr>
            <p:nvPr/>
          </p:nvSpPr>
          <p:spPr bwMode="auto">
            <a:xfrm>
              <a:off x="8174025" y="3599638"/>
              <a:ext cx="67779" cy="60577"/>
            </a:xfrm>
            <a:custGeom>
              <a:avLst/>
              <a:gdLst>
                <a:gd name="T0" fmla="*/ 33 w 41"/>
                <a:gd name="T1" fmla="*/ 29 h 39"/>
                <a:gd name="T2" fmla="*/ 19 w 41"/>
                <a:gd name="T3" fmla="*/ 39 h 39"/>
                <a:gd name="T4" fmla="*/ 3 w 41"/>
                <a:gd name="T5" fmla="*/ 33 h 39"/>
                <a:gd name="T6" fmla="*/ 0 w 41"/>
                <a:gd name="T7" fmla="*/ 15 h 39"/>
                <a:gd name="T8" fmla="*/ 7 w 41"/>
                <a:gd name="T9" fmla="*/ 6 h 39"/>
                <a:gd name="T10" fmla="*/ 25 w 41"/>
                <a:gd name="T11" fmla="*/ 0 h 39"/>
                <a:gd name="T12" fmla="*/ 36 w 41"/>
                <a:gd name="T13" fmla="*/ 0 h 39"/>
                <a:gd name="T14" fmla="*/ 41 w 41"/>
                <a:gd name="T15" fmla="*/ 8 h 39"/>
                <a:gd name="T16" fmla="*/ 35 w 41"/>
                <a:gd name="T17" fmla="*/ 17 h 39"/>
                <a:gd name="T18" fmla="*/ 33 w 41"/>
                <a:gd name="T19" fmla="*/ 29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1" h="39">
                  <a:moveTo>
                    <a:pt x="33" y="29"/>
                  </a:moveTo>
                  <a:lnTo>
                    <a:pt x="19" y="39"/>
                  </a:lnTo>
                  <a:lnTo>
                    <a:pt x="3" y="33"/>
                  </a:lnTo>
                  <a:lnTo>
                    <a:pt x="0" y="15"/>
                  </a:lnTo>
                  <a:lnTo>
                    <a:pt x="7" y="6"/>
                  </a:lnTo>
                  <a:lnTo>
                    <a:pt x="25" y="0"/>
                  </a:lnTo>
                  <a:lnTo>
                    <a:pt x="36" y="0"/>
                  </a:lnTo>
                  <a:lnTo>
                    <a:pt x="41" y="8"/>
                  </a:lnTo>
                  <a:lnTo>
                    <a:pt x="35" y="17"/>
                  </a:lnTo>
                  <a:lnTo>
                    <a:pt x="33" y="2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149" name="Freeform 148"/>
            <p:cNvSpPr>
              <a:spLocks/>
            </p:cNvSpPr>
            <p:nvPr/>
          </p:nvSpPr>
          <p:spPr bwMode="auto">
            <a:xfrm>
              <a:off x="6995333" y="2534103"/>
              <a:ext cx="1555609" cy="1059323"/>
            </a:xfrm>
            <a:custGeom>
              <a:avLst/>
              <a:gdLst>
                <a:gd name="T0" fmla="*/ 872 w 941"/>
                <a:gd name="T1" fmla="*/ 114 h 682"/>
                <a:gd name="T2" fmla="*/ 932 w 941"/>
                <a:gd name="T3" fmla="*/ 118 h 682"/>
                <a:gd name="T4" fmla="*/ 919 w 941"/>
                <a:gd name="T5" fmla="*/ 164 h 682"/>
                <a:gd name="T6" fmla="*/ 928 w 941"/>
                <a:gd name="T7" fmla="*/ 214 h 682"/>
                <a:gd name="T8" fmla="*/ 895 w 941"/>
                <a:gd name="T9" fmla="*/ 232 h 682"/>
                <a:gd name="T10" fmla="*/ 873 w 941"/>
                <a:gd name="T11" fmla="*/ 251 h 682"/>
                <a:gd name="T12" fmla="*/ 825 w 941"/>
                <a:gd name="T13" fmla="*/ 291 h 682"/>
                <a:gd name="T14" fmla="*/ 813 w 941"/>
                <a:gd name="T15" fmla="*/ 265 h 682"/>
                <a:gd name="T16" fmla="*/ 771 w 941"/>
                <a:gd name="T17" fmla="*/ 289 h 682"/>
                <a:gd name="T18" fmla="*/ 781 w 941"/>
                <a:gd name="T19" fmla="*/ 317 h 682"/>
                <a:gd name="T20" fmla="*/ 833 w 941"/>
                <a:gd name="T21" fmla="*/ 325 h 682"/>
                <a:gd name="T22" fmla="*/ 827 w 941"/>
                <a:gd name="T23" fmla="*/ 354 h 682"/>
                <a:gd name="T24" fmla="*/ 849 w 941"/>
                <a:gd name="T25" fmla="*/ 410 h 682"/>
                <a:gd name="T26" fmla="*/ 880 w 941"/>
                <a:gd name="T27" fmla="*/ 466 h 682"/>
                <a:gd name="T28" fmla="*/ 903 w 941"/>
                <a:gd name="T29" fmla="*/ 517 h 682"/>
                <a:gd name="T30" fmla="*/ 871 w 941"/>
                <a:gd name="T31" fmla="*/ 593 h 682"/>
                <a:gd name="T32" fmla="*/ 801 w 941"/>
                <a:gd name="T33" fmla="*/ 642 h 682"/>
                <a:gd name="T34" fmla="*/ 744 w 941"/>
                <a:gd name="T35" fmla="*/ 659 h 682"/>
                <a:gd name="T36" fmla="*/ 727 w 941"/>
                <a:gd name="T37" fmla="*/ 659 h 682"/>
                <a:gd name="T38" fmla="*/ 664 w 941"/>
                <a:gd name="T39" fmla="*/ 642 h 682"/>
                <a:gd name="T40" fmla="*/ 624 w 941"/>
                <a:gd name="T41" fmla="*/ 629 h 682"/>
                <a:gd name="T42" fmla="*/ 576 w 941"/>
                <a:gd name="T43" fmla="*/ 640 h 682"/>
                <a:gd name="T44" fmla="*/ 569 w 941"/>
                <a:gd name="T45" fmla="*/ 649 h 682"/>
                <a:gd name="T46" fmla="*/ 535 w 941"/>
                <a:gd name="T47" fmla="*/ 627 h 682"/>
                <a:gd name="T48" fmla="*/ 494 w 941"/>
                <a:gd name="T49" fmla="*/ 582 h 682"/>
                <a:gd name="T50" fmla="*/ 491 w 941"/>
                <a:gd name="T51" fmla="*/ 527 h 682"/>
                <a:gd name="T52" fmla="*/ 456 w 941"/>
                <a:gd name="T53" fmla="*/ 505 h 682"/>
                <a:gd name="T54" fmla="*/ 401 w 941"/>
                <a:gd name="T55" fmla="*/ 508 h 682"/>
                <a:gd name="T56" fmla="*/ 356 w 941"/>
                <a:gd name="T57" fmla="*/ 520 h 682"/>
                <a:gd name="T58" fmla="*/ 321 w 941"/>
                <a:gd name="T59" fmla="*/ 520 h 682"/>
                <a:gd name="T60" fmla="*/ 253 w 941"/>
                <a:gd name="T61" fmla="*/ 508 h 682"/>
                <a:gd name="T62" fmla="*/ 199 w 941"/>
                <a:gd name="T63" fmla="*/ 478 h 682"/>
                <a:gd name="T64" fmla="*/ 129 w 941"/>
                <a:gd name="T65" fmla="*/ 449 h 682"/>
                <a:gd name="T66" fmla="*/ 120 w 941"/>
                <a:gd name="T67" fmla="*/ 408 h 682"/>
                <a:gd name="T68" fmla="*/ 54 w 941"/>
                <a:gd name="T69" fmla="*/ 342 h 682"/>
                <a:gd name="T70" fmla="*/ 26 w 941"/>
                <a:gd name="T71" fmla="*/ 307 h 682"/>
                <a:gd name="T72" fmla="*/ 3 w 941"/>
                <a:gd name="T73" fmla="*/ 280 h 682"/>
                <a:gd name="T74" fmla="*/ 42 w 941"/>
                <a:gd name="T75" fmla="*/ 264 h 682"/>
                <a:gd name="T76" fmla="*/ 91 w 941"/>
                <a:gd name="T77" fmla="*/ 230 h 682"/>
                <a:gd name="T78" fmla="*/ 68 w 941"/>
                <a:gd name="T79" fmla="*/ 172 h 682"/>
                <a:gd name="T80" fmla="*/ 136 w 941"/>
                <a:gd name="T81" fmla="*/ 130 h 682"/>
                <a:gd name="T82" fmla="*/ 151 w 941"/>
                <a:gd name="T83" fmla="*/ 85 h 682"/>
                <a:gd name="T84" fmla="*/ 213 w 941"/>
                <a:gd name="T85" fmla="*/ 116 h 682"/>
                <a:gd name="T86" fmla="*/ 267 w 941"/>
                <a:gd name="T87" fmla="*/ 168 h 682"/>
                <a:gd name="T88" fmla="*/ 343 w 941"/>
                <a:gd name="T89" fmla="*/ 205 h 682"/>
                <a:gd name="T90" fmla="*/ 433 w 941"/>
                <a:gd name="T91" fmla="*/ 219 h 682"/>
                <a:gd name="T92" fmla="*/ 512 w 941"/>
                <a:gd name="T93" fmla="*/ 241 h 682"/>
                <a:gd name="T94" fmla="*/ 591 w 941"/>
                <a:gd name="T95" fmla="*/ 214 h 682"/>
                <a:gd name="T96" fmla="*/ 590 w 941"/>
                <a:gd name="T97" fmla="*/ 182 h 682"/>
                <a:gd name="T98" fmla="*/ 632 w 941"/>
                <a:gd name="T99" fmla="*/ 164 h 682"/>
                <a:gd name="T100" fmla="*/ 687 w 941"/>
                <a:gd name="T101" fmla="*/ 134 h 682"/>
                <a:gd name="T102" fmla="*/ 659 w 941"/>
                <a:gd name="T103" fmla="*/ 108 h 682"/>
                <a:gd name="T104" fmla="*/ 616 w 941"/>
                <a:gd name="T105" fmla="*/ 107 h 682"/>
                <a:gd name="T106" fmla="*/ 652 w 941"/>
                <a:gd name="T107" fmla="*/ 66 h 682"/>
                <a:gd name="T108" fmla="*/ 642 w 941"/>
                <a:gd name="T109" fmla="*/ 18 h 682"/>
                <a:gd name="T110" fmla="*/ 672 w 941"/>
                <a:gd name="T111" fmla="*/ 0 h 682"/>
                <a:gd name="T112" fmla="*/ 757 w 941"/>
                <a:gd name="T113" fmla="*/ 42 h 6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941" h="682">
                  <a:moveTo>
                    <a:pt x="791" y="74"/>
                  </a:moveTo>
                  <a:lnTo>
                    <a:pt x="823" y="80"/>
                  </a:lnTo>
                  <a:lnTo>
                    <a:pt x="852" y="95"/>
                  </a:lnTo>
                  <a:lnTo>
                    <a:pt x="872" y="114"/>
                  </a:lnTo>
                  <a:lnTo>
                    <a:pt x="896" y="114"/>
                  </a:lnTo>
                  <a:lnTo>
                    <a:pt x="905" y="106"/>
                  </a:lnTo>
                  <a:lnTo>
                    <a:pt x="927" y="100"/>
                  </a:lnTo>
                  <a:lnTo>
                    <a:pt x="932" y="118"/>
                  </a:lnTo>
                  <a:lnTo>
                    <a:pt x="930" y="126"/>
                  </a:lnTo>
                  <a:lnTo>
                    <a:pt x="940" y="148"/>
                  </a:lnTo>
                  <a:lnTo>
                    <a:pt x="941" y="168"/>
                  </a:lnTo>
                  <a:lnTo>
                    <a:pt x="919" y="164"/>
                  </a:lnTo>
                  <a:lnTo>
                    <a:pt x="909" y="171"/>
                  </a:lnTo>
                  <a:lnTo>
                    <a:pt x="924" y="189"/>
                  </a:lnTo>
                  <a:lnTo>
                    <a:pt x="936" y="213"/>
                  </a:lnTo>
                  <a:lnTo>
                    <a:pt x="928" y="214"/>
                  </a:lnTo>
                  <a:lnTo>
                    <a:pt x="934" y="224"/>
                  </a:lnTo>
                  <a:lnTo>
                    <a:pt x="916" y="212"/>
                  </a:lnTo>
                  <a:lnTo>
                    <a:pt x="916" y="223"/>
                  </a:lnTo>
                  <a:lnTo>
                    <a:pt x="895" y="232"/>
                  </a:lnTo>
                  <a:lnTo>
                    <a:pt x="904" y="243"/>
                  </a:lnTo>
                  <a:lnTo>
                    <a:pt x="889" y="243"/>
                  </a:lnTo>
                  <a:lnTo>
                    <a:pt x="877" y="236"/>
                  </a:lnTo>
                  <a:lnTo>
                    <a:pt x="873" y="251"/>
                  </a:lnTo>
                  <a:lnTo>
                    <a:pt x="861" y="262"/>
                  </a:lnTo>
                  <a:lnTo>
                    <a:pt x="853" y="275"/>
                  </a:lnTo>
                  <a:lnTo>
                    <a:pt x="833" y="281"/>
                  </a:lnTo>
                  <a:lnTo>
                    <a:pt x="825" y="291"/>
                  </a:lnTo>
                  <a:lnTo>
                    <a:pt x="809" y="296"/>
                  </a:lnTo>
                  <a:lnTo>
                    <a:pt x="814" y="287"/>
                  </a:lnTo>
                  <a:lnTo>
                    <a:pt x="806" y="279"/>
                  </a:lnTo>
                  <a:lnTo>
                    <a:pt x="813" y="265"/>
                  </a:lnTo>
                  <a:lnTo>
                    <a:pt x="799" y="254"/>
                  </a:lnTo>
                  <a:lnTo>
                    <a:pt x="788" y="261"/>
                  </a:lnTo>
                  <a:lnTo>
                    <a:pt x="776" y="275"/>
                  </a:lnTo>
                  <a:lnTo>
                    <a:pt x="771" y="289"/>
                  </a:lnTo>
                  <a:lnTo>
                    <a:pt x="755" y="290"/>
                  </a:lnTo>
                  <a:lnTo>
                    <a:pt x="751" y="299"/>
                  </a:lnTo>
                  <a:lnTo>
                    <a:pt x="766" y="313"/>
                  </a:lnTo>
                  <a:lnTo>
                    <a:pt x="781" y="317"/>
                  </a:lnTo>
                  <a:lnTo>
                    <a:pt x="786" y="326"/>
                  </a:lnTo>
                  <a:lnTo>
                    <a:pt x="802" y="332"/>
                  </a:lnTo>
                  <a:lnTo>
                    <a:pt x="815" y="317"/>
                  </a:lnTo>
                  <a:lnTo>
                    <a:pt x="833" y="325"/>
                  </a:lnTo>
                  <a:lnTo>
                    <a:pt x="845" y="326"/>
                  </a:lnTo>
                  <a:lnTo>
                    <a:pt x="852" y="337"/>
                  </a:lnTo>
                  <a:lnTo>
                    <a:pt x="830" y="343"/>
                  </a:lnTo>
                  <a:lnTo>
                    <a:pt x="827" y="354"/>
                  </a:lnTo>
                  <a:lnTo>
                    <a:pt x="815" y="364"/>
                  </a:lnTo>
                  <a:lnTo>
                    <a:pt x="811" y="378"/>
                  </a:lnTo>
                  <a:lnTo>
                    <a:pt x="834" y="390"/>
                  </a:lnTo>
                  <a:lnTo>
                    <a:pt x="849" y="410"/>
                  </a:lnTo>
                  <a:lnTo>
                    <a:pt x="867" y="429"/>
                  </a:lnTo>
                  <a:lnTo>
                    <a:pt x="884" y="445"/>
                  </a:lnTo>
                  <a:lnTo>
                    <a:pt x="889" y="461"/>
                  </a:lnTo>
                  <a:lnTo>
                    <a:pt x="880" y="466"/>
                  </a:lnTo>
                  <a:lnTo>
                    <a:pt x="888" y="477"/>
                  </a:lnTo>
                  <a:lnTo>
                    <a:pt x="900" y="484"/>
                  </a:lnTo>
                  <a:lnTo>
                    <a:pt x="903" y="501"/>
                  </a:lnTo>
                  <a:lnTo>
                    <a:pt x="903" y="517"/>
                  </a:lnTo>
                  <a:lnTo>
                    <a:pt x="894" y="519"/>
                  </a:lnTo>
                  <a:lnTo>
                    <a:pt x="888" y="541"/>
                  </a:lnTo>
                  <a:lnTo>
                    <a:pt x="881" y="569"/>
                  </a:lnTo>
                  <a:lnTo>
                    <a:pt x="871" y="593"/>
                  </a:lnTo>
                  <a:lnTo>
                    <a:pt x="851" y="613"/>
                  </a:lnTo>
                  <a:lnTo>
                    <a:pt x="830" y="630"/>
                  </a:lnTo>
                  <a:lnTo>
                    <a:pt x="810" y="632"/>
                  </a:lnTo>
                  <a:lnTo>
                    <a:pt x="801" y="642"/>
                  </a:lnTo>
                  <a:lnTo>
                    <a:pt x="793" y="635"/>
                  </a:lnTo>
                  <a:lnTo>
                    <a:pt x="785" y="645"/>
                  </a:lnTo>
                  <a:lnTo>
                    <a:pt x="762" y="656"/>
                  </a:lnTo>
                  <a:lnTo>
                    <a:pt x="744" y="659"/>
                  </a:lnTo>
                  <a:lnTo>
                    <a:pt x="742" y="681"/>
                  </a:lnTo>
                  <a:lnTo>
                    <a:pt x="732" y="682"/>
                  </a:lnTo>
                  <a:lnTo>
                    <a:pt x="725" y="667"/>
                  </a:lnTo>
                  <a:lnTo>
                    <a:pt x="727" y="659"/>
                  </a:lnTo>
                  <a:lnTo>
                    <a:pt x="702" y="652"/>
                  </a:lnTo>
                  <a:lnTo>
                    <a:pt x="694" y="656"/>
                  </a:lnTo>
                  <a:lnTo>
                    <a:pt x="675" y="650"/>
                  </a:lnTo>
                  <a:lnTo>
                    <a:pt x="664" y="642"/>
                  </a:lnTo>
                  <a:lnTo>
                    <a:pt x="665" y="630"/>
                  </a:lnTo>
                  <a:lnTo>
                    <a:pt x="648" y="626"/>
                  </a:lnTo>
                  <a:lnTo>
                    <a:pt x="638" y="618"/>
                  </a:lnTo>
                  <a:lnTo>
                    <a:pt x="624" y="629"/>
                  </a:lnTo>
                  <a:lnTo>
                    <a:pt x="608" y="632"/>
                  </a:lnTo>
                  <a:lnTo>
                    <a:pt x="593" y="632"/>
                  </a:lnTo>
                  <a:lnTo>
                    <a:pt x="585" y="637"/>
                  </a:lnTo>
                  <a:lnTo>
                    <a:pt x="576" y="640"/>
                  </a:lnTo>
                  <a:lnTo>
                    <a:pt x="583" y="663"/>
                  </a:lnTo>
                  <a:lnTo>
                    <a:pt x="573" y="663"/>
                  </a:lnTo>
                  <a:lnTo>
                    <a:pt x="571" y="658"/>
                  </a:lnTo>
                  <a:lnTo>
                    <a:pt x="569" y="649"/>
                  </a:lnTo>
                  <a:lnTo>
                    <a:pt x="557" y="656"/>
                  </a:lnTo>
                  <a:lnTo>
                    <a:pt x="548" y="652"/>
                  </a:lnTo>
                  <a:lnTo>
                    <a:pt x="533" y="644"/>
                  </a:lnTo>
                  <a:lnTo>
                    <a:pt x="535" y="627"/>
                  </a:lnTo>
                  <a:lnTo>
                    <a:pt x="523" y="623"/>
                  </a:lnTo>
                  <a:lnTo>
                    <a:pt x="515" y="604"/>
                  </a:lnTo>
                  <a:lnTo>
                    <a:pt x="497" y="607"/>
                  </a:lnTo>
                  <a:lnTo>
                    <a:pt x="494" y="582"/>
                  </a:lnTo>
                  <a:lnTo>
                    <a:pt x="507" y="565"/>
                  </a:lnTo>
                  <a:lnTo>
                    <a:pt x="504" y="548"/>
                  </a:lnTo>
                  <a:lnTo>
                    <a:pt x="500" y="532"/>
                  </a:lnTo>
                  <a:lnTo>
                    <a:pt x="491" y="527"/>
                  </a:lnTo>
                  <a:lnTo>
                    <a:pt x="482" y="515"/>
                  </a:lnTo>
                  <a:lnTo>
                    <a:pt x="472" y="516"/>
                  </a:lnTo>
                  <a:lnTo>
                    <a:pt x="452" y="513"/>
                  </a:lnTo>
                  <a:lnTo>
                    <a:pt x="456" y="505"/>
                  </a:lnTo>
                  <a:lnTo>
                    <a:pt x="445" y="492"/>
                  </a:lnTo>
                  <a:lnTo>
                    <a:pt x="434" y="500"/>
                  </a:lnTo>
                  <a:lnTo>
                    <a:pt x="418" y="495"/>
                  </a:lnTo>
                  <a:lnTo>
                    <a:pt x="401" y="508"/>
                  </a:lnTo>
                  <a:lnTo>
                    <a:pt x="389" y="524"/>
                  </a:lnTo>
                  <a:lnTo>
                    <a:pt x="375" y="527"/>
                  </a:lnTo>
                  <a:lnTo>
                    <a:pt x="366" y="521"/>
                  </a:lnTo>
                  <a:lnTo>
                    <a:pt x="356" y="520"/>
                  </a:lnTo>
                  <a:lnTo>
                    <a:pt x="343" y="516"/>
                  </a:lnTo>
                  <a:lnTo>
                    <a:pt x="334" y="521"/>
                  </a:lnTo>
                  <a:lnTo>
                    <a:pt x="326" y="536"/>
                  </a:lnTo>
                  <a:lnTo>
                    <a:pt x="321" y="520"/>
                  </a:lnTo>
                  <a:lnTo>
                    <a:pt x="311" y="524"/>
                  </a:lnTo>
                  <a:lnTo>
                    <a:pt x="290" y="522"/>
                  </a:lnTo>
                  <a:lnTo>
                    <a:pt x="269" y="517"/>
                  </a:lnTo>
                  <a:lnTo>
                    <a:pt x="253" y="508"/>
                  </a:lnTo>
                  <a:lnTo>
                    <a:pt x="238" y="504"/>
                  </a:lnTo>
                  <a:lnTo>
                    <a:pt x="230" y="494"/>
                  </a:lnTo>
                  <a:lnTo>
                    <a:pt x="219" y="491"/>
                  </a:lnTo>
                  <a:lnTo>
                    <a:pt x="199" y="478"/>
                  </a:lnTo>
                  <a:lnTo>
                    <a:pt x="183" y="472"/>
                  </a:lnTo>
                  <a:lnTo>
                    <a:pt x="177" y="476"/>
                  </a:lnTo>
                  <a:lnTo>
                    <a:pt x="149" y="462"/>
                  </a:lnTo>
                  <a:lnTo>
                    <a:pt x="129" y="449"/>
                  </a:lnTo>
                  <a:lnTo>
                    <a:pt x="119" y="426"/>
                  </a:lnTo>
                  <a:lnTo>
                    <a:pt x="132" y="429"/>
                  </a:lnTo>
                  <a:lnTo>
                    <a:pt x="130" y="418"/>
                  </a:lnTo>
                  <a:lnTo>
                    <a:pt x="120" y="408"/>
                  </a:lnTo>
                  <a:lnTo>
                    <a:pt x="118" y="391"/>
                  </a:lnTo>
                  <a:lnTo>
                    <a:pt x="93" y="366"/>
                  </a:lnTo>
                  <a:lnTo>
                    <a:pt x="63" y="358"/>
                  </a:lnTo>
                  <a:lnTo>
                    <a:pt x="54" y="342"/>
                  </a:lnTo>
                  <a:lnTo>
                    <a:pt x="38" y="333"/>
                  </a:lnTo>
                  <a:lnTo>
                    <a:pt x="34" y="327"/>
                  </a:lnTo>
                  <a:lnTo>
                    <a:pt x="28" y="315"/>
                  </a:lnTo>
                  <a:lnTo>
                    <a:pt x="26" y="307"/>
                  </a:lnTo>
                  <a:lnTo>
                    <a:pt x="15" y="302"/>
                  </a:lnTo>
                  <a:lnTo>
                    <a:pt x="9" y="304"/>
                  </a:lnTo>
                  <a:lnTo>
                    <a:pt x="0" y="285"/>
                  </a:lnTo>
                  <a:lnTo>
                    <a:pt x="3" y="280"/>
                  </a:lnTo>
                  <a:lnTo>
                    <a:pt x="0" y="276"/>
                  </a:lnTo>
                  <a:lnTo>
                    <a:pt x="13" y="266"/>
                  </a:lnTo>
                  <a:lnTo>
                    <a:pt x="23" y="262"/>
                  </a:lnTo>
                  <a:lnTo>
                    <a:pt x="42" y="264"/>
                  </a:lnTo>
                  <a:lnTo>
                    <a:pt x="44" y="252"/>
                  </a:lnTo>
                  <a:lnTo>
                    <a:pt x="65" y="249"/>
                  </a:lnTo>
                  <a:lnTo>
                    <a:pt x="68" y="241"/>
                  </a:lnTo>
                  <a:lnTo>
                    <a:pt x="91" y="230"/>
                  </a:lnTo>
                  <a:lnTo>
                    <a:pt x="92" y="225"/>
                  </a:lnTo>
                  <a:lnTo>
                    <a:pt x="87" y="213"/>
                  </a:lnTo>
                  <a:lnTo>
                    <a:pt x="96" y="208"/>
                  </a:lnTo>
                  <a:lnTo>
                    <a:pt x="68" y="172"/>
                  </a:lnTo>
                  <a:lnTo>
                    <a:pt x="98" y="164"/>
                  </a:lnTo>
                  <a:lnTo>
                    <a:pt x="104" y="160"/>
                  </a:lnTo>
                  <a:lnTo>
                    <a:pt x="101" y="123"/>
                  </a:lnTo>
                  <a:lnTo>
                    <a:pt x="136" y="130"/>
                  </a:lnTo>
                  <a:lnTo>
                    <a:pt x="141" y="121"/>
                  </a:lnTo>
                  <a:lnTo>
                    <a:pt x="133" y="100"/>
                  </a:lnTo>
                  <a:lnTo>
                    <a:pt x="146" y="98"/>
                  </a:lnTo>
                  <a:lnTo>
                    <a:pt x="151" y="85"/>
                  </a:lnTo>
                  <a:lnTo>
                    <a:pt x="157" y="83"/>
                  </a:lnTo>
                  <a:lnTo>
                    <a:pt x="168" y="97"/>
                  </a:lnTo>
                  <a:lnTo>
                    <a:pt x="186" y="108"/>
                  </a:lnTo>
                  <a:lnTo>
                    <a:pt x="213" y="116"/>
                  </a:lnTo>
                  <a:lnTo>
                    <a:pt x="232" y="132"/>
                  </a:lnTo>
                  <a:lnTo>
                    <a:pt x="236" y="156"/>
                  </a:lnTo>
                  <a:lnTo>
                    <a:pt x="246" y="165"/>
                  </a:lnTo>
                  <a:lnTo>
                    <a:pt x="267" y="168"/>
                  </a:lnTo>
                  <a:lnTo>
                    <a:pt x="290" y="171"/>
                  </a:lnTo>
                  <a:lnTo>
                    <a:pt x="316" y="184"/>
                  </a:lnTo>
                  <a:lnTo>
                    <a:pt x="327" y="186"/>
                  </a:lnTo>
                  <a:lnTo>
                    <a:pt x="343" y="205"/>
                  </a:lnTo>
                  <a:lnTo>
                    <a:pt x="358" y="217"/>
                  </a:lnTo>
                  <a:lnTo>
                    <a:pt x="376" y="217"/>
                  </a:lnTo>
                  <a:lnTo>
                    <a:pt x="412" y="222"/>
                  </a:lnTo>
                  <a:lnTo>
                    <a:pt x="433" y="219"/>
                  </a:lnTo>
                  <a:lnTo>
                    <a:pt x="451" y="222"/>
                  </a:lnTo>
                  <a:lnTo>
                    <a:pt x="481" y="234"/>
                  </a:lnTo>
                  <a:lnTo>
                    <a:pt x="502" y="234"/>
                  </a:lnTo>
                  <a:lnTo>
                    <a:pt x="512" y="241"/>
                  </a:lnTo>
                  <a:lnTo>
                    <a:pt x="527" y="230"/>
                  </a:lnTo>
                  <a:lnTo>
                    <a:pt x="550" y="222"/>
                  </a:lnTo>
                  <a:lnTo>
                    <a:pt x="575" y="222"/>
                  </a:lnTo>
                  <a:lnTo>
                    <a:pt x="591" y="214"/>
                  </a:lnTo>
                  <a:lnTo>
                    <a:pt x="598" y="203"/>
                  </a:lnTo>
                  <a:lnTo>
                    <a:pt x="606" y="196"/>
                  </a:lnTo>
                  <a:lnTo>
                    <a:pt x="600" y="190"/>
                  </a:lnTo>
                  <a:lnTo>
                    <a:pt x="590" y="182"/>
                  </a:lnTo>
                  <a:lnTo>
                    <a:pt x="592" y="169"/>
                  </a:lnTo>
                  <a:lnTo>
                    <a:pt x="602" y="171"/>
                  </a:lnTo>
                  <a:lnTo>
                    <a:pt x="621" y="175"/>
                  </a:lnTo>
                  <a:lnTo>
                    <a:pt x="632" y="164"/>
                  </a:lnTo>
                  <a:lnTo>
                    <a:pt x="653" y="156"/>
                  </a:lnTo>
                  <a:lnTo>
                    <a:pt x="657" y="142"/>
                  </a:lnTo>
                  <a:lnTo>
                    <a:pt x="665" y="137"/>
                  </a:lnTo>
                  <a:lnTo>
                    <a:pt x="687" y="134"/>
                  </a:lnTo>
                  <a:lnTo>
                    <a:pt x="702" y="136"/>
                  </a:lnTo>
                  <a:lnTo>
                    <a:pt x="699" y="129"/>
                  </a:lnTo>
                  <a:lnTo>
                    <a:pt x="676" y="115"/>
                  </a:lnTo>
                  <a:lnTo>
                    <a:pt x="659" y="108"/>
                  </a:lnTo>
                  <a:lnTo>
                    <a:pt x="651" y="116"/>
                  </a:lnTo>
                  <a:lnTo>
                    <a:pt x="633" y="112"/>
                  </a:lnTo>
                  <a:lnTo>
                    <a:pt x="625" y="115"/>
                  </a:lnTo>
                  <a:lnTo>
                    <a:pt x="616" y="107"/>
                  </a:lnTo>
                  <a:lnTo>
                    <a:pt x="615" y="87"/>
                  </a:lnTo>
                  <a:lnTo>
                    <a:pt x="613" y="71"/>
                  </a:lnTo>
                  <a:lnTo>
                    <a:pt x="638" y="79"/>
                  </a:lnTo>
                  <a:lnTo>
                    <a:pt x="652" y="66"/>
                  </a:lnTo>
                  <a:lnTo>
                    <a:pt x="646" y="57"/>
                  </a:lnTo>
                  <a:lnTo>
                    <a:pt x="646" y="36"/>
                  </a:lnTo>
                  <a:lnTo>
                    <a:pt x="650" y="30"/>
                  </a:lnTo>
                  <a:lnTo>
                    <a:pt x="642" y="18"/>
                  </a:lnTo>
                  <a:lnTo>
                    <a:pt x="630" y="14"/>
                  </a:lnTo>
                  <a:lnTo>
                    <a:pt x="635" y="4"/>
                  </a:lnTo>
                  <a:lnTo>
                    <a:pt x="652" y="0"/>
                  </a:lnTo>
                  <a:lnTo>
                    <a:pt x="672" y="0"/>
                  </a:lnTo>
                  <a:lnTo>
                    <a:pt x="700" y="5"/>
                  </a:lnTo>
                  <a:lnTo>
                    <a:pt x="719" y="13"/>
                  </a:lnTo>
                  <a:lnTo>
                    <a:pt x="744" y="33"/>
                  </a:lnTo>
                  <a:lnTo>
                    <a:pt x="757" y="42"/>
                  </a:lnTo>
                  <a:lnTo>
                    <a:pt x="771" y="54"/>
                  </a:lnTo>
                  <a:lnTo>
                    <a:pt x="791" y="74"/>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150" name="Freeform 149"/>
            <p:cNvSpPr>
              <a:spLocks noEditPoints="1"/>
            </p:cNvSpPr>
            <p:nvPr/>
          </p:nvSpPr>
          <p:spPr bwMode="auto">
            <a:xfrm>
              <a:off x="7818598" y="4071831"/>
              <a:ext cx="1390295" cy="511023"/>
            </a:xfrm>
            <a:custGeom>
              <a:avLst/>
              <a:gdLst>
                <a:gd name="T0" fmla="*/ 552 w 3445"/>
                <a:gd name="T1" fmla="*/ 826 h 1349"/>
                <a:gd name="T2" fmla="*/ 373 w 3445"/>
                <a:gd name="T3" fmla="*/ 522 h 1349"/>
                <a:gd name="T4" fmla="*/ 188 w 3445"/>
                <a:gd name="T5" fmla="*/ 258 h 1349"/>
                <a:gd name="T6" fmla="*/ 0 w 3445"/>
                <a:gd name="T7" fmla="*/ 0 h 1349"/>
                <a:gd name="T8" fmla="*/ 294 w 3445"/>
                <a:gd name="T9" fmla="*/ 161 h 1349"/>
                <a:gd name="T10" fmla="*/ 550 w 3445"/>
                <a:gd name="T11" fmla="*/ 347 h 1349"/>
                <a:gd name="T12" fmla="*/ 664 w 3445"/>
                <a:gd name="T13" fmla="*/ 557 h 1349"/>
                <a:gd name="T14" fmla="*/ 784 w 3445"/>
                <a:gd name="T15" fmla="*/ 673 h 1349"/>
                <a:gd name="T16" fmla="*/ 1707 w 3445"/>
                <a:gd name="T17" fmla="*/ 311 h 1349"/>
                <a:gd name="T18" fmla="*/ 1681 w 3445"/>
                <a:gd name="T19" fmla="*/ 535 h 1349"/>
                <a:gd name="T20" fmla="*/ 1562 w 3445"/>
                <a:gd name="T21" fmla="*/ 778 h 1349"/>
                <a:gd name="T22" fmla="*/ 1357 w 3445"/>
                <a:gd name="T23" fmla="*/ 732 h 1349"/>
                <a:gd name="T24" fmla="*/ 1129 w 3445"/>
                <a:gd name="T25" fmla="*/ 716 h 1349"/>
                <a:gd name="T26" fmla="*/ 1037 w 3445"/>
                <a:gd name="T27" fmla="*/ 431 h 1349"/>
                <a:gd name="T28" fmla="*/ 1154 w 3445"/>
                <a:gd name="T29" fmla="*/ 401 h 1349"/>
                <a:gd name="T30" fmla="*/ 1330 w 3445"/>
                <a:gd name="T31" fmla="*/ 339 h 1349"/>
                <a:gd name="T32" fmla="*/ 1527 w 3445"/>
                <a:gd name="T33" fmla="*/ 197 h 1349"/>
                <a:gd name="T34" fmla="*/ 1662 w 3445"/>
                <a:gd name="T35" fmla="*/ 191 h 1349"/>
                <a:gd name="T36" fmla="*/ 2518 w 3445"/>
                <a:gd name="T37" fmla="*/ 445 h 1349"/>
                <a:gd name="T38" fmla="*/ 2477 w 3445"/>
                <a:gd name="T39" fmla="*/ 543 h 1349"/>
                <a:gd name="T40" fmla="*/ 2463 w 3445"/>
                <a:gd name="T41" fmla="*/ 281 h 1349"/>
                <a:gd name="T42" fmla="*/ 2262 w 3445"/>
                <a:gd name="T43" fmla="*/ 346 h 1349"/>
                <a:gd name="T44" fmla="*/ 1948 w 3445"/>
                <a:gd name="T45" fmla="*/ 434 h 1349"/>
                <a:gd name="T46" fmla="*/ 1979 w 3445"/>
                <a:gd name="T47" fmla="*/ 548 h 1349"/>
                <a:gd name="T48" fmla="*/ 2047 w 3445"/>
                <a:gd name="T49" fmla="*/ 596 h 1349"/>
                <a:gd name="T50" fmla="*/ 2098 w 3445"/>
                <a:gd name="T51" fmla="*/ 865 h 1349"/>
                <a:gd name="T52" fmla="*/ 2065 w 3445"/>
                <a:gd name="T53" fmla="*/ 847 h 1349"/>
                <a:gd name="T54" fmla="*/ 1931 w 3445"/>
                <a:gd name="T55" fmla="*/ 773 h 1349"/>
                <a:gd name="T56" fmla="*/ 1889 w 3445"/>
                <a:gd name="T57" fmla="*/ 937 h 1349"/>
                <a:gd name="T58" fmla="*/ 1826 w 3445"/>
                <a:gd name="T59" fmla="*/ 764 h 1349"/>
                <a:gd name="T60" fmla="*/ 1816 w 3445"/>
                <a:gd name="T61" fmla="*/ 582 h 1349"/>
                <a:gd name="T62" fmla="*/ 1993 w 3445"/>
                <a:gd name="T63" fmla="*/ 380 h 1349"/>
                <a:gd name="T64" fmla="*/ 2262 w 3445"/>
                <a:gd name="T65" fmla="*/ 346 h 1349"/>
                <a:gd name="T66" fmla="*/ 3092 w 3445"/>
                <a:gd name="T67" fmla="*/ 663 h 1349"/>
                <a:gd name="T68" fmla="*/ 3365 w 3445"/>
                <a:gd name="T69" fmla="*/ 672 h 1349"/>
                <a:gd name="T70" fmla="*/ 3353 w 3445"/>
                <a:gd name="T71" fmla="*/ 1173 h 1349"/>
                <a:gd name="T72" fmla="*/ 3200 w 3445"/>
                <a:gd name="T73" fmla="*/ 1114 h 1349"/>
                <a:gd name="T74" fmla="*/ 3062 w 3445"/>
                <a:gd name="T75" fmla="*/ 854 h 1349"/>
                <a:gd name="T76" fmla="*/ 2838 w 3445"/>
                <a:gd name="T77" fmla="*/ 817 h 1349"/>
                <a:gd name="T78" fmla="*/ 2849 w 3445"/>
                <a:gd name="T79" fmla="*/ 676 h 1349"/>
                <a:gd name="T80" fmla="*/ 2758 w 3445"/>
                <a:gd name="T81" fmla="*/ 604 h 1349"/>
                <a:gd name="T82" fmla="*/ 2800 w 3445"/>
                <a:gd name="T83" fmla="*/ 498 h 1349"/>
                <a:gd name="T84" fmla="*/ 2677 w 3445"/>
                <a:gd name="T85" fmla="*/ 795 h 1349"/>
                <a:gd name="T86" fmla="*/ 2458 w 3445"/>
                <a:gd name="T87" fmla="*/ 755 h 1349"/>
                <a:gd name="T88" fmla="*/ 2409 w 3445"/>
                <a:gd name="T89" fmla="*/ 761 h 1349"/>
                <a:gd name="T90" fmla="*/ 2391 w 3445"/>
                <a:gd name="T91" fmla="*/ 733 h 1349"/>
                <a:gd name="T92" fmla="*/ 2914 w 3445"/>
                <a:gd name="T93" fmla="*/ 990 h 1349"/>
                <a:gd name="T94" fmla="*/ 2960 w 3445"/>
                <a:gd name="T95" fmla="*/ 996 h 1349"/>
                <a:gd name="T96" fmla="*/ 1295 w 3445"/>
                <a:gd name="T97" fmla="*/ 1058 h 1349"/>
                <a:gd name="T98" fmla="*/ 1431 w 3445"/>
                <a:gd name="T99" fmla="*/ 1212 h 1349"/>
                <a:gd name="T100" fmla="*/ 1136 w 3445"/>
                <a:gd name="T101" fmla="*/ 1158 h 1349"/>
                <a:gd name="T102" fmla="*/ 830 w 3445"/>
                <a:gd name="T103" fmla="*/ 1093 h 1349"/>
                <a:gd name="T104" fmla="*/ 898 w 3445"/>
                <a:gd name="T105" fmla="*/ 974 h 1349"/>
                <a:gd name="T106" fmla="*/ 2061 w 3445"/>
                <a:gd name="T107" fmla="*/ 1156 h 1349"/>
                <a:gd name="T108" fmla="*/ 1835 w 3445"/>
                <a:gd name="T109" fmla="*/ 1186 h 1349"/>
                <a:gd name="T110" fmla="*/ 2061 w 3445"/>
                <a:gd name="T111" fmla="*/ 1156 h 1349"/>
                <a:gd name="T112" fmla="*/ 1774 w 3445"/>
                <a:gd name="T113" fmla="*/ 1208 h 1349"/>
                <a:gd name="T114" fmla="*/ 1622 w 3445"/>
                <a:gd name="T115" fmla="*/ 1187 h 1349"/>
                <a:gd name="T116" fmla="*/ 2095 w 3445"/>
                <a:gd name="T117" fmla="*/ 1349 h 1349"/>
                <a:gd name="T118" fmla="*/ 2210 w 3445"/>
                <a:gd name="T119" fmla="*/ 1224 h 1349"/>
                <a:gd name="T120" fmla="*/ 1881 w 3445"/>
                <a:gd name="T121" fmla="*/ 1339 h 1349"/>
                <a:gd name="T122" fmla="*/ 1864 w 3445"/>
                <a:gd name="T123" fmla="*/ 1290 h 13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445" h="1349">
                  <a:moveTo>
                    <a:pt x="789" y="965"/>
                  </a:moveTo>
                  <a:lnTo>
                    <a:pt x="706" y="967"/>
                  </a:lnTo>
                  <a:lnTo>
                    <a:pt x="646" y="895"/>
                  </a:lnTo>
                  <a:lnTo>
                    <a:pt x="552" y="826"/>
                  </a:lnTo>
                  <a:lnTo>
                    <a:pt x="521" y="774"/>
                  </a:lnTo>
                  <a:lnTo>
                    <a:pt x="466" y="705"/>
                  </a:lnTo>
                  <a:lnTo>
                    <a:pt x="429" y="641"/>
                  </a:lnTo>
                  <a:lnTo>
                    <a:pt x="373" y="522"/>
                  </a:lnTo>
                  <a:lnTo>
                    <a:pt x="307" y="451"/>
                  </a:lnTo>
                  <a:lnTo>
                    <a:pt x="285" y="378"/>
                  </a:lnTo>
                  <a:lnTo>
                    <a:pt x="257" y="311"/>
                  </a:lnTo>
                  <a:lnTo>
                    <a:pt x="188" y="258"/>
                  </a:lnTo>
                  <a:lnTo>
                    <a:pt x="147" y="185"/>
                  </a:lnTo>
                  <a:lnTo>
                    <a:pt x="89" y="137"/>
                  </a:lnTo>
                  <a:lnTo>
                    <a:pt x="8" y="43"/>
                  </a:lnTo>
                  <a:lnTo>
                    <a:pt x="0" y="0"/>
                  </a:lnTo>
                  <a:lnTo>
                    <a:pt x="48" y="3"/>
                  </a:lnTo>
                  <a:lnTo>
                    <a:pt x="165" y="20"/>
                  </a:lnTo>
                  <a:lnTo>
                    <a:pt x="234" y="103"/>
                  </a:lnTo>
                  <a:lnTo>
                    <a:pt x="294" y="161"/>
                  </a:lnTo>
                  <a:lnTo>
                    <a:pt x="337" y="196"/>
                  </a:lnTo>
                  <a:lnTo>
                    <a:pt x="410" y="288"/>
                  </a:lnTo>
                  <a:lnTo>
                    <a:pt x="486" y="289"/>
                  </a:lnTo>
                  <a:lnTo>
                    <a:pt x="550" y="347"/>
                  </a:lnTo>
                  <a:lnTo>
                    <a:pt x="594" y="419"/>
                  </a:lnTo>
                  <a:lnTo>
                    <a:pt x="652" y="458"/>
                  </a:lnTo>
                  <a:lnTo>
                    <a:pt x="621" y="527"/>
                  </a:lnTo>
                  <a:lnTo>
                    <a:pt x="664" y="557"/>
                  </a:lnTo>
                  <a:lnTo>
                    <a:pt x="691" y="559"/>
                  </a:lnTo>
                  <a:lnTo>
                    <a:pt x="703" y="618"/>
                  </a:lnTo>
                  <a:lnTo>
                    <a:pt x="729" y="666"/>
                  </a:lnTo>
                  <a:lnTo>
                    <a:pt x="784" y="673"/>
                  </a:lnTo>
                  <a:lnTo>
                    <a:pt x="819" y="727"/>
                  </a:lnTo>
                  <a:lnTo>
                    <a:pt x="797" y="833"/>
                  </a:lnTo>
                  <a:lnTo>
                    <a:pt x="789" y="965"/>
                  </a:lnTo>
                  <a:moveTo>
                    <a:pt x="1707" y="311"/>
                  </a:moveTo>
                  <a:lnTo>
                    <a:pt x="1792" y="390"/>
                  </a:lnTo>
                  <a:lnTo>
                    <a:pt x="1703" y="400"/>
                  </a:lnTo>
                  <a:lnTo>
                    <a:pt x="1678" y="458"/>
                  </a:lnTo>
                  <a:lnTo>
                    <a:pt x="1681" y="535"/>
                  </a:lnTo>
                  <a:lnTo>
                    <a:pt x="1608" y="593"/>
                  </a:lnTo>
                  <a:lnTo>
                    <a:pt x="1605" y="678"/>
                  </a:lnTo>
                  <a:lnTo>
                    <a:pt x="1572" y="808"/>
                  </a:lnTo>
                  <a:lnTo>
                    <a:pt x="1562" y="778"/>
                  </a:lnTo>
                  <a:lnTo>
                    <a:pt x="1475" y="816"/>
                  </a:lnTo>
                  <a:lnTo>
                    <a:pt x="1447" y="764"/>
                  </a:lnTo>
                  <a:lnTo>
                    <a:pt x="1394" y="759"/>
                  </a:lnTo>
                  <a:lnTo>
                    <a:pt x="1357" y="732"/>
                  </a:lnTo>
                  <a:lnTo>
                    <a:pt x="1267" y="763"/>
                  </a:lnTo>
                  <a:lnTo>
                    <a:pt x="1240" y="722"/>
                  </a:lnTo>
                  <a:lnTo>
                    <a:pt x="1191" y="726"/>
                  </a:lnTo>
                  <a:lnTo>
                    <a:pt x="1129" y="716"/>
                  </a:lnTo>
                  <a:lnTo>
                    <a:pt x="1120" y="602"/>
                  </a:lnTo>
                  <a:lnTo>
                    <a:pt x="1083" y="578"/>
                  </a:lnTo>
                  <a:lnTo>
                    <a:pt x="1047" y="506"/>
                  </a:lnTo>
                  <a:lnTo>
                    <a:pt x="1037" y="431"/>
                  </a:lnTo>
                  <a:lnTo>
                    <a:pt x="1045" y="352"/>
                  </a:lnTo>
                  <a:lnTo>
                    <a:pt x="1089" y="296"/>
                  </a:lnTo>
                  <a:lnTo>
                    <a:pt x="1102" y="353"/>
                  </a:lnTo>
                  <a:lnTo>
                    <a:pt x="1154" y="401"/>
                  </a:lnTo>
                  <a:lnTo>
                    <a:pt x="1202" y="383"/>
                  </a:lnTo>
                  <a:lnTo>
                    <a:pt x="1250" y="389"/>
                  </a:lnTo>
                  <a:lnTo>
                    <a:pt x="1294" y="346"/>
                  </a:lnTo>
                  <a:lnTo>
                    <a:pt x="1330" y="339"/>
                  </a:lnTo>
                  <a:lnTo>
                    <a:pt x="1401" y="363"/>
                  </a:lnTo>
                  <a:lnTo>
                    <a:pt x="1463" y="345"/>
                  </a:lnTo>
                  <a:lnTo>
                    <a:pt x="1499" y="226"/>
                  </a:lnTo>
                  <a:lnTo>
                    <a:pt x="1527" y="197"/>
                  </a:lnTo>
                  <a:lnTo>
                    <a:pt x="1550" y="100"/>
                  </a:lnTo>
                  <a:lnTo>
                    <a:pt x="1637" y="100"/>
                  </a:lnTo>
                  <a:lnTo>
                    <a:pt x="1702" y="114"/>
                  </a:lnTo>
                  <a:lnTo>
                    <a:pt x="1662" y="191"/>
                  </a:lnTo>
                  <a:lnTo>
                    <a:pt x="1719" y="272"/>
                  </a:lnTo>
                  <a:lnTo>
                    <a:pt x="1707" y="311"/>
                  </a:lnTo>
                  <a:moveTo>
                    <a:pt x="2521" y="370"/>
                  </a:moveTo>
                  <a:lnTo>
                    <a:pt x="2518" y="445"/>
                  </a:lnTo>
                  <a:lnTo>
                    <a:pt x="2479" y="436"/>
                  </a:lnTo>
                  <a:lnTo>
                    <a:pt x="2468" y="488"/>
                  </a:lnTo>
                  <a:lnTo>
                    <a:pt x="2498" y="533"/>
                  </a:lnTo>
                  <a:lnTo>
                    <a:pt x="2477" y="543"/>
                  </a:lnTo>
                  <a:lnTo>
                    <a:pt x="2447" y="489"/>
                  </a:lnTo>
                  <a:lnTo>
                    <a:pt x="2424" y="380"/>
                  </a:lnTo>
                  <a:lnTo>
                    <a:pt x="2439" y="312"/>
                  </a:lnTo>
                  <a:lnTo>
                    <a:pt x="2463" y="281"/>
                  </a:lnTo>
                  <a:lnTo>
                    <a:pt x="2469" y="328"/>
                  </a:lnTo>
                  <a:lnTo>
                    <a:pt x="2514" y="335"/>
                  </a:lnTo>
                  <a:lnTo>
                    <a:pt x="2521" y="370"/>
                  </a:lnTo>
                  <a:moveTo>
                    <a:pt x="2262" y="346"/>
                  </a:moveTo>
                  <a:lnTo>
                    <a:pt x="2202" y="430"/>
                  </a:lnTo>
                  <a:lnTo>
                    <a:pt x="2145" y="446"/>
                  </a:lnTo>
                  <a:lnTo>
                    <a:pt x="2073" y="430"/>
                  </a:lnTo>
                  <a:lnTo>
                    <a:pt x="1948" y="434"/>
                  </a:lnTo>
                  <a:lnTo>
                    <a:pt x="1882" y="446"/>
                  </a:lnTo>
                  <a:lnTo>
                    <a:pt x="1871" y="511"/>
                  </a:lnTo>
                  <a:lnTo>
                    <a:pt x="1938" y="586"/>
                  </a:lnTo>
                  <a:lnTo>
                    <a:pt x="1979" y="548"/>
                  </a:lnTo>
                  <a:lnTo>
                    <a:pt x="2119" y="519"/>
                  </a:lnTo>
                  <a:lnTo>
                    <a:pt x="2113" y="558"/>
                  </a:lnTo>
                  <a:lnTo>
                    <a:pt x="2080" y="546"/>
                  </a:lnTo>
                  <a:lnTo>
                    <a:pt x="2047" y="596"/>
                  </a:lnTo>
                  <a:lnTo>
                    <a:pt x="1980" y="629"/>
                  </a:lnTo>
                  <a:lnTo>
                    <a:pt x="2049" y="738"/>
                  </a:lnTo>
                  <a:lnTo>
                    <a:pt x="2034" y="767"/>
                  </a:lnTo>
                  <a:lnTo>
                    <a:pt x="2098" y="865"/>
                  </a:lnTo>
                  <a:lnTo>
                    <a:pt x="2095" y="921"/>
                  </a:lnTo>
                  <a:lnTo>
                    <a:pt x="2054" y="946"/>
                  </a:lnTo>
                  <a:lnTo>
                    <a:pt x="2026" y="916"/>
                  </a:lnTo>
                  <a:lnTo>
                    <a:pt x="2065" y="847"/>
                  </a:lnTo>
                  <a:lnTo>
                    <a:pt x="1990" y="880"/>
                  </a:lnTo>
                  <a:lnTo>
                    <a:pt x="1972" y="856"/>
                  </a:lnTo>
                  <a:lnTo>
                    <a:pt x="1983" y="823"/>
                  </a:lnTo>
                  <a:lnTo>
                    <a:pt x="1931" y="773"/>
                  </a:lnTo>
                  <a:lnTo>
                    <a:pt x="1939" y="690"/>
                  </a:lnTo>
                  <a:lnTo>
                    <a:pt x="1888" y="716"/>
                  </a:lnTo>
                  <a:lnTo>
                    <a:pt x="1891" y="815"/>
                  </a:lnTo>
                  <a:lnTo>
                    <a:pt x="1889" y="937"/>
                  </a:lnTo>
                  <a:lnTo>
                    <a:pt x="1841" y="950"/>
                  </a:lnTo>
                  <a:lnTo>
                    <a:pt x="1809" y="925"/>
                  </a:lnTo>
                  <a:lnTo>
                    <a:pt x="1834" y="846"/>
                  </a:lnTo>
                  <a:lnTo>
                    <a:pt x="1826" y="764"/>
                  </a:lnTo>
                  <a:lnTo>
                    <a:pt x="1794" y="763"/>
                  </a:lnTo>
                  <a:lnTo>
                    <a:pt x="1772" y="705"/>
                  </a:lnTo>
                  <a:lnTo>
                    <a:pt x="1805" y="649"/>
                  </a:lnTo>
                  <a:lnTo>
                    <a:pt x="1816" y="582"/>
                  </a:lnTo>
                  <a:lnTo>
                    <a:pt x="1855" y="453"/>
                  </a:lnTo>
                  <a:lnTo>
                    <a:pt x="1871" y="418"/>
                  </a:lnTo>
                  <a:lnTo>
                    <a:pt x="1934" y="355"/>
                  </a:lnTo>
                  <a:lnTo>
                    <a:pt x="1993" y="380"/>
                  </a:lnTo>
                  <a:lnTo>
                    <a:pt x="2088" y="392"/>
                  </a:lnTo>
                  <a:lnTo>
                    <a:pt x="2175" y="388"/>
                  </a:lnTo>
                  <a:lnTo>
                    <a:pt x="2248" y="327"/>
                  </a:lnTo>
                  <a:lnTo>
                    <a:pt x="2262" y="346"/>
                  </a:lnTo>
                  <a:moveTo>
                    <a:pt x="2932" y="565"/>
                  </a:moveTo>
                  <a:lnTo>
                    <a:pt x="2950" y="702"/>
                  </a:lnTo>
                  <a:lnTo>
                    <a:pt x="3026" y="753"/>
                  </a:lnTo>
                  <a:lnTo>
                    <a:pt x="3092" y="663"/>
                  </a:lnTo>
                  <a:lnTo>
                    <a:pt x="3179" y="612"/>
                  </a:lnTo>
                  <a:lnTo>
                    <a:pt x="3246" y="612"/>
                  </a:lnTo>
                  <a:lnTo>
                    <a:pt x="3310" y="641"/>
                  </a:lnTo>
                  <a:lnTo>
                    <a:pt x="3365" y="672"/>
                  </a:lnTo>
                  <a:lnTo>
                    <a:pt x="3445" y="688"/>
                  </a:lnTo>
                  <a:lnTo>
                    <a:pt x="3434" y="965"/>
                  </a:lnTo>
                  <a:lnTo>
                    <a:pt x="3414" y="1243"/>
                  </a:lnTo>
                  <a:lnTo>
                    <a:pt x="3353" y="1173"/>
                  </a:lnTo>
                  <a:lnTo>
                    <a:pt x="3279" y="1156"/>
                  </a:lnTo>
                  <a:lnTo>
                    <a:pt x="3258" y="1180"/>
                  </a:lnTo>
                  <a:lnTo>
                    <a:pt x="3163" y="1183"/>
                  </a:lnTo>
                  <a:lnTo>
                    <a:pt x="3200" y="1114"/>
                  </a:lnTo>
                  <a:lnTo>
                    <a:pt x="3249" y="1090"/>
                  </a:lnTo>
                  <a:lnTo>
                    <a:pt x="3236" y="997"/>
                  </a:lnTo>
                  <a:lnTo>
                    <a:pt x="3205" y="926"/>
                  </a:lnTo>
                  <a:lnTo>
                    <a:pt x="3062" y="854"/>
                  </a:lnTo>
                  <a:lnTo>
                    <a:pt x="3001" y="847"/>
                  </a:lnTo>
                  <a:lnTo>
                    <a:pt x="2891" y="768"/>
                  </a:lnTo>
                  <a:lnTo>
                    <a:pt x="2867" y="809"/>
                  </a:lnTo>
                  <a:lnTo>
                    <a:pt x="2838" y="817"/>
                  </a:lnTo>
                  <a:lnTo>
                    <a:pt x="2822" y="786"/>
                  </a:lnTo>
                  <a:lnTo>
                    <a:pt x="2823" y="749"/>
                  </a:lnTo>
                  <a:lnTo>
                    <a:pt x="2767" y="707"/>
                  </a:lnTo>
                  <a:lnTo>
                    <a:pt x="2849" y="676"/>
                  </a:lnTo>
                  <a:lnTo>
                    <a:pt x="2902" y="678"/>
                  </a:lnTo>
                  <a:lnTo>
                    <a:pt x="2897" y="655"/>
                  </a:lnTo>
                  <a:lnTo>
                    <a:pt x="2787" y="655"/>
                  </a:lnTo>
                  <a:lnTo>
                    <a:pt x="2758" y="604"/>
                  </a:lnTo>
                  <a:lnTo>
                    <a:pt x="2691" y="589"/>
                  </a:lnTo>
                  <a:lnTo>
                    <a:pt x="2659" y="546"/>
                  </a:lnTo>
                  <a:lnTo>
                    <a:pt x="2761" y="526"/>
                  </a:lnTo>
                  <a:lnTo>
                    <a:pt x="2800" y="498"/>
                  </a:lnTo>
                  <a:lnTo>
                    <a:pt x="2920" y="533"/>
                  </a:lnTo>
                  <a:lnTo>
                    <a:pt x="2932" y="565"/>
                  </a:lnTo>
                  <a:moveTo>
                    <a:pt x="2652" y="730"/>
                  </a:moveTo>
                  <a:lnTo>
                    <a:pt x="2677" y="795"/>
                  </a:lnTo>
                  <a:lnTo>
                    <a:pt x="2615" y="760"/>
                  </a:lnTo>
                  <a:lnTo>
                    <a:pt x="2552" y="753"/>
                  </a:lnTo>
                  <a:lnTo>
                    <a:pt x="2510" y="758"/>
                  </a:lnTo>
                  <a:lnTo>
                    <a:pt x="2458" y="755"/>
                  </a:lnTo>
                  <a:lnTo>
                    <a:pt x="2477" y="709"/>
                  </a:lnTo>
                  <a:lnTo>
                    <a:pt x="2570" y="705"/>
                  </a:lnTo>
                  <a:lnTo>
                    <a:pt x="2652" y="730"/>
                  </a:lnTo>
                  <a:moveTo>
                    <a:pt x="2409" y="761"/>
                  </a:moveTo>
                  <a:lnTo>
                    <a:pt x="2380" y="789"/>
                  </a:lnTo>
                  <a:lnTo>
                    <a:pt x="2328" y="774"/>
                  </a:lnTo>
                  <a:lnTo>
                    <a:pt x="2315" y="737"/>
                  </a:lnTo>
                  <a:lnTo>
                    <a:pt x="2391" y="733"/>
                  </a:lnTo>
                  <a:lnTo>
                    <a:pt x="2409" y="761"/>
                  </a:lnTo>
                  <a:moveTo>
                    <a:pt x="2960" y="996"/>
                  </a:moveTo>
                  <a:lnTo>
                    <a:pt x="2917" y="1054"/>
                  </a:lnTo>
                  <a:lnTo>
                    <a:pt x="2914" y="990"/>
                  </a:lnTo>
                  <a:lnTo>
                    <a:pt x="2929" y="959"/>
                  </a:lnTo>
                  <a:lnTo>
                    <a:pt x="2947" y="930"/>
                  </a:lnTo>
                  <a:lnTo>
                    <a:pt x="2962" y="955"/>
                  </a:lnTo>
                  <a:lnTo>
                    <a:pt x="2960" y="996"/>
                  </a:lnTo>
                  <a:moveTo>
                    <a:pt x="996" y="1044"/>
                  </a:moveTo>
                  <a:lnTo>
                    <a:pt x="1139" y="1052"/>
                  </a:lnTo>
                  <a:lnTo>
                    <a:pt x="1158" y="1017"/>
                  </a:lnTo>
                  <a:lnTo>
                    <a:pt x="1295" y="1058"/>
                  </a:lnTo>
                  <a:lnTo>
                    <a:pt x="1319" y="1113"/>
                  </a:lnTo>
                  <a:lnTo>
                    <a:pt x="1431" y="1129"/>
                  </a:lnTo>
                  <a:lnTo>
                    <a:pt x="1519" y="1179"/>
                  </a:lnTo>
                  <a:lnTo>
                    <a:pt x="1431" y="1212"/>
                  </a:lnTo>
                  <a:lnTo>
                    <a:pt x="1351" y="1177"/>
                  </a:lnTo>
                  <a:lnTo>
                    <a:pt x="1283" y="1180"/>
                  </a:lnTo>
                  <a:lnTo>
                    <a:pt x="1206" y="1174"/>
                  </a:lnTo>
                  <a:lnTo>
                    <a:pt x="1136" y="1158"/>
                  </a:lnTo>
                  <a:lnTo>
                    <a:pt x="1052" y="1126"/>
                  </a:lnTo>
                  <a:lnTo>
                    <a:pt x="997" y="1117"/>
                  </a:lnTo>
                  <a:lnTo>
                    <a:pt x="965" y="1128"/>
                  </a:lnTo>
                  <a:lnTo>
                    <a:pt x="830" y="1093"/>
                  </a:lnTo>
                  <a:lnTo>
                    <a:pt x="819" y="1056"/>
                  </a:lnTo>
                  <a:lnTo>
                    <a:pt x="751" y="1050"/>
                  </a:lnTo>
                  <a:lnTo>
                    <a:pt x="807" y="969"/>
                  </a:lnTo>
                  <a:lnTo>
                    <a:pt x="898" y="974"/>
                  </a:lnTo>
                  <a:lnTo>
                    <a:pt x="957" y="1007"/>
                  </a:lnTo>
                  <a:lnTo>
                    <a:pt x="987" y="1013"/>
                  </a:lnTo>
                  <a:lnTo>
                    <a:pt x="996" y="1044"/>
                  </a:lnTo>
                  <a:moveTo>
                    <a:pt x="2061" y="1156"/>
                  </a:moveTo>
                  <a:lnTo>
                    <a:pt x="2046" y="1203"/>
                  </a:lnTo>
                  <a:lnTo>
                    <a:pt x="1932" y="1227"/>
                  </a:lnTo>
                  <a:lnTo>
                    <a:pt x="1833" y="1217"/>
                  </a:lnTo>
                  <a:lnTo>
                    <a:pt x="1835" y="1186"/>
                  </a:lnTo>
                  <a:lnTo>
                    <a:pt x="1896" y="1168"/>
                  </a:lnTo>
                  <a:lnTo>
                    <a:pt x="1941" y="1193"/>
                  </a:lnTo>
                  <a:lnTo>
                    <a:pt x="1991" y="1187"/>
                  </a:lnTo>
                  <a:lnTo>
                    <a:pt x="2061" y="1156"/>
                  </a:lnTo>
                  <a:moveTo>
                    <a:pt x="1685" y="1156"/>
                  </a:moveTo>
                  <a:lnTo>
                    <a:pt x="1711" y="1179"/>
                  </a:lnTo>
                  <a:lnTo>
                    <a:pt x="1758" y="1172"/>
                  </a:lnTo>
                  <a:lnTo>
                    <a:pt x="1774" y="1208"/>
                  </a:lnTo>
                  <a:lnTo>
                    <a:pt x="1685" y="1225"/>
                  </a:lnTo>
                  <a:lnTo>
                    <a:pt x="1633" y="1236"/>
                  </a:lnTo>
                  <a:lnTo>
                    <a:pt x="1592" y="1236"/>
                  </a:lnTo>
                  <a:lnTo>
                    <a:pt x="1622" y="1187"/>
                  </a:lnTo>
                  <a:lnTo>
                    <a:pt x="1663" y="1186"/>
                  </a:lnTo>
                  <a:lnTo>
                    <a:pt x="1685" y="1156"/>
                  </a:lnTo>
                  <a:moveTo>
                    <a:pt x="2161" y="1330"/>
                  </a:moveTo>
                  <a:lnTo>
                    <a:pt x="2095" y="1349"/>
                  </a:lnTo>
                  <a:lnTo>
                    <a:pt x="2087" y="1339"/>
                  </a:lnTo>
                  <a:lnTo>
                    <a:pt x="2097" y="1310"/>
                  </a:lnTo>
                  <a:lnTo>
                    <a:pt x="2133" y="1258"/>
                  </a:lnTo>
                  <a:lnTo>
                    <a:pt x="2210" y="1224"/>
                  </a:lnTo>
                  <a:lnTo>
                    <a:pt x="2217" y="1241"/>
                  </a:lnTo>
                  <a:lnTo>
                    <a:pt x="2216" y="1266"/>
                  </a:lnTo>
                  <a:lnTo>
                    <a:pt x="2161" y="1330"/>
                  </a:lnTo>
                  <a:moveTo>
                    <a:pt x="1881" y="1339"/>
                  </a:moveTo>
                  <a:lnTo>
                    <a:pt x="1850" y="1340"/>
                  </a:lnTo>
                  <a:lnTo>
                    <a:pt x="1756" y="1280"/>
                  </a:lnTo>
                  <a:lnTo>
                    <a:pt x="1827" y="1264"/>
                  </a:lnTo>
                  <a:lnTo>
                    <a:pt x="1864" y="1290"/>
                  </a:lnTo>
                  <a:lnTo>
                    <a:pt x="1888" y="1316"/>
                  </a:lnTo>
                  <a:lnTo>
                    <a:pt x="1881" y="1339"/>
                  </a:lnTo>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151" name="Freeform 150"/>
            <p:cNvSpPr>
              <a:spLocks/>
            </p:cNvSpPr>
            <p:nvPr/>
          </p:nvSpPr>
          <p:spPr bwMode="auto">
            <a:xfrm>
              <a:off x="6947394" y="3102596"/>
              <a:ext cx="833184" cy="888464"/>
            </a:xfrm>
            <a:custGeom>
              <a:avLst/>
              <a:gdLst>
                <a:gd name="T0" fmla="*/ 149 w 504"/>
                <a:gd name="T1" fmla="*/ 42 h 572"/>
                <a:gd name="T2" fmla="*/ 148 w 504"/>
                <a:gd name="T3" fmla="*/ 60 h 572"/>
                <a:gd name="T4" fmla="*/ 206 w 504"/>
                <a:gd name="T5" fmla="*/ 110 h 572"/>
                <a:gd name="T6" fmla="*/ 212 w 504"/>
                <a:gd name="T7" fmla="*/ 147 h 572"/>
                <a:gd name="T8" fmla="*/ 282 w 504"/>
                <a:gd name="T9" fmla="*/ 172 h 572"/>
                <a:gd name="T10" fmla="*/ 330 w 504"/>
                <a:gd name="T11" fmla="*/ 189 h 572"/>
                <a:gd name="T12" fmla="*/ 340 w 504"/>
                <a:gd name="T13" fmla="*/ 167 h 572"/>
                <a:gd name="T14" fmla="*/ 355 w 504"/>
                <a:gd name="T15" fmla="*/ 170 h 572"/>
                <a:gd name="T16" fmla="*/ 384 w 504"/>
                <a:gd name="T17" fmla="*/ 179 h 572"/>
                <a:gd name="T18" fmla="*/ 412 w 504"/>
                <a:gd name="T19" fmla="*/ 167 h 572"/>
                <a:gd name="T20" fmla="*/ 430 w 504"/>
                <a:gd name="T21" fmla="*/ 142 h 572"/>
                <a:gd name="T22" fmla="*/ 474 w 504"/>
                <a:gd name="T23" fmla="*/ 126 h 572"/>
                <a:gd name="T24" fmla="*/ 501 w 504"/>
                <a:gd name="T25" fmla="*/ 150 h 572"/>
                <a:gd name="T26" fmla="*/ 504 w 504"/>
                <a:gd name="T27" fmla="*/ 175 h 572"/>
                <a:gd name="T28" fmla="*/ 473 w 504"/>
                <a:gd name="T29" fmla="*/ 197 h 572"/>
                <a:gd name="T30" fmla="*/ 463 w 504"/>
                <a:gd name="T31" fmla="*/ 242 h 572"/>
                <a:gd name="T32" fmla="*/ 449 w 504"/>
                <a:gd name="T33" fmla="*/ 266 h 572"/>
                <a:gd name="T34" fmla="*/ 429 w 504"/>
                <a:gd name="T35" fmla="*/ 247 h 572"/>
                <a:gd name="T36" fmla="*/ 412 w 504"/>
                <a:gd name="T37" fmla="*/ 249 h 572"/>
                <a:gd name="T38" fmla="*/ 428 w 504"/>
                <a:gd name="T39" fmla="*/ 219 h 572"/>
                <a:gd name="T40" fmla="*/ 383 w 504"/>
                <a:gd name="T41" fmla="*/ 212 h 572"/>
                <a:gd name="T42" fmla="*/ 354 w 504"/>
                <a:gd name="T43" fmla="*/ 188 h 572"/>
                <a:gd name="T44" fmla="*/ 356 w 504"/>
                <a:gd name="T45" fmla="*/ 221 h 572"/>
                <a:gd name="T46" fmla="*/ 364 w 504"/>
                <a:gd name="T47" fmla="*/ 246 h 572"/>
                <a:gd name="T48" fmla="*/ 378 w 504"/>
                <a:gd name="T49" fmla="*/ 287 h 572"/>
                <a:gd name="T50" fmla="*/ 347 w 504"/>
                <a:gd name="T51" fmla="*/ 306 h 572"/>
                <a:gd name="T52" fmla="*/ 298 w 504"/>
                <a:gd name="T53" fmla="*/ 357 h 572"/>
                <a:gd name="T54" fmla="*/ 271 w 504"/>
                <a:gd name="T55" fmla="*/ 394 h 572"/>
                <a:gd name="T56" fmla="*/ 238 w 504"/>
                <a:gd name="T57" fmla="*/ 407 h 572"/>
                <a:gd name="T58" fmla="*/ 243 w 504"/>
                <a:gd name="T59" fmla="*/ 467 h 572"/>
                <a:gd name="T60" fmla="*/ 230 w 504"/>
                <a:gd name="T61" fmla="*/ 523 h 572"/>
                <a:gd name="T62" fmla="*/ 212 w 504"/>
                <a:gd name="T63" fmla="*/ 552 h 572"/>
                <a:gd name="T64" fmla="*/ 181 w 504"/>
                <a:gd name="T65" fmla="*/ 553 h 572"/>
                <a:gd name="T66" fmla="*/ 156 w 504"/>
                <a:gd name="T67" fmla="*/ 493 h 572"/>
                <a:gd name="T68" fmla="*/ 134 w 504"/>
                <a:gd name="T69" fmla="*/ 434 h 572"/>
                <a:gd name="T70" fmla="*/ 95 w 504"/>
                <a:gd name="T71" fmla="*/ 338 h 572"/>
                <a:gd name="T72" fmla="*/ 61 w 504"/>
                <a:gd name="T73" fmla="*/ 306 h 572"/>
                <a:gd name="T74" fmla="*/ 29 w 504"/>
                <a:gd name="T75" fmla="*/ 271 h 572"/>
                <a:gd name="T76" fmla="*/ 10 w 504"/>
                <a:gd name="T77" fmla="*/ 231 h 572"/>
                <a:gd name="T78" fmla="*/ 31 w 504"/>
                <a:gd name="T79" fmla="*/ 203 h 572"/>
                <a:gd name="T80" fmla="*/ 29 w 504"/>
                <a:gd name="T81" fmla="*/ 156 h 572"/>
                <a:gd name="T82" fmla="*/ 72 w 504"/>
                <a:gd name="T83" fmla="*/ 115 h 572"/>
                <a:gd name="T84" fmla="*/ 94 w 504"/>
                <a:gd name="T85" fmla="*/ 67 h 572"/>
                <a:gd name="T86" fmla="*/ 58 w 504"/>
                <a:gd name="T87" fmla="*/ 25 h 572"/>
                <a:gd name="T88" fmla="*/ 110 w 504"/>
                <a:gd name="T89" fmla="*/ 18 h 5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504" h="572">
                  <a:moveTo>
                    <a:pt x="122" y="0"/>
                  </a:moveTo>
                  <a:lnTo>
                    <a:pt x="147" y="25"/>
                  </a:lnTo>
                  <a:lnTo>
                    <a:pt x="149" y="42"/>
                  </a:lnTo>
                  <a:lnTo>
                    <a:pt x="159" y="52"/>
                  </a:lnTo>
                  <a:lnTo>
                    <a:pt x="161" y="63"/>
                  </a:lnTo>
                  <a:lnTo>
                    <a:pt x="148" y="60"/>
                  </a:lnTo>
                  <a:lnTo>
                    <a:pt x="158" y="83"/>
                  </a:lnTo>
                  <a:lnTo>
                    <a:pt x="178" y="96"/>
                  </a:lnTo>
                  <a:lnTo>
                    <a:pt x="206" y="110"/>
                  </a:lnTo>
                  <a:lnTo>
                    <a:pt x="197" y="120"/>
                  </a:lnTo>
                  <a:lnTo>
                    <a:pt x="194" y="139"/>
                  </a:lnTo>
                  <a:lnTo>
                    <a:pt x="212" y="147"/>
                  </a:lnTo>
                  <a:lnTo>
                    <a:pt x="231" y="157"/>
                  </a:lnTo>
                  <a:lnTo>
                    <a:pt x="257" y="169"/>
                  </a:lnTo>
                  <a:lnTo>
                    <a:pt x="282" y="172"/>
                  </a:lnTo>
                  <a:lnTo>
                    <a:pt x="294" y="182"/>
                  </a:lnTo>
                  <a:lnTo>
                    <a:pt x="308" y="184"/>
                  </a:lnTo>
                  <a:lnTo>
                    <a:pt x="330" y="189"/>
                  </a:lnTo>
                  <a:lnTo>
                    <a:pt x="345" y="189"/>
                  </a:lnTo>
                  <a:lnTo>
                    <a:pt x="346" y="181"/>
                  </a:lnTo>
                  <a:lnTo>
                    <a:pt x="340" y="167"/>
                  </a:lnTo>
                  <a:lnTo>
                    <a:pt x="340" y="158"/>
                  </a:lnTo>
                  <a:lnTo>
                    <a:pt x="350" y="154"/>
                  </a:lnTo>
                  <a:lnTo>
                    <a:pt x="355" y="170"/>
                  </a:lnTo>
                  <a:lnTo>
                    <a:pt x="356" y="174"/>
                  </a:lnTo>
                  <a:lnTo>
                    <a:pt x="374" y="182"/>
                  </a:lnTo>
                  <a:lnTo>
                    <a:pt x="384" y="179"/>
                  </a:lnTo>
                  <a:lnTo>
                    <a:pt x="400" y="181"/>
                  </a:lnTo>
                  <a:lnTo>
                    <a:pt x="414" y="180"/>
                  </a:lnTo>
                  <a:lnTo>
                    <a:pt x="412" y="167"/>
                  </a:lnTo>
                  <a:lnTo>
                    <a:pt x="404" y="161"/>
                  </a:lnTo>
                  <a:lnTo>
                    <a:pt x="418" y="158"/>
                  </a:lnTo>
                  <a:lnTo>
                    <a:pt x="430" y="142"/>
                  </a:lnTo>
                  <a:lnTo>
                    <a:pt x="447" y="129"/>
                  </a:lnTo>
                  <a:lnTo>
                    <a:pt x="463" y="134"/>
                  </a:lnTo>
                  <a:lnTo>
                    <a:pt x="474" y="126"/>
                  </a:lnTo>
                  <a:lnTo>
                    <a:pt x="485" y="139"/>
                  </a:lnTo>
                  <a:lnTo>
                    <a:pt x="481" y="147"/>
                  </a:lnTo>
                  <a:lnTo>
                    <a:pt x="501" y="150"/>
                  </a:lnTo>
                  <a:lnTo>
                    <a:pt x="504" y="158"/>
                  </a:lnTo>
                  <a:lnTo>
                    <a:pt x="499" y="162"/>
                  </a:lnTo>
                  <a:lnTo>
                    <a:pt x="504" y="175"/>
                  </a:lnTo>
                  <a:lnTo>
                    <a:pt x="490" y="171"/>
                  </a:lnTo>
                  <a:lnTo>
                    <a:pt x="470" y="185"/>
                  </a:lnTo>
                  <a:lnTo>
                    <a:pt x="473" y="197"/>
                  </a:lnTo>
                  <a:lnTo>
                    <a:pt x="467" y="215"/>
                  </a:lnTo>
                  <a:lnTo>
                    <a:pt x="468" y="225"/>
                  </a:lnTo>
                  <a:lnTo>
                    <a:pt x="463" y="242"/>
                  </a:lnTo>
                  <a:lnTo>
                    <a:pt x="449" y="237"/>
                  </a:lnTo>
                  <a:lnTo>
                    <a:pt x="452" y="259"/>
                  </a:lnTo>
                  <a:lnTo>
                    <a:pt x="449" y="266"/>
                  </a:lnTo>
                  <a:lnTo>
                    <a:pt x="452" y="274"/>
                  </a:lnTo>
                  <a:lnTo>
                    <a:pt x="444" y="280"/>
                  </a:lnTo>
                  <a:lnTo>
                    <a:pt x="429" y="247"/>
                  </a:lnTo>
                  <a:lnTo>
                    <a:pt x="424" y="247"/>
                  </a:lnTo>
                  <a:lnTo>
                    <a:pt x="424" y="260"/>
                  </a:lnTo>
                  <a:lnTo>
                    <a:pt x="412" y="249"/>
                  </a:lnTo>
                  <a:lnTo>
                    <a:pt x="415" y="237"/>
                  </a:lnTo>
                  <a:lnTo>
                    <a:pt x="423" y="236"/>
                  </a:lnTo>
                  <a:lnTo>
                    <a:pt x="428" y="219"/>
                  </a:lnTo>
                  <a:lnTo>
                    <a:pt x="417" y="215"/>
                  </a:lnTo>
                  <a:lnTo>
                    <a:pt x="400" y="215"/>
                  </a:lnTo>
                  <a:lnTo>
                    <a:pt x="383" y="212"/>
                  </a:lnTo>
                  <a:lnTo>
                    <a:pt x="378" y="198"/>
                  </a:lnTo>
                  <a:lnTo>
                    <a:pt x="370" y="197"/>
                  </a:lnTo>
                  <a:lnTo>
                    <a:pt x="354" y="188"/>
                  </a:lnTo>
                  <a:lnTo>
                    <a:pt x="350" y="202"/>
                  </a:lnTo>
                  <a:lnTo>
                    <a:pt x="366" y="213"/>
                  </a:lnTo>
                  <a:lnTo>
                    <a:pt x="356" y="221"/>
                  </a:lnTo>
                  <a:lnTo>
                    <a:pt x="353" y="228"/>
                  </a:lnTo>
                  <a:lnTo>
                    <a:pt x="365" y="234"/>
                  </a:lnTo>
                  <a:lnTo>
                    <a:pt x="364" y="246"/>
                  </a:lnTo>
                  <a:lnTo>
                    <a:pt x="373" y="262"/>
                  </a:lnTo>
                  <a:lnTo>
                    <a:pt x="379" y="279"/>
                  </a:lnTo>
                  <a:lnTo>
                    <a:pt x="378" y="287"/>
                  </a:lnTo>
                  <a:lnTo>
                    <a:pt x="365" y="286"/>
                  </a:lnTo>
                  <a:lnTo>
                    <a:pt x="344" y="291"/>
                  </a:lnTo>
                  <a:lnTo>
                    <a:pt x="347" y="306"/>
                  </a:lnTo>
                  <a:lnTo>
                    <a:pt x="339" y="319"/>
                  </a:lnTo>
                  <a:lnTo>
                    <a:pt x="315" y="333"/>
                  </a:lnTo>
                  <a:lnTo>
                    <a:pt x="298" y="357"/>
                  </a:lnTo>
                  <a:lnTo>
                    <a:pt x="286" y="370"/>
                  </a:lnTo>
                  <a:lnTo>
                    <a:pt x="270" y="384"/>
                  </a:lnTo>
                  <a:lnTo>
                    <a:pt x="271" y="394"/>
                  </a:lnTo>
                  <a:lnTo>
                    <a:pt x="262" y="399"/>
                  </a:lnTo>
                  <a:lnTo>
                    <a:pt x="246" y="406"/>
                  </a:lnTo>
                  <a:lnTo>
                    <a:pt x="238" y="407"/>
                  </a:lnTo>
                  <a:lnTo>
                    <a:pt x="234" y="423"/>
                  </a:lnTo>
                  <a:lnTo>
                    <a:pt x="241" y="450"/>
                  </a:lnTo>
                  <a:lnTo>
                    <a:pt x="243" y="467"/>
                  </a:lnTo>
                  <a:lnTo>
                    <a:pt x="237" y="487"/>
                  </a:lnTo>
                  <a:lnTo>
                    <a:pt x="239" y="522"/>
                  </a:lnTo>
                  <a:lnTo>
                    <a:pt x="230" y="523"/>
                  </a:lnTo>
                  <a:lnTo>
                    <a:pt x="222" y="539"/>
                  </a:lnTo>
                  <a:lnTo>
                    <a:pt x="228" y="546"/>
                  </a:lnTo>
                  <a:lnTo>
                    <a:pt x="212" y="552"/>
                  </a:lnTo>
                  <a:lnTo>
                    <a:pt x="206" y="566"/>
                  </a:lnTo>
                  <a:lnTo>
                    <a:pt x="199" y="572"/>
                  </a:lnTo>
                  <a:lnTo>
                    <a:pt x="181" y="553"/>
                  </a:lnTo>
                  <a:lnTo>
                    <a:pt x="171" y="523"/>
                  </a:lnTo>
                  <a:lnTo>
                    <a:pt x="163" y="503"/>
                  </a:lnTo>
                  <a:lnTo>
                    <a:pt x="156" y="493"/>
                  </a:lnTo>
                  <a:lnTo>
                    <a:pt x="144" y="473"/>
                  </a:lnTo>
                  <a:lnTo>
                    <a:pt x="138" y="447"/>
                  </a:lnTo>
                  <a:lnTo>
                    <a:pt x="134" y="434"/>
                  </a:lnTo>
                  <a:lnTo>
                    <a:pt x="115" y="405"/>
                  </a:lnTo>
                  <a:lnTo>
                    <a:pt x="103" y="365"/>
                  </a:lnTo>
                  <a:lnTo>
                    <a:pt x="95" y="338"/>
                  </a:lnTo>
                  <a:lnTo>
                    <a:pt x="92" y="313"/>
                  </a:lnTo>
                  <a:lnTo>
                    <a:pt x="86" y="294"/>
                  </a:lnTo>
                  <a:lnTo>
                    <a:pt x="61" y="306"/>
                  </a:lnTo>
                  <a:lnTo>
                    <a:pt x="48" y="304"/>
                  </a:lnTo>
                  <a:lnTo>
                    <a:pt x="22" y="279"/>
                  </a:lnTo>
                  <a:lnTo>
                    <a:pt x="29" y="271"/>
                  </a:lnTo>
                  <a:lnTo>
                    <a:pt x="23" y="263"/>
                  </a:lnTo>
                  <a:lnTo>
                    <a:pt x="0" y="245"/>
                  </a:lnTo>
                  <a:lnTo>
                    <a:pt x="10" y="231"/>
                  </a:lnTo>
                  <a:lnTo>
                    <a:pt x="49" y="231"/>
                  </a:lnTo>
                  <a:lnTo>
                    <a:pt x="43" y="213"/>
                  </a:lnTo>
                  <a:lnTo>
                    <a:pt x="31" y="203"/>
                  </a:lnTo>
                  <a:lnTo>
                    <a:pt x="27" y="187"/>
                  </a:lnTo>
                  <a:lnTo>
                    <a:pt x="13" y="178"/>
                  </a:lnTo>
                  <a:lnTo>
                    <a:pt x="29" y="156"/>
                  </a:lnTo>
                  <a:lnTo>
                    <a:pt x="50" y="158"/>
                  </a:lnTo>
                  <a:lnTo>
                    <a:pt x="65" y="136"/>
                  </a:lnTo>
                  <a:lnTo>
                    <a:pt x="72" y="115"/>
                  </a:lnTo>
                  <a:lnTo>
                    <a:pt x="85" y="94"/>
                  </a:lnTo>
                  <a:lnTo>
                    <a:pt x="81" y="79"/>
                  </a:lnTo>
                  <a:lnTo>
                    <a:pt x="94" y="67"/>
                  </a:lnTo>
                  <a:lnTo>
                    <a:pt x="77" y="57"/>
                  </a:lnTo>
                  <a:lnTo>
                    <a:pt x="68" y="43"/>
                  </a:lnTo>
                  <a:lnTo>
                    <a:pt x="58" y="25"/>
                  </a:lnTo>
                  <a:lnTo>
                    <a:pt x="64" y="16"/>
                  </a:lnTo>
                  <a:lnTo>
                    <a:pt x="92" y="21"/>
                  </a:lnTo>
                  <a:lnTo>
                    <a:pt x="110" y="18"/>
                  </a:lnTo>
                  <a:lnTo>
                    <a:pt x="122"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152" name="Freeform 151"/>
            <p:cNvSpPr>
              <a:spLocks/>
            </p:cNvSpPr>
            <p:nvPr/>
          </p:nvSpPr>
          <p:spPr bwMode="auto">
            <a:xfrm>
              <a:off x="8736095" y="3139874"/>
              <a:ext cx="62819" cy="52810"/>
            </a:xfrm>
            <a:custGeom>
              <a:avLst/>
              <a:gdLst>
                <a:gd name="T0" fmla="*/ 33 w 38"/>
                <a:gd name="T1" fmla="*/ 4 h 34"/>
                <a:gd name="T2" fmla="*/ 38 w 38"/>
                <a:gd name="T3" fmla="*/ 11 h 34"/>
                <a:gd name="T4" fmla="*/ 34 w 38"/>
                <a:gd name="T5" fmla="*/ 24 h 34"/>
                <a:gd name="T6" fmla="*/ 24 w 38"/>
                <a:gd name="T7" fmla="*/ 17 h 34"/>
                <a:gd name="T8" fmla="*/ 17 w 38"/>
                <a:gd name="T9" fmla="*/ 22 h 34"/>
                <a:gd name="T10" fmla="*/ 17 w 38"/>
                <a:gd name="T11" fmla="*/ 34 h 34"/>
                <a:gd name="T12" fmla="*/ 4 w 38"/>
                <a:gd name="T13" fmla="*/ 28 h 34"/>
                <a:gd name="T14" fmla="*/ 0 w 38"/>
                <a:gd name="T15" fmla="*/ 18 h 34"/>
                <a:gd name="T16" fmla="*/ 4 w 38"/>
                <a:gd name="T17" fmla="*/ 6 h 34"/>
                <a:gd name="T18" fmla="*/ 15 w 38"/>
                <a:gd name="T19" fmla="*/ 8 h 34"/>
                <a:gd name="T20" fmla="*/ 19 w 38"/>
                <a:gd name="T21" fmla="*/ 0 h 34"/>
                <a:gd name="T22" fmla="*/ 33 w 38"/>
                <a:gd name="T23" fmla="*/ 4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8" h="34">
                  <a:moveTo>
                    <a:pt x="33" y="4"/>
                  </a:moveTo>
                  <a:lnTo>
                    <a:pt x="38" y="11"/>
                  </a:lnTo>
                  <a:lnTo>
                    <a:pt x="34" y="24"/>
                  </a:lnTo>
                  <a:lnTo>
                    <a:pt x="24" y="17"/>
                  </a:lnTo>
                  <a:lnTo>
                    <a:pt x="17" y="22"/>
                  </a:lnTo>
                  <a:lnTo>
                    <a:pt x="17" y="34"/>
                  </a:lnTo>
                  <a:lnTo>
                    <a:pt x="4" y="28"/>
                  </a:lnTo>
                  <a:lnTo>
                    <a:pt x="0" y="18"/>
                  </a:lnTo>
                  <a:lnTo>
                    <a:pt x="4" y="6"/>
                  </a:lnTo>
                  <a:lnTo>
                    <a:pt x="15" y="8"/>
                  </a:lnTo>
                  <a:lnTo>
                    <a:pt x="19" y="0"/>
                  </a:lnTo>
                  <a:lnTo>
                    <a:pt x="33" y="4"/>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153" name="Freeform 152"/>
            <p:cNvSpPr>
              <a:spLocks/>
            </p:cNvSpPr>
            <p:nvPr/>
          </p:nvSpPr>
          <p:spPr bwMode="auto">
            <a:xfrm>
              <a:off x="8653437" y="2914652"/>
              <a:ext cx="287647" cy="332398"/>
            </a:xfrm>
            <a:custGeom>
              <a:avLst/>
              <a:gdLst>
                <a:gd name="T0" fmla="*/ 164 w 174"/>
                <a:gd name="T1" fmla="*/ 87 h 214"/>
                <a:gd name="T2" fmla="*/ 166 w 174"/>
                <a:gd name="T3" fmla="*/ 104 h 214"/>
                <a:gd name="T4" fmla="*/ 174 w 174"/>
                <a:gd name="T5" fmla="*/ 114 h 214"/>
                <a:gd name="T6" fmla="*/ 171 w 174"/>
                <a:gd name="T7" fmla="*/ 129 h 214"/>
                <a:gd name="T8" fmla="*/ 154 w 174"/>
                <a:gd name="T9" fmla="*/ 139 h 214"/>
                <a:gd name="T10" fmla="*/ 124 w 174"/>
                <a:gd name="T11" fmla="*/ 140 h 214"/>
                <a:gd name="T12" fmla="*/ 109 w 174"/>
                <a:gd name="T13" fmla="*/ 163 h 214"/>
                <a:gd name="T14" fmla="*/ 94 w 174"/>
                <a:gd name="T15" fmla="*/ 155 h 214"/>
                <a:gd name="T16" fmla="*/ 87 w 174"/>
                <a:gd name="T17" fmla="*/ 140 h 214"/>
                <a:gd name="T18" fmla="*/ 59 w 174"/>
                <a:gd name="T19" fmla="*/ 145 h 214"/>
                <a:gd name="T20" fmla="*/ 42 w 174"/>
                <a:gd name="T21" fmla="*/ 154 h 214"/>
                <a:gd name="T22" fmla="*/ 22 w 174"/>
                <a:gd name="T23" fmla="*/ 155 h 214"/>
                <a:gd name="T24" fmla="*/ 46 w 174"/>
                <a:gd name="T25" fmla="*/ 170 h 214"/>
                <a:gd name="T26" fmla="*/ 48 w 174"/>
                <a:gd name="T27" fmla="*/ 205 h 214"/>
                <a:gd name="T28" fmla="*/ 40 w 174"/>
                <a:gd name="T29" fmla="*/ 214 h 214"/>
                <a:gd name="T30" fmla="*/ 28 w 174"/>
                <a:gd name="T31" fmla="*/ 206 h 214"/>
                <a:gd name="T32" fmla="*/ 26 w 174"/>
                <a:gd name="T33" fmla="*/ 187 h 214"/>
                <a:gd name="T34" fmla="*/ 12 w 174"/>
                <a:gd name="T35" fmla="*/ 181 h 214"/>
                <a:gd name="T36" fmla="*/ 0 w 174"/>
                <a:gd name="T37" fmla="*/ 167 h 214"/>
                <a:gd name="T38" fmla="*/ 14 w 174"/>
                <a:gd name="T39" fmla="*/ 160 h 214"/>
                <a:gd name="T40" fmla="*/ 17 w 174"/>
                <a:gd name="T41" fmla="*/ 148 h 214"/>
                <a:gd name="T42" fmla="*/ 30 w 174"/>
                <a:gd name="T43" fmla="*/ 137 h 214"/>
                <a:gd name="T44" fmla="*/ 37 w 174"/>
                <a:gd name="T45" fmla="*/ 123 h 214"/>
                <a:gd name="T46" fmla="*/ 68 w 174"/>
                <a:gd name="T47" fmla="*/ 117 h 214"/>
                <a:gd name="T48" fmla="*/ 89 w 174"/>
                <a:gd name="T49" fmla="*/ 121 h 214"/>
                <a:gd name="T50" fmla="*/ 89 w 174"/>
                <a:gd name="T51" fmla="*/ 84 h 214"/>
                <a:gd name="T52" fmla="*/ 106 w 174"/>
                <a:gd name="T53" fmla="*/ 94 h 214"/>
                <a:gd name="T54" fmla="*/ 120 w 174"/>
                <a:gd name="T55" fmla="*/ 73 h 214"/>
                <a:gd name="T56" fmla="*/ 126 w 174"/>
                <a:gd name="T57" fmla="*/ 65 h 214"/>
                <a:gd name="T58" fmla="*/ 123 w 174"/>
                <a:gd name="T59" fmla="*/ 40 h 214"/>
                <a:gd name="T60" fmla="*/ 108 w 174"/>
                <a:gd name="T61" fmla="*/ 17 h 214"/>
                <a:gd name="T62" fmla="*/ 107 w 174"/>
                <a:gd name="T63" fmla="*/ 4 h 214"/>
                <a:gd name="T64" fmla="*/ 123 w 174"/>
                <a:gd name="T65" fmla="*/ 0 h 214"/>
                <a:gd name="T66" fmla="*/ 149 w 174"/>
                <a:gd name="T67" fmla="*/ 29 h 214"/>
                <a:gd name="T68" fmla="*/ 157 w 174"/>
                <a:gd name="T69" fmla="*/ 45 h 214"/>
                <a:gd name="T70" fmla="*/ 153 w 174"/>
                <a:gd name="T71" fmla="*/ 66 h 214"/>
                <a:gd name="T72" fmla="*/ 164 w 174"/>
                <a:gd name="T73" fmla="*/ 87 h 2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74" h="214">
                  <a:moveTo>
                    <a:pt x="164" y="87"/>
                  </a:moveTo>
                  <a:lnTo>
                    <a:pt x="166" y="104"/>
                  </a:lnTo>
                  <a:lnTo>
                    <a:pt x="174" y="114"/>
                  </a:lnTo>
                  <a:lnTo>
                    <a:pt x="171" y="129"/>
                  </a:lnTo>
                  <a:lnTo>
                    <a:pt x="154" y="139"/>
                  </a:lnTo>
                  <a:lnTo>
                    <a:pt x="124" y="140"/>
                  </a:lnTo>
                  <a:lnTo>
                    <a:pt x="109" y="163"/>
                  </a:lnTo>
                  <a:lnTo>
                    <a:pt x="94" y="155"/>
                  </a:lnTo>
                  <a:lnTo>
                    <a:pt x="87" y="140"/>
                  </a:lnTo>
                  <a:lnTo>
                    <a:pt x="59" y="145"/>
                  </a:lnTo>
                  <a:lnTo>
                    <a:pt x="42" y="154"/>
                  </a:lnTo>
                  <a:lnTo>
                    <a:pt x="22" y="155"/>
                  </a:lnTo>
                  <a:lnTo>
                    <a:pt x="46" y="170"/>
                  </a:lnTo>
                  <a:lnTo>
                    <a:pt x="48" y="205"/>
                  </a:lnTo>
                  <a:lnTo>
                    <a:pt x="40" y="214"/>
                  </a:lnTo>
                  <a:lnTo>
                    <a:pt x="28" y="206"/>
                  </a:lnTo>
                  <a:lnTo>
                    <a:pt x="26" y="187"/>
                  </a:lnTo>
                  <a:lnTo>
                    <a:pt x="12" y="181"/>
                  </a:lnTo>
                  <a:lnTo>
                    <a:pt x="0" y="167"/>
                  </a:lnTo>
                  <a:lnTo>
                    <a:pt x="14" y="160"/>
                  </a:lnTo>
                  <a:lnTo>
                    <a:pt x="17" y="148"/>
                  </a:lnTo>
                  <a:lnTo>
                    <a:pt x="30" y="137"/>
                  </a:lnTo>
                  <a:lnTo>
                    <a:pt x="37" y="123"/>
                  </a:lnTo>
                  <a:lnTo>
                    <a:pt x="68" y="117"/>
                  </a:lnTo>
                  <a:lnTo>
                    <a:pt x="89" y="121"/>
                  </a:lnTo>
                  <a:lnTo>
                    <a:pt x="89" y="84"/>
                  </a:lnTo>
                  <a:lnTo>
                    <a:pt x="106" y="94"/>
                  </a:lnTo>
                  <a:lnTo>
                    <a:pt x="120" y="73"/>
                  </a:lnTo>
                  <a:lnTo>
                    <a:pt x="126" y="65"/>
                  </a:lnTo>
                  <a:lnTo>
                    <a:pt x="123" y="40"/>
                  </a:lnTo>
                  <a:lnTo>
                    <a:pt x="108" y="17"/>
                  </a:lnTo>
                  <a:lnTo>
                    <a:pt x="107" y="4"/>
                  </a:lnTo>
                  <a:lnTo>
                    <a:pt x="123" y="0"/>
                  </a:lnTo>
                  <a:lnTo>
                    <a:pt x="149" y="29"/>
                  </a:lnTo>
                  <a:lnTo>
                    <a:pt x="157" y="45"/>
                  </a:lnTo>
                  <a:lnTo>
                    <a:pt x="153" y="66"/>
                  </a:lnTo>
                  <a:lnTo>
                    <a:pt x="164" y="87"/>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154" name="Freeform 153"/>
            <p:cNvSpPr>
              <a:spLocks/>
            </p:cNvSpPr>
            <p:nvPr/>
          </p:nvSpPr>
          <p:spPr bwMode="auto">
            <a:xfrm>
              <a:off x="8784035" y="2781071"/>
              <a:ext cx="148783" cy="127367"/>
            </a:xfrm>
            <a:custGeom>
              <a:avLst/>
              <a:gdLst>
                <a:gd name="T0" fmla="*/ 51 w 90"/>
                <a:gd name="T1" fmla="*/ 29 h 82"/>
                <a:gd name="T2" fmla="*/ 65 w 90"/>
                <a:gd name="T3" fmla="*/ 33 h 82"/>
                <a:gd name="T4" fmla="*/ 71 w 90"/>
                <a:gd name="T5" fmla="*/ 24 h 82"/>
                <a:gd name="T6" fmla="*/ 90 w 90"/>
                <a:gd name="T7" fmla="*/ 47 h 82"/>
                <a:gd name="T8" fmla="*/ 69 w 90"/>
                <a:gd name="T9" fmla="*/ 53 h 82"/>
                <a:gd name="T10" fmla="*/ 67 w 90"/>
                <a:gd name="T11" fmla="*/ 73 h 82"/>
                <a:gd name="T12" fmla="*/ 32 w 90"/>
                <a:gd name="T13" fmla="*/ 59 h 82"/>
                <a:gd name="T14" fmla="*/ 36 w 90"/>
                <a:gd name="T15" fmla="*/ 82 h 82"/>
                <a:gd name="T16" fmla="*/ 18 w 90"/>
                <a:gd name="T17" fmla="*/ 82 h 82"/>
                <a:gd name="T18" fmla="*/ 3 w 90"/>
                <a:gd name="T19" fmla="*/ 62 h 82"/>
                <a:gd name="T20" fmla="*/ 2 w 90"/>
                <a:gd name="T21" fmla="*/ 46 h 82"/>
                <a:gd name="T22" fmla="*/ 19 w 90"/>
                <a:gd name="T23" fmla="*/ 45 h 82"/>
                <a:gd name="T24" fmla="*/ 6 w 90"/>
                <a:gd name="T25" fmla="*/ 16 h 82"/>
                <a:gd name="T26" fmla="*/ 0 w 90"/>
                <a:gd name="T27" fmla="*/ 0 h 82"/>
                <a:gd name="T28" fmla="*/ 33 w 90"/>
                <a:gd name="T29" fmla="*/ 22 h 82"/>
                <a:gd name="T30" fmla="*/ 51 w 90"/>
                <a:gd name="T31" fmla="*/ 29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90" h="82">
                  <a:moveTo>
                    <a:pt x="51" y="29"/>
                  </a:moveTo>
                  <a:lnTo>
                    <a:pt x="65" y="33"/>
                  </a:lnTo>
                  <a:lnTo>
                    <a:pt x="71" y="24"/>
                  </a:lnTo>
                  <a:lnTo>
                    <a:pt x="90" y="47"/>
                  </a:lnTo>
                  <a:lnTo>
                    <a:pt x="69" y="53"/>
                  </a:lnTo>
                  <a:lnTo>
                    <a:pt x="67" y="73"/>
                  </a:lnTo>
                  <a:lnTo>
                    <a:pt x="32" y="59"/>
                  </a:lnTo>
                  <a:lnTo>
                    <a:pt x="36" y="82"/>
                  </a:lnTo>
                  <a:lnTo>
                    <a:pt x="18" y="82"/>
                  </a:lnTo>
                  <a:lnTo>
                    <a:pt x="3" y="62"/>
                  </a:lnTo>
                  <a:lnTo>
                    <a:pt x="2" y="46"/>
                  </a:lnTo>
                  <a:lnTo>
                    <a:pt x="19" y="45"/>
                  </a:lnTo>
                  <a:lnTo>
                    <a:pt x="6" y="16"/>
                  </a:lnTo>
                  <a:lnTo>
                    <a:pt x="0" y="0"/>
                  </a:lnTo>
                  <a:lnTo>
                    <a:pt x="33" y="22"/>
                  </a:lnTo>
                  <a:lnTo>
                    <a:pt x="51" y="2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155" name="Freeform 154"/>
            <p:cNvSpPr>
              <a:spLocks/>
            </p:cNvSpPr>
            <p:nvPr/>
          </p:nvSpPr>
          <p:spPr bwMode="auto">
            <a:xfrm>
              <a:off x="6167109" y="2473526"/>
              <a:ext cx="1077850" cy="464425"/>
            </a:xfrm>
            <a:custGeom>
              <a:avLst/>
              <a:gdLst>
                <a:gd name="T0" fmla="*/ 429 w 652"/>
                <a:gd name="T1" fmla="*/ 270 h 299"/>
                <a:gd name="T2" fmla="*/ 408 w 652"/>
                <a:gd name="T3" fmla="*/ 299 h 299"/>
                <a:gd name="T4" fmla="*/ 395 w 652"/>
                <a:gd name="T5" fmla="*/ 289 h 299"/>
                <a:gd name="T6" fmla="*/ 365 w 652"/>
                <a:gd name="T7" fmla="*/ 272 h 299"/>
                <a:gd name="T8" fmla="*/ 352 w 652"/>
                <a:gd name="T9" fmla="*/ 251 h 299"/>
                <a:gd name="T10" fmla="*/ 300 w 652"/>
                <a:gd name="T11" fmla="*/ 237 h 299"/>
                <a:gd name="T12" fmla="*/ 260 w 652"/>
                <a:gd name="T13" fmla="*/ 222 h 299"/>
                <a:gd name="T14" fmla="*/ 215 w 652"/>
                <a:gd name="T15" fmla="*/ 200 h 299"/>
                <a:gd name="T16" fmla="*/ 172 w 652"/>
                <a:gd name="T17" fmla="*/ 210 h 299"/>
                <a:gd name="T18" fmla="*/ 183 w 652"/>
                <a:gd name="T19" fmla="*/ 286 h 299"/>
                <a:gd name="T20" fmla="*/ 155 w 652"/>
                <a:gd name="T21" fmla="*/ 265 h 299"/>
                <a:gd name="T22" fmla="*/ 131 w 652"/>
                <a:gd name="T23" fmla="*/ 276 h 299"/>
                <a:gd name="T24" fmla="*/ 131 w 652"/>
                <a:gd name="T25" fmla="*/ 262 h 299"/>
                <a:gd name="T26" fmla="*/ 106 w 652"/>
                <a:gd name="T27" fmla="*/ 248 h 299"/>
                <a:gd name="T28" fmla="*/ 84 w 652"/>
                <a:gd name="T29" fmla="*/ 224 h 299"/>
                <a:gd name="T30" fmla="*/ 98 w 652"/>
                <a:gd name="T31" fmla="*/ 220 h 299"/>
                <a:gd name="T32" fmla="*/ 108 w 652"/>
                <a:gd name="T33" fmla="*/ 201 h 299"/>
                <a:gd name="T34" fmla="*/ 121 w 652"/>
                <a:gd name="T35" fmla="*/ 184 h 299"/>
                <a:gd name="T36" fmla="*/ 99 w 652"/>
                <a:gd name="T37" fmla="*/ 173 h 299"/>
                <a:gd name="T38" fmla="*/ 67 w 652"/>
                <a:gd name="T39" fmla="*/ 177 h 299"/>
                <a:gd name="T40" fmla="*/ 44 w 652"/>
                <a:gd name="T41" fmla="*/ 178 h 299"/>
                <a:gd name="T42" fmla="*/ 29 w 652"/>
                <a:gd name="T43" fmla="*/ 154 h 299"/>
                <a:gd name="T44" fmla="*/ 0 w 652"/>
                <a:gd name="T45" fmla="*/ 140 h 299"/>
                <a:gd name="T46" fmla="*/ 0 w 652"/>
                <a:gd name="T47" fmla="*/ 121 h 299"/>
                <a:gd name="T48" fmla="*/ 26 w 652"/>
                <a:gd name="T49" fmla="*/ 110 h 299"/>
                <a:gd name="T50" fmla="*/ 51 w 652"/>
                <a:gd name="T51" fmla="*/ 74 h 299"/>
                <a:gd name="T52" fmla="*/ 115 w 652"/>
                <a:gd name="T53" fmla="*/ 87 h 299"/>
                <a:gd name="T54" fmla="*/ 150 w 652"/>
                <a:gd name="T55" fmla="*/ 87 h 299"/>
                <a:gd name="T56" fmla="*/ 199 w 652"/>
                <a:gd name="T57" fmla="*/ 97 h 299"/>
                <a:gd name="T58" fmla="*/ 224 w 652"/>
                <a:gd name="T59" fmla="*/ 92 h 299"/>
                <a:gd name="T60" fmla="*/ 194 w 652"/>
                <a:gd name="T61" fmla="*/ 69 h 299"/>
                <a:gd name="T62" fmla="*/ 201 w 652"/>
                <a:gd name="T63" fmla="*/ 53 h 299"/>
                <a:gd name="T64" fmla="*/ 198 w 652"/>
                <a:gd name="T65" fmla="*/ 34 h 299"/>
                <a:gd name="T66" fmla="*/ 257 w 652"/>
                <a:gd name="T67" fmla="*/ 21 h 299"/>
                <a:gd name="T68" fmla="*/ 298 w 652"/>
                <a:gd name="T69" fmla="*/ 9 h 299"/>
                <a:gd name="T70" fmla="*/ 338 w 652"/>
                <a:gd name="T71" fmla="*/ 5 h 299"/>
                <a:gd name="T72" fmla="*/ 366 w 652"/>
                <a:gd name="T73" fmla="*/ 20 h 299"/>
                <a:gd name="T74" fmla="*/ 393 w 652"/>
                <a:gd name="T75" fmla="*/ 38 h 299"/>
                <a:gd name="T76" fmla="*/ 437 w 652"/>
                <a:gd name="T77" fmla="*/ 18 h 299"/>
                <a:gd name="T78" fmla="*/ 462 w 652"/>
                <a:gd name="T79" fmla="*/ 39 h 299"/>
                <a:gd name="T80" fmla="*/ 524 w 652"/>
                <a:gd name="T81" fmla="*/ 80 h 299"/>
                <a:gd name="T82" fmla="*/ 571 w 652"/>
                <a:gd name="T83" fmla="*/ 86 h 299"/>
                <a:gd name="T84" fmla="*/ 595 w 652"/>
                <a:gd name="T85" fmla="*/ 102 h 299"/>
                <a:gd name="T86" fmla="*/ 619 w 652"/>
                <a:gd name="T87" fmla="*/ 114 h 299"/>
                <a:gd name="T88" fmla="*/ 652 w 652"/>
                <a:gd name="T89" fmla="*/ 124 h 299"/>
                <a:gd name="T90" fmla="*/ 634 w 652"/>
                <a:gd name="T91" fmla="*/ 139 h 299"/>
                <a:gd name="T92" fmla="*/ 637 w 652"/>
                <a:gd name="T93" fmla="*/ 169 h 299"/>
                <a:gd name="T94" fmla="*/ 605 w 652"/>
                <a:gd name="T95" fmla="*/ 199 h 299"/>
                <a:gd name="T96" fmla="*/ 569 w 652"/>
                <a:gd name="T97" fmla="*/ 211 h 299"/>
                <a:gd name="T98" fmla="*/ 588 w 652"/>
                <a:gd name="T99" fmla="*/ 252 h 299"/>
                <a:gd name="T100" fmla="*/ 581 w 652"/>
                <a:gd name="T101" fmla="*/ 261 h 299"/>
                <a:gd name="T102" fmla="*/ 545 w 652"/>
                <a:gd name="T103" fmla="*/ 252 h 299"/>
                <a:gd name="T104" fmla="*/ 512 w 652"/>
                <a:gd name="T105" fmla="*/ 253 h 299"/>
                <a:gd name="T106" fmla="*/ 477 w 652"/>
                <a:gd name="T107" fmla="*/ 249 h 299"/>
                <a:gd name="T108" fmla="*/ 449 w 652"/>
                <a:gd name="T109" fmla="*/ 254 h 299"/>
                <a:gd name="T110" fmla="*/ 438 w 652"/>
                <a:gd name="T111" fmla="*/ 266 h 2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652" h="299">
                  <a:moveTo>
                    <a:pt x="438" y="266"/>
                  </a:moveTo>
                  <a:lnTo>
                    <a:pt x="429" y="270"/>
                  </a:lnTo>
                  <a:lnTo>
                    <a:pt x="412" y="284"/>
                  </a:lnTo>
                  <a:lnTo>
                    <a:pt x="408" y="299"/>
                  </a:lnTo>
                  <a:lnTo>
                    <a:pt x="402" y="299"/>
                  </a:lnTo>
                  <a:lnTo>
                    <a:pt x="395" y="289"/>
                  </a:lnTo>
                  <a:lnTo>
                    <a:pt x="373" y="288"/>
                  </a:lnTo>
                  <a:lnTo>
                    <a:pt x="365" y="272"/>
                  </a:lnTo>
                  <a:lnTo>
                    <a:pt x="357" y="271"/>
                  </a:lnTo>
                  <a:lnTo>
                    <a:pt x="352" y="251"/>
                  </a:lnTo>
                  <a:lnTo>
                    <a:pt x="328" y="236"/>
                  </a:lnTo>
                  <a:lnTo>
                    <a:pt x="300" y="237"/>
                  </a:lnTo>
                  <a:lnTo>
                    <a:pt x="281" y="240"/>
                  </a:lnTo>
                  <a:lnTo>
                    <a:pt x="260" y="222"/>
                  </a:lnTo>
                  <a:lnTo>
                    <a:pt x="245" y="214"/>
                  </a:lnTo>
                  <a:lnTo>
                    <a:pt x="215" y="200"/>
                  </a:lnTo>
                  <a:lnTo>
                    <a:pt x="211" y="198"/>
                  </a:lnTo>
                  <a:lnTo>
                    <a:pt x="172" y="210"/>
                  </a:lnTo>
                  <a:lnTo>
                    <a:pt x="192" y="285"/>
                  </a:lnTo>
                  <a:lnTo>
                    <a:pt x="183" y="286"/>
                  </a:lnTo>
                  <a:lnTo>
                    <a:pt x="168" y="270"/>
                  </a:lnTo>
                  <a:lnTo>
                    <a:pt x="155" y="265"/>
                  </a:lnTo>
                  <a:lnTo>
                    <a:pt x="137" y="269"/>
                  </a:lnTo>
                  <a:lnTo>
                    <a:pt x="131" y="276"/>
                  </a:lnTo>
                  <a:lnTo>
                    <a:pt x="129" y="271"/>
                  </a:lnTo>
                  <a:lnTo>
                    <a:pt x="131" y="262"/>
                  </a:lnTo>
                  <a:lnTo>
                    <a:pt x="127" y="255"/>
                  </a:lnTo>
                  <a:lnTo>
                    <a:pt x="106" y="248"/>
                  </a:lnTo>
                  <a:lnTo>
                    <a:pt x="94" y="230"/>
                  </a:lnTo>
                  <a:lnTo>
                    <a:pt x="84" y="224"/>
                  </a:lnTo>
                  <a:lnTo>
                    <a:pt x="81" y="218"/>
                  </a:lnTo>
                  <a:lnTo>
                    <a:pt x="98" y="220"/>
                  </a:lnTo>
                  <a:lnTo>
                    <a:pt x="95" y="205"/>
                  </a:lnTo>
                  <a:lnTo>
                    <a:pt x="108" y="201"/>
                  </a:lnTo>
                  <a:lnTo>
                    <a:pt x="123" y="204"/>
                  </a:lnTo>
                  <a:lnTo>
                    <a:pt x="121" y="184"/>
                  </a:lnTo>
                  <a:lnTo>
                    <a:pt x="115" y="172"/>
                  </a:lnTo>
                  <a:lnTo>
                    <a:pt x="99" y="173"/>
                  </a:lnTo>
                  <a:lnTo>
                    <a:pt x="84" y="168"/>
                  </a:lnTo>
                  <a:lnTo>
                    <a:pt x="67" y="177"/>
                  </a:lnTo>
                  <a:lnTo>
                    <a:pt x="53" y="181"/>
                  </a:lnTo>
                  <a:lnTo>
                    <a:pt x="44" y="178"/>
                  </a:lnTo>
                  <a:lnTo>
                    <a:pt x="43" y="167"/>
                  </a:lnTo>
                  <a:lnTo>
                    <a:pt x="29" y="154"/>
                  </a:lnTo>
                  <a:lnTo>
                    <a:pt x="17" y="154"/>
                  </a:lnTo>
                  <a:lnTo>
                    <a:pt x="0" y="140"/>
                  </a:lnTo>
                  <a:lnTo>
                    <a:pt x="6" y="125"/>
                  </a:lnTo>
                  <a:lnTo>
                    <a:pt x="0" y="121"/>
                  </a:lnTo>
                  <a:lnTo>
                    <a:pt x="7" y="99"/>
                  </a:lnTo>
                  <a:lnTo>
                    <a:pt x="26" y="110"/>
                  </a:lnTo>
                  <a:lnTo>
                    <a:pt x="25" y="96"/>
                  </a:lnTo>
                  <a:lnTo>
                    <a:pt x="51" y="74"/>
                  </a:lnTo>
                  <a:lnTo>
                    <a:pt x="76" y="73"/>
                  </a:lnTo>
                  <a:lnTo>
                    <a:pt x="115" y="87"/>
                  </a:lnTo>
                  <a:lnTo>
                    <a:pt x="136" y="95"/>
                  </a:lnTo>
                  <a:lnTo>
                    <a:pt x="150" y="87"/>
                  </a:lnTo>
                  <a:lnTo>
                    <a:pt x="175" y="87"/>
                  </a:lnTo>
                  <a:lnTo>
                    <a:pt x="199" y="97"/>
                  </a:lnTo>
                  <a:lnTo>
                    <a:pt x="202" y="91"/>
                  </a:lnTo>
                  <a:lnTo>
                    <a:pt x="224" y="92"/>
                  </a:lnTo>
                  <a:lnTo>
                    <a:pt x="225" y="82"/>
                  </a:lnTo>
                  <a:lnTo>
                    <a:pt x="194" y="69"/>
                  </a:lnTo>
                  <a:lnTo>
                    <a:pt x="206" y="59"/>
                  </a:lnTo>
                  <a:lnTo>
                    <a:pt x="201" y="53"/>
                  </a:lnTo>
                  <a:lnTo>
                    <a:pt x="214" y="48"/>
                  </a:lnTo>
                  <a:lnTo>
                    <a:pt x="198" y="34"/>
                  </a:lnTo>
                  <a:lnTo>
                    <a:pt x="202" y="28"/>
                  </a:lnTo>
                  <a:lnTo>
                    <a:pt x="257" y="21"/>
                  </a:lnTo>
                  <a:lnTo>
                    <a:pt x="263" y="16"/>
                  </a:lnTo>
                  <a:lnTo>
                    <a:pt x="298" y="9"/>
                  </a:lnTo>
                  <a:lnTo>
                    <a:pt x="309" y="0"/>
                  </a:lnTo>
                  <a:lnTo>
                    <a:pt x="338" y="5"/>
                  </a:lnTo>
                  <a:lnTo>
                    <a:pt x="352" y="25"/>
                  </a:lnTo>
                  <a:lnTo>
                    <a:pt x="366" y="20"/>
                  </a:lnTo>
                  <a:lnTo>
                    <a:pt x="389" y="27"/>
                  </a:lnTo>
                  <a:lnTo>
                    <a:pt x="393" y="38"/>
                  </a:lnTo>
                  <a:lnTo>
                    <a:pt x="407" y="37"/>
                  </a:lnTo>
                  <a:lnTo>
                    <a:pt x="437" y="18"/>
                  </a:lnTo>
                  <a:lnTo>
                    <a:pt x="434" y="24"/>
                  </a:lnTo>
                  <a:lnTo>
                    <a:pt x="462" y="39"/>
                  </a:lnTo>
                  <a:lnTo>
                    <a:pt x="520" y="90"/>
                  </a:lnTo>
                  <a:lnTo>
                    <a:pt x="524" y="80"/>
                  </a:lnTo>
                  <a:lnTo>
                    <a:pt x="551" y="92"/>
                  </a:lnTo>
                  <a:lnTo>
                    <a:pt x="571" y="86"/>
                  </a:lnTo>
                  <a:lnTo>
                    <a:pt x="582" y="90"/>
                  </a:lnTo>
                  <a:lnTo>
                    <a:pt x="595" y="102"/>
                  </a:lnTo>
                  <a:lnTo>
                    <a:pt x="608" y="106"/>
                  </a:lnTo>
                  <a:lnTo>
                    <a:pt x="619" y="114"/>
                  </a:lnTo>
                  <a:lnTo>
                    <a:pt x="638" y="111"/>
                  </a:lnTo>
                  <a:lnTo>
                    <a:pt x="652" y="124"/>
                  </a:lnTo>
                  <a:lnTo>
                    <a:pt x="647" y="137"/>
                  </a:lnTo>
                  <a:lnTo>
                    <a:pt x="634" y="139"/>
                  </a:lnTo>
                  <a:lnTo>
                    <a:pt x="642" y="160"/>
                  </a:lnTo>
                  <a:lnTo>
                    <a:pt x="637" y="169"/>
                  </a:lnTo>
                  <a:lnTo>
                    <a:pt x="602" y="162"/>
                  </a:lnTo>
                  <a:lnTo>
                    <a:pt x="605" y="199"/>
                  </a:lnTo>
                  <a:lnTo>
                    <a:pt x="599" y="203"/>
                  </a:lnTo>
                  <a:lnTo>
                    <a:pt x="569" y="211"/>
                  </a:lnTo>
                  <a:lnTo>
                    <a:pt x="597" y="247"/>
                  </a:lnTo>
                  <a:lnTo>
                    <a:pt x="588" y="252"/>
                  </a:lnTo>
                  <a:lnTo>
                    <a:pt x="593" y="264"/>
                  </a:lnTo>
                  <a:lnTo>
                    <a:pt x="581" y="261"/>
                  </a:lnTo>
                  <a:lnTo>
                    <a:pt x="571" y="254"/>
                  </a:lnTo>
                  <a:lnTo>
                    <a:pt x="545" y="252"/>
                  </a:lnTo>
                  <a:lnTo>
                    <a:pt x="517" y="251"/>
                  </a:lnTo>
                  <a:lnTo>
                    <a:pt x="512" y="253"/>
                  </a:lnTo>
                  <a:lnTo>
                    <a:pt x="485" y="245"/>
                  </a:lnTo>
                  <a:lnTo>
                    <a:pt x="477" y="249"/>
                  </a:lnTo>
                  <a:lnTo>
                    <a:pt x="479" y="261"/>
                  </a:lnTo>
                  <a:lnTo>
                    <a:pt x="449" y="254"/>
                  </a:lnTo>
                  <a:lnTo>
                    <a:pt x="439" y="257"/>
                  </a:lnTo>
                  <a:lnTo>
                    <a:pt x="438" y="266"/>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156" name="Freeform 155"/>
            <p:cNvSpPr>
              <a:spLocks/>
            </p:cNvSpPr>
            <p:nvPr/>
          </p:nvSpPr>
          <p:spPr bwMode="auto">
            <a:xfrm>
              <a:off x="6873001" y="2854075"/>
              <a:ext cx="274422" cy="127367"/>
            </a:xfrm>
            <a:custGeom>
              <a:avLst/>
              <a:gdLst>
                <a:gd name="T0" fmla="*/ 11 w 166"/>
                <a:gd name="T1" fmla="*/ 21 h 82"/>
                <a:gd name="T2" fmla="*/ 12 w 166"/>
                <a:gd name="T3" fmla="*/ 12 h 82"/>
                <a:gd name="T4" fmla="*/ 22 w 166"/>
                <a:gd name="T5" fmla="*/ 9 h 82"/>
                <a:gd name="T6" fmla="*/ 52 w 166"/>
                <a:gd name="T7" fmla="*/ 16 h 82"/>
                <a:gd name="T8" fmla="*/ 50 w 166"/>
                <a:gd name="T9" fmla="*/ 4 h 82"/>
                <a:gd name="T10" fmla="*/ 58 w 166"/>
                <a:gd name="T11" fmla="*/ 0 h 82"/>
                <a:gd name="T12" fmla="*/ 85 w 166"/>
                <a:gd name="T13" fmla="*/ 8 h 82"/>
                <a:gd name="T14" fmla="*/ 90 w 166"/>
                <a:gd name="T15" fmla="*/ 6 h 82"/>
                <a:gd name="T16" fmla="*/ 118 w 166"/>
                <a:gd name="T17" fmla="*/ 7 h 82"/>
                <a:gd name="T18" fmla="*/ 144 w 166"/>
                <a:gd name="T19" fmla="*/ 9 h 82"/>
                <a:gd name="T20" fmla="*/ 154 w 166"/>
                <a:gd name="T21" fmla="*/ 16 h 82"/>
                <a:gd name="T22" fmla="*/ 166 w 166"/>
                <a:gd name="T23" fmla="*/ 19 h 82"/>
                <a:gd name="T24" fmla="*/ 165 w 166"/>
                <a:gd name="T25" fmla="*/ 24 h 82"/>
                <a:gd name="T26" fmla="*/ 142 w 166"/>
                <a:gd name="T27" fmla="*/ 35 h 82"/>
                <a:gd name="T28" fmla="*/ 139 w 166"/>
                <a:gd name="T29" fmla="*/ 43 h 82"/>
                <a:gd name="T30" fmla="*/ 118 w 166"/>
                <a:gd name="T31" fmla="*/ 46 h 82"/>
                <a:gd name="T32" fmla="*/ 116 w 166"/>
                <a:gd name="T33" fmla="*/ 58 h 82"/>
                <a:gd name="T34" fmla="*/ 97 w 166"/>
                <a:gd name="T35" fmla="*/ 56 h 82"/>
                <a:gd name="T36" fmla="*/ 87 w 166"/>
                <a:gd name="T37" fmla="*/ 60 h 82"/>
                <a:gd name="T38" fmla="*/ 74 w 166"/>
                <a:gd name="T39" fmla="*/ 70 h 82"/>
                <a:gd name="T40" fmla="*/ 77 w 166"/>
                <a:gd name="T41" fmla="*/ 74 h 82"/>
                <a:gd name="T42" fmla="*/ 74 w 166"/>
                <a:gd name="T43" fmla="*/ 79 h 82"/>
                <a:gd name="T44" fmla="*/ 43 w 166"/>
                <a:gd name="T45" fmla="*/ 82 h 82"/>
                <a:gd name="T46" fmla="*/ 20 w 166"/>
                <a:gd name="T47" fmla="*/ 76 h 82"/>
                <a:gd name="T48" fmla="*/ 2 w 166"/>
                <a:gd name="T49" fmla="*/ 77 h 82"/>
                <a:gd name="T50" fmla="*/ 0 w 166"/>
                <a:gd name="T51" fmla="*/ 65 h 82"/>
                <a:gd name="T52" fmla="*/ 20 w 166"/>
                <a:gd name="T53" fmla="*/ 69 h 82"/>
                <a:gd name="T54" fmla="*/ 24 w 166"/>
                <a:gd name="T55" fmla="*/ 62 h 82"/>
                <a:gd name="T56" fmla="*/ 37 w 166"/>
                <a:gd name="T57" fmla="*/ 64 h 82"/>
                <a:gd name="T58" fmla="*/ 55 w 166"/>
                <a:gd name="T59" fmla="*/ 49 h 82"/>
                <a:gd name="T60" fmla="*/ 31 w 166"/>
                <a:gd name="T61" fmla="*/ 39 h 82"/>
                <a:gd name="T62" fmla="*/ 21 w 166"/>
                <a:gd name="T63" fmla="*/ 44 h 82"/>
                <a:gd name="T64" fmla="*/ 6 w 166"/>
                <a:gd name="T65" fmla="*/ 36 h 82"/>
                <a:gd name="T66" fmla="*/ 16 w 166"/>
                <a:gd name="T67" fmla="*/ 23 h 82"/>
                <a:gd name="T68" fmla="*/ 11 w 166"/>
                <a:gd name="T69" fmla="*/ 21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66" h="82">
                  <a:moveTo>
                    <a:pt x="11" y="21"/>
                  </a:moveTo>
                  <a:lnTo>
                    <a:pt x="12" y="12"/>
                  </a:lnTo>
                  <a:lnTo>
                    <a:pt x="22" y="9"/>
                  </a:lnTo>
                  <a:lnTo>
                    <a:pt x="52" y="16"/>
                  </a:lnTo>
                  <a:lnTo>
                    <a:pt x="50" y="4"/>
                  </a:lnTo>
                  <a:lnTo>
                    <a:pt x="58" y="0"/>
                  </a:lnTo>
                  <a:lnTo>
                    <a:pt x="85" y="8"/>
                  </a:lnTo>
                  <a:lnTo>
                    <a:pt x="90" y="6"/>
                  </a:lnTo>
                  <a:lnTo>
                    <a:pt x="118" y="7"/>
                  </a:lnTo>
                  <a:lnTo>
                    <a:pt x="144" y="9"/>
                  </a:lnTo>
                  <a:lnTo>
                    <a:pt x="154" y="16"/>
                  </a:lnTo>
                  <a:lnTo>
                    <a:pt x="166" y="19"/>
                  </a:lnTo>
                  <a:lnTo>
                    <a:pt x="165" y="24"/>
                  </a:lnTo>
                  <a:lnTo>
                    <a:pt x="142" y="35"/>
                  </a:lnTo>
                  <a:lnTo>
                    <a:pt x="139" y="43"/>
                  </a:lnTo>
                  <a:lnTo>
                    <a:pt x="118" y="46"/>
                  </a:lnTo>
                  <a:lnTo>
                    <a:pt x="116" y="58"/>
                  </a:lnTo>
                  <a:lnTo>
                    <a:pt x="97" y="56"/>
                  </a:lnTo>
                  <a:lnTo>
                    <a:pt x="87" y="60"/>
                  </a:lnTo>
                  <a:lnTo>
                    <a:pt x="74" y="70"/>
                  </a:lnTo>
                  <a:lnTo>
                    <a:pt x="77" y="74"/>
                  </a:lnTo>
                  <a:lnTo>
                    <a:pt x="74" y="79"/>
                  </a:lnTo>
                  <a:lnTo>
                    <a:pt x="43" y="82"/>
                  </a:lnTo>
                  <a:lnTo>
                    <a:pt x="20" y="76"/>
                  </a:lnTo>
                  <a:lnTo>
                    <a:pt x="2" y="77"/>
                  </a:lnTo>
                  <a:lnTo>
                    <a:pt x="0" y="65"/>
                  </a:lnTo>
                  <a:lnTo>
                    <a:pt x="20" y="69"/>
                  </a:lnTo>
                  <a:lnTo>
                    <a:pt x="24" y="62"/>
                  </a:lnTo>
                  <a:lnTo>
                    <a:pt x="37" y="64"/>
                  </a:lnTo>
                  <a:lnTo>
                    <a:pt x="55" y="49"/>
                  </a:lnTo>
                  <a:lnTo>
                    <a:pt x="31" y="39"/>
                  </a:lnTo>
                  <a:lnTo>
                    <a:pt x="21" y="44"/>
                  </a:lnTo>
                  <a:lnTo>
                    <a:pt x="6" y="36"/>
                  </a:lnTo>
                  <a:lnTo>
                    <a:pt x="16" y="23"/>
                  </a:lnTo>
                  <a:lnTo>
                    <a:pt x="11" y="21"/>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157" name="Freeform 156"/>
            <p:cNvSpPr>
              <a:spLocks/>
            </p:cNvSpPr>
            <p:nvPr/>
          </p:nvSpPr>
          <p:spPr bwMode="auto">
            <a:xfrm>
              <a:off x="8012017" y="3778264"/>
              <a:ext cx="160356" cy="132027"/>
            </a:xfrm>
            <a:custGeom>
              <a:avLst/>
              <a:gdLst>
                <a:gd name="T0" fmla="*/ 27 w 97"/>
                <a:gd name="T1" fmla="*/ 81 h 85"/>
                <a:gd name="T2" fmla="*/ 18 w 97"/>
                <a:gd name="T3" fmla="*/ 71 h 85"/>
                <a:gd name="T4" fmla="*/ 7 w 97"/>
                <a:gd name="T5" fmla="*/ 49 h 85"/>
                <a:gd name="T6" fmla="*/ 0 w 97"/>
                <a:gd name="T7" fmla="*/ 24 h 85"/>
                <a:gd name="T8" fmla="*/ 10 w 97"/>
                <a:gd name="T9" fmla="*/ 7 h 85"/>
                <a:gd name="T10" fmla="*/ 33 w 97"/>
                <a:gd name="T11" fmla="*/ 3 h 85"/>
                <a:gd name="T12" fmla="*/ 51 w 97"/>
                <a:gd name="T13" fmla="*/ 6 h 85"/>
                <a:gd name="T14" fmla="*/ 67 w 97"/>
                <a:gd name="T15" fmla="*/ 14 h 85"/>
                <a:gd name="T16" fmla="*/ 73 w 97"/>
                <a:gd name="T17" fmla="*/ 0 h 85"/>
                <a:gd name="T18" fmla="*/ 90 w 97"/>
                <a:gd name="T19" fmla="*/ 7 h 85"/>
                <a:gd name="T20" fmla="*/ 96 w 97"/>
                <a:gd name="T21" fmla="*/ 21 h 85"/>
                <a:gd name="T22" fmla="*/ 97 w 97"/>
                <a:gd name="T23" fmla="*/ 46 h 85"/>
                <a:gd name="T24" fmla="*/ 68 w 97"/>
                <a:gd name="T25" fmla="*/ 62 h 85"/>
                <a:gd name="T26" fmla="*/ 77 w 97"/>
                <a:gd name="T27" fmla="*/ 75 h 85"/>
                <a:gd name="T28" fmla="*/ 58 w 97"/>
                <a:gd name="T29" fmla="*/ 76 h 85"/>
                <a:gd name="T30" fmla="*/ 42 w 97"/>
                <a:gd name="T31" fmla="*/ 85 h 85"/>
                <a:gd name="T32" fmla="*/ 27 w 97"/>
                <a:gd name="T33" fmla="*/ 81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97" h="85">
                  <a:moveTo>
                    <a:pt x="27" y="81"/>
                  </a:moveTo>
                  <a:lnTo>
                    <a:pt x="18" y="71"/>
                  </a:lnTo>
                  <a:lnTo>
                    <a:pt x="7" y="49"/>
                  </a:lnTo>
                  <a:lnTo>
                    <a:pt x="0" y="24"/>
                  </a:lnTo>
                  <a:lnTo>
                    <a:pt x="10" y="7"/>
                  </a:lnTo>
                  <a:lnTo>
                    <a:pt x="33" y="3"/>
                  </a:lnTo>
                  <a:lnTo>
                    <a:pt x="51" y="6"/>
                  </a:lnTo>
                  <a:lnTo>
                    <a:pt x="67" y="14"/>
                  </a:lnTo>
                  <a:lnTo>
                    <a:pt x="73" y="0"/>
                  </a:lnTo>
                  <a:lnTo>
                    <a:pt x="90" y="7"/>
                  </a:lnTo>
                  <a:lnTo>
                    <a:pt x="96" y="21"/>
                  </a:lnTo>
                  <a:lnTo>
                    <a:pt x="97" y="46"/>
                  </a:lnTo>
                  <a:lnTo>
                    <a:pt x="68" y="62"/>
                  </a:lnTo>
                  <a:lnTo>
                    <a:pt x="77" y="75"/>
                  </a:lnTo>
                  <a:lnTo>
                    <a:pt x="58" y="76"/>
                  </a:lnTo>
                  <a:lnTo>
                    <a:pt x="42" y="85"/>
                  </a:lnTo>
                  <a:lnTo>
                    <a:pt x="27" y="81"/>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158" name="Freeform 157"/>
            <p:cNvSpPr>
              <a:spLocks/>
            </p:cNvSpPr>
            <p:nvPr/>
          </p:nvSpPr>
          <p:spPr bwMode="auto">
            <a:xfrm>
              <a:off x="8494736" y="3003187"/>
              <a:ext cx="127292" cy="135134"/>
            </a:xfrm>
            <a:custGeom>
              <a:avLst/>
              <a:gdLst>
                <a:gd name="T0" fmla="*/ 29 w 77"/>
                <a:gd name="T1" fmla="*/ 0 h 87"/>
                <a:gd name="T2" fmla="*/ 55 w 77"/>
                <a:gd name="T3" fmla="*/ 24 h 87"/>
                <a:gd name="T4" fmla="*/ 66 w 77"/>
                <a:gd name="T5" fmla="*/ 38 h 87"/>
                <a:gd name="T6" fmla="*/ 77 w 77"/>
                <a:gd name="T7" fmla="*/ 62 h 87"/>
                <a:gd name="T8" fmla="*/ 75 w 77"/>
                <a:gd name="T9" fmla="*/ 73 h 87"/>
                <a:gd name="T10" fmla="*/ 61 w 77"/>
                <a:gd name="T11" fmla="*/ 77 h 87"/>
                <a:gd name="T12" fmla="*/ 51 w 77"/>
                <a:gd name="T13" fmla="*/ 85 h 87"/>
                <a:gd name="T14" fmla="*/ 36 w 77"/>
                <a:gd name="T15" fmla="*/ 87 h 87"/>
                <a:gd name="T16" fmla="*/ 29 w 77"/>
                <a:gd name="T17" fmla="*/ 76 h 87"/>
                <a:gd name="T18" fmla="*/ 26 w 77"/>
                <a:gd name="T19" fmla="*/ 61 h 87"/>
                <a:gd name="T20" fmla="*/ 9 w 77"/>
                <a:gd name="T21" fmla="*/ 39 h 87"/>
                <a:gd name="T22" fmla="*/ 20 w 77"/>
                <a:gd name="T23" fmla="*/ 35 h 87"/>
                <a:gd name="T24" fmla="*/ 0 w 77"/>
                <a:gd name="T25" fmla="*/ 18 h 87"/>
                <a:gd name="T26" fmla="*/ 1 w 77"/>
                <a:gd name="T27" fmla="*/ 16 h 87"/>
                <a:gd name="T28" fmla="*/ 8 w 77"/>
                <a:gd name="T29" fmla="*/ 17 h 87"/>
                <a:gd name="T30" fmla="*/ 11 w 77"/>
                <a:gd name="T31" fmla="*/ 7 h 87"/>
                <a:gd name="T32" fmla="*/ 22 w 77"/>
                <a:gd name="T33" fmla="*/ 6 h 87"/>
                <a:gd name="T34" fmla="*/ 29 w 77"/>
                <a:gd name="T35" fmla="*/ 5 h 87"/>
                <a:gd name="T36" fmla="*/ 29 w 77"/>
                <a:gd name="T37"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77" h="87">
                  <a:moveTo>
                    <a:pt x="29" y="0"/>
                  </a:moveTo>
                  <a:lnTo>
                    <a:pt x="55" y="24"/>
                  </a:lnTo>
                  <a:lnTo>
                    <a:pt x="66" y="38"/>
                  </a:lnTo>
                  <a:lnTo>
                    <a:pt x="77" y="62"/>
                  </a:lnTo>
                  <a:lnTo>
                    <a:pt x="75" y="73"/>
                  </a:lnTo>
                  <a:lnTo>
                    <a:pt x="61" y="77"/>
                  </a:lnTo>
                  <a:lnTo>
                    <a:pt x="51" y="85"/>
                  </a:lnTo>
                  <a:lnTo>
                    <a:pt x="36" y="87"/>
                  </a:lnTo>
                  <a:lnTo>
                    <a:pt x="29" y="76"/>
                  </a:lnTo>
                  <a:lnTo>
                    <a:pt x="26" y="61"/>
                  </a:lnTo>
                  <a:lnTo>
                    <a:pt x="9" y="39"/>
                  </a:lnTo>
                  <a:lnTo>
                    <a:pt x="20" y="35"/>
                  </a:lnTo>
                  <a:lnTo>
                    <a:pt x="0" y="18"/>
                  </a:lnTo>
                  <a:lnTo>
                    <a:pt x="1" y="16"/>
                  </a:lnTo>
                  <a:lnTo>
                    <a:pt x="8" y="17"/>
                  </a:lnTo>
                  <a:lnTo>
                    <a:pt x="11" y="7"/>
                  </a:lnTo>
                  <a:lnTo>
                    <a:pt x="22" y="6"/>
                  </a:lnTo>
                  <a:lnTo>
                    <a:pt x="29" y="5"/>
                  </a:lnTo>
                  <a:lnTo>
                    <a:pt x="29"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159" name="Freeform 158"/>
            <p:cNvSpPr>
              <a:spLocks/>
            </p:cNvSpPr>
            <p:nvPr/>
          </p:nvSpPr>
          <p:spPr bwMode="auto">
            <a:xfrm>
              <a:off x="7912829" y="3523530"/>
              <a:ext cx="249626" cy="276480"/>
            </a:xfrm>
            <a:custGeom>
              <a:avLst/>
              <a:gdLst>
                <a:gd name="T0" fmla="*/ 111 w 151"/>
                <a:gd name="T1" fmla="*/ 170 h 178"/>
                <a:gd name="T2" fmla="*/ 116 w 151"/>
                <a:gd name="T3" fmla="*/ 161 h 178"/>
                <a:gd name="T4" fmla="*/ 114 w 151"/>
                <a:gd name="T5" fmla="*/ 143 h 178"/>
                <a:gd name="T6" fmla="*/ 97 w 151"/>
                <a:gd name="T7" fmla="*/ 125 h 178"/>
                <a:gd name="T8" fmla="*/ 93 w 151"/>
                <a:gd name="T9" fmla="*/ 104 h 178"/>
                <a:gd name="T10" fmla="*/ 77 w 151"/>
                <a:gd name="T11" fmla="*/ 87 h 178"/>
                <a:gd name="T12" fmla="*/ 63 w 151"/>
                <a:gd name="T13" fmla="*/ 86 h 178"/>
                <a:gd name="T14" fmla="*/ 60 w 151"/>
                <a:gd name="T15" fmla="*/ 93 h 178"/>
                <a:gd name="T16" fmla="*/ 50 w 151"/>
                <a:gd name="T17" fmla="*/ 94 h 178"/>
                <a:gd name="T18" fmla="*/ 44 w 151"/>
                <a:gd name="T19" fmla="*/ 90 h 178"/>
                <a:gd name="T20" fmla="*/ 26 w 151"/>
                <a:gd name="T21" fmla="*/ 103 h 178"/>
                <a:gd name="T22" fmla="*/ 23 w 151"/>
                <a:gd name="T23" fmla="*/ 84 h 178"/>
                <a:gd name="T24" fmla="*/ 24 w 151"/>
                <a:gd name="T25" fmla="*/ 62 h 178"/>
                <a:gd name="T26" fmla="*/ 12 w 151"/>
                <a:gd name="T27" fmla="*/ 61 h 178"/>
                <a:gd name="T28" fmla="*/ 9 w 151"/>
                <a:gd name="T29" fmla="*/ 49 h 178"/>
                <a:gd name="T30" fmla="*/ 0 w 151"/>
                <a:gd name="T31" fmla="*/ 42 h 178"/>
                <a:gd name="T32" fmla="*/ 3 w 151"/>
                <a:gd name="T33" fmla="*/ 34 h 178"/>
                <a:gd name="T34" fmla="*/ 16 w 151"/>
                <a:gd name="T35" fmla="*/ 21 h 178"/>
                <a:gd name="T36" fmla="*/ 18 w 151"/>
                <a:gd name="T37" fmla="*/ 26 h 178"/>
                <a:gd name="T38" fmla="*/ 28 w 151"/>
                <a:gd name="T39" fmla="*/ 26 h 178"/>
                <a:gd name="T40" fmla="*/ 21 w 151"/>
                <a:gd name="T41" fmla="*/ 3 h 178"/>
                <a:gd name="T42" fmla="*/ 30 w 151"/>
                <a:gd name="T43" fmla="*/ 0 h 178"/>
                <a:gd name="T44" fmla="*/ 43 w 151"/>
                <a:gd name="T45" fmla="*/ 16 h 178"/>
                <a:gd name="T46" fmla="*/ 55 w 151"/>
                <a:gd name="T47" fmla="*/ 35 h 178"/>
                <a:gd name="T48" fmla="*/ 77 w 151"/>
                <a:gd name="T49" fmla="*/ 35 h 178"/>
                <a:gd name="T50" fmla="*/ 87 w 151"/>
                <a:gd name="T51" fmla="*/ 53 h 178"/>
                <a:gd name="T52" fmla="*/ 76 w 151"/>
                <a:gd name="T53" fmla="*/ 59 h 178"/>
                <a:gd name="T54" fmla="*/ 72 w 151"/>
                <a:gd name="T55" fmla="*/ 66 h 178"/>
                <a:gd name="T56" fmla="*/ 96 w 151"/>
                <a:gd name="T57" fmla="*/ 79 h 178"/>
                <a:gd name="T58" fmla="*/ 115 w 151"/>
                <a:gd name="T59" fmla="*/ 103 h 178"/>
                <a:gd name="T60" fmla="*/ 129 w 151"/>
                <a:gd name="T61" fmla="*/ 122 h 178"/>
                <a:gd name="T62" fmla="*/ 145 w 151"/>
                <a:gd name="T63" fmla="*/ 136 h 178"/>
                <a:gd name="T64" fmla="*/ 151 w 151"/>
                <a:gd name="T65" fmla="*/ 151 h 178"/>
                <a:gd name="T66" fmla="*/ 150 w 151"/>
                <a:gd name="T67" fmla="*/ 171 h 178"/>
                <a:gd name="T68" fmla="*/ 133 w 151"/>
                <a:gd name="T69" fmla="*/ 164 h 178"/>
                <a:gd name="T70" fmla="*/ 127 w 151"/>
                <a:gd name="T71" fmla="*/ 178 h 178"/>
                <a:gd name="T72" fmla="*/ 111 w 151"/>
                <a:gd name="T73" fmla="*/ 170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51" h="178">
                  <a:moveTo>
                    <a:pt x="111" y="170"/>
                  </a:moveTo>
                  <a:lnTo>
                    <a:pt x="116" y="161"/>
                  </a:lnTo>
                  <a:lnTo>
                    <a:pt x="114" y="143"/>
                  </a:lnTo>
                  <a:lnTo>
                    <a:pt x="97" y="125"/>
                  </a:lnTo>
                  <a:lnTo>
                    <a:pt x="93" y="104"/>
                  </a:lnTo>
                  <a:lnTo>
                    <a:pt x="77" y="87"/>
                  </a:lnTo>
                  <a:lnTo>
                    <a:pt x="63" y="86"/>
                  </a:lnTo>
                  <a:lnTo>
                    <a:pt x="60" y="93"/>
                  </a:lnTo>
                  <a:lnTo>
                    <a:pt x="50" y="94"/>
                  </a:lnTo>
                  <a:lnTo>
                    <a:pt x="44" y="90"/>
                  </a:lnTo>
                  <a:lnTo>
                    <a:pt x="26" y="103"/>
                  </a:lnTo>
                  <a:lnTo>
                    <a:pt x="23" y="84"/>
                  </a:lnTo>
                  <a:lnTo>
                    <a:pt x="24" y="62"/>
                  </a:lnTo>
                  <a:lnTo>
                    <a:pt x="12" y="61"/>
                  </a:lnTo>
                  <a:lnTo>
                    <a:pt x="9" y="49"/>
                  </a:lnTo>
                  <a:lnTo>
                    <a:pt x="0" y="42"/>
                  </a:lnTo>
                  <a:lnTo>
                    <a:pt x="3" y="34"/>
                  </a:lnTo>
                  <a:lnTo>
                    <a:pt x="16" y="21"/>
                  </a:lnTo>
                  <a:lnTo>
                    <a:pt x="18" y="26"/>
                  </a:lnTo>
                  <a:lnTo>
                    <a:pt x="28" y="26"/>
                  </a:lnTo>
                  <a:lnTo>
                    <a:pt x="21" y="3"/>
                  </a:lnTo>
                  <a:lnTo>
                    <a:pt x="30" y="0"/>
                  </a:lnTo>
                  <a:lnTo>
                    <a:pt x="43" y="16"/>
                  </a:lnTo>
                  <a:lnTo>
                    <a:pt x="55" y="35"/>
                  </a:lnTo>
                  <a:lnTo>
                    <a:pt x="77" y="35"/>
                  </a:lnTo>
                  <a:lnTo>
                    <a:pt x="87" y="53"/>
                  </a:lnTo>
                  <a:lnTo>
                    <a:pt x="76" y="59"/>
                  </a:lnTo>
                  <a:lnTo>
                    <a:pt x="72" y="66"/>
                  </a:lnTo>
                  <a:lnTo>
                    <a:pt x="96" y="79"/>
                  </a:lnTo>
                  <a:lnTo>
                    <a:pt x="115" y="103"/>
                  </a:lnTo>
                  <a:lnTo>
                    <a:pt x="129" y="122"/>
                  </a:lnTo>
                  <a:lnTo>
                    <a:pt x="145" y="136"/>
                  </a:lnTo>
                  <a:lnTo>
                    <a:pt x="151" y="151"/>
                  </a:lnTo>
                  <a:lnTo>
                    <a:pt x="150" y="171"/>
                  </a:lnTo>
                  <a:lnTo>
                    <a:pt x="133" y="164"/>
                  </a:lnTo>
                  <a:lnTo>
                    <a:pt x="127" y="178"/>
                  </a:lnTo>
                  <a:lnTo>
                    <a:pt x="111" y="17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160" name="Freeform 159"/>
            <p:cNvSpPr>
              <a:spLocks/>
            </p:cNvSpPr>
            <p:nvPr/>
          </p:nvSpPr>
          <p:spPr bwMode="auto">
            <a:xfrm>
              <a:off x="7342494" y="3930484"/>
              <a:ext cx="64473" cy="124260"/>
            </a:xfrm>
            <a:custGeom>
              <a:avLst/>
              <a:gdLst>
                <a:gd name="T0" fmla="*/ 39 w 39"/>
                <a:gd name="T1" fmla="*/ 48 h 80"/>
                <a:gd name="T2" fmla="*/ 37 w 39"/>
                <a:gd name="T3" fmla="*/ 70 h 80"/>
                <a:gd name="T4" fmla="*/ 29 w 39"/>
                <a:gd name="T5" fmla="*/ 76 h 80"/>
                <a:gd name="T6" fmla="*/ 14 w 39"/>
                <a:gd name="T7" fmla="*/ 80 h 80"/>
                <a:gd name="T8" fmla="*/ 4 w 39"/>
                <a:gd name="T9" fmla="*/ 64 h 80"/>
                <a:gd name="T10" fmla="*/ 0 w 39"/>
                <a:gd name="T11" fmla="*/ 34 h 80"/>
                <a:gd name="T12" fmla="*/ 6 w 39"/>
                <a:gd name="T13" fmla="*/ 0 h 80"/>
                <a:gd name="T14" fmla="*/ 19 w 39"/>
                <a:gd name="T15" fmla="*/ 12 h 80"/>
                <a:gd name="T16" fmla="*/ 29 w 39"/>
                <a:gd name="T17" fmla="*/ 26 h 80"/>
                <a:gd name="T18" fmla="*/ 39 w 39"/>
                <a:gd name="T19" fmla="*/ 4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9" h="80">
                  <a:moveTo>
                    <a:pt x="39" y="48"/>
                  </a:moveTo>
                  <a:lnTo>
                    <a:pt x="37" y="70"/>
                  </a:lnTo>
                  <a:lnTo>
                    <a:pt x="29" y="76"/>
                  </a:lnTo>
                  <a:lnTo>
                    <a:pt x="14" y="80"/>
                  </a:lnTo>
                  <a:lnTo>
                    <a:pt x="4" y="64"/>
                  </a:lnTo>
                  <a:lnTo>
                    <a:pt x="0" y="34"/>
                  </a:lnTo>
                  <a:lnTo>
                    <a:pt x="6" y="0"/>
                  </a:lnTo>
                  <a:lnTo>
                    <a:pt x="19" y="12"/>
                  </a:lnTo>
                  <a:lnTo>
                    <a:pt x="29" y="26"/>
                  </a:lnTo>
                  <a:lnTo>
                    <a:pt x="39" y="48"/>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161" name="Freeform 160"/>
            <p:cNvSpPr>
              <a:spLocks/>
            </p:cNvSpPr>
            <p:nvPr/>
          </p:nvSpPr>
          <p:spPr bwMode="auto">
            <a:xfrm>
              <a:off x="7674777" y="3334032"/>
              <a:ext cx="264503" cy="593345"/>
            </a:xfrm>
            <a:custGeom>
              <a:avLst/>
              <a:gdLst>
                <a:gd name="T0" fmla="*/ 126 w 160"/>
                <a:gd name="T1" fmla="*/ 178 h 382"/>
                <a:gd name="T2" fmla="*/ 108 w 160"/>
                <a:gd name="T3" fmla="*/ 201 h 382"/>
                <a:gd name="T4" fmla="*/ 112 w 160"/>
                <a:gd name="T5" fmla="*/ 223 h 382"/>
                <a:gd name="T6" fmla="*/ 135 w 160"/>
                <a:gd name="T7" fmla="*/ 252 h 382"/>
                <a:gd name="T8" fmla="*/ 125 w 160"/>
                <a:gd name="T9" fmla="*/ 274 h 382"/>
                <a:gd name="T10" fmla="*/ 144 w 160"/>
                <a:gd name="T11" fmla="*/ 301 h 382"/>
                <a:gd name="T12" fmla="*/ 148 w 160"/>
                <a:gd name="T13" fmla="*/ 322 h 382"/>
                <a:gd name="T14" fmla="*/ 149 w 160"/>
                <a:gd name="T15" fmla="*/ 361 h 382"/>
                <a:gd name="T16" fmla="*/ 139 w 160"/>
                <a:gd name="T17" fmla="*/ 367 h 382"/>
                <a:gd name="T18" fmla="*/ 136 w 160"/>
                <a:gd name="T19" fmla="*/ 338 h 382"/>
                <a:gd name="T20" fmla="*/ 126 w 160"/>
                <a:gd name="T21" fmla="*/ 305 h 382"/>
                <a:gd name="T22" fmla="*/ 112 w 160"/>
                <a:gd name="T23" fmla="*/ 254 h 382"/>
                <a:gd name="T24" fmla="*/ 91 w 160"/>
                <a:gd name="T25" fmla="*/ 247 h 382"/>
                <a:gd name="T26" fmla="*/ 62 w 160"/>
                <a:gd name="T27" fmla="*/ 260 h 382"/>
                <a:gd name="T28" fmla="*/ 53 w 160"/>
                <a:gd name="T29" fmla="*/ 229 h 382"/>
                <a:gd name="T30" fmla="*/ 29 w 160"/>
                <a:gd name="T31" fmla="*/ 186 h 382"/>
                <a:gd name="T32" fmla="*/ 19 w 160"/>
                <a:gd name="T33" fmla="*/ 176 h 382"/>
                <a:gd name="T34" fmla="*/ 0 w 160"/>
                <a:gd name="T35" fmla="*/ 142 h 382"/>
                <a:gd name="T36" fmla="*/ 4 w 160"/>
                <a:gd name="T37" fmla="*/ 131 h 382"/>
                <a:gd name="T38" fmla="*/ 9 w 160"/>
                <a:gd name="T39" fmla="*/ 117 h 382"/>
                <a:gd name="T40" fmla="*/ 9 w 160"/>
                <a:gd name="T41" fmla="*/ 88 h 382"/>
                <a:gd name="T42" fmla="*/ 28 w 160"/>
                <a:gd name="T43" fmla="*/ 76 h 382"/>
                <a:gd name="T44" fmla="*/ 33 w 160"/>
                <a:gd name="T45" fmla="*/ 48 h 382"/>
                <a:gd name="T46" fmla="*/ 50 w 160"/>
                <a:gd name="T47" fmla="*/ 22 h 382"/>
                <a:gd name="T48" fmla="*/ 59 w 160"/>
                <a:gd name="T49" fmla="*/ 13 h 382"/>
                <a:gd name="T50" fmla="*/ 61 w 160"/>
                <a:gd name="T51" fmla="*/ 1 h 382"/>
                <a:gd name="T52" fmla="*/ 80 w 160"/>
                <a:gd name="T53" fmla="*/ 12 h 382"/>
                <a:gd name="T54" fmla="*/ 93 w 160"/>
                <a:gd name="T55" fmla="*/ 33 h 382"/>
                <a:gd name="T56" fmla="*/ 83 w 160"/>
                <a:gd name="T57" fmla="*/ 67 h 382"/>
                <a:gd name="T58" fmla="*/ 104 w 160"/>
                <a:gd name="T59" fmla="*/ 89 h 382"/>
                <a:gd name="T60" fmla="*/ 124 w 160"/>
                <a:gd name="T61" fmla="*/ 112 h 382"/>
                <a:gd name="T62" fmla="*/ 137 w 160"/>
                <a:gd name="T63" fmla="*/ 137 h 382"/>
                <a:gd name="T64" fmla="*/ 158 w 160"/>
                <a:gd name="T65" fmla="*/ 134 h 382"/>
                <a:gd name="T66" fmla="*/ 147 w 160"/>
                <a:gd name="T67" fmla="*/ 156 h 382"/>
                <a:gd name="T68" fmla="*/ 135 w 160"/>
                <a:gd name="T69" fmla="*/ 169 h 3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60" h="382">
                  <a:moveTo>
                    <a:pt x="135" y="169"/>
                  </a:moveTo>
                  <a:lnTo>
                    <a:pt x="126" y="178"/>
                  </a:lnTo>
                  <a:lnTo>
                    <a:pt x="113" y="179"/>
                  </a:lnTo>
                  <a:lnTo>
                    <a:pt x="108" y="201"/>
                  </a:lnTo>
                  <a:lnTo>
                    <a:pt x="101" y="205"/>
                  </a:lnTo>
                  <a:lnTo>
                    <a:pt x="112" y="223"/>
                  </a:lnTo>
                  <a:lnTo>
                    <a:pt x="126" y="239"/>
                  </a:lnTo>
                  <a:lnTo>
                    <a:pt x="135" y="252"/>
                  </a:lnTo>
                  <a:lnTo>
                    <a:pt x="131" y="270"/>
                  </a:lnTo>
                  <a:lnTo>
                    <a:pt x="125" y="274"/>
                  </a:lnTo>
                  <a:lnTo>
                    <a:pt x="130" y="285"/>
                  </a:lnTo>
                  <a:lnTo>
                    <a:pt x="144" y="301"/>
                  </a:lnTo>
                  <a:lnTo>
                    <a:pt x="147" y="313"/>
                  </a:lnTo>
                  <a:lnTo>
                    <a:pt x="148" y="322"/>
                  </a:lnTo>
                  <a:lnTo>
                    <a:pt x="157" y="341"/>
                  </a:lnTo>
                  <a:lnTo>
                    <a:pt x="149" y="361"/>
                  </a:lnTo>
                  <a:lnTo>
                    <a:pt x="142" y="382"/>
                  </a:lnTo>
                  <a:lnTo>
                    <a:pt x="139" y="367"/>
                  </a:lnTo>
                  <a:lnTo>
                    <a:pt x="143" y="351"/>
                  </a:lnTo>
                  <a:lnTo>
                    <a:pt x="136" y="338"/>
                  </a:lnTo>
                  <a:lnTo>
                    <a:pt x="135" y="316"/>
                  </a:lnTo>
                  <a:lnTo>
                    <a:pt x="126" y="305"/>
                  </a:lnTo>
                  <a:lnTo>
                    <a:pt x="118" y="280"/>
                  </a:lnTo>
                  <a:lnTo>
                    <a:pt x="112" y="254"/>
                  </a:lnTo>
                  <a:lnTo>
                    <a:pt x="102" y="237"/>
                  </a:lnTo>
                  <a:lnTo>
                    <a:pt x="91" y="247"/>
                  </a:lnTo>
                  <a:lnTo>
                    <a:pt x="72" y="262"/>
                  </a:lnTo>
                  <a:lnTo>
                    <a:pt x="62" y="260"/>
                  </a:lnTo>
                  <a:lnTo>
                    <a:pt x="50" y="255"/>
                  </a:lnTo>
                  <a:lnTo>
                    <a:pt x="53" y="229"/>
                  </a:lnTo>
                  <a:lnTo>
                    <a:pt x="46" y="210"/>
                  </a:lnTo>
                  <a:lnTo>
                    <a:pt x="29" y="186"/>
                  </a:lnTo>
                  <a:lnTo>
                    <a:pt x="30" y="179"/>
                  </a:lnTo>
                  <a:lnTo>
                    <a:pt x="19" y="176"/>
                  </a:lnTo>
                  <a:lnTo>
                    <a:pt x="4" y="159"/>
                  </a:lnTo>
                  <a:lnTo>
                    <a:pt x="0" y="142"/>
                  </a:lnTo>
                  <a:lnTo>
                    <a:pt x="7" y="145"/>
                  </a:lnTo>
                  <a:lnTo>
                    <a:pt x="4" y="131"/>
                  </a:lnTo>
                  <a:lnTo>
                    <a:pt x="12" y="125"/>
                  </a:lnTo>
                  <a:lnTo>
                    <a:pt x="9" y="117"/>
                  </a:lnTo>
                  <a:lnTo>
                    <a:pt x="12" y="110"/>
                  </a:lnTo>
                  <a:lnTo>
                    <a:pt x="9" y="88"/>
                  </a:lnTo>
                  <a:lnTo>
                    <a:pt x="23" y="93"/>
                  </a:lnTo>
                  <a:lnTo>
                    <a:pt x="28" y="76"/>
                  </a:lnTo>
                  <a:lnTo>
                    <a:pt x="27" y="66"/>
                  </a:lnTo>
                  <a:lnTo>
                    <a:pt x="33" y="48"/>
                  </a:lnTo>
                  <a:lnTo>
                    <a:pt x="30" y="36"/>
                  </a:lnTo>
                  <a:lnTo>
                    <a:pt x="50" y="22"/>
                  </a:lnTo>
                  <a:lnTo>
                    <a:pt x="64" y="26"/>
                  </a:lnTo>
                  <a:lnTo>
                    <a:pt x="59" y="13"/>
                  </a:lnTo>
                  <a:lnTo>
                    <a:pt x="64" y="9"/>
                  </a:lnTo>
                  <a:lnTo>
                    <a:pt x="61" y="1"/>
                  </a:lnTo>
                  <a:lnTo>
                    <a:pt x="71" y="0"/>
                  </a:lnTo>
                  <a:lnTo>
                    <a:pt x="80" y="12"/>
                  </a:lnTo>
                  <a:lnTo>
                    <a:pt x="89" y="17"/>
                  </a:lnTo>
                  <a:lnTo>
                    <a:pt x="93" y="33"/>
                  </a:lnTo>
                  <a:lnTo>
                    <a:pt x="96" y="50"/>
                  </a:lnTo>
                  <a:lnTo>
                    <a:pt x="83" y="67"/>
                  </a:lnTo>
                  <a:lnTo>
                    <a:pt x="86" y="92"/>
                  </a:lnTo>
                  <a:lnTo>
                    <a:pt x="104" y="89"/>
                  </a:lnTo>
                  <a:lnTo>
                    <a:pt x="112" y="108"/>
                  </a:lnTo>
                  <a:lnTo>
                    <a:pt x="124" y="112"/>
                  </a:lnTo>
                  <a:lnTo>
                    <a:pt x="122" y="129"/>
                  </a:lnTo>
                  <a:lnTo>
                    <a:pt x="137" y="137"/>
                  </a:lnTo>
                  <a:lnTo>
                    <a:pt x="146" y="141"/>
                  </a:lnTo>
                  <a:lnTo>
                    <a:pt x="158" y="134"/>
                  </a:lnTo>
                  <a:lnTo>
                    <a:pt x="160" y="143"/>
                  </a:lnTo>
                  <a:lnTo>
                    <a:pt x="147" y="156"/>
                  </a:lnTo>
                  <a:lnTo>
                    <a:pt x="144" y="164"/>
                  </a:lnTo>
                  <a:lnTo>
                    <a:pt x="135" y="16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162" name="Freeform 161"/>
            <p:cNvSpPr>
              <a:spLocks/>
            </p:cNvSpPr>
            <p:nvPr/>
          </p:nvSpPr>
          <p:spPr bwMode="auto">
            <a:xfrm>
              <a:off x="7254878" y="2577595"/>
              <a:ext cx="900964" cy="330844"/>
            </a:xfrm>
            <a:custGeom>
              <a:avLst/>
              <a:gdLst>
                <a:gd name="T0" fmla="*/ 15 w 545"/>
                <a:gd name="T1" fmla="*/ 52 h 213"/>
                <a:gd name="T2" fmla="*/ 57 w 545"/>
                <a:gd name="T3" fmla="*/ 25 h 213"/>
                <a:gd name="T4" fmla="*/ 90 w 545"/>
                <a:gd name="T5" fmla="*/ 31 h 213"/>
                <a:gd name="T6" fmla="*/ 122 w 545"/>
                <a:gd name="T7" fmla="*/ 42 h 213"/>
                <a:gd name="T8" fmla="*/ 156 w 545"/>
                <a:gd name="T9" fmla="*/ 33 h 213"/>
                <a:gd name="T10" fmla="*/ 148 w 545"/>
                <a:gd name="T11" fmla="*/ 0 h 213"/>
                <a:gd name="T12" fmla="*/ 186 w 545"/>
                <a:gd name="T13" fmla="*/ 10 h 213"/>
                <a:gd name="T14" fmla="*/ 219 w 545"/>
                <a:gd name="T15" fmla="*/ 31 h 213"/>
                <a:gd name="T16" fmla="*/ 259 w 545"/>
                <a:gd name="T17" fmla="*/ 35 h 213"/>
                <a:gd name="T18" fmla="*/ 296 w 545"/>
                <a:gd name="T19" fmla="*/ 35 h 213"/>
                <a:gd name="T20" fmla="*/ 333 w 545"/>
                <a:gd name="T21" fmla="*/ 55 h 213"/>
                <a:gd name="T22" fmla="*/ 370 w 545"/>
                <a:gd name="T23" fmla="*/ 59 h 213"/>
                <a:gd name="T24" fmla="*/ 400 w 545"/>
                <a:gd name="T25" fmla="*/ 50 h 213"/>
                <a:gd name="T26" fmla="*/ 426 w 545"/>
                <a:gd name="T27" fmla="*/ 38 h 213"/>
                <a:gd name="T28" fmla="*/ 456 w 545"/>
                <a:gd name="T29" fmla="*/ 43 h 213"/>
                <a:gd name="T30" fmla="*/ 459 w 545"/>
                <a:gd name="T31" fmla="*/ 79 h 213"/>
                <a:gd name="T32" fmla="*/ 476 w 545"/>
                <a:gd name="T33" fmla="*/ 84 h 213"/>
                <a:gd name="T34" fmla="*/ 502 w 545"/>
                <a:gd name="T35" fmla="*/ 80 h 213"/>
                <a:gd name="T36" fmla="*/ 542 w 545"/>
                <a:gd name="T37" fmla="*/ 101 h 213"/>
                <a:gd name="T38" fmla="*/ 530 w 545"/>
                <a:gd name="T39" fmla="*/ 106 h 213"/>
                <a:gd name="T40" fmla="*/ 500 w 545"/>
                <a:gd name="T41" fmla="*/ 114 h 213"/>
                <a:gd name="T42" fmla="*/ 475 w 545"/>
                <a:gd name="T43" fmla="*/ 136 h 213"/>
                <a:gd name="T44" fmla="*/ 445 w 545"/>
                <a:gd name="T45" fmla="*/ 143 h 213"/>
                <a:gd name="T46" fmla="*/ 433 w 545"/>
                <a:gd name="T47" fmla="*/ 154 h 213"/>
                <a:gd name="T48" fmla="*/ 449 w 545"/>
                <a:gd name="T49" fmla="*/ 168 h 213"/>
                <a:gd name="T50" fmla="*/ 434 w 545"/>
                <a:gd name="T51" fmla="*/ 186 h 213"/>
                <a:gd name="T52" fmla="*/ 393 w 545"/>
                <a:gd name="T53" fmla="*/ 194 h 213"/>
                <a:gd name="T54" fmla="*/ 355 w 545"/>
                <a:gd name="T55" fmla="*/ 213 h 213"/>
                <a:gd name="T56" fmla="*/ 324 w 545"/>
                <a:gd name="T57" fmla="*/ 206 h 213"/>
                <a:gd name="T58" fmla="*/ 276 w 545"/>
                <a:gd name="T59" fmla="*/ 191 h 213"/>
                <a:gd name="T60" fmla="*/ 219 w 545"/>
                <a:gd name="T61" fmla="*/ 189 h 213"/>
                <a:gd name="T62" fmla="*/ 186 w 545"/>
                <a:gd name="T63" fmla="*/ 177 h 213"/>
                <a:gd name="T64" fmla="*/ 159 w 545"/>
                <a:gd name="T65" fmla="*/ 156 h 213"/>
                <a:gd name="T66" fmla="*/ 110 w 545"/>
                <a:gd name="T67" fmla="*/ 140 h 213"/>
                <a:gd name="T68" fmla="*/ 79 w 545"/>
                <a:gd name="T69" fmla="*/ 128 h 213"/>
                <a:gd name="T70" fmla="*/ 56 w 545"/>
                <a:gd name="T71" fmla="*/ 88 h 213"/>
                <a:gd name="T72" fmla="*/ 11 w 545"/>
                <a:gd name="T73" fmla="*/ 69 h 2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545" h="213">
                  <a:moveTo>
                    <a:pt x="0" y="55"/>
                  </a:moveTo>
                  <a:lnTo>
                    <a:pt x="15" y="52"/>
                  </a:lnTo>
                  <a:lnTo>
                    <a:pt x="37" y="34"/>
                  </a:lnTo>
                  <a:lnTo>
                    <a:pt x="57" y="25"/>
                  </a:lnTo>
                  <a:lnTo>
                    <a:pt x="74" y="31"/>
                  </a:lnTo>
                  <a:lnTo>
                    <a:pt x="90" y="31"/>
                  </a:lnTo>
                  <a:lnTo>
                    <a:pt x="106" y="41"/>
                  </a:lnTo>
                  <a:lnTo>
                    <a:pt x="122" y="42"/>
                  </a:lnTo>
                  <a:lnTo>
                    <a:pt x="148" y="46"/>
                  </a:lnTo>
                  <a:lnTo>
                    <a:pt x="156" y="33"/>
                  </a:lnTo>
                  <a:lnTo>
                    <a:pt x="143" y="21"/>
                  </a:lnTo>
                  <a:lnTo>
                    <a:pt x="148" y="0"/>
                  </a:lnTo>
                  <a:lnTo>
                    <a:pt x="170" y="8"/>
                  </a:lnTo>
                  <a:lnTo>
                    <a:pt x="186" y="10"/>
                  </a:lnTo>
                  <a:lnTo>
                    <a:pt x="207" y="16"/>
                  </a:lnTo>
                  <a:lnTo>
                    <a:pt x="219" y="31"/>
                  </a:lnTo>
                  <a:lnTo>
                    <a:pt x="246" y="39"/>
                  </a:lnTo>
                  <a:lnTo>
                    <a:pt x="259" y="35"/>
                  </a:lnTo>
                  <a:lnTo>
                    <a:pt x="278" y="33"/>
                  </a:lnTo>
                  <a:lnTo>
                    <a:pt x="296" y="35"/>
                  </a:lnTo>
                  <a:lnTo>
                    <a:pt x="317" y="45"/>
                  </a:lnTo>
                  <a:lnTo>
                    <a:pt x="333" y="55"/>
                  </a:lnTo>
                  <a:lnTo>
                    <a:pt x="348" y="55"/>
                  </a:lnTo>
                  <a:lnTo>
                    <a:pt x="370" y="59"/>
                  </a:lnTo>
                  <a:lnTo>
                    <a:pt x="381" y="53"/>
                  </a:lnTo>
                  <a:lnTo>
                    <a:pt x="400" y="50"/>
                  </a:lnTo>
                  <a:lnTo>
                    <a:pt x="415" y="36"/>
                  </a:lnTo>
                  <a:lnTo>
                    <a:pt x="426" y="38"/>
                  </a:lnTo>
                  <a:lnTo>
                    <a:pt x="439" y="45"/>
                  </a:lnTo>
                  <a:lnTo>
                    <a:pt x="456" y="43"/>
                  </a:lnTo>
                  <a:lnTo>
                    <a:pt x="458" y="59"/>
                  </a:lnTo>
                  <a:lnTo>
                    <a:pt x="459" y="79"/>
                  </a:lnTo>
                  <a:lnTo>
                    <a:pt x="468" y="87"/>
                  </a:lnTo>
                  <a:lnTo>
                    <a:pt x="476" y="84"/>
                  </a:lnTo>
                  <a:lnTo>
                    <a:pt x="494" y="88"/>
                  </a:lnTo>
                  <a:lnTo>
                    <a:pt x="502" y="80"/>
                  </a:lnTo>
                  <a:lnTo>
                    <a:pt x="519" y="87"/>
                  </a:lnTo>
                  <a:lnTo>
                    <a:pt x="542" y="101"/>
                  </a:lnTo>
                  <a:lnTo>
                    <a:pt x="545" y="108"/>
                  </a:lnTo>
                  <a:lnTo>
                    <a:pt x="530" y="106"/>
                  </a:lnTo>
                  <a:lnTo>
                    <a:pt x="508" y="109"/>
                  </a:lnTo>
                  <a:lnTo>
                    <a:pt x="500" y="114"/>
                  </a:lnTo>
                  <a:lnTo>
                    <a:pt x="496" y="128"/>
                  </a:lnTo>
                  <a:lnTo>
                    <a:pt x="475" y="136"/>
                  </a:lnTo>
                  <a:lnTo>
                    <a:pt x="464" y="147"/>
                  </a:lnTo>
                  <a:lnTo>
                    <a:pt x="445" y="143"/>
                  </a:lnTo>
                  <a:lnTo>
                    <a:pt x="435" y="141"/>
                  </a:lnTo>
                  <a:lnTo>
                    <a:pt x="433" y="154"/>
                  </a:lnTo>
                  <a:lnTo>
                    <a:pt x="443" y="162"/>
                  </a:lnTo>
                  <a:lnTo>
                    <a:pt x="449" y="168"/>
                  </a:lnTo>
                  <a:lnTo>
                    <a:pt x="441" y="175"/>
                  </a:lnTo>
                  <a:lnTo>
                    <a:pt x="434" y="186"/>
                  </a:lnTo>
                  <a:lnTo>
                    <a:pt x="418" y="194"/>
                  </a:lnTo>
                  <a:lnTo>
                    <a:pt x="393" y="194"/>
                  </a:lnTo>
                  <a:lnTo>
                    <a:pt x="370" y="202"/>
                  </a:lnTo>
                  <a:lnTo>
                    <a:pt x="355" y="213"/>
                  </a:lnTo>
                  <a:lnTo>
                    <a:pt x="345" y="206"/>
                  </a:lnTo>
                  <a:lnTo>
                    <a:pt x="324" y="206"/>
                  </a:lnTo>
                  <a:lnTo>
                    <a:pt x="294" y="194"/>
                  </a:lnTo>
                  <a:lnTo>
                    <a:pt x="276" y="191"/>
                  </a:lnTo>
                  <a:lnTo>
                    <a:pt x="255" y="194"/>
                  </a:lnTo>
                  <a:lnTo>
                    <a:pt x="219" y="189"/>
                  </a:lnTo>
                  <a:lnTo>
                    <a:pt x="201" y="189"/>
                  </a:lnTo>
                  <a:lnTo>
                    <a:pt x="186" y="177"/>
                  </a:lnTo>
                  <a:lnTo>
                    <a:pt x="170" y="158"/>
                  </a:lnTo>
                  <a:lnTo>
                    <a:pt x="159" y="156"/>
                  </a:lnTo>
                  <a:lnTo>
                    <a:pt x="133" y="143"/>
                  </a:lnTo>
                  <a:lnTo>
                    <a:pt x="110" y="140"/>
                  </a:lnTo>
                  <a:lnTo>
                    <a:pt x="89" y="137"/>
                  </a:lnTo>
                  <a:lnTo>
                    <a:pt x="79" y="128"/>
                  </a:lnTo>
                  <a:lnTo>
                    <a:pt x="75" y="104"/>
                  </a:lnTo>
                  <a:lnTo>
                    <a:pt x="56" y="88"/>
                  </a:lnTo>
                  <a:lnTo>
                    <a:pt x="29" y="80"/>
                  </a:lnTo>
                  <a:lnTo>
                    <a:pt x="11" y="69"/>
                  </a:lnTo>
                  <a:lnTo>
                    <a:pt x="0" y="5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163" name="Freeform 162"/>
            <p:cNvSpPr>
              <a:spLocks noEditPoints="1"/>
            </p:cNvSpPr>
            <p:nvPr/>
          </p:nvSpPr>
          <p:spPr bwMode="auto">
            <a:xfrm>
              <a:off x="7962423" y="4025234"/>
              <a:ext cx="580254" cy="197264"/>
            </a:xfrm>
            <a:custGeom>
              <a:avLst/>
              <a:gdLst>
                <a:gd name="T0" fmla="*/ 1401 w 1439"/>
                <a:gd name="T1" fmla="*/ 208 h 524"/>
                <a:gd name="T2" fmla="*/ 1346 w 1439"/>
                <a:gd name="T3" fmla="*/ 237 h 524"/>
                <a:gd name="T4" fmla="*/ 1281 w 1439"/>
                <a:gd name="T5" fmla="*/ 223 h 524"/>
                <a:gd name="T6" fmla="*/ 1194 w 1439"/>
                <a:gd name="T7" fmla="*/ 223 h 524"/>
                <a:gd name="T8" fmla="*/ 1171 w 1439"/>
                <a:gd name="T9" fmla="*/ 320 h 524"/>
                <a:gd name="T10" fmla="*/ 1143 w 1439"/>
                <a:gd name="T11" fmla="*/ 349 h 524"/>
                <a:gd name="T12" fmla="*/ 1107 w 1439"/>
                <a:gd name="T13" fmla="*/ 468 h 524"/>
                <a:gd name="T14" fmla="*/ 1045 w 1439"/>
                <a:gd name="T15" fmla="*/ 486 h 524"/>
                <a:gd name="T16" fmla="*/ 974 w 1439"/>
                <a:gd name="T17" fmla="*/ 462 h 524"/>
                <a:gd name="T18" fmla="*/ 938 w 1439"/>
                <a:gd name="T19" fmla="*/ 469 h 524"/>
                <a:gd name="T20" fmla="*/ 894 w 1439"/>
                <a:gd name="T21" fmla="*/ 512 h 524"/>
                <a:gd name="T22" fmla="*/ 846 w 1439"/>
                <a:gd name="T23" fmla="*/ 506 h 524"/>
                <a:gd name="T24" fmla="*/ 798 w 1439"/>
                <a:gd name="T25" fmla="*/ 524 h 524"/>
                <a:gd name="T26" fmla="*/ 746 w 1439"/>
                <a:gd name="T27" fmla="*/ 476 h 524"/>
                <a:gd name="T28" fmla="*/ 733 w 1439"/>
                <a:gd name="T29" fmla="*/ 419 h 524"/>
                <a:gd name="T30" fmla="*/ 788 w 1439"/>
                <a:gd name="T31" fmla="*/ 448 h 524"/>
                <a:gd name="T32" fmla="*/ 846 w 1439"/>
                <a:gd name="T33" fmla="*/ 432 h 524"/>
                <a:gd name="T34" fmla="*/ 860 w 1439"/>
                <a:gd name="T35" fmla="*/ 360 h 524"/>
                <a:gd name="T36" fmla="*/ 892 w 1439"/>
                <a:gd name="T37" fmla="*/ 344 h 524"/>
                <a:gd name="T38" fmla="*/ 981 w 1439"/>
                <a:gd name="T39" fmla="*/ 325 h 524"/>
                <a:gd name="T40" fmla="*/ 1033 w 1439"/>
                <a:gd name="T41" fmla="*/ 258 h 524"/>
                <a:gd name="T42" fmla="*/ 1068 w 1439"/>
                <a:gd name="T43" fmla="*/ 204 h 524"/>
                <a:gd name="T44" fmla="*/ 1104 w 1439"/>
                <a:gd name="T45" fmla="*/ 248 h 524"/>
                <a:gd name="T46" fmla="*/ 1119 w 1439"/>
                <a:gd name="T47" fmla="*/ 219 h 524"/>
                <a:gd name="T48" fmla="*/ 1155 w 1439"/>
                <a:gd name="T49" fmla="*/ 222 h 524"/>
                <a:gd name="T50" fmla="*/ 1157 w 1439"/>
                <a:gd name="T51" fmla="*/ 168 h 524"/>
                <a:gd name="T52" fmla="*/ 1159 w 1439"/>
                <a:gd name="T53" fmla="*/ 126 h 524"/>
                <a:gd name="T54" fmla="*/ 1214 w 1439"/>
                <a:gd name="T55" fmla="*/ 66 h 524"/>
                <a:gd name="T56" fmla="*/ 1248 w 1439"/>
                <a:gd name="T57" fmla="*/ 0 h 524"/>
                <a:gd name="T58" fmla="*/ 1278 w 1439"/>
                <a:gd name="T59" fmla="*/ 0 h 524"/>
                <a:gd name="T60" fmla="*/ 1319 w 1439"/>
                <a:gd name="T61" fmla="*/ 43 h 524"/>
                <a:gd name="T62" fmla="*/ 1325 w 1439"/>
                <a:gd name="T63" fmla="*/ 80 h 524"/>
                <a:gd name="T64" fmla="*/ 1375 w 1439"/>
                <a:gd name="T65" fmla="*/ 103 h 524"/>
                <a:gd name="T66" fmla="*/ 1439 w 1439"/>
                <a:gd name="T67" fmla="*/ 129 h 524"/>
                <a:gd name="T68" fmla="*/ 1436 w 1439"/>
                <a:gd name="T69" fmla="*/ 162 h 524"/>
                <a:gd name="T70" fmla="*/ 1385 w 1439"/>
                <a:gd name="T71" fmla="*/ 167 h 524"/>
                <a:gd name="T72" fmla="*/ 1401 w 1439"/>
                <a:gd name="T73" fmla="*/ 208 h 524"/>
                <a:gd name="T74" fmla="*/ 75 w 1439"/>
                <a:gd name="T75" fmla="*/ 61 h 524"/>
                <a:gd name="T76" fmla="*/ 83 w 1439"/>
                <a:gd name="T77" fmla="*/ 105 h 524"/>
                <a:gd name="T78" fmla="*/ 133 w 1439"/>
                <a:gd name="T79" fmla="*/ 95 h 524"/>
                <a:gd name="T80" fmla="*/ 155 w 1439"/>
                <a:gd name="T81" fmla="*/ 60 h 524"/>
                <a:gd name="T82" fmla="*/ 173 w 1439"/>
                <a:gd name="T83" fmla="*/ 68 h 524"/>
                <a:gd name="T84" fmla="*/ 220 w 1439"/>
                <a:gd name="T85" fmla="*/ 119 h 524"/>
                <a:gd name="T86" fmla="*/ 254 w 1439"/>
                <a:gd name="T87" fmla="*/ 176 h 524"/>
                <a:gd name="T88" fmla="*/ 260 w 1439"/>
                <a:gd name="T89" fmla="*/ 233 h 524"/>
                <a:gd name="T90" fmla="*/ 253 w 1439"/>
                <a:gd name="T91" fmla="*/ 272 h 524"/>
                <a:gd name="T92" fmla="*/ 261 w 1439"/>
                <a:gd name="T93" fmla="*/ 301 h 524"/>
                <a:gd name="T94" fmla="*/ 268 w 1439"/>
                <a:gd name="T95" fmla="*/ 352 h 524"/>
                <a:gd name="T96" fmla="*/ 295 w 1439"/>
                <a:gd name="T97" fmla="*/ 375 h 524"/>
                <a:gd name="T98" fmla="*/ 326 w 1439"/>
                <a:gd name="T99" fmla="*/ 451 h 524"/>
                <a:gd name="T100" fmla="*/ 325 w 1439"/>
                <a:gd name="T101" fmla="*/ 479 h 524"/>
                <a:gd name="T102" fmla="*/ 271 w 1439"/>
                <a:gd name="T103" fmla="*/ 485 h 524"/>
                <a:gd name="T104" fmla="*/ 199 w 1439"/>
                <a:gd name="T105" fmla="*/ 422 h 524"/>
                <a:gd name="T106" fmla="*/ 109 w 1439"/>
                <a:gd name="T107" fmla="*/ 354 h 524"/>
                <a:gd name="T108" fmla="*/ 99 w 1439"/>
                <a:gd name="T109" fmla="*/ 311 h 524"/>
                <a:gd name="T110" fmla="*/ 54 w 1439"/>
                <a:gd name="T111" fmla="*/ 254 h 524"/>
                <a:gd name="T112" fmla="*/ 42 w 1439"/>
                <a:gd name="T113" fmla="*/ 184 h 524"/>
                <a:gd name="T114" fmla="*/ 13 w 1439"/>
                <a:gd name="T115" fmla="*/ 137 h 524"/>
                <a:gd name="T116" fmla="*/ 18 w 1439"/>
                <a:gd name="T117" fmla="*/ 75 h 524"/>
                <a:gd name="T118" fmla="*/ 0 w 1439"/>
                <a:gd name="T119" fmla="*/ 39 h 524"/>
                <a:gd name="T120" fmla="*/ 12 w 1439"/>
                <a:gd name="T121" fmla="*/ 24 h 524"/>
                <a:gd name="T122" fmla="*/ 75 w 1439"/>
                <a:gd name="T123" fmla="*/ 61 h 5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439" h="524">
                  <a:moveTo>
                    <a:pt x="1401" y="208"/>
                  </a:moveTo>
                  <a:lnTo>
                    <a:pt x="1346" y="237"/>
                  </a:lnTo>
                  <a:lnTo>
                    <a:pt x="1281" y="223"/>
                  </a:lnTo>
                  <a:lnTo>
                    <a:pt x="1194" y="223"/>
                  </a:lnTo>
                  <a:lnTo>
                    <a:pt x="1171" y="320"/>
                  </a:lnTo>
                  <a:lnTo>
                    <a:pt x="1143" y="349"/>
                  </a:lnTo>
                  <a:lnTo>
                    <a:pt x="1107" y="468"/>
                  </a:lnTo>
                  <a:lnTo>
                    <a:pt x="1045" y="486"/>
                  </a:lnTo>
                  <a:lnTo>
                    <a:pt x="974" y="462"/>
                  </a:lnTo>
                  <a:lnTo>
                    <a:pt x="938" y="469"/>
                  </a:lnTo>
                  <a:lnTo>
                    <a:pt x="894" y="512"/>
                  </a:lnTo>
                  <a:lnTo>
                    <a:pt x="846" y="506"/>
                  </a:lnTo>
                  <a:lnTo>
                    <a:pt x="798" y="524"/>
                  </a:lnTo>
                  <a:lnTo>
                    <a:pt x="746" y="476"/>
                  </a:lnTo>
                  <a:lnTo>
                    <a:pt x="733" y="419"/>
                  </a:lnTo>
                  <a:lnTo>
                    <a:pt x="788" y="448"/>
                  </a:lnTo>
                  <a:lnTo>
                    <a:pt x="846" y="432"/>
                  </a:lnTo>
                  <a:lnTo>
                    <a:pt x="860" y="360"/>
                  </a:lnTo>
                  <a:lnTo>
                    <a:pt x="892" y="344"/>
                  </a:lnTo>
                  <a:lnTo>
                    <a:pt x="981" y="325"/>
                  </a:lnTo>
                  <a:lnTo>
                    <a:pt x="1033" y="258"/>
                  </a:lnTo>
                  <a:lnTo>
                    <a:pt x="1068" y="204"/>
                  </a:lnTo>
                  <a:lnTo>
                    <a:pt x="1104" y="248"/>
                  </a:lnTo>
                  <a:lnTo>
                    <a:pt x="1119" y="219"/>
                  </a:lnTo>
                  <a:lnTo>
                    <a:pt x="1155" y="222"/>
                  </a:lnTo>
                  <a:lnTo>
                    <a:pt x="1157" y="168"/>
                  </a:lnTo>
                  <a:lnTo>
                    <a:pt x="1159" y="126"/>
                  </a:lnTo>
                  <a:lnTo>
                    <a:pt x="1214" y="66"/>
                  </a:lnTo>
                  <a:lnTo>
                    <a:pt x="1248" y="0"/>
                  </a:lnTo>
                  <a:lnTo>
                    <a:pt x="1278" y="0"/>
                  </a:lnTo>
                  <a:lnTo>
                    <a:pt x="1319" y="43"/>
                  </a:lnTo>
                  <a:lnTo>
                    <a:pt x="1325" y="80"/>
                  </a:lnTo>
                  <a:lnTo>
                    <a:pt x="1375" y="103"/>
                  </a:lnTo>
                  <a:lnTo>
                    <a:pt x="1439" y="129"/>
                  </a:lnTo>
                  <a:lnTo>
                    <a:pt x="1436" y="162"/>
                  </a:lnTo>
                  <a:lnTo>
                    <a:pt x="1385" y="167"/>
                  </a:lnTo>
                  <a:lnTo>
                    <a:pt x="1401" y="208"/>
                  </a:lnTo>
                  <a:moveTo>
                    <a:pt x="75" y="61"/>
                  </a:moveTo>
                  <a:lnTo>
                    <a:pt x="83" y="105"/>
                  </a:lnTo>
                  <a:lnTo>
                    <a:pt x="133" y="95"/>
                  </a:lnTo>
                  <a:lnTo>
                    <a:pt x="155" y="60"/>
                  </a:lnTo>
                  <a:lnTo>
                    <a:pt x="173" y="68"/>
                  </a:lnTo>
                  <a:lnTo>
                    <a:pt x="220" y="119"/>
                  </a:lnTo>
                  <a:lnTo>
                    <a:pt x="254" y="176"/>
                  </a:lnTo>
                  <a:lnTo>
                    <a:pt x="260" y="233"/>
                  </a:lnTo>
                  <a:lnTo>
                    <a:pt x="253" y="272"/>
                  </a:lnTo>
                  <a:lnTo>
                    <a:pt x="261" y="301"/>
                  </a:lnTo>
                  <a:lnTo>
                    <a:pt x="268" y="352"/>
                  </a:lnTo>
                  <a:lnTo>
                    <a:pt x="295" y="375"/>
                  </a:lnTo>
                  <a:lnTo>
                    <a:pt x="326" y="451"/>
                  </a:lnTo>
                  <a:lnTo>
                    <a:pt x="325" y="479"/>
                  </a:lnTo>
                  <a:lnTo>
                    <a:pt x="271" y="485"/>
                  </a:lnTo>
                  <a:lnTo>
                    <a:pt x="199" y="422"/>
                  </a:lnTo>
                  <a:lnTo>
                    <a:pt x="109" y="354"/>
                  </a:lnTo>
                  <a:lnTo>
                    <a:pt x="99" y="311"/>
                  </a:lnTo>
                  <a:lnTo>
                    <a:pt x="54" y="254"/>
                  </a:lnTo>
                  <a:lnTo>
                    <a:pt x="42" y="184"/>
                  </a:lnTo>
                  <a:lnTo>
                    <a:pt x="13" y="137"/>
                  </a:lnTo>
                  <a:lnTo>
                    <a:pt x="18" y="75"/>
                  </a:lnTo>
                  <a:lnTo>
                    <a:pt x="0" y="39"/>
                  </a:lnTo>
                  <a:lnTo>
                    <a:pt x="12" y="24"/>
                  </a:lnTo>
                  <a:lnTo>
                    <a:pt x="75" y="61"/>
                  </a:lnTo>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164" name="Freeform 163"/>
            <p:cNvSpPr>
              <a:spLocks/>
            </p:cNvSpPr>
            <p:nvPr/>
          </p:nvSpPr>
          <p:spPr bwMode="auto">
            <a:xfrm>
              <a:off x="9822210" y="4896611"/>
              <a:ext cx="71086" cy="74557"/>
            </a:xfrm>
            <a:custGeom>
              <a:avLst/>
              <a:gdLst>
                <a:gd name="T0" fmla="*/ 26 w 43"/>
                <a:gd name="T1" fmla="*/ 20 h 48"/>
                <a:gd name="T2" fmla="*/ 37 w 43"/>
                <a:gd name="T3" fmla="*/ 33 h 48"/>
                <a:gd name="T4" fmla="*/ 43 w 43"/>
                <a:gd name="T5" fmla="*/ 43 h 48"/>
                <a:gd name="T6" fmla="*/ 35 w 43"/>
                <a:gd name="T7" fmla="*/ 48 h 48"/>
                <a:gd name="T8" fmla="*/ 27 w 43"/>
                <a:gd name="T9" fmla="*/ 42 h 48"/>
                <a:gd name="T10" fmla="*/ 17 w 43"/>
                <a:gd name="T11" fmla="*/ 33 h 48"/>
                <a:gd name="T12" fmla="*/ 8 w 43"/>
                <a:gd name="T13" fmla="*/ 22 h 48"/>
                <a:gd name="T14" fmla="*/ 0 w 43"/>
                <a:gd name="T15" fmla="*/ 7 h 48"/>
                <a:gd name="T16" fmla="*/ 0 w 43"/>
                <a:gd name="T17" fmla="*/ 0 h 48"/>
                <a:gd name="T18" fmla="*/ 7 w 43"/>
                <a:gd name="T19" fmla="*/ 0 h 48"/>
                <a:gd name="T20" fmla="*/ 16 w 43"/>
                <a:gd name="T21" fmla="*/ 8 h 48"/>
                <a:gd name="T22" fmla="*/ 22 w 43"/>
                <a:gd name="T23" fmla="*/ 15 h 48"/>
                <a:gd name="T24" fmla="*/ 26 w 43"/>
                <a:gd name="T25" fmla="*/ 2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3" h="48">
                  <a:moveTo>
                    <a:pt x="26" y="20"/>
                  </a:moveTo>
                  <a:lnTo>
                    <a:pt x="37" y="33"/>
                  </a:lnTo>
                  <a:lnTo>
                    <a:pt x="43" y="43"/>
                  </a:lnTo>
                  <a:lnTo>
                    <a:pt x="35" y="48"/>
                  </a:lnTo>
                  <a:lnTo>
                    <a:pt x="27" y="42"/>
                  </a:lnTo>
                  <a:lnTo>
                    <a:pt x="17" y="33"/>
                  </a:lnTo>
                  <a:lnTo>
                    <a:pt x="8" y="22"/>
                  </a:lnTo>
                  <a:lnTo>
                    <a:pt x="0" y="7"/>
                  </a:lnTo>
                  <a:lnTo>
                    <a:pt x="0" y="0"/>
                  </a:lnTo>
                  <a:lnTo>
                    <a:pt x="7" y="0"/>
                  </a:lnTo>
                  <a:lnTo>
                    <a:pt x="16" y="8"/>
                  </a:lnTo>
                  <a:lnTo>
                    <a:pt x="22" y="15"/>
                  </a:lnTo>
                  <a:lnTo>
                    <a:pt x="26" y="2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165" name="Freeform 164"/>
            <p:cNvSpPr>
              <a:spLocks/>
            </p:cNvSpPr>
            <p:nvPr/>
          </p:nvSpPr>
          <p:spPr bwMode="auto">
            <a:xfrm>
              <a:off x="7268103" y="3267242"/>
              <a:ext cx="251278" cy="128922"/>
            </a:xfrm>
            <a:custGeom>
              <a:avLst/>
              <a:gdLst>
                <a:gd name="T0" fmla="*/ 146 w 152"/>
                <a:gd name="T1" fmla="*/ 52 h 83"/>
                <a:gd name="T2" fmla="*/ 146 w 152"/>
                <a:gd name="T3" fmla="*/ 61 h 83"/>
                <a:gd name="T4" fmla="*/ 152 w 152"/>
                <a:gd name="T5" fmla="*/ 75 h 83"/>
                <a:gd name="T6" fmla="*/ 151 w 152"/>
                <a:gd name="T7" fmla="*/ 83 h 83"/>
                <a:gd name="T8" fmla="*/ 136 w 152"/>
                <a:gd name="T9" fmla="*/ 83 h 83"/>
                <a:gd name="T10" fmla="*/ 114 w 152"/>
                <a:gd name="T11" fmla="*/ 78 h 83"/>
                <a:gd name="T12" fmla="*/ 100 w 152"/>
                <a:gd name="T13" fmla="*/ 76 h 83"/>
                <a:gd name="T14" fmla="*/ 88 w 152"/>
                <a:gd name="T15" fmla="*/ 66 h 83"/>
                <a:gd name="T16" fmla="*/ 63 w 152"/>
                <a:gd name="T17" fmla="*/ 63 h 83"/>
                <a:gd name="T18" fmla="*/ 37 w 152"/>
                <a:gd name="T19" fmla="*/ 51 h 83"/>
                <a:gd name="T20" fmla="*/ 18 w 152"/>
                <a:gd name="T21" fmla="*/ 41 h 83"/>
                <a:gd name="T22" fmla="*/ 0 w 152"/>
                <a:gd name="T23" fmla="*/ 33 h 83"/>
                <a:gd name="T24" fmla="*/ 3 w 152"/>
                <a:gd name="T25" fmla="*/ 14 h 83"/>
                <a:gd name="T26" fmla="*/ 12 w 152"/>
                <a:gd name="T27" fmla="*/ 4 h 83"/>
                <a:gd name="T28" fmla="*/ 18 w 152"/>
                <a:gd name="T29" fmla="*/ 0 h 83"/>
                <a:gd name="T30" fmla="*/ 34 w 152"/>
                <a:gd name="T31" fmla="*/ 6 h 83"/>
                <a:gd name="T32" fmla="*/ 54 w 152"/>
                <a:gd name="T33" fmla="*/ 19 h 83"/>
                <a:gd name="T34" fmla="*/ 65 w 152"/>
                <a:gd name="T35" fmla="*/ 22 h 83"/>
                <a:gd name="T36" fmla="*/ 73 w 152"/>
                <a:gd name="T37" fmla="*/ 32 h 83"/>
                <a:gd name="T38" fmla="*/ 88 w 152"/>
                <a:gd name="T39" fmla="*/ 36 h 83"/>
                <a:gd name="T40" fmla="*/ 104 w 152"/>
                <a:gd name="T41" fmla="*/ 45 h 83"/>
                <a:gd name="T42" fmla="*/ 125 w 152"/>
                <a:gd name="T43" fmla="*/ 50 h 83"/>
                <a:gd name="T44" fmla="*/ 146 w 152"/>
                <a:gd name="T45" fmla="*/ 52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52" h="83">
                  <a:moveTo>
                    <a:pt x="146" y="52"/>
                  </a:moveTo>
                  <a:lnTo>
                    <a:pt x="146" y="61"/>
                  </a:lnTo>
                  <a:lnTo>
                    <a:pt x="152" y="75"/>
                  </a:lnTo>
                  <a:lnTo>
                    <a:pt x="151" y="83"/>
                  </a:lnTo>
                  <a:lnTo>
                    <a:pt x="136" y="83"/>
                  </a:lnTo>
                  <a:lnTo>
                    <a:pt x="114" y="78"/>
                  </a:lnTo>
                  <a:lnTo>
                    <a:pt x="100" y="76"/>
                  </a:lnTo>
                  <a:lnTo>
                    <a:pt x="88" y="66"/>
                  </a:lnTo>
                  <a:lnTo>
                    <a:pt x="63" y="63"/>
                  </a:lnTo>
                  <a:lnTo>
                    <a:pt x="37" y="51"/>
                  </a:lnTo>
                  <a:lnTo>
                    <a:pt x="18" y="41"/>
                  </a:lnTo>
                  <a:lnTo>
                    <a:pt x="0" y="33"/>
                  </a:lnTo>
                  <a:lnTo>
                    <a:pt x="3" y="14"/>
                  </a:lnTo>
                  <a:lnTo>
                    <a:pt x="12" y="4"/>
                  </a:lnTo>
                  <a:lnTo>
                    <a:pt x="18" y="0"/>
                  </a:lnTo>
                  <a:lnTo>
                    <a:pt x="34" y="6"/>
                  </a:lnTo>
                  <a:lnTo>
                    <a:pt x="54" y="19"/>
                  </a:lnTo>
                  <a:lnTo>
                    <a:pt x="65" y="22"/>
                  </a:lnTo>
                  <a:lnTo>
                    <a:pt x="73" y="32"/>
                  </a:lnTo>
                  <a:lnTo>
                    <a:pt x="88" y="36"/>
                  </a:lnTo>
                  <a:lnTo>
                    <a:pt x="104" y="45"/>
                  </a:lnTo>
                  <a:lnTo>
                    <a:pt x="125" y="50"/>
                  </a:lnTo>
                  <a:lnTo>
                    <a:pt x="146" y="52"/>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166" name="Freeform 165"/>
            <p:cNvSpPr>
              <a:spLocks noEditPoints="1"/>
            </p:cNvSpPr>
            <p:nvPr/>
          </p:nvSpPr>
          <p:spPr bwMode="auto">
            <a:xfrm>
              <a:off x="9437028" y="5359482"/>
              <a:ext cx="538925" cy="389869"/>
            </a:xfrm>
            <a:custGeom>
              <a:avLst/>
              <a:gdLst>
                <a:gd name="T0" fmla="*/ 1141 w 1337"/>
                <a:gd name="T1" fmla="*/ 233 h 1028"/>
                <a:gd name="T2" fmla="*/ 1195 w 1337"/>
                <a:gd name="T3" fmla="*/ 199 h 1028"/>
                <a:gd name="T4" fmla="*/ 1204 w 1337"/>
                <a:gd name="T5" fmla="*/ 290 h 1028"/>
                <a:gd name="T6" fmla="*/ 1308 w 1337"/>
                <a:gd name="T7" fmla="*/ 265 h 1028"/>
                <a:gd name="T8" fmla="*/ 1271 w 1337"/>
                <a:gd name="T9" fmla="*/ 350 h 1028"/>
                <a:gd name="T10" fmla="*/ 1164 w 1337"/>
                <a:gd name="T11" fmla="*/ 397 h 1028"/>
                <a:gd name="T12" fmla="*/ 1109 w 1337"/>
                <a:gd name="T13" fmla="*/ 459 h 1028"/>
                <a:gd name="T14" fmla="*/ 1030 w 1337"/>
                <a:gd name="T15" fmla="*/ 521 h 1028"/>
                <a:gd name="T16" fmla="*/ 876 w 1337"/>
                <a:gd name="T17" fmla="*/ 612 h 1028"/>
                <a:gd name="T18" fmla="*/ 861 w 1337"/>
                <a:gd name="T19" fmla="*/ 578 h 1028"/>
                <a:gd name="T20" fmla="*/ 960 w 1337"/>
                <a:gd name="T21" fmla="*/ 462 h 1028"/>
                <a:gd name="T22" fmla="*/ 931 w 1337"/>
                <a:gd name="T23" fmla="*/ 397 h 1028"/>
                <a:gd name="T24" fmla="*/ 1055 w 1337"/>
                <a:gd name="T25" fmla="*/ 303 h 1028"/>
                <a:gd name="T26" fmla="*/ 1093 w 1337"/>
                <a:gd name="T27" fmla="*/ 191 h 1028"/>
                <a:gd name="T28" fmla="*/ 1092 w 1337"/>
                <a:gd name="T29" fmla="*/ 141 h 1028"/>
                <a:gd name="T30" fmla="*/ 1084 w 1337"/>
                <a:gd name="T31" fmla="*/ 6 h 1028"/>
                <a:gd name="T32" fmla="*/ 1126 w 1337"/>
                <a:gd name="T33" fmla="*/ 47 h 1028"/>
                <a:gd name="T34" fmla="*/ 1144 w 1337"/>
                <a:gd name="T35" fmla="*/ 144 h 1028"/>
                <a:gd name="T36" fmla="*/ 761 w 1337"/>
                <a:gd name="T37" fmla="*/ 582 h 1028"/>
                <a:gd name="T38" fmla="*/ 829 w 1337"/>
                <a:gd name="T39" fmla="*/ 583 h 1028"/>
                <a:gd name="T40" fmla="*/ 749 w 1337"/>
                <a:gd name="T41" fmla="*/ 658 h 1028"/>
                <a:gd name="T42" fmla="*/ 597 w 1337"/>
                <a:gd name="T43" fmla="*/ 754 h 1028"/>
                <a:gd name="T44" fmla="*/ 537 w 1337"/>
                <a:gd name="T45" fmla="*/ 795 h 1028"/>
                <a:gd name="T46" fmla="*/ 393 w 1337"/>
                <a:gd name="T47" fmla="*/ 882 h 1028"/>
                <a:gd name="T48" fmla="*/ 202 w 1337"/>
                <a:gd name="T49" fmla="*/ 1004 h 1028"/>
                <a:gd name="T50" fmla="*/ 88 w 1337"/>
                <a:gd name="T51" fmla="*/ 1026 h 1028"/>
                <a:gd name="T52" fmla="*/ 0 w 1337"/>
                <a:gd name="T53" fmla="*/ 993 h 1028"/>
                <a:gd name="T54" fmla="*/ 99 w 1337"/>
                <a:gd name="T55" fmla="*/ 900 h 1028"/>
                <a:gd name="T56" fmla="*/ 304 w 1337"/>
                <a:gd name="T57" fmla="*/ 801 h 1028"/>
                <a:gd name="T58" fmla="*/ 469 w 1337"/>
                <a:gd name="T59" fmla="*/ 725 h 1028"/>
                <a:gd name="T60" fmla="*/ 619 w 1337"/>
                <a:gd name="T61" fmla="*/ 619 h 1028"/>
                <a:gd name="T62" fmla="*/ 704 w 1337"/>
                <a:gd name="T63" fmla="*/ 550 h 1028"/>
                <a:gd name="T64" fmla="*/ 770 w 1337"/>
                <a:gd name="T65" fmla="*/ 547 h 10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7" h="1028">
                  <a:moveTo>
                    <a:pt x="1144" y="144"/>
                  </a:moveTo>
                  <a:lnTo>
                    <a:pt x="1141" y="233"/>
                  </a:lnTo>
                  <a:lnTo>
                    <a:pt x="1178" y="176"/>
                  </a:lnTo>
                  <a:lnTo>
                    <a:pt x="1195" y="199"/>
                  </a:lnTo>
                  <a:lnTo>
                    <a:pt x="1166" y="263"/>
                  </a:lnTo>
                  <a:lnTo>
                    <a:pt x="1204" y="290"/>
                  </a:lnTo>
                  <a:lnTo>
                    <a:pt x="1247" y="297"/>
                  </a:lnTo>
                  <a:lnTo>
                    <a:pt x="1308" y="265"/>
                  </a:lnTo>
                  <a:lnTo>
                    <a:pt x="1337" y="275"/>
                  </a:lnTo>
                  <a:lnTo>
                    <a:pt x="1271" y="350"/>
                  </a:lnTo>
                  <a:lnTo>
                    <a:pt x="1216" y="399"/>
                  </a:lnTo>
                  <a:lnTo>
                    <a:pt x="1164" y="397"/>
                  </a:lnTo>
                  <a:lnTo>
                    <a:pt x="1128" y="423"/>
                  </a:lnTo>
                  <a:lnTo>
                    <a:pt x="1109" y="459"/>
                  </a:lnTo>
                  <a:lnTo>
                    <a:pt x="1088" y="475"/>
                  </a:lnTo>
                  <a:lnTo>
                    <a:pt x="1030" y="521"/>
                  </a:lnTo>
                  <a:lnTo>
                    <a:pt x="954" y="578"/>
                  </a:lnTo>
                  <a:lnTo>
                    <a:pt x="876" y="612"/>
                  </a:lnTo>
                  <a:lnTo>
                    <a:pt x="881" y="590"/>
                  </a:lnTo>
                  <a:lnTo>
                    <a:pt x="861" y="578"/>
                  </a:lnTo>
                  <a:lnTo>
                    <a:pt x="950" y="508"/>
                  </a:lnTo>
                  <a:lnTo>
                    <a:pt x="960" y="462"/>
                  </a:lnTo>
                  <a:lnTo>
                    <a:pt x="908" y="428"/>
                  </a:lnTo>
                  <a:lnTo>
                    <a:pt x="931" y="397"/>
                  </a:lnTo>
                  <a:lnTo>
                    <a:pt x="1001" y="368"/>
                  </a:lnTo>
                  <a:lnTo>
                    <a:pt x="1055" y="303"/>
                  </a:lnTo>
                  <a:lnTo>
                    <a:pt x="1087" y="248"/>
                  </a:lnTo>
                  <a:lnTo>
                    <a:pt x="1093" y="191"/>
                  </a:lnTo>
                  <a:lnTo>
                    <a:pt x="1104" y="176"/>
                  </a:lnTo>
                  <a:lnTo>
                    <a:pt x="1092" y="141"/>
                  </a:lnTo>
                  <a:lnTo>
                    <a:pt x="1080" y="66"/>
                  </a:lnTo>
                  <a:lnTo>
                    <a:pt x="1084" y="6"/>
                  </a:lnTo>
                  <a:lnTo>
                    <a:pt x="1114" y="0"/>
                  </a:lnTo>
                  <a:lnTo>
                    <a:pt x="1126" y="47"/>
                  </a:lnTo>
                  <a:lnTo>
                    <a:pt x="1169" y="69"/>
                  </a:lnTo>
                  <a:lnTo>
                    <a:pt x="1144" y="144"/>
                  </a:lnTo>
                  <a:moveTo>
                    <a:pt x="770" y="547"/>
                  </a:moveTo>
                  <a:lnTo>
                    <a:pt x="761" y="582"/>
                  </a:lnTo>
                  <a:lnTo>
                    <a:pt x="834" y="548"/>
                  </a:lnTo>
                  <a:lnTo>
                    <a:pt x="829" y="583"/>
                  </a:lnTo>
                  <a:lnTo>
                    <a:pt x="803" y="619"/>
                  </a:lnTo>
                  <a:lnTo>
                    <a:pt x="749" y="658"/>
                  </a:lnTo>
                  <a:lnTo>
                    <a:pt x="657" y="720"/>
                  </a:lnTo>
                  <a:lnTo>
                    <a:pt x="597" y="754"/>
                  </a:lnTo>
                  <a:lnTo>
                    <a:pt x="590" y="794"/>
                  </a:lnTo>
                  <a:lnTo>
                    <a:pt x="537" y="795"/>
                  </a:lnTo>
                  <a:lnTo>
                    <a:pt x="454" y="827"/>
                  </a:lnTo>
                  <a:lnTo>
                    <a:pt x="393" y="882"/>
                  </a:lnTo>
                  <a:lnTo>
                    <a:pt x="285" y="966"/>
                  </a:lnTo>
                  <a:lnTo>
                    <a:pt x="202" y="1004"/>
                  </a:lnTo>
                  <a:lnTo>
                    <a:pt x="148" y="1028"/>
                  </a:lnTo>
                  <a:lnTo>
                    <a:pt x="88" y="1026"/>
                  </a:lnTo>
                  <a:lnTo>
                    <a:pt x="68" y="998"/>
                  </a:lnTo>
                  <a:lnTo>
                    <a:pt x="0" y="993"/>
                  </a:lnTo>
                  <a:lnTo>
                    <a:pt x="13" y="962"/>
                  </a:lnTo>
                  <a:lnTo>
                    <a:pt x="99" y="900"/>
                  </a:lnTo>
                  <a:lnTo>
                    <a:pt x="248" y="817"/>
                  </a:lnTo>
                  <a:lnTo>
                    <a:pt x="304" y="801"/>
                  </a:lnTo>
                  <a:lnTo>
                    <a:pt x="378" y="769"/>
                  </a:lnTo>
                  <a:lnTo>
                    <a:pt x="469" y="725"/>
                  </a:lnTo>
                  <a:lnTo>
                    <a:pt x="543" y="681"/>
                  </a:lnTo>
                  <a:lnTo>
                    <a:pt x="619" y="619"/>
                  </a:lnTo>
                  <a:lnTo>
                    <a:pt x="661" y="597"/>
                  </a:lnTo>
                  <a:lnTo>
                    <a:pt x="704" y="550"/>
                  </a:lnTo>
                  <a:lnTo>
                    <a:pt x="780" y="511"/>
                  </a:lnTo>
                  <a:lnTo>
                    <a:pt x="770" y="547"/>
                  </a:lnTo>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167" name="Freeform 166"/>
            <p:cNvSpPr>
              <a:spLocks/>
            </p:cNvSpPr>
            <p:nvPr/>
          </p:nvSpPr>
          <p:spPr bwMode="auto">
            <a:xfrm>
              <a:off x="6701073" y="3051339"/>
              <a:ext cx="448003" cy="431806"/>
            </a:xfrm>
            <a:custGeom>
              <a:avLst/>
              <a:gdLst>
                <a:gd name="T0" fmla="*/ 232 w 271"/>
                <a:gd name="T1" fmla="*/ 9 h 278"/>
                <a:gd name="T2" fmla="*/ 271 w 271"/>
                <a:gd name="T3" fmla="*/ 33 h 278"/>
                <a:gd name="T4" fmla="*/ 241 w 271"/>
                <a:gd name="T5" fmla="*/ 54 h 278"/>
                <a:gd name="T6" fmla="*/ 207 w 271"/>
                <a:gd name="T7" fmla="*/ 58 h 278"/>
                <a:gd name="T8" fmla="*/ 226 w 271"/>
                <a:gd name="T9" fmla="*/ 90 h 278"/>
                <a:gd name="T10" fmla="*/ 230 w 271"/>
                <a:gd name="T11" fmla="*/ 112 h 278"/>
                <a:gd name="T12" fmla="*/ 221 w 271"/>
                <a:gd name="T13" fmla="*/ 148 h 278"/>
                <a:gd name="T14" fmla="*/ 199 w 271"/>
                <a:gd name="T15" fmla="*/ 191 h 278"/>
                <a:gd name="T16" fmla="*/ 162 w 271"/>
                <a:gd name="T17" fmla="*/ 211 h 278"/>
                <a:gd name="T18" fmla="*/ 180 w 271"/>
                <a:gd name="T19" fmla="*/ 236 h 278"/>
                <a:gd name="T20" fmla="*/ 198 w 271"/>
                <a:gd name="T21" fmla="*/ 265 h 278"/>
                <a:gd name="T22" fmla="*/ 149 w 271"/>
                <a:gd name="T23" fmla="*/ 278 h 278"/>
                <a:gd name="T24" fmla="*/ 127 w 271"/>
                <a:gd name="T25" fmla="*/ 258 h 278"/>
                <a:gd name="T26" fmla="*/ 79 w 271"/>
                <a:gd name="T27" fmla="*/ 246 h 278"/>
                <a:gd name="T28" fmla="*/ 25 w 271"/>
                <a:gd name="T29" fmla="*/ 249 h 278"/>
                <a:gd name="T30" fmla="*/ 53 w 271"/>
                <a:gd name="T31" fmla="*/ 214 h 278"/>
                <a:gd name="T32" fmla="*/ 41 w 271"/>
                <a:gd name="T33" fmla="*/ 202 h 278"/>
                <a:gd name="T34" fmla="*/ 19 w 271"/>
                <a:gd name="T35" fmla="*/ 174 h 278"/>
                <a:gd name="T36" fmla="*/ 0 w 271"/>
                <a:gd name="T37" fmla="*/ 151 h 278"/>
                <a:gd name="T38" fmla="*/ 48 w 271"/>
                <a:gd name="T39" fmla="*/ 158 h 278"/>
                <a:gd name="T40" fmla="*/ 62 w 271"/>
                <a:gd name="T41" fmla="*/ 156 h 278"/>
                <a:gd name="T42" fmla="*/ 96 w 271"/>
                <a:gd name="T43" fmla="*/ 150 h 278"/>
                <a:gd name="T44" fmla="*/ 101 w 271"/>
                <a:gd name="T45" fmla="*/ 120 h 278"/>
                <a:gd name="T46" fmla="*/ 115 w 271"/>
                <a:gd name="T47" fmla="*/ 114 h 278"/>
                <a:gd name="T48" fmla="*/ 135 w 271"/>
                <a:gd name="T49" fmla="*/ 114 h 278"/>
                <a:gd name="T50" fmla="*/ 137 w 271"/>
                <a:gd name="T51" fmla="*/ 95 h 278"/>
                <a:gd name="T52" fmla="*/ 152 w 271"/>
                <a:gd name="T53" fmla="*/ 78 h 278"/>
                <a:gd name="T54" fmla="*/ 158 w 271"/>
                <a:gd name="T55" fmla="*/ 65 h 278"/>
                <a:gd name="T56" fmla="*/ 159 w 271"/>
                <a:gd name="T57" fmla="*/ 49 h 278"/>
                <a:gd name="T58" fmla="*/ 161 w 271"/>
                <a:gd name="T59" fmla="*/ 30 h 278"/>
                <a:gd name="T60" fmla="*/ 163 w 271"/>
                <a:gd name="T61" fmla="*/ 12 h 278"/>
                <a:gd name="T62" fmla="*/ 199 w 271"/>
                <a:gd name="T63" fmla="*/ 6 h 278"/>
                <a:gd name="T64" fmla="*/ 216 w 271"/>
                <a:gd name="T65" fmla="*/ 0 h 2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71" h="278">
                  <a:moveTo>
                    <a:pt x="216" y="0"/>
                  </a:moveTo>
                  <a:lnTo>
                    <a:pt x="232" y="9"/>
                  </a:lnTo>
                  <a:lnTo>
                    <a:pt x="241" y="25"/>
                  </a:lnTo>
                  <a:lnTo>
                    <a:pt x="271" y="33"/>
                  </a:lnTo>
                  <a:lnTo>
                    <a:pt x="259" y="51"/>
                  </a:lnTo>
                  <a:lnTo>
                    <a:pt x="241" y="54"/>
                  </a:lnTo>
                  <a:lnTo>
                    <a:pt x="213" y="49"/>
                  </a:lnTo>
                  <a:lnTo>
                    <a:pt x="207" y="58"/>
                  </a:lnTo>
                  <a:lnTo>
                    <a:pt x="217" y="76"/>
                  </a:lnTo>
                  <a:lnTo>
                    <a:pt x="226" y="90"/>
                  </a:lnTo>
                  <a:lnTo>
                    <a:pt x="243" y="100"/>
                  </a:lnTo>
                  <a:lnTo>
                    <a:pt x="230" y="112"/>
                  </a:lnTo>
                  <a:lnTo>
                    <a:pt x="234" y="127"/>
                  </a:lnTo>
                  <a:lnTo>
                    <a:pt x="221" y="148"/>
                  </a:lnTo>
                  <a:lnTo>
                    <a:pt x="214" y="169"/>
                  </a:lnTo>
                  <a:lnTo>
                    <a:pt x="199" y="191"/>
                  </a:lnTo>
                  <a:lnTo>
                    <a:pt x="178" y="189"/>
                  </a:lnTo>
                  <a:lnTo>
                    <a:pt x="162" y="211"/>
                  </a:lnTo>
                  <a:lnTo>
                    <a:pt x="176" y="220"/>
                  </a:lnTo>
                  <a:lnTo>
                    <a:pt x="180" y="236"/>
                  </a:lnTo>
                  <a:lnTo>
                    <a:pt x="192" y="246"/>
                  </a:lnTo>
                  <a:lnTo>
                    <a:pt x="198" y="265"/>
                  </a:lnTo>
                  <a:lnTo>
                    <a:pt x="159" y="264"/>
                  </a:lnTo>
                  <a:lnTo>
                    <a:pt x="149" y="278"/>
                  </a:lnTo>
                  <a:lnTo>
                    <a:pt x="135" y="273"/>
                  </a:lnTo>
                  <a:lnTo>
                    <a:pt x="127" y="258"/>
                  </a:lnTo>
                  <a:lnTo>
                    <a:pt x="111" y="242"/>
                  </a:lnTo>
                  <a:lnTo>
                    <a:pt x="79" y="246"/>
                  </a:lnTo>
                  <a:lnTo>
                    <a:pt x="50" y="246"/>
                  </a:lnTo>
                  <a:lnTo>
                    <a:pt x="25" y="249"/>
                  </a:lnTo>
                  <a:lnTo>
                    <a:pt x="29" y="225"/>
                  </a:lnTo>
                  <a:lnTo>
                    <a:pt x="53" y="214"/>
                  </a:lnTo>
                  <a:lnTo>
                    <a:pt x="50" y="205"/>
                  </a:lnTo>
                  <a:lnTo>
                    <a:pt x="41" y="202"/>
                  </a:lnTo>
                  <a:lnTo>
                    <a:pt x="38" y="183"/>
                  </a:lnTo>
                  <a:lnTo>
                    <a:pt x="19" y="174"/>
                  </a:lnTo>
                  <a:lnTo>
                    <a:pt x="10" y="162"/>
                  </a:lnTo>
                  <a:lnTo>
                    <a:pt x="0" y="151"/>
                  </a:lnTo>
                  <a:lnTo>
                    <a:pt x="31" y="161"/>
                  </a:lnTo>
                  <a:lnTo>
                    <a:pt x="48" y="158"/>
                  </a:lnTo>
                  <a:lnTo>
                    <a:pt x="59" y="161"/>
                  </a:lnTo>
                  <a:lnTo>
                    <a:pt x="62" y="156"/>
                  </a:lnTo>
                  <a:lnTo>
                    <a:pt x="75" y="158"/>
                  </a:lnTo>
                  <a:lnTo>
                    <a:pt x="96" y="150"/>
                  </a:lnTo>
                  <a:lnTo>
                    <a:pt x="93" y="132"/>
                  </a:lnTo>
                  <a:lnTo>
                    <a:pt x="101" y="120"/>
                  </a:lnTo>
                  <a:lnTo>
                    <a:pt x="114" y="120"/>
                  </a:lnTo>
                  <a:lnTo>
                    <a:pt x="115" y="114"/>
                  </a:lnTo>
                  <a:lnTo>
                    <a:pt x="128" y="112"/>
                  </a:lnTo>
                  <a:lnTo>
                    <a:pt x="135" y="114"/>
                  </a:lnTo>
                  <a:lnTo>
                    <a:pt x="140" y="108"/>
                  </a:lnTo>
                  <a:lnTo>
                    <a:pt x="137" y="95"/>
                  </a:lnTo>
                  <a:lnTo>
                    <a:pt x="142" y="83"/>
                  </a:lnTo>
                  <a:lnTo>
                    <a:pt x="152" y="78"/>
                  </a:lnTo>
                  <a:lnTo>
                    <a:pt x="142" y="64"/>
                  </a:lnTo>
                  <a:lnTo>
                    <a:pt x="158" y="65"/>
                  </a:lnTo>
                  <a:lnTo>
                    <a:pt x="162" y="57"/>
                  </a:lnTo>
                  <a:lnTo>
                    <a:pt x="159" y="49"/>
                  </a:lnTo>
                  <a:lnTo>
                    <a:pt x="165" y="41"/>
                  </a:lnTo>
                  <a:lnTo>
                    <a:pt x="161" y="30"/>
                  </a:lnTo>
                  <a:lnTo>
                    <a:pt x="155" y="22"/>
                  </a:lnTo>
                  <a:lnTo>
                    <a:pt x="163" y="12"/>
                  </a:lnTo>
                  <a:lnTo>
                    <a:pt x="180" y="8"/>
                  </a:lnTo>
                  <a:lnTo>
                    <a:pt x="199" y="6"/>
                  </a:lnTo>
                  <a:lnTo>
                    <a:pt x="207" y="2"/>
                  </a:lnTo>
                  <a:lnTo>
                    <a:pt x="216"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168" name="Freeform 167"/>
            <p:cNvSpPr>
              <a:spLocks noEditPoints="1"/>
            </p:cNvSpPr>
            <p:nvPr/>
          </p:nvSpPr>
          <p:spPr bwMode="auto">
            <a:xfrm>
              <a:off x="8476551" y="3650897"/>
              <a:ext cx="285995" cy="416274"/>
            </a:xfrm>
            <a:custGeom>
              <a:avLst/>
              <a:gdLst>
                <a:gd name="T0" fmla="*/ 252 w 710"/>
                <a:gd name="T1" fmla="*/ 24 h 1100"/>
                <a:gd name="T2" fmla="*/ 282 w 710"/>
                <a:gd name="T3" fmla="*/ 24 h 1100"/>
                <a:gd name="T4" fmla="*/ 311 w 710"/>
                <a:gd name="T5" fmla="*/ 120 h 1100"/>
                <a:gd name="T6" fmla="*/ 264 w 710"/>
                <a:gd name="T7" fmla="*/ 219 h 1100"/>
                <a:gd name="T8" fmla="*/ 288 w 710"/>
                <a:gd name="T9" fmla="*/ 355 h 1100"/>
                <a:gd name="T10" fmla="*/ 361 w 710"/>
                <a:gd name="T11" fmla="*/ 355 h 1100"/>
                <a:gd name="T12" fmla="*/ 459 w 710"/>
                <a:gd name="T13" fmla="*/ 448 h 1100"/>
                <a:gd name="T14" fmla="*/ 483 w 710"/>
                <a:gd name="T15" fmla="*/ 508 h 1100"/>
                <a:gd name="T16" fmla="*/ 387 w 710"/>
                <a:gd name="T17" fmla="*/ 421 h 1100"/>
                <a:gd name="T18" fmla="*/ 317 w 710"/>
                <a:gd name="T19" fmla="*/ 402 h 1100"/>
                <a:gd name="T20" fmla="*/ 212 w 710"/>
                <a:gd name="T21" fmla="*/ 395 h 1100"/>
                <a:gd name="T22" fmla="*/ 231 w 710"/>
                <a:gd name="T23" fmla="*/ 339 h 1100"/>
                <a:gd name="T24" fmla="*/ 201 w 710"/>
                <a:gd name="T25" fmla="*/ 350 h 1100"/>
                <a:gd name="T26" fmla="*/ 141 w 710"/>
                <a:gd name="T27" fmla="*/ 264 h 1100"/>
                <a:gd name="T28" fmla="*/ 160 w 710"/>
                <a:gd name="T29" fmla="*/ 210 h 1100"/>
                <a:gd name="T30" fmla="*/ 157 w 710"/>
                <a:gd name="T31" fmla="*/ 0 h 1100"/>
                <a:gd name="T32" fmla="*/ 287 w 710"/>
                <a:gd name="T33" fmla="*/ 463 h 1100"/>
                <a:gd name="T34" fmla="*/ 239 w 710"/>
                <a:gd name="T35" fmla="*/ 494 h 1100"/>
                <a:gd name="T36" fmla="*/ 257 w 710"/>
                <a:gd name="T37" fmla="*/ 432 h 1100"/>
                <a:gd name="T38" fmla="*/ 594 w 710"/>
                <a:gd name="T39" fmla="*/ 540 h 1100"/>
                <a:gd name="T40" fmla="*/ 565 w 710"/>
                <a:gd name="T41" fmla="*/ 612 h 1100"/>
                <a:gd name="T42" fmla="*/ 593 w 710"/>
                <a:gd name="T43" fmla="*/ 693 h 1100"/>
                <a:gd name="T44" fmla="*/ 550 w 710"/>
                <a:gd name="T45" fmla="*/ 653 h 1100"/>
                <a:gd name="T46" fmla="*/ 510 w 710"/>
                <a:gd name="T47" fmla="*/ 597 h 1100"/>
                <a:gd name="T48" fmla="*/ 550 w 710"/>
                <a:gd name="T49" fmla="*/ 571 h 1100"/>
                <a:gd name="T50" fmla="*/ 569 w 710"/>
                <a:gd name="T51" fmla="*/ 508 h 1100"/>
                <a:gd name="T52" fmla="*/ 325 w 710"/>
                <a:gd name="T53" fmla="*/ 563 h 1100"/>
                <a:gd name="T54" fmla="*/ 421 w 710"/>
                <a:gd name="T55" fmla="*/ 589 h 1100"/>
                <a:gd name="T56" fmla="*/ 392 w 710"/>
                <a:gd name="T57" fmla="*/ 661 h 1100"/>
                <a:gd name="T58" fmla="*/ 341 w 710"/>
                <a:gd name="T59" fmla="*/ 647 h 1100"/>
                <a:gd name="T60" fmla="*/ 325 w 710"/>
                <a:gd name="T61" fmla="*/ 563 h 1100"/>
                <a:gd name="T62" fmla="*/ 0 w 710"/>
                <a:gd name="T63" fmla="*/ 863 h 1100"/>
                <a:gd name="T64" fmla="*/ 82 w 710"/>
                <a:gd name="T65" fmla="*/ 751 h 1100"/>
                <a:gd name="T66" fmla="*/ 153 w 710"/>
                <a:gd name="T67" fmla="*/ 607 h 1100"/>
                <a:gd name="T68" fmla="*/ 128 w 710"/>
                <a:gd name="T69" fmla="*/ 724 h 1100"/>
                <a:gd name="T70" fmla="*/ 497 w 710"/>
                <a:gd name="T71" fmla="*/ 700 h 1100"/>
                <a:gd name="T72" fmla="*/ 454 w 710"/>
                <a:gd name="T73" fmla="*/ 782 h 1100"/>
                <a:gd name="T74" fmla="*/ 381 w 710"/>
                <a:gd name="T75" fmla="*/ 748 h 1100"/>
                <a:gd name="T76" fmla="*/ 411 w 710"/>
                <a:gd name="T77" fmla="*/ 702 h 1100"/>
                <a:gd name="T78" fmla="*/ 455 w 710"/>
                <a:gd name="T79" fmla="*/ 644 h 1100"/>
                <a:gd name="T80" fmla="*/ 496 w 710"/>
                <a:gd name="T81" fmla="*/ 619 h 1100"/>
                <a:gd name="T82" fmla="*/ 690 w 710"/>
                <a:gd name="T83" fmla="*/ 859 h 1100"/>
                <a:gd name="T84" fmla="*/ 710 w 710"/>
                <a:gd name="T85" fmla="*/ 963 h 1100"/>
                <a:gd name="T86" fmla="*/ 657 w 710"/>
                <a:gd name="T87" fmla="*/ 954 h 1100"/>
                <a:gd name="T88" fmla="*/ 652 w 710"/>
                <a:gd name="T89" fmla="*/ 1060 h 1100"/>
                <a:gd name="T90" fmla="*/ 542 w 710"/>
                <a:gd name="T91" fmla="*/ 1051 h 1100"/>
                <a:gd name="T92" fmla="*/ 537 w 710"/>
                <a:gd name="T93" fmla="*/ 949 h 1100"/>
                <a:gd name="T94" fmla="*/ 466 w 710"/>
                <a:gd name="T95" fmla="*/ 944 h 1100"/>
                <a:gd name="T96" fmla="*/ 378 w 710"/>
                <a:gd name="T97" fmla="*/ 988 h 1100"/>
                <a:gd name="T98" fmla="*/ 388 w 710"/>
                <a:gd name="T99" fmla="*/ 891 h 1100"/>
                <a:gd name="T100" fmla="*/ 472 w 710"/>
                <a:gd name="T101" fmla="*/ 835 h 1100"/>
                <a:gd name="T102" fmla="*/ 557 w 710"/>
                <a:gd name="T103" fmla="*/ 850 h 1100"/>
                <a:gd name="T104" fmla="*/ 619 w 710"/>
                <a:gd name="T105" fmla="*/ 810 h 1100"/>
                <a:gd name="T106" fmla="*/ 673 w 710"/>
                <a:gd name="T107" fmla="*/ 785 h 1100"/>
                <a:gd name="T108" fmla="*/ 690 w 710"/>
                <a:gd name="T109" fmla="*/ 859 h 1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710" h="1100">
                  <a:moveTo>
                    <a:pt x="202" y="0"/>
                  </a:moveTo>
                  <a:lnTo>
                    <a:pt x="252" y="24"/>
                  </a:lnTo>
                  <a:lnTo>
                    <a:pt x="271" y="2"/>
                  </a:lnTo>
                  <a:lnTo>
                    <a:pt x="282" y="24"/>
                  </a:lnTo>
                  <a:lnTo>
                    <a:pt x="276" y="59"/>
                  </a:lnTo>
                  <a:lnTo>
                    <a:pt x="311" y="120"/>
                  </a:lnTo>
                  <a:lnTo>
                    <a:pt x="303" y="191"/>
                  </a:lnTo>
                  <a:lnTo>
                    <a:pt x="264" y="219"/>
                  </a:lnTo>
                  <a:lnTo>
                    <a:pt x="262" y="288"/>
                  </a:lnTo>
                  <a:lnTo>
                    <a:pt x="288" y="355"/>
                  </a:lnTo>
                  <a:lnTo>
                    <a:pt x="329" y="365"/>
                  </a:lnTo>
                  <a:lnTo>
                    <a:pt x="361" y="355"/>
                  </a:lnTo>
                  <a:lnTo>
                    <a:pt x="460" y="402"/>
                  </a:lnTo>
                  <a:lnTo>
                    <a:pt x="459" y="448"/>
                  </a:lnTo>
                  <a:lnTo>
                    <a:pt x="486" y="469"/>
                  </a:lnTo>
                  <a:lnTo>
                    <a:pt x="483" y="508"/>
                  </a:lnTo>
                  <a:lnTo>
                    <a:pt x="420" y="466"/>
                  </a:lnTo>
                  <a:lnTo>
                    <a:pt x="387" y="421"/>
                  </a:lnTo>
                  <a:lnTo>
                    <a:pt x="371" y="453"/>
                  </a:lnTo>
                  <a:lnTo>
                    <a:pt x="317" y="402"/>
                  </a:lnTo>
                  <a:lnTo>
                    <a:pt x="251" y="414"/>
                  </a:lnTo>
                  <a:lnTo>
                    <a:pt x="212" y="395"/>
                  </a:lnTo>
                  <a:lnTo>
                    <a:pt x="211" y="360"/>
                  </a:lnTo>
                  <a:lnTo>
                    <a:pt x="231" y="339"/>
                  </a:lnTo>
                  <a:lnTo>
                    <a:pt x="206" y="319"/>
                  </a:lnTo>
                  <a:lnTo>
                    <a:pt x="201" y="350"/>
                  </a:lnTo>
                  <a:lnTo>
                    <a:pt x="157" y="301"/>
                  </a:lnTo>
                  <a:lnTo>
                    <a:pt x="141" y="264"/>
                  </a:lnTo>
                  <a:lnTo>
                    <a:pt x="126" y="182"/>
                  </a:lnTo>
                  <a:lnTo>
                    <a:pt x="160" y="210"/>
                  </a:lnTo>
                  <a:lnTo>
                    <a:pt x="146" y="77"/>
                  </a:lnTo>
                  <a:lnTo>
                    <a:pt x="157" y="0"/>
                  </a:lnTo>
                  <a:lnTo>
                    <a:pt x="202" y="0"/>
                  </a:lnTo>
                  <a:moveTo>
                    <a:pt x="287" y="463"/>
                  </a:moveTo>
                  <a:lnTo>
                    <a:pt x="276" y="536"/>
                  </a:lnTo>
                  <a:lnTo>
                    <a:pt x="239" y="494"/>
                  </a:lnTo>
                  <a:lnTo>
                    <a:pt x="193" y="429"/>
                  </a:lnTo>
                  <a:lnTo>
                    <a:pt x="257" y="432"/>
                  </a:lnTo>
                  <a:lnTo>
                    <a:pt x="287" y="463"/>
                  </a:lnTo>
                  <a:moveTo>
                    <a:pt x="594" y="540"/>
                  </a:moveTo>
                  <a:lnTo>
                    <a:pt x="625" y="635"/>
                  </a:lnTo>
                  <a:lnTo>
                    <a:pt x="565" y="612"/>
                  </a:lnTo>
                  <a:lnTo>
                    <a:pt x="570" y="641"/>
                  </a:lnTo>
                  <a:lnTo>
                    <a:pt x="593" y="693"/>
                  </a:lnTo>
                  <a:lnTo>
                    <a:pt x="559" y="712"/>
                  </a:lnTo>
                  <a:lnTo>
                    <a:pt x="550" y="653"/>
                  </a:lnTo>
                  <a:lnTo>
                    <a:pt x="527" y="648"/>
                  </a:lnTo>
                  <a:lnTo>
                    <a:pt x="510" y="597"/>
                  </a:lnTo>
                  <a:lnTo>
                    <a:pt x="555" y="603"/>
                  </a:lnTo>
                  <a:lnTo>
                    <a:pt x="550" y="571"/>
                  </a:lnTo>
                  <a:lnTo>
                    <a:pt x="497" y="506"/>
                  </a:lnTo>
                  <a:lnTo>
                    <a:pt x="569" y="508"/>
                  </a:lnTo>
                  <a:lnTo>
                    <a:pt x="594" y="540"/>
                  </a:lnTo>
                  <a:moveTo>
                    <a:pt x="325" y="563"/>
                  </a:moveTo>
                  <a:lnTo>
                    <a:pt x="373" y="589"/>
                  </a:lnTo>
                  <a:lnTo>
                    <a:pt x="421" y="589"/>
                  </a:lnTo>
                  <a:lnTo>
                    <a:pt x="423" y="625"/>
                  </a:lnTo>
                  <a:lnTo>
                    <a:pt x="392" y="661"/>
                  </a:lnTo>
                  <a:lnTo>
                    <a:pt x="347" y="686"/>
                  </a:lnTo>
                  <a:lnTo>
                    <a:pt x="341" y="647"/>
                  </a:lnTo>
                  <a:lnTo>
                    <a:pt x="341" y="603"/>
                  </a:lnTo>
                  <a:lnTo>
                    <a:pt x="325" y="563"/>
                  </a:lnTo>
                  <a:moveTo>
                    <a:pt x="94" y="782"/>
                  </a:moveTo>
                  <a:lnTo>
                    <a:pt x="0" y="863"/>
                  </a:lnTo>
                  <a:lnTo>
                    <a:pt x="32" y="803"/>
                  </a:lnTo>
                  <a:lnTo>
                    <a:pt x="82" y="751"/>
                  </a:lnTo>
                  <a:lnTo>
                    <a:pt x="122" y="692"/>
                  </a:lnTo>
                  <a:lnTo>
                    <a:pt x="153" y="607"/>
                  </a:lnTo>
                  <a:lnTo>
                    <a:pt x="173" y="677"/>
                  </a:lnTo>
                  <a:lnTo>
                    <a:pt x="128" y="724"/>
                  </a:lnTo>
                  <a:lnTo>
                    <a:pt x="94" y="782"/>
                  </a:lnTo>
                  <a:moveTo>
                    <a:pt x="497" y="700"/>
                  </a:moveTo>
                  <a:lnTo>
                    <a:pt x="473" y="728"/>
                  </a:lnTo>
                  <a:lnTo>
                    <a:pt x="454" y="782"/>
                  </a:lnTo>
                  <a:lnTo>
                    <a:pt x="433" y="807"/>
                  </a:lnTo>
                  <a:lnTo>
                    <a:pt x="381" y="748"/>
                  </a:lnTo>
                  <a:lnTo>
                    <a:pt x="395" y="726"/>
                  </a:lnTo>
                  <a:lnTo>
                    <a:pt x="411" y="702"/>
                  </a:lnTo>
                  <a:lnTo>
                    <a:pt x="414" y="649"/>
                  </a:lnTo>
                  <a:lnTo>
                    <a:pt x="455" y="644"/>
                  </a:lnTo>
                  <a:lnTo>
                    <a:pt x="449" y="701"/>
                  </a:lnTo>
                  <a:lnTo>
                    <a:pt x="496" y="619"/>
                  </a:lnTo>
                  <a:lnTo>
                    <a:pt x="497" y="700"/>
                  </a:lnTo>
                  <a:moveTo>
                    <a:pt x="690" y="859"/>
                  </a:moveTo>
                  <a:lnTo>
                    <a:pt x="702" y="916"/>
                  </a:lnTo>
                  <a:lnTo>
                    <a:pt x="710" y="963"/>
                  </a:lnTo>
                  <a:lnTo>
                    <a:pt x="690" y="1041"/>
                  </a:lnTo>
                  <a:lnTo>
                    <a:pt x="657" y="954"/>
                  </a:lnTo>
                  <a:lnTo>
                    <a:pt x="624" y="998"/>
                  </a:lnTo>
                  <a:lnTo>
                    <a:pt x="652" y="1060"/>
                  </a:lnTo>
                  <a:lnTo>
                    <a:pt x="633" y="1100"/>
                  </a:lnTo>
                  <a:lnTo>
                    <a:pt x="542" y="1051"/>
                  </a:lnTo>
                  <a:lnTo>
                    <a:pt x="517" y="989"/>
                  </a:lnTo>
                  <a:lnTo>
                    <a:pt x="537" y="949"/>
                  </a:lnTo>
                  <a:lnTo>
                    <a:pt x="487" y="908"/>
                  </a:lnTo>
                  <a:lnTo>
                    <a:pt x="466" y="944"/>
                  </a:lnTo>
                  <a:lnTo>
                    <a:pt x="430" y="940"/>
                  </a:lnTo>
                  <a:lnTo>
                    <a:pt x="378" y="988"/>
                  </a:lnTo>
                  <a:lnTo>
                    <a:pt x="364" y="963"/>
                  </a:lnTo>
                  <a:lnTo>
                    <a:pt x="388" y="891"/>
                  </a:lnTo>
                  <a:lnTo>
                    <a:pt x="433" y="867"/>
                  </a:lnTo>
                  <a:lnTo>
                    <a:pt x="472" y="835"/>
                  </a:lnTo>
                  <a:lnTo>
                    <a:pt x="501" y="874"/>
                  </a:lnTo>
                  <a:lnTo>
                    <a:pt x="557" y="850"/>
                  </a:lnTo>
                  <a:lnTo>
                    <a:pt x="566" y="812"/>
                  </a:lnTo>
                  <a:lnTo>
                    <a:pt x="619" y="810"/>
                  </a:lnTo>
                  <a:lnTo>
                    <a:pt x="608" y="744"/>
                  </a:lnTo>
                  <a:lnTo>
                    <a:pt x="673" y="785"/>
                  </a:lnTo>
                  <a:lnTo>
                    <a:pt x="683" y="828"/>
                  </a:lnTo>
                  <a:lnTo>
                    <a:pt x="690" y="859"/>
                  </a:lnTo>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169" name="Freeform 168"/>
            <p:cNvSpPr>
              <a:spLocks/>
            </p:cNvSpPr>
            <p:nvPr/>
          </p:nvSpPr>
          <p:spPr bwMode="auto">
            <a:xfrm>
              <a:off x="9615567" y="4410441"/>
              <a:ext cx="42982" cy="60577"/>
            </a:xfrm>
            <a:custGeom>
              <a:avLst/>
              <a:gdLst>
                <a:gd name="T0" fmla="*/ 23 w 26"/>
                <a:gd name="T1" fmla="*/ 37 h 39"/>
                <a:gd name="T2" fmla="*/ 18 w 26"/>
                <a:gd name="T3" fmla="*/ 39 h 39"/>
                <a:gd name="T4" fmla="*/ 10 w 26"/>
                <a:gd name="T5" fmla="*/ 31 h 39"/>
                <a:gd name="T6" fmla="*/ 3 w 26"/>
                <a:gd name="T7" fmla="*/ 18 h 39"/>
                <a:gd name="T8" fmla="*/ 0 w 26"/>
                <a:gd name="T9" fmla="*/ 2 h 39"/>
                <a:gd name="T10" fmla="*/ 3 w 26"/>
                <a:gd name="T11" fmla="*/ 0 h 39"/>
                <a:gd name="T12" fmla="*/ 5 w 26"/>
                <a:gd name="T13" fmla="*/ 6 h 39"/>
                <a:gd name="T14" fmla="*/ 10 w 26"/>
                <a:gd name="T15" fmla="*/ 11 h 39"/>
                <a:gd name="T16" fmla="*/ 18 w 26"/>
                <a:gd name="T17" fmla="*/ 24 h 39"/>
                <a:gd name="T18" fmla="*/ 26 w 26"/>
                <a:gd name="T19" fmla="*/ 31 h 39"/>
                <a:gd name="T20" fmla="*/ 23 w 26"/>
                <a:gd name="T21" fmla="*/ 37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6" h="39">
                  <a:moveTo>
                    <a:pt x="23" y="37"/>
                  </a:moveTo>
                  <a:lnTo>
                    <a:pt x="18" y="39"/>
                  </a:lnTo>
                  <a:lnTo>
                    <a:pt x="10" y="31"/>
                  </a:lnTo>
                  <a:lnTo>
                    <a:pt x="3" y="18"/>
                  </a:lnTo>
                  <a:lnTo>
                    <a:pt x="0" y="2"/>
                  </a:lnTo>
                  <a:lnTo>
                    <a:pt x="3" y="0"/>
                  </a:lnTo>
                  <a:lnTo>
                    <a:pt x="5" y="6"/>
                  </a:lnTo>
                  <a:lnTo>
                    <a:pt x="10" y="11"/>
                  </a:lnTo>
                  <a:lnTo>
                    <a:pt x="18" y="24"/>
                  </a:lnTo>
                  <a:lnTo>
                    <a:pt x="26" y="31"/>
                  </a:lnTo>
                  <a:lnTo>
                    <a:pt x="23" y="37"/>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170" name="Freeform 169"/>
            <p:cNvSpPr>
              <a:spLocks/>
            </p:cNvSpPr>
            <p:nvPr/>
          </p:nvSpPr>
          <p:spPr bwMode="auto">
            <a:xfrm>
              <a:off x="9427108" y="4382482"/>
              <a:ext cx="123987" cy="69898"/>
            </a:xfrm>
            <a:custGeom>
              <a:avLst/>
              <a:gdLst>
                <a:gd name="T0" fmla="*/ 68 w 75"/>
                <a:gd name="T1" fmla="*/ 27 h 45"/>
                <a:gd name="T2" fmla="*/ 58 w 75"/>
                <a:gd name="T3" fmla="*/ 29 h 45"/>
                <a:gd name="T4" fmla="*/ 54 w 75"/>
                <a:gd name="T5" fmla="*/ 35 h 45"/>
                <a:gd name="T6" fmla="*/ 44 w 75"/>
                <a:gd name="T7" fmla="*/ 40 h 45"/>
                <a:gd name="T8" fmla="*/ 34 w 75"/>
                <a:gd name="T9" fmla="*/ 45 h 45"/>
                <a:gd name="T10" fmla="*/ 25 w 75"/>
                <a:gd name="T11" fmla="*/ 45 h 45"/>
                <a:gd name="T12" fmla="*/ 10 w 75"/>
                <a:gd name="T13" fmla="*/ 39 h 45"/>
                <a:gd name="T14" fmla="*/ 0 w 75"/>
                <a:gd name="T15" fmla="*/ 33 h 45"/>
                <a:gd name="T16" fmla="*/ 2 w 75"/>
                <a:gd name="T17" fmla="*/ 26 h 45"/>
                <a:gd name="T18" fmla="*/ 18 w 75"/>
                <a:gd name="T19" fmla="*/ 29 h 45"/>
                <a:gd name="T20" fmla="*/ 28 w 75"/>
                <a:gd name="T21" fmla="*/ 28 h 45"/>
                <a:gd name="T22" fmla="*/ 31 w 75"/>
                <a:gd name="T23" fmla="*/ 18 h 45"/>
                <a:gd name="T24" fmla="*/ 34 w 75"/>
                <a:gd name="T25" fmla="*/ 17 h 45"/>
                <a:gd name="T26" fmla="*/ 35 w 75"/>
                <a:gd name="T27" fmla="*/ 28 h 45"/>
                <a:gd name="T28" fmla="*/ 46 w 75"/>
                <a:gd name="T29" fmla="*/ 27 h 45"/>
                <a:gd name="T30" fmla="*/ 51 w 75"/>
                <a:gd name="T31" fmla="*/ 20 h 45"/>
                <a:gd name="T32" fmla="*/ 62 w 75"/>
                <a:gd name="T33" fmla="*/ 12 h 45"/>
                <a:gd name="T34" fmla="*/ 61 w 75"/>
                <a:gd name="T35" fmla="*/ 0 h 45"/>
                <a:gd name="T36" fmla="*/ 72 w 75"/>
                <a:gd name="T37" fmla="*/ 0 h 45"/>
                <a:gd name="T38" fmla="*/ 75 w 75"/>
                <a:gd name="T39" fmla="*/ 3 h 45"/>
                <a:gd name="T40" fmla="*/ 74 w 75"/>
                <a:gd name="T41" fmla="*/ 15 h 45"/>
                <a:gd name="T42" fmla="*/ 68 w 75"/>
                <a:gd name="T43" fmla="*/ 27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75" h="45">
                  <a:moveTo>
                    <a:pt x="68" y="27"/>
                  </a:moveTo>
                  <a:lnTo>
                    <a:pt x="58" y="29"/>
                  </a:lnTo>
                  <a:lnTo>
                    <a:pt x="54" y="35"/>
                  </a:lnTo>
                  <a:lnTo>
                    <a:pt x="44" y="40"/>
                  </a:lnTo>
                  <a:lnTo>
                    <a:pt x="34" y="45"/>
                  </a:lnTo>
                  <a:lnTo>
                    <a:pt x="25" y="45"/>
                  </a:lnTo>
                  <a:lnTo>
                    <a:pt x="10" y="39"/>
                  </a:lnTo>
                  <a:lnTo>
                    <a:pt x="0" y="33"/>
                  </a:lnTo>
                  <a:lnTo>
                    <a:pt x="2" y="26"/>
                  </a:lnTo>
                  <a:lnTo>
                    <a:pt x="18" y="29"/>
                  </a:lnTo>
                  <a:lnTo>
                    <a:pt x="28" y="28"/>
                  </a:lnTo>
                  <a:lnTo>
                    <a:pt x="31" y="18"/>
                  </a:lnTo>
                  <a:lnTo>
                    <a:pt x="34" y="17"/>
                  </a:lnTo>
                  <a:lnTo>
                    <a:pt x="35" y="28"/>
                  </a:lnTo>
                  <a:lnTo>
                    <a:pt x="46" y="27"/>
                  </a:lnTo>
                  <a:lnTo>
                    <a:pt x="51" y="20"/>
                  </a:lnTo>
                  <a:lnTo>
                    <a:pt x="62" y="12"/>
                  </a:lnTo>
                  <a:lnTo>
                    <a:pt x="61" y="0"/>
                  </a:lnTo>
                  <a:lnTo>
                    <a:pt x="72" y="0"/>
                  </a:lnTo>
                  <a:lnTo>
                    <a:pt x="75" y="3"/>
                  </a:lnTo>
                  <a:lnTo>
                    <a:pt x="74" y="15"/>
                  </a:lnTo>
                  <a:lnTo>
                    <a:pt x="68" y="27"/>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171" name="Freeform 170"/>
            <p:cNvSpPr>
              <a:spLocks/>
            </p:cNvSpPr>
            <p:nvPr/>
          </p:nvSpPr>
          <p:spPr bwMode="auto">
            <a:xfrm>
              <a:off x="9197322" y="4331224"/>
              <a:ext cx="290953" cy="260948"/>
            </a:xfrm>
            <a:custGeom>
              <a:avLst/>
              <a:gdLst>
                <a:gd name="T0" fmla="*/ 116 w 176"/>
                <a:gd name="T1" fmla="*/ 100 h 168"/>
                <a:gd name="T2" fmla="*/ 131 w 176"/>
                <a:gd name="T3" fmla="*/ 114 h 168"/>
                <a:gd name="T4" fmla="*/ 141 w 176"/>
                <a:gd name="T5" fmla="*/ 136 h 168"/>
                <a:gd name="T6" fmla="*/ 151 w 176"/>
                <a:gd name="T7" fmla="*/ 135 h 168"/>
                <a:gd name="T8" fmla="*/ 149 w 176"/>
                <a:gd name="T9" fmla="*/ 144 h 168"/>
                <a:gd name="T10" fmla="*/ 163 w 176"/>
                <a:gd name="T11" fmla="*/ 148 h 168"/>
                <a:gd name="T12" fmla="*/ 157 w 176"/>
                <a:gd name="T13" fmla="*/ 151 h 168"/>
                <a:gd name="T14" fmla="*/ 176 w 176"/>
                <a:gd name="T15" fmla="*/ 160 h 168"/>
                <a:gd name="T16" fmla="*/ 173 w 176"/>
                <a:gd name="T17" fmla="*/ 166 h 168"/>
                <a:gd name="T18" fmla="*/ 161 w 176"/>
                <a:gd name="T19" fmla="*/ 168 h 168"/>
                <a:gd name="T20" fmla="*/ 157 w 176"/>
                <a:gd name="T21" fmla="*/ 162 h 168"/>
                <a:gd name="T22" fmla="*/ 141 w 176"/>
                <a:gd name="T23" fmla="*/ 160 h 168"/>
                <a:gd name="T24" fmla="*/ 123 w 176"/>
                <a:gd name="T25" fmla="*/ 157 h 168"/>
                <a:gd name="T26" fmla="*/ 111 w 176"/>
                <a:gd name="T27" fmla="*/ 144 h 168"/>
                <a:gd name="T28" fmla="*/ 101 w 176"/>
                <a:gd name="T29" fmla="*/ 132 h 168"/>
                <a:gd name="T30" fmla="*/ 93 w 176"/>
                <a:gd name="T31" fmla="*/ 114 h 168"/>
                <a:gd name="T32" fmla="*/ 70 w 176"/>
                <a:gd name="T33" fmla="*/ 105 h 168"/>
                <a:gd name="T34" fmla="*/ 54 w 176"/>
                <a:gd name="T35" fmla="*/ 111 h 168"/>
                <a:gd name="T36" fmla="*/ 43 w 176"/>
                <a:gd name="T37" fmla="*/ 118 h 168"/>
                <a:gd name="T38" fmla="*/ 43 w 176"/>
                <a:gd name="T39" fmla="*/ 133 h 168"/>
                <a:gd name="T40" fmla="*/ 28 w 176"/>
                <a:gd name="T41" fmla="*/ 140 h 168"/>
                <a:gd name="T42" fmla="*/ 19 w 176"/>
                <a:gd name="T43" fmla="*/ 137 h 168"/>
                <a:gd name="T44" fmla="*/ 0 w 176"/>
                <a:gd name="T45" fmla="*/ 136 h 168"/>
                <a:gd name="T46" fmla="*/ 5 w 176"/>
                <a:gd name="T47" fmla="*/ 68 h 168"/>
                <a:gd name="T48" fmla="*/ 7 w 176"/>
                <a:gd name="T49" fmla="*/ 0 h 168"/>
                <a:gd name="T50" fmla="*/ 39 w 176"/>
                <a:gd name="T51" fmla="*/ 15 h 168"/>
                <a:gd name="T52" fmla="*/ 72 w 176"/>
                <a:gd name="T53" fmla="*/ 27 h 168"/>
                <a:gd name="T54" fmla="*/ 84 w 176"/>
                <a:gd name="T55" fmla="*/ 37 h 168"/>
                <a:gd name="T56" fmla="*/ 94 w 176"/>
                <a:gd name="T57" fmla="*/ 48 h 168"/>
                <a:gd name="T58" fmla="*/ 96 w 176"/>
                <a:gd name="T59" fmla="*/ 60 h 168"/>
                <a:gd name="T60" fmla="*/ 126 w 176"/>
                <a:gd name="T61" fmla="*/ 73 h 168"/>
                <a:gd name="T62" fmla="*/ 130 w 176"/>
                <a:gd name="T63" fmla="*/ 84 h 168"/>
                <a:gd name="T64" fmla="*/ 113 w 176"/>
                <a:gd name="T65" fmla="*/ 86 h 168"/>
                <a:gd name="T66" fmla="*/ 116 w 176"/>
                <a:gd name="T67" fmla="*/ 100 h 1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76" h="168">
                  <a:moveTo>
                    <a:pt x="116" y="100"/>
                  </a:moveTo>
                  <a:lnTo>
                    <a:pt x="131" y="114"/>
                  </a:lnTo>
                  <a:lnTo>
                    <a:pt x="141" y="136"/>
                  </a:lnTo>
                  <a:lnTo>
                    <a:pt x="151" y="135"/>
                  </a:lnTo>
                  <a:lnTo>
                    <a:pt x="149" y="144"/>
                  </a:lnTo>
                  <a:lnTo>
                    <a:pt x="163" y="148"/>
                  </a:lnTo>
                  <a:lnTo>
                    <a:pt x="157" y="151"/>
                  </a:lnTo>
                  <a:lnTo>
                    <a:pt x="176" y="160"/>
                  </a:lnTo>
                  <a:lnTo>
                    <a:pt x="173" y="166"/>
                  </a:lnTo>
                  <a:lnTo>
                    <a:pt x="161" y="168"/>
                  </a:lnTo>
                  <a:lnTo>
                    <a:pt x="157" y="162"/>
                  </a:lnTo>
                  <a:lnTo>
                    <a:pt x="141" y="160"/>
                  </a:lnTo>
                  <a:lnTo>
                    <a:pt x="123" y="157"/>
                  </a:lnTo>
                  <a:lnTo>
                    <a:pt x="111" y="144"/>
                  </a:lnTo>
                  <a:lnTo>
                    <a:pt x="101" y="132"/>
                  </a:lnTo>
                  <a:lnTo>
                    <a:pt x="93" y="114"/>
                  </a:lnTo>
                  <a:lnTo>
                    <a:pt x="70" y="105"/>
                  </a:lnTo>
                  <a:lnTo>
                    <a:pt x="54" y="111"/>
                  </a:lnTo>
                  <a:lnTo>
                    <a:pt x="43" y="118"/>
                  </a:lnTo>
                  <a:lnTo>
                    <a:pt x="43" y="133"/>
                  </a:lnTo>
                  <a:lnTo>
                    <a:pt x="28" y="140"/>
                  </a:lnTo>
                  <a:lnTo>
                    <a:pt x="19" y="137"/>
                  </a:lnTo>
                  <a:lnTo>
                    <a:pt x="0" y="136"/>
                  </a:lnTo>
                  <a:lnTo>
                    <a:pt x="5" y="68"/>
                  </a:lnTo>
                  <a:lnTo>
                    <a:pt x="7" y="0"/>
                  </a:lnTo>
                  <a:lnTo>
                    <a:pt x="39" y="15"/>
                  </a:lnTo>
                  <a:lnTo>
                    <a:pt x="72" y="27"/>
                  </a:lnTo>
                  <a:lnTo>
                    <a:pt x="84" y="37"/>
                  </a:lnTo>
                  <a:lnTo>
                    <a:pt x="94" y="48"/>
                  </a:lnTo>
                  <a:lnTo>
                    <a:pt x="96" y="60"/>
                  </a:lnTo>
                  <a:lnTo>
                    <a:pt x="126" y="73"/>
                  </a:lnTo>
                  <a:lnTo>
                    <a:pt x="130" y="84"/>
                  </a:lnTo>
                  <a:lnTo>
                    <a:pt x="113" y="86"/>
                  </a:lnTo>
                  <a:lnTo>
                    <a:pt x="116" y="10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172" name="Freeform 171"/>
            <p:cNvSpPr>
              <a:spLocks/>
            </p:cNvSpPr>
            <p:nvPr/>
          </p:nvSpPr>
          <p:spPr bwMode="auto">
            <a:xfrm>
              <a:off x="9503153" y="4328118"/>
              <a:ext cx="72738" cy="73003"/>
            </a:xfrm>
            <a:custGeom>
              <a:avLst/>
              <a:gdLst>
                <a:gd name="T0" fmla="*/ 44 w 44"/>
                <a:gd name="T1" fmla="*/ 42 h 47"/>
                <a:gd name="T2" fmla="*/ 38 w 44"/>
                <a:gd name="T3" fmla="*/ 47 h 47"/>
                <a:gd name="T4" fmla="*/ 35 w 44"/>
                <a:gd name="T5" fmla="*/ 35 h 47"/>
                <a:gd name="T6" fmla="*/ 31 w 44"/>
                <a:gd name="T7" fmla="*/ 27 h 47"/>
                <a:gd name="T8" fmla="*/ 23 w 44"/>
                <a:gd name="T9" fmla="*/ 20 h 47"/>
                <a:gd name="T10" fmla="*/ 13 w 44"/>
                <a:gd name="T11" fmla="*/ 11 h 47"/>
                <a:gd name="T12" fmla="*/ 0 w 44"/>
                <a:gd name="T13" fmla="*/ 5 h 47"/>
                <a:gd name="T14" fmla="*/ 5 w 44"/>
                <a:gd name="T15" fmla="*/ 0 h 47"/>
                <a:gd name="T16" fmla="*/ 15 w 44"/>
                <a:gd name="T17" fmla="*/ 6 h 47"/>
                <a:gd name="T18" fmla="*/ 21 w 44"/>
                <a:gd name="T19" fmla="*/ 11 h 47"/>
                <a:gd name="T20" fmla="*/ 28 w 44"/>
                <a:gd name="T21" fmla="*/ 16 h 47"/>
                <a:gd name="T22" fmla="*/ 35 w 44"/>
                <a:gd name="T23" fmla="*/ 24 h 47"/>
                <a:gd name="T24" fmla="*/ 42 w 44"/>
                <a:gd name="T25" fmla="*/ 31 h 47"/>
                <a:gd name="T26" fmla="*/ 44 w 44"/>
                <a:gd name="T27" fmla="*/ 42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4" h="47">
                  <a:moveTo>
                    <a:pt x="44" y="42"/>
                  </a:moveTo>
                  <a:lnTo>
                    <a:pt x="38" y="47"/>
                  </a:lnTo>
                  <a:lnTo>
                    <a:pt x="35" y="35"/>
                  </a:lnTo>
                  <a:lnTo>
                    <a:pt x="31" y="27"/>
                  </a:lnTo>
                  <a:lnTo>
                    <a:pt x="23" y="20"/>
                  </a:lnTo>
                  <a:lnTo>
                    <a:pt x="13" y="11"/>
                  </a:lnTo>
                  <a:lnTo>
                    <a:pt x="0" y="5"/>
                  </a:lnTo>
                  <a:lnTo>
                    <a:pt x="5" y="0"/>
                  </a:lnTo>
                  <a:lnTo>
                    <a:pt x="15" y="6"/>
                  </a:lnTo>
                  <a:lnTo>
                    <a:pt x="21" y="11"/>
                  </a:lnTo>
                  <a:lnTo>
                    <a:pt x="28" y="16"/>
                  </a:lnTo>
                  <a:lnTo>
                    <a:pt x="35" y="24"/>
                  </a:lnTo>
                  <a:lnTo>
                    <a:pt x="42" y="31"/>
                  </a:lnTo>
                  <a:lnTo>
                    <a:pt x="44" y="42"/>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173" name="Freeform 172"/>
            <p:cNvSpPr>
              <a:spLocks/>
            </p:cNvSpPr>
            <p:nvPr/>
          </p:nvSpPr>
          <p:spPr bwMode="auto">
            <a:xfrm>
              <a:off x="8405466" y="2863394"/>
              <a:ext cx="140517" cy="170858"/>
            </a:xfrm>
            <a:custGeom>
              <a:avLst/>
              <a:gdLst>
                <a:gd name="T0" fmla="*/ 81 w 85"/>
                <a:gd name="T1" fmla="*/ 12 h 110"/>
                <a:gd name="T2" fmla="*/ 85 w 85"/>
                <a:gd name="T3" fmla="*/ 16 h 110"/>
                <a:gd name="T4" fmla="*/ 78 w 85"/>
                <a:gd name="T5" fmla="*/ 14 h 110"/>
                <a:gd name="T6" fmla="*/ 75 w 85"/>
                <a:gd name="T7" fmla="*/ 21 h 110"/>
                <a:gd name="T8" fmla="*/ 74 w 85"/>
                <a:gd name="T9" fmla="*/ 28 h 110"/>
                <a:gd name="T10" fmla="*/ 82 w 85"/>
                <a:gd name="T11" fmla="*/ 43 h 110"/>
                <a:gd name="T12" fmla="*/ 76 w 85"/>
                <a:gd name="T13" fmla="*/ 48 h 110"/>
                <a:gd name="T14" fmla="*/ 75 w 85"/>
                <a:gd name="T15" fmla="*/ 52 h 110"/>
                <a:gd name="T16" fmla="*/ 72 w 85"/>
                <a:gd name="T17" fmla="*/ 58 h 110"/>
                <a:gd name="T18" fmla="*/ 62 w 85"/>
                <a:gd name="T19" fmla="*/ 61 h 110"/>
                <a:gd name="T20" fmla="*/ 58 w 85"/>
                <a:gd name="T21" fmla="*/ 66 h 110"/>
                <a:gd name="T22" fmla="*/ 61 w 85"/>
                <a:gd name="T23" fmla="*/ 75 h 110"/>
                <a:gd name="T24" fmla="*/ 61 w 85"/>
                <a:gd name="T25" fmla="*/ 78 h 110"/>
                <a:gd name="T26" fmla="*/ 69 w 85"/>
                <a:gd name="T27" fmla="*/ 81 h 110"/>
                <a:gd name="T28" fmla="*/ 83 w 85"/>
                <a:gd name="T29" fmla="*/ 90 h 110"/>
                <a:gd name="T30" fmla="*/ 83 w 85"/>
                <a:gd name="T31" fmla="*/ 95 h 110"/>
                <a:gd name="T32" fmla="*/ 76 w 85"/>
                <a:gd name="T33" fmla="*/ 96 h 110"/>
                <a:gd name="T34" fmla="*/ 65 w 85"/>
                <a:gd name="T35" fmla="*/ 97 h 110"/>
                <a:gd name="T36" fmla="*/ 62 w 85"/>
                <a:gd name="T37" fmla="*/ 107 h 110"/>
                <a:gd name="T38" fmla="*/ 55 w 85"/>
                <a:gd name="T39" fmla="*/ 106 h 110"/>
                <a:gd name="T40" fmla="*/ 54 w 85"/>
                <a:gd name="T41" fmla="*/ 108 h 110"/>
                <a:gd name="T42" fmla="*/ 44 w 85"/>
                <a:gd name="T43" fmla="*/ 104 h 110"/>
                <a:gd name="T44" fmla="*/ 44 w 85"/>
                <a:gd name="T45" fmla="*/ 108 h 110"/>
                <a:gd name="T46" fmla="*/ 40 w 85"/>
                <a:gd name="T47" fmla="*/ 110 h 110"/>
                <a:gd name="T48" fmla="*/ 37 w 85"/>
                <a:gd name="T49" fmla="*/ 106 h 110"/>
                <a:gd name="T50" fmla="*/ 32 w 85"/>
                <a:gd name="T51" fmla="*/ 104 h 110"/>
                <a:gd name="T52" fmla="*/ 26 w 85"/>
                <a:gd name="T53" fmla="*/ 100 h 110"/>
                <a:gd name="T54" fmla="*/ 26 w 85"/>
                <a:gd name="T55" fmla="*/ 91 h 110"/>
                <a:gd name="T56" fmla="*/ 29 w 85"/>
                <a:gd name="T57" fmla="*/ 89 h 110"/>
                <a:gd name="T58" fmla="*/ 26 w 85"/>
                <a:gd name="T59" fmla="*/ 85 h 110"/>
                <a:gd name="T60" fmla="*/ 25 w 85"/>
                <a:gd name="T61" fmla="*/ 74 h 110"/>
                <a:gd name="T62" fmla="*/ 22 w 85"/>
                <a:gd name="T63" fmla="*/ 71 h 110"/>
                <a:gd name="T64" fmla="*/ 11 w 85"/>
                <a:gd name="T65" fmla="*/ 68 h 110"/>
                <a:gd name="T66" fmla="*/ 0 w 85"/>
                <a:gd name="T67" fmla="*/ 63 h 110"/>
                <a:gd name="T68" fmla="*/ 8 w 85"/>
                <a:gd name="T69" fmla="*/ 50 h 110"/>
                <a:gd name="T70" fmla="*/ 20 w 85"/>
                <a:gd name="T71" fmla="*/ 39 h 110"/>
                <a:gd name="T72" fmla="*/ 24 w 85"/>
                <a:gd name="T73" fmla="*/ 24 h 110"/>
                <a:gd name="T74" fmla="*/ 36 w 85"/>
                <a:gd name="T75" fmla="*/ 31 h 110"/>
                <a:gd name="T76" fmla="*/ 51 w 85"/>
                <a:gd name="T77" fmla="*/ 31 h 110"/>
                <a:gd name="T78" fmla="*/ 42 w 85"/>
                <a:gd name="T79" fmla="*/ 20 h 110"/>
                <a:gd name="T80" fmla="*/ 63 w 85"/>
                <a:gd name="T81" fmla="*/ 11 h 110"/>
                <a:gd name="T82" fmla="*/ 63 w 85"/>
                <a:gd name="T83" fmla="*/ 0 h 110"/>
                <a:gd name="T84" fmla="*/ 81 w 85"/>
                <a:gd name="T85" fmla="*/ 12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85" h="110">
                  <a:moveTo>
                    <a:pt x="81" y="12"/>
                  </a:moveTo>
                  <a:lnTo>
                    <a:pt x="85" y="16"/>
                  </a:lnTo>
                  <a:lnTo>
                    <a:pt x="78" y="14"/>
                  </a:lnTo>
                  <a:lnTo>
                    <a:pt x="75" y="21"/>
                  </a:lnTo>
                  <a:lnTo>
                    <a:pt x="74" y="28"/>
                  </a:lnTo>
                  <a:lnTo>
                    <a:pt x="82" y="43"/>
                  </a:lnTo>
                  <a:lnTo>
                    <a:pt x="76" y="48"/>
                  </a:lnTo>
                  <a:lnTo>
                    <a:pt x="75" y="52"/>
                  </a:lnTo>
                  <a:lnTo>
                    <a:pt x="72" y="58"/>
                  </a:lnTo>
                  <a:lnTo>
                    <a:pt x="62" y="61"/>
                  </a:lnTo>
                  <a:lnTo>
                    <a:pt x="58" y="66"/>
                  </a:lnTo>
                  <a:lnTo>
                    <a:pt x="61" y="75"/>
                  </a:lnTo>
                  <a:lnTo>
                    <a:pt x="61" y="78"/>
                  </a:lnTo>
                  <a:lnTo>
                    <a:pt x="69" y="81"/>
                  </a:lnTo>
                  <a:lnTo>
                    <a:pt x="83" y="90"/>
                  </a:lnTo>
                  <a:lnTo>
                    <a:pt x="83" y="95"/>
                  </a:lnTo>
                  <a:lnTo>
                    <a:pt x="76" y="96"/>
                  </a:lnTo>
                  <a:lnTo>
                    <a:pt x="65" y="97"/>
                  </a:lnTo>
                  <a:lnTo>
                    <a:pt x="62" y="107"/>
                  </a:lnTo>
                  <a:lnTo>
                    <a:pt x="55" y="106"/>
                  </a:lnTo>
                  <a:lnTo>
                    <a:pt x="54" y="108"/>
                  </a:lnTo>
                  <a:lnTo>
                    <a:pt x="44" y="104"/>
                  </a:lnTo>
                  <a:lnTo>
                    <a:pt x="44" y="108"/>
                  </a:lnTo>
                  <a:lnTo>
                    <a:pt x="40" y="110"/>
                  </a:lnTo>
                  <a:lnTo>
                    <a:pt x="37" y="106"/>
                  </a:lnTo>
                  <a:lnTo>
                    <a:pt x="32" y="104"/>
                  </a:lnTo>
                  <a:lnTo>
                    <a:pt x="26" y="100"/>
                  </a:lnTo>
                  <a:lnTo>
                    <a:pt x="26" y="91"/>
                  </a:lnTo>
                  <a:lnTo>
                    <a:pt x="29" y="89"/>
                  </a:lnTo>
                  <a:lnTo>
                    <a:pt x="26" y="85"/>
                  </a:lnTo>
                  <a:lnTo>
                    <a:pt x="25" y="74"/>
                  </a:lnTo>
                  <a:lnTo>
                    <a:pt x="22" y="71"/>
                  </a:lnTo>
                  <a:lnTo>
                    <a:pt x="11" y="68"/>
                  </a:lnTo>
                  <a:lnTo>
                    <a:pt x="0" y="63"/>
                  </a:lnTo>
                  <a:lnTo>
                    <a:pt x="8" y="50"/>
                  </a:lnTo>
                  <a:lnTo>
                    <a:pt x="20" y="39"/>
                  </a:lnTo>
                  <a:lnTo>
                    <a:pt x="24" y="24"/>
                  </a:lnTo>
                  <a:lnTo>
                    <a:pt x="36" y="31"/>
                  </a:lnTo>
                  <a:lnTo>
                    <a:pt x="51" y="31"/>
                  </a:lnTo>
                  <a:lnTo>
                    <a:pt x="42" y="20"/>
                  </a:lnTo>
                  <a:lnTo>
                    <a:pt x="63" y="11"/>
                  </a:lnTo>
                  <a:lnTo>
                    <a:pt x="63" y="0"/>
                  </a:lnTo>
                  <a:lnTo>
                    <a:pt x="81" y="12"/>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174" name="Freeform 173"/>
            <p:cNvSpPr>
              <a:spLocks/>
            </p:cNvSpPr>
            <p:nvPr/>
          </p:nvSpPr>
          <p:spPr bwMode="auto">
            <a:xfrm>
              <a:off x="8564167" y="2504592"/>
              <a:ext cx="247972" cy="264053"/>
            </a:xfrm>
            <a:custGeom>
              <a:avLst/>
              <a:gdLst>
                <a:gd name="T0" fmla="*/ 81 w 150"/>
                <a:gd name="T1" fmla="*/ 73 h 170"/>
                <a:gd name="T2" fmla="*/ 126 w 150"/>
                <a:gd name="T3" fmla="*/ 109 h 170"/>
                <a:gd name="T4" fmla="*/ 97 w 150"/>
                <a:gd name="T5" fmla="*/ 102 h 170"/>
                <a:gd name="T6" fmla="*/ 109 w 150"/>
                <a:gd name="T7" fmla="*/ 131 h 170"/>
                <a:gd name="T8" fmla="*/ 140 w 150"/>
                <a:gd name="T9" fmla="*/ 152 h 170"/>
                <a:gd name="T10" fmla="*/ 150 w 150"/>
                <a:gd name="T11" fmla="*/ 166 h 170"/>
                <a:gd name="T12" fmla="*/ 129 w 150"/>
                <a:gd name="T13" fmla="*/ 154 h 170"/>
                <a:gd name="T14" fmla="*/ 129 w 150"/>
                <a:gd name="T15" fmla="*/ 170 h 170"/>
                <a:gd name="T16" fmla="*/ 114 w 150"/>
                <a:gd name="T17" fmla="*/ 153 h 170"/>
                <a:gd name="T18" fmla="*/ 101 w 150"/>
                <a:gd name="T19" fmla="*/ 133 h 170"/>
                <a:gd name="T20" fmla="*/ 83 w 150"/>
                <a:gd name="T21" fmla="*/ 111 h 170"/>
                <a:gd name="T22" fmla="*/ 76 w 150"/>
                <a:gd name="T23" fmla="*/ 96 h 170"/>
                <a:gd name="T24" fmla="*/ 55 w 150"/>
                <a:gd name="T25" fmla="*/ 69 h 170"/>
                <a:gd name="T26" fmla="*/ 29 w 150"/>
                <a:gd name="T27" fmla="*/ 49 h 170"/>
                <a:gd name="T28" fmla="*/ 8 w 150"/>
                <a:gd name="T29" fmla="*/ 22 h 170"/>
                <a:gd name="T30" fmla="*/ 14 w 150"/>
                <a:gd name="T31" fmla="*/ 12 h 170"/>
                <a:gd name="T32" fmla="*/ 0 w 150"/>
                <a:gd name="T33" fmla="*/ 3 h 170"/>
                <a:gd name="T34" fmla="*/ 4 w 150"/>
                <a:gd name="T35" fmla="*/ 0 h 170"/>
                <a:gd name="T36" fmla="*/ 20 w 150"/>
                <a:gd name="T37" fmla="*/ 14 h 170"/>
                <a:gd name="T38" fmla="*/ 42 w 150"/>
                <a:gd name="T39" fmla="*/ 33 h 170"/>
                <a:gd name="T40" fmla="*/ 58 w 150"/>
                <a:gd name="T41" fmla="*/ 53 h 170"/>
                <a:gd name="T42" fmla="*/ 81 w 150"/>
                <a:gd name="T43" fmla="*/ 73 h 1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50" h="170">
                  <a:moveTo>
                    <a:pt x="81" y="73"/>
                  </a:moveTo>
                  <a:lnTo>
                    <a:pt x="126" y="109"/>
                  </a:lnTo>
                  <a:lnTo>
                    <a:pt x="97" y="102"/>
                  </a:lnTo>
                  <a:lnTo>
                    <a:pt x="109" y="131"/>
                  </a:lnTo>
                  <a:lnTo>
                    <a:pt x="140" y="152"/>
                  </a:lnTo>
                  <a:lnTo>
                    <a:pt x="150" y="166"/>
                  </a:lnTo>
                  <a:lnTo>
                    <a:pt x="129" y="154"/>
                  </a:lnTo>
                  <a:lnTo>
                    <a:pt x="129" y="170"/>
                  </a:lnTo>
                  <a:lnTo>
                    <a:pt x="114" y="153"/>
                  </a:lnTo>
                  <a:lnTo>
                    <a:pt x="101" y="133"/>
                  </a:lnTo>
                  <a:lnTo>
                    <a:pt x="83" y="111"/>
                  </a:lnTo>
                  <a:lnTo>
                    <a:pt x="76" y="96"/>
                  </a:lnTo>
                  <a:lnTo>
                    <a:pt x="55" y="69"/>
                  </a:lnTo>
                  <a:lnTo>
                    <a:pt x="29" y="49"/>
                  </a:lnTo>
                  <a:lnTo>
                    <a:pt x="8" y="22"/>
                  </a:lnTo>
                  <a:lnTo>
                    <a:pt x="14" y="12"/>
                  </a:lnTo>
                  <a:lnTo>
                    <a:pt x="0" y="3"/>
                  </a:lnTo>
                  <a:lnTo>
                    <a:pt x="4" y="0"/>
                  </a:lnTo>
                  <a:lnTo>
                    <a:pt x="20" y="14"/>
                  </a:lnTo>
                  <a:lnTo>
                    <a:pt x="42" y="33"/>
                  </a:lnTo>
                  <a:lnTo>
                    <a:pt x="58" y="53"/>
                  </a:lnTo>
                  <a:lnTo>
                    <a:pt x="81" y="73"/>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175" name="Freeform 174"/>
            <p:cNvSpPr>
              <a:spLocks/>
            </p:cNvSpPr>
            <p:nvPr/>
          </p:nvSpPr>
          <p:spPr bwMode="auto">
            <a:xfrm>
              <a:off x="9805678" y="4578194"/>
              <a:ext cx="29757" cy="18638"/>
            </a:xfrm>
            <a:custGeom>
              <a:avLst/>
              <a:gdLst>
                <a:gd name="T0" fmla="*/ 14 w 18"/>
                <a:gd name="T1" fmla="*/ 5 h 12"/>
                <a:gd name="T2" fmla="*/ 18 w 18"/>
                <a:gd name="T3" fmla="*/ 12 h 12"/>
                <a:gd name="T4" fmla="*/ 6 w 18"/>
                <a:gd name="T5" fmla="*/ 12 h 12"/>
                <a:gd name="T6" fmla="*/ 0 w 18"/>
                <a:gd name="T7" fmla="*/ 0 h 12"/>
                <a:gd name="T8" fmla="*/ 11 w 18"/>
                <a:gd name="T9" fmla="*/ 4 h 12"/>
                <a:gd name="T10" fmla="*/ 14 w 18"/>
                <a:gd name="T11" fmla="*/ 5 h 12"/>
              </a:gdLst>
              <a:ahLst/>
              <a:cxnLst>
                <a:cxn ang="0">
                  <a:pos x="T0" y="T1"/>
                </a:cxn>
                <a:cxn ang="0">
                  <a:pos x="T2" y="T3"/>
                </a:cxn>
                <a:cxn ang="0">
                  <a:pos x="T4" y="T5"/>
                </a:cxn>
                <a:cxn ang="0">
                  <a:pos x="T6" y="T7"/>
                </a:cxn>
                <a:cxn ang="0">
                  <a:pos x="T8" y="T9"/>
                </a:cxn>
                <a:cxn ang="0">
                  <a:pos x="T10" y="T11"/>
                </a:cxn>
              </a:cxnLst>
              <a:rect l="0" t="0" r="r" b="b"/>
              <a:pathLst>
                <a:path w="18" h="12">
                  <a:moveTo>
                    <a:pt x="14" y="5"/>
                  </a:moveTo>
                  <a:lnTo>
                    <a:pt x="18" y="12"/>
                  </a:lnTo>
                  <a:lnTo>
                    <a:pt x="6" y="12"/>
                  </a:lnTo>
                  <a:lnTo>
                    <a:pt x="0" y="0"/>
                  </a:lnTo>
                  <a:lnTo>
                    <a:pt x="11" y="4"/>
                  </a:lnTo>
                  <a:lnTo>
                    <a:pt x="14" y="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176" name="Freeform 175"/>
            <p:cNvSpPr>
              <a:spLocks/>
            </p:cNvSpPr>
            <p:nvPr/>
          </p:nvSpPr>
          <p:spPr bwMode="auto">
            <a:xfrm>
              <a:off x="9757737" y="4547128"/>
              <a:ext cx="36369" cy="20193"/>
            </a:xfrm>
            <a:custGeom>
              <a:avLst/>
              <a:gdLst>
                <a:gd name="T0" fmla="*/ 22 w 22"/>
                <a:gd name="T1" fmla="*/ 12 h 13"/>
                <a:gd name="T2" fmla="*/ 15 w 22"/>
                <a:gd name="T3" fmla="*/ 13 h 13"/>
                <a:gd name="T4" fmla="*/ 4 w 22"/>
                <a:gd name="T5" fmla="*/ 11 h 13"/>
                <a:gd name="T6" fmla="*/ 0 w 22"/>
                <a:gd name="T7" fmla="*/ 8 h 13"/>
                <a:gd name="T8" fmla="*/ 2 w 22"/>
                <a:gd name="T9" fmla="*/ 0 h 13"/>
                <a:gd name="T10" fmla="*/ 14 w 22"/>
                <a:gd name="T11" fmla="*/ 3 h 13"/>
                <a:gd name="T12" fmla="*/ 19 w 22"/>
                <a:gd name="T13" fmla="*/ 7 h 13"/>
                <a:gd name="T14" fmla="*/ 22 w 22"/>
                <a:gd name="T15" fmla="*/ 12 h 1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2" h="13">
                  <a:moveTo>
                    <a:pt x="22" y="12"/>
                  </a:moveTo>
                  <a:lnTo>
                    <a:pt x="15" y="13"/>
                  </a:lnTo>
                  <a:lnTo>
                    <a:pt x="4" y="11"/>
                  </a:lnTo>
                  <a:lnTo>
                    <a:pt x="0" y="8"/>
                  </a:lnTo>
                  <a:lnTo>
                    <a:pt x="2" y="0"/>
                  </a:lnTo>
                  <a:lnTo>
                    <a:pt x="14" y="3"/>
                  </a:lnTo>
                  <a:lnTo>
                    <a:pt x="19" y="7"/>
                  </a:lnTo>
                  <a:lnTo>
                    <a:pt x="22" y="12"/>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177" name="Freeform 176"/>
            <p:cNvSpPr>
              <a:spLocks/>
            </p:cNvSpPr>
            <p:nvPr/>
          </p:nvSpPr>
          <p:spPr bwMode="auto">
            <a:xfrm>
              <a:off x="9790801" y="4516063"/>
              <a:ext cx="28103" cy="48152"/>
            </a:xfrm>
            <a:custGeom>
              <a:avLst/>
              <a:gdLst>
                <a:gd name="T0" fmla="*/ 17 w 17"/>
                <a:gd name="T1" fmla="*/ 27 h 31"/>
                <a:gd name="T2" fmla="*/ 14 w 17"/>
                <a:gd name="T3" fmla="*/ 31 h 31"/>
                <a:gd name="T4" fmla="*/ 3 w 17"/>
                <a:gd name="T5" fmla="*/ 13 h 31"/>
                <a:gd name="T6" fmla="*/ 0 w 17"/>
                <a:gd name="T7" fmla="*/ 0 h 31"/>
                <a:gd name="T8" fmla="*/ 6 w 17"/>
                <a:gd name="T9" fmla="*/ 0 h 31"/>
                <a:gd name="T10" fmla="*/ 11 w 17"/>
                <a:gd name="T11" fmla="*/ 17 h 31"/>
                <a:gd name="T12" fmla="*/ 17 w 17"/>
                <a:gd name="T13" fmla="*/ 27 h 31"/>
              </a:gdLst>
              <a:ahLst/>
              <a:cxnLst>
                <a:cxn ang="0">
                  <a:pos x="T0" y="T1"/>
                </a:cxn>
                <a:cxn ang="0">
                  <a:pos x="T2" y="T3"/>
                </a:cxn>
                <a:cxn ang="0">
                  <a:pos x="T4" y="T5"/>
                </a:cxn>
                <a:cxn ang="0">
                  <a:pos x="T6" y="T7"/>
                </a:cxn>
                <a:cxn ang="0">
                  <a:pos x="T8" y="T9"/>
                </a:cxn>
                <a:cxn ang="0">
                  <a:pos x="T10" y="T11"/>
                </a:cxn>
                <a:cxn ang="0">
                  <a:pos x="T12" y="T13"/>
                </a:cxn>
              </a:cxnLst>
              <a:rect l="0" t="0" r="r" b="b"/>
              <a:pathLst>
                <a:path w="17" h="31">
                  <a:moveTo>
                    <a:pt x="17" y="27"/>
                  </a:moveTo>
                  <a:lnTo>
                    <a:pt x="14" y="31"/>
                  </a:lnTo>
                  <a:lnTo>
                    <a:pt x="3" y="13"/>
                  </a:lnTo>
                  <a:lnTo>
                    <a:pt x="0" y="0"/>
                  </a:lnTo>
                  <a:lnTo>
                    <a:pt x="6" y="0"/>
                  </a:lnTo>
                  <a:lnTo>
                    <a:pt x="11" y="17"/>
                  </a:lnTo>
                  <a:lnTo>
                    <a:pt x="17" y="27"/>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178" name="Freeform 177"/>
            <p:cNvSpPr>
              <a:spLocks/>
            </p:cNvSpPr>
            <p:nvPr/>
          </p:nvSpPr>
          <p:spPr bwMode="auto">
            <a:xfrm>
              <a:off x="9723021" y="4484998"/>
              <a:ext cx="47942" cy="38832"/>
            </a:xfrm>
            <a:custGeom>
              <a:avLst/>
              <a:gdLst>
                <a:gd name="T0" fmla="*/ 28 w 29"/>
                <a:gd name="T1" fmla="*/ 21 h 25"/>
                <a:gd name="T2" fmla="*/ 29 w 29"/>
                <a:gd name="T3" fmla="*/ 25 h 25"/>
                <a:gd name="T4" fmla="*/ 15 w 29"/>
                <a:gd name="T5" fmla="*/ 16 h 25"/>
                <a:gd name="T6" fmla="*/ 6 w 29"/>
                <a:gd name="T7" fmla="*/ 9 h 25"/>
                <a:gd name="T8" fmla="*/ 0 w 29"/>
                <a:gd name="T9" fmla="*/ 2 h 25"/>
                <a:gd name="T10" fmla="*/ 3 w 29"/>
                <a:gd name="T11" fmla="*/ 0 h 25"/>
                <a:gd name="T12" fmla="*/ 11 w 29"/>
                <a:gd name="T13" fmla="*/ 4 h 25"/>
                <a:gd name="T14" fmla="*/ 25 w 29"/>
                <a:gd name="T15" fmla="*/ 14 h 25"/>
                <a:gd name="T16" fmla="*/ 28 w 29"/>
                <a:gd name="T17" fmla="*/ 21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25">
                  <a:moveTo>
                    <a:pt x="28" y="21"/>
                  </a:moveTo>
                  <a:lnTo>
                    <a:pt x="29" y="25"/>
                  </a:lnTo>
                  <a:lnTo>
                    <a:pt x="15" y="16"/>
                  </a:lnTo>
                  <a:lnTo>
                    <a:pt x="6" y="9"/>
                  </a:lnTo>
                  <a:lnTo>
                    <a:pt x="0" y="2"/>
                  </a:lnTo>
                  <a:lnTo>
                    <a:pt x="3" y="0"/>
                  </a:lnTo>
                  <a:lnTo>
                    <a:pt x="11" y="4"/>
                  </a:lnTo>
                  <a:lnTo>
                    <a:pt x="25" y="14"/>
                  </a:lnTo>
                  <a:lnTo>
                    <a:pt x="28" y="21"/>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179" name="Freeform 178"/>
            <p:cNvSpPr>
              <a:spLocks/>
            </p:cNvSpPr>
            <p:nvPr/>
          </p:nvSpPr>
          <p:spPr bwMode="auto">
            <a:xfrm>
              <a:off x="9671773" y="4460146"/>
              <a:ext cx="29757" cy="26405"/>
            </a:xfrm>
            <a:custGeom>
              <a:avLst/>
              <a:gdLst>
                <a:gd name="T0" fmla="*/ 18 w 18"/>
                <a:gd name="T1" fmla="*/ 16 h 17"/>
                <a:gd name="T2" fmla="*/ 15 w 18"/>
                <a:gd name="T3" fmla="*/ 17 h 17"/>
                <a:gd name="T4" fmla="*/ 7 w 18"/>
                <a:gd name="T5" fmla="*/ 13 h 17"/>
                <a:gd name="T6" fmla="*/ 0 w 18"/>
                <a:gd name="T7" fmla="*/ 4 h 17"/>
                <a:gd name="T8" fmla="*/ 2 w 18"/>
                <a:gd name="T9" fmla="*/ 0 h 17"/>
                <a:gd name="T10" fmla="*/ 12 w 18"/>
                <a:gd name="T11" fmla="*/ 9 h 17"/>
                <a:gd name="T12" fmla="*/ 18 w 18"/>
                <a:gd name="T13" fmla="*/ 16 h 17"/>
              </a:gdLst>
              <a:ahLst/>
              <a:cxnLst>
                <a:cxn ang="0">
                  <a:pos x="T0" y="T1"/>
                </a:cxn>
                <a:cxn ang="0">
                  <a:pos x="T2" y="T3"/>
                </a:cxn>
                <a:cxn ang="0">
                  <a:pos x="T4" y="T5"/>
                </a:cxn>
                <a:cxn ang="0">
                  <a:pos x="T6" y="T7"/>
                </a:cxn>
                <a:cxn ang="0">
                  <a:pos x="T8" y="T9"/>
                </a:cxn>
                <a:cxn ang="0">
                  <a:pos x="T10" y="T11"/>
                </a:cxn>
                <a:cxn ang="0">
                  <a:pos x="T12" y="T13"/>
                </a:cxn>
              </a:cxnLst>
              <a:rect l="0" t="0" r="r" b="b"/>
              <a:pathLst>
                <a:path w="18" h="17">
                  <a:moveTo>
                    <a:pt x="18" y="16"/>
                  </a:moveTo>
                  <a:lnTo>
                    <a:pt x="15" y="17"/>
                  </a:lnTo>
                  <a:lnTo>
                    <a:pt x="7" y="13"/>
                  </a:lnTo>
                  <a:lnTo>
                    <a:pt x="0" y="4"/>
                  </a:lnTo>
                  <a:lnTo>
                    <a:pt x="2" y="0"/>
                  </a:lnTo>
                  <a:lnTo>
                    <a:pt x="12" y="9"/>
                  </a:lnTo>
                  <a:lnTo>
                    <a:pt x="18" y="16"/>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180" name="Freeform 179"/>
            <p:cNvSpPr>
              <a:spLocks/>
            </p:cNvSpPr>
            <p:nvPr/>
          </p:nvSpPr>
          <p:spPr bwMode="auto">
            <a:xfrm>
              <a:off x="7841742" y="3588768"/>
              <a:ext cx="262850" cy="475297"/>
            </a:xfrm>
            <a:custGeom>
              <a:avLst/>
              <a:gdLst>
                <a:gd name="T0" fmla="*/ 93 w 159"/>
                <a:gd name="T1" fmla="*/ 162 h 306"/>
                <a:gd name="T2" fmla="*/ 78 w 159"/>
                <a:gd name="T3" fmla="*/ 146 h 306"/>
                <a:gd name="T4" fmla="*/ 63 w 159"/>
                <a:gd name="T5" fmla="*/ 169 h 306"/>
                <a:gd name="T6" fmla="*/ 52 w 159"/>
                <a:gd name="T7" fmla="*/ 217 h 306"/>
                <a:gd name="T8" fmla="*/ 66 w 159"/>
                <a:gd name="T9" fmla="*/ 233 h 306"/>
                <a:gd name="T10" fmla="*/ 79 w 159"/>
                <a:gd name="T11" fmla="*/ 270 h 306"/>
                <a:gd name="T12" fmla="*/ 101 w 159"/>
                <a:gd name="T13" fmla="*/ 284 h 306"/>
                <a:gd name="T14" fmla="*/ 106 w 159"/>
                <a:gd name="T15" fmla="*/ 304 h 306"/>
                <a:gd name="T16" fmla="*/ 91 w 159"/>
                <a:gd name="T17" fmla="*/ 295 h 306"/>
                <a:gd name="T18" fmla="*/ 73 w 159"/>
                <a:gd name="T19" fmla="*/ 290 h 306"/>
                <a:gd name="T20" fmla="*/ 62 w 159"/>
                <a:gd name="T21" fmla="*/ 272 h 306"/>
                <a:gd name="T22" fmla="*/ 42 w 159"/>
                <a:gd name="T23" fmla="*/ 250 h 306"/>
                <a:gd name="T24" fmla="*/ 36 w 159"/>
                <a:gd name="T25" fmla="*/ 251 h 306"/>
                <a:gd name="T26" fmla="*/ 41 w 159"/>
                <a:gd name="T27" fmla="*/ 218 h 306"/>
                <a:gd name="T28" fmla="*/ 56 w 159"/>
                <a:gd name="T29" fmla="*/ 177 h 306"/>
                <a:gd name="T30" fmla="*/ 46 w 159"/>
                <a:gd name="T31" fmla="*/ 149 h 306"/>
                <a:gd name="T32" fmla="*/ 29 w 159"/>
                <a:gd name="T33" fmla="*/ 121 h 306"/>
                <a:gd name="T34" fmla="*/ 30 w 159"/>
                <a:gd name="T35" fmla="*/ 106 h 306"/>
                <a:gd name="T36" fmla="*/ 25 w 159"/>
                <a:gd name="T37" fmla="*/ 75 h 306"/>
                <a:gd name="T38" fmla="*/ 0 w 159"/>
                <a:gd name="T39" fmla="*/ 41 h 306"/>
                <a:gd name="T40" fmla="*/ 12 w 159"/>
                <a:gd name="T41" fmla="*/ 15 h 306"/>
                <a:gd name="T42" fmla="*/ 34 w 159"/>
                <a:gd name="T43" fmla="*/ 5 h 306"/>
                <a:gd name="T44" fmla="*/ 52 w 159"/>
                <a:gd name="T45" fmla="*/ 7 h 306"/>
                <a:gd name="T46" fmla="*/ 67 w 159"/>
                <a:gd name="T47" fmla="*/ 20 h 306"/>
                <a:gd name="T48" fmla="*/ 69 w 159"/>
                <a:gd name="T49" fmla="*/ 61 h 306"/>
                <a:gd name="T50" fmla="*/ 93 w 159"/>
                <a:gd name="T51" fmla="*/ 52 h 306"/>
                <a:gd name="T52" fmla="*/ 106 w 159"/>
                <a:gd name="T53" fmla="*/ 44 h 306"/>
                <a:gd name="T54" fmla="*/ 136 w 159"/>
                <a:gd name="T55" fmla="*/ 62 h 306"/>
                <a:gd name="T56" fmla="*/ 157 w 159"/>
                <a:gd name="T57" fmla="*/ 101 h 306"/>
                <a:gd name="T58" fmla="*/ 154 w 159"/>
                <a:gd name="T59" fmla="*/ 128 h 306"/>
                <a:gd name="T60" fmla="*/ 113 w 159"/>
                <a:gd name="T61" fmla="*/ 129 h 306"/>
                <a:gd name="T62" fmla="*/ 110 w 159"/>
                <a:gd name="T63" fmla="*/ 171 h 3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59" h="306">
                  <a:moveTo>
                    <a:pt x="110" y="171"/>
                  </a:moveTo>
                  <a:lnTo>
                    <a:pt x="93" y="162"/>
                  </a:lnTo>
                  <a:lnTo>
                    <a:pt x="78" y="162"/>
                  </a:lnTo>
                  <a:lnTo>
                    <a:pt x="78" y="146"/>
                  </a:lnTo>
                  <a:lnTo>
                    <a:pt x="62" y="146"/>
                  </a:lnTo>
                  <a:lnTo>
                    <a:pt x="63" y="169"/>
                  </a:lnTo>
                  <a:lnTo>
                    <a:pt x="56" y="199"/>
                  </a:lnTo>
                  <a:lnTo>
                    <a:pt x="52" y="217"/>
                  </a:lnTo>
                  <a:lnTo>
                    <a:pt x="54" y="233"/>
                  </a:lnTo>
                  <a:lnTo>
                    <a:pt x="66" y="233"/>
                  </a:lnTo>
                  <a:lnTo>
                    <a:pt x="75" y="252"/>
                  </a:lnTo>
                  <a:lnTo>
                    <a:pt x="79" y="270"/>
                  </a:lnTo>
                  <a:lnTo>
                    <a:pt x="90" y="282"/>
                  </a:lnTo>
                  <a:lnTo>
                    <a:pt x="101" y="284"/>
                  </a:lnTo>
                  <a:lnTo>
                    <a:pt x="111" y="295"/>
                  </a:lnTo>
                  <a:lnTo>
                    <a:pt x="106" y="304"/>
                  </a:lnTo>
                  <a:lnTo>
                    <a:pt x="93" y="306"/>
                  </a:lnTo>
                  <a:lnTo>
                    <a:pt x="91" y="295"/>
                  </a:lnTo>
                  <a:lnTo>
                    <a:pt x="76" y="286"/>
                  </a:lnTo>
                  <a:lnTo>
                    <a:pt x="73" y="290"/>
                  </a:lnTo>
                  <a:lnTo>
                    <a:pt x="66" y="282"/>
                  </a:lnTo>
                  <a:lnTo>
                    <a:pt x="62" y="272"/>
                  </a:lnTo>
                  <a:lnTo>
                    <a:pt x="51" y="260"/>
                  </a:lnTo>
                  <a:lnTo>
                    <a:pt x="42" y="250"/>
                  </a:lnTo>
                  <a:lnTo>
                    <a:pt x="40" y="263"/>
                  </a:lnTo>
                  <a:lnTo>
                    <a:pt x="36" y="251"/>
                  </a:lnTo>
                  <a:lnTo>
                    <a:pt x="37" y="238"/>
                  </a:lnTo>
                  <a:lnTo>
                    <a:pt x="41" y="218"/>
                  </a:lnTo>
                  <a:lnTo>
                    <a:pt x="48" y="197"/>
                  </a:lnTo>
                  <a:lnTo>
                    <a:pt x="56" y="177"/>
                  </a:lnTo>
                  <a:lnTo>
                    <a:pt x="47" y="158"/>
                  </a:lnTo>
                  <a:lnTo>
                    <a:pt x="46" y="149"/>
                  </a:lnTo>
                  <a:lnTo>
                    <a:pt x="43" y="137"/>
                  </a:lnTo>
                  <a:lnTo>
                    <a:pt x="29" y="121"/>
                  </a:lnTo>
                  <a:lnTo>
                    <a:pt x="24" y="110"/>
                  </a:lnTo>
                  <a:lnTo>
                    <a:pt x="30" y="106"/>
                  </a:lnTo>
                  <a:lnTo>
                    <a:pt x="34" y="88"/>
                  </a:lnTo>
                  <a:lnTo>
                    <a:pt x="25" y="75"/>
                  </a:lnTo>
                  <a:lnTo>
                    <a:pt x="11" y="60"/>
                  </a:lnTo>
                  <a:lnTo>
                    <a:pt x="0" y="41"/>
                  </a:lnTo>
                  <a:lnTo>
                    <a:pt x="7" y="37"/>
                  </a:lnTo>
                  <a:lnTo>
                    <a:pt x="12" y="15"/>
                  </a:lnTo>
                  <a:lnTo>
                    <a:pt x="25" y="14"/>
                  </a:lnTo>
                  <a:lnTo>
                    <a:pt x="34" y="5"/>
                  </a:lnTo>
                  <a:lnTo>
                    <a:pt x="43" y="0"/>
                  </a:lnTo>
                  <a:lnTo>
                    <a:pt x="52" y="7"/>
                  </a:lnTo>
                  <a:lnTo>
                    <a:pt x="55" y="19"/>
                  </a:lnTo>
                  <a:lnTo>
                    <a:pt x="67" y="20"/>
                  </a:lnTo>
                  <a:lnTo>
                    <a:pt x="66" y="42"/>
                  </a:lnTo>
                  <a:lnTo>
                    <a:pt x="69" y="61"/>
                  </a:lnTo>
                  <a:lnTo>
                    <a:pt x="87" y="48"/>
                  </a:lnTo>
                  <a:lnTo>
                    <a:pt x="93" y="52"/>
                  </a:lnTo>
                  <a:lnTo>
                    <a:pt x="103" y="51"/>
                  </a:lnTo>
                  <a:lnTo>
                    <a:pt x="106" y="44"/>
                  </a:lnTo>
                  <a:lnTo>
                    <a:pt x="120" y="45"/>
                  </a:lnTo>
                  <a:lnTo>
                    <a:pt x="136" y="62"/>
                  </a:lnTo>
                  <a:lnTo>
                    <a:pt x="140" y="83"/>
                  </a:lnTo>
                  <a:lnTo>
                    <a:pt x="157" y="101"/>
                  </a:lnTo>
                  <a:lnTo>
                    <a:pt x="159" y="119"/>
                  </a:lnTo>
                  <a:lnTo>
                    <a:pt x="154" y="128"/>
                  </a:lnTo>
                  <a:lnTo>
                    <a:pt x="136" y="125"/>
                  </a:lnTo>
                  <a:lnTo>
                    <a:pt x="113" y="129"/>
                  </a:lnTo>
                  <a:lnTo>
                    <a:pt x="103" y="146"/>
                  </a:lnTo>
                  <a:lnTo>
                    <a:pt x="110" y="171"/>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181" name="Freeform 180"/>
            <p:cNvSpPr>
              <a:spLocks/>
            </p:cNvSpPr>
            <p:nvPr/>
          </p:nvSpPr>
          <p:spPr bwMode="auto">
            <a:xfrm>
              <a:off x="6823406" y="2927078"/>
              <a:ext cx="228134" cy="136687"/>
            </a:xfrm>
            <a:custGeom>
              <a:avLst/>
              <a:gdLst>
                <a:gd name="T0" fmla="*/ 54 w 138"/>
                <a:gd name="T1" fmla="*/ 15 h 88"/>
                <a:gd name="T2" fmla="*/ 50 w 138"/>
                <a:gd name="T3" fmla="*/ 22 h 88"/>
                <a:gd name="T4" fmla="*/ 30 w 138"/>
                <a:gd name="T5" fmla="*/ 18 h 88"/>
                <a:gd name="T6" fmla="*/ 32 w 138"/>
                <a:gd name="T7" fmla="*/ 30 h 88"/>
                <a:gd name="T8" fmla="*/ 50 w 138"/>
                <a:gd name="T9" fmla="*/ 29 h 88"/>
                <a:gd name="T10" fmla="*/ 73 w 138"/>
                <a:gd name="T11" fmla="*/ 35 h 88"/>
                <a:gd name="T12" fmla="*/ 104 w 138"/>
                <a:gd name="T13" fmla="*/ 32 h 88"/>
                <a:gd name="T14" fmla="*/ 113 w 138"/>
                <a:gd name="T15" fmla="*/ 51 h 88"/>
                <a:gd name="T16" fmla="*/ 119 w 138"/>
                <a:gd name="T17" fmla="*/ 49 h 88"/>
                <a:gd name="T18" fmla="*/ 130 w 138"/>
                <a:gd name="T19" fmla="*/ 54 h 88"/>
                <a:gd name="T20" fmla="*/ 132 w 138"/>
                <a:gd name="T21" fmla="*/ 62 h 88"/>
                <a:gd name="T22" fmla="*/ 138 w 138"/>
                <a:gd name="T23" fmla="*/ 74 h 88"/>
                <a:gd name="T24" fmla="*/ 120 w 138"/>
                <a:gd name="T25" fmla="*/ 74 h 88"/>
                <a:gd name="T26" fmla="*/ 108 w 138"/>
                <a:gd name="T27" fmla="*/ 72 h 88"/>
                <a:gd name="T28" fmla="*/ 99 w 138"/>
                <a:gd name="T29" fmla="*/ 81 h 88"/>
                <a:gd name="T30" fmla="*/ 92 w 138"/>
                <a:gd name="T31" fmla="*/ 83 h 88"/>
                <a:gd name="T32" fmla="*/ 88 w 138"/>
                <a:gd name="T33" fmla="*/ 88 h 88"/>
                <a:gd name="T34" fmla="*/ 79 w 138"/>
                <a:gd name="T35" fmla="*/ 81 h 88"/>
                <a:gd name="T36" fmla="*/ 76 w 138"/>
                <a:gd name="T37" fmla="*/ 64 h 88"/>
                <a:gd name="T38" fmla="*/ 71 w 138"/>
                <a:gd name="T39" fmla="*/ 63 h 88"/>
                <a:gd name="T40" fmla="*/ 71 w 138"/>
                <a:gd name="T41" fmla="*/ 56 h 88"/>
                <a:gd name="T42" fmla="*/ 60 w 138"/>
                <a:gd name="T43" fmla="*/ 51 h 88"/>
                <a:gd name="T44" fmla="*/ 55 w 138"/>
                <a:gd name="T45" fmla="*/ 59 h 88"/>
                <a:gd name="T46" fmla="*/ 55 w 138"/>
                <a:gd name="T47" fmla="*/ 67 h 88"/>
                <a:gd name="T48" fmla="*/ 53 w 138"/>
                <a:gd name="T49" fmla="*/ 70 h 88"/>
                <a:gd name="T50" fmla="*/ 43 w 138"/>
                <a:gd name="T51" fmla="*/ 70 h 88"/>
                <a:gd name="T52" fmla="*/ 40 w 138"/>
                <a:gd name="T53" fmla="*/ 79 h 88"/>
                <a:gd name="T54" fmla="*/ 33 w 138"/>
                <a:gd name="T55" fmla="*/ 75 h 88"/>
                <a:gd name="T56" fmla="*/ 22 w 138"/>
                <a:gd name="T57" fmla="*/ 82 h 88"/>
                <a:gd name="T58" fmla="*/ 16 w 138"/>
                <a:gd name="T59" fmla="*/ 79 h 88"/>
                <a:gd name="T60" fmla="*/ 21 w 138"/>
                <a:gd name="T61" fmla="*/ 58 h 88"/>
                <a:gd name="T62" fmla="*/ 13 w 138"/>
                <a:gd name="T63" fmla="*/ 43 h 88"/>
                <a:gd name="T64" fmla="*/ 0 w 138"/>
                <a:gd name="T65" fmla="*/ 38 h 88"/>
                <a:gd name="T66" fmla="*/ 2 w 138"/>
                <a:gd name="T67" fmla="*/ 29 h 88"/>
                <a:gd name="T68" fmla="*/ 16 w 138"/>
                <a:gd name="T69" fmla="*/ 30 h 88"/>
                <a:gd name="T70" fmla="*/ 21 w 138"/>
                <a:gd name="T71" fmla="*/ 19 h 88"/>
                <a:gd name="T72" fmla="*/ 23 w 138"/>
                <a:gd name="T73" fmla="*/ 5 h 88"/>
                <a:gd name="T74" fmla="*/ 44 w 138"/>
                <a:gd name="T75" fmla="*/ 0 h 88"/>
                <a:gd name="T76" fmla="*/ 43 w 138"/>
                <a:gd name="T77" fmla="*/ 10 h 88"/>
                <a:gd name="T78" fmla="*/ 47 w 138"/>
                <a:gd name="T79" fmla="*/ 16 h 88"/>
                <a:gd name="T80" fmla="*/ 54 w 138"/>
                <a:gd name="T81" fmla="*/ 15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38" h="88">
                  <a:moveTo>
                    <a:pt x="54" y="15"/>
                  </a:moveTo>
                  <a:lnTo>
                    <a:pt x="50" y="22"/>
                  </a:lnTo>
                  <a:lnTo>
                    <a:pt x="30" y="18"/>
                  </a:lnTo>
                  <a:lnTo>
                    <a:pt x="32" y="30"/>
                  </a:lnTo>
                  <a:lnTo>
                    <a:pt x="50" y="29"/>
                  </a:lnTo>
                  <a:lnTo>
                    <a:pt x="73" y="35"/>
                  </a:lnTo>
                  <a:lnTo>
                    <a:pt x="104" y="32"/>
                  </a:lnTo>
                  <a:lnTo>
                    <a:pt x="113" y="51"/>
                  </a:lnTo>
                  <a:lnTo>
                    <a:pt x="119" y="49"/>
                  </a:lnTo>
                  <a:lnTo>
                    <a:pt x="130" y="54"/>
                  </a:lnTo>
                  <a:lnTo>
                    <a:pt x="132" y="62"/>
                  </a:lnTo>
                  <a:lnTo>
                    <a:pt x="138" y="74"/>
                  </a:lnTo>
                  <a:lnTo>
                    <a:pt x="120" y="74"/>
                  </a:lnTo>
                  <a:lnTo>
                    <a:pt x="108" y="72"/>
                  </a:lnTo>
                  <a:lnTo>
                    <a:pt x="99" y="81"/>
                  </a:lnTo>
                  <a:lnTo>
                    <a:pt x="92" y="83"/>
                  </a:lnTo>
                  <a:lnTo>
                    <a:pt x="88" y="88"/>
                  </a:lnTo>
                  <a:lnTo>
                    <a:pt x="79" y="81"/>
                  </a:lnTo>
                  <a:lnTo>
                    <a:pt x="76" y="64"/>
                  </a:lnTo>
                  <a:lnTo>
                    <a:pt x="71" y="63"/>
                  </a:lnTo>
                  <a:lnTo>
                    <a:pt x="71" y="56"/>
                  </a:lnTo>
                  <a:lnTo>
                    <a:pt x="60" y="51"/>
                  </a:lnTo>
                  <a:lnTo>
                    <a:pt x="55" y="59"/>
                  </a:lnTo>
                  <a:lnTo>
                    <a:pt x="55" y="67"/>
                  </a:lnTo>
                  <a:lnTo>
                    <a:pt x="53" y="70"/>
                  </a:lnTo>
                  <a:lnTo>
                    <a:pt x="43" y="70"/>
                  </a:lnTo>
                  <a:lnTo>
                    <a:pt x="40" y="79"/>
                  </a:lnTo>
                  <a:lnTo>
                    <a:pt x="33" y="75"/>
                  </a:lnTo>
                  <a:lnTo>
                    <a:pt x="22" y="82"/>
                  </a:lnTo>
                  <a:lnTo>
                    <a:pt x="16" y="79"/>
                  </a:lnTo>
                  <a:lnTo>
                    <a:pt x="21" y="58"/>
                  </a:lnTo>
                  <a:lnTo>
                    <a:pt x="13" y="43"/>
                  </a:lnTo>
                  <a:lnTo>
                    <a:pt x="0" y="38"/>
                  </a:lnTo>
                  <a:lnTo>
                    <a:pt x="2" y="29"/>
                  </a:lnTo>
                  <a:lnTo>
                    <a:pt x="16" y="30"/>
                  </a:lnTo>
                  <a:lnTo>
                    <a:pt x="21" y="19"/>
                  </a:lnTo>
                  <a:lnTo>
                    <a:pt x="23" y="5"/>
                  </a:lnTo>
                  <a:lnTo>
                    <a:pt x="44" y="0"/>
                  </a:lnTo>
                  <a:lnTo>
                    <a:pt x="43" y="10"/>
                  </a:lnTo>
                  <a:lnTo>
                    <a:pt x="47" y="16"/>
                  </a:lnTo>
                  <a:lnTo>
                    <a:pt x="54" y="1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182" name="Freeform 181"/>
            <p:cNvSpPr>
              <a:spLocks/>
            </p:cNvSpPr>
            <p:nvPr/>
          </p:nvSpPr>
          <p:spPr bwMode="auto">
            <a:xfrm>
              <a:off x="6383671" y="2871160"/>
              <a:ext cx="428164" cy="239203"/>
            </a:xfrm>
            <a:custGeom>
              <a:avLst/>
              <a:gdLst>
                <a:gd name="T0" fmla="*/ 176 w 259"/>
                <a:gd name="T1" fmla="*/ 146 h 154"/>
                <a:gd name="T2" fmla="*/ 170 w 259"/>
                <a:gd name="T3" fmla="*/ 129 h 154"/>
                <a:gd name="T4" fmla="*/ 157 w 259"/>
                <a:gd name="T5" fmla="*/ 128 h 154"/>
                <a:gd name="T6" fmla="*/ 134 w 259"/>
                <a:gd name="T7" fmla="*/ 110 h 154"/>
                <a:gd name="T8" fmla="*/ 120 w 259"/>
                <a:gd name="T9" fmla="*/ 107 h 154"/>
                <a:gd name="T10" fmla="*/ 99 w 259"/>
                <a:gd name="T11" fmla="*/ 97 h 154"/>
                <a:gd name="T12" fmla="*/ 86 w 259"/>
                <a:gd name="T13" fmla="*/ 95 h 154"/>
                <a:gd name="T14" fmla="*/ 79 w 259"/>
                <a:gd name="T15" fmla="*/ 99 h 154"/>
                <a:gd name="T16" fmla="*/ 68 w 259"/>
                <a:gd name="T17" fmla="*/ 98 h 154"/>
                <a:gd name="T18" fmla="*/ 58 w 259"/>
                <a:gd name="T19" fmla="*/ 110 h 154"/>
                <a:gd name="T20" fmla="*/ 44 w 259"/>
                <a:gd name="T21" fmla="*/ 114 h 154"/>
                <a:gd name="T22" fmla="*/ 38 w 259"/>
                <a:gd name="T23" fmla="*/ 100 h 154"/>
                <a:gd name="T24" fmla="*/ 36 w 259"/>
                <a:gd name="T25" fmla="*/ 78 h 154"/>
                <a:gd name="T26" fmla="*/ 21 w 259"/>
                <a:gd name="T27" fmla="*/ 71 h 154"/>
                <a:gd name="T28" fmla="*/ 23 w 259"/>
                <a:gd name="T29" fmla="*/ 57 h 154"/>
                <a:gd name="T30" fmla="*/ 11 w 259"/>
                <a:gd name="T31" fmla="*/ 56 h 154"/>
                <a:gd name="T32" fmla="*/ 11 w 259"/>
                <a:gd name="T33" fmla="*/ 38 h 154"/>
                <a:gd name="T34" fmla="*/ 28 w 259"/>
                <a:gd name="T35" fmla="*/ 43 h 154"/>
                <a:gd name="T36" fmla="*/ 41 w 259"/>
                <a:gd name="T37" fmla="*/ 37 h 154"/>
                <a:gd name="T38" fmla="*/ 27 w 259"/>
                <a:gd name="T39" fmla="*/ 25 h 154"/>
                <a:gd name="T40" fmla="*/ 19 w 259"/>
                <a:gd name="T41" fmla="*/ 13 h 154"/>
                <a:gd name="T42" fmla="*/ 7 w 259"/>
                <a:gd name="T43" fmla="*/ 18 h 154"/>
                <a:gd name="T44" fmla="*/ 8 w 259"/>
                <a:gd name="T45" fmla="*/ 33 h 154"/>
                <a:gd name="T46" fmla="*/ 0 w 259"/>
                <a:gd name="T47" fmla="*/ 20 h 154"/>
                <a:gd name="T48" fmla="*/ 6 w 259"/>
                <a:gd name="T49" fmla="*/ 13 h 154"/>
                <a:gd name="T50" fmla="*/ 24 w 259"/>
                <a:gd name="T51" fmla="*/ 9 h 154"/>
                <a:gd name="T52" fmla="*/ 37 w 259"/>
                <a:gd name="T53" fmla="*/ 14 h 154"/>
                <a:gd name="T54" fmla="*/ 52 w 259"/>
                <a:gd name="T55" fmla="*/ 30 h 154"/>
                <a:gd name="T56" fmla="*/ 61 w 259"/>
                <a:gd name="T57" fmla="*/ 29 h 154"/>
                <a:gd name="T58" fmla="*/ 80 w 259"/>
                <a:gd name="T59" fmla="*/ 29 h 154"/>
                <a:gd name="T60" fmla="*/ 74 w 259"/>
                <a:gd name="T61" fmla="*/ 19 h 154"/>
                <a:gd name="T62" fmla="*/ 87 w 259"/>
                <a:gd name="T63" fmla="*/ 12 h 154"/>
                <a:gd name="T64" fmla="*/ 98 w 259"/>
                <a:gd name="T65" fmla="*/ 0 h 154"/>
                <a:gd name="T66" fmla="*/ 123 w 259"/>
                <a:gd name="T67" fmla="*/ 11 h 154"/>
                <a:gd name="T68" fmla="*/ 129 w 259"/>
                <a:gd name="T69" fmla="*/ 27 h 154"/>
                <a:gd name="T70" fmla="*/ 137 w 259"/>
                <a:gd name="T71" fmla="*/ 31 h 154"/>
                <a:gd name="T72" fmla="*/ 155 w 259"/>
                <a:gd name="T73" fmla="*/ 30 h 154"/>
                <a:gd name="T74" fmla="*/ 161 w 259"/>
                <a:gd name="T75" fmla="*/ 34 h 154"/>
                <a:gd name="T76" fmla="*/ 175 w 259"/>
                <a:gd name="T77" fmla="*/ 55 h 154"/>
                <a:gd name="T78" fmla="*/ 198 w 259"/>
                <a:gd name="T79" fmla="*/ 69 h 154"/>
                <a:gd name="T80" fmla="*/ 211 w 259"/>
                <a:gd name="T81" fmla="*/ 79 h 154"/>
                <a:gd name="T82" fmla="*/ 231 w 259"/>
                <a:gd name="T83" fmla="*/ 89 h 154"/>
                <a:gd name="T84" fmla="*/ 256 w 259"/>
                <a:gd name="T85" fmla="*/ 98 h 154"/>
                <a:gd name="T86" fmla="*/ 259 w 259"/>
                <a:gd name="T87" fmla="*/ 111 h 154"/>
                <a:gd name="T88" fmla="*/ 254 w 259"/>
                <a:gd name="T89" fmla="*/ 110 h 154"/>
                <a:gd name="T90" fmla="*/ 244 w 259"/>
                <a:gd name="T91" fmla="*/ 105 h 154"/>
                <a:gd name="T92" fmla="*/ 243 w 259"/>
                <a:gd name="T93" fmla="*/ 112 h 154"/>
                <a:gd name="T94" fmla="*/ 230 w 259"/>
                <a:gd name="T95" fmla="*/ 116 h 154"/>
                <a:gd name="T96" fmla="*/ 230 w 259"/>
                <a:gd name="T97" fmla="*/ 133 h 154"/>
                <a:gd name="T98" fmla="*/ 222 w 259"/>
                <a:gd name="T99" fmla="*/ 139 h 154"/>
                <a:gd name="T100" fmla="*/ 209 w 259"/>
                <a:gd name="T101" fmla="*/ 142 h 154"/>
                <a:gd name="T102" fmla="*/ 207 w 259"/>
                <a:gd name="T103" fmla="*/ 151 h 154"/>
                <a:gd name="T104" fmla="*/ 195 w 259"/>
                <a:gd name="T105" fmla="*/ 154 h 154"/>
                <a:gd name="T106" fmla="*/ 176 w 259"/>
                <a:gd name="T107" fmla="*/ 146 h 1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59" h="154">
                  <a:moveTo>
                    <a:pt x="176" y="146"/>
                  </a:moveTo>
                  <a:lnTo>
                    <a:pt x="170" y="129"/>
                  </a:lnTo>
                  <a:lnTo>
                    <a:pt x="157" y="128"/>
                  </a:lnTo>
                  <a:lnTo>
                    <a:pt x="134" y="110"/>
                  </a:lnTo>
                  <a:lnTo>
                    <a:pt x="120" y="107"/>
                  </a:lnTo>
                  <a:lnTo>
                    <a:pt x="99" y="97"/>
                  </a:lnTo>
                  <a:lnTo>
                    <a:pt x="86" y="95"/>
                  </a:lnTo>
                  <a:lnTo>
                    <a:pt x="79" y="99"/>
                  </a:lnTo>
                  <a:lnTo>
                    <a:pt x="68" y="98"/>
                  </a:lnTo>
                  <a:lnTo>
                    <a:pt x="58" y="110"/>
                  </a:lnTo>
                  <a:lnTo>
                    <a:pt x="44" y="114"/>
                  </a:lnTo>
                  <a:lnTo>
                    <a:pt x="38" y="100"/>
                  </a:lnTo>
                  <a:lnTo>
                    <a:pt x="36" y="78"/>
                  </a:lnTo>
                  <a:lnTo>
                    <a:pt x="21" y="71"/>
                  </a:lnTo>
                  <a:lnTo>
                    <a:pt x="23" y="57"/>
                  </a:lnTo>
                  <a:lnTo>
                    <a:pt x="11" y="56"/>
                  </a:lnTo>
                  <a:lnTo>
                    <a:pt x="11" y="38"/>
                  </a:lnTo>
                  <a:lnTo>
                    <a:pt x="28" y="43"/>
                  </a:lnTo>
                  <a:lnTo>
                    <a:pt x="41" y="37"/>
                  </a:lnTo>
                  <a:lnTo>
                    <a:pt x="27" y="25"/>
                  </a:lnTo>
                  <a:lnTo>
                    <a:pt x="19" y="13"/>
                  </a:lnTo>
                  <a:lnTo>
                    <a:pt x="7" y="18"/>
                  </a:lnTo>
                  <a:lnTo>
                    <a:pt x="8" y="33"/>
                  </a:lnTo>
                  <a:lnTo>
                    <a:pt x="0" y="20"/>
                  </a:lnTo>
                  <a:lnTo>
                    <a:pt x="6" y="13"/>
                  </a:lnTo>
                  <a:lnTo>
                    <a:pt x="24" y="9"/>
                  </a:lnTo>
                  <a:lnTo>
                    <a:pt x="37" y="14"/>
                  </a:lnTo>
                  <a:lnTo>
                    <a:pt x="52" y="30"/>
                  </a:lnTo>
                  <a:lnTo>
                    <a:pt x="61" y="29"/>
                  </a:lnTo>
                  <a:lnTo>
                    <a:pt x="80" y="29"/>
                  </a:lnTo>
                  <a:lnTo>
                    <a:pt x="74" y="19"/>
                  </a:lnTo>
                  <a:lnTo>
                    <a:pt x="87" y="12"/>
                  </a:lnTo>
                  <a:lnTo>
                    <a:pt x="98" y="0"/>
                  </a:lnTo>
                  <a:lnTo>
                    <a:pt x="123" y="11"/>
                  </a:lnTo>
                  <a:lnTo>
                    <a:pt x="129" y="27"/>
                  </a:lnTo>
                  <a:lnTo>
                    <a:pt x="137" y="31"/>
                  </a:lnTo>
                  <a:lnTo>
                    <a:pt x="155" y="30"/>
                  </a:lnTo>
                  <a:lnTo>
                    <a:pt x="161" y="34"/>
                  </a:lnTo>
                  <a:lnTo>
                    <a:pt x="175" y="55"/>
                  </a:lnTo>
                  <a:lnTo>
                    <a:pt x="198" y="69"/>
                  </a:lnTo>
                  <a:lnTo>
                    <a:pt x="211" y="79"/>
                  </a:lnTo>
                  <a:lnTo>
                    <a:pt x="231" y="89"/>
                  </a:lnTo>
                  <a:lnTo>
                    <a:pt x="256" y="98"/>
                  </a:lnTo>
                  <a:lnTo>
                    <a:pt x="259" y="111"/>
                  </a:lnTo>
                  <a:lnTo>
                    <a:pt x="254" y="110"/>
                  </a:lnTo>
                  <a:lnTo>
                    <a:pt x="244" y="105"/>
                  </a:lnTo>
                  <a:lnTo>
                    <a:pt x="243" y="112"/>
                  </a:lnTo>
                  <a:lnTo>
                    <a:pt x="230" y="116"/>
                  </a:lnTo>
                  <a:lnTo>
                    <a:pt x="230" y="133"/>
                  </a:lnTo>
                  <a:lnTo>
                    <a:pt x="222" y="139"/>
                  </a:lnTo>
                  <a:lnTo>
                    <a:pt x="209" y="142"/>
                  </a:lnTo>
                  <a:lnTo>
                    <a:pt x="207" y="151"/>
                  </a:lnTo>
                  <a:lnTo>
                    <a:pt x="195" y="154"/>
                  </a:lnTo>
                  <a:lnTo>
                    <a:pt x="176" y="146"/>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183" name="Freeform 182"/>
            <p:cNvSpPr>
              <a:spLocks/>
            </p:cNvSpPr>
            <p:nvPr/>
          </p:nvSpPr>
          <p:spPr bwMode="auto">
            <a:xfrm>
              <a:off x="8711296" y="4514510"/>
              <a:ext cx="72738" cy="35725"/>
            </a:xfrm>
            <a:custGeom>
              <a:avLst/>
              <a:gdLst>
                <a:gd name="T0" fmla="*/ 0 w 44"/>
                <a:gd name="T1" fmla="*/ 13 h 23"/>
                <a:gd name="T2" fmla="*/ 2 w 44"/>
                <a:gd name="T3" fmla="*/ 8 h 23"/>
                <a:gd name="T4" fmla="*/ 19 w 44"/>
                <a:gd name="T5" fmla="*/ 4 h 23"/>
                <a:gd name="T6" fmla="*/ 32 w 44"/>
                <a:gd name="T7" fmla="*/ 3 h 23"/>
                <a:gd name="T8" fmla="*/ 37 w 44"/>
                <a:gd name="T9" fmla="*/ 0 h 23"/>
                <a:gd name="T10" fmla="*/ 44 w 44"/>
                <a:gd name="T11" fmla="*/ 3 h 23"/>
                <a:gd name="T12" fmla="*/ 37 w 44"/>
                <a:gd name="T13" fmla="*/ 9 h 23"/>
                <a:gd name="T14" fmla="*/ 17 w 44"/>
                <a:gd name="T15" fmla="*/ 18 h 23"/>
                <a:gd name="T16" fmla="*/ 1 w 44"/>
                <a:gd name="T17" fmla="*/ 23 h 23"/>
                <a:gd name="T18" fmla="*/ 1 w 44"/>
                <a:gd name="T19" fmla="*/ 17 h 23"/>
                <a:gd name="T20" fmla="*/ 0 w 44"/>
                <a:gd name="T21" fmla="*/ 13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4" h="23">
                  <a:moveTo>
                    <a:pt x="0" y="13"/>
                  </a:moveTo>
                  <a:lnTo>
                    <a:pt x="2" y="8"/>
                  </a:lnTo>
                  <a:lnTo>
                    <a:pt x="19" y="4"/>
                  </a:lnTo>
                  <a:lnTo>
                    <a:pt x="32" y="3"/>
                  </a:lnTo>
                  <a:lnTo>
                    <a:pt x="37" y="0"/>
                  </a:lnTo>
                  <a:lnTo>
                    <a:pt x="44" y="3"/>
                  </a:lnTo>
                  <a:lnTo>
                    <a:pt x="37" y="9"/>
                  </a:lnTo>
                  <a:lnTo>
                    <a:pt x="17" y="18"/>
                  </a:lnTo>
                  <a:lnTo>
                    <a:pt x="1" y="23"/>
                  </a:lnTo>
                  <a:lnTo>
                    <a:pt x="1" y="17"/>
                  </a:lnTo>
                  <a:lnTo>
                    <a:pt x="0" y="13"/>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184" name="Freeform 183"/>
            <p:cNvSpPr>
              <a:spLocks/>
            </p:cNvSpPr>
            <p:nvPr/>
          </p:nvSpPr>
          <p:spPr bwMode="auto">
            <a:xfrm>
              <a:off x="8486470" y="3431886"/>
              <a:ext cx="41329" cy="107175"/>
            </a:xfrm>
            <a:custGeom>
              <a:avLst/>
              <a:gdLst>
                <a:gd name="T0" fmla="*/ 25 w 25"/>
                <a:gd name="T1" fmla="*/ 19 h 69"/>
                <a:gd name="T2" fmla="*/ 22 w 25"/>
                <a:gd name="T3" fmla="*/ 52 h 69"/>
                <a:gd name="T4" fmla="*/ 19 w 25"/>
                <a:gd name="T5" fmla="*/ 69 h 69"/>
                <a:gd name="T6" fmla="*/ 5 w 25"/>
                <a:gd name="T7" fmla="*/ 51 h 69"/>
                <a:gd name="T8" fmla="*/ 0 w 25"/>
                <a:gd name="T9" fmla="*/ 36 h 69"/>
                <a:gd name="T10" fmla="*/ 5 w 25"/>
                <a:gd name="T11" fmla="*/ 16 h 69"/>
                <a:gd name="T12" fmla="*/ 15 w 25"/>
                <a:gd name="T13" fmla="*/ 0 h 69"/>
                <a:gd name="T14" fmla="*/ 25 w 25"/>
                <a:gd name="T15" fmla="*/ 6 h 69"/>
                <a:gd name="T16" fmla="*/ 25 w 25"/>
                <a:gd name="T17" fmla="*/ 19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 h="69">
                  <a:moveTo>
                    <a:pt x="25" y="19"/>
                  </a:moveTo>
                  <a:lnTo>
                    <a:pt x="22" y="52"/>
                  </a:lnTo>
                  <a:lnTo>
                    <a:pt x="19" y="69"/>
                  </a:lnTo>
                  <a:lnTo>
                    <a:pt x="5" y="51"/>
                  </a:lnTo>
                  <a:lnTo>
                    <a:pt x="0" y="36"/>
                  </a:lnTo>
                  <a:lnTo>
                    <a:pt x="5" y="16"/>
                  </a:lnTo>
                  <a:lnTo>
                    <a:pt x="15" y="0"/>
                  </a:lnTo>
                  <a:lnTo>
                    <a:pt x="25" y="6"/>
                  </a:lnTo>
                  <a:lnTo>
                    <a:pt x="25" y="1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185" name="Freeform 211"/>
            <p:cNvSpPr>
              <a:spLocks/>
            </p:cNvSpPr>
            <p:nvPr/>
          </p:nvSpPr>
          <p:spPr bwMode="auto">
            <a:xfrm>
              <a:off x="6451450" y="2781071"/>
              <a:ext cx="512475" cy="268715"/>
            </a:xfrm>
            <a:custGeom>
              <a:avLst/>
              <a:gdLst>
                <a:gd name="T0" fmla="*/ 218 w 310"/>
                <a:gd name="T1" fmla="*/ 169 h 173"/>
                <a:gd name="T2" fmla="*/ 215 w 310"/>
                <a:gd name="T3" fmla="*/ 156 h 173"/>
                <a:gd name="T4" fmla="*/ 190 w 310"/>
                <a:gd name="T5" fmla="*/ 147 h 173"/>
                <a:gd name="T6" fmla="*/ 170 w 310"/>
                <a:gd name="T7" fmla="*/ 137 h 173"/>
                <a:gd name="T8" fmla="*/ 157 w 310"/>
                <a:gd name="T9" fmla="*/ 127 h 173"/>
                <a:gd name="T10" fmla="*/ 134 w 310"/>
                <a:gd name="T11" fmla="*/ 113 h 173"/>
                <a:gd name="T12" fmla="*/ 120 w 310"/>
                <a:gd name="T13" fmla="*/ 92 h 173"/>
                <a:gd name="T14" fmla="*/ 114 w 310"/>
                <a:gd name="T15" fmla="*/ 88 h 173"/>
                <a:gd name="T16" fmla="*/ 96 w 310"/>
                <a:gd name="T17" fmla="*/ 89 h 173"/>
                <a:gd name="T18" fmla="*/ 88 w 310"/>
                <a:gd name="T19" fmla="*/ 85 h 173"/>
                <a:gd name="T20" fmla="*/ 82 w 310"/>
                <a:gd name="T21" fmla="*/ 69 h 173"/>
                <a:gd name="T22" fmla="*/ 57 w 310"/>
                <a:gd name="T23" fmla="*/ 58 h 173"/>
                <a:gd name="T24" fmla="*/ 46 w 310"/>
                <a:gd name="T25" fmla="*/ 70 h 173"/>
                <a:gd name="T26" fmla="*/ 33 w 310"/>
                <a:gd name="T27" fmla="*/ 77 h 173"/>
                <a:gd name="T28" fmla="*/ 39 w 310"/>
                <a:gd name="T29" fmla="*/ 87 h 173"/>
                <a:gd name="T30" fmla="*/ 20 w 310"/>
                <a:gd name="T31" fmla="*/ 87 h 173"/>
                <a:gd name="T32" fmla="*/ 0 w 310"/>
                <a:gd name="T33" fmla="*/ 12 h 173"/>
                <a:gd name="T34" fmla="*/ 39 w 310"/>
                <a:gd name="T35" fmla="*/ 0 h 173"/>
                <a:gd name="T36" fmla="*/ 43 w 310"/>
                <a:gd name="T37" fmla="*/ 2 h 173"/>
                <a:gd name="T38" fmla="*/ 73 w 310"/>
                <a:gd name="T39" fmla="*/ 16 h 173"/>
                <a:gd name="T40" fmla="*/ 88 w 310"/>
                <a:gd name="T41" fmla="*/ 24 h 173"/>
                <a:gd name="T42" fmla="*/ 109 w 310"/>
                <a:gd name="T43" fmla="*/ 42 h 173"/>
                <a:gd name="T44" fmla="*/ 128 w 310"/>
                <a:gd name="T45" fmla="*/ 39 h 173"/>
                <a:gd name="T46" fmla="*/ 156 w 310"/>
                <a:gd name="T47" fmla="*/ 38 h 173"/>
                <a:gd name="T48" fmla="*/ 180 w 310"/>
                <a:gd name="T49" fmla="*/ 53 h 173"/>
                <a:gd name="T50" fmla="*/ 185 w 310"/>
                <a:gd name="T51" fmla="*/ 73 h 173"/>
                <a:gd name="T52" fmla="*/ 193 w 310"/>
                <a:gd name="T53" fmla="*/ 74 h 173"/>
                <a:gd name="T54" fmla="*/ 201 w 310"/>
                <a:gd name="T55" fmla="*/ 90 h 173"/>
                <a:gd name="T56" fmla="*/ 223 w 310"/>
                <a:gd name="T57" fmla="*/ 91 h 173"/>
                <a:gd name="T58" fmla="*/ 230 w 310"/>
                <a:gd name="T59" fmla="*/ 101 h 173"/>
                <a:gd name="T60" fmla="*/ 236 w 310"/>
                <a:gd name="T61" fmla="*/ 101 h 173"/>
                <a:gd name="T62" fmla="*/ 240 w 310"/>
                <a:gd name="T63" fmla="*/ 86 h 173"/>
                <a:gd name="T64" fmla="*/ 257 w 310"/>
                <a:gd name="T65" fmla="*/ 72 h 173"/>
                <a:gd name="T66" fmla="*/ 266 w 310"/>
                <a:gd name="T67" fmla="*/ 68 h 173"/>
                <a:gd name="T68" fmla="*/ 271 w 310"/>
                <a:gd name="T69" fmla="*/ 70 h 173"/>
                <a:gd name="T70" fmla="*/ 261 w 310"/>
                <a:gd name="T71" fmla="*/ 83 h 173"/>
                <a:gd name="T72" fmla="*/ 276 w 310"/>
                <a:gd name="T73" fmla="*/ 91 h 173"/>
                <a:gd name="T74" fmla="*/ 286 w 310"/>
                <a:gd name="T75" fmla="*/ 86 h 173"/>
                <a:gd name="T76" fmla="*/ 310 w 310"/>
                <a:gd name="T77" fmla="*/ 96 h 173"/>
                <a:gd name="T78" fmla="*/ 292 w 310"/>
                <a:gd name="T79" fmla="*/ 111 h 173"/>
                <a:gd name="T80" fmla="*/ 279 w 310"/>
                <a:gd name="T81" fmla="*/ 109 h 173"/>
                <a:gd name="T82" fmla="*/ 272 w 310"/>
                <a:gd name="T83" fmla="*/ 110 h 173"/>
                <a:gd name="T84" fmla="*/ 268 w 310"/>
                <a:gd name="T85" fmla="*/ 104 h 173"/>
                <a:gd name="T86" fmla="*/ 269 w 310"/>
                <a:gd name="T87" fmla="*/ 94 h 173"/>
                <a:gd name="T88" fmla="*/ 248 w 310"/>
                <a:gd name="T89" fmla="*/ 99 h 173"/>
                <a:gd name="T90" fmla="*/ 246 w 310"/>
                <a:gd name="T91" fmla="*/ 113 h 173"/>
                <a:gd name="T92" fmla="*/ 241 w 310"/>
                <a:gd name="T93" fmla="*/ 124 h 173"/>
                <a:gd name="T94" fmla="*/ 227 w 310"/>
                <a:gd name="T95" fmla="*/ 123 h 173"/>
                <a:gd name="T96" fmla="*/ 225 w 310"/>
                <a:gd name="T97" fmla="*/ 132 h 173"/>
                <a:gd name="T98" fmla="*/ 238 w 310"/>
                <a:gd name="T99" fmla="*/ 137 h 173"/>
                <a:gd name="T100" fmla="*/ 246 w 310"/>
                <a:gd name="T101" fmla="*/ 152 h 173"/>
                <a:gd name="T102" fmla="*/ 241 w 310"/>
                <a:gd name="T103" fmla="*/ 173 h 173"/>
                <a:gd name="T104" fmla="*/ 228 w 310"/>
                <a:gd name="T105" fmla="*/ 169 h 173"/>
                <a:gd name="T106" fmla="*/ 218 w 310"/>
                <a:gd name="T107" fmla="*/ 169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10" h="173">
                  <a:moveTo>
                    <a:pt x="218" y="169"/>
                  </a:moveTo>
                  <a:lnTo>
                    <a:pt x="215" y="156"/>
                  </a:lnTo>
                  <a:lnTo>
                    <a:pt x="190" y="147"/>
                  </a:lnTo>
                  <a:lnTo>
                    <a:pt x="170" y="137"/>
                  </a:lnTo>
                  <a:lnTo>
                    <a:pt x="157" y="127"/>
                  </a:lnTo>
                  <a:lnTo>
                    <a:pt x="134" y="113"/>
                  </a:lnTo>
                  <a:lnTo>
                    <a:pt x="120" y="92"/>
                  </a:lnTo>
                  <a:lnTo>
                    <a:pt x="114" y="88"/>
                  </a:lnTo>
                  <a:lnTo>
                    <a:pt x="96" y="89"/>
                  </a:lnTo>
                  <a:lnTo>
                    <a:pt x="88" y="85"/>
                  </a:lnTo>
                  <a:lnTo>
                    <a:pt x="82" y="69"/>
                  </a:lnTo>
                  <a:lnTo>
                    <a:pt x="57" y="58"/>
                  </a:lnTo>
                  <a:lnTo>
                    <a:pt x="46" y="70"/>
                  </a:lnTo>
                  <a:lnTo>
                    <a:pt x="33" y="77"/>
                  </a:lnTo>
                  <a:lnTo>
                    <a:pt x="39" y="87"/>
                  </a:lnTo>
                  <a:lnTo>
                    <a:pt x="20" y="87"/>
                  </a:lnTo>
                  <a:lnTo>
                    <a:pt x="0" y="12"/>
                  </a:lnTo>
                  <a:lnTo>
                    <a:pt x="39" y="0"/>
                  </a:lnTo>
                  <a:lnTo>
                    <a:pt x="43" y="2"/>
                  </a:lnTo>
                  <a:lnTo>
                    <a:pt x="73" y="16"/>
                  </a:lnTo>
                  <a:lnTo>
                    <a:pt x="88" y="24"/>
                  </a:lnTo>
                  <a:lnTo>
                    <a:pt x="109" y="42"/>
                  </a:lnTo>
                  <a:lnTo>
                    <a:pt x="128" y="39"/>
                  </a:lnTo>
                  <a:lnTo>
                    <a:pt x="156" y="38"/>
                  </a:lnTo>
                  <a:lnTo>
                    <a:pt x="180" y="53"/>
                  </a:lnTo>
                  <a:lnTo>
                    <a:pt x="185" y="73"/>
                  </a:lnTo>
                  <a:lnTo>
                    <a:pt x="193" y="74"/>
                  </a:lnTo>
                  <a:lnTo>
                    <a:pt x="201" y="90"/>
                  </a:lnTo>
                  <a:lnTo>
                    <a:pt x="223" y="91"/>
                  </a:lnTo>
                  <a:lnTo>
                    <a:pt x="230" y="101"/>
                  </a:lnTo>
                  <a:lnTo>
                    <a:pt x="236" y="101"/>
                  </a:lnTo>
                  <a:lnTo>
                    <a:pt x="240" y="86"/>
                  </a:lnTo>
                  <a:lnTo>
                    <a:pt x="257" y="72"/>
                  </a:lnTo>
                  <a:lnTo>
                    <a:pt x="266" y="68"/>
                  </a:lnTo>
                  <a:lnTo>
                    <a:pt x="271" y="70"/>
                  </a:lnTo>
                  <a:lnTo>
                    <a:pt x="261" y="83"/>
                  </a:lnTo>
                  <a:lnTo>
                    <a:pt x="276" y="91"/>
                  </a:lnTo>
                  <a:lnTo>
                    <a:pt x="286" y="86"/>
                  </a:lnTo>
                  <a:lnTo>
                    <a:pt x="310" y="96"/>
                  </a:lnTo>
                  <a:lnTo>
                    <a:pt x="292" y="111"/>
                  </a:lnTo>
                  <a:lnTo>
                    <a:pt x="279" y="109"/>
                  </a:lnTo>
                  <a:lnTo>
                    <a:pt x="272" y="110"/>
                  </a:lnTo>
                  <a:lnTo>
                    <a:pt x="268" y="104"/>
                  </a:lnTo>
                  <a:lnTo>
                    <a:pt x="269" y="94"/>
                  </a:lnTo>
                  <a:lnTo>
                    <a:pt x="248" y="99"/>
                  </a:lnTo>
                  <a:lnTo>
                    <a:pt x="246" y="113"/>
                  </a:lnTo>
                  <a:lnTo>
                    <a:pt x="241" y="124"/>
                  </a:lnTo>
                  <a:lnTo>
                    <a:pt x="227" y="123"/>
                  </a:lnTo>
                  <a:lnTo>
                    <a:pt x="225" y="132"/>
                  </a:lnTo>
                  <a:lnTo>
                    <a:pt x="238" y="137"/>
                  </a:lnTo>
                  <a:lnTo>
                    <a:pt x="246" y="152"/>
                  </a:lnTo>
                  <a:lnTo>
                    <a:pt x="241" y="173"/>
                  </a:lnTo>
                  <a:lnTo>
                    <a:pt x="228" y="169"/>
                  </a:lnTo>
                  <a:lnTo>
                    <a:pt x="218" y="16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186" name="Freeform 213"/>
            <p:cNvSpPr>
              <a:spLocks/>
            </p:cNvSpPr>
            <p:nvPr/>
          </p:nvSpPr>
          <p:spPr bwMode="auto">
            <a:xfrm>
              <a:off x="7962423" y="3494017"/>
              <a:ext cx="262850" cy="476851"/>
            </a:xfrm>
            <a:custGeom>
              <a:avLst/>
              <a:gdLst>
                <a:gd name="T0" fmla="*/ 109 w 159"/>
                <a:gd name="T1" fmla="*/ 38 h 307"/>
                <a:gd name="T2" fmla="*/ 88 w 159"/>
                <a:gd name="T3" fmla="*/ 55 h 307"/>
                <a:gd name="T4" fmla="*/ 77 w 159"/>
                <a:gd name="T5" fmla="*/ 75 h 307"/>
                <a:gd name="T6" fmla="*/ 75 w 159"/>
                <a:gd name="T7" fmla="*/ 90 h 307"/>
                <a:gd name="T8" fmla="*/ 92 w 159"/>
                <a:gd name="T9" fmla="*/ 111 h 307"/>
                <a:gd name="T10" fmla="*/ 113 w 159"/>
                <a:gd name="T11" fmla="*/ 139 h 307"/>
                <a:gd name="T12" fmla="*/ 131 w 159"/>
                <a:gd name="T13" fmla="*/ 151 h 307"/>
                <a:gd name="T14" fmla="*/ 145 w 159"/>
                <a:gd name="T15" fmla="*/ 168 h 307"/>
                <a:gd name="T16" fmla="*/ 158 w 159"/>
                <a:gd name="T17" fmla="*/ 206 h 307"/>
                <a:gd name="T18" fmla="*/ 159 w 159"/>
                <a:gd name="T19" fmla="*/ 243 h 307"/>
                <a:gd name="T20" fmla="*/ 145 w 159"/>
                <a:gd name="T21" fmla="*/ 257 h 307"/>
                <a:gd name="T22" fmla="*/ 125 w 159"/>
                <a:gd name="T23" fmla="*/ 270 h 307"/>
                <a:gd name="T24" fmla="*/ 112 w 159"/>
                <a:gd name="T25" fmla="*/ 287 h 307"/>
                <a:gd name="T26" fmla="*/ 90 w 159"/>
                <a:gd name="T27" fmla="*/ 307 h 307"/>
                <a:gd name="T28" fmla="*/ 83 w 159"/>
                <a:gd name="T29" fmla="*/ 294 h 307"/>
                <a:gd name="T30" fmla="*/ 87 w 159"/>
                <a:gd name="T31" fmla="*/ 279 h 307"/>
                <a:gd name="T32" fmla="*/ 72 w 159"/>
                <a:gd name="T33" fmla="*/ 268 h 307"/>
                <a:gd name="T34" fmla="*/ 88 w 159"/>
                <a:gd name="T35" fmla="*/ 259 h 307"/>
                <a:gd name="T36" fmla="*/ 107 w 159"/>
                <a:gd name="T37" fmla="*/ 258 h 307"/>
                <a:gd name="T38" fmla="*/ 98 w 159"/>
                <a:gd name="T39" fmla="*/ 245 h 307"/>
                <a:gd name="T40" fmla="*/ 127 w 159"/>
                <a:gd name="T41" fmla="*/ 229 h 307"/>
                <a:gd name="T42" fmla="*/ 126 w 159"/>
                <a:gd name="T43" fmla="*/ 204 h 307"/>
                <a:gd name="T44" fmla="*/ 120 w 159"/>
                <a:gd name="T45" fmla="*/ 190 h 307"/>
                <a:gd name="T46" fmla="*/ 121 w 159"/>
                <a:gd name="T47" fmla="*/ 170 h 307"/>
                <a:gd name="T48" fmla="*/ 115 w 159"/>
                <a:gd name="T49" fmla="*/ 155 h 307"/>
                <a:gd name="T50" fmla="*/ 99 w 159"/>
                <a:gd name="T51" fmla="*/ 141 h 307"/>
                <a:gd name="T52" fmla="*/ 85 w 159"/>
                <a:gd name="T53" fmla="*/ 122 h 307"/>
                <a:gd name="T54" fmla="*/ 66 w 159"/>
                <a:gd name="T55" fmla="*/ 98 h 307"/>
                <a:gd name="T56" fmla="*/ 42 w 159"/>
                <a:gd name="T57" fmla="*/ 85 h 307"/>
                <a:gd name="T58" fmla="*/ 46 w 159"/>
                <a:gd name="T59" fmla="*/ 78 h 307"/>
                <a:gd name="T60" fmla="*/ 57 w 159"/>
                <a:gd name="T61" fmla="*/ 72 h 307"/>
                <a:gd name="T62" fmla="*/ 47 w 159"/>
                <a:gd name="T63" fmla="*/ 54 h 307"/>
                <a:gd name="T64" fmla="*/ 25 w 159"/>
                <a:gd name="T65" fmla="*/ 54 h 307"/>
                <a:gd name="T66" fmla="*/ 13 w 159"/>
                <a:gd name="T67" fmla="*/ 35 h 307"/>
                <a:gd name="T68" fmla="*/ 0 w 159"/>
                <a:gd name="T69" fmla="*/ 19 h 307"/>
                <a:gd name="T70" fmla="*/ 8 w 159"/>
                <a:gd name="T71" fmla="*/ 14 h 307"/>
                <a:gd name="T72" fmla="*/ 23 w 159"/>
                <a:gd name="T73" fmla="*/ 14 h 307"/>
                <a:gd name="T74" fmla="*/ 39 w 159"/>
                <a:gd name="T75" fmla="*/ 11 h 307"/>
                <a:gd name="T76" fmla="*/ 53 w 159"/>
                <a:gd name="T77" fmla="*/ 0 h 307"/>
                <a:gd name="T78" fmla="*/ 63 w 159"/>
                <a:gd name="T79" fmla="*/ 8 h 307"/>
                <a:gd name="T80" fmla="*/ 80 w 159"/>
                <a:gd name="T81" fmla="*/ 12 h 307"/>
                <a:gd name="T82" fmla="*/ 79 w 159"/>
                <a:gd name="T83" fmla="*/ 24 h 307"/>
                <a:gd name="T84" fmla="*/ 90 w 159"/>
                <a:gd name="T85" fmla="*/ 32 h 307"/>
                <a:gd name="T86" fmla="*/ 109 w 159"/>
                <a:gd name="T87" fmla="*/ 38 h 3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59" h="307">
                  <a:moveTo>
                    <a:pt x="109" y="38"/>
                  </a:moveTo>
                  <a:lnTo>
                    <a:pt x="88" y="55"/>
                  </a:lnTo>
                  <a:lnTo>
                    <a:pt x="77" y="75"/>
                  </a:lnTo>
                  <a:lnTo>
                    <a:pt x="75" y="90"/>
                  </a:lnTo>
                  <a:lnTo>
                    <a:pt x="92" y="111"/>
                  </a:lnTo>
                  <a:lnTo>
                    <a:pt x="113" y="139"/>
                  </a:lnTo>
                  <a:lnTo>
                    <a:pt x="131" y="151"/>
                  </a:lnTo>
                  <a:lnTo>
                    <a:pt x="145" y="168"/>
                  </a:lnTo>
                  <a:lnTo>
                    <a:pt x="158" y="206"/>
                  </a:lnTo>
                  <a:lnTo>
                    <a:pt x="159" y="243"/>
                  </a:lnTo>
                  <a:lnTo>
                    <a:pt x="145" y="257"/>
                  </a:lnTo>
                  <a:lnTo>
                    <a:pt x="125" y="270"/>
                  </a:lnTo>
                  <a:lnTo>
                    <a:pt x="112" y="287"/>
                  </a:lnTo>
                  <a:lnTo>
                    <a:pt x="90" y="307"/>
                  </a:lnTo>
                  <a:lnTo>
                    <a:pt x="83" y="294"/>
                  </a:lnTo>
                  <a:lnTo>
                    <a:pt x="87" y="279"/>
                  </a:lnTo>
                  <a:lnTo>
                    <a:pt x="72" y="268"/>
                  </a:lnTo>
                  <a:lnTo>
                    <a:pt x="88" y="259"/>
                  </a:lnTo>
                  <a:lnTo>
                    <a:pt x="107" y="258"/>
                  </a:lnTo>
                  <a:lnTo>
                    <a:pt x="98" y="245"/>
                  </a:lnTo>
                  <a:lnTo>
                    <a:pt x="127" y="229"/>
                  </a:lnTo>
                  <a:lnTo>
                    <a:pt x="126" y="204"/>
                  </a:lnTo>
                  <a:lnTo>
                    <a:pt x="120" y="190"/>
                  </a:lnTo>
                  <a:lnTo>
                    <a:pt x="121" y="170"/>
                  </a:lnTo>
                  <a:lnTo>
                    <a:pt x="115" y="155"/>
                  </a:lnTo>
                  <a:lnTo>
                    <a:pt x="99" y="141"/>
                  </a:lnTo>
                  <a:lnTo>
                    <a:pt x="85" y="122"/>
                  </a:lnTo>
                  <a:lnTo>
                    <a:pt x="66" y="98"/>
                  </a:lnTo>
                  <a:lnTo>
                    <a:pt x="42" y="85"/>
                  </a:lnTo>
                  <a:lnTo>
                    <a:pt x="46" y="78"/>
                  </a:lnTo>
                  <a:lnTo>
                    <a:pt x="57" y="72"/>
                  </a:lnTo>
                  <a:lnTo>
                    <a:pt x="47" y="54"/>
                  </a:lnTo>
                  <a:lnTo>
                    <a:pt x="25" y="54"/>
                  </a:lnTo>
                  <a:lnTo>
                    <a:pt x="13" y="35"/>
                  </a:lnTo>
                  <a:lnTo>
                    <a:pt x="0" y="19"/>
                  </a:lnTo>
                  <a:lnTo>
                    <a:pt x="8" y="14"/>
                  </a:lnTo>
                  <a:lnTo>
                    <a:pt x="23" y="14"/>
                  </a:lnTo>
                  <a:lnTo>
                    <a:pt x="39" y="11"/>
                  </a:lnTo>
                  <a:lnTo>
                    <a:pt x="53" y="0"/>
                  </a:lnTo>
                  <a:lnTo>
                    <a:pt x="63" y="8"/>
                  </a:lnTo>
                  <a:lnTo>
                    <a:pt x="80" y="12"/>
                  </a:lnTo>
                  <a:lnTo>
                    <a:pt x="79" y="24"/>
                  </a:lnTo>
                  <a:lnTo>
                    <a:pt x="90" y="32"/>
                  </a:lnTo>
                  <a:lnTo>
                    <a:pt x="109" y="38"/>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187" name="Freeform 214"/>
            <p:cNvSpPr>
              <a:spLocks/>
            </p:cNvSpPr>
            <p:nvPr/>
          </p:nvSpPr>
          <p:spPr bwMode="auto">
            <a:xfrm>
              <a:off x="9949503" y="4761478"/>
              <a:ext cx="16531" cy="21745"/>
            </a:xfrm>
            <a:custGeom>
              <a:avLst/>
              <a:gdLst>
                <a:gd name="T0" fmla="*/ 10 w 10"/>
                <a:gd name="T1" fmla="*/ 12 h 14"/>
                <a:gd name="T2" fmla="*/ 3 w 10"/>
                <a:gd name="T3" fmla="*/ 14 h 14"/>
                <a:gd name="T4" fmla="*/ 0 w 10"/>
                <a:gd name="T5" fmla="*/ 5 h 14"/>
                <a:gd name="T6" fmla="*/ 1 w 10"/>
                <a:gd name="T7" fmla="*/ 0 h 14"/>
                <a:gd name="T8" fmla="*/ 10 w 10"/>
                <a:gd name="T9" fmla="*/ 12 h 14"/>
              </a:gdLst>
              <a:ahLst/>
              <a:cxnLst>
                <a:cxn ang="0">
                  <a:pos x="T0" y="T1"/>
                </a:cxn>
                <a:cxn ang="0">
                  <a:pos x="T2" y="T3"/>
                </a:cxn>
                <a:cxn ang="0">
                  <a:pos x="T4" y="T5"/>
                </a:cxn>
                <a:cxn ang="0">
                  <a:pos x="T6" y="T7"/>
                </a:cxn>
                <a:cxn ang="0">
                  <a:pos x="T8" y="T9"/>
                </a:cxn>
              </a:cxnLst>
              <a:rect l="0" t="0" r="r" b="b"/>
              <a:pathLst>
                <a:path w="10" h="14">
                  <a:moveTo>
                    <a:pt x="10" y="12"/>
                  </a:moveTo>
                  <a:lnTo>
                    <a:pt x="3" y="14"/>
                  </a:lnTo>
                  <a:lnTo>
                    <a:pt x="0" y="5"/>
                  </a:lnTo>
                  <a:lnTo>
                    <a:pt x="1" y="0"/>
                  </a:lnTo>
                  <a:lnTo>
                    <a:pt x="10" y="12"/>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188" name="Freeform 215"/>
            <p:cNvSpPr>
              <a:spLocks/>
            </p:cNvSpPr>
            <p:nvPr/>
          </p:nvSpPr>
          <p:spPr bwMode="auto">
            <a:xfrm>
              <a:off x="9937932" y="4719539"/>
              <a:ext cx="16531" cy="35725"/>
            </a:xfrm>
            <a:custGeom>
              <a:avLst/>
              <a:gdLst>
                <a:gd name="T0" fmla="*/ 10 w 10"/>
                <a:gd name="T1" fmla="*/ 7 h 23"/>
                <a:gd name="T2" fmla="*/ 10 w 10"/>
                <a:gd name="T3" fmla="*/ 23 h 23"/>
                <a:gd name="T4" fmla="*/ 6 w 10"/>
                <a:gd name="T5" fmla="*/ 21 h 23"/>
                <a:gd name="T6" fmla="*/ 1 w 10"/>
                <a:gd name="T7" fmla="*/ 22 h 23"/>
                <a:gd name="T8" fmla="*/ 0 w 10"/>
                <a:gd name="T9" fmla="*/ 16 h 23"/>
                <a:gd name="T10" fmla="*/ 3 w 10"/>
                <a:gd name="T11" fmla="*/ 0 h 23"/>
                <a:gd name="T12" fmla="*/ 10 w 10"/>
                <a:gd name="T13" fmla="*/ 7 h 23"/>
              </a:gdLst>
              <a:ahLst/>
              <a:cxnLst>
                <a:cxn ang="0">
                  <a:pos x="T0" y="T1"/>
                </a:cxn>
                <a:cxn ang="0">
                  <a:pos x="T2" y="T3"/>
                </a:cxn>
                <a:cxn ang="0">
                  <a:pos x="T4" y="T5"/>
                </a:cxn>
                <a:cxn ang="0">
                  <a:pos x="T6" y="T7"/>
                </a:cxn>
                <a:cxn ang="0">
                  <a:pos x="T8" y="T9"/>
                </a:cxn>
                <a:cxn ang="0">
                  <a:pos x="T10" y="T11"/>
                </a:cxn>
                <a:cxn ang="0">
                  <a:pos x="T12" y="T13"/>
                </a:cxn>
              </a:cxnLst>
              <a:rect l="0" t="0" r="r" b="b"/>
              <a:pathLst>
                <a:path w="10" h="23">
                  <a:moveTo>
                    <a:pt x="10" y="7"/>
                  </a:moveTo>
                  <a:lnTo>
                    <a:pt x="10" y="23"/>
                  </a:lnTo>
                  <a:lnTo>
                    <a:pt x="6" y="21"/>
                  </a:lnTo>
                  <a:lnTo>
                    <a:pt x="1" y="22"/>
                  </a:lnTo>
                  <a:lnTo>
                    <a:pt x="0" y="16"/>
                  </a:lnTo>
                  <a:lnTo>
                    <a:pt x="3" y="0"/>
                  </a:lnTo>
                  <a:lnTo>
                    <a:pt x="10" y="7"/>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grpSp>
      <p:sp>
        <p:nvSpPr>
          <p:cNvPr id="12" name="Freeform 11"/>
          <p:cNvSpPr>
            <a:spLocks/>
          </p:cNvSpPr>
          <p:nvPr userDrawn="1"/>
        </p:nvSpPr>
        <p:spPr bwMode="auto">
          <a:xfrm>
            <a:off x="7226701" y="2307123"/>
            <a:ext cx="135314" cy="137807"/>
          </a:xfrm>
          <a:custGeom>
            <a:avLst/>
            <a:gdLst>
              <a:gd name="T0" fmla="*/ 58 w 143"/>
              <a:gd name="T1" fmla="*/ 0 h 155"/>
              <a:gd name="T2" fmla="*/ 59 w 143"/>
              <a:gd name="T3" fmla="*/ 8 h 155"/>
              <a:gd name="T4" fmla="*/ 75 w 143"/>
              <a:gd name="T5" fmla="*/ 12 h 155"/>
              <a:gd name="T6" fmla="*/ 75 w 143"/>
              <a:gd name="T7" fmla="*/ 20 h 155"/>
              <a:gd name="T8" fmla="*/ 90 w 143"/>
              <a:gd name="T9" fmla="*/ 16 h 155"/>
              <a:gd name="T10" fmla="*/ 99 w 143"/>
              <a:gd name="T11" fmla="*/ 10 h 155"/>
              <a:gd name="T12" fmla="*/ 117 w 143"/>
              <a:gd name="T13" fmla="*/ 18 h 155"/>
              <a:gd name="T14" fmla="*/ 125 w 143"/>
              <a:gd name="T15" fmla="*/ 25 h 155"/>
              <a:gd name="T16" fmla="*/ 129 w 143"/>
              <a:gd name="T17" fmla="*/ 35 h 155"/>
              <a:gd name="T18" fmla="*/ 125 w 143"/>
              <a:gd name="T19" fmla="*/ 40 h 155"/>
              <a:gd name="T20" fmla="*/ 131 w 143"/>
              <a:gd name="T21" fmla="*/ 47 h 155"/>
              <a:gd name="T22" fmla="*/ 136 w 143"/>
              <a:gd name="T23" fmla="*/ 58 h 155"/>
              <a:gd name="T24" fmla="*/ 136 w 143"/>
              <a:gd name="T25" fmla="*/ 65 h 155"/>
              <a:gd name="T26" fmla="*/ 143 w 143"/>
              <a:gd name="T27" fmla="*/ 78 h 155"/>
              <a:gd name="T28" fmla="*/ 136 w 143"/>
              <a:gd name="T29" fmla="*/ 80 h 155"/>
              <a:gd name="T30" fmla="*/ 132 w 143"/>
              <a:gd name="T31" fmla="*/ 77 h 155"/>
              <a:gd name="T32" fmla="*/ 128 w 143"/>
              <a:gd name="T33" fmla="*/ 81 h 155"/>
              <a:gd name="T34" fmla="*/ 117 w 143"/>
              <a:gd name="T35" fmla="*/ 85 h 155"/>
              <a:gd name="T36" fmla="*/ 112 w 143"/>
              <a:gd name="T37" fmla="*/ 90 h 155"/>
              <a:gd name="T38" fmla="*/ 100 w 143"/>
              <a:gd name="T39" fmla="*/ 95 h 155"/>
              <a:gd name="T40" fmla="*/ 104 w 143"/>
              <a:gd name="T41" fmla="*/ 101 h 155"/>
              <a:gd name="T42" fmla="*/ 106 w 143"/>
              <a:gd name="T43" fmla="*/ 109 h 155"/>
              <a:gd name="T44" fmla="*/ 114 w 143"/>
              <a:gd name="T45" fmla="*/ 114 h 155"/>
              <a:gd name="T46" fmla="*/ 124 w 143"/>
              <a:gd name="T47" fmla="*/ 123 h 155"/>
              <a:gd name="T48" fmla="*/ 119 w 143"/>
              <a:gd name="T49" fmla="*/ 132 h 155"/>
              <a:gd name="T50" fmla="*/ 113 w 143"/>
              <a:gd name="T51" fmla="*/ 135 h 155"/>
              <a:gd name="T52" fmla="*/ 117 w 143"/>
              <a:gd name="T53" fmla="*/ 148 h 155"/>
              <a:gd name="T54" fmla="*/ 115 w 143"/>
              <a:gd name="T55" fmla="*/ 151 h 155"/>
              <a:gd name="T56" fmla="*/ 110 w 143"/>
              <a:gd name="T57" fmla="*/ 147 h 155"/>
              <a:gd name="T58" fmla="*/ 102 w 143"/>
              <a:gd name="T59" fmla="*/ 147 h 155"/>
              <a:gd name="T60" fmla="*/ 91 w 143"/>
              <a:gd name="T61" fmla="*/ 150 h 155"/>
              <a:gd name="T62" fmla="*/ 76 w 143"/>
              <a:gd name="T63" fmla="*/ 149 h 155"/>
              <a:gd name="T64" fmla="*/ 75 w 143"/>
              <a:gd name="T65" fmla="*/ 155 h 155"/>
              <a:gd name="T66" fmla="*/ 66 w 143"/>
              <a:gd name="T67" fmla="*/ 149 h 155"/>
              <a:gd name="T68" fmla="*/ 61 w 143"/>
              <a:gd name="T69" fmla="*/ 150 h 155"/>
              <a:gd name="T70" fmla="*/ 44 w 143"/>
              <a:gd name="T71" fmla="*/ 144 h 155"/>
              <a:gd name="T72" fmla="*/ 40 w 143"/>
              <a:gd name="T73" fmla="*/ 148 h 155"/>
              <a:gd name="T74" fmla="*/ 26 w 143"/>
              <a:gd name="T75" fmla="*/ 148 h 155"/>
              <a:gd name="T76" fmla="*/ 28 w 143"/>
              <a:gd name="T77" fmla="*/ 134 h 155"/>
              <a:gd name="T78" fmla="*/ 35 w 143"/>
              <a:gd name="T79" fmla="*/ 120 h 155"/>
              <a:gd name="T80" fmla="*/ 12 w 143"/>
              <a:gd name="T81" fmla="*/ 116 h 155"/>
              <a:gd name="T82" fmla="*/ 4 w 143"/>
              <a:gd name="T83" fmla="*/ 111 h 155"/>
              <a:gd name="T84" fmla="*/ 5 w 143"/>
              <a:gd name="T85" fmla="*/ 102 h 155"/>
              <a:gd name="T86" fmla="*/ 2 w 143"/>
              <a:gd name="T87" fmla="*/ 97 h 155"/>
              <a:gd name="T88" fmla="*/ 3 w 143"/>
              <a:gd name="T89" fmla="*/ 84 h 155"/>
              <a:gd name="T90" fmla="*/ 0 w 143"/>
              <a:gd name="T91" fmla="*/ 63 h 155"/>
              <a:gd name="T92" fmla="*/ 9 w 143"/>
              <a:gd name="T93" fmla="*/ 63 h 155"/>
              <a:gd name="T94" fmla="*/ 13 w 143"/>
              <a:gd name="T95" fmla="*/ 55 h 155"/>
              <a:gd name="T96" fmla="*/ 16 w 143"/>
              <a:gd name="T97" fmla="*/ 37 h 155"/>
              <a:gd name="T98" fmla="*/ 13 w 143"/>
              <a:gd name="T99" fmla="*/ 30 h 155"/>
              <a:gd name="T100" fmla="*/ 16 w 143"/>
              <a:gd name="T101" fmla="*/ 26 h 155"/>
              <a:gd name="T102" fmla="*/ 29 w 143"/>
              <a:gd name="T103" fmla="*/ 25 h 155"/>
              <a:gd name="T104" fmla="*/ 32 w 143"/>
              <a:gd name="T105" fmla="*/ 29 h 155"/>
              <a:gd name="T106" fmla="*/ 42 w 143"/>
              <a:gd name="T107" fmla="*/ 19 h 155"/>
              <a:gd name="T108" fmla="*/ 38 w 143"/>
              <a:gd name="T109" fmla="*/ 12 h 155"/>
              <a:gd name="T110" fmla="*/ 36 w 143"/>
              <a:gd name="T111" fmla="*/ 1 h 155"/>
              <a:gd name="T112" fmla="*/ 48 w 143"/>
              <a:gd name="T113" fmla="*/ 3 h 155"/>
              <a:gd name="T114" fmla="*/ 58 w 143"/>
              <a:gd name="T115" fmla="*/ 0 h 1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43" h="155">
                <a:moveTo>
                  <a:pt x="58" y="0"/>
                </a:moveTo>
                <a:lnTo>
                  <a:pt x="59" y="8"/>
                </a:lnTo>
                <a:lnTo>
                  <a:pt x="75" y="12"/>
                </a:lnTo>
                <a:lnTo>
                  <a:pt x="75" y="20"/>
                </a:lnTo>
                <a:lnTo>
                  <a:pt x="90" y="16"/>
                </a:lnTo>
                <a:lnTo>
                  <a:pt x="99" y="10"/>
                </a:lnTo>
                <a:lnTo>
                  <a:pt x="117" y="18"/>
                </a:lnTo>
                <a:lnTo>
                  <a:pt x="125" y="25"/>
                </a:lnTo>
                <a:lnTo>
                  <a:pt x="129" y="35"/>
                </a:lnTo>
                <a:lnTo>
                  <a:pt x="125" y="40"/>
                </a:lnTo>
                <a:lnTo>
                  <a:pt x="131" y="47"/>
                </a:lnTo>
                <a:lnTo>
                  <a:pt x="136" y="58"/>
                </a:lnTo>
                <a:lnTo>
                  <a:pt x="136" y="65"/>
                </a:lnTo>
                <a:lnTo>
                  <a:pt x="143" y="78"/>
                </a:lnTo>
                <a:lnTo>
                  <a:pt x="136" y="80"/>
                </a:lnTo>
                <a:lnTo>
                  <a:pt x="132" y="77"/>
                </a:lnTo>
                <a:lnTo>
                  <a:pt x="128" y="81"/>
                </a:lnTo>
                <a:lnTo>
                  <a:pt x="117" y="85"/>
                </a:lnTo>
                <a:lnTo>
                  <a:pt x="112" y="90"/>
                </a:lnTo>
                <a:lnTo>
                  <a:pt x="100" y="95"/>
                </a:lnTo>
                <a:lnTo>
                  <a:pt x="104" y="101"/>
                </a:lnTo>
                <a:lnTo>
                  <a:pt x="106" y="109"/>
                </a:lnTo>
                <a:lnTo>
                  <a:pt x="114" y="114"/>
                </a:lnTo>
                <a:lnTo>
                  <a:pt x="124" y="123"/>
                </a:lnTo>
                <a:lnTo>
                  <a:pt x="119" y="132"/>
                </a:lnTo>
                <a:lnTo>
                  <a:pt x="113" y="135"/>
                </a:lnTo>
                <a:lnTo>
                  <a:pt x="117" y="148"/>
                </a:lnTo>
                <a:lnTo>
                  <a:pt x="115" y="151"/>
                </a:lnTo>
                <a:lnTo>
                  <a:pt x="110" y="147"/>
                </a:lnTo>
                <a:lnTo>
                  <a:pt x="102" y="147"/>
                </a:lnTo>
                <a:lnTo>
                  <a:pt x="91" y="150"/>
                </a:lnTo>
                <a:lnTo>
                  <a:pt x="76" y="149"/>
                </a:lnTo>
                <a:lnTo>
                  <a:pt x="75" y="155"/>
                </a:lnTo>
                <a:lnTo>
                  <a:pt x="66" y="149"/>
                </a:lnTo>
                <a:lnTo>
                  <a:pt x="61" y="150"/>
                </a:lnTo>
                <a:lnTo>
                  <a:pt x="44" y="144"/>
                </a:lnTo>
                <a:lnTo>
                  <a:pt x="40" y="148"/>
                </a:lnTo>
                <a:lnTo>
                  <a:pt x="26" y="148"/>
                </a:lnTo>
                <a:lnTo>
                  <a:pt x="28" y="134"/>
                </a:lnTo>
                <a:lnTo>
                  <a:pt x="35" y="120"/>
                </a:lnTo>
                <a:lnTo>
                  <a:pt x="12" y="116"/>
                </a:lnTo>
                <a:lnTo>
                  <a:pt x="4" y="111"/>
                </a:lnTo>
                <a:lnTo>
                  <a:pt x="5" y="102"/>
                </a:lnTo>
                <a:lnTo>
                  <a:pt x="2" y="97"/>
                </a:lnTo>
                <a:lnTo>
                  <a:pt x="3" y="84"/>
                </a:lnTo>
                <a:lnTo>
                  <a:pt x="0" y="63"/>
                </a:lnTo>
                <a:lnTo>
                  <a:pt x="9" y="63"/>
                </a:lnTo>
                <a:lnTo>
                  <a:pt x="13" y="55"/>
                </a:lnTo>
                <a:lnTo>
                  <a:pt x="16" y="37"/>
                </a:lnTo>
                <a:lnTo>
                  <a:pt x="13" y="30"/>
                </a:lnTo>
                <a:lnTo>
                  <a:pt x="16" y="26"/>
                </a:lnTo>
                <a:lnTo>
                  <a:pt x="29" y="25"/>
                </a:lnTo>
                <a:lnTo>
                  <a:pt x="32" y="29"/>
                </a:lnTo>
                <a:lnTo>
                  <a:pt x="42" y="19"/>
                </a:lnTo>
                <a:lnTo>
                  <a:pt x="38" y="12"/>
                </a:lnTo>
                <a:lnTo>
                  <a:pt x="36" y="1"/>
                </a:lnTo>
                <a:lnTo>
                  <a:pt x="48" y="3"/>
                </a:lnTo>
                <a:lnTo>
                  <a:pt x="58" y="0"/>
                </a:lnTo>
                <a:close/>
              </a:path>
            </a:pathLst>
          </a:custGeom>
          <a:solidFill>
            <a:srgbClr val="A4BCC2"/>
          </a:solid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grpSp>
        <p:nvGrpSpPr>
          <p:cNvPr id="13" name="Group 12"/>
          <p:cNvGrpSpPr/>
          <p:nvPr userDrawn="1"/>
        </p:nvGrpSpPr>
        <p:grpSpPr>
          <a:xfrm>
            <a:off x="6833063" y="1903483"/>
            <a:ext cx="2741281" cy="2054652"/>
            <a:chOff x="4396592" y="1780773"/>
            <a:chExt cx="4789160" cy="3589584"/>
          </a:xfrm>
          <a:solidFill>
            <a:srgbClr val="00A3E0"/>
          </a:solidFill>
        </p:grpSpPr>
        <p:sp>
          <p:nvSpPr>
            <p:cNvPr id="14" name="Freeform 13"/>
            <p:cNvSpPr>
              <a:spLocks/>
            </p:cNvSpPr>
            <p:nvPr/>
          </p:nvSpPr>
          <p:spPr bwMode="auto">
            <a:xfrm>
              <a:off x="6668011" y="3007847"/>
              <a:ext cx="390142" cy="293566"/>
            </a:xfrm>
            <a:custGeom>
              <a:avLst/>
              <a:gdLst>
                <a:gd name="T0" fmla="*/ 23 w 236"/>
                <a:gd name="T1" fmla="*/ 66 h 189"/>
                <a:gd name="T2" fmla="*/ 37 w 236"/>
                <a:gd name="T3" fmla="*/ 54 h 189"/>
                <a:gd name="T4" fmla="*/ 58 w 236"/>
                <a:gd name="T5" fmla="*/ 45 h 189"/>
                <a:gd name="T6" fmla="*/ 71 w 236"/>
                <a:gd name="T7" fmla="*/ 24 h 189"/>
                <a:gd name="T8" fmla="*/ 82 w 236"/>
                <a:gd name="T9" fmla="*/ 22 h 189"/>
                <a:gd name="T10" fmla="*/ 97 w 236"/>
                <a:gd name="T11" fmla="*/ 23 h 189"/>
                <a:gd name="T12" fmla="*/ 116 w 236"/>
                <a:gd name="T13" fmla="*/ 30 h 189"/>
                <a:gd name="T14" fmla="*/ 134 w 236"/>
                <a:gd name="T15" fmla="*/ 27 h 189"/>
                <a:gd name="T16" fmla="*/ 147 w 236"/>
                <a:gd name="T17" fmla="*/ 18 h 189"/>
                <a:gd name="T18" fmla="*/ 149 w 236"/>
                <a:gd name="T19" fmla="*/ 7 h 189"/>
                <a:gd name="T20" fmla="*/ 165 w 236"/>
                <a:gd name="T21" fmla="*/ 4 h 189"/>
                <a:gd name="T22" fmla="*/ 170 w 236"/>
                <a:gd name="T23" fmla="*/ 12 h 189"/>
                <a:gd name="T24" fmla="*/ 182 w 236"/>
                <a:gd name="T25" fmla="*/ 36 h 189"/>
                <a:gd name="T26" fmla="*/ 193 w 236"/>
                <a:gd name="T27" fmla="*/ 29 h 189"/>
                <a:gd name="T28" fmla="*/ 214 w 236"/>
                <a:gd name="T29" fmla="*/ 22 h 189"/>
                <a:gd name="T30" fmla="*/ 236 w 236"/>
                <a:gd name="T31" fmla="*/ 28 h 189"/>
                <a:gd name="T32" fmla="*/ 219 w 236"/>
                <a:gd name="T33" fmla="*/ 34 h 189"/>
                <a:gd name="T34" fmla="*/ 183 w 236"/>
                <a:gd name="T35" fmla="*/ 40 h 189"/>
                <a:gd name="T36" fmla="*/ 181 w 236"/>
                <a:gd name="T37" fmla="*/ 58 h 189"/>
                <a:gd name="T38" fmla="*/ 179 w 236"/>
                <a:gd name="T39" fmla="*/ 77 h 189"/>
                <a:gd name="T40" fmla="*/ 178 w 236"/>
                <a:gd name="T41" fmla="*/ 93 h 189"/>
                <a:gd name="T42" fmla="*/ 172 w 236"/>
                <a:gd name="T43" fmla="*/ 106 h 189"/>
                <a:gd name="T44" fmla="*/ 157 w 236"/>
                <a:gd name="T45" fmla="*/ 123 h 189"/>
                <a:gd name="T46" fmla="*/ 155 w 236"/>
                <a:gd name="T47" fmla="*/ 142 h 189"/>
                <a:gd name="T48" fmla="*/ 135 w 236"/>
                <a:gd name="T49" fmla="*/ 142 h 189"/>
                <a:gd name="T50" fmla="*/ 121 w 236"/>
                <a:gd name="T51" fmla="*/ 148 h 189"/>
                <a:gd name="T52" fmla="*/ 116 w 236"/>
                <a:gd name="T53" fmla="*/ 178 h 189"/>
                <a:gd name="T54" fmla="*/ 82 w 236"/>
                <a:gd name="T55" fmla="*/ 184 h 189"/>
                <a:gd name="T56" fmla="*/ 68 w 236"/>
                <a:gd name="T57" fmla="*/ 186 h 189"/>
                <a:gd name="T58" fmla="*/ 20 w 236"/>
                <a:gd name="T59" fmla="*/ 179 h 189"/>
                <a:gd name="T60" fmla="*/ 29 w 236"/>
                <a:gd name="T61" fmla="*/ 147 h 189"/>
                <a:gd name="T62" fmla="*/ 11 w 236"/>
                <a:gd name="T63" fmla="*/ 130 h 189"/>
                <a:gd name="T64" fmla="*/ 8 w 236"/>
                <a:gd name="T65" fmla="*/ 102 h 189"/>
                <a:gd name="T66" fmla="*/ 2 w 236"/>
                <a:gd name="T67" fmla="*/ 84 h 1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36" h="189">
                  <a:moveTo>
                    <a:pt x="4" y="58"/>
                  </a:moveTo>
                  <a:lnTo>
                    <a:pt x="23" y="66"/>
                  </a:lnTo>
                  <a:lnTo>
                    <a:pt x="35" y="63"/>
                  </a:lnTo>
                  <a:lnTo>
                    <a:pt x="37" y="54"/>
                  </a:lnTo>
                  <a:lnTo>
                    <a:pt x="50" y="51"/>
                  </a:lnTo>
                  <a:lnTo>
                    <a:pt x="58" y="45"/>
                  </a:lnTo>
                  <a:lnTo>
                    <a:pt x="58" y="28"/>
                  </a:lnTo>
                  <a:lnTo>
                    <a:pt x="71" y="24"/>
                  </a:lnTo>
                  <a:lnTo>
                    <a:pt x="72" y="17"/>
                  </a:lnTo>
                  <a:lnTo>
                    <a:pt x="82" y="22"/>
                  </a:lnTo>
                  <a:lnTo>
                    <a:pt x="87" y="23"/>
                  </a:lnTo>
                  <a:lnTo>
                    <a:pt x="97" y="23"/>
                  </a:lnTo>
                  <a:lnTo>
                    <a:pt x="110" y="27"/>
                  </a:lnTo>
                  <a:lnTo>
                    <a:pt x="116" y="30"/>
                  </a:lnTo>
                  <a:lnTo>
                    <a:pt x="127" y="23"/>
                  </a:lnTo>
                  <a:lnTo>
                    <a:pt x="134" y="27"/>
                  </a:lnTo>
                  <a:lnTo>
                    <a:pt x="137" y="18"/>
                  </a:lnTo>
                  <a:lnTo>
                    <a:pt x="147" y="18"/>
                  </a:lnTo>
                  <a:lnTo>
                    <a:pt x="149" y="15"/>
                  </a:lnTo>
                  <a:lnTo>
                    <a:pt x="149" y="7"/>
                  </a:lnTo>
                  <a:lnTo>
                    <a:pt x="154" y="0"/>
                  </a:lnTo>
                  <a:lnTo>
                    <a:pt x="165" y="4"/>
                  </a:lnTo>
                  <a:lnTo>
                    <a:pt x="165" y="11"/>
                  </a:lnTo>
                  <a:lnTo>
                    <a:pt x="170" y="12"/>
                  </a:lnTo>
                  <a:lnTo>
                    <a:pt x="173" y="29"/>
                  </a:lnTo>
                  <a:lnTo>
                    <a:pt x="182" y="36"/>
                  </a:lnTo>
                  <a:lnTo>
                    <a:pt x="186" y="31"/>
                  </a:lnTo>
                  <a:lnTo>
                    <a:pt x="193" y="29"/>
                  </a:lnTo>
                  <a:lnTo>
                    <a:pt x="202" y="20"/>
                  </a:lnTo>
                  <a:lnTo>
                    <a:pt x="214" y="22"/>
                  </a:lnTo>
                  <a:lnTo>
                    <a:pt x="232" y="22"/>
                  </a:lnTo>
                  <a:lnTo>
                    <a:pt x="236" y="28"/>
                  </a:lnTo>
                  <a:lnTo>
                    <a:pt x="227" y="30"/>
                  </a:lnTo>
                  <a:lnTo>
                    <a:pt x="219" y="34"/>
                  </a:lnTo>
                  <a:lnTo>
                    <a:pt x="200" y="36"/>
                  </a:lnTo>
                  <a:lnTo>
                    <a:pt x="183" y="40"/>
                  </a:lnTo>
                  <a:lnTo>
                    <a:pt x="175" y="50"/>
                  </a:lnTo>
                  <a:lnTo>
                    <a:pt x="181" y="58"/>
                  </a:lnTo>
                  <a:lnTo>
                    <a:pt x="185" y="69"/>
                  </a:lnTo>
                  <a:lnTo>
                    <a:pt x="179" y="77"/>
                  </a:lnTo>
                  <a:lnTo>
                    <a:pt x="182" y="85"/>
                  </a:lnTo>
                  <a:lnTo>
                    <a:pt x="178" y="93"/>
                  </a:lnTo>
                  <a:lnTo>
                    <a:pt x="162" y="92"/>
                  </a:lnTo>
                  <a:lnTo>
                    <a:pt x="172" y="106"/>
                  </a:lnTo>
                  <a:lnTo>
                    <a:pt x="162" y="111"/>
                  </a:lnTo>
                  <a:lnTo>
                    <a:pt x="157" y="123"/>
                  </a:lnTo>
                  <a:lnTo>
                    <a:pt x="160" y="136"/>
                  </a:lnTo>
                  <a:lnTo>
                    <a:pt x="155" y="142"/>
                  </a:lnTo>
                  <a:lnTo>
                    <a:pt x="148" y="140"/>
                  </a:lnTo>
                  <a:lnTo>
                    <a:pt x="135" y="142"/>
                  </a:lnTo>
                  <a:lnTo>
                    <a:pt x="134" y="148"/>
                  </a:lnTo>
                  <a:lnTo>
                    <a:pt x="121" y="148"/>
                  </a:lnTo>
                  <a:lnTo>
                    <a:pt x="113" y="160"/>
                  </a:lnTo>
                  <a:lnTo>
                    <a:pt x="116" y="178"/>
                  </a:lnTo>
                  <a:lnTo>
                    <a:pt x="95" y="186"/>
                  </a:lnTo>
                  <a:lnTo>
                    <a:pt x="82" y="184"/>
                  </a:lnTo>
                  <a:lnTo>
                    <a:pt x="79" y="189"/>
                  </a:lnTo>
                  <a:lnTo>
                    <a:pt x="68" y="186"/>
                  </a:lnTo>
                  <a:lnTo>
                    <a:pt x="51" y="189"/>
                  </a:lnTo>
                  <a:lnTo>
                    <a:pt x="20" y="179"/>
                  </a:lnTo>
                  <a:lnTo>
                    <a:pt x="33" y="160"/>
                  </a:lnTo>
                  <a:lnTo>
                    <a:pt x="29" y="147"/>
                  </a:lnTo>
                  <a:lnTo>
                    <a:pt x="15" y="143"/>
                  </a:lnTo>
                  <a:lnTo>
                    <a:pt x="11" y="130"/>
                  </a:lnTo>
                  <a:lnTo>
                    <a:pt x="3" y="113"/>
                  </a:lnTo>
                  <a:lnTo>
                    <a:pt x="8" y="102"/>
                  </a:lnTo>
                  <a:lnTo>
                    <a:pt x="0" y="99"/>
                  </a:lnTo>
                  <a:lnTo>
                    <a:pt x="2" y="84"/>
                  </a:lnTo>
                  <a:lnTo>
                    <a:pt x="4" y="58"/>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15" name="Freeform 14"/>
            <p:cNvSpPr>
              <a:spLocks/>
            </p:cNvSpPr>
            <p:nvPr/>
          </p:nvSpPr>
          <p:spPr bwMode="auto">
            <a:xfrm>
              <a:off x="5277717" y="4436846"/>
              <a:ext cx="376917" cy="389869"/>
            </a:xfrm>
            <a:custGeom>
              <a:avLst/>
              <a:gdLst>
                <a:gd name="T0" fmla="*/ 92 w 228"/>
                <a:gd name="T1" fmla="*/ 16 h 251"/>
                <a:gd name="T2" fmla="*/ 102 w 228"/>
                <a:gd name="T3" fmla="*/ 35 h 251"/>
                <a:gd name="T4" fmla="*/ 121 w 228"/>
                <a:gd name="T5" fmla="*/ 44 h 251"/>
                <a:gd name="T6" fmla="*/ 137 w 228"/>
                <a:gd name="T7" fmla="*/ 44 h 251"/>
                <a:gd name="T8" fmla="*/ 144 w 228"/>
                <a:gd name="T9" fmla="*/ 27 h 251"/>
                <a:gd name="T10" fmla="*/ 157 w 228"/>
                <a:gd name="T11" fmla="*/ 23 h 251"/>
                <a:gd name="T12" fmla="*/ 165 w 228"/>
                <a:gd name="T13" fmla="*/ 30 h 251"/>
                <a:gd name="T14" fmla="*/ 187 w 228"/>
                <a:gd name="T15" fmla="*/ 43 h 251"/>
                <a:gd name="T16" fmla="*/ 188 w 228"/>
                <a:gd name="T17" fmla="*/ 63 h 251"/>
                <a:gd name="T18" fmla="*/ 195 w 228"/>
                <a:gd name="T19" fmla="*/ 84 h 251"/>
                <a:gd name="T20" fmla="*/ 198 w 228"/>
                <a:gd name="T21" fmla="*/ 107 h 251"/>
                <a:gd name="T22" fmla="*/ 217 w 228"/>
                <a:gd name="T23" fmla="*/ 104 h 251"/>
                <a:gd name="T24" fmla="*/ 227 w 228"/>
                <a:gd name="T25" fmla="*/ 112 h 251"/>
                <a:gd name="T26" fmla="*/ 228 w 228"/>
                <a:gd name="T27" fmla="*/ 132 h 251"/>
                <a:gd name="T28" fmla="*/ 227 w 228"/>
                <a:gd name="T29" fmla="*/ 147 h 251"/>
                <a:gd name="T30" fmla="*/ 186 w 228"/>
                <a:gd name="T31" fmla="*/ 213 h 251"/>
                <a:gd name="T32" fmla="*/ 209 w 228"/>
                <a:gd name="T33" fmla="*/ 243 h 251"/>
                <a:gd name="T34" fmla="*/ 132 w 228"/>
                <a:gd name="T35" fmla="*/ 248 h 251"/>
                <a:gd name="T36" fmla="*/ 46 w 228"/>
                <a:gd name="T37" fmla="*/ 239 h 251"/>
                <a:gd name="T38" fmla="*/ 33 w 228"/>
                <a:gd name="T39" fmla="*/ 231 h 251"/>
                <a:gd name="T40" fmla="*/ 10 w 228"/>
                <a:gd name="T41" fmla="*/ 234 h 251"/>
                <a:gd name="T42" fmla="*/ 0 w 228"/>
                <a:gd name="T43" fmla="*/ 225 h 251"/>
                <a:gd name="T44" fmla="*/ 9 w 228"/>
                <a:gd name="T45" fmla="*/ 188 h 251"/>
                <a:gd name="T46" fmla="*/ 16 w 228"/>
                <a:gd name="T47" fmla="*/ 160 h 251"/>
                <a:gd name="T48" fmla="*/ 31 w 228"/>
                <a:gd name="T49" fmla="*/ 138 h 251"/>
                <a:gd name="T50" fmla="*/ 39 w 228"/>
                <a:gd name="T51" fmla="*/ 113 h 251"/>
                <a:gd name="T52" fmla="*/ 33 w 228"/>
                <a:gd name="T53" fmla="*/ 94 h 251"/>
                <a:gd name="T54" fmla="*/ 24 w 228"/>
                <a:gd name="T55" fmla="*/ 69 h 251"/>
                <a:gd name="T56" fmla="*/ 31 w 228"/>
                <a:gd name="T57" fmla="*/ 56 h 251"/>
                <a:gd name="T58" fmla="*/ 22 w 228"/>
                <a:gd name="T59" fmla="*/ 22 h 251"/>
                <a:gd name="T60" fmla="*/ 14 w 228"/>
                <a:gd name="T61" fmla="*/ 5 h 251"/>
                <a:gd name="T62" fmla="*/ 27 w 228"/>
                <a:gd name="T63" fmla="*/ 3 h 251"/>
                <a:gd name="T64" fmla="*/ 88 w 228"/>
                <a:gd name="T65" fmla="*/ 1 h 2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28" h="251">
                  <a:moveTo>
                    <a:pt x="88" y="1"/>
                  </a:moveTo>
                  <a:lnTo>
                    <a:pt x="92" y="16"/>
                  </a:lnTo>
                  <a:lnTo>
                    <a:pt x="97" y="29"/>
                  </a:lnTo>
                  <a:lnTo>
                    <a:pt x="102" y="35"/>
                  </a:lnTo>
                  <a:lnTo>
                    <a:pt x="109" y="46"/>
                  </a:lnTo>
                  <a:lnTo>
                    <a:pt x="121" y="44"/>
                  </a:lnTo>
                  <a:lnTo>
                    <a:pt x="127" y="42"/>
                  </a:lnTo>
                  <a:lnTo>
                    <a:pt x="137" y="44"/>
                  </a:lnTo>
                  <a:lnTo>
                    <a:pt x="140" y="39"/>
                  </a:lnTo>
                  <a:lnTo>
                    <a:pt x="144" y="27"/>
                  </a:lnTo>
                  <a:lnTo>
                    <a:pt x="156" y="26"/>
                  </a:lnTo>
                  <a:lnTo>
                    <a:pt x="157" y="23"/>
                  </a:lnTo>
                  <a:lnTo>
                    <a:pt x="166" y="22"/>
                  </a:lnTo>
                  <a:lnTo>
                    <a:pt x="165" y="30"/>
                  </a:lnTo>
                  <a:lnTo>
                    <a:pt x="187" y="30"/>
                  </a:lnTo>
                  <a:lnTo>
                    <a:pt x="187" y="43"/>
                  </a:lnTo>
                  <a:lnTo>
                    <a:pt x="190" y="51"/>
                  </a:lnTo>
                  <a:lnTo>
                    <a:pt x="188" y="63"/>
                  </a:lnTo>
                  <a:lnTo>
                    <a:pt x="189" y="76"/>
                  </a:lnTo>
                  <a:lnTo>
                    <a:pt x="195" y="84"/>
                  </a:lnTo>
                  <a:lnTo>
                    <a:pt x="193" y="109"/>
                  </a:lnTo>
                  <a:lnTo>
                    <a:pt x="198" y="107"/>
                  </a:lnTo>
                  <a:lnTo>
                    <a:pt x="206" y="107"/>
                  </a:lnTo>
                  <a:lnTo>
                    <a:pt x="217" y="104"/>
                  </a:lnTo>
                  <a:lnTo>
                    <a:pt x="226" y="105"/>
                  </a:lnTo>
                  <a:lnTo>
                    <a:pt x="227" y="112"/>
                  </a:lnTo>
                  <a:lnTo>
                    <a:pt x="225" y="122"/>
                  </a:lnTo>
                  <a:lnTo>
                    <a:pt x="228" y="132"/>
                  </a:lnTo>
                  <a:lnTo>
                    <a:pt x="225" y="140"/>
                  </a:lnTo>
                  <a:lnTo>
                    <a:pt x="227" y="147"/>
                  </a:lnTo>
                  <a:lnTo>
                    <a:pt x="188" y="146"/>
                  </a:lnTo>
                  <a:lnTo>
                    <a:pt x="186" y="213"/>
                  </a:lnTo>
                  <a:lnTo>
                    <a:pt x="198" y="230"/>
                  </a:lnTo>
                  <a:lnTo>
                    <a:pt x="209" y="243"/>
                  </a:lnTo>
                  <a:lnTo>
                    <a:pt x="176" y="251"/>
                  </a:lnTo>
                  <a:lnTo>
                    <a:pt x="132" y="248"/>
                  </a:lnTo>
                  <a:lnTo>
                    <a:pt x="120" y="238"/>
                  </a:lnTo>
                  <a:lnTo>
                    <a:pt x="46" y="239"/>
                  </a:lnTo>
                  <a:lnTo>
                    <a:pt x="43" y="240"/>
                  </a:lnTo>
                  <a:lnTo>
                    <a:pt x="33" y="231"/>
                  </a:lnTo>
                  <a:lnTo>
                    <a:pt x="21" y="230"/>
                  </a:lnTo>
                  <a:lnTo>
                    <a:pt x="10" y="234"/>
                  </a:lnTo>
                  <a:lnTo>
                    <a:pt x="1" y="238"/>
                  </a:lnTo>
                  <a:lnTo>
                    <a:pt x="0" y="225"/>
                  </a:lnTo>
                  <a:lnTo>
                    <a:pt x="2" y="206"/>
                  </a:lnTo>
                  <a:lnTo>
                    <a:pt x="9" y="188"/>
                  </a:lnTo>
                  <a:lnTo>
                    <a:pt x="10" y="179"/>
                  </a:lnTo>
                  <a:lnTo>
                    <a:pt x="16" y="160"/>
                  </a:lnTo>
                  <a:lnTo>
                    <a:pt x="21" y="151"/>
                  </a:lnTo>
                  <a:lnTo>
                    <a:pt x="31" y="138"/>
                  </a:lnTo>
                  <a:lnTo>
                    <a:pt x="37" y="129"/>
                  </a:lnTo>
                  <a:lnTo>
                    <a:pt x="39" y="113"/>
                  </a:lnTo>
                  <a:lnTo>
                    <a:pt x="39" y="101"/>
                  </a:lnTo>
                  <a:lnTo>
                    <a:pt x="33" y="94"/>
                  </a:lnTo>
                  <a:lnTo>
                    <a:pt x="29" y="81"/>
                  </a:lnTo>
                  <a:lnTo>
                    <a:pt x="24" y="69"/>
                  </a:lnTo>
                  <a:lnTo>
                    <a:pt x="25" y="64"/>
                  </a:lnTo>
                  <a:lnTo>
                    <a:pt x="31" y="56"/>
                  </a:lnTo>
                  <a:lnTo>
                    <a:pt x="25" y="36"/>
                  </a:lnTo>
                  <a:lnTo>
                    <a:pt x="22" y="22"/>
                  </a:lnTo>
                  <a:lnTo>
                    <a:pt x="13" y="9"/>
                  </a:lnTo>
                  <a:lnTo>
                    <a:pt x="14" y="5"/>
                  </a:lnTo>
                  <a:lnTo>
                    <a:pt x="22" y="2"/>
                  </a:lnTo>
                  <a:lnTo>
                    <a:pt x="27" y="3"/>
                  </a:lnTo>
                  <a:lnTo>
                    <a:pt x="34" y="0"/>
                  </a:lnTo>
                  <a:lnTo>
                    <a:pt x="88" y="1"/>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16" name="Freeform 15"/>
            <p:cNvSpPr>
              <a:spLocks/>
            </p:cNvSpPr>
            <p:nvPr/>
          </p:nvSpPr>
          <p:spPr bwMode="auto">
            <a:xfrm>
              <a:off x="5289290" y="4391803"/>
              <a:ext cx="33063" cy="43491"/>
            </a:xfrm>
            <a:custGeom>
              <a:avLst/>
              <a:gdLst>
                <a:gd name="T0" fmla="*/ 10 w 20"/>
                <a:gd name="T1" fmla="*/ 26 h 28"/>
                <a:gd name="T2" fmla="*/ 5 w 20"/>
                <a:gd name="T3" fmla="*/ 28 h 28"/>
                <a:gd name="T4" fmla="*/ 0 w 20"/>
                <a:gd name="T5" fmla="*/ 12 h 28"/>
                <a:gd name="T6" fmla="*/ 7 w 20"/>
                <a:gd name="T7" fmla="*/ 3 h 28"/>
                <a:gd name="T8" fmla="*/ 13 w 20"/>
                <a:gd name="T9" fmla="*/ 0 h 28"/>
                <a:gd name="T10" fmla="*/ 20 w 20"/>
                <a:gd name="T11" fmla="*/ 7 h 28"/>
                <a:gd name="T12" fmla="*/ 13 w 20"/>
                <a:gd name="T13" fmla="*/ 11 h 28"/>
                <a:gd name="T14" fmla="*/ 10 w 20"/>
                <a:gd name="T15" fmla="*/ 16 h 28"/>
                <a:gd name="T16" fmla="*/ 10 w 20"/>
                <a:gd name="T17" fmla="*/ 26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 h="28">
                  <a:moveTo>
                    <a:pt x="10" y="26"/>
                  </a:moveTo>
                  <a:lnTo>
                    <a:pt x="5" y="28"/>
                  </a:lnTo>
                  <a:lnTo>
                    <a:pt x="0" y="12"/>
                  </a:lnTo>
                  <a:lnTo>
                    <a:pt x="7" y="3"/>
                  </a:lnTo>
                  <a:lnTo>
                    <a:pt x="13" y="0"/>
                  </a:lnTo>
                  <a:lnTo>
                    <a:pt x="20" y="7"/>
                  </a:lnTo>
                  <a:lnTo>
                    <a:pt x="13" y="11"/>
                  </a:lnTo>
                  <a:lnTo>
                    <a:pt x="10" y="16"/>
                  </a:lnTo>
                  <a:lnTo>
                    <a:pt x="10" y="26"/>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17" name="Freeform 16"/>
            <p:cNvSpPr>
              <a:spLocks/>
            </p:cNvSpPr>
            <p:nvPr/>
          </p:nvSpPr>
          <p:spPr bwMode="auto">
            <a:xfrm>
              <a:off x="5462871" y="2872714"/>
              <a:ext cx="51247" cy="97856"/>
            </a:xfrm>
            <a:custGeom>
              <a:avLst/>
              <a:gdLst>
                <a:gd name="T0" fmla="*/ 22 w 31"/>
                <a:gd name="T1" fmla="*/ 17 h 63"/>
                <a:gd name="T2" fmla="*/ 20 w 31"/>
                <a:gd name="T3" fmla="*/ 24 h 63"/>
                <a:gd name="T4" fmla="*/ 23 w 31"/>
                <a:gd name="T5" fmla="*/ 33 h 63"/>
                <a:gd name="T6" fmla="*/ 31 w 31"/>
                <a:gd name="T7" fmla="*/ 38 h 63"/>
                <a:gd name="T8" fmla="*/ 31 w 31"/>
                <a:gd name="T9" fmla="*/ 44 h 63"/>
                <a:gd name="T10" fmla="*/ 25 w 31"/>
                <a:gd name="T11" fmla="*/ 46 h 63"/>
                <a:gd name="T12" fmla="*/ 25 w 31"/>
                <a:gd name="T13" fmla="*/ 53 h 63"/>
                <a:gd name="T14" fmla="*/ 18 w 31"/>
                <a:gd name="T15" fmla="*/ 63 h 63"/>
                <a:gd name="T16" fmla="*/ 15 w 31"/>
                <a:gd name="T17" fmla="*/ 62 h 63"/>
                <a:gd name="T18" fmla="*/ 14 w 31"/>
                <a:gd name="T19" fmla="*/ 57 h 63"/>
                <a:gd name="T20" fmla="*/ 4 w 31"/>
                <a:gd name="T21" fmla="*/ 50 h 63"/>
                <a:gd name="T22" fmla="*/ 2 w 31"/>
                <a:gd name="T23" fmla="*/ 40 h 63"/>
                <a:gd name="T24" fmla="*/ 3 w 31"/>
                <a:gd name="T25" fmla="*/ 26 h 63"/>
                <a:gd name="T26" fmla="*/ 4 w 31"/>
                <a:gd name="T27" fmla="*/ 20 h 63"/>
                <a:gd name="T28" fmla="*/ 1 w 31"/>
                <a:gd name="T29" fmla="*/ 17 h 63"/>
                <a:gd name="T30" fmla="*/ 0 w 31"/>
                <a:gd name="T31" fmla="*/ 10 h 63"/>
                <a:gd name="T32" fmla="*/ 6 w 31"/>
                <a:gd name="T33" fmla="*/ 0 h 63"/>
                <a:gd name="T34" fmla="*/ 7 w 31"/>
                <a:gd name="T35" fmla="*/ 4 h 63"/>
                <a:gd name="T36" fmla="*/ 12 w 31"/>
                <a:gd name="T37" fmla="*/ 2 h 63"/>
                <a:gd name="T38" fmla="*/ 16 w 31"/>
                <a:gd name="T39" fmla="*/ 8 h 63"/>
                <a:gd name="T40" fmla="*/ 20 w 31"/>
                <a:gd name="T41" fmla="*/ 10 h 63"/>
                <a:gd name="T42" fmla="*/ 22 w 31"/>
                <a:gd name="T43" fmla="*/ 1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1" h="63">
                  <a:moveTo>
                    <a:pt x="22" y="17"/>
                  </a:moveTo>
                  <a:lnTo>
                    <a:pt x="20" y="24"/>
                  </a:lnTo>
                  <a:lnTo>
                    <a:pt x="23" y="33"/>
                  </a:lnTo>
                  <a:lnTo>
                    <a:pt x="31" y="38"/>
                  </a:lnTo>
                  <a:lnTo>
                    <a:pt x="31" y="44"/>
                  </a:lnTo>
                  <a:lnTo>
                    <a:pt x="25" y="46"/>
                  </a:lnTo>
                  <a:lnTo>
                    <a:pt x="25" y="53"/>
                  </a:lnTo>
                  <a:lnTo>
                    <a:pt x="18" y="63"/>
                  </a:lnTo>
                  <a:lnTo>
                    <a:pt x="15" y="62"/>
                  </a:lnTo>
                  <a:lnTo>
                    <a:pt x="14" y="57"/>
                  </a:lnTo>
                  <a:lnTo>
                    <a:pt x="4" y="50"/>
                  </a:lnTo>
                  <a:lnTo>
                    <a:pt x="2" y="40"/>
                  </a:lnTo>
                  <a:lnTo>
                    <a:pt x="3" y="26"/>
                  </a:lnTo>
                  <a:lnTo>
                    <a:pt x="4" y="20"/>
                  </a:lnTo>
                  <a:lnTo>
                    <a:pt x="1" y="17"/>
                  </a:lnTo>
                  <a:lnTo>
                    <a:pt x="0" y="10"/>
                  </a:lnTo>
                  <a:lnTo>
                    <a:pt x="6" y="0"/>
                  </a:lnTo>
                  <a:lnTo>
                    <a:pt x="7" y="4"/>
                  </a:lnTo>
                  <a:lnTo>
                    <a:pt x="12" y="2"/>
                  </a:lnTo>
                  <a:lnTo>
                    <a:pt x="16" y="8"/>
                  </a:lnTo>
                  <a:lnTo>
                    <a:pt x="20" y="10"/>
                  </a:lnTo>
                  <a:lnTo>
                    <a:pt x="22" y="17"/>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18" name="Freeform 17"/>
            <p:cNvSpPr>
              <a:spLocks/>
            </p:cNvSpPr>
            <p:nvPr/>
          </p:nvSpPr>
          <p:spPr bwMode="auto">
            <a:xfrm>
              <a:off x="6453103" y="3407035"/>
              <a:ext cx="140517" cy="114941"/>
            </a:xfrm>
            <a:custGeom>
              <a:avLst/>
              <a:gdLst>
                <a:gd name="T0" fmla="*/ 0 w 85"/>
                <a:gd name="T1" fmla="*/ 38 h 74"/>
                <a:gd name="T2" fmla="*/ 3 w 85"/>
                <a:gd name="T3" fmla="*/ 37 h 74"/>
                <a:gd name="T4" fmla="*/ 4 w 85"/>
                <a:gd name="T5" fmla="*/ 42 h 74"/>
                <a:gd name="T6" fmla="*/ 18 w 85"/>
                <a:gd name="T7" fmla="*/ 39 h 74"/>
                <a:gd name="T8" fmla="*/ 33 w 85"/>
                <a:gd name="T9" fmla="*/ 40 h 74"/>
                <a:gd name="T10" fmla="*/ 44 w 85"/>
                <a:gd name="T11" fmla="*/ 40 h 74"/>
                <a:gd name="T12" fmla="*/ 54 w 85"/>
                <a:gd name="T13" fmla="*/ 26 h 74"/>
                <a:gd name="T14" fmla="*/ 66 w 85"/>
                <a:gd name="T15" fmla="*/ 13 h 74"/>
                <a:gd name="T16" fmla="*/ 76 w 85"/>
                <a:gd name="T17" fmla="*/ 0 h 74"/>
                <a:gd name="T18" fmla="*/ 80 w 85"/>
                <a:gd name="T19" fmla="*/ 7 h 74"/>
                <a:gd name="T20" fmla="*/ 85 w 85"/>
                <a:gd name="T21" fmla="*/ 24 h 74"/>
                <a:gd name="T22" fmla="*/ 75 w 85"/>
                <a:gd name="T23" fmla="*/ 24 h 74"/>
                <a:gd name="T24" fmla="*/ 76 w 85"/>
                <a:gd name="T25" fmla="*/ 37 h 74"/>
                <a:gd name="T26" fmla="*/ 79 w 85"/>
                <a:gd name="T27" fmla="*/ 40 h 74"/>
                <a:gd name="T28" fmla="*/ 72 w 85"/>
                <a:gd name="T29" fmla="*/ 44 h 74"/>
                <a:gd name="T30" fmla="*/ 72 w 85"/>
                <a:gd name="T31" fmla="*/ 53 h 74"/>
                <a:gd name="T32" fmla="*/ 68 w 85"/>
                <a:gd name="T33" fmla="*/ 61 h 74"/>
                <a:gd name="T34" fmla="*/ 69 w 85"/>
                <a:gd name="T35" fmla="*/ 70 h 74"/>
                <a:gd name="T36" fmla="*/ 65 w 85"/>
                <a:gd name="T37" fmla="*/ 74 h 74"/>
                <a:gd name="T38" fmla="*/ 10 w 85"/>
                <a:gd name="T39" fmla="*/ 64 h 74"/>
                <a:gd name="T40" fmla="*/ 1 w 85"/>
                <a:gd name="T41" fmla="*/ 43 h 74"/>
                <a:gd name="T42" fmla="*/ 0 w 85"/>
                <a:gd name="T43" fmla="*/ 38 h 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85" h="74">
                  <a:moveTo>
                    <a:pt x="0" y="38"/>
                  </a:moveTo>
                  <a:lnTo>
                    <a:pt x="3" y="37"/>
                  </a:lnTo>
                  <a:lnTo>
                    <a:pt x="4" y="42"/>
                  </a:lnTo>
                  <a:lnTo>
                    <a:pt x="18" y="39"/>
                  </a:lnTo>
                  <a:lnTo>
                    <a:pt x="33" y="40"/>
                  </a:lnTo>
                  <a:lnTo>
                    <a:pt x="44" y="40"/>
                  </a:lnTo>
                  <a:lnTo>
                    <a:pt x="54" y="26"/>
                  </a:lnTo>
                  <a:lnTo>
                    <a:pt x="66" y="13"/>
                  </a:lnTo>
                  <a:lnTo>
                    <a:pt x="76" y="0"/>
                  </a:lnTo>
                  <a:lnTo>
                    <a:pt x="80" y="7"/>
                  </a:lnTo>
                  <a:lnTo>
                    <a:pt x="85" y="24"/>
                  </a:lnTo>
                  <a:lnTo>
                    <a:pt x="75" y="24"/>
                  </a:lnTo>
                  <a:lnTo>
                    <a:pt x="76" y="37"/>
                  </a:lnTo>
                  <a:lnTo>
                    <a:pt x="79" y="40"/>
                  </a:lnTo>
                  <a:lnTo>
                    <a:pt x="72" y="44"/>
                  </a:lnTo>
                  <a:lnTo>
                    <a:pt x="72" y="53"/>
                  </a:lnTo>
                  <a:lnTo>
                    <a:pt x="68" y="61"/>
                  </a:lnTo>
                  <a:lnTo>
                    <a:pt x="69" y="70"/>
                  </a:lnTo>
                  <a:lnTo>
                    <a:pt x="65" y="74"/>
                  </a:lnTo>
                  <a:lnTo>
                    <a:pt x="10" y="64"/>
                  </a:lnTo>
                  <a:lnTo>
                    <a:pt x="1" y="43"/>
                  </a:lnTo>
                  <a:lnTo>
                    <a:pt x="0" y="38"/>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19" name="Freeform 18"/>
            <p:cNvSpPr>
              <a:spLocks/>
            </p:cNvSpPr>
            <p:nvPr/>
          </p:nvSpPr>
          <p:spPr bwMode="auto">
            <a:xfrm>
              <a:off x="6140658" y="2919312"/>
              <a:ext cx="95882" cy="79217"/>
            </a:xfrm>
            <a:custGeom>
              <a:avLst/>
              <a:gdLst>
                <a:gd name="T0" fmla="*/ 0 w 58"/>
                <a:gd name="T1" fmla="*/ 3 h 51"/>
                <a:gd name="T2" fmla="*/ 23 w 58"/>
                <a:gd name="T3" fmla="*/ 0 h 51"/>
                <a:gd name="T4" fmla="*/ 27 w 58"/>
                <a:gd name="T5" fmla="*/ 5 h 51"/>
                <a:gd name="T6" fmla="*/ 34 w 58"/>
                <a:gd name="T7" fmla="*/ 9 h 51"/>
                <a:gd name="T8" fmla="*/ 32 w 58"/>
                <a:gd name="T9" fmla="*/ 14 h 51"/>
                <a:gd name="T10" fmla="*/ 42 w 58"/>
                <a:gd name="T11" fmla="*/ 21 h 51"/>
                <a:gd name="T12" fmla="*/ 39 w 58"/>
                <a:gd name="T13" fmla="*/ 27 h 51"/>
                <a:gd name="T14" fmla="*/ 47 w 58"/>
                <a:gd name="T15" fmla="*/ 33 h 51"/>
                <a:gd name="T16" fmla="*/ 55 w 58"/>
                <a:gd name="T17" fmla="*/ 36 h 51"/>
                <a:gd name="T18" fmla="*/ 58 w 58"/>
                <a:gd name="T19" fmla="*/ 51 h 51"/>
                <a:gd name="T20" fmla="*/ 52 w 58"/>
                <a:gd name="T21" fmla="*/ 51 h 51"/>
                <a:gd name="T22" fmla="*/ 43 w 58"/>
                <a:gd name="T23" fmla="*/ 39 h 51"/>
                <a:gd name="T24" fmla="*/ 42 w 58"/>
                <a:gd name="T25" fmla="*/ 36 h 51"/>
                <a:gd name="T26" fmla="*/ 35 w 58"/>
                <a:gd name="T27" fmla="*/ 36 h 51"/>
                <a:gd name="T28" fmla="*/ 29 w 58"/>
                <a:gd name="T29" fmla="*/ 31 h 51"/>
                <a:gd name="T30" fmla="*/ 26 w 58"/>
                <a:gd name="T31" fmla="*/ 31 h 51"/>
                <a:gd name="T32" fmla="*/ 18 w 58"/>
                <a:gd name="T33" fmla="*/ 25 h 51"/>
                <a:gd name="T34" fmla="*/ 4 w 58"/>
                <a:gd name="T35" fmla="*/ 20 h 51"/>
                <a:gd name="T36" fmla="*/ 4 w 58"/>
                <a:gd name="T37" fmla="*/ 10 h 51"/>
                <a:gd name="T38" fmla="*/ 0 w 58"/>
                <a:gd name="T39" fmla="*/ 3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58" h="51">
                  <a:moveTo>
                    <a:pt x="0" y="3"/>
                  </a:moveTo>
                  <a:lnTo>
                    <a:pt x="23" y="0"/>
                  </a:lnTo>
                  <a:lnTo>
                    <a:pt x="27" y="5"/>
                  </a:lnTo>
                  <a:lnTo>
                    <a:pt x="34" y="9"/>
                  </a:lnTo>
                  <a:lnTo>
                    <a:pt x="32" y="14"/>
                  </a:lnTo>
                  <a:lnTo>
                    <a:pt x="42" y="21"/>
                  </a:lnTo>
                  <a:lnTo>
                    <a:pt x="39" y="27"/>
                  </a:lnTo>
                  <a:lnTo>
                    <a:pt x="47" y="33"/>
                  </a:lnTo>
                  <a:lnTo>
                    <a:pt x="55" y="36"/>
                  </a:lnTo>
                  <a:lnTo>
                    <a:pt x="58" y="51"/>
                  </a:lnTo>
                  <a:lnTo>
                    <a:pt x="52" y="51"/>
                  </a:lnTo>
                  <a:lnTo>
                    <a:pt x="43" y="39"/>
                  </a:lnTo>
                  <a:lnTo>
                    <a:pt x="42" y="36"/>
                  </a:lnTo>
                  <a:lnTo>
                    <a:pt x="35" y="36"/>
                  </a:lnTo>
                  <a:lnTo>
                    <a:pt x="29" y="31"/>
                  </a:lnTo>
                  <a:lnTo>
                    <a:pt x="26" y="31"/>
                  </a:lnTo>
                  <a:lnTo>
                    <a:pt x="18" y="25"/>
                  </a:lnTo>
                  <a:lnTo>
                    <a:pt x="4" y="20"/>
                  </a:lnTo>
                  <a:lnTo>
                    <a:pt x="4" y="10"/>
                  </a:lnTo>
                  <a:lnTo>
                    <a:pt x="0" y="3"/>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20" name="Freeform 19"/>
            <p:cNvSpPr>
              <a:spLocks/>
            </p:cNvSpPr>
            <p:nvPr/>
          </p:nvSpPr>
          <p:spPr bwMode="auto">
            <a:xfrm>
              <a:off x="5183488" y="2670790"/>
              <a:ext cx="198377" cy="83876"/>
            </a:xfrm>
            <a:custGeom>
              <a:avLst/>
              <a:gdLst>
                <a:gd name="T0" fmla="*/ 120 w 120"/>
                <a:gd name="T1" fmla="*/ 19 h 54"/>
                <a:gd name="T2" fmla="*/ 119 w 120"/>
                <a:gd name="T3" fmla="*/ 27 h 54"/>
                <a:gd name="T4" fmla="*/ 110 w 120"/>
                <a:gd name="T5" fmla="*/ 27 h 54"/>
                <a:gd name="T6" fmla="*/ 114 w 120"/>
                <a:gd name="T7" fmla="*/ 32 h 54"/>
                <a:gd name="T8" fmla="*/ 109 w 120"/>
                <a:gd name="T9" fmla="*/ 45 h 54"/>
                <a:gd name="T10" fmla="*/ 107 w 120"/>
                <a:gd name="T11" fmla="*/ 48 h 54"/>
                <a:gd name="T12" fmla="*/ 92 w 120"/>
                <a:gd name="T13" fmla="*/ 49 h 54"/>
                <a:gd name="T14" fmla="*/ 85 w 120"/>
                <a:gd name="T15" fmla="*/ 54 h 54"/>
                <a:gd name="T16" fmla="*/ 71 w 120"/>
                <a:gd name="T17" fmla="*/ 52 h 54"/>
                <a:gd name="T18" fmla="*/ 47 w 120"/>
                <a:gd name="T19" fmla="*/ 47 h 54"/>
                <a:gd name="T20" fmla="*/ 43 w 120"/>
                <a:gd name="T21" fmla="*/ 40 h 54"/>
                <a:gd name="T22" fmla="*/ 27 w 120"/>
                <a:gd name="T23" fmla="*/ 43 h 54"/>
                <a:gd name="T24" fmla="*/ 25 w 120"/>
                <a:gd name="T25" fmla="*/ 47 h 54"/>
                <a:gd name="T26" fmla="*/ 15 w 120"/>
                <a:gd name="T27" fmla="*/ 44 h 54"/>
                <a:gd name="T28" fmla="*/ 7 w 120"/>
                <a:gd name="T29" fmla="*/ 44 h 54"/>
                <a:gd name="T30" fmla="*/ 0 w 120"/>
                <a:gd name="T31" fmla="*/ 40 h 54"/>
                <a:gd name="T32" fmla="*/ 2 w 120"/>
                <a:gd name="T33" fmla="*/ 35 h 54"/>
                <a:gd name="T34" fmla="*/ 1 w 120"/>
                <a:gd name="T35" fmla="*/ 31 h 54"/>
                <a:gd name="T36" fmla="*/ 6 w 120"/>
                <a:gd name="T37" fmla="*/ 30 h 54"/>
                <a:gd name="T38" fmla="*/ 15 w 120"/>
                <a:gd name="T39" fmla="*/ 36 h 54"/>
                <a:gd name="T40" fmla="*/ 16 w 120"/>
                <a:gd name="T41" fmla="*/ 30 h 54"/>
                <a:gd name="T42" fmla="*/ 31 w 120"/>
                <a:gd name="T43" fmla="*/ 31 h 54"/>
                <a:gd name="T44" fmla="*/ 42 w 120"/>
                <a:gd name="T45" fmla="*/ 28 h 54"/>
                <a:gd name="T46" fmla="*/ 50 w 120"/>
                <a:gd name="T47" fmla="*/ 28 h 54"/>
                <a:gd name="T48" fmla="*/ 55 w 120"/>
                <a:gd name="T49" fmla="*/ 32 h 54"/>
                <a:gd name="T50" fmla="*/ 57 w 120"/>
                <a:gd name="T51" fmla="*/ 29 h 54"/>
                <a:gd name="T52" fmla="*/ 53 w 120"/>
                <a:gd name="T53" fmla="*/ 16 h 54"/>
                <a:gd name="T54" fmla="*/ 59 w 120"/>
                <a:gd name="T55" fmla="*/ 13 h 54"/>
                <a:gd name="T56" fmla="*/ 64 w 120"/>
                <a:gd name="T57" fmla="*/ 4 h 54"/>
                <a:gd name="T58" fmla="*/ 77 w 120"/>
                <a:gd name="T59" fmla="*/ 10 h 54"/>
                <a:gd name="T60" fmla="*/ 85 w 120"/>
                <a:gd name="T61" fmla="*/ 2 h 54"/>
                <a:gd name="T62" fmla="*/ 90 w 120"/>
                <a:gd name="T63" fmla="*/ 0 h 54"/>
                <a:gd name="T64" fmla="*/ 103 w 120"/>
                <a:gd name="T65" fmla="*/ 7 h 54"/>
                <a:gd name="T66" fmla="*/ 111 w 120"/>
                <a:gd name="T67" fmla="*/ 6 h 54"/>
                <a:gd name="T68" fmla="*/ 119 w 120"/>
                <a:gd name="T69" fmla="*/ 9 h 54"/>
                <a:gd name="T70" fmla="*/ 118 w 120"/>
                <a:gd name="T71" fmla="*/ 12 h 54"/>
                <a:gd name="T72" fmla="*/ 120 w 120"/>
                <a:gd name="T73" fmla="*/ 19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0" h="54">
                  <a:moveTo>
                    <a:pt x="120" y="19"/>
                  </a:moveTo>
                  <a:lnTo>
                    <a:pt x="119" y="27"/>
                  </a:lnTo>
                  <a:lnTo>
                    <a:pt x="110" y="27"/>
                  </a:lnTo>
                  <a:lnTo>
                    <a:pt x="114" y="32"/>
                  </a:lnTo>
                  <a:lnTo>
                    <a:pt x="109" y="45"/>
                  </a:lnTo>
                  <a:lnTo>
                    <a:pt x="107" y="48"/>
                  </a:lnTo>
                  <a:lnTo>
                    <a:pt x="92" y="49"/>
                  </a:lnTo>
                  <a:lnTo>
                    <a:pt x="85" y="54"/>
                  </a:lnTo>
                  <a:lnTo>
                    <a:pt x="71" y="52"/>
                  </a:lnTo>
                  <a:lnTo>
                    <a:pt x="47" y="47"/>
                  </a:lnTo>
                  <a:lnTo>
                    <a:pt x="43" y="40"/>
                  </a:lnTo>
                  <a:lnTo>
                    <a:pt x="27" y="43"/>
                  </a:lnTo>
                  <a:lnTo>
                    <a:pt x="25" y="47"/>
                  </a:lnTo>
                  <a:lnTo>
                    <a:pt x="15" y="44"/>
                  </a:lnTo>
                  <a:lnTo>
                    <a:pt x="7" y="44"/>
                  </a:lnTo>
                  <a:lnTo>
                    <a:pt x="0" y="40"/>
                  </a:lnTo>
                  <a:lnTo>
                    <a:pt x="2" y="35"/>
                  </a:lnTo>
                  <a:lnTo>
                    <a:pt x="1" y="31"/>
                  </a:lnTo>
                  <a:lnTo>
                    <a:pt x="6" y="30"/>
                  </a:lnTo>
                  <a:lnTo>
                    <a:pt x="15" y="36"/>
                  </a:lnTo>
                  <a:lnTo>
                    <a:pt x="16" y="30"/>
                  </a:lnTo>
                  <a:lnTo>
                    <a:pt x="31" y="31"/>
                  </a:lnTo>
                  <a:lnTo>
                    <a:pt x="42" y="28"/>
                  </a:lnTo>
                  <a:lnTo>
                    <a:pt x="50" y="28"/>
                  </a:lnTo>
                  <a:lnTo>
                    <a:pt x="55" y="32"/>
                  </a:lnTo>
                  <a:lnTo>
                    <a:pt x="57" y="29"/>
                  </a:lnTo>
                  <a:lnTo>
                    <a:pt x="53" y="16"/>
                  </a:lnTo>
                  <a:lnTo>
                    <a:pt x="59" y="13"/>
                  </a:lnTo>
                  <a:lnTo>
                    <a:pt x="64" y="4"/>
                  </a:lnTo>
                  <a:lnTo>
                    <a:pt x="77" y="10"/>
                  </a:lnTo>
                  <a:lnTo>
                    <a:pt x="85" y="2"/>
                  </a:lnTo>
                  <a:lnTo>
                    <a:pt x="90" y="0"/>
                  </a:lnTo>
                  <a:lnTo>
                    <a:pt x="103" y="7"/>
                  </a:lnTo>
                  <a:lnTo>
                    <a:pt x="111" y="6"/>
                  </a:lnTo>
                  <a:lnTo>
                    <a:pt x="119" y="9"/>
                  </a:lnTo>
                  <a:lnTo>
                    <a:pt x="118" y="12"/>
                  </a:lnTo>
                  <a:lnTo>
                    <a:pt x="120" y="1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21" name="Freeform 20"/>
            <p:cNvSpPr>
              <a:spLocks/>
            </p:cNvSpPr>
            <p:nvPr/>
          </p:nvSpPr>
          <p:spPr bwMode="auto">
            <a:xfrm>
              <a:off x="6183641" y="2967464"/>
              <a:ext cx="42982" cy="31065"/>
            </a:xfrm>
            <a:custGeom>
              <a:avLst/>
              <a:gdLst>
                <a:gd name="T0" fmla="*/ 14 w 108"/>
                <a:gd name="T1" fmla="*/ 1 h 85"/>
                <a:gd name="T2" fmla="*/ 38 w 108"/>
                <a:gd name="T3" fmla="*/ 23 h 85"/>
                <a:gd name="T4" fmla="*/ 69 w 108"/>
                <a:gd name="T5" fmla="*/ 23 h 85"/>
                <a:gd name="T6" fmla="*/ 71 w 108"/>
                <a:gd name="T7" fmla="*/ 36 h 85"/>
                <a:gd name="T8" fmla="*/ 108 w 108"/>
                <a:gd name="T9" fmla="*/ 85 h 85"/>
                <a:gd name="T10" fmla="*/ 58 w 108"/>
                <a:gd name="T11" fmla="*/ 74 h 85"/>
                <a:gd name="T12" fmla="*/ 16 w 108"/>
                <a:gd name="T13" fmla="*/ 35 h 85"/>
                <a:gd name="T14" fmla="*/ 0 w 108"/>
                <a:gd name="T15" fmla="*/ 3 h 85"/>
                <a:gd name="T16" fmla="*/ 14 w 108"/>
                <a:gd name="T17" fmla="*/ 0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8" h="85">
                  <a:moveTo>
                    <a:pt x="14" y="1"/>
                  </a:moveTo>
                  <a:lnTo>
                    <a:pt x="38" y="23"/>
                  </a:lnTo>
                  <a:lnTo>
                    <a:pt x="69" y="23"/>
                  </a:lnTo>
                  <a:lnTo>
                    <a:pt x="71" y="36"/>
                  </a:lnTo>
                  <a:lnTo>
                    <a:pt x="108" y="85"/>
                  </a:lnTo>
                  <a:lnTo>
                    <a:pt x="58" y="74"/>
                  </a:lnTo>
                  <a:lnTo>
                    <a:pt x="16" y="35"/>
                  </a:lnTo>
                  <a:lnTo>
                    <a:pt x="0" y="3"/>
                  </a:lnTo>
                  <a:lnTo>
                    <a:pt x="14" y="0"/>
                  </a:lnTo>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22" name="Freeform 21"/>
            <p:cNvSpPr>
              <a:spLocks/>
            </p:cNvSpPr>
            <p:nvPr/>
          </p:nvSpPr>
          <p:spPr bwMode="auto">
            <a:xfrm>
              <a:off x="6178681" y="2899119"/>
              <a:ext cx="157050" cy="114941"/>
            </a:xfrm>
            <a:custGeom>
              <a:avLst/>
              <a:gdLst>
                <a:gd name="T0" fmla="*/ 40 w 95"/>
                <a:gd name="T1" fmla="*/ 13 h 74"/>
                <a:gd name="T2" fmla="*/ 48 w 95"/>
                <a:gd name="T3" fmla="*/ 15 h 74"/>
                <a:gd name="T4" fmla="*/ 50 w 95"/>
                <a:gd name="T5" fmla="*/ 9 h 74"/>
                <a:gd name="T6" fmla="*/ 58 w 95"/>
                <a:gd name="T7" fmla="*/ 1 h 74"/>
                <a:gd name="T8" fmla="*/ 69 w 95"/>
                <a:gd name="T9" fmla="*/ 12 h 74"/>
                <a:gd name="T10" fmla="*/ 81 w 95"/>
                <a:gd name="T11" fmla="*/ 27 h 74"/>
                <a:gd name="T12" fmla="*/ 89 w 95"/>
                <a:gd name="T13" fmla="*/ 28 h 74"/>
                <a:gd name="T14" fmla="*/ 95 w 95"/>
                <a:gd name="T15" fmla="*/ 33 h 74"/>
                <a:gd name="T16" fmla="*/ 82 w 95"/>
                <a:gd name="T17" fmla="*/ 35 h 74"/>
                <a:gd name="T18" fmla="*/ 82 w 95"/>
                <a:gd name="T19" fmla="*/ 51 h 74"/>
                <a:gd name="T20" fmla="*/ 80 w 95"/>
                <a:gd name="T21" fmla="*/ 58 h 74"/>
                <a:gd name="T22" fmla="*/ 75 w 95"/>
                <a:gd name="T23" fmla="*/ 63 h 74"/>
                <a:gd name="T24" fmla="*/ 77 w 95"/>
                <a:gd name="T25" fmla="*/ 73 h 74"/>
                <a:gd name="T26" fmla="*/ 73 w 95"/>
                <a:gd name="T27" fmla="*/ 74 h 74"/>
                <a:gd name="T28" fmla="*/ 61 w 95"/>
                <a:gd name="T29" fmla="*/ 63 h 74"/>
                <a:gd name="T30" fmla="*/ 65 w 95"/>
                <a:gd name="T31" fmla="*/ 53 h 74"/>
                <a:gd name="T32" fmla="*/ 59 w 95"/>
                <a:gd name="T33" fmla="*/ 47 h 74"/>
                <a:gd name="T34" fmla="*/ 52 w 95"/>
                <a:gd name="T35" fmla="*/ 49 h 74"/>
                <a:gd name="T36" fmla="*/ 35 w 95"/>
                <a:gd name="T37" fmla="*/ 64 h 74"/>
                <a:gd name="T38" fmla="*/ 32 w 95"/>
                <a:gd name="T39" fmla="*/ 49 h 74"/>
                <a:gd name="T40" fmla="*/ 24 w 95"/>
                <a:gd name="T41" fmla="*/ 46 h 74"/>
                <a:gd name="T42" fmla="*/ 16 w 95"/>
                <a:gd name="T43" fmla="*/ 40 h 74"/>
                <a:gd name="T44" fmla="*/ 19 w 95"/>
                <a:gd name="T45" fmla="*/ 34 h 74"/>
                <a:gd name="T46" fmla="*/ 9 w 95"/>
                <a:gd name="T47" fmla="*/ 27 h 74"/>
                <a:gd name="T48" fmla="*/ 11 w 95"/>
                <a:gd name="T49" fmla="*/ 22 h 74"/>
                <a:gd name="T50" fmla="*/ 4 w 95"/>
                <a:gd name="T51" fmla="*/ 18 h 74"/>
                <a:gd name="T52" fmla="*/ 0 w 95"/>
                <a:gd name="T53" fmla="*/ 13 h 74"/>
                <a:gd name="T54" fmla="*/ 3 w 95"/>
                <a:gd name="T55" fmla="*/ 9 h 74"/>
                <a:gd name="T56" fmla="*/ 17 w 95"/>
                <a:gd name="T57" fmla="*/ 15 h 74"/>
                <a:gd name="T58" fmla="*/ 26 w 95"/>
                <a:gd name="T59" fmla="*/ 17 h 74"/>
                <a:gd name="T60" fmla="*/ 28 w 95"/>
                <a:gd name="T61" fmla="*/ 14 h 74"/>
                <a:gd name="T62" fmla="*/ 18 w 95"/>
                <a:gd name="T63" fmla="*/ 3 h 74"/>
                <a:gd name="T64" fmla="*/ 21 w 95"/>
                <a:gd name="T65" fmla="*/ 0 h 74"/>
                <a:gd name="T66" fmla="*/ 26 w 95"/>
                <a:gd name="T67" fmla="*/ 1 h 74"/>
                <a:gd name="T68" fmla="*/ 40 w 95"/>
                <a:gd name="T69" fmla="*/ 13 h 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95" h="74">
                  <a:moveTo>
                    <a:pt x="40" y="13"/>
                  </a:moveTo>
                  <a:lnTo>
                    <a:pt x="48" y="15"/>
                  </a:lnTo>
                  <a:lnTo>
                    <a:pt x="50" y="9"/>
                  </a:lnTo>
                  <a:lnTo>
                    <a:pt x="58" y="1"/>
                  </a:lnTo>
                  <a:lnTo>
                    <a:pt x="69" y="12"/>
                  </a:lnTo>
                  <a:lnTo>
                    <a:pt x="81" y="27"/>
                  </a:lnTo>
                  <a:lnTo>
                    <a:pt x="89" y="28"/>
                  </a:lnTo>
                  <a:lnTo>
                    <a:pt x="95" y="33"/>
                  </a:lnTo>
                  <a:lnTo>
                    <a:pt x="82" y="35"/>
                  </a:lnTo>
                  <a:lnTo>
                    <a:pt x="82" y="51"/>
                  </a:lnTo>
                  <a:lnTo>
                    <a:pt x="80" y="58"/>
                  </a:lnTo>
                  <a:lnTo>
                    <a:pt x="75" y="63"/>
                  </a:lnTo>
                  <a:lnTo>
                    <a:pt x="77" y="73"/>
                  </a:lnTo>
                  <a:lnTo>
                    <a:pt x="73" y="74"/>
                  </a:lnTo>
                  <a:lnTo>
                    <a:pt x="61" y="63"/>
                  </a:lnTo>
                  <a:lnTo>
                    <a:pt x="65" y="53"/>
                  </a:lnTo>
                  <a:lnTo>
                    <a:pt x="59" y="47"/>
                  </a:lnTo>
                  <a:lnTo>
                    <a:pt x="52" y="49"/>
                  </a:lnTo>
                  <a:lnTo>
                    <a:pt x="35" y="64"/>
                  </a:lnTo>
                  <a:lnTo>
                    <a:pt x="32" y="49"/>
                  </a:lnTo>
                  <a:lnTo>
                    <a:pt x="24" y="46"/>
                  </a:lnTo>
                  <a:lnTo>
                    <a:pt x="16" y="40"/>
                  </a:lnTo>
                  <a:lnTo>
                    <a:pt x="19" y="34"/>
                  </a:lnTo>
                  <a:lnTo>
                    <a:pt x="9" y="27"/>
                  </a:lnTo>
                  <a:lnTo>
                    <a:pt x="11" y="22"/>
                  </a:lnTo>
                  <a:lnTo>
                    <a:pt x="4" y="18"/>
                  </a:lnTo>
                  <a:lnTo>
                    <a:pt x="0" y="13"/>
                  </a:lnTo>
                  <a:lnTo>
                    <a:pt x="3" y="9"/>
                  </a:lnTo>
                  <a:lnTo>
                    <a:pt x="17" y="15"/>
                  </a:lnTo>
                  <a:lnTo>
                    <a:pt x="26" y="17"/>
                  </a:lnTo>
                  <a:lnTo>
                    <a:pt x="28" y="14"/>
                  </a:lnTo>
                  <a:lnTo>
                    <a:pt x="18" y="3"/>
                  </a:lnTo>
                  <a:lnTo>
                    <a:pt x="21" y="0"/>
                  </a:lnTo>
                  <a:lnTo>
                    <a:pt x="26" y="1"/>
                  </a:lnTo>
                  <a:lnTo>
                    <a:pt x="40" y="13"/>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23" name="Freeform 22"/>
            <p:cNvSpPr>
              <a:spLocks/>
            </p:cNvSpPr>
            <p:nvPr/>
          </p:nvSpPr>
          <p:spPr bwMode="auto">
            <a:xfrm>
              <a:off x="5810030" y="4323458"/>
              <a:ext cx="51247" cy="69898"/>
            </a:xfrm>
            <a:custGeom>
              <a:avLst/>
              <a:gdLst>
                <a:gd name="T0" fmla="*/ 5 w 31"/>
                <a:gd name="T1" fmla="*/ 45 h 45"/>
                <a:gd name="T2" fmla="*/ 4 w 31"/>
                <a:gd name="T3" fmla="*/ 20 h 45"/>
                <a:gd name="T4" fmla="*/ 0 w 31"/>
                <a:gd name="T5" fmla="*/ 10 h 45"/>
                <a:gd name="T6" fmla="*/ 11 w 31"/>
                <a:gd name="T7" fmla="*/ 12 h 45"/>
                <a:gd name="T8" fmla="*/ 16 w 31"/>
                <a:gd name="T9" fmla="*/ 0 h 45"/>
                <a:gd name="T10" fmla="*/ 26 w 31"/>
                <a:gd name="T11" fmla="*/ 2 h 45"/>
                <a:gd name="T12" fmla="*/ 27 w 31"/>
                <a:gd name="T13" fmla="*/ 10 h 45"/>
                <a:gd name="T14" fmla="*/ 31 w 31"/>
                <a:gd name="T15" fmla="*/ 14 h 45"/>
                <a:gd name="T16" fmla="*/ 31 w 31"/>
                <a:gd name="T17" fmla="*/ 21 h 45"/>
                <a:gd name="T18" fmla="*/ 27 w 31"/>
                <a:gd name="T19" fmla="*/ 25 h 45"/>
                <a:gd name="T20" fmla="*/ 19 w 31"/>
                <a:gd name="T21" fmla="*/ 36 h 45"/>
                <a:gd name="T22" fmla="*/ 12 w 31"/>
                <a:gd name="T23" fmla="*/ 44 h 45"/>
                <a:gd name="T24" fmla="*/ 5 w 31"/>
                <a:gd name="T2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1" h="45">
                  <a:moveTo>
                    <a:pt x="5" y="45"/>
                  </a:moveTo>
                  <a:lnTo>
                    <a:pt x="4" y="20"/>
                  </a:lnTo>
                  <a:lnTo>
                    <a:pt x="0" y="10"/>
                  </a:lnTo>
                  <a:lnTo>
                    <a:pt x="11" y="12"/>
                  </a:lnTo>
                  <a:lnTo>
                    <a:pt x="16" y="0"/>
                  </a:lnTo>
                  <a:lnTo>
                    <a:pt x="26" y="2"/>
                  </a:lnTo>
                  <a:lnTo>
                    <a:pt x="27" y="10"/>
                  </a:lnTo>
                  <a:lnTo>
                    <a:pt x="31" y="14"/>
                  </a:lnTo>
                  <a:lnTo>
                    <a:pt x="31" y="21"/>
                  </a:lnTo>
                  <a:lnTo>
                    <a:pt x="27" y="25"/>
                  </a:lnTo>
                  <a:lnTo>
                    <a:pt x="19" y="36"/>
                  </a:lnTo>
                  <a:lnTo>
                    <a:pt x="12" y="44"/>
                  </a:lnTo>
                  <a:lnTo>
                    <a:pt x="5" y="4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24" name="Freeform 23"/>
            <p:cNvSpPr>
              <a:spLocks/>
            </p:cNvSpPr>
            <p:nvPr/>
          </p:nvSpPr>
          <p:spPr bwMode="auto">
            <a:xfrm>
              <a:off x="4993377" y="2594680"/>
              <a:ext cx="95882" cy="62131"/>
            </a:xfrm>
            <a:custGeom>
              <a:avLst/>
              <a:gdLst>
                <a:gd name="T0" fmla="*/ 13 w 58"/>
                <a:gd name="T1" fmla="*/ 3 h 40"/>
                <a:gd name="T2" fmla="*/ 24 w 58"/>
                <a:gd name="T3" fmla="*/ 4 h 40"/>
                <a:gd name="T4" fmla="*/ 39 w 58"/>
                <a:gd name="T5" fmla="*/ 0 h 40"/>
                <a:gd name="T6" fmla="*/ 49 w 58"/>
                <a:gd name="T7" fmla="*/ 9 h 40"/>
                <a:gd name="T8" fmla="*/ 58 w 58"/>
                <a:gd name="T9" fmla="*/ 14 h 40"/>
                <a:gd name="T10" fmla="*/ 57 w 58"/>
                <a:gd name="T11" fmla="*/ 27 h 40"/>
                <a:gd name="T12" fmla="*/ 53 w 58"/>
                <a:gd name="T13" fmla="*/ 28 h 40"/>
                <a:gd name="T14" fmla="*/ 51 w 58"/>
                <a:gd name="T15" fmla="*/ 40 h 40"/>
                <a:gd name="T16" fmla="*/ 37 w 58"/>
                <a:gd name="T17" fmla="*/ 30 h 40"/>
                <a:gd name="T18" fmla="*/ 29 w 58"/>
                <a:gd name="T19" fmla="*/ 32 h 40"/>
                <a:gd name="T20" fmla="*/ 17 w 58"/>
                <a:gd name="T21" fmla="*/ 22 h 40"/>
                <a:gd name="T22" fmla="*/ 10 w 58"/>
                <a:gd name="T23" fmla="*/ 14 h 40"/>
                <a:gd name="T24" fmla="*/ 3 w 58"/>
                <a:gd name="T25" fmla="*/ 14 h 40"/>
                <a:gd name="T26" fmla="*/ 0 w 58"/>
                <a:gd name="T27" fmla="*/ 7 h 40"/>
                <a:gd name="T28" fmla="*/ 13 w 58"/>
                <a:gd name="T29" fmla="*/ 3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58" h="40">
                  <a:moveTo>
                    <a:pt x="13" y="3"/>
                  </a:moveTo>
                  <a:lnTo>
                    <a:pt x="24" y="4"/>
                  </a:lnTo>
                  <a:lnTo>
                    <a:pt x="39" y="0"/>
                  </a:lnTo>
                  <a:lnTo>
                    <a:pt x="49" y="9"/>
                  </a:lnTo>
                  <a:lnTo>
                    <a:pt x="58" y="14"/>
                  </a:lnTo>
                  <a:lnTo>
                    <a:pt x="57" y="27"/>
                  </a:lnTo>
                  <a:lnTo>
                    <a:pt x="53" y="28"/>
                  </a:lnTo>
                  <a:lnTo>
                    <a:pt x="51" y="40"/>
                  </a:lnTo>
                  <a:lnTo>
                    <a:pt x="37" y="30"/>
                  </a:lnTo>
                  <a:lnTo>
                    <a:pt x="29" y="32"/>
                  </a:lnTo>
                  <a:lnTo>
                    <a:pt x="17" y="22"/>
                  </a:lnTo>
                  <a:lnTo>
                    <a:pt x="10" y="14"/>
                  </a:lnTo>
                  <a:lnTo>
                    <a:pt x="3" y="14"/>
                  </a:lnTo>
                  <a:lnTo>
                    <a:pt x="0" y="7"/>
                  </a:lnTo>
                  <a:lnTo>
                    <a:pt x="13" y="3"/>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25" name="Freeform 24"/>
            <p:cNvSpPr>
              <a:spLocks/>
            </p:cNvSpPr>
            <p:nvPr/>
          </p:nvSpPr>
          <p:spPr bwMode="auto">
            <a:xfrm>
              <a:off x="4950396" y="3852821"/>
              <a:ext cx="92576" cy="197264"/>
            </a:xfrm>
            <a:custGeom>
              <a:avLst/>
              <a:gdLst>
                <a:gd name="T0" fmla="*/ 36 w 56"/>
                <a:gd name="T1" fmla="*/ 124 h 127"/>
                <a:gd name="T2" fmla="*/ 20 w 56"/>
                <a:gd name="T3" fmla="*/ 127 h 127"/>
                <a:gd name="T4" fmla="*/ 16 w 56"/>
                <a:gd name="T5" fmla="*/ 113 h 127"/>
                <a:gd name="T6" fmla="*/ 17 w 56"/>
                <a:gd name="T7" fmla="*/ 65 h 127"/>
                <a:gd name="T8" fmla="*/ 13 w 56"/>
                <a:gd name="T9" fmla="*/ 61 h 127"/>
                <a:gd name="T10" fmla="*/ 12 w 56"/>
                <a:gd name="T11" fmla="*/ 50 h 127"/>
                <a:gd name="T12" fmla="*/ 6 w 56"/>
                <a:gd name="T13" fmla="*/ 43 h 127"/>
                <a:gd name="T14" fmla="*/ 0 w 56"/>
                <a:gd name="T15" fmla="*/ 37 h 127"/>
                <a:gd name="T16" fmla="*/ 3 w 56"/>
                <a:gd name="T17" fmla="*/ 26 h 127"/>
                <a:gd name="T18" fmla="*/ 9 w 56"/>
                <a:gd name="T19" fmla="*/ 23 h 127"/>
                <a:gd name="T20" fmla="*/ 13 w 56"/>
                <a:gd name="T21" fmla="*/ 14 h 127"/>
                <a:gd name="T22" fmla="*/ 22 w 56"/>
                <a:gd name="T23" fmla="*/ 13 h 127"/>
                <a:gd name="T24" fmla="*/ 26 w 56"/>
                <a:gd name="T25" fmla="*/ 6 h 127"/>
                <a:gd name="T26" fmla="*/ 32 w 56"/>
                <a:gd name="T27" fmla="*/ 0 h 127"/>
                <a:gd name="T28" fmla="*/ 38 w 56"/>
                <a:gd name="T29" fmla="*/ 0 h 127"/>
                <a:gd name="T30" fmla="*/ 52 w 56"/>
                <a:gd name="T31" fmla="*/ 12 h 127"/>
                <a:gd name="T32" fmla="*/ 52 w 56"/>
                <a:gd name="T33" fmla="*/ 19 h 127"/>
                <a:gd name="T34" fmla="*/ 56 w 56"/>
                <a:gd name="T35" fmla="*/ 31 h 127"/>
                <a:gd name="T36" fmla="*/ 52 w 56"/>
                <a:gd name="T37" fmla="*/ 40 h 127"/>
                <a:gd name="T38" fmla="*/ 54 w 56"/>
                <a:gd name="T39" fmla="*/ 45 h 127"/>
                <a:gd name="T40" fmla="*/ 45 w 56"/>
                <a:gd name="T41" fmla="*/ 58 h 127"/>
                <a:gd name="T42" fmla="*/ 40 w 56"/>
                <a:gd name="T43" fmla="*/ 64 h 127"/>
                <a:gd name="T44" fmla="*/ 36 w 56"/>
                <a:gd name="T45" fmla="*/ 78 h 127"/>
                <a:gd name="T46" fmla="*/ 37 w 56"/>
                <a:gd name="T47" fmla="*/ 91 h 127"/>
                <a:gd name="T48" fmla="*/ 36 w 56"/>
                <a:gd name="T49" fmla="*/ 124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56" h="127">
                  <a:moveTo>
                    <a:pt x="36" y="124"/>
                  </a:moveTo>
                  <a:lnTo>
                    <a:pt x="20" y="127"/>
                  </a:lnTo>
                  <a:lnTo>
                    <a:pt x="16" y="113"/>
                  </a:lnTo>
                  <a:lnTo>
                    <a:pt x="17" y="65"/>
                  </a:lnTo>
                  <a:lnTo>
                    <a:pt x="13" y="61"/>
                  </a:lnTo>
                  <a:lnTo>
                    <a:pt x="12" y="50"/>
                  </a:lnTo>
                  <a:lnTo>
                    <a:pt x="6" y="43"/>
                  </a:lnTo>
                  <a:lnTo>
                    <a:pt x="0" y="37"/>
                  </a:lnTo>
                  <a:lnTo>
                    <a:pt x="3" y="26"/>
                  </a:lnTo>
                  <a:lnTo>
                    <a:pt x="9" y="23"/>
                  </a:lnTo>
                  <a:lnTo>
                    <a:pt x="13" y="14"/>
                  </a:lnTo>
                  <a:lnTo>
                    <a:pt x="22" y="13"/>
                  </a:lnTo>
                  <a:lnTo>
                    <a:pt x="26" y="6"/>
                  </a:lnTo>
                  <a:lnTo>
                    <a:pt x="32" y="0"/>
                  </a:lnTo>
                  <a:lnTo>
                    <a:pt x="38" y="0"/>
                  </a:lnTo>
                  <a:lnTo>
                    <a:pt x="52" y="12"/>
                  </a:lnTo>
                  <a:lnTo>
                    <a:pt x="52" y="19"/>
                  </a:lnTo>
                  <a:lnTo>
                    <a:pt x="56" y="31"/>
                  </a:lnTo>
                  <a:lnTo>
                    <a:pt x="52" y="40"/>
                  </a:lnTo>
                  <a:lnTo>
                    <a:pt x="54" y="45"/>
                  </a:lnTo>
                  <a:lnTo>
                    <a:pt x="45" y="58"/>
                  </a:lnTo>
                  <a:lnTo>
                    <a:pt x="40" y="64"/>
                  </a:lnTo>
                  <a:lnTo>
                    <a:pt x="36" y="78"/>
                  </a:lnTo>
                  <a:lnTo>
                    <a:pt x="37" y="91"/>
                  </a:lnTo>
                  <a:lnTo>
                    <a:pt x="36" y="124"/>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26" name="Freeform 25"/>
            <p:cNvSpPr>
              <a:spLocks/>
            </p:cNvSpPr>
            <p:nvPr/>
          </p:nvSpPr>
          <p:spPr bwMode="auto">
            <a:xfrm>
              <a:off x="4761938" y="3759625"/>
              <a:ext cx="231439" cy="178625"/>
            </a:xfrm>
            <a:custGeom>
              <a:avLst/>
              <a:gdLst>
                <a:gd name="T0" fmla="*/ 49 w 140"/>
                <a:gd name="T1" fmla="*/ 114 h 115"/>
                <a:gd name="T2" fmla="*/ 36 w 140"/>
                <a:gd name="T3" fmla="*/ 109 h 115"/>
                <a:gd name="T4" fmla="*/ 28 w 140"/>
                <a:gd name="T5" fmla="*/ 110 h 115"/>
                <a:gd name="T6" fmla="*/ 21 w 140"/>
                <a:gd name="T7" fmla="*/ 115 h 115"/>
                <a:gd name="T8" fmla="*/ 13 w 140"/>
                <a:gd name="T9" fmla="*/ 110 h 115"/>
                <a:gd name="T10" fmla="*/ 10 w 140"/>
                <a:gd name="T11" fmla="*/ 103 h 115"/>
                <a:gd name="T12" fmla="*/ 1 w 140"/>
                <a:gd name="T13" fmla="*/ 99 h 115"/>
                <a:gd name="T14" fmla="*/ 0 w 140"/>
                <a:gd name="T15" fmla="*/ 87 h 115"/>
                <a:gd name="T16" fmla="*/ 5 w 140"/>
                <a:gd name="T17" fmla="*/ 78 h 115"/>
                <a:gd name="T18" fmla="*/ 5 w 140"/>
                <a:gd name="T19" fmla="*/ 71 h 115"/>
                <a:gd name="T20" fmla="*/ 19 w 140"/>
                <a:gd name="T21" fmla="*/ 54 h 115"/>
                <a:gd name="T22" fmla="*/ 22 w 140"/>
                <a:gd name="T23" fmla="*/ 40 h 115"/>
                <a:gd name="T24" fmla="*/ 27 w 140"/>
                <a:gd name="T25" fmla="*/ 34 h 115"/>
                <a:gd name="T26" fmla="*/ 36 w 140"/>
                <a:gd name="T27" fmla="*/ 37 h 115"/>
                <a:gd name="T28" fmla="*/ 44 w 140"/>
                <a:gd name="T29" fmla="*/ 33 h 115"/>
                <a:gd name="T30" fmla="*/ 46 w 140"/>
                <a:gd name="T31" fmla="*/ 28 h 115"/>
                <a:gd name="T32" fmla="*/ 61 w 140"/>
                <a:gd name="T33" fmla="*/ 18 h 115"/>
                <a:gd name="T34" fmla="*/ 64 w 140"/>
                <a:gd name="T35" fmla="*/ 12 h 115"/>
                <a:gd name="T36" fmla="*/ 81 w 140"/>
                <a:gd name="T37" fmla="*/ 3 h 115"/>
                <a:gd name="T38" fmla="*/ 91 w 140"/>
                <a:gd name="T39" fmla="*/ 0 h 115"/>
                <a:gd name="T40" fmla="*/ 95 w 140"/>
                <a:gd name="T41" fmla="*/ 4 h 115"/>
                <a:gd name="T42" fmla="*/ 107 w 140"/>
                <a:gd name="T43" fmla="*/ 4 h 115"/>
                <a:gd name="T44" fmla="*/ 106 w 140"/>
                <a:gd name="T45" fmla="*/ 14 h 115"/>
                <a:gd name="T46" fmla="*/ 108 w 140"/>
                <a:gd name="T47" fmla="*/ 24 h 115"/>
                <a:gd name="T48" fmla="*/ 118 w 140"/>
                <a:gd name="T49" fmla="*/ 37 h 115"/>
                <a:gd name="T50" fmla="*/ 119 w 140"/>
                <a:gd name="T51" fmla="*/ 47 h 115"/>
                <a:gd name="T52" fmla="*/ 140 w 140"/>
                <a:gd name="T53" fmla="*/ 52 h 115"/>
                <a:gd name="T54" fmla="*/ 140 w 140"/>
                <a:gd name="T55" fmla="*/ 66 h 115"/>
                <a:gd name="T56" fmla="*/ 136 w 140"/>
                <a:gd name="T57" fmla="*/ 73 h 115"/>
                <a:gd name="T58" fmla="*/ 127 w 140"/>
                <a:gd name="T59" fmla="*/ 74 h 115"/>
                <a:gd name="T60" fmla="*/ 123 w 140"/>
                <a:gd name="T61" fmla="*/ 83 h 115"/>
                <a:gd name="T62" fmla="*/ 117 w 140"/>
                <a:gd name="T63" fmla="*/ 86 h 115"/>
                <a:gd name="T64" fmla="*/ 101 w 140"/>
                <a:gd name="T65" fmla="*/ 85 h 115"/>
                <a:gd name="T66" fmla="*/ 92 w 140"/>
                <a:gd name="T67" fmla="*/ 84 h 115"/>
                <a:gd name="T68" fmla="*/ 86 w 140"/>
                <a:gd name="T69" fmla="*/ 87 h 115"/>
                <a:gd name="T70" fmla="*/ 78 w 140"/>
                <a:gd name="T71" fmla="*/ 86 h 115"/>
                <a:gd name="T72" fmla="*/ 47 w 140"/>
                <a:gd name="T73" fmla="*/ 87 h 115"/>
                <a:gd name="T74" fmla="*/ 46 w 140"/>
                <a:gd name="T75" fmla="*/ 98 h 115"/>
                <a:gd name="T76" fmla="*/ 49 w 140"/>
                <a:gd name="T77" fmla="*/ 114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40" h="115">
                  <a:moveTo>
                    <a:pt x="49" y="114"/>
                  </a:moveTo>
                  <a:lnTo>
                    <a:pt x="36" y="109"/>
                  </a:lnTo>
                  <a:lnTo>
                    <a:pt x="28" y="110"/>
                  </a:lnTo>
                  <a:lnTo>
                    <a:pt x="21" y="115"/>
                  </a:lnTo>
                  <a:lnTo>
                    <a:pt x="13" y="110"/>
                  </a:lnTo>
                  <a:lnTo>
                    <a:pt x="10" y="103"/>
                  </a:lnTo>
                  <a:lnTo>
                    <a:pt x="1" y="99"/>
                  </a:lnTo>
                  <a:lnTo>
                    <a:pt x="0" y="87"/>
                  </a:lnTo>
                  <a:lnTo>
                    <a:pt x="5" y="78"/>
                  </a:lnTo>
                  <a:lnTo>
                    <a:pt x="5" y="71"/>
                  </a:lnTo>
                  <a:lnTo>
                    <a:pt x="19" y="54"/>
                  </a:lnTo>
                  <a:lnTo>
                    <a:pt x="22" y="40"/>
                  </a:lnTo>
                  <a:lnTo>
                    <a:pt x="27" y="34"/>
                  </a:lnTo>
                  <a:lnTo>
                    <a:pt x="36" y="37"/>
                  </a:lnTo>
                  <a:lnTo>
                    <a:pt x="44" y="33"/>
                  </a:lnTo>
                  <a:lnTo>
                    <a:pt x="46" y="28"/>
                  </a:lnTo>
                  <a:lnTo>
                    <a:pt x="61" y="18"/>
                  </a:lnTo>
                  <a:lnTo>
                    <a:pt x="64" y="12"/>
                  </a:lnTo>
                  <a:lnTo>
                    <a:pt x="81" y="3"/>
                  </a:lnTo>
                  <a:lnTo>
                    <a:pt x="91" y="0"/>
                  </a:lnTo>
                  <a:lnTo>
                    <a:pt x="95" y="4"/>
                  </a:lnTo>
                  <a:lnTo>
                    <a:pt x="107" y="4"/>
                  </a:lnTo>
                  <a:lnTo>
                    <a:pt x="106" y="14"/>
                  </a:lnTo>
                  <a:lnTo>
                    <a:pt x="108" y="24"/>
                  </a:lnTo>
                  <a:lnTo>
                    <a:pt x="118" y="37"/>
                  </a:lnTo>
                  <a:lnTo>
                    <a:pt x="119" y="47"/>
                  </a:lnTo>
                  <a:lnTo>
                    <a:pt x="140" y="52"/>
                  </a:lnTo>
                  <a:lnTo>
                    <a:pt x="140" y="66"/>
                  </a:lnTo>
                  <a:lnTo>
                    <a:pt x="136" y="73"/>
                  </a:lnTo>
                  <a:lnTo>
                    <a:pt x="127" y="74"/>
                  </a:lnTo>
                  <a:lnTo>
                    <a:pt x="123" y="83"/>
                  </a:lnTo>
                  <a:lnTo>
                    <a:pt x="117" y="86"/>
                  </a:lnTo>
                  <a:lnTo>
                    <a:pt x="101" y="85"/>
                  </a:lnTo>
                  <a:lnTo>
                    <a:pt x="92" y="84"/>
                  </a:lnTo>
                  <a:lnTo>
                    <a:pt x="86" y="87"/>
                  </a:lnTo>
                  <a:lnTo>
                    <a:pt x="78" y="86"/>
                  </a:lnTo>
                  <a:lnTo>
                    <a:pt x="47" y="87"/>
                  </a:lnTo>
                  <a:lnTo>
                    <a:pt x="46" y="98"/>
                  </a:lnTo>
                  <a:lnTo>
                    <a:pt x="49" y="114"/>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27" name="Freeform 26"/>
            <p:cNvSpPr>
              <a:spLocks/>
            </p:cNvSpPr>
            <p:nvPr/>
          </p:nvSpPr>
          <p:spPr bwMode="auto">
            <a:xfrm>
              <a:off x="5542221" y="2823009"/>
              <a:ext cx="168620" cy="96302"/>
            </a:xfrm>
            <a:custGeom>
              <a:avLst/>
              <a:gdLst>
                <a:gd name="T0" fmla="*/ 3 w 102"/>
                <a:gd name="T1" fmla="*/ 0 h 62"/>
                <a:gd name="T2" fmla="*/ 9 w 102"/>
                <a:gd name="T3" fmla="*/ 9 h 62"/>
                <a:gd name="T4" fmla="*/ 15 w 102"/>
                <a:gd name="T5" fmla="*/ 7 h 62"/>
                <a:gd name="T6" fmla="*/ 28 w 102"/>
                <a:gd name="T7" fmla="*/ 10 h 62"/>
                <a:gd name="T8" fmla="*/ 53 w 102"/>
                <a:gd name="T9" fmla="*/ 12 h 62"/>
                <a:gd name="T10" fmla="*/ 60 w 102"/>
                <a:gd name="T11" fmla="*/ 6 h 62"/>
                <a:gd name="T12" fmla="*/ 80 w 102"/>
                <a:gd name="T13" fmla="*/ 2 h 62"/>
                <a:gd name="T14" fmla="*/ 92 w 102"/>
                <a:gd name="T15" fmla="*/ 9 h 62"/>
                <a:gd name="T16" fmla="*/ 102 w 102"/>
                <a:gd name="T17" fmla="*/ 11 h 62"/>
                <a:gd name="T18" fmla="*/ 95 w 102"/>
                <a:gd name="T19" fmla="*/ 20 h 62"/>
                <a:gd name="T20" fmla="*/ 91 w 102"/>
                <a:gd name="T21" fmla="*/ 34 h 62"/>
                <a:gd name="T22" fmla="*/ 98 w 102"/>
                <a:gd name="T23" fmla="*/ 46 h 62"/>
                <a:gd name="T24" fmla="*/ 83 w 102"/>
                <a:gd name="T25" fmla="*/ 43 h 62"/>
                <a:gd name="T26" fmla="*/ 66 w 102"/>
                <a:gd name="T27" fmla="*/ 50 h 62"/>
                <a:gd name="T28" fmla="*/ 67 w 102"/>
                <a:gd name="T29" fmla="*/ 60 h 62"/>
                <a:gd name="T30" fmla="*/ 52 w 102"/>
                <a:gd name="T31" fmla="*/ 62 h 62"/>
                <a:gd name="T32" fmla="*/ 40 w 102"/>
                <a:gd name="T33" fmla="*/ 55 h 62"/>
                <a:gd name="T34" fmla="*/ 27 w 102"/>
                <a:gd name="T35" fmla="*/ 60 h 62"/>
                <a:gd name="T36" fmla="*/ 14 w 102"/>
                <a:gd name="T37" fmla="*/ 60 h 62"/>
                <a:gd name="T38" fmla="*/ 12 w 102"/>
                <a:gd name="T39" fmla="*/ 46 h 62"/>
                <a:gd name="T40" fmla="*/ 3 w 102"/>
                <a:gd name="T41" fmla="*/ 40 h 62"/>
                <a:gd name="T42" fmla="*/ 5 w 102"/>
                <a:gd name="T43" fmla="*/ 37 h 62"/>
                <a:gd name="T44" fmla="*/ 3 w 102"/>
                <a:gd name="T45" fmla="*/ 34 h 62"/>
                <a:gd name="T46" fmla="*/ 5 w 102"/>
                <a:gd name="T47" fmla="*/ 28 h 62"/>
                <a:gd name="T48" fmla="*/ 11 w 102"/>
                <a:gd name="T49" fmla="*/ 21 h 62"/>
                <a:gd name="T50" fmla="*/ 2 w 102"/>
                <a:gd name="T51" fmla="*/ 13 h 62"/>
                <a:gd name="T52" fmla="*/ 0 w 102"/>
                <a:gd name="T53" fmla="*/ 5 h 62"/>
                <a:gd name="T54" fmla="*/ 3 w 102"/>
                <a:gd name="T55" fmla="*/ 0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02" h="62">
                  <a:moveTo>
                    <a:pt x="3" y="0"/>
                  </a:moveTo>
                  <a:lnTo>
                    <a:pt x="9" y="9"/>
                  </a:lnTo>
                  <a:lnTo>
                    <a:pt x="15" y="7"/>
                  </a:lnTo>
                  <a:lnTo>
                    <a:pt x="28" y="10"/>
                  </a:lnTo>
                  <a:lnTo>
                    <a:pt x="53" y="12"/>
                  </a:lnTo>
                  <a:lnTo>
                    <a:pt x="60" y="6"/>
                  </a:lnTo>
                  <a:lnTo>
                    <a:pt x="80" y="2"/>
                  </a:lnTo>
                  <a:lnTo>
                    <a:pt x="92" y="9"/>
                  </a:lnTo>
                  <a:lnTo>
                    <a:pt x="102" y="11"/>
                  </a:lnTo>
                  <a:lnTo>
                    <a:pt x="95" y="20"/>
                  </a:lnTo>
                  <a:lnTo>
                    <a:pt x="91" y="34"/>
                  </a:lnTo>
                  <a:lnTo>
                    <a:pt x="98" y="46"/>
                  </a:lnTo>
                  <a:lnTo>
                    <a:pt x="83" y="43"/>
                  </a:lnTo>
                  <a:lnTo>
                    <a:pt x="66" y="50"/>
                  </a:lnTo>
                  <a:lnTo>
                    <a:pt x="67" y="60"/>
                  </a:lnTo>
                  <a:lnTo>
                    <a:pt x="52" y="62"/>
                  </a:lnTo>
                  <a:lnTo>
                    <a:pt x="40" y="55"/>
                  </a:lnTo>
                  <a:lnTo>
                    <a:pt x="27" y="60"/>
                  </a:lnTo>
                  <a:lnTo>
                    <a:pt x="14" y="60"/>
                  </a:lnTo>
                  <a:lnTo>
                    <a:pt x="12" y="46"/>
                  </a:lnTo>
                  <a:lnTo>
                    <a:pt x="3" y="40"/>
                  </a:lnTo>
                  <a:lnTo>
                    <a:pt x="5" y="37"/>
                  </a:lnTo>
                  <a:lnTo>
                    <a:pt x="3" y="34"/>
                  </a:lnTo>
                  <a:lnTo>
                    <a:pt x="5" y="28"/>
                  </a:lnTo>
                  <a:lnTo>
                    <a:pt x="11" y="21"/>
                  </a:lnTo>
                  <a:lnTo>
                    <a:pt x="2" y="13"/>
                  </a:lnTo>
                  <a:lnTo>
                    <a:pt x="0" y="5"/>
                  </a:lnTo>
                  <a:lnTo>
                    <a:pt x="3"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28" name="Freeform 27"/>
            <p:cNvSpPr>
              <a:spLocks/>
            </p:cNvSpPr>
            <p:nvPr/>
          </p:nvSpPr>
          <p:spPr bwMode="auto">
            <a:xfrm>
              <a:off x="5357069" y="2791945"/>
              <a:ext cx="107455" cy="82324"/>
            </a:xfrm>
            <a:custGeom>
              <a:avLst/>
              <a:gdLst>
                <a:gd name="T0" fmla="*/ 54 w 65"/>
                <a:gd name="T1" fmla="*/ 7 h 53"/>
                <a:gd name="T2" fmla="*/ 60 w 65"/>
                <a:gd name="T3" fmla="*/ 7 h 53"/>
                <a:gd name="T4" fmla="*/ 56 w 65"/>
                <a:gd name="T5" fmla="*/ 16 h 53"/>
                <a:gd name="T6" fmla="*/ 65 w 65"/>
                <a:gd name="T7" fmla="*/ 24 h 53"/>
                <a:gd name="T8" fmla="*/ 64 w 65"/>
                <a:gd name="T9" fmla="*/ 34 h 53"/>
                <a:gd name="T10" fmla="*/ 60 w 65"/>
                <a:gd name="T11" fmla="*/ 35 h 53"/>
                <a:gd name="T12" fmla="*/ 57 w 65"/>
                <a:gd name="T13" fmla="*/ 37 h 53"/>
                <a:gd name="T14" fmla="*/ 52 w 65"/>
                <a:gd name="T15" fmla="*/ 42 h 53"/>
                <a:gd name="T16" fmla="*/ 50 w 65"/>
                <a:gd name="T17" fmla="*/ 53 h 53"/>
                <a:gd name="T18" fmla="*/ 35 w 65"/>
                <a:gd name="T19" fmla="*/ 45 h 53"/>
                <a:gd name="T20" fmla="*/ 28 w 65"/>
                <a:gd name="T21" fmla="*/ 37 h 53"/>
                <a:gd name="T22" fmla="*/ 21 w 65"/>
                <a:gd name="T23" fmla="*/ 32 h 53"/>
                <a:gd name="T24" fmla="*/ 13 w 65"/>
                <a:gd name="T25" fmla="*/ 24 h 53"/>
                <a:gd name="T26" fmla="*/ 9 w 65"/>
                <a:gd name="T27" fmla="*/ 18 h 53"/>
                <a:gd name="T28" fmla="*/ 0 w 65"/>
                <a:gd name="T29" fmla="*/ 8 h 53"/>
                <a:gd name="T30" fmla="*/ 3 w 65"/>
                <a:gd name="T31" fmla="*/ 0 h 53"/>
                <a:gd name="T32" fmla="*/ 9 w 65"/>
                <a:gd name="T33" fmla="*/ 5 h 53"/>
                <a:gd name="T34" fmla="*/ 13 w 65"/>
                <a:gd name="T35" fmla="*/ 0 h 53"/>
                <a:gd name="T36" fmla="*/ 20 w 65"/>
                <a:gd name="T37" fmla="*/ 0 h 53"/>
                <a:gd name="T38" fmla="*/ 35 w 65"/>
                <a:gd name="T39" fmla="*/ 3 h 53"/>
                <a:gd name="T40" fmla="*/ 46 w 65"/>
                <a:gd name="T41" fmla="*/ 3 h 53"/>
                <a:gd name="T42" fmla="*/ 54 w 65"/>
                <a:gd name="T43" fmla="*/ 7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65" h="53">
                  <a:moveTo>
                    <a:pt x="54" y="7"/>
                  </a:moveTo>
                  <a:lnTo>
                    <a:pt x="60" y="7"/>
                  </a:lnTo>
                  <a:lnTo>
                    <a:pt x="56" y="16"/>
                  </a:lnTo>
                  <a:lnTo>
                    <a:pt x="65" y="24"/>
                  </a:lnTo>
                  <a:lnTo>
                    <a:pt x="64" y="34"/>
                  </a:lnTo>
                  <a:lnTo>
                    <a:pt x="60" y="35"/>
                  </a:lnTo>
                  <a:lnTo>
                    <a:pt x="57" y="37"/>
                  </a:lnTo>
                  <a:lnTo>
                    <a:pt x="52" y="42"/>
                  </a:lnTo>
                  <a:lnTo>
                    <a:pt x="50" y="53"/>
                  </a:lnTo>
                  <a:lnTo>
                    <a:pt x="35" y="45"/>
                  </a:lnTo>
                  <a:lnTo>
                    <a:pt x="28" y="37"/>
                  </a:lnTo>
                  <a:lnTo>
                    <a:pt x="21" y="32"/>
                  </a:lnTo>
                  <a:lnTo>
                    <a:pt x="13" y="24"/>
                  </a:lnTo>
                  <a:lnTo>
                    <a:pt x="9" y="18"/>
                  </a:lnTo>
                  <a:lnTo>
                    <a:pt x="0" y="8"/>
                  </a:lnTo>
                  <a:lnTo>
                    <a:pt x="3" y="0"/>
                  </a:lnTo>
                  <a:lnTo>
                    <a:pt x="9" y="5"/>
                  </a:lnTo>
                  <a:lnTo>
                    <a:pt x="13" y="0"/>
                  </a:lnTo>
                  <a:lnTo>
                    <a:pt x="20" y="0"/>
                  </a:lnTo>
                  <a:lnTo>
                    <a:pt x="35" y="3"/>
                  </a:lnTo>
                  <a:lnTo>
                    <a:pt x="46" y="3"/>
                  </a:lnTo>
                  <a:lnTo>
                    <a:pt x="54" y="7"/>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29" name="Freeform 28"/>
            <p:cNvSpPr>
              <a:spLocks/>
            </p:cNvSpPr>
            <p:nvPr/>
          </p:nvSpPr>
          <p:spPr bwMode="auto">
            <a:xfrm>
              <a:off x="5528996" y="2450227"/>
              <a:ext cx="241359" cy="149113"/>
            </a:xfrm>
            <a:custGeom>
              <a:avLst/>
              <a:gdLst>
                <a:gd name="T0" fmla="*/ 1 w 146"/>
                <a:gd name="T1" fmla="*/ 44 h 96"/>
                <a:gd name="T2" fmla="*/ 15 w 146"/>
                <a:gd name="T3" fmla="*/ 44 h 96"/>
                <a:gd name="T4" fmla="*/ 31 w 146"/>
                <a:gd name="T5" fmla="*/ 37 h 96"/>
                <a:gd name="T6" fmla="*/ 33 w 146"/>
                <a:gd name="T7" fmla="*/ 26 h 96"/>
                <a:gd name="T8" fmla="*/ 45 w 146"/>
                <a:gd name="T9" fmla="*/ 20 h 96"/>
                <a:gd name="T10" fmla="*/ 42 w 146"/>
                <a:gd name="T11" fmla="*/ 11 h 96"/>
                <a:gd name="T12" fmla="*/ 50 w 146"/>
                <a:gd name="T13" fmla="*/ 7 h 96"/>
                <a:gd name="T14" fmla="*/ 65 w 146"/>
                <a:gd name="T15" fmla="*/ 0 h 96"/>
                <a:gd name="T16" fmla="*/ 82 w 146"/>
                <a:gd name="T17" fmla="*/ 5 h 96"/>
                <a:gd name="T18" fmla="*/ 85 w 146"/>
                <a:gd name="T19" fmla="*/ 10 h 96"/>
                <a:gd name="T20" fmla="*/ 93 w 146"/>
                <a:gd name="T21" fmla="*/ 7 h 96"/>
                <a:gd name="T22" fmla="*/ 109 w 146"/>
                <a:gd name="T23" fmla="*/ 12 h 96"/>
                <a:gd name="T24" fmla="*/ 112 w 146"/>
                <a:gd name="T25" fmla="*/ 21 h 96"/>
                <a:gd name="T26" fmla="*/ 110 w 146"/>
                <a:gd name="T27" fmla="*/ 27 h 96"/>
                <a:gd name="T28" fmla="*/ 122 w 146"/>
                <a:gd name="T29" fmla="*/ 40 h 96"/>
                <a:gd name="T30" fmla="*/ 129 w 146"/>
                <a:gd name="T31" fmla="*/ 43 h 96"/>
                <a:gd name="T32" fmla="*/ 129 w 146"/>
                <a:gd name="T33" fmla="*/ 47 h 96"/>
                <a:gd name="T34" fmla="*/ 140 w 146"/>
                <a:gd name="T35" fmla="*/ 50 h 96"/>
                <a:gd name="T36" fmla="*/ 146 w 146"/>
                <a:gd name="T37" fmla="*/ 56 h 96"/>
                <a:gd name="T38" fmla="*/ 140 w 146"/>
                <a:gd name="T39" fmla="*/ 60 h 96"/>
                <a:gd name="T40" fmla="*/ 128 w 146"/>
                <a:gd name="T41" fmla="*/ 59 h 96"/>
                <a:gd name="T42" fmla="*/ 125 w 146"/>
                <a:gd name="T43" fmla="*/ 61 h 96"/>
                <a:gd name="T44" fmla="*/ 130 w 146"/>
                <a:gd name="T45" fmla="*/ 68 h 96"/>
                <a:gd name="T46" fmla="*/ 136 w 146"/>
                <a:gd name="T47" fmla="*/ 81 h 96"/>
                <a:gd name="T48" fmla="*/ 123 w 146"/>
                <a:gd name="T49" fmla="*/ 82 h 96"/>
                <a:gd name="T50" fmla="*/ 119 w 146"/>
                <a:gd name="T51" fmla="*/ 86 h 96"/>
                <a:gd name="T52" fmla="*/ 119 w 146"/>
                <a:gd name="T53" fmla="*/ 96 h 96"/>
                <a:gd name="T54" fmla="*/ 113 w 146"/>
                <a:gd name="T55" fmla="*/ 95 h 96"/>
                <a:gd name="T56" fmla="*/ 99 w 146"/>
                <a:gd name="T57" fmla="*/ 95 h 96"/>
                <a:gd name="T58" fmla="*/ 94 w 146"/>
                <a:gd name="T59" fmla="*/ 91 h 96"/>
                <a:gd name="T60" fmla="*/ 88 w 146"/>
                <a:gd name="T61" fmla="*/ 94 h 96"/>
                <a:gd name="T62" fmla="*/ 82 w 146"/>
                <a:gd name="T63" fmla="*/ 91 h 96"/>
                <a:gd name="T64" fmla="*/ 70 w 146"/>
                <a:gd name="T65" fmla="*/ 91 h 96"/>
                <a:gd name="T66" fmla="*/ 51 w 146"/>
                <a:gd name="T67" fmla="*/ 86 h 96"/>
                <a:gd name="T68" fmla="*/ 35 w 146"/>
                <a:gd name="T69" fmla="*/ 84 h 96"/>
                <a:gd name="T70" fmla="*/ 23 w 146"/>
                <a:gd name="T71" fmla="*/ 85 h 96"/>
                <a:gd name="T72" fmla="*/ 15 w 146"/>
                <a:gd name="T73" fmla="*/ 90 h 96"/>
                <a:gd name="T74" fmla="*/ 8 w 146"/>
                <a:gd name="T75" fmla="*/ 91 h 96"/>
                <a:gd name="T76" fmla="*/ 6 w 146"/>
                <a:gd name="T77" fmla="*/ 82 h 96"/>
                <a:gd name="T78" fmla="*/ 0 w 146"/>
                <a:gd name="T79" fmla="*/ 73 h 96"/>
                <a:gd name="T80" fmla="*/ 9 w 146"/>
                <a:gd name="T81" fmla="*/ 69 h 96"/>
                <a:gd name="T82" fmla="*/ 8 w 146"/>
                <a:gd name="T83" fmla="*/ 61 h 96"/>
                <a:gd name="T84" fmla="*/ 3 w 146"/>
                <a:gd name="T85" fmla="*/ 53 h 96"/>
                <a:gd name="T86" fmla="*/ 1 w 146"/>
                <a:gd name="T87" fmla="*/ 44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46" h="96">
                  <a:moveTo>
                    <a:pt x="1" y="44"/>
                  </a:moveTo>
                  <a:lnTo>
                    <a:pt x="15" y="44"/>
                  </a:lnTo>
                  <a:lnTo>
                    <a:pt x="31" y="37"/>
                  </a:lnTo>
                  <a:lnTo>
                    <a:pt x="33" y="26"/>
                  </a:lnTo>
                  <a:lnTo>
                    <a:pt x="45" y="20"/>
                  </a:lnTo>
                  <a:lnTo>
                    <a:pt x="42" y="11"/>
                  </a:lnTo>
                  <a:lnTo>
                    <a:pt x="50" y="7"/>
                  </a:lnTo>
                  <a:lnTo>
                    <a:pt x="65" y="0"/>
                  </a:lnTo>
                  <a:lnTo>
                    <a:pt x="82" y="5"/>
                  </a:lnTo>
                  <a:lnTo>
                    <a:pt x="85" y="10"/>
                  </a:lnTo>
                  <a:lnTo>
                    <a:pt x="93" y="7"/>
                  </a:lnTo>
                  <a:lnTo>
                    <a:pt x="109" y="12"/>
                  </a:lnTo>
                  <a:lnTo>
                    <a:pt x="112" y="21"/>
                  </a:lnTo>
                  <a:lnTo>
                    <a:pt x="110" y="27"/>
                  </a:lnTo>
                  <a:lnTo>
                    <a:pt x="122" y="40"/>
                  </a:lnTo>
                  <a:lnTo>
                    <a:pt x="129" y="43"/>
                  </a:lnTo>
                  <a:lnTo>
                    <a:pt x="129" y="47"/>
                  </a:lnTo>
                  <a:lnTo>
                    <a:pt x="140" y="50"/>
                  </a:lnTo>
                  <a:lnTo>
                    <a:pt x="146" y="56"/>
                  </a:lnTo>
                  <a:lnTo>
                    <a:pt x="140" y="60"/>
                  </a:lnTo>
                  <a:lnTo>
                    <a:pt x="128" y="59"/>
                  </a:lnTo>
                  <a:lnTo>
                    <a:pt x="125" y="61"/>
                  </a:lnTo>
                  <a:lnTo>
                    <a:pt x="130" y="68"/>
                  </a:lnTo>
                  <a:lnTo>
                    <a:pt x="136" y="81"/>
                  </a:lnTo>
                  <a:lnTo>
                    <a:pt x="123" y="82"/>
                  </a:lnTo>
                  <a:lnTo>
                    <a:pt x="119" y="86"/>
                  </a:lnTo>
                  <a:lnTo>
                    <a:pt x="119" y="96"/>
                  </a:lnTo>
                  <a:lnTo>
                    <a:pt x="113" y="95"/>
                  </a:lnTo>
                  <a:lnTo>
                    <a:pt x="99" y="95"/>
                  </a:lnTo>
                  <a:lnTo>
                    <a:pt x="94" y="91"/>
                  </a:lnTo>
                  <a:lnTo>
                    <a:pt x="88" y="94"/>
                  </a:lnTo>
                  <a:lnTo>
                    <a:pt x="82" y="91"/>
                  </a:lnTo>
                  <a:lnTo>
                    <a:pt x="70" y="91"/>
                  </a:lnTo>
                  <a:lnTo>
                    <a:pt x="51" y="86"/>
                  </a:lnTo>
                  <a:lnTo>
                    <a:pt x="35" y="84"/>
                  </a:lnTo>
                  <a:lnTo>
                    <a:pt x="23" y="85"/>
                  </a:lnTo>
                  <a:lnTo>
                    <a:pt x="15" y="90"/>
                  </a:lnTo>
                  <a:lnTo>
                    <a:pt x="8" y="91"/>
                  </a:lnTo>
                  <a:lnTo>
                    <a:pt x="6" y="82"/>
                  </a:lnTo>
                  <a:lnTo>
                    <a:pt x="0" y="73"/>
                  </a:lnTo>
                  <a:lnTo>
                    <a:pt x="9" y="69"/>
                  </a:lnTo>
                  <a:lnTo>
                    <a:pt x="8" y="61"/>
                  </a:lnTo>
                  <a:lnTo>
                    <a:pt x="3" y="53"/>
                  </a:lnTo>
                  <a:lnTo>
                    <a:pt x="1" y="44"/>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30" name="Freeform 29"/>
            <p:cNvSpPr>
              <a:spLocks/>
            </p:cNvSpPr>
            <p:nvPr/>
          </p:nvSpPr>
          <p:spPr bwMode="auto">
            <a:xfrm>
              <a:off x="5515771" y="4817395"/>
              <a:ext cx="285995" cy="296673"/>
            </a:xfrm>
            <a:custGeom>
              <a:avLst/>
              <a:gdLst>
                <a:gd name="T0" fmla="*/ 108 w 173"/>
                <a:gd name="T1" fmla="*/ 19 h 191"/>
                <a:gd name="T2" fmla="*/ 112 w 173"/>
                <a:gd name="T3" fmla="*/ 22 h 191"/>
                <a:gd name="T4" fmla="*/ 117 w 173"/>
                <a:gd name="T5" fmla="*/ 34 h 191"/>
                <a:gd name="T6" fmla="*/ 137 w 173"/>
                <a:gd name="T7" fmla="*/ 57 h 191"/>
                <a:gd name="T8" fmla="*/ 144 w 173"/>
                <a:gd name="T9" fmla="*/ 59 h 191"/>
                <a:gd name="T10" fmla="*/ 144 w 173"/>
                <a:gd name="T11" fmla="*/ 67 h 191"/>
                <a:gd name="T12" fmla="*/ 149 w 173"/>
                <a:gd name="T13" fmla="*/ 80 h 191"/>
                <a:gd name="T14" fmla="*/ 162 w 173"/>
                <a:gd name="T15" fmla="*/ 83 h 191"/>
                <a:gd name="T16" fmla="*/ 173 w 173"/>
                <a:gd name="T17" fmla="*/ 92 h 191"/>
                <a:gd name="T18" fmla="*/ 147 w 173"/>
                <a:gd name="T19" fmla="*/ 108 h 191"/>
                <a:gd name="T20" fmla="*/ 130 w 173"/>
                <a:gd name="T21" fmla="*/ 123 h 191"/>
                <a:gd name="T22" fmla="*/ 124 w 173"/>
                <a:gd name="T23" fmla="*/ 137 h 191"/>
                <a:gd name="T24" fmla="*/ 118 w 173"/>
                <a:gd name="T25" fmla="*/ 145 h 191"/>
                <a:gd name="T26" fmla="*/ 108 w 173"/>
                <a:gd name="T27" fmla="*/ 146 h 191"/>
                <a:gd name="T28" fmla="*/ 104 w 173"/>
                <a:gd name="T29" fmla="*/ 156 h 191"/>
                <a:gd name="T30" fmla="*/ 102 w 173"/>
                <a:gd name="T31" fmla="*/ 163 h 191"/>
                <a:gd name="T32" fmla="*/ 90 w 173"/>
                <a:gd name="T33" fmla="*/ 168 h 191"/>
                <a:gd name="T34" fmla="*/ 76 w 173"/>
                <a:gd name="T35" fmla="*/ 167 h 191"/>
                <a:gd name="T36" fmla="*/ 68 w 173"/>
                <a:gd name="T37" fmla="*/ 161 h 191"/>
                <a:gd name="T38" fmla="*/ 60 w 173"/>
                <a:gd name="T39" fmla="*/ 158 h 191"/>
                <a:gd name="T40" fmla="*/ 51 w 173"/>
                <a:gd name="T41" fmla="*/ 163 h 191"/>
                <a:gd name="T42" fmla="*/ 47 w 173"/>
                <a:gd name="T43" fmla="*/ 173 h 191"/>
                <a:gd name="T44" fmla="*/ 38 w 173"/>
                <a:gd name="T45" fmla="*/ 179 h 191"/>
                <a:gd name="T46" fmla="*/ 28 w 173"/>
                <a:gd name="T47" fmla="*/ 189 h 191"/>
                <a:gd name="T48" fmla="*/ 16 w 173"/>
                <a:gd name="T49" fmla="*/ 191 h 191"/>
                <a:gd name="T50" fmla="*/ 12 w 173"/>
                <a:gd name="T51" fmla="*/ 183 h 191"/>
                <a:gd name="T52" fmla="*/ 14 w 173"/>
                <a:gd name="T53" fmla="*/ 171 h 191"/>
                <a:gd name="T54" fmla="*/ 4 w 173"/>
                <a:gd name="T55" fmla="*/ 151 h 191"/>
                <a:gd name="T56" fmla="*/ 0 w 173"/>
                <a:gd name="T57" fmla="*/ 148 h 191"/>
                <a:gd name="T58" fmla="*/ 2 w 173"/>
                <a:gd name="T59" fmla="*/ 87 h 191"/>
                <a:gd name="T60" fmla="*/ 20 w 173"/>
                <a:gd name="T61" fmla="*/ 87 h 191"/>
                <a:gd name="T62" fmla="*/ 23 w 173"/>
                <a:gd name="T63" fmla="*/ 13 h 191"/>
                <a:gd name="T64" fmla="*/ 36 w 173"/>
                <a:gd name="T65" fmla="*/ 12 h 191"/>
                <a:gd name="T66" fmla="*/ 65 w 173"/>
                <a:gd name="T67" fmla="*/ 5 h 191"/>
                <a:gd name="T68" fmla="*/ 71 w 173"/>
                <a:gd name="T69" fmla="*/ 13 h 191"/>
                <a:gd name="T70" fmla="*/ 83 w 173"/>
                <a:gd name="T71" fmla="*/ 5 h 191"/>
                <a:gd name="T72" fmla="*/ 89 w 173"/>
                <a:gd name="T73" fmla="*/ 5 h 191"/>
                <a:gd name="T74" fmla="*/ 99 w 173"/>
                <a:gd name="T75" fmla="*/ 0 h 191"/>
                <a:gd name="T76" fmla="*/ 102 w 173"/>
                <a:gd name="T77" fmla="*/ 2 h 191"/>
                <a:gd name="T78" fmla="*/ 108 w 173"/>
                <a:gd name="T79" fmla="*/ 19 h 1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73" h="191">
                  <a:moveTo>
                    <a:pt x="108" y="19"/>
                  </a:moveTo>
                  <a:lnTo>
                    <a:pt x="112" y="22"/>
                  </a:lnTo>
                  <a:lnTo>
                    <a:pt x="117" y="34"/>
                  </a:lnTo>
                  <a:lnTo>
                    <a:pt x="137" y="57"/>
                  </a:lnTo>
                  <a:lnTo>
                    <a:pt x="144" y="59"/>
                  </a:lnTo>
                  <a:lnTo>
                    <a:pt x="144" y="67"/>
                  </a:lnTo>
                  <a:lnTo>
                    <a:pt x="149" y="80"/>
                  </a:lnTo>
                  <a:lnTo>
                    <a:pt x="162" y="83"/>
                  </a:lnTo>
                  <a:lnTo>
                    <a:pt x="173" y="92"/>
                  </a:lnTo>
                  <a:lnTo>
                    <a:pt x="147" y="108"/>
                  </a:lnTo>
                  <a:lnTo>
                    <a:pt x="130" y="123"/>
                  </a:lnTo>
                  <a:lnTo>
                    <a:pt x="124" y="137"/>
                  </a:lnTo>
                  <a:lnTo>
                    <a:pt x="118" y="145"/>
                  </a:lnTo>
                  <a:lnTo>
                    <a:pt x="108" y="146"/>
                  </a:lnTo>
                  <a:lnTo>
                    <a:pt x="104" y="156"/>
                  </a:lnTo>
                  <a:lnTo>
                    <a:pt x="102" y="163"/>
                  </a:lnTo>
                  <a:lnTo>
                    <a:pt x="90" y="168"/>
                  </a:lnTo>
                  <a:lnTo>
                    <a:pt x="76" y="167"/>
                  </a:lnTo>
                  <a:lnTo>
                    <a:pt x="68" y="161"/>
                  </a:lnTo>
                  <a:lnTo>
                    <a:pt x="60" y="158"/>
                  </a:lnTo>
                  <a:lnTo>
                    <a:pt x="51" y="163"/>
                  </a:lnTo>
                  <a:lnTo>
                    <a:pt x="47" y="173"/>
                  </a:lnTo>
                  <a:lnTo>
                    <a:pt x="38" y="179"/>
                  </a:lnTo>
                  <a:lnTo>
                    <a:pt x="28" y="189"/>
                  </a:lnTo>
                  <a:lnTo>
                    <a:pt x="16" y="191"/>
                  </a:lnTo>
                  <a:lnTo>
                    <a:pt x="12" y="183"/>
                  </a:lnTo>
                  <a:lnTo>
                    <a:pt x="14" y="171"/>
                  </a:lnTo>
                  <a:lnTo>
                    <a:pt x="4" y="151"/>
                  </a:lnTo>
                  <a:lnTo>
                    <a:pt x="0" y="148"/>
                  </a:lnTo>
                  <a:lnTo>
                    <a:pt x="2" y="87"/>
                  </a:lnTo>
                  <a:lnTo>
                    <a:pt x="20" y="87"/>
                  </a:lnTo>
                  <a:lnTo>
                    <a:pt x="23" y="13"/>
                  </a:lnTo>
                  <a:lnTo>
                    <a:pt x="36" y="12"/>
                  </a:lnTo>
                  <a:lnTo>
                    <a:pt x="65" y="5"/>
                  </a:lnTo>
                  <a:lnTo>
                    <a:pt x="71" y="13"/>
                  </a:lnTo>
                  <a:lnTo>
                    <a:pt x="83" y="5"/>
                  </a:lnTo>
                  <a:lnTo>
                    <a:pt x="89" y="5"/>
                  </a:lnTo>
                  <a:lnTo>
                    <a:pt x="99" y="0"/>
                  </a:lnTo>
                  <a:lnTo>
                    <a:pt x="102" y="2"/>
                  </a:lnTo>
                  <a:lnTo>
                    <a:pt x="108" y="1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31" name="Freeform 30"/>
            <p:cNvSpPr>
              <a:spLocks/>
            </p:cNvSpPr>
            <p:nvPr/>
          </p:nvSpPr>
          <p:spPr bwMode="auto">
            <a:xfrm>
              <a:off x="5366988" y="3888545"/>
              <a:ext cx="391795" cy="285801"/>
            </a:xfrm>
            <a:custGeom>
              <a:avLst/>
              <a:gdLst>
                <a:gd name="T0" fmla="*/ 14 w 237"/>
                <a:gd name="T1" fmla="*/ 77 h 184"/>
                <a:gd name="T2" fmla="*/ 29 w 237"/>
                <a:gd name="T3" fmla="*/ 76 h 184"/>
                <a:gd name="T4" fmla="*/ 33 w 237"/>
                <a:gd name="T5" fmla="*/ 70 h 184"/>
                <a:gd name="T6" fmla="*/ 36 w 237"/>
                <a:gd name="T7" fmla="*/ 71 h 184"/>
                <a:gd name="T8" fmla="*/ 40 w 237"/>
                <a:gd name="T9" fmla="*/ 75 h 184"/>
                <a:gd name="T10" fmla="*/ 64 w 237"/>
                <a:gd name="T11" fmla="*/ 68 h 184"/>
                <a:gd name="T12" fmla="*/ 71 w 237"/>
                <a:gd name="T13" fmla="*/ 59 h 184"/>
                <a:gd name="T14" fmla="*/ 81 w 237"/>
                <a:gd name="T15" fmla="*/ 52 h 184"/>
                <a:gd name="T16" fmla="*/ 79 w 237"/>
                <a:gd name="T17" fmla="*/ 45 h 184"/>
                <a:gd name="T18" fmla="*/ 84 w 237"/>
                <a:gd name="T19" fmla="*/ 43 h 184"/>
                <a:gd name="T20" fmla="*/ 102 w 237"/>
                <a:gd name="T21" fmla="*/ 44 h 184"/>
                <a:gd name="T22" fmla="*/ 119 w 237"/>
                <a:gd name="T23" fmla="*/ 35 h 184"/>
                <a:gd name="T24" fmla="*/ 132 w 237"/>
                <a:gd name="T25" fmla="*/ 12 h 184"/>
                <a:gd name="T26" fmla="*/ 141 w 237"/>
                <a:gd name="T27" fmla="*/ 3 h 184"/>
                <a:gd name="T28" fmla="*/ 152 w 237"/>
                <a:gd name="T29" fmla="*/ 0 h 184"/>
                <a:gd name="T30" fmla="*/ 155 w 237"/>
                <a:gd name="T31" fmla="*/ 9 h 184"/>
                <a:gd name="T32" fmla="*/ 165 w 237"/>
                <a:gd name="T33" fmla="*/ 22 h 184"/>
                <a:gd name="T34" fmla="*/ 165 w 237"/>
                <a:gd name="T35" fmla="*/ 30 h 184"/>
                <a:gd name="T36" fmla="*/ 163 w 237"/>
                <a:gd name="T37" fmla="*/ 39 h 184"/>
                <a:gd name="T38" fmla="*/ 164 w 237"/>
                <a:gd name="T39" fmla="*/ 45 h 184"/>
                <a:gd name="T40" fmla="*/ 170 w 237"/>
                <a:gd name="T41" fmla="*/ 51 h 184"/>
                <a:gd name="T42" fmla="*/ 185 w 237"/>
                <a:gd name="T43" fmla="*/ 61 h 184"/>
                <a:gd name="T44" fmla="*/ 195 w 237"/>
                <a:gd name="T45" fmla="*/ 69 h 184"/>
                <a:gd name="T46" fmla="*/ 195 w 237"/>
                <a:gd name="T47" fmla="*/ 76 h 184"/>
                <a:gd name="T48" fmla="*/ 207 w 237"/>
                <a:gd name="T49" fmla="*/ 86 h 184"/>
                <a:gd name="T50" fmla="*/ 215 w 237"/>
                <a:gd name="T51" fmla="*/ 95 h 184"/>
                <a:gd name="T52" fmla="*/ 220 w 237"/>
                <a:gd name="T53" fmla="*/ 108 h 184"/>
                <a:gd name="T54" fmla="*/ 234 w 237"/>
                <a:gd name="T55" fmla="*/ 116 h 184"/>
                <a:gd name="T56" fmla="*/ 237 w 237"/>
                <a:gd name="T57" fmla="*/ 123 h 184"/>
                <a:gd name="T58" fmla="*/ 231 w 237"/>
                <a:gd name="T59" fmla="*/ 125 h 184"/>
                <a:gd name="T60" fmla="*/ 219 w 237"/>
                <a:gd name="T61" fmla="*/ 124 h 184"/>
                <a:gd name="T62" fmla="*/ 205 w 237"/>
                <a:gd name="T63" fmla="*/ 122 h 184"/>
                <a:gd name="T64" fmla="*/ 198 w 237"/>
                <a:gd name="T65" fmla="*/ 124 h 184"/>
                <a:gd name="T66" fmla="*/ 196 w 237"/>
                <a:gd name="T67" fmla="*/ 129 h 184"/>
                <a:gd name="T68" fmla="*/ 190 w 237"/>
                <a:gd name="T69" fmla="*/ 130 h 184"/>
                <a:gd name="T70" fmla="*/ 182 w 237"/>
                <a:gd name="T71" fmla="*/ 125 h 184"/>
                <a:gd name="T72" fmla="*/ 162 w 237"/>
                <a:gd name="T73" fmla="*/ 136 h 184"/>
                <a:gd name="T74" fmla="*/ 154 w 237"/>
                <a:gd name="T75" fmla="*/ 133 h 184"/>
                <a:gd name="T76" fmla="*/ 151 w 237"/>
                <a:gd name="T77" fmla="*/ 135 h 184"/>
                <a:gd name="T78" fmla="*/ 146 w 237"/>
                <a:gd name="T79" fmla="*/ 148 h 184"/>
                <a:gd name="T80" fmla="*/ 132 w 237"/>
                <a:gd name="T81" fmla="*/ 144 h 184"/>
                <a:gd name="T82" fmla="*/ 119 w 237"/>
                <a:gd name="T83" fmla="*/ 142 h 184"/>
                <a:gd name="T84" fmla="*/ 107 w 237"/>
                <a:gd name="T85" fmla="*/ 134 h 184"/>
                <a:gd name="T86" fmla="*/ 92 w 237"/>
                <a:gd name="T87" fmla="*/ 127 h 184"/>
                <a:gd name="T88" fmla="*/ 82 w 237"/>
                <a:gd name="T89" fmla="*/ 133 h 184"/>
                <a:gd name="T90" fmla="*/ 75 w 237"/>
                <a:gd name="T91" fmla="*/ 144 h 184"/>
                <a:gd name="T92" fmla="*/ 73 w 237"/>
                <a:gd name="T93" fmla="*/ 159 h 184"/>
                <a:gd name="T94" fmla="*/ 61 w 237"/>
                <a:gd name="T95" fmla="*/ 157 h 184"/>
                <a:gd name="T96" fmla="*/ 49 w 237"/>
                <a:gd name="T97" fmla="*/ 154 h 184"/>
                <a:gd name="T98" fmla="*/ 38 w 237"/>
                <a:gd name="T99" fmla="*/ 165 h 184"/>
                <a:gd name="T100" fmla="*/ 29 w 237"/>
                <a:gd name="T101" fmla="*/ 184 h 184"/>
                <a:gd name="T102" fmla="*/ 27 w 237"/>
                <a:gd name="T103" fmla="*/ 178 h 184"/>
                <a:gd name="T104" fmla="*/ 26 w 237"/>
                <a:gd name="T105" fmla="*/ 169 h 184"/>
                <a:gd name="T106" fmla="*/ 17 w 237"/>
                <a:gd name="T107" fmla="*/ 162 h 184"/>
                <a:gd name="T108" fmla="*/ 10 w 237"/>
                <a:gd name="T109" fmla="*/ 152 h 184"/>
                <a:gd name="T110" fmla="*/ 9 w 237"/>
                <a:gd name="T111" fmla="*/ 144 h 184"/>
                <a:gd name="T112" fmla="*/ 0 w 237"/>
                <a:gd name="T113" fmla="*/ 133 h 184"/>
                <a:gd name="T114" fmla="*/ 2 w 237"/>
                <a:gd name="T115" fmla="*/ 127 h 184"/>
                <a:gd name="T116" fmla="*/ 0 w 237"/>
                <a:gd name="T117" fmla="*/ 118 h 184"/>
                <a:gd name="T118" fmla="*/ 1 w 237"/>
                <a:gd name="T119" fmla="*/ 102 h 184"/>
                <a:gd name="T120" fmla="*/ 5 w 237"/>
                <a:gd name="T121" fmla="*/ 98 h 184"/>
                <a:gd name="T122" fmla="*/ 14 w 237"/>
                <a:gd name="T123" fmla="*/ 77 h 1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37" h="184">
                  <a:moveTo>
                    <a:pt x="14" y="77"/>
                  </a:moveTo>
                  <a:lnTo>
                    <a:pt x="29" y="76"/>
                  </a:lnTo>
                  <a:lnTo>
                    <a:pt x="33" y="70"/>
                  </a:lnTo>
                  <a:lnTo>
                    <a:pt x="36" y="71"/>
                  </a:lnTo>
                  <a:lnTo>
                    <a:pt x="40" y="75"/>
                  </a:lnTo>
                  <a:lnTo>
                    <a:pt x="64" y="68"/>
                  </a:lnTo>
                  <a:lnTo>
                    <a:pt x="71" y="59"/>
                  </a:lnTo>
                  <a:lnTo>
                    <a:pt x="81" y="52"/>
                  </a:lnTo>
                  <a:lnTo>
                    <a:pt x="79" y="45"/>
                  </a:lnTo>
                  <a:lnTo>
                    <a:pt x="84" y="43"/>
                  </a:lnTo>
                  <a:lnTo>
                    <a:pt x="102" y="44"/>
                  </a:lnTo>
                  <a:lnTo>
                    <a:pt x="119" y="35"/>
                  </a:lnTo>
                  <a:lnTo>
                    <a:pt x="132" y="12"/>
                  </a:lnTo>
                  <a:lnTo>
                    <a:pt x="141" y="3"/>
                  </a:lnTo>
                  <a:lnTo>
                    <a:pt x="152" y="0"/>
                  </a:lnTo>
                  <a:lnTo>
                    <a:pt x="155" y="9"/>
                  </a:lnTo>
                  <a:lnTo>
                    <a:pt x="165" y="22"/>
                  </a:lnTo>
                  <a:lnTo>
                    <a:pt x="165" y="30"/>
                  </a:lnTo>
                  <a:lnTo>
                    <a:pt x="163" y="39"/>
                  </a:lnTo>
                  <a:lnTo>
                    <a:pt x="164" y="45"/>
                  </a:lnTo>
                  <a:lnTo>
                    <a:pt x="170" y="51"/>
                  </a:lnTo>
                  <a:lnTo>
                    <a:pt x="185" y="61"/>
                  </a:lnTo>
                  <a:lnTo>
                    <a:pt x="195" y="69"/>
                  </a:lnTo>
                  <a:lnTo>
                    <a:pt x="195" y="76"/>
                  </a:lnTo>
                  <a:lnTo>
                    <a:pt x="207" y="86"/>
                  </a:lnTo>
                  <a:lnTo>
                    <a:pt x="215" y="95"/>
                  </a:lnTo>
                  <a:lnTo>
                    <a:pt x="220" y="108"/>
                  </a:lnTo>
                  <a:lnTo>
                    <a:pt x="234" y="116"/>
                  </a:lnTo>
                  <a:lnTo>
                    <a:pt x="237" y="123"/>
                  </a:lnTo>
                  <a:lnTo>
                    <a:pt x="231" y="125"/>
                  </a:lnTo>
                  <a:lnTo>
                    <a:pt x="219" y="124"/>
                  </a:lnTo>
                  <a:lnTo>
                    <a:pt x="205" y="122"/>
                  </a:lnTo>
                  <a:lnTo>
                    <a:pt x="198" y="124"/>
                  </a:lnTo>
                  <a:lnTo>
                    <a:pt x="196" y="129"/>
                  </a:lnTo>
                  <a:lnTo>
                    <a:pt x="190" y="130"/>
                  </a:lnTo>
                  <a:lnTo>
                    <a:pt x="182" y="125"/>
                  </a:lnTo>
                  <a:lnTo>
                    <a:pt x="162" y="136"/>
                  </a:lnTo>
                  <a:lnTo>
                    <a:pt x="154" y="133"/>
                  </a:lnTo>
                  <a:lnTo>
                    <a:pt x="151" y="135"/>
                  </a:lnTo>
                  <a:lnTo>
                    <a:pt x="146" y="148"/>
                  </a:lnTo>
                  <a:lnTo>
                    <a:pt x="132" y="144"/>
                  </a:lnTo>
                  <a:lnTo>
                    <a:pt x="119" y="142"/>
                  </a:lnTo>
                  <a:lnTo>
                    <a:pt x="107" y="134"/>
                  </a:lnTo>
                  <a:lnTo>
                    <a:pt x="92" y="127"/>
                  </a:lnTo>
                  <a:lnTo>
                    <a:pt x="82" y="133"/>
                  </a:lnTo>
                  <a:lnTo>
                    <a:pt x="75" y="144"/>
                  </a:lnTo>
                  <a:lnTo>
                    <a:pt x="73" y="159"/>
                  </a:lnTo>
                  <a:lnTo>
                    <a:pt x="61" y="157"/>
                  </a:lnTo>
                  <a:lnTo>
                    <a:pt x="49" y="154"/>
                  </a:lnTo>
                  <a:lnTo>
                    <a:pt x="38" y="165"/>
                  </a:lnTo>
                  <a:lnTo>
                    <a:pt x="29" y="184"/>
                  </a:lnTo>
                  <a:lnTo>
                    <a:pt x="27" y="178"/>
                  </a:lnTo>
                  <a:lnTo>
                    <a:pt x="26" y="169"/>
                  </a:lnTo>
                  <a:lnTo>
                    <a:pt x="17" y="162"/>
                  </a:lnTo>
                  <a:lnTo>
                    <a:pt x="10" y="152"/>
                  </a:lnTo>
                  <a:lnTo>
                    <a:pt x="9" y="144"/>
                  </a:lnTo>
                  <a:lnTo>
                    <a:pt x="0" y="133"/>
                  </a:lnTo>
                  <a:lnTo>
                    <a:pt x="2" y="127"/>
                  </a:lnTo>
                  <a:lnTo>
                    <a:pt x="0" y="118"/>
                  </a:lnTo>
                  <a:lnTo>
                    <a:pt x="1" y="102"/>
                  </a:lnTo>
                  <a:lnTo>
                    <a:pt x="5" y="98"/>
                  </a:lnTo>
                  <a:lnTo>
                    <a:pt x="14" y="77"/>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32" name="Freeform 31"/>
            <p:cNvSpPr>
              <a:spLocks/>
            </p:cNvSpPr>
            <p:nvPr/>
          </p:nvSpPr>
          <p:spPr bwMode="auto">
            <a:xfrm>
              <a:off x="5090913" y="2709621"/>
              <a:ext cx="117373" cy="65236"/>
            </a:xfrm>
            <a:custGeom>
              <a:avLst/>
              <a:gdLst>
                <a:gd name="T0" fmla="*/ 57 w 71"/>
                <a:gd name="T1" fmla="*/ 6 h 42"/>
                <a:gd name="T2" fmla="*/ 58 w 71"/>
                <a:gd name="T3" fmla="*/ 10 h 42"/>
                <a:gd name="T4" fmla="*/ 56 w 71"/>
                <a:gd name="T5" fmla="*/ 15 h 42"/>
                <a:gd name="T6" fmla="*/ 63 w 71"/>
                <a:gd name="T7" fmla="*/ 19 h 42"/>
                <a:gd name="T8" fmla="*/ 71 w 71"/>
                <a:gd name="T9" fmla="*/ 19 h 42"/>
                <a:gd name="T10" fmla="*/ 71 w 71"/>
                <a:gd name="T11" fmla="*/ 27 h 42"/>
                <a:gd name="T12" fmla="*/ 64 w 71"/>
                <a:gd name="T13" fmla="*/ 31 h 42"/>
                <a:gd name="T14" fmla="*/ 51 w 71"/>
                <a:gd name="T15" fmla="*/ 28 h 42"/>
                <a:gd name="T16" fmla="*/ 48 w 71"/>
                <a:gd name="T17" fmla="*/ 37 h 42"/>
                <a:gd name="T18" fmla="*/ 40 w 71"/>
                <a:gd name="T19" fmla="*/ 37 h 42"/>
                <a:gd name="T20" fmla="*/ 38 w 71"/>
                <a:gd name="T21" fmla="*/ 34 h 42"/>
                <a:gd name="T22" fmla="*/ 29 w 71"/>
                <a:gd name="T23" fmla="*/ 41 h 42"/>
                <a:gd name="T24" fmla="*/ 21 w 71"/>
                <a:gd name="T25" fmla="*/ 42 h 42"/>
                <a:gd name="T26" fmla="*/ 13 w 71"/>
                <a:gd name="T27" fmla="*/ 38 h 42"/>
                <a:gd name="T28" fmla="*/ 8 w 71"/>
                <a:gd name="T29" fmla="*/ 29 h 42"/>
                <a:gd name="T30" fmla="*/ 0 w 71"/>
                <a:gd name="T31" fmla="*/ 32 h 42"/>
                <a:gd name="T32" fmla="*/ 0 w 71"/>
                <a:gd name="T33" fmla="*/ 22 h 42"/>
                <a:gd name="T34" fmla="*/ 11 w 71"/>
                <a:gd name="T35" fmla="*/ 11 h 42"/>
                <a:gd name="T36" fmla="*/ 11 w 71"/>
                <a:gd name="T37" fmla="*/ 6 h 42"/>
                <a:gd name="T38" fmla="*/ 18 w 71"/>
                <a:gd name="T39" fmla="*/ 8 h 42"/>
                <a:gd name="T40" fmla="*/ 22 w 71"/>
                <a:gd name="T41" fmla="*/ 4 h 42"/>
                <a:gd name="T42" fmla="*/ 36 w 71"/>
                <a:gd name="T43" fmla="*/ 4 h 42"/>
                <a:gd name="T44" fmla="*/ 40 w 71"/>
                <a:gd name="T45" fmla="*/ 0 h 42"/>
                <a:gd name="T46" fmla="*/ 57 w 71"/>
                <a:gd name="T47" fmla="*/ 6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71" h="42">
                  <a:moveTo>
                    <a:pt x="57" y="6"/>
                  </a:moveTo>
                  <a:lnTo>
                    <a:pt x="58" y="10"/>
                  </a:lnTo>
                  <a:lnTo>
                    <a:pt x="56" y="15"/>
                  </a:lnTo>
                  <a:lnTo>
                    <a:pt x="63" y="19"/>
                  </a:lnTo>
                  <a:lnTo>
                    <a:pt x="71" y="19"/>
                  </a:lnTo>
                  <a:lnTo>
                    <a:pt x="71" y="27"/>
                  </a:lnTo>
                  <a:lnTo>
                    <a:pt x="64" y="31"/>
                  </a:lnTo>
                  <a:lnTo>
                    <a:pt x="51" y="28"/>
                  </a:lnTo>
                  <a:lnTo>
                    <a:pt x="48" y="37"/>
                  </a:lnTo>
                  <a:lnTo>
                    <a:pt x="40" y="37"/>
                  </a:lnTo>
                  <a:lnTo>
                    <a:pt x="38" y="34"/>
                  </a:lnTo>
                  <a:lnTo>
                    <a:pt x="29" y="41"/>
                  </a:lnTo>
                  <a:lnTo>
                    <a:pt x="21" y="42"/>
                  </a:lnTo>
                  <a:lnTo>
                    <a:pt x="13" y="38"/>
                  </a:lnTo>
                  <a:lnTo>
                    <a:pt x="8" y="29"/>
                  </a:lnTo>
                  <a:lnTo>
                    <a:pt x="0" y="32"/>
                  </a:lnTo>
                  <a:lnTo>
                    <a:pt x="0" y="22"/>
                  </a:lnTo>
                  <a:lnTo>
                    <a:pt x="11" y="11"/>
                  </a:lnTo>
                  <a:lnTo>
                    <a:pt x="11" y="6"/>
                  </a:lnTo>
                  <a:lnTo>
                    <a:pt x="18" y="8"/>
                  </a:lnTo>
                  <a:lnTo>
                    <a:pt x="22" y="4"/>
                  </a:lnTo>
                  <a:lnTo>
                    <a:pt x="36" y="4"/>
                  </a:lnTo>
                  <a:lnTo>
                    <a:pt x="40" y="0"/>
                  </a:lnTo>
                  <a:lnTo>
                    <a:pt x="57" y="6"/>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33" name="Freeform 32"/>
            <p:cNvSpPr>
              <a:spLocks/>
            </p:cNvSpPr>
            <p:nvPr/>
          </p:nvSpPr>
          <p:spPr bwMode="auto">
            <a:xfrm>
              <a:off x="4667708" y="3908739"/>
              <a:ext cx="181845" cy="198817"/>
            </a:xfrm>
            <a:custGeom>
              <a:avLst/>
              <a:gdLst>
                <a:gd name="T0" fmla="*/ 105 w 110"/>
                <a:gd name="T1" fmla="*/ 115 h 128"/>
                <a:gd name="T2" fmla="*/ 97 w 110"/>
                <a:gd name="T3" fmla="*/ 115 h 128"/>
                <a:gd name="T4" fmla="*/ 84 w 110"/>
                <a:gd name="T5" fmla="*/ 111 h 128"/>
                <a:gd name="T6" fmla="*/ 72 w 110"/>
                <a:gd name="T7" fmla="*/ 111 h 128"/>
                <a:gd name="T8" fmla="*/ 50 w 110"/>
                <a:gd name="T9" fmla="*/ 115 h 128"/>
                <a:gd name="T10" fmla="*/ 37 w 110"/>
                <a:gd name="T11" fmla="*/ 121 h 128"/>
                <a:gd name="T12" fmla="*/ 19 w 110"/>
                <a:gd name="T13" fmla="*/ 128 h 128"/>
                <a:gd name="T14" fmla="*/ 16 w 110"/>
                <a:gd name="T15" fmla="*/ 128 h 128"/>
                <a:gd name="T16" fmla="*/ 17 w 110"/>
                <a:gd name="T17" fmla="*/ 111 h 128"/>
                <a:gd name="T18" fmla="*/ 19 w 110"/>
                <a:gd name="T19" fmla="*/ 108 h 128"/>
                <a:gd name="T20" fmla="*/ 18 w 110"/>
                <a:gd name="T21" fmla="*/ 100 h 128"/>
                <a:gd name="T22" fmla="*/ 11 w 110"/>
                <a:gd name="T23" fmla="*/ 91 h 128"/>
                <a:gd name="T24" fmla="*/ 5 w 110"/>
                <a:gd name="T25" fmla="*/ 90 h 128"/>
                <a:gd name="T26" fmla="*/ 0 w 110"/>
                <a:gd name="T27" fmla="*/ 84 h 128"/>
                <a:gd name="T28" fmla="*/ 3 w 110"/>
                <a:gd name="T29" fmla="*/ 75 h 128"/>
                <a:gd name="T30" fmla="*/ 2 w 110"/>
                <a:gd name="T31" fmla="*/ 65 h 128"/>
                <a:gd name="T32" fmla="*/ 3 w 110"/>
                <a:gd name="T33" fmla="*/ 59 h 128"/>
                <a:gd name="T34" fmla="*/ 6 w 110"/>
                <a:gd name="T35" fmla="*/ 59 h 128"/>
                <a:gd name="T36" fmla="*/ 7 w 110"/>
                <a:gd name="T37" fmla="*/ 50 h 128"/>
                <a:gd name="T38" fmla="*/ 5 w 110"/>
                <a:gd name="T39" fmla="*/ 46 h 128"/>
                <a:gd name="T40" fmla="*/ 7 w 110"/>
                <a:gd name="T41" fmla="*/ 43 h 128"/>
                <a:gd name="T42" fmla="*/ 14 w 110"/>
                <a:gd name="T43" fmla="*/ 40 h 128"/>
                <a:gd name="T44" fmla="*/ 9 w 110"/>
                <a:gd name="T45" fmla="*/ 24 h 128"/>
                <a:gd name="T46" fmla="*/ 5 w 110"/>
                <a:gd name="T47" fmla="*/ 15 h 128"/>
                <a:gd name="T48" fmla="*/ 7 w 110"/>
                <a:gd name="T49" fmla="*/ 8 h 128"/>
                <a:gd name="T50" fmla="*/ 11 w 110"/>
                <a:gd name="T51" fmla="*/ 6 h 128"/>
                <a:gd name="T52" fmla="*/ 13 w 110"/>
                <a:gd name="T53" fmla="*/ 5 h 128"/>
                <a:gd name="T54" fmla="*/ 18 w 110"/>
                <a:gd name="T55" fmla="*/ 7 h 128"/>
                <a:gd name="T56" fmla="*/ 32 w 110"/>
                <a:gd name="T57" fmla="*/ 8 h 128"/>
                <a:gd name="T58" fmla="*/ 35 w 110"/>
                <a:gd name="T59" fmla="*/ 2 h 128"/>
                <a:gd name="T60" fmla="*/ 39 w 110"/>
                <a:gd name="T61" fmla="*/ 2 h 128"/>
                <a:gd name="T62" fmla="*/ 44 w 110"/>
                <a:gd name="T63" fmla="*/ 0 h 128"/>
                <a:gd name="T64" fmla="*/ 47 w 110"/>
                <a:gd name="T65" fmla="*/ 9 h 128"/>
                <a:gd name="T66" fmla="*/ 51 w 110"/>
                <a:gd name="T67" fmla="*/ 6 h 128"/>
                <a:gd name="T68" fmla="*/ 58 w 110"/>
                <a:gd name="T69" fmla="*/ 3 h 128"/>
                <a:gd name="T70" fmla="*/ 67 w 110"/>
                <a:gd name="T71" fmla="*/ 7 h 128"/>
                <a:gd name="T72" fmla="*/ 70 w 110"/>
                <a:gd name="T73" fmla="*/ 14 h 128"/>
                <a:gd name="T74" fmla="*/ 78 w 110"/>
                <a:gd name="T75" fmla="*/ 19 h 128"/>
                <a:gd name="T76" fmla="*/ 85 w 110"/>
                <a:gd name="T77" fmla="*/ 14 h 128"/>
                <a:gd name="T78" fmla="*/ 93 w 110"/>
                <a:gd name="T79" fmla="*/ 13 h 128"/>
                <a:gd name="T80" fmla="*/ 106 w 110"/>
                <a:gd name="T81" fmla="*/ 18 h 128"/>
                <a:gd name="T82" fmla="*/ 110 w 110"/>
                <a:gd name="T83" fmla="*/ 48 h 128"/>
                <a:gd name="T84" fmla="*/ 103 w 110"/>
                <a:gd name="T85" fmla="*/ 65 h 128"/>
                <a:gd name="T86" fmla="*/ 98 w 110"/>
                <a:gd name="T87" fmla="*/ 88 h 128"/>
                <a:gd name="T88" fmla="*/ 106 w 110"/>
                <a:gd name="T89" fmla="*/ 107 h 128"/>
                <a:gd name="T90" fmla="*/ 105 w 110"/>
                <a:gd name="T91" fmla="*/ 115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10" h="128">
                  <a:moveTo>
                    <a:pt x="105" y="115"/>
                  </a:moveTo>
                  <a:lnTo>
                    <a:pt x="97" y="115"/>
                  </a:lnTo>
                  <a:lnTo>
                    <a:pt x="84" y="111"/>
                  </a:lnTo>
                  <a:lnTo>
                    <a:pt x="72" y="111"/>
                  </a:lnTo>
                  <a:lnTo>
                    <a:pt x="50" y="115"/>
                  </a:lnTo>
                  <a:lnTo>
                    <a:pt x="37" y="121"/>
                  </a:lnTo>
                  <a:lnTo>
                    <a:pt x="19" y="128"/>
                  </a:lnTo>
                  <a:lnTo>
                    <a:pt x="16" y="128"/>
                  </a:lnTo>
                  <a:lnTo>
                    <a:pt x="17" y="111"/>
                  </a:lnTo>
                  <a:lnTo>
                    <a:pt x="19" y="108"/>
                  </a:lnTo>
                  <a:lnTo>
                    <a:pt x="18" y="100"/>
                  </a:lnTo>
                  <a:lnTo>
                    <a:pt x="11" y="91"/>
                  </a:lnTo>
                  <a:lnTo>
                    <a:pt x="5" y="90"/>
                  </a:lnTo>
                  <a:lnTo>
                    <a:pt x="0" y="84"/>
                  </a:lnTo>
                  <a:lnTo>
                    <a:pt x="3" y="75"/>
                  </a:lnTo>
                  <a:lnTo>
                    <a:pt x="2" y="65"/>
                  </a:lnTo>
                  <a:lnTo>
                    <a:pt x="3" y="59"/>
                  </a:lnTo>
                  <a:lnTo>
                    <a:pt x="6" y="59"/>
                  </a:lnTo>
                  <a:lnTo>
                    <a:pt x="7" y="50"/>
                  </a:lnTo>
                  <a:lnTo>
                    <a:pt x="5" y="46"/>
                  </a:lnTo>
                  <a:lnTo>
                    <a:pt x="7" y="43"/>
                  </a:lnTo>
                  <a:lnTo>
                    <a:pt x="14" y="40"/>
                  </a:lnTo>
                  <a:lnTo>
                    <a:pt x="9" y="24"/>
                  </a:lnTo>
                  <a:lnTo>
                    <a:pt x="5" y="15"/>
                  </a:lnTo>
                  <a:lnTo>
                    <a:pt x="7" y="8"/>
                  </a:lnTo>
                  <a:lnTo>
                    <a:pt x="11" y="6"/>
                  </a:lnTo>
                  <a:lnTo>
                    <a:pt x="13" y="5"/>
                  </a:lnTo>
                  <a:lnTo>
                    <a:pt x="18" y="7"/>
                  </a:lnTo>
                  <a:lnTo>
                    <a:pt x="32" y="8"/>
                  </a:lnTo>
                  <a:lnTo>
                    <a:pt x="35" y="2"/>
                  </a:lnTo>
                  <a:lnTo>
                    <a:pt x="39" y="2"/>
                  </a:lnTo>
                  <a:lnTo>
                    <a:pt x="44" y="0"/>
                  </a:lnTo>
                  <a:lnTo>
                    <a:pt x="47" y="9"/>
                  </a:lnTo>
                  <a:lnTo>
                    <a:pt x="51" y="6"/>
                  </a:lnTo>
                  <a:lnTo>
                    <a:pt x="58" y="3"/>
                  </a:lnTo>
                  <a:lnTo>
                    <a:pt x="67" y="7"/>
                  </a:lnTo>
                  <a:lnTo>
                    <a:pt x="70" y="14"/>
                  </a:lnTo>
                  <a:lnTo>
                    <a:pt x="78" y="19"/>
                  </a:lnTo>
                  <a:lnTo>
                    <a:pt x="85" y="14"/>
                  </a:lnTo>
                  <a:lnTo>
                    <a:pt x="93" y="13"/>
                  </a:lnTo>
                  <a:lnTo>
                    <a:pt x="106" y="18"/>
                  </a:lnTo>
                  <a:lnTo>
                    <a:pt x="110" y="48"/>
                  </a:lnTo>
                  <a:lnTo>
                    <a:pt x="103" y="65"/>
                  </a:lnTo>
                  <a:lnTo>
                    <a:pt x="98" y="88"/>
                  </a:lnTo>
                  <a:lnTo>
                    <a:pt x="106" y="107"/>
                  </a:lnTo>
                  <a:lnTo>
                    <a:pt x="105" y="11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34" name="Freeform 33"/>
            <p:cNvSpPr>
              <a:spLocks/>
            </p:cNvSpPr>
            <p:nvPr/>
          </p:nvSpPr>
          <p:spPr bwMode="auto">
            <a:xfrm>
              <a:off x="5185143" y="3832628"/>
              <a:ext cx="229787" cy="358804"/>
            </a:xfrm>
            <a:custGeom>
              <a:avLst/>
              <a:gdLst>
                <a:gd name="T0" fmla="*/ 85 w 139"/>
                <a:gd name="T1" fmla="*/ 220 h 231"/>
                <a:gd name="T2" fmla="*/ 82 w 139"/>
                <a:gd name="T3" fmla="*/ 219 h 231"/>
                <a:gd name="T4" fmla="*/ 71 w 139"/>
                <a:gd name="T5" fmla="*/ 222 h 231"/>
                <a:gd name="T6" fmla="*/ 60 w 139"/>
                <a:gd name="T7" fmla="*/ 219 h 231"/>
                <a:gd name="T8" fmla="*/ 52 w 139"/>
                <a:gd name="T9" fmla="*/ 220 h 231"/>
                <a:gd name="T10" fmla="*/ 22 w 139"/>
                <a:gd name="T11" fmla="*/ 220 h 231"/>
                <a:gd name="T12" fmla="*/ 24 w 139"/>
                <a:gd name="T13" fmla="*/ 204 h 231"/>
                <a:gd name="T14" fmla="*/ 17 w 139"/>
                <a:gd name="T15" fmla="*/ 190 h 231"/>
                <a:gd name="T16" fmla="*/ 9 w 139"/>
                <a:gd name="T17" fmla="*/ 186 h 231"/>
                <a:gd name="T18" fmla="*/ 5 w 139"/>
                <a:gd name="T19" fmla="*/ 177 h 231"/>
                <a:gd name="T20" fmla="*/ 0 w 139"/>
                <a:gd name="T21" fmla="*/ 174 h 231"/>
                <a:gd name="T22" fmla="*/ 0 w 139"/>
                <a:gd name="T23" fmla="*/ 168 h 231"/>
                <a:gd name="T24" fmla="*/ 5 w 139"/>
                <a:gd name="T25" fmla="*/ 154 h 231"/>
                <a:gd name="T26" fmla="*/ 14 w 139"/>
                <a:gd name="T27" fmla="*/ 134 h 231"/>
                <a:gd name="T28" fmla="*/ 19 w 139"/>
                <a:gd name="T29" fmla="*/ 133 h 231"/>
                <a:gd name="T30" fmla="*/ 30 w 139"/>
                <a:gd name="T31" fmla="*/ 121 h 231"/>
                <a:gd name="T32" fmla="*/ 37 w 139"/>
                <a:gd name="T33" fmla="*/ 121 h 231"/>
                <a:gd name="T34" fmla="*/ 47 w 139"/>
                <a:gd name="T35" fmla="*/ 129 h 231"/>
                <a:gd name="T36" fmla="*/ 60 w 139"/>
                <a:gd name="T37" fmla="*/ 122 h 231"/>
                <a:gd name="T38" fmla="*/ 61 w 139"/>
                <a:gd name="T39" fmla="*/ 114 h 231"/>
                <a:gd name="T40" fmla="*/ 66 w 139"/>
                <a:gd name="T41" fmla="*/ 105 h 231"/>
                <a:gd name="T42" fmla="*/ 68 w 139"/>
                <a:gd name="T43" fmla="*/ 95 h 231"/>
                <a:gd name="T44" fmla="*/ 78 w 139"/>
                <a:gd name="T45" fmla="*/ 86 h 231"/>
                <a:gd name="T46" fmla="*/ 81 w 139"/>
                <a:gd name="T47" fmla="*/ 72 h 231"/>
                <a:gd name="T48" fmla="*/ 85 w 139"/>
                <a:gd name="T49" fmla="*/ 67 h 231"/>
                <a:gd name="T50" fmla="*/ 88 w 139"/>
                <a:gd name="T51" fmla="*/ 56 h 231"/>
                <a:gd name="T52" fmla="*/ 93 w 139"/>
                <a:gd name="T53" fmla="*/ 43 h 231"/>
                <a:gd name="T54" fmla="*/ 108 w 139"/>
                <a:gd name="T55" fmla="*/ 27 h 231"/>
                <a:gd name="T56" fmla="*/ 108 w 139"/>
                <a:gd name="T57" fmla="*/ 20 h 231"/>
                <a:gd name="T58" fmla="*/ 110 w 139"/>
                <a:gd name="T59" fmla="*/ 16 h 231"/>
                <a:gd name="T60" fmla="*/ 103 w 139"/>
                <a:gd name="T61" fmla="*/ 8 h 231"/>
                <a:gd name="T62" fmla="*/ 104 w 139"/>
                <a:gd name="T63" fmla="*/ 1 h 231"/>
                <a:gd name="T64" fmla="*/ 109 w 139"/>
                <a:gd name="T65" fmla="*/ 0 h 231"/>
                <a:gd name="T66" fmla="*/ 116 w 139"/>
                <a:gd name="T67" fmla="*/ 14 h 231"/>
                <a:gd name="T68" fmla="*/ 118 w 139"/>
                <a:gd name="T69" fmla="*/ 27 h 231"/>
                <a:gd name="T70" fmla="*/ 117 w 139"/>
                <a:gd name="T71" fmla="*/ 41 h 231"/>
                <a:gd name="T72" fmla="*/ 127 w 139"/>
                <a:gd name="T73" fmla="*/ 60 h 231"/>
                <a:gd name="T74" fmla="*/ 117 w 139"/>
                <a:gd name="T75" fmla="*/ 60 h 231"/>
                <a:gd name="T76" fmla="*/ 112 w 139"/>
                <a:gd name="T77" fmla="*/ 61 h 231"/>
                <a:gd name="T78" fmla="*/ 104 w 139"/>
                <a:gd name="T79" fmla="*/ 59 h 231"/>
                <a:gd name="T80" fmla="*/ 100 w 139"/>
                <a:gd name="T81" fmla="*/ 69 h 231"/>
                <a:gd name="T82" fmla="*/ 111 w 139"/>
                <a:gd name="T83" fmla="*/ 81 h 231"/>
                <a:gd name="T84" fmla="*/ 119 w 139"/>
                <a:gd name="T85" fmla="*/ 85 h 231"/>
                <a:gd name="T86" fmla="*/ 121 w 139"/>
                <a:gd name="T87" fmla="*/ 93 h 231"/>
                <a:gd name="T88" fmla="*/ 127 w 139"/>
                <a:gd name="T89" fmla="*/ 107 h 231"/>
                <a:gd name="T90" fmla="*/ 124 w 139"/>
                <a:gd name="T91" fmla="*/ 113 h 231"/>
                <a:gd name="T92" fmla="*/ 115 w 139"/>
                <a:gd name="T93" fmla="*/ 134 h 231"/>
                <a:gd name="T94" fmla="*/ 111 w 139"/>
                <a:gd name="T95" fmla="*/ 138 h 231"/>
                <a:gd name="T96" fmla="*/ 110 w 139"/>
                <a:gd name="T97" fmla="*/ 154 h 231"/>
                <a:gd name="T98" fmla="*/ 112 w 139"/>
                <a:gd name="T99" fmla="*/ 163 h 231"/>
                <a:gd name="T100" fmla="*/ 110 w 139"/>
                <a:gd name="T101" fmla="*/ 169 h 231"/>
                <a:gd name="T102" fmla="*/ 119 w 139"/>
                <a:gd name="T103" fmla="*/ 180 h 231"/>
                <a:gd name="T104" fmla="*/ 120 w 139"/>
                <a:gd name="T105" fmla="*/ 188 h 231"/>
                <a:gd name="T106" fmla="*/ 127 w 139"/>
                <a:gd name="T107" fmla="*/ 198 h 231"/>
                <a:gd name="T108" fmla="*/ 136 w 139"/>
                <a:gd name="T109" fmla="*/ 205 h 231"/>
                <a:gd name="T110" fmla="*/ 137 w 139"/>
                <a:gd name="T111" fmla="*/ 214 h 231"/>
                <a:gd name="T112" fmla="*/ 139 w 139"/>
                <a:gd name="T113" fmla="*/ 220 h 231"/>
                <a:gd name="T114" fmla="*/ 137 w 139"/>
                <a:gd name="T115" fmla="*/ 231 h 231"/>
                <a:gd name="T116" fmla="*/ 123 w 139"/>
                <a:gd name="T117" fmla="*/ 227 h 231"/>
                <a:gd name="T118" fmla="*/ 108 w 139"/>
                <a:gd name="T119" fmla="*/ 221 h 231"/>
                <a:gd name="T120" fmla="*/ 85 w 139"/>
                <a:gd name="T121" fmla="*/ 220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39" h="231">
                  <a:moveTo>
                    <a:pt x="85" y="220"/>
                  </a:moveTo>
                  <a:lnTo>
                    <a:pt x="82" y="219"/>
                  </a:lnTo>
                  <a:lnTo>
                    <a:pt x="71" y="222"/>
                  </a:lnTo>
                  <a:lnTo>
                    <a:pt x="60" y="219"/>
                  </a:lnTo>
                  <a:lnTo>
                    <a:pt x="52" y="220"/>
                  </a:lnTo>
                  <a:lnTo>
                    <a:pt x="22" y="220"/>
                  </a:lnTo>
                  <a:lnTo>
                    <a:pt x="24" y="204"/>
                  </a:lnTo>
                  <a:lnTo>
                    <a:pt x="17" y="190"/>
                  </a:lnTo>
                  <a:lnTo>
                    <a:pt x="9" y="186"/>
                  </a:lnTo>
                  <a:lnTo>
                    <a:pt x="5" y="177"/>
                  </a:lnTo>
                  <a:lnTo>
                    <a:pt x="0" y="174"/>
                  </a:lnTo>
                  <a:lnTo>
                    <a:pt x="0" y="168"/>
                  </a:lnTo>
                  <a:lnTo>
                    <a:pt x="5" y="154"/>
                  </a:lnTo>
                  <a:lnTo>
                    <a:pt x="14" y="134"/>
                  </a:lnTo>
                  <a:lnTo>
                    <a:pt x="19" y="133"/>
                  </a:lnTo>
                  <a:lnTo>
                    <a:pt x="30" y="121"/>
                  </a:lnTo>
                  <a:lnTo>
                    <a:pt x="37" y="121"/>
                  </a:lnTo>
                  <a:lnTo>
                    <a:pt x="47" y="129"/>
                  </a:lnTo>
                  <a:lnTo>
                    <a:pt x="60" y="122"/>
                  </a:lnTo>
                  <a:lnTo>
                    <a:pt x="61" y="114"/>
                  </a:lnTo>
                  <a:lnTo>
                    <a:pt x="66" y="105"/>
                  </a:lnTo>
                  <a:lnTo>
                    <a:pt x="68" y="95"/>
                  </a:lnTo>
                  <a:lnTo>
                    <a:pt x="78" y="86"/>
                  </a:lnTo>
                  <a:lnTo>
                    <a:pt x="81" y="72"/>
                  </a:lnTo>
                  <a:lnTo>
                    <a:pt x="85" y="67"/>
                  </a:lnTo>
                  <a:lnTo>
                    <a:pt x="88" y="56"/>
                  </a:lnTo>
                  <a:lnTo>
                    <a:pt x="93" y="43"/>
                  </a:lnTo>
                  <a:lnTo>
                    <a:pt x="108" y="27"/>
                  </a:lnTo>
                  <a:lnTo>
                    <a:pt x="108" y="20"/>
                  </a:lnTo>
                  <a:lnTo>
                    <a:pt x="110" y="16"/>
                  </a:lnTo>
                  <a:lnTo>
                    <a:pt x="103" y="8"/>
                  </a:lnTo>
                  <a:lnTo>
                    <a:pt x="104" y="1"/>
                  </a:lnTo>
                  <a:lnTo>
                    <a:pt x="109" y="0"/>
                  </a:lnTo>
                  <a:lnTo>
                    <a:pt x="116" y="14"/>
                  </a:lnTo>
                  <a:lnTo>
                    <a:pt x="118" y="27"/>
                  </a:lnTo>
                  <a:lnTo>
                    <a:pt x="117" y="41"/>
                  </a:lnTo>
                  <a:lnTo>
                    <a:pt x="127" y="60"/>
                  </a:lnTo>
                  <a:lnTo>
                    <a:pt x="117" y="60"/>
                  </a:lnTo>
                  <a:lnTo>
                    <a:pt x="112" y="61"/>
                  </a:lnTo>
                  <a:lnTo>
                    <a:pt x="104" y="59"/>
                  </a:lnTo>
                  <a:lnTo>
                    <a:pt x="100" y="69"/>
                  </a:lnTo>
                  <a:lnTo>
                    <a:pt x="111" y="81"/>
                  </a:lnTo>
                  <a:lnTo>
                    <a:pt x="119" y="85"/>
                  </a:lnTo>
                  <a:lnTo>
                    <a:pt x="121" y="93"/>
                  </a:lnTo>
                  <a:lnTo>
                    <a:pt x="127" y="107"/>
                  </a:lnTo>
                  <a:lnTo>
                    <a:pt x="124" y="113"/>
                  </a:lnTo>
                  <a:lnTo>
                    <a:pt x="115" y="134"/>
                  </a:lnTo>
                  <a:lnTo>
                    <a:pt x="111" y="138"/>
                  </a:lnTo>
                  <a:lnTo>
                    <a:pt x="110" y="154"/>
                  </a:lnTo>
                  <a:lnTo>
                    <a:pt x="112" y="163"/>
                  </a:lnTo>
                  <a:lnTo>
                    <a:pt x="110" y="169"/>
                  </a:lnTo>
                  <a:lnTo>
                    <a:pt x="119" y="180"/>
                  </a:lnTo>
                  <a:lnTo>
                    <a:pt x="120" y="188"/>
                  </a:lnTo>
                  <a:lnTo>
                    <a:pt x="127" y="198"/>
                  </a:lnTo>
                  <a:lnTo>
                    <a:pt x="136" y="205"/>
                  </a:lnTo>
                  <a:lnTo>
                    <a:pt x="137" y="214"/>
                  </a:lnTo>
                  <a:lnTo>
                    <a:pt x="139" y="220"/>
                  </a:lnTo>
                  <a:lnTo>
                    <a:pt x="137" y="231"/>
                  </a:lnTo>
                  <a:lnTo>
                    <a:pt x="123" y="227"/>
                  </a:lnTo>
                  <a:lnTo>
                    <a:pt x="108" y="221"/>
                  </a:lnTo>
                  <a:lnTo>
                    <a:pt x="85" y="22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35" name="Freeform 34"/>
            <p:cNvSpPr>
              <a:spLocks/>
            </p:cNvSpPr>
            <p:nvPr/>
          </p:nvSpPr>
          <p:spPr bwMode="auto">
            <a:xfrm>
              <a:off x="5297556" y="4078043"/>
              <a:ext cx="576947" cy="598006"/>
            </a:xfrm>
            <a:custGeom>
              <a:avLst/>
              <a:gdLst>
                <a:gd name="T0" fmla="*/ 342 w 349"/>
                <a:gd name="T1" fmla="*/ 61 h 385"/>
                <a:gd name="T2" fmla="*/ 343 w 349"/>
                <a:gd name="T3" fmla="*/ 71 h 385"/>
                <a:gd name="T4" fmla="*/ 329 w 349"/>
                <a:gd name="T5" fmla="*/ 87 h 385"/>
                <a:gd name="T6" fmla="*/ 324 w 349"/>
                <a:gd name="T7" fmla="*/ 114 h 385"/>
                <a:gd name="T8" fmla="*/ 320 w 349"/>
                <a:gd name="T9" fmla="*/ 137 h 385"/>
                <a:gd name="T10" fmla="*/ 314 w 349"/>
                <a:gd name="T11" fmla="*/ 155 h 385"/>
                <a:gd name="T12" fmla="*/ 310 w 349"/>
                <a:gd name="T13" fmla="*/ 168 h 385"/>
                <a:gd name="T14" fmla="*/ 315 w 349"/>
                <a:gd name="T15" fmla="*/ 203 h 385"/>
                <a:gd name="T16" fmla="*/ 316 w 349"/>
                <a:gd name="T17" fmla="*/ 233 h 385"/>
                <a:gd name="T18" fmla="*/ 330 w 349"/>
                <a:gd name="T19" fmla="*/ 256 h 385"/>
                <a:gd name="T20" fmla="*/ 332 w 349"/>
                <a:gd name="T21" fmla="*/ 281 h 385"/>
                <a:gd name="T22" fmla="*/ 303 w 349"/>
                <a:gd name="T23" fmla="*/ 287 h 385"/>
                <a:gd name="T24" fmla="*/ 301 w 349"/>
                <a:gd name="T25" fmla="*/ 309 h 385"/>
                <a:gd name="T26" fmla="*/ 295 w 349"/>
                <a:gd name="T27" fmla="*/ 354 h 385"/>
                <a:gd name="T28" fmla="*/ 312 w 349"/>
                <a:gd name="T29" fmla="*/ 366 h 385"/>
                <a:gd name="T30" fmla="*/ 318 w 349"/>
                <a:gd name="T31" fmla="*/ 385 h 385"/>
                <a:gd name="T32" fmla="*/ 297 w 349"/>
                <a:gd name="T33" fmla="*/ 373 h 385"/>
                <a:gd name="T34" fmla="*/ 276 w 349"/>
                <a:gd name="T35" fmla="*/ 362 h 385"/>
                <a:gd name="T36" fmla="*/ 261 w 349"/>
                <a:gd name="T37" fmla="*/ 357 h 385"/>
                <a:gd name="T38" fmla="*/ 241 w 349"/>
                <a:gd name="T39" fmla="*/ 345 h 385"/>
                <a:gd name="T40" fmla="*/ 221 w 349"/>
                <a:gd name="T41" fmla="*/ 344 h 385"/>
                <a:gd name="T42" fmla="*/ 214 w 349"/>
                <a:gd name="T43" fmla="*/ 336 h 385"/>
                <a:gd name="T44" fmla="*/ 194 w 349"/>
                <a:gd name="T45" fmla="*/ 338 h 385"/>
                <a:gd name="T46" fmla="*/ 181 w 349"/>
                <a:gd name="T47" fmla="*/ 340 h 385"/>
                <a:gd name="T48" fmla="*/ 177 w 349"/>
                <a:gd name="T49" fmla="*/ 307 h 385"/>
                <a:gd name="T50" fmla="*/ 178 w 349"/>
                <a:gd name="T51" fmla="*/ 282 h 385"/>
                <a:gd name="T52" fmla="*/ 175 w 349"/>
                <a:gd name="T53" fmla="*/ 261 h 385"/>
                <a:gd name="T54" fmla="*/ 154 w 349"/>
                <a:gd name="T55" fmla="*/ 253 h 385"/>
                <a:gd name="T56" fmla="*/ 144 w 349"/>
                <a:gd name="T57" fmla="*/ 257 h 385"/>
                <a:gd name="T58" fmla="*/ 128 w 349"/>
                <a:gd name="T59" fmla="*/ 270 h 385"/>
                <a:gd name="T60" fmla="*/ 115 w 349"/>
                <a:gd name="T61" fmla="*/ 273 h 385"/>
                <a:gd name="T62" fmla="*/ 97 w 349"/>
                <a:gd name="T63" fmla="*/ 277 h 385"/>
                <a:gd name="T64" fmla="*/ 85 w 349"/>
                <a:gd name="T65" fmla="*/ 260 h 385"/>
                <a:gd name="T66" fmla="*/ 76 w 349"/>
                <a:gd name="T67" fmla="*/ 232 h 385"/>
                <a:gd name="T68" fmla="*/ 15 w 349"/>
                <a:gd name="T69" fmla="*/ 234 h 385"/>
                <a:gd name="T70" fmla="*/ 2 w 349"/>
                <a:gd name="T71" fmla="*/ 236 h 385"/>
                <a:gd name="T72" fmla="*/ 5 w 349"/>
                <a:gd name="T73" fmla="*/ 228 h 385"/>
                <a:gd name="T74" fmla="*/ 8 w 349"/>
                <a:gd name="T75" fmla="*/ 213 h 385"/>
                <a:gd name="T76" fmla="*/ 20 w 349"/>
                <a:gd name="T77" fmla="*/ 211 h 385"/>
                <a:gd name="T78" fmla="*/ 36 w 349"/>
                <a:gd name="T79" fmla="*/ 203 h 385"/>
                <a:gd name="T80" fmla="*/ 44 w 349"/>
                <a:gd name="T81" fmla="*/ 213 h 385"/>
                <a:gd name="T82" fmla="*/ 66 w 349"/>
                <a:gd name="T83" fmla="*/ 190 h 385"/>
                <a:gd name="T84" fmla="*/ 70 w 349"/>
                <a:gd name="T85" fmla="*/ 166 h 385"/>
                <a:gd name="T86" fmla="*/ 86 w 349"/>
                <a:gd name="T87" fmla="*/ 135 h 385"/>
                <a:gd name="T88" fmla="*/ 101 w 349"/>
                <a:gd name="T89" fmla="*/ 118 h 385"/>
                <a:gd name="T90" fmla="*/ 104 w 349"/>
                <a:gd name="T91" fmla="*/ 103 h 385"/>
                <a:gd name="T92" fmla="*/ 105 w 349"/>
                <a:gd name="T93" fmla="*/ 73 h 385"/>
                <a:gd name="T94" fmla="*/ 114 w 349"/>
                <a:gd name="T95" fmla="*/ 49 h 385"/>
                <a:gd name="T96" fmla="*/ 117 w 349"/>
                <a:gd name="T97" fmla="*/ 22 h 385"/>
                <a:gd name="T98" fmla="*/ 134 w 349"/>
                <a:gd name="T99" fmla="*/ 5 h 385"/>
                <a:gd name="T100" fmla="*/ 161 w 349"/>
                <a:gd name="T101" fmla="*/ 20 h 385"/>
                <a:gd name="T102" fmla="*/ 188 w 349"/>
                <a:gd name="T103" fmla="*/ 26 h 385"/>
                <a:gd name="T104" fmla="*/ 196 w 349"/>
                <a:gd name="T105" fmla="*/ 11 h 385"/>
                <a:gd name="T106" fmla="*/ 224 w 349"/>
                <a:gd name="T107" fmla="*/ 3 h 385"/>
                <a:gd name="T108" fmla="*/ 238 w 349"/>
                <a:gd name="T109" fmla="*/ 7 h 385"/>
                <a:gd name="T110" fmla="*/ 247 w 349"/>
                <a:gd name="T111" fmla="*/ 0 h 385"/>
                <a:gd name="T112" fmla="*/ 273 w 349"/>
                <a:gd name="T113" fmla="*/ 3 h 385"/>
                <a:gd name="T114" fmla="*/ 290 w 349"/>
                <a:gd name="T115" fmla="*/ 18 h 385"/>
                <a:gd name="T116" fmla="*/ 303 w 349"/>
                <a:gd name="T117" fmla="*/ 17 h 385"/>
                <a:gd name="T118" fmla="*/ 322 w 349"/>
                <a:gd name="T119" fmla="*/ 14 h 385"/>
                <a:gd name="T120" fmla="*/ 343 w 349"/>
                <a:gd name="T121" fmla="*/ 37 h 3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349" h="385">
                  <a:moveTo>
                    <a:pt x="343" y="37"/>
                  </a:moveTo>
                  <a:lnTo>
                    <a:pt x="342" y="61"/>
                  </a:lnTo>
                  <a:lnTo>
                    <a:pt x="349" y="64"/>
                  </a:lnTo>
                  <a:lnTo>
                    <a:pt x="343" y="71"/>
                  </a:lnTo>
                  <a:lnTo>
                    <a:pt x="336" y="77"/>
                  </a:lnTo>
                  <a:lnTo>
                    <a:pt x="329" y="87"/>
                  </a:lnTo>
                  <a:lnTo>
                    <a:pt x="325" y="97"/>
                  </a:lnTo>
                  <a:lnTo>
                    <a:pt x="324" y="114"/>
                  </a:lnTo>
                  <a:lnTo>
                    <a:pt x="320" y="122"/>
                  </a:lnTo>
                  <a:lnTo>
                    <a:pt x="320" y="137"/>
                  </a:lnTo>
                  <a:lnTo>
                    <a:pt x="314" y="143"/>
                  </a:lnTo>
                  <a:lnTo>
                    <a:pt x="314" y="155"/>
                  </a:lnTo>
                  <a:lnTo>
                    <a:pt x="311" y="157"/>
                  </a:lnTo>
                  <a:lnTo>
                    <a:pt x="310" y="168"/>
                  </a:lnTo>
                  <a:lnTo>
                    <a:pt x="314" y="178"/>
                  </a:lnTo>
                  <a:lnTo>
                    <a:pt x="315" y="203"/>
                  </a:lnTo>
                  <a:lnTo>
                    <a:pt x="318" y="222"/>
                  </a:lnTo>
                  <a:lnTo>
                    <a:pt x="316" y="233"/>
                  </a:lnTo>
                  <a:lnTo>
                    <a:pt x="320" y="245"/>
                  </a:lnTo>
                  <a:lnTo>
                    <a:pt x="330" y="256"/>
                  </a:lnTo>
                  <a:lnTo>
                    <a:pt x="340" y="283"/>
                  </a:lnTo>
                  <a:lnTo>
                    <a:pt x="332" y="281"/>
                  </a:lnTo>
                  <a:lnTo>
                    <a:pt x="308" y="284"/>
                  </a:lnTo>
                  <a:lnTo>
                    <a:pt x="303" y="287"/>
                  </a:lnTo>
                  <a:lnTo>
                    <a:pt x="297" y="300"/>
                  </a:lnTo>
                  <a:lnTo>
                    <a:pt x="301" y="309"/>
                  </a:lnTo>
                  <a:lnTo>
                    <a:pt x="297" y="334"/>
                  </a:lnTo>
                  <a:lnTo>
                    <a:pt x="295" y="354"/>
                  </a:lnTo>
                  <a:lnTo>
                    <a:pt x="300" y="358"/>
                  </a:lnTo>
                  <a:lnTo>
                    <a:pt x="312" y="366"/>
                  </a:lnTo>
                  <a:lnTo>
                    <a:pt x="317" y="363"/>
                  </a:lnTo>
                  <a:lnTo>
                    <a:pt x="318" y="385"/>
                  </a:lnTo>
                  <a:lnTo>
                    <a:pt x="304" y="385"/>
                  </a:lnTo>
                  <a:lnTo>
                    <a:pt x="297" y="373"/>
                  </a:lnTo>
                  <a:lnTo>
                    <a:pt x="290" y="364"/>
                  </a:lnTo>
                  <a:lnTo>
                    <a:pt x="276" y="362"/>
                  </a:lnTo>
                  <a:lnTo>
                    <a:pt x="273" y="351"/>
                  </a:lnTo>
                  <a:lnTo>
                    <a:pt x="261" y="357"/>
                  </a:lnTo>
                  <a:lnTo>
                    <a:pt x="247" y="354"/>
                  </a:lnTo>
                  <a:lnTo>
                    <a:pt x="241" y="345"/>
                  </a:lnTo>
                  <a:lnTo>
                    <a:pt x="229" y="343"/>
                  </a:lnTo>
                  <a:lnTo>
                    <a:pt x="221" y="344"/>
                  </a:lnTo>
                  <a:lnTo>
                    <a:pt x="220" y="337"/>
                  </a:lnTo>
                  <a:lnTo>
                    <a:pt x="214" y="336"/>
                  </a:lnTo>
                  <a:lnTo>
                    <a:pt x="205" y="335"/>
                  </a:lnTo>
                  <a:lnTo>
                    <a:pt x="194" y="338"/>
                  </a:lnTo>
                  <a:lnTo>
                    <a:pt x="186" y="338"/>
                  </a:lnTo>
                  <a:lnTo>
                    <a:pt x="181" y="340"/>
                  </a:lnTo>
                  <a:lnTo>
                    <a:pt x="183" y="315"/>
                  </a:lnTo>
                  <a:lnTo>
                    <a:pt x="177" y="307"/>
                  </a:lnTo>
                  <a:lnTo>
                    <a:pt x="176" y="294"/>
                  </a:lnTo>
                  <a:lnTo>
                    <a:pt x="178" y="282"/>
                  </a:lnTo>
                  <a:lnTo>
                    <a:pt x="175" y="274"/>
                  </a:lnTo>
                  <a:lnTo>
                    <a:pt x="175" y="261"/>
                  </a:lnTo>
                  <a:lnTo>
                    <a:pt x="153" y="261"/>
                  </a:lnTo>
                  <a:lnTo>
                    <a:pt x="154" y="253"/>
                  </a:lnTo>
                  <a:lnTo>
                    <a:pt x="145" y="254"/>
                  </a:lnTo>
                  <a:lnTo>
                    <a:pt x="144" y="257"/>
                  </a:lnTo>
                  <a:lnTo>
                    <a:pt x="132" y="258"/>
                  </a:lnTo>
                  <a:lnTo>
                    <a:pt x="128" y="270"/>
                  </a:lnTo>
                  <a:lnTo>
                    <a:pt x="125" y="275"/>
                  </a:lnTo>
                  <a:lnTo>
                    <a:pt x="115" y="273"/>
                  </a:lnTo>
                  <a:lnTo>
                    <a:pt x="109" y="275"/>
                  </a:lnTo>
                  <a:lnTo>
                    <a:pt x="97" y="277"/>
                  </a:lnTo>
                  <a:lnTo>
                    <a:pt x="90" y="266"/>
                  </a:lnTo>
                  <a:lnTo>
                    <a:pt x="85" y="260"/>
                  </a:lnTo>
                  <a:lnTo>
                    <a:pt x="80" y="247"/>
                  </a:lnTo>
                  <a:lnTo>
                    <a:pt x="76" y="232"/>
                  </a:lnTo>
                  <a:lnTo>
                    <a:pt x="22" y="231"/>
                  </a:lnTo>
                  <a:lnTo>
                    <a:pt x="15" y="234"/>
                  </a:lnTo>
                  <a:lnTo>
                    <a:pt x="10" y="233"/>
                  </a:lnTo>
                  <a:lnTo>
                    <a:pt x="2" y="236"/>
                  </a:lnTo>
                  <a:lnTo>
                    <a:pt x="0" y="230"/>
                  </a:lnTo>
                  <a:lnTo>
                    <a:pt x="5" y="228"/>
                  </a:lnTo>
                  <a:lnTo>
                    <a:pt x="5" y="218"/>
                  </a:lnTo>
                  <a:lnTo>
                    <a:pt x="8" y="213"/>
                  </a:lnTo>
                  <a:lnTo>
                    <a:pt x="15" y="209"/>
                  </a:lnTo>
                  <a:lnTo>
                    <a:pt x="20" y="211"/>
                  </a:lnTo>
                  <a:lnTo>
                    <a:pt x="26" y="203"/>
                  </a:lnTo>
                  <a:lnTo>
                    <a:pt x="36" y="203"/>
                  </a:lnTo>
                  <a:lnTo>
                    <a:pt x="37" y="209"/>
                  </a:lnTo>
                  <a:lnTo>
                    <a:pt x="44" y="213"/>
                  </a:lnTo>
                  <a:lnTo>
                    <a:pt x="55" y="200"/>
                  </a:lnTo>
                  <a:lnTo>
                    <a:pt x="66" y="190"/>
                  </a:lnTo>
                  <a:lnTo>
                    <a:pt x="70" y="183"/>
                  </a:lnTo>
                  <a:lnTo>
                    <a:pt x="70" y="166"/>
                  </a:lnTo>
                  <a:lnTo>
                    <a:pt x="78" y="146"/>
                  </a:lnTo>
                  <a:lnTo>
                    <a:pt x="86" y="135"/>
                  </a:lnTo>
                  <a:lnTo>
                    <a:pt x="98" y="125"/>
                  </a:lnTo>
                  <a:lnTo>
                    <a:pt x="101" y="118"/>
                  </a:lnTo>
                  <a:lnTo>
                    <a:pt x="101" y="111"/>
                  </a:lnTo>
                  <a:lnTo>
                    <a:pt x="104" y="103"/>
                  </a:lnTo>
                  <a:lnTo>
                    <a:pt x="103" y="92"/>
                  </a:lnTo>
                  <a:lnTo>
                    <a:pt x="105" y="73"/>
                  </a:lnTo>
                  <a:lnTo>
                    <a:pt x="109" y="60"/>
                  </a:lnTo>
                  <a:lnTo>
                    <a:pt x="114" y="49"/>
                  </a:lnTo>
                  <a:lnTo>
                    <a:pt x="115" y="37"/>
                  </a:lnTo>
                  <a:lnTo>
                    <a:pt x="117" y="22"/>
                  </a:lnTo>
                  <a:lnTo>
                    <a:pt x="124" y="11"/>
                  </a:lnTo>
                  <a:lnTo>
                    <a:pt x="134" y="5"/>
                  </a:lnTo>
                  <a:lnTo>
                    <a:pt x="149" y="12"/>
                  </a:lnTo>
                  <a:lnTo>
                    <a:pt x="161" y="20"/>
                  </a:lnTo>
                  <a:lnTo>
                    <a:pt x="174" y="22"/>
                  </a:lnTo>
                  <a:lnTo>
                    <a:pt x="188" y="26"/>
                  </a:lnTo>
                  <a:lnTo>
                    <a:pt x="193" y="13"/>
                  </a:lnTo>
                  <a:lnTo>
                    <a:pt x="196" y="11"/>
                  </a:lnTo>
                  <a:lnTo>
                    <a:pt x="204" y="14"/>
                  </a:lnTo>
                  <a:lnTo>
                    <a:pt x="224" y="3"/>
                  </a:lnTo>
                  <a:lnTo>
                    <a:pt x="232" y="8"/>
                  </a:lnTo>
                  <a:lnTo>
                    <a:pt x="238" y="7"/>
                  </a:lnTo>
                  <a:lnTo>
                    <a:pt x="240" y="2"/>
                  </a:lnTo>
                  <a:lnTo>
                    <a:pt x="247" y="0"/>
                  </a:lnTo>
                  <a:lnTo>
                    <a:pt x="261" y="2"/>
                  </a:lnTo>
                  <a:lnTo>
                    <a:pt x="273" y="3"/>
                  </a:lnTo>
                  <a:lnTo>
                    <a:pt x="279" y="1"/>
                  </a:lnTo>
                  <a:lnTo>
                    <a:pt x="290" y="18"/>
                  </a:lnTo>
                  <a:lnTo>
                    <a:pt x="298" y="20"/>
                  </a:lnTo>
                  <a:lnTo>
                    <a:pt x="303" y="17"/>
                  </a:lnTo>
                  <a:lnTo>
                    <a:pt x="312" y="18"/>
                  </a:lnTo>
                  <a:lnTo>
                    <a:pt x="322" y="14"/>
                  </a:lnTo>
                  <a:lnTo>
                    <a:pt x="326" y="23"/>
                  </a:lnTo>
                  <a:lnTo>
                    <a:pt x="343" y="37"/>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36" name="Freeform 35"/>
            <p:cNvSpPr>
              <a:spLocks/>
            </p:cNvSpPr>
            <p:nvPr/>
          </p:nvSpPr>
          <p:spPr bwMode="auto">
            <a:xfrm>
              <a:off x="5264492" y="4127747"/>
              <a:ext cx="223175" cy="282693"/>
            </a:xfrm>
            <a:custGeom>
              <a:avLst/>
              <a:gdLst>
                <a:gd name="T0" fmla="*/ 35 w 135"/>
                <a:gd name="T1" fmla="*/ 177 h 182"/>
                <a:gd name="T2" fmla="*/ 28 w 135"/>
                <a:gd name="T3" fmla="*/ 170 h 182"/>
                <a:gd name="T4" fmla="*/ 22 w 135"/>
                <a:gd name="T5" fmla="*/ 173 h 182"/>
                <a:gd name="T6" fmla="*/ 15 w 135"/>
                <a:gd name="T7" fmla="*/ 182 h 182"/>
                <a:gd name="T8" fmla="*/ 0 w 135"/>
                <a:gd name="T9" fmla="*/ 160 h 182"/>
                <a:gd name="T10" fmla="*/ 14 w 135"/>
                <a:gd name="T11" fmla="*/ 149 h 182"/>
                <a:gd name="T12" fmla="*/ 7 w 135"/>
                <a:gd name="T13" fmla="*/ 135 h 182"/>
                <a:gd name="T14" fmla="*/ 14 w 135"/>
                <a:gd name="T15" fmla="*/ 130 h 182"/>
                <a:gd name="T16" fmla="*/ 26 w 135"/>
                <a:gd name="T17" fmla="*/ 127 h 182"/>
                <a:gd name="T18" fmla="*/ 27 w 135"/>
                <a:gd name="T19" fmla="*/ 118 h 182"/>
                <a:gd name="T20" fmla="*/ 37 w 135"/>
                <a:gd name="T21" fmla="*/ 128 h 182"/>
                <a:gd name="T22" fmla="*/ 53 w 135"/>
                <a:gd name="T23" fmla="*/ 129 h 182"/>
                <a:gd name="T24" fmla="*/ 59 w 135"/>
                <a:gd name="T25" fmla="*/ 119 h 182"/>
                <a:gd name="T26" fmla="*/ 61 w 135"/>
                <a:gd name="T27" fmla="*/ 105 h 182"/>
                <a:gd name="T28" fmla="*/ 60 w 135"/>
                <a:gd name="T29" fmla="*/ 89 h 182"/>
                <a:gd name="T30" fmla="*/ 51 w 135"/>
                <a:gd name="T31" fmla="*/ 77 h 182"/>
                <a:gd name="T32" fmla="*/ 59 w 135"/>
                <a:gd name="T33" fmla="*/ 53 h 182"/>
                <a:gd name="T34" fmla="*/ 54 w 135"/>
                <a:gd name="T35" fmla="*/ 48 h 182"/>
                <a:gd name="T36" fmla="*/ 40 w 135"/>
                <a:gd name="T37" fmla="*/ 50 h 182"/>
                <a:gd name="T38" fmla="*/ 35 w 135"/>
                <a:gd name="T39" fmla="*/ 39 h 182"/>
                <a:gd name="T40" fmla="*/ 37 w 135"/>
                <a:gd name="T41" fmla="*/ 30 h 182"/>
                <a:gd name="T42" fmla="*/ 60 w 135"/>
                <a:gd name="T43" fmla="*/ 31 h 182"/>
                <a:gd name="T44" fmla="*/ 75 w 135"/>
                <a:gd name="T45" fmla="*/ 37 h 182"/>
                <a:gd name="T46" fmla="*/ 89 w 135"/>
                <a:gd name="T47" fmla="*/ 41 h 182"/>
                <a:gd name="T48" fmla="*/ 91 w 135"/>
                <a:gd name="T49" fmla="*/ 30 h 182"/>
                <a:gd name="T50" fmla="*/ 100 w 135"/>
                <a:gd name="T51" fmla="*/ 11 h 182"/>
                <a:gd name="T52" fmla="*/ 111 w 135"/>
                <a:gd name="T53" fmla="*/ 0 h 182"/>
                <a:gd name="T54" fmla="*/ 123 w 135"/>
                <a:gd name="T55" fmla="*/ 3 h 182"/>
                <a:gd name="T56" fmla="*/ 135 w 135"/>
                <a:gd name="T57" fmla="*/ 5 h 182"/>
                <a:gd name="T58" fmla="*/ 134 w 135"/>
                <a:gd name="T59" fmla="*/ 17 h 182"/>
                <a:gd name="T60" fmla="*/ 129 w 135"/>
                <a:gd name="T61" fmla="*/ 28 h 182"/>
                <a:gd name="T62" fmla="*/ 125 w 135"/>
                <a:gd name="T63" fmla="*/ 41 h 182"/>
                <a:gd name="T64" fmla="*/ 123 w 135"/>
                <a:gd name="T65" fmla="*/ 60 h 182"/>
                <a:gd name="T66" fmla="*/ 124 w 135"/>
                <a:gd name="T67" fmla="*/ 71 h 182"/>
                <a:gd name="T68" fmla="*/ 121 w 135"/>
                <a:gd name="T69" fmla="*/ 79 h 182"/>
                <a:gd name="T70" fmla="*/ 121 w 135"/>
                <a:gd name="T71" fmla="*/ 86 h 182"/>
                <a:gd name="T72" fmla="*/ 118 w 135"/>
                <a:gd name="T73" fmla="*/ 93 h 182"/>
                <a:gd name="T74" fmla="*/ 106 w 135"/>
                <a:gd name="T75" fmla="*/ 103 h 182"/>
                <a:gd name="T76" fmla="*/ 98 w 135"/>
                <a:gd name="T77" fmla="*/ 114 h 182"/>
                <a:gd name="T78" fmla="*/ 90 w 135"/>
                <a:gd name="T79" fmla="*/ 134 h 182"/>
                <a:gd name="T80" fmla="*/ 90 w 135"/>
                <a:gd name="T81" fmla="*/ 151 h 182"/>
                <a:gd name="T82" fmla="*/ 86 w 135"/>
                <a:gd name="T83" fmla="*/ 158 h 182"/>
                <a:gd name="T84" fmla="*/ 75 w 135"/>
                <a:gd name="T85" fmla="*/ 168 h 182"/>
                <a:gd name="T86" fmla="*/ 64 w 135"/>
                <a:gd name="T87" fmla="*/ 181 h 182"/>
                <a:gd name="T88" fmla="*/ 57 w 135"/>
                <a:gd name="T89" fmla="*/ 177 h 182"/>
                <a:gd name="T90" fmla="*/ 56 w 135"/>
                <a:gd name="T91" fmla="*/ 171 h 182"/>
                <a:gd name="T92" fmla="*/ 46 w 135"/>
                <a:gd name="T93" fmla="*/ 171 h 182"/>
                <a:gd name="T94" fmla="*/ 40 w 135"/>
                <a:gd name="T95" fmla="*/ 179 h 182"/>
                <a:gd name="T96" fmla="*/ 35 w 135"/>
                <a:gd name="T97" fmla="*/ 177 h 1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35" h="182">
                  <a:moveTo>
                    <a:pt x="35" y="177"/>
                  </a:moveTo>
                  <a:lnTo>
                    <a:pt x="28" y="170"/>
                  </a:lnTo>
                  <a:lnTo>
                    <a:pt x="22" y="173"/>
                  </a:lnTo>
                  <a:lnTo>
                    <a:pt x="15" y="182"/>
                  </a:lnTo>
                  <a:lnTo>
                    <a:pt x="0" y="160"/>
                  </a:lnTo>
                  <a:lnTo>
                    <a:pt x="14" y="149"/>
                  </a:lnTo>
                  <a:lnTo>
                    <a:pt x="7" y="135"/>
                  </a:lnTo>
                  <a:lnTo>
                    <a:pt x="14" y="130"/>
                  </a:lnTo>
                  <a:lnTo>
                    <a:pt x="26" y="127"/>
                  </a:lnTo>
                  <a:lnTo>
                    <a:pt x="27" y="118"/>
                  </a:lnTo>
                  <a:lnTo>
                    <a:pt x="37" y="128"/>
                  </a:lnTo>
                  <a:lnTo>
                    <a:pt x="53" y="129"/>
                  </a:lnTo>
                  <a:lnTo>
                    <a:pt x="59" y="119"/>
                  </a:lnTo>
                  <a:lnTo>
                    <a:pt x="61" y="105"/>
                  </a:lnTo>
                  <a:lnTo>
                    <a:pt x="60" y="89"/>
                  </a:lnTo>
                  <a:lnTo>
                    <a:pt x="51" y="77"/>
                  </a:lnTo>
                  <a:lnTo>
                    <a:pt x="59" y="53"/>
                  </a:lnTo>
                  <a:lnTo>
                    <a:pt x="54" y="48"/>
                  </a:lnTo>
                  <a:lnTo>
                    <a:pt x="40" y="50"/>
                  </a:lnTo>
                  <a:lnTo>
                    <a:pt x="35" y="39"/>
                  </a:lnTo>
                  <a:lnTo>
                    <a:pt x="37" y="30"/>
                  </a:lnTo>
                  <a:lnTo>
                    <a:pt x="60" y="31"/>
                  </a:lnTo>
                  <a:lnTo>
                    <a:pt x="75" y="37"/>
                  </a:lnTo>
                  <a:lnTo>
                    <a:pt x="89" y="41"/>
                  </a:lnTo>
                  <a:lnTo>
                    <a:pt x="91" y="30"/>
                  </a:lnTo>
                  <a:lnTo>
                    <a:pt x="100" y="11"/>
                  </a:lnTo>
                  <a:lnTo>
                    <a:pt x="111" y="0"/>
                  </a:lnTo>
                  <a:lnTo>
                    <a:pt x="123" y="3"/>
                  </a:lnTo>
                  <a:lnTo>
                    <a:pt x="135" y="5"/>
                  </a:lnTo>
                  <a:lnTo>
                    <a:pt x="134" y="17"/>
                  </a:lnTo>
                  <a:lnTo>
                    <a:pt x="129" y="28"/>
                  </a:lnTo>
                  <a:lnTo>
                    <a:pt x="125" y="41"/>
                  </a:lnTo>
                  <a:lnTo>
                    <a:pt x="123" y="60"/>
                  </a:lnTo>
                  <a:lnTo>
                    <a:pt x="124" y="71"/>
                  </a:lnTo>
                  <a:lnTo>
                    <a:pt x="121" y="79"/>
                  </a:lnTo>
                  <a:lnTo>
                    <a:pt x="121" y="86"/>
                  </a:lnTo>
                  <a:lnTo>
                    <a:pt x="118" y="93"/>
                  </a:lnTo>
                  <a:lnTo>
                    <a:pt x="106" y="103"/>
                  </a:lnTo>
                  <a:lnTo>
                    <a:pt x="98" y="114"/>
                  </a:lnTo>
                  <a:lnTo>
                    <a:pt x="90" y="134"/>
                  </a:lnTo>
                  <a:lnTo>
                    <a:pt x="90" y="151"/>
                  </a:lnTo>
                  <a:lnTo>
                    <a:pt x="86" y="158"/>
                  </a:lnTo>
                  <a:lnTo>
                    <a:pt x="75" y="168"/>
                  </a:lnTo>
                  <a:lnTo>
                    <a:pt x="64" y="181"/>
                  </a:lnTo>
                  <a:lnTo>
                    <a:pt x="57" y="177"/>
                  </a:lnTo>
                  <a:lnTo>
                    <a:pt x="56" y="171"/>
                  </a:lnTo>
                  <a:lnTo>
                    <a:pt x="46" y="171"/>
                  </a:lnTo>
                  <a:lnTo>
                    <a:pt x="40" y="179"/>
                  </a:lnTo>
                  <a:lnTo>
                    <a:pt x="35" y="177"/>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37" name="Freeform 36"/>
            <p:cNvSpPr>
              <a:spLocks/>
            </p:cNvSpPr>
            <p:nvPr/>
          </p:nvSpPr>
          <p:spPr bwMode="auto">
            <a:xfrm>
              <a:off x="5862932" y="3097936"/>
              <a:ext cx="51247" cy="21745"/>
            </a:xfrm>
            <a:custGeom>
              <a:avLst/>
              <a:gdLst>
                <a:gd name="T0" fmla="*/ 0 w 31"/>
                <a:gd name="T1" fmla="*/ 11 h 14"/>
                <a:gd name="T2" fmla="*/ 1 w 31"/>
                <a:gd name="T3" fmla="*/ 11 h 14"/>
                <a:gd name="T4" fmla="*/ 3 w 31"/>
                <a:gd name="T5" fmla="*/ 6 h 14"/>
                <a:gd name="T6" fmla="*/ 16 w 31"/>
                <a:gd name="T7" fmla="*/ 6 h 14"/>
                <a:gd name="T8" fmla="*/ 31 w 31"/>
                <a:gd name="T9" fmla="*/ 0 h 14"/>
                <a:gd name="T10" fmla="*/ 20 w 31"/>
                <a:gd name="T11" fmla="*/ 9 h 14"/>
                <a:gd name="T12" fmla="*/ 22 w 31"/>
                <a:gd name="T13" fmla="*/ 12 h 14"/>
                <a:gd name="T14" fmla="*/ 20 w 31"/>
                <a:gd name="T15" fmla="*/ 12 h 14"/>
                <a:gd name="T16" fmla="*/ 17 w 31"/>
                <a:gd name="T17" fmla="*/ 13 h 14"/>
                <a:gd name="T18" fmla="*/ 14 w 31"/>
                <a:gd name="T19" fmla="*/ 13 h 14"/>
                <a:gd name="T20" fmla="*/ 13 w 31"/>
                <a:gd name="T21" fmla="*/ 14 h 14"/>
                <a:gd name="T22" fmla="*/ 13 w 31"/>
                <a:gd name="T23" fmla="*/ 12 h 14"/>
                <a:gd name="T24" fmla="*/ 11 w 31"/>
                <a:gd name="T25" fmla="*/ 10 h 14"/>
                <a:gd name="T26" fmla="*/ 8 w 31"/>
                <a:gd name="T27" fmla="*/ 10 h 14"/>
                <a:gd name="T28" fmla="*/ 4 w 31"/>
                <a:gd name="T29" fmla="*/ 12 h 14"/>
                <a:gd name="T30" fmla="*/ 0 w 31"/>
                <a:gd name="T31" fmla="*/ 11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1" h="14">
                  <a:moveTo>
                    <a:pt x="0" y="11"/>
                  </a:moveTo>
                  <a:lnTo>
                    <a:pt x="1" y="11"/>
                  </a:lnTo>
                  <a:lnTo>
                    <a:pt x="3" y="6"/>
                  </a:lnTo>
                  <a:lnTo>
                    <a:pt x="16" y="6"/>
                  </a:lnTo>
                  <a:lnTo>
                    <a:pt x="31" y="0"/>
                  </a:lnTo>
                  <a:lnTo>
                    <a:pt x="20" y="9"/>
                  </a:lnTo>
                  <a:lnTo>
                    <a:pt x="22" y="12"/>
                  </a:lnTo>
                  <a:lnTo>
                    <a:pt x="20" y="12"/>
                  </a:lnTo>
                  <a:lnTo>
                    <a:pt x="17" y="13"/>
                  </a:lnTo>
                  <a:lnTo>
                    <a:pt x="14" y="13"/>
                  </a:lnTo>
                  <a:lnTo>
                    <a:pt x="13" y="14"/>
                  </a:lnTo>
                  <a:lnTo>
                    <a:pt x="13" y="12"/>
                  </a:lnTo>
                  <a:lnTo>
                    <a:pt x="11" y="10"/>
                  </a:lnTo>
                  <a:lnTo>
                    <a:pt x="8" y="10"/>
                  </a:lnTo>
                  <a:lnTo>
                    <a:pt x="4" y="12"/>
                  </a:lnTo>
                  <a:lnTo>
                    <a:pt x="0" y="11"/>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38" name="Freeform 37"/>
            <p:cNvSpPr>
              <a:spLocks/>
            </p:cNvSpPr>
            <p:nvPr/>
          </p:nvSpPr>
          <p:spPr bwMode="auto">
            <a:xfrm>
              <a:off x="5849706" y="3113469"/>
              <a:ext cx="51247" cy="18638"/>
            </a:xfrm>
            <a:custGeom>
              <a:avLst/>
              <a:gdLst>
                <a:gd name="T0" fmla="*/ 30 w 31"/>
                <a:gd name="T1" fmla="*/ 2 h 12"/>
                <a:gd name="T2" fmla="*/ 31 w 31"/>
                <a:gd name="T3" fmla="*/ 4 h 12"/>
                <a:gd name="T4" fmla="*/ 14 w 31"/>
                <a:gd name="T5" fmla="*/ 12 h 12"/>
                <a:gd name="T6" fmla="*/ 5 w 31"/>
                <a:gd name="T7" fmla="*/ 10 h 12"/>
                <a:gd name="T8" fmla="*/ 0 w 31"/>
                <a:gd name="T9" fmla="*/ 2 h 12"/>
                <a:gd name="T10" fmla="*/ 8 w 31"/>
                <a:gd name="T11" fmla="*/ 1 h 12"/>
                <a:gd name="T12" fmla="*/ 12 w 31"/>
                <a:gd name="T13" fmla="*/ 2 h 12"/>
                <a:gd name="T14" fmla="*/ 16 w 31"/>
                <a:gd name="T15" fmla="*/ 0 h 12"/>
                <a:gd name="T16" fmla="*/ 19 w 31"/>
                <a:gd name="T17" fmla="*/ 0 h 12"/>
                <a:gd name="T18" fmla="*/ 21 w 31"/>
                <a:gd name="T19" fmla="*/ 2 h 12"/>
                <a:gd name="T20" fmla="*/ 21 w 31"/>
                <a:gd name="T21" fmla="*/ 4 h 12"/>
                <a:gd name="T22" fmla="*/ 22 w 31"/>
                <a:gd name="T23" fmla="*/ 3 h 12"/>
                <a:gd name="T24" fmla="*/ 25 w 31"/>
                <a:gd name="T25" fmla="*/ 3 h 12"/>
                <a:gd name="T26" fmla="*/ 28 w 31"/>
                <a:gd name="T27" fmla="*/ 2 h 12"/>
                <a:gd name="T28" fmla="*/ 30 w 31"/>
                <a:gd name="T29" fmla="*/ 2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1" h="12">
                  <a:moveTo>
                    <a:pt x="30" y="2"/>
                  </a:moveTo>
                  <a:lnTo>
                    <a:pt x="31" y="4"/>
                  </a:lnTo>
                  <a:lnTo>
                    <a:pt x="14" y="12"/>
                  </a:lnTo>
                  <a:lnTo>
                    <a:pt x="5" y="10"/>
                  </a:lnTo>
                  <a:lnTo>
                    <a:pt x="0" y="2"/>
                  </a:lnTo>
                  <a:lnTo>
                    <a:pt x="8" y="1"/>
                  </a:lnTo>
                  <a:lnTo>
                    <a:pt x="12" y="2"/>
                  </a:lnTo>
                  <a:lnTo>
                    <a:pt x="16" y="0"/>
                  </a:lnTo>
                  <a:lnTo>
                    <a:pt x="19" y="0"/>
                  </a:lnTo>
                  <a:lnTo>
                    <a:pt x="21" y="2"/>
                  </a:lnTo>
                  <a:lnTo>
                    <a:pt x="21" y="4"/>
                  </a:lnTo>
                  <a:lnTo>
                    <a:pt x="22" y="3"/>
                  </a:lnTo>
                  <a:lnTo>
                    <a:pt x="25" y="3"/>
                  </a:lnTo>
                  <a:lnTo>
                    <a:pt x="28" y="2"/>
                  </a:lnTo>
                  <a:lnTo>
                    <a:pt x="30" y="2"/>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39" name="Freeform 38"/>
            <p:cNvSpPr>
              <a:spLocks/>
            </p:cNvSpPr>
            <p:nvPr/>
          </p:nvSpPr>
          <p:spPr bwMode="auto">
            <a:xfrm>
              <a:off x="5249614" y="2605554"/>
              <a:ext cx="176886" cy="80769"/>
            </a:xfrm>
            <a:custGeom>
              <a:avLst/>
              <a:gdLst>
                <a:gd name="T0" fmla="*/ 79 w 107"/>
                <a:gd name="T1" fmla="*/ 51 h 52"/>
                <a:gd name="T2" fmla="*/ 71 w 107"/>
                <a:gd name="T3" fmla="*/ 48 h 52"/>
                <a:gd name="T4" fmla="*/ 63 w 107"/>
                <a:gd name="T5" fmla="*/ 49 h 52"/>
                <a:gd name="T6" fmla="*/ 50 w 107"/>
                <a:gd name="T7" fmla="*/ 43 h 52"/>
                <a:gd name="T8" fmla="*/ 45 w 107"/>
                <a:gd name="T9" fmla="*/ 44 h 52"/>
                <a:gd name="T10" fmla="*/ 37 w 107"/>
                <a:gd name="T11" fmla="*/ 52 h 52"/>
                <a:gd name="T12" fmla="*/ 24 w 107"/>
                <a:gd name="T13" fmla="*/ 46 h 52"/>
                <a:gd name="T14" fmla="*/ 14 w 107"/>
                <a:gd name="T15" fmla="*/ 37 h 52"/>
                <a:gd name="T16" fmla="*/ 6 w 107"/>
                <a:gd name="T17" fmla="*/ 32 h 52"/>
                <a:gd name="T18" fmla="*/ 4 w 107"/>
                <a:gd name="T19" fmla="*/ 24 h 52"/>
                <a:gd name="T20" fmla="*/ 0 w 107"/>
                <a:gd name="T21" fmla="*/ 18 h 52"/>
                <a:gd name="T22" fmla="*/ 12 w 107"/>
                <a:gd name="T23" fmla="*/ 13 h 52"/>
                <a:gd name="T24" fmla="*/ 17 w 107"/>
                <a:gd name="T25" fmla="*/ 8 h 52"/>
                <a:gd name="T26" fmla="*/ 28 w 107"/>
                <a:gd name="T27" fmla="*/ 4 h 52"/>
                <a:gd name="T28" fmla="*/ 32 w 107"/>
                <a:gd name="T29" fmla="*/ 0 h 52"/>
                <a:gd name="T30" fmla="*/ 36 w 107"/>
                <a:gd name="T31" fmla="*/ 3 h 52"/>
                <a:gd name="T32" fmla="*/ 43 w 107"/>
                <a:gd name="T33" fmla="*/ 1 h 52"/>
                <a:gd name="T34" fmla="*/ 51 w 107"/>
                <a:gd name="T35" fmla="*/ 7 h 52"/>
                <a:gd name="T36" fmla="*/ 63 w 107"/>
                <a:gd name="T37" fmla="*/ 9 h 52"/>
                <a:gd name="T38" fmla="*/ 63 w 107"/>
                <a:gd name="T39" fmla="*/ 15 h 52"/>
                <a:gd name="T40" fmla="*/ 72 w 107"/>
                <a:gd name="T41" fmla="*/ 19 h 52"/>
                <a:gd name="T42" fmla="*/ 74 w 107"/>
                <a:gd name="T43" fmla="*/ 14 h 52"/>
                <a:gd name="T44" fmla="*/ 85 w 107"/>
                <a:gd name="T45" fmla="*/ 16 h 52"/>
                <a:gd name="T46" fmla="*/ 87 w 107"/>
                <a:gd name="T47" fmla="*/ 22 h 52"/>
                <a:gd name="T48" fmla="*/ 99 w 107"/>
                <a:gd name="T49" fmla="*/ 23 h 52"/>
                <a:gd name="T50" fmla="*/ 107 w 107"/>
                <a:gd name="T51" fmla="*/ 33 h 52"/>
                <a:gd name="T52" fmla="*/ 103 w 107"/>
                <a:gd name="T53" fmla="*/ 33 h 52"/>
                <a:gd name="T54" fmla="*/ 100 w 107"/>
                <a:gd name="T55" fmla="*/ 37 h 52"/>
                <a:gd name="T56" fmla="*/ 97 w 107"/>
                <a:gd name="T57" fmla="*/ 38 h 52"/>
                <a:gd name="T58" fmla="*/ 96 w 107"/>
                <a:gd name="T59" fmla="*/ 42 h 52"/>
                <a:gd name="T60" fmla="*/ 93 w 107"/>
                <a:gd name="T61" fmla="*/ 43 h 52"/>
                <a:gd name="T62" fmla="*/ 93 w 107"/>
                <a:gd name="T63" fmla="*/ 45 h 52"/>
                <a:gd name="T64" fmla="*/ 88 w 107"/>
                <a:gd name="T65" fmla="*/ 47 h 52"/>
                <a:gd name="T66" fmla="*/ 80 w 107"/>
                <a:gd name="T67" fmla="*/ 47 h 52"/>
                <a:gd name="T68" fmla="*/ 79 w 107"/>
                <a:gd name="T69" fmla="*/ 51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07" h="52">
                  <a:moveTo>
                    <a:pt x="79" y="51"/>
                  </a:moveTo>
                  <a:lnTo>
                    <a:pt x="71" y="48"/>
                  </a:lnTo>
                  <a:lnTo>
                    <a:pt x="63" y="49"/>
                  </a:lnTo>
                  <a:lnTo>
                    <a:pt x="50" y="43"/>
                  </a:lnTo>
                  <a:lnTo>
                    <a:pt x="45" y="44"/>
                  </a:lnTo>
                  <a:lnTo>
                    <a:pt x="37" y="52"/>
                  </a:lnTo>
                  <a:lnTo>
                    <a:pt x="24" y="46"/>
                  </a:lnTo>
                  <a:lnTo>
                    <a:pt x="14" y="37"/>
                  </a:lnTo>
                  <a:lnTo>
                    <a:pt x="6" y="32"/>
                  </a:lnTo>
                  <a:lnTo>
                    <a:pt x="4" y="24"/>
                  </a:lnTo>
                  <a:lnTo>
                    <a:pt x="0" y="18"/>
                  </a:lnTo>
                  <a:lnTo>
                    <a:pt x="12" y="13"/>
                  </a:lnTo>
                  <a:lnTo>
                    <a:pt x="17" y="8"/>
                  </a:lnTo>
                  <a:lnTo>
                    <a:pt x="28" y="4"/>
                  </a:lnTo>
                  <a:lnTo>
                    <a:pt x="32" y="0"/>
                  </a:lnTo>
                  <a:lnTo>
                    <a:pt x="36" y="3"/>
                  </a:lnTo>
                  <a:lnTo>
                    <a:pt x="43" y="1"/>
                  </a:lnTo>
                  <a:lnTo>
                    <a:pt x="51" y="7"/>
                  </a:lnTo>
                  <a:lnTo>
                    <a:pt x="63" y="9"/>
                  </a:lnTo>
                  <a:lnTo>
                    <a:pt x="63" y="15"/>
                  </a:lnTo>
                  <a:lnTo>
                    <a:pt x="72" y="19"/>
                  </a:lnTo>
                  <a:lnTo>
                    <a:pt x="74" y="14"/>
                  </a:lnTo>
                  <a:lnTo>
                    <a:pt x="85" y="16"/>
                  </a:lnTo>
                  <a:lnTo>
                    <a:pt x="87" y="22"/>
                  </a:lnTo>
                  <a:lnTo>
                    <a:pt x="99" y="23"/>
                  </a:lnTo>
                  <a:lnTo>
                    <a:pt x="107" y="33"/>
                  </a:lnTo>
                  <a:lnTo>
                    <a:pt x="103" y="33"/>
                  </a:lnTo>
                  <a:lnTo>
                    <a:pt x="100" y="37"/>
                  </a:lnTo>
                  <a:lnTo>
                    <a:pt x="97" y="38"/>
                  </a:lnTo>
                  <a:lnTo>
                    <a:pt x="96" y="42"/>
                  </a:lnTo>
                  <a:lnTo>
                    <a:pt x="93" y="43"/>
                  </a:lnTo>
                  <a:lnTo>
                    <a:pt x="93" y="45"/>
                  </a:lnTo>
                  <a:lnTo>
                    <a:pt x="88" y="47"/>
                  </a:lnTo>
                  <a:lnTo>
                    <a:pt x="80" y="47"/>
                  </a:lnTo>
                  <a:lnTo>
                    <a:pt x="79" y="51"/>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40" name="Freeform 39"/>
            <p:cNvSpPr>
              <a:spLocks/>
            </p:cNvSpPr>
            <p:nvPr/>
          </p:nvSpPr>
          <p:spPr bwMode="auto">
            <a:xfrm>
              <a:off x="6185293" y="3838842"/>
              <a:ext cx="49594" cy="55917"/>
            </a:xfrm>
            <a:custGeom>
              <a:avLst/>
              <a:gdLst>
                <a:gd name="T0" fmla="*/ 25 w 30"/>
                <a:gd name="T1" fmla="*/ 0 h 36"/>
                <a:gd name="T2" fmla="*/ 30 w 30"/>
                <a:gd name="T3" fmla="*/ 6 h 36"/>
                <a:gd name="T4" fmla="*/ 30 w 30"/>
                <a:gd name="T5" fmla="*/ 15 h 36"/>
                <a:gd name="T6" fmla="*/ 20 w 30"/>
                <a:gd name="T7" fmla="*/ 20 h 36"/>
                <a:gd name="T8" fmla="*/ 28 w 30"/>
                <a:gd name="T9" fmla="*/ 25 h 36"/>
                <a:gd name="T10" fmla="*/ 21 w 30"/>
                <a:gd name="T11" fmla="*/ 36 h 36"/>
                <a:gd name="T12" fmla="*/ 17 w 30"/>
                <a:gd name="T13" fmla="*/ 33 h 36"/>
                <a:gd name="T14" fmla="*/ 13 w 30"/>
                <a:gd name="T15" fmla="*/ 34 h 36"/>
                <a:gd name="T16" fmla="*/ 3 w 30"/>
                <a:gd name="T17" fmla="*/ 34 h 36"/>
                <a:gd name="T18" fmla="*/ 2 w 30"/>
                <a:gd name="T19" fmla="*/ 28 h 36"/>
                <a:gd name="T20" fmla="*/ 0 w 30"/>
                <a:gd name="T21" fmla="*/ 22 h 36"/>
                <a:gd name="T22" fmla="*/ 6 w 30"/>
                <a:gd name="T23" fmla="*/ 12 h 36"/>
                <a:gd name="T24" fmla="*/ 12 w 30"/>
                <a:gd name="T25" fmla="*/ 3 h 36"/>
                <a:gd name="T26" fmla="*/ 20 w 30"/>
                <a:gd name="T27" fmla="*/ 5 h 36"/>
                <a:gd name="T28" fmla="*/ 25 w 30"/>
                <a:gd name="T29" fmla="*/ 0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0" h="36">
                  <a:moveTo>
                    <a:pt x="25" y="0"/>
                  </a:moveTo>
                  <a:lnTo>
                    <a:pt x="30" y="6"/>
                  </a:lnTo>
                  <a:lnTo>
                    <a:pt x="30" y="15"/>
                  </a:lnTo>
                  <a:lnTo>
                    <a:pt x="20" y="20"/>
                  </a:lnTo>
                  <a:lnTo>
                    <a:pt x="28" y="25"/>
                  </a:lnTo>
                  <a:lnTo>
                    <a:pt x="21" y="36"/>
                  </a:lnTo>
                  <a:lnTo>
                    <a:pt x="17" y="33"/>
                  </a:lnTo>
                  <a:lnTo>
                    <a:pt x="13" y="34"/>
                  </a:lnTo>
                  <a:lnTo>
                    <a:pt x="3" y="34"/>
                  </a:lnTo>
                  <a:lnTo>
                    <a:pt x="2" y="28"/>
                  </a:lnTo>
                  <a:lnTo>
                    <a:pt x="0" y="22"/>
                  </a:lnTo>
                  <a:lnTo>
                    <a:pt x="6" y="12"/>
                  </a:lnTo>
                  <a:lnTo>
                    <a:pt x="12" y="3"/>
                  </a:lnTo>
                  <a:lnTo>
                    <a:pt x="20" y="5"/>
                  </a:lnTo>
                  <a:lnTo>
                    <a:pt x="25"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41" name="Freeform 40"/>
            <p:cNvSpPr>
              <a:spLocks/>
            </p:cNvSpPr>
            <p:nvPr/>
          </p:nvSpPr>
          <p:spPr bwMode="auto">
            <a:xfrm>
              <a:off x="5203325" y="2451780"/>
              <a:ext cx="44636" cy="40386"/>
            </a:xfrm>
            <a:custGeom>
              <a:avLst/>
              <a:gdLst>
                <a:gd name="T0" fmla="*/ 27 w 27"/>
                <a:gd name="T1" fmla="*/ 10 h 26"/>
                <a:gd name="T2" fmla="*/ 20 w 27"/>
                <a:gd name="T3" fmla="*/ 26 h 26"/>
                <a:gd name="T4" fmla="*/ 3 w 27"/>
                <a:gd name="T5" fmla="*/ 15 h 26"/>
                <a:gd name="T6" fmla="*/ 0 w 27"/>
                <a:gd name="T7" fmla="*/ 6 h 26"/>
                <a:gd name="T8" fmla="*/ 22 w 27"/>
                <a:gd name="T9" fmla="*/ 0 h 26"/>
                <a:gd name="T10" fmla="*/ 27 w 27"/>
                <a:gd name="T11" fmla="*/ 10 h 26"/>
              </a:gdLst>
              <a:ahLst/>
              <a:cxnLst>
                <a:cxn ang="0">
                  <a:pos x="T0" y="T1"/>
                </a:cxn>
                <a:cxn ang="0">
                  <a:pos x="T2" y="T3"/>
                </a:cxn>
                <a:cxn ang="0">
                  <a:pos x="T4" y="T5"/>
                </a:cxn>
                <a:cxn ang="0">
                  <a:pos x="T6" y="T7"/>
                </a:cxn>
                <a:cxn ang="0">
                  <a:pos x="T8" y="T9"/>
                </a:cxn>
                <a:cxn ang="0">
                  <a:pos x="T10" y="T11"/>
                </a:cxn>
              </a:cxnLst>
              <a:rect l="0" t="0" r="r" b="b"/>
              <a:pathLst>
                <a:path w="27" h="26">
                  <a:moveTo>
                    <a:pt x="27" y="10"/>
                  </a:moveTo>
                  <a:lnTo>
                    <a:pt x="20" y="26"/>
                  </a:lnTo>
                  <a:lnTo>
                    <a:pt x="3" y="15"/>
                  </a:lnTo>
                  <a:lnTo>
                    <a:pt x="0" y="6"/>
                  </a:lnTo>
                  <a:lnTo>
                    <a:pt x="22" y="0"/>
                  </a:lnTo>
                  <a:lnTo>
                    <a:pt x="27" y="1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42" name="Freeform 41"/>
            <p:cNvSpPr>
              <a:spLocks/>
            </p:cNvSpPr>
            <p:nvPr/>
          </p:nvSpPr>
          <p:spPr bwMode="auto">
            <a:xfrm>
              <a:off x="5130588" y="2402077"/>
              <a:ext cx="71086" cy="88536"/>
            </a:xfrm>
            <a:custGeom>
              <a:avLst/>
              <a:gdLst>
                <a:gd name="T0" fmla="*/ 43 w 43"/>
                <a:gd name="T1" fmla="*/ 25 h 57"/>
                <a:gd name="T2" fmla="*/ 40 w 43"/>
                <a:gd name="T3" fmla="*/ 33 h 57"/>
                <a:gd name="T4" fmla="*/ 35 w 43"/>
                <a:gd name="T5" fmla="*/ 30 h 57"/>
                <a:gd name="T6" fmla="*/ 25 w 43"/>
                <a:gd name="T7" fmla="*/ 44 h 57"/>
                <a:gd name="T8" fmla="*/ 30 w 43"/>
                <a:gd name="T9" fmla="*/ 54 h 57"/>
                <a:gd name="T10" fmla="*/ 20 w 43"/>
                <a:gd name="T11" fmla="*/ 57 h 57"/>
                <a:gd name="T12" fmla="*/ 8 w 43"/>
                <a:gd name="T13" fmla="*/ 55 h 57"/>
                <a:gd name="T14" fmla="*/ 2 w 43"/>
                <a:gd name="T15" fmla="*/ 44 h 57"/>
                <a:gd name="T16" fmla="*/ 0 w 43"/>
                <a:gd name="T17" fmla="*/ 24 h 57"/>
                <a:gd name="T18" fmla="*/ 2 w 43"/>
                <a:gd name="T19" fmla="*/ 18 h 57"/>
                <a:gd name="T20" fmla="*/ 6 w 43"/>
                <a:gd name="T21" fmla="*/ 12 h 57"/>
                <a:gd name="T22" fmla="*/ 20 w 43"/>
                <a:gd name="T23" fmla="*/ 11 h 57"/>
                <a:gd name="T24" fmla="*/ 25 w 43"/>
                <a:gd name="T25" fmla="*/ 6 h 57"/>
                <a:gd name="T26" fmla="*/ 36 w 43"/>
                <a:gd name="T27" fmla="*/ 0 h 57"/>
                <a:gd name="T28" fmla="*/ 37 w 43"/>
                <a:gd name="T29" fmla="*/ 10 h 57"/>
                <a:gd name="T30" fmla="*/ 32 w 43"/>
                <a:gd name="T31" fmla="*/ 16 h 57"/>
                <a:gd name="T32" fmla="*/ 35 w 43"/>
                <a:gd name="T33" fmla="*/ 22 h 57"/>
                <a:gd name="T34" fmla="*/ 43 w 43"/>
                <a:gd name="T35" fmla="*/ 25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3" h="57">
                  <a:moveTo>
                    <a:pt x="43" y="25"/>
                  </a:moveTo>
                  <a:lnTo>
                    <a:pt x="40" y="33"/>
                  </a:lnTo>
                  <a:lnTo>
                    <a:pt x="35" y="30"/>
                  </a:lnTo>
                  <a:lnTo>
                    <a:pt x="25" y="44"/>
                  </a:lnTo>
                  <a:lnTo>
                    <a:pt x="30" y="54"/>
                  </a:lnTo>
                  <a:lnTo>
                    <a:pt x="20" y="57"/>
                  </a:lnTo>
                  <a:lnTo>
                    <a:pt x="8" y="55"/>
                  </a:lnTo>
                  <a:lnTo>
                    <a:pt x="2" y="44"/>
                  </a:lnTo>
                  <a:lnTo>
                    <a:pt x="0" y="24"/>
                  </a:lnTo>
                  <a:lnTo>
                    <a:pt x="2" y="18"/>
                  </a:lnTo>
                  <a:lnTo>
                    <a:pt x="6" y="12"/>
                  </a:lnTo>
                  <a:lnTo>
                    <a:pt x="20" y="11"/>
                  </a:lnTo>
                  <a:lnTo>
                    <a:pt x="25" y="6"/>
                  </a:lnTo>
                  <a:lnTo>
                    <a:pt x="36" y="0"/>
                  </a:lnTo>
                  <a:lnTo>
                    <a:pt x="37" y="10"/>
                  </a:lnTo>
                  <a:lnTo>
                    <a:pt x="32" y="16"/>
                  </a:lnTo>
                  <a:lnTo>
                    <a:pt x="35" y="22"/>
                  </a:lnTo>
                  <a:lnTo>
                    <a:pt x="43" y="2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43" name="Freeform 42"/>
            <p:cNvSpPr>
              <a:spLocks/>
            </p:cNvSpPr>
            <p:nvPr/>
          </p:nvSpPr>
          <p:spPr bwMode="auto">
            <a:xfrm>
              <a:off x="4672668" y="3051338"/>
              <a:ext cx="610011" cy="582473"/>
            </a:xfrm>
            <a:custGeom>
              <a:avLst/>
              <a:gdLst>
                <a:gd name="T0" fmla="*/ 369 w 369"/>
                <a:gd name="T1" fmla="*/ 283 h 375"/>
                <a:gd name="T2" fmla="*/ 309 w 369"/>
                <a:gd name="T3" fmla="*/ 322 h 375"/>
                <a:gd name="T4" fmla="*/ 257 w 369"/>
                <a:gd name="T5" fmla="*/ 363 h 375"/>
                <a:gd name="T6" fmla="*/ 231 w 369"/>
                <a:gd name="T7" fmla="*/ 372 h 375"/>
                <a:gd name="T8" fmla="*/ 211 w 369"/>
                <a:gd name="T9" fmla="*/ 375 h 375"/>
                <a:gd name="T10" fmla="*/ 211 w 369"/>
                <a:gd name="T11" fmla="*/ 361 h 375"/>
                <a:gd name="T12" fmla="*/ 203 w 369"/>
                <a:gd name="T13" fmla="*/ 358 h 375"/>
                <a:gd name="T14" fmla="*/ 191 w 369"/>
                <a:gd name="T15" fmla="*/ 352 h 375"/>
                <a:gd name="T16" fmla="*/ 187 w 369"/>
                <a:gd name="T17" fmla="*/ 342 h 375"/>
                <a:gd name="T18" fmla="*/ 126 w 369"/>
                <a:gd name="T19" fmla="*/ 297 h 375"/>
                <a:gd name="T20" fmla="*/ 66 w 369"/>
                <a:gd name="T21" fmla="*/ 252 h 375"/>
                <a:gd name="T22" fmla="*/ 0 w 369"/>
                <a:gd name="T23" fmla="*/ 201 h 375"/>
                <a:gd name="T24" fmla="*/ 1 w 369"/>
                <a:gd name="T25" fmla="*/ 197 h 375"/>
                <a:gd name="T26" fmla="*/ 1 w 369"/>
                <a:gd name="T27" fmla="*/ 196 h 375"/>
                <a:gd name="T28" fmla="*/ 1 w 369"/>
                <a:gd name="T29" fmla="*/ 171 h 375"/>
                <a:gd name="T30" fmla="*/ 30 w 369"/>
                <a:gd name="T31" fmla="*/ 156 h 375"/>
                <a:gd name="T32" fmla="*/ 48 w 369"/>
                <a:gd name="T33" fmla="*/ 153 h 375"/>
                <a:gd name="T34" fmla="*/ 62 w 369"/>
                <a:gd name="T35" fmla="*/ 147 h 375"/>
                <a:gd name="T36" fmla="*/ 69 w 369"/>
                <a:gd name="T37" fmla="*/ 137 h 375"/>
                <a:gd name="T38" fmla="*/ 90 w 369"/>
                <a:gd name="T39" fmla="*/ 129 h 375"/>
                <a:gd name="T40" fmla="*/ 91 w 369"/>
                <a:gd name="T41" fmla="*/ 113 h 375"/>
                <a:gd name="T42" fmla="*/ 101 w 369"/>
                <a:gd name="T43" fmla="*/ 112 h 375"/>
                <a:gd name="T44" fmla="*/ 109 w 369"/>
                <a:gd name="T45" fmla="*/ 104 h 375"/>
                <a:gd name="T46" fmla="*/ 132 w 369"/>
                <a:gd name="T47" fmla="*/ 100 h 375"/>
                <a:gd name="T48" fmla="*/ 135 w 369"/>
                <a:gd name="T49" fmla="*/ 92 h 375"/>
                <a:gd name="T50" fmla="*/ 130 w 369"/>
                <a:gd name="T51" fmla="*/ 88 h 375"/>
                <a:gd name="T52" fmla="*/ 124 w 369"/>
                <a:gd name="T53" fmla="*/ 66 h 375"/>
                <a:gd name="T54" fmla="*/ 123 w 369"/>
                <a:gd name="T55" fmla="*/ 53 h 375"/>
                <a:gd name="T56" fmla="*/ 117 w 369"/>
                <a:gd name="T57" fmla="*/ 40 h 375"/>
                <a:gd name="T58" fmla="*/ 134 w 369"/>
                <a:gd name="T59" fmla="*/ 29 h 375"/>
                <a:gd name="T60" fmla="*/ 152 w 369"/>
                <a:gd name="T61" fmla="*/ 25 h 375"/>
                <a:gd name="T62" fmla="*/ 163 w 369"/>
                <a:gd name="T63" fmla="*/ 17 h 375"/>
                <a:gd name="T64" fmla="*/ 179 w 369"/>
                <a:gd name="T65" fmla="*/ 11 h 375"/>
                <a:gd name="T66" fmla="*/ 209 w 369"/>
                <a:gd name="T67" fmla="*/ 7 h 375"/>
                <a:gd name="T68" fmla="*/ 237 w 369"/>
                <a:gd name="T69" fmla="*/ 5 h 375"/>
                <a:gd name="T70" fmla="*/ 246 w 369"/>
                <a:gd name="T71" fmla="*/ 8 h 375"/>
                <a:gd name="T72" fmla="*/ 262 w 369"/>
                <a:gd name="T73" fmla="*/ 0 h 375"/>
                <a:gd name="T74" fmla="*/ 280 w 369"/>
                <a:gd name="T75" fmla="*/ 0 h 375"/>
                <a:gd name="T76" fmla="*/ 287 w 369"/>
                <a:gd name="T77" fmla="*/ 5 h 375"/>
                <a:gd name="T78" fmla="*/ 299 w 369"/>
                <a:gd name="T79" fmla="*/ 3 h 375"/>
                <a:gd name="T80" fmla="*/ 296 w 369"/>
                <a:gd name="T81" fmla="*/ 14 h 375"/>
                <a:gd name="T82" fmla="*/ 299 w 369"/>
                <a:gd name="T83" fmla="*/ 34 h 375"/>
                <a:gd name="T84" fmla="*/ 295 w 369"/>
                <a:gd name="T85" fmla="*/ 51 h 375"/>
                <a:gd name="T86" fmla="*/ 285 w 369"/>
                <a:gd name="T87" fmla="*/ 62 h 375"/>
                <a:gd name="T88" fmla="*/ 287 w 369"/>
                <a:gd name="T89" fmla="*/ 78 h 375"/>
                <a:gd name="T90" fmla="*/ 302 w 369"/>
                <a:gd name="T91" fmla="*/ 90 h 375"/>
                <a:gd name="T92" fmla="*/ 302 w 369"/>
                <a:gd name="T93" fmla="*/ 95 h 375"/>
                <a:gd name="T94" fmla="*/ 313 w 369"/>
                <a:gd name="T95" fmla="*/ 104 h 375"/>
                <a:gd name="T96" fmla="*/ 321 w 369"/>
                <a:gd name="T97" fmla="*/ 141 h 375"/>
                <a:gd name="T98" fmla="*/ 327 w 369"/>
                <a:gd name="T99" fmla="*/ 159 h 375"/>
                <a:gd name="T100" fmla="*/ 329 w 369"/>
                <a:gd name="T101" fmla="*/ 169 h 375"/>
                <a:gd name="T102" fmla="*/ 326 w 369"/>
                <a:gd name="T103" fmla="*/ 186 h 375"/>
                <a:gd name="T104" fmla="*/ 327 w 369"/>
                <a:gd name="T105" fmla="*/ 195 h 375"/>
                <a:gd name="T106" fmla="*/ 325 w 369"/>
                <a:gd name="T107" fmla="*/ 207 h 375"/>
                <a:gd name="T108" fmla="*/ 327 w 369"/>
                <a:gd name="T109" fmla="*/ 220 h 375"/>
                <a:gd name="T110" fmla="*/ 320 w 369"/>
                <a:gd name="T111" fmla="*/ 228 h 375"/>
                <a:gd name="T112" fmla="*/ 331 w 369"/>
                <a:gd name="T113" fmla="*/ 244 h 375"/>
                <a:gd name="T114" fmla="*/ 332 w 369"/>
                <a:gd name="T115" fmla="*/ 252 h 375"/>
                <a:gd name="T116" fmla="*/ 339 w 369"/>
                <a:gd name="T117" fmla="*/ 264 h 375"/>
                <a:gd name="T118" fmla="*/ 347 w 369"/>
                <a:gd name="T119" fmla="*/ 260 h 375"/>
                <a:gd name="T120" fmla="*/ 361 w 369"/>
                <a:gd name="T121" fmla="*/ 270 h 375"/>
                <a:gd name="T122" fmla="*/ 369 w 369"/>
                <a:gd name="T123" fmla="*/ 283 h 3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69" h="375">
                  <a:moveTo>
                    <a:pt x="369" y="283"/>
                  </a:moveTo>
                  <a:lnTo>
                    <a:pt x="309" y="322"/>
                  </a:lnTo>
                  <a:lnTo>
                    <a:pt x="257" y="363"/>
                  </a:lnTo>
                  <a:lnTo>
                    <a:pt x="231" y="372"/>
                  </a:lnTo>
                  <a:lnTo>
                    <a:pt x="211" y="375"/>
                  </a:lnTo>
                  <a:lnTo>
                    <a:pt x="211" y="361"/>
                  </a:lnTo>
                  <a:lnTo>
                    <a:pt x="203" y="358"/>
                  </a:lnTo>
                  <a:lnTo>
                    <a:pt x="191" y="352"/>
                  </a:lnTo>
                  <a:lnTo>
                    <a:pt x="187" y="342"/>
                  </a:lnTo>
                  <a:lnTo>
                    <a:pt x="126" y="297"/>
                  </a:lnTo>
                  <a:lnTo>
                    <a:pt x="66" y="252"/>
                  </a:lnTo>
                  <a:lnTo>
                    <a:pt x="0" y="201"/>
                  </a:lnTo>
                  <a:lnTo>
                    <a:pt x="1" y="197"/>
                  </a:lnTo>
                  <a:lnTo>
                    <a:pt x="1" y="196"/>
                  </a:lnTo>
                  <a:lnTo>
                    <a:pt x="1" y="171"/>
                  </a:lnTo>
                  <a:lnTo>
                    <a:pt x="30" y="156"/>
                  </a:lnTo>
                  <a:lnTo>
                    <a:pt x="48" y="153"/>
                  </a:lnTo>
                  <a:lnTo>
                    <a:pt x="62" y="147"/>
                  </a:lnTo>
                  <a:lnTo>
                    <a:pt x="69" y="137"/>
                  </a:lnTo>
                  <a:lnTo>
                    <a:pt x="90" y="129"/>
                  </a:lnTo>
                  <a:lnTo>
                    <a:pt x="91" y="113"/>
                  </a:lnTo>
                  <a:lnTo>
                    <a:pt x="101" y="112"/>
                  </a:lnTo>
                  <a:lnTo>
                    <a:pt x="109" y="104"/>
                  </a:lnTo>
                  <a:lnTo>
                    <a:pt x="132" y="100"/>
                  </a:lnTo>
                  <a:lnTo>
                    <a:pt x="135" y="92"/>
                  </a:lnTo>
                  <a:lnTo>
                    <a:pt x="130" y="88"/>
                  </a:lnTo>
                  <a:lnTo>
                    <a:pt x="124" y="66"/>
                  </a:lnTo>
                  <a:lnTo>
                    <a:pt x="123" y="53"/>
                  </a:lnTo>
                  <a:lnTo>
                    <a:pt x="117" y="40"/>
                  </a:lnTo>
                  <a:lnTo>
                    <a:pt x="134" y="29"/>
                  </a:lnTo>
                  <a:lnTo>
                    <a:pt x="152" y="25"/>
                  </a:lnTo>
                  <a:lnTo>
                    <a:pt x="163" y="17"/>
                  </a:lnTo>
                  <a:lnTo>
                    <a:pt x="179" y="11"/>
                  </a:lnTo>
                  <a:lnTo>
                    <a:pt x="209" y="7"/>
                  </a:lnTo>
                  <a:lnTo>
                    <a:pt x="237" y="5"/>
                  </a:lnTo>
                  <a:lnTo>
                    <a:pt x="246" y="8"/>
                  </a:lnTo>
                  <a:lnTo>
                    <a:pt x="262" y="0"/>
                  </a:lnTo>
                  <a:lnTo>
                    <a:pt x="280" y="0"/>
                  </a:lnTo>
                  <a:lnTo>
                    <a:pt x="287" y="5"/>
                  </a:lnTo>
                  <a:lnTo>
                    <a:pt x="299" y="3"/>
                  </a:lnTo>
                  <a:lnTo>
                    <a:pt x="296" y="14"/>
                  </a:lnTo>
                  <a:lnTo>
                    <a:pt x="299" y="34"/>
                  </a:lnTo>
                  <a:lnTo>
                    <a:pt x="295" y="51"/>
                  </a:lnTo>
                  <a:lnTo>
                    <a:pt x="285" y="62"/>
                  </a:lnTo>
                  <a:lnTo>
                    <a:pt x="287" y="78"/>
                  </a:lnTo>
                  <a:lnTo>
                    <a:pt x="302" y="90"/>
                  </a:lnTo>
                  <a:lnTo>
                    <a:pt x="302" y="95"/>
                  </a:lnTo>
                  <a:lnTo>
                    <a:pt x="313" y="104"/>
                  </a:lnTo>
                  <a:lnTo>
                    <a:pt x="321" y="141"/>
                  </a:lnTo>
                  <a:lnTo>
                    <a:pt x="327" y="159"/>
                  </a:lnTo>
                  <a:lnTo>
                    <a:pt x="329" y="169"/>
                  </a:lnTo>
                  <a:lnTo>
                    <a:pt x="326" y="186"/>
                  </a:lnTo>
                  <a:lnTo>
                    <a:pt x="327" y="195"/>
                  </a:lnTo>
                  <a:lnTo>
                    <a:pt x="325" y="207"/>
                  </a:lnTo>
                  <a:lnTo>
                    <a:pt x="327" y="220"/>
                  </a:lnTo>
                  <a:lnTo>
                    <a:pt x="320" y="228"/>
                  </a:lnTo>
                  <a:lnTo>
                    <a:pt x="331" y="244"/>
                  </a:lnTo>
                  <a:lnTo>
                    <a:pt x="332" y="252"/>
                  </a:lnTo>
                  <a:lnTo>
                    <a:pt x="339" y="264"/>
                  </a:lnTo>
                  <a:lnTo>
                    <a:pt x="347" y="260"/>
                  </a:lnTo>
                  <a:lnTo>
                    <a:pt x="361" y="270"/>
                  </a:lnTo>
                  <a:lnTo>
                    <a:pt x="369" y="283"/>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44" name="Freeform 43"/>
            <p:cNvSpPr>
              <a:spLocks/>
            </p:cNvSpPr>
            <p:nvPr/>
          </p:nvSpPr>
          <p:spPr bwMode="auto">
            <a:xfrm>
              <a:off x="5646368" y="3228411"/>
              <a:ext cx="376917" cy="309099"/>
            </a:xfrm>
            <a:custGeom>
              <a:avLst/>
              <a:gdLst>
                <a:gd name="T0" fmla="*/ 181 w 228"/>
                <a:gd name="T1" fmla="*/ 44 h 199"/>
                <a:gd name="T2" fmla="*/ 177 w 228"/>
                <a:gd name="T3" fmla="*/ 52 h 199"/>
                <a:gd name="T4" fmla="*/ 175 w 228"/>
                <a:gd name="T5" fmla="*/ 68 h 199"/>
                <a:gd name="T6" fmla="*/ 171 w 228"/>
                <a:gd name="T7" fmla="*/ 79 h 199"/>
                <a:gd name="T8" fmla="*/ 167 w 228"/>
                <a:gd name="T9" fmla="*/ 82 h 199"/>
                <a:gd name="T10" fmla="*/ 160 w 228"/>
                <a:gd name="T11" fmla="*/ 75 h 199"/>
                <a:gd name="T12" fmla="*/ 152 w 228"/>
                <a:gd name="T13" fmla="*/ 66 h 199"/>
                <a:gd name="T14" fmla="*/ 137 w 228"/>
                <a:gd name="T15" fmla="*/ 36 h 199"/>
                <a:gd name="T16" fmla="*/ 135 w 228"/>
                <a:gd name="T17" fmla="*/ 38 h 199"/>
                <a:gd name="T18" fmla="*/ 144 w 228"/>
                <a:gd name="T19" fmla="*/ 60 h 199"/>
                <a:gd name="T20" fmla="*/ 157 w 228"/>
                <a:gd name="T21" fmla="*/ 81 h 199"/>
                <a:gd name="T22" fmla="*/ 173 w 228"/>
                <a:gd name="T23" fmla="*/ 113 h 199"/>
                <a:gd name="T24" fmla="*/ 180 w 228"/>
                <a:gd name="T25" fmla="*/ 125 h 199"/>
                <a:gd name="T26" fmla="*/ 187 w 228"/>
                <a:gd name="T27" fmla="*/ 136 h 199"/>
                <a:gd name="T28" fmla="*/ 204 w 228"/>
                <a:gd name="T29" fmla="*/ 159 h 199"/>
                <a:gd name="T30" fmla="*/ 201 w 228"/>
                <a:gd name="T31" fmla="*/ 163 h 199"/>
                <a:gd name="T32" fmla="*/ 203 w 228"/>
                <a:gd name="T33" fmla="*/ 176 h 199"/>
                <a:gd name="T34" fmla="*/ 225 w 228"/>
                <a:gd name="T35" fmla="*/ 195 h 199"/>
                <a:gd name="T36" fmla="*/ 228 w 228"/>
                <a:gd name="T37" fmla="*/ 199 h 199"/>
                <a:gd name="T38" fmla="*/ 157 w 228"/>
                <a:gd name="T39" fmla="*/ 199 h 199"/>
                <a:gd name="T40" fmla="*/ 87 w 228"/>
                <a:gd name="T41" fmla="*/ 199 h 199"/>
                <a:gd name="T42" fmla="*/ 15 w 228"/>
                <a:gd name="T43" fmla="*/ 199 h 199"/>
                <a:gd name="T44" fmla="*/ 11 w 228"/>
                <a:gd name="T45" fmla="*/ 123 h 199"/>
                <a:gd name="T46" fmla="*/ 6 w 228"/>
                <a:gd name="T47" fmla="*/ 49 h 199"/>
                <a:gd name="T48" fmla="*/ 0 w 228"/>
                <a:gd name="T49" fmla="*/ 32 h 199"/>
                <a:gd name="T50" fmla="*/ 4 w 228"/>
                <a:gd name="T51" fmla="*/ 19 h 199"/>
                <a:gd name="T52" fmla="*/ 1 w 228"/>
                <a:gd name="T53" fmla="*/ 11 h 199"/>
                <a:gd name="T54" fmla="*/ 6 w 228"/>
                <a:gd name="T55" fmla="*/ 1 h 199"/>
                <a:gd name="T56" fmla="*/ 29 w 228"/>
                <a:gd name="T57" fmla="*/ 0 h 199"/>
                <a:gd name="T58" fmla="*/ 47 w 228"/>
                <a:gd name="T59" fmla="*/ 6 h 199"/>
                <a:gd name="T60" fmla="*/ 65 w 228"/>
                <a:gd name="T61" fmla="*/ 12 h 199"/>
                <a:gd name="T62" fmla="*/ 73 w 228"/>
                <a:gd name="T63" fmla="*/ 15 h 199"/>
                <a:gd name="T64" fmla="*/ 86 w 228"/>
                <a:gd name="T65" fmla="*/ 9 h 199"/>
                <a:gd name="T66" fmla="*/ 93 w 228"/>
                <a:gd name="T67" fmla="*/ 3 h 199"/>
                <a:gd name="T68" fmla="*/ 108 w 228"/>
                <a:gd name="T69" fmla="*/ 1 h 199"/>
                <a:gd name="T70" fmla="*/ 121 w 228"/>
                <a:gd name="T71" fmla="*/ 4 h 199"/>
                <a:gd name="T72" fmla="*/ 126 w 228"/>
                <a:gd name="T73" fmla="*/ 14 h 199"/>
                <a:gd name="T74" fmla="*/ 130 w 228"/>
                <a:gd name="T75" fmla="*/ 7 h 199"/>
                <a:gd name="T76" fmla="*/ 144 w 228"/>
                <a:gd name="T77" fmla="*/ 12 h 199"/>
                <a:gd name="T78" fmla="*/ 158 w 228"/>
                <a:gd name="T79" fmla="*/ 13 h 199"/>
                <a:gd name="T80" fmla="*/ 166 w 228"/>
                <a:gd name="T81" fmla="*/ 8 h 199"/>
                <a:gd name="T82" fmla="*/ 181 w 228"/>
                <a:gd name="T83" fmla="*/ 44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28" h="199">
                  <a:moveTo>
                    <a:pt x="181" y="44"/>
                  </a:moveTo>
                  <a:lnTo>
                    <a:pt x="177" y="52"/>
                  </a:lnTo>
                  <a:lnTo>
                    <a:pt x="175" y="68"/>
                  </a:lnTo>
                  <a:lnTo>
                    <a:pt x="171" y="79"/>
                  </a:lnTo>
                  <a:lnTo>
                    <a:pt x="167" y="82"/>
                  </a:lnTo>
                  <a:lnTo>
                    <a:pt x="160" y="75"/>
                  </a:lnTo>
                  <a:lnTo>
                    <a:pt x="152" y="66"/>
                  </a:lnTo>
                  <a:lnTo>
                    <a:pt x="137" y="36"/>
                  </a:lnTo>
                  <a:lnTo>
                    <a:pt x="135" y="38"/>
                  </a:lnTo>
                  <a:lnTo>
                    <a:pt x="144" y="60"/>
                  </a:lnTo>
                  <a:lnTo>
                    <a:pt x="157" y="81"/>
                  </a:lnTo>
                  <a:lnTo>
                    <a:pt x="173" y="113"/>
                  </a:lnTo>
                  <a:lnTo>
                    <a:pt x="180" y="125"/>
                  </a:lnTo>
                  <a:lnTo>
                    <a:pt x="187" y="136"/>
                  </a:lnTo>
                  <a:lnTo>
                    <a:pt x="204" y="159"/>
                  </a:lnTo>
                  <a:lnTo>
                    <a:pt x="201" y="163"/>
                  </a:lnTo>
                  <a:lnTo>
                    <a:pt x="203" y="176"/>
                  </a:lnTo>
                  <a:lnTo>
                    <a:pt x="225" y="195"/>
                  </a:lnTo>
                  <a:lnTo>
                    <a:pt x="228" y="199"/>
                  </a:lnTo>
                  <a:lnTo>
                    <a:pt x="157" y="199"/>
                  </a:lnTo>
                  <a:lnTo>
                    <a:pt x="87" y="199"/>
                  </a:lnTo>
                  <a:lnTo>
                    <a:pt x="15" y="199"/>
                  </a:lnTo>
                  <a:lnTo>
                    <a:pt x="11" y="123"/>
                  </a:lnTo>
                  <a:lnTo>
                    <a:pt x="6" y="49"/>
                  </a:lnTo>
                  <a:lnTo>
                    <a:pt x="0" y="32"/>
                  </a:lnTo>
                  <a:lnTo>
                    <a:pt x="4" y="19"/>
                  </a:lnTo>
                  <a:lnTo>
                    <a:pt x="1" y="11"/>
                  </a:lnTo>
                  <a:lnTo>
                    <a:pt x="6" y="1"/>
                  </a:lnTo>
                  <a:lnTo>
                    <a:pt x="29" y="0"/>
                  </a:lnTo>
                  <a:lnTo>
                    <a:pt x="47" y="6"/>
                  </a:lnTo>
                  <a:lnTo>
                    <a:pt x="65" y="12"/>
                  </a:lnTo>
                  <a:lnTo>
                    <a:pt x="73" y="15"/>
                  </a:lnTo>
                  <a:lnTo>
                    <a:pt x="86" y="9"/>
                  </a:lnTo>
                  <a:lnTo>
                    <a:pt x="93" y="3"/>
                  </a:lnTo>
                  <a:lnTo>
                    <a:pt x="108" y="1"/>
                  </a:lnTo>
                  <a:lnTo>
                    <a:pt x="121" y="4"/>
                  </a:lnTo>
                  <a:lnTo>
                    <a:pt x="126" y="14"/>
                  </a:lnTo>
                  <a:lnTo>
                    <a:pt x="130" y="7"/>
                  </a:lnTo>
                  <a:lnTo>
                    <a:pt x="144" y="12"/>
                  </a:lnTo>
                  <a:lnTo>
                    <a:pt x="158" y="13"/>
                  </a:lnTo>
                  <a:lnTo>
                    <a:pt x="166" y="8"/>
                  </a:lnTo>
                  <a:lnTo>
                    <a:pt x="181" y="44"/>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45" name="Freeform 44"/>
            <p:cNvSpPr>
              <a:spLocks/>
            </p:cNvSpPr>
            <p:nvPr/>
          </p:nvSpPr>
          <p:spPr bwMode="auto">
            <a:xfrm>
              <a:off x="6019979" y="3667982"/>
              <a:ext cx="206643" cy="178625"/>
            </a:xfrm>
            <a:custGeom>
              <a:avLst/>
              <a:gdLst>
                <a:gd name="T0" fmla="*/ 112 w 125"/>
                <a:gd name="T1" fmla="*/ 113 h 115"/>
                <a:gd name="T2" fmla="*/ 106 w 125"/>
                <a:gd name="T3" fmla="*/ 106 h 115"/>
                <a:gd name="T4" fmla="*/ 98 w 125"/>
                <a:gd name="T5" fmla="*/ 94 h 115"/>
                <a:gd name="T6" fmla="*/ 89 w 125"/>
                <a:gd name="T7" fmla="*/ 87 h 115"/>
                <a:gd name="T8" fmla="*/ 84 w 125"/>
                <a:gd name="T9" fmla="*/ 80 h 115"/>
                <a:gd name="T10" fmla="*/ 68 w 125"/>
                <a:gd name="T11" fmla="*/ 72 h 115"/>
                <a:gd name="T12" fmla="*/ 56 w 125"/>
                <a:gd name="T13" fmla="*/ 71 h 115"/>
                <a:gd name="T14" fmla="*/ 51 w 125"/>
                <a:gd name="T15" fmla="*/ 67 h 115"/>
                <a:gd name="T16" fmla="*/ 41 w 125"/>
                <a:gd name="T17" fmla="*/ 72 h 115"/>
                <a:gd name="T18" fmla="*/ 29 w 125"/>
                <a:gd name="T19" fmla="*/ 63 h 115"/>
                <a:gd name="T20" fmla="*/ 24 w 125"/>
                <a:gd name="T21" fmla="*/ 78 h 115"/>
                <a:gd name="T22" fmla="*/ 3 w 125"/>
                <a:gd name="T23" fmla="*/ 74 h 115"/>
                <a:gd name="T24" fmla="*/ 0 w 125"/>
                <a:gd name="T25" fmla="*/ 65 h 115"/>
                <a:gd name="T26" fmla="*/ 7 w 125"/>
                <a:gd name="T27" fmla="*/ 35 h 115"/>
                <a:gd name="T28" fmla="*/ 8 w 125"/>
                <a:gd name="T29" fmla="*/ 21 h 115"/>
                <a:gd name="T30" fmla="*/ 13 w 125"/>
                <a:gd name="T31" fmla="*/ 15 h 115"/>
                <a:gd name="T32" fmla="*/ 27 w 125"/>
                <a:gd name="T33" fmla="*/ 11 h 115"/>
                <a:gd name="T34" fmla="*/ 35 w 125"/>
                <a:gd name="T35" fmla="*/ 0 h 115"/>
                <a:gd name="T36" fmla="*/ 47 w 125"/>
                <a:gd name="T37" fmla="*/ 23 h 115"/>
                <a:gd name="T38" fmla="*/ 53 w 125"/>
                <a:gd name="T39" fmla="*/ 43 h 115"/>
                <a:gd name="T40" fmla="*/ 63 w 125"/>
                <a:gd name="T41" fmla="*/ 53 h 115"/>
                <a:gd name="T42" fmla="*/ 89 w 125"/>
                <a:gd name="T43" fmla="*/ 72 h 115"/>
                <a:gd name="T44" fmla="*/ 100 w 125"/>
                <a:gd name="T45" fmla="*/ 84 h 115"/>
                <a:gd name="T46" fmla="*/ 110 w 125"/>
                <a:gd name="T47" fmla="*/ 96 h 115"/>
                <a:gd name="T48" fmla="*/ 116 w 125"/>
                <a:gd name="T49" fmla="*/ 103 h 115"/>
                <a:gd name="T50" fmla="*/ 125 w 125"/>
                <a:gd name="T51" fmla="*/ 110 h 115"/>
                <a:gd name="T52" fmla="*/ 120 w 125"/>
                <a:gd name="T53" fmla="*/ 115 h 115"/>
                <a:gd name="T54" fmla="*/ 112 w 125"/>
                <a:gd name="T55" fmla="*/ 113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25" h="115">
                  <a:moveTo>
                    <a:pt x="112" y="113"/>
                  </a:moveTo>
                  <a:lnTo>
                    <a:pt x="106" y="106"/>
                  </a:lnTo>
                  <a:lnTo>
                    <a:pt x="98" y="94"/>
                  </a:lnTo>
                  <a:lnTo>
                    <a:pt x="89" y="87"/>
                  </a:lnTo>
                  <a:lnTo>
                    <a:pt x="84" y="80"/>
                  </a:lnTo>
                  <a:lnTo>
                    <a:pt x="68" y="72"/>
                  </a:lnTo>
                  <a:lnTo>
                    <a:pt x="56" y="71"/>
                  </a:lnTo>
                  <a:lnTo>
                    <a:pt x="51" y="67"/>
                  </a:lnTo>
                  <a:lnTo>
                    <a:pt x="41" y="72"/>
                  </a:lnTo>
                  <a:lnTo>
                    <a:pt x="29" y="63"/>
                  </a:lnTo>
                  <a:lnTo>
                    <a:pt x="24" y="78"/>
                  </a:lnTo>
                  <a:lnTo>
                    <a:pt x="3" y="74"/>
                  </a:lnTo>
                  <a:lnTo>
                    <a:pt x="0" y="65"/>
                  </a:lnTo>
                  <a:lnTo>
                    <a:pt x="7" y="35"/>
                  </a:lnTo>
                  <a:lnTo>
                    <a:pt x="8" y="21"/>
                  </a:lnTo>
                  <a:lnTo>
                    <a:pt x="13" y="15"/>
                  </a:lnTo>
                  <a:lnTo>
                    <a:pt x="27" y="11"/>
                  </a:lnTo>
                  <a:lnTo>
                    <a:pt x="35" y="0"/>
                  </a:lnTo>
                  <a:lnTo>
                    <a:pt x="47" y="23"/>
                  </a:lnTo>
                  <a:lnTo>
                    <a:pt x="53" y="43"/>
                  </a:lnTo>
                  <a:lnTo>
                    <a:pt x="63" y="53"/>
                  </a:lnTo>
                  <a:lnTo>
                    <a:pt x="89" y="72"/>
                  </a:lnTo>
                  <a:lnTo>
                    <a:pt x="100" y="84"/>
                  </a:lnTo>
                  <a:lnTo>
                    <a:pt x="110" y="96"/>
                  </a:lnTo>
                  <a:lnTo>
                    <a:pt x="116" y="103"/>
                  </a:lnTo>
                  <a:lnTo>
                    <a:pt x="125" y="110"/>
                  </a:lnTo>
                  <a:lnTo>
                    <a:pt x="120" y="115"/>
                  </a:lnTo>
                  <a:lnTo>
                    <a:pt x="112" y="113"/>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46" name="Freeform 45"/>
            <p:cNvSpPr>
              <a:spLocks/>
            </p:cNvSpPr>
            <p:nvPr/>
          </p:nvSpPr>
          <p:spPr bwMode="auto">
            <a:xfrm>
              <a:off x="4669361" y="2838542"/>
              <a:ext cx="342201" cy="250075"/>
            </a:xfrm>
            <a:custGeom>
              <a:avLst/>
              <a:gdLst>
                <a:gd name="T0" fmla="*/ 5 w 207"/>
                <a:gd name="T1" fmla="*/ 39 h 161"/>
                <a:gd name="T2" fmla="*/ 6 w 207"/>
                <a:gd name="T3" fmla="*/ 24 h 161"/>
                <a:gd name="T4" fmla="*/ 0 w 207"/>
                <a:gd name="T5" fmla="*/ 15 h 161"/>
                <a:gd name="T6" fmla="*/ 24 w 207"/>
                <a:gd name="T7" fmla="*/ 0 h 161"/>
                <a:gd name="T8" fmla="*/ 44 w 207"/>
                <a:gd name="T9" fmla="*/ 4 h 161"/>
                <a:gd name="T10" fmla="*/ 66 w 207"/>
                <a:gd name="T11" fmla="*/ 4 h 161"/>
                <a:gd name="T12" fmla="*/ 84 w 207"/>
                <a:gd name="T13" fmla="*/ 7 h 161"/>
                <a:gd name="T14" fmla="*/ 98 w 207"/>
                <a:gd name="T15" fmla="*/ 6 h 161"/>
                <a:gd name="T16" fmla="*/ 125 w 207"/>
                <a:gd name="T17" fmla="*/ 7 h 161"/>
                <a:gd name="T18" fmla="*/ 131 w 207"/>
                <a:gd name="T19" fmla="*/ 15 h 161"/>
                <a:gd name="T20" fmla="*/ 162 w 207"/>
                <a:gd name="T21" fmla="*/ 24 h 161"/>
                <a:gd name="T22" fmla="*/ 168 w 207"/>
                <a:gd name="T23" fmla="*/ 20 h 161"/>
                <a:gd name="T24" fmla="*/ 187 w 207"/>
                <a:gd name="T25" fmla="*/ 29 h 161"/>
                <a:gd name="T26" fmla="*/ 206 w 207"/>
                <a:gd name="T27" fmla="*/ 27 h 161"/>
                <a:gd name="T28" fmla="*/ 207 w 207"/>
                <a:gd name="T29" fmla="*/ 38 h 161"/>
                <a:gd name="T30" fmla="*/ 191 w 207"/>
                <a:gd name="T31" fmla="*/ 52 h 161"/>
                <a:gd name="T32" fmla="*/ 170 w 207"/>
                <a:gd name="T33" fmla="*/ 57 h 161"/>
                <a:gd name="T34" fmla="*/ 169 w 207"/>
                <a:gd name="T35" fmla="*/ 63 h 161"/>
                <a:gd name="T36" fmla="*/ 158 w 207"/>
                <a:gd name="T37" fmla="*/ 75 h 161"/>
                <a:gd name="T38" fmla="*/ 152 w 207"/>
                <a:gd name="T39" fmla="*/ 92 h 161"/>
                <a:gd name="T40" fmla="*/ 158 w 207"/>
                <a:gd name="T41" fmla="*/ 103 h 161"/>
                <a:gd name="T42" fmla="*/ 148 w 207"/>
                <a:gd name="T43" fmla="*/ 113 h 161"/>
                <a:gd name="T44" fmla="*/ 145 w 207"/>
                <a:gd name="T45" fmla="*/ 126 h 161"/>
                <a:gd name="T46" fmla="*/ 132 w 207"/>
                <a:gd name="T47" fmla="*/ 130 h 161"/>
                <a:gd name="T48" fmla="*/ 119 w 207"/>
                <a:gd name="T49" fmla="*/ 146 h 161"/>
                <a:gd name="T50" fmla="*/ 98 w 207"/>
                <a:gd name="T51" fmla="*/ 146 h 161"/>
                <a:gd name="T52" fmla="*/ 81 w 207"/>
                <a:gd name="T53" fmla="*/ 146 h 161"/>
                <a:gd name="T54" fmla="*/ 70 w 207"/>
                <a:gd name="T55" fmla="*/ 153 h 161"/>
                <a:gd name="T56" fmla="*/ 64 w 207"/>
                <a:gd name="T57" fmla="*/ 161 h 161"/>
                <a:gd name="T58" fmla="*/ 55 w 207"/>
                <a:gd name="T59" fmla="*/ 159 h 161"/>
                <a:gd name="T60" fmla="*/ 49 w 207"/>
                <a:gd name="T61" fmla="*/ 152 h 161"/>
                <a:gd name="T62" fmla="*/ 44 w 207"/>
                <a:gd name="T63" fmla="*/ 140 h 161"/>
                <a:gd name="T64" fmla="*/ 29 w 207"/>
                <a:gd name="T65" fmla="*/ 137 h 161"/>
                <a:gd name="T66" fmla="*/ 27 w 207"/>
                <a:gd name="T67" fmla="*/ 130 h 161"/>
                <a:gd name="T68" fmla="*/ 34 w 207"/>
                <a:gd name="T69" fmla="*/ 123 h 161"/>
                <a:gd name="T70" fmla="*/ 36 w 207"/>
                <a:gd name="T71" fmla="*/ 117 h 161"/>
                <a:gd name="T72" fmla="*/ 31 w 207"/>
                <a:gd name="T73" fmla="*/ 111 h 161"/>
                <a:gd name="T74" fmla="*/ 36 w 207"/>
                <a:gd name="T75" fmla="*/ 98 h 161"/>
                <a:gd name="T76" fmla="*/ 29 w 207"/>
                <a:gd name="T77" fmla="*/ 85 h 161"/>
                <a:gd name="T78" fmla="*/ 37 w 207"/>
                <a:gd name="T79" fmla="*/ 83 h 161"/>
                <a:gd name="T80" fmla="*/ 37 w 207"/>
                <a:gd name="T81" fmla="*/ 74 h 161"/>
                <a:gd name="T82" fmla="*/ 40 w 207"/>
                <a:gd name="T83" fmla="*/ 71 h 161"/>
                <a:gd name="T84" fmla="*/ 41 w 207"/>
                <a:gd name="T85" fmla="*/ 55 h 161"/>
                <a:gd name="T86" fmla="*/ 49 w 207"/>
                <a:gd name="T87" fmla="*/ 49 h 161"/>
                <a:gd name="T88" fmla="*/ 44 w 207"/>
                <a:gd name="T89" fmla="*/ 39 h 161"/>
                <a:gd name="T90" fmla="*/ 35 w 207"/>
                <a:gd name="T91" fmla="*/ 38 h 161"/>
                <a:gd name="T92" fmla="*/ 32 w 207"/>
                <a:gd name="T93" fmla="*/ 40 h 161"/>
                <a:gd name="T94" fmla="*/ 22 w 207"/>
                <a:gd name="T95" fmla="*/ 40 h 161"/>
                <a:gd name="T96" fmla="*/ 18 w 207"/>
                <a:gd name="T97" fmla="*/ 30 h 161"/>
                <a:gd name="T98" fmla="*/ 11 w 207"/>
                <a:gd name="T99" fmla="*/ 33 h 161"/>
                <a:gd name="T100" fmla="*/ 5 w 207"/>
                <a:gd name="T101" fmla="*/ 39 h 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07" h="161">
                  <a:moveTo>
                    <a:pt x="5" y="39"/>
                  </a:moveTo>
                  <a:lnTo>
                    <a:pt x="6" y="24"/>
                  </a:lnTo>
                  <a:lnTo>
                    <a:pt x="0" y="15"/>
                  </a:lnTo>
                  <a:lnTo>
                    <a:pt x="24" y="0"/>
                  </a:lnTo>
                  <a:lnTo>
                    <a:pt x="44" y="4"/>
                  </a:lnTo>
                  <a:lnTo>
                    <a:pt x="66" y="4"/>
                  </a:lnTo>
                  <a:lnTo>
                    <a:pt x="84" y="7"/>
                  </a:lnTo>
                  <a:lnTo>
                    <a:pt x="98" y="6"/>
                  </a:lnTo>
                  <a:lnTo>
                    <a:pt x="125" y="7"/>
                  </a:lnTo>
                  <a:lnTo>
                    <a:pt x="131" y="15"/>
                  </a:lnTo>
                  <a:lnTo>
                    <a:pt x="162" y="24"/>
                  </a:lnTo>
                  <a:lnTo>
                    <a:pt x="168" y="20"/>
                  </a:lnTo>
                  <a:lnTo>
                    <a:pt x="187" y="29"/>
                  </a:lnTo>
                  <a:lnTo>
                    <a:pt x="206" y="27"/>
                  </a:lnTo>
                  <a:lnTo>
                    <a:pt x="207" y="38"/>
                  </a:lnTo>
                  <a:lnTo>
                    <a:pt x="191" y="52"/>
                  </a:lnTo>
                  <a:lnTo>
                    <a:pt x="170" y="57"/>
                  </a:lnTo>
                  <a:lnTo>
                    <a:pt x="169" y="63"/>
                  </a:lnTo>
                  <a:lnTo>
                    <a:pt x="158" y="75"/>
                  </a:lnTo>
                  <a:lnTo>
                    <a:pt x="152" y="92"/>
                  </a:lnTo>
                  <a:lnTo>
                    <a:pt x="158" y="103"/>
                  </a:lnTo>
                  <a:lnTo>
                    <a:pt x="148" y="113"/>
                  </a:lnTo>
                  <a:lnTo>
                    <a:pt x="145" y="126"/>
                  </a:lnTo>
                  <a:lnTo>
                    <a:pt x="132" y="130"/>
                  </a:lnTo>
                  <a:lnTo>
                    <a:pt x="119" y="146"/>
                  </a:lnTo>
                  <a:lnTo>
                    <a:pt x="98" y="146"/>
                  </a:lnTo>
                  <a:lnTo>
                    <a:pt x="81" y="146"/>
                  </a:lnTo>
                  <a:lnTo>
                    <a:pt x="70" y="153"/>
                  </a:lnTo>
                  <a:lnTo>
                    <a:pt x="64" y="161"/>
                  </a:lnTo>
                  <a:lnTo>
                    <a:pt x="55" y="159"/>
                  </a:lnTo>
                  <a:lnTo>
                    <a:pt x="49" y="152"/>
                  </a:lnTo>
                  <a:lnTo>
                    <a:pt x="44" y="140"/>
                  </a:lnTo>
                  <a:lnTo>
                    <a:pt x="29" y="137"/>
                  </a:lnTo>
                  <a:lnTo>
                    <a:pt x="27" y="130"/>
                  </a:lnTo>
                  <a:lnTo>
                    <a:pt x="34" y="123"/>
                  </a:lnTo>
                  <a:lnTo>
                    <a:pt x="36" y="117"/>
                  </a:lnTo>
                  <a:lnTo>
                    <a:pt x="31" y="111"/>
                  </a:lnTo>
                  <a:lnTo>
                    <a:pt x="36" y="98"/>
                  </a:lnTo>
                  <a:lnTo>
                    <a:pt x="29" y="85"/>
                  </a:lnTo>
                  <a:lnTo>
                    <a:pt x="37" y="83"/>
                  </a:lnTo>
                  <a:lnTo>
                    <a:pt x="37" y="74"/>
                  </a:lnTo>
                  <a:lnTo>
                    <a:pt x="40" y="71"/>
                  </a:lnTo>
                  <a:lnTo>
                    <a:pt x="41" y="55"/>
                  </a:lnTo>
                  <a:lnTo>
                    <a:pt x="49" y="49"/>
                  </a:lnTo>
                  <a:lnTo>
                    <a:pt x="44" y="39"/>
                  </a:lnTo>
                  <a:lnTo>
                    <a:pt x="35" y="38"/>
                  </a:lnTo>
                  <a:lnTo>
                    <a:pt x="32" y="40"/>
                  </a:lnTo>
                  <a:lnTo>
                    <a:pt x="22" y="40"/>
                  </a:lnTo>
                  <a:lnTo>
                    <a:pt x="18" y="30"/>
                  </a:lnTo>
                  <a:lnTo>
                    <a:pt x="11" y="33"/>
                  </a:lnTo>
                  <a:lnTo>
                    <a:pt x="5" y="3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47" name="Freeform 46"/>
            <p:cNvSpPr>
              <a:spLocks/>
            </p:cNvSpPr>
            <p:nvPr/>
          </p:nvSpPr>
          <p:spPr bwMode="auto">
            <a:xfrm>
              <a:off x="5499239" y="2344606"/>
              <a:ext cx="117373" cy="65236"/>
            </a:xfrm>
            <a:custGeom>
              <a:avLst/>
              <a:gdLst>
                <a:gd name="T0" fmla="*/ 19 w 71"/>
                <a:gd name="T1" fmla="*/ 36 h 42"/>
                <a:gd name="T2" fmla="*/ 19 w 71"/>
                <a:gd name="T3" fmla="*/ 24 h 42"/>
                <a:gd name="T4" fmla="*/ 14 w 71"/>
                <a:gd name="T5" fmla="*/ 27 h 42"/>
                <a:gd name="T6" fmla="*/ 3 w 71"/>
                <a:gd name="T7" fmla="*/ 20 h 42"/>
                <a:gd name="T8" fmla="*/ 0 w 71"/>
                <a:gd name="T9" fmla="*/ 9 h 42"/>
                <a:gd name="T10" fmla="*/ 18 w 71"/>
                <a:gd name="T11" fmla="*/ 3 h 42"/>
                <a:gd name="T12" fmla="*/ 36 w 71"/>
                <a:gd name="T13" fmla="*/ 0 h 42"/>
                <a:gd name="T14" fmla="*/ 53 w 71"/>
                <a:gd name="T15" fmla="*/ 4 h 42"/>
                <a:gd name="T16" fmla="*/ 68 w 71"/>
                <a:gd name="T17" fmla="*/ 3 h 42"/>
                <a:gd name="T18" fmla="*/ 71 w 71"/>
                <a:gd name="T19" fmla="*/ 7 h 42"/>
                <a:gd name="T20" fmla="*/ 62 w 71"/>
                <a:gd name="T21" fmla="*/ 18 h 42"/>
                <a:gd name="T22" fmla="*/ 70 w 71"/>
                <a:gd name="T23" fmla="*/ 36 h 42"/>
                <a:gd name="T24" fmla="*/ 65 w 71"/>
                <a:gd name="T25" fmla="*/ 42 h 42"/>
                <a:gd name="T26" fmla="*/ 53 w 71"/>
                <a:gd name="T27" fmla="*/ 42 h 42"/>
                <a:gd name="T28" fmla="*/ 38 w 71"/>
                <a:gd name="T29" fmla="*/ 35 h 42"/>
                <a:gd name="T30" fmla="*/ 31 w 71"/>
                <a:gd name="T31" fmla="*/ 32 h 42"/>
                <a:gd name="T32" fmla="*/ 19 w 71"/>
                <a:gd name="T33" fmla="*/ 36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71" h="42">
                  <a:moveTo>
                    <a:pt x="19" y="36"/>
                  </a:moveTo>
                  <a:lnTo>
                    <a:pt x="19" y="24"/>
                  </a:lnTo>
                  <a:lnTo>
                    <a:pt x="14" y="27"/>
                  </a:lnTo>
                  <a:lnTo>
                    <a:pt x="3" y="20"/>
                  </a:lnTo>
                  <a:lnTo>
                    <a:pt x="0" y="9"/>
                  </a:lnTo>
                  <a:lnTo>
                    <a:pt x="18" y="3"/>
                  </a:lnTo>
                  <a:lnTo>
                    <a:pt x="36" y="0"/>
                  </a:lnTo>
                  <a:lnTo>
                    <a:pt x="53" y="4"/>
                  </a:lnTo>
                  <a:lnTo>
                    <a:pt x="68" y="3"/>
                  </a:lnTo>
                  <a:lnTo>
                    <a:pt x="71" y="7"/>
                  </a:lnTo>
                  <a:lnTo>
                    <a:pt x="62" y="18"/>
                  </a:lnTo>
                  <a:lnTo>
                    <a:pt x="70" y="36"/>
                  </a:lnTo>
                  <a:lnTo>
                    <a:pt x="65" y="42"/>
                  </a:lnTo>
                  <a:lnTo>
                    <a:pt x="53" y="42"/>
                  </a:lnTo>
                  <a:lnTo>
                    <a:pt x="38" y="35"/>
                  </a:lnTo>
                  <a:lnTo>
                    <a:pt x="31" y="32"/>
                  </a:lnTo>
                  <a:lnTo>
                    <a:pt x="19" y="36"/>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48" name="Freeform 47"/>
            <p:cNvSpPr>
              <a:spLocks/>
            </p:cNvSpPr>
            <p:nvPr/>
          </p:nvSpPr>
          <p:spPr bwMode="auto">
            <a:xfrm>
              <a:off x="5925750" y="3765837"/>
              <a:ext cx="449655" cy="371230"/>
            </a:xfrm>
            <a:custGeom>
              <a:avLst/>
              <a:gdLst>
                <a:gd name="T0" fmla="*/ 86 w 272"/>
                <a:gd name="T1" fmla="*/ 0 h 239"/>
                <a:gd name="T2" fmla="*/ 98 w 272"/>
                <a:gd name="T3" fmla="*/ 9 h 239"/>
                <a:gd name="T4" fmla="*/ 108 w 272"/>
                <a:gd name="T5" fmla="*/ 4 h 239"/>
                <a:gd name="T6" fmla="*/ 113 w 272"/>
                <a:gd name="T7" fmla="*/ 8 h 239"/>
                <a:gd name="T8" fmla="*/ 125 w 272"/>
                <a:gd name="T9" fmla="*/ 9 h 239"/>
                <a:gd name="T10" fmla="*/ 141 w 272"/>
                <a:gd name="T11" fmla="*/ 17 h 239"/>
                <a:gd name="T12" fmla="*/ 146 w 272"/>
                <a:gd name="T13" fmla="*/ 24 h 239"/>
                <a:gd name="T14" fmla="*/ 155 w 272"/>
                <a:gd name="T15" fmla="*/ 31 h 239"/>
                <a:gd name="T16" fmla="*/ 163 w 272"/>
                <a:gd name="T17" fmla="*/ 43 h 239"/>
                <a:gd name="T18" fmla="*/ 169 w 272"/>
                <a:gd name="T19" fmla="*/ 50 h 239"/>
                <a:gd name="T20" fmla="*/ 163 w 272"/>
                <a:gd name="T21" fmla="*/ 59 h 239"/>
                <a:gd name="T22" fmla="*/ 157 w 272"/>
                <a:gd name="T23" fmla="*/ 69 h 239"/>
                <a:gd name="T24" fmla="*/ 159 w 272"/>
                <a:gd name="T25" fmla="*/ 75 h 239"/>
                <a:gd name="T26" fmla="*/ 160 w 272"/>
                <a:gd name="T27" fmla="*/ 81 h 239"/>
                <a:gd name="T28" fmla="*/ 170 w 272"/>
                <a:gd name="T29" fmla="*/ 81 h 239"/>
                <a:gd name="T30" fmla="*/ 174 w 272"/>
                <a:gd name="T31" fmla="*/ 80 h 239"/>
                <a:gd name="T32" fmla="*/ 178 w 272"/>
                <a:gd name="T33" fmla="*/ 83 h 239"/>
                <a:gd name="T34" fmla="*/ 175 w 272"/>
                <a:gd name="T35" fmla="*/ 91 h 239"/>
                <a:gd name="T36" fmla="*/ 182 w 272"/>
                <a:gd name="T37" fmla="*/ 102 h 239"/>
                <a:gd name="T38" fmla="*/ 189 w 272"/>
                <a:gd name="T39" fmla="*/ 112 h 239"/>
                <a:gd name="T40" fmla="*/ 196 w 272"/>
                <a:gd name="T41" fmla="*/ 119 h 239"/>
                <a:gd name="T42" fmla="*/ 257 w 272"/>
                <a:gd name="T43" fmla="*/ 144 h 239"/>
                <a:gd name="T44" fmla="*/ 272 w 272"/>
                <a:gd name="T45" fmla="*/ 144 h 239"/>
                <a:gd name="T46" fmla="*/ 222 w 272"/>
                <a:gd name="T47" fmla="*/ 207 h 239"/>
                <a:gd name="T48" fmla="*/ 198 w 272"/>
                <a:gd name="T49" fmla="*/ 207 h 239"/>
                <a:gd name="T50" fmla="*/ 182 w 272"/>
                <a:gd name="T51" fmla="*/ 222 h 239"/>
                <a:gd name="T52" fmla="*/ 170 w 272"/>
                <a:gd name="T53" fmla="*/ 222 h 239"/>
                <a:gd name="T54" fmla="*/ 165 w 272"/>
                <a:gd name="T55" fmla="*/ 229 h 239"/>
                <a:gd name="T56" fmla="*/ 152 w 272"/>
                <a:gd name="T57" fmla="*/ 229 h 239"/>
                <a:gd name="T58" fmla="*/ 145 w 272"/>
                <a:gd name="T59" fmla="*/ 222 h 239"/>
                <a:gd name="T60" fmla="*/ 128 w 272"/>
                <a:gd name="T61" fmla="*/ 231 h 239"/>
                <a:gd name="T62" fmla="*/ 123 w 272"/>
                <a:gd name="T63" fmla="*/ 239 h 239"/>
                <a:gd name="T64" fmla="*/ 111 w 272"/>
                <a:gd name="T65" fmla="*/ 238 h 239"/>
                <a:gd name="T66" fmla="*/ 107 w 272"/>
                <a:gd name="T67" fmla="*/ 235 h 239"/>
                <a:gd name="T68" fmla="*/ 102 w 272"/>
                <a:gd name="T69" fmla="*/ 236 h 239"/>
                <a:gd name="T70" fmla="*/ 96 w 272"/>
                <a:gd name="T71" fmla="*/ 236 h 239"/>
                <a:gd name="T72" fmla="*/ 73 w 272"/>
                <a:gd name="T73" fmla="*/ 218 h 239"/>
                <a:gd name="T74" fmla="*/ 60 w 272"/>
                <a:gd name="T75" fmla="*/ 218 h 239"/>
                <a:gd name="T76" fmla="*/ 54 w 272"/>
                <a:gd name="T77" fmla="*/ 211 h 239"/>
                <a:gd name="T78" fmla="*/ 54 w 272"/>
                <a:gd name="T79" fmla="*/ 200 h 239"/>
                <a:gd name="T80" fmla="*/ 44 w 272"/>
                <a:gd name="T81" fmla="*/ 196 h 239"/>
                <a:gd name="T82" fmla="*/ 33 w 272"/>
                <a:gd name="T83" fmla="*/ 173 h 239"/>
                <a:gd name="T84" fmla="*/ 25 w 272"/>
                <a:gd name="T85" fmla="*/ 169 h 239"/>
                <a:gd name="T86" fmla="*/ 21 w 272"/>
                <a:gd name="T87" fmla="*/ 160 h 239"/>
                <a:gd name="T88" fmla="*/ 12 w 272"/>
                <a:gd name="T89" fmla="*/ 150 h 239"/>
                <a:gd name="T90" fmla="*/ 0 w 272"/>
                <a:gd name="T91" fmla="*/ 149 h 239"/>
                <a:gd name="T92" fmla="*/ 6 w 272"/>
                <a:gd name="T93" fmla="*/ 137 h 239"/>
                <a:gd name="T94" fmla="*/ 16 w 272"/>
                <a:gd name="T95" fmla="*/ 136 h 239"/>
                <a:gd name="T96" fmla="*/ 19 w 272"/>
                <a:gd name="T97" fmla="*/ 130 h 239"/>
                <a:gd name="T98" fmla="*/ 18 w 272"/>
                <a:gd name="T99" fmla="*/ 111 h 239"/>
                <a:gd name="T100" fmla="*/ 23 w 272"/>
                <a:gd name="T101" fmla="*/ 89 h 239"/>
                <a:gd name="T102" fmla="*/ 31 w 272"/>
                <a:gd name="T103" fmla="*/ 84 h 239"/>
                <a:gd name="T104" fmla="*/ 33 w 272"/>
                <a:gd name="T105" fmla="*/ 75 h 239"/>
                <a:gd name="T106" fmla="*/ 40 w 272"/>
                <a:gd name="T107" fmla="*/ 59 h 239"/>
                <a:gd name="T108" fmla="*/ 51 w 272"/>
                <a:gd name="T109" fmla="*/ 49 h 239"/>
                <a:gd name="T110" fmla="*/ 57 w 272"/>
                <a:gd name="T111" fmla="*/ 28 h 239"/>
                <a:gd name="T112" fmla="*/ 60 w 272"/>
                <a:gd name="T113" fmla="*/ 11 h 239"/>
                <a:gd name="T114" fmla="*/ 81 w 272"/>
                <a:gd name="T115" fmla="*/ 15 h 239"/>
                <a:gd name="T116" fmla="*/ 86 w 272"/>
                <a:gd name="T117" fmla="*/ 0 h 2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72" h="239">
                  <a:moveTo>
                    <a:pt x="86" y="0"/>
                  </a:moveTo>
                  <a:lnTo>
                    <a:pt x="98" y="9"/>
                  </a:lnTo>
                  <a:lnTo>
                    <a:pt x="108" y="4"/>
                  </a:lnTo>
                  <a:lnTo>
                    <a:pt x="113" y="8"/>
                  </a:lnTo>
                  <a:lnTo>
                    <a:pt x="125" y="9"/>
                  </a:lnTo>
                  <a:lnTo>
                    <a:pt x="141" y="17"/>
                  </a:lnTo>
                  <a:lnTo>
                    <a:pt x="146" y="24"/>
                  </a:lnTo>
                  <a:lnTo>
                    <a:pt x="155" y="31"/>
                  </a:lnTo>
                  <a:lnTo>
                    <a:pt x="163" y="43"/>
                  </a:lnTo>
                  <a:lnTo>
                    <a:pt x="169" y="50"/>
                  </a:lnTo>
                  <a:lnTo>
                    <a:pt x="163" y="59"/>
                  </a:lnTo>
                  <a:lnTo>
                    <a:pt x="157" y="69"/>
                  </a:lnTo>
                  <a:lnTo>
                    <a:pt x="159" y="75"/>
                  </a:lnTo>
                  <a:lnTo>
                    <a:pt x="160" y="81"/>
                  </a:lnTo>
                  <a:lnTo>
                    <a:pt x="170" y="81"/>
                  </a:lnTo>
                  <a:lnTo>
                    <a:pt x="174" y="80"/>
                  </a:lnTo>
                  <a:lnTo>
                    <a:pt x="178" y="83"/>
                  </a:lnTo>
                  <a:lnTo>
                    <a:pt x="175" y="91"/>
                  </a:lnTo>
                  <a:lnTo>
                    <a:pt x="182" y="102"/>
                  </a:lnTo>
                  <a:lnTo>
                    <a:pt x="189" y="112"/>
                  </a:lnTo>
                  <a:lnTo>
                    <a:pt x="196" y="119"/>
                  </a:lnTo>
                  <a:lnTo>
                    <a:pt x="257" y="144"/>
                  </a:lnTo>
                  <a:lnTo>
                    <a:pt x="272" y="144"/>
                  </a:lnTo>
                  <a:lnTo>
                    <a:pt x="222" y="207"/>
                  </a:lnTo>
                  <a:lnTo>
                    <a:pt x="198" y="207"/>
                  </a:lnTo>
                  <a:lnTo>
                    <a:pt x="182" y="222"/>
                  </a:lnTo>
                  <a:lnTo>
                    <a:pt x="170" y="222"/>
                  </a:lnTo>
                  <a:lnTo>
                    <a:pt x="165" y="229"/>
                  </a:lnTo>
                  <a:lnTo>
                    <a:pt x="152" y="229"/>
                  </a:lnTo>
                  <a:lnTo>
                    <a:pt x="145" y="222"/>
                  </a:lnTo>
                  <a:lnTo>
                    <a:pt x="128" y="231"/>
                  </a:lnTo>
                  <a:lnTo>
                    <a:pt x="123" y="239"/>
                  </a:lnTo>
                  <a:lnTo>
                    <a:pt x="111" y="238"/>
                  </a:lnTo>
                  <a:lnTo>
                    <a:pt x="107" y="235"/>
                  </a:lnTo>
                  <a:lnTo>
                    <a:pt x="102" y="236"/>
                  </a:lnTo>
                  <a:lnTo>
                    <a:pt x="96" y="236"/>
                  </a:lnTo>
                  <a:lnTo>
                    <a:pt x="73" y="218"/>
                  </a:lnTo>
                  <a:lnTo>
                    <a:pt x="60" y="218"/>
                  </a:lnTo>
                  <a:lnTo>
                    <a:pt x="54" y="211"/>
                  </a:lnTo>
                  <a:lnTo>
                    <a:pt x="54" y="200"/>
                  </a:lnTo>
                  <a:lnTo>
                    <a:pt x="44" y="196"/>
                  </a:lnTo>
                  <a:lnTo>
                    <a:pt x="33" y="173"/>
                  </a:lnTo>
                  <a:lnTo>
                    <a:pt x="25" y="169"/>
                  </a:lnTo>
                  <a:lnTo>
                    <a:pt x="21" y="160"/>
                  </a:lnTo>
                  <a:lnTo>
                    <a:pt x="12" y="150"/>
                  </a:lnTo>
                  <a:lnTo>
                    <a:pt x="0" y="149"/>
                  </a:lnTo>
                  <a:lnTo>
                    <a:pt x="6" y="137"/>
                  </a:lnTo>
                  <a:lnTo>
                    <a:pt x="16" y="136"/>
                  </a:lnTo>
                  <a:lnTo>
                    <a:pt x="19" y="130"/>
                  </a:lnTo>
                  <a:lnTo>
                    <a:pt x="18" y="111"/>
                  </a:lnTo>
                  <a:lnTo>
                    <a:pt x="23" y="89"/>
                  </a:lnTo>
                  <a:lnTo>
                    <a:pt x="31" y="84"/>
                  </a:lnTo>
                  <a:lnTo>
                    <a:pt x="33" y="75"/>
                  </a:lnTo>
                  <a:lnTo>
                    <a:pt x="40" y="59"/>
                  </a:lnTo>
                  <a:lnTo>
                    <a:pt x="51" y="49"/>
                  </a:lnTo>
                  <a:lnTo>
                    <a:pt x="57" y="28"/>
                  </a:lnTo>
                  <a:lnTo>
                    <a:pt x="60" y="11"/>
                  </a:lnTo>
                  <a:lnTo>
                    <a:pt x="81" y="15"/>
                  </a:lnTo>
                  <a:lnTo>
                    <a:pt x="86"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49" name="Freeform 48"/>
            <p:cNvSpPr>
              <a:spLocks/>
            </p:cNvSpPr>
            <p:nvPr/>
          </p:nvSpPr>
          <p:spPr bwMode="auto">
            <a:xfrm>
              <a:off x="5381866" y="2044827"/>
              <a:ext cx="290953" cy="293566"/>
            </a:xfrm>
            <a:custGeom>
              <a:avLst/>
              <a:gdLst>
                <a:gd name="T0" fmla="*/ 106 w 176"/>
                <a:gd name="T1" fmla="*/ 19 h 189"/>
                <a:gd name="T2" fmla="*/ 107 w 176"/>
                <a:gd name="T3" fmla="*/ 31 h 189"/>
                <a:gd name="T4" fmla="*/ 131 w 176"/>
                <a:gd name="T5" fmla="*/ 43 h 189"/>
                <a:gd name="T6" fmla="*/ 122 w 176"/>
                <a:gd name="T7" fmla="*/ 56 h 189"/>
                <a:gd name="T8" fmla="*/ 144 w 176"/>
                <a:gd name="T9" fmla="*/ 77 h 189"/>
                <a:gd name="T10" fmla="*/ 138 w 176"/>
                <a:gd name="T11" fmla="*/ 93 h 189"/>
                <a:gd name="T12" fmla="*/ 154 w 176"/>
                <a:gd name="T13" fmla="*/ 106 h 189"/>
                <a:gd name="T14" fmla="*/ 151 w 176"/>
                <a:gd name="T15" fmla="*/ 119 h 189"/>
                <a:gd name="T16" fmla="*/ 176 w 176"/>
                <a:gd name="T17" fmla="*/ 132 h 189"/>
                <a:gd name="T18" fmla="*/ 173 w 176"/>
                <a:gd name="T19" fmla="*/ 141 h 189"/>
                <a:gd name="T20" fmla="*/ 162 w 176"/>
                <a:gd name="T21" fmla="*/ 152 h 189"/>
                <a:gd name="T22" fmla="*/ 136 w 176"/>
                <a:gd name="T23" fmla="*/ 176 h 189"/>
                <a:gd name="T24" fmla="*/ 110 w 176"/>
                <a:gd name="T25" fmla="*/ 178 h 189"/>
                <a:gd name="T26" fmla="*/ 85 w 176"/>
                <a:gd name="T27" fmla="*/ 185 h 189"/>
                <a:gd name="T28" fmla="*/ 62 w 176"/>
                <a:gd name="T29" fmla="*/ 189 h 189"/>
                <a:gd name="T30" fmla="*/ 52 w 176"/>
                <a:gd name="T31" fmla="*/ 179 h 189"/>
                <a:gd name="T32" fmla="*/ 37 w 176"/>
                <a:gd name="T33" fmla="*/ 172 h 189"/>
                <a:gd name="T34" fmla="*/ 37 w 176"/>
                <a:gd name="T35" fmla="*/ 153 h 189"/>
                <a:gd name="T36" fmla="*/ 27 w 176"/>
                <a:gd name="T37" fmla="*/ 136 h 189"/>
                <a:gd name="T38" fmla="*/ 32 w 176"/>
                <a:gd name="T39" fmla="*/ 125 h 189"/>
                <a:gd name="T40" fmla="*/ 43 w 176"/>
                <a:gd name="T41" fmla="*/ 114 h 189"/>
                <a:gd name="T42" fmla="*/ 71 w 176"/>
                <a:gd name="T43" fmla="*/ 93 h 189"/>
                <a:gd name="T44" fmla="*/ 80 w 176"/>
                <a:gd name="T45" fmla="*/ 90 h 189"/>
                <a:gd name="T46" fmla="*/ 76 w 176"/>
                <a:gd name="T47" fmla="*/ 82 h 189"/>
                <a:gd name="T48" fmla="*/ 55 w 176"/>
                <a:gd name="T49" fmla="*/ 73 h 189"/>
                <a:gd name="T50" fmla="*/ 49 w 176"/>
                <a:gd name="T51" fmla="*/ 66 h 189"/>
                <a:gd name="T52" fmla="*/ 43 w 176"/>
                <a:gd name="T53" fmla="*/ 39 h 189"/>
                <a:gd name="T54" fmla="*/ 20 w 176"/>
                <a:gd name="T55" fmla="*/ 27 h 189"/>
                <a:gd name="T56" fmla="*/ 0 w 176"/>
                <a:gd name="T57" fmla="*/ 18 h 189"/>
                <a:gd name="T58" fmla="*/ 7 w 176"/>
                <a:gd name="T59" fmla="*/ 13 h 189"/>
                <a:gd name="T60" fmla="*/ 24 w 176"/>
                <a:gd name="T61" fmla="*/ 22 h 189"/>
                <a:gd name="T62" fmla="*/ 41 w 176"/>
                <a:gd name="T63" fmla="*/ 22 h 189"/>
                <a:gd name="T64" fmla="*/ 56 w 176"/>
                <a:gd name="T65" fmla="*/ 26 h 189"/>
                <a:gd name="T66" fmla="*/ 67 w 176"/>
                <a:gd name="T67" fmla="*/ 18 h 189"/>
                <a:gd name="T68" fmla="*/ 71 w 176"/>
                <a:gd name="T69" fmla="*/ 5 h 189"/>
                <a:gd name="T70" fmla="*/ 90 w 176"/>
                <a:gd name="T71" fmla="*/ 0 h 189"/>
                <a:gd name="T72" fmla="*/ 108 w 176"/>
                <a:gd name="T73" fmla="*/ 6 h 189"/>
                <a:gd name="T74" fmla="*/ 106 w 176"/>
                <a:gd name="T75" fmla="*/ 19 h 1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76" h="189">
                  <a:moveTo>
                    <a:pt x="106" y="19"/>
                  </a:moveTo>
                  <a:lnTo>
                    <a:pt x="107" y="31"/>
                  </a:lnTo>
                  <a:lnTo>
                    <a:pt x="131" y="43"/>
                  </a:lnTo>
                  <a:lnTo>
                    <a:pt x="122" y="56"/>
                  </a:lnTo>
                  <a:lnTo>
                    <a:pt x="144" y="77"/>
                  </a:lnTo>
                  <a:lnTo>
                    <a:pt x="138" y="93"/>
                  </a:lnTo>
                  <a:lnTo>
                    <a:pt x="154" y="106"/>
                  </a:lnTo>
                  <a:lnTo>
                    <a:pt x="151" y="119"/>
                  </a:lnTo>
                  <a:lnTo>
                    <a:pt x="176" y="132"/>
                  </a:lnTo>
                  <a:lnTo>
                    <a:pt x="173" y="141"/>
                  </a:lnTo>
                  <a:lnTo>
                    <a:pt x="162" y="152"/>
                  </a:lnTo>
                  <a:lnTo>
                    <a:pt x="136" y="176"/>
                  </a:lnTo>
                  <a:lnTo>
                    <a:pt x="110" y="178"/>
                  </a:lnTo>
                  <a:lnTo>
                    <a:pt x="85" y="185"/>
                  </a:lnTo>
                  <a:lnTo>
                    <a:pt x="62" y="189"/>
                  </a:lnTo>
                  <a:lnTo>
                    <a:pt x="52" y="179"/>
                  </a:lnTo>
                  <a:lnTo>
                    <a:pt x="37" y="172"/>
                  </a:lnTo>
                  <a:lnTo>
                    <a:pt x="37" y="153"/>
                  </a:lnTo>
                  <a:lnTo>
                    <a:pt x="27" y="136"/>
                  </a:lnTo>
                  <a:lnTo>
                    <a:pt x="32" y="125"/>
                  </a:lnTo>
                  <a:lnTo>
                    <a:pt x="43" y="114"/>
                  </a:lnTo>
                  <a:lnTo>
                    <a:pt x="71" y="93"/>
                  </a:lnTo>
                  <a:lnTo>
                    <a:pt x="80" y="90"/>
                  </a:lnTo>
                  <a:lnTo>
                    <a:pt x="76" y="82"/>
                  </a:lnTo>
                  <a:lnTo>
                    <a:pt x="55" y="73"/>
                  </a:lnTo>
                  <a:lnTo>
                    <a:pt x="49" y="66"/>
                  </a:lnTo>
                  <a:lnTo>
                    <a:pt x="43" y="39"/>
                  </a:lnTo>
                  <a:lnTo>
                    <a:pt x="20" y="27"/>
                  </a:lnTo>
                  <a:lnTo>
                    <a:pt x="0" y="18"/>
                  </a:lnTo>
                  <a:lnTo>
                    <a:pt x="7" y="13"/>
                  </a:lnTo>
                  <a:lnTo>
                    <a:pt x="24" y="22"/>
                  </a:lnTo>
                  <a:lnTo>
                    <a:pt x="41" y="22"/>
                  </a:lnTo>
                  <a:lnTo>
                    <a:pt x="56" y="26"/>
                  </a:lnTo>
                  <a:lnTo>
                    <a:pt x="67" y="18"/>
                  </a:lnTo>
                  <a:lnTo>
                    <a:pt x="71" y="5"/>
                  </a:lnTo>
                  <a:lnTo>
                    <a:pt x="90" y="0"/>
                  </a:lnTo>
                  <a:lnTo>
                    <a:pt x="108" y="6"/>
                  </a:lnTo>
                  <a:lnTo>
                    <a:pt x="106" y="1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50" name="Freeform 49"/>
            <p:cNvSpPr>
              <a:spLocks/>
            </p:cNvSpPr>
            <p:nvPr/>
          </p:nvSpPr>
          <p:spPr bwMode="auto">
            <a:xfrm>
              <a:off x="5163651" y="2863394"/>
              <a:ext cx="28103" cy="51258"/>
            </a:xfrm>
            <a:custGeom>
              <a:avLst/>
              <a:gdLst>
                <a:gd name="T0" fmla="*/ 17 w 17"/>
                <a:gd name="T1" fmla="*/ 17 h 33"/>
                <a:gd name="T2" fmla="*/ 13 w 17"/>
                <a:gd name="T3" fmla="*/ 33 h 33"/>
                <a:gd name="T4" fmla="*/ 5 w 17"/>
                <a:gd name="T5" fmla="*/ 29 h 33"/>
                <a:gd name="T6" fmla="*/ 0 w 17"/>
                <a:gd name="T7" fmla="*/ 15 h 33"/>
                <a:gd name="T8" fmla="*/ 3 w 17"/>
                <a:gd name="T9" fmla="*/ 7 h 33"/>
                <a:gd name="T10" fmla="*/ 14 w 17"/>
                <a:gd name="T11" fmla="*/ 0 h 33"/>
                <a:gd name="T12" fmla="*/ 17 w 17"/>
                <a:gd name="T13" fmla="*/ 17 h 33"/>
              </a:gdLst>
              <a:ahLst/>
              <a:cxnLst>
                <a:cxn ang="0">
                  <a:pos x="T0" y="T1"/>
                </a:cxn>
                <a:cxn ang="0">
                  <a:pos x="T2" y="T3"/>
                </a:cxn>
                <a:cxn ang="0">
                  <a:pos x="T4" y="T5"/>
                </a:cxn>
                <a:cxn ang="0">
                  <a:pos x="T6" y="T7"/>
                </a:cxn>
                <a:cxn ang="0">
                  <a:pos x="T8" y="T9"/>
                </a:cxn>
                <a:cxn ang="0">
                  <a:pos x="T10" y="T11"/>
                </a:cxn>
                <a:cxn ang="0">
                  <a:pos x="T12" y="T13"/>
                </a:cxn>
              </a:cxnLst>
              <a:rect l="0" t="0" r="r" b="b"/>
              <a:pathLst>
                <a:path w="17" h="33">
                  <a:moveTo>
                    <a:pt x="17" y="17"/>
                  </a:moveTo>
                  <a:lnTo>
                    <a:pt x="13" y="33"/>
                  </a:lnTo>
                  <a:lnTo>
                    <a:pt x="5" y="29"/>
                  </a:lnTo>
                  <a:lnTo>
                    <a:pt x="0" y="15"/>
                  </a:lnTo>
                  <a:lnTo>
                    <a:pt x="3" y="7"/>
                  </a:lnTo>
                  <a:lnTo>
                    <a:pt x="14" y="0"/>
                  </a:lnTo>
                  <a:lnTo>
                    <a:pt x="17" y="17"/>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51" name="Freeform 50"/>
            <p:cNvSpPr>
              <a:spLocks/>
            </p:cNvSpPr>
            <p:nvPr/>
          </p:nvSpPr>
          <p:spPr bwMode="auto">
            <a:xfrm>
              <a:off x="4804918" y="2605553"/>
              <a:ext cx="337242" cy="278035"/>
            </a:xfrm>
            <a:custGeom>
              <a:avLst/>
              <a:gdLst>
                <a:gd name="T0" fmla="*/ 131 w 204"/>
                <a:gd name="T1" fmla="*/ 15 h 179"/>
                <a:gd name="T2" fmla="*/ 143 w 204"/>
                <a:gd name="T3" fmla="*/ 25 h 179"/>
                <a:gd name="T4" fmla="*/ 151 w 204"/>
                <a:gd name="T5" fmla="*/ 23 h 179"/>
                <a:gd name="T6" fmla="*/ 165 w 204"/>
                <a:gd name="T7" fmla="*/ 33 h 179"/>
                <a:gd name="T8" fmla="*/ 169 w 204"/>
                <a:gd name="T9" fmla="*/ 34 h 179"/>
                <a:gd name="T10" fmla="*/ 173 w 204"/>
                <a:gd name="T11" fmla="*/ 34 h 179"/>
                <a:gd name="T12" fmla="*/ 181 w 204"/>
                <a:gd name="T13" fmla="*/ 39 h 179"/>
                <a:gd name="T14" fmla="*/ 204 w 204"/>
                <a:gd name="T15" fmla="*/ 43 h 179"/>
                <a:gd name="T16" fmla="*/ 197 w 204"/>
                <a:gd name="T17" fmla="*/ 57 h 179"/>
                <a:gd name="T18" fmla="*/ 195 w 204"/>
                <a:gd name="T19" fmla="*/ 71 h 179"/>
                <a:gd name="T20" fmla="*/ 191 w 204"/>
                <a:gd name="T21" fmla="*/ 75 h 179"/>
                <a:gd name="T22" fmla="*/ 184 w 204"/>
                <a:gd name="T23" fmla="*/ 73 h 179"/>
                <a:gd name="T24" fmla="*/ 184 w 204"/>
                <a:gd name="T25" fmla="*/ 78 h 179"/>
                <a:gd name="T26" fmla="*/ 173 w 204"/>
                <a:gd name="T27" fmla="*/ 89 h 179"/>
                <a:gd name="T28" fmla="*/ 173 w 204"/>
                <a:gd name="T29" fmla="*/ 99 h 179"/>
                <a:gd name="T30" fmla="*/ 181 w 204"/>
                <a:gd name="T31" fmla="*/ 96 h 179"/>
                <a:gd name="T32" fmla="*/ 186 w 204"/>
                <a:gd name="T33" fmla="*/ 105 h 179"/>
                <a:gd name="T34" fmla="*/ 186 w 204"/>
                <a:gd name="T35" fmla="*/ 110 h 179"/>
                <a:gd name="T36" fmla="*/ 191 w 204"/>
                <a:gd name="T37" fmla="*/ 118 h 179"/>
                <a:gd name="T38" fmla="*/ 186 w 204"/>
                <a:gd name="T39" fmla="*/ 124 h 179"/>
                <a:gd name="T40" fmla="*/ 190 w 204"/>
                <a:gd name="T41" fmla="*/ 140 h 179"/>
                <a:gd name="T42" fmla="*/ 199 w 204"/>
                <a:gd name="T43" fmla="*/ 143 h 179"/>
                <a:gd name="T44" fmla="*/ 198 w 204"/>
                <a:gd name="T45" fmla="*/ 151 h 179"/>
                <a:gd name="T46" fmla="*/ 183 w 204"/>
                <a:gd name="T47" fmla="*/ 163 h 179"/>
                <a:gd name="T48" fmla="*/ 150 w 204"/>
                <a:gd name="T49" fmla="*/ 157 h 179"/>
                <a:gd name="T50" fmla="*/ 126 w 204"/>
                <a:gd name="T51" fmla="*/ 164 h 179"/>
                <a:gd name="T52" fmla="*/ 124 w 204"/>
                <a:gd name="T53" fmla="*/ 177 h 179"/>
                <a:gd name="T54" fmla="*/ 105 w 204"/>
                <a:gd name="T55" fmla="*/ 179 h 179"/>
                <a:gd name="T56" fmla="*/ 86 w 204"/>
                <a:gd name="T57" fmla="*/ 170 h 179"/>
                <a:gd name="T58" fmla="*/ 80 w 204"/>
                <a:gd name="T59" fmla="*/ 174 h 179"/>
                <a:gd name="T60" fmla="*/ 49 w 204"/>
                <a:gd name="T61" fmla="*/ 165 h 179"/>
                <a:gd name="T62" fmla="*/ 43 w 204"/>
                <a:gd name="T63" fmla="*/ 157 h 179"/>
                <a:gd name="T64" fmla="*/ 51 w 204"/>
                <a:gd name="T65" fmla="*/ 145 h 179"/>
                <a:gd name="T66" fmla="*/ 55 w 204"/>
                <a:gd name="T67" fmla="*/ 104 h 179"/>
                <a:gd name="T68" fmla="*/ 38 w 204"/>
                <a:gd name="T69" fmla="*/ 83 h 179"/>
                <a:gd name="T70" fmla="*/ 26 w 204"/>
                <a:gd name="T71" fmla="*/ 72 h 179"/>
                <a:gd name="T72" fmla="*/ 2 w 204"/>
                <a:gd name="T73" fmla="*/ 65 h 179"/>
                <a:gd name="T74" fmla="*/ 0 w 204"/>
                <a:gd name="T75" fmla="*/ 50 h 179"/>
                <a:gd name="T76" fmla="*/ 21 w 204"/>
                <a:gd name="T77" fmla="*/ 45 h 179"/>
                <a:gd name="T78" fmla="*/ 48 w 204"/>
                <a:gd name="T79" fmla="*/ 50 h 179"/>
                <a:gd name="T80" fmla="*/ 44 w 204"/>
                <a:gd name="T81" fmla="*/ 27 h 179"/>
                <a:gd name="T82" fmla="*/ 58 w 204"/>
                <a:gd name="T83" fmla="*/ 36 h 179"/>
                <a:gd name="T84" fmla="*/ 96 w 204"/>
                <a:gd name="T85" fmla="*/ 20 h 179"/>
                <a:gd name="T86" fmla="*/ 100 w 204"/>
                <a:gd name="T87" fmla="*/ 4 h 179"/>
                <a:gd name="T88" fmla="*/ 114 w 204"/>
                <a:gd name="T89" fmla="*/ 0 h 179"/>
                <a:gd name="T90" fmla="*/ 117 w 204"/>
                <a:gd name="T91" fmla="*/ 7 h 179"/>
                <a:gd name="T92" fmla="*/ 124 w 204"/>
                <a:gd name="T93" fmla="*/ 7 h 179"/>
                <a:gd name="T94" fmla="*/ 131 w 204"/>
                <a:gd name="T95" fmla="*/ 15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04" h="179">
                  <a:moveTo>
                    <a:pt x="131" y="15"/>
                  </a:moveTo>
                  <a:lnTo>
                    <a:pt x="143" y="25"/>
                  </a:lnTo>
                  <a:lnTo>
                    <a:pt x="151" y="23"/>
                  </a:lnTo>
                  <a:lnTo>
                    <a:pt x="165" y="33"/>
                  </a:lnTo>
                  <a:lnTo>
                    <a:pt x="169" y="34"/>
                  </a:lnTo>
                  <a:lnTo>
                    <a:pt x="173" y="34"/>
                  </a:lnTo>
                  <a:lnTo>
                    <a:pt x="181" y="39"/>
                  </a:lnTo>
                  <a:lnTo>
                    <a:pt x="204" y="43"/>
                  </a:lnTo>
                  <a:lnTo>
                    <a:pt x="197" y="57"/>
                  </a:lnTo>
                  <a:lnTo>
                    <a:pt x="195" y="71"/>
                  </a:lnTo>
                  <a:lnTo>
                    <a:pt x="191" y="75"/>
                  </a:lnTo>
                  <a:lnTo>
                    <a:pt x="184" y="73"/>
                  </a:lnTo>
                  <a:lnTo>
                    <a:pt x="184" y="78"/>
                  </a:lnTo>
                  <a:lnTo>
                    <a:pt x="173" y="89"/>
                  </a:lnTo>
                  <a:lnTo>
                    <a:pt x="173" y="99"/>
                  </a:lnTo>
                  <a:lnTo>
                    <a:pt x="181" y="96"/>
                  </a:lnTo>
                  <a:lnTo>
                    <a:pt x="186" y="105"/>
                  </a:lnTo>
                  <a:lnTo>
                    <a:pt x="186" y="110"/>
                  </a:lnTo>
                  <a:lnTo>
                    <a:pt x="191" y="118"/>
                  </a:lnTo>
                  <a:lnTo>
                    <a:pt x="186" y="124"/>
                  </a:lnTo>
                  <a:lnTo>
                    <a:pt x="190" y="140"/>
                  </a:lnTo>
                  <a:lnTo>
                    <a:pt x="199" y="143"/>
                  </a:lnTo>
                  <a:lnTo>
                    <a:pt x="198" y="151"/>
                  </a:lnTo>
                  <a:lnTo>
                    <a:pt x="183" y="163"/>
                  </a:lnTo>
                  <a:lnTo>
                    <a:pt x="150" y="157"/>
                  </a:lnTo>
                  <a:lnTo>
                    <a:pt x="126" y="164"/>
                  </a:lnTo>
                  <a:lnTo>
                    <a:pt x="124" y="177"/>
                  </a:lnTo>
                  <a:lnTo>
                    <a:pt x="105" y="179"/>
                  </a:lnTo>
                  <a:lnTo>
                    <a:pt x="86" y="170"/>
                  </a:lnTo>
                  <a:lnTo>
                    <a:pt x="80" y="174"/>
                  </a:lnTo>
                  <a:lnTo>
                    <a:pt x="49" y="165"/>
                  </a:lnTo>
                  <a:lnTo>
                    <a:pt x="43" y="157"/>
                  </a:lnTo>
                  <a:lnTo>
                    <a:pt x="51" y="145"/>
                  </a:lnTo>
                  <a:lnTo>
                    <a:pt x="55" y="104"/>
                  </a:lnTo>
                  <a:lnTo>
                    <a:pt x="38" y="83"/>
                  </a:lnTo>
                  <a:lnTo>
                    <a:pt x="26" y="72"/>
                  </a:lnTo>
                  <a:lnTo>
                    <a:pt x="2" y="65"/>
                  </a:lnTo>
                  <a:lnTo>
                    <a:pt x="0" y="50"/>
                  </a:lnTo>
                  <a:lnTo>
                    <a:pt x="21" y="45"/>
                  </a:lnTo>
                  <a:lnTo>
                    <a:pt x="48" y="50"/>
                  </a:lnTo>
                  <a:lnTo>
                    <a:pt x="44" y="27"/>
                  </a:lnTo>
                  <a:lnTo>
                    <a:pt x="58" y="36"/>
                  </a:lnTo>
                  <a:lnTo>
                    <a:pt x="96" y="20"/>
                  </a:lnTo>
                  <a:lnTo>
                    <a:pt x="100" y="4"/>
                  </a:lnTo>
                  <a:lnTo>
                    <a:pt x="114" y="0"/>
                  </a:lnTo>
                  <a:lnTo>
                    <a:pt x="117" y="7"/>
                  </a:lnTo>
                  <a:lnTo>
                    <a:pt x="124" y="7"/>
                  </a:lnTo>
                  <a:lnTo>
                    <a:pt x="131" y="1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52" name="Freeform 51"/>
            <p:cNvSpPr>
              <a:spLocks/>
            </p:cNvSpPr>
            <p:nvPr/>
          </p:nvSpPr>
          <p:spPr bwMode="auto">
            <a:xfrm>
              <a:off x="5195061" y="4172792"/>
              <a:ext cx="170275" cy="203478"/>
            </a:xfrm>
            <a:custGeom>
              <a:avLst/>
              <a:gdLst>
                <a:gd name="T0" fmla="*/ 42 w 103"/>
                <a:gd name="T1" fmla="*/ 131 h 131"/>
                <a:gd name="T2" fmla="*/ 23 w 103"/>
                <a:gd name="T3" fmla="*/ 110 h 131"/>
                <a:gd name="T4" fmla="*/ 11 w 103"/>
                <a:gd name="T5" fmla="*/ 93 h 131"/>
                <a:gd name="T6" fmla="*/ 0 w 103"/>
                <a:gd name="T7" fmla="*/ 71 h 131"/>
                <a:gd name="T8" fmla="*/ 1 w 103"/>
                <a:gd name="T9" fmla="*/ 65 h 131"/>
                <a:gd name="T10" fmla="*/ 5 w 103"/>
                <a:gd name="T11" fmla="*/ 58 h 131"/>
                <a:gd name="T12" fmla="*/ 9 w 103"/>
                <a:gd name="T13" fmla="*/ 43 h 131"/>
                <a:gd name="T14" fmla="*/ 13 w 103"/>
                <a:gd name="T15" fmla="*/ 27 h 131"/>
                <a:gd name="T16" fmla="*/ 19 w 103"/>
                <a:gd name="T17" fmla="*/ 26 h 131"/>
                <a:gd name="T18" fmla="*/ 46 w 103"/>
                <a:gd name="T19" fmla="*/ 26 h 131"/>
                <a:gd name="T20" fmla="*/ 46 w 103"/>
                <a:gd name="T21" fmla="*/ 1 h 131"/>
                <a:gd name="T22" fmla="*/ 54 w 103"/>
                <a:gd name="T23" fmla="*/ 0 h 131"/>
                <a:gd name="T24" fmla="*/ 65 w 103"/>
                <a:gd name="T25" fmla="*/ 3 h 131"/>
                <a:gd name="T26" fmla="*/ 76 w 103"/>
                <a:gd name="T27" fmla="*/ 0 h 131"/>
                <a:gd name="T28" fmla="*/ 79 w 103"/>
                <a:gd name="T29" fmla="*/ 1 h 131"/>
                <a:gd name="T30" fmla="*/ 77 w 103"/>
                <a:gd name="T31" fmla="*/ 10 h 131"/>
                <a:gd name="T32" fmla="*/ 82 w 103"/>
                <a:gd name="T33" fmla="*/ 21 h 131"/>
                <a:gd name="T34" fmla="*/ 96 w 103"/>
                <a:gd name="T35" fmla="*/ 19 h 131"/>
                <a:gd name="T36" fmla="*/ 101 w 103"/>
                <a:gd name="T37" fmla="*/ 24 h 131"/>
                <a:gd name="T38" fmla="*/ 93 w 103"/>
                <a:gd name="T39" fmla="*/ 48 h 131"/>
                <a:gd name="T40" fmla="*/ 102 w 103"/>
                <a:gd name="T41" fmla="*/ 60 h 131"/>
                <a:gd name="T42" fmla="*/ 103 w 103"/>
                <a:gd name="T43" fmla="*/ 76 h 131"/>
                <a:gd name="T44" fmla="*/ 101 w 103"/>
                <a:gd name="T45" fmla="*/ 90 h 131"/>
                <a:gd name="T46" fmla="*/ 95 w 103"/>
                <a:gd name="T47" fmla="*/ 100 h 131"/>
                <a:gd name="T48" fmla="*/ 79 w 103"/>
                <a:gd name="T49" fmla="*/ 99 h 131"/>
                <a:gd name="T50" fmla="*/ 69 w 103"/>
                <a:gd name="T51" fmla="*/ 89 h 131"/>
                <a:gd name="T52" fmla="*/ 68 w 103"/>
                <a:gd name="T53" fmla="*/ 98 h 131"/>
                <a:gd name="T54" fmla="*/ 56 w 103"/>
                <a:gd name="T55" fmla="*/ 101 h 131"/>
                <a:gd name="T56" fmla="*/ 49 w 103"/>
                <a:gd name="T57" fmla="*/ 106 h 131"/>
                <a:gd name="T58" fmla="*/ 56 w 103"/>
                <a:gd name="T59" fmla="*/ 120 h 131"/>
                <a:gd name="T60" fmla="*/ 42 w 103"/>
                <a:gd name="T61" fmla="*/ 131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03" h="131">
                  <a:moveTo>
                    <a:pt x="42" y="131"/>
                  </a:moveTo>
                  <a:lnTo>
                    <a:pt x="23" y="110"/>
                  </a:lnTo>
                  <a:lnTo>
                    <a:pt x="11" y="93"/>
                  </a:lnTo>
                  <a:lnTo>
                    <a:pt x="0" y="71"/>
                  </a:lnTo>
                  <a:lnTo>
                    <a:pt x="1" y="65"/>
                  </a:lnTo>
                  <a:lnTo>
                    <a:pt x="5" y="58"/>
                  </a:lnTo>
                  <a:lnTo>
                    <a:pt x="9" y="43"/>
                  </a:lnTo>
                  <a:lnTo>
                    <a:pt x="13" y="27"/>
                  </a:lnTo>
                  <a:lnTo>
                    <a:pt x="19" y="26"/>
                  </a:lnTo>
                  <a:lnTo>
                    <a:pt x="46" y="26"/>
                  </a:lnTo>
                  <a:lnTo>
                    <a:pt x="46" y="1"/>
                  </a:lnTo>
                  <a:lnTo>
                    <a:pt x="54" y="0"/>
                  </a:lnTo>
                  <a:lnTo>
                    <a:pt x="65" y="3"/>
                  </a:lnTo>
                  <a:lnTo>
                    <a:pt x="76" y="0"/>
                  </a:lnTo>
                  <a:lnTo>
                    <a:pt x="79" y="1"/>
                  </a:lnTo>
                  <a:lnTo>
                    <a:pt x="77" y="10"/>
                  </a:lnTo>
                  <a:lnTo>
                    <a:pt x="82" y="21"/>
                  </a:lnTo>
                  <a:lnTo>
                    <a:pt x="96" y="19"/>
                  </a:lnTo>
                  <a:lnTo>
                    <a:pt x="101" y="24"/>
                  </a:lnTo>
                  <a:lnTo>
                    <a:pt x="93" y="48"/>
                  </a:lnTo>
                  <a:lnTo>
                    <a:pt x="102" y="60"/>
                  </a:lnTo>
                  <a:lnTo>
                    <a:pt x="103" y="76"/>
                  </a:lnTo>
                  <a:lnTo>
                    <a:pt x="101" y="90"/>
                  </a:lnTo>
                  <a:lnTo>
                    <a:pt x="95" y="100"/>
                  </a:lnTo>
                  <a:lnTo>
                    <a:pt x="79" y="99"/>
                  </a:lnTo>
                  <a:lnTo>
                    <a:pt x="69" y="89"/>
                  </a:lnTo>
                  <a:lnTo>
                    <a:pt x="68" y="98"/>
                  </a:lnTo>
                  <a:lnTo>
                    <a:pt x="56" y="101"/>
                  </a:lnTo>
                  <a:lnTo>
                    <a:pt x="49" y="106"/>
                  </a:lnTo>
                  <a:lnTo>
                    <a:pt x="56" y="120"/>
                  </a:lnTo>
                  <a:lnTo>
                    <a:pt x="42" y="131"/>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53" name="Freeform 52"/>
            <p:cNvSpPr>
              <a:spLocks/>
            </p:cNvSpPr>
            <p:nvPr/>
          </p:nvSpPr>
          <p:spPr bwMode="auto">
            <a:xfrm>
              <a:off x="4733832" y="2479740"/>
              <a:ext cx="49594" cy="40386"/>
            </a:xfrm>
            <a:custGeom>
              <a:avLst/>
              <a:gdLst>
                <a:gd name="T0" fmla="*/ 30 w 30"/>
                <a:gd name="T1" fmla="*/ 13 h 26"/>
                <a:gd name="T2" fmla="*/ 21 w 30"/>
                <a:gd name="T3" fmla="*/ 26 h 26"/>
                <a:gd name="T4" fmla="*/ 10 w 30"/>
                <a:gd name="T5" fmla="*/ 22 h 26"/>
                <a:gd name="T6" fmla="*/ 0 w 30"/>
                <a:gd name="T7" fmla="*/ 23 h 26"/>
                <a:gd name="T8" fmla="*/ 4 w 30"/>
                <a:gd name="T9" fmla="*/ 12 h 26"/>
                <a:gd name="T10" fmla="*/ 1 w 30"/>
                <a:gd name="T11" fmla="*/ 1 h 26"/>
                <a:gd name="T12" fmla="*/ 14 w 30"/>
                <a:gd name="T13" fmla="*/ 0 h 26"/>
                <a:gd name="T14" fmla="*/ 30 w 30"/>
                <a:gd name="T15" fmla="*/ 13 h 2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26">
                  <a:moveTo>
                    <a:pt x="30" y="13"/>
                  </a:moveTo>
                  <a:lnTo>
                    <a:pt x="21" y="26"/>
                  </a:lnTo>
                  <a:lnTo>
                    <a:pt x="10" y="22"/>
                  </a:lnTo>
                  <a:lnTo>
                    <a:pt x="0" y="23"/>
                  </a:lnTo>
                  <a:lnTo>
                    <a:pt x="4" y="12"/>
                  </a:lnTo>
                  <a:lnTo>
                    <a:pt x="1" y="1"/>
                  </a:lnTo>
                  <a:lnTo>
                    <a:pt x="14" y="0"/>
                  </a:lnTo>
                  <a:lnTo>
                    <a:pt x="30" y="13"/>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54" name="Freeform 53"/>
            <p:cNvSpPr>
              <a:spLocks/>
            </p:cNvSpPr>
            <p:nvPr/>
          </p:nvSpPr>
          <p:spPr bwMode="auto">
            <a:xfrm>
              <a:off x="4773508" y="2375671"/>
              <a:ext cx="198377" cy="267160"/>
            </a:xfrm>
            <a:custGeom>
              <a:avLst/>
              <a:gdLst>
                <a:gd name="T0" fmla="*/ 49 w 120"/>
                <a:gd name="T1" fmla="*/ 0 h 172"/>
                <a:gd name="T2" fmla="*/ 32 w 120"/>
                <a:gd name="T3" fmla="*/ 21 h 172"/>
                <a:gd name="T4" fmla="*/ 47 w 120"/>
                <a:gd name="T5" fmla="*/ 18 h 172"/>
                <a:gd name="T6" fmla="*/ 64 w 120"/>
                <a:gd name="T7" fmla="*/ 18 h 172"/>
                <a:gd name="T8" fmla="*/ 60 w 120"/>
                <a:gd name="T9" fmla="*/ 34 h 172"/>
                <a:gd name="T10" fmla="*/ 46 w 120"/>
                <a:gd name="T11" fmla="*/ 51 h 172"/>
                <a:gd name="T12" fmla="*/ 62 w 120"/>
                <a:gd name="T13" fmla="*/ 53 h 172"/>
                <a:gd name="T14" fmla="*/ 63 w 120"/>
                <a:gd name="T15" fmla="*/ 55 h 172"/>
                <a:gd name="T16" fmla="*/ 76 w 120"/>
                <a:gd name="T17" fmla="*/ 78 h 172"/>
                <a:gd name="T18" fmla="*/ 87 w 120"/>
                <a:gd name="T19" fmla="*/ 82 h 172"/>
                <a:gd name="T20" fmla="*/ 96 w 120"/>
                <a:gd name="T21" fmla="*/ 104 h 172"/>
                <a:gd name="T22" fmla="*/ 101 w 120"/>
                <a:gd name="T23" fmla="*/ 112 h 172"/>
                <a:gd name="T24" fmla="*/ 120 w 120"/>
                <a:gd name="T25" fmla="*/ 116 h 172"/>
                <a:gd name="T26" fmla="*/ 118 w 120"/>
                <a:gd name="T27" fmla="*/ 129 h 172"/>
                <a:gd name="T28" fmla="*/ 110 w 120"/>
                <a:gd name="T29" fmla="*/ 135 h 172"/>
                <a:gd name="T30" fmla="*/ 116 w 120"/>
                <a:gd name="T31" fmla="*/ 145 h 172"/>
                <a:gd name="T32" fmla="*/ 102 w 120"/>
                <a:gd name="T33" fmla="*/ 155 h 172"/>
                <a:gd name="T34" fmla="*/ 81 w 120"/>
                <a:gd name="T35" fmla="*/ 155 h 172"/>
                <a:gd name="T36" fmla="*/ 54 w 120"/>
                <a:gd name="T37" fmla="*/ 161 h 172"/>
                <a:gd name="T38" fmla="*/ 46 w 120"/>
                <a:gd name="T39" fmla="*/ 157 h 172"/>
                <a:gd name="T40" fmla="*/ 36 w 120"/>
                <a:gd name="T41" fmla="*/ 166 h 172"/>
                <a:gd name="T42" fmla="*/ 21 w 120"/>
                <a:gd name="T43" fmla="*/ 164 h 172"/>
                <a:gd name="T44" fmla="*/ 10 w 120"/>
                <a:gd name="T45" fmla="*/ 172 h 172"/>
                <a:gd name="T46" fmla="*/ 1 w 120"/>
                <a:gd name="T47" fmla="*/ 168 h 172"/>
                <a:gd name="T48" fmla="*/ 25 w 120"/>
                <a:gd name="T49" fmla="*/ 147 h 172"/>
                <a:gd name="T50" fmla="*/ 39 w 120"/>
                <a:gd name="T51" fmla="*/ 142 h 172"/>
                <a:gd name="T52" fmla="*/ 39 w 120"/>
                <a:gd name="T53" fmla="*/ 142 h 172"/>
                <a:gd name="T54" fmla="*/ 15 w 120"/>
                <a:gd name="T55" fmla="*/ 139 h 172"/>
                <a:gd name="T56" fmla="*/ 11 w 120"/>
                <a:gd name="T57" fmla="*/ 131 h 172"/>
                <a:gd name="T58" fmla="*/ 27 w 120"/>
                <a:gd name="T59" fmla="*/ 125 h 172"/>
                <a:gd name="T60" fmla="*/ 19 w 120"/>
                <a:gd name="T61" fmla="*/ 114 h 172"/>
                <a:gd name="T62" fmla="*/ 22 w 120"/>
                <a:gd name="T63" fmla="*/ 101 h 172"/>
                <a:gd name="T64" fmla="*/ 45 w 120"/>
                <a:gd name="T65" fmla="*/ 102 h 172"/>
                <a:gd name="T66" fmla="*/ 45 w 120"/>
                <a:gd name="T67" fmla="*/ 102 h 172"/>
                <a:gd name="T68" fmla="*/ 48 w 120"/>
                <a:gd name="T69" fmla="*/ 91 h 172"/>
                <a:gd name="T70" fmla="*/ 38 w 120"/>
                <a:gd name="T71" fmla="*/ 79 h 172"/>
                <a:gd name="T72" fmla="*/ 37 w 120"/>
                <a:gd name="T73" fmla="*/ 79 h 172"/>
                <a:gd name="T74" fmla="*/ 19 w 120"/>
                <a:gd name="T75" fmla="*/ 75 h 172"/>
                <a:gd name="T76" fmla="*/ 15 w 120"/>
                <a:gd name="T77" fmla="*/ 70 h 172"/>
                <a:gd name="T78" fmla="*/ 21 w 120"/>
                <a:gd name="T79" fmla="*/ 61 h 172"/>
                <a:gd name="T80" fmla="*/ 16 w 120"/>
                <a:gd name="T81" fmla="*/ 55 h 172"/>
                <a:gd name="T82" fmla="*/ 8 w 120"/>
                <a:gd name="T83" fmla="*/ 65 h 172"/>
                <a:gd name="T84" fmla="*/ 8 w 120"/>
                <a:gd name="T85" fmla="*/ 46 h 172"/>
                <a:gd name="T86" fmla="*/ 0 w 120"/>
                <a:gd name="T87" fmla="*/ 36 h 172"/>
                <a:gd name="T88" fmla="*/ 7 w 120"/>
                <a:gd name="T89" fmla="*/ 15 h 172"/>
                <a:gd name="T90" fmla="*/ 19 w 120"/>
                <a:gd name="T91" fmla="*/ 0 h 172"/>
                <a:gd name="T92" fmla="*/ 31 w 120"/>
                <a:gd name="T93" fmla="*/ 1 h 172"/>
                <a:gd name="T94" fmla="*/ 49 w 120"/>
                <a:gd name="T95" fmla="*/ 0 h 1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0" h="172">
                  <a:moveTo>
                    <a:pt x="49" y="0"/>
                  </a:moveTo>
                  <a:lnTo>
                    <a:pt x="32" y="21"/>
                  </a:lnTo>
                  <a:lnTo>
                    <a:pt x="47" y="18"/>
                  </a:lnTo>
                  <a:lnTo>
                    <a:pt x="64" y="18"/>
                  </a:lnTo>
                  <a:lnTo>
                    <a:pt x="60" y="34"/>
                  </a:lnTo>
                  <a:lnTo>
                    <a:pt x="46" y="51"/>
                  </a:lnTo>
                  <a:lnTo>
                    <a:pt x="62" y="53"/>
                  </a:lnTo>
                  <a:lnTo>
                    <a:pt x="63" y="55"/>
                  </a:lnTo>
                  <a:lnTo>
                    <a:pt x="76" y="78"/>
                  </a:lnTo>
                  <a:lnTo>
                    <a:pt x="87" y="82"/>
                  </a:lnTo>
                  <a:lnTo>
                    <a:pt x="96" y="104"/>
                  </a:lnTo>
                  <a:lnTo>
                    <a:pt x="101" y="112"/>
                  </a:lnTo>
                  <a:lnTo>
                    <a:pt x="120" y="116"/>
                  </a:lnTo>
                  <a:lnTo>
                    <a:pt x="118" y="129"/>
                  </a:lnTo>
                  <a:lnTo>
                    <a:pt x="110" y="135"/>
                  </a:lnTo>
                  <a:lnTo>
                    <a:pt x="116" y="145"/>
                  </a:lnTo>
                  <a:lnTo>
                    <a:pt x="102" y="155"/>
                  </a:lnTo>
                  <a:lnTo>
                    <a:pt x="81" y="155"/>
                  </a:lnTo>
                  <a:lnTo>
                    <a:pt x="54" y="161"/>
                  </a:lnTo>
                  <a:lnTo>
                    <a:pt x="46" y="157"/>
                  </a:lnTo>
                  <a:lnTo>
                    <a:pt x="36" y="166"/>
                  </a:lnTo>
                  <a:lnTo>
                    <a:pt x="21" y="164"/>
                  </a:lnTo>
                  <a:lnTo>
                    <a:pt x="10" y="172"/>
                  </a:lnTo>
                  <a:lnTo>
                    <a:pt x="1" y="168"/>
                  </a:lnTo>
                  <a:lnTo>
                    <a:pt x="25" y="147"/>
                  </a:lnTo>
                  <a:lnTo>
                    <a:pt x="39" y="142"/>
                  </a:lnTo>
                  <a:lnTo>
                    <a:pt x="39" y="142"/>
                  </a:lnTo>
                  <a:lnTo>
                    <a:pt x="15" y="139"/>
                  </a:lnTo>
                  <a:lnTo>
                    <a:pt x="11" y="131"/>
                  </a:lnTo>
                  <a:lnTo>
                    <a:pt x="27" y="125"/>
                  </a:lnTo>
                  <a:lnTo>
                    <a:pt x="19" y="114"/>
                  </a:lnTo>
                  <a:lnTo>
                    <a:pt x="22" y="101"/>
                  </a:lnTo>
                  <a:lnTo>
                    <a:pt x="45" y="102"/>
                  </a:lnTo>
                  <a:lnTo>
                    <a:pt x="45" y="102"/>
                  </a:lnTo>
                  <a:lnTo>
                    <a:pt x="48" y="91"/>
                  </a:lnTo>
                  <a:lnTo>
                    <a:pt x="38" y="79"/>
                  </a:lnTo>
                  <a:lnTo>
                    <a:pt x="37" y="79"/>
                  </a:lnTo>
                  <a:lnTo>
                    <a:pt x="19" y="75"/>
                  </a:lnTo>
                  <a:lnTo>
                    <a:pt x="15" y="70"/>
                  </a:lnTo>
                  <a:lnTo>
                    <a:pt x="21" y="61"/>
                  </a:lnTo>
                  <a:lnTo>
                    <a:pt x="16" y="55"/>
                  </a:lnTo>
                  <a:lnTo>
                    <a:pt x="8" y="65"/>
                  </a:lnTo>
                  <a:lnTo>
                    <a:pt x="8" y="46"/>
                  </a:lnTo>
                  <a:lnTo>
                    <a:pt x="0" y="36"/>
                  </a:lnTo>
                  <a:lnTo>
                    <a:pt x="7" y="15"/>
                  </a:lnTo>
                  <a:lnTo>
                    <a:pt x="19" y="0"/>
                  </a:lnTo>
                  <a:lnTo>
                    <a:pt x="31" y="1"/>
                  </a:lnTo>
                  <a:lnTo>
                    <a:pt x="49"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55" name="Freeform 54"/>
            <p:cNvSpPr>
              <a:spLocks/>
            </p:cNvSpPr>
            <p:nvPr/>
          </p:nvSpPr>
          <p:spPr bwMode="auto">
            <a:xfrm>
              <a:off x="6026591" y="2844755"/>
              <a:ext cx="198377" cy="80769"/>
            </a:xfrm>
            <a:custGeom>
              <a:avLst/>
              <a:gdLst>
                <a:gd name="T0" fmla="*/ 33 w 120"/>
                <a:gd name="T1" fmla="*/ 42 h 52"/>
                <a:gd name="T2" fmla="*/ 34 w 120"/>
                <a:gd name="T3" fmla="*/ 33 h 52"/>
                <a:gd name="T4" fmla="*/ 28 w 120"/>
                <a:gd name="T5" fmla="*/ 19 h 52"/>
                <a:gd name="T6" fmla="*/ 17 w 120"/>
                <a:gd name="T7" fmla="*/ 11 h 52"/>
                <a:gd name="T8" fmla="*/ 7 w 120"/>
                <a:gd name="T9" fmla="*/ 9 h 52"/>
                <a:gd name="T10" fmla="*/ 0 w 120"/>
                <a:gd name="T11" fmla="*/ 3 h 52"/>
                <a:gd name="T12" fmla="*/ 1 w 120"/>
                <a:gd name="T13" fmla="*/ 0 h 52"/>
                <a:gd name="T14" fmla="*/ 16 w 120"/>
                <a:gd name="T15" fmla="*/ 4 h 52"/>
                <a:gd name="T16" fmla="*/ 41 w 120"/>
                <a:gd name="T17" fmla="*/ 7 h 52"/>
                <a:gd name="T18" fmla="*/ 66 w 120"/>
                <a:gd name="T19" fmla="*/ 17 h 52"/>
                <a:gd name="T20" fmla="*/ 69 w 120"/>
                <a:gd name="T21" fmla="*/ 21 h 52"/>
                <a:gd name="T22" fmla="*/ 79 w 120"/>
                <a:gd name="T23" fmla="*/ 18 h 52"/>
                <a:gd name="T24" fmla="*/ 95 w 120"/>
                <a:gd name="T25" fmla="*/ 22 h 52"/>
                <a:gd name="T26" fmla="*/ 102 w 120"/>
                <a:gd name="T27" fmla="*/ 30 h 52"/>
                <a:gd name="T28" fmla="*/ 113 w 120"/>
                <a:gd name="T29" fmla="*/ 35 h 52"/>
                <a:gd name="T30" fmla="*/ 110 w 120"/>
                <a:gd name="T31" fmla="*/ 38 h 52"/>
                <a:gd name="T32" fmla="*/ 120 w 120"/>
                <a:gd name="T33" fmla="*/ 49 h 52"/>
                <a:gd name="T34" fmla="*/ 118 w 120"/>
                <a:gd name="T35" fmla="*/ 52 h 52"/>
                <a:gd name="T36" fmla="*/ 109 w 120"/>
                <a:gd name="T37" fmla="*/ 50 h 52"/>
                <a:gd name="T38" fmla="*/ 95 w 120"/>
                <a:gd name="T39" fmla="*/ 44 h 52"/>
                <a:gd name="T40" fmla="*/ 92 w 120"/>
                <a:gd name="T41" fmla="*/ 48 h 52"/>
                <a:gd name="T42" fmla="*/ 69 w 120"/>
                <a:gd name="T43" fmla="*/ 51 h 52"/>
                <a:gd name="T44" fmla="*/ 51 w 120"/>
                <a:gd name="T45" fmla="*/ 41 h 52"/>
                <a:gd name="T46" fmla="*/ 33 w 120"/>
                <a:gd name="T47" fmla="*/ 42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20" h="52">
                  <a:moveTo>
                    <a:pt x="33" y="42"/>
                  </a:moveTo>
                  <a:lnTo>
                    <a:pt x="34" y="33"/>
                  </a:lnTo>
                  <a:lnTo>
                    <a:pt x="28" y="19"/>
                  </a:lnTo>
                  <a:lnTo>
                    <a:pt x="17" y="11"/>
                  </a:lnTo>
                  <a:lnTo>
                    <a:pt x="7" y="9"/>
                  </a:lnTo>
                  <a:lnTo>
                    <a:pt x="0" y="3"/>
                  </a:lnTo>
                  <a:lnTo>
                    <a:pt x="1" y="0"/>
                  </a:lnTo>
                  <a:lnTo>
                    <a:pt x="16" y="4"/>
                  </a:lnTo>
                  <a:lnTo>
                    <a:pt x="41" y="7"/>
                  </a:lnTo>
                  <a:lnTo>
                    <a:pt x="66" y="17"/>
                  </a:lnTo>
                  <a:lnTo>
                    <a:pt x="69" y="21"/>
                  </a:lnTo>
                  <a:lnTo>
                    <a:pt x="79" y="18"/>
                  </a:lnTo>
                  <a:lnTo>
                    <a:pt x="95" y="22"/>
                  </a:lnTo>
                  <a:lnTo>
                    <a:pt x="102" y="30"/>
                  </a:lnTo>
                  <a:lnTo>
                    <a:pt x="113" y="35"/>
                  </a:lnTo>
                  <a:lnTo>
                    <a:pt x="110" y="38"/>
                  </a:lnTo>
                  <a:lnTo>
                    <a:pt x="120" y="49"/>
                  </a:lnTo>
                  <a:lnTo>
                    <a:pt x="118" y="52"/>
                  </a:lnTo>
                  <a:lnTo>
                    <a:pt x="109" y="50"/>
                  </a:lnTo>
                  <a:lnTo>
                    <a:pt x="95" y="44"/>
                  </a:lnTo>
                  <a:lnTo>
                    <a:pt x="92" y="48"/>
                  </a:lnTo>
                  <a:lnTo>
                    <a:pt x="69" y="51"/>
                  </a:lnTo>
                  <a:lnTo>
                    <a:pt x="51" y="41"/>
                  </a:lnTo>
                  <a:lnTo>
                    <a:pt x="33" y="42"/>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56" name="Freeform 55"/>
            <p:cNvSpPr>
              <a:spLocks/>
            </p:cNvSpPr>
            <p:nvPr/>
          </p:nvSpPr>
          <p:spPr bwMode="auto">
            <a:xfrm>
              <a:off x="4829717" y="3890099"/>
              <a:ext cx="130598" cy="205030"/>
            </a:xfrm>
            <a:custGeom>
              <a:avLst/>
              <a:gdLst>
                <a:gd name="T0" fmla="*/ 79 w 79"/>
                <a:gd name="T1" fmla="*/ 107 h 132"/>
                <a:gd name="T2" fmla="*/ 50 w 79"/>
                <a:gd name="T3" fmla="*/ 119 h 132"/>
                <a:gd name="T4" fmla="*/ 40 w 79"/>
                <a:gd name="T5" fmla="*/ 127 h 132"/>
                <a:gd name="T6" fmla="*/ 23 w 79"/>
                <a:gd name="T7" fmla="*/ 132 h 132"/>
                <a:gd name="T8" fmla="*/ 7 w 79"/>
                <a:gd name="T9" fmla="*/ 127 h 132"/>
                <a:gd name="T10" fmla="*/ 8 w 79"/>
                <a:gd name="T11" fmla="*/ 119 h 132"/>
                <a:gd name="T12" fmla="*/ 0 w 79"/>
                <a:gd name="T13" fmla="*/ 100 h 132"/>
                <a:gd name="T14" fmla="*/ 5 w 79"/>
                <a:gd name="T15" fmla="*/ 77 h 132"/>
                <a:gd name="T16" fmla="*/ 12 w 79"/>
                <a:gd name="T17" fmla="*/ 60 h 132"/>
                <a:gd name="T18" fmla="*/ 8 w 79"/>
                <a:gd name="T19" fmla="*/ 30 h 132"/>
                <a:gd name="T20" fmla="*/ 5 w 79"/>
                <a:gd name="T21" fmla="*/ 14 h 132"/>
                <a:gd name="T22" fmla="*/ 6 w 79"/>
                <a:gd name="T23" fmla="*/ 3 h 132"/>
                <a:gd name="T24" fmla="*/ 37 w 79"/>
                <a:gd name="T25" fmla="*/ 2 h 132"/>
                <a:gd name="T26" fmla="*/ 45 w 79"/>
                <a:gd name="T27" fmla="*/ 3 h 132"/>
                <a:gd name="T28" fmla="*/ 51 w 79"/>
                <a:gd name="T29" fmla="*/ 0 h 132"/>
                <a:gd name="T30" fmla="*/ 60 w 79"/>
                <a:gd name="T31" fmla="*/ 1 h 132"/>
                <a:gd name="T32" fmla="*/ 58 w 79"/>
                <a:gd name="T33" fmla="*/ 8 h 132"/>
                <a:gd name="T34" fmla="*/ 66 w 79"/>
                <a:gd name="T35" fmla="*/ 19 h 132"/>
                <a:gd name="T36" fmla="*/ 66 w 79"/>
                <a:gd name="T37" fmla="*/ 34 h 132"/>
                <a:gd name="T38" fmla="*/ 68 w 79"/>
                <a:gd name="T39" fmla="*/ 50 h 132"/>
                <a:gd name="T40" fmla="*/ 72 w 79"/>
                <a:gd name="T41" fmla="*/ 58 h 132"/>
                <a:gd name="T42" fmla="*/ 68 w 79"/>
                <a:gd name="T43" fmla="*/ 76 h 132"/>
                <a:gd name="T44" fmla="*/ 70 w 79"/>
                <a:gd name="T45" fmla="*/ 87 h 132"/>
                <a:gd name="T46" fmla="*/ 75 w 79"/>
                <a:gd name="T47" fmla="*/ 100 h 132"/>
                <a:gd name="T48" fmla="*/ 79 w 79"/>
                <a:gd name="T49" fmla="*/ 107 h 1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79" h="132">
                  <a:moveTo>
                    <a:pt x="79" y="107"/>
                  </a:moveTo>
                  <a:lnTo>
                    <a:pt x="50" y="119"/>
                  </a:lnTo>
                  <a:lnTo>
                    <a:pt x="40" y="127"/>
                  </a:lnTo>
                  <a:lnTo>
                    <a:pt x="23" y="132"/>
                  </a:lnTo>
                  <a:lnTo>
                    <a:pt x="7" y="127"/>
                  </a:lnTo>
                  <a:lnTo>
                    <a:pt x="8" y="119"/>
                  </a:lnTo>
                  <a:lnTo>
                    <a:pt x="0" y="100"/>
                  </a:lnTo>
                  <a:lnTo>
                    <a:pt x="5" y="77"/>
                  </a:lnTo>
                  <a:lnTo>
                    <a:pt x="12" y="60"/>
                  </a:lnTo>
                  <a:lnTo>
                    <a:pt x="8" y="30"/>
                  </a:lnTo>
                  <a:lnTo>
                    <a:pt x="5" y="14"/>
                  </a:lnTo>
                  <a:lnTo>
                    <a:pt x="6" y="3"/>
                  </a:lnTo>
                  <a:lnTo>
                    <a:pt x="37" y="2"/>
                  </a:lnTo>
                  <a:lnTo>
                    <a:pt x="45" y="3"/>
                  </a:lnTo>
                  <a:lnTo>
                    <a:pt x="51" y="0"/>
                  </a:lnTo>
                  <a:lnTo>
                    <a:pt x="60" y="1"/>
                  </a:lnTo>
                  <a:lnTo>
                    <a:pt x="58" y="8"/>
                  </a:lnTo>
                  <a:lnTo>
                    <a:pt x="66" y="19"/>
                  </a:lnTo>
                  <a:lnTo>
                    <a:pt x="66" y="34"/>
                  </a:lnTo>
                  <a:lnTo>
                    <a:pt x="68" y="50"/>
                  </a:lnTo>
                  <a:lnTo>
                    <a:pt x="72" y="58"/>
                  </a:lnTo>
                  <a:lnTo>
                    <a:pt x="68" y="76"/>
                  </a:lnTo>
                  <a:lnTo>
                    <a:pt x="70" y="87"/>
                  </a:lnTo>
                  <a:lnTo>
                    <a:pt x="75" y="100"/>
                  </a:lnTo>
                  <a:lnTo>
                    <a:pt x="79" y="107"/>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57" name="Freeform 56"/>
            <p:cNvSpPr>
              <a:spLocks/>
            </p:cNvSpPr>
            <p:nvPr/>
          </p:nvSpPr>
          <p:spPr bwMode="auto">
            <a:xfrm>
              <a:off x="4470983" y="3841947"/>
              <a:ext cx="219869" cy="170858"/>
            </a:xfrm>
            <a:custGeom>
              <a:avLst/>
              <a:gdLst>
                <a:gd name="T0" fmla="*/ 116 w 133"/>
                <a:gd name="T1" fmla="*/ 101 h 110"/>
                <a:gd name="T2" fmla="*/ 108 w 133"/>
                <a:gd name="T3" fmla="*/ 110 h 110"/>
                <a:gd name="T4" fmla="*/ 105 w 133"/>
                <a:gd name="T5" fmla="*/ 97 h 110"/>
                <a:gd name="T6" fmla="*/ 93 w 133"/>
                <a:gd name="T7" fmla="*/ 86 h 110"/>
                <a:gd name="T8" fmla="*/ 84 w 133"/>
                <a:gd name="T9" fmla="*/ 88 h 110"/>
                <a:gd name="T10" fmla="*/ 81 w 133"/>
                <a:gd name="T11" fmla="*/ 75 h 110"/>
                <a:gd name="T12" fmla="*/ 78 w 133"/>
                <a:gd name="T13" fmla="*/ 60 h 110"/>
                <a:gd name="T14" fmla="*/ 58 w 133"/>
                <a:gd name="T15" fmla="*/ 53 h 110"/>
                <a:gd name="T16" fmla="*/ 49 w 133"/>
                <a:gd name="T17" fmla="*/ 57 h 110"/>
                <a:gd name="T18" fmla="*/ 44 w 133"/>
                <a:gd name="T19" fmla="*/ 67 h 110"/>
                <a:gd name="T20" fmla="*/ 26 w 133"/>
                <a:gd name="T21" fmla="*/ 64 h 110"/>
                <a:gd name="T22" fmla="*/ 14 w 133"/>
                <a:gd name="T23" fmla="*/ 53 h 110"/>
                <a:gd name="T24" fmla="*/ 8 w 133"/>
                <a:gd name="T25" fmla="*/ 40 h 110"/>
                <a:gd name="T26" fmla="*/ 0 w 133"/>
                <a:gd name="T27" fmla="*/ 32 h 110"/>
                <a:gd name="T28" fmla="*/ 14 w 133"/>
                <a:gd name="T29" fmla="*/ 22 h 110"/>
                <a:gd name="T30" fmla="*/ 22 w 133"/>
                <a:gd name="T31" fmla="*/ 19 h 110"/>
                <a:gd name="T32" fmla="*/ 24 w 133"/>
                <a:gd name="T33" fmla="*/ 9 h 110"/>
                <a:gd name="T34" fmla="*/ 26 w 133"/>
                <a:gd name="T35" fmla="*/ 0 h 110"/>
                <a:gd name="T36" fmla="*/ 48 w 133"/>
                <a:gd name="T37" fmla="*/ 5 h 110"/>
                <a:gd name="T38" fmla="*/ 54 w 133"/>
                <a:gd name="T39" fmla="*/ 2 h 110"/>
                <a:gd name="T40" fmla="*/ 66 w 133"/>
                <a:gd name="T41" fmla="*/ 3 h 110"/>
                <a:gd name="T42" fmla="*/ 70 w 133"/>
                <a:gd name="T43" fmla="*/ 10 h 110"/>
                <a:gd name="T44" fmla="*/ 78 w 133"/>
                <a:gd name="T45" fmla="*/ 8 h 110"/>
                <a:gd name="T46" fmla="*/ 91 w 133"/>
                <a:gd name="T47" fmla="*/ 15 h 110"/>
                <a:gd name="T48" fmla="*/ 102 w 133"/>
                <a:gd name="T49" fmla="*/ 8 h 110"/>
                <a:gd name="T50" fmla="*/ 110 w 133"/>
                <a:gd name="T51" fmla="*/ 6 h 110"/>
                <a:gd name="T52" fmla="*/ 116 w 133"/>
                <a:gd name="T53" fmla="*/ 16 h 110"/>
                <a:gd name="T54" fmla="*/ 120 w 133"/>
                <a:gd name="T55" fmla="*/ 30 h 110"/>
                <a:gd name="T56" fmla="*/ 123 w 133"/>
                <a:gd name="T57" fmla="*/ 35 h 110"/>
                <a:gd name="T58" fmla="*/ 124 w 133"/>
                <a:gd name="T59" fmla="*/ 43 h 110"/>
                <a:gd name="T60" fmla="*/ 126 w 133"/>
                <a:gd name="T61" fmla="*/ 51 h 110"/>
                <a:gd name="T62" fmla="*/ 128 w 133"/>
                <a:gd name="T63" fmla="*/ 67 h 110"/>
                <a:gd name="T64" fmla="*/ 126 w 133"/>
                <a:gd name="T65" fmla="*/ 86 h 110"/>
                <a:gd name="T66" fmla="*/ 126 w 133"/>
                <a:gd name="T67" fmla="*/ 93 h 110"/>
                <a:gd name="T68" fmla="*/ 122 w 133"/>
                <a:gd name="T69" fmla="*/ 102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33" h="110">
                  <a:moveTo>
                    <a:pt x="122" y="102"/>
                  </a:moveTo>
                  <a:lnTo>
                    <a:pt x="116" y="101"/>
                  </a:lnTo>
                  <a:lnTo>
                    <a:pt x="113" y="110"/>
                  </a:lnTo>
                  <a:lnTo>
                    <a:pt x="108" y="110"/>
                  </a:lnTo>
                  <a:lnTo>
                    <a:pt x="104" y="105"/>
                  </a:lnTo>
                  <a:lnTo>
                    <a:pt x="105" y="97"/>
                  </a:lnTo>
                  <a:lnTo>
                    <a:pt x="98" y="84"/>
                  </a:lnTo>
                  <a:lnTo>
                    <a:pt x="93" y="86"/>
                  </a:lnTo>
                  <a:lnTo>
                    <a:pt x="89" y="87"/>
                  </a:lnTo>
                  <a:lnTo>
                    <a:pt x="84" y="88"/>
                  </a:lnTo>
                  <a:lnTo>
                    <a:pt x="84" y="80"/>
                  </a:lnTo>
                  <a:lnTo>
                    <a:pt x="81" y="75"/>
                  </a:lnTo>
                  <a:lnTo>
                    <a:pt x="82" y="69"/>
                  </a:lnTo>
                  <a:lnTo>
                    <a:pt x="78" y="60"/>
                  </a:lnTo>
                  <a:lnTo>
                    <a:pt x="73" y="53"/>
                  </a:lnTo>
                  <a:lnTo>
                    <a:pt x="58" y="53"/>
                  </a:lnTo>
                  <a:lnTo>
                    <a:pt x="54" y="57"/>
                  </a:lnTo>
                  <a:lnTo>
                    <a:pt x="49" y="57"/>
                  </a:lnTo>
                  <a:lnTo>
                    <a:pt x="46" y="61"/>
                  </a:lnTo>
                  <a:lnTo>
                    <a:pt x="44" y="67"/>
                  </a:lnTo>
                  <a:lnTo>
                    <a:pt x="34" y="76"/>
                  </a:lnTo>
                  <a:lnTo>
                    <a:pt x="26" y="64"/>
                  </a:lnTo>
                  <a:lnTo>
                    <a:pt x="19" y="56"/>
                  </a:lnTo>
                  <a:lnTo>
                    <a:pt x="14" y="53"/>
                  </a:lnTo>
                  <a:lnTo>
                    <a:pt x="10" y="49"/>
                  </a:lnTo>
                  <a:lnTo>
                    <a:pt x="8" y="40"/>
                  </a:lnTo>
                  <a:lnTo>
                    <a:pt x="5" y="35"/>
                  </a:lnTo>
                  <a:lnTo>
                    <a:pt x="0" y="32"/>
                  </a:lnTo>
                  <a:lnTo>
                    <a:pt x="8" y="22"/>
                  </a:lnTo>
                  <a:lnTo>
                    <a:pt x="14" y="22"/>
                  </a:lnTo>
                  <a:lnTo>
                    <a:pt x="18" y="19"/>
                  </a:lnTo>
                  <a:lnTo>
                    <a:pt x="22" y="19"/>
                  </a:lnTo>
                  <a:lnTo>
                    <a:pt x="25" y="16"/>
                  </a:lnTo>
                  <a:lnTo>
                    <a:pt x="24" y="9"/>
                  </a:lnTo>
                  <a:lnTo>
                    <a:pt x="26" y="7"/>
                  </a:lnTo>
                  <a:lnTo>
                    <a:pt x="26" y="0"/>
                  </a:lnTo>
                  <a:lnTo>
                    <a:pt x="35" y="0"/>
                  </a:lnTo>
                  <a:lnTo>
                    <a:pt x="48" y="5"/>
                  </a:lnTo>
                  <a:lnTo>
                    <a:pt x="52" y="5"/>
                  </a:lnTo>
                  <a:lnTo>
                    <a:pt x="54" y="2"/>
                  </a:lnTo>
                  <a:lnTo>
                    <a:pt x="64" y="4"/>
                  </a:lnTo>
                  <a:lnTo>
                    <a:pt x="66" y="3"/>
                  </a:lnTo>
                  <a:lnTo>
                    <a:pt x="67" y="10"/>
                  </a:lnTo>
                  <a:lnTo>
                    <a:pt x="70" y="10"/>
                  </a:lnTo>
                  <a:lnTo>
                    <a:pt x="75" y="8"/>
                  </a:lnTo>
                  <a:lnTo>
                    <a:pt x="78" y="8"/>
                  </a:lnTo>
                  <a:lnTo>
                    <a:pt x="83" y="14"/>
                  </a:lnTo>
                  <a:lnTo>
                    <a:pt x="91" y="15"/>
                  </a:lnTo>
                  <a:lnTo>
                    <a:pt x="96" y="11"/>
                  </a:lnTo>
                  <a:lnTo>
                    <a:pt x="102" y="8"/>
                  </a:lnTo>
                  <a:lnTo>
                    <a:pt x="106" y="5"/>
                  </a:lnTo>
                  <a:lnTo>
                    <a:pt x="110" y="6"/>
                  </a:lnTo>
                  <a:lnTo>
                    <a:pt x="114" y="10"/>
                  </a:lnTo>
                  <a:lnTo>
                    <a:pt x="116" y="16"/>
                  </a:lnTo>
                  <a:lnTo>
                    <a:pt x="123" y="25"/>
                  </a:lnTo>
                  <a:lnTo>
                    <a:pt x="120" y="30"/>
                  </a:lnTo>
                  <a:lnTo>
                    <a:pt x="119" y="37"/>
                  </a:lnTo>
                  <a:lnTo>
                    <a:pt x="123" y="35"/>
                  </a:lnTo>
                  <a:lnTo>
                    <a:pt x="125" y="37"/>
                  </a:lnTo>
                  <a:lnTo>
                    <a:pt x="124" y="43"/>
                  </a:lnTo>
                  <a:lnTo>
                    <a:pt x="130" y="49"/>
                  </a:lnTo>
                  <a:lnTo>
                    <a:pt x="126" y="51"/>
                  </a:lnTo>
                  <a:lnTo>
                    <a:pt x="124" y="58"/>
                  </a:lnTo>
                  <a:lnTo>
                    <a:pt x="128" y="67"/>
                  </a:lnTo>
                  <a:lnTo>
                    <a:pt x="133" y="83"/>
                  </a:lnTo>
                  <a:lnTo>
                    <a:pt x="126" y="86"/>
                  </a:lnTo>
                  <a:lnTo>
                    <a:pt x="124" y="89"/>
                  </a:lnTo>
                  <a:lnTo>
                    <a:pt x="126" y="93"/>
                  </a:lnTo>
                  <a:lnTo>
                    <a:pt x="125" y="102"/>
                  </a:lnTo>
                  <a:lnTo>
                    <a:pt x="122" y="102"/>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58" name="Freeform 57"/>
            <p:cNvSpPr>
              <a:spLocks/>
            </p:cNvSpPr>
            <p:nvPr/>
          </p:nvSpPr>
          <p:spPr bwMode="auto">
            <a:xfrm>
              <a:off x="4419736" y="3800010"/>
              <a:ext cx="90923" cy="24853"/>
            </a:xfrm>
            <a:custGeom>
              <a:avLst/>
              <a:gdLst>
                <a:gd name="T0" fmla="*/ 0 w 55"/>
                <a:gd name="T1" fmla="*/ 15 h 16"/>
                <a:gd name="T2" fmla="*/ 3 w 55"/>
                <a:gd name="T3" fmla="*/ 6 h 16"/>
                <a:gd name="T4" fmla="*/ 23 w 55"/>
                <a:gd name="T5" fmla="*/ 5 h 16"/>
                <a:gd name="T6" fmla="*/ 27 w 55"/>
                <a:gd name="T7" fmla="*/ 0 h 16"/>
                <a:gd name="T8" fmla="*/ 33 w 55"/>
                <a:gd name="T9" fmla="*/ 0 h 16"/>
                <a:gd name="T10" fmla="*/ 40 w 55"/>
                <a:gd name="T11" fmla="*/ 5 h 16"/>
                <a:gd name="T12" fmla="*/ 45 w 55"/>
                <a:gd name="T13" fmla="*/ 5 h 16"/>
                <a:gd name="T14" fmla="*/ 51 w 55"/>
                <a:gd name="T15" fmla="*/ 2 h 16"/>
                <a:gd name="T16" fmla="*/ 55 w 55"/>
                <a:gd name="T17" fmla="*/ 8 h 16"/>
                <a:gd name="T18" fmla="*/ 47 w 55"/>
                <a:gd name="T19" fmla="*/ 13 h 16"/>
                <a:gd name="T20" fmla="*/ 39 w 55"/>
                <a:gd name="T21" fmla="*/ 12 h 16"/>
                <a:gd name="T22" fmla="*/ 31 w 55"/>
                <a:gd name="T23" fmla="*/ 8 h 16"/>
                <a:gd name="T24" fmla="*/ 25 w 55"/>
                <a:gd name="T25" fmla="*/ 13 h 16"/>
                <a:gd name="T26" fmla="*/ 21 w 55"/>
                <a:gd name="T27" fmla="*/ 13 h 16"/>
                <a:gd name="T28" fmla="*/ 17 w 55"/>
                <a:gd name="T29" fmla="*/ 16 h 16"/>
                <a:gd name="T30" fmla="*/ 0 w 55"/>
                <a:gd name="T31" fmla="*/ 15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55" h="16">
                  <a:moveTo>
                    <a:pt x="0" y="15"/>
                  </a:moveTo>
                  <a:lnTo>
                    <a:pt x="3" y="6"/>
                  </a:lnTo>
                  <a:lnTo>
                    <a:pt x="23" y="5"/>
                  </a:lnTo>
                  <a:lnTo>
                    <a:pt x="27" y="0"/>
                  </a:lnTo>
                  <a:lnTo>
                    <a:pt x="33" y="0"/>
                  </a:lnTo>
                  <a:lnTo>
                    <a:pt x="40" y="5"/>
                  </a:lnTo>
                  <a:lnTo>
                    <a:pt x="45" y="5"/>
                  </a:lnTo>
                  <a:lnTo>
                    <a:pt x="51" y="2"/>
                  </a:lnTo>
                  <a:lnTo>
                    <a:pt x="55" y="8"/>
                  </a:lnTo>
                  <a:lnTo>
                    <a:pt x="47" y="13"/>
                  </a:lnTo>
                  <a:lnTo>
                    <a:pt x="39" y="12"/>
                  </a:lnTo>
                  <a:lnTo>
                    <a:pt x="31" y="8"/>
                  </a:lnTo>
                  <a:lnTo>
                    <a:pt x="25" y="13"/>
                  </a:lnTo>
                  <a:lnTo>
                    <a:pt x="21" y="13"/>
                  </a:lnTo>
                  <a:lnTo>
                    <a:pt x="17" y="16"/>
                  </a:lnTo>
                  <a:lnTo>
                    <a:pt x="0" y="1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59" name="Freeform 58"/>
            <p:cNvSpPr>
              <a:spLocks/>
            </p:cNvSpPr>
            <p:nvPr/>
          </p:nvSpPr>
          <p:spPr bwMode="auto">
            <a:xfrm>
              <a:off x="4424696" y="3840395"/>
              <a:ext cx="89270" cy="51258"/>
            </a:xfrm>
            <a:custGeom>
              <a:avLst/>
              <a:gdLst>
                <a:gd name="T0" fmla="*/ 28 w 54"/>
                <a:gd name="T1" fmla="*/ 33 h 33"/>
                <a:gd name="T2" fmla="*/ 18 w 54"/>
                <a:gd name="T3" fmla="*/ 24 h 33"/>
                <a:gd name="T4" fmla="*/ 10 w 54"/>
                <a:gd name="T5" fmla="*/ 23 h 33"/>
                <a:gd name="T6" fmla="*/ 6 w 54"/>
                <a:gd name="T7" fmla="*/ 17 h 33"/>
                <a:gd name="T8" fmla="*/ 6 w 54"/>
                <a:gd name="T9" fmla="*/ 14 h 33"/>
                <a:gd name="T10" fmla="*/ 1 w 54"/>
                <a:gd name="T11" fmla="*/ 10 h 33"/>
                <a:gd name="T12" fmla="*/ 0 w 54"/>
                <a:gd name="T13" fmla="*/ 5 h 33"/>
                <a:gd name="T14" fmla="*/ 10 w 54"/>
                <a:gd name="T15" fmla="*/ 2 h 33"/>
                <a:gd name="T16" fmla="*/ 16 w 54"/>
                <a:gd name="T17" fmla="*/ 2 h 33"/>
                <a:gd name="T18" fmla="*/ 21 w 54"/>
                <a:gd name="T19" fmla="*/ 0 h 33"/>
                <a:gd name="T20" fmla="*/ 54 w 54"/>
                <a:gd name="T21" fmla="*/ 1 h 33"/>
                <a:gd name="T22" fmla="*/ 54 w 54"/>
                <a:gd name="T23" fmla="*/ 8 h 33"/>
                <a:gd name="T24" fmla="*/ 52 w 54"/>
                <a:gd name="T25" fmla="*/ 10 h 33"/>
                <a:gd name="T26" fmla="*/ 53 w 54"/>
                <a:gd name="T27" fmla="*/ 17 h 33"/>
                <a:gd name="T28" fmla="*/ 50 w 54"/>
                <a:gd name="T29" fmla="*/ 20 h 33"/>
                <a:gd name="T30" fmla="*/ 46 w 54"/>
                <a:gd name="T31" fmla="*/ 20 h 33"/>
                <a:gd name="T32" fmla="*/ 42 w 54"/>
                <a:gd name="T33" fmla="*/ 23 h 33"/>
                <a:gd name="T34" fmla="*/ 36 w 54"/>
                <a:gd name="T35" fmla="*/ 23 h 33"/>
                <a:gd name="T36" fmla="*/ 28 w 54"/>
                <a:gd name="T37" fmla="*/ 33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4" h="33">
                  <a:moveTo>
                    <a:pt x="28" y="33"/>
                  </a:moveTo>
                  <a:lnTo>
                    <a:pt x="18" y="24"/>
                  </a:lnTo>
                  <a:lnTo>
                    <a:pt x="10" y="23"/>
                  </a:lnTo>
                  <a:lnTo>
                    <a:pt x="6" y="17"/>
                  </a:lnTo>
                  <a:lnTo>
                    <a:pt x="6" y="14"/>
                  </a:lnTo>
                  <a:lnTo>
                    <a:pt x="1" y="10"/>
                  </a:lnTo>
                  <a:lnTo>
                    <a:pt x="0" y="5"/>
                  </a:lnTo>
                  <a:lnTo>
                    <a:pt x="10" y="2"/>
                  </a:lnTo>
                  <a:lnTo>
                    <a:pt x="16" y="2"/>
                  </a:lnTo>
                  <a:lnTo>
                    <a:pt x="21" y="0"/>
                  </a:lnTo>
                  <a:lnTo>
                    <a:pt x="54" y="1"/>
                  </a:lnTo>
                  <a:lnTo>
                    <a:pt x="54" y="8"/>
                  </a:lnTo>
                  <a:lnTo>
                    <a:pt x="52" y="10"/>
                  </a:lnTo>
                  <a:lnTo>
                    <a:pt x="53" y="17"/>
                  </a:lnTo>
                  <a:lnTo>
                    <a:pt x="50" y="20"/>
                  </a:lnTo>
                  <a:lnTo>
                    <a:pt x="46" y="20"/>
                  </a:lnTo>
                  <a:lnTo>
                    <a:pt x="42" y="23"/>
                  </a:lnTo>
                  <a:lnTo>
                    <a:pt x="36" y="23"/>
                  </a:lnTo>
                  <a:lnTo>
                    <a:pt x="28" y="33"/>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60" name="Freeform 59"/>
            <p:cNvSpPr>
              <a:spLocks/>
            </p:cNvSpPr>
            <p:nvPr/>
          </p:nvSpPr>
          <p:spPr bwMode="auto">
            <a:xfrm>
              <a:off x="5209938" y="4174345"/>
              <a:ext cx="61167" cy="40386"/>
            </a:xfrm>
            <a:custGeom>
              <a:avLst/>
              <a:gdLst>
                <a:gd name="T0" fmla="*/ 4 w 37"/>
                <a:gd name="T1" fmla="*/ 26 h 26"/>
                <a:gd name="T2" fmla="*/ 0 w 37"/>
                <a:gd name="T3" fmla="*/ 23 h 26"/>
                <a:gd name="T4" fmla="*/ 7 w 37"/>
                <a:gd name="T5" fmla="*/ 0 h 26"/>
                <a:gd name="T6" fmla="*/ 37 w 37"/>
                <a:gd name="T7" fmla="*/ 0 h 26"/>
                <a:gd name="T8" fmla="*/ 37 w 37"/>
                <a:gd name="T9" fmla="*/ 25 h 26"/>
                <a:gd name="T10" fmla="*/ 10 w 37"/>
                <a:gd name="T11" fmla="*/ 25 h 26"/>
                <a:gd name="T12" fmla="*/ 4 w 37"/>
                <a:gd name="T13" fmla="*/ 26 h 26"/>
              </a:gdLst>
              <a:ahLst/>
              <a:cxnLst>
                <a:cxn ang="0">
                  <a:pos x="T0" y="T1"/>
                </a:cxn>
                <a:cxn ang="0">
                  <a:pos x="T2" y="T3"/>
                </a:cxn>
                <a:cxn ang="0">
                  <a:pos x="T4" y="T5"/>
                </a:cxn>
                <a:cxn ang="0">
                  <a:pos x="T6" y="T7"/>
                </a:cxn>
                <a:cxn ang="0">
                  <a:pos x="T8" y="T9"/>
                </a:cxn>
                <a:cxn ang="0">
                  <a:pos x="T10" y="T11"/>
                </a:cxn>
                <a:cxn ang="0">
                  <a:pos x="T12" y="T13"/>
                </a:cxn>
              </a:cxnLst>
              <a:rect l="0" t="0" r="r" b="b"/>
              <a:pathLst>
                <a:path w="37" h="26">
                  <a:moveTo>
                    <a:pt x="4" y="26"/>
                  </a:moveTo>
                  <a:lnTo>
                    <a:pt x="0" y="23"/>
                  </a:lnTo>
                  <a:lnTo>
                    <a:pt x="7" y="0"/>
                  </a:lnTo>
                  <a:lnTo>
                    <a:pt x="37" y="0"/>
                  </a:lnTo>
                  <a:lnTo>
                    <a:pt x="37" y="25"/>
                  </a:lnTo>
                  <a:lnTo>
                    <a:pt x="10" y="25"/>
                  </a:lnTo>
                  <a:lnTo>
                    <a:pt x="4" y="26"/>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61" name="Freeform 60"/>
            <p:cNvSpPr>
              <a:spLocks/>
            </p:cNvSpPr>
            <p:nvPr/>
          </p:nvSpPr>
          <p:spPr bwMode="auto">
            <a:xfrm>
              <a:off x="5600080" y="3096382"/>
              <a:ext cx="79351" cy="24853"/>
            </a:xfrm>
            <a:custGeom>
              <a:avLst/>
              <a:gdLst>
                <a:gd name="T0" fmla="*/ 2 w 48"/>
                <a:gd name="T1" fmla="*/ 0 h 16"/>
                <a:gd name="T2" fmla="*/ 12 w 48"/>
                <a:gd name="T3" fmla="*/ 7 h 16"/>
                <a:gd name="T4" fmla="*/ 25 w 48"/>
                <a:gd name="T5" fmla="*/ 6 h 16"/>
                <a:gd name="T6" fmla="*/ 39 w 48"/>
                <a:gd name="T7" fmla="*/ 7 h 16"/>
                <a:gd name="T8" fmla="*/ 38 w 48"/>
                <a:gd name="T9" fmla="*/ 11 h 16"/>
                <a:gd name="T10" fmla="*/ 48 w 48"/>
                <a:gd name="T11" fmla="*/ 8 h 16"/>
                <a:gd name="T12" fmla="*/ 46 w 48"/>
                <a:gd name="T13" fmla="*/ 14 h 16"/>
                <a:gd name="T14" fmla="*/ 21 w 48"/>
                <a:gd name="T15" fmla="*/ 16 h 16"/>
                <a:gd name="T16" fmla="*/ 21 w 48"/>
                <a:gd name="T17" fmla="*/ 13 h 16"/>
                <a:gd name="T18" fmla="*/ 0 w 48"/>
                <a:gd name="T19" fmla="*/ 9 h 16"/>
                <a:gd name="T20" fmla="*/ 2 w 48"/>
                <a:gd name="T21"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8" h="16">
                  <a:moveTo>
                    <a:pt x="2" y="0"/>
                  </a:moveTo>
                  <a:lnTo>
                    <a:pt x="12" y="7"/>
                  </a:lnTo>
                  <a:lnTo>
                    <a:pt x="25" y="6"/>
                  </a:lnTo>
                  <a:lnTo>
                    <a:pt x="39" y="7"/>
                  </a:lnTo>
                  <a:lnTo>
                    <a:pt x="38" y="11"/>
                  </a:lnTo>
                  <a:lnTo>
                    <a:pt x="48" y="8"/>
                  </a:lnTo>
                  <a:lnTo>
                    <a:pt x="46" y="14"/>
                  </a:lnTo>
                  <a:lnTo>
                    <a:pt x="21" y="16"/>
                  </a:lnTo>
                  <a:lnTo>
                    <a:pt x="21" y="13"/>
                  </a:lnTo>
                  <a:lnTo>
                    <a:pt x="0" y="9"/>
                  </a:lnTo>
                  <a:lnTo>
                    <a:pt x="2"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62" name="Freeform 61"/>
            <p:cNvSpPr>
              <a:spLocks/>
            </p:cNvSpPr>
            <p:nvPr/>
          </p:nvSpPr>
          <p:spPr bwMode="auto">
            <a:xfrm>
              <a:off x="5492626" y="2900673"/>
              <a:ext cx="173581" cy="172413"/>
            </a:xfrm>
            <a:custGeom>
              <a:avLst/>
              <a:gdLst>
                <a:gd name="T0" fmla="*/ 105 w 105"/>
                <a:gd name="T1" fmla="*/ 5 h 111"/>
                <a:gd name="T2" fmla="*/ 101 w 105"/>
                <a:gd name="T3" fmla="*/ 18 h 111"/>
                <a:gd name="T4" fmla="*/ 98 w 105"/>
                <a:gd name="T5" fmla="*/ 20 h 111"/>
                <a:gd name="T6" fmla="*/ 87 w 105"/>
                <a:gd name="T7" fmla="*/ 20 h 111"/>
                <a:gd name="T8" fmla="*/ 78 w 105"/>
                <a:gd name="T9" fmla="*/ 18 h 111"/>
                <a:gd name="T10" fmla="*/ 58 w 105"/>
                <a:gd name="T11" fmla="*/ 23 h 111"/>
                <a:gd name="T12" fmla="*/ 71 w 105"/>
                <a:gd name="T13" fmla="*/ 35 h 111"/>
                <a:gd name="T14" fmla="*/ 63 w 105"/>
                <a:gd name="T15" fmla="*/ 38 h 111"/>
                <a:gd name="T16" fmla="*/ 54 w 105"/>
                <a:gd name="T17" fmla="*/ 38 h 111"/>
                <a:gd name="T18" fmla="*/ 44 w 105"/>
                <a:gd name="T19" fmla="*/ 28 h 111"/>
                <a:gd name="T20" fmla="*/ 41 w 105"/>
                <a:gd name="T21" fmla="*/ 32 h 111"/>
                <a:gd name="T22" fmla="*/ 46 w 105"/>
                <a:gd name="T23" fmla="*/ 44 h 111"/>
                <a:gd name="T24" fmla="*/ 55 w 105"/>
                <a:gd name="T25" fmla="*/ 54 h 111"/>
                <a:gd name="T26" fmla="*/ 49 w 105"/>
                <a:gd name="T27" fmla="*/ 59 h 111"/>
                <a:gd name="T28" fmla="*/ 59 w 105"/>
                <a:gd name="T29" fmla="*/ 68 h 111"/>
                <a:gd name="T30" fmla="*/ 68 w 105"/>
                <a:gd name="T31" fmla="*/ 74 h 111"/>
                <a:gd name="T32" fmla="*/ 70 w 105"/>
                <a:gd name="T33" fmla="*/ 86 h 111"/>
                <a:gd name="T34" fmla="*/ 53 w 105"/>
                <a:gd name="T35" fmla="*/ 80 h 111"/>
                <a:gd name="T36" fmla="*/ 59 w 105"/>
                <a:gd name="T37" fmla="*/ 91 h 111"/>
                <a:gd name="T38" fmla="*/ 49 w 105"/>
                <a:gd name="T39" fmla="*/ 93 h 111"/>
                <a:gd name="T40" fmla="*/ 57 w 105"/>
                <a:gd name="T41" fmla="*/ 111 h 111"/>
                <a:gd name="T42" fmla="*/ 45 w 105"/>
                <a:gd name="T43" fmla="*/ 111 h 111"/>
                <a:gd name="T44" fmla="*/ 30 w 105"/>
                <a:gd name="T45" fmla="*/ 102 h 111"/>
                <a:gd name="T46" fmla="*/ 23 w 105"/>
                <a:gd name="T47" fmla="*/ 86 h 111"/>
                <a:gd name="T48" fmla="*/ 19 w 105"/>
                <a:gd name="T49" fmla="*/ 72 h 111"/>
                <a:gd name="T50" fmla="*/ 11 w 105"/>
                <a:gd name="T51" fmla="*/ 63 h 111"/>
                <a:gd name="T52" fmla="*/ 2 w 105"/>
                <a:gd name="T53" fmla="*/ 51 h 111"/>
                <a:gd name="T54" fmla="*/ 0 w 105"/>
                <a:gd name="T55" fmla="*/ 45 h 111"/>
                <a:gd name="T56" fmla="*/ 7 w 105"/>
                <a:gd name="T57" fmla="*/ 35 h 111"/>
                <a:gd name="T58" fmla="*/ 7 w 105"/>
                <a:gd name="T59" fmla="*/ 28 h 111"/>
                <a:gd name="T60" fmla="*/ 13 w 105"/>
                <a:gd name="T61" fmla="*/ 26 h 111"/>
                <a:gd name="T62" fmla="*/ 13 w 105"/>
                <a:gd name="T63" fmla="*/ 20 h 111"/>
                <a:gd name="T64" fmla="*/ 24 w 105"/>
                <a:gd name="T65" fmla="*/ 18 h 111"/>
                <a:gd name="T66" fmla="*/ 30 w 105"/>
                <a:gd name="T67" fmla="*/ 14 h 111"/>
                <a:gd name="T68" fmla="*/ 39 w 105"/>
                <a:gd name="T69" fmla="*/ 14 h 111"/>
                <a:gd name="T70" fmla="*/ 41 w 105"/>
                <a:gd name="T71" fmla="*/ 10 h 111"/>
                <a:gd name="T72" fmla="*/ 44 w 105"/>
                <a:gd name="T73" fmla="*/ 10 h 111"/>
                <a:gd name="T74" fmla="*/ 57 w 105"/>
                <a:gd name="T75" fmla="*/ 10 h 111"/>
                <a:gd name="T76" fmla="*/ 70 w 105"/>
                <a:gd name="T77" fmla="*/ 5 h 111"/>
                <a:gd name="T78" fmla="*/ 82 w 105"/>
                <a:gd name="T79" fmla="*/ 12 h 111"/>
                <a:gd name="T80" fmla="*/ 97 w 105"/>
                <a:gd name="T81" fmla="*/ 10 h 111"/>
                <a:gd name="T82" fmla="*/ 96 w 105"/>
                <a:gd name="T83" fmla="*/ 0 h 111"/>
                <a:gd name="T84" fmla="*/ 105 w 105"/>
                <a:gd name="T85" fmla="*/ 5 h 1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05" h="111">
                  <a:moveTo>
                    <a:pt x="105" y="5"/>
                  </a:moveTo>
                  <a:lnTo>
                    <a:pt x="101" y="18"/>
                  </a:lnTo>
                  <a:lnTo>
                    <a:pt x="98" y="20"/>
                  </a:lnTo>
                  <a:lnTo>
                    <a:pt x="87" y="20"/>
                  </a:lnTo>
                  <a:lnTo>
                    <a:pt x="78" y="18"/>
                  </a:lnTo>
                  <a:lnTo>
                    <a:pt x="58" y="23"/>
                  </a:lnTo>
                  <a:lnTo>
                    <a:pt x="71" y="35"/>
                  </a:lnTo>
                  <a:lnTo>
                    <a:pt x="63" y="38"/>
                  </a:lnTo>
                  <a:lnTo>
                    <a:pt x="54" y="38"/>
                  </a:lnTo>
                  <a:lnTo>
                    <a:pt x="44" y="28"/>
                  </a:lnTo>
                  <a:lnTo>
                    <a:pt x="41" y="32"/>
                  </a:lnTo>
                  <a:lnTo>
                    <a:pt x="46" y="44"/>
                  </a:lnTo>
                  <a:lnTo>
                    <a:pt x="55" y="54"/>
                  </a:lnTo>
                  <a:lnTo>
                    <a:pt x="49" y="59"/>
                  </a:lnTo>
                  <a:lnTo>
                    <a:pt x="59" y="68"/>
                  </a:lnTo>
                  <a:lnTo>
                    <a:pt x="68" y="74"/>
                  </a:lnTo>
                  <a:lnTo>
                    <a:pt x="70" y="86"/>
                  </a:lnTo>
                  <a:lnTo>
                    <a:pt x="53" y="80"/>
                  </a:lnTo>
                  <a:lnTo>
                    <a:pt x="59" y="91"/>
                  </a:lnTo>
                  <a:lnTo>
                    <a:pt x="49" y="93"/>
                  </a:lnTo>
                  <a:lnTo>
                    <a:pt x="57" y="111"/>
                  </a:lnTo>
                  <a:lnTo>
                    <a:pt x="45" y="111"/>
                  </a:lnTo>
                  <a:lnTo>
                    <a:pt x="30" y="102"/>
                  </a:lnTo>
                  <a:lnTo>
                    <a:pt x="23" y="86"/>
                  </a:lnTo>
                  <a:lnTo>
                    <a:pt x="19" y="72"/>
                  </a:lnTo>
                  <a:lnTo>
                    <a:pt x="11" y="63"/>
                  </a:lnTo>
                  <a:lnTo>
                    <a:pt x="2" y="51"/>
                  </a:lnTo>
                  <a:lnTo>
                    <a:pt x="0" y="45"/>
                  </a:lnTo>
                  <a:lnTo>
                    <a:pt x="7" y="35"/>
                  </a:lnTo>
                  <a:lnTo>
                    <a:pt x="7" y="28"/>
                  </a:lnTo>
                  <a:lnTo>
                    <a:pt x="13" y="26"/>
                  </a:lnTo>
                  <a:lnTo>
                    <a:pt x="13" y="20"/>
                  </a:lnTo>
                  <a:lnTo>
                    <a:pt x="24" y="18"/>
                  </a:lnTo>
                  <a:lnTo>
                    <a:pt x="30" y="14"/>
                  </a:lnTo>
                  <a:lnTo>
                    <a:pt x="39" y="14"/>
                  </a:lnTo>
                  <a:lnTo>
                    <a:pt x="41" y="10"/>
                  </a:lnTo>
                  <a:lnTo>
                    <a:pt x="44" y="10"/>
                  </a:lnTo>
                  <a:lnTo>
                    <a:pt x="57" y="10"/>
                  </a:lnTo>
                  <a:lnTo>
                    <a:pt x="70" y="5"/>
                  </a:lnTo>
                  <a:lnTo>
                    <a:pt x="82" y="12"/>
                  </a:lnTo>
                  <a:lnTo>
                    <a:pt x="97" y="10"/>
                  </a:lnTo>
                  <a:lnTo>
                    <a:pt x="96" y="0"/>
                  </a:lnTo>
                  <a:lnTo>
                    <a:pt x="105" y="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63" name="Freeform 62"/>
            <p:cNvSpPr>
              <a:spLocks/>
            </p:cNvSpPr>
            <p:nvPr/>
          </p:nvSpPr>
          <p:spPr bwMode="auto">
            <a:xfrm>
              <a:off x="5299208" y="2751559"/>
              <a:ext cx="155396" cy="127367"/>
            </a:xfrm>
            <a:custGeom>
              <a:avLst/>
              <a:gdLst>
                <a:gd name="T0" fmla="*/ 343 w 386"/>
                <a:gd name="T1" fmla="*/ 50 h 337"/>
                <a:gd name="T2" fmla="*/ 363 w 386"/>
                <a:gd name="T3" fmla="*/ 82 h 337"/>
                <a:gd name="T4" fmla="*/ 386 w 386"/>
                <a:gd name="T5" fmla="*/ 106 h 337"/>
                <a:gd name="T6" fmla="*/ 363 w 386"/>
                <a:gd name="T7" fmla="*/ 137 h 337"/>
                <a:gd name="T8" fmla="*/ 331 w 386"/>
                <a:gd name="T9" fmla="*/ 119 h 337"/>
                <a:gd name="T10" fmla="*/ 284 w 386"/>
                <a:gd name="T11" fmla="*/ 120 h 337"/>
                <a:gd name="T12" fmla="*/ 225 w 386"/>
                <a:gd name="T13" fmla="*/ 106 h 337"/>
                <a:gd name="T14" fmla="*/ 194 w 386"/>
                <a:gd name="T15" fmla="*/ 108 h 337"/>
                <a:gd name="T16" fmla="*/ 181 w 386"/>
                <a:gd name="T17" fmla="*/ 125 h 337"/>
                <a:gd name="T18" fmla="*/ 155 w 386"/>
                <a:gd name="T19" fmla="*/ 106 h 337"/>
                <a:gd name="T20" fmla="*/ 144 w 386"/>
                <a:gd name="T21" fmla="*/ 141 h 337"/>
                <a:gd name="T22" fmla="*/ 180 w 386"/>
                <a:gd name="T23" fmla="*/ 180 h 337"/>
                <a:gd name="T24" fmla="*/ 196 w 386"/>
                <a:gd name="T25" fmla="*/ 206 h 337"/>
                <a:gd name="T26" fmla="*/ 230 w 386"/>
                <a:gd name="T27" fmla="*/ 237 h 337"/>
                <a:gd name="T28" fmla="*/ 257 w 386"/>
                <a:gd name="T29" fmla="*/ 256 h 337"/>
                <a:gd name="T30" fmla="*/ 286 w 386"/>
                <a:gd name="T31" fmla="*/ 291 h 337"/>
                <a:gd name="T32" fmla="*/ 349 w 386"/>
                <a:gd name="T33" fmla="*/ 323 h 337"/>
                <a:gd name="T34" fmla="*/ 342 w 386"/>
                <a:gd name="T35" fmla="*/ 337 h 337"/>
                <a:gd name="T36" fmla="*/ 276 w 386"/>
                <a:gd name="T37" fmla="*/ 306 h 337"/>
                <a:gd name="T38" fmla="*/ 234 w 386"/>
                <a:gd name="T39" fmla="*/ 276 h 337"/>
                <a:gd name="T40" fmla="*/ 170 w 386"/>
                <a:gd name="T41" fmla="*/ 251 h 337"/>
                <a:gd name="T42" fmla="*/ 108 w 386"/>
                <a:gd name="T43" fmla="*/ 189 h 337"/>
                <a:gd name="T44" fmla="*/ 121 w 386"/>
                <a:gd name="T45" fmla="*/ 183 h 337"/>
                <a:gd name="T46" fmla="*/ 88 w 386"/>
                <a:gd name="T47" fmla="*/ 148 h 337"/>
                <a:gd name="T48" fmla="*/ 85 w 386"/>
                <a:gd name="T49" fmla="*/ 119 h 337"/>
                <a:gd name="T50" fmla="*/ 40 w 386"/>
                <a:gd name="T51" fmla="*/ 106 h 337"/>
                <a:gd name="T52" fmla="*/ 22 w 386"/>
                <a:gd name="T53" fmla="*/ 142 h 337"/>
                <a:gd name="T54" fmla="*/ 0 w 386"/>
                <a:gd name="T55" fmla="*/ 114 h 337"/>
                <a:gd name="T56" fmla="*/ 0 w 386"/>
                <a:gd name="T57" fmla="*/ 85 h 337"/>
                <a:gd name="T58" fmla="*/ 2 w 386"/>
                <a:gd name="T59" fmla="*/ 84 h 337"/>
                <a:gd name="T60" fmla="*/ 49 w 386"/>
                <a:gd name="T61" fmla="*/ 87 h 337"/>
                <a:gd name="T62" fmla="*/ 61 w 386"/>
                <a:gd name="T63" fmla="*/ 72 h 337"/>
                <a:gd name="T64" fmla="*/ 85 w 386"/>
                <a:gd name="T65" fmla="*/ 86 h 337"/>
                <a:gd name="T66" fmla="*/ 111 w 386"/>
                <a:gd name="T67" fmla="*/ 88 h 337"/>
                <a:gd name="T68" fmla="*/ 109 w 386"/>
                <a:gd name="T69" fmla="*/ 64 h 337"/>
                <a:gd name="T70" fmla="*/ 132 w 386"/>
                <a:gd name="T71" fmla="*/ 56 h 337"/>
                <a:gd name="T72" fmla="*/ 136 w 386"/>
                <a:gd name="T73" fmla="*/ 22 h 337"/>
                <a:gd name="T74" fmla="*/ 187 w 386"/>
                <a:gd name="T75" fmla="*/ 0 h 337"/>
                <a:gd name="T76" fmla="*/ 210 w 386"/>
                <a:gd name="T77" fmla="*/ 10 h 337"/>
                <a:gd name="T78" fmla="*/ 263 w 386"/>
                <a:gd name="T79" fmla="*/ 46 h 337"/>
                <a:gd name="T80" fmla="*/ 320 w 386"/>
                <a:gd name="T81" fmla="*/ 62 h 337"/>
                <a:gd name="T82" fmla="*/ 344 w 386"/>
                <a:gd name="T83" fmla="*/ 50 h 3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386" h="337">
                  <a:moveTo>
                    <a:pt x="343" y="50"/>
                  </a:moveTo>
                  <a:lnTo>
                    <a:pt x="363" y="82"/>
                  </a:lnTo>
                  <a:lnTo>
                    <a:pt x="386" y="106"/>
                  </a:lnTo>
                  <a:lnTo>
                    <a:pt x="363" y="137"/>
                  </a:lnTo>
                  <a:lnTo>
                    <a:pt x="331" y="119"/>
                  </a:lnTo>
                  <a:lnTo>
                    <a:pt x="284" y="120"/>
                  </a:lnTo>
                  <a:lnTo>
                    <a:pt x="225" y="106"/>
                  </a:lnTo>
                  <a:lnTo>
                    <a:pt x="194" y="108"/>
                  </a:lnTo>
                  <a:lnTo>
                    <a:pt x="181" y="125"/>
                  </a:lnTo>
                  <a:lnTo>
                    <a:pt x="155" y="106"/>
                  </a:lnTo>
                  <a:lnTo>
                    <a:pt x="144" y="141"/>
                  </a:lnTo>
                  <a:lnTo>
                    <a:pt x="180" y="180"/>
                  </a:lnTo>
                  <a:lnTo>
                    <a:pt x="196" y="206"/>
                  </a:lnTo>
                  <a:lnTo>
                    <a:pt x="230" y="237"/>
                  </a:lnTo>
                  <a:lnTo>
                    <a:pt x="257" y="256"/>
                  </a:lnTo>
                  <a:lnTo>
                    <a:pt x="286" y="291"/>
                  </a:lnTo>
                  <a:lnTo>
                    <a:pt x="349" y="323"/>
                  </a:lnTo>
                  <a:lnTo>
                    <a:pt x="342" y="337"/>
                  </a:lnTo>
                  <a:lnTo>
                    <a:pt x="276" y="306"/>
                  </a:lnTo>
                  <a:lnTo>
                    <a:pt x="234" y="276"/>
                  </a:lnTo>
                  <a:lnTo>
                    <a:pt x="170" y="251"/>
                  </a:lnTo>
                  <a:lnTo>
                    <a:pt x="108" y="189"/>
                  </a:lnTo>
                  <a:lnTo>
                    <a:pt x="121" y="183"/>
                  </a:lnTo>
                  <a:lnTo>
                    <a:pt x="88" y="148"/>
                  </a:lnTo>
                  <a:lnTo>
                    <a:pt x="85" y="119"/>
                  </a:lnTo>
                  <a:lnTo>
                    <a:pt x="40" y="106"/>
                  </a:lnTo>
                  <a:lnTo>
                    <a:pt x="22" y="142"/>
                  </a:lnTo>
                  <a:lnTo>
                    <a:pt x="0" y="114"/>
                  </a:lnTo>
                  <a:lnTo>
                    <a:pt x="0" y="85"/>
                  </a:lnTo>
                  <a:lnTo>
                    <a:pt x="2" y="84"/>
                  </a:lnTo>
                  <a:lnTo>
                    <a:pt x="49" y="87"/>
                  </a:lnTo>
                  <a:lnTo>
                    <a:pt x="61" y="72"/>
                  </a:lnTo>
                  <a:lnTo>
                    <a:pt x="85" y="86"/>
                  </a:lnTo>
                  <a:lnTo>
                    <a:pt x="111" y="88"/>
                  </a:lnTo>
                  <a:lnTo>
                    <a:pt x="109" y="64"/>
                  </a:lnTo>
                  <a:lnTo>
                    <a:pt x="132" y="56"/>
                  </a:lnTo>
                  <a:lnTo>
                    <a:pt x="136" y="22"/>
                  </a:lnTo>
                  <a:lnTo>
                    <a:pt x="187" y="0"/>
                  </a:lnTo>
                  <a:lnTo>
                    <a:pt x="210" y="10"/>
                  </a:lnTo>
                  <a:lnTo>
                    <a:pt x="263" y="46"/>
                  </a:lnTo>
                  <a:lnTo>
                    <a:pt x="320" y="62"/>
                  </a:lnTo>
                  <a:lnTo>
                    <a:pt x="344" y="50"/>
                  </a:lnTo>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64" name="Freeform 63"/>
            <p:cNvSpPr>
              <a:spLocks/>
            </p:cNvSpPr>
            <p:nvPr/>
          </p:nvSpPr>
          <p:spPr bwMode="auto">
            <a:xfrm>
              <a:off x="5363681" y="2684770"/>
              <a:ext cx="171927" cy="90089"/>
            </a:xfrm>
            <a:custGeom>
              <a:avLst/>
              <a:gdLst>
                <a:gd name="T0" fmla="*/ 0 w 104"/>
                <a:gd name="T1" fmla="*/ 36 h 58"/>
                <a:gd name="T2" fmla="*/ 5 w 104"/>
                <a:gd name="T3" fmla="*/ 23 h 58"/>
                <a:gd name="T4" fmla="*/ 1 w 104"/>
                <a:gd name="T5" fmla="*/ 18 h 58"/>
                <a:gd name="T6" fmla="*/ 10 w 104"/>
                <a:gd name="T7" fmla="*/ 18 h 58"/>
                <a:gd name="T8" fmla="*/ 11 w 104"/>
                <a:gd name="T9" fmla="*/ 10 h 58"/>
                <a:gd name="T10" fmla="*/ 20 w 104"/>
                <a:gd name="T11" fmla="*/ 15 h 58"/>
                <a:gd name="T12" fmla="*/ 26 w 104"/>
                <a:gd name="T13" fmla="*/ 17 h 58"/>
                <a:gd name="T14" fmla="*/ 39 w 104"/>
                <a:gd name="T15" fmla="*/ 15 h 58"/>
                <a:gd name="T16" fmla="*/ 40 w 104"/>
                <a:gd name="T17" fmla="*/ 11 h 58"/>
                <a:gd name="T18" fmla="*/ 46 w 104"/>
                <a:gd name="T19" fmla="*/ 10 h 58"/>
                <a:gd name="T20" fmla="*/ 54 w 104"/>
                <a:gd name="T21" fmla="*/ 7 h 58"/>
                <a:gd name="T22" fmla="*/ 56 w 104"/>
                <a:gd name="T23" fmla="*/ 8 h 58"/>
                <a:gd name="T24" fmla="*/ 63 w 104"/>
                <a:gd name="T25" fmla="*/ 6 h 58"/>
                <a:gd name="T26" fmla="*/ 66 w 104"/>
                <a:gd name="T27" fmla="*/ 1 h 58"/>
                <a:gd name="T28" fmla="*/ 72 w 104"/>
                <a:gd name="T29" fmla="*/ 0 h 58"/>
                <a:gd name="T30" fmla="*/ 90 w 104"/>
                <a:gd name="T31" fmla="*/ 6 h 58"/>
                <a:gd name="T32" fmla="*/ 93 w 104"/>
                <a:gd name="T33" fmla="*/ 4 h 58"/>
                <a:gd name="T34" fmla="*/ 102 w 104"/>
                <a:gd name="T35" fmla="*/ 9 h 58"/>
                <a:gd name="T36" fmla="*/ 104 w 104"/>
                <a:gd name="T37" fmla="*/ 15 h 58"/>
                <a:gd name="T38" fmla="*/ 95 w 104"/>
                <a:gd name="T39" fmla="*/ 19 h 58"/>
                <a:gd name="T40" fmla="*/ 89 w 104"/>
                <a:gd name="T41" fmla="*/ 33 h 58"/>
                <a:gd name="T42" fmla="*/ 80 w 104"/>
                <a:gd name="T43" fmla="*/ 47 h 58"/>
                <a:gd name="T44" fmla="*/ 67 w 104"/>
                <a:gd name="T45" fmla="*/ 51 h 58"/>
                <a:gd name="T46" fmla="*/ 57 w 104"/>
                <a:gd name="T47" fmla="*/ 50 h 58"/>
                <a:gd name="T48" fmla="*/ 45 w 104"/>
                <a:gd name="T49" fmla="*/ 55 h 58"/>
                <a:gd name="T50" fmla="*/ 39 w 104"/>
                <a:gd name="T51" fmla="*/ 58 h 58"/>
                <a:gd name="T52" fmla="*/ 25 w 104"/>
                <a:gd name="T53" fmla="*/ 54 h 58"/>
                <a:gd name="T54" fmla="*/ 12 w 104"/>
                <a:gd name="T55" fmla="*/ 45 h 58"/>
                <a:gd name="T56" fmla="*/ 7 w 104"/>
                <a:gd name="T57" fmla="*/ 43 h 58"/>
                <a:gd name="T58" fmla="*/ 3 w 104"/>
                <a:gd name="T59" fmla="*/ 36 h 58"/>
                <a:gd name="T60" fmla="*/ 0 w 104"/>
                <a:gd name="T61" fmla="*/ 36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04" h="58">
                  <a:moveTo>
                    <a:pt x="0" y="36"/>
                  </a:moveTo>
                  <a:lnTo>
                    <a:pt x="5" y="23"/>
                  </a:lnTo>
                  <a:lnTo>
                    <a:pt x="1" y="18"/>
                  </a:lnTo>
                  <a:lnTo>
                    <a:pt x="10" y="18"/>
                  </a:lnTo>
                  <a:lnTo>
                    <a:pt x="11" y="10"/>
                  </a:lnTo>
                  <a:lnTo>
                    <a:pt x="20" y="15"/>
                  </a:lnTo>
                  <a:lnTo>
                    <a:pt x="26" y="17"/>
                  </a:lnTo>
                  <a:lnTo>
                    <a:pt x="39" y="15"/>
                  </a:lnTo>
                  <a:lnTo>
                    <a:pt x="40" y="11"/>
                  </a:lnTo>
                  <a:lnTo>
                    <a:pt x="46" y="10"/>
                  </a:lnTo>
                  <a:lnTo>
                    <a:pt x="54" y="7"/>
                  </a:lnTo>
                  <a:lnTo>
                    <a:pt x="56" y="8"/>
                  </a:lnTo>
                  <a:lnTo>
                    <a:pt x="63" y="6"/>
                  </a:lnTo>
                  <a:lnTo>
                    <a:pt x="66" y="1"/>
                  </a:lnTo>
                  <a:lnTo>
                    <a:pt x="72" y="0"/>
                  </a:lnTo>
                  <a:lnTo>
                    <a:pt x="90" y="6"/>
                  </a:lnTo>
                  <a:lnTo>
                    <a:pt x="93" y="4"/>
                  </a:lnTo>
                  <a:lnTo>
                    <a:pt x="102" y="9"/>
                  </a:lnTo>
                  <a:lnTo>
                    <a:pt x="104" y="15"/>
                  </a:lnTo>
                  <a:lnTo>
                    <a:pt x="95" y="19"/>
                  </a:lnTo>
                  <a:lnTo>
                    <a:pt x="89" y="33"/>
                  </a:lnTo>
                  <a:lnTo>
                    <a:pt x="80" y="47"/>
                  </a:lnTo>
                  <a:lnTo>
                    <a:pt x="67" y="51"/>
                  </a:lnTo>
                  <a:lnTo>
                    <a:pt x="57" y="50"/>
                  </a:lnTo>
                  <a:lnTo>
                    <a:pt x="45" y="55"/>
                  </a:lnTo>
                  <a:lnTo>
                    <a:pt x="39" y="58"/>
                  </a:lnTo>
                  <a:lnTo>
                    <a:pt x="25" y="54"/>
                  </a:lnTo>
                  <a:lnTo>
                    <a:pt x="12" y="45"/>
                  </a:lnTo>
                  <a:lnTo>
                    <a:pt x="7" y="43"/>
                  </a:lnTo>
                  <a:lnTo>
                    <a:pt x="3" y="36"/>
                  </a:lnTo>
                  <a:lnTo>
                    <a:pt x="0" y="36"/>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65" name="Freeform 64"/>
            <p:cNvSpPr>
              <a:spLocks/>
            </p:cNvSpPr>
            <p:nvPr/>
          </p:nvSpPr>
          <p:spPr bwMode="auto">
            <a:xfrm>
              <a:off x="4667708" y="2481292"/>
              <a:ext cx="104148" cy="107175"/>
            </a:xfrm>
            <a:custGeom>
              <a:avLst/>
              <a:gdLst>
                <a:gd name="T0" fmla="*/ 61 w 63"/>
                <a:gd name="T1" fmla="*/ 25 h 69"/>
                <a:gd name="T2" fmla="*/ 63 w 63"/>
                <a:gd name="T3" fmla="*/ 40 h 69"/>
                <a:gd name="T4" fmla="*/ 51 w 63"/>
                <a:gd name="T5" fmla="*/ 57 h 69"/>
                <a:gd name="T6" fmla="*/ 22 w 63"/>
                <a:gd name="T7" fmla="*/ 69 h 69"/>
                <a:gd name="T8" fmla="*/ 0 w 63"/>
                <a:gd name="T9" fmla="*/ 66 h 69"/>
                <a:gd name="T10" fmla="*/ 14 w 63"/>
                <a:gd name="T11" fmla="*/ 45 h 69"/>
                <a:gd name="T12" fmla="*/ 7 w 63"/>
                <a:gd name="T13" fmla="*/ 25 h 69"/>
                <a:gd name="T14" fmla="*/ 29 w 63"/>
                <a:gd name="T15" fmla="*/ 10 h 69"/>
                <a:gd name="T16" fmla="*/ 41 w 63"/>
                <a:gd name="T17" fmla="*/ 0 h 69"/>
                <a:gd name="T18" fmla="*/ 44 w 63"/>
                <a:gd name="T19" fmla="*/ 11 h 69"/>
                <a:gd name="T20" fmla="*/ 40 w 63"/>
                <a:gd name="T21" fmla="*/ 22 h 69"/>
                <a:gd name="T22" fmla="*/ 50 w 63"/>
                <a:gd name="T23" fmla="*/ 21 h 69"/>
                <a:gd name="T24" fmla="*/ 61 w 63"/>
                <a:gd name="T25" fmla="*/ 25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3" h="69">
                  <a:moveTo>
                    <a:pt x="61" y="25"/>
                  </a:moveTo>
                  <a:lnTo>
                    <a:pt x="63" y="40"/>
                  </a:lnTo>
                  <a:lnTo>
                    <a:pt x="51" y="57"/>
                  </a:lnTo>
                  <a:lnTo>
                    <a:pt x="22" y="69"/>
                  </a:lnTo>
                  <a:lnTo>
                    <a:pt x="0" y="66"/>
                  </a:lnTo>
                  <a:lnTo>
                    <a:pt x="14" y="45"/>
                  </a:lnTo>
                  <a:lnTo>
                    <a:pt x="7" y="25"/>
                  </a:lnTo>
                  <a:lnTo>
                    <a:pt x="29" y="10"/>
                  </a:lnTo>
                  <a:lnTo>
                    <a:pt x="41" y="0"/>
                  </a:lnTo>
                  <a:lnTo>
                    <a:pt x="44" y="11"/>
                  </a:lnTo>
                  <a:lnTo>
                    <a:pt x="40" y="22"/>
                  </a:lnTo>
                  <a:lnTo>
                    <a:pt x="50" y="21"/>
                  </a:lnTo>
                  <a:lnTo>
                    <a:pt x="61" y="2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66" name="Freeform 65"/>
            <p:cNvSpPr>
              <a:spLocks/>
            </p:cNvSpPr>
            <p:nvPr/>
          </p:nvSpPr>
          <p:spPr bwMode="auto">
            <a:xfrm>
              <a:off x="6165456" y="2967464"/>
              <a:ext cx="623236" cy="470638"/>
            </a:xfrm>
            <a:custGeom>
              <a:avLst/>
              <a:gdLst>
                <a:gd name="T0" fmla="*/ 190 w 377"/>
                <a:gd name="T1" fmla="*/ 48 h 303"/>
                <a:gd name="T2" fmla="*/ 211 w 377"/>
                <a:gd name="T3" fmla="*/ 37 h 303"/>
                <a:gd name="T4" fmla="*/ 231 w 377"/>
                <a:gd name="T5" fmla="*/ 35 h 303"/>
                <a:gd name="T6" fmla="*/ 266 w 377"/>
                <a:gd name="T7" fmla="*/ 48 h 303"/>
                <a:gd name="T8" fmla="*/ 302 w 377"/>
                <a:gd name="T9" fmla="*/ 67 h 303"/>
                <a:gd name="T10" fmla="*/ 306 w 377"/>
                <a:gd name="T11" fmla="*/ 110 h 303"/>
                <a:gd name="T12" fmla="*/ 312 w 377"/>
                <a:gd name="T13" fmla="*/ 128 h 303"/>
                <a:gd name="T14" fmla="*/ 315 w 377"/>
                <a:gd name="T15" fmla="*/ 156 h 303"/>
                <a:gd name="T16" fmla="*/ 333 w 377"/>
                <a:gd name="T17" fmla="*/ 173 h 303"/>
                <a:gd name="T18" fmla="*/ 324 w 377"/>
                <a:gd name="T19" fmla="*/ 205 h 303"/>
                <a:gd name="T20" fmla="*/ 343 w 377"/>
                <a:gd name="T21" fmla="*/ 228 h 303"/>
                <a:gd name="T22" fmla="*/ 365 w 377"/>
                <a:gd name="T23" fmla="*/ 256 h 303"/>
                <a:gd name="T24" fmla="*/ 377 w 377"/>
                <a:gd name="T25" fmla="*/ 268 h 303"/>
                <a:gd name="T26" fmla="*/ 349 w 377"/>
                <a:gd name="T27" fmla="*/ 303 h 303"/>
                <a:gd name="T28" fmla="*/ 295 w 377"/>
                <a:gd name="T29" fmla="*/ 292 h 303"/>
                <a:gd name="T30" fmla="*/ 264 w 377"/>
                <a:gd name="T31" fmla="*/ 264 h 303"/>
                <a:gd name="T32" fmla="*/ 241 w 377"/>
                <a:gd name="T33" fmla="*/ 264 h 303"/>
                <a:gd name="T34" fmla="*/ 202 w 377"/>
                <a:gd name="T35" fmla="*/ 268 h 303"/>
                <a:gd name="T36" fmla="*/ 164 w 377"/>
                <a:gd name="T37" fmla="*/ 246 h 303"/>
                <a:gd name="T38" fmla="*/ 133 w 377"/>
                <a:gd name="T39" fmla="*/ 198 h 303"/>
                <a:gd name="T40" fmla="*/ 112 w 377"/>
                <a:gd name="T41" fmla="*/ 195 h 303"/>
                <a:gd name="T42" fmla="*/ 96 w 377"/>
                <a:gd name="T43" fmla="*/ 192 h 303"/>
                <a:gd name="T44" fmla="*/ 88 w 377"/>
                <a:gd name="T45" fmla="*/ 181 h 303"/>
                <a:gd name="T46" fmla="*/ 78 w 377"/>
                <a:gd name="T47" fmla="*/ 150 h 303"/>
                <a:gd name="T48" fmla="*/ 40 w 377"/>
                <a:gd name="T49" fmla="*/ 119 h 303"/>
                <a:gd name="T50" fmla="*/ 49 w 377"/>
                <a:gd name="T51" fmla="*/ 96 h 303"/>
                <a:gd name="T52" fmla="*/ 34 w 377"/>
                <a:gd name="T53" fmla="*/ 77 h 303"/>
                <a:gd name="T54" fmla="*/ 7 w 377"/>
                <a:gd name="T55" fmla="*/ 36 h 303"/>
                <a:gd name="T56" fmla="*/ 0 w 377"/>
                <a:gd name="T57" fmla="*/ 6 h 303"/>
                <a:gd name="T58" fmla="*/ 15 w 377"/>
                <a:gd name="T59" fmla="*/ 8 h 303"/>
                <a:gd name="T60" fmla="*/ 37 w 377"/>
                <a:gd name="T61" fmla="*/ 20 h 303"/>
                <a:gd name="T62" fmla="*/ 60 w 377"/>
                <a:gd name="T63" fmla="*/ 5 h 303"/>
                <a:gd name="T64" fmla="*/ 73 w 377"/>
                <a:gd name="T65" fmla="*/ 9 h 303"/>
                <a:gd name="T66" fmla="*/ 81 w 377"/>
                <a:gd name="T67" fmla="*/ 30 h 303"/>
                <a:gd name="T68" fmla="*/ 93 w 377"/>
                <a:gd name="T69" fmla="*/ 44 h 303"/>
                <a:gd name="T70" fmla="*/ 124 w 377"/>
                <a:gd name="T71" fmla="*/ 59 h 303"/>
                <a:gd name="T72" fmla="*/ 175 w 377"/>
                <a:gd name="T73" fmla="*/ 57 h 3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377" h="303">
                  <a:moveTo>
                    <a:pt x="176" y="52"/>
                  </a:moveTo>
                  <a:lnTo>
                    <a:pt x="190" y="48"/>
                  </a:lnTo>
                  <a:lnTo>
                    <a:pt x="200" y="36"/>
                  </a:lnTo>
                  <a:lnTo>
                    <a:pt x="211" y="37"/>
                  </a:lnTo>
                  <a:lnTo>
                    <a:pt x="218" y="33"/>
                  </a:lnTo>
                  <a:lnTo>
                    <a:pt x="231" y="35"/>
                  </a:lnTo>
                  <a:lnTo>
                    <a:pt x="252" y="45"/>
                  </a:lnTo>
                  <a:lnTo>
                    <a:pt x="266" y="48"/>
                  </a:lnTo>
                  <a:lnTo>
                    <a:pt x="289" y="66"/>
                  </a:lnTo>
                  <a:lnTo>
                    <a:pt x="302" y="67"/>
                  </a:lnTo>
                  <a:lnTo>
                    <a:pt x="308" y="84"/>
                  </a:lnTo>
                  <a:lnTo>
                    <a:pt x="306" y="110"/>
                  </a:lnTo>
                  <a:lnTo>
                    <a:pt x="304" y="125"/>
                  </a:lnTo>
                  <a:lnTo>
                    <a:pt x="312" y="128"/>
                  </a:lnTo>
                  <a:lnTo>
                    <a:pt x="307" y="139"/>
                  </a:lnTo>
                  <a:lnTo>
                    <a:pt x="315" y="156"/>
                  </a:lnTo>
                  <a:lnTo>
                    <a:pt x="319" y="169"/>
                  </a:lnTo>
                  <a:lnTo>
                    <a:pt x="333" y="173"/>
                  </a:lnTo>
                  <a:lnTo>
                    <a:pt x="337" y="186"/>
                  </a:lnTo>
                  <a:lnTo>
                    <a:pt x="324" y="205"/>
                  </a:lnTo>
                  <a:lnTo>
                    <a:pt x="334" y="216"/>
                  </a:lnTo>
                  <a:lnTo>
                    <a:pt x="343" y="228"/>
                  </a:lnTo>
                  <a:lnTo>
                    <a:pt x="362" y="237"/>
                  </a:lnTo>
                  <a:lnTo>
                    <a:pt x="365" y="256"/>
                  </a:lnTo>
                  <a:lnTo>
                    <a:pt x="374" y="259"/>
                  </a:lnTo>
                  <a:lnTo>
                    <a:pt x="377" y="268"/>
                  </a:lnTo>
                  <a:lnTo>
                    <a:pt x="353" y="279"/>
                  </a:lnTo>
                  <a:lnTo>
                    <a:pt x="349" y="303"/>
                  </a:lnTo>
                  <a:lnTo>
                    <a:pt x="315" y="297"/>
                  </a:lnTo>
                  <a:lnTo>
                    <a:pt x="295" y="292"/>
                  </a:lnTo>
                  <a:lnTo>
                    <a:pt x="274" y="290"/>
                  </a:lnTo>
                  <a:lnTo>
                    <a:pt x="264" y="264"/>
                  </a:lnTo>
                  <a:lnTo>
                    <a:pt x="255" y="260"/>
                  </a:lnTo>
                  <a:lnTo>
                    <a:pt x="241" y="264"/>
                  </a:lnTo>
                  <a:lnTo>
                    <a:pt x="225" y="274"/>
                  </a:lnTo>
                  <a:lnTo>
                    <a:pt x="202" y="268"/>
                  </a:lnTo>
                  <a:lnTo>
                    <a:pt x="182" y="251"/>
                  </a:lnTo>
                  <a:lnTo>
                    <a:pt x="164" y="246"/>
                  </a:lnTo>
                  <a:lnTo>
                    <a:pt x="150" y="226"/>
                  </a:lnTo>
                  <a:lnTo>
                    <a:pt x="133" y="198"/>
                  </a:lnTo>
                  <a:lnTo>
                    <a:pt x="124" y="202"/>
                  </a:lnTo>
                  <a:lnTo>
                    <a:pt x="112" y="195"/>
                  </a:lnTo>
                  <a:lnTo>
                    <a:pt x="107" y="203"/>
                  </a:lnTo>
                  <a:lnTo>
                    <a:pt x="96" y="192"/>
                  </a:lnTo>
                  <a:lnTo>
                    <a:pt x="94" y="181"/>
                  </a:lnTo>
                  <a:lnTo>
                    <a:pt x="88" y="181"/>
                  </a:lnTo>
                  <a:lnTo>
                    <a:pt x="89" y="166"/>
                  </a:lnTo>
                  <a:lnTo>
                    <a:pt x="78" y="150"/>
                  </a:lnTo>
                  <a:lnTo>
                    <a:pt x="55" y="139"/>
                  </a:lnTo>
                  <a:lnTo>
                    <a:pt x="40" y="119"/>
                  </a:lnTo>
                  <a:lnTo>
                    <a:pt x="42" y="103"/>
                  </a:lnTo>
                  <a:lnTo>
                    <a:pt x="49" y="96"/>
                  </a:lnTo>
                  <a:lnTo>
                    <a:pt x="46" y="84"/>
                  </a:lnTo>
                  <a:lnTo>
                    <a:pt x="34" y="77"/>
                  </a:lnTo>
                  <a:lnTo>
                    <a:pt x="19" y="53"/>
                  </a:lnTo>
                  <a:lnTo>
                    <a:pt x="7" y="36"/>
                  </a:lnTo>
                  <a:lnTo>
                    <a:pt x="9" y="30"/>
                  </a:lnTo>
                  <a:lnTo>
                    <a:pt x="0" y="6"/>
                  </a:lnTo>
                  <a:lnTo>
                    <a:pt x="11" y="0"/>
                  </a:lnTo>
                  <a:lnTo>
                    <a:pt x="15" y="8"/>
                  </a:lnTo>
                  <a:lnTo>
                    <a:pt x="25" y="18"/>
                  </a:lnTo>
                  <a:lnTo>
                    <a:pt x="37" y="20"/>
                  </a:lnTo>
                  <a:lnTo>
                    <a:pt x="43" y="20"/>
                  </a:lnTo>
                  <a:lnTo>
                    <a:pt x="60" y="5"/>
                  </a:lnTo>
                  <a:lnTo>
                    <a:pt x="67" y="3"/>
                  </a:lnTo>
                  <a:lnTo>
                    <a:pt x="73" y="9"/>
                  </a:lnTo>
                  <a:lnTo>
                    <a:pt x="69" y="19"/>
                  </a:lnTo>
                  <a:lnTo>
                    <a:pt x="81" y="30"/>
                  </a:lnTo>
                  <a:lnTo>
                    <a:pt x="85" y="29"/>
                  </a:lnTo>
                  <a:lnTo>
                    <a:pt x="93" y="44"/>
                  </a:lnTo>
                  <a:lnTo>
                    <a:pt x="110" y="49"/>
                  </a:lnTo>
                  <a:lnTo>
                    <a:pt x="124" y="59"/>
                  </a:lnTo>
                  <a:lnTo>
                    <a:pt x="149" y="63"/>
                  </a:lnTo>
                  <a:lnTo>
                    <a:pt x="175" y="57"/>
                  </a:lnTo>
                  <a:lnTo>
                    <a:pt x="176" y="52"/>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67" name="Freeform 66"/>
            <p:cNvSpPr>
              <a:spLocks/>
            </p:cNvSpPr>
            <p:nvPr/>
          </p:nvSpPr>
          <p:spPr bwMode="auto">
            <a:xfrm>
              <a:off x="6044776" y="3042019"/>
              <a:ext cx="297566" cy="267160"/>
            </a:xfrm>
            <a:custGeom>
              <a:avLst/>
              <a:gdLst>
                <a:gd name="T0" fmla="*/ 107 w 180"/>
                <a:gd name="T1" fmla="*/ 29 h 172"/>
                <a:gd name="T2" fmla="*/ 119 w 180"/>
                <a:gd name="T3" fmla="*/ 36 h 172"/>
                <a:gd name="T4" fmla="*/ 122 w 180"/>
                <a:gd name="T5" fmla="*/ 48 h 172"/>
                <a:gd name="T6" fmla="*/ 115 w 180"/>
                <a:gd name="T7" fmla="*/ 55 h 172"/>
                <a:gd name="T8" fmla="*/ 113 w 180"/>
                <a:gd name="T9" fmla="*/ 71 h 172"/>
                <a:gd name="T10" fmla="*/ 128 w 180"/>
                <a:gd name="T11" fmla="*/ 91 h 172"/>
                <a:gd name="T12" fmla="*/ 151 w 180"/>
                <a:gd name="T13" fmla="*/ 102 h 172"/>
                <a:gd name="T14" fmla="*/ 162 w 180"/>
                <a:gd name="T15" fmla="*/ 118 h 172"/>
                <a:gd name="T16" fmla="*/ 161 w 180"/>
                <a:gd name="T17" fmla="*/ 133 h 172"/>
                <a:gd name="T18" fmla="*/ 167 w 180"/>
                <a:gd name="T19" fmla="*/ 133 h 172"/>
                <a:gd name="T20" fmla="*/ 169 w 180"/>
                <a:gd name="T21" fmla="*/ 144 h 172"/>
                <a:gd name="T22" fmla="*/ 180 w 180"/>
                <a:gd name="T23" fmla="*/ 155 h 172"/>
                <a:gd name="T24" fmla="*/ 169 w 180"/>
                <a:gd name="T25" fmla="*/ 154 h 172"/>
                <a:gd name="T26" fmla="*/ 157 w 180"/>
                <a:gd name="T27" fmla="*/ 152 h 172"/>
                <a:gd name="T28" fmla="*/ 147 w 180"/>
                <a:gd name="T29" fmla="*/ 172 h 172"/>
                <a:gd name="T30" fmla="*/ 114 w 180"/>
                <a:gd name="T31" fmla="*/ 170 h 172"/>
                <a:gd name="T32" fmla="*/ 59 w 180"/>
                <a:gd name="T33" fmla="*/ 129 h 172"/>
                <a:gd name="T34" fmla="*/ 31 w 180"/>
                <a:gd name="T35" fmla="*/ 114 h 172"/>
                <a:gd name="T36" fmla="*/ 10 w 180"/>
                <a:gd name="T37" fmla="*/ 109 h 172"/>
                <a:gd name="T38" fmla="*/ 0 w 180"/>
                <a:gd name="T39" fmla="*/ 83 h 172"/>
                <a:gd name="T40" fmla="*/ 35 w 180"/>
                <a:gd name="T41" fmla="*/ 62 h 172"/>
                <a:gd name="T42" fmla="*/ 38 w 180"/>
                <a:gd name="T43" fmla="*/ 37 h 172"/>
                <a:gd name="T44" fmla="*/ 35 w 180"/>
                <a:gd name="T45" fmla="*/ 22 h 172"/>
                <a:gd name="T46" fmla="*/ 43 w 180"/>
                <a:gd name="T47" fmla="*/ 17 h 172"/>
                <a:gd name="T48" fmla="*/ 50 w 180"/>
                <a:gd name="T49" fmla="*/ 4 h 172"/>
                <a:gd name="T50" fmla="*/ 57 w 180"/>
                <a:gd name="T51" fmla="*/ 0 h 172"/>
                <a:gd name="T52" fmla="*/ 78 w 180"/>
                <a:gd name="T53" fmla="*/ 3 h 172"/>
                <a:gd name="T54" fmla="*/ 84 w 180"/>
                <a:gd name="T55" fmla="*/ 8 h 172"/>
                <a:gd name="T56" fmla="*/ 92 w 180"/>
                <a:gd name="T57" fmla="*/ 5 h 172"/>
                <a:gd name="T58" fmla="*/ 107 w 180"/>
                <a:gd name="T59" fmla="*/ 29 h 1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80" h="172">
                  <a:moveTo>
                    <a:pt x="107" y="29"/>
                  </a:moveTo>
                  <a:lnTo>
                    <a:pt x="119" y="36"/>
                  </a:lnTo>
                  <a:lnTo>
                    <a:pt x="122" y="48"/>
                  </a:lnTo>
                  <a:lnTo>
                    <a:pt x="115" y="55"/>
                  </a:lnTo>
                  <a:lnTo>
                    <a:pt x="113" y="71"/>
                  </a:lnTo>
                  <a:lnTo>
                    <a:pt x="128" y="91"/>
                  </a:lnTo>
                  <a:lnTo>
                    <a:pt x="151" y="102"/>
                  </a:lnTo>
                  <a:lnTo>
                    <a:pt x="162" y="118"/>
                  </a:lnTo>
                  <a:lnTo>
                    <a:pt x="161" y="133"/>
                  </a:lnTo>
                  <a:lnTo>
                    <a:pt x="167" y="133"/>
                  </a:lnTo>
                  <a:lnTo>
                    <a:pt x="169" y="144"/>
                  </a:lnTo>
                  <a:lnTo>
                    <a:pt x="180" y="155"/>
                  </a:lnTo>
                  <a:lnTo>
                    <a:pt x="169" y="154"/>
                  </a:lnTo>
                  <a:lnTo>
                    <a:pt x="157" y="152"/>
                  </a:lnTo>
                  <a:lnTo>
                    <a:pt x="147" y="172"/>
                  </a:lnTo>
                  <a:lnTo>
                    <a:pt x="114" y="170"/>
                  </a:lnTo>
                  <a:lnTo>
                    <a:pt x="59" y="129"/>
                  </a:lnTo>
                  <a:lnTo>
                    <a:pt x="31" y="114"/>
                  </a:lnTo>
                  <a:lnTo>
                    <a:pt x="10" y="109"/>
                  </a:lnTo>
                  <a:lnTo>
                    <a:pt x="0" y="83"/>
                  </a:lnTo>
                  <a:lnTo>
                    <a:pt x="35" y="62"/>
                  </a:lnTo>
                  <a:lnTo>
                    <a:pt x="38" y="37"/>
                  </a:lnTo>
                  <a:lnTo>
                    <a:pt x="35" y="22"/>
                  </a:lnTo>
                  <a:lnTo>
                    <a:pt x="43" y="17"/>
                  </a:lnTo>
                  <a:lnTo>
                    <a:pt x="50" y="4"/>
                  </a:lnTo>
                  <a:lnTo>
                    <a:pt x="57" y="0"/>
                  </a:lnTo>
                  <a:lnTo>
                    <a:pt x="78" y="3"/>
                  </a:lnTo>
                  <a:lnTo>
                    <a:pt x="84" y="8"/>
                  </a:lnTo>
                  <a:lnTo>
                    <a:pt x="92" y="5"/>
                  </a:lnTo>
                  <a:lnTo>
                    <a:pt x="107" y="2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68" name="Freeform 67"/>
            <p:cNvSpPr>
              <a:spLocks/>
            </p:cNvSpPr>
            <p:nvPr/>
          </p:nvSpPr>
          <p:spPr bwMode="auto">
            <a:xfrm>
              <a:off x="5920790" y="3174046"/>
              <a:ext cx="39675" cy="122707"/>
            </a:xfrm>
            <a:custGeom>
              <a:avLst/>
              <a:gdLst>
                <a:gd name="T0" fmla="*/ 23 w 24"/>
                <a:gd name="T1" fmla="*/ 12 h 79"/>
                <a:gd name="T2" fmla="*/ 20 w 24"/>
                <a:gd name="T3" fmla="*/ 19 h 79"/>
                <a:gd name="T4" fmla="*/ 14 w 24"/>
                <a:gd name="T5" fmla="*/ 16 h 79"/>
                <a:gd name="T6" fmla="*/ 11 w 24"/>
                <a:gd name="T7" fmla="*/ 30 h 79"/>
                <a:gd name="T8" fmla="*/ 16 w 24"/>
                <a:gd name="T9" fmla="*/ 32 h 79"/>
                <a:gd name="T10" fmla="*/ 12 w 24"/>
                <a:gd name="T11" fmla="*/ 35 h 79"/>
                <a:gd name="T12" fmla="*/ 12 w 24"/>
                <a:gd name="T13" fmla="*/ 40 h 79"/>
                <a:gd name="T14" fmla="*/ 20 w 24"/>
                <a:gd name="T15" fmla="*/ 37 h 79"/>
                <a:gd name="T16" fmla="*/ 21 w 24"/>
                <a:gd name="T17" fmla="*/ 45 h 79"/>
                <a:gd name="T18" fmla="*/ 15 w 24"/>
                <a:gd name="T19" fmla="*/ 79 h 79"/>
                <a:gd name="T20" fmla="*/ 0 w 24"/>
                <a:gd name="T21" fmla="*/ 43 h 79"/>
                <a:gd name="T22" fmla="*/ 5 w 24"/>
                <a:gd name="T23" fmla="*/ 36 h 79"/>
                <a:gd name="T24" fmla="*/ 3 w 24"/>
                <a:gd name="T25" fmla="*/ 35 h 79"/>
                <a:gd name="T26" fmla="*/ 7 w 24"/>
                <a:gd name="T27" fmla="*/ 25 h 79"/>
                <a:gd name="T28" fmla="*/ 9 w 24"/>
                <a:gd name="T29" fmla="*/ 10 h 79"/>
                <a:gd name="T30" fmla="*/ 11 w 24"/>
                <a:gd name="T31" fmla="*/ 4 h 79"/>
                <a:gd name="T32" fmla="*/ 11 w 24"/>
                <a:gd name="T33" fmla="*/ 4 h 79"/>
                <a:gd name="T34" fmla="*/ 17 w 24"/>
                <a:gd name="T35" fmla="*/ 4 h 79"/>
                <a:gd name="T36" fmla="*/ 18 w 24"/>
                <a:gd name="T37" fmla="*/ 1 h 79"/>
                <a:gd name="T38" fmla="*/ 23 w 24"/>
                <a:gd name="T39" fmla="*/ 0 h 79"/>
                <a:gd name="T40" fmla="*/ 24 w 24"/>
                <a:gd name="T41" fmla="*/ 9 h 79"/>
                <a:gd name="T42" fmla="*/ 22 w 24"/>
                <a:gd name="T43" fmla="*/ 12 h 79"/>
                <a:gd name="T44" fmla="*/ 23 w 24"/>
                <a:gd name="T45" fmla="*/ 12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4" h="79">
                  <a:moveTo>
                    <a:pt x="23" y="12"/>
                  </a:moveTo>
                  <a:lnTo>
                    <a:pt x="20" y="19"/>
                  </a:lnTo>
                  <a:lnTo>
                    <a:pt x="14" y="16"/>
                  </a:lnTo>
                  <a:lnTo>
                    <a:pt x="11" y="30"/>
                  </a:lnTo>
                  <a:lnTo>
                    <a:pt x="16" y="32"/>
                  </a:lnTo>
                  <a:lnTo>
                    <a:pt x="12" y="35"/>
                  </a:lnTo>
                  <a:lnTo>
                    <a:pt x="12" y="40"/>
                  </a:lnTo>
                  <a:lnTo>
                    <a:pt x="20" y="37"/>
                  </a:lnTo>
                  <a:lnTo>
                    <a:pt x="21" y="45"/>
                  </a:lnTo>
                  <a:lnTo>
                    <a:pt x="15" y="79"/>
                  </a:lnTo>
                  <a:lnTo>
                    <a:pt x="0" y="43"/>
                  </a:lnTo>
                  <a:lnTo>
                    <a:pt x="5" y="36"/>
                  </a:lnTo>
                  <a:lnTo>
                    <a:pt x="3" y="35"/>
                  </a:lnTo>
                  <a:lnTo>
                    <a:pt x="7" y="25"/>
                  </a:lnTo>
                  <a:lnTo>
                    <a:pt x="9" y="10"/>
                  </a:lnTo>
                  <a:lnTo>
                    <a:pt x="11" y="4"/>
                  </a:lnTo>
                  <a:lnTo>
                    <a:pt x="11" y="4"/>
                  </a:lnTo>
                  <a:lnTo>
                    <a:pt x="17" y="4"/>
                  </a:lnTo>
                  <a:lnTo>
                    <a:pt x="18" y="1"/>
                  </a:lnTo>
                  <a:lnTo>
                    <a:pt x="23" y="0"/>
                  </a:lnTo>
                  <a:lnTo>
                    <a:pt x="24" y="9"/>
                  </a:lnTo>
                  <a:lnTo>
                    <a:pt x="22" y="12"/>
                  </a:lnTo>
                  <a:lnTo>
                    <a:pt x="23" y="12"/>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69" name="Freeform 68"/>
            <p:cNvSpPr>
              <a:spLocks/>
            </p:cNvSpPr>
            <p:nvPr/>
          </p:nvSpPr>
          <p:spPr bwMode="auto">
            <a:xfrm>
              <a:off x="5279371" y="3015614"/>
              <a:ext cx="85964" cy="51258"/>
            </a:xfrm>
            <a:custGeom>
              <a:avLst/>
              <a:gdLst>
                <a:gd name="T0" fmla="*/ 52 w 52"/>
                <a:gd name="T1" fmla="*/ 0 h 33"/>
                <a:gd name="T2" fmla="*/ 47 w 52"/>
                <a:gd name="T3" fmla="*/ 16 h 33"/>
                <a:gd name="T4" fmla="*/ 50 w 52"/>
                <a:gd name="T5" fmla="*/ 23 h 33"/>
                <a:gd name="T6" fmla="*/ 47 w 52"/>
                <a:gd name="T7" fmla="*/ 33 h 33"/>
                <a:gd name="T8" fmla="*/ 33 w 52"/>
                <a:gd name="T9" fmla="*/ 25 h 33"/>
                <a:gd name="T10" fmla="*/ 24 w 52"/>
                <a:gd name="T11" fmla="*/ 23 h 33"/>
                <a:gd name="T12" fmla="*/ 0 w 52"/>
                <a:gd name="T13" fmla="*/ 13 h 33"/>
                <a:gd name="T14" fmla="*/ 2 w 52"/>
                <a:gd name="T15" fmla="*/ 2 h 33"/>
                <a:gd name="T16" fmla="*/ 22 w 52"/>
                <a:gd name="T17" fmla="*/ 4 h 33"/>
                <a:gd name="T18" fmla="*/ 39 w 52"/>
                <a:gd name="T19" fmla="*/ 2 h 33"/>
                <a:gd name="T20" fmla="*/ 52 w 52"/>
                <a:gd name="T21" fmla="*/ 0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2" h="33">
                  <a:moveTo>
                    <a:pt x="52" y="0"/>
                  </a:moveTo>
                  <a:lnTo>
                    <a:pt x="47" y="16"/>
                  </a:lnTo>
                  <a:lnTo>
                    <a:pt x="50" y="23"/>
                  </a:lnTo>
                  <a:lnTo>
                    <a:pt x="47" y="33"/>
                  </a:lnTo>
                  <a:lnTo>
                    <a:pt x="33" y="25"/>
                  </a:lnTo>
                  <a:lnTo>
                    <a:pt x="24" y="23"/>
                  </a:lnTo>
                  <a:lnTo>
                    <a:pt x="0" y="13"/>
                  </a:lnTo>
                  <a:lnTo>
                    <a:pt x="2" y="2"/>
                  </a:lnTo>
                  <a:lnTo>
                    <a:pt x="22" y="4"/>
                  </a:lnTo>
                  <a:lnTo>
                    <a:pt x="39" y="2"/>
                  </a:lnTo>
                  <a:lnTo>
                    <a:pt x="52"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70" name="Freeform 69"/>
            <p:cNvSpPr>
              <a:spLocks/>
            </p:cNvSpPr>
            <p:nvPr/>
          </p:nvSpPr>
          <p:spPr bwMode="auto">
            <a:xfrm>
              <a:off x="5155385" y="2919311"/>
              <a:ext cx="46288" cy="74557"/>
            </a:xfrm>
            <a:custGeom>
              <a:avLst/>
              <a:gdLst>
                <a:gd name="T0" fmla="*/ 17 w 28"/>
                <a:gd name="T1" fmla="*/ 0 h 48"/>
                <a:gd name="T2" fmla="*/ 28 w 28"/>
                <a:gd name="T3" fmla="*/ 15 h 48"/>
                <a:gd name="T4" fmla="*/ 27 w 28"/>
                <a:gd name="T5" fmla="*/ 42 h 48"/>
                <a:gd name="T6" fmla="*/ 19 w 28"/>
                <a:gd name="T7" fmla="*/ 41 h 48"/>
                <a:gd name="T8" fmla="*/ 12 w 28"/>
                <a:gd name="T9" fmla="*/ 48 h 48"/>
                <a:gd name="T10" fmla="*/ 6 w 28"/>
                <a:gd name="T11" fmla="*/ 43 h 48"/>
                <a:gd name="T12" fmla="*/ 4 w 28"/>
                <a:gd name="T13" fmla="*/ 18 h 48"/>
                <a:gd name="T14" fmla="*/ 0 w 28"/>
                <a:gd name="T15" fmla="*/ 6 h 48"/>
                <a:gd name="T16" fmla="*/ 9 w 28"/>
                <a:gd name="T17" fmla="*/ 7 h 48"/>
                <a:gd name="T18" fmla="*/ 17 w 28"/>
                <a:gd name="T19"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8" h="48">
                  <a:moveTo>
                    <a:pt x="17" y="0"/>
                  </a:moveTo>
                  <a:lnTo>
                    <a:pt x="28" y="15"/>
                  </a:lnTo>
                  <a:lnTo>
                    <a:pt x="27" y="42"/>
                  </a:lnTo>
                  <a:lnTo>
                    <a:pt x="19" y="41"/>
                  </a:lnTo>
                  <a:lnTo>
                    <a:pt x="12" y="48"/>
                  </a:lnTo>
                  <a:lnTo>
                    <a:pt x="6" y="43"/>
                  </a:lnTo>
                  <a:lnTo>
                    <a:pt x="4" y="18"/>
                  </a:lnTo>
                  <a:lnTo>
                    <a:pt x="0" y="6"/>
                  </a:lnTo>
                  <a:lnTo>
                    <a:pt x="9" y="7"/>
                  </a:lnTo>
                  <a:lnTo>
                    <a:pt x="17"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71" name="Freeform 70"/>
            <p:cNvSpPr>
              <a:spLocks/>
            </p:cNvSpPr>
            <p:nvPr/>
          </p:nvSpPr>
          <p:spPr bwMode="auto">
            <a:xfrm>
              <a:off x="5112404" y="2732921"/>
              <a:ext cx="332282" cy="292013"/>
            </a:xfrm>
            <a:custGeom>
              <a:avLst/>
              <a:gdLst>
                <a:gd name="T0" fmla="*/ 114 w 201"/>
                <a:gd name="T1" fmla="*/ 12 h 188"/>
                <a:gd name="T2" fmla="*/ 117 w 201"/>
                <a:gd name="T3" fmla="*/ 31 h 188"/>
                <a:gd name="T4" fmla="*/ 91 w 201"/>
                <a:gd name="T5" fmla="*/ 35 h 188"/>
                <a:gd name="T6" fmla="*/ 91 w 201"/>
                <a:gd name="T7" fmla="*/ 51 h 188"/>
                <a:gd name="T8" fmla="*/ 113 w 201"/>
                <a:gd name="T9" fmla="*/ 72 h 188"/>
                <a:gd name="T10" fmla="*/ 142 w 201"/>
                <a:gd name="T11" fmla="*/ 105 h 188"/>
                <a:gd name="T12" fmla="*/ 160 w 201"/>
                <a:gd name="T13" fmla="*/ 110 h 188"/>
                <a:gd name="T14" fmla="*/ 171 w 201"/>
                <a:gd name="T15" fmla="*/ 121 h 188"/>
                <a:gd name="T16" fmla="*/ 199 w 201"/>
                <a:gd name="T17" fmla="*/ 138 h 188"/>
                <a:gd name="T18" fmla="*/ 198 w 201"/>
                <a:gd name="T19" fmla="*/ 149 h 188"/>
                <a:gd name="T20" fmla="*/ 173 w 201"/>
                <a:gd name="T21" fmla="*/ 136 h 188"/>
                <a:gd name="T22" fmla="*/ 180 w 201"/>
                <a:gd name="T23" fmla="*/ 157 h 188"/>
                <a:gd name="T24" fmla="*/ 172 w 201"/>
                <a:gd name="T25" fmla="*/ 169 h 188"/>
                <a:gd name="T26" fmla="*/ 156 w 201"/>
                <a:gd name="T27" fmla="*/ 188 h 188"/>
                <a:gd name="T28" fmla="*/ 159 w 201"/>
                <a:gd name="T29" fmla="*/ 171 h 188"/>
                <a:gd name="T30" fmla="*/ 155 w 201"/>
                <a:gd name="T31" fmla="*/ 155 h 188"/>
                <a:gd name="T32" fmla="*/ 142 w 201"/>
                <a:gd name="T33" fmla="*/ 142 h 188"/>
                <a:gd name="T34" fmla="*/ 125 w 201"/>
                <a:gd name="T35" fmla="*/ 129 h 188"/>
                <a:gd name="T36" fmla="*/ 105 w 201"/>
                <a:gd name="T37" fmla="*/ 120 h 188"/>
                <a:gd name="T38" fmla="*/ 76 w 201"/>
                <a:gd name="T39" fmla="*/ 97 h 188"/>
                <a:gd name="T40" fmla="*/ 58 w 201"/>
                <a:gd name="T41" fmla="*/ 65 h 188"/>
                <a:gd name="T42" fmla="*/ 35 w 201"/>
                <a:gd name="T43" fmla="*/ 56 h 188"/>
                <a:gd name="T44" fmla="*/ 19 w 201"/>
                <a:gd name="T45" fmla="*/ 68 h 188"/>
                <a:gd name="T46" fmla="*/ 13 w 201"/>
                <a:gd name="T47" fmla="*/ 61 h 188"/>
                <a:gd name="T48" fmla="*/ 0 w 201"/>
                <a:gd name="T49" fmla="*/ 42 h 188"/>
                <a:gd name="T50" fmla="*/ 0 w 201"/>
                <a:gd name="T51" fmla="*/ 28 h 188"/>
                <a:gd name="T52" fmla="*/ 8 w 201"/>
                <a:gd name="T53" fmla="*/ 27 h 188"/>
                <a:gd name="T54" fmla="*/ 25 w 201"/>
                <a:gd name="T55" fmla="*/ 19 h 188"/>
                <a:gd name="T56" fmla="*/ 35 w 201"/>
                <a:gd name="T57" fmla="*/ 22 h 188"/>
                <a:gd name="T58" fmla="*/ 51 w 201"/>
                <a:gd name="T59" fmla="*/ 16 h 188"/>
                <a:gd name="T60" fmla="*/ 58 w 201"/>
                <a:gd name="T61" fmla="*/ 4 h 188"/>
                <a:gd name="T62" fmla="*/ 70 w 201"/>
                <a:gd name="T63" fmla="*/ 3 h 188"/>
                <a:gd name="T64" fmla="*/ 90 w 201"/>
                <a:gd name="T65" fmla="*/ 7 h 1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01" h="188">
                  <a:moveTo>
                    <a:pt x="90" y="7"/>
                  </a:moveTo>
                  <a:lnTo>
                    <a:pt x="114" y="12"/>
                  </a:lnTo>
                  <a:lnTo>
                    <a:pt x="113" y="22"/>
                  </a:lnTo>
                  <a:lnTo>
                    <a:pt x="117" y="31"/>
                  </a:lnTo>
                  <a:lnTo>
                    <a:pt x="104" y="28"/>
                  </a:lnTo>
                  <a:lnTo>
                    <a:pt x="91" y="35"/>
                  </a:lnTo>
                  <a:lnTo>
                    <a:pt x="93" y="45"/>
                  </a:lnTo>
                  <a:lnTo>
                    <a:pt x="91" y="51"/>
                  </a:lnTo>
                  <a:lnTo>
                    <a:pt x="97" y="61"/>
                  </a:lnTo>
                  <a:lnTo>
                    <a:pt x="113" y="72"/>
                  </a:lnTo>
                  <a:lnTo>
                    <a:pt x="122" y="89"/>
                  </a:lnTo>
                  <a:lnTo>
                    <a:pt x="142" y="105"/>
                  </a:lnTo>
                  <a:lnTo>
                    <a:pt x="155" y="105"/>
                  </a:lnTo>
                  <a:lnTo>
                    <a:pt x="160" y="110"/>
                  </a:lnTo>
                  <a:lnTo>
                    <a:pt x="155" y="114"/>
                  </a:lnTo>
                  <a:lnTo>
                    <a:pt x="171" y="121"/>
                  </a:lnTo>
                  <a:lnTo>
                    <a:pt x="183" y="127"/>
                  </a:lnTo>
                  <a:lnTo>
                    <a:pt x="199" y="138"/>
                  </a:lnTo>
                  <a:lnTo>
                    <a:pt x="201" y="142"/>
                  </a:lnTo>
                  <a:lnTo>
                    <a:pt x="198" y="149"/>
                  </a:lnTo>
                  <a:lnTo>
                    <a:pt x="188" y="140"/>
                  </a:lnTo>
                  <a:lnTo>
                    <a:pt x="173" y="136"/>
                  </a:lnTo>
                  <a:lnTo>
                    <a:pt x="167" y="150"/>
                  </a:lnTo>
                  <a:lnTo>
                    <a:pt x="180" y="157"/>
                  </a:lnTo>
                  <a:lnTo>
                    <a:pt x="179" y="168"/>
                  </a:lnTo>
                  <a:lnTo>
                    <a:pt x="172" y="169"/>
                  </a:lnTo>
                  <a:lnTo>
                    <a:pt x="163" y="187"/>
                  </a:lnTo>
                  <a:lnTo>
                    <a:pt x="156" y="188"/>
                  </a:lnTo>
                  <a:lnTo>
                    <a:pt x="156" y="182"/>
                  </a:lnTo>
                  <a:lnTo>
                    <a:pt x="159" y="171"/>
                  </a:lnTo>
                  <a:lnTo>
                    <a:pt x="162" y="167"/>
                  </a:lnTo>
                  <a:lnTo>
                    <a:pt x="155" y="155"/>
                  </a:lnTo>
                  <a:lnTo>
                    <a:pt x="149" y="144"/>
                  </a:lnTo>
                  <a:lnTo>
                    <a:pt x="142" y="142"/>
                  </a:lnTo>
                  <a:lnTo>
                    <a:pt x="136" y="133"/>
                  </a:lnTo>
                  <a:lnTo>
                    <a:pt x="125" y="129"/>
                  </a:lnTo>
                  <a:lnTo>
                    <a:pt x="118" y="121"/>
                  </a:lnTo>
                  <a:lnTo>
                    <a:pt x="105" y="120"/>
                  </a:lnTo>
                  <a:lnTo>
                    <a:pt x="91" y="110"/>
                  </a:lnTo>
                  <a:lnTo>
                    <a:pt x="76" y="97"/>
                  </a:lnTo>
                  <a:lnTo>
                    <a:pt x="64" y="85"/>
                  </a:lnTo>
                  <a:lnTo>
                    <a:pt x="58" y="65"/>
                  </a:lnTo>
                  <a:lnTo>
                    <a:pt x="49" y="63"/>
                  </a:lnTo>
                  <a:lnTo>
                    <a:pt x="35" y="56"/>
                  </a:lnTo>
                  <a:lnTo>
                    <a:pt x="28" y="58"/>
                  </a:lnTo>
                  <a:lnTo>
                    <a:pt x="19" y="68"/>
                  </a:lnTo>
                  <a:lnTo>
                    <a:pt x="12" y="69"/>
                  </a:lnTo>
                  <a:lnTo>
                    <a:pt x="13" y="61"/>
                  </a:lnTo>
                  <a:lnTo>
                    <a:pt x="4" y="58"/>
                  </a:lnTo>
                  <a:lnTo>
                    <a:pt x="0" y="42"/>
                  </a:lnTo>
                  <a:lnTo>
                    <a:pt x="5" y="36"/>
                  </a:lnTo>
                  <a:lnTo>
                    <a:pt x="0" y="28"/>
                  </a:lnTo>
                  <a:lnTo>
                    <a:pt x="0" y="23"/>
                  </a:lnTo>
                  <a:lnTo>
                    <a:pt x="8" y="27"/>
                  </a:lnTo>
                  <a:lnTo>
                    <a:pt x="16" y="26"/>
                  </a:lnTo>
                  <a:lnTo>
                    <a:pt x="25" y="19"/>
                  </a:lnTo>
                  <a:lnTo>
                    <a:pt x="27" y="22"/>
                  </a:lnTo>
                  <a:lnTo>
                    <a:pt x="35" y="22"/>
                  </a:lnTo>
                  <a:lnTo>
                    <a:pt x="38" y="13"/>
                  </a:lnTo>
                  <a:lnTo>
                    <a:pt x="51" y="16"/>
                  </a:lnTo>
                  <a:lnTo>
                    <a:pt x="58" y="12"/>
                  </a:lnTo>
                  <a:lnTo>
                    <a:pt x="58" y="4"/>
                  </a:lnTo>
                  <a:lnTo>
                    <a:pt x="68" y="7"/>
                  </a:lnTo>
                  <a:lnTo>
                    <a:pt x="70" y="3"/>
                  </a:lnTo>
                  <a:lnTo>
                    <a:pt x="86" y="0"/>
                  </a:lnTo>
                  <a:lnTo>
                    <a:pt x="90" y="7"/>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72" name="Freeform 71"/>
            <p:cNvSpPr>
              <a:spLocks/>
            </p:cNvSpPr>
            <p:nvPr/>
          </p:nvSpPr>
          <p:spPr bwMode="auto">
            <a:xfrm>
              <a:off x="5945588" y="3170939"/>
              <a:ext cx="115720" cy="135134"/>
            </a:xfrm>
            <a:custGeom>
              <a:avLst/>
              <a:gdLst>
                <a:gd name="T0" fmla="*/ 5 w 70"/>
                <a:gd name="T1" fmla="*/ 21 h 87"/>
                <a:gd name="T2" fmla="*/ 8 w 70"/>
                <a:gd name="T3" fmla="*/ 14 h 87"/>
                <a:gd name="T4" fmla="*/ 28 w 70"/>
                <a:gd name="T5" fmla="*/ 22 h 87"/>
                <a:gd name="T6" fmla="*/ 60 w 70"/>
                <a:gd name="T7" fmla="*/ 0 h 87"/>
                <a:gd name="T8" fmla="*/ 70 w 70"/>
                <a:gd name="T9" fmla="*/ 26 h 87"/>
                <a:gd name="T10" fmla="*/ 67 w 70"/>
                <a:gd name="T11" fmla="*/ 29 h 87"/>
                <a:gd name="T12" fmla="*/ 33 w 70"/>
                <a:gd name="T13" fmla="*/ 39 h 87"/>
                <a:gd name="T14" fmla="*/ 52 w 70"/>
                <a:gd name="T15" fmla="*/ 60 h 87"/>
                <a:gd name="T16" fmla="*/ 47 w 70"/>
                <a:gd name="T17" fmla="*/ 63 h 87"/>
                <a:gd name="T18" fmla="*/ 45 w 70"/>
                <a:gd name="T19" fmla="*/ 70 h 87"/>
                <a:gd name="T20" fmla="*/ 32 w 70"/>
                <a:gd name="T21" fmla="*/ 73 h 87"/>
                <a:gd name="T22" fmla="*/ 28 w 70"/>
                <a:gd name="T23" fmla="*/ 81 h 87"/>
                <a:gd name="T24" fmla="*/ 21 w 70"/>
                <a:gd name="T25" fmla="*/ 87 h 87"/>
                <a:gd name="T26" fmla="*/ 1 w 70"/>
                <a:gd name="T27" fmla="*/ 84 h 87"/>
                <a:gd name="T28" fmla="*/ 0 w 70"/>
                <a:gd name="T29" fmla="*/ 81 h 87"/>
                <a:gd name="T30" fmla="*/ 6 w 70"/>
                <a:gd name="T31" fmla="*/ 47 h 87"/>
                <a:gd name="T32" fmla="*/ 5 w 70"/>
                <a:gd name="T33" fmla="*/ 39 h 87"/>
                <a:gd name="T34" fmla="*/ 7 w 70"/>
                <a:gd name="T35" fmla="*/ 33 h 87"/>
                <a:gd name="T36" fmla="*/ 5 w 70"/>
                <a:gd name="T37" fmla="*/ 21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70" h="87">
                  <a:moveTo>
                    <a:pt x="5" y="21"/>
                  </a:moveTo>
                  <a:lnTo>
                    <a:pt x="8" y="14"/>
                  </a:lnTo>
                  <a:lnTo>
                    <a:pt x="28" y="22"/>
                  </a:lnTo>
                  <a:lnTo>
                    <a:pt x="60" y="0"/>
                  </a:lnTo>
                  <a:lnTo>
                    <a:pt x="70" y="26"/>
                  </a:lnTo>
                  <a:lnTo>
                    <a:pt x="67" y="29"/>
                  </a:lnTo>
                  <a:lnTo>
                    <a:pt x="33" y="39"/>
                  </a:lnTo>
                  <a:lnTo>
                    <a:pt x="52" y="60"/>
                  </a:lnTo>
                  <a:lnTo>
                    <a:pt x="47" y="63"/>
                  </a:lnTo>
                  <a:lnTo>
                    <a:pt x="45" y="70"/>
                  </a:lnTo>
                  <a:lnTo>
                    <a:pt x="32" y="73"/>
                  </a:lnTo>
                  <a:lnTo>
                    <a:pt x="28" y="81"/>
                  </a:lnTo>
                  <a:lnTo>
                    <a:pt x="21" y="87"/>
                  </a:lnTo>
                  <a:lnTo>
                    <a:pt x="1" y="84"/>
                  </a:lnTo>
                  <a:lnTo>
                    <a:pt x="0" y="81"/>
                  </a:lnTo>
                  <a:lnTo>
                    <a:pt x="6" y="47"/>
                  </a:lnTo>
                  <a:lnTo>
                    <a:pt x="5" y="39"/>
                  </a:lnTo>
                  <a:lnTo>
                    <a:pt x="7" y="33"/>
                  </a:lnTo>
                  <a:lnTo>
                    <a:pt x="5" y="21"/>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73" name="Freeform 72"/>
            <p:cNvSpPr>
              <a:spLocks/>
            </p:cNvSpPr>
            <p:nvPr/>
          </p:nvSpPr>
          <p:spPr bwMode="auto">
            <a:xfrm>
              <a:off x="5957159" y="4070276"/>
              <a:ext cx="241359" cy="329291"/>
            </a:xfrm>
            <a:custGeom>
              <a:avLst/>
              <a:gdLst>
                <a:gd name="T0" fmla="*/ 131 w 146"/>
                <a:gd name="T1" fmla="*/ 132 h 212"/>
                <a:gd name="T2" fmla="*/ 141 w 146"/>
                <a:gd name="T3" fmla="*/ 149 h 212"/>
                <a:gd name="T4" fmla="*/ 128 w 146"/>
                <a:gd name="T5" fmla="*/ 158 h 212"/>
                <a:gd name="T6" fmla="*/ 124 w 146"/>
                <a:gd name="T7" fmla="*/ 166 h 212"/>
                <a:gd name="T8" fmla="*/ 117 w 146"/>
                <a:gd name="T9" fmla="*/ 168 h 212"/>
                <a:gd name="T10" fmla="*/ 114 w 146"/>
                <a:gd name="T11" fmla="*/ 183 h 212"/>
                <a:gd name="T12" fmla="*/ 108 w 146"/>
                <a:gd name="T13" fmla="*/ 191 h 212"/>
                <a:gd name="T14" fmla="*/ 104 w 146"/>
                <a:gd name="T15" fmla="*/ 205 h 212"/>
                <a:gd name="T16" fmla="*/ 97 w 146"/>
                <a:gd name="T17" fmla="*/ 212 h 212"/>
                <a:gd name="T18" fmla="*/ 71 w 146"/>
                <a:gd name="T19" fmla="*/ 191 h 212"/>
                <a:gd name="T20" fmla="*/ 70 w 146"/>
                <a:gd name="T21" fmla="*/ 179 h 212"/>
                <a:gd name="T22" fmla="*/ 3 w 146"/>
                <a:gd name="T23" fmla="*/ 136 h 212"/>
                <a:gd name="T24" fmla="*/ 0 w 146"/>
                <a:gd name="T25" fmla="*/ 134 h 212"/>
                <a:gd name="T26" fmla="*/ 0 w 146"/>
                <a:gd name="T27" fmla="*/ 112 h 212"/>
                <a:gd name="T28" fmla="*/ 5 w 146"/>
                <a:gd name="T29" fmla="*/ 104 h 212"/>
                <a:gd name="T30" fmla="*/ 14 w 146"/>
                <a:gd name="T31" fmla="*/ 90 h 212"/>
                <a:gd name="T32" fmla="*/ 21 w 146"/>
                <a:gd name="T33" fmla="*/ 75 h 212"/>
                <a:gd name="T34" fmla="*/ 13 w 146"/>
                <a:gd name="T35" fmla="*/ 51 h 212"/>
                <a:gd name="T36" fmla="*/ 11 w 146"/>
                <a:gd name="T37" fmla="*/ 41 h 212"/>
                <a:gd name="T38" fmla="*/ 2 w 146"/>
                <a:gd name="T39" fmla="*/ 26 h 212"/>
                <a:gd name="T40" fmla="*/ 13 w 146"/>
                <a:gd name="T41" fmla="*/ 14 h 212"/>
                <a:gd name="T42" fmla="*/ 25 w 146"/>
                <a:gd name="T43" fmla="*/ 0 h 212"/>
                <a:gd name="T44" fmla="*/ 35 w 146"/>
                <a:gd name="T45" fmla="*/ 4 h 212"/>
                <a:gd name="T46" fmla="*/ 35 w 146"/>
                <a:gd name="T47" fmla="*/ 15 h 212"/>
                <a:gd name="T48" fmla="*/ 41 w 146"/>
                <a:gd name="T49" fmla="*/ 22 h 212"/>
                <a:gd name="T50" fmla="*/ 54 w 146"/>
                <a:gd name="T51" fmla="*/ 22 h 212"/>
                <a:gd name="T52" fmla="*/ 77 w 146"/>
                <a:gd name="T53" fmla="*/ 40 h 212"/>
                <a:gd name="T54" fmla="*/ 83 w 146"/>
                <a:gd name="T55" fmla="*/ 40 h 212"/>
                <a:gd name="T56" fmla="*/ 88 w 146"/>
                <a:gd name="T57" fmla="*/ 39 h 212"/>
                <a:gd name="T58" fmla="*/ 92 w 146"/>
                <a:gd name="T59" fmla="*/ 42 h 212"/>
                <a:gd name="T60" fmla="*/ 104 w 146"/>
                <a:gd name="T61" fmla="*/ 43 h 212"/>
                <a:gd name="T62" fmla="*/ 109 w 146"/>
                <a:gd name="T63" fmla="*/ 35 h 212"/>
                <a:gd name="T64" fmla="*/ 126 w 146"/>
                <a:gd name="T65" fmla="*/ 26 h 212"/>
                <a:gd name="T66" fmla="*/ 133 w 146"/>
                <a:gd name="T67" fmla="*/ 33 h 212"/>
                <a:gd name="T68" fmla="*/ 146 w 146"/>
                <a:gd name="T69" fmla="*/ 33 h 212"/>
                <a:gd name="T70" fmla="*/ 130 w 146"/>
                <a:gd name="T71" fmla="*/ 56 h 212"/>
                <a:gd name="T72" fmla="*/ 131 w 146"/>
                <a:gd name="T73" fmla="*/ 132 h 2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46" h="212">
                  <a:moveTo>
                    <a:pt x="131" y="132"/>
                  </a:moveTo>
                  <a:lnTo>
                    <a:pt x="141" y="149"/>
                  </a:lnTo>
                  <a:lnTo>
                    <a:pt x="128" y="158"/>
                  </a:lnTo>
                  <a:lnTo>
                    <a:pt x="124" y="166"/>
                  </a:lnTo>
                  <a:lnTo>
                    <a:pt x="117" y="168"/>
                  </a:lnTo>
                  <a:lnTo>
                    <a:pt x="114" y="183"/>
                  </a:lnTo>
                  <a:lnTo>
                    <a:pt x="108" y="191"/>
                  </a:lnTo>
                  <a:lnTo>
                    <a:pt x="104" y="205"/>
                  </a:lnTo>
                  <a:lnTo>
                    <a:pt x="97" y="212"/>
                  </a:lnTo>
                  <a:lnTo>
                    <a:pt x="71" y="191"/>
                  </a:lnTo>
                  <a:lnTo>
                    <a:pt x="70" y="179"/>
                  </a:lnTo>
                  <a:lnTo>
                    <a:pt x="3" y="136"/>
                  </a:lnTo>
                  <a:lnTo>
                    <a:pt x="0" y="134"/>
                  </a:lnTo>
                  <a:lnTo>
                    <a:pt x="0" y="112"/>
                  </a:lnTo>
                  <a:lnTo>
                    <a:pt x="5" y="104"/>
                  </a:lnTo>
                  <a:lnTo>
                    <a:pt x="14" y="90"/>
                  </a:lnTo>
                  <a:lnTo>
                    <a:pt x="21" y="75"/>
                  </a:lnTo>
                  <a:lnTo>
                    <a:pt x="13" y="51"/>
                  </a:lnTo>
                  <a:lnTo>
                    <a:pt x="11" y="41"/>
                  </a:lnTo>
                  <a:lnTo>
                    <a:pt x="2" y="26"/>
                  </a:lnTo>
                  <a:lnTo>
                    <a:pt x="13" y="14"/>
                  </a:lnTo>
                  <a:lnTo>
                    <a:pt x="25" y="0"/>
                  </a:lnTo>
                  <a:lnTo>
                    <a:pt x="35" y="4"/>
                  </a:lnTo>
                  <a:lnTo>
                    <a:pt x="35" y="15"/>
                  </a:lnTo>
                  <a:lnTo>
                    <a:pt x="41" y="22"/>
                  </a:lnTo>
                  <a:lnTo>
                    <a:pt x="54" y="22"/>
                  </a:lnTo>
                  <a:lnTo>
                    <a:pt x="77" y="40"/>
                  </a:lnTo>
                  <a:lnTo>
                    <a:pt x="83" y="40"/>
                  </a:lnTo>
                  <a:lnTo>
                    <a:pt x="88" y="39"/>
                  </a:lnTo>
                  <a:lnTo>
                    <a:pt x="92" y="42"/>
                  </a:lnTo>
                  <a:lnTo>
                    <a:pt x="104" y="43"/>
                  </a:lnTo>
                  <a:lnTo>
                    <a:pt x="109" y="35"/>
                  </a:lnTo>
                  <a:lnTo>
                    <a:pt x="126" y="26"/>
                  </a:lnTo>
                  <a:lnTo>
                    <a:pt x="133" y="33"/>
                  </a:lnTo>
                  <a:lnTo>
                    <a:pt x="146" y="33"/>
                  </a:lnTo>
                  <a:lnTo>
                    <a:pt x="130" y="56"/>
                  </a:lnTo>
                  <a:lnTo>
                    <a:pt x="131" y="132"/>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74" name="Freeform 73"/>
            <p:cNvSpPr>
              <a:spLocks/>
            </p:cNvSpPr>
            <p:nvPr/>
          </p:nvSpPr>
          <p:spPr bwMode="auto">
            <a:xfrm>
              <a:off x="5482708" y="2854075"/>
              <a:ext cx="46288" cy="45045"/>
            </a:xfrm>
            <a:custGeom>
              <a:avLst/>
              <a:gdLst>
                <a:gd name="T0" fmla="*/ 12 w 28"/>
                <a:gd name="T1" fmla="*/ 25 h 29"/>
                <a:gd name="T2" fmla="*/ 12 w 28"/>
                <a:gd name="T3" fmla="*/ 29 h 29"/>
                <a:gd name="T4" fmla="*/ 10 w 28"/>
                <a:gd name="T5" fmla="*/ 29 h 29"/>
                <a:gd name="T6" fmla="*/ 8 w 28"/>
                <a:gd name="T7" fmla="*/ 22 h 29"/>
                <a:gd name="T8" fmla="*/ 4 w 28"/>
                <a:gd name="T9" fmla="*/ 20 h 29"/>
                <a:gd name="T10" fmla="*/ 0 w 28"/>
                <a:gd name="T11" fmla="*/ 14 h 29"/>
                <a:gd name="T12" fmla="*/ 2 w 28"/>
                <a:gd name="T13" fmla="*/ 9 h 29"/>
                <a:gd name="T14" fmla="*/ 6 w 28"/>
                <a:gd name="T15" fmla="*/ 8 h 29"/>
                <a:gd name="T16" fmla="*/ 8 w 28"/>
                <a:gd name="T17" fmla="*/ 1 h 29"/>
                <a:gd name="T18" fmla="*/ 11 w 28"/>
                <a:gd name="T19" fmla="*/ 0 h 29"/>
                <a:gd name="T20" fmla="*/ 13 w 28"/>
                <a:gd name="T21" fmla="*/ 3 h 29"/>
                <a:gd name="T22" fmla="*/ 17 w 28"/>
                <a:gd name="T23" fmla="*/ 4 h 29"/>
                <a:gd name="T24" fmla="*/ 19 w 28"/>
                <a:gd name="T25" fmla="*/ 7 h 29"/>
                <a:gd name="T26" fmla="*/ 22 w 28"/>
                <a:gd name="T27" fmla="*/ 8 h 29"/>
                <a:gd name="T28" fmla="*/ 26 w 28"/>
                <a:gd name="T29" fmla="*/ 12 h 29"/>
                <a:gd name="T30" fmla="*/ 28 w 28"/>
                <a:gd name="T31" fmla="*/ 12 h 29"/>
                <a:gd name="T32" fmla="*/ 27 w 28"/>
                <a:gd name="T33" fmla="*/ 17 h 29"/>
                <a:gd name="T34" fmla="*/ 25 w 28"/>
                <a:gd name="T35" fmla="*/ 20 h 29"/>
                <a:gd name="T36" fmla="*/ 25 w 28"/>
                <a:gd name="T37" fmla="*/ 21 h 29"/>
                <a:gd name="T38" fmla="*/ 22 w 28"/>
                <a:gd name="T39" fmla="*/ 22 h 29"/>
                <a:gd name="T40" fmla="*/ 12 w 28"/>
                <a:gd name="T41" fmla="*/ 25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8" h="29">
                  <a:moveTo>
                    <a:pt x="12" y="25"/>
                  </a:moveTo>
                  <a:lnTo>
                    <a:pt x="12" y="29"/>
                  </a:lnTo>
                  <a:lnTo>
                    <a:pt x="10" y="29"/>
                  </a:lnTo>
                  <a:lnTo>
                    <a:pt x="8" y="22"/>
                  </a:lnTo>
                  <a:lnTo>
                    <a:pt x="4" y="20"/>
                  </a:lnTo>
                  <a:lnTo>
                    <a:pt x="0" y="14"/>
                  </a:lnTo>
                  <a:lnTo>
                    <a:pt x="2" y="9"/>
                  </a:lnTo>
                  <a:lnTo>
                    <a:pt x="6" y="8"/>
                  </a:lnTo>
                  <a:lnTo>
                    <a:pt x="8" y="1"/>
                  </a:lnTo>
                  <a:lnTo>
                    <a:pt x="11" y="0"/>
                  </a:lnTo>
                  <a:lnTo>
                    <a:pt x="13" y="3"/>
                  </a:lnTo>
                  <a:lnTo>
                    <a:pt x="17" y="4"/>
                  </a:lnTo>
                  <a:lnTo>
                    <a:pt x="19" y="7"/>
                  </a:lnTo>
                  <a:lnTo>
                    <a:pt x="22" y="8"/>
                  </a:lnTo>
                  <a:lnTo>
                    <a:pt x="26" y="12"/>
                  </a:lnTo>
                  <a:lnTo>
                    <a:pt x="28" y="12"/>
                  </a:lnTo>
                  <a:lnTo>
                    <a:pt x="27" y="17"/>
                  </a:lnTo>
                  <a:lnTo>
                    <a:pt x="25" y="20"/>
                  </a:lnTo>
                  <a:lnTo>
                    <a:pt x="25" y="21"/>
                  </a:lnTo>
                  <a:lnTo>
                    <a:pt x="22" y="22"/>
                  </a:lnTo>
                  <a:lnTo>
                    <a:pt x="12" y="2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75" name="Freeform 74"/>
            <p:cNvSpPr>
              <a:spLocks/>
            </p:cNvSpPr>
            <p:nvPr/>
          </p:nvSpPr>
          <p:spPr bwMode="auto">
            <a:xfrm>
              <a:off x="6287788" y="3278115"/>
              <a:ext cx="56206" cy="49704"/>
            </a:xfrm>
            <a:custGeom>
              <a:avLst/>
              <a:gdLst>
                <a:gd name="T0" fmla="*/ 22 w 34"/>
                <a:gd name="T1" fmla="*/ 2 h 32"/>
                <a:gd name="T2" fmla="*/ 27 w 34"/>
                <a:gd name="T3" fmla="*/ 11 h 32"/>
                <a:gd name="T4" fmla="*/ 26 w 34"/>
                <a:gd name="T5" fmla="*/ 16 h 32"/>
                <a:gd name="T6" fmla="*/ 34 w 34"/>
                <a:gd name="T7" fmla="*/ 31 h 32"/>
                <a:gd name="T8" fmla="*/ 21 w 34"/>
                <a:gd name="T9" fmla="*/ 32 h 32"/>
                <a:gd name="T10" fmla="*/ 16 w 34"/>
                <a:gd name="T11" fmla="*/ 22 h 32"/>
                <a:gd name="T12" fmla="*/ 0 w 34"/>
                <a:gd name="T13" fmla="*/ 20 h 32"/>
                <a:gd name="T14" fmla="*/ 10 w 34"/>
                <a:gd name="T15" fmla="*/ 0 h 32"/>
                <a:gd name="T16" fmla="*/ 22 w 34"/>
                <a:gd name="T17" fmla="*/ 2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4" h="32">
                  <a:moveTo>
                    <a:pt x="22" y="2"/>
                  </a:moveTo>
                  <a:lnTo>
                    <a:pt x="27" y="11"/>
                  </a:lnTo>
                  <a:lnTo>
                    <a:pt x="26" y="16"/>
                  </a:lnTo>
                  <a:lnTo>
                    <a:pt x="34" y="31"/>
                  </a:lnTo>
                  <a:lnTo>
                    <a:pt x="21" y="32"/>
                  </a:lnTo>
                  <a:lnTo>
                    <a:pt x="16" y="22"/>
                  </a:lnTo>
                  <a:lnTo>
                    <a:pt x="0" y="20"/>
                  </a:lnTo>
                  <a:lnTo>
                    <a:pt x="10" y="0"/>
                  </a:lnTo>
                  <a:lnTo>
                    <a:pt x="22" y="2"/>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76" name="Freeform 75"/>
            <p:cNvSpPr>
              <a:spLocks/>
            </p:cNvSpPr>
            <p:nvPr/>
          </p:nvSpPr>
          <p:spPr bwMode="auto">
            <a:xfrm>
              <a:off x="5938976" y="3130555"/>
              <a:ext cx="39675" cy="49704"/>
            </a:xfrm>
            <a:custGeom>
              <a:avLst/>
              <a:gdLst>
                <a:gd name="T0" fmla="*/ 12 w 24"/>
                <a:gd name="T1" fmla="*/ 28 h 32"/>
                <a:gd name="T2" fmla="*/ 7 w 24"/>
                <a:gd name="T3" fmla="*/ 29 h 32"/>
                <a:gd name="T4" fmla="*/ 6 w 24"/>
                <a:gd name="T5" fmla="*/ 32 h 32"/>
                <a:gd name="T6" fmla="*/ 0 w 24"/>
                <a:gd name="T7" fmla="*/ 32 h 32"/>
                <a:gd name="T8" fmla="*/ 5 w 24"/>
                <a:gd name="T9" fmla="*/ 15 h 32"/>
                <a:gd name="T10" fmla="*/ 12 w 24"/>
                <a:gd name="T11" fmla="*/ 1 h 32"/>
                <a:gd name="T12" fmla="*/ 12 w 24"/>
                <a:gd name="T13" fmla="*/ 0 h 32"/>
                <a:gd name="T14" fmla="*/ 20 w 24"/>
                <a:gd name="T15" fmla="*/ 1 h 32"/>
                <a:gd name="T16" fmla="*/ 24 w 24"/>
                <a:gd name="T17" fmla="*/ 9 h 32"/>
                <a:gd name="T18" fmla="*/ 15 w 24"/>
                <a:gd name="T19" fmla="*/ 17 h 32"/>
                <a:gd name="T20" fmla="*/ 12 w 24"/>
                <a:gd name="T21" fmla="*/ 28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4" h="32">
                  <a:moveTo>
                    <a:pt x="12" y="28"/>
                  </a:moveTo>
                  <a:lnTo>
                    <a:pt x="7" y="29"/>
                  </a:lnTo>
                  <a:lnTo>
                    <a:pt x="6" y="32"/>
                  </a:lnTo>
                  <a:lnTo>
                    <a:pt x="0" y="32"/>
                  </a:lnTo>
                  <a:lnTo>
                    <a:pt x="5" y="15"/>
                  </a:lnTo>
                  <a:lnTo>
                    <a:pt x="12" y="1"/>
                  </a:lnTo>
                  <a:lnTo>
                    <a:pt x="12" y="0"/>
                  </a:lnTo>
                  <a:lnTo>
                    <a:pt x="20" y="1"/>
                  </a:lnTo>
                  <a:lnTo>
                    <a:pt x="24" y="9"/>
                  </a:lnTo>
                  <a:lnTo>
                    <a:pt x="15" y="17"/>
                  </a:lnTo>
                  <a:lnTo>
                    <a:pt x="12" y="28"/>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77" name="Freeform 76"/>
            <p:cNvSpPr>
              <a:spLocks/>
            </p:cNvSpPr>
            <p:nvPr/>
          </p:nvSpPr>
          <p:spPr bwMode="auto">
            <a:xfrm>
              <a:off x="4581744" y="3972421"/>
              <a:ext cx="117373" cy="135134"/>
            </a:xfrm>
            <a:custGeom>
              <a:avLst/>
              <a:gdLst>
                <a:gd name="T0" fmla="*/ 68 w 71"/>
                <a:gd name="T1" fmla="*/ 87 h 87"/>
                <a:gd name="T2" fmla="*/ 63 w 71"/>
                <a:gd name="T3" fmla="*/ 87 h 87"/>
                <a:gd name="T4" fmla="*/ 44 w 71"/>
                <a:gd name="T5" fmla="*/ 77 h 87"/>
                <a:gd name="T6" fmla="*/ 27 w 71"/>
                <a:gd name="T7" fmla="*/ 61 h 87"/>
                <a:gd name="T8" fmla="*/ 12 w 71"/>
                <a:gd name="T9" fmla="*/ 50 h 87"/>
                <a:gd name="T10" fmla="*/ 0 w 71"/>
                <a:gd name="T11" fmla="*/ 37 h 87"/>
                <a:gd name="T12" fmla="*/ 4 w 71"/>
                <a:gd name="T13" fmla="*/ 30 h 87"/>
                <a:gd name="T14" fmla="*/ 5 w 71"/>
                <a:gd name="T15" fmla="*/ 24 h 87"/>
                <a:gd name="T16" fmla="*/ 13 w 71"/>
                <a:gd name="T17" fmla="*/ 12 h 87"/>
                <a:gd name="T18" fmla="*/ 22 w 71"/>
                <a:gd name="T19" fmla="*/ 3 h 87"/>
                <a:gd name="T20" fmla="*/ 26 w 71"/>
                <a:gd name="T21" fmla="*/ 2 h 87"/>
                <a:gd name="T22" fmla="*/ 31 w 71"/>
                <a:gd name="T23" fmla="*/ 0 h 87"/>
                <a:gd name="T24" fmla="*/ 38 w 71"/>
                <a:gd name="T25" fmla="*/ 13 h 87"/>
                <a:gd name="T26" fmla="*/ 37 w 71"/>
                <a:gd name="T27" fmla="*/ 21 h 87"/>
                <a:gd name="T28" fmla="*/ 41 w 71"/>
                <a:gd name="T29" fmla="*/ 26 h 87"/>
                <a:gd name="T30" fmla="*/ 46 w 71"/>
                <a:gd name="T31" fmla="*/ 26 h 87"/>
                <a:gd name="T32" fmla="*/ 49 w 71"/>
                <a:gd name="T33" fmla="*/ 17 h 87"/>
                <a:gd name="T34" fmla="*/ 55 w 71"/>
                <a:gd name="T35" fmla="*/ 18 h 87"/>
                <a:gd name="T36" fmla="*/ 54 w 71"/>
                <a:gd name="T37" fmla="*/ 24 h 87"/>
                <a:gd name="T38" fmla="*/ 55 w 71"/>
                <a:gd name="T39" fmla="*/ 34 h 87"/>
                <a:gd name="T40" fmla="*/ 52 w 71"/>
                <a:gd name="T41" fmla="*/ 43 h 87"/>
                <a:gd name="T42" fmla="*/ 57 w 71"/>
                <a:gd name="T43" fmla="*/ 49 h 87"/>
                <a:gd name="T44" fmla="*/ 63 w 71"/>
                <a:gd name="T45" fmla="*/ 50 h 87"/>
                <a:gd name="T46" fmla="*/ 70 w 71"/>
                <a:gd name="T47" fmla="*/ 59 h 87"/>
                <a:gd name="T48" fmla="*/ 71 w 71"/>
                <a:gd name="T49" fmla="*/ 67 h 87"/>
                <a:gd name="T50" fmla="*/ 69 w 71"/>
                <a:gd name="T51" fmla="*/ 70 h 87"/>
                <a:gd name="T52" fmla="*/ 68 w 71"/>
                <a:gd name="T53" fmla="*/ 8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71" h="87">
                  <a:moveTo>
                    <a:pt x="68" y="87"/>
                  </a:moveTo>
                  <a:lnTo>
                    <a:pt x="63" y="87"/>
                  </a:lnTo>
                  <a:lnTo>
                    <a:pt x="44" y="77"/>
                  </a:lnTo>
                  <a:lnTo>
                    <a:pt x="27" y="61"/>
                  </a:lnTo>
                  <a:lnTo>
                    <a:pt x="12" y="50"/>
                  </a:lnTo>
                  <a:lnTo>
                    <a:pt x="0" y="37"/>
                  </a:lnTo>
                  <a:lnTo>
                    <a:pt x="4" y="30"/>
                  </a:lnTo>
                  <a:lnTo>
                    <a:pt x="5" y="24"/>
                  </a:lnTo>
                  <a:lnTo>
                    <a:pt x="13" y="12"/>
                  </a:lnTo>
                  <a:lnTo>
                    <a:pt x="22" y="3"/>
                  </a:lnTo>
                  <a:lnTo>
                    <a:pt x="26" y="2"/>
                  </a:lnTo>
                  <a:lnTo>
                    <a:pt x="31" y="0"/>
                  </a:lnTo>
                  <a:lnTo>
                    <a:pt x="38" y="13"/>
                  </a:lnTo>
                  <a:lnTo>
                    <a:pt x="37" y="21"/>
                  </a:lnTo>
                  <a:lnTo>
                    <a:pt x="41" y="26"/>
                  </a:lnTo>
                  <a:lnTo>
                    <a:pt x="46" y="26"/>
                  </a:lnTo>
                  <a:lnTo>
                    <a:pt x="49" y="17"/>
                  </a:lnTo>
                  <a:lnTo>
                    <a:pt x="55" y="18"/>
                  </a:lnTo>
                  <a:lnTo>
                    <a:pt x="54" y="24"/>
                  </a:lnTo>
                  <a:lnTo>
                    <a:pt x="55" y="34"/>
                  </a:lnTo>
                  <a:lnTo>
                    <a:pt x="52" y="43"/>
                  </a:lnTo>
                  <a:lnTo>
                    <a:pt x="57" y="49"/>
                  </a:lnTo>
                  <a:lnTo>
                    <a:pt x="63" y="50"/>
                  </a:lnTo>
                  <a:lnTo>
                    <a:pt x="70" y="59"/>
                  </a:lnTo>
                  <a:lnTo>
                    <a:pt x="71" y="67"/>
                  </a:lnTo>
                  <a:lnTo>
                    <a:pt x="69" y="70"/>
                  </a:lnTo>
                  <a:lnTo>
                    <a:pt x="68" y="87"/>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78" name="Freeform 77"/>
            <p:cNvSpPr>
              <a:spLocks/>
            </p:cNvSpPr>
            <p:nvPr/>
          </p:nvSpPr>
          <p:spPr bwMode="auto">
            <a:xfrm>
              <a:off x="5201672" y="3178706"/>
              <a:ext cx="472799" cy="438019"/>
            </a:xfrm>
            <a:custGeom>
              <a:avLst/>
              <a:gdLst>
                <a:gd name="T0" fmla="*/ 101 w 286"/>
                <a:gd name="T1" fmla="*/ 213 h 282"/>
                <a:gd name="T2" fmla="*/ 88 w 286"/>
                <a:gd name="T3" fmla="*/ 221 h 282"/>
                <a:gd name="T4" fmla="*/ 78 w 286"/>
                <a:gd name="T5" fmla="*/ 210 h 282"/>
                <a:gd name="T6" fmla="*/ 49 w 286"/>
                <a:gd name="T7" fmla="*/ 201 h 282"/>
                <a:gd name="T8" fmla="*/ 41 w 286"/>
                <a:gd name="T9" fmla="*/ 188 h 282"/>
                <a:gd name="T10" fmla="*/ 27 w 286"/>
                <a:gd name="T11" fmla="*/ 178 h 282"/>
                <a:gd name="T12" fmla="*/ 19 w 286"/>
                <a:gd name="T13" fmla="*/ 182 h 282"/>
                <a:gd name="T14" fmla="*/ 12 w 286"/>
                <a:gd name="T15" fmla="*/ 170 h 282"/>
                <a:gd name="T16" fmla="*/ 11 w 286"/>
                <a:gd name="T17" fmla="*/ 162 h 282"/>
                <a:gd name="T18" fmla="*/ 0 w 286"/>
                <a:gd name="T19" fmla="*/ 146 h 282"/>
                <a:gd name="T20" fmla="*/ 7 w 286"/>
                <a:gd name="T21" fmla="*/ 138 h 282"/>
                <a:gd name="T22" fmla="*/ 5 w 286"/>
                <a:gd name="T23" fmla="*/ 125 h 282"/>
                <a:gd name="T24" fmla="*/ 7 w 286"/>
                <a:gd name="T25" fmla="*/ 113 h 282"/>
                <a:gd name="T26" fmla="*/ 6 w 286"/>
                <a:gd name="T27" fmla="*/ 104 h 282"/>
                <a:gd name="T28" fmla="*/ 9 w 286"/>
                <a:gd name="T29" fmla="*/ 87 h 282"/>
                <a:gd name="T30" fmla="*/ 7 w 286"/>
                <a:gd name="T31" fmla="*/ 77 h 282"/>
                <a:gd name="T32" fmla="*/ 1 w 286"/>
                <a:gd name="T33" fmla="*/ 59 h 282"/>
                <a:gd name="T34" fmla="*/ 10 w 286"/>
                <a:gd name="T35" fmla="*/ 54 h 282"/>
                <a:gd name="T36" fmla="*/ 11 w 286"/>
                <a:gd name="T37" fmla="*/ 45 h 282"/>
                <a:gd name="T38" fmla="*/ 9 w 286"/>
                <a:gd name="T39" fmla="*/ 37 h 282"/>
                <a:gd name="T40" fmla="*/ 21 w 286"/>
                <a:gd name="T41" fmla="*/ 29 h 282"/>
                <a:gd name="T42" fmla="*/ 26 w 286"/>
                <a:gd name="T43" fmla="*/ 22 h 282"/>
                <a:gd name="T44" fmla="*/ 34 w 286"/>
                <a:gd name="T45" fmla="*/ 16 h 282"/>
                <a:gd name="T46" fmla="*/ 35 w 286"/>
                <a:gd name="T47" fmla="*/ 0 h 282"/>
                <a:gd name="T48" fmla="*/ 55 w 286"/>
                <a:gd name="T49" fmla="*/ 7 h 282"/>
                <a:gd name="T50" fmla="*/ 63 w 286"/>
                <a:gd name="T51" fmla="*/ 6 h 282"/>
                <a:gd name="T52" fmla="*/ 77 w 286"/>
                <a:gd name="T53" fmla="*/ 9 h 282"/>
                <a:gd name="T54" fmla="*/ 101 w 286"/>
                <a:gd name="T55" fmla="*/ 18 h 282"/>
                <a:gd name="T56" fmla="*/ 110 w 286"/>
                <a:gd name="T57" fmla="*/ 37 h 282"/>
                <a:gd name="T58" fmla="*/ 126 w 286"/>
                <a:gd name="T59" fmla="*/ 41 h 282"/>
                <a:gd name="T60" fmla="*/ 151 w 286"/>
                <a:gd name="T61" fmla="*/ 50 h 282"/>
                <a:gd name="T62" fmla="*/ 170 w 286"/>
                <a:gd name="T63" fmla="*/ 60 h 282"/>
                <a:gd name="T64" fmla="*/ 178 w 286"/>
                <a:gd name="T65" fmla="*/ 54 h 282"/>
                <a:gd name="T66" fmla="*/ 186 w 286"/>
                <a:gd name="T67" fmla="*/ 45 h 282"/>
                <a:gd name="T68" fmla="*/ 181 w 286"/>
                <a:gd name="T69" fmla="*/ 29 h 282"/>
                <a:gd name="T70" fmla="*/ 186 w 286"/>
                <a:gd name="T71" fmla="*/ 19 h 282"/>
                <a:gd name="T72" fmla="*/ 198 w 286"/>
                <a:gd name="T73" fmla="*/ 9 h 282"/>
                <a:gd name="T74" fmla="*/ 210 w 286"/>
                <a:gd name="T75" fmla="*/ 6 h 282"/>
                <a:gd name="T76" fmla="*/ 234 w 286"/>
                <a:gd name="T77" fmla="*/ 11 h 282"/>
                <a:gd name="T78" fmla="*/ 241 w 286"/>
                <a:gd name="T79" fmla="*/ 20 h 282"/>
                <a:gd name="T80" fmla="*/ 247 w 286"/>
                <a:gd name="T81" fmla="*/ 20 h 282"/>
                <a:gd name="T82" fmla="*/ 253 w 286"/>
                <a:gd name="T83" fmla="*/ 23 h 282"/>
                <a:gd name="T84" fmla="*/ 270 w 286"/>
                <a:gd name="T85" fmla="*/ 26 h 282"/>
                <a:gd name="T86" fmla="*/ 275 w 286"/>
                <a:gd name="T87" fmla="*/ 33 h 282"/>
                <a:gd name="T88" fmla="*/ 270 w 286"/>
                <a:gd name="T89" fmla="*/ 43 h 282"/>
                <a:gd name="T90" fmla="*/ 273 w 286"/>
                <a:gd name="T91" fmla="*/ 51 h 282"/>
                <a:gd name="T92" fmla="*/ 269 w 286"/>
                <a:gd name="T93" fmla="*/ 64 h 282"/>
                <a:gd name="T94" fmla="*/ 275 w 286"/>
                <a:gd name="T95" fmla="*/ 81 h 282"/>
                <a:gd name="T96" fmla="*/ 280 w 286"/>
                <a:gd name="T97" fmla="*/ 155 h 282"/>
                <a:gd name="T98" fmla="*/ 284 w 286"/>
                <a:gd name="T99" fmla="*/ 231 h 282"/>
                <a:gd name="T100" fmla="*/ 286 w 286"/>
                <a:gd name="T101" fmla="*/ 273 h 282"/>
                <a:gd name="T102" fmla="*/ 265 w 286"/>
                <a:gd name="T103" fmla="*/ 273 h 282"/>
                <a:gd name="T104" fmla="*/ 265 w 286"/>
                <a:gd name="T105" fmla="*/ 282 h 282"/>
                <a:gd name="T106" fmla="*/ 192 w 286"/>
                <a:gd name="T107" fmla="*/ 242 h 282"/>
                <a:gd name="T108" fmla="*/ 119 w 286"/>
                <a:gd name="T109" fmla="*/ 202 h 282"/>
                <a:gd name="T110" fmla="*/ 101 w 286"/>
                <a:gd name="T111" fmla="*/ 213 h 2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286" h="282">
                  <a:moveTo>
                    <a:pt x="101" y="213"/>
                  </a:moveTo>
                  <a:lnTo>
                    <a:pt x="88" y="221"/>
                  </a:lnTo>
                  <a:lnTo>
                    <a:pt x="78" y="210"/>
                  </a:lnTo>
                  <a:lnTo>
                    <a:pt x="49" y="201"/>
                  </a:lnTo>
                  <a:lnTo>
                    <a:pt x="41" y="188"/>
                  </a:lnTo>
                  <a:lnTo>
                    <a:pt x="27" y="178"/>
                  </a:lnTo>
                  <a:lnTo>
                    <a:pt x="19" y="182"/>
                  </a:lnTo>
                  <a:lnTo>
                    <a:pt x="12" y="170"/>
                  </a:lnTo>
                  <a:lnTo>
                    <a:pt x="11" y="162"/>
                  </a:lnTo>
                  <a:lnTo>
                    <a:pt x="0" y="146"/>
                  </a:lnTo>
                  <a:lnTo>
                    <a:pt x="7" y="138"/>
                  </a:lnTo>
                  <a:lnTo>
                    <a:pt x="5" y="125"/>
                  </a:lnTo>
                  <a:lnTo>
                    <a:pt x="7" y="113"/>
                  </a:lnTo>
                  <a:lnTo>
                    <a:pt x="6" y="104"/>
                  </a:lnTo>
                  <a:lnTo>
                    <a:pt x="9" y="87"/>
                  </a:lnTo>
                  <a:lnTo>
                    <a:pt x="7" y="77"/>
                  </a:lnTo>
                  <a:lnTo>
                    <a:pt x="1" y="59"/>
                  </a:lnTo>
                  <a:lnTo>
                    <a:pt x="10" y="54"/>
                  </a:lnTo>
                  <a:lnTo>
                    <a:pt x="11" y="45"/>
                  </a:lnTo>
                  <a:lnTo>
                    <a:pt x="9" y="37"/>
                  </a:lnTo>
                  <a:lnTo>
                    <a:pt x="21" y="29"/>
                  </a:lnTo>
                  <a:lnTo>
                    <a:pt x="26" y="22"/>
                  </a:lnTo>
                  <a:lnTo>
                    <a:pt x="34" y="16"/>
                  </a:lnTo>
                  <a:lnTo>
                    <a:pt x="35" y="0"/>
                  </a:lnTo>
                  <a:lnTo>
                    <a:pt x="55" y="7"/>
                  </a:lnTo>
                  <a:lnTo>
                    <a:pt x="63" y="6"/>
                  </a:lnTo>
                  <a:lnTo>
                    <a:pt x="77" y="9"/>
                  </a:lnTo>
                  <a:lnTo>
                    <a:pt x="101" y="18"/>
                  </a:lnTo>
                  <a:lnTo>
                    <a:pt x="110" y="37"/>
                  </a:lnTo>
                  <a:lnTo>
                    <a:pt x="126" y="41"/>
                  </a:lnTo>
                  <a:lnTo>
                    <a:pt x="151" y="50"/>
                  </a:lnTo>
                  <a:lnTo>
                    <a:pt x="170" y="60"/>
                  </a:lnTo>
                  <a:lnTo>
                    <a:pt x="178" y="54"/>
                  </a:lnTo>
                  <a:lnTo>
                    <a:pt x="186" y="45"/>
                  </a:lnTo>
                  <a:lnTo>
                    <a:pt x="181" y="29"/>
                  </a:lnTo>
                  <a:lnTo>
                    <a:pt x="186" y="19"/>
                  </a:lnTo>
                  <a:lnTo>
                    <a:pt x="198" y="9"/>
                  </a:lnTo>
                  <a:lnTo>
                    <a:pt x="210" y="6"/>
                  </a:lnTo>
                  <a:lnTo>
                    <a:pt x="234" y="11"/>
                  </a:lnTo>
                  <a:lnTo>
                    <a:pt x="241" y="20"/>
                  </a:lnTo>
                  <a:lnTo>
                    <a:pt x="247" y="20"/>
                  </a:lnTo>
                  <a:lnTo>
                    <a:pt x="253" y="23"/>
                  </a:lnTo>
                  <a:lnTo>
                    <a:pt x="270" y="26"/>
                  </a:lnTo>
                  <a:lnTo>
                    <a:pt x="275" y="33"/>
                  </a:lnTo>
                  <a:lnTo>
                    <a:pt x="270" y="43"/>
                  </a:lnTo>
                  <a:lnTo>
                    <a:pt x="273" y="51"/>
                  </a:lnTo>
                  <a:lnTo>
                    <a:pt x="269" y="64"/>
                  </a:lnTo>
                  <a:lnTo>
                    <a:pt x="275" y="81"/>
                  </a:lnTo>
                  <a:lnTo>
                    <a:pt x="280" y="155"/>
                  </a:lnTo>
                  <a:lnTo>
                    <a:pt x="284" y="231"/>
                  </a:lnTo>
                  <a:lnTo>
                    <a:pt x="286" y="273"/>
                  </a:lnTo>
                  <a:lnTo>
                    <a:pt x="265" y="273"/>
                  </a:lnTo>
                  <a:lnTo>
                    <a:pt x="265" y="282"/>
                  </a:lnTo>
                  <a:lnTo>
                    <a:pt x="192" y="242"/>
                  </a:lnTo>
                  <a:lnTo>
                    <a:pt x="119" y="202"/>
                  </a:lnTo>
                  <a:lnTo>
                    <a:pt x="101" y="213"/>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79" name="Freeform 78"/>
            <p:cNvSpPr>
              <a:spLocks/>
            </p:cNvSpPr>
            <p:nvPr/>
          </p:nvSpPr>
          <p:spPr bwMode="auto">
            <a:xfrm>
              <a:off x="5714147" y="5173091"/>
              <a:ext cx="69431" cy="63684"/>
            </a:xfrm>
            <a:custGeom>
              <a:avLst/>
              <a:gdLst>
                <a:gd name="T0" fmla="*/ 36 w 42"/>
                <a:gd name="T1" fmla="*/ 6 h 41"/>
                <a:gd name="T2" fmla="*/ 42 w 42"/>
                <a:gd name="T3" fmla="*/ 12 h 41"/>
                <a:gd name="T4" fmla="*/ 36 w 42"/>
                <a:gd name="T5" fmla="*/ 22 h 41"/>
                <a:gd name="T6" fmla="*/ 32 w 42"/>
                <a:gd name="T7" fmla="*/ 29 h 41"/>
                <a:gd name="T8" fmla="*/ 22 w 42"/>
                <a:gd name="T9" fmla="*/ 32 h 41"/>
                <a:gd name="T10" fmla="*/ 18 w 42"/>
                <a:gd name="T11" fmla="*/ 39 h 41"/>
                <a:gd name="T12" fmla="*/ 12 w 42"/>
                <a:gd name="T13" fmla="*/ 41 h 41"/>
                <a:gd name="T14" fmla="*/ 0 w 42"/>
                <a:gd name="T15" fmla="*/ 25 h 41"/>
                <a:gd name="T16" fmla="*/ 10 w 42"/>
                <a:gd name="T17" fmla="*/ 12 h 41"/>
                <a:gd name="T18" fmla="*/ 20 w 42"/>
                <a:gd name="T19" fmla="*/ 4 h 41"/>
                <a:gd name="T20" fmla="*/ 29 w 42"/>
                <a:gd name="T21" fmla="*/ 0 h 41"/>
                <a:gd name="T22" fmla="*/ 36 w 42"/>
                <a:gd name="T23" fmla="*/ 6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2" h="41">
                  <a:moveTo>
                    <a:pt x="36" y="6"/>
                  </a:moveTo>
                  <a:lnTo>
                    <a:pt x="42" y="12"/>
                  </a:lnTo>
                  <a:lnTo>
                    <a:pt x="36" y="22"/>
                  </a:lnTo>
                  <a:lnTo>
                    <a:pt x="32" y="29"/>
                  </a:lnTo>
                  <a:lnTo>
                    <a:pt x="22" y="32"/>
                  </a:lnTo>
                  <a:lnTo>
                    <a:pt x="18" y="39"/>
                  </a:lnTo>
                  <a:lnTo>
                    <a:pt x="12" y="41"/>
                  </a:lnTo>
                  <a:lnTo>
                    <a:pt x="0" y="25"/>
                  </a:lnTo>
                  <a:lnTo>
                    <a:pt x="10" y="12"/>
                  </a:lnTo>
                  <a:lnTo>
                    <a:pt x="20" y="4"/>
                  </a:lnTo>
                  <a:lnTo>
                    <a:pt x="29" y="0"/>
                  </a:lnTo>
                  <a:lnTo>
                    <a:pt x="36" y="6"/>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80" name="Freeform 79"/>
            <p:cNvSpPr>
              <a:spLocks/>
            </p:cNvSpPr>
            <p:nvPr/>
          </p:nvSpPr>
          <p:spPr bwMode="auto">
            <a:xfrm>
              <a:off x="5457909" y="2444014"/>
              <a:ext cx="145477" cy="74557"/>
            </a:xfrm>
            <a:custGeom>
              <a:avLst/>
              <a:gdLst>
                <a:gd name="T0" fmla="*/ 31 w 88"/>
                <a:gd name="T1" fmla="*/ 40 h 48"/>
                <a:gd name="T2" fmla="*/ 29 w 88"/>
                <a:gd name="T3" fmla="*/ 35 h 48"/>
                <a:gd name="T4" fmla="*/ 30 w 88"/>
                <a:gd name="T5" fmla="*/ 30 h 48"/>
                <a:gd name="T6" fmla="*/ 22 w 88"/>
                <a:gd name="T7" fmla="*/ 27 h 48"/>
                <a:gd name="T8" fmla="*/ 6 w 88"/>
                <a:gd name="T9" fmla="*/ 23 h 48"/>
                <a:gd name="T10" fmla="*/ 0 w 88"/>
                <a:gd name="T11" fmla="*/ 7 h 48"/>
                <a:gd name="T12" fmla="*/ 17 w 88"/>
                <a:gd name="T13" fmla="*/ 0 h 48"/>
                <a:gd name="T14" fmla="*/ 42 w 88"/>
                <a:gd name="T15" fmla="*/ 2 h 48"/>
                <a:gd name="T16" fmla="*/ 57 w 88"/>
                <a:gd name="T17" fmla="*/ 0 h 48"/>
                <a:gd name="T18" fmla="*/ 60 w 88"/>
                <a:gd name="T19" fmla="*/ 4 h 48"/>
                <a:gd name="T20" fmla="*/ 68 w 88"/>
                <a:gd name="T21" fmla="*/ 5 h 48"/>
                <a:gd name="T22" fmla="*/ 85 w 88"/>
                <a:gd name="T23" fmla="*/ 15 h 48"/>
                <a:gd name="T24" fmla="*/ 88 w 88"/>
                <a:gd name="T25" fmla="*/ 24 h 48"/>
                <a:gd name="T26" fmla="*/ 76 w 88"/>
                <a:gd name="T27" fmla="*/ 30 h 48"/>
                <a:gd name="T28" fmla="*/ 74 w 88"/>
                <a:gd name="T29" fmla="*/ 41 h 48"/>
                <a:gd name="T30" fmla="*/ 58 w 88"/>
                <a:gd name="T31" fmla="*/ 48 h 48"/>
                <a:gd name="T32" fmla="*/ 44 w 88"/>
                <a:gd name="T33" fmla="*/ 48 h 48"/>
                <a:gd name="T34" fmla="*/ 39 w 88"/>
                <a:gd name="T35" fmla="*/ 42 h 48"/>
                <a:gd name="T36" fmla="*/ 31 w 88"/>
                <a:gd name="T37" fmla="*/ 4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88" h="48">
                  <a:moveTo>
                    <a:pt x="31" y="40"/>
                  </a:moveTo>
                  <a:lnTo>
                    <a:pt x="29" y="35"/>
                  </a:lnTo>
                  <a:lnTo>
                    <a:pt x="30" y="30"/>
                  </a:lnTo>
                  <a:lnTo>
                    <a:pt x="22" y="27"/>
                  </a:lnTo>
                  <a:lnTo>
                    <a:pt x="6" y="23"/>
                  </a:lnTo>
                  <a:lnTo>
                    <a:pt x="0" y="7"/>
                  </a:lnTo>
                  <a:lnTo>
                    <a:pt x="17" y="0"/>
                  </a:lnTo>
                  <a:lnTo>
                    <a:pt x="42" y="2"/>
                  </a:lnTo>
                  <a:lnTo>
                    <a:pt x="57" y="0"/>
                  </a:lnTo>
                  <a:lnTo>
                    <a:pt x="60" y="4"/>
                  </a:lnTo>
                  <a:lnTo>
                    <a:pt x="68" y="5"/>
                  </a:lnTo>
                  <a:lnTo>
                    <a:pt x="85" y="15"/>
                  </a:lnTo>
                  <a:lnTo>
                    <a:pt x="88" y="24"/>
                  </a:lnTo>
                  <a:lnTo>
                    <a:pt x="76" y="30"/>
                  </a:lnTo>
                  <a:lnTo>
                    <a:pt x="74" y="41"/>
                  </a:lnTo>
                  <a:lnTo>
                    <a:pt x="58" y="48"/>
                  </a:lnTo>
                  <a:lnTo>
                    <a:pt x="44" y="48"/>
                  </a:lnTo>
                  <a:lnTo>
                    <a:pt x="39" y="42"/>
                  </a:lnTo>
                  <a:lnTo>
                    <a:pt x="31" y="4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81" name="Freeform 80"/>
            <p:cNvSpPr>
              <a:spLocks/>
            </p:cNvSpPr>
            <p:nvPr/>
          </p:nvSpPr>
          <p:spPr bwMode="auto">
            <a:xfrm>
              <a:off x="5077687" y="2636618"/>
              <a:ext cx="14878" cy="21745"/>
            </a:xfrm>
            <a:custGeom>
              <a:avLst/>
              <a:gdLst>
                <a:gd name="T0" fmla="*/ 6 w 9"/>
                <a:gd name="T1" fmla="*/ 0 h 14"/>
                <a:gd name="T2" fmla="*/ 9 w 9"/>
                <a:gd name="T3" fmla="*/ 5 h 14"/>
                <a:gd name="T4" fmla="*/ 8 w 9"/>
                <a:gd name="T5" fmla="*/ 14 h 14"/>
                <a:gd name="T6" fmla="*/ 4 w 9"/>
                <a:gd name="T7" fmla="*/ 14 h 14"/>
                <a:gd name="T8" fmla="*/ 0 w 9"/>
                <a:gd name="T9" fmla="*/ 13 h 14"/>
                <a:gd name="T10" fmla="*/ 2 w 9"/>
                <a:gd name="T11" fmla="*/ 1 h 14"/>
                <a:gd name="T12" fmla="*/ 6 w 9"/>
                <a:gd name="T13" fmla="*/ 0 h 14"/>
              </a:gdLst>
              <a:ahLst/>
              <a:cxnLst>
                <a:cxn ang="0">
                  <a:pos x="T0" y="T1"/>
                </a:cxn>
                <a:cxn ang="0">
                  <a:pos x="T2" y="T3"/>
                </a:cxn>
                <a:cxn ang="0">
                  <a:pos x="T4" y="T5"/>
                </a:cxn>
                <a:cxn ang="0">
                  <a:pos x="T6" y="T7"/>
                </a:cxn>
                <a:cxn ang="0">
                  <a:pos x="T8" y="T9"/>
                </a:cxn>
                <a:cxn ang="0">
                  <a:pos x="T10" y="T11"/>
                </a:cxn>
                <a:cxn ang="0">
                  <a:pos x="T12" y="T13"/>
                </a:cxn>
              </a:cxnLst>
              <a:rect l="0" t="0" r="r" b="b"/>
              <a:pathLst>
                <a:path w="9" h="14">
                  <a:moveTo>
                    <a:pt x="6" y="0"/>
                  </a:moveTo>
                  <a:lnTo>
                    <a:pt x="9" y="5"/>
                  </a:lnTo>
                  <a:lnTo>
                    <a:pt x="8" y="14"/>
                  </a:lnTo>
                  <a:lnTo>
                    <a:pt x="4" y="14"/>
                  </a:lnTo>
                  <a:lnTo>
                    <a:pt x="0" y="13"/>
                  </a:lnTo>
                  <a:lnTo>
                    <a:pt x="2" y="1"/>
                  </a:lnTo>
                  <a:lnTo>
                    <a:pt x="6"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82" name="Freeform 81"/>
            <p:cNvSpPr>
              <a:spLocks/>
            </p:cNvSpPr>
            <p:nvPr/>
          </p:nvSpPr>
          <p:spPr bwMode="auto">
            <a:xfrm>
              <a:off x="5456257" y="2394310"/>
              <a:ext cx="180193" cy="73003"/>
            </a:xfrm>
            <a:custGeom>
              <a:avLst/>
              <a:gdLst>
                <a:gd name="T0" fmla="*/ 1 w 109"/>
                <a:gd name="T1" fmla="*/ 39 h 47"/>
                <a:gd name="T2" fmla="*/ 0 w 109"/>
                <a:gd name="T3" fmla="*/ 24 h 47"/>
                <a:gd name="T4" fmla="*/ 5 w 109"/>
                <a:gd name="T5" fmla="*/ 11 h 47"/>
                <a:gd name="T6" fmla="*/ 18 w 109"/>
                <a:gd name="T7" fmla="*/ 5 h 47"/>
                <a:gd name="T8" fmla="*/ 33 w 109"/>
                <a:gd name="T9" fmla="*/ 19 h 47"/>
                <a:gd name="T10" fmla="*/ 45 w 109"/>
                <a:gd name="T11" fmla="*/ 19 h 47"/>
                <a:gd name="T12" fmla="*/ 45 w 109"/>
                <a:gd name="T13" fmla="*/ 4 h 47"/>
                <a:gd name="T14" fmla="*/ 57 w 109"/>
                <a:gd name="T15" fmla="*/ 0 h 47"/>
                <a:gd name="T16" fmla="*/ 64 w 109"/>
                <a:gd name="T17" fmla="*/ 3 h 47"/>
                <a:gd name="T18" fmla="*/ 79 w 109"/>
                <a:gd name="T19" fmla="*/ 10 h 47"/>
                <a:gd name="T20" fmla="*/ 91 w 109"/>
                <a:gd name="T21" fmla="*/ 10 h 47"/>
                <a:gd name="T22" fmla="*/ 99 w 109"/>
                <a:gd name="T23" fmla="*/ 15 h 47"/>
                <a:gd name="T24" fmla="*/ 102 w 109"/>
                <a:gd name="T25" fmla="*/ 24 h 47"/>
                <a:gd name="T26" fmla="*/ 109 w 109"/>
                <a:gd name="T27" fmla="*/ 36 h 47"/>
                <a:gd name="T28" fmla="*/ 94 w 109"/>
                <a:gd name="T29" fmla="*/ 43 h 47"/>
                <a:gd name="T30" fmla="*/ 86 w 109"/>
                <a:gd name="T31" fmla="*/ 47 h 47"/>
                <a:gd name="T32" fmla="*/ 69 w 109"/>
                <a:gd name="T33" fmla="*/ 37 h 47"/>
                <a:gd name="T34" fmla="*/ 61 w 109"/>
                <a:gd name="T35" fmla="*/ 36 h 47"/>
                <a:gd name="T36" fmla="*/ 58 w 109"/>
                <a:gd name="T37" fmla="*/ 32 h 47"/>
                <a:gd name="T38" fmla="*/ 43 w 109"/>
                <a:gd name="T39" fmla="*/ 34 h 47"/>
                <a:gd name="T40" fmla="*/ 18 w 109"/>
                <a:gd name="T41" fmla="*/ 32 h 47"/>
                <a:gd name="T42" fmla="*/ 1 w 109"/>
                <a:gd name="T43" fmla="*/ 39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09" h="47">
                  <a:moveTo>
                    <a:pt x="1" y="39"/>
                  </a:moveTo>
                  <a:lnTo>
                    <a:pt x="0" y="24"/>
                  </a:lnTo>
                  <a:lnTo>
                    <a:pt x="5" y="11"/>
                  </a:lnTo>
                  <a:lnTo>
                    <a:pt x="18" y="5"/>
                  </a:lnTo>
                  <a:lnTo>
                    <a:pt x="33" y="19"/>
                  </a:lnTo>
                  <a:lnTo>
                    <a:pt x="45" y="19"/>
                  </a:lnTo>
                  <a:lnTo>
                    <a:pt x="45" y="4"/>
                  </a:lnTo>
                  <a:lnTo>
                    <a:pt x="57" y="0"/>
                  </a:lnTo>
                  <a:lnTo>
                    <a:pt x="64" y="3"/>
                  </a:lnTo>
                  <a:lnTo>
                    <a:pt x="79" y="10"/>
                  </a:lnTo>
                  <a:lnTo>
                    <a:pt x="91" y="10"/>
                  </a:lnTo>
                  <a:lnTo>
                    <a:pt x="99" y="15"/>
                  </a:lnTo>
                  <a:lnTo>
                    <a:pt x="102" y="24"/>
                  </a:lnTo>
                  <a:lnTo>
                    <a:pt x="109" y="36"/>
                  </a:lnTo>
                  <a:lnTo>
                    <a:pt x="94" y="43"/>
                  </a:lnTo>
                  <a:lnTo>
                    <a:pt x="86" y="47"/>
                  </a:lnTo>
                  <a:lnTo>
                    <a:pt x="69" y="37"/>
                  </a:lnTo>
                  <a:lnTo>
                    <a:pt x="61" y="36"/>
                  </a:lnTo>
                  <a:lnTo>
                    <a:pt x="58" y="32"/>
                  </a:lnTo>
                  <a:lnTo>
                    <a:pt x="43" y="34"/>
                  </a:lnTo>
                  <a:lnTo>
                    <a:pt x="18" y="32"/>
                  </a:lnTo>
                  <a:lnTo>
                    <a:pt x="1" y="3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83" name="Freeform 82"/>
            <p:cNvSpPr>
              <a:spLocks/>
            </p:cNvSpPr>
            <p:nvPr/>
          </p:nvSpPr>
          <p:spPr bwMode="auto">
            <a:xfrm>
              <a:off x="4421389" y="3094830"/>
              <a:ext cx="474453" cy="461318"/>
            </a:xfrm>
            <a:custGeom>
              <a:avLst/>
              <a:gdLst>
                <a:gd name="T0" fmla="*/ 227 w 287"/>
                <a:gd name="T1" fmla="*/ 9 h 297"/>
                <a:gd name="T2" fmla="*/ 261 w 287"/>
                <a:gd name="T3" fmla="*/ 12 h 297"/>
                <a:gd name="T4" fmla="*/ 275 w 287"/>
                <a:gd name="T5" fmla="*/ 25 h 297"/>
                <a:gd name="T6" fmla="*/ 282 w 287"/>
                <a:gd name="T7" fmla="*/ 60 h 297"/>
                <a:gd name="T8" fmla="*/ 284 w 287"/>
                <a:gd name="T9" fmla="*/ 72 h 297"/>
                <a:gd name="T10" fmla="*/ 253 w 287"/>
                <a:gd name="T11" fmla="*/ 84 h 297"/>
                <a:gd name="T12" fmla="*/ 242 w 287"/>
                <a:gd name="T13" fmla="*/ 101 h 297"/>
                <a:gd name="T14" fmla="*/ 214 w 287"/>
                <a:gd name="T15" fmla="*/ 119 h 297"/>
                <a:gd name="T16" fmla="*/ 182 w 287"/>
                <a:gd name="T17" fmla="*/ 128 h 297"/>
                <a:gd name="T18" fmla="*/ 153 w 287"/>
                <a:gd name="T19" fmla="*/ 168 h 297"/>
                <a:gd name="T20" fmla="*/ 150 w 287"/>
                <a:gd name="T21" fmla="*/ 168 h 297"/>
                <a:gd name="T22" fmla="*/ 139 w 287"/>
                <a:gd name="T23" fmla="*/ 180 h 297"/>
                <a:gd name="T24" fmla="*/ 125 w 287"/>
                <a:gd name="T25" fmla="*/ 184 h 297"/>
                <a:gd name="T26" fmla="*/ 104 w 287"/>
                <a:gd name="T27" fmla="*/ 184 h 297"/>
                <a:gd name="T28" fmla="*/ 92 w 287"/>
                <a:gd name="T29" fmla="*/ 202 h 297"/>
                <a:gd name="T30" fmla="*/ 58 w 287"/>
                <a:gd name="T31" fmla="*/ 250 h 297"/>
                <a:gd name="T32" fmla="*/ 43 w 287"/>
                <a:gd name="T33" fmla="*/ 288 h 297"/>
                <a:gd name="T34" fmla="*/ 0 w 287"/>
                <a:gd name="T35" fmla="*/ 297 h 297"/>
                <a:gd name="T36" fmla="*/ 1 w 287"/>
                <a:gd name="T37" fmla="*/ 288 h 297"/>
                <a:gd name="T38" fmla="*/ 14 w 287"/>
                <a:gd name="T39" fmla="*/ 271 h 297"/>
                <a:gd name="T40" fmla="*/ 20 w 287"/>
                <a:gd name="T41" fmla="*/ 249 h 297"/>
                <a:gd name="T42" fmla="*/ 37 w 287"/>
                <a:gd name="T43" fmla="*/ 233 h 297"/>
                <a:gd name="T44" fmla="*/ 42 w 287"/>
                <a:gd name="T45" fmla="*/ 210 h 297"/>
                <a:gd name="T46" fmla="*/ 61 w 287"/>
                <a:gd name="T47" fmla="*/ 189 h 297"/>
                <a:gd name="T48" fmla="*/ 74 w 287"/>
                <a:gd name="T49" fmla="*/ 168 h 297"/>
                <a:gd name="T50" fmla="*/ 99 w 287"/>
                <a:gd name="T51" fmla="*/ 158 h 297"/>
                <a:gd name="T52" fmla="*/ 123 w 287"/>
                <a:gd name="T53" fmla="*/ 138 h 297"/>
                <a:gd name="T54" fmla="*/ 134 w 287"/>
                <a:gd name="T55" fmla="*/ 95 h 297"/>
                <a:gd name="T56" fmla="*/ 144 w 287"/>
                <a:gd name="T57" fmla="*/ 66 h 297"/>
                <a:gd name="T58" fmla="*/ 173 w 287"/>
                <a:gd name="T59" fmla="*/ 43 h 297"/>
                <a:gd name="T60" fmla="*/ 198 w 287"/>
                <a:gd name="T61" fmla="*/ 13 h 297"/>
                <a:gd name="T62" fmla="*/ 217 w 287"/>
                <a:gd name="T63" fmla="*/ 0 h 2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87" h="297">
                  <a:moveTo>
                    <a:pt x="217" y="0"/>
                  </a:moveTo>
                  <a:lnTo>
                    <a:pt x="227" y="9"/>
                  </a:lnTo>
                  <a:lnTo>
                    <a:pt x="244" y="7"/>
                  </a:lnTo>
                  <a:lnTo>
                    <a:pt x="261" y="12"/>
                  </a:lnTo>
                  <a:lnTo>
                    <a:pt x="269" y="12"/>
                  </a:lnTo>
                  <a:lnTo>
                    <a:pt x="275" y="25"/>
                  </a:lnTo>
                  <a:lnTo>
                    <a:pt x="276" y="38"/>
                  </a:lnTo>
                  <a:lnTo>
                    <a:pt x="282" y="60"/>
                  </a:lnTo>
                  <a:lnTo>
                    <a:pt x="287" y="64"/>
                  </a:lnTo>
                  <a:lnTo>
                    <a:pt x="284" y="72"/>
                  </a:lnTo>
                  <a:lnTo>
                    <a:pt x="261" y="76"/>
                  </a:lnTo>
                  <a:lnTo>
                    <a:pt x="253" y="84"/>
                  </a:lnTo>
                  <a:lnTo>
                    <a:pt x="242" y="85"/>
                  </a:lnTo>
                  <a:lnTo>
                    <a:pt x="242" y="101"/>
                  </a:lnTo>
                  <a:lnTo>
                    <a:pt x="221" y="109"/>
                  </a:lnTo>
                  <a:lnTo>
                    <a:pt x="214" y="119"/>
                  </a:lnTo>
                  <a:lnTo>
                    <a:pt x="200" y="125"/>
                  </a:lnTo>
                  <a:lnTo>
                    <a:pt x="182" y="128"/>
                  </a:lnTo>
                  <a:lnTo>
                    <a:pt x="153" y="143"/>
                  </a:lnTo>
                  <a:lnTo>
                    <a:pt x="153" y="168"/>
                  </a:lnTo>
                  <a:lnTo>
                    <a:pt x="150" y="168"/>
                  </a:lnTo>
                  <a:lnTo>
                    <a:pt x="150" y="168"/>
                  </a:lnTo>
                  <a:lnTo>
                    <a:pt x="150" y="179"/>
                  </a:lnTo>
                  <a:lnTo>
                    <a:pt x="139" y="180"/>
                  </a:lnTo>
                  <a:lnTo>
                    <a:pt x="133" y="184"/>
                  </a:lnTo>
                  <a:lnTo>
                    <a:pt x="125" y="184"/>
                  </a:lnTo>
                  <a:lnTo>
                    <a:pt x="119" y="182"/>
                  </a:lnTo>
                  <a:lnTo>
                    <a:pt x="104" y="184"/>
                  </a:lnTo>
                  <a:lnTo>
                    <a:pt x="98" y="200"/>
                  </a:lnTo>
                  <a:lnTo>
                    <a:pt x="92" y="202"/>
                  </a:lnTo>
                  <a:lnTo>
                    <a:pt x="83" y="228"/>
                  </a:lnTo>
                  <a:lnTo>
                    <a:pt x="58" y="250"/>
                  </a:lnTo>
                  <a:lnTo>
                    <a:pt x="51" y="279"/>
                  </a:lnTo>
                  <a:lnTo>
                    <a:pt x="43" y="288"/>
                  </a:lnTo>
                  <a:lnTo>
                    <a:pt x="41" y="296"/>
                  </a:lnTo>
                  <a:lnTo>
                    <a:pt x="0" y="297"/>
                  </a:lnTo>
                  <a:lnTo>
                    <a:pt x="0" y="297"/>
                  </a:lnTo>
                  <a:lnTo>
                    <a:pt x="1" y="288"/>
                  </a:lnTo>
                  <a:lnTo>
                    <a:pt x="8" y="282"/>
                  </a:lnTo>
                  <a:lnTo>
                    <a:pt x="14" y="271"/>
                  </a:lnTo>
                  <a:lnTo>
                    <a:pt x="13" y="264"/>
                  </a:lnTo>
                  <a:lnTo>
                    <a:pt x="20" y="249"/>
                  </a:lnTo>
                  <a:lnTo>
                    <a:pt x="30" y="236"/>
                  </a:lnTo>
                  <a:lnTo>
                    <a:pt x="37" y="233"/>
                  </a:lnTo>
                  <a:lnTo>
                    <a:pt x="42" y="221"/>
                  </a:lnTo>
                  <a:lnTo>
                    <a:pt x="42" y="210"/>
                  </a:lnTo>
                  <a:lnTo>
                    <a:pt x="49" y="197"/>
                  </a:lnTo>
                  <a:lnTo>
                    <a:pt x="61" y="189"/>
                  </a:lnTo>
                  <a:lnTo>
                    <a:pt x="73" y="168"/>
                  </a:lnTo>
                  <a:lnTo>
                    <a:pt x="74" y="168"/>
                  </a:lnTo>
                  <a:lnTo>
                    <a:pt x="83" y="160"/>
                  </a:lnTo>
                  <a:lnTo>
                    <a:pt x="99" y="158"/>
                  </a:lnTo>
                  <a:lnTo>
                    <a:pt x="114" y="144"/>
                  </a:lnTo>
                  <a:lnTo>
                    <a:pt x="123" y="138"/>
                  </a:lnTo>
                  <a:lnTo>
                    <a:pt x="138" y="121"/>
                  </a:lnTo>
                  <a:lnTo>
                    <a:pt x="134" y="95"/>
                  </a:lnTo>
                  <a:lnTo>
                    <a:pt x="141" y="77"/>
                  </a:lnTo>
                  <a:lnTo>
                    <a:pt x="144" y="66"/>
                  </a:lnTo>
                  <a:lnTo>
                    <a:pt x="156" y="52"/>
                  </a:lnTo>
                  <a:lnTo>
                    <a:pt x="173" y="43"/>
                  </a:lnTo>
                  <a:lnTo>
                    <a:pt x="186" y="34"/>
                  </a:lnTo>
                  <a:lnTo>
                    <a:pt x="198" y="13"/>
                  </a:lnTo>
                  <a:lnTo>
                    <a:pt x="204" y="0"/>
                  </a:lnTo>
                  <a:lnTo>
                    <a:pt x="217"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84" name="Freeform 83"/>
            <p:cNvSpPr>
              <a:spLocks/>
            </p:cNvSpPr>
            <p:nvPr/>
          </p:nvSpPr>
          <p:spPr bwMode="auto">
            <a:xfrm>
              <a:off x="5639756" y="2689430"/>
              <a:ext cx="99189" cy="94749"/>
            </a:xfrm>
            <a:custGeom>
              <a:avLst/>
              <a:gdLst>
                <a:gd name="T0" fmla="*/ 0 w 60"/>
                <a:gd name="T1" fmla="*/ 5 h 61"/>
                <a:gd name="T2" fmla="*/ 3 w 60"/>
                <a:gd name="T3" fmla="*/ 2 h 61"/>
                <a:gd name="T4" fmla="*/ 13 w 60"/>
                <a:gd name="T5" fmla="*/ 0 h 61"/>
                <a:gd name="T6" fmla="*/ 26 w 60"/>
                <a:gd name="T7" fmla="*/ 6 h 61"/>
                <a:gd name="T8" fmla="*/ 33 w 60"/>
                <a:gd name="T9" fmla="*/ 7 h 61"/>
                <a:gd name="T10" fmla="*/ 41 w 60"/>
                <a:gd name="T11" fmla="*/ 12 h 61"/>
                <a:gd name="T12" fmla="*/ 41 w 60"/>
                <a:gd name="T13" fmla="*/ 20 h 61"/>
                <a:gd name="T14" fmla="*/ 47 w 60"/>
                <a:gd name="T15" fmla="*/ 23 h 61"/>
                <a:gd name="T16" fmla="*/ 51 w 60"/>
                <a:gd name="T17" fmla="*/ 31 h 61"/>
                <a:gd name="T18" fmla="*/ 57 w 60"/>
                <a:gd name="T19" fmla="*/ 37 h 61"/>
                <a:gd name="T20" fmla="*/ 57 w 60"/>
                <a:gd name="T21" fmla="*/ 40 h 61"/>
                <a:gd name="T22" fmla="*/ 60 w 60"/>
                <a:gd name="T23" fmla="*/ 42 h 61"/>
                <a:gd name="T24" fmla="*/ 56 w 60"/>
                <a:gd name="T25" fmla="*/ 43 h 61"/>
                <a:gd name="T26" fmla="*/ 46 w 60"/>
                <a:gd name="T27" fmla="*/ 42 h 61"/>
                <a:gd name="T28" fmla="*/ 44 w 60"/>
                <a:gd name="T29" fmla="*/ 40 h 61"/>
                <a:gd name="T30" fmla="*/ 41 w 60"/>
                <a:gd name="T31" fmla="*/ 41 h 61"/>
                <a:gd name="T32" fmla="*/ 43 w 60"/>
                <a:gd name="T33" fmla="*/ 45 h 61"/>
                <a:gd name="T34" fmla="*/ 39 w 60"/>
                <a:gd name="T35" fmla="*/ 52 h 61"/>
                <a:gd name="T36" fmla="*/ 37 w 60"/>
                <a:gd name="T37" fmla="*/ 59 h 61"/>
                <a:gd name="T38" fmla="*/ 33 w 60"/>
                <a:gd name="T39" fmla="*/ 61 h 61"/>
                <a:gd name="T40" fmla="*/ 29 w 60"/>
                <a:gd name="T41" fmla="*/ 52 h 61"/>
                <a:gd name="T42" fmla="*/ 30 w 60"/>
                <a:gd name="T43" fmla="*/ 43 h 61"/>
                <a:gd name="T44" fmla="*/ 28 w 60"/>
                <a:gd name="T45" fmla="*/ 34 h 61"/>
                <a:gd name="T46" fmla="*/ 17 w 60"/>
                <a:gd name="T47" fmla="*/ 22 h 61"/>
                <a:gd name="T48" fmla="*/ 10 w 60"/>
                <a:gd name="T49" fmla="*/ 13 h 61"/>
                <a:gd name="T50" fmla="*/ 5 w 60"/>
                <a:gd name="T51" fmla="*/ 7 h 61"/>
                <a:gd name="T52" fmla="*/ 0 w 60"/>
                <a:gd name="T53" fmla="*/ 5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0" h="61">
                  <a:moveTo>
                    <a:pt x="0" y="5"/>
                  </a:moveTo>
                  <a:lnTo>
                    <a:pt x="3" y="2"/>
                  </a:lnTo>
                  <a:lnTo>
                    <a:pt x="13" y="0"/>
                  </a:lnTo>
                  <a:lnTo>
                    <a:pt x="26" y="6"/>
                  </a:lnTo>
                  <a:lnTo>
                    <a:pt x="33" y="7"/>
                  </a:lnTo>
                  <a:lnTo>
                    <a:pt x="41" y="12"/>
                  </a:lnTo>
                  <a:lnTo>
                    <a:pt x="41" y="20"/>
                  </a:lnTo>
                  <a:lnTo>
                    <a:pt x="47" y="23"/>
                  </a:lnTo>
                  <a:lnTo>
                    <a:pt x="51" y="31"/>
                  </a:lnTo>
                  <a:lnTo>
                    <a:pt x="57" y="37"/>
                  </a:lnTo>
                  <a:lnTo>
                    <a:pt x="57" y="40"/>
                  </a:lnTo>
                  <a:lnTo>
                    <a:pt x="60" y="42"/>
                  </a:lnTo>
                  <a:lnTo>
                    <a:pt x="56" y="43"/>
                  </a:lnTo>
                  <a:lnTo>
                    <a:pt x="46" y="42"/>
                  </a:lnTo>
                  <a:lnTo>
                    <a:pt x="44" y="40"/>
                  </a:lnTo>
                  <a:lnTo>
                    <a:pt x="41" y="41"/>
                  </a:lnTo>
                  <a:lnTo>
                    <a:pt x="43" y="45"/>
                  </a:lnTo>
                  <a:lnTo>
                    <a:pt x="39" y="52"/>
                  </a:lnTo>
                  <a:lnTo>
                    <a:pt x="37" y="59"/>
                  </a:lnTo>
                  <a:lnTo>
                    <a:pt x="33" y="61"/>
                  </a:lnTo>
                  <a:lnTo>
                    <a:pt x="29" y="52"/>
                  </a:lnTo>
                  <a:lnTo>
                    <a:pt x="30" y="43"/>
                  </a:lnTo>
                  <a:lnTo>
                    <a:pt x="28" y="34"/>
                  </a:lnTo>
                  <a:lnTo>
                    <a:pt x="17" y="22"/>
                  </a:lnTo>
                  <a:lnTo>
                    <a:pt x="10" y="13"/>
                  </a:lnTo>
                  <a:lnTo>
                    <a:pt x="5" y="7"/>
                  </a:lnTo>
                  <a:lnTo>
                    <a:pt x="0" y="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85" name="Freeform 84"/>
            <p:cNvSpPr>
              <a:spLocks/>
            </p:cNvSpPr>
            <p:nvPr/>
          </p:nvSpPr>
          <p:spPr bwMode="auto">
            <a:xfrm>
              <a:off x="6213397" y="4637218"/>
              <a:ext cx="233094" cy="436466"/>
            </a:xfrm>
            <a:custGeom>
              <a:avLst/>
              <a:gdLst>
                <a:gd name="T0" fmla="*/ 127 w 141"/>
                <a:gd name="T1" fmla="*/ 8 h 281"/>
                <a:gd name="T2" fmla="*/ 131 w 141"/>
                <a:gd name="T3" fmla="*/ 17 h 281"/>
                <a:gd name="T4" fmla="*/ 135 w 141"/>
                <a:gd name="T5" fmla="*/ 31 h 281"/>
                <a:gd name="T6" fmla="*/ 136 w 141"/>
                <a:gd name="T7" fmla="*/ 56 h 281"/>
                <a:gd name="T8" fmla="*/ 141 w 141"/>
                <a:gd name="T9" fmla="*/ 66 h 281"/>
                <a:gd name="T10" fmla="*/ 138 w 141"/>
                <a:gd name="T11" fmla="*/ 76 h 281"/>
                <a:gd name="T12" fmla="*/ 134 w 141"/>
                <a:gd name="T13" fmla="*/ 82 h 281"/>
                <a:gd name="T14" fmla="*/ 129 w 141"/>
                <a:gd name="T15" fmla="*/ 70 h 281"/>
                <a:gd name="T16" fmla="*/ 125 w 141"/>
                <a:gd name="T17" fmla="*/ 76 h 281"/>
                <a:gd name="T18" fmla="*/ 128 w 141"/>
                <a:gd name="T19" fmla="*/ 91 h 281"/>
                <a:gd name="T20" fmla="*/ 126 w 141"/>
                <a:gd name="T21" fmla="*/ 100 h 281"/>
                <a:gd name="T22" fmla="*/ 120 w 141"/>
                <a:gd name="T23" fmla="*/ 105 h 281"/>
                <a:gd name="T24" fmla="*/ 118 w 141"/>
                <a:gd name="T25" fmla="*/ 122 h 281"/>
                <a:gd name="T26" fmla="*/ 109 w 141"/>
                <a:gd name="T27" fmla="*/ 147 h 281"/>
                <a:gd name="T28" fmla="*/ 98 w 141"/>
                <a:gd name="T29" fmla="*/ 175 h 281"/>
                <a:gd name="T30" fmla="*/ 83 w 141"/>
                <a:gd name="T31" fmla="*/ 215 h 281"/>
                <a:gd name="T32" fmla="*/ 74 w 141"/>
                <a:gd name="T33" fmla="*/ 244 h 281"/>
                <a:gd name="T34" fmla="*/ 63 w 141"/>
                <a:gd name="T35" fmla="*/ 268 h 281"/>
                <a:gd name="T36" fmla="*/ 49 w 141"/>
                <a:gd name="T37" fmla="*/ 272 h 281"/>
                <a:gd name="T38" fmla="*/ 32 w 141"/>
                <a:gd name="T39" fmla="*/ 281 h 281"/>
                <a:gd name="T40" fmla="*/ 22 w 141"/>
                <a:gd name="T41" fmla="*/ 276 h 281"/>
                <a:gd name="T42" fmla="*/ 9 w 141"/>
                <a:gd name="T43" fmla="*/ 268 h 281"/>
                <a:gd name="T44" fmla="*/ 5 w 141"/>
                <a:gd name="T45" fmla="*/ 258 h 281"/>
                <a:gd name="T46" fmla="*/ 5 w 141"/>
                <a:gd name="T47" fmla="*/ 239 h 281"/>
                <a:gd name="T48" fmla="*/ 0 w 141"/>
                <a:gd name="T49" fmla="*/ 223 h 281"/>
                <a:gd name="T50" fmla="*/ 0 w 141"/>
                <a:gd name="T51" fmla="*/ 208 h 281"/>
                <a:gd name="T52" fmla="*/ 4 w 141"/>
                <a:gd name="T53" fmla="*/ 193 h 281"/>
                <a:gd name="T54" fmla="*/ 13 w 141"/>
                <a:gd name="T55" fmla="*/ 189 h 281"/>
                <a:gd name="T56" fmla="*/ 13 w 141"/>
                <a:gd name="T57" fmla="*/ 182 h 281"/>
                <a:gd name="T58" fmla="*/ 23 w 141"/>
                <a:gd name="T59" fmla="*/ 166 h 281"/>
                <a:gd name="T60" fmla="*/ 26 w 141"/>
                <a:gd name="T61" fmla="*/ 153 h 281"/>
                <a:gd name="T62" fmla="*/ 22 w 141"/>
                <a:gd name="T63" fmla="*/ 143 h 281"/>
                <a:gd name="T64" fmla="*/ 20 w 141"/>
                <a:gd name="T65" fmla="*/ 130 h 281"/>
                <a:gd name="T66" fmla="*/ 19 w 141"/>
                <a:gd name="T67" fmla="*/ 111 h 281"/>
                <a:gd name="T68" fmla="*/ 27 w 141"/>
                <a:gd name="T69" fmla="*/ 99 h 281"/>
                <a:gd name="T70" fmla="*/ 30 w 141"/>
                <a:gd name="T71" fmla="*/ 86 h 281"/>
                <a:gd name="T72" fmla="*/ 39 w 141"/>
                <a:gd name="T73" fmla="*/ 85 h 281"/>
                <a:gd name="T74" fmla="*/ 49 w 141"/>
                <a:gd name="T75" fmla="*/ 81 h 281"/>
                <a:gd name="T76" fmla="*/ 56 w 141"/>
                <a:gd name="T77" fmla="*/ 77 h 281"/>
                <a:gd name="T78" fmla="*/ 64 w 141"/>
                <a:gd name="T79" fmla="*/ 77 h 281"/>
                <a:gd name="T80" fmla="*/ 75 w 141"/>
                <a:gd name="T81" fmla="*/ 65 h 281"/>
                <a:gd name="T82" fmla="*/ 91 w 141"/>
                <a:gd name="T83" fmla="*/ 53 h 281"/>
                <a:gd name="T84" fmla="*/ 97 w 141"/>
                <a:gd name="T85" fmla="*/ 42 h 281"/>
                <a:gd name="T86" fmla="*/ 95 w 141"/>
                <a:gd name="T87" fmla="*/ 33 h 281"/>
                <a:gd name="T88" fmla="*/ 102 w 141"/>
                <a:gd name="T89" fmla="*/ 36 h 281"/>
                <a:gd name="T90" fmla="*/ 113 w 141"/>
                <a:gd name="T91" fmla="*/ 21 h 281"/>
                <a:gd name="T92" fmla="*/ 114 w 141"/>
                <a:gd name="T93" fmla="*/ 9 h 281"/>
                <a:gd name="T94" fmla="*/ 121 w 141"/>
                <a:gd name="T95" fmla="*/ 0 h 281"/>
                <a:gd name="T96" fmla="*/ 127 w 141"/>
                <a:gd name="T97" fmla="*/ 8 h 2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41" h="281">
                  <a:moveTo>
                    <a:pt x="127" y="8"/>
                  </a:moveTo>
                  <a:lnTo>
                    <a:pt x="131" y="17"/>
                  </a:lnTo>
                  <a:lnTo>
                    <a:pt x="135" y="31"/>
                  </a:lnTo>
                  <a:lnTo>
                    <a:pt x="136" y="56"/>
                  </a:lnTo>
                  <a:lnTo>
                    <a:pt x="141" y="66"/>
                  </a:lnTo>
                  <a:lnTo>
                    <a:pt x="138" y="76"/>
                  </a:lnTo>
                  <a:lnTo>
                    <a:pt x="134" y="82"/>
                  </a:lnTo>
                  <a:lnTo>
                    <a:pt x="129" y="70"/>
                  </a:lnTo>
                  <a:lnTo>
                    <a:pt x="125" y="76"/>
                  </a:lnTo>
                  <a:lnTo>
                    <a:pt x="128" y="91"/>
                  </a:lnTo>
                  <a:lnTo>
                    <a:pt x="126" y="100"/>
                  </a:lnTo>
                  <a:lnTo>
                    <a:pt x="120" y="105"/>
                  </a:lnTo>
                  <a:lnTo>
                    <a:pt x="118" y="122"/>
                  </a:lnTo>
                  <a:lnTo>
                    <a:pt x="109" y="147"/>
                  </a:lnTo>
                  <a:lnTo>
                    <a:pt x="98" y="175"/>
                  </a:lnTo>
                  <a:lnTo>
                    <a:pt x="83" y="215"/>
                  </a:lnTo>
                  <a:lnTo>
                    <a:pt x="74" y="244"/>
                  </a:lnTo>
                  <a:lnTo>
                    <a:pt x="63" y="268"/>
                  </a:lnTo>
                  <a:lnTo>
                    <a:pt x="49" y="272"/>
                  </a:lnTo>
                  <a:lnTo>
                    <a:pt x="32" y="281"/>
                  </a:lnTo>
                  <a:lnTo>
                    <a:pt x="22" y="276"/>
                  </a:lnTo>
                  <a:lnTo>
                    <a:pt x="9" y="268"/>
                  </a:lnTo>
                  <a:lnTo>
                    <a:pt x="5" y="258"/>
                  </a:lnTo>
                  <a:lnTo>
                    <a:pt x="5" y="239"/>
                  </a:lnTo>
                  <a:lnTo>
                    <a:pt x="0" y="223"/>
                  </a:lnTo>
                  <a:lnTo>
                    <a:pt x="0" y="208"/>
                  </a:lnTo>
                  <a:lnTo>
                    <a:pt x="4" y="193"/>
                  </a:lnTo>
                  <a:lnTo>
                    <a:pt x="13" y="189"/>
                  </a:lnTo>
                  <a:lnTo>
                    <a:pt x="13" y="182"/>
                  </a:lnTo>
                  <a:lnTo>
                    <a:pt x="23" y="166"/>
                  </a:lnTo>
                  <a:lnTo>
                    <a:pt x="26" y="153"/>
                  </a:lnTo>
                  <a:lnTo>
                    <a:pt x="22" y="143"/>
                  </a:lnTo>
                  <a:lnTo>
                    <a:pt x="20" y="130"/>
                  </a:lnTo>
                  <a:lnTo>
                    <a:pt x="19" y="111"/>
                  </a:lnTo>
                  <a:lnTo>
                    <a:pt x="27" y="99"/>
                  </a:lnTo>
                  <a:lnTo>
                    <a:pt x="30" y="86"/>
                  </a:lnTo>
                  <a:lnTo>
                    <a:pt x="39" y="85"/>
                  </a:lnTo>
                  <a:lnTo>
                    <a:pt x="49" y="81"/>
                  </a:lnTo>
                  <a:lnTo>
                    <a:pt x="56" y="77"/>
                  </a:lnTo>
                  <a:lnTo>
                    <a:pt x="64" y="77"/>
                  </a:lnTo>
                  <a:lnTo>
                    <a:pt x="75" y="65"/>
                  </a:lnTo>
                  <a:lnTo>
                    <a:pt x="91" y="53"/>
                  </a:lnTo>
                  <a:lnTo>
                    <a:pt x="97" y="42"/>
                  </a:lnTo>
                  <a:lnTo>
                    <a:pt x="95" y="33"/>
                  </a:lnTo>
                  <a:lnTo>
                    <a:pt x="102" y="36"/>
                  </a:lnTo>
                  <a:lnTo>
                    <a:pt x="113" y="21"/>
                  </a:lnTo>
                  <a:lnTo>
                    <a:pt x="114" y="9"/>
                  </a:lnTo>
                  <a:lnTo>
                    <a:pt x="121" y="0"/>
                  </a:lnTo>
                  <a:lnTo>
                    <a:pt x="127" y="8"/>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86" name="Freeform 85"/>
            <p:cNvSpPr>
              <a:spLocks/>
            </p:cNvSpPr>
            <p:nvPr/>
          </p:nvSpPr>
          <p:spPr bwMode="auto">
            <a:xfrm>
              <a:off x="5495933" y="2885140"/>
              <a:ext cx="69431" cy="46598"/>
            </a:xfrm>
            <a:custGeom>
              <a:avLst/>
              <a:gdLst>
                <a:gd name="T0" fmla="*/ 2 w 42"/>
                <a:gd name="T1" fmla="*/ 9 h 30"/>
                <a:gd name="T2" fmla="*/ 4 w 42"/>
                <a:gd name="T3" fmla="*/ 9 h 30"/>
                <a:gd name="T4" fmla="*/ 4 w 42"/>
                <a:gd name="T5" fmla="*/ 5 h 30"/>
                <a:gd name="T6" fmla="*/ 14 w 42"/>
                <a:gd name="T7" fmla="*/ 2 h 30"/>
                <a:gd name="T8" fmla="*/ 17 w 42"/>
                <a:gd name="T9" fmla="*/ 1 h 30"/>
                <a:gd name="T10" fmla="*/ 23 w 42"/>
                <a:gd name="T11" fmla="*/ 0 h 30"/>
                <a:gd name="T12" fmla="*/ 31 w 42"/>
                <a:gd name="T13" fmla="*/ 0 h 30"/>
                <a:gd name="T14" fmla="*/ 40 w 42"/>
                <a:gd name="T15" fmla="*/ 6 h 30"/>
                <a:gd name="T16" fmla="*/ 42 w 42"/>
                <a:gd name="T17" fmla="*/ 20 h 30"/>
                <a:gd name="T18" fmla="*/ 39 w 42"/>
                <a:gd name="T19" fmla="*/ 20 h 30"/>
                <a:gd name="T20" fmla="*/ 37 w 42"/>
                <a:gd name="T21" fmla="*/ 24 h 30"/>
                <a:gd name="T22" fmla="*/ 28 w 42"/>
                <a:gd name="T23" fmla="*/ 24 h 30"/>
                <a:gd name="T24" fmla="*/ 22 w 42"/>
                <a:gd name="T25" fmla="*/ 28 h 30"/>
                <a:gd name="T26" fmla="*/ 11 w 42"/>
                <a:gd name="T27" fmla="*/ 30 h 30"/>
                <a:gd name="T28" fmla="*/ 3 w 42"/>
                <a:gd name="T29" fmla="*/ 25 h 30"/>
                <a:gd name="T30" fmla="*/ 0 w 42"/>
                <a:gd name="T31" fmla="*/ 16 h 30"/>
                <a:gd name="T32" fmla="*/ 2 w 42"/>
                <a:gd name="T33" fmla="*/ 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42" h="30">
                  <a:moveTo>
                    <a:pt x="2" y="9"/>
                  </a:moveTo>
                  <a:lnTo>
                    <a:pt x="4" y="9"/>
                  </a:lnTo>
                  <a:lnTo>
                    <a:pt x="4" y="5"/>
                  </a:lnTo>
                  <a:lnTo>
                    <a:pt x="14" y="2"/>
                  </a:lnTo>
                  <a:lnTo>
                    <a:pt x="17" y="1"/>
                  </a:lnTo>
                  <a:lnTo>
                    <a:pt x="23" y="0"/>
                  </a:lnTo>
                  <a:lnTo>
                    <a:pt x="31" y="0"/>
                  </a:lnTo>
                  <a:lnTo>
                    <a:pt x="40" y="6"/>
                  </a:lnTo>
                  <a:lnTo>
                    <a:pt x="42" y="20"/>
                  </a:lnTo>
                  <a:lnTo>
                    <a:pt x="39" y="20"/>
                  </a:lnTo>
                  <a:lnTo>
                    <a:pt x="37" y="24"/>
                  </a:lnTo>
                  <a:lnTo>
                    <a:pt x="28" y="24"/>
                  </a:lnTo>
                  <a:lnTo>
                    <a:pt x="22" y="28"/>
                  </a:lnTo>
                  <a:lnTo>
                    <a:pt x="11" y="30"/>
                  </a:lnTo>
                  <a:lnTo>
                    <a:pt x="3" y="25"/>
                  </a:lnTo>
                  <a:lnTo>
                    <a:pt x="0" y="16"/>
                  </a:lnTo>
                  <a:lnTo>
                    <a:pt x="2" y="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87" name="Freeform 86"/>
            <p:cNvSpPr>
              <a:spLocks/>
            </p:cNvSpPr>
            <p:nvPr/>
          </p:nvSpPr>
          <p:spPr bwMode="auto">
            <a:xfrm>
              <a:off x="4561906" y="3442760"/>
              <a:ext cx="494290" cy="479958"/>
            </a:xfrm>
            <a:custGeom>
              <a:avLst/>
              <a:gdLst>
                <a:gd name="T0" fmla="*/ 6 w 299"/>
                <a:gd name="T1" fmla="*/ 211 h 309"/>
                <a:gd name="T2" fmla="*/ 15 w 299"/>
                <a:gd name="T3" fmla="*/ 198 h 309"/>
                <a:gd name="T4" fmla="*/ 38 w 299"/>
                <a:gd name="T5" fmla="*/ 200 h 309"/>
                <a:gd name="T6" fmla="*/ 48 w 299"/>
                <a:gd name="T7" fmla="*/ 197 h 309"/>
                <a:gd name="T8" fmla="*/ 125 w 299"/>
                <a:gd name="T9" fmla="*/ 182 h 309"/>
                <a:gd name="T10" fmla="*/ 114 w 299"/>
                <a:gd name="T11" fmla="*/ 90 h 309"/>
                <a:gd name="T12" fmla="*/ 133 w 299"/>
                <a:gd name="T13" fmla="*/ 0 h 309"/>
                <a:gd name="T14" fmla="*/ 254 w 299"/>
                <a:gd name="T15" fmla="*/ 90 h 309"/>
                <a:gd name="T16" fmla="*/ 270 w 299"/>
                <a:gd name="T17" fmla="*/ 106 h 309"/>
                <a:gd name="T18" fmla="*/ 278 w 299"/>
                <a:gd name="T19" fmla="*/ 123 h 309"/>
                <a:gd name="T20" fmla="*/ 299 w 299"/>
                <a:gd name="T21" fmla="*/ 168 h 309"/>
                <a:gd name="T22" fmla="*/ 287 w 299"/>
                <a:gd name="T23" fmla="*/ 195 h 309"/>
                <a:gd name="T24" fmla="*/ 246 w 299"/>
                <a:gd name="T25" fmla="*/ 200 h 309"/>
                <a:gd name="T26" fmla="*/ 228 w 299"/>
                <a:gd name="T27" fmla="*/ 208 h 309"/>
                <a:gd name="T28" fmla="*/ 212 w 299"/>
                <a:gd name="T29" fmla="*/ 204 h 309"/>
                <a:gd name="T30" fmla="*/ 185 w 299"/>
                <a:gd name="T31" fmla="*/ 216 h 309"/>
                <a:gd name="T32" fmla="*/ 167 w 299"/>
                <a:gd name="T33" fmla="*/ 232 h 309"/>
                <a:gd name="T34" fmla="*/ 157 w 299"/>
                <a:gd name="T35" fmla="*/ 241 h 309"/>
                <a:gd name="T36" fmla="*/ 143 w 299"/>
                <a:gd name="T37" fmla="*/ 244 h 309"/>
                <a:gd name="T38" fmla="*/ 126 w 299"/>
                <a:gd name="T39" fmla="*/ 275 h 309"/>
                <a:gd name="T40" fmla="*/ 121 w 299"/>
                <a:gd name="T41" fmla="*/ 291 h 309"/>
                <a:gd name="T42" fmla="*/ 115 w 299"/>
                <a:gd name="T43" fmla="*/ 306 h 309"/>
                <a:gd name="T44" fmla="*/ 108 w 299"/>
                <a:gd name="T45" fmla="*/ 300 h 309"/>
                <a:gd name="T46" fmla="*/ 99 w 299"/>
                <a:gd name="T47" fmla="*/ 302 h 309"/>
                <a:gd name="T48" fmla="*/ 82 w 299"/>
                <a:gd name="T49" fmla="*/ 307 h 309"/>
                <a:gd name="T50" fmla="*/ 75 w 299"/>
                <a:gd name="T51" fmla="*/ 306 h 309"/>
                <a:gd name="T52" fmla="*/ 70 w 299"/>
                <a:gd name="T53" fmla="*/ 294 h 309"/>
                <a:gd name="T54" fmla="*/ 64 w 299"/>
                <a:gd name="T55" fmla="*/ 294 h 309"/>
                <a:gd name="T56" fmla="*/ 68 w 299"/>
                <a:gd name="T57" fmla="*/ 282 h 309"/>
                <a:gd name="T58" fmla="*/ 59 w 299"/>
                <a:gd name="T59" fmla="*/ 267 h 309"/>
                <a:gd name="T60" fmla="*/ 51 w 299"/>
                <a:gd name="T61" fmla="*/ 262 h 309"/>
                <a:gd name="T62" fmla="*/ 41 w 299"/>
                <a:gd name="T63" fmla="*/ 268 h 309"/>
                <a:gd name="T64" fmla="*/ 28 w 299"/>
                <a:gd name="T65" fmla="*/ 271 h 309"/>
                <a:gd name="T66" fmla="*/ 20 w 299"/>
                <a:gd name="T67" fmla="*/ 265 h 309"/>
                <a:gd name="T68" fmla="*/ 12 w 299"/>
                <a:gd name="T69" fmla="*/ 267 h 309"/>
                <a:gd name="T70" fmla="*/ 12 w 299"/>
                <a:gd name="T71" fmla="*/ 253 h 309"/>
                <a:gd name="T72" fmla="*/ 4 w 299"/>
                <a:gd name="T73" fmla="*/ 240 h 309"/>
                <a:gd name="T74" fmla="*/ 0 w 299"/>
                <a:gd name="T75" fmla="*/ 215 h 3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299" h="309">
                  <a:moveTo>
                    <a:pt x="0" y="215"/>
                  </a:moveTo>
                  <a:lnTo>
                    <a:pt x="6" y="211"/>
                  </a:lnTo>
                  <a:lnTo>
                    <a:pt x="9" y="199"/>
                  </a:lnTo>
                  <a:lnTo>
                    <a:pt x="15" y="198"/>
                  </a:lnTo>
                  <a:lnTo>
                    <a:pt x="28" y="204"/>
                  </a:lnTo>
                  <a:lnTo>
                    <a:pt x="38" y="200"/>
                  </a:lnTo>
                  <a:lnTo>
                    <a:pt x="45" y="201"/>
                  </a:lnTo>
                  <a:lnTo>
                    <a:pt x="48" y="197"/>
                  </a:lnTo>
                  <a:lnTo>
                    <a:pt x="121" y="196"/>
                  </a:lnTo>
                  <a:lnTo>
                    <a:pt x="125" y="182"/>
                  </a:lnTo>
                  <a:lnTo>
                    <a:pt x="122" y="179"/>
                  </a:lnTo>
                  <a:lnTo>
                    <a:pt x="114" y="90"/>
                  </a:lnTo>
                  <a:lnTo>
                    <a:pt x="106" y="0"/>
                  </a:lnTo>
                  <a:lnTo>
                    <a:pt x="133" y="0"/>
                  </a:lnTo>
                  <a:lnTo>
                    <a:pt x="193" y="45"/>
                  </a:lnTo>
                  <a:lnTo>
                    <a:pt x="254" y="90"/>
                  </a:lnTo>
                  <a:lnTo>
                    <a:pt x="258" y="100"/>
                  </a:lnTo>
                  <a:lnTo>
                    <a:pt x="270" y="106"/>
                  </a:lnTo>
                  <a:lnTo>
                    <a:pt x="278" y="109"/>
                  </a:lnTo>
                  <a:lnTo>
                    <a:pt x="278" y="123"/>
                  </a:lnTo>
                  <a:lnTo>
                    <a:pt x="298" y="120"/>
                  </a:lnTo>
                  <a:lnTo>
                    <a:pt x="299" y="168"/>
                  </a:lnTo>
                  <a:lnTo>
                    <a:pt x="289" y="182"/>
                  </a:lnTo>
                  <a:lnTo>
                    <a:pt x="287" y="195"/>
                  </a:lnTo>
                  <a:lnTo>
                    <a:pt x="271" y="198"/>
                  </a:lnTo>
                  <a:lnTo>
                    <a:pt x="246" y="200"/>
                  </a:lnTo>
                  <a:lnTo>
                    <a:pt x="240" y="207"/>
                  </a:lnTo>
                  <a:lnTo>
                    <a:pt x="228" y="208"/>
                  </a:lnTo>
                  <a:lnTo>
                    <a:pt x="216" y="208"/>
                  </a:lnTo>
                  <a:lnTo>
                    <a:pt x="212" y="204"/>
                  </a:lnTo>
                  <a:lnTo>
                    <a:pt x="202" y="207"/>
                  </a:lnTo>
                  <a:lnTo>
                    <a:pt x="185" y="216"/>
                  </a:lnTo>
                  <a:lnTo>
                    <a:pt x="182" y="222"/>
                  </a:lnTo>
                  <a:lnTo>
                    <a:pt x="167" y="232"/>
                  </a:lnTo>
                  <a:lnTo>
                    <a:pt x="165" y="237"/>
                  </a:lnTo>
                  <a:lnTo>
                    <a:pt x="157" y="241"/>
                  </a:lnTo>
                  <a:lnTo>
                    <a:pt x="148" y="238"/>
                  </a:lnTo>
                  <a:lnTo>
                    <a:pt x="143" y="244"/>
                  </a:lnTo>
                  <a:lnTo>
                    <a:pt x="140" y="258"/>
                  </a:lnTo>
                  <a:lnTo>
                    <a:pt x="126" y="275"/>
                  </a:lnTo>
                  <a:lnTo>
                    <a:pt x="126" y="282"/>
                  </a:lnTo>
                  <a:lnTo>
                    <a:pt x="121" y="291"/>
                  </a:lnTo>
                  <a:lnTo>
                    <a:pt x="122" y="303"/>
                  </a:lnTo>
                  <a:lnTo>
                    <a:pt x="115" y="306"/>
                  </a:lnTo>
                  <a:lnTo>
                    <a:pt x="111" y="309"/>
                  </a:lnTo>
                  <a:lnTo>
                    <a:pt x="108" y="300"/>
                  </a:lnTo>
                  <a:lnTo>
                    <a:pt x="103" y="302"/>
                  </a:lnTo>
                  <a:lnTo>
                    <a:pt x="99" y="302"/>
                  </a:lnTo>
                  <a:lnTo>
                    <a:pt x="96" y="308"/>
                  </a:lnTo>
                  <a:lnTo>
                    <a:pt x="82" y="307"/>
                  </a:lnTo>
                  <a:lnTo>
                    <a:pt x="77" y="305"/>
                  </a:lnTo>
                  <a:lnTo>
                    <a:pt x="75" y="306"/>
                  </a:lnTo>
                  <a:lnTo>
                    <a:pt x="69" y="300"/>
                  </a:lnTo>
                  <a:lnTo>
                    <a:pt x="70" y="294"/>
                  </a:lnTo>
                  <a:lnTo>
                    <a:pt x="68" y="292"/>
                  </a:lnTo>
                  <a:lnTo>
                    <a:pt x="64" y="294"/>
                  </a:lnTo>
                  <a:lnTo>
                    <a:pt x="65" y="287"/>
                  </a:lnTo>
                  <a:lnTo>
                    <a:pt x="68" y="282"/>
                  </a:lnTo>
                  <a:lnTo>
                    <a:pt x="61" y="273"/>
                  </a:lnTo>
                  <a:lnTo>
                    <a:pt x="59" y="267"/>
                  </a:lnTo>
                  <a:lnTo>
                    <a:pt x="55" y="263"/>
                  </a:lnTo>
                  <a:lnTo>
                    <a:pt x="51" y="262"/>
                  </a:lnTo>
                  <a:lnTo>
                    <a:pt x="47" y="265"/>
                  </a:lnTo>
                  <a:lnTo>
                    <a:pt x="41" y="268"/>
                  </a:lnTo>
                  <a:lnTo>
                    <a:pt x="36" y="272"/>
                  </a:lnTo>
                  <a:lnTo>
                    <a:pt x="28" y="271"/>
                  </a:lnTo>
                  <a:lnTo>
                    <a:pt x="23" y="265"/>
                  </a:lnTo>
                  <a:lnTo>
                    <a:pt x="20" y="265"/>
                  </a:lnTo>
                  <a:lnTo>
                    <a:pt x="15" y="267"/>
                  </a:lnTo>
                  <a:lnTo>
                    <a:pt x="12" y="267"/>
                  </a:lnTo>
                  <a:lnTo>
                    <a:pt x="11" y="260"/>
                  </a:lnTo>
                  <a:lnTo>
                    <a:pt x="12" y="253"/>
                  </a:lnTo>
                  <a:lnTo>
                    <a:pt x="11" y="245"/>
                  </a:lnTo>
                  <a:lnTo>
                    <a:pt x="4" y="240"/>
                  </a:lnTo>
                  <a:lnTo>
                    <a:pt x="0" y="228"/>
                  </a:lnTo>
                  <a:lnTo>
                    <a:pt x="0" y="21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88" name="Freeform 87"/>
            <p:cNvSpPr>
              <a:spLocks/>
            </p:cNvSpPr>
            <p:nvPr/>
          </p:nvSpPr>
          <p:spPr bwMode="auto">
            <a:xfrm>
              <a:off x="5438073" y="2846309"/>
              <a:ext cx="51247" cy="52810"/>
            </a:xfrm>
            <a:custGeom>
              <a:avLst/>
              <a:gdLst>
                <a:gd name="T0" fmla="*/ 22 w 31"/>
                <a:gd name="T1" fmla="*/ 21 h 34"/>
                <a:gd name="T2" fmla="*/ 21 w 31"/>
                <a:gd name="T3" fmla="*/ 17 h 34"/>
                <a:gd name="T4" fmla="*/ 15 w 31"/>
                <a:gd name="T5" fmla="*/ 27 h 34"/>
                <a:gd name="T6" fmla="*/ 16 w 31"/>
                <a:gd name="T7" fmla="*/ 34 h 34"/>
                <a:gd name="T8" fmla="*/ 13 w 31"/>
                <a:gd name="T9" fmla="*/ 32 h 34"/>
                <a:gd name="T10" fmla="*/ 7 w 31"/>
                <a:gd name="T11" fmla="*/ 25 h 34"/>
                <a:gd name="T12" fmla="*/ 0 w 31"/>
                <a:gd name="T13" fmla="*/ 21 h 34"/>
                <a:gd name="T14" fmla="*/ 1 w 31"/>
                <a:gd name="T15" fmla="*/ 18 h 34"/>
                <a:gd name="T16" fmla="*/ 3 w 31"/>
                <a:gd name="T17" fmla="*/ 7 h 34"/>
                <a:gd name="T18" fmla="*/ 8 w 31"/>
                <a:gd name="T19" fmla="*/ 2 h 34"/>
                <a:gd name="T20" fmla="*/ 11 w 31"/>
                <a:gd name="T21" fmla="*/ 0 h 34"/>
                <a:gd name="T22" fmla="*/ 16 w 31"/>
                <a:gd name="T23" fmla="*/ 3 h 34"/>
                <a:gd name="T24" fmla="*/ 18 w 31"/>
                <a:gd name="T25" fmla="*/ 6 h 34"/>
                <a:gd name="T26" fmla="*/ 24 w 31"/>
                <a:gd name="T27" fmla="*/ 9 h 34"/>
                <a:gd name="T28" fmla="*/ 31 w 31"/>
                <a:gd name="T29" fmla="*/ 13 h 34"/>
                <a:gd name="T30" fmla="*/ 29 w 31"/>
                <a:gd name="T31" fmla="*/ 14 h 34"/>
                <a:gd name="T32" fmla="*/ 27 w 31"/>
                <a:gd name="T33" fmla="*/ 19 h 34"/>
                <a:gd name="T34" fmla="*/ 22 w 31"/>
                <a:gd name="T35" fmla="*/ 21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1" h="34">
                  <a:moveTo>
                    <a:pt x="22" y="21"/>
                  </a:moveTo>
                  <a:lnTo>
                    <a:pt x="21" y="17"/>
                  </a:lnTo>
                  <a:lnTo>
                    <a:pt x="15" y="27"/>
                  </a:lnTo>
                  <a:lnTo>
                    <a:pt x="16" y="34"/>
                  </a:lnTo>
                  <a:lnTo>
                    <a:pt x="13" y="32"/>
                  </a:lnTo>
                  <a:lnTo>
                    <a:pt x="7" y="25"/>
                  </a:lnTo>
                  <a:lnTo>
                    <a:pt x="0" y="21"/>
                  </a:lnTo>
                  <a:lnTo>
                    <a:pt x="1" y="18"/>
                  </a:lnTo>
                  <a:lnTo>
                    <a:pt x="3" y="7"/>
                  </a:lnTo>
                  <a:lnTo>
                    <a:pt x="8" y="2"/>
                  </a:lnTo>
                  <a:lnTo>
                    <a:pt x="11" y="0"/>
                  </a:lnTo>
                  <a:lnTo>
                    <a:pt x="16" y="3"/>
                  </a:lnTo>
                  <a:lnTo>
                    <a:pt x="18" y="6"/>
                  </a:lnTo>
                  <a:lnTo>
                    <a:pt x="24" y="9"/>
                  </a:lnTo>
                  <a:lnTo>
                    <a:pt x="31" y="13"/>
                  </a:lnTo>
                  <a:lnTo>
                    <a:pt x="29" y="14"/>
                  </a:lnTo>
                  <a:lnTo>
                    <a:pt x="27" y="19"/>
                  </a:lnTo>
                  <a:lnTo>
                    <a:pt x="22" y="21"/>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89" name="Freeform 88"/>
            <p:cNvSpPr>
              <a:spLocks/>
            </p:cNvSpPr>
            <p:nvPr/>
          </p:nvSpPr>
          <p:spPr bwMode="auto">
            <a:xfrm>
              <a:off x="5836481" y="4581299"/>
              <a:ext cx="319057" cy="529662"/>
            </a:xfrm>
            <a:custGeom>
              <a:avLst/>
              <a:gdLst>
                <a:gd name="T0" fmla="*/ 96 w 193"/>
                <a:gd name="T1" fmla="*/ 23 h 341"/>
                <a:gd name="T2" fmla="*/ 122 w 193"/>
                <a:gd name="T3" fmla="*/ 26 h 341"/>
                <a:gd name="T4" fmla="*/ 142 w 193"/>
                <a:gd name="T5" fmla="*/ 20 h 341"/>
                <a:gd name="T6" fmla="*/ 173 w 193"/>
                <a:gd name="T7" fmla="*/ 12 h 341"/>
                <a:gd name="T8" fmla="*/ 190 w 193"/>
                <a:gd name="T9" fmla="*/ 9 h 341"/>
                <a:gd name="T10" fmla="*/ 191 w 193"/>
                <a:gd name="T11" fmla="*/ 48 h 341"/>
                <a:gd name="T12" fmla="*/ 193 w 193"/>
                <a:gd name="T13" fmla="*/ 91 h 341"/>
                <a:gd name="T14" fmla="*/ 179 w 193"/>
                <a:gd name="T15" fmla="*/ 120 h 341"/>
                <a:gd name="T16" fmla="*/ 150 w 193"/>
                <a:gd name="T17" fmla="*/ 141 h 341"/>
                <a:gd name="T18" fmla="*/ 107 w 193"/>
                <a:gd name="T19" fmla="*/ 173 h 341"/>
                <a:gd name="T20" fmla="*/ 86 w 193"/>
                <a:gd name="T21" fmla="*/ 192 h 341"/>
                <a:gd name="T22" fmla="*/ 76 w 193"/>
                <a:gd name="T23" fmla="*/ 211 h 341"/>
                <a:gd name="T24" fmla="*/ 87 w 193"/>
                <a:gd name="T25" fmla="*/ 239 h 341"/>
                <a:gd name="T26" fmla="*/ 90 w 193"/>
                <a:gd name="T27" fmla="*/ 244 h 341"/>
                <a:gd name="T28" fmla="*/ 84 w 193"/>
                <a:gd name="T29" fmla="*/ 274 h 341"/>
                <a:gd name="T30" fmla="*/ 85 w 193"/>
                <a:gd name="T31" fmla="*/ 287 h 341"/>
                <a:gd name="T32" fmla="*/ 62 w 193"/>
                <a:gd name="T33" fmla="*/ 301 h 341"/>
                <a:gd name="T34" fmla="*/ 31 w 193"/>
                <a:gd name="T35" fmla="*/ 320 h 341"/>
                <a:gd name="T36" fmla="*/ 36 w 193"/>
                <a:gd name="T37" fmla="*/ 330 h 341"/>
                <a:gd name="T38" fmla="*/ 20 w 193"/>
                <a:gd name="T39" fmla="*/ 341 h 341"/>
                <a:gd name="T40" fmla="*/ 18 w 193"/>
                <a:gd name="T41" fmla="*/ 322 h 341"/>
                <a:gd name="T42" fmla="*/ 21 w 193"/>
                <a:gd name="T43" fmla="*/ 292 h 341"/>
                <a:gd name="T44" fmla="*/ 11 w 193"/>
                <a:gd name="T45" fmla="*/ 248 h 341"/>
                <a:gd name="T46" fmla="*/ 37 w 193"/>
                <a:gd name="T47" fmla="*/ 209 h 341"/>
                <a:gd name="T48" fmla="*/ 42 w 193"/>
                <a:gd name="T49" fmla="*/ 195 h 341"/>
                <a:gd name="T50" fmla="*/ 41 w 193"/>
                <a:gd name="T51" fmla="*/ 173 h 341"/>
                <a:gd name="T52" fmla="*/ 47 w 193"/>
                <a:gd name="T53" fmla="*/ 133 h 341"/>
                <a:gd name="T54" fmla="*/ 29 w 193"/>
                <a:gd name="T55" fmla="*/ 124 h 341"/>
                <a:gd name="T56" fmla="*/ 17 w 193"/>
                <a:gd name="T57" fmla="*/ 115 h 341"/>
                <a:gd name="T58" fmla="*/ 1 w 193"/>
                <a:gd name="T59" fmla="*/ 108 h 341"/>
                <a:gd name="T60" fmla="*/ 56 w 193"/>
                <a:gd name="T61" fmla="*/ 76 h 341"/>
                <a:gd name="T62" fmla="*/ 71 w 193"/>
                <a:gd name="T63" fmla="*/ 84 h 341"/>
                <a:gd name="T64" fmla="*/ 79 w 193"/>
                <a:gd name="T65" fmla="*/ 97 h 341"/>
                <a:gd name="T66" fmla="*/ 75 w 193"/>
                <a:gd name="T67" fmla="*/ 122 h 341"/>
                <a:gd name="T68" fmla="*/ 92 w 193"/>
                <a:gd name="T69" fmla="*/ 120 h 341"/>
                <a:gd name="T70" fmla="*/ 100 w 193"/>
                <a:gd name="T71" fmla="*/ 89 h 341"/>
                <a:gd name="T72" fmla="*/ 87 w 193"/>
                <a:gd name="T73" fmla="*/ 67 h 341"/>
                <a:gd name="T74" fmla="*/ 76 w 193"/>
                <a:gd name="T75" fmla="*/ 40 h 3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93" h="341">
                  <a:moveTo>
                    <a:pt x="82" y="25"/>
                  </a:moveTo>
                  <a:lnTo>
                    <a:pt x="96" y="23"/>
                  </a:lnTo>
                  <a:lnTo>
                    <a:pt x="117" y="29"/>
                  </a:lnTo>
                  <a:lnTo>
                    <a:pt x="122" y="26"/>
                  </a:lnTo>
                  <a:lnTo>
                    <a:pt x="135" y="26"/>
                  </a:lnTo>
                  <a:lnTo>
                    <a:pt x="142" y="20"/>
                  </a:lnTo>
                  <a:lnTo>
                    <a:pt x="153" y="20"/>
                  </a:lnTo>
                  <a:lnTo>
                    <a:pt x="173" y="12"/>
                  </a:lnTo>
                  <a:lnTo>
                    <a:pt x="188" y="0"/>
                  </a:lnTo>
                  <a:lnTo>
                    <a:pt x="190" y="9"/>
                  </a:lnTo>
                  <a:lnTo>
                    <a:pt x="189" y="30"/>
                  </a:lnTo>
                  <a:lnTo>
                    <a:pt x="191" y="48"/>
                  </a:lnTo>
                  <a:lnTo>
                    <a:pt x="190" y="81"/>
                  </a:lnTo>
                  <a:lnTo>
                    <a:pt x="193" y="91"/>
                  </a:lnTo>
                  <a:lnTo>
                    <a:pt x="186" y="105"/>
                  </a:lnTo>
                  <a:lnTo>
                    <a:pt x="179" y="120"/>
                  </a:lnTo>
                  <a:lnTo>
                    <a:pt x="166" y="133"/>
                  </a:lnTo>
                  <a:lnTo>
                    <a:pt x="150" y="141"/>
                  </a:lnTo>
                  <a:lnTo>
                    <a:pt x="129" y="151"/>
                  </a:lnTo>
                  <a:lnTo>
                    <a:pt x="107" y="173"/>
                  </a:lnTo>
                  <a:lnTo>
                    <a:pt x="100" y="177"/>
                  </a:lnTo>
                  <a:lnTo>
                    <a:pt x="86" y="192"/>
                  </a:lnTo>
                  <a:lnTo>
                    <a:pt x="79" y="196"/>
                  </a:lnTo>
                  <a:lnTo>
                    <a:pt x="76" y="211"/>
                  </a:lnTo>
                  <a:lnTo>
                    <a:pt x="84" y="227"/>
                  </a:lnTo>
                  <a:lnTo>
                    <a:pt x="87" y="239"/>
                  </a:lnTo>
                  <a:lnTo>
                    <a:pt x="86" y="245"/>
                  </a:lnTo>
                  <a:lnTo>
                    <a:pt x="90" y="244"/>
                  </a:lnTo>
                  <a:lnTo>
                    <a:pt x="88" y="265"/>
                  </a:lnTo>
                  <a:lnTo>
                    <a:pt x="84" y="274"/>
                  </a:lnTo>
                  <a:lnTo>
                    <a:pt x="88" y="278"/>
                  </a:lnTo>
                  <a:lnTo>
                    <a:pt x="85" y="287"/>
                  </a:lnTo>
                  <a:lnTo>
                    <a:pt x="77" y="294"/>
                  </a:lnTo>
                  <a:lnTo>
                    <a:pt x="62" y="301"/>
                  </a:lnTo>
                  <a:lnTo>
                    <a:pt x="39" y="312"/>
                  </a:lnTo>
                  <a:lnTo>
                    <a:pt x="31" y="320"/>
                  </a:lnTo>
                  <a:lnTo>
                    <a:pt x="32" y="329"/>
                  </a:lnTo>
                  <a:lnTo>
                    <a:pt x="36" y="330"/>
                  </a:lnTo>
                  <a:lnTo>
                    <a:pt x="34" y="341"/>
                  </a:lnTo>
                  <a:lnTo>
                    <a:pt x="20" y="341"/>
                  </a:lnTo>
                  <a:lnTo>
                    <a:pt x="20" y="332"/>
                  </a:lnTo>
                  <a:lnTo>
                    <a:pt x="18" y="322"/>
                  </a:lnTo>
                  <a:lnTo>
                    <a:pt x="17" y="315"/>
                  </a:lnTo>
                  <a:lnTo>
                    <a:pt x="21" y="292"/>
                  </a:lnTo>
                  <a:lnTo>
                    <a:pt x="18" y="277"/>
                  </a:lnTo>
                  <a:lnTo>
                    <a:pt x="11" y="248"/>
                  </a:lnTo>
                  <a:lnTo>
                    <a:pt x="31" y="224"/>
                  </a:lnTo>
                  <a:lnTo>
                    <a:pt x="37" y="209"/>
                  </a:lnTo>
                  <a:lnTo>
                    <a:pt x="39" y="207"/>
                  </a:lnTo>
                  <a:lnTo>
                    <a:pt x="42" y="195"/>
                  </a:lnTo>
                  <a:lnTo>
                    <a:pt x="40" y="189"/>
                  </a:lnTo>
                  <a:lnTo>
                    <a:pt x="41" y="173"/>
                  </a:lnTo>
                  <a:lnTo>
                    <a:pt x="46" y="159"/>
                  </a:lnTo>
                  <a:lnTo>
                    <a:pt x="47" y="133"/>
                  </a:lnTo>
                  <a:lnTo>
                    <a:pt x="38" y="126"/>
                  </a:lnTo>
                  <a:lnTo>
                    <a:pt x="29" y="124"/>
                  </a:lnTo>
                  <a:lnTo>
                    <a:pt x="25" y="119"/>
                  </a:lnTo>
                  <a:lnTo>
                    <a:pt x="17" y="115"/>
                  </a:lnTo>
                  <a:lnTo>
                    <a:pt x="2" y="115"/>
                  </a:lnTo>
                  <a:lnTo>
                    <a:pt x="1" y="108"/>
                  </a:lnTo>
                  <a:lnTo>
                    <a:pt x="0" y="93"/>
                  </a:lnTo>
                  <a:lnTo>
                    <a:pt x="56" y="76"/>
                  </a:lnTo>
                  <a:lnTo>
                    <a:pt x="66" y="86"/>
                  </a:lnTo>
                  <a:lnTo>
                    <a:pt x="71" y="84"/>
                  </a:lnTo>
                  <a:lnTo>
                    <a:pt x="78" y="89"/>
                  </a:lnTo>
                  <a:lnTo>
                    <a:pt x="79" y="97"/>
                  </a:lnTo>
                  <a:lnTo>
                    <a:pt x="74" y="107"/>
                  </a:lnTo>
                  <a:lnTo>
                    <a:pt x="75" y="122"/>
                  </a:lnTo>
                  <a:lnTo>
                    <a:pt x="86" y="134"/>
                  </a:lnTo>
                  <a:lnTo>
                    <a:pt x="92" y="120"/>
                  </a:lnTo>
                  <a:lnTo>
                    <a:pt x="100" y="116"/>
                  </a:lnTo>
                  <a:lnTo>
                    <a:pt x="100" y="89"/>
                  </a:lnTo>
                  <a:lnTo>
                    <a:pt x="93" y="74"/>
                  </a:lnTo>
                  <a:lnTo>
                    <a:pt x="87" y="67"/>
                  </a:lnTo>
                  <a:lnTo>
                    <a:pt x="80" y="68"/>
                  </a:lnTo>
                  <a:lnTo>
                    <a:pt x="76" y="40"/>
                  </a:lnTo>
                  <a:lnTo>
                    <a:pt x="82" y="2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90" name="Freeform 89"/>
            <p:cNvSpPr>
              <a:spLocks/>
            </p:cNvSpPr>
            <p:nvPr/>
          </p:nvSpPr>
          <p:spPr bwMode="auto">
            <a:xfrm>
              <a:off x="4419737" y="3363544"/>
              <a:ext cx="362040" cy="413167"/>
            </a:xfrm>
            <a:custGeom>
              <a:avLst/>
              <a:gdLst>
                <a:gd name="T0" fmla="*/ 86 w 219"/>
                <a:gd name="T1" fmla="*/ 266 h 266"/>
                <a:gd name="T2" fmla="*/ 74 w 219"/>
                <a:gd name="T3" fmla="*/ 251 h 266"/>
                <a:gd name="T4" fmla="*/ 63 w 219"/>
                <a:gd name="T5" fmla="*/ 236 h 266"/>
                <a:gd name="T6" fmla="*/ 51 w 219"/>
                <a:gd name="T7" fmla="*/ 231 h 266"/>
                <a:gd name="T8" fmla="*/ 43 w 219"/>
                <a:gd name="T9" fmla="*/ 225 h 266"/>
                <a:gd name="T10" fmla="*/ 33 w 219"/>
                <a:gd name="T11" fmla="*/ 225 h 266"/>
                <a:gd name="T12" fmla="*/ 24 w 219"/>
                <a:gd name="T13" fmla="*/ 229 h 266"/>
                <a:gd name="T14" fmla="*/ 15 w 219"/>
                <a:gd name="T15" fmla="*/ 227 h 266"/>
                <a:gd name="T16" fmla="*/ 8 w 219"/>
                <a:gd name="T17" fmla="*/ 234 h 266"/>
                <a:gd name="T18" fmla="*/ 7 w 219"/>
                <a:gd name="T19" fmla="*/ 223 h 266"/>
                <a:gd name="T20" fmla="*/ 12 w 219"/>
                <a:gd name="T21" fmla="*/ 213 h 266"/>
                <a:gd name="T22" fmla="*/ 15 w 219"/>
                <a:gd name="T23" fmla="*/ 193 h 266"/>
                <a:gd name="T24" fmla="*/ 13 w 219"/>
                <a:gd name="T25" fmla="*/ 173 h 266"/>
                <a:gd name="T26" fmla="*/ 11 w 219"/>
                <a:gd name="T27" fmla="*/ 162 h 266"/>
                <a:gd name="T28" fmla="*/ 14 w 219"/>
                <a:gd name="T29" fmla="*/ 152 h 266"/>
                <a:gd name="T30" fmla="*/ 9 w 219"/>
                <a:gd name="T31" fmla="*/ 142 h 266"/>
                <a:gd name="T32" fmla="*/ 0 w 219"/>
                <a:gd name="T33" fmla="*/ 133 h 266"/>
                <a:gd name="T34" fmla="*/ 4 w 219"/>
                <a:gd name="T35" fmla="*/ 126 h 266"/>
                <a:gd name="T36" fmla="*/ 75 w 219"/>
                <a:gd name="T37" fmla="*/ 126 h 266"/>
                <a:gd name="T38" fmla="*/ 72 w 219"/>
                <a:gd name="T39" fmla="*/ 96 h 266"/>
                <a:gd name="T40" fmla="*/ 77 w 219"/>
                <a:gd name="T41" fmla="*/ 86 h 266"/>
                <a:gd name="T42" fmla="*/ 93 w 219"/>
                <a:gd name="T43" fmla="*/ 84 h 266"/>
                <a:gd name="T44" fmla="*/ 94 w 219"/>
                <a:gd name="T45" fmla="*/ 31 h 266"/>
                <a:gd name="T46" fmla="*/ 153 w 219"/>
                <a:gd name="T47" fmla="*/ 32 h 266"/>
                <a:gd name="T48" fmla="*/ 153 w 219"/>
                <a:gd name="T49" fmla="*/ 0 h 266"/>
                <a:gd name="T50" fmla="*/ 219 w 219"/>
                <a:gd name="T51" fmla="*/ 51 h 266"/>
                <a:gd name="T52" fmla="*/ 192 w 219"/>
                <a:gd name="T53" fmla="*/ 51 h 266"/>
                <a:gd name="T54" fmla="*/ 200 w 219"/>
                <a:gd name="T55" fmla="*/ 141 h 266"/>
                <a:gd name="T56" fmla="*/ 208 w 219"/>
                <a:gd name="T57" fmla="*/ 230 h 266"/>
                <a:gd name="T58" fmla="*/ 211 w 219"/>
                <a:gd name="T59" fmla="*/ 233 h 266"/>
                <a:gd name="T60" fmla="*/ 207 w 219"/>
                <a:gd name="T61" fmla="*/ 247 h 266"/>
                <a:gd name="T62" fmla="*/ 134 w 219"/>
                <a:gd name="T63" fmla="*/ 248 h 266"/>
                <a:gd name="T64" fmla="*/ 131 w 219"/>
                <a:gd name="T65" fmla="*/ 252 h 266"/>
                <a:gd name="T66" fmla="*/ 124 w 219"/>
                <a:gd name="T67" fmla="*/ 251 h 266"/>
                <a:gd name="T68" fmla="*/ 114 w 219"/>
                <a:gd name="T69" fmla="*/ 255 h 266"/>
                <a:gd name="T70" fmla="*/ 101 w 219"/>
                <a:gd name="T71" fmla="*/ 249 h 266"/>
                <a:gd name="T72" fmla="*/ 95 w 219"/>
                <a:gd name="T73" fmla="*/ 250 h 266"/>
                <a:gd name="T74" fmla="*/ 92 w 219"/>
                <a:gd name="T75" fmla="*/ 262 h 266"/>
                <a:gd name="T76" fmla="*/ 86 w 219"/>
                <a:gd name="T77" fmla="*/ 266 h 2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219" h="266">
                  <a:moveTo>
                    <a:pt x="86" y="266"/>
                  </a:moveTo>
                  <a:lnTo>
                    <a:pt x="74" y="251"/>
                  </a:lnTo>
                  <a:lnTo>
                    <a:pt x="63" y="236"/>
                  </a:lnTo>
                  <a:lnTo>
                    <a:pt x="51" y="231"/>
                  </a:lnTo>
                  <a:lnTo>
                    <a:pt x="43" y="225"/>
                  </a:lnTo>
                  <a:lnTo>
                    <a:pt x="33" y="225"/>
                  </a:lnTo>
                  <a:lnTo>
                    <a:pt x="24" y="229"/>
                  </a:lnTo>
                  <a:lnTo>
                    <a:pt x="15" y="227"/>
                  </a:lnTo>
                  <a:lnTo>
                    <a:pt x="8" y="234"/>
                  </a:lnTo>
                  <a:lnTo>
                    <a:pt x="7" y="223"/>
                  </a:lnTo>
                  <a:lnTo>
                    <a:pt x="12" y="213"/>
                  </a:lnTo>
                  <a:lnTo>
                    <a:pt x="15" y="193"/>
                  </a:lnTo>
                  <a:lnTo>
                    <a:pt x="13" y="173"/>
                  </a:lnTo>
                  <a:lnTo>
                    <a:pt x="11" y="162"/>
                  </a:lnTo>
                  <a:lnTo>
                    <a:pt x="14" y="152"/>
                  </a:lnTo>
                  <a:lnTo>
                    <a:pt x="9" y="142"/>
                  </a:lnTo>
                  <a:lnTo>
                    <a:pt x="0" y="133"/>
                  </a:lnTo>
                  <a:lnTo>
                    <a:pt x="4" y="126"/>
                  </a:lnTo>
                  <a:lnTo>
                    <a:pt x="75" y="126"/>
                  </a:lnTo>
                  <a:lnTo>
                    <a:pt x="72" y="96"/>
                  </a:lnTo>
                  <a:lnTo>
                    <a:pt x="77" y="86"/>
                  </a:lnTo>
                  <a:lnTo>
                    <a:pt x="93" y="84"/>
                  </a:lnTo>
                  <a:lnTo>
                    <a:pt x="94" y="31"/>
                  </a:lnTo>
                  <a:lnTo>
                    <a:pt x="153" y="32"/>
                  </a:lnTo>
                  <a:lnTo>
                    <a:pt x="153" y="0"/>
                  </a:lnTo>
                  <a:lnTo>
                    <a:pt x="219" y="51"/>
                  </a:lnTo>
                  <a:lnTo>
                    <a:pt x="192" y="51"/>
                  </a:lnTo>
                  <a:lnTo>
                    <a:pt x="200" y="141"/>
                  </a:lnTo>
                  <a:lnTo>
                    <a:pt x="208" y="230"/>
                  </a:lnTo>
                  <a:lnTo>
                    <a:pt x="211" y="233"/>
                  </a:lnTo>
                  <a:lnTo>
                    <a:pt x="207" y="247"/>
                  </a:lnTo>
                  <a:lnTo>
                    <a:pt x="134" y="248"/>
                  </a:lnTo>
                  <a:lnTo>
                    <a:pt x="131" y="252"/>
                  </a:lnTo>
                  <a:lnTo>
                    <a:pt x="124" y="251"/>
                  </a:lnTo>
                  <a:lnTo>
                    <a:pt x="114" y="255"/>
                  </a:lnTo>
                  <a:lnTo>
                    <a:pt x="101" y="249"/>
                  </a:lnTo>
                  <a:lnTo>
                    <a:pt x="95" y="250"/>
                  </a:lnTo>
                  <a:lnTo>
                    <a:pt x="92" y="262"/>
                  </a:lnTo>
                  <a:lnTo>
                    <a:pt x="86" y="266"/>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91" name="Freeform 90"/>
            <p:cNvSpPr>
              <a:spLocks/>
            </p:cNvSpPr>
            <p:nvPr/>
          </p:nvSpPr>
          <p:spPr bwMode="auto">
            <a:xfrm>
              <a:off x="5912526" y="4545575"/>
              <a:ext cx="89270" cy="243862"/>
            </a:xfrm>
            <a:custGeom>
              <a:avLst/>
              <a:gdLst>
                <a:gd name="T0" fmla="*/ 36 w 54"/>
                <a:gd name="T1" fmla="*/ 48 h 157"/>
                <a:gd name="T2" fmla="*/ 30 w 54"/>
                <a:gd name="T3" fmla="*/ 63 h 157"/>
                <a:gd name="T4" fmla="*/ 34 w 54"/>
                <a:gd name="T5" fmla="*/ 91 h 157"/>
                <a:gd name="T6" fmla="*/ 41 w 54"/>
                <a:gd name="T7" fmla="*/ 90 h 157"/>
                <a:gd name="T8" fmla="*/ 47 w 54"/>
                <a:gd name="T9" fmla="*/ 97 h 157"/>
                <a:gd name="T10" fmla="*/ 54 w 54"/>
                <a:gd name="T11" fmla="*/ 112 h 157"/>
                <a:gd name="T12" fmla="*/ 54 w 54"/>
                <a:gd name="T13" fmla="*/ 139 h 157"/>
                <a:gd name="T14" fmla="*/ 46 w 54"/>
                <a:gd name="T15" fmla="*/ 143 h 157"/>
                <a:gd name="T16" fmla="*/ 40 w 54"/>
                <a:gd name="T17" fmla="*/ 157 h 157"/>
                <a:gd name="T18" fmla="*/ 29 w 54"/>
                <a:gd name="T19" fmla="*/ 145 h 157"/>
                <a:gd name="T20" fmla="*/ 28 w 54"/>
                <a:gd name="T21" fmla="*/ 130 h 157"/>
                <a:gd name="T22" fmla="*/ 33 w 54"/>
                <a:gd name="T23" fmla="*/ 120 h 157"/>
                <a:gd name="T24" fmla="*/ 32 w 54"/>
                <a:gd name="T25" fmla="*/ 112 h 157"/>
                <a:gd name="T26" fmla="*/ 25 w 54"/>
                <a:gd name="T27" fmla="*/ 107 h 157"/>
                <a:gd name="T28" fmla="*/ 20 w 54"/>
                <a:gd name="T29" fmla="*/ 109 h 157"/>
                <a:gd name="T30" fmla="*/ 10 w 54"/>
                <a:gd name="T31" fmla="*/ 99 h 157"/>
                <a:gd name="T32" fmla="*/ 0 w 54"/>
                <a:gd name="T33" fmla="*/ 93 h 157"/>
                <a:gd name="T34" fmla="*/ 6 w 54"/>
                <a:gd name="T35" fmla="*/ 74 h 157"/>
                <a:gd name="T36" fmla="*/ 12 w 54"/>
                <a:gd name="T37" fmla="*/ 67 h 157"/>
                <a:gd name="T38" fmla="*/ 9 w 54"/>
                <a:gd name="T39" fmla="*/ 50 h 157"/>
                <a:gd name="T40" fmla="*/ 13 w 54"/>
                <a:gd name="T41" fmla="*/ 33 h 157"/>
                <a:gd name="T42" fmla="*/ 17 w 54"/>
                <a:gd name="T43" fmla="*/ 27 h 157"/>
                <a:gd name="T44" fmla="*/ 13 w 54"/>
                <a:gd name="T45" fmla="*/ 10 h 157"/>
                <a:gd name="T46" fmla="*/ 4 w 54"/>
                <a:gd name="T47" fmla="*/ 0 h 157"/>
                <a:gd name="T48" fmla="*/ 22 w 54"/>
                <a:gd name="T49" fmla="*/ 4 h 157"/>
                <a:gd name="T50" fmla="*/ 25 w 54"/>
                <a:gd name="T51" fmla="*/ 10 h 157"/>
                <a:gd name="T52" fmla="*/ 32 w 54"/>
                <a:gd name="T53" fmla="*/ 20 h 157"/>
                <a:gd name="T54" fmla="*/ 36 w 54"/>
                <a:gd name="T55" fmla="*/ 48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54" h="157">
                  <a:moveTo>
                    <a:pt x="36" y="48"/>
                  </a:moveTo>
                  <a:lnTo>
                    <a:pt x="30" y="63"/>
                  </a:lnTo>
                  <a:lnTo>
                    <a:pt x="34" y="91"/>
                  </a:lnTo>
                  <a:lnTo>
                    <a:pt x="41" y="90"/>
                  </a:lnTo>
                  <a:lnTo>
                    <a:pt x="47" y="97"/>
                  </a:lnTo>
                  <a:lnTo>
                    <a:pt x="54" y="112"/>
                  </a:lnTo>
                  <a:lnTo>
                    <a:pt x="54" y="139"/>
                  </a:lnTo>
                  <a:lnTo>
                    <a:pt x="46" y="143"/>
                  </a:lnTo>
                  <a:lnTo>
                    <a:pt x="40" y="157"/>
                  </a:lnTo>
                  <a:lnTo>
                    <a:pt x="29" y="145"/>
                  </a:lnTo>
                  <a:lnTo>
                    <a:pt x="28" y="130"/>
                  </a:lnTo>
                  <a:lnTo>
                    <a:pt x="33" y="120"/>
                  </a:lnTo>
                  <a:lnTo>
                    <a:pt x="32" y="112"/>
                  </a:lnTo>
                  <a:lnTo>
                    <a:pt x="25" y="107"/>
                  </a:lnTo>
                  <a:lnTo>
                    <a:pt x="20" y="109"/>
                  </a:lnTo>
                  <a:lnTo>
                    <a:pt x="10" y="99"/>
                  </a:lnTo>
                  <a:lnTo>
                    <a:pt x="0" y="93"/>
                  </a:lnTo>
                  <a:lnTo>
                    <a:pt x="6" y="74"/>
                  </a:lnTo>
                  <a:lnTo>
                    <a:pt x="12" y="67"/>
                  </a:lnTo>
                  <a:lnTo>
                    <a:pt x="9" y="50"/>
                  </a:lnTo>
                  <a:lnTo>
                    <a:pt x="13" y="33"/>
                  </a:lnTo>
                  <a:lnTo>
                    <a:pt x="17" y="27"/>
                  </a:lnTo>
                  <a:lnTo>
                    <a:pt x="13" y="10"/>
                  </a:lnTo>
                  <a:lnTo>
                    <a:pt x="4" y="0"/>
                  </a:lnTo>
                  <a:lnTo>
                    <a:pt x="22" y="4"/>
                  </a:lnTo>
                  <a:lnTo>
                    <a:pt x="25" y="10"/>
                  </a:lnTo>
                  <a:lnTo>
                    <a:pt x="32" y="20"/>
                  </a:lnTo>
                  <a:lnTo>
                    <a:pt x="36" y="48"/>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92" name="Freeform 91"/>
            <p:cNvSpPr>
              <a:spLocks/>
            </p:cNvSpPr>
            <p:nvPr/>
          </p:nvSpPr>
          <p:spPr bwMode="auto">
            <a:xfrm>
              <a:off x="5279370" y="4794096"/>
              <a:ext cx="400061" cy="391421"/>
            </a:xfrm>
            <a:custGeom>
              <a:avLst/>
              <a:gdLst>
                <a:gd name="T0" fmla="*/ 76 w 242"/>
                <a:gd name="T1" fmla="*/ 242 h 252"/>
                <a:gd name="T2" fmla="*/ 64 w 242"/>
                <a:gd name="T3" fmla="*/ 226 h 252"/>
                <a:gd name="T4" fmla="*/ 58 w 242"/>
                <a:gd name="T5" fmla="*/ 211 h 252"/>
                <a:gd name="T6" fmla="*/ 54 w 242"/>
                <a:gd name="T7" fmla="*/ 191 h 252"/>
                <a:gd name="T8" fmla="*/ 50 w 242"/>
                <a:gd name="T9" fmla="*/ 176 h 252"/>
                <a:gd name="T10" fmla="*/ 45 w 242"/>
                <a:gd name="T11" fmla="*/ 144 h 252"/>
                <a:gd name="T12" fmla="*/ 46 w 242"/>
                <a:gd name="T13" fmla="*/ 119 h 252"/>
                <a:gd name="T14" fmla="*/ 44 w 242"/>
                <a:gd name="T15" fmla="*/ 108 h 252"/>
                <a:gd name="T16" fmla="*/ 37 w 242"/>
                <a:gd name="T17" fmla="*/ 99 h 252"/>
                <a:gd name="T18" fmla="*/ 28 w 242"/>
                <a:gd name="T19" fmla="*/ 82 h 252"/>
                <a:gd name="T20" fmla="*/ 19 w 242"/>
                <a:gd name="T21" fmla="*/ 57 h 252"/>
                <a:gd name="T22" fmla="*/ 15 w 242"/>
                <a:gd name="T23" fmla="*/ 44 h 252"/>
                <a:gd name="T24" fmla="*/ 1 w 242"/>
                <a:gd name="T25" fmla="*/ 24 h 252"/>
                <a:gd name="T26" fmla="*/ 0 w 242"/>
                <a:gd name="T27" fmla="*/ 8 h 252"/>
                <a:gd name="T28" fmla="*/ 9 w 242"/>
                <a:gd name="T29" fmla="*/ 4 h 252"/>
                <a:gd name="T30" fmla="*/ 20 w 242"/>
                <a:gd name="T31" fmla="*/ 0 h 252"/>
                <a:gd name="T32" fmla="*/ 32 w 242"/>
                <a:gd name="T33" fmla="*/ 1 h 252"/>
                <a:gd name="T34" fmla="*/ 42 w 242"/>
                <a:gd name="T35" fmla="*/ 10 h 252"/>
                <a:gd name="T36" fmla="*/ 45 w 242"/>
                <a:gd name="T37" fmla="*/ 9 h 252"/>
                <a:gd name="T38" fmla="*/ 119 w 242"/>
                <a:gd name="T39" fmla="*/ 8 h 252"/>
                <a:gd name="T40" fmla="*/ 131 w 242"/>
                <a:gd name="T41" fmla="*/ 18 h 252"/>
                <a:gd name="T42" fmla="*/ 175 w 242"/>
                <a:gd name="T43" fmla="*/ 21 h 252"/>
                <a:gd name="T44" fmla="*/ 208 w 242"/>
                <a:gd name="T45" fmla="*/ 13 h 252"/>
                <a:gd name="T46" fmla="*/ 223 w 242"/>
                <a:gd name="T47" fmla="*/ 8 h 252"/>
                <a:gd name="T48" fmla="*/ 235 w 242"/>
                <a:gd name="T49" fmla="*/ 9 h 252"/>
                <a:gd name="T50" fmla="*/ 242 w 242"/>
                <a:gd name="T51" fmla="*/ 14 h 252"/>
                <a:gd name="T52" fmla="*/ 242 w 242"/>
                <a:gd name="T53" fmla="*/ 15 h 252"/>
                <a:gd name="T54" fmla="*/ 232 w 242"/>
                <a:gd name="T55" fmla="*/ 20 h 252"/>
                <a:gd name="T56" fmla="*/ 226 w 242"/>
                <a:gd name="T57" fmla="*/ 20 h 252"/>
                <a:gd name="T58" fmla="*/ 214 w 242"/>
                <a:gd name="T59" fmla="*/ 28 h 252"/>
                <a:gd name="T60" fmla="*/ 208 w 242"/>
                <a:gd name="T61" fmla="*/ 20 h 252"/>
                <a:gd name="T62" fmla="*/ 179 w 242"/>
                <a:gd name="T63" fmla="*/ 27 h 252"/>
                <a:gd name="T64" fmla="*/ 166 w 242"/>
                <a:gd name="T65" fmla="*/ 28 h 252"/>
                <a:gd name="T66" fmla="*/ 163 w 242"/>
                <a:gd name="T67" fmla="*/ 102 h 252"/>
                <a:gd name="T68" fmla="*/ 145 w 242"/>
                <a:gd name="T69" fmla="*/ 102 h 252"/>
                <a:gd name="T70" fmla="*/ 143 w 242"/>
                <a:gd name="T71" fmla="*/ 163 h 252"/>
                <a:gd name="T72" fmla="*/ 139 w 242"/>
                <a:gd name="T73" fmla="*/ 240 h 252"/>
                <a:gd name="T74" fmla="*/ 123 w 242"/>
                <a:gd name="T75" fmla="*/ 250 h 252"/>
                <a:gd name="T76" fmla="*/ 114 w 242"/>
                <a:gd name="T77" fmla="*/ 252 h 252"/>
                <a:gd name="T78" fmla="*/ 103 w 242"/>
                <a:gd name="T79" fmla="*/ 248 h 252"/>
                <a:gd name="T80" fmla="*/ 95 w 242"/>
                <a:gd name="T81" fmla="*/ 246 h 252"/>
                <a:gd name="T82" fmla="*/ 92 w 242"/>
                <a:gd name="T83" fmla="*/ 238 h 252"/>
                <a:gd name="T84" fmla="*/ 85 w 242"/>
                <a:gd name="T85" fmla="*/ 232 h 252"/>
                <a:gd name="T86" fmla="*/ 76 w 242"/>
                <a:gd name="T87" fmla="*/ 242 h 2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42" h="252">
                  <a:moveTo>
                    <a:pt x="76" y="242"/>
                  </a:moveTo>
                  <a:lnTo>
                    <a:pt x="64" y="226"/>
                  </a:lnTo>
                  <a:lnTo>
                    <a:pt x="58" y="211"/>
                  </a:lnTo>
                  <a:lnTo>
                    <a:pt x="54" y="191"/>
                  </a:lnTo>
                  <a:lnTo>
                    <a:pt x="50" y="176"/>
                  </a:lnTo>
                  <a:lnTo>
                    <a:pt x="45" y="144"/>
                  </a:lnTo>
                  <a:lnTo>
                    <a:pt x="46" y="119"/>
                  </a:lnTo>
                  <a:lnTo>
                    <a:pt x="44" y="108"/>
                  </a:lnTo>
                  <a:lnTo>
                    <a:pt x="37" y="99"/>
                  </a:lnTo>
                  <a:lnTo>
                    <a:pt x="28" y="82"/>
                  </a:lnTo>
                  <a:lnTo>
                    <a:pt x="19" y="57"/>
                  </a:lnTo>
                  <a:lnTo>
                    <a:pt x="15" y="44"/>
                  </a:lnTo>
                  <a:lnTo>
                    <a:pt x="1" y="24"/>
                  </a:lnTo>
                  <a:lnTo>
                    <a:pt x="0" y="8"/>
                  </a:lnTo>
                  <a:lnTo>
                    <a:pt x="9" y="4"/>
                  </a:lnTo>
                  <a:lnTo>
                    <a:pt x="20" y="0"/>
                  </a:lnTo>
                  <a:lnTo>
                    <a:pt x="32" y="1"/>
                  </a:lnTo>
                  <a:lnTo>
                    <a:pt x="42" y="10"/>
                  </a:lnTo>
                  <a:lnTo>
                    <a:pt x="45" y="9"/>
                  </a:lnTo>
                  <a:lnTo>
                    <a:pt x="119" y="8"/>
                  </a:lnTo>
                  <a:lnTo>
                    <a:pt x="131" y="18"/>
                  </a:lnTo>
                  <a:lnTo>
                    <a:pt x="175" y="21"/>
                  </a:lnTo>
                  <a:lnTo>
                    <a:pt x="208" y="13"/>
                  </a:lnTo>
                  <a:lnTo>
                    <a:pt x="223" y="8"/>
                  </a:lnTo>
                  <a:lnTo>
                    <a:pt x="235" y="9"/>
                  </a:lnTo>
                  <a:lnTo>
                    <a:pt x="242" y="14"/>
                  </a:lnTo>
                  <a:lnTo>
                    <a:pt x="242" y="15"/>
                  </a:lnTo>
                  <a:lnTo>
                    <a:pt x="232" y="20"/>
                  </a:lnTo>
                  <a:lnTo>
                    <a:pt x="226" y="20"/>
                  </a:lnTo>
                  <a:lnTo>
                    <a:pt x="214" y="28"/>
                  </a:lnTo>
                  <a:lnTo>
                    <a:pt x="208" y="20"/>
                  </a:lnTo>
                  <a:lnTo>
                    <a:pt x="179" y="27"/>
                  </a:lnTo>
                  <a:lnTo>
                    <a:pt x="166" y="28"/>
                  </a:lnTo>
                  <a:lnTo>
                    <a:pt x="163" y="102"/>
                  </a:lnTo>
                  <a:lnTo>
                    <a:pt x="145" y="102"/>
                  </a:lnTo>
                  <a:lnTo>
                    <a:pt x="143" y="163"/>
                  </a:lnTo>
                  <a:lnTo>
                    <a:pt x="139" y="240"/>
                  </a:lnTo>
                  <a:lnTo>
                    <a:pt x="123" y="250"/>
                  </a:lnTo>
                  <a:lnTo>
                    <a:pt x="114" y="252"/>
                  </a:lnTo>
                  <a:lnTo>
                    <a:pt x="103" y="248"/>
                  </a:lnTo>
                  <a:lnTo>
                    <a:pt x="95" y="246"/>
                  </a:lnTo>
                  <a:lnTo>
                    <a:pt x="92" y="238"/>
                  </a:lnTo>
                  <a:lnTo>
                    <a:pt x="85" y="232"/>
                  </a:lnTo>
                  <a:lnTo>
                    <a:pt x="76" y="242"/>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93" name="Freeform 92"/>
            <p:cNvSpPr>
              <a:spLocks/>
            </p:cNvSpPr>
            <p:nvPr/>
          </p:nvSpPr>
          <p:spPr bwMode="auto">
            <a:xfrm>
              <a:off x="4937170" y="3490911"/>
              <a:ext cx="464534" cy="380549"/>
            </a:xfrm>
            <a:custGeom>
              <a:avLst/>
              <a:gdLst>
                <a:gd name="T0" fmla="*/ 34 w 281"/>
                <a:gd name="T1" fmla="*/ 239 h 245"/>
                <a:gd name="T2" fmla="*/ 34 w 281"/>
                <a:gd name="T3" fmla="*/ 225 h 245"/>
                <a:gd name="T4" fmla="*/ 13 w 281"/>
                <a:gd name="T5" fmla="*/ 220 h 245"/>
                <a:gd name="T6" fmla="*/ 12 w 281"/>
                <a:gd name="T7" fmla="*/ 210 h 245"/>
                <a:gd name="T8" fmla="*/ 2 w 281"/>
                <a:gd name="T9" fmla="*/ 197 h 245"/>
                <a:gd name="T10" fmla="*/ 0 w 281"/>
                <a:gd name="T11" fmla="*/ 187 h 245"/>
                <a:gd name="T12" fmla="*/ 1 w 281"/>
                <a:gd name="T13" fmla="*/ 177 h 245"/>
                <a:gd name="T14" fmla="*/ 13 w 281"/>
                <a:gd name="T15" fmla="*/ 176 h 245"/>
                <a:gd name="T16" fmla="*/ 19 w 281"/>
                <a:gd name="T17" fmla="*/ 169 h 245"/>
                <a:gd name="T18" fmla="*/ 44 w 281"/>
                <a:gd name="T19" fmla="*/ 167 h 245"/>
                <a:gd name="T20" fmla="*/ 60 w 281"/>
                <a:gd name="T21" fmla="*/ 164 h 245"/>
                <a:gd name="T22" fmla="*/ 62 w 281"/>
                <a:gd name="T23" fmla="*/ 151 h 245"/>
                <a:gd name="T24" fmla="*/ 72 w 281"/>
                <a:gd name="T25" fmla="*/ 137 h 245"/>
                <a:gd name="T26" fmla="*/ 71 w 281"/>
                <a:gd name="T27" fmla="*/ 89 h 245"/>
                <a:gd name="T28" fmla="*/ 97 w 281"/>
                <a:gd name="T29" fmla="*/ 80 h 245"/>
                <a:gd name="T30" fmla="*/ 149 w 281"/>
                <a:gd name="T31" fmla="*/ 39 h 245"/>
                <a:gd name="T32" fmla="*/ 209 w 281"/>
                <a:gd name="T33" fmla="*/ 0 h 245"/>
                <a:gd name="T34" fmla="*/ 238 w 281"/>
                <a:gd name="T35" fmla="*/ 9 h 245"/>
                <a:gd name="T36" fmla="*/ 248 w 281"/>
                <a:gd name="T37" fmla="*/ 20 h 245"/>
                <a:gd name="T38" fmla="*/ 261 w 281"/>
                <a:gd name="T39" fmla="*/ 12 h 245"/>
                <a:gd name="T40" fmla="*/ 266 w 281"/>
                <a:gd name="T41" fmla="*/ 45 h 245"/>
                <a:gd name="T42" fmla="*/ 273 w 281"/>
                <a:gd name="T43" fmla="*/ 50 h 245"/>
                <a:gd name="T44" fmla="*/ 274 w 281"/>
                <a:gd name="T45" fmla="*/ 57 h 245"/>
                <a:gd name="T46" fmla="*/ 281 w 281"/>
                <a:gd name="T47" fmla="*/ 64 h 245"/>
                <a:gd name="T48" fmla="*/ 278 w 281"/>
                <a:gd name="T49" fmla="*/ 73 h 245"/>
                <a:gd name="T50" fmla="*/ 271 w 281"/>
                <a:gd name="T51" fmla="*/ 115 h 245"/>
                <a:gd name="T52" fmla="*/ 271 w 281"/>
                <a:gd name="T53" fmla="*/ 142 h 245"/>
                <a:gd name="T54" fmla="*/ 248 w 281"/>
                <a:gd name="T55" fmla="*/ 162 h 245"/>
                <a:gd name="T56" fmla="*/ 241 w 281"/>
                <a:gd name="T57" fmla="*/ 189 h 245"/>
                <a:gd name="T58" fmla="*/ 249 w 281"/>
                <a:gd name="T59" fmla="*/ 197 h 245"/>
                <a:gd name="T60" fmla="*/ 249 w 281"/>
                <a:gd name="T61" fmla="*/ 210 h 245"/>
                <a:gd name="T62" fmla="*/ 260 w 281"/>
                <a:gd name="T63" fmla="*/ 210 h 245"/>
                <a:gd name="T64" fmla="*/ 259 w 281"/>
                <a:gd name="T65" fmla="*/ 220 h 245"/>
                <a:gd name="T66" fmla="*/ 254 w 281"/>
                <a:gd name="T67" fmla="*/ 221 h 245"/>
                <a:gd name="T68" fmla="*/ 253 w 281"/>
                <a:gd name="T69" fmla="*/ 228 h 245"/>
                <a:gd name="T70" fmla="*/ 250 w 281"/>
                <a:gd name="T71" fmla="*/ 228 h 245"/>
                <a:gd name="T72" fmla="*/ 237 w 281"/>
                <a:gd name="T73" fmla="*/ 206 h 245"/>
                <a:gd name="T74" fmla="*/ 233 w 281"/>
                <a:gd name="T75" fmla="*/ 205 h 245"/>
                <a:gd name="T76" fmla="*/ 219 w 281"/>
                <a:gd name="T77" fmla="*/ 216 h 245"/>
                <a:gd name="T78" fmla="*/ 205 w 281"/>
                <a:gd name="T79" fmla="*/ 210 h 245"/>
                <a:gd name="T80" fmla="*/ 195 w 281"/>
                <a:gd name="T81" fmla="*/ 209 h 245"/>
                <a:gd name="T82" fmla="*/ 189 w 281"/>
                <a:gd name="T83" fmla="*/ 212 h 245"/>
                <a:gd name="T84" fmla="*/ 179 w 281"/>
                <a:gd name="T85" fmla="*/ 212 h 245"/>
                <a:gd name="T86" fmla="*/ 168 w 281"/>
                <a:gd name="T87" fmla="*/ 220 h 245"/>
                <a:gd name="T88" fmla="*/ 159 w 281"/>
                <a:gd name="T89" fmla="*/ 221 h 245"/>
                <a:gd name="T90" fmla="*/ 137 w 281"/>
                <a:gd name="T91" fmla="*/ 210 h 245"/>
                <a:gd name="T92" fmla="*/ 128 w 281"/>
                <a:gd name="T93" fmla="*/ 215 h 245"/>
                <a:gd name="T94" fmla="*/ 119 w 281"/>
                <a:gd name="T95" fmla="*/ 215 h 245"/>
                <a:gd name="T96" fmla="*/ 112 w 281"/>
                <a:gd name="T97" fmla="*/ 207 h 245"/>
                <a:gd name="T98" fmla="*/ 93 w 281"/>
                <a:gd name="T99" fmla="*/ 199 h 245"/>
                <a:gd name="T100" fmla="*/ 74 w 281"/>
                <a:gd name="T101" fmla="*/ 202 h 245"/>
                <a:gd name="T102" fmla="*/ 69 w 281"/>
                <a:gd name="T103" fmla="*/ 206 h 245"/>
                <a:gd name="T104" fmla="*/ 67 w 281"/>
                <a:gd name="T105" fmla="*/ 218 h 245"/>
                <a:gd name="T106" fmla="*/ 61 w 281"/>
                <a:gd name="T107" fmla="*/ 227 h 245"/>
                <a:gd name="T108" fmla="*/ 60 w 281"/>
                <a:gd name="T109" fmla="*/ 245 h 245"/>
                <a:gd name="T110" fmla="*/ 46 w 281"/>
                <a:gd name="T111" fmla="*/ 233 h 245"/>
                <a:gd name="T112" fmla="*/ 40 w 281"/>
                <a:gd name="T113" fmla="*/ 233 h 245"/>
                <a:gd name="T114" fmla="*/ 34 w 281"/>
                <a:gd name="T115" fmla="*/ 239 h 2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81" h="245">
                  <a:moveTo>
                    <a:pt x="34" y="239"/>
                  </a:moveTo>
                  <a:lnTo>
                    <a:pt x="34" y="225"/>
                  </a:lnTo>
                  <a:lnTo>
                    <a:pt x="13" y="220"/>
                  </a:lnTo>
                  <a:lnTo>
                    <a:pt x="12" y="210"/>
                  </a:lnTo>
                  <a:lnTo>
                    <a:pt x="2" y="197"/>
                  </a:lnTo>
                  <a:lnTo>
                    <a:pt x="0" y="187"/>
                  </a:lnTo>
                  <a:lnTo>
                    <a:pt x="1" y="177"/>
                  </a:lnTo>
                  <a:lnTo>
                    <a:pt x="13" y="176"/>
                  </a:lnTo>
                  <a:lnTo>
                    <a:pt x="19" y="169"/>
                  </a:lnTo>
                  <a:lnTo>
                    <a:pt x="44" y="167"/>
                  </a:lnTo>
                  <a:lnTo>
                    <a:pt x="60" y="164"/>
                  </a:lnTo>
                  <a:lnTo>
                    <a:pt x="62" y="151"/>
                  </a:lnTo>
                  <a:lnTo>
                    <a:pt x="72" y="137"/>
                  </a:lnTo>
                  <a:lnTo>
                    <a:pt x="71" y="89"/>
                  </a:lnTo>
                  <a:lnTo>
                    <a:pt x="97" y="80"/>
                  </a:lnTo>
                  <a:lnTo>
                    <a:pt x="149" y="39"/>
                  </a:lnTo>
                  <a:lnTo>
                    <a:pt x="209" y="0"/>
                  </a:lnTo>
                  <a:lnTo>
                    <a:pt x="238" y="9"/>
                  </a:lnTo>
                  <a:lnTo>
                    <a:pt x="248" y="20"/>
                  </a:lnTo>
                  <a:lnTo>
                    <a:pt x="261" y="12"/>
                  </a:lnTo>
                  <a:lnTo>
                    <a:pt x="266" y="45"/>
                  </a:lnTo>
                  <a:lnTo>
                    <a:pt x="273" y="50"/>
                  </a:lnTo>
                  <a:lnTo>
                    <a:pt x="274" y="57"/>
                  </a:lnTo>
                  <a:lnTo>
                    <a:pt x="281" y="64"/>
                  </a:lnTo>
                  <a:lnTo>
                    <a:pt x="278" y="73"/>
                  </a:lnTo>
                  <a:lnTo>
                    <a:pt x="271" y="115"/>
                  </a:lnTo>
                  <a:lnTo>
                    <a:pt x="271" y="142"/>
                  </a:lnTo>
                  <a:lnTo>
                    <a:pt x="248" y="162"/>
                  </a:lnTo>
                  <a:lnTo>
                    <a:pt x="241" y="189"/>
                  </a:lnTo>
                  <a:lnTo>
                    <a:pt x="249" y="197"/>
                  </a:lnTo>
                  <a:lnTo>
                    <a:pt x="249" y="210"/>
                  </a:lnTo>
                  <a:lnTo>
                    <a:pt x="260" y="210"/>
                  </a:lnTo>
                  <a:lnTo>
                    <a:pt x="259" y="220"/>
                  </a:lnTo>
                  <a:lnTo>
                    <a:pt x="254" y="221"/>
                  </a:lnTo>
                  <a:lnTo>
                    <a:pt x="253" y="228"/>
                  </a:lnTo>
                  <a:lnTo>
                    <a:pt x="250" y="228"/>
                  </a:lnTo>
                  <a:lnTo>
                    <a:pt x="237" y="206"/>
                  </a:lnTo>
                  <a:lnTo>
                    <a:pt x="233" y="205"/>
                  </a:lnTo>
                  <a:lnTo>
                    <a:pt x="219" y="216"/>
                  </a:lnTo>
                  <a:lnTo>
                    <a:pt x="205" y="210"/>
                  </a:lnTo>
                  <a:lnTo>
                    <a:pt x="195" y="209"/>
                  </a:lnTo>
                  <a:lnTo>
                    <a:pt x="189" y="212"/>
                  </a:lnTo>
                  <a:lnTo>
                    <a:pt x="179" y="212"/>
                  </a:lnTo>
                  <a:lnTo>
                    <a:pt x="168" y="220"/>
                  </a:lnTo>
                  <a:lnTo>
                    <a:pt x="159" y="221"/>
                  </a:lnTo>
                  <a:lnTo>
                    <a:pt x="137" y="210"/>
                  </a:lnTo>
                  <a:lnTo>
                    <a:pt x="128" y="215"/>
                  </a:lnTo>
                  <a:lnTo>
                    <a:pt x="119" y="215"/>
                  </a:lnTo>
                  <a:lnTo>
                    <a:pt x="112" y="207"/>
                  </a:lnTo>
                  <a:lnTo>
                    <a:pt x="93" y="199"/>
                  </a:lnTo>
                  <a:lnTo>
                    <a:pt x="74" y="202"/>
                  </a:lnTo>
                  <a:lnTo>
                    <a:pt x="69" y="206"/>
                  </a:lnTo>
                  <a:lnTo>
                    <a:pt x="67" y="218"/>
                  </a:lnTo>
                  <a:lnTo>
                    <a:pt x="61" y="227"/>
                  </a:lnTo>
                  <a:lnTo>
                    <a:pt x="60" y="245"/>
                  </a:lnTo>
                  <a:lnTo>
                    <a:pt x="46" y="233"/>
                  </a:lnTo>
                  <a:lnTo>
                    <a:pt x="40" y="233"/>
                  </a:lnTo>
                  <a:lnTo>
                    <a:pt x="34" y="23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94" name="Freeform 93"/>
            <p:cNvSpPr>
              <a:spLocks/>
            </p:cNvSpPr>
            <p:nvPr/>
          </p:nvSpPr>
          <p:spPr bwMode="auto">
            <a:xfrm>
              <a:off x="5009909" y="3800011"/>
              <a:ext cx="357078" cy="310652"/>
            </a:xfrm>
            <a:custGeom>
              <a:avLst/>
              <a:gdLst>
                <a:gd name="T0" fmla="*/ 106 w 216"/>
                <a:gd name="T1" fmla="*/ 189 h 200"/>
                <a:gd name="T2" fmla="*/ 87 w 216"/>
                <a:gd name="T3" fmla="*/ 197 h 200"/>
                <a:gd name="T4" fmla="*/ 80 w 216"/>
                <a:gd name="T5" fmla="*/ 196 h 200"/>
                <a:gd name="T6" fmla="*/ 73 w 216"/>
                <a:gd name="T7" fmla="*/ 200 h 200"/>
                <a:gd name="T8" fmla="*/ 59 w 216"/>
                <a:gd name="T9" fmla="*/ 200 h 200"/>
                <a:gd name="T10" fmla="*/ 49 w 216"/>
                <a:gd name="T11" fmla="*/ 187 h 200"/>
                <a:gd name="T12" fmla="*/ 43 w 216"/>
                <a:gd name="T13" fmla="*/ 172 h 200"/>
                <a:gd name="T14" fmla="*/ 30 w 216"/>
                <a:gd name="T15" fmla="*/ 158 h 200"/>
                <a:gd name="T16" fmla="*/ 16 w 216"/>
                <a:gd name="T17" fmla="*/ 158 h 200"/>
                <a:gd name="T18" fmla="*/ 0 w 216"/>
                <a:gd name="T19" fmla="*/ 158 h 200"/>
                <a:gd name="T20" fmla="*/ 1 w 216"/>
                <a:gd name="T21" fmla="*/ 125 h 200"/>
                <a:gd name="T22" fmla="*/ 0 w 216"/>
                <a:gd name="T23" fmla="*/ 112 h 200"/>
                <a:gd name="T24" fmla="*/ 4 w 216"/>
                <a:gd name="T25" fmla="*/ 98 h 200"/>
                <a:gd name="T26" fmla="*/ 9 w 216"/>
                <a:gd name="T27" fmla="*/ 92 h 200"/>
                <a:gd name="T28" fmla="*/ 18 w 216"/>
                <a:gd name="T29" fmla="*/ 79 h 200"/>
                <a:gd name="T30" fmla="*/ 16 w 216"/>
                <a:gd name="T31" fmla="*/ 74 h 200"/>
                <a:gd name="T32" fmla="*/ 20 w 216"/>
                <a:gd name="T33" fmla="*/ 65 h 200"/>
                <a:gd name="T34" fmla="*/ 16 w 216"/>
                <a:gd name="T35" fmla="*/ 53 h 200"/>
                <a:gd name="T36" fmla="*/ 16 w 216"/>
                <a:gd name="T37" fmla="*/ 46 h 200"/>
                <a:gd name="T38" fmla="*/ 17 w 216"/>
                <a:gd name="T39" fmla="*/ 28 h 200"/>
                <a:gd name="T40" fmla="*/ 23 w 216"/>
                <a:gd name="T41" fmla="*/ 19 h 200"/>
                <a:gd name="T42" fmla="*/ 25 w 216"/>
                <a:gd name="T43" fmla="*/ 7 h 200"/>
                <a:gd name="T44" fmla="*/ 30 w 216"/>
                <a:gd name="T45" fmla="*/ 3 h 200"/>
                <a:gd name="T46" fmla="*/ 49 w 216"/>
                <a:gd name="T47" fmla="*/ 0 h 200"/>
                <a:gd name="T48" fmla="*/ 68 w 216"/>
                <a:gd name="T49" fmla="*/ 8 h 200"/>
                <a:gd name="T50" fmla="*/ 75 w 216"/>
                <a:gd name="T51" fmla="*/ 16 h 200"/>
                <a:gd name="T52" fmla="*/ 84 w 216"/>
                <a:gd name="T53" fmla="*/ 16 h 200"/>
                <a:gd name="T54" fmla="*/ 93 w 216"/>
                <a:gd name="T55" fmla="*/ 11 h 200"/>
                <a:gd name="T56" fmla="*/ 115 w 216"/>
                <a:gd name="T57" fmla="*/ 22 h 200"/>
                <a:gd name="T58" fmla="*/ 124 w 216"/>
                <a:gd name="T59" fmla="*/ 21 h 200"/>
                <a:gd name="T60" fmla="*/ 135 w 216"/>
                <a:gd name="T61" fmla="*/ 13 h 200"/>
                <a:gd name="T62" fmla="*/ 145 w 216"/>
                <a:gd name="T63" fmla="*/ 13 h 200"/>
                <a:gd name="T64" fmla="*/ 151 w 216"/>
                <a:gd name="T65" fmla="*/ 10 h 200"/>
                <a:gd name="T66" fmla="*/ 161 w 216"/>
                <a:gd name="T67" fmla="*/ 11 h 200"/>
                <a:gd name="T68" fmla="*/ 175 w 216"/>
                <a:gd name="T69" fmla="*/ 17 h 200"/>
                <a:gd name="T70" fmla="*/ 189 w 216"/>
                <a:gd name="T71" fmla="*/ 6 h 200"/>
                <a:gd name="T72" fmla="*/ 193 w 216"/>
                <a:gd name="T73" fmla="*/ 7 h 200"/>
                <a:gd name="T74" fmla="*/ 206 w 216"/>
                <a:gd name="T75" fmla="*/ 29 h 200"/>
                <a:gd name="T76" fmla="*/ 209 w 216"/>
                <a:gd name="T77" fmla="*/ 29 h 200"/>
                <a:gd name="T78" fmla="*/ 216 w 216"/>
                <a:gd name="T79" fmla="*/ 37 h 200"/>
                <a:gd name="T80" fmla="*/ 214 w 216"/>
                <a:gd name="T81" fmla="*/ 41 h 200"/>
                <a:gd name="T82" fmla="*/ 214 w 216"/>
                <a:gd name="T83" fmla="*/ 48 h 200"/>
                <a:gd name="T84" fmla="*/ 199 w 216"/>
                <a:gd name="T85" fmla="*/ 64 h 200"/>
                <a:gd name="T86" fmla="*/ 194 w 216"/>
                <a:gd name="T87" fmla="*/ 77 h 200"/>
                <a:gd name="T88" fmla="*/ 191 w 216"/>
                <a:gd name="T89" fmla="*/ 88 h 200"/>
                <a:gd name="T90" fmla="*/ 187 w 216"/>
                <a:gd name="T91" fmla="*/ 93 h 200"/>
                <a:gd name="T92" fmla="*/ 184 w 216"/>
                <a:gd name="T93" fmla="*/ 107 h 200"/>
                <a:gd name="T94" fmla="*/ 174 w 216"/>
                <a:gd name="T95" fmla="*/ 116 h 200"/>
                <a:gd name="T96" fmla="*/ 172 w 216"/>
                <a:gd name="T97" fmla="*/ 126 h 200"/>
                <a:gd name="T98" fmla="*/ 167 w 216"/>
                <a:gd name="T99" fmla="*/ 135 h 200"/>
                <a:gd name="T100" fmla="*/ 166 w 216"/>
                <a:gd name="T101" fmla="*/ 143 h 200"/>
                <a:gd name="T102" fmla="*/ 153 w 216"/>
                <a:gd name="T103" fmla="*/ 150 h 200"/>
                <a:gd name="T104" fmla="*/ 143 w 216"/>
                <a:gd name="T105" fmla="*/ 142 h 200"/>
                <a:gd name="T106" fmla="*/ 136 w 216"/>
                <a:gd name="T107" fmla="*/ 142 h 200"/>
                <a:gd name="T108" fmla="*/ 125 w 216"/>
                <a:gd name="T109" fmla="*/ 154 h 200"/>
                <a:gd name="T110" fmla="*/ 120 w 216"/>
                <a:gd name="T111" fmla="*/ 155 h 200"/>
                <a:gd name="T112" fmla="*/ 111 w 216"/>
                <a:gd name="T113" fmla="*/ 175 h 200"/>
                <a:gd name="T114" fmla="*/ 106 w 216"/>
                <a:gd name="T115" fmla="*/ 189 h 2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16" h="200">
                  <a:moveTo>
                    <a:pt x="106" y="189"/>
                  </a:moveTo>
                  <a:lnTo>
                    <a:pt x="87" y="197"/>
                  </a:lnTo>
                  <a:lnTo>
                    <a:pt x="80" y="196"/>
                  </a:lnTo>
                  <a:lnTo>
                    <a:pt x="73" y="200"/>
                  </a:lnTo>
                  <a:lnTo>
                    <a:pt x="59" y="200"/>
                  </a:lnTo>
                  <a:lnTo>
                    <a:pt x="49" y="187"/>
                  </a:lnTo>
                  <a:lnTo>
                    <a:pt x="43" y="172"/>
                  </a:lnTo>
                  <a:lnTo>
                    <a:pt x="30" y="158"/>
                  </a:lnTo>
                  <a:lnTo>
                    <a:pt x="16" y="158"/>
                  </a:lnTo>
                  <a:lnTo>
                    <a:pt x="0" y="158"/>
                  </a:lnTo>
                  <a:lnTo>
                    <a:pt x="1" y="125"/>
                  </a:lnTo>
                  <a:lnTo>
                    <a:pt x="0" y="112"/>
                  </a:lnTo>
                  <a:lnTo>
                    <a:pt x="4" y="98"/>
                  </a:lnTo>
                  <a:lnTo>
                    <a:pt x="9" y="92"/>
                  </a:lnTo>
                  <a:lnTo>
                    <a:pt x="18" y="79"/>
                  </a:lnTo>
                  <a:lnTo>
                    <a:pt x="16" y="74"/>
                  </a:lnTo>
                  <a:lnTo>
                    <a:pt x="20" y="65"/>
                  </a:lnTo>
                  <a:lnTo>
                    <a:pt x="16" y="53"/>
                  </a:lnTo>
                  <a:lnTo>
                    <a:pt x="16" y="46"/>
                  </a:lnTo>
                  <a:lnTo>
                    <a:pt x="17" y="28"/>
                  </a:lnTo>
                  <a:lnTo>
                    <a:pt x="23" y="19"/>
                  </a:lnTo>
                  <a:lnTo>
                    <a:pt x="25" y="7"/>
                  </a:lnTo>
                  <a:lnTo>
                    <a:pt x="30" y="3"/>
                  </a:lnTo>
                  <a:lnTo>
                    <a:pt x="49" y="0"/>
                  </a:lnTo>
                  <a:lnTo>
                    <a:pt x="68" y="8"/>
                  </a:lnTo>
                  <a:lnTo>
                    <a:pt x="75" y="16"/>
                  </a:lnTo>
                  <a:lnTo>
                    <a:pt x="84" y="16"/>
                  </a:lnTo>
                  <a:lnTo>
                    <a:pt x="93" y="11"/>
                  </a:lnTo>
                  <a:lnTo>
                    <a:pt x="115" y="22"/>
                  </a:lnTo>
                  <a:lnTo>
                    <a:pt x="124" y="21"/>
                  </a:lnTo>
                  <a:lnTo>
                    <a:pt x="135" y="13"/>
                  </a:lnTo>
                  <a:lnTo>
                    <a:pt x="145" y="13"/>
                  </a:lnTo>
                  <a:lnTo>
                    <a:pt x="151" y="10"/>
                  </a:lnTo>
                  <a:lnTo>
                    <a:pt x="161" y="11"/>
                  </a:lnTo>
                  <a:lnTo>
                    <a:pt x="175" y="17"/>
                  </a:lnTo>
                  <a:lnTo>
                    <a:pt x="189" y="6"/>
                  </a:lnTo>
                  <a:lnTo>
                    <a:pt x="193" y="7"/>
                  </a:lnTo>
                  <a:lnTo>
                    <a:pt x="206" y="29"/>
                  </a:lnTo>
                  <a:lnTo>
                    <a:pt x="209" y="29"/>
                  </a:lnTo>
                  <a:lnTo>
                    <a:pt x="216" y="37"/>
                  </a:lnTo>
                  <a:lnTo>
                    <a:pt x="214" y="41"/>
                  </a:lnTo>
                  <a:lnTo>
                    <a:pt x="214" y="48"/>
                  </a:lnTo>
                  <a:lnTo>
                    <a:pt x="199" y="64"/>
                  </a:lnTo>
                  <a:lnTo>
                    <a:pt x="194" y="77"/>
                  </a:lnTo>
                  <a:lnTo>
                    <a:pt x="191" y="88"/>
                  </a:lnTo>
                  <a:lnTo>
                    <a:pt x="187" y="93"/>
                  </a:lnTo>
                  <a:lnTo>
                    <a:pt x="184" y="107"/>
                  </a:lnTo>
                  <a:lnTo>
                    <a:pt x="174" y="116"/>
                  </a:lnTo>
                  <a:lnTo>
                    <a:pt x="172" y="126"/>
                  </a:lnTo>
                  <a:lnTo>
                    <a:pt x="167" y="135"/>
                  </a:lnTo>
                  <a:lnTo>
                    <a:pt x="166" y="143"/>
                  </a:lnTo>
                  <a:lnTo>
                    <a:pt x="153" y="150"/>
                  </a:lnTo>
                  <a:lnTo>
                    <a:pt x="143" y="142"/>
                  </a:lnTo>
                  <a:lnTo>
                    <a:pt x="136" y="142"/>
                  </a:lnTo>
                  <a:lnTo>
                    <a:pt x="125" y="154"/>
                  </a:lnTo>
                  <a:lnTo>
                    <a:pt x="120" y="155"/>
                  </a:lnTo>
                  <a:lnTo>
                    <a:pt x="111" y="175"/>
                  </a:lnTo>
                  <a:lnTo>
                    <a:pt x="106" y="18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95" name="Freeform 94"/>
            <p:cNvSpPr>
              <a:spLocks/>
            </p:cNvSpPr>
            <p:nvPr/>
          </p:nvSpPr>
          <p:spPr bwMode="auto">
            <a:xfrm>
              <a:off x="5014867" y="2532550"/>
              <a:ext cx="95882" cy="83876"/>
            </a:xfrm>
            <a:custGeom>
              <a:avLst/>
              <a:gdLst>
                <a:gd name="T0" fmla="*/ 42 w 58"/>
                <a:gd name="T1" fmla="*/ 0 h 54"/>
                <a:gd name="T2" fmla="*/ 55 w 58"/>
                <a:gd name="T3" fmla="*/ 0 h 54"/>
                <a:gd name="T4" fmla="*/ 58 w 58"/>
                <a:gd name="T5" fmla="*/ 7 h 54"/>
                <a:gd name="T6" fmla="*/ 55 w 58"/>
                <a:gd name="T7" fmla="*/ 25 h 54"/>
                <a:gd name="T8" fmla="*/ 51 w 58"/>
                <a:gd name="T9" fmla="*/ 33 h 54"/>
                <a:gd name="T10" fmla="*/ 42 w 58"/>
                <a:gd name="T11" fmla="*/ 33 h 54"/>
                <a:gd name="T12" fmla="*/ 45 w 58"/>
                <a:gd name="T13" fmla="*/ 54 h 54"/>
                <a:gd name="T14" fmla="*/ 36 w 58"/>
                <a:gd name="T15" fmla="*/ 49 h 54"/>
                <a:gd name="T16" fmla="*/ 26 w 58"/>
                <a:gd name="T17" fmla="*/ 40 h 54"/>
                <a:gd name="T18" fmla="*/ 11 w 58"/>
                <a:gd name="T19" fmla="*/ 44 h 54"/>
                <a:gd name="T20" fmla="*/ 0 w 58"/>
                <a:gd name="T21" fmla="*/ 43 h 54"/>
                <a:gd name="T22" fmla="*/ 8 w 58"/>
                <a:gd name="T23" fmla="*/ 37 h 54"/>
                <a:gd name="T24" fmla="*/ 21 w 58"/>
                <a:gd name="T25" fmla="*/ 8 h 54"/>
                <a:gd name="T26" fmla="*/ 42 w 58"/>
                <a:gd name="T27" fmla="*/ 0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8" h="54">
                  <a:moveTo>
                    <a:pt x="42" y="0"/>
                  </a:moveTo>
                  <a:lnTo>
                    <a:pt x="55" y="0"/>
                  </a:lnTo>
                  <a:lnTo>
                    <a:pt x="58" y="7"/>
                  </a:lnTo>
                  <a:lnTo>
                    <a:pt x="55" y="25"/>
                  </a:lnTo>
                  <a:lnTo>
                    <a:pt x="51" y="33"/>
                  </a:lnTo>
                  <a:lnTo>
                    <a:pt x="42" y="33"/>
                  </a:lnTo>
                  <a:lnTo>
                    <a:pt x="45" y="54"/>
                  </a:lnTo>
                  <a:lnTo>
                    <a:pt x="36" y="49"/>
                  </a:lnTo>
                  <a:lnTo>
                    <a:pt x="26" y="40"/>
                  </a:lnTo>
                  <a:lnTo>
                    <a:pt x="11" y="44"/>
                  </a:lnTo>
                  <a:lnTo>
                    <a:pt x="0" y="43"/>
                  </a:lnTo>
                  <a:lnTo>
                    <a:pt x="8" y="37"/>
                  </a:lnTo>
                  <a:lnTo>
                    <a:pt x="21" y="8"/>
                  </a:lnTo>
                  <a:lnTo>
                    <a:pt x="42"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96" name="Freeform 95"/>
            <p:cNvSpPr>
              <a:spLocks/>
            </p:cNvSpPr>
            <p:nvPr/>
          </p:nvSpPr>
          <p:spPr bwMode="auto">
            <a:xfrm>
              <a:off x="5046278" y="2016868"/>
              <a:ext cx="562069" cy="374337"/>
            </a:xfrm>
            <a:custGeom>
              <a:avLst/>
              <a:gdLst>
                <a:gd name="T0" fmla="*/ 294 w 340"/>
                <a:gd name="T1" fmla="*/ 0 h 241"/>
                <a:gd name="T2" fmla="*/ 338 w 340"/>
                <a:gd name="T3" fmla="*/ 13 h 241"/>
                <a:gd name="T4" fmla="*/ 322 w 340"/>
                <a:gd name="T5" fmla="*/ 17 h 241"/>
                <a:gd name="T6" fmla="*/ 340 w 340"/>
                <a:gd name="T7" fmla="*/ 28 h 241"/>
                <a:gd name="T8" fmla="*/ 319 w 340"/>
                <a:gd name="T9" fmla="*/ 35 h 241"/>
                <a:gd name="T10" fmla="*/ 309 w 340"/>
                <a:gd name="T11" fmla="*/ 37 h 241"/>
                <a:gd name="T12" fmla="*/ 311 w 340"/>
                <a:gd name="T13" fmla="*/ 24 h 241"/>
                <a:gd name="T14" fmla="*/ 293 w 340"/>
                <a:gd name="T15" fmla="*/ 18 h 241"/>
                <a:gd name="T16" fmla="*/ 274 w 340"/>
                <a:gd name="T17" fmla="*/ 23 h 241"/>
                <a:gd name="T18" fmla="*/ 270 w 340"/>
                <a:gd name="T19" fmla="*/ 36 h 241"/>
                <a:gd name="T20" fmla="*/ 259 w 340"/>
                <a:gd name="T21" fmla="*/ 44 h 241"/>
                <a:gd name="T22" fmla="*/ 244 w 340"/>
                <a:gd name="T23" fmla="*/ 40 h 241"/>
                <a:gd name="T24" fmla="*/ 227 w 340"/>
                <a:gd name="T25" fmla="*/ 40 h 241"/>
                <a:gd name="T26" fmla="*/ 210 w 340"/>
                <a:gd name="T27" fmla="*/ 31 h 241"/>
                <a:gd name="T28" fmla="*/ 203 w 340"/>
                <a:gd name="T29" fmla="*/ 36 h 241"/>
                <a:gd name="T30" fmla="*/ 195 w 340"/>
                <a:gd name="T31" fmla="*/ 37 h 241"/>
                <a:gd name="T32" fmla="*/ 195 w 340"/>
                <a:gd name="T33" fmla="*/ 48 h 241"/>
                <a:gd name="T34" fmla="*/ 170 w 340"/>
                <a:gd name="T35" fmla="*/ 45 h 241"/>
                <a:gd name="T36" fmla="*/ 168 w 340"/>
                <a:gd name="T37" fmla="*/ 55 h 241"/>
                <a:gd name="T38" fmla="*/ 155 w 340"/>
                <a:gd name="T39" fmla="*/ 55 h 241"/>
                <a:gd name="T40" fmla="*/ 148 w 340"/>
                <a:gd name="T41" fmla="*/ 68 h 241"/>
                <a:gd name="T42" fmla="*/ 137 w 340"/>
                <a:gd name="T43" fmla="*/ 88 h 241"/>
                <a:gd name="T44" fmla="*/ 118 w 340"/>
                <a:gd name="T45" fmla="*/ 114 h 241"/>
                <a:gd name="T46" fmla="*/ 124 w 340"/>
                <a:gd name="T47" fmla="*/ 120 h 241"/>
                <a:gd name="T48" fmla="*/ 120 w 340"/>
                <a:gd name="T49" fmla="*/ 127 h 241"/>
                <a:gd name="T50" fmla="*/ 106 w 340"/>
                <a:gd name="T51" fmla="*/ 127 h 241"/>
                <a:gd name="T52" fmla="*/ 98 w 340"/>
                <a:gd name="T53" fmla="*/ 145 h 241"/>
                <a:gd name="T54" fmla="*/ 102 w 340"/>
                <a:gd name="T55" fmla="*/ 170 h 241"/>
                <a:gd name="T56" fmla="*/ 112 w 340"/>
                <a:gd name="T57" fmla="*/ 179 h 241"/>
                <a:gd name="T58" fmla="*/ 109 w 340"/>
                <a:gd name="T59" fmla="*/ 202 h 241"/>
                <a:gd name="T60" fmla="*/ 98 w 340"/>
                <a:gd name="T61" fmla="*/ 215 h 241"/>
                <a:gd name="T62" fmla="*/ 92 w 340"/>
                <a:gd name="T63" fmla="*/ 226 h 241"/>
                <a:gd name="T64" fmla="*/ 81 w 340"/>
                <a:gd name="T65" fmla="*/ 214 h 241"/>
                <a:gd name="T66" fmla="*/ 54 w 340"/>
                <a:gd name="T67" fmla="*/ 237 h 241"/>
                <a:gd name="T68" fmla="*/ 34 w 340"/>
                <a:gd name="T69" fmla="*/ 241 h 241"/>
                <a:gd name="T70" fmla="*/ 13 w 340"/>
                <a:gd name="T71" fmla="*/ 231 h 241"/>
                <a:gd name="T72" fmla="*/ 7 w 340"/>
                <a:gd name="T73" fmla="*/ 211 h 241"/>
                <a:gd name="T74" fmla="*/ 0 w 340"/>
                <a:gd name="T75" fmla="*/ 166 h 241"/>
                <a:gd name="T76" fmla="*/ 13 w 340"/>
                <a:gd name="T77" fmla="*/ 154 h 241"/>
                <a:gd name="T78" fmla="*/ 50 w 340"/>
                <a:gd name="T79" fmla="*/ 139 h 241"/>
                <a:gd name="T80" fmla="*/ 76 w 340"/>
                <a:gd name="T81" fmla="*/ 119 h 241"/>
                <a:gd name="T82" fmla="*/ 99 w 340"/>
                <a:gd name="T83" fmla="*/ 94 h 241"/>
                <a:gd name="T84" fmla="*/ 128 w 340"/>
                <a:gd name="T85" fmla="*/ 59 h 241"/>
                <a:gd name="T86" fmla="*/ 149 w 340"/>
                <a:gd name="T87" fmla="*/ 45 h 241"/>
                <a:gd name="T88" fmla="*/ 182 w 340"/>
                <a:gd name="T89" fmla="*/ 24 h 241"/>
                <a:gd name="T90" fmla="*/ 209 w 340"/>
                <a:gd name="T91" fmla="*/ 16 h 241"/>
                <a:gd name="T92" fmla="*/ 231 w 340"/>
                <a:gd name="T93" fmla="*/ 17 h 241"/>
                <a:gd name="T94" fmla="*/ 247 w 340"/>
                <a:gd name="T95" fmla="*/ 3 h 241"/>
                <a:gd name="T96" fmla="*/ 271 w 340"/>
                <a:gd name="T97" fmla="*/ 3 h 241"/>
                <a:gd name="T98" fmla="*/ 294 w 340"/>
                <a:gd name="T99" fmla="*/ 0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340" h="241">
                  <a:moveTo>
                    <a:pt x="294" y="0"/>
                  </a:moveTo>
                  <a:lnTo>
                    <a:pt x="338" y="13"/>
                  </a:lnTo>
                  <a:lnTo>
                    <a:pt x="322" y="17"/>
                  </a:lnTo>
                  <a:lnTo>
                    <a:pt x="340" y="28"/>
                  </a:lnTo>
                  <a:lnTo>
                    <a:pt x="319" y="35"/>
                  </a:lnTo>
                  <a:lnTo>
                    <a:pt x="309" y="37"/>
                  </a:lnTo>
                  <a:lnTo>
                    <a:pt x="311" y="24"/>
                  </a:lnTo>
                  <a:lnTo>
                    <a:pt x="293" y="18"/>
                  </a:lnTo>
                  <a:lnTo>
                    <a:pt x="274" y="23"/>
                  </a:lnTo>
                  <a:lnTo>
                    <a:pt x="270" y="36"/>
                  </a:lnTo>
                  <a:lnTo>
                    <a:pt x="259" y="44"/>
                  </a:lnTo>
                  <a:lnTo>
                    <a:pt x="244" y="40"/>
                  </a:lnTo>
                  <a:lnTo>
                    <a:pt x="227" y="40"/>
                  </a:lnTo>
                  <a:lnTo>
                    <a:pt x="210" y="31"/>
                  </a:lnTo>
                  <a:lnTo>
                    <a:pt x="203" y="36"/>
                  </a:lnTo>
                  <a:lnTo>
                    <a:pt x="195" y="37"/>
                  </a:lnTo>
                  <a:lnTo>
                    <a:pt x="195" y="48"/>
                  </a:lnTo>
                  <a:lnTo>
                    <a:pt x="170" y="45"/>
                  </a:lnTo>
                  <a:lnTo>
                    <a:pt x="168" y="55"/>
                  </a:lnTo>
                  <a:lnTo>
                    <a:pt x="155" y="55"/>
                  </a:lnTo>
                  <a:lnTo>
                    <a:pt x="148" y="68"/>
                  </a:lnTo>
                  <a:lnTo>
                    <a:pt x="137" y="88"/>
                  </a:lnTo>
                  <a:lnTo>
                    <a:pt x="118" y="114"/>
                  </a:lnTo>
                  <a:lnTo>
                    <a:pt x="124" y="120"/>
                  </a:lnTo>
                  <a:lnTo>
                    <a:pt x="120" y="127"/>
                  </a:lnTo>
                  <a:lnTo>
                    <a:pt x="106" y="127"/>
                  </a:lnTo>
                  <a:lnTo>
                    <a:pt x="98" y="145"/>
                  </a:lnTo>
                  <a:lnTo>
                    <a:pt x="102" y="170"/>
                  </a:lnTo>
                  <a:lnTo>
                    <a:pt x="112" y="179"/>
                  </a:lnTo>
                  <a:lnTo>
                    <a:pt x="109" y="202"/>
                  </a:lnTo>
                  <a:lnTo>
                    <a:pt x="98" y="215"/>
                  </a:lnTo>
                  <a:lnTo>
                    <a:pt x="92" y="226"/>
                  </a:lnTo>
                  <a:lnTo>
                    <a:pt x="81" y="214"/>
                  </a:lnTo>
                  <a:lnTo>
                    <a:pt x="54" y="237"/>
                  </a:lnTo>
                  <a:lnTo>
                    <a:pt x="34" y="241"/>
                  </a:lnTo>
                  <a:lnTo>
                    <a:pt x="13" y="231"/>
                  </a:lnTo>
                  <a:lnTo>
                    <a:pt x="7" y="211"/>
                  </a:lnTo>
                  <a:lnTo>
                    <a:pt x="0" y="166"/>
                  </a:lnTo>
                  <a:lnTo>
                    <a:pt x="13" y="154"/>
                  </a:lnTo>
                  <a:lnTo>
                    <a:pt x="50" y="139"/>
                  </a:lnTo>
                  <a:lnTo>
                    <a:pt x="76" y="119"/>
                  </a:lnTo>
                  <a:lnTo>
                    <a:pt x="99" y="94"/>
                  </a:lnTo>
                  <a:lnTo>
                    <a:pt x="128" y="59"/>
                  </a:lnTo>
                  <a:lnTo>
                    <a:pt x="149" y="45"/>
                  </a:lnTo>
                  <a:lnTo>
                    <a:pt x="182" y="24"/>
                  </a:lnTo>
                  <a:lnTo>
                    <a:pt x="209" y="16"/>
                  </a:lnTo>
                  <a:lnTo>
                    <a:pt x="231" y="17"/>
                  </a:lnTo>
                  <a:lnTo>
                    <a:pt x="247" y="3"/>
                  </a:lnTo>
                  <a:lnTo>
                    <a:pt x="271" y="3"/>
                  </a:lnTo>
                  <a:lnTo>
                    <a:pt x="294"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97" name="Freeform 96"/>
            <p:cNvSpPr>
              <a:spLocks/>
            </p:cNvSpPr>
            <p:nvPr/>
          </p:nvSpPr>
          <p:spPr bwMode="auto">
            <a:xfrm>
              <a:off x="5332271" y="1839796"/>
              <a:ext cx="79351" cy="23300"/>
            </a:xfrm>
            <a:custGeom>
              <a:avLst/>
              <a:gdLst>
                <a:gd name="T0" fmla="*/ 48 w 48"/>
                <a:gd name="T1" fmla="*/ 9 h 15"/>
                <a:gd name="T2" fmla="*/ 23 w 48"/>
                <a:gd name="T3" fmla="*/ 15 h 15"/>
                <a:gd name="T4" fmla="*/ 1 w 48"/>
                <a:gd name="T5" fmla="*/ 11 h 15"/>
                <a:gd name="T6" fmla="*/ 8 w 48"/>
                <a:gd name="T7" fmla="*/ 8 h 15"/>
                <a:gd name="T8" fmla="*/ 0 w 48"/>
                <a:gd name="T9" fmla="*/ 3 h 15"/>
                <a:gd name="T10" fmla="*/ 24 w 48"/>
                <a:gd name="T11" fmla="*/ 0 h 15"/>
                <a:gd name="T12" fmla="*/ 30 w 48"/>
                <a:gd name="T13" fmla="*/ 5 h 15"/>
                <a:gd name="T14" fmla="*/ 48 w 48"/>
                <a:gd name="T15" fmla="*/ 9 h 1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8" h="15">
                  <a:moveTo>
                    <a:pt x="48" y="9"/>
                  </a:moveTo>
                  <a:lnTo>
                    <a:pt x="23" y="15"/>
                  </a:lnTo>
                  <a:lnTo>
                    <a:pt x="1" y="11"/>
                  </a:lnTo>
                  <a:lnTo>
                    <a:pt x="8" y="8"/>
                  </a:lnTo>
                  <a:lnTo>
                    <a:pt x="0" y="3"/>
                  </a:lnTo>
                  <a:lnTo>
                    <a:pt x="24" y="0"/>
                  </a:lnTo>
                  <a:lnTo>
                    <a:pt x="30" y="5"/>
                  </a:lnTo>
                  <a:lnTo>
                    <a:pt x="48" y="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98" name="Freeform 97"/>
            <p:cNvSpPr>
              <a:spLocks/>
            </p:cNvSpPr>
            <p:nvPr/>
          </p:nvSpPr>
          <p:spPr bwMode="auto">
            <a:xfrm>
              <a:off x="5127282" y="1805626"/>
              <a:ext cx="214909" cy="73003"/>
            </a:xfrm>
            <a:custGeom>
              <a:avLst/>
              <a:gdLst>
                <a:gd name="T0" fmla="*/ 89 w 130"/>
                <a:gd name="T1" fmla="*/ 4 h 47"/>
                <a:gd name="T2" fmla="*/ 130 w 130"/>
                <a:gd name="T3" fmla="*/ 15 h 47"/>
                <a:gd name="T4" fmla="*/ 102 w 130"/>
                <a:gd name="T5" fmla="*/ 21 h 47"/>
                <a:gd name="T6" fmla="*/ 98 w 130"/>
                <a:gd name="T7" fmla="*/ 31 h 47"/>
                <a:gd name="T8" fmla="*/ 88 w 130"/>
                <a:gd name="T9" fmla="*/ 34 h 47"/>
                <a:gd name="T10" fmla="*/ 85 w 130"/>
                <a:gd name="T11" fmla="*/ 46 h 47"/>
                <a:gd name="T12" fmla="*/ 70 w 130"/>
                <a:gd name="T13" fmla="*/ 47 h 47"/>
                <a:gd name="T14" fmla="*/ 43 w 130"/>
                <a:gd name="T15" fmla="*/ 38 h 47"/>
                <a:gd name="T16" fmla="*/ 53 w 130"/>
                <a:gd name="T17" fmla="*/ 32 h 47"/>
                <a:gd name="T18" fmla="*/ 35 w 130"/>
                <a:gd name="T19" fmla="*/ 28 h 47"/>
                <a:gd name="T20" fmla="*/ 10 w 130"/>
                <a:gd name="T21" fmla="*/ 16 h 47"/>
                <a:gd name="T22" fmla="*/ 0 w 130"/>
                <a:gd name="T23" fmla="*/ 5 h 47"/>
                <a:gd name="T24" fmla="*/ 30 w 130"/>
                <a:gd name="T25" fmla="*/ 0 h 47"/>
                <a:gd name="T26" fmla="*/ 37 w 130"/>
                <a:gd name="T27" fmla="*/ 5 h 47"/>
                <a:gd name="T28" fmla="*/ 54 w 130"/>
                <a:gd name="T29" fmla="*/ 5 h 47"/>
                <a:gd name="T30" fmla="*/ 57 w 130"/>
                <a:gd name="T31" fmla="*/ 0 h 47"/>
                <a:gd name="T32" fmla="*/ 74 w 130"/>
                <a:gd name="T33" fmla="*/ 0 h 47"/>
                <a:gd name="T34" fmla="*/ 89 w 130"/>
                <a:gd name="T35" fmla="*/ 4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30" h="47">
                  <a:moveTo>
                    <a:pt x="89" y="4"/>
                  </a:moveTo>
                  <a:lnTo>
                    <a:pt x="130" y="15"/>
                  </a:lnTo>
                  <a:lnTo>
                    <a:pt x="102" y="21"/>
                  </a:lnTo>
                  <a:lnTo>
                    <a:pt x="98" y="31"/>
                  </a:lnTo>
                  <a:lnTo>
                    <a:pt x="88" y="34"/>
                  </a:lnTo>
                  <a:lnTo>
                    <a:pt x="85" y="46"/>
                  </a:lnTo>
                  <a:lnTo>
                    <a:pt x="70" y="47"/>
                  </a:lnTo>
                  <a:lnTo>
                    <a:pt x="43" y="38"/>
                  </a:lnTo>
                  <a:lnTo>
                    <a:pt x="53" y="32"/>
                  </a:lnTo>
                  <a:lnTo>
                    <a:pt x="35" y="28"/>
                  </a:lnTo>
                  <a:lnTo>
                    <a:pt x="10" y="16"/>
                  </a:lnTo>
                  <a:lnTo>
                    <a:pt x="0" y="5"/>
                  </a:lnTo>
                  <a:lnTo>
                    <a:pt x="30" y="0"/>
                  </a:lnTo>
                  <a:lnTo>
                    <a:pt x="37" y="5"/>
                  </a:lnTo>
                  <a:lnTo>
                    <a:pt x="54" y="5"/>
                  </a:lnTo>
                  <a:lnTo>
                    <a:pt x="57" y="0"/>
                  </a:lnTo>
                  <a:lnTo>
                    <a:pt x="74" y="0"/>
                  </a:lnTo>
                  <a:lnTo>
                    <a:pt x="89" y="4"/>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99" name="Freeform 98"/>
            <p:cNvSpPr>
              <a:spLocks/>
            </p:cNvSpPr>
            <p:nvPr/>
          </p:nvSpPr>
          <p:spPr bwMode="auto">
            <a:xfrm>
              <a:off x="5254574" y="1793199"/>
              <a:ext cx="191765" cy="26405"/>
            </a:xfrm>
            <a:custGeom>
              <a:avLst/>
              <a:gdLst>
                <a:gd name="T0" fmla="*/ 92 w 116"/>
                <a:gd name="T1" fmla="*/ 3 h 17"/>
                <a:gd name="T2" fmla="*/ 116 w 116"/>
                <a:gd name="T3" fmla="*/ 8 h 17"/>
                <a:gd name="T4" fmla="*/ 101 w 116"/>
                <a:gd name="T5" fmla="*/ 15 h 17"/>
                <a:gd name="T6" fmla="*/ 68 w 116"/>
                <a:gd name="T7" fmla="*/ 17 h 17"/>
                <a:gd name="T8" fmla="*/ 34 w 116"/>
                <a:gd name="T9" fmla="*/ 14 h 17"/>
                <a:gd name="T10" fmla="*/ 31 w 116"/>
                <a:gd name="T11" fmla="*/ 11 h 17"/>
                <a:gd name="T12" fmla="*/ 14 w 116"/>
                <a:gd name="T13" fmla="*/ 11 h 17"/>
                <a:gd name="T14" fmla="*/ 0 w 116"/>
                <a:gd name="T15" fmla="*/ 4 h 17"/>
                <a:gd name="T16" fmla="*/ 35 w 116"/>
                <a:gd name="T17" fmla="*/ 1 h 17"/>
                <a:gd name="T18" fmla="*/ 52 w 116"/>
                <a:gd name="T19" fmla="*/ 4 h 17"/>
                <a:gd name="T20" fmla="*/ 62 w 116"/>
                <a:gd name="T21" fmla="*/ 0 h 17"/>
                <a:gd name="T22" fmla="*/ 92 w 116"/>
                <a:gd name="T23" fmla="*/ 3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16" h="17">
                  <a:moveTo>
                    <a:pt x="92" y="3"/>
                  </a:moveTo>
                  <a:lnTo>
                    <a:pt x="116" y="8"/>
                  </a:lnTo>
                  <a:lnTo>
                    <a:pt x="101" y="15"/>
                  </a:lnTo>
                  <a:lnTo>
                    <a:pt x="68" y="17"/>
                  </a:lnTo>
                  <a:lnTo>
                    <a:pt x="34" y="14"/>
                  </a:lnTo>
                  <a:lnTo>
                    <a:pt x="31" y="11"/>
                  </a:lnTo>
                  <a:lnTo>
                    <a:pt x="14" y="11"/>
                  </a:lnTo>
                  <a:lnTo>
                    <a:pt x="0" y="4"/>
                  </a:lnTo>
                  <a:lnTo>
                    <a:pt x="35" y="1"/>
                  </a:lnTo>
                  <a:lnTo>
                    <a:pt x="52" y="4"/>
                  </a:lnTo>
                  <a:lnTo>
                    <a:pt x="62" y="0"/>
                  </a:lnTo>
                  <a:lnTo>
                    <a:pt x="92" y="3"/>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100" name="Freeform 99"/>
            <p:cNvSpPr>
              <a:spLocks/>
            </p:cNvSpPr>
            <p:nvPr/>
          </p:nvSpPr>
          <p:spPr bwMode="auto">
            <a:xfrm>
              <a:off x="6482858" y="3444313"/>
              <a:ext cx="221521" cy="267160"/>
            </a:xfrm>
            <a:custGeom>
              <a:avLst/>
              <a:gdLst>
                <a:gd name="T0" fmla="*/ 120 w 134"/>
                <a:gd name="T1" fmla="*/ 79 h 172"/>
                <a:gd name="T2" fmla="*/ 114 w 134"/>
                <a:gd name="T3" fmla="*/ 93 h 172"/>
                <a:gd name="T4" fmla="*/ 106 w 134"/>
                <a:gd name="T5" fmla="*/ 92 h 172"/>
                <a:gd name="T6" fmla="*/ 103 w 134"/>
                <a:gd name="T7" fmla="*/ 97 h 172"/>
                <a:gd name="T8" fmla="*/ 101 w 134"/>
                <a:gd name="T9" fmla="*/ 107 h 172"/>
                <a:gd name="T10" fmla="*/ 104 w 134"/>
                <a:gd name="T11" fmla="*/ 121 h 172"/>
                <a:gd name="T12" fmla="*/ 103 w 134"/>
                <a:gd name="T13" fmla="*/ 124 h 172"/>
                <a:gd name="T14" fmla="*/ 95 w 134"/>
                <a:gd name="T15" fmla="*/ 124 h 172"/>
                <a:gd name="T16" fmla="*/ 84 w 134"/>
                <a:gd name="T17" fmla="*/ 132 h 172"/>
                <a:gd name="T18" fmla="*/ 83 w 134"/>
                <a:gd name="T19" fmla="*/ 142 h 172"/>
                <a:gd name="T20" fmla="*/ 79 w 134"/>
                <a:gd name="T21" fmla="*/ 146 h 172"/>
                <a:gd name="T22" fmla="*/ 68 w 134"/>
                <a:gd name="T23" fmla="*/ 146 h 172"/>
                <a:gd name="T24" fmla="*/ 61 w 134"/>
                <a:gd name="T25" fmla="*/ 151 h 172"/>
                <a:gd name="T26" fmla="*/ 62 w 134"/>
                <a:gd name="T27" fmla="*/ 159 h 172"/>
                <a:gd name="T28" fmla="*/ 54 w 134"/>
                <a:gd name="T29" fmla="*/ 165 h 172"/>
                <a:gd name="T30" fmla="*/ 43 w 134"/>
                <a:gd name="T31" fmla="*/ 163 h 172"/>
                <a:gd name="T32" fmla="*/ 32 w 134"/>
                <a:gd name="T33" fmla="*/ 170 h 172"/>
                <a:gd name="T34" fmla="*/ 23 w 134"/>
                <a:gd name="T35" fmla="*/ 172 h 172"/>
                <a:gd name="T36" fmla="*/ 16 w 134"/>
                <a:gd name="T37" fmla="*/ 157 h 172"/>
                <a:gd name="T38" fmla="*/ 0 w 134"/>
                <a:gd name="T39" fmla="*/ 123 h 172"/>
                <a:gd name="T40" fmla="*/ 52 w 134"/>
                <a:gd name="T41" fmla="*/ 102 h 172"/>
                <a:gd name="T42" fmla="*/ 60 w 134"/>
                <a:gd name="T43" fmla="*/ 60 h 172"/>
                <a:gd name="T44" fmla="*/ 51 w 134"/>
                <a:gd name="T45" fmla="*/ 46 h 172"/>
                <a:gd name="T46" fmla="*/ 50 w 134"/>
                <a:gd name="T47" fmla="*/ 37 h 172"/>
                <a:gd name="T48" fmla="*/ 54 w 134"/>
                <a:gd name="T49" fmla="*/ 29 h 172"/>
                <a:gd name="T50" fmla="*/ 54 w 134"/>
                <a:gd name="T51" fmla="*/ 20 h 172"/>
                <a:gd name="T52" fmla="*/ 61 w 134"/>
                <a:gd name="T53" fmla="*/ 16 h 172"/>
                <a:gd name="T54" fmla="*/ 58 w 134"/>
                <a:gd name="T55" fmla="*/ 13 h 172"/>
                <a:gd name="T56" fmla="*/ 57 w 134"/>
                <a:gd name="T57" fmla="*/ 0 h 172"/>
                <a:gd name="T58" fmla="*/ 67 w 134"/>
                <a:gd name="T59" fmla="*/ 0 h 172"/>
                <a:gd name="T60" fmla="*/ 76 w 134"/>
                <a:gd name="T61" fmla="*/ 14 h 172"/>
                <a:gd name="T62" fmla="*/ 87 w 134"/>
                <a:gd name="T63" fmla="*/ 21 h 172"/>
                <a:gd name="T64" fmla="*/ 101 w 134"/>
                <a:gd name="T65" fmla="*/ 24 h 172"/>
                <a:gd name="T66" fmla="*/ 112 w 134"/>
                <a:gd name="T67" fmla="*/ 28 h 172"/>
                <a:gd name="T68" fmla="*/ 121 w 134"/>
                <a:gd name="T69" fmla="*/ 40 h 172"/>
                <a:gd name="T70" fmla="*/ 127 w 134"/>
                <a:gd name="T71" fmla="*/ 47 h 172"/>
                <a:gd name="T72" fmla="*/ 134 w 134"/>
                <a:gd name="T73" fmla="*/ 49 h 172"/>
                <a:gd name="T74" fmla="*/ 134 w 134"/>
                <a:gd name="T75" fmla="*/ 54 h 172"/>
                <a:gd name="T76" fmla="*/ 129 w 134"/>
                <a:gd name="T77" fmla="*/ 66 h 172"/>
                <a:gd name="T78" fmla="*/ 127 w 134"/>
                <a:gd name="T79" fmla="*/ 72 h 172"/>
                <a:gd name="T80" fmla="*/ 120 w 134"/>
                <a:gd name="T81" fmla="*/ 79 h 1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34" h="172">
                  <a:moveTo>
                    <a:pt x="120" y="79"/>
                  </a:moveTo>
                  <a:lnTo>
                    <a:pt x="114" y="93"/>
                  </a:lnTo>
                  <a:lnTo>
                    <a:pt x="106" y="92"/>
                  </a:lnTo>
                  <a:lnTo>
                    <a:pt x="103" y="97"/>
                  </a:lnTo>
                  <a:lnTo>
                    <a:pt x="101" y="107"/>
                  </a:lnTo>
                  <a:lnTo>
                    <a:pt x="104" y="121"/>
                  </a:lnTo>
                  <a:lnTo>
                    <a:pt x="103" y="124"/>
                  </a:lnTo>
                  <a:lnTo>
                    <a:pt x="95" y="124"/>
                  </a:lnTo>
                  <a:lnTo>
                    <a:pt x="84" y="132"/>
                  </a:lnTo>
                  <a:lnTo>
                    <a:pt x="83" y="142"/>
                  </a:lnTo>
                  <a:lnTo>
                    <a:pt x="79" y="146"/>
                  </a:lnTo>
                  <a:lnTo>
                    <a:pt x="68" y="146"/>
                  </a:lnTo>
                  <a:lnTo>
                    <a:pt x="61" y="151"/>
                  </a:lnTo>
                  <a:lnTo>
                    <a:pt x="62" y="159"/>
                  </a:lnTo>
                  <a:lnTo>
                    <a:pt x="54" y="165"/>
                  </a:lnTo>
                  <a:lnTo>
                    <a:pt x="43" y="163"/>
                  </a:lnTo>
                  <a:lnTo>
                    <a:pt x="32" y="170"/>
                  </a:lnTo>
                  <a:lnTo>
                    <a:pt x="23" y="172"/>
                  </a:lnTo>
                  <a:lnTo>
                    <a:pt x="16" y="157"/>
                  </a:lnTo>
                  <a:lnTo>
                    <a:pt x="0" y="123"/>
                  </a:lnTo>
                  <a:lnTo>
                    <a:pt x="52" y="102"/>
                  </a:lnTo>
                  <a:lnTo>
                    <a:pt x="60" y="60"/>
                  </a:lnTo>
                  <a:lnTo>
                    <a:pt x="51" y="46"/>
                  </a:lnTo>
                  <a:lnTo>
                    <a:pt x="50" y="37"/>
                  </a:lnTo>
                  <a:lnTo>
                    <a:pt x="54" y="29"/>
                  </a:lnTo>
                  <a:lnTo>
                    <a:pt x="54" y="20"/>
                  </a:lnTo>
                  <a:lnTo>
                    <a:pt x="61" y="16"/>
                  </a:lnTo>
                  <a:lnTo>
                    <a:pt x="58" y="13"/>
                  </a:lnTo>
                  <a:lnTo>
                    <a:pt x="57" y="0"/>
                  </a:lnTo>
                  <a:lnTo>
                    <a:pt x="67" y="0"/>
                  </a:lnTo>
                  <a:lnTo>
                    <a:pt x="76" y="14"/>
                  </a:lnTo>
                  <a:lnTo>
                    <a:pt x="87" y="21"/>
                  </a:lnTo>
                  <a:lnTo>
                    <a:pt x="101" y="24"/>
                  </a:lnTo>
                  <a:lnTo>
                    <a:pt x="112" y="28"/>
                  </a:lnTo>
                  <a:lnTo>
                    <a:pt x="121" y="40"/>
                  </a:lnTo>
                  <a:lnTo>
                    <a:pt x="127" y="47"/>
                  </a:lnTo>
                  <a:lnTo>
                    <a:pt x="134" y="49"/>
                  </a:lnTo>
                  <a:lnTo>
                    <a:pt x="134" y="54"/>
                  </a:lnTo>
                  <a:lnTo>
                    <a:pt x="129" y="66"/>
                  </a:lnTo>
                  <a:lnTo>
                    <a:pt x="127" y="72"/>
                  </a:lnTo>
                  <a:lnTo>
                    <a:pt x="120" y="7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101" name="Freeform 100"/>
            <p:cNvSpPr>
              <a:spLocks/>
            </p:cNvSpPr>
            <p:nvPr/>
          </p:nvSpPr>
          <p:spPr bwMode="auto">
            <a:xfrm>
              <a:off x="5290943" y="2490612"/>
              <a:ext cx="267809" cy="181732"/>
            </a:xfrm>
            <a:custGeom>
              <a:avLst/>
              <a:gdLst>
                <a:gd name="T0" fmla="*/ 18 w 162"/>
                <a:gd name="T1" fmla="*/ 75 h 117"/>
                <a:gd name="T2" fmla="*/ 11 w 162"/>
                <a:gd name="T3" fmla="*/ 62 h 117"/>
                <a:gd name="T4" fmla="*/ 11 w 162"/>
                <a:gd name="T5" fmla="*/ 55 h 117"/>
                <a:gd name="T6" fmla="*/ 6 w 162"/>
                <a:gd name="T7" fmla="*/ 44 h 117"/>
                <a:gd name="T8" fmla="*/ 0 w 162"/>
                <a:gd name="T9" fmla="*/ 37 h 117"/>
                <a:gd name="T10" fmla="*/ 4 w 162"/>
                <a:gd name="T11" fmla="*/ 32 h 117"/>
                <a:gd name="T12" fmla="*/ 0 w 162"/>
                <a:gd name="T13" fmla="*/ 22 h 117"/>
                <a:gd name="T14" fmla="*/ 10 w 162"/>
                <a:gd name="T15" fmla="*/ 16 h 117"/>
                <a:gd name="T16" fmla="*/ 33 w 162"/>
                <a:gd name="T17" fmla="*/ 7 h 117"/>
                <a:gd name="T18" fmla="*/ 52 w 162"/>
                <a:gd name="T19" fmla="*/ 0 h 117"/>
                <a:gd name="T20" fmla="*/ 67 w 162"/>
                <a:gd name="T21" fmla="*/ 3 h 117"/>
                <a:gd name="T22" fmla="*/ 69 w 162"/>
                <a:gd name="T23" fmla="*/ 8 h 117"/>
                <a:gd name="T24" fmla="*/ 84 w 162"/>
                <a:gd name="T25" fmla="*/ 8 h 117"/>
                <a:gd name="T26" fmla="*/ 103 w 162"/>
                <a:gd name="T27" fmla="*/ 10 h 117"/>
                <a:gd name="T28" fmla="*/ 132 w 162"/>
                <a:gd name="T29" fmla="*/ 10 h 117"/>
                <a:gd name="T30" fmla="*/ 140 w 162"/>
                <a:gd name="T31" fmla="*/ 12 h 117"/>
                <a:gd name="T32" fmla="*/ 145 w 162"/>
                <a:gd name="T33" fmla="*/ 18 h 117"/>
                <a:gd name="T34" fmla="*/ 147 w 162"/>
                <a:gd name="T35" fmla="*/ 27 h 117"/>
                <a:gd name="T36" fmla="*/ 152 w 162"/>
                <a:gd name="T37" fmla="*/ 35 h 117"/>
                <a:gd name="T38" fmla="*/ 153 w 162"/>
                <a:gd name="T39" fmla="*/ 43 h 117"/>
                <a:gd name="T40" fmla="*/ 144 w 162"/>
                <a:gd name="T41" fmla="*/ 47 h 117"/>
                <a:gd name="T42" fmla="*/ 150 w 162"/>
                <a:gd name="T43" fmla="*/ 56 h 117"/>
                <a:gd name="T44" fmla="*/ 152 w 162"/>
                <a:gd name="T45" fmla="*/ 65 h 117"/>
                <a:gd name="T46" fmla="*/ 162 w 162"/>
                <a:gd name="T47" fmla="*/ 83 h 117"/>
                <a:gd name="T48" fmla="*/ 161 w 162"/>
                <a:gd name="T49" fmla="*/ 89 h 117"/>
                <a:gd name="T50" fmla="*/ 154 w 162"/>
                <a:gd name="T51" fmla="*/ 91 h 117"/>
                <a:gd name="T52" fmla="*/ 141 w 162"/>
                <a:gd name="T53" fmla="*/ 108 h 117"/>
                <a:gd name="T54" fmla="*/ 146 w 162"/>
                <a:gd name="T55" fmla="*/ 117 h 117"/>
                <a:gd name="T56" fmla="*/ 143 w 162"/>
                <a:gd name="T57" fmla="*/ 116 h 117"/>
                <a:gd name="T58" fmla="*/ 127 w 162"/>
                <a:gd name="T59" fmla="*/ 108 h 117"/>
                <a:gd name="T60" fmla="*/ 115 w 162"/>
                <a:gd name="T61" fmla="*/ 110 h 117"/>
                <a:gd name="T62" fmla="*/ 107 w 162"/>
                <a:gd name="T63" fmla="*/ 109 h 117"/>
                <a:gd name="T64" fmla="*/ 98 w 162"/>
                <a:gd name="T65" fmla="*/ 113 h 117"/>
                <a:gd name="T66" fmla="*/ 90 w 162"/>
                <a:gd name="T67" fmla="*/ 106 h 117"/>
                <a:gd name="T68" fmla="*/ 83 w 162"/>
                <a:gd name="T69" fmla="*/ 109 h 117"/>
                <a:gd name="T70" fmla="*/ 82 w 162"/>
                <a:gd name="T71" fmla="*/ 107 h 117"/>
                <a:gd name="T72" fmla="*/ 74 w 162"/>
                <a:gd name="T73" fmla="*/ 97 h 117"/>
                <a:gd name="T74" fmla="*/ 62 w 162"/>
                <a:gd name="T75" fmla="*/ 96 h 117"/>
                <a:gd name="T76" fmla="*/ 60 w 162"/>
                <a:gd name="T77" fmla="*/ 90 h 117"/>
                <a:gd name="T78" fmla="*/ 49 w 162"/>
                <a:gd name="T79" fmla="*/ 88 h 117"/>
                <a:gd name="T80" fmla="*/ 47 w 162"/>
                <a:gd name="T81" fmla="*/ 93 h 117"/>
                <a:gd name="T82" fmla="*/ 38 w 162"/>
                <a:gd name="T83" fmla="*/ 89 h 117"/>
                <a:gd name="T84" fmla="*/ 38 w 162"/>
                <a:gd name="T85" fmla="*/ 83 h 117"/>
                <a:gd name="T86" fmla="*/ 26 w 162"/>
                <a:gd name="T87" fmla="*/ 81 h 117"/>
                <a:gd name="T88" fmla="*/ 18 w 162"/>
                <a:gd name="T89" fmla="*/ 75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62" h="117">
                  <a:moveTo>
                    <a:pt x="18" y="75"/>
                  </a:moveTo>
                  <a:lnTo>
                    <a:pt x="11" y="62"/>
                  </a:lnTo>
                  <a:lnTo>
                    <a:pt x="11" y="55"/>
                  </a:lnTo>
                  <a:lnTo>
                    <a:pt x="6" y="44"/>
                  </a:lnTo>
                  <a:lnTo>
                    <a:pt x="0" y="37"/>
                  </a:lnTo>
                  <a:lnTo>
                    <a:pt x="4" y="32"/>
                  </a:lnTo>
                  <a:lnTo>
                    <a:pt x="0" y="22"/>
                  </a:lnTo>
                  <a:lnTo>
                    <a:pt x="10" y="16"/>
                  </a:lnTo>
                  <a:lnTo>
                    <a:pt x="33" y="7"/>
                  </a:lnTo>
                  <a:lnTo>
                    <a:pt x="52" y="0"/>
                  </a:lnTo>
                  <a:lnTo>
                    <a:pt x="67" y="3"/>
                  </a:lnTo>
                  <a:lnTo>
                    <a:pt x="69" y="8"/>
                  </a:lnTo>
                  <a:lnTo>
                    <a:pt x="84" y="8"/>
                  </a:lnTo>
                  <a:lnTo>
                    <a:pt x="103" y="10"/>
                  </a:lnTo>
                  <a:lnTo>
                    <a:pt x="132" y="10"/>
                  </a:lnTo>
                  <a:lnTo>
                    <a:pt x="140" y="12"/>
                  </a:lnTo>
                  <a:lnTo>
                    <a:pt x="145" y="18"/>
                  </a:lnTo>
                  <a:lnTo>
                    <a:pt x="147" y="27"/>
                  </a:lnTo>
                  <a:lnTo>
                    <a:pt x="152" y="35"/>
                  </a:lnTo>
                  <a:lnTo>
                    <a:pt x="153" y="43"/>
                  </a:lnTo>
                  <a:lnTo>
                    <a:pt x="144" y="47"/>
                  </a:lnTo>
                  <a:lnTo>
                    <a:pt x="150" y="56"/>
                  </a:lnTo>
                  <a:lnTo>
                    <a:pt x="152" y="65"/>
                  </a:lnTo>
                  <a:lnTo>
                    <a:pt x="162" y="83"/>
                  </a:lnTo>
                  <a:lnTo>
                    <a:pt x="161" y="89"/>
                  </a:lnTo>
                  <a:lnTo>
                    <a:pt x="154" y="91"/>
                  </a:lnTo>
                  <a:lnTo>
                    <a:pt x="141" y="108"/>
                  </a:lnTo>
                  <a:lnTo>
                    <a:pt x="146" y="117"/>
                  </a:lnTo>
                  <a:lnTo>
                    <a:pt x="143" y="116"/>
                  </a:lnTo>
                  <a:lnTo>
                    <a:pt x="127" y="108"/>
                  </a:lnTo>
                  <a:lnTo>
                    <a:pt x="115" y="110"/>
                  </a:lnTo>
                  <a:lnTo>
                    <a:pt x="107" y="109"/>
                  </a:lnTo>
                  <a:lnTo>
                    <a:pt x="98" y="113"/>
                  </a:lnTo>
                  <a:lnTo>
                    <a:pt x="90" y="106"/>
                  </a:lnTo>
                  <a:lnTo>
                    <a:pt x="83" y="109"/>
                  </a:lnTo>
                  <a:lnTo>
                    <a:pt x="82" y="107"/>
                  </a:lnTo>
                  <a:lnTo>
                    <a:pt x="74" y="97"/>
                  </a:lnTo>
                  <a:lnTo>
                    <a:pt x="62" y="96"/>
                  </a:lnTo>
                  <a:lnTo>
                    <a:pt x="60" y="90"/>
                  </a:lnTo>
                  <a:lnTo>
                    <a:pt x="49" y="88"/>
                  </a:lnTo>
                  <a:lnTo>
                    <a:pt x="47" y="93"/>
                  </a:lnTo>
                  <a:lnTo>
                    <a:pt x="38" y="89"/>
                  </a:lnTo>
                  <a:lnTo>
                    <a:pt x="38" y="83"/>
                  </a:lnTo>
                  <a:lnTo>
                    <a:pt x="26" y="81"/>
                  </a:lnTo>
                  <a:lnTo>
                    <a:pt x="18" y="7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102" name="Freeform 101"/>
            <p:cNvSpPr>
              <a:spLocks/>
            </p:cNvSpPr>
            <p:nvPr/>
          </p:nvSpPr>
          <p:spPr bwMode="auto">
            <a:xfrm>
              <a:off x="4659442" y="2885140"/>
              <a:ext cx="90923" cy="175519"/>
            </a:xfrm>
            <a:custGeom>
              <a:avLst/>
              <a:gdLst>
                <a:gd name="T0" fmla="*/ 11 w 55"/>
                <a:gd name="T1" fmla="*/ 9 h 113"/>
                <a:gd name="T2" fmla="*/ 17 w 55"/>
                <a:gd name="T3" fmla="*/ 3 h 113"/>
                <a:gd name="T4" fmla="*/ 24 w 55"/>
                <a:gd name="T5" fmla="*/ 0 h 113"/>
                <a:gd name="T6" fmla="*/ 28 w 55"/>
                <a:gd name="T7" fmla="*/ 10 h 113"/>
                <a:gd name="T8" fmla="*/ 38 w 55"/>
                <a:gd name="T9" fmla="*/ 10 h 113"/>
                <a:gd name="T10" fmla="*/ 41 w 55"/>
                <a:gd name="T11" fmla="*/ 8 h 113"/>
                <a:gd name="T12" fmla="*/ 50 w 55"/>
                <a:gd name="T13" fmla="*/ 9 h 113"/>
                <a:gd name="T14" fmla="*/ 55 w 55"/>
                <a:gd name="T15" fmla="*/ 19 h 113"/>
                <a:gd name="T16" fmla="*/ 47 w 55"/>
                <a:gd name="T17" fmla="*/ 25 h 113"/>
                <a:gd name="T18" fmla="*/ 46 w 55"/>
                <a:gd name="T19" fmla="*/ 41 h 113"/>
                <a:gd name="T20" fmla="*/ 43 w 55"/>
                <a:gd name="T21" fmla="*/ 44 h 113"/>
                <a:gd name="T22" fmla="*/ 43 w 55"/>
                <a:gd name="T23" fmla="*/ 53 h 113"/>
                <a:gd name="T24" fmla="*/ 35 w 55"/>
                <a:gd name="T25" fmla="*/ 55 h 113"/>
                <a:gd name="T26" fmla="*/ 42 w 55"/>
                <a:gd name="T27" fmla="*/ 67 h 113"/>
                <a:gd name="T28" fmla="*/ 37 w 55"/>
                <a:gd name="T29" fmla="*/ 81 h 113"/>
                <a:gd name="T30" fmla="*/ 42 w 55"/>
                <a:gd name="T31" fmla="*/ 87 h 113"/>
                <a:gd name="T32" fmla="*/ 40 w 55"/>
                <a:gd name="T33" fmla="*/ 93 h 113"/>
                <a:gd name="T34" fmla="*/ 33 w 55"/>
                <a:gd name="T35" fmla="*/ 100 h 113"/>
                <a:gd name="T36" fmla="*/ 35 w 55"/>
                <a:gd name="T37" fmla="*/ 107 h 113"/>
                <a:gd name="T38" fmla="*/ 28 w 55"/>
                <a:gd name="T39" fmla="*/ 113 h 113"/>
                <a:gd name="T40" fmla="*/ 19 w 55"/>
                <a:gd name="T41" fmla="*/ 110 h 113"/>
                <a:gd name="T42" fmla="*/ 9 w 55"/>
                <a:gd name="T43" fmla="*/ 112 h 113"/>
                <a:gd name="T44" fmla="*/ 13 w 55"/>
                <a:gd name="T45" fmla="*/ 96 h 113"/>
                <a:gd name="T46" fmla="*/ 11 w 55"/>
                <a:gd name="T47" fmla="*/ 83 h 113"/>
                <a:gd name="T48" fmla="*/ 4 w 55"/>
                <a:gd name="T49" fmla="*/ 81 h 113"/>
                <a:gd name="T50" fmla="*/ 0 w 55"/>
                <a:gd name="T51" fmla="*/ 73 h 113"/>
                <a:gd name="T52" fmla="*/ 2 w 55"/>
                <a:gd name="T53" fmla="*/ 60 h 113"/>
                <a:gd name="T54" fmla="*/ 9 w 55"/>
                <a:gd name="T55" fmla="*/ 52 h 113"/>
                <a:gd name="T56" fmla="*/ 10 w 55"/>
                <a:gd name="T57" fmla="*/ 44 h 113"/>
                <a:gd name="T58" fmla="*/ 14 w 55"/>
                <a:gd name="T59" fmla="*/ 32 h 113"/>
                <a:gd name="T60" fmla="*/ 14 w 55"/>
                <a:gd name="T61" fmla="*/ 23 h 113"/>
                <a:gd name="T62" fmla="*/ 11 w 55"/>
                <a:gd name="T63" fmla="*/ 16 h 113"/>
                <a:gd name="T64" fmla="*/ 11 w 55"/>
                <a:gd name="T65" fmla="*/ 9 h 1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55" h="113">
                  <a:moveTo>
                    <a:pt x="11" y="9"/>
                  </a:moveTo>
                  <a:lnTo>
                    <a:pt x="17" y="3"/>
                  </a:lnTo>
                  <a:lnTo>
                    <a:pt x="24" y="0"/>
                  </a:lnTo>
                  <a:lnTo>
                    <a:pt x="28" y="10"/>
                  </a:lnTo>
                  <a:lnTo>
                    <a:pt x="38" y="10"/>
                  </a:lnTo>
                  <a:lnTo>
                    <a:pt x="41" y="8"/>
                  </a:lnTo>
                  <a:lnTo>
                    <a:pt x="50" y="9"/>
                  </a:lnTo>
                  <a:lnTo>
                    <a:pt x="55" y="19"/>
                  </a:lnTo>
                  <a:lnTo>
                    <a:pt x="47" y="25"/>
                  </a:lnTo>
                  <a:lnTo>
                    <a:pt x="46" y="41"/>
                  </a:lnTo>
                  <a:lnTo>
                    <a:pt x="43" y="44"/>
                  </a:lnTo>
                  <a:lnTo>
                    <a:pt x="43" y="53"/>
                  </a:lnTo>
                  <a:lnTo>
                    <a:pt x="35" y="55"/>
                  </a:lnTo>
                  <a:lnTo>
                    <a:pt x="42" y="67"/>
                  </a:lnTo>
                  <a:lnTo>
                    <a:pt x="37" y="81"/>
                  </a:lnTo>
                  <a:lnTo>
                    <a:pt x="42" y="87"/>
                  </a:lnTo>
                  <a:lnTo>
                    <a:pt x="40" y="93"/>
                  </a:lnTo>
                  <a:lnTo>
                    <a:pt x="33" y="100"/>
                  </a:lnTo>
                  <a:lnTo>
                    <a:pt x="35" y="107"/>
                  </a:lnTo>
                  <a:lnTo>
                    <a:pt x="28" y="113"/>
                  </a:lnTo>
                  <a:lnTo>
                    <a:pt x="19" y="110"/>
                  </a:lnTo>
                  <a:lnTo>
                    <a:pt x="9" y="112"/>
                  </a:lnTo>
                  <a:lnTo>
                    <a:pt x="13" y="96"/>
                  </a:lnTo>
                  <a:lnTo>
                    <a:pt x="11" y="83"/>
                  </a:lnTo>
                  <a:lnTo>
                    <a:pt x="4" y="81"/>
                  </a:lnTo>
                  <a:lnTo>
                    <a:pt x="0" y="73"/>
                  </a:lnTo>
                  <a:lnTo>
                    <a:pt x="2" y="60"/>
                  </a:lnTo>
                  <a:lnTo>
                    <a:pt x="9" y="52"/>
                  </a:lnTo>
                  <a:lnTo>
                    <a:pt x="10" y="44"/>
                  </a:lnTo>
                  <a:lnTo>
                    <a:pt x="14" y="32"/>
                  </a:lnTo>
                  <a:lnTo>
                    <a:pt x="14" y="23"/>
                  </a:lnTo>
                  <a:lnTo>
                    <a:pt x="11" y="16"/>
                  </a:lnTo>
                  <a:lnTo>
                    <a:pt x="11" y="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103" name="Freeform 102"/>
            <p:cNvSpPr>
              <a:spLocks/>
            </p:cNvSpPr>
            <p:nvPr/>
          </p:nvSpPr>
          <p:spPr bwMode="auto">
            <a:xfrm>
              <a:off x="5938975" y="3198898"/>
              <a:ext cx="18185" cy="37278"/>
            </a:xfrm>
            <a:custGeom>
              <a:avLst/>
              <a:gdLst>
                <a:gd name="T0" fmla="*/ 9 w 11"/>
                <a:gd name="T1" fmla="*/ 3 h 24"/>
                <a:gd name="T2" fmla="*/ 11 w 11"/>
                <a:gd name="T3" fmla="*/ 15 h 24"/>
                <a:gd name="T4" fmla="*/ 9 w 11"/>
                <a:gd name="T5" fmla="*/ 21 h 24"/>
                <a:gd name="T6" fmla="*/ 1 w 11"/>
                <a:gd name="T7" fmla="*/ 24 h 24"/>
                <a:gd name="T8" fmla="*/ 1 w 11"/>
                <a:gd name="T9" fmla="*/ 19 h 24"/>
                <a:gd name="T10" fmla="*/ 5 w 11"/>
                <a:gd name="T11" fmla="*/ 16 h 24"/>
                <a:gd name="T12" fmla="*/ 0 w 11"/>
                <a:gd name="T13" fmla="*/ 14 h 24"/>
                <a:gd name="T14" fmla="*/ 3 w 11"/>
                <a:gd name="T15" fmla="*/ 0 h 24"/>
                <a:gd name="T16" fmla="*/ 9 w 11"/>
                <a:gd name="T17" fmla="*/ 3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 h="24">
                  <a:moveTo>
                    <a:pt x="9" y="3"/>
                  </a:moveTo>
                  <a:lnTo>
                    <a:pt x="11" y="15"/>
                  </a:lnTo>
                  <a:lnTo>
                    <a:pt x="9" y="21"/>
                  </a:lnTo>
                  <a:lnTo>
                    <a:pt x="1" y="24"/>
                  </a:lnTo>
                  <a:lnTo>
                    <a:pt x="1" y="19"/>
                  </a:lnTo>
                  <a:lnTo>
                    <a:pt x="5" y="16"/>
                  </a:lnTo>
                  <a:lnTo>
                    <a:pt x="0" y="14"/>
                  </a:lnTo>
                  <a:lnTo>
                    <a:pt x="3" y="0"/>
                  </a:lnTo>
                  <a:lnTo>
                    <a:pt x="9" y="3"/>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104" name="Freeform 103"/>
            <p:cNvSpPr>
              <a:spLocks/>
            </p:cNvSpPr>
            <p:nvPr/>
          </p:nvSpPr>
          <p:spPr bwMode="auto">
            <a:xfrm>
              <a:off x="6423346" y="3405482"/>
              <a:ext cx="28103" cy="49704"/>
            </a:xfrm>
            <a:custGeom>
              <a:avLst/>
              <a:gdLst>
                <a:gd name="T0" fmla="*/ 3 w 17"/>
                <a:gd name="T1" fmla="*/ 28 h 32"/>
                <a:gd name="T2" fmla="*/ 0 w 17"/>
                <a:gd name="T3" fmla="*/ 13 h 32"/>
                <a:gd name="T4" fmla="*/ 4 w 17"/>
                <a:gd name="T5" fmla="*/ 2 h 32"/>
                <a:gd name="T6" fmla="*/ 9 w 17"/>
                <a:gd name="T7" fmla="*/ 0 h 32"/>
                <a:gd name="T8" fmla="*/ 15 w 17"/>
                <a:gd name="T9" fmla="*/ 7 h 32"/>
                <a:gd name="T10" fmla="*/ 17 w 17"/>
                <a:gd name="T11" fmla="*/ 18 h 32"/>
                <a:gd name="T12" fmla="*/ 14 w 17"/>
                <a:gd name="T13" fmla="*/ 31 h 32"/>
                <a:gd name="T14" fmla="*/ 9 w 17"/>
                <a:gd name="T15" fmla="*/ 32 h 32"/>
                <a:gd name="T16" fmla="*/ 3 w 17"/>
                <a:gd name="T17" fmla="*/ 28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32">
                  <a:moveTo>
                    <a:pt x="3" y="28"/>
                  </a:moveTo>
                  <a:lnTo>
                    <a:pt x="0" y="13"/>
                  </a:lnTo>
                  <a:lnTo>
                    <a:pt x="4" y="2"/>
                  </a:lnTo>
                  <a:lnTo>
                    <a:pt x="9" y="0"/>
                  </a:lnTo>
                  <a:lnTo>
                    <a:pt x="15" y="7"/>
                  </a:lnTo>
                  <a:lnTo>
                    <a:pt x="17" y="18"/>
                  </a:lnTo>
                  <a:lnTo>
                    <a:pt x="14" y="31"/>
                  </a:lnTo>
                  <a:lnTo>
                    <a:pt x="9" y="32"/>
                  </a:lnTo>
                  <a:lnTo>
                    <a:pt x="3" y="28"/>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105" name="Freeform 104"/>
            <p:cNvSpPr>
              <a:spLocks/>
            </p:cNvSpPr>
            <p:nvPr/>
          </p:nvSpPr>
          <p:spPr bwMode="auto">
            <a:xfrm>
              <a:off x="5474441" y="2697196"/>
              <a:ext cx="261197" cy="144454"/>
            </a:xfrm>
            <a:custGeom>
              <a:avLst/>
              <a:gdLst>
                <a:gd name="T0" fmla="*/ 37 w 158"/>
                <a:gd name="T1" fmla="*/ 7 h 93"/>
                <a:gd name="T2" fmla="*/ 44 w 158"/>
                <a:gd name="T3" fmla="*/ 3 h 93"/>
                <a:gd name="T4" fmla="*/ 54 w 158"/>
                <a:gd name="T5" fmla="*/ 5 h 93"/>
                <a:gd name="T6" fmla="*/ 64 w 158"/>
                <a:gd name="T7" fmla="*/ 5 h 93"/>
                <a:gd name="T8" fmla="*/ 72 w 158"/>
                <a:gd name="T9" fmla="*/ 10 h 93"/>
                <a:gd name="T10" fmla="*/ 78 w 158"/>
                <a:gd name="T11" fmla="*/ 7 h 93"/>
                <a:gd name="T12" fmla="*/ 89 w 158"/>
                <a:gd name="T13" fmla="*/ 5 h 93"/>
                <a:gd name="T14" fmla="*/ 93 w 158"/>
                <a:gd name="T15" fmla="*/ 0 h 93"/>
                <a:gd name="T16" fmla="*/ 100 w 158"/>
                <a:gd name="T17" fmla="*/ 0 h 93"/>
                <a:gd name="T18" fmla="*/ 105 w 158"/>
                <a:gd name="T19" fmla="*/ 2 h 93"/>
                <a:gd name="T20" fmla="*/ 110 w 158"/>
                <a:gd name="T21" fmla="*/ 8 h 93"/>
                <a:gd name="T22" fmla="*/ 117 w 158"/>
                <a:gd name="T23" fmla="*/ 17 h 93"/>
                <a:gd name="T24" fmla="*/ 128 w 158"/>
                <a:gd name="T25" fmla="*/ 29 h 93"/>
                <a:gd name="T26" fmla="*/ 130 w 158"/>
                <a:gd name="T27" fmla="*/ 38 h 93"/>
                <a:gd name="T28" fmla="*/ 129 w 158"/>
                <a:gd name="T29" fmla="*/ 47 h 93"/>
                <a:gd name="T30" fmla="*/ 133 w 158"/>
                <a:gd name="T31" fmla="*/ 56 h 93"/>
                <a:gd name="T32" fmla="*/ 141 w 158"/>
                <a:gd name="T33" fmla="*/ 59 h 93"/>
                <a:gd name="T34" fmla="*/ 149 w 158"/>
                <a:gd name="T35" fmla="*/ 56 h 93"/>
                <a:gd name="T36" fmla="*/ 156 w 158"/>
                <a:gd name="T37" fmla="*/ 60 h 93"/>
                <a:gd name="T38" fmla="*/ 158 w 158"/>
                <a:gd name="T39" fmla="*/ 65 h 93"/>
                <a:gd name="T40" fmla="*/ 150 w 158"/>
                <a:gd name="T41" fmla="*/ 69 h 93"/>
                <a:gd name="T42" fmla="*/ 145 w 158"/>
                <a:gd name="T43" fmla="*/ 67 h 93"/>
                <a:gd name="T44" fmla="*/ 143 w 158"/>
                <a:gd name="T45" fmla="*/ 92 h 93"/>
                <a:gd name="T46" fmla="*/ 133 w 158"/>
                <a:gd name="T47" fmla="*/ 90 h 93"/>
                <a:gd name="T48" fmla="*/ 121 w 158"/>
                <a:gd name="T49" fmla="*/ 83 h 93"/>
                <a:gd name="T50" fmla="*/ 101 w 158"/>
                <a:gd name="T51" fmla="*/ 87 h 93"/>
                <a:gd name="T52" fmla="*/ 94 w 158"/>
                <a:gd name="T53" fmla="*/ 93 h 93"/>
                <a:gd name="T54" fmla="*/ 69 w 158"/>
                <a:gd name="T55" fmla="*/ 91 h 93"/>
                <a:gd name="T56" fmla="*/ 56 w 158"/>
                <a:gd name="T57" fmla="*/ 88 h 93"/>
                <a:gd name="T58" fmla="*/ 50 w 158"/>
                <a:gd name="T59" fmla="*/ 90 h 93"/>
                <a:gd name="T60" fmla="*/ 44 w 158"/>
                <a:gd name="T61" fmla="*/ 81 h 93"/>
                <a:gd name="T62" fmla="*/ 41 w 158"/>
                <a:gd name="T63" fmla="*/ 78 h 93"/>
                <a:gd name="T64" fmla="*/ 45 w 158"/>
                <a:gd name="T65" fmla="*/ 74 h 93"/>
                <a:gd name="T66" fmla="*/ 40 w 158"/>
                <a:gd name="T67" fmla="*/ 72 h 93"/>
                <a:gd name="T68" fmla="*/ 36 w 158"/>
                <a:gd name="T69" fmla="*/ 76 h 93"/>
                <a:gd name="T70" fmla="*/ 25 w 158"/>
                <a:gd name="T71" fmla="*/ 70 h 93"/>
                <a:gd name="T72" fmla="*/ 23 w 158"/>
                <a:gd name="T73" fmla="*/ 62 h 93"/>
                <a:gd name="T74" fmla="*/ 13 w 158"/>
                <a:gd name="T75" fmla="*/ 57 h 93"/>
                <a:gd name="T76" fmla="*/ 10 w 158"/>
                <a:gd name="T77" fmla="*/ 51 h 93"/>
                <a:gd name="T78" fmla="*/ 0 w 158"/>
                <a:gd name="T79" fmla="*/ 43 h 93"/>
                <a:gd name="T80" fmla="*/ 13 w 158"/>
                <a:gd name="T81" fmla="*/ 39 h 93"/>
                <a:gd name="T82" fmla="*/ 22 w 158"/>
                <a:gd name="T83" fmla="*/ 25 h 93"/>
                <a:gd name="T84" fmla="*/ 28 w 158"/>
                <a:gd name="T85" fmla="*/ 11 h 93"/>
                <a:gd name="T86" fmla="*/ 37 w 158"/>
                <a:gd name="T87" fmla="*/ 7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58" h="93">
                  <a:moveTo>
                    <a:pt x="37" y="7"/>
                  </a:moveTo>
                  <a:lnTo>
                    <a:pt x="44" y="3"/>
                  </a:lnTo>
                  <a:lnTo>
                    <a:pt x="54" y="5"/>
                  </a:lnTo>
                  <a:lnTo>
                    <a:pt x="64" y="5"/>
                  </a:lnTo>
                  <a:lnTo>
                    <a:pt x="72" y="10"/>
                  </a:lnTo>
                  <a:lnTo>
                    <a:pt x="78" y="7"/>
                  </a:lnTo>
                  <a:lnTo>
                    <a:pt x="89" y="5"/>
                  </a:lnTo>
                  <a:lnTo>
                    <a:pt x="93" y="0"/>
                  </a:lnTo>
                  <a:lnTo>
                    <a:pt x="100" y="0"/>
                  </a:lnTo>
                  <a:lnTo>
                    <a:pt x="105" y="2"/>
                  </a:lnTo>
                  <a:lnTo>
                    <a:pt x="110" y="8"/>
                  </a:lnTo>
                  <a:lnTo>
                    <a:pt x="117" y="17"/>
                  </a:lnTo>
                  <a:lnTo>
                    <a:pt x="128" y="29"/>
                  </a:lnTo>
                  <a:lnTo>
                    <a:pt x="130" y="38"/>
                  </a:lnTo>
                  <a:lnTo>
                    <a:pt x="129" y="47"/>
                  </a:lnTo>
                  <a:lnTo>
                    <a:pt x="133" y="56"/>
                  </a:lnTo>
                  <a:lnTo>
                    <a:pt x="141" y="59"/>
                  </a:lnTo>
                  <a:lnTo>
                    <a:pt x="149" y="56"/>
                  </a:lnTo>
                  <a:lnTo>
                    <a:pt x="156" y="60"/>
                  </a:lnTo>
                  <a:lnTo>
                    <a:pt x="158" y="65"/>
                  </a:lnTo>
                  <a:lnTo>
                    <a:pt x="150" y="69"/>
                  </a:lnTo>
                  <a:lnTo>
                    <a:pt x="145" y="67"/>
                  </a:lnTo>
                  <a:lnTo>
                    <a:pt x="143" y="92"/>
                  </a:lnTo>
                  <a:lnTo>
                    <a:pt x="133" y="90"/>
                  </a:lnTo>
                  <a:lnTo>
                    <a:pt x="121" y="83"/>
                  </a:lnTo>
                  <a:lnTo>
                    <a:pt x="101" y="87"/>
                  </a:lnTo>
                  <a:lnTo>
                    <a:pt x="94" y="93"/>
                  </a:lnTo>
                  <a:lnTo>
                    <a:pt x="69" y="91"/>
                  </a:lnTo>
                  <a:lnTo>
                    <a:pt x="56" y="88"/>
                  </a:lnTo>
                  <a:lnTo>
                    <a:pt x="50" y="90"/>
                  </a:lnTo>
                  <a:lnTo>
                    <a:pt x="44" y="81"/>
                  </a:lnTo>
                  <a:lnTo>
                    <a:pt x="41" y="78"/>
                  </a:lnTo>
                  <a:lnTo>
                    <a:pt x="45" y="74"/>
                  </a:lnTo>
                  <a:lnTo>
                    <a:pt x="40" y="72"/>
                  </a:lnTo>
                  <a:lnTo>
                    <a:pt x="36" y="76"/>
                  </a:lnTo>
                  <a:lnTo>
                    <a:pt x="25" y="70"/>
                  </a:lnTo>
                  <a:lnTo>
                    <a:pt x="23" y="62"/>
                  </a:lnTo>
                  <a:lnTo>
                    <a:pt x="13" y="57"/>
                  </a:lnTo>
                  <a:lnTo>
                    <a:pt x="10" y="51"/>
                  </a:lnTo>
                  <a:lnTo>
                    <a:pt x="0" y="43"/>
                  </a:lnTo>
                  <a:lnTo>
                    <a:pt x="13" y="39"/>
                  </a:lnTo>
                  <a:lnTo>
                    <a:pt x="22" y="25"/>
                  </a:lnTo>
                  <a:lnTo>
                    <a:pt x="28" y="11"/>
                  </a:lnTo>
                  <a:lnTo>
                    <a:pt x="37" y="7"/>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106" name="Freeform 105"/>
            <p:cNvSpPr>
              <a:spLocks/>
            </p:cNvSpPr>
            <p:nvPr/>
          </p:nvSpPr>
          <p:spPr bwMode="auto">
            <a:xfrm>
              <a:off x="5429807" y="2479740"/>
              <a:ext cx="79351" cy="26405"/>
            </a:xfrm>
            <a:custGeom>
              <a:avLst/>
              <a:gdLst>
                <a:gd name="T0" fmla="*/ 48 w 48"/>
                <a:gd name="T1" fmla="*/ 17 h 17"/>
                <a:gd name="T2" fmla="*/ 19 w 48"/>
                <a:gd name="T3" fmla="*/ 17 h 17"/>
                <a:gd name="T4" fmla="*/ 0 w 48"/>
                <a:gd name="T5" fmla="*/ 15 h 17"/>
                <a:gd name="T6" fmla="*/ 2 w 48"/>
                <a:gd name="T7" fmla="*/ 6 h 17"/>
                <a:gd name="T8" fmla="*/ 23 w 48"/>
                <a:gd name="T9" fmla="*/ 0 h 17"/>
                <a:gd name="T10" fmla="*/ 39 w 48"/>
                <a:gd name="T11" fmla="*/ 4 h 17"/>
                <a:gd name="T12" fmla="*/ 47 w 48"/>
                <a:gd name="T13" fmla="*/ 7 h 17"/>
                <a:gd name="T14" fmla="*/ 46 w 48"/>
                <a:gd name="T15" fmla="*/ 12 h 17"/>
                <a:gd name="T16" fmla="*/ 48 w 48"/>
                <a:gd name="T17" fmla="*/ 17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8" h="17">
                  <a:moveTo>
                    <a:pt x="48" y="17"/>
                  </a:moveTo>
                  <a:lnTo>
                    <a:pt x="19" y="17"/>
                  </a:lnTo>
                  <a:lnTo>
                    <a:pt x="0" y="15"/>
                  </a:lnTo>
                  <a:lnTo>
                    <a:pt x="2" y="6"/>
                  </a:lnTo>
                  <a:lnTo>
                    <a:pt x="23" y="0"/>
                  </a:lnTo>
                  <a:lnTo>
                    <a:pt x="39" y="4"/>
                  </a:lnTo>
                  <a:lnTo>
                    <a:pt x="47" y="7"/>
                  </a:lnTo>
                  <a:lnTo>
                    <a:pt x="46" y="12"/>
                  </a:lnTo>
                  <a:lnTo>
                    <a:pt x="48" y="17"/>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107" name="Freeform 106"/>
            <p:cNvSpPr>
              <a:spLocks/>
            </p:cNvSpPr>
            <p:nvPr/>
          </p:nvSpPr>
          <p:spPr bwMode="auto">
            <a:xfrm>
              <a:off x="7841743" y="1948524"/>
              <a:ext cx="84311" cy="17087"/>
            </a:xfrm>
            <a:custGeom>
              <a:avLst/>
              <a:gdLst>
                <a:gd name="T0" fmla="*/ 51 w 51"/>
                <a:gd name="T1" fmla="*/ 10 h 11"/>
                <a:gd name="T2" fmla="*/ 32 w 51"/>
                <a:gd name="T3" fmla="*/ 11 h 11"/>
                <a:gd name="T4" fmla="*/ 3 w 51"/>
                <a:gd name="T5" fmla="*/ 9 h 11"/>
                <a:gd name="T6" fmla="*/ 0 w 51"/>
                <a:gd name="T7" fmla="*/ 8 h 11"/>
                <a:gd name="T8" fmla="*/ 2 w 51"/>
                <a:gd name="T9" fmla="*/ 2 h 11"/>
                <a:gd name="T10" fmla="*/ 15 w 51"/>
                <a:gd name="T11" fmla="*/ 0 h 11"/>
                <a:gd name="T12" fmla="*/ 43 w 51"/>
                <a:gd name="T13" fmla="*/ 6 h 11"/>
                <a:gd name="T14" fmla="*/ 51 w 51"/>
                <a:gd name="T15" fmla="*/ 10 h 1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1" h="11">
                  <a:moveTo>
                    <a:pt x="51" y="10"/>
                  </a:moveTo>
                  <a:lnTo>
                    <a:pt x="32" y="11"/>
                  </a:lnTo>
                  <a:lnTo>
                    <a:pt x="3" y="9"/>
                  </a:lnTo>
                  <a:lnTo>
                    <a:pt x="0" y="8"/>
                  </a:lnTo>
                  <a:lnTo>
                    <a:pt x="2" y="2"/>
                  </a:lnTo>
                  <a:lnTo>
                    <a:pt x="15" y="0"/>
                  </a:lnTo>
                  <a:lnTo>
                    <a:pt x="43" y="6"/>
                  </a:lnTo>
                  <a:lnTo>
                    <a:pt x="51" y="1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108" name="Freeform 107"/>
            <p:cNvSpPr>
              <a:spLocks/>
            </p:cNvSpPr>
            <p:nvPr/>
          </p:nvSpPr>
          <p:spPr bwMode="auto">
            <a:xfrm>
              <a:off x="7888031" y="1908140"/>
              <a:ext cx="105801" cy="20193"/>
            </a:xfrm>
            <a:custGeom>
              <a:avLst/>
              <a:gdLst>
                <a:gd name="T0" fmla="*/ 64 w 64"/>
                <a:gd name="T1" fmla="*/ 7 h 13"/>
                <a:gd name="T2" fmla="*/ 60 w 64"/>
                <a:gd name="T3" fmla="*/ 13 h 13"/>
                <a:gd name="T4" fmla="*/ 38 w 64"/>
                <a:gd name="T5" fmla="*/ 11 h 13"/>
                <a:gd name="T6" fmla="*/ 5 w 64"/>
                <a:gd name="T7" fmla="*/ 5 h 13"/>
                <a:gd name="T8" fmla="*/ 0 w 64"/>
                <a:gd name="T9" fmla="*/ 0 h 13"/>
                <a:gd name="T10" fmla="*/ 27 w 64"/>
                <a:gd name="T11" fmla="*/ 2 h 13"/>
                <a:gd name="T12" fmla="*/ 64 w 64"/>
                <a:gd name="T13" fmla="*/ 7 h 13"/>
              </a:gdLst>
              <a:ahLst/>
              <a:cxnLst>
                <a:cxn ang="0">
                  <a:pos x="T0" y="T1"/>
                </a:cxn>
                <a:cxn ang="0">
                  <a:pos x="T2" y="T3"/>
                </a:cxn>
                <a:cxn ang="0">
                  <a:pos x="T4" y="T5"/>
                </a:cxn>
                <a:cxn ang="0">
                  <a:pos x="T6" y="T7"/>
                </a:cxn>
                <a:cxn ang="0">
                  <a:pos x="T8" y="T9"/>
                </a:cxn>
                <a:cxn ang="0">
                  <a:pos x="T10" y="T11"/>
                </a:cxn>
                <a:cxn ang="0">
                  <a:pos x="T12" y="T13"/>
                </a:cxn>
              </a:cxnLst>
              <a:rect l="0" t="0" r="r" b="b"/>
              <a:pathLst>
                <a:path w="64" h="13">
                  <a:moveTo>
                    <a:pt x="64" y="7"/>
                  </a:moveTo>
                  <a:lnTo>
                    <a:pt x="60" y="13"/>
                  </a:lnTo>
                  <a:lnTo>
                    <a:pt x="38" y="11"/>
                  </a:lnTo>
                  <a:lnTo>
                    <a:pt x="5" y="5"/>
                  </a:lnTo>
                  <a:lnTo>
                    <a:pt x="0" y="0"/>
                  </a:lnTo>
                  <a:lnTo>
                    <a:pt x="27" y="2"/>
                  </a:lnTo>
                  <a:lnTo>
                    <a:pt x="64" y="7"/>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109" name="Freeform 108"/>
            <p:cNvSpPr>
              <a:spLocks/>
            </p:cNvSpPr>
            <p:nvPr/>
          </p:nvSpPr>
          <p:spPr bwMode="auto">
            <a:xfrm>
              <a:off x="7691308" y="1892608"/>
              <a:ext cx="183500" cy="37278"/>
            </a:xfrm>
            <a:custGeom>
              <a:avLst/>
              <a:gdLst>
                <a:gd name="T0" fmla="*/ 102 w 111"/>
                <a:gd name="T1" fmla="*/ 9 h 24"/>
                <a:gd name="T2" fmla="*/ 111 w 111"/>
                <a:gd name="T3" fmla="*/ 21 h 24"/>
                <a:gd name="T4" fmla="*/ 64 w 111"/>
                <a:gd name="T5" fmla="*/ 20 h 24"/>
                <a:gd name="T6" fmla="*/ 50 w 111"/>
                <a:gd name="T7" fmla="*/ 24 h 24"/>
                <a:gd name="T8" fmla="*/ 10 w 111"/>
                <a:gd name="T9" fmla="*/ 14 h 24"/>
                <a:gd name="T10" fmla="*/ 0 w 111"/>
                <a:gd name="T11" fmla="*/ 3 h 24"/>
                <a:gd name="T12" fmla="*/ 12 w 111"/>
                <a:gd name="T13" fmla="*/ 0 h 24"/>
                <a:gd name="T14" fmla="*/ 45 w 111"/>
                <a:gd name="T15" fmla="*/ 1 h 24"/>
                <a:gd name="T16" fmla="*/ 102 w 111"/>
                <a:gd name="T17" fmla="*/ 9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1" h="24">
                  <a:moveTo>
                    <a:pt x="102" y="9"/>
                  </a:moveTo>
                  <a:lnTo>
                    <a:pt x="111" y="21"/>
                  </a:lnTo>
                  <a:lnTo>
                    <a:pt x="64" y="20"/>
                  </a:lnTo>
                  <a:lnTo>
                    <a:pt x="50" y="24"/>
                  </a:lnTo>
                  <a:lnTo>
                    <a:pt x="10" y="14"/>
                  </a:lnTo>
                  <a:lnTo>
                    <a:pt x="0" y="3"/>
                  </a:lnTo>
                  <a:lnTo>
                    <a:pt x="12" y="0"/>
                  </a:lnTo>
                  <a:lnTo>
                    <a:pt x="45" y="1"/>
                  </a:lnTo>
                  <a:lnTo>
                    <a:pt x="102" y="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110" name="Freeform 109"/>
            <p:cNvSpPr>
              <a:spLocks/>
            </p:cNvSpPr>
            <p:nvPr/>
          </p:nvSpPr>
          <p:spPr bwMode="auto">
            <a:xfrm>
              <a:off x="6019979" y="1873968"/>
              <a:ext cx="279381" cy="156880"/>
            </a:xfrm>
            <a:custGeom>
              <a:avLst/>
              <a:gdLst>
                <a:gd name="T0" fmla="*/ 90 w 169"/>
                <a:gd name="T1" fmla="*/ 100 h 101"/>
                <a:gd name="T2" fmla="*/ 83 w 169"/>
                <a:gd name="T3" fmla="*/ 101 h 101"/>
                <a:gd name="T4" fmla="*/ 39 w 169"/>
                <a:gd name="T5" fmla="*/ 99 h 101"/>
                <a:gd name="T6" fmla="*/ 32 w 169"/>
                <a:gd name="T7" fmla="*/ 92 h 101"/>
                <a:gd name="T8" fmla="*/ 6 w 169"/>
                <a:gd name="T9" fmla="*/ 87 h 101"/>
                <a:gd name="T10" fmla="*/ 0 w 169"/>
                <a:gd name="T11" fmla="*/ 78 h 101"/>
                <a:gd name="T12" fmla="*/ 11 w 169"/>
                <a:gd name="T13" fmla="*/ 75 h 101"/>
                <a:gd name="T14" fmla="*/ 5 w 169"/>
                <a:gd name="T15" fmla="*/ 66 h 101"/>
                <a:gd name="T16" fmla="*/ 23 w 169"/>
                <a:gd name="T17" fmla="*/ 52 h 101"/>
                <a:gd name="T18" fmla="*/ 10 w 169"/>
                <a:gd name="T19" fmla="*/ 50 h 101"/>
                <a:gd name="T20" fmla="*/ 32 w 169"/>
                <a:gd name="T21" fmla="*/ 36 h 101"/>
                <a:gd name="T22" fmla="*/ 24 w 169"/>
                <a:gd name="T23" fmla="*/ 29 h 101"/>
                <a:gd name="T24" fmla="*/ 46 w 169"/>
                <a:gd name="T25" fmla="*/ 20 h 101"/>
                <a:gd name="T26" fmla="*/ 80 w 169"/>
                <a:gd name="T27" fmla="*/ 10 h 101"/>
                <a:gd name="T28" fmla="*/ 118 w 169"/>
                <a:gd name="T29" fmla="*/ 8 h 101"/>
                <a:gd name="T30" fmla="*/ 134 w 169"/>
                <a:gd name="T31" fmla="*/ 2 h 101"/>
                <a:gd name="T32" fmla="*/ 156 w 169"/>
                <a:gd name="T33" fmla="*/ 0 h 101"/>
                <a:gd name="T34" fmla="*/ 169 w 169"/>
                <a:gd name="T35" fmla="*/ 6 h 101"/>
                <a:gd name="T36" fmla="*/ 165 w 169"/>
                <a:gd name="T37" fmla="*/ 11 h 101"/>
                <a:gd name="T38" fmla="*/ 127 w 169"/>
                <a:gd name="T39" fmla="*/ 18 h 101"/>
                <a:gd name="T40" fmla="*/ 95 w 169"/>
                <a:gd name="T41" fmla="*/ 26 h 101"/>
                <a:gd name="T42" fmla="*/ 67 w 169"/>
                <a:gd name="T43" fmla="*/ 41 h 101"/>
                <a:gd name="T44" fmla="*/ 58 w 169"/>
                <a:gd name="T45" fmla="*/ 56 h 101"/>
                <a:gd name="T46" fmla="*/ 47 w 169"/>
                <a:gd name="T47" fmla="*/ 72 h 101"/>
                <a:gd name="T48" fmla="*/ 57 w 169"/>
                <a:gd name="T49" fmla="*/ 86 h 101"/>
                <a:gd name="T50" fmla="*/ 90 w 169"/>
                <a:gd name="T51" fmla="*/ 10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69" h="101">
                  <a:moveTo>
                    <a:pt x="90" y="100"/>
                  </a:moveTo>
                  <a:lnTo>
                    <a:pt x="83" y="101"/>
                  </a:lnTo>
                  <a:lnTo>
                    <a:pt x="39" y="99"/>
                  </a:lnTo>
                  <a:lnTo>
                    <a:pt x="32" y="92"/>
                  </a:lnTo>
                  <a:lnTo>
                    <a:pt x="6" y="87"/>
                  </a:lnTo>
                  <a:lnTo>
                    <a:pt x="0" y="78"/>
                  </a:lnTo>
                  <a:lnTo>
                    <a:pt x="11" y="75"/>
                  </a:lnTo>
                  <a:lnTo>
                    <a:pt x="5" y="66"/>
                  </a:lnTo>
                  <a:lnTo>
                    <a:pt x="23" y="52"/>
                  </a:lnTo>
                  <a:lnTo>
                    <a:pt x="10" y="50"/>
                  </a:lnTo>
                  <a:lnTo>
                    <a:pt x="32" y="36"/>
                  </a:lnTo>
                  <a:lnTo>
                    <a:pt x="24" y="29"/>
                  </a:lnTo>
                  <a:lnTo>
                    <a:pt x="46" y="20"/>
                  </a:lnTo>
                  <a:lnTo>
                    <a:pt x="80" y="10"/>
                  </a:lnTo>
                  <a:lnTo>
                    <a:pt x="118" y="8"/>
                  </a:lnTo>
                  <a:lnTo>
                    <a:pt x="134" y="2"/>
                  </a:lnTo>
                  <a:lnTo>
                    <a:pt x="156" y="0"/>
                  </a:lnTo>
                  <a:lnTo>
                    <a:pt x="169" y="6"/>
                  </a:lnTo>
                  <a:lnTo>
                    <a:pt x="165" y="11"/>
                  </a:lnTo>
                  <a:lnTo>
                    <a:pt x="127" y="18"/>
                  </a:lnTo>
                  <a:lnTo>
                    <a:pt x="95" y="26"/>
                  </a:lnTo>
                  <a:lnTo>
                    <a:pt x="67" y="41"/>
                  </a:lnTo>
                  <a:lnTo>
                    <a:pt x="58" y="56"/>
                  </a:lnTo>
                  <a:lnTo>
                    <a:pt x="47" y="72"/>
                  </a:lnTo>
                  <a:lnTo>
                    <a:pt x="57" y="86"/>
                  </a:lnTo>
                  <a:lnTo>
                    <a:pt x="90" y="10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111" name="Freeform 110"/>
            <p:cNvSpPr>
              <a:spLocks/>
            </p:cNvSpPr>
            <p:nvPr/>
          </p:nvSpPr>
          <p:spPr bwMode="auto">
            <a:xfrm>
              <a:off x="6866389" y="1819603"/>
              <a:ext cx="102495" cy="32620"/>
            </a:xfrm>
            <a:custGeom>
              <a:avLst/>
              <a:gdLst>
                <a:gd name="T0" fmla="*/ 62 w 62"/>
                <a:gd name="T1" fmla="*/ 15 h 21"/>
                <a:gd name="T2" fmla="*/ 2 w 62"/>
                <a:gd name="T3" fmla="*/ 21 h 21"/>
                <a:gd name="T4" fmla="*/ 0 w 62"/>
                <a:gd name="T5" fmla="*/ 2 h 21"/>
                <a:gd name="T6" fmla="*/ 8 w 62"/>
                <a:gd name="T7" fmla="*/ 0 h 21"/>
                <a:gd name="T8" fmla="*/ 18 w 62"/>
                <a:gd name="T9" fmla="*/ 1 h 21"/>
                <a:gd name="T10" fmla="*/ 58 w 62"/>
                <a:gd name="T11" fmla="*/ 9 h 21"/>
                <a:gd name="T12" fmla="*/ 62 w 62"/>
                <a:gd name="T13" fmla="*/ 15 h 21"/>
              </a:gdLst>
              <a:ahLst/>
              <a:cxnLst>
                <a:cxn ang="0">
                  <a:pos x="T0" y="T1"/>
                </a:cxn>
                <a:cxn ang="0">
                  <a:pos x="T2" y="T3"/>
                </a:cxn>
                <a:cxn ang="0">
                  <a:pos x="T4" y="T5"/>
                </a:cxn>
                <a:cxn ang="0">
                  <a:pos x="T6" y="T7"/>
                </a:cxn>
                <a:cxn ang="0">
                  <a:pos x="T8" y="T9"/>
                </a:cxn>
                <a:cxn ang="0">
                  <a:pos x="T10" y="T11"/>
                </a:cxn>
                <a:cxn ang="0">
                  <a:pos x="T12" y="T13"/>
                </a:cxn>
              </a:cxnLst>
              <a:rect l="0" t="0" r="r" b="b"/>
              <a:pathLst>
                <a:path w="62" h="21">
                  <a:moveTo>
                    <a:pt x="62" y="15"/>
                  </a:moveTo>
                  <a:lnTo>
                    <a:pt x="2" y="21"/>
                  </a:lnTo>
                  <a:lnTo>
                    <a:pt x="0" y="2"/>
                  </a:lnTo>
                  <a:lnTo>
                    <a:pt x="8" y="0"/>
                  </a:lnTo>
                  <a:lnTo>
                    <a:pt x="18" y="1"/>
                  </a:lnTo>
                  <a:lnTo>
                    <a:pt x="58" y="9"/>
                  </a:lnTo>
                  <a:lnTo>
                    <a:pt x="62" y="1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112" name="Freeform 111"/>
            <p:cNvSpPr>
              <a:spLocks/>
            </p:cNvSpPr>
            <p:nvPr/>
          </p:nvSpPr>
          <p:spPr bwMode="auto">
            <a:xfrm>
              <a:off x="5768701" y="1786986"/>
              <a:ext cx="123987" cy="18638"/>
            </a:xfrm>
            <a:custGeom>
              <a:avLst/>
              <a:gdLst>
                <a:gd name="T0" fmla="*/ 72 w 75"/>
                <a:gd name="T1" fmla="*/ 5 h 12"/>
                <a:gd name="T2" fmla="*/ 58 w 75"/>
                <a:gd name="T3" fmla="*/ 7 h 12"/>
                <a:gd name="T4" fmla="*/ 48 w 75"/>
                <a:gd name="T5" fmla="*/ 8 h 12"/>
                <a:gd name="T6" fmla="*/ 48 w 75"/>
                <a:gd name="T7" fmla="*/ 10 h 12"/>
                <a:gd name="T8" fmla="*/ 36 w 75"/>
                <a:gd name="T9" fmla="*/ 12 h 12"/>
                <a:gd name="T10" fmla="*/ 22 w 75"/>
                <a:gd name="T11" fmla="*/ 9 h 12"/>
                <a:gd name="T12" fmla="*/ 26 w 75"/>
                <a:gd name="T13" fmla="*/ 5 h 12"/>
                <a:gd name="T14" fmla="*/ 0 w 75"/>
                <a:gd name="T15" fmla="*/ 5 h 12"/>
                <a:gd name="T16" fmla="*/ 21 w 75"/>
                <a:gd name="T17" fmla="*/ 2 h 12"/>
                <a:gd name="T18" fmla="*/ 38 w 75"/>
                <a:gd name="T19" fmla="*/ 2 h 12"/>
                <a:gd name="T20" fmla="*/ 43 w 75"/>
                <a:gd name="T21" fmla="*/ 5 h 12"/>
                <a:gd name="T22" fmla="*/ 47 w 75"/>
                <a:gd name="T23" fmla="*/ 2 h 12"/>
                <a:gd name="T24" fmla="*/ 56 w 75"/>
                <a:gd name="T25" fmla="*/ 0 h 12"/>
                <a:gd name="T26" fmla="*/ 75 w 75"/>
                <a:gd name="T27" fmla="*/ 3 h 12"/>
                <a:gd name="T28" fmla="*/ 72 w 75"/>
                <a:gd name="T29" fmla="*/ 5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5" h="12">
                  <a:moveTo>
                    <a:pt x="72" y="5"/>
                  </a:moveTo>
                  <a:lnTo>
                    <a:pt x="58" y="7"/>
                  </a:lnTo>
                  <a:lnTo>
                    <a:pt x="48" y="8"/>
                  </a:lnTo>
                  <a:lnTo>
                    <a:pt x="48" y="10"/>
                  </a:lnTo>
                  <a:lnTo>
                    <a:pt x="36" y="12"/>
                  </a:lnTo>
                  <a:lnTo>
                    <a:pt x="22" y="9"/>
                  </a:lnTo>
                  <a:lnTo>
                    <a:pt x="26" y="5"/>
                  </a:lnTo>
                  <a:lnTo>
                    <a:pt x="0" y="5"/>
                  </a:lnTo>
                  <a:lnTo>
                    <a:pt x="21" y="2"/>
                  </a:lnTo>
                  <a:lnTo>
                    <a:pt x="38" y="2"/>
                  </a:lnTo>
                  <a:lnTo>
                    <a:pt x="43" y="5"/>
                  </a:lnTo>
                  <a:lnTo>
                    <a:pt x="47" y="2"/>
                  </a:lnTo>
                  <a:lnTo>
                    <a:pt x="56" y="0"/>
                  </a:lnTo>
                  <a:lnTo>
                    <a:pt x="75" y="3"/>
                  </a:lnTo>
                  <a:lnTo>
                    <a:pt x="72" y="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113" name="Freeform 112"/>
            <p:cNvSpPr>
              <a:spLocks/>
            </p:cNvSpPr>
            <p:nvPr/>
          </p:nvSpPr>
          <p:spPr bwMode="auto">
            <a:xfrm>
              <a:off x="6644868" y="1780773"/>
              <a:ext cx="206643" cy="52810"/>
            </a:xfrm>
            <a:custGeom>
              <a:avLst/>
              <a:gdLst>
                <a:gd name="T0" fmla="*/ 125 w 125"/>
                <a:gd name="T1" fmla="*/ 32 h 34"/>
                <a:gd name="T2" fmla="*/ 102 w 125"/>
                <a:gd name="T3" fmla="*/ 34 h 34"/>
                <a:gd name="T4" fmla="*/ 65 w 125"/>
                <a:gd name="T5" fmla="*/ 30 h 34"/>
                <a:gd name="T6" fmla="*/ 39 w 125"/>
                <a:gd name="T7" fmla="*/ 24 h 34"/>
                <a:gd name="T8" fmla="*/ 19 w 125"/>
                <a:gd name="T9" fmla="*/ 15 h 34"/>
                <a:gd name="T10" fmla="*/ 0 w 125"/>
                <a:gd name="T11" fmla="*/ 12 h 34"/>
                <a:gd name="T12" fmla="*/ 19 w 125"/>
                <a:gd name="T13" fmla="*/ 3 h 34"/>
                <a:gd name="T14" fmla="*/ 39 w 125"/>
                <a:gd name="T15" fmla="*/ 0 h 34"/>
                <a:gd name="T16" fmla="*/ 70 w 125"/>
                <a:gd name="T17" fmla="*/ 7 h 34"/>
                <a:gd name="T18" fmla="*/ 113 w 125"/>
                <a:gd name="T19" fmla="*/ 19 h 34"/>
                <a:gd name="T20" fmla="*/ 125 w 125"/>
                <a:gd name="T21" fmla="*/ 32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25" h="34">
                  <a:moveTo>
                    <a:pt x="125" y="32"/>
                  </a:moveTo>
                  <a:lnTo>
                    <a:pt x="102" y="34"/>
                  </a:lnTo>
                  <a:lnTo>
                    <a:pt x="65" y="30"/>
                  </a:lnTo>
                  <a:lnTo>
                    <a:pt x="39" y="24"/>
                  </a:lnTo>
                  <a:lnTo>
                    <a:pt x="19" y="15"/>
                  </a:lnTo>
                  <a:lnTo>
                    <a:pt x="0" y="12"/>
                  </a:lnTo>
                  <a:lnTo>
                    <a:pt x="19" y="3"/>
                  </a:lnTo>
                  <a:lnTo>
                    <a:pt x="39" y="0"/>
                  </a:lnTo>
                  <a:lnTo>
                    <a:pt x="70" y="7"/>
                  </a:lnTo>
                  <a:lnTo>
                    <a:pt x="113" y="19"/>
                  </a:lnTo>
                  <a:lnTo>
                    <a:pt x="125" y="32"/>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114" name="Freeform 113"/>
            <p:cNvSpPr>
              <a:spLocks/>
            </p:cNvSpPr>
            <p:nvPr/>
          </p:nvSpPr>
          <p:spPr bwMode="auto">
            <a:xfrm>
              <a:off x="5810030" y="4284627"/>
              <a:ext cx="54554" cy="57471"/>
            </a:xfrm>
            <a:custGeom>
              <a:avLst/>
              <a:gdLst>
                <a:gd name="T0" fmla="*/ 25 w 33"/>
                <a:gd name="T1" fmla="*/ 0 h 37"/>
                <a:gd name="T2" fmla="*/ 33 w 33"/>
                <a:gd name="T3" fmla="*/ 12 h 37"/>
                <a:gd name="T4" fmla="*/ 31 w 33"/>
                <a:gd name="T5" fmla="*/ 24 h 37"/>
                <a:gd name="T6" fmla="*/ 26 w 33"/>
                <a:gd name="T7" fmla="*/ 27 h 37"/>
                <a:gd name="T8" fmla="*/ 16 w 33"/>
                <a:gd name="T9" fmla="*/ 25 h 37"/>
                <a:gd name="T10" fmla="*/ 11 w 33"/>
                <a:gd name="T11" fmla="*/ 37 h 37"/>
                <a:gd name="T12" fmla="*/ 0 w 33"/>
                <a:gd name="T13" fmla="*/ 35 h 37"/>
                <a:gd name="T14" fmla="*/ 1 w 33"/>
                <a:gd name="T15" fmla="*/ 24 h 37"/>
                <a:gd name="T16" fmla="*/ 4 w 33"/>
                <a:gd name="T17" fmla="*/ 22 h 37"/>
                <a:gd name="T18" fmla="*/ 4 w 33"/>
                <a:gd name="T19" fmla="*/ 10 h 37"/>
                <a:gd name="T20" fmla="*/ 10 w 33"/>
                <a:gd name="T21" fmla="*/ 4 h 37"/>
                <a:gd name="T22" fmla="*/ 14 w 33"/>
                <a:gd name="T23" fmla="*/ 6 h 37"/>
                <a:gd name="T24" fmla="*/ 25 w 33"/>
                <a:gd name="T25" fmla="*/ 0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3" h="37">
                  <a:moveTo>
                    <a:pt x="25" y="0"/>
                  </a:moveTo>
                  <a:lnTo>
                    <a:pt x="33" y="12"/>
                  </a:lnTo>
                  <a:lnTo>
                    <a:pt x="31" y="24"/>
                  </a:lnTo>
                  <a:lnTo>
                    <a:pt x="26" y="27"/>
                  </a:lnTo>
                  <a:lnTo>
                    <a:pt x="16" y="25"/>
                  </a:lnTo>
                  <a:lnTo>
                    <a:pt x="11" y="37"/>
                  </a:lnTo>
                  <a:lnTo>
                    <a:pt x="0" y="35"/>
                  </a:lnTo>
                  <a:lnTo>
                    <a:pt x="1" y="24"/>
                  </a:lnTo>
                  <a:lnTo>
                    <a:pt x="4" y="22"/>
                  </a:lnTo>
                  <a:lnTo>
                    <a:pt x="4" y="10"/>
                  </a:lnTo>
                  <a:lnTo>
                    <a:pt x="10" y="4"/>
                  </a:lnTo>
                  <a:lnTo>
                    <a:pt x="14" y="6"/>
                  </a:lnTo>
                  <a:lnTo>
                    <a:pt x="25"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115" name="Freeform 114"/>
            <p:cNvSpPr>
              <a:spLocks/>
            </p:cNvSpPr>
            <p:nvPr/>
          </p:nvSpPr>
          <p:spPr bwMode="auto">
            <a:xfrm>
              <a:off x="4419736" y="3355777"/>
              <a:ext cx="254584" cy="214350"/>
            </a:xfrm>
            <a:custGeom>
              <a:avLst/>
              <a:gdLst>
                <a:gd name="T0" fmla="*/ 151 w 154"/>
                <a:gd name="T1" fmla="*/ 11 h 138"/>
                <a:gd name="T2" fmla="*/ 151 w 154"/>
                <a:gd name="T3" fmla="*/ 0 h 138"/>
                <a:gd name="T4" fmla="*/ 154 w 154"/>
                <a:gd name="T5" fmla="*/ 0 h 138"/>
                <a:gd name="T6" fmla="*/ 154 w 154"/>
                <a:gd name="T7" fmla="*/ 1 h 138"/>
                <a:gd name="T8" fmla="*/ 153 w 154"/>
                <a:gd name="T9" fmla="*/ 5 h 138"/>
                <a:gd name="T10" fmla="*/ 153 w 154"/>
                <a:gd name="T11" fmla="*/ 37 h 138"/>
                <a:gd name="T12" fmla="*/ 94 w 154"/>
                <a:gd name="T13" fmla="*/ 36 h 138"/>
                <a:gd name="T14" fmla="*/ 93 w 154"/>
                <a:gd name="T15" fmla="*/ 89 h 138"/>
                <a:gd name="T16" fmla="*/ 77 w 154"/>
                <a:gd name="T17" fmla="*/ 91 h 138"/>
                <a:gd name="T18" fmla="*/ 72 w 154"/>
                <a:gd name="T19" fmla="*/ 101 h 138"/>
                <a:gd name="T20" fmla="*/ 75 w 154"/>
                <a:gd name="T21" fmla="*/ 131 h 138"/>
                <a:gd name="T22" fmla="*/ 4 w 154"/>
                <a:gd name="T23" fmla="*/ 131 h 138"/>
                <a:gd name="T24" fmla="*/ 0 w 154"/>
                <a:gd name="T25" fmla="*/ 138 h 138"/>
                <a:gd name="T26" fmla="*/ 1 w 154"/>
                <a:gd name="T27" fmla="*/ 129 h 138"/>
                <a:gd name="T28" fmla="*/ 1 w 154"/>
                <a:gd name="T29" fmla="*/ 129 h 138"/>
                <a:gd name="T30" fmla="*/ 42 w 154"/>
                <a:gd name="T31" fmla="*/ 128 h 138"/>
                <a:gd name="T32" fmla="*/ 44 w 154"/>
                <a:gd name="T33" fmla="*/ 120 h 138"/>
                <a:gd name="T34" fmla="*/ 52 w 154"/>
                <a:gd name="T35" fmla="*/ 111 h 138"/>
                <a:gd name="T36" fmla="*/ 59 w 154"/>
                <a:gd name="T37" fmla="*/ 82 h 138"/>
                <a:gd name="T38" fmla="*/ 84 w 154"/>
                <a:gd name="T39" fmla="*/ 60 h 138"/>
                <a:gd name="T40" fmla="*/ 93 w 154"/>
                <a:gd name="T41" fmla="*/ 34 h 138"/>
                <a:gd name="T42" fmla="*/ 99 w 154"/>
                <a:gd name="T43" fmla="*/ 32 h 138"/>
                <a:gd name="T44" fmla="*/ 105 w 154"/>
                <a:gd name="T45" fmla="*/ 16 h 138"/>
                <a:gd name="T46" fmla="*/ 120 w 154"/>
                <a:gd name="T47" fmla="*/ 14 h 138"/>
                <a:gd name="T48" fmla="*/ 126 w 154"/>
                <a:gd name="T49" fmla="*/ 16 h 138"/>
                <a:gd name="T50" fmla="*/ 134 w 154"/>
                <a:gd name="T51" fmla="*/ 16 h 138"/>
                <a:gd name="T52" fmla="*/ 140 w 154"/>
                <a:gd name="T53" fmla="*/ 12 h 138"/>
                <a:gd name="T54" fmla="*/ 151 w 154"/>
                <a:gd name="T55" fmla="*/ 11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54" h="138">
                  <a:moveTo>
                    <a:pt x="151" y="11"/>
                  </a:moveTo>
                  <a:lnTo>
                    <a:pt x="151" y="0"/>
                  </a:lnTo>
                  <a:lnTo>
                    <a:pt x="154" y="0"/>
                  </a:lnTo>
                  <a:lnTo>
                    <a:pt x="154" y="1"/>
                  </a:lnTo>
                  <a:lnTo>
                    <a:pt x="153" y="5"/>
                  </a:lnTo>
                  <a:lnTo>
                    <a:pt x="153" y="37"/>
                  </a:lnTo>
                  <a:lnTo>
                    <a:pt x="94" y="36"/>
                  </a:lnTo>
                  <a:lnTo>
                    <a:pt x="93" y="89"/>
                  </a:lnTo>
                  <a:lnTo>
                    <a:pt x="77" y="91"/>
                  </a:lnTo>
                  <a:lnTo>
                    <a:pt x="72" y="101"/>
                  </a:lnTo>
                  <a:lnTo>
                    <a:pt x="75" y="131"/>
                  </a:lnTo>
                  <a:lnTo>
                    <a:pt x="4" y="131"/>
                  </a:lnTo>
                  <a:lnTo>
                    <a:pt x="0" y="138"/>
                  </a:lnTo>
                  <a:lnTo>
                    <a:pt x="1" y="129"/>
                  </a:lnTo>
                  <a:lnTo>
                    <a:pt x="1" y="129"/>
                  </a:lnTo>
                  <a:lnTo>
                    <a:pt x="42" y="128"/>
                  </a:lnTo>
                  <a:lnTo>
                    <a:pt x="44" y="120"/>
                  </a:lnTo>
                  <a:lnTo>
                    <a:pt x="52" y="111"/>
                  </a:lnTo>
                  <a:lnTo>
                    <a:pt x="59" y="82"/>
                  </a:lnTo>
                  <a:lnTo>
                    <a:pt x="84" y="60"/>
                  </a:lnTo>
                  <a:lnTo>
                    <a:pt x="93" y="34"/>
                  </a:lnTo>
                  <a:lnTo>
                    <a:pt x="99" y="32"/>
                  </a:lnTo>
                  <a:lnTo>
                    <a:pt x="105" y="16"/>
                  </a:lnTo>
                  <a:lnTo>
                    <a:pt x="120" y="14"/>
                  </a:lnTo>
                  <a:lnTo>
                    <a:pt x="126" y="16"/>
                  </a:lnTo>
                  <a:lnTo>
                    <a:pt x="134" y="16"/>
                  </a:lnTo>
                  <a:lnTo>
                    <a:pt x="140" y="12"/>
                  </a:lnTo>
                  <a:lnTo>
                    <a:pt x="151" y="11"/>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116" name="Freeform 115"/>
            <p:cNvSpPr>
              <a:spLocks/>
            </p:cNvSpPr>
            <p:nvPr/>
          </p:nvSpPr>
          <p:spPr bwMode="auto">
            <a:xfrm>
              <a:off x="5942281" y="3211325"/>
              <a:ext cx="639767" cy="509469"/>
            </a:xfrm>
            <a:custGeom>
              <a:avLst/>
              <a:gdLst>
                <a:gd name="T0" fmla="*/ 161 w 387"/>
                <a:gd name="T1" fmla="*/ 319 h 328"/>
                <a:gd name="T2" fmla="*/ 153 w 387"/>
                <a:gd name="T3" fmla="*/ 304 h 328"/>
                <a:gd name="T4" fmla="*/ 132 w 387"/>
                <a:gd name="T5" fmla="*/ 280 h 328"/>
                <a:gd name="T6" fmla="*/ 113 w 387"/>
                <a:gd name="T7" fmla="*/ 248 h 328"/>
                <a:gd name="T8" fmla="*/ 91 w 387"/>
                <a:gd name="T9" fmla="*/ 225 h 328"/>
                <a:gd name="T10" fmla="*/ 88 w 387"/>
                <a:gd name="T11" fmla="*/ 198 h 328"/>
                <a:gd name="T12" fmla="*/ 67 w 387"/>
                <a:gd name="T13" fmla="*/ 167 h 328"/>
                <a:gd name="T14" fmla="*/ 50 w 387"/>
                <a:gd name="T15" fmla="*/ 151 h 328"/>
                <a:gd name="T16" fmla="*/ 45 w 387"/>
                <a:gd name="T17" fmla="*/ 135 h 328"/>
                <a:gd name="T18" fmla="*/ 31 w 387"/>
                <a:gd name="T19" fmla="*/ 115 h 328"/>
                <a:gd name="T20" fmla="*/ 9 w 387"/>
                <a:gd name="T21" fmla="*/ 84 h 328"/>
                <a:gd name="T22" fmla="*/ 2 w 387"/>
                <a:gd name="T23" fmla="*/ 73 h 328"/>
                <a:gd name="T24" fmla="*/ 3 w 387"/>
                <a:gd name="T25" fmla="*/ 58 h 328"/>
                <a:gd name="T26" fmla="*/ 30 w 387"/>
                <a:gd name="T27" fmla="*/ 55 h 328"/>
                <a:gd name="T28" fmla="*/ 47 w 387"/>
                <a:gd name="T29" fmla="*/ 44 h 328"/>
                <a:gd name="T30" fmla="*/ 54 w 387"/>
                <a:gd name="T31" fmla="*/ 34 h 328"/>
                <a:gd name="T32" fmla="*/ 69 w 387"/>
                <a:gd name="T33" fmla="*/ 3 h 328"/>
                <a:gd name="T34" fmla="*/ 93 w 387"/>
                <a:gd name="T35" fmla="*/ 5 h 328"/>
                <a:gd name="T36" fmla="*/ 176 w 387"/>
                <a:gd name="T37" fmla="*/ 61 h 328"/>
                <a:gd name="T38" fmla="*/ 225 w 387"/>
                <a:gd name="T39" fmla="*/ 65 h 328"/>
                <a:gd name="T40" fmla="*/ 243 w 387"/>
                <a:gd name="T41" fmla="*/ 74 h 328"/>
                <a:gd name="T42" fmla="*/ 261 w 387"/>
                <a:gd name="T43" fmla="*/ 97 h 328"/>
                <a:gd name="T44" fmla="*/ 278 w 387"/>
                <a:gd name="T45" fmla="*/ 113 h 328"/>
                <a:gd name="T46" fmla="*/ 279 w 387"/>
                <a:gd name="T47" fmla="*/ 128 h 328"/>
                <a:gd name="T48" fmla="*/ 288 w 387"/>
                <a:gd name="T49" fmla="*/ 141 h 328"/>
                <a:gd name="T50" fmla="*/ 294 w 387"/>
                <a:gd name="T51" fmla="*/ 153 h 328"/>
                <a:gd name="T52" fmla="*/ 305 w 387"/>
                <a:gd name="T53" fmla="*/ 156 h 328"/>
                <a:gd name="T54" fmla="*/ 310 w 387"/>
                <a:gd name="T55" fmla="*/ 169 h 328"/>
                <a:gd name="T56" fmla="*/ 374 w 387"/>
                <a:gd name="T57" fmla="*/ 200 h 328"/>
                <a:gd name="T58" fmla="*/ 387 w 387"/>
                <a:gd name="T59" fmla="*/ 210 h 328"/>
                <a:gd name="T60" fmla="*/ 327 w 387"/>
                <a:gd name="T61" fmla="*/ 273 h 328"/>
                <a:gd name="T62" fmla="*/ 259 w 387"/>
                <a:gd name="T63" fmla="*/ 290 h 328"/>
                <a:gd name="T64" fmla="*/ 239 w 387"/>
                <a:gd name="T65" fmla="*/ 315 h 328"/>
                <a:gd name="T66" fmla="*/ 227 w 387"/>
                <a:gd name="T67" fmla="*/ 309 h 328"/>
                <a:gd name="T68" fmla="*/ 206 w 387"/>
                <a:gd name="T69" fmla="*/ 305 h 328"/>
                <a:gd name="T70" fmla="*/ 181 w 387"/>
                <a:gd name="T71" fmla="*/ 308 h 328"/>
                <a:gd name="T72" fmla="*/ 169 w 387"/>
                <a:gd name="T73" fmla="*/ 312 h 328"/>
                <a:gd name="T74" fmla="*/ 163 w 387"/>
                <a:gd name="T75" fmla="*/ 328 h 3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387" h="328">
                  <a:moveTo>
                    <a:pt x="163" y="328"/>
                  </a:moveTo>
                  <a:lnTo>
                    <a:pt x="161" y="319"/>
                  </a:lnTo>
                  <a:lnTo>
                    <a:pt x="155" y="313"/>
                  </a:lnTo>
                  <a:lnTo>
                    <a:pt x="153" y="304"/>
                  </a:lnTo>
                  <a:lnTo>
                    <a:pt x="143" y="297"/>
                  </a:lnTo>
                  <a:lnTo>
                    <a:pt x="132" y="280"/>
                  </a:lnTo>
                  <a:lnTo>
                    <a:pt x="126" y="263"/>
                  </a:lnTo>
                  <a:lnTo>
                    <a:pt x="113" y="248"/>
                  </a:lnTo>
                  <a:lnTo>
                    <a:pt x="104" y="245"/>
                  </a:lnTo>
                  <a:lnTo>
                    <a:pt x="91" y="225"/>
                  </a:lnTo>
                  <a:lnTo>
                    <a:pt x="88" y="211"/>
                  </a:lnTo>
                  <a:lnTo>
                    <a:pt x="88" y="198"/>
                  </a:lnTo>
                  <a:lnTo>
                    <a:pt x="76" y="175"/>
                  </a:lnTo>
                  <a:lnTo>
                    <a:pt x="67" y="167"/>
                  </a:lnTo>
                  <a:lnTo>
                    <a:pt x="57" y="163"/>
                  </a:lnTo>
                  <a:lnTo>
                    <a:pt x="50" y="151"/>
                  </a:lnTo>
                  <a:lnTo>
                    <a:pt x="51" y="146"/>
                  </a:lnTo>
                  <a:lnTo>
                    <a:pt x="45" y="135"/>
                  </a:lnTo>
                  <a:lnTo>
                    <a:pt x="39" y="131"/>
                  </a:lnTo>
                  <a:lnTo>
                    <a:pt x="31" y="115"/>
                  </a:lnTo>
                  <a:lnTo>
                    <a:pt x="19" y="99"/>
                  </a:lnTo>
                  <a:lnTo>
                    <a:pt x="9" y="84"/>
                  </a:lnTo>
                  <a:lnTo>
                    <a:pt x="0" y="85"/>
                  </a:lnTo>
                  <a:lnTo>
                    <a:pt x="2" y="73"/>
                  </a:lnTo>
                  <a:lnTo>
                    <a:pt x="2" y="66"/>
                  </a:lnTo>
                  <a:lnTo>
                    <a:pt x="3" y="58"/>
                  </a:lnTo>
                  <a:lnTo>
                    <a:pt x="23" y="61"/>
                  </a:lnTo>
                  <a:lnTo>
                    <a:pt x="30" y="55"/>
                  </a:lnTo>
                  <a:lnTo>
                    <a:pt x="34" y="47"/>
                  </a:lnTo>
                  <a:lnTo>
                    <a:pt x="47" y="44"/>
                  </a:lnTo>
                  <a:lnTo>
                    <a:pt x="49" y="37"/>
                  </a:lnTo>
                  <a:lnTo>
                    <a:pt x="54" y="34"/>
                  </a:lnTo>
                  <a:lnTo>
                    <a:pt x="35" y="13"/>
                  </a:lnTo>
                  <a:lnTo>
                    <a:pt x="69" y="3"/>
                  </a:lnTo>
                  <a:lnTo>
                    <a:pt x="72" y="0"/>
                  </a:lnTo>
                  <a:lnTo>
                    <a:pt x="93" y="5"/>
                  </a:lnTo>
                  <a:lnTo>
                    <a:pt x="121" y="20"/>
                  </a:lnTo>
                  <a:lnTo>
                    <a:pt x="176" y="61"/>
                  </a:lnTo>
                  <a:lnTo>
                    <a:pt x="209" y="63"/>
                  </a:lnTo>
                  <a:lnTo>
                    <a:pt x="225" y="65"/>
                  </a:lnTo>
                  <a:lnTo>
                    <a:pt x="230" y="75"/>
                  </a:lnTo>
                  <a:lnTo>
                    <a:pt x="243" y="74"/>
                  </a:lnTo>
                  <a:lnTo>
                    <a:pt x="252" y="92"/>
                  </a:lnTo>
                  <a:lnTo>
                    <a:pt x="261" y="97"/>
                  </a:lnTo>
                  <a:lnTo>
                    <a:pt x="265" y="104"/>
                  </a:lnTo>
                  <a:lnTo>
                    <a:pt x="278" y="113"/>
                  </a:lnTo>
                  <a:lnTo>
                    <a:pt x="280" y="121"/>
                  </a:lnTo>
                  <a:lnTo>
                    <a:pt x="279" y="128"/>
                  </a:lnTo>
                  <a:lnTo>
                    <a:pt x="282" y="135"/>
                  </a:lnTo>
                  <a:lnTo>
                    <a:pt x="288" y="141"/>
                  </a:lnTo>
                  <a:lnTo>
                    <a:pt x="291" y="148"/>
                  </a:lnTo>
                  <a:lnTo>
                    <a:pt x="294" y="153"/>
                  </a:lnTo>
                  <a:lnTo>
                    <a:pt x="300" y="157"/>
                  </a:lnTo>
                  <a:lnTo>
                    <a:pt x="305" y="156"/>
                  </a:lnTo>
                  <a:lnTo>
                    <a:pt x="309" y="164"/>
                  </a:lnTo>
                  <a:lnTo>
                    <a:pt x="310" y="169"/>
                  </a:lnTo>
                  <a:lnTo>
                    <a:pt x="319" y="190"/>
                  </a:lnTo>
                  <a:lnTo>
                    <a:pt x="374" y="200"/>
                  </a:lnTo>
                  <a:lnTo>
                    <a:pt x="378" y="196"/>
                  </a:lnTo>
                  <a:lnTo>
                    <a:pt x="387" y="210"/>
                  </a:lnTo>
                  <a:lnTo>
                    <a:pt x="379" y="252"/>
                  </a:lnTo>
                  <a:lnTo>
                    <a:pt x="327" y="273"/>
                  </a:lnTo>
                  <a:lnTo>
                    <a:pt x="275" y="281"/>
                  </a:lnTo>
                  <a:lnTo>
                    <a:pt x="259" y="290"/>
                  </a:lnTo>
                  <a:lnTo>
                    <a:pt x="247" y="312"/>
                  </a:lnTo>
                  <a:lnTo>
                    <a:pt x="239" y="315"/>
                  </a:lnTo>
                  <a:lnTo>
                    <a:pt x="234" y="308"/>
                  </a:lnTo>
                  <a:lnTo>
                    <a:pt x="227" y="309"/>
                  </a:lnTo>
                  <a:lnTo>
                    <a:pt x="210" y="307"/>
                  </a:lnTo>
                  <a:lnTo>
                    <a:pt x="206" y="305"/>
                  </a:lnTo>
                  <a:lnTo>
                    <a:pt x="185" y="306"/>
                  </a:lnTo>
                  <a:lnTo>
                    <a:pt x="181" y="308"/>
                  </a:lnTo>
                  <a:lnTo>
                    <a:pt x="173" y="302"/>
                  </a:lnTo>
                  <a:lnTo>
                    <a:pt x="169" y="312"/>
                  </a:lnTo>
                  <a:lnTo>
                    <a:pt x="171" y="321"/>
                  </a:lnTo>
                  <a:lnTo>
                    <a:pt x="163" y="328"/>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117" name="Freeform 116"/>
            <p:cNvSpPr>
              <a:spLocks/>
            </p:cNvSpPr>
            <p:nvPr/>
          </p:nvSpPr>
          <p:spPr bwMode="auto">
            <a:xfrm>
              <a:off x="5590161" y="3537508"/>
              <a:ext cx="487678" cy="431806"/>
            </a:xfrm>
            <a:custGeom>
              <a:avLst/>
              <a:gdLst>
                <a:gd name="T0" fmla="*/ 218 w 295"/>
                <a:gd name="T1" fmla="*/ 260 h 278"/>
                <a:gd name="T2" fmla="*/ 216 w 295"/>
                <a:gd name="T3" fmla="*/ 243 h 278"/>
                <a:gd name="T4" fmla="*/ 204 w 295"/>
                <a:gd name="T5" fmla="*/ 220 h 278"/>
                <a:gd name="T6" fmla="*/ 197 w 295"/>
                <a:gd name="T7" fmla="*/ 203 h 278"/>
                <a:gd name="T8" fmla="*/ 185 w 295"/>
                <a:gd name="T9" fmla="*/ 209 h 278"/>
                <a:gd name="T10" fmla="*/ 192 w 295"/>
                <a:gd name="T11" fmla="*/ 227 h 278"/>
                <a:gd name="T12" fmla="*/ 173 w 295"/>
                <a:gd name="T13" fmla="*/ 254 h 278"/>
                <a:gd name="T14" fmla="*/ 148 w 295"/>
                <a:gd name="T15" fmla="*/ 244 h 278"/>
                <a:gd name="T16" fmla="*/ 139 w 295"/>
                <a:gd name="T17" fmla="*/ 254 h 278"/>
                <a:gd name="T18" fmla="*/ 130 w 295"/>
                <a:gd name="T19" fmla="*/ 262 h 278"/>
                <a:gd name="T20" fmla="*/ 109 w 295"/>
                <a:gd name="T21" fmla="*/ 258 h 278"/>
                <a:gd name="T22" fmla="*/ 89 w 295"/>
                <a:gd name="T23" fmla="*/ 261 h 278"/>
                <a:gd name="T24" fmla="*/ 74 w 295"/>
                <a:gd name="T25" fmla="*/ 247 h 278"/>
                <a:gd name="T26" fmla="*/ 58 w 295"/>
                <a:gd name="T27" fmla="*/ 244 h 278"/>
                <a:gd name="T28" fmla="*/ 49 w 295"/>
                <a:gd name="T29" fmla="*/ 272 h 278"/>
                <a:gd name="T30" fmla="*/ 37 w 295"/>
                <a:gd name="T31" fmla="*/ 278 h 278"/>
                <a:gd name="T32" fmla="*/ 29 w 295"/>
                <a:gd name="T33" fmla="*/ 271 h 278"/>
                <a:gd name="T34" fmla="*/ 30 w 295"/>
                <a:gd name="T35" fmla="*/ 256 h 278"/>
                <a:gd name="T36" fmla="*/ 20 w 295"/>
                <a:gd name="T37" fmla="*/ 235 h 278"/>
                <a:gd name="T38" fmla="*/ 17 w 295"/>
                <a:gd name="T39" fmla="*/ 221 h 278"/>
                <a:gd name="T40" fmla="*/ 10 w 295"/>
                <a:gd name="T41" fmla="*/ 203 h 278"/>
                <a:gd name="T42" fmla="*/ 0 w 295"/>
                <a:gd name="T43" fmla="*/ 196 h 278"/>
                <a:gd name="T44" fmla="*/ 6 w 295"/>
                <a:gd name="T45" fmla="*/ 180 h 278"/>
                <a:gd name="T46" fmla="*/ 9 w 295"/>
                <a:gd name="T47" fmla="*/ 165 h 278"/>
                <a:gd name="T48" fmla="*/ 10 w 295"/>
                <a:gd name="T49" fmla="*/ 147 h 278"/>
                <a:gd name="T50" fmla="*/ 34 w 295"/>
                <a:gd name="T51" fmla="*/ 133 h 278"/>
                <a:gd name="T52" fmla="*/ 30 w 295"/>
                <a:gd name="T53" fmla="*/ 42 h 278"/>
                <a:gd name="T54" fmla="*/ 49 w 295"/>
                <a:gd name="T55" fmla="*/ 0 h 278"/>
                <a:gd name="T56" fmla="*/ 191 w 295"/>
                <a:gd name="T57" fmla="*/ 0 h 278"/>
                <a:gd name="T58" fmla="*/ 269 w 295"/>
                <a:gd name="T59" fmla="*/ 21 h 278"/>
                <a:gd name="T60" fmla="*/ 270 w 295"/>
                <a:gd name="T61" fmla="*/ 46 h 278"/>
                <a:gd name="T62" fmla="*/ 285 w 295"/>
                <a:gd name="T63" fmla="*/ 76 h 278"/>
                <a:gd name="T64" fmla="*/ 287 w 295"/>
                <a:gd name="T65" fmla="*/ 95 h 278"/>
                <a:gd name="T66" fmla="*/ 268 w 295"/>
                <a:gd name="T67" fmla="*/ 105 h 278"/>
                <a:gd name="T68" fmla="*/ 260 w 295"/>
                <a:gd name="T69" fmla="*/ 149 h 278"/>
                <a:gd name="T70" fmla="*/ 260 w 295"/>
                <a:gd name="T71" fmla="*/ 175 h 278"/>
                <a:gd name="T72" fmla="*/ 243 w 295"/>
                <a:gd name="T73" fmla="*/ 206 h 278"/>
                <a:gd name="T74" fmla="*/ 234 w 295"/>
                <a:gd name="T75" fmla="*/ 231 h 278"/>
                <a:gd name="T76" fmla="*/ 221 w 295"/>
                <a:gd name="T77" fmla="*/ 258 h 2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295" h="278">
                  <a:moveTo>
                    <a:pt x="221" y="261"/>
                  </a:moveTo>
                  <a:lnTo>
                    <a:pt x="218" y="260"/>
                  </a:lnTo>
                  <a:lnTo>
                    <a:pt x="218" y="250"/>
                  </a:lnTo>
                  <a:lnTo>
                    <a:pt x="216" y="243"/>
                  </a:lnTo>
                  <a:lnTo>
                    <a:pt x="207" y="235"/>
                  </a:lnTo>
                  <a:lnTo>
                    <a:pt x="204" y="220"/>
                  </a:lnTo>
                  <a:lnTo>
                    <a:pt x="206" y="204"/>
                  </a:lnTo>
                  <a:lnTo>
                    <a:pt x="197" y="203"/>
                  </a:lnTo>
                  <a:lnTo>
                    <a:pt x="196" y="208"/>
                  </a:lnTo>
                  <a:lnTo>
                    <a:pt x="185" y="209"/>
                  </a:lnTo>
                  <a:lnTo>
                    <a:pt x="190" y="215"/>
                  </a:lnTo>
                  <a:lnTo>
                    <a:pt x="192" y="227"/>
                  </a:lnTo>
                  <a:lnTo>
                    <a:pt x="182" y="239"/>
                  </a:lnTo>
                  <a:lnTo>
                    <a:pt x="173" y="254"/>
                  </a:lnTo>
                  <a:lnTo>
                    <a:pt x="164" y="256"/>
                  </a:lnTo>
                  <a:lnTo>
                    <a:pt x="148" y="244"/>
                  </a:lnTo>
                  <a:lnTo>
                    <a:pt x="141" y="248"/>
                  </a:lnTo>
                  <a:lnTo>
                    <a:pt x="139" y="254"/>
                  </a:lnTo>
                  <a:lnTo>
                    <a:pt x="130" y="258"/>
                  </a:lnTo>
                  <a:lnTo>
                    <a:pt x="130" y="262"/>
                  </a:lnTo>
                  <a:lnTo>
                    <a:pt x="111" y="262"/>
                  </a:lnTo>
                  <a:lnTo>
                    <a:pt x="109" y="258"/>
                  </a:lnTo>
                  <a:lnTo>
                    <a:pt x="95" y="257"/>
                  </a:lnTo>
                  <a:lnTo>
                    <a:pt x="89" y="261"/>
                  </a:lnTo>
                  <a:lnTo>
                    <a:pt x="84" y="259"/>
                  </a:lnTo>
                  <a:lnTo>
                    <a:pt x="74" y="247"/>
                  </a:lnTo>
                  <a:lnTo>
                    <a:pt x="71" y="241"/>
                  </a:lnTo>
                  <a:lnTo>
                    <a:pt x="58" y="244"/>
                  </a:lnTo>
                  <a:lnTo>
                    <a:pt x="53" y="254"/>
                  </a:lnTo>
                  <a:lnTo>
                    <a:pt x="49" y="272"/>
                  </a:lnTo>
                  <a:lnTo>
                    <a:pt x="42" y="276"/>
                  </a:lnTo>
                  <a:lnTo>
                    <a:pt x="37" y="278"/>
                  </a:lnTo>
                  <a:lnTo>
                    <a:pt x="35" y="277"/>
                  </a:lnTo>
                  <a:lnTo>
                    <a:pt x="29" y="271"/>
                  </a:lnTo>
                  <a:lnTo>
                    <a:pt x="28" y="265"/>
                  </a:lnTo>
                  <a:lnTo>
                    <a:pt x="30" y="256"/>
                  </a:lnTo>
                  <a:lnTo>
                    <a:pt x="30" y="248"/>
                  </a:lnTo>
                  <a:lnTo>
                    <a:pt x="20" y="235"/>
                  </a:lnTo>
                  <a:lnTo>
                    <a:pt x="17" y="226"/>
                  </a:lnTo>
                  <a:lnTo>
                    <a:pt x="17" y="221"/>
                  </a:lnTo>
                  <a:lnTo>
                    <a:pt x="10" y="215"/>
                  </a:lnTo>
                  <a:lnTo>
                    <a:pt x="10" y="203"/>
                  </a:lnTo>
                  <a:lnTo>
                    <a:pt x="6" y="195"/>
                  </a:lnTo>
                  <a:lnTo>
                    <a:pt x="0" y="196"/>
                  </a:lnTo>
                  <a:lnTo>
                    <a:pt x="1" y="188"/>
                  </a:lnTo>
                  <a:lnTo>
                    <a:pt x="6" y="180"/>
                  </a:lnTo>
                  <a:lnTo>
                    <a:pt x="4" y="171"/>
                  </a:lnTo>
                  <a:lnTo>
                    <a:pt x="9" y="165"/>
                  </a:lnTo>
                  <a:lnTo>
                    <a:pt x="6" y="160"/>
                  </a:lnTo>
                  <a:lnTo>
                    <a:pt x="10" y="147"/>
                  </a:lnTo>
                  <a:lnTo>
                    <a:pt x="18" y="132"/>
                  </a:lnTo>
                  <a:lnTo>
                    <a:pt x="34" y="133"/>
                  </a:lnTo>
                  <a:lnTo>
                    <a:pt x="30" y="51"/>
                  </a:lnTo>
                  <a:lnTo>
                    <a:pt x="30" y="42"/>
                  </a:lnTo>
                  <a:lnTo>
                    <a:pt x="51" y="42"/>
                  </a:lnTo>
                  <a:lnTo>
                    <a:pt x="49" y="0"/>
                  </a:lnTo>
                  <a:lnTo>
                    <a:pt x="121" y="0"/>
                  </a:lnTo>
                  <a:lnTo>
                    <a:pt x="191" y="0"/>
                  </a:lnTo>
                  <a:lnTo>
                    <a:pt x="262" y="0"/>
                  </a:lnTo>
                  <a:lnTo>
                    <a:pt x="269" y="21"/>
                  </a:lnTo>
                  <a:lnTo>
                    <a:pt x="266" y="24"/>
                  </a:lnTo>
                  <a:lnTo>
                    <a:pt x="270" y="46"/>
                  </a:lnTo>
                  <a:lnTo>
                    <a:pt x="278" y="71"/>
                  </a:lnTo>
                  <a:lnTo>
                    <a:pt x="285" y="76"/>
                  </a:lnTo>
                  <a:lnTo>
                    <a:pt x="295" y="84"/>
                  </a:lnTo>
                  <a:lnTo>
                    <a:pt x="287" y="95"/>
                  </a:lnTo>
                  <a:lnTo>
                    <a:pt x="273" y="99"/>
                  </a:lnTo>
                  <a:lnTo>
                    <a:pt x="268" y="105"/>
                  </a:lnTo>
                  <a:lnTo>
                    <a:pt x="267" y="119"/>
                  </a:lnTo>
                  <a:lnTo>
                    <a:pt x="260" y="149"/>
                  </a:lnTo>
                  <a:lnTo>
                    <a:pt x="263" y="158"/>
                  </a:lnTo>
                  <a:lnTo>
                    <a:pt x="260" y="175"/>
                  </a:lnTo>
                  <a:lnTo>
                    <a:pt x="254" y="196"/>
                  </a:lnTo>
                  <a:lnTo>
                    <a:pt x="243" y="206"/>
                  </a:lnTo>
                  <a:lnTo>
                    <a:pt x="236" y="222"/>
                  </a:lnTo>
                  <a:lnTo>
                    <a:pt x="234" y="231"/>
                  </a:lnTo>
                  <a:lnTo>
                    <a:pt x="226" y="236"/>
                  </a:lnTo>
                  <a:lnTo>
                    <a:pt x="221" y="258"/>
                  </a:lnTo>
                  <a:lnTo>
                    <a:pt x="221" y="261"/>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118" name="Freeform 117"/>
            <p:cNvSpPr>
              <a:spLocks/>
            </p:cNvSpPr>
            <p:nvPr/>
          </p:nvSpPr>
          <p:spPr bwMode="auto">
            <a:xfrm>
              <a:off x="5651328" y="3852820"/>
              <a:ext cx="347160" cy="282693"/>
            </a:xfrm>
            <a:custGeom>
              <a:avLst/>
              <a:gdLst>
                <a:gd name="T0" fmla="*/ 184 w 210"/>
                <a:gd name="T1" fmla="*/ 58 h 182"/>
                <a:gd name="T2" fmla="*/ 185 w 210"/>
                <a:gd name="T3" fmla="*/ 74 h 182"/>
                <a:gd name="T4" fmla="*/ 182 w 210"/>
                <a:gd name="T5" fmla="*/ 80 h 182"/>
                <a:gd name="T6" fmla="*/ 172 w 210"/>
                <a:gd name="T7" fmla="*/ 81 h 182"/>
                <a:gd name="T8" fmla="*/ 166 w 210"/>
                <a:gd name="T9" fmla="*/ 93 h 182"/>
                <a:gd name="T10" fmla="*/ 178 w 210"/>
                <a:gd name="T11" fmla="*/ 94 h 182"/>
                <a:gd name="T12" fmla="*/ 187 w 210"/>
                <a:gd name="T13" fmla="*/ 104 h 182"/>
                <a:gd name="T14" fmla="*/ 191 w 210"/>
                <a:gd name="T15" fmla="*/ 113 h 182"/>
                <a:gd name="T16" fmla="*/ 199 w 210"/>
                <a:gd name="T17" fmla="*/ 117 h 182"/>
                <a:gd name="T18" fmla="*/ 210 w 210"/>
                <a:gd name="T19" fmla="*/ 140 h 182"/>
                <a:gd name="T20" fmla="*/ 198 w 210"/>
                <a:gd name="T21" fmla="*/ 154 h 182"/>
                <a:gd name="T22" fmla="*/ 187 w 210"/>
                <a:gd name="T23" fmla="*/ 166 h 182"/>
                <a:gd name="T24" fmla="*/ 175 w 210"/>
                <a:gd name="T25" fmla="*/ 176 h 182"/>
                <a:gd name="T26" fmla="*/ 163 w 210"/>
                <a:gd name="T27" fmla="*/ 176 h 182"/>
                <a:gd name="T28" fmla="*/ 148 w 210"/>
                <a:gd name="T29" fmla="*/ 180 h 182"/>
                <a:gd name="T30" fmla="*/ 136 w 210"/>
                <a:gd name="T31" fmla="*/ 176 h 182"/>
                <a:gd name="T32" fmla="*/ 129 w 210"/>
                <a:gd name="T33" fmla="*/ 182 h 182"/>
                <a:gd name="T34" fmla="*/ 112 w 210"/>
                <a:gd name="T35" fmla="*/ 168 h 182"/>
                <a:gd name="T36" fmla="*/ 108 w 210"/>
                <a:gd name="T37" fmla="*/ 159 h 182"/>
                <a:gd name="T38" fmla="*/ 98 w 210"/>
                <a:gd name="T39" fmla="*/ 163 h 182"/>
                <a:gd name="T40" fmla="*/ 89 w 210"/>
                <a:gd name="T41" fmla="*/ 162 h 182"/>
                <a:gd name="T42" fmla="*/ 84 w 210"/>
                <a:gd name="T43" fmla="*/ 165 h 182"/>
                <a:gd name="T44" fmla="*/ 76 w 210"/>
                <a:gd name="T45" fmla="*/ 163 h 182"/>
                <a:gd name="T46" fmla="*/ 65 w 210"/>
                <a:gd name="T47" fmla="*/ 146 h 182"/>
                <a:gd name="T48" fmla="*/ 62 w 210"/>
                <a:gd name="T49" fmla="*/ 139 h 182"/>
                <a:gd name="T50" fmla="*/ 48 w 210"/>
                <a:gd name="T51" fmla="*/ 131 h 182"/>
                <a:gd name="T52" fmla="*/ 43 w 210"/>
                <a:gd name="T53" fmla="*/ 118 h 182"/>
                <a:gd name="T54" fmla="*/ 35 w 210"/>
                <a:gd name="T55" fmla="*/ 109 h 182"/>
                <a:gd name="T56" fmla="*/ 23 w 210"/>
                <a:gd name="T57" fmla="*/ 99 h 182"/>
                <a:gd name="T58" fmla="*/ 23 w 210"/>
                <a:gd name="T59" fmla="*/ 92 h 182"/>
                <a:gd name="T60" fmla="*/ 13 w 210"/>
                <a:gd name="T61" fmla="*/ 84 h 182"/>
                <a:gd name="T62" fmla="*/ 0 w 210"/>
                <a:gd name="T63" fmla="*/ 75 h 182"/>
                <a:gd name="T64" fmla="*/ 5 w 210"/>
                <a:gd name="T65" fmla="*/ 73 h 182"/>
                <a:gd name="T66" fmla="*/ 12 w 210"/>
                <a:gd name="T67" fmla="*/ 69 h 182"/>
                <a:gd name="T68" fmla="*/ 16 w 210"/>
                <a:gd name="T69" fmla="*/ 51 h 182"/>
                <a:gd name="T70" fmla="*/ 21 w 210"/>
                <a:gd name="T71" fmla="*/ 41 h 182"/>
                <a:gd name="T72" fmla="*/ 34 w 210"/>
                <a:gd name="T73" fmla="*/ 38 h 182"/>
                <a:gd name="T74" fmla="*/ 37 w 210"/>
                <a:gd name="T75" fmla="*/ 44 h 182"/>
                <a:gd name="T76" fmla="*/ 47 w 210"/>
                <a:gd name="T77" fmla="*/ 56 h 182"/>
                <a:gd name="T78" fmla="*/ 52 w 210"/>
                <a:gd name="T79" fmla="*/ 58 h 182"/>
                <a:gd name="T80" fmla="*/ 59 w 210"/>
                <a:gd name="T81" fmla="*/ 54 h 182"/>
                <a:gd name="T82" fmla="*/ 72 w 210"/>
                <a:gd name="T83" fmla="*/ 55 h 182"/>
                <a:gd name="T84" fmla="*/ 74 w 210"/>
                <a:gd name="T85" fmla="*/ 59 h 182"/>
                <a:gd name="T86" fmla="*/ 93 w 210"/>
                <a:gd name="T87" fmla="*/ 59 h 182"/>
                <a:gd name="T88" fmla="*/ 93 w 210"/>
                <a:gd name="T89" fmla="*/ 55 h 182"/>
                <a:gd name="T90" fmla="*/ 102 w 210"/>
                <a:gd name="T91" fmla="*/ 51 h 182"/>
                <a:gd name="T92" fmla="*/ 104 w 210"/>
                <a:gd name="T93" fmla="*/ 45 h 182"/>
                <a:gd name="T94" fmla="*/ 111 w 210"/>
                <a:gd name="T95" fmla="*/ 41 h 182"/>
                <a:gd name="T96" fmla="*/ 127 w 210"/>
                <a:gd name="T97" fmla="*/ 53 h 182"/>
                <a:gd name="T98" fmla="*/ 136 w 210"/>
                <a:gd name="T99" fmla="*/ 51 h 182"/>
                <a:gd name="T100" fmla="*/ 145 w 210"/>
                <a:gd name="T101" fmla="*/ 36 h 182"/>
                <a:gd name="T102" fmla="*/ 155 w 210"/>
                <a:gd name="T103" fmla="*/ 24 h 182"/>
                <a:gd name="T104" fmla="*/ 153 w 210"/>
                <a:gd name="T105" fmla="*/ 12 h 182"/>
                <a:gd name="T106" fmla="*/ 148 w 210"/>
                <a:gd name="T107" fmla="*/ 6 h 182"/>
                <a:gd name="T108" fmla="*/ 159 w 210"/>
                <a:gd name="T109" fmla="*/ 5 h 182"/>
                <a:gd name="T110" fmla="*/ 160 w 210"/>
                <a:gd name="T111" fmla="*/ 0 h 182"/>
                <a:gd name="T112" fmla="*/ 169 w 210"/>
                <a:gd name="T113" fmla="*/ 1 h 182"/>
                <a:gd name="T114" fmla="*/ 167 w 210"/>
                <a:gd name="T115" fmla="*/ 17 h 182"/>
                <a:gd name="T116" fmla="*/ 170 w 210"/>
                <a:gd name="T117" fmla="*/ 32 h 182"/>
                <a:gd name="T118" fmla="*/ 179 w 210"/>
                <a:gd name="T119" fmla="*/ 40 h 182"/>
                <a:gd name="T120" fmla="*/ 181 w 210"/>
                <a:gd name="T121" fmla="*/ 47 h 182"/>
                <a:gd name="T122" fmla="*/ 181 w 210"/>
                <a:gd name="T123" fmla="*/ 57 h 182"/>
                <a:gd name="T124" fmla="*/ 184 w 210"/>
                <a:gd name="T125" fmla="*/ 58 h 1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10" h="182">
                  <a:moveTo>
                    <a:pt x="184" y="58"/>
                  </a:moveTo>
                  <a:lnTo>
                    <a:pt x="185" y="74"/>
                  </a:lnTo>
                  <a:lnTo>
                    <a:pt x="182" y="80"/>
                  </a:lnTo>
                  <a:lnTo>
                    <a:pt x="172" y="81"/>
                  </a:lnTo>
                  <a:lnTo>
                    <a:pt x="166" y="93"/>
                  </a:lnTo>
                  <a:lnTo>
                    <a:pt x="178" y="94"/>
                  </a:lnTo>
                  <a:lnTo>
                    <a:pt x="187" y="104"/>
                  </a:lnTo>
                  <a:lnTo>
                    <a:pt x="191" y="113"/>
                  </a:lnTo>
                  <a:lnTo>
                    <a:pt x="199" y="117"/>
                  </a:lnTo>
                  <a:lnTo>
                    <a:pt x="210" y="140"/>
                  </a:lnTo>
                  <a:lnTo>
                    <a:pt x="198" y="154"/>
                  </a:lnTo>
                  <a:lnTo>
                    <a:pt x="187" y="166"/>
                  </a:lnTo>
                  <a:lnTo>
                    <a:pt x="175" y="176"/>
                  </a:lnTo>
                  <a:lnTo>
                    <a:pt x="163" y="176"/>
                  </a:lnTo>
                  <a:lnTo>
                    <a:pt x="148" y="180"/>
                  </a:lnTo>
                  <a:lnTo>
                    <a:pt x="136" y="176"/>
                  </a:lnTo>
                  <a:lnTo>
                    <a:pt x="129" y="182"/>
                  </a:lnTo>
                  <a:lnTo>
                    <a:pt x="112" y="168"/>
                  </a:lnTo>
                  <a:lnTo>
                    <a:pt x="108" y="159"/>
                  </a:lnTo>
                  <a:lnTo>
                    <a:pt x="98" y="163"/>
                  </a:lnTo>
                  <a:lnTo>
                    <a:pt x="89" y="162"/>
                  </a:lnTo>
                  <a:lnTo>
                    <a:pt x="84" y="165"/>
                  </a:lnTo>
                  <a:lnTo>
                    <a:pt x="76" y="163"/>
                  </a:lnTo>
                  <a:lnTo>
                    <a:pt x="65" y="146"/>
                  </a:lnTo>
                  <a:lnTo>
                    <a:pt x="62" y="139"/>
                  </a:lnTo>
                  <a:lnTo>
                    <a:pt x="48" y="131"/>
                  </a:lnTo>
                  <a:lnTo>
                    <a:pt x="43" y="118"/>
                  </a:lnTo>
                  <a:lnTo>
                    <a:pt x="35" y="109"/>
                  </a:lnTo>
                  <a:lnTo>
                    <a:pt x="23" y="99"/>
                  </a:lnTo>
                  <a:lnTo>
                    <a:pt x="23" y="92"/>
                  </a:lnTo>
                  <a:lnTo>
                    <a:pt x="13" y="84"/>
                  </a:lnTo>
                  <a:lnTo>
                    <a:pt x="0" y="75"/>
                  </a:lnTo>
                  <a:lnTo>
                    <a:pt x="5" y="73"/>
                  </a:lnTo>
                  <a:lnTo>
                    <a:pt x="12" y="69"/>
                  </a:lnTo>
                  <a:lnTo>
                    <a:pt x="16" y="51"/>
                  </a:lnTo>
                  <a:lnTo>
                    <a:pt x="21" y="41"/>
                  </a:lnTo>
                  <a:lnTo>
                    <a:pt x="34" y="38"/>
                  </a:lnTo>
                  <a:lnTo>
                    <a:pt x="37" y="44"/>
                  </a:lnTo>
                  <a:lnTo>
                    <a:pt x="47" y="56"/>
                  </a:lnTo>
                  <a:lnTo>
                    <a:pt x="52" y="58"/>
                  </a:lnTo>
                  <a:lnTo>
                    <a:pt x="59" y="54"/>
                  </a:lnTo>
                  <a:lnTo>
                    <a:pt x="72" y="55"/>
                  </a:lnTo>
                  <a:lnTo>
                    <a:pt x="74" y="59"/>
                  </a:lnTo>
                  <a:lnTo>
                    <a:pt x="93" y="59"/>
                  </a:lnTo>
                  <a:lnTo>
                    <a:pt x="93" y="55"/>
                  </a:lnTo>
                  <a:lnTo>
                    <a:pt x="102" y="51"/>
                  </a:lnTo>
                  <a:lnTo>
                    <a:pt x="104" y="45"/>
                  </a:lnTo>
                  <a:lnTo>
                    <a:pt x="111" y="41"/>
                  </a:lnTo>
                  <a:lnTo>
                    <a:pt x="127" y="53"/>
                  </a:lnTo>
                  <a:lnTo>
                    <a:pt x="136" y="51"/>
                  </a:lnTo>
                  <a:lnTo>
                    <a:pt x="145" y="36"/>
                  </a:lnTo>
                  <a:lnTo>
                    <a:pt x="155" y="24"/>
                  </a:lnTo>
                  <a:lnTo>
                    <a:pt x="153" y="12"/>
                  </a:lnTo>
                  <a:lnTo>
                    <a:pt x="148" y="6"/>
                  </a:lnTo>
                  <a:lnTo>
                    <a:pt x="159" y="5"/>
                  </a:lnTo>
                  <a:lnTo>
                    <a:pt x="160" y="0"/>
                  </a:lnTo>
                  <a:lnTo>
                    <a:pt x="169" y="1"/>
                  </a:lnTo>
                  <a:lnTo>
                    <a:pt x="167" y="17"/>
                  </a:lnTo>
                  <a:lnTo>
                    <a:pt x="170" y="32"/>
                  </a:lnTo>
                  <a:lnTo>
                    <a:pt x="179" y="40"/>
                  </a:lnTo>
                  <a:lnTo>
                    <a:pt x="181" y="47"/>
                  </a:lnTo>
                  <a:lnTo>
                    <a:pt x="181" y="57"/>
                  </a:lnTo>
                  <a:lnTo>
                    <a:pt x="184" y="58"/>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119" name="Freeform 118"/>
            <p:cNvSpPr>
              <a:spLocks/>
            </p:cNvSpPr>
            <p:nvPr/>
          </p:nvSpPr>
          <p:spPr bwMode="auto">
            <a:xfrm>
              <a:off x="4396592" y="3713027"/>
              <a:ext cx="185152" cy="136687"/>
            </a:xfrm>
            <a:custGeom>
              <a:avLst/>
              <a:gdLst>
                <a:gd name="T0" fmla="*/ 17 w 112"/>
                <a:gd name="T1" fmla="*/ 62 h 88"/>
                <a:gd name="T2" fmla="*/ 10 w 112"/>
                <a:gd name="T3" fmla="*/ 46 h 88"/>
                <a:gd name="T4" fmla="*/ 0 w 112"/>
                <a:gd name="T5" fmla="*/ 38 h 88"/>
                <a:gd name="T6" fmla="*/ 9 w 112"/>
                <a:gd name="T7" fmla="*/ 34 h 88"/>
                <a:gd name="T8" fmla="*/ 18 w 112"/>
                <a:gd name="T9" fmla="*/ 20 h 88"/>
                <a:gd name="T10" fmla="*/ 22 w 112"/>
                <a:gd name="T11" fmla="*/ 9 h 88"/>
                <a:gd name="T12" fmla="*/ 29 w 112"/>
                <a:gd name="T13" fmla="*/ 2 h 88"/>
                <a:gd name="T14" fmla="*/ 38 w 112"/>
                <a:gd name="T15" fmla="*/ 4 h 88"/>
                <a:gd name="T16" fmla="*/ 47 w 112"/>
                <a:gd name="T17" fmla="*/ 0 h 88"/>
                <a:gd name="T18" fmla="*/ 57 w 112"/>
                <a:gd name="T19" fmla="*/ 0 h 88"/>
                <a:gd name="T20" fmla="*/ 65 w 112"/>
                <a:gd name="T21" fmla="*/ 6 h 88"/>
                <a:gd name="T22" fmla="*/ 77 w 112"/>
                <a:gd name="T23" fmla="*/ 11 h 88"/>
                <a:gd name="T24" fmla="*/ 88 w 112"/>
                <a:gd name="T25" fmla="*/ 26 h 88"/>
                <a:gd name="T26" fmla="*/ 100 w 112"/>
                <a:gd name="T27" fmla="*/ 41 h 88"/>
                <a:gd name="T28" fmla="*/ 100 w 112"/>
                <a:gd name="T29" fmla="*/ 54 h 88"/>
                <a:gd name="T30" fmla="*/ 104 w 112"/>
                <a:gd name="T31" fmla="*/ 66 h 88"/>
                <a:gd name="T32" fmla="*/ 111 w 112"/>
                <a:gd name="T33" fmla="*/ 71 h 88"/>
                <a:gd name="T34" fmla="*/ 112 w 112"/>
                <a:gd name="T35" fmla="*/ 79 h 88"/>
                <a:gd name="T36" fmla="*/ 111 w 112"/>
                <a:gd name="T37" fmla="*/ 86 h 88"/>
                <a:gd name="T38" fmla="*/ 109 w 112"/>
                <a:gd name="T39" fmla="*/ 87 h 88"/>
                <a:gd name="T40" fmla="*/ 99 w 112"/>
                <a:gd name="T41" fmla="*/ 85 h 88"/>
                <a:gd name="T42" fmla="*/ 97 w 112"/>
                <a:gd name="T43" fmla="*/ 88 h 88"/>
                <a:gd name="T44" fmla="*/ 93 w 112"/>
                <a:gd name="T45" fmla="*/ 88 h 88"/>
                <a:gd name="T46" fmla="*/ 80 w 112"/>
                <a:gd name="T47" fmla="*/ 83 h 88"/>
                <a:gd name="T48" fmla="*/ 71 w 112"/>
                <a:gd name="T49" fmla="*/ 83 h 88"/>
                <a:gd name="T50" fmla="*/ 38 w 112"/>
                <a:gd name="T51" fmla="*/ 82 h 88"/>
                <a:gd name="T52" fmla="*/ 33 w 112"/>
                <a:gd name="T53" fmla="*/ 84 h 88"/>
                <a:gd name="T54" fmla="*/ 27 w 112"/>
                <a:gd name="T55" fmla="*/ 84 h 88"/>
                <a:gd name="T56" fmla="*/ 17 w 112"/>
                <a:gd name="T57" fmla="*/ 87 h 88"/>
                <a:gd name="T58" fmla="*/ 14 w 112"/>
                <a:gd name="T59" fmla="*/ 71 h 88"/>
                <a:gd name="T60" fmla="*/ 31 w 112"/>
                <a:gd name="T61" fmla="*/ 72 h 88"/>
                <a:gd name="T62" fmla="*/ 35 w 112"/>
                <a:gd name="T63" fmla="*/ 69 h 88"/>
                <a:gd name="T64" fmla="*/ 39 w 112"/>
                <a:gd name="T65" fmla="*/ 69 h 88"/>
                <a:gd name="T66" fmla="*/ 45 w 112"/>
                <a:gd name="T67" fmla="*/ 64 h 88"/>
                <a:gd name="T68" fmla="*/ 53 w 112"/>
                <a:gd name="T69" fmla="*/ 68 h 88"/>
                <a:gd name="T70" fmla="*/ 61 w 112"/>
                <a:gd name="T71" fmla="*/ 69 h 88"/>
                <a:gd name="T72" fmla="*/ 69 w 112"/>
                <a:gd name="T73" fmla="*/ 64 h 88"/>
                <a:gd name="T74" fmla="*/ 65 w 112"/>
                <a:gd name="T75" fmla="*/ 58 h 88"/>
                <a:gd name="T76" fmla="*/ 59 w 112"/>
                <a:gd name="T77" fmla="*/ 61 h 88"/>
                <a:gd name="T78" fmla="*/ 54 w 112"/>
                <a:gd name="T79" fmla="*/ 61 h 88"/>
                <a:gd name="T80" fmla="*/ 47 w 112"/>
                <a:gd name="T81" fmla="*/ 56 h 88"/>
                <a:gd name="T82" fmla="*/ 41 w 112"/>
                <a:gd name="T83" fmla="*/ 56 h 88"/>
                <a:gd name="T84" fmla="*/ 37 w 112"/>
                <a:gd name="T85" fmla="*/ 61 h 88"/>
                <a:gd name="T86" fmla="*/ 17 w 112"/>
                <a:gd name="T87" fmla="*/ 62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12" h="88">
                  <a:moveTo>
                    <a:pt x="17" y="62"/>
                  </a:moveTo>
                  <a:lnTo>
                    <a:pt x="10" y="46"/>
                  </a:lnTo>
                  <a:lnTo>
                    <a:pt x="0" y="38"/>
                  </a:lnTo>
                  <a:lnTo>
                    <a:pt x="9" y="34"/>
                  </a:lnTo>
                  <a:lnTo>
                    <a:pt x="18" y="20"/>
                  </a:lnTo>
                  <a:lnTo>
                    <a:pt x="22" y="9"/>
                  </a:lnTo>
                  <a:lnTo>
                    <a:pt x="29" y="2"/>
                  </a:lnTo>
                  <a:lnTo>
                    <a:pt x="38" y="4"/>
                  </a:lnTo>
                  <a:lnTo>
                    <a:pt x="47" y="0"/>
                  </a:lnTo>
                  <a:lnTo>
                    <a:pt x="57" y="0"/>
                  </a:lnTo>
                  <a:lnTo>
                    <a:pt x="65" y="6"/>
                  </a:lnTo>
                  <a:lnTo>
                    <a:pt x="77" y="11"/>
                  </a:lnTo>
                  <a:lnTo>
                    <a:pt x="88" y="26"/>
                  </a:lnTo>
                  <a:lnTo>
                    <a:pt x="100" y="41"/>
                  </a:lnTo>
                  <a:lnTo>
                    <a:pt x="100" y="54"/>
                  </a:lnTo>
                  <a:lnTo>
                    <a:pt x="104" y="66"/>
                  </a:lnTo>
                  <a:lnTo>
                    <a:pt x="111" y="71"/>
                  </a:lnTo>
                  <a:lnTo>
                    <a:pt x="112" y="79"/>
                  </a:lnTo>
                  <a:lnTo>
                    <a:pt x="111" y="86"/>
                  </a:lnTo>
                  <a:lnTo>
                    <a:pt x="109" y="87"/>
                  </a:lnTo>
                  <a:lnTo>
                    <a:pt x="99" y="85"/>
                  </a:lnTo>
                  <a:lnTo>
                    <a:pt x="97" y="88"/>
                  </a:lnTo>
                  <a:lnTo>
                    <a:pt x="93" y="88"/>
                  </a:lnTo>
                  <a:lnTo>
                    <a:pt x="80" y="83"/>
                  </a:lnTo>
                  <a:lnTo>
                    <a:pt x="71" y="83"/>
                  </a:lnTo>
                  <a:lnTo>
                    <a:pt x="38" y="82"/>
                  </a:lnTo>
                  <a:lnTo>
                    <a:pt x="33" y="84"/>
                  </a:lnTo>
                  <a:lnTo>
                    <a:pt x="27" y="84"/>
                  </a:lnTo>
                  <a:lnTo>
                    <a:pt x="17" y="87"/>
                  </a:lnTo>
                  <a:lnTo>
                    <a:pt x="14" y="71"/>
                  </a:lnTo>
                  <a:lnTo>
                    <a:pt x="31" y="72"/>
                  </a:lnTo>
                  <a:lnTo>
                    <a:pt x="35" y="69"/>
                  </a:lnTo>
                  <a:lnTo>
                    <a:pt x="39" y="69"/>
                  </a:lnTo>
                  <a:lnTo>
                    <a:pt x="45" y="64"/>
                  </a:lnTo>
                  <a:lnTo>
                    <a:pt x="53" y="68"/>
                  </a:lnTo>
                  <a:lnTo>
                    <a:pt x="61" y="69"/>
                  </a:lnTo>
                  <a:lnTo>
                    <a:pt x="69" y="64"/>
                  </a:lnTo>
                  <a:lnTo>
                    <a:pt x="65" y="58"/>
                  </a:lnTo>
                  <a:lnTo>
                    <a:pt x="59" y="61"/>
                  </a:lnTo>
                  <a:lnTo>
                    <a:pt x="54" y="61"/>
                  </a:lnTo>
                  <a:lnTo>
                    <a:pt x="47" y="56"/>
                  </a:lnTo>
                  <a:lnTo>
                    <a:pt x="41" y="56"/>
                  </a:lnTo>
                  <a:lnTo>
                    <a:pt x="37" y="61"/>
                  </a:lnTo>
                  <a:lnTo>
                    <a:pt x="17" y="62"/>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120" name="Freeform 119"/>
            <p:cNvSpPr>
              <a:spLocks/>
            </p:cNvSpPr>
            <p:nvPr/>
          </p:nvSpPr>
          <p:spPr bwMode="auto">
            <a:xfrm>
              <a:off x="4527191" y="3924271"/>
              <a:ext cx="90923" cy="105622"/>
            </a:xfrm>
            <a:custGeom>
              <a:avLst/>
              <a:gdLst>
                <a:gd name="T0" fmla="*/ 33 w 55"/>
                <a:gd name="T1" fmla="*/ 68 h 68"/>
                <a:gd name="T2" fmla="*/ 28 w 55"/>
                <a:gd name="T3" fmla="*/ 66 h 68"/>
                <a:gd name="T4" fmla="*/ 15 w 55"/>
                <a:gd name="T5" fmla="*/ 58 h 68"/>
                <a:gd name="T6" fmla="*/ 5 w 55"/>
                <a:gd name="T7" fmla="*/ 46 h 68"/>
                <a:gd name="T8" fmla="*/ 2 w 55"/>
                <a:gd name="T9" fmla="*/ 39 h 68"/>
                <a:gd name="T10" fmla="*/ 0 w 55"/>
                <a:gd name="T11" fmla="*/ 23 h 68"/>
                <a:gd name="T12" fmla="*/ 10 w 55"/>
                <a:gd name="T13" fmla="*/ 14 h 68"/>
                <a:gd name="T14" fmla="*/ 12 w 55"/>
                <a:gd name="T15" fmla="*/ 8 h 68"/>
                <a:gd name="T16" fmla="*/ 15 w 55"/>
                <a:gd name="T17" fmla="*/ 4 h 68"/>
                <a:gd name="T18" fmla="*/ 20 w 55"/>
                <a:gd name="T19" fmla="*/ 4 h 68"/>
                <a:gd name="T20" fmla="*/ 24 w 55"/>
                <a:gd name="T21" fmla="*/ 0 h 68"/>
                <a:gd name="T22" fmla="*/ 39 w 55"/>
                <a:gd name="T23" fmla="*/ 0 h 68"/>
                <a:gd name="T24" fmla="*/ 44 w 55"/>
                <a:gd name="T25" fmla="*/ 7 h 68"/>
                <a:gd name="T26" fmla="*/ 48 w 55"/>
                <a:gd name="T27" fmla="*/ 16 h 68"/>
                <a:gd name="T28" fmla="*/ 47 w 55"/>
                <a:gd name="T29" fmla="*/ 22 h 68"/>
                <a:gd name="T30" fmla="*/ 50 w 55"/>
                <a:gd name="T31" fmla="*/ 27 h 68"/>
                <a:gd name="T32" fmla="*/ 50 w 55"/>
                <a:gd name="T33" fmla="*/ 35 h 68"/>
                <a:gd name="T34" fmla="*/ 55 w 55"/>
                <a:gd name="T35" fmla="*/ 34 h 68"/>
                <a:gd name="T36" fmla="*/ 46 w 55"/>
                <a:gd name="T37" fmla="*/ 43 h 68"/>
                <a:gd name="T38" fmla="*/ 38 w 55"/>
                <a:gd name="T39" fmla="*/ 55 h 68"/>
                <a:gd name="T40" fmla="*/ 37 w 55"/>
                <a:gd name="T41" fmla="*/ 61 h 68"/>
                <a:gd name="T42" fmla="*/ 33 w 55"/>
                <a:gd name="T43" fmla="*/ 68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55" h="68">
                  <a:moveTo>
                    <a:pt x="33" y="68"/>
                  </a:moveTo>
                  <a:lnTo>
                    <a:pt x="28" y="66"/>
                  </a:lnTo>
                  <a:lnTo>
                    <a:pt x="15" y="58"/>
                  </a:lnTo>
                  <a:lnTo>
                    <a:pt x="5" y="46"/>
                  </a:lnTo>
                  <a:lnTo>
                    <a:pt x="2" y="39"/>
                  </a:lnTo>
                  <a:lnTo>
                    <a:pt x="0" y="23"/>
                  </a:lnTo>
                  <a:lnTo>
                    <a:pt x="10" y="14"/>
                  </a:lnTo>
                  <a:lnTo>
                    <a:pt x="12" y="8"/>
                  </a:lnTo>
                  <a:lnTo>
                    <a:pt x="15" y="4"/>
                  </a:lnTo>
                  <a:lnTo>
                    <a:pt x="20" y="4"/>
                  </a:lnTo>
                  <a:lnTo>
                    <a:pt x="24" y="0"/>
                  </a:lnTo>
                  <a:lnTo>
                    <a:pt x="39" y="0"/>
                  </a:lnTo>
                  <a:lnTo>
                    <a:pt x="44" y="7"/>
                  </a:lnTo>
                  <a:lnTo>
                    <a:pt x="48" y="16"/>
                  </a:lnTo>
                  <a:lnTo>
                    <a:pt x="47" y="22"/>
                  </a:lnTo>
                  <a:lnTo>
                    <a:pt x="50" y="27"/>
                  </a:lnTo>
                  <a:lnTo>
                    <a:pt x="50" y="35"/>
                  </a:lnTo>
                  <a:lnTo>
                    <a:pt x="55" y="34"/>
                  </a:lnTo>
                  <a:lnTo>
                    <a:pt x="46" y="43"/>
                  </a:lnTo>
                  <a:lnTo>
                    <a:pt x="38" y="55"/>
                  </a:lnTo>
                  <a:lnTo>
                    <a:pt x="37" y="61"/>
                  </a:lnTo>
                  <a:lnTo>
                    <a:pt x="33" y="68"/>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121" name="Freeform 120"/>
            <p:cNvSpPr>
              <a:spLocks/>
            </p:cNvSpPr>
            <p:nvPr/>
          </p:nvSpPr>
          <p:spPr bwMode="auto">
            <a:xfrm>
              <a:off x="6215050" y="3877673"/>
              <a:ext cx="193418" cy="111834"/>
            </a:xfrm>
            <a:custGeom>
              <a:avLst/>
              <a:gdLst>
                <a:gd name="T0" fmla="*/ 117 w 117"/>
                <a:gd name="T1" fmla="*/ 42 h 72"/>
                <a:gd name="T2" fmla="*/ 109 w 117"/>
                <a:gd name="T3" fmla="*/ 55 h 72"/>
                <a:gd name="T4" fmla="*/ 97 w 117"/>
                <a:gd name="T5" fmla="*/ 72 h 72"/>
                <a:gd name="T6" fmla="*/ 82 w 117"/>
                <a:gd name="T7" fmla="*/ 72 h 72"/>
                <a:gd name="T8" fmla="*/ 21 w 117"/>
                <a:gd name="T9" fmla="*/ 47 h 72"/>
                <a:gd name="T10" fmla="*/ 14 w 117"/>
                <a:gd name="T11" fmla="*/ 40 h 72"/>
                <a:gd name="T12" fmla="*/ 7 w 117"/>
                <a:gd name="T13" fmla="*/ 30 h 72"/>
                <a:gd name="T14" fmla="*/ 0 w 117"/>
                <a:gd name="T15" fmla="*/ 19 h 72"/>
                <a:gd name="T16" fmla="*/ 3 w 117"/>
                <a:gd name="T17" fmla="*/ 11 h 72"/>
                <a:gd name="T18" fmla="*/ 10 w 117"/>
                <a:gd name="T19" fmla="*/ 0 h 72"/>
                <a:gd name="T20" fmla="*/ 16 w 117"/>
                <a:gd name="T21" fmla="*/ 4 h 72"/>
                <a:gd name="T22" fmla="*/ 20 w 117"/>
                <a:gd name="T23" fmla="*/ 13 h 72"/>
                <a:gd name="T24" fmla="*/ 28 w 117"/>
                <a:gd name="T25" fmla="*/ 21 h 72"/>
                <a:gd name="T26" fmla="*/ 37 w 117"/>
                <a:gd name="T27" fmla="*/ 21 h 72"/>
                <a:gd name="T28" fmla="*/ 54 w 117"/>
                <a:gd name="T29" fmla="*/ 16 h 72"/>
                <a:gd name="T30" fmla="*/ 74 w 117"/>
                <a:gd name="T31" fmla="*/ 14 h 72"/>
                <a:gd name="T32" fmla="*/ 90 w 117"/>
                <a:gd name="T33" fmla="*/ 7 h 72"/>
                <a:gd name="T34" fmla="*/ 99 w 117"/>
                <a:gd name="T35" fmla="*/ 6 h 72"/>
                <a:gd name="T36" fmla="*/ 105 w 117"/>
                <a:gd name="T37" fmla="*/ 2 h 72"/>
                <a:gd name="T38" fmla="*/ 116 w 117"/>
                <a:gd name="T39" fmla="*/ 1 h 72"/>
                <a:gd name="T40" fmla="*/ 116 w 117"/>
                <a:gd name="T41" fmla="*/ 2 h 72"/>
                <a:gd name="T42" fmla="*/ 116 w 117"/>
                <a:gd name="T43" fmla="*/ 10 h 72"/>
                <a:gd name="T44" fmla="*/ 117 w 117"/>
                <a:gd name="T45" fmla="*/ 31 h 72"/>
                <a:gd name="T46" fmla="*/ 117 w 117"/>
                <a:gd name="T47" fmla="*/ 42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17" h="72">
                  <a:moveTo>
                    <a:pt x="117" y="42"/>
                  </a:moveTo>
                  <a:lnTo>
                    <a:pt x="109" y="55"/>
                  </a:lnTo>
                  <a:lnTo>
                    <a:pt x="97" y="72"/>
                  </a:lnTo>
                  <a:lnTo>
                    <a:pt x="82" y="72"/>
                  </a:lnTo>
                  <a:lnTo>
                    <a:pt x="21" y="47"/>
                  </a:lnTo>
                  <a:lnTo>
                    <a:pt x="14" y="40"/>
                  </a:lnTo>
                  <a:lnTo>
                    <a:pt x="7" y="30"/>
                  </a:lnTo>
                  <a:lnTo>
                    <a:pt x="0" y="19"/>
                  </a:lnTo>
                  <a:lnTo>
                    <a:pt x="3" y="11"/>
                  </a:lnTo>
                  <a:lnTo>
                    <a:pt x="10" y="0"/>
                  </a:lnTo>
                  <a:lnTo>
                    <a:pt x="16" y="4"/>
                  </a:lnTo>
                  <a:lnTo>
                    <a:pt x="20" y="13"/>
                  </a:lnTo>
                  <a:lnTo>
                    <a:pt x="28" y="21"/>
                  </a:lnTo>
                  <a:lnTo>
                    <a:pt x="37" y="21"/>
                  </a:lnTo>
                  <a:lnTo>
                    <a:pt x="54" y="16"/>
                  </a:lnTo>
                  <a:lnTo>
                    <a:pt x="74" y="14"/>
                  </a:lnTo>
                  <a:lnTo>
                    <a:pt x="90" y="7"/>
                  </a:lnTo>
                  <a:lnTo>
                    <a:pt x="99" y="6"/>
                  </a:lnTo>
                  <a:lnTo>
                    <a:pt x="105" y="2"/>
                  </a:lnTo>
                  <a:lnTo>
                    <a:pt x="116" y="1"/>
                  </a:lnTo>
                  <a:lnTo>
                    <a:pt x="116" y="2"/>
                  </a:lnTo>
                  <a:lnTo>
                    <a:pt x="116" y="10"/>
                  </a:lnTo>
                  <a:lnTo>
                    <a:pt x="117" y="31"/>
                  </a:lnTo>
                  <a:lnTo>
                    <a:pt x="117" y="42"/>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122" name="Freeform 121"/>
            <p:cNvSpPr>
              <a:spLocks/>
            </p:cNvSpPr>
            <p:nvPr/>
          </p:nvSpPr>
          <p:spPr bwMode="auto">
            <a:xfrm>
              <a:off x="6172067" y="3860586"/>
              <a:ext cx="299220" cy="441126"/>
            </a:xfrm>
            <a:custGeom>
              <a:avLst/>
              <a:gdLst>
                <a:gd name="T0" fmla="*/ 156 w 181"/>
                <a:gd name="T1" fmla="*/ 9 h 284"/>
                <a:gd name="T2" fmla="*/ 166 w 181"/>
                <a:gd name="T3" fmla="*/ 7 h 284"/>
                <a:gd name="T4" fmla="*/ 174 w 181"/>
                <a:gd name="T5" fmla="*/ 0 h 284"/>
                <a:gd name="T6" fmla="*/ 181 w 181"/>
                <a:gd name="T7" fmla="*/ 0 h 284"/>
                <a:gd name="T8" fmla="*/ 181 w 181"/>
                <a:gd name="T9" fmla="*/ 5 h 284"/>
                <a:gd name="T10" fmla="*/ 180 w 181"/>
                <a:gd name="T11" fmla="*/ 18 h 284"/>
                <a:gd name="T12" fmla="*/ 181 w 181"/>
                <a:gd name="T13" fmla="*/ 28 h 284"/>
                <a:gd name="T14" fmla="*/ 177 w 181"/>
                <a:gd name="T15" fmla="*/ 36 h 284"/>
                <a:gd name="T16" fmla="*/ 173 w 181"/>
                <a:gd name="T17" fmla="*/ 58 h 284"/>
                <a:gd name="T18" fmla="*/ 165 w 181"/>
                <a:gd name="T19" fmla="*/ 81 h 284"/>
                <a:gd name="T20" fmla="*/ 154 w 181"/>
                <a:gd name="T21" fmla="*/ 108 h 284"/>
                <a:gd name="T22" fmla="*/ 139 w 181"/>
                <a:gd name="T23" fmla="*/ 139 h 284"/>
                <a:gd name="T24" fmla="*/ 124 w 181"/>
                <a:gd name="T25" fmla="*/ 162 h 284"/>
                <a:gd name="T26" fmla="*/ 103 w 181"/>
                <a:gd name="T27" fmla="*/ 190 h 284"/>
                <a:gd name="T28" fmla="*/ 85 w 181"/>
                <a:gd name="T29" fmla="*/ 207 h 284"/>
                <a:gd name="T30" fmla="*/ 57 w 181"/>
                <a:gd name="T31" fmla="*/ 228 h 284"/>
                <a:gd name="T32" fmla="*/ 40 w 181"/>
                <a:gd name="T33" fmla="*/ 243 h 284"/>
                <a:gd name="T34" fmla="*/ 20 w 181"/>
                <a:gd name="T35" fmla="*/ 269 h 284"/>
                <a:gd name="T36" fmla="*/ 15 w 181"/>
                <a:gd name="T37" fmla="*/ 280 h 284"/>
                <a:gd name="T38" fmla="*/ 11 w 181"/>
                <a:gd name="T39" fmla="*/ 284 h 284"/>
                <a:gd name="T40" fmla="*/ 1 w 181"/>
                <a:gd name="T41" fmla="*/ 267 h 284"/>
                <a:gd name="T42" fmla="*/ 0 w 181"/>
                <a:gd name="T43" fmla="*/ 191 h 284"/>
                <a:gd name="T44" fmla="*/ 16 w 181"/>
                <a:gd name="T45" fmla="*/ 168 h 284"/>
                <a:gd name="T46" fmla="*/ 21 w 181"/>
                <a:gd name="T47" fmla="*/ 161 h 284"/>
                <a:gd name="T48" fmla="*/ 33 w 181"/>
                <a:gd name="T49" fmla="*/ 161 h 284"/>
                <a:gd name="T50" fmla="*/ 49 w 181"/>
                <a:gd name="T51" fmla="*/ 146 h 284"/>
                <a:gd name="T52" fmla="*/ 73 w 181"/>
                <a:gd name="T53" fmla="*/ 146 h 284"/>
                <a:gd name="T54" fmla="*/ 123 w 181"/>
                <a:gd name="T55" fmla="*/ 83 h 284"/>
                <a:gd name="T56" fmla="*/ 135 w 181"/>
                <a:gd name="T57" fmla="*/ 66 h 284"/>
                <a:gd name="T58" fmla="*/ 143 w 181"/>
                <a:gd name="T59" fmla="*/ 53 h 284"/>
                <a:gd name="T60" fmla="*/ 143 w 181"/>
                <a:gd name="T61" fmla="*/ 42 h 284"/>
                <a:gd name="T62" fmla="*/ 142 w 181"/>
                <a:gd name="T63" fmla="*/ 21 h 284"/>
                <a:gd name="T64" fmla="*/ 142 w 181"/>
                <a:gd name="T65" fmla="*/ 13 h 284"/>
                <a:gd name="T66" fmla="*/ 142 w 181"/>
                <a:gd name="T67" fmla="*/ 12 h 284"/>
                <a:gd name="T68" fmla="*/ 148 w 181"/>
                <a:gd name="T69" fmla="*/ 12 h 284"/>
                <a:gd name="T70" fmla="*/ 156 w 181"/>
                <a:gd name="T71" fmla="*/ 9 h 2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81" h="284">
                  <a:moveTo>
                    <a:pt x="156" y="9"/>
                  </a:moveTo>
                  <a:lnTo>
                    <a:pt x="166" y="7"/>
                  </a:lnTo>
                  <a:lnTo>
                    <a:pt x="174" y="0"/>
                  </a:lnTo>
                  <a:lnTo>
                    <a:pt x="181" y="0"/>
                  </a:lnTo>
                  <a:lnTo>
                    <a:pt x="181" y="5"/>
                  </a:lnTo>
                  <a:lnTo>
                    <a:pt x="180" y="18"/>
                  </a:lnTo>
                  <a:lnTo>
                    <a:pt x="181" y="28"/>
                  </a:lnTo>
                  <a:lnTo>
                    <a:pt x="177" y="36"/>
                  </a:lnTo>
                  <a:lnTo>
                    <a:pt x="173" y="58"/>
                  </a:lnTo>
                  <a:lnTo>
                    <a:pt x="165" y="81"/>
                  </a:lnTo>
                  <a:lnTo>
                    <a:pt x="154" y="108"/>
                  </a:lnTo>
                  <a:lnTo>
                    <a:pt x="139" y="139"/>
                  </a:lnTo>
                  <a:lnTo>
                    <a:pt x="124" y="162"/>
                  </a:lnTo>
                  <a:lnTo>
                    <a:pt x="103" y="190"/>
                  </a:lnTo>
                  <a:lnTo>
                    <a:pt x="85" y="207"/>
                  </a:lnTo>
                  <a:lnTo>
                    <a:pt x="57" y="228"/>
                  </a:lnTo>
                  <a:lnTo>
                    <a:pt x="40" y="243"/>
                  </a:lnTo>
                  <a:lnTo>
                    <a:pt x="20" y="269"/>
                  </a:lnTo>
                  <a:lnTo>
                    <a:pt x="15" y="280"/>
                  </a:lnTo>
                  <a:lnTo>
                    <a:pt x="11" y="284"/>
                  </a:lnTo>
                  <a:lnTo>
                    <a:pt x="1" y="267"/>
                  </a:lnTo>
                  <a:lnTo>
                    <a:pt x="0" y="191"/>
                  </a:lnTo>
                  <a:lnTo>
                    <a:pt x="16" y="168"/>
                  </a:lnTo>
                  <a:lnTo>
                    <a:pt x="21" y="161"/>
                  </a:lnTo>
                  <a:lnTo>
                    <a:pt x="33" y="161"/>
                  </a:lnTo>
                  <a:lnTo>
                    <a:pt x="49" y="146"/>
                  </a:lnTo>
                  <a:lnTo>
                    <a:pt x="73" y="146"/>
                  </a:lnTo>
                  <a:lnTo>
                    <a:pt x="123" y="83"/>
                  </a:lnTo>
                  <a:lnTo>
                    <a:pt x="135" y="66"/>
                  </a:lnTo>
                  <a:lnTo>
                    <a:pt x="143" y="53"/>
                  </a:lnTo>
                  <a:lnTo>
                    <a:pt x="143" y="42"/>
                  </a:lnTo>
                  <a:lnTo>
                    <a:pt x="142" y="21"/>
                  </a:lnTo>
                  <a:lnTo>
                    <a:pt x="142" y="13"/>
                  </a:lnTo>
                  <a:lnTo>
                    <a:pt x="142" y="12"/>
                  </a:lnTo>
                  <a:lnTo>
                    <a:pt x="148" y="12"/>
                  </a:lnTo>
                  <a:lnTo>
                    <a:pt x="156" y="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123" name="Freeform 122"/>
            <p:cNvSpPr>
              <a:spLocks/>
            </p:cNvSpPr>
            <p:nvPr/>
          </p:nvSpPr>
          <p:spPr bwMode="auto">
            <a:xfrm>
              <a:off x="5438072" y="2762433"/>
              <a:ext cx="122333" cy="124260"/>
            </a:xfrm>
            <a:custGeom>
              <a:avLst/>
              <a:gdLst>
                <a:gd name="T0" fmla="*/ 35 w 74"/>
                <a:gd name="T1" fmla="*/ 15 h 80"/>
                <a:gd name="T2" fmla="*/ 45 w 74"/>
                <a:gd name="T3" fmla="*/ 20 h 80"/>
                <a:gd name="T4" fmla="*/ 47 w 74"/>
                <a:gd name="T5" fmla="*/ 28 h 80"/>
                <a:gd name="T6" fmla="*/ 58 w 74"/>
                <a:gd name="T7" fmla="*/ 34 h 80"/>
                <a:gd name="T8" fmla="*/ 62 w 74"/>
                <a:gd name="T9" fmla="*/ 30 h 80"/>
                <a:gd name="T10" fmla="*/ 67 w 74"/>
                <a:gd name="T11" fmla="*/ 32 h 80"/>
                <a:gd name="T12" fmla="*/ 63 w 74"/>
                <a:gd name="T13" fmla="*/ 36 h 80"/>
                <a:gd name="T14" fmla="*/ 66 w 74"/>
                <a:gd name="T15" fmla="*/ 39 h 80"/>
                <a:gd name="T16" fmla="*/ 63 w 74"/>
                <a:gd name="T17" fmla="*/ 44 h 80"/>
                <a:gd name="T18" fmla="*/ 65 w 74"/>
                <a:gd name="T19" fmla="*/ 52 h 80"/>
                <a:gd name="T20" fmla="*/ 74 w 74"/>
                <a:gd name="T21" fmla="*/ 60 h 80"/>
                <a:gd name="T22" fmla="*/ 68 w 74"/>
                <a:gd name="T23" fmla="*/ 67 h 80"/>
                <a:gd name="T24" fmla="*/ 66 w 74"/>
                <a:gd name="T25" fmla="*/ 73 h 80"/>
                <a:gd name="T26" fmla="*/ 68 w 74"/>
                <a:gd name="T27" fmla="*/ 76 h 80"/>
                <a:gd name="T28" fmla="*/ 66 w 74"/>
                <a:gd name="T29" fmla="*/ 79 h 80"/>
                <a:gd name="T30" fmla="*/ 58 w 74"/>
                <a:gd name="T31" fmla="*/ 79 h 80"/>
                <a:gd name="T32" fmla="*/ 52 w 74"/>
                <a:gd name="T33" fmla="*/ 80 h 80"/>
                <a:gd name="T34" fmla="*/ 52 w 74"/>
                <a:gd name="T35" fmla="*/ 79 h 80"/>
                <a:gd name="T36" fmla="*/ 54 w 74"/>
                <a:gd name="T37" fmla="*/ 76 h 80"/>
                <a:gd name="T38" fmla="*/ 55 w 74"/>
                <a:gd name="T39" fmla="*/ 71 h 80"/>
                <a:gd name="T40" fmla="*/ 53 w 74"/>
                <a:gd name="T41" fmla="*/ 71 h 80"/>
                <a:gd name="T42" fmla="*/ 49 w 74"/>
                <a:gd name="T43" fmla="*/ 67 h 80"/>
                <a:gd name="T44" fmla="*/ 46 w 74"/>
                <a:gd name="T45" fmla="*/ 66 h 80"/>
                <a:gd name="T46" fmla="*/ 44 w 74"/>
                <a:gd name="T47" fmla="*/ 63 h 80"/>
                <a:gd name="T48" fmla="*/ 40 w 74"/>
                <a:gd name="T49" fmla="*/ 62 h 80"/>
                <a:gd name="T50" fmla="*/ 38 w 74"/>
                <a:gd name="T51" fmla="*/ 59 h 80"/>
                <a:gd name="T52" fmla="*/ 35 w 74"/>
                <a:gd name="T53" fmla="*/ 60 h 80"/>
                <a:gd name="T54" fmla="*/ 33 w 74"/>
                <a:gd name="T55" fmla="*/ 67 h 80"/>
                <a:gd name="T56" fmla="*/ 29 w 74"/>
                <a:gd name="T57" fmla="*/ 68 h 80"/>
                <a:gd name="T58" fmla="*/ 31 w 74"/>
                <a:gd name="T59" fmla="*/ 67 h 80"/>
                <a:gd name="T60" fmla="*/ 24 w 74"/>
                <a:gd name="T61" fmla="*/ 63 h 80"/>
                <a:gd name="T62" fmla="*/ 18 w 74"/>
                <a:gd name="T63" fmla="*/ 60 h 80"/>
                <a:gd name="T64" fmla="*/ 16 w 74"/>
                <a:gd name="T65" fmla="*/ 57 h 80"/>
                <a:gd name="T66" fmla="*/ 11 w 74"/>
                <a:gd name="T67" fmla="*/ 54 h 80"/>
                <a:gd name="T68" fmla="*/ 15 w 74"/>
                <a:gd name="T69" fmla="*/ 53 h 80"/>
                <a:gd name="T70" fmla="*/ 16 w 74"/>
                <a:gd name="T71" fmla="*/ 43 h 80"/>
                <a:gd name="T72" fmla="*/ 7 w 74"/>
                <a:gd name="T73" fmla="*/ 35 h 80"/>
                <a:gd name="T74" fmla="*/ 11 w 74"/>
                <a:gd name="T75" fmla="*/ 26 h 80"/>
                <a:gd name="T76" fmla="*/ 5 w 74"/>
                <a:gd name="T77" fmla="*/ 26 h 80"/>
                <a:gd name="T78" fmla="*/ 10 w 74"/>
                <a:gd name="T79" fmla="*/ 19 h 80"/>
                <a:gd name="T80" fmla="*/ 5 w 74"/>
                <a:gd name="T81" fmla="*/ 13 h 80"/>
                <a:gd name="T82" fmla="*/ 0 w 74"/>
                <a:gd name="T83" fmla="*/ 5 h 80"/>
                <a:gd name="T84" fmla="*/ 12 w 74"/>
                <a:gd name="T85" fmla="*/ 0 h 80"/>
                <a:gd name="T86" fmla="*/ 22 w 74"/>
                <a:gd name="T87" fmla="*/ 1 h 80"/>
                <a:gd name="T88" fmla="*/ 32 w 74"/>
                <a:gd name="T89" fmla="*/ 9 h 80"/>
                <a:gd name="T90" fmla="*/ 35 w 74"/>
                <a:gd name="T91" fmla="*/ 15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74" h="80">
                  <a:moveTo>
                    <a:pt x="35" y="15"/>
                  </a:moveTo>
                  <a:lnTo>
                    <a:pt x="45" y="20"/>
                  </a:lnTo>
                  <a:lnTo>
                    <a:pt x="47" y="28"/>
                  </a:lnTo>
                  <a:lnTo>
                    <a:pt x="58" y="34"/>
                  </a:lnTo>
                  <a:lnTo>
                    <a:pt x="62" y="30"/>
                  </a:lnTo>
                  <a:lnTo>
                    <a:pt x="67" y="32"/>
                  </a:lnTo>
                  <a:lnTo>
                    <a:pt x="63" y="36"/>
                  </a:lnTo>
                  <a:lnTo>
                    <a:pt x="66" y="39"/>
                  </a:lnTo>
                  <a:lnTo>
                    <a:pt x="63" y="44"/>
                  </a:lnTo>
                  <a:lnTo>
                    <a:pt x="65" y="52"/>
                  </a:lnTo>
                  <a:lnTo>
                    <a:pt x="74" y="60"/>
                  </a:lnTo>
                  <a:lnTo>
                    <a:pt x="68" y="67"/>
                  </a:lnTo>
                  <a:lnTo>
                    <a:pt x="66" y="73"/>
                  </a:lnTo>
                  <a:lnTo>
                    <a:pt x="68" y="76"/>
                  </a:lnTo>
                  <a:lnTo>
                    <a:pt x="66" y="79"/>
                  </a:lnTo>
                  <a:lnTo>
                    <a:pt x="58" y="79"/>
                  </a:lnTo>
                  <a:lnTo>
                    <a:pt x="52" y="80"/>
                  </a:lnTo>
                  <a:lnTo>
                    <a:pt x="52" y="79"/>
                  </a:lnTo>
                  <a:lnTo>
                    <a:pt x="54" y="76"/>
                  </a:lnTo>
                  <a:lnTo>
                    <a:pt x="55" y="71"/>
                  </a:lnTo>
                  <a:lnTo>
                    <a:pt x="53" y="71"/>
                  </a:lnTo>
                  <a:lnTo>
                    <a:pt x="49" y="67"/>
                  </a:lnTo>
                  <a:lnTo>
                    <a:pt x="46" y="66"/>
                  </a:lnTo>
                  <a:lnTo>
                    <a:pt x="44" y="63"/>
                  </a:lnTo>
                  <a:lnTo>
                    <a:pt x="40" y="62"/>
                  </a:lnTo>
                  <a:lnTo>
                    <a:pt x="38" y="59"/>
                  </a:lnTo>
                  <a:lnTo>
                    <a:pt x="35" y="60"/>
                  </a:lnTo>
                  <a:lnTo>
                    <a:pt x="33" y="67"/>
                  </a:lnTo>
                  <a:lnTo>
                    <a:pt x="29" y="68"/>
                  </a:lnTo>
                  <a:lnTo>
                    <a:pt x="31" y="67"/>
                  </a:lnTo>
                  <a:lnTo>
                    <a:pt x="24" y="63"/>
                  </a:lnTo>
                  <a:lnTo>
                    <a:pt x="18" y="60"/>
                  </a:lnTo>
                  <a:lnTo>
                    <a:pt x="16" y="57"/>
                  </a:lnTo>
                  <a:lnTo>
                    <a:pt x="11" y="54"/>
                  </a:lnTo>
                  <a:lnTo>
                    <a:pt x="15" y="53"/>
                  </a:lnTo>
                  <a:lnTo>
                    <a:pt x="16" y="43"/>
                  </a:lnTo>
                  <a:lnTo>
                    <a:pt x="7" y="35"/>
                  </a:lnTo>
                  <a:lnTo>
                    <a:pt x="11" y="26"/>
                  </a:lnTo>
                  <a:lnTo>
                    <a:pt x="5" y="26"/>
                  </a:lnTo>
                  <a:lnTo>
                    <a:pt x="10" y="19"/>
                  </a:lnTo>
                  <a:lnTo>
                    <a:pt x="5" y="13"/>
                  </a:lnTo>
                  <a:lnTo>
                    <a:pt x="0" y="5"/>
                  </a:lnTo>
                  <a:lnTo>
                    <a:pt x="12" y="0"/>
                  </a:lnTo>
                  <a:lnTo>
                    <a:pt x="22" y="1"/>
                  </a:lnTo>
                  <a:lnTo>
                    <a:pt x="32" y="9"/>
                  </a:lnTo>
                  <a:lnTo>
                    <a:pt x="35" y="1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124" name="Freeform 123"/>
            <p:cNvSpPr>
              <a:spLocks/>
            </p:cNvSpPr>
            <p:nvPr/>
          </p:nvSpPr>
          <p:spPr bwMode="auto">
            <a:xfrm>
              <a:off x="5378559" y="2655258"/>
              <a:ext cx="148783" cy="55917"/>
            </a:xfrm>
            <a:custGeom>
              <a:avLst/>
              <a:gdLst>
                <a:gd name="T0" fmla="*/ 29 w 90"/>
                <a:gd name="T1" fmla="*/ 1 h 36"/>
                <a:gd name="T2" fmla="*/ 30 w 90"/>
                <a:gd name="T3" fmla="*/ 3 h 36"/>
                <a:gd name="T4" fmla="*/ 37 w 90"/>
                <a:gd name="T5" fmla="*/ 0 h 36"/>
                <a:gd name="T6" fmla="*/ 45 w 90"/>
                <a:gd name="T7" fmla="*/ 7 h 36"/>
                <a:gd name="T8" fmla="*/ 54 w 90"/>
                <a:gd name="T9" fmla="*/ 3 h 36"/>
                <a:gd name="T10" fmla="*/ 62 w 90"/>
                <a:gd name="T11" fmla="*/ 4 h 36"/>
                <a:gd name="T12" fmla="*/ 74 w 90"/>
                <a:gd name="T13" fmla="*/ 2 h 36"/>
                <a:gd name="T14" fmla="*/ 90 w 90"/>
                <a:gd name="T15" fmla="*/ 10 h 36"/>
                <a:gd name="T16" fmla="*/ 86 w 90"/>
                <a:gd name="T17" fmla="*/ 15 h 36"/>
                <a:gd name="T18" fmla="*/ 84 w 90"/>
                <a:gd name="T19" fmla="*/ 23 h 36"/>
                <a:gd name="T20" fmla="*/ 81 w 90"/>
                <a:gd name="T21" fmla="*/ 25 h 36"/>
                <a:gd name="T22" fmla="*/ 63 w 90"/>
                <a:gd name="T23" fmla="*/ 19 h 36"/>
                <a:gd name="T24" fmla="*/ 57 w 90"/>
                <a:gd name="T25" fmla="*/ 20 h 36"/>
                <a:gd name="T26" fmla="*/ 54 w 90"/>
                <a:gd name="T27" fmla="*/ 25 h 36"/>
                <a:gd name="T28" fmla="*/ 47 w 90"/>
                <a:gd name="T29" fmla="*/ 27 h 36"/>
                <a:gd name="T30" fmla="*/ 45 w 90"/>
                <a:gd name="T31" fmla="*/ 26 h 36"/>
                <a:gd name="T32" fmla="*/ 37 w 90"/>
                <a:gd name="T33" fmla="*/ 29 h 36"/>
                <a:gd name="T34" fmla="*/ 31 w 90"/>
                <a:gd name="T35" fmla="*/ 30 h 36"/>
                <a:gd name="T36" fmla="*/ 30 w 90"/>
                <a:gd name="T37" fmla="*/ 34 h 36"/>
                <a:gd name="T38" fmla="*/ 17 w 90"/>
                <a:gd name="T39" fmla="*/ 36 h 36"/>
                <a:gd name="T40" fmla="*/ 11 w 90"/>
                <a:gd name="T41" fmla="*/ 34 h 36"/>
                <a:gd name="T42" fmla="*/ 2 w 90"/>
                <a:gd name="T43" fmla="*/ 29 h 36"/>
                <a:gd name="T44" fmla="*/ 0 w 90"/>
                <a:gd name="T45" fmla="*/ 22 h 36"/>
                <a:gd name="T46" fmla="*/ 1 w 90"/>
                <a:gd name="T47" fmla="*/ 19 h 36"/>
                <a:gd name="T48" fmla="*/ 2 w 90"/>
                <a:gd name="T49" fmla="*/ 15 h 36"/>
                <a:gd name="T50" fmla="*/ 10 w 90"/>
                <a:gd name="T51" fmla="*/ 15 h 36"/>
                <a:gd name="T52" fmla="*/ 15 w 90"/>
                <a:gd name="T53" fmla="*/ 13 h 36"/>
                <a:gd name="T54" fmla="*/ 15 w 90"/>
                <a:gd name="T55" fmla="*/ 11 h 36"/>
                <a:gd name="T56" fmla="*/ 18 w 90"/>
                <a:gd name="T57" fmla="*/ 10 h 36"/>
                <a:gd name="T58" fmla="*/ 19 w 90"/>
                <a:gd name="T59" fmla="*/ 6 h 36"/>
                <a:gd name="T60" fmla="*/ 22 w 90"/>
                <a:gd name="T61" fmla="*/ 5 h 36"/>
                <a:gd name="T62" fmla="*/ 25 w 90"/>
                <a:gd name="T63" fmla="*/ 1 h 36"/>
                <a:gd name="T64" fmla="*/ 29 w 90"/>
                <a:gd name="T65" fmla="*/ 1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90" h="36">
                  <a:moveTo>
                    <a:pt x="29" y="1"/>
                  </a:moveTo>
                  <a:lnTo>
                    <a:pt x="30" y="3"/>
                  </a:lnTo>
                  <a:lnTo>
                    <a:pt x="37" y="0"/>
                  </a:lnTo>
                  <a:lnTo>
                    <a:pt x="45" y="7"/>
                  </a:lnTo>
                  <a:lnTo>
                    <a:pt x="54" y="3"/>
                  </a:lnTo>
                  <a:lnTo>
                    <a:pt x="62" y="4"/>
                  </a:lnTo>
                  <a:lnTo>
                    <a:pt x="74" y="2"/>
                  </a:lnTo>
                  <a:lnTo>
                    <a:pt x="90" y="10"/>
                  </a:lnTo>
                  <a:lnTo>
                    <a:pt x="86" y="15"/>
                  </a:lnTo>
                  <a:lnTo>
                    <a:pt x="84" y="23"/>
                  </a:lnTo>
                  <a:lnTo>
                    <a:pt x="81" y="25"/>
                  </a:lnTo>
                  <a:lnTo>
                    <a:pt x="63" y="19"/>
                  </a:lnTo>
                  <a:lnTo>
                    <a:pt x="57" y="20"/>
                  </a:lnTo>
                  <a:lnTo>
                    <a:pt x="54" y="25"/>
                  </a:lnTo>
                  <a:lnTo>
                    <a:pt x="47" y="27"/>
                  </a:lnTo>
                  <a:lnTo>
                    <a:pt x="45" y="26"/>
                  </a:lnTo>
                  <a:lnTo>
                    <a:pt x="37" y="29"/>
                  </a:lnTo>
                  <a:lnTo>
                    <a:pt x="31" y="30"/>
                  </a:lnTo>
                  <a:lnTo>
                    <a:pt x="30" y="34"/>
                  </a:lnTo>
                  <a:lnTo>
                    <a:pt x="17" y="36"/>
                  </a:lnTo>
                  <a:lnTo>
                    <a:pt x="11" y="34"/>
                  </a:lnTo>
                  <a:lnTo>
                    <a:pt x="2" y="29"/>
                  </a:lnTo>
                  <a:lnTo>
                    <a:pt x="0" y="22"/>
                  </a:lnTo>
                  <a:lnTo>
                    <a:pt x="1" y="19"/>
                  </a:lnTo>
                  <a:lnTo>
                    <a:pt x="2" y="15"/>
                  </a:lnTo>
                  <a:lnTo>
                    <a:pt x="10" y="15"/>
                  </a:lnTo>
                  <a:lnTo>
                    <a:pt x="15" y="13"/>
                  </a:lnTo>
                  <a:lnTo>
                    <a:pt x="15" y="11"/>
                  </a:lnTo>
                  <a:lnTo>
                    <a:pt x="18" y="10"/>
                  </a:lnTo>
                  <a:lnTo>
                    <a:pt x="19" y="6"/>
                  </a:lnTo>
                  <a:lnTo>
                    <a:pt x="22" y="5"/>
                  </a:lnTo>
                  <a:lnTo>
                    <a:pt x="25" y="1"/>
                  </a:lnTo>
                  <a:lnTo>
                    <a:pt x="29" y="1"/>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125" name="Freeform 124"/>
            <p:cNvSpPr>
              <a:spLocks/>
            </p:cNvSpPr>
            <p:nvPr/>
          </p:nvSpPr>
          <p:spPr bwMode="auto">
            <a:xfrm>
              <a:off x="5299208" y="2740687"/>
              <a:ext cx="76045" cy="45045"/>
            </a:xfrm>
            <a:custGeom>
              <a:avLst/>
              <a:gdLst>
                <a:gd name="T0" fmla="*/ 1 w 46"/>
                <a:gd name="T1" fmla="*/ 7 h 29"/>
                <a:gd name="T2" fmla="*/ 15 w 46"/>
                <a:gd name="T3" fmla="*/ 9 h 29"/>
                <a:gd name="T4" fmla="*/ 22 w 46"/>
                <a:gd name="T5" fmla="*/ 4 h 29"/>
                <a:gd name="T6" fmla="*/ 37 w 46"/>
                <a:gd name="T7" fmla="*/ 3 h 29"/>
                <a:gd name="T8" fmla="*/ 39 w 46"/>
                <a:gd name="T9" fmla="*/ 0 h 29"/>
                <a:gd name="T10" fmla="*/ 42 w 46"/>
                <a:gd name="T11" fmla="*/ 0 h 29"/>
                <a:gd name="T12" fmla="*/ 46 w 46"/>
                <a:gd name="T13" fmla="*/ 7 h 29"/>
                <a:gd name="T14" fmla="*/ 33 w 46"/>
                <a:gd name="T15" fmla="*/ 12 h 29"/>
                <a:gd name="T16" fmla="*/ 32 w 46"/>
                <a:gd name="T17" fmla="*/ 21 h 29"/>
                <a:gd name="T18" fmla="*/ 27 w 46"/>
                <a:gd name="T19" fmla="*/ 23 h 29"/>
                <a:gd name="T20" fmla="*/ 27 w 46"/>
                <a:gd name="T21" fmla="*/ 29 h 29"/>
                <a:gd name="T22" fmla="*/ 21 w 46"/>
                <a:gd name="T23" fmla="*/ 28 h 29"/>
                <a:gd name="T24" fmla="*/ 15 w 46"/>
                <a:gd name="T25" fmla="*/ 25 h 29"/>
                <a:gd name="T26" fmla="*/ 12 w 46"/>
                <a:gd name="T27" fmla="*/ 28 h 29"/>
                <a:gd name="T28" fmla="*/ 1 w 46"/>
                <a:gd name="T29" fmla="*/ 28 h 29"/>
                <a:gd name="T30" fmla="*/ 4 w 46"/>
                <a:gd name="T31" fmla="*/ 26 h 29"/>
                <a:gd name="T32" fmla="*/ 0 w 46"/>
                <a:gd name="T33" fmla="*/ 17 h 29"/>
                <a:gd name="T34" fmla="*/ 1 w 46"/>
                <a:gd name="T35" fmla="*/ 7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6" h="29">
                  <a:moveTo>
                    <a:pt x="1" y="7"/>
                  </a:moveTo>
                  <a:lnTo>
                    <a:pt x="15" y="9"/>
                  </a:lnTo>
                  <a:lnTo>
                    <a:pt x="22" y="4"/>
                  </a:lnTo>
                  <a:lnTo>
                    <a:pt x="37" y="3"/>
                  </a:lnTo>
                  <a:lnTo>
                    <a:pt x="39" y="0"/>
                  </a:lnTo>
                  <a:lnTo>
                    <a:pt x="42" y="0"/>
                  </a:lnTo>
                  <a:lnTo>
                    <a:pt x="46" y="7"/>
                  </a:lnTo>
                  <a:lnTo>
                    <a:pt x="33" y="12"/>
                  </a:lnTo>
                  <a:lnTo>
                    <a:pt x="32" y="21"/>
                  </a:lnTo>
                  <a:lnTo>
                    <a:pt x="27" y="23"/>
                  </a:lnTo>
                  <a:lnTo>
                    <a:pt x="27" y="29"/>
                  </a:lnTo>
                  <a:lnTo>
                    <a:pt x="21" y="28"/>
                  </a:lnTo>
                  <a:lnTo>
                    <a:pt x="15" y="25"/>
                  </a:lnTo>
                  <a:lnTo>
                    <a:pt x="12" y="28"/>
                  </a:lnTo>
                  <a:lnTo>
                    <a:pt x="1" y="28"/>
                  </a:lnTo>
                  <a:lnTo>
                    <a:pt x="4" y="26"/>
                  </a:lnTo>
                  <a:lnTo>
                    <a:pt x="0" y="17"/>
                  </a:lnTo>
                  <a:lnTo>
                    <a:pt x="1" y="7"/>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126" name="Freeform 125"/>
            <p:cNvSpPr>
              <a:spLocks/>
            </p:cNvSpPr>
            <p:nvPr/>
          </p:nvSpPr>
          <p:spPr bwMode="auto">
            <a:xfrm>
              <a:off x="5198367" y="2072785"/>
              <a:ext cx="274422" cy="402295"/>
            </a:xfrm>
            <a:custGeom>
              <a:avLst/>
              <a:gdLst>
                <a:gd name="T0" fmla="*/ 144 w 166"/>
                <a:gd name="T1" fmla="*/ 61 h 259"/>
                <a:gd name="T2" fmla="*/ 132 w 166"/>
                <a:gd name="T3" fmla="*/ 73 h 259"/>
                <a:gd name="T4" fmla="*/ 137 w 166"/>
                <a:gd name="T5" fmla="*/ 84 h 259"/>
                <a:gd name="T6" fmla="*/ 117 w 166"/>
                <a:gd name="T7" fmla="*/ 100 h 259"/>
                <a:gd name="T8" fmla="*/ 92 w 166"/>
                <a:gd name="T9" fmla="*/ 116 h 259"/>
                <a:gd name="T10" fmla="*/ 85 w 166"/>
                <a:gd name="T11" fmla="*/ 142 h 259"/>
                <a:gd name="T12" fmla="*/ 97 w 166"/>
                <a:gd name="T13" fmla="*/ 156 h 259"/>
                <a:gd name="T14" fmla="*/ 112 w 166"/>
                <a:gd name="T15" fmla="*/ 166 h 259"/>
                <a:gd name="T16" fmla="*/ 102 w 166"/>
                <a:gd name="T17" fmla="*/ 188 h 259"/>
                <a:gd name="T18" fmla="*/ 87 w 166"/>
                <a:gd name="T19" fmla="*/ 193 h 259"/>
                <a:gd name="T20" fmla="*/ 85 w 166"/>
                <a:gd name="T21" fmla="*/ 226 h 259"/>
                <a:gd name="T22" fmla="*/ 78 w 166"/>
                <a:gd name="T23" fmla="*/ 244 h 259"/>
                <a:gd name="T24" fmla="*/ 59 w 166"/>
                <a:gd name="T25" fmla="*/ 242 h 259"/>
                <a:gd name="T26" fmla="*/ 52 w 166"/>
                <a:gd name="T27" fmla="*/ 258 h 259"/>
                <a:gd name="T28" fmla="*/ 35 w 166"/>
                <a:gd name="T29" fmla="*/ 259 h 259"/>
                <a:gd name="T30" fmla="*/ 28 w 166"/>
                <a:gd name="T31" fmla="*/ 240 h 259"/>
                <a:gd name="T32" fmla="*/ 14 w 166"/>
                <a:gd name="T33" fmla="*/ 218 h 259"/>
                <a:gd name="T34" fmla="*/ 0 w 166"/>
                <a:gd name="T35" fmla="*/ 190 h 259"/>
                <a:gd name="T36" fmla="*/ 6 w 166"/>
                <a:gd name="T37" fmla="*/ 179 h 259"/>
                <a:gd name="T38" fmla="*/ 17 w 166"/>
                <a:gd name="T39" fmla="*/ 166 h 259"/>
                <a:gd name="T40" fmla="*/ 20 w 166"/>
                <a:gd name="T41" fmla="*/ 143 h 259"/>
                <a:gd name="T42" fmla="*/ 10 w 166"/>
                <a:gd name="T43" fmla="*/ 134 h 259"/>
                <a:gd name="T44" fmla="*/ 6 w 166"/>
                <a:gd name="T45" fmla="*/ 109 h 259"/>
                <a:gd name="T46" fmla="*/ 14 w 166"/>
                <a:gd name="T47" fmla="*/ 91 h 259"/>
                <a:gd name="T48" fmla="*/ 28 w 166"/>
                <a:gd name="T49" fmla="*/ 91 h 259"/>
                <a:gd name="T50" fmla="*/ 32 w 166"/>
                <a:gd name="T51" fmla="*/ 84 h 259"/>
                <a:gd name="T52" fmla="*/ 26 w 166"/>
                <a:gd name="T53" fmla="*/ 78 h 259"/>
                <a:gd name="T54" fmla="*/ 45 w 166"/>
                <a:gd name="T55" fmla="*/ 52 h 259"/>
                <a:gd name="T56" fmla="*/ 56 w 166"/>
                <a:gd name="T57" fmla="*/ 32 h 259"/>
                <a:gd name="T58" fmla="*/ 63 w 166"/>
                <a:gd name="T59" fmla="*/ 19 h 259"/>
                <a:gd name="T60" fmla="*/ 76 w 166"/>
                <a:gd name="T61" fmla="*/ 19 h 259"/>
                <a:gd name="T62" fmla="*/ 78 w 166"/>
                <a:gd name="T63" fmla="*/ 9 h 259"/>
                <a:gd name="T64" fmla="*/ 103 w 166"/>
                <a:gd name="T65" fmla="*/ 12 h 259"/>
                <a:gd name="T66" fmla="*/ 103 w 166"/>
                <a:gd name="T67" fmla="*/ 1 h 259"/>
                <a:gd name="T68" fmla="*/ 111 w 166"/>
                <a:gd name="T69" fmla="*/ 0 h 259"/>
                <a:gd name="T70" fmla="*/ 131 w 166"/>
                <a:gd name="T71" fmla="*/ 9 h 259"/>
                <a:gd name="T72" fmla="*/ 154 w 166"/>
                <a:gd name="T73" fmla="*/ 21 h 259"/>
                <a:gd name="T74" fmla="*/ 160 w 166"/>
                <a:gd name="T75" fmla="*/ 48 h 259"/>
                <a:gd name="T76" fmla="*/ 166 w 166"/>
                <a:gd name="T77" fmla="*/ 55 h 259"/>
                <a:gd name="T78" fmla="*/ 144 w 166"/>
                <a:gd name="T79" fmla="*/ 61 h 2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66" h="259">
                  <a:moveTo>
                    <a:pt x="144" y="61"/>
                  </a:moveTo>
                  <a:lnTo>
                    <a:pt x="132" y="73"/>
                  </a:lnTo>
                  <a:lnTo>
                    <a:pt x="137" y="84"/>
                  </a:lnTo>
                  <a:lnTo>
                    <a:pt x="117" y="100"/>
                  </a:lnTo>
                  <a:lnTo>
                    <a:pt x="92" y="116"/>
                  </a:lnTo>
                  <a:lnTo>
                    <a:pt x="85" y="142"/>
                  </a:lnTo>
                  <a:lnTo>
                    <a:pt x="97" y="156"/>
                  </a:lnTo>
                  <a:lnTo>
                    <a:pt x="112" y="166"/>
                  </a:lnTo>
                  <a:lnTo>
                    <a:pt x="102" y="188"/>
                  </a:lnTo>
                  <a:lnTo>
                    <a:pt x="87" y="193"/>
                  </a:lnTo>
                  <a:lnTo>
                    <a:pt x="85" y="226"/>
                  </a:lnTo>
                  <a:lnTo>
                    <a:pt x="78" y="244"/>
                  </a:lnTo>
                  <a:lnTo>
                    <a:pt x="59" y="242"/>
                  </a:lnTo>
                  <a:lnTo>
                    <a:pt x="52" y="258"/>
                  </a:lnTo>
                  <a:lnTo>
                    <a:pt x="35" y="259"/>
                  </a:lnTo>
                  <a:lnTo>
                    <a:pt x="28" y="240"/>
                  </a:lnTo>
                  <a:lnTo>
                    <a:pt x="14" y="218"/>
                  </a:lnTo>
                  <a:lnTo>
                    <a:pt x="0" y="190"/>
                  </a:lnTo>
                  <a:lnTo>
                    <a:pt x="6" y="179"/>
                  </a:lnTo>
                  <a:lnTo>
                    <a:pt x="17" y="166"/>
                  </a:lnTo>
                  <a:lnTo>
                    <a:pt x="20" y="143"/>
                  </a:lnTo>
                  <a:lnTo>
                    <a:pt x="10" y="134"/>
                  </a:lnTo>
                  <a:lnTo>
                    <a:pt x="6" y="109"/>
                  </a:lnTo>
                  <a:lnTo>
                    <a:pt x="14" y="91"/>
                  </a:lnTo>
                  <a:lnTo>
                    <a:pt x="28" y="91"/>
                  </a:lnTo>
                  <a:lnTo>
                    <a:pt x="32" y="84"/>
                  </a:lnTo>
                  <a:lnTo>
                    <a:pt x="26" y="78"/>
                  </a:lnTo>
                  <a:lnTo>
                    <a:pt x="45" y="52"/>
                  </a:lnTo>
                  <a:lnTo>
                    <a:pt x="56" y="32"/>
                  </a:lnTo>
                  <a:lnTo>
                    <a:pt x="63" y="19"/>
                  </a:lnTo>
                  <a:lnTo>
                    <a:pt x="76" y="19"/>
                  </a:lnTo>
                  <a:lnTo>
                    <a:pt x="78" y="9"/>
                  </a:lnTo>
                  <a:lnTo>
                    <a:pt x="103" y="12"/>
                  </a:lnTo>
                  <a:lnTo>
                    <a:pt x="103" y="1"/>
                  </a:lnTo>
                  <a:lnTo>
                    <a:pt x="111" y="0"/>
                  </a:lnTo>
                  <a:lnTo>
                    <a:pt x="131" y="9"/>
                  </a:lnTo>
                  <a:lnTo>
                    <a:pt x="154" y="21"/>
                  </a:lnTo>
                  <a:lnTo>
                    <a:pt x="160" y="48"/>
                  </a:lnTo>
                  <a:lnTo>
                    <a:pt x="166" y="55"/>
                  </a:lnTo>
                  <a:lnTo>
                    <a:pt x="144" y="61"/>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127" name="Freeform 126"/>
            <p:cNvSpPr>
              <a:spLocks/>
            </p:cNvSpPr>
            <p:nvPr/>
          </p:nvSpPr>
          <p:spPr bwMode="auto">
            <a:xfrm>
              <a:off x="5829868" y="5075236"/>
              <a:ext cx="39675" cy="52810"/>
            </a:xfrm>
            <a:custGeom>
              <a:avLst/>
              <a:gdLst>
                <a:gd name="T0" fmla="*/ 24 w 24"/>
                <a:gd name="T1" fmla="*/ 23 h 34"/>
                <a:gd name="T2" fmla="*/ 20 w 24"/>
                <a:gd name="T3" fmla="*/ 32 h 34"/>
                <a:gd name="T4" fmla="*/ 10 w 24"/>
                <a:gd name="T5" fmla="*/ 34 h 34"/>
                <a:gd name="T6" fmla="*/ 0 w 24"/>
                <a:gd name="T7" fmla="*/ 23 h 34"/>
                <a:gd name="T8" fmla="*/ 0 w 24"/>
                <a:gd name="T9" fmla="*/ 16 h 34"/>
                <a:gd name="T10" fmla="*/ 6 w 24"/>
                <a:gd name="T11" fmla="*/ 8 h 34"/>
                <a:gd name="T12" fmla="*/ 8 w 24"/>
                <a:gd name="T13" fmla="*/ 2 h 34"/>
                <a:gd name="T14" fmla="*/ 13 w 24"/>
                <a:gd name="T15" fmla="*/ 0 h 34"/>
                <a:gd name="T16" fmla="*/ 22 w 24"/>
                <a:gd name="T17" fmla="*/ 4 h 34"/>
                <a:gd name="T18" fmla="*/ 24 w 24"/>
                <a:gd name="T19" fmla="*/ 14 h 34"/>
                <a:gd name="T20" fmla="*/ 24 w 24"/>
                <a:gd name="T21" fmla="*/ 23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4" h="34">
                  <a:moveTo>
                    <a:pt x="24" y="23"/>
                  </a:moveTo>
                  <a:lnTo>
                    <a:pt x="20" y="32"/>
                  </a:lnTo>
                  <a:lnTo>
                    <a:pt x="10" y="34"/>
                  </a:lnTo>
                  <a:lnTo>
                    <a:pt x="0" y="23"/>
                  </a:lnTo>
                  <a:lnTo>
                    <a:pt x="0" y="16"/>
                  </a:lnTo>
                  <a:lnTo>
                    <a:pt x="6" y="8"/>
                  </a:lnTo>
                  <a:lnTo>
                    <a:pt x="8" y="2"/>
                  </a:lnTo>
                  <a:lnTo>
                    <a:pt x="13" y="0"/>
                  </a:lnTo>
                  <a:lnTo>
                    <a:pt x="22" y="4"/>
                  </a:lnTo>
                  <a:lnTo>
                    <a:pt x="24" y="14"/>
                  </a:lnTo>
                  <a:lnTo>
                    <a:pt x="24" y="23"/>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128" name="Freeform 127"/>
            <p:cNvSpPr>
              <a:spLocks/>
            </p:cNvSpPr>
            <p:nvPr/>
          </p:nvSpPr>
          <p:spPr bwMode="auto">
            <a:xfrm>
              <a:off x="5952200" y="3048233"/>
              <a:ext cx="175233" cy="156880"/>
            </a:xfrm>
            <a:custGeom>
              <a:avLst/>
              <a:gdLst>
                <a:gd name="T0" fmla="*/ 56 w 106"/>
                <a:gd name="T1" fmla="*/ 79 h 101"/>
                <a:gd name="T2" fmla="*/ 24 w 106"/>
                <a:gd name="T3" fmla="*/ 101 h 101"/>
                <a:gd name="T4" fmla="*/ 4 w 106"/>
                <a:gd name="T5" fmla="*/ 93 h 101"/>
                <a:gd name="T6" fmla="*/ 3 w 106"/>
                <a:gd name="T7" fmla="*/ 93 h 101"/>
                <a:gd name="T8" fmla="*/ 5 w 106"/>
                <a:gd name="T9" fmla="*/ 90 h 101"/>
                <a:gd name="T10" fmla="*/ 4 w 106"/>
                <a:gd name="T11" fmla="*/ 81 h 101"/>
                <a:gd name="T12" fmla="*/ 7 w 106"/>
                <a:gd name="T13" fmla="*/ 70 h 101"/>
                <a:gd name="T14" fmla="*/ 16 w 106"/>
                <a:gd name="T15" fmla="*/ 62 h 101"/>
                <a:gd name="T16" fmla="*/ 12 w 106"/>
                <a:gd name="T17" fmla="*/ 54 h 101"/>
                <a:gd name="T18" fmla="*/ 4 w 106"/>
                <a:gd name="T19" fmla="*/ 53 h 101"/>
                <a:gd name="T20" fmla="*/ 0 w 106"/>
                <a:gd name="T21" fmla="*/ 37 h 101"/>
                <a:gd name="T22" fmla="*/ 4 w 106"/>
                <a:gd name="T23" fmla="*/ 29 h 101"/>
                <a:gd name="T24" fmla="*/ 8 w 106"/>
                <a:gd name="T25" fmla="*/ 24 h 101"/>
                <a:gd name="T26" fmla="*/ 12 w 106"/>
                <a:gd name="T27" fmla="*/ 20 h 101"/>
                <a:gd name="T28" fmla="*/ 11 w 106"/>
                <a:gd name="T29" fmla="*/ 8 h 101"/>
                <a:gd name="T30" fmla="*/ 17 w 106"/>
                <a:gd name="T31" fmla="*/ 12 h 101"/>
                <a:gd name="T32" fmla="*/ 36 w 106"/>
                <a:gd name="T33" fmla="*/ 6 h 101"/>
                <a:gd name="T34" fmla="*/ 45 w 106"/>
                <a:gd name="T35" fmla="*/ 10 h 101"/>
                <a:gd name="T36" fmla="*/ 59 w 106"/>
                <a:gd name="T37" fmla="*/ 10 h 101"/>
                <a:gd name="T38" fmla="*/ 78 w 106"/>
                <a:gd name="T39" fmla="*/ 3 h 101"/>
                <a:gd name="T40" fmla="*/ 87 w 106"/>
                <a:gd name="T41" fmla="*/ 3 h 101"/>
                <a:gd name="T42" fmla="*/ 106 w 106"/>
                <a:gd name="T43" fmla="*/ 0 h 101"/>
                <a:gd name="T44" fmla="*/ 99 w 106"/>
                <a:gd name="T45" fmla="*/ 13 h 101"/>
                <a:gd name="T46" fmla="*/ 91 w 106"/>
                <a:gd name="T47" fmla="*/ 18 h 101"/>
                <a:gd name="T48" fmla="*/ 94 w 106"/>
                <a:gd name="T49" fmla="*/ 33 h 101"/>
                <a:gd name="T50" fmla="*/ 91 w 106"/>
                <a:gd name="T51" fmla="*/ 58 h 101"/>
                <a:gd name="T52" fmla="*/ 56 w 106"/>
                <a:gd name="T53" fmla="*/ 79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06" h="101">
                  <a:moveTo>
                    <a:pt x="56" y="79"/>
                  </a:moveTo>
                  <a:lnTo>
                    <a:pt x="24" y="101"/>
                  </a:lnTo>
                  <a:lnTo>
                    <a:pt x="4" y="93"/>
                  </a:lnTo>
                  <a:lnTo>
                    <a:pt x="3" y="93"/>
                  </a:lnTo>
                  <a:lnTo>
                    <a:pt x="5" y="90"/>
                  </a:lnTo>
                  <a:lnTo>
                    <a:pt x="4" y="81"/>
                  </a:lnTo>
                  <a:lnTo>
                    <a:pt x="7" y="70"/>
                  </a:lnTo>
                  <a:lnTo>
                    <a:pt x="16" y="62"/>
                  </a:lnTo>
                  <a:lnTo>
                    <a:pt x="12" y="54"/>
                  </a:lnTo>
                  <a:lnTo>
                    <a:pt x="4" y="53"/>
                  </a:lnTo>
                  <a:lnTo>
                    <a:pt x="0" y="37"/>
                  </a:lnTo>
                  <a:lnTo>
                    <a:pt x="4" y="29"/>
                  </a:lnTo>
                  <a:lnTo>
                    <a:pt x="8" y="24"/>
                  </a:lnTo>
                  <a:lnTo>
                    <a:pt x="12" y="20"/>
                  </a:lnTo>
                  <a:lnTo>
                    <a:pt x="11" y="8"/>
                  </a:lnTo>
                  <a:lnTo>
                    <a:pt x="17" y="12"/>
                  </a:lnTo>
                  <a:lnTo>
                    <a:pt x="36" y="6"/>
                  </a:lnTo>
                  <a:lnTo>
                    <a:pt x="45" y="10"/>
                  </a:lnTo>
                  <a:lnTo>
                    <a:pt x="59" y="10"/>
                  </a:lnTo>
                  <a:lnTo>
                    <a:pt x="78" y="3"/>
                  </a:lnTo>
                  <a:lnTo>
                    <a:pt x="87" y="3"/>
                  </a:lnTo>
                  <a:lnTo>
                    <a:pt x="106" y="0"/>
                  </a:lnTo>
                  <a:lnTo>
                    <a:pt x="99" y="13"/>
                  </a:lnTo>
                  <a:lnTo>
                    <a:pt x="91" y="18"/>
                  </a:lnTo>
                  <a:lnTo>
                    <a:pt x="94" y="33"/>
                  </a:lnTo>
                  <a:lnTo>
                    <a:pt x="91" y="58"/>
                  </a:lnTo>
                  <a:lnTo>
                    <a:pt x="56" y="7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129" name="Freeform 128"/>
            <p:cNvSpPr>
              <a:spLocks/>
            </p:cNvSpPr>
            <p:nvPr/>
          </p:nvSpPr>
          <p:spPr bwMode="auto">
            <a:xfrm>
              <a:off x="5335577" y="3492465"/>
              <a:ext cx="310791" cy="515682"/>
            </a:xfrm>
            <a:custGeom>
              <a:avLst/>
              <a:gdLst>
                <a:gd name="T0" fmla="*/ 18 w 188"/>
                <a:gd name="T1" fmla="*/ 219 h 332"/>
                <a:gd name="T2" fmla="*/ 19 w 188"/>
                <a:gd name="T3" fmla="*/ 209 h 332"/>
                <a:gd name="T4" fmla="*/ 8 w 188"/>
                <a:gd name="T5" fmla="*/ 209 h 332"/>
                <a:gd name="T6" fmla="*/ 8 w 188"/>
                <a:gd name="T7" fmla="*/ 196 h 332"/>
                <a:gd name="T8" fmla="*/ 0 w 188"/>
                <a:gd name="T9" fmla="*/ 188 h 332"/>
                <a:gd name="T10" fmla="*/ 7 w 188"/>
                <a:gd name="T11" fmla="*/ 161 h 332"/>
                <a:gd name="T12" fmla="*/ 30 w 188"/>
                <a:gd name="T13" fmla="*/ 141 h 332"/>
                <a:gd name="T14" fmla="*/ 30 w 188"/>
                <a:gd name="T15" fmla="*/ 114 h 332"/>
                <a:gd name="T16" fmla="*/ 37 w 188"/>
                <a:gd name="T17" fmla="*/ 72 h 332"/>
                <a:gd name="T18" fmla="*/ 40 w 188"/>
                <a:gd name="T19" fmla="*/ 63 h 332"/>
                <a:gd name="T20" fmla="*/ 33 w 188"/>
                <a:gd name="T21" fmla="*/ 56 h 332"/>
                <a:gd name="T22" fmla="*/ 32 w 188"/>
                <a:gd name="T23" fmla="*/ 49 h 332"/>
                <a:gd name="T24" fmla="*/ 25 w 188"/>
                <a:gd name="T25" fmla="*/ 44 h 332"/>
                <a:gd name="T26" fmla="*/ 20 w 188"/>
                <a:gd name="T27" fmla="*/ 11 h 332"/>
                <a:gd name="T28" fmla="*/ 38 w 188"/>
                <a:gd name="T29" fmla="*/ 0 h 332"/>
                <a:gd name="T30" fmla="*/ 111 w 188"/>
                <a:gd name="T31" fmla="*/ 40 h 332"/>
                <a:gd name="T32" fmla="*/ 184 w 188"/>
                <a:gd name="T33" fmla="*/ 80 h 332"/>
                <a:gd name="T34" fmla="*/ 188 w 188"/>
                <a:gd name="T35" fmla="*/ 162 h 332"/>
                <a:gd name="T36" fmla="*/ 172 w 188"/>
                <a:gd name="T37" fmla="*/ 161 h 332"/>
                <a:gd name="T38" fmla="*/ 164 w 188"/>
                <a:gd name="T39" fmla="*/ 176 h 332"/>
                <a:gd name="T40" fmla="*/ 160 w 188"/>
                <a:gd name="T41" fmla="*/ 189 h 332"/>
                <a:gd name="T42" fmla="*/ 163 w 188"/>
                <a:gd name="T43" fmla="*/ 194 h 332"/>
                <a:gd name="T44" fmla="*/ 158 w 188"/>
                <a:gd name="T45" fmla="*/ 200 h 332"/>
                <a:gd name="T46" fmla="*/ 160 w 188"/>
                <a:gd name="T47" fmla="*/ 209 h 332"/>
                <a:gd name="T48" fmla="*/ 155 w 188"/>
                <a:gd name="T49" fmla="*/ 217 h 332"/>
                <a:gd name="T50" fmla="*/ 154 w 188"/>
                <a:gd name="T51" fmla="*/ 225 h 332"/>
                <a:gd name="T52" fmla="*/ 160 w 188"/>
                <a:gd name="T53" fmla="*/ 224 h 332"/>
                <a:gd name="T54" fmla="*/ 164 w 188"/>
                <a:gd name="T55" fmla="*/ 232 h 332"/>
                <a:gd name="T56" fmla="*/ 164 w 188"/>
                <a:gd name="T57" fmla="*/ 244 h 332"/>
                <a:gd name="T58" fmla="*/ 171 w 188"/>
                <a:gd name="T59" fmla="*/ 250 h 332"/>
                <a:gd name="T60" fmla="*/ 171 w 188"/>
                <a:gd name="T61" fmla="*/ 255 h 332"/>
                <a:gd name="T62" fmla="*/ 160 w 188"/>
                <a:gd name="T63" fmla="*/ 258 h 332"/>
                <a:gd name="T64" fmla="*/ 151 w 188"/>
                <a:gd name="T65" fmla="*/ 267 h 332"/>
                <a:gd name="T66" fmla="*/ 138 w 188"/>
                <a:gd name="T67" fmla="*/ 290 h 332"/>
                <a:gd name="T68" fmla="*/ 121 w 188"/>
                <a:gd name="T69" fmla="*/ 299 h 332"/>
                <a:gd name="T70" fmla="*/ 103 w 188"/>
                <a:gd name="T71" fmla="*/ 298 h 332"/>
                <a:gd name="T72" fmla="*/ 98 w 188"/>
                <a:gd name="T73" fmla="*/ 300 h 332"/>
                <a:gd name="T74" fmla="*/ 100 w 188"/>
                <a:gd name="T75" fmla="*/ 307 h 332"/>
                <a:gd name="T76" fmla="*/ 90 w 188"/>
                <a:gd name="T77" fmla="*/ 314 h 332"/>
                <a:gd name="T78" fmla="*/ 83 w 188"/>
                <a:gd name="T79" fmla="*/ 323 h 332"/>
                <a:gd name="T80" fmla="*/ 59 w 188"/>
                <a:gd name="T81" fmla="*/ 330 h 332"/>
                <a:gd name="T82" fmla="*/ 55 w 188"/>
                <a:gd name="T83" fmla="*/ 326 h 332"/>
                <a:gd name="T84" fmla="*/ 52 w 188"/>
                <a:gd name="T85" fmla="*/ 325 h 332"/>
                <a:gd name="T86" fmla="*/ 48 w 188"/>
                <a:gd name="T87" fmla="*/ 331 h 332"/>
                <a:gd name="T88" fmla="*/ 33 w 188"/>
                <a:gd name="T89" fmla="*/ 332 h 332"/>
                <a:gd name="T90" fmla="*/ 36 w 188"/>
                <a:gd name="T91" fmla="*/ 326 h 332"/>
                <a:gd name="T92" fmla="*/ 30 w 188"/>
                <a:gd name="T93" fmla="*/ 312 h 332"/>
                <a:gd name="T94" fmla="*/ 28 w 188"/>
                <a:gd name="T95" fmla="*/ 304 h 332"/>
                <a:gd name="T96" fmla="*/ 20 w 188"/>
                <a:gd name="T97" fmla="*/ 300 h 332"/>
                <a:gd name="T98" fmla="*/ 9 w 188"/>
                <a:gd name="T99" fmla="*/ 288 h 332"/>
                <a:gd name="T100" fmla="*/ 13 w 188"/>
                <a:gd name="T101" fmla="*/ 278 h 332"/>
                <a:gd name="T102" fmla="*/ 21 w 188"/>
                <a:gd name="T103" fmla="*/ 280 h 332"/>
                <a:gd name="T104" fmla="*/ 26 w 188"/>
                <a:gd name="T105" fmla="*/ 279 h 332"/>
                <a:gd name="T106" fmla="*/ 36 w 188"/>
                <a:gd name="T107" fmla="*/ 279 h 332"/>
                <a:gd name="T108" fmla="*/ 26 w 188"/>
                <a:gd name="T109" fmla="*/ 260 h 332"/>
                <a:gd name="T110" fmla="*/ 27 w 188"/>
                <a:gd name="T111" fmla="*/ 246 h 332"/>
                <a:gd name="T112" fmla="*/ 25 w 188"/>
                <a:gd name="T113" fmla="*/ 233 h 332"/>
                <a:gd name="T114" fmla="*/ 18 w 188"/>
                <a:gd name="T115" fmla="*/ 219 h 3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88" h="332">
                  <a:moveTo>
                    <a:pt x="18" y="219"/>
                  </a:moveTo>
                  <a:lnTo>
                    <a:pt x="19" y="209"/>
                  </a:lnTo>
                  <a:lnTo>
                    <a:pt x="8" y="209"/>
                  </a:lnTo>
                  <a:lnTo>
                    <a:pt x="8" y="196"/>
                  </a:lnTo>
                  <a:lnTo>
                    <a:pt x="0" y="188"/>
                  </a:lnTo>
                  <a:lnTo>
                    <a:pt x="7" y="161"/>
                  </a:lnTo>
                  <a:lnTo>
                    <a:pt x="30" y="141"/>
                  </a:lnTo>
                  <a:lnTo>
                    <a:pt x="30" y="114"/>
                  </a:lnTo>
                  <a:lnTo>
                    <a:pt x="37" y="72"/>
                  </a:lnTo>
                  <a:lnTo>
                    <a:pt x="40" y="63"/>
                  </a:lnTo>
                  <a:lnTo>
                    <a:pt x="33" y="56"/>
                  </a:lnTo>
                  <a:lnTo>
                    <a:pt x="32" y="49"/>
                  </a:lnTo>
                  <a:lnTo>
                    <a:pt x="25" y="44"/>
                  </a:lnTo>
                  <a:lnTo>
                    <a:pt x="20" y="11"/>
                  </a:lnTo>
                  <a:lnTo>
                    <a:pt x="38" y="0"/>
                  </a:lnTo>
                  <a:lnTo>
                    <a:pt x="111" y="40"/>
                  </a:lnTo>
                  <a:lnTo>
                    <a:pt x="184" y="80"/>
                  </a:lnTo>
                  <a:lnTo>
                    <a:pt x="188" y="162"/>
                  </a:lnTo>
                  <a:lnTo>
                    <a:pt x="172" y="161"/>
                  </a:lnTo>
                  <a:lnTo>
                    <a:pt x="164" y="176"/>
                  </a:lnTo>
                  <a:lnTo>
                    <a:pt x="160" y="189"/>
                  </a:lnTo>
                  <a:lnTo>
                    <a:pt x="163" y="194"/>
                  </a:lnTo>
                  <a:lnTo>
                    <a:pt x="158" y="200"/>
                  </a:lnTo>
                  <a:lnTo>
                    <a:pt x="160" y="209"/>
                  </a:lnTo>
                  <a:lnTo>
                    <a:pt x="155" y="217"/>
                  </a:lnTo>
                  <a:lnTo>
                    <a:pt x="154" y="225"/>
                  </a:lnTo>
                  <a:lnTo>
                    <a:pt x="160" y="224"/>
                  </a:lnTo>
                  <a:lnTo>
                    <a:pt x="164" y="232"/>
                  </a:lnTo>
                  <a:lnTo>
                    <a:pt x="164" y="244"/>
                  </a:lnTo>
                  <a:lnTo>
                    <a:pt x="171" y="250"/>
                  </a:lnTo>
                  <a:lnTo>
                    <a:pt x="171" y="255"/>
                  </a:lnTo>
                  <a:lnTo>
                    <a:pt x="160" y="258"/>
                  </a:lnTo>
                  <a:lnTo>
                    <a:pt x="151" y="267"/>
                  </a:lnTo>
                  <a:lnTo>
                    <a:pt x="138" y="290"/>
                  </a:lnTo>
                  <a:lnTo>
                    <a:pt x="121" y="299"/>
                  </a:lnTo>
                  <a:lnTo>
                    <a:pt x="103" y="298"/>
                  </a:lnTo>
                  <a:lnTo>
                    <a:pt x="98" y="300"/>
                  </a:lnTo>
                  <a:lnTo>
                    <a:pt x="100" y="307"/>
                  </a:lnTo>
                  <a:lnTo>
                    <a:pt x="90" y="314"/>
                  </a:lnTo>
                  <a:lnTo>
                    <a:pt x="83" y="323"/>
                  </a:lnTo>
                  <a:lnTo>
                    <a:pt x="59" y="330"/>
                  </a:lnTo>
                  <a:lnTo>
                    <a:pt x="55" y="326"/>
                  </a:lnTo>
                  <a:lnTo>
                    <a:pt x="52" y="325"/>
                  </a:lnTo>
                  <a:lnTo>
                    <a:pt x="48" y="331"/>
                  </a:lnTo>
                  <a:lnTo>
                    <a:pt x="33" y="332"/>
                  </a:lnTo>
                  <a:lnTo>
                    <a:pt x="36" y="326"/>
                  </a:lnTo>
                  <a:lnTo>
                    <a:pt x="30" y="312"/>
                  </a:lnTo>
                  <a:lnTo>
                    <a:pt x="28" y="304"/>
                  </a:lnTo>
                  <a:lnTo>
                    <a:pt x="20" y="300"/>
                  </a:lnTo>
                  <a:lnTo>
                    <a:pt x="9" y="288"/>
                  </a:lnTo>
                  <a:lnTo>
                    <a:pt x="13" y="278"/>
                  </a:lnTo>
                  <a:lnTo>
                    <a:pt x="21" y="280"/>
                  </a:lnTo>
                  <a:lnTo>
                    <a:pt x="26" y="279"/>
                  </a:lnTo>
                  <a:lnTo>
                    <a:pt x="36" y="279"/>
                  </a:lnTo>
                  <a:lnTo>
                    <a:pt x="26" y="260"/>
                  </a:lnTo>
                  <a:lnTo>
                    <a:pt x="27" y="246"/>
                  </a:lnTo>
                  <a:lnTo>
                    <a:pt x="25" y="233"/>
                  </a:lnTo>
                  <a:lnTo>
                    <a:pt x="18" y="21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130" name="Freeform 129"/>
            <p:cNvSpPr>
              <a:spLocks/>
            </p:cNvSpPr>
            <p:nvPr/>
          </p:nvSpPr>
          <p:spPr bwMode="auto">
            <a:xfrm>
              <a:off x="4925598" y="3891652"/>
              <a:ext cx="57861" cy="164646"/>
            </a:xfrm>
            <a:custGeom>
              <a:avLst/>
              <a:gdLst>
                <a:gd name="T0" fmla="*/ 35 w 35"/>
                <a:gd name="T1" fmla="*/ 102 h 106"/>
                <a:gd name="T2" fmla="*/ 21 w 35"/>
                <a:gd name="T3" fmla="*/ 106 h 106"/>
                <a:gd name="T4" fmla="*/ 17 w 35"/>
                <a:gd name="T5" fmla="*/ 99 h 106"/>
                <a:gd name="T6" fmla="*/ 12 w 35"/>
                <a:gd name="T7" fmla="*/ 86 h 106"/>
                <a:gd name="T8" fmla="*/ 10 w 35"/>
                <a:gd name="T9" fmla="*/ 75 h 106"/>
                <a:gd name="T10" fmla="*/ 14 w 35"/>
                <a:gd name="T11" fmla="*/ 57 h 106"/>
                <a:gd name="T12" fmla="*/ 10 w 35"/>
                <a:gd name="T13" fmla="*/ 49 h 106"/>
                <a:gd name="T14" fmla="*/ 8 w 35"/>
                <a:gd name="T15" fmla="*/ 33 h 106"/>
                <a:gd name="T16" fmla="*/ 8 w 35"/>
                <a:gd name="T17" fmla="*/ 18 h 106"/>
                <a:gd name="T18" fmla="*/ 0 w 35"/>
                <a:gd name="T19" fmla="*/ 7 h 106"/>
                <a:gd name="T20" fmla="*/ 2 w 35"/>
                <a:gd name="T21" fmla="*/ 0 h 106"/>
                <a:gd name="T22" fmla="*/ 18 w 35"/>
                <a:gd name="T23" fmla="*/ 1 h 106"/>
                <a:gd name="T24" fmla="*/ 15 w 35"/>
                <a:gd name="T25" fmla="*/ 12 h 106"/>
                <a:gd name="T26" fmla="*/ 21 w 35"/>
                <a:gd name="T27" fmla="*/ 18 h 106"/>
                <a:gd name="T28" fmla="*/ 27 w 35"/>
                <a:gd name="T29" fmla="*/ 25 h 106"/>
                <a:gd name="T30" fmla="*/ 28 w 35"/>
                <a:gd name="T31" fmla="*/ 36 h 106"/>
                <a:gd name="T32" fmla="*/ 32 w 35"/>
                <a:gd name="T33" fmla="*/ 40 h 106"/>
                <a:gd name="T34" fmla="*/ 31 w 35"/>
                <a:gd name="T35" fmla="*/ 88 h 106"/>
                <a:gd name="T36" fmla="*/ 35 w 35"/>
                <a:gd name="T37" fmla="*/ 102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5" h="106">
                  <a:moveTo>
                    <a:pt x="35" y="102"/>
                  </a:moveTo>
                  <a:lnTo>
                    <a:pt x="21" y="106"/>
                  </a:lnTo>
                  <a:lnTo>
                    <a:pt x="17" y="99"/>
                  </a:lnTo>
                  <a:lnTo>
                    <a:pt x="12" y="86"/>
                  </a:lnTo>
                  <a:lnTo>
                    <a:pt x="10" y="75"/>
                  </a:lnTo>
                  <a:lnTo>
                    <a:pt x="14" y="57"/>
                  </a:lnTo>
                  <a:lnTo>
                    <a:pt x="10" y="49"/>
                  </a:lnTo>
                  <a:lnTo>
                    <a:pt x="8" y="33"/>
                  </a:lnTo>
                  <a:lnTo>
                    <a:pt x="8" y="18"/>
                  </a:lnTo>
                  <a:lnTo>
                    <a:pt x="0" y="7"/>
                  </a:lnTo>
                  <a:lnTo>
                    <a:pt x="2" y="0"/>
                  </a:lnTo>
                  <a:lnTo>
                    <a:pt x="18" y="1"/>
                  </a:lnTo>
                  <a:lnTo>
                    <a:pt x="15" y="12"/>
                  </a:lnTo>
                  <a:lnTo>
                    <a:pt x="21" y="18"/>
                  </a:lnTo>
                  <a:lnTo>
                    <a:pt x="27" y="25"/>
                  </a:lnTo>
                  <a:lnTo>
                    <a:pt x="28" y="36"/>
                  </a:lnTo>
                  <a:lnTo>
                    <a:pt x="32" y="40"/>
                  </a:lnTo>
                  <a:lnTo>
                    <a:pt x="31" y="88"/>
                  </a:lnTo>
                  <a:lnTo>
                    <a:pt x="35" y="102"/>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131" name="Freeform 130"/>
            <p:cNvSpPr>
              <a:spLocks/>
            </p:cNvSpPr>
            <p:nvPr/>
          </p:nvSpPr>
          <p:spPr bwMode="auto">
            <a:xfrm>
              <a:off x="5143813" y="3043572"/>
              <a:ext cx="115720" cy="226776"/>
            </a:xfrm>
            <a:custGeom>
              <a:avLst/>
              <a:gdLst>
                <a:gd name="T0" fmla="*/ 36 w 70"/>
                <a:gd name="T1" fmla="*/ 146 h 146"/>
                <a:gd name="T2" fmla="*/ 28 w 70"/>
                <a:gd name="T3" fmla="*/ 109 h 146"/>
                <a:gd name="T4" fmla="*/ 17 w 70"/>
                <a:gd name="T5" fmla="*/ 100 h 146"/>
                <a:gd name="T6" fmla="*/ 17 w 70"/>
                <a:gd name="T7" fmla="*/ 95 h 146"/>
                <a:gd name="T8" fmla="*/ 2 w 70"/>
                <a:gd name="T9" fmla="*/ 83 h 146"/>
                <a:gd name="T10" fmla="*/ 0 w 70"/>
                <a:gd name="T11" fmla="*/ 67 h 146"/>
                <a:gd name="T12" fmla="*/ 10 w 70"/>
                <a:gd name="T13" fmla="*/ 56 h 146"/>
                <a:gd name="T14" fmla="*/ 14 w 70"/>
                <a:gd name="T15" fmla="*/ 39 h 146"/>
                <a:gd name="T16" fmla="*/ 11 w 70"/>
                <a:gd name="T17" fmla="*/ 19 h 146"/>
                <a:gd name="T18" fmla="*/ 14 w 70"/>
                <a:gd name="T19" fmla="*/ 8 h 146"/>
                <a:gd name="T20" fmla="*/ 32 w 70"/>
                <a:gd name="T21" fmla="*/ 0 h 146"/>
                <a:gd name="T22" fmla="*/ 44 w 70"/>
                <a:gd name="T23" fmla="*/ 3 h 146"/>
                <a:gd name="T24" fmla="*/ 44 w 70"/>
                <a:gd name="T25" fmla="*/ 13 h 146"/>
                <a:gd name="T26" fmla="*/ 59 w 70"/>
                <a:gd name="T27" fmla="*/ 6 h 146"/>
                <a:gd name="T28" fmla="*/ 60 w 70"/>
                <a:gd name="T29" fmla="*/ 9 h 146"/>
                <a:gd name="T30" fmla="*/ 52 w 70"/>
                <a:gd name="T31" fmla="*/ 19 h 146"/>
                <a:gd name="T32" fmla="*/ 52 w 70"/>
                <a:gd name="T33" fmla="*/ 29 h 146"/>
                <a:gd name="T34" fmla="*/ 58 w 70"/>
                <a:gd name="T35" fmla="*/ 34 h 146"/>
                <a:gd name="T36" fmla="*/ 56 w 70"/>
                <a:gd name="T37" fmla="*/ 52 h 146"/>
                <a:gd name="T38" fmla="*/ 45 w 70"/>
                <a:gd name="T39" fmla="*/ 63 h 146"/>
                <a:gd name="T40" fmla="*/ 49 w 70"/>
                <a:gd name="T41" fmla="*/ 74 h 146"/>
                <a:gd name="T42" fmla="*/ 58 w 70"/>
                <a:gd name="T43" fmla="*/ 74 h 146"/>
                <a:gd name="T44" fmla="*/ 63 w 70"/>
                <a:gd name="T45" fmla="*/ 84 h 146"/>
                <a:gd name="T46" fmla="*/ 70 w 70"/>
                <a:gd name="T47" fmla="*/ 87 h 146"/>
                <a:gd name="T48" fmla="*/ 69 w 70"/>
                <a:gd name="T49" fmla="*/ 103 h 146"/>
                <a:gd name="T50" fmla="*/ 61 w 70"/>
                <a:gd name="T51" fmla="*/ 109 h 146"/>
                <a:gd name="T52" fmla="*/ 56 w 70"/>
                <a:gd name="T53" fmla="*/ 116 h 146"/>
                <a:gd name="T54" fmla="*/ 44 w 70"/>
                <a:gd name="T55" fmla="*/ 124 h 146"/>
                <a:gd name="T56" fmla="*/ 46 w 70"/>
                <a:gd name="T57" fmla="*/ 132 h 146"/>
                <a:gd name="T58" fmla="*/ 45 w 70"/>
                <a:gd name="T59" fmla="*/ 141 h 146"/>
                <a:gd name="T60" fmla="*/ 36 w 70"/>
                <a:gd name="T61" fmla="*/ 146 h 1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0" h="146">
                  <a:moveTo>
                    <a:pt x="36" y="146"/>
                  </a:moveTo>
                  <a:lnTo>
                    <a:pt x="28" y="109"/>
                  </a:lnTo>
                  <a:lnTo>
                    <a:pt x="17" y="100"/>
                  </a:lnTo>
                  <a:lnTo>
                    <a:pt x="17" y="95"/>
                  </a:lnTo>
                  <a:lnTo>
                    <a:pt x="2" y="83"/>
                  </a:lnTo>
                  <a:lnTo>
                    <a:pt x="0" y="67"/>
                  </a:lnTo>
                  <a:lnTo>
                    <a:pt x="10" y="56"/>
                  </a:lnTo>
                  <a:lnTo>
                    <a:pt x="14" y="39"/>
                  </a:lnTo>
                  <a:lnTo>
                    <a:pt x="11" y="19"/>
                  </a:lnTo>
                  <a:lnTo>
                    <a:pt x="14" y="8"/>
                  </a:lnTo>
                  <a:lnTo>
                    <a:pt x="32" y="0"/>
                  </a:lnTo>
                  <a:lnTo>
                    <a:pt x="44" y="3"/>
                  </a:lnTo>
                  <a:lnTo>
                    <a:pt x="44" y="13"/>
                  </a:lnTo>
                  <a:lnTo>
                    <a:pt x="59" y="6"/>
                  </a:lnTo>
                  <a:lnTo>
                    <a:pt x="60" y="9"/>
                  </a:lnTo>
                  <a:lnTo>
                    <a:pt x="52" y="19"/>
                  </a:lnTo>
                  <a:lnTo>
                    <a:pt x="52" y="29"/>
                  </a:lnTo>
                  <a:lnTo>
                    <a:pt x="58" y="34"/>
                  </a:lnTo>
                  <a:lnTo>
                    <a:pt x="56" y="52"/>
                  </a:lnTo>
                  <a:lnTo>
                    <a:pt x="45" y="63"/>
                  </a:lnTo>
                  <a:lnTo>
                    <a:pt x="49" y="74"/>
                  </a:lnTo>
                  <a:lnTo>
                    <a:pt x="58" y="74"/>
                  </a:lnTo>
                  <a:lnTo>
                    <a:pt x="63" y="84"/>
                  </a:lnTo>
                  <a:lnTo>
                    <a:pt x="70" y="87"/>
                  </a:lnTo>
                  <a:lnTo>
                    <a:pt x="69" y="103"/>
                  </a:lnTo>
                  <a:lnTo>
                    <a:pt x="61" y="109"/>
                  </a:lnTo>
                  <a:lnTo>
                    <a:pt x="56" y="116"/>
                  </a:lnTo>
                  <a:lnTo>
                    <a:pt x="44" y="124"/>
                  </a:lnTo>
                  <a:lnTo>
                    <a:pt x="46" y="132"/>
                  </a:lnTo>
                  <a:lnTo>
                    <a:pt x="45" y="141"/>
                  </a:lnTo>
                  <a:lnTo>
                    <a:pt x="36" y="146"/>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132" name="Freeform 131"/>
            <p:cNvSpPr>
              <a:spLocks/>
            </p:cNvSpPr>
            <p:nvPr/>
          </p:nvSpPr>
          <p:spPr bwMode="auto">
            <a:xfrm>
              <a:off x="5661247" y="2892907"/>
              <a:ext cx="535619" cy="200371"/>
            </a:xfrm>
            <a:custGeom>
              <a:avLst/>
              <a:gdLst>
                <a:gd name="T0" fmla="*/ 177 w 324"/>
                <a:gd name="T1" fmla="*/ 15 h 129"/>
                <a:gd name="T2" fmla="*/ 202 w 324"/>
                <a:gd name="T3" fmla="*/ 23 h 129"/>
                <a:gd name="T4" fmla="*/ 222 w 324"/>
                <a:gd name="T5" fmla="*/ 20 h 129"/>
                <a:gd name="T6" fmla="*/ 236 w 324"/>
                <a:gd name="T7" fmla="*/ 22 h 129"/>
                <a:gd name="T8" fmla="*/ 254 w 324"/>
                <a:gd name="T9" fmla="*/ 11 h 129"/>
                <a:gd name="T10" fmla="*/ 272 w 324"/>
                <a:gd name="T11" fmla="*/ 10 h 129"/>
                <a:gd name="T12" fmla="*/ 290 w 324"/>
                <a:gd name="T13" fmla="*/ 20 h 129"/>
                <a:gd name="T14" fmla="*/ 294 w 324"/>
                <a:gd name="T15" fmla="*/ 27 h 129"/>
                <a:gd name="T16" fmla="*/ 294 w 324"/>
                <a:gd name="T17" fmla="*/ 37 h 129"/>
                <a:gd name="T18" fmla="*/ 308 w 324"/>
                <a:gd name="T19" fmla="*/ 42 h 129"/>
                <a:gd name="T20" fmla="*/ 316 w 324"/>
                <a:gd name="T21" fmla="*/ 48 h 129"/>
                <a:gd name="T22" fmla="*/ 305 w 324"/>
                <a:gd name="T23" fmla="*/ 54 h 129"/>
                <a:gd name="T24" fmla="*/ 314 w 324"/>
                <a:gd name="T25" fmla="*/ 78 h 129"/>
                <a:gd name="T26" fmla="*/ 312 w 324"/>
                <a:gd name="T27" fmla="*/ 84 h 129"/>
                <a:gd name="T28" fmla="*/ 324 w 324"/>
                <a:gd name="T29" fmla="*/ 101 h 129"/>
                <a:gd name="T30" fmla="*/ 316 w 324"/>
                <a:gd name="T31" fmla="*/ 104 h 129"/>
                <a:gd name="T32" fmla="*/ 310 w 324"/>
                <a:gd name="T33" fmla="*/ 99 h 129"/>
                <a:gd name="T34" fmla="*/ 289 w 324"/>
                <a:gd name="T35" fmla="*/ 96 h 129"/>
                <a:gd name="T36" fmla="*/ 282 w 324"/>
                <a:gd name="T37" fmla="*/ 100 h 129"/>
                <a:gd name="T38" fmla="*/ 263 w 324"/>
                <a:gd name="T39" fmla="*/ 103 h 129"/>
                <a:gd name="T40" fmla="*/ 254 w 324"/>
                <a:gd name="T41" fmla="*/ 103 h 129"/>
                <a:gd name="T42" fmla="*/ 235 w 324"/>
                <a:gd name="T43" fmla="*/ 110 h 129"/>
                <a:gd name="T44" fmla="*/ 221 w 324"/>
                <a:gd name="T45" fmla="*/ 110 h 129"/>
                <a:gd name="T46" fmla="*/ 212 w 324"/>
                <a:gd name="T47" fmla="*/ 106 h 129"/>
                <a:gd name="T48" fmla="*/ 193 w 324"/>
                <a:gd name="T49" fmla="*/ 112 h 129"/>
                <a:gd name="T50" fmla="*/ 187 w 324"/>
                <a:gd name="T51" fmla="*/ 108 h 129"/>
                <a:gd name="T52" fmla="*/ 188 w 324"/>
                <a:gd name="T53" fmla="*/ 120 h 129"/>
                <a:gd name="T54" fmla="*/ 184 w 324"/>
                <a:gd name="T55" fmla="*/ 124 h 129"/>
                <a:gd name="T56" fmla="*/ 180 w 324"/>
                <a:gd name="T57" fmla="*/ 129 h 129"/>
                <a:gd name="T58" fmla="*/ 172 w 324"/>
                <a:gd name="T59" fmla="*/ 119 h 129"/>
                <a:gd name="T60" fmla="*/ 178 w 324"/>
                <a:gd name="T61" fmla="*/ 112 h 129"/>
                <a:gd name="T62" fmla="*/ 167 w 324"/>
                <a:gd name="T63" fmla="*/ 113 h 129"/>
                <a:gd name="T64" fmla="*/ 153 w 324"/>
                <a:gd name="T65" fmla="*/ 109 h 129"/>
                <a:gd name="T66" fmla="*/ 142 w 324"/>
                <a:gd name="T67" fmla="*/ 120 h 129"/>
                <a:gd name="T68" fmla="*/ 116 w 324"/>
                <a:gd name="T69" fmla="*/ 123 h 129"/>
                <a:gd name="T70" fmla="*/ 101 w 324"/>
                <a:gd name="T71" fmla="*/ 112 h 129"/>
                <a:gd name="T72" fmla="*/ 82 w 324"/>
                <a:gd name="T73" fmla="*/ 111 h 129"/>
                <a:gd name="T74" fmla="*/ 80 w 324"/>
                <a:gd name="T75" fmla="*/ 120 h 129"/>
                <a:gd name="T76" fmla="*/ 68 w 324"/>
                <a:gd name="T77" fmla="*/ 122 h 129"/>
                <a:gd name="T78" fmla="*/ 50 w 324"/>
                <a:gd name="T79" fmla="*/ 111 h 129"/>
                <a:gd name="T80" fmla="*/ 31 w 324"/>
                <a:gd name="T81" fmla="*/ 111 h 129"/>
                <a:gd name="T82" fmla="*/ 19 w 324"/>
                <a:gd name="T83" fmla="*/ 91 h 129"/>
                <a:gd name="T84" fmla="*/ 6 w 324"/>
                <a:gd name="T85" fmla="*/ 79 h 129"/>
                <a:gd name="T86" fmla="*/ 12 w 324"/>
                <a:gd name="T87" fmla="*/ 63 h 129"/>
                <a:gd name="T88" fmla="*/ 0 w 324"/>
                <a:gd name="T89" fmla="*/ 53 h 129"/>
                <a:gd name="T90" fmla="*/ 17 w 324"/>
                <a:gd name="T91" fmla="*/ 34 h 129"/>
                <a:gd name="T92" fmla="*/ 43 w 324"/>
                <a:gd name="T93" fmla="*/ 33 h 129"/>
                <a:gd name="T94" fmla="*/ 48 w 324"/>
                <a:gd name="T95" fmla="*/ 17 h 129"/>
                <a:gd name="T96" fmla="*/ 81 w 324"/>
                <a:gd name="T97" fmla="*/ 20 h 129"/>
                <a:gd name="T98" fmla="*/ 99 w 324"/>
                <a:gd name="T99" fmla="*/ 7 h 129"/>
                <a:gd name="T100" fmla="*/ 118 w 324"/>
                <a:gd name="T101" fmla="*/ 1 h 129"/>
                <a:gd name="T102" fmla="*/ 145 w 324"/>
                <a:gd name="T103" fmla="*/ 0 h 129"/>
                <a:gd name="T104" fmla="*/ 177 w 324"/>
                <a:gd name="T105" fmla="*/ 15 h 1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324" h="129">
                  <a:moveTo>
                    <a:pt x="177" y="15"/>
                  </a:moveTo>
                  <a:lnTo>
                    <a:pt x="202" y="23"/>
                  </a:lnTo>
                  <a:lnTo>
                    <a:pt x="222" y="20"/>
                  </a:lnTo>
                  <a:lnTo>
                    <a:pt x="236" y="22"/>
                  </a:lnTo>
                  <a:lnTo>
                    <a:pt x="254" y="11"/>
                  </a:lnTo>
                  <a:lnTo>
                    <a:pt x="272" y="10"/>
                  </a:lnTo>
                  <a:lnTo>
                    <a:pt x="290" y="20"/>
                  </a:lnTo>
                  <a:lnTo>
                    <a:pt x="294" y="27"/>
                  </a:lnTo>
                  <a:lnTo>
                    <a:pt x="294" y="37"/>
                  </a:lnTo>
                  <a:lnTo>
                    <a:pt x="308" y="42"/>
                  </a:lnTo>
                  <a:lnTo>
                    <a:pt x="316" y="48"/>
                  </a:lnTo>
                  <a:lnTo>
                    <a:pt x="305" y="54"/>
                  </a:lnTo>
                  <a:lnTo>
                    <a:pt x="314" y="78"/>
                  </a:lnTo>
                  <a:lnTo>
                    <a:pt x="312" y="84"/>
                  </a:lnTo>
                  <a:lnTo>
                    <a:pt x="324" y="101"/>
                  </a:lnTo>
                  <a:lnTo>
                    <a:pt x="316" y="104"/>
                  </a:lnTo>
                  <a:lnTo>
                    <a:pt x="310" y="99"/>
                  </a:lnTo>
                  <a:lnTo>
                    <a:pt x="289" y="96"/>
                  </a:lnTo>
                  <a:lnTo>
                    <a:pt x="282" y="100"/>
                  </a:lnTo>
                  <a:lnTo>
                    <a:pt x="263" y="103"/>
                  </a:lnTo>
                  <a:lnTo>
                    <a:pt x="254" y="103"/>
                  </a:lnTo>
                  <a:lnTo>
                    <a:pt x="235" y="110"/>
                  </a:lnTo>
                  <a:lnTo>
                    <a:pt x="221" y="110"/>
                  </a:lnTo>
                  <a:lnTo>
                    <a:pt x="212" y="106"/>
                  </a:lnTo>
                  <a:lnTo>
                    <a:pt x="193" y="112"/>
                  </a:lnTo>
                  <a:lnTo>
                    <a:pt x="187" y="108"/>
                  </a:lnTo>
                  <a:lnTo>
                    <a:pt x="188" y="120"/>
                  </a:lnTo>
                  <a:lnTo>
                    <a:pt x="184" y="124"/>
                  </a:lnTo>
                  <a:lnTo>
                    <a:pt x="180" y="129"/>
                  </a:lnTo>
                  <a:lnTo>
                    <a:pt x="172" y="119"/>
                  </a:lnTo>
                  <a:lnTo>
                    <a:pt x="178" y="112"/>
                  </a:lnTo>
                  <a:lnTo>
                    <a:pt x="167" y="113"/>
                  </a:lnTo>
                  <a:lnTo>
                    <a:pt x="153" y="109"/>
                  </a:lnTo>
                  <a:lnTo>
                    <a:pt x="142" y="120"/>
                  </a:lnTo>
                  <a:lnTo>
                    <a:pt x="116" y="123"/>
                  </a:lnTo>
                  <a:lnTo>
                    <a:pt x="101" y="112"/>
                  </a:lnTo>
                  <a:lnTo>
                    <a:pt x="82" y="111"/>
                  </a:lnTo>
                  <a:lnTo>
                    <a:pt x="80" y="120"/>
                  </a:lnTo>
                  <a:lnTo>
                    <a:pt x="68" y="122"/>
                  </a:lnTo>
                  <a:lnTo>
                    <a:pt x="50" y="111"/>
                  </a:lnTo>
                  <a:lnTo>
                    <a:pt x="31" y="111"/>
                  </a:lnTo>
                  <a:lnTo>
                    <a:pt x="19" y="91"/>
                  </a:lnTo>
                  <a:lnTo>
                    <a:pt x="6" y="79"/>
                  </a:lnTo>
                  <a:lnTo>
                    <a:pt x="12" y="63"/>
                  </a:lnTo>
                  <a:lnTo>
                    <a:pt x="0" y="53"/>
                  </a:lnTo>
                  <a:lnTo>
                    <a:pt x="17" y="34"/>
                  </a:lnTo>
                  <a:lnTo>
                    <a:pt x="43" y="33"/>
                  </a:lnTo>
                  <a:lnTo>
                    <a:pt x="48" y="17"/>
                  </a:lnTo>
                  <a:lnTo>
                    <a:pt x="81" y="20"/>
                  </a:lnTo>
                  <a:lnTo>
                    <a:pt x="99" y="7"/>
                  </a:lnTo>
                  <a:lnTo>
                    <a:pt x="118" y="1"/>
                  </a:lnTo>
                  <a:lnTo>
                    <a:pt x="145" y="0"/>
                  </a:lnTo>
                  <a:lnTo>
                    <a:pt x="177" y="1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133" name="Freeform 132"/>
            <p:cNvSpPr>
              <a:spLocks/>
            </p:cNvSpPr>
            <p:nvPr/>
          </p:nvSpPr>
          <p:spPr bwMode="auto">
            <a:xfrm>
              <a:off x="5651328" y="2889800"/>
              <a:ext cx="82657" cy="63684"/>
            </a:xfrm>
            <a:custGeom>
              <a:avLst/>
              <a:gdLst>
                <a:gd name="T0" fmla="*/ 21 w 50"/>
                <a:gd name="T1" fmla="*/ 30 h 41"/>
                <a:gd name="T2" fmla="*/ 8 w 50"/>
                <a:gd name="T3" fmla="*/ 41 h 41"/>
                <a:gd name="T4" fmla="*/ 2 w 50"/>
                <a:gd name="T5" fmla="*/ 32 h 41"/>
                <a:gd name="T6" fmla="*/ 2 w 50"/>
                <a:gd name="T7" fmla="*/ 27 h 41"/>
                <a:gd name="T8" fmla="*/ 5 w 50"/>
                <a:gd name="T9" fmla="*/ 25 h 41"/>
                <a:gd name="T10" fmla="*/ 9 w 50"/>
                <a:gd name="T11" fmla="*/ 12 h 41"/>
                <a:gd name="T12" fmla="*/ 0 w 50"/>
                <a:gd name="T13" fmla="*/ 7 h 41"/>
                <a:gd name="T14" fmla="*/ 17 w 50"/>
                <a:gd name="T15" fmla="*/ 0 h 41"/>
                <a:gd name="T16" fmla="*/ 32 w 50"/>
                <a:gd name="T17" fmla="*/ 3 h 41"/>
                <a:gd name="T18" fmla="*/ 35 w 50"/>
                <a:gd name="T19" fmla="*/ 11 h 41"/>
                <a:gd name="T20" fmla="*/ 50 w 50"/>
                <a:gd name="T21" fmla="*/ 18 h 41"/>
                <a:gd name="T22" fmla="*/ 47 w 50"/>
                <a:gd name="T23" fmla="*/ 23 h 41"/>
                <a:gd name="T24" fmla="*/ 28 w 50"/>
                <a:gd name="T25" fmla="*/ 24 h 41"/>
                <a:gd name="T26" fmla="*/ 21 w 50"/>
                <a:gd name="T27" fmla="*/ 30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0" h="41">
                  <a:moveTo>
                    <a:pt x="21" y="30"/>
                  </a:moveTo>
                  <a:lnTo>
                    <a:pt x="8" y="41"/>
                  </a:lnTo>
                  <a:lnTo>
                    <a:pt x="2" y="32"/>
                  </a:lnTo>
                  <a:lnTo>
                    <a:pt x="2" y="27"/>
                  </a:lnTo>
                  <a:lnTo>
                    <a:pt x="5" y="25"/>
                  </a:lnTo>
                  <a:lnTo>
                    <a:pt x="9" y="12"/>
                  </a:lnTo>
                  <a:lnTo>
                    <a:pt x="0" y="7"/>
                  </a:lnTo>
                  <a:lnTo>
                    <a:pt x="17" y="0"/>
                  </a:lnTo>
                  <a:lnTo>
                    <a:pt x="32" y="3"/>
                  </a:lnTo>
                  <a:lnTo>
                    <a:pt x="35" y="11"/>
                  </a:lnTo>
                  <a:lnTo>
                    <a:pt x="50" y="18"/>
                  </a:lnTo>
                  <a:lnTo>
                    <a:pt x="47" y="23"/>
                  </a:lnTo>
                  <a:lnTo>
                    <a:pt x="28" y="24"/>
                  </a:lnTo>
                  <a:lnTo>
                    <a:pt x="21" y="3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134" name="Freeform 133"/>
            <p:cNvSpPr>
              <a:spLocks/>
            </p:cNvSpPr>
            <p:nvPr/>
          </p:nvSpPr>
          <p:spPr bwMode="auto">
            <a:xfrm>
              <a:off x="5818296" y="4278414"/>
              <a:ext cx="328976" cy="347930"/>
            </a:xfrm>
            <a:custGeom>
              <a:avLst/>
              <a:gdLst>
                <a:gd name="T0" fmla="*/ 84 w 199"/>
                <a:gd name="T1" fmla="*/ 0 h 224"/>
                <a:gd name="T2" fmla="*/ 87 w 199"/>
                <a:gd name="T3" fmla="*/ 2 h 224"/>
                <a:gd name="T4" fmla="*/ 154 w 199"/>
                <a:gd name="T5" fmla="*/ 45 h 224"/>
                <a:gd name="T6" fmla="*/ 155 w 199"/>
                <a:gd name="T7" fmla="*/ 57 h 224"/>
                <a:gd name="T8" fmla="*/ 181 w 199"/>
                <a:gd name="T9" fmla="*/ 78 h 224"/>
                <a:gd name="T10" fmla="*/ 172 w 199"/>
                <a:gd name="T11" fmla="*/ 103 h 224"/>
                <a:gd name="T12" fmla="*/ 173 w 199"/>
                <a:gd name="T13" fmla="*/ 115 h 224"/>
                <a:gd name="T14" fmla="*/ 184 w 199"/>
                <a:gd name="T15" fmla="*/ 123 h 224"/>
                <a:gd name="T16" fmla="*/ 185 w 199"/>
                <a:gd name="T17" fmla="*/ 128 h 224"/>
                <a:gd name="T18" fmla="*/ 180 w 199"/>
                <a:gd name="T19" fmla="*/ 141 h 224"/>
                <a:gd name="T20" fmla="*/ 181 w 199"/>
                <a:gd name="T21" fmla="*/ 147 h 224"/>
                <a:gd name="T22" fmla="*/ 179 w 199"/>
                <a:gd name="T23" fmla="*/ 157 h 224"/>
                <a:gd name="T24" fmla="*/ 185 w 199"/>
                <a:gd name="T25" fmla="*/ 170 h 224"/>
                <a:gd name="T26" fmla="*/ 192 w 199"/>
                <a:gd name="T27" fmla="*/ 190 h 224"/>
                <a:gd name="T28" fmla="*/ 199 w 199"/>
                <a:gd name="T29" fmla="*/ 195 h 224"/>
                <a:gd name="T30" fmla="*/ 184 w 199"/>
                <a:gd name="T31" fmla="*/ 207 h 224"/>
                <a:gd name="T32" fmla="*/ 164 w 199"/>
                <a:gd name="T33" fmla="*/ 215 h 224"/>
                <a:gd name="T34" fmla="*/ 153 w 199"/>
                <a:gd name="T35" fmla="*/ 215 h 224"/>
                <a:gd name="T36" fmla="*/ 146 w 199"/>
                <a:gd name="T37" fmla="*/ 221 h 224"/>
                <a:gd name="T38" fmla="*/ 133 w 199"/>
                <a:gd name="T39" fmla="*/ 221 h 224"/>
                <a:gd name="T40" fmla="*/ 128 w 199"/>
                <a:gd name="T41" fmla="*/ 224 h 224"/>
                <a:gd name="T42" fmla="*/ 107 w 199"/>
                <a:gd name="T43" fmla="*/ 218 h 224"/>
                <a:gd name="T44" fmla="*/ 93 w 199"/>
                <a:gd name="T45" fmla="*/ 220 h 224"/>
                <a:gd name="T46" fmla="*/ 89 w 199"/>
                <a:gd name="T47" fmla="*/ 192 h 224"/>
                <a:gd name="T48" fmla="*/ 82 w 199"/>
                <a:gd name="T49" fmla="*/ 182 h 224"/>
                <a:gd name="T50" fmla="*/ 79 w 199"/>
                <a:gd name="T51" fmla="*/ 176 h 224"/>
                <a:gd name="T52" fmla="*/ 61 w 199"/>
                <a:gd name="T53" fmla="*/ 172 h 224"/>
                <a:gd name="T54" fmla="*/ 51 w 199"/>
                <a:gd name="T55" fmla="*/ 166 h 224"/>
                <a:gd name="T56" fmla="*/ 39 w 199"/>
                <a:gd name="T57" fmla="*/ 163 h 224"/>
                <a:gd name="T58" fmla="*/ 32 w 199"/>
                <a:gd name="T59" fmla="*/ 159 h 224"/>
                <a:gd name="T60" fmla="*/ 25 w 199"/>
                <a:gd name="T61" fmla="*/ 154 h 224"/>
                <a:gd name="T62" fmla="*/ 15 w 199"/>
                <a:gd name="T63" fmla="*/ 127 h 224"/>
                <a:gd name="T64" fmla="*/ 5 w 199"/>
                <a:gd name="T65" fmla="*/ 116 h 224"/>
                <a:gd name="T66" fmla="*/ 1 w 199"/>
                <a:gd name="T67" fmla="*/ 104 h 224"/>
                <a:gd name="T68" fmla="*/ 3 w 199"/>
                <a:gd name="T69" fmla="*/ 93 h 224"/>
                <a:gd name="T70" fmla="*/ 0 w 199"/>
                <a:gd name="T71" fmla="*/ 74 h 224"/>
                <a:gd name="T72" fmla="*/ 7 w 199"/>
                <a:gd name="T73" fmla="*/ 73 h 224"/>
                <a:gd name="T74" fmla="*/ 14 w 199"/>
                <a:gd name="T75" fmla="*/ 65 h 224"/>
                <a:gd name="T76" fmla="*/ 22 w 199"/>
                <a:gd name="T77" fmla="*/ 54 h 224"/>
                <a:gd name="T78" fmla="*/ 26 w 199"/>
                <a:gd name="T79" fmla="*/ 50 h 224"/>
                <a:gd name="T80" fmla="*/ 26 w 199"/>
                <a:gd name="T81" fmla="*/ 43 h 224"/>
                <a:gd name="T82" fmla="*/ 22 w 199"/>
                <a:gd name="T83" fmla="*/ 39 h 224"/>
                <a:gd name="T84" fmla="*/ 21 w 199"/>
                <a:gd name="T85" fmla="*/ 31 h 224"/>
                <a:gd name="T86" fmla="*/ 26 w 199"/>
                <a:gd name="T87" fmla="*/ 28 h 224"/>
                <a:gd name="T88" fmla="*/ 28 w 199"/>
                <a:gd name="T89" fmla="*/ 16 h 224"/>
                <a:gd name="T90" fmla="*/ 20 w 199"/>
                <a:gd name="T91" fmla="*/ 4 h 224"/>
                <a:gd name="T92" fmla="*/ 27 w 199"/>
                <a:gd name="T93" fmla="*/ 2 h 224"/>
                <a:gd name="T94" fmla="*/ 47 w 199"/>
                <a:gd name="T95" fmla="*/ 2 h 224"/>
                <a:gd name="T96" fmla="*/ 84 w 199"/>
                <a:gd name="T97" fmla="*/ 0 h 2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99" h="224">
                  <a:moveTo>
                    <a:pt x="84" y="0"/>
                  </a:moveTo>
                  <a:lnTo>
                    <a:pt x="87" y="2"/>
                  </a:lnTo>
                  <a:lnTo>
                    <a:pt x="154" y="45"/>
                  </a:lnTo>
                  <a:lnTo>
                    <a:pt x="155" y="57"/>
                  </a:lnTo>
                  <a:lnTo>
                    <a:pt x="181" y="78"/>
                  </a:lnTo>
                  <a:lnTo>
                    <a:pt x="172" y="103"/>
                  </a:lnTo>
                  <a:lnTo>
                    <a:pt x="173" y="115"/>
                  </a:lnTo>
                  <a:lnTo>
                    <a:pt x="184" y="123"/>
                  </a:lnTo>
                  <a:lnTo>
                    <a:pt x="185" y="128"/>
                  </a:lnTo>
                  <a:lnTo>
                    <a:pt x="180" y="141"/>
                  </a:lnTo>
                  <a:lnTo>
                    <a:pt x="181" y="147"/>
                  </a:lnTo>
                  <a:lnTo>
                    <a:pt x="179" y="157"/>
                  </a:lnTo>
                  <a:lnTo>
                    <a:pt x="185" y="170"/>
                  </a:lnTo>
                  <a:lnTo>
                    <a:pt x="192" y="190"/>
                  </a:lnTo>
                  <a:lnTo>
                    <a:pt x="199" y="195"/>
                  </a:lnTo>
                  <a:lnTo>
                    <a:pt x="184" y="207"/>
                  </a:lnTo>
                  <a:lnTo>
                    <a:pt x="164" y="215"/>
                  </a:lnTo>
                  <a:lnTo>
                    <a:pt x="153" y="215"/>
                  </a:lnTo>
                  <a:lnTo>
                    <a:pt x="146" y="221"/>
                  </a:lnTo>
                  <a:lnTo>
                    <a:pt x="133" y="221"/>
                  </a:lnTo>
                  <a:lnTo>
                    <a:pt x="128" y="224"/>
                  </a:lnTo>
                  <a:lnTo>
                    <a:pt x="107" y="218"/>
                  </a:lnTo>
                  <a:lnTo>
                    <a:pt x="93" y="220"/>
                  </a:lnTo>
                  <a:lnTo>
                    <a:pt x="89" y="192"/>
                  </a:lnTo>
                  <a:lnTo>
                    <a:pt x="82" y="182"/>
                  </a:lnTo>
                  <a:lnTo>
                    <a:pt x="79" y="176"/>
                  </a:lnTo>
                  <a:lnTo>
                    <a:pt x="61" y="172"/>
                  </a:lnTo>
                  <a:lnTo>
                    <a:pt x="51" y="166"/>
                  </a:lnTo>
                  <a:lnTo>
                    <a:pt x="39" y="163"/>
                  </a:lnTo>
                  <a:lnTo>
                    <a:pt x="32" y="159"/>
                  </a:lnTo>
                  <a:lnTo>
                    <a:pt x="25" y="154"/>
                  </a:lnTo>
                  <a:lnTo>
                    <a:pt x="15" y="127"/>
                  </a:lnTo>
                  <a:lnTo>
                    <a:pt x="5" y="116"/>
                  </a:lnTo>
                  <a:lnTo>
                    <a:pt x="1" y="104"/>
                  </a:lnTo>
                  <a:lnTo>
                    <a:pt x="3" y="93"/>
                  </a:lnTo>
                  <a:lnTo>
                    <a:pt x="0" y="74"/>
                  </a:lnTo>
                  <a:lnTo>
                    <a:pt x="7" y="73"/>
                  </a:lnTo>
                  <a:lnTo>
                    <a:pt x="14" y="65"/>
                  </a:lnTo>
                  <a:lnTo>
                    <a:pt x="22" y="54"/>
                  </a:lnTo>
                  <a:lnTo>
                    <a:pt x="26" y="50"/>
                  </a:lnTo>
                  <a:lnTo>
                    <a:pt x="26" y="43"/>
                  </a:lnTo>
                  <a:lnTo>
                    <a:pt x="22" y="39"/>
                  </a:lnTo>
                  <a:lnTo>
                    <a:pt x="21" y="31"/>
                  </a:lnTo>
                  <a:lnTo>
                    <a:pt x="26" y="28"/>
                  </a:lnTo>
                  <a:lnTo>
                    <a:pt x="28" y="16"/>
                  </a:lnTo>
                  <a:lnTo>
                    <a:pt x="20" y="4"/>
                  </a:lnTo>
                  <a:lnTo>
                    <a:pt x="27" y="2"/>
                  </a:lnTo>
                  <a:lnTo>
                    <a:pt x="47" y="2"/>
                  </a:lnTo>
                  <a:lnTo>
                    <a:pt x="84"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135" name="Freeform 134"/>
            <p:cNvSpPr>
              <a:spLocks/>
            </p:cNvSpPr>
            <p:nvPr/>
          </p:nvSpPr>
          <p:spPr bwMode="auto">
            <a:xfrm>
              <a:off x="5826562" y="4110662"/>
              <a:ext cx="165314" cy="183284"/>
            </a:xfrm>
            <a:custGeom>
              <a:avLst/>
              <a:gdLst>
                <a:gd name="T0" fmla="*/ 42 w 100"/>
                <a:gd name="T1" fmla="*/ 110 h 118"/>
                <a:gd name="T2" fmla="*/ 22 w 100"/>
                <a:gd name="T3" fmla="*/ 110 h 118"/>
                <a:gd name="T4" fmla="*/ 15 w 100"/>
                <a:gd name="T5" fmla="*/ 112 h 118"/>
                <a:gd name="T6" fmla="*/ 4 w 100"/>
                <a:gd name="T7" fmla="*/ 118 h 118"/>
                <a:gd name="T8" fmla="*/ 0 w 100"/>
                <a:gd name="T9" fmla="*/ 116 h 118"/>
                <a:gd name="T10" fmla="*/ 0 w 100"/>
                <a:gd name="T11" fmla="*/ 101 h 118"/>
                <a:gd name="T12" fmla="*/ 4 w 100"/>
                <a:gd name="T13" fmla="*/ 93 h 118"/>
                <a:gd name="T14" fmla="*/ 5 w 100"/>
                <a:gd name="T15" fmla="*/ 76 h 118"/>
                <a:gd name="T16" fmla="*/ 9 w 100"/>
                <a:gd name="T17" fmla="*/ 66 h 118"/>
                <a:gd name="T18" fmla="*/ 16 w 100"/>
                <a:gd name="T19" fmla="*/ 56 h 118"/>
                <a:gd name="T20" fmla="*/ 23 w 100"/>
                <a:gd name="T21" fmla="*/ 50 h 118"/>
                <a:gd name="T22" fmla="*/ 29 w 100"/>
                <a:gd name="T23" fmla="*/ 43 h 118"/>
                <a:gd name="T24" fmla="*/ 22 w 100"/>
                <a:gd name="T25" fmla="*/ 40 h 118"/>
                <a:gd name="T26" fmla="*/ 23 w 100"/>
                <a:gd name="T27" fmla="*/ 16 h 118"/>
                <a:gd name="T28" fmla="*/ 30 w 100"/>
                <a:gd name="T29" fmla="*/ 10 h 118"/>
                <a:gd name="T30" fmla="*/ 42 w 100"/>
                <a:gd name="T31" fmla="*/ 14 h 118"/>
                <a:gd name="T32" fmla="*/ 57 w 100"/>
                <a:gd name="T33" fmla="*/ 10 h 118"/>
                <a:gd name="T34" fmla="*/ 69 w 100"/>
                <a:gd name="T35" fmla="*/ 10 h 118"/>
                <a:gd name="T36" fmla="*/ 81 w 100"/>
                <a:gd name="T37" fmla="*/ 0 h 118"/>
                <a:gd name="T38" fmla="*/ 90 w 100"/>
                <a:gd name="T39" fmla="*/ 15 h 118"/>
                <a:gd name="T40" fmla="*/ 92 w 100"/>
                <a:gd name="T41" fmla="*/ 25 h 118"/>
                <a:gd name="T42" fmla="*/ 100 w 100"/>
                <a:gd name="T43" fmla="*/ 49 h 118"/>
                <a:gd name="T44" fmla="*/ 93 w 100"/>
                <a:gd name="T45" fmla="*/ 64 h 118"/>
                <a:gd name="T46" fmla="*/ 84 w 100"/>
                <a:gd name="T47" fmla="*/ 78 h 118"/>
                <a:gd name="T48" fmla="*/ 79 w 100"/>
                <a:gd name="T49" fmla="*/ 86 h 118"/>
                <a:gd name="T50" fmla="*/ 79 w 100"/>
                <a:gd name="T51" fmla="*/ 108 h 118"/>
                <a:gd name="T52" fmla="*/ 42 w 100"/>
                <a:gd name="T53" fmla="*/ 110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00" h="118">
                  <a:moveTo>
                    <a:pt x="42" y="110"/>
                  </a:moveTo>
                  <a:lnTo>
                    <a:pt x="22" y="110"/>
                  </a:lnTo>
                  <a:lnTo>
                    <a:pt x="15" y="112"/>
                  </a:lnTo>
                  <a:lnTo>
                    <a:pt x="4" y="118"/>
                  </a:lnTo>
                  <a:lnTo>
                    <a:pt x="0" y="116"/>
                  </a:lnTo>
                  <a:lnTo>
                    <a:pt x="0" y="101"/>
                  </a:lnTo>
                  <a:lnTo>
                    <a:pt x="4" y="93"/>
                  </a:lnTo>
                  <a:lnTo>
                    <a:pt x="5" y="76"/>
                  </a:lnTo>
                  <a:lnTo>
                    <a:pt x="9" y="66"/>
                  </a:lnTo>
                  <a:lnTo>
                    <a:pt x="16" y="56"/>
                  </a:lnTo>
                  <a:lnTo>
                    <a:pt x="23" y="50"/>
                  </a:lnTo>
                  <a:lnTo>
                    <a:pt x="29" y="43"/>
                  </a:lnTo>
                  <a:lnTo>
                    <a:pt x="22" y="40"/>
                  </a:lnTo>
                  <a:lnTo>
                    <a:pt x="23" y="16"/>
                  </a:lnTo>
                  <a:lnTo>
                    <a:pt x="30" y="10"/>
                  </a:lnTo>
                  <a:lnTo>
                    <a:pt x="42" y="14"/>
                  </a:lnTo>
                  <a:lnTo>
                    <a:pt x="57" y="10"/>
                  </a:lnTo>
                  <a:lnTo>
                    <a:pt x="69" y="10"/>
                  </a:lnTo>
                  <a:lnTo>
                    <a:pt x="81" y="0"/>
                  </a:lnTo>
                  <a:lnTo>
                    <a:pt x="90" y="15"/>
                  </a:lnTo>
                  <a:lnTo>
                    <a:pt x="92" y="25"/>
                  </a:lnTo>
                  <a:lnTo>
                    <a:pt x="100" y="49"/>
                  </a:lnTo>
                  <a:lnTo>
                    <a:pt x="93" y="64"/>
                  </a:lnTo>
                  <a:lnTo>
                    <a:pt x="84" y="78"/>
                  </a:lnTo>
                  <a:lnTo>
                    <a:pt x="79" y="86"/>
                  </a:lnTo>
                  <a:lnTo>
                    <a:pt x="79" y="108"/>
                  </a:lnTo>
                  <a:lnTo>
                    <a:pt x="42" y="11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136" name="Freeform 135"/>
            <p:cNvSpPr>
              <a:spLocks/>
            </p:cNvSpPr>
            <p:nvPr/>
          </p:nvSpPr>
          <p:spPr bwMode="auto">
            <a:xfrm>
              <a:off x="5517423" y="2568275"/>
              <a:ext cx="476106" cy="251628"/>
            </a:xfrm>
            <a:custGeom>
              <a:avLst/>
              <a:gdLst>
                <a:gd name="T0" fmla="*/ 149 w 288"/>
                <a:gd name="T1" fmla="*/ 6 h 162"/>
                <a:gd name="T2" fmla="*/ 157 w 288"/>
                <a:gd name="T3" fmla="*/ 2 h 162"/>
                <a:gd name="T4" fmla="*/ 186 w 288"/>
                <a:gd name="T5" fmla="*/ 11 h 162"/>
                <a:gd name="T6" fmla="*/ 185 w 288"/>
                <a:gd name="T7" fmla="*/ 22 h 162"/>
                <a:gd name="T8" fmla="*/ 205 w 288"/>
                <a:gd name="T9" fmla="*/ 31 h 162"/>
                <a:gd name="T10" fmla="*/ 227 w 288"/>
                <a:gd name="T11" fmla="*/ 42 h 162"/>
                <a:gd name="T12" fmla="*/ 251 w 288"/>
                <a:gd name="T13" fmla="*/ 49 h 162"/>
                <a:gd name="T14" fmla="*/ 285 w 288"/>
                <a:gd name="T15" fmla="*/ 55 h 162"/>
                <a:gd name="T16" fmla="*/ 282 w 288"/>
                <a:gd name="T17" fmla="*/ 72 h 162"/>
                <a:gd name="T18" fmla="*/ 287 w 288"/>
                <a:gd name="T19" fmla="*/ 89 h 162"/>
                <a:gd name="T20" fmla="*/ 264 w 288"/>
                <a:gd name="T21" fmla="*/ 97 h 162"/>
                <a:gd name="T22" fmla="*/ 253 w 288"/>
                <a:gd name="T23" fmla="*/ 107 h 162"/>
                <a:gd name="T24" fmla="*/ 228 w 288"/>
                <a:gd name="T25" fmla="*/ 115 h 162"/>
                <a:gd name="T26" fmla="*/ 218 w 288"/>
                <a:gd name="T27" fmla="*/ 135 h 162"/>
                <a:gd name="T28" fmla="*/ 244 w 288"/>
                <a:gd name="T29" fmla="*/ 139 h 162"/>
                <a:gd name="T30" fmla="*/ 224 w 288"/>
                <a:gd name="T31" fmla="*/ 150 h 162"/>
                <a:gd name="T32" fmla="*/ 194 w 288"/>
                <a:gd name="T33" fmla="*/ 158 h 162"/>
                <a:gd name="T34" fmla="*/ 177 w 288"/>
                <a:gd name="T35" fmla="*/ 142 h 162"/>
                <a:gd name="T36" fmla="*/ 194 w 288"/>
                <a:gd name="T37" fmla="*/ 131 h 162"/>
                <a:gd name="T38" fmla="*/ 162 w 288"/>
                <a:gd name="T39" fmla="*/ 121 h 162"/>
                <a:gd name="T40" fmla="*/ 145 w 288"/>
                <a:gd name="T41" fmla="*/ 116 h 162"/>
                <a:gd name="T42" fmla="*/ 130 w 288"/>
                <a:gd name="T43" fmla="*/ 143 h 162"/>
                <a:gd name="T44" fmla="*/ 115 w 288"/>
                <a:gd name="T45" fmla="*/ 142 h 162"/>
                <a:gd name="T46" fmla="*/ 111 w 288"/>
                <a:gd name="T47" fmla="*/ 137 h 162"/>
                <a:gd name="T48" fmla="*/ 117 w 288"/>
                <a:gd name="T49" fmla="*/ 123 h 162"/>
                <a:gd name="T50" fmla="*/ 118 w 288"/>
                <a:gd name="T51" fmla="*/ 118 h 162"/>
                <a:gd name="T52" fmla="*/ 130 w 288"/>
                <a:gd name="T53" fmla="*/ 121 h 162"/>
                <a:gd name="T54" fmla="*/ 131 w 288"/>
                <a:gd name="T55" fmla="*/ 118 h 162"/>
                <a:gd name="T56" fmla="*/ 125 w 288"/>
                <a:gd name="T57" fmla="*/ 109 h 162"/>
                <a:gd name="T58" fmla="*/ 115 w 288"/>
                <a:gd name="T59" fmla="*/ 98 h 162"/>
                <a:gd name="T60" fmla="*/ 107 w 288"/>
                <a:gd name="T61" fmla="*/ 85 h 162"/>
                <a:gd name="T62" fmla="*/ 87 w 288"/>
                <a:gd name="T63" fmla="*/ 78 h 162"/>
                <a:gd name="T64" fmla="*/ 74 w 288"/>
                <a:gd name="T65" fmla="*/ 83 h 162"/>
                <a:gd name="T66" fmla="*/ 63 w 288"/>
                <a:gd name="T67" fmla="*/ 88 h 162"/>
                <a:gd name="T68" fmla="*/ 46 w 288"/>
                <a:gd name="T69" fmla="*/ 93 h 162"/>
                <a:gd name="T70" fmla="*/ 28 w 288"/>
                <a:gd name="T71" fmla="*/ 88 h 162"/>
                <a:gd name="T72" fmla="*/ 11 w 288"/>
                <a:gd name="T73" fmla="*/ 90 h 162"/>
                <a:gd name="T74" fmla="*/ 0 w 288"/>
                <a:gd name="T75" fmla="*/ 79 h 162"/>
                <a:gd name="T76" fmla="*/ 6 w 288"/>
                <a:gd name="T77" fmla="*/ 66 h 162"/>
                <a:gd name="T78" fmla="*/ 4 w 288"/>
                <a:gd name="T79" fmla="*/ 58 h 162"/>
                <a:gd name="T80" fmla="*/ 24 w 288"/>
                <a:gd name="T81" fmla="*/ 39 h 162"/>
                <a:gd name="T82" fmla="*/ 15 w 288"/>
                <a:gd name="T83" fmla="*/ 15 h 162"/>
                <a:gd name="T84" fmla="*/ 30 w 288"/>
                <a:gd name="T85" fmla="*/ 9 h 162"/>
                <a:gd name="T86" fmla="*/ 58 w 288"/>
                <a:gd name="T87" fmla="*/ 10 h 162"/>
                <a:gd name="T88" fmla="*/ 89 w 288"/>
                <a:gd name="T89" fmla="*/ 15 h 162"/>
                <a:gd name="T90" fmla="*/ 101 w 288"/>
                <a:gd name="T91" fmla="*/ 15 h 162"/>
                <a:gd name="T92" fmla="*/ 120 w 288"/>
                <a:gd name="T93" fmla="*/ 19 h 162"/>
                <a:gd name="T94" fmla="*/ 126 w 288"/>
                <a:gd name="T95" fmla="*/ 10 h 162"/>
                <a:gd name="T96" fmla="*/ 143 w 288"/>
                <a:gd name="T97" fmla="*/ 5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88" h="162">
                  <a:moveTo>
                    <a:pt x="143" y="5"/>
                  </a:moveTo>
                  <a:lnTo>
                    <a:pt x="149" y="6"/>
                  </a:lnTo>
                  <a:lnTo>
                    <a:pt x="152" y="1"/>
                  </a:lnTo>
                  <a:lnTo>
                    <a:pt x="157" y="2"/>
                  </a:lnTo>
                  <a:lnTo>
                    <a:pt x="173" y="0"/>
                  </a:lnTo>
                  <a:lnTo>
                    <a:pt x="186" y="11"/>
                  </a:lnTo>
                  <a:lnTo>
                    <a:pt x="182" y="15"/>
                  </a:lnTo>
                  <a:lnTo>
                    <a:pt x="185" y="22"/>
                  </a:lnTo>
                  <a:lnTo>
                    <a:pt x="198" y="23"/>
                  </a:lnTo>
                  <a:lnTo>
                    <a:pt x="205" y="31"/>
                  </a:lnTo>
                  <a:lnTo>
                    <a:pt x="206" y="35"/>
                  </a:lnTo>
                  <a:lnTo>
                    <a:pt x="227" y="42"/>
                  </a:lnTo>
                  <a:lnTo>
                    <a:pt x="239" y="39"/>
                  </a:lnTo>
                  <a:lnTo>
                    <a:pt x="251" y="49"/>
                  </a:lnTo>
                  <a:lnTo>
                    <a:pt x="260" y="49"/>
                  </a:lnTo>
                  <a:lnTo>
                    <a:pt x="285" y="55"/>
                  </a:lnTo>
                  <a:lnTo>
                    <a:pt x="286" y="61"/>
                  </a:lnTo>
                  <a:lnTo>
                    <a:pt x="282" y="72"/>
                  </a:lnTo>
                  <a:lnTo>
                    <a:pt x="288" y="83"/>
                  </a:lnTo>
                  <a:lnTo>
                    <a:pt x="287" y="89"/>
                  </a:lnTo>
                  <a:lnTo>
                    <a:pt x="271" y="91"/>
                  </a:lnTo>
                  <a:lnTo>
                    <a:pt x="264" y="97"/>
                  </a:lnTo>
                  <a:lnTo>
                    <a:pt x="265" y="106"/>
                  </a:lnTo>
                  <a:lnTo>
                    <a:pt x="253" y="107"/>
                  </a:lnTo>
                  <a:lnTo>
                    <a:pt x="243" y="114"/>
                  </a:lnTo>
                  <a:lnTo>
                    <a:pt x="228" y="115"/>
                  </a:lnTo>
                  <a:lnTo>
                    <a:pt x="215" y="123"/>
                  </a:lnTo>
                  <a:lnTo>
                    <a:pt x="218" y="135"/>
                  </a:lnTo>
                  <a:lnTo>
                    <a:pt x="227" y="140"/>
                  </a:lnTo>
                  <a:lnTo>
                    <a:pt x="244" y="139"/>
                  </a:lnTo>
                  <a:lnTo>
                    <a:pt x="242" y="146"/>
                  </a:lnTo>
                  <a:lnTo>
                    <a:pt x="224" y="150"/>
                  </a:lnTo>
                  <a:lnTo>
                    <a:pt x="204" y="162"/>
                  </a:lnTo>
                  <a:lnTo>
                    <a:pt x="194" y="158"/>
                  </a:lnTo>
                  <a:lnTo>
                    <a:pt x="196" y="148"/>
                  </a:lnTo>
                  <a:lnTo>
                    <a:pt x="177" y="142"/>
                  </a:lnTo>
                  <a:lnTo>
                    <a:pt x="179" y="138"/>
                  </a:lnTo>
                  <a:lnTo>
                    <a:pt x="194" y="131"/>
                  </a:lnTo>
                  <a:lnTo>
                    <a:pt x="189" y="127"/>
                  </a:lnTo>
                  <a:lnTo>
                    <a:pt x="162" y="121"/>
                  </a:lnTo>
                  <a:lnTo>
                    <a:pt x="160" y="114"/>
                  </a:lnTo>
                  <a:lnTo>
                    <a:pt x="145" y="116"/>
                  </a:lnTo>
                  <a:lnTo>
                    <a:pt x="141" y="128"/>
                  </a:lnTo>
                  <a:lnTo>
                    <a:pt x="130" y="143"/>
                  </a:lnTo>
                  <a:lnTo>
                    <a:pt x="123" y="139"/>
                  </a:lnTo>
                  <a:lnTo>
                    <a:pt x="115" y="142"/>
                  </a:lnTo>
                  <a:lnTo>
                    <a:pt x="107" y="139"/>
                  </a:lnTo>
                  <a:lnTo>
                    <a:pt x="111" y="137"/>
                  </a:lnTo>
                  <a:lnTo>
                    <a:pt x="113" y="130"/>
                  </a:lnTo>
                  <a:lnTo>
                    <a:pt x="117" y="123"/>
                  </a:lnTo>
                  <a:lnTo>
                    <a:pt x="115" y="119"/>
                  </a:lnTo>
                  <a:lnTo>
                    <a:pt x="118" y="118"/>
                  </a:lnTo>
                  <a:lnTo>
                    <a:pt x="120" y="120"/>
                  </a:lnTo>
                  <a:lnTo>
                    <a:pt x="130" y="121"/>
                  </a:lnTo>
                  <a:lnTo>
                    <a:pt x="134" y="120"/>
                  </a:lnTo>
                  <a:lnTo>
                    <a:pt x="131" y="118"/>
                  </a:lnTo>
                  <a:lnTo>
                    <a:pt x="131" y="115"/>
                  </a:lnTo>
                  <a:lnTo>
                    <a:pt x="125" y="109"/>
                  </a:lnTo>
                  <a:lnTo>
                    <a:pt x="121" y="101"/>
                  </a:lnTo>
                  <a:lnTo>
                    <a:pt x="115" y="98"/>
                  </a:lnTo>
                  <a:lnTo>
                    <a:pt x="115" y="90"/>
                  </a:lnTo>
                  <a:lnTo>
                    <a:pt x="107" y="85"/>
                  </a:lnTo>
                  <a:lnTo>
                    <a:pt x="100" y="84"/>
                  </a:lnTo>
                  <a:lnTo>
                    <a:pt x="87" y="78"/>
                  </a:lnTo>
                  <a:lnTo>
                    <a:pt x="77" y="80"/>
                  </a:lnTo>
                  <a:lnTo>
                    <a:pt x="74" y="83"/>
                  </a:lnTo>
                  <a:lnTo>
                    <a:pt x="67" y="83"/>
                  </a:lnTo>
                  <a:lnTo>
                    <a:pt x="63" y="88"/>
                  </a:lnTo>
                  <a:lnTo>
                    <a:pt x="52" y="90"/>
                  </a:lnTo>
                  <a:lnTo>
                    <a:pt x="46" y="93"/>
                  </a:lnTo>
                  <a:lnTo>
                    <a:pt x="38" y="88"/>
                  </a:lnTo>
                  <a:lnTo>
                    <a:pt x="28" y="88"/>
                  </a:lnTo>
                  <a:lnTo>
                    <a:pt x="18" y="86"/>
                  </a:lnTo>
                  <a:lnTo>
                    <a:pt x="11" y="90"/>
                  </a:lnTo>
                  <a:lnTo>
                    <a:pt x="9" y="84"/>
                  </a:lnTo>
                  <a:lnTo>
                    <a:pt x="0" y="79"/>
                  </a:lnTo>
                  <a:lnTo>
                    <a:pt x="2" y="71"/>
                  </a:lnTo>
                  <a:lnTo>
                    <a:pt x="6" y="66"/>
                  </a:lnTo>
                  <a:lnTo>
                    <a:pt x="9" y="67"/>
                  </a:lnTo>
                  <a:lnTo>
                    <a:pt x="4" y="58"/>
                  </a:lnTo>
                  <a:lnTo>
                    <a:pt x="17" y="41"/>
                  </a:lnTo>
                  <a:lnTo>
                    <a:pt x="24" y="39"/>
                  </a:lnTo>
                  <a:lnTo>
                    <a:pt x="25" y="33"/>
                  </a:lnTo>
                  <a:lnTo>
                    <a:pt x="15" y="15"/>
                  </a:lnTo>
                  <a:lnTo>
                    <a:pt x="22" y="14"/>
                  </a:lnTo>
                  <a:lnTo>
                    <a:pt x="30" y="9"/>
                  </a:lnTo>
                  <a:lnTo>
                    <a:pt x="42" y="8"/>
                  </a:lnTo>
                  <a:lnTo>
                    <a:pt x="58" y="10"/>
                  </a:lnTo>
                  <a:lnTo>
                    <a:pt x="77" y="15"/>
                  </a:lnTo>
                  <a:lnTo>
                    <a:pt x="89" y="15"/>
                  </a:lnTo>
                  <a:lnTo>
                    <a:pt x="95" y="18"/>
                  </a:lnTo>
                  <a:lnTo>
                    <a:pt x="101" y="15"/>
                  </a:lnTo>
                  <a:lnTo>
                    <a:pt x="106" y="19"/>
                  </a:lnTo>
                  <a:lnTo>
                    <a:pt x="120" y="19"/>
                  </a:lnTo>
                  <a:lnTo>
                    <a:pt x="126" y="20"/>
                  </a:lnTo>
                  <a:lnTo>
                    <a:pt x="126" y="10"/>
                  </a:lnTo>
                  <a:lnTo>
                    <a:pt x="130" y="6"/>
                  </a:lnTo>
                  <a:lnTo>
                    <a:pt x="143" y="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137" name="Freeform 216"/>
            <p:cNvSpPr>
              <a:spLocks/>
            </p:cNvSpPr>
            <p:nvPr/>
          </p:nvSpPr>
          <p:spPr bwMode="auto">
            <a:xfrm>
              <a:off x="6208437" y="3635365"/>
              <a:ext cx="312444" cy="206584"/>
            </a:xfrm>
            <a:custGeom>
              <a:avLst/>
              <a:gdLst>
                <a:gd name="T0" fmla="*/ 189 w 189"/>
                <a:gd name="T1" fmla="*/ 49 h 133"/>
                <a:gd name="T2" fmla="*/ 177 w 189"/>
                <a:gd name="T3" fmla="*/ 54 h 133"/>
                <a:gd name="T4" fmla="*/ 174 w 189"/>
                <a:gd name="T5" fmla="*/ 63 h 133"/>
                <a:gd name="T6" fmla="*/ 174 w 189"/>
                <a:gd name="T7" fmla="*/ 70 h 133"/>
                <a:gd name="T8" fmla="*/ 156 w 189"/>
                <a:gd name="T9" fmla="*/ 79 h 133"/>
                <a:gd name="T10" fmla="*/ 128 w 189"/>
                <a:gd name="T11" fmla="*/ 89 h 133"/>
                <a:gd name="T12" fmla="*/ 112 w 189"/>
                <a:gd name="T13" fmla="*/ 103 h 133"/>
                <a:gd name="T14" fmla="*/ 104 w 189"/>
                <a:gd name="T15" fmla="*/ 105 h 133"/>
                <a:gd name="T16" fmla="*/ 99 w 189"/>
                <a:gd name="T17" fmla="*/ 103 h 133"/>
                <a:gd name="T18" fmla="*/ 89 w 189"/>
                <a:gd name="T19" fmla="*/ 112 h 133"/>
                <a:gd name="T20" fmla="*/ 77 w 189"/>
                <a:gd name="T21" fmla="*/ 116 h 133"/>
                <a:gd name="T22" fmla="*/ 62 w 189"/>
                <a:gd name="T23" fmla="*/ 117 h 133"/>
                <a:gd name="T24" fmla="*/ 57 w 189"/>
                <a:gd name="T25" fmla="*/ 118 h 133"/>
                <a:gd name="T26" fmla="*/ 53 w 189"/>
                <a:gd name="T27" fmla="*/ 124 h 133"/>
                <a:gd name="T28" fmla="*/ 49 w 189"/>
                <a:gd name="T29" fmla="*/ 125 h 133"/>
                <a:gd name="T30" fmla="*/ 46 w 189"/>
                <a:gd name="T31" fmla="*/ 131 h 133"/>
                <a:gd name="T32" fmla="*/ 37 w 189"/>
                <a:gd name="T33" fmla="*/ 130 h 133"/>
                <a:gd name="T34" fmla="*/ 32 w 189"/>
                <a:gd name="T35" fmla="*/ 133 h 133"/>
                <a:gd name="T36" fmla="*/ 19 w 189"/>
                <a:gd name="T37" fmla="*/ 132 h 133"/>
                <a:gd name="T38" fmla="*/ 14 w 189"/>
                <a:gd name="T39" fmla="*/ 120 h 133"/>
                <a:gd name="T40" fmla="*/ 14 w 189"/>
                <a:gd name="T41" fmla="*/ 108 h 133"/>
                <a:gd name="T42" fmla="*/ 10 w 189"/>
                <a:gd name="T43" fmla="*/ 102 h 133"/>
                <a:gd name="T44" fmla="*/ 6 w 189"/>
                <a:gd name="T45" fmla="*/ 87 h 133"/>
                <a:gd name="T46" fmla="*/ 0 w 189"/>
                <a:gd name="T47" fmla="*/ 78 h 133"/>
                <a:gd name="T48" fmla="*/ 4 w 189"/>
                <a:gd name="T49" fmla="*/ 77 h 133"/>
                <a:gd name="T50" fmla="*/ 2 w 189"/>
                <a:gd name="T51" fmla="*/ 68 h 133"/>
                <a:gd name="T52" fmla="*/ 4 w 189"/>
                <a:gd name="T53" fmla="*/ 64 h 133"/>
                <a:gd name="T54" fmla="*/ 2 w 189"/>
                <a:gd name="T55" fmla="*/ 55 h 133"/>
                <a:gd name="T56" fmla="*/ 10 w 189"/>
                <a:gd name="T57" fmla="*/ 48 h 133"/>
                <a:gd name="T58" fmla="*/ 8 w 189"/>
                <a:gd name="T59" fmla="*/ 39 h 133"/>
                <a:gd name="T60" fmla="*/ 12 w 189"/>
                <a:gd name="T61" fmla="*/ 29 h 133"/>
                <a:gd name="T62" fmla="*/ 20 w 189"/>
                <a:gd name="T63" fmla="*/ 35 h 133"/>
                <a:gd name="T64" fmla="*/ 24 w 189"/>
                <a:gd name="T65" fmla="*/ 33 h 133"/>
                <a:gd name="T66" fmla="*/ 45 w 189"/>
                <a:gd name="T67" fmla="*/ 32 h 133"/>
                <a:gd name="T68" fmla="*/ 49 w 189"/>
                <a:gd name="T69" fmla="*/ 34 h 133"/>
                <a:gd name="T70" fmla="*/ 66 w 189"/>
                <a:gd name="T71" fmla="*/ 36 h 133"/>
                <a:gd name="T72" fmla="*/ 73 w 189"/>
                <a:gd name="T73" fmla="*/ 35 h 133"/>
                <a:gd name="T74" fmla="*/ 78 w 189"/>
                <a:gd name="T75" fmla="*/ 42 h 133"/>
                <a:gd name="T76" fmla="*/ 86 w 189"/>
                <a:gd name="T77" fmla="*/ 39 h 133"/>
                <a:gd name="T78" fmla="*/ 98 w 189"/>
                <a:gd name="T79" fmla="*/ 17 h 133"/>
                <a:gd name="T80" fmla="*/ 114 w 189"/>
                <a:gd name="T81" fmla="*/ 8 h 133"/>
                <a:gd name="T82" fmla="*/ 166 w 189"/>
                <a:gd name="T83" fmla="*/ 0 h 133"/>
                <a:gd name="T84" fmla="*/ 182 w 189"/>
                <a:gd name="T85" fmla="*/ 34 h 133"/>
                <a:gd name="T86" fmla="*/ 189 w 189"/>
                <a:gd name="T87" fmla="*/ 49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89" h="133">
                  <a:moveTo>
                    <a:pt x="189" y="49"/>
                  </a:moveTo>
                  <a:lnTo>
                    <a:pt x="177" y="54"/>
                  </a:lnTo>
                  <a:lnTo>
                    <a:pt x="174" y="63"/>
                  </a:lnTo>
                  <a:lnTo>
                    <a:pt x="174" y="70"/>
                  </a:lnTo>
                  <a:lnTo>
                    <a:pt x="156" y="79"/>
                  </a:lnTo>
                  <a:lnTo>
                    <a:pt x="128" y="89"/>
                  </a:lnTo>
                  <a:lnTo>
                    <a:pt x="112" y="103"/>
                  </a:lnTo>
                  <a:lnTo>
                    <a:pt x="104" y="105"/>
                  </a:lnTo>
                  <a:lnTo>
                    <a:pt x="99" y="103"/>
                  </a:lnTo>
                  <a:lnTo>
                    <a:pt x="89" y="112"/>
                  </a:lnTo>
                  <a:lnTo>
                    <a:pt x="77" y="116"/>
                  </a:lnTo>
                  <a:lnTo>
                    <a:pt x="62" y="117"/>
                  </a:lnTo>
                  <a:lnTo>
                    <a:pt x="57" y="118"/>
                  </a:lnTo>
                  <a:lnTo>
                    <a:pt x="53" y="124"/>
                  </a:lnTo>
                  <a:lnTo>
                    <a:pt x="49" y="125"/>
                  </a:lnTo>
                  <a:lnTo>
                    <a:pt x="46" y="131"/>
                  </a:lnTo>
                  <a:lnTo>
                    <a:pt x="37" y="130"/>
                  </a:lnTo>
                  <a:lnTo>
                    <a:pt x="32" y="133"/>
                  </a:lnTo>
                  <a:lnTo>
                    <a:pt x="19" y="132"/>
                  </a:lnTo>
                  <a:lnTo>
                    <a:pt x="14" y="120"/>
                  </a:lnTo>
                  <a:lnTo>
                    <a:pt x="14" y="108"/>
                  </a:lnTo>
                  <a:lnTo>
                    <a:pt x="10" y="102"/>
                  </a:lnTo>
                  <a:lnTo>
                    <a:pt x="6" y="87"/>
                  </a:lnTo>
                  <a:lnTo>
                    <a:pt x="0" y="78"/>
                  </a:lnTo>
                  <a:lnTo>
                    <a:pt x="4" y="77"/>
                  </a:lnTo>
                  <a:lnTo>
                    <a:pt x="2" y="68"/>
                  </a:lnTo>
                  <a:lnTo>
                    <a:pt x="4" y="64"/>
                  </a:lnTo>
                  <a:lnTo>
                    <a:pt x="2" y="55"/>
                  </a:lnTo>
                  <a:lnTo>
                    <a:pt x="10" y="48"/>
                  </a:lnTo>
                  <a:lnTo>
                    <a:pt x="8" y="39"/>
                  </a:lnTo>
                  <a:lnTo>
                    <a:pt x="12" y="29"/>
                  </a:lnTo>
                  <a:lnTo>
                    <a:pt x="20" y="35"/>
                  </a:lnTo>
                  <a:lnTo>
                    <a:pt x="24" y="33"/>
                  </a:lnTo>
                  <a:lnTo>
                    <a:pt x="45" y="32"/>
                  </a:lnTo>
                  <a:lnTo>
                    <a:pt x="49" y="34"/>
                  </a:lnTo>
                  <a:lnTo>
                    <a:pt x="66" y="36"/>
                  </a:lnTo>
                  <a:lnTo>
                    <a:pt x="73" y="35"/>
                  </a:lnTo>
                  <a:lnTo>
                    <a:pt x="78" y="42"/>
                  </a:lnTo>
                  <a:lnTo>
                    <a:pt x="86" y="39"/>
                  </a:lnTo>
                  <a:lnTo>
                    <a:pt x="98" y="17"/>
                  </a:lnTo>
                  <a:lnTo>
                    <a:pt x="114" y="8"/>
                  </a:lnTo>
                  <a:lnTo>
                    <a:pt x="166" y="0"/>
                  </a:lnTo>
                  <a:lnTo>
                    <a:pt x="182" y="34"/>
                  </a:lnTo>
                  <a:lnTo>
                    <a:pt x="189" y="4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138" name="Freeform 217"/>
            <p:cNvSpPr>
              <a:spLocks/>
            </p:cNvSpPr>
            <p:nvPr/>
          </p:nvSpPr>
          <p:spPr bwMode="auto">
            <a:xfrm>
              <a:off x="5405010" y="4960296"/>
              <a:ext cx="487678" cy="410061"/>
            </a:xfrm>
            <a:custGeom>
              <a:avLst/>
              <a:gdLst>
                <a:gd name="T0" fmla="*/ 264 w 295"/>
                <a:gd name="T1" fmla="*/ 152 h 264"/>
                <a:gd name="T2" fmla="*/ 250 w 295"/>
                <a:gd name="T3" fmla="*/ 173 h 264"/>
                <a:gd name="T4" fmla="*/ 217 w 295"/>
                <a:gd name="T5" fmla="*/ 210 h 264"/>
                <a:gd name="T6" fmla="*/ 190 w 295"/>
                <a:gd name="T7" fmla="*/ 232 h 264"/>
                <a:gd name="T8" fmla="*/ 162 w 295"/>
                <a:gd name="T9" fmla="*/ 241 h 264"/>
                <a:gd name="T10" fmla="*/ 149 w 295"/>
                <a:gd name="T11" fmla="*/ 243 h 264"/>
                <a:gd name="T12" fmla="*/ 121 w 295"/>
                <a:gd name="T13" fmla="*/ 243 h 264"/>
                <a:gd name="T14" fmla="*/ 104 w 295"/>
                <a:gd name="T15" fmla="*/ 245 h 264"/>
                <a:gd name="T16" fmla="*/ 70 w 295"/>
                <a:gd name="T17" fmla="*/ 256 h 264"/>
                <a:gd name="T18" fmla="*/ 51 w 295"/>
                <a:gd name="T19" fmla="*/ 264 h 264"/>
                <a:gd name="T20" fmla="*/ 38 w 295"/>
                <a:gd name="T21" fmla="*/ 257 h 264"/>
                <a:gd name="T22" fmla="*/ 30 w 295"/>
                <a:gd name="T23" fmla="*/ 250 h 264"/>
                <a:gd name="T24" fmla="*/ 29 w 295"/>
                <a:gd name="T25" fmla="*/ 232 h 264"/>
                <a:gd name="T26" fmla="*/ 30 w 295"/>
                <a:gd name="T27" fmla="*/ 215 h 264"/>
                <a:gd name="T28" fmla="*/ 20 w 295"/>
                <a:gd name="T29" fmla="*/ 180 h 264"/>
                <a:gd name="T30" fmla="*/ 12 w 295"/>
                <a:gd name="T31" fmla="*/ 162 h 264"/>
                <a:gd name="T32" fmla="*/ 9 w 295"/>
                <a:gd name="T33" fmla="*/ 125 h 264"/>
                <a:gd name="T34" fmla="*/ 19 w 295"/>
                <a:gd name="T35" fmla="*/ 139 h 264"/>
                <a:gd name="T36" fmla="*/ 38 w 295"/>
                <a:gd name="T37" fmla="*/ 145 h 264"/>
                <a:gd name="T38" fmla="*/ 63 w 295"/>
                <a:gd name="T39" fmla="*/ 133 h 264"/>
                <a:gd name="T40" fmla="*/ 71 w 295"/>
                <a:gd name="T41" fmla="*/ 59 h 264"/>
                <a:gd name="T42" fmla="*/ 79 w 295"/>
                <a:gd name="T43" fmla="*/ 91 h 264"/>
                <a:gd name="T44" fmla="*/ 95 w 295"/>
                <a:gd name="T45" fmla="*/ 97 h 264"/>
                <a:gd name="T46" fmla="*/ 113 w 295"/>
                <a:gd name="T47" fmla="*/ 81 h 264"/>
                <a:gd name="T48" fmla="*/ 127 w 295"/>
                <a:gd name="T49" fmla="*/ 66 h 264"/>
                <a:gd name="T50" fmla="*/ 143 w 295"/>
                <a:gd name="T51" fmla="*/ 75 h 264"/>
                <a:gd name="T52" fmla="*/ 169 w 295"/>
                <a:gd name="T53" fmla="*/ 71 h 264"/>
                <a:gd name="T54" fmla="*/ 175 w 295"/>
                <a:gd name="T55" fmla="*/ 54 h 264"/>
                <a:gd name="T56" fmla="*/ 191 w 295"/>
                <a:gd name="T57" fmla="*/ 45 h 264"/>
                <a:gd name="T58" fmla="*/ 214 w 295"/>
                <a:gd name="T59" fmla="*/ 16 h 264"/>
                <a:gd name="T60" fmla="*/ 248 w 295"/>
                <a:gd name="T61" fmla="*/ 1 h 264"/>
                <a:gd name="T62" fmla="*/ 262 w 295"/>
                <a:gd name="T63" fmla="*/ 2 h 264"/>
                <a:gd name="T64" fmla="*/ 279 w 295"/>
                <a:gd name="T65" fmla="*/ 33 h 264"/>
                <a:gd name="T66" fmla="*/ 278 w 295"/>
                <a:gd name="T67" fmla="*/ 71 h 264"/>
                <a:gd name="T68" fmla="*/ 270 w 295"/>
                <a:gd name="T69" fmla="*/ 74 h 264"/>
                <a:gd name="T70" fmla="*/ 263 w 295"/>
                <a:gd name="T71" fmla="*/ 82 h 264"/>
                <a:gd name="T72" fmla="*/ 257 w 295"/>
                <a:gd name="T73" fmla="*/ 97 h 264"/>
                <a:gd name="T74" fmla="*/ 277 w 295"/>
                <a:gd name="T75" fmla="*/ 106 h 264"/>
                <a:gd name="T76" fmla="*/ 295 w 295"/>
                <a:gd name="T77" fmla="*/ 97 h 264"/>
                <a:gd name="T78" fmla="*/ 286 w 295"/>
                <a:gd name="T79" fmla="*/ 129 h 264"/>
                <a:gd name="T80" fmla="*/ 268 w 295"/>
                <a:gd name="T81" fmla="*/ 149 h 2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95" h="264">
                  <a:moveTo>
                    <a:pt x="268" y="149"/>
                  </a:moveTo>
                  <a:lnTo>
                    <a:pt x="264" y="152"/>
                  </a:lnTo>
                  <a:lnTo>
                    <a:pt x="256" y="163"/>
                  </a:lnTo>
                  <a:lnTo>
                    <a:pt x="250" y="173"/>
                  </a:lnTo>
                  <a:lnTo>
                    <a:pt x="239" y="188"/>
                  </a:lnTo>
                  <a:lnTo>
                    <a:pt x="217" y="210"/>
                  </a:lnTo>
                  <a:lnTo>
                    <a:pt x="204" y="222"/>
                  </a:lnTo>
                  <a:lnTo>
                    <a:pt x="190" y="232"/>
                  </a:lnTo>
                  <a:lnTo>
                    <a:pt x="171" y="240"/>
                  </a:lnTo>
                  <a:lnTo>
                    <a:pt x="162" y="241"/>
                  </a:lnTo>
                  <a:lnTo>
                    <a:pt x="159" y="246"/>
                  </a:lnTo>
                  <a:lnTo>
                    <a:pt x="149" y="243"/>
                  </a:lnTo>
                  <a:lnTo>
                    <a:pt x="140" y="247"/>
                  </a:lnTo>
                  <a:lnTo>
                    <a:pt x="121" y="243"/>
                  </a:lnTo>
                  <a:lnTo>
                    <a:pt x="111" y="246"/>
                  </a:lnTo>
                  <a:lnTo>
                    <a:pt x="104" y="245"/>
                  </a:lnTo>
                  <a:lnTo>
                    <a:pt x="85" y="253"/>
                  </a:lnTo>
                  <a:lnTo>
                    <a:pt x="70" y="256"/>
                  </a:lnTo>
                  <a:lnTo>
                    <a:pt x="59" y="264"/>
                  </a:lnTo>
                  <a:lnTo>
                    <a:pt x="51" y="264"/>
                  </a:lnTo>
                  <a:lnTo>
                    <a:pt x="44" y="257"/>
                  </a:lnTo>
                  <a:lnTo>
                    <a:pt x="38" y="257"/>
                  </a:lnTo>
                  <a:lnTo>
                    <a:pt x="31" y="247"/>
                  </a:lnTo>
                  <a:lnTo>
                    <a:pt x="30" y="250"/>
                  </a:lnTo>
                  <a:lnTo>
                    <a:pt x="28" y="245"/>
                  </a:lnTo>
                  <a:lnTo>
                    <a:pt x="29" y="232"/>
                  </a:lnTo>
                  <a:lnTo>
                    <a:pt x="24" y="219"/>
                  </a:lnTo>
                  <a:lnTo>
                    <a:pt x="30" y="215"/>
                  </a:lnTo>
                  <a:lnTo>
                    <a:pt x="30" y="199"/>
                  </a:lnTo>
                  <a:lnTo>
                    <a:pt x="20" y="180"/>
                  </a:lnTo>
                  <a:lnTo>
                    <a:pt x="12" y="162"/>
                  </a:lnTo>
                  <a:lnTo>
                    <a:pt x="12" y="162"/>
                  </a:lnTo>
                  <a:lnTo>
                    <a:pt x="0" y="135"/>
                  </a:lnTo>
                  <a:lnTo>
                    <a:pt x="9" y="125"/>
                  </a:lnTo>
                  <a:lnTo>
                    <a:pt x="16" y="131"/>
                  </a:lnTo>
                  <a:lnTo>
                    <a:pt x="19" y="139"/>
                  </a:lnTo>
                  <a:lnTo>
                    <a:pt x="27" y="141"/>
                  </a:lnTo>
                  <a:lnTo>
                    <a:pt x="38" y="145"/>
                  </a:lnTo>
                  <a:lnTo>
                    <a:pt x="47" y="143"/>
                  </a:lnTo>
                  <a:lnTo>
                    <a:pt x="63" y="133"/>
                  </a:lnTo>
                  <a:lnTo>
                    <a:pt x="67" y="56"/>
                  </a:lnTo>
                  <a:lnTo>
                    <a:pt x="71" y="59"/>
                  </a:lnTo>
                  <a:lnTo>
                    <a:pt x="81" y="79"/>
                  </a:lnTo>
                  <a:lnTo>
                    <a:pt x="79" y="91"/>
                  </a:lnTo>
                  <a:lnTo>
                    <a:pt x="83" y="99"/>
                  </a:lnTo>
                  <a:lnTo>
                    <a:pt x="95" y="97"/>
                  </a:lnTo>
                  <a:lnTo>
                    <a:pt x="105" y="87"/>
                  </a:lnTo>
                  <a:lnTo>
                    <a:pt x="113" y="81"/>
                  </a:lnTo>
                  <a:lnTo>
                    <a:pt x="118" y="71"/>
                  </a:lnTo>
                  <a:lnTo>
                    <a:pt x="127" y="66"/>
                  </a:lnTo>
                  <a:lnTo>
                    <a:pt x="135" y="69"/>
                  </a:lnTo>
                  <a:lnTo>
                    <a:pt x="143" y="75"/>
                  </a:lnTo>
                  <a:lnTo>
                    <a:pt x="157" y="76"/>
                  </a:lnTo>
                  <a:lnTo>
                    <a:pt x="169" y="71"/>
                  </a:lnTo>
                  <a:lnTo>
                    <a:pt x="171" y="64"/>
                  </a:lnTo>
                  <a:lnTo>
                    <a:pt x="175" y="54"/>
                  </a:lnTo>
                  <a:lnTo>
                    <a:pt x="185" y="53"/>
                  </a:lnTo>
                  <a:lnTo>
                    <a:pt x="191" y="45"/>
                  </a:lnTo>
                  <a:lnTo>
                    <a:pt x="197" y="31"/>
                  </a:lnTo>
                  <a:lnTo>
                    <a:pt x="214" y="16"/>
                  </a:lnTo>
                  <a:lnTo>
                    <a:pt x="240" y="0"/>
                  </a:lnTo>
                  <a:lnTo>
                    <a:pt x="248" y="1"/>
                  </a:lnTo>
                  <a:lnTo>
                    <a:pt x="256" y="4"/>
                  </a:lnTo>
                  <a:lnTo>
                    <a:pt x="262" y="2"/>
                  </a:lnTo>
                  <a:lnTo>
                    <a:pt x="272" y="4"/>
                  </a:lnTo>
                  <a:lnTo>
                    <a:pt x="279" y="33"/>
                  </a:lnTo>
                  <a:lnTo>
                    <a:pt x="282" y="48"/>
                  </a:lnTo>
                  <a:lnTo>
                    <a:pt x="278" y="71"/>
                  </a:lnTo>
                  <a:lnTo>
                    <a:pt x="279" y="78"/>
                  </a:lnTo>
                  <a:lnTo>
                    <a:pt x="270" y="74"/>
                  </a:lnTo>
                  <a:lnTo>
                    <a:pt x="265" y="76"/>
                  </a:lnTo>
                  <a:lnTo>
                    <a:pt x="263" y="82"/>
                  </a:lnTo>
                  <a:lnTo>
                    <a:pt x="257" y="90"/>
                  </a:lnTo>
                  <a:lnTo>
                    <a:pt x="257" y="97"/>
                  </a:lnTo>
                  <a:lnTo>
                    <a:pt x="267" y="108"/>
                  </a:lnTo>
                  <a:lnTo>
                    <a:pt x="277" y="106"/>
                  </a:lnTo>
                  <a:lnTo>
                    <a:pt x="281" y="97"/>
                  </a:lnTo>
                  <a:lnTo>
                    <a:pt x="295" y="97"/>
                  </a:lnTo>
                  <a:lnTo>
                    <a:pt x="289" y="112"/>
                  </a:lnTo>
                  <a:lnTo>
                    <a:pt x="286" y="129"/>
                  </a:lnTo>
                  <a:lnTo>
                    <a:pt x="281" y="139"/>
                  </a:lnTo>
                  <a:lnTo>
                    <a:pt x="268" y="14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139" name="Freeform 218"/>
            <p:cNvSpPr>
              <a:spLocks/>
            </p:cNvSpPr>
            <p:nvPr/>
          </p:nvSpPr>
          <p:spPr bwMode="auto">
            <a:xfrm>
              <a:off x="5714147" y="5173091"/>
              <a:ext cx="69431" cy="63684"/>
            </a:xfrm>
            <a:custGeom>
              <a:avLst/>
              <a:gdLst>
                <a:gd name="T0" fmla="*/ 36 w 42"/>
                <a:gd name="T1" fmla="*/ 6 h 41"/>
                <a:gd name="T2" fmla="*/ 29 w 42"/>
                <a:gd name="T3" fmla="*/ 0 h 41"/>
                <a:gd name="T4" fmla="*/ 20 w 42"/>
                <a:gd name="T5" fmla="*/ 4 h 41"/>
                <a:gd name="T6" fmla="*/ 10 w 42"/>
                <a:gd name="T7" fmla="*/ 12 h 41"/>
                <a:gd name="T8" fmla="*/ 0 w 42"/>
                <a:gd name="T9" fmla="*/ 25 h 41"/>
                <a:gd name="T10" fmla="*/ 12 w 42"/>
                <a:gd name="T11" fmla="*/ 41 h 41"/>
                <a:gd name="T12" fmla="*/ 18 w 42"/>
                <a:gd name="T13" fmla="*/ 39 h 41"/>
                <a:gd name="T14" fmla="*/ 22 w 42"/>
                <a:gd name="T15" fmla="*/ 32 h 41"/>
                <a:gd name="T16" fmla="*/ 32 w 42"/>
                <a:gd name="T17" fmla="*/ 29 h 41"/>
                <a:gd name="T18" fmla="*/ 36 w 42"/>
                <a:gd name="T19" fmla="*/ 22 h 41"/>
                <a:gd name="T20" fmla="*/ 42 w 42"/>
                <a:gd name="T21" fmla="*/ 12 h 41"/>
                <a:gd name="T22" fmla="*/ 36 w 42"/>
                <a:gd name="T23" fmla="*/ 6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2" h="41">
                  <a:moveTo>
                    <a:pt x="36" y="6"/>
                  </a:moveTo>
                  <a:lnTo>
                    <a:pt x="29" y="0"/>
                  </a:lnTo>
                  <a:lnTo>
                    <a:pt x="20" y="4"/>
                  </a:lnTo>
                  <a:lnTo>
                    <a:pt x="10" y="12"/>
                  </a:lnTo>
                  <a:lnTo>
                    <a:pt x="0" y="25"/>
                  </a:lnTo>
                  <a:lnTo>
                    <a:pt x="12" y="41"/>
                  </a:lnTo>
                  <a:lnTo>
                    <a:pt x="18" y="39"/>
                  </a:lnTo>
                  <a:lnTo>
                    <a:pt x="22" y="32"/>
                  </a:lnTo>
                  <a:lnTo>
                    <a:pt x="32" y="29"/>
                  </a:lnTo>
                  <a:lnTo>
                    <a:pt x="36" y="22"/>
                  </a:lnTo>
                  <a:lnTo>
                    <a:pt x="42" y="12"/>
                  </a:lnTo>
                  <a:lnTo>
                    <a:pt x="36" y="6"/>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140" name="Freeform 219"/>
            <p:cNvSpPr>
              <a:spLocks/>
            </p:cNvSpPr>
            <p:nvPr/>
          </p:nvSpPr>
          <p:spPr bwMode="auto">
            <a:xfrm>
              <a:off x="5585204" y="4514510"/>
              <a:ext cx="355426" cy="313758"/>
            </a:xfrm>
            <a:custGeom>
              <a:avLst/>
              <a:gdLst>
                <a:gd name="T0" fmla="*/ 202 w 215"/>
                <a:gd name="T1" fmla="*/ 20 h 202"/>
                <a:gd name="T2" fmla="*/ 211 w 215"/>
                <a:gd name="T3" fmla="*/ 30 h 202"/>
                <a:gd name="T4" fmla="*/ 215 w 215"/>
                <a:gd name="T5" fmla="*/ 47 h 202"/>
                <a:gd name="T6" fmla="*/ 211 w 215"/>
                <a:gd name="T7" fmla="*/ 53 h 202"/>
                <a:gd name="T8" fmla="*/ 207 w 215"/>
                <a:gd name="T9" fmla="*/ 70 h 202"/>
                <a:gd name="T10" fmla="*/ 210 w 215"/>
                <a:gd name="T11" fmla="*/ 87 h 202"/>
                <a:gd name="T12" fmla="*/ 204 w 215"/>
                <a:gd name="T13" fmla="*/ 94 h 202"/>
                <a:gd name="T14" fmla="*/ 198 w 215"/>
                <a:gd name="T15" fmla="*/ 113 h 202"/>
                <a:gd name="T16" fmla="*/ 208 w 215"/>
                <a:gd name="T17" fmla="*/ 119 h 202"/>
                <a:gd name="T18" fmla="*/ 152 w 215"/>
                <a:gd name="T19" fmla="*/ 136 h 202"/>
                <a:gd name="T20" fmla="*/ 153 w 215"/>
                <a:gd name="T21" fmla="*/ 151 h 202"/>
                <a:gd name="T22" fmla="*/ 139 w 215"/>
                <a:gd name="T23" fmla="*/ 154 h 202"/>
                <a:gd name="T24" fmla="*/ 128 w 215"/>
                <a:gd name="T25" fmla="*/ 162 h 202"/>
                <a:gd name="T26" fmla="*/ 126 w 215"/>
                <a:gd name="T27" fmla="*/ 169 h 202"/>
                <a:gd name="T28" fmla="*/ 119 w 215"/>
                <a:gd name="T29" fmla="*/ 171 h 202"/>
                <a:gd name="T30" fmla="*/ 103 w 215"/>
                <a:gd name="T31" fmla="*/ 188 h 202"/>
                <a:gd name="T32" fmla="*/ 92 w 215"/>
                <a:gd name="T33" fmla="*/ 201 h 202"/>
                <a:gd name="T34" fmla="*/ 86 w 215"/>
                <a:gd name="T35" fmla="*/ 202 h 202"/>
                <a:gd name="T36" fmla="*/ 80 w 215"/>
                <a:gd name="T37" fmla="*/ 199 h 202"/>
                <a:gd name="T38" fmla="*/ 60 w 215"/>
                <a:gd name="T39" fmla="*/ 197 h 202"/>
                <a:gd name="T40" fmla="*/ 57 w 215"/>
                <a:gd name="T41" fmla="*/ 195 h 202"/>
                <a:gd name="T42" fmla="*/ 57 w 215"/>
                <a:gd name="T43" fmla="*/ 194 h 202"/>
                <a:gd name="T44" fmla="*/ 50 w 215"/>
                <a:gd name="T45" fmla="*/ 189 h 202"/>
                <a:gd name="T46" fmla="*/ 38 w 215"/>
                <a:gd name="T47" fmla="*/ 188 h 202"/>
                <a:gd name="T48" fmla="*/ 23 w 215"/>
                <a:gd name="T49" fmla="*/ 193 h 202"/>
                <a:gd name="T50" fmla="*/ 12 w 215"/>
                <a:gd name="T51" fmla="*/ 180 h 202"/>
                <a:gd name="T52" fmla="*/ 0 w 215"/>
                <a:gd name="T53" fmla="*/ 163 h 202"/>
                <a:gd name="T54" fmla="*/ 2 w 215"/>
                <a:gd name="T55" fmla="*/ 96 h 202"/>
                <a:gd name="T56" fmla="*/ 41 w 215"/>
                <a:gd name="T57" fmla="*/ 97 h 202"/>
                <a:gd name="T58" fmla="*/ 39 w 215"/>
                <a:gd name="T59" fmla="*/ 90 h 202"/>
                <a:gd name="T60" fmla="*/ 42 w 215"/>
                <a:gd name="T61" fmla="*/ 82 h 202"/>
                <a:gd name="T62" fmla="*/ 39 w 215"/>
                <a:gd name="T63" fmla="*/ 72 h 202"/>
                <a:gd name="T64" fmla="*/ 41 w 215"/>
                <a:gd name="T65" fmla="*/ 62 h 202"/>
                <a:gd name="T66" fmla="*/ 40 w 215"/>
                <a:gd name="T67" fmla="*/ 55 h 202"/>
                <a:gd name="T68" fmla="*/ 46 w 215"/>
                <a:gd name="T69" fmla="*/ 56 h 202"/>
                <a:gd name="T70" fmla="*/ 47 w 215"/>
                <a:gd name="T71" fmla="*/ 63 h 202"/>
                <a:gd name="T72" fmla="*/ 55 w 215"/>
                <a:gd name="T73" fmla="*/ 62 h 202"/>
                <a:gd name="T74" fmla="*/ 67 w 215"/>
                <a:gd name="T75" fmla="*/ 64 h 202"/>
                <a:gd name="T76" fmla="*/ 73 w 215"/>
                <a:gd name="T77" fmla="*/ 73 h 202"/>
                <a:gd name="T78" fmla="*/ 87 w 215"/>
                <a:gd name="T79" fmla="*/ 76 h 202"/>
                <a:gd name="T80" fmla="*/ 99 w 215"/>
                <a:gd name="T81" fmla="*/ 70 h 202"/>
                <a:gd name="T82" fmla="*/ 102 w 215"/>
                <a:gd name="T83" fmla="*/ 81 h 202"/>
                <a:gd name="T84" fmla="*/ 116 w 215"/>
                <a:gd name="T85" fmla="*/ 83 h 202"/>
                <a:gd name="T86" fmla="*/ 123 w 215"/>
                <a:gd name="T87" fmla="*/ 92 h 202"/>
                <a:gd name="T88" fmla="*/ 130 w 215"/>
                <a:gd name="T89" fmla="*/ 104 h 202"/>
                <a:gd name="T90" fmla="*/ 144 w 215"/>
                <a:gd name="T91" fmla="*/ 104 h 202"/>
                <a:gd name="T92" fmla="*/ 143 w 215"/>
                <a:gd name="T93" fmla="*/ 82 h 202"/>
                <a:gd name="T94" fmla="*/ 138 w 215"/>
                <a:gd name="T95" fmla="*/ 85 h 202"/>
                <a:gd name="T96" fmla="*/ 126 w 215"/>
                <a:gd name="T97" fmla="*/ 77 h 202"/>
                <a:gd name="T98" fmla="*/ 121 w 215"/>
                <a:gd name="T99" fmla="*/ 73 h 202"/>
                <a:gd name="T100" fmla="*/ 123 w 215"/>
                <a:gd name="T101" fmla="*/ 53 h 202"/>
                <a:gd name="T102" fmla="*/ 127 w 215"/>
                <a:gd name="T103" fmla="*/ 28 h 202"/>
                <a:gd name="T104" fmla="*/ 123 w 215"/>
                <a:gd name="T105" fmla="*/ 19 h 202"/>
                <a:gd name="T106" fmla="*/ 129 w 215"/>
                <a:gd name="T107" fmla="*/ 6 h 202"/>
                <a:gd name="T108" fmla="*/ 134 w 215"/>
                <a:gd name="T109" fmla="*/ 3 h 202"/>
                <a:gd name="T110" fmla="*/ 158 w 215"/>
                <a:gd name="T111" fmla="*/ 0 h 202"/>
                <a:gd name="T112" fmla="*/ 166 w 215"/>
                <a:gd name="T113" fmla="*/ 2 h 202"/>
                <a:gd name="T114" fmla="*/ 173 w 215"/>
                <a:gd name="T115" fmla="*/ 7 h 202"/>
                <a:gd name="T116" fmla="*/ 180 w 215"/>
                <a:gd name="T117" fmla="*/ 11 h 202"/>
                <a:gd name="T118" fmla="*/ 192 w 215"/>
                <a:gd name="T119" fmla="*/ 14 h 202"/>
                <a:gd name="T120" fmla="*/ 202 w 215"/>
                <a:gd name="T121" fmla="*/ 20 h 2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15" h="202">
                  <a:moveTo>
                    <a:pt x="202" y="20"/>
                  </a:moveTo>
                  <a:lnTo>
                    <a:pt x="211" y="30"/>
                  </a:lnTo>
                  <a:lnTo>
                    <a:pt x="215" y="47"/>
                  </a:lnTo>
                  <a:lnTo>
                    <a:pt x="211" y="53"/>
                  </a:lnTo>
                  <a:lnTo>
                    <a:pt x="207" y="70"/>
                  </a:lnTo>
                  <a:lnTo>
                    <a:pt x="210" y="87"/>
                  </a:lnTo>
                  <a:lnTo>
                    <a:pt x="204" y="94"/>
                  </a:lnTo>
                  <a:lnTo>
                    <a:pt x="198" y="113"/>
                  </a:lnTo>
                  <a:lnTo>
                    <a:pt x="208" y="119"/>
                  </a:lnTo>
                  <a:lnTo>
                    <a:pt x="152" y="136"/>
                  </a:lnTo>
                  <a:lnTo>
                    <a:pt x="153" y="151"/>
                  </a:lnTo>
                  <a:lnTo>
                    <a:pt x="139" y="154"/>
                  </a:lnTo>
                  <a:lnTo>
                    <a:pt x="128" y="162"/>
                  </a:lnTo>
                  <a:lnTo>
                    <a:pt x="126" y="169"/>
                  </a:lnTo>
                  <a:lnTo>
                    <a:pt x="119" y="171"/>
                  </a:lnTo>
                  <a:lnTo>
                    <a:pt x="103" y="188"/>
                  </a:lnTo>
                  <a:lnTo>
                    <a:pt x="92" y="201"/>
                  </a:lnTo>
                  <a:lnTo>
                    <a:pt x="86" y="202"/>
                  </a:lnTo>
                  <a:lnTo>
                    <a:pt x="80" y="199"/>
                  </a:lnTo>
                  <a:lnTo>
                    <a:pt x="60" y="197"/>
                  </a:lnTo>
                  <a:lnTo>
                    <a:pt x="57" y="195"/>
                  </a:lnTo>
                  <a:lnTo>
                    <a:pt x="57" y="194"/>
                  </a:lnTo>
                  <a:lnTo>
                    <a:pt x="50" y="189"/>
                  </a:lnTo>
                  <a:lnTo>
                    <a:pt x="38" y="188"/>
                  </a:lnTo>
                  <a:lnTo>
                    <a:pt x="23" y="193"/>
                  </a:lnTo>
                  <a:lnTo>
                    <a:pt x="12" y="180"/>
                  </a:lnTo>
                  <a:lnTo>
                    <a:pt x="0" y="163"/>
                  </a:lnTo>
                  <a:lnTo>
                    <a:pt x="2" y="96"/>
                  </a:lnTo>
                  <a:lnTo>
                    <a:pt x="41" y="97"/>
                  </a:lnTo>
                  <a:lnTo>
                    <a:pt x="39" y="90"/>
                  </a:lnTo>
                  <a:lnTo>
                    <a:pt x="42" y="82"/>
                  </a:lnTo>
                  <a:lnTo>
                    <a:pt x="39" y="72"/>
                  </a:lnTo>
                  <a:lnTo>
                    <a:pt x="41" y="62"/>
                  </a:lnTo>
                  <a:lnTo>
                    <a:pt x="40" y="55"/>
                  </a:lnTo>
                  <a:lnTo>
                    <a:pt x="46" y="56"/>
                  </a:lnTo>
                  <a:lnTo>
                    <a:pt x="47" y="63"/>
                  </a:lnTo>
                  <a:lnTo>
                    <a:pt x="55" y="62"/>
                  </a:lnTo>
                  <a:lnTo>
                    <a:pt x="67" y="64"/>
                  </a:lnTo>
                  <a:lnTo>
                    <a:pt x="73" y="73"/>
                  </a:lnTo>
                  <a:lnTo>
                    <a:pt x="87" y="76"/>
                  </a:lnTo>
                  <a:lnTo>
                    <a:pt x="99" y="70"/>
                  </a:lnTo>
                  <a:lnTo>
                    <a:pt x="102" y="81"/>
                  </a:lnTo>
                  <a:lnTo>
                    <a:pt x="116" y="83"/>
                  </a:lnTo>
                  <a:lnTo>
                    <a:pt x="123" y="92"/>
                  </a:lnTo>
                  <a:lnTo>
                    <a:pt x="130" y="104"/>
                  </a:lnTo>
                  <a:lnTo>
                    <a:pt x="144" y="104"/>
                  </a:lnTo>
                  <a:lnTo>
                    <a:pt x="143" y="82"/>
                  </a:lnTo>
                  <a:lnTo>
                    <a:pt x="138" y="85"/>
                  </a:lnTo>
                  <a:lnTo>
                    <a:pt x="126" y="77"/>
                  </a:lnTo>
                  <a:lnTo>
                    <a:pt x="121" y="73"/>
                  </a:lnTo>
                  <a:lnTo>
                    <a:pt x="123" y="53"/>
                  </a:lnTo>
                  <a:lnTo>
                    <a:pt x="127" y="28"/>
                  </a:lnTo>
                  <a:lnTo>
                    <a:pt x="123" y="19"/>
                  </a:lnTo>
                  <a:lnTo>
                    <a:pt x="129" y="6"/>
                  </a:lnTo>
                  <a:lnTo>
                    <a:pt x="134" y="3"/>
                  </a:lnTo>
                  <a:lnTo>
                    <a:pt x="158" y="0"/>
                  </a:lnTo>
                  <a:lnTo>
                    <a:pt x="166" y="2"/>
                  </a:lnTo>
                  <a:lnTo>
                    <a:pt x="173" y="7"/>
                  </a:lnTo>
                  <a:lnTo>
                    <a:pt x="180" y="11"/>
                  </a:lnTo>
                  <a:lnTo>
                    <a:pt x="192" y="14"/>
                  </a:lnTo>
                  <a:lnTo>
                    <a:pt x="202" y="2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141" name="Freeform 220"/>
            <p:cNvSpPr>
              <a:spLocks/>
            </p:cNvSpPr>
            <p:nvPr/>
          </p:nvSpPr>
          <p:spPr bwMode="auto">
            <a:xfrm>
              <a:off x="5684391" y="4749052"/>
              <a:ext cx="229787" cy="217456"/>
            </a:xfrm>
            <a:custGeom>
              <a:avLst/>
              <a:gdLst>
                <a:gd name="T0" fmla="*/ 103 w 139"/>
                <a:gd name="T1" fmla="*/ 140 h 140"/>
                <a:gd name="T2" fmla="*/ 93 w 139"/>
                <a:gd name="T3" fmla="*/ 138 h 140"/>
                <a:gd name="T4" fmla="*/ 87 w 139"/>
                <a:gd name="T5" fmla="*/ 140 h 140"/>
                <a:gd name="T6" fmla="*/ 79 w 139"/>
                <a:gd name="T7" fmla="*/ 137 h 140"/>
                <a:gd name="T8" fmla="*/ 71 w 139"/>
                <a:gd name="T9" fmla="*/ 136 h 140"/>
                <a:gd name="T10" fmla="*/ 60 w 139"/>
                <a:gd name="T11" fmla="*/ 127 h 140"/>
                <a:gd name="T12" fmla="*/ 47 w 139"/>
                <a:gd name="T13" fmla="*/ 124 h 140"/>
                <a:gd name="T14" fmla="*/ 42 w 139"/>
                <a:gd name="T15" fmla="*/ 111 h 140"/>
                <a:gd name="T16" fmla="*/ 42 w 139"/>
                <a:gd name="T17" fmla="*/ 103 h 140"/>
                <a:gd name="T18" fmla="*/ 35 w 139"/>
                <a:gd name="T19" fmla="*/ 101 h 140"/>
                <a:gd name="T20" fmla="*/ 15 w 139"/>
                <a:gd name="T21" fmla="*/ 78 h 140"/>
                <a:gd name="T22" fmla="*/ 10 w 139"/>
                <a:gd name="T23" fmla="*/ 66 h 140"/>
                <a:gd name="T24" fmla="*/ 6 w 139"/>
                <a:gd name="T25" fmla="*/ 63 h 140"/>
                <a:gd name="T26" fmla="*/ 0 w 139"/>
                <a:gd name="T27" fmla="*/ 46 h 140"/>
                <a:gd name="T28" fmla="*/ 20 w 139"/>
                <a:gd name="T29" fmla="*/ 48 h 140"/>
                <a:gd name="T30" fmla="*/ 26 w 139"/>
                <a:gd name="T31" fmla="*/ 51 h 140"/>
                <a:gd name="T32" fmla="*/ 32 w 139"/>
                <a:gd name="T33" fmla="*/ 50 h 140"/>
                <a:gd name="T34" fmla="*/ 43 w 139"/>
                <a:gd name="T35" fmla="*/ 37 h 140"/>
                <a:gd name="T36" fmla="*/ 59 w 139"/>
                <a:gd name="T37" fmla="*/ 20 h 140"/>
                <a:gd name="T38" fmla="*/ 66 w 139"/>
                <a:gd name="T39" fmla="*/ 18 h 140"/>
                <a:gd name="T40" fmla="*/ 68 w 139"/>
                <a:gd name="T41" fmla="*/ 11 h 140"/>
                <a:gd name="T42" fmla="*/ 79 w 139"/>
                <a:gd name="T43" fmla="*/ 3 h 140"/>
                <a:gd name="T44" fmla="*/ 93 w 139"/>
                <a:gd name="T45" fmla="*/ 0 h 140"/>
                <a:gd name="T46" fmla="*/ 94 w 139"/>
                <a:gd name="T47" fmla="*/ 7 h 140"/>
                <a:gd name="T48" fmla="*/ 109 w 139"/>
                <a:gd name="T49" fmla="*/ 7 h 140"/>
                <a:gd name="T50" fmla="*/ 117 w 139"/>
                <a:gd name="T51" fmla="*/ 11 h 140"/>
                <a:gd name="T52" fmla="*/ 121 w 139"/>
                <a:gd name="T53" fmla="*/ 16 h 140"/>
                <a:gd name="T54" fmla="*/ 130 w 139"/>
                <a:gd name="T55" fmla="*/ 18 h 140"/>
                <a:gd name="T56" fmla="*/ 139 w 139"/>
                <a:gd name="T57" fmla="*/ 25 h 140"/>
                <a:gd name="T58" fmla="*/ 138 w 139"/>
                <a:gd name="T59" fmla="*/ 51 h 140"/>
                <a:gd name="T60" fmla="*/ 133 w 139"/>
                <a:gd name="T61" fmla="*/ 65 h 140"/>
                <a:gd name="T62" fmla="*/ 132 w 139"/>
                <a:gd name="T63" fmla="*/ 81 h 140"/>
                <a:gd name="T64" fmla="*/ 134 w 139"/>
                <a:gd name="T65" fmla="*/ 87 h 140"/>
                <a:gd name="T66" fmla="*/ 131 w 139"/>
                <a:gd name="T67" fmla="*/ 99 h 140"/>
                <a:gd name="T68" fmla="*/ 129 w 139"/>
                <a:gd name="T69" fmla="*/ 101 h 140"/>
                <a:gd name="T70" fmla="*/ 123 w 139"/>
                <a:gd name="T71" fmla="*/ 116 h 140"/>
                <a:gd name="T72" fmla="*/ 103 w 139"/>
                <a:gd name="T73" fmla="*/ 140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39" h="140">
                  <a:moveTo>
                    <a:pt x="103" y="140"/>
                  </a:moveTo>
                  <a:lnTo>
                    <a:pt x="93" y="138"/>
                  </a:lnTo>
                  <a:lnTo>
                    <a:pt x="87" y="140"/>
                  </a:lnTo>
                  <a:lnTo>
                    <a:pt x="79" y="137"/>
                  </a:lnTo>
                  <a:lnTo>
                    <a:pt x="71" y="136"/>
                  </a:lnTo>
                  <a:lnTo>
                    <a:pt x="60" y="127"/>
                  </a:lnTo>
                  <a:lnTo>
                    <a:pt x="47" y="124"/>
                  </a:lnTo>
                  <a:lnTo>
                    <a:pt x="42" y="111"/>
                  </a:lnTo>
                  <a:lnTo>
                    <a:pt x="42" y="103"/>
                  </a:lnTo>
                  <a:lnTo>
                    <a:pt x="35" y="101"/>
                  </a:lnTo>
                  <a:lnTo>
                    <a:pt x="15" y="78"/>
                  </a:lnTo>
                  <a:lnTo>
                    <a:pt x="10" y="66"/>
                  </a:lnTo>
                  <a:lnTo>
                    <a:pt x="6" y="63"/>
                  </a:lnTo>
                  <a:lnTo>
                    <a:pt x="0" y="46"/>
                  </a:lnTo>
                  <a:lnTo>
                    <a:pt x="20" y="48"/>
                  </a:lnTo>
                  <a:lnTo>
                    <a:pt x="26" y="51"/>
                  </a:lnTo>
                  <a:lnTo>
                    <a:pt x="32" y="50"/>
                  </a:lnTo>
                  <a:lnTo>
                    <a:pt x="43" y="37"/>
                  </a:lnTo>
                  <a:lnTo>
                    <a:pt x="59" y="20"/>
                  </a:lnTo>
                  <a:lnTo>
                    <a:pt x="66" y="18"/>
                  </a:lnTo>
                  <a:lnTo>
                    <a:pt x="68" y="11"/>
                  </a:lnTo>
                  <a:lnTo>
                    <a:pt x="79" y="3"/>
                  </a:lnTo>
                  <a:lnTo>
                    <a:pt x="93" y="0"/>
                  </a:lnTo>
                  <a:lnTo>
                    <a:pt x="94" y="7"/>
                  </a:lnTo>
                  <a:lnTo>
                    <a:pt x="109" y="7"/>
                  </a:lnTo>
                  <a:lnTo>
                    <a:pt x="117" y="11"/>
                  </a:lnTo>
                  <a:lnTo>
                    <a:pt x="121" y="16"/>
                  </a:lnTo>
                  <a:lnTo>
                    <a:pt x="130" y="18"/>
                  </a:lnTo>
                  <a:lnTo>
                    <a:pt x="139" y="25"/>
                  </a:lnTo>
                  <a:lnTo>
                    <a:pt x="138" y="51"/>
                  </a:lnTo>
                  <a:lnTo>
                    <a:pt x="133" y="65"/>
                  </a:lnTo>
                  <a:lnTo>
                    <a:pt x="132" y="81"/>
                  </a:lnTo>
                  <a:lnTo>
                    <a:pt x="134" y="87"/>
                  </a:lnTo>
                  <a:lnTo>
                    <a:pt x="131" y="99"/>
                  </a:lnTo>
                  <a:lnTo>
                    <a:pt x="129" y="101"/>
                  </a:lnTo>
                  <a:lnTo>
                    <a:pt x="123" y="116"/>
                  </a:lnTo>
                  <a:lnTo>
                    <a:pt x="103" y="14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142" name="Freeform 221"/>
            <p:cNvSpPr>
              <a:spLocks/>
            </p:cNvSpPr>
            <p:nvPr/>
          </p:nvSpPr>
          <p:spPr bwMode="auto">
            <a:xfrm>
              <a:off x="5557100" y="1856882"/>
              <a:ext cx="3628652" cy="1065536"/>
            </a:xfrm>
            <a:custGeom>
              <a:avLst/>
              <a:gdLst>
                <a:gd name="T0" fmla="*/ 751 w 2195"/>
                <a:gd name="T1" fmla="*/ 25 h 686"/>
                <a:gd name="T2" fmla="*/ 649 w 2195"/>
                <a:gd name="T3" fmla="*/ 59 h 686"/>
                <a:gd name="T4" fmla="*/ 594 w 2195"/>
                <a:gd name="T5" fmla="*/ 101 h 686"/>
                <a:gd name="T6" fmla="*/ 603 w 2195"/>
                <a:gd name="T7" fmla="*/ 140 h 686"/>
                <a:gd name="T8" fmla="*/ 600 w 2195"/>
                <a:gd name="T9" fmla="*/ 189 h 686"/>
                <a:gd name="T10" fmla="*/ 541 w 2195"/>
                <a:gd name="T11" fmla="*/ 77 h 686"/>
                <a:gd name="T12" fmla="*/ 524 w 2195"/>
                <a:gd name="T13" fmla="*/ 135 h 686"/>
                <a:gd name="T14" fmla="*/ 434 w 2195"/>
                <a:gd name="T15" fmla="*/ 142 h 686"/>
                <a:gd name="T16" fmla="*/ 337 w 2195"/>
                <a:gd name="T17" fmla="*/ 143 h 686"/>
                <a:gd name="T18" fmla="*/ 241 w 2195"/>
                <a:gd name="T19" fmla="*/ 154 h 686"/>
                <a:gd name="T20" fmla="*/ 172 w 2195"/>
                <a:gd name="T21" fmla="*/ 204 h 686"/>
                <a:gd name="T22" fmla="*/ 111 w 2195"/>
                <a:gd name="T23" fmla="*/ 223 h 686"/>
                <a:gd name="T24" fmla="*/ 177 w 2195"/>
                <a:gd name="T25" fmla="*/ 168 h 686"/>
                <a:gd name="T26" fmla="*/ 1 w 2195"/>
                <a:gd name="T27" fmla="*/ 152 h 686"/>
                <a:gd name="T28" fmla="*/ 67 w 2195"/>
                <a:gd name="T29" fmla="*/ 262 h 686"/>
                <a:gd name="T30" fmla="*/ 30 w 2195"/>
                <a:gd name="T31" fmla="*/ 356 h 686"/>
                <a:gd name="T32" fmla="*/ 95 w 2195"/>
                <a:gd name="T33" fmla="*/ 403 h 686"/>
                <a:gd name="T34" fmla="*/ 111 w 2195"/>
                <a:gd name="T35" fmla="*/ 441 h 686"/>
                <a:gd name="T36" fmla="*/ 161 w 2195"/>
                <a:gd name="T37" fmla="*/ 469 h 686"/>
                <a:gd name="T38" fmla="*/ 227 w 2195"/>
                <a:gd name="T39" fmla="*/ 507 h 686"/>
                <a:gd name="T40" fmla="*/ 240 w 2195"/>
                <a:gd name="T41" fmla="*/ 555 h 686"/>
                <a:gd name="T42" fmla="*/ 239 w 2195"/>
                <a:gd name="T43" fmla="*/ 614 h 686"/>
                <a:gd name="T44" fmla="*/ 363 w 2195"/>
                <a:gd name="T45" fmla="*/ 654 h 686"/>
                <a:gd name="T46" fmla="*/ 434 w 2195"/>
                <a:gd name="T47" fmla="*/ 672 h 686"/>
                <a:gd name="T48" fmla="*/ 412 w 2195"/>
                <a:gd name="T49" fmla="*/ 564 h 686"/>
                <a:gd name="T50" fmla="*/ 394 w 2195"/>
                <a:gd name="T51" fmla="*/ 493 h 686"/>
                <a:gd name="T52" fmla="*/ 571 w 2195"/>
                <a:gd name="T53" fmla="*/ 488 h 686"/>
                <a:gd name="T54" fmla="*/ 571 w 2195"/>
                <a:gd name="T55" fmla="*/ 425 h 686"/>
                <a:gd name="T56" fmla="*/ 758 w 2195"/>
                <a:gd name="T57" fmla="*/ 424 h 686"/>
                <a:gd name="T58" fmla="*/ 920 w 2195"/>
                <a:gd name="T59" fmla="*/ 489 h 686"/>
                <a:gd name="T60" fmla="*/ 1027 w 2195"/>
                <a:gd name="T61" fmla="*/ 519 h 686"/>
                <a:gd name="T62" fmla="*/ 1175 w 2195"/>
                <a:gd name="T63" fmla="*/ 510 h 686"/>
                <a:gd name="T64" fmla="*/ 1273 w 2195"/>
                <a:gd name="T65" fmla="*/ 503 h 686"/>
                <a:gd name="T66" fmla="*/ 1408 w 2195"/>
                <a:gd name="T67" fmla="*/ 518 h 686"/>
                <a:gd name="T68" fmla="*/ 1516 w 2195"/>
                <a:gd name="T69" fmla="*/ 493 h 686"/>
                <a:gd name="T70" fmla="*/ 1570 w 2195"/>
                <a:gd name="T71" fmla="*/ 441 h 686"/>
                <a:gd name="T72" fmla="*/ 1742 w 2195"/>
                <a:gd name="T73" fmla="*/ 550 h 686"/>
                <a:gd name="T74" fmla="*/ 1789 w 2195"/>
                <a:gd name="T75" fmla="*/ 600 h 686"/>
                <a:gd name="T76" fmla="*/ 1821 w 2195"/>
                <a:gd name="T77" fmla="*/ 642 h 686"/>
                <a:gd name="T78" fmla="*/ 1879 w 2195"/>
                <a:gd name="T79" fmla="*/ 536 h 686"/>
                <a:gd name="T80" fmla="*/ 1746 w 2195"/>
                <a:gd name="T81" fmla="*/ 425 h 686"/>
                <a:gd name="T82" fmla="*/ 1855 w 2195"/>
                <a:gd name="T83" fmla="*/ 317 h 686"/>
                <a:gd name="T84" fmla="*/ 1972 w 2195"/>
                <a:gd name="T85" fmla="*/ 275 h 686"/>
                <a:gd name="T86" fmla="*/ 1981 w 2195"/>
                <a:gd name="T87" fmla="*/ 358 h 686"/>
                <a:gd name="T88" fmla="*/ 2115 w 2195"/>
                <a:gd name="T89" fmla="*/ 441 h 686"/>
                <a:gd name="T90" fmla="*/ 2041 w 2195"/>
                <a:gd name="T91" fmla="*/ 341 h 686"/>
                <a:gd name="T92" fmla="*/ 2121 w 2195"/>
                <a:gd name="T93" fmla="*/ 301 h 686"/>
                <a:gd name="T94" fmla="*/ 2165 w 2195"/>
                <a:gd name="T95" fmla="*/ 245 h 686"/>
                <a:gd name="T96" fmla="*/ 2127 w 2195"/>
                <a:gd name="T97" fmla="*/ 194 h 686"/>
                <a:gd name="T98" fmla="*/ 2155 w 2195"/>
                <a:gd name="T99" fmla="*/ 143 h 686"/>
                <a:gd name="T100" fmla="*/ 2081 w 2195"/>
                <a:gd name="T101" fmla="*/ 119 h 686"/>
                <a:gd name="T102" fmla="*/ 1867 w 2195"/>
                <a:gd name="T103" fmla="*/ 130 h 686"/>
                <a:gd name="T104" fmla="*/ 1729 w 2195"/>
                <a:gd name="T105" fmla="*/ 128 h 686"/>
                <a:gd name="T106" fmla="*/ 1395 w 2195"/>
                <a:gd name="T107" fmla="*/ 82 h 686"/>
                <a:gd name="T108" fmla="*/ 1301 w 2195"/>
                <a:gd name="T109" fmla="*/ 103 h 686"/>
                <a:gd name="T110" fmla="*/ 1124 w 2195"/>
                <a:gd name="T111" fmla="*/ 71 h 686"/>
                <a:gd name="T112" fmla="*/ 983 w 2195"/>
                <a:gd name="T113" fmla="*/ 54 h 686"/>
                <a:gd name="T114" fmla="*/ 913 w 2195"/>
                <a:gd name="T115" fmla="*/ 18 h 6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195" h="686">
                  <a:moveTo>
                    <a:pt x="856" y="0"/>
                  </a:moveTo>
                  <a:lnTo>
                    <a:pt x="836" y="6"/>
                  </a:lnTo>
                  <a:lnTo>
                    <a:pt x="832" y="12"/>
                  </a:lnTo>
                  <a:lnTo>
                    <a:pt x="836" y="19"/>
                  </a:lnTo>
                  <a:lnTo>
                    <a:pt x="813" y="18"/>
                  </a:lnTo>
                  <a:lnTo>
                    <a:pt x="795" y="27"/>
                  </a:lnTo>
                  <a:lnTo>
                    <a:pt x="781" y="23"/>
                  </a:lnTo>
                  <a:lnTo>
                    <a:pt x="751" y="25"/>
                  </a:lnTo>
                  <a:lnTo>
                    <a:pt x="752" y="29"/>
                  </a:lnTo>
                  <a:lnTo>
                    <a:pt x="721" y="31"/>
                  </a:lnTo>
                  <a:lnTo>
                    <a:pt x="705" y="39"/>
                  </a:lnTo>
                  <a:lnTo>
                    <a:pt x="692" y="39"/>
                  </a:lnTo>
                  <a:lnTo>
                    <a:pt x="687" y="49"/>
                  </a:lnTo>
                  <a:lnTo>
                    <a:pt x="705" y="58"/>
                  </a:lnTo>
                  <a:lnTo>
                    <a:pt x="680" y="60"/>
                  </a:lnTo>
                  <a:lnTo>
                    <a:pt x="649" y="59"/>
                  </a:lnTo>
                  <a:lnTo>
                    <a:pt x="630" y="62"/>
                  </a:lnTo>
                  <a:lnTo>
                    <a:pt x="646" y="80"/>
                  </a:lnTo>
                  <a:lnTo>
                    <a:pt x="669" y="93"/>
                  </a:lnTo>
                  <a:lnTo>
                    <a:pt x="637" y="84"/>
                  </a:lnTo>
                  <a:lnTo>
                    <a:pt x="611" y="85"/>
                  </a:lnTo>
                  <a:lnTo>
                    <a:pt x="595" y="91"/>
                  </a:lnTo>
                  <a:lnTo>
                    <a:pt x="610" y="104"/>
                  </a:lnTo>
                  <a:lnTo>
                    <a:pt x="594" y="101"/>
                  </a:lnTo>
                  <a:lnTo>
                    <a:pt x="587" y="84"/>
                  </a:lnTo>
                  <a:lnTo>
                    <a:pt x="573" y="75"/>
                  </a:lnTo>
                  <a:lnTo>
                    <a:pt x="567" y="76"/>
                  </a:lnTo>
                  <a:lnTo>
                    <a:pt x="579" y="87"/>
                  </a:lnTo>
                  <a:lnTo>
                    <a:pt x="564" y="99"/>
                  </a:lnTo>
                  <a:lnTo>
                    <a:pt x="591" y="112"/>
                  </a:lnTo>
                  <a:lnTo>
                    <a:pt x="593" y="130"/>
                  </a:lnTo>
                  <a:lnTo>
                    <a:pt x="603" y="140"/>
                  </a:lnTo>
                  <a:lnTo>
                    <a:pt x="618" y="141"/>
                  </a:lnTo>
                  <a:lnTo>
                    <a:pt x="620" y="152"/>
                  </a:lnTo>
                  <a:lnTo>
                    <a:pt x="635" y="162"/>
                  </a:lnTo>
                  <a:lnTo>
                    <a:pt x="629" y="171"/>
                  </a:lnTo>
                  <a:lnTo>
                    <a:pt x="631" y="180"/>
                  </a:lnTo>
                  <a:lnTo>
                    <a:pt x="619" y="185"/>
                  </a:lnTo>
                  <a:lnTo>
                    <a:pt x="617" y="191"/>
                  </a:lnTo>
                  <a:lnTo>
                    <a:pt x="600" y="189"/>
                  </a:lnTo>
                  <a:lnTo>
                    <a:pt x="611" y="163"/>
                  </a:lnTo>
                  <a:lnTo>
                    <a:pt x="608" y="151"/>
                  </a:lnTo>
                  <a:lnTo>
                    <a:pt x="586" y="141"/>
                  </a:lnTo>
                  <a:lnTo>
                    <a:pt x="573" y="117"/>
                  </a:lnTo>
                  <a:lnTo>
                    <a:pt x="560" y="105"/>
                  </a:lnTo>
                  <a:lnTo>
                    <a:pt x="549" y="99"/>
                  </a:lnTo>
                  <a:lnTo>
                    <a:pt x="551" y="86"/>
                  </a:lnTo>
                  <a:lnTo>
                    <a:pt x="541" y="77"/>
                  </a:lnTo>
                  <a:lnTo>
                    <a:pt x="505" y="72"/>
                  </a:lnTo>
                  <a:lnTo>
                    <a:pt x="498" y="75"/>
                  </a:lnTo>
                  <a:lnTo>
                    <a:pt x="500" y="91"/>
                  </a:lnTo>
                  <a:lnTo>
                    <a:pt x="486" y="106"/>
                  </a:lnTo>
                  <a:lnTo>
                    <a:pt x="490" y="111"/>
                  </a:lnTo>
                  <a:lnTo>
                    <a:pt x="506" y="124"/>
                  </a:lnTo>
                  <a:lnTo>
                    <a:pt x="507" y="133"/>
                  </a:lnTo>
                  <a:lnTo>
                    <a:pt x="524" y="135"/>
                  </a:lnTo>
                  <a:lnTo>
                    <a:pt x="526" y="138"/>
                  </a:lnTo>
                  <a:lnTo>
                    <a:pt x="546" y="148"/>
                  </a:lnTo>
                  <a:lnTo>
                    <a:pt x="543" y="157"/>
                  </a:lnTo>
                  <a:lnTo>
                    <a:pt x="482" y="137"/>
                  </a:lnTo>
                  <a:lnTo>
                    <a:pt x="460" y="131"/>
                  </a:lnTo>
                  <a:lnTo>
                    <a:pt x="418" y="126"/>
                  </a:lnTo>
                  <a:lnTo>
                    <a:pt x="414" y="132"/>
                  </a:lnTo>
                  <a:lnTo>
                    <a:pt x="434" y="142"/>
                  </a:lnTo>
                  <a:lnTo>
                    <a:pt x="425" y="153"/>
                  </a:lnTo>
                  <a:lnTo>
                    <a:pt x="404" y="143"/>
                  </a:lnTo>
                  <a:lnTo>
                    <a:pt x="388" y="150"/>
                  </a:lnTo>
                  <a:lnTo>
                    <a:pt x="363" y="151"/>
                  </a:lnTo>
                  <a:lnTo>
                    <a:pt x="357" y="157"/>
                  </a:lnTo>
                  <a:lnTo>
                    <a:pt x="339" y="155"/>
                  </a:lnTo>
                  <a:lnTo>
                    <a:pt x="347" y="144"/>
                  </a:lnTo>
                  <a:lnTo>
                    <a:pt x="337" y="143"/>
                  </a:lnTo>
                  <a:lnTo>
                    <a:pt x="297" y="159"/>
                  </a:lnTo>
                  <a:lnTo>
                    <a:pt x="272" y="167"/>
                  </a:lnTo>
                  <a:lnTo>
                    <a:pt x="274" y="178"/>
                  </a:lnTo>
                  <a:lnTo>
                    <a:pt x="255" y="183"/>
                  </a:lnTo>
                  <a:lnTo>
                    <a:pt x="241" y="176"/>
                  </a:lnTo>
                  <a:lnTo>
                    <a:pt x="237" y="166"/>
                  </a:lnTo>
                  <a:lnTo>
                    <a:pt x="253" y="164"/>
                  </a:lnTo>
                  <a:lnTo>
                    <a:pt x="241" y="154"/>
                  </a:lnTo>
                  <a:lnTo>
                    <a:pt x="202" y="148"/>
                  </a:lnTo>
                  <a:lnTo>
                    <a:pt x="216" y="159"/>
                  </a:lnTo>
                  <a:lnTo>
                    <a:pt x="214" y="170"/>
                  </a:lnTo>
                  <a:lnTo>
                    <a:pt x="229" y="181"/>
                  </a:lnTo>
                  <a:lnTo>
                    <a:pt x="226" y="193"/>
                  </a:lnTo>
                  <a:lnTo>
                    <a:pt x="210" y="187"/>
                  </a:lnTo>
                  <a:lnTo>
                    <a:pt x="197" y="186"/>
                  </a:lnTo>
                  <a:lnTo>
                    <a:pt x="172" y="204"/>
                  </a:lnTo>
                  <a:lnTo>
                    <a:pt x="186" y="217"/>
                  </a:lnTo>
                  <a:lnTo>
                    <a:pt x="175" y="222"/>
                  </a:lnTo>
                  <a:lnTo>
                    <a:pt x="138" y="210"/>
                  </a:lnTo>
                  <a:lnTo>
                    <a:pt x="131" y="217"/>
                  </a:lnTo>
                  <a:lnTo>
                    <a:pt x="142" y="225"/>
                  </a:lnTo>
                  <a:lnTo>
                    <a:pt x="143" y="234"/>
                  </a:lnTo>
                  <a:lnTo>
                    <a:pt x="130" y="229"/>
                  </a:lnTo>
                  <a:lnTo>
                    <a:pt x="111" y="223"/>
                  </a:lnTo>
                  <a:lnTo>
                    <a:pt x="104" y="205"/>
                  </a:lnTo>
                  <a:lnTo>
                    <a:pt x="101" y="196"/>
                  </a:lnTo>
                  <a:lnTo>
                    <a:pt x="74" y="183"/>
                  </a:lnTo>
                  <a:lnTo>
                    <a:pt x="84" y="181"/>
                  </a:lnTo>
                  <a:lnTo>
                    <a:pt x="149" y="194"/>
                  </a:lnTo>
                  <a:lnTo>
                    <a:pt x="170" y="190"/>
                  </a:lnTo>
                  <a:lnTo>
                    <a:pt x="182" y="180"/>
                  </a:lnTo>
                  <a:lnTo>
                    <a:pt x="177" y="168"/>
                  </a:lnTo>
                  <a:lnTo>
                    <a:pt x="163" y="160"/>
                  </a:lnTo>
                  <a:lnTo>
                    <a:pt x="106" y="140"/>
                  </a:lnTo>
                  <a:lnTo>
                    <a:pt x="68" y="135"/>
                  </a:lnTo>
                  <a:lnTo>
                    <a:pt x="43" y="125"/>
                  </a:lnTo>
                  <a:lnTo>
                    <a:pt x="31" y="131"/>
                  </a:lnTo>
                  <a:lnTo>
                    <a:pt x="10" y="138"/>
                  </a:lnTo>
                  <a:lnTo>
                    <a:pt x="0" y="140"/>
                  </a:lnTo>
                  <a:lnTo>
                    <a:pt x="1" y="152"/>
                  </a:lnTo>
                  <a:lnTo>
                    <a:pt x="25" y="164"/>
                  </a:lnTo>
                  <a:lnTo>
                    <a:pt x="16" y="177"/>
                  </a:lnTo>
                  <a:lnTo>
                    <a:pt x="38" y="198"/>
                  </a:lnTo>
                  <a:lnTo>
                    <a:pt x="32" y="213"/>
                  </a:lnTo>
                  <a:lnTo>
                    <a:pt x="48" y="228"/>
                  </a:lnTo>
                  <a:lnTo>
                    <a:pt x="45" y="240"/>
                  </a:lnTo>
                  <a:lnTo>
                    <a:pt x="70" y="253"/>
                  </a:lnTo>
                  <a:lnTo>
                    <a:pt x="67" y="262"/>
                  </a:lnTo>
                  <a:lnTo>
                    <a:pt x="56" y="273"/>
                  </a:lnTo>
                  <a:lnTo>
                    <a:pt x="30" y="297"/>
                  </a:lnTo>
                  <a:lnTo>
                    <a:pt x="47" y="306"/>
                  </a:lnTo>
                  <a:lnTo>
                    <a:pt x="33" y="317"/>
                  </a:lnTo>
                  <a:lnTo>
                    <a:pt x="36" y="321"/>
                  </a:lnTo>
                  <a:lnTo>
                    <a:pt x="28" y="332"/>
                  </a:lnTo>
                  <a:lnTo>
                    <a:pt x="35" y="350"/>
                  </a:lnTo>
                  <a:lnTo>
                    <a:pt x="30" y="356"/>
                  </a:lnTo>
                  <a:lnTo>
                    <a:pt x="38" y="361"/>
                  </a:lnTo>
                  <a:lnTo>
                    <a:pt x="41" y="370"/>
                  </a:lnTo>
                  <a:lnTo>
                    <a:pt x="48" y="382"/>
                  </a:lnTo>
                  <a:lnTo>
                    <a:pt x="65" y="386"/>
                  </a:lnTo>
                  <a:lnTo>
                    <a:pt x="68" y="392"/>
                  </a:lnTo>
                  <a:lnTo>
                    <a:pt x="76" y="389"/>
                  </a:lnTo>
                  <a:lnTo>
                    <a:pt x="92" y="394"/>
                  </a:lnTo>
                  <a:lnTo>
                    <a:pt x="95" y="403"/>
                  </a:lnTo>
                  <a:lnTo>
                    <a:pt x="93" y="408"/>
                  </a:lnTo>
                  <a:lnTo>
                    <a:pt x="105" y="422"/>
                  </a:lnTo>
                  <a:lnTo>
                    <a:pt x="112" y="425"/>
                  </a:lnTo>
                  <a:lnTo>
                    <a:pt x="112" y="429"/>
                  </a:lnTo>
                  <a:lnTo>
                    <a:pt x="123" y="432"/>
                  </a:lnTo>
                  <a:lnTo>
                    <a:pt x="129" y="438"/>
                  </a:lnTo>
                  <a:lnTo>
                    <a:pt x="123" y="442"/>
                  </a:lnTo>
                  <a:lnTo>
                    <a:pt x="111" y="441"/>
                  </a:lnTo>
                  <a:lnTo>
                    <a:pt x="108" y="443"/>
                  </a:lnTo>
                  <a:lnTo>
                    <a:pt x="113" y="450"/>
                  </a:lnTo>
                  <a:lnTo>
                    <a:pt x="119" y="463"/>
                  </a:lnTo>
                  <a:lnTo>
                    <a:pt x="125" y="463"/>
                  </a:lnTo>
                  <a:lnTo>
                    <a:pt x="128" y="459"/>
                  </a:lnTo>
                  <a:lnTo>
                    <a:pt x="133" y="460"/>
                  </a:lnTo>
                  <a:lnTo>
                    <a:pt x="149" y="458"/>
                  </a:lnTo>
                  <a:lnTo>
                    <a:pt x="161" y="469"/>
                  </a:lnTo>
                  <a:lnTo>
                    <a:pt x="158" y="474"/>
                  </a:lnTo>
                  <a:lnTo>
                    <a:pt x="161" y="480"/>
                  </a:lnTo>
                  <a:lnTo>
                    <a:pt x="174" y="481"/>
                  </a:lnTo>
                  <a:lnTo>
                    <a:pt x="181" y="489"/>
                  </a:lnTo>
                  <a:lnTo>
                    <a:pt x="182" y="493"/>
                  </a:lnTo>
                  <a:lnTo>
                    <a:pt x="203" y="500"/>
                  </a:lnTo>
                  <a:lnTo>
                    <a:pt x="215" y="497"/>
                  </a:lnTo>
                  <a:lnTo>
                    <a:pt x="227" y="507"/>
                  </a:lnTo>
                  <a:lnTo>
                    <a:pt x="236" y="507"/>
                  </a:lnTo>
                  <a:lnTo>
                    <a:pt x="261" y="513"/>
                  </a:lnTo>
                  <a:lnTo>
                    <a:pt x="262" y="519"/>
                  </a:lnTo>
                  <a:lnTo>
                    <a:pt x="258" y="530"/>
                  </a:lnTo>
                  <a:lnTo>
                    <a:pt x="264" y="541"/>
                  </a:lnTo>
                  <a:lnTo>
                    <a:pt x="263" y="547"/>
                  </a:lnTo>
                  <a:lnTo>
                    <a:pt x="248" y="549"/>
                  </a:lnTo>
                  <a:lnTo>
                    <a:pt x="240" y="555"/>
                  </a:lnTo>
                  <a:lnTo>
                    <a:pt x="241" y="564"/>
                  </a:lnTo>
                  <a:lnTo>
                    <a:pt x="255" y="560"/>
                  </a:lnTo>
                  <a:lnTo>
                    <a:pt x="257" y="565"/>
                  </a:lnTo>
                  <a:lnTo>
                    <a:pt x="234" y="573"/>
                  </a:lnTo>
                  <a:lnTo>
                    <a:pt x="245" y="581"/>
                  </a:lnTo>
                  <a:lnTo>
                    <a:pt x="234" y="598"/>
                  </a:lnTo>
                  <a:lnTo>
                    <a:pt x="223" y="602"/>
                  </a:lnTo>
                  <a:lnTo>
                    <a:pt x="239" y="614"/>
                  </a:lnTo>
                  <a:lnTo>
                    <a:pt x="259" y="621"/>
                  </a:lnTo>
                  <a:lnTo>
                    <a:pt x="284" y="639"/>
                  </a:lnTo>
                  <a:lnTo>
                    <a:pt x="285" y="636"/>
                  </a:lnTo>
                  <a:lnTo>
                    <a:pt x="300" y="640"/>
                  </a:lnTo>
                  <a:lnTo>
                    <a:pt x="325" y="643"/>
                  </a:lnTo>
                  <a:lnTo>
                    <a:pt x="350" y="653"/>
                  </a:lnTo>
                  <a:lnTo>
                    <a:pt x="353" y="657"/>
                  </a:lnTo>
                  <a:lnTo>
                    <a:pt x="363" y="654"/>
                  </a:lnTo>
                  <a:lnTo>
                    <a:pt x="379" y="658"/>
                  </a:lnTo>
                  <a:lnTo>
                    <a:pt x="386" y="666"/>
                  </a:lnTo>
                  <a:lnTo>
                    <a:pt x="398" y="671"/>
                  </a:lnTo>
                  <a:lnTo>
                    <a:pt x="402" y="672"/>
                  </a:lnTo>
                  <a:lnTo>
                    <a:pt x="416" y="684"/>
                  </a:lnTo>
                  <a:lnTo>
                    <a:pt x="424" y="686"/>
                  </a:lnTo>
                  <a:lnTo>
                    <a:pt x="426" y="680"/>
                  </a:lnTo>
                  <a:lnTo>
                    <a:pt x="434" y="672"/>
                  </a:lnTo>
                  <a:lnTo>
                    <a:pt x="411" y="648"/>
                  </a:lnTo>
                  <a:lnTo>
                    <a:pt x="410" y="634"/>
                  </a:lnTo>
                  <a:lnTo>
                    <a:pt x="391" y="615"/>
                  </a:lnTo>
                  <a:lnTo>
                    <a:pt x="402" y="594"/>
                  </a:lnTo>
                  <a:lnTo>
                    <a:pt x="417" y="590"/>
                  </a:lnTo>
                  <a:lnTo>
                    <a:pt x="422" y="578"/>
                  </a:lnTo>
                  <a:lnTo>
                    <a:pt x="413" y="575"/>
                  </a:lnTo>
                  <a:lnTo>
                    <a:pt x="412" y="564"/>
                  </a:lnTo>
                  <a:lnTo>
                    <a:pt x="398" y="551"/>
                  </a:lnTo>
                  <a:lnTo>
                    <a:pt x="386" y="551"/>
                  </a:lnTo>
                  <a:lnTo>
                    <a:pt x="369" y="537"/>
                  </a:lnTo>
                  <a:lnTo>
                    <a:pt x="375" y="522"/>
                  </a:lnTo>
                  <a:lnTo>
                    <a:pt x="369" y="518"/>
                  </a:lnTo>
                  <a:lnTo>
                    <a:pt x="376" y="496"/>
                  </a:lnTo>
                  <a:lnTo>
                    <a:pt x="396" y="507"/>
                  </a:lnTo>
                  <a:lnTo>
                    <a:pt x="394" y="493"/>
                  </a:lnTo>
                  <a:lnTo>
                    <a:pt x="420" y="471"/>
                  </a:lnTo>
                  <a:lnTo>
                    <a:pt x="445" y="470"/>
                  </a:lnTo>
                  <a:lnTo>
                    <a:pt x="484" y="484"/>
                  </a:lnTo>
                  <a:lnTo>
                    <a:pt x="505" y="492"/>
                  </a:lnTo>
                  <a:lnTo>
                    <a:pt x="519" y="484"/>
                  </a:lnTo>
                  <a:lnTo>
                    <a:pt x="544" y="484"/>
                  </a:lnTo>
                  <a:lnTo>
                    <a:pt x="568" y="494"/>
                  </a:lnTo>
                  <a:lnTo>
                    <a:pt x="571" y="488"/>
                  </a:lnTo>
                  <a:lnTo>
                    <a:pt x="593" y="489"/>
                  </a:lnTo>
                  <a:lnTo>
                    <a:pt x="594" y="479"/>
                  </a:lnTo>
                  <a:lnTo>
                    <a:pt x="563" y="466"/>
                  </a:lnTo>
                  <a:lnTo>
                    <a:pt x="575" y="456"/>
                  </a:lnTo>
                  <a:lnTo>
                    <a:pt x="570" y="450"/>
                  </a:lnTo>
                  <a:lnTo>
                    <a:pt x="583" y="445"/>
                  </a:lnTo>
                  <a:lnTo>
                    <a:pt x="567" y="431"/>
                  </a:lnTo>
                  <a:lnTo>
                    <a:pt x="571" y="425"/>
                  </a:lnTo>
                  <a:lnTo>
                    <a:pt x="626" y="417"/>
                  </a:lnTo>
                  <a:lnTo>
                    <a:pt x="632" y="413"/>
                  </a:lnTo>
                  <a:lnTo>
                    <a:pt x="667" y="406"/>
                  </a:lnTo>
                  <a:lnTo>
                    <a:pt x="677" y="397"/>
                  </a:lnTo>
                  <a:lnTo>
                    <a:pt x="707" y="401"/>
                  </a:lnTo>
                  <a:lnTo>
                    <a:pt x="721" y="422"/>
                  </a:lnTo>
                  <a:lnTo>
                    <a:pt x="735" y="417"/>
                  </a:lnTo>
                  <a:lnTo>
                    <a:pt x="758" y="424"/>
                  </a:lnTo>
                  <a:lnTo>
                    <a:pt x="762" y="435"/>
                  </a:lnTo>
                  <a:lnTo>
                    <a:pt x="776" y="434"/>
                  </a:lnTo>
                  <a:lnTo>
                    <a:pt x="806" y="415"/>
                  </a:lnTo>
                  <a:lnTo>
                    <a:pt x="803" y="421"/>
                  </a:lnTo>
                  <a:lnTo>
                    <a:pt x="831" y="436"/>
                  </a:lnTo>
                  <a:lnTo>
                    <a:pt x="889" y="487"/>
                  </a:lnTo>
                  <a:lnTo>
                    <a:pt x="893" y="477"/>
                  </a:lnTo>
                  <a:lnTo>
                    <a:pt x="920" y="489"/>
                  </a:lnTo>
                  <a:lnTo>
                    <a:pt x="940" y="483"/>
                  </a:lnTo>
                  <a:lnTo>
                    <a:pt x="951" y="487"/>
                  </a:lnTo>
                  <a:lnTo>
                    <a:pt x="964" y="499"/>
                  </a:lnTo>
                  <a:lnTo>
                    <a:pt x="977" y="503"/>
                  </a:lnTo>
                  <a:lnTo>
                    <a:pt x="988" y="511"/>
                  </a:lnTo>
                  <a:lnTo>
                    <a:pt x="1007" y="509"/>
                  </a:lnTo>
                  <a:lnTo>
                    <a:pt x="1022" y="521"/>
                  </a:lnTo>
                  <a:lnTo>
                    <a:pt x="1027" y="519"/>
                  </a:lnTo>
                  <a:lnTo>
                    <a:pt x="1042" y="516"/>
                  </a:lnTo>
                  <a:lnTo>
                    <a:pt x="1064" y="498"/>
                  </a:lnTo>
                  <a:lnTo>
                    <a:pt x="1084" y="489"/>
                  </a:lnTo>
                  <a:lnTo>
                    <a:pt x="1101" y="495"/>
                  </a:lnTo>
                  <a:lnTo>
                    <a:pt x="1117" y="495"/>
                  </a:lnTo>
                  <a:lnTo>
                    <a:pt x="1133" y="505"/>
                  </a:lnTo>
                  <a:lnTo>
                    <a:pt x="1149" y="505"/>
                  </a:lnTo>
                  <a:lnTo>
                    <a:pt x="1175" y="510"/>
                  </a:lnTo>
                  <a:lnTo>
                    <a:pt x="1183" y="497"/>
                  </a:lnTo>
                  <a:lnTo>
                    <a:pt x="1170" y="485"/>
                  </a:lnTo>
                  <a:lnTo>
                    <a:pt x="1175" y="464"/>
                  </a:lnTo>
                  <a:lnTo>
                    <a:pt x="1197" y="472"/>
                  </a:lnTo>
                  <a:lnTo>
                    <a:pt x="1213" y="474"/>
                  </a:lnTo>
                  <a:lnTo>
                    <a:pt x="1234" y="479"/>
                  </a:lnTo>
                  <a:lnTo>
                    <a:pt x="1246" y="495"/>
                  </a:lnTo>
                  <a:lnTo>
                    <a:pt x="1273" y="503"/>
                  </a:lnTo>
                  <a:lnTo>
                    <a:pt x="1286" y="499"/>
                  </a:lnTo>
                  <a:lnTo>
                    <a:pt x="1305" y="497"/>
                  </a:lnTo>
                  <a:lnTo>
                    <a:pt x="1323" y="500"/>
                  </a:lnTo>
                  <a:lnTo>
                    <a:pt x="1344" y="509"/>
                  </a:lnTo>
                  <a:lnTo>
                    <a:pt x="1360" y="520"/>
                  </a:lnTo>
                  <a:lnTo>
                    <a:pt x="1374" y="519"/>
                  </a:lnTo>
                  <a:lnTo>
                    <a:pt x="1397" y="523"/>
                  </a:lnTo>
                  <a:lnTo>
                    <a:pt x="1408" y="518"/>
                  </a:lnTo>
                  <a:lnTo>
                    <a:pt x="1427" y="514"/>
                  </a:lnTo>
                  <a:lnTo>
                    <a:pt x="1442" y="500"/>
                  </a:lnTo>
                  <a:lnTo>
                    <a:pt x="1453" y="502"/>
                  </a:lnTo>
                  <a:lnTo>
                    <a:pt x="1465" y="509"/>
                  </a:lnTo>
                  <a:lnTo>
                    <a:pt x="1483" y="507"/>
                  </a:lnTo>
                  <a:lnTo>
                    <a:pt x="1508" y="515"/>
                  </a:lnTo>
                  <a:lnTo>
                    <a:pt x="1522" y="502"/>
                  </a:lnTo>
                  <a:lnTo>
                    <a:pt x="1516" y="493"/>
                  </a:lnTo>
                  <a:lnTo>
                    <a:pt x="1516" y="472"/>
                  </a:lnTo>
                  <a:lnTo>
                    <a:pt x="1520" y="465"/>
                  </a:lnTo>
                  <a:lnTo>
                    <a:pt x="1512" y="454"/>
                  </a:lnTo>
                  <a:lnTo>
                    <a:pt x="1500" y="450"/>
                  </a:lnTo>
                  <a:lnTo>
                    <a:pt x="1505" y="440"/>
                  </a:lnTo>
                  <a:lnTo>
                    <a:pt x="1522" y="436"/>
                  </a:lnTo>
                  <a:lnTo>
                    <a:pt x="1542" y="436"/>
                  </a:lnTo>
                  <a:lnTo>
                    <a:pt x="1570" y="441"/>
                  </a:lnTo>
                  <a:lnTo>
                    <a:pt x="1589" y="449"/>
                  </a:lnTo>
                  <a:lnTo>
                    <a:pt x="1614" y="469"/>
                  </a:lnTo>
                  <a:lnTo>
                    <a:pt x="1627" y="478"/>
                  </a:lnTo>
                  <a:lnTo>
                    <a:pt x="1641" y="490"/>
                  </a:lnTo>
                  <a:lnTo>
                    <a:pt x="1661" y="510"/>
                  </a:lnTo>
                  <a:lnTo>
                    <a:pt x="1693" y="516"/>
                  </a:lnTo>
                  <a:lnTo>
                    <a:pt x="1722" y="531"/>
                  </a:lnTo>
                  <a:lnTo>
                    <a:pt x="1742" y="550"/>
                  </a:lnTo>
                  <a:lnTo>
                    <a:pt x="1766" y="550"/>
                  </a:lnTo>
                  <a:lnTo>
                    <a:pt x="1775" y="542"/>
                  </a:lnTo>
                  <a:lnTo>
                    <a:pt x="1797" y="536"/>
                  </a:lnTo>
                  <a:lnTo>
                    <a:pt x="1802" y="554"/>
                  </a:lnTo>
                  <a:lnTo>
                    <a:pt x="1801" y="562"/>
                  </a:lnTo>
                  <a:lnTo>
                    <a:pt x="1810" y="584"/>
                  </a:lnTo>
                  <a:lnTo>
                    <a:pt x="1811" y="604"/>
                  </a:lnTo>
                  <a:lnTo>
                    <a:pt x="1789" y="600"/>
                  </a:lnTo>
                  <a:lnTo>
                    <a:pt x="1779" y="607"/>
                  </a:lnTo>
                  <a:lnTo>
                    <a:pt x="1794" y="625"/>
                  </a:lnTo>
                  <a:lnTo>
                    <a:pt x="1806" y="649"/>
                  </a:lnTo>
                  <a:lnTo>
                    <a:pt x="1798" y="650"/>
                  </a:lnTo>
                  <a:lnTo>
                    <a:pt x="1804" y="660"/>
                  </a:lnTo>
                  <a:lnTo>
                    <a:pt x="1808" y="664"/>
                  </a:lnTo>
                  <a:lnTo>
                    <a:pt x="1807" y="657"/>
                  </a:lnTo>
                  <a:lnTo>
                    <a:pt x="1821" y="642"/>
                  </a:lnTo>
                  <a:lnTo>
                    <a:pt x="1837" y="652"/>
                  </a:lnTo>
                  <a:lnTo>
                    <a:pt x="1848" y="651"/>
                  </a:lnTo>
                  <a:lnTo>
                    <a:pt x="1863" y="639"/>
                  </a:lnTo>
                  <a:lnTo>
                    <a:pt x="1866" y="627"/>
                  </a:lnTo>
                  <a:lnTo>
                    <a:pt x="1873" y="604"/>
                  </a:lnTo>
                  <a:lnTo>
                    <a:pt x="1880" y="580"/>
                  </a:lnTo>
                  <a:lnTo>
                    <a:pt x="1876" y="566"/>
                  </a:lnTo>
                  <a:lnTo>
                    <a:pt x="1879" y="536"/>
                  </a:lnTo>
                  <a:lnTo>
                    <a:pt x="1862" y="504"/>
                  </a:lnTo>
                  <a:lnTo>
                    <a:pt x="1844" y="480"/>
                  </a:lnTo>
                  <a:lnTo>
                    <a:pt x="1840" y="460"/>
                  </a:lnTo>
                  <a:lnTo>
                    <a:pt x="1825" y="443"/>
                  </a:lnTo>
                  <a:lnTo>
                    <a:pt x="1784" y="421"/>
                  </a:lnTo>
                  <a:lnTo>
                    <a:pt x="1766" y="420"/>
                  </a:lnTo>
                  <a:lnTo>
                    <a:pt x="1764" y="430"/>
                  </a:lnTo>
                  <a:lnTo>
                    <a:pt x="1746" y="425"/>
                  </a:lnTo>
                  <a:lnTo>
                    <a:pt x="1728" y="413"/>
                  </a:lnTo>
                  <a:lnTo>
                    <a:pt x="1701" y="410"/>
                  </a:lnTo>
                  <a:lnTo>
                    <a:pt x="1718" y="364"/>
                  </a:lnTo>
                  <a:lnTo>
                    <a:pt x="1729" y="326"/>
                  </a:lnTo>
                  <a:lnTo>
                    <a:pt x="1772" y="320"/>
                  </a:lnTo>
                  <a:lnTo>
                    <a:pt x="1821" y="323"/>
                  </a:lnTo>
                  <a:lnTo>
                    <a:pt x="1829" y="314"/>
                  </a:lnTo>
                  <a:lnTo>
                    <a:pt x="1855" y="317"/>
                  </a:lnTo>
                  <a:lnTo>
                    <a:pt x="1869" y="331"/>
                  </a:lnTo>
                  <a:lnTo>
                    <a:pt x="1890" y="329"/>
                  </a:lnTo>
                  <a:lnTo>
                    <a:pt x="1917" y="324"/>
                  </a:lnTo>
                  <a:lnTo>
                    <a:pt x="1892" y="312"/>
                  </a:lnTo>
                  <a:lnTo>
                    <a:pt x="1892" y="280"/>
                  </a:lnTo>
                  <a:lnTo>
                    <a:pt x="1921" y="273"/>
                  </a:lnTo>
                  <a:lnTo>
                    <a:pt x="1961" y="297"/>
                  </a:lnTo>
                  <a:lnTo>
                    <a:pt x="1972" y="275"/>
                  </a:lnTo>
                  <a:lnTo>
                    <a:pt x="1961" y="260"/>
                  </a:lnTo>
                  <a:lnTo>
                    <a:pt x="1977" y="258"/>
                  </a:lnTo>
                  <a:lnTo>
                    <a:pt x="1999" y="285"/>
                  </a:lnTo>
                  <a:lnTo>
                    <a:pt x="1992" y="301"/>
                  </a:lnTo>
                  <a:lnTo>
                    <a:pt x="1989" y="320"/>
                  </a:lnTo>
                  <a:lnTo>
                    <a:pt x="1990" y="345"/>
                  </a:lnTo>
                  <a:lnTo>
                    <a:pt x="1972" y="349"/>
                  </a:lnTo>
                  <a:lnTo>
                    <a:pt x="1981" y="358"/>
                  </a:lnTo>
                  <a:lnTo>
                    <a:pt x="1980" y="370"/>
                  </a:lnTo>
                  <a:lnTo>
                    <a:pt x="2001" y="397"/>
                  </a:lnTo>
                  <a:lnTo>
                    <a:pt x="2053" y="441"/>
                  </a:lnTo>
                  <a:lnTo>
                    <a:pt x="2086" y="471"/>
                  </a:lnTo>
                  <a:lnTo>
                    <a:pt x="2105" y="485"/>
                  </a:lnTo>
                  <a:lnTo>
                    <a:pt x="2110" y="466"/>
                  </a:lnTo>
                  <a:lnTo>
                    <a:pt x="2096" y="446"/>
                  </a:lnTo>
                  <a:lnTo>
                    <a:pt x="2115" y="441"/>
                  </a:lnTo>
                  <a:lnTo>
                    <a:pt x="2098" y="418"/>
                  </a:lnTo>
                  <a:lnTo>
                    <a:pt x="2114" y="408"/>
                  </a:lnTo>
                  <a:lnTo>
                    <a:pt x="2099" y="399"/>
                  </a:lnTo>
                  <a:lnTo>
                    <a:pt x="2088" y="383"/>
                  </a:lnTo>
                  <a:lnTo>
                    <a:pt x="2102" y="382"/>
                  </a:lnTo>
                  <a:lnTo>
                    <a:pt x="2072" y="354"/>
                  </a:lnTo>
                  <a:lnTo>
                    <a:pt x="2050" y="349"/>
                  </a:lnTo>
                  <a:lnTo>
                    <a:pt x="2041" y="341"/>
                  </a:lnTo>
                  <a:lnTo>
                    <a:pt x="2037" y="322"/>
                  </a:lnTo>
                  <a:lnTo>
                    <a:pt x="2027" y="310"/>
                  </a:lnTo>
                  <a:lnTo>
                    <a:pt x="2050" y="312"/>
                  </a:lnTo>
                  <a:lnTo>
                    <a:pt x="2054" y="304"/>
                  </a:lnTo>
                  <a:lnTo>
                    <a:pt x="2069" y="311"/>
                  </a:lnTo>
                  <a:lnTo>
                    <a:pt x="2089" y="296"/>
                  </a:lnTo>
                  <a:lnTo>
                    <a:pt x="2127" y="309"/>
                  </a:lnTo>
                  <a:lnTo>
                    <a:pt x="2121" y="301"/>
                  </a:lnTo>
                  <a:lnTo>
                    <a:pt x="2127" y="289"/>
                  </a:lnTo>
                  <a:lnTo>
                    <a:pt x="2132" y="275"/>
                  </a:lnTo>
                  <a:lnTo>
                    <a:pt x="2142" y="273"/>
                  </a:lnTo>
                  <a:lnTo>
                    <a:pt x="2162" y="259"/>
                  </a:lnTo>
                  <a:lnTo>
                    <a:pt x="2195" y="263"/>
                  </a:lnTo>
                  <a:lnTo>
                    <a:pt x="2192" y="258"/>
                  </a:lnTo>
                  <a:lnTo>
                    <a:pt x="2179" y="250"/>
                  </a:lnTo>
                  <a:lnTo>
                    <a:pt x="2165" y="245"/>
                  </a:lnTo>
                  <a:lnTo>
                    <a:pt x="2135" y="230"/>
                  </a:lnTo>
                  <a:lnTo>
                    <a:pt x="2107" y="220"/>
                  </a:lnTo>
                  <a:lnTo>
                    <a:pt x="2128" y="221"/>
                  </a:lnTo>
                  <a:lnTo>
                    <a:pt x="2134" y="213"/>
                  </a:lnTo>
                  <a:lnTo>
                    <a:pt x="2128" y="210"/>
                  </a:lnTo>
                  <a:lnTo>
                    <a:pt x="2117" y="188"/>
                  </a:lnTo>
                  <a:lnTo>
                    <a:pt x="2124" y="183"/>
                  </a:lnTo>
                  <a:lnTo>
                    <a:pt x="2127" y="194"/>
                  </a:lnTo>
                  <a:lnTo>
                    <a:pt x="2139" y="195"/>
                  </a:lnTo>
                  <a:lnTo>
                    <a:pt x="2136" y="183"/>
                  </a:lnTo>
                  <a:lnTo>
                    <a:pt x="2149" y="185"/>
                  </a:lnTo>
                  <a:lnTo>
                    <a:pt x="2158" y="186"/>
                  </a:lnTo>
                  <a:lnTo>
                    <a:pt x="2154" y="172"/>
                  </a:lnTo>
                  <a:lnTo>
                    <a:pt x="2163" y="168"/>
                  </a:lnTo>
                  <a:lnTo>
                    <a:pt x="2150" y="158"/>
                  </a:lnTo>
                  <a:lnTo>
                    <a:pt x="2155" y="143"/>
                  </a:lnTo>
                  <a:lnTo>
                    <a:pt x="2167" y="151"/>
                  </a:lnTo>
                  <a:lnTo>
                    <a:pt x="2166" y="129"/>
                  </a:lnTo>
                  <a:lnTo>
                    <a:pt x="2163" y="113"/>
                  </a:lnTo>
                  <a:lnTo>
                    <a:pt x="2134" y="115"/>
                  </a:lnTo>
                  <a:lnTo>
                    <a:pt x="2116" y="123"/>
                  </a:lnTo>
                  <a:lnTo>
                    <a:pt x="2102" y="129"/>
                  </a:lnTo>
                  <a:lnTo>
                    <a:pt x="2098" y="133"/>
                  </a:lnTo>
                  <a:lnTo>
                    <a:pt x="2081" y="119"/>
                  </a:lnTo>
                  <a:lnTo>
                    <a:pt x="2021" y="141"/>
                  </a:lnTo>
                  <a:lnTo>
                    <a:pt x="2020" y="142"/>
                  </a:lnTo>
                  <a:lnTo>
                    <a:pt x="2020" y="142"/>
                  </a:lnTo>
                  <a:lnTo>
                    <a:pt x="1988" y="134"/>
                  </a:lnTo>
                  <a:lnTo>
                    <a:pt x="1936" y="126"/>
                  </a:lnTo>
                  <a:lnTo>
                    <a:pt x="1911" y="126"/>
                  </a:lnTo>
                  <a:lnTo>
                    <a:pt x="1861" y="122"/>
                  </a:lnTo>
                  <a:lnTo>
                    <a:pt x="1867" y="130"/>
                  </a:lnTo>
                  <a:lnTo>
                    <a:pt x="1896" y="141"/>
                  </a:lnTo>
                  <a:lnTo>
                    <a:pt x="1888" y="146"/>
                  </a:lnTo>
                  <a:lnTo>
                    <a:pt x="1841" y="131"/>
                  </a:lnTo>
                  <a:lnTo>
                    <a:pt x="1818" y="132"/>
                  </a:lnTo>
                  <a:lnTo>
                    <a:pt x="1788" y="129"/>
                  </a:lnTo>
                  <a:lnTo>
                    <a:pt x="1765" y="130"/>
                  </a:lnTo>
                  <a:lnTo>
                    <a:pt x="1753" y="133"/>
                  </a:lnTo>
                  <a:lnTo>
                    <a:pt x="1729" y="128"/>
                  </a:lnTo>
                  <a:lnTo>
                    <a:pt x="1711" y="115"/>
                  </a:lnTo>
                  <a:lnTo>
                    <a:pt x="1690" y="109"/>
                  </a:lnTo>
                  <a:lnTo>
                    <a:pt x="1660" y="106"/>
                  </a:lnTo>
                  <a:lnTo>
                    <a:pt x="1612" y="109"/>
                  </a:lnTo>
                  <a:lnTo>
                    <a:pt x="1559" y="96"/>
                  </a:lnTo>
                  <a:lnTo>
                    <a:pt x="1533" y="86"/>
                  </a:lnTo>
                  <a:lnTo>
                    <a:pt x="1402" y="75"/>
                  </a:lnTo>
                  <a:lnTo>
                    <a:pt x="1395" y="82"/>
                  </a:lnTo>
                  <a:lnTo>
                    <a:pt x="1426" y="98"/>
                  </a:lnTo>
                  <a:lnTo>
                    <a:pt x="1402" y="96"/>
                  </a:lnTo>
                  <a:lnTo>
                    <a:pt x="1399" y="101"/>
                  </a:lnTo>
                  <a:lnTo>
                    <a:pt x="1367" y="95"/>
                  </a:lnTo>
                  <a:lnTo>
                    <a:pt x="1351" y="100"/>
                  </a:lnTo>
                  <a:lnTo>
                    <a:pt x="1320" y="92"/>
                  </a:lnTo>
                  <a:lnTo>
                    <a:pt x="1331" y="110"/>
                  </a:lnTo>
                  <a:lnTo>
                    <a:pt x="1301" y="103"/>
                  </a:lnTo>
                  <a:lnTo>
                    <a:pt x="1268" y="90"/>
                  </a:lnTo>
                  <a:lnTo>
                    <a:pt x="1267" y="83"/>
                  </a:lnTo>
                  <a:lnTo>
                    <a:pt x="1247" y="72"/>
                  </a:lnTo>
                  <a:lnTo>
                    <a:pt x="1215" y="64"/>
                  </a:lnTo>
                  <a:lnTo>
                    <a:pt x="1195" y="64"/>
                  </a:lnTo>
                  <a:lnTo>
                    <a:pt x="1165" y="61"/>
                  </a:lnTo>
                  <a:lnTo>
                    <a:pt x="1180" y="73"/>
                  </a:lnTo>
                  <a:lnTo>
                    <a:pt x="1124" y="71"/>
                  </a:lnTo>
                  <a:lnTo>
                    <a:pt x="1111" y="63"/>
                  </a:lnTo>
                  <a:lnTo>
                    <a:pt x="1068" y="61"/>
                  </a:lnTo>
                  <a:lnTo>
                    <a:pt x="1051" y="63"/>
                  </a:lnTo>
                  <a:lnTo>
                    <a:pt x="1051" y="68"/>
                  </a:lnTo>
                  <a:lnTo>
                    <a:pt x="1032" y="57"/>
                  </a:lnTo>
                  <a:lnTo>
                    <a:pt x="1024" y="60"/>
                  </a:lnTo>
                  <a:lnTo>
                    <a:pt x="1001" y="56"/>
                  </a:lnTo>
                  <a:lnTo>
                    <a:pt x="983" y="54"/>
                  </a:lnTo>
                  <a:lnTo>
                    <a:pt x="986" y="49"/>
                  </a:lnTo>
                  <a:lnTo>
                    <a:pt x="1008" y="40"/>
                  </a:lnTo>
                  <a:lnTo>
                    <a:pt x="1016" y="36"/>
                  </a:lnTo>
                  <a:lnTo>
                    <a:pt x="1009" y="28"/>
                  </a:lnTo>
                  <a:lnTo>
                    <a:pt x="992" y="22"/>
                  </a:lnTo>
                  <a:lnTo>
                    <a:pt x="955" y="15"/>
                  </a:lnTo>
                  <a:lnTo>
                    <a:pt x="920" y="14"/>
                  </a:lnTo>
                  <a:lnTo>
                    <a:pt x="913" y="18"/>
                  </a:lnTo>
                  <a:lnTo>
                    <a:pt x="901" y="11"/>
                  </a:lnTo>
                  <a:lnTo>
                    <a:pt x="901" y="11"/>
                  </a:lnTo>
                  <a:lnTo>
                    <a:pt x="871" y="8"/>
                  </a:lnTo>
                  <a:lnTo>
                    <a:pt x="883" y="5"/>
                  </a:lnTo>
                  <a:lnTo>
                    <a:pt x="856"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143" name="Freeform 222"/>
            <p:cNvSpPr>
              <a:spLocks/>
            </p:cNvSpPr>
            <p:nvPr/>
          </p:nvSpPr>
          <p:spPr bwMode="auto">
            <a:xfrm>
              <a:off x="5714147" y="5173091"/>
              <a:ext cx="69431" cy="63684"/>
            </a:xfrm>
            <a:custGeom>
              <a:avLst/>
              <a:gdLst>
                <a:gd name="T0" fmla="*/ 36 w 42"/>
                <a:gd name="T1" fmla="*/ 6 h 41"/>
                <a:gd name="T2" fmla="*/ 29 w 42"/>
                <a:gd name="T3" fmla="*/ 0 h 41"/>
                <a:gd name="T4" fmla="*/ 20 w 42"/>
                <a:gd name="T5" fmla="*/ 4 h 41"/>
                <a:gd name="T6" fmla="*/ 10 w 42"/>
                <a:gd name="T7" fmla="*/ 12 h 41"/>
                <a:gd name="T8" fmla="*/ 0 w 42"/>
                <a:gd name="T9" fmla="*/ 25 h 41"/>
                <a:gd name="T10" fmla="*/ 12 w 42"/>
                <a:gd name="T11" fmla="*/ 41 h 41"/>
                <a:gd name="T12" fmla="*/ 18 w 42"/>
                <a:gd name="T13" fmla="*/ 39 h 41"/>
                <a:gd name="T14" fmla="*/ 22 w 42"/>
                <a:gd name="T15" fmla="*/ 32 h 41"/>
                <a:gd name="T16" fmla="*/ 32 w 42"/>
                <a:gd name="T17" fmla="*/ 29 h 41"/>
                <a:gd name="T18" fmla="*/ 36 w 42"/>
                <a:gd name="T19" fmla="*/ 22 h 41"/>
                <a:gd name="T20" fmla="*/ 42 w 42"/>
                <a:gd name="T21" fmla="*/ 12 h 41"/>
                <a:gd name="T22" fmla="*/ 36 w 42"/>
                <a:gd name="T23" fmla="*/ 6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2" h="41">
                  <a:moveTo>
                    <a:pt x="36" y="6"/>
                  </a:moveTo>
                  <a:lnTo>
                    <a:pt x="29" y="0"/>
                  </a:lnTo>
                  <a:lnTo>
                    <a:pt x="20" y="4"/>
                  </a:lnTo>
                  <a:lnTo>
                    <a:pt x="10" y="12"/>
                  </a:lnTo>
                  <a:lnTo>
                    <a:pt x="0" y="25"/>
                  </a:lnTo>
                  <a:lnTo>
                    <a:pt x="12" y="41"/>
                  </a:lnTo>
                  <a:lnTo>
                    <a:pt x="18" y="39"/>
                  </a:lnTo>
                  <a:lnTo>
                    <a:pt x="22" y="32"/>
                  </a:lnTo>
                  <a:lnTo>
                    <a:pt x="32" y="29"/>
                  </a:lnTo>
                  <a:lnTo>
                    <a:pt x="36" y="22"/>
                  </a:lnTo>
                  <a:lnTo>
                    <a:pt x="42" y="12"/>
                  </a:lnTo>
                  <a:lnTo>
                    <a:pt x="36" y="6"/>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grpSp>
      <p:cxnSp>
        <p:nvCxnSpPr>
          <p:cNvPr id="227" name="Straight Connector 226"/>
          <p:cNvCxnSpPr/>
          <p:nvPr userDrawn="1"/>
        </p:nvCxnSpPr>
        <p:spPr>
          <a:xfrm>
            <a:off x="4625975" y="4620471"/>
            <a:ext cx="5400675" cy="0"/>
          </a:xfrm>
          <a:prstGeom prst="line">
            <a:avLst/>
          </a:prstGeom>
          <a:ln w="6350">
            <a:solidFill>
              <a:srgbClr val="A7A8AA"/>
            </a:solidFill>
          </a:ln>
        </p:spPr>
        <p:style>
          <a:lnRef idx="1">
            <a:schemeClr val="accent1"/>
          </a:lnRef>
          <a:fillRef idx="0">
            <a:schemeClr val="accent1"/>
          </a:fillRef>
          <a:effectRef idx="0">
            <a:schemeClr val="accent1"/>
          </a:effectRef>
          <a:fontRef idx="minor">
            <a:schemeClr val="tx1"/>
          </a:fontRef>
        </p:style>
      </p:cxnSp>
      <p:sp>
        <p:nvSpPr>
          <p:cNvPr id="228" name="Text Placeholder 6"/>
          <p:cNvSpPr>
            <a:spLocks noGrp="1"/>
          </p:cNvSpPr>
          <p:nvPr userDrawn="1">
            <p:ph type="body" sz="quarter" idx="74" hasCustomPrompt="1"/>
          </p:nvPr>
        </p:nvSpPr>
        <p:spPr>
          <a:xfrm>
            <a:off x="708029" y="1764000"/>
            <a:ext cx="2981321" cy="224711"/>
          </a:xfrm>
          <a:prstGeom prst="rect">
            <a:avLst/>
          </a:prstGeom>
        </p:spPr>
        <p:txBody>
          <a:bodyPr lIns="0" tIns="0" rIns="0" bIns="0"/>
          <a:lstStyle>
            <a:lvl1pPr marL="0" indent="0">
              <a:buNone/>
              <a:defRPr sz="1400" baseline="0">
                <a:solidFill>
                  <a:srgbClr val="00205B"/>
                </a:solidFill>
                <a:latin typeface="Deutsche Bank Text" charset="0"/>
                <a:ea typeface="Deutsche Bank Text" charset="0"/>
                <a:cs typeface="Deutsche Bank Text" charset="0"/>
              </a:defRPr>
            </a:lvl1pPr>
            <a:lvl2pPr marL="455783" indent="0">
              <a:buNone/>
              <a:defRPr>
                <a:solidFill>
                  <a:srgbClr val="00205B"/>
                </a:solidFill>
                <a:latin typeface="Deutsche Bank Text Beta" charset="0"/>
                <a:ea typeface="Deutsche Bank Text Beta" charset="0"/>
                <a:cs typeface="Deutsche Bank Text Beta" charset="0"/>
              </a:defRPr>
            </a:lvl2pPr>
            <a:lvl3pPr marL="911566" indent="0">
              <a:buNone/>
              <a:defRPr>
                <a:solidFill>
                  <a:srgbClr val="00205B"/>
                </a:solidFill>
                <a:latin typeface="Deutsche Bank Text Beta" charset="0"/>
                <a:ea typeface="Deutsche Bank Text Beta" charset="0"/>
                <a:cs typeface="Deutsche Bank Text Beta" charset="0"/>
              </a:defRPr>
            </a:lvl3pPr>
            <a:lvl4pPr marL="1367348" indent="0">
              <a:buNone/>
              <a:defRPr>
                <a:solidFill>
                  <a:srgbClr val="00205B"/>
                </a:solidFill>
                <a:latin typeface="Deutsche Bank Text Beta" charset="0"/>
                <a:ea typeface="Deutsche Bank Text Beta" charset="0"/>
                <a:cs typeface="Deutsche Bank Text Beta" charset="0"/>
              </a:defRPr>
            </a:lvl4pPr>
            <a:lvl5pPr marL="1823131" indent="0">
              <a:buNone/>
              <a:defRPr>
                <a:solidFill>
                  <a:srgbClr val="00205B"/>
                </a:solidFill>
                <a:latin typeface="Deutsche Bank Text Beta" charset="0"/>
                <a:ea typeface="Deutsche Bank Text Beta" charset="0"/>
                <a:cs typeface="Deutsche Bank Text Beta" charset="0"/>
              </a:defRPr>
            </a:lvl5pPr>
          </a:lstStyle>
          <a:p>
            <a:pPr lvl="0"/>
            <a:r>
              <a:rPr lang="en-US" dirty="0"/>
              <a:t>Deutsche Bank Text Dark Blue 14pt</a:t>
            </a:r>
          </a:p>
        </p:txBody>
      </p:sp>
      <p:sp>
        <p:nvSpPr>
          <p:cNvPr id="229" name="Text Placeholder 8"/>
          <p:cNvSpPr>
            <a:spLocks noGrp="1"/>
          </p:cNvSpPr>
          <p:nvPr userDrawn="1">
            <p:ph type="body" sz="quarter" idx="73" hasCustomPrompt="1"/>
          </p:nvPr>
        </p:nvSpPr>
        <p:spPr>
          <a:xfrm>
            <a:off x="701675" y="2160885"/>
            <a:ext cx="3134620" cy="3935081"/>
          </a:xfrm>
          <a:prstGeom prst="rect">
            <a:avLst/>
          </a:prstGeom>
        </p:spPr>
        <p:txBody>
          <a:bodyPr lIns="0" tIns="0" rIns="0" bIns="0"/>
          <a:lstStyle>
            <a:lvl1pPr marL="252000" indent="-252000">
              <a:lnSpc>
                <a:spcPts val="1400"/>
              </a:lnSpc>
              <a:spcBef>
                <a:spcPts val="1400"/>
              </a:spcBef>
              <a:defRPr sz="1200" baseline="0">
                <a:solidFill>
                  <a:srgbClr val="535B61"/>
                </a:solidFill>
                <a:latin typeface="Deutsche Bank Text" charset="0"/>
                <a:ea typeface="Deutsche Bank Text" charset="0"/>
                <a:cs typeface="Deutsche Bank Text" charset="0"/>
              </a:defRPr>
            </a:lvl1pPr>
            <a:lvl2pPr>
              <a:defRPr sz="1400">
                <a:solidFill>
                  <a:srgbClr val="535B61"/>
                </a:solidFill>
                <a:latin typeface="Deutsche Bank Text Beta" charset="0"/>
                <a:ea typeface="Deutsche Bank Text Beta" charset="0"/>
                <a:cs typeface="Deutsche Bank Text Beta" charset="0"/>
              </a:defRPr>
            </a:lvl2pPr>
            <a:lvl3pPr>
              <a:defRPr sz="1400">
                <a:solidFill>
                  <a:srgbClr val="535B61"/>
                </a:solidFill>
                <a:latin typeface="Deutsche Bank Text Beta" charset="0"/>
                <a:ea typeface="Deutsche Bank Text Beta" charset="0"/>
                <a:cs typeface="Deutsche Bank Text Beta" charset="0"/>
              </a:defRPr>
            </a:lvl3pPr>
            <a:lvl4pPr>
              <a:defRPr sz="1400">
                <a:solidFill>
                  <a:srgbClr val="535B61"/>
                </a:solidFill>
                <a:latin typeface="Deutsche Bank Text Beta" charset="0"/>
                <a:ea typeface="Deutsche Bank Text Beta" charset="0"/>
                <a:cs typeface="Deutsche Bank Text Beta" charset="0"/>
              </a:defRPr>
            </a:lvl4pPr>
            <a:lvl5pPr>
              <a:defRPr sz="1400">
                <a:solidFill>
                  <a:srgbClr val="535B61"/>
                </a:solidFill>
                <a:latin typeface="Deutsche Bank Text Beta" charset="0"/>
                <a:ea typeface="Deutsche Bank Text Beta" charset="0"/>
                <a:cs typeface="Deutsche Bank Text Beta" charset="0"/>
              </a:defRPr>
            </a:lvl5pPr>
          </a:lstStyle>
          <a:p>
            <a:pPr lvl="0"/>
            <a:r>
              <a:rPr lang="en-US" dirty="0"/>
              <a:t>Deutsche Bank Text Dark Grey 12pt</a:t>
            </a:r>
          </a:p>
        </p:txBody>
      </p:sp>
      <p:sp>
        <p:nvSpPr>
          <p:cNvPr id="231" name="TextBox 230"/>
          <p:cNvSpPr txBox="1"/>
          <p:nvPr userDrawn="1"/>
        </p:nvSpPr>
        <p:spPr>
          <a:xfrm>
            <a:off x="4864707" y="4714882"/>
            <a:ext cx="439223" cy="123111"/>
          </a:xfrm>
          <a:prstGeom prst="rect">
            <a:avLst/>
          </a:prstGeom>
          <a:noFill/>
        </p:spPr>
        <p:txBody>
          <a:bodyPr wrap="none" lIns="0" tIns="0" rIns="0" bIns="0" rtlCol="0">
            <a:spAutoFit/>
          </a:bodyPr>
          <a:lstStyle/>
          <a:p>
            <a:r>
              <a:rPr lang="en-US" sz="800" dirty="0">
                <a:solidFill>
                  <a:srgbClr val="00205B"/>
                </a:solidFill>
                <a:latin typeface="Deutsche Bank Text" charset="0"/>
                <a:ea typeface="Deutsche Bank Text" charset="0"/>
                <a:cs typeface="Deutsche Bank Text" charset="0"/>
              </a:rPr>
              <a:t>Americas</a:t>
            </a:r>
          </a:p>
        </p:txBody>
      </p:sp>
      <p:sp>
        <p:nvSpPr>
          <p:cNvPr id="234" name="Oval 233"/>
          <p:cNvSpPr/>
          <p:nvPr userDrawn="1"/>
        </p:nvSpPr>
        <p:spPr>
          <a:xfrm>
            <a:off x="4625975" y="4737088"/>
            <a:ext cx="175689" cy="175689"/>
          </a:xfrm>
          <a:prstGeom prst="ellipse">
            <a:avLst/>
          </a:prstGeom>
          <a:solidFill>
            <a:srgbClr val="00205B"/>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dirty="0"/>
          </a:p>
        </p:txBody>
      </p:sp>
      <p:sp>
        <p:nvSpPr>
          <p:cNvPr id="239" name="Text Placeholder 238"/>
          <p:cNvSpPr>
            <a:spLocks noGrp="1"/>
          </p:cNvSpPr>
          <p:nvPr userDrawn="1">
            <p:ph type="body" sz="quarter" idx="75" hasCustomPrompt="1"/>
          </p:nvPr>
        </p:nvSpPr>
        <p:spPr>
          <a:xfrm>
            <a:off x="4867275" y="4897277"/>
            <a:ext cx="735668" cy="185856"/>
          </a:xfrm>
          <a:prstGeom prst="rect">
            <a:avLst/>
          </a:prstGeom>
        </p:spPr>
        <p:txBody>
          <a:bodyPr lIns="0" tIns="0" rIns="0" bIns="0"/>
          <a:lstStyle>
            <a:lvl1pPr marL="0" indent="0">
              <a:buNone/>
              <a:defRPr sz="1400">
                <a:solidFill>
                  <a:srgbClr val="00205B"/>
                </a:solidFill>
                <a:latin typeface="Deutsche Bank Text" charset="0"/>
                <a:ea typeface="Deutsche Bank Text" charset="0"/>
                <a:cs typeface="Deutsche Bank Text" charset="0"/>
              </a:defRPr>
            </a:lvl1pPr>
          </a:lstStyle>
          <a:p>
            <a:pPr lvl="0"/>
            <a:r>
              <a:rPr lang="en-US" dirty="0"/>
              <a:t>€</a:t>
            </a:r>
            <a:r>
              <a:rPr lang="en-US" dirty="0" err="1"/>
              <a:t>XX.Xbn</a:t>
            </a:r>
            <a:endParaRPr lang="en-US" dirty="0"/>
          </a:p>
        </p:txBody>
      </p:sp>
      <p:sp>
        <p:nvSpPr>
          <p:cNvPr id="242" name="TextBox 241"/>
          <p:cNvSpPr txBox="1"/>
          <p:nvPr userDrawn="1"/>
        </p:nvSpPr>
        <p:spPr>
          <a:xfrm>
            <a:off x="5964884" y="4714882"/>
            <a:ext cx="426399" cy="123111"/>
          </a:xfrm>
          <a:prstGeom prst="rect">
            <a:avLst/>
          </a:prstGeom>
          <a:noFill/>
        </p:spPr>
        <p:txBody>
          <a:bodyPr wrap="none" lIns="0" tIns="0" rIns="0" bIns="0" rtlCol="0">
            <a:spAutoFit/>
          </a:bodyPr>
          <a:lstStyle/>
          <a:p>
            <a:r>
              <a:rPr lang="en-US" sz="800" dirty="0">
                <a:solidFill>
                  <a:srgbClr val="00205B"/>
                </a:solidFill>
                <a:latin typeface="Deutsche Bank Text" charset="0"/>
                <a:ea typeface="Deutsche Bank Text" charset="0"/>
                <a:cs typeface="Deutsche Bank Text" charset="0"/>
              </a:rPr>
              <a:t>Germany</a:t>
            </a:r>
          </a:p>
        </p:txBody>
      </p:sp>
      <p:sp>
        <p:nvSpPr>
          <p:cNvPr id="243" name="Oval 242"/>
          <p:cNvSpPr/>
          <p:nvPr userDrawn="1"/>
        </p:nvSpPr>
        <p:spPr>
          <a:xfrm>
            <a:off x="5726152" y="4737088"/>
            <a:ext cx="175689" cy="175689"/>
          </a:xfrm>
          <a:prstGeom prst="ellipse">
            <a:avLst/>
          </a:prstGeom>
          <a:solidFill>
            <a:srgbClr val="A4BCC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dirty="0"/>
          </a:p>
        </p:txBody>
      </p:sp>
      <p:sp>
        <p:nvSpPr>
          <p:cNvPr id="244" name="Text Placeholder 238"/>
          <p:cNvSpPr>
            <a:spLocks noGrp="1"/>
          </p:cNvSpPr>
          <p:nvPr userDrawn="1">
            <p:ph type="body" sz="quarter" idx="76" hasCustomPrompt="1"/>
          </p:nvPr>
        </p:nvSpPr>
        <p:spPr>
          <a:xfrm>
            <a:off x="5967452" y="4897277"/>
            <a:ext cx="735668" cy="185856"/>
          </a:xfrm>
          <a:prstGeom prst="rect">
            <a:avLst/>
          </a:prstGeom>
        </p:spPr>
        <p:txBody>
          <a:bodyPr lIns="0" tIns="0" rIns="0" bIns="0"/>
          <a:lstStyle>
            <a:lvl1pPr marL="0" indent="0">
              <a:buNone/>
              <a:defRPr sz="1400">
                <a:solidFill>
                  <a:srgbClr val="00205B"/>
                </a:solidFill>
                <a:latin typeface="Deutsche Bank Text" charset="0"/>
                <a:ea typeface="Deutsche Bank Text" charset="0"/>
                <a:cs typeface="Deutsche Bank Text" charset="0"/>
              </a:defRPr>
            </a:lvl1pPr>
          </a:lstStyle>
          <a:p>
            <a:pPr lvl="0"/>
            <a:r>
              <a:rPr lang="en-US" dirty="0"/>
              <a:t>€</a:t>
            </a:r>
            <a:r>
              <a:rPr lang="en-US" dirty="0" err="1"/>
              <a:t>XX.Xbn</a:t>
            </a:r>
            <a:endParaRPr lang="en-US" dirty="0"/>
          </a:p>
        </p:txBody>
      </p:sp>
      <p:sp>
        <p:nvSpPr>
          <p:cNvPr id="245" name="TextBox 244"/>
          <p:cNvSpPr txBox="1"/>
          <p:nvPr userDrawn="1"/>
        </p:nvSpPr>
        <p:spPr>
          <a:xfrm>
            <a:off x="7148000" y="4714882"/>
            <a:ext cx="298159" cy="123111"/>
          </a:xfrm>
          <a:prstGeom prst="rect">
            <a:avLst/>
          </a:prstGeom>
          <a:noFill/>
        </p:spPr>
        <p:txBody>
          <a:bodyPr wrap="none" lIns="0" tIns="0" rIns="0" bIns="0" rtlCol="0">
            <a:spAutoFit/>
          </a:bodyPr>
          <a:lstStyle/>
          <a:p>
            <a:r>
              <a:rPr lang="en-US" sz="800" dirty="0">
                <a:solidFill>
                  <a:srgbClr val="00205B"/>
                </a:solidFill>
                <a:latin typeface="Deutsche Bank Text" charset="0"/>
                <a:ea typeface="Deutsche Bank Text" charset="0"/>
                <a:cs typeface="Deutsche Bank Text" charset="0"/>
              </a:rPr>
              <a:t>EMEA</a:t>
            </a:r>
          </a:p>
        </p:txBody>
      </p:sp>
      <p:sp>
        <p:nvSpPr>
          <p:cNvPr id="246" name="Oval 245"/>
          <p:cNvSpPr/>
          <p:nvPr userDrawn="1"/>
        </p:nvSpPr>
        <p:spPr>
          <a:xfrm>
            <a:off x="6909268" y="4737088"/>
            <a:ext cx="175689" cy="175689"/>
          </a:xfrm>
          <a:prstGeom prst="ellipse">
            <a:avLst/>
          </a:prstGeom>
          <a:solidFill>
            <a:srgbClr val="00A3E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dirty="0"/>
          </a:p>
        </p:txBody>
      </p:sp>
      <p:sp>
        <p:nvSpPr>
          <p:cNvPr id="247" name="Text Placeholder 238"/>
          <p:cNvSpPr>
            <a:spLocks noGrp="1"/>
          </p:cNvSpPr>
          <p:nvPr userDrawn="1">
            <p:ph type="body" sz="quarter" idx="77" hasCustomPrompt="1"/>
          </p:nvPr>
        </p:nvSpPr>
        <p:spPr>
          <a:xfrm>
            <a:off x="7150568" y="4897277"/>
            <a:ext cx="735668" cy="185856"/>
          </a:xfrm>
          <a:prstGeom prst="rect">
            <a:avLst/>
          </a:prstGeom>
        </p:spPr>
        <p:txBody>
          <a:bodyPr lIns="0" tIns="0" rIns="0" bIns="0"/>
          <a:lstStyle>
            <a:lvl1pPr marL="0" indent="0">
              <a:buNone/>
              <a:defRPr sz="1400">
                <a:solidFill>
                  <a:srgbClr val="00205B"/>
                </a:solidFill>
                <a:latin typeface="Deutsche Bank Text" charset="0"/>
                <a:ea typeface="Deutsche Bank Text" charset="0"/>
                <a:cs typeface="Deutsche Bank Text" charset="0"/>
              </a:defRPr>
            </a:lvl1pPr>
          </a:lstStyle>
          <a:p>
            <a:pPr lvl="0"/>
            <a:r>
              <a:rPr lang="en-US" dirty="0"/>
              <a:t>€</a:t>
            </a:r>
            <a:r>
              <a:rPr lang="en-US" dirty="0" err="1"/>
              <a:t>XX.Xbn</a:t>
            </a:r>
            <a:endParaRPr lang="en-US" dirty="0"/>
          </a:p>
        </p:txBody>
      </p:sp>
      <p:sp>
        <p:nvSpPr>
          <p:cNvPr id="248" name="TextBox 247"/>
          <p:cNvSpPr txBox="1"/>
          <p:nvPr userDrawn="1"/>
        </p:nvSpPr>
        <p:spPr>
          <a:xfrm>
            <a:off x="8181744" y="4714882"/>
            <a:ext cx="285335" cy="123111"/>
          </a:xfrm>
          <a:prstGeom prst="rect">
            <a:avLst/>
          </a:prstGeom>
          <a:noFill/>
        </p:spPr>
        <p:txBody>
          <a:bodyPr wrap="none" lIns="0" tIns="0" rIns="0" bIns="0" rtlCol="0">
            <a:spAutoFit/>
          </a:bodyPr>
          <a:lstStyle/>
          <a:p>
            <a:r>
              <a:rPr lang="en-US" sz="800" dirty="0">
                <a:solidFill>
                  <a:srgbClr val="00205B"/>
                </a:solidFill>
                <a:latin typeface="Deutsche Bank Text" charset="0"/>
                <a:ea typeface="Deutsche Bank Text" charset="0"/>
                <a:cs typeface="Deutsche Bank Text" charset="0"/>
              </a:rPr>
              <a:t>APAC</a:t>
            </a:r>
          </a:p>
        </p:txBody>
      </p:sp>
      <p:sp>
        <p:nvSpPr>
          <p:cNvPr id="249" name="Oval 248"/>
          <p:cNvSpPr/>
          <p:nvPr userDrawn="1"/>
        </p:nvSpPr>
        <p:spPr>
          <a:xfrm>
            <a:off x="7943012" y="4737088"/>
            <a:ext cx="175689" cy="175689"/>
          </a:xfrm>
          <a:prstGeom prst="ellipse">
            <a:avLst/>
          </a:prstGeom>
          <a:solidFill>
            <a:srgbClr val="006287"/>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dirty="0"/>
          </a:p>
        </p:txBody>
      </p:sp>
      <p:sp>
        <p:nvSpPr>
          <p:cNvPr id="250" name="Text Placeholder 238"/>
          <p:cNvSpPr>
            <a:spLocks noGrp="1"/>
          </p:cNvSpPr>
          <p:nvPr userDrawn="1">
            <p:ph type="body" sz="quarter" idx="78" hasCustomPrompt="1"/>
          </p:nvPr>
        </p:nvSpPr>
        <p:spPr>
          <a:xfrm>
            <a:off x="8184312" y="4897277"/>
            <a:ext cx="735668" cy="185856"/>
          </a:xfrm>
          <a:prstGeom prst="rect">
            <a:avLst/>
          </a:prstGeom>
        </p:spPr>
        <p:txBody>
          <a:bodyPr lIns="0" tIns="0" rIns="0" bIns="0"/>
          <a:lstStyle>
            <a:lvl1pPr marL="0" indent="0">
              <a:buNone/>
              <a:defRPr sz="1400">
                <a:solidFill>
                  <a:srgbClr val="00205B"/>
                </a:solidFill>
                <a:latin typeface="Deutsche Bank Text" charset="0"/>
                <a:ea typeface="Deutsche Bank Text" charset="0"/>
                <a:cs typeface="Deutsche Bank Text" charset="0"/>
              </a:defRPr>
            </a:lvl1pPr>
          </a:lstStyle>
          <a:p>
            <a:pPr lvl="0"/>
            <a:r>
              <a:rPr lang="en-US" dirty="0"/>
              <a:t>€</a:t>
            </a:r>
            <a:r>
              <a:rPr lang="en-US" dirty="0" err="1"/>
              <a:t>XX.Xbn</a:t>
            </a:r>
            <a:endParaRPr lang="en-US" dirty="0"/>
          </a:p>
        </p:txBody>
      </p:sp>
      <p:sp>
        <p:nvSpPr>
          <p:cNvPr id="241" name="Text Placeholder 6"/>
          <p:cNvSpPr>
            <a:spLocks noGrp="1"/>
          </p:cNvSpPr>
          <p:nvPr userDrawn="1">
            <p:ph type="body" sz="quarter" idx="72" hasCustomPrompt="1"/>
          </p:nvPr>
        </p:nvSpPr>
        <p:spPr>
          <a:xfrm>
            <a:off x="702650" y="6764338"/>
            <a:ext cx="9324000" cy="268287"/>
          </a:xfrm>
          <a:prstGeom prst="rect">
            <a:avLst/>
          </a:prstGeom>
        </p:spPr>
        <p:txBody>
          <a:bodyPr lIns="0" tIns="0" rIns="0" bIns="0" anchor="b"/>
          <a:lstStyle>
            <a:lvl1pPr marL="0" indent="0">
              <a:lnSpc>
                <a:spcPts val="800"/>
              </a:lnSpc>
              <a:spcBef>
                <a:spcPts val="0"/>
              </a:spcBef>
              <a:buNone/>
              <a:defRPr sz="800">
                <a:solidFill>
                  <a:srgbClr val="535B61"/>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8pt</a:t>
            </a:r>
          </a:p>
        </p:txBody>
      </p:sp>
      <p:sp>
        <p:nvSpPr>
          <p:cNvPr id="240" name="Text Placeholder 2">
            <a:extLst>
              <a:ext uri="{FF2B5EF4-FFF2-40B4-BE49-F238E27FC236}">
                <a16:creationId xmlns:a16="http://schemas.microsoft.com/office/drawing/2014/main" id="{544358F8-2430-E746-A847-7B965AF88CA4}"/>
              </a:ext>
            </a:extLst>
          </p:cNvPr>
          <p:cNvSpPr>
            <a:spLocks noGrp="1"/>
          </p:cNvSpPr>
          <p:nvPr>
            <p:ph type="body" sz="quarter" idx="62" hasCustomPrompt="1"/>
          </p:nvPr>
        </p:nvSpPr>
        <p:spPr>
          <a:xfrm>
            <a:off x="701675" y="335443"/>
            <a:ext cx="2880000" cy="144000"/>
          </a:xfrm>
          <a:prstGeom prst="rect">
            <a:avLst/>
          </a:prstGeom>
        </p:spPr>
        <p:txBody>
          <a:bodyPr lIns="0" tIns="0" rIns="0" bIns="0"/>
          <a:lstStyle>
            <a:lvl1pPr marL="0" indent="0">
              <a:buNone/>
              <a:defRPr sz="997" b="0" i="0" baseline="0">
                <a:solidFill>
                  <a:srgbClr val="00A3E0"/>
                </a:solidFill>
                <a:latin typeface="Deutsche Bank Text" charset="0"/>
                <a:ea typeface="Deutsche Bank Text" charset="0"/>
                <a:cs typeface="Deutsche Bank Text" charset="0"/>
              </a:defRPr>
            </a:lvl1pPr>
            <a:lvl2pPr marL="455783" indent="0">
              <a:buNone/>
              <a:defRPr/>
            </a:lvl2pPr>
            <a:lvl3pPr marL="911565" indent="0">
              <a:buNone/>
              <a:defRPr/>
            </a:lvl3pPr>
            <a:lvl4pPr marL="1367348" indent="0">
              <a:buNone/>
              <a:defRPr/>
            </a:lvl4pPr>
            <a:lvl5pPr marL="1823131" indent="0">
              <a:buNone/>
              <a:defRPr/>
            </a:lvl5pPr>
          </a:lstStyle>
          <a:p>
            <a:pPr lvl="0"/>
            <a:r>
              <a:rPr lang="en-US" dirty="0"/>
              <a:t>Deutsche Bank Text Bright Blue 10pt</a:t>
            </a:r>
          </a:p>
        </p:txBody>
      </p:sp>
      <p:sp>
        <p:nvSpPr>
          <p:cNvPr id="253" name="Text Placeholder 5">
            <a:extLst>
              <a:ext uri="{FF2B5EF4-FFF2-40B4-BE49-F238E27FC236}">
                <a16:creationId xmlns:a16="http://schemas.microsoft.com/office/drawing/2014/main" id="{B3A73F4A-8A9D-2248-83F1-CB85F6AB214E}"/>
              </a:ext>
            </a:extLst>
          </p:cNvPr>
          <p:cNvSpPr>
            <a:spLocks noGrp="1"/>
          </p:cNvSpPr>
          <p:nvPr>
            <p:ph type="body" sz="quarter" idx="63" hasCustomPrompt="1"/>
          </p:nvPr>
        </p:nvSpPr>
        <p:spPr>
          <a:xfrm>
            <a:off x="701674" y="596628"/>
            <a:ext cx="8532813" cy="570080"/>
          </a:xfrm>
          <a:prstGeom prst="rect">
            <a:avLst/>
          </a:prstGeom>
        </p:spPr>
        <p:txBody>
          <a:bodyPr lIns="0" tIns="0" rIns="0" bIns="0"/>
          <a:lstStyle>
            <a:lvl1pPr marL="0" marR="0" indent="0" algn="l" defTabSz="911565" rtl="0" eaLnBrk="1" fontAlgn="auto" latinLnBrk="0" hangingPunct="1">
              <a:lnSpc>
                <a:spcPts val="4000"/>
              </a:lnSpc>
              <a:spcBef>
                <a:spcPts val="0"/>
              </a:spcBef>
              <a:spcAft>
                <a:spcPts val="0"/>
              </a:spcAft>
              <a:buClrTx/>
              <a:buSzTx/>
              <a:buFont typeface="Arial"/>
              <a:buNone/>
              <a:tabLst/>
              <a:defRPr sz="2800" baseline="0">
                <a:solidFill>
                  <a:srgbClr val="00205B"/>
                </a:solidFill>
                <a:latin typeface="Deutsche Bank Display" charset="0"/>
                <a:ea typeface="Deutsche Bank Display" charset="0"/>
                <a:cs typeface="Deutsche Bank Display" charset="0"/>
              </a:defRPr>
            </a:lvl1pPr>
            <a:lvl2pPr marL="455783" indent="0">
              <a:buNone/>
              <a:defRPr sz="3600">
                <a:latin typeface="Deutsche Bank Display Beta" charset="0"/>
                <a:ea typeface="Deutsche Bank Display Beta" charset="0"/>
                <a:cs typeface="Deutsche Bank Display Beta" charset="0"/>
              </a:defRPr>
            </a:lvl2pPr>
            <a:lvl3pPr marL="911566" indent="0">
              <a:buNone/>
              <a:defRPr sz="3600">
                <a:latin typeface="Deutsche Bank Display Beta" charset="0"/>
                <a:ea typeface="Deutsche Bank Display Beta" charset="0"/>
                <a:cs typeface="Deutsche Bank Display Beta" charset="0"/>
              </a:defRPr>
            </a:lvl3pPr>
            <a:lvl4pPr marL="1367348" indent="0">
              <a:buNone/>
              <a:defRPr sz="3600">
                <a:latin typeface="Deutsche Bank Display Beta" charset="0"/>
                <a:ea typeface="Deutsche Bank Display Beta" charset="0"/>
                <a:cs typeface="Deutsche Bank Display Beta" charset="0"/>
              </a:defRPr>
            </a:lvl4pPr>
            <a:lvl5pPr marL="1823131" indent="0">
              <a:buNone/>
              <a:defRPr sz="3600">
                <a:latin typeface="Deutsche Bank Display Beta" charset="0"/>
                <a:ea typeface="Deutsche Bank Display Beta" charset="0"/>
                <a:cs typeface="Deutsche Bank Display Beta" charset="0"/>
              </a:defRPr>
            </a:lvl5pPr>
          </a:lstStyle>
          <a:p>
            <a:pPr lvl="0"/>
            <a:r>
              <a:rPr lang="en-US" dirty="0"/>
              <a:t>Deutsche Bank Display Dark Blue 28pt</a:t>
            </a:r>
          </a:p>
        </p:txBody>
      </p:sp>
    </p:spTree>
    <p:extLst>
      <p:ext uri="{BB962C8B-B14F-4D97-AF65-F5344CB8AC3E}">
        <p14:creationId xmlns:p14="http://schemas.microsoft.com/office/powerpoint/2010/main" val="3476793152"/>
      </p:ext>
    </p:extLst>
  </p:cSld>
  <p:clrMapOvr>
    <a:masterClrMapping/>
  </p:clrMapOvr>
</p:sldLayout>
</file>

<file path=ppt/slideLayouts/slideLayout299.xml><?xml version="1.0" encoding="utf-8"?>
<p:sldLayout xmlns:a="http://schemas.openxmlformats.org/drawingml/2006/main" xmlns:r="http://schemas.openxmlformats.org/officeDocument/2006/relationships" xmlns:p="http://schemas.openxmlformats.org/presentationml/2006/main" preserve="1" userDrawn="1">
  <p:cSld name="5_1 Column Text/1 Column Map">
    <p:spTree>
      <p:nvGrpSpPr>
        <p:cNvPr id="1" name=""/>
        <p:cNvGrpSpPr/>
        <p:nvPr/>
      </p:nvGrpSpPr>
      <p:grpSpPr>
        <a:xfrm>
          <a:off x="0" y="0"/>
          <a:ext cx="0" cy="0"/>
          <a:chOff x="0" y="0"/>
          <a:chExt cx="0" cy="0"/>
        </a:xfrm>
      </p:grpSpPr>
      <p:sp>
        <p:nvSpPr>
          <p:cNvPr id="246" name="Freeform 207">
            <a:extLst>
              <a:ext uri="{FF2B5EF4-FFF2-40B4-BE49-F238E27FC236}">
                <a16:creationId xmlns:a16="http://schemas.microsoft.com/office/drawing/2014/main" id="{A96F0E84-CBE8-1847-884A-A00AD64AAD6A}"/>
              </a:ext>
            </a:extLst>
          </p:cNvPr>
          <p:cNvSpPr>
            <a:spLocks/>
          </p:cNvSpPr>
          <p:nvPr userDrawn="1"/>
        </p:nvSpPr>
        <p:spPr bwMode="auto">
          <a:xfrm>
            <a:off x="4811877" y="2213770"/>
            <a:ext cx="26495" cy="10668"/>
          </a:xfrm>
          <a:custGeom>
            <a:avLst/>
            <a:gdLst>
              <a:gd name="T0" fmla="*/ 21 w 28"/>
              <a:gd name="T1" fmla="*/ 9 h 12"/>
              <a:gd name="T2" fmla="*/ 8 w 28"/>
              <a:gd name="T3" fmla="*/ 12 h 12"/>
              <a:gd name="T4" fmla="*/ 3 w 28"/>
              <a:gd name="T5" fmla="*/ 8 h 12"/>
              <a:gd name="T6" fmla="*/ 0 w 28"/>
              <a:gd name="T7" fmla="*/ 3 h 12"/>
              <a:gd name="T8" fmla="*/ 19 w 28"/>
              <a:gd name="T9" fmla="*/ 0 h 12"/>
              <a:gd name="T10" fmla="*/ 28 w 28"/>
              <a:gd name="T11" fmla="*/ 1 h 12"/>
              <a:gd name="T12" fmla="*/ 21 w 28"/>
              <a:gd name="T13" fmla="*/ 9 h 12"/>
            </a:gdLst>
            <a:ahLst/>
            <a:cxnLst>
              <a:cxn ang="0">
                <a:pos x="T0" y="T1"/>
              </a:cxn>
              <a:cxn ang="0">
                <a:pos x="T2" y="T3"/>
              </a:cxn>
              <a:cxn ang="0">
                <a:pos x="T4" y="T5"/>
              </a:cxn>
              <a:cxn ang="0">
                <a:pos x="T6" y="T7"/>
              </a:cxn>
              <a:cxn ang="0">
                <a:pos x="T8" y="T9"/>
              </a:cxn>
              <a:cxn ang="0">
                <a:pos x="T10" y="T11"/>
              </a:cxn>
              <a:cxn ang="0">
                <a:pos x="T12" y="T13"/>
              </a:cxn>
            </a:cxnLst>
            <a:rect l="0" t="0" r="r" b="b"/>
            <a:pathLst>
              <a:path w="28" h="12">
                <a:moveTo>
                  <a:pt x="21" y="9"/>
                </a:moveTo>
                <a:lnTo>
                  <a:pt x="8" y="12"/>
                </a:lnTo>
                <a:lnTo>
                  <a:pt x="3" y="8"/>
                </a:lnTo>
                <a:lnTo>
                  <a:pt x="0" y="3"/>
                </a:lnTo>
                <a:lnTo>
                  <a:pt x="19" y="0"/>
                </a:lnTo>
                <a:lnTo>
                  <a:pt x="28" y="1"/>
                </a:lnTo>
                <a:lnTo>
                  <a:pt x="21" y="9"/>
                </a:lnTo>
                <a:close/>
              </a:path>
            </a:pathLst>
          </a:custGeom>
          <a:solidFill>
            <a:srgbClr val="6CABCD"/>
          </a:solid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247" name="Freeform 208">
            <a:extLst>
              <a:ext uri="{FF2B5EF4-FFF2-40B4-BE49-F238E27FC236}">
                <a16:creationId xmlns:a16="http://schemas.microsoft.com/office/drawing/2014/main" id="{B8871FAD-932E-594F-9D41-276B6DB6E75C}"/>
              </a:ext>
            </a:extLst>
          </p:cNvPr>
          <p:cNvSpPr>
            <a:spLocks/>
          </p:cNvSpPr>
          <p:nvPr userDrawn="1"/>
        </p:nvSpPr>
        <p:spPr bwMode="auto">
          <a:xfrm>
            <a:off x="4827965" y="2155980"/>
            <a:ext cx="38796" cy="13337"/>
          </a:xfrm>
          <a:custGeom>
            <a:avLst/>
            <a:gdLst>
              <a:gd name="T0" fmla="*/ 10 w 41"/>
              <a:gd name="T1" fmla="*/ 0 h 15"/>
              <a:gd name="T2" fmla="*/ 14 w 41"/>
              <a:gd name="T3" fmla="*/ 4 h 15"/>
              <a:gd name="T4" fmla="*/ 26 w 41"/>
              <a:gd name="T5" fmla="*/ 2 h 15"/>
              <a:gd name="T6" fmla="*/ 30 w 41"/>
              <a:gd name="T7" fmla="*/ 7 h 15"/>
              <a:gd name="T8" fmla="*/ 41 w 41"/>
              <a:gd name="T9" fmla="*/ 9 h 15"/>
              <a:gd name="T10" fmla="*/ 37 w 41"/>
              <a:gd name="T11" fmla="*/ 11 h 15"/>
              <a:gd name="T12" fmla="*/ 21 w 41"/>
              <a:gd name="T13" fmla="*/ 15 h 15"/>
              <a:gd name="T14" fmla="*/ 16 w 41"/>
              <a:gd name="T15" fmla="*/ 11 h 15"/>
              <a:gd name="T16" fmla="*/ 15 w 41"/>
              <a:gd name="T17" fmla="*/ 8 h 15"/>
              <a:gd name="T18" fmla="*/ 1 w 41"/>
              <a:gd name="T19" fmla="*/ 9 h 15"/>
              <a:gd name="T20" fmla="*/ 0 w 41"/>
              <a:gd name="T21" fmla="*/ 7 h 15"/>
              <a:gd name="T22" fmla="*/ 10 w 41"/>
              <a:gd name="T23"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1" h="15">
                <a:moveTo>
                  <a:pt x="10" y="0"/>
                </a:moveTo>
                <a:lnTo>
                  <a:pt x="14" y="4"/>
                </a:lnTo>
                <a:lnTo>
                  <a:pt x="26" y="2"/>
                </a:lnTo>
                <a:lnTo>
                  <a:pt x="30" y="7"/>
                </a:lnTo>
                <a:lnTo>
                  <a:pt x="41" y="9"/>
                </a:lnTo>
                <a:lnTo>
                  <a:pt x="37" y="11"/>
                </a:lnTo>
                <a:lnTo>
                  <a:pt x="21" y="15"/>
                </a:lnTo>
                <a:lnTo>
                  <a:pt x="16" y="11"/>
                </a:lnTo>
                <a:lnTo>
                  <a:pt x="15" y="8"/>
                </a:lnTo>
                <a:lnTo>
                  <a:pt x="1" y="9"/>
                </a:lnTo>
                <a:lnTo>
                  <a:pt x="0" y="7"/>
                </a:lnTo>
                <a:lnTo>
                  <a:pt x="10" y="0"/>
                </a:lnTo>
                <a:close/>
              </a:path>
            </a:pathLst>
          </a:custGeom>
          <a:solidFill>
            <a:srgbClr val="6CABCD"/>
          </a:solid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grpSp>
        <p:nvGrpSpPr>
          <p:cNvPr id="248" name="Group 247">
            <a:extLst>
              <a:ext uri="{FF2B5EF4-FFF2-40B4-BE49-F238E27FC236}">
                <a16:creationId xmlns:a16="http://schemas.microsoft.com/office/drawing/2014/main" id="{AFA9E504-6474-4F43-8CC3-DF2D620B9B9A}"/>
              </a:ext>
            </a:extLst>
          </p:cNvPr>
          <p:cNvGrpSpPr/>
          <p:nvPr userDrawn="1"/>
        </p:nvGrpSpPr>
        <p:grpSpPr>
          <a:xfrm>
            <a:off x="4728608" y="1877700"/>
            <a:ext cx="2278565" cy="2457402"/>
            <a:chOff x="720000" y="1735728"/>
            <a:chExt cx="3980771" cy="4293210"/>
          </a:xfrm>
          <a:solidFill>
            <a:srgbClr val="00205B"/>
          </a:solidFill>
        </p:grpSpPr>
        <p:sp>
          <p:nvSpPr>
            <p:cNvPr id="249" name="Freeform 248">
              <a:extLst>
                <a:ext uri="{FF2B5EF4-FFF2-40B4-BE49-F238E27FC236}">
                  <a16:creationId xmlns:a16="http://schemas.microsoft.com/office/drawing/2014/main" id="{E4A1E3BD-2D90-AF4B-85F4-85B313E814D7}"/>
                </a:ext>
              </a:extLst>
            </p:cNvPr>
            <p:cNvSpPr>
              <a:spLocks noEditPoints="1"/>
            </p:cNvSpPr>
            <p:nvPr/>
          </p:nvSpPr>
          <p:spPr bwMode="auto">
            <a:xfrm>
              <a:off x="2883965" y="4952529"/>
              <a:ext cx="467840" cy="1065536"/>
            </a:xfrm>
            <a:custGeom>
              <a:avLst/>
              <a:gdLst>
                <a:gd name="T0" fmla="*/ 331 w 1160"/>
                <a:gd name="T1" fmla="*/ 82 h 2811"/>
                <a:gd name="T2" fmla="*/ 436 w 1160"/>
                <a:gd name="T3" fmla="*/ 17 h 2811"/>
                <a:gd name="T4" fmla="*/ 602 w 1160"/>
                <a:gd name="T5" fmla="*/ 174 h 2811"/>
                <a:gd name="T6" fmla="*/ 761 w 1160"/>
                <a:gd name="T7" fmla="*/ 250 h 2811"/>
                <a:gd name="T8" fmla="*/ 855 w 1160"/>
                <a:gd name="T9" fmla="*/ 321 h 2811"/>
                <a:gd name="T10" fmla="*/ 877 w 1160"/>
                <a:gd name="T11" fmla="*/ 473 h 2811"/>
                <a:gd name="T12" fmla="*/ 1016 w 1160"/>
                <a:gd name="T13" fmla="*/ 472 h 2811"/>
                <a:gd name="T14" fmla="*/ 1076 w 1160"/>
                <a:gd name="T15" fmla="*/ 332 h 2811"/>
                <a:gd name="T16" fmla="*/ 1153 w 1160"/>
                <a:gd name="T17" fmla="*/ 365 h 2811"/>
                <a:gd name="T18" fmla="*/ 1105 w 1160"/>
                <a:gd name="T19" fmla="*/ 480 h 2811"/>
                <a:gd name="T20" fmla="*/ 990 w 1160"/>
                <a:gd name="T21" fmla="*/ 597 h 2811"/>
                <a:gd name="T22" fmla="*/ 904 w 1160"/>
                <a:gd name="T23" fmla="*/ 781 h 2811"/>
                <a:gd name="T24" fmla="*/ 914 w 1160"/>
                <a:gd name="T25" fmla="*/ 953 h 2811"/>
                <a:gd name="T26" fmla="*/ 907 w 1160"/>
                <a:gd name="T27" fmla="*/ 1027 h 2811"/>
                <a:gd name="T28" fmla="*/ 1014 w 1160"/>
                <a:gd name="T29" fmla="*/ 1144 h 2811"/>
                <a:gd name="T30" fmla="*/ 1067 w 1160"/>
                <a:gd name="T31" fmla="*/ 1239 h 2811"/>
                <a:gd name="T32" fmla="*/ 1027 w 1160"/>
                <a:gd name="T33" fmla="*/ 1389 h 2811"/>
                <a:gd name="T34" fmla="*/ 797 w 1160"/>
                <a:gd name="T35" fmla="*/ 1452 h 2811"/>
                <a:gd name="T36" fmla="*/ 745 w 1160"/>
                <a:gd name="T37" fmla="*/ 1494 h 2811"/>
                <a:gd name="T38" fmla="*/ 770 w 1160"/>
                <a:gd name="T39" fmla="*/ 1600 h 2811"/>
                <a:gd name="T40" fmla="*/ 668 w 1160"/>
                <a:gd name="T41" fmla="*/ 1641 h 2811"/>
                <a:gd name="T42" fmla="*/ 573 w 1160"/>
                <a:gd name="T43" fmla="*/ 1632 h 2811"/>
                <a:gd name="T44" fmla="*/ 659 w 1160"/>
                <a:gd name="T45" fmla="*/ 1741 h 2811"/>
                <a:gd name="T46" fmla="*/ 722 w 1160"/>
                <a:gd name="T47" fmla="*/ 1759 h 2811"/>
                <a:gd name="T48" fmla="*/ 626 w 1160"/>
                <a:gd name="T49" fmla="*/ 1837 h 2811"/>
                <a:gd name="T50" fmla="*/ 639 w 1160"/>
                <a:gd name="T51" fmla="*/ 1966 h 2811"/>
                <a:gd name="T52" fmla="*/ 536 w 1160"/>
                <a:gd name="T53" fmla="*/ 2010 h 2811"/>
                <a:gd name="T54" fmla="*/ 623 w 1160"/>
                <a:gd name="T55" fmla="*/ 2134 h 2811"/>
                <a:gd name="T56" fmla="*/ 695 w 1160"/>
                <a:gd name="T57" fmla="*/ 2225 h 2811"/>
                <a:gd name="T58" fmla="*/ 626 w 1160"/>
                <a:gd name="T59" fmla="*/ 2369 h 2811"/>
                <a:gd name="T60" fmla="*/ 567 w 1160"/>
                <a:gd name="T61" fmla="*/ 2441 h 2811"/>
                <a:gd name="T62" fmla="*/ 683 w 1160"/>
                <a:gd name="T63" fmla="*/ 2574 h 2811"/>
                <a:gd name="T64" fmla="*/ 590 w 1160"/>
                <a:gd name="T65" fmla="*/ 2557 h 2811"/>
                <a:gd name="T66" fmla="*/ 383 w 1160"/>
                <a:gd name="T67" fmla="*/ 2498 h 2811"/>
                <a:gd name="T68" fmla="*/ 317 w 1160"/>
                <a:gd name="T69" fmla="*/ 2442 h 2811"/>
                <a:gd name="T70" fmla="*/ 241 w 1160"/>
                <a:gd name="T71" fmla="*/ 2324 h 2811"/>
                <a:gd name="T72" fmla="*/ 278 w 1160"/>
                <a:gd name="T73" fmla="*/ 2234 h 2811"/>
                <a:gd name="T74" fmla="*/ 264 w 1160"/>
                <a:gd name="T75" fmla="*/ 2121 h 2811"/>
                <a:gd name="T76" fmla="*/ 226 w 1160"/>
                <a:gd name="T77" fmla="*/ 1961 h 2811"/>
                <a:gd name="T78" fmla="*/ 232 w 1160"/>
                <a:gd name="T79" fmla="*/ 1914 h 2811"/>
                <a:gd name="T80" fmla="*/ 206 w 1160"/>
                <a:gd name="T81" fmla="*/ 1862 h 2811"/>
                <a:gd name="T82" fmla="*/ 119 w 1160"/>
                <a:gd name="T83" fmla="*/ 1733 h 2811"/>
                <a:gd name="T84" fmla="*/ 99 w 1160"/>
                <a:gd name="T85" fmla="*/ 1613 h 2811"/>
                <a:gd name="T86" fmla="*/ 88 w 1160"/>
                <a:gd name="T87" fmla="*/ 1451 h 2811"/>
                <a:gd name="T88" fmla="*/ 78 w 1160"/>
                <a:gd name="T89" fmla="*/ 1338 h 2811"/>
                <a:gd name="T90" fmla="*/ 98 w 1160"/>
                <a:gd name="T91" fmla="*/ 1204 h 2811"/>
                <a:gd name="T92" fmla="*/ 102 w 1160"/>
                <a:gd name="T93" fmla="*/ 1051 h 2811"/>
                <a:gd name="T94" fmla="*/ 63 w 1160"/>
                <a:gd name="T95" fmla="*/ 957 h 2811"/>
                <a:gd name="T96" fmla="*/ 27 w 1160"/>
                <a:gd name="T97" fmla="*/ 723 h 2811"/>
                <a:gd name="T98" fmla="*/ 17 w 1160"/>
                <a:gd name="T99" fmla="*/ 564 h 2811"/>
                <a:gd name="T100" fmla="*/ 94 w 1160"/>
                <a:gd name="T101" fmla="*/ 431 h 2811"/>
                <a:gd name="T102" fmla="*/ 77 w 1160"/>
                <a:gd name="T103" fmla="*/ 370 h 2811"/>
                <a:gd name="T104" fmla="*/ 128 w 1160"/>
                <a:gd name="T105" fmla="*/ 186 h 2811"/>
                <a:gd name="T106" fmla="*/ 130 w 1160"/>
                <a:gd name="T107" fmla="*/ 77 h 2811"/>
                <a:gd name="T108" fmla="*/ 281 w 1160"/>
                <a:gd name="T109" fmla="*/ 20 h 2811"/>
                <a:gd name="T110" fmla="*/ 889 w 1160"/>
                <a:gd name="T111" fmla="*/ 2811 h 2811"/>
                <a:gd name="T112" fmla="*/ 806 w 1160"/>
                <a:gd name="T113" fmla="*/ 2780 h 2811"/>
                <a:gd name="T114" fmla="*/ 662 w 1160"/>
                <a:gd name="T115" fmla="*/ 2598 h 2811"/>
                <a:gd name="T116" fmla="*/ 759 w 1160"/>
                <a:gd name="T117" fmla="*/ 2697 h 2811"/>
                <a:gd name="T118" fmla="*/ 959 w 1160"/>
                <a:gd name="T119" fmla="*/ 2766 h 28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160" h="2811">
                  <a:moveTo>
                    <a:pt x="281" y="20"/>
                  </a:moveTo>
                  <a:lnTo>
                    <a:pt x="331" y="82"/>
                  </a:lnTo>
                  <a:lnTo>
                    <a:pt x="352" y="13"/>
                  </a:lnTo>
                  <a:lnTo>
                    <a:pt x="436" y="17"/>
                  </a:lnTo>
                  <a:lnTo>
                    <a:pt x="450" y="35"/>
                  </a:lnTo>
                  <a:lnTo>
                    <a:pt x="602" y="174"/>
                  </a:lnTo>
                  <a:lnTo>
                    <a:pt x="663" y="187"/>
                  </a:lnTo>
                  <a:lnTo>
                    <a:pt x="761" y="250"/>
                  </a:lnTo>
                  <a:lnTo>
                    <a:pt x="840" y="283"/>
                  </a:lnTo>
                  <a:lnTo>
                    <a:pt x="855" y="321"/>
                  </a:lnTo>
                  <a:lnTo>
                    <a:pt x="801" y="450"/>
                  </a:lnTo>
                  <a:lnTo>
                    <a:pt x="877" y="473"/>
                  </a:lnTo>
                  <a:lnTo>
                    <a:pt x="960" y="486"/>
                  </a:lnTo>
                  <a:lnTo>
                    <a:pt x="1016" y="472"/>
                  </a:lnTo>
                  <a:lnTo>
                    <a:pt x="1074" y="407"/>
                  </a:lnTo>
                  <a:lnTo>
                    <a:pt x="1076" y="332"/>
                  </a:lnTo>
                  <a:lnTo>
                    <a:pt x="1111" y="316"/>
                  </a:lnTo>
                  <a:lnTo>
                    <a:pt x="1153" y="365"/>
                  </a:lnTo>
                  <a:lnTo>
                    <a:pt x="1160" y="433"/>
                  </a:lnTo>
                  <a:lnTo>
                    <a:pt x="1105" y="480"/>
                  </a:lnTo>
                  <a:lnTo>
                    <a:pt x="1060" y="514"/>
                  </a:lnTo>
                  <a:lnTo>
                    <a:pt x="990" y="597"/>
                  </a:lnTo>
                  <a:lnTo>
                    <a:pt x="911" y="713"/>
                  </a:lnTo>
                  <a:lnTo>
                    <a:pt x="904" y="781"/>
                  </a:lnTo>
                  <a:lnTo>
                    <a:pt x="899" y="868"/>
                  </a:lnTo>
                  <a:lnTo>
                    <a:pt x="914" y="953"/>
                  </a:lnTo>
                  <a:lnTo>
                    <a:pt x="902" y="972"/>
                  </a:lnTo>
                  <a:lnTo>
                    <a:pt x="907" y="1027"/>
                  </a:lnTo>
                  <a:lnTo>
                    <a:pt x="910" y="1071"/>
                  </a:lnTo>
                  <a:lnTo>
                    <a:pt x="1014" y="1144"/>
                  </a:lnTo>
                  <a:lnTo>
                    <a:pt x="1015" y="1202"/>
                  </a:lnTo>
                  <a:lnTo>
                    <a:pt x="1067" y="1239"/>
                  </a:lnTo>
                  <a:lnTo>
                    <a:pt x="1071" y="1280"/>
                  </a:lnTo>
                  <a:lnTo>
                    <a:pt x="1027" y="1389"/>
                  </a:lnTo>
                  <a:lnTo>
                    <a:pt x="933" y="1434"/>
                  </a:lnTo>
                  <a:lnTo>
                    <a:pt x="797" y="1452"/>
                  </a:lnTo>
                  <a:lnTo>
                    <a:pt x="719" y="1443"/>
                  </a:lnTo>
                  <a:lnTo>
                    <a:pt x="745" y="1494"/>
                  </a:lnTo>
                  <a:lnTo>
                    <a:pt x="747" y="1557"/>
                  </a:lnTo>
                  <a:lnTo>
                    <a:pt x="770" y="1600"/>
                  </a:lnTo>
                  <a:lnTo>
                    <a:pt x="736" y="1629"/>
                  </a:lnTo>
                  <a:lnTo>
                    <a:pt x="668" y="1641"/>
                  </a:lnTo>
                  <a:lnTo>
                    <a:pt x="594" y="1610"/>
                  </a:lnTo>
                  <a:lnTo>
                    <a:pt x="573" y="1632"/>
                  </a:lnTo>
                  <a:lnTo>
                    <a:pt x="606" y="1716"/>
                  </a:lnTo>
                  <a:lnTo>
                    <a:pt x="659" y="1741"/>
                  </a:lnTo>
                  <a:lnTo>
                    <a:pt x="689" y="1715"/>
                  </a:lnTo>
                  <a:lnTo>
                    <a:pt x="722" y="1759"/>
                  </a:lnTo>
                  <a:lnTo>
                    <a:pt x="666" y="1785"/>
                  </a:lnTo>
                  <a:lnTo>
                    <a:pt x="626" y="1837"/>
                  </a:lnTo>
                  <a:lnTo>
                    <a:pt x="641" y="1922"/>
                  </a:lnTo>
                  <a:lnTo>
                    <a:pt x="639" y="1966"/>
                  </a:lnTo>
                  <a:lnTo>
                    <a:pt x="575" y="1967"/>
                  </a:lnTo>
                  <a:lnTo>
                    <a:pt x="536" y="2010"/>
                  </a:lnTo>
                  <a:lnTo>
                    <a:pt x="537" y="2072"/>
                  </a:lnTo>
                  <a:lnTo>
                    <a:pt x="623" y="2134"/>
                  </a:lnTo>
                  <a:lnTo>
                    <a:pt x="693" y="2150"/>
                  </a:lnTo>
                  <a:lnTo>
                    <a:pt x="695" y="2225"/>
                  </a:lnTo>
                  <a:lnTo>
                    <a:pt x="633" y="2272"/>
                  </a:lnTo>
                  <a:lnTo>
                    <a:pt x="626" y="2369"/>
                  </a:lnTo>
                  <a:lnTo>
                    <a:pt x="578" y="2402"/>
                  </a:lnTo>
                  <a:lnTo>
                    <a:pt x="567" y="2441"/>
                  </a:lnTo>
                  <a:lnTo>
                    <a:pt x="621" y="2527"/>
                  </a:lnTo>
                  <a:lnTo>
                    <a:pt x="683" y="2574"/>
                  </a:lnTo>
                  <a:lnTo>
                    <a:pt x="654" y="2570"/>
                  </a:lnTo>
                  <a:lnTo>
                    <a:pt x="590" y="2557"/>
                  </a:lnTo>
                  <a:lnTo>
                    <a:pt x="429" y="2546"/>
                  </a:lnTo>
                  <a:lnTo>
                    <a:pt x="383" y="2498"/>
                  </a:lnTo>
                  <a:lnTo>
                    <a:pt x="359" y="2436"/>
                  </a:lnTo>
                  <a:lnTo>
                    <a:pt x="317" y="2442"/>
                  </a:lnTo>
                  <a:lnTo>
                    <a:pt x="282" y="2412"/>
                  </a:lnTo>
                  <a:lnTo>
                    <a:pt x="241" y="2324"/>
                  </a:lnTo>
                  <a:lnTo>
                    <a:pt x="277" y="2287"/>
                  </a:lnTo>
                  <a:lnTo>
                    <a:pt x="278" y="2234"/>
                  </a:lnTo>
                  <a:lnTo>
                    <a:pt x="255" y="2192"/>
                  </a:lnTo>
                  <a:lnTo>
                    <a:pt x="264" y="2121"/>
                  </a:lnTo>
                  <a:lnTo>
                    <a:pt x="250" y="2010"/>
                  </a:lnTo>
                  <a:lnTo>
                    <a:pt x="226" y="1961"/>
                  </a:lnTo>
                  <a:lnTo>
                    <a:pt x="250" y="1945"/>
                  </a:lnTo>
                  <a:lnTo>
                    <a:pt x="232" y="1914"/>
                  </a:lnTo>
                  <a:lnTo>
                    <a:pt x="195" y="1897"/>
                  </a:lnTo>
                  <a:lnTo>
                    <a:pt x="206" y="1862"/>
                  </a:lnTo>
                  <a:lnTo>
                    <a:pt x="165" y="1830"/>
                  </a:lnTo>
                  <a:lnTo>
                    <a:pt x="119" y="1733"/>
                  </a:lnTo>
                  <a:lnTo>
                    <a:pt x="141" y="1716"/>
                  </a:lnTo>
                  <a:lnTo>
                    <a:pt x="99" y="1613"/>
                  </a:lnTo>
                  <a:lnTo>
                    <a:pt x="90" y="1526"/>
                  </a:lnTo>
                  <a:lnTo>
                    <a:pt x="88" y="1451"/>
                  </a:lnTo>
                  <a:lnTo>
                    <a:pt x="121" y="1420"/>
                  </a:lnTo>
                  <a:lnTo>
                    <a:pt x="78" y="1338"/>
                  </a:lnTo>
                  <a:lnTo>
                    <a:pt x="58" y="1260"/>
                  </a:lnTo>
                  <a:lnTo>
                    <a:pt x="98" y="1204"/>
                  </a:lnTo>
                  <a:lnTo>
                    <a:pt x="80" y="1134"/>
                  </a:lnTo>
                  <a:lnTo>
                    <a:pt x="102" y="1051"/>
                  </a:lnTo>
                  <a:lnTo>
                    <a:pt x="85" y="973"/>
                  </a:lnTo>
                  <a:lnTo>
                    <a:pt x="63" y="957"/>
                  </a:lnTo>
                  <a:lnTo>
                    <a:pt x="0" y="811"/>
                  </a:lnTo>
                  <a:lnTo>
                    <a:pt x="27" y="723"/>
                  </a:lnTo>
                  <a:lnTo>
                    <a:pt x="5" y="641"/>
                  </a:lnTo>
                  <a:lnTo>
                    <a:pt x="17" y="564"/>
                  </a:lnTo>
                  <a:lnTo>
                    <a:pt x="51" y="484"/>
                  </a:lnTo>
                  <a:lnTo>
                    <a:pt x="94" y="431"/>
                  </a:lnTo>
                  <a:lnTo>
                    <a:pt x="67" y="397"/>
                  </a:lnTo>
                  <a:lnTo>
                    <a:pt x="77" y="370"/>
                  </a:lnTo>
                  <a:lnTo>
                    <a:pt x="54" y="228"/>
                  </a:lnTo>
                  <a:lnTo>
                    <a:pt x="128" y="186"/>
                  </a:lnTo>
                  <a:lnTo>
                    <a:pt x="142" y="98"/>
                  </a:lnTo>
                  <a:lnTo>
                    <a:pt x="130" y="77"/>
                  </a:lnTo>
                  <a:lnTo>
                    <a:pt x="182" y="0"/>
                  </a:lnTo>
                  <a:lnTo>
                    <a:pt x="281" y="20"/>
                  </a:lnTo>
                  <a:moveTo>
                    <a:pt x="947" y="2807"/>
                  </a:moveTo>
                  <a:lnTo>
                    <a:pt x="889" y="2811"/>
                  </a:lnTo>
                  <a:lnTo>
                    <a:pt x="845" y="2782"/>
                  </a:lnTo>
                  <a:lnTo>
                    <a:pt x="806" y="2780"/>
                  </a:lnTo>
                  <a:lnTo>
                    <a:pt x="739" y="2780"/>
                  </a:lnTo>
                  <a:lnTo>
                    <a:pt x="662" y="2598"/>
                  </a:lnTo>
                  <a:lnTo>
                    <a:pt x="702" y="2636"/>
                  </a:lnTo>
                  <a:lnTo>
                    <a:pt x="759" y="2697"/>
                  </a:lnTo>
                  <a:lnTo>
                    <a:pt x="862" y="2746"/>
                  </a:lnTo>
                  <a:lnTo>
                    <a:pt x="959" y="2766"/>
                  </a:lnTo>
                  <a:lnTo>
                    <a:pt x="947" y="2807"/>
                  </a:lnTo>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250" name="Freeform 249">
              <a:extLst>
                <a:ext uri="{FF2B5EF4-FFF2-40B4-BE49-F238E27FC236}">
                  <a16:creationId xmlns:a16="http://schemas.microsoft.com/office/drawing/2014/main" id="{2A72256F-C66A-1C44-BFC6-E9049D7BF1B3}"/>
                </a:ext>
              </a:extLst>
            </p:cNvPr>
            <p:cNvSpPr>
              <a:spLocks/>
            </p:cNvSpPr>
            <p:nvPr/>
          </p:nvSpPr>
          <p:spPr bwMode="auto">
            <a:xfrm>
              <a:off x="2611196" y="3434993"/>
              <a:ext cx="24798" cy="48152"/>
            </a:xfrm>
            <a:custGeom>
              <a:avLst/>
              <a:gdLst>
                <a:gd name="T0" fmla="*/ 13 w 15"/>
                <a:gd name="T1" fmla="*/ 30 h 31"/>
                <a:gd name="T2" fmla="*/ 8 w 15"/>
                <a:gd name="T3" fmla="*/ 31 h 31"/>
                <a:gd name="T4" fmla="*/ 5 w 15"/>
                <a:gd name="T5" fmla="*/ 19 h 31"/>
                <a:gd name="T6" fmla="*/ 0 w 15"/>
                <a:gd name="T7" fmla="*/ 13 h 31"/>
                <a:gd name="T8" fmla="*/ 6 w 15"/>
                <a:gd name="T9" fmla="*/ 0 h 31"/>
                <a:gd name="T10" fmla="*/ 11 w 15"/>
                <a:gd name="T11" fmla="*/ 0 h 31"/>
                <a:gd name="T12" fmla="*/ 15 w 15"/>
                <a:gd name="T13" fmla="*/ 18 h 31"/>
                <a:gd name="T14" fmla="*/ 13 w 15"/>
                <a:gd name="T15" fmla="*/ 30 h 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 h="31">
                  <a:moveTo>
                    <a:pt x="13" y="30"/>
                  </a:moveTo>
                  <a:lnTo>
                    <a:pt x="8" y="31"/>
                  </a:lnTo>
                  <a:lnTo>
                    <a:pt x="5" y="19"/>
                  </a:lnTo>
                  <a:lnTo>
                    <a:pt x="0" y="13"/>
                  </a:lnTo>
                  <a:lnTo>
                    <a:pt x="6" y="0"/>
                  </a:lnTo>
                  <a:lnTo>
                    <a:pt x="11" y="0"/>
                  </a:lnTo>
                  <a:lnTo>
                    <a:pt x="15" y="18"/>
                  </a:lnTo>
                  <a:lnTo>
                    <a:pt x="13" y="3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251" name="Freeform 250">
              <a:extLst>
                <a:ext uri="{FF2B5EF4-FFF2-40B4-BE49-F238E27FC236}">
                  <a16:creationId xmlns:a16="http://schemas.microsoft.com/office/drawing/2014/main" id="{0BF0AF9D-68DC-EC44-8ACA-0FA66A653F54}"/>
                </a:ext>
              </a:extLst>
            </p:cNvPr>
            <p:cNvSpPr>
              <a:spLocks/>
            </p:cNvSpPr>
            <p:nvPr/>
          </p:nvSpPr>
          <p:spPr bwMode="auto">
            <a:xfrm>
              <a:off x="2606237" y="3380629"/>
              <a:ext cx="34717" cy="15533"/>
            </a:xfrm>
            <a:custGeom>
              <a:avLst/>
              <a:gdLst>
                <a:gd name="T0" fmla="*/ 20 w 21"/>
                <a:gd name="T1" fmla="*/ 6 h 10"/>
                <a:gd name="T2" fmla="*/ 0 w 21"/>
                <a:gd name="T3" fmla="*/ 10 h 10"/>
                <a:gd name="T4" fmla="*/ 0 w 21"/>
                <a:gd name="T5" fmla="*/ 2 h 10"/>
                <a:gd name="T6" fmla="*/ 9 w 21"/>
                <a:gd name="T7" fmla="*/ 0 h 10"/>
                <a:gd name="T8" fmla="*/ 21 w 21"/>
                <a:gd name="T9" fmla="*/ 1 h 10"/>
                <a:gd name="T10" fmla="*/ 20 w 21"/>
                <a:gd name="T11" fmla="*/ 6 h 10"/>
              </a:gdLst>
              <a:ahLst/>
              <a:cxnLst>
                <a:cxn ang="0">
                  <a:pos x="T0" y="T1"/>
                </a:cxn>
                <a:cxn ang="0">
                  <a:pos x="T2" y="T3"/>
                </a:cxn>
                <a:cxn ang="0">
                  <a:pos x="T4" y="T5"/>
                </a:cxn>
                <a:cxn ang="0">
                  <a:pos x="T6" y="T7"/>
                </a:cxn>
                <a:cxn ang="0">
                  <a:pos x="T8" y="T9"/>
                </a:cxn>
                <a:cxn ang="0">
                  <a:pos x="T10" y="T11"/>
                </a:cxn>
              </a:cxnLst>
              <a:rect l="0" t="0" r="r" b="b"/>
              <a:pathLst>
                <a:path w="21" h="10">
                  <a:moveTo>
                    <a:pt x="20" y="6"/>
                  </a:moveTo>
                  <a:lnTo>
                    <a:pt x="0" y="10"/>
                  </a:lnTo>
                  <a:lnTo>
                    <a:pt x="0" y="2"/>
                  </a:lnTo>
                  <a:lnTo>
                    <a:pt x="9" y="0"/>
                  </a:lnTo>
                  <a:lnTo>
                    <a:pt x="21" y="1"/>
                  </a:lnTo>
                  <a:lnTo>
                    <a:pt x="20" y="6"/>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252" name="Freeform 251">
              <a:extLst>
                <a:ext uri="{FF2B5EF4-FFF2-40B4-BE49-F238E27FC236}">
                  <a16:creationId xmlns:a16="http://schemas.microsoft.com/office/drawing/2014/main" id="{201420F0-9778-2744-A3EB-0E4AB53EE1D0}"/>
                </a:ext>
              </a:extLst>
            </p:cNvPr>
            <p:cNvSpPr>
              <a:spLocks/>
            </p:cNvSpPr>
            <p:nvPr/>
          </p:nvSpPr>
          <p:spPr bwMode="auto">
            <a:xfrm>
              <a:off x="2642606" y="3375970"/>
              <a:ext cx="21492" cy="37278"/>
            </a:xfrm>
            <a:custGeom>
              <a:avLst/>
              <a:gdLst>
                <a:gd name="T0" fmla="*/ 13 w 13"/>
                <a:gd name="T1" fmla="*/ 9 h 24"/>
                <a:gd name="T2" fmla="*/ 7 w 13"/>
                <a:gd name="T3" fmla="*/ 24 h 24"/>
                <a:gd name="T4" fmla="*/ 5 w 13"/>
                <a:gd name="T5" fmla="*/ 21 h 24"/>
                <a:gd name="T6" fmla="*/ 7 w 13"/>
                <a:gd name="T7" fmla="*/ 10 h 24"/>
                <a:gd name="T8" fmla="*/ 0 w 13"/>
                <a:gd name="T9" fmla="*/ 2 h 24"/>
                <a:gd name="T10" fmla="*/ 1 w 13"/>
                <a:gd name="T11" fmla="*/ 0 h 24"/>
                <a:gd name="T12" fmla="*/ 13 w 13"/>
                <a:gd name="T13" fmla="*/ 9 h 24"/>
              </a:gdLst>
              <a:ahLst/>
              <a:cxnLst>
                <a:cxn ang="0">
                  <a:pos x="T0" y="T1"/>
                </a:cxn>
                <a:cxn ang="0">
                  <a:pos x="T2" y="T3"/>
                </a:cxn>
                <a:cxn ang="0">
                  <a:pos x="T4" y="T5"/>
                </a:cxn>
                <a:cxn ang="0">
                  <a:pos x="T6" y="T7"/>
                </a:cxn>
                <a:cxn ang="0">
                  <a:pos x="T8" y="T9"/>
                </a:cxn>
                <a:cxn ang="0">
                  <a:pos x="T10" y="T11"/>
                </a:cxn>
                <a:cxn ang="0">
                  <a:pos x="T12" y="T13"/>
                </a:cxn>
              </a:cxnLst>
              <a:rect l="0" t="0" r="r" b="b"/>
              <a:pathLst>
                <a:path w="13" h="24">
                  <a:moveTo>
                    <a:pt x="13" y="9"/>
                  </a:moveTo>
                  <a:lnTo>
                    <a:pt x="7" y="24"/>
                  </a:lnTo>
                  <a:lnTo>
                    <a:pt x="5" y="21"/>
                  </a:lnTo>
                  <a:lnTo>
                    <a:pt x="7" y="10"/>
                  </a:lnTo>
                  <a:lnTo>
                    <a:pt x="0" y="2"/>
                  </a:lnTo>
                  <a:lnTo>
                    <a:pt x="1" y="0"/>
                  </a:lnTo>
                  <a:lnTo>
                    <a:pt x="13" y="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253" name="Freeform 252">
              <a:extLst>
                <a:ext uri="{FF2B5EF4-FFF2-40B4-BE49-F238E27FC236}">
                  <a16:creationId xmlns:a16="http://schemas.microsoft.com/office/drawing/2014/main" id="{2FDC9744-E8E0-BC42-AEC4-4AFE0084B799}"/>
                </a:ext>
              </a:extLst>
            </p:cNvPr>
            <p:cNvSpPr>
              <a:spLocks/>
            </p:cNvSpPr>
            <p:nvPr/>
          </p:nvSpPr>
          <p:spPr bwMode="auto">
            <a:xfrm>
              <a:off x="2247506" y="3650897"/>
              <a:ext cx="42982" cy="83876"/>
            </a:xfrm>
            <a:custGeom>
              <a:avLst/>
              <a:gdLst>
                <a:gd name="T0" fmla="*/ 6 w 26"/>
                <a:gd name="T1" fmla="*/ 14 h 54"/>
                <a:gd name="T2" fmla="*/ 6 w 26"/>
                <a:gd name="T3" fmla="*/ 11 h 54"/>
                <a:gd name="T4" fmla="*/ 9 w 26"/>
                <a:gd name="T5" fmla="*/ 11 h 54"/>
                <a:gd name="T6" fmla="*/ 12 w 26"/>
                <a:gd name="T7" fmla="*/ 13 h 54"/>
                <a:gd name="T8" fmla="*/ 20 w 26"/>
                <a:gd name="T9" fmla="*/ 0 h 54"/>
                <a:gd name="T10" fmla="*/ 23 w 26"/>
                <a:gd name="T11" fmla="*/ 0 h 54"/>
                <a:gd name="T12" fmla="*/ 23 w 26"/>
                <a:gd name="T13" fmla="*/ 3 h 54"/>
                <a:gd name="T14" fmla="*/ 26 w 26"/>
                <a:gd name="T15" fmla="*/ 3 h 54"/>
                <a:gd name="T16" fmla="*/ 25 w 26"/>
                <a:gd name="T17" fmla="*/ 9 h 54"/>
                <a:gd name="T18" fmla="*/ 21 w 26"/>
                <a:gd name="T19" fmla="*/ 18 h 54"/>
                <a:gd name="T20" fmla="*/ 22 w 26"/>
                <a:gd name="T21" fmla="*/ 21 h 54"/>
                <a:gd name="T22" fmla="*/ 19 w 26"/>
                <a:gd name="T23" fmla="*/ 29 h 54"/>
                <a:gd name="T24" fmla="*/ 20 w 26"/>
                <a:gd name="T25" fmla="*/ 31 h 54"/>
                <a:gd name="T26" fmla="*/ 17 w 26"/>
                <a:gd name="T27" fmla="*/ 41 h 54"/>
                <a:gd name="T28" fmla="*/ 13 w 26"/>
                <a:gd name="T29" fmla="*/ 46 h 54"/>
                <a:gd name="T30" fmla="*/ 10 w 26"/>
                <a:gd name="T31" fmla="*/ 47 h 54"/>
                <a:gd name="T32" fmla="*/ 5 w 26"/>
                <a:gd name="T33" fmla="*/ 54 h 54"/>
                <a:gd name="T34" fmla="*/ 0 w 26"/>
                <a:gd name="T35" fmla="*/ 54 h 54"/>
                <a:gd name="T36" fmla="*/ 4 w 26"/>
                <a:gd name="T37" fmla="*/ 31 h 54"/>
                <a:gd name="T38" fmla="*/ 6 w 26"/>
                <a:gd name="T39" fmla="*/ 14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6" h="54">
                  <a:moveTo>
                    <a:pt x="6" y="14"/>
                  </a:moveTo>
                  <a:lnTo>
                    <a:pt x="6" y="11"/>
                  </a:lnTo>
                  <a:lnTo>
                    <a:pt x="9" y="11"/>
                  </a:lnTo>
                  <a:lnTo>
                    <a:pt x="12" y="13"/>
                  </a:lnTo>
                  <a:lnTo>
                    <a:pt x="20" y="0"/>
                  </a:lnTo>
                  <a:lnTo>
                    <a:pt x="23" y="0"/>
                  </a:lnTo>
                  <a:lnTo>
                    <a:pt x="23" y="3"/>
                  </a:lnTo>
                  <a:lnTo>
                    <a:pt x="26" y="3"/>
                  </a:lnTo>
                  <a:lnTo>
                    <a:pt x="25" y="9"/>
                  </a:lnTo>
                  <a:lnTo>
                    <a:pt x="21" y="18"/>
                  </a:lnTo>
                  <a:lnTo>
                    <a:pt x="22" y="21"/>
                  </a:lnTo>
                  <a:lnTo>
                    <a:pt x="19" y="29"/>
                  </a:lnTo>
                  <a:lnTo>
                    <a:pt x="20" y="31"/>
                  </a:lnTo>
                  <a:lnTo>
                    <a:pt x="17" y="41"/>
                  </a:lnTo>
                  <a:lnTo>
                    <a:pt x="13" y="46"/>
                  </a:lnTo>
                  <a:lnTo>
                    <a:pt x="10" y="47"/>
                  </a:lnTo>
                  <a:lnTo>
                    <a:pt x="5" y="54"/>
                  </a:lnTo>
                  <a:lnTo>
                    <a:pt x="0" y="54"/>
                  </a:lnTo>
                  <a:lnTo>
                    <a:pt x="4" y="31"/>
                  </a:lnTo>
                  <a:lnTo>
                    <a:pt x="6" y="14"/>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254" name="Freeform 253">
              <a:extLst>
                <a:ext uri="{FF2B5EF4-FFF2-40B4-BE49-F238E27FC236}">
                  <a16:creationId xmlns:a16="http://schemas.microsoft.com/office/drawing/2014/main" id="{AFB22C58-0EDB-DA48-9905-DC73C31AC641}"/>
                </a:ext>
              </a:extLst>
            </p:cNvPr>
            <p:cNvSpPr>
              <a:spLocks/>
            </p:cNvSpPr>
            <p:nvPr/>
          </p:nvSpPr>
          <p:spPr bwMode="auto">
            <a:xfrm>
              <a:off x="2826105" y="4562661"/>
              <a:ext cx="380223" cy="424040"/>
            </a:xfrm>
            <a:custGeom>
              <a:avLst/>
              <a:gdLst>
                <a:gd name="T0" fmla="*/ 141 w 230"/>
                <a:gd name="T1" fmla="*/ 255 h 273"/>
                <a:gd name="T2" fmla="*/ 121 w 230"/>
                <a:gd name="T3" fmla="*/ 254 h 273"/>
                <a:gd name="T4" fmla="*/ 116 w 230"/>
                <a:gd name="T5" fmla="*/ 271 h 273"/>
                <a:gd name="T6" fmla="*/ 104 w 230"/>
                <a:gd name="T7" fmla="*/ 256 h 273"/>
                <a:gd name="T8" fmla="*/ 79 w 230"/>
                <a:gd name="T9" fmla="*/ 251 h 273"/>
                <a:gd name="T10" fmla="*/ 67 w 230"/>
                <a:gd name="T11" fmla="*/ 270 h 273"/>
                <a:gd name="T12" fmla="*/ 54 w 230"/>
                <a:gd name="T13" fmla="*/ 273 h 273"/>
                <a:gd name="T14" fmla="*/ 43 w 230"/>
                <a:gd name="T15" fmla="*/ 244 h 273"/>
                <a:gd name="T16" fmla="*/ 31 w 230"/>
                <a:gd name="T17" fmla="*/ 221 h 273"/>
                <a:gd name="T18" fmla="*/ 34 w 230"/>
                <a:gd name="T19" fmla="*/ 201 h 273"/>
                <a:gd name="T20" fmla="*/ 24 w 230"/>
                <a:gd name="T21" fmla="*/ 192 h 273"/>
                <a:gd name="T22" fmla="*/ 20 w 230"/>
                <a:gd name="T23" fmla="*/ 177 h 273"/>
                <a:gd name="T24" fmla="*/ 10 w 230"/>
                <a:gd name="T25" fmla="*/ 163 h 273"/>
                <a:gd name="T26" fmla="*/ 19 w 230"/>
                <a:gd name="T27" fmla="*/ 140 h 273"/>
                <a:gd name="T28" fmla="*/ 10 w 230"/>
                <a:gd name="T29" fmla="*/ 123 h 273"/>
                <a:gd name="T30" fmla="*/ 13 w 230"/>
                <a:gd name="T31" fmla="*/ 116 h 273"/>
                <a:gd name="T32" fmla="*/ 10 w 230"/>
                <a:gd name="T33" fmla="*/ 108 h 273"/>
                <a:gd name="T34" fmla="*/ 16 w 230"/>
                <a:gd name="T35" fmla="*/ 98 h 273"/>
                <a:gd name="T36" fmla="*/ 15 w 230"/>
                <a:gd name="T37" fmla="*/ 80 h 273"/>
                <a:gd name="T38" fmla="*/ 15 w 230"/>
                <a:gd name="T39" fmla="*/ 65 h 273"/>
                <a:gd name="T40" fmla="*/ 18 w 230"/>
                <a:gd name="T41" fmla="*/ 58 h 273"/>
                <a:gd name="T42" fmla="*/ 0 w 230"/>
                <a:gd name="T43" fmla="*/ 25 h 273"/>
                <a:gd name="T44" fmla="*/ 14 w 230"/>
                <a:gd name="T45" fmla="*/ 27 h 273"/>
                <a:gd name="T46" fmla="*/ 23 w 230"/>
                <a:gd name="T47" fmla="*/ 26 h 273"/>
                <a:gd name="T48" fmla="*/ 27 w 230"/>
                <a:gd name="T49" fmla="*/ 20 h 273"/>
                <a:gd name="T50" fmla="*/ 43 w 230"/>
                <a:gd name="T51" fmla="*/ 12 h 273"/>
                <a:gd name="T52" fmla="*/ 52 w 230"/>
                <a:gd name="T53" fmla="*/ 4 h 273"/>
                <a:gd name="T54" fmla="*/ 76 w 230"/>
                <a:gd name="T55" fmla="*/ 0 h 273"/>
                <a:gd name="T56" fmla="*/ 74 w 230"/>
                <a:gd name="T57" fmla="*/ 16 h 273"/>
                <a:gd name="T58" fmla="*/ 77 w 230"/>
                <a:gd name="T59" fmla="*/ 24 h 273"/>
                <a:gd name="T60" fmla="*/ 76 w 230"/>
                <a:gd name="T61" fmla="*/ 38 h 273"/>
                <a:gd name="T62" fmla="*/ 97 w 230"/>
                <a:gd name="T63" fmla="*/ 56 h 273"/>
                <a:gd name="T64" fmla="*/ 118 w 230"/>
                <a:gd name="T65" fmla="*/ 60 h 273"/>
                <a:gd name="T66" fmla="*/ 126 w 230"/>
                <a:gd name="T67" fmla="*/ 68 h 273"/>
                <a:gd name="T68" fmla="*/ 138 w 230"/>
                <a:gd name="T69" fmla="*/ 72 h 273"/>
                <a:gd name="T70" fmla="*/ 146 w 230"/>
                <a:gd name="T71" fmla="*/ 78 h 273"/>
                <a:gd name="T72" fmla="*/ 158 w 230"/>
                <a:gd name="T73" fmla="*/ 77 h 273"/>
                <a:gd name="T74" fmla="*/ 169 w 230"/>
                <a:gd name="T75" fmla="*/ 84 h 273"/>
                <a:gd name="T76" fmla="*/ 170 w 230"/>
                <a:gd name="T77" fmla="*/ 96 h 273"/>
                <a:gd name="T78" fmla="*/ 174 w 230"/>
                <a:gd name="T79" fmla="*/ 102 h 273"/>
                <a:gd name="T80" fmla="*/ 175 w 230"/>
                <a:gd name="T81" fmla="*/ 111 h 273"/>
                <a:gd name="T82" fmla="*/ 170 w 230"/>
                <a:gd name="T83" fmla="*/ 111 h 273"/>
                <a:gd name="T84" fmla="*/ 179 w 230"/>
                <a:gd name="T85" fmla="*/ 135 h 273"/>
                <a:gd name="T86" fmla="*/ 213 w 230"/>
                <a:gd name="T87" fmla="*/ 136 h 273"/>
                <a:gd name="T88" fmla="*/ 212 w 230"/>
                <a:gd name="T89" fmla="*/ 148 h 273"/>
                <a:gd name="T90" fmla="*/ 214 w 230"/>
                <a:gd name="T91" fmla="*/ 156 h 273"/>
                <a:gd name="T92" fmla="*/ 225 w 230"/>
                <a:gd name="T93" fmla="*/ 162 h 273"/>
                <a:gd name="T94" fmla="*/ 230 w 230"/>
                <a:gd name="T95" fmla="*/ 175 h 273"/>
                <a:gd name="T96" fmla="*/ 228 w 230"/>
                <a:gd name="T97" fmla="*/ 191 h 273"/>
                <a:gd name="T98" fmla="*/ 224 w 230"/>
                <a:gd name="T99" fmla="*/ 201 h 273"/>
                <a:gd name="T100" fmla="*/ 227 w 230"/>
                <a:gd name="T101" fmla="*/ 212 h 273"/>
                <a:gd name="T102" fmla="*/ 222 w 230"/>
                <a:gd name="T103" fmla="*/ 217 h 273"/>
                <a:gd name="T104" fmla="*/ 221 w 230"/>
                <a:gd name="T105" fmla="*/ 210 h 273"/>
                <a:gd name="T106" fmla="*/ 203 w 230"/>
                <a:gd name="T107" fmla="*/ 200 h 273"/>
                <a:gd name="T108" fmla="*/ 186 w 230"/>
                <a:gd name="T109" fmla="*/ 199 h 273"/>
                <a:gd name="T110" fmla="*/ 155 w 230"/>
                <a:gd name="T111" fmla="*/ 205 h 273"/>
                <a:gd name="T112" fmla="*/ 148 w 230"/>
                <a:gd name="T113" fmla="*/ 224 h 273"/>
                <a:gd name="T114" fmla="*/ 149 w 230"/>
                <a:gd name="T115" fmla="*/ 235 h 273"/>
                <a:gd name="T116" fmla="*/ 145 w 230"/>
                <a:gd name="T117" fmla="*/ 260 h 273"/>
                <a:gd name="T118" fmla="*/ 141 w 230"/>
                <a:gd name="T119" fmla="*/ 255 h 2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30" h="273">
                  <a:moveTo>
                    <a:pt x="141" y="255"/>
                  </a:moveTo>
                  <a:lnTo>
                    <a:pt x="121" y="254"/>
                  </a:lnTo>
                  <a:lnTo>
                    <a:pt x="116" y="271"/>
                  </a:lnTo>
                  <a:lnTo>
                    <a:pt x="104" y="256"/>
                  </a:lnTo>
                  <a:lnTo>
                    <a:pt x="79" y="251"/>
                  </a:lnTo>
                  <a:lnTo>
                    <a:pt x="67" y="270"/>
                  </a:lnTo>
                  <a:lnTo>
                    <a:pt x="54" y="273"/>
                  </a:lnTo>
                  <a:lnTo>
                    <a:pt x="43" y="244"/>
                  </a:lnTo>
                  <a:lnTo>
                    <a:pt x="31" y="221"/>
                  </a:lnTo>
                  <a:lnTo>
                    <a:pt x="34" y="201"/>
                  </a:lnTo>
                  <a:lnTo>
                    <a:pt x="24" y="192"/>
                  </a:lnTo>
                  <a:lnTo>
                    <a:pt x="20" y="177"/>
                  </a:lnTo>
                  <a:lnTo>
                    <a:pt x="10" y="163"/>
                  </a:lnTo>
                  <a:lnTo>
                    <a:pt x="19" y="140"/>
                  </a:lnTo>
                  <a:lnTo>
                    <a:pt x="10" y="123"/>
                  </a:lnTo>
                  <a:lnTo>
                    <a:pt x="13" y="116"/>
                  </a:lnTo>
                  <a:lnTo>
                    <a:pt x="10" y="108"/>
                  </a:lnTo>
                  <a:lnTo>
                    <a:pt x="16" y="98"/>
                  </a:lnTo>
                  <a:lnTo>
                    <a:pt x="15" y="80"/>
                  </a:lnTo>
                  <a:lnTo>
                    <a:pt x="15" y="65"/>
                  </a:lnTo>
                  <a:lnTo>
                    <a:pt x="18" y="58"/>
                  </a:lnTo>
                  <a:lnTo>
                    <a:pt x="0" y="25"/>
                  </a:lnTo>
                  <a:lnTo>
                    <a:pt x="14" y="27"/>
                  </a:lnTo>
                  <a:lnTo>
                    <a:pt x="23" y="26"/>
                  </a:lnTo>
                  <a:lnTo>
                    <a:pt x="27" y="20"/>
                  </a:lnTo>
                  <a:lnTo>
                    <a:pt x="43" y="12"/>
                  </a:lnTo>
                  <a:lnTo>
                    <a:pt x="52" y="4"/>
                  </a:lnTo>
                  <a:lnTo>
                    <a:pt x="76" y="0"/>
                  </a:lnTo>
                  <a:lnTo>
                    <a:pt x="74" y="16"/>
                  </a:lnTo>
                  <a:lnTo>
                    <a:pt x="77" y="24"/>
                  </a:lnTo>
                  <a:lnTo>
                    <a:pt x="76" y="38"/>
                  </a:lnTo>
                  <a:lnTo>
                    <a:pt x="97" y="56"/>
                  </a:lnTo>
                  <a:lnTo>
                    <a:pt x="118" y="60"/>
                  </a:lnTo>
                  <a:lnTo>
                    <a:pt x="126" y="68"/>
                  </a:lnTo>
                  <a:lnTo>
                    <a:pt x="138" y="72"/>
                  </a:lnTo>
                  <a:lnTo>
                    <a:pt x="146" y="78"/>
                  </a:lnTo>
                  <a:lnTo>
                    <a:pt x="158" y="77"/>
                  </a:lnTo>
                  <a:lnTo>
                    <a:pt x="169" y="84"/>
                  </a:lnTo>
                  <a:lnTo>
                    <a:pt x="170" y="96"/>
                  </a:lnTo>
                  <a:lnTo>
                    <a:pt x="174" y="102"/>
                  </a:lnTo>
                  <a:lnTo>
                    <a:pt x="175" y="111"/>
                  </a:lnTo>
                  <a:lnTo>
                    <a:pt x="170" y="111"/>
                  </a:lnTo>
                  <a:lnTo>
                    <a:pt x="179" y="135"/>
                  </a:lnTo>
                  <a:lnTo>
                    <a:pt x="213" y="136"/>
                  </a:lnTo>
                  <a:lnTo>
                    <a:pt x="212" y="148"/>
                  </a:lnTo>
                  <a:lnTo>
                    <a:pt x="214" y="156"/>
                  </a:lnTo>
                  <a:lnTo>
                    <a:pt x="225" y="162"/>
                  </a:lnTo>
                  <a:lnTo>
                    <a:pt x="230" y="175"/>
                  </a:lnTo>
                  <a:lnTo>
                    <a:pt x="228" y="191"/>
                  </a:lnTo>
                  <a:lnTo>
                    <a:pt x="224" y="201"/>
                  </a:lnTo>
                  <a:lnTo>
                    <a:pt x="227" y="212"/>
                  </a:lnTo>
                  <a:lnTo>
                    <a:pt x="222" y="217"/>
                  </a:lnTo>
                  <a:lnTo>
                    <a:pt x="221" y="210"/>
                  </a:lnTo>
                  <a:lnTo>
                    <a:pt x="203" y="200"/>
                  </a:lnTo>
                  <a:lnTo>
                    <a:pt x="186" y="199"/>
                  </a:lnTo>
                  <a:lnTo>
                    <a:pt x="155" y="205"/>
                  </a:lnTo>
                  <a:lnTo>
                    <a:pt x="148" y="224"/>
                  </a:lnTo>
                  <a:lnTo>
                    <a:pt x="149" y="235"/>
                  </a:lnTo>
                  <a:lnTo>
                    <a:pt x="145" y="260"/>
                  </a:lnTo>
                  <a:lnTo>
                    <a:pt x="141" y="25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255" name="Freeform 254">
              <a:extLst>
                <a:ext uri="{FF2B5EF4-FFF2-40B4-BE49-F238E27FC236}">
                  <a16:creationId xmlns:a16="http://schemas.microsoft.com/office/drawing/2014/main" id="{F13B8085-9C57-004C-A800-9E083B0D213F}"/>
                </a:ext>
              </a:extLst>
            </p:cNvPr>
            <p:cNvSpPr>
              <a:spLocks/>
            </p:cNvSpPr>
            <p:nvPr/>
          </p:nvSpPr>
          <p:spPr bwMode="auto">
            <a:xfrm>
              <a:off x="2685589" y="4078043"/>
              <a:ext cx="1190264" cy="1259693"/>
            </a:xfrm>
            <a:custGeom>
              <a:avLst/>
              <a:gdLst>
                <a:gd name="T0" fmla="*/ 390 w 720"/>
                <a:gd name="T1" fmla="*/ 680 h 811"/>
                <a:gd name="T2" fmla="*/ 383 w 720"/>
                <a:gd name="T3" fmla="*/ 644 h 811"/>
                <a:gd name="T4" fmla="*/ 378 w 720"/>
                <a:gd name="T5" fmla="*/ 605 h 811"/>
                <a:gd name="T6" fmla="*/ 358 w 720"/>
                <a:gd name="T7" fmla="*/ 580 h 811"/>
                <a:gd name="T8" fmla="*/ 315 w 720"/>
                <a:gd name="T9" fmla="*/ 568 h 811"/>
                <a:gd name="T10" fmla="*/ 309 w 720"/>
                <a:gd name="T11" fmla="*/ 513 h 811"/>
                <a:gd name="T12" fmla="*/ 299 w 720"/>
                <a:gd name="T13" fmla="*/ 468 h 811"/>
                <a:gd name="T14" fmla="*/ 255 w 720"/>
                <a:gd name="T15" fmla="*/ 423 h 811"/>
                <a:gd name="T16" fmla="*/ 254 w 720"/>
                <a:gd name="T17" fmla="*/ 396 h 811"/>
                <a:gd name="T18" fmla="*/ 211 w 720"/>
                <a:gd name="T19" fmla="*/ 380 h 811"/>
                <a:gd name="T20" fmla="*/ 162 w 720"/>
                <a:gd name="T21" fmla="*/ 336 h 811"/>
                <a:gd name="T22" fmla="*/ 128 w 720"/>
                <a:gd name="T23" fmla="*/ 324 h 811"/>
                <a:gd name="T24" fmla="*/ 85 w 720"/>
                <a:gd name="T25" fmla="*/ 337 h 811"/>
                <a:gd name="T26" fmla="*/ 52 w 720"/>
                <a:gd name="T27" fmla="*/ 319 h 811"/>
                <a:gd name="T28" fmla="*/ 19 w 720"/>
                <a:gd name="T29" fmla="*/ 297 h 811"/>
                <a:gd name="T30" fmla="*/ 4 w 720"/>
                <a:gd name="T31" fmla="*/ 253 h 811"/>
                <a:gd name="T32" fmla="*/ 19 w 720"/>
                <a:gd name="T33" fmla="*/ 219 h 811"/>
                <a:gd name="T34" fmla="*/ 73 w 720"/>
                <a:gd name="T35" fmla="*/ 199 h 811"/>
                <a:gd name="T36" fmla="*/ 70 w 720"/>
                <a:gd name="T37" fmla="*/ 113 h 811"/>
                <a:gd name="T38" fmla="*/ 85 w 720"/>
                <a:gd name="T39" fmla="*/ 89 h 811"/>
                <a:gd name="T40" fmla="*/ 116 w 720"/>
                <a:gd name="T41" fmla="*/ 67 h 811"/>
                <a:gd name="T42" fmla="*/ 138 w 720"/>
                <a:gd name="T43" fmla="*/ 94 h 811"/>
                <a:gd name="T44" fmla="*/ 177 w 720"/>
                <a:gd name="T45" fmla="*/ 78 h 811"/>
                <a:gd name="T46" fmla="*/ 176 w 720"/>
                <a:gd name="T47" fmla="*/ 58 h 811"/>
                <a:gd name="T48" fmla="*/ 170 w 720"/>
                <a:gd name="T49" fmla="*/ 23 h 811"/>
                <a:gd name="T50" fmla="*/ 216 w 720"/>
                <a:gd name="T51" fmla="*/ 23 h 811"/>
                <a:gd name="T52" fmla="*/ 251 w 720"/>
                <a:gd name="T53" fmla="*/ 0 h 811"/>
                <a:gd name="T54" fmla="*/ 263 w 720"/>
                <a:gd name="T55" fmla="*/ 27 h 811"/>
                <a:gd name="T56" fmla="*/ 261 w 720"/>
                <a:gd name="T57" fmla="*/ 72 h 811"/>
                <a:gd name="T58" fmla="*/ 289 w 720"/>
                <a:gd name="T59" fmla="*/ 78 h 811"/>
                <a:gd name="T60" fmla="*/ 318 w 720"/>
                <a:gd name="T61" fmla="*/ 70 h 811"/>
                <a:gd name="T62" fmla="*/ 328 w 720"/>
                <a:gd name="T63" fmla="*/ 57 h 811"/>
                <a:gd name="T64" fmla="*/ 363 w 720"/>
                <a:gd name="T65" fmla="*/ 66 h 811"/>
                <a:gd name="T66" fmla="*/ 384 w 720"/>
                <a:gd name="T67" fmla="*/ 65 h 811"/>
                <a:gd name="T68" fmla="*/ 414 w 720"/>
                <a:gd name="T69" fmla="*/ 22 h 811"/>
                <a:gd name="T70" fmla="*/ 439 w 720"/>
                <a:gd name="T71" fmla="*/ 88 h 811"/>
                <a:gd name="T72" fmla="*/ 464 w 720"/>
                <a:gd name="T73" fmla="*/ 135 h 811"/>
                <a:gd name="T74" fmla="*/ 540 w 720"/>
                <a:gd name="T75" fmla="*/ 154 h 811"/>
                <a:gd name="T76" fmla="*/ 622 w 720"/>
                <a:gd name="T77" fmla="*/ 169 h 811"/>
                <a:gd name="T78" fmla="*/ 703 w 720"/>
                <a:gd name="T79" fmla="*/ 216 h 811"/>
                <a:gd name="T80" fmla="*/ 713 w 720"/>
                <a:gd name="T81" fmla="*/ 296 h 811"/>
                <a:gd name="T82" fmla="*/ 656 w 720"/>
                <a:gd name="T83" fmla="*/ 380 h 811"/>
                <a:gd name="T84" fmla="*/ 646 w 720"/>
                <a:gd name="T85" fmla="*/ 467 h 811"/>
                <a:gd name="T86" fmla="*/ 622 w 720"/>
                <a:gd name="T87" fmla="*/ 544 h 811"/>
                <a:gd name="T88" fmla="*/ 584 w 720"/>
                <a:gd name="T89" fmla="*/ 587 h 811"/>
                <a:gd name="T90" fmla="*/ 505 w 720"/>
                <a:gd name="T91" fmla="*/ 626 h 811"/>
                <a:gd name="T92" fmla="*/ 495 w 720"/>
                <a:gd name="T93" fmla="*/ 695 h 811"/>
                <a:gd name="T94" fmla="*/ 453 w 720"/>
                <a:gd name="T95" fmla="*/ 770 h 811"/>
                <a:gd name="T96" fmla="*/ 422 w 720"/>
                <a:gd name="T97" fmla="*/ 799 h 811"/>
                <a:gd name="T98" fmla="*/ 380 w 720"/>
                <a:gd name="T99" fmla="*/ 750 h 8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720" h="811">
                  <a:moveTo>
                    <a:pt x="342" y="737"/>
                  </a:moveTo>
                  <a:lnTo>
                    <a:pt x="362" y="709"/>
                  </a:lnTo>
                  <a:lnTo>
                    <a:pt x="379" y="689"/>
                  </a:lnTo>
                  <a:lnTo>
                    <a:pt x="390" y="680"/>
                  </a:lnTo>
                  <a:lnTo>
                    <a:pt x="403" y="669"/>
                  </a:lnTo>
                  <a:lnTo>
                    <a:pt x="401" y="652"/>
                  </a:lnTo>
                  <a:lnTo>
                    <a:pt x="391" y="640"/>
                  </a:lnTo>
                  <a:lnTo>
                    <a:pt x="383" y="644"/>
                  </a:lnTo>
                  <a:lnTo>
                    <a:pt x="385" y="632"/>
                  </a:lnTo>
                  <a:lnTo>
                    <a:pt x="386" y="620"/>
                  </a:lnTo>
                  <a:lnTo>
                    <a:pt x="385" y="608"/>
                  </a:lnTo>
                  <a:lnTo>
                    <a:pt x="378" y="605"/>
                  </a:lnTo>
                  <a:lnTo>
                    <a:pt x="371" y="608"/>
                  </a:lnTo>
                  <a:lnTo>
                    <a:pt x="365" y="607"/>
                  </a:lnTo>
                  <a:lnTo>
                    <a:pt x="362" y="599"/>
                  </a:lnTo>
                  <a:lnTo>
                    <a:pt x="358" y="580"/>
                  </a:lnTo>
                  <a:lnTo>
                    <a:pt x="354" y="574"/>
                  </a:lnTo>
                  <a:lnTo>
                    <a:pt x="341" y="568"/>
                  </a:lnTo>
                  <a:lnTo>
                    <a:pt x="334" y="572"/>
                  </a:lnTo>
                  <a:lnTo>
                    <a:pt x="315" y="568"/>
                  </a:lnTo>
                  <a:lnTo>
                    <a:pt x="313" y="540"/>
                  </a:lnTo>
                  <a:lnTo>
                    <a:pt x="307" y="529"/>
                  </a:lnTo>
                  <a:lnTo>
                    <a:pt x="312" y="524"/>
                  </a:lnTo>
                  <a:lnTo>
                    <a:pt x="309" y="513"/>
                  </a:lnTo>
                  <a:lnTo>
                    <a:pt x="313" y="503"/>
                  </a:lnTo>
                  <a:lnTo>
                    <a:pt x="315" y="487"/>
                  </a:lnTo>
                  <a:lnTo>
                    <a:pt x="310" y="474"/>
                  </a:lnTo>
                  <a:lnTo>
                    <a:pt x="299" y="468"/>
                  </a:lnTo>
                  <a:lnTo>
                    <a:pt x="297" y="460"/>
                  </a:lnTo>
                  <a:lnTo>
                    <a:pt x="298" y="448"/>
                  </a:lnTo>
                  <a:lnTo>
                    <a:pt x="264" y="447"/>
                  </a:lnTo>
                  <a:lnTo>
                    <a:pt x="255" y="423"/>
                  </a:lnTo>
                  <a:lnTo>
                    <a:pt x="260" y="423"/>
                  </a:lnTo>
                  <a:lnTo>
                    <a:pt x="259" y="414"/>
                  </a:lnTo>
                  <a:lnTo>
                    <a:pt x="255" y="408"/>
                  </a:lnTo>
                  <a:lnTo>
                    <a:pt x="254" y="396"/>
                  </a:lnTo>
                  <a:lnTo>
                    <a:pt x="243" y="389"/>
                  </a:lnTo>
                  <a:lnTo>
                    <a:pt x="231" y="390"/>
                  </a:lnTo>
                  <a:lnTo>
                    <a:pt x="223" y="384"/>
                  </a:lnTo>
                  <a:lnTo>
                    <a:pt x="211" y="380"/>
                  </a:lnTo>
                  <a:lnTo>
                    <a:pt x="203" y="372"/>
                  </a:lnTo>
                  <a:lnTo>
                    <a:pt x="182" y="368"/>
                  </a:lnTo>
                  <a:lnTo>
                    <a:pt x="161" y="350"/>
                  </a:lnTo>
                  <a:lnTo>
                    <a:pt x="162" y="336"/>
                  </a:lnTo>
                  <a:lnTo>
                    <a:pt x="159" y="328"/>
                  </a:lnTo>
                  <a:lnTo>
                    <a:pt x="161" y="312"/>
                  </a:lnTo>
                  <a:lnTo>
                    <a:pt x="137" y="316"/>
                  </a:lnTo>
                  <a:lnTo>
                    <a:pt x="128" y="324"/>
                  </a:lnTo>
                  <a:lnTo>
                    <a:pt x="112" y="332"/>
                  </a:lnTo>
                  <a:lnTo>
                    <a:pt x="108" y="338"/>
                  </a:lnTo>
                  <a:lnTo>
                    <a:pt x="99" y="339"/>
                  </a:lnTo>
                  <a:lnTo>
                    <a:pt x="85" y="337"/>
                  </a:lnTo>
                  <a:lnTo>
                    <a:pt x="75" y="341"/>
                  </a:lnTo>
                  <a:lnTo>
                    <a:pt x="67" y="338"/>
                  </a:lnTo>
                  <a:lnTo>
                    <a:pt x="66" y="307"/>
                  </a:lnTo>
                  <a:lnTo>
                    <a:pt x="52" y="319"/>
                  </a:lnTo>
                  <a:lnTo>
                    <a:pt x="36" y="318"/>
                  </a:lnTo>
                  <a:lnTo>
                    <a:pt x="28" y="307"/>
                  </a:lnTo>
                  <a:lnTo>
                    <a:pt x="16" y="306"/>
                  </a:lnTo>
                  <a:lnTo>
                    <a:pt x="19" y="297"/>
                  </a:lnTo>
                  <a:lnTo>
                    <a:pt x="9" y="284"/>
                  </a:lnTo>
                  <a:lnTo>
                    <a:pt x="0" y="266"/>
                  </a:lnTo>
                  <a:lnTo>
                    <a:pt x="5" y="262"/>
                  </a:lnTo>
                  <a:lnTo>
                    <a:pt x="4" y="253"/>
                  </a:lnTo>
                  <a:lnTo>
                    <a:pt x="15" y="247"/>
                  </a:lnTo>
                  <a:lnTo>
                    <a:pt x="13" y="236"/>
                  </a:lnTo>
                  <a:lnTo>
                    <a:pt x="18" y="229"/>
                  </a:lnTo>
                  <a:lnTo>
                    <a:pt x="19" y="219"/>
                  </a:lnTo>
                  <a:lnTo>
                    <a:pt x="39" y="205"/>
                  </a:lnTo>
                  <a:lnTo>
                    <a:pt x="54" y="201"/>
                  </a:lnTo>
                  <a:lnTo>
                    <a:pt x="56" y="198"/>
                  </a:lnTo>
                  <a:lnTo>
                    <a:pt x="73" y="199"/>
                  </a:lnTo>
                  <a:lnTo>
                    <a:pt x="80" y="142"/>
                  </a:lnTo>
                  <a:lnTo>
                    <a:pt x="81" y="133"/>
                  </a:lnTo>
                  <a:lnTo>
                    <a:pt x="78" y="121"/>
                  </a:lnTo>
                  <a:lnTo>
                    <a:pt x="70" y="113"/>
                  </a:lnTo>
                  <a:lnTo>
                    <a:pt x="70" y="98"/>
                  </a:lnTo>
                  <a:lnTo>
                    <a:pt x="80" y="95"/>
                  </a:lnTo>
                  <a:lnTo>
                    <a:pt x="84" y="97"/>
                  </a:lnTo>
                  <a:lnTo>
                    <a:pt x="85" y="89"/>
                  </a:lnTo>
                  <a:lnTo>
                    <a:pt x="74" y="87"/>
                  </a:lnTo>
                  <a:lnTo>
                    <a:pt x="74" y="74"/>
                  </a:lnTo>
                  <a:lnTo>
                    <a:pt x="109" y="74"/>
                  </a:lnTo>
                  <a:lnTo>
                    <a:pt x="116" y="67"/>
                  </a:lnTo>
                  <a:lnTo>
                    <a:pt x="121" y="74"/>
                  </a:lnTo>
                  <a:lnTo>
                    <a:pt x="124" y="86"/>
                  </a:lnTo>
                  <a:lnTo>
                    <a:pt x="128" y="83"/>
                  </a:lnTo>
                  <a:lnTo>
                    <a:pt x="138" y="94"/>
                  </a:lnTo>
                  <a:lnTo>
                    <a:pt x="152" y="93"/>
                  </a:lnTo>
                  <a:lnTo>
                    <a:pt x="156" y="87"/>
                  </a:lnTo>
                  <a:lnTo>
                    <a:pt x="169" y="82"/>
                  </a:lnTo>
                  <a:lnTo>
                    <a:pt x="177" y="78"/>
                  </a:lnTo>
                  <a:lnTo>
                    <a:pt x="179" y="70"/>
                  </a:lnTo>
                  <a:lnTo>
                    <a:pt x="192" y="64"/>
                  </a:lnTo>
                  <a:lnTo>
                    <a:pt x="191" y="59"/>
                  </a:lnTo>
                  <a:lnTo>
                    <a:pt x="176" y="58"/>
                  </a:lnTo>
                  <a:lnTo>
                    <a:pt x="173" y="44"/>
                  </a:lnTo>
                  <a:lnTo>
                    <a:pt x="174" y="30"/>
                  </a:lnTo>
                  <a:lnTo>
                    <a:pt x="166" y="25"/>
                  </a:lnTo>
                  <a:lnTo>
                    <a:pt x="170" y="23"/>
                  </a:lnTo>
                  <a:lnTo>
                    <a:pt x="183" y="26"/>
                  </a:lnTo>
                  <a:lnTo>
                    <a:pt x="198" y="31"/>
                  </a:lnTo>
                  <a:lnTo>
                    <a:pt x="203" y="26"/>
                  </a:lnTo>
                  <a:lnTo>
                    <a:pt x="216" y="23"/>
                  </a:lnTo>
                  <a:lnTo>
                    <a:pt x="237" y="15"/>
                  </a:lnTo>
                  <a:lnTo>
                    <a:pt x="244" y="7"/>
                  </a:lnTo>
                  <a:lnTo>
                    <a:pt x="242" y="1"/>
                  </a:lnTo>
                  <a:lnTo>
                    <a:pt x="251" y="0"/>
                  </a:lnTo>
                  <a:lnTo>
                    <a:pt x="255" y="5"/>
                  </a:lnTo>
                  <a:lnTo>
                    <a:pt x="253" y="14"/>
                  </a:lnTo>
                  <a:lnTo>
                    <a:pt x="259" y="18"/>
                  </a:lnTo>
                  <a:lnTo>
                    <a:pt x="263" y="27"/>
                  </a:lnTo>
                  <a:lnTo>
                    <a:pt x="258" y="34"/>
                  </a:lnTo>
                  <a:lnTo>
                    <a:pt x="255" y="52"/>
                  </a:lnTo>
                  <a:lnTo>
                    <a:pt x="259" y="63"/>
                  </a:lnTo>
                  <a:lnTo>
                    <a:pt x="261" y="72"/>
                  </a:lnTo>
                  <a:lnTo>
                    <a:pt x="272" y="82"/>
                  </a:lnTo>
                  <a:lnTo>
                    <a:pt x="281" y="83"/>
                  </a:lnTo>
                  <a:lnTo>
                    <a:pt x="283" y="79"/>
                  </a:lnTo>
                  <a:lnTo>
                    <a:pt x="289" y="78"/>
                  </a:lnTo>
                  <a:lnTo>
                    <a:pt x="297" y="74"/>
                  </a:lnTo>
                  <a:lnTo>
                    <a:pt x="303" y="69"/>
                  </a:lnTo>
                  <a:lnTo>
                    <a:pt x="313" y="71"/>
                  </a:lnTo>
                  <a:lnTo>
                    <a:pt x="318" y="70"/>
                  </a:lnTo>
                  <a:lnTo>
                    <a:pt x="328" y="72"/>
                  </a:lnTo>
                  <a:lnTo>
                    <a:pt x="329" y="67"/>
                  </a:lnTo>
                  <a:lnTo>
                    <a:pt x="326" y="63"/>
                  </a:lnTo>
                  <a:lnTo>
                    <a:pt x="328" y="57"/>
                  </a:lnTo>
                  <a:lnTo>
                    <a:pt x="336" y="59"/>
                  </a:lnTo>
                  <a:lnTo>
                    <a:pt x="344" y="57"/>
                  </a:lnTo>
                  <a:lnTo>
                    <a:pt x="355" y="61"/>
                  </a:lnTo>
                  <a:lnTo>
                    <a:pt x="363" y="66"/>
                  </a:lnTo>
                  <a:lnTo>
                    <a:pt x="368" y="60"/>
                  </a:lnTo>
                  <a:lnTo>
                    <a:pt x="373" y="61"/>
                  </a:lnTo>
                  <a:lnTo>
                    <a:pt x="375" y="67"/>
                  </a:lnTo>
                  <a:lnTo>
                    <a:pt x="384" y="65"/>
                  </a:lnTo>
                  <a:lnTo>
                    <a:pt x="391" y="57"/>
                  </a:lnTo>
                  <a:lnTo>
                    <a:pt x="397" y="42"/>
                  </a:lnTo>
                  <a:lnTo>
                    <a:pt x="408" y="23"/>
                  </a:lnTo>
                  <a:lnTo>
                    <a:pt x="414" y="22"/>
                  </a:lnTo>
                  <a:lnTo>
                    <a:pt x="419" y="34"/>
                  </a:lnTo>
                  <a:lnTo>
                    <a:pt x="429" y="70"/>
                  </a:lnTo>
                  <a:lnTo>
                    <a:pt x="438" y="73"/>
                  </a:lnTo>
                  <a:lnTo>
                    <a:pt x="439" y="88"/>
                  </a:lnTo>
                  <a:lnTo>
                    <a:pt x="425" y="105"/>
                  </a:lnTo>
                  <a:lnTo>
                    <a:pt x="430" y="111"/>
                  </a:lnTo>
                  <a:lnTo>
                    <a:pt x="463" y="114"/>
                  </a:lnTo>
                  <a:lnTo>
                    <a:pt x="464" y="135"/>
                  </a:lnTo>
                  <a:lnTo>
                    <a:pt x="478" y="121"/>
                  </a:lnTo>
                  <a:lnTo>
                    <a:pt x="501" y="129"/>
                  </a:lnTo>
                  <a:lnTo>
                    <a:pt x="531" y="142"/>
                  </a:lnTo>
                  <a:lnTo>
                    <a:pt x="540" y="154"/>
                  </a:lnTo>
                  <a:lnTo>
                    <a:pt x="537" y="165"/>
                  </a:lnTo>
                  <a:lnTo>
                    <a:pt x="559" y="159"/>
                  </a:lnTo>
                  <a:lnTo>
                    <a:pt x="595" y="170"/>
                  </a:lnTo>
                  <a:lnTo>
                    <a:pt x="622" y="169"/>
                  </a:lnTo>
                  <a:lnTo>
                    <a:pt x="649" y="186"/>
                  </a:lnTo>
                  <a:lnTo>
                    <a:pt x="673" y="210"/>
                  </a:lnTo>
                  <a:lnTo>
                    <a:pt x="687" y="216"/>
                  </a:lnTo>
                  <a:lnTo>
                    <a:pt x="703" y="216"/>
                  </a:lnTo>
                  <a:lnTo>
                    <a:pt x="710" y="223"/>
                  </a:lnTo>
                  <a:lnTo>
                    <a:pt x="716" y="249"/>
                  </a:lnTo>
                  <a:lnTo>
                    <a:pt x="720" y="262"/>
                  </a:lnTo>
                  <a:lnTo>
                    <a:pt x="713" y="296"/>
                  </a:lnTo>
                  <a:lnTo>
                    <a:pt x="704" y="310"/>
                  </a:lnTo>
                  <a:lnTo>
                    <a:pt x="679" y="339"/>
                  </a:lnTo>
                  <a:lnTo>
                    <a:pt x="668" y="362"/>
                  </a:lnTo>
                  <a:lnTo>
                    <a:pt x="656" y="380"/>
                  </a:lnTo>
                  <a:lnTo>
                    <a:pt x="651" y="381"/>
                  </a:lnTo>
                  <a:lnTo>
                    <a:pt x="647" y="396"/>
                  </a:lnTo>
                  <a:lnTo>
                    <a:pt x="649" y="435"/>
                  </a:lnTo>
                  <a:lnTo>
                    <a:pt x="646" y="467"/>
                  </a:lnTo>
                  <a:lnTo>
                    <a:pt x="645" y="481"/>
                  </a:lnTo>
                  <a:lnTo>
                    <a:pt x="640" y="489"/>
                  </a:lnTo>
                  <a:lnTo>
                    <a:pt x="638" y="516"/>
                  </a:lnTo>
                  <a:lnTo>
                    <a:pt x="622" y="544"/>
                  </a:lnTo>
                  <a:lnTo>
                    <a:pt x="620" y="565"/>
                  </a:lnTo>
                  <a:lnTo>
                    <a:pt x="606" y="574"/>
                  </a:lnTo>
                  <a:lnTo>
                    <a:pt x="603" y="587"/>
                  </a:lnTo>
                  <a:lnTo>
                    <a:pt x="584" y="587"/>
                  </a:lnTo>
                  <a:lnTo>
                    <a:pt x="556" y="595"/>
                  </a:lnTo>
                  <a:lnTo>
                    <a:pt x="544" y="604"/>
                  </a:lnTo>
                  <a:lnTo>
                    <a:pt x="525" y="610"/>
                  </a:lnTo>
                  <a:lnTo>
                    <a:pt x="505" y="626"/>
                  </a:lnTo>
                  <a:lnTo>
                    <a:pt x="492" y="647"/>
                  </a:lnTo>
                  <a:lnTo>
                    <a:pt x="491" y="662"/>
                  </a:lnTo>
                  <a:lnTo>
                    <a:pt x="496" y="674"/>
                  </a:lnTo>
                  <a:lnTo>
                    <a:pt x="495" y="695"/>
                  </a:lnTo>
                  <a:lnTo>
                    <a:pt x="492" y="705"/>
                  </a:lnTo>
                  <a:lnTo>
                    <a:pt x="481" y="717"/>
                  </a:lnTo>
                  <a:lnTo>
                    <a:pt x="466" y="753"/>
                  </a:lnTo>
                  <a:lnTo>
                    <a:pt x="453" y="770"/>
                  </a:lnTo>
                  <a:lnTo>
                    <a:pt x="443" y="779"/>
                  </a:lnTo>
                  <a:lnTo>
                    <a:pt x="438" y="799"/>
                  </a:lnTo>
                  <a:lnTo>
                    <a:pt x="429" y="811"/>
                  </a:lnTo>
                  <a:lnTo>
                    <a:pt x="422" y="799"/>
                  </a:lnTo>
                  <a:lnTo>
                    <a:pt x="428" y="789"/>
                  </a:lnTo>
                  <a:lnTo>
                    <a:pt x="416" y="775"/>
                  </a:lnTo>
                  <a:lnTo>
                    <a:pt x="400" y="764"/>
                  </a:lnTo>
                  <a:lnTo>
                    <a:pt x="380" y="750"/>
                  </a:lnTo>
                  <a:lnTo>
                    <a:pt x="374" y="751"/>
                  </a:lnTo>
                  <a:lnTo>
                    <a:pt x="353" y="735"/>
                  </a:lnTo>
                  <a:lnTo>
                    <a:pt x="342" y="737"/>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256" name="Freeform 255">
              <a:extLst>
                <a:ext uri="{FF2B5EF4-FFF2-40B4-BE49-F238E27FC236}">
                  <a16:creationId xmlns:a16="http://schemas.microsoft.com/office/drawing/2014/main" id="{C1F7DF9D-C961-8548-92D7-576AA54FFDF5}"/>
                </a:ext>
              </a:extLst>
            </p:cNvPr>
            <p:cNvSpPr>
              <a:spLocks/>
            </p:cNvSpPr>
            <p:nvPr/>
          </p:nvSpPr>
          <p:spPr bwMode="auto">
            <a:xfrm>
              <a:off x="3191451" y="2734474"/>
              <a:ext cx="61167" cy="34171"/>
            </a:xfrm>
            <a:custGeom>
              <a:avLst/>
              <a:gdLst>
                <a:gd name="T0" fmla="*/ 11 w 37"/>
                <a:gd name="T1" fmla="*/ 10 h 22"/>
                <a:gd name="T2" fmla="*/ 22 w 37"/>
                <a:gd name="T3" fmla="*/ 13 h 22"/>
                <a:gd name="T4" fmla="*/ 37 w 37"/>
                <a:gd name="T5" fmla="*/ 12 h 22"/>
                <a:gd name="T6" fmla="*/ 26 w 37"/>
                <a:gd name="T7" fmla="*/ 21 h 22"/>
                <a:gd name="T8" fmla="*/ 20 w 37"/>
                <a:gd name="T9" fmla="*/ 22 h 22"/>
                <a:gd name="T10" fmla="*/ 2 w 37"/>
                <a:gd name="T11" fmla="*/ 13 h 22"/>
                <a:gd name="T12" fmla="*/ 0 w 37"/>
                <a:gd name="T13" fmla="*/ 6 h 22"/>
                <a:gd name="T14" fmla="*/ 8 w 37"/>
                <a:gd name="T15" fmla="*/ 0 h 22"/>
                <a:gd name="T16" fmla="*/ 11 w 37"/>
                <a:gd name="T17" fmla="*/ 1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7" h="22">
                  <a:moveTo>
                    <a:pt x="11" y="10"/>
                  </a:moveTo>
                  <a:lnTo>
                    <a:pt x="22" y="13"/>
                  </a:lnTo>
                  <a:lnTo>
                    <a:pt x="37" y="12"/>
                  </a:lnTo>
                  <a:lnTo>
                    <a:pt x="26" y="21"/>
                  </a:lnTo>
                  <a:lnTo>
                    <a:pt x="20" y="22"/>
                  </a:lnTo>
                  <a:lnTo>
                    <a:pt x="2" y="13"/>
                  </a:lnTo>
                  <a:lnTo>
                    <a:pt x="0" y="6"/>
                  </a:lnTo>
                  <a:lnTo>
                    <a:pt x="8" y="0"/>
                  </a:lnTo>
                  <a:lnTo>
                    <a:pt x="11" y="1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257" name="Freeform 256">
              <a:extLst>
                <a:ext uri="{FF2B5EF4-FFF2-40B4-BE49-F238E27FC236}">
                  <a16:creationId xmlns:a16="http://schemas.microsoft.com/office/drawing/2014/main" id="{19876CCD-21A4-FE49-92B5-A90E6A094EA0}"/>
                </a:ext>
              </a:extLst>
            </p:cNvPr>
            <p:cNvSpPr>
              <a:spLocks noEditPoints="1"/>
            </p:cNvSpPr>
            <p:nvPr/>
          </p:nvSpPr>
          <p:spPr bwMode="auto">
            <a:xfrm>
              <a:off x="1503591" y="1741940"/>
              <a:ext cx="2299523" cy="1163391"/>
            </a:xfrm>
            <a:custGeom>
              <a:avLst/>
              <a:gdLst>
                <a:gd name="T0" fmla="*/ 5030 w 5699"/>
                <a:gd name="T1" fmla="*/ 189 h 3068"/>
                <a:gd name="T2" fmla="*/ 4486 w 5699"/>
                <a:gd name="T3" fmla="*/ 395 h 3068"/>
                <a:gd name="T4" fmla="*/ 4419 w 5699"/>
                <a:gd name="T5" fmla="*/ 225 h 3068"/>
                <a:gd name="T6" fmla="*/ 4392 w 5699"/>
                <a:gd name="T7" fmla="*/ 58 h 3068"/>
                <a:gd name="T8" fmla="*/ 5423 w 5699"/>
                <a:gd name="T9" fmla="*/ 7 h 3068"/>
                <a:gd name="T10" fmla="*/ 4022 w 5699"/>
                <a:gd name="T11" fmla="*/ 136 h 3068"/>
                <a:gd name="T12" fmla="*/ 3430 w 5699"/>
                <a:gd name="T13" fmla="*/ 261 h 3068"/>
                <a:gd name="T14" fmla="*/ 3861 w 5699"/>
                <a:gd name="T15" fmla="*/ 239 h 3068"/>
                <a:gd name="T16" fmla="*/ 3040 w 5699"/>
                <a:gd name="T17" fmla="*/ 281 h 3068"/>
                <a:gd name="T18" fmla="*/ 2702 w 5699"/>
                <a:gd name="T19" fmla="*/ 373 h 3068"/>
                <a:gd name="T20" fmla="*/ 3998 w 5699"/>
                <a:gd name="T21" fmla="*/ 378 h 3068"/>
                <a:gd name="T22" fmla="*/ 4259 w 5699"/>
                <a:gd name="T23" fmla="*/ 497 h 3068"/>
                <a:gd name="T24" fmla="*/ 3108 w 5699"/>
                <a:gd name="T25" fmla="*/ 415 h 3068"/>
                <a:gd name="T26" fmla="*/ 2781 w 5699"/>
                <a:gd name="T27" fmla="*/ 376 h 3068"/>
                <a:gd name="T28" fmla="*/ 3397 w 5699"/>
                <a:gd name="T29" fmla="*/ 466 h 3068"/>
                <a:gd name="T30" fmla="*/ 3741 w 5699"/>
                <a:gd name="T31" fmla="*/ 428 h 3068"/>
                <a:gd name="T32" fmla="*/ 2485 w 5699"/>
                <a:gd name="T33" fmla="*/ 522 h 3068"/>
                <a:gd name="T34" fmla="*/ 3658 w 5699"/>
                <a:gd name="T35" fmla="*/ 525 h 3068"/>
                <a:gd name="T36" fmla="*/ 3220 w 5699"/>
                <a:gd name="T37" fmla="*/ 713 h 3068"/>
                <a:gd name="T38" fmla="*/ 4363 w 5699"/>
                <a:gd name="T39" fmla="*/ 644 h 3068"/>
                <a:gd name="T40" fmla="*/ 4935 w 5699"/>
                <a:gd name="T41" fmla="*/ 1030 h 3068"/>
                <a:gd name="T42" fmla="*/ 4609 w 5699"/>
                <a:gd name="T43" fmla="*/ 1331 h 3068"/>
                <a:gd name="T44" fmla="*/ 3970 w 5699"/>
                <a:gd name="T45" fmla="*/ 1206 h 3068"/>
                <a:gd name="T46" fmla="*/ 4260 w 5699"/>
                <a:gd name="T47" fmla="*/ 820 h 3068"/>
                <a:gd name="T48" fmla="*/ 4081 w 5699"/>
                <a:gd name="T49" fmla="*/ 547 h 3068"/>
                <a:gd name="T50" fmla="*/ 3095 w 5699"/>
                <a:gd name="T51" fmla="*/ 573 h 3068"/>
                <a:gd name="T52" fmla="*/ 2829 w 5699"/>
                <a:gd name="T53" fmla="*/ 664 h 3068"/>
                <a:gd name="T54" fmla="*/ 2787 w 5699"/>
                <a:gd name="T55" fmla="*/ 885 h 3068"/>
                <a:gd name="T56" fmla="*/ 2450 w 5699"/>
                <a:gd name="T57" fmla="*/ 782 h 3068"/>
                <a:gd name="T58" fmla="*/ 3509 w 5699"/>
                <a:gd name="T59" fmla="*/ 917 h 3068"/>
                <a:gd name="T60" fmla="*/ 3972 w 5699"/>
                <a:gd name="T61" fmla="*/ 981 h 3068"/>
                <a:gd name="T62" fmla="*/ 2985 w 5699"/>
                <a:gd name="T63" fmla="*/ 1402 h 3068"/>
                <a:gd name="T64" fmla="*/ 3247 w 5699"/>
                <a:gd name="T65" fmla="*/ 1941 h 3068"/>
                <a:gd name="T66" fmla="*/ 3750 w 5699"/>
                <a:gd name="T67" fmla="*/ 1783 h 3068"/>
                <a:gd name="T68" fmla="*/ 4337 w 5699"/>
                <a:gd name="T69" fmla="*/ 1477 h 3068"/>
                <a:gd name="T70" fmla="*/ 4740 w 5699"/>
                <a:gd name="T71" fmla="*/ 1945 h 3068"/>
                <a:gd name="T72" fmla="*/ 4219 w 5699"/>
                <a:gd name="T73" fmla="*/ 2347 h 3068"/>
                <a:gd name="T74" fmla="*/ 4164 w 5699"/>
                <a:gd name="T75" fmla="*/ 2685 h 3068"/>
                <a:gd name="T76" fmla="*/ 4034 w 5699"/>
                <a:gd name="T77" fmla="*/ 2767 h 3068"/>
                <a:gd name="T78" fmla="*/ 3533 w 5699"/>
                <a:gd name="T79" fmla="*/ 2788 h 3068"/>
                <a:gd name="T80" fmla="*/ 2912 w 5699"/>
                <a:gd name="T81" fmla="*/ 3023 h 3068"/>
                <a:gd name="T82" fmla="*/ 2877 w 5699"/>
                <a:gd name="T83" fmla="*/ 2695 h 3068"/>
                <a:gd name="T84" fmla="*/ 2569 w 5699"/>
                <a:gd name="T85" fmla="*/ 2536 h 3068"/>
                <a:gd name="T86" fmla="*/ 1634 w 5699"/>
                <a:gd name="T87" fmla="*/ 2455 h 3068"/>
                <a:gd name="T88" fmla="*/ 264 w 5699"/>
                <a:gd name="T89" fmla="*/ 2180 h 3068"/>
                <a:gd name="T90" fmla="*/ 224 w 5699"/>
                <a:gd name="T91" fmla="*/ 1603 h 3068"/>
                <a:gd name="T92" fmla="*/ 1272 w 5699"/>
                <a:gd name="T93" fmla="*/ 843 h 3068"/>
                <a:gd name="T94" fmla="*/ 1966 w 5699"/>
                <a:gd name="T95" fmla="*/ 852 h 3068"/>
                <a:gd name="T96" fmla="*/ 2624 w 5699"/>
                <a:gd name="T97" fmla="*/ 901 h 3068"/>
                <a:gd name="T98" fmla="*/ 3256 w 5699"/>
                <a:gd name="T99" fmla="*/ 947 h 3068"/>
                <a:gd name="T100" fmla="*/ 3159 w 5699"/>
                <a:gd name="T101" fmla="*/ 875 h 3068"/>
                <a:gd name="T102" fmla="*/ 4305 w 5699"/>
                <a:gd name="T103" fmla="*/ 930 h 3068"/>
                <a:gd name="T104" fmla="*/ 3839 w 5699"/>
                <a:gd name="T105" fmla="*/ 1271 h 3068"/>
                <a:gd name="T106" fmla="*/ 3588 w 5699"/>
                <a:gd name="T107" fmla="*/ 1392 h 3068"/>
                <a:gd name="T108" fmla="*/ 3812 w 5699"/>
                <a:gd name="T109" fmla="*/ 1392 h 3068"/>
                <a:gd name="T110" fmla="*/ 4766 w 5699"/>
                <a:gd name="T111" fmla="*/ 2387 h 3068"/>
                <a:gd name="T112" fmla="*/ 4866 w 5699"/>
                <a:gd name="T113" fmla="*/ 2637 h 3068"/>
                <a:gd name="T114" fmla="*/ 4753 w 5699"/>
                <a:gd name="T115" fmla="*/ 2312 h 3068"/>
                <a:gd name="T116" fmla="*/ 117 w 5699"/>
                <a:gd name="T117" fmla="*/ 2327 h 3068"/>
                <a:gd name="T118" fmla="*/ 4287 w 5699"/>
                <a:gd name="T119" fmla="*/ 2375 h 30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5699" h="3068">
                  <a:moveTo>
                    <a:pt x="5423" y="7"/>
                  </a:moveTo>
                  <a:lnTo>
                    <a:pt x="5539" y="10"/>
                  </a:lnTo>
                  <a:lnTo>
                    <a:pt x="5629" y="17"/>
                  </a:lnTo>
                  <a:lnTo>
                    <a:pt x="5699" y="30"/>
                  </a:lnTo>
                  <a:lnTo>
                    <a:pt x="5686" y="44"/>
                  </a:lnTo>
                  <a:lnTo>
                    <a:pt x="5555" y="66"/>
                  </a:lnTo>
                  <a:lnTo>
                    <a:pt x="5436" y="76"/>
                  </a:lnTo>
                  <a:lnTo>
                    <a:pt x="5383" y="88"/>
                  </a:lnTo>
                  <a:lnTo>
                    <a:pt x="5484" y="87"/>
                  </a:lnTo>
                  <a:lnTo>
                    <a:pt x="5346" y="120"/>
                  </a:lnTo>
                  <a:lnTo>
                    <a:pt x="5257" y="135"/>
                  </a:lnTo>
                  <a:lnTo>
                    <a:pt x="5136" y="180"/>
                  </a:lnTo>
                  <a:lnTo>
                    <a:pt x="5030" y="189"/>
                  </a:lnTo>
                  <a:lnTo>
                    <a:pt x="4989" y="201"/>
                  </a:lnTo>
                  <a:lnTo>
                    <a:pt x="4840" y="207"/>
                  </a:lnTo>
                  <a:lnTo>
                    <a:pt x="4898" y="214"/>
                  </a:lnTo>
                  <a:lnTo>
                    <a:pt x="4856" y="224"/>
                  </a:lnTo>
                  <a:lnTo>
                    <a:pt x="4869" y="253"/>
                  </a:lnTo>
                  <a:lnTo>
                    <a:pt x="4804" y="273"/>
                  </a:lnTo>
                  <a:lnTo>
                    <a:pt x="4714" y="290"/>
                  </a:lnTo>
                  <a:lnTo>
                    <a:pt x="4669" y="313"/>
                  </a:lnTo>
                  <a:lnTo>
                    <a:pt x="4584" y="331"/>
                  </a:lnTo>
                  <a:lnTo>
                    <a:pt x="4578" y="345"/>
                  </a:lnTo>
                  <a:lnTo>
                    <a:pt x="4664" y="343"/>
                  </a:lnTo>
                  <a:lnTo>
                    <a:pt x="4652" y="357"/>
                  </a:lnTo>
                  <a:lnTo>
                    <a:pt x="4486" y="395"/>
                  </a:lnTo>
                  <a:lnTo>
                    <a:pt x="4373" y="377"/>
                  </a:lnTo>
                  <a:lnTo>
                    <a:pt x="4218" y="387"/>
                  </a:lnTo>
                  <a:lnTo>
                    <a:pt x="4152" y="380"/>
                  </a:lnTo>
                  <a:lnTo>
                    <a:pt x="4062" y="376"/>
                  </a:lnTo>
                  <a:lnTo>
                    <a:pt x="4086" y="347"/>
                  </a:lnTo>
                  <a:lnTo>
                    <a:pt x="4191" y="333"/>
                  </a:lnTo>
                  <a:lnTo>
                    <a:pt x="4212" y="290"/>
                  </a:lnTo>
                  <a:lnTo>
                    <a:pt x="4246" y="285"/>
                  </a:lnTo>
                  <a:lnTo>
                    <a:pt x="4349" y="311"/>
                  </a:lnTo>
                  <a:lnTo>
                    <a:pt x="4322" y="273"/>
                  </a:lnTo>
                  <a:lnTo>
                    <a:pt x="4256" y="262"/>
                  </a:lnTo>
                  <a:lnTo>
                    <a:pt x="4319" y="239"/>
                  </a:lnTo>
                  <a:lnTo>
                    <a:pt x="4419" y="225"/>
                  </a:lnTo>
                  <a:lnTo>
                    <a:pt x="4453" y="206"/>
                  </a:lnTo>
                  <a:lnTo>
                    <a:pt x="4411" y="184"/>
                  </a:lnTo>
                  <a:lnTo>
                    <a:pt x="4423" y="155"/>
                  </a:lnTo>
                  <a:lnTo>
                    <a:pt x="4548" y="157"/>
                  </a:lnTo>
                  <a:lnTo>
                    <a:pt x="4578" y="163"/>
                  </a:lnTo>
                  <a:lnTo>
                    <a:pt x="4673" y="143"/>
                  </a:lnTo>
                  <a:lnTo>
                    <a:pt x="4575" y="137"/>
                  </a:lnTo>
                  <a:lnTo>
                    <a:pt x="4408" y="140"/>
                  </a:lnTo>
                  <a:lnTo>
                    <a:pt x="4347" y="122"/>
                  </a:lnTo>
                  <a:lnTo>
                    <a:pt x="4335" y="100"/>
                  </a:lnTo>
                  <a:lnTo>
                    <a:pt x="4300" y="85"/>
                  </a:lnTo>
                  <a:lnTo>
                    <a:pt x="4312" y="67"/>
                  </a:lnTo>
                  <a:lnTo>
                    <a:pt x="4392" y="58"/>
                  </a:lnTo>
                  <a:lnTo>
                    <a:pt x="4447" y="56"/>
                  </a:lnTo>
                  <a:lnTo>
                    <a:pt x="4547" y="48"/>
                  </a:lnTo>
                  <a:lnTo>
                    <a:pt x="4636" y="29"/>
                  </a:lnTo>
                  <a:lnTo>
                    <a:pt x="4688" y="32"/>
                  </a:lnTo>
                  <a:lnTo>
                    <a:pt x="4721" y="46"/>
                  </a:lnTo>
                  <a:lnTo>
                    <a:pt x="4787" y="19"/>
                  </a:lnTo>
                  <a:lnTo>
                    <a:pt x="4855" y="11"/>
                  </a:lnTo>
                  <a:lnTo>
                    <a:pt x="4941" y="5"/>
                  </a:lnTo>
                  <a:lnTo>
                    <a:pt x="5080" y="3"/>
                  </a:lnTo>
                  <a:lnTo>
                    <a:pt x="5098" y="9"/>
                  </a:lnTo>
                  <a:lnTo>
                    <a:pt x="5236" y="0"/>
                  </a:lnTo>
                  <a:lnTo>
                    <a:pt x="5329" y="3"/>
                  </a:lnTo>
                  <a:lnTo>
                    <a:pt x="5423" y="7"/>
                  </a:lnTo>
                  <a:moveTo>
                    <a:pt x="4382" y="188"/>
                  </a:moveTo>
                  <a:lnTo>
                    <a:pt x="4419" y="206"/>
                  </a:lnTo>
                  <a:lnTo>
                    <a:pt x="4335" y="223"/>
                  </a:lnTo>
                  <a:lnTo>
                    <a:pt x="4199" y="267"/>
                  </a:lnTo>
                  <a:lnTo>
                    <a:pt x="4110" y="271"/>
                  </a:lnTo>
                  <a:lnTo>
                    <a:pt x="4018" y="263"/>
                  </a:lnTo>
                  <a:lnTo>
                    <a:pt x="3994" y="240"/>
                  </a:lnTo>
                  <a:lnTo>
                    <a:pt x="4019" y="219"/>
                  </a:lnTo>
                  <a:lnTo>
                    <a:pt x="4074" y="204"/>
                  </a:lnTo>
                  <a:lnTo>
                    <a:pt x="3987" y="204"/>
                  </a:lnTo>
                  <a:lnTo>
                    <a:pt x="3958" y="185"/>
                  </a:lnTo>
                  <a:lnTo>
                    <a:pt x="3959" y="160"/>
                  </a:lnTo>
                  <a:lnTo>
                    <a:pt x="4022" y="136"/>
                  </a:lnTo>
                  <a:lnTo>
                    <a:pt x="4075" y="119"/>
                  </a:lnTo>
                  <a:lnTo>
                    <a:pt x="4127" y="116"/>
                  </a:lnTo>
                  <a:lnTo>
                    <a:pt x="4123" y="103"/>
                  </a:lnTo>
                  <a:lnTo>
                    <a:pt x="4233" y="101"/>
                  </a:lnTo>
                  <a:lnTo>
                    <a:pt x="4257" y="129"/>
                  </a:lnTo>
                  <a:lnTo>
                    <a:pt x="4321" y="141"/>
                  </a:lnTo>
                  <a:lnTo>
                    <a:pt x="4386" y="151"/>
                  </a:lnTo>
                  <a:lnTo>
                    <a:pt x="4382" y="188"/>
                  </a:lnTo>
                  <a:moveTo>
                    <a:pt x="3671" y="265"/>
                  </a:moveTo>
                  <a:lnTo>
                    <a:pt x="3660" y="289"/>
                  </a:lnTo>
                  <a:lnTo>
                    <a:pt x="3589" y="283"/>
                  </a:lnTo>
                  <a:lnTo>
                    <a:pt x="3534" y="263"/>
                  </a:lnTo>
                  <a:lnTo>
                    <a:pt x="3430" y="261"/>
                  </a:lnTo>
                  <a:lnTo>
                    <a:pt x="3498" y="244"/>
                  </a:lnTo>
                  <a:lnTo>
                    <a:pt x="3458" y="230"/>
                  </a:lnTo>
                  <a:lnTo>
                    <a:pt x="3484" y="208"/>
                  </a:lnTo>
                  <a:lnTo>
                    <a:pt x="3567" y="216"/>
                  </a:lnTo>
                  <a:lnTo>
                    <a:pt x="3669" y="237"/>
                  </a:lnTo>
                  <a:lnTo>
                    <a:pt x="3671" y="265"/>
                  </a:lnTo>
                  <a:moveTo>
                    <a:pt x="3857" y="280"/>
                  </a:moveTo>
                  <a:lnTo>
                    <a:pt x="3771" y="293"/>
                  </a:lnTo>
                  <a:lnTo>
                    <a:pt x="3748" y="279"/>
                  </a:lnTo>
                  <a:lnTo>
                    <a:pt x="3753" y="257"/>
                  </a:lnTo>
                  <a:lnTo>
                    <a:pt x="3779" y="233"/>
                  </a:lnTo>
                  <a:lnTo>
                    <a:pt x="3838" y="235"/>
                  </a:lnTo>
                  <a:lnTo>
                    <a:pt x="3861" y="239"/>
                  </a:lnTo>
                  <a:lnTo>
                    <a:pt x="3894" y="259"/>
                  </a:lnTo>
                  <a:lnTo>
                    <a:pt x="3857" y="280"/>
                  </a:lnTo>
                  <a:moveTo>
                    <a:pt x="3231" y="248"/>
                  </a:moveTo>
                  <a:lnTo>
                    <a:pt x="3157" y="260"/>
                  </a:lnTo>
                  <a:lnTo>
                    <a:pt x="3078" y="260"/>
                  </a:lnTo>
                  <a:lnTo>
                    <a:pt x="3090" y="251"/>
                  </a:lnTo>
                  <a:lnTo>
                    <a:pt x="3163" y="234"/>
                  </a:lnTo>
                  <a:lnTo>
                    <a:pt x="3185" y="237"/>
                  </a:lnTo>
                  <a:lnTo>
                    <a:pt x="3231" y="248"/>
                  </a:lnTo>
                  <a:moveTo>
                    <a:pt x="3135" y="302"/>
                  </a:moveTo>
                  <a:lnTo>
                    <a:pt x="3021" y="319"/>
                  </a:lnTo>
                  <a:lnTo>
                    <a:pt x="2975" y="300"/>
                  </a:lnTo>
                  <a:lnTo>
                    <a:pt x="3040" y="281"/>
                  </a:lnTo>
                  <a:lnTo>
                    <a:pt x="3119" y="275"/>
                  </a:lnTo>
                  <a:lnTo>
                    <a:pt x="3175" y="284"/>
                  </a:lnTo>
                  <a:lnTo>
                    <a:pt x="3135" y="302"/>
                  </a:lnTo>
                  <a:moveTo>
                    <a:pt x="3917" y="312"/>
                  </a:moveTo>
                  <a:lnTo>
                    <a:pt x="3893" y="314"/>
                  </a:lnTo>
                  <a:lnTo>
                    <a:pt x="3806" y="310"/>
                  </a:lnTo>
                  <a:lnTo>
                    <a:pt x="3812" y="294"/>
                  </a:lnTo>
                  <a:lnTo>
                    <a:pt x="3909" y="294"/>
                  </a:lnTo>
                  <a:lnTo>
                    <a:pt x="3930" y="305"/>
                  </a:lnTo>
                  <a:lnTo>
                    <a:pt x="3917" y="312"/>
                  </a:lnTo>
                  <a:moveTo>
                    <a:pt x="2839" y="305"/>
                  </a:moveTo>
                  <a:lnTo>
                    <a:pt x="2768" y="351"/>
                  </a:lnTo>
                  <a:lnTo>
                    <a:pt x="2702" y="373"/>
                  </a:lnTo>
                  <a:lnTo>
                    <a:pt x="2651" y="376"/>
                  </a:lnTo>
                  <a:lnTo>
                    <a:pt x="2523" y="402"/>
                  </a:lnTo>
                  <a:lnTo>
                    <a:pt x="2430" y="412"/>
                  </a:lnTo>
                  <a:lnTo>
                    <a:pt x="2382" y="398"/>
                  </a:lnTo>
                  <a:lnTo>
                    <a:pt x="2382" y="398"/>
                  </a:lnTo>
                  <a:lnTo>
                    <a:pt x="2530" y="352"/>
                  </a:lnTo>
                  <a:lnTo>
                    <a:pt x="2686" y="313"/>
                  </a:lnTo>
                  <a:lnTo>
                    <a:pt x="2760" y="314"/>
                  </a:lnTo>
                  <a:lnTo>
                    <a:pt x="2839" y="305"/>
                  </a:lnTo>
                  <a:moveTo>
                    <a:pt x="3847" y="338"/>
                  </a:moveTo>
                  <a:lnTo>
                    <a:pt x="3880" y="358"/>
                  </a:lnTo>
                  <a:lnTo>
                    <a:pt x="3977" y="357"/>
                  </a:lnTo>
                  <a:lnTo>
                    <a:pt x="3998" y="378"/>
                  </a:lnTo>
                  <a:lnTo>
                    <a:pt x="3963" y="401"/>
                  </a:lnTo>
                  <a:lnTo>
                    <a:pt x="4005" y="415"/>
                  </a:lnTo>
                  <a:lnTo>
                    <a:pt x="4022" y="430"/>
                  </a:lnTo>
                  <a:lnTo>
                    <a:pt x="4087" y="433"/>
                  </a:lnTo>
                  <a:lnTo>
                    <a:pt x="4155" y="438"/>
                  </a:lnTo>
                  <a:lnTo>
                    <a:pt x="4247" y="425"/>
                  </a:lnTo>
                  <a:lnTo>
                    <a:pt x="4354" y="419"/>
                  </a:lnTo>
                  <a:lnTo>
                    <a:pt x="4431" y="424"/>
                  </a:lnTo>
                  <a:lnTo>
                    <a:pt x="4463" y="448"/>
                  </a:lnTo>
                  <a:lnTo>
                    <a:pt x="4451" y="474"/>
                  </a:lnTo>
                  <a:lnTo>
                    <a:pt x="4405" y="491"/>
                  </a:lnTo>
                  <a:lnTo>
                    <a:pt x="4317" y="505"/>
                  </a:lnTo>
                  <a:lnTo>
                    <a:pt x="4259" y="497"/>
                  </a:lnTo>
                  <a:lnTo>
                    <a:pt x="4104" y="507"/>
                  </a:lnTo>
                  <a:lnTo>
                    <a:pt x="3998" y="509"/>
                  </a:lnTo>
                  <a:lnTo>
                    <a:pt x="3924" y="501"/>
                  </a:lnTo>
                  <a:lnTo>
                    <a:pt x="3810" y="480"/>
                  </a:lnTo>
                  <a:lnTo>
                    <a:pt x="3828" y="444"/>
                  </a:lnTo>
                  <a:lnTo>
                    <a:pt x="3855" y="413"/>
                  </a:lnTo>
                  <a:lnTo>
                    <a:pt x="3834" y="386"/>
                  </a:lnTo>
                  <a:lnTo>
                    <a:pt x="3740" y="378"/>
                  </a:lnTo>
                  <a:lnTo>
                    <a:pt x="3704" y="359"/>
                  </a:lnTo>
                  <a:lnTo>
                    <a:pt x="3751" y="334"/>
                  </a:lnTo>
                  <a:lnTo>
                    <a:pt x="3847" y="338"/>
                  </a:lnTo>
                  <a:moveTo>
                    <a:pt x="3116" y="393"/>
                  </a:moveTo>
                  <a:lnTo>
                    <a:pt x="3108" y="415"/>
                  </a:lnTo>
                  <a:lnTo>
                    <a:pt x="3165" y="405"/>
                  </a:lnTo>
                  <a:lnTo>
                    <a:pt x="3214" y="408"/>
                  </a:lnTo>
                  <a:lnTo>
                    <a:pt x="3186" y="439"/>
                  </a:lnTo>
                  <a:lnTo>
                    <a:pt x="3120" y="469"/>
                  </a:lnTo>
                  <a:lnTo>
                    <a:pt x="2937" y="479"/>
                  </a:lnTo>
                  <a:lnTo>
                    <a:pt x="2775" y="507"/>
                  </a:lnTo>
                  <a:lnTo>
                    <a:pt x="2696" y="508"/>
                  </a:lnTo>
                  <a:lnTo>
                    <a:pt x="2716" y="487"/>
                  </a:lnTo>
                  <a:lnTo>
                    <a:pt x="2856" y="459"/>
                  </a:lnTo>
                  <a:lnTo>
                    <a:pt x="2618" y="466"/>
                  </a:lnTo>
                  <a:lnTo>
                    <a:pt x="2563" y="455"/>
                  </a:lnTo>
                  <a:lnTo>
                    <a:pt x="2712" y="393"/>
                  </a:lnTo>
                  <a:lnTo>
                    <a:pt x="2781" y="376"/>
                  </a:lnTo>
                  <a:lnTo>
                    <a:pt x="2894" y="397"/>
                  </a:lnTo>
                  <a:lnTo>
                    <a:pt x="2935" y="434"/>
                  </a:lnTo>
                  <a:lnTo>
                    <a:pt x="3017" y="439"/>
                  </a:lnTo>
                  <a:lnTo>
                    <a:pt x="3020" y="379"/>
                  </a:lnTo>
                  <a:lnTo>
                    <a:pt x="3094" y="356"/>
                  </a:lnTo>
                  <a:lnTo>
                    <a:pt x="3136" y="364"/>
                  </a:lnTo>
                  <a:lnTo>
                    <a:pt x="3116" y="393"/>
                  </a:lnTo>
                  <a:moveTo>
                    <a:pt x="3634" y="361"/>
                  </a:moveTo>
                  <a:lnTo>
                    <a:pt x="3639" y="390"/>
                  </a:lnTo>
                  <a:lnTo>
                    <a:pt x="3605" y="422"/>
                  </a:lnTo>
                  <a:lnTo>
                    <a:pt x="3531" y="469"/>
                  </a:lnTo>
                  <a:lnTo>
                    <a:pt x="3440" y="476"/>
                  </a:lnTo>
                  <a:lnTo>
                    <a:pt x="3397" y="466"/>
                  </a:lnTo>
                  <a:lnTo>
                    <a:pt x="3440" y="428"/>
                  </a:lnTo>
                  <a:lnTo>
                    <a:pt x="3353" y="433"/>
                  </a:lnTo>
                  <a:lnTo>
                    <a:pt x="3406" y="385"/>
                  </a:lnTo>
                  <a:lnTo>
                    <a:pt x="3457" y="387"/>
                  </a:lnTo>
                  <a:lnTo>
                    <a:pt x="3555" y="366"/>
                  </a:lnTo>
                  <a:lnTo>
                    <a:pt x="3621" y="369"/>
                  </a:lnTo>
                  <a:lnTo>
                    <a:pt x="3634" y="361"/>
                  </a:lnTo>
                  <a:moveTo>
                    <a:pt x="3759" y="471"/>
                  </a:moveTo>
                  <a:lnTo>
                    <a:pt x="3706" y="496"/>
                  </a:lnTo>
                  <a:lnTo>
                    <a:pt x="3637" y="491"/>
                  </a:lnTo>
                  <a:lnTo>
                    <a:pt x="3593" y="474"/>
                  </a:lnTo>
                  <a:lnTo>
                    <a:pt x="3651" y="445"/>
                  </a:lnTo>
                  <a:lnTo>
                    <a:pt x="3741" y="428"/>
                  </a:lnTo>
                  <a:lnTo>
                    <a:pt x="3762" y="450"/>
                  </a:lnTo>
                  <a:lnTo>
                    <a:pt x="3759" y="471"/>
                  </a:lnTo>
                  <a:moveTo>
                    <a:pt x="2102" y="711"/>
                  </a:moveTo>
                  <a:lnTo>
                    <a:pt x="1922" y="744"/>
                  </a:lnTo>
                  <a:lnTo>
                    <a:pt x="1931" y="714"/>
                  </a:lnTo>
                  <a:lnTo>
                    <a:pt x="1854" y="677"/>
                  </a:lnTo>
                  <a:lnTo>
                    <a:pt x="1914" y="648"/>
                  </a:lnTo>
                  <a:lnTo>
                    <a:pt x="2013" y="599"/>
                  </a:lnTo>
                  <a:lnTo>
                    <a:pt x="2115" y="555"/>
                  </a:lnTo>
                  <a:lnTo>
                    <a:pt x="2118" y="515"/>
                  </a:lnTo>
                  <a:lnTo>
                    <a:pt x="2304" y="505"/>
                  </a:lnTo>
                  <a:lnTo>
                    <a:pt x="2359" y="518"/>
                  </a:lnTo>
                  <a:lnTo>
                    <a:pt x="2485" y="522"/>
                  </a:lnTo>
                  <a:lnTo>
                    <a:pt x="2511" y="541"/>
                  </a:lnTo>
                  <a:lnTo>
                    <a:pt x="2532" y="569"/>
                  </a:lnTo>
                  <a:lnTo>
                    <a:pt x="2446" y="586"/>
                  </a:lnTo>
                  <a:lnTo>
                    <a:pt x="2261" y="633"/>
                  </a:lnTo>
                  <a:lnTo>
                    <a:pt x="2138" y="681"/>
                  </a:lnTo>
                  <a:lnTo>
                    <a:pt x="2102" y="711"/>
                  </a:lnTo>
                  <a:moveTo>
                    <a:pt x="3636" y="616"/>
                  </a:moveTo>
                  <a:lnTo>
                    <a:pt x="3531" y="667"/>
                  </a:lnTo>
                  <a:lnTo>
                    <a:pt x="3474" y="664"/>
                  </a:lnTo>
                  <a:lnTo>
                    <a:pt x="3499" y="605"/>
                  </a:lnTo>
                  <a:lnTo>
                    <a:pt x="3534" y="571"/>
                  </a:lnTo>
                  <a:lnTo>
                    <a:pt x="3589" y="543"/>
                  </a:lnTo>
                  <a:lnTo>
                    <a:pt x="3658" y="525"/>
                  </a:lnTo>
                  <a:lnTo>
                    <a:pt x="3762" y="528"/>
                  </a:lnTo>
                  <a:lnTo>
                    <a:pt x="3844" y="544"/>
                  </a:lnTo>
                  <a:lnTo>
                    <a:pt x="3710" y="603"/>
                  </a:lnTo>
                  <a:lnTo>
                    <a:pt x="3636" y="616"/>
                  </a:lnTo>
                  <a:moveTo>
                    <a:pt x="3338" y="545"/>
                  </a:moveTo>
                  <a:lnTo>
                    <a:pt x="3385" y="558"/>
                  </a:lnTo>
                  <a:lnTo>
                    <a:pt x="3485" y="550"/>
                  </a:lnTo>
                  <a:lnTo>
                    <a:pt x="3479" y="569"/>
                  </a:lnTo>
                  <a:lnTo>
                    <a:pt x="3398" y="601"/>
                  </a:lnTo>
                  <a:lnTo>
                    <a:pt x="3448" y="630"/>
                  </a:lnTo>
                  <a:lnTo>
                    <a:pt x="3378" y="692"/>
                  </a:lnTo>
                  <a:lnTo>
                    <a:pt x="3265" y="718"/>
                  </a:lnTo>
                  <a:lnTo>
                    <a:pt x="3220" y="713"/>
                  </a:lnTo>
                  <a:lnTo>
                    <a:pt x="3210" y="686"/>
                  </a:lnTo>
                  <a:lnTo>
                    <a:pt x="3133" y="634"/>
                  </a:lnTo>
                  <a:lnTo>
                    <a:pt x="3157" y="612"/>
                  </a:lnTo>
                  <a:lnTo>
                    <a:pt x="3254" y="620"/>
                  </a:lnTo>
                  <a:lnTo>
                    <a:pt x="3243" y="577"/>
                  </a:lnTo>
                  <a:lnTo>
                    <a:pt x="3338" y="545"/>
                  </a:lnTo>
                  <a:moveTo>
                    <a:pt x="4004" y="590"/>
                  </a:moveTo>
                  <a:lnTo>
                    <a:pt x="4008" y="632"/>
                  </a:lnTo>
                  <a:lnTo>
                    <a:pt x="4104" y="578"/>
                  </a:lnTo>
                  <a:lnTo>
                    <a:pt x="4258" y="551"/>
                  </a:lnTo>
                  <a:lnTo>
                    <a:pt x="4288" y="620"/>
                  </a:lnTo>
                  <a:lnTo>
                    <a:pt x="4244" y="664"/>
                  </a:lnTo>
                  <a:lnTo>
                    <a:pt x="4363" y="644"/>
                  </a:lnTo>
                  <a:lnTo>
                    <a:pt x="4434" y="618"/>
                  </a:lnTo>
                  <a:lnTo>
                    <a:pt x="4523" y="652"/>
                  </a:lnTo>
                  <a:lnTo>
                    <a:pt x="4571" y="684"/>
                  </a:lnTo>
                  <a:lnTo>
                    <a:pt x="4556" y="714"/>
                  </a:lnTo>
                  <a:lnTo>
                    <a:pt x="4665" y="699"/>
                  </a:lnTo>
                  <a:lnTo>
                    <a:pt x="4689" y="743"/>
                  </a:lnTo>
                  <a:lnTo>
                    <a:pt x="4799" y="771"/>
                  </a:lnTo>
                  <a:lnTo>
                    <a:pt x="4828" y="799"/>
                  </a:lnTo>
                  <a:lnTo>
                    <a:pt x="4836" y="866"/>
                  </a:lnTo>
                  <a:lnTo>
                    <a:pt x="4715" y="899"/>
                  </a:lnTo>
                  <a:lnTo>
                    <a:pt x="4815" y="946"/>
                  </a:lnTo>
                  <a:lnTo>
                    <a:pt x="4893" y="962"/>
                  </a:lnTo>
                  <a:lnTo>
                    <a:pt x="4935" y="1030"/>
                  </a:lnTo>
                  <a:lnTo>
                    <a:pt x="5020" y="1035"/>
                  </a:lnTo>
                  <a:lnTo>
                    <a:pt x="4975" y="1087"/>
                  </a:lnTo>
                  <a:lnTo>
                    <a:pt x="4828" y="1174"/>
                  </a:lnTo>
                  <a:lnTo>
                    <a:pt x="4776" y="1142"/>
                  </a:lnTo>
                  <a:lnTo>
                    <a:pt x="4727" y="1070"/>
                  </a:lnTo>
                  <a:lnTo>
                    <a:pt x="4649" y="1079"/>
                  </a:lnTo>
                  <a:lnTo>
                    <a:pt x="4617" y="1122"/>
                  </a:lnTo>
                  <a:lnTo>
                    <a:pt x="4652" y="1166"/>
                  </a:lnTo>
                  <a:lnTo>
                    <a:pt x="4710" y="1201"/>
                  </a:lnTo>
                  <a:lnTo>
                    <a:pt x="4723" y="1221"/>
                  </a:lnTo>
                  <a:lnTo>
                    <a:pt x="4721" y="1296"/>
                  </a:lnTo>
                  <a:lnTo>
                    <a:pt x="4672" y="1352"/>
                  </a:lnTo>
                  <a:lnTo>
                    <a:pt x="4609" y="1331"/>
                  </a:lnTo>
                  <a:lnTo>
                    <a:pt x="4496" y="1269"/>
                  </a:lnTo>
                  <a:lnTo>
                    <a:pt x="4542" y="1335"/>
                  </a:lnTo>
                  <a:lnTo>
                    <a:pt x="4579" y="1382"/>
                  </a:lnTo>
                  <a:lnTo>
                    <a:pt x="4575" y="1409"/>
                  </a:lnTo>
                  <a:lnTo>
                    <a:pt x="4431" y="1378"/>
                  </a:lnTo>
                  <a:lnTo>
                    <a:pt x="4330" y="1333"/>
                  </a:lnTo>
                  <a:lnTo>
                    <a:pt x="4281" y="1296"/>
                  </a:lnTo>
                  <a:lnTo>
                    <a:pt x="4313" y="1274"/>
                  </a:lnTo>
                  <a:lnTo>
                    <a:pt x="4250" y="1235"/>
                  </a:lnTo>
                  <a:lnTo>
                    <a:pt x="4189" y="1198"/>
                  </a:lnTo>
                  <a:lnTo>
                    <a:pt x="4176" y="1220"/>
                  </a:lnTo>
                  <a:lnTo>
                    <a:pt x="4002" y="1232"/>
                  </a:lnTo>
                  <a:lnTo>
                    <a:pt x="3970" y="1206"/>
                  </a:lnTo>
                  <a:lnTo>
                    <a:pt x="4044" y="1151"/>
                  </a:lnTo>
                  <a:lnTo>
                    <a:pt x="4152" y="1149"/>
                  </a:lnTo>
                  <a:lnTo>
                    <a:pt x="4275" y="1140"/>
                  </a:lnTo>
                  <a:lnTo>
                    <a:pt x="4273" y="1113"/>
                  </a:lnTo>
                  <a:lnTo>
                    <a:pt x="4317" y="1076"/>
                  </a:lnTo>
                  <a:lnTo>
                    <a:pt x="4435" y="1004"/>
                  </a:lnTo>
                  <a:lnTo>
                    <a:pt x="4441" y="971"/>
                  </a:lnTo>
                  <a:lnTo>
                    <a:pt x="4436" y="946"/>
                  </a:lnTo>
                  <a:lnTo>
                    <a:pt x="4376" y="911"/>
                  </a:lnTo>
                  <a:lnTo>
                    <a:pt x="4282" y="887"/>
                  </a:lnTo>
                  <a:lnTo>
                    <a:pt x="4330" y="868"/>
                  </a:lnTo>
                  <a:lnTo>
                    <a:pt x="4305" y="824"/>
                  </a:lnTo>
                  <a:lnTo>
                    <a:pt x="4260" y="820"/>
                  </a:lnTo>
                  <a:lnTo>
                    <a:pt x="4235" y="796"/>
                  </a:lnTo>
                  <a:lnTo>
                    <a:pt x="4191" y="817"/>
                  </a:lnTo>
                  <a:lnTo>
                    <a:pt x="4086" y="826"/>
                  </a:lnTo>
                  <a:lnTo>
                    <a:pt x="3902" y="810"/>
                  </a:lnTo>
                  <a:lnTo>
                    <a:pt x="3805" y="789"/>
                  </a:lnTo>
                  <a:lnTo>
                    <a:pt x="3727" y="779"/>
                  </a:lnTo>
                  <a:lnTo>
                    <a:pt x="3704" y="754"/>
                  </a:lnTo>
                  <a:lnTo>
                    <a:pt x="3787" y="722"/>
                  </a:lnTo>
                  <a:lnTo>
                    <a:pt x="3712" y="722"/>
                  </a:lnTo>
                  <a:lnTo>
                    <a:pt x="3758" y="652"/>
                  </a:lnTo>
                  <a:lnTo>
                    <a:pt x="3854" y="592"/>
                  </a:lnTo>
                  <a:lnTo>
                    <a:pt x="3932" y="565"/>
                  </a:lnTo>
                  <a:lnTo>
                    <a:pt x="4081" y="547"/>
                  </a:lnTo>
                  <a:lnTo>
                    <a:pt x="4004" y="590"/>
                  </a:lnTo>
                  <a:moveTo>
                    <a:pt x="4530" y="594"/>
                  </a:moveTo>
                  <a:lnTo>
                    <a:pt x="4520" y="612"/>
                  </a:lnTo>
                  <a:lnTo>
                    <a:pt x="4467" y="610"/>
                  </a:lnTo>
                  <a:lnTo>
                    <a:pt x="4412" y="609"/>
                  </a:lnTo>
                  <a:lnTo>
                    <a:pt x="4347" y="618"/>
                  </a:lnTo>
                  <a:lnTo>
                    <a:pt x="4336" y="614"/>
                  </a:lnTo>
                  <a:lnTo>
                    <a:pt x="4308" y="578"/>
                  </a:lnTo>
                  <a:lnTo>
                    <a:pt x="4331" y="554"/>
                  </a:lnTo>
                  <a:lnTo>
                    <a:pt x="4359" y="550"/>
                  </a:lnTo>
                  <a:lnTo>
                    <a:pt x="4471" y="557"/>
                  </a:lnTo>
                  <a:lnTo>
                    <a:pt x="4530" y="594"/>
                  </a:lnTo>
                  <a:moveTo>
                    <a:pt x="3095" y="573"/>
                  </a:moveTo>
                  <a:lnTo>
                    <a:pt x="3001" y="617"/>
                  </a:lnTo>
                  <a:lnTo>
                    <a:pt x="2972" y="570"/>
                  </a:lnTo>
                  <a:lnTo>
                    <a:pt x="3000" y="561"/>
                  </a:lnTo>
                  <a:lnTo>
                    <a:pt x="3072" y="558"/>
                  </a:lnTo>
                  <a:lnTo>
                    <a:pt x="3095" y="573"/>
                  </a:lnTo>
                  <a:moveTo>
                    <a:pt x="2573" y="593"/>
                  </a:moveTo>
                  <a:lnTo>
                    <a:pt x="2509" y="624"/>
                  </a:lnTo>
                  <a:lnTo>
                    <a:pt x="2649" y="604"/>
                  </a:lnTo>
                  <a:lnTo>
                    <a:pt x="2682" y="638"/>
                  </a:lnTo>
                  <a:lnTo>
                    <a:pt x="2780" y="603"/>
                  </a:lnTo>
                  <a:lnTo>
                    <a:pt x="2803" y="625"/>
                  </a:lnTo>
                  <a:lnTo>
                    <a:pt x="2772" y="692"/>
                  </a:lnTo>
                  <a:lnTo>
                    <a:pt x="2829" y="664"/>
                  </a:lnTo>
                  <a:lnTo>
                    <a:pt x="2869" y="595"/>
                  </a:lnTo>
                  <a:lnTo>
                    <a:pt x="2926" y="585"/>
                  </a:lnTo>
                  <a:lnTo>
                    <a:pt x="2965" y="596"/>
                  </a:lnTo>
                  <a:lnTo>
                    <a:pt x="2994" y="623"/>
                  </a:lnTo>
                  <a:lnTo>
                    <a:pt x="2956" y="689"/>
                  </a:lnTo>
                  <a:lnTo>
                    <a:pt x="2922" y="738"/>
                  </a:lnTo>
                  <a:lnTo>
                    <a:pt x="2976" y="773"/>
                  </a:lnTo>
                  <a:lnTo>
                    <a:pt x="3041" y="806"/>
                  </a:lnTo>
                  <a:lnTo>
                    <a:pt x="3005" y="837"/>
                  </a:lnTo>
                  <a:lnTo>
                    <a:pt x="2910" y="843"/>
                  </a:lnTo>
                  <a:lnTo>
                    <a:pt x="2919" y="870"/>
                  </a:lnTo>
                  <a:lnTo>
                    <a:pt x="2875" y="897"/>
                  </a:lnTo>
                  <a:lnTo>
                    <a:pt x="2787" y="885"/>
                  </a:lnTo>
                  <a:lnTo>
                    <a:pt x="2712" y="866"/>
                  </a:lnTo>
                  <a:lnTo>
                    <a:pt x="2644" y="870"/>
                  </a:lnTo>
                  <a:lnTo>
                    <a:pt x="2517" y="895"/>
                  </a:lnTo>
                  <a:lnTo>
                    <a:pt x="2367" y="906"/>
                  </a:lnTo>
                  <a:lnTo>
                    <a:pt x="2263" y="912"/>
                  </a:lnTo>
                  <a:lnTo>
                    <a:pt x="2269" y="878"/>
                  </a:lnTo>
                  <a:lnTo>
                    <a:pt x="2215" y="859"/>
                  </a:lnTo>
                  <a:lnTo>
                    <a:pt x="2158" y="867"/>
                  </a:lnTo>
                  <a:lnTo>
                    <a:pt x="2154" y="810"/>
                  </a:lnTo>
                  <a:lnTo>
                    <a:pt x="2198" y="803"/>
                  </a:lnTo>
                  <a:lnTo>
                    <a:pt x="2294" y="791"/>
                  </a:lnTo>
                  <a:lnTo>
                    <a:pt x="2367" y="794"/>
                  </a:lnTo>
                  <a:lnTo>
                    <a:pt x="2450" y="782"/>
                  </a:lnTo>
                  <a:lnTo>
                    <a:pt x="2365" y="765"/>
                  </a:lnTo>
                  <a:lnTo>
                    <a:pt x="2244" y="771"/>
                  </a:lnTo>
                  <a:lnTo>
                    <a:pt x="2170" y="770"/>
                  </a:lnTo>
                  <a:lnTo>
                    <a:pt x="2171" y="744"/>
                  </a:lnTo>
                  <a:lnTo>
                    <a:pt x="2326" y="716"/>
                  </a:lnTo>
                  <a:lnTo>
                    <a:pt x="2244" y="717"/>
                  </a:lnTo>
                  <a:lnTo>
                    <a:pt x="2172" y="699"/>
                  </a:lnTo>
                  <a:lnTo>
                    <a:pt x="2278" y="647"/>
                  </a:lnTo>
                  <a:lnTo>
                    <a:pt x="2347" y="620"/>
                  </a:lnTo>
                  <a:lnTo>
                    <a:pt x="2535" y="580"/>
                  </a:lnTo>
                  <a:lnTo>
                    <a:pt x="2573" y="593"/>
                  </a:lnTo>
                  <a:moveTo>
                    <a:pt x="3571" y="843"/>
                  </a:moveTo>
                  <a:lnTo>
                    <a:pt x="3509" y="917"/>
                  </a:lnTo>
                  <a:lnTo>
                    <a:pt x="3629" y="860"/>
                  </a:lnTo>
                  <a:lnTo>
                    <a:pt x="3656" y="907"/>
                  </a:lnTo>
                  <a:lnTo>
                    <a:pt x="3596" y="961"/>
                  </a:lnTo>
                  <a:lnTo>
                    <a:pt x="3611" y="1010"/>
                  </a:lnTo>
                  <a:lnTo>
                    <a:pt x="3711" y="957"/>
                  </a:lnTo>
                  <a:lnTo>
                    <a:pt x="3800" y="894"/>
                  </a:lnTo>
                  <a:lnTo>
                    <a:pt x="3866" y="816"/>
                  </a:lnTo>
                  <a:lnTo>
                    <a:pt x="3938" y="821"/>
                  </a:lnTo>
                  <a:lnTo>
                    <a:pt x="4010" y="832"/>
                  </a:lnTo>
                  <a:lnTo>
                    <a:pt x="4055" y="867"/>
                  </a:lnTo>
                  <a:lnTo>
                    <a:pt x="4032" y="903"/>
                  </a:lnTo>
                  <a:lnTo>
                    <a:pt x="3962" y="942"/>
                  </a:lnTo>
                  <a:lnTo>
                    <a:pt x="3972" y="981"/>
                  </a:lnTo>
                  <a:lnTo>
                    <a:pt x="3939" y="1016"/>
                  </a:lnTo>
                  <a:lnTo>
                    <a:pt x="3792" y="1068"/>
                  </a:lnTo>
                  <a:lnTo>
                    <a:pt x="3706" y="1080"/>
                  </a:lnTo>
                  <a:lnTo>
                    <a:pt x="3664" y="1057"/>
                  </a:lnTo>
                  <a:lnTo>
                    <a:pt x="3619" y="1095"/>
                  </a:lnTo>
                  <a:lnTo>
                    <a:pt x="3518" y="1158"/>
                  </a:lnTo>
                  <a:lnTo>
                    <a:pt x="3477" y="1191"/>
                  </a:lnTo>
                  <a:lnTo>
                    <a:pt x="3373" y="1242"/>
                  </a:lnTo>
                  <a:lnTo>
                    <a:pt x="3287" y="1247"/>
                  </a:lnTo>
                  <a:lnTo>
                    <a:pt x="3218" y="1280"/>
                  </a:lnTo>
                  <a:lnTo>
                    <a:pt x="3178" y="1330"/>
                  </a:lnTo>
                  <a:lnTo>
                    <a:pt x="3103" y="1339"/>
                  </a:lnTo>
                  <a:lnTo>
                    <a:pt x="2985" y="1402"/>
                  </a:lnTo>
                  <a:lnTo>
                    <a:pt x="2858" y="1490"/>
                  </a:lnTo>
                  <a:lnTo>
                    <a:pt x="2792" y="1552"/>
                  </a:lnTo>
                  <a:lnTo>
                    <a:pt x="2726" y="1644"/>
                  </a:lnTo>
                  <a:lnTo>
                    <a:pt x="2806" y="1657"/>
                  </a:lnTo>
                  <a:lnTo>
                    <a:pt x="2785" y="1732"/>
                  </a:lnTo>
                  <a:lnTo>
                    <a:pt x="2776" y="1793"/>
                  </a:lnTo>
                  <a:lnTo>
                    <a:pt x="2872" y="1777"/>
                  </a:lnTo>
                  <a:lnTo>
                    <a:pt x="2966" y="1812"/>
                  </a:lnTo>
                  <a:lnTo>
                    <a:pt x="3010" y="1842"/>
                  </a:lnTo>
                  <a:lnTo>
                    <a:pt x="3032" y="1880"/>
                  </a:lnTo>
                  <a:lnTo>
                    <a:pt x="3098" y="1903"/>
                  </a:lnTo>
                  <a:lnTo>
                    <a:pt x="3146" y="1937"/>
                  </a:lnTo>
                  <a:lnTo>
                    <a:pt x="3247" y="1941"/>
                  </a:lnTo>
                  <a:lnTo>
                    <a:pt x="3311" y="1949"/>
                  </a:lnTo>
                  <a:lnTo>
                    <a:pt x="3264" y="2020"/>
                  </a:lnTo>
                  <a:lnTo>
                    <a:pt x="3242" y="2102"/>
                  </a:lnTo>
                  <a:lnTo>
                    <a:pt x="3244" y="2194"/>
                  </a:lnTo>
                  <a:lnTo>
                    <a:pt x="3304" y="2272"/>
                  </a:lnTo>
                  <a:lnTo>
                    <a:pt x="3366" y="2245"/>
                  </a:lnTo>
                  <a:lnTo>
                    <a:pt x="3439" y="2160"/>
                  </a:lnTo>
                  <a:lnTo>
                    <a:pt x="3468" y="2031"/>
                  </a:lnTo>
                  <a:lnTo>
                    <a:pt x="3445" y="1988"/>
                  </a:lnTo>
                  <a:lnTo>
                    <a:pt x="3565" y="1950"/>
                  </a:lnTo>
                  <a:lnTo>
                    <a:pt x="3664" y="1893"/>
                  </a:lnTo>
                  <a:lnTo>
                    <a:pt x="3727" y="1837"/>
                  </a:lnTo>
                  <a:lnTo>
                    <a:pt x="3750" y="1783"/>
                  </a:lnTo>
                  <a:lnTo>
                    <a:pt x="3744" y="1715"/>
                  </a:lnTo>
                  <a:lnTo>
                    <a:pt x="3702" y="1655"/>
                  </a:lnTo>
                  <a:lnTo>
                    <a:pt x="3820" y="1572"/>
                  </a:lnTo>
                  <a:lnTo>
                    <a:pt x="3835" y="1501"/>
                  </a:lnTo>
                  <a:lnTo>
                    <a:pt x="3888" y="1379"/>
                  </a:lnTo>
                  <a:lnTo>
                    <a:pt x="3939" y="1361"/>
                  </a:lnTo>
                  <a:lnTo>
                    <a:pt x="4028" y="1382"/>
                  </a:lnTo>
                  <a:lnTo>
                    <a:pt x="4084" y="1390"/>
                  </a:lnTo>
                  <a:lnTo>
                    <a:pt x="4144" y="1370"/>
                  </a:lnTo>
                  <a:lnTo>
                    <a:pt x="4184" y="1396"/>
                  </a:lnTo>
                  <a:lnTo>
                    <a:pt x="4232" y="1441"/>
                  </a:lnTo>
                  <a:lnTo>
                    <a:pt x="4233" y="1471"/>
                  </a:lnTo>
                  <a:lnTo>
                    <a:pt x="4337" y="1477"/>
                  </a:lnTo>
                  <a:lnTo>
                    <a:pt x="4301" y="1543"/>
                  </a:lnTo>
                  <a:lnTo>
                    <a:pt x="4270" y="1643"/>
                  </a:lnTo>
                  <a:lnTo>
                    <a:pt x="4320" y="1656"/>
                  </a:lnTo>
                  <a:lnTo>
                    <a:pt x="4342" y="1702"/>
                  </a:lnTo>
                  <a:lnTo>
                    <a:pt x="4451" y="1658"/>
                  </a:lnTo>
                  <a:lnTo>
                    <a:pt x="4550" y="1571"/>
                  </a:lnTo>
                  <a:lnTo>
                    <a:pt x="4608" y="1534"/>
                  </a:lnTo>
                  <a:lnTo>
                    <a:pt x="4621" y="1605"/>
                  </a:lnTo>
                  <a:lnTo>
                    <a:pt x="4655" y="1706"/>
                  </a:lnTo>
                  <a:lnTo>
                    <a:pt x="4683" y="1802"/>
                  </a:lnTo>
                  <a:lnTo>
                    <a:pt x="4637" y="1853"/>
                  </a:lnTo>
                  <a:lnTo>
                    <a:pt x="4702" y="1898"/>
                  </a:lnTo>
                  <a:lnTo>
                    <a:pt x="4740" y="1945"/>
                  </a:lnTo>
                  <a:lnTo>
                    <a:pt x="4833" y="1966"/>
                  </a:lnTo>
                  <a:lnTo>
                    <a:pt x="4864" y="1992"/>
                  </a:lnTo>
                  <a:lnTo>
                    <a:pt x="4864" y="2061"/>
                  </a:lnTo>
                  <a:lnTo>
                    <a:pt x="4910" y="2072"/>
                  </a:lnTo>
                  <a:lnTo>
                    <a:pt x="4925" y="2102"/>
                  </a:lnTo>
                  <a:lnTo>
                    <a:pt x="4899" y="2195"/>
                  </a:lnTo>
                  <a:lnTo>
                    <a:pt x="4842" y="2226"/>
                  </a:lnTo>
                  <a:lnTo>
                    <a:pt x="4786" y="2254"/>
                  </a:lnTo>
                  <a:lnTo>
                    <a:pt x="4670" y="2284"/>
                  </a:lnTo>
                  <a:lnTo>
                    <a:pt x="4565" y="2352"/>
                  </a:lnTo>
                  <a:lnTo>
                    <a:pt x="4450" y="2365"/>
                  </a:lnTo>
                  <a:lnTo>
                    <a:pt x="4317" y="2348"/>
                  </a:lnTo>
                  <a:lnTo>
                    <a:pt x="4219" y="2347"/>
                  </a:lnTo>
                  <a:lnTo>
                    <a:pt x="4149" y="2353"/>
                  </a:lnTo>
                  <a:lnTo>
                    <a:pt x="4073" y="2412"/>
                  </a:lnTo>
                  <a:lnTo>
                    <a:pt x="3976" y="2449"/>
                  </a:lnTo>
                  <a:lnTo>
                    <a:pt x="3840" y="2559"/>
                  </a:lnTo>
                  <a:lnTo>
                    <a:pt x="3736" y="2636"/>
                  </a:lnTo>
                  <a:lnTo>
                    <a:pt x="3798" y="2622"/>
                  </a:lnTo>
                  <a:lnTo>
                    <a:pt x="3943" y="2513"/>
                  </a:lnTo>
                  <a:lnTo>
                    <a:pt x="4107" y="2444"/>
                  </a:lnTo>
                  <a:lnTo>
                    <a:pt x="4208" y="2435"/>
                  </a:lnTo>
                  <a:lnTo>
                    <a:pt x="4252" y="2476"/>
                  </a:lnTo>
                  <a:lnTo>
                    <a:pt x="4171" y="2532"/>
                  </a:lnTo>
                  <a:lnTo>
                    <a:pt x="4162" y="2622"/>
                  </a:lnTo>
                  <a:lnTo>
                    <a:pt x="4164" y="2685"/>
                  </a:lnTo>
                  <a:lnTo>
                    <a:pt x="4238" y="2727"/>
                  </a:lnTo>
                  <a:lnTo>
                    <a:pt x="4353" y="2715"/>
                  </a:lnTo>
                  <a:lnTo>
                    <a:pt x="4448" y="2621"/>
                  </a:lnTo>
                  <a:lnTo>
                    <a:pt x="4434" y="2681"/>
                  </a:lnTo>
                  <a:lnTo>
                    <a:pt x="4469" y="2712"/>
                  </a:lnTo>
                  <a:lnTo>
                    <a:pt x="4370" y="2766"/>
                  </a:lnTo>
                  <a:lnTo>
                    <a:pt x="4206" y="2816"/>
                  </a:lnTo>
                  <a:lnTo>
                    <a:pt x="4129" y="2850"/>
                  </a:lnTo>
                  <a:lnTo>
                    <a:pt x="4035" y="2911"/>
                  </a:lnTo>
                  <a:lnTo>
                    <a:pt x="3985" y="2905"/>
                  </a:lnTo>
                  <a:lnTo>
                    <a:pt x="4004" y="2834"/>
                  </a:lnTo>
                  <a:lnTo>
                    <a:pt x="4142" y="2764"/>
                  </a:lnTo>
                  <a:lnTo>
                    <a:pt x="4034" y="2767"/>
                  </a:lnTo>
                  <a:lnTo>
                    <a:pt x="3955" y="2777"/>
                  </a:lnTo>
                  <a:lnTo>
                    <a:pt x="3927" y="2730"/>
                  </a:lnTo>
                  <a:lnTo>
                    <a:pt x="3965" y="2616"/>
                  </a:lnTo>
                  <a:lnTo>
                    <a:pt x="3943" y="2592"/>
                  </a:lnTo>
                  <a:lnTo>
                    <a:pt x="3894" y="2606"/>
                  </a:lnTo>
                  <a:lnTo>
                    <a:pt x="3879" y="2584"/>
                  </a:lnTo>
                  <a:lnTo>
                    <a:pt x="3806" y="2647"/>
                  </a:lnTo>
                  <a:lnTo>
                    <a:pt x="3764" y="2712"/>
                  </a:lnTo>
                  <a:lnTo>
                    <a:pt x="3727" y="2750"/>
                  </a:lnTo>
                  <a:lnTo>
                    <a:pt x="3694" y="2763"/>
                  </a:lnTo>
                  <a:lnTo>
                    <a:pt x="3671" y="2767"/>
                  </a:lnTo>
                  <a:lnTo>
                    <a:pt x="3657" y="2788"/>
                  </a:lnTo>
                  <a:lnTo>
                    <a:pt x="3533" y="2788"/>
                  </a:lnTo>
                  <a:lnTo>
                    <a:pt x="3430" y="2789"/>
                  </a:lnTo>
                  <a:lnTo>
                    <a:pt x="3394" y="2804"/>
                  </a:lnTo>
                  <a:lnTo>
                    <a:pt x="3301" y="2864"/>
                  </a:lnTo>
                  <a:lnTo>
                    <a:pt x="3291" y="2871"/>
                  </a:lnTo>
                  <a:lnTo>
                    <a:pt x="3258" y="2904"/>
                  </a:lnTo>
                  <a:lnTo>
                    <a:pt x="3195" y="2904"/>
                  </a:lnTo>
                  <a:lnTo>
                    <a:pt x="3128" y="2904"/>
                  </a:lnTo>
                  <a:lnTo>
                    <a:pt x="3093" y="2917"/>
                  </a:lnTo>
                  <a:lnTo>
                    <a:pt x="3098" y="2934"/>
                  </a:lnTo>
                  <a:lnTo>
                    <a:pt x="3095" y="2960"/>
                  </a:lnTo>
                  <a:lnTo>
                    <a:pt x="3091" y="2968"/>
                  </a:lnTo>
                  <a:lnTo>
                    <a:pt x="2987" y="3010"/>
                  </a:lnTo>
                  <a:lnTo>
                    <a:pt x="2912" y="3023"/>
                  </a:lnTo>
                  <a:lnTo>
                    <a:pt x="2816" y="3068"/>
                  </a:lnTo>
                  <a:lnTo>
                    <a:pt x="2799" y="3068"/>
                  </a:lnTo>
                  <a:lnTo>
                    <a:pt x="2780" y="3055"/>
                  </a:lnTo>
                  <a:lnTo>
                    <a:pt x="2777" y="3043"/>
                  </a:lnTo>
                  <a:lnTo>
                    <a:pt x="2782" y="3034"/>
                  </a:lnTo>
                  <a:lnTo>
                    <a:pt x="2807" y="3005"/>
                  </a:lnTo>
                  <a:lnTo>
                    <a:pt x="2856" y="2958"/>
                  </a:lnTo>
                  <a:lnTo>
                    <a:pt x="2894" y="2909"/>
                  </a:lnTo>
                  <a:lnTo>
                    <a:pt x="2908" y="2836"/>
                  </a:lnTo>
                  <a:lnTo>
                    <a:pt x="2923" y="2760"/>
                  </a:lnTo>
                  <a:lnTo>
                    <a:pt x="2868" y="2720"/>
                  </a:lnTo>
                  <a:lnTo>
                    <a:pt x="2882" y="2705"/>
                  </a:lnTo>
                  <a:lnTo>
                    <a:pt x="2877" y="2695"/>
                  </a:lnTo>
                  <a:lnTo>
                    <a:pt x="2858" y="2695"/>
                  </a:lnTo>
                  <a:lnTo>
                    <a:pt x="2850" y="2682"/>
                  </a:lnTo>
                  <a:lnTo>
                    <a:pt x="2855" y="2662"/>
                  </a:lnTo>
                  <a:lnTo>
                    <a:pt x="2838" y="2671"/>
                  </a:lnTo>
                  <a:lnTo>
                    <a:pt x="2822" y="2668"/>
                  </a:lnTo>
                  <a:lnTo>
                    <a:pt x="2829" y="2660"/>
                  </a:lnTo>
                  <a:lnTo>
                    <a:pt x="2817" y="2652"/>
                  </a:lnTo>
                  <a:lnTo>
                    <a:pt x="2820" y="2630"/>
                  </a:lnTo>
                  <a:lnTo>
                    <a:pt x="2779" y="2603"/>
                  </a:lnTo>
                  <a:lnTo>
                    <a:pt x="2738" y="2575"/>
                  </a:lnTo>
                  <a:lnTo>
                    <a:pt x="2687" y="2543"/>
                  </a:lnTo>
                  <a:lnTo>
                    <a:pt x="2639" y="2513"/>
                  </a:lnTo>
                  <a:lnTo>
                    <a:pt x="2569" y="2536"/>
                  </a:lnTo>
                  <a:lnTo>
                    <a:pt x="2547" y="2537"/>
                  </a:lnTo>
                  <a:lnTo>
                    <a:pt x="2475" y="2515"/>
                  </a:lnTo>
                  <a:lnTo>
                    <a:pt x="2416" y="2526"/>
                  </a:lnTo>
                  <a:lnTo>
                    <a:pt x="2365" y="2500"/>
                  </a:lnTo>
                  <a:lnTo>
                    <a:pt x="2304" y="2487"/>
                  </a:lnTo>
                  <a:lnTo>
                    <a:pt x="2260" y="2482"/>
                  </a:lnTo>
                  <a:lnTo>
                    <a:pt x="2247" y="2468"/>
                  </a:lnTo>
                  <a:lnTo>
                    <a:pt x="2258" y="2422"/>
                  </a:lnTo>
                  <a:lnTo>
                    <a:pt x="2236" y="2423"/>
                  </a:lnTo>
                  <a:lnTo>
                    <a:pt x="2219" y="2455"/>
                  </a:lnTo>
                  <a:lnTo>
                    <a:pt x="2083" y="2455"/>
                  </a:lnTo>
                  <a:lnTo>
                    <a:pt x="1858" y="2455"/>
                  </a:lnTo>
                  <a:lnTo>
                    <a:pt x="1634" y="2455"/>
                  </a:lnTo>
                  <a:lnTo>
                    <a:pt x="1436" y="2455"/>
                  </a:lnTo>
                  <a:lnTo>
                    <a:pt x="1239" y="2455"/>
                  </a:lnTo>
                  <a:lnTo>
                    <a:pt x="1045" y="2455"/>
                  </a:lnTo>
                  <a:lnTo>
                    <a:pt x="844" y="2455"/>
                  </a:lnTo>
                  <a:lnTo>
                    <a:pt x="779" y="2455"/>
                  </a:lnTo>
                  <a:lnTo>
                    <a:pt x="584" y="2455"/>
                  </a:lnTo>
                  <a:lnTo>
                    <a:pt x="397" y="2455"/>
                  </a:lnTo>
                  <a:lnTo>
                    <a:pt x="388" y="2455"/>
                  </a:lnTo>
                  <a:lnTo>
                    <a:pt x="316" y="2373"/>
                  </a:lnTo>
                  <a:lnTo>
                    <a:pt x="294" y="2337"/>
                  </a:lnTo>
                  <a:lnTo>
                    <a:pt x="200" y="2303"/>
                  </a:lnTo>
                  <a:lnTo>
                    <a:pt x="217" y="2230"/>
                  </a:lnTo>
                  <a:lnTo>
                    <a:pt x="264" y="2180"/>
                  </a:lnTo>
                  <a:lnTo>
                    <a:pt x="209" y="2145"/>
                  </a:lnTo>
                  <a:lnTo>
                    <a:pt x="249" y="2079"/>
                  </a:lnTo>
                  <a:lnTo>
                    <a:pt x="220" y="2019"/>
                  </a:lnTo>
                  <a:lnTo>
                    <a:pt x="253" y="1977"/>
                  </a:lnTo>
                  <a:lnTo>
                    <a:pt x="320" y="1938"/>
                  </a:lnTo>
                  <a:lnTo>
                    <a:pt x="362" y="1887"/>
                  </a:lnTo>
                  <a:lnTo>
                    <a:pt x="300" y="1836"/>
                  </a:lnTo>
                  <a:lnTo>
                    <a:pt x="319" y="1744"/>
                  </a:lnTo>
                  <a:lnTo>
                    <a:pt x="333" y="1687"/>
                  </a:lnTo>
                  <a:lnTo>
                    <a:pt x="311" y="1651"/>
                  </a:lnTo>
                  <a:lnTo>
                    <a:pt x="302" y="1618"/>
                  </a:lnTo>
                  <a:lnTo>
                    <a:pt x="309" y="1577"/>
                  </a:lnTo>
                  <a:lnTo>
                    <a:pt x="224" y="1603"/>
                  </a:lnTo>
                  <a:lnTo>
                    <a:pt x="121" y="1647"/>
                  </a:lnTo>
                  <a:lnTo>
                    <a:pt x="119" y="1595"/>
                  </a:lnTo>
                  <a:lnTo>
                    <a:pt x="111" y="1561"/>
                  </a:lnTo>
                  <a:lnTo>
                    <a:pt x="75" y="1539"/>
                  </a:lnTo>
                  <a:lnTo>
                    <a:pt x="18" y="1536"/>
                  </a:lnTo>
                  <a:lnTo>
                    <a:pt x="510" y="1099"/>
                  </a:lnTo>
                  <a:lnTo>
                    <a:pt x="854" y="828"/>
                  </a:lnTo>
                  <a:lnTo>
                    <a:pt x="933" y="845"/>
                  </a:lnTo>
                  <a:lnTo>
                    <a:pt x="974" y="880"/>
                  </a:lnTo>
                  <a:lnTo>
                    <a:pt x="1022" y="886"/>
                  </a:lnTo>
                  <a:lnTo>
                    <a:pt x="1108" y="856"/>
                  </a:lnTo>
                  <a:lnTo>
                    <a:pt x="1202" y="834"/>
                  </a:lnTo>
                  <a:lnTo>
                    <a:pt x="1272" y="843"/>
                  </a:lnTo>
                  <a:lnTo>
                    <a:pt x="1392" y="812"/>
                  </a:lnTo>
                  <a:lnTo>
                    <a:pt x="1502" y="794"/>
                  </a:lnTo>
                  <a:lnTo>
                    <a:pt x="1503" y="823"/>
                  </a:lnTo>
                  <a:lnTo>
                    <a:pt x="1564" y="807"/>
                  </a:lnTo>
                  <a:lnTo>
                    <a:pt x="1617" y="774"/>
                  </a:lnTo>
                  <a:lnTo>
                    <a:pt x="1644" y="781"/>
                  </a:lnTo>
                  <a:lnTo>
                    <a:pt x="1659" y="845"/>
                  </a:lnTo>
                  <a:lnTo>
                    <a:pt x="1788" y="796"/>
                  </a:lnTo>
                  <a:lnTo>
                    <a:pt x="1732" y="850"/>
                  </a:lnTo>
                  <a:lnTo>
                    <a:pt x="1812" y="839"/>
                  </a:lnTo>
                  <a:lnTo>
                    <a:pt x="1857" y="818"/>
                  </a:lnTo>
                  <a:lnTo>
                    <a:pt x="1917" y="822"/>
                  </a:lnTo>
                  <a:lnTo>
                    <a:pt x="1966" y="852"/>
                  </a:lnTo>
                  <a:lnTo>
                    <a:pt x="2065" y="878"/>
                  </a:lnTo>
                  <a:lnTo>
                    <a:pt x="2127" y="890"/>
                  </a:lnTo>
                  <a:lnTo>
                    <a:pt x="2185" y="886"/>
                  </a:lnTo>
                  <a:lnTo>
                    <a:pt x="2220" y="922"/>
                  </a:lnTo>
                  <a:lnTo>
                    <a:pt x="2105" y="958"/>
                  </a:lnTo>
                  <a:lnTo>
                    <a:pt x="2189" y="974"/>
                  </a:lnTo>
                  <a:lnTo>
                    <a:pt x="2347" y="965"/>
                  </a:lnTo>
                  <a:lnTo>
                    <a:pt x="2407" y="953"/>
                  </a:lnTo>
                  <a:lnTo>
                    <a:pt x="2423" y="997"/>
                  </a:lnTo>
                  <a:lnTo>
                    <a:pt x="2520" y="960"/>
                  </a:lnTo>
                  <a:lnTo>
                    <a:pt x="2494" y="929"/>
                  </a:lnTo>
                  <a:lnTo>
                    <a:pt x="2554" y="904"/>
                  </a:lnTo>
                  <a:lnTo>
                    <a:pt x="2624" y="901"/>
                  </a:lnTo>
                  <a:lnTo>
                    <a:pt x="2675" y="893"/>
                  </a:lnTo>
                  <a:lnTo>
                    <a:pt x="2702" y="911"/>
                  </a:lnTo>
                  <a:lnTo>
                    <a:pt x="2720" y="950"/>
                  </a:lnTo>
                  <a:lnTo>
                    <a:pt x="2787" y="944"/>
                  </a:lnTo>
                  <a:lnTo>
                    <a:pt x="2854" y="977"/>
                  </a:lnTo>
                  <a:lnTo>
                    <a:pt x="2951" y="965"/>
                  </a:lnTo>
                  <a:lnTo>
                    <a:pt x="3030" y="967"/>
                  </a:lnTo>
                  <a:lnTo>
                    <a:pt x="3064" y="922"/>
                  </a:lnTo>
                  <a:lnTo>
                    <a:pt x="3124" y="909"/>
                  </a:lnTo>
                  <a:lnTo>
                    <a:pt x="3188" y="934"/>
                  </a:lnTo>
                  <a:lnTo>
                    <a:pt x="3128" y="1003"/>
                  </a:lnTo>
                  <a:lnTo>
                    <a:pt x="3213" y="945"/>
                  </a:lnTo>
                  <a:lnTo>
                    <a:pt x="3256" y="947"/>
                  </a:lnTo>
                  <a:lnTo>
                    <a:pt x="3344" y="874"/>
                  </a:lnTo>
                  <a:lnTo>
                    <a:pt x="3325" y="830"/>
                  </a:lnTo>
                  <a:lnTo>
                    <a:pt x="3288" y="801"/>
                  </a:lnTo>
                  <a:lnTo>
                    <a:pt x="3365" y="724"/>
                  </a:lnTo>
                  <a:lnTo>
                    <a:pt x="3475" y="674"/>
                  </a:lnTo>
                  <a:lnTo>
                    <a:pt x="3534" y="685"/>
                  </a:lnTo>
                  <a:lnTo>
                    <a:pt x="3559" y="715"/>
                  </a:lnTo>
                  <a:lnTo>
                    <a:pt x="3561" y="794"/>
                  </a:lnTo>
                  <a:lnTo>
                    <a:pt x="3483" y="829"/>
                  </a:lnTo>
                  <a:lnTo>
                    <a:pt x="3571" y="843"/>
                  </a:lnTo>
                  <a:moveTo>
                    <a:pt x="3269" y="871"/>
                  </a:moveTo>
                  <a:lnTo>
                    <a:pt x="3213" y="896"/>
                  </a:lnTo>
                  <a:lnTo>
                    <a:pt x="3159" y="875"/>
                  </a:lnTo>
                  <a:lnTo>
                    <a:pt x="3107" y="882"/>
                  </a:lnTo>
                  <a:lnTo>
                    <a:pt x="3062" y="850"/>
                  </a:lnTo>
                  <a:lnTo>
                    <a:pt x="3131" y="828"/>
                  </a:lnTo>
                  <a:lnTo>
                    <a:pt x="3197" y="797"/>
                  </a:lnTo>
                  <a:lnTo>
                    <a:pt x="3236" y="818"/>
                  </a:lnTo>
                  <a:lnTo>
                    <a:pt x="3257" y="830"/>
                  </a:lnTo>
                  <a:lnTo>
                    <a:pt x="3261" y="844"/>
                  </a:lnTo>
                  <a:lnTo>
                    <a:pt x="3269" y="871"/>
                  </a:lnTo>
                  <a:moveTo>
                    <a:pt x="4250" y="1014"/>
                  </a:moveTo>
                  <a:lnTo>
                    <a:pt x="4184" y="1017"/>
                  </a:lnTo>
                  <a:lnTo>
                    <a:pt x="4195" y="981"/>
                  </a:lnTo>
                  <a:lnTo>
                    <a:pt x="4247" y="940"/>
                  </a:lnTo>
                  <a:lnTo>
                    <a:pt x="4305" y="930"/>
                  </a:lnTo>
                  <a:lnTo>
                    <a:pt x="4334" y="951"/>
                  </a:lnTo>
                  <a:lnTo>
                    <a:pt x="4313" y="982"/>
                  </a:lnTo>
                  <a:lnTo>
                    <a:pt x="4300" y="992"/>
                  </a:lnTo>
                  <a:lnTo>
                    <a:pt x="4250" y="1014"/>
                  </a:lnTo>
                  <a:moveTo>
                    <a:pt x="3649" y="1125"/>
                  </a:moveTo>
                  <a:lnTo>
                    <a:pt x="3636" y="1158"/>
                  </a:lnTo>
                  <a:lnTo>
                    <a:pt x="3673" y="1146"/>
                  </a:lnTo>
                  <a:lnTo>
                    <a:pt x="3692" y="1166"/>
                  </a:lnTo>
                  <a:lnTo>
                    <a:pt x="3737" y="1192"/>
                  </a:lnTo>
                  <a:lnTo>
                    <a:pt x="3787" y="1215"/>
                  </a:lnTo>
                  <a:lnTo>
                    <a:pt x="3768" y="1251"/>
                  </a:lnTo>
                  <a:lnTo>
                    <a:pt x="3814" y="1246"/>
                  </a:lnTo>
                  <a:lnTo>
                    <a:pt x="3839" y="1271"/>
                  </a:lnTo>
                  <a:lnTo>
                    <a:pt x="3772" y="1295"/>
                  </a:lnTo>
                  <a:lnTo>
                    <a:pt x="3693" y="1277"/>
                  </a:lnTo>
                  <a:lnTo>
                    <a:pt x="3684" y="1242"/>
                  </a:lnTo>
                  <a:lnTo>
                    <a:pt x="3599" y="1283"/>
                  </a:lnTo>
                  <a:lnTo>
                    <a:pt x="3489" y="1323"/>
                  </a:lnTo>
                  <a:lnTo>
                    <a:pt x="3500" y="1278"/>
                  </a:lnTo>
                  <a:lnTo>
                    <a:pt x="3416" y="1285"/>
                  </a:lnTo>
                  <a:lnTo>
                    <a:pt x="3493" y="1247"/>
                  </a:lnTo>
                  <a:lnTo>
                    <a:pt x="3543" y="1187"/>
                  </a:lnTo>
                  <a:lnTo>
                    <a:pt x="3612" y="1118"/>
                  </a:lnTo>
                  <a:lnTo>
                    <a:pt x="3649" y="1125"/>
                  </a:lnTo>
                  <a:moveTo>
                    <a:pt x="3684" y="1349"/>
                  </a:moveTo>
                  <a:lnTo>
                    <a:pt x="3588" y="1392"/>
                  </a:lnTo>
                  <a:lnTo>
                    <a:pt x="3547" y="1390"/>
                  </a:lnTo>
                  <a:lnTo>
                    <a:pt x="3548" y="1369"/>
                  </a:lnTo>
                  <a:lnTo>
                    <a:pt x="3615" y="1333"/>
                  </a:lnTo>
                  <a:lnTo>
                    <a:pt x="3695" y="1334"/>
                  </a:lnTo>
                  <a:lnTo>
                    <a:pt x="3684" y="1349"/>
                  </a:lnTo>
                  <a:moveTo>
                    <a:pt x="3812" y="1392"/>
                  </a:moveTo>
                  <a:lnTo>
                    <a:pt x="3764" y="1432"/>
                  </a:lnTo>
                  <a:lnTo>
                    <a:pt x="3741" y="1426"/>
                  </a:lnTo>
                  <a:lnTo>
                    <a:pt x="3740" y="1403"/>
                  </a:lnTo>
                  <a:lnTo>
                    <a:pt x="3746" y="1397"/>
                  </a:lnTo>
                  <a:lnTo>
                    <a:pt x="3783" y="1374"/>
                  </a:lnTo>
                  <a:lnTo>
                    <a:pt x="3807" y="1376"/>
                  </a:lnTo>
                  <a:lnTo>
                    <a:pt x="3812" y="1392"/>
                  </a:lnTo>
                  <a:moveTo>
                    <a:pt x="43" y="2029"/>
                  </a:moveTo>
                  <a:lnTo>
                    <a:pt x="64" y="2040"/>
                  </a:lnTo>
                  <a:lnTo>
                    <a:pt x="130" y="2033"/>
                  </a:lnTo>
                  <a:lnTo>
                    <a:pt x="37" y="2126"/>
                  </a:lnTo>
                  <a:lnTo>
                    <a:pt x="41" y="2192"/>
                  </a:lnTo>
                  <a:lnTo>
                    <a:pt x="15" y="2192"/>
                  </a:lnTo>
                  <a:lnTo>
                    <a:pt x="6" y="2154"/>
                  </a:lnTo>
                  <a:lnTo>
                    <a:pt x="12" y="2116"/>
                  </a:lnTo>
                  <a:lnTo>
                    <a:pt x="0" y="2091"/>
                  </a:lnTo>
                  <a:lnTo>
                    <a:pt x="18" y="2055"/>
                  </a:lnTo>
                  <a:lnTo>
                    <a:pt x="43" y="2029"/>
                  </a:lnTo>
                  <a:moveTo>
                    <a:pt x="4831" y="2315"/>
                  </a:moveTo>
                  <a:lnTo>
                    <a:pt x="4766" y="2387"/>
                  </a:lnTo>
                  <a:lnTo>
                    <a:pt x="4817" y="2359"/>
                  </a:lnTo>
                  <a:lnTo>
                    <a:pt x="4855" y="2377"/>
                  </a:lnTo>
                  <a:lnTo>
                    <a:pt x="4824" y="2406"/>
                  </a:lnTo>
                  <a:lnTo>
                    <a:pt x="4875" y="2429"/>
                  </a:lnTo>
                  <a:lnTo>
                    <a:pt x="4911" y="2409"/>
                  </a:lnTo>
                  <a:lnTo>
                    <a:pt x="4969" y="2434"/>
                  </a:lnTo>
                  <a:lnTo>
                    <a:pt x="4932" y="2495"/>
                  </a:lnTo>
                  <a:lnTo>
                    <a:pt x="4982" y="2481"/>
                  </a:lnTo>
                  <a:lnTo>
                    <a:pt x="4978" y="2525"/>
                  </a:lnTo>
                  <a:lnTo>
                    <a:pt x="4985" y="2577"/>
                  </a:lnTo>
                  <a:lnTo>
                    <a:pt x="4937" y="2650"/>
                  </a:lnTo>
                  <a:lnTo>
                    <a:pt x="4906" y="2653"/>
                  </a:lnTo>
                  <a:lnTo>
                    <a:pt x="4866" y="2637"/>
                  </a:lnTo>
                  <a:lnTo>
                    <a:pt x="4899" y="2569"/>
                  </a:lnTo>
                  <a:lnTo>
                    <a:pt x="4884" y="2559"/>
                  </a:lnTo>
                  <a:lnTo>
                    <a:pt x="4786" y="2631"/>
                  </a:lnTo>
                  <a:lnTo>
                    <a:pt x="4747" y="2628"/>
                  </a:lnTo>
                  <a:lnTo>
                    <a:pt x="4805" y="2589"/>
                  </a:lnTo>
                  <a:lnTo>
                    <a:pt x="4747" y="2569"/>
                  </a:lnTo>
                  <a:lnTo>
                    <a:pt x="4675" y="2574"/>
                  </a:lnTo>
                  <a:lnTo>
                    <a:pt x="4546" y="2571"/>
                  </a:lnTo>
                  <a:lnTo>
                    <a:pt x="4544" y="2546"/>
                  </a:lnTo>
                  <a:lnTo>
                    <a:pt x="4594" y="2517"/>
                  </a:lnTo>
                  <a:lnTo>
                    <a:pt x="4572" y="2494"/>
                  </a:lnTo>
                  <a:lnTo>
                    <a:pt x="4643" y="2444"/>
                  </a:lnTo>
                  <a:lnTo>
                    <a:pt x="4753" y="2312"/>
                  </a:lnTo>
                  <a:lnTo>
                    <a:pt x="4808" y="2265"/>
                  </a:lnTo>
                  <a:lnTo>
                    <a:pt x="4873" y="2237"/>
                  </a:lnTo>
                  <a:lnTo>
                    <a:pt x="4902" y="2241"/>
                  </a:lnTo>
                  <a:lnTo>
                    <a:pt x="4883" y="2263"/>
                  </a:lnTo>
                  <a:lnTo>
                    <a:pt x="4831" y="2315"/>
                  </a:lnTo>
                  <a:moveTo>
                    <a:pt x="326" y="2496"/>
                  </a:moveTo>
                  <a:lnTo>
                    <a:pt x="285" y="2507"/>
                  </a:lnTo>
                  <a:lnTo>
                    <a:pt x="202" y="2469"/>
                  </a:lnTo>
                  <a:lnTo>
                    <a:pt x="202" y="2440"/>
                  </a:lnTo>
                  <a:lnTo>
                    <a:pt x="163" y="2411"/>
                  </a:lnTo>
                  <a:lnTo>
                    <a:pt x="167" y="2387"/>
                  </a:lnTo>
                  <a:lnTo>
                    <a:pt x="110" y="2372"/>
                  </a:lnTo>
                  <a:lnTo>
                    <a:pt x="117" y="2327"/>
                  </a:lnTo>
                  <a:lnTo>
                    <a:pt x="137" y="2308"/>
                  </a:lnTo>
                  <a:lnTo>
                    <a:pt x="192" y="2326"/>
                  </a:lnTo>
                  <a:lnTo>
                    <a:pt x="223" y="2339"/>
                  </a:lnTo>
                  <a:lnTo>
                    <a:pt x="278" y="2347"/>
                  </a:lnTo>
                  <a:lnTo>
                    <a:pt x="281" y="2376"/>
                  </a:lnTo>
                  <a:lnTo>
                    <a:pt x="286" y="2415"/>
                  </a:lnTo>
                  <a:lnTo>
                    <a:pt x="329" y="2450"/>
                  </a:lnTo>
                  <a:lnTo>
                    <a:pt x="326" y="2496"/>
                  </a:lnTo>
                  <a:moveTo>
                    <a:pt x="4418" y="2446"/>
                  </a:moveTo>
                  <a:lnTo>
                    <a:pt x="4385" y="2448"/>
                  </a:lnTo>
                  <a:lnTo>
                    <a:pt x="4309" y="2422"/>
                  </a:lnTo>
                  <a:lnTo>
                    <a:pt x="4262" y="2382"/>
                  </a:lnTo>
                  <a:lnTo>
                    <a:pt x="4287" y="2375"/>
                  </a:lnTo>
                  <a:lnTo>
                    <a:pt x="4366" y="2396"/>
                  </a:lnTo>
                  <a:lnTo>
                    <a:pt x="4421" y="2431"/>
                  </a:lnTo>
                  <a:lnTo>
                    <a:pt x="4418" y="2446"/>
                  </a:lnTo>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258" name="Freeform 257">
              <a:extLst>
                <a:ext uri="{FF2B5EF4-FFF2-40B4-BE49-F238E27FC236}">
                  <a16:creationId xmlns:a16="http://schemas.microsoft.com/office/drawing/2014/main" id="{0F7B87FE-89A2-CD41-84F1-A56477806A01}"/>
                </a:ext>
              </a:extLst>
            </p:cNvPr>
            <p:cNvSpPr>
              <a:spLocks noEditPoints="1"/>
            </p:cNvSpPr>
            <p:nvPr/>
          </p:nvSpPr>
          <p:spPr bwMode="auto">
            <a:xfrm>
              <a:off x="2821146" y="4815842"/>
              <a:ext cx="403367" cy="1213096"/>
            </a:xfrm>
            <a:custGeom>
              <a:avLst/>
              <a:gdLst>
                <a:gd name="T0" fmla="*/ 233 w 999"/>
                <a:gd name="T1" fmla="*/ 450 h 3202"/>
                <a:gd name="T2" fmla="*/ 296 w 999"/>
                <a:gd name="T3" fmla="*/ 460 h 3202"/>
                <a:gd name="T4" fmla="*/ 208 w 999"/>
                <a:gd name="T5" fmla="*/ 590 h 3202"/>
                <a:gd name="T6" fmla="*/ 221 w 999"/>
                <a:gd name="T7" fmla="*/ 759 h 3202"/>
                <a:gd name="T8" fmla="*/ 205 w 999"/>
                <a:gd name="T9" fmla="*/ 846 h 3202"/>
                <a:gd name="T10" fmla="*/ 159 w 999"/>
                <a:gd name="T11" fmla="*/ 1003 h 3202"/>
                <a:gd name="T12" fmla="*/ 154 w 999"/>
                <a:gd name="T13" fmla="*/ 1173 h 3202"/>
                <a:gd name="T14" fmla="*/ 239 w 999"/>
                <a:gd name="T15" fmla="*/ 1335 h 3202"/>
                <a:gd name="T16" fmla="*/ 234 w 999"/>
                <a:gd name="T17" fmla="*/ 1496 h 3202"/>
                <a:gd name="T18" fmla="*/ 212 w 999"/>
                <a:gd name="T19" fmla="*/ 1622 h 3202"/>
                <a:gd name="T20" fmla="*/ 275 w 999"/>
                <a:gd name="T21" fmla="*/ 1782 h 3202"/>
                <a:gd name="T22" fmla="*/ 244 w 999"/>
                <a:gd name="T23" fmla="*/ 1888 h 3202"/>
                <a:gd name="T24" fmla="*/ 295 w 999"/>
                <a:gd name="T25" fmla="*/ 2078 h 3202"/>
                <a:gd name="T26" fmla="*/ 319 w 999"/>
                <a:gd name="T27" fmla="*/ 2192 h 3202"/>
                <a:gd name="T28" fmla="*/ 349 w 999"/>
                <a:gd name="T29" fmla="*/ 2259 h 3202"/>
                <a:gd name="T30" fmla="*/ 404 w 999"/>
                <a:gd name="T31" fmla="*/ 2307 h 3202"/>
                <a:gd name="T32" fmla="*/ 404 w 999"/>
                <a:gd name="T33" fmla="*/ 2372 h 3202"/>
                <a:gd name="T34" fmla="*/ 409 w 999"/>
                <a:gd name="T35" fmla="*/ 2554 h 3202"/>
                <a:gd name="T36" fmla="*/ 431 w 999"/>
                <a:gd name="T37" fmla="*/ 2649 h 3202"/>
                <a:gd name="T38" fmla="*/ 436 w 999"/>
                <a:gd name="T39" fmla="*/ 2774 h 3202"/>
                <a:gd name="T40" fmla="*/ 513 w 999"/>
                <a:gd name="T41" fmla="*/ 2798 h 3202"/>
                <a:gd name="T42" fmla="*/ 583 w 999"/>
                <a:gd name="T43" fmla="*/ 2908 h 3202"/>
                <a:gd name="T44" fmla="*/ 808 w 999"/>
                <a:gd name="T45" fmla="*/ 2932 h 3202"/>
                <a:gd name="T46" fmla="*/ 728 w 999"/>
                <a:gd name="T47" fmla="*/ 2952 h 3202"/>
                <a:gd name="T48" fmla="*/ 706 w 999"/>
                <a:gd name="T49" fmla="*/ 3058 h 3202"/>
                <a:gd name="T50" fmla="*/ 596 w 999"/>
                <a:gd name="T51" fmla="*/ 3033 h 3202"/>
                <a:gd name="T52" fmla="*/ 498 w 999"/>
                <a:gd name="T53" fmla="*/ 2976 h 3202"/>
                <a:gd name="T54" fmla="*/ 354 w 999"/>
                <a:gd name="T55" fmla="*/ 2877 h 3202"/>
                <a:gd name="T56" fmla="*/ 296 w 999"/>
                <a:gd name="T57" fmla="*/ 2774 h 3202"/>
                <a:gd name="T58" fmla="*/ 226 w 999"/>
                <a:gd name="T59" fmla="*/ 2552 h 3202"/>
                <a:gd name="T60" fmla="*/ 162 w 999"/>
                <a:gd name="T61" fmla="*/ 2463 h 3202"/>
                <a:gd name="T62" fmla="*/ 173 w 999"/>
                <a:gd name="T63" fmla="*/ 2250 h 3202"/>
                <a:gd name="T64" fmla="*/ 237 w 999"/>
                <a:gd name="T65" fmla="*/ 2105 h 3202"/>
                <a:gd name="T66" fmla="*/ 196 w 999"/>
                <a:gd name="T67" fmla="*/ 2188 h 3202"/>
                <a:gd name="T68" fmla="*/ 132 w 999"/>
                <a:gd name="T69" fmla="*/ 2056 h 3202"/>
                <a:gd name="T70" fmla="*/ 124 w 999"/>
                <a:gd name="T71" fmla="*/ 1842 h 3202"/>
                <a:gd name="T72" fmla="*/ 50 w 999"/>
                <a:gd name="T73" fmla="*/ 1664 h 3202"/>
                <a:gd name="T74" fmla="*/ 88 w 999"/>
                <a:gd name="T75" fmla="*/ 1524 h 3202"/>
                <a:gd name="T76" fmla="*/ 107 w 999"/>
                <a:gd name="T77" fmla="*/ 1262 h 3202"/>
                <a:gd name="T78" fmla="*/ 72 w 999"/>
                <a:gd name="T79" fmla="*/ 1065 h 3202"/>
                <a:gd name="T80" fmla="*/ 68 w 999"/>
                <a:gd name="T81" fmla="*/ 856 h 3202"/>
                <a:gd name="T82" fmla="*/ 52 w 999"/>
                <a:gd name="T83" fmla="*/ 515 h 3202"/>
                <a:gd name="T84" fmla="*/ 28 w 999"/>
                <a:gd name="T85" fmla="*/ 185 h 3202"/>
                <a:gd name="T86" fmla="*/ 36 w 999"/>
                <a:gd name="T87" fmla="*/ 43 h 3202"/>
                <a:gd name="T88" fmla="*/ 93 w 999"/>
                <a:gd name="T89" fmla="*/ 57 h 3202"/>
                <a:gd name="T90" fmla="*/ 152 w 999"/>
                <a:gd name="T91" fmla="*/ 155 h 3202"/>
                <a:gd name="T92" fmla="*/ 189 w 999"/>
                <a:gd name="T93" fmla="*/ 333 h 3202"/>
                <a:gd name="T94" fmla="*/ 893 w 999"/>
                <a:gd name="T95" fmla="*/ 3142 h 3202"/>
                <a:gd name="T96" fmla="*/ 999 w 999"/>
                <a:gd name="T97" fmla="*/ 3144 h 3202"/>
                <a:gd name="T98" fmla="*/ 950 w 999"/>
                <a:gd name="T99" fmla="*/ 3202 h 3202"/>
                <a:gd name="T100" fmla="*/ 878 w 999"/>
                <a:gd name="T101" fmla="*/ 3193 h 3202"/>
                <a:gd name="T102" fmla="*/ 750 w 999"/>
                <a:gd name="T103" fmla="*/ 3157 h 3202"/>
                <a:gd name="T104" fmla="*/ 565 w 999"/>
                <a:gd name="T105" fmla="*/ 3068 h 3202"/>
                <a:gd name="T106" fmla="*/ 497 w 999"/>
                <a:gd name="T107" fmla="*/ 2993 h 3202"/>
                <a:gd name="T108" fmla="*/ 708 w 999"/>
                <a:gd name="T109" fmla="*/ 3077 h 3202"/>
                <a:gd name="T110" fmla="*/ 721 w 999"/>
                <a:gd name="T111" fmla="*/ 2984 h 3202"/>
                <a:gd name="T112" fmla="*/ 816 w 999"/>
                <a:gd name="T113" fmla="*/ 2960 h 32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999" h="3202">
                  <a:moveTo>
                    <a:pt x="189" y="333"/>
                  </a:moveTo>
                  <a:lnTo>
                    <a:pt x="233" y="450"/>
                  </a:lnTo>
                  <a:lnTo>
                    <a:pt x="284" y="439"/>
                  </a:lnTo>
                  <a:lnTo>
                    <a:pt x="296" y="460"/>
                  </a:lnTo>
                  <a:lnTo>
                    <a:pt x="282" y="548"/>
                  </a:lnTo>
                  <a:lnTo>
                    <a:pt x="208" y="590"/>
                  </a:lnTo>
                  <a:lnTo>
                    <a:pt x="231" y="732"/>
                  </a:lnTo>
                  <a:lnTo>
                    <a:pt x="221" y="759"/>
                  </a:lnTo>
                  <a:lnTo>
                    <a:pt x="248" y="793"/>
                  </a:lnTo>
                  <a:lnTo>
                    <a:pt x="205" y="846"/>
                  </a:lnTo>
                  <a:lnTo>
                    <a:pt x="171" y="926"/>
                  </a:lnTo>
                  <a:lnTo>
                    <a:pt x="159" y="1003"/>
                  </a:lnTo>
                  <a:lnTo>
                    <a:pt x="181" y="1085"/>
                  </a:lnTo>
                  <a:lnTo>
                    <a:pt x="154" y="1173"/>
                  </a:lnTo>
                  <a:lnTo>
                    <a:pt x="217" y="1319"/>
                  </a:lnTo>
                  <a:lnTo>
                    <a:pt x="239" y="1335"/>
                  </a:lnTo>
                  <a:lnTo>
                    <a:pt x="256" y="1413"/>
                  </a:lnTo>
                  <a:lnTo>
                    <a:pt x="234" y="1496"/>
                  </a:lnTo>
                  <a:lnTo>
                    <a:pt x="252" y="1566"/>
                  </a:lnTo>
                  <a:lnTo>
                    <a:pt x="212" y="1622"/>
                  </a:lnTo>
                  <a:lnTo>
                    <a:pt x="232" y="1700"/>
                  </a:lnTo>
                  <a:lnTo>
                    <a:pt x="275" y="1782"/>
                  </a:lnTo>
                  <a:lnTo>
                    <a:pt x="242" y="1813"/>
                  </a:lnTo>
                  <a:lnTo>
                    <a:pt x="244" y="1888"/>
                  </a:lnTo>
                  <a:lnTo>
                    <a:pt x="253" y="1975"/>
                  </a:lnTo>
                  <a:lnTo>
                    <a:pt x="295" y="2078"/>
                  </a:lnTo>
                  <a:lnTo>
                    <a:pt x="273" y="2095"/>
                  </a:lnTo>
                  <a:lnTo>
                    <a:pt x="319" y="2192"/>
                  </a:lnTo>
                  <a:lnTo>
                    <a:pt x="360" y="2224"/>
                  </a:lnTo>
                  <a:lnTo>
                    <a:pt x="349" y="2259"/>
                  </a:lnTo>
                  <a:lnTo>
                    <a:pt x="386" y="2276"/>
                  </a:lnTo>
                  <a:lnTo>
                    <a:pt x="404" y="2307"/>
                  </a:lnTo>
                  <a:lnTo>
                    <a:pt x="380" y="2323"/>
                  </a:lnTo>
                  <a:lnTo>
                    <a:pt x="404" y="2372"/>
                  </a:lnTo>
                  <a:lnTo>
                    <a:pt x="418" y="2483"/>
                  </a:lnTo>
                  <a:lnTo>
                    <a:pt x="409" y="2554"/>
                  </a:lnTo>
                  <a:lnTo>
                    <a:pt x="432" y="2596"/>
                  </a:lnTo>
                  <a:lnTo>
                    <a:pt x="431" y="2649"/>
                  </a:lnTo>
                  <a:lnTo>
                    <a:pt x="395" y="2686"/>
                  </a:lnTo>
                  <a:lnTo>
                    <a:pt x="436" y="2774"/>
                  </a:lnTo>
                  <a:lnTo>
                    <a:pt x="471" y="2804"/>
                  </a:lnTo>
                  <a:lnTo>
                    <a:pt x="513" y="2798"/>
                  </a:lnTo>
                  <a:lnTo>
                    <a:pt x="537" y="2860"/>
                  </a:lnTo>
                  <a:lnTo>
                    <a:pt x="583" y="2908"/>
                  </a:lnTo>
                  <a:lnTo>
                    <a:pt x="744" y="2919"/>
                  </a:lnTo>
                  <a:lnTo>
                    <a:pt x="808" y="2932"/>
                  </a:lnTo>
                  <a:lnTo>
                    <a:pt x="751" y="2931"/>
                  </a:lnTo>
                  <a:lnTo>
                    <a:pt x="728" y="2952"/>
                  </a:lnTo>
                  <a:lnTo>
                    <a:pt x="683" y="2981"/>
                  </a:lnTo>
                  <a:lnTo>
                    <a:pt x="706" y="3058"/>
                  </a:lnTo>
                  <a:lnTo>
                    <a:pt x="680" y="3060"/>
                  </a:lnTo>
                  <a:lnTo>
                    <a:pt x="596" y="3033"/>
                  </a:lnTo>
                  <a:lnTo>
                    <a:pt x="498" y="2976"/>
                  </a:lnTo>
                  <a:lnTo>
                    <a:pt x="498" y="2976"/>
                  </a:lnTo>
                  <a:lnTo>
                    <a:pt x="397" y="2929"/>
                  </a:lnTo>
                  <a:lnTo>
                    <a:pt x="354" y="2877"/>
                  </a:lnTo>
                  <a:lnTo>
                    <a:pt x="352" y="2829"/>
                  </a:lnTo>
                  <a:lnTo>
                    <a:pt x="296" y="2774"/>
                  </a:lnTo>
                  <a:lnTo>
                    <a:pt x="230" y="2632"/>
                  </a:lnTo>
                  <a:lnTo>
                    <a:pt x="226" y="2552"/>
                  </a:lnTo>
                  <a:lnTo>
                    <a:pt x="272" y="2488"/>
                  </a:lnTo>
                  <a:lnTo>
                    <a:pt x="162" y="2463"/>
                  </a:lnTo>
                  <a:lnTo>
                    <a:pt x="199" y="2389"/>
                  </a:lnTo>
                  <a:lnTo>
                    <a:pt x="173" y="2250"/>
                  </a:lnTo>
                  <a:lnTo>
                    <a:pt x="258" y="2280"/>
                  </a:lnTo>
                  <a:lnTo>
                    <a:pt x="237" y="2105"/>
                  </a:lnTo>
                  <a:lnTo>
                    <a:pt x="184" y="2083"/>
                  </a:lnTo>
                  <a:lnTo>
                    <a:pt x="196" y="2188"/>
                  </a:lnTo>
                  <a:lnTo>
                    <a:pt x="150" y="2176"/>
                  </a:lnTo>
                  <a:lnTo>
                    <a:pt x="132" y="2056"/>
                  </a:lnTo>
                  <a:lnTo>
                    <a:pt x="109" y="1900"/>
                  </a:lnTo>
                  <a:lnTo>
                    <a:pt x="124" y="1842"/>
                  </a:lnTo>
                  <a:lnTo>
                    <a:pt x="81" y="1759"/>
                  </a:lnTo>
                  <a:lnTo>
                    <a:pt x="50" y="1664"/>
                  </a:lnTo>
                  <a:lnTo>
                    <a:pt x="79" y="1661"/>
                  </a:lnTo>
                  <a:lnTo>
                    <a:pt x="88" y="1524"/>
                  </a:lnTo>
                  <a:lnTo>
                    <a:pt x="105" y="1389"/>
                  </a:lnTo>
                  <a:lnTo>
                    <a:pt x="107" y="1262"/>
                  </a:lnTo>
                  <a:lnTo>
                    <a:pt x="65" y="1135"/>
                  </a:lnTo>
                  <a:lnTo>
                    <a:pt x="72" y="1065"/>
                  </a:lnTo>
                  <a:lnTo>
                    <a:pt x="44" y="960"/>
                  </a:lnTo>
                  <a:lnTo>
                    <a:pt x="68" y="856"/>
                  </a:lnTo>
                  <a:lnTo>
                    <a:pt x="55" y="691"/>
                  </a:lnTo>
                  <a:lnTo>
                    <a:pt x="52" y="515"/>
                  </a:lnTo>
                  <a:lnTo>
                    <a:pt x="50" y="324"/>
                  </a:lnTo>
                  <a:lnTo>
                    <a:pt x="28" y="185"/>
                  </a:lnTo>
                  <a:lnTo>
                    <a:pt x="0" y="65"/>
                  </a:lnTo>
                  <a:lnTo>
                    <a:pt x="36" y="43"/>
                  </a:lnTo>
                  <a:lnTo>
                    <a:pt x="51" y="0"/>
                  </a:lnTo>
                  <a:lnTo>
                    <a:pt x="93" y="57"/>
                  </a:lnTo>
                  <a:lnTo>
                    <a:pt x="110" y="119"/>
                  </a:lnTo>
                  <a:lnTo>
                    <a:pt x="152" y="155"/>
                  </a:lnTo>
                  <a:lnTo>
                    <a:pt x="138" y="237"/>
                  </a:lnTo>
                  <a:lnTo>
                    <a:pt x="189" y="333"/>
                  </a:lnTo>
                  <a:moveTo>
                    <a:pt x="816" y="2960"/>
                  </a:moveTo>
                  <a:lnTo>
                    <a:pt x="893" y="3142"/>
                  </a:lnTo>
                  <a:lnTo>
                    <a:pt x="960" y="3142"/>
                  </a:lnTo>
                  <a:lnTo>
                    <a:pt x="999" y="3144"/>
                  </a:lnTo>
                  <a:lnTo>
                    <a:pt x="992" y="3177"/>
                  </a:lnTo>
                  <a:lnTo>
                    <a:pt x="950" y="3202"/>
                  </a:lnTo>
                  <a:lnTo>
                    <a:pt x="918" y="3200"/>
                  </a:lnTo>
                  <a:lnTo>
                    <a:pt x="878" y="3193"/>
                  </a:lnTo>
                  <a:lnTo>
                    <a:pt x="821" y="3169"/>
                  </a:lnTo>
                  <a:lnTo>
                    <a:pt x="750" y="3157"/>
                  </a:lnTo>
                  <a:lnTo>
                    <a:pt x="650" y="3112"/>
                  </a:lnTo>
                  <a:lnTo>
                    <a:pt x="565" y="3068"/>
                  </a:lnTo>
                  <a:lnTo>
                    <a:pt x="436" y="2976"/>
                  </a:lnTo>
                  <a:lnTo>
                    <a:pt x="497" y="2993"/>
                  </a:lnTo>
                  <a:lnTo>
                    <a:pt x="611" y="3048"/>
                  </a:lnTo>
                  <a:lnTo>
                    <a:pt x="708" y="3077"/>
                  </a:lnTo>
                  <a:lnTo>
                    <a:pt x="724" y="3040"/>
                  </a:lnTo>
                  <a:lnTo>
                    <a:pt x="721" y="2984"/>
                  </a:lnTo>
                  <a:lnTo>
                    <a:pt x="766" y="2950"/>
                  </a:lnTo>
                  <a:lnTo>
                    <a:pt x="816" y="2960"/>
                  </a:lnTo>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259" name="Freeform 258">
              <a:extLst>
                <a:ext uri="{FF2B5EF4-FFF2-40B4-BE49-F238E27FC236}">
                  <a16:creationId xmlns:a16="http://schemas.microsoft.com/office/drawing/2014/main" id="{7ED6AB2E-EA2A-3749-BE1D-4BE5AB41443B}"/>
                </a:ext>
              </a:extLst>
            </p:cNvPr>
            <p:cNvSpPr>
              <a:spLocks/>
            </p:cNvSpPr>
            <p:nvPr/>
          </p:nvSpPr>
          <p:spPr bwMode="auto">
            <a:xfrm>
              <a:off x="2528539" y="3846608"/>
              <a:ext cx="368651" cy="540534"/>
            </a:xfrm>
            <a:custGeom>
              <a:avLst/>
              <a:gdLst>
                <a:gd name="T0" fmla="*/ 59 w 223"/>
                <a:gd name="T1" fmla="*/ 257 h 348"/>
                <a:gd name="T2" fmla="*/ 44 w 223"/>
                <a:gd name="T3" fmla="*/ 253 h 348"/>
                <a:gd name="T4" fmla="*/ 24 w 223"/>
                <a:gd name="T5" fmla="*/ 241 h 348"/>
                <a:gd name="T6" fmla="*/ 3 w 223"/>
                <a:gd name="T7" fmla="*/ 230 h 348"/>
                <a:gd name="T8" fmla="*/ 7 w 223"/>
                <a:gd name="T9" fmla="*/ 222 h 348"/>
                <a:gd name="T10" fmla="*/ 11 w 223"/>
                <a:gd name="T11" fmla="*/ 204 h 348"/>
                <a:gd name="T12" fmla="*/ 28 w 223"/>
                <a:gd name="T13" fmla="*/ 189 h 348"/>
                <a:gd name="T14" fmla="*/ 28 w 223"/>
                <a:gd name="T15" fmla="*/ 173 h 348"/>
                <a:gd name="T16" fmla="*/ 29 w 223"/>
                <a:gd name="T17" fmla="*/ 142 h 348"/>
                <a:gd name="T18" fmla="*/ 30 w 223"/>
                <a:gd name="T19" fmla="*/ 119 h 348"/>
                <a:gd name="T20" fmla="*/ 26 w 223"/>
                <a:gd name="T21" fmla="*/ 98 h 348"/>
                <a:gd name="T22" fmla="*/ 36 w 223"/>
                <a:gd name="T23" fmla="*/ 94 h 348"/>
                <a:gd name="T24" fmla="*/ 34 w 223"/>
                <a:gd name="T25" fmla="*/ 78 h 348"/>
                <a:gd name="T26" fmla="*/ 58 w 223"/>
                <a:gd name="T27" fmla="*/ 64 h 348"/>
                <a:gd name="T28" fmla="*/ 67 w 223"/>
                <a:gd name="T29" fmla="*/ 55 h 348"/>
                <a:gd name="T30" fmla="*/ 82 w 223"/>
                <a:gd name="T31" fmla="*/ 28 h 348"/>
                <a:gd name="T32" fmla="*/ 96 w 223"/>
                <a:gd name="T33" fmla="*/ 23 h 348"/>
                <a:gd name="T34" fmla="*/ 125 w 223"/>
                <a:gd name="T35" fmla="*/ 15 h 348"/>
                <a:gd name="T36" fmla="*/ 142 w 223"/>
                <a:gd name="T37" fmla="*/ 0 h 348"/>
                <a:gd name="T38" fmla="*/ 152 w 223"/>
                <a:gd name="T39" fmla="*/ 7 h 348"/>
                <a:gd name="T40" fmla="*/ 137 w 223"/>
                <a:gd name="T41" fmla="*/ 17 h 348"/>
                <a:gd name="T42" fmla="*/ 124 w 223"/>
                <a:gd name="T43" fmla="*/ 34 h 348"/>
                <a:gd name="T44" fmla="*/ 115 w 223"/>
                <a:gd name="T45" fmla="*/ 56 h 348"/>
                <a:gd name="T46" fmla="*/ 118 w 223"/>
                <a:gd name="T47" fmla="*/ 70 h 348"/>
                <a:gd name="T48" fmla="*/ 124 w 223"/>
                <a:gd name="T49" fmla="*/ 84 h 348"/>
                <a:gd name="T50" fmla="*/ 123 w 223"/>
                <a:gd name="T51" fmla="*/ 100 h 348"/>
                <a:gd name="T52" fmla="*/ 128 w 223"/>
                <a:gd name="T53" fmla="*/ 106 h 348"/>
                <a:gd name="T54" fmla="*/ 156 w 223"/>
                <a:gd name="T55" fmla="*/ 111 h 348"/>
                <a:gd name="T56" fmla="*/ 178 w 223"/>
                <a:gd name="T57" fmla="*/ 132 h 348"/>
                <a:gd name="T58" fmla="*/ 199 w 223"/>
                <a:gd name="T59" fmla="*/ 131 h 348"/>
                <a:gd name="T60" fmla="*/ 216 w 223"/>
                <a:gd name="T61" fmla="*/ 132 h 348"/>
                <a:gd name="T62" fmla="*/ 208 w 223"/>
                <a:gd name="T63" fmla="*/ 150 h 348"/>
                <a:gd name="T64" fmla="*/ 210 w 223"/>
                <a:gd name="T65" fmla="*/ 179 h 348"/>
                <a:gd name="T66" fmla="*/ 215 w 223"/>
                <a:gd name="T67" fmla="*/ 189 h 348"/>
                <a:gd name="T68" fmla="*/ 212 w 223"/>
                <a:gd name="T69" fmla="*/ 204 h 348"/>
                <a:gd name="T70" fmla="*/ 223 w 223"/>
                <a:gd name="T71" fmla="*/ 232 h 348"/>
                <a:gd name="T72" fmla="*/ 216 w 223"/>
                <a:gd name="T73" fmla="*/ 223 h 348"/>
                <a:gd name="T74" fmla="*/ 204 w 223"/>
                <a:gd name="T75" fmla="*/ 223 h 348"/>
                <a:gd name="T76" fmla="*/ 169 w 223"/>
                <a:gd name="T77" fmla="*/ 236 h 348"/>
                <a:gd name="T78" fmla="*/ 179 w 223"/>
                <a:gd name="T79" fmla="*/ 246 h 348"/>
                <a:gd name="T80" fmla="*/ 165 w 223"/>
                <a:gd name="T81" fmla="*/ 247 h 348"/>
                <a:gd name="T82" fmla="*/ 173 w 223"/>
                <a:gd name="T83" fmla="*/ 270 h 348"/>
                <a:gd name="T84" fmla="*/ 175 w 223"/>
                <a:gd name="T85" fmla="*/ 291 h 348"/>
                <a:gd name="T86" fmla="*/ 159 w 223"/>
                <a:gd name="T87" fmla="*/ 337 h 348"/>
                <a:gd name="T88" fmla="*/ 165 w 223"/>
                <a:gd name="T89" fmla="*/ 315 h 348"/>
                <a:gd name="T90" fmla="*/ 139 w 223"/>
                <a:gd name="T91" fmla="*/ 307 h 348"/>
                <a:gd name="T92" fmla="*/ 123 w 223"/>
                <a:gd name="T93" fmla="*/ 309 h 348"/>
                <a:gd name="T94" fmla="*/ 98 w 223"/>
                <a:gd name="T95" fmla="*/ 285 h 348"/>
                <a:gd name="T96" fmla="*/ 84 w 223"/>
                <a:gd name="T97" fmla="*/ 270 h 348"/>
                <a:gd name="T98" fmla="*/ 66 w 223"/>
                <a:gd name="T99" fmla="*/ 261 h 3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23" h="348">
                  <a:moveTo>
                    <a:pt x="66" y="261"/>
                  </a:moveTo>
                  <a:lnTo>
                    <a:pt x="59" y="257"/>
                  </a:lnTo>
                  <a:lnTo>
                    <a:pt x="50" y="250"/>
                  </a:lnTo>
                  <a:lnTo>
                    <a:pt x="44" y="253"/>
                  </a:lnTo>
                  <a:lnTo>
                    <a:pt x="29" y="250"/>
                  </a:lnTo>
                  <a:lnTo>
                    <a:pt x="24" y="241"/>
                  </a:lnTo>
                  <a:lnTo>
                    <a:pt x="21" y="242"/>
                  </a:lnTo>
                  <a:lnTo>
                    <a:pt x="3" y="230"/>
                  </a:lnTo>
                  <a:lnTo>
                    <a:pt x="0" y="223"/>
                  </a:lnTo>
                  <a:lnTo>
                    <a:pt x="7" y="222"/>
                  </a:lnTo>
                  <a:lnTo>
                    <a:pt x="6" y="211"/>
                  </a:lnTo>
                  <a:lnTo>
                    <a:pt x="11" y="204"/>
                  </a:lnTo>
                  <a:lnTo>
                    <a:pt x="20" y="202"/>
                  </a:lnTo>
                  <a:lnTo>
                    <a:pt x="28" y="189"/>
                  </a:lnTo>
                  <a:lnTo>
                    <a:pt x="35" y="179"/>
                  </a:lnTo>
                  <a:lnTo>
                    <a:pt x="28" y="173"/>
                  </a:lnTo>
                  <a:lnTo>
                    <a:pt x="32" y="161"/>
                  </a:lnTo>
                  <a:lnTo>
                    <a:pt x="29" y="142"/>
                  </a:lnTo>
                  <a:lnTo>
                    <a:pt x="33" y="137"/>
                  </a:lnTo>
                  <a:lnTo>
                    <a:pt x="30" y="119"/>
                  </a:lnTo>
                  <a:lnTo>
                    <a:pt x="23" y="108"/>
                  </a:lnTo>
                  <a:lnTo>
                    <a:pt x="26" y="98"/>
                  </a:lnTo>
                  <a:lnTo>
                    <a:pt x="32" y="100"/>
                  </a:lnTo>
                  <a:lnTo>
                    <a:pt x="36" y="94"/>
                  </a:lnTo>
                  <a:lnTo>
                    <a:pt x="32" y="81"/>
                  </a:lnTo>
                  <a:lnTo>
                    <a:pt x="34" y="78"/>
                  </a:lnTo>
                  <a:lnTo>
                    <a:pt x="44" y="79"/>
                  </a:lnTo>
                  <a:lnTo>
                    <a:pt x="58" y="64"/>
                  </a:lnTo>
                  <a:lnTo>
                    <a:pt x="66" y="62"/>
                  </a:lnTo>
                  <a:lnTo>
                    <a:pt x="67" y="55"/>
                  </a:lnTo>
                  <a:lnTo>
                    <a:pt x="71" y="38"/>
                  </a:lnTo>
                  <a:lnTo>
                    <a:pt x="82" y="28"/>
                  </a:lnTo>
                  <a:lnTo>
                    <a:pt x="94" y="28"/>
                  </a:lnTo>
                  <a:lnTo>
                    <a:pt x="96" y="23"/>
                  </a:lnTo>
                  <a:lnTo>
                    <a:pt x="110" y="25"/>
                  </a:lnTo>
                  <a:lnTo>
                    <a:pt x="125" y="15"/>
                  </a:lnTo>
                  <a:lnTo>
                    <a:pt x="132" y="10"/>
                  </a:lnTo>
                  <a:lnTo>
                    <a:pt x="142" y="0"/>
                  </a:lnTo>
                  <a:lnTo>
                    <a:pt x="148" y="1"/>
                  </a:lnTo>
                  <a:lnTo>
                    <a:pt x="152" y="7"/>
                  </a:lnTo>
                  <a:lnTo>
                    <a:pt x="149" y="14"/>
                  </a:lnTo>
                  <a:lnTo>
                    <a:pt x="137" y="17"/>
                  </a:lnTo>
                  <a:lnTo>
                    <a:pt x="131" y="28"/>
                  </a:lnTo>
                  <a:lnTo>
                    <a:pt x="124" y="34"/>
                  </a:lnTo>
                  <a:lnTo>
                    <a:pt x="118" y="41"/>
                  </a:lnTo>
                  <a:lnTo>
                    <a:pt x="115" y="56"/>
                  </a:lnTo>
                  <a:lnTo>
                    <a:pt x="109" y="68"/>
                  </a:lnTo>
                  <a:lnTo>
                    <a:pt x="118" y="70"/>
                  </a:lnTo>
                  <a:lnTo>
                    <a:pt x="120" y="79"/>
                  </a:lnTo>
                  <a:lnTo>
                    <a:pt x="124" y="84"/>
                  </a:lnTo>
                  <a:lnTo>
                    <a:pt x="125" y="92"/>
                  </a:lnTo>
                  <a:lnTo>
                    <a:pt x="123" y="100"/>
                  </a:lnTo>
                  <a:lnTo>
                    <a:pt x="123" y="104"/>
                  </a:lnTo>
                  <a:lnTo>
                    <a:pt x="128" y="106"/>
                  </a:lnTo>
                  <a:lnTo>
                    <a:pt x="132" y="113"/>
                  </a:lnTo>
                  <a:lnTo>
                    <a:pt x="156" y="111"/>
                  </a:lnTo>
                  <a:lnTo>
                    <a:pt x="166" y="114"/>
                  </a:lnTo>
                  <a:lnTo>
                    <a:pt x="178" y="132"/>
                  </a:lnTo>
                  <a:lnTo>
                    <a:pt x="186" y="129"/>
                  </a:lnTo>
                  <a:lnTo>
                    <a:pt x="199" y="131"/>
                  </a:lnTo>
                  <a:lnTo>
                    <a:pt x="210" y="128"/>
                  </a:lnTo>
                  <a:lnTo>
                    <a:pt x="216" y="132"/>
                  </a:lnTo>
                  <a:lnTo>
                    <a:pt x="212" y="143"/>
                  </a:lnTo>
                  <a:lnTo>
                    <a:pt x="208" y="150"/>
                  </a:lnTo>
                  <a:lnTo>
                    <a:pt x="206" y="165"/>
                  </a:lnTo>
                  <a:lnTo>
                    <a:pt x="210" y="179"/>
                  </a:lnTo>
                  <a:lnTo>
                    <a:pt x="215" y="185"/>
                  </a:lnTo>
                  <a:lnTo>
                    <a:pt x="215" y="189"/>
                  </a:lnTo>
                  <a:lnTo>
                    <a:pt x="206" y="200"/>
                  </a:lnTo>
                  <a:lnTo>
                    <a:pt x="212" y="204"/>
                  </a:lnTo>
                  <a:lnTo>
                    <a:pt x="217" y="212"/>
                  </a:lnTo>
                  <a:lnTo>
                    <a:pt x="223" y="232"/>
                  </a:lnTo>
                  <a:lnTo>
                    <a:pt x="219" y="235"/>
                  </a:lnTo>
                  <a:lnTo>
                    <a:pt x="216" y="223"/>
                  </a:lnTo>
                  <a:lnTo>
                    <a:pt x="211" y="216"/>
                  </a:lnTo>
                  <a:lnTo>
                    <a:pt x="204" y="223"/>
                  </a:lnTo>
                  <a:lnTo>
                    <a:pt x="169" y="223"/>
                  </a:lnTo>
                  <a:lnTo>
                    <a:pt x="169" y="236"/>
                  </a:lnTo>
                  <a:lnTo>
                    <a:pt x="180" y="238"/>
                  </a:lnTo>
                  <a:lnTo>
                    <a:pt x="179" y="246"/>
                  </a:lnTo>
                  <a:lnTo>
                    <a:pt x="175" y="244"/>
                  </a:lnTo>
                  <a:lnTo>
                    <a:pt x="165" y="247"/>
                  </a:lnTo>
                  <a:lnTo>
                    <a:pt x="165" y="262"/>
                  </a:lnTo>
                  <a:lnTo>
                    <a:pt x="173" y="270"/>
                  </a:lnTo>
                  <a:lnTo>
                    <a:pt x="176" y="282"/>
                  </a:lnTo>
                  <a:lnTo>
                    <a:pt x="175" y="291"/>
                  </a:lnTo>
                  <a:lnTo>
                    <a:pt x="168" y="348"/>
                  </a:lnTo>
                  <a:lnTo>
                    <a:pt x="159" y="337"/>
                  </a:lnTo>
                  <a:lnTo>
                    <a:pt x="153" y="336"/>
                  </a:lnTo>
                  <a:lnTo>
                    <a:pt x="165" y="315"/>
                  </a:lnTo>
                  <a:lnTo>
                    <a:pt x="150" y="305"/>
                  </a:lnTo>
                  <a:lnTo>
                    <a:pt x="139" y="307"/>
                  </a:lnTo>
                  <a:lnTo>
                    <a:pt x="133" y="303"/>
                  </a:lnTo>
                  <a:lnTo>
                    <a:pt x="123" y="309"/>
                  </a:lnTo>
                  <a:lnTo>
                    <a:pt x="109" y="306"/>
                  </a:lnTo>
                  <a:lnTo>
                    <a:pt x="98" y="285"/>
                  </a:lnTo>
                  <a:lnTo>
                    <a:pt x="89" y="279"/>
                  </a:lnTo>
                  <a:lnTo>
                    <a:pt x="84" y="270"/>
                  </a:lnTo>
                  <a:lnTo>
                    <a:pt x="71" y="260"/>
                  </a:lnTo>
                  <a:lnTo>
                    <a:pt x="66" y="261"/>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260" name="Freeform 259">
              <a:extLst>
                <a:ext uri="{FF2B5EF4-FFF2-40B4-BE49-F238E27FC236}">
                  <a16:creationId xmlns:a16="http://schemas.microsoft.com/office/drawing/2014/main" id="{D9D8B593-E48A-1C42-99A2-3D44D89D1296}"/>
                </a:ext>
              </a:extLst>
            </p:cNvPr>
            <p:cNvSpPr>
              <a:spLocks/>
            </p:cNvSpPr>
            <p:nvPr/>
          </p:nvSpPr>
          <p:spPr bwMode="auto">
            <a:xfrm>
              <a:off x="2330162" y="3885440"/>
              <a:ext cx="99189" cy="97856"/>
            </a:xfrm>
            <a:custGeom>
              <a:avLst/>
              <a:gdLst>
                <a:gd name="T0" fmla="*/ 51 w 60"/>
                <a:gd name="T1" fmla="*/ 63 h 63"/>
                <a:gd name="T2" fmla="*/ 41 w 60"/>
                <a:gd name="T3" fmla="*/ 58 h 63"/>
                <a:gd name="T4" fmla="*/ 38 w 60"/>
                <a:gd name="T5" fmla="*/ 53 h 63"/>
                <a:gd name="T6" fmla="*/ 40 w 60"/>
                <a:gd name="T7" fmla="*/ 50 h 63"/>
                <a:gd name="T8" fmla="*/ 40 w 60"/>
                <a:gd name="T9" fmla="*/ 45 h 63"/>
                <a:gd name="T10" fmla="*/ 35 w 60"/>
                <a:gd name="T11" fmla="*/ 40 h 63"/>
                <a:gd name="T12" fmla="*/ 28 w 60"/>
                <a:gd name="T13" fmla="*/ 36 h 63"/>
                <a:gd name="T14" fmla="*/ 22 w 60"/>
                <a:gd name="T15" fmla="*/ 34 h 63"/>
                <a:gd name="T16" fmla="*/ 21 w 60"/>
                <a:gd name="T17" fmla="*/ 28 h 63"/>
                <a:gd name="T18" fmla="*/ 17 w 60"/>
                <a:gd name="T19" fmla="*/ 24 h 63"/>
                <a:gd name="T20" fmla="*/ 18 w 60"/>
                <a:gd name="T21" fmla="*/ 30 h 63"/>
                <a:gd name="T22" fmla="*/ 14 w 60"/>
                <a:gd name="T23" fmla="*/ 35 h 63"/>
                <a:gd name="T24" fmla="*/ 10 w 60"/>
                <a:gd name="T25" fmla="*/ 29 h 63"/>
                <a:gd name="T26" fmla="*/ 4 w 60"/>
                <a:gd name="T27" fmla="*/ 27 h 63"/>
                <a:gd name="T28" fmla="*/ 2 w 60"/>
                <a:gd name="T29" fmla="*/ 23 h 63"/>
                <a:gd name="T30" fmla="*/ 2 w 60"/>
                <a:gd name="T31" fmla="*/ 17 h 63"/>
                <a:gd name="T32" fmla="*/ 5 w 60"/>
                <a:gd name="T33" fmla="*/ 10 h 63"/>
                <a:gd name="T34" fmla="*/ 0 w 60"/>
                <a:gd name="T35" fmla="*/ 7 h 63"/>
                <a:gd name="T36" fmla="*/ 5 w 60"/>
                <a:gd name="T37" fmla="*/ 3 h 63"/>
                <a:gd name="T38" fmla="*/ 8 w 60"/>
                <a:gd name="T39" fmla="*/ 0 h 63"/>
                <a:gd name="T40" fmla="*/ 19 w 60"/>
                <a:gd name="T41" fmla="*/ 6 h 63"/>
                <a:gd name="T42" fmla="*/ 24 w 60"/>
                <a:gd name="T43" fmla="*/ 3 h 63"/>
                <a:gd name="T44" fmla="*/ 29 w 60"/>
                <a:gd name="T45" fmla="*/ 5 h 63"/>
                <a:gd name="T46" fmla="*/ 32 w 60"/>
                <a:gd name="T47" fmla="*/ 9 h 63"/>
                <a:gd name="T48" fmla="*/ 37 w 60"/>
                <a:gd name="T49" fmla="*/ 11 h 63"/>
                <a:gd name="T50" fmla="*/ 42 w 60"/>
                <a:gd name="T51" fmla="*/ 6 h 63"/>
                <a:gd name="T52" fmla="*/ 46 w 60"/>
                <a:gd name="T53" fmla="*/ 17 h 63"/>
                <a:gd name="T54" fmla="*/ 52 w 60"/>
                <a:gd name="T55" fmla="*/ 26 h 63"/>
                <a:gd name="T56" fmla="*/ 60 w 60"/>
                <a:gd name="T57" fmla="*/ 35 h 63"/>
                <a:gd name="T58" fmla="*/ 53 w 60"/>
                <a:gd name="T59" fmla="*/ 36 h 63"/>
                <a:gd name="T60" fmla="*/ 53 w 60"/>
                <a:gd name="T61" fmla="*/ 45 h 63"/>
                <a:gd name="T62" fmla="*/ 57 w 60"/>
                <a:gd name="T63" fmla="*/ 48 h 63"/>
                <a:gd name="T64" fmla="*/ 54 w 60"/>
                <a:gd name="T65" fmla="*/ 51 h 63"/>
                <a:gd name="T66" fmla="*/ 54 w 60"/>
                <a:gd name="T67" fmla="*/ 54 h 63"/>
                <a:gd name="T68" fmla="*/ 52 w 60"/>
                <a:gd name="T69" fmla="*/ 58 h 63"/>
                <a:gd name="T70" fmla="*/ 51 w 60"/>
                <a:gd name="T71" fmla="*/ 63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60" h="63">
                  <a:moveTo>
                    <a:pt x="51" y="63"/>
                  </a:moveTo>
                  <a:lnTo>
                    <a:pt x="41" y="58"/>
                  </a:lnTo>
                  <a:lnTo>
                    <a:pt x="38" y="53"/>
                  </a:lnTo>
                  <a:lnTo>
                    <a:pt x="40" y="50"/>
                  </a:lnTo>
                  <a:lnTo>
                    <a:pt x="40" y="45"/>
                  </a:lnTo>
                  <a:lnTo>
                    <a:pt x="35" y="40"/>
                  </a:lnTo>
                  <a:lnTo>
                    <a:pt x="28" y="36"/>
                  </a:lnTo>
                  <a:lnTo>
                    <a:pt x="22" y="34"/>
                  </a:lnTo>
                  <a:lnTo>
                    <a:pt x="21" y="28"/>
                  </a:lnTo>
                  <a:lnTo>
                    <a:pt x="17" y="24"/>
                  </a:lnTo>
                  <a:lnTo>
                    <a:pt x="18" y="30"/>
                  </a:lnTo>
                  <a:lnTo>
                    <a:pt x="14" y="35"/>
                  </a:lnTo>
                  <a:lnTo>
                    <a:pt x="10" y="29"/>
                  </a:lnTo>
                  <a:lnTo>
                    <a:pt x="4" y="27"/>
                  </a:lnTo>
                  <a:lnTo>
                    <a:pt x="2" y="23"/>
                  </a:lnTo>
                  <a:lnTo>
                    <a:pt x="2" y="17"/>
                  </a:lnTo>
                  <a:lnTo>
                    <a:pt x="5" y="10"/>
                  </a:lnTo>
                  <a:lnTo>
                    <a:pt x="0" y="7"/>
                  </a:lnTo>
                  <a:lnTo>
                    <a:pt x="5" y="3"/>
                  </a:lnTo>
                  <a:lnTo>
                    <a:pt x="8" y="0"/>
                  </a:lnTo>
                  <a:lnTo>
                    <a:pt x="19" y="6"/>
                  </a:lnTo>
                  <a:lnTo>
                    <a:pt x="24" y="3"/>
                  </a:lnTo>
                  <a:lnTo>
                    <a:pt x="29" y="5"/>
                  </a:lnTo>
                  <a:lnTo>
                    <a:pt x="32" y="9"/>
                  </a:lnTo>
                  <a:lnTo>
                    <a:pt x="37" y="11"/>
                  </a:lnTo>
                  <a:lnTo>
                    <a:pt x="42" y="6"/>
                  </a:lnTo>
                  <a:lnTo>
                    <a:pt x="46" y="17"/>
                  </a:lnTo>
                  <a:lnTo>
                    <a:pt x="52" y="26"/>
                  </a:lnTo>
                  <a:lnTo>
                    <a:pt x="60" y="35"/>
                  </a:lnTo>
                  <a:lnTo>
                    <a:pt x="53" y="36"/>
                  </a:lnTo>
                  <a:lnTo>
                    <a:pt x="53" y="45"/>
                  </a:lnTo>
                  <a:lnTo>
                    <a:pt x="57" y="48"/>
                  </a:lnTo>
                  <a:lnTo>
                    <a:pt x="54" y="51"/>
                  </a:lnTo>
                  <a:lnTo>
                    <a:pt x="54" y="54"/>
                  </a:lnTo>
                  <a:lnTo>
                    <a:pt x="52" y="58"/>
                  </a:lnTo>
                  <a:lnTo>
                    <a:pt x="51" y="63"/>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261" name="Freeform 260">
              <a:extLst>
                <a:ext uri="{FF2B5EF4-FFF2-40B4-BE49-F238E27FC236}">
                  <a16:creationId xmlns:a16="http://schemas.microsoft.com/office/drawing/2014/main" id="{463A408B-AA5B-5C40-A901-BB26860C13BD}"/>
                </a:ext>
              </a:extLst>
            </p:cNvPr>
            <p:cNvSpPr>
              <a:spLocks/>
            </p:cNvSpPr>
            <p:nvPr/>
          </p:nvSpPr>
          <p:spPr bwMode="auto">
            <a:xfrm>
              <a:off x="2401248" y="3500231"/>
              <a:ext cx="314097" cy="107175"/>
            </a:xfrm>
            <a:custGeom>
              <a:avLst/>
              <a:gdLst>
                <a:gd name="T0" fmla="*/ 53 w 190"/>
                <a:gd name="T1" fmla="*/ 0 h 69"/>
                <a:gd name="T2" fmla="*/ 68 w 190"/>
                <a:gd name="T3" fmla="*/ 1 h 69"/>
                <a:gd name="T4" fmla="*/ 82 w 190"/>
                <a:gd name="T5" fmla="*/ 1 h 69"/>
                <a:gd name="T6" fmla="*/ 98 w 190"/>
                <a:gd name="T7" fmla="*/ 8 h 69"/>
                <a:gd name="T8" fmla="*/ 104 w 190"/>
                <a:gd name="T9" fmla="*/ 16 h 69"/>
                <a:gd name="T10" fmla="*/ 121 w 190"/>
                <a:gd name="T11" fmla="*/ 14 h 69"/>
                <a:gd name="T12" fmla="*/ 127 w 190"/>
                <a:gd name="T13" fmla="*/ 19 h 69"/>
                <a:gd name="T14" fmla="*/ 140 w 190"/>
                <a:gd name="T15" fmla="*/ 31 h 69"/>
                <a:gd name="T16" fmla="*/ 150 w 190"/>
                <a:gd name="T17" fmla="*/ 41 h 69"/>
                <a:gd name="T18" fmla="*/ 156 w 190"/>
                <a:gd name="T19" fmla="*/ 40 h 69"/>
                <a:gd name="T20" fmla="*/ 166 w 190"/>
                <a:gd name="T21" fmla="*/ 45 h 69"/>
                <a:gd name="T22" fmla="*/ 164 w 190"/>
                <a:gd name="T23" fmla="*/ 51 h 69"/>
                <a:gd name="T24" fmla="*/ 177 w 190"/>
                <a:gd name="T25" fmla="*/ 51 h 69"/>
                <a:gd name="T26" fmla="*/ 190 w 190"/>
                <a:gd name="T27" fmla="*/ 60 h 69"/>
                <a:gd name="T28" fmla="*/ 187 w 190"/>
                <a:gd name="T29" fmla="*/ 65 h 69"/>
                <a:gd name="T30" fmla="*/ 175 w 190"/>
                <a:gd name="T31" fmla="*/ 67 h 69"/>
                <a:gd name="T32" fmla="*/ 163 w 190"/>
                <a:gd name="T33" fmla="*/ 68 h 69"/>
                <a:gd name="T34" fmla="*/ 151 w 190"/>
                <a:gd name="T35" fmla="*/ 67 h 69"/>
                <a:gd name="T36" fmla="*/ 124 w 190"/>
                <a:gd name="T37" fmla="*/ 69 h 69"/>
                <a:gd name="T38" fmla="*/ 138 w 190"/>
                <a:gd name="T39" fmla="*/ 57 h 69"/>
                <a:gd name="T40" fmla="*/ 131 w 190"/>
                <a:gd name="T41" fmla="*/ 52 h 69"/>
                <a:gd name="T42" fmla="*/ 120 w 190"/>
                <a:gd name="T43" fmla="*/ 50 h 69"/>
                <a:gd name="T44" fmla="*/ 114 w 190"/>
                <a:gd name="T45" fmla="*/ 45 h 69"/>
                <a:gd name="T46" fmla="*/ 112 w 190"/>
                <a:gd name="T47" fmla="*/ 33 h 69"/>
                <a:gd name="T48" fmla="*/ 101 w 190"/>
                <a:gd name="T49" fmla="*/ 34 h 69"/>
                <a:gd name="T50" fmla="*/ 86 w 190"/>
                <a:gd name="T51" fmla="*/ 28 h 69"/>
                <a:gd name="T52" fmla="*/ 81 w 190"/>
                <a:gd name="T53" fmla="*/ 24 h 69"/>
                <a:gd name="T54" fmla="*/ 58 w 190"/>
                <a:gd name="T55" fmla="*/ 20 h 69"/>
                <a:gd name="T56" fmla="*/ 52 w 190"/>
                <a:gd name="T57" fmla="*/ 16 h 69"/>
                <a:gd name="T58" fmla="*/ 60 w 190"/>
                <a:gd name="T59" fmla="*/ 11 h 69"/>
                <a:gd name="T60" fmla="*/ 42 w 190"/>
                <a:gd name="T61" fmla="*/ 10 h 69"/>
                <a:gd name="T62" fmla="*/ 28 w 190"/>
                <a:gd name="T63" fmla="*/ 21 h 69"/>
                <a:gd name="T64" fmla="*/ 20 w 190"/>
                <a:gd name="T65" fmla="*/ 21 h 69"/>
                <a:gd name="T66" fmla="*/ 17 w 190"/>
                <a:gd name="T67" fmla="*/ 26 h 69"/>
                <a:gd name="T68" fmla="*/ 7 w 190"/>
                <a:gd name="T69" fmla="*/ 28 h 69"/>
                <a:gd name="T70" fmla="*/ 0 w 190"/>
                <a:gd name="T71" fmla="*/ 27 h 69"/>
                <a:gd name="T72" fmla="*/ 11 w 190"/>
                <a:gd name="T73" fmla="*/ 20 h 69"/>
                <a:gd name="T74" fmla="*/ 16 w 190"/>
                <a:gd name="T75" fmla="*/ 13 h 69"/>
                <a:gd name="T76" fmla="*/ 25 w 190"/>
                <a:gd name="T77" fmla="*/ 8 h 69"/>
                <a:gd name="T78" fmla="*/ 34 w 190"/>
                <a:gd name="T79" fmla="*/ 4 h 69"/>
                <a:gd name="T80" fmla="*/ 48 w 190"/>
                <a:gd name="T81" fmla="*/ 2 h 69"/>
                <a:gd name="T82" fmla="*/ 53 w 190"/>
                <a:gd name="T83" fmla="*/ 0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90" h="69">
                  <a:moveTo>
                    <a:pt x="53" y="0"/>
                  </a:moveTo>
                  <a:lnTo>
                    <a:pt x="68" y="1"/>
                  </a:lnTo>
                  <a:lnTo>
                    <a:pt x="82" y="1"/>
                  </a:lnTo>
                  <a:lnTo>
                    <a:pt x="98" y="8"/>
                  </a:lnTo>
                  <a:lnTo>
                    <a:pt x="104" y="16"/>
                  </a:lnTo>
                  <a:lnTo>
                    <a:pt x="121" y="14"/>
                  </a:lnTo>
                  <a:lnTo>
                    <a:pt x="127" y="19"/>
                  </a:lnTo>
                  <a:lnTo>
                    <a:pt x="140" y="31"/>
                  </a:lnTo>
                  <a:lnTo>
                    <a:pt x="150" y="41"/>
                  </a:lnTo>
                  <a:lnTo>
                    <a:pt x="156" y="40"/>
                  </a:lnTo>
                  <a:lnTo>
                    <a:pt x="166" y="45"/>
                  </a:lnTo>
                  <a:lnTo>
                    <a:pt x="164" y="51"/>
                  </a:lnTo>
                  <a:lnTo>
                    <a:pt x="177" y="51"/>
                  </a:lnTo>
                  <a:lnTo>
                    <a:pt x="190" y="60"/>
                  </a:lnTo>
                  <a:lnTo>
                    <a:pt x="187" y="65"/>
                  </a:lnTo>
                  <a:lnTo>
                    <a:pt x="175" y="67"/>
                  </a:lnTo>
                  <a:lnTo>
                    <a:pt x="163" y="68"/>
                  </a:lnTo>
                  <a:lnTo>
                    <a:pt x="151" y="67"/>
                  </a:lnTo>
                  <a:lnTo>
                    <a:pt x="124" y="69"/>
                  </a:lnTo>
                  <a:lnTo>
                    <a:pt x="138" y="57"/>
                  </a:lnTo>
                  <a:lnTo>
                    <a:pt x="131" y="52"/>
                  </a:lnTo>
                  <a:lnTo>
                    <a:pt x="120" y="50"/>
                  </a:lnTo>
                  <a:lnTo>
                    <a:pt x="114" y="45"/>
                  </a:lnTo>
                  <a:lnTo>
                    <a:pt x="112" y="33"/>
                  </a:lnTo>
                  <a:lnTo>
                    <a:pt x="101" y="34"/>
                  </a:lnTo>
                  <a:lnTo>
                    <a:pt x="86" y="28"/>
                  </a:lnTo>
                  <a:lnTo>
                    <a:pt x="81" y="24"/>
                  </a:lnTo>
                  <a:lnTo>
                    <a:pt x="58" y="20"/>
                  </a:lnTo>
                  <a:lnTo>
                    <a:pt x="52" y="16"/>
                  </a:lnTo>
                  <a:lnTo>
                    <a:pt x="60" y="11"/>
                  </a:lnTo>
                  <a:lnTo>
                    <a:pt x="42" y="10"/>
                  </a:lnTo>
                  <a:lnTo>
                    <a:pt x="28" y="21"/>
                  </a:lnTo>
                  <a:lnTo>
                    <a:pt x="20" y="21"/>
                  </a:lnTo>
                  <a:lnTo>
                    <a:pt x="17" y="26"/>
                  </a:lnTo>
                  <a:lnTo>
                    <a:pt x="7" y="28"/>
                  </a:lnTo>
                  <a:lnTo>
                    <a:pt x="0" y="27"/>
                  </a:lnTo>
                  <a:lnTo>
                    <a:pt x="11" y="20"/>
                  </a:lnTo>
                  <a:lnTo>
                    <a:pt x="16" y="13"/>
                  </a:lnTo>
                  <a:lnTo>
                    <a:pt x="25" y="8"/>
                  </a:lnTo>
                  <a:lnTo>
                    <a:pt x="34" y="4"/>
                  </a:lnTo>
                  <a:lnTo>
                    <a:pt x="48" y="2"/>
                  </a:lnTo>
                  <a:lnTo>
                    <a:pt x="53"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262" name="Freeform 261">
              <a:extLst>
                <a:ext uri="{FF2B5EF4-FFF2-40B4-BE49-F238E27FC236}">
                  <a16:creationId xmlns:a16="http://schemas.microsoft.com/office/drawing/2014/main" id="{D5A5A90A-A43C-3447-AC2C-5296B0393DB4}"/>
                </a:ext>
              </a:extLst>
            </p:cNvPr>
            <p:cNvSpPr>
              <a:spLocks/>
            </p:cNvSpPr>
            <p:nvPr/>
          </p:nvSpPr>
          <p:spPr bwMode="auto">
            <a:xfrm>
              <a:off x="2774859" y="3605853"/>
              <a:ext cx="109108" cy="74557"/>
            </a:xfrm>
            <a:custGeom>
              <a:avLst/>
              <a:gdLst>
                <a:gd name="T0" fmla="*/ 7 w 66"/>
                <a:gd name="T1" fmla="*/ 4 h 48"/>
                <a:gd name="T2" fmla="*/ 10 w 66"/>
                <a:gd name="T3" fmla="*/ 0 h 48"/>
                <a:gd name="T4" fmla="*/ 24 w 66"/>
                <a:gd name="T5" fmla="*/ 0 h 48"/>
                <a:gd name="T6" fmla="*/ 34 w 66"/>
                <a:gd name="T7" fmla="*/ 6 h 48"/>
                <a:gd name="T8" fmla="*/ 39 w 66"/>
                <a:gd name="T9" fmla="*/ 5 h 48"/>
                <a:gd name="T10" fmla="*/ 41 w 66"/>
                <a:gd name="T11" fmla="*/ 13 h 48"/>
                <a:gd name="T12" fmla="*/ 51 w 66"/>
                <a:gd name="T13" fmla="*/ 12 h 48"/>
                <a:gd name="T14" fmla="*/ 50 w 66"/>
                <a:gd name="T15" fmla="*/ 18 h 48"/>
                <a:gd name="T16" fmla="*/ 58 w 66"/>
                <a:gd name="T17" fmla="*/ 19 h 48"/>
                <a:gd name="T18" fmla="*/ 66 w 66"/>
                <a:gd name="T19" fmla="*/ 27 h 48"/>
                <a:gd name="T20" fmla="*/ 58 w 66"/>
                <a:gd name="T21" fmla="*/ 35 h 48"/>
                <a:gd name="T22" fmla="*/ 50 w 66"/>
                <a:gd name="T23" fmla="*/ 31 h 48"/>
                <a:gd name="T24" fmla="*/ 42 w 66"/>
                <a:gd name="T25" fmla="*/ 31 h 48"/>
                <a:gd name="T26" fmla="*/ 36 w 66"/>
                <a:gd name="T27" fmla="*/ 30 h 48"/>
                <a:gd name="T28" fmla="*/ 32 w 66"/>
                <a:gd name="T29" fmla="*/ 34 h 48"/>
                <a:gd name="T30" fmla="*/ 25 w 66"/>
                <a:gd name="T31" fmla="*/ 36 h 48"/>
                <a:gd name="T32" fmla="*/ 23 w 66"/>
                <a:gd name="T33" fmla="*/ 30 h 48"/>
                <a:gd name="T34" fmla="*/ 17 w 66"/>
                <a:gd name="T35" fmla="*/ 34 h 48"/>
                <a:gd name="T36" fmla="*/ 8 w 66"/>
                <a:gd name="T37" fmla="*/ 48 h 48"/>
                <a:gd name="T38" fmla="*/ 4 w 66"/>
                <a:gd name="T39" fmla="*/ 44 h 48"/>
                <a:gd name="T40" fmla="*/ 3 w 66"/>
                <a:gd name="T41" fmla="*/ 39 h 48"/>
                <a:gd name="T42" fmla="*/ 4 w 66"/>
                <a:gd name="T43" fmla="*/ 33 h 48"/>
                <a:gd name="T44" fmla="*/ 0 w 66"/>
                <a:gd name="T45" fmla="*/ 27 h 48"/>
                <a:gd name="T46" fmla="*/ 5 w 66"/>
                <a:gd name="T47" fmla="*/ 23 h 48"/>
                <a:gd name="T48" fmla="*/ 8 w 66"/>
                <a:gd name="T49" fmla="*/ 15 h 48"/>
                <a:gd name="T50" fmla="*/ 7 w 66"/>
                <a:gd name="T51" fmla="*/ 4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66" h="48">
                  <a:moveTo>
                    <a:pt x="7" y="4"/>
                  </a:moveTo>
                  <a:lnTo>
                    <a:pt x="10" y="0"/>
                  </a:lnTo>
                  <a:lnTo>
                    <a:pt x="24" y="0"/>
                  </a:lnTo>
                  <a:lnTo>
                    <a:pt x="34" y="6"/>
                  </a:lnTo>
                  <a:lnTo>
                    <a:pt x="39" y="5"/>
                  </a:lnTo>
                  <a:lnTo>
                    <a:pt x="41" y="13"/>
                  </a:lnTo>
                  <a:lnTo>
                    <a:pt x="51" y="12"/>
                  </a:lnTo>
                  <a:lnTo>
                    <a:pt x="50" y="18"/>
                  </a:lnTo>
                  <a:lnTo>
                    <a:pt x="58" y="19"/>
                  </a:lnTo>
                  <a:lnTo>
                    <a:pt x="66" y="27"/>
                  </a:lnTo>
                  <a:lnTo>
                    <a:pt x="58" y="35"/>
                  </a:lnTo>
                  <a:lnTo>
                    <a:pt x="50" y="31"/>
                  </a:lnTo>
                  <a:lnTo>
                    <a:pt x="42" y="31"/>
                  </a:lnTo>
                  <a:lnTo>
                    <a:pt x="36" y="30"/>
                  </a:lnTo>
                  <a:lnTo>
                    <a:pt x="32" y="34"/>
                  </a:lnTo>
                  <a:lnTo>
                    <a:pt x="25" y="36"/>
                  </a:lnTo>
                  <a:lnTo>
                    <a:pt x="23" y="30"/>
                  </a:lnTo>
                  <a:lnTo>
                    <a:pt x="17" y="34"/>
                  </a:lnTo>
                  <a:lnTo>
                    <a:pt x="8" y="48"/>
                  </a:lnTo>
                  <a:lnTo>
                    <a:pt x="4" y="44"/>
                  </a:lnTo>
                  <a:lnTo>
                    <a:pt x="3" y="39"/>
                  </a:lnTo>
                  <a:lnTo>
                    <a:pt x="4" y="33"/>
                  </a:lnTo>
                  <a:lnTo>
                    <a:pt x="0" y="27"/>
                  </a:lnTo>
                  <a:lnTo>
                    <a:pt x="5" y="23"/>
                  </a:lnTo>
                  <a:lnTo>
                    <a:pt x="8" y="15"/>
                  </a:lnTo>
                  <a:lnTo>
                    <a:pt x="7" y="4"/>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263" name="Freeform 262">
              <a:extLst>
                <a:ext uri="{FF2B5EF4-FFF2-40B4-BE49-F238E27FC236}">
                  <a16:creationId xmlns:a16="http://schemas.microsoft.com/office/drawing/2014/main" id="{896F0807-F901-A247-A77E-A80080C5173E}"/>
                </a:ext>
              </a:extLst>
            </p:cNvPr>
            <p:cNvSpPr>
              <a:spLocks/>
            </p:cNvSpPr>
            <p:nvPr/>
          </p:nvSpPr>
          <p:spPr bwMode="auto">
            <a:xfrm>
              <a:off x="2469026" y="4203857"/>
              <a:ext cx="173581" cy="203478"/>
            </a:xfrm>
            <a:custGeom>
              <a:avLst/>
              <a:gdLst>
                <a:gd name="T0" fmla="*/ 13 w 105"/>
                <a:gd name="T1" fmla="*/ 99 h 131"/>
                <a:gd name="T2" fmla="*/ 22 w 105"/>
                <a:gd name="T3" fmla="*/ 84 h 131"/>
                <a:gd name="T4" fmla="*/ 18 w 105"/>
                <a:gd name="T5" fmla="*/ 75 h 131"/>
                <a:gd name="T6" fmla="*/ 11 w 105"/>
                <a:gd name="T7" fmla="*/ 84 h 131"/>
                <a:gd name="T8" fmla="*/ 0 w 105"/>
                <a:gd name="T9" fmla="*/ 75 h 131"/>
                <a:gd name="T10" fmla="*/ 4 w 105"/>
                <a:gd name="T11" fmla="*/ 69 h 131"/>
                <a:gd name="T12" fmla="*/ 0 w 105"/>
                <a:gd name="T13" fmla="*/ 50 h 131"/>
                <a:gd name="T14" fmla="*/ 7 w 105"/>
                <a:gd name="T15" fmla="*/ 47 h 131"/>
                <a:gd name="T16" fmla="*/ 10 w 105"/>
                <a:gd name="T17" fmla="*/ 34 h 131"/>
                <a:gd name="T18" fmla="*/ 17 w 105"/>
                <a:gd name="T19" fmla="*/ 21 h 131"/>
                <a:gd name="T20" fmla="*/ 16 w 105"/>
                <a:gd name="T21" fmla="*/ 12 h 131"/>
                <a:gd name="T22" fmla="*/ 26 w 105"/>
                <a:gd name="T23" fmla="*/ 8 h 131"/>
                <a:gd name="T24" fmla="*/ 39 w 105"/>
                <a:gd name="T25" fmla="*/ 0 h 131"/>
                <a:gd name="T26" fmla="*/ 57 w 105"/>
                <a:gd name="T27" fmla="*/ 12 h 131"/>
                <a:gd name="T28" fmla="*/ 60 w 105"/>
                <a:gd name="T29" fmla="*/ 11 h 131"/>
                <a:gd name="T30" fmla="*/ 65 w 105"/>
                <a:gd name="T31" fmla="*/ 20 h 131"/>
                <a:gd name="T32" fmla="*/ 80 w 105"/>
                <a:gd name="T33" fmla="*/ 23 h 131"/>
                <a:gd name="T34" fmla="*/ 86 w 105"/>
                <a:gd name="T35" fmla="*/ 20 h 131"/>
                <a:gd name="T36" fmla="*/ 95 w 105"/>
                <a:gd name="T37" fmla="*/ 27 h 131"/>
                <a:gd name="T38" fmla="*/ 102 w 105"/>
                <a:gd name="T39" fmla="*/ 31 h 131"/>
                <a:gd name="T40" fmla="*/ 105 w 105"/>
                <a:gd name="T41" fmla="*/ 47 h 131"/>
                <a:gd name="T42" fmla="*/ 99 w 105"/>
                <a:gd name="T43" fmla="*/ 61 h 131"/>
                <a:gd name="T44" fmla="*/ 80 w 105"/>
                <a:gd name="T45" fmla="*/ 83 h 131"/>
                <a:gd name="T46" fmla="*/ 58 w 105"/>
                <a:gd name="T47" fmla="*/ 91 h 131"/>
                <a:gd name="T48" fmla="*/ 47 w 105"/>
                <a:gd name="T49" fmla="*/ 109 h 131"/>
                <a:gd name="T50" fmla="*/ 44 w 105"/>
                <a:gd name="T51" fmla="*/ 123 h 131"/>
                <a:gd name="T52" fmla="*/ 34 w 105"/>
                <a:gd name="T53" fmla="*/ 131 h 131"/>
                <a:gd name="T54" fmla="*/ 26 w 105"/>
                <a:gd name="T55" fmla="*/ 121 h 131"/>
                <a:gd name="T56" fmla="*/ 18 w 105"/>
                <a:gd name="T57" fmla="*/ 119 h 131"/>
                <a:gd name="T58" fmla="*/ 10 w 105"/>
                <a:gd name="T59" fmla="*/ 120 h 131"/>
                <a:gd name="T60" fmla="*/ 10 w 105"/>
                <a:gd name="T61" fmla="*/ 113 h 131"/>
                <a:gd name="T62" fmla="*/ 15 w 105"/>
                <a:gd name="T63" fmla="*/ 108 h 131"/>
                <a:gd name="T64" fmla="*/ 13 w 105"/>
                <a:gd name="T65" fmla="*/ 99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05" h="131">
                  <a:moveTo>
                    <a:pt x="13" y="99"/>
                  </a:moveTo>
                  <a:lnTo>
                    <a:pt x="22" y="84"/>
                  </a:lnTo>
                  <a:lnTo>
                    <a:pt x="18" y="75"/>
                  </a:lnTo>
                  <a:lnTo>
                    <a:pt x="11" y="84"/>
                  </a:lnTo>
                  <a:lnTo>
                    <a:pt x="0" y="75"/>
                  </a:lnTo>
                  <a:lnTo>
                    <a:pt x="4" y="69"/>
                  </a:lnTo>
                  <a:lnTo>
                    <a:pt x="0" y="50"/>
                  </a:lnTo>
                  <a:lnTo>
                    <a:pt x="7" y="47"/>
                  </a:lnTo>
                  <a:lnTo>
                    <a:pt x="10" y="34"/>
                  </a:lnTo>
                  <a:lnTo>
                    <a:pt x="17" y="21"/>
                  </a:lnTo>
                  <a:lnTo>
                    <a:pt x="16" y="12"/>
                  </a:lnTo>
                  <a:lnTo>
                    <a:pt x="26" y="8"/>
                  </a:lnTo>
                  <a:lnTo>
                    <a:pt x="39" y="0"/>
                  </a:lnTo>
                  <a:lnTo>
                    <a:pt x="57" y="12"/>
                  </a:lnTo>
                  <a:lnTo>
                    <a:pt x="60" y="11"/>
                  </a:lnTo>
                  <a:lnTo>
                    <a:pt x="65" y="20"/>
                  </a:lnTo>
                  <a:lnTo>
                    <a:pt x="80" y="23"/>
                  </a:lnTo>
                  <a:lnTo>
                    <a:pt x="86" y="20"/>
                  </a:lnTo>
                  <a:lnTo>
                    <a:pt x="95" y="27"/>
                  </a:lnTo>
                  <a:lnTo>
                    <a:pt x="102" y="31"/>
                  </a:lnTo>
                  <a:lnTo>
                    <a:pt x="105" y="47"/>
                  </a:lnTo>
                  <a:lnTo>
                    <a:pt x="99" y="61"/>
                  </a:lnTo>
                  <a:lnTo>
                    <a:pt x="80" y="83"/>
                  </a:lnTo>
                  <a:lnTo>
                    <a:pt x="58" y="91"/>
                  </a:lnTo>
                  <a:lnTo>
                    <a:pt x="47" y="109"/>
                  </a:lnTo>
                  <a:lnTo>
                    <a:pt x="44" y="123"/>
                  </a:lnTo>
                  <a:lnTo>
                    <a:pt x="34" y="131"/>
                  </a:lnTo>
                  <a:lnTo>
                    <a:pt x="26" y="121"/>
                  </a:lnTo>
                  <a:lnTo>
                    <a:pt x="18" y="119"/>
                  </a:lnTo>
                  <a:lnTo>
                    <a:pt x="10" y="120"/>
                  </a:lnTo>
                  <a:lnTo>
                    <a:pt x="10" y="113"/>
                  </a:lnTo>
                  <a:lnTo>
                    <a:pt x="15" y="108"/>
                  </a:lnTo>
                  <a:lnTo>
                    <a:pt x="13" y="9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264" name="Freeform 263">
              <a:extLst>
                <a:ext uri="{FF2B5EF4-FFF2-40B4-BE49-F238E27FC236}">
                  <a16:creationId xmlns:a16="http://schemas.microsoft.com/office/drawing/2014/main" id="{2C938A26-B8FE-4E44-94EE-45718CDB8B9E}"/>
                </a:ext>
              </a:extLst>
            </p:cNvPr>
            <p:cNvSpPr>
              <a:spLocks/>
            </p:cNvSpPr>
            <p:nvPr/>
          </p:nvSpPr>
          <p:spPr bwMode="auto">
            <a:xfrm>
              <a:off x="3333621" y="5889145"/>
              <a:ext cx="87618" cy="37278"/>
            </a:xfrm>
            <a:custGeom>
              <a:avLst/>
              <a:gdLst>
                <a:gd name="T0" fmla="*/ 0 w 53"/>
                <a:gd name="T1" fmla="*/ 15 h 24"/>
                <a:gd name="T2" fmla="*/ 15 w 53"/>
                <a:gd name="T3" fmla="*/ 3 h 24"/>
                <a:gd name="T4" fmla="*/ 30 w 53"/>
                <a:gd name="T5" fmla="*/ 8 h 24"/>
                <a:gd name="T6" fmla="*/ 37 w 53"/>
                <a:gd name="T7" fmla="*/ 0 h 24"/>
                <a:gd name="T8" fmla="*/ 53 w 53"/>
                <a:gd name="T9" fmla="*/ 9 h 24"/>
                <a:gd name="T10" fmla="*/ 50 w 53"/>
                <a:gd name="T11" fmla="*/ 16 h 24"/>
                <a:gd name="T12" fmla="*/ 31 w 53"/>
                <a:gd name="T13" fmla="*/ 22 h 24"/>
                <a:gd name="T14" fmla="*/ 21 w 53"/>
                <a:gd name="T15" fmla="*/ 15 h 24"/>
                <a:gd name="T16" fmla="*/ 11 w 53"/>
                <a:gd name="T17" fmla="*/ 24 h 24"/>
                <a:gd name="T18" fmla="*/ 0 w 53"/>
                <a:gd name="T19" fmla="*/ 15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3" h="24">
                  <a:moveTo>
                    <a:pt x="0" y="15"/>
                  </a:moveTo>
                  <a:lnTo>
                    <a:pt x="15" y="3"/>
                  </a:lnTo>
                  <a:lnTo>
                    <a:pt x="30" y="8"/>
                  </a:lnTo>
                  <a:lnTo>
                    <a:pt x="37" y="0"/>
                  </a:lnTo>
                  <a:lnTo>
                    <a:pt x="53" y="9"/>
                  </a:lnTo>
                  <a:lnTo>
                    <a:pt x="50" y="16"/>
                  </a:lnTo>
                  <a:lnTo>
                    <a:pt x="31" y="22"/>
                  </a:lnTo>
                  <a:lnTo>
                    <a:pt x="21" y="15"/>
                  </a:lnTo>
                  <a:lnTo>
                    <a:pt x="11" y="24"/>
                  </a:lnTo>
                  <a:lnTo>
                    <a:pt x="0" y="1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265" name="Freeform 264">
              <a:extLst>
                <a:ext uri="{FF2B5EF4-FFF2-40B4-BE49-F238E27FC236}">
                  <a16:creationId xmlns:a16="http://schemas.microsoft.com/office/drawing/2014/main" id="{5D7FD963-990C-B748-8E7B-3F838D64AB7C}"/>
                </a:ext>
              </a:extLst>
            </p:cNvPr>
            <p:cNvSpPr>
              <a:spLocks/>
            </p:cNvSpPr>
            <p:nvPr/>
          </p:nvSpPr>
          <p:spPr bwMode="auto">
            <a:xfrm>
              <a:off x="3272455" y="4062512"/>
              <a:ext cx="87618" cy="119601"/>
            </a:xfrm>
            <a:custGeom>
              <a:avLst/>
              <a:gdLst>
                <a:gd name="T0" fmla="*/ 36 w 53"/>
                <a:gd name="T1" fmla="*/ 67 h 77"/>
                <a:gd name="T2" fmla="*/ 29 w 53"/>
                <a:gd name="T3" fmla="*/ 75 h 77"/>
                <a:gd name="T4" fmla="*/ 20 w 53"/>
                <a:gd name="T5" fmla="*/ 77 h 77"/>
                <a:gd name="T6" fmla="*/ 18 w 53"/>
                <a:gd name="T7" fmla="*/ 71 h 77"/>
                <a:gd name="T8" fmla="*/ 13 w 53"/>
                <a:gd name="T9" fmla="*/ 70 h 77"/>
                <a:gd name="T10" fmla="*/ 8 w 53"/>
                <a:gd name="T11" fmla="*/ 76 h 77"/>
                <a:gd name="T12" fmla="*/ 0 w 53"/>
                <a:gd name="T13" fmla="*/ 71 h 77"/>
                <a:gd name="T14" fmla="*/ 4 w 53"/>
                <a:gd name="T15" fmla="*/ 62 h 77"/>
                <a:gd name="T16" fmla="*/ 6 w 53"/>
                <a:gd name="T17" fmla="*/ 53 h 77"/>
                <a:gd name="T18" fmla="*/ 10 w 53"/>
                <a:gd name="T19" fmla="*/ 44 h 77"/>
                <a:gd name="T20" fmla="*/ 2 w 53"/>
                <a:gd name="T21" fmla="*/ 32 h 77"/>
                <a:gd name="T22" fmla="*/ 1 w 53"/>
                <a:gd name="T23" fmla="*/ 18 h 77"/>
                <a:gd name="T24" fmla="*/ 11 w 53"/>
                <a:gd name="T25" fmla="*/ 0 h 77"/>
                <a:gd name="T26" fmla="*/ 17 w 53"/>
                <a:gd name="T27" fmla="*/ 2 h 77"/>
                <a:gd name="T28" fmla="*/ 31 w 53"/>
                <a:gd name="T29" fmla="*/ 7 h 77"/>
                <a:gd name="T30" fmla="*/ 50 w 53"/>
                <a:gd name="T31" fmla="*/ 25 h 77"/>
                <a:gd name="T32" fmla="*/ 53 w 53"/>
                <a:gd name="T33" fmla="*/ 33 h 77"/>
                <a:gd name="T34" fmla="*/ 42 w 53"/>
                <a:gd name="T35" fmla="*/ 52 h 77"/>
                <a:gd name="T36" fmla="*/ 36 w 53"/>
                <a:gd name="T37" fmla="*/ 6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3" h="77">
                  <a:moveTo>
                    <a:pt x="36" y="67"/>
                  </a:moveTo>
                  <a:lnTo>
                    <a:pt x="29" y="75"/>
                  </a:lnTo>
                  <a:lnTo>
                    <a:pt x="20" y="77"/>
                  </a:lnTo>
                  <a:lnTo>
                    <a:pt x="18" y="71"/>
                  </a:lnTo>
                  <a:lnTo>
                    <a:pt x="13" y="70"/>
                  </a:lnTo>
                  <a:lnTo>
                    <a:pt x="8" y="76"/>
                  </a:lnTo>
                  <a:lnTo>
                    <a:pt x="0" y="71"/>
                  </a:lnTo>
                  <a:lnTo>
                    <a:pt x="4" y="62"/>
                  </a:lnTo>
                  <a:lnTo>
                    <a:pt x="6" y="53"/>
                  </a:lnTo>
                  <a:lnTo>
                    <a:pt x="10" y="44"/>
                  </a:lnTo>
                  <a:lnTo>
                    <a:pt x="2" y="32"/>
                  </a:lnTo>
                  <a:lnTo>
                    <a:pt x="1" y="18"/>
                  </a:lnTo>
                  <a:lnTo>
                    <a:pt x="11" y="0"/>
                  </a:lnTo>
                  <a:lnTo>
                    <a:pt x="17" y="2"/>
                  </a:lnTo>
                  <a:lnTo>
                    <a:pt x="31" y="7"/>
                  </a:lnTo>
                  <a:lnTo>
                    <a:pt x="50" y="25"/>
                  </a:lnTo>
                  <a:lnTo>
                    <a:pt x="53" y="33"/>
                  </a:lnTo>
                  <a:lnTo>
                    <a:pt x="42" y="52"/>
                  </a:lnTo>
                  <a:lnTo>
                    <a:pt x="36" y="67"/>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266" name="Freeform 265">
              <a:extLst>
                <a:ext uri="{FF2B5EF4-FFF2-40B4-BE49-F238E27FC236}">
                  <a16:creationId xmlns:a16="http://schemas.microsoft.com/office/drawing/2014/main" id="{40DDA985-A5A2-0E4E-90EC-F6301C4B2D58}"/>
                </a:ext>
              </a:extLst>
            </p:cNvPr>
            <p:cNvSpPr>
              <a:spLocks/>
            </p:cNvSpPr>
            <p:nvPr/>
          </p:nvSpPr>
          <p:spPr bwMode="auto">
            <a:xfrm>
              <a:off x="3498935" y="1735728"/>
              <a:ext cx="1201836" cy="596452"/>
            </a:xfrm>
            <a:custGeom>
              <a:avLst/>
              <a:gdLst>
                <a:gd name="T0" fmla="*/ 429 w 727"/>
                <a:gd name="T1" fmla="*/ 5 h 384"/>
                <a:gd name="T2" fmla="*/ 571 w 727"/>
                <a:gd name="T3" fmla="*/ 1 h 384"/>
                <a:gd name="T4" fmla="*/ 571 w 727"/>
                <a:gd name="T5" fmla="*/ 16 h 384"/>
                <a:gd name="T6" fmla="*/ 556 w 727"/>
                <a:gd name="T7" fmla="*/ 18 h 384"/>
                <a:gd name="T8" fmla="*/ 618 w 727"/>
                <a:gd name="T9" fmla="*/ 23 h 384"/>
                <a:gd name="T10" fmla="*/ 689 w 727"/>
                <a:gd name="T11" fmla="*/ 20 h 384"/>
                <a:gd name="T12" fmla="*/ 679 w 727"/>
                <a:gd name="T13" fmla="*/ 38 h 384"/>
                <a:gd name="T14" fmla="*/ 662 w 727"/>
                <a:gd name="T15" fmla="*/ 44 h 384"/>
                <a:gd name="T16" fmla="*/ 631 w 727"/>
                <a:gd name="T17" fmla="*/ 79 h 384"/>
                <a:gd name="T18" fmla="*/ 603 w 727"/>
                <a:gd name="T19" fmla="*/ 94 h 384"/>
                <a:gd name="T20" fmla="*/ 610 w 727"/>
                <a:gd name="T21" fmla="*/ 116 h 384"/>
                <a:gd name="T22" fmla="*/ 608 w 727"/>
                <a:gd name="T23" fmla="*/ 138 h 384"/>
                <a:gd name="T24" fmla="*/ 567 w 727"/>
                <a:gd name="T25" fmla="*/ 146 h 384"/>
                <a:gd name="T26" fmla="*/ 555 w 727"/>
                <a:gd name="T27" fmla="*/ 158 h 384"/>
                <a:gd name="T28" fmla="*/ 578 w 727"/>
                <a:gd name="T29" fmla="*/ 176 h 384"/>
                <a:gd name="T30" fmla="*/ 548 w 727"/>
                <a:gd name="T31" fmla="*/ 187 h 384"/>
                <a:gd name="T32" fmla="*/ 518 w 727"/>
                <a:gd name="T33" fmla="*/ 198 h 384"/>
                <a:gd name="T34" fmla="*/ 532 w 727"/>
                <a:gd name="T35" fmla="*/ 214 h 384"/>
                <a:gd name="T36" fmla="*/ 436 w 727"/>
                <a:gd name="T37" fmla="*/ 234 h 384"/>
                <a:gd name="T38" fmla="*/ 362 w 727"/>
                <a:gd name="T39" fmla="*/ 273 h 384"/>
                <a:gd name="T40" fmla="*/ 311 w 727"/>
                <a:gd name="T41" fmla="*/ 282 h 384"/>
                <a:gd name="T42" fmla="*/ 280 w 727"/>
                <a:gd name="T43" fmla="*/ 319 h 384"/>
                <a:gd name="T44" fmla="*/ 241 w 727"/>
                <a:gd name="T45" fmla="*/ 364 h 384"/>
                <a:gd name="T46" fmla="*/ 190 w 727"/>
                <a:gd name="T47" fmla="*/ 369 h 384"/>
                <a:gd name="T48" fmla="*/ 148 w 727"/>
                <a:gd name="T49" fmla="*/ 340 h 384"/>
                <a:gd name="T50" fmla="*/ 136 w 727"/>
                <a:gd name="T51" fmla="*/ 288 h 384"/>
                <a:gd name="T52" fmla="*/ 129 w 727"/>
                <a:gd name="T53" fmla="*/ 251 h 384"/>
                <a:gd name="T54" fmla="*/ 185 w 727"/>
                <a:gd name="T55" fmla="*/ 216 h 384"/>
                <a:gd name="T56" fmla="*/ 167 w 727"/>
                <a:gd name="T57" fmla="*/ 211 h 384"/>
                <a:gd name="T58" fmla="*/ 146 w 727"/>
                <a:gd name="T59" fmla="*/ 196 h 384"/>
                <a:gd name="T60" fmla="*/ 193 w 727"/>
                <a:gd name="T61" fmla="*/ 191 h 384"/>
                <a:gd name="T62" fmla="*/ 153 w 727"/>
                <a:gd name="T63" fmla="*/ 177 h 384"/>
                <a:gd name="T64" fmla="*/ 163 w 727"/>
                <a:gd name="T65" fmla="*/ 151 h 384"/>
                <a:gd name="T66" fmla="*/ 143 w 727"/>
                <a:gd name="T67" fmla="*/ 117 h 384"/>
                <a:gd name="T68" fmla="*/ 96 w 727"/>
                <a:gd name="T69" fmla="*/ 101 h 384"/>
                <a:gd name="T70" fmla="*/ 23 w 727"/>
                <a:gd name="T71" fmla="*/ 98 h 384"/>
                <a:gd name="T72" fmla="*/ 69 w 727"/>
                <a:gd name="T73" fmla="*/ 83 h 384"/>
                <a:gd name="T74" fmla="*/ 7 w 727"/>
                <a:gd name="T75" fmla="*/ 67 h 384"/>
                <a:gd name="T76" fmla="*/ 114 w 727"/>
                <a:gd name="T77" fmla="*/ 49 h 384"/>
                <a:gd name="T78" fmla="*/ 148 w 727"/>
                <a:gd name="T79" fmla="*/ 29 h 384"/>
                <a:gd name="T80" fmla="*/ 195 w 727"/>
                <a:gd name="T81" fmla="*/ 19 h 384"/>
                <a:gd name="T82" fmla="*/ 274 w 727"/>
                <a:gd name="T83" fmla="*/ 21 h 384"/>
                <a:gd name="T84" fmla="*/ 347 w 727"/>
                <a:gd name="T85" fmla="*/ 20 h 384"/>
                <a:gd name="T86" fmla="*/ 350 w 727"/>
                <a:gd name="T87" fmla="*/ 12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727" h="384">
                  <a:moveTo>
                    <a:pt x="350" y="12"/>
                  </a:moveTo>
                  <a:lnTo>
                    <a:pt x="392" y="5"/>
                  </a:lnTo>
                  <a:lnTo>
                    <a:pt x="429" y="5"/>
                  </a:lnTo>
                  <a:lnTo>
                    <a:pt x="446" y="1"/>
                  </a:lnTo>
                  <a:lnTo>
                    <a:pt x="485" y="0"/>
                  </a:lnTo>
                  <a:lnTo>
                    <a:pt x="571" y="1"/>
                  </a:lnTo>
                  <a:lnTo>
                    <a:pt x="636" y="10"/>
                  </a:lnTo>
                  <a:lnTo>
                    <a:pt x="614" y="15"/>
                  </a:lnTo>
                  <a:lnTo>
                    <a:pt x="571" y="16"/>
                  </a:lnTo>
                  <a:lnTo>
                    <a:pt x="511" y="17"/>
                  </a:lnTo>
                  <a:lnTo>
                    <a:pt x="516" y="19"/>
                  </a:lnTo>
                  <a:lnTo>
                    <a:pt x="556" y="18"/>
                  </a:lnTo>
                  <a:lnTo>
                    <a:pt x="588" y="22"/>
                  </a:lnTo>
                  <a:lnTo>
                    <a:pt x="610" y="18"/>
                  </a:lnTo>
                  <a:lnTo>
                    <a:pt x="618" y="23"/>
                  </a:lnTo>
                  <a:lnTo>
                    <a:pt x="604" y="30"/>
                  </a:lnTo>
                  <a:lnTo>
                    <a:pt x="634" y="26"/>
                  </a:lnTo>
                  <a:lnTo>
                    <a:pt x="689" y="20"/>
                  </a:lnTo>
                  <a:lnTo>
                    <a:pt x="722" y="23"/>
                  </a:lnTo>
                  <a:lnTo>
                    <a:pt x="727" y="28"/>
                  </a:lnTo>
                  <a:lnTo>
                    <a:pt x="679" y="38"/>
                  </a:lnTo>
                  <a:lnTo>
                    <a:pt x="672" y="41"/>
                  </a:lnTo>
                  <a:lnTo>
                    <a:pt x="636" y="43"/>
                  </a:lnTo>
                  <a:lnTo>
                    <a:pt x="662" y="44"/>
                  </a:lnTo>
                  <a:lnTo>
                    <a:pt x="646" y="54"/>
                  </a:lnTo>
                  <a:lnTo>
                    <a:pt x="634" y="63"/>
                  </a:lnTo>
                  <a:lnTo>
                    <a:pt x="631" y="79"/>
                  </a:lnTo>
                  <a:lnTo>
                    <a:pt x="643" y="88"/>
                  </a:lnTo>
                  <a:lnTo>
                    <a:pt x="624" y="89"/>
                  </a:lnTo>
                  <a:lnTo>
                    <a:pt x="603" y="94"/>
                  </a:lnTo>
                  <a:lnTo>
                    <a:pt x="624" y="102"/>
                  </a:lnTo>
                  <a:lnTo>
                    <a:pt x="624" y="115"/>
                  </a:lnTo>
                  <a:lnTo>
                    <a:pt x="610" y="116"/>
                  </a:lnTo>
                  <a:lnTo>
                    <a:pt x="623" y="130"/>
                  </a:lnTo>
                  <a:lnTo>
                    <a:pt x="595" y="131"/>
                  </a:lnTo>
                  <a:lnTo>
                    <a:pt x="608" y="138"/>
                  </a:lnTo>
                  <a:lnTo>
                    <a:pt x="603" y="143"/>
                  </a:lnTo>
                  <a:lnTo>
                    <a:pt x="585" y="146"/>
                  </a:lnTo>
                  <a:lnTo>
                    <a:pt x="567" y="146"/>
                  </a:lnTo>
                  <a:lnTo>
                    <a:pt x="580" y="157"/>
                  </a:lnTo>
                  <a:lnTo>
                    <a:pt x="579" y="164"/>
                  </a:lnTo>
                  <a:lnTo>
                    <a:pt x="555" y="158"/>
                  </a:lnTo>
                  <a:lnTo>
                    <a:pt x="548" y="162"/>
                  </a:lnTo>
                  <a:lnTo>
                    <a:pt x="564" y="166"/>
                  </a:lnTo>
                  <a:lnTo>
                    <a:pt x="578" y="176"/>
                  </a:lnTo>
                  <a:lnTo>
                    <a:pt x="580" y="190"/>
                  </a:lnTo>
                  <a:lnTo>
                    <a:pt x="556" y="193"/>
                  </a:lnTo>
                  <a:lnTo>
                    <a:pt x="548" y="187"/>
                  </a:lnTo>
                  <a:lnTo>
                    <a:pt x="534" y="177"/>
                  </a:lnTo>
                  <a:lnTo>
                    <a:pt x="536" y="189"/>
                  </a:lnTo>
                  <a:lnTo>
                    <a:pt x="518" y="198"/>
                  </a:lnTo>
                  <a:lnTo>
                    <a:pt x="553" y="198"/>
                  </a:lnTo>
                  <a:lnTo>
                    <a:pt x="571" y="199"/>
                  </a:lnTo>
                  <a:lnTo>
                    <a:pt x="532" y="214"/>
                  </a:lnTo>
                  <a:lnTo>
                    <a:pt x="492" y="228"/>
                  </a:lnTo>
                  <a:lnTo>
                    <a:pt x="451" y="234"/>
                  </a:lnTo>
                  <a:lnTo>
                    <a:pt x="436" y="234"/>
                  </a:lnTo>
                  <a:lnTo>
                    <a:pt x="420" y="241"/>
                  </a:lnTo>
                  <a:lnTo>
                    <a:pt x="396" y="260"/>
                  </a:lnTo>
                  <a:lnTo>
                    <a:pt x="362" y="273"/>
                  </a:lnTo>
                  <a:lnTo>
                    <a:pt x="353" y="274"/>
                  </a:lnTo>
                  <a:lnTo>
                    <a:pt x="333" y="278"/>
                  </a:lnTo>
                  <a:lnTo>
                    <a:pt x="311" y="282"/>
                  </a:lnTo>
                  <a:lnTo>
                    <a:pt x="295" y="294"/>
                  </a:lnTo>
                  <a:lnTo>
                    <a:pt x="291" y="307"/>
                  </a:lnTo>
                  <a:lnTo>
                    <a:pt x="280" y="319"/>
                  </a:lnTo>
                  <a:lnTo>
                    <a:pt x="251" y="334"/>
                  </a:lnTo>
                  <a:lnTo>
                    <a:pt x="252" y="349"/>
                  </a:lnTo>
                  <a:lnTo>
                    <a:pt x="241" y="364"/>
                  </a:lnTo>
                  <a:lnTo>
                    <a:pt x="227" y="383"/>
                  </a:lnTo>
                  <a:lnTo>
                    <a:pt x="206" y="384"/>
                  </a:lnTo>
                  <a:lnTo>
                    <a:pt x="190" y="369"/>
                  </a:lnTo>
                  <a:lnTo>
                    <a:pt x="161" y="369"/>
                  </a:lnTo>
                  <a:lnTo>
                    <a:pt x="150" y="358"/>
                  </a:lnTo>
                  <a:lnTo>
                    <a:pt x="148" y="340"/>
                  </a:lnTo>
                  <a:lnTo>
                    <a:pt x="133" y="316"/>
                  </a:lnTo>
                  <a:lnTo>
                    <a:pt x="130" y="304"/>
                  </a:lnTo>
                  <a:lnTo>
                    <a:pt x="136" y="288"/>
                  </a:lnTo>
                  <a:lnTo>
                    <a:pt x="124" y="271"/>
                  </a:lnTo>
                  <a:lnTo>
                    <a:pt x="135" y="257"/>
                  </a:lnTo>
                  <a:lnTo>
                    <a:pt x="129" y="251"/>
                  </a:lnTo>
                  <a:lnTo>
                    <a:pt x="153" y="230"/>
                  </a:lnTo>
                  <a:lnTo>
                    <a:pt x="176" y="223"/>
                  </a:lnTo>
                  <a:lnTo>
                    <a:pt x="185" y="216"/>
                  </a:lnTo>
                  <a:lnTo>
                    <a:pt x="194" y="203"/>
                  </a:lnTo>
                  <a:lnTo>
                    <a:pt x="176" y="209"/>
                  </a:lnTo>
                  <a:lnTo>
                    <a:pt x="167" y="211"/>
                  </a:lnTo>
                  <a:lnTo>
                    <a:pt x="154" y="214"/>
                  </a:lnTo>
                  <a:lnTo>
                    <a:pt x="141" y="208"/>
                  </a:lnTo>
                  <a:lnTo>
                    <a:pt x="146" y="196"/>
                  </a:lnTo>
                  <a:lnTo>
                    <a:pt x="156" y="187"/>
                  </a:lnTo>
                  <a:lnTo>
                    <a:pt x="168" y="187"/>
                  </a:lnTo>
                  <a:lnTo>
                    <a:pt x="193" y="191"/>
                  </a:lnTo>
                  <a:lnTo>
                    <a:pt x="176" y="181"/>
                  </a:lnTo>
                  <a:lnTo>
                    <a:pt x="167" y="175"/>
                  </a:lnTo>
                  <a:lnTo>
                    <a:pt x="153" y="177"/>
                  </a:lnTo>
                  <a:lnTo>
                    <a:pt x="145" y="173"/>
                  </a:lnTo>
                  <a:lnTo>
                    <a:pt x="168" y="158"/>
                  </a:lnTo>
                  <a:lnTo>
                    <a:pt x="163" y="151"/>
                  </a:lnTo>
                  <a:lnTo>
                    <a:pt x="160" y="140"/>
                  </a:lnTo>
                  <a:lnTo>
                    <a:pt x="155" y="123"/>
                  </a:lnTo>
                  <a:lnTo>
                    <a:pt x="143" y="117"/>
                  </a:lnTo>
                  <a:lnTo>
                    <a:pt x="148" y="111"/>
                  </a:lnTo>
                  <a:lnTo>
                    <a:pt x="121" y="102"/>
                  </a:lnTo>
                  <a:lnTo>
                    <a:pt x="96" y="101"/>
                  </a:lnTo>
                  <a:lnTo>
                    <a:pt x="63" y="101"/>
                  </a:lnTo>
                  <a:lnTo>
                    <a:pt x="33" y="102"/>
                  </a:lnTo>
                  <a:lnTo>
                    <a:pt x="23" y="98"/>
                  </a:lnTo>
                  <a:lnTo>
                    <a:pt x="10" y="88"/>
                  </a:lnTo>
                  <a:lnTo>
                    <a:pt x="45" y="83"/>
                  </a:lnTo>
                  <a:lnTo>
                    <a:pt x="69" y="83"/>
                  </a:lnTo>
                  <a:lnTo>
                    <a:pt x="21" y="79"/>
                  </a:lnTo>
                  <a:lnTo>
                    <a:pt x="0" y="73"/>
                  </a:lnTo>
                  <a:lnTo>
                    <a:pt x="7" y="67"/>
                  </a:lnTo>
                  <a:lnTo>
                    <a:pt x="57" y="60"/>
                  </a:lnTo>
                  <a:lnTo>
                    <a:pt x="105" y="54"/>
                  </a:lnTo>
                  <a:lnTo>
                    <a:pt x="114" y="49"/>
                  </a:lnTo>
                  <a:lnTo>
                    <a:pt x="87" y="44"/>
                  </a:lnTo>
                  <a:lnTo>
                    <a:pt x="101" y="38"/>
                  </a:lnTo>
                  <a:lnTo>
                    <a:pt x="148" y="29"/>
                  </a:lnTo>
                  <a:lnTo>
                    <a:pt x="166" y="28"/>
                  </a:lnTo>
                  <a:lnTo>
                    <a:pt x="166" y="22"/>
                  </a:lnTo>
                  <a:lnTo>
                    <a:pt x="195" y="19"/>
                  </a:lnTo>
                  <a:lnTo>
                    <a:pt x="231" y="17"/>
                  </a:lnTo>
                  <a:lnTo>
                    <a:pt x="265" y="17"/>
                  </a:lnTo>
                  <a:lnTo>
                    <a:pt x="274" y="21"/>
                  </a:lnTo>
                  <a:lnTo>
                    <a:pt x="309" y="14"/>
                  </a:lnTo>
                  <a:lnTo>
                    <a:pt x="332" y="19"/>
                  </a:lnTo>
                  <a:lnTo>
                    <a:pt x="347" y="20"/>
                  </a:lnTo>
                  <a:lnTo>
                    <a:pt x="367" y="24"/>
                  </a:lnTo>
                  <a:lnTo>
                    <a:pt x="345" y="17"/>
                  </a:lnTo>
                  <a:lnTo>
                    <a:pt x="350" y="12"/>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267" name="Freeform 266">
              <a:extLst>
                <a:ext uri="{FF2B5EF4-FFF2-40B4-BE49-F238E27FC236}">
                  <a16:creationId xmlns:a16="http://schemas.microsoft.com/office/drawing/2014/main" id="{C0C264E0-03BA-EB42-B9FD-C167CE9E45A5}"/>
                </a:ext>
              </a:extLst>
            </p:cNvPr>
            <p:cNvSpPr>
              <a:spLocks/>
            </p:cNvSpPr>
            <p:nvPr/>
          </p:nvSpPr>
          <p:spPr bwMode="auto">
            <a:xfrm>
              <a:off x="2151622" y="3672642"/>
              <a:ext cx="123987" cy="132027"/>
            </a:xfrm>
            <a:custGeom>
              <a:avLst/>
              <a:gdLst>
                <a:gd name="T0" fmla="*/ 37 w 75"/>
                <a:gd name="T1" fmla="*/ 85 h 85"/>
                <a:gd name="T2" fmla="*/ 28 w 75"/>
                <a:gd name="T3" fmla="*/ 81 h 85"/>
                <a:gd name="T4" fmla="*/ 17 w 75"/>
                <a:gd name="T5" fmla="*/ 81 h 85"/>
                <a:gd name="T6" fmla="*/ 9 w 75"/>
                <a:gd name="T7" fmla="*/ 77 h 85"/>
                <a:gd name="T8" fmla="*/ 0 w 75"/>
                <a:gd name="T9" fmla="*/ 68 h 85"/>
                <a:gd name="T10" fmla="*/ 1 w 75"/>
                <a:gd name="T11" fmla="*/ 62 h 85"/>
                <a:gd name="T12" fmla="*/ 4 w 75"/>
                <a:gd name="T13" fmla="*/ 58 h 85"/>
                <a:gd name="T14" fmla="*/ 2 w 75"/>
                <a:gd name="T15" fmla="*/ 54 h 85"/>
                <a:gd name="T16" fmla="*/ 12 w 75"/>
                <a:gd name="T17" fmla="*/ 37 h 85"/>
                <a:gd name="T18" fmla="*/ 36 w 75"/>
                <a:gd name="T19" fmla="*/ 37 h 85"/>
                <a:gd name="T20" fmla="*/ 37 w 75"/>
                <a:gd name="T21" fmla="*/ 29 h 85"/>
                <a:gd name="T22" fmla="*/ 34 w 75"/>
                <a:gd name="T23" fmla="*/ 28 h 85"/>
                <a:gd name="T24" fmla="*/ 33 w 75"/>
                <a:gd name="T25" fmla="*/ 24 h 85"/>
                <a:gd name="T26" fmla="*/ 27 w 75"/>
                <a:gd name="T27" fmla="*/ 19 h 85"/>
                <a:gd name="T28" fmla="*/ 21 w 75"/>
                <a:gd name="T29" fmla="*/ 12 h 85"/>
                <a:gd name="T30" fmla="*/ 29 w 75"/>
                <a:gd name="T31" fmla="*/ 12 h 85"/>
                <a:gd name="T32" fmla="*/ 30 w 75"/>
                <a:gd name="T33" fmla="*/ 0 h 85"/>
                <a:gd name="T34" fmla="*/ 47 w 75"/>
                <a:gd name="T35" fmla="*/ 0 h 85"/>
                <a:gd name="T36" fmla="*/ 64 w 75"/>
                <a:gd name="T37" fmla="*/ 0 h 85"/>
                <a:gd name="T38" fmla="*/ 62 w 75"/>
                <a:gd name="T39" fmla="*/ 17 h 85"/>
                <a:gd name="T40" fmla="*/ 58 w 75"/>
                <a:gd name="T41" fmla="*/ 40 h 85"/>
                <a:gd name="T42" fmla="*/ 63 w 75"/>
                <a:gd name="T43" fmla="*/ 40 h 85"/>
                <a:gd name="T44" fmla="*/ 69 w 75"/>
                <a:gd name="T45" fmla="*/ 44 h 85"/>
                <a:gd name="T46" fmla="*/ 71 w 75"/>
                <a:gd name="T47" fmla="*/ 41 h 85"/>
                <a:gd name="T48" fmla="*/ 75 w 75"/>
                <a:gd name="T49" fmla="*/ 44 h 85"/>
                <a:gd name="T50" fmla="*/ 66 w 75"/>
                <a:gd name="T51" fmla="*/ 52 h 85"/>
                <a:gd name="T52" fmla="*/ 57 w 75"/>
                <a:gd name="T53" fmla="*/ 58 h 85"/>
                <a:gd name="T54" fmla="*/ 55 w 75"/>
                <a:gd name="T55" fmla="*/ 61 h 85"/>
                <a:gd name="T56" fmla="*/ 56 w 75"/>
                <a:gd name="T57" fmla="*/ 66 h 85"/>
                <a:gd name="T58" fmla="*/ 52 w 75"/>
                <a:gd name="T59" fmla="*/ 71 h 85"/>
                <a:gd name="T60" fmla="*/ 48 w 75"/>
                <a:gd name="T61" fmla="*/ 72 h 85"/>
                <a:gd name="T62" fmla="*/ 49 w 75"/>
                <a:gd name="T63" fmla="*/ 74 h 85"/>
                <a:gd name="T64" fmla="*/ 45 w 75"/>
                <a:gd name="T65" fmla="*/ 77 h 85"/>
                <a:gd name="T66" fmla="*/ 38 w 75"/>
                <a:gd name="T67" fmla="*/ 82 h 85"/>
                <a:gd name="T68" fmla="*/ 37 w 75"/>
                <a:gd name="T69" fmla="*/ 85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75" h="85">
                  <a:moveTo>
                    <a:pt x="37" y="85"/>
                  </a:moveTo>
                  <a:lnTo>
                    <a:pt x="28" y="81"/>
                  </a:lnTo>
                  <a:lnTo>
                    <a:pt x="17" y="81"/>
                  </a:lnTo>
                  <a:lnTo>
                    <a:pt x="9" y="77"/>
                  </a:lnTo>
                  <a:lnTo>
                    <a:pt x="0" y="68"/>
                  </a:lnTo>
                  <a:lnTo>
                    <a:pt x="1" y="62"/>
                  </a:lnTo>
                  <a:lnTo>
                    <a:pt x="4" y="58"/>
                  </a:lnTo>
                  <a:lnTo>
                    <a:pt x="2" y="54"/>
                  </a:lnTo>
                  <a:lnTo>
                    <a:pt x="12" y="37"/>
                  </a:lnTo>
                  <a:lnTo>
                    <a:pt x="36" y="37"/>
                  </a:lnTo>
                  <a:lnTo>
                    <a:pt x="37" y="29"/>
                  </a:lnTo>
                  <a:lnTo>
                    <a:pt x="34" y="28"/>
                  </a:lnTo>
                  <a:lnTo>
                    <a:pt x="33" y="24"/>
                  </a:lnTo>
                  <a:lnTo>
                    <a:pt x="27" y="19"/>
                  </a:lnTo>
                  <a:lnTo>
                    <a:pt x="21" y="12"/>
                  </a:lnTo>
                  <a:lnTo>
                    <a:pt x="29" y="12"/>
                  </a:lnTo>
                  <a:lnTo>
                    <a:pt x="30" y="0"/>
                  </a:lnTo>
                  <a:lnTo>
                    <a:pt x="47" y="0"/>
                  </a:lnTo>
                  <a:lnTo>
                    <a:pt x="64" y="0"/>
                  </a:lnTo>
                  <a:lnTo>
                    <a:pt x="62" y="17"/>
                  </a:lnTo>
                  <a:lnTo>
                    <a:pt x="58" y="40"/>
                  </a:lnTo>
                  <a:lnTo>
                    <a:pt x="63" y="40"/>
                  </a:lnTo>
                  <a:lnTo>
                    <a:pt x="69" y="44"/>
                  </a:lnTo>
                  <a:lnTo>
                    <a:pt x="71" y="41"/>
                  </a:lnTo>
                  <a:lnTo>
                    <a:pt x="75" y="44"/>
                  </a:lnTo>
                  <a:lnTo>
                    <a:pt x="66" y="52"/>
                  </a:lnTo>
                  <a:lnTo>
                    <a:pt x="57" y="58"/>
                  </a:lnTo>
                  <a:lnTo>
                    <a:pt x="55" y="61"/>
                  </a:lnTo>
                  <a:lnTo>
                    <a:pt x="56" y="66"/>
                  </a:lnTo>
                  <a:lnTo>
                    <a:pt x="52" y="71"/>
                  </a:lnTo>
                  <a:lnTo>
                    <a:pt x="48" y="72"/>
                  </a:lnTo>
                  <a:lnTo>
                    <a:pt x="49" y="74"/>
                  </a:lnTo>
                  <a:lnTo>
                    <a:pt x="45" y="77"/>
                  </a:lnTo>
                  <a:lnTo>
                    <a:pt x="38" y="82"/>
                  </a:lnTo>
                  <a:lnTo>
                    <a:pt x="37" y="8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268" name="Freeform 267">
              <a:extLst>
                <a:ext uri="{FF2B5EF4-FFF2-40B4-BE49-F238E27FC236}">
                  <a16:creationId xmlns:a16="http://schemas.microsoft.com/office/drawing/2014/main" id="{1D000CCF-1BAE-E34F-894C-A05226A1FC7C}"/>
                </a:ext>
              </a:extLst>
            </p:cNvPr>
            <p:cNvSpPr>
              <a:spLocks/>
            </p:cNvSpPr>
            <p:nvPr/>
          </p:nvSpPr>
          <p:spPr bwMode="auto">
            <a:xfrm>
              <a:off x="3065811" y="3978636"/>
              <a:ext cx="145477" cy="228329"/>
            </a:xfrm>
            <a:custGeom>
              <a:avLst/>
              <a:gdLst>
                <a:gd name="T0" fmla="*/ 32 w 88"/>
                <a:gd name="T1" fmla="*/ 0 h 147"/>
                <a:gd name="T2" fmla="*/ 43 w 88"/>
                <a:gd name="T3" fmla="*/ 7 h 147"/>
                <a:gd name="T4" fmla="*/ 54 w 88"/>
                <a:gd name="T5" fmla="*/ 21 h 147"/>
                <a:gd name="T6" fmla="*/ 54 w 88"/>
                <a:gd name="T7" fmla="*/ 32 h 147"/>
                <a:gd name="T8" fmla="*/ 61 w 88"/>
                <a:gd name="T9" fmla="*/ 32 h 147"/>
                <a:gd name="T10" fmla="*/ 71 w 88"/>
                <a:gd name="T11" fmla="*/ 42 h 147"/>
                <a:gd name="T12" fmla="*/ 78 w 88"/>
                <a:gd name="T13" fmla="*/ 49 h 147"/>
                <a:gd name="T14" fmla="*/ 74 w 88"/>
                <a:gd name="T15" fmla="*/ 68 h 147"/>
                <a:gd name="T16" fmla="*/ 63 w 88"/>
                <a:gd name="T17" fmla="*/ 73 h 147"/>
                <a:gd name="T18" fmla="*/ 64 w 88"/>
                <a:gd name="T19" fmla="*/ 78 h 147"/>
                <a:gd name="T20" fmla="*/ 61 w 88"/>
                <a:gd name="T21" fmla="*/ 89 h 147"/>
                <a:gd name="T22" fmla="*/ 68 w 88"/>
                <a:gd name="T23" fmla="*/ 104 h 147"/>
                <a:gd name="T24" fmla="*/ 74 w 88"/>
                <a:gd name="T25" fmla="*/ 104 h 147"/>
                <a:gd name="T26" fmla="*/ 77 w 88"/>
                <a:gd name="T27" fmla="*/ 116 h 147"/>
                <a:gd name="T28" fmla="*/ 88 w 88"/>
                <a:gd name="T29" fmla="*/ 134 h 147"/>
                <a:gd name="T30" fmla="*/ 83 w 88"/>
                <a:gd name="T31" fmla="*/ 135 h 147"/>
                <a:gd name="T32" fmla="*/ 73 w 88"/>
                <a:gd name="T33" fmla="*/ 133 h 147"/>
                <a:gd name="T34" fmla="*/ 67 w 88"/>
                <a:gd name="T35" fmla="*/ 138 h 147"/>
                <a:gd name="T36" fmla="*/ 59 w 88"/>
                <a:gd name="T37" fmla="*/ 142 h 147"/>
                <a:gd name="T38" fmla="*/ 53 w 88"/>
                <a:gd name="T39" fmla="*/ 143 h 147"/>
                <a:gd name="T40" fmla="*/ 51 w 88"/>
                <a:gd name="T41" fmla="*/ 147 h 147"/>
                <a:gd name="T42" fmla="*/ 42 w 88"/>
                <a:gd name="T43" fmla="*/ 146 h 147"/>
                <a:gd name="T44" fmla="*/ 31 w 88"/>
                <a:gd name="T45" fmla="*/ 136 h 147"/>
                <a:gd name="T46" fmla="*/ 29 w 88"/>
                <a:gd name="T47" fmla="*/ 127 h 147"/>
                <a:gd name="T48" fmla="*/ 25 w 88"/>
                <a:gd name="T49" fmla="*/ 116 h 147"/>
                <a:gd name="T50" fmla="*/ 28 w 88"/>
                <a:gd name="T51" fmla="*/ 98 h 147"/>
                <a:gd name="T52" fmla="*/ 33 w 88"/>
                <a:gd name="T53" fmla="*/ 91 h 147"/>
                <a:gd name="T54" fmla="*/ 29 w 88"/>
                <a:gd name="T55" fmla="*/ 82 h 147"/>
                <a:gd name="T56" fmla="*/ 23 w 88"/>
                <a:gd name="T57" fmla="*/ 78 h 147"/>
                <a:gd name="T58" fmla="*/ 25 w 88"/>
                <a:gd name="T59" fmla="*/ 69 h 147"/>
                <a:gd name="T60" fmla="*/ 21 w 88"/>
                <a:gd name="T61" fmla="*/ 64 h 147"/>
                <a:gd name="T62" fmla="*/ 12 w 88"/>
                <a:gd name="T63" fmla="*/ 65 h 147"/>
                <a:gd name="T64" fmla="*/ 0 w 88"/>
                <a:gd name="T65" fmla="*/ 50 h 147"/>
                <a:gd name="T66" fmla="*/ 5 w 88"/>
                <a:gd name="T67" fmla="*/ 44 h 147"/>
                <a:gd name="T68" fmla="*/ 5 w 88"/>
                <a:gd name="T69" fmla="*/ 34 h 147"/>
                <a:gd name="T70" fmla="*/ 16 w 88"/>
                <a:gd name="T71" fmla="*/ 31 h 147"/>
                <a:gd name="T72" fmla="*/ 21 w 88"/>
                <a:gd name="T73" fmla="*/ 27 h 147"/>
                <a:gd name="T74" fmla="*/ 15 w 88"/>
                <a:gd name="T75" fmla="*/ 19 h 147"/>
                <a:gd name="T76" fmla="*/ 17 w 88"/>
                <a:gd name="T77" fmla="*/ 12 h 147"/>
                <a:gd name="T78" fmla="*/ 32 w 88"/>
                <a:gd name="T79" fmla="*/ 0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88" h="147">
                  <a:moveTo>
                    <a:pt x="32" y="0"/>
                  </a:moveTo>
                  <a:lnTo>
                    <a:pt x="43" y="7"/>
                  </a:lnTo>
                  <a:lnTo>
                    <a:pt x="54" y="21"/>
                  </a:lnTo>
                  <a:lnTo>
                    <a:pt x="54" y="32"/>
                  </a:lnTo>
                  <a:lnTo>
                    <a:pt x="61" y="32"/>
                  </a:lnTo>
                  <a:lnTo>
                    <a:pt x="71" y="42"/>
                  </a:lnTo>
                  <a:lnTo>
                    <a:pt x="78" y="49"/>
                  </a:lnTo>
                  <a:lnTo>
                    <a:pt x="74" y="68"/>
                  </a:lnTo>
                  <a:lnTo>
                    <a:pt x="63" y="73"/>
                  </a:lnTo>
                  <a:lnTo>
                    <a:pt x="64" y="78"/>
                  </a:lnTo>
                  <a:lnTo>
                    <a:pt x="61" y="89"/>
                  </a:lnTo>
                  <a:lnTo>
                    <a:pt x="68" y="104"/>
                  </a:lnTo>
                  <a:lnTo>
                    <a:pt x="74" y="104"/>
                  </a:lnTo>
                  <a:lnTo>
                    <a:pt x="77" y="116"/>
                  </a:lnTo>
                  <a:lnTo>
                    <a:pt x="88" y="134"/>
                  </a:lnTo>
                  <a:lnTo>
                    <a:pt x="83" y="135"/>
                  </a:lnTo>
                  <a:lnTo>
                    <a:pt x="73" y="133"/>
                  </a:lnTo>
                  <a:lnTo>
                    <a:pt x="67" y="138"/>
                  </a:lnTo>
                  <a:lnTo>
                    <a:pt x="59" y="142"/>
                  </a:lnTo>
                  <a:lnTo>
                    <a:pt x="53" y="143"/>
                  </a:lnTo>
                  <a:lnTo>
                    <a:pt x="51" y="147"/>
                  </a:lnTo>
                  <a:lnTo>
                    <a:pt x="42" y="146"/>
                  </a:lnTo>
                  <a:lnTo>
                    <a:pt x="31" y="136"/>
                  </a:lnTo>
                  <a:lnTo>
                    <a:pt x="29" y="127"/>
                  </a:lnTo>
                  <a:lnTo>
                    <a:pt x="25" y="116"/>
                  </a:lnTo>
                  <a:lnTo>
                    <a:pt x="28" y="98"/>
                  </a:lnTo>
                  <a:lnTo>
                    <a:pt x="33" y="91"/>
                  </a:lnTo>
                  <a:lnTo>
                    <a:pt x="29" y="82"/>
                  </a:lnTo>
                  <a:lnTo>
                    <a:pt x="23" y="78"/>
                  </a:lnTo>
                  <a:lnTo>
                    <a:pt x="25" y="69"/>
                  </a:lnTo>
                  <a:lnTo>
                    <a:pt x="21" y="64"/>
                  </a:lnTo>
                  <a:lnTo>
                    <a:pt x="12" y="65"/>
                  </a:lnTo>
                  <a:lnTo>
                    <a:pt x="0" y="50"/>
                  </a:lnTo>
                  <a:lnTo>
                    <a:pt x="5" y="44"/>
                  </a:lnTo>
                  <a:lnTo>
                    <a:pt x="5" y="34"/>
                  </a:lnTo>
                  <a:lnTo>
                    <a:pt x="16" y="31"/>
                  </a:lnTo>
                  <a:lnTo>
                    <a:pt x="21" y="27"/>
                  </a:lnTo>
                  <a:lnTo>
                    <a:pt x="15" y="19"/>
                  </a:lnTo>
                  <a:lnTo>
                    <a:pt x="17" y="12"/>
                  </a:lnTo>
                  <a:lnTo>
                    <a:pt x="32"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269" name="Freeform 268">
              <a:extLst>
                <a:ext uri="{FF2B5EF4-FFF2-40B4-BE49-F238E27FC236}">
                  <a16:creationId xmlns:a16="http://schemas.microsoft.com/office/drawing/2014/main" id="{B5F709B0-6404-8D4D-9E92-A4A7FED524FF}"/>
                </a:ext>
              </a:extLst>
            </p:cNvPr>
            <p:cNvSpPr>
              <a:spLocks/>
            </p:cNvSpPr>
            <p:nvPr/>
          </p:nvSpPr>
          <p:spPr bwMode="auto">
            <a:xfrm>
              <a:off x="2237586" y="3731666"/>
              <a:ext cx="188458" cy="97856"/>
            </a:xfrm>
            <a:custGeom>
              <a:avLst/>
              <a:gdLst>
                <a:gd name="T0" fmla="*/ 34 w 114"/>
                <a:gd name="T1" fmla="*/ 63 h 63"/>
                <a:gd name="T2" fmla="*/ 32 w 114"/>
                <a:gd name="T3" fmla="*/ 56 h 63"/>
                <a:gd name="T4" fmla="*/ 27 w 114"/>
                <a:gd name="T5" fmla="*/ 54 h 63"/>
                <a:gd name="T6" fmla="*/ 29 w 114"/>
                <a:gd name="T7" fmla="*/ 46 h 63"/>
                <a:gd name="T8" fmla="*/ 26 w 114"/>
                <a:gd name="T9" fmla="*/ 44 h 63"/>
                <a:gd name="T10" fmla="*/ 23 w 114"/>
                <a:gd name="T11" fmla="*/ 42 h 63"/>
                <a:gd name="T12" fmla="*/ 14 w 114"/>
                <a:gd name="T13" fmla="*/ 45 h 63"/>
                <a:gd name="T14" fmla="*/ 14 w 114"/>
                <a:gd name="T15" fmla="*/ 42 h 63"/>
                <a:gd name="T16" fmla="*/ 9 w 114"/>
                <a:gd name="T17" fmla="*/ 39 h 63"/>
                <a:gd name="T18" fmla="*/ 5 w 114"/>
                <a:gd name="T19" fmla="*/ 34 h 63"/>
                <a:gd name="T20" fmla="*/ 0 w 114"/>
                <a:gd name="T21" fmla="*/ 33 h 63"/>
                <a:gd name="T22" fmla="*/ 4 w 114"/>
                <a:gd name="T23" fmla="*/ 28 h 63"/>
                <a:gd name="T24" fmla="*/ 3 w 114"/>
                <a:gd name="T25" fmla="*/ 23 h 63"/>
                <a:gd name="T26" fmla="*/ 5 w 114"/>
                <a:gd name="T27" fmla="*/ 19 h 63"/>
                <a:gd name="T28" fmla="*/ 14 w 114"/>
                <a:gd name="T29" fmla="*/ 14 h 63"/>
                <a:gd name="T30" fmla="*/ 23 w 114"/>
                <a:gd name="T31" fmla="*/ 6 h 63"/>
                <a:gd name="T32" fmla="*/ 25 w 114"/>
                <a:gd name="T33" fmla="*/ 7 h 63"/>
                <a:gd name="T34" fmla="*/ 30 w 114"/>
                <a:gd name="T35" fmla="*/ 3 h 63"/>
                <a:gd name="T36" fmla="*/ 35 w 114"/>
                <a:gd name="T37" fmla="*/ 2 h 63"/>
                <a:gd name="T38" fmla="*/ 36 w 114"/>
                <a:gd name="T39" fmla="*/ 4 h 63"/>
                <a:gd name="T40" fmla="*/ 39 w 114"/>
                <a:gd name="T41" fmla="*/ 3 h 63"/>
                <a:gd name="T42" fmla="*/ 48 w 114"/>
                <a:gd name="T43" fmla="*/ 5 h 63"/>
                <a:gd name="T44" fmla="*/ 56 w 114"/>
                <a:gd name="T45" fmla="*/ 4 h 63"/>
                <a:gd name="T46" fmla="*/ 62 w 114"/>
                <a:gd name="T47" fmla="*/ 2 h 63"/>
                <a:gd name="T48" fmla="*/ 65 w 114"/>
                <a:gd name="T49" fmla="*/ 0 h 63"/>
                <a:gd name="T50" fmla="*/ 70 w 114"/>
                <a:gd name="T51" fmla="*/ 1 h 63"/>
                <a:gd name="T52" fmla="*/ 74 w 114"/>
                <a:gd name="T53" fmla="*/ 2 h 63"/>
                <a:gd name="T54" fmla="*/ 79 w 114"/>
                <a:gd name="T55" fmla="*/ 2 h 63"/>
                <a:gd name="T56" fmla="*/ 83 w 114"/>
                <a:gd name="T57" fmla="*/ 0 h 63"/>
                <a:gd name="T58" fmla="*/ 91 w 114"/>
                <a:gd name="T59" fmla="*/ 3 h 63"/>
                <a:gd name="T60" fmla="*/ 94 w 114"/>
                <a:gd name="T61" fmla="*/ 3 h 63"/>
                <a:gd name="T62" fmla="*/ 99 w 114"/>
                <a:gd name="T63" fmla="*/ 7 h 63"/>
                <a:gd name="T64" fmla="*/ 104 w 114"/>
                <a:gd name="T65" fmla="*/ 12 h 63"/>
                <a:gd name="T66" fmla="*/ 110 w 114"/>
                <a:gd name="T67" fmla="*/ 15 h 63"/>
                <a:gd name="T68" fmla="*/ 114 w 114"/>
                <a:gd name="T69" fmla="*/ 21 h 63"/>
                <a:gd name="T70" fmla="*/ 108 w 114"/>
                <a:gd name="T71" fmla="*/ 20 h 63"/>
                <a:gd name="T72" fmla="*/ 105 w 114"/>
                <a:gd name="T73" fmla="*/ 23 h 63"/>
                <a:gd name="T74" fmla="*/ 99 w 114"/>
                <a:gd name="T75" fmla="*/ 26 h 63"/>
                <a:gd name="T76" fmla="*/ 94 w 114"/>
                <a:gd name="T77" fmla="*/ 26 h 63"/>
                <a:gd name="T78" fmla="*/ 90 w 114"/>
                <a:gd name="T79" fmla="*/ 29 h 63"/>
                <a:gd name="T80" fmla="*/ 86 w 114"/>
                <a:gd name="T81" fmla="*/ 28 h 63"/>
                <a:gd name="T82" fmla="*/ 84 w 114"/>
                <a:gd name="T83" fmla="*/ 25 h 63"/>
                <a:gd name="T84" fmla="*/ 82 w 114"/>
                <a:gd name="T85" fmla="*/ 25 h 63"/>
                <a:gd name="T86" fmla="*/ 79 w 114"/>
                <a:gd name="T87" fmla="*/ 30 h 63"/>
                <a:gd name="T88" fmla="*/ 77 w 114"/>
                <a:gd name="T89" fmla="*/ 30 h 63"/>
                <a:gd name="T90" fmla="*/ 76 w 114"/>
                <a:gd name="T91" fmla="*/ 34 h 63"/>
                <a:gd name="T92" fmla="*/ 69 w 114"/>
                <a:gd name="T93" fmla="*/ 40 h 63"/>
                <a:gd name="T94" fmla="*/ 66 w 114"/>
                <a:gd name="T95" fmla="*/ 42 h 63"/>
                <a:gd name="T96" fmla="*/ 64 w 114"/>
                <a:gd name="T97" fmla="*/ 45 h 63"/>
                <a:gd name="T98" fmla="*/ 59 w 114"/>
                <a:gd name="T99" fmla="*/ 41 h 63"/>
                <a:gd name="T100" fmla="*/ 54 w 114"/>
                <a:gd name="T101" fmla="*/ 46 h 63"/>
                <a:gd name="T102" fmla="*/ 51 w 114"/>
                <a:gd name="T103" fmla="*/ 46 h 63"/>
                <a:gd name="T104" fmla="*/ 46 w 114"/>
                <a:gd name="T105" fmla="*/ 47 h 63"/>
                <a:gd name="T106" fmla="*/ 46 w 114"/>
                <a:gd name="T107" fmla="*/ 57 h 63"/>
                <a:gd name="T108" fmla="*/ 43 w 114"/>
                <a:gd name="T109" fmla="*/ 57 h 63"/>
                <a:gd name="T110" fmla="*/ 40 w 114"/>
                <a:gd name="T111" fmla="*/ 62 h 63"/>
                <a:gd name="T112" fmla="*/ 34 w 114"/>
                <a:gd name="T113" fmla="*/ 63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14" h="63">
                  <a:moveTo>
                    <a:pt x="34" y="63"/>
                  </a:moveTo>
                  <a:lnTo>
                    <a:pt x="32" y="56"/>
                  </a:lnTo>
                  <a:lnTo>
                    <a:pt x="27" y="54"/>
                  </a:lnTo>
                  <a:lnTo>
                    <a:pt x="29" y="46"/>
                  </a:lnTo>
                  <a:lnTo>
                    <a:pt x="26" y="44"/>
                  </a:lnTo>
                  <a:lnTo>
                    <a:pt x="23" y="42"/>
                  </a:lnTo>
                  <a:lnTo>
                    <a:pt x="14" y="45"/>
                  </a:lnTo>
                  <a:lnTo>
                    <a:pt x="14" y="42"/>
                  </a:lnTo>
                  <a:lnTo>
                    <a:pt x="9" y="39"/>
                  </a:lnTo>
                  <a:lnTo>
                    <a:pt x="5" y="34"/>
                  </a:lnTo>
                  <a:lnTo>
                    <a:pt x="0" y="33"/>
                  </a:lnTo>
                  <a:lnTo>
                    <a:pt x="4" y="28"/>
                  </a:lnTo>
                  <a:lnTo>
                    <a:pt x="3" y="23"/>
                  </a:lnTo>
                  <a:lnTo>
                    <a:pt x="5" y="19"/>
                  </a:lnTo>
                  <a:lnTo>
                    <a:pt x="14" y="14"/>
                  </a:lnTo>
                  <a:lnTo>
                    <a:pt x="23" y="6"/>
                  </a:lnTo>
                  <a:lnTo>
                    <a:pt x="25" y="7"/>
                  </a:lnTo>
                  <a:lnTo>
                    <a:pt x="30" y="3"/>
                  </a:lnTo>
                  <a:lnTo>
                    <a:pt x="35" y="2"/>
                  </a:lnTo>
                  <a:lnTo>
                    <a:pt x="36" y="4"/>
                  </a:lnTo>
                  <a:lnTo>
                    <a:pt x="39" y="3"/>
                  </a:lnTo>
                  <a:lnTo>
                    <a:pt x="48" y="5"/>
                  </a:lnTo>
                  <a:lnTo>
                    <a:pt x="56" y="4"/>
                  </a:lnTo>
                  <a:lnTo>
                    <a:pt x="62" y="2"/>
                  </a:lnTo>
                  <a:lnTo>
                    <a:pt x="65" y="0"/>
                  </a:lnTo>
                  <a:lnTo>
                    <a:pt x="70" y="1"/>
                  </a:lnTo>
                  <a:lnTo>
                    <a:pt x="74" y="2"/>
                  </a:lnTo>
                  <a:lnTo>
                    <a:pt x="79" y="2"/>
                  </a:lnTo>
                  <a:lnTo>
                    <a:pt x="83" y="0"/>
                  </a:lnTo>
                  <a:lnTo>
                    <a:pt x="91" y="3"/>
                  </a:lnTo>
                  <a:lnTo>
                    <a:pt x="94" y="3"/>
                  </a:lnTo>
                  <a:lnTo>
                    <a:pt x="99" y="7"/>
                  </a:lnTo>
                  <a:lnTo>
                    <a:pt x="104" y="12"/>
                  </a:lnTo>
                  <a:lnTo>
                    <a:pt x="110" y="15"/>
                  </a:lnTo>
                  <a:lnTo>
                    <a:pt x="114" y="21"/>
                  </a:lnTo>
                  <a:lnTo>
                    <a:pt x="108" y="20"/>
                  </a:lnTo>
                  <a:lnTo>
                    <a:pt x="105" y="23"/>
                  </a:lnTo>
                  <a:lnTo>
                    <a:pt x="99" y="26"/>
                  </a:lnTo>
                  <a:lnTo>
                    <a:pt x="94" y="26"/>
                  </a:lnTo>
                  <a:lnTo>
                    <a:pt x="90" y="29"/>
                  </a:lnTo>
                  <a:lnTo>
                    <a:pt x="86" y="28"/>
                  </a:lnTo>
                  <a:lnTo>
                    <a:pt x="84" y="25"/>
                  </a:lnTo>
                  <a:lnTo>
                    <a:pt x="82" y="25"/>
                  </a:lnTo>
                  <a:lnTo>
                    <a:pt x="79" y="30"/>
                  </a:lnTo>
                  <a:lnTo>
                    <a:pt x="77" y="30"/>
                  </a:lnTo>
                  <a:lnTo>
                    <a:pt x="76" y="34"/>
                  </a:lnTo>
                  <a:lnTo>
                    <a:pt x="69" y="40"/>
                  </a:lnTo>
                  <a:lnTo>
                    <a:pt x="66" y="42"/>
                  </a:lnTo>
                  <a:lnTo>
                    <a:pt x="64" y="45"/>
                  </a:lnTo>
                  <a:lnTo>
                    <a:pt x="59" y="41"/>
                  </a:lnTo>
                  <a:lnTo>
                    <a:pt x="54" y="46"/>
                  </a:lnTo>
                  <a:lnTo>
                    <a:pt x="51" y="46"/>
                  </a:lnTo>
                  <a:lnTo>
                    <a:pt x="46" y="47"/>
                  </a:lnTo>
                  <a:lnTo>
                    <a:pt x="46" y="57"/>
                  </a:lnTo>
                  <a:lnTo>
                    <a:pt x="43" y="57"/>
                  </a:lnTo>
                  <a:lnTo>
                    <a:pt x="40" y="62"/>
                  </a:lnTo>
                  <a:lnTo>
                    <a:pt x="34" y="63"/>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270" name="Freeform 269">
              <a:extLst>
                <a:ext uri="{FF2B5EF4-FFF2-40B4-BE49-F238E27FC236}">
                  <a16:creationId xmlns:a16="http://schemas.microsoft.com/office/drawing/2014/main" id="{8C20022D-811A-6143-A0B0-0A83216D100C}"/>
                </a:ext>
              </a:extLst>
            </p:cNvPr>
            <p:cNvSpPr>
              <a:spLocks/>
            </p:cNvSpPr>
            <p:nvPr/>
          </p:nvSpPr>
          <p:spPr bwMode="auto">
            <a:xfrm>
              <a:off x="2698814" y="3605853"/>
              <a:ext cx="89270" cy="60577"/>
            </a:xfrm>
            <a:custGeom>
              <a:avLst/>
              <a:gdLst>
                <a:gd name="T0" fmla="*/ 27 w 54"/>
                <a:gd name="T1" fmla="*/ 0 h 39"/>
                <a:gd name="T2" fmla="*/ 38 w 54"/>
                <a:gd name="T3" fmla="*/ 0 h 39"/>
                <a:gd name="T4" fmla="*/ 53 w 54"/>
                <a:gd name="T5" fmla="*/ 4 h 39"/>
                <a:gd name="T6" fmla="*/ 54 w 54"/>
                <a:gd name="T7" fmla="*/ 15 h 39"/>
                <a:gd name="T8" fmla="*/ 51 w 54"/>
                <a:gd name="T9" fmla="*/ 23 h 39"/>
                <a:gd name="T10" fmla="*/ 46 w 54"/>
                <a:gd name="T11" fmla="*/ 27 h 39"/>
                <a:gd name="T12" fmla="*/ 50 w 54"/>
                <a:gd name="T13" fmla="*/ 33 h 39"/>
                <a:gd name="T14" fmla="*/ 49 w 54"/>
                <a:gd name="T15" fmla="*/ 39 h 39"/>
                <a:gd name="T16" fmla="*/ 38 w 54"/>
                <a:gd name="T17" fmla="*/ 35 h 39"/>
                <a:gd name="T18" fmla="*/ 29 w 54"/>
                <a:gd name="T19" fmla="*/ 36 h 39"/>
                <a:gd name="T20" fmla="*/ 18 w 54"/>
                <a:gd name="T21" fmla="*/ 35 h 39"/>
                <a:gd name="T22" fmla="*/ 9 w 54"/>
                <a:gd name="T23" fmla="*/ 39 h 39"/>
                <a:gd name="T24" fmla="*/ 0 w 54"/>
                <a:gd name="T25" fmla="*/ 32 h 39"/>
                <a:gd name="T26" fmla="*/ 3 w 54"/>
                <a:gd name="T27" fmla="*/ 26 h 39"/>
                <a:gd name="T28" fmla="*/ 19 w 54"/>
                <a:gd name="T29" fmla="*/ 29 h 39"/>
                <a:gd name="T30" fmla="*/ 33 w 54"/>
                <a:gd name="T31" fmla="*/ 30 h 39"/>
                <a:gd name="T32" fmla="*/ 39 w 54"/>
                <a:gd name="T33" fmla="*/ 26 h 39"/>
                <a:gd name="T34" fmla="*/ 32 w 54"/>
                <a:gd name="T35" fmla="*/ 17 h 39"/>
                <a:gd name="T36" fmla="*/ 33 w 54"/>
                <a:gd name="T37" fmla="*/ 9 h 39"/>
                <a:gd name="T38" fmla="*/ 22 w 54"/>
                <a:gd name="T39" fmla="*/ 5 h 39"/>
                <a:gd name="T40" fmla="*/ 27 w 54"/>
                <a:gd name="T41" fmla="*/ 0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4" h="39">
                  <a:moveTo>
                    <a:pt x="27" y="0"/>
                  </a:moveTo>
                  <a:lnTo>
                    <a:pt x="38" y="0"/>
                  </a:lnTo>
                  <a:lnTo>
                    <a:pt x="53" y="4"/>
                  </a:lnTo>
                  <a:lnTo>
                    <a:pt x="54" y="15"/>
                  </a:lnTo>
                  <a:lnTo>
                    <a:pt x="51" y="23"/>
                  </a:lnTo>
                  <a:lnTo>
                    <a:pt x="46" y="27"/>
                  </a:lnTo>
                  <a:lnTo>
                    <a:pt x="50" y="33"/>
                  </a:lnTo>
                  <a:lnTo>
                    <a:pt x="49" y="39"/>
                  </a:lnTo>
                  <a:lnTo>
                    <a:pt x="38" y="35"/>
                  </a:lnTo>
                  <a:lnTo>
                    <a:pt x="29" y="36"/>
                  </a:lnTo>
                  <a:lnTo>
                    <a:pt x="18" y="35"/>
                  </a:lnTo>
                  <a:lnTo>
                    <a:pt x="9" y="39"/>
                  </a:lnTo>
                  <a:lnTo>
                    <a:pt x="0" y="32"/>
                  </a:lnTo>
                  <a:lnTo>
                    <a:pt x="3" y="26"/>
                  </a:lnTo>
                  <a:lnTo>
                    <a:pt x="19" y="29"/>
                  </a:lnTo>
                  <a:lnTo>
                    <a:pt x="33" y="30"/>
                  </a:lnTo>
                  <a:lnTo>
                    <a:pt x="39" y="26"/>
                  </a:lnTo>
                  <a:lnTo>
                    <a:pt x="32" y="17"/>
                  </a:lnTo>
                  <a:lnTo>
                    <a:pt x="33" y="9"/>
                  </a:lnTo>
                  <a:lnTo>
                    <a:pt x="22" y="5"/>
                  </a:lnTo>
                  <a:lnTo>
                    <a:pt x="27"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271" name="Freeform 270">
              <a:extLst>
                <a:ext uri="{FF2B5EF4-FFF2-40B4-BE49-F238E27FC236}">
                  <a16:creationId xmlns:a16="http://schemas.microsoft.com/office/drawing/2014/main" id="{34193055-F353-CB4B-93C3-E8CE6C4F2C5C}"/>
                </a:ext>
              </a:extLst>
            </p:cNvPr>
            <p:cNvSpPr>
              <a:spLocks/>
            </p:cNvSpPr>
            <p:nvPr/>
          </p:nvSpPr>
          <p:spPr bwMode="auto">
            <a:xfrm>
              <a:off x="4370141" y="2144236"/>
              <a:ext cx="244664" cy="86983"/>
            </a:xfrm>
            <a:custGeom>
              <a:avLst/>
              <a:gdLst>
                <a:gd name="T0" fmla="*/ 138 w 148"/>
                <a:gd name="T1" fmla="*/ 1 h 56"/>
                <a:gd name="T2" fmla="*/ 133 w 148"/>
                <a:gd name="T3" fmla="*/ 13 h 56"/>
                <a:gd name="T4" fmla="*/ 148 w 148"/>
                <a:gd name="T5" fmla="*/ 25 h 56"/>
                <a:gd name="T6" fmla="*/ 128 w 148"/>
                <a:gd name="T7" fmla="*/ 39 h 56"/>
                <a:gd name="T8" fmla="*/ 85 w 148"/>
                <a:gd name="T9" fmla="*/ 52 h 56"/>
                <a:gd name="T10" fmla="*/ 73 w 148"/>
                <a:gd name="T11" fmla="*/ 56 h 56"/>
                <a:gd name="T12" fmla="*/ 54 w 148"/>
                <a:gd name="T13" fmla="*/ 53 h 56"/>
                <a:gd name="T14" fmla="*/ 16 w 148"/>
                <a:gd name="T15" fmla="*/ 47 h 56"/>
                <a:gd name="T16" fmla="*/ 31 w 148"/>
                <a:gd name="T17" fmla="*/ 39 h 56"/>
                <a:gd name="T18" fmla="*/ 2 w 148"/>
                <a:gd name="T19" fmla="*/ 30 h 56"/>
                <a:gd name="T20" fmla="*/ 28 w 148"/>
                <a:gd name="T21" fmla="*/ 26 h 56"/>
                <a:gd name="T22" fmla="*/ 28 w 148"/>
                <a:gd name="T23" fmla="*/ 21 h 56"/>
                <a:gd name="T24" fmla="*/ 0 w 148"/>
                <a:gd name="T25" fmla="*/ 17 h 56"/>
                <a:gd name="T26" fmla="*/ 12 w 148"/>
                <a:gd name="T27" fmla="*/ 5 h 56"/>
                <a:gd name="T28" fmla="*/ 33 w 148"/>
                <a:gd name="T29" fmla="*/ 2 h 56"/>
                <a:gd name="T30" fmla="*/ 52 w 148"/>
                <a:gd name="T31" fmla="*/ 14 h 56"/>
                <a:gd name="T32" fmla="*/ 75 w 148"/>
                <a:gd name="T33" fmla="*/ 4 h 56"/>
                <a:gd name="T34" fmla="*/ 91 w 148"/>
                <a:gd name="T35" fmla="*/ 9 h 56"/>
                <a:gd name="T36" fmla="*/ 115 w 148"/>
                <a:gd name="T37" fmla="*/ 0 h 56"/>
                <a:gd name="T38" fmla="*/ 138 w 148"/>
                <a:gd name="T39" fmla="*/ 1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48" h="56">
                  <a:moveTo>
                    <a:pt x="138" y="1"/>
                  </a:moveTo>
                  <a:lnTo>
                    <a:pt x="133" y="13"/>
                  </a:lnTo>
                  <a:lnTo>
                    <a:pt x="148" y="25"/>
                  </a:lnTo>
                  <a:lnTo>
                    <a:pt x="128" y="39"/>
                  </a:lnTo>
                  <a:lnTo>
                    <a:pt x="85" y="52"/>
                  </a:lnTo>
                  <a:lnTo>
                    <a:pt x="73" y="56"/>
                  </a:lnTo>
                  <a:lnTo>
                    <a:pt x="54" y="53"/>
                  </a:lnTo>
                  <a:lnTo>
                    <a:pt x="16" y="47"/>
                  </a:lnTo>
                  <a:lnTo>
                    <a:pt x="31" y="39"/>
                  </a:lnTo>
                  <a:lnTo>
                    <a:pt x="2" y="30"/>
                  </a:lnTo>
                  <a:lnTo>
                    <a:pt x="28" y="26"/>
                  </a:lnTo>
                  <a:lnTo>
                    <a:pt x="28" y="21"/>
                  </a:lnTo>
                  <a:lnTo>
                    <a:pt x="0" y="17"/>
                  </a:lnTo>
                  <a:lnTo>
                    <a:pt x="12" y="5"/>
                  </a:lnTo>
                  <a:lnTo>
                    <a:pt x="33" y="2"/>
                  </a:lnTo>
                  <a:lnTo>
                    <a:pt x="52" y="14"/>
                  </a:lnTo>
                  <a:lnTo>
                    <a:pt x="75" y="4"/>
                  </a:lnTo>
                  <a:lnTo>
                    <a:pt x="91" y="9"/>
                  </a:lnTo>
                  <a:lnTo>
                    <a:pt x="115" y="0"/>
                  </a:lnTo>
                  <a:lnTo>
                    <a:pt x="138" y="1"/>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272" name="Freeform 271">
              <a:extLst>
                <a:ext uri="{FF2B5EF4-FFF2-40B4-BE49-F238E27FC236}">
                  <a16:creationId xmlns:a16="http://schemas.microsoft.com/office/drawing/2014/main" id="{23CD4E52-0234-644B-92D6-36AD510D32FF}"/>
                </a:ext>
              </a:extLst>
            </p:cNvPr>
            <p:cNvSpPr>
              <a:spLocks/>
            </p:cNvSpPr>
            <p:nvPr/>
          </p:nvSpPr>
          <p:spPr bwMode="auto">
            <a:xfrm>
              <a:off x="2583094" y="3650897"/>
              <a:ext cx="62819" cy="26405"/>
            </a:xfrm>
            <a:custGeom>
              <a:avLst/>
              <a:gdLst>
                <a:gd name="T0" fmla="*/ 14 w 38"/>
                <a:gd name="T1" fmla="*/ 0 h 17"/>
                <a:gd name="T2" fmla="*/ 26 w 38"/>
                <a:gd name="T3" fmla="*/ 2 h 17"/>
                <a:gd name="T4" fmla="*/ 35 w 38"/>
                <a:gd name="T5" fmla="*/ 7 h 17"/>
                <a:gd name="T6" fmla="*/ 38 w 38"/>
                <a:gd name="T7" fmla="*/ 13 h 17"/>
                <a:gd name="T8" fmla="*/ 25 w 38"/>
                <a:gd name="T9" fmla="*/ 13 h 17"/>
                <a:gd name="T10" fmla="*/ 19 w 38"/>
                <a:gd name="T11" fmla="*/ 17 h 17"/>
                <a:gd name="T12" fmla="*/ 9 w 38"/>
                <a:gd name="T13" fmla="*/ 13 h 17"/>
                <a:gd name="T14" fmla="*/ 0 w 38"/>
                <a:gd name="T15" fmla="*/ 6 h 17"/>
                <a:gd name="T16" fmla="*/ 2 w 38"/>
                <a:gd name="T17" fmla="*/ 1 h 17"/>
                <a:gd name="T18" fmla="*/ 10 w 38"/>
                <a:gd name="T19" fmla="*/ 0 h 17"/>
                <a:gd name="T20" fmla="*/ 14 w 38"/>
                <a:gd name="T21"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8" h="17">
                  <a:moveTo>
                    <a:pt x="14" y="0"/>
                  </a:moveTo>
                  <a:lnTo>
                    <a:pt x="26" y="2"/>
                  </a:lnTo>
                  <a:lnTo>
                    <a:pt x="35" y="7"/>
                  </a:lnTo>
                  <a:lnTo>
                    <a:pt x="38" y="13"/>
                  </a:lnTo>
                  <a:lnTo>
                    <a:pt x="25" y="13"/>
                  </a:lnTo>
                  <a:lnTo>
                    <a:pt x="19" y="17"/>
                  </a:lnTo>
                  <a:lnTo>
                    <a:pt x="9" y="13"/>
                  </a:lnTo>
                  <a:lnTo>
                    <a:pt x="0" y="6"/>
                  </a:lnTo>
                  <a:lnTo>
                    <a:pt x="2" y="1"/>
                  </a:lnTo>
                  <a:lnTo>
                    <a:pt x="10" y="0"/>
                  </a:lnTo>
                  <a:lnTo>
                    <a:pt x="14"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273" name="Freeform 272">
              <a:extLst>
                <a:ext uri="{FF2B5EF4-FFF2-40B4-BE49-F238E27FC236}">
                  <a16:creationId xmlns:a16="http://schemas.microsoft.com/office/drawing/2014/main" id="{136DF883-C306-0E45-B797-5B0109229296}"/>
                </a:ext>
              </a:extLst>
            </p:cNvPr>
            <p:cNvSpPr>
              <a:spLocks/>
            </p:cNvSpPr>
            <p:nvPr/>
          </p:nvSpPr>
          <p:spPr bwMode="auto">
            <a:xfrm>
              <a:off x="1546572" y="3192685"/>
              <a:ext cx="796815" cy="585580"/>
            </a:xfrm>
            <a:custGeom>
              <a:avLst/>
              <a:gdLst>
                <a:gd name="T0" fmla="*/ 298 w 482"/>
                <a:gd name="T1" fmla="*/ 175 h 377"/>
                <a:gd name="T2" fmla="*/ 288 w 482"/>
                <a:gd name="T3" fmla="*/ 225 h 377"/>
                <a:gd name="T4" fmla="*/ 303 w 482"/>
                <a:gd name="T5" fmla="*/ 266 h 377"/>
                <a:gd name="T6" fmla="*/ 329 w 482"/>
                <a:gd name="T7" fmla="*/ 294 h 377"/>
                <a:gd name="T8" fmla="*/ 366 w 482"/>
                <a:gd name="T9" fmla="*/ 295 h 377"/>
                <a:gd name="T10" fmla="*/ 405 w 482"/>
                <a:gd name="T11" fmla="*/ 279 h 377"/>
                <a:gd name="T12" fmla="*/ 419 w 482"/>
                <a:gd name="T13" fmla="*/ 243 h 377"/>
                <a:gd name="T14" fmla="*/ 468 w 482"/>
                <a:gd name="T15" fmla="*/ 234 h 377"/>
                <a:gd name="T16" fmla="*/ 480 w 482"/>
                <a:gd name="T17" fmla="*/ 246 h 377"/>
                <a:gd name="T18" fmla="*/ 465 w 482"/>
                <a:gd name="T19" fmla="*/ 275 h 377"/>
                <a:gd name="T20" fmla="*/ 451 w 482"/>
                <a:gd name="T21" fmla="*/ 295 h 377"/>
                <a:gd name="T22" fmla="*/ 436 w 482"/>
                <a:gd name="T23" fmla="*/ 308 h 377"/>
                <a:gd name="T24" fmla="*/ 430 w 482"/>
                <a:gd name="T25" fmla="*/ 309 h 377"/>
                <a:gd name="T26" fmla="*/ 395 w 482"/>
                <a:gd name="T27" fmla="*/ 321 h 377"/>
                <a:gd name="T28" fmla="*/ 399 w 482"/>
                <a:gd name="T29" fmla="*/ 333 h 377"/>
                <a:gd name="T30" fmla="*/ 402 w 482"/>
                <a:gd name="T31" fmla="*/ 346 h 377"/>
                <a:gd name="T32" fmla="*/ 370 w 482"/>
                <a:gd name="T33" fmla="*/ 367 h 377"/>
                <a:gd name="T34" fmla="*/ 348 w 482"/>
                <a:gd name="T35" fmla="*/ 355 h 377"/>
                <a:gd name="T36" fmla="*/ 315 w 482"/>
                <a:gd name="T37" fmla="*/ 344 h 377"/>
                <a:gd name="T38" fmla="*/ 278 w 482"/>
                <a:gd name="T39" fmla="*/ 349 h 377"/>
                <a:gd name="T40" fmla="*/ 236 w 482"/>
                <a:gd name="T41" fmla="*/ 332 h 377"/>
                <a:gd name="T42" fmla="*/ 199 w 482"/>
                <a:gd name="T43" fmla="*/ 307 h 377"/>
                <a:gd name="T44" fmla="*/ 165 w 482"/>
                <a:gd name="T45" fmla="*/ 290 h 377"/>
                <a:gd name="T46" fmla="*/ 138 w 482"/>
                <a:gd name="T47" fmla="*/ 255 h 377"/>
                <a:gd name="T48" fmla="*/ 149 w 482"/>
                <a:gd name="T49" fmla="*/ 242 h 377"/>
                <a:gd name="T50" fmla="*/ 146 w 482"/>
                <a:gd name="T51" fmla="*/ 217 h 377"/>
                <a:gd name="T52" fmla="*/ 116 w 482"/>
                <a:gd name="T53" fmla="*/ 169 h 377"/>
                <a:gd name="T54" fmla="*/ 95 w 482"/>
                <a:gd name="T55" fmla="*/ 143 h 377"/>
                <a:gd name="T56" fmla="*/ 85 w 482"/>
                <a:gd name="T57" fmla="*/ 115 h 377"/>
                <a:gd name="T58" fmla="*/ 68 w 482"/>
                <a:gd name="T59" fmla="*/ 88 h 377"/>
                <a:gd name="T60" fmla="*/ 59 w 482"/>
                <a:gd name="T61" fmla="*/ 56 h 377"/>
                <a:gd name="T62" fmla="*/ 50 w 482"/>
                <a:gd name="T63" fmla="*/ 24 h 377"/>
                <a:gd name="T64" fmla="*/ 31 w 482"/>
                <a:gd name="T65" fmla="*/ 27 h 377"/>
                <a:gd name="T66" fmla="*/ 31 w 482"/>
                <a:gd name="T67" fmla="*/ 62 h 377"/>
                <a:gd name="T68" fmla="*/ 43 w 482"/>
                <a:gd name="T69" fmla="*/ 82 h 377"/>
                <a:gd name="T70" fmla="*/ 46 w 482"/>
                <a:gd name="T71" fmla="*/ 102 h 377"/>
                <a:gd name="T72" fmla="*/ 61 w 482"/>
                <a:gd name="T73" fmla="*/ 125 h 377"/>
                <a:gd name="T74" fmla="*/ 67 w 482"/>
                <a:gd name="T75" fmla="*/ 164 h 377"/>
                <a:gd name="T76" fmla="*/ 80 w 482"/>
                <a:gd name="T77" fmla="*/ 185 h 377"/>
                <a:gd name="T78" fmla="*/ 74 w 482"/>
                <a:gd name="T79" fmla="*/ 205 h 377"/>
                <a:gd name="T80" fmla="*/ 59 w 482"/>
                <a:gd name="T81" fmla="*/ 181 h 377"/>
                <a:gd name="T82" fmla="*/ 45 w 482"/>
                <a:gd name="T83" fmla="*/ 150 h 377"/>
                <a:gd name="T84" fmla="*/ 28 w 482"/>
                <a:gd name="T85" fmla="*/ 123 h 377"/>
                <a:gd name="T86" fmla="*/ 13 w 482"/>
                <a:gd name="T87" fmla="*/ 115 h 377"/>
                <a:gd name="T88" fmla="*/ 14 w 482"/>
                <a:gd name="T89" fmla="*/ 103 h 377"/>
                <a:gd name="T90" fmla="*/ 17 w 482"/>
                <a:gd name="T91" fmla="*/ 71 h 377"/>
                <a:gd name="T92" fmla="*/ 4 w 482"/>
                <a:gd name="T93" fmla="*/ 39 h 377"/>
                <a:gd name="T94" fmla="*/ 21 w 482"/>
                <a:gd name="T95" fmla="*/ 2 h 377"/>
                <a:gd name="T96" fmla="*/ 64 w 482"/>
                <a:gd name="T97" fmla="*/ 14 h 377"/>
                <a:gd name="T98" fmla="*/ 148 w 482"/>
                <a:gd name="T99" fmla="*/ 28 h 377"/>
                <a:gd name="T100" fmla="*/ 185 w 482"/>
                <a:gd name="T101" fmla="*/ 27 h 377"/>
                <a:gd name="T102" fmla="*/ 202 w 482"/>
                <a:gd name="T103" fmla="*/ 54 h 377"/>
                <a:gd name="T104" fmla="*/ 224 w 482"/>
                <a:gd name="T105" fmla="*/ 78 h 377"/>
                <a:gd name="T106" fmla="*/ 264 w 482"/>
                <a:gd name="T107" fmla="*/ 69 h 377"/>
                <a:gd name="T108" fmla="*/ 280 w 482"/>
                <a:gd name="T109" fmla="*/ 107 h 377"/>
                <a:gd name="T110" fmla="*/ 296 w 482"/>
                <a:gd name="T111" fmla="*/ 138 h 3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482" h="377">
                  <a:moveTo>
                    <a:pt x="315" y="142"/>
                  </a:moveTo>
                  <a:lnTo>
                    <a:pt x="304" y="160"/>
                  </a:lnTo>
                  <a:lnTo>
                    <a:pt x="298" y="175"/>
                  </a:lnTo>
                  <a:lnTo>
                    <a:pt x="291" y="203"/>
                  </a:lnTo>
                  <a:lnTo>
                    <a:pt x="287" y="213"/>
                  </a:lnTo>
                  <a:lnTo>
                    <a:pt x="288" y="225"/>
                  </a:lnTo>
                  <a:lnTo>
                    <a:pt x="292" y="235"/>
                  </a:lnTo>
                  <a:lnTo>
                    <a:pt x="293" y="251"/>
                  </a:lnTo>
                  <a:lnTo>
                    <a:pt x="303" y="266"/>
                  </a:lnTo>
                  <a:lnTo>
                    <a:pt x="305" y="278"/>
                  </a:lnTo>
                  <a:lnTo>
                    <a:pt x="311" y="288"/>
                  </a:lnTo>
                  <a:lnTo>
                    <a:pt x="329" y="294"/>
                  </a:lnTo>
                  <a:lnTo>
                    <a:pt x="335" y="302"/>
                  </a:lnTo>
                  <a:lnTo>
                    <a:pt x="352" y="297"/>
                  </a:lnTo>
                  <a:lnTo>
                    <a:pt x="366" y="295"/>
                  </a:lnTo>
                  <a:lnTo>
                    <a:pt x="380" y="291"/>
                  </a:lnTo>
                  <a:lnTo>
                    <a:pt x="392" y="287"/>
                  </a:lnTo>
                  <a:lnTo>
                    <a:pt x="405" y="279"/>
                  </a:lnTo>
                  <a:lnTo>
                    <a:pt x="411" y="267"/>
                  </a:lnTo>
                  <a:lnTo>
                    <a:pt x="415" y="249"/>
                  </a:lnTo>
                  <a:lnTo>
                    <a:pt x="419" y="243"/>
                  </a:lnTo>
                  <a:lnTo>
                    <a:pt x="432" y="238"/>
                  </a:lnTo>
                  <a:lnTo>
                    <a:pt x="452" y="233"/>
                  </a:lnTo>
                  <a:lnTo>
                    <a:pt x="468" y="234"/>
                  </a:lnTo>
                  <a:lnTo>
                    <a:pt x="479" y="232"/>
                  </a:lnTo>
                  <a:lnTo>
                    <a:pt x="482" y="236"/>
                  </a:lnTo>
                  <a:lnTo>
                    <a:pt x="480" y="246"/>
                  </a:lnTo>
                  <a:lnTo>
                    <a:pt x="469" y="259"/>
                  </a:lnTo>
                  <a:lnTo>
                    <a:pt x="463" y="271"/>
                  </a:lnTo>
                  <a:lnTo>
                    <a:pt x="465" y="275"/>
                  </a:lnTo>
                  <a:lnTo>
                    <a:pt x="461" y="284"/>
                  </a:lnTo>
                  <a:lnTo>
                    <a:pt x="455" y="300"/>
                  </a:lnTo>
                  <a:lnTo>
                    <a:pt x="451" y="295"/>
                  </a:lnTo>
                  <a:lnTo>
                    <a:pt x="447" y="295"/>
                  </a:lnTo>
                  <a:lnTo>
                    <a:pt x="444" y="295"/>
                  </a:lnTo>
                  <a:lnTo>
                    <a:pt x="436" y="308"/>
                  </a:lnTo>
                  <a:lnTo>
                    <a:pt x="433" y="306"/>
                  </a:lnTo>
                  <a:lnTo>
                    <a:pt x="430" y="306"/>
                  </a:lnTo>
                  <a:lnTo>
                    <a:pt x="430" y="309"/>
                  </a:lnTo>
                  <a:lnTo>
                    <a:pt x="413" y="309"/>
                  </a:lnTo>
                  <a:lnTo>
                    <a:pt x="396" y="309"/>
                  </a:lnTo>
                  <a:lnTo>
                    <a:pt x="395" y="321"/>
                  </a:lnTo>
                  <a:lnTo>
                    <a:pt x="387" y="321"/>
                  </a:lnTo>
                  <a:lnTo>
                    <a:pt x="393" y="328"/>
                  </a:lnTo>
                  <a:lnTo>
                    <a:pt x="399" y="333"/>
                  </a:lnTo>
                  <a:lnTo>
                    <a:pt x="400" y="337"/>
                  </a:lnTo>
                  <a:lnTo>
                    <a:pt x="403" y="338"/>
                  </a:lnTo>
                  <a:lnTo>
                    <a:pt x="402" y="346"/>
                  </a:lnTo>
                  <a:lnTo>
                    <a:pt x="378" y="346"/>
                  </a:lnTo>
                  <a:lnTo>
                    <a:pt x="368" y="363"/>
                  </a:lnTo>
                  <a:lnTo>
                    <a:pt x="370" y="367"/>
                  </a:lnTo>
                  <a:lnTo>
                    <a:pt x="367" y="371"/>
                  </a:lnTo>
                  <a:lnTo>
                    <a:pt x="366" y="377"/>
                  </a:lnTo>
                  <a:lnTo>
                    <a:pt x="348" y="355"/>
                  </a:lnTo>
                  <a:lnTo>
                    <a:pt x="339" y="348"/>
                  </a:lnTo>
                  <a:lnTo>
                    <a:pt x="325" y="343"/>
                  </a:lnTo>
                  <a:lnTo>
                    <a:pt x="315" y="344"/>
                  </a:lnTo>
                  <a:lnTo>
                    <a:pt x="299" y="352"/>
                  </a:lnTo>
                  <a:lnTo>
                    <a:pt x="290" y="354"/>
                  </a:lnTo>
                  <a:lnTo>
                    <a:pt x="278" y="349"/>
                  </a:lnTo>
                  <a:lnTo>
                    <a:pt x="265" y="345"/>
                  </a:lnTo>
                  <a:lnTo>
                    <a:pt x="249" y="335"/>
                  </a:lnTo>
                  <a:lnTo>
                    <a:pt x="236" y="332"/>
                  </a:lnTo>
                  <a:lnTo>
                    <a:pt x="216" y="323"/>
                  </a:lnTo>
                  <a:lnTo>
                    <a:pt x="203" y="313"/>
                  </a:lnTo>
                  <a:lnTo>
                    <a:pt x="199" y="307"/>
                  </a:lnTo>
                  <a:lnTo>
                    <a:pt x="189" y="306"/>
                  </a:lnTo>
                  <a:lnTo>
                    <a:pt x="171" y="299"/>
                  </a:lnTo>
                  <a:lnTo>
                    <a:pt x="165" y="290"/>
                  </a:lnTo>
                  <a:lnTo>
                    <a:pt x="148" y="278"/>
                  </a:lnTo>
                  <a:lnTo>
                    <a:pt x="141" y="265"/>
                  </a:lnTo>
                  <a:lnTo>
                    <a:pt x="138" y="255"/>
                  </a:lnTo>
                  <a:lnTo>
                    <a:pt x="145" y="253"/>
                  </a:lnTo>
                  <a:lnTo>
                    <a:pt x="144" y="247"/>
                  </a:lnTo>
                  <a:lnTo>
                    <a:pt x="149" y="242"/>
                  </a:lnTo>
                  <a:lnTo>
                    <a:pt x="150" y="234"/>
                  </a:lnTo>
                  <a:lnTo>
                    <a:pt x="146" y="225"/>
                  </a:lnTo>
                  <a:lnTo>
                    <a:pt x="146" y="217"/>
                  </a:lnTo>
                  <a:lnTo>
                    <a:pt x="142" y="206"/>
                  </a:lnTo>
                  <a:lnTo>
                    <a:pt x="131" y="186"/>
                  </a:lnTo>
                  <a:lnTo>
                    <a:pt x="116" y="169"/>
                  </a:lnTo>
                  <a:lnTo>
                    <a:pt x="110" y="156"/>
                  </a:lnTo>
                  <a:lnTo>
                    <a:pt x="97" y="148"/>
                  </a:lnTo>
                  <a:lnTo>
                    <a:pt x="95" y="143"/>
                  </a:lnTo>
                  <a:lnTo>
                    <a:pt x="101" y="130"/>
                  </a:lnTo>
                  <a:lnTo>
                    <a:pt x="93" y="125"/>
                  </a:lnTo>
                  <a:lnTo>
                    <a:pt x="85" y="115"/>
                  </a:lnTo>
                  <a:lnTo>
                    <a:pt x="85" y="101"/>
                  </a:lnTo>
                  <a:lnTo>
                    <a:pt x="75" y="99"/>
                  </a:lnTo>
                  <a:lnTo>
                    <a:pt x="68" y="88"/>
                  </a:lnTo>
                  <a:lnTo>
                    <a:pt x="63" y="78"/>
                  </a:lnTo>
                  <a:lnTo>
                    <a:pt x="64" y="72"/>
                  </a:lnTo>
                  <a:lnTo>
                    <a:pt x="59" y="56"/>
                  </a:lnTo>
                  <a:lnTo>
                    <a:pt x="58" y="40"/>
                  </a:lnTo>
                  <a:lnTo>
                    <a:pt x="61" y="32"/>
                  </a:lnTo>
                  <a:lnTo>
                    <a:pt x="50" y="24"/>
                  </a:lnTo>
                  <a:lnTo>
                    <a:pt x="44" y="25"/>
                  </a:lnTo>
                  <a:lnTo>
                    <a:pt x="36" y="19"/>
                  </a:lnTo>
                  <a:lnTo>
                    <a:pt x="31" y="27"/>
                  </a:lnTo>
                  <a:lnTo>
                    <a:pt x="30" y="37"/>
                  </a:lnTo>
                  <a:lnTo>
                    <a:pt x="27" y="53"/>
                  </a:lnTo>
                  <a:lnTo>
                    <a:pt x="31" y="62"/>
                  </a:lnTo>
                  <a:lnTo>
                    <a:pt x="39" y="76"/>
                  </a:lnTo>
                  <a:lnTo>
                    <a:pt x="41" y="81"/>
                  </a:lnTo>
                  <a:lnTo>
                    <a:pt x="43" y="82"/>
                  </a:lnTo>
                  <a:lnTo>
                    <a:pt x="43" y="89"/>
                  </a:lnTo>
                  <a:lnTo>
                    <a:pt x="47" y="89"/>
                  </a:lnTo>
                  <a:lnTo>
                    <a:pt x="46" y="102"/>
                  </a:lnTo>
                  <a:lnTo>
                    <a:pt x="51" y="108"/>
                  </a:lnTo>
                  <a:lnTo>
                    <a:pt x="52" y="115"/>
                  </a:lnTo>
                  <a:lnTo>
                    <a:pt x="61" y="125"/>
                  </a:lnTo>
                  <a:lnTo>
                    <a:pt x="62" y="145"/>
                  </a:lnTo>
                  <a:lnTo>
                    <a:pt x="65" y="154"/>
                  </a:lnTo>
                  <a:lnTo>
                    <a:pt x="67" y="164"/>
                  </a:lnTo>
                  <a:lnTo>
                    <a:pt x="66" y="174"/>
                  </a:lnTo>
                  <a:lnTo>
                    <a:pt x="74" y="175"/>
                  </a:lnTo>
                  <a:lnTo>
                    <a:pt x="80" y="185"/>
                  </a:lnTo>
                  <a:lnTo>
                    <a:pt x="84" y="194"/>
                  </a:lnTo>
                  <a:lnTo>
                    <a:pt x="83" y="198"/>
                  </a:lnTo>
                  <a:lnTo>
                    <a:pt x="74" y="205"/>
                  </a:lnTo>
                  <a:lnTo>
                    <a:pt x="71" y="205"/>
                  </a:lnTo>
                  <a:lnTo>
                    <a:pt x="68" y="193"/>
                  </a:lnTo>
                  <a:lnTo>
                    <a:pt x="59" y="181"/>
                  </a:lnTo>
                  <a:lnTo>
                    <a:pt x="49" y="171"/>
                  </a:lnTo>
                  <a:lnTo>
                    <a:pt x="41" y="165"/>
                  </a:lnTo>
                  <a:lnTo>
                    <a:pt x="45" y="150"/>
                  </a:lnTo>
                  <a:lnTo>
                    <a:pt x="45" y="139"/>
                  </a:lnTo>
                  <a:lnTo>
                    <a:pt x="38" y="133"/>
                  </a:lnTo>
                  <a:lnTo>
                    <a:pt x="28" y="123"/>
                  </a:lnTo>
                  <a:lnTo>
                    <a:pt x="25" y="126"/>
                  </a:lnTo>
                  <a:lnTo>
                    <a:pt x="22" y="121"/>
                  </a:lnTo>
                  <a:lnTo>
                    <a:pt x="13" y="115"/>
                  </a:lnTo>
                  <a:lnTo>
                    <a:pt x="6" y="103"/>
                  </a:lnTo>
                  <a:lnTo>
                    <a:pt x="7" y="102"/>
                  </a:lnTo>
                  <a:lnTo>
                    <a:pt x="14" y="103"/>
                  </a:lnTo>
                  <a:lnTo>
                    <a:pt x="23" y="95"/>
                  </a:lnTo>
                  <a:lnTo>
                    <a:pt x="26" y="86"/>
                  </a:lnTo>
                  <a:lnTo>
                    <a:pt x="17" y="71"/>
                  </a:lnTo>
                  <a:lnTo>
                    <a:pt x="8" y="65"/>
                  </a:lnTo>
                  <a:lnTo>
                    <a:pt x="6" y="52"/>
                  </a:lnTo>
                  <a:lnTo>
                    <a:pt x="4" y="39"/>
                  </a:lnTo>
                  <a:lnTo>
                    <a:pt x="1" y="22"/>
                  </a:lnTo>
                  <a:lnTo>
                    <a:pt x="0" y="4"/>
                  </a:lnTo>
                  <a:lnTo>
                    <a:pt x="21" y="2"/>
                  </a:lnTo>
                  <a:lnTo>
                    <a:pt x="43" y="0"/>
                  </a:lnTo>
                  <a:lnTo>
                    <a:pt x="41" y="4"/>
                  </a:lnTo>
                  <a:lnTo>
                    <a:pt x="64" y="14"/>
                  </a:lnTo>
                  <a:lnTo>
                    <a:pt x="99" y="29"/>
                  </a:lnTo>
                  <a:lnTo>
                    <a:pt x="134" y="28"/>
                  </a:lnTo>
                  <a:lnTo>
                    <a:pt x="148" y="28"/>
                  </a:lnTo>
                  <a:lnTo>
                    <a:pt x="150" y="20"/>
                  </a:lnTo>
                  <a:lnTo>
                    <a:pt x="181" y="20"/>
                  </a:lnTo>
                  <a:lnTo>
                    <a:pt x="185" y="27"/>
                  </a:lnTo>
                  <a:lnTo>
                    <a:pt x="192" y="34"/>
                  </a:lnTo>
                  <a:lnTo>
                    <a:pt x="200" y="43"/>
                  </a:lnTo>
                  <a:lnTo>
                    <a:pt x="202" y="54"/>
                  </a:lnTo>
                  <a:lnTo>
                    <a:pt x="203" y="65"/>
                  </a:lnTo>
                  <a:lnTo>
                    <a:pt x="211" y="71"/>
                  </a:lnTo>
                  <a:lnTo>
                    <a:pt x="224" y="78"/>
                  </a:lnTo>
                  <a:lnTo>
                    <a:pt x="240" y="61"/>
                  </a:lnTo>
                  <a:lnTo>
                    <a:pt x="254" y="61"/>
                  </a:lnTo>
                  <a:lnTo>
                    <a:pt x="264" y="69"/>
                  </a:lnTo>
                  <a:lnTo>
                    <a:pt x="269" y="83"/>
                  </a:lnTo>
                  <a:lnTo>
                    <a:pt x="273" y="95"/>
                  </a:lnTo>
                  <a:lnTo>
                    <a:pt x="280" y="107"/>
                  </a:lnTo>
                  <a:lnTo>
                    <a:pt x="281" y="122"/>
                  </a:lnTo>
                  <a:lnTo>
                    <a:pt x="283" y="132"/>
                  </a:lnTo>
                  <a:lnTo>
                    <a:pt x="296" y="138"/>
                  </a:lnTo>
                  <a:lnTo>
                    <a:pt x="307" y="143"/>
                  </a:lnTo>
                  <a:lnTo>
                    <a:pt x="315" y="142"/>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274" name="Freeform 273">
              <a:extLst>
                <a:ext uri="{FF2B5EF4-FFF2-40B4-BE49-F238E27FC236}">
                  <a16:creationId xmlns:a16="http://schemas.microsoft.com/office/drawing/2014/main" id="{2E9C10CF-A15B-9544-8C7F-2A56EAA23E11}"/>
                </a:ext>
              </a:extLst>
            </p:cNvPr>
            <p:cNvSpPr>
              <a:spLocks/>
            </p:cNvSpPr>
            <p:nvPr/>
          </p:nvSpPr>
          <p:spPr bwMode="auto">
            <a:xfrm>
              <a:off x="2283875" y="3762732"/>
              <a:ext cx="142170" cy="139793"/>
            </a:xfrm>
            <a:custGeom>
              <a:avLst/>
              <a:gdLst>
                <a:gd name="T0" fmla="*/ 33 w 86"/>
                <a:gd name="T1" fmla="*/ 82 h 90"/>
                <a:gd name="T2" fmla="*/ 27 w 86"/>
                <a:gd name="T3" fmla="*/ 75 h 90"/>
                <a:gd name="T4" fmla="*/ 19 w 86"/>
                <a:gd name="T5" fmla="*/ 67 h 90"/>
                <a:gd name="T6" fmla="*/ 15 w 86"/>
                <a:gd name="T7" fmla="*/ 60 h 90"/>
                <a:gd name="T8" fmla="*/ 8 w 86"/>
                <a:gd name="T9" fmla="*/ 54 h 90"/>
                <a:gd name="T10" fmla="*/ 0 w 86"/>
                <a:gd name="T11" fmla="*/ 44 h 90"/>
                <a:gd name="T12" fmla="*/ 2 w 86"/>
                <a:gd name="T13" fmla="*/ 41 h 90"/>
                <a:gd name="T14" fmla="*/ 5 w 86"/>
                <a:gd name="T15" fmla="*/ 44 h 90"/>
                <a:gd name="T16" fmla="*/ 6 w 86"/>
                <a:gd name="T17" fmla="*/ 43 h 90"/>
                <a:gd name="T18" fmla="*/ 12 w 86"/>
                <a:gd name="T19" fmla="*/ 42 h 90"/>
                <a:gd name="T20" fmla="*/ 15 w 86"/>
                <a:gd name="T21" fmla="*/ 37 h 90"/>
                <a:gd name="T22" fmla="*/ 18 w 86"/>
                <a:gd name="T23" fmla="*/ 37 h 90"/>
                <a:gd name="T24" fmla="*/ 18 w 86"/>
                <a:gd name="T25" fmla="*/ 27 h 90"/>
                <a:gd name="T26" fmla="*/ 23 w 86"/>
                <a:gd name="T27" fmla="*/ 26 h 90"/>
                <a:gd name="T28" fmla="*/ 26 w 86"/>
                <a:gd name="T29" fmla="*/ 26 h 90"/>
                <a:gd name="T30" fmla="*/ 31 w 86"/>
                <a:gd name="T31" fmla="*/ 21 h 90"/>
                <a:gd name="T32" fmla="*/ 36 w 86"/>
                <a:gd name="T33" fmla="*/ 25 h 90"/>
                <a:gd name="T34" fmla="*/ 38 w 86"/>
                <a:gd name="T35" fmla="*/ 22 h 90"/>
                <a:gd name="T36" fmla="*/ 41 w 86"/>
                <a:gd name="T37" fmla="*/ 20 h 90"/>
                <a:gd name="T38" fmla="*/ 48 w 86"/>
                <a:gd name="T39" fmla="*/ 14 h 90"/>
                <a:gd name="T40" fmla="*/ 49 w 86"/>
                <a:gd name="T41" fmla="*/ 10 h 90"/>
                <a:gd name="T42" fmla="*/ 51 w 86"/>
                <a:gd name="T43" fmla="*/ 10 h 90"/>
                <a:gd name="T44" fmla="*/ 54 w 86"/>
                <a:gd name="T45" fmla="*/ 5 h 90"/>
                <a:gd name="T46" fmla="*/ 56 w 86"/>
                <a:gd name="T47" fmla="*/ 5 h 90"/>
                <a:gd name="T48" fmla="*/ 58 w 86"/>
                <a:gd name="T49" fmla="*/ 8 h 90"/>
                <a:gd name="T50" fmla="*/ 62 w 86"/>
                <a:gd name="T51" fmla="*/ 9 h 90"/>
                <a:gd name="T52" fmla="*/ 66 w 86"/>
                <a:gd name="T53" fmla="*/ 6 h 90"/>
                <a:gd name="T54" fmla="*/ 71 w 86"/>
                <a:gd name="T55" fmla="*/ 6 h 90"/>
                <a:gd name="T56" fmla="*/ 77 w 86"/>
                <a:gd name="T57" fmla="*/ 3 h 90"/>
                <a:gd name="T58" fmla="*/ 80 w 86"/>
                <a:gd name="T59" fmla="*/ 0 h 90"/>
                <a:gd name="T60" fmla="*/ 86 w 86"/>
                <a:gd name="T61" fmla="*/ 1 h 90"/>
                <a:gd name="T62" fmla="*/ 85 w 86"/>
                <a:gd name="T63" fmla="*/ 3 h 90"/>
                <a:gd name="T64" fmla="*/ 83 w 86"/>
                <a:gd name="T65" fmla="*/ 8 h 90"/>
                <a:gd name="T66" fmla="*/ 84 w 86"/>
                <a:gd name="T67" fmla="*/ 15 h 90"/>
                <a:gd name="T68" fmla="*/ 79 w 86"/>
                <a:gd name="T69" fmla="*/ 22 h 90"/>
                <a:gd name="T70" fmla="*/ 77 w 86"/>
                <a:gd name="T71" fmla="*/ 30 h 90"/>
                <a:gd name="T72" fmla="*/ 76 w 86"/>
                <a:gd name="T73" fmla="*/ 40 h 90"/>
                <a:gd name="T74" fmla="*/ 76 w 86"/>
                <a:gd name="T75" fmla="*/ 45 h 90"/>
                <a:gd name="T76" fmla="*/ 76 w 86"/>
                <a:gd name="T77" fmla="*/ 54 h 90"/>
                <a:gd name="T78" fmla="*/ 73 w 86"/>
                <a:gd name="T79" fmla="*/ 56 h 90"/>
                <a:gd name="T80" fmla="*/ 70 w 86"/>
                <a:gd name="T81" fmla="*/ 65 h 90"/>
                <a:gd name="T82" fmla="*/ 71 w 86"/>
                <a:gd name="T83" fmla="*/ 71 h 90"/>
                <a:gd name="T84" fmla="*/ 67 w 86"/>
                <a:gd name="T85" fmla="*/ 76 h 90"/>
                <a:gd name="T86" fmla="*/ 67 w 86"/>
                <a:gd name="T87" fmla="*/ 82 h 90"/>
                <a:gd name="T88" fmla="*/ 70 w 86"/>
                <a:gd name="T89" fmla="*/ 85 h 90"/>
                <a:gd name="T90" fmla="*/ 65 w 86"/>
                <a:gd name="T91" fmla="*/ 90 h 90"/>
                <a:gd name="T92" fmla="*/ 60 w 86"/>
                <a:gd name="T93" fmla="*/ 88 h 90"/>
                <a:gd name="T94" fmla="*/ 57 w 86"/>
                <a:gd name="T95" fmla="*/ 84 h 90"/>
                <a:gd name="T96" fmla="*/ 52 w 86"/>
                <a:gd name="T97" fmla="*/ 82 h 90"/>
                <a:gd name="T98" fmla="*/ 47 w 86"/>
                <a:gd name="T99" fmla="*/ 85 h 90"/>
                <a:gd name="T100" fmla="*/ 36 w 86"/>
                <a:gd name="T101" fmla="*/ 79 h 90"/>
                <a:gd name="T102" fmla="*/ 33 w 86"/>
                <a:gd name="T103" fmla="*/ 82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86" h="90">
                  <a:moveTo>
                    <a:pt x="33" y="82"/>
                  </a:moveTo>
                  <a:lnTo>
                    <a:pt x="27" y="75"/>
                  </a:lnTo>
                  <a:lnTo>
                    <a:pt x="19" y="67"/>
                  </a:lnTo>
                  <a:lnTo>
                    <a:pt x="15" y="60"/>
                  </a:lnTo>
                  <a:lnTo>
                    <a:pt x="8" y="54"/>
                  </a:lnTo>
                  <a:lnTo>
                    <a:pt x="0" y="44"/>
                  </a:lnTo>
                  <a:lnTo>
                    <a:pt x="2" y="41"/>
                  </a:lnTo>
                  <a:lnTo>
                    <a:pt x="5" y="44"/>
                  </a:lnTo>
                  <a:lnTo>
                    <a:pt x="6" y="43"/>
                  </a:lnTo>
                  <a:lnTo>
                    <a:pt x="12" y="42"/>
                  </a:lnTo>
                  <a:lnTo>
                    <a:pt x="15" y="37"/>
                  </a:lnTo>
                  <a:lnTo>
                    <a:pt x="18" y="37"/>
                  </a:lnTo>
                  <a:lnTo>
                    <a:pt x="18" y="27"/>
                  </a:lnTo>
                  <a:lnTo>
                    <a:pt x="23" y="26"/>
                  </a:lnTo>
                  <a:lnTo>
                    <a:pt x="26" y="26"/>
                  </a:lnTo>
                  <a:lnTo>
                    <a:pt x="31" y="21"/>
                  </a:lnTo>
                  <a:lnTo>
                    <a:pt x="36" y="25"/>
                  </a:lnTo>
                  <a:lnTo>
                    <a:pt x="38" y="22"/>
                  </a:lnTo>
                  <a:lnTo>
                    <a:pt x="41" y="20"/>
                  </a:lnTo>
                  <a:lnTo>
                    <a:pt x="48" y="14"/>
                  </a:lnTo>
                  <a:lnTo>
                    <a:pt x="49" y="10"/>
                  </a:lnTo>
                  <a:lnTo>
                    <a:pt x="51" y="10"/>
                  </a:lnTo>
                  <a:lnTo>
                    <a:pt x="54" y="5"/>
                  </a:lnTo>
                  <a:lnTo>
                    <a:pt x="56" y="5"/>
                  </a:lnTo>
                  <a:lnTo>
                    <a:pt x="58" y="8"/>
                  </a:lnTo>
                  <a:lnTo>
                    <a:pt x="62" y="9"/>
                  </a:lnTo>
                  <a:lnTo>
                    <a:pt x="66" y="6"/>
                  </a:lnTo>
                  <a:lnTo>
                    <a:pt x="71" y="6"/>
                  </a:lnTo>
                  <a:lnTo>
                    <a:pt x="77" y="3"/>
                  </a:lnTo>
                  <a:lnTo>
                    <a:pt x="80" y="0"/>
                  </a:lnTo>
                  <a:lnTo>
                    <a:pt x="86" y="1"/>
                  </a:lnTo>
                  <a:lnTo>
                    <a:pt x="85" y="3"/>
                  </a:lnTo>
                  <a:lnTo>
                    <a:pt x="83" y="8"/>
                  </a:lnTo>
                  <a:lnTo>
                    <a:pt x="84" y="15"/>
                  </a:lnTo>
                  <a:lnTo>
                    <a:pt x="79" y="22"/>
                  </a:lnTo>
                  <a:lnTo>
                    <a:pt x="77" y="30"/>
                  </a:lnTo>
                  <a:lnTo>
                    <a:pt x="76" y="40"/>
                  </a:lnTo>
                  <a:lnTo>
                    <a:pt x="76" y="45"/>
                  </a:lnTo>
                  <a:lnTo>
                    <a:pt x="76" y="54"/>
                  </a:lnTo>
                  <a:lnTo>
                    <a:pt x="73" y="56"/>
                  </a:lnTo>
                  <a:lnTo>
                    <a:pt x="70" y="65"/>
                  </a:lnTo>
                  <a:lnTo>
                    <a:pt x="71" y="71"/>
                  </a:lnTo>
                  <a:lnTo>
                    <a:pt x="67" y="76"/>
                  </a:lnTo>
                  <a:lnTo>
                    <a:pt x="67" y="82"/>
                  </a:lnTo>
                  <a:lnTo>
                    <a:pt x="70" y="85"/>
                  </a:lnTo>
                  <a:lnTo>
                    <a:pt x="65" y="90"/>
                  </a:lnTo>
                  <a:lnTo>
                    <a:pt x="60" y="88"/>
                  </a:lnTo>
                  <a:lnTo>
                    <a:pt x="57" y="84"/>
                  </a:lnTo>
                  <a:lnTo>
                    <a:pt x="52" y="82"/>
                  </a:lnTo>
                  <a:lnTo>
                    <a:pt x="47" y="85"/>
                  </a:lnTo>
                  <a:lnTo>
                    <a:pt x="36" y="79"/>
                  </a:lnTo>
                  <a:lnTo>
                    <a:pt x="33" y="82"/>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275" name="Freeform 274">
              <a:extLst>
                <a:ext uri="{FF2B5EF4-FFF2-40B4-BE49-F238E27FC236}">
                  <a16:creationId xmlns:a16="http://schemas.microsoft.com/office/drawing/2014/main" id="{57F978E1-1538-0E4A-8592-75396C031CE4}"/>
                </a:ext>
              </a:extLst>
            </p:cNvPr>
            <p:cNvSpPr>
              <a:spLocks/>
            </p:cNvSpPr>
            <p:nvPr/>
          </p:nvSpPr>
          <p:spPr bwMode="auto">
            <a:xfrm>
              <a:off x="2414473" y="3938250"/>
              <a:ext cx="173581" cy="76110"/>
            </a:xfrm>
            <a:custGeom>
              <a:avLst/>
              <a:gdLst>
                <a:gd name="T0" fmla="*/ 92 w 105"/>
                <a:gd name="T1" fmla="*/ 49 h 49"/>
                <a:gd name="T2" fmla="*/ 87 w 105"/>
                <a:gd name="T3" fmla="*/ 43 h 49"/>
                <a:gd name="T4" fmla="*/ 83 w 105"/>
                <a:gd name="T5" fmla="*/ 32 h 49"/>
                <a:gd name="T6" fmla="*/ 88 w 105"/>
                <a:gd name="T7" fmla="*/ 27 h 49"/>
                <a:gd name="T8" fmla="*/ 83 w 105"/>
                <a:gd name="T9" fmla="*/ 25 h 49"/>
                <a:gd name="T10" fmla="*/ 80 w 105"/>
                <a:gd name="T11" fmla="*/ 18 h 49"/>
                <a:gd name="T12" fmla="*/ 72 w 105"/>
                <a:gd name="T13" fmla="*/ 12 h 49"/>
                <a:gd name="T14" fmla="*/ 63 w 105"/>
                <a:gd name="T15" fmla="*/ 14 h 49"/>
                <a:gd name="T16" fmla="*/ 59 w 105"/>
                <a:gd name="T17" fmla="*/ 21 h 49"/>
                <a:gd name="T18" fmla="*/ 52 w 105"/>
                <a:gd name="T19" fmla="*/ 26 h 49"/>
                <a:gd name="T20" fmla="*/ 48 w 105"/>
                <a:gd name="T21" fmla="*/ 27 h 49"/>
                <a:gd name="T22" fmla="*/ 46 w 105"/>
                <a:gd name="T23" fmla="*/ 31 h 49"/>
                <a:gd name="T24" fmla="*/ 54 w 105"/>
                <a:gd name="T25" fmla="*/ 43 h 49"/>
                <a:gd name="T26" fmla="*/ 49 w 105"/>
                <a:gd name="T27" fmla="*/ 45 h 49"/>
                <a:gd name="T28" fmla="*/ 46 w 105"/>
                <a:gd name="T29" fmla="*/ 48 h 49"/>
                <a:gd name="T30" fmla="*/ 37 w 105"/>
                <a:gd name="T31" fmla="*/ 49 h 49"/>
                <a:gd name="T32" fmla="*/ 35 w 105"/>
                <a:gd name="T33" fmla="*/ 37 h 49"/>
                <a:gd name="T34" fmla="*/ 32 w 105"/>
                <a:gd name="T35" fmla="*/ 40 h 49"/>
                <a:gd name="T36" fmla="*/ 26 w 105"/>
                <a:gd name="T37" fmla="*/ 39 h 49"/>
                <a:gd name="T38" fmla="*/ 23 w 105"/>
                <a:gd name="T39" fmla="*/ 31 h 49"/>
                <a:gd name="T40" fmla="*/ 16 w 105"/>
                <a:gd name="T41" fmla="*/ 29 h 49"/>
                <a:gd name="T42" fmla="*/ 11 w 105"/>
                <a:gd name="T43" fmla="*/ 27 h 49"/>
                <a:gd name="T44" fmla="*/ 3 w 105"/>
                <a:gd name="T45" fmla="*/ 27 h 49"/>
                <a:gd name="T46" fmla="*/ 2 w 105"/>
                <a:gd name="T47" fmla="*/ 32 h 49"/>
                <a:gd name="T48" fmla="*/ 0 w 105"/>
                <a:gd name="T49" fmla="*/ 29 h 49"/>
                <a:gd name="T50" fmla="*/ 1 w 105"/>
                <a:gd name="T51" fmla="*/ 24 h 49"/>
                <a:gd name="T52" fmla="*/ 3 w 105"/>
                <a:gd name="T53" fmla="*/ 20 h 49"/>
                <a:gd name="T54" fmla="*/ 3 w 105"/>
                <a:gd name="T55" fmla="*/ 16 h 49"/>
                <a:gd name="T56" fmla="*/ 6 w 105"/>
                <a:gd name="T57" fmla="*/ 14 h 49"/>
                <a:gd name="T58" fmla="*/ 2 w 105"/>
                <a:gd name="T59" fmla="*/ 11 h 49"/>
                <a:gd name="T60" fmla="*/ 2 w 105"/>
                <a:gd name="T61" fmla="*/ 2 h 49"/>
                <a:gd name="T62" fmla="*/ 9 w 105"/>
                <a:gd name="T63" fmla="*/ 1 h 49"/>
                <a:gd name="T64" fmla="*/ 16 w 105"/>
                <a:gd name="T65" fmla="*/ 8 h 49"/>
                <a:gd name="T66" fmla="*/ 15 w 105"/>
                <a:gd name="T67" fmla="*/ 12 h 49"/>
                <a:gd name="T68" fmla="*/ 22 w 105"/>
                <a:gd name="T69" fmla="*/ 13 h 49"/>
                <a:gd name="T70" fmla="*/ 24 w 105"/>
                <a:gd name="T71" fmla="*/ 12 h 49"/>
                <a:gd name="T72" fmla="*/ 29 w 105"/>
                <a:gd name="T73" fmla="*/ 17 h 49"/>
                <a:gd name="T74" fmla="*/ 38 w 105"/>
                <a:gd name="T75" fmla="*/ 15 h 49"/>
                <a:gd name="T76" fmla="*/ 46 w 105"/>
                <a:gd name="T77" fmla="*/ 10 h 49"/>
                <a:gd name="T78" fmla="*/ 57 w 105"/>
                <a:gd name="T79" fmla="*/ 6 h 49"/>
                <a:gd name="T80" fmla="*/ 64 w 105"/>
                <a:gd name="T81" fmla="*/ 0 h 49"/>
                <a:gd name="T82" fmla="*/ 74 w 105"/>
                <a:gd name="T83" fmla="*/ 1 h 49"/>
                <a:gd name="T84" fmla="*/ 73 w 105"/>
                <a:gd name="T85" fmla="*/ 3 h 49"/>
                <a:gd name="T86" fmla="*/ 83 w 105"/>
                <a:gd name="T87" fmla="*/ 4 h 49"/>
                <a:gd name="T88" fmla="*/ 91 w 105"/>
                <a:gd name="T89" fmla="*/ 7 h 49"/>
                <a:gd name="T90" fmla="*/ 97 w 105"/>
                <a:gd name="T91" fmla="*/ 14 h 49"/>
                <a:gd name="T92" fmla="*/ 103 w 105"/>
                <a:gd name="T93" fmla="*/ 19 h 49"/>
                <a:gd name="T94" fmla="*/ 101 w 105"/>
                <a:gd name="T95" fmla="*/ 22 h 49"/>
                <a:gd name="T96" fmla="*/ 105 w 105"/>
                <a:gd name="T97" fmla="*/ 35 h 49"/>
                <a:gd name="T98" fmla="*/ 101 w 105"/>
                <a:gd name="T99" fmla="*/ 41 h 49"/>
                <a:gd name="T100" fmla="*/ 95 w 105"/>
                <a:gd name="T101" fmla="*/ 39 h 49"/>
                <a:gd name="T102" fmla="*/ 92 w 105"/>
                <a:gd name="T103" fmla="*/ 49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05" h="49">
                  <a:moveTo>
                    <a:pt x="92" y="49"/>
                  </a:moveTo>
                  <a:lnTo>
                    <a:pt x="87" y="43"/>
                  </a:lnTo>
                  <a:lnTo>
                    <a:pt x="83" y="32"/>
                  </a:lnTo>
                  <a:lnTo>
                    <a:pt x="88" y="27"/>
                  </a:lnTo>
                  <a:lnTo>
                    <a:pt x="83" y="25"/>
                  </a:lnTo>
                  <a:lnTo>
                    <a:pt x="80" y="18"/>
                  </a:lnTo>
                  <a:lnTo>
                    <a:pt x="72" y="12"/>
                  </a:lnTo>
                  <a:lnTo>
                    <a:pt x="63" y="14"/>
                  </a:lnTo>
                  <a:lnTo>
                    <a:pt x="59" y="21"/>
                  </a:lnTo>
                  <a:lnTo>
                    <a:pt x="52" y="26"/>
                  </a:lnTo>
                  <a:lnTo>
                    <a:pt x="48" y="27"/>
                  </a:lnTo>
                  <a:lnTo>
                    <a:pt x="46" y="31"/>
                  </a:lnTo>
                  <a:lnTo>
                    <a:pt x="54" y="43"/>
                  </a:lnTo>
                  <a:lnTo>
                    <a:pt x="49" y="45"/>
                  </a:lnTo>
                  <a:lnTo>
                    <a:pt x="46" y="48"/>
                  </a:lnTo>
                  <a:lnTo>
                    <a:pt x="37" y="49"/>
                  </a:lnTo>
                  <a:lnTo>
                    <a:pt x="35" y="37"/>
                  </a:lnTo>
                  <a:lnTo>
                    <a:pt x="32" y="40"/>
                  </a:lnTo>
                  <a:lnTo>
                    <a:pt x="26" y="39"/>
                  </a:lnTo>
                  <a:lnTo>
                    <a:pt x="23" y="31"/>
                  </a:lnTo>
                  <a:lnTo>
                    <a:pt x="16" y="29"/>
                  </a:lnTo>
                  <a:lnTo>
                    <a:pt x="11" y="27"/>
                  </a:lnTo>
                  <a:lnTo>
                    <a:pt x="3" y="27"/>
                  </a:lnTo>
                  <a:lnTo>
                    <a:pt x="2" y="32"/>
                  </a:lnTo>
                  <a:lnTo>
                    <a:pt x="0" y="29"/>
                  </a:lnTo>
                  <a:lnTo>
                    <a:pt x="1" y="24"/>
                  </a:lnTo>
                  <a:lnTo>
                    <a:pt x="3" y="20"/>
                  </a:lnTo>
                  <a:lnTo>
                    <a:pt x="3" y="16"/>
                  </a:lnTo>
                  <a:lnTo>
                    <a:pt x="6" y="14"/>
                  </a:lnTo>
                  <a:lnTo>
                    <a:pt x="2" y="11"/>
                  </a:lnTo>
                  <a:lnTo>
                    <a:pt x="2" y="2"/>
                  </a:lnTo>
                  <a:lnTo>
                    <a:pt x="9" y="1"/>
                  </a:lnTo>
                  <a:lnTo>
                    <a:pt x="16" y="8"/>
                  </a:lnTo>
                  <a:lnTo>
                    <a:pt x="15" y="12"/>
                  </a:lnTo>
                  <a:lnTo>
                    <a:pt x="22" y="13"/>
                  </a:lnTo>
                  <a:lnTo>
                    <a:pt x="24" y="12"/>
                  </a:lnTo>
                  <a:lnTo>
                    <a:pt x="29" y="17"/>
                  </a:lnTo>
                  <a:lnTo>
                    <a:pt x="38" y="15"/>
                  </a:lnTo>
                  <a:lnTo>
                    <a:pt x="46" y="10"/>
                  </a:lnTo>
                  <a:lnTo>
                    <a:pt x="57" y="6"/>
                  </a:lnTo>
                  <a:lnTo>
                    <a:pt x="64" y="0"/>
                  </a:lnTo>
                  <a:lnTo>
                    <a:pt x="74" y="1"/>
                  </a:lnTo>
                  <a:lnTo>
                    <a:pt x="73" y="3"/>
                  </a:lnTo>
                  <a:lnTo>
                    <a:pt x="83" y="4"/>
                  </a:lnTo>
                  <a:lnTo>
                    <a:pt x="91" y="7"/>
                  </a:lnTo>
                  <a:lnTo>
                    <a:pt x="97" y="14"/>
                  </a:lnTo>
                  <a:lnTo>
                    <a:pt x="103" y="19"/>
                  </a:lnTo>
                  <a:lnTo>
                    <a:pt x="101" y="22"/>
                  </a:lnTo>
                  <a:lnTo>
                    <a:pt x="105" y="35"/>
                  </a:lnTo>
                  <a:lnTo>
                    <a:pt x="101" y="41"/>
                  </a:lnTo>
                  <a:lnTo>
                    <a:pt x="95" y="39"/>
                  </a:lnTo>
                  <a:lnTo>
                    <a:pt x="92" y="4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276" name="Freeform 275">
              <a:extLst>
                <a:ext uri="{FF2B5EF4-FFF2-40B4-BE49-F238E27FC236}">
                  <a16:creationId xmlns:a16="http://schemas.microsoft.com/office/drawing/2014/main" id="{4D5DD62E-E486-484B-818C-1BE73CCD4E22}"/>
                </a:ext>
              </a:extLst>
            </p:cNvPr>
            <p:cNvSpPr>
              <a:spLocks/>
            </p:cNvSpPr>
            <p:nvPr/>
          </p:nvSpPr>
          <p:spPr bwMode="auto">
            <a:xfrm>
              <a:off x="2457454" y="4250455"/>
              <a:ext cx="400061" cy="590239"/>
            </a:xfrm>
            <a:custGeom>
              <a:avLst/>
              <a:gdLst>
                <a:gd name="T0" fmla="*/ 229 w 242"/>
                <a:gd name="T1" fmla="*/ 374 h 380"/>
                <a:gd name="T2" fmla="*/ 201 w 242"/>
                <a:gd name="T3" fmla="*/ 368 h 380"/>
                <a:gd name="T4" fmla="*/ 160 w 242"/>
                <a:gd name="T5" fmla="*/ 338 h 380"/>
                <a:gd name="T6" fmla="*/ 111 w 242"/>
                <a:gd name="T7" fmla="*/ 303 h 380"/>
                <a:gd name="T8" fmla="*/ 104 w 242"/>
                <a:gd name="T9" fmla="*/ 280 h 380"/>
                <a:gd name="T10" fmla="*/ 66 w 242"/>
                <a:gd name="T11" fmla="*/ 214 h 380"/>
                <a:gd name="T12" fmla="*/ 38 w 242"/>
                <a:gd name="T13" fmla="*/ 163 h 380"/>
                <a:gd name="T14" fmla="*/ 17 w 242"/>
                <a:gd name="T15" fmla="*/ 134 h 380"/>
                <a:gd name="T16" fmla="*/ 9 w 242"/>
                <a:gd name="T17" fmla="*/ 117 h 380"/>
                <a:gd name="T18" fmla="*/ 5 w 242"/>
                <a:gd name="T19" fmla="*/ 82 h 380"/>
                <a:gd name="T20" fmla="*/ 22 w 242"/>
                <a:gd name="T21" fmla="*/ 78 h 380"/>
                <a:gd name="T22" fmla="*/ 17 w 242"/>
                <a:gd name="T23" fmla="*/ 90 h 380"/>
                <a:gd name="T24" fmla="*/ 33 w 242"/>
                <a:gd name="T25" fmla="*/ 91 h 380"/>
                <a:gd name="T26" fmla="*/ 51 w 242"/>
                <a:gd name="T27" fmla="*/ 93 h 380"/>
                <a:gd name="T28" fmla="*/ 65 w 242"/>
                <a:gd name="T29" fmla="*/ 61 h 380"/>
                <a:gd name="T30" fmla="*/ 106 w 242"/>
                <a:gd name="T31" fmla="*/ 31 h 380"/>
                <a:gd name="T32" fmla="*/ 109 w 242"/>
                <a:gd name="T33" fmla="*/ 1 h 380"/>
                <a:gd name="T34" fmla="*/ 127 w 242"/>
                <a:gd name="T35" fmla="*/ 10 h 380"/>
                <a:gd name="T36" fmla="*/ 141 w 242"/>
                <a:gd name="T37" fmla="*/ 25 h 380"/>
                <a:gd name="T38" fmla="*/ 166 w 242"/>
                <a:gd name="T39" fmla="*/ 49 h 380"/>
                <a:gd name="T40" fmla="*/ 182 w 242"/>
                <a:gd name="T41" fmla="*/ 47 h 380"/>
                <a:gd name="T42" fmla="*/ 208 w 242"/>
                <a:gd name="T43" fmla="*/ 55 h 380"/>
                <a:gd name="T44" fmla="*/ 202 w 242"/>
                <a:gd name="T45" fmla="*/ 77 h 380"/>
                <a:gd name="T46" fmla="*/ 194 w 242"/>
                <a:gd name="T47" fmla="*/ 87 h 380"/>
                <a:gd name="T48" fmla="*/ 177 w 242"/>
                <a:gd name="T49" fmla="*/ 94 h 380"/>
                <a:gd name="T50" fmla="*/ 156 w 242"/>
                <a:gd name="T51" fmla="*/ 118 h 380"/>
                <a:gd name="T52" fmla="*/ 153 w 242"/>
                <a:gd name="T53" fmla="*/ 136 h 380"/>
                <a:gd name="T54" fmla="*/ 143 w 242"/>
                <a:gd name="T55" fmla="*/ 151 h 380"/>
                <a:gd name="T56" fmla="*/ 147 w 242"/>
                <a:gd name="T57" fmla="*/ 173 h 380"/>
                <a:gd name="T58" fmla="*/ 154 w 242"/>
                <a:gd name="T59" fmla="*/ 195 h 380"/>
                <a:gd name="T60" fmla="*/ 174 w 242"/>
                <a:gd name="T61" fmla="*/ 207 h 380"/>
                <a:gd name="T62" fmla="*/ 204 w 242"/>
                <a:gd name="T63" fmla="*/ 196 h 380"/>
                <a:gd name="T64" fmla="*/ 213 w 242"/>
                <a:gd name="T65" fmla="*/ 230 h 380"/>
                <a:gd name="T66" fmla="*/ 241 w 242"/>
                <a:gd name="T67" fmla="*/ 259 h 380"/>
                <a:gd name="T68" fmla="*/ 238 w 242"/>
                <a:gd name="T69" fmla="*/ 281 h 380"/>
                <a:gd name="T70" fmla="*/ 233 w 242"/>
                <a:gd name="T71" fmla="*/ 309 h 380"/>
                <a:gd name="T72" fmla="*/ 233 w 242"/>
                <a:gd name="T73" fmla="*/ 324 h 380"/>
                <a:gd name="T74" fmla="*/ 233 w 242"/>
                <a:gd name="T75" fmla="*/ 364 h 3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242" h="380">
                  <a:moveTo>
                    <a:pt x="233" y="364"/>
                  </a:moveTo>
                  <a:lnTo>
                    <a:pt x="229" y="374"/>
                  </a:lnTo>
                  <a:lnTo>
                    <a:pt x="220" y="380"/>
                  </a:lnTo>
                  <a:lnTo>
                    <a:pt x="201" y="368"/>
                  </a:lnTo>
                  <a:lnTo>
                    <a:pt x="199" y="359"/>
                  </a:lnTo>
                  <a:lnTo>
                    <a:pt x="160" y="338"/>
                  </a:lnTo>
                  <a:lnTo>
                    <a:pt x="126" y="315"/>
                  </a:lnTo>
                  <a:lnTo>
                    <a:pt x="111" y="303"/>
                  </a:lnTo>
                  <a:lnTo>
                    <a:pt x="102" y="286"/>
                  </a:lnTo>
                  <a:lnTo>
                    <a:pt x="104" y="280"/>
                  </a:lnTo>
                  <a:lnTo>
                    <a:pt x="87" y="252"/>
                  </a:lnTo>
                  <a:lnTo>
                    <a:pt x="66" y="214"/>
                  </a:lnTo>
                  <a:lnTo>
                    <a:pt x="46" y="173"/>
                  </a:lnTo>
                  <a:lnTo>
                    <a:pt x="38" y="163"/>
                  </a:lnTo>
                  <a:lnTo>
                    <a:pt x="32" y="148"/>
                  </a:lnTo>
                  <a:lnTo>
                    <a:pt x="17" y="134"/>
                  </a:lnTo>
                  <a:lnTo>
                    <a:pt x="4" y="126"/>
                  </a:lnTo>
                  <a:lnTo>
                    <a:pt x="9" y="117"/>
                  </a:lnTo>
                  <a:lnTo>
                    <a:pt x="0" y="97"/>
                  </a:lnTo>
                  <a:lnTo>
                    <a:pt x="5" y="82"/>
                  </a:lnTo>
                  <a:lnTo>
                    <a:pt x="20" y="69"/>
                  </a:lnTo>
                  <a:lnTo>
                    <a:pt x="22" y="78"/>
                  </a:lnTo>
                  <a:lnTo>
                    <a:pt x="17" y="83"/>
                  </a:lnTo>
                  <a:lnTo>
                    <a:pt x="17" y="90"/>
                  </a:lnTo>
                  <a:lnTo>
                    <a:pt x="25" y="89"/>
                  </a:lnTo>
                  <a:lnTo>
                    <a:pt x="33" y="91"/>
                  </a:lnTo>
                  <a:lnTo>
                    <a:pt x="41" y="101"/>
                  </a:lnTo>
                  <a:lnTo>
                    <a:pt x="51" y="93"/>
                  </a:lnTo>
                  <a:lnTo>
                    <a:pt x="54" y="79"/>
                  </a:lnTo>
                  <a:lnTo>
                    <a:pt x="65" y="61"/>
                  </a:lnTo>
                  <a:lnTo>
                    <a:pt x="87" y="53"/>
                  </a:lnTo>
                  <a:lnTo>
                    <a:pt x="106" y="31"/>
                  </a:lnTo>
                  <a:lnTo>
                    <a:pt x="112" y="17"/>
                  </a:lnTo>
                  <a:lnTo>
                    <a:pt x="109" y="1"/>
                  </a:lnTo>
                  <a:lnTo>
                    <a:pt x="114" y="0"/>
                  </a:lnTo>
                  <a:lnTo>
                    <a:pt x="127" y="10"/>
                  </a:lnTo>
                  <a:lnTo>
                    <a:pt x="132" y="19"/>
                  </a:lnTo>
                  <a:lnTo>
                    <a:pt x="141" y="25"/>
                  </a:lnTo>
                  <a:lnTo>
                    <a:pt x="152" y="46"/>
                  </a:lnTo>
                  <a:lnTo>
                    <a:pt x="166" y="49"/>
                  </a:lnTo>
                  <a:lnTo>
                    <a:pt x="176" y="43"/>
                  </a:lnTo>
                  <a:lnTo>
                    <a:pt x="182" y="47"/>
                  </a:lnTo>
                  <a:lnTo>
                    <a:pt x="193" y="45"/>
                  </a:lnTo>
                  <a:lnTo>
                    <a:pt x="208" y="55"/>
                  </a:lnTo>
                  <a:lnTo>
                    <a:pt x="196" y="76"/>
                  </a:lnTo>
                  <a:lnTo>
                    <a:pt x="202" y="77"/>
                  </a:lnTo>
                  <a:lnTo>
                    <a:pt x="211" y="88"/>
                  </a:lnTo>
                  <a:lnTo>
                    <a:pt x="194" y="87"/>
                  </a:lnTo>
                  <a:lnTo>
                    <a:pt x="192" y="90"/>
                  </a:lnTo>
                  <a:lnTo>
                    <a:pt x="177" y="94"/>
                  </a:lnTo>
                  <a:lnTo>
                    <a:pt x="157" y="108"/>
                  </a:lnTo>
                  <a:lnTo>
                    <a:pt x="156" y="118"/>
                  </a:lnTo>
                  <a:lnTo>
                    <a:pt x="151" y="125"/>
                  </a:lnTo>
                  <a:lnTo>
                    <a:pt x="153" y="136"/>
                  </a:lnTo>
                  <a:lnTo>
                    <a:pt x="142" y="142"/>
                  </a:lnTo>
                  <a:lnTo>
                    <a:pt x="143" y="151"/>
                  </a:lnTo>
                  <a:lnTo>
                    <a:pt x="138" y="155"/>
                  </a:lnTo>
                  <a:lnTo>
                    <a:pt x="147" y="173"/>
                  </a:lnTo>
                  <a:lnTo>
                    <a:pt x="157" y="186"/>
                  </a:lnTo>
                  <a:lnTo>
                    <a:pt x="154" y="195"/>
                  </a:lnTo>
                  <a:lnTo>
                    <a:pt x="166" y="196"/>
                  </a:lnTo>
                  <a:lnTo>
                    <a:pt x="174" y="207"/>
                  </a:lnTo>
                  <a:lnTo>
                    <a:pt x="190" y="208"/>
                  </a:lnTo>
                  <a:lnTo>
                    <a:pt x="204" y="196"/>
                  </a:lnTo>
                  <a:lnTo>
                    <a:pt x="205" y="227"/>
                  </a:lnTo>
                  <a:lnTo>
                    <a:pt x="213" y="230"/>
                  </a:lnTo>
                  <a:lnTo>
                    <a:pt x="223" y="226"/>
                  </a:lnTo>
                  <a:lnTo>
                    <a:pt x="241" y="259"/>
                  </a:lnTo>
                  <a:lnTo>
                    <a:pt x="238" y="266"/>
                  </a:lnTo>
                  <a:lnTo>
                    <a:pt x="238" y="281"/>
                  </a:lnTo>
                  <a:lnTo>
                    <a:pt x="239" y="299"/>
                  </a:lnTo>
                  <a:lnTo>
                    <a:pt x="233" y="309"/>
                  </a:lnTo>
                  <a:lnTo>
                    <a:pt x="236" y="317"/>
                  </a:lnTo>
                  <a:lnTo>
                    <a:pt x="233" y="324"/>
                  </a:lnTo>
                  <a:lnTo>
                    <a:pt x="242" y="341"/>
                  </a:lnTo>
                  <a:lnTo>
                    <a:pt x="233" y="364"/>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277" name="Freeform 276">
              <a:extLst>
                <a:ext uri="{FF2B5EF4-FFF2-40B4-BE49-F238E27FC236}">
                  <a16:creationId xmlns:a16="http://schemas.microsoft.com/office/drawing/2014/main" id="{D064154A-7298-4349-B8F3-9504F247A847}"/>
                </a:ext>
              </a:extLst>
            </p:cNvPr>
            <p:cNvSpPr>
              <a:spLocks/>
            </p:cNvSpPr>
            <p:nvPr/>
          </p:nvSpPr>
          <p:spPr bwMode="auto">
            <a:xfrm>
              <a:off x="2915375" y="3650896"/>
              <a:ext cx="49594" cy="17087"/>
            </a:xfrm>
            <a:custGeom>
              <a:avLst/>
              <a:gdLst>
                <a:gd name="T0" fmla="*/ 18 w 30"/>
                <a:gd name="T1" fmla="*/ 0 h 11"/>
                <a:gd name="T2" fmla="*/ 27 w 30"/>
                <a:gd name="T3" fmla="*/ 1 h 11"/>
                <a:gd name="T4" fmla="*/ 30 w 30"/>
                <a:gd name="T5" fmla="*/ 6 h 11"/>
                <a:gd name="T6" fmla="*/ 24 w 30"/>
                <a:gd name="T7" fmla="*/ 11 h 11"/>
                <a:gd name="T8" fmla="*/ 11 w 30"/>
                <a:gd name="T9" fmla="*/ 11 h 11"/>
                <a:gd name="T10" fmla="*/ 0 w 30"/>
                <a:gd name="T11" fmla="*/ 11 h 11"/>
                <a:gd name="T12" fmla="*/ 0 w 30"/>
                <a:gd name="T13" fmla="*/ 3 h 11"/>
                <a:gd name="T14" fmla="*/ 3 w 30"/>
                <a:gd name="T15" fmla="*/ 0 h 11"/>
                <a:gd name="T16" fmla="*/ 18 w 30"/>
                <a:gd name="T17"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11">
                  <a:moveTo>
                    <a:pt x="18" y="0"/>
                  </a:moveTo>
                  <a:lnTo>
                    <a:pt x="27" y="1"/>
                  </a:lnTo>
                  <a:lnTo>
                    <a:pt x="30" y="6"/>
                  </a:lnTo>
                  <a:lnTo>
                    <a:pt x="24" y="11"/>
                  </a:lnTo>
                  <a:lnTo>
                    <a:pt x="11" y="11"/>
                  </a:lnTo>
                  <a:lnTo>
                    <a:pt x="0" y="11"/>
                  </a:lnTo>
                  <a:lnTo>
                    <a:pt x="0" y="3"/>
                  </a:lnTo>
                  <a:lnTo>
                    <a:pt x="3" y="0"/>
                  </a:lnTo>
                  <a:lnTo>
                    <a:pt x="18"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278" name="Freeform 277">
              <a:extLst>
                <a:ext uri="{FF2B5EF4-FFF2-40B4-BE49-F238E27FC236}">
                  <a16:creationId xmlns:a16="http://schemas.microsoft.com/office/drawing/2014/main" id="{50E6A1FB-67C2-4849-B27D-6CD0534C6D1A}"/>
                </a:ext>
              </a:extLst>
            </p:cNvPr>
            <p:cNvSpPr>
              <a:spLocks/>
            </p:cNvSpPr>
            <p:nvPr/>
          </p:nvSpPr>
          <p:spPr bwMode="auto">
            <a:xfrm>
              <a:off x="3065812" y="4871759"/>
              <a:ext cx="257890" cy="265608"/>
            </a:xfrm>
            <a:custGeom>
              <a:avLst/>
              <a:gdLst>
                <a:gd name="T0" fmla="*/ 0 w 156"/>
                <a:gd name="T1" fmla="*/ 61 h 171"/>
                <a:gd name="T2" fmla="*/ 4 w 156"/>
                <a:gd name="T3" fmla="*/ 36 h 171"/>
                <a:gd name="T4" fmla="*/ 3 w 156"/>
                <a:gd name="T5" fmla="*/ 25 h 171"/>
                <a:gd name="T6" fmla="*/ 10 w 156"/>
                <a:gd name="T7" fmla="*/ 6 h 171"/>
                <a:gd name="T8" fmla="*/ 41 w 156"/>
                <a:gd name="T9" fmla="*/ 0 h 171"/>
                <a:gd name="T10" fmla="*/ 58 w 156"/>
                <a:gd name="T11" fmla="*/ 1 h 171"/>
                <a:gd name="T12" fmla="*/ 76 w 156"/>
                <a:gd name="T13" fmla="*/ 11 h 171"/>
                <a:gd name="T14" fmla="*/ 77 w 156"/>
                <a:gd name="T15" fmla="*/ 18 h 171"/>
                <a:gd name="T16" fmla="*/ 83 w 156"/>
                <a:gd name="T17" fmla="*/ 29 h 171"/>
                <a:gd name="T18" fmla="*/ 85 w 156"/>
                <a:gd name="T19" fmla="*/ 57 h 171"/>
                <a:gd name="T20" fmla="*/ 104 w 156"/>
                <a:gd name="T21" fmla="*/ 61 h 171"/>
                <a:gd name="T22" fmla="*/ 111 w 156"/>
                <a:gd name="T23" fmla="*/ 57 h 171"/>
                <a:gd name="T24" fmla="*/ 124 w 156"/>
                <a:gd name="T25" fmla="*/ 63 h 171"/>
                <a:gd name="T26" fmla="*/ 128 w 156"/>
                <a:gd name="T27" fmla="*/ 69 h 171"/>
                <a:gd name="T28" fmla="*/ 132 w 156"/>
                <a:gd name="T29" fmla="*/ 88 h 171"/>
                <a:gd name="T30" fmla="*/ 135 w 156"/>
                <a:gd name="T31" fmla="*/ 96 h 171"/>
                <a:gd name="T32" fmla="*/ 141 w 156"/>
                <a:gd name="T33" fmla="*/ 97 h 171"/>
                <a:gd name="T34" fmla="*/ 148 w 156"/>
                <a:gd name="T35" fmla="*/ 94 h 171"/>
                <a:gd name="T36" fmla="*/ 155 w 156"/>
                <a:gd name="T37" fmla="*/ 97 h 171"/>
                <a:gd name="T38" fmla="*/ 156 w 156"/>
                <a:gd name="T39" fmla="*/ 109 h 171"/>
                <a:gd name="T40" fmla="*/ 155 w 156"/>
                <a:gd name="T41" fmla="*/ 121 h 171"/>
                <a:gd name="T42" fmla="*/ 153 w 156"/>
                <a:gd name="T43" fmla="*/ 133 h 171"/>
                <a:gd name="T44" fmla="*/ 152 w 156"/>
                <a:gd name="T45" fmla="*/ 151 h 171"/>
                <a:gd name="T46" fmla="*/ 138 w 156"/>
                <a:gd name="T47" fmla="*/ 167 h 171"/>
                <a:gd name="T48" fmla="*/ 124 w 156"/>
                <a:gd name="T49" fmla="*/ 171 h 171"/>
                <a:gd name="T50" fmla="*/ 104 w 156"/>
                <a:gd name="T51" fmla="*/ 167 h 171"/>
                <a:gd name="T52" fmla="*/ 85 w 156"/>
                <a:gd name="T53" fmla="*/ 162 h 171"/>
                <a:gd name="T54" fmla="*/ 99 w 156"/>
                <a:gd name="T55" fmla="*/ 130 h 171"/>
                <a:gd name="T56" fmla="*/ 95 w 156"/>
                <a:gd name="T57" fmla="*/ 121 h 171"/>
                <a:gd name="T58" fmla="*/ 76 w 156"/>
                <a:gd name="T59" fmla="*/ 113 h 171"/>
                <a:gd name="T60" fmla="*/ 52 w 156"/>
                <a:gd name="T61" fmla="*/ 98 h 171"/>
                <a:gd name="T62" fmla="*/ 37 w 156"/>
                <a:gd name="T63" fmla="*/ 95 h 171"/>
                <a:gd name="T64" fmla="*/ 0 w 156"/>
                <a:gd name="T65" fmla="*/ 61 h 1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56" h="171">
                  <a:moveTo>
                    <a:pt x="0" y="61"/>
                  </a:moveTo>
                  <a:lnTo>
                    <a:pt x="4" y="36"/>
                  </a:lnTo>
                  <a:lnTo>
                    <a:pt x="3" y="25"/>
                  </a:lnTo>
                  <a:lnTo>
                    <a:pt x="10" y="6"/>
                  </a:lnTo>
                  <a:lnTo>
                    <a:pt x="41" y="0"/>
                  </a:lnTo>
                  <a:lnTo>
                    <a:pt x="58" y="1"/>
                  </a:lnTo>
                  <a:lnTo>
                    <a:pt x="76" y="11"/>
                  </a:lnTo>
                  <a:lnTo>
                    <a:pt x="77" y="18"/>
                  </a:lnTo>
                  <a:lnTo>
                    <a:pt x="83" y="29"/>
                  </a:lnTo>
                  <a:lnTo>
                    <a:pt x="85" y="57"/>
                  </a:lnTo>
                  <a:lnTo>
                    <a:pt x="104" y="61"/>
                  </a:lnTo>
                  <a:lnTo>
                    <a:pt x="111" y="57"/>
                  </a:lnTo>
                  <a:lnTo>
                    <a:pt x="124" y="63"/>
                  </a:lnTo>
                  <a:lnTo>
                    <a:pt x="128" y="69"/>
                  </a:lnTo>
                  <a:lnTo>
                    <a:pt x="132" y="88"/>
                  </a:lnTo>
                  <a:lnTo>
                    <a:pt x="135" y="96"/>
                  </a:lnTo>
                  <a:lnTo>
                    <a:pt x="141" y="97"/>
                  </a:lnTo>
                  <a:lnTo>
                    <a:pt x="148" y="94"/>
                  </a:lnTo>
                  <a:lnTo>
                    <a:pt x="155" y="97"/>
                  </a:lnTo>
                  <a:lnTo>
                    <a:pt x="156" y="109"/>
                  </a:lnTo>
                  <a:lnTo>
                    <a:pt x="155" y="121"/>
                  </a:lnTo>
                  <a:lnTo>
                    <a:pt x="153" y="133"/>
                  </a:lnTo>
                  <a:lnTo>
                    <a:pt x="152" y="151"/>
                  </a:lnTo>
                  <a:lnTo>
                    <a:pt x="138" y="167"/>
                  </a:lnTo>
                  <a:lnTo>
                    <a:pt x="124" y="171"/>
                  </a:lnTo>
                  <a:lnTo>
                    <a:pt x="104" y="167"/>
                  </a:lnTo>
                  <a:lnTo>
                    <a:pt x="85" y="162"/>
                  </a:lnTo>
                  <a:lnTo>
                    <a:pt x="99" y="130"/>
                  </a:lnTo>
                  <a:lnTo>
                    <a:pt x="95" y="121"/>
                  </a:lnTo>
                  <a:lnTo>
                    <a:pt x="76" y="113"/>
                  </a:lnTo>
                  <a:lnTo>
                    <a:pt x="52" y="98"/>
                  </a:lnTo>
                  <a:lnTo>
                    <a:pt x="37" y="95"/>
                  </a:lnTo>
                  <a:lnTo>
                    <a:pt x="0" y="61"/>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279" name="Freeform 278">
              <a:extLst>
                <a:ext uri="{FF2B5EF4-FFF2-40B4-BE49-F238E27FC236}">
                  <a16:creationId xmlns:a16="http://schemas.microsoft.com/office/drawing/2014/main" id="{EBD6A33A-2046-604E-921A-847882B3A7FB}"/>
                </a:ext>
              </a:extLst>
            </p:cNvPr>
            <p:cNvSpPr>
              <a:spLocks/>
            </p:cNvSpPr>
            <p:nvPr/>
          </p:nvSpPr>
          <p:spPr bwMode="auto">
            <a:xfrm>
              <a:off x="2212790" y="3782923"/>
              <a:ext cx="72738" cy="40386"/>
            </a:xfrm>
            <a:custGeom>
              <a:avLst/>
              <a:gdLst>
                <a:gd name="T0" fmla="*/ 42 w 44"/>
                <a:gd name="T1" fmla="*/ 21 h 26"/>
                <a:gd name="T2" fmla="*/ 39 w 44"/>
                <a:gd name="T3" fmla="*/ 26 h 26"/>
                <a:gd name="T4" fmla="*/ 29 w 44"/>
                <a:gd name="T5" fmla="*/ 26 h 26"/>
                <a:gd name="T6" fmla="*/ 22 w 44"/>
                <a:gd name="T7" fmla="*/ 24 h 26"/>
                <a:gd name="T8" fmla="*/ 15 w 44"/>
                <a:gd name="T9" fmla="*/ 20 h 26"/>
                <a:gd name="T10" fmla="*/ 5 w 44"/>
                <a:gd name="T11" fmla="*/ 18 h 26"/>
                <a:gd name="T12" fmla="*/ 0 w 44"/>
                <a:gd name="T13" fmla="*/ 14 h 26"/>
                <a:gd name="T14" fmla="*/ 1 w 44"/>
                <a:gd name="T15" fmla="*/ 11 h 26"/>
                <a:gd name="T16" fmla="*/ 8 w 44"/>
                <a:gd name="T17" fmla="*/ 6 h 26"/>
                <a:gd name="T18" fmla="*/ 12 w 44"/>
                <a:gd name="T19" fmla="*/ 3 h 26"/>
                <a:gd name="T20" fmla="*/ 11 w 44"/>
                <a:gd name="T21" fmla="*/ 1 h 26"/>
                <a:gd name="T22" fmla="*/ 15 w 44"/>
                <a:gd name="T23" fmla="*/ 0 h 26"/>
                <a:gd name="T24" fmla="*/ 20 w 44"/>
                <a:gd name="T25" fmla="*/ 1 h 26"/>
                <a:gd name="T26" fmla="*/ 24 w 44"/>
                <a:gd name="T27" fmla="*/ 6 h 26"/>
                <a:gd name="T28" fmla="*/ 29 w 44"/>
                <a:gd name="T29" fmla="*/ 9 h 26"/>
                <a:gd name="T30" fmla="*/ 29 w 44"/>
                <a:gd name="T31" fmla="*/ 12 h 26"/>
                <a:gd name="T32" fmla="*/ 38 w 44"/>
                <a:gd name="T33" fmla="*/ 9 h 26"/>
                <a:gd name="T34" fmla="*/ 41 w 44"/>
                <a:gd name="T35" fmla="*/ 11 h 26"/>
                <a:gd name="T36" fmla="*/ 44 w 44"/>
                <a:gd name="T37" fmla="*/ 13 h 26"/>
                <a:gd name="T38" fmla="*/ 42 w 44"/>
                <a:gd name="T39" fmla="*/ 21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4" h="26">
                  <a:moveTo>
                    <a:pt x="42" y="21"/>
                  </a:moveTo>
                  <a:lnTo>
                    <a:pt x="39" y="26"/>
                  </a:lnTo>
                  <a:lnTo>
                    <a:pt x="29" y="26"/>
                  </a:lnTo>
                  <a:lnTo>
                    <a:pt x="22" y="24"/>
                  </a:lnTo>
                  <a:lnTo>
                    <a:pt x="15" y="20"/>
                  </a:lnTo>
                  <a:lnTo>
                    <a:pt x="5" y="18"/>
                  </a:lnTo>
                  <a:lnTo>
                    <a:pt x="0" y="14"/>
                  </a:lnTo>
                  <a:lnTo>
                    <a:pt x="1" y="11"/>
                  </a:lnTo>
                  <a:lnTo>
                    <a:pt x="8" y="6"/>
                  </a:lnTo>
                  <a:lnTo>
                    <a:pt x="12" y="3"/>
                  </a:lnTo>
                  <a:lnTo>
                    <a:pt x="11" y="1"/>
                  </a:lnTo>
                  <a:lnTo>
                    <a:pt x="15" y="0"/>
                  </a:lnTo>
                  <a:lnTo>
                    <a:pt x="20" y="1"/>
                  </a:lnTo>
                  <a:lnTo>
                    <a:pt x="24" y="6"/>
                  </a:lnTo>
                  <a:lnTo>
                    <a:pt x="29" y="9"/>
                  </a:lnTo>
                  <a:lnTo>
                    <a:pt x="29" y="12"/>
                  </a:lnTo>
                  <a:lnTo>
                    <a:pt x="38" y="9"/>
                  </a:lnTo>
                  <a:lnTo>
                    <a:pt x="41" y="11"/>
                  </a:lnTo>
                  <a:lnTo>
                    <a:pt x="44" y="13"/>
                  </a:lnTo>
                  <a:lnTo>
                    <a:pt x="42" y="21"/>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280" name="Freeform 279">
              <a:extLst>
                <a:ext uri="{FF2B5EF4-FFF2-40B4-BE49-F238E27FC236}">
                  <a16:creationId xmlns:a16="http://schemas.microsoft.com/office/drawing/2014/main" id="{13A209F5-DB8A-7B45-8C01-50261AE20EC7}"/>
                </a:ext>
              </a:extLst>
            </p:cNvPr>
            <p:cNvSpPr>
              <a:spLocks/>
            </p:cNvSpPr>
            <p:nvPr/>
          </p:nvSpPr>
          <p:spPr bwMode="auto">
            <a:xfrm>
              <a:off x="3166653" y="4053191"/>
              <a:ext cx="123987" cy="136687"/>
            </a:xfrm>
            <a:custGeom>
              <a:avLst/>
              <a:gdLst>
                <a:gd name="T0" fmla="*/ 17 w 75"/>
                <a:gd name="T1" fmla="*/ 1 h 88"/>
                <a:gd name="T2" fmla="*/ 39 w 75"/>
                <a:gd name="T3" fmla="*/ 5 h 88"/>
                <a:gd name="T4" fmla="*/ 41 w 75"/>
                <a:gd name="T5" fmla="*/ 2 h 88"/>
                <a:gd name="T6" fmla="*/ 56 w 75"/>
                <a:gd name="T7" fmla="*/ 0 h 88"/>
                <a:gd name="T8" fmla="*/ 75 w 75"/>
                <a:gd name="T9" fmla="*/ 6 h 88"/>
                <a:gd name="T10" fmla="*/ 65 w 75"/>
                <a:gd name="T11" fmla="*/ 24 h 88"/>
                <a:gd name="T12" fmla="*/ 66 w 75"/>
                <a:gd name="T13" fmla="*/ 38 h 88"/>
                <a:gd name="T14" fmla="*/ 74 w 75"/>
                <a:gd name="T15" fmla="*/ 50 h 88"/>
                <a:gd name="T16" fmla="*/ 70 w 75"/>
                <a:gd name="T17" fmla="*/ 59 h 88"/>
                <a:gd name="T18" fmla="*/ 68 w 75"/>
                <a:gd name="T19" fmla="*/ 69 h 88"/>
                <a:gd name="T20" fmla="*/ 64 w 75"/>
                <a:gd name="T21" fmla="*/ 77 h 88"/>
                <a:gd name="T22" fmla="*/ 53 w 75"/>
                <a:gd name="T23" fmla="*/ 73 h 88"/>
                <a:gd name="T24" fmla="*/ 45 w 75"/>
                <a:gd name="T25" fmla="*/ 75 h 88"/>
                <a:gd name="T26" fmla="*/ 37 w 75"/>
                <a:gd name="T27" fmla="*/ 73 h 88"/>
                <a:gd name="T28" fmla="*/ 35 w 75"/>
                <a:gd name="T29" fmla="*/ 79 h 88"/>
                <a:gd name="T30" fmla="*/ 38 w 75"/>
                <a:gd name="T31" fmla="*/ 83 h 88"/>
                <a:gd name="T32" fmla="*/ 37 w 75"/>
                <a:gd name="T33" fmla="*/ 88 h 88"/>
                <a:gd name="T34" fmla="*/ 27 w 75"/>
                <a:gd name="T35" fmla="*/ 86 h 88"/>
                <a:gd name="T36" fmla="*/ 16 w 75"/>
                <a:gd name="T37" fmla="*/ 68 h 88"/>
                <a:gd name="T38" fmla="*/ 13 w 75"/>
                <a:gd name="T39" fmla="*/ 56 h 88"/>
                <a:gd name="T40" fmla="*/ 7 w 75"/>
                <a:gd name="T41" fmla="*/ 56 h 88"/>
                <a:gd name="T42" fmla="*/ 0 w 75"/>
                <a:gd name="T43" fmla="*/ 41 h 88"/>
                <a:gd name="T44" fmla="*/ 3 w 75"/>
                <a:gd name="T45" fmla="*/ 30 h 88"/>
                <a:gd name="T46" fmla="*/ 2 w 75"/>
                <a:gd name="T47" fmla="*/ 25 h 88"/>
                <a:gd name="T48" fmla="*/ 13 w 75"/>
                <a:gd name="T49" fmla="*/ 20 h 88"/>
                <a:gd name="T50" fmla="*/ 17 w 75"/>
                <a:gd name="T51" fmla="*/ 1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5" h="88">
                  <a:moveTo>
                    <a:pt x="17" y="1"/>
                  </a:moveTo>
                  <a:lnTo>
                    <a:pt x="39" y="5"/>
                  </a:lnTo>
                  <a:lnTo>
                    <a:pt x="41" y="2"/>
                  </a:lnTo>
                  <a:lnTo>
                    <a:pt x="56" y="0"/>
                  </a:lnTo>
                  <a:lnTo>
                    <a:pt x="75" y="6"/>
                  </a:lnTo>
                  <a:lnTo>
                    <a:pt x="65" y="24"/>
                  </a:lnTo>
                  <a:lnTo>
                    <a:pt x="66" y="38"/>
                  </a:lnTo>
                  <a:lnTo>
                    <a:pt x="74" y="50"/>
                  </a:lnTo>
                  <a:lnTo>
                    <a:pt x="70" y="59"/>
                  </a:lnTo>
                  <a:lnTo>
                    <a:pt x="68" y="69"/>
                  </a:lnTo>
                  <a:lnTo>
                    <a:pt x="64" y="77"/>
                  </a:lnTo>
                  <a:lnTo>
                    <a:pt x="53" y="73"/>
                  </a:lnTo>
                  <a:lnTo>
                    <a:pt x="45" y="75"/>
                  </a:lnTo>
                  <a:lnTo>
                    <a:pt x="37" y="73"/>
                  </a:lnTo>
                  <a:lnTo>
                    <a:pt x="35" y="79"/>
                  </a:lnTo>
                  <a:lnTo>
                    <a:pt x="38" y="83"/>
                  </a:lnTo>
                  <a:lnTo>
                    <a:pt x="37" y="88"/>
                  </a:lnTo>
                  <a:lnTo>
                    <a:pt x="27" y="86"/>
                  </a:lnTo>
                  <a:lnTo>
                    <a:pt x="16" y="68"/>
                  </a:lnTo>
                  <a:lnTo>
                    <a:pt x="13" y="56"/>
                  </a:lnTo>
                  <a:lnTo>
                    <a:pt x="7" y="56"/>
                  </a:lnTo>
                  <a:lnTo>
                    <a:pt x="0" y="41"/>
                  </a:lnTo>
                  <a:lnTo>
                    <a:pt x="3" y="30"/>
                  </a:lnTo>
                  <a:lnTo>
                    <a:pt x="2" y="25"/>
                  </a:lnTo>
                  <a:lnTo>
                    <a:pt x="13" y="20"/>
                  </a:lnTo>
                  <a:lnTo>
                    <a:pt x="17" y="1"/>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281" name="Freeform 280">
              <a:extLst>
                <a:ext uri="{FF2B5EF4-FFF2-40B4-BE49-F238E27FC236}">
                  <a16:creationId xmlns:a16="http://schemas.microsoft.com/office/drawing/2014/main" id="{7514900F-D5DC-B542-9A61-6B940064E20D}"/>
                </a:ext>
              </a:extLst>
            </p:cNvPr>
            <p:cNvSpPr>
              <a:spLocks/>
            </p:cNvSpPr>
            <p:nvPr/>
          </p:nvSpPr>
          <p:spPr bwMode="auto">
            <a:xfrm>
              <a:off x="3054239" y="3896312"/>
              <a:ext cx="33063" cy="29512"/>
            </a:xfrm>
            <a:custGeom>
              <a:avLst/>
              <a:gdLst>
                <a:gd name="T0" fmla="*/ 6 w 20"/>
                <a:gd name="T1" fmla="*/ 3 h 19"/>
                <a:gd name="T2" fmla="*/ 16 w 20"/>
                <a:gd name="T3" fmla="*/ 0 h 19"/>
                <a:gd name="T4" fmla="*/ 20 w 20"/>
                <a:gd name="T5" fmla="*/ 1 h 19"/>
                <a:gd name="T6" fmla="*/ 19 w 20"/>
                <a:gd name="T7" fmla="*/ 16 h 19"/>
                <a:gd name="T8" fmla="*/ 3 w 20"/>
                <a:gd name="T9" fmla="*/ 19 h 19"/>
                <a:gd name="T10" fmla="*/ 0 w 20"/>
                <a:gd name="T11" fmla="*/ 17 h 19"/>
                <a:gd name="T12" fmla="*/ 6 w 20"/>
                <a:gd name="T13" fmla="*/ 11 h 19"/>
                <a:gd name="T14" fmla="*/ 6 w 20"/>
                <a:gd name="T15" fmla="*/ 3 h 1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0" h="19">
                  <a:moveTo>
                    <a:pt x="6" y="3"/>
                  </a:moveTo>
                  <a:lnTo>
                    <a:pt x="16" y="0"/>
                  </a:lnTo>
                  <a:lnTo>
                    <a:pt x="20" y="1"/>
                  </a:lnTo>
                  <a:lnTo>
                    <a:pt x="19" y="16"/>
                  </a:lnTo>
                  <a:lnTo>
                    <a:pt x="3" y="19"/>
                  </a:lnTo>
                  <a:lnTo>
                    <a:pt x="0" y="17"/>
                  </a:lnTo>
                  <a:lnTo>
                    <a:pt x="6" y="11"/>
                  </a:lnTo>
                  <a:lnTo>
                    <a:pt x="6" y="3"/>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282" name="Freeform 281">
              <a:extLst>
                <a:ext uri="{FF2B5EF4-FFF2-40B4-BE49-F238E27FC236}">
                  <a16:creationId xmlns:a16="http://schemas.microsoft.com/office/drawing/2014/main" id="{7D43D6F7-40B3-6248-97B1-EBCAB9C6E0A7}"/>
                </a:ext>
              </a:extLst>
            </p:cNvPr>
            <p:cNvSpPr>
              <a:spLocks/>
            </p:cNvSpPr>
            <p:nvPr/>
          </p:nvSpPr>
          <p:spPr bwMode="auto">
            <a:xfrm>
              <a:off x="3246004" y="5219689"/>
              <a:ext cx="148783" cy="155326"/>
            </a:xfrm>
            <a:custGeom>
              <a:avLst/>
              <a:gdLst>
                <a:gd name="T0" fmla="*/ 3 w 90"/>
                <a:gd name="T1" fmla="*/ 2 h 100"/>
                <a:gd name="T2" fmla="*/ 14 w 90"/>
                <a:gd name="T3" fmla="*/ 0 h 100"/>
                <a:gd name="T4" fmla="*/ 35 w 90"/>
                <a:gd name="T5" fmla="*/ 16 h 100"/>
                <a:gd name="T6" fmla="*/ 41 w 90"/>
                <a:gd name="T7" fmla="*/ 15 h 100"/>
                <a:gd name="T8" fmla="*/ 61 w 90"/>
                <a:gd name="T9" fmla="*/ 29 h 100"/>
                <a:gd name="T10" fmla="*/ 77 w 90"/>
                <a:gd name="T11" fmla="*/ 40 h 100"/>
                <a:gd name="T12" fmla="*/ 89 w 90"/>
                <a:gd name="T13" fmla="*/ 54 h 100"/>
                <a:gd name="T14" fmla="*/ 83 w 90"/>
                <a:gd name="T15" fmla="*/ 64 h 100"/>
                <a:gd name="T16" fmla="*/ 90 w 90"/>
                <a:gd name="T17" fmla="*/ 76 h 100"/>
                <a:gd name="T18" fmla="*/ 84 w 90"/>
                <a:gd name="T19" fmla="*/ 89 h 100"/>
                <a:gd name="T20" fmla="*/ 67 w 90"/>
                <a:gd name="T21" fmla="*/ 100 h 100"/>
                <a:gd name="T22" fmla="*/ 53 w 90"/>
                <a:gd name="T23" fmla="*/ 96 h 100"/>
                <a:gd name="T24" fmla="*/ 44 w 90"/>
                <a:gd name="T25" fmla="*/ 98 h 100"/>
                <a:gd name="T26" fmla="*/ 27 w 90"/>
                <a:gd name="T27" fmla="*/ 89 h 100"/>
                <a:gd name="T28" fmla="*/ 15 w 90"/>
                <a:gd name="T29" fmla="*/ 90 h 100"/>
                <a:gd name="T30" fmla="*/ 2 w 90"/>
                <a:gd name="T31" fmla="*/ 79 h 100"/>
                <a:gd name="T32" fmla="*/ 1 w 90"/>
                <a:gd name="T33" fmla="*/ 65 h 100"/>
                <a:gd name="T34" fmla="*/ 4 w 90"/>
                <a:gd name="T35" fmla="*/ 61 h 100"/>
                <a:gd name="T36" fmla="*/ 0 w 90"/>
                <a:gd name="T37" fmla="*/ 40 h 100"/>
                <a:gd name="T38" fmla="*/ 2 w 90"/>
                <a:gd name="T39" fmla="*/ 19 h 100"/>
                <a:gd name="T40" fmla="*/ 3 w 90"/>
                <a:gd name="T41" fmla="*/ 2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90" h="100">
                  <a:moveTo>
                    <a:pt x="3" y="2"/>
                  </a:moveTo>
                  <a:lnTo>
                    <a:pt x="14" y="0"/>
                  </a:lnTo>
                  <a:lnTo>
                    <a:pt x="35" y="16"/>
                  </a:lnTo>
                  <a:lnTo>
                    <a:pt x="41" y="15"/>
                  </a:lnTo>
                  <a:lnTo>
                    <a:pt x="61" y="29"/>
                  </a:lnTo>
                  <a:lnTo>
                    <a:pt x="77" y="40"/>
                  </a:lnTo>
                  <a:lnTo>
                    <a:pt x="89" y="54"/>
                  </a:lnTo>
                  <a:lnTo>
                    <a:pt x="83" y="64"/>
                  </a:lnTo>
                  <a:lnTo>
                    <a:pt x="90" y="76"/>
                  </a:lnTo>
                  <a:lnTo>
                    <a:pt x="84" y="89"/>
                  </a:lnTo>
                  <a:lnTo>
                    <a:pt x="67" y="100"/>
                  </a:lnTo>
                  <a:lnTo>
                    <a:pt x="53" y="96"/>
                  </a:lnTo>
                  <a:lnTo>
                    <a:pt x="44" y="98"/>
                  </a:lnTo>
                  <a:lnTo>
                    <a:pt x="27" y="89"/>
                  </a:lnTo>
                  <a:lnTo>
                    <a:pt x="15" y="90"/>
                  </a:lnTo>
                  <a:lnTo>
                    <a:pt x="2" y="79"/>
                  </a:lnTo>
                  <a:lnTo>
                    <a:pt x="1" y="65"/>
                  </a:lnTo>
                  <a:lnTo>
                    <a:pt x="4" y="61"/>
                  </a:lnTo>
                  <a:lnTo>
                    <a:pt x="0" y="40"/>
                  </a:lnTo>
                  <a:lnTo>
                    <a:pt x="2" y="19"/>
                  </a:lnTo>
                  <a:lnTo>
                    <a:pt x="3" y="2"/>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283" name="Freeform 282">
              <a:extLst>
                <a:ext uri="{FF2B5EF4-FFF2-40B4-BE49-F238E27FC236}">
                  <a16:creationId xmlns:a16="http://schemas.microsoft.com/office/drawing/2014/main" id="{7B61AB22-A81C-CE4E-9679-BE4A05417419}"/>
                </a:ext>
              </a:extLst>
            </p:cNvPr>
            <p:cNvSpPr>
              <a:spLocks/>
            </p:cNvSpPr>
            <p:nvPr/>
          </p:nvSpPr>
          <p:spPr bwMode="auto">
            <a:xfrm>
              <a:off x="1067160" y="2394310"/>
              <a:ext cx="79351" cy="38832"/>
            </a:xfrm>
            <a:custGeom>
              <a:avLst/>
              <a:gdLst>
                <a:gd name="T0" fmla="*/ 25 w 48"/>
                <a:gd name="T1" fmla="*/ 17 h 25"/>
                <a:gd name="T2" fmla="*/ 3 w 48"/>
                <a:gd name="T3" fmla="*/ 25 h 25"/>
                <a:gd name="T4" fmla="*/ 0 w 48"/>
                <a:gd name="T5" fmla="*/ 19 h 25"/>
                <a:gd name="T6" fmla="*/ 7 w 48"/>
                <a:gd name="T7" fmla="*/ 10 h 25"/>
                <a:gd name="T8" fmla="*/ 28 w 48"/>
                <a:gd name="T9" fmla="*/ 3 h 25"/>
                <a:gd name="T10" fmla="*/ 40 w 48"/>
                <a:gd name="T11" fmla="*/ 0 h 25"/>
                <a:gd name="T12" fmla="*/ 48 w 48"/>
                <a:gd name="T13" fmla="*/ 2 h 25"/>
                <a:gd name="T14" fmla="*/ 48 w 48"/>
                <a:gd name="T15" fmla="*/ 8 h 25"/>
                <a:gd name="T16" fmla="*/ 25 w 48"/>
                <a:gd name="T17" fmla="*/ 17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8" h="25">
                  <a:moveTo>
                    <a:pt x="25" y="17"/>
                  </a:moveTo>
                  <a:lnTo>
                    <a:pt x="3" y="25"/>
                  </a:lnTo>
                  <a:lnTo>
                    <a:pt x="0" y="19"/>
                  </a:lnTo>
                  <a:lnTo>
                    <a:pt x="7" y="10"/>
                  </a:lnTo>
                  <a:lnTo>
                    <a:pt x="28" y="3"/>
                  </a:lnTo>
                  <a:lnTo>
                    <a:pt x="40" y="0"/>
                  </a:lnTo>
                  <a:lnTo>
                    <a:pt x="48" y="2"/>
                  </a:lnTo>
                  <a:lnTo>
                    <a:pt x="48" y="8"/>
                  </a:lnTo>
                  <a:lnTo>
                    <a:pt x="25" y="17"/>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284" name="Freeform 209">
              <a:extLst>
                <a:ext uri="{FF2B5EF4-FFF2-40B4-BE49-F238E27FC236}">
                  <a16:creationId xmlns:a16="http://schemas.microsoft.com/office/drawing/2014/main" id="{2171B519-75DC-9D45-87EF-53C3E348B1FF}"/>
                </a:ext>
              </a:extLst>
            </p:cNvPr>
            <p:cNvSpPr>
              <a:spLocks/>
            </p:cNvSpPr>
            <p:nvPr/>
          </p:nvSpPr>
          <p:spPr bwMode="auto">
            <a:xfrm>
              <a:off x="720000" y="2012207"/>
              <a:ext cx="1127445" cy="492384"/>
            </a:xfrm>
            <a:custGeom>
              <a:avLst/>
              <a:gdLst>
                <a:gd name="T0" fmla="*/ 542 w 682"/>
                <a:gd name="T1" fmla="*/ 8 h 317"/>
                <a:gd name="T2" fmla="*/ 572 w 682"/>
                <a:gd name="T3" fmla="*/ 16 h 317"/>
                <a:gd name="T4" fmla="*/ 630 w 682"/>
                <a:gd name="T5" fmla="*/ 21 h 317"/>
                <a:gd name="T6" fmla="*/ 671 w 682"/>
                <a:gd name="T7" fmla="*/ 26 h 317"/>
                <a:gd name="T8" fmla="*/ 598 w 682"/>
                <a:gd name="T9" fmla="*/ 94 h 317"/>
                <a:gd name="T10" fmla="*/ 501 w 682"/>
                <a:gd name="T11" fmla="*/ 207 h 317"/>
                <a:gd name="T12" fmla="*/ 529 w 682"/>
                <a:gd name="T13" fmla="*/ 217 h 317"/>
                <a:gd name="T14" fmla="*/ 550 w 682"/>
                <a:gd name="T15" fmla="*/ 229 h 317"/>
                <a:gd name="T16" fmla="*/ 547 w 682"/>
                <a:gd name="T17" fmla="*/ 274 h 317"/>
                <a:gd name="T18" fmla="*/ 536 w 682"/>
                <a:gd name="T19" fmla="*/ 309 h 317"/>
                <a:gd name="T20" fmla="*/ 536 w 682"/>
                <a:gd name="T21" fmla="*/ 278 h 317"/>
                <a:gd name="T22" fmla="*/ 526 w 682"/>
                <a:gd name="T23" fmla="*/ 242 h 317"/>
                <a:gd name="T24" fmla="*/ 480 w 682"/>
                <a:gd name="T25" fmla="*/ 216 h 317"/>
                <a:gd name="T26" fmla="*/ 429 w 682"/>
                <a:gd name="T27" fmla="*/ 207 h 317"/>
                <a:gd name="T28" fmla="*/ 380 w 682"/>
                <a:gd name="T29" fmla="*/ 194 h 317"/>
                <a:gd name="T30" fmla="*/ 338 w 682"/>
                <a:gd name="T31" fmla="*/ 213 h 317"/>
                <a:gd name="T32" fmla="*/ 307 w 682"/>
                <a:gd name="T33" fmla="*/ 212 h 317"/>
                <a:gd name="T34" fmla="*/ 358 w 682"/>
                <a:gd name="T35" fmla="*/ 183 h 317"/>
                <a:gd name="T36" fmla="*/ 267 w 682"/>
                <a:gd name="T37" fmla="*/ 220 h 317"/>
                <a:gd name="T38" fmla="*/ 213 w 682"/>
                <a:gd name="T39" fmla="*/ 251 h 317"/>
                <a:gd name="T40" fmla="*/ 145 w 682"/>
                <a:gd name="T41" fmla="*/ 276 h 317"/>
                <a:gd name="T42" fmla="*/ 95 w 682"/>
                <a:gd name="T43" fmla="*/ 292 h 317"/>
                <a:gd name="T44" fmla="*/ 32 w 682"/>
                <a:gd name="T45" fmla="*/ 311 h 317"/>
                <a:gd name="T46" fmla="*/ 28 w 682"/>
                <a:gd name="T47" fmla="*/ 304 h 317"/>
                <a:gd name="T48" fmla="*/ 98 w 682"/>
                <a:gd name="T49" fmla="*/ 285 h 317"/>
                <a:gd name="T50" fmla="*/ 155 w 682"/>
                <a:gd name="T51" fmla="*/ 261 h 317"/>
                <a:gd name="T52" fmla="*/ 213 w 682"/>
                <a:gd name="T53" fmla="*/ 228 h 317"/>
                <a:gd name="T54" fmla="*/ 172 w 682"/>
                <a:gd name="T55" fmla="*/ 238 h 317"/>
                <a:gd name="T56" fmla="*/ 167 w 682"/>
                <a:gd name="T57" fmla="*/ 225 h 317"/>
                <a:gd name="T58" fmla="*/ 146 w 682"/>
                <a:gd name="T59" fmla="*/ 221 h 317"/>
                <a:gd name="T60" fmla="*/ 132 w 682"/>
                <a:gd name="T61" fmla="*/ 211 h 317"/>
                <a:gd name="T62" fmla="*/ 139 w 682"/>
                <a:gd name="T63" fmla="*/ 186 h 317"/>
                <a:gd name="T64" fmla="*/ 183 w 682"/>
                <a:gd name="T65" fmla="*/ 157 h 317"/>
                <a:gd name="T66" fmla="*/ 220 w 682"/>
                <a:gd name="T67" fmla="*/ 149 h 317"/>
                <a:gd name="T68" fmla="*/ 270 w 682"/>
                <a:gd name="T69" fmla="*/ 136 h 317"/>
                <a:gd name="T70" fmla="*/ 295 w 682"/>
                <a:gd name="T71" fmla="*/ 117 h 317"/>
                <a:gd name="T72" fmla="*/ 256 w 682"/>
                <a:gd name="T73" fmla="*/ 125 h 317"/>
                <a:gd name="T74" fmla="*/ 213 w 682"/>
                <a:gd name="T75" fmla="*/ 119 h 317"/>
                <a:gd name="T76" fmla="*/ 246 w 682"/>
                <a:gd name="T77" fmla="*/ 93 h 317"/>
                <a:gd name="T78" fmla="*/ 286 w 682"/>
                <a:gd name="T79" fmla="*/ 93 h 317"/>
                <a:gd name="T80" fmla="*/ 313 w 682"/>
                <a:gd name="T81" fmla="*/ 74 h 317"/>
                <a:gd name="T82" fmla="*/ 305 w 682"/>
                <a:gd name="T83" fmla="*/ 52 h 317"/>
                <a:gd name="T84" fmla="*/ 380 w 682"/>
                <a:gd name="T85" fmla="*/ 34 h 317"/>
                <a:gd name="T86" fmla="*/ 439 w 682"/>
                <a:gd name="T87" fmla="*/ 16 h 317"/>
                <a:gd name="T88" fmla="*/ 519 w 682"/>
                <a:gd name="T89" fmla="*/ 0 h 3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682" h="317">
                  <a:moveTo>
                    <a:pt x="533" y="4"/>
                  </a:moveTo>
                  <a:lnTo>
                    <a:pt x="531" y="12"/>
                  </a:lnTo>
                  <a:lnTo>
                    <a:pt x="542" y="8"/>
                  </a:lnTo>
                  <a:lnTo>
                    <a:pt x="562" y="9"/>
                  </a:lnTo>
                  <a:lnTo>
                    <a:pt x="556" y="13"/>
                  </a:lnTo>
                  <a:lnTo>
                    <a:pt x="572" y="16"/>
                  </a:lnTo>
                  <a:lnTo>
                    <a:pt x="587" y="14"/>
                  </a:lnTo>
                  <a:lnTo>
                    <a:pt x="607" y="20"/>
                  </a:lnTo>
                  <a:lnTo>
                    <a:pt x="630" y="21"/>
                  </a:lnTo>
                  <a:lnTo>
                    <a:pt x="637" y="23"/>
                  </a:lnTo>
                  <a:lnTo>
                    <a:pt x="658" y="21"/>
                  </a:lnTo>
                  <a:lnTo>
                    <a:pt x="671" y="26"/>
                  </a:lnTo>
                  <a:lnTo>
                    <a:pt x="682" y="28"/>
                  </a:lnTo>
                  <a:lnTo>
                    <a:pt x="682" y="28"/>
                  </a:lnTo>
                  <a:lnTo>
                    <a:pt x="598" y="94"/>
                  </a:lnTo>
                  <a:lnTo>
                    <a:pt x="478" y="201"/>
                  </a:lnTo>
                  <a:lnTo>
                    <a:pt x="492" y="202"/>
                  </a:lnTo>
                  <a:lnTo>
                    <a:pt x="501" y="207"/>
                  </a:lnTo>
                  <a:lnTo>
                    <a:pt x="503" y="215"/>
                  </a:lnTo>
                  <a:lnTo>
                    <a:pt x="503" y="228"/>
                  </a:lnTo>
                  <a:lnTo>
                    <a:pt x="529" y="217"/>
                  </a:lnTo>
                  <a:lnTo>
                    <a:pt x="549" y="211"/>
                  </a:lnTo>
                  <a:lnTo>
                    <a:pt x="548" y="221"/>
                  </a:lnTo>
                  <a:lnTo>
                    <a:pt x="550" y="229"/>
                  </a:lnTo>
                  <a:lnTo>
                    <a:pt x="555" y="238"/>
                  </a:lnTo>
                  <a:lnTo>
                    <a:pt x="552" y="252"/>
                  </a:lnTo>
                  <a:lnTo>
                    <a:pt x="547" y="274"/>
                  </a:lnTo>
                  <a:lnTo>
                    <a:pt x="562" y="287"/>
                  </a:lnTo>
                  <a:lnTo>
                    <a:pt x="552" y="299"/>
                  </a:lnTo>
                  <a:lnTo>
                    <a:pt x="536" y="309"/>
                  </a:lnTo>
                  <a:lnTo>
                    <a:pt x="533" y="301"/>
                  </a:lnTo>
                  <a:lnTo>
                    <a:pt x="525" y="295"/>
                  </a:lnTo>
                  <a:lnTo>
                    <a:pt x="536" y="278"/>
                  </a:lnTo>
                  <a:lnTo>
                    <a:pt x="530" y="262"/>
                  </a:lnTo>
                  <a:lnTo>
                    <a:pt x="539" y="244"/>
                  </a:lnTo>
                  <a:lnTo>
                    <a:pt x="526" y="242"/>
                  </a:lnTo>
                  <a:lnTo>
                    <a:pt x="503" y="242"/>
                  </a:lnTo>
                  <a:lnTo>
                    <a:pt x="491" y="236"/>
                  </a:lnTo>
                  <a:lnTo>
                    <a:pt x="480" y="216"/>
                  </a:lnTo>
                  <a:lnTo>
                    <a:pt x="470" y="212"/>
                  </a:lnTo>
                  <a:lnTo>
                    <a:pt x="451" y="205"/>
                  </a:lnTo>
                  <a:lnTo>
                    <a:pt x="429" y="207"/>
                  </a:lnTo>
                  <a:lnTo>
                    <a:pt x="409" y="198"/>
                  </a:lnTo>
                  <a:lnTo>
                    <a:pt x="401" y="190"/>
                  </a:lnTo>
                  <a:lnTo>
                    <a:pt x="380" y="194"/>
                  </a:lnTo>
                  <a:lnTo>
                    <a:pt x="369" y="207"/>
                  </a:lnTo>
                  <a:lnTo>
                    <a:pt x="359" y="209"/>
                  </a:lnTo>
                  <a:lnTo>
                    <a:pt x="338" y="213"/>
                  </a:lnTo>
                  <a:lnTo>
                    <a:pt x="318" y="219"/>
                  </a:lnTo>
                  <a:lnTo>
                    <a:pt x="297" y="223"/>
                  </a:lnTo>
                  <a:lnTo>
                    <a:pt x="307" y="212"/>
                  </a:lnTo>
                  <a:lnTo>
                    <a:pt x="335" y="193"/>
                  </a:lnTo>
                  <a:lnTo>
                    <a:pt x="357" y="187"/>
                  </a:lnTo>
                  <a:lnTo>
                    <a:pt x="358" y="183"/>
                  </a:lnTo>
                  <a:lnTo>
                    <a:pt x="328" y="193"/>
                  </a:lnTo>
                  <a:lnTo>
                    <a:pt x="303" y="206"/>
                  </a:lnTo>
                  <a:lnTo>
                    <a:pt x="267" y="220"/>
                  </a:lnTo>
                  <a:lnTo>
                    <a:pt x="267" y="229"/>
                  </a:lnTo>
                  <a:lnTo>
                    <a:pt x="238" y="243"/>
                  </a:lnTo>
                  <a:lnTo>
                    <a:pt x="213" y="251"/>
                  </a:lnTo>
                  <a:lnTo>
                    <a:pt x="192" y="257"/>
                  </a:lnTo>
                  <a:lnTo>
                    <a:pt x="179" y="266"/>
                  </a:lnTo>
                  <a:lnTo>
                    <a:pt x="145" y="276"/>
                  </a:lnTo>
                  <a:lnTo>
                    <a:pt x="130" y="285"/>
                  </a:lnTo>
                  <a:lnTo>
                    <a:pt x="104" y="294"/>
                  </a:lnTo>
                  <a:lnTo>
                    <a:pt x="95" y="292"/>
                  </a:lnTo>
                  <a:lnTo>
                    <a:pt x="75" y="298"/>
                  </a:lnTo>
                  <a:lnTo>
                    <a:pt x="52" y="304"/>
                  </a:lnTo>
                  <a:lnTo>
                    <a:pt x="32" y="311"/>
                  </a:lnTo>
                  <a:lnTo>
                    <a:pt x="0" y="317"/>
                  </a:lnTo>
                  <a:lnTo>
                    <a:pt x="1" y="313"/>
                  </a:lnTo>
                  <a:lnTo>
                    <a:pt x="28" y="304"/>
                  </a:lnTo>
                  <a:lnTo>
                    <a:pt x="49" y="298"/>
                  </a:lnTo>
                  <a:lnTo>
                    <a:pt x="77" y="287"/>
                  </a:lnTo>
                  <a:lnTo>
                    <a:pt x="98" y="285"/>
                  </a:lnTo>
                  <a:lnTo>
                    <a:pt x="114" y="277"/>
                  </a:lnTo>
                  <a:lnTo>
                    <a:pt x="148" y="265"/>
                  </a:lnTo>
                  <a:lnTo>
                    <a:pt x="155" y="261"/>
                  </a:lnTo>
                  <a:lnTo>
                    <a:pt x="174" y="254"/>
                  </a:lnTo>
                  <a:lnTo>
                    <a:pt x="192" y="239"/>
                  </a:lnTo>
                  <a:lnTo>
                    <a:pt x="213" y="228"/>
                  </a:lnTo>
                  <a:lnTo>
                    <a:pt x="189" y="234"/>
                  </a:lnTo>
                  <a:lnTo>
                    <a:pt x="188" y="231"/>
                  </a:lnTo>
                  <a:lnTo>
                    <a:pt x="172" y="238"/>
                  </a:lnTo>
                  <a:lnTo>
                    <a:pt x="173" y="228"/>
                  </a:lnTo>
                  <a:lnTo>
                    <a:pt x="161" y="235"/>
                  </a:lnTo>
                  <a:lnTo>
                    <a:pt x="167" y="225"/>
                  </a:lnTo>
                  <a:lnTo>
                    <a:pt x="143" y="233"/>
                  </a:lnTo>
                  <a:lnTo>
                    <a:pt x="134" y="233"/>
                  </a:lnTo>
                  <a:lnTo>
                    <a:pt x="146" y="221"/>
                  </a:lnTo>
                  <a:lnTo>
                    <a:pt x="157" y="214"/>
                  </a:lnTo>
                  <a:lnTo>
                    <a:pt x="156" y="207"/>
                  </a:lnTo>
                  <a:lnTo>
                    <a:pt x="132" y="211"/>
                  </a:lnTo>
                  <a:lnTo>
                    <a:pt x="131" y="202"/>
                  </a:lnTo>
                  <a:lnTo>
                    <a:pt x="126" y="197"/>
                  </a:lnTo>
                  <a:lnTo>
                    <a:pt x="139" y="186"/>
                  </a:lnTo>
                  <a:lnTo>
                    <a:pt x="138" y="178"/>
                  </a:lnTo>
                  <a:lnTo>
                    <a:pt x="158" y="167"/>
                  </a:lnTo>
                  <a:lnTo>
                    <a:pt x="183" y="157"/>
                  </a:lnTo>
                  <a:lnTo>
                    <a:pt x="201" y="147"/>
                  </a:lnTo>
                  <a:lnTo>
                    <a:pt x="214" y="146"/>
                  </a:lnTo>
                  <a:lnTo>
                    <a:pt x="220" y="149"/>
                  </a:lnTo>
                  <a:lnTo>
                    <a:pt x="243" y="140"/>
                  </a:lnTo>
                  <a:lnTo>
                    <a:pt x="252" y="142"/>
                  </a:lnTo>
                  <a:lnTo>
                    <a:pt x="270" y="136"/>
                  </a:lnTo>
                  <a:lnTo>
                    <a:pt x="279" y="127"/>
                  </a:lnTo>
                  <a:lnTo>
                    <a:pt x="275" y="124"/>
                  </a:lnTo>
                  <a:lnTo>
                    <a:pt x="295" y="117"/>
                  </a:lnTo>
                  <a:lnTo>
                    <a:pt x="286" y="117"/>
                  </a:lnTo>
                  <a:lnTo>
                    <a:pt x="266" y="121"/>
                  </a:lnTo>
                  <a:lnTo>
                    <a:pt x="256" y="125"/>
                  </a:lnTo>
                  <a:lnTo>
                    <a:pt x="251" y="121"/>
                  </a:lnTo>
                  <a:lnTo>
                    <a:pt x="228" y="123"/>
                  </a:lnTo>
                  <a:lnTo>
                    <a:pt x="213" y="119"/>
                  </a:lnTo>
                  <a:lnTo>
                    <a:pt x="218" y="111"/>
                  </a:lnTo>
                  <a:lnTo>
                    <a:pt x="215" y="101"/>
                  </a:lnTo>
                  <a:lnTo>
                    <a:pt x="246" y="93"/>
                  </a:lnTo>
                  <a:lnTo>
                    <a:pt x="289" y="84"/>
                  </a:lnTo>
                  <a:lnTo>
                    <a:pt x="300" y="84"/>
                  </a:lnTo>
                  <a:lnTo>
                    <a:pt x="286" y="93"/>
                  </a:lnTo>
                  <a:lnTo>
                    <a:pt x="316" y="92"/>
                  </a:lnTo>
                  <a:lnTo>
                    <a:pt x="320" y="81"/>
                  </a:lnTo>
                  <a:lnTo>
                    <a:pt x="313" y="74"/>
                  </a:lnTo>
                  <a:lnTo>
                    <a:pt x="317" y="65"/>
                  </a:lnTo>
                  <a:lnTo>
                    <a:pt x="315" y="58"/>
                  </a:lnTo>
                  <a:lnTo>
                    <a:pt x="305" y="52"/>
                  </a:lnTo>
                  <a:lnTo>
                    <a:pt x="327" y="43"/>
                  </a:lnTo>
                  <a:lnTo>
                    <a:pt x="351" y="42"/>
                  </a:lnTo>
                  <a:lnTo>
                    <a:pt x="380" y="34"/>
                  </a:lnTo>
                  <a:lnTo>
                    <a:pt x="397" y="26"/>
                  </a:lnTo>
                  <a:lnTo>
                    <a:pt x="423" y="18"/>
                  </a:lnTo>
                  <a:lnTo>
                    <a:pt x="439" y="16"/>
                  </a:lnTo>
                  <a:lnTo>
                    <a:pt x="475" y="8"/>
                  </a:lnTo>
                  <a:lnTo>
                    <a:pt x="485" y="9"/>
                  </a:lnTo>
                  <a:lnTo>
                    <a:pt x="519" y="0"/>
                  </a:lnTo>
                  <a:lnTo>
                    <a:pt x="533" y="4"/>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285" name="Freeform 210">
              <a:extLst>
                <a:ext uri="{FF2B5EF4-FFF2-40B4-BE49-F238E27FC236}">
                  <a16:creationId xmlns:a16="http://schemas.microsoft.com/office/drawing/2014/main" id="{CB62786C-0DFA-DF46-BB05-5510DDA24B80}"/>
                </a:ext>
              </a:extLst>
            </p:cNvPr>
            <p:cNvSpPr>
              <a:spLocks/>
            </p:cNvSpPr>
            <p:nvPr/>
          </p:nvSpPr>
          <p:spPr bwMode="auto">
            <a:xfrm>
              <a:off x="1449037" y="2659918"/>
              <a:ext cx="1654798" cy="778183"/>
            </a:xfrm>
            <a:custGeom>
              <a:avLst/>
              <a:gdLst>
                <a:gd name="T0" fmla="*/ 595 w 1001"/>
                <a:gd name="T1" fmla="*/ 16 h 501"/>
                <a:gd name="T2" fmla="*/ 655 w 1001"/>
                <a:gd name="T3" fmla="*/ 28 h 501"/>
                <a:gd name="T4" fmla="*/ 701 w 1001"/>
                <a:gd name="T5" fmla="*/ 38 h 501"/>
                <a:gd name="T6" fmla="*/ 724 w 1001"/>
                <a:gd name="T7" fmla="*/ 58 h 501"/>
                <a:gd name="T8" fmla="*/ 729 w 1001"/>
                <a:gd name="T9" fmla="*/ 64 h 501"/>
                <a:gd name="T10" fmla="*/ 733 w 1001"/>
                <a:gd name="T11" fmla="*/ 73 h 501"/>
                <a:gd name="T12" fmla="*/ 730 w 1001"/>
                <a:gd name="T13" fmla="*/ 131 h 501"/>
                <a:gd name="T14" fmla="*/ 712 w 1001"/>
                <a:gd name="T15" fmla="*/ 155 h 501"/>
                <a:gd name="T16" fmla="*/ 762 w 1001"/>
                <a:gd name="T17" fmla="*/ 144 h 501"/>
                <a:gd name="T18" fmla="*/ 788 w 1001"/>
                <a:gd name="T19" fmla="*/ 121 h 501"/>
                <a:gd name="T20" fmla="*/ 836 w 1001"/>
                <a:gd name="T21" fmla="*/ 110 h 501"/>
                <a:gd name="T22" fmla="*/ 896 w 1001"/>
                <a:gd name="T23" fmla="*/ 90 h 501"/>
                <a:gd name="T24" fmla="*/ 943 w 1001"/>
                <a:gd name="T25" fmla="*/ 80 h 501"/>
                <a:gd name="T26" fmla="*/ 984 w 1001"/>
                <a:gd name="T27" fmla="*/ 45 h 501"/>
                <a:gd name="T28" fmla="*/ 999 w 1001"/>
                <a:gd name="T29" fmla="*/ 87 h 501"/>
                <a:gd name="T30" fmla="*/ 940 w 1001"/>
                <a:gd name="T31" fmla="*/ 117 h 501"/>
                <a:gd name="T32" fmla="*/ 922 w 1001"/>
                <a:gd name="T33" fmla="*/ 155 h 501"/>
                <a:gd name="T34" fmla="*/ 930 w 1001"/>
                <a:gd name="T35" fmla="*/ 159 h 501"/>
                <a:gd name="T36" fmla="*/ 888 w 1001"/>
                <a:gd name="T37" fmla="*/ 166 h 501"/>
                <a:gd name="T38" fmla="*/ 892 w 1001"/>
                <a:gd name="T39" fmla="*/ 173 h 501"/>
                <a:gd name="T40" fmla="*/ 850 w 1001"/>
                <a:gd name="T41" fmla="*/ 183 h 501"/>
                <a:gd name="T42" fmla="*/ 830 w 1001"/>
                <a:gd name="T43" fmla="*/ 209 h 501"/>
                <a:gd name="T44" fmla="*/ 826 w 1001"/>
                <a:gd name="T45" fmla="*/ 217 h 501"/>
                <a:gd name="T46" fmla="*/ 801 w 1001"/>
                <a:gd name="T47" fmla="*/ 249 h 501"/>
                <a:gd name="T48" fmla="*/ 801 w 1001"/>
                <a:gd name="T49" fmla="*/ 219 h 501"/>
                <a:gd name="T50" fmla="*/ 796 w 1001"/>
                <a:gd name="T51" fmla="*/ 255 h 501"/>
                <a:gd name="T52" fmla="*/ 782 w 1001"/>
                <a:gd name="T53" fmla="*/ 300 h 501"/>
                <a:gd name="T54" fmla="*/ 729 w 1001"/>
                <a:gd name="T55" fmla="*/ 327 h 501"/>
                <a:gd name="T56" fmla="*/ 679 w 1001"/>
                <a:gd name="T57" fmla="*/ 369 h 501"/>
                <a:gd name="T58" fmla="*/ 680 w 1001"/>
                <a:gd name="T59" fmla="*/ 431 h 501"/>
                <a:gd name="T60" fmla="*/ 676 w 1001"/>
                <a:gd name="T61" fmla="*/ 486 h 501"/>
                <a:gd name="T62" fmla="*/ 654 w 1001"/>
                <a:gd name="T63" fmla="*/ 490 h 501"/>
                <a:gd name="T64" fmla="*/ 636 w 1001"/>
                <a:gd name="T65" fmla="*/ 443 h 501"/>
                <a:gd name="T66" fmla="*/ 624 w 1001"/>
                <a:gd name="T67" fmla="*/ 397 h 501"/>
                <a:gd name="T68" fmla="*/ 585 w 1001"/>
                <a:gd name="T69" fmla="*/ 391 h 501"/>
                <a:gd name="T70" fmla="*/ 528 w 1001"/>
                <a:gd name="T71" fmla="*/ 396 h 501"/>
                <a:gd name="T72" fmla="*/ 526 w 1001"/>
                <a:gd name="T73" fmla="*/ 417 h 501"/>
                <a:gd name="T74" fmla="*/ 489 w 1001"/>
                <a:gd name="T75" fmla="*/ 406 h 501"/>
                <a:gd name="T76" fmla="*/ 434 w 1001"/>
                <a:gd name="T77" fmla="*/ 410 h 501"/>
                <a:gd name="T78" fmla="*/ 376 w 1001"/>
                <a:gd name="T79" fmla="*/ 454 h 501"/>
                <a:gd name="T80" fmla="*/ 366 w 1001"/>
                <a:gd name="T81" fmla="*/ 486 h 501"/>
                <a:gd name="T82" fmla="*/ 339 w 1001"/>
                <a:gd name="T83" fmla="*/ 450 h 501"/>
                <a:gd name="T84" fmla="*/ 313 w 1001"/>
                <a:gd name="T85" fmla="*/ 404 h 501"/>
                <a:gd name="T86" fmla="*/ 262 w 1001"/>
                <a:gd name="T87" fmla="*/ 408 h 501"/>
                <a:gd name="T88" fmla="*/ 244 w 1001"/>
                <a:gd name="T89" fmla="*/ 370 h 501"/>
                <a:gd name="T90" fmla="*/ 193 w 1001"/>
                <a:gd name="T91" fmla="*/ 371 h 501"/>
                <a:gd name="T92" fmla="*/ 102 w 1001"/>
                <a:gd name="T93" fmla="*/ 343 h 501"/>
                <a:gd name="T94" fmla="*/ 53 w 1001"/>
                <a:gd name="T95" fmla="*/ 324 h 501"/>
                <a:gd name="T96" fmla="*/ 33 w 1001"/>
                <a:gd name="T97" fmla="*/ 309 h 501"/>
                <a:gd name="T98" fmla="*/ 8 w 1001"/>
                <a:gd name="T99" fmla="*/ 272 h 501"/>
                <a:gd name="T100" fmla="*/ 0 w 1001"/>
                <a:gd name="T101" fmla="*/ 214 h 501"/>
                <a:gd name="T102" fmla="*/ 23 w 1001"/>
                <a:gd name="T103" fmla="*/ 151 h 501"/>
                <a:gd name="T104" fmla="*/ 69 w 1001"/>
                <a:gd name="T105" fmla="*/ 79 h 501"/>
                <a:gd name="T106" fmla="*/ 94 w 1001"/>
                <a:gd name="T107" fmla="*/ 21 h 501"/>
                <a:gd name="T108" fmla="*/ 124 w 1001"/>
                <a:gd name="T109" fmla="*/ 25 h 501"/>
                <a:gd name="T110" fmla="*/ 239 w 1001"/>
                <a:gd name="T111" fmla="*/ 8 h 501"/>
                <a:gd name="T112" fmla="*/ 432 w 1001"/>
                <a:gd name="T113" fmla="*/ 8 h 501"/>
                <a:gd name="T114" fmla="*/ 579 w 1001"/>
                <a:gd name="T115" fmla="*/ 0 h 5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001" h="501">
                  <a:moveTo>
                    <a:pt x="584" y="0"/>
                  </a:moveTo>
                  <a:lnTo>
                    <a:pt x="582" y="11"/>
                  </a:lnTo>
                  <a:lnTo>
                    <a:pt x="585" y="15"/>
                  </a:lnTo>
                  <a:lnTo>
                    <a:pt x="595" y="16"/>
                  </a:lnTo>
                  <a:lnTo>
                    <a:pt x="610" y="19"/>
                  </a:lnTo>
                  <a:lnTo>
                    <a:pt x="623" y="26"/>
                  </a:lnTo>
                  <a:lnTo>
                    <a:pt x="637" y="23"/>
                  </a:lnTo>
                  <a:lnTo>
                    <a:pt x="655" y="28"/>
                  </a:lnTo>
                  <a:lnTo>
                    <a:pt x="660" y="28"/>
                  </a:lnTo>
                  <a:lnTo>
                    <a:pt x="677" y="22"/>
                  </a:lnTo>
                  <a:lnTo>
                    <a:pt x="689" y="30"/>
                  </a:lnTo>
                  <a:lnTo>
                    <a:pt x="701" y="38"/>
                  </a:lnTo>
                  <a:lnTo>
                    <a:pt x="711" y="44"/>
                  </a:lnTo>
                  <a:lnTo>
                    <a:pt x="721" y="51"/>
                  </a:lnTo>
                  <a:lnTo>
                    <a:pt x="721" y="56"/>
                  </a:lnTo>
                  <a:lnTo>
                    <a:pt x="724" y="58"/>
                  </a:lnTo>
                  <a:lnTo>
                    <a:pt x="722" y="60"/>
                  </a:lnTo>
                  <a:lnTo>
                    <a:pt x="726" y="61"/>
                  </a:lnTo>
                  <a:lnTo>
                    <a:pt x="730" y="59"/>
                  </a:lnTo>
                  <a:lnTo>
                    <a:pt x="729" y="64"/>
                  </a:lnTo>
                  <a:lnTo>
                    <a:pt x="731" y="67"/>
                  </a:lnTo>
                  <a:lnTo>
                    <a:pt x="735" y="67"/>
                  </a:lnTo>
                  <a:lnTo>
                    <a:pt x="737" y="69"/>
                  </a:lnTo>
                  <a:lnTo>
                    <a:pt x="733" y="73"/>
                  </a:lnTo>
                  <a:lnTo>
                    <a:pt x="747" y="83"/>
                  </a:lnTo>
                  <a:lnTo>
                    <a:pt x="743" y="101"/>
                  </a:lnTo>
                  <a:lnTo>
                    <a:pt x="739" y="119"/>
                  </a:lnTo>
                  <a:lnTo>
                    <a:pt x="730" y="131"/>
                  </a:lnTo>
                  <a:lnTo>
                    <a:pt x="718" y="142"/>
                  </a:lnTo>
                  <a:lnTo>
                    <a:pt x="712" y="150"/>
                  </a:lnTo>
                  <a:lnTo>
                    <a:pt x="711" y="152"/>
                  </a:lnTo>
                  <a:lnTo>
                    <a:pt x="712" y="155"/>
                  </a:lnTo>
                  <a:lnTo>
                    <a:pt x="716" y="158"/>
                  </a:lnTo>
                  <a:lnTo>
                    <a:pt x="720" y="158"/>
                  </a:lnTo>
                  <a:lnTo>
                    <a:pt x="744" y="147"/>
                  </a:lnTo>
                  <a:lnTo>
                    <a:pt x="762" y="144"/>
                  </a:lnTo>
                  <a:lnTo>
                    <a:pt x="788" y="133"/>
                  </a:lnTo>
                  <a:lnTo>
                    <a:pt x="789" y="132"/>
                  </a:lnTo>
                  <a:lnTo>
                    <a:pt x="789" y="125"/>
                  </a:lnTo>
                  <a:lnTo>
                    <a:pt x="788" y="121"/>
                  </a:lnTo>
                  <a:lnTo>
                    <a:pt x="797" y="118"/>
                  </a:lnTo>
                  <a:lnTo>
                    <a:pt x="813" y="118"/>
                  </a:lnTo>
                  <a:lnTo>
                    <a:pt x="828" y="118"/>
                  </a:lnTo>
                  <a:lnTo>
                    <a:pt x="836" y="110"/>
                  </a:lnTo>
                  <a:lnTo>
                    <a:pt x="839" y="108"/>
                  </a:lnTo>
                  <a:lnTo>
                    <a:pt x="862" y="93"/>
                  </a:lnTo>
                  <a:lnTo>
                    <a:pt x="870" y="90"/>
                  </a:lnTo>
                  <a:lnTo>
                    <a:pt x="896" y="90"/>
                  </a:lnTo>
                  <a:lnTo>
                    <a:pt x="926" y="90"/>
                  </a:lnTo>
                  <a:lnTo>
                    <a:pt x="929" y="84"/>
                  </a:lnTo>
                  <a:lnTo>
                    <a:pt x="935" y="83"/>
                  </a:lnTo>
                  <a:lnTo>
                    <a:pt x="943" y="80"/>
                  </a:lnTo>
                  <a:lnTo>
                    <a:pt x="952" y="71"/>
                  </a:lnTo>
                  <a:lnTo>
                    <a:pt x="962" y="55"/>
                  </a:lnTo>
                  <a:lnTo>
                    <a:pt x="980" y="40"/>
                  </a:lnTo>
                  <a:lnTo>
                    <a:pt x="984" y="45"/>
                  </a:lnTo>
                  <a:lnTo>
                    <a:pt x="996" y="42"/>
                  </a:lnTo>
                  <a:lnTo>
                    <a:pt x="1001" y="48"/>
                  </a:lnTo>
                  <a:lnTo>
                    <a:pt x="992" y="75"/>
                  </a:lnTo>
                  <a:lnTo>
                    <a:pt x="999" y="87"/>
                  </a:lnTo>
                  <a:lnTo>
                    <a:pt x="999" y="94"/>
                  </a:lnTo>
                  <a:lnTo>
                    <a:pt x="979" y="103"/>
                  </a:lnTo>
                  <a:lnTo>
                    <a:pt x="959" y="111"/>
                  </a:lnTo>
                  <a:lnTo>
                    <a:pt x="940" y="117"/>
                  </a:lnTo>
                  <a:lnTo>
                    <a:pt x="927" y="129"/>
                  </a:lnTo>
                  <a:lnTo>
                    <a:pt x="923" y="133"/>
                  </a:lnTo>
                  <a:lnTo>
                    <a:pt x="920" y="144"/>
                  </a:lnTo>
                  <a:lnTo>
                    <a:pt x="922" y="155"/>
                  </a:lnTo>
                  <a:lnTo>
                    <a:pt x="929" y="156"/>
                  </a:lnTo>
                  <a:lnTo>
                    <a:pt x="929" y="148"/>
                  </a:lnTo>
                  <a:lnTo>
                    <a:pt x="933" y="153"/>
                  </a:lnTo>
                  <a:lnTo>
                    <a:pt x="930" y="159"/>
                  </a:lnTo>
                  <a:lnTo>
                    <a:pt x="917" y="162"/>
                  </a:lnTo>
                  <a:lnTo>
                    <a:pt x="909" y="162"/>
                  </a:lnTo>
                  <a:lnTo>
                    <a:pt x="896" y="165"/>
                  </a:lnTo>
                  <a:lnTo>
                    <a:pt x="888" y="166"/>
                  </a:lnTo>
                  <a:lnTo>
                    <a:pt x="878" y="167"/>
                  </a:lnTo>
                  <a:lnTo>
                    <a:pt x="862" y="173"/>
                  </a:lnTo>
                  <a:lnTo>
                    <a:pt x="888" y="169"/>
                  </a:lnTo>
                  <a:lnTo>
                    <a:pt x="892" y="173"/>
                  </a:lnTo>
                  <a:lnTo>
                    <a:pt x="867" y="179"/>
                  </a:lnTo>
                  <a:lnTo>
                    <a:pt x="856" y="179"/>
                  </a:lnTo>
                  <a:lnTo>
                    <a:pt x="857" y="177"/>
                  </a:lnTo>
                  <a:lnTo>
                    <a:pt x="850" y="183"/>
                  </a:lnTo>
                  <a:lnTo>
                    <a:pt x="855" y="183"/>
                  </a:lnTo>
                  <a:lnTo>
                    <a:pt x="847" y="198"/>
                  </a:lnTo>
                  <a:lnTo>
                    <a:pt x="830" y="214"/>
                  </a:lnTo>
                  <a:lnTo>
                    <a:pt x="830" y="209"/>
                  </a:lnTo>
                  <a:lnTo>
                    <a:pt x="827" y="208"/>
                  </a:lnTo>
                  <a:lnTo>
                    <a:pt x="823" y="203"/>
                  </a:lnTo>
                  <a:lnTo>
                    <a:pt x="823" y="214"/>
                  </a:lnTo>
                  <a:lnTo>
                    <a:pt x="826" y="217"/>
                  </a:lnTo>
                  <a:lnTo>
                    <a:pt x="824" y="225"/>
                  </a:lnTo>
                  <a:lnTo>
                    <a:pt x="817" y="233"/>
                  </a:lnTo>
                  <a:lnTo>
                    <a:pt x="802" y="250"/>
                  </a:lnTo>
                  <a:lnTo>
                    <a:pt x="801" y="249"/>
                  </a:lnTo>
                  <a:lnTo>
                    <a:pt x="810" y="235"/>
                  </a:lnTo>
                  <a:lnTo>
                    <a:pt x="804" y="227"/>
                  </a:lnTo>
                  <a:lnTo>
                    <a:pt x="807" y="210"/>
                  </a:lnTo>
                  <a:lnTo>
                    <a:pt x="801" y="219"/>
                  </a:lnTo>
                  <a:lnTo>
                    <a:pt x="801" y="232"/>
                  </a:lnTo>
                  <a:lnTo>
                    <a:pt x="791" y="229"/>
                  </a:lnTo>
                  <a:lnTo>
                    <a:pt x="800" y="235"/>
                  </a:lnTo>
                  <a:lnTo>
                    <a:pt x="796" y="255"/>
                  </a:lnTo>
                  <a:lnTo>
                    <a:pt x="800" y="256"/>
                  </a:lnTo>
                  <a:lnTo>
                    <a:pt x="800" y="264"/>
                  </a:lnTo>
                  <a:lnTo>
                    <a:pt x="797" y="284"/>
                  </a:lnTo>
                  <a:lnTo>
                    <a:pt x="782" y="300"/>
                  </a:lnTo>
                  <a:lnTo>
                    <a:pt x="763" y="306"/>
                  </a:lnTo>
                  <a:lnTo>
                    <a:pt x="748" y="318"/>
                  </a:lnTo>
                  <a:lnTo>
                    <a:pt x="739" y="319"/>
                  </a:lnTo>
                  <a:lnTo>
                    <a:pt x="729" y="327"/>
                  </a:lnTo>
                  <a:lnTo>
                    <a:pt x="725" y="334"/>
                  </a:lnTo>
                  <a:lnTo>
                    <a:pt x="702" y="347"/>
                  </a:lnTo>
                  <a:lnTo>
                    <a:pt x="690" y="357"/>
                  </a:lnTo>
                  <a:lnTo>
                    <a:pt x="679" y="369"/>
                  </a:lnTo>
                  <a:lnTo>
                    <a:pt x="673" y="384"/>
                  </a:lnTo>
                  <a:lnTo>
                    <a:pt x="673" y="398"/>
                  </a:lnTo>
                  <a:lnTo>
                    <a:pt x="675" y="416"/>
                  </a:lnTo>
                  <a:lnTo>
                    <a:pt x="680" y="431"/>
                  </a:lnTo>
                  <a:lnTo>
                    <a:pt x="678" y="440"/>
                  </a:lnTo>
                  <a:lnTo>
                    <a:pt x="682" y="464"/>
                  </a:lnTo>
                  <a:lnTo>
                    <a:pt x="679" y="478"/>
                  </a:lnTo>
                  <a:lnTo>
                    <a:pt x="676" y="486"/>
                  </a:lnTo>
                  <a:lnTo>
                    <a:pt x="670" y="499"/>
                  </a:lnTo>
                  <a:lnTo>
                    <a:pt x="664" y="501"/>
                  </a:lnTo>
                  <a:lnTo>
                    <a:pt x="656" y="499"/>
                  </a:lnTo>
                  <a:lnTo>
                    <a:pt x="654" y="490"/>
                  </a:lnTo>
                  <a:lnTo>
                    <a:pt x="648" y="485"/>
                  </a:lnTo>
                  <a:lnTo>
                    <a:pt x="642" y="467"/>
                  </a:lnTo>
                  <a:lnTo>
                    <a:pt x="637" y="451"/>
                  </a:lnTo>
                  <a:lnTo>
                    <a:pt x="636" y="443"/>
                  </a:lnTo>
                  <a:lnTo>
                    <a:pt x="643" y="429"/>
                  </a:lnTo>
                  <a:lnTo>
                    <a:pt x="640" y="418"/>
                  </a:lnTo>
                  <a:lnTo>
                    <a:pt x="630" y="401"/>
                  </a:lnTo>
                  <a:lnTo>
                    <a:pt x="624" y="397"/>
                  </a:lnTo>
                  <a:lnTo>
                    <a:pt x="604" y="407"/>
                  </a:lnTo>
                  <a:lnTo>
                    <a:pt x="601" y="406"/>
                  </a:lnTo>
                  <a:lnTo>
                    <a:pt x="595" y="396"/>
                  </a:lnTo>
                  <a:lnTo>
                    <a:pt x="585" y="391"/>
                  </a:lnTo>
                  <a:lnTo>
                    <a:pt x="564" y="394"/>
                  </a:lnTo>
                  <a:lnTo>
                    <a:pt x="549" y="391"/>
                  </a:lnTo>
                  <a:lnTo>
                    <a:pt x="536" y="393"/>
                  </a:lnTo>
                  <a:lnTo>
                    <a:pt x="528" y="396"/>
                  </a:lnTo>
                  <a:lnTo>
                    <a:pt x="529" y="401"/>
                  </a:lnTo>
                  <a:lnTo>
                    <a:pt x="527" y="410"/>
                  </a:lnTo>
                  <a:lnTo>
                    <a:pt x="530" y="414"/>
                  </a:lnTo>
                  <a:lnTo>
                    <a:pt x="526" y="417"/>
                  </a:lnTo>
                  <a:lnTo>
                    <a:pt x="520" y="414"/>
                  </a:lnTo>
                  <a:lnTo>
                    <a:pt x="512" y="417"/>
                  </a:lnTo>
                  <a:lnTo>
                    <a:pt x="500" y="417"/>
                  </a:lnTo>
                  <a:lnTo>
                    <a:pt x="489" y="406"/>
                  </a:lnTo>
                  <a:lnTo>
                    <a:pt x="473" y="408"/>
                  </a:lnTo>
                  <a:lnTo>
                    <a:pt x="462" y="404"/>
                  </a:lnTo>
                  <a:lnTo>
                    <a:pt x="450" y="405"/>
                  </a:lnTo>
                  <a:lnTo>
                    <a:pt x="434" y="410"/>
                  </a:lnTo>
                  <a:lnTo>
                    <a:pt x="415" y="426"/>
                  </a:lnTo>
                  <a:lnTo>
                    <a:pt x="395" y="434"/>
                  </a:lnTo>
                  <a:lnTo>
                    <a:pt x="383" y="444"/>
                  </a:lnTo>
                  <a:lnTo>
                    <a:pt x="376" y="454"/>
                  </a:lnTo>
                  <a:lnTo>
                    <a:pt x="373" y="468"/>
                  </a:lnTo>
                  <a:lnTo>
                    <a:pt x="372" y="478"/>
                  </a:lnTo>
                  <a:lnTo>
                    <a:pt x="374" y="485"/>
                  </a:lnTo>
                  <a:lnTo>
                    <a:pt x="366" y="486"/>
                  </a:lnTo>
                  <a:lnTo>
                    <a:pt x="355" y="481"/>
                  </a:lnTo>
                  <a:lnTo>
                    <a:pt x="342" y="475"/>
                  </a:lnTo>
                  <a:lnTo>
                    <a:pt x="340" y="465"/>
                  </a:lnTo>
                  <a:lnTo>
                    <a:pt x="339" y="450"/>
                  </a:lnTo>
                  <a:lnTo>
                    <a:pt x="332" y="438"/>
                  </a:lnTo>
                  <a:lnTo>
                    <a:pt x="328" y="426"/>
                  </a:lnTo>
                  <a:lnTo>
                    <a:pt x="323" y="412"/>
                  </a:lnTo>
                  <a:lnTo>
                    <a:pt x="313" y="404"/>
                  </a:lnTo>
                  <a:lnTo>
                    <a:pt x="299" y="404"/>
                  </a:lnTo>
                  <a:lnTo>
                    <a:pt x="283" y="421"/>
                  </a:lnTo>
                  <a:lnTo>
                    <a:pt x="270" y="414"/>
                  </a:lnTo>
                  <a:lnTo>
                    <a:pt x="262" y="408"/>
                  </a:lnTo>
                  <a:lnTo>
                    <a:pt x="261" y="397"/>
                  </a:lnTo>
                  <a:lnTo>
                    <a:pt x="259" y="386"/>
                  </a:lnTo>
                  <a:lnTo>
                    <a:pt x="251" y="377"/>
                  </a:lnTo>
                  <a:lnTo>
                    <a:pt x="244" y="370"/>
                  </a:lnTo>
                  <a:lnTo>
                    <a:pt x="240" y="363"/>
                  </a:lnTo>
                  <a:lnTo>
                    <a:pt x="209" y="363"/>
                  </a:lnTo>
                  <a:lnTo>
                    <a:pt x="207" y="371"/>
                  </a:lnTo>
                  <a:lnTo>
                    <a:pt x="193" y="371"/>
                  </a:lnTo>
                  <a:lnTo>
                    <a:pt x="158" y="372"/>
                  </a:lnTo>
                  <a:lnTo>
                    <a:pt x="123" y="357"/>
                  </a:lnTo>
                  <a:lnTo>
                    <a:pt x="100" y="347"/>
                  </a:lnTo>
                  <a:lnTo>
                    <a:pt x="102" y="343"/>
                  </a:lnTo>
                  <a:lnTo>
                    <a:pt x="80" y="345"/>
                  </a:lnTo>
                  <a:lnTo>
                    <a:pt x="59" y="347"/>
                  </a:lnTo>
                  <a:lnTo>
                    <a:pt x="60" y="336"/>
                  </a:lnTo>
                  <a:lnTo>
                    <a:pt x="53" y="324"/>
                  </a:lnTo>
                  <a:lnTo>
                    <a:pt x="46" y="322"/>
                  </a:lnTo>
                  <a:lnTo>
                    <a:pt x="46" y="316"/>
                  </a:lnTo>
                  <a:lnTo>
                    <a:pt x="37" y="315"/>
                  </a:lnTo>
                  <a:lnTo>
                    <a:pt x="33" y="309"/>
                  </a:lnTo>
                  <a:lnTo>
                    <a:pt x="18" y="307"/>
                  </a:lnTo>
                  <a:lnTo>
                    <a:pt x="14" y="304"/>
                  </a:lnTo>
                  <a:lnTo>
                    <a:pt x="17" y="292"/>
                  </a:lnTo>
                  <a:lnTo>
                    <a:pt x="8" y="272"/>
                  </a:lnTo>
                  <a:lnTo>
                    <a:pt x="7" y="243"/>
                  </a:lnTo>
                  <a:lnTo>
                    <a:pt x="9" y="238"/>
                  </a:lnTo>
                  <a:lnTo>
                    <a:pt x="5" y="231"/>
                  </a:lnTo>
                  <a:lnTo>
                    <a:pt x="0" y="214"/>
                  </a:lnTo>
                  <a:lnTo>
                    <a:pt x="5" y="197"/>
                  </a:lnTo>
                  <a:lnTo>
                    <a:pt x="2" y="186"/>
                  </a:lnTo>
                  <a:lnTo>
                    <a:pt x="14" y="169"/>
                  </a:lnTo>
                  <a:lnTo>
                    <a:pt x="23" y="151"/>
                  </a:lnTo>
                  <a:lnTo>
                    <a:pt x="26" y="135"/>
                  </a:lnTo>
                  <a:lnTo>
                    <a:pt x="43" y="116"/>
                  </a:lnTo>
                  <a:lnTo>
                    <a:pt x="56" y="98"/>
                  </a:lnTo>
                  <a:lnTo>
                    <a:pt x="69" y="79"/>
                  </a:lnTo>
                  <a:lnTo>
                    <a:pt x="82" y="52"/>
                  </a:lnTo>
                  <a:lnTo>
                    <a:pt x="88" y="34"/>
                  </a:lnTo>
                  <a:lnTo>
                    <a:pt x="89" y="25"/>
                  </a:lnTo>
                  <a:lnTo>
                    <a:pt x="94" y="21"/>
                  </a:lnTo>
                  <a:lnTo>
                    <a:pt x="113" y="28"/>
                  </a:lnTo>
                  <a:lnTo>
                    <a:pt x="109" y="47"/>
                  </a:lnTo>
                  <a:lnTo>
                    <a:pt x="117" y="41"/>
                  </a:lnTo>
                  <a:lnTo>
                    <a:pt x="124" y="25"/>
                  </a:lnTo>
                  <a:lnTo>
                    <a:pt x="130" y="8"/>
                  </a:lnTo>
                  <a:lnTo>
                    <a:pt x="175" y="8"/>
                  </a:lnTo>
                  <a:lnTo>
                    <a:pt x="223" y="8"/>
                  </a:lnTo>
                  <a:lnTo>
                    <a:pt x="239" y="8"/>
                  </a:lnTo>
                  <a:lnTo>
                    <a:pt x="288" y="8"/>
                  </a:lnTo>
                  <a:lnTo>
                    <a:pt x="335" y="8"/>
                  </a:lnTo>
                  <a:lnTo>
                    <a:pt x="384" y="8"/>
                  </a:lnTo>
                  <a:lnTo>
                    <a:pt x="432" y="8"/>
                  </a:lnTo>
                  <a:lnTo>
                    <a:pt x="487" y="8"/>
                  </a:lnTo>
                  <a:lnTo>
                    <a:pt x="541" y="8"/>
                  </a:lnTo>
                  <a:lnTo>
                    <a:pt x="575" y="8"/>
                  </a:lnTo>
                  <a:lnTo>
                    <a:pt x="579" y="0"/>
                  </a:lnTo>
                  <a:lnTo>
                    <a:pt x="584"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286" name="Freeform 212">
              <a:extLst>
                <a:ext uri="{FF2B5EF4-FFF2-40B4-BE49-F238E27FC236}">
                  <a16:creationId xmlns:a16="http://schemas.microsoft.com/office/drawing/2014/main" id="{FE90129F-5885-0A48-919B-8196E67D09DA}"/>
                </a:ext>
              </a:extLst>
            </p:cNvPr>
            <p:cNvSpPr>
              <a:spLocks/>
            </p:cNvSpPr>
            <p:nvPr/>
          </p:nvSpPr>
          <p:spPr bwMode="auto">
            <a:xfrm>
              <a:off x="2708733" y="3855927"/>
              <a:ext cx="409980" cy="368122"/>
            </a:xfrm>
            <a:custGeom>
              <a:avLst/>
              <a:gdLst>
                <a:gd name="T0" fmla="*/ 39 w 248"/>
                <a:gd name="T1" fmla="*/ 13 h 237"/>
                <a:gd name="T2" fmla="*/ 33 w 248"/>
                <a:gd name="T3" fmla="*/ 24 h 237"/>
                <a:gd name="T4" fmla="*/ 23 w 248"/>
                <a:gd name="T5" fmla="*/ 47 h 237"/>
                <a:gd name="T6" fmla="*/ 38 w 248"/>
                <a:gd name="T7" fmla="*/ 62 h 237"/>
                <a:gd name="T8" fmla="*/ 37 w 248"/>
                <a:gd name="T9" fmla="*/ 40 h 237"/>
                <a:gd name="T10" fmla="*/ 61 w 248"/>
                <a:gd name="T11" fmla="*/ 16 h 237"/>
                <a:gd name="T12" fmla="*/ 65 w 248"/>
                <a:gd name="T13" fmla="*/ 0 h 237"/>
                <a:gd name="T14" fmla="*/ 84 w 248"/>
                <a:gd name="T15" fmla="*/ 15 h 237"/>
                <a:gd name="T16" fmla="*/ 95 w 248"/>
                <a:gd name="T17" fmla="*/ 33 h 237"/>
                <a:gd name="T18" fmla="*/ 131 w 248"/>
                <a:gd name="T19" fmla="*/ 31 h 237"/>
                <a:gd name="T20" fmla="*/ 155 w 248"/>
                <a:gd name="T21" fmla="*/ 43 h 237"/>
                <a:gd name="T22" fmla="*/ 166 w 248"/>
                <a:gd name="T23" fmla="*/ 31 h 237"/>
                <a:gd name="T24" fmla="*/ 211 w 248"/>
                <a:gd name="T25" fmla="*/ 30 h 237"/>
                <a:gd name="T26" fmla="*/ 201 w 248"/>
                <a:gd name="T27" fmla="*/ 46 h 237"/>
                <a:gd name="T28" fmla="*/ 229 w 248"/>
                <a:gd name="T29" fmla="*/ 58 h 237"/>
                <a:gd name="T30" fmla="*/ 241 w 248"/>
                <a:gd name="T31" fmla="*/ 74 h 237"/>
                <a:gd name="T32" fmla="*/ 233 w 248"/>
                <a:gd name="T33" fmla="*/ 91 h 237"/>
                <a:gd name="T34" fmla="*/ 237 w 248"/>
                <a:gd name="T35" fmla="*/ 106 h 237"/>
                <a:gd name="T36" fmla="*/ 221 w 248"/>
                <a:gd name="T37" fmla="*/ 113 h 237"/>
                <a:gd name="T38" fmla="*/ 216 w 248"/>
                <a:gd name="T39" fmla="*/ 129 h 237"/>
                <a:gd name="T40" fmla="*/ 230 w 248"/>
                <a:gd name="T41" fmla="*/ 150 h 237"/>
                <a:gd name="T42" fmla="*/ 202 w 248"/>
                <a:gd name="T43" fmla="*/ 166 h 237"/>
                <a:gd name="T44" fmla="*/ 184 w 248"/>
                <a:gd name="T45" fmla="*/ 174 h 237"/>
                <a:gd name="T46" fmla="*/ 156 w 248"/>
                <a:gd name="T47" fmla="*/ 166 h 237"/>
                <a:gd name="T48" fmla="*/ 160 w 248"/>
                <a:gd name="T49" fmla="*/ 173 h 237"/>
                <a:gd name="T50" fmla="*/ 162 w 248"/>
                <a:gd name="T51" fmla="*/ 201 h 237"/>
                <a:gd name="T52" fmla="*/ 178 w 248"/>
                <a:gd name="T53" fmla="*/ 207 h 237"/>
                <a:gd name="T54" fmla="*/ 163 w 248"/>
                <a:gd name="T55" fmla="*/ 221 h 237"/>
                <a:gd name="T56" fmla="*/ 142 w 248"/>
                <a:gd name="T57" fmla="*/ 230 h 237"/>
                <a:gd name="T58" fmla="*/ 124 w 248"/>
                <a:gd name="T59" fmla="*/ 237 h 237"/>
                <a:gd name="T60" fmla="*/ 108 w 248"/>
                <a:gd name="T61" fmla="*/ 206 h 237"/>
                <a:gd name="T62" fmla="*/ 97 w 248"/>
                <a:gd name="T63" fmla="*/ 194 h 237"/>
                <a:gd name="T64" fmla="*/ 106 w 248"/>
                <a:gd name="T65" fmla="*/ 179 h 237"/>
                <a:gd name="T66" fmla="*/ 97 w 248"/>
                <a:gd name="T67" fmla="*/ 159 h 237"/>
                <a:gd name="T68" fmla="*/ 103 w 248"/>
                <a:gd name="T69" fmla="*/ 137 h 237"/>
                <a:gd name="T70" fmla="*/ 101 w 248"/>
                <a:gd name="T71" fmla="*/ 122 h 237"/>
                <a:gd name="T72" fmla="*/ 77 w 248"/>
                <a:gd name="T73" fmla="*/ 123 h 237"/>
                <a:gd name="T74" fmla="*/ 57 w 248"/>
                <a:gd name="T75" fmla="*/ 108 h 237"/>
                <a:gd name="T76" fmla="*/ 23 w 248"/>
                <a:gd name="T77" fmla="*/ 107 h 237"/>
                <a:gd name="T78" fmla="*/ 14 w 248"/>
                <a:gd name="T79" fmla="*/ 98 h 237"/>
                <a:gd name="T80" fmla="*/ 16 w 248"/>
                <a:gd name="T81" fmla="*/ 86 h 237"/>
                <a:gd name="T82" fmla="*/ 11 w 248"/>
                <a:gd name="T83" fmla="*/ 73 h 237"/>
                <a:gd name="T84" fmla="*/ 0 w 248"/>
                <a:gd name="T85" fmla="*/ 62 h 237"/>
                <a:gd name="T86" fmla="*/ 9 w 248"/>
                <a:gd name="T87" fmla="*/ 35 h 237"/>
                <a:gd name="T88" fmla="*/ 22 w 248"/>
                <a:gd name="T89" fmla="*/ 22 h 237"/>
                <a:gd name="T90" fmla="*/ 40 w 248"/>
                <a:gd name="T91" fmla="*/ 8 h 2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248" h="237">
                  <a:moveTo>
                    <a:pt x="40" y="8"/>
                  </a:moveTo>
                  <a:lnTo>
                    <a:pt x="39" y="13"/>
                  </a:lnTo>
                  <a:lnTo>
                    <a:pt x="28" y="15"/>
                  </a:lnTo>
                  <a:lnTo>
                    <a:pt x="33" y="24"/>
                  </a:lnTo>
                  <a:lnTo>
                    <a:pt x="32" y="35"/>
                  </a:lnTo>
                  <a:lnTo>
                    <a:pt x="23" y="47"/>
                  </a:lnTo>
                  <a:lnTo>
                    <a:pt x="29" y="64"/>
                  </a:lnTo>
                  <a:lnTo>
                    <a:pt x="38" y="62"/>
                  </a:lnTo>
                  <a:lnTo>
                    <a:pt x="42" y="48"/>
                  </a:lnTo>
                  <a:lnTo>
                    <a:pt x="37" y="40"/>
                  </a:lnTo>
                  <a:lnTo>
                    <a:pt x="37" y="24"/>
                  </a:lnTo>
                  <a:lnTo>
                    <a:pt x="61" y="16"/>
                  </a:lnTo>
                  <a:lnTo>
                    <a:pt x="59" y="6"/>
                  </a:lnTo>
                  <a:lnTo>
                    <a:pt x="65" y="0"/>
                  </a:lnTo>
                  <a:lnTo>
                    <a:pt x="71" y="14"/>
                  </a:lnTo>
                  <a:lnTo>
                    <a:pt x="84" y="15"/>
                  </a:lnTo>
                  <a:lnTo>
                    <a:pt x="95" y="26"/>
                  </a:lnTo>
                  <a:lnTo>
                    <a:pt x="95" y="33"/>
                  </a:lnTo>
                  <a:lnTo>
                    <a:pt x="112" y="33"/>
                  </a:lnTo>
                  <a:lnTo>
                    <a:pt x="131" y="31"/>
                  </a:lnTo>
                  <a:lnTo>
                    <a:pt x="141" y="41"/>
                  </a:lnTo>
                  <a:lnTo>
                    <a:pt x="155" y="43"/>
                  </a:lnTo>
                  <a:lnTo>
                    <a:pt x="166" y="37"/>
                  </a:lnTo>
                  <a:lnTo>
                    <a:pt x="166" y="31"/>
                  </a:lnTo>
                  <a:lnTo>
                    <a:pt x="189" y="30"/>
                  </a:lnTo>
                  <a:lnTo>
                    <a:pt x="211" y="30"/>
                  </a:lnTo>
                  <a:lnTo>
                    <a:pt x="195" y="36"/>
                  </a:lnTo>
                  <a:lnTo>
                    <a:pt x="201" y="46"/>
                  </a:lnTo>
                  <a:lnTo>
                    <a:pt x="215" y="47"/>
                  </a:lnTo>
                  <a:lnTo>
                    <a:pt x="229" y="58"/>
                  </a:lnTo>
                  <a:lnTo>
                    <a:pt x="231" y="74"/>
                  </a:lnTo>
                  <a:lnTo>
                    <a:pt x="241" y="74"/>
                  </a:lnTo>
                  <a:lnTo>
                    <a:pt x="248" y="79"/>
                  </a:lnTo>
                  <a:lnTo>
                    <a:pt x="233" y="91"/>
                  </a:lnTo>
                  <a:lnTo>
                    <a:pt x="231" y="98"/>
                  </a:lnTo>
                  <a:lnTo>
                    <a:pt x="237" y="106"/>
                  </a:lnTo>
                  <a:lnTo>
                    <a:pt x="232" y="110"/>
                  </a:lnTo>
                  <a:lnTo>
                    <a:pt x="221" y="113"/>
                  </a:lnTo>
                  <a:lnTo>
                    <a:pt x="221" y="123"/>
                  </a:lnTo>
                  <a:lnTo>
                    <a:pt x="216" y="129"/>
                  </a:lnTo>
                  <a:lnTo>
                    <a:pt x="228" y="144"/>
                  </a:lnTo>
                  <a:lnTo>
                    <a:pt x="230" y="150"/>
                  </a:lnTo>
                  <a:lnTo>
                    <a:pt x="223" y="158"/>
                  </a:lnTo>
                  <a:lnTo>
                    <a:pt x="202" y="166"/>
                  </a:lnTo>
                  <a:lnTo>
                    <a:pt x="189" y="169"/>
                  </a:lnTo>
                  <a:lnTo>
                    <a:pt x="184" y="174"/>
                  </a:lnTo>
                  <a:lnTo>
                    <a:pt x="169" y="169"/>
                  </a:lnTo>
                  <a:lnTo>
                    <a:pt x="156" y="166"/>
                  </a:lnTo>
                  <a:lnTo>
                    <a:pt x="152" y="168"/>
                  </a:lnTo>
                  <a:lnTo>
                    <a:pt x="160" y="173"/>
                  </a:lnTo>
                  <a:lnTo>
                    <a:pt x="159" y="187"/>
                  </a:lnTo>
                  <a:lnTo>
                    <a:pt x="162" y="201"/>
                  </a:lnTo>
                  <a:lnTo>
                    <a:pt x="177" y="202"/>
                  </a:lnTo>
                  <a:lnTo>
                    <a:pt x="178" y="207"/>
                  </a:lnTo>
                  <a:lnTo>
                    <a:pt x="165" y="213"/>
                  </a:lnTo>
                  <a:lnTo>
                    <a:pt x="163" y="221"/>
                  </a:lnTo>
                  <a:lnTo>
                    <a:pt x="155" y="225"/>
                  </a:lnTo>
                  <a:lnTo>
                    <a:pt x="142" y="230"/>
                  </a:lnTo>
                  <a:lnTo>
                    <a:pt x="138" y="236"/>
                  </a:lnTo>
                  <a:lnTo>
                    <a:pt x="124" y="237"/>
                  </a:lnTo>
                  <a:lnTo>
                    <a:pt x="114" y="226"/>
                  </a:lnTo>
                  <a:lnTo>
                    <a:pt x="108" y="206"/>
                  </a:lnTo>
                  <a:lnTo>
                    <a:pt x="103" y="198"/>
                  </a:lnTo>
                  <a:lnTo>
                    <a:pt x="97" y="194"/>
                  </a:lnTo>
                  <a:lnTo>
                    <a:pt x="106" y="183"/>
                  </a:lnTo>
                  <a:lnTo>
                    <a:pt x="106" y="179"/>
                  </a:lnTo>
                  <a:lnTo>
                    <a:pt x="101" y="173"/>
                  </a:lnTo>
                  <a:lnTo>
                    <a:pt x="97" y="159"/>
                  </a:lnTo>
                  <a:lnTo>
                    <a:pt x="99" y="144"/>
                  </a:lnTo>
                  <a:lnTo>
                    <a:pt x="103" y="137"/>
                  </a:lnTo>
                  <a:lnTo>
                    <a:pt x="107" y="126"/>
                  </a:lnTo>
                  <a:lnTo>
                    <a:pt x="101" y="122"/>
                  </a:lnTo>
                  <a:lnTo>
                    <a:pt x="90" y="125"/>
                  </a:lnTo>
                  <a:lnTo>
                    <a:pt x="77" y="123"/>
                  </a:lnTo>
                  <a:lnTo>
                    <a:pt x="69" y="126"/>
                  </a:lnTo>
                  <a:lnTo>
                    <a:pt x="57" y="108"/>
                  </a:lnTo>
                  <a:lnTo>
                    <a:pt x="47" y="105"/>
                  </a:lnTo>
                  <a:lnTo>
                    <a:pt x="23" y="107"/>
                  </a:lnTo>
                  <a:lnTo>
                    <a:pt x="19" y="100"/>
                  </a:lnTo>
                  <a:lnTo>
                    <a:pt x="14" y="98"/>
                  </a:lnTo>
                  <a:lnTo>
                    <a:pt x="14" y="94"/>
                  </a:lnTo>
                  <a:lnTo>
                    <a:pt x="16" y="86"/>
                  </a:lnTo>
                  <a:lnTo>
                    <a:pt x="15" y="78"/>
                  </a:lnTo>
                  <a:lnTo>
                    <a:pt x="11" y="73"/>
                  </a:lnTo>
                  <a:lnTo>
                    <a:pt x="9" y="64"/>
                  </a:lnTo>
                  <a:lnTo>
                    <a:pt x="0" y="62"/>
                  </a:lnTo>
                  <a:lnTo>
                    <a:pt x="6" y="50"/>
                  </a:lnTo>
                  <a:lnTo>
                    <a:pt x="9" y="35"/>
                  </a:lnTo>
                  <a:lnTo>
                    <a:pt x="15" y="28"/>
                  </a:lnTo>
                  <a:lnTo>
                    <a:pt x="22" y="22"/>
                  </a:lnTo>
                  <a:lnTo>
                    <a:pt x="28" y="11"/>
                  </a:lnTo>
                  <a:lnTo>
                    <a:pt x="40" y="8"/>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grpSp>
      <p:grpSp>
        <p:nvGrpSpPr>
          <p:cNvPr id="287" name="Group 286">
            <a:extLst>
              <a:ext uri="{FF2B5EF4-FFF2-40B4-BE49-F238E27FC236}">
                <a16:creationId xmlns:a16="http://schemas.microsoft.com/office/drawing/2014/main" id="{3730A48D-8BF5-8544-96BF-C3C59BE00DE4}"/>
              </a:ext>
            </a:extLst>
          </p:cNvPr>
          <p:cNvGrpSpPr/>
          <p:nvPr userDrawn="1"/>
        </p:nvGrpSpPr>
        <p:grpSpPr>
          <a:xfrm>
            <a:off x="7846494" y="2300010"/>
            <a:ext cx="2180155" cy="1875058"/>
            <a:chOff x="6167109" y="2473526"/>
            <a:chExt cx="3808844" cy="3275825"/>
          </a:xfrm>
          <a:solidFill>
            <a:srgbClr val="006287"/>
          </a:solidFill>
        </p:grpSpPr>
        <p:sp>
          <p:nvSpPr>
            <p:cNvPr id="288" name="Freeform 287">
              <a:extLst>
                <a:ext uri="{FF2B5EF4-FFF2-40B4-BE49-F238E27FC236}">
                  <a16:creationId xmlns:a16="http://schemas.microsoft.com/office/drawing/2014/main" id="{E84FAE63-6C16-9440-8241-9D1D87ED2CC9}"/>
                </a:ext>
              </a:extLst>
            </p:cNvPr>
            <p:cNvSpPr>
              <a:spLocks noEditPoints="1"/>
            </p:cNvSpPr>
            <p:nvPr/>
          </p:nvSpPr>
          <p:spPr bwMode="auto">
            <a:xfrm>
              <a:off x="8228579" y="4592173"/>
              <a:ext cx="1208449" cy="1060876"/>
            </a:xfrm>
            <a:custGeom>
              <a:avLst/>
              <a:gdLst>
                <a:gd name="T0" fmla="*/ 2629 w 2996"/>
                <a:gd name="T1" fmla="*/ 334 h 2800"/>
                <a:gd name="T2" fmla="*/ 2651 w 2996"/>
                <a:gd name="T3" fmla="*/ 521 h 2800"/>
                <a:gd name="T4" fmla="*/ 2668 w 2996"/>
                <a:gd name="T5" fmla="*/ 706 h 2800"/>
                <a:gd name="T6" fmla="*/ 2806 w 2996"/>
                <a:gd name="T7" fmla="*/ 849 h 2800"/>
                <a:gd name="T8" fmla="*/ 2893 w 2996"/>
                <a:gd name="T9" fmla="*/ 1012 h 2800"/>
                <a:gd name="T10" fmla="*/ 2961 w 2996"/>
                <a:gd name="T11" fmla="*/ 1174 h 2800"/>
                <a:gd name="T12" fmla="*/ 2955 w 2996"/>
                <a:gd name="T13" fmla="*/ 1413 h 2800"/>
                <a:gd name="T14" fmla="*/ 2851 w 2996"/>
                <a:gd name="T15" fmla="*/ 1675 h 2800"/>
                <a:gd name="T16" fmla="*/ 2654 w 2996"/>
                <a:gd name="T17" fmla="*/ 1904 h 2800"/>
                <a:gd name="T18" fmla="*/ 2448 w 2996"/>
                <a:gd name="T19" fmla="*/ 2127 h 2800"/>
                <a:gd name="T20" fmla="*/ 2290 w 2996"/>
                <a:gd name="T21" fmla="*/ 2305 h 2800"/>
                <a:gd name="T22" fmla="*/ 2014 w 2996"/>
                <a:gd name="T23" fmla="*/ 2412 h 2800"/>
                <a:gd name="T24" fmla="*/ 1930 w 2996"/>
                <a:gd name="T25" fmla="*/ 2332 h 2800"/>
                <a:gd name="T26" fmla="*/ 1719 w 2996"/>
                <a:gd name="T27" fmla="*/ 2350 h 2800"/>
                <a:gd name="T28" fmla="*/ 1669 w 2996"/>
                <a:gd name="T29" fmla="*/ 2167 h 2800"/>
                <a:gd name="T30" fmla="*/ 1641 w 2996"/>
                <a:gd name="T31" fmla="*/ 2018 h 2800"/>
                <a:gd name="T32" fmla="*/ 1600 w 2996"/>
                <a:gd name="T33" fmla="*/ 1996 h 2800"/>
                <a:gd name="T34" fmla="*/ 1521 w 2996"/>
                <a:gd name="T35" fmla="*/ 1993 h 2800"/>
                <a:gd name="T36" fmla="*/ 1427 w 2996"/>
                <a:gd name="T37" fmla="*/ 1919 h 2800"/>
                <a:gd name="T38" fmla="*/ 1303 w 2996"/>
                <a:gd name="T39" fmla="*/ 1814 h 2800"/>
                <a:gd name="T40" fmla="*/ 922 w 2996"/>
                <a:gd name="T41" fmla="*/ 1840 h 2800"/>
                <a:gd name="T42" fmla="*/ 664 w 2996"/>
                <a:gd name="T43" fmla="*/ 1942 h 2800"/>
                <a:gd name="T44" fmla="*/ 458 w 2996"/>
                <a:gd name="T45" fmla="*/ 1970 h 2800"/>
                <a:gd name="T46" fmla="*/ 274 w 2996"/>
                <a:gd name="T47" fmla="*/ 2025 h 2800"/>
                <a:gd name="T48" fmla="*/ 87 w 2996"/>
                <a:gd name="T49" fmla="*/ 2072 h 2800"/>
                <a:gd name="T50" fmla="*/ 59 w 2996"/>
                <a:gd name="T51" fmla="*/ 1942 h 2800"/>
                <a:gd name="T52" fmla="*/ 124 w 2996"/>
                <a:gd name="T53" fmla="*/ 1783 h 2800"/>
                <a:gd name="T54" fmla="*/ 123 w 2996"/>
                <a:gd name="T55" fmla="*/ 1544 h 2800"/>
                <a:gd name="T56" fmla="*/ 91 w 2996"/>
                <a:gd name="T57" fmla="*/ 1352 h 2800"/>
                <a:gd name="T58" fmla="*/ 138 w 2996"/>
                <a:gd name="T59" fmla="*/ 1298 h 2800"/>
                <a:gd name="T60" fmla="*/ 141 w 2996"/>
                <a:gd name="T61" fmla="*/ 1193 h 2800"/>
                <a:gd name="T62" fmla="*/ 189 w 2996"/>
                <a:gd name="T63" fmla="*/ 1055 h 2800"/>
                <a:gd name="T64" fmla="*/ 270 w 2996"/>
                <a:gd name="T65" fmla="*/ 950 h 2800"/>
                <a:gd name="T66" fmla="*/ 476 w 2996"/>
                <a:gd name="T67" fmla="*/ 848 h 2800"/>
                <a:gd name="T68" fmla="*/ 621 w 2996"/>
                <a:gd name="T69" fmla="*/ 798 h 2800"/>
                <a:gd name="T70" fmla="*/ 812 w 2996"/>
                <a:gd name="T71" fmla="*/ 730 h 2800"/>
                <a:gd name="T72" fmla="*/ 910 w 2996"/>
                <a:gd name="T73" fmla="*/ 561 h 2800"/>
                <a:gd name="T74" fmla="*/ 1008 w 2996"/>
                <a:gd name="T75" fmla="*/ 505 h 2800"/>
                <a:gd name="T76" fmla="*/ 1134 w 2996"/>
                <a:gd name="T77" fmla="*/ 375 h 2800"/>
                <a:gd name="T78" fmla="*/ 1232 w 2996"/>
                <a:gd name="T79" fmla="*/ 313 h 2800"/>
                <a:gd name="T80" fmla="*/ 1358 w 2996"/>
                <a:gd name="T81" fmla="*/ 307 h 2800"/>
                <a:gd name="T82" fmla="*/ 1476 w 2996"/>
                <a:gd name="T83" fmla="*/ 320 h 2800"/>
                <a:gd name="T84" fmla="*/ 1588 w 2996"/>
                <a:gd name="T85" fmla="*/ 159 h 2800"/>
                <a:gd name="T86" fmla="*/ 1743 w 2996"/>
                <a:gd name="T87" fmla="*/ 80 h 2800"/>
                <a:gd name="T88" fmla="*/ 1815 w 2996"/>
                <a:gd name="T89" fmla="*/ 95 h 2800"/>
                <a:gd name="T90" fmla="*/ 1988 w 2996"/>
                <a:gd name="T91" fmla="*/ 110 h 2800"/>
                <a:gd name="T92" fmla="*/ 2038 w 2996"/>
                <a:gd name="T93" fmla="*/ 189 h 2800"/>
                <a:gd name="T94" fmla="*/ 1954 w 2996"/>
                <a:gd name="T95" fmla="*/ 303 h 2800"/>
                <a:gd name="T96" fmla="*/ 2027 w 2996"/>
                <a:gd name="T97" fmla="*/ 443 h 2800"/>
                <a:gd name="T98" fmla="*/ 2161 w 2996"/>
                <a:gd name="T99" fmla="*/ 545 h 2800"/>
                <a:gd name="T100" fmla="*/ 2310 w 2996"/>
                <a:gd name="T101" fmla="*/ 525 h 2800"/>
                <a:gd name="T102" fmla="*/ 2381 w 2996"/>
                <a:gd name="T103" fmla="*/ 332 h 2800"/>
                <a:gd name="T104" fmla="*/ 2425 w 2996"/>
                <a:gd name="T105" fmla="*/ 177 h 2800"/>
                <a:gd name="T106" fmla="*/ 2466 w 2996"/>
                <a:gd name="T107" fmla="*/ 32 h 2800"/>
                <a:gd name="T108" fmla="*/ 2530 w 2996"/>
                <a:gd name="T109" fmla="*/ 105 h 2800"/>
                <a:gd name="T110" fmla="*/ 2540 w 2996"/>
                <a:gd name="T111" fmla="*/ 264 h 2800"/>
                <a:gd name="T112" fmla="*/ 2023 w 2996"/>
                <a:gd name="T113" fmla="*/ 2562 h 2800"/>
                <a:gd name="T114" fmla="*/ 1911 w 2996"/>
                <a:gd name="T115" fmla="*/ 2764 h 2800"/>
                <a:gd name="T116" fmla="*/ 1765 w 2996"/>
                <a:gd name="T117" fmla="*/ 2793 h 2800"/>
                <a:gd name="T118" fmla="*/ 1824 w 2996"/>
                <a:gd name="T119" fmla="*/ 2553 h 28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996" h="2800">
                  <a:moveTo>
                    <a:pt x="2540" y="264"/>
                  </a:moveTo>
                  <a:lnTo>
                    <a:pt x="2557" y="330"/>
                  </a:lnTo>
                  <a:lnTo>
                    <a:pt x="2610" y="298"/>
                  </a:lnTo>
                  <a:lnTo>
                    <a:pt x="2629" y="334"/>
                  </a:lnTo>
                  <a:lnTo>
                    <a:pt x="2659" y="368"/>
                  </a:lnTo>
                  <a:lnTo>
                    <a:pt x="2645" y="405"/>
                  </a:lnTo>
                  <a:lnTo>
                    <a:pt x="2647" y="478"/>
                  </a:lnTo>
                  <a:lnTo>
                    <a:pt x="2651" y="521"/>
                  </a:lnTo>
                  <a:lnTo>
                    <a:pt x="2667" y="531"/>
                  </a:lnTo>
                  <a:lnTo>
                    <a:pt x="2673" y="604"/>
                  </a:lnTo>
                  <a:lnTo>
                    <a:pt x="2656" y="648"/>
                  </a:lnTo>
                  <a:lnTo>
                    <a:pt x="2668" y="706"/>
                  </a:lnTo>
                  <a:lnTo>
                    <a:pt x="2738" y="750"/>
                  </a:lnTo>
                  <a:lnTo>
                    <a:pt x="2780" y="791"/>
                  </a:lnTo>
                  <a:lnTo>
                    <a:pt x="2821" y="828"/>
                  </a:lnTo>
                  <a:lnTo>
                    <a:pt x="2806" y="849"/>
                  </a:lnTo>
                  <a:lnTo>
                    <a:pt x="2835" y="902"/>
                  </a:lnTo>
                  <a:lnTo>
                    <a:pt x="2839" y="994"/>
                  </a:lnTo>
                  <a:lnTo>
                    <a:pt x="2873" y="975"/>
                  </a:lnTo>
                  <a:lnTo>
                    <a:pt x="2893" y="1012"/>
                  </a:lnTo>
                  <a:lnTo>
                    <a:pt x="2914" y="999"/>
                  </a:lnTo>
                  <a:lnTo>
                    <a:pt x="2901" y="1089"/>
                  </a:lnTo>
                  <a:lnTo>
                    <a:pt x="2937" y="1142"/>
                  </a:lnTo>
                  <a:lnTo>
                    <a:pt x="2961" y="1174"/>
                  </a:lnTo>
                  <a:lnTo>
                    <a:pt x="2996" y="1243"/>
                  </a:lnTo>
                  <a:lnTo>
                    <a:pt x="2994" y="1311"/>
                  </a:lnTo>
                  <a:lnTo>
                    <a:pt x="2979" y="1360"/>
                  </a:lnTo>
                  <a:lnTo>
                    <a:pt x="2955" y="1413"/>
                  </a:lnTo>
                  <a:lnTo>
                    <a:pt x="2963" y="1485"/>
                  </a:lnTo>
                  <a:lnTo>
                    <a:pt x="2930" y="1560"/>
                  </a:lnTo>
                  <a:lnTo>
                    <a:pt x="2902" y="1599"/>
                  </a:lnTo>
                  <a:lnTo>
                    <a:pt x="2851" y="1675"/>
                  </a:lnTo>
                  <a:lnTo>
                    <a:pt x="2832" y="1724"/>
                  </a:lnTo>
                  <a:lnTo>
                    <a:pt x="2792" y="1785"/>
                  </a:lnTo>
                  <a:lnTo>
                    <a:pt x="2726" y="1862"/>
                  </a:lnTo>
                  <a:lnTo>
                    <a:pt x="2654" y="1904"/>
                  </a:lnTo>
                  <a:lnTo>
                    <a:pt x="2597" y="1970"/>
                  </a:lnTo>
                  <a:lnTo>
                    <a:pt x="2553" y="2012"/>
                  </a:lnTo>
                  <a:lnTo>
                    <a:pt x="2496" y="2085"/>
                  </a:lnTo>
                  <a:lnTo>
                    <a:pt x="2448" y="2127"/>
                  </a:lnTo>
                  <a:lnTo>
                    <a:pt x="2397" y="2191"/>
                  </a:lnTo>
                  <a:lnTo>
                    <a:pt x="2357" y="2249"/>
                  </a:lnTo>
                  <a:lnTo>
                    <a:pt x="2347" y="2276"/>
                  </a:lnTo>
                  <a:lnTo>
                    <a:pt x="2290" y="2305"/>
                  </a:lnTo>
                  <a:lnTo>
                    <a:pt x="2210" y="2308"/>
                  </a:lnTo>
                  <a:lnTo>
                    <a:pt x="2127" y="2343"/>
                  </a:lnTo>
                  <a:lnTo>
                    <a:pt x="2077" y="2376"/>
                  </a:lnTo>
                  <a:lnTo>
                    <a:pt x="2014" y="2412"/>
                  </a:lnTo>
                  <a:lnTo>
                    <a:pt x="1977" y="2375"/>
                  </a:lnTo>
                  <a:lnTo>
                    <a:pt x="1943" y="2360"/>
                  </a:lnTo>
                  <a:lnTo>
                    <a:pt x="1977" y="2316"/>
                  </a:lnTo>
                  <a:lnTo>
                    <a:pt x="1930" y="2332"/>
                  </a:lnTo>
                  <a:lnTo>
                    <a:pt x="1836" y="2393"/>
                  </a:lnTo>
                  <a:lnTo>
                    <a:pt x="1788" y="2370"/>
                  </a:lnTo>
                  <a:lnTo>
                    <a:pt x="1756" y="2357"/>
                  </a:lnTo>
                  <a:lnTo>
                    <a:pt x="1719" y="2350"/>
                  </a:lnTo>
                  <a:lnTo>
                    <a:pt x="1664" y="2326"/>
                  </a:lnTo>
                  <a:lnTo>
                    <a:pt x="1646" y="2274"/>
                  </a:lnTo>
                  <a:lnTo>
                    <a:pt x="1665" y="2210"/>
                  </a:lnTo>
                  <a:lnTo>
                    <a:pt x="1669" y="2167"/>
                  </a:lnTo>
                  <a:lnTo>
                    <a:pt x="1651" y="2132"/>
                  </a:lnTo>
                  <a:lnTo>
                    <a:pt x="1587" y="2122"/>
                  </a:lnTo>
                  <a:lnTo>
                    <a:pt x="1630" y="2081"/>
                  </a:lnTo>
                  <a:lnTo>
                    <a:pt x="1641" y="2018"/>
                  </a:lnTo>
                  <a:lnTo>
                    <a:pt x="1580" y="2077"/>
                  </a:lnTo>
                  <a:lnTo>
                    <a:pt x="1510" y="2092"/>
                  </a:lnTo>
                  <a:lnTo>
                    <a:pt x="1568" y="2045"/>
                  </a:lnTo>
                  <a:lnTo>
                    <a:pt x="1600" y="1996"/>
                  </a:lnTo>
                  <a:lnTo>
                    <a:pt x="1646" y="1955"/>
                  </a:lnTo>
                  <a:lnTo>
                    <a:pt x="1667" y="1892"/>
                  </a:lnTo>
                  <a:lnTo>
                    <a:pt x="1578" y="1964"/>
                  </a:lnTo>
                  <a:lnTo>
                    <a:pt x="1521" y="1993"/>
                  </a:lnTo>
                  <a:lnTo>
                    <a:pt x="1464" y="2061"/>
                  </a:lnTo>
                  <a:lnTo>
                    <a:pt x="1424" y="2026"/>
                  </a:lnTo>
                  <a:lnTo>
                    <a:pt x="1446" y="1981"/>
                  </a:lnTo>
                  <a:lnTo>
                    <a:pt x="1427" y="1919"/>
                  </a:lnTo>
                  <a:lnTo>
                    <a:pt x="1402" y="1888"/>
                  </a:lnTo>
                  <a:lnTo>
                    <a:pt x="1424" y="1868"/>
                  </a:lnTo>
                  <a:lnTo>
                    <a:pt x="1352" y="1816"/>
                  </a:lnTo>
                  <a:lnTo>
                    <a:pt x="1303" y="1814"/>
                  </a:lnTo>
                  <a:lnTo>
                    <a:pt x="1250" y="1773"/>
                  </a:lnTo>
                  <a:lnTo>
                    <a:pt x="1118" y="1781"/>
                  </a:lnTo>
                  <a:lnTo>
                    <a:pt x="1014" y="1811"/>
                  </a:lnTo>
                  <a:lnTo>
                    <a:pt x="922" y="1840"/>
                  </a:lnTo>
                  <a:lnTo>
                    <a:pt x="856" y="1834"/>
                  </a:lnTo>
                  <a:lnTo>
                    <a:pt x="764" y="1877"/>
                  </a:lnTo>
                  <a:lnTo>
                    <a:pt x="694" y="1897"/>
                  </a:lnTo>
                  <a:lnTo>
                    <a:pt x="664" y="1942"/>
                  </a:lnTo>
                  <a:lnTo>
                    <a:pt x="624" y="1976"/>
                  </a:lnTo>
                  <a:lnTo>
                    <a:pt x="563" y="1978"/>
                  </a:lnTo>
                  <a:lnTo>
                    <a:pt x="515" y="1986"/>
                  </a:lnTo>
                  <a:lnTo>
                    <a:pt x="458" y="1970"/>
                  </a:lnTo>
                  <a:lnTo>
                    <a:pt x="404" y="1979"/>
                  </a:lnTo>
                  <a:lnTo>
                    <a:pt x="353" y="1983"/>
                  </a:lnTo>
                  <a:lnTo>
                    <a:pt x="294" y="2029"/>
                  </a:lnTo>
                  <a:lnTo>
                    <a:pt x="274" y="2025"/>
                  </a:lnTo>
                  <a:lnTo>
                    <a:pt x="230" y="2049"/>
                  </a:lnTo>
                  <a:lnTo>
                    <a:pt x="185" y="2076"/>
                  </a:lnTo>
                  <a:lnTo>
                    <a:pt x="135" y="2072"/>
                  </a:lnTo>
                  <a:lnTo>
                    <a:pt x="87" y="2072"/>
                  </a:lnTo>
                  <a:lnTo>
                    <a:pt x="32" y="2018"/>
                  </a:lnTo>
                  <a:lnTo>
                    <a:pt x="0" y="2002"/>
                  </a:lnTo>
                  <a:lnTo>
                    <a:pt x="19" y="1953"/>
                  </a:lnTo>
                  <a:lnTo>
                    <a:pt x="59" y="1942"/>
                  </a:lnTo>
                  <a:lnTo>
                    <a:pt x="78" y="1923"/>
                  </a:lnTo>
                  <a:lnTo>
                    <a:pt x="86" y="1892"/>
                  </a:lnTo>
                  <a:lnTo>
                    <a:pt x="115" y="1833"/>
                  </a:lnTo>
                  <a:lnTo>
                    <a:pt x="124" y="1783"/>
                  </a:lnTo>
                  <a:lnTo>
                    <a:pt x="114" y="1697"/>
                  </a:lnTo>
                  <a:lnTo>
                    <a:pt x="117" y="1648"/>
                  </a:lnTo>
                  <a:lnTo>
                    <a:pt x="135" y="1600"/>
                  </a:lnTo>
                  <a:lnTo>
                    <a:pt x="123" y="1544"/>
                  </a:lnTo>
                  <a:lnTo>
                    <a:pt x="128" y="1519"/>
                  </a:lnTo>
                  <a:lnTo>
                    <a:pt x="105" y="1486"/>
                  </a:lnTo>
                  <a:lnTo>
                    <a:pt x="115" y="1419"/>
                  </a:lnTo>
                  <a:lnTo>
                    <a:pt x="91" y="1352"/>
                  </a:lnTo>
                  <a:lnTo>
                    <a:pt x="90" y="1315"/>
                  </a:lnTo>
                  <a:lnTo>
                    <a:pt x="113" y="1352"/>
                  </a:lnTo>
                  <a:lnTo>
                    <a:pt x="108" y="1273"/>
                  </a:lnTo>
                  <a:lnTo>
                    <a:pt x="138" y="1298"/>
                  </a:lnTo>
                  <a:lnTo>
                    <a:pt x="151" y="1331"/>
                  </a:lnTo>
                  <a:lnTo>
                    <a:pt x="161" y="1287"/>
                  </a:lnTo>
                  <a:lnTo>
                    <a:pt x="142" y="1220"/>
                  </a:lnTo>
                  <a:lnTo>
                    <a:pt x="141" y="1193"/>
                  </a:lnTo>
                  <a:lnTo>
                    <a:pt x="130" y="1168"/>
                  </a:lnTo>
                  <a:lnTo>
                    <a:pt x="149" y="1119"/>
                  </a:lnTo>
                  <a:lnTo>
                    <a:pt x="169" y="1098"/>
                  </a:lnTo>
                  <a:lnTo>
                    <a:pt x="189" y="1055"/>
                  </a:lnTo>
                  <a:lnTo>
                    <a:pt x="191" y="1005"/>
                  </a:lnTo>
                  <a:lnTo>
                    <a:pt x="235" y="944"/>
                  </a:lnTo>
                  <a:lnTo>
                    <a:pt x="227" y="1009"/>
                  </a:lnTo>
                  <a:lnTo>
                    <a:pt x="270" y="950"/>
                  </a:lnTo>
                  <a:lnTo>
                    <a:pt x="336" y="922"/>
                  </a:lnTo>
                  <a:lnTo>
                    <a:pt x="379" y="886"/>
                  </a:lnTo>
                  <a:lnTo>
                    <a:pt x="442" y="854"/>
                  </a:lnTo>
                  <a:lnTo>
                    <a:pt x="476" y="848"/>
                  </a:lnTo>
                  <a:lnTo>
                    <a:pt x="495" y="858"/>
                  </a:lnTo>
                  <a:lnTo>
                    <a:pt x="559" y="826"/>
                  </a:lnTo>
                  <a:lnTo>
                    <a:pt x="606" y="817"/>
                  </a:lnTo>
                  <a:lnTo>
                    <a:pt x="621" y="798"/>
                  </a:lnTo>
                  <a:lnTo>
                    <a:pt x="642" y="791"/>
                  </a:lnTo>
                  <a:lnTo>
                    <a:pt x="682" y="793"/>
                  </a:lnTo>
                  <a:lnTo>
                    <a:pt x="765" y="768"/>
                  </a:lnTo>
                  <a:lnTo>
                    <a:pt x="812" y="730"/>
                  </a:lnTo>
                  <a:lnTo>
                    <a:pt x="840" y="684"/>
                  </a:lnTo>
                  <a:lnTo>
                    <a:pt x="891" y="641"/>
                  </a:lnTo>
                  <a:lnTo>
                    <a:pt x="900" y="607"/>
                  </a:lnTo>
                  <a:lnTo>
                    <a:pt x="910" y="561"/>
                  </a:lnTo>
                  <a:lnTo>
                    <a:pt x="974" y="489"/>
                  </a:lnTo>
                  <a:lnTo>
                    <a:pt x="993" y="562"/>
                  </a:lnTo>
                  <a:lnTo>
                    <a:pt x="1028" y="545"/>
                  </a:lnTo>
                  <a:lnTo>
                    <a:pt x="1008" y="505"/>
                  </a:lnTo>
                  <a:lnTo>
                    <a:pt x="1038" y="464"/>
                  </a:lnTo>
                  <a:lnTo>
                    <a:pt x="1068" y="482"/>
                  </a:lnTo>
                  <a:lnTo>
                    <a:pt x="1087" y="417"/>
                  </a:lnTo>
                  <a:lnTo>
                    <a:pt x="1134" y="375"/>
                  </a:lnTo>
                  <a:lnTo>
                    <a:pt x="1157" y="342"/>
                  </a:lnTo>
                  <a:lnTo>
                    <a:pt x="1196" y="327"/>
                  </a:lnTo>
                  <a:lnTo>
                    <a:pt x="1201" y="303"/>
                  </a:lnTo>
                  <a:lnTo>
                    <a:pt x="1232" y="313"/>
                  </a:lnTo>
                  <a:lnTo>
                    <a:pt x="1236" y="292"/>
                  </a:lnTo>
                  <a:lnTo>
                    <a:pt x="1271" y="280"/>
                  </a:lnTo>
                  <a:lnTo>
                    <a:pt x="1308" y="268"/>
                  </a:lnTo>
                  <a:lnTo>
                    <a:pt x="1358" y="307"/>
                  </a:lnTo>
                  <a:lnTo>
                    <a:pt x="1392" y="358"/>
                  </a:lnTo>
                  <a:lnTo>
                    <a:pt x="1439" y="358"/>
                  </a:lnTo>
                  <a:lnTo>
                    <a:pt x="1485" y="366"/>
                  </a:lnTo>
                  <a:lnTo>
                    <a:pt x="1476" y="320"/>
                  </a:lnTo>
                  <a:lnTo>
                    <a:pt x="1521" y="251"/>
                  </a:lnTo>
                  <a:lnTo>
                    <a:pt x="1558" y="229"/>
                  </a:lnTo>
                  <a:lnTo>
                    <a:pt x="1549" y="208"/>
                  </a:lnTo>
                  <a:lnTo>
                    <a:pt x="1588" y="159"/>
                  </a:lnTo>
                  <a:lnTo>
                    <a:pt x="1637" y="129"/>
                  </a:lnTo>
                  <a:lnTo>
                    <a:pt x="1674" y="139"/>
                  </a:lnTo>
                  <a:lnTo>
                    <a:pt x="1739" y="123"/>
                  </a:lnTo>
                  <a:lnTo>
                    <a:pt x="1743" y="80"/>
                  </a:lnTo>
                  <a:lnTo>
                    <a:pt x="1691" y="52"/>
                  </a:lnTo>
                  <a:lnTo>
                    <a:pt x="1733" y="39"/>
                  </a:lnTo>
                  <a:lnTo>
                    <a:pt x="1780" y="60"/>
                  </a:lnTo>
                  <a:lnTo>
                    <a:pt x="1815" y="95"/>
                  </a:lnTo>
                  <a:lnTo>
                    <a:pt x="1876" y="117"/>
                  </a:lnTo>
                  <a:lnTo>
                    <a:pt x="1898" y="108"/>
                  </a:lnTo>
                  <a:lnTo>
                    <a:pt x="1941" y="135"/>
                  </a:lnTo>
                  <a:lnTo>
                    <a:pt x="1988" y="110"/>
                  </a:lnTo>
                  <a:lnTo>
                    <a:pt x="2015" y="118"/>
                  </a:lnTo>
                  <a:lnTo>
                    <a:pt x="2035" y="101"/>
                  </a:lnTo>
                  <a:lnTo>
                    <a:pt x="2064" y="143"/>
                  </a:lnTo>
                  <a:lnTo>
                    <a:pt x="2038" y="189"/>
                  </a:lnTo>
                  <a:lnTo>
                    <a:pt x="2005" y="223"/>
                  </a:lnTo>
                  <a:lnTo>
                    <a:pt x="1978" y="226"/>
                  </a:lnTo>
                  <a:lnTo>
                    <a:pt x="1982" y="260"/>
                  </a:lnTo>
                  <a:lnTo>
                    <a:pt x="1954" y="303"/>
                  </a:lnTo>
                  <a:lnTo>
                    <a:pt x="1921" y="345"/>
                  </a:lnTo>
                  <a:lnTo>
                    <a:pt x="1923" y="369"/>
                  </a:lnTo>
                  <a:lnTo>
                    <a:pt x="1974" y="416"/>
                  </a:lnTo>
                  <a:lnTo>
                    <a:pt x="2027" y="443"/>
                  </a:lnTo>
                  <a:lnTo>
                    <a:pt x="2060" y="472"/>
                  </a:lnTo>
                  <a:lnTo>
                    <a:pt x="2105" y="523"/>
                  </a:lnTo>
                  <a:lnTo>
                    <a:pt x="2126" y="523"/>
                  </a:lnTo>
                  <a:lnTo>
                    <a:pt x="2161" y="545"/>
                  </a:lnTo>
                  <a:lnTo>
                    <a:pt x="2167" y="571"/>
                  </a:lnTo>
                  <a:lnTo>
                    <a:pt x="2232" y="600"/>
                  </a:lnTo>
                  <a:lnTo>
                    <a:pt x="2287" y="571"/>
                  </a:lnTo>
                  <a:lnTo>
                    <a:pt x="2310" y="525"/>
                  </a:lnTo>
                  <a:lnTo>
                    <a:pt x="2332" y="487"/>
                  </a:lnTo>
                  <a:lnTo>
                    <a:pt x="2350" y="440"/>
                  </a:lnTo>
                  <a:lnTo>
                    <a:pt x="2384" y="373"/>
                  </a:lnTo>
                  <a:lnTo>
                    <a:pt x="2381" y="332"/>
                  </a:lnTo>
                  <a:lnTo>
                    <a:pt x="2390" y="307"/>
                  </a:lnTo>
                  <a:lnTo>
                    <a:pt x="2389" y="258"/>
                  </a:lnTo>
                  <a:lnTo>
                    <a:pt x="2408" y="194"/>
                  </a:lnTo>
                  <a:lnTo>
                    <a:pt x="2425" y="177"/>
                  </a:lnTo>
                  <a:lnTo>
                    <a:pt x="2417" y="148"/>
                  </a:lnTo>
                  <a:lnTo>
                    <a:pt x="2441" y="103"/>
                  </a:lnTo>
                  <a:lnTo>
                    <a:pt x="2461" y="56"/>
                  </a:lnTo>
                  <a:lnTo>
                    <a:pt x="2466" y="32"/>
                  </a:lnTo>
                  <a:lnTo>
                    <a:pt x="2498" y="0"/>
                  </a:lnTo>
                  <a:lnTo>
                    <a:pt x="2514" y="42"/>
                  </a:lnTo>
                  <a:lnTo>
                    <a:pt x="2512" y="95"/>
                  </a:lnTo>
                  <a:lnTo>
                    <a:pt x="2530" y="105"/>
                  </a:lnTo>
                  <a:lnTo>
                    <a:pt x="2528" y="141"/>
                  </a:lnTo>
                  <a:lnTo>
                    <a:pt x="2549" y="184"/>
                  </a:lnTo>
                  <a:lnTo>
                    <a:pt x="2548" y="233"/>
                  </a:lnTo>
                  <a:lnTo>
                    <a:pt x="2540" y="264"/>
                  </a:lnTo>
                  <a:moveTo>
                    <a:pt x="1865" y="2560"/>
                  </a:moveTo>
                  <a:lnTo>
                    <a:pt x="1914" y="2590"/>
                  </a:lnTo>
                  <a:lnTo>
                    <a:pt x="1959" y="2578"/>
                  </a:lnTo>
                  <a:lnTo>
                    <a:pt x="2023" y="2562"/>
                  </a:lnTo>
                  <a:lnTo>
                    <a:pt x="2061" y="2567"/>
                  </a:lnTo>
                  <a:lnTo>
                    <a:pt x="2004" y="2667"/>
                  </a:lnTo>
                  <a:lnTo>
                    <a:pt x="1962" y="2696"/>
                  </a:lnTo>
                  <a:lnTo>
                    <a:pt x="1911" y="2764"/>
                  </a:lnTo>
                  <a:lnTo>
                    <a:pt x="1902" y="2741"/>
                  </a:lnTo>
                  <a:lnTo>
                    <a:pt x="1816" y="2800"/>
                  </a:lnTo>
                  <a:lnTo>
                    <a:pt x="1805" y="2795"/>
                  </a:lnTo>
                  <a:lnTo>
                    <a:pt x="1765" y="2793"/>
                  </a:lnTo>
                  <a:lnTo>
                    <a:pt x="1769" y="2721"/>
                  </a:lnTo>
                  <a:lnTo>
                    <a:pt x="1795" y="2665"/>
                  </a:lnTo>
                  <a:lnTo>
                    <a:pt x="1800" y="2592"/>
                  </a:lnTo>
                  <a:lnTo>
                    <a:pt x="1824" y="2553"/>
                  </a:lnTo>
                  <a:lnTo>
                    <a:pt x="1865" y="2560"/>
                  </a:lnTo>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289" name="Freeform 288">
              <a:extLst>
                <a:ext uri="{FF2B5EF4-FFF2-40B4-BE49-F238E27FC236}">
                  <a16:creationId xmlns:a16="http://schemas.microsoft.com/office/drawing/2014/main" id="{1E758370-D150-614D-969F-4800B3053C58}"/>
                </a:ext>
              </a:extLst>
            </p:cNvPr>
            <p:cNvSpPr>
              <a:spLocks/>
            </p:cNvSpPr>
            <p:nvPr/>
          </p:nvSpPr>
          <p:spPr bwMode="auto">
            <a:xfrm>
              <a:off x="7525994" y="3394609"/>
              <a:ext cx="160356" cy="186391"/>
            </a:xfrm>
            <a:custGeom>
              <a:avLst/>
              <a:gdLst>
                <a:gd name="T0" fmla="*/ 94 w 97"/>
                <a:gd name="T1" fmla="*/ 92 h 120"/>
                <a:gd name="T2" fmla="*/ 97 w 97"/>
                <a:gd name="T3" fmla="*/ 106 h 120"/>
                <a:gd name="T4" fmla="*/ 90 w 97"/>
                <a:gd name="T5" fmla="*/ 103 h 120"/>
                <a:gd name="T6" fmla="*/ 94 w 97"/>
                <a:gd name="T7" fmla="*/ 120 h 120"/>
                <a:gd name="T8" fmla="*/ 87 w 97"/>
                <a:gd name="T9" fmla="*/ 109 h 120"/>
                <a:gd name="T10" fmla="*/ 84 w 97"/>
                <a:gd name="T11" fmla="*/ 99 h 120"/>
                <a:gd name="T12" fmla="*/ 79 w 97"/>
                <a:gd name="T13" fmla="*/ 89 h 120"/>
                <a:gd name="T14" fmla="*/ 69 w 97"/>
                <a:gd name="T15" fmla="*/ 76 h 120"/>
                <a:gd name="T16" fmla="*/ 53 w 97"/>
                <a:gd name="T17" fmla="*/ 76 h 120"/>
                <a:gd name="T18" fmla="*/ 56 w 97"/>
                <a:gd name="T19" fmla="*/ 84 h 120"/>
                <a:gd name="T20" fmla="*/ 52 w 97"/>
                <a:gd name="T21" fmla="*/ 96 h 120"/>
                <a:gd name="T22" fmla="*/ 44 w 97"/>
                <a:gd name="T23" fmla="*/ 92 h 120"/>
                <a:gd name="T24" fmla="*/ 42 w 97"/>
                <a:gd name="T25" fmla="*/ 95 h 120"/>
                <a:gd name="T26" fmla="*/ 36 w 97"/>
                <a:gd name="T27" fmla="*/ 93 h 120"/>
                <a:gd name="T28" fmla="*/ 29 w 97"/>
                <a:gd name="T29" fmla="*/ 91 h 120"/>
                <a:gd name="T30" fmla="*/ 23 w 97"/>
                <a:gd name="T31" fmla="*/ 74 h 120"/>
                <a:gd name="T32" fmla="*/ 14 w 97"/>
                <a:gd name="T33" fmla="*/ 58 h 120"/>
                <a:gd name="T34" fmla="*/ 15 w 97"/>
                <a:gd name="T35" fmla="*/ 46 h 120"/>
                <a:gd name="T36" fmla="*/ 3 w 97"/>
                <a:gd name="T37" fmla="*/ 40 h 120"/>
                <a:gd name="T38" fmla="*/ 6 w 97"/>
                <a:gd name="T39" fmla="*/ 33 h 120"/>
                <a:gd name="T40" fmla="*/ 16 w 97"/>
                <a:gd name="T41" fmla="*/ 25 h 120"/>
                <a:gd name="T42" fmla="*/ 0 w 97"/>
                <a:gd name="T43" fmla="*/ 14 h 120"/>
                <a:gd name="T44" fmla="*/ 4 w 97"/>
                <a:gd name="T45" fmla="*/ 0 h 120"/>
                <a:gd name="T46" fmla="*/ 20 w 97"/>
                <a:gd name="T47" fmla="*/ 9 h 120"/>
                <a:gd name="T48" fmla="*/ 28 w 97"/>
                <a:gd name="T49" fmla="*/ 10 h 120"/>
                <a:gd name="T50" fmla="*/ 33 w 97"/>
                <a:gd name="T51" fmla="*/ 24 h 120"/>
                <a:gd name="T52" fmla="*/ 50 w 97"/>
                <a:gd name="T53" fmla="*/ 27 h 120"/>
                <a:gd name="T54" fmla="*/ 67 w 97"/>
                <a:gd name="T55" fmla="*/ 27 h 120"/>
                <a:gd name="T56" fmla="*/ 78 w 97"/>
                <a:gd name="T57" fmla="*/ 31 h 120"/>
                <a:gd name="T58" fmla="*/ 73 w 97"/>
                <a:gd name="T59" fmla="*/ 48 h 120"/>
                <a:gd name="T60" fmla="*/ 65 w 97"/>
                <a:gd name="T61" fmla="*/ 49 h 120"/>
                <a:gd name="T62" fmla="*/ 62 w 97"/>
                <a:gd name="T63" fmla="*/ 61 h 120"/>
                <a:gd name="T64" fmla="*/ 74 w 97"/>
                <a:gd name="T65" fmla="*/ 72 h 120"/>
                <a:gd name="T66" fmla="*/ 74 w 97"/>
                <a:gd name="T67" fmla="*/ 59 h 120"/>
                <a:gd name="T68" fmla="*/ 79 w 97"/>
                <a:gd name="T69" fmla="*/ 59 h 120"/>
                <a:gd name="T70" fmla="*/ 94 w 97"/>
                <a:gd name="T71" fmla="*/ 92 h 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97" h="120">
                  <a:moveTo>
                    <a:pt x="94" y="92"/>
                  </a:moveTo>
                  <a:lnTo>
                    <a:pt x="97" y="106"/>
                  </a:lnTo>
                  <a:lnTo>
                    <a:pt x="90" y="103"/>
                  </a:lnTo>
                  <a:lnTo>
                    <a:pt x="94" y="120"/>
                  </a:lnTo>
                  <a:lnTo>
                    <a:pt x="87" y="109"/>
                  </a:lnTo>
                  <a:lnTo>
                    <a:pt x="84" y="99"/>
                  </a:lnTo>
                  <a:lnTo>
                    <a:pt x="79" y="89"/>
                  </a:lnTo>
                  <a:lnTo>
                    <a:pt x="69" y="76"/>
                  </a:lnTo>
                  <a:lnTo>
                    <a:pt x="53" y="76"/>
                  </a:lnTo>
                  <a:lnTo>
                    <a:pt x="56" y="84"/>
                  </a:lnTo>
                  <a:lnTo>
                    <a:pt x="52" y="96"/>
                  </a:lnTo>
                  <a:lnTo>
                    <a:pt x="44" y="92"/>
                  </a:lnTo>
                  <a:lnTo>
                    <a:pt x="42" y="95"/>
                  </a:lnTo>
                  <a:lnTo>
                    <a:pt x="36" y="93"/>
                  </a:lnTo>
                  <a:lnTo>
                    <a:pt x="29" y="91"/>
                  </a:lnTo>
                  <a:lnTo>
                    <a:pt x="23" y="74"/>
                  </a:lnTo>
                  <a:lnTo>
                    <a:pt x="14" y="58"/>
                  </a:lnTo>
                  <a:lnTo>
                    <a:pt x="15" y="46"/>
                  </a:lnTo>
                  <a:lnTo>
                    <a:pt x="3" y="40"/>
                  </a:lnTo>
                  <a:lnTo>
                    <a:pt x="6" y="33"/>
                  </a:lnTo>
                  <a:lnTo>
                    <a:pt x="16" y="25"/>
                  </a:lnTo>
                  <a:lnTo>
                    <a:pt x="0" y="14"/>
                  </a:lnTo>
                  <a:lnTo>
                    <a:pt x="4" y="0"/>
                  </a:lnTo>
                  <a:lnTo>
                    <a:pt x="20" y="9"/>
                  </a:lnTo>
                  <a:lnTo>
                    <a:pt x="28" y="10"/>
                  </a:lnTo>
                  <a:lnTo>
                    <a:pt x="33" y="24"/>
                  </a:lnTo>
                  <a:lnTo>
                    <a:pt x="50" y="27"/>
                  </a:lnTo>
                  <a:lnTo>
                    <a:pt x="67" y="27"/>
                  </a:lnTo>
                  <a:lnTo>
                    <a:pt x="78" y="31"/>
                  </a:lnTo>
                  <a:lnTo>
                    <a:pt x="73" y="48"/>
                  </a:lnTo>
                  <a:lnTo>
                    <a:pt x="65" y="49"/>
                  </a:lnTo>
                  <a:lnTo>
                    <a:pt x="62" y="61"/>
                  </a:lnTo>
                  <a:lnTo>
                    <a:pt x="74" y="72"/>
                  </a:lnTo>
                  <a:lnTo>
                    <a:pt x="74" y="59"/>
                  </a:lnTo>
                  <a:lnTo>
                    <a:pt x="79" y="59"/>
                  </a:lnTo>
                  <a:lnTo>
                    <a:pt x="94" y="92"/>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290" name="Freeform 289">
              <a:extLst>
                <a:ext uri="{FF2B5EF4-FFF2-40B4-BE49-F238E27FC236}">
                  <a16:creationId xmlns:a16="http://schemas.microsoft.com/office/drawing/2014/main" id="{D8C44016-25DD-C046-B5CF-9F4F17181AFE}"/>
                </a:ext>
              </a:extLst>
            </p:cNvPr>
            <p:cNvSpPr>
              <a:spLocks/>
            </p:cNvSpPr>
            <p:nvPr/>
          </p:nvSpPr>
          <p:spPr bwMode="auto">
            <a:xfrm>
              <a:off x="8393894" y="4071831"/>
              <a:ext cx="36369" cy="46598"/>
            </a:xfrm>
            <a:custGeom>
              <a:avLst/>
              <a:gdLst>
                <a:gd name="T0" fmla="*/ 0 w 22"/>
                <a:gd name="T1" fmla="*/ 19 h 30"/>
                <a:gd name="T2" fmla="*/ 7 w 22"/>
                <a:gd name="T3" fmla="*/ 12 h 30"/>
                <a:gd name="T4" fmla="*/ 22 w 22"/>
                <a:gd name="T5" fmla="*/ 0 h 30"/>
                <a:gd name="T6" fmla="*/ 22 w 22"/>
                <a:gd name="T7" fmla="*/ 11 h 30"/>
                <a:gd name="T8" fmla="*/ 21 w 22"/>
                <a:gd name="T9" fmla="*/ 24 h 30"/>
                <a:gd name="T10" fmla="*/ 12 w 22"/>
                <a:gd name="T11" fmla="*/ 23 h 30"/>
                <a:gd name="T12" fmla="*/ 9 w 22"/>
                <a:gd name="T13" fmla="*/ 30 h 30"/>
                <a:gd name="T14" fmla="*/ 0 w 22"/>
                <a:gd name="T15" fmla="*/ 19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2" h="30">
                  <a:moveTo>
                    <a:pt x="0" y="19"/>
                  </a:moveTo>
                  <a:lnTo>
                    <a:pt x="7" y="12"/>
                  </a:lnTo>
                  <a:lnTo>
                    <a:pt x="22" y="0"/>
                  </a:lnTo>
                  <a:lnTo>
                    <a:pt x="22" y="11"/>
                  </a:lnTo>
                  <a:lnTo>
                    <a:pt x="21" y="24"/>
                  </a:lnTo>
                  <a:lnTo>
                    <a:pt x="12" y="23"/>
                  </a:lnTo>
                  <a:lnTo>
                    <a:pt x="9" y="30"/>
                  </a:lnTo>
                  <a:lnTo>
                    <a:pt x="0" y="1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291" name="Freeform 290">
              <a:extLst>
                <a:ext uri="{FF2B5EF4-FFF2-40B4-BE49-F238E27FC236}">
                  <a16:creationId xmlns:a16="http://schemas.microsoft.com/office/drawing/2014/main" id="{4A2183EF-6417-A44E-99FE-A79D828C464C}"/>
                </a:ext>
              </a:extLst>
            </p:cNvPr>
            <p:cNvSpPr>
              <a:spLocks/>
            </p:cNvSpPr>
            <p:nvPr/>
          </p:nvSpPr>
          <p:spPr bwMode="auto">
            <a:xfrm>
              <a:off x="7534258" y="3335585"/>
              <a:ext cx="97536" cy="49704"/>
            </a:xfrm>
            <a:custGeom>
              <a:avLst/>
              <a:gdLst>
                <a:gd name="T0" fmla="*/ 49 w 59"/>
                <a:gd name="T1" fmla="*/ 11 h 32"/>
                <a:gd name="T2" fmla="*/ 57 w 59"/>
                <a:gd name="T3" fmla="*/ 17 h 32"/>
                <a:gd name="T4" fmla="*/ 59 w 59"/>
                <a:gd name="T5" fmla="*/ 30 h 32"/>
                <a:gd name="T6" fmla="*/ 45 w 59"/>
                <a:gd name="T7" fmla="*/ 31 h 32"/>
                <a:gd name="T8" fmla="*/ 29 w 59"/>
                <a:gd name="T9" fmla="*/ 29 h 32"/>
                <a:gd name="T10" fmla="*/ 19 w 59"/>
                <a:gd name="T11" fmla="*/ 32 h 32"/>
                <a:gd name="T12" fmla="*/ 1 w 59"/>
                <a:gd name="T13" fmla="*/ 24 h 32"/>
                <a:gd name="T14" fmla="*/ 0 w 59"/>
                <a:gd name="T15" fmla="*/ 20 h 32"/>
                <a:gd name="T16" fmla="*/ 8 w 59"/>
                <a:gd name="T17" fmla="*/ 5 h 32"/>
                <a:gd name="T18" fmla="*/ 17 w 59"/>
                <a:gd name="T19" fmla="*/ 0 h 32"/>
                <a:gd name="T20" fmla="*/ 30 w 59"/>
                <a:gd name="T21" fmla="*/ 4 h 32"/>
                <a:gd name="T22" fmla="*/ 40 w 59"/>
                <a:gd name="T23" fmla="*/ 5 h 32"/>
                <a:gd name="T24" fmla="*/ 49 w 59"/>
                <a:gd name="T25" fmla="*/ 11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9" h="32">
                  <a:moveTo>
                    <a:pt x="49" y="11"/>
                  </a:moveTo>
                  <a:lnTo>
                    <a:pt x="57" y="17"/>
                  </a:lnTo>
                  <a:lnTo>
                    <a:pt x="59" y="30"/>
                  </a:lnTo>
                  <a:lnTo>
                    <a:pt x="45" y="31"/>
                  </a:lnTo>
                  <a:lnTo>
                    <a:pt x="29" y="29"/>
                  </a:lnTo>
                  <a:lnTo>
                    <a:pt x="19" y="32"/>
                  </a:lnTo>
                  <a:lnTo>
                    <a:pt x="1" y="24"/>
                  </a:lnTo>
                  <a:lnTo>
                    <a:pt x="0" y="20"/>
                  </a:lnTo>
                  <a:lnTo>
                    <a:pt x="8" y="5"/>
                  </a:lnTo>
                  <a:lnTo>
                    <a:pt x="17" y="0"/>
                  </a:lnTo>
                  <a:lnTo>
                    <a:pt x="30" y="4"/>
                  </a:lnTo>
                  <a:lnTo>
                    <a:pt x="40" y="5"/>
                  </a:lnTo>
                  <a:lnTo>
                    <a:pt x="49" y="11"/>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292" name="Freeform 291">
              <a:extLst>
                <a:ext uri="{FF2B5EF4-FFF2-40B4-BE49-F238E27FC236}">
                  <a16:creationId xmlns:a16="http://schemas.microsoft.com/office/drawing/2014/main" id="{0F93F67F-405C-0C43-B4B4-7D06BB240D5E}"/>
                </a:ext>
              </a:extLst>
            </p:cNvPr>
            <p:cNvSpPr>
              <a:spLocks/>
            </p:cNvSpPr>
            <p:nvPr/>
          </p:nvSpPr>
          <p:spPr bwMode="auto">
            <a:xfrm>
              <a:off x="8174025" y="3599638"/>
              <a:ext cx="67779" cy="60577"/>
            </a:xfrm>
            <a:custGeom>
              <a:avLst/>
              <a:gdLst>
                <a:gd name="T0" fmla="*/ 33 w 41"/>
                <a:gd name="T1" fmla="*/ 29 h 39"/>
                <a:gd name="T2" fmla="*/ 19 w 41"/>
                <a:gd name="T3" fmla="*/ 39 h 39"/>
                <a:gd name="T4" fmla="*/ 3 w 41"/>
                <a:gd name="T5" fmla="*/ 33 h 39"/>
                <a:gd name="T6" fmla="*/ 0 w 41"/>
                <a:gd name="T7" fmla="*/ 15 h 39"/>
                <a:gd name="T8" fmla="*/ 7 w 41"/>
                <a:gd name="T9" fmla="*/ 6 h 39"/>
                <a:gd name="T10" fmla="*/ 25 w 41"/>
                <a:gd name="T11" fmla="*/ 0 h 39"/>
                <a:gd name="T12" fmla="*/ 36 w 41"/>
                <a:gd name="T13" fmla="*/ 0 h 39"/>
                <a:gd name="T14" fmla="*/ 41 w 41"/>
                <a:gd name="T15" fmla="*/ 8 h 39"/>
                <a:gd name="T16" fmla="*/ 35 w 41"/>
                <a:gd name="T17" fmla="*/ 17 h 39"/>
                <a:gd name="T18" fmla="*/ 33 w 41"/>
                <a:gd name="T19" fmla="*/ 29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1" h="39">
                  <a:moveTo>
                    <a:pt x="33" y="29"/>
                  </a:moveTo>
                  <a:lnTo>
                    <a:pt x="19" y="39"/>
                  </a:lnTo>
                  <a:lnTo>
                    <a:pt x="3" y="33"/>
                  </a:lnTo>
                  <a:lnTo>
                    <a:pt x="0" y="15"/>
                  </a:lnTo>
                  <a:lnTo>
                    <a:pt x="7" y="6"/>
                  </a:lnTo>
                  <a:lnTo>
                    <a:pt x="25" y="0"/>
                  </a:lnTo>
                  <a:lnTo>
                    <a:pt x="36" y="0"/>
                  </a:lnTo>
                  <a:lnTo>
                    <a:pt x="41" y="8"/>
                  </a:lnTo>
                  <a:lnTo>
                    <a:pt x="35" y="17"/>
                  </a:lnTo>
                  <a:lnTo>
                    <a:pt x="33" y="2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293" name="Freeform 292">
              <a:extLst>
                <a:ext uri="{FF2B5EF4-FFF2-40B4-BE49-F238E27FC236}">
                  <a16:creationId xmlns:a16="http://schemas.microsoft.com/office/drawing/2014/main" id="{EA17D295-9255-9944-B00A-560CF60AEF9C}"/>
                </a:ext>
              </a:extLst>
            </p:cNvPr>
            <p:cNvSpPr>
              <a:spLocks/>
            </p:cNvSpPr>
            <p:nvPr/>
          </p:nvSpPr>
          <p:spPr bwMode="auto">
            <a:xfrm>
              <a:off x="6995333" y="2534103"/>
              <a:ext cx="1555609" cy="1059323"/>
            </a:xfrm>
            <a:custGeom>
              <a:avLst/>
              <a:gdLst>
                <a:gd name="T0" fmla="*/ 872 w 941"/>
                <a:gd name="T1" fmla="*/ 114 h 682"/>
                <a:gd name="T2" fmla="*/ 932 w 941"/>
                <a:gd name="T3" fmla="*/ 118 h 682"/>
                <a:gd name="T4" fmla="*/ 919 w 941"/>
                <a:gd name="T5" fmla="*/ 164 h 682"/>
                <a:gd name="T6" fmla="*/ 928 w 941"/>
                <a:gd name="T7" fmla="*/ 214 h 682"/>
                <a:gd name="T8" fmla="*/ 895 w 941"/>
                <a:gd name="T9" fmla="*/ 232 h 682"/>
                <a:gd name="T10" fmla="*/ 873 w 941"/>
                <a:gd name="T11" fmla="*/ 251 h 682"/>
                <a:gd name="T12" fmla="*/ 825 w 941"/>
                <a:gd name="T13" fmla="*/ 291 h 682"/>
                <a:gd name="T14" fmla="*/ 813 w 941"/>
                <a:gd name="T15" fmla="*/ 265 h 682"/>
                <a:gd name="T16" fmla="*/ 771 w 941"/>
                <a:gd name="T17" fmla="*/ 289 h 682"/>
                <a:gd name="T18" fmla="*/ 781 w 941"/>
                <a:gd name="T19" fmla="*/ 317 h 682"/>
                <a:gd name="T20" fmla="*/ 833 w 941"/>
                <a:gd name="T21" fmla="*/ 325 h 682"/>
                <a:gd name="T22" fmla="*/ 827 w 941"/>
                <a:gd name="T23" fmla="*/ 354 h 682"/>
                <a:gd name="T24" fmla="*/ 849 w 941"/>
                <a:gd name="T25" fmla="*/ 410 h 682"/>
                <a:gd name="T26" fmla="*/ 880 w 941"/>
                <a:gd name="T27" fmla="*/ 466 h 682"/>
                <a:gd name="T28" fmla="*/ 903 w 941"/>
                <a:gd name="T29" fmla="*/ 517 h 682"/>
                <a:gd name="T30" fmla="*/ 871 w 941"/>
                <a:gd name="T31" fmla="*/ 593 h 682"/>
                <a:gd name="T32" fmla="*/ 801 w 941"/>
                <a:gd name="T33" fmla="*/ 642 h 682"/>
                <a:gd name="T34" fmla="*/ 744 w 941"/>
                <a:gd name="T35" fmla="*/ 659 h 682"/>
                <a:gd name="T36" fmla="*/ 727 w 941"/>
                <a:gd name="T37" fmla="*/ 659 h 682"/>
                <a:gd name="T38" fmla="*/ 664 w 941"/>
                <a:gd name="T39" fmla="*/ 642 h 682"/>
                <a:gd name="T40" fmla="*/ 624 w 941"/>
                <a:gd name="T41" fmla="*/ 629 h 682"/>
                <a:gd name="T42" fmla="*/ 576 w 941"/>
                <a:gd name="T43" fmla="*/ 640 h 682"/>
                <a:gd name="T44" fmla="*/ 569 w 941"/>
                <a:gd name="T45" fmla="*/ 649 h 682"/>
                <a:gd name="T46" fmla="*/ 535 w 941"/>
                <a:gd name="T47" fmla="*/ 627 h 682"/>
                <a:gd name="T48" fmla="*/ 494 w 941"/>
                <a:gd name="T49" fmla="*/ 582 h 682"/>
                <a:gd name="T50" fmla="*/ 491 w 941"/>
                <a:gd name="T51" fmla="*/ 527 h 682"/>
                <a:gd name="T52" fmla="*/ 456 w 941"/>
                <a:gd name="T53" fmla="*/ 505 h 682"/>
                <a:gd name="T54" fmla="*/ 401 w 941"/>
                <a:gd name="T55" fmla="*/ 508 h 682"/>
                <a:gd name="T56" fmla="*/ 356 w 941"/>
                <a:gd name="T57" fmla="*/ 520 h 682"/>
                <a:gd name="T58" fmla="*/ 321 w 941"/>
                <a:gd name="T59" fmla="*/ 520 h 682"/>
                <a:gd name="T60" fmla="*/ 253 w 941"/>
                <a:gd name="T61" fmla="*/ 508 h 682"/>
                <a:gd name="T62" fmla="*/ 199 w 941"/>
                <a:gd name="T63" fmla="*/ 478 h 682"/>
                <a:gd name="T64" fmla="*/ 129 w 941"/>
                <a:gd name="T65" fmla="*/ 449 h 682"/>
                <a:gd name="T66" fmla="*/ 120 w 941"/>
                <a:gd name="T67" fmla="*/ 408 h 682"/>
                <a:gd name="T68" fmla="*/ 54 w 941"/>
                <a:gd name="T69" fmla="*/ 342 h 682"/>
                <a:gd name="T70" fmla="*/ 26 w 941"/>
                <a:gd name="T71" fmla="*/ 307 h 682"/>
                <a:gd name="T72" fmla="*/ 3 w 941"/>
                <a:gd name="T73" fmla="*/ 280 h 682"/>
                <a:gd name="T74" fmla="*/ 42 w 941"/>
                <a:gd name="T75" fmla="*/ 264 h 682"/>
                <a:gd name="T76" fmla="*/ 91 w 941"/>
                <a:gd name="T77" fmla="*/ 230 h 682"/>
                <a:gd name="T78" fmla="*/ 68 w 941"/>
                <a:gd name="T79" fmla="*/ 172 h 682"/>
                <a:gd name="T80" fmla="*/ 136 w 941"/>
                <a:gd name="T81" fmla="*/ 130 h 682"/>
                <a:gd name="T82" fmla="*/ 151 w 941"/>
                <a:gd name="T83" fmla="*/ 85 h 682"/>
                <a:gd name="T84" fmla="*/ 213 w 941"/>
                <a:gd name="T85" fmla="*/ 116 h 682"/>
                <a:gd name="T86" fmla="*/ 267 w 941"/>
                <a:gd name="T87" fmla="*/ 168 h 682"/>
                <a:gd name="T88" fmla="*/ 343 w 941"/>
                <a:gd name="T89" fmla="*/ 205 h 682"/>
                <a:gd name="T90" fmla="*/ 433 w 941"/>
                <a:gd name="T91" fmla="*/ 219 h 682"/>
                <a:gd name="T92" fmla="*/ 512 w 941"/>
                <a:gd name="T93" fmla="*/ 241 h 682"/>
                <a:gd name="T94" fmla="*/ 591 w 941"/>
                <a:gd name="T95" fmla="*/ 214 h 682"/>
                <a:gd name="T96" fmla="*/ 590 w 941"/>
                <a:gd name="T97" fmla="*/ 182 h 682"/>
                <a:gd name="T98" fmla="*/ 632 w 941"/>
                <a:gd name="T99" fmla="*/ 164 h 682"/>
                <a:gd name="T100" fmla="*/ 687 w 941"/>
                <a:gd name="T101" fmla="*/ 134 h 682"/>
                <a:gd name="T102" fmla="*/ 659 w 941"/>
                <a:gd name="T103" fmla="*/ 108 h 682"/>
                <a:gd name="T104" fmla="*/ 616 w 941"/>
                <a:gd name="T105" fmla="*/ 107 h 682"/>
                <a:gd name="T106" fmla="*/ 652 w 941"/>
                <a:gd name="T107" fmla="*/ 66 h 682"/>
                <a:gd name="T108" fmla="*/ 642 w 941"/>
                <a:gd name="T109" fmla="*/ 18 h 682"/>
                <a:gd name="T110" fmla="*/ 672 w 941"/>
                <a:gd name="T111" fmla="*/ 0 h 682"/>
                <a:gd name="T112" fmla="*/ 757 w 941"/>
                <a:gd name="T113" fmla="*/ 42 h 6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941" h="682">
                  <a:moveTo>
                    <a:pt x="791" y="74"/>
                  </a:moveTo>
                  <a:lnTo>
                    <a:pt x="823" y="80"/>
                  </a:lnTo>
                  <a:lnTo>
                    <a:pt x="852" y="95"/>
                  </a:lnTo>
                  <a:lnTo>
                    <a:pt x="872" y="114"/>
                  </a:lnTo>
                  <a:lnTo>
                    <a:pt x="896" y="114"/>
                  </a:lnTo>
                  <a:lnTo>
                    <a:pt x="905" y="106"/>
                  </a:lnTo>
                  <a:lnTo>
                    <a:pt x="927" y="100"/>
                  </a:lnTo>
                  <a:lnTo>
                    <a:pt x="932" y="118"/>
                  </a:lnTo>
                  <a:lnTo>
                    <a:pt x="930" y="126"/>
                  </a:lnTo>
                  <a:lnTo>
                    <a:pt x="940" y="148"/>
                  </a:lnTo>
                  <a:lnTo>
                    <a:pt x="941" y="168"/>
                  </a:lnTo>
                  <a:lnTo>
                    <a:pt x="919" y="164"/>
                  </a:lnTo>
                  <a:lnTo>
                    <a:pt x="909" y="171"/>
                  </a:lnTo>
                  <a:lnTo>
                    <a:pt x="924" y="189"/>
                  </a:lnTo>
                  <a:lnTo>
                    <a:pt x="936" y="213"/>
                  </a:lnTo>
                  <a:lnTo>
                    <a:pt x="928" y="214"/>
                  </a:lnTo>
                  <a:lnTo>
                    <a:pt x="934" y="224"/>
                  </a:lnTo>
                  <a:lnTo>
                    <a:pt x="916" y="212"/>
                  </a:lnTo>
                  <a:lnTo>
                    <a:pt x="916" y="223"/>
                  </a:lnTo>
                  <a:lnTo>
                    <a:pt x="895" y="232"/>
                  </a:lnTo>
                  <a:lnTo>
                    <a:pt x="904" y="243"/>
                  </a:lnTo>
                  <a:lnTo>
                    <a:pt x="889" y="243"/>
                  </a:lnTo>
                  <a:lnTo>
                    <a:pt x="877" y="236"/>
                  </a:lnTo>
                  <a:lnTo>
                    <a:pt x="873" y="251"/>
                  </a:lnTo>
                  <a:lnTo>
                    <a:pt x="861" y="262"/>
                  </a:lnTo>
                  <a:lnTo>
                    <a:pt x="853" y="275"/>
                  </a:lnTo>
                  <a:lnTo>
                    <a:pt x="833" y="281"/>
                  </a:lnTo>
                  <a:lnTo>
                    <a:pt x="825" y="291"/>
                  </a:lnTo>
                  <a:lnTo>
                    <a:pt x="809" y="296"/>
                  </a:lnTo>
                  <a:lnTo>
                    <a:pt x="814" y="287"/>
                  </a:lnTo>
                  <a:lnTo>
                    <a:pt x="806" y="279"/>
                  </a:lnTo>
                  <a:lnTo>
                    <a:pt x="813" y="265"/>
                  </a:lnTo>
                  <a:lnTo>
                    <a:pt x="799" y="254"/>
                  </a:lnTo>
                  <a:lnTo>
                    <a:pt x="788" y="261"/>
                  </a:lnTo>
                  <a:lnTo>
                    <a:pt x="776" y="275"/>
                  </a:lnTo>
                  <a:lnTo>
                    <a:pt x="771" y="289"/>
                  </a:lnTo>
                  <a:lnTo>
                    <a:pt x="755" y="290"/>
                  </a:lnTo>
                  <a:lnTo>
                    <a:pt x="751" y="299"/>
                  </a:lnTo>
                  <a:lnTo>
                    <a:pt x="766" y="313"/>
                  </a:lnTo>
                  <a:lnTo>
                    <a:pt x="781" y="317"/>
                  </a:lnTo>
                  <a:lnTo>
                    <a:pt x="786" y="326"/>
                  </a:lnTo>
                  <a:lnTo>
                    <a:pt x="802" y="332"/>
                  </a:lnTo>
                  <a:lnTo>
                    <a:pt x="815" y="317"/>
                  </a:lnTo>
                  <a:lnTo>
                    <a:pt x="833" y="325"/>
                  </a:lnTo>
                  <a:lnTo>
                    <a:pt x="845" y="326"/>
                  </a:lnTo>
                  <a:lnTo>
                    <a:pt x="852" y="337"/>
                  </a:lnTo>
                  <a:lnTo>
                    <a:pt x="830" y="343"/>
                  </a:lnTo>
                  <a:lnTo>
                    <a:pt x="827" y="354"/>
                  </a:lnTo>
                  <a:lnTo>
                    <a:pt x="815" y="364"/>
                  </a:lnTo>
                  <a:lnTo>
                    <a:pt x="811" y="378"/>
                  </a:lnTo>
                  <a:lnTo>
                    <a:pt x="834" y="390"/>
                  </a:lnTo>
                  <a:lnTo>
                    <a:pt x="849" y="410"/>
                  </a:lnTo>
                  <a:lnTo>
                    <a:pt x="867" y="429"/>
                  </a:lnTo>
                  <a:lnTo>
                    <a:pt x="884" y="445"/>
                  </a:lnTo>
                  <a:lnTo>
                    <a:pt x="889" y="461"/>
                  </a:lnTo>
                  <a:lnTo>
                    <a:pt x="880" y="466"/>
                  </a:lnTo>
                  <a:lnTo>
                    <a:pt x="888" y="477"/>
                  </a:lnTo>
                  <a:lnTo>
                    <a:pt x="900" y="484"/>
                  </a:lnTo>
                  <a:lnTo>
                    <a:pt x="903" y="501"/>
                  </a:lnTo>
                  <a:lnTo>
                    <a:pt x="903" y="517"/>
                  </a:lnTo>
                  <a:lnTo>
                    <a:pt x="894" y="519"/>
                  </a:lnTo>
                  <a:lnTo>
                    <a:pt x="888" y="541"/>
                  </a:lnTo>
                  <a:lnTo>
                    <a:pt x="881" y="569"/>
                  </a:lnTo>
                  <a:lnTo>
                    <a:pt x="871" y="593"/>
                  </a:lnTo>
                  <a:lnTo>
                    <a:pt x="851" y="613"/>
                  </a:lnTo>
                  <a:lnTo>
                    <a:pt x="830" y="630"/>
                  </a:lnTo>
                  <a:lnTo>
                    <a:pt x="810" y="632"/>
                  </a:lnTo>
                  <a:lnTo>
                    <a:pt x="801" y="642"/>
                  </a:lnTo>
                  <a:lnTo>
                    <a:pt x="793" y="635"/>
                  </a:lnTo>
                  <a:lnTo>
                    <a:pt x="785" y="645"/>
                  </a:lnTo>
                  <a:lnTo>
                    <a:pt x="762" y="656"/>
                  </a:lnTo>
                  <a:lnTo>
                    <a:pt x="744" y="659"/>
                  </a:lnTo>
                  <a:lnTo>
                    <a:pt x="742" y="681"/>
                  </a:lnTo>
                  <a:lnTo>
                    <a:pt x="732" y="682"/>
                  </a:lnTo>
                  <a:lnTo>
                    <a:pt x="725" y="667"/>
                  </a:lnTo>
                  <a:lnTo>
                    <a:pt x="727" y="659"/>
                  </a:lnTo>
                  <a:lnTo>
                    <a:pt x="702" y="652"/>
                  </a:lnTo>
                  <a:lnTo>
                    <a:pt x="694" y="656"/>
                  </a:lnTo>
                  <a:lnTo>
                    <a:pt x="675" y="650"/>
                  </a:lnTo>
                  <a:lnTo>
                    <a:pt x="664" y="642"/>
                  </a:lnTo>
                  <a:lnTo>
                    <a:pt x="665" y="630"/>
                  </a:lnTo>
                  <a:lnTo>
                    <a:pt x="648" y="626"/>
                  </a:lnTo>
                  <a:lnTo>
                    <a:pt x="638" y="618"/>
                  </a:lnTo>
                  <a:lnTo>
                    <a:pt x="624" y="629"/>
                  </a:lnTo>
                  <a:lnTo>
                    <a:pt x="608" y="632"/>
                  </a:lnTo>
                  <a:lnTo>
                    <a:pt x="593" y="632"/>
                  </a:lnTo>
                  <a:lnTo>
                    <a:pt x="585" y="637"/>
                  </a:lnTo>
                  <a:lnTo>
                    <a:pt x="576" y="640"/>
                  </a:lnTo>
                  <a:lnTo>
                    <a:pt x="583" y="663"/>
                  </a:lnTo>
                  <a:lnTo>
                    <a:pt x="573" y="663"/>
                  </a:lnTo>
                  <a:lnTo>
                    <a:pt x="571" y="658"/>
                  </a:lnTo>
                  <a:lnTo>
                    <a:pt x="569" y="649"/>
                  </a:lnTo>
                  <a:lnTo>
                    <a:pt x="557" y="656"/>
                  </a:lnTo>
                  <a:lnTo>
                    <a:pt x="548" y="652"/>
                  </a:lnTo>
                  <a:lnTo>
                    <a:pt x="533" y="644"/>
                  </a:lnTo>
                  <a:lnTo>
                    <a:pt x="535" y="627"/>
                  </a:lnTo>
                  <a:lnTo>
                    <a:pt x="523" y="623"/>
                  </a:lnTo>
                  <a:lnTo>
                    <a:pt x="515" y="604"/>
                  </a:lnTo>
                  <a:lnTo>
                    <a:pt x="497" y="607"/>
                  </a:lnTo>
                  <a:lnTo>
                    <a:pt x="494" y="582"/>
                  </a:lnTo>
                  <a:lnTo>
                    <a:pt x="507" y="565"/>
                  </a:lnTo>
                  <a:lnTo>
                    <a:pt x="504" y="548"/>
                  </a:lnTo>
                  <a:lnTo>
                    <a:pt x="500" y="532"/>
                  </a:lnTo>
                  <a:lnTo>
                    <a:pt x="491" y="527"/>
                  </a:lnTo>
                  <a:lnTo>
                    <a:pt x="482" y="515"/>
                  </a:lnTo>
                  <a:lnTo>
                    <a:pt x="472" y="516"/>
                  </a:lnTo>
                  <a:lnTo>
                    <a:pt x="452" y="513"/>
                  </a:lnTo>
                  <a:lnTo>
                    <a:pt x="456" y="505"/>
                  </a:lnTo>
                  <a:lnTo>
                    <a:pt x="445" y="492"/>
                  </a:lnTo>
                  <a:lnTo>
                    <a:pt x="434" y="500"/>
                  </a:lnTo>
                  <a:lnTo>
                    <a:pt x="418" y="495"/>
                  </a:lnTo>
                  <a:lnTo>
                    <a:pt x="401" y="508"/>
                  </a:lnTo>
                  <a:lnTo>
                    <a:pt x="389" y="524"/>
                  </a:lnTo>
                  <a:lnTo>
                    <a:pt x="375" y="527"/>
                  </a:lnTo>
                  <a:lnTo>
                    <a:pt x="366" y="521"/>
                  </a:lnTo>
                  <a:lnTo>
                    <a:pt x="356" y="520"/>
                  </a:lnTo>
                  <a:lnTo>
                    <a:pt x="343" y="516"/>
                  </a:lnTo>
                  <a:lnTo>
                    <a:pt x="334" y="521"/>
                  </a:lnTo>
                  <a:lnTo>
                    <a:pt x="326" y="536"/>
                  </a:lnTo>
                  <a:lnTo>
                    <a:pt x="321" y="520"/>
                  </a:lnTo>
                  <a:lnTo>
                    <a:pt x="311" y="524"/>
                  </a:lnTo>
                  <a:lnTo>
                    <a:pt x="290" y="522"/>
                  </a:lnTo>
                  <a:lnTo>
                    <a:pt x="269" y="517"/>
                  </a:lnTo>
                  <a:lnTo>
                    <a:pt x="253" y="508"/>
                  </a:lnTo>
                  <a:lnTo>
                    <a:pt x="238" y="504"/>
                  </a:lnTo>
                  <a:lnTo>
                    <a:pt x="230" y="494"/>
                  </a:lnTo>
                  <a:lnTo>
                    <a:pt x="219" y="491"/>
                  </a:lnTo>
                  <a:lnTo>
                    <a:pt x="199" y="478"/>
                  </a:lnTo>
                  <a:lnTo>
                    <a:pt x="183" y="472"/>
                  </a:lnTo>
                  <a:lnTo>
                    <a:pt x="177" y="476"/>
                  </a:lnTo>
                  <a:lnTo>
                    <a:pt x="149" y="462"/>
                  </a:lnTo>
                  <a:lnTo>
                    <a:pt x="129" y="449"/>
                  </a:lnTo>
                  <a:lnTo>
                    <a:pt x="119" y="426"/>
                  </a:lnTo>
                  <a:lnTo>
                    <a:pt x="132" y="429"/>
                  </a:lnTo>
                  <a:lnTo>
                    <a:pt x="130" y="418"/>
                  </a:lnTo>
                  <a:lnTo>
                    <a:pt x="120" y="408"/>
                  </a:lnTo>
                  <a:lnTo>
                    <a:pt x="118" y="391"/>
                  </a:lnTo>
                  <a:lnTo>
                    <a:pt x="93" y="366"/>
                  </a:lnTo>
                  <a:lnTo>
                    <a:pt x="63" y="358"/>
                  </a:lnTo>
                  <a:lnTo>
                    <a:pt x="54" y="342"/>
                  </a:lnTo>
                  <a:lnTo>
                    <a:pt x="38" y="333"/>
                  </a:lnTo>
                  <a:lnTo>
                    <a:pt x="34" y="327"/>
                  </a:lnTo>
                  <a:lnTo>
                    <a:pt x="28" y="315"/>
                  </a:lnTo>
                  <a:lnTo>
                    <a:pt x="26" y="307"/>
                  </a:lnTo>
                  <a:lnTo>
                    <a:pt x="15" y="302"/>
                  </a:lnTo>
                  <a:lnTo>
                    <a:pt x="9" y="304"/>
                  </a:lnTo>
                  <a:lnTo>
                    <a:pt x="0" y="285"/>
                  </a:lnTo>
                  <a:lnTo>
                    <a:pt x="3" y="280"/>
                  </a:lnTo>
                  <a:lnTo>
                    <a:pt x="0" y="276"/>
                  </a:lnTo>
                  <a:lnTo>
                    <a:pt x="13" y="266"/>
                  </a:lnTo>
                  <a:lnTo>
                    <a:pt x="23" y="262"/>
                  </a:lnTo>
                  <a:lnTo>
                    <a:pt x="42" y="264"/>
                  </a:lnTo>
                  <a:lnTo>
                    <a:pt x="44" y="252"/>
                  </a:lnTo>
                  <a:lnTo>
                    <a:pt x="65" y="249"/>
                  </a:lnTo>
                  <a:lnTo>
                    <a:pt x="68" y="241"/>
                  </a:lnTo>
                  <a:lnTo>
                    <a:pt x="91" y="230"/>
                  </a:lnTo>
                  <a:lnTo>
                    <a:pt x="92" y="225"/>
                  </a:lnTo>
                  <a:lnTo>
                    <a:pt x="87" y="213"/>
                  </a:lnTo>
                  <a:lnTo>
                    <a:pt x="96" y="208"/>
                  </a:lnTo>
                  <a:lnTo>
                    <a:pt x="68" y="172"/>
                  </a:lnTo>
                  <a:lnTo>
                    <a:pt x="98" y="164"/>
                  </a:lnTo>
                  <a:lnTo>
                    <a:pt x="104" y="160"/>
                  </a:lnTo>
                  <a:lnTo>
                    <a:pt x="101" y="123"/>
                  </a:lnTo>
                  <a:lnTo>
                    <a:pt x="136" y="130"/>
                  </a:lnTo>
                  <a:lnTo>
                    <a:pt x="141" y="121"/>
                  </a:lnTo>
                  <a:lnTo>
                    <a:pt x="133" y="100"/>
                  </a:lnTo>
                  <a:lnTo>
                    <a:pt x="146" y="98"/>
                  </a:lnTo>
                  <a:lnTo>
                    <a:pt x="151" y="85"/>
                  </a:lnTo>
                  <a:lnTo>
                    <a:pt x="157" y="83"/>
                  </a:lnTo>
                  <a:lnTo>
                    <a:pt x="168" y="97"/>
                  </a:lnTo>
                  <a:lnTo>
                    <a:pt x="186" y="108"/>
                  </a:lnTo>
                  <a:lnTo>
                    <a:pt x="213" y="116"/>
                  </a:lnTo>
                  <a:lnTo>
                    <a:pt x="232" y="132"/>
                  </a:lnTo>
                  <a:lnTo>
                    <a:pt x="236" y="156"/>
                  </a:lnTo>
                  <a:lnTo>
                    <a:pt x="246" y="165"/>
                  </a:lnTo>
                  <a:lnTo>
                    <a:pt x="267" y="168"/>
                  </a:lnTo>
                  <a:lnTo>
                    <a:pt x="290" y="171"/>
                  </a:lnTo>
                  <a:lnTo>
                    <a:pt x="316" y="184"/>
                  </a:lnTo>
                  <a:lnTo>
                    <a:pt x="327" y="186"/>
                  </a:lnTo>
                  <a:lnTo>
                    <a:pt x="343" y="205"/>
                  </a:lnTo>
                  <a:lnTo>
                    <a:pt x="358" y="217"/>
                  </a:lnTo>
                  <a:lnTo>
                    <a:pt x="376" y="217"/>
                  </a:lnTo>
                  <a:lnTo>
                    <a:pt x="412" y="222"/>
                  </a:lnTo>
                  <a:lnTo>
                    <a:pt x="433" y="219"/>
                  </a:lnTo>
                  <a:lnTo>
                    <a:pt x="451" y="222"/>
                  </a:lnTo>
                  <a:lnTo>
                    <a:pt x="481" y="234"/>
                  </a:lnTo>
                  <a:lnTo>
                    <a:pt x="502" y="234"/>
                  </a:lnTo>
                  <a:lnTo>
                    <a:pt x="512" y="241"/>
                  </a:lnTo>
                  <a:lnTo>
                    <a:pt x="527" y="230"/>
                  </a:lnTo>
                  <a:lnTo>
                    <a:pt x="550" y="222"/>
                  </a:lnTo>
                  <a:lnTo>
                    <a:pt x="575" y="222"/>
                  </a:lnTo>
                  <a:lnTo>
                    <a:pt x="591" y="214"/>
                  </a:lnTo>
                  <a:lnTo>
                    <a:pt x="598" y="203"/>
                  </a:lnTo>
                  <a:lnTo>
                    <a:pt x="606" y="196"/>
                  </a:lnTo>
                  <a:lnTo>
                    <a:pt x="600" y="190"/>
                  </a:lnTo>
                  <a:lnTo>
                    <a:pt x="590" y="182"/>
                  </a:lnTo>
                  <a:lnTo>
                    <a:pt x="592" y="169"/>
                  </a:lnTo>
                  <a:lnTo>
                    <a:pt x="602" y="171"/>
                  </a:lnTo>
                  <a:lnTo>
                    <a:pt x="621" y="175"/>
                  </a:lnTo>
                  <a:lnTo>
                    <a:pt x="632" y="164"/>
                  </a:lnTo>
                  <a:lnTo>
                    <a:pt x="653" y="156"/>
                  </a:lnTo>
                  <a:lnTo>
                    <a:pt x="657" y="142"/>
                  </a:lnTo>
                  <a:lnTo>
                    <a:pt x="665" y="137"/>
                  </a:lnTo>
                  <a:lnTo>
                    <a:pt x="687" y="134"/>
                  </a:lnTo>
                  <a:lnTo>
                    <a:pt x="702" y="136"/>
                  </a:lnTo>
                  <a:lnTo>
                    <a:pt x="699" y="129"/>
                  </a:lnTo>
                  <a:lnTo>
                    <a:pt x="676" y="115"/>
                  </a:lnTo>
                  <a:lnTo>
                    <a:pt x="659" y="108"/>
                  </a:lnTo>
                  <a:lnTo>
                    <a:pt x="651" y="116"/>
                  </a:lnTo>
                  <a:lnTo>
                    <a:pt x="633" y="112"/>
                  </a:lnTo>
                  <a:lnTo>
                    <a:pt x="625" y="115"/>
                  </a:lnTo>
                  <a:lnTo>
                    <a:pt x="616" y="107"/>
                  </a:lnTo>
                  <a:lnTo>
                    <a:pt x="615" y="87"/>
                  </a:lnTo>
                  <a:lnTo>
                    <a:pt x="613" y="71"/>
                  </a:lnTo>
                  <a:lnTo>
                    <a:pt x="638" y="79"/>
                  </a:lnTo>
                  <a:lnTo>
                    <a:pt x="652" y="66"/>
                  </a:lnTo>
                  <a:lnTo>
                    <a:pt x="646" y="57"/>
                  </a:lnTo>
                  <a:lnTo>
                    <a:pt x="646" y="36"/>
                  </a:lnTo>
                  <a:lnTo>
                    <a:pt x="650" y="30"/>
                  </a:lnTo>
                  <a:lnTo>
                    <a:pt x="642" y="18"/>
                  </a:lnTo>
                  <a:lnTo>
                    <a:pt x="630" y="14"/>
                  </a:lnTo>
                  <a:lnTo>
                    <a:pt x="635" y="4"/>
                  </a:lnTo>
                  <a:lnTo>
                    <a:pt x="652" y="0"/>
                  </a:lnTo>
                  <a:lnTo>
                    <a:pt x="672" y="0"/>
                  </a:lnTo>
                  <a:lnTo>
                    <a:pt x="700" y="5"/>
                  </a:lnTo>
                  <a:lnTo>
                    <a:pt x="719" y="13"/>
                  </a:lnTo>
                  <a:lnTo>
                    <a:pt x="744" y="33"/>
                  </a:lnTo>
                  <a:lnTo>
                    <a:pt x="757" y="42"/>
                  </a:lnTo>
                  <a:lnTo>
                    <a:pt x="771" y="54"/>
                  </a:lnTo>
                  <a:lnTo>
                    <a:pt x="791" y="74"/>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294" name="Freeform 293">
              <a:extLst>
                <a:ext uri="{FF2B5EF4-FFF2-40B4-BE49-F238E27FC236}">
                  <a16:creationId xmlns:a16="http://schemas.microsoft.com/office/drawing/2014/main" id="{263572BD-864A-C94E-AA85-3063909945F7}"/>
                </a:ext>
              </a:extLst>
            </p:cNvPr>
            <p:cNvSpPr>
              <a:spLocks noEditPoints="1"/>
            </p:cNvSpPr>
            <p:nvPr/>
          </p:nvSpPr>
          <p:spPr bwMode="auto">
            <a:xfrm>
              <a:off x="7818598" y="4071831"/>
              <a:ext cx="1390295" cy="511023"/>
            </a:xfrm>
            <a:custGeom>
              <a:avLst/>
              <a:gdLst>
                <a:gd name="T0" fmla="*/ 552 w 3445"/>
                <a:gd name="T1" fmla="*/ 826 h 1349"/>
                <a:gd name="T2" fmla="*/ 373 w 3445"/>
                <a:gd name="T3" fmla="*/ 522 h 1349"/>
                <a:gd name="T4" fmla="*/ 188 w 3445"/>
                <a:gd name="T5" fmla="*/ 258 h 1349"/>
                <a:gd name="T6" fmla="*/ 0 w 3445"/>
                <a:gd name="T7" fmla="*/ 0 h 1349"/>
                <a:gd name="T8" fmla="*/ 294 w 3445"/>
                <a:gd name="T9" fmla="*/ 161 h 1349"/>
                <a:gd name="T10" fmla="*/ 550 w 3445"/>
                <a:gd name="T11" fmla="*/ 347 h 1349"/>
                <a:gd name="T12" fmla="*/ 664 w 3445"/>
                <a:gd name="T13" fmla="*/ 557 h 1349"/>
                <a:gd name="T14" fmla="*/ 784 w 3445"/>
                <a:gd name="T15" fmla="*/ 673 h 1349"/>
                <a:gd name="T16" fmla="*/ 1707 w 3445"/>
                <a:gd name="T17" fmla="*/ 311 h 1349"/>
                <a:gd name="T18" fmla="*/ 1681 w 3445"/>
                <a:gd name="T19" fmla="*/ 535 h 1349"/>
                <a:gd name="T20" fmla="*/ 1562 w 3445"/>
                <a:gd name="T21" fmla="*/ 778 h 1349"/>
                <a:gd name="T22" fmla="*/ 1357 w 3445"/>
                <a:gd name="T23" fmla="*/ 732 h 1349"/>
                <a:gd name="T24" fmla="*/ 1129 w 3445"/>
                <a:gd name="T25" fmla="*/ 716 h 1349"/>
                <a:gd name="T26" fmla="*/ 1037 w 3445"/>
                <a:gd name="T27" fmla="*/ 431 h 1349"/>
                <a:gd name="T28" fmla="*/ 1154 w 3445"/>
                <a:gd name="T29" fmla="*/ 401 h 1349"/>
                <a:gd name="T30" fmla="*/ 1330 w 3445"/>
                <a:gd name="T31" fmla="*/ 339 h 1349"/>
                <a:gd name="T32" fmla="*/ 1527 w 3445"/>
                <a:gd name="T33" fmla="*/ 197 h 1349"/>
                <a:gd name="T34" fmla="*/ 1662 w 3445"/>
                <a:gd name="T35" fmla="*/ 191 h 1349"/>
                <a:gd name="T36" fmla="*/ 2518 w 3445"/>
                <a:gd name="T37" fmla="*/ 445 h 1349"/>
                <a:gd name="T38" fmla="*/ 2477 w 3445"/>
                <a:gd name="T39" fmla="*/ 543 h 1349"/>
                <a:gd name="T40" fmla="*/ 2463 w 3445"/>
                <a:gd name="T41" fmla="*/ 281 h 1349"/>
                <a:gd name="T42" fmla="*/ 2262 w 3445"/>
                <a:gd name="T43" fmla="*/ 346 h 1349"/>
                <a:gd name="T44" fmla="*/ 1948 w 3445"/>
                <a:gd name="T45" fmla="*/ 434 h 1349"/>
                <a:gd name="T46" fmla="*/ 1979 w 3445"/>
                <a:gd name="T47" fmla="*/ 548 h 1349"/>
                <a:gd name="T48" fmla="*/ 2047 w 3445"/>
                <a:gd name="T49" fmla="*/ 596 h 1349"/>
                <a:gd name="T50" fmla="*/ 2098 w 3445"/>
                <a:gd name="T51" fmla="*/ 865 h 1349"/>
                <a:gd name="T52" fmla="*/ 2065 w 3445"/>
                <a:gd name="T53" fmla="*/ 847 h 1349"/>
                <a:gd name="T54" fmla="*/ 1931 w 3445"/>
                <a:gd name="T55" fmla="*/ 773 h 1349"/>
                <a:gd name="T56" fmla="*/ 1889 w 3445"/>
                <a:gd name="T57" fmla="*/ 937 h 1349"/>
                <a:gd name="T58" fmla="*/ 1826 w 3445"/>
                <a:gd name="T59" fmla="*/ 764 h 1349"/>
                <a:gd name="T60" fmla="*/ 1816 w 3445"/>
                <a:gd name="T61" fmla="*/ 582 h 1349"/>
                <a:gd name="T62" fmla="*/ 1993 w 3445"/>
                <a:gd name="T63" fmla="*/ 380 h 1349"/>
                <a:gd name="T64" fmla="*/ 2262 w 3445"/>
                <a:gd name="T65" fmla="*/ 346 h 1349"/>
                <a:gd name="T66" fmla="*/ 3092 w 3445"/>
                <a:gd name="T67" fmla="*/ 663 h 1349"/>
                <a:gd name="T68" fmla="*/ 3365 w 3445"/>
                <a:gd name="T69" fmla="*/ 672 h 1349"/>
                <a:gd name="T70" fmla="*/ 3353 w 3445"/>
                <a:gd name="T71" fmla="*/ 1173 h 1349"/>
                <a:gd name="T72" fmla="*/ 3200 w 3445"/>
                <a:gd name="T73" fmla="*/ 1114 h 1349"/>
                <a:gd name="T74" fmla="*/ 3062 w 3445"/>
                <a:gd name="T75" fmla="*/ 854 h 1349"/>
                <a:gd name="T76" fmla="*/ 2838 w 3445"/>
                <a:gd name="T77" fmla="*/ 817 h 1349"/>
                <a:gd name="T78" fmla="*/ 2849 w 3445"/>
                <a:gd name="T79" fmla="*/ 676 h 1349"/>
                <a:gd name="T80" fmla="*/ 2758 w 3445"/>
                <a:gd name="T81" fmla="*/ 604 h 1349"/>
                <a:gd name="T82" fmla="*/ 2800 w 3445"/>
                <a:gd name="T83" fmla="*/ 498 h 1349"/>
                <a:gd name="T84" fmla="*/ 2677 w 3445"/>
                <a:gd name="T85" fmla="*/ 795 h 1349"/>
                <a:gd name="T86" fmla="*/ 2458 w 3445"/>
                <a:gd name="T87" fmla="*/ 755 h 1349"/>
                <a:gd name="T88" fmla="*/ 2409 w 3445"/>
                <a:gd name="T89" fmla="*/ 761 h 1349"/>
                <a:gd name="T90" fmla="*/ 2391 w 3445"/>
                <a:gd name="T91" fmla="*/ 733 h 1349"/>
                <a:gd name="T92" fmla="*/ 2914 w 3445"/>
                <a:gd name="T93" fmla="*/ 990 h 1349"/>
                <a:gd name="T94" fmla="*/ 2960 w 3445"/>
                <a:gd name="T95" fmla="*/ 996 h 1349"/>
                <a:gd name="T96" fmla="*/ 1295 w 3445"/>
                <a:gd name="T97" fmla="*/ 1058 h 1349"/>
                <a:gd name="T98" fmla="*/ 1431 w 3445"/>
                <a:gd name="T99" fmla="*/ 1212 h 1349"/>
                <a:gd name="T100" fmla="*/ 1136 w 3445"/>
                <a:gd name="T101" fmla="*/ 1158 h 1349"/>
                <a:gd name="T102" fmla="*/ 830 w 3445"/>
                <a:gd name="T103" fmla="*/ 1093 h 1349"/>
                <a:gd name="T104" fmla="*/ 898 w 3445"/>
                <a:gd name="T105" fmla="*/ 974 h 1349"/>
                <a:gd name="T106" fmla="*/ 2061 w 3445"/>
                <a:gd name="T107" fmla="*/ 1156 h 1349"/>
                <a:gd name="T108" fmla="*/ 1835 w 3445"/>
                <a:gd name="T109" fmla="*/ 1186 h 1349"/>
                <a:gd name="T110" fmla="*/ 2061 w 3445"/>
                <a:gd name="T111" fmla="*/ 1156 h 1349"/>
                <a:gd name="T112" fmla="*/ 1774 w 3445"/>
                <a:gd name="T113" fmla="*/ 1208 h 1349"/>
                <a:gd name="T114" fmla="*/ 1622 w 3445"/>
                <a:gd name="T115" fmla="*/ 1187 h 1349"/>
                <a:gd name="T116" fmla="*/ 2095 w 3445"/>
                <a:gd name="T117" fmla="*/ 1349 h 1349"/>
                <a:gd name="T118" fmla="*/ 2210 w 3445"/>
                <a:gd name="T119" fmla="*/ 1224 h 1349"/>
                <a:gd name="T120" fmla="*/ 1881 w 3445"/>
                <a:gd name="T121" fmla="*/ 1339 h 1349"/>
                <a:gd name="T122" fmla="*/ 1864 w 3445"/>
                <a:gd name="T123" fmla="*/ 1290 h 13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445" h="1349">
                  <a:moveTo>
                    <a:pt x="789" y="965"/>
                  </a:moveTo>
                  <a:lnTo>
                    <a:pt x="706" y="967"/>
                  </a:lnTo>
                  <a:lnTo>
                    <a:pt x="646" y="895"/>
                  </a:lnTo>
                  <a:lnTo>
                    <a:pt x="552" y="826"/>
                  </a:lnTo>
                  <a:lnTo>
                    <a:pt x="521" y="774"/>
                  </a:lnTo>
                  <a:lnTo>
                    <a:pt x="466" y="705"/>
                  </a:lnTo>
                  <a:lnTo>
                    <a:pt x="429" y="641"/>
                  </a:lnTo>
                  <a:lnTo>
                    <a:pt x="373" y="522"/>
                  </a:lnTo>
                  <a:lnTo>
                    <a:pt x="307" y="451"/>
                  </a:lnTo>
                  <a:lnTo>
                    <a:pt x="285" y="378"/>
                  </a:lnTo>
                  <a:lnTo>
                    <a:pt x="257" y="311"/>
                  </a:lnTo>
                  <a:lnTo>
                    <a:pt x="188" y="258"/>
                  </a:lnTo>
                  <a:lnTo>
                    <a:pt x="147" y="185"/>
                  </a:lnTo>
                  <a:lnTo>
                    <a:pt x="89" y="137"/>
                  </a:lnTo>
                  <a:lnTo>
                    <a:pt x="8" y="43"/>
                  </a:lnTo>
                  <a:lnTo>
                    <a:pt x="0" y="0"/>
                  </a:lnTo>
                  <a:lnTo>
                    <a:pt x="48" y="3"/>
                  </a:lnTo>
                  <a:lnTo>
                    <a:pt x="165" y="20"/>
                  </a:lnTo>
                  <a:lnTo>
                    <a:pt x="234" y="103"/>
                  </a:lnTo>
                  <a:lnTo>
                    <a:pt x="294" y="161"/>
                  </a:lnTo>
                  <a:lnTo>
                    <a:pt x="337" y="196"/>
                  </a:lnTo>
                  <a:lnTo>
                    <a:pt x="410" y="288"/>
                  </a:lnTo>
                  <a:lnTo>
                    <a:pt x="486" y="289"/>
                  </a:lnTo>
                  <a:lnTo>
                    <a:pt x="550" y="347"/>
                  </a:lnTo>
                  <a:lnTo>
                    <a:pt x="594" y="419"/>
                  </a:lnTo>
                  <a:lnTo>
                    <a:pt x="652" y="458"/>
                  </a:lnTo>
                  <a:lnTo>
                    <a:pt x="621" y="527"/>
                  </a:lnTo>
                  <a:lnTo>
                    <a:pt x="664" y="557"/>
                  </a:lnTo>
                  <a:lnTo>
                    <a:pt x="691" y="559"/>
                  </a:lnTo>
                  <a:lnTo>
                    <a:pt x="703" y="618"/>
                  </a:lnTo>
                  <a:lnTo>
                    <a:pt x="729" y="666"/>
                  </a:lnTo>
                  <a:lnTo>
                    <a:pt x="784" y="673"/>
                  </a:lnTo>
                  <a:lnTo>
                    <a:pt x="819" y="727"/>
                  </a:lnTo>
                  <a:lnTo>
                    <a:pt x="797" y="833"/>
                  </a:lnTo>
                  <a:lnTo>
                    <a:pt x="789" y="965"/>
                  </a:lnTo>
                  <a:moveTo>
                    <a:pt x="1707" y="311"/>
                  </a:moveTo>
                  <a:lnTo>
                    <a:pt x="1792" y="390"/>
                  </a:lnTo>
                  <a:lnTo>
                    <a:pt x="1703" y="400"/>
                  </a:lnTo>
                  <a:lnTo>
                    <a:pt x="1678" y="458"/>
                  </a:lnTo>
                  <a:lnTo>
                    <a:pt x="1681" y="535"/>
                  </a:lnTo>
                  <a:lnTo>
                    <a:pt x="1608" y="593"/>
                  </a:lnTo>
                  <a:lnTo>
                    <a:pt x="1605" y="678"/>
                  </a:lnTo>
                  <a:lnTo>
                    <a:pt x="1572" y="808"/>
                  </a:lnTo>
                  <a:lnTo>
                    <a:pt x="1562" y="778"/>
                  </a:lnTo>
                  <a:lnTo>
                    <a:pt x="1475" y="816"/>
                  </a:lnTo>
                  <a:lnTo>
                    <a:pt x="1447" y="764"/>
                  </a:lnTo>
                  <a:lnTo>
                    <a:pt x="1394" y="759"/>
                  </a:lnTo>
                  <a:lnTo>
                    <a:pt x="1357" y="732"/>
                  </a:lnTo>
                  <a:lnTo>
                    <a:pt x="1267" y="763"/>
                  </a:lnTo>
                  <a:lnTo>
                    <a:pt x="1240" y="722"/>
                  </a:lnTo>
                  <a:lnTo>
                    <a:pt x="1191" y="726"/>
                  </a:lnTo>
                  <a:lnTo>
                    <a:pt x="1129" y="716"/>
                  </a:lnTo>
                  <a:lnTo>
                    <a:pt x="1120" y="602"/>
                  </a:lnTo>
                  <a:lnTo>
                    <a:pt x="1083" y="578"/>
                  </a:lnTo>
                  <a:lnTo>
                    <a:pt x="1047" y="506"/>
                  </a:lnTo>
                  <a:lnTo>
                    <a:pt x="1037" y="431"/>
                  </a:lnTo>
                  <a:lnTo>
                    <a:pt x="1045" y="352"/>
                  </a:lnTo>
                  <a:lnTo>
                    <a:pt x="1089" y="296"/>
                  </a:lnTo>
                  <a:lnTo>
                    <a:pt x="1102" y="353"/>
                  </a:lnTo>
                  <a:lnTo>
                    <a:pt x="1154" y="401"/>
                  </a:lnTo>
                  <a:lnTo>
                    <a:pt x="1202" y="383"/>
                  </a:lnTo>
                  <a:lnTo>
                    <a:pt x="1250" y="389"/>
                  </a:lnTo>
                  <a:lnTo>
                    <a:pt x="1294" y="346"/>
                  </a:lnTo>
                  <a:lnTo>
                    <a:pt x="1330" y="339"/>
                  </a:lnTo>
                  <a:lnTo>
                    <a:pt x="1401" y="363"/>
                  </a:lnTo>
                  <a:lnTo>
                    <a:pt x="1463" y="345"/>
                  </a:lnTo>
                  <a:lnTo>
                    <a:pt x="1499" y="226"/>
                  </a:lnTo>
                  <a:lnTo>
                    <a:pt x="1527" y="197"/>
                  </a:lnTo>
                  <a:lnTo>
                    <a:pt x="1550" y="100"/>
                  </a:lnTo>
                  <a:lnTo>
                    <a:pt x="1637" y="100"/>
                  </a:lnTo>
                  <a:lnTo>
                    <a:pt x="1702" y="114"/>
                  </a:lnTo>
                  <a:lnTo>
                    <a:pt x="1662" y="191"/>
                  </a:lnTo>
                  <a:lnTo>
                    <a:pt x="1719" y="272"/>
                  </a:lnTo>
                  <a:lnTo>
                    <a:pt x="1707" y="311"/>
                  </a:lnTo>
                  <a:moveTo>
                    <a:pt x="2521" y="370"/>
                  </a:moveTo>
                  <a:lnTo>
                    <a:pt x="2518" y="445"/>
                  </a:lnTo>
                  <a:lnTo>
                    <a:pt x="2479" y="436"/>
                  </a:lnTo>
                  <a:lnTo>
                    <a:pt x="2468" y="488"/>
                  </a:lnTo>
                  <a:lnTo>
                    <a:pt x="2498" y="533"/>
                  </a:lnTo>
                  <a:lnTo>
                    <a:pt x="2477" y="543"/>
                  </a:lnTo>
                  <a:lnTo>
                    <a:pt x="2447" y="489"/>
                  </a:lnTo>
                  <a:lnTo>
                    <a:pt x="2424" y="380"/>
                  </a:lnTo>
                  <a:lnTo>
                    <a:pt x="2439" y="312"/>
                  </a:lnTo>
                  <a:lnTo>
                    <a:pt x="2463" y="281"/>
                  </a:lnTo>
                  <a:lnTo>
                    <a:pt x="2469" y="328"/>
                  </a:lnTo>
                  <a:lnTo>
                    <a:pt x="2514" y="335"/>
                  </a:lnTo>
                  <a:lnTo>
                    <a:pt x="2521" y="370"/>
                  </a:lnTo>
                  <a:moveTo>
                    <a:pt x="2262" y="346"/>
                  </a:moveTo>
                  <a:lnTo>
                    <a:pt x="2202" y="430"/>
                  </a:lnTo>
                  <a:lnTo>
                    <a:pt x="2145" y="446"/>
                  </a:lnTo>
                  <a:lnTo>
                    <a:pt x="2073" y="430"/>
                  </a:lnTo>
                  <a:lnTo>
                    <a:pt x="1948" y="434"/>
                  </a:lnTo>
                  <a:lnTo>
                    <a:pt x="1882" y="446"/>
                  </a:lnTo>
                  <a:lnTo>
                    <a:pt x="1871" y="511"/>
                  </a:lnTo>
                  <a:lnTo>
                    <a:pt x="1938" y="586"/>
                  </a:lnTo>
                  <a:lnTo>
                    <a:pt x="1979" y="548"/>
                  </a:lnTo>
                  <a:lnTo>
                    <a:pt x="2119" y="519"/>
                  </a:lnTo>
                  <a:lnTo>
                    <a:pt x="2113" y="558"/>
                  </a:lnTo>
                  <a:lnTo>
                    <a:pt x="2080" y="546"/>
                  </a:lnTo>
                  <a:lnTo>
                    <a:pt x="2047" y="596"/>
                  </a:lnTo>
                  <a:lnTo>
                    <a:pt x="1980" y="629"/>
                  </a:lnTo>
                  <a:lnTo>
                    <a:pt x="2049" y="738"/>
                  </a:lnTo>
                  <a:lnTo>
                    <a:pt x="2034" y="767"/>
                  </a:lnTo>
                  <a:lnTo>
                    <a:pt x="2098" y="865"/>
                  </a:lnTo>
                  <a:lnTo>
                    <a:pt x="2095" y="921"/>
                  </a:lnTo>
                  <a:lnTo>
                    <a:pt x="2054" y="946"/>
                  </a:lnTo>
                  <a:lnTo>
                    <a:pt x="2026" y="916"/>
                  </a:lnTo>
                  <a:lnTo>
                    <a:pt x="2065" y="847"/>
                  </a:lnTo>
                  <a:lnTo>
                    <a:pt x="1990" y="880"/>
                  </a:lnTo>
                  <a:lnTo>
                    <a:pt x="1972" y="856"/>
                  </a:lnTo>
                  <a:lnTo>
                    <a:pt x="1983" y="823"/>
                  </a:lnTo>
                  <a:lnTo>
                    <a:pt x="1931" y="773"/>
                  </a:lnTo>
                  <a:lnTo>
                    <a:pt x="1939" y="690"/>
                  </a:lnTo>
                  <a:lnTo>
                    <a:pt x="1888" y="716"/>
                  </a:lnTo>
                  <a:lnTo>
                    <a:pt x="1891" y="815"/>
                  </a:lnTo>
                  <a:lnTo>
                    <a:pt x="1889" y="937"/>
                  </a:lnTo>
                  <a:lnTo>
                    <a:pt x="1841" y="950"/>
                  </a:lnTo>
                  <a:lnTo>
                    <a:pt x="1809" y="925"/>
                  </a:lnTo>
                  <a:lnTo>
                    <a:pt x="1834" y="846"/>
                  </a:lnTo>
                  <a:lnTo>
                    <a:pt x="1826" y="764"/>
                  </a:lnTo>
                  <a:lnTo>
                    <a:pt x="1794" y="763"/>
                  </a:lnTo>
                  <a:lnTo>
                    <a:pt x="1772" y="705"/>
                  </a:lnTo>
                  <a:lnTo>
                    <a:pt x="1805" y="649"/>
                  </a:lnTo>
                  <a:lnTo>
                    <a:pt x="1816" y="582"/>
                  </a:lnTo>
                  <a:lnTo>
                    <a:pt x="1855" y="453"/>
                  </a:lnTo>
                  <a:lnTo>
                    <a:pt x="1871" y="418"/>
                  </a:lnTo>
                  <a:lnTo>
                    <a:pt x="1934" y="355"/>
                  </a:lnTo>
                  <a:lnTo>
                    <a:pt x="1993" y="380"/>
                  </a:lnTo>
                  <a:lnTo>
                    <a:pt x="2088" y="392"/>
                  </a:lnTo>
                  <a:lnTo>
                    <a:pt x="2175" y="388"/>
                  </a:lnTo>
                  <a:lnTo>
                    <a:pt x="2248" y="327"/>
                  </a:lnTo>
                  <a:lnTo>
                    <a:pt x="2262" y="346"/>
                  </a:lnTo>
                  <a:moveTo>
                    <a:pt x="2932" y="565"/>
                  </a:moveTo>
                  <a:lnTo>
                    <a:pt x="2950" y="702"/>
                  </a:lnTo>
                  <a:lnTo>
                    <a:pt x="3026" y="753"/>
                  </a:lnTo>
                  <a:lnTo>
                    <a:pt x="3092" y="663"/>
                  </a:lnTo>
                  <a:lnTo>
                    <a:pt x="3179" y="612"/>
                  </a:lnTo>
                  <a:lnTo>
                    <a:pt x="3246" y="612"/>
                  </a:lnTo>
                  <a:lnTo>
                    <a:pt x="3310" y="641"/>
                  </a:lnTo>
                  <a:lnTo>
                    <a:pt x="3365" y="672"/>
                  </a:lnTo>
                  <a:lnTo>
                    <a:pt x="3445" y="688"/>
                  </a:lnTo>
                  <a:lnTo>
                    <a:pt x="3434" y="965"/>
                  </a:lnTo>
                  <a:lnTo>
                    <a:pt x="3414" y="1243"/>
                  </a:lnTo>
                  <a:lnTo>
                    <a:pt x="3353" y="1173"/>
                  </a:lnTo>
                  <a:lnTo>
                    <a:pt x="3279" y="1156"/>
                  </a:lnTo>
                  <a:lnTo>
                    <a:pt x="3258" y="1180"/>
                  </a:lnTo>
                  <a:lnTo>
                    <a:pt x="3163" y="1183"/>
                  </a:lnTo>
                  <a:lnTo>
                    <a:pt x="3200" y="1114"/>
                  </a:lnTo>
                  <a:lnTo>
                    <a:pt x="3249" y="1090"/>
                  </a:lnTo>
                  <a:lnTo>
                    <a:pt x="3236" y="997"/>
                  </a:lnTo>
                  <a:lnTo>
                    <a:pt x="3205" y="926"/>
                  </a:lnTo>
                  <a:lnTo>
                    <a:pt x="3062" y="854"/>
                  </a:lnTo>
                  <a:lnTo>
                    <a:pt x="3001" y="847"/>
                  </a:lnTo>
                  <a:lnTo>
                    <a:pt x="2891" y="768"/>
                  </a:lnTo>
                  <a:lnTo>
                    <a:pt x="2867" y="809"/>
                  </a:lnTo>
                  <a:lnTo>
                    <a:pt x="2838" y="817"/>
                  </a:lnTo>
                  <a:lnTo>
                    <a:pt x="2822" y="786"/>
                  </a:lnTo>
                  <a:lnTo>
                    <a:pt x="2823" y="749"/>
                  </a:lnTo>
                  <a:lnTo>
                    <a:pt x="2767" y="707"/>
                  </a:lnTo>
                  <a:lnTo>
                    <a:pt x="2849" y="676"/>
                  </a:lnTo>
                  <a:lnTo>
                    <a:pt x="2902" y="678"/>
                  </a:lnTo>
                  <a:lnTo>
                    <a:pt x="2897" y="655"/>
                  </a:lnTo>
                  <a:lnTo>
                    <a:pt x="2787" y="655"/>
                  </a:lnTo>
                  <a:lnTo>
                    <a:pt x="2758" y="604"/>
                  </a:lnTo>
                  <a:lnTo>
                    <a:pt x="2691" y="589"/>
                  </a:lnTo>
                  <a:lnTo>
                    <a:pt x="2659" y="546"/>
                  </a:lnTo>
                  <a:lnTo>
                    <a:pt x="2761" y="526"/>
                  </a:lnTo>
                  <a:lnTo>
                    <a:pt x="2800" y="498"/>
                  </a:lnTo>
                  <a:lnTo>
                    <a:pt x="2920" y="533"/>
                  </a:lnTo>
                  <a:lnTo>
                    <a:pt x="2932" y="565"/>
                  </a:lnTo>
                  <a:moveTo>
                    <a:pt x="2652" y="730"/>
                  </a:moveTo>
                  <a:lnTo>
                    <a:pt x="2677" y="795"/>
                  </a:lnTo>
                  <a:lnTo>
                    <a:pt x="2615" y="760"/>
                  </a:lnTo>
                  <a:lnTo>
                    <a:pt x="2552" y="753"/>
                  </a:lnTo>
                  <a:lnTo>
                    <a:pt x="2510" y="758"/>
                  </a:lnTo>
                  <a:lnTo>
                    <a:pt x="2458" y="755"/>
                  </a:lnTo>
                  <a:lnTo>
                    <a:pt x="2477" y="709"/>
                  </a:lnTo>
                  <a:lnTo>
                    <a:pt x="2570" y="705"/>
                  </a:lnTo>
                  <a:lnTo>
                    <a:pt x="2652" y="730"/>
                  </a:lnTo>
                  <a:moveTo>
                    <a:pt x="2409" y="761"/>
                  </a:moveTo>
                  <a:lnTo>
                    <a:pt x="2380" y="789"/>
                  </a:lnTo>
                  <a:lnTo>
                    <a:pt x="2328" y="774"/>
                  </a:lnTo>
                  <a:lnTo>
                    <a:pt x="2315" y="737"/>
                  </a:lnTo>
                  <a:lnTo>
                    <a:pt x="2391" y="733"/>
                  </a:lnTo>
                  <a:lnTo>
                    <a:pt x="2409" y="761"/>
                  </a:lnTo>
                  <a:moveTo>
                    <a:pt x="2960" y="996"/>
                  </a:moveTo>
                  <a:lnTo>
                    <a:pt x="2917" y="1054"/>
                  </a:lnTo>
                  <a:lnTo>
                    <a:pt x="2914" y="990"/>
                  </a:lnTo>
                  <a:lnTo>
                    <a:pt x="2929" y="959"/>
                  </a:lnTo>
                  <a:lnTo>
                    <a:pt x="2947" y="930"/>
                  </a:lnTo>
                  <a:lnTo>
                    <a:pt x="2962" y="955"/>
                  </a:lnTo>
                  <a:lnTo>
                    <a:pt x="2960" y="996"/>
                  </a:lnTo>
                  <a:moveTo>
                    <a:pt x="996" y="1044"/>
                  </a:moveTo>
                  <a:lnTo>
                    <a:pt x="1139" y="1052"/>
                  </a:lnTo>
                  <a:lnTo>
                    <a:pt x="1158" y="1017"/>
                  </a:lnTo>
                  <a:lnTo>
                    <a:pt x="1295" y="1058"/>
                  </a:lnTo>
                  <a:lnTo>
                    <a:pt x="1319" y="1113"/>
                  </a:lnTo>
                  <a:lnTo>
                    <a:pt x="1431" y="1129"/>
                  </a:lnTo>
                  <a:lnTo>
                    <a:pt x="1519" y="1179"/>
                  </a:lnTo>
                  <a:lnTo>
                    <a:pt x="1431" y="1212"/>
                  </a:lnTo>
                  <a:lnTo>
                    <a:pt x="1351" y="1177"/>
                  </a:lnTo>
                  <a:lnTo>
                    <a:pt x="1283" y="1180"/>
                  </a:lnTo>
                  <a:lnTo>
                    <a:pt x="1206" y="1174"/>
                  </a:lnTo>
                  <a:lnTo>
                    <a:pt x="1136" y="1158"/>
                  </a:lnTo>
                  <a:lnTo>
                    <a:pt x="1052" y="1126"/>
                  </a:lnTo>
                  <a:lnTo>
                    <a:pt x="997" y="1117"/>
                  </a:lnTo>
                  <a:lnTo>
                    <a:pt x="965" y="1128"/>
                  </a:lnTo>
                  <a:lnTo>
                    <a:pt x="830" y="1093"/>
                  </a:lnTo>
                  <a:lnTo>
                    <a:pt x="819" y="1056"/>
                  </a:lnTo>
                  <a:lnTo>
                    <a:pt x="751" y="1050"/>
                  </a:lnTo>
                  <a:lnTo>
                    <a:pt x="807" y="969"/>
                  </a:lnTo>
                  <a:lnTo>
                    <a:pt x="898" y="974"/>
                  </a:lnTo>
                  <a:lnTo>
                    <a:pt x="957" y="1007"/>
                  </a:lnTo>
                  <a:lnTo>
                    <a:pt x="987" y="1013"/>
                  </a:lnTo>
                  <a:lnTo>
                    <a:pt x="996" y="1044"/>
                  </a:lnTo>
                  <a:moveTo>
                    <a:pt x="2061" y="1156"/>
                  </a:moveTo>
                  <a:lnTo>
                    <a:pt x="2046" y="1203"/>
                  </a:lnTo>
                  <a:lnTo>
                    <a:pt x="1932" y="1227"/>
                  </a:lnTo>
                  <a:lnTo>
                    <a:pt x="1833" y="1217"/>
                  </a:lnTo>
                  <a:lnTo>
                    <a:pt x="1835" y="1186"/>
                  </a:lnTo>
                  <a:lnTo>
                    <a:pt x="1896" y="1168"/>
                  </a:lnTo>
                  <a:lnTo>
                    <a:pt x="1941" y="1193"/>
                  </a:lnTo>
                  <a:lnTo>
                    <a:pt x="1991" y="1187"/>
                  </a:lnTo>
                  <a:lnTo>
                    <a:pt x="2061" y="1156"/>
                  </a:lnTo>
                  <a:moveTo>
                    <a:pt x="1685" y="1156"/>
                  </a:moveTo>
                  <a:lnTo>
                    <a:pt x="1711" y="1179"/>
                  </a:lnTo>
                  <a:lnTo>
                    <a:pt x="1758" y="1172"/>
                  </a:lnTo>
                  <a:lnTo>
                    <a:pt x="1774" y="1208"/>
                  </a:lnTo>
                  <a:lnTo>
                    <a:pt x="1685" y="1225"/>
                  </a:lnTo>
                  <a:lnTo>
                    <a:pt x="1633" y="1236"/>
                  </a:lnTo>
                  <a:lnTo>
                    <a:pt x="1592" y="1236"/>
                  </a:lnTo>
                  <a:lnTo>
                    <a:pt x="1622" y="1187"/>
                  </a:lnTo>
                  <a:lnTo>
                    <a:pt x="1663" y="1186"/>
                  </a:lnTo>
                  <a:lnTo>
                    <a:pt x="1685" y="1156"/>
                  </a:lnTo>
                  <a:moveTo>
                    <a:pt x="2161" y="1330"/>
                  </a:moveTo>
                  <a:lnTo>
                    <a:pt x="2095" y="1349"/>
                  </a:lnTo>
                  <a:lnTo>
                    <a:pt x="2087" y="1339"/>
                  </a:lnTo>
                  <a:lnTo>
                    <a:pt x="2097" y="1310"/>
                  </a:lnTo>
                  <a:lnTo>
                    <a:pt x="2133" y="1258"/>
                  </a:lnTo>
                  <a:lnTo>
                    <a:pt x="2210" y="1224"/>
                  </a:lnTo>
                  <a:lnTo>
                    <a:pt x="2217" y="1241"/>
                  </a:lnTo>
                  <a:lnTo>
                    <a:pt x="2216" y="1266"/>
                  </a:lnTo>
                  <a:lnTo>
                    <a:pt x="2161" y="1330"/>
                  </a:lnTo>
                  <a:moveTo>
                    <a:pt x="1881" y="1339"/>
                  </a:moveTo>
                  <a:lnTo>
                    <a:pt x="1850" y="1340"/>
                  </a:lnTo>
                  <a:lnTo>
                    <a:pt x="1756" y="1280"/>
                  </a:lnTo>
                  <a:lnTo>
                    <a:pt x="1827" y="1264"/>
                  </a:lnTo>
                  <a:lnTo>
                    <a:pt x="1864" y="1290"/>
                  </a:lnTo>
                  <a:lnTo>
                    <a:pt x="1888" y="1316"/>
                  </a:lnTo>
                  <a:lnTo>
                    <a:pt x="1881" y="1339"/>
                  </a:lnTo>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295" name="Freeform 294">
              <a:extLst>
                <a:ext uri="{FF2B5EF4-FFF2-40B4-BE49-F238E27FC236}">
                  <a16:creationId xmlns:a16="http://schemas.microsoft.com/office/drawing/2014/main" id="{4F783569-4519-8B44-AD6A-C1C8F78E2E6D}"/>
                </a:ext>
              </a:extLst>
            </p:cNvPr>
            <p:cNvSpPr>
              <a:spLocks/>
            </p:cNvSpPr>
            <p:nvPr/>
          </p:nvSpPr>
          <p:spPr bwMode="auto">
            <a:xfrm>
              <a:off x="6947394" y="3102596"/>
              <a:ext cx="833184" cy="888464"/>
            </a:xfrm>
            <a:custGeom>
              <a:avLst/>
              <a:gdLst>
                <a:gd name="T0" fmla="*/ 149 w 504"/>
                <a:gd name="T1" fmla="*/ 42 h 572"/>
                <a:gd name="T2" fmla="*/ 148 w 504"/>
                <a:gd name="T3" fmla="*/ 60 h 572"/>
                <a:gd name="T4" fmla="*/ 206 w 504"/>
                <a:gd name="T5" fmla="*/ 110 h 572"/>
                <a:gd name="T6" fmla="*/ 212 w 504"/>
                <a:gd name="T7" fmla="*/ 147 h 572"/>
                <a:gd name="T8" fmla="*/ 282 w 504"/>
                <a:gd name="T9" fmla="*/ 172 h 572"/>
                <a:gd name="T10" fmla="*/ 330 w 504"/>
                <a:gd name="T11" fmla="*/ 189 h 572"/>
                <a:gd name="T12" fmla="*/ 340 w 504"/>
                <a:gd name="T13" fmla="*/ 167 h 572"/>
                <a:gd name="T14" fmla="*/ 355 w 504"/>
                <a:gd name="T15" fmla="*/ 170 h 572"/>
                <a:gd name="T16" fmla="*/ 384 w 504"/>
                <a:gd name="T17" fmla="*/ 179 h 572"/>
                <a:gd name="T18" fmla="*/ 412 w 504"/>
                <a:gd name="T19" fmla="*/ 167 h 572"/>
                <a:gd name="T20" fmla="*/ 430 w 504"/>
                <a:gd name="T21" fmla="*/ 142 h 572"/>
                <a:gd name="T22" fmla="*/ 474 w 504"/>
                <a:gd name="T23" fmla="*/ 126 h 572"/>
                <a:gd name="T24" fmla="*/ 501 w 504"/>
                <a:gd name="T25" fmla="*/ 150 h 572"/>
                <a:gd name="T26" fmla="*/ 504 w 504"/>
                <a:gd name="T27" fmla="*/ 175 h 572"/>
                <a:gd name="T28" fmla="*/ 473 w 504"/>
                <a:gd name="T29" fmla="*/ 197 h 572"/>
                <a:gd name="T30" fmla="*/ 463 w 504"/>
                <a:gd name="T31" fmla="*/ 242 h 572"/>
                <a:gd name="T32" fmla="*/ 449 w 504"/>
                <a:gd name="T33" fmla="*/ 266 h 572"/>
                <a:gd name="T34" fmla="*/ 429 w 504"/>
                <a:gd name="T35" fmla="*/ 247 h 572"/>
                <a:gd name="T36" fmla="*/ 412 w 504"/>
                <a:gd name="T37" fmla="*/ 249 h 572"/>
                <a:gd name="T38" fmla="*/ 428 w 504"/>
                <a:gd name="T39" fmla="*/ 219 h 572"/>
                <a:gd name="T40" fmla="*/ 383 w 504"/>
                <a:gd name="T41" fmla="*/ 212 h 572"/>
                <a:gd name="T42" fmla="*/ 354 w 504"/>
                <a:gd name="T43" fmla="*/ 188 h 572"/>
                <a:gd name="T44" fmla="*/ 356 w 504"/>
                <a:gd name="T45" fmla="*/ 221 h 572"/>
                <a:gd name="T46" fmla="*/ 364 w 504"/>
                <a:gd name="T47" fmla="*/ 246 h 572"/>
                <a:gd name="T48" fmla="*/ 378 w 504"/>
                <a:gd name="T49" fmla="*/ 287 h 572"/>
                <a:gd name="T50" fmla="*/ 347 w 504"/>
                <a:gd name="T51" fmla="*/ 306 h 572"/>
                <a:gd name="T52" fmla="*/ 298 w 504"/>
                <a:gd name="T53" fmla="*/ 357 h 572"/>
                <a:gd name="T54" fmla="*/ 271 w 504"/>
                <a:gd name="T55" fmla="*/ 394 h 572"/>
                <a:gd name="T56" fmla="*/ 238 w 504"/>
                <a:gd name="T57" fmla="*/ 407 h 572"/>
                <a:gd name="T58" fmla="*/ 243 w 504"/>
                <a:gd name="T59" fmla="*/ 467 h 572"/>
                <a:gd name="T60" fmla="*/ 230 w 504"/>
                <a:gd name="T61" fmla="*/ 523 h 572"/>
                <a:gd name="T62" fmla="*/ 212 w 504"/>
                <a:gd name="T63" fmla="*/ 552 h 572"/>
                <a:gd name="T64" fmla="*/ 181 w 504"/>
                <a:gd name="T65" fmla="*/ 553 h 572"/>
                <a:gd name="T66" fmla="*/ 156 w 504"/>
                <a:gd name="T67" fmla="*/ 493 h 572"/>
                <a:gd name="T68" fmla="*/ 134 w 504"/>
                <a:gd name="T69" fmla="*/ 434 h 572"/>
                <a:gd name="T70" fmla="*/ 95 w 504"/>
                <a:gd name="T71" fmla="*/ 338 h 572"/>
                <a:gd name="T72" fmla="*/ 61 w 504"/>
                <a:gd name="T73" fmla="*/ 306 h 572"/>
                <a:gd name="T74" fmla="*/ 29 w 504"/>
                <a:gd name="T75" fmla="*/ 271 h 572"/>
                <a:gd name="T76" fmla="*/ 10 w 504"/>
                <a:gd name="T77" fmla="*/ 231 h 572"/>
                <a:gd name="T78" fmla="*/ 31 w 504"/>
                <a:gd name="T79" fmla="*/ 203 h 572"/>
                <a:gd name="T80" fmla="*/ 29 w 504"/>
                <a:gd name="T81" fmla="*/ 156 h 572"/>
                <a:gd name="T82" fmla="*/ 72 w 504"/>
                <a:gd name="T83" fmla="*/ 115 h 572"/>
                <a:gd name="T84" fmla="*/ 94 w 504"/>
                <a:gd name="T85" fmla="*/ 67 h 572"/>
                <a:gd name="T86" fmla="*/ 58 w 504"/>
                <a:gd name="T87" fmla="*/ 25 h 572"/>
                <a:gd name="T88" fmla="*/ 110 w 504"/>
                <a:gd name="T89" fmla="*/ 18 h 5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504" h="572">
                  <a:moveTo>
                    <a:pt x="122" y="0"/>
                  </a:moveTo>
                  <a:lnTo>
                    <a:pt x="147" y="25"/>
                  </a:lnTo>
                  <a:lnTo>
                    <a:pt x="149" y="42"/>
                  </a:lnTo>
                  <a:lnTo>
                    <a:pt x="159" y="52"/>
                  </a:lnTo>
                  <a:lnTo>
                    <a:pt x="161" y="63"/>
                  </a:lnTo>
                  <a:lnTo>
                    <a:pt x="148" y="60"/>
                  </a:lnTo>
                  <a:lnTo>
                    <a:pt x="158" y="83"/>
                  </a:lnTo>
                  <a:lnTo>
                    <a:pt x="178" y="96"/>
                  </a:lnTo>
                  <a:lnTo>
                    <a:pt x="206" y="110"/>
                  </a:lnTo>
                  <a:lnTo>
                    <a:pt x="197" y="120"/>
                  </a:lnTo>
                  <a:lnTo>
                    <a:pt x="194" y="139"/>
                  </a:lnTo>
                  <a:lnTo>
                    <a:pt x="212" y="147"/>
                  </a:lnTo>
                  <a:lnTo>
                    <a:pt x="231" y="157"/>
                  </a:lnTo>
                  <a:lnTo>
                    <a:pt x="257" y="169"/>
                  </a:lnTo>
                  <a:lnTo>
                    <a:pt x="282" y="172"/>
                  </a:lnTo>
                  <a:lnTo>
                    <a:pt x="294" y="182"/>
                  </a:lnTo>
                  <a:lnTo>
                    <a:pt x="308" y="184"/>
                  </a:lnTo>
                  <a:lnTo>
                    <a:pt x="330" y="189"/>
                  </a:lnTo>
                  <a:lnTo>
                    <a:pt x="345" y="189"/>
                  </a:lnTo>
                  <a:lnTo>
                    <a:pt x="346" y="181"/>
                  </a:lnTo>
                  <a:lnTo>
                    <a:pt x="340" y="167"/>
                  </a:lnTo>
                  <a:lnTo>
                    <a:pt x="340" y="158"/>
                  </a:lnTo>
                  <a:lnTo>
                    <a:pt x="350" y="154"/>
                  </a:lnTo>
                  <a:lnTo>
                    <a:pt x="355" y="170"/>
                  </a:lnTo>
                  <a:lnTo>
                    <a:pt x="356" y="174"/>
                  </a:lnTo>
                  <a:lnTo>
                    <a:pt x="374" y="182"/>
                  </a:lnTo>
                  <a:lnTo>
                    <a:pt x="384" y="179"/>
                  </a:lnTo>
                  <a:lnTo>
                    <a:pt x="400" y="181"/>
                  </a:lnTo>
                  <a:lnTo>
                    <a:pt x="414" y="180"/>
                  </a:lnTo>
                  <a:lnTo>
                    <a:pt x="412" y="167"/>
                  </a:lnTo>
                  <a:lnTo>
                    <a:pt x="404" y="161"/>
                  </a:lnTo>
                  <a:lnTo>
                    <a:pt x="418" y="158"/>
                  </a:lnTo>
                  <a:lnTo>
                    <a:pt x="430" y="142"/>
                  </a:lnTo>
                  <a:lnTo>
                    <a:pt x="447" y="129"/>
                  </a:lnTo>
                  <a:lnTo>
                    <a:pt x="463" y="134"/>
                  </a:lnTo>
                  <a:lnTo>
                    <a:pt x="474" y="126"/>
                  </a:lnTo>
                  <a:lnTo>
                    <a:pt x="485" y="139"/>
                  </a:lnTo>
                  <a:lnTo>
                    <a:pt x="481" y="147"/>
                  </a:lnTo>
                  <a:lnTo>
                    <a:pt x="501" y="150"/>
                  </a:lnTo>
                  <a:lnTo>
                    <a:pt x="504" y="158"/>
                  </a:lnTo>
                  <a:lnTo>
                    <a:pt x="499" y="162"/>
                  </a:lnTo>
                  <a:lnTo>
                    <a:pt x="504" y="175"/>
                  </a:lnTo>
                  <a:lnTo>
                    <a:pt x="490" y="171"/>
                  </a:lnTo>
                  <a:lnTo>
                    <a:pt x="470" y="185"/>
                  </a:lnTo>
                  <a:lnTo>
                    <a:pt x="473" y="197"/>
                  </a:lnTo>
                  <a:lnTo>
                    <a:pt x="467" y="215"/>
                  </a:lnTo>
                  <a:lnTo>
                    <a:pt x="468" y="225"/>
                  </a:lnTo>
                  <a:lnTo>
                    <a:pt x="463" y="242"/>
                  </a:lnTo>
                  <a:lnTo>
                    <a:pt x="449" y="237"/>
                  </a:lnTo>
                  <a:lnTo>
                    <a:pt x="452" y="259"/>
                  </a:lnTo>
                  <a:lnTo>
                    <a:pt x="449" y="266"/>
                  </a:lnTo>
                  <a:lnTo>
                    <a:pt x="452" y="274"/>
                  </a:lnTo>
                  <a:lnTo>
                    <a:pt x="444" y="280"/>
                  </a:lnTo>
                  <a:lnTo>
                    <a:pt x="429" y="247"/>
                  </a:lnTo>
                  <a:lnTo>
                    <a:pt x="424" y="247"/>
                  </a:lnTo>
                  <a:lnTo>
                    <a:pt x="424" y="260"/>
                  </a:lnTo>
                  <a:lnTo>
                    <a:pt x="412" y="249"/>
                  </a:lnTo>
                  <a:lnTo>
                    <a:pt x="415" y="237"/>
                  </a:lnTo>
                  <a:lnTo>
                    <a:pt x="423" y="236"/>
                  </a:lnTo>
                  <a:lnTo>
                    <a:pt x="428" y="219"/>
                  </a:lnTo>
                  <a:lnTo>
                    <a:pt x="417" y="215"/>
                  </a:lnTo>
                  <a:lnTo>
                    <a:pt x="400" y="215"/>
                  </a:lnTo>
                  <a:lnTo>
                    <a:pt x="383" y="212"/>
                  </a:lnTo>
                  <a:lnTo>
                    <a:pt x="378" y="198"/>
                  </a:lnTo>
                  <a:lnTo>
                    <a:pt x="370" y="197"/>
                  </a:lnTo>
                  <a:lnTo>
                    <a:pt x="354" y="188"/>
                  </a:lnTo>
                  <a:lnTo>
                    <a:pt x="350" y="202"/>
                  </a:lnTo>
                  <a:lnTo>
                    <a:pt x="366" y="213"/>
                  </a:lnTo>
                  <a:lnTo>
                    <a:pt x="356" y="221"/>
                  </a:lnTo>
                  <a:lnTo>
                    <a:pt x="353" y="228"/>
                  </a:lnTo>
                  <a:lnTo>
                    <a:pt x="365" y="234"/>
                  </a:lnTo>
                  <a:lnTo>
                    <a:pt x="364" y="246"/>
                  </a:lnTo>
                  <a:lnTo>
                    <a:pt x="373" y="262"/>
                  </a:lnTo>
                  <a:lnTo>
                    <a:pt x="379" y="279"/>
                  </a:lnTo>
                  <a:lnTo>
                    <a:pt x="378" y="287"/>
                  </a:lnTo>
                  <a:lnTo>
                    <a:pt x="365" y="286"/>
                  </a:lnTo>
                  <a:lnTo>
                    <a:pt x="344" y="291"/>
                  </a:lnTo>
                  <a:lnTo>
                    <a:pt x="347" y="306"/>
                  </a:lnTo>
                  <a:lnTo>
                    <a:pt x="339" y="319"/>
                  </a:lnTo>
                  <a:lnTo>
                    <a:pt x="315" y="333"/>
                  </a:lnTo>
                  <a:lnTo>
                    <a:pt x="298" y="357"/>
                  </a:lnTo>
                  <a:lnTo>
                    <a:pt x="286" y="370"/>
                  </a:lnTo>
                  <a:lnTo>
                    <a:pt x="270" y="384"/>
                  </a:lnTo>
                  <a:lnTo>
                    <a:pt x="271" y="394"/>
                  </a:lnTo>
                  <a:lnTo>
                    <a:pt x="262" y="399"/>
                  </a:lnTo>
                  <a:lnTo>
                    <a:pt x="246" y="406"/>
                  </a:lnTo>
                  <a:lnTo>
                    <a:pt x="238" y="407"/>
                  </a:lnTo>
                  <a:lnTo>
                    <a:pt x="234" y="423"/>
                  </a:lnTo>
                  <a:lnTo>
                    <a:pt x="241" y="450"/>
                  </a:lnTo>
                  <a:lnTo>
                    <a:pt x="243" y="467"/>
                  </a:lnTo>
                  <a:lnTo>
                    <a:pt x="237" y="487"/>
                  </a:lnTo>
                  <a:lnTo>
                    <a:pt x="239" y="522"/>
                  </a:lnTo>
                  <a:lnTo>
                    <a:pt x="230" y="523"/>
                  </a:lnTo>
                  <a:lnTo>
                    <a:pt x="222" y="539"/>
                  </a:lnTo>
                  <a:lnTo>
                    <a:pt x="228" y="546"/>
                  </a:lnTo>
                  <a:lnTo>
                    <a:pt x="212" y="552"/>
                  </a:lnTo>
                  <a:lnTo>
                    <a:pt x="206" y="566"/>
                  </a:lnTo>
                  <a:lnTo>
                    <a:pt x="199" y="572"/>
                  </a:lnTo>
                  <a:lnTo>
                    <a:pt x="181" y="553"/>
                  </a:lnTo>
                  <a:lnTo>
                    <a:pt x="171" y="523"/>
                  </a:lnTo>
                  <a:lnTo>
                    <a:pt x="163" y="503"/>
                  </a:lnTo>
                  <a:lnTo>
                    <a:pt x="156" y="493"/>
                  </a:lnTo>
                  <a:lnTo>
                    <a:pt x="144" y="473"/>
                  </a:lnTo>
                  <a:lnTo>
                    <a:pt x="138" y="447"/>
                  </a:lnTo>
                  <a:lnTo>
                    <a:pt x="134" y="434"/>
                  </a:lnTo>
                  <a:lnTo>
                    <a:pt x="115" y="405"/>
                  </a:lnTo>
                  <a:lnTo>
                    <a:pt x="103" y="365"/>
                  </a:lnTo>
                  <a:lnTo>
                    <a:pt x="95" y="338"/>
                  </a:lnTo>
                  <a:lnTo>
                    <a:pt x="92" y="313"/>
                  </a:lnTo>
                  <a:lnTo>
                    <a:pt x="86" y="294"/>
                  </a:lnTo>
                  <a:lnTo>
                    <a:pt x="61" y="306"/>
                  </a:lnTo>
                  <a:lnTo>
                    <a:pt x="48" y="304"/>
                  </a:lnTo>
                  <a:lnTo>
                    <a:pt x="22" y="279"/>
                  </a:lnTo>
                  <a:lnTo>
                    <a:pt x="29" y="271"/>
                  </a:lnTo>
                  <a:lnTo>
                    <a:pt x="23" y="263"/>
                  </a:lnTo>
                  <a:lnTo>
                    <a:pt x="0" y="245"/>
                  </a:lnTo>
                  <a:lnTo>
                    <a:pt x="10" y="231"/>
                  </a:lnTo>
                  <a:lnTo>
                    <a:pt x="49" y="231"/>
                  </a:lnTo>
                  <a:lnTo>
                    <a:pt x="43" y="213"/>
                  </a:lnTo>
                  <a:lnTo>
                    <a:pt x="31" y="203"/>
                  </a:lnTo>
                  <a:lnTo>
                    <a:pt x="27" y="187"/>
                  </a:lnTo>
                  <a:lnTo>
                    <a:pt x="13" y="178"/>
                  </a:lnTo>
                  <a:lnTo>
                    <a:pt x="29" y="156"/>
                  </a:lnTo>
                  <a:lnTo>
                    <a:pt x="50" y="158"/>
                  </a:lnTo>
                  <a:lnTo>
                    <a:pt x="65" y="136"/>
                  </a:lnTo>
                  <a:lnTo>
                    <a:pt x="72" y="115"/>
                  </a:lnTo>
                  <a:lnTo>
                    <a:pt x="85" y="94"/>
                  </a:lnTo>
                  <a:lnTo>
                    <a:pt x="81" y="79"/>
                  </a:lnTo>
                  <a:lnTo>
                    <a:pt x="94" y="67"/>
                  </a:lnTo>
                  <a:lnTo>
                    <a:pt x="77" y="57"/>
                  </a:lnTo>
                  <a:lnTo>
                    <a:pt x="68" y="43"/>
                  </a:lnTo>
                  <a:lnTo>
                    <a:pt x="58" y="25"/>
                  </a:lnTo>
                  <a:lnTo>
                    <a:pt x="64" y="16"/>
                  </a:lnTo>
                  <a:lnTo>
                    <a:pt x="92" y="21"/>
                  </a:lnTo>
                  <a:lnTo>
                    <a:pt x="110" y="18"/>
                  </a:lnTo>
                  <a:lnTo>
                    <a:pt x="122"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296" name="Freeform 295">
              <a:extLst>
                <a:ext uri="{FF2B5EF4-FFF2-40B4-BE49-F238E27FC236}">
                  <a16:creationId xmlns:a16="http://schemas.microsoft.com/office/drawing/2014/main" id="{C2DDC3E7-11E7-964E-A11B-5E94F166A4C9}"/>
                </a:ext>
              </a:extLst>
            </p:cNvPr>
            <p:cNvSpPr>
              <a:spLocks/>
            </p:cNvSpPr>
            <p:nvPr/>
          </p:nvSpPr>
          <p:spPr bwMode="auto">
            <a:xfrm>
              <a:off x="8736095" y="3139874"/>
              <a:ext cx="62819" cy="52810"/>
            </a:xfrm>
            <a:custGeom>
              <a:avLst/>
              <a:gdLst>
                <a:gd name="T0" fmla="*/ 33 w 38"/>
                <a:gd name="T1" fmla="*/ 4 h 34"/>
                <a:gd name="T2" fmla="*/ 38 w 38"/>
                <a:gd name="T3" fmla="*/ 11 h 34"/>
                <a:gd name="T4" fmla="*/ 34 w 38"/>
                <a:gd name="T5" fmla="*/ 24 h 34"/>
                <a:gd name="T6" fmla="*/ 24 w 38"/>
                <a:gd name="T7" fmla="*/ 17 h 34"/>
                <a:gd name="T8" fmla="*/ 17 w 38"/>
                <a:gd name="T9" fmla="*/ 22 h 34"/>
                <a:gd name="T10" fmla="*/ 17 w 38"/>
                <a:gd name="T11" fmla="*/ 34 h 34"/>
                <a:gd name="T12" fmla="*/ 4 w 38"/>
                <a:gd name="T13" fmla="*/ 28 h 34"/>
                <a:gd name="T14" fmla="*/ 0 w 38"/>
                <a:gd name="T15" fmla="*/ 18 h 34"/>
                <a:gd name="T16" fmla="*/ 4 w 38"/>
                <a:gd name="T17" fmla="*/ 6 h 34"/>
                <a:gd name="T18" fmla="*/ 15 w 38"/>
                <a:gd name="T19" fmla="*/ 8 h 34"/>
                <a:gd name="T20" fmla="*/ 19 w 38"/>
                <a:gd name="T21" fmla="*/ 0 h 34"/>
                <a:gd name="T22" fmla="*/ 33 w 38"/>
                <a:gd name="T23" fmla="*/ 4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8" h="34">
                  <a:moveTo>
                    <a:pt x="33" y="4"/>
                  </a:moveTo>
                  <a:lnTo>
                    <a:pt x="38" y="11"/>
                  </a:lnTo>
                  <a:lnTo>
                    <a:pt x="34" y="24"/>
                  </a:lnTo>
                  <a:lnTo>
                    <a:pt x="24" y="17"/>
                  </a:lnTo>
                  <a:lnTo>
                    <a:pt x="17" y="22"/>
                  </a:lnTo>
                  <a:lnTo>
                    <a:pt x="17" y="34"/>
                  </a:lnTo>
                  <a:lnTo>
                    <a:pt x="4" y="28"/>
                  </a:lnTo>
                  <a:lnTo>
                    <a:pt x="0" y="18"/>
                  </a:lnTo>
                  <a:lnTo>
                    <a:pt x="4" y="6"/>
                  </a:lnTo>
                  <a:lnTo>
                    <a:pt x="15" y="8"/>
                  </a:lnTo>
                  <a:lnTo>
                    <a:pt x="19" y="0"/>
                  </a:lnTo>
                  <a:lnTo>
                    <a:pt x="33" y="4"/>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297" name="Freeform 296">
              <a:extLst>
                <a:ext uri="{FF2B5EF4-FFF2-40B4-BE49-F238E27FC236}">
                  <a16:creationId xmlns:a16="http://schemas.microsoft.com/office/drawing/2014/main" id="{26703EDB-3A16-534D-91EA-3B0529584FC5}"/>
                </a:ext>
              </a:extLst>
            </p:cNvPr>
            <p:cNvSpPr>
              <a:spLocks/>
            </p:cNvSpPr>
            <p:nvPr/>
          </p:nvSpPr>
          <p:spPr bwMode="auto">
            <a:xfrm>
              <a:off x="8653437" y="2914652"/>
              <a:ext cx="287647" cy="332398"/>
            </a:xfrm>
            <a:custGeom>
              <a:avLst/>
              <a:gdLst>
                <a:gd name="T0" fmla="*/ 164 w 174"/>
                <a:gd name="T1" fmla="*/ 87 h 214"/>
                <a:gd name="T2" fmla="*/ 166 w 174"/>
                <a:gd name="T3" fmla="*/ 104 h 214"/>
                <a:gd name="T4" fmla="*/ 174 w 174"/>
                <a:gd name="T5" fmla="*/ 114 h 214"/>
                <a:gd name="T6" fmla="*/ 171 w 174"/>
                <a:gd name="T7" fmla="*/ 129 h 214"/>
                <a:gd name="T8" fmla="*/ 154 w 174"/>
                <a:gd name="T9" fmla="*/ 139 h 214"/>
                <a:gd name="T10" fmla="*/ 124 w 174"/>
                <a:gd name="T11" fmla="*/ 140 h 214"/>
                <a:gd name="T12" fmla="*/ 109 w 174"/>
                <a:gd name="T13" fmla="*/ 163 h 214"/>
                <a:gd name="T14" fmla="*/ 94 w 174"/>
                <a:gd name="T15" fmla="*/ 155 h 214"/>
                <a:gd name="T16" fmla="*/ 87 w 174"/>
                <a:gd name="T17" fmla="*/ 140 h 214"/>
                <a:gd name="T18" fmla="*/ 59 w 174"/>
                <a:gd name="T19" fmla="*/ 145 h 214"/>
                <a:gd name="T20" fmla="*/ 42 w 174"/>
                <a:gd name="T21" fmla="*/ 154 h 214"/>
                <a:gd name="T22" fmla="*/ 22 w 174"/>
                <a:gd name="T23" fmla="*/ 155 h 214"/>
                <a:gd name="T24" fmla="*/ 46 w 174"/>
                <a:gd name="T25" fmla="*/ 170 h 214"/>
                <a:gd name="T26" fmla="*/ 48 w 174"/>
                <a:gd name="T27" fmla="*/ 205 h 214"/>
                <a:gd name="T28" fmla="*/ 40 w 174"/>
                <a:gd name="T29" fmla="*/ 214 h 214"/>
                <a:gd name="T30" fmla="*/ 28 w 174"/>
                <a:gd name="T31" fmla="*/ 206 h 214"/>
                <a:gd name="T32" fmla="*/ 26 w 174"/>
                <a:gd name="T33" fmla="*/ 187 h 214"/>
                <a:gd name="T34" fmla="*/ 12 w 174"/>
                <a:gd name="T35" fmla="*/ 181 h 214"/>
                <a:gd name="T36" fmla="*/ 0 w 174"/>
                <a:gd name="T37" fmla="*/ 167 h 214"/>
                <a:gd name="T38" fmla="*/ 14 w 174"/>
                <a:gd name="T39" fmla="*/ 160 h 214"/>
                <a:gd name="T40" fmla="*/ 17 w 174"/>
                <a:gd name="T41" fmla="*/ 148 h 214"/>
                <a:gd name="T42" fmla="*/ 30 w 174"/>
                <a:gd name="T43" fmla="*/ 137 h 214"/>
                <a:gd name="T44" fmla="*/ 37 w 174"/>
                <a:gd name="T45" fmla="*/ 123 h 214"/>
                <a:gd name="T46" fmla="*/ 68 w 174"/>
                <a:gd name="T47" fmla="*/ 117 h 214"/>
                <a:gd name="T48" fmla="*/ 89 w 174"/>
                <a:gd name="T49" fmla="*/ 121 h 214"/>
                <a:gd name="T50" fmla="*/ 89 w 174"/>
                <a:gd name="T51" fmla="*/ 84 h 214"/>
                <a:gd name="T52" fmla="*/ 106 w 174"/>
                <a:gd name="T53" fmla="*/ 94 h 214"/>
                <a:gd name="T54" fmla="*/ 120 w 174"/>
                <a:gd name="T55" fmla="*/ 73 h 214"/>
                <a:gd name="T56" fmla="*/ 126 w 174"/>
                <a:gd name="T57" fmla="*/ 65 h 214"/>
                <a:gd name="T58" fmla="*/ 123 w 174"/>
                <a:gd name="T59" fmla="*/ 40 h 214"/>
                <a:gd name="T60" fmla="*/ 108 w 174"/>
                <a:gd name="T61" fmla="*/ 17 h 214"/>
                <a:gd name="T62" fmla="*/ 107 w 174"/>
                <a:gd name="T63" fmla="*/ 4 h 214"/>
                <a:gd name="T64" fmla="*/ 123 w 174"/>
                <a:gd name="T65" fmla="*/ 0 h 214"/>
                <a:gd name="T66" fmla="*/ 149 w 174"/>
                <a:gd name="T67" fmla="*/ 29 h 214"/>
                <a:gd name="T68" fmla="*/ 157 w 174"/>
                <a:gd name="T69" fmla="*/ 45 h 214"/>
                <a:gd name="T70" fmla="*/ 153 w 174"/>
                <a:gd name="T71" fmla="*/ 66 h 214"/>
                <a:gd name="T72" fmla="*/ 164 w 174"/>
                <a:gd name="T73" fmla="*/ 87 h 2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74" h="214">
                  <a:moveTo>
                    <a:pt x="164" y="87"/>
                  </a:moveTo>
                  <a:lnTo>
                    <a:pt x="166" y="104"/>
                  </a:lnTo>
                  <a:lnTo>
                    <a:pt x="174" y="114"/>
                  </a:lnTo>
                  <a:lnTo>
                    <a:pt x="171" y="129"/>
                  </a:lnTo>
                  <a:lnTo>
                    <a:pt x="154" y="139"/>
                  </a:lnTo>
                  <a:lnTo>
                    <a:pt x="124" y="140"/>
                  </a:lnTo>
                  <a:lnTo>
                    <a:pt x="109" y="163"/>
                  </a:lnTo>
                  <a:lnTo>
                    <a:pt x="94" y="155"/>
                  </a:lnTo>
                  <a:lnTo>
                    <a:pt x="87" y="140"/>
                  </a:lnTo>
                  <a:lnTo>
                    <a:pt x="59" y="145"/>
                  </a:lnTo>
                  <a:lnTo>
                    <a:pt x="42" y="154"/>
                  </a:lnTo>
                  <a:lnTo>
                    <a:pt x="22" y="155"/>
                  </a:lnTo>
                  <a:lnTo>
                    <a:pt x="46" y="170"/>
                  </a:lnTo>
                  <a:lnTo>
                    <a:pt x="48" y="205"/>
                  </a:lnTo>
                  <a:lnTo>
                    <a:pt x="40" y="214"/>
                  </a:lnTo>
                  <a:lnTo>
                    <a:pt x="28" y="206"/>
                  </a:lnTo>
                  <a:lnTo>
                    <a:pt x="26" y="187"/>
                  </a:lnTo>
                  <a:lnTo>
                    <a:pt x="12" y="181"/>
                  </a:lnTo>
                  <a:lnTo>
                    <a:pt x="0" y="167"/>
                  </a:lnTo>
                  <a:lnTo>
                    <a:pt x="14" y="160"/>
                  </a:lnTo>
                  <a:lnTo>
                    <a:pt x="17" y="148"/>
                  </a:lnTo>
                  <a:lnTo>
                    <a:pt x="30" y="137"/>
                  </a:lnTo>
                  <a:lnTo>
                    <a:pt x="37" y="123"/>
                  </a:lnTo>
                  <a:lnTo>
                    <a:pt x="68" y="117"/>
                  </a:lnTo>
                  <a:lnTo>
                    <a:pt x="89" y="121"/>
                  </a:lnTo>
                  <a:lnTo>
                    <a:pt x="89" y="84"/>
                  </a:lnTo>
                  <a:lnTo>
                    <a:pt x="106" y="94"/>
                  </a:lnTo>
                  <a:lnTo>
                    <a:pt x="120" y="73"/>
                  </a:lnTo>
                  <a:lnTo>
                    <a:pt x="126" y="65"/>
                  </a:lnTo>
                  <a:lnTo>
                    <a:pt x="123" y="40"/>
                  </a:lnTo>
                  <a:lnTo>
                    <a:pt x="108" y="17"/>
                  </a:lnTo>
                  <a:lnTo>
                    <a:pt x="107" y="4"/>
                  </a:lnTo>
                  <a:lnTo>
                    <a:pt x="123" y="0"/>
                  </a:lnTo>
                  <a:lnTo>
                    <a:pt x="149" y="29"/>
                  </a:lnTo>
                  <a:lnTo>
                    <a:pt x="157" y="45"/>
                  </a:lnTo>
                  <a:lnTo>
                    <a:pt x="153" y="66"/>
                  </a:lnTo>
                  <a:lnTo>
                    <a:pt x="164" y="87"/>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298" name="Freeform 297">
              <a:extLst>
                <a:ext uri="{FF2B5EF4-FFF2-40B4-BE49-F238E27FC236}">
                  <a16:creationId xmlns:a16="http://schemas.microsoft.com/office/drawing/2014/main" id="{2A3063D5-3B0C-CC46-913F-92A5902A8856}"/>
                </a:ext>
              </a:extLst>
            </p:cNvPr>
            <p:cNvSpPr>
              <a:spLocks/>
            </p:cNvSpPr>
            <p:nvPr/>
          </p:nvSpPr>
          <p:spPr bwMode="auto">
            <a:xfrm>
              <a:off x="8784035" y="2781071"/>
              <a:ext cx="148783" cy="127367"/>
            </a:xfrm>
            <a:custGeom>
              <a:avLst/>
              <a:gdLst>
                <a:gd name="T0" fmla="*/ 51 w 90"/>
                <a:gd name="T1" fmla="*/ 29 h 82"/>
                <a:gd name="T2" fmla="*/ 65 w 90"/>
                <a:gd name="T3" fmla="*/ 33 h 82"/>
                <a:gd name="T4" fmla="*/ 71 w 90"/>
                <a:gd name="T5" fmla="*/ 24 h 82"/>
                <a:gd name="T6" fmla="*/ 90 w 90"/>
                <a:gd name="T7" fmla="*/ 47 h 82"/>
                <a:gd name="T8" fmla="*/ 69 w 90"/>
                <a:gd name="T9" fmla="*/ 53 h 82"/>
                <a:gd name="T10" fmla="*/ 67 w 90"/>
                <a:gd name="T11" fmla="*/ 73 h 82"/>
                <a:gd name="T12" fmla="*/ 32 w 90"/>
                <a:gd name="T13" fmla="*/ 59 h 82"/>
                <a:gd name="T14" fmla="*/ 36 w 90"/>
                <a:gd name="T15" fmla="*/ 82 h 82"/>
                <a:gd name="T16" fmla="*/ 18 w 90"/>
                <a:gd name="T17" fmla="*/ 82 h 82"/>
                <a:gd name="T18" fmla="*/ 3 w 90"/>
                <a:gd name="T19" fmla="*/ 62 h 82"/>
                <a:gd name="T20" fmla="*/ 2 w 90"/>
                <a:gd name="T21" fmla="*/ 46 h 82"/>
                <a:gd name="T22" fmla="*/ 19 w 90"/>
                <a:gd name="T23" fmla="*/ 45 h 82"/>
                <a:gd name="T24" fmla="*/ 6 w 90"/>
                <a:gd name="T25" fmla="*/ 16 h 82"/>
                <a:gd name="T26" fmla="*/ 0 w 90"/>
                <a:gd name="T27" fmla="*/ 0 h 82"/>
                <a:gd name="T28" fmla="*/ 33 w 90"/>
                <a:gd name="T29" fmla="*/ 22 h 82"/>
                <a:gd name="T30" fmla="*/ 51 w 90"/>
                <a:gd name="T31" fmla="*/ 29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90" h="82">
                  <a:moveTo>
                    <a:pt x="51" y="29"/>
                  </a:moveTo>
                  <a:lnTo>
                    <a:pt x="65" y="33"/>
                  </a:lnTo>
                  <a:lnTo>
                    <a:pt x="71" y="24"/>
                  </a:lnTo>
                  <a:lnTo>
                    <a:pt x="90" y="47"/>
                  </a:lnTo>
                  <a:lnTo>
                    <a:pt x="69" y="53"/>
                  </a:lnTo>
                  <a:lnTo>
                    <a:pt x="67" y="73"/>
                  </a:lnTo>
                  <a:lnTo>
                    <a:pt x="32" y="59"/>
                  </a:lnTo>
                  <a:lnTo>
                    <a:pt x="36" y="82"/>
                  </a:lnTo>
                  <a:lnTo>
                    <a:pt x="18" y="82"/>
                  </a:lnTo>
                  <a:lnTo>
                    <a:pt x="3" y="62"/>
                  </a:lnTo>
                  <a:lnTo>
                    <a:pt x="2" y="46"/>
                  </a:lnTo>
                  <a:lnTo>
                    <a:pt x="19" y="45"/>
                  </a:lnTo>
                  <a:lnTo>
                    <a:pt x="6" y="16"/>
                  </a:lnTo>
                  <a:lnTo>
                    <a:pt x="0" y="0"/>
                  </a:lnTo>
                  <a:lnTo>
                    <a:pt x="33" y="22"/>
                  </a:lnTo>
                  <a:lnTo>
                    <a:pt x="51" y="2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299" name="Freeform 298">
              <a:extLst>
                <a:ext uri="{FF2B5EF4-FFF2-40B4-BE49-F238E27FC236}">
                  <a16:creationId xmlns:a16="http://schemas.microsoft.com/office/drawing/2014/main" id="{00F0B7A0-09CF-5746-8A76-AA5A4E26D0C8}"/>
                </a:ext>
              </a:extLst>
            </p:cNvPr>
            <p:cNvSpPr>
              <a:spLocks/>
            </p:cNvSpPr>
            <p:nvPr/>
          </p:nvSpPr>
          <p:spPr bwMode="auto">
            <a:xfrm>
              <a:off x="6167109" y="2473526"/>
              <a:ext cx="1077850" cy="464425"/>
            </a:xfrm>
            <a:custGeom>
              <a:avLst/>
              <a:gdLst>
                <a:gd name="T0" fmla="*/ 429 w 652"/>
                <a:gd name="T1" fmla="*/ 270 h 299"/>
                <a:gd name="T2" fmla="*/ 408 w 652"/>
                <a:gd name="T3" fmla="*/ 299 h 299"/>
                <a:gd name="T4" fmla="*/ 395 w 652"/>
                <a:gd name="T5" fmla="*/ 289 h 299"/>
                <a:gd name="T6" fmla="*/ 365 w 652"/>
                <a:gd name="T7" fmla="*/ 272 h 299"/>
                <a:gd name="T8" fmla="*/ 352 w 652"/>
                <a:gd name="T9" fmla="*/ 251 h 299"/>
                <a:gd name="T10" fmla="*/ 300 w 652"/>
                <a:gd name="T11" fmla="*/ 237 h 299"/>
                <a:gd name="T12" fmla="*/ 260 w 652"/>
                <a:gd name="T13" fmla="*/ 222 h 299"/>
                <a:gd name="T14" fmla="*/ 215 w 652"/>
                <a:gd name="T15" fmla="*/ 200 h 299"/>
                <a:gd name="T16" fmla="*/ 172 w 652"/>
                <a:gd name="T17" fmla="*/ 210 h 299"/>
                <a:gd name="T18" fmla="*/ 183 w 652"/>
                <a:gd name="T19" fmla="*/ 286 h 299"/>
                <a:gd name="T20" fmla="*/ 155 w 652"/>
                <a:gd name="T21" fmla="*/ 265 h 299"/>
                <a:gd name="T22" fmla="*/ 131 w 652"/>
                <a:gd name="T23" fmla="*/ 276 h 299"/>
                <a:gd name="T24" fmla="*/ 131 w 652"/>
                <a:gd name="T25" fmla="*/ 262 h 299"/>
                <a:gd name="T26" fmla="*/ 106 w 652"/>
                <a:gd name="T27" fmla="*/ 248 h 299"/>
                <a:gd name="T28" fmla="*/ 84 w 652"/>
                <a:gd name="T29" fmla="*/ 224 h 299"/>
                <a:gd name="T30" fmla="*/ 98 w 652"/>
                <a:gd name="T31" fmla="*/ 220 h 299"/>
                <a:gd name="T32" fmla="*/ 108 w 652"/>
                <a:gd name="T33" fmla="*/ 201 h 299"/>
                <a:gd name="T34" fmla="*/ 121 w 652"/>
                <a:gd name="T35" fmla="*/ 184 h 299"/>
                <a:gd name="T36" fmla="*/ 99 w 652"/>
                <a:gd name="T37" fmla="*/ 173 h 299"/>
                <a:gd name="T38" fmla="*/ 67 w 652"/>
                <a:gd name="T39" fmla="*/ 177 h 299"/>
                <a:gd name="T40" fmla="*/ 44 w 652"/>
                <a:gd name="T41" fmla="*/ 178 h 299"/>
                <a:gd name="T42" fmla="*/ 29 w 652"/>
                <a:gd name="T43" fmla="*/ 154 h 299"/>
                <a:gd name="T44" fmla="*/ 0 w 652"/>
                <a:gd name="T45" fmla="*/ 140 h 299"/>
                <a:gd name="T46" fmla="*/ 0 w 652"/>
                <a:gd name="T47" fmla="*/ 121 h 299"/>
                <a:gd name="T48" fmla="*/ 26 w 652"/>
                <a:gd name="T49" fmla="*/ 110 h 299"/>
                <a:gd name="T50" fmla="*/ 51 w 652"/>
                <a:gd name="T51" fmla="*/ 74 h 299"/>
                <a:gd name="T52" fmla="*/ 115 w 652"/>
                <a:gd name="T53" fmla="*/ 87 h 299"/>
                <a:gd name="T54" fmla="*/ 150 w 652"/>
                <a:gd name="T55" fmla="*/ 87 h 299"/>
                <a:gd name="T56" fmla="*/ 199 w 652"/>
                <a:gd name="T57" fmla="*/ 97 h 299"/>
                <a:gd name="T58" fmla="*/ 224 w 652"/>
                <a:gd name="T59" fmla="*/ 92 h 299"/>
                <a:gd name="T60" fmla="*/ 194 w 652"/>
                <a:gd name="T61" fmla="*/ 69 h 299"/>
                <a:gd name="T62" fmla="*/ 201 w 652"/>
                <a:gd name="T63" fmla="*/ 53 h 299"/>
                <a:gd name="T64" fmla="*/ 198 w 652"/>
                <a:gd name="T65" fmla="*/ 34 h 299"/>
                <a:gd name="T66" fmla="*/ 257 w 652"/>
                <a:gd name="T67" fmla="*/ 21 h 299"/>
                <a:gd name="T68" fmla="*/ 298 w 652"/>
                <a:gd name="T69" fmla="*/ 9 h 299"/>
                <a:gd name="T70" fmla="*/ 338 w 652"/>
                <a:gd name="T71" fmla="*/ 5 h 299"/>
                <a:gd name="T72" fmla="*/ 366 w 652"/>
                <a:gd name="T73" fmla="*/ 20 h 299"/>
                <a:gd name="T74" fmla="*/ 393 w 652"/>
                <a:gd name="T75" fmla="*/ 38 h 299"/>
                <a:gd name="T76" fmla="*/ 437 w 652"/>
                <a:gd name="T77" fmla="*/ 18 h 299"/>
                <a:gd name="T78" fmla="*/ 462 w 652"/>
                <a:gd name="T79" fmla="*/ 39 h 299"/>
                <a:gd name="T80" fmla="*/ 524 w 652"/>
                <a:gd name="T81" fmla="*/ 80 h 299"/>
                <a:gd name="T82" fmla="*/ 571 w 652"/>
                <a:gd name="T83" fmla="*/ 86 h 299"/>
                <a:gd name="T84" fmla="*/ 595 w 652"/>
                <a:gd name="T85" fmla="*/ 102 h 299"/>
                <a:gd name="T86" fmla="*/ 619 w 652"/>
                <a:gd name="T87" fmla="*/ 114 h 299"/>
                <a:gd name="T88" fmla="*/ 652 w 652"/>
                <a:gd name="T89" fmla="*/ 124 h 299"/>
                <a:gd name="T90" fmla="*/ 634 w 652"/>
                <a:gd name="T91" fmla="*/ 139 h 299"/>
                <a:gd name="T92" fmla="*/ 637 w 652"/>
                <a:gd name="T93" fmla="*/ 169 h 299"/>
                <a:gd name="T94" fmla="*/ 605 w 652"/>
                <a:gd name="T95" fmla="*/ 199 h 299"/>
                <a:gd name="T96" fmla="*/ 569 w 652"/>
                <a:gd name="T97" fmla="*/ 211 h 299"/>
                <a:gd name="T98" fmla="*/ 588 w 652"/>
                <a:gd name="T99" fmla="*/ 252 h 299"/>
                <a:gd name="T100" fmla="*/ 581 w 652"/>
                <a:gd name="T101" fmla="*/ 261 h 299"/>
                <a:gd name="T102" fmla="*/ 545 w 652"/>
                <a:gd name="T103" fmla="*/ 252 h 299"/>
                <a:gd name="T104" fmla="*/ 512 w 652"/>
                <a:gd name="T105" fmla="*/ 253 h 299"/>
                <a:gd name="T106" fmla="*/ 477 w 652"/>
                <a:gd name="T107" fmla="*/ 249 h 299"/>
                <a:gd name="T108" fmla="*/ 449 w 652"/>
                <a:gd name="T109" fmla="*/ 254 h 299"/>
                <a:gd name="T110" fmla="*/ 438 w 652"/>
                <a:gd name="T111" fmla="*/ 266 h 2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652" h="299">
                  <a:moveTo>
                    <a:pt x="438" y="266"/>
                  </a:moveTo>
                  <a:lnTo>
                    <a:pt x="429" y="270"/>
                  </a:lnTo>
                  <a:lnTo>
                    <a:pt x="412" y="284"/>
                  </a:lnTo>
                  <a:lnTo>
                    <a:pt x="408" y="299"/>
                  </a:lnTo>
                  <a:lnTo>
                    <a:pt x="402" y="299"/>
                  </a:lnTo>
                  <a:lnTo>
                    <a:pt x="395" y="289"/>
                  </a:lnTo>
                  <a:lnTo>
                    <a:pt x="373" y="288"/>
                  </a:lnTo>
                  <a:lnTo>
                    <a:pt x="365" y="272"/>
                  </a:lnTo>
                  <a:lnTo>
                    <a:pt x="357" y="271"/>
                  </a:lnTo>
                  <a:lnTo>
                    <a:pt x="352" y="251"/>
                  </a:lnTo>
                  <a:lnTo>
                    <a:pt x="328" y="236"/>
                  </a:lnTo>
                  <a:lnTo>
                    <a:pt x="300" y="237"/>
                  </a:lnTo>
                  <a:lnTo>
                    <a:pt x="281" y="240"/>
                  </a:lnTo>
                  <a:lnTo>
                    <a:pt x="260" y="222"/>
                  </a:lnTo>
                  <a:lnTo>
                    <a:pt x="245" y="214"/>
                  </a:lnTo>
                  <a:lnTo>
                    <a:pt x="215" y="200"/>
                  </a:lnTo>
                  <a:lnTo>
                    <a:pt x="211" y="198"/>
                  </a:lnTo>
                  <a:lnTo>
                    <a:pt x="172" y="210"/>
                  </a:lnTo>
                  <a:lnTo>
                    <a:pt x="192" y="285"/>
                  </a:lnTo>
                  <a:lnTo>
                    <a:pt x="183" y="286"/>
                  </a:lnTo>
                  <a:lnTo>
                    <a:pt x="168" y="270"/>
                  </a:lnTo>
                  <a:lnTo>
                    <a:pt x="155" y="265"/>
                  </a:lnTo>
                  <a:lnTo>
                    <a:pt x="137" y="269"/>
                  </a:lnTo>
                  <a:lnTo>
                    <a:pt x="131" y="276"/>
                  </a:lnTo>
                  <a:lnTo>
                    <a:pt x="129" y="271"/>
                  </a:lnTo>
                  <a:lnTo>
                    <a:pt x="131" y="262"/>
                  </a:lnTo>
                  <a:lnTo>
                    <a:pt x="127" y="255"/>
                  </a:lnTo>
                  <a:lnTo>
                    <a:pt x="106" y="248"/>
                  </a:lnTo>
                  <a:lnTo>
                    <a:pt x="94" y="230"/>
                  </a:lnTo>
                  <a:lnTo>
                    <a:pt x="84" y="224"/>
                  </a:lnTo>
                  <a:lnTo>
                    <a:pt x="81" y="218"/>
                  </a:lnTo>
                  <a:lnTo>
                    <a:pt x="98" y="220"/>
                  </a:lnTo>
                  <a:lnTo>
                    <a:pt x="95" y="205"/>
                  </a:lnTo>
                  <a:lnTo>
                    <a:pt x="108" y="201"/>
                  </a:lnTo>
                  <a:lnTo>
                    <a:pt x="123" y="204"/>
                  </a:lnTo>
                  <a:lnTo>
                    <a:pt x="121" y="184"/>
                  </a:lnTo>
                  <a:lnTo>
                    <a:pt x="115" y="172"/>
                  </a:lnTo>
                  <a:lnTo>
                    <a:pt x="99" y="173"/>
                  </a:lnTo>
                  <a:lnTo>
                    <a:pt x="84" y="168"/>
                  </a:lnTo>
                  <a:lnTo>
                    <a:pt x="67" y="177"/>
                  </a:lnTo>
                  <a:lnTo>
                    <a:pt x="53" y="181"/>
                  </a:lnTo>
                  <a:lnTo>
                    <a:pt x="44" y="178"/>
                  </a:lnTo>
                  <a:lnTo>
                    <a:pt x="43" y="167"/>
                  </a:lnTo>
                  <a:lnTo>
                    <a:pt x="29" y="154"/>
                  </a:lnTo>
                  <a:lnTo>
                    <a:pt x="17" y="154"/>
                  </a:lnTo>
                  <a:lnTo>
                    <a:pt x="0" y="140"/>
                  </a:lnTo>
                  <a:lnTo>
                    <a:pt x="6" y="125"/>
                  </a:lnTo>
                  <a:lnTo>
                    <a:pt x="0" y="121"/>
                  </a:lnTo>
                  <a:lnTo>
                    <a:pt x="7" y="99"/>
                  </a:lnTo>
                  <a:lnTo>
                    <a:pt x="26" y="110"/>
                  </a:lnTo>
                  <a:lnTo>
                    <a:pt x="25" y="96"/>
                  </a:lnTo>
                  <a:lnTo>
                    <a:pt x="51" y="74"/>
                  </a:lnTo>
                  <a:lnTo>
                    <a:pt x="76" y="73"/>
                  </a:lnTo>
                  <a:lnTo>
                    <a:pt x="115" y="87"/>
                  </a:lnTo>
                  <a:lnTo>
                    <a:pt x="136" y="95"/>
                  </a:lnTo>
                  <a:lnTo>
                    <a:pt x="150" y="87"/>
                  </a:lnTo>
                  <a:lnTo>
                    <a:pt x="175" y="87"/>
                  </a:lnTo>
                  <a:lnTo>
                    <a:pt x="199" y="97"/>
                  </a:lnTo>
                  <a:lnTo>
                    <a:pt x="202" y="91"/>
                  </a:lnTo>
                  <a:lnTo>
                    <a:pt x="224" y="92"/>
                  </a:lnTo>
                  <a:lnTo>
                    <a:pt x="225" y="82"/>
                  </a:lnTo>
                  <a:lnTo>
                    <a:pt x="194" y="69"/>
                  </a:lnTo>
                  <a:lnTo>
                    <a:pt x="206" y="59"/>
                  </a:lnTo>
                  <a:lnTo>
                    <a:pt x="201" y="53"/>
                  </a:lnTo>
                  <a:lnTo>
                    <a:pt x="214" y="48"/>
                  </a:lnTo>
                  <a:lnTo>
                    <a:pt x="198" y="34"/>
                  </a:lnTo>
                  <a:lnTo>
                    <a:pt x="202" y="28"/>
                  </a:lnTo>
                  <a:lnTo>
                    <a:pt x="257" y="21"/>
                  </a:lnTo>
                  <a:lnTo>
                    <a:pt x="263" y="16"/>
                  </a:lnTo>
                  <a:lnTo>
                    <a:pt x="298" y="9"/>
                  </a:lnTo>
                  <a:lnTo>
                    <a:pt x="309" y="0"/>
                  </a:lnTo>
                  <a:lnTo>
                    <a:pt x="338" y="5"/>
                  </a:lnTo>
                  <a:lnTo>
                    <a:pt x="352" y="25"/>
                  </a:lnTo>
                  <a:lnTo>
                    <a:pt x="366" y="20"/>
                  </a:lnTo>
                  <a:lnTo>
                    <a:pt x="389" y="27"/>
                  </a:lnTo>
                  <a:lnTo>
                    <a:pt x="393" y="38"/>
                  </a:lnTo>
                  <a:lnTo>
                    <a:pt x="407" y="37"/>
                  </a:lnTo>
                  <a:lnTo>
                    <a:pt x="437" y="18"/>
                  </a:lnTo>
                  <a:lnTo>
                    <a:pt x="434" y="24"/>
                  </a:lnTo>
                  <a:lnTo>
                    <a:pt x="462" y="39"/>
                  </a:lnTo>
                  <a:lnTo>
                    <a:pt x="520" y="90"/>
                  </a:lnTo>
                  <a:lnTo>
                    <a:pt x="524" y="80"/>
                  </a:lnTo>
                  <a:lnTo>
                    <a:pt x="551" y="92"/>
                  </a:lnTo>
                  <a:lnTo>
                    <a:pt x="571" y="86"/>
                  </a:lnTo>
                  <a:lnTo>
                    <a:pt x="582" y="90"/>
                  </a:lnTo>
                  <a:lnTo>
                    <a:pt x="595" y="102"/>
                  </a:lnTo>
                  <a:lnTo>
                    <a:pt x="608" y="106"/>
                  </a:lnTo>
                  <a:lnTo>
                    <a:pt x="619" y="114"/>
                  </a:lnTo>
                  <a:lnTo>
                    <a:pt x="638" y="111"/>
                  </a:lnTo>
                  <a:lnTo>
                    <a:pt x="652" y="124"/>
                  </a:lnTo>
                  <a:lnTo>
                    <a:pt x="647" y="137"/>
                  </a:lnTo>
                  <a:lnTo>
                    <a:pt x="634" y="139"/>
                  </a:lnTo>
                  <a:lnTo>
                    <a:pt x="642" y="160"/>
                  </a:lnTo>
                  <a:lnTo>
                    <a:pt x="637" y="169"/>
                  </a:lnTo>
                  <a:lnTo>
                    <a:pt x="602" y="162"/>
                  </a:lnTo>
                  <a:lnTo>
                    <a:pt x="605" y="199"/>
                  </a:lnTo>
                  <a:lnTo>
                    <a:pt x="599" y="203"/>
                  </a:lnTo>
                  <a:lnTo>
                    <a:pt x="569" y="211"/>
                  </a:lnTo>
                  <a:lnTo>
                    <a:pt x="597" y="247"/>
                  </a:lnTo>
                  <a:lnTo>
                    <a:pt x="588" y="252"/>
                  </a:lnTo>
                  <a:lnTo>
                    <a:pt x="593" y="264"/>
                  </a:lnTo>
                  <a:lnTo>
                    <a:pt x="581" y="261"/>
                  </a:lnTo>
                  <a:lnTo>
                    <a:pt x="571" y="254"/>
                  </a:lnTo>
                  <a:lnTo>
                    <a:pt x="545" y="252"/>
                  </a:lnTo>
                  <a:lnTo>
                    <a:pt x="517" y="251"/>
                  </a:lnTo>
                  <a:lnTo>
                    <a:pt x="512" y="253"/>
                  </a:lnTo>
                  <a:lnTo>
                    <a:pt x="485" y="245"/>
                  </a:lnTo>
                  <a:lnTo>
                    <a:pt x="477" y="249"/>
                  </a:lnTo>
                  <a:lnTo>
                    <a:pt x="479" y="261"/>
                  </a:lnTo>
                  <a:lnTo>
                    <a:pt x="449" y="254"/>
                  </a:lnTo>
                  <a:lnTo>
                    <a:pt x="439" y="257"/>
                  </a:lnTo>
                  <a:lnTo>
                    <a:pt x="438" y="266"/>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300" name="Freeform 299">
              <a:extLst>
                <a:ext uri="{FF2B5EF4-FFF2-40B4-BE49-F238E27FC236}">
                  <a16:creationId xmlns:a16="http://schemas.microsoft.com/office/drawing/2014/main" id="{C903A0F1-8A8E-B24A-BA65-01116D732FCB}"/>
                </a:ext>
              </a:extLst>
            </p:cNvPr>
            <p:cNvSpPr>
              <a:spLocks/>
            </p:cNvSpPr>
            <p:nvPr/>
          </p:nvSpPr>
          <p:spPr bwMode="auto">
            <a:xfrm>
              <a:off x="6873001" y="2854075"/>
              <a:ext cx="274422" cy="127367"/>
            </a:xfrm>
            <a:custGeom>
              <a:avLst/>
              <a:gdLst>
                <a:gd name="T0" fmla="*/ 11 w 166"/>
                <a:gd name="T1" fmla="*/ 21 h 82"/>
                <a:gd name="T2" fmla="*/ 12 w 166"/>
                <a:gd name="T3" fmla="*/ 12 h 82"/>
                <a:gd name="T4" fmla="*/ 22 w 166"/>
                <a:gd name="T5" fmla="*/ 9 h 82"/>
                <a:gd name="T6" fmla="*/ 52 w 166"/>
                <a:gd name="T7" fmla="*/ 16 h 82"/>
                <a:gd name="T8" fmla="*/ 50 w 166"/>
                <a:gd name="T9" fmla="*/ 4 h 82"/>
                <a:gd name="T10" fmla="*/ 58 w 166"/>
                <a:gd name="T11" fmla="*/ 0 h 82"/>
                <a:gd name="T12" fmla="*/ 85 w 166"/>
                <a:gd name="T13" fmla="*/ 8 h 82"/>
                <a:gd name="T14" fmla="*/ 90 w 166"/>
                <a:gd name="T15" fmla="*/ 6 h 82"/>
                <a:gd name="T16" fmla="*/ 118 w 166"/>
                <a:gd name="T17" fmla="*/ 7 h 82"/>
                <a:gd name="T18" fmla="*/ 144 w 166"/>
                <a:gd name="T19" fmla="*/ 9 h 82"/>
                <a:gd name="T20" fmla="*/ 154 w 166"/>
                <a:gd name="T21" fmla="*/ 16 h 82"/>
                <a:gd name="T22" fmla="*/ 166 w 166"/>
                <a:gd name="T23" fmla="*/ 19 h 82"/>
                <a:gd name="T24" fmla="*/ 165 w 166"/>
                <a:gd name="T25" fmla="*/ 24 h 82"/>
                <a:gd name="T26" fmla="*/ 142 w 166"/>
                <a:gd name="T27" fmla="*/ 35 h 82"/>
                <a:gd name="T28" fmla="*/ 139 w 166"/>
                <a:gd name="T29" fmla="*/ 43 h 82"/>
                <a:gd name="T30" fmla="*/ 118 w 166"/>
                <a:gd name="T31" fmla="*/ 46 h 82"/>
                <a:gd name="T32" fmla="*/ 116 w 166"/>
                <a:gd name="T33" fmla="*/ 58 h 82"/>
                <a:gd name="T34" fmla="*/ 97 w 166"/>
                <a:gd name="T35" fmla="*/ 56 h 82"/>
                <a:gd name="T36" fmla="*/ 87 w 166"/>
                <a:gd name="T37" fmla="*/ 60 h 82"/>
                <a:gd name="T38" fmla="*/ 74 w 166"/>
                <a:gd name="T39" fmla="*/ 70 h 82"/>
                <a:gd name="T40" fmla="*/ 77 w 166"/>
                <a:gd name="T41" fmla="*/ 74 h 82"/>
                <a:gd name="T42" fmla="*/ 74 w 166"/>
                <a:gd name="T43" fmla="*/ 79 h 82"/>
                <a:gd name="T44" fmla="*/ 43 w 166"/>
                <a:gd name="T45" fmla="*/ 82 h 82"/>
                <a:gd name="T46" fmla="*/ 20 w 166"/>
                <a:gd name="T47" fmla="*/ 76 h 82"/>
                <a:gd name="T48" fmla="*/ 2 w 166"/>
                <a:gd name="T49" fmla="*/ 77 h 82"/>
                <a:gd name="T50" fmla="*/ 0 w 166"/>
                <a:gd name="T51" fmla="*/ 65 h 82"/>
                <a:gd name="T52" fmla="*/ 20 w 166"/>
                <a:gd name="T53" fmla="*/ 69 h 82"/>
                <a:gd name="T54" fmla="*/ 24 w 166"/>
                <a:gd name="T55" fmla="*/ 62 h 82"/>
                <a:gd name="T56" fmla="*/ 37 w 166"/>
                <a:gd name="T57" fmla="*/ 64 h 82"/>
                <a:gd name="T58" fmla="*/ 55 w 166"/>
                <a:gd name="T59" fmla="*/ 49 h 82"/>
                <a:gd name="T60" fmla="*/ 31 w 166"/>
                <a:gd name="T61" fmla="*/ 39 h 82"/>
                <a:gd name="T62" fmla="*/ 21 w 166"/>
                <a:gd name="T63" fmla="*/ 44 h 82"/>
                <a:gd name="T64" fmla="*/ 6 w 166"/>
                <a:gd name="T65" fmla="*/ 36 h 82"/>
                <a:gd name="T66" fmla="*/ 16 w 166"/>
                <a:gd name="T67" fmla="*/ 23 h 82"/>
                <a:gd name="T68" fmla="*/ 11 w 166"/>
                <a:gd name="T69" fmla="*/ 21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66" h="82">
                  <a:moveTo>
                    <a:pt x="11" y="21"/>
                  </a:moveTo>
                  <a:lnTo>
                    <a:pt x="12" y="12"/>
                  </a:lnTo>
                  <a:lnTo>
                    <a:pt x="22" y="9"/>
                  </a:lnTo>
                  <a:lnTo>
                    <a:pt x="52" y="16"/>
                  </a:lnTo>
                  <a:lnTo>
                    <a:pt x="50" y="4"/>
                  </a:lnTo>
                  <a:lnTo>
                    <a:pt x="58" y="0"/>
                  </a:lnTo>
                  <a:lnTo>
                    <a:pt x="85" y="8"/>
                  </a:lnTo>
                  <a:lnTo>
                    <a:pt x="90" y="6"/>
                  </a:lnTo>
                  <a:lnTo>
                    <a:pt x="118" y="7"/>
                  </a:lnTo>
                  <a:lnTo>
                    <a:pt x="144" y="9"/>
                  </a:lnTo>
                  <a:lnTo>
                    <a:pt x="154" y="16"/>
                  </a:lnTo>
                  <a:lnTo>
                    <a:pt x="166" y="19"/>
                  </a:lnTo>
                  <a:lnTo>
                    <a:pt x="165" y="24"/>
                  </a:lnTo>
                  <a:lnTo>
                    <a:pt x="142" y="35"/>
                  </a:lnTo>
                  <a:lnTo>
                    <a:pt x="139" y="43"/>
                  </a:lnTo>
                  <a:lnTo>
                    <a:pt x="118" y="46"/>
                  </a:lnTo>
                  <a:lnTo>
                    <a:pt x="116" y="58"/>
                  </a:lnTo>
                  <a:lnTo>
                    <a:pt x="97" y="56"/>
                  </a:lnTo>
                  <a:lnTo>
                    <a:pt x="87" y="60"/>
                  </a:lnTo>
                  <a:lnTo>
                    <a:pt x="74" y="70"/>
                  </a:lnTo>
                  <a:lnTo>
                    <a:pt x="77" y="74"/>
                  </a:lnTo>
                  <a:lnTo>
                    <a:pt x="74" y="79"/>
                  </a:lnTo>
                  <a:lnTo>
                    <a:pt x="43" y="82"/>
                  </a:lnTo>
                  <a:lnTo>
                    <a:pt x="20" y="76"/>
                  </a:lnTo>
                  <a:lnTo>
                    <a:pt x="2" y="77"/>
                  </a:lnTo>
                  <a:lnTo>
                    <a:pt x="0" y="65"/>
                  </a:lnTo>
                  <a:lnTo>
                    <a:pt x="20" y="69"/>
                  </a:lnTo>
                  <a:lnTo>
                    <a:pt x="24" y="62"/>
                  </a:lnTo>
                  <a:lnTo>
                    <a:pt x="37" y="64"/>
                  </a:lnTo>
                  <a:lnTo>
                    <a:pt x="55" y="49"/>
                  </a:lnTo>
                  <a:lnTo>
                    <a:pt x="31" y="39"/>
                  </a:lnTo>
                  <a:lnTo>
                    <a:pt x="21" y="44"/>
                  </a:lnTo>
                  <a:lnTo>
                    <a:pt x="6" y="36"/>
                  </a:lnTo>
                  <a:lnTo>
                    <a:pt x="16" y="23"/>
                  </a:lnTo>
                  <a:lnTo>
                    <a:pt x="11" y="21"/>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301" name="Freeform 300">
              <a:extLst>
                <a:ext uri="{FF2B5EF4-FFF2-40B4-BE49-F238E27FC236}">
                  <a16:creationId xmlns:a16="http://schemas.microsoft.com/office/drawing/2014/main" id="{6F5DCFD5-5660-E441-80CF-F876C7860D12}"/>
                </a:ext>
              </a:extLst>
            </p:cNvPr>
            <p:cNvSpPr>
              <a:spLocks/>
            </p:cNvSpPr>
            <p:nvPr/>
          </p:nvSpPr>
          <p:spPr bwMode="auto">
            <a:xfrm>
              <a:off x="8012017" y="3778264"/>
              <a:ext cx="160356" cy="132027"/>
            </a:xfrm>
            <a:custGeom>
              <a:avLst/>
              <a:gdLst>
                <a:gd name="T0" fmla="*/ 27 w 97"/>
                <a:gd name="T1" fmla="*/ 81 h 85"/>
                <a:gd name="T2" fmla="*/ 18 w 97"/>
                <a:gd name="T3" fmla="*/ 71 h 85"/>
                <a:gd name="T4" fmla="*/ 7 w 97"/>
                <a:gd name="T5" fmla="*/ 49 h 85"/>
                <a:gd name="T6" fmla="*/ 0 w 97"/>
                <a:gd name="T7" fmla="*/ 24 h 85"/>
                <a:gd name="T8" fmla="*/ 10 w 97"/>
                <a:gd name="T9" fmla="*/ 7 h 85"/>
                <a:gd name="T10" fmla="*/ 33 w 97"/>
                <a:gd name="T11" fmla="*/ 3 h 85"/>
                <a:gd name="T12" fmla="*/ 51 w 97"/>
                <a:gd name="T13" fmla="*/ 6 h 85"/>
                <a:gd name="T14" fmla="*/ 67 w 97"/>
                <a:gd name="T15" fmla="*/ 14 h 85"/>
                <a:gd name="T16" fmla="*/ 73 w 97"/>
                <a:gd name="T17" fmla="*/ 0 h 85"/>
                <a:gd name="T18" fmla="*/ 90 w 97"/>
                <a:gd name="T19" fmla="*/ 7 h 85"/>
                <a:gd name="T20" fmla="*/ 96 w 97"/>
                <a:gd name="T21" fmla="*/ 21 h 85"/>
                <a:gd name="T22" fmla="*/ 97 w 97"/>
                <a:gd name="T23" fmla="*/ 46 h 85"/>
                <a:gd name="T24" fmla="*/ 68 w 97"/>
                <a:gd name="T25" fmla="*/ 62 h 85"/>
                <a:gd name="T26" fmla="*/ 77 w 97"/>
                <a:gd name="T27" fmla="*/ 75 h 85"/>
                <a:gd name="T28" fmla="*/ 58 w 97"/>
                <a:gd name="T29" fmla="*/ 76 h 85"/>
                <a:gd name="T30" fmla="*/ 42 w 97"/>
                <a:gd name="T31" fmla="*/ 85 h 85"/>
                <a:gd name="T32" fmla="*/ 27 w 97"/>
                <a:gd name="T33" fmla="*/ 81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97" h="85">
                  <a:moveTo>
                    <a:pt x="27" y="81"/>
                  </a:moveTo>
                  <a:lnTo>
                    <a:pt x="18" y="71"/>
                  </a:lnTo>
                  <a:lnTo>
                    <a:pt x="7" y="49"/>
                  </a:lnTo>
                  <a:lnTo>
                    <a:pt x="0" y="24"/>
                  </a:lnTo>
                  <a:lnTo>
                    <a:pt x="10" y="7"/>
                  </a:lnTo>
                  <a:lnTo>
                    <a:pt x="33" y="3"/>
                  </a:lnTo>
                  <a:lnTo>
                    <a:pt x="51" y="6"/>
                  </a:lnTo>
                  <a:lnTo>
                    <a:pt x="67" y="14"/>
                  </a:lnTo>
                  <a:lnTo>
                    <a:pt x="73" y="0"/>
                  </a:lnTo>
                  <a:lnTo>
                    <a:pt x="90" y="7"/>
                  </a:lnTo>
                  <a:lnTo>
                    <a:pt x="96" y="21"/>
                  </a:lnTo>
                  <a:lnTo>
                    <a:pt x="97" y="46"/>
                  </a:lnTo>
                  <a:lnTo>
                    <a:pt x="68" y="62"/>
                  </a:lnTo>
                  <a:lnTo>
                    <a:pt x="77" y="75"/>
                  </a:lnTo>
                  <a:lnTo>
                    <a:pt x="58" y="76"/>
                  </a:lnTo>
                  <a:lnTo>
                    <a:pt x="42" y="85"/>
                  </a:lnTo>
                  <a:lnTo>
                    <a:pt x="27" y="81"/>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302" name="Freeform 301">
              <a:extLst>
                <a:ext uri="{FF2B5EF4-FFF2-40B4-BE49-F238E27FC236}">
                  <a16:creationId xmlns:a16="http://schemas.microsoft.com/office/drawing/2014/main" id="{2B9ED163-A62C-2848-BDED-85AF7E034DE1}"/>
                </a:ext>
              </a:extLst>
            </p:cNvPr>
            <p:cNvSpPr>
              <a:spLocks/>
            </p:cNvSpPr>
            <p:nvPr/>
          </p:nvSpPr>
          <p:spPr bwMode="auto">
            <a:xfrm>
              <a:off x="8494736" y="3003187"/>
              <a:ext cx="127292" cy="135134"/>
            </a:xfrm>
            <a:custGeom>
              <a:avLst/>
              <a:gdLst>
                <a:gd name="T0" fmla="*/ 29 w 77"/>
                <a:gd name="T1" fmla="*/ 0 h 87"/>
                <a:gd name="T2" fmla="*/ 55 w 77"/>
                <a:gd name="T3" fmla="*/ 24 h 87"/>
                <a:gd name="T4" fmla="*/ 66 w 77"/>
                <a:gd name="T5" fmla="*/ 38 h 87"/>
                <a:gd name="T6" fmla="*/ 77 w 77"/>
                <a:gd name="T7" fmla="*/ 62 h 87"/>
                <a:gd name="T8" fmla="*/ 75 w 77"/>
                <a:gd name="T9" fmla="*/ 73 h 87"/>
                <a:gd name="T10" fmla="*/ 61 w 77"/>
                <a:gd name="T11" fmla="*/ 77 h 87"/>
                <a:gd name="T12" fmla="*/ 51 w 77"/>
                <a:gd name="T13" fmla="*/ 85 h 87"/>
                <a:gd name="T14" fmla="*/ 36 w 77"/>
                <a:gd name="T15" fmla="*/ 87 h 87"/>
                <a:gd name="T16" fmla="*/ 29 w 77"/>
                <a:gd name="T17" fmla="*/ 76 h 87"/>
                <a:gd name="T18" fmla="*/ 26 w 77"/>
                <a:gd name="T19" fmla="*/ 61 h 87"/>
                <a:gd name="T20" fmla="*/ 9 w 77"/>
                <a:gd name="T21" fmla="*/ 39 h 87"/>
                <a:gd name="T22" fmla="*/ 20 w 77"/>
                <a:gd name="T23" fmla="*/ 35 h 87"/>
                <a:gd name="T24" fmla="*/ 0 w 77"/>
                <a:gd name="T25" fmla="*/ 18 h 87"/>
                <a:gd name="T26" fmla="*/ 1 w 77"/>
                <a:gd name="T27" fmla="*/ 16 h 87"/>
                <a:gd name="T28" fmla="*/ 8 w 77"/>
                <a:gd name="T29" fmla="*/ 17 h 87"/>
                <a:gd name="T30" fmla="*/ 11 w 77"/>
                <a:gd name="T31" fmla="*/ 7 h 87"/>
                <a:gd name="T32" fmla="*/ 22 w 77"/>
                <a:gd name="T33" fmla="*/ 6 h 87"/>
                <a:gd name="T34" fmla="*/ 29 w 77"/>
                <a:gd name="T35" fmla="*/ 5 h 87"/>
                <a:gd name="T36" fmla="*/ 29 w 77"/>
                <a:gd name="T37"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77" h="87">
                  <a:moveTo>
                    <a:pt x="29" y="0"/>
                  </a:moveTo>
                  <a:lnTo>
                    <a:pt x="55" y="24"/>
                  </a:lnTo>
                  <a:lnTo>
                    <a:pt x="66" y="38"/>
                  </a:lnTo>
                  <a:lnTo>
                    <a:pt x="77" y="62"/>
                  </a:lnTo>
                  <a:lnTo>
                    <a:pt x="75" y="73"/>
                  </a:lnTo>
                  <a:lnTo>
                    <a:pt x="61" y="77"/>
                  </a:lnTo>
                  <a:lnTo>
                    <a:pt x="51" y="85"/>
                  </a:lnTo>
                  <a:lnTo>
                    <a:pt x="36" y="87"/>
                  </a:lnTo>
                  <a:lnTo>
                    <a:pt x="29" y="76"/>
                  </a:lnTo>
                  <a:lnTo>
                    <a:pt x="26" y="61"/>
                  </a:lnTo>
                  <a:lnTo>
                    <a:pt x="9" y="39"/>
                  </a:lnTo>
                  <a:lnTo>
                    <a:pt x="20" y="35"/>
                  </a:lnTo>
                  <a:lnTo>
                    <a:pt x="0" y="18"/>
                  </a:lnTo>
                  <a:lnTo>
                    <a:pt x="1" y="16"/>
                  </a:lnTo>
                  <a:lnTo>
                    <a:pt x="8" y="17"/>
                  </a:lnTo>
                  <a:lnTo>
                    <a:pt x="11" y="7"/>
                  </a:lnTo>
                  <a:lnTo>
                    <a:pt x="22" y="6"/>
                  </a:lnTo>
                  <a:lnTo>
                    <a:pt x="29" y="5"/>
                  </a:lnTo>
                  <a:lnTo>
                    <a:pt x="29"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303" name="Freeform 302">
              <a:extLst>
                <a:ext uri="{FF2B5EF4-FFF2-40B4-BE49-F238E27FC236}">
                  <a16:creationId xmlns:a16="http://schemas.microsoft.com/office/drawing/2014/main" id="{752B86EB-7F3E-F242-807A-7A544EB4CCF0}"/>
                </a:ext>
              </a:extLst>
            </p:cNvPr>
            <p:cNvSpPr>
              <a:spLocks/>
            </p:cNvSpPr>
            <p:nvPr/>
          </p:nvSpPr>
          <p:spPr bwMode="auto">
            <a:xfrm>
              <a:off x="7912829" y="3523530"/>
              <a:ext cx="249626" cy="276480"/>
            </a:xfrm>
            <a:custGeom>
              <a:avLst/>
              <a:gdLst>
                <a:gd name="T0" fmla="*/ 111 w 151"/>
                <a:gd name="T1" fmla="*/ 170 h 178"/>
                <a:gd name="T2" fmla="*/ 116 w 151"/>
                <a:gd name="T3" fmla="*/ 161 h 178"/>
                <a:gd name="T4" fmla="*/ 114 w 151"/>
                <a:gd name="T5" fmla="*/ 143 h 178"/>
                <a:gd name="T6" fmla="*/ 97 w 151"/>
                <a:gd name="T7" fmla="*/ 125 h 178"/>
                <a:gd name="T8" fmla="*/ 93 w 151"/>
                <a:gd name="T9" fmla="*/ 104 h 178"/>
                <a:gd name="T10" fmla="*/ 77 w 151"/>
                <a:gd name="T11" fmla="*/ 87 h 178"/>
                <a:gd name="T12" fmla="*/ 63 w 151"/>
                <a:gd name="T13" fmla="*/ 86 h 178"/>
                <a:gd name="T14" fmla="*/ 60 w 151"/>
                <a:gd name="T15" fmla="*/ 93 h 178"/>
                <a:gd name="T16" fmla="*/ 50 w 151"/>
                <a:gd name="T17" fmla="*/ 94 h 178"/>
                <a:gd name="T18" fmla="*/ 44 w 151"/>
                <a:gd name="T19" fmla="*/ 90 h 178"/>
                <a:gd name="T20" fmla="*/ 26 w 151"/>
                <a:gd name="T21" fmla="*/ 103 h 178"/>
                <a:gd name="T22" fmla="*/ 23 w 151"/>
                <a:gd name="T23" fmla="*/ 84 h 178"/>
                <a:gd name="T24" fmla="*/ 24 w 151"/>
                <a:gd name="T25" fmla="*/ 62 h 178"/>
                <a:gd name="T26" fmla="*/ 12 w 151"/>
                <a:gd name="T27" fmla="*/ 61 h 178"/>
                <a:gd name="T28" fmla="*/ 9 w 151"/>
                <a:gd name="T29" fmla="*/ 49 h 178"/>
                <a:gd name="T30" fmla="*/ 0 w 151"/>
                <a:gd name="T31" fmla="*/ 42 h 178"/>
                <a:gd name="T32" fmla="*/ 3 w 151"/>
                <a:gd name="T33" fmla="*/ 34 h 178"/>
                <a:gd name="T34" fmla="*/ 16 w 151"/>
                <a:gd name="T35" fmla="*/ 21 h 178"/>
                <a:gd name="T36" fmla="*/ 18 w 151"/>
                <a:gd name="T37" fmla="*/ 26 h 178"/>
                <a:gd name="T38" fmla="*/ 28 w 151"/>
                <a:gd name="T39" fmla="*/ 26 h 178"/>
                <a:gd name="T40" fmla="*/ 21 w 151"/>
                <a:gd name="T41" fmla="*/ 3 h 178"/>
                <a:gd name="T42" fmla="*/ 30 w 151"/>
                <a:gd name="T43" fmla="*/ 0 h 178"/>
                <a:gd name="T44" fmla="*/ 43 w 151"/>
                <a:gd name="T45" fmla="*/ 16 h 178"/>
                <a:gd name="T46" fmla="*/ 55 w 151"/>
                <a:gd name="T47" fmla="*/ 35 h 178"/>
                <a:gd name="T48" fmla="*/ 77 w 151"/>
                <a:gd name="T49" fmla="*/ 35 h 178"/>
                <a:gd name="T50" fmla="*/ 87 w 151"/>
                <a:gd name="T51" fmla="*/ 53 h 178"/>
                <a:gd name="T52" fmla="*/ 76 w 151"/>
                <a:gd name="T53" fmla="*/ 59 h 178"/>
                <a:gd name="T54" fmla="*/ 72 w 151"/>
                <a:gd name="T55" fmla="*/ 66 h 178"/>
                <a:gd name="T56" fmla="*/ 96 w 151"/>
                <a:gd name="T57" fmla="*/ 79 h 178"/>
                <a:gd name="T58" fmla="*/ 115 w 151"/>
                <a:gd name="T59" fmla="*/ 103 h 178"/>
                <a:gd name="T60" fmla="*/ 129 w 151"/>
                <a:gd name="T61" fmla="*/ 122 h 178"/>
                <a:gd name="T62" fmla="*/ 145 w 151"/>
                <a:gd name="T63" fmla="*/ 136 h 178"/>
                <a:gd name="T64" fmla="*/ 151 w 151"/>
                <a:gd name="T65" fmla="*/ 151 h 178"/>
                <a:gd name="T66" fmla="*/ 150 w 151"/>
                <a:gd name="T67" fmla="*/ 171 h 178"/>
                <a:gd name="T68" fmla="*/ 133 w 151"/>
                <a:gd name="T69" fmla="*/ 164 h 178"/>
                <a:gd name="T70" fmla="*/ 127 w 151"/>
                <a:gd name="T71" fmla="*/ 178 h 178"/>
                <a:gd name="T72" fmla="*/ 111 w 151"/>
                <a:gd name="T73" fmla="*/ 170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51" h="178">
                  <a:moveTo>
                    <a:pt x="111" y="170"/>
                  </a:moveTo>
                  <a:lnTo>
                    <a:pt x="116" y="161"/>
                  </a:lnTo>
                  <a:lnTo>
                    <a:pt x="114" y="143"/>
                  </a:lnTo>
                  <a:lnTo>
                    <a:pt x="97" y="125"/>
                  </a:lnTo>
                  <a:lnTo>
                    <a:pt x="93" y="104"/>
                  </a:lnTo>
                  <a:lnTo>
                    <a:pt x="77" y="87"/>
                  </a:lnTo>
                  <a:lnTo>
                    <a:pt x="63" y="86"/>
                  </a:lnTo>
                  <a:lnTo>
                    <a:pt x="60" y="93"/>
                  </a:lnTo>
                  <a:lnTo>
                    <a:pt x="50" y="94"/>
                  </a:lnTo>
                  <a:lnTo>
                    <a:pt x="44" y="90"/>
                  </a:lnTo>
                  <a:lnTo>
                    <a:pt x="26" y="103"/>
                  </a:lnTo>
                  <a:lnTo>
                    <a:pt x="23" y="84"/>
                  </a:lnTo>
                  <a:lnTo>
                    <a:pt x="24" y="62"/>
                  </a:lnTo>
                  <a:lnTo>
                    <a:pt x="12" y="61"/>
                  </a:lnTo>
                  <a:lnTo>
                    <a:pt x="9" y="49"/>
                  </a:lnTo>
                  <a:lnTo>
                    <a:pt x="0" y="42"/>
                  </a:lnTo>
                  <a:lnTo>
                    <a:pt x="3" y="34"/>
                  </a:lnTo>
                  <a:lnTo>
                    <a:pt x="16" y="21"/>
                  </a:lnTo>
                  <a:lnTo>
                    <a:pt x="18" y="26"/>
                  </a:lnTo>
                  <a:lnTo>
                    <a:pt x="28" y="26"/>
                  </a:lnTo>
                  <a:lnTo>
                    <a:pt x="21" y="3"/>
                  </a:lnTo>
                  <a:lnTo>
                    <a:pt x="30" y="0"/>
                  </a:lnTo>
                  <a:lnTo>
                    <a:pt x="43" y="16"/>
                  </a:lnTo>
                  <a:lnTo>
                    <a:pt x="55" y="35"/>
                  </a:lnTo>
                  <a:lnTo>
                    <a:pt x="77" y="35"/>
                  </a:lnTo>
                  <a:lnTo>
                    <a:pt x="87" y="53"/>
                  </a:lnTo>
                  <a:lnTo>
                    <a:pt x="76" y="59"/>
                  </a:lnTo>
                  <a:lnTo>
                    <a:pt x="72" y="66"/>
                  </a:lnTo>
                  <a:lnTo>
                    <a:pt x="96" y="79"/>
                  </a:lnTo>
                  <a:lnTo>
                    <a:pt x="115" y="103"/>
                  </a:lnTo>
                  <a:lnTo>
                    <a:pt x="129" y="122"/>
                  </a:lnTo>
                  <a:lnTo>
                    <a:pt x="145" y="136"/>
                  </a:lnTo>
                  <a:lnTo>
                    <a:pt x="151" y="151"/>
                  </a:lnTo>
                  <a:lnTo>
                    <a:pt x="150" y="171"/>
                  </a:lnTo>
                  <a:lnTo>
                    <a:pt x="133" y="164"/>
                  </a:lnTo>
                  <a:lnTo>
                    <a:pt x="127" y="178"/>
                  </a:lnTo>
                  <a:lnTo>
                    <a:pt x="111" y="17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304" name="Freeform 303">
              <a:extLst>
                <a:ext uri="{FF2B5EF4-FFF2-40B4-BE49-F238E27FC236}">
                  <a16:creationId xmlns:a16="http://schemas.microsoft.com/office/drawing/2014/main" id="{BBF96A4E-2B9E-FD46-807B-D6A25C6369D8}"/>
                </a:ext>
              </a:extLst>
            </p:cNvPr>
            <p:cNvSpPr>
              <a:spLocks/>
            </p:cNvSpPr>
            <p:nvPr/>
          </p:nvSpPr>
          <p:spPr bwMode="auto">
            <a:xfrm>
              <a:off x="7342494" y="3930484"/>
              <a:ext cx="64473" cy="124260"/>
            </a:xfrm>
            <a:custGeom>
              <a:avLst/>
              <a:gdLst>
                <a:gd name="T0" fmla="*/ 39 w 39"/>
                <a:gd name="T1" fmla="*/ 48 h 80"/>
                <a:gd name="T2" fmla="*/ 37 w 39"/>
                <a:gd name="T3" fmla="*/ 70 h 80"/>
                <a:gd name="T4" fmla="*/ 29 w 39"/>
                <a:gd name="T5" fmla="*/ 76 h 80"/>
                <a:gd name="T6" fmla="*/ 14 w 39"/>
                <a:gd name="T7" fmla="*/ 80 h 80"/>
                <a:gd name="T8" fmla="*/ 4 w 39"/>
                <a:gd name="T9" fmla="*/ 64 h 80"/>
                <a:gd name="T10" fmla="*/ 0 w 39"/>
                <a:gd name="T11" fmla="*/ 34 h 80"/>
                <a:gd name="T12" fmla="*/ 6 w 39"/>
                <a:gd name="T13" fmla="*/ 0 h 80"/>
                <a:gd name="T14" fmla="*/ 19 w 39"/>
                <a:gd name="T15" fmla="*/ 12 h 80"/>
                <a:gd name="T16" fmla="*/ 29 w 39"/>
                <a:gd name="T17" fmla="*/ 26 h 80"/>
                <a:gd name="T18" fmla="*/ 39 w 39"/>
                <a:gd name="T19" fmla="*/ 4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9" h="80">
                  <a:moveTo>
                    <a:pt x="39" y="48"/>
                  </a:moveTo>
                  <a:lnTo>
                    <a:pt x="37" y="70"/>
                  </a:lnTo>
                  <a:lnTo>
                    <a:pt x="29" y="76"/>
                  </a:lnTo>
                  <a:lnTo>
                    <a:pt x="14" y="80"/>
                  </a:lnTo>
                  <a:lnTo>
                    <a:pt x="4" y="64"/>
                  </a:lnTo>
                  <a:lnTo>
                    <a:pt x="0" y="34"/>
                  </a:lnTo>
                  <a:lnTo>
                    <a:pt x="6" y="0"/>
                  </a:lnTo>
                  <a:lnTo>
                    <a:pt x="19" y="12"/>
                  </a:lnTo>
                  <a:lnTo>
                    <a:pt x="29" y="26"/>
                  </a:lnTo>
                  <a:lnTo>
                    <a:pt x="39" y="48"/>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305" name="Freeform 304">
              <a:extLst>
                <a:ext uri="{FF2B5EF4-FFF2-40B4-BE49-F238E27FC236}">
                  <a16:creationId xmlns:a16="http://schemas.microsoft.com/office/drawing/2014/main" id="{B2D47462-D713-CA44-AB0E-3509EB0CD0B0}"/>
                </a:ext>
              </a:extLst>
            </p:cNvPr>
            <p:cNvSpPr>
              <a:spLocks/>
            </p:cNvSpPr>
            <p:nvPr/>
          </p:nvSpPr>
          <p:spPr bwMode="auto">
            <a:xfrm>
              <a:off x="7674777" y="3334032"/>
              <a:ext cx="264503" cy="593345"/>
            </a:xfrm>
            <a:custGeom>
              <a:avLst/>
              <a:gdLst>
                <a:gd name="T0" fmla="*/ 126 w 160"/>
                <a:gd name="T1" fmla="*/ 178 h 382"/>
                <a:gd name="T2" fmla="*/ 108 w 160"/>
                <a:gd name="T3" fmla="*/ 201 h 382"/>
                <a:gd name="T4" fmla="*/ 112 w 160"/>
                <a:gd name="T5" fmla="*/ 223 h 382"/>
                <a:gd name="T6" fmla="*/ 135 w 160"/>
                <a:gd name="T7" fmla="*/ 252 h 382"/>
                <a:gd name="T8" fmla="*/ 125 w 160"/>
                <a:gd name="T9" fmla="*/ 274 h 382"/>
                <a:gd name="T10" fmla="*/ 144 w 160"/>
                <a:gd name="T11" fmla="*/ 301 h 382"/>
                <a:gd name="T12" fmla="*/ 148 w 160"/>
                <a:gd name="T13" fmla="*/ 322 h 382"/>
                <a:gd name="T14" fmla="*/ 149 w 160"/>
                <a:gd name="T15" fmla="*/ 361 h 382"/>
                <a:gd name="T16" fmla="*/ 139 w 160"/>
                <a:gd name="T17" fmla="*/ 367 h 382"/>
                <a:gd name="T18" fmla="*/ 136 w 160"/>
                <a:gd name="T19" fmla="*/ 338 h 382"/>
                <a:gd name="T20" fmla="*/ 126 w 160"/>
                <a:gd name="T21" fmla="*/ 305 h 382"/>
                <a:gd name="T22" fmla="*/ 112 w 160"/>
                <a:gd name="T23" fmla="*/ 254 h 382"/>
                <a:gd name="T24" fmla="*/ 91 w 160"/>
                <a:gd name="T25" fmla="*/ 247 h 382"/>
                <a:gd name="T26" fmla="*/ 62 w 160"/>
                <a:gd name="T27" fmla="*/ 260 h 382"/>
                <a:gd name="T28" fmla="*/ 53 w 160"/>
                <a:gd name="T29" fmla="*/ 229 h 382"/>
                <a:gd name="T30" fmla="*/ 29 w 160"/>
                <a:gd name="T31" fmla="*/ 186 h 382"/>
                <a:gd name="T32" fmla="*/ 19 w 160"/>
                <a:gd name="T33" fmla="*/ 176 h 382"/>
                <a:gd name="T34" fmla="*/ 0 w 160"/>
                <a:gd name="T35" fmla="*/ 142 h 382"/>
                <a:gd name="T36" fmla="*/ 4 w 160"/>
                <a:gd name="T37" fmla="*/ 131 h 382"/>
                <a:gd name="T38" fmla="*/ 9 w 160"/>
                <a:gd name="T39" fmla="*/ 117 h 382"/>
                <a:gd name="T40" fmla="*/ 9 w 160"/>
                <a:gd name="T41" fmla="*/ 88 h 382"/>
                <a:gd name="T42" fmla="*/ 28 w 160"/>
                <a:gd name="T43" fmla="*/ 76 h 382"/>
                <a:gd name="T44" fmla="*/ 33 w 160"/>
                <a:gd name="T45" fmla="*/ 48 h 382"/>
                <a:gd name="T46" fmla="*/ 50 w 160"/>
                <a:gd name="T47" fmla="*/ 22 h 382"/>
                <a:gd name="T48" fmla="*/ 59 w 160"/>
                <a:gd name="T49" fmla="*/ 13 h 382"/>
                <a:gd name="T50" fmla="*/ 61 w 160"/>
                <a:gd name="T51" fmla="*/ 1 h 382"/>
                <a:gd name="T52" fmla="*/ 80 w 160"/>
                <a:gd name="T53" fmla="*/ 12 h 382"/>
                <a:gd name="T54" fmla="*/ 93 w 160"/>
                <a:gd name="T55" fmla="*/ 33 h 382"/>
                <a:gd name="T56" fmla="*/ 83 w 160"/>
                <a:gd name="T57" fmla="*/ 67 h 382"/>
                <a:gd name="T58" fmla="*/ 104 w 160"/>
                <a:gd name="T59" fmla="*/ 89 h 382"/>
                <a:gd name="T60" fmla="*/ 124 w 160"/>
                <a:gd name="T61" fmla="*/ 112 h 382"/>
                <a:gd name="T62" fmla="*/ 137 w 160"/>
                <a:gd name="T63" fmla="*/ 137 h 382"/>
                <a:gd name="T64" fmla="*/ 158 w 160"/>
                <a:gd name="T65" fmla="*/ 134 h 382"/>
                <a:gd name="T66" fmla="*/ 147 w 160"/>
                <a:gd name="T67" fmla="*/ 156 h 382"/>
                <a:gd name="T68" fmla="*/ 135 w 160"/>
                <a:gd name="T69" fmla="*/ 169 h 3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60" h="382">
                  <a:moveTo>
                    <a:pt x="135" y="169"/>
                  </a:moveTo>
                  <a:lnTo>
                    <a:pt x="126" y="178"/>
                  </a:lnTo>
                  <a:lnTo>
                    <a:pt x="113" y="179"/>
                  </a:lnTo>
                  <a:lnTo>
                    <a:pt x="108" y="201"/>
                  </a:lnTo>
                  <a:lnTo>
                    <a:pt x="101" y="205"/>
                  </a:lnTo>
                  <a:lnTo>
                    <a:pt x="112" y="223"/>
                  </a:lnTo>
                  <a:lnTo>
                    <a:pt x="126" y="239"/>
                  </a:lnTo>
                  <a:lnTo>
                    <a:pt x="135" y="252"/>
                  </a:lnTo>
                  <a:lnTo>
                    <a:pt x="131" y="270"/>
                  </a:lnTo>
                  <a:lnTo>
                    <a:pt x="125" y="274"/>
                  </a:lnTo>
                  <a:lnTo>
                    <a:pt x="130" y="285"/>
                  </a:lnTo>
                  <a:lnTo>
                    <a:pt x="144" y="301"/>
                  </a:lnTo>
                  <a:lnTo>
                    <a:pt x="147" y="313"/>
                  </a:lnTo>
                  <a:lnTo>
                    <a:pt x="148" y="322"/>
                  </a:lnTo>
                  <a:lnTo>
                    <a:pt x="157" y="341"/>
                  </a:lnTo>
                  <a:lnTo>
                    <a:pt x="149" y="361"/>
                  </a:lnTo>
                  <a:lnTo>
                    <a:pt x="142" y="382"/>
                  </a:lnTo>
                  <a:lnTo>
                    <a:pt x="139" y="367"/>
                  </a:lnTo>
                  <a:lnTo>
                    <a:pt x="143" y="351"/>
                  </a:lnTo>
                  <a:lnTo>
                    <a:pt x="136" y="338"/>
                  </a:lnTo>
                  <a:lnTo>
                    <a:pt x="135" y="316"/>
                  </a:lnTo>
                  <a:lnTo>
                    <a:pt x="126" y="305"/>
                  </a:lnTo>
                  <a:lnTo>
                    <a:pt x="118" y="280"/>
                  </a:lnTo>
                  <a:lnTo>
                    <a:pt x="112" y="254"/>
                  </a:lnTo>
                  <a:lnTo>
                    <a:pt x="102" y="237"/>
                  </a:lnTo>
                  <a:lnTo>
                    <a:pt x="91" y="247"/>
                  </a:lnTo>
                  <a:lnTo>
                    <a:pt x="72" y="262"/>
                  </a:lnTo>
                  <a:lnTo>
                    <a:pt x="62" y="260"/>
                  </a:lnTo>
                  <a:lnTo>
                    <a:pt x="50" y="255"/>
                  </a:lnTo>
                  <a:lnTo>
                    <a:pt x="53" y="229"/>
                  </a:lnTo>
                  <a:lnTo>
                    <a:pt x="46" y="210"/>
                  </a:lnTo>
                  <a:lnTo>
                    <a:pt x="29" y="186"/>
                  </a:lnTo>
                  <a:lnTo>
                    <a:pt x="30" y="179"/>
                  </a:lnTo>
                  <a:lnTo>
                    <a:pt x="19" y="176"/>
                  </a:lnTo>
                  <a:lnTo>
                    <a:pt x="4" y="159"/>
                  </a:lnTo>
                  <a:lnTo>
                    <a:pt x="0" y="142"/>
                  </a:lnTo>
                  <a:lnTo>
                    <a:pt x="7" y="145"/>
                  </a:lnTo>
                  <a:lnTo>
                    <a:pt x="4" y="131"/>
                  </a:lnTo>
                  <a:lnTo>
                    <a:pt x="12" y="125"/>
                  </a:lnTo>
                  <a:lnTo>
                    <a:pt x="9" y="117"/>
                  </a:lnTo>
                  <a:lnTo>
                    <a:pt x="12" y="110"/>
                  </a:lnTo>
                  <a:lnTo>
                    <a:pt x="9" y="88"/>
                  </a:lnTo>
                  <a:lnTo>
                    <a:pt x="23" y="93"/>
                  </a:lnTo>
                  <a:lnTo>
                    <a:pt x="28" y="76"/>
                  </a:lnTo>
                  <a:lnTo>
                    <a:pt x="27" y="66"/>
                  </a:lnTo>
                  <a:lnTo>
                    <a:pt x="33" y="48"/>
                  </a:lnTo>
                  <a:lnTo>
                    <a:pt x="30" y="36"/>
                  </a:lnTo>
                  <a:lnTo>
                    <a:pt x="50" y="22"/>
                  </a:lnTo>
                  <a:lnTo>
                    <a:pt x="64" y="26"/>
                  </a:lnTo>
                  <a:lnTo>
                    <a:pt x="59" y="13"/>
                  </a:lnTo>
                  <a:lnTo>
                    <a:pt x="64" y="9"/>
                  </a:lnTo>
                  <a:lnTo>
                    <a:pt x="61" y="1"/>
                  </a:lnTo>
                  <a:lnTo>
                    <a:pt x="71" y="0"/>
                  </a:lnTo>
                  <a:lnTo>
                    <a:pt x="80" y="12"/>
                  </a:lnTo>
                  <a:lnTo>
                    <a:pt x="89" y="17"/>
                  </a:lnTo>
                  <a:lnTo>
                    <a:pt x="93" y="33"/>
                  </a:lnTo>
                  <a:lnTo>
                    <a:pt x="96" y="50"/>
                  </a:lnTo>
                  <a:lnTo>
                    <a:pt x="83" y="67"/>
                  </a:lnTo>
                  <a:lnTo>
                    <a:pt x="86" y="92"/>
                  </a:lnTo>
                  <a:lnTo>
                    <a:pt x="104" y="89"/>
                  </a:lnTo>
                  <a:lnTo>
                    <a:pt x="112" y="108"/>
                  </a:lnTo>
                  <a:lnTo>
                    <a:pt x="124" y="112"/>
                  </a:lnTo>
                  <a:lnTo>
                    <a:pt x="122" y="129"/>
                  </a:lnTo>
                  <a:lnTo>
                    <a:pt x="137" y="137"/>
                  </a:lnTo>
                  <a:lnTo>
                    <a:pt x="146" y="141"/>
                  </a:lnTo>
                  <a:lnTo>
                    <a:pt x="158" y="134"/>
                  </a:lnTo>
                  <a:lnTo>
                    <a:pt x="160" y="143"/>
                  </a:lnTo>
                  <a:lnTo>
                    <a:pt x="147" y="156"/>
                  </a:lnTo>
                  <a:lnTo>
                    <a:pt x="144" y="164"/>
                  </a:lnTo>
                  <a:lnTo>
                    <a:pt x="135" y="16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306" name="Freeform 305">
              <a:extLst>
                <a:ext uri="{FF2B5EF4-FFF2-40B4-BE49-F238E27FC236}">
                  <a16:creationId xmlns:a16="http://schemas.microsoft.com/office/drawing/2014/main" id="{5A31AD48-A360-3E40-8376-13592BF13FDB}"/>
                </a:ext>
              </a:extLst>
            </p:cNvPr>
            <p:cNvSpPr>
              <a:spLocks/>
            </p:cNvSpPr>
            <p:nvPr/>
          </p:nvSpPr>
          <p:spPr bwMode="auto">
            <a:xfrm>
              <a:off x="7254878" y="2577595"/>
              <a:ext cx="900964" cy="330844"/>
            </a:xfrm>
            <a:custGeom>
              <a:avLst/>
              <a:gdLst>
                <a:gd name="T0" fmla="*/ 15 w 545"/>
                <a:gd name="T1" fmla="*/ 52 h 213"/>
                <a:gd name="T2" fmla="*/ 57 w 545"/>
                <a:gd name="T3" fmla="*/ 25 h 213"/>
                <a:gd name="T4" fmla="*/ 90 w 545"/>
                <a:gd name="T5" fmla="*/ 31 h 213"/>
                <a:gd name="T6" fmla="*/ 122 w 545"/>
                <a:gd name="T7" fmla="*/ 42 h 213"/>
                <a:gd name="T8" fmla="*/ 156 w 545"/>
                <a:gd name="T9" fmla="*/ 33 h 213"/>
                <a:gd name="T10" fmla="*/ 148 w 545"/>
                <a:gd name="T11" fmla="*/ 0 h 213"/>
                <a:gd name="T12" fmla="*/ 186 w 545"/>
                <a:gd name="T13" fmla="*/ 10 h 213"/>
                <a:gd name="T14" fmla="*/ 219 w 545"/>
                <a:gd name="T15" fmla="*/ 31 h 213"/>
                <a:gd name="T16" fmla="*/ 259 w 545"/>
                <a:gd name="T17" fmla="*/ 35 h 213"/>
                <a:gd name="T18" fmla="*/ 296 w 545"/>
                <a:gd name="T19" fmla="*/ 35 h 213"/>
                <a:gd name="T20" fmla="*/ 333 w 545"/>
                <a:gd name="T21" fmla="*/ 55 h 213"/>
                <a:gd name="T22" fmla="*/ 370 w 545"/>
                <a:gd name="T23" fmla="*/ 59 h 213"/>
                <a:gd name="T24" fmla="*/ 400 w 545"/>
                <a:gd name="T25" fmla="*/ 50 h 213"/>
                <a:gd name="T26" fmla="*/ 426 w 545"/>
                <a:gd name="T27" fmla="*/ 38 h 213"/>
                <a:gd name="T28" fmla="*/ 456 w 545"/>
                <a:gd name="T29" fmla="*/ 43 h 213"/>
                <a:gd name="T30" fmla="*/ 459 w 545"/>
                <a:gd name="T31" fmla="*/ 79 h 213"/>
                <a:gd name="T32" fmla="*/ 476 w 545"/>
                <a:gd name="T33" fmla="*/ 84 h 213"/>
                <a:gd name="T34" fmla="*/ 502 w 545"/>
                <a:gd name="T35" fmla="*/ 80 h 213"/>
                <a:gd name="T36" fmla="*/ 542 w 545"/>
                <a:gd name="T37" fmla="*/ 101 h 213"/>
                <a:gd name="T38" fmla="*/ 530 w 545"/>
                <a:gd name="T39" fmla="*/ 106 h 213"/>
                <a:gd name="T40" fmla="*/ 500 w 545"/>
                <a:gd name="T41" fmla="*/ 114 h 213"/>
                <a:gd name="T42" fmla="*/ 475 w 545"/>
                <a:gd name="T43" fmla="*/ 136 h 213"/>
                <a:gd name="T44" fmla="*/ 445 w 545"/>
                <a:gd name="T45" fmla="*/ 143 h 213"/>
                <a:gd name="T46" fmla="*/ 433 w 545"/>
                <a:gd name="T47" fmla="*/ 154 h 213"/>
                <a:gd name="T48" fmla="*/ 449 w 545"/>
                <a:gd name="T49" fmla="*/ 168 h 213"/>
                <a:gd name="T50" fmla="*/ 434 w 545"/>
                <a:gd name="T51" fmla="*/ 186 h 213"/>
                <a:gd name="T52" fmla="*/ 393 w 545"/>
                <a:gd name="T53" fmla="*/ 194 h 213"/>
                <a:gd name="T54" fmla="*/ 355 w 545"/>
                <a:gd name="T55" fmla="*/ 213 h 213"/>
                <a:gd name="T56" fmla="*/ 324 w 545"/>
                <a:gd name="T57" fmla="*/ 206 h 213"/>
                <a:gd name="T58" fmla="*/ 276 w 545"/>
                <a:gd name="T59" fmla="*/ 191 h 213"/>
                <a:gd name="T60" fmla="*/ 219 w 545"/>
                <a:gd name="T61" fmla="*/ 189 h 213"/>
                <a:gd name="T62" fmla="*/ 186 w 545"/>
                <a:gd name="T63" fmla="*/ 177 h 213"/>
                <a:gd name="T64" fmla="*/ 159 w 545"/>
                <a:gd name="T65" fmla="*/ 156 h 213"/>
                <a:gd name="T66" fmla="*/ 110 w 545"/>
                <a:gd name="T67" fmla="*/ 140 h 213"/>
                <a:gd name="T68" fmla="*/ 79 w 545"/>
                <a:gd name="T69" fmla="*/ 128 h 213"/>
                <a:gd name="T70" fmla="*/ 56 w 545"/>
                <a:gd name="T71" fmla="*/ 88 h 213"/>
                <a:gd name="T72" fmla="*/ 11 w 545"/>
                <a:gd name="T73" fmla="*/ 69 h 2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545" h="213">
                  <a:moveTo>
                    <a:pt x="0" y="55"/>
                  </a:moveTo>
                  <a:lnTo>
                    <a:pt x="15" y="52"/>
                  </a:lnTo>
                  <a:lnTo>
                    <a:pt x="37" y="34"/>
                  </a:lnTo>
                  <a:lnTo>
                    <a:pt x="57" y="25"/>
                  </a:lnTo>
                  <a:lnTo>
                    <a:pt x="74" y="31"/>
                  </a:lnTo>
                  <a:lnTo>
                    <a:pt x="90" y="31"/>
                  </a:lnTo>
                  <a:lnTo>
                    <a:pt x="106" y="41"/>
                  </a:lnTo>
                  <a:lnTo>
                    <a:pt x="122" y="42"/>
                  </a:lnTo>
                  <a:lnTo>
                    <a:pt x="148" y="46"/>
                  </a:lnTo>
                  <a:lnTo>
                    <a:pt x="156" y="33"/>
                  </a:lnTo>
                  <a:lnTo>
                    <a:pt x="143" y="21"/>
                  </a:lnTo>
                  <a:lnTo>
                    <a:pt x="148" y="0"/>
                  </a:lnTo>
                  <a:lnTo>
                    <a:pt x="170" y="8"/>
                  </a:lnTo>
                  <a:lnTo>
                    <a:pt x="186" y="10"/>
                  </a:lnTo>
                  <a:lnTo>
                    <a:pt x="207" y="16"/>
                  </a:lnTo>
                  <a:lnTo>
                    <a:pt x="219" y="31"/>
                  </a:lnTo>
                  <a:lnTo>
                    <a:pt x="246" y="39"/>
                  </a:lnTo>
                  <a:lnTo>
                    <a:pt x="259" y="35"/>
                  </a:lnTo>
                  <a:lnTo>
                    <a:pt x="278" y="33"/>
                  </a:lnTo>
                  <a:lnTo>
                    <a:pt x="296" y="35"/>
                  </a:lnTo>
                  <a:lnTo>
                    <a:pt x="317" y="45"/>
                  </a:lnTo>
                  <a:lnTo>
                    <a:pt x="333" y="55"/>
                  </a:lnTo>
                  <a:lnTo>
                    <a:pt x="348" y="55"/>
                  </a:lnTo>
                  <a:lnTo>
                    <a:pt x="370" y="59"/>
                  </a:lnTo>
                  <a:lnTo>
                    <a:pt x="381" y="53"/>
                  </a:lnTo>
                  <a:lnTo>
                    <a:pt x="400" y="50"/>
                  </a:lnTo>
                  <a:lnTo>
                    <a:pt x="415" y="36"/>
                  </a:lnTo>
                  <a:lnTo>
                    <a:pt x="426" y="38"/>
                  </a:lnTo>
                  <a:lnTo>
                    <a:pt x="439" y="45"/>
                  </a:lnTo>
                  <a:lnTo>
                    <a:pt x="456" y="43"/>
                  </a:lnTo>
                  <a:lnTo>
                    <a:pt x="458" y="59"/>
                  </a:lnTo>
                  <a:lnTo>
                    <a:pt x="459" y="79"/>
                  </a:lnTo>
                  <a:lnTo>
                    <a:pt x="468" y="87"/>
                  </a:lnTo>
                  <a:lnTo>
                    <a:pt x="476" y="84"/>
                  </a:lnTo>
                  <a:lnTo>
                    <a:pt x="494" y="88"/>
                  </a:lnTo>
                  <a:lnTo>
                    <a:pt x="502" y="80"/>
                  </a:lnTo>
                  <a:lnTo>
                    <a:pt x="519" y="87"/>
                  </a:lnTo>
                  <a:lnTo>
                    <a:pt x="542" y="101"/>
                  </a:lnTo>
                  <a:lnTo>
                    <a:pt x="545" y="108"/>
                  </a:lnTo>
                  <a:lnTo>
                    <a:pt x="530" y="106"/>
                  </a:lnTo>
                  <a:lnTo>
                    <a:pt x="508" y="109"/>
                  </a:lnTo>
                  <a:lnTo>
                    <a:pt x="500" y="114"/>
                  </a:lnTo>
                  <a:lnTo>
                    <a:pt x="496" y="128"/>
                  </a:lnTo>
                  <a:lnTo>
                    <a:pt x="475" y="136"/>
                  </a:lnTo>
                  <a:lnTo>
                    <a:pt x="464" y="147"/>
                  </a:lnTo>
                  <a:lnTo>
                    <a:pt x="445" y="143"/>
                  </a:lnTo>
                  <a:lnTo>
                    <a:pt x="435" y="141"/>
                  </a:lnTo>
                  <a:lnTo>
                    <a:pt x="433" y="154"/>
                  </a:lnTo>
                  <a:lnTo>
                    <a:pt x="443" y="162"/>
                  </a:lnTo>
                  <a:lnTo>
                    <a:pt x="449" y="168"/>
                  </a:lnTo>
                  <a:lnTo>
                    <a:pt x="441" y="175"/>
                  </a:lnTo>
                  <a:lnTo>
                    <a:pt x="434" y="186"/>
                  </a:lnTo>
                  <a:lnTo>
                    <a:pt x="418" y="194"/>
                  </a:lnTo>
                  <a:lnTo>
                    <a:pt x="393" y="194"/>
                  </a:lnTo>
                  <a:lnTo>
                    <a:pt x="370" y="202"/>
                  </a:lnTo>
                  <a:lnTo>
                    <a:pt x="355" y="213"/>
                  </a:lnTo>
                  <a:lnTo>
                    <a:pt x="345" y="206"/>
                  </a:lnTo>
                  <a:lnTo>
                    <a:pt x="324" y="206"/>
                  </a:lnTo>
                  <a:lnTo>
                    <a:pt x="294" y="194"/>
                  </a:lnTo>
                  <a:lnTo>
                    <a:pt x="276" y="191"/>
                  </a:lnTo>
                  <a:lnTo>
                    <a:pt x="255" y="194"/>
                  </a:lnTo>
                  <a:lnTo>
                    <a:pt x="219" y="189"/>
                  </a:lnTo>
                  <a:lnTo>
                    <a:pt x="201" y="189"/>
                  </a:lnTo>
                  <a:lnTo>
                    <a:pt x="186" y="177"/>
                  </a:lnTo>
                  <a:lnTo>
                    <a:pt x="170" y="158"/>
                  </a:lnTo>
                  <a:lnTo>
                    <a:pt x="159" y="156"/>
                  </a:lnTo>
                  <a:lnTo>
                    <a:pt x="133" y="143"/>
                  </a:lnTo>
                  <a:lnTo>
                    <a:pt x="110" y="140"/>
                  </a:lnTo>
                  <a:lnTo>
                    <a:pt x="89" y="137"/>
                  </a:lnTo>
                  <a:lnTo>
                    <a:pt x="79" y="128"/>
                  </a:lnTo>
                  <a:lnTo>
                    <a:pt x="75" y="104"/>
                  </a:lnTo>
                  <a:lnTo>
                    <a:pt x="56" y="88"/>
                  </a:lnTo>
                  <a:lnTo>
                    <a:pt x="29" y="80"/>
                  </a:lnTo>
                  <a:lnTo>
                    <a:pt x="11" y="69"/>
                  </a:lnTo>
                  <a:lnTo>
                    <a:pt x="0" y="5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307" name="Freeform 306">
              <a:extLst>
                <a:ext uri="{FF2B5EF4-FFF2-40B4-BE49-F238E27FC236}">
                  <a16:creationId xmlns:a16="http://schemas.microsoft.com/office/drawing/2014/main" id="{9CFB2D03-317F-E14C-AC6F-BDD31281044F}"/>
                </a:ext>
              </a:extLst>
            </p:cNvPr>
            <p:cNvSpPr>
              <a:spLocks noEditPoints="1"/>
            </p:cNvSpPr>
            <p:nvPr/>
          </p:nvSpPr>
          <p:spPr bwMode="auto">
            <a:xfrm>
              <a:off x="7962423" y="4025234"/>
              <a:ext cx="580254" cy="197264"/>
            </a:xfrm>
            <a:custGeom>
              <a:avLst/>
              <a:gdLst>
                <a:gd name="T0" fmla="*/ 1401 w 1439"/>
                <a:gd name="T1" fmla="*/ 208 h 524"/>
                <a:gd name="T2" fmla="*/ 1346 w 1439"/>
                <a:gd name="T3" fmla="*/ 237 h 524"/>
                <a:gd name="T4" fmla="*/ 1281 w 1439"/>
                <a:gd name="T5" fmla="*/ 223 h 524"/>
                <a:gd name="T6" fmla="*/ 1194 w 1439"/>
                <a:gd name="T7" fmla="*/ 223 h 524"/>
                <a:gd name="T8" fmla="*/ 1171 w 1439"/>
                <a:gd name="T9" fmla="*/ 320 h 524"/>
                <a:gd name="T10" fmla="*/ 1143 w 1439"/>
                <a:gd name="T11" fmla="*/ 349 h 524"/>
                <a:gd name="T12" fmla="*/ 1107 w 1439"/>
                <a:gd name="T13" fmla="*/ 468 h 524"/>
                <a:gd name="T14" fmla="*/ 1045 w 1439"/>
                <a:gd name="T15" fmla="*/ 486 h 524"/>
                <a:gd name="T16" fmla="*/ 974 w 1439"/>
                <a:gd name="T17" fmla="*/ 462 h 524"/>
                <a:gd name="T18" fmla="*/ 938 w 1439"/>
                <a:gd name="T19" fmla="*/ 469 h 524"/>
                <a:gd name="T20" fmla="*/ 894 w 1439"/>
                <a:gd name="T21" fmla="*/ 512 h 524"/>
                <a:gd name="T22" fmla="*/ 846 w 1439"/>
                <a:gd name="T23" fmla="*/ 506 h 524"/>
                <a:gd name="T24" fmla="*/ 798 w 1439"/>
                <a:gd name="T25" fmla="*/ 524 h 524"/>
                <a:gd name="T26" fmla="*/ 746 w 1439"/>
                <a:gd name="T27" fmla="*/ 476 h 524"/>
                <a:gd name="T28" fmla="*/ 733 w 1439"/>
                <a:gd name="T29" fmla="*/ 419 h 524"/>
                <a:gd name="T30" fmla="*/ 788 w 1439"/>
                <a:gd name="T31" fmla="*/ 448 h 524"/>
                <a:gd name="T32" fmla="*/ 846 w 1439"/>
                <a:gd name="T33" fmla="*/ 432 h 524"/>
                <a:gd name="T34" fmla="*/ 860 w 1439"/>
                <a:gd name="T35" fmla="*/ 360 h 524"/>
                <a:gd name="T36" fmla="*/ 892 w 1439"/>
                <a:gd name="T37" fmla="*/ 344 h 524"/>
                <a:gd name="T38" fmla="*/ 981 w 1439"/>
                <a:gd name="T39" fmla="*/ 325 h 524"/>
                <a:gd name="T40" fmla="*/ 1033 w 1439"/>
                <a:gd name="T41" fmla="*/ 258 h 524"/>
                <a:gd name="T42" fmla="*/ 1068 w 1439"/>
                <a:gd name="T43" fmla="*/ 204 h 524"/>
                <a:gd name="T44" fmla="*/ 1104 w 1439"/>
                <a:gd name="T45" fmla="*/ 248 h 524"/>
                <a:gd name="T46" fmla="*/ 1119 w 1439"/>
                <a:gd name="T47" fmla="*/ 219 h 524"/>
                <a:gd name="T48" fmla="*/ 1155 w 1439"/>
                <a:gd name="T49" fmla="*/ 222 h 524"/>
                <a:gd name="T50" fmla="*/ 1157 w 1439"/>
                <a:gd name="T51" fmla="*/ 168 h 524"/>
                <a:gd name="T52" fmla="*/ 1159 w 1439"/>
                <a:gd name="T53" fmla="*/ 126 h 524"/>
                <a:gd name="T54" fmla="*/ 1214 w 1439"/>
                <a:gd name="T55" fmla="*/ 66 h 524"/>
                <a:gd name="T56" fmla="*/ 1248 w 1439"/>
                <a:gd name="T57" fmla="*/ 0 h 524"/>
                <a:gd name="T58" fmla="*/ 1278 w 1439"/>
                <a:gd name="T59" fmla="*/ 0 h 524"/>
                <a:gd name="T60" fmla="*/ 1319 w 1439"/>
                <a:gd name="T61" fmla="*/ 43 h 524"/>
                <a:gd name="T62" fmla="*/ 1325 w 1439"/>
                <a:gd name="T63" fmla="*/ 80 h 524"/>
                <a:gd name="T64" fmla="*/ 1375 w 1439"/>
                <a:gd name="T65" fmla="*/ 103 h 524"/>
                <a:gd name="T66" fmla="*/ 1439 w 1439"/>
                <a:gd name="T67" fmla="*/ 129 h 524"/>
                <a:gd name="T68" fmla="*/ 1436 w 1439"/>
                <a:gd name="T69" fmla="*/ 162 h 524"/>
                <a:gd name="T70" fmla="*/ 1385 w 1439"/>
                <a:gd name="T71" fmla="*/ 167 h 524"/>
                <a:gd name="T72" fmla="*/ 1401 w 1439"/>
                <a:gd name="T73" fmla="*/ 208 h 524"/>
                <a:gd name="T74" fmla="*/ 75 w 1439"/>
                <a:gd name="T75" fmla="*/ 61 h 524"/>
                <a:gd name="T76" fmla="*/ 83 w 1439"/>
                <a:gd name="T77" fmla="*/ 105 h 524"/>
                <a:gd name="T78" fmla="*/ 133 w 1439"/>
                <a:gd name="T79" fmla="*/ 95 h 524"/>
                <a:gd name="T80" fmla="*/ 155 w 1439"/>
                <a:gd name="T81" fmla="*/ 60 h 524"/>
                <a:gd name="T82" fmla="*/ 173 w 1439"/>
                <a:gd name="T83" fmla="*/ 68 h 524"/>
                <a:gd name="T84" fmla="*/ 220 w 1439"/>
                <a:gd name="T85" fmla="*/ 119 h 524"/>
                <a:gd name="T86" fmla="*/ 254 w 1439"/>
                <a:gd name="T87" fmla="*/ 176 h 524"/>
                <a:gd name="T88" fmla="*/ 260 w 1439"/>
                <a:gd name="T89" fmla="*/ 233 h 524"/>
                <a:gd name="T90" fmla="*/ 253 w 1439"/>
                <a:gd name="T91" fmla="*/ 272 h 524"/>
                <a:gd name="T92" fmla="*/ 261 w 1439"/>
                <a:gd name="T93" fmla="*/ 301 h 524"/>
                <a:gd name="T94" fmla="*/ 268 w 1439"/>
                <a:gd name="T95" fmla="*/ 352 h 524"/>
                <a:gd name="T96" fmla="*/ 295 w 1439"/>
                <a:gd name="T97" fmla="*/ 375 h 524"/>
                <a:gd name="T98" fmla="*/ 326 w 1439"/>
                <a:gd name="T99" fmla="*/ 451 h 524"/>
                <a:gd name="T100" fmla="*/ 325 w 1439"/>
                <a:gd name="T101" fmla="*/ 479 h 524"/>
                <a:gd name="T102" fmla="*/ 271 w 1439"/>
                <a:gd name="T103" fmla="*/ 485 h 524"/>
                <a:gd name="T104" fmla="*/ 199 w 1439"/>
                <a:gd name="T105" fmla="*/ 422 h 524"/>
                <a:gd name="T106" fmla="*/ 109 w 1439"/>
                <a:gd name="T107" fmla="*/ 354 h 524"/>
                <a:gd name="T108" fmla="*/ 99 w 1439"/>
                <a:gd name="T109" fmla="*/ 311 h 524"/>
                <a:gd name="T110" fmla="*/ 54 w 1439"/>
                <a:gd name="T111" fmla="*/ 254 h 524"/>
                <a:gd name="T112" fmla="*/ 42 w 1439"/>
                <a:gd name="T113" fmla="*/ 184 h 524"/>
                <a:gd name="T114" fmla="*/ 13 w 1439"/>
                <a:gd name="T115" fmla="*/ 137 h 524"/>
                <a:gd name="T116" fmla="*/ 18 w 1439"/>
                <a:gd name="T117" fmla="*/ 75 h 524"/>
                <a:gd name="T118" fmla="*/ 0 w 1439"/>
                <a:gd name="T119" fmla="*/ 39 h 524"/>
                <a:gd name="T120" fmla="*/ 12 w 1439"/>
                <a:gd name="T121" fmla="*/ 24 h 524"/>
                <a:gd name="T122" fmla="*/ 75 w 1439"/>
                <a:gd name="T123" fmla="*/ 61 h 5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439" h="524">
                  <a:moveTo>
                    <a:pt x="1401" y="208"/>
                  </a:moveTo>
                  <a:lnTo>
                    <a:pt x="1346" y="237"/>
                  </a:lnTo>
                  <a:lnTo>
                    <a:pt x="1281" y="223"/>
                  </a:lnTo>
                  <a:lnTo>
                    <a:pt x="1194" y="223"/>
                  </a:lnTo>
                  <a:lnTo>
                    <a:pt x="1171" y="320"/>
                  </a:lnTo>
                  <a:lnTo>
                    <a:pt x="1143" y="349"/>
                  </a:lnTo>
                  <a:lnTo>
                    <a:pt x="1107" y="468"/>
                  </a:lnTo>
                  <a:lnTo>
                    <a:pt x="1045" y="486"/>
                  </a:lnTo>
                  <a:lnTo>
                    <a:pt x="974" y="462"/>
                  </a:lnTo>
                  <a:lnTo>
                    <a:pt x="938" y="469"/>
                  </a:lnTo>
                  <a:lnTo>
                    <a:pt x="894" y="512"/>
                  </a:lnTo>
                  <a:lnTo>
                    <a:pt x="846" y="506"/>
                  </a:lnTo>
                  <a:lnTo>
                    <a:pt x="798" y="524"/>
                  </a:lnTo>
                  <a:lnTo>
                    <a:pt x="746" y="476"/>
                  </a:lnTo>
                  <a:lnTo>
                    <a:pt x="733" y="419"/>
                  </a:lnTo>
                  <a:lnTo>
                    <a:pt x="788" y="448"/>
                  </a:lnTo>
                  <a:lnTo>
                    <a:pt x="846" y="432"/>
                  </a:lnTo>
                  <a:lnTo>
                    <a:pt x="860" y="360"/>
                  </a:lnTo>
                  <a:lnTo>
                    <a:pt x="892" y="344"/>
                  </a:lnTo>
                  <a:lnTo>
                    <a:pt x="981" y="325"/>
                  </a:lnTo>
                  <a:lnTo>
                    <a:pt x="1033" y="258"/>
                  </a:lnTo>
                  <a:lnTo>
                    <a:pt x="1068" y="204"/>
                  </a:lnTo>
                  <a:lnTo>
                    <a:pt x="1104" y="248"/>
                  </a:lnTo>
                  <a:lnTo>
                    <a:pt x="1119" y="219"/>
                  </a:lnTo>
                  <a:lnTo>
                    <a:pt x="1155" y="222"/>
                  </a:lnTo>
                  <a:lnTo>
                    <a:pt x="1157" y="168"/>
                  </a:lnTo>
                  <a:lnTo>
                    <a:pt x="1159" y="126"/>
                  </a:lnTo>
                  <a:lnTo>
                    <a:pt x="1214" y="66"/>
                  </a:lnTo>
                  <a:lnTo>
                    <a:pt x="1248" y="0"/>
                  </a:lnTo>
                  <a:lnTo>
                    <a:pt x="1278" y="0"/>
                  </a:lnTo>
                  <a:lnTo>
                    <a:pt x="1319" y="43"/>
                  </a:lnTo>
                  <a:lnTo>
                    <a:pt x="1325" y="80"/>
                  </a:lnTo>
                  <a:lnTo>
                    <a:pt x="1375" y="103"/>
                  </a:lnTo>
                  <a:lnTo>
                    <a:pt x="1439" y="129"/>
                  </a:lnTo>
                  <a:lnTo>
                    <a:pt x="1436" y="162"/>
                  </a:lnTo>
                  <a:lnTo>
                    <a:pt x="1385" y="167"/>
                  </a:lnTo>
                  <a:lnTo>
                    <a:pt x="1401" y="208"/>
                  </a:lnTo>
                  <a:moveTo>
                    <a:pt x="75" y="61"/>
                  </a:moveTo>
                  <a:lnTo>
                    <a:pt x="83" y="105"/>
                  </a:lnTo>
                  <a:lnTo>
                    <a:pt x="133" y="95"/>
                  </a:lnTo>
                  <a:lnTo>
                    <a:pt x="155" y="60"/>
                  </a:lnTo>
                  <a:lnTo>
                    <a:pt x="173" y="68"/>
                  </a:lnTo>
                  <a:lnTo>
                    <a:pt x="220" y="119"/>
                  </a:lnTo>
                  <a:lnTo>
                    <a:pt x="254" y="176"/>
                  </a:lnTo>
                  <a:lnTo>
                    <a:pt x="260" y="233"/>
                  </a:lnTo>
                  <a:lnTo>
                    <a:pt x="253" y="272"/>
                  </a:lnTo>
                  <a:lnTo>
                    <a:pt x="261" y="301"/>
                  </a:lnTo>
                  <a:lnTo>
                    <a:pt x="268" y="352"/>
                  </a:lnTo>
                  <a:lnTo>
                    <a:pt x="295" y="375"/>
                  </a:lnTo>
                  <a:lnTo>
                    <a:pt x="326" y="451"/>
                  </a:lnTo>
                  <a:lnTo>
                    <a:pt x="325" y="479"/>
                  </a:lnTo>
                  <a:lnTo>
                    <a:pt x="271" y="485"/>
                  </a:lnTo>
                  <a:lnTo>
                    <a:pt x="199" y="422"/>
                  </a:lnTo>
                  <a:lnTo>
                    <a:pt x="109" y="354"/>
                  </a:lnTo>
                  <a:lnTo>
                    <a:pt x="99" y="311"/>
                  </a:lnTo>
                  <a:lnTo>
                    <a:pt x="54" y="254"/>
                  </a:lnTo>
                  <a:lnTo>
                    <a:pt x="42" y="184"/>
                  </a:lnTo>
                  <a:lnTo>
                    <a:pt x="13" y="137"/>
                  </a:lnTo>
                  <a:lnTo>
                    <a:pt x="18" y="75"/>
                  </a:lnTo>
                  <a:lnTo>
                    <a:pt x="0" y="39"/>
                  </a:lnTo>
                  <a:lnTo>
                    <a:pt x="12" y="24"/>
                  </a:lnTo>
                  <a:lnTo>
                    <a:pt x="75" y="61"/>
                  </a:lnTo>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308" name="Freeform 307">
              <a:extLst>
                <a:ext uri="{FF2B5EF4-FFF2-40B4-BE49-F238E27FC236}">
                  <a16:creationId xmlns:a16="http://schemas.microsoft.com/office/drawing/2014/main" id="{F449C741-4DDF-C240-90D4-8761FCF93335}"/>
                </a:ext>
              </a:extLst>
            </p:cNvPr>
            <p:cNvSpPr>
              <a:spLocks/>
            </p:cNvSpPr>
            <p:nvPr/>
          </p:nvSpPr>
          <p:spPr bwMode="auto">
            <a:xfrm>
              <a:off x="9822210" y="4896611"/>
              <a:ext cx="71086" cy="74557"/>
            </a:xfrm>
            <a:custGeom>
              <a:avLst/>
              <a:gdLst>
                <a:gd name="T0" fmla="*/ 26 w 43"/>
                <a:gd name="T1" fmla="*/ 20 h 48"/>
                <a:gd name="T2" fmla="*/ 37 w 43"/>
                <a:gd name="T3" fmla="*/ 33 h 48"/>
                <a:gd name="T4" fmla="*/ 43 w 43"/>
                <a:gd name="T5" fmla="*/ 43 h 48"/>
                <a:gd name="T6" fmla="*/ 35 w 43"/>
                <a:gd name="T7" fmla="*/ 48 h 48"/>
                <a:gd name="T8" fmla="*/ 27 w 43"/>
                <a:gd name="T9" fmla="*/ 42 h 48"/>
                <a:gd name="T10" fmla="*/ 17 w 43"/>
                <a:gd name="T11" fmla="*/ 33 h 48"/>
                <a:gd name="T12" fmla="*/ 8 w 43"/>
                <a:gd name="T13" fmla="*/ 22 h 48"/>
                <a:gd name="T14" fmla="*/ 0 w 43"/>
                <a:gd name="T15" fmla="*/ 7 h 48"/>
                <a:gd name="T16" fmla="*/ 0 w 43"/>
                <a:gd name="T17" fmla="*/ 0 h 48"/>
                <a:gd name="T18" fmla="*/ 7 w 43"/>
                <a:gd name="T19" fmla="*/ 0 h 48"/>
                <a:gd name="T20" fmla="*/ 16 w 43"/>
                <a:gd name="T21" fmla="*/ 8 h 48"/>
                <a:gd name="T22" fmla="*/ 22 w 43"/>
                <a:gd name="T23" fmla="*/ 15 h 48"/>
                <a:gd name="T24" fmla="*/ 26 w 43"/>
                <a:gd name="T25" fmla="*/ 2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3" h="48">
                  <a:moveTo>
                    <a:pt x="26" y="20"/>
                  </a:moveTo>
                  <a:lnTo>
                    <a:pt x="37" y="33"/>
                  </a:lnTo>
                  <a:lnTo>
                    <a:pt x="43" y="43"/>
                  </a:lnTo>
                  <a:lnTo>
                    <a:pt x="35" y="48"/>
                  </a:lnTo>
                  <a:lnTo>
                    <a:pt x="27" y="42"/>
                  </a:lnTo>
                  <a:lnTo>
                    <a:pt x="17" y="33"/>
                  </a:lnTo>
                  <a:lnTo>
                    <a:pt x="8" y="22"/>
                  </a:lnTo>
                  <a:lnTo>
                    <a:pt x="0" y="7"/>
                  </a:lnTo>
                  <a:lnTo>
                    <a:pt x="0" y="0"/>
                  </a:lnTo>
                  <a:lnTo>
                    <a:pt x="7" y="0"/>
                  </a:lnTo>
                  <a:lnTo>
                    <a:pt x="16" y="8"/>
                  </a:lnTo>
                  <a:lnTo>
                    <a:pt x="22" y="15"/>
                  </a:lnTo>
                  <a:lnTo>
                    <a:pt x="26" y="2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309" name="Freeform 308">
              <a:extLst>
                <a:ext uri="{FF2B5EF4-FFF2-40B4-BE49-F238E27FC236}">
                  <a16:creationId xmlns:a16="http://schemas.microsoft.com/office/drawing/2014/main" id="{CF7D2ECE-79B5-BF4E-95B2-FB88D8F05BDF}"/>
                </a:ext>
              </a:extLst>
            </p:cNvPr>
            <p:cNvSpPr>
              <a:spLocks/>
            </p:cNvSpPr>
            <p:nvPr/>
          </p:nvSpPr>
          <p:spPr bwMode="auto">
            <a:xfrm>
              <a:off x="7268103" y="3267242"/>
              <a:ext cx="251278" cy="128922"/>
            </a:xfrm>
            <a:custGeom>
              <a:avLst/>
              <a:gdLst>
                <a:gd name="T0" fmla="*/ 146 w 152"/>
                <a:gd name="T1" fmla="*/ 52 h 83"/>
                <a:gd name="T2" fmla="*/ 146 w 152"/>
                <a:gd name="T3" fmla="*/ 61 h 83"/>
                <a:gd name="T4" fmla="*/ 152 w 152"/>
                <a:gd name="T5" fmla="*/ 75 h 83"/>
                <a:gd name="T6" fmla="*/ 151 w 152"/>
                <a:gd name="T7" fmla="*/ 83 h 83"/>
                <a:gd name="T8" fmla="*/ 136 w 152"/>
                <a:gd name="T9" fmla="*/ 83 h 83"/>
                <a:gd name="T10" fmla="*/ 114 w 152"/>
                <a:gd name="T11" fmla="*/ 78 h 83"/>
                <a:gd name="T12" fmla="*/ 100 w 152"/>
                <a:gd name="T13" fmla="*/ 76 h 83"/>
                <a:gd name="T14" fmla="*/ 88 w 152"/>
                <a:gd name="T15" fmla="*/ 66 h 83"/>
                <a:gd name="T16" fmla="*/ 63 w 152"/>
                <a:gd name="T17" fmla="*/ 63 h 83"/>
                <a:gd name="T18" fmla="*/ 37 w 152"/>
                <a:gd name="T19" fmla="*/ 51 h 83"/>
                <a:gd name="T20" fmla="*/ 18 w 152"/>
                <a:gd name="T21" fmla="*/ 41 h 83"/>
                <a:gd name="T22" fmla="*/ 0 w 152"/>
                <a:gd name="T23" fmla="*/ 33 h 83"/>
                <a:gd name="T24" fmla="*/ 3 w 152"/>
                <a:gd name="T25" fmla="*/ 14 h 83"/>
                <a:gd name="T26" fmla="*/ 12 w 152"/>
                <a:gd name="T27" fmla="*/ 4 h 83"/>
                <a:gd name="T28" fmla="*/ 18 w 152"/>
                <a:gd name="T29" fmla="*/ 0 h 83"/>
                <a:gd name="T30" fmla="*/ 34 w 152"/>
                <a:gd name="T31" fmla="*/ 6 h 83"/>
                <a:gd name="T32" fmla="*/ 54 w 152"/>
                <a:gd name="T33" fmla="*/ 19 h 83"/>
                <a:gd name="T34" fmla="*/ 65 w 152"/>
                <a:gd name="T35" fmla="*/ 22 h 83"/>
                <a:gd name="T36" fmla="*/ 73 w 152"/>
                <a:gd name="T37" fmla="*/ 32 h 83"/>
                <a:gd name="T38" fmla="*/ 88 w 152"/>
                <a:gd name="T39" fmla="*/ 36 h 83"/>
                <a:gd name="T40" fmla="*/ 104 w 152"/>
                <a:gd name="T41" fmla="*/ 45 h 83"/>
                <a:gd name="T42" fmla="*/ 125 w 152"/>
                <a:gd name="T43" fmla="*/ 50 h 83"/>
                <a:gd name="T44" fmla="*/ 146 w 152"/>
                <a:gd name="T45" fmla="*/ 52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52" h="83">
                  <a:moveTo>
                    <a:pt x="146" y="52"/>
                  </a:moveTo>
                  <a:lnTo>
                    <a:pt x="146" y="61"/>
                  </a:lnTo>
                  <a:lnTo>
                    <a:pt x="152" y="75"/>
                  </a:lnTo>
                  <a:lnTo>
                    <a:pt x="151" y="83"/>
                  </a:lnTo>
                  <a:lnTo>
                    <a:pt x="136" y="83"/>
                  </a:lnTo>
                  <a:lnTo>
                    <a:pt x="114" y="78"/>
                  </a:lnTo>
                  <a:lnTo>
                    <a:pt x="100" y="76"/>
                  </a:lnTo>
                  <a:lnTo>
                    <a:pt x="88" y="66"/>
                  </a:lnTo>
                  <a:lnTo>
                    <a:pt x="63" y="63"/>
                  </a:lnTo>
                  <a:lnTo>
                    <a:pt x="37" y="51"/>
                  </a:lnTo>
                  <a:lnTo>
                    <a:pt x="18" y="41"/>
                  </a:lnTo>
                  <a:lnTo>
                    <a:pt x="0" y="33"/>
                  </a:lnTo>
                  <a:lnTo>
                    <a:pt x="3" y="14"/>
                  </a:lnTo>
                  <a:lnTo>
                    <a:pt x="12" y="4"/>
                  </a:lnTo>
                  <a:lnTo>
                    <a:pt x="18" y="0"/>
                  </a:lnTo>
                  <a:lnTo>
                    <a:pt x="34" y="6"/>
                  </a:lnTo>
                  <a:lnTo>
                    <a:pt x="54" y="19"/>
                  </a:lnTo>
                  <a:lnTo>
                    <a:pt x="65" y="22"/>
                  </a:lnTo>
                  <a:lnTo>
                    <a:pt x="73" y="32"/>
                  </a:lnTo>
                  <a:lnTo>
                    <a:pt x="88" y="36"/>
                  </a:lnTo>
                  <a:lnTo>
                    <a:pt x="104" y="45"/>
                  </a:lnTo>
                  <a:lnTo>
                    <a:pt x="125" y="50"/>
                  </a:lnTo>
                  <a:lnTo>
                    <a:pt x="146" y="52"/>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310" name="Freeform 309">
              <a:extLst>
                <a:ext uri="{FF2B5EF4-FFF2-40B4-BE49-F238E27FC236}">
                  <a16:creationId xmlns:a16="http://schemas.microsoft.com/office/drawing/2014/main" id="{79A8B52D-B2C0-A344-88D6-6487D345857F}"/>
                </a:ext>
              </a:extLst>
            </p:cNvPr>
            <p:cNvSpPr>
              <a:spLocks noEditPoints="1"/>
            </p:cNvSpPr>
            <p:nvPr/>
          </p:nvSpPr>
          <p:spPr bwMode="auto">
            <a:xfrm>
              <a:off x="9437028" y="5359482"/>
              <a:ext cx="538925" cy="389869"/>
            </a:xfrm>
            <a:custGeom>
              <a:avLst/>
              <a:gdLst>
                <a:gd name="T0" fmla="*/ 1141 w 1337"/>
                <a:gd name="T1" fmla="*/ 233 h 1028"/>
                <a:gd name="T2" fmla="*/ 1195 w 1337"/>
                <a:gd name="T3" fmla="*/ 199 h 1028"/>
                <a:gd name="T4" fmla="*/ 1204 w 1337"/>
                <a:gd name="T5" fmla="*/ 290 h 1028"/>
                <a:gd name="T6" fmla="*/ 1308 w 1337"/>
                <a:gd name="T7" fmla="*/ 265 h 1028"/>
                <a:gd name="T8" fmla="*/ 1271 w 1337"/>
                <a:gd name="T9" fmla="*/ 350 h 1028"/>
                <a:gd name="T10" fmla="*/ 1164 w 1337"/>
                <a:gd name="T11" fmla="*/ 397 h 1028"/>
                <a:gd name="T12" fmla="*/ 1109 w 1337"/>
                <a:gd name="T13" fmla="*/ 459 h 1028"/>
                <a:gd name="T14" fmla="*/ 1030 w 1337"/>
                <a:gd name="T15" fmla="*/ 521 h 1028"/>
                <a:gd name="T16" fmla="*/ 876 w 1337"/>
                <a:gd name="T17" fmla="*/ 612 h 1028"/>
                <a:gd name="T18" fmla="*/ 861 w 1337"/>
                <a:gd name="T19" fmla="*/ 578 h 1028"/>
                <a:gd name="T20" fmla="*/ 960 w 1337"/>
                <a:gd name="T21" fmla="*/ 462 h 1028"/>
                <a:gd name="T22" fmla="*/ 931 w 1337"/>
                <a:gd name="T23" fmla="*/ 397 h 1028"/>
                <a:gd name="T24" fmla="*/ 1055 w 1337"/>
                <a:gd name="T25" fmla="*/ 303 h 1028"/>
                <a:gd name="T26" fmla="*/ 1093 w 1337"/>
                <a:gd name="T27" fmla="*/ 191 h 1028"/>
                <a:gd name="T28" fmla="*/ 1092 w 1337"/>
                <a:gd name="T29" fmla="*/ 141 h 1028"/>
                <a:gd name="T30" fmla="*/ 1084 w 1337"/>
                <a:gd name="T31" fmla="*/ 6 h 1028"/>
                <a:gd name="T32" fmla="*/ 1126 w 1337"/>
                <a:gd name="T33" fmla="*/ 47 h 1028"/>
                <a:gd name="T34" fmla="*/ 1144 w 1337"/>
                <a:gd name="T35" fmla="*/ 144 h 1028"/>
                <a:gd name="T36" fmla="*/ 761 w 1337"/>
                <a:gd name="T37" fmla="*/ 582 h 1028"/>
                <a:gd name="T38" fmla="*/ 829 w 1337"/>
                <a:gd name="T39" fmla="*/ 583 h 1028"/>
                <a:gd name="T40" fmla="*/ 749 w 1337"/>
                <a:gd name="T41" fmla="*/ 658 h 1028"/>
                <a:gd name="T42" fmla="*/ 597 w 1337"/>
                <a:gd name="T43" fmla="*/ 754 h 1028"/>
                <a:gd name="T44" fmla="*/ 537 w 1337"/>
                <a:gd name="T45" fmla="*/ 795 h 1028"/>
                <a:gd name="T46" fmla="*/ 393 w 1337"/>
                <a:gd name="T47" fmla="*/ 882 h 1028"/>
                <a:gd name="T48" fmla="*/ 202 w 1337"/>
                <a:gd name="T49" fmla="*/ 1004 h 1028"/>
                <a:gd name="T50" fmla="*/ 88 w 1337"/>
                <a:gd name="T51" fmla="*/ 1026 h 1028"/>
                <a:gd name="T52" fmla="*/ 0 w 1337"/>
                <a:gd name="T53" fmla="*/ 993 h 1028"/>
                <a:gd name="T54" fmla="*/ 99 w 1337"/>
                <a:gd name="T55" fmla="*/ 900 h 1028"/>
                <a:gd name="T56" fmla="*/ 304 w 1337"/>
                <a:gd name="T57" fmla="*/ 801 h 1028"/>
                <a:gd name="T58" fmla="*/ 469 w 1337"/>
                <a:gd name="T59" fmla="*/ 725 h 1028"/>
                <a:gd name="T60" fmla="*/ 619 w 1337"/>
                <a:gd name="T61" fmla="*/ 619 h 1028"/>
                <a:gd name="T62" fmla="*/ 704 w 1337"/>
                <a:gd name="T63" fmla="*/ 550 h 1028"/>
                <a:gd name="T64" fmla="*/ 770 w 1337"/>
                <a:gd name="T65" fmla="*/ 547 h 10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7" h="1028">
                  <a:moveTo>
                    <a:pt x="1144" y="144"/>
                  </a:moveTo>
                  <a:lnTo>
                    <a:pt x="1141" y="233"/>
                  </a:lnTo>
                  <a:lnTo>
                    <a:pt x="1178" y="176"/>
                  </a:lnTo>
                  <a:lnTo>
                    <a:pt x="1195" y="199"/>
                  </a:lnTo>
                  <a:lnTo>
                    <a:pt x="1166" y="263"/>
                  </a:lnTo>
                  <a:lnTo>
                    <a:pt x="1204" y="290"/>
                  </a:lnTo>
                  <a:lnTo>
                    <a:pt x="1247" y="297"/>
                  </a:lnTo>
                  <a:lnTo>
                    <a:pt x="1308" y="265"/>
                  </a:lnTo>
                  <a:lnTo>
                    <a:pt x="1337" y="275"/>
                  </a:lnTo>
                  <a:lnTo>
                    <a:pt x="1271" y="350"/>
                  </a:lnTo>
                  <a:lnTo>
                    <a:pt x="1216" y="399"/>
                  </a:lnTo>
                  <a:lnTo>
                    <a:pt x="1164" y="397"/>
                  </a:lnTo>
                  <a:lnTo>
                    <a:pt x="1128" y="423"/>
                  </a:lnTo>
                  <a:lnTo>
                    <a:pt x="1109" y="459"/>
                  </a:lnTo>
                  <a:lnTo>
                    <a:pt x="1088" y="475"/>
                  </a:lnTo>
                  <a:lnTo>
                    <a:pt x="1030" y="521"/>
                  </a:lnTo>
                  <a:lnTo>
                    <a:pt x="954" y="578"/>
                  </a:lnTo>
                  <a:lnTo>
                    <a:pt x="876" y="612"/>
                  </a:lnTo>
                  <a:lnTo>
                    <a:pt x="881" y="590"/>
                  </a:lnTo>
                  <a:lnTo>
                    <a:pt x="861" y="578"/>
                  </a:lnTo>
                  <a:lnTo>
                    <a:pt x="950" y="508"/>
                  </a:lnTo>
                  <a:lnTo>
                    <a:pt x="960" y="462"/>
                  </a:lnTo>
                  <a:lnTo>
                    <a:pt x="908" y="428"/>
                  </a:lnTo>
                  <a:lnTo>
                    <a:pt x="931" y="397"/>
                  </a:lnTo>
                  <a:lnTo>
                    <a:pt x="1001" y="368"/>
                  </a:lnTo>
                  <a:lnTo>
                    <a:pt x="1055" y="303"/>
                  </a:lnTo>
                  <a:lnTo>
                    <a:pt x="1087" y="248"/>
                  </a:lnTo>
                  <a:lnTo>
                    <a:pt x="1093" y="191"/>
                  </a:lnTo>
                  <a:lnTo>
                    <a:pt x="1104" y="176"/>
                  </a:lnTo>
                  <a:lnTo>
                    <a:pt x="1092" y="141"/>
                  </a:lnTo>
                  <a:lnTo>
                    <a:pt x="1080" y="66"/>
                  </a:lnTo>
                  <a:lnTo>
                    <a:pt x="1084" y="6"/>
                  </a:lnTo>
                  <a:lnTo>
                    <a:pt x="1114" y="0"/>
                  </a:lnTo>
                  <a:lnTo>
                    <a:pt x="1126" y="47"/>
                  </a:lnTo>
                  <a:lnTo>
                    <a:pt x="1169" y="69"/>
                  </a:lnTo>
                  <a:lnTo>
                    <a:pt x="1144" y="144"/>
                  </a:lnTo>
                  <a:moveTo>
                    <a:pt x="770" y="547"/>
                  </a:moveTo>
                  <a:lnTo>
                    <a:pt x="761" y="582"/>
                  </a:lnTo>
                  <a:lnTo>
                    <a:pt x="834" y="548"/>
                  </a:lnTo>
                  <a:lnTo>
                    <a:pt x="829" y="583"/>
                  </a:lnTo>
                  <a:lnTo>
                    <a:pt x="803" y="619"/>
                  </a:lnTo>
                  <a:lnTo>
                    <a:pt x="749" y="658"/>
                  </a:lnTo>
                  <a:lnTo>
                    <a:pt x="657" y="720"/>
                  </a:lnTo>
                  <a:lnTo>
                    <a:pt x="597" y="754"/>
                  </a:lnTo>
                  <a:lnTo>
                    <a:pt x="590" y="794"/>
                  </a:lnTo>
                  <a:lnTo>
                    <a:pt x="537" y="795"/>
                  </a:lnTo>
                  <a:lnTo>
                    <a:pt x="454" y="827"/>
                  </a:lnTo>
                  <a:lnTo>
                    <a:pt x="393" y="882"/>
                  </a:lnTo>
                  <a:lnTo>
                    <a:pt x="285" y="966"/>
                  </a:lnTo>
                  <a:lnTo>
                    <a:pt x="202" y="1004"/>
                  </a:lnTo>
                  <a:lnTo>
                    <a:pt x="148" y="1028"/>
                  </a:lnTo>
                  <a:lnTo>
                    <a:pt x="88" y="1026"/>
                  </a:lnTo>
                  <a:lnTo>
                    <a:pt x="68" y="998"/>
                  </a:lnTo>
                  <a:lnTo>
                    <a:pt x="0" y="993"/>
                  </a:lnTo>
                  <a:lnTo>
                    <a:pt x="13" y="962"/>
                  </a:lnTo>
                  <a:lnTo>
                    <a:pt x="99" y="900"/>
                  </a:lnTo>
                  <a:lnTo>
                    <a:pt x="248" y="817"/>
                  </a:lnTo>
                  <a:lnTo>
                    <a:pt x="304" y="801"/>
                  </a:lnTo>
                  <a:lnTo>
                    <a:pt x="378" y="769"/>
                  </a:lnTo>
                  <a:lnTo>
                    <a:pt x="469" y="725"/>
                  </a:lnTo>
                  <a:lnTo>
                    <a:pt x="543" y="681"/>
                  </a:lnTo>
                  <a:lnTo>
                    <a:pt x="619" y="619"/>
                  </a:lnTo>
                  <a:lnTo>
                    <a:pt x="661" y="597"/>
                  </a:lnTo>
                  <a:lnTo>
                    <a:pt x="704" y="550"/>
                  </a:lnTo>
                  <a:lnTo>
                    <a:pt x="780" y="511"/>
                  </a:lnTo>
                  <a:lnTo>
                    <a:pt x="770" y="547"/>
                  </a:lnTo>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311" name="Freeform 310">
              <a:extLst>
                <a:ext uri="{FF2B5EF4-FFF2-40B4-BE49-F238E27FC236}">
                  <a16:creationId xmlns:a16="http://schemas.microsoft.com/office/drawing/2014/main" id="{618D68E2-10F7-F543-97F6-FB40CC2A10DC}"/>
                </a:ext>
              </a:extLst>
            </p:cNvPr>
            <p:cNvSpPr>
              <a:spLocks/>
            </p:cNvSpPr>
            <p:nvPr/>
          </p:nvSpPr>
          <p:spPr bwMode="auto">
            <a:xfrm>
              <a:off x="6701073" y="3051339"/>
              <a:ext cx="448003" cy="431806"/>
            </a:xfrm>
            <a:custGeom>
              <a:avLst/>
              <a:gdLst>
                <a:gd name="T0" fmla="*/ 232 w 271"/>
                <a:gd name="T1" fmla="*/ 9 h 278"/>
                <a:gd name="T2" fmla="*/ 271 w 271"/>
                <a:gd name="T3" fmla="*/ 33 h 278"/>
                <a:gd name="T4" fmla="*/ 241 w 271"/>
                <a:gd name="T5" fmla="*/ 54 h 278"/>
                <a:gd name="T6" fmla="*/ 207 w 271"/>
                <a:gd name="T7" fmla="*/ 58 h 278"/>
                <a:gd name="T8" fmla="*/ 226 w 271"/>
                <a:gd name="T9" fmla="*/ 90 h 278"/>
                <a:gd name="T10" fmla="*/ 230 w 271"/>
                <a:gd name="T11" fmla="*/ 112 h 278"/>
                <a:gd name="T12" fmla="*/ 221 w 271"/>
                <a:gd name="T13" fmla="*/ 148 h 278"/>
                <a:gd name="T14" fmla="*/ 199 w 271"/>
                <a:gd name="T15" fmla="*/ 191 h 278"/>
                <a:gd name="T16" fmla="*/ 162 w 271"/>
                <a:gd name="T17" fmla="*/ 211 h 278"/>
                <a:gd name="T18" fmla="*/ 180 w 271"/>
                <a:gd name="T19" fmla="*/ 236 h 278"/>
                <a:gd name="T20" fmla="*/ 198 w 271"/>
                <a:gd name="T21" fmla="*/ 265 h 278"/>
                <a:gd name="T22" fmla="*/ 149 w 271"/>
                <a:gd name="T23" fmla="*/ 278 h 278"/>
                <a:gd name="T24" fmla="*/ 127 w 271"/>
                <a:gd name="T25" fmla="*/ 258 h 278"/>
                <a:gd name="T26" fmla="*/ 79 w 271"/>
                <a:gd name="T27" fmla="*/ 246 h 278"/>
                <a:gd name="T28" fmla="*/ 25 w 271"/>
                <a:gd name="T29" fmla="*/ 249 h 278"/>
                <a:gd name="T30" fmla="*/ 53 w 271"/>
                <a:gd name="T31" fmla="*/ 214 h 278"/>
                <a:gd name="T32" fmla="*/ 41 w 271"/>
                <a:gd name="T33" fmla="*/ 202 h 278"/>
                <a:gd name="T34" fmla="*/ 19 w 271"/>
                <a:gd name="T35" fmla="*/ 174 h 278"/>
                <a:gd name="T36" fmla="*/ 0 w 271"/>
                <a:gd name="T37" fmla="*/ 151 h 278"/>
                <a:gd name="T38" fmla="*/ 48 w 271"/>
                <a:gd name="T39" fmla="*/ 158 h 278"/>
                <a:gd name="T40" fmla="*/ 62 w 271"/>
                <a:gd name="T41" fmla="*/ 156 h 278"/>
                <a:gd name="T42" fmla="*/ 96 w 271"/>
                <a:gd name="T43" fmla="*/ 150 h 278"/>
                <a:gd name="T44" fmla="*/ 101 w 271"/>
                <a:gd name="T45" fmla="*/ 120 h 278"/>
                <a:gd name="T46" fmla="*/ 115 w 271"/>
                <a:gd name="T47" fmla="*/ 114 h 278"/>
                <a:gd name="T48" fmla="*/ 135 w 271"/>
                <a:gd name="T49" fmla="*/ 114 h 278"/>
                <a:gd name="T50" fmla="*/ 137 w 271"/>
                <a:gd name="T51" fmla="*/ 95 h 278"/>
                <a:gd name="T52" fmla="*/ 152 w 271"/>
                <a:gd name="T53" fmla="*/ 78 h 278"/>
                <a:gd name="T54" fmla="*/ 158 w 271"/>
                <a:gd name="T55" fmla="*/ 65 h 278"/>
                <a:gd name="T56" fmla="*/ 159 w 271"/>
                <a:gd name="T57" fmla="*/ 49 h 278"/>
                <a:gd name="T58" fmla="*/ 161 w 271"/>
                <a:gd name="T59" fmla="*/ 30 h 278"/>
                <a:gd name="T60" fmla="*/ 163 w 271"/>
                <a:gd name="T61" fmla="*/ 12 h 278"/>
                <a:gd name="T62" fmla="*/ 199 w 271"/>
                <a:gd name="T63" fmla="*/ 6 h 278"/>
                <a:gd name="T64" fmla="*/ 216 w 271"/>
                <a:gd name="T65" fmla="*/ 0 h 2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71" h="278">
                  <a:moveTo>
                    <a:pt x="216" y="0"/>
                  </a:moveTo>
                  <a:lnTo>
                    <a:pt x="232" y="9"/>
                  </a:lnTo>
                  <a:lnTo>
                    <a:pt x="241" y="25"/>
                  </a:lnTo>
                  <a:lnTo>
                    <a:pt x="271" y="33"/>
                  </a:lnTo>
                  <a:lnTo>
                    <a:pt x="259" y="51"/>
                  </a:lnTo>
                  <a:lnTo>
                    <a:pt x="241" y="54"/>
                  </a:lnTo>
                  <a:lnTo>
                    <a:pt x="213" y="49"/>
                  </a:lnTo>
                  <a:lnTo>
                    <a:pt x="207" y="58"/>
                  </a:lnTo>
                  <a:lnTo>
                    <a:pt x="217" y="76"/>
                  </a:lnTo>
                  <a:lnTo>
                    <a:pt x="226" y="90"/>
                  </a:lnTo>
                  <a:lnTo>
                    <a:pt x="243" y="100"/>
                  </a:lnTo>
                  <a:lnTo>
                    <a:pt x="230" y="112"/>
                  </a:lnTo>
                  <a:lnTo>
                    <a:pt x="234" y="127"/>
                  </a:lnTo>
                  <a:lnTo>
                    <a:pt x="221" y="148"/>
                  </a:lnTo>
                  <a:lnTo>
                    <a:pt x="214" y="169"/>
                  </a:lnTo>
                  <a:lnTo>
                    <a:pt x="199" y="191"/>
                  </a:lnTo>
                  <a:lnTo>
                    <a:pt x="178" y="189"/>
                  </a:lnTo>
                  <a:lnTo>
                    <a:pt x="162" y="211"/>
                  </a:lnTo>
                  <a:lnTo>
                    <a:pt x="176" y="220"/>
                  </a:lnTo>
                  <a:lnTo>
                    <a:pt x="180" y="236"/>
                  </a:lnTo>
                  <a:lnTo>
                    <a:pt x="192" y="246"/>
                  </a:lnTo>
                  <a:lnTo>
                    <a:pt x="198" y="265"/>
                  </a:lnTo>
                  <a:lnTo>
                    <a:pt x="159" y="264"/>
                  </a:lnTo>
                  <a:lnTo>
                    <a:pt x="149" y="278"/>
                  </a:lnTo>
                  <a:lnTo>
                    <a:pt x="135" y="273"/>
                  </a:lnTo>
                  <a:lnTo>
                    <a:pt x="127" y="258"/>
                  </a:lnTo>
                  <a:lnTo>
                    <a:pt x="111" y="242"/>
                  </a:lnTo>
                  <a:lnTo>
                    <a:pt x="79" y="246"/>
                  </a:lnTo>
                  <a:lnTo>
                    <a:pt x="50" y="246"/>
                  </a:lnTo>
                  <a:lnTo>
                    <a:pt x="25" y="249"/>
                  </a:lnTo>
                  <a:lnTo>
                    <a:pt x="29" y="225"/>
                  </a:lnTo>
                  <a:lnTo>
                    <a:pt x="53" y="214"/>
                  </a:lnTo>
                  <a:lnTo>
                    <a:pt x="50" y="205"/>
                  </a:lnTo>
                  <a:lnTo>
                    <a:pt x="41" y="202"/>
                  </a:lnTo>
                  <a:lnTo>
                    <a:pt x="38" y="183"/>
                  </a:lnTo>
                  <a:lnTo>
                    <a:pt x="19" y="174"/>
                  </a:lnTo>
                  <a:lnTo>
                    <a:pt x="10" y="162"/>
                  </a:lnTo>
                  <a:lnTo>
                    <a:pt x="0" y="151"/>
                  </a:lnTo>
                  <a:lnTo>
                    <a:pt x="31" y="161"/>
                  </a:lnTo>
                  <a:lnTo>
                    <a:pt x="48" y="158"/>
                  </a:lnTo>
                  <a:lnTo>
                    <a:pt x="59" y="161"/>
                  </a:lnTo>
                  <a:lnTo>
                    <a:pt x="62" y="156"/>
                  </a:lnTo>
                  <a:lnTo>
                    <a:pt x="75" y="158"/>
                  </a:lnTo>
                  <a:lnTo>
                    <a:pt x="96" y="150"/>
                  </a:lnTo>
                  <a:lnTo>
                    <a:pt x="93" y="132"/>
                  </a:lnTo>
                  <a:lnTo>
                    <a:pt x="101" y="120"/>
                  </a:lnTo>
                  <a:lnTo>
                    <a:pt x="114" y="120"/>
                  </a:lnTo>
                  <a:lnTo>
                    <a:pt x="115" y="114"/>
                  </a:lnTo>
                  <a:lnTo>
                    <a:pt x="128" y="112"/>
                  </a:lnTo>
                  <a:lnTo>
                    <a:pt x="135" y="114"/>
                  </a:lnTo>
                  <a:lnTo>
                    <a:pt x="140" y="108"/>
                  </a:lnTo>
                  <a:lnTo>
                    <a:pt x="137" y="95"/>
                  </a:lnTo>
                  <a:lnTo>
                    <a:pt x="142" y="83"/>
                  </a:lnTo>
                  <a:lnTo>
                    <a:pt x="152" y="78"/>
                  </a:lnTo>
                  <a:lnTo>
                    <a:pt x="142" y="64"/>
                  </a:lnTo>
                  <a:lnTo>
                    <a:pt x="158" y="65"/>
                  </a:lnTo>
                  <a:lnTo>
                    <a:pt x="162" y="57"/>
                  </a:lnTo>
                  <a:lnTo>
                    <a:pt x="159" y="49"/>
                  </a:lnTo>
                  <a:lnTo>
                    <a:pt x="165" y="41"/>
                  </a:lnTo>
                  <a:lnTo>
                    <a:pt x="161" y="30"/>
                  </a:lnTo>
                  <a:lnTo>
                    <a:pt x="155" y="22"/>
                  </a:lnTo>
                  <a:lnTo>
                    <a:pt x="163" y="12"/>
                  </a:lnTo>
                  <a:lnTo>
                    <a:pt x="180" y="8"/>
                  </a:lnTo>
                  <a:lnTo>
                    <a:pt x="199" y="6"/>
                  </a:lnTo>
                  <a:lnTo>
                    <a:pt x="207" y="2"/>
                  </a:lnTo>
                  <a:lnTo>
                    <a:pt x="216"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312" name="Freeform 311">
              <a:extLst>
                <a:ext uri="{FF2B5EF4-FFF2-40B4-BE49-F238E27FC236}">
                  <a16:creationId xmlns:a16="http://schemas.microsoft.com/office/drawing/2014/main" id="{19FC9450-58B1-974B-951C-7E783CD43168}"/>
                </a:ext>
              </a:extLst>
            </p:cNvPr>
            <p:cNvSpPr>
              <a:spLocks noEditPoints="1"/>
            </p:cNvSpPr>
            <p:nvPr/>
          </p:nvSpPr>
          <p:spPr bwMode="auto">
            <a:xfrm>
              <a:off x="8476551" y="3650897"/>
              <a:ext cx="285995" cy="416274"/>
            </a:xfrm>
            <a:custGeom>
              <a:avLst/>
              <a:gdLst>
                <a:gd name="T0" fmla="*/ 252 w 710"/>
                <a:gd name="T1" fmla="*/ 24 h 1100"/>
                <a:gd name="T2" fmla="*/ 282 w 710"/>
                <a:gd name="T3" fmla="*/ 24 h 1100"/>
                <a:gd name="T4" fmla="*/ 311 w 710"/>
                <a:gd name="T5" fmla="*/ 120 h 1100"/>
                <a:gd name="T6" fmla="*/ 264 w 710"/>
                <a:gd name="T7" fmla="*/ 219 h 1100"/>
                <a:gd name="T8" fmla="*/ 288 w 710"/>
                <a:gd name="T9" fmla="*/ 355 h 1100"/>
                <a:gd name="T10" fmla="*/ 361 w 710"/>
                <a:gd name="T11" fmla="*/ 355 h 1100"/>
                <a:gd name="T12" fmla="*/ 459 w 710"/>
                <a:gd name="T13" fmla="*/ 448 h 1100"/>
                <a:gd name="T14" fmla="*/ 483 w 710"/>
                <a:gd name="T15" fmla="*/ 508 h 1100"/>
                <a:gd name="T16" fmla="*/ 387 w 710"/>
                <a:gd name="T17" fmla="*/ 421 h 1100"/>
                <a:gd name="T18" fmla="*/ 317 w 710"/>
                <a:gd name="T19" fmla="*/ 402 h 1100"/>
                <a:gd name="T20" fmla="*/ 212 w 710"/>
                <a:gd name="T21" fmla="*/ 395 h 1100"/>
                <a:gd name="T22" fmla="*/ 231 w 710"/>
                <a:gd name="T23" fmla="*/ 339 h 1100"/>
                <a:gd name="T24" fmla="*/ 201 w 710"/>
                <a:gd name="T25" fmla="*/ 350 h 1100"/>
                <a:gd name="T26" fmla="*/ 141 w 710"/>
                <a:gd name="T27" fmla="*/ 264 h 1100"/>
                <a:gd name="T28" fmla="*/ 160 w 710"/>
                <a:gd name="T29" fmla="*/ 210 h 1100"/>
                <a:gd name="T30" fmla="*/ 157 w 710"/>
                <a:gd name="T31" fmla="*/ 0 h 1100"/>
                <a:gd name="T32" fmla="*/ 287 w 710"/>
                <a:gd name="T33" fmla="*/ 463 h 1100"/>
                <a:gd name="T34" fmla="*/ 239 w 710"/>
                <a:gd name="T35" fmla="*/ 494 h 1100"/>
                <a:gd name="T36" fmla="*/ 257 w 710"/>
                <a:gd name="T37" fmla="*/ 432 h 1100"/>
                <a:gd name="T38" fmla="*/ 594 w 710"/>
                <a:gd name="T39" fmla="*/ 540 h 1100"/>
                <a:gd name="T40" fmla="*/ 565 w 710"/>
                <a:gd name="T41" fmla="*/ 612 h 1100"/>
                <a:gd name="T42" fmla="*/ 593 w 710"/>
                <a:gd name="T43" fmla="*/ 693 h 1100"/>
                <a:gd name="T44" fmla="*/ 550 w 710"/>
                <a:gd name="T45" fmla="*/ 653 h 1100"/>
                <a:gd name="T46" fmla="*/ 510 w 710"/>
                <a:gd name="T47" fmla="*/ 597 h 1100"/>
                <a:gd name="T48" fmla="*/ 550 w 710"/>
                <a:gd name="T49" fmla="*/ 571 h 1100"/>
                <a:gd name="T50" fmla="*/ 569 w 710"/>
                <a:gd name="T51" fmla="*/ 508 h 1100"/>
                <a:gd name="T52" fmla="*/ 325 w 710"/>
                <a:gd name="T53" fmla="*/ 563 h 1100"/>
                <a:gd name="T54" fmla="*/ 421 w 710"/>
                <a:gd name="T55" fmla="*/ 589 h 1100"/>
                <a:gd name="T56" fmla="*/ 392 w 710"/>
                <a:gd name="T57" fmla="*/ 661 h 1100"/>
                <a:gd name="T58" fmla="*/ 341 w 710"/>
                <a:gd name="T59" fmla="*/ 647 h 1100"/>
                <a:gd name="T60" fmla="*/ 325 w 710"/>
                <a:gd name="T61" fmla="*/ 563 h 1100"/>
                <a:gd name="T62" fmla="*/ 0 w 710"/>
                <a:gd name="T63" fmla="*/ 863 h 1100"/>
                <a:gd name="T64" fmla="*/ 82 w 710"/>
                <a:gd name="T65" fmla="*/ 751 h 1100"/>
                <a:gd name="T66" fmla="*/ 153 w 710"/>
                <a:gd name="T67" fmla="*/ 607 h 1100"/>
                <a:gd name="T68" fmla="*/ 128 w 710"/>
                <a:gd name="T69" fmla="*/ 724 h 1100"/>
                <a:gd name="T70" fmla="*/ 497 w 710"/>
                <a:gd name="T71" fmla="*/ 700 h 1100"/>
                <a:gd name="T72" fmla="*/ 454 w 710"/>
                <a:gd name="T73" fmla="*/ 782 h 1100"/>
                <a:gd name="T74" fmla="*/ 381 w 710"/>
                <a:gd name="T75" fmla="*/ 748 h 1100"/>
                <a:gd name="T76" fmla="*/ 411 w 710"/>
                <a:gd name="T77" fmla="*/ 702 h 1100"/>
                <a:gd name="T78" fmla="*/ 455 w 710"/>
                <a:gd name="T79" fmla="*/ 644 h 1100"/>
                <a:gd name="T80" fmla="*/ 496 w 710"/>
                <a:gd name="T81" fmla="*/ 619 h 1100"/>
                <a:gd name="T82" fmla="*/ 690 w 710"/>
                <a:gd name="T83" fmla="*/ 859 h 1100"/>
                <a:gd name="T84" fmla="*/ 710 w 710"/>
                <a:gd name="T85" fmla="*/ 963 h 1100"/>
                <a:gd name="T86" fmla="*/ 657 w 710"/>
                <a:gd name="T87" fmla="*/ 954 h 1100"/>
                <a:gd name="T88" fmla="*/ 652 w 710"/>
                <a:gd name="T89" fmla="*/ 1060 h 1100"/>
                <a:gd name="T90" fmla="*/ 542 w 710"/>
                <a:gd name="T91" fmla="*/ 1051 h 1100"/>
                <a:gd name="T92" fmla="*/ 537 w 710"/>
                <a:gd name="T93" fmla="*/ 949 h 1100"/>
                <a:gd name="T94" fmla="*/ 466 w 710"/>
                <a:gd name="T95" fmla="*/ 944 h 1100"/>
                <a:gd name="T96" fmla="*/ 378 w 710"/>
                <a:gd name="T97" fmla="*/ 988 h 1100"/>
                <a:gd name="T98" fmla="*/ 388 w 710"/>
                <a:gd name="T99" fmla="*/ 891 h 1100"/>
                <a:gd name="T100" fmla="*/ 472 w 710"/>
                <a:gd name="T101" fmla="*/ 835 h 1100"/>
                <a:gd name="T102" fmla="*/ 557 w 710"/>
                <a:gd name="T103" fmla="*/ 850 h 1100"/>
                <a:gd name="T104" fmla="*/ 619 w 710"/>
                <a:gd name="T105" fmla="*/ 810 h 1100"/>
                <a:gd name="T106" fmla="*/ 673 w 710"/>
                <a:gd name="T107" fmla="*/ 785 h 1100"/>
                <a:gd name="T108" fmla="*/ 690 w 710"/>
                <a:gd name="T109" fmla="*/ 859 h 1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710" h="1100">
                  <a:moveTo>
                    <a:pt x="202" y="0"/>
                  </a:moveTo>
                  <a:lnTo>
                    <a:pt x="252" y="24"/>
                  </a:lnTo>
                  <a:lnTo>
                    <a:pt x="271" y="2"/>
                  </a:lnTo>
                  <a:lnTo>
                    <a:pt x="282" y="24"/>
                  </a:lnTo>
                  <a:lnTo>
                    <a:pt x="276" y="59"/>
                  </a:lnTo>
                  <a:lnTo>
                    <a:pt x="311" y="120"/>
                  </a:lnTo>
                  <a:lnTo>
                    <a:pt x="303" y="191"/>
                  </a:lnTo>
                  <a:lnTo>
                    <a:pt x="264" y="219"/>
                  </a:lnTo>
                  <a:lnTo>
                    <a:pt x="262" y="288"/>
                  </a:lnTo>
                  <a:lnTo>
                    <a:pt x="288" y="355"/>
                  </a:lnTo>
                  <a:lnTo>
                    <a:pt x="329" y="365"/>
                  </a:lnTo>
                  <a:lnTo>
                    <a:pt x="361" y="355"/>
                  </a:lnTo>
                  <a:lnTo>
                    <a:pt x="460" y="402"/>
                  </a:lnTo>
                  <a:lnTo>
                    <a:pt x="459" y="448"/>
                  </a:lnTo>
                  <a:lnTo>
                    <a:pt x="486" y="469"/>
                  </a:lnTo>
                  <a:lnTo>
                    <a:pt x="483" y="508"/>
                  </a:lnTo>
                  <a:lnTo>
                    <a:pt x="420" y="466"/>
                  </a:lnTo>
                  <a:lnTo>
                    <a:pt x="387" y="421"/>
                  </a:lnTo>
                  <a:lnTo>
                    <a:pt x="371" y="453"/>
                  </a:lnTo>
                  <a:lnTo>
                    <a:pt x="317" y="402"/>
                  </a:lnTo>
                  <a:lnTo>
                    <a:pt x="251" y="414"/>
                  </a:lnTo>
                  <a:lnTo>
                    <a:pt x="212" y="395"/>
                  </a:lnTo>
                  <a:lnTo>
                    <a:pt x="211" y="360"/>
                  </a:lnTo>
                  <a:lnTo>
                    <a:pt x="231" y="339"/>
                  </a:lnTo>
                  <a:lnTo>
                    <a:pt x="206" y="319"/>
                  </a:lnTo>
                  <a:lnTo>
                    <a:pt x="201" y="350"/>
                  </a:lnTo>
                  <a:lnTo>
                    <a:pt x="157" y="301"/>
                  </a:lnTo>
                  <a:lnTo>
                    <a:pt x="141" y="264"/>
                  </a:lnTo>
                  <a:lnTo>
                    <a:pt x="126" y="182"/>
                  </a:lnTo>
                  <a:lnTo>
                    <a:pt x="160" y="210"/>
                  </a:lnTo>
                  <a:lnTo>
                    <a:pt x="146" y="77"/>
                  </a:lnTo>
                  <a:lnTo>
                    <a:pt x="157" y="0"/>
                  </a:lnTo>
                  <a:lnTo>
                    <a:pt x="202" y="0"/>
                  </a:lnTo>
                  <a:moveTo>
                    <a:pt x="287" y="463"/>
                  </a:moveTo>
                  <a:lnTo>
                    <a:pt x="276" y="536"/>
                  </a:lnTo>
                  <a:lnTo>
                    <a:pt x="239" y="494"/>
                  </a:lnTo>
                  <a:lnTo>
                    <a:pt x="193" y="429"/>
                  </a:lnTo>
                  <a:lnTo>
                    <a:pt x="257" y="432"/>
                  </a:lnTo>
                  <a:lnTo>
                    <a:pt x="287" y="463"/>
                  </a:lnTo>
                  <a:moveTo>
                    <a:pt x="594" y="540"/>
                  </a:moveTo>
                  <a:lnTo>
                    <a:pt x="625" y="635"/>
                  </a:lnTo>
                  <a:lnTo>
                    <a:pt x="565" y="612"/>
                  </a:lnTo>
                  <a:lnTo>
                    <a:pt x="570" y="641"/>
                  </a:lnTo>
                  <a:lnTo>
                    <a:pt x="593" y="693"/>
                  </a:lnTo>
                  <a:lnTo>
                    <a:pt x="559" y="712"/>
                  </a:lnTo>
                  <a:lnTo>
                    <a:pt x="550" y="653"/>
                  </a:lnTo>
                  <a:lnTo>
                    <a:pt x="527" y="648"/>
                  </a:lnTo>
                  <a:lnTo>
                    <a:pt x="510" y="597"/>
                  </a:lnTo>
                  <a:lnTo>
                    <a:pt x="555" y="603"/>
                  </a:lnTo>
                  <a:lnTo>
                    <a:pt x="550" y="571"/>
                  </a:lnTo>
                  <a:lnTo>
                    <a:pt x="497" y="506"/>
                  </a:lnTo>
                  <a:lnTo>
                    <a:pt x="569" y="508"/>
                  </a:lnTo>
                  <a:lnTo>
                    <a:pt x="594" y="540"/>
                  </a:lnTo>
                  <a:moveTo>
                    <a:pt x="325" y="563"/>
                  </a:moveTo>
                  <a:lnTo>
                    <a:pt x="373" y="589"/>
                  </a:lnTo>
                  <a:lnTo>
                    <a:pt x="421" y="589"/>
                  </a:lnTo>
                  <a:lnTo>
                    <a:pt x="423" y="625"/>
                  </a:lnTo>
                  <a:lnTo>
                    <a:pt x="392" y="661"/>
                  </a:lnTo>
                  <a:lnTo>
                    <a:pt x="347" y="686"/>
                  </a:lnTo>
                  <a:lnTo>
                    <a:pt x="341" y="647"/>
                  </a:lnTo>
                  <a:lnTo>
                    <a:pt x="341" y="603"/>
                  </a:lnTo>
                  <a:lnTo>
                    <a:pt x="325" y="563"/>
                  </a:lnTo>
                  <a:moveTo>
                    <a:pt x="94" y="782"/>
                  </a:moveTo>
                  <a:lnTo>
                    <a:pt x="0" y="863"/>
                  </a:lnTo>
                  <a:lnTo>
                    <a:pt x="32" y="803"/>
                  </a:lnTo>
                  <a:lnTo>
                    <a:pt x="82" y="751"/>
                  </a:lnTo>
                  <a:lnTo>
                    <a:pt x="122" y="692"/>
                  </a:lnTo>
                  <a:lnTo>
                    <a:pt x="153" y="607"/>
                  </a:lnTo>
                  <a:lnTo>
                    <a:pt x="173" y="677"/>
                  </a:lnTo>
                  <a:lnTo>
                    <a:pt x="128" y="724"/>
                  </a:lnTo>
                  <a:lnTo>
                    <a:pt x="94" y="782"/>
                  </a:lnTo>
                  <a:moveTo>
                    <a:pt x="497" y="700"/>
                  </a:moveTo>
                  <a:lnTo>
                    <a:pt x="473" y="728"/>
                  </a:lnTo>
                  <a:lnTo>
                    <a:pt x="454" y="782"/>
                  </a:lnTo>
                  <a:lnTo>
                    <a:pt x="433" y="807"/>
                  </a:lnTo>
                  <a:lnTo>
                    <a:pt x="381" y="748"/>
                  </a:lnTo>
                  <a:lnTo>
                    <a:pt x="395" y="726"/>
                  </a:lnTo>
                  <a:lnTo>
                    <a:pt x="411" y="702"/>
                  </a:lnTo>
                  <a:lnTo>
                    <a:pt x="414" y="649"/>
                  </a:lnTo>
                  <a:lnTo>
                    <a:pt x="455" y="644"/>
                  </a:lnTo>
                  <a:lnTo>
                    <a:pt x="449" y="701"/>
                  </a:lnTo>
                  <a:lnTo>
                    <a:pt x="496" y="619"/>
                  </a:lnTo>
                  <a:lnTo>
                    <a:pt x="497" y="700"/>
                  </a:lnTo>
                  <a:moveTo>
                    <a:pt x="690" y="859"/>
                  </a:moveTo>
                  <a:lnTo>
                    <a:pt x="702" y="916"/>
                  </a:lnTo>
                  <a:lnTo>
                    <a:pt x="710" y="963"/>
                  </a:lnTo>
                  <a:lnTo>
                    <a:pt x="690" y="1041"/>
                  </a:lnTo>
                  <a:lnTo>
                    <a:pt x="657" y="954"/>
                  </a:lnTo>
                  <a:lnTo>
                    <a:pt x="624" y="998"/>
                  </a:lnTo>
                  <a:lnTo>
                    <a:pt x="652" y="1060"/>
                  </a:lnTo>
                  <a:lnTo>
                    <a:pt x="633" y="1100"/>
                  </a:lnTo>
                  <a:lnTo>
                    <a:pt x="542" y="1051"/>
                  </a:lnTo>
                  <a:lnTo>
                    <a:pt x="517" y="989"/>
                  </a:lnTo>
                  <a:lnTo>
                    <a:pt x="537" y="949"/>
                  </a:lnTo>
                  <a:lnTo>
                    <a:pt x="487" y="908"/>
                  </a:lnTo>
                  <a:lnTo>
                    <a:pt x="466" y="944"/>
                  </a:lnTo>
                  <a:lnTo>
                    <a:pt x="430" y="940"/>
                  </a:lnTo>
                  <a:lnTo>
                    <a:pt x="378" y="988"/>
                  </a:lnTo>
                  <a:lnTo>
                    <a:pt x="364" y="963"/>
                  </a:lnTo>
                  <a:lnTo>
                    <a:pt x="388" y="891"/>
                  </a:lnTo>
                  <a:lnTo>
                    <a:pt x="433" y="867"/>
                  </a:lnTo>
                  <a:lnTo>
                    <a:pt x="472" y="835"/>
                  </a:lnTo>
                  <a:lnTo>
                    <a:pt x="501" y="874"/>
                  </a:lnTo>
                  <a:lnTo>
                    <a:pt x="557" y="850"/>
                  </a:lnTo>
                  <a:lnTo>
                    <a:pt x="566" y="812"/>
                  </a:lnTo>
                  <a:lnTo>
                    <a:pt x="619" y="810"/>
                  </a:lnTo>
                  <a:lnTo>
                    <a:pt x="608" y="744"/>
                  </a:lnTo>
                  <a:lnTo>
                    <a:pt x="673" y="785"/>
                  </a:lnTo>
                  <a:lnTo>
                    <a:pt x="683" y="828"/>
                  </a:lnTo>
                  <a:lnTo>
                    <a:pt x="690" y="859"/>
                  </a:lnTo>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313" name="Freeform 312">
              <a:extLst>
                <a:ext uri="{FF2B5EF4-FFF2-40B4-BE49-F238E27FC236}">
                  <a16:creationId xmlns:a16="http://schemas.microsoft.com/office/drawing/2014/main" id="{D7ED7275-3B8F-A543-8B7A-072CF9C3DF71}"/>
                </a:ext>
              </a:extLst>
            </p:cNvPr>
            <p:cNvSpPr>
              <a:spLocks/>
            </p:cNvSpPr>
            <p:nvPr/>
          </p:nvSpPr>
          <p:spPr bwMode="auto">
            <a:xfrm>
              <a:off x="9615567" y="4410441"/>
              <a:ext cx="42982" cy="60577"/>
            </a:xfrm>
            <a:custGeom>
              <a:avLst/>
              <a:gdLst>
                <a:gd name="T0" fmla="*/ 23 w 26"/>
                <a:gd name="T1" fmla="*/ 37 h 39"/>
                <a:gd name="T2" fmla="*/ 18 w 26"/>
                <a:gd name="T3" fmla="*/ 39 h 39"/>
                <a:gd name="T4" fmla="*/ 10 w 26"/>
                <a:gd name="T5" fmla="*/ 31 h 39"/>
                <a:gd name="T6" fmla="*/ 3 w 26"/>
                <a:gd name="T7" fmla="*/ 18 h 39"/>
                <a:gd name="T8" fmla="*/ 0 w 26"/>
                <a:gd name="T9" fmla="*/ 2 h 39"/>
                <a:gd name="T10" fmla="*/ 3 w 26"/>
                <a:gd name="T11" fmla="*/ 0 h 39"/>
                <a:gd name="T12" fmla="*/ 5 w 26"/>
                <a:gd name="T13" fmla="*/ 6 h 39"/>
                <a:gd name="T14" fmla="*/ 10 w 26"/>
                <a:gd name="T15" fmla="*/ 11 h 39"/>
                <a:gd name="T16" fmla="*/ 18 w 26"/>
                <a:gd name="T17" fmla="*/ 24 h 39"/>
                <a:gd name="T18" fmla="*/ 26 w 26"/>
                <a:gd name="T19" fmla="*/ 31 h 39"/>
                <a:gd name="T20" fmla="*/ 23 w 26"/>
                <a:gd name="T21" fmla="*/ 37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6" h="39">
                  <a:moveTo>
                    <a:pt x="23" y="37"/>
                  </a:moveTo>
                  <a:lnTo>
                    <a:pt x="18" y="39"/>
                  </a:lnTo>
                  <a:lnTo>
                    <a:pt x="10" y="31"/>
                  </a:lnTo>
                  <a:lnTo>
                    <a:pt x="3" y="18"/>
                  </a:lnTo>
                  <a:lnTo>
                    <a:pt x="0" y="2"/>
                  </a:lnTo>
                  <a:lnTo>
                    <a:pt x="3" y="0"/>
                  </a:lnTo>
                  <a:lnTo>
                    <a:pt x="5" y="6"/>
                  </a:lnTo>
                  <a:lnTo>
                    <a:pt x="10" y="11"/>
                  </a:lnTo>
                  <a:lnTo>
                    <a:pt x="18" y="24"/>
                  </a:lnTo>
                  <a:lnTo>
                    <a:pt x="26" y="31"/>
                  </a:lnTo>
                  <a:lnTo>
                    <a:pt x="23" y="37"/>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314" name="Freeform 313">
              <a:extLst>
                <a:ext uri="{FF2B5EF4-FFF2-40B4-BE49-F238E27FC236}">
                  <a16:creationId xmlns:a16="http://schemas.microsoft.com/office/drawing/2014/main" id="{6FCF94B3-D15D-F64A-A2C3-9280F210AEF4}"/>
                </a:ext>
              </a:extLst>
            </p:cNvPr>
            <p:cNvSpPr>
              <a:spLocks/>
            </p:cNvSpPr>
            <p:nvPr/>
          </p:nvSpPr>
          <p:spPr bwMode="auto">
            <a:xfrm>
              <a:off x="9427108" y="4382482"/>
              <a:ext cx="123987" cy="69898"/>
            </a:xfrm>
            <a:custGeom>
              <a:avLst/>
              <a:gdLst>
                <a:gd name="T0" fmla="*/ 68 w 75"/>
                <a:gd name="T1" fmla="*/ 27 h 45"/>
                <a:gd name="T2" fmla="*/ 58 w 75"/>
                <a:gd name="T3" fmla="*/ 29 h 45"/>
                <a:gd name="T4" fmla="*/ 54 w 75"/>
                <a:gd name="T5" fmla="*/ 35 h 45"/>
                <a:gd name="T6" fmla="*/ 44 w 75"/>
                <a:gd name="T7" fmla="*/ 40 h 45"/>
                <a:gd name="T8" fmla="*/ 34 w 75"/>
                <a:gd name="T9" fmla="*/ 45 h 45"/>
                <a:gd name="T10" fmla="*/ 25 w 75"/>
                <a:gd name="T11" fmla="*/ 45 h 45"/>
                <a:gd name="T12" fmla="*/ 10 w 75"/>
                <a:gd name="T13" fmla="*/ 39 h 45"/>
                <a:gd name="T14" fmla="*/ 0 w 75"/>
                <a:gd name="T15" fmla="*/ 33 h 45"/>
                <a:gd name="T16" fmla="*/ 2 w 75"/>
                <a:gd name="T17" fmla="*/ 26 h 45"/>
                <a:gd name="T18" fmla="*/ 18 w 75"/>
                <a:gd name="T19" fmla="*/ 29 h 45"/>
                <a:gd name="T20" fmla="*/ 28 w 75"/>
                <a:gd name="T21" fmla="*/ 28 h 45"/>
                <a:gd name="T22" fmla="*/ 31 w 75"/>
                <a:gd name="T23" fmla="*/ 18 h 45"/>
                <a:gd name="T24" fmla="*/ 34 w 75"/>
                <a:gd name="T25" fmla="*/ 17 h 45"/>
                <a:gd name="T26" fmla="*/ 35 w 75"/>
                <a:gd name="T27" fmla="*/ 28 h 45"/>
                <a:gd name="T28" fmla="*/ 46 w 75"/>
                <a:gd name="T29" fmla="*/ 27 h 45"/>
                <a:gd name="T30" fmla="*/ 51 w 75"/>
                <a:gd name="T31" fmla="*/ 20 h 45"/>
                <a:gd name="T32" fmla="*/ 62 w 75"/>
                <a:gd name="T33" fmla="*/ 12 h 45"/>
                <a:gd name="T34" fmla="*/ 61 w 75"/>
                <a:gd name="T35" fmla="*/ 0 h 45"/>
                <a:gd name="T36" fmla="*/ 72 w 75"/>
                <a:gd name="T37" fmla="*/ 0 h 45"/>
                <a:gd name="T38" fmla="*/ 75 w 75"/>
                <a:gd name="T39" fmla="*/ 3 h 45"/>
                <a:gd name="T40" fmla="*/ 74 w 75"/>
                <a:gd name="T41" fmla="*/ 15 h 45"/>
                <a:gd name="T42" fmla="*/ 68 w 75"/>
                <a:gd name="T43" fmla="*/ 27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75" h="45">
                  <a:moveTo>
                    <a:pt x="68" y="27"/>
                  </a:moveTo>
                  <a:lnTo>
                    <a:pt x="58" y="29"/>
                  </a:lnTo>
                  <a:lnTo>
                    <a:pt x="54" y="35"/>
                  </a:lnTo>
                  <a:lnTo>
                    <a:pt x="44" y="40"/>
                  </a:lnTo>
                  <a:lnTo>
                    <a:pt x="34" y="45"/>
                  </a:lnTo>
                  <a:lnTo>
                    <a:pt x="25" y="45"/>
                  </a:lnTo>
                  <a:lnTo>
                    <a:pt x="10" y="39"/>
                  </a:lnTo>
                  <a:lnTo>
                    <a:pt x="0" y="33"/>
                  </a:lnTo>
                  <a:lnTo>
                    <a:pt x="2" y="26"/>
                  </a:lnTo>
                  <a:lnTo>
                    <a:pt x="18" y="29"/>
                  </a:lnTo>
                  <a:lnTo>
                    <a:pt x="28" y="28"/>
                  </a:lnTo>
                  <a:lnTo>
                    <a:pt x="31" y="18"/>
                  </a:lnTo>
                  <a:lnTo>
                    <a:pt x="34" y="17"/>
                  </a:lnTo>
                  <a:lnTo>
                    <a:pt x="35" y="28"/>
                  </a:lnTo>
                  <a:lnTo>
                    <a:pt x="46" y="27"/>
                  </a:lnTo>
                  <a:lnTo>
                    <a:pt x="51" y="20"/>
                  </a:lnTo>
                  <a:lnTo>
                    <a:pt x="62" y="12"/>
                  </a:lnTo>
                  <a:lnTo>
                    <a:pt x="61" y="0"/>
                  </a:lnTo>
                  <a:lnTo>
                    <a:pt x="72" y="0"/>
                  </a:lnTo>
                  <a:lnTo>
                    <a:pt x="75" y="3"/>
                  </a:lnTo>
                  <a:lnTo>
                    <a:pt x="74" y="15"/>
                  </a:lnTo>
                  <a:lnTo>
                    <a:pt x="68" y="27"/>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315" name="Freeform 314">
              <a:extLst>
                <a:ext uri="{FF2B5EF4-FFF2-40B4-BE49-F238E27FC236}">
                  <a16:creationId xmlns:a16="http://schemas.microsoft.com/office/drawing/2014/main" id="{48BA389E-9E13-4B43-A9B1-8C2831C1A8DA}"/>
                </a:ext>
              </a:extLst>
            </p:cNvPr>
            <p:cNvSpPr>
              <a:spLocks/>
            </p:cNvSpPr>
            <p:nvPr/>
          </p:nvSpPr>
          <p:spPr bwMode="auto">
            <a:xfrm>
              <a:off x="9197322" y="4331224"/>
              <a:ext cx="290953" cy="260948"/>
            </a:xfrm>
            <a:custGeom>
              <a:avLst/>
              <a:gdLst>
                <a:gd name="T0" fmla="*/ 116 w 176"/>
                <a:gd name="T1" fmla="*/ 100 h 168"/>
                <a:gd name="T2" fmla="*/ 131 w 176"/>
                <a:gd name="T3" fmla="*/ 114 h 168"/>
                <a:gd name="T4" fmla="*/ 141 w 176"/>
                <a:gd name="T5" fmla="*/ 136 h 168"/>
                <a:gd name="T6" fmla="*/ 151 w 176"/>
                <a:gd name="T7" fmla="*/ 135 h 168"/>
                <a:gd name="T8" fmla="*/ 149 w 176"/>
                <a:gd name="T9" fmla="*/ 144 h 168"/>
                <a:gd name="T10" fmla="*/ 163 w 176"/>
                <a:gd name="T11" fmla="*/ 148 h 168"/>
                <a:gd name="T12" fmla="*/ 157 w 176"/>
                <a:gd name="T13" fmla="*/ 151 h 168"/>
                <a:gd name="T14" fmla="*/ 176 w 176"/>
                <a:gd name="T15" fmla="*/ 160 h 168"/>
                <a:gd name="T16" fmla="*/ 173 w 176"/>
                <a:gd name="T17" fmla="*/ 166 h 168"/>
                <a:gd name="T18" fmla="*/ 161 w 176"/>
                <a:gd name="T19" fmla="*/ 168 h 168"/>
                <a:gd name="T20" fmla="*/ 157 w 176"/>
                <a:gd name="T21" fmla="*/ 162 h 168"/>
                <a:gd name="T22" fmla="*/ 141 w 176"/>
                <a:gd name="T23" fmla="*/ 160 h 168"/>
                <a:gd name="T24" fmla="*/ 123 w 176"/>
                <a:gd name="T25" fmla="*/ 157 h 168"/>
                <a:gd name="T26" fmla="*/ 111 w 176"/>
                <a:gd name="T27" fmla="*/ 144 h 168"/>
                <a:gd name="T28" fmla="*/ 101 w 176"/>
                <a:gd name="T29" fmla="*/ 132 h 168"/>
                <a:gd name="T30" fmla="*/ 93 w 176"/>
                <a:gd name="T31" fmla="*/ 114 h 168"/>
                <a:gd name="T32" fmla="*/ 70 w 176"/>
                <a:gd name="T33" fmla="*/ 105 h 168"/>
                <a:gd name="T34" fmla="*/ 54 w 176"/>
                <a:gd name="T35" fmla="*/ 111 h 168"/>
                <a:gd name="T36" fmla="*/ 43 w 176"/>
                <a:gd name="T37" fmla="*/ 118 h 168"/>
                <a:gd name="T38" fmla="*/ 43 w 176"/>
                <a:gd name="T39" fmla="*/ 133 h 168"/>
                <a:gd name="T40" fmla="*/ 28 w 176"/>
                <a:gd name="T41" fmla="*/ 140 h 168"/>
                <a:gd name="T42" fmla="*/ 19 w 176"/>
                <a:gd name="T43" fmla="*/ 137 h 168"/>
                <a:gd name="T44" fmla="*/ 0 w 176"/>
                <a:gd name="T45" fmla="*/ 136 h 168"/>
                <a:gd name="T46" fmla="*/ 5 w 176"/>
                <a:gd name="T47" fmla="*/ 68 h 168"/>
                <a:gd name="T48" fmla="*/ 7 w 176"/>
                <a:gd name="T49" fmla="*/ 0 h 168"/>
                <a:gd name="T50" fmla="*/ 39 w 176"/>
                <a:gd name="T51" fmla="*/ 15 h 168"/>
                <a:gd name="T52" fmla="*/ 72 w 176"/>
                <a:gd name="T53" fmla="*/ 27 h 168"/>
                <a:gd name="T54" fmla="*/ 84 w 176"/>
                <a:gd name="T55" fmla="*/ 37 h 168"/>
                <a:gd name="T56" fmla="*/ 94 w 176"/>
                <a:gd name="T57" fmla="*/ 48 h 168"/>
                <a:gd name="T58" fmla="*/ 96 w 176"/>
                <a:gd name="T59" fmla="*/ 60 h 168"/>
                <a:gd name="T60" fmla="*/ 126 w 176"/>
                <a:gd name="T61" fmla="*/ 73 h 168"/>
                <a:gd name="T62" fmla="*/ 130 w 176"/>
                <a:gd name="T63" fmla="*/ 84 h 168"/>
                <a:gd name="T64" fmla="*/ 113 w 176"/>
                <a:gd name="T65" fmla="*/ 86 h 168"/>
                <a:gd name="T66" fmla="*/ 116 w 176"/>
                <a:gd name="T67" fmla="*/ 100 h 1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76" h="168">
                  <a:moveTo>
                    <a:pt x="116" y="100"/>
                  </a:moveTo>
                  <a:lnTo>
                    <a:pt x="131" y="114"/>
                  </a:lnTo>
                  <a:lnTo>
                    <a:pt x="141" y="136"/>
                  </a:lnTo>
                  <a:lnTo>
                    <a:pt x="151" y="135"/>
                  </a:lnTo>
                  <a:lnTo>
                    <a:pt x="149" y="144"/>
                  </a:lnTo>
                  <a:lnTo>
                    <a:pt x="163" y="148"/>
                  </a:lnTo>
                  <a:lnTo>
                    <a:pt x="157" y="151"/>
                  </a:lnTo>
                  <a:lnTo>
                    <a:pt x="176" y="160"/>
                  </a:lnTo>
                  <a:lnTo>
                    <a:pt x="173" y="166"/>
                  </a:lnTo>
                  <a:lnTo>
                    <a:pt x="161" y="168"/>
                  </a:lnTo>
                  <a:lnTo>
                    <a:pt x="157" y="162"/>
                  </a:lnTo>
                  <a:lnTo>
                    <a:pt x="141" y="160"/>
                  </a:lnTo>
                  <a:lnTo>
                    <a:pt x="123" y="157"/>
                  </a:lnTo>
                  <a:lnTo>
                    <a:pt x="111" y="144"/>
                  </a:lnTo>
                  <a:lnTo>
                    <a:pt x="101" y="132"/>
                  </a:lnTo>
                  <a:lnTo>
                    <a:pt x="93" y="114"/>
                  </a:lnTo>
                  <a:lnTo>
                    <a:pt x="70" y="105"/>
                  </a:lnTo>
                  <a:lnTo>
                    <a:pt x="54" y="111"/>
                  </a:lnTo>
                  <a:lnTo>
                    <a:pt x="43" y="118"/>
                  </a:lnTo>
                  <a:lnTo>
                    <a:pt x="43" y="133"/>
                  </a:lnTo>
                  <a:lnTo>
                    <a:pt x="28" y="140"/>
                  </a:lnTo>
                  <a:lnTo>
                    <a:pt x="19" y="137"/>
                  </a:lnTo>
                  <a:lnTo>
                    <a:pt x="0" y="136"/>
                  </a:lnTo>
                  <a:lnTo>
                    <a:pt x="5" y="68"/>
                  </a:lnTo>
                  <a:lnTo>
                    <a:pt x="7" y="0"/>
                  </a:lnTo>
                  <a:lnTo>
                    <a:pt x="39" y="15"/>
                  </a:lnTo>
                  <a:lnTo>
                    <a:pt x="72" y="27"/>
                  </a:lnTo>
                  <a:lnTo>
                    <a:pt x="84" y="37"/>
                  </a:lnTo>
                  <a:lnTo>
                    <a:pt x="94" y="48"/>
                  </a:lnTo>
                  <a:lnTo>
                    <a:pt x="96" y="60"/>
                  </a:lnTo>
                  <a:lnTo>
                    <a:pt x="126" y="73"/>
                  </a:lnTo>
                  <a:lnTo>
                    <a:pt x="130" y="84"/>
                  </a:lnTo>
                  <a:lnTo>
                    <a:pt x="113" y="86"/>
                  </a:lnTo>
                  <a:lnTo>
                    <a:pt x="116" y="10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316" name="Freeform 315">
              <a:extLst>
                <a:ext uri="{FF2B5EF4-FFF2-40B4-BE49-F238E27FC236}">
                  <a16:creationId xmlns:a16="http://schemas.microsoft.com/office/drawing/2014/main" id="{AD596761-5774-1540-AFD0-CE70FC26C335}"/>
                </a:ext>
              </a:extLst>
            </p:cNvPr>
            <p:cNvSpPr>
              <a:spLocks/>
            </p:cNvSpPr>
            <p:nvPr/>
          </p:nvSpPr>
          <p:spPr bwMode="auto">
            <a:xfrm>
              <a:off x="9503153" y="4328118"/>
              <a:ext cx="72738" cy="73003"/>
            </a:xfrm>
            <a:custGeom>
              <a:avLst/>
              <a:gdLst>
                <a:gd name="T0" fmla="*/ 44 w 44"/>
                <a:gd name="T1" fmla="*/ 42 h 47"/>
                <a:gd name="T2" fmla="*/ 38 w 44"/>
                <a:gd name="T3" fmla="*/ 47 h 47"/>
                <a:gd name="T4" fmla="*/ 35 w 44"/>
                <a:gd name="T5" fmla="*/ 35 h 47"/>
                <a:gd name="T6" fmla="*/ 31 w 44"/>
                <a:gd name="T7" fmla="*/ 27 h 47"/>
                <a:gd name="T8" fmla="*/ 23 w 44"/>
                <a:gd name="T9" fmla="*/ 20 h 47"/>
                <a:gd name="T10" fmla="*/ 13 w 44"/>
                <a:gd name="T11" fmla="*/ 11 h 47"/>
                <a:gd name="T12" fmla="*/ 0 w 44"/>
                <a:gd name="T13" fmla="*/ 5 h 47"/>
                <a:gd name="T14" fmla="*/ 5 w 44"/>
                <a:gd name="T15" fmla="*/ 0 h 47"/>
                <a:gd name="T16" fmla="*/ 15 w 44"/>
                <a:gd name="T17" fmla="*/ 6 h 47"/>
                <a:gd name="T18" fmla="*/ 21 w 44"/>
                <a:gd name="T19" fmla="*/ 11 h 47"/>
                <a:gd name="T20" fmla="*/ 28 w 44"/>
                <a:gd name="T21" fmla="*/ 16 h 47"/>
                <a:gd name="T22" fmla="*/ 35 w 44"/>
                <a:gd name="T23" fmla="*/ 24 h 47"/>
                <a:gd name="T24" fmla="*/ 42 w 44"/>
                <a:gd name="T25" fmla="*/ 31 h 47"/>
                <a:gd name="T26" fmla="*/ 44 w 44"/>
                <a:gd name="T27" fmla="*/ 42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4" h="47">
                  <a:moveTo>
                    <a:pt x="44" y="42"/>
                  </a:moveTo>
                  <a:lnTo>
                    <a:pt x="38" y="47"/>
                  </a:lnTo>
                  <a:lnTo>
                    <a:pt x="35" y="35"/>
                  </a:lnTo>
                  <a:lnTo>
                    <a:pt x="31" y="27"/>
                  </a:lnTo>
                  <a:lnTo>
                    <a:pt x="23" y="20"/>
                  </a:lnTo>
                  <a:lnTo>
                    <a:pt x="13" y="11"/>
                  </a:lnTo>
                  <a:lnTo>
                    <a:pt x="0" y="5"/>
                  </a:lnTo>
                  <a:lnTo>
                    <a:pt x="5" y="0"/>
                  </a:lnTo>
                  <a:lnTo>
                    <a:pt x="15" y="6"/>
                  </a:lnTo>
                  <a:lnTo>
                    <a:pt x="21" y="11"/>
                  </a:lnTo>
                  <a:lnTo>
                    <a:pt x="28" y="16"/>
                  </a:lnTo>
                  <a:lnTo>
                    <a:pt x="35" y="24"/>
                  </a:lnTo>
                  <a:lnTo>
                    <a:pt x="42" y="31"/>
                  </a:lnTo>
                  <a:lnTo>
                    <a:pt x="44" y="42"/>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317" name="Freeform 316">
              <a:extLst>
                <a:ext uri="{FF2B5EF4-FFF2-40B4-BE49-F238E27FC236}">
                  <a16:creationId xmlns:a16="http://schemas.microsoft.com/office/drawing/2014/main" id="{E68B099D-5443-4941-ADF3-9DBC83F22186}"/>
                </a:ext>
              </a:extLst>
            </p:cNvPr>
            <p:cNvSpPr>
              <a:spLocks/>
            </p:cNvSpPr>
            <p:nvPr/>
          </p:nvSpPr>
          <p:spPr bwMode="auto">
            <a:xfrm>
              <a:off x="8405466" y="2863394"/>
              <a:ext cx="140517" cy="170858"/>
            </a:xfrm>
            <a:custGeom>
              <a:avLst/>
              <a:gdLst>
                <a:gd name="T0" fmla="*/ 81 w 85"/>
                <a:gd name="T1" fmla="*/ 12 h 110"/>
                <a:gd name="T2" fmla="*/ 85 w 85"/>
                <a:gd name="T3" fmla="*/ 16 h 110"/>
                <a:gd name="T4" fmla="*/ 78 w 85"/>
                <a:gd name="T5" fmla="*/ 14 h 110"/>
                <a:gd name="T6" fmla="*/ 75 w 85"/>
                <a:gd name="T7" fmla="*/ 21 h 110"/>
                <a:gd name="T8" fmla="*/ 74 w 85"/>
                <a:gd name="T9" fmla="*/ 28 h 110"/>
                <a:gd name="T10" fmla="*/ 82 w 85"/>
                <a:gd name="T11" fmla="*/ 43 h 110"/>
                <a:gd name="T12" fmla="*/ 76 w 85"/>
                <a:gd name="T13" fmla="*/ 48 h 110"/>
                <a:gd name="T14" fmla="*/ 75 w 85"/>
                <a:gd name="T15" fmla="*/ 52 h 110"/>
                <a:gd name="T16" fmla="*/ 72 w 85"/>
                <a:gd name="T17" fmla="*/ 58 h 110"/>
                <a:gd name="T18" fmla="*/ 62 w 85"/>
                <a:gd name="T19" fmla="*/ 61 h 110"/>
                <a:gd name="T20" fmla="*/ 58 w 85"/>
                <a:gd name="T21" fmla="*/ 66 h 110"/>
                <a:gd name="T22" fmla="*/ 61 w 85"/>
                <a:gd name="T23" fmla="*/ 75 h 110"/>
                <a:gd name="T24" fmla="*/ 61 w 85"/>
                <a:gd name="T25" fmla="*/ 78 h 110"/>
                <a:gd name="T26" fmla="*/ 69 w 85"/>
                <a:gd name="T27" fmla="*/ 81 h 110"/>
                <a:gd name="T28" fmla="*/ 83 w 85"/>
                <a:gd name="T29" fmla="*/ 90 h 110"/>
                <a:gd name="T30" fmla="*/ 83 w 85"/>
                <a:gd name="T31" fmla="*/ 95 h 110"/>
                <a:gd name="T32" fmla="*/ 76 w 85"/>
                <a:gd name="T33" fmla="*/ 96 h 110"/>
                <a:gd name="T34" fmla="*/ 65 w 85"/>
                <a:gd name="T35" fmla="*/ 97 h 110"/>
                <a:gd name="T36" fmla="*/ 62 w 85"/>
                <a:gd name="T37" fmla="*/ 107 h 110"/>
                <a:gd name="T38" fmla="*/ 55 w 85"/>
                <a:gd name="T39" fmla="*/ 106 h 110"/>
                <a:gd name="T40" fmla="*/ 54 w 85"/>
                <a:gd name="T41" fmla="*/ 108 h 110"/>
                <a:gd name="T42" fmla="*/ 44 w 85"/>
                <a:gd name="T43" fmla="*/ 104 h 110"/>
                <a:gd name="T44" fmla="*/ 44 w 85"/>
                <a:gd name="T45" fmla="*/ 108 h 110"/>
                <a:gd name="T46" fmla="*/ 40 w 85"/>
                <a:gd name="T47" fmla="*/ 110 h 110"/>
                <a:gd name="T48" fmla="*/ 37 w 85"/>
                <a:gd name="T49" fmla="*/ 106 h 110"/>
                <a:gd name="T50" fmla="*/ 32 w 85"/>
                <a:gd name="T51" fmla="*/ 104 h 110"/>
                <a:gd name="T52" fmla="*/ 26 w 85"/>
                <a:gd name="T53" fmla="*/ 100 h 110"/>
                <a:gd name="T54" fmla="*/ 26 w 85"/>
                <a:gd name="T55" fmla="*/ 91 h 110"/>
                <a:gd name="T56" fmla="*/ 29 w 85"/>
                <a:gd name="T57" fmla="*/ 89 h 110"/>
                <a:gd name="T58" fmla="*/ 26 w 85"/>
                <a:gd name="T59" fmla="*/ 85 h 110"/>
                <a:gd name="T60" fmla="*/ 25 w 85"/>
                <a:gd name="T61" fmla="*/ 74 h 110"/>
                <a:gd name="T62" fmla="*/ 22 w 85"/>
                <a:gd name="T63" fmla="*/ 71 h 110"/>
                <a:gd name="T64" fmla="*/ 11 w 85"/>
                <a:gd name="T65" fmla="*/ 68 h 110"/>
                <a:gd name="T66" fmla="*/ 0 w 85"/>
                <a:gd name="T67" fmla="*/ 63 h 110"/>
                <a:gd name="T68" fmla="*/ 8 w 85"/>
                <a:gd name="T69" fmla="*/ 50 h 110"/>
                <a:gd name="T70" fmla="*/ 20 w 85"/>
                <a:gd name="T71" fmla="*/ 39 h 110"/>
                <a:gd name="T72" fmla="*/ 24 w 85"/>
                <a:gd name="T73" fmla="*/ 24 h 110"/>
                <a:gd name="T74" fmla="*/ 36 w 85"/>
                <a:gd name="T75" fmla="*/ 31 h 110"/>
                <a:gd name="T76" fmla="*/ 51 w 85"/>
                <a:gd name="T77" fmla="*/ 31 h 110"/>
                <a:gd name="T78" fmla="*/ 42 w 85"/>
                <a:gd name="T79" fmla="*/ 20 h 110"/>
                <a:gd name="T80" fmla="*/ 63 w 85"/>
                <a:gd name="T81" fmla="*/ 11 h 110"/>
                <a:gd name="T82" fmla="*/ 63 w 85"/>
                <a:gd name="T83" fmla="*/ 0 h 110"/>
                <a:gd name="T84" fmla="*/ 81 w 85"/>
                <a:gd name="T85" fmla="*/ 12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85" h="110">
                  <a:moveTo>
                    <a:pt x="81" y="12"/>
                  </a:moveTo>
                  <a:lnTo>
                    <a:pt x="85" y="16"/>
                  </a:lnTo>
                  <a:lnTo>
                    <a:pt x="78" y="14"/>
                  </a:lnTo>
                  <a:lnTo>
                    <a:pt x="75" y="21"/>
                  </a:lnTo>
                  <a:lnTo>
                    <a:pt x="74" y="28"/>
                  </a:lnTo>
                  <a:lnTo>
                    <a:pt x="82" y="43"/>
                  </a:lnTo>
                  <a:lnTo>
                    <a:pt x="76" y="48"/>
                  </a:lnTo>
                  <a:lnTo>
                    <a:pt x="75" y="52"/>
                  </a:lnTo>
                  <a:lnTo>
                    <a:pt x="72" y="58"/>
                  </a:lnTo>
                  <a:lnTo>
                    <a:pt x="62" y="61"/>
                  </a:lnTo>
                  <a:lnTo>
                    <a:pt x="58" y="66"/>
                  </a:lnTo>
                  <a:lnTo>
                    <a:pt x="61" y="75"/>
                  </a:lnTo>
                  <a:lnTo>
                    <a:pt x="61" y="78"/>
                  </a:lnTo>
                  <a:lnTo>
                    <a:pt x="69" y="81"/>
                  </a:lnTo>
                  <a:lnTo>
                    <a:pt x="83" y="90"/>
                  </a:lnTo>
                  <a:lnTo>
                    <a:pt x="83" y="95"/>
                  </a:lnTo>
                  <a:lnTo>
                    <a:pt x="76" y="96"/>
                  </a:lnTo>
                  <a:lnTo>
                    <a:pt x="65" y="97"/>
                  </a:lnTo>
                  <a:lnTo>
                    <a:pt x="62" y="107"/>
                  </a:lnTo>
                  <a:lnTo>
                    <a:pt x="55" y="106"/>
                  </a:lnTo>
                  <a:lnTo>
                    <a:pt x="54" y="108"/>
                  </a:lnTo>
                  <a:lnTo>
                    <a:pt x="44" y="104"/>
                  </a:lnTo>
                  <a:lnTo>
                    <a:pt x="44" y="108"/>
                  </a:lnTo>
                  <a:lnTo>
                    <a:pt x="40" y="110"/>
                  </a:lnTo>
                  <a:lnTo>
                    <a:pt x="37" y="106"/>
                  </a:lnTo>
                  <a:lnTo>
                    <a:pt x="32" y="104"/>
                  </a:lnTo>
                  <a:lnTo>
                    <a:pt x="26" y="100"/>
                  </a:lnTo>
                  <a:lnTo>
                    <a:pt x="26" y="91"/>
                  </a:lnTo>
                  <a:lnTo>
                    <a:pt x="29" y="89"/>
                  </a:lnTo>
                  <a:lnTo>
                    <a:pt x="26" y="85"/>
                  </a:lnTo>
                  <a:lnTo>
                    <a:pt x="25" y="74"/>
                  </a:lnTo>
                  <a:lnTo>
                    <a:pt x="22" y="71"/>
                  </a:lnTo>
                  <a:lnTo>
                    <a:pt x="11" y="68"/>
                  </a:lnTo>
                  <a:lnTo>
                    <a:pt x="0" y="63"/>
                  </a:lnTo>
                  <a:lnTo>
                    <a:pt x="8" y="50"/>
                  </a:lnTo>
                  <a:lnTo>
                    <a:pt x="20" y="39"/>
                  </a:lnTo>
                  <a:lnTo>
                    <a:pt x="24" y="24"/>
                  </a:lnTo>
                  <a:lnTo>
                    <a:pt x="36" y="31"/>
                  </a:lnTo>
                  <a:lnTo>
                    <a:pt x="51" y="31"/>
                  </a:lnTo>
                  <a:lnTo>
                    <a:pt x="42" y="20"/>
                  </a:lnTo>
                  <a:lnTo>
                    <a:pt x="63" y="11"/>
                  </a:lnTo>
                  <a:lnTo>
                    <a:pt x="63" y="0"/>
                  </a:lnTo>
                  <a:lnTo>
                    <a:pt x="81" y="12"/>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318" name="Freeform 317">
              <a:extLst>
                <a:ext uri="{FF2B5EF4-FFF2-40B4-BE49-F238E27FC236}">
                  <a16:creationId xmlns:a16="http://schemas.microsoft.com/office/drawing/2014/main" id="{5E21B914-6E03-0447-8467-243C0A4FFA9F}"/>
                </a:ext>
              </a:extLst>
            </p:cNvPr>
            <p:cNvSpPr>
              <a:spLocks/>
            </p:cNvSpPr>
            <p:nvPr/>
          </p:nvSpPr>
          <p:spPr bwMode="auto">
            <a:xfrm>
              <a:off x="8564167" y="2504592"/>
              <a:ext cx="247972" cy="264053"/>
            </a:xfrm>
            <a:custGeom>
              <a:avLst/>
              <a:gdLst>
                <a:gd name="T0" fmla="*/ 81 w 150"/>
                <a:gd name="T1" fmla="*/ 73 h 170"/>
                <a:gd name="T2" fmla="*/ 126 w 150"/>
                <a:gd name="T3" fmla="*/ 109 h 170"/>
                <a:gd name="T4" fmla="*/ 97 w 150"/>
                <a:gd name="T5" fmla="*/ 102 h 170"/>
                <a:gd name="T6" fmla="*/ 109 w 150"/>
                <a:gd name="T7" fmla="*/ 131 h 170"/>
                <a:gd name="T8" fmla="*/ 140 w 150"/>
                <a:gd name="T9" fmla="*/ 152 h 170"/>
                <a:gd name="T10" fmla="*/ 150 w 150"/>
                <a:gd name="T11" fmla="*/ 166 h 170"/>
                <a:gd name="T12" fmla="*/ 129 w 150"/>
                <a:gd name="T13" fmla="*/ 154 h 170"/>
                <a:gd name="T14" fmla="*/ 129 w 150"/>
                <a:gd name="T15" fmla="*/ 170 h 170"/>
                <a:gd name="T16" fmla="*/ 114 w 150"/>
                <a:gd name="T17" fmla="*/ 153 h 170"/>
                <a:gd name="T18" fmla="*/ 101 w 150"/>
                <a:gd name="T19" fmla="*/ 133 h 170"/>
                <a:gd name="T20" fmla="*/ 83 w 150"/>
                <a:gd name="T21" fmla="*/ 111 h 170"/>
                <a:gd name="T22" fmla="*/ 76 w 150"/>
                <a:gd name="T23" fmla="*/ 96 h 170"/>
                <a:gd name="T24" fmla="*/ 55 w 150"/>
                <a:gd name="T25" fmla="*/ 69 h 170"/>
                <a:gd name="T26" fmla="*/ 29 w 150"/>
                <a:gd name="T27" fmla="*/ 49 h 170"/>
                <a:gd name="T28" fmla="*/ 8 w 150"/>
                <a:gd name="T29" fmla="*/ 22 h 170"/>
                <a:gd name="T30" fmla="*/ 14 w 150"/>
                <a:gd name="T31" fmla="*/ 12 h 170"/>
                <a:gd name="T32" fmla="*/ 0 w 150"/>
                <a:gd name="T33" fmla="*/ 3 h 170"/>
                <a:gd name="T34" fmla="*/ 4 w 150"/>
                <a:gd name="T35" fmla="*/ 0 h 170"/>
                <a:gd name="T36" fmla="*/ 20 w 150"/>
                <a:gd name="T37" fmla="*/ 14 h 170"/>
                <a:gd name="T38" fmla="*/ 42 w 150"/>
                <a:gd name="T39" fmla="*/ 33 h 170"/>
                <a:gd name="T40" fmla="*/ 58 w 150"/>
                <a:gd name="T41" fmla="*/ 53 h 170"/>
                <a:gd name="T42" fmla="*/ 81 w 150"/>
                <a:gd name="T43" fmla="*/ 73 h 1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50" h="170">
                  <a:moveTo>
                    <a:pt x="81" y="73"/>
                  </a:moveTo>
                  <a:lnTo>
                    <a:pt x="126" y="109"/>
                  </a:lnTo>
                  <a:lnTo>
                    <a:pt x="97" y="102"/>
                  </a:lnTo>
                  <a:lnTo>
                    <a:pt x="109" y="131"/>
                  </a:lnTo>
                  <a:lnTo>
                    <a:pt x="140" y="152"/>
                  </a:lnTo>
                  <a:lnTo>
                    <a:pt x="150" y="166"/>
                  </a:lnTo>
                  <a:lnTo>
                    <a:pt x="129" y="154"/>
                  </a:lnTo>
                  <a:lnTo>
                    <a:pt x="129" y="170"/>
                  </a:lnTo>
                  <a:lnTo>
                    <a:pt x="114" y="153"/>
                  </a:lnTo>
                  <a:lnTo>
                    <a:pt x="101" y="133"/>
                  </a:lnTo>
                  <a:lnTo>
                    <a:pt x="83" y="111"/>
                  </a:lnTo>
                  <a:lnTo>
                    <a:pt x="76" y="96"/>
                  </a:lnTo>
                  <a:lnTo>
                    <a:pt x="55" y="69"/>
                  </a:lnTo>
                  <a:lnTo>
                    <a:pt x="29" y="49"/>
                  </a:lnTo>
                  <a:lnTo>
                    <a:pt x="8" y="22"/>
                  </a:lnTo>
                  <a:lnTo>
                    <a:pt x="14" y="12"/>
                  </a:lnTo>
                  <a:lnTo>
                    <a:pt x="0" y="3"/>
                  </a:lnTo>
                  <a:lnTo>
                    <a:pt x="4" y="0"/>
                  </a:lnTo>
                  <a:lnTo>
                    <a:pt x="20" y="14"/>
                  </a:lnTo>
                  <a:lnTo>
                    <a:pt x="42" y="33"/>
                  </a:lnTo>
                  <a:lnTo>
                    <a:pt x="58" y="53"/>
                  </a:lnTo>
                  <a:lnTo>
                    <a:pt x="81" y="73"/>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319" name="Freeform 318">
              <a:extLst>
                <a:ext uri="{FF2B5EF4-FFF2-40B4-BE49-F238E27FC236}">
                  <a16:creationId xmlns:a16="http://schemas.microsoft.com/office/drawing/2014/main" id="{5C4FC1FD-A9EB-F745-9B58-61234E8F70A7}"/>
                </a:ext>
              </a:extLst>
            </p:cNvPr>
            <p:cNvSpPr>
              <a:spLocks/>
            </p:cNvSpPr>
            <p:nvPr/>
          </p:nvSpPr>
          <p:spPr bwMode="auto">
            <a:xfrm>
              <a:off x="9805678" y="4578194"/>
              <a:ext cx="29757" cy="18638"/>
            </a:xfrm>
            <a:custGeom>
              <a:avLst/>
              <a:gdLst>
                <a:gd name="T0" fmla="*/ 14 w 18"/>
                <a:gd name="T1" fmla="*/ 5 h 12"/>
                <a:gd name="T2" fmla="*/ 18 w 18"/>
                <a:gd name="T3" fmla="*/ 12 h 12"/>
                <a:gd name="T4" fmla="*/ 6 w 18"/>
                <a:gd name="T5" fmla="*/ 12 h 12"/>
                <a:gd name="T6" fmla="*/ 0 w 18"/>
                <a:gd name="T7" fmla="*/ 0 h 12"/>
                <a:gd name="T8" fmla="*/ 11 w 18"/>
                <a:gd name="T9" fmla="*/ 4 h 12"/>
                <a:gd name="T10" fmla="*/ 14 w 18"/>
                <a:gd name="T11" fmla="*/ 5 h 12"/>
              </a:gdLst>
              <a:ahLst/>
              <a:cxnLst>
                <a:cxn ang="0">
                  <a:pos x="T0" y="T1"/>
                </a:cxn>
                <a:cxn ang="0">
                  <a:pos x="T2" y="T3"/>
                </a:cxn>
                <a:cxn ang="0">
                  <a:pos x="T4" y="T5"/>
                </a:cxn>
                <a:cxn ang="0">
                  <a:pos x="T6" y="T7"/>
                </a:cxn>
                <a:cxn ang="0">
                  <a:pos x="T8" y="T9"/>
                </a:cxn>
                <a:cxn ang="0">
                  <a:pos x="T10" y="T11"/>
                </a:cxn>
              </a:cxnLst>
              <a:rect l="0" t="0" r="r" b="b"/>
              <a:pathLst>
                <a:path w="18" h="12">
                  <a:moveTo>
                    <a:pt x="14" y="5"/>
                  </a:moveTo>
                  <a:lnTo>
                    <a:pt x="18" y="12"/>
                  </a:lnTo>
                  <a:lnTo>
                    <a:pt x="6" y="12"/>
                  </a:lnTo>
                  <a:lnTo>
                    <a:pt x="0" y="0"/>
                  </a:lnTo>
                  <a:lnTo>
                    <a:pt x="11" y="4"/>
                  </a:lnTo>
                  <a:lnTo>
                    <a:pt x="14" y="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320" name="Freeform 319">
              <a:extLst>
                <a:ext uri="{FF2B5EF4-FFF2-40B4-BE49-F238E27FC236}">
                  <a16:creationId xmlns:a16="http://schemas.microsoft.com/office/drawing/2014/main" id="{50A1F5C8-C0CB-F44D-B431-D39D69470F18}"/>
                </a:ext>
              </a:extLst>
            </p:cNvPr>
            <p:cNvSpPr>
              <a:spLocks/>
            </p:cNvSpPr>
            <p:nvPr/>
          </p:nvSpPr>
          <p:spPr bwMode="auto">
            <a:xfrm>
              <a:off x="9757737" y="4547128"/>
              <a:ext cx="36369" cy="20193"/>
            </a:xfrm>
            <a:custGeom>
              <a:avLst/>
              <a:gdLst>
                <a:gd name="T0" fmla="*/ 22 w 22"/>
                <a:gd name="T1" fmla="*/ 12 h 13"/>
                <a:gd name="T2" fmla="*/ 15 w 22"/>
                <a:gd name="T3" fmla="*/ 13 h 13"/>
                <a:gd name="T4" fmla="*/ 4 w 22"/>
                <a:gd name="T5" fmla="*/ 11 h 13"/>
                <a:gd name="T6" fmla="*/ 0 w 22"/>
                <a:gd name="T7" fmla="*/ 8 h 13"/>
                <a:gd name="T8" fmla="*/ 2 w 22"/>
                <a:gd name="T9" fmla="*/ 0 h 13"/>
                <a:gd name="T10" fmla="*/ 14 w 22"/>
                <a:gd name="T11" fmla="*/ 3 h 13"/>
                <a:gd name="T12" fmla="*/ 19 w 22"/>
                <a:gd name="T13" fmla="*/ 7 h 13"/>
                <a:gd name="T14" fmla="*/ 22 w 22"/>
                <a:gd name="T15" fmla="*/ 12 h 1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2" h="13">
                  <a:moveTo>
                    <a:pt x="22" y="12"/>
                  </a:moveTo>
                  <a:lnTo>
                    <a:pt x="15" y="13"/>
                  </a:lnTo>
                  <a:lnTo>
                    <a:pt x="4" y="11"/>
                  </a:lnTo>
                  <a:lnTo>
                    <a:pt x="0" y="8"/>
                  </a:lnTo>
                  <a:lnTo>
                    <a:pt x="2" y="0"/>
                  </a:lnTo>
                  <a:lnTo>
                    <a:pt x="14" y="3"/>
                  </a:lnTo>
                  <a:lnTo>
                    <a:pt x="19" y="7"/>
                  </a:lnTo>
                  <a:lnTo>
                    <a:pt x="22" y="12"/>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321" name="Freeform 320">
              <a:extLst>
                <a:ext uri="{FF2B5EF4-FFF2-40B4-BE49-F238E27FC236}">
                  <a16:creationId xmlns:a16="http://schemas.microsoft.com/office/drawing/2014/main" id="{48BC89BA-3B73-474F-B3C1-DB1C02FB1F13}"/>
                </a:ext>
              </a:extLst>
            </p:cNvPr>
            <p:cNvSpPr>
              <a:spLocks/>
            </p:cNvSpPr>
            <p:nvPr/>
          </p:nvSpPr>
          <p:spPr bwMode="auto">
            <a:xfrm>
              <a:off x="9790801" y="4516063"/>
              <a:ext cx="28103" cy="48152"/>
            </a:xfrm>
            <a:custGeom>
              <a:avLst/>
              <a:gdLst>
                <a:gd name="T0" fmla="*/ 17 w 17"/>
                <a:gd name="T1" fmla="*/ 27 h 31"/>
                <a:gd name="T2" fmla="*/ 14 w 17"/>
                <a:gd name="T3" fmla="*/ 31 h 31"/>
                <a:gd name="T4" fmla="*/ 3 w 17"/>
                <a:gd name="T5" fmla="*/ 13 h 31"/>
                <a:gd name="T6" fmla="*/ 0 w 17"/>
                <a:gd name="T7" fmla="*/ 0 h 31"/>
                <a:gd name="T8" fmla="*/ 6 w 17"/>
                <a:gd name="T9" fmla="*/ 0 h 31"/>
                <a:gd name="T10" fmla="*/ 11 w 17"/>
                <a:gd name="T11" fmla="*/ 17 h 31"/>
                <a:gd name="T12" fmla="*/ 17 w 17"/>
                <a:gd name="T13" fmla="*/ 27 h 31"/>
              </a:gdLst>
              <a:ahLst/>
              <a:cxnLst>
                <a:cxn ang="0">
                  <a:pos x="T0" y="T1"/>
                </a:cxn>
                <a:cxn ang="0">
                  <a:pos x="T2" y="T3"/>
                </a:cxn>
                <a:cxn ang="0">
                  <a:pos x="T4" y="T5"/>
                </a:cxn>
                <a:cxn ang="0">
                  <a:pos x="T6" y="T7"/>
                </a:cxn>
                <a:cxn ang="0">
                  <a:pos x="T8" y="T9"/>
                </a:cxn>
                <a:cxn ang="0">
                  <a:pos x="T10" y="T11"/>
                </a:cxn>
                <a:cxn ang="0">
                  <a:pos x="T12" y="T13"/>
                </a:cxn>
              </a:cxnLst>
              <a:rect l="0" t="0" r="r" b="b"/>
              <a:pathLst>
                <a:path w="17" h="31">
                  <a:moveTo>
                    <a:pt x="17" y="27"/>
                  </a:moveTo>
                  <a:lnTo>
                    <a:pt x="14" y="31"/>
                  </a:lnTo>
                  <a:lnTo>
                    <a:pt x="3" y="13"/>
                  </a:lnTo>
                  <a:lnTo>
                    <a:pt x="0" y="0"/>
                  </a:lnTo>
                  <a:lnTo>
                    <a:pt x="6" y="0"/>
                  </a:lnTo>
                  <a:lnTo>
                    <a:pt x="11" y="17"/>
                  </a:lnTo>
                  <a:lnTo>
                    <a:pt x="17" y="27"/>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322" name="Freeform 321">
              <a:extLst>
                <a:ext uri="{FF2B5EF4-FFF2-40B4-BE49-F238E27FC236}">
                  <a16:creationId xmlns:a16="http://schemas.microsoft.com/office/drawing/2014/main" id="{CD26760B-A467-874C-91ED-487E1EAA61F3}"/>
                </a:ext>
              </a:extLst>
            </p:cNvPr>
            <p:cNvSpPr>
              <a:spLocks/>
            </p:cNvSpPr>
            <p:nvPr/>
          </p:nvSpPr>
          <p:spPr bwMode="auto">
            <a:xfrm>
              <a:off x="9723021" y="4484998"/>
              <a:ext cx="47942" cy="38832"/>
            </a:xfrm>
            <a:custGeom>
              <a:avLst/>
              <a:gdLst>
                <a:gd name="T0" fmla="*/ 28 w 29"/>
                <a:gd name="T1" fmla="*/ 21 h 25"/>
                <a:gd name="T2" fmla="*/ 29 w 29"/>
                <a:gd name="T3" fmla="*/ 25 h 25"/>
                <a:gd name="T4" fmla="*/ 15 w 29"/>
                <a:gd name="T5" fmla="*/ 16 h 25"/>
                <a:gd name="T6" fmla="*/ 6 w 29"/>
                <a:gd name="T7" fmla="*/ 9 h 25"/>
                <a:gd name="T8" fmla="*/ 0 w 29"/>
                <a:gd name="T9" fmla="*/ 2 h 25"/>
                <a:gd name="T10" fmla="*/ 3 w 29"/>
                <a:gd name="T11" fmla="*/ 0 h 25"/>
                <a:gd name="T12" fmla="*/ 11 w 29"/>
                <a:gd name="T13" fmla="*/ 4 h 25"/>
                <a:gd name="T14" fmla="*/ 25 w 29"/>
                <a:gd name="T15" fmla="*/ 14 h 25"/>
                <a:gd name="T16" fmla="*/ 28 w 29"/>
                <a:gd name="T17" fmla="*/ 21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25">
                  <a:moveTo>
                    <a:pt x="28" y="21"/>
                  </a:moveTo>
                  <a:lnTo>
                    <a:pt x="29" y="25"/>
                  </a:lnTo>
                  <a:lnTo>
                    <a:pt x="15" y="16"/>
                  </a:lnTo>
                  <a:lnTo>
                    <a:pt x="6" y="9"/>
                  </a:lnTo>
                  <a:lnTo>
                    <a:pt x="0" y="2"/>
                  </a:lnTo>
                  <a:lnTo>
                    <a:pt x="3" y="0"/>
                  </a:lnTo>
                  <a:lnTo>
                    <a:pt x="11" y="4"/>
                  </a:lnTo>
                  <a:lnTo>
                    <a:pt x="25" y="14"/>
                  </a:lnTo>
                  <a:lnTo>
                    <a:pt x="28" y="21"/>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323" name="Freeform 322">
              <a:extLst>
                <a:ext uri="{FF2B5EF4-FFF2-40B4-BE49-F238E27FC236}">
                  <a16:creationId xmlns:a16="http://schemas.microsoft.com/office/drawing/2014/main" id="{6753B135-4D8C-D245-9E52-9D11BB6CCE37}"/>
                </a:ext>
              </a:extLst>
            </p:cNvPr>
            <p:cNvSpPr>
              <a:spLocks/>
            </p:cNvSpPr>
            <p:nvPr/>
          </p:nvSpPr>
          <p:spPr bwMode="auto">
            <a:xfrm>
              <a:off x="9671773" y="4460146"/>
              <a:ext cx="29757" cy="26405"/>
            </a:xfrm>
            <a:custGeom>
              <a:avLst/>
              <a:gdLst>
                <a:gd name="T0" fmla="*/ 18 w 18"/>
                <a:gd name="T1" fmla="*/ 16 h 17"/>
                <a:gd name="T2" fmla="*/ 15 w 18"/>
                <a:gd name="T3" fmla="*/ 17 h 17"/>
                <a:gd name="T4" fmla="*/ 7 w 18"/>
                <a:gd name="T5" fmla="*/ 13 h 17"/>
                <a:gd name="T6" fmla="*/ 0 w 18"/>
                <a:gd name="T7" fmla="*/ 4 h 17"/>
                <a:gd name="T8" fmla="*/ 2 w 18"/>
                <a:gd name="T9" fmla="*/ 0 h 17"/>
                <a:gd name="T10" fmla="*/ 12 w 18"/>
                <a:gd name="T11" fmla="*/ 9 h 17"/>
                <a:gd name="T12" fmla="*/ 18 w 18"/>
                <a:gd name="T13" fmla="*/ 16 h 17"/>
              </a:gdLst>
              <a:ahLst/>
              <a:cxnLst>
                <a:cxn ang="0">
                  <a:pos x="T0" y="T1"/>
                </a:cxn>
                <a:cxn ang="0">
                  <a:pos x="T2" y="T3"/>
                </a:cxn>
                <a:cxn ang="0">
                  <a:pos x="T4" y="T5"/>
                </a:cxn>
                <a:cxn ang="0">
                  <a:pos x="T6" y="T7"/>
                </a:cxn>
                <a:cxn ang="0">
                  <a:pos x="T8" y="T9"/>
                </a:cxn>
                <a:cxn ang="0">
                  <a:pos x="T10" y="T11"/>
                </a:cxn>
                <a:cxn ang="0">
                  <a:pos x="T12" y="T13"/>
                </a:cxn>
              </a:cxnLst>
              <a:rect l="0" t="0" r="r" b="b"/>
              <a:pathLst>
                <a:path w="18" h="17">
                  <a:moveTo>
                    <a:pt x="18" y="16"/>
                  </a:moveTo>
                  <a:lnTo>
                    <a:pt x="15" y="17"/>
                  </a:lnTo>
                  <a:lnTo>
                    <a:pt x="7" y="13"/>
                  </a:lnTo>
                  <a:lnTo>
                    <a:pt x="0" y="4"/>
                  </a:lnTo>
                  <a:lnTo>
                    <a:pt x="2" y="0"/>
                  </a:lnTo>
                  <a:lnTo>
                    <a:pt x="12" y="9"/>
                  </a:lnTo>
                  <a:lnTo>
                    <a:pt x="18" y="16"/>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324" name="Freeform 323">
              <a:extLst>
                <a:ext uri="{FF2B5EF4-FFF2-40B4-BE49-F238E27FC236}">
                  <a16:creationId xmlns:a16="http://schemas.microsoft.com/office/drawing/2014/main" id="{07F396E2-24C7-AB48-86FB-625771A414B9}"/>
                </a:ext>
              </a:extLst>
            </p:cNvPr>
            <p:cNvSpPr>
              <a:spLocks/>
            </p:cNvSpPr>
            <p:nvPr/>
          </p:nvSpPr>
          <p:spPr bwMode="auto">
            <a:xfrm>
              <a:off x="7841742" y="3588768"/>
              <a:ext cx="262850" cy="475297"/>
            </a:xfrm>
            <a:custGeom>
              <a:avLst/>
              <a:gdLst>
                <a:gd name="T0" fmla="*/ 93 w 159"/>
                <a:gd name="T1" fmla="*/ 162 h 306"/>
                <a:gd name="T2" fmla="*/ 78 w 159"/>
                <a:gd name="T3" fmla="*/ 146 h 306"/>
                <a:gd name="T4" fmla="*/ 63 w 159"/>
                <a:gd name="T5" fmla="*/ 169 h 306"/>
                <a:gd name="T6" fmla="*/ 52 w 159"/>
                <a:gd name="T7" fmla="*/ 217 h 306"/>
                <a:gd name="T8" fmla="*/ 66 w 159"/>
                <a:gd name="T9" fmla="*/ 233 h 306"/>
                <a:gd name="T10" fmla="*/ 79 w 159"/>
                <a:gd name="T11" fmla="*/ 270 h 306"/>
                <a:gd name="T12" fmla="*/ 101 w 159"/>
                <a:gd name="T13" fmla="*/ 284 h 306"/>
                <a:gd name="T14" fmla="*/ 106 w 159"/>
                <a:gd name="T15" fmla="*/ 304 h 306"/>
                <a:gd name="T16" fmla="*/ 91 w 159"/>
                <a:gd name="T17" fmla="*/ 295 h 306"/>
                <a:gd name="T18" fmla="*/ 73 w 159"/>
                <a:gd name="T19" fmla="*/ 290 h 306"/>
                <a:gd name="T20" fmla="*/ 62 w 159"/>
                <a:gd name="T21" fmla="*/ 272 h 306"/>
                <a:gd name="T22" fmla="*/ 42 w 159"/>
                <a:gd name="T23" fmla="*/ 250 h 306"/>
                <a:gd name="T24" fmla="*/ 36 w 159"/>
                <a:gd name="T25" fmla="*/ 251 h 306"/>
                <a:gd name="T26" fmla="*/ 41 w 159"/>
                <a:gd name="T27" fmla="*/ 218 h 306"/>
                <a:gd name="T28" fmla="*/ 56 w 159"/>
                <a:gd name="T29" fmla="*/ 177 h 306"/>
                <a:gd name="T30" fmla="*/ 46 w 159"/>
                <a:gd name="T31" fmla="*/ 149 h 306"/>
                <a:gd name="T32" fmla="*/ 29 w 159"/>
                <a:gd name="T33" fmla="*/ 121 h 306"/>
                <a:gd name="T34" fmla="*/ 30 w 159"/>
                <a:gd name="T35" fmla="*/ 106 h 306"/>
                <a:gd name="T36" fmla="*/ 25 w 159"/>
                <a:gd name="T37" fmla="*/ 75 h 306"/>
                <a:gd name="T38" fmla="*/ 0 w 159"/>
                <a:gd name="T39" fmla="*/ 41 h 306"/>
                <a:gd name="T40" fmla="*/ 12 w 159"/>
                <a:gd name="T41" fmla="*/ 15 h 306"/>
                <a:gd name="T42" fmla="*/ 34 w 159"/>
                <a:gd name="T43" fmla="*/ 5 h 306"/>
                <a:gd name="T44" fmla="*/ 52 w 159"/>
                <a:gd name="T45" fmla="*/ 7 h 306"/>
                <a:gd name="T46" fmla="*/ 67 w 159"/>
                <a:gd name="T47" fmla="*/ 20 h 306"/>
                <a:gd name="T48" fmla="*/ 69 w 159"/>
                <a:gd name="T49" fmla="*/ 61 h 306"/>
                <a:gd name="T50" fmla="*/ 93 w 159"/>
                <a:gd name="T51" fmla="*/ 52 h 306"/>
                <a:gd name="T52" fmla="*/ 106 w 159"/>
                <a:gd name="T53" fmla="*/ 44 h 306"/>
                <a:gd name="T54" fmla="*/ 136 w 159"/>
                <a:gd name="T55" fmla="*/ 62 h 306"/>
                <a:gd name="T56" fmla="*/ 157 w 159"/>
                <a:gd name="T57" fmla="*/ 101 h 306"/>
                <a:gd name="T58" fmla="*/ 154 w 159"/>
                <a:gd name="T59" fmla="*/ 128 h 306"/>
                <a:gd name="T60" fmla="*/ 113 w 159"/>
                <a:gd name="T61" fmla="*/ 129 h 306"/>
                <a:gd name="T62" fmla="*/ 110 w 159"/>
                <a:gd name="T63" fmla="*/ 171 h 3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59" h="306">
                  <a:moveTo>
                    <a:pt x="110" y="171"/>
                  </a:moveTo>
                  <a:lnTo>
                    <a:pt x="93" y="162"/>
                  </a:lnTo>
                  <a:lnTo>
                    <a:pt x="78" y="162"/>
                  </a:lnTo>
                  <a:lnTo>
                    <a:pt x="78" y="146"/>
                  </a:lnTo>
                  <a:lnTo>
                    <a:pt x="62" y="146"/>
                  </a:lnTo>
                  <a:lnTo>
                    <a:pt x="63" y="169"/>
                  </a:lnTo>
                  <a:lnTo>
                    <a:pt x="56" y="199"/>
                  </a:lnTo>
                  <a:lnTo>
                    <a:pt x="52" y="217"/>
                  </a:lnTo>
                  <a:lnTo>
                    <a:pt x="54" y="233"/>
                  </a:lnTo>
                  <a:lnTo>
                    <a:pt x="66" y="233"/>
                  </a:lnTo>
                  <a:lnTo>
                    <a:pt x="75" y="252"/>
                  </a:lnTo>
                  <a:lnTo>
                    <a:pt x="79" y="270"/>
                  </a:lnTo>
                  <a:lnTo>
                    <a:pt x="90" y="282"/>
                  </a:lnTo>
                  <a:lnTo>
                    <a:pt x="101" y="284"/>
                  </a:lnTo>
                  <a:lnTo>
                    <a:pt x="111" y="295"/>
                  </a:lnTo>
                  <a:lnTo>
                    <a:pt x="106" y="304"/>
                  </a:lnTo>
                  <a:lnTo>
                    <a:pt x="93" y="306"/>
                  </a:lnTo>
                  <a:lnTo>
                    <a:pt x="91" y="295"/>
                  </a:lnTo>
                  <a:lnTo>
                    <a:pt x="76" y="286"/>
                  </a:lnTo>
                  <a:lnTo>
                    <a:pt x="73" y="290"/>
                  </a:lnTo>
                  <a:lnTo>
                    <a:pt x="66" y="282"/>
                  </a:lnTo>
                  <a:lnTo>
                    <a:pt x="62" y="272"/>
                  </a:lnTo>
                  <a:lnTo>
                    <a:pt x="51" y="260"/>
                  </a:lnTo>
                  <a:lnTo>
                    <a:pt x="42" y="250"/>
                  </a:lnTo>
                  <a:lnTo>
                    <a:pt x="40" y="263"/>
                  </a:lnTo>
                  <a:lnTo>
                    <a:pt x="36" y="251"/>
                  </a:lnTo>
                  <a:lnTo>
                    <a:pt x="37" y="238"/>
                  </a:lnTo>
                  <a:lnTo>
                    <a:pt x="41" y="218"/>
                  </a:lnTo>
                  <a:lnTo>
                    <a:pt x="48" y="197"/>
                  </a:lnTo>
                  <a:lnTo>
                    <a:pt x="56" y="177"/>
                  </a:lnTo>
                  <a:lnTo>
                    <a:pt x="47" y="158"/>
                  </a:lnTo>
                  <a:lnTo>
                    <a:pt x="46" y="149"/>
                  </a:lnTo>
                  <a:lnTo>
                    <a:pt x="43" y="137"/>
                  </a:lnTo>
                  <a:lnTo>
                    <a:pt x="29" y="121"/>
                  </a:lnTo>
                  <a:lnTo>
                    <a:pt x="24" y="110"/>
                  </a:lnTo>
                  <a:lnTo>
                    <a:pt x="30" y="106"/>
                  </a:lnTo>
                  <a:lnTo>
                    <a:pt x="34" y="88"/>
                  </a:lnTo>
                  <a:lnTo>
                    <a:pt x="25" y="75"/>
                  </a:lnTo>
                  <a:lnTo>
                    <a:pt x="11" y="60"/>
                  </a:lnTo>
                  <a:lnTo>
                    <a:pt x="0" y="41"/>
                  </a:lnTo>
                  <a:lnTo>
                    <a:pt x="7" y="37"/>
                  </a:lnTo>
                  <a:lnTo>
                    <a:pt x="12" y="15"/>
                  </a:lnTo>
                  <a:lnTo>
                    <a:pt x="25" y="14"/>
                  </a:lnTo>
                  <a:lnTo>
                    <a:pt x="34" y="5"/>
                  </a:lnTo>
                  <a:lnTo>
                    <a:pt x="43" y="0"/>
                  </a:lnTo>
                  <a:lnTo>
                    <a:pt x="52" y="7"/>
                  </a:lnTo>
                  <a:lnTo>
                    <a:pt x="55" y="19"/>
                  </a:lnTo>
                  <a:lnTo>
                    <a:pt x="67" y="20"/>
                  </a:lnTo>
                  <a:lnTo>
                    <a:pt x="66" y="42"/>
                  </a:lnTo>
                  <a:lnTo>
                    <a:pt x="69" y="61"/>
                  </a:lnTo>
                  <a:lnTo>
                    <a:pt x="87" y="48"/>
                  </a:lnTo>
                  <a:lnTo>
                    <a:pt x="93" y="52"/>
                  </a:lnTo>
                  <a:lnTo>
                    <a:pt x="103" y="51"/>
                  </a:lnTo>
                  <a:lnTo>
                    <a:pt x="106" y="44"/>
                  </a:lnTo>
                  <a:lnTo>
                    <a:pt x="120" y="45"/>
                  </a:lnTo>
                  <a:lnTo>
                    <a:pt x="136" y="62"/>
                  </a:lnTo>
                  <a:lnTo>
                    <a:pt x="140" y="83"/>
                  </a:lnTo>
                  <a:lnTo>
                    <a:pt x="157" y="101"/>
                  </a:lnTo>
                  <a:lnTo>
                    <a:pt x="159" y="119"/>
                  </a:lnTo>
                  <a:lnTo>
                    <a:pt x="154" y="128"/>
                  </a:lnTo>
                  <a:lnTo>
                    <a:pt x="136" y="125"/>
                  </a:lnTo>
                  <a:lnTo>
                    <a:pt x="113" y="129"/>
                  </a:lnTo>
                  <a:lnTo>
                    <a:pt x="103" y="146"/>
                  </a:lnTo>
                  <a:lnTo>
                    <a:pt x="110" y="171"/>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325" name="Freeform 324">
              <a:extLst>
                <a:ext uri="{FF2B5EF4-FFF2-40B4-BE49-F238E27FC236}">
                  <a16:creationId xmlns:a16="http://schemas.microsoft.com/office/drawing/2014/main" id="{4AE5880C-BBA6-F242-93E4-8277AC85D154}"/>
                </a:ext>
              </a:extLst>
            </p:cNvPr>
            <p:cNvSpPr>
              <a:spLocks/>
            </p:cNvSpPr>
            <p:nvPr/>
          </p:nvSpPr>
          <p:spPr bwMode="auto">
            <a:xfrm>
              <a:off x="6823406" y="2927078"/>
              <a:ext cx="228134" cy="136687"/>
            </a:xfrm>
            <a:custGeom>
              <a:avLst/>
              <a:gdLst>
                <a:gd name="T0" fmla="*/ 54 w 138"/>
                <a:gd name="T1" fmla="*/ 15 h 88"/>
                <a:gd name="T2" fmla="*/ 50 w 138"/>
                <a:gd name="T3" fmla="*/ 22 h 88"/>
                <a:gd name="T4" fmla="*/ 30 w 138"/>
                <a:gd name="T5" fmla="*/ 18 h 88"/>
                <a:gd name="T6" fmla="*/ 32 w 138"/>
                <a:gd name="T7" fmla="*/ 30 h 88"/>
                <a:gd name="T8" fmla="*/ 50 w 138"/>
                <a:gd name="T9" fmla="*/ 29 h 88"/>
                <a:gd name="T10" fmla="*/ 73 w 138"/>
                <a:gd name="T11" fmla="*/ 35 h 88"/>
                <a:gd name="T12" fmla="*/ 104 w 138"/>
                <a:gd name="T13" fmla="*/ 32 h 88"/>
                <a:gd name="T14" fmla="*/ 113 w 138"/>
                <a:gd name="T15" fmla="*/ 51 h 88"/>
                <a:gd name="T16" fmla="*/ 119 w 138"/>
                <a:gd name="T17" fmla="*/ 49 h 88"/>
                <a:gd name="T18" fmla="*/ 130 w 138"/>
                <a:gd name="T19" fmla="*/ 54 h 88"/>
                <a:gd name="T20" fmla="*/ 132 w 138"/>
                <a:gd name="T21" fmla="*/ 62 h 88"/>
                <a:gd name="T22" fmla="*/ 138 w 138"/>
                <a:gd name="T23" fmla="*/ 74 h 88"/>
                <a:gd name="T24" fmla="*/ 120 w 138"/>
                <a:gd name="T25" fmla="*/ 74 h 88"/>
                <a:gd name="T26" fmla="*/ 108 w 138"/>
                <a:gd name="T27" fmla="*/ 72 h 88"/>
                <a:gd name="T28" fmla="*/ 99 w 138"/>
                <a:gd name="T29" fmla="*/ 81 h 88"/>
                <a:gd name="T30" fmla="*/ 92 w 138"/>
                <a:gd name="T31" fmla="*/ 83 h 88"/>
                <a:gd name="T32" fmla="*/ 88 w 138"/>
                <a:gd name="T33" fmla="*/ 88 h 88"/>
                <a:gd name="T34" fmla="*/ 79 w 138"/>
                <a:gd name="T35" fmla="*/ 81 h 88"/>
                <a:gd name="T36" fmla="*/ 76 w 138"/>
                <a:gd name="T37" fmla="*/ 64 h 88"/>
                <a:gd name="T38" fmla="*/ 71 w 138"/>
                <a:gd name="T39" fmla="*/ 63 h 88"/>
                <a:gd name="T40" fmla="*/ 71 w 138"/>
                <a:gd name="T41" fmla="*/ 56 h 88"/>
                <a:gd name="T42" fmla="*/ 60 w 138"/>
                <a:gd name="T43" fmla="*/ 51 h 88"/>
                <a:gd name="T44" fmla="*/ 55 w 138"/>
                <a:gd name="T45" fmla="*/ 59 h 88"/>
                <a:gd name="T46" fmla="*/ 55 w 138"/>
                <a:gd name="T47" fmla="*/ 67 h 88"/>
                <a:gd name="T48" fmla="*/ 53 w 138"/>
                <a:gd name="T49" fmla="*/ 70 h 88"/>
                <a:gd name="T50" fmla="*/ 43 w 138"/>
                <a:gd name="T51" fmla="*/ 70 h 88"/>
                <a:gd name="T52" fmla="*/ 40 w 138"/>
                <a:gd name="T53" fmla="*/ 79 h 88"/>
                <a:gd name="T54" fmla="*/ 33 w 138"/>
                <a:gd name="T55" fmla="*/ 75 h 88"/>
                <a:gd name="T56" fmla="*/ 22 w 138"/>
                <a:gd name="T57" fmla="*/ 82 h 88"/>
                <a:gd name="T58" fmla="*/ 16 w 138"/>
                <a:gd name="T59" fmla="*/ 79 h 88"/>
                <a:gd name="T60" fmla="*/ 21 w 138"/>
                <a:gd name="T61" fmla="*/ 58 h 88"/>
                <a:gd name="T62" fmla="*/ 13 w 138"/>
                <a:gd name="T63" fmla="*/ 43 h 88"/>
                <a:gd name="T64" fmla="*/ 0 w 138"/>
                <a:gd name="T65" fmla="*/ 38 h 88"/>
                <a:gd name="T66" fmla="*/ 2 w 138"/>
                <a:gd name="T67" fmla="*/ 29 h 88"/>
                <a:gd name="T68" fmla="*/ 16 w 138"/>
                <a:gd name="T69" fmla="*/ 30 h 88"/>
                <a:gd name="T70" fmla="*/ 21 w 138"/>
                <a:gd name="T71" fmla="*/ 19 h 88"/>
                <a:gd name="T72" fmla="*/ 23 w 138"/>
                <a:gd name="T73" fmla="*/ 5 h 88"/>
                <a:gd name="T74" fmla="*/ 44 w 138"/>
                <a:gd name="T75" fmla="*/ 0 h 88"/>
                <a:gd name="T76" fmla="*/ 43 w 138"/>
                <a:gd name="T77" fmla="*/ 10 h 88"/>
                <a:gd name="T78" fmla="*/ 47 w 138"/>
                <a:gd name="T79" fmla="*/ 16 h 88"/>
                <a:gd name="T80" fmla="*/ 54 w 138"/>
                <a:gd name="T81" fmla="*/ 15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38" h="88">
                  <a:moveTo>
                    <a:pt x="54" y="15"/>
                  </a:moveTo>
                  <a:lnTo>
                    <a:pt x="50" y="22"/>
                  </a:lnTo>
                  <a:lnTo>
                    <a:pt x="30" y="18"/>
                  </a:lnTo>
                  <a:lnTo>
                    <a:pt x="32" y="30"/>
                  </a:lnTo>
                  <a:lnTo>
                    <a:pt x="50" y="29"/>
                  </a:lnTo>
                  <a:lnTo>
                    <a:pt x="73" y="35"/>
                  </a:lnTo>
                  <a:lnTo>
                    <a:pt x="104" y="32"/>
                  </a:lnTo>
                  <a:lnTo>
                    <a:pt x="113" y="51"/>
                  </a:lnTo>
                  <a:lnTo>
                    <a:pt x="119" y="49"/>
                  </a:lnTo>
                  <a:lnTo>
                    <a:pt x="130" y="54"/>
                  </a:lnTo>
                  <a:lnTo>
                    <a:pt x="132" y="62"/>
                  </a:lnTo>
                  <a:lnTo>
                    <a:pt x="138" y="74"/>
                  </a:lnTo>
                  <a:lnTo>
                    <a:pt x="120" y="74"/>
                  </a:lnTo>
                  <a:lnTo>
                    <a:pt x="108" y="72"/>
                  </a:lnTo>
                  <a:lnTo>
                    <a:pt x="99" y="81"/>
                  </a:lnTo>
                  <a:lnTo>
                    <a:pt x="92" y="83"/>
                  </a:lnTo>
                  <a:lnTo>
                    <a:pt x="88" y="88"/>
                  </a:lnTo>
                  <a:lnTo>
                    <a:pt x="79" y="81"/>
                  </a:lnTo>
                  <a:lnTo>
                    <a:pt x="76" y="64"/>
                  </a:lnTo>
                  <a:lnTo>
                    <a:pt x="71" y="63"/>
                  </a:lnTo>
                  <a:lnTo>
                    <a:pt x="71" y="56"/>
                  </a:lnTo>
                  <a:lnTo>
                    <a:pt x="60" y="51"/>
                  </a:lnTo>
                  <a:lnTo>
                    <a:pt x="55" y="59"/>
                  </a:lnTo>
                  <a:lnTo>
                    <a:pt x="55" y="67"/>
                  </a:lnTo>
                  <a:lnTo>
                    <a:pt x="53" y="70"/>
                  </a:lnTo>
                  <a:lnTo>
                    <a:pt x="43" y="70"/>
                  </a:lnTo>
                  <a:lnTo>
                    <a:pt x="40" y="79"/>
                  </a:lnTo>
                  <a:lnTo>
                    <a:pt x="33" y="75"/>
                  </a:lnTo>
                  <a:lnTo>
                    <a:pt x="22" y="82"/>
                  </a:lnTo>
                  <a:lnTo>
                    <a:pt x="16" y="79"/>
                  </a:lnTo>
                  <a:lnTo>
                    <a:pt x="21" y="58"/>
                  </a:lnTo>
                  <a:lnTo>
                    <a:pt x="13" y="43"/>
                  </a:lnTo>
                  <a:lnTo>
                    <a:pt x="0" y="38"/>
                  </a:lnTo>
                  <a:lnTo>
                    <a:pt x="2" y="29"/>
                  </a:lnTo>
                  <a:lnTo>
                    <a:pt x="16" y="30"/>
                  </a:lnTo>
                  <a:lnTo>
                    <a:pt x="21" y="19"/>
                  </a:lnTo>
                  <a:lnTo>
                    <a:pt x="23" y="5"/>
                  </a:lnTo>
                  <a:lnTo>
                    <a:pt x="44" y="0"/>
                  </a:lnTo>
                  <a:lnTo>
                    <a:pt x="43" y="10"/>
                  </a:lnTo>
                  <a:lnTo>
                    <a:pt x="47" y="16"/>
                  </a:lnTo>
                  <a:lnTo>
                    <a:pt x="54" y="1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326" name="Freeform 325">
              <a:extLst>
                <a:ext uri="{FF2B5EF4-FFF2-40B4-BE49-F238E27FC236}">
                  <a16:creationId xmlns:a16="http://schemas.microsoft.com/office/drawing/2014/main" id="{872B1AA2-FA53-314C-A727-52547E3BD7D5}"/>
                </a:ext>
              </a:extLst>
            </p:cNvPr>
            <p:cNvSpPr>
              <a:spLocks/>
            </p:cNvSpPr>
            <p:nvPr/>
          </p:nvSpPr>
          <p:spPr bwMode="auto">
            <a:xfrm>
              <a:off x="6383671" y="2871160"/>
              <a:ext cx="428164" cy="239203"/>
            </a:xfrm>
            <a:custGeom>
              <a:avLst/>
              <a:gdLst>
                <a:gd name="T0" fmla="*/ 176 w 259"/>
                <a:gd name="T1" fmla="*/ 146 h 154"/>
                <a:gd name="T2" fmla="*/ 170 w 259"/>
                <a:gd name="T3" fmla="*/ 129 h 154"/>
                <a:gd name="T4" fmla="*/ 157 w 259"/>
                <a:gd name="T5" fmla="*/ 128 h 154"/>
                <a:gd name="T6" fmla="*/ 134 w 259"/>
                <a:gd name="T7" fmla="*/ 110 h 154"/>
                <a:gd name="T8" fmla="*/ 120 w 259"/>
                <a:gd name="T9" fmla="*/ 107 h 154"/>
                <a:gd name="T10" fmla="*/ 99 w 259"/>
                <a:gd name="T11" fmla="*/ 97 h 154"/>
                <a:gd name="T12" fmla="*/ 86 w 259"/>
                <a:gd name="T13" fmla="*/ 95 h 154"/>
                <a:gd name="T14" fmla="*/ 79 w 259"/>
                <a:gd name="T15" fmla="*/ 99 h 154"/>
                <a:gd name="T16" fmla="*/ 68 w 259"/>
                <a:gd name="T17" fmla="*/ 98 h 154"/>
                <a:gd name="T18" fmla="*/ 58 w 259"/>
                <a:gd name="T19" fmla="*/ 110 h 154"/>
                <a:gd name="T20" fmla="*/ 44 w 259"/>
                <a:gd name="T21" fmla="*/ 114 h 154"/>
                <a:gd name="T22" fmla="*/ 38 w 259"/>
                <a:gd name="T23" fmla="*/ 100 h 154"/>
                <a:gd name="T24" fmla="*/ 36 w 259"/>
                <a:gd name="T25" fmla="*/ 78 h 154"/>
                <a:gd name="T26" fmla="*/ 21 w 259"/>
                <a:gd name="T27" fmla="*/ 71 h 154"/>
                <a:gd name="T28" fmla="*/ 23 w 259"/>
                <a:gd name="T29" fmla="*/ 57 h 154"/>
                <a:gd name="T30" fmla="*/ 11 w 259"/>
                <a:gd name="T31" fmla="*/ 56 h 154"/>
                <a:gd name="T32" fmla="*/ 11 w 259"/>
                <a:gd name="T33" fmla="*/ 38 h 154"/>
                <a:gd name="T34" fmla="*/ 28 w 259"/>
                <a:gd name="T35" fmla="*/ 43 h 154"/>
                <a:gd name="T36" fmla="*/ 41 w 259"/>
                <a:gd name="T37" fmla="*/ 37 h 154"/>
                <a:gd name="T38" fmla="*/ 27 w 259"/>
                <a:gd name="T39" fmla="*/ 25 h 154"/>
                <a:gd name="T40" fmla="*/ 19 w 259"/>
                <a:gd name="T41" fmla="*/ 13 h 154"/>
                <a:gd name="T42" fmla="*/ 7 w 259"/>
                <a:gd name="T43" fmla="*/ 18 h 154"/>
                <a:gd name="T44" fmla="*/ 8 w 259"/>
                <a:gd name="T45" fmla="*/ 33 h 154"/>
                <a:gd name="T46" fmla="*/ 0 w 259"/>
                <a:gd name="T47" fmla="*/ 20 h 154"/>
                <a:gd name="T48" fmla="*/ 6 w 259"/>
                <a:gd name="T49" fmla="*/ 13 h 154"/>
                <a:gd name="T50" fmla="*/ 24 w 259"/>
                <a:gd name="T51" fmla="*/ 9 h 154"/>
                <a:gd name="T52" fmla="*/ 37 w 259"/>
                <a:gd name="T53" fmla="*/ 14 h 154"/>
                <a:gd name="T54" fmla="*/ 52 w 259"/>
                <a:gd name="T55" fmla="*/ 30 h 154"/>
                <a:gd name="T56" fmla="*/ 61 w 259"/>
                <a:gd name="T57" fmla="*/ 29 h 154"/>
                <a:gd name="T58" fmla="*/ 80 w 259"/>
                <a:gd name="T59" fmla="*/ 29 h 154"/>
                <a:gd name="T60" fmla="*/ 74 w 259"/>
                <a:gd name="T61" fmla="*/ 19 h 154"/>
                <a:gd name="T62" fmla="*/ 87 w 259"/>
                <a:gd name="T63" fmla="*/ 12 h 154"/>
                <a:gd name="T64" fmla="*/ 98 w 259"/>
                <a:gd name="T65" fmla="*/ 0 h 154"/>
                <a:gd name="T66" fmla="*/ 123 w 259"/>
                <a:gd name="T67" fmla="*/ 11 h 154"/>
                <a:gd name="T68" fmla="*/ 129 w 259"/>
                <a:gd name="T69" fmla="*/ 27 h 154"/>
                <a:gd name="T70" fmla="*/ 137 w 259"/>
                <a:gd name="T71" fmla="*/ 31 h 154"/>
                <a:gd name="T72" fmla="*/ 155 w 259"/>
                <a:gd name="T73" fmla="*/ 30 h 154"/>
                <a:gd name="T74" fmla="*/ 161 w 259"/>
                <a:gd name="T75" fmla="*/ 34 h 154"/>
                <a:gd name="T76" fmla="*/ 175 w 259"/>
                <a:gd name="T77" fmla="*/ 55 h 154"/>
                <a:gd name="T78" fmla="*/ 198 w 259"/>
                <a:gd name="T79" fmla="*/ 69 h 154"/>
                <a:gd name="T80" fmla="*/ 211 w 259"/>
                <a:gd name="T81" fmla="*/ 79 h 154"/>
                <a:gd name="T82" fmla="*/ 231 w 259"/>
                <a:gd name="T83" fmla="*/ 89 h 154"/>
                <a:gd name="T84" fmla="*/ 256 w 259"/>
                <a:gd name="T85" fmla="*/ 98 h 154"/>
                <a:gd name="T86" fmla="*/ 259 w 259"/>
                <a:gd name="T87" fmla="*/ 111 h 154"/>
                <a:gd name="T88" fmla="*/ 254 w 259"/>
                <a:gd name="T89" fmla="*/ 110 h 154"/>
                <a:gd name="T90" fmla="*/ 244 w 259"/>
                <a:gd name="T91" fmla="*/ 105 h 154"/>
                <a:gd name="T92" fmla="*/ 243 w 259"/>
                <a:gd name="T93" fmla="*/ 112 h 154"/>
                <a:gd name="T94" fmla="*/ 230 w 259"/>
                <a:gd name="T95" fmla="*/ 116 h 154"/>
                <a:gd name="T96" fmla="*/ 230 w 259"/>
                <a:gd name="T97" fmla="*/ 133 h 154"/>
                <a:gd name="T98" fmla="*/ 222 w 259"/>
                <a:gd name="T99" fmla="*/ 139 h 154"/>
                <a:gd name="T100" fmla="*/ 209 w 259"/>
                <a:gd name="T101" fmla="*/ 142 h 154"/>
                <a:gd name="T102" fmla="*/ 207 w 259"/>
                <a:gd name="T103" fmla="*/ 151 h 154"/>
                <a:gd name="T104" fmla="*/ 195 w 259"/>
                <a:gd name="T105" fmla="*/ 154 h 154"/>
                <a:gd name="T106" fmla="*/ 176 w 259"/>
                <a:gd name="T107" fmla="*/ 146 h 1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59" h="154">
                  <a:moveTo>
                    <a:pt x="176" y="146"/>
                  </a:moveTo>
                  <a:lnTo>
                    <a:pt x="170" y="129"/>
                  </a:lnTo>
                  <a:lnTo>
                    <a:pt x="157" y="128"/>
                  </a:lnTo>
                  <a:lnTo>
                    <a:pt x="134" y="110"/>
                  </a:lnTo>
                  <a:lnTo>
                    <a:pt x="120" y="107"/>
                  </a:lnTo>
                  <a:lnTo>
                    <a:pt x="99" y="97"/>
                  </a:lnTo>
                  <a:lnTo>
                    <a:pt x="86" y="95"/>
                  </a:lnTo>
                  <a:lnTo>
                    <a:pt x="79" y="99"/>
                  </a:lnTo>
                  <a:lnTo>
                    <a:pt x="68" y="98"/>
                  </a:lnTo>
                  <a:lnTo>
                    <a:pt x="58" y="110"/>
                  </a:lnTo>
                  <a:lnTo>
                    <a:pt x="44" y="114"/>
                  </a:lnTo>
                  <a:lnTo>
                    <a:pt x="38" y="100"/>
                  </a:lnTo>
                  <a:lnTo>
                    <a:pt x="36" y="78"/>
                  </a:lnTo>
                  <a:lnTo>
                    <a:pt x="21" y="71"/>
                  </a:lnTo>
                  <a:lnTo>
                    <a:pt x="23" y="57"/>
                  </a:lnTo>
                  <a:lnTo>
                    <a:pt x="11" y="56"/>
                  </a:lnTo>
                  <a:lnTo>
                    <a:pt x="11" y="38"/>
                  </a:lnTo>
                  <a:lnTo>
                    <a:pt x="28" y="43"/>
                  </a:lnTo>
                  <a:lnTo>
                    <a:pt x="41" y="37"/>
                  </a:lnTo>
                  <a:lnTo>
                    <a:pt x="27" y="25"/>
                  </a:lnTo>
                  <a:lnTo>
                    <a:pt x="19" y="13"/>
                  </a:lnTo>
                  <a:lnTo>
                    <a:pt x="7" y="18"/>
                  </a:lnTo>
                  <a:lnTo>
                    <a:pt x="8" y="33"/>
                  </a:lnTo>
                  <a:lnTo>
                    <a:pt x="0" y="20"/>
                  </a:lnTo>
                  <a:lnTo>
                    <a:pt x="6" y="13"/>
                  </a:lnTo>
                  <a:lnTo>
                    <a:pt x="24" y="9"/>
                  </a:lnTo>
                  <a:lnTo>
                    <a:pt x="37" y="14"/>
                  </a:lnTo>
                  <a:lnTo>
                    <a:pt x="52" y="30"/>
                  </a:lnTo>
                  <a:lnTo>
                    <a:pt x="61" y="29"/>
                  </a:lnTo>
                  <a:lnTo>
                    <a:pt x="80" y="29"/>
                  </a:lnTo>
                  <a:lnTo>
                    <a:pt x="74" y="19"/>
                  </a:lnTo>
                  <a:lnTo>
                    <a:pt x="87" y="12"/>
                  </a:lnTo>
                  <a:lnTo>
                    <a:pt x="98" y="0"/>
                  </a:lnTo>
                  <a:lnTo>
                    <a:pt x="123" y="11"/>
                  </a:lnTo>
                  <a:lnTo>
                    <a:pt x="129" y="27"/>
                  </a:lnTo>
                  <a:lnTo>
                    <a:pt x="137" y="31"/>
                  </a:lnTo>
                  <a:lnTo>
                    <a:pt x="155" y="30"/>
                  </a:lnTo>
                  <a:lnTo>
                    <a:pt x="161" y="34"/>
                  </a:lnTo>
                  <a:lnTo>
                    <a:pt x="175" y="55"/>
                  </a:lnTo>
                  <a:lnTo>
                    <a:pt x="198" y="69"/>
                  </a:lnTo>
                  <a:lnTo>
                    <a:pt x="211" y="79"/>
                  </a:lnTo>
                  <a:lnTo>
                    <a:pt x="231" y="89"/>
                  </a:lnTo>
                  <a:lnTo>
                    <a:pt x="256" y="98"/>
                  </a:lnTo>
                  <a:lnTo>
                    <a:pt x="259" y="111"/>
                  </a:lnTo>
                  <a:lnTo>
                    <a:pt x="254" y="110"/>
                  </a:lnTo>
                  <a:lnTo>
                    <a:pt x="244" y="105"/>
                  </a:lnTo>
                  <a:lnTo>
                    <a:pt x="243" y="112"/>
                  </a:lnTo>
                  <a:lnTo>
                    <a:pt x="230" y="116"/>
                  </a:lnTo>
                  <a:lnTo>
                    <a:pt x="230" y="133"/>
                  </a:lnTo>
                  <a:lnTo>
                    <a:pt x="222" y="139"/>
                  </a:lnTo>
                  <a:lnTo>
                    <a:pt x="209" y="142"/>
                  </a:lnTo>
                  <a:lnTo>
                    <a:pt x="207" y="151"/>
                  </a:lnTo>
                  <a:lnTo>
                    <a:pt x="195" y="154"/>
                  </a:lnTo>
                  <a:lnTo>
                    <a:pt x="176" y="146"/>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327" name="Freeform 326">
              <a:extLst>
                <a:ext uri="{FF2B5EF4-FFF2-40B4-BE49-F238E27FC236}">
                  <a16:creationId xmlns:a16="http://schemas.microsoft.com/office/drawing/2014/main" id="{A1A4B6E6-5799-3E4E-8208-147359B7FF5C}"/>
                </a:ext>
              </a:extLst>
            </p:cNvPr>
            <p:cNvSpPr>
              <a:spLocks/>
            </p:cNvSpPr>
            <p:nvPr/>
          </p:nvSpPr>
          <p:spPr bwMode="auto">
            <a:xfrm>
              <a:off x="8711296" y="4514510"/>
              <a:ext cx="72738" cy="35725"/>
            </a:xfrm>
            <a:custGeom>
              <a:avLst/>
              <a:gdLst>
                <a:gd name="T0" fmla="*/ 0 w 44"/>
                <a:gd name="T1" fmla="*/ 13 h 23"/>
                <a:gd name="T2" fmla="*/ 2 w 44"/>
                <a:gd name="T3" fmla="*/ 8 h 23"/>
                <a:gd name="T4" fmla="*/ 19 w 44"/>
                <a:gd name="T5" fmla="*/ 4 h 23"/>
                <a:gd name="T6" fmla="*/ 32 w 44"/>
                <a:gd name="T7" fmla="*/ 3 h 23"/>
                <a:gd name="T8" fmla="*/ 37 w 44"/>
                <a:gd name="T9" fmla="*/ 0 h 23"/>
                <a:gd name="T10" fmla="*/ 44 w 44"/>
                <a:gd name="T11" fmla="*/ 3 h 23"/>
                <a:gd name="T12" fmla="*/ 37 w 44"/>
                <a:gd name="T13" fmla="*/ 9 h 23"/>
                <a:gd name="T14" fmla="*/ 17 w 44"/>
                <a:gd name="T15" fmla="*/ 18 h 23"/>
                <a:gd name="T16" fmla="*/ 1 w 44"/>
                <a:gd name="T17" fmla="*/ 23 h 23"/>
                <a:gd name="T18" fmla="*/ 1 w 44"/>
                <a:gd name="T19" fmla="*/ 17 h 23"/>
                <a:gd name="T20" fmla="*/ 0 w 44"/>
                <a:gd name="T21" fmla="*/ 13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4" h="23">
                  <a:moveTo>
                    <a:pt x="0" y="13"/>
                  </a:moveTo>
                  <a:lnTo>
                    <a:pt x="2" y="8"/>
                  </a:lnTo>
                  <a:lnTo>
                    <a:pt x="19" y="4"/>
                  </a:lnTo>
                  <a:lnTo>
                    <a:pt x="32" y="3"/>
                  </a:lnTo>
                  <a:lnTo>
                    <a:pt x="37" y="0"/>
                  </a:lnTo>
                  <a:lnTo>
                    <a:pt x="44" y="3"/>
                  </a:lnTo>
                  <a:lnTo>
                    <a:pt x="37" y="9"/>
                  </a:lnTo>
                  <a:lnTo>
                    <a:pt x="17" y="18"/>
                  </a:lnTo>
                  <a:lnTo>
                    <a:pt x="1" y="23"/>
                  </a:lnTo>
                  <a:lnTo>
                    <a:pt x="1" y="17"/>
                  </a:lnTo>
                  <a:lnTo>
                    <a:pt x="0" y="13"/>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328" name="Freeform 327">
              <a:extLst>
                <a:ext uri="{FF2B5EF4-FFF2-40B4-BE49-F238E27FC236}">
                  <a16:creationId xmlns:a16="http://schemas.microsoft.com/office/drawing/2014/main" id="{C4B83ECA-F939-8D4C-901A-DE7045133D1C}"/>
                </a:ext>
              </a:extLst>
            </p:cNvPr>
            <p:cNvSpPr>
              <a:spLocks/>
            </p:cNvSpPr>
            <p:nvPr/>
          </p:nvSpPr>
          <p:spPr bwMode="auto">
            <a:xfrm>
              <a:off x="8486470" y="3431886"/>
              <a:ext cx="41329" cy="107175"/>
            </a:xfrm>
            <a:custGeom>
              <a:avLst/>
              <a:gdLst>
                <a:gd name="T0" fmla="*/ 25 w 25"/>
                <a:gd name="T1" fmla="*/ 19 h 69"/>
                <a:gd name="T2" fmla="*/ 22 w 25"/>
                <a:gd name="T3" fmla="*/ 52 h 69"/>
                <a:gd name="T4" fmla="*/ 19 w 25"/>
                <a:gd name="T5" fmla="*/ 69 h 69"/>
                <a:gd name="T6" fmla="*/ 5 w 25"/>
                <a:gd name="T7" fmla="*/ 51 h 69"/>
                <a:gd name="T8" fmla="*/ 0 w 25"/>
                <a:gd name="T9" fmla="*/ 36 h 69"/>
                <a:gd name="T10" fmla="*/ 5 w 25"/>
                <a:gd name="T11" fmla="*/ 16 h 69"/>
                <a:gd name="T12" fmla="*/ 15 w 25"/>
                <a:gd name="T13" fmla="*/ 0 h 69"/>
                <a:gd name="T14" fmla="*/ 25 w 25"/>
                <a:gd name="T15" fmla="*/ 6 h 69"/>
                <a:gd name="T16" fmla="*/ 25 w 25"/>
                <a:gd name="T17" fmla="*/ 19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 h="69">
                  <a:moveTo>
                    <a:pt x="25" y="19"/>
                  </a:moveTo>
                  <a:lnTo>
                    <a:pt x="22" y="52"/>
                  </a:lnTo>
                  <a:lnTo>
                    <a:pt x="19" y="69"/>
                  </a:lnTo>
                  <a:lnTo>
                    <a:pt x="5" y="51"/>
                  </a:lnTo>
                  <a:lnTo>
                    <a:pt x="0" y="36"/>
                  </a:lnTo>
                  <a:lnTo>
                    <a:pt x="5" y="16"/>
                  </a:lnTo>
                  <a:lnTo>
                    <a:pt x="15" y="0"/>
                  </a:lnTo>
                  <a:lnTo>
                    <a:pt x="25" y="6"/>
                  </a:lnTo>
                  <a:lnTo>
                    <a:pt x="25" y="1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329" name="Freeform 211">
              <a:extLst>
                <a:ext uri="{FF2B5EF4-FFF2-40B4-BE49-F238E27FC236}">
                  <a16:creationId xmlns:a16="http://schemas.microsoft.com/office/drawing/2014/main" id="{0D28950E-82F2-7249-82EE-EDF673F91456}"/>
                </a:ext>
              </a:extLst>
            </p:cNvPr>
            <p:cNvSpPr>
              <a:spLocks/>
            </p:cNvSpPr>
            <p:nvPr/>
          </p:nvSpPr>
          <p:spPr bwMode="auto">
            <a:xfrm>
              <a:off x="6451450" y="2781071"/>
              <a:ext cx="512475" cy="268715"/>
            </a:xfrm>
            <a:custGeom>
              <a:avLst/>
              <a:gdLst>
                <a:gd name="T0" fmla="*/ 218 w 310"/>
                <a:gd name="T1" fmla="*/ 169 h 173"/>
                <a:gd name="T2" fmla="*/ 215 w 310"/>
                <a:gd name="T3" fmla="*/ 156 h 173"/>
                <a:gd name="T4" fmla="*/ 190 w 310"/>
                <a:gd name="T5" fmla="*/ 147 h 173"/>
                <a:gd name="T6" fmla="*/ 170 w 310"/>
                <a:gd name="T7" fmla="*/ 137 h 173"/>
                <a:gd name="T8" fmla="*/ 157 w 310"/>
                <a:gd name="T9" fmla="*/ 127 h 173"/>
                <a:gd name="T10" fmla="*/ 134 w 310"/>
                <a:gd name="T11" fmla="*/ 113 h 173"/>
                <a:gd name="T12" fmla="*/ 120 w 310"/>
                <a:gd name="T13" fmla="*/ 92 h 173"/>
                <a:gd name="T14" fmla="*/ 114 w 310"/>
                <a:gd name="T15" fmla="*/ 88 h 173"/>
                <a:gd name="T16" fmla="*/ 96 w 310"/>
                <a:gd name="T17" fmla="*/ 89 h 173"/>
                <a:gd name="T18" fmla="*/ 88 w 310"/>
                <a:gd name="T19" fmla="*/ 85 h 173"/>
                <a:gd name="T20" fmla="*/ 82 w 310"/>
                <a:gd name="T21" fmla="*/ 69 h 173"/>
                <a:gd name="T22" fmla="*/ 57 w 310"/>
                <a:gd name="T23" fmla="*/ 58 h 173"/>
                <a:gd name="T24" fmla="*/ 46 w 310"/>
                <a:gd name="T25" fmla="*/ 70 h 173"/>
                <a:gd name="T26" fmla="*/ 33 w 310"/>
                <a:gd name="T27" fmla="*/ 77 h 173"/>
                <a:gd name="T28" fmla="*/ 39 w 310"/>
                <a:gd name="T29" fmla="*/ 87 h 173"/>
                <a:gd name="T30" fmla="*/ 20 w 310"/>
                <a:gd name="T31" fmla="*/ 87 h 173"/>
                <a:gd name="T32" fmla="*/ 0 w 310"/>
                <a:gd name="T33" fmla="*/ 12 h 173"/>
                <a:gd name="T34" fmla="*/ 39 w 310"/>
                <a:gd name="T35" fmla="*/ 0 h 173"/>
                <a:gd name="T36" fmla="*/ 43 w 310"/>
                <a:gd name="T37" fmla="*/ 2 h 173"/>
                <a:gd name="T38" fmla="*/ 73 w 310"/>
                <a:gd name="T39" fmla="*/ 16 h 173"/>
                <a:gd name="T40" fmla="*/ 88 w 310"/>
                <a:gd name="T41" fmla="*/ 24 h 173"/>
                <a:gd name="T42" fmla="*/ 109 w 310"/>
                <a:gd name="T43" fmla="*/ 42 h 173"/>
                <a:gd name="T44" fmla="*/ 128 w 310"/>
                <a:gd name="T45" fmla="*/ 39 h 173"/>
                <a:gd name="T46" fmla="*/ 156 w 310"/>
                <a:gd name="T47" fmla="*/ 38 h 173"/>
                <a:gd name="T48" fmla="*/ 180 w 310"/>
                <a:gd name="T49" fmla="*/ 53 h 173"/>
                <a:gd name="T50" fmla="*/ 185 w 310"/>
                <a:gd name="T51" fmla="*/ 73 h 173"/>
                <a:gd name="T52" fmla="*/ 193 w 310"/>
                <a:gd name="T53" fmla="*/ 74 h 173"/>
                <a:gd name="T54" fmla="*/ 201 w 310"/>
                <a:gd name="T55" fmla="*/ 90 h 173"/>
                <a:gd name="T56" fmla="*/ 223 w 310"/>
                <a:gd name="T57" fmla="*/ 91 h 173"/>
                <a:gd name="T58" fmla="*/ 230 w 310"/>
                <a:gd name="T59" fmla="*/ 101 h 173"/>
                <a:gd name="T60" fmla="*/ 236 w 310"/>
                <a:gd name="T61" fmla="*/ 101 h 173"/>
                <a:gd name="T62" fmla="*/ 240 w 310"/>
                <a:gd name="T63" fmla="*/ 86 h 173"/>
                <a:gd name="T64" fmla="*/ 257 w 310"/>
                <a:gd name="T65" fmla="*/ 72 h 173"/>
                <a:gd name="T66" fmla="*/ 266 w 310"/>
                <a:gd name="T67" fmla="*/ 68 h 173"/>
                <a:gd name="T68" fmla="*/ 271 w 310"/>
                <a:gd name="T69" fmla="*/ 70 h 173"/>
                <a:gd name="T70" fmla="*/ 261 w 310"/>
                <a:gd name="T71" fmla="*/ 83 h 173"/>
                <a:gd name="T72" fmla="*/ 276 w 310"/>
                <a:gd name="T73" fmla="*/ 91 h 173"/>
                <a:gd name="T74" fmla="*/ 286 w 310"/>
                <a:gd name="T75" fmla="*/ 86 h 173"/>
                <a:gd name="T76" fmla="*/ 310 w 310"/>
                <a:gd name="T77" fmla="*/ 96 h 173"/>
                <a:gd name="T78" fmla="*/ 292 w 310"/>
                <a:gd name="T79" fmla="*/ 111 h 173"/>
                <a:gd name="T80" fmla="*/ 279 w 310"/>
                <a:gd name="T81" fmla="*/ 109 h 173"/>
                <a:gd name="T82" fmla="*/ 272 w 310"/>
                <a:gd name="T83" fmla="*/ 110 h 173"/>
                <a:gd name="T84" fmla="*/ 268 w 310"/>
                <a:gd name="T85" fmla="*/ 104 h 173"/>
                <a:gd name="T86" fmla="*/ 269 w 310"/>
                <a:gd name="T87" fmla="*/ 94 h 173"/>
                <a:gd name="T88" fmla="*/ 248 w 310"/>
                <a:gd name="T89" fmla="*/ 99 h 173"/>
                <a:gd name="T90" fmla="*/ 246 w 310"/>
                <a:gd name="T91" fmla="*/ 113 h 173"/>
                <a:gd name="T92" fmla="*/ 241 w 310"/>
                <a:gd name="T93" fmla="*/ 124 h 173"/>
                <a:gd name="T94" fmla="*/ 227 w 310"/>
                <a:gd name="T95" fmla="*/ 123 h 173"/>
                <a:gd name="T96" fmla="*/ 225 w 310"/>
                <a:gd name="T97" fmla="*/ 132 h 173"/>
                <a:gd name="T98" fmla="*/ 238 w 310"/>
                <a:gd name="T99" fmla="*/ 137 h 173"/>
                <a:gd name="T100" fmla="*/ 246 w 310"/>
                <a:gd name="T101" fmla="*/ 152 h 173"/>
                <a:gd name="T102" fmla="*/ 241 w 310"/>
                <a:gd name="T103" fmla="*/ 173 h 173"/>
                <a:gd name="T104" fmla="*/ 228 w 310"/>
                <a:gd name="T105" fmla="*/ 169 h 173"/>
                <a:gd name="T106" fmla="*/ 218 w 310"/>
                <a:gd name="T107" fmla="*/ 169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10" h="173">
                  <a:moveTo>
                    <a:pt x="218" y="169"/>
                  </a:moveTo>
                  <a:lnTo>
                    <a:pt x="215" y="156"/>
                  </a:lnTo>
                  <a:lnTo>
                    <a:pt x="190" y="147"/>
                  </a:lnTo>
                  <a:lnTo>
                    <a:pt x="170" y="137"/>
                  </a:lnTo>
                  <a:lnTo>
                    <a:pt x="157" y="127"/>
                  </a:lnTo>
                  <a:lnTo>
                    <a:pt x="134" y="113"/>
                  </a:lnTo>
                  <a:lnTo>
                    <a:pt x="120" y="92"/>
                  </a:lnTo>
                  <a:lnTo>
                    <a:pt x="114" y="88"/>
                  </a:lnTo>
                  <a:lnTo>
                    <a:pt x="96" y="89"/>
                  </a:lnTo>
                  <a:lnTo>
                    <a:pt x="88" y="85"/>
                  </a:lnTo>
                  <a:lnTo>
                    <a:pt x="82" y="69"/>
                  </a:lnTo>
                  <a:lnTo>
                    <a:pt x="57" y="58"/>
                  </a:lnTo>
                  <a:lnTo>
                    <a:pt x="46" y="70"/>
                  </a:lnTo>
                  <a:lnTo>
                    <a:pt x="33" y="77"/>
                  </a:lnTo>
                  <a:lnTo>
                    <a:pt x="39" y="87"/>
                  </a:lnTo>
                  <a:lnTo>
                    <a:pt x="20" y="87"/>
                  </a:lnTo>
                  <a:lnTo>
                    <a:pt x="0" y="12"/>
                  </a:lnTo>
                  <a:lnTo>
                    <a:pt x="39" y="0"/>
                  </a:lnTo>
                  <a:lnTo>
                    <a:pt x="43" y="2"/>
                  </a:lnTo>
                  <a:lnTo>
                    <a:pt x="73" y="16"/>
                  </a:lnTo>
                  <a:lnTo>
                    <a:pt x="88" y="24"/>
                  </a:lnTo>
                  <a:lnTo>
                    <a:pt x="109" y="42"/>
                  </a:lnTo>
                  <a:lnTo>
                    <a:pt x="128" y="39"/>
                  </a:lnTo>
                  <a:lnTo>
                    <a:pt x="156" y="38"/>
                  </a:lnTo>
                  <a:lnTo>
                    <a:pt x="180" y="53"/>
                  </a:lnTo>
                  <a:lnTo>
                    <a:pt x="185" y="73"/>
                  </a:lnTo>
                  <a:lnTo>
                    <a:pt x="193" y="74"/>
                  </a:lnTo>
                  <a:lnTo>
                    <a:pt x="201" y="90"/>
                  </a:lnTo>
                  <a:lnTo>
                    <a:pt x="223" y="91"/>
                  </a:lnTo>
                  <a:lnTo>
                    <a:pt x="230" y="101"/>
                  </a:lnTo>
                  <a:lnTo>
                    <a:pt x="236" y="101"/>
                  </a:lnTo>
                  <a:lnTo>
                    <a:pt x="240" y="86"/>
                  </a:lnTo>
                  <a:lnTo>
                    <a:pt x="257" y="72"/>
                  </a:lnTo>
                  <a:lnTo>
                    <a:pt x="266" y="68"/>
                  </a:lnTo>
                  <a:lnTo>
                    <a:pt x="271" y="70"/>
                  </a:lnTo>
                  <a:lnTo>
                    <a:pt x="261" y="83"/>
                  </a:lnTo>
                  <a:lnTo>
                    <a:pt x="276" y="91"/>
                  </a:lnTo>
                  <a:lnTo>
                    <a:pt x="286" y="86"/>
                  </a:lnTo>
                  <a:lnTo>
                    <a:pt x="310" y="96"/>
                  </a:lnTo>
                  <a:lnTo>
                    <a:pt x="292" y="111"/>
                  </a:lnTo>
                  <a:lnTo>
                    <a:pt x="279" y="109"/>
                  </a:lnTo>
                  <a:lnTo>
                    <a:pt x="272" y="110"/>
                  </a:lnTo>
                  <a:lnTo>
                    <a:pt x="268" y="104"/>
                  </a:lnTo>
                  <a:lnTo>
                    <a:pt x="269" y="94"/>
                  </a:lnTo>
                  <a:lnTo>
                    <a:pt x="248" y="99"/>
                  </a:lnTo>
                  <a:lnTo>
                    <a:pt x="246" y="113"/>
                  </a:lnTo>
                  <a:lnTo>
                    <a:pt x="241" y="124"/>
                  </a:lnTo>
                  <a:lnTo>
                    <a:pt x="227" y="123"/>
                  </a:lnTo>
                  <a:lnTo>
                    <a:pt x="225" y="132"/>
                  </a:lnTo>
                  <a:lnTo>
                    <a:pt x="238" y="137"/>
                  </a:lnTo>
                  <a:lnTo>
                    <a:pt x="246" y="152"/>
                  </a:lnTo>
                  <a:lnTo>
                    <a:pt x="241" y="173"/>
                  </a:lnTo>
                  <a:lnTo>
                    <a:pt x="228" y="169"/>
                  </a:lnTo>
                  <a:lnTo>
                    <a:pt x="218" y="16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330" name="Freeform 213">
              <a:extLst>
                <a:ext uri="{FF2B5EF4-FFF2-40B4-BE49-F238E27FC236}">
                  <a16:creationId xmlns:a16="http://schemas.microsoft.com/office/drawing/2014/main" id="{7EF9924E-E28B-7640-BF46-94F11F6C5696}"/>
                </a:ext>
              </a:extLst>
            </p:cNvPr>
            <p:cNvSpPr>
              <a:spLocks/>
            </p:cNvSpPr>
            <p:nvPr/>
          </p:nvSpPr>
          <p:spPr bwMode="auto">
            <a:xfrm>
              <a:off x="7962423" y="3494017"/>
              <a:ext cx="262850" cy="476851"/>
            </a:xfrm>
            <a:custGeom>
              <a:avLst/>
              <a:gdLst>
                <a:gd name="T0" fmla="*/ 109 w 159"/>
                <a:gd name="T1" fmla="*/ 38 h 307"/>
                <a:gd name="T2" fmla="*/ 88 w 159"/>
                <a:gd name="T3" fmla="*/ 55 h 307"/>
                <a:gd name="T4" fmla="*/ 77 w 159"/>
                <a:gd name="T5" fmla="*/ 75 h 307"/>
                <a:gd name="T6" fmla="*/ 75 w 159"/>
                <a:gd name="T7" fmla="*/ 90 h 307"/>
                <a:gd name="T8" fmla="*/ 92 w 159"/>
                <a:gd name="T9" fmla="*/ 111 h 307"/>
                <a:gd name="T10" fmla="*/ 113 w 159"/>
                <a:gd name="T11" fmla="*/ 139 h 307"/>
                <a:gd name="T12" fmla="*/ 131 w 159"/>
                <a:gd name="T13" fmla="*/ 151 h 307"/>
                <a:gd name="T14" fmla="*/ 145 w 159"/>
                <a:gd name="T15" fmla="*/ 168 h 307"/>
                <a:gd name="T16" fmla="*/ 158 w 159"/>
                <a:gd name="T17" fmla="*/ 206 h 307"/>
                <a:gd name="T18" fmla="*/ 159 w 159"/>
                <a:gd name="T19" fmla="*/ 243 h 307"/>
                <a:gd name="T20" fmla="*/ 145 w 159"/>
                <a:gd name="T21" fmla="*/ 257 h 307"/>
                <a:gd name="T22" fmla="*/ 125 w 159"/>
                <a:gd name="T23" fmla="*/ 270 h 307"/>
                <a:gd name="T24" fmla="*/ 112 w 159"/>
                <a:gd name="T25" fmla="*/ 287 h 307"/>
                <a:gd name="T26" fmla="*/ 90 w 159"/>
                <a:gd name="T27" fmla="*/ 307 h 307"/>
                <a:gd name="T28" fmla="*/ 83 w 159"/>
                <a:gd name="T29" fmla="*/ 294 h 307"/>
                <a:gd name="T30" fmla="*/ 87 w 159"/>
                <a:gd name="T31" fmla="*/ 279 h 307"/>
                <a:gd name="T32" fmla="*/ 72 w 159"/>
                <a:gd name="T33" fmla="*/ 268 h 307"/>
                <a:gd name="T34" fmla="*/ 88 w 159"/>
                <a:gd name="T35" fmla="*/ 259 h 307"/>
                <a:gd name="T36" fmla="*/ 107 w 159"/>
                <a:gd name="T37" fmla="*/ 258 h 307"/>
                <a:gd name="T38" fmla="*/ 98 w 159"/>
                <a:gd name="T39" fmla="*/ 245 h 307"/>
                <a:gd name="T40" fmla="*/ 127 w 159"/>
                <a:gd name="T41" fmla="*/ 229 h 307"/>
                <a:gd name="T42" fmla="*/ 126 w 159"/>
                <a:gd name="T43" fmla="*/ 204 h 307"/>
                <a:gd name="T44" fmla="*/ 120 w 159"/>
                <a:gd name="T45" fmla="*/ 190 h 307"/>
                <a:gd name="T46" fmla="*/ 121 w 159"/>
                <a:gd name="T47" fmla="*/ 170 h 307"/>
                <a:gd name="T48" fmla="*/ 115 w 159"/>
                <a:gd name="T49" fmla="*/ 155 h 307"/>
                <a:gd name="T50" fmla="*/ 99 w 159"/>
                <a:gd name="T51" fmla="*/ 141 h 307"/>
                <a:gd name="T52" fmla="*/ 85 w 159"/>
                <a:gd name="T53" fmla="*/ 122 h 307"/>
                <a:gd name="T54" fmla="*/ 66 w 159"/>
                <a:gd name="T55" fmla="*/ 98 h 307"/>
                <a:gd name="T56" fmla="*/ 42 w 159"/>
                <a:gd name="T57" fmla="*/ 85 h 307"/>
                <a:gd name="T58" fmla="*/ 46 w 159"/>
                <a:gd name="T59" fmla="*/ 78 h 307"/>
                <a:gd name="T60" fmla="*/ 57 w 159"/>
                <a:gd name="T61" fmla="*/ 72 h 307"/>
                <a:gd name="T62" fmla="*/ 47 w 159"/>
                <a:gd name="T63" fmla="*/ 54 h 307"/>
                <a:gd name="T64" fmla="*/ 25 w 159"/>
                <a:gd name="T65" fmla="*/ 54 h 307"/>
                <a:gd name="T66" fmla="*/ 13 w 159"/>
                <a:gd name="T67" fmla="*/ 35 h 307"/>
                <a:gd name="T68" fmla="*/ 0 w 159"/>
                <a:gd name="T69" fmla="*/ 19 h 307"/>
                <a:gd name="T70" fmla="*/ 8 w 159"/>
                <a:gd name="T71" fmla="*/ 14 h 307"/>
                <a:gd name="T72" fmla="*/ 23 w 159"/>
                <a:gd name="T73" fmla="*/ 14 h 307"/>
                <a:gd name="T74" fmla="*/ 39 w 159"/>
                <a:gd name="T75" fmla="*/ 11 h 307"/>
                <a:gd name="T76" fmla="*/ 53 w 159"/>
                <a:gd name="T77" fmla="*/ 0 h 307"/>
                <a:gd name="T78" fmla="*/ 63 w 159"/>
                <a:gd name="T79" fmla="*/ 8 h 307"/>
                <a:gd name="T80" fmla="*/ 80 w 159"/>
                <a:gd name="T81" fmla="*/ 12 h 307"/>
                <a:gd name="T82" fmla="*/ 79 w 159"/>
                <a:gd name="T83" fmla="*/ 24 h 307"/>
                <a:gd name="T84" fmla="*/ 90 w 159"/>
                <a:gd name="T85" fmla="*/ 32 h 307"/>
                <a:gd name="T86" fmla="*/ 109 w 159"/>
                <a:gd name="T87" fmla="*/ 38 h 3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59" h="307">
                  <a:moveTo>
                    <a:pt x="109" y="38"/>
                  </a:moveTo>
                  <a:lnTo>
                    <a:pt x="88" y="55"/>
                  </a:lnTo>
                  <a:lnTo>
                    <a:pt x="77" y="75"/>
                  </a:lnTo>
                  <a:lnTo>
                    <a:pt x="75" y="90"/>
                  </a:lnTo>
                  <a:lnTo>
                    <a:pt x="92" y="111"/>
                  </a:lnTo>
                  <a:lnTo>
                    <a:pt x="113" y="139"/>
                  </a:lnTo>
                  <a:lnTo>
                    <a:pt x="131" y="151"/>
                  </a:lnTo>
                  <a:lnTo>
                    <a:pt x="145" y="168"/>
                  </a:lnTo>
                  <a:lnTo>
                    <a:pt x="158" y="206"/>
                  </a:lnTo>
                  <a:lnTo>
                    <a:pt x="159" y="243"/>
                  </a:lnTo>
                  <a:lnTo>
                    <a:pt x="145" y="257"/>
                  </a:lnTo>
                  <a:lnTo>
                    <a:pt x="125" y="270"/>
                  </a:lnTo>
                  <a:lnTo>
                    <a:pt x="112" y="287"/>
                  </a:lnTo>
                  <a:lnTo>
                    <a:pt x="90" y="307"/>
                  </a:lnTo>
                  <a:lnTo>
                    <a:pt x="83" y="294"/>
                  </a:lnTo>
                  <a:lnTo>
                    <a:pt x="87" y="279"/>
                  </a:lnTo>
                  <a:lnTo>
                    <a:pt x="72" y="268"/>
                  </a:lnTo>
                  <a:lnTo>
                    <a:pt x="88" y="259"/>
                  </a:lnTo>
                  <a:lnTo>
                    <a:pt x="107" y="258"/>
                  </a:lnTo>
                  <a:lnTo>
                    <a:pt x="98" y="245"/>
                  </a:lnTo>
                  <a:lnTo>
                    <a:pt x="127" y="229"/>
                  </a:lnTo>
                  <a:lnTo>
                    <a:pt x="126" y="204"/>
                  </a:lnTo>
                  <a:lnTo>
                    <a:pt x="120" y="190"/>
                  </a:lnTo>
                  <a:lnTo>
                    <a:pt x="121" y="170"/>
                  </a:lnTo>
                  <a:lnTo>
                    <a:pt x="115" y="155"/>
                  </a:lnTo>
                  <a:lnTo>
                    <a:pt x="99" y="141"/>
                  </a:lnTo>
                  <a:lnTo>
                    <a:pt x="85" y="122"/>
                  </a:lnTo>
                  <a:lnTo>
                    <a:pt x="66" y="98"/>
                  </a:lnTo>
                  <a:lnTo>
                    <a:pt x="42" y="85"/>
                  </a:lnTo>
                  <a:lnTo>
                    <a:pt x="46" y="78"/>
                  </a:lnTo>
                  <a:lnTo>
                    <a:pt x="57" y="72"/>
                  </a:lnTo>
                  <a:lnTo>
                    <a:pt x="47" y="54"/>
                  </a:lnTo>
                  <a:lnTo>
                    <a:pt x="25" y="54"/>
                  </a:lnTo>
                  <a:lnTo>
                    <a:pt x="13" y="35"/>
                  </a:lnTo>
                  <a:lnTo>
                    <a:pt x="0" y="19"/>
                  </a:lnTo>
                  <a:lnTo>
                    <a:pt x="8" y="14"/>
                  </a:lnTo>
                  <a:lnTo>
                    <a:pt x="23" y="14"/>
                  </a:lnTo>
                  <a:lnTo>
                    <a:pt x="39" y="11"/>
                  </a:lnTo>
                  <a:lnTo>
                    <a:pt x="53" y="0"/>
                  </a:lnTo>
                  <a:lnTo>
                    <a:pt x="63" y="8"/>
                  </a:lnTo>
                  <a:lnTo>
                    <a:pt x="80" y="12"/>
                  </a:lnTo>
                  <a:lnTo>
                    <a:pt x="79" y="24"/>
                  </a:lnTo>
                  <a:lnTo>
                    <a:pt x="90" y="32"/>
                  </a:lnTo>
                  <a:lnTo>
                    <a:pt x="109" y="38"/>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331" name="Freeform 214">
              <a:extLst>
                <a:ext uri="{FF2B5EF4-FFF2-40B4-BE49-F238E27FC236}">
                  <a16:creationId xmlns:a16="http://schemas.microsoft.com/office/drawing/2014/main" id="{87577A2E-41E0-5A4D-BA19-EF6C7FB6ABC8}"/>
                </a:ext>
              </a:extLst>
            </p:cNvPr>
            <p:cNvSpPr>
              <a:spLocks/>
            </p:cNvSpPr>
            <p:nvPr/>
          </p:nvSpPr>
          <p:spPr bwMode="auto">
            <a:xfrm>
              <a:off x="9949503" y="4761478"/>
              <a:ext cx="16531" cy="21745"/>
            </a:xfrm>
            <a:custGeom>
              <a:avLst/>
              <a:gdLst>
                <a:gd name="T0" fmla="*/ 10 w 10"/>
                <a:gd name="T1" fmla="*/ 12 h 14"/>
                <a:gd name="T2" fmla="*/ 3 w 10"/>
                <a:gd name="T3" fmla="*/ 14 h 14"/>
                <a:gd name="T4" fmla="*/ 0 w 10"/>
                <a:gd name="T5" fmla="*/ 5 h 14"/>
                <a:gd name="T6" fmla="*/ 1 w 10"/>
                <a:gd name="T7" fmla="*/ 0 h 14"/>
                <a:gd name="T8" fmla="*/ 10 w 10"/>
                <a:gd name="T9" fmla="*/ 12 h 14"/>
              </a:gdLst>
              <a:ahLst/>
              <a:cxnLst>
                <a:cxn ang="0">
                  <a:pos x="T0" y="T1"/>
                </a:cxn>
                <a:cxn ang="0">
                  <a:pos x="T2" y="T3"/>
                </a:cxn>
                <a:cxn ang="0">
                  <a:pos x="T4" y="T5"/>
                </a:cxn>
                <a:cxn ang="0">
                  <a:pos x="T6" y="T7"/>
                </a:cxn>
                <a:cxn ang="0">
                  <a:pos x="T8" y="T9"/>
                </a:cxn>
              </a:cxnLst>
              <a:rect l="0" t="0" r="r" b="b"/>
              <a:pathLst>
                <a:path w="10" h="14">
                  <a:moveTo>
                    <a:pt x="10" y="12"/>
                  </a:moveTo>
                  <a:lnTo>
                    <a:pt x="3" y="14"/>
                  </a:lnTo>
                  <a:lnTo>
                    <a:pt x="0" y="5"/>
                  </a:lnTo>
                  <a:lnTo>
                    <a:pt x="1" y="0"/>
                  </a:lnTo>
                  <a:lnTo>
                    <a:pt x="10" y="12"/>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332" name="Freeform 215">
              <a:extLst>
                <a:ext uri="{FF2B5EF4-FFF2-40B4-BE49-F238E27FC236}">
                  <a16:creationId xmlns:a16="http://schemas.microsoft.com/office/drawing/2014/main" id="{8191515C-B5C5-6243-B19C-F97B59483CB1}"/>
                </a:ext>
              </a:extLst>
            </p:cNvPr>
            <p:cNvSpPr>
              <a:spLocks/>
            </p:cNvSpPr>
            <p:nvPr/>
          </p:nvSpPr>
          <p:spPr bwMode="auto">
            <a:xfrm>
              <a:off x="9937932" y="4719539"/>
              <a:ext cx="16531" cy="35725"/>
            </a:xfrm>
            <a:custGeom>
              <a:avLst/>
              <a:gdLst>
                <a:gd name="T0" fmla="*/ 10 w 10"/>
                <a:gd name="T1" fmla="*/ 7 h 23"/>
                <a:gd name="T2" fmla="*/ 10 w 10"/>
                <a:gd name="T3" fmla="*/ 23 h 23"/>
                <a:gd name="T4" fmla="*/ 6 w 10"/>
                <a:gd name="T5" fmla="*/ 21 h 23"/>
                <a:gd name="T6" fmla="*/ 1 w 10"/>
                <a:gd name="T7" fmla="*/ 22 h 23"/>
                <a:gd name="T8" fmla="*/ 0 w 10"/>
                <a:gd name="T9" fmla="*/ 16 h 23"/>
                <a:gd name="T10" fmla="*/ 3 w 10"/>
                <a:gd name="T11" fmla="*/ 0 h 23"/>
                <a:gd name="T12" fmla="*/ 10 w 10"/>
                <a:gd name="T13" fmla="*/ 7 h 23"/>
              </a:gdLst>
              <a:ahLst/>
              <a:cxnLst>
                <a:cxn ang="0">
                  <a:pos x="T0" y="T1"/>
                </a:cxn>
                <a:cxn ang="0">
                  <a:pos x="T2" y="T3"/>
                </a:cxn>
                <a:cxn ang="0">
                  <a:pos x="T4" y="T5"/>
                </a:cxn>
                <a:cxn ang="0">
                  <a:pos x="T6" y="T7"/>
                </a:cxn>
                <a:cxn ang="0">
                  <a:pos x="T8" y="T9"/>
                </a:cxn>
                <a:cxn ang="0">
                  <a:pos x="T10" y="T11"/>
                </a:cxn>
                <a:cxn ang="0">
                  <a:pos x="T12" y="T13"/>
                </a:cxn>
              </a:cxnLst>
              <a:rect l="0" t="0" r="r" b="b"/>
              <a:pathLst>
                <a:path w="10" h="23">
                  <a:moveTo>
                    <a:pt x="10" y="7"/>
                  </a:moveTo>
                  <a:lnTo>
                    <a:pt x="10" y="23"/>
                  </a:lnTo>
                  <a:lnTo>
                    <a:pt x="6" y="21"/>
                  </a:lnTo>
                  <a:lnTo>
                    <a:pt x="1" y="22"/>
                  </a:lnTo>
                  <a:lnTo>
                    <a:pt x="0" y="16"/>
                  </a:lnTo>
                  <a:lnTo>
                    <a:pt x="3" y="0"/>
                  </a:lnTo>
                  <a:lnTo>
                    <a:pt x="10" y="7"/>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grpSp>
      <p:sp>
        <p:nvSpPr>
          <p:cNvPr id="333" name="Freeform 332">
            <a:extLst>
              <a:ext uri="{FF2B5EF4-FFF2-40B4-BE49-F238E27FC236}">
                <a16:creationId xmlns:a16="http://schemas.microsoft.com/office/drawing/2014/main" id="{B3B4E006-6360-3B47-BD86-2525174FBF08}"/>
              </a:ext>
            </a:extLst>
          </p:cNvPr>
          <p:cNvSpPr>
            <a:spLocks/>
          </p:cNvSpPr>
          <p:nvPr userDrawn="1"/>
        </p:nvSpPr>
        <p:spPr bwMode="auto">
          <a:xfrm>
            <a:off x="7226701" y="2307123"/>
            <a:ext cx="135314" cy="137807"/>
          </a:xfrm>
          <a:custGeom>
            <a:avLst/>
            <a:gdLst>
              <a:gd name="T0" fmla="*/ 58 w 143"/>
              <a:gd name="T1" fmla="*/ 0 h 155"/>
              <a:gd name="T2" fmla="*/ 59 w 143"/>
              <a:gd name="T3" fmla="*/ 8 h 155"/>
              <a:gd name="T4" fmla="*/ 75 w 143"/>
              <a:gd name="T5" fmla="*/ 12 h 155"/>
              <a:gd name="T6" fmla="*/ 75 w 143"/>
              <a:gd name="T7" fmla="*/ 20 h 155"/>
              <a:gd name="T8" fmla="*/ 90 w 143"/>
              <a:gd name="T9" fmla="*/ 16 h 155"/>
              <a:gd name="T10" fmla="*/ 99 w 143"/>
              <a:gd name="T11" fmla="*/ 10 h 155"/>
              <a:gd name="T12" fmla="*/ 117 w 143"/>
              <a:gd name="T13" fmla="*/ 18 h 155"/>
              <a:gd name="T14" fmla="*/ 125 w 143"/>
              <a:gd name="T15" fmla="*/ 25 h 155"/>
              <a:gd name="T16" fmla="*/ 129 w 143"/>
              <a:gd name="T17" fmla="*/ 35 h 155"/>
              <a:gd name="T18" fmla="*/ 125 w 143"/>
              <a:gd name="T19" fmla="*/ 40 h 155"/>
              <a:gd name="T20" fmla="*/ 131 w 143"/>
              <a:gd name="T21" fmla="*/ 47 h 155"/>
              <a:gd name="T22" fmla="*/ 136 w 143"/>
              <a:gd name="T23" fmla="*/ 58 h 155"/>
              <a:gd name="T24" fmla="*/ 136 w 143"/>
              <a:gd name="T25" fmla="*/ 65 h 155"/>
              <a:gd name="T26" fmla="*/ 143 w 143"/>
              <a:gd name="T27" fmla="*/ 78 h 155"/>
              <a:gd name="T28" fmla="*/ 136 w 143"/>
              <a:gd name="T29" fmla="*/ 80 h 155"/>
              <a:gd name="T30" fmla="*/ 132 w 143"/>
              <a:gd name="T31" fmla="*/ 77 h 155"/>
              <a:gd name="T32" fmla="*/ 128 w 143"/>
              <a:gd name="T33" fmla="*/ 81 h 155"/>
              <a:gd name="T34" fmla="*/ 117 w 143"/>
              <a:gd name="T35" fmla="*/ 85 h 155"/>
              <a:gd name="T36" fmla="*/ 112 w 143"/>
              <a:gd name="T37" fmla="*/ 90 h 155"/>
              <a:gd name="T38" fmla="*/ 100 w 143"/>
              <a:gd name="T39" fmla="*/ 95 h 155"/>
              <a:gd name="T40" fmla="*/ 104 w 143"/>
              <a:gd name="T41" fmla="*/ 101 h 155"/>
              <a:gd name="T42" fmla="*/ 106 w 143"/>
              <a:gd name="T43" fmla="*/ 109 h 155"/>
              <a:gd name="T44" fmla="*/ 114 w 143"/>
              <a:gd name="T45" fmla="*/ 114 h 155"/>
              <a:gd name="T46" fmla="*/ 124 w 143"/>
              <a:gd name="T47" fmla="*/ 123 h 155"/>
              <a:gd name="T48" fmla="*/ 119 w 143"/>
              <a:gd name="T49" fmla="*/ 132 h 155"/>
              <a:gd name="T50" fmla="*/ 113 w 143"/>
              <a:gd name="T51" fmla="*/ 135 h 155"/>
              <a:gd name="T52" fmla="*/ 117 w 143"/>
              <a:gd name="T53" fmla="*/ 148 h 155"/>
              <a:gd name="T54" fmla="*/ 115 w 143"/>
              <a:gd name="T55" fmla="*/ 151 h 155"/>
              <a:gd name="T56" fmla="*/ 110 w 143"/>
              <a:gd name="T57" fmla="*/ 147 h 155"/>
              <a:gd name="T58" fmla="*/ 102 w 143"/>
              <a:gd name="T59" fmla="*/ 147 h 155"/>
              <a:gd name="T60" fmla="*/ 91 w 143"/>
              <a:gd name="T61" fmla="*/ 150 h 155"/>
              <a:gd name="T62" fmla="*/ 76 w 143"/>
              <a:gd name="T63" fmla="*/ 149 h 155"/>
              <a:gd name="T64" fmla="*/ 75 w 143"/>
              <a:gd name="T65" fmla="*/ 155 h 155"/>
              <a:gd name="T66" fmla="*/ 66 w 143"/>
              <a:gd name="T67" fmla="*/ 149 h 155"/>
              <a:gd name="T68" fmla="*/ 61 w 143"/>
              <a:gd name="T69" fmla="*/ 150 h 155"/>
              <a:gd name="T70" fmla="*/ 44 w 143"/>
              <a:gd name="T71" fmla="*/ 144 h 155"/>
              <a:gd name="T72" fmla="*/ 40 w 143"/>
              <a:gd name="T73" fmla="*/ 148 h 155"/>
              <a:gd name="T74" fmla="*/ 26 w 143"/>
              <a:gd name="T75" fmla="*/ 148 h 155"/>
              <a:gd name="T76" fmla="*/ 28 w 143"/>
              <a:gd name="T77" fmla="*/ 134 h 155"/>
              <a:gd name="T78" fmla="*/ 35 w 143"/>
              <a:gd name="T79" fmla="*/ 120 h 155"/>
              <a:gd name="T80" fmla="*/ 12 w 143"/>
              <a:gd name="T81" fmla="*/ 116 h 155"/>
              <a:gd name="T82" fmla="*/ 4 w 143"/>
              <a:gd name="T83" fmla="*/ 111 h 155"/>
              <a:gd name="T84" fmla="*/ 5 w 143"/>
              <a:gd name="T85" fmla="*/ 102 h 155"/>
              <a:gd name="T86" fmla="*/ 2 w 143"/>
              <a:gd name="T87" fmla="*/ 97 h 155"/>
              <a:gd name="T88" fmla="*/ 3 w 143"/>
              <a:gd name="T89" fmla="*/ 84 h 155"/>
              <a:gd name="T90" fmla="*/ 0 w 143"/>
              <a:gd name="T91" fmla="*/ 63 h 155"/>
              <a:gd name="T92" fmla="*/ 9 w 143"/>
              <a:gd name="T93" fmla="*/ 63 h 155"/>
              <a:gd name="T94" fmla="*/ 13 w 143"/>
              <a:gd name="T95" fmla="*/ 55 h 155"/>
              <a:gd name="T96" fmla="*/ 16 w 143"/>
              <a:gd name="T97" fmla="*/ 37 h 155"/>
              <a:gd name="T98" fmla="*/ 13 w 143"/>
              <a:gd name="T99" fmla="*/ 30 h 155"/>
              <a:gd name="T100" fmla="*/ 16 w 143"/>
              <a:gd name="T101" fmla="*/ 26 h 155"/>
              <a:gd name="T102" fmla="*/ 29 w 143"/>
              <a:gd name="T103" fmla="*/ 25 h 155"/>
              <a:gd name="T104" fmla="*/ 32 w 143"/>
              <a:gd name="T105" fmla="*/ 29 h 155"/>
              <a:gd name="T106" fmla="*/ 42 w 143"/>
              <a:gd name="T107" fmla="*/ 19 h 155"/>
              <a:gd name="T108" fmla="*/ 38 w 143"/>
              <a:gd name="T109" fmla="*/ 12 h 155"/>
              <a:gd name="T110" fmla="*/ 36 w 143"/>
              <a:gd name="T111" fmla="*/ 1 h 155"/>
              <a:gd name="T112" fmla="*/ 48 w 143"/>
              <a:gd name="T113" fmla="*/ 3 h 155"/>
              <a:gd name="T114" fmla="*/ 58 w 143"/>
              <a:gd name="T115" fmla="*/ 0 h 1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43" h="155">
                <a:moveTo>
                  <a:pt x="58" y="0"/>
                </a:moveTo>
                <a:lnTo>
                  <a:pt x="59" y="8"/>
                </a:lnTo>
                <a:lnTo>
                  <a:pt x="75" y="12"/>
                </a:lnTo>
                <a:lnTo>
                  <a:pt x="75" y="20"/>
                </a:lnTo>
                <a:lnTo>
                  <a:pt x="90" y="16"/>
                </a:lnTo>
                <a:lnTo>
                  <a:pt x="99" y="10"/>
                </a:lnTo>
                <a:lnTo>
                  <a:pt x="117" y="18"/>
                </a:lnTo>
                <a:lnTo>
                  <a:pt x="125" y="25"/>
                </a:lnTo>
                <a:lnTo>
                  <a:pt x="129" y="35"/>
                </a:lnTo>
                <a:lnTo>
                  <a:pt x="125" y="40"/>
                </a:lnTo>
                <a:lnTo>
                  <a:pt x="131" y="47"/>
                </a:lnTo>
                <a:lnTo>
                  <a:pt x="136" y="58"/>
                </a:lnTo>
                <a:lnTo>
                  <a:pt x="136" y="65"/>
                </a:lnTo>
                <a:lnTo>
                  <a:pt x="143" y="78"/>
                </a:lnTo>
                <a:lnTo>
                  <a:pt x="136" y="80"/>
                </a:lnTo>
                <a:lnTo>
                  <a:pt x="132" y="77"/>
                </a:lnTo>
                <a:lnTo>
                  <a:pt x="128" y="81"/>
                </a:lnTo>
                <a:lnTo>
                  <a:pt x="117" y="85"/>
                </a:lnTo>
                <a:lnTo>
                  <a:pt x="112" y="90"/>
                </a:lnTo>
                <a:lnTo>
                  <a:pt x="100" y="95"/>
                </a:lnTo>
                <a:lnTo>
                  <a:pt x="104" y="101"/>
                </a:lnTo>
                <a:lnTo>
                  <a:pt x="106" y="109"/>
                </a:lnTo>
                <a:lnTo>
                  <a:pt x="114" y="114"/>
                </a:lnTo>
                <a:lnTo>
                  <a:pt x="124" y="123"/>
                </a:lnTo>
                <a:lnTo>
                  <a:pt x="119" y="132"/>
                </a:lnTo>
                <a:lnTo>
                  <a:pt x="113" y="135"/>
                </a:lnTo>
                <a:lnTo>
                  <a:pt x="117" y="148"/>
                </a:lnTo>
                <a:lnTo>
                  <a:pt x="115" y="151"/>
                </a:lnTo>
                <a:lnTo>
                  <a:pt x="110" y="147"/>
                </a:lnTo>
                <a:lnTo>
                  <a:pt x="102" y="147"/>
                </a:lnTo>
                <a:lnTo>
                  <a:pt x="91" y="150"/>
                </a:lnTo>
                <a:lnTo>
                  <a:pt x="76" y="149"/>
                </a:lnTo>
                <a:lnTo>
                  <a:pt x="75" y="155"/>
                </a:lnTo>
                <a:lnTo>
                  <a:pt x="66" y="149"/>
                </a:lnTo>
                <a:lnTo>
                  <a:pt x="61" y="150"/>
                </a:lnTo>
                <a:lnTo>
                  <a:pt x="44" y="144"/>
                </a:lnTo>
                <a:lnTo>
                  <a:pt x="40" y="148"/>
                </a:lnTo>
                <a:lnTo>
                  <a:pt x="26" y="148"/>
                </a:lnTo>
                <a:lnTo>
                  <a:pt x="28" y="134"/>
                </a:lnTo>
                <a:lnTo>
                  <a:pt x="35" y="120"/>
                </a:lnTo>
                <a:lnTo>
                  <a:pt x="12" y="116"/>
                </a:lnTo>
                <a:lnTo>
                  <a:pt x="4" y="111"/>
                </a:lnTo>
                <a:lnTo>
                  <a:pt x="5" y="102"/>
                </a:lnTo>
                <a:lnTo>
                  <a:pt x="2" y="97"/>
                </a:lnTo>
                <a:lnTo>
                  <a:pt x="3" y="84"/>
                </a:lnTo>
                <a:lnTo>
                  <a:pt x="0" y="63"/>
                </a:lnTo>
                <a:lnTo>
                  <a:pt x="9" y="63"/>
                </a:lnTo>
                <a:lnTo>
                  <a:pt x="13" y="55"/>
                </a:lnTo>
                <a:lnTo>
                  <a:pt x="16" y="37"/>
                </a:lnTo>
                <a:lnTo>
                  <a:pt x="13" y="30"/>
                </a:lnTo>
                <a:lnTo>
                  <a:pt x="16" y="26"/>
                </a:lnTo>
                <a:lnTo>
                  <a:pt x="29" y="25"/>
                </a:lnTo>
                <a:lnTo>
                  <a:pt x="32" y="29"/>
                </a:lnTo>
                <a:lnTo>
                  <a:pt x="42" y="19"/>
                </a:lnTo>
                <a:lnTo>
                  <a:pt x="38" y="12"/>
                </a:lnTo>
                <a:lnTo>
                  <a:pt x="36" y="1"/>
                </a:lnTo>
                <a:lnTo>
                  <a:pt x="48" y="3"/>
                </a:lnTo>
                <a:lnTo>
                  <a:pt x="58" y="0"/>
                </a:lnTo>
                <a:close/>
              </a:path>
            </a:pathLst>
          </a:custGeom>
          <a:solidFill>
            <a:srgbClr val="671E75"/>
          </a:solid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grpSp>
        <p:nvGrpSpPr>
          <p:cNvPr id="334" name="Group 333">
            <a:extLst>
              <a:ext uri="{FF2B5EF4-FFF2-40B4-BE49-F238E27FC236}">
                <a16:creationId xmlns:a16="http://schemas.microsoft.com/office/drawing/2014/main" id="{74DE8CD3-E741-204F-86F3-9BC46F526C05}"/>
              </a:ext>
            </a:extLst>
          </p:cNvPr>
          <p:cNvGrpSpPr/>
          <p:nvPr userDrawn="1"/>
        </p:nvGrpSpPr>
        <p:grpSpPr>
          <a:xfrm>
            <a:off x="6833063" y="1903483"/>
            <a:ext cx="2741281" cy="2054652"/>
            <a:chOff x="4396592" y="1780773"/>
            <a:chExt cx="4789160" cy="3589584"/>
          </a:xfrm>
          <a:solidFill>
            <a:srgbClr val="00A3E0"/>
          </a:solidFill>
        </p:grpSpPr>
        <p:sp>
          <p:nvSpPr>
            <p:cNvPr id="335" name="Freeform 334">
              <a:extLst>
                <a:ext uri="{FF2B5EF4-FFF2-40B4-BE49-F238E27FC236}">
                  <a16:creationId xmlns:a16="http://schemas.microsoft.com/office/drawing/2014/main" id="{F1C7CC5B-C8B3-8547-AC2F-0014FB0CB50D}"/>
                </a:ext>
              </a:extLst>
            </p:cNvPr>
            <p:cNvSpPr>
              <a:spLocks/>
            </p:cNvSpPr>
            <p:nvPr/>
          </p:nvSpPr>
          <p:spPr bwMode="auto">
            <a:xfrm>
              <a:off x="6668011" y="3007847"/>
              <a:ext cx="390142" cy="293566"/>
            </a:xfrm>
            <a:custGeom>
              <a:avLst/>
              <a:gdLst>
                <a:gd name="T0" fmla="*/ 23 w 236"/>
                <a:gd name="T1" fmla="*/ 66 h 189"/>
                <a:gd name="T2" fmla="*/ 37 w 236"/>
                <a:gd name="T3" fmla="*/ 54 h 189"/>
                <a:gd name="T4" fmla="*/ 58 w 236"/>
                <a:gd name="T5" fmla="*/ 45 h 189"/>
                <a:gd name="T6" fmla="*/ 71 w 236"/>
                <a:gd name="T7" fmla="*/ 24 h 189"/>
                <a:gd name="T8" fmla="*/ 82 w 236"/>
                <a:gd name="T9" fmla="*/ 22 h 189"/>
                <a:gd name="T10" fmla="*/ 97 w 236"/>
                <a:gd name="T11" fmla="*/ 23 h 189"/>
                <a:gd name="T12" fmla="*/ 116 w 236"/>
                <a:gd name="T13" fmla="*/ 30 h 189"/>
                <a:gd name="T14" fmla="*/ 134 w 236"/>
                <a:gd name="T15" fmla="*/ 27 h 189"/>
                <a:gd name="T16" fmla="*/ 147 w 236"/>
                <a:gd name="T17" fmla="*/ 18 h 189"/>
                <a:gd name="T18" fmla="*/ 149 w 236"/>
                <a:gd name="T19" fmla="*/ 7 h 189"/>
                <a:gd name="T20" fmla="*/ 165 w 236"/>
                <a:gd name="T21" fmla="*/ 4 h 189"/>
                <a:gd name="T22" fmla="*/ 170 w 236"/>
                <a:gd name="T23" fmla="*/ 12 h 189"/>
                <a:gd name="T24" fmla="*/ 182 w 236"/>
                <a:gd name="T25" fmla="*/ 36 h 189"/>
                <a:gd name="T26" fmla="*/ 193 w 236"/>
                <a:gd name="T27" fmla="*/ 29 h 189"/>
                <a:gd name="T28" fmla="*/ 214 w 236"/>
                <a:gd name="T29" fmla="*/ 22 h 189"/>
                <a:gd name="T30" fmla="*/ 236 w 236"/>
                <a:gd name="T31" fmla="*/ 28 h 189"/>
                <a:gd name="T32" fmla="*/ 219 w 236"/>
                <a:gd name="T33" fmla="*/ 34 h 189"/>
                <a:gd name="T34" fmla="*/ 183 w 236"/>
                <a:gd name="T35" fmla="*/ 40 h 189"/>
                <a:gd name="T36" fmla="*/ 181 w 236"/>
                <a:gd name="T37" fmla="*/ 58 h 189"/>
                <a:gd name="T38" fmla="*/ 179 w 236"/>
                <a:gd name="T39" fmla="*/ 77 h 189"/>
                <a:gd name="T40" fmla="*/ 178 w 236"/>
                <a:gd name="T41" fmla="*/ 93 h 189"/>
                <a:gd name="T42" fmla="*/ 172 w 236"/>
                <a:gd name="T43" fmla="*/ 106 h 189"/>
                <a:gd name="T44" fmla="*/ 157 w 236"/>
                <a:gd name="T45" fmla="*/ 123 h 189"/>
                <a:gd name="T46" fmla="*/ 155 w 236"/>
                <a:gd name="T47" fmla="*/ 142 h 189"/>
                <a:gd name="T48" fmla="*/ 135 w 236"/>
                <a:gd name="T49" fmla="*/ 142 h 189"/>
                <a:gd name="T50" fmla="*/ 121 w 236"/>
                <a:gd name="T51" fmla="*/ 148 h 189"/>
                <a:gd name="T52" fmla="*/ 116 w 236"/>
                <a:gd name="T53" fmla="*/ 178 h 189"/>
                <a:gd name="T54" fmla="*/ 82 w 236"/>
                <a:gd name="T55" fmla="*/ 184 h 189"/>
                <a:gd name="T56" fmla="*/ 68 w 236"/>
                <a:gd name="T57" fmla="*/ 186 h 189"/>
                <a:gd name="T58" fmla="*/ 20 w 236"/>
                <a:gd name="T59" fmla="*/ 179 h 189"/>
                <a:gd name="T60" fmla="*/ 29 w 236"/>
                <a:gd name="T61" fmla="*/ 147 h 189"/>
                <a:gd name="T62" fmla="*/ 11 w 236"/>
                <a:gd name="T63" fmla="*/ 130 h 189"/>
                <a:gd name="T64" fmla="*/ 8 w 236"/>
                <a:gd name="T65" fmla="*/ 102 h 189"/>
                <a:gd name="T66" fmla="*/ 2 w 236"/>
                <a:gd name="T67" fmla="*/ 84 h 1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36" h="189">
                  <a:moveTo>
                    <a:pt x="4" y="58"/>
                  </a:moveTo>
                  <a:lnTo>
                    <a:pt x="23" y="66"/>
                  </a:lnTo>
                  <a:lnTo>
                    <a:pt x="35" y="63"/>
                  </a:lnTo>
                  <a:lnTo>
                    <a:pt x="37" y="54"/>
                  </a:lnTo>
                  <a:lnTo>
                    <a:pt x="50" y="51"/>
                  </a:lnTo>
                  <a:lnTo>
                    <a:pt x="58" y="45"/>
                  </a:lnTo>
                  <a:lnTo>
                    <a:pt x="58" y="28"/>
                  </a:lnTo>
                  <a:lnTo>
                    <a:pt x="71" y="24"/>
                  </a:lnTo>
                  <a:lnTo>
                    <a:pt x="72" y="17"/>
                  </a:lnTo>
                  <a:lnTo>
                    <a:pt x="82" y="22"/>
                  </a:lnTo>
                  <a:lnTo>
                    <a:pt x="87" y="23"/>
                  </a:lnTo>
                  <a:lnTo>
                    <a:pt x="97" y="23"/>
                  </a:lnTo>
                  <a:lnTo>
                    <a:pt x="110" y="27"/>
                  </a:lnTo>
                  <a:lnTo>
                    <a:pt x="116" y="30"/>
                  </a:lnTo>
                  <a:lnTo>
                    <a:pt x="127" y="23"/>
                  </a:lnTo>
                  <a:lnTo>
                    <a:pt x="134" y="27"/>
                  </a:lnTo>
                  <a:lnTo>
                    <a:pt x="137" y="18"/>
                  </a:lnTo>
                  <a:lnTo>
                    <a:pt x="147" y="18"/>
                  </a:lnTo>
                  <a:lnTo>
                    <a:pt x="149" y="15"/>
                  </a:lnTo>
                  <a:lnTo>
                    <a:pt x="149" y="7"/>
                  </a:lnTo>
                  <a:lnTo>
                    <a:pt x="154" y="0"/>
                  </a:lnTo>
                  <a:lnTo>
                    <a:pt x="165" y="4"/>
                  </a:lnTo>
                  <a:lnTo>
                    <a:pt x="165" y="11"/>
                  </a:lnTo>
                  <a:lnTo>
                    <a:pt x="170" y="12"/>
                  </a:lnTo>
                  <a:lnTo>
                    <a:pt x="173" y="29"/>
                  </a:lnTo>
                  <a:lnTo>
                    <a:pt x="182" y="36"/>
                  </a:lnTo>
                  <a:lnTo>
                    <a:pt x="186" y="31"/>
                  </a:lnTo>
                  <a:lnTo>
                    <a:pt x="193" y="29"/>
                  </a:lnTo>
                  <a:lnTo>
                    <a:pt x="202" y="20"/>
                  </a:lnTo>
                  <a:lnTo>
                    <a:pt x="214" y="22"/>
                  </a:lnTo>
                  <a:lnTo>
                    <a:pt x="232" y="22"/>
                  </a:lnTo>
                  <a:lnTo>
                    <a:pt x="236" y="28"/>
                  </a:lnTo>
                  <a:lnTo>
                    <a:pt x="227" y="30"/>
                  </a:lnTo>
                  <a:lnTo>
                    <a:pt x="219" y="34"/>
                  </a:lnTo>
                  <a:lnTo>
                    <a:pt x="200" y="36"/>
                  </a:lnTo>
                  <a:lnTo>
                    <a:pt x="183" y="40"/>
                  </a:lnTo>
                  <a:lnTo>
                    <a:pt x="175" y="50"/>
                  </a:lnTo>
                  <a:lnTo>
                    <a:pt x="181" y="58"/>
                  </a:lnTo>
                  <a:lnTo>
                    <a:pt x="185" y="69"/>
                  </a:lnTo>
                  <a:lnTo>
                    <a:pt x="179" y="77"/>
                  </a:lnTo>
                  <a:lnTo>
                    <a:pt x="182" y="85"/>
                  </a:lnTo>
                  <a:lnTo>
                    <a:pt x="178" y="93"/>
                  </a:lnTo>
                  <a:lnTo>
                    <a:pt x="162" y="92"/>
                  </a:lnTo>
                  <a:lnTo>
                    <a:pt x="172" y="106"/>
                  </a:lnTo>
                  <a:lnTo>
                    <a:pt x="162" y="111"/>
                  </a:lnTo>
                  <a:lnTo>
                    <a:pt x="157" y="123"/>
                  </a:lnTo>
                  <a:lnTo>
                    <a:pt x="160" y="136"/>
                  </a:lnTo>
                  <a:lnTo>
                    <a:pt x="155" y="142"/>
                  </a:lnTo>
                  <a:lnTo>
                    <a:pt x="148" y="140"/>
                  </a:lnTo>
                  <a:lnTo>
                    <a:pt x="135" y="142"/>
                  </a:lnTo>
                  <a:lnTo>
                    <a:pt x="134" y="148"/>
                  </a:lnTo>
                  <a:lnTo>
                    <a:pt x="121" y="148"/>
                  </a:lnTo>
                  <a:lnTo>
                    <a:pt x="113" y="160"/>
                  </a:lnTo>
                  <a:lnTo>
                    <a:pt x="116" y="178"/>
                  </a:lnTo>
                  <a:lnTo>
                    <a:pt x="95" y="186"/>
                  </a:lnTo>
                  <a:lnTo>
                    <a:pt x="82" y="184"/>
                  </a:lnTo>
                  <a:lnTo>
                    <a:pt x="79" y="189"/>
                  </a:lnTo>
                  <a:lnTo>
                    <a:pt x="68" y="186"/>
                  </a:lnTo>
                  <a:lnTo>
                    <a:pt x="51" y="189"/>
                  </a:lnTo>
                  <a:lnTo>
                    <a:pt x="20" y="179"/>
                  </a:lnTo>
                  <a:lnTo>
                    <a:pt x="33" y="160"/>
                  </a:lnTo>
                  <a:lnTo>
                    <a:pt x="29" y="147"/>
                  </a:lnTo>
                  <a:lnTo>
                    <a:pt x="15" y="143"/>
                  </a:lnTo>
                  <a:lnTo>
                    <a:pt x="11" y="130"/>
                  </a:lnTo>
                  <a:lnTo>
                    <a:pt x="3" y="113"/>
                  </a:lnTo>
                  <a:lnTo>
                    <a:pt x="8" y="102"/>
                  </a:lnTo>
                  <a:lnTo>
                    <a:pt x="0" y="99"/>
                  </a:lnTo>
                  <a:lnTo>
                    <a:pt x="2" y="84"/>
                  </a:lnTo>
                  <a:lnTo>
                    <a:pt x="4" y="58"/>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336" name="Freeform 335">
              <a:extLst>
                <a:ext uri="{FF2B5EF4-FFF2-40B4-BE49-F238E27FC236}">
                  <a16:creationId xmlns:a16="http://schemas.microsoft.com/office/drawing/2014/main" id="{7AEF2D8F-ED94-7B49-BFBC-2057614114AC}"/>
                </a:ext>
              </a:extLst>
            </p:cNvPr>
            <p:cNvSpPr>
              <a:spLocks/>
            </p:cNvSpPr>
            <p:nvPr/>
          </p:nvSpPr>
          <p:spPr bwMode="auto">
            <a:xfrm>
              <a:off x="5277717" y="4436846"/>
              <a:ext cx="376917" cy="389869"/>
            </a:xfrm>
            <a:custGeom>
              <a:avLst/>
              <a:gdLst>
                <a:gd name="T0" fmla="*/ 92 w 228"/>
                <a:gd name="T1" fmla="*/ 16 h 251"/>
                <a:gd name="T2" fmla="*/ 102 w 228"/>
                <a:gd name="T3" fmla="*/ 35 h 251"/>
                <a:gd name="T4" fmla="*/ 121 w 228"/>
                <a:gd name="T5" fmla="*/ 44 h 251"/>
                <a:gd name="T6" fmla="*/ 137 w 228"/>
                <a:gd name="T7" fmla="*/ 44 h 251"/>
                <a:gd name="T8" fmla="*/ 144 w 228"/>
                <a:gd name="T9" fmla="*/ 27 h 251"/>
                <a:gd name="T10" fmla="*/ 157 w 228"/>
                <a:gd name="T11" fmla="*/ 23 h 251"/>
                <a:gd name="T12" fmla="*/ 165 w 228"/>
                <a:gd name="T13" fmla="*/ 30 h 251"/>
                <a:gd name="T14" fmla="*/ 187 w 228"/>
                <a:gd name="T15" fmla="*/ 43 h 251"/>
                <a:gd name="T16" fmla="*/ 188 w 228"/>
                <a:gd name="T17" fmla="*/ 63 h 251"/>
                <a:gd name="T18" fmla="*/ 195 w 228"/>
                <a:gd name="T19" fmla="*/ 84 h 251"/>
                <a:gd name="T20" fmla="*/ 198 w 228"/>
                <a:gd name="T21" fmla="*/ 107 h 251"/>
                <a:gd name="T22" fmla="*/ 217 w 228"/>
                <a:gd name="T23" fmla="*/ 104 h 251"/>
                <a:gd name="T24" fmla="*/ 227 w 228"/>
                <a:gd name="T25" fmla="*/ 112 h 251"/>
                <a:gd name="T26" fmla="*/ 228 w 228"/>
                <a:gd name="T27" fmla="*/ 132 h 251"/>
                <a:gd name="T28" fmla="*/ 227 w 228"/>
                <a:gd name="T29" fmla="*/ 147 h 251"/>
                <a:gd name="T30" fmla="*/ 186 w 228"/>
                <a:gd name="T31" fmla="*/ 213 h 251"/>
                <a:gd name="T32" fmla="*/ 209 w 228"/>
                <a:gd name="T33" fmla="*/ 243 h 251"/>
                <a:gd name="T34" fmla="*/ 132 w 228"/>
                <a:gd name="T35" fmla="*/ 248 h 251"/>
                <a:gd name="T36" fmla="*/ 46 w 228"/>
                <a:gd name="T37" fmla="*/ 239 h 251"/>
                <a:gd name="T38" fmla="*/ 33 w 228"/>
                <a:gd name="T39" fmla="*/ 231 h 251"/>
                <a:gd name="T40" fmla="*/ 10 w 228"/>
                <a:gd name="T41" fmla="*/ 234 h 251"/>
                <a:gd name="T42" fmla="*/ 0 w 228"/>
                <a:gd name="T43" fmla="*/ 225 h 251"/>
                <a:gd name="T44" fmla="*/ 9 w 228"/>
                <a:gd name="T45" fmla="*/ 188 h 251"/>
                <a:gd name="T46" fmla="*/ 16 w 228"/>
                <a:gd name="T47" fmla="*/ 160 h 251"/>
                <a:gd name="T48" fmla="*/ 31 w 228"/>
                <a:gd name="T49" fmla="*/ 138 h 251"/>
                <a:gd name="T50" fmla="*/ 39 w 228"/>
                <a:gd name="T51" fmla="*/ 113 h 251"/>
                <a:gd name="T52" fmla="*/ 33 w 228"/>
                <a:gd name="T53" fmla="*/ 94 h 251"/>
                <a:gd name="T54" fmla="*/ 24 w 228"/>
                <a:gd name="T55" fmla="*/ 69 h 251"/>
                <a:gd name="T56" fmla="*/ 31 w 228"/>
                <a:gd name="T57" fmla="*/ 56 h 251"/>
                <a:gd name="T58" fmla="*/ 22 w 228"/>
                <a:gd name="T59" fmla="*/ 22 h 251"/>
                <a:gd name="T60" fmla="*/ 14 w 228"/>
                <a:gd name="T61" fmla="*/ 5 h 251"/>
                <a:gd name="T62" fmla="*/ 27 w 228"/>
                <a:gd name="T63" fmla="*/ 3 h 251"/>
                <a:gd name="T64" fmla="*/ 88 w 228"/>
                <a:gd name="T65" fmla="*/ 1 h 2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28" h="251">
                  <a:moveTo>
                    <a:pt x="88" y="1"/>
                  </a:moveTo>
                  <a:lnTo>
                    <a:pt x="92" y="16"/>
                  </a:lnTo>
                  <a:lnTo>
                    <a:pt x="97" y="29"/>
                  </a:lnTo>
                  <a:lnTo>
                    <a:pt x="102" y="35"/>
                  </a:lnTo>
                  <a:lnTo>
                    <a:pt x="109" y="46"/>
                  </a:lnTo>
                  <a:lnTo>
                    <a:pt x="121" y="44"/>
                  </a:lnTo>
                  <a:lnTo>
                    <a:pt x="127" y="42"/>
                  </a:lnTo>
                  <a:lnTo>
                    <a:pt x="137" y="44"/>
                  </a:lnTo>
                  <a:lnTo>
                    <a:pt x="140" y="39"/>
                  </a:lnTo>
                  <a:lnTo>
                    <a:pt x="144" y="27"/>
                  </a:lnTo>
                  <a:lnTo>
                    <a:pt x="156" y="26"/>
                  </a:lnTo>
                  <a:lnTo>
                    <a:pt x="157" y="23"/>
                  </a:lnTo>
                  <a:lnTo>
                    <a:pt x="166" y="22"/>
                  </a:lnTo>
                  <a:lnTo>
                    <a:pt x="165" y="30"/>
                  </a:lnTo>
                  <a:lnTo>
                    <a:pt x="187" y="30"/>
                  </a:lnTo>
                  <a:lnTo>
                    <a:pt x="187" y="43"/>
                  </a:lnTo>
                  <a:lnTo>
                    <a:pt x="190" y="51"/>
                  </a:lnTo>
                  <a:lnTo>
                    <a:pt x="188" y="63"/>
                  </a:lnTo>
                  <a:lnTo>
                    <a:pt x="189" y="76"/>
                  </a:lnTo>
                  <a:lnTo>
                    <a:pt x="195" y="84"/>
                  </a:lnTo>
                  <a:lnTo>
                    <a:pt x="193" y="109"/>
                  </a:lnTo>
                  <a:lnTo>
                    <a:pt x="198" y="107"/>
                  </a:lnTo>
                  <a:lnTo>
                    <a:pt x="206" y="107"/>
                  </a:lnTo>
                  <a:lnTo>
                    <a:pt x="217" y="104"/>
                  </a:lnTo>
                  <a:lnTo>
                    <a:pt x="226" y="105"/>
                  </a:lnTo>
                  <a:lnTo>
                    <a:pt x="227" y="112"/>
                  </a:lnTo>
                  <a:lnTo>
                    <a:pt x="225" y="122"/>
                  </a:lnTo>
                  <a:lnTo>
                    <a:pt x="228" y="132"/>
                  </a:lnTo>
                  <a:lnTo>
                    <a:pt x="225" y="140"/>
                  </a:lnTo>
                  <a:lnTo>
                    <a:pt x="227" y="147"/>
                  </a:lnTo>
                  <a:lnTo>
                    <a:pt x="188" y="146"/>
                  </a:lnTo>
                  <a:lnTo>
                    <a:pt x="186" y="213"/>
                  </a:lnTo>
                  <a:lnTo>
                    <a:pt x="198" y="230"/>
                  </a:lnTo>
                  <a:lnTo>
                    <a:pt x="209" y="243"/>
                  </a:lnTo>
                  <a:lnTo>
                    <a:pt x="176" y="251"/>
                  </a:lnTo>
                  <a:lnTo>
                    <a:pt x="132" y="248"/>
                  </a:lnTo>
                  <a:lnTo>
                    <a:pt x="120" y="238"/>
                  </a:lnTo>
                  <a:lnTo>
                    <a:pt x="46" y="239"/>
                  </a:lnTo>
                  <a:lnTo>
                    <a:pt x="43" y="240"/>
                  </a:lnTo>
                  <a:lnTo>
                    <a:pt x="33" y="231"/>
                  </a:lnTo>
                  <a:lnTo>
                    <a:pt x="21" y="230"/>
                  </a:lnTo>
                  <a:lnTo>
                    <a:pt x="10" y="234"/>
                  </a:lnTo>
                  <a:lnTo>
                    <a:pt x="1" y="238"/>
                  </a:lnTo>
                  <a:lnTo>
                    <a:pt x="0" y="225"/>
                  </a:lnTo>
                  <a:lnTo>
                    <a:pt x="2" y="206"/>
                  </a:lnTo>
                  <a:lnTo>
                    <a:pt x="9" y="188"/>
                  </a:lnTo>
                  <a:lnTo>
                    <a:pt x="10" y="179"/>
                  </a:lnTo>
                  <a:lnTo>
                    <a:pt x="16" y="160"/>
                  </a:lnTo>
                  <a:lnTo>
                    <a:pt x="21" y="151"/>
                  </a:lnTo>
                  <a:lnTo>
                    <a:pt x="31" y="138"/>
                  </a:lnTo>
                  <a:lnTo>
                    <a:pt x="37" y="129"/>
                  </a:lnTo>
                  <a:lnTo>
                    <a:pt x="39" y="113"/>
                  </a:lnTo>
                  <a:lnTo>
                    <a:pt x="39" y="101"/>
                  </a:lnTo>
                  <a:lnTo>
                    <a:pt x="33" y="94"/>
                  </a:lnTo>
                  <a:lnTo>
                    <a:pt x="29" y="81"/>
                  </a:lnTo>
                  <a:lnTo>
                    <a:pt x="24" y="69"/>
                  </a:lnTo>
                  <a:lnTo>
                    <a:pt x="25" y="64"/>
                  </a:lnTo>
                  <a:lnTo>
                    <a:pt x="31" y="56"/>
                  </a:lnTo>
                  <a:lnTo>
                    <a:pt x="25" y="36"/>
                  </a:lnTo>
                  <a:lnTo>
                    <a:pt x="22" y="22"/>
                  </a:lnTo>
                  <a:lnTo>
                    <a:pt x="13" y="9"/>
                  </a:lnTo>
                  <a:lnTo>
                    <a:pt x="14" y="5"/>
                  </a:lnTo>
                  <a:lnTo>
                    <a:pt x="22" y="2"/>
                  </a:lnTo>
                  <a:lnTo>
                    <a:pt x="27" y="3"/>
                  </a:lnTo>
                  <a:lnTo>
                    <a:pt x="34" y="0"/>
                  </a:lnTo>
                  <a:lnTo>
                    <a:pt x="88" y="1"/>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337" name="Freeform 336">
              <a:extLst>
                <a:ext uri="{FF2B5EF4-FFF2-40B4-BE49-F238E27FC236}">
                  <a16:creationId xmlns:a16="http://schemas.microsoft.com/office/drawing/2014/main" id="{121907FC-FFE3-EF4D-97C1-1FDD41215E52}"/>
                </a:ext>
              </a:extLst>
            </p:cNvPr>
            <p:cNvSpPr>
              <a:spLocks/>
            </p:cNvSpPr>
            <p:nvPr/>
          </p:nvSpPr>
          <p:spPr bwMode="auto">
            <a:xfrm>
              <a:off x="5289290" y="4391803"/>
              <a:ext cx="33063" cy="43491"/>
            </a:xfrm>
            <a:custGeom>
              <a:avLst/>
              <a:gdLst>
                <a:gd name="T0" fmla="*/ 10 w 20"/>
                <a:gd name="T1" fmla="*/ 26 h 28"/>
                <a:gd name="T2" fmla="*/ 5 w 20"/>
                <a:gd name="T3" fmla="*/ 28 h 28"/>
                <a:gd name="T4" fmla="*/ 0 w 20"/>
                <a:gd name="T5" fmla="*/ 12 h 28"/>
                <a:gd name="T6" fmla="*/ 7 w 20"/>
                <a:gd name="T7" fmla="*/ 3 h 28"/>
                <a:gd name="T8" fmla="*/ 13 w 20"/>
                <a:gd name="T9" fmla="*/ 0 h 28"/>
                <a:gd name="T10" fmla="*/ 20 w 20"/>
                <a:gd name="T11" fmla="*/ 7 h 28"/>
                <a:gd name="T12" fmla="*/ 13 w 20"/>
                <a:gd name="T13" fmla="*/ 11 h 28"/>
                <a:gd name="T14" fmla="*/ 10 w 20"/>
                <a:gd name="T15" fmla="*/ 16 h 28"/>
                <a:gd name="T16" fmla="*/ 10 w 20"/>
                <a:gd name="T17" fmla="*/ 26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 h="28">
                  <a:moveTo>
                    <a:pt x="10" y="26"/>
                  </a:moveTo>
                  <a:lnTo>
                    <a:pt x="5" y="28"/>
                  </a:lnTo>
                  <a:lnTo>
                    <a:pt x="0" y="12"/>
                  </a:lnTo>
                  <a:lnTo>
                    <a:pt x="7" y="3"/>
                  </a:lnTo>
                  <a:lnTo>
                    <a:pt x="13" y="0"/>
                  </a:lnTo>
                  <a:lnTo>
                    <a:pt x="20" y="7"/>
                  </a:lnTo>
                  <a:lnTo>
                    <a:pt x="13" y="11"/>
                  </a:lnTo>
                  <a:lnTo>
                    <a:pt x="10" y="16"/>
                  </a:lnTo>
                  <a:lnTo>
                    <a:pt x="10" y="26"/>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338" name="Freeform 337">
              <a:extLst>
                <a:ext uri="{FF2B5EF4-FFF2-40B4-BE49-F238E27FC236}">
                  <a16:creationId xmlns:a16="http://schemas.microsoft.com/office/drawing/2014/main" id="{9676591C-A685-1041-9E76-35FE0CD36BAE}"/>
                </a:ext>
              </a:extLst>
            </p:cNvPr>
            <p:cNvSpPr>
              <a:spLocks/>
            </p:cNvSpPr>
            <p:nvPr/>
          </p:nvSpPr>
          <p:spPr bwMode="auto">
            <a:xfrm>
              <a:off x="5462871" y="2872714"/>
              <a:ext cx="51247" cy="97856"/>
            </a:xfrm>
            <a:custGeom>
              <a:avLst/>
              <a:gdLst>
                <a:gd name="T0" fmla="*/ 22 w 31"/>
                <a:gd name="T1" fmla="*/ 17 h 63"/>
                <a:gd name="T2" fmla="*/ 20 w 31"/>
                <a:gd name="T3" fmla="*/ 24 h 63"/>
                <a:gd name="T4" fmla="*/ 23 w 31"/>
                <a:gd name="T5" fmla="*/ 33 h 63"/>
                <a:gd name="T6" fmla="*/ 31 w 31"/>
                <a:gd name="T7" fmla="*/ 38 h 63"/>
                <a:gd name="T8" fmla="*/ 31 w 31"/>
                <a:gd name="T9" fmla="*/ 44 h 63"/>
                <a:gd name="T10" fmla="*/ 25 w 31"/>
                <a:gd name="T11" fmla="*/ 46 h 63"/>
                <a:gd name="T12" fmla="*/ 25 w 31"/>
                <a:gd name="T13" fmla="*/ 53 h 63"/>
                <a:gd name="T14" fmla="*/ 18 w 31"/>
                <a:gd name="T15" fmla="*/ 63 h 63"/>
                <a:gd name="T16" fmla="*/ 15 w 31"/>
                <a:gd name="T17" fmla="*/ 62 h 63"/>
                <a:gd name="T18" fmla="*/ 14 w 31"/>
                <a:gd name="T19" fmla="*/ 57 h 63"/>
                <a:gd name="T20" fmla="*/ 4 w 31"/>
                <a:gd name="T21" fmla="*/ 50 h 63"/>
                <a:gd name="T22" fmla="*/ 2 w 31"/>
                <a:gd name="T23" fmla="*/ 40 h 63"/>
                <a:gd name="T24" fmla="*/ 3 w 31"/>
                <a:gd name="T25" fmla="*/ 26 h 63"/>
                <a:gd name="T26" fmla="*/ 4 w 31"/>
                <a:gd name="T27" fmla="*/ 20 h 63"/>
                <a:gd name="T28" fmla="*/ 1 w 31"/>
                <a:gd name="T29" fmla="*/ 17 h 63"/>
                <a:gd name="T30" fmla="*/ 0 w 31"/>
                <a:gd name="T31" fmla="*/ 10 h 63"/>
                <a:gd name="T32" fmla="*/ 6 w 31"/>
                <a:gd name="T33" fmla="*/ 0 h 63"/>
                <a:gd name="T34" fmla="*/ 7 w 31"/>
                <a:gd name="T35" fmla="*/ 4 h 63"/>
                <a:gd name="T36" fmla="*/ 12 w 31"/>
                <a:gd name="T37" fmla="*/ 2 h 63"/>
                <a:gd name="T38" fmla="*/ 16 w 31"/>
                <a:gd name="T39" fmla="*/ 8 h 63"/>
                <a:gd name="T40" fmla="*/ 20 w 31"/>
                <a:gd name="T41" fmla="*/ 10 h 63"/>
                <a:gd name="T42" fmla="*/ 22 w 31"/>
                <a:gd name="T43" fmla="*/ 1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1" h="63">
                  <a:moveTo>
                    <a:pt x="22" y="17"/>
                  </a:moveTo>
                  <a:lnTo>
                    <a:pt x="20" y="24"/>
                  </a:lnTo>
                  <a:lnTo>
                    <a:pt x="23" y="33"/>
                  </a:lnTo>
                  <a:lnTo>
                    <a:pt x="31" y="38"/>
                  </a:lnTo>
                  <a:lnTo>
                    <a:pt x="31" y="44"/>
                  </a:lnTo>
                  <a:lnTo>
                    <a:pt x="25" y="46"/>
                  </a:lnTo>
                  <a:lnTo>
                    <a:pt x="25" y="53"/>
                  </a:lnTo>
                  <a:lnTo>
                    <a:pt x="18" y="63"/>
                  </a:lnTo>
                  <a:lnTo>
                    <a:pt x="15" y="62"/>
                  </a:lnTo>
                  <a:lnTo>
                    <a:pt x="14" y="57"/>
                  </a:lnTo>
                  <a:lnTo>
                    <a:pt x="4" y="50"/>
                  </a:lnTo>
                  <a:lnTo>
                    <a:pt x="2" y="40"/>
                  </a:lnTo>
                  <a:lnTo>
                    <a:pt x="3" y="26"/>
                  </a:lnTo>
                  <a:lnTo>
                    <a:pt x="4" y="20"/>
                  </a:lnTo>
                  <a:lnTo>
                    <a:pt x="1" y="17"/>
                  </a:lnTo>
                  <a:lnTo>
                    <a:pt x="0" y="10"/>
                  </a:lnTo>
                  <a:lnTo>
                    <a:pt x="6" y="0"/>
                  </a:lnTo>
                  <a:lnTo>
                    <a:pt x="7" y="4"/>
                  </a:lnTo>
                  <a:lnTo>
                    <a:pt x="12" y="2"/>
                  </a:lnTo>
                  <a:lnTo>
                    <a:pt x="16" y="8"/>
                  </a:lnTo>
                  <a:lnTo>
                    <a:pt x="20" y="10"/>
                  </a:lnTo>
                  <a:lnTo>
                    <a:pt x="22" y="17"/>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339" name="Freeform 338">
              <a:extLst>
                <a:ext uri="{FF2B5EF4-FFF2-40B4-BE49-F238E27FC236}">
                  <a16:creationId xmlns:a16="http://schemas.microsoft.com/office/drawing/2014/main" id="{C54E7BEB-32C8-2E4C-8161-A5E490002F98}"/>
                </a:ext>
              </a:extLst>
            </p:cNvPr>
            <p:cNvSpPr>
              <a:spLocks/>
            </p:cNvSpPr>
            <p:nvPr/>
          </p:nvSpPr>
          <p:spPr bwMode="auto">
            <a:xfrm>
              <a:off x="6453103" y="3407035"/>
              <a:ext cx="140517" cy="114941"/>
            </a:xfrm>
            <a:custGeom>
              <a:avLst/>
              <a:gdLst>
                <a:gd name="T0" fmla="*/ 0 w 85"/>
                <a:gd name="T1" fmla="*/ 38 h 74"/>
                <a:gd name="T2" fmla="*/ 3 w 85"/>
                <a:gd name="T3" fmla="*/ 37 h 74"/>
                <a:gd name="T4" fmla="*/ 4 w 85"/>
                <a:gd name="T5" fmla="*/ 42 h 74"/>
                <a:gd name="T6" fmla="*/ 18 w 85"/>
                <a:gd name="T7" fmla="*/ 39 h 74"/>
                <a:gd name="T8" fmla="*/ 33 w 85"/>
                <a:gd name="T9" fmla="*/ 40 h 74"/>
                <a:gd name="T10" fmla="*/ 44 w 85"/>
                <a:gd name="T11" fmla="*/ 40 h 74"/>
                <a:gd name="T12" fmla="*/ 54 w 85"/>
                <a:gd name="T13" fmla="*/ 26 h 74"/>
                <a:gd name="T14" fmla="*/ 66 w 85"/>
                <a:gd name="T15" fmla="*/ 13 h 74"/>
                <a:gd name="T16" fmla="*/ 76 w 85"/>
                <a:gd name="T17" fmla="*/ 0 h 74"/>
                <a:gd name="T18" fmla="*/ 80 w 85"/>
                <a:gd name="T19" fmla="*/ 7 h 74"/>
                <a:gd name="T20" fmla="*/ 85 w 85"/>
                <a:gd name="T21" fmla="*/ 24 h 74"/>
                <a:gd name="T22" fmla="*/ 75 w 85"/>
                <a:gd name="T23" fmla="*/ 24 h 74"/>
                <a:gd name="T24" fmla="*/ 76 w 85"/>
                <a:gd name="T25" fmla="*/ 37 h 74"/>
                <a:gd name="T26" fmla="*/ 79 w 85"/>
                <a:gd name="T27" fmla="*/ 40 h 74"/>
                <a:gd name="T28" fmla="*/ 72 w 85"/>
                <a:gd name="T29" fmla="*/ 44 h 74"/>
                <a:gd name="T30" fmla="*/ 72 w 85"/>
                <a:gd name="T31" fmla="*/ 53 h 74"/>
                <a:gd name="T32" fmla="*/ 68 w 85"/>
                <a:gd name="T33" fmla="*/ 61 h 74"/>
                <a:gd name="T34" fmla="*/ 69 w 85"/>
                <a:gd name="T35" fmla="*/ 70 h 74"/>
                <a:gd name="T36" fmla="*/ 65 w 85"/>
                <a:gd name="T37" fmla="*/ 74 h 74"/>
                <a:gd name="T38" fmla="*/ 10 w 85"/>
                <a:gd name="T39" fmla="*/ 64 h 74"/>
                <a:gd name="T40" fmla="*/ 1 w 85"/>
                <a:gd name="T41" fmla="*/ 43 h 74"/>
                <a:gd name="T42" fmla="*/ 0 w 85"/>
                <a:gd name="T43" fmla="*/ 38 h 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85" h="74">
                  <a:moveTo>
                    <a:pt x="0" y="38"/>
                  </a:moveTo>
                  <a:lnTo>
                    <a:pt x="3" y="37"/>
                  </a:lnTo>
                  <a:lnTo>
                    <a:pt x="4" y="42"/>
                  </a:lnTo>
                  <a:lnTo>
                    <a:pt x="18" y="39"/>
                  </a:lnTo>
                  <a:lnTo>
                    <a:pt x="33" y="40"/>
                  </a:lnTo>
                  <a:lnTo>
                    <a:pt x="44" y="40"/>
                  </a:lnTo>
                  <a:lnTo>
                    <a:pt x="54" y="26"/>
                  </a:lnTo>
                  <a:lnTo>
                    <a:pt x="66" y="13"/>
                  </a:lnTo>
                  <a:lnTo>
                    <a:pt x="76" y="0"/>
                  </a:lnTo>
                  <a:lnTo>
                    <a:pt x="80" y="7"/>
                  </a:lnTo>
                  <a:lnTo>
                    <a:pt x="85" y="24"/>
                  </a:lnTo>
                  <a:lnTo>
                    <a:pt x="75" y="24"/>
                  </a:lnTo>
                  <a:lnTo>
                    <a:pt x="76" y="37"/>
                  </a:lnTo>
                  <a:lnTo>
                    <a:pt x="79" y="40"/>
                  </a:lnTo>
                  <a:lnTo>
                    <a:pt x="72" y="44"/>
                  </a:lnTo>
                  <a:lnTo>
                    <a:pt x="72" y="53"/>
                  </a:lnTo>
                  <a:lnTo>
                    <a:pt x="68" y="61"/>
                  </a:lnTo>
                  <a:lnTo>
                    <a:pt x="69" y="70"/>
                  </a:lnTo>
                  <a:lnTo>
                    <a:pt x="65" y="74"/>
                  </a:lnTo>
                  <a:lnTo>
                    <a:pt x="10" y="64"/>
                  </a:lnTo>
                  <a:lnTo>
                    <a:pt x="1" y="43"/>
                  </a:lnTo>
                  <a:lnTo>
                    <a:pt x="0" y="38"/>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340" name="Freeform 339">
              <a:extLst>
                <a:ext uri="{FF2B5EF4-FFF2-40B4-BE49-F238E27FC236}">
                  <a16:creationId xmlns:a16="http://schemas.microsoft.com/office/drawing/2014/main" id="{4D6C13B9-2695-4D48-AD05-464A22A7F4B1}"/>
                </a:ext>
              </a:extLst>
            </p:cNvPr>
            <p:cNvSpPr>
              <a:spLocks/>
            </p:cNvSpPr>
            <p:nvPr/>
          </p:nvSpPr>
          <p:spPr bwMode="auto">
            <a:xfrm>
              <a:off x="6140658" y="2919312"/>
              <a:ext cx="95882" cy="79217"/>
            </a:xfrm>
            <a:custGeom>
              <a:avLst/>
              <a:gdLst>
                <a:gd name="T0" fmla="*/ 0 w 58"/>
                <a:gd name="T1" fmla="*/ 3 h 51"/>
                <a:gd name="T2" fmla="*/ 23 w 58"/>
                <a:gd name="T3" fmla="*/ 0 h 51"/>
                <a:gd name="T4" fmla="*/ 27 w 58"/>
                <a:gd name="T5" fmla="*/ 5 h 51"/>
                <a:gd name="T6" fmla="*/ 34 w 58"/>
                <a:gd name="T7" fmla="*/ 9 h 51"/>
                <a:gd name="T8" fmla="*/ 32 w 58"/>
                <a:gd name="T9" fmla="*/ 14 h 51"/>
                <a:gd name="T10" fmla="*/ 42 w 58"/>
                <a:gd name="T11" fmla="*/ 21 h 51"/>
                <a:gd name="T12" fmla="*/ 39 w 58"/>
                <a:gd name="T13" fmla="*/ 27 h 51"/>
                <a:gd name="T14" fmla="*/ 47 w 58"/>
                <a:gd name="T15" fmla="*/ 33 h 51"/>
                <a:gd name="T16" fmla="*/ 55 w 58"/>
                <a:gd name="T17" fmla="*/ 36 h 51"/>
                <a:gd name="T18" fmla="*/ 58 w 58"/>
                <a:gd name="T19" fmla="*/ 51 h 51"/>
                <a:gd name="T20" fmla="*/ 52 w 58"/>
                <a:gd name="T21" fmla="*/ 51 h 51"/>
                <a:gd name="T22" fmla="*/ 43 w 58"/>
                <a:gd name="T23" fmla="*/ 39 h 51"/>
                <a:gd name="T24" fmla="*/ 42 w 58"/>
                <a:gd name="T25" fmla="*/ 36 h 51"/>
                <a:gd name="T26" fmla="*/ 35 w 58"/>
                <a:gd name="T27" fmla="*/ 36 h 51"/>
                <a:gd name="T28" fmla="*/ 29 w 58"/>
                <a:gd name="T29" fmla="*/ 31 h 51"/>
                <a:gd name="T30" fmla="*/ 26 w 58"/>
                <a:gd name="T31" fmla="*/ 31 h 51"/>
                <a:gd name="T32" fmla="*/ 18 w 58"/>
                <a:gd name="T33" fmla="*/ 25 h 51"/>
                <a:gd name="T34" fmla="*/ 4 w 58"/>
                <a:gd name="T35" fmla="*/ 20 h 51"/>
                <a:gd name="T36" fmla="*/ 4 w 58"/>
                <a:gd name="T37" fmla="*/ 10 h 51"/>
                <a:gd name="T38" fmla="*/ 0 w 58"/>
                <a:gd name="T39" fmla="*/ 3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58" h="51">
                  <a:moveTo>
                    <a:pt x="0" y="3"/>
                  </a:moveTo>
                  <a:lnTo>
                    <a:pt x="23" y="0"/>
                  </a:lnTo>
                  <a:lnTo>
                    <a:pt x="27" y="5"/>
                  </a:lnTo>
                  <a:lnTo>
                    <a:pt x="34" y="9"/>
                  </a:lnTo>
                  <a:lnTo>
                    <a:pt x="32" y="14"/>
                  </a:lnTo>
                  <a:lnTo>
                    <a:pt x="42" y="21"/>
                  </a:lnTo>
                  <a:lnTo>
                    <a:pt x="39" y="27"/>
                  </a:lnTo>
                  <a:lnTo>
                    <a:pt x="47" y="33"/>
                  </a:lnTo>
                  <a:lnTo>
                    <a:pt x="55" y="36"/>
                  </a:lnTo>
                  <a:lnTo>
                    <a:pt x="58" y="51"/>
                  </a:lnTo>
                  <a:lnTo>
                    <a:pt x="52" y="51"/>
                  </a:lnTo>
                  <a:lnTo>
                    <a:pt x="43" y="39"/>
                  </a:lnTo>
                  <a:lnTo>
                    <a:pt x="42" y="36"/>
                  </a:lnTo>
                  <a:lnTo>
                    <a:pt x="35" y="36"/>
                  </a:lnTo>
                  <a:lnTo>
                    <a:pt x="29" y="31"/>
                  </a:lnTo>
                  <a:lnTo>
                    <a:pt x="26" y="31"/>
                  </a:lnTo>
                  <a:lnTo>
                    <a:pt x="18" y="25"/>
                  </a:lnTo>
                  <a:lnTo>
                    <a:pt x="4" y="20"/>
                  </a:lnTo>
                  <a:lnTo>
                    <a:pt x="4" y="10"/>
                  </a:lnTo>
                  <a:lnTo>
                    <a:pt x="0" y="3"/>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341" name="Freeform 340">
              <a:extLst>
                <a:ext uri="{FF2B5EF4-FFF2-40B4-BE49-F238E27FC236}">
                  <a16:creationId xmlns:a16="http://schemas.microsoft.com/office/drawing/2014/main" id="{36CA6773-D2C6-C648-95EC-CDEB821D9F37}"/>
                </a:ext>
              </a:extLst>
            </p:cNvPr>
            <p:cNvSpPr>
              <a:spLocks/>
            </p:cNvSpPr>
            <p:nvPr/>
          </p:nvSpPr>
          <p:spPr bwMode="auto">
            <a:xfrm>
              <a:off x="5183488" y="2670790"/>
              <a:ext cx="198377" cy="83876"/>
            </a:xfrm>
            <a:custGeom>
              <a:avLst/>
              <a:gdLst>
                <a:gd name="T0" fmla="*/ 120 w 120"/>
                <a:gd name="T1" fmla="*/ 19 h 54"/>
                <a:gd name="T2" fmla="*/ 119 w 120"/>
                <a:gd name="T3" fmla="*/ 27 h 54"/>
                <a:gd name="T4" fmla="*/ 110 w 120"/>
                <a:gd name="T5" fmla="*/ 27 h 54"/>
                <a:gd name="T6" fmla="*/ 114 w 120"/>
                <a:gd name="T7" fmla="*/ 32 h 54"/>
                <a:gd name="T8" fmla="*/ 109 w 120"/>
                <a:gd name="T9" fmla="*/ 45 h 54"/>
                <a:gd name="T10" fmla="*/ 107 w 120"/>
                <a:gd name="T11" fmla="*/ 48 h 54"/>
                <a:gd name="T12" fmla="*/ 92 w 120"/>
                <a:gd name="T13" fmla="*/ 49 h 54"/>
                <a:gd name="T14" fmla="*/ 85 w 120"/>
                <a:gd name="T15" fmla="*/ 54 h 54"/>
                <a:gd name="T16" fmla="*/ 71 w 120"/>
                <a:gd name="T17" fmla="*/ 52 h 54"/>
                <a:gd name="T18" fmla="*/ 47 w 120"/>
                <a:gd name="T19" fmla="*/ 47 h 54"/>
                <a:gd name="T20" fmla="*/ 43 w 120"/>
                <a:gd name="T21" fmla="*/ 40 h 54"/>
                <a:gd name="T22" fmla="*/ 27 w 120"/>
                <a:gd name="T23" fmla="*/ 43 h 54"/>
                <a:gd name="T24" fmla="*/ 25 w 120"/>
                <a:gd name="T25" fmla="*/ 47 h 54"/>
                <a:gd name="T26" fmla="*/ 15 w 120"/>
                <a:gd name="T27" fmla="*/ 44 h 54"/>
                <a:gd name="T28" fmla="*/ 7 w 120"/>
                <a:gd name="T29" fmla="*/ 44 h 54"/>
                <a:gd name="T30" fmla="*/ 0 w 120"/>
                <a:gd name="T31" fmla="*/ 40 h 54"/>
                <a:gd name="T32" fmla="*/ 2 w 120"/>
                <a:gd name="T33" fmla="*/ 35 h 54"/>
                <a:gd name="T34" fmla="*/ 1 w 120"/>
                <a:gd name="T35" fmla="*/ 31 h 54"/>
                <a:gd name="T36" fmla="*/ 6 w 120"/>
                <a:gd name="T37" fmla="*/ 30 h 54"/>
                <a:gd name="T38" fmla="*/ 15 w 120"/>
                <a:gd name="T39" fmla="*/ 36 h 54"/>
                <a:gd name="T40" fmla="*/ 16 w 120"/>
                <a:gd name="T41" fmla="*/ 30 h 54"/>
                <a:gd name="T42" fmla="*/ 31 w 120"/>
                <a:gd name="T43" fmla="*/ 31 h 54"/>
                <a:gd name="T44" fmla="*/ 42 w 120"/>
                <a:gd name="T45" fmla="*/ 28 h 54"/>
                <a:gd name="T46" fmla="*/ 50 w 120"/>
                <a:gd name="T47" fmla="*/ 28 h 54"/>
                <a:gd name="T48" fmla="*/ 55 w 120"/>
                <a:gd name="T49" fmla="*/ 32 h 54"/>
                <a:gd name="T50" fmla="*/ 57 w 120"/>
                <a:gd name="T51" fmla="*/ 29 h 54"/>
                <a:gd name="T52" fmla="*/ 53 w 120"/>
                <a:gd name="T53" fmla="*/ 16 h 54"/>
                <a:gd name="T54" fmla="*/ 59 w 120"/>
                <a:gd name="T55" fmla="*/ 13 h 54"/>
                <a:gd name="T56" fmla="*/ 64 w 120"/>
                <a:gd name="T57" fmla="*/ 4 h 54"/>
                <a:gd name="T58" fmla="*/ 77 w 120"/>
                <a:gd name="T59" fmla="*/ 10 h 54"/>
                <a:gd name="T60" fmla="*/ 85 w 120"/>
                <a:gd name="T61" fmla="*/ 2 h 54"/>
                <a:gd name="T62" fmla="*/ 90 w 120"/>
                <a:gd name="T63" fmla="*/ 0 h 54"/>
                <a:gd name="T64" fmla="*/ 103 w 120"/>
                <a:gd name="T65" fmla="*/ 7 h 54"/>
                <a:gd name="T66" fmla="*/ 111 w 120"/>
                <a:gd name="T67" fmla="*/ 6 h 54"/>
                <a:gd name="T68" fmla="*/ 119 w 120"/>
                <a:gd name="T69" fmla="*/ 9 h 54"/>
                <a:gd name="T70" fmla="*/ 118 w 120"/>
                <a:gd name="T71" fmla="*/ 12 h 54"/>
                <a:gd name="T72" fmla="*/ 120 w 120"/>
                <a:gd name="T73" fmla="*/ 19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0" h="54">
                  <a:moveTo>
                    <a:pt x="120" y="19"/>
                  </a:moveTo>
                  <a:lnTo>
                    <a:pt x="119" y="27"/>
                  </a:lnTo>
                  <a:lnTo>
                    <a:pt x="110" y="27"/>
                  </a:lnTo>
                  <a:lnTo>
                    <a:pt x="114" y="32"/>
                  </a:lnTo>
                  <a:lnTo>
                    <a:pt x="109" y="45"/>
                  </a:lnTo>
                  <a:lnTo>
                    <a:pt x="107" y="48"/>
                  </a:lnTo>
                  <a:lnTo>
                    <a:pt x="92" y="49"/>
                  </a:lnTo>
                  <a:lnTo>
                    <a:pt x="85" y="54"/>
                  </a:lnTo>
                  <a:lnTo>
                    <a:pt x="71" y="52"/>
                  </a:lnTo>
                  <a:lnTo>
                    <a:pt x="47" y="47"/>
                  </a:lnTo>
                  <a:lnTo>
                    <a:pt x="43" y="40"/>
                  </a:lnTo>
                  <a:lnTo>
                    <a:pt x="27" y="43"/>
                  </a:lnTo>
                  <a:lnTo>
                    <a:pt x="25" y="47"/>
                  </a:lnTo>
                  <a:lnTo>
                    <a:pt x="15" y="44"/>
                  </a:lnTo>
                  <a:lnTo>
                    <a:pt x="7" y="44"/>
                  </a:lnTo>
                  <a:lnTo>
                    <a:pt x="0" y="40"/>
                  </a:lnTo>
                  <a:lnTo>
                    <a:pt x="2" y="35"/>
                  </a:lnTo>
                  <a:lnTo>
                    <a:pt x="1" y="31"/>
                  </a:lnTo>
                  <a:lnTo>
                    <a:pt x="6" y="30"/>
                  </a:lnTo>
                  <a:lnTo>
                    <a:pt x="15" y="36"/>
                  </a:lnTo>
                  <a:lnTo>
                    <a:pt x="16" y="30"/>
                  </a:lnTo>
                  <a:lnTo>
                    <a:pt x="31" y="31"/>
                  </a:lnTo>
                  <a:lnTo>
                    <a:pt x="42" y="28"/>
                  </a:lnTo>
                  <a:lnTo>
                    <a:pt x="50" y="28"/>
                  </a:lnTo>
                  <a:lnTo>
                    <a:pt x="55" y="32"/>
                  </a:lnTo>
                  <a:lnTo>
                    <a:pt x="57" y="29"/>
                  </a:lnTo>
                  <a:lnTo>
                    <a:pt x="53" y="16"/>
                  </a:lnTo>
                  <a:lnTo>
                    <a:pt x="59" y="13"/>
                  </a:lnTo>
                  <a:lnTo>
                    <a:pt x="64" y="4"/>
                  </a:lnTo>
                  <a:lnTo>
                    <a:pt x="77" y="10"/>
                  </a:lnTo>
                  <a:lnTo>
                    <a:pt x="85" y="2"/>
                  </a:lnTo>
                  <a:lnTo>
                    <a:pt x="90" y="0"/>
                  </a:lnTo>
                  <a:lnTo>
                    <a:pt x="103" y="7"/>
                  </a:lnTo>
                  <a:lnTo>
                    <a:pt x="111" y="6"/>
                  </a:lnTo>
                  <a:lnTo>
                    <a:pt x="119" y="9"/>
                  </a:lnTo>
                  <a:lnTo>
                    <a:pt x="118" y="12"/>
                  </a:lnTo>
                  <a:lnTo>
                    <a:pt x="120" y="1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342" name="Freeform 341">
              <a:extLst>
                <a:ext uri="{FF2B5EF4-FFF2-40B4-BE49-F238E27FC236}">
                  <a16:creationId xmlns:a16="http://schemas.microsoft.com/office/drawing/2014/main" id="{CE81BAC7-FDA4-2F4C-A323-784FD858044C}"/>
                </a:ext>
              </a:extLst>
            </p:cNvPr>
            <p:cNvSpPr>
              <a:spLocks/>
            </p:cNvSpPr>
            <p:nvPr/>
          </p:nvSpPr>
          <p:spPr bwMode="auto">
            <a:xfrm>
              <a:off x="6183641" y="2967464"/>
              <a:ext cx="42982" cy="31065"/>
            </a:xfrm>
            <a:custGeom>
              <a:avLst/>
              <a:gdLst>
                <a:gd name="T0" fmla="*/ 14 w 108"/>
                <a:gd name="T1" fmla="*/ 1 h 85"/>
                <a:gd name="T2" fmla="*/ 38 w 108"/>
                <a:gd name="T3" fmla="*/ 23 h 85"/>
                <a:gd name="T4" fmla="*/ 69 w 108"/>
                <a:gd name="T5" fmla="*/ 23 h 85"/>
                <a:gd name="T6" fmla="*/ 71 w 108"/>
                <a:gd name="T7" fmla="*/ 36 h 85"/>
                <a:gd name="T8" fmla="*/ 108 w 108"/>
                <a:gd name="T9" fmla="*/ 85 h 85"/>
                <a:gd name="T10" fmla="*/ 58 w 108"/>
                <a:gd name="T11" fmla="*/ 74 h 85"/>
                <a:gd name="T12" fmla="*/ 16 w 108"/>
                <a:gd name="T13" fmla="*/ 35 h 85"/>
                <a:gd name="T14" fmla="*/ 0 w 108"/>
                <a:gd name="T15" fmla="*/ 3 h 85"/>
                <a:gd name="T16" fmla="*/ 14 w 108"/>
                <a:gd name="T17" fmla="*/ 0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8" h="85">
                  <a:moveTo>
                    <a:pt x="14" y="1"/>
                  </a:moveTo>
                  <a:lnTo>
                    <a:pt x="38" y="23"/>
                  </a:lnTo>
                  <a:lnTo>
                    <a:pt x="69" y="23"/>
                  </a:lnTo>
                  <a:lnTo>
                    <a:pt x="71" y="36"/>
                  </a:lnTo>
                  <a:lnTo>
                    <a:pt x="108" y="85"/>
                  </a:lnTo>
                  <a:lnTo>
                    <a:pt x="58" y="74"/>
                  </a:lnTo>
                  <a:lnTo>
                    <a:pt x="16" y="35"/>
                  </a:lnTo>
                  <a:lnTo>
                    <a:pt x="0" y="3"/>
                  </a:lnTo>
                  <a:lnTo>
                    <a:pt x="14" y="0"/>
                  </a:lnTo>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343" name="Freeform 342">
              <a:extLst>
                <a:ext uri="{FF2B5EF4-FFF2-40B4-BE49-F238E27FC236}">
                  <a16:creationId xmlns:a16="http://schemas.microsoft.com/office/drawing/2014/main" id="{0CB484C9-4B0A-6249-9066-37520AE26E04}"/>
                </a:ext>
              </a:extLst>
            </p:cNvPr>
            <p:cNvSpPr>
              <a:spLocks/>
            </p:cNvSpPr>
            <p:nvPr/>
          </p:nvSpPr>
          <p:spPr bwMode="auto">
            <a:xfrm>
              <a:off x="6178681" y="2899119"/>
              <a:ext cx="157050" cy="114941"/>
            </a:xfrm>
            <a:custGeom>
              <a:avLst/>
              <a:gdLst>
                <a:gd name="T0" fmla="*/ 40 w 95"/>
                <a:gd name="T1" fmla="*/ 13 h 74"/>
                <a:gd name="T2" fmla="*/ 48 w 95"/>
                <a:gd name="T3" fmla="*/ 15 h 74"/>
                <a:gd name="T4" fmla="*/ 50 w 95"/>
                <a:gd name="T5" fmla="*/ 9 h 74"/>
                <a:gd name="T6" fmla="*/ 58 w 95"/>
                <a:gd name="T7" fmla="*/ 1 h 74"/>
                <a:gd name="T8" fmla="*/ 69 w 95"/>
                <a:gd name="T9" fmla="*/ 12 h 74"/>
                <a:gd name="T10" fmla="*/ 81 w 95"/>
                <a:gd name="T11" fmla="*/ 27 h 74"/>
                <a:gd name="T12" fmla="*/ 89 w 95"/>
                <a:gd name="T13" fmla="*/ 28 h 74"/>
                <a:gd name="T14" fmla="*/ 95 w 95"/>
                <a:gd name="T15" fmla="*/ 33 h 74"/>
                <a:gd name="T16" fmla="*/ 82 w 95"/>
                <a:gd name="T17" fmla="*/ 35 h 74"/>
                <a:gd name="T18" fmla="*/ 82 w 95"/>
                <a:gd name="T19" fmla="*/ 51 h 74"/>
                <a:gd name="T20" fmla="*/ 80 w 95"/>
                <a:gd name="T21" fmla="*/ 58 h 74"/>
                <a:gd name="T22" fmla="*/ 75 w 95"/>
                <a:gd name="T23" fmla="*/ 63 h 74"/>
                <a:gd name="T24" fmla="*/ 77 w 95"/>
                <a:gd name="T25" fmla="*/ 73 h 74"/>
                <a:gd name="T26" fmla="*/ 73 w 95"/>
                <a:gd name="T27" fmla="*/ 74 h 74"/>
                <a:gd name="T28" fmla="*/ 61 w 95"/>
                <a:gd name="T29" fmla="*/ 63 h 74"/>
                <a:gd name="T30" fmla="*/ 65 w 95"/>
                <a:gd name="T31" fmla="*/ 53 h 74"/>
                <a:gd name="T32" fmla="*/ 59 w 95"/>
                <a:gd name="T33" fmla="*/ 47 h 74"/>
                <a:gd name="T34" fmla="*/ 52 w 95"/>
                <a:gd name="T35" fmla="*/ 49 h 74"/>
                <a:gd name="T36" fmla="*/ 35 w 95"/>
                <a:gd name="T37" fmla="*/ 64 h 74"/>
                <a:gd name="T38" fmla="*/ 32 w 95"/>
                <a:gd name="T39" fmla="*/ 49 h 74"/>
                <a:gd name="T40" fmla="*/ 24 w 95"/>
                <a:gd name="T41" fmla="*/ 46 h 74"/>
                <a:gd name="T42" fmla="*/ 16 w 95"/>
                <a:gd name="T43" fmla="*/ 40 h 74"/>
                <a:gd name="T44" fmla="*/ 19 w 95"/>
                <a:gd name="T45" fmla="*/ 34 h 74"/>
                <a:gd name="T46" fmla="*/ 9 w 95"/>
                <a:gd name="T47" fmla="*/ 27 h 74"/>
                <a:gd name="T48" fmla="*/ 11 w 95"/>
                <a:gd name="T49" fmla="*/ 22 h 74"/>
                <a:gd name="T50" fmla="*/ 4 w 95"/>
                <a:gd name="T51" fmla="*/ 18 h 74"/>
                <a:gd name="T52" fmla="*/ 0 w 95"/>
                <a:gd name="T53" fmla="*/ 13 h 74"/>
                <a:gd name="T54" fmla="*/ 3 w 95"/>
                <a:gd name="T55" fmla="*/ 9 h 74"/>
                <a:gd name="T56" fmla="*/ 17 w 95"/>
                <a:gd name="T57" fmla="*/ 15 h 74"/>
                <a:gd name="T58" fmla="*/ 26 w 95"/>
                <a:gd name="T59" fmla="*/ 17 h 74"/>
                <a:gd name="T60" fmla="*/ 28 w 95"/>
                <a:gd name="T61" fmla="*/ 14 h 74"/>
                <a:gd name="T62" fmla="*/ 18 w 95"/>
                <a:gd name="T63" fmla="*/ 3 h 74"/>
                <a:gd name="T64" fmla="*/ 21 w 95"/>
                <a:gd name="T65" fmla="*/ 0 h 74"/>
                <a:gd name="T66" fmla="*/ 26 w 95"/>
                <a:gd name="T67" fmla="*/ 1 h 74"/>
                <a:gd name="T68" fmla="*/ 40 w 95"/>
                <a:gd name="T69" fmla="*/ 13 h 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95" h="74">
                  <a:moveTo>
                    <a:pt x="40" y="13"/>
                  </a:moveTo>
                  <a:lnTo>
                    <a:pt x="48" y="15"/>
                  </a:lnTo>
                  <a:lnTo>
                    <a:pt x="50" y="9"/>
                  </a:lnTo>
                  <a:lnTo>
                    <a:pt x="58" y="1"/>
                  </a:lnTo>
                  <a:lnTo>
                    <a:pt x="69" y="12"/>
                  </a:lnTo>
                  <a:lnTo>
                    <a:pt x="81" y="27"/>
                  </a:lnTo>
                  <a:lnTo>
                    <a:pt x="89" y="28"/>
                  </a:lnTo>
                  <a:lnTo>
                    <a:pt x="95" y="33"/>
                  </a:lnTo>
                  <a:lnTo>
                    <a:pt x="82" y="35"/>
                  </a:lnTo>
                  <a:lnTo>
                    <a:pt x="82" y="51"/>
                  </a:lnTo>
                  <a:lnTo>
                    <a:pt x="80" y="58"/>
                  </a:lnTo>
                  <a:lnTo>
                    <a:pt x="75" y="63"/>
                  </a:lnTo>
                  <a:lnTo>
                    <a:pt x="77" y="73"/>
                  </a:lnTo>
                  <a:lnTo>
                    <a:pt x="73" y="74"/>
                  </a:lnTo>
                  <a:lnTo>
                    <a:pt x="61" y="63"/>
                  </a:lnTo>
                  <a:lnTo>
                    <a:pt x="65" y="53"/>
                  </a:lnTo>
                  <a:lnTo>
                    <a:pt x="59" y="47"/>
                  </a:lnTo>
                  <a:lnTo>
                    <a:pt x="52" y="49"/>
                  </a:lnTo>
                  <a:lnTo>
                    <a:pt x="35" y="64"/>
                  </a:lnTo>
                  <a:lnTo>
                    <a:pt x="32" y="49"/>
                  </a:lnTo>
                  <a:lnTo>
                    <a:pt x="24" y="46"/>
                  </a:lnTo>
                  <a:lnTo>
                    <a:pt x="16" y="40"/>
                  </a:lnTo>
                  <a:lnTo>
                    <a:pt x="19" y="34"/>
                  </a:lnTo>
                  <a:lnTo>
                    <a:pt x="9" y="27"/>
                  </a:lnTo>
                  <a:lnTo>
                    <a:pt x="11" y="22"/>
                  </a:lnTo>
                  <a:lnTo>
                    <a:pt x="4" y="18"/>
                  </a:lnTo>
                  <a:lnTo>
                    <a:pt x="0" y="13"/>
                  </a:lnTo>
                  <a:lnTo>
                    <a:pt x="3" y="9"/>
                  </a:lnTo>
                  <a:lnTo>
                    <a:pt x="17" y="15"/>
                  </a:lnTo>
                  <a:lnTo>
                    <a:pt x="26" y="17"/>
                  </a:lnTo>
                  <a:lnTo>
                    <a:pt x="28" y="14"/>
                  </a:lnTo>
                  <a:lnTo>
                    <a:pt x="18" y="3"/>
                  </a:lnTo>
                  <a:lnTo>
                    <a:pt x="21" y="0"/>
                  </a:lnTo>
                  <a:lnTo>
                    <a:pt x="26" y="1"/>
                  </a:lnTo>
                  <a:lnTo>
                    <a:pt x="40" y="13"/>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344" name="Freeform 343">
              <a:extLst>
                <a:ext uri="{FF2B5EF4-FFF2-40B4-BE49-F238E27FC236}">
                  <a16:creationId xmlns:a16="http://schemas.microsoft.com/office/drawing/2014/main" id="{B52C55D1-3C0B-3443-B6C4-7A011C82265E}"/>
                </a:ext>
              </a:extLst>
            </p:cNvPr>
            <p:cNvSpPr>
              <a:spLocks/>
            </p:cNvSpPr>
            <p:nvPr/>
          </p:nvSpPr>
          <p:spPr bwMode="auto">
            <a:xfrm>
              <a:off x="5810030" y="4323458"/>
              <a:ext cx="51247" cy="69898"/>
            </a:xfrm>
            <a:custGeom>
              <a:avLst/>
              <a:gdLst>
                <a:gd name="T0" fmla="*/ 5 w 31"/>
                <a:gd name="T1" fmla="*/ 45 h 45"/>
                <a:gd name="T2" fmla="*/ 4 w 31"/>
                <a:gd name="T3" fmla="*/ 20 h 45"/>
                <a:gd name="T4" fmla="*/ 0 w 31"/>
                <a:gd name="T5" fmla="*/ 10 h 45"/>
                <a:gd name="T6" fmla="*/ 11 w 31"/>
                <a:gd name="T7" fmla="*/ 12 h 45"/>
                <a:gd name="T8" fmla="*/ 16 w 31"/>
                <a:gd name="T9" fmla="*/ 0 h 45"/>
                <a:gd name="T10" fmla="*/ 26 w 31"/>
                <a:gd name="T11" fmla="*/ 2 h 45"/>
                <a:gd name="T12" fmla="*/ 27 w 31"/>
                <a:gd name="T13" fmla="*/ 10 h 45"/>
                <a:gd name="T14" fmla="*/ 31 w 31"/>
                <a:gd name="T15" fmla="*/ 14 h 45"/>
                <a:gd name="T16" fmla="*/ 31 w 31"/>
                <a:gd name="T17" fmla="*/ 21 h 45"/>
                <a:gd name="T18" fmla="*/ 27 w 31"/>
                <a:gd name="T19" fmla="*/ 25 h 45"/>
                <a:gd name="T20" fmla="*/ 19 w 31"/>
                <a:gd name="T21" fmla="*/ 36 h 45"/>
                <a:gd name="T22" fmla="*/ 12 w 31"/>
                <a:gd name="T23" fmla="*/ 44 h 45"/>
                <a:gd name="T24" fmla="*/ 5 w 31"/>
                <a:gd name="T2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1" h="45">
                  <a:moveTo>
                    <a:pt x="5" y="45"/>
                  </a:moveTo>
                  <a:lnTo>
                    <a:pt x="4" y="20"/>
                  </a:lnTo>
                  <a:lnTo>
                    <a:pt x="0" y="10"/>
                  </a:lnTo>
                  <a:lnTo>
                    <a:pt x="11" y="12"/>
                  </a:lnTo>
                  <a:lnTo>
                    <a:pt x="16" y="0"/>
                  </a:lnTo>
                  <a:lnTo>
                    <a:pt x="26" y="2"/>
                  </a:lnTo>
                  <a:lnTo>
                    <a:pt x="27" y="10"/>
                  </a:lnTo>
                  <a:lnTo>
                    <a:pt x="31" y="14"/>
                  </a:lnTo>
                  <a:lnTo>
                    <a:pt x="31" y="21"/>
                  </a:lnTo>
                  <a:lnTo>
                    <a:pt x="27" y="25"/>
                  </a:lnTo>
                  <a:lnTo>
                    <a:pt x="19" y="36"/>
                  </a:lnTo>
                  <a:lnTo>
                    <a:pt x="12" y="44"/>
                  </a:lnTo>
                  <a:lnTo>
                    <a:pt x="5" y="4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345" name="Freeform 344">
              <a:extLst>
                <a:ext uri="{FF2B5EF4-FFF2-40B4-BE49-F238E27FC236}">
                  <a16:creationId xmlns:a16="http://schemas.microsoft.com/office/drawing/2014/main" id="{5B195B50-CFBB-2C47-A72F-1BFF3A8D4E91}"/>
                </a:ext>
              </a:extLst>
            </p:cNvPr>
            <p:cNvSpPr>
              <a:spLocks/>
            </p:cNvSpPr>
            <p:nvPr/>
          </p:nvSpPr>
          <p:spPr bwMode="auto">
            <a:xfrm>
              <a:off x="4993377" y="2594680"/>
              <a:ext cx="95882" cy="62131"/>
            </a:xfrm>
            <a:custGeom>
              <a:avLst/>
              <a:gdLst>
                <a:gd name="T0" fmla="*/ 13 w 58"/>
                <a:gd name="T1" fmla="*/ 3 h 40"/>
                <a:gd name="T2" fmla="*/ 24 w 58"/>
                <a:gd name="T3" fmla="*/ 4 h 40"/>
                <a:gd name="T4" fmla="*/ 39 w 58"/>
                <a:gd name="T5" fmla="*/ 0 h 40"/>
                <a:gd name="T6" fmla="*/ 49 w 58"/>
                <a:gd name="T7" fmla="*/ 9 h 40"/>
                <a:gd name="T8" fmla="*/ 58 w 58"/>
                <a:gd name="T9" fmla="*/ 14 h 40"/>
                <a:gd name="T10" fmla="*/ 57 w 58"/>
                <a:gd name="T11" fmla="*/ 27 h 40"/>
                <a:gd name="T12" fmla="*/ 53 w 58"/>
                <a:gd name="T13" fmla="*/ 28 h 40"/>
                <a:gd name="T14" fmla="*/ 51 w 58"/>
                <a:gd name="T15" fmla="*/ 40 h 40"/>
                <a:gd name="T16" fmla="*/ 37 w 58"/>
                <a:gd name="T17" fmla="*/ 30 h 40"/>
                <a:gd name="T18" fmla="*/ 29 w 58"/>
                <a:gd name="T19" fmla="*/ 32 h 40"/>
                <a:gd name="T20" fmla="*/ 17 w 58"/>
                <a:gd name="T21" fmla="*/ 22 h 40"/>
                <a:gd name="T22" fmla="*/ 10 w 58"/>
                <a:gd name="T23" fmla="*/ 14 h 40"/>
                <a:gd name="T24" fmla="*/ 3 w 58"/>
                <a:gd name="T25" fmla="*/ 14 h 40"/>
                <a:gd name="T26" fmla="*/ 0 w 58"/>
                <a:gd name="T27" fmla="*/ 7 h 40"/>
                <a:gd name="T28" fmla="*/ 13 w 58"/>
                <a:gd name="T29" fmla="*/ 3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58" h="40">
                  <a:moveTo>
                    <a:pt x="13" y="3"/>
                  </a:moveTo>
                  <a:lnTo>
                    <a:pt x="24" y="4"/>
                  </a:lnTo>
                  <a:lnTo>
                    <a:pt x="39" y="0"/>
                  </a:lnTo>
                  <a:lnTo>
                    <a:pt x="49" y="9"/>
                  </a:lnTo>
                  <a:lnTo>
                    <a:pt x="58" y="14"/>
                  </a:lnTo>
                  <a:lnTo>
                    <a:pt x="57" y="27"/>
                  </a:lnTo>
                  <a:lnTo>
                    <a:pt x="53" y="28"/>
                  </a:lnTo>
                  <a:lnTo>
                    <a:pt x="51" y="40"/>
                  </a:lnTo>
                  <a:lnTo>
                    <a:pt x="37" y="30"/>
                  </a:lnTo>
                  <a:lnTo>
                    <a:pt x="29" y="32"/>
                  </a:lnTo>
                  <a:lnTo>
                    <a:pt x="17" y="22"/>
                  </a:lnTo>
                  <a:lnTo>
                    <a:pt x="10" y="14"/>
                  </a:lnTo>
                  <a:lnTo>
                    <a:pt x="3" y="14"/>
                  </a:lnTo>
                  <a:lnTo>
                    <a:pt x="0" y="7"/>
                  </a:lnTo>
                  <a:lnTo>
                    <a:pt x="13" y="3"/>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346" name="Freeform 345">
              <a:extLst>
                <a:ext uri="{FF2B5EF4-FFF2-40B4-BE49-F238E27FC236}">
                  <a16:creationId xmlns:a16="http://schemas.microsoft.com/office/drawing/2014/main" id="{50B4D1F2-87D8-364A-BE4B-DAF8F45A7146}"/>
                </a:ext>
              </a:extLst>
            </p:cNvPr>
            <p:cNvSpPr>
              <a:spLocks/>
            </p:cNvSpPr>
            <p:nvPr/>
          </p:nvSpPr>
          <p:spPr bwMode="auto">
            <a:xfrm>
              <a:off x="4950396" y="3852821"/>
              <a:ext cx="92576" cy="197264"/>
            </a:xfrm>
            <a:custGeom>
              <a:avLst/>
              <a:gdLst>
                <a:gd name="T0" fmla="*/ 36 w 56"/>
                <a:gd name="T1" fmla="*/ 124 h 127"/>
                <a:gd name="T2" fmla="*/ 20 w 56"/>
                <a:gd name="T3" fmla="*/ 127 h 127"/>
                <a:gd name="T4" fmla="*/ 16 w 56"/>
                <a:gd name="T5" fmla="*/ 113 h 127"/>
                <a:gd name="T6" fmla="*/ 17 w 56"/>
                <a:gd name="T7" fmla="*/ 65 h 127"/>
                <a:gd name="T8" fmla="*/ 13 w 56"/>
                <a:gd name="T9" fmla="*/ 61 h 127"/>
                <a:gd name="T10" fmla="*/ 12 w 56"/>
                <a:gd name="T11" fmla="*/ 50 h 127"/>
                <a:gd name="T12" fmla="*/ 6 w 56"/>
                <a:gd name="T13" fmla="*/ 43 h 127"/>
                <a:gd name="T14" fmla="*/ 0 w 56"/>
                <a:gd name="T15" fmla="*/ 37 h 127"/>
                <a:gd name="T16" fmla="*/ 3 w 56"/>
                <a:gd name="T17" fmla="*/ 26 h 127"/>
                <a:gd name="T18" fmla="*/ 9 w 56"/>
                <a:gd name="T19" fmla="*/ 23 h 127"/>
                <a:gd name="T20" fmla="*/ 13 w 56"/>
                <a:gd name="T21" fmla="*/ 14 h 127"/>
                <a:gd name="T22" fmla="*/ 22 w 56"/>
                <a:gd name="T23" fmla="*/ 13 h 127"/>
                <a:gd name="T24" fmla="*/ 26 w 56"/>
                <a:gd name="T25" fmla="*/ 6 h 127"/>
                <a:gd name="T26" fmla="*/ 32 w 56"/>
                <a:gd name="T27" fmla="*/ 0 h 127"/>
                <a:gd name="T28" fmla="*/ 38 w 56"/>
                <a:gd name="T29" fmla="*/ 0 h 127"/>
                <a:gd name="T30" fmla="*/ 52 w 56"/>
                <a:gd name="T31" fmla="*/ 12 h 127"/>
                <a:gd name="T32" fmla="*/ 52 w 56"/>
                <a:gd name="T33" fmla="*/ 19 h 127"/>
                <a:gd name="T34" fmla="*/ 56 w 56"/>
                <a:gd name="T35" fmla="*/ 31 h 127"/>
                <a:gd name="T36" fmla="*/ 52 w 56"/>
                <a:gd name="T37" fmla="*/ 40 h 127"/>
                <a:gd name="T38" fmla="*/ 54 w 56"/>
                <a:gd name="T39" fmla="*/ 45 h 127"/>
                <a:gd name="T40" fmla="*/ 45 w 56"/>
                <a:gd name="T41" fmla="*/ 58 h 127"/>
                <a:gd name="T42" fmla="*/ 40 w 56"/>
                <a:gd name="T43" fmla="*/ 64 h 127"/>
                <a:gd name="T44" fmla="*/ 36 w 56"/>
                <a:gd name="T45" fmla="*/ 78 h 127"/>
                <a:gd name="T46" fmla="*/ 37 w 56"/>
                <a:gd name="T47" fmla="*/ 91 h 127"/>
                <a:gd name="T48" fmla="*/ 36 w 56"/>
                <a:gd name="T49" fmla="*/ 124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56" h="127">
                  <a:moveTo>
                    <a:pt x="36" y="124"/>
                  </a:moveTo>
                  <a:lnTo>
                    <a:pt x="20" y="127"/>
                  </a:lnTo>
                  <a:lnTo>
                    <a:pt x="16" y="113"/>
                  </a:lnTo>
                  <a:lnTo>
                    <a:pt x="17" y="65"/>
                  </a:lnTo>
                  <a:lnTo>
                    <a:pt x="13" y="61"/>
                  </a:lnTo>
                  <a:lnTo>
                    <a:pt x="12" y="50"/>
                  </a:lnTo>
                  <a:lnTo>
                    <a:pt x="6" y="43"/>
                  </a:lnTo>
                  <a:lnTo>
                    <a:pt x="0" y="37"/>
                  </a:lnTo>
                  <a:lnTo>
                    <a:pt x="3" y="26"/>
                  </a:lnTo>
                  <a:lnTo>
                    <a:pt x="9" y="23"/>
                  </a:lnTo>
                  <a:lnTo>
                    <a:pt x="13" y="14"/>
                  </a:lnTo>
                  <a:lnTo>
                    <a:pt x="22" y="13"/>
                  </a:lnTo>
                  <a:lnTo>
                    <a:pt x="26" y="6"/>
                  </a:lnTo>
                  <a:lnTo>
                    <a:pt x="32" y="0"/>
                  </a:lnTo>
                  <a:lnTo>
                    <a:pt x="38" y="0"/>
                  </a:lnTo>
                  <a:lnTo>
                    <a:pt x="52" y="12"/>
                  </a:lnTo>
                  <a:lnTo>
                    <a:pt x="52" y="19"/>
                  </a:lnTo>
                  <a:lnTo>
                    <a:pt x="56" y="31"/>
                  </a:lnTo>
                  <a:lnTo>
                    <a:pt x="52" y="40"/>
                  </a:lnTo>
                  <a:lnTo>
                    <a:pt x="54" y="45"/>
                  </a:lnTo>
                  <a:lnTo>
                    <a:pt x="45" y="58"/>
                  </a:lnTo>
                  <a:lnTo>
                    <a:pt x="40" y="64"/>
                  </a:lnTo>
                  <a:lnTo>
                    <a:pt x="36" y="78"/>
                  </a:lnTo>
                  <a:lnTo>
                    <a:pt x="37" y="91"/>
                  </a:lnTo>
                  <a:lnTo>
                    <a:pt x="36" y="124"/>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347" name="Freeform 346">
              <a:extLst>
                <a:ext uri="{FF2B5EF4-FFF2-40B4-BE49-F238E27FC236}">
                  <a16:creationId xmlns:a16="http://schemas.microsoft.com/office/drawing/2014/main" id="{71518958-C361-3E48-B307-63D8681DE829}"/>
                </a:ext>
              </a:extLst>
            </p:cNvPr>
            <p:cNvSpPr>
              <a:spLocks/>
            </p:cNvSpPr>
            <p:nvPr/>
          </p:nvSpPr>
          <p:spPr bwMode="auto">
            <a:xfrm>
              <a:off x="4761938" y="3759625"/>
              <a:ext cx="231439" cy="178625"/>
            </a:xfrm>
            <a:custGeom>
              <a:avLst/>
              <a:gdLst>
                <a:gd name="T0" fmla="*/ 49 w 140"/>
                <a:gd name="T1" fmla="*/ 114 h 115"/>
                <a:gd name="T2" fmla="*/ 36 w 140"/>
                <a:gd name="T3" fmla="*/ 109 h 115"/>
                <a:gd name="T4" fmla="*/ 28 w 140"/>
                <a:gd name="T5" fmla="*/ 110 h 115"/>
                <a:gd name="T6" fmla="*/ 21 w 140"/>
                <a:gd name="T7" fmla="*/ 115 h 115"/>
                <a:gd name="T8" fmla="*/ 13 w 140"/>
                <a:gd name="T9" fmla="*/ 110 h 115"/>
                <a:gd name="T10" fmla="*/ 10 w 140"/>
                <a:gd name="T11" fmla="*/ 103 h 115"/>
                <a:gd name="T12" fmla="*/ 1 w 140"/>
                <a:gd name="T13" fmla="*/ 99 h 115"/>
                <a:gd name="T14" fmla="*/ 0 w 140"/>
                <a:gd name="T15" fmla="*/ 87 h 115"/>
                <a:gd name="T16" fmla="*/ 5 w 140"/>
                <a:gd name="T17" fmla="*/ 78 h 115"/>
                <a:gd name="T18" fmla="*/ 5 w 140"/>
                <a:gd name="T19" fmla="*/ 71 h 115"/>
                <a:gd name="T20" fmla="*/ 19 w 140"/>
                <a:gd name="T21" fmla="*/ 54 h 115"/>
                <a:gd name="T22" fmla="*/ 22 w 140"/>
                <a:gd name="T23" fmla="*/ 40 h 115"/>
                <a:gd name="T24" fmla="*/ 27 w 140"/>
                <a:gd name="T25" fmla="*/ 34 h 115"/>
                <a:gd name="T26" fmla="*/ 36 w 140"/>
                <a:gd name="T27" fmla="*/ 37 h 115"/>
                <a:gd name="T28" fmla="*/ 44 w 140"/>
                <a:gd name="T29" fmla="*/ 33 h 115"/>
                <a:gd name="T30" fmla="*/ 46 w 140"/>
                <a:gd name="T31" fmla="*/ 28 h 115"/>
                <a:gd name="T32" fmla="*/ 61 w 140"/>
                <a:gd name="T33" fmla="*/ 18 h 115"/>
                <a:gd name="T34" fmla="*/ 64 w 140"/>
                <a:gd name="T35" fmla="*/ 12 h 115"/>
                <a:gd name="T36" fmla="*/ 81 w 140"/>
                <a:gd name="T37" fmla="*/ 3 h 115"/>
                <a:gd name="T38" fmla="*/ 91 w 140"/>
                <a:gd name="T39" fmla="*/ 0 h 115"/>
                <a:gd name="T40" fmla="*/ 95 w 140"/>
                <a:gd name="T41" fmla="*/ 4 h 115"/>
                <a:gd name="T42" fmla="*/ 107 w 140"/>
                <a:gd name="T43" fmla="*/ 4 h 115"/>
                <a:gd name="T44" fmla="*/ 106 w 140"/>
                <a:gd name="T45" fmla="*/ 14 h 115"/>
                <a:gd name="T46" fmla="*/ 108 w 140"/>
                <a:gd name="T47" fmla="*/ 24 h 115"/>
                <a:gd name="T48" fmla="*/ 118 w 140"/>
                <a:gd name="T49" fmla="*/ 37 h 115"/>
                <a:gd name="T50" fmla="*/ 119 w 140"/>
                <a:gd name="T51" fmla="*/ 47 h 115"/>
                <a:gd name="T52" fmla="*/ 140 w 140"/>
                <a:gd name="T53" fmla="*/ 52 h 115"/>
                <a:gd name="T54" fmla="*/ 140 w 140"/>
                <a:gd name="T55" fmla="*/ 66 h 115"/>
                <a:gd name="T56" fmla="*/ 136 w 140"/>
                <a:gd name="T57" fmla="*/ 73 h 115"/>
                <a:gd name="T58" fmla="*/ 127 w 140"/>
                <a:gd name="T59" fmla="*/ 74 h 115"/>
                <a:gd name="T60" fmla="*/ 123 w 140"/>
                <a:gd name="T61" fmla="*/ 83 h 115"/>
                <a:gd name="T62" fmla="*/ 117 w 140"/>
                <a:gd name="T63" fmla="*/ 86 h 115"/>
                <a:gd name="T64" fmla="*/ 101 w 140"/>
                <a:gd name="T65" fmla="*/ 85 h 115"/>
                <a:gd name="T66" fmla="*/ 92 w 140"/>
                <a:gd name="T67" fmla="*/ 84 h 115"/>
                <a:gd name="T68" fmla="*/ 86 w 140"/>
                <a:gd name="T69" fmla="*/ 87 h 115"/>
                <a:gd name="T70" fmla="*/ 78 w 140"/>
                <a:gd name="T71" fmla="*/ 86 h 115"/>
                <a:gd name="T72" fmla="*/ 47 w 140"/>
                <a:gd name="T73" fmla="*/ 87 h 115"/>
                <a:gd name="T74" fmla="*/ 46 w 140"/>
                <a:gd name="T75" fmla="*/ 98 h 115"/>
                <a:gd name="T76" fmla="*/ 49 w 140"/>
                <a:gd name="T77" fmla="*/ 114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40" h="115">
                  <a:moveTo>
                    <a:pt x="49" y="114"/>
                  </a:moveTo>
                  <a:lnTo>
                    <a:pt x="36" y="109"/>
                  </a:lnTo>
                  <a:lnTo>
                    <a:pt x="28" y="110"/>
                  </a:lnTo>
                  <a:lnTo>
                    <a:pt x="21" y="115"/>
                  </a:lnTo>
                  <a:lnTo>
                    <a:pt x="13" y="110"/>
                  </a:lnTo>
                  <a:lnTo>
                    <a:pt x="10" y="103"/>
                  </a:lnTo>
                  <a:lnTo>
                    <a:pt x="1" y="99"/>
                  </a:lnTo>
                  <a:lnTo>
                    <a:pt x="0" y="87"/>
                  </a:lnTo>
                  <a:lnTo>
                    <a:pt x="5" y="78"/>
                  </a:lnTo>
                  <a:lnTo>
                    <a:pt x="5" y="71"/>
                  </a:lnTo>
                  <a:lnTo>
                    <a:pt x="19" y="54"/>
                  </a:lnTo>
                  <a:lnTo>
                    <a:pt x="22" y="40"/>
                  </a:lnTo>
                  <a:lnTo>
                    <a:pt x="27" y="34"/>
                  </a:lnTo>
                  <a:lnTo>
                    <a:pt x="36" y="37"/>
                  </a:lnTo>
                  <a:lnTo>
                    <a:pt x="44" y="33"/>
                  </a:lnTo>
                  <a:lnTo>
                    <a:pt x="46" y="28"/>
                  </a:lnTo>
                  <a:lnTo>
                    <a:pt x="61" y="18"/>
                  </a:lnTo>
                  <a:lnTo>
                    <a:pt x="64" y="12"/>
                  </a:lnTo>
                  <a:lnTo>
                    <a:pt x="81" y="3"/>
                  </a:lnTo>
                  <a:lnTo>
                    <a:pt x="91" y="0"/>
                  </a:lnTo>
                  <a:lnTo>
                    <a:pt x="95" y="4"/>
                  </a:lnTo>
                  <a:lnTo>
                    <a:pt x="107" y="4"/>
                  </a:lnTo>
                  <a:lnTo>
                    <a:pt x="106" y="14"/>
                  </a:lnTo>
                  <a:lnTo>
                    <a:pt x="108" y="24"/>
                  </a:lnTo>
                  <a:lnTo>
                    <a:pt x="118" y="37"/>
                  </a:lnTo>
                  <a:lnTo>
                    <a:pt x="119" y="47"/>
                  </a:lnTo>
                  <a:lnTo>
                    <a:pt x="140" y="52"/>
                  </a:lnTo>
                  <a:lnTo>
                    <a:pt x="140" y="66"/>
                  </a:lnTo>
                  <a:lnTo>
                    <a:pt x="136" y="73"/>
                  </a:lnTo>
                  <a:lnTo>
                    <a:pt x="127" y="74"/>
                  </a:lnTo>
                  <a:lnTo>
                    <a:pt x="123" y="83"/>
                  </a:lnTo>
                  <a:lnTo>
                    <a:pt x="117" y="86"/>
                  </a:lnTo>
                  <a:lnTo>
                    <a:pt x="101" y="85"/>
                  </a:lnTo>
                  <a:lnTo>
                    <a:pt x="92" y="84"/>
                  </a:lnTo>
                  <a:lnTo>
                    <a:pt x="86" y="87"/>
                  </a:lnTo>
                  <a:lnTo>
                    <a:pt x="78" y="86"/>
                  </a:lnTo>
                  <a:lnTo>
                    <a:pt x="47" y="87"/>
                  </a:lnTo>
                  <a:lnTo>
                    <a:pt x="46" y="98"/>
                  </a:lnTo>
                  <a:lnTo>
                    <a:pt x="49" y="114"/>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348" name="Freeform 347">
              <a:extLst>
                <a:ext uri="{FF2B5EF4-FFF2-40B4-BE49-F238E27FC236}">
                  <a16:creationId xmlns:a16="http://schemas.microsoft.com/office/drawing/2014/main" id="{D0D13776-D5A8-5943-87F7-2C142BF57136}"/>
                </a:ext>
              </a:extLst>
            </p:cNvPr>
            <p:cNvSpPr>
              <a:spLocks/>
            </p:cNvSpPr>
            <p:nvPr/>
          </p:nvSpPr>
          <p:spPr bwMode="auto">
            <a:xfrm>
              <a:off x="5542221" y="2823009"/>
              <a:ext cx="168620" cy="96302"/>
            </a:xfrm>
            <a:custGeom>
              <a:avLst/>
              <a:gdLst>
                <a:gd name="T0" fmla="*/ 3 w 102"/>
                <a:gd name="T1" fmla="*/ 0 h 62"/>
                <a:gd name="T2" fmla="*/ 9 w 102"/>
                <a:gd name="T3" fmla="*/ 9 h 62"/>
                <a:gd name="T4" fmla="*/ 15 w 102"/>
                <a:gd name="T5" fmla="*/ 7 h 62"/>
                <a:gd name="T6" fmla="*/ 28 w 102"/>
                <a:gd name="T7" fmla="*/ 10 h 62"/>
                <a:gd name="T8" fmla="*/ 53 w 102"/>
                <a:gd name="T9" fmla="*/ 12 h 62"/>
                <a:gd name="T10" fmla="*/ 60 w 102"/>
                <a:gd name="T11" fmla="*/ 6 h 62"/>
                <a:gd name="T12" fmla="*/ 80 w 102"/>
                <a:gd name="T13" fmla="*/ 2 h 62"/>
                <a:gd name="T14" fmla="*/ 92 w 102"/>
                <a:gd name="T15" fmla="*/ 9 h 62"/>
                <a:gd name="T16" fmla="*/ 102 w 102"/>
                <a:gd name="T17" fmla="*/ 11 h 62"/>
                <a:gd name="T18" fmla="*/ 95 w 102"/>
                <a:gd name="T19" fmla="*/ 20 h 62"/>
                <a:gd name="T20" fmla="*/ 91 w 102"/>
                <a:gd name="T21" fmla="*/ 34 h 62"/>
                <a:gd name="T22" fmla="*/ 98 w 102"/>
                <a:gd name="T23" fmla="*/ 46 h 62"/>
                <a:gd name="T24" fmla="*/ 83 w 102"/>
                <a:gd name="T25" fmla="*/ 43 h 62"/>
                <a:gd name="T26" fmla="*/ 66 w 102"/>
                <a:gd name="T27" fmla="*/ 50 h 62"/>
                <a:gd name="T28" fmla="*/ 67 w 102"/>
                <a:gd name="T29" fmla="*/ 60 h 62"/>
                <a:gd name="T30" fmla="*/ 52 w 102"/>
                <a:gd name="T31" fmla="*/ 62 h 62"/>
                <a:gd name="T32" fmla="*/ 40 w 102"/>
                <a:gd name="T33" fmla="*/ 55 h 62"/>
                <a:gd name="T34" fmla="*/ 27 w 102"/>
                <a:gd name="T35" fmla="*/ 60 h 62"/>
                <a:gd name="T36" fmla="*/ 14 w 102"/>
                <a:gd name="T37" fmla="*/ 60 h 62"/>
                <a:gd name="T38" fmla="*/ 12 w 102"/>
                <a:gd name="T39" fmla="*/ 46 h 62"/>
                <a:gd name="T40" fmla="*/ 3 w 102"/>
                <a:gd name="T41" fmla="*/ 40 h 62"/>
                <a:gd name="T42" fmla="*/ 5 w 102"/>
                <a:gd name="T43" fmla="*/ 37 h 62"/>
                <a:gd name="T44" fmla="*/ 3 w 102"/>
                <a:gd name="T45" fmla="*/ 34 h 62"/>
                <a:gd name="T46" fmla="*/ 5 w 102"/>
                <a:gd name="T47" fmla="*/ 28 h 62"/>
                <a:gd name="T48" fmla="*/ 11 w 102"/>
                <a:gd name="T49" fmla="*/ 21 h 62"/>
                <a:gd name="T50" fmla="*/ 2 w 102"/>
                <a:gd name="T51" fmla="*/ 13 h 62"/>
                <a:gd name="T52" fmla="*/ 0 w 102"/>
                <a:gd name="T53" fmla="*/ 5 h 62"/>
                <a:gd name="T54" fmla="*/ 3 w 102"/>
                <a:gd name="T55" fmla="*/ 0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02" h="62">
                  <a:moveTo>
                    <a:pt x="3" y="0"/>
                  </a:moveTo>
                  <a:lnTo>
                    <a:pt x="9" y="9"/>
                  </a:lnTo>
                  <a:lnTo>
                    <a:pt x="15" y="7"/>
                  </a:lnTo>
                  <a:lnTo>
                    <a:pt x="28" y="10"/>
                  </a:lnTo>
                  <a:lnTo>
                    <a:pt x="53" y="12"/>
                  </a:lnTo>
                  <a:lnTo>
                    <a:pt x="60" y="6"/>
                  </a:lnTo>
                  <a:lnTo>
                    <a:pt x="80" y="2"/>
                  </a:lnTo>
                  <a:lnTo>
                    <a:pt x="92" y="9"/>
                  </a:lnTo>
                  <a:lnTo>
                    <a:pt x="102" y="11"/>
                  </a:lnTo>
                  <a:lnTo>
                    <a:pt x="95" y="20"/>
                  </a:lnTo>
                  <a:lnTo>
                    <a:pt x="91" y="34"/>
                  </a:lnTo>
                  <a:lnTo>
                    <a:pt x="98" y="46"/>
                  </a:lnTo>
                  <a:lnTo>
                    <a:pt x="83" y="43"/>
                  </a:lnTo>
                  <a:lnTo>
                    <a:pt x="66" y="50"/>
                  </a:lnTo>
                  <a:lnTo>
                    <a:pt x="67" y="60"/>
                  </a:lnTo>
                  <a:lnTo>
                    <a:pt x="52" y="62"/>
                  </a:lnTo>
                  <a:lnTo>
                    <a:pt x="40" y="55"/>
                  </a:lnTo>
                  <a:lnTo>
                    <a:pt x="27" y="60"/>
                  </a:lnTo>
                  <a:lnTo>
                    <a:pt x="14" y="60"/>
                  </a:lnTo>
                  <a:lnTo>
                    <a:pt x="12" y="46"/>
                  </a:lnTo>
                  <a:lnTo>
                    <a:pt x="3" y="40"/>
                  </a:lnTo>
                  <a:lnTo>
                    <a:pt x="5" y="37"/>
                  </a:lnTo>
                  <a:lnTo>
                    <a:pt x="3" y="34"/>
                  </a:lnTo>
                  <a:lnTo>
                    <a:pt x="5" y="28"/>
                  </a:lnTo>
                  <a:lnTo>
                    <a:pt x="11" y="21"/>
                  </a:lnTo>
                  <a:lnTo>
                    <a:pt x="2" y="13"/>
                  </a:lnTo>
                  <a:lnTo>
                    <a:pt x="0" y="5"/>
                  </a:lnTo>
                  <a:lnTo>
                    <a:pt x="3"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349" name="Freeform 348">
              <a:extLst>
                <a:ext uri="{FF2B5EF4-FFF2-40B4-BE49-F238E27FC236}">
                  <a16:creationId xmlns:a16="http://schemas.microsoft.com/office/drawing/2014/main" id="{EEC636E9-51BD-6C42-A045-3BA6F75F6686}"/>
                </a:ext>
              </a:extLst>
            </p:cNvPr>
            <p:cNvSpPr>
              <a:spLocks/>
            </p:cNvSpPr>
            <p:nvPr/>
          </p:nvSpPr>
          <p:spPr bwMode="auto">
            <a:xfrm>
              <a:off x="5357069" y="2791945"/>
              <a:ext cx="107455" cy="82324"/>
            </a:xfrm>
            <a:custGeom>
              <a:avLst/>
              <a:gdLst>
                <a:gd name="T0" fmla="*/ 54 w 65"/>
                <a:gd name="T1" fmla="*/ 7 h 53"/>
                <a:gd name="T2" fmla="*/ 60 w 65"/>
                <a:gd name="T3" fmla="*/ 7 h 53"/>
                <a:gd name="T4" fmla="*/ 56 w 65"/>
                <a:gd name="T5" fmla="*/ 16 h 53"/>
                <a:gd name="T6" fmla="*/ 65 w 65"/>
                <a:gd name="T7" fmla="*/ 24 h 53"/>
                <a:gd name="T8" fmla="*/ 64 w 65"/>
                <a:gd name="T9" fmla="*/ 34 h 53"/>
                <a:gd name="T10" fmla="*/ 60 w 65"/>
                <a:gd name="T11" fmla="*/ 35 h 53"/>
                <a:gd name="T12" fmla="*/ 57 w 65"/>
                <a:gd name="T13" fmla="*/ 37 h 53"/>
                <a:gd name="T14" fmla="*/ 52 w 65"/>
                <a:gd name="T15" fmla="*/ 42 h 53"/>
                <a:gd name="T16" fmla="*/ 50 w 65"/>
                <a:gd name="T17" fmla="*/ 53 h 53"/>
                <a:gd name="T18" fmla="*/ 35 w 65"/>
                <a:gd name="T19" fmla="*/ 45 h 53"/>
                <a:gd name="T20" fmla="*/ 28 w 65"/>
                <a:gd name="T21" fmla="*/ 37 h 53"/>
                <a:gd name="T22" fmla="*/ 21 w 65"/>
                <a:gd name="T23" fmla="*/ 32 h 53"/>
                <a:gd name="T24" fmla="*/ 13 w 65"/>
                <a:gd name="T25" fmla="*/ 24 h 53"/>
                <a:gd name="T26" fmla="*/ 9 w 65"/>
                <a:gd name="T27" fmla="*/ 18 h 53"/>
                <a:gd name="T28" fmla="*/ 0 w 65"/>
                <a:gd name="T29" fmla="*/ 8 h 53"/>
                <a:gd name="T30" fmla="*/ 3 w 65"/>
                <a:gd name="T31" fmla="*/ 0 h 53"/>
                <a:gd name="T32" fmla="*/ 9 w 65"/>
                <a:gd name="T33" fmla="*/ 5 h 53"/>
                <a:gd name="T34" fmla="*/ 13 w 65"/>
                <a:gd name="T35" fmla="*/ 0 h 53"/>
                <a:gd name="T36" fmla="*/ 20 w 65"/>
                <a:gd name="T37" fmla="*/ 0 h 53"/>
                <a:gd name="T38" fmla="*/ 35 w 65"/>
                <a:gd name="T39" fmla="*/ 3 h 53"/>
                <a:gd name="T40" fmla="*/ 46 w 65"/>
                <a:gd name="T41" fmla="*/ 3 h 53"/>
                <a:gd name="T42" fmla="*/ 54 w 65"/>
                <a:gd name="T43" fmla="*/ 7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65" h="53">
                  <a:moveTo>
                    <a:pt x="54" y="7"/>
                  </a:moveTo>
                  <a:lnTo>
                    <a:pt x="60" y="7"/>
                  </a:lnTo>
                  <a:lnTo>
                    <a:pt x="56" y="16"/>
                  </a:lnTo>
                  <a:lnTo>
                    <a:pt x="65" y="24"/>
                  </a:lnTo>
                  <a:lnTo>
                    <a:pt x="64" y="34"/>
                  </a:lnTo>
                  <a:lnTo>
                    <a:pt x="60" y="35"/>
                  </a:lnTo>
                  <a:lnTo>
                    <a:pt x="57" y="37"/>
                  </a:lnTo>
                  <a:lnTo>
                    <a:pt x="52" y="42"/>
                  </a:lnTo>
                  <a:lnTo>
                    <a:pt x="50" y="53"/>
                  </a:lnTo>
                  <a:lnTo>
                    <a:pt x="35" y="45"/>
                  </a:lnTo>
                  <a:lnTo>
                    <a:pt x="28" y="37"/>
                  </a:lnTo>
                  <a:lnTo>
                    <a:pt x="21" y="32"/>
                  </a:lnTo>
                  <a:lnTo>
                    <a:pt x="13" y="24"/>
                  </a:lnTo>
                  <a:lnTo>
                    <a:pt x="9" y="18"/>
                  </a:lnTo>
                  <a:lnTo>
                    <a:pt x="0" y="8"/>
                  </a:lnTo>
                  <a:lnTo>
                    <a:pt x="3" y="0"/>
                  </a:lnTo>
                  <a:lnTo>
                    <a:pt x="9" y="5"/>
                  </a:lnTo>
                  <a:lnTo>
                    <a:pt x="13" y="0"/>
                  </a:lnTo>
                  <a:lnTo>
                    <a:pt x="20" y="0"/>
                  </a:lnTo>
                  <a:lnTo>
                    <a:pt x="35" y="3"/>
                  </a:lnTo>
                  <a:lnTo>
                    <a:pt x="46" y="3"/>
                  </a:lnTo>
                  <a:lnTo>
                    <a:pt x="54" y="7"/>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350" name="Freeform 349">
              <a:extLst>
                <a:ext uri="{FF2B5EF4-FFF2-40B4-BE49-F238E27FC236}">
                  <a16:creationId xmlns:a16="http://schemas.microsoft.com/office/drawing/2014/main" id="{4988A89D-49BA-0046-A59C-E486106FFD1F}"/>
                </a:ext>
              </a:extLst>
            </p:cNvPr>
            <p:cNvSpPr>
              <a:spLocks/>
            </p:cNvSpPr>
            <p:nvPr/>
          </p:nvSpPr>
          <p:spPr bwMode="auto">
            <a:xfrm>
              <a:off x="5528996" y="2450227"/>
              <a:ext cx="241359" cy="149113"/>
            </a:xfrm>
            <a:custGeom>
              <a:avLst/>
              <a:gdLst>
                <a:gd name="T0" fmla="*/ 1 w 146"/>
                <a:gd name="T1" fmla="*/ 44 h 96"/>
                <a:gd name="T2" fmla="*/ 15 w 146"/>
                <a:gd name="T3" fmla="*/ 44 h 96"/>
                <a:gd name="T4" fmla="*/ 31 w 146"/>
                <a:gd name="T5" fmla="*/ 37 h 96"/>
                <a:gd name="T6" fmla="*/ 33 w 146"/>
                <a:gd name="T7" fmla="*/ 26 h 96"/>
                <a:gd name="T8" fmla="*/ 45 w 146"/>
                <a:gd name="T9" fmla="*/ 20 h 96"/>
                <a:gd name="T10" fmla="*/ 42 w 146"/>
                <a:gd name="T11" fmla="*/ 11 h 96"/>
                <a:gd name="T12" fmla="*/ 50 w 146"/>
                <a:gd name="T13" fmla="*/ 7 h 96"/>
                <a:gd name="T14" fmla="*/ 65 w 146"/>
                <a:gd name="T15" fmla="*/ 0 h 96"/>
                <a:gd name="T16" fmla="*/ 82 w 146"/>
                <a:gd name="T17" fmla="*/ 5 h 96"/>
                <a:gd name="T18" fmla="*/ 85 w 146"/>
                <a:gd name="T19" fmla="*/ 10 h 96"/>
                <a:gd name="T20" fmla="*/ 93 w 146"/>
                <a:gd name="T21" fmla="*/ 7 h 96"/>
                <a:gd name="T22" fmla="*/ 109 w 146"/>
                <a:gd name="T23" fmla="*/ 12 h 96"/>
                <a:gd name="T24" fmla="*/ 112 w 146"/>
                <a:gd name="T25" fmla="*/ 21 h 96"/>
                <a:gd name="T26" fmla="*/ 110 w 146"/>
                <a:gd name="T27" fmla="*/ 27 h 96"/>
                <a:gd name="T28" fmla="*/ 122 w 146"/>
                <a:gd name="T29" fmla="*/ 40 h 96"/>
                <a:gd name="T30" fmla="*/ 129 w 146"/>
                <a:gd name="T31" fmla="*/ 43 h 96"/>
                <a:gd name="T32" fmla="*/ 129 w 146"/>
                <a:gd name="T33" fmla="*/ 47 h 96"/>
                <a:gd name="T34" fmla="*/ 140 w 146"/>
                <a:gd name="T35" fmla="*/ 50 h 96"/>
                <a:gd name="T36" fmla="*/ 146 w 146"/>
                <a:gd name="T37" fmla="*/ 56 h 96"/>
                <a:gd name="T38" fmla="*/ 140 w 146"/>
                <a:gd name="T39" fmla="*/ 60 h 96"/>
                <a:gd name="T40" fmla="*/ 128 w 146"/>
                <a:gd name="T41" fmla="*/ 59 h 96"/>
                <a:gd name="T42" fmla="*/ 125 w 146"/>
                <a:gd name="T43" fmla="*/ 61 h 96"/>
                <a:gd name="T44" fmla="*/ 130 w 146"/>
                <a:gd name="T45" fmla="*/ 68 h 96"/>
                <a:gd name="T46" fmla="*/ 136 w 146"/>
                <a:gd name="T47" fmla="*/ 81 h 96"/>
                <a:gd name="T48" fmla="*/ 123 w 146"/>
                <a:gd name="T49" fmla="*/ 82 h 96"/>
                <a:gd name="T50" fmla="*/ 119 w 146"/>
                <a:gd name="T51" fmla="*/ 86 h 96"/>
                <a:gd name="T52" fmla="*/ 119 w 146"/>
                <a:gd name="T53" fmla="*/ 96 h 96"/>
                <a:gd name="T54" fmla="*/ 113 w 146"/>
                <a:gd name="T55" fmla="*/ 95 h 96"/>
                <a:gd name="T56" fmla="*/ 99 w 146"/>
                <a:gd name="T57" fmla="*/ 95 h 96"/>
                <a:gd name="T58" fmla="*/ 94 w 146"/>
                <a:gd name="T59" fmla="*/ 91 h 96"/>
                <a:gd name="T60" fmla="*/ 88 w 146"/>
                <a:gd name="T61" fmla="*/ 94 h 96"/>
                <a:gd name="T62" fmla="*/ 82 w 146"/>
                <a:gd name="T63" fmla="*/ 91 h 96"/>
                <a:gd name="T64" fmla="*/ 70 w 146"/>
                <a:gd name="T65" fmla="*/ 91 h 96"/>
                <a:gd name="T66" fmla="*/ 51 w 146"/>
                <a:gd name="T67" fmla="*/ 86 h 96"/>
                <a:gd name="T68" fmla="*/ 35 w 146"/>
                <a:gd name="T69" fmla="*/ 84 h 96"/>
                <a:gd name="T70" fmla="*/ 23 w 146"/>
                <a:gd name="T71" fmla="*/ 85 h 96"/>
                <a:gd name="T72" fmla="*/ 15 w 146"/>
                <a:gd name="T73" fmla="*/ 90 h 96"/>
                <a:gd name="T74" fmla="*/ 8 w 146"/>
                <a:gd name="T75" fmla="*/ 91 h 96"/>
                <a:gd name="T76" fmla="*/ 6 w 146"/>
                <a:gd name="T77" fmla="*/ 82 h 96"/>
                <a:gd name="T78" fmla="*/ 0 w 146"/>
                <a:gd name="T79" fmla="*/ 73 h 96"/>
                <a:gd name="T80" fmla="*/ 9 w 146"/>
                <a:gd name="T81" fmla="*/ 69 h 96"/>
                <a:gd name="T82" fmla="*/ 8 w 146"/>
                <a:gd name="T83" fmla="*/ 61 h 96"/>
                <a:gd name="T84" fmla="*/ 3 w 146"/>
                <a:gd name="T85" fmla="*/ 53 h 96"/>
                <a:gd name="T86" fmla="*/ 1 w 146"/>
                <a:gd name="T87" fmla="*/ 44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46" h="96">
                  <a:moveTo>
                    <a:pt x="1" y="44"/>
                  </a:moveTo>
                  <a:lnTo>
                    <a:pt x="15" y="44"/>
                  </a:lnTo>
                  <a:lnTo>
                    <a:pt x="31" y="37"/>
                  </a:lnTo>
                  <a:lnTo>
                    <a:pt x="33" y="26"/>
                  </a:lnTo>
                  <a:lnTo>
                    <a:pt x="45" y="20"/>
                  </a:lnTo>
                  <a:lnTo>
                    <a:pt x="42" y="11"/>
                  </a:lnTo>
                  <a:lnTo>
                    <a:pt x="50" y="7"/>
                  </a:lnTo>
                  <a:lnTo>
                    <a:pt x="65" y="0"/>
                  </a:lnTo>
                  <a:lnTo>
                    <a:pt x="82" y="5"/>
                  </a:lnTo>
                  <a:lnTo>
                    <a:pt x="85" y="10"/>
                  </a:lnTo>
                  <a:lnTo>
                    <a:pt x="93" y="7"/>
                  </a:lnTo>
                  <a:lnTo>
                    <a:pt x="109" y="12"/>
                  </a:lnTo>
                  <a:lnTo>
                    <a:pt x="112" y="21"/>
                  </a:lnTo>
                  <a:lnTo>
                    <a:pt x="110" y="27"/>
                  </a:lnTo>
                  <a:lnTo>
                    <a:pt x="122" y="40"/>
                  </a:lnTo>
                  <a:lnTo>
                    <a:pt x="129" y="43"/>
                  </a:lnTo>
                  <a:lnTo>
                    <a:pt x="129" y="47"/>
                  </a:lnTo>
                  <a:lnTo>
                    <a:pt x="140" y="50"/>
                  </a:lnTo>
                  <a:lnTo>
                    <a:pt x="146" y="56"/>
                  </a:lnTo>
                  <a:lnTo>
                    <a:pt x="140" y="60"/>
                  </a:lnTo>
                  <a:lnTo>
                    <a:pt x="128" y="59"/>
                  </a:lnTo>
                  <a:lnTo>
                    <a:pt x="125" y="61"/>
                  </a:lnTo>
                  <a:lnTo>
                    <a:pt x="130" y="68"/>
                  </a:lnTo>
                  <a:lnTo>
                    <a:pt x="136" y="81"/>
                  </a:lnTo>
                  <a:lnTo>
                    <a:pt x="123" y="82"/>
                  </a:lnTo>
                  <a:lnTo>
                    <a:pt x="119" y="86"/>
                  </a:lnTo>
                  <a:lnTo>
                    <a:pt x="119" y="96"/>
                  </a:lnTo>
                  <a:lnTo>
                    <a:pt x="113" y="95"/>
                  </a:lnTo>
                  <a:lnTo>
                    <a:pt x="99" y="95"/>
                  </a:lnTo>
                  <a:lnTo>
                    <a:pt x="94" y="91"/>
                  </a:lnTo>
                  <a:lnTo>
                    <a:pt x="88" y="94"/>
                  </a:lnTo>
                  <a:lnTo>
                    <a:pt x="82" y="91"/>
                  </a:lnTo>
                  <a:lnTo>
                    <a:pt x="70" y="91"/>
                  </a:lnTo>
                  <a:lnTo>
                    <a:pt x="51" y="86"/>
                  </a:lnTo>
                  <a:lnTo>
                    <a:pt x="35" y="84"/>
                  </a:lnTo>
                  <a:lnTo>
                    <a:pt x="23" y="85"/>
                  </a:lnTo>
                  <a:lnTo>
                    <a:pt x="15" y="90"/>
                  </a:lnTo>
                  <a:lnTo>
                    <a:pt x="8" y="91"/>
                  </a:lnTo>
                  <a:lnTo>
                    <a:pt x="6" y="82"/>
                  </a:lnTo>
                  <a:lnTo>
                    <a:pt x="0" y="73"/>
                  </a:lnTo>
                  <a:lnTo>
                    <a:pt x="9" y="69"/>
                  </a:lnTo>
                  <a:lnTo>
                    <a:pt x="8" y="61"/>
                  </a:lnTo>
                  <a:lnTo>
                    <a:pt x="3" y="53"/>
                  </a:lnTo>
                  <a:lnTo>
                    <a:pt x="1" y="44"/>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351" name="Freeform 350">
              <a:extLst>
                <a:ext uri="{FF2B5EF4-FFF2-40B4-BE49-F238E27FC236}">
                  <a16:creationId xmlns:a16="http://schemas.microsoft.com/office/drawing/2014/main" id="{F4B26AD7-5C14-9742-9208-ED15959BEFB7}"/>
                </a:ext>
              </a:extLst>
            </p:cNvPr>
            <p:cNvSpPr>
              <a:spLocks/>
            </p:cNvSpPr>
            <p:nvPr/>
          </p:nvSpPr>
          <p:spPr bwMode="auto">
            <a:xfrm>
              <a:off x="5515771" y="4817395"/>
              <a:ext cx="285995" cy="296673"/>
            </a:xfrm>
            <a:custGeom>
              <a:avLst/>
              <a:gdLst>
                <a:gd name="T0" fmla="*/ 108 w 173"/>
                <a:gd name="T1" fmla="*/ 19 h 191"/>
                <a:gd name="T2" fmla="*/ 112 w 173"/>
                <a:gd name="T3" fmla="*/ 22 h 191"/>
                <a:gd name="T4" fmla="*/ 117 w 173"/>
                <a:gd name="T5" fmla="*/ 34 h 191"/>
                <a:gd name="T6" fmla="*/ 137 w 173"/>
                <a:gd name="T7" fmla="*/ 57 h 191"/>
                <a:gd name="T8" fmla="*/ 144 w 173"/>
                <a:gd name="T9" fmla="*/ 59 h 191"/>
                <a:gd name="T10" fmla="*/ 144 w 173"/>
                <a:gd name="T11" fmla="*/ 67 h 191"/>
                <a:gd name="T12" fmla="*/ 149 w 173"/>
                <a:gd name="T13" fmla="*/ 80 h 191"/>
                <a:gd name="T14" fmla="*/ 162 w 173"/>
                <a:gd name="T15" fmla="*/ 83 h 191"/>
                <a:gd name="T16" fmla="*/ 173 w 173"/>
                <a:gd name="T17" fmla="*/ 92 h 191"/>
                <a:gd name="T18" fmla="*/ 147 w 173"/>
                <a:gd name="T19" fmla="*/ 108 h 191"/>
                <a:gd name="T20" fmla="*/ 130 w 173"/>
                <a:gd name="T21" fmla="*/ 123 h 191"/>
                <a:gd name="T22" fmla="*/ 124 w 173"/>
                <a:gd name="T23" fmla="*/ 137 h 191"/>
                <a:gd name="T24" fmla="*/ 118 w 173"/>
                <a:gd name="T25" fmla="*/ 145 h 191"/>
                <a:gd name="T26" fmla="*/ 108 w 173"/>
                <a:gd name="T27" fmla="*/ 146 h 191"/>
                <a:gd name="T28" fmla="*/ 104 w 173"/>
                <a:gd name="T29" fmla="*/ 156 h 191"/>
                <a:gd name="T30" fmla="*/ 102 w 173"/>
                <a:gd name="T31" fmla="*/ 163 h 191"/>
                <a:gd name="T32" fmla="*/ 90 w 173"/>
                <a:gd name="T33" fmla="*/ 168 h 191"/>
                <a:gd name="T34" fmla="*/ 76 w 173"/>
                <a:gd name="T35" fmla="*/ 167 h 191"/>
                <a:gd name="T36" fmla="*/ 68 w 173"/>
                <a:gd name="T37" fmla="*/ 161 h 191"/>
                <a:gd name="T38" fmla="*/ 60 w 173"/>
                <a:gd name="T39" fmla="*/ 158 h 191"/>
                <a:gd name="T40" fmla="*/ 51 w 173"/>
                <a:gd name="T41" fmla="*/ 163 h 191"/>
                <a:gd name="T42" fmla="*/ 47 w 173"/>
                <a:gd name="T43" fmla="*/ 173 h 191"/>
                <a:gd name="T44" fmla="*/ 38 w 173"/>
                <a:gd name="T45" fmla="*/ 179 h 191"/>
                <a:gd name="T46" fmla="*/ 28 w 173"/>
                <a:gd name="T47" fmla="*/ 189 h 191"/>
                <a:gd name="T48" fmla="*/ 16 w 173"/>
                <a:gd name="T49" fmla="*/ 191 h 191"/>
                <a:gd name="T50" fmla="*/ 12 w 173"/>
                <a:gd name="T51" fmla="*/ 183 h 191"/>
                <a:gd name="T52" fmla="*/ 14 w 173"/>
                <a:gd name="T53" fmla="*/ 171 h 191"/>
                <a:gd name="T54" fmla="*/ 4 w 173"/>
                <a:gd name="T55" fmla="*/ 151 h 191"/>
                <a:gd name="T56" fmla="*/ 0 w 173"/>
                <a:gd name="T57" fmla="*/ 148 h 191"/>
                <a:gd name="T58" fmla="*/ 2 w 173"/>
                <a:gd name="T59" fmla="*/ 87 h 191"/>
                <a:gd name="T60" fmla="*/ 20 w 173"/>
                <a:gd name="T61" fmla="*/ 87 h 191"/>
                <a:gd name="T62" fmla="*/ 23 w 173"/>
                <a:gd name="T63" fmla="*/ 13 h 191"/>
                <a:gd name="T64" fmla="*/ 36 w 173"/>
                <a:gd name="T65" fmla="*/ 12 h 191"/>
                <a:gd name="T66" fmla="*/ 65 w 173"/>
                <a:gd name="T67" fmla="*/ 5 h 191"/>
                <a:gd name="T68" fmla="*/ 71 w 173"/>
                <a:gd name="T69" fmla="*/ 13 h 191"/>
                <a:gd name="T70" fmla="*/ 83 w 173"/>
                <a:gd name="T71" fmla="*/ 5 h 191"/>
                <a:gd name="T72" fmla="*/ 89 w 173"/>
                <a:gd name="T73" fmla="*/ 5 h 191"/>
                <a:gd name="T74" fmla="*/ 99 w 173"/>
                <a:gd name="T75" fmla="*/ 0 h 191"/>
                <a:gd name="T76" fmla="*/ 102 w 173"/>
                <a:gd name="T77" fmla="*/ 2 h 191"/>
                <a:gd name="T78" fmla="*/ 108 w 173"/>
                <a:gd name="T79" fmla="*/ 19 h 1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73" h="191">
                  <a:moveTo>
                    <a:pt x="108" y="19"/>
                  </a:moveTo>
                  <a:lnTo>
                    <a:pt x="112" y="22"/>
                  </a:lnTo>
                  <a:lnTo>
                    <a:pt x="117" y="34"/>
                  </a:lnTo>
                  <a:lnTo>
                    <a:pt x="137" y="57"/>
                  </a:lnTo>
                  <a:lnTo>
                    <a:pt x="144" y="59"/>
                  </a:lnTo>
                  <a:lnTo>
                    <a:pt x="144" y="67"/>
                  </a:lnTo>
                  <a:lnTo>
                    <a:pt x="149" y="80"/>
                  </a:lnTo>
                  <a:lnTo>
                    <a:pt x="162" y="83"/>
                  </a:lnTo>
                  <a:lnTo>
                    <a:pt x="173" y="92"/>
                  </a:lnTo>
                  <a:lnTo>
                    <a:pt x="147" y="108"/>
                  </a:lnTo>
                  <a:lnTo>
                    <a:pt x="130" y="123"/>
                  </a:lnTo>
                  <a:lnTo>
                    <a:pt x="124" y="137"/>
                  </a:lnTo>
                  <a:lnTo>
                    <a:pt x="118" y="145"/>
                  </a:lnTo>
                  <a:lnTo>
                    <a:pt x="108" y="146"/>
                  </a:lnTo>
                  <a:lnTo>
                    <a:pt x="104" y="156"/>
                  </a:lnTo>
                  <a:lnTo>
                    <a:pt x="102" y="163"/>
                  </a:lnTo>
                  <a:lnTo>
                    <a:pt x="90" y="168"/>
                  </a:lnTo>
                  <a:lnTo>
                    <a:pt x="76" y="167"/>
                  </a:lnTo>
                  <a:lnTo>
                    <a:pt x="68" y="161"/>
                  </a:lnTo>
                  <a:lnTo>
                    <a:pt x="60" y="158"/>
                  </a:lnTo>
                  <a:lnTo>
                    <a:pt x="51" y="163"/>
                  </a:lnTo>
                  <a:lnTo>
                    <a:pt x="47" y="173"/>
                  </a:lnTo>
                  <a:lnTo>
                    <a:pt x="38" y="179"/>
                  </a:lnTo>
                  <a:lnTo>
                    <a:pt x="28" y="189"/>
                  </a:lnTo>
                  <a:lnTo>
                    <a:pt x="16" y="191"/>
                  </a:lnTo>
                  <a:lnTo>
                    <a:pt x="12" y="183"/>
                  </a:lnTo>
                  <a:lnTo>
                    <a:pt x="14" y="171"/>
                  </a:lnTo>
                  <a:lnTo>
                    <a:pt x="4" y="151"/>
                  </a:lnTo>
                  <a:lnTo>
                    <a:pt x="0" y="148"/>
                  </a:lnTo>
                  <a:lnTo>
                    <a:pt x="2" y="87"/>
                  </a:lnTo>
                  <a:lnTo>
                    <a:pt x="20" y="87"/>
                  </a:lnTo>
                  <a:lnTo>
                    <a:pt x="23" y="13"/>
                  </a:lnTo>
                  <a:lnTo>
                    <a:pt x="36" y="12"/>
                  </a:lnTo>
                  <a:lnTo>
                    <a:pt x="65" y="5"/>
                  </a:lnTo>
                  <a:lnTo>
                    <a:pt x="71" y="13"/>
                  </a:lnTo>
                  <a:lnTo>
                    <a:pt x="83" y="5"/>
                  </a:lnTo>
                  <a:lnTo>
                    <a:pt x="89" y="5"/>
                  </a:lnTo>
                  <a:lnTo>
                    <a:pt x="99" y="0"/>
                  </a:lnTo>
                  <a:lnTo>
                    <a:pt x="102" y="2"/>
                  </a:lnTo>
                  <a:lnTo>
                    <a:pt x="108" y="1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352" name="Freeform 351">
              <a:extLst>
                <a:ext uri="{FF2B5EF4-FFF2-40B4-BE49-F238E27FC236}">
                  <a16:creationId xmlns:a16="http://schemas.microsoft.com/office/drawing/2014/main" id="{C1229CEE-C3E4-D149-9342-FF2E1F04E1BB}"/>
                </a:ext>
              </a:extLst>
            </p:cNvPr>
            <p:cNvSpPr>
              <a:spLocks/>
            </p:cNvSpPr>
            <p:nvPr/>
          </p:nvSpPr>
          <p:spPr bwMode="auto">
            <a:xfrm>
              <a:off x="5366988" y="3888545"/>
              <a:ext cx="391795" cy="285801"/>
            </a:xfrm>
            <a:custGeom>
              <a:avLst/>
              <a:gdLst>
                <a:gd name="T0" fmla="*/ 14 w 237"/>
                <a:gd name="T1" fmla="*/ 77 h 184"/>
                <a:gd name="T2" fmla="*/ 29 w 237"/>
                <a:gd name="T3" fmla="*/ 76 h 184"/>
                <a:gd name="T4" fmla="*/ 33 w 237"/>
                <a:gd name="T5" fmla="*/ 70 h 184"/>
                <a:gd name="T6" fmla="*/ 36 w 237"/>
                <a:gd name="T7" fmla="*/ 71 h 184"/>
                <a:gd name="T8" fmla="*/ 40 w 237"/>
                <a:gd name="T9" fmla="*/ 75 h 184"/>
                <a:gd name="T10" fmla="*/ 64 w 237"/>
                <a:gd name="T11" fmla="*/ 68 h 184"/>
                <a:gd name="T12" fmla="*/ 71 w 237"/>
                <a:gd name="T13" fmla="*/ 59 h 184"/>
                <a:gd name="T14" fmla="*/ 81 w 237"/>
                <a:gd name="T15" fmla="*/ 52 h 184"/>
                <a:gd name="T16" fmla="*/ 79 w 237"/>
                <a:gd name="T17" fmla="*/ 45 h 184"/>
                <a:gd name="T18" fmla="*/ 84 w 237"/>
                <a:gd name="T19" fmla="*/ 43 h 184"/>
                <a:gd name="T20" fmla="*/ 102 w 237"/>
                <a:gd name="T21" fmla="*/ 44 h 184"/>
                <a:gd name="T22" fmla="*/ 119 w 237"/>
                <a:gd name="T23" fmla="*/ 35 h 184"/>
                <a:gd name="T24" fmla="*/ 132 w 237"/>
                <a:gd name="T25" fmla="*/ 12 h 184"/>
                <a:gd name="T26" fmla="*/ 141 w 237"/>
                <a:gd name="T27" fmla="*/ 3 h 184"/>
                <a:gd name="T28" fmla="*/ 152 w 237"/>
                <a:gd name="T29" fmla="*/ 0 h 184"/>
                <a:gd name="T30" fmla="*/ 155 w 237"/>
                <a:gd name="T31" fmla="*/ 9 h 184"/>
                <a:gd name="T32" fmla="*/ 165 w 237"/>
                <a:gd name="T33" fmla="*/ 22 h 184"/>
                <a:gd name="T34" fmla="*/ 165 w 237"/>
                <a:gd name="T35" fmla="*/ 30 h 184"/>
                <a:gd name="T36" fmla="*/ 163 w 237"/>
                <a:gd name="T37" fmla="*/ 39 h 184"/>
                <a:gd name="T38" fmla="*/ 164 w 237"/>
                <a:gd name="T39" fmla="*/ 45 h 184"/>
                <a:gd name="T40" fmla="*/ 170 w 237"/>
                <a:gd name="T41" fmla="*/ 51 h 184"/>
                <a:gd name="T42" fmla="*/ 185 w 237"/>
                <a:gd name="T43" fmla="*/ 61 h 184"/>
                <a:gd name="T44" fmla="*/ 195 w 237"/>
                <a:gd name="T45" fmla="*/ 69 h 184"/>
                <a:gd name="T46" fmla="*/ 195 w 237"/>
                <a:gd name="T47" fmla="*/ 76 h 184"/>
                <a:gd name="T48" fmla="*/ 207 w 237"/>
                <a:gd name="T49" fmla="*/ 86 h 184"/>
                <a:gd name="T50" fmla="*/ 215 w 237"/>
                <a:gd name="T51" fmla="*/ 95 h 184"/>
                <a:gd name="T52" fmla="*/ 220 w 237"/>
                <a:gd name="T53" fmla="*/ 108 h 184"/>
                <a:gd name="T54" fmla="*/ 234 w 237"/>
                <a:gd name="T55" fmla="*/ 116 h 184"/>
                <a:gd name="T56" fmla="*/ 237 w 237"/>
                <a:gd name="T57" fmla="*/ 123 h 184"/>
                <a:gd name="T58" fmla="*/ 231 w 237"/>
                <a:gd name="T59" fmla="*/ 125 h 184"/>
                <a:gd name="T60" fmla="*/ 219 w 237"/>
                <a:gd name="T61" fmla="*/ 124 h 184"/>
                <a:gd name="T62" fmla="*/ 205 w 237"/>
                <a:gd name="T63" fmla="*/ 122 h 184"/>
                <a:gd name="T64" fmla="*/ 198 w 237"/>
                <a:gd name="T65" fmla="*/ 124 h 184"/>
                <a:gd name="T66" fmla="*/ 196 w 237"/>
                <a:gd name="T67" fmla="*/ 129 h 184"/>
                <a:gd name="T68" fmla="*/ 190 w 237"/>
                <a:gd name="T69" fmla="*/ 130 h 184"/>
                <a:gd name="T70" fmla="*/ 182 w 237"/>
                <a:gd name="T71" fmla="*/ 125 h 184"/>
                <a:gd name="T72" fmla="*/ 162 w 237"/>
                <a:gd name="T73" fmla="*/ 136 h 184"/>
                <a:gd name="T74" fmla="*/ 154 w 237"/>
                <a:gd name="T75" fmla="*/ 133 h 184"/>
                <a:gd name="T76" fmla="*/ 151 w 237"/>
                <a:gd name="T77" fmla="*/ 135 h 184"/>
                <a:gd name="T78" fmla="*/ 146 w 237"/>
                <a:gd name="T79" fmla="*/ 148 h 184"/>
                <a:gd name="T80" fmla="*/ 132 w 237"/>
                <a:gd name="T81" fmla="*/ 144 h 184"/>
                <a:gd name="T82" fmla="*/ 119 w 237"/>
                <a:gd name="T83" fmla="*/ 142 h 184"/>
                <a:gd name="T84" fmla="*/ 107 w 237"/>
                <a:gd name="T85" fmla="*/ 134 h 184"/>
                <a:gd name="T86" fmla="*/ 92 w 237"/>
                <a:gd name="T87" fmla="*/ 127 h 184"/>
                <a:gd name="T88" fmla="*/ 82 w 237"/>
                <a:gd name="T89" fmla="*/ 133 h 184"/>
                <a:gd name="T90" fmla="*/ 75 w 237"/>
                <a:gd name="T91" fmla="*/ 144 h 184"/>
                <a:gd name="T92" fmla="*/ 73 w 237"/>
                <a:gd name="T93" fmla="*/ 159 h 184"/>
                <a:gd name="T94" fmla="*/ 61 w 237"/>
                <a:gd name="T95" fmla="*/ 157 h 184"/>
                <a:gd name="T96" fmla="*/ 49 w 237"/>
                <a:gd name="T97" fmla="*/ 154 h 184"/>
                <a:gd name="T98" fmla="*/ 38 w 237"/>
                <a:gd name="T99" fmla="*/ 165 h 184"/>
                <a:gd name="T100" fmla="*/ 29 w 237"/>
                <a:gd name="T101" fmla="*/ 184 h 184"/>
                <a:gd name="T102" fmla="*/ 27 w 237"/>
                <a:gd name="T103" fmla="*/ 178 h 184"/>
                <a:gd name="T104" fmla="*/ 26 w 237"/>
                <a:gd name="T105" fmla="*/ 169 h 184"/>
                <a:gd name="T106" fmla="*/ 17 w 237"/>
                <a:gd name="T107" fmla="*/ 162 h 184"/>
                <a:gd name="T108" fmla="*/ 10 w 237"/>
                <a:gd name="T109" fmla="*/ 152 h 184"/>
                <a:gd name="T110" fmla="*/ 9 w 237"/>
                <a:gd name="T111" fmla="*/ 144 h 184"/>
                <a:gd name="T112" fmla="*/ 0 w 237"/>
                <a:gd name="T113" fmla="*/ 133 h 184"/>
                <a:gd name="T114" fmla="*/ 2 w 237"/>
                <a:gd name="T115" fmla="*/ 127 h 184"/>
                <a:gd name="T116" fmla="*/ 0 w 237"/>
                <a:gd name="T117" fmla="*/ 118 h 184"/>
                <a:gd name="T118" fmla="*/ 1 w 237"/>
                <a:gd name="T119" fmla="*/ 102 h 184"/>
                <a:gd name="T120" fmla="*/ 5 w 237"/>
                <a:gd name="T121" fmla="*/ 98 h 184"/>
                <a:gd name="T122" fmla="*/ 14 w 237"/>
                <a:gd name="T123" fmla="*/ 77 h 1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37" h="184">
                  <a:moveTo>
                    <a:pt x="14" y="77"/>
                  </a:moveTo>
                  <a:lnTo>
                    <a:pt x="29" y="76"/>
                  </a:lnTo>
                  <a:lnTo>
                    <a:pt x="33" y="70"/>
                  </a:lnTo>
                  <a:lnTo>
                    <a:pt x="36" y="71"/>
                  </a:lnTo>
                  <a:lnTo>
                    <a:pt x="40" y="75"/>
                  </a:lnTo>
                  <a:lnTo>
                    <a:pt x="64" y="68"/>
                  </a:lnTo>
                  <a:lnTo>
                    <a:pt x="71" y="59"/>
                  </a:lnTo>
                  <a:lnTo>
                    <a:pt x="81" y="52"/>
                  </a:lnTo>
                  <a:lnTo>
                    <a:pt x="79" y="45"/>
                  </a:lnTo>
                  <a:lnTo>
                    <a:pt x="84" y="43"/>
                  </a:lnTo>
                  <a:lnTo>
                    <a:pt x="102" y="44"/>
                  </a:lnTo>
                  <a:lnTo>
                    <a:pt x="119" y="35"/>
                  </a:lnTo>
                  <a:lnTo>
                    <a:pt x="132" y="12"/>
                  </a:lnTo>
                  <a:lnTo>
                    <a:pt x="141" y="3"/>
                  </a:lnTo>
                  <a:lnTo>
                    <a:pt x="152" y="0"/>
                  </a:lnTo>
                  <a:lnTo>
                    <a:pt x="155" y="9"/>
                  </a:lnTo>
                  <a:lnTo>
                    <a:pt x="165" y="22"/>
                  </a:lnTo>
                  <a:lnTo>
                    <a:pt x="165" y="30"/>
                  </a:lnTo>
                  <a:lnTo>
                    <a:pt x="163" y="39"/>
                  </a:lnTo>
                  <a:lnTo>
                    <a:pt x="164" y="45"/>
                  </a:lnTo>
                  <a:lnTo>
                    <a:pt x="170" y="51"/>
                  </a:lnTo>
                  <a:lnTo>
                    <a:pt x="185" y="61"/>
                  </a:lnTo>
                  <a:lnTo>
                    <a:pt x="195" y="69"/>
                  </a:lnTo>
                  <a:lnTo>
                    <a:pt x="195" y="76"/>
                  </a:lnTo>
                  <a:lnTo>
                    <a:pt x="207" y="86"/>
                  </a:lnTo>
                  <a:lnTo>
                    <a:pt x="215" y="95"/>
                  </a:lnTo>
                  <a:lnTo>
                    <a:pt x="220" y="108"/>
                  </a:lnTo>
                  <a:lnTo>
                    <a:pt x="234" y="116"/>
                  </a:lnTo>
                  <a:lnTo>
                    <a:pt x="237" y="123"/>
                  </a:lnTo>
                  <a:lnTo>
                    <a:pt x="231" y="125"/>
                  </a:lnTo>
                  <a:lnTo>
                    <a:pt x="219" y="124"/>
                  </a:lnTo>
                  <a:lnTo>
                    <a:pt x="205" y="122"/>
                  </a:lnTo>
                  <a:lnTo>
                    <a:pt x="198" y="124"/>
                  </a:lnTo>
                  <a:lnTo>
                    <a:pt x="196" y="129"/>
                  </a:lnTo>
                  <a:lnTo>
                    <a:pt x="190" y="130"/>
                  </a:lnTo>
                  <a:lnTo>
                    <a:pt x="182" y="125"/>
                  </a:lnTo>
                  <a:lnTo>
                    <a:pt x="162" y="136"/>
                  </a:lnTo>
                  <a:lnTo>
                    <a:pt x="154" y="133"/>
                  </a:lnTo>
                  <a:lnTo>
                    <a:pt x="151" y="135"/>
                  </a:lnTo>
                  <a:lnTo>
                    <a:pt x="146" y="148"/>
                  </a:lnTo>
                  <a:lnTo>
                    <a:pt x="132" y="144"/>
                  </a:lnTo>
                  <a:lnTo>
                    <a:pt x="119" y="142"/>
                  </a:lnTo>
                  <a:lnTo>
                    <a:pt x="107" y="134"/>
                  </a:lnTo>
                  <a:lnTo>
                    <a:pt x="92" y="127"/>
                  </a:lnTo>
                  <a:lnTo>
                    <a:pt x="82" y="133"/>
                  </a:lnTo>
                  <a:lnTo>
                    <a:pt x="75" y="144"/>
                  </a:lnTo>
                  <a:lnTo>
                    <a:pt x="73" y="159"/>
                  </a:lnTo>
                  <a:lnTo>
                    <a:pt x="61" y="157"/>
                  </a:lnTo>
                  <a:lnTo>
                    <a:pt x="49" y="154"/>
                  </a:lnTo>
                  <a:lnTo>
                    <a:pt x="38" y="165"/>
                  </a:lnTo>
                  <a:lnTo>
                    <a:pt x="29" y="184"/>
                  </a:lnTo>
                  <a:lnTo>
                    <a:pt x="27" y="178"/>
                  </a:lnTo>
                  <a:lnTo>
                    <a:pt x="26" y="169"/>
                  </a:lnTo>
                  <a:lnTo>
                    <a:pt x="17" y="162"/>
                  </a:lnTo>
                  <a:lnTo>
                    <a:pt x="10" y="152"/>
                  </a:lnTo>
                  <a:lnTo>
                    <a:pt x="9" y="144"/>
                  </a:lnTo>
                  <a:lnTo>
                    <a:pt x="0" y="133"/>
                  </a:lnTo>
                  <a:lnTo>
                    <a:pt x="2" y="127"/>
                  </a:lnTo>
                  <a:lnTo>
                    <a:pt x="0" y="118"/>
                  </a:lnTo>
                  <a:lnTo>
                    <a:pt x="1" y="102"/>
                  </a:lnTo>
                  <a:lnTo>
                    <a:pt x="5" y="98"/>
                  </a:lnTo>
                  <a:lnTo>
                    <a:pt x="14" y="77"/>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353" name="Freeform 352">
              <a:extLst>
                <a:ext uri="{FF2B5EF4-FFF2-40B4-BE49-F238E27FC236}">
                  <a16:creationId xmlns:a16="http://schemas.microsoft.com/office/drawing/2014/main" id="{46C1D135-98D1-B542-B43E-2A4098EE6530}"/>
                </a:ext>
              </a:extLst>
            </p:cNvPr>
            <p:cNvSpPr>
              <a:spLocks/>
            </p:cNvSpPr>
            <p:nvPr/>
          </p:nvSpPr>
          <p:spPr bwMode="auto">
            <a:xfrm>
              <a:off x="5090913" y="2709621"/>
              <a:ext cx="117373" cy="65236"/>
            </a:xfrm>
            <a:custGeom>
              <a:avLst/>
              <a:gdLst>
                <a:gd name="T0" fmla="*/ 57 w 71"/>
                <a:gd name="T1" fmla="*/ 6 h 42"/>
                <a:gd name="T2" fmla="*/ 58 w 71"/>
                <a:gd name="T3" fmla="*/ 10 h 42"/>
                <a:gd name="T4" fmla="*/ 56 w 71"/>
                <a:gd name="T5" fmla="*/ 15 h 42"/>
                <a:gd name="T6" fmla="*/ 63 w 71"/>
                <a:gd name="T7" fmla="*/ 19 h 42"/>
                <a:gd name="T8" fmla="*/ 71 w 71"/>
                <a:gd name="T9" fmla="*/ 19 h 42"/>
                <a:gd name="T10" fmla="*/ 71 w 71"/>
                <a:gd name="T11" fmla="*/ 27 h 42"/>
                <a:gd name="T12" fmla="*/ 64 w 71"/>
                <a:gd name="T13" fmla="*/ 31 h 42"/>
                <a:gd name="T14" fmla="*/ 51 w 71"/>
                <a:gd name="T15" fmla="*/ 28 h 42"/>
                <a:gd name="T16" fmla="*/ 48 w 71"/>
                <a:gd name="T17" fmla="*/ 37 h 42"/>
                <a:gd name="T18" fmla="*/ 40 w 71"/>
                <a:gd name="T19" fmla="*/ 37 h 42"/>
                <a:gd name="T20" fmla="*/ 38 w 71"/>
                <a:gd name="T21" fmla="*/ 34 h 42"/>
                <a:gd name="T22" fmla="*/ 29 w 71"/>
                <a:gd name="T23" fmla="*/ 41 h 42"/>
                <a:gd name="T24" fmla="*/ 21 w 71"/>
                <a:gd name="T25" fmla="*/ 42 h 42"/>
                <a:gd name="T26" fmla="*/ 13 w 71"/>
                <a:gd name="T27" fmla="*/ 38 h 42"/>
                <a:gd name="T28" fmla="*/ 8 w 71"/>
                <a:gd name="T29" fmla="*/ 29 h 42"/>
                <a:gd name="T30" fmla="*/ 0 w 71"/>
                <a:gd name="T31" fmla="*/ 32 h 42"/>
                <a:gd name="T32" fmla="*/ 0 w 71"/>
                <a:gd name="T33" fmla="*/ 22 h 42"/>
                <a:gd name="T34" fmla="*/ 11 w 71"/>
                <a:gd name="T35" fmla="*/ 11 h 42"/>
                <a:gd name="T36" fmla="*/ 11 w 71"/>
                <a:gd name="T37" fmla="*/ 6 h 42"/>
                <a:gd name="T38" fmla="*/ 18 w 71"/>
                <a:gd name="T39" fmla="*/ 8 h 42"/>
                <a:gd name="T40" fmla="*/ 22 w 71"/>
                <a:gd name="T41" fmla="*/ 4 h 42"/>
                <a:gd name="T42" fmla="*/ 36 w 71"/>
                <a:gd name="T43" fmla="*/ 4 h 42"/>
                <a:gd name="T44" fmla="*/ 40 w 71"/>
                <a:gd name="T45" fmla="*/ 0 h 42"/>
                <a:gd name="T46" fmla="*/ 57 w 71"/>
                <a:gd name="T47" fmla="*/ 6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71" h="42">
                  <a:moveTo>
                    <a:pt x="57" y="6"/>
                  </a:moveTo>
                  <a:lnTo>
                    <a:pt x="58" y="10"/>
                  </a:lnTo>
                  <a:lnTo>
                    <a:pt x="56" y="15"/>
                  </a:lnTo>
                  <a:lnTo>
                    <a:pt x="63" y="19"/>
                  </a:lnTo>
                  <a:lnTo>
                    <a:pt x="71" y="19"/>
                  </a:lnTo>
                  <a:lnTo>
                    <a:pt x="71" y="27"/>
                  </a:lnTo>
                  <a:lnTo>
                    <a:pt x="64" y="31"/>
                  </a:lnTo>
                  <a:lnTo>
                    <a:pt x="51" y="28"/>
                  </a:lnTo>
                  <a:lnTo>
                    <a:pt x="48" y="37"/>
                  </a:lnTo>
                  <a:lnTo>
                    <a:pt x="40" y="37"/>
                  </a:lnTo>
                  <a:lnTo>
                    <a:pt x="38" y="34"/>
                  </a:lnTo>
                  <a:lnTo>
                    <a:pt x="29" y="41"/>
                  </a:lnTo>
                  <a:lnTo>
                    <a:pt x="21" y="42"/>
                  </a:lnTo>
                  <a:lnTo>
                    <a:pt x="13" y="38"/>
                  </a:lnTo>
                  <a:lnTo>
                    <a:pt x="8" y="29"/>
                  </a:lnTo>
                  <a:lnTo>
                    <a:pt x="0" y="32"/>
                  </a:lnTo>
                  <a:lnTo>
                    <a:pt x="0" y="22"/>
                  </a:lnTo>
                  <a:lnTo>
                    <a:pt x="11" y="11"/>
                  </a:lnTo>
                  <a:lnTo>
                    <a:pt x="11" y="6"/>
                  </a:lnTo>
                  <a:lnTo>
                    <a:pt x="18" y="8"/>
                  </a:lnTo>
                  <a:lnTo>
                    <a:pt x="22" y="4"/>
                  </a:lnTo>
                  <a:lnTo>
                    <a:pt x="36" y="4"/>
                  </a:lnTo>
                  <a:lnTo>
                    <a:pt x="40" y="0"/>
                  </a:lnTo>
                  <a:lnTo>
                    <a:pt x="57" y="6"/>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354" name="Freeform 353">
              <a:extLst>
                <a:ext uri="{FF2B5EF4-FFF2-40B4-BE49-F238E27FC236}">
                  <a16:creationId xmlns:a16="http://schemas.microsoft.com/office/drawing/2014/main" id="{359190A3-9B6D-554B-9510-EB185926556A}"/>
                </a:ext>
              </a:extLst>
            </p:cNvPr>
            <p:cNvSpPr>
              <a:spLocks/>
            </p:cNvSpPr>
            <p:nvPr/>
          </p:nvSpPr>
          <p:spPr bwMode="auto">
            <a:xfrm>
              <a:off x="4667708" y="3908739"/>
              <a:ext cx="181845" cy="198817"/>
            </a:xfrm>
            <a:custGeom>
              <a:avLst/>
              <a:gdLst>
                <a:gd name="T0" fmla="*/ 105 w 110"/>
                <a:gd name="T1" fmla="*/ 115 h 128"/>
                <a:gd name="T2" fmla="*/ 97 w 110"/>
                <a:gd name="T3" fmla="*/ 115 h 128"/>
                <a:gd name="T4" fmla="*/ 84 w 110"/>
                <a:gd name="T5" fmla="*/ 111 h 128"/>
                <a:gd name="T6" fmla="*/ 72 w 110"/>
                <a:gd name="T7" fmla="*/ 111 h 128"/>
                <a:gd name="T8" fmla="*/ 50 w 110"/>
                <a:gd name="T9" fmla="*/ 115 h 128"/>
                <a:gd name="T10" fmla="*/ 37 w 110"/>
                <a:gd name="T11" fmla="*/ 121 h 128"/>
                <a:gd name="T12" fmla="*/ 19 w 110"/>
                <a:gd name="T13" fmla="*/ 128 h 128"/>
                <a:gd name="T14" fmla="*/ 16 w 110"/>
                <a:gd name="T15" fmla="*/ 128 h 128"/>
                <a:gd name="T16" fmla="*/ 17 w 110"/>
                <a:gd name="T17" fmla="*/ 111 h 128"/>
                <a:gd name="T18" fmla="*/ 19 w 110"/>
                <a:gd name="T19" fmla="*/ 108 h 128"/>
                <a:gd name="T20" fmla="*/ 18 w 110"/>
                <a:gd name="T21" fmla="*/ 100 h 128"/>
                <a:gd name="T22" fmla="*/ 11 w 110"/>
                <a:gd name="T23" fmla="*/ 91 h 128"/>
                <a:gd name="T24" fmla="*/ 5 w 110"/>
                <a:gd name="T25" fmla="*/ 90 h 128"/>
                <a:gd name="T26" fmla="*/ 0 w 110"/>
                <a:gd name="T27" fmla="*/ 84 h 128"/>
                <a:gd name="T28" fmla="*/ 3 w 110"/>
                <a:gd name="T29" fmla="*/ 75 h 128"/>
                <a:gd name="T30" fmla="*/ 2 w 110"/>
                <a:gd name="T31" fmla="*/ 65 h 128"/>
                <a:gd name="T32" fmla="*/ 3 w 110"/>
                <a:gd name="T33" fmla="*/ 59 h 128"/>
                <a:gd name="T34" fmla="*/ 6 w 110"/>
                <a:gd name="T35" fmla="*/ 59 h 128"/>
                <a:gd name="T36" fmla="*/ 7 w 110"/>
                <a:gd name="T37" fmla="*/ 50 h 128"/>
                <a:gd name="T38" fmla="*/ 5 w 110"/>
                <a:gd name="T39" fmla="*/ 46 h 128"/>
                <a:gd name="T40" fmla="*/ 7 w 110"/>
                <a:gd name="T41" fmla="*/ 43 h 128"/>
                <a:gd name="T42" fmla="*/ 14 w 110"/>
                <a:gd name="T43" fmla="*/ 40 h 128"/>
                <a:gd name="T44" fmla="*/ 9 w 110"/>
                <a:gd name="T45" fmla="*/ 24 h 128"/>
                <a:gd name="T46" fmla="*/ 5 w 110"/>
                <a:gd name="T47" fmla="*/ 15 h 128"/>
                <a:gd name="T48" fmla="*/ 7 w 110"/>
                <a:gd name="T49" fmla="*/ 8 h 128"/>
                <a:gd name="T50" fmla="*/ 11 w 110"/>
                <a:gd name="T51" fmla="*/ 6 h 128"/>
                <a:gd name="T52" fmla="*/ 13 w 110"/>
                <a:gd name="T53" fmla="*/ 5 h 128"/>
                <a:gd name="T54" fmla="*/ 18 w 110"/>
                <a:gd name="T55" fmla="*/ 7 h 128"/>
                <a:gd name="T56" fmla="*/ 32 w 110"/>
                <a:gd name="T57" fmla="*/ 8 h 128"/>
                <a:gd name="T58" fmla="*/ 35 w 110"/>
                <a:gd name="T59" fmla="*/ 2 h 128"/>
                <a:gd name="T60" fmla="*/ 39 w 110"/>
                <a:gd name="T61" fmla="*/ 2 h 128"/>
                <a:gd name="T62" fmla="*/ 44 w 110"/>
                <a:gd name="T63" fmla="*/ 0 h 128"/>
                <a:gd name="T64" fmla="*/ 47 w 110"/>
                <a:gd name="T65" fmla="*/ 9 h 128"/>
                <a:gd name="T66" fmla="*/ 51 w 110"/>
                <a:gd name="T67" fmla="*/ 6 h 128"/>
                <a:gd name="T68" fmla="*/ 58 w 110"/>
                <a:gd name="T69" fmla="*/ 3 h 128"/>
                <a:gd name="T70" fmla="*/ 67 w 110"/>
                <a:gd name="T71" fmla="*/ 7 h 128"/>
                <a:gd name="T72" fmla="*/ 70 w 110"/>
                <a:gd name="T73" fmla="*/ 14 h 128"/>
                <a:gd name="T74" fmla="*/ 78 w 110"/>
                <a:gd name="T75" fmla="*/ 19 h 128"/>
                <a:gd name="T76" fmla="*/ 85 w 110"/>
                <a:gd name="T77" fmla="*/ 14 h 128"/>
                <a:gd name="T78" fmla="*/ 93 w 110"/>
                <a:gd name="T79" fmla="*/ 13 h 128"/>
                <a:gd name="T80" fmla="*/ 106 w 110"/>
                <a:gd name="T81" fmla="*/ 18 h 128"/>
                <a:gd name="T82" fmla="*/ 110 w 110"/>
                <a:gd name="T83" fmla="*/ 48 h 128"/>
                <a:gd name="T84" fmla="*/ 103 w 110"/>
                <a:gd name="T85" fmla="*/ 65 h 128"/>
                <a:gd name="T86" fmla="*/ 98 w 110"/>
                <a:gd name="T87" fmla="*/ 88 h 128"/>
                <a:gd name="T88" fmla="*/ 106 w 110"/>
                <a:gd name="T89" fmla="*/ 107 h 128"/>
                <a:gd name="T90" fmla="*/ 105 w 110"/>
                <a:gd name="T91" fmla="*/ 115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10" h="128">
                  <a:moveTo>
                    <a:pt x="105" y="115"/>
                  </a:moveTo>
                  <a:lnTo>
                    <a:pt x="97" y="115"/>
                  </a:lnTo>
                  <a:lnTo>
                    <a:pt x="84" y="111"/>
                  </a:lnTo>
                  <a:lnTo>
                    <a:pt x="72" y="111"/>
                  </a:lnTo>
                  <a:lnTo>
                    <a:pt x="50" y="115"/>
                  </a:lnTo>
                  <a:lnTo>
                    <a:pt x="37" y="121"/>
                  </a:lnTo>
                  <a:lnTo>
                    <a:pt x="19" y="128"/>
                  </a:lnTo>
                  <a:lnTo>
                    <a:pt x="16" y="128"/>
                  </a:lnTo>
                  <a:lnTo>
                    <a:pt x="17" y="111"/>
                  </a:lnTo>
                  <a:lnTo>
                    <a:pt x="19" y="108"/>
                  </a:lnTo>
                  <a:lnTo>
                    <a:pt x="18" y="100"/>
                  </a:lnTo>
                  <a:lnTo>
                    <a:pt x="11" y="91"/>
                  </a:lnTo>
                  <a:lnTo>
                    <a:pt x="5" y="90"/>
                  </a:lnTo>
                  <a:lnTo>
                    <a:pt x="0" y="84"/>
                  </a:lnTo>
                  <a:lnTo>
                    <a:pt x="3" y="75"/>
                  </a:lnTo>
                  <a:lnTo>
                    <a:pt x="2" y="65"/>
                  </a:lnTo>
                  <a:lnTo>
                    <a:pt x="3" y="59"/>
                  </a:lnTo>
                  <a:lnTo>
                    <a:pt x="6" y="59"/>
                  </a:lnTo>
                  <a:lnTo>
                    <a:pt x="7" y="50"/>
                  </a:lnTo>
                  <a:lnTo>
                    <a:pt x="5" y="46"/>
                  </a:lnTo>
                  <a:lnTo>
                    <a:pt x="7" y="43"/>
                  </a:lnTo>
                  <a:lnTo>
                    <a:pt x="14" y="40"/>
                  </a:lnTo>
                  <a:lnTo>
                    <a:pt x="9" y="24"/>
                  </a:lnTo>
                  <a:lnTo>
                    <a:pt x="5" y="15"/>
                  </a:lnTo>
                  <a:lnTo>
                    <a:pt x="7" y="8"/>
                  </a:lnTo>
                  <a:lnTo>
                    <a:pt x="11" y="6"/>
                  </a:lnTo>
                  <a:lnTo>
                    <a:pt x="13" y="5"/>
                  </a:lnTo>
                  <a:lnTo>
                    <a:pt x="18" y="7"/>
                  </a:lnTo>
                  <a:lnTo>
                    <a:pt x="32" y="8"/>
                  </a:lnTo>
                  <a:lnTo>
                    <a:pt x="35" y="2"/>
                  </a:lnTo>
                  <a:lnTo>
                    <a:pt x="39" y="2"/>
                  </a:lnTo>
                  <a:lnTo>
                    <a:pt x="44" y="0"/>
                  </a:lnTo>
                  <a:lnTo>
                    <a:pt x="47" y="9"/>
                  </a:lnTo>
                  <a:lnTo>
                    <a:pt x="51" y="6"/>
                  </a:lnTo>
                  <a:lnTo>
                    <a:pt x="58" y="3"/>
                  </a:lnTo>
                  <a:lnTo>
                    <a:pt x="67" y="7"/>
                  </a:lnTo>
                  <a:lnTo>
                    <a:pt x="70" y="14"/>
                  </a:lnTo>
                  <a:lnTo>
                    <a:pt x="78" y="19"/>
                  </a:lnTo>
                  <a:lnTo>
                    <a:pt x="85" y="14"/>
                  </a:lnTo>
                  <a:lnTo>
                    <a:pt x="93" y="13"/>
                  </a:lnTo>
                  <a:lnTo>
                    <a:pt x="106" y="18"/>
                  </a:lnTo>
                  <a:lnTo>
                    <a:pt x="110" y="48"/>
                  </a:lnTo>
                  <a:lnTo>
                    <a:pt x="103" y="65"/>
                  </a:lnTo>
                  <a:lnTo>
                    <a:pt x="98" y="88"/>
                  </a:lnTo>
                  <a:lnTo>
                    <a:pt x="106" y="107"/>
                  </a:lnTo>
                  <a:lnTo>
                    <a:pt x="105" y="11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355" name="Freeform 354">
              <a:extLst>
                <a:ext uri="{FF2B5EF4-FFF2-40B4-BE49-F238E27FC236}">
                  <a16:creationId xmlns:a16="http://schemas.microsoft.com/office/drawing/2014/main" id="{81CC67F4-8C19-9E49-A832-92D028FE3B6D}"/>
                </a:ext>
              </a:extLst>
            </p:cNvPr>
            <p:cNvSpPr>
              <a:spLocks/>
            </p:cNvSpPr>
            <p:nvPr/>
          </p:nvSpPr>
          <p:spPr bwMode="auto">
            <a:xfrm>
              <a:off x="5185143" y="3832628"/>
              <a:ext cx="229787" cy="358804"/>
            </a:xfrm>
            <a:custGeom>
              <a:avLst/>
              <a:gdLst>
                <a:gd name="T0" fmla="*/ 85 w 139"/>
                <a:gd name="T1" fmla="*/ 220 h 231"/>
                <a:gd name="T2" fmla="*/ 82 w 139"/>
                <a:gd name="T3" fmla="*/ 219 h 231"/>
                <a:gd name="T4" fmla="*/ 71 w 139"/>
                <a:gd name="T5" fmla="*/ 222 h 231"/>
                <a:gd name="T6" fmla="*/ 60 w 139"/>
                <a:gd name="T7" fmla="*/ 219 h 231"/>
                <a:gd name="T8" fmla="*/ 52 w 139"/>
                <a:gd name="T9" fmla="*/ 220 h 231"/>
                <a:gd name="T10" fmla="*/ 22 w 139"/>
                <a:gd name="T11" fmla="*/ 220 h 231"/>
                <a:gd name="T12" fmla="*/ 24 w 139"/>
                <a:gd name="T13" fmla="*/ 204 h 231"/>
                <a:gd name="T14" fmla="*/ 17 w 139"/>
                <a:gd name="T15" fmla="*/ 190 h 231"/>
                <a:gd name="T16" fmla="*/ 9 w 139"/>
                <a:gd name="T17" fmla="*/ 186 h 231"/>
                <a:gd name="T18" fmla="*/ 5 w 139"/>
                <a:gd name="T19" fmla="*/ 177 h 231"/>
                <a:gd name="T20" fmla="*/ 0 w 139"/>
                <a:gd name="T21" fmla="*/ 174 h 231"/>
                <a:gd name="T22" fmla="*/ 0 w 139"/>
                <a:gd name="T23" fmla="*/ 168 h 231"/>
                <a:gd name="T24" fmla="*/ 5 w 139"/>
                <a:gd name="T25" fmla="*/ 154 h 231"/>
                <a:gd name="T26" fmla="*/ 14 w 139"/>
                <a:gd name="T27" fmla="*/ 134 h 231"/>
                <a:gd name="T28" fmla="*/ 19 w 139"/>
                <a:gd name="T29" fmla="*/ 133 h 231"/>
                <a:gd name="T30" fmla="*/ 30 w 139"/>
                <a:gd name="T31" fmla="*/ 121 h 231"/>
                <a:gd name="T32" fmla="*/ 37 w 139"/>
                <a:gd name="T33" fmla="*/ 121 h 231"/>
                <a:gd name="T34" fmla="*/ 47 w 139"/>
                <a:gd name="T35" fmla="*/ 129 h 231"/>
                <a:gd name="T36" fmla="*/ 60 w 139"/>
                <a:gd name="T37" fmla="*/ 122 h 231"/>
                <a:gd name="T38" fmla="*/ 61 w 139"/>
                <a:gd name="T39" fmla="*/ 114 h 231"/>
                <a:gd name="T40" fmla="*/ 66 w 139"/>
                <a:gd name="T41" fmla="*/ 105 h 231"/>
                <a:gd name="T42" fmla="*/ 68 w 139"/>
                <a:gd name="T43" fmla="*/ 95 h 231"/>
                <a:gd name="T44" fmla="*/ 78 w 139"/>
                <a:gd name="T45" fmla="*/ 86 h 231"/>
                <a:gd name="T46" fmla="*/ 81 w 139"/>
                <a:gd name="T47" fmla="*/ 72 h 231"/>
                <a:gd name="T48" fmla="*/ 85 w 139"/>
                <a:gd name="T49" fmla="*/ 67 h 231"/>
                <a:gd name="T50" fmla="*/ 88 w 139"/>
                <a:gd name="T51" fmla="*/ 56 h 231"/>
                <a:gd name="T52" fmla="*/ 93 w 139"/>
                <a:gd name="T53" fmla="*/ 43 h 231"/>
                <a:gd name="T54" fmla="*/ 108 w 139"/>
                <a:gd name="T55" fmla="*/ 27 h 231"/>
                <a:gd name="T56" fmla="*/ 108 w 139"/>
                <a:gd name="T57" fmla="*/ 20 h 231"/>
                <a:gd name="T58" fmla="*/ 110 w 139"/>
                <a:gd name="T59" fmla="*/ 16 h 231"/>
                <a:gd name="T60" fmla="*/ 103 w 139"/>
                <a:gd name="T61" fmla="*/ 8 h 231"/>
                <a:gd name="T62" fmla="*/ 104 w 139"/>
                <a:gd name="T63" fmla="*/ 1 h 231"/>
                <a:gd name="T64" fmla="*/ 109 w 139"/>
                <a:gd name="T65" fmla="*/ 0 h 231"/>
                <a:gd name="T66" fmla="*/ 116 w 139"/>
                <a:gd name="T67" fmla="*/ 14 h 231"/>
                <a:gd name="T68" fmla="*/ 118 w 139"/>
                <a:gd name="T69" fmla="*/ 27 h 231"/>
                <a:gd name="T70" fmla="*/ 117 w 139"/>
                <a:gd name="T71" fmla="*/ 41 h 231"/>
                <a:gd name="T72" fmla="*/ 127 w 139"/>
                <a:gd name="T73" fmla="*/ 60 h 231"/>
                <a:gd name="T74" fmla="*/ 117 w 139"/>
                <a:gd name="T75" fmla="*/ 60 h 231"/>
                <a:gd name="T76" fmla="*/ 112 w 139"/>
                <a:gd name="T77" fmla="*/ 61 h 231"/>
                <a:gd name="T78" fmla="*/ 104 w 139"/>
                <a:gd name="T79" fmla="*/ 59 h 231"/>
                <a:gd name="T80" fmla="*/ 100 w 139"/>
                <a:gd name="T81" fmla="*/ 69 h 231"/>
                <a:gd name="T82" fmla="*/ 111 w 139"/>
                <a:gd name="T83" fmla="*/ 81 h 231"/>
                <a:gd name="T84" fmla="*/ 119 w 139"/>
                <a:gd name="T85" fmla="*/ 85 h 231"/>
                <a:gd name="T86" fmla="*/ 121 w 139"/>
                <a:gd name="T87" fmla="*/ 93 h 231"/>
                <a:gd name="T88" fmla="*/ 127 w 139"/>
                <a:gd name="T89" fmla="*/ 107 h 231"/>
                <a:gd name="T90" fmla="*/ 124 w 139"/>
                <a:gd name="T91" fmla="*/ 113 h 231"/>
                <a:gd name="T92" fmla="*/ 115 w 139"/>
                <a:gd name="T93" fmla="*/ 134 h 231"/>
                <a:gd name="T94" fmla="*/ 111 w 139"/>
                <a:gd name="T95" fmla="*/ 138 h 231"/>
                <a:gd name="T96" fmla="*/ 110 w 139"/>
                <a:gd name="T97" fmla="*/ 154 h 231"/>
                <a:gd name="T98" fmla="*/ 112 w 139"/>
                <a:gd name="T99" fmla="*/ 163 h 231"/>
                <a:gd name="T100" fmla="*/ 110 w 139"/>
                <a:gd name="T101" fmla="*/ 169 h 231"/>
                <a:gd name="T102" fmla="*/ 119 w 139"/>
                <a:gd name="T103" fmla="*/ 180 h 231"/>
                <a:gd name="T104" fmla="*/ 120 w 139"/>
                <a:gd name="T105" fmla="*/ 188 h 231"/>
                <a:gd name="T106" fmla="*/ 127 w 139"/>
                <a:gd name="T107" fmla="*/ 198 h 231"/>
                <a:gd name="T108" fmla="*/ 136 w 139"/>
                <a:gd name="T109" fmla="*/ 205 h 231"/>
                <a:gd name="T110" fmla="*/ 137 w 139"/>
                <a:gd name="T111" fmla="*/ 214 h 231"/>
                <a:gd name="T112" fmla="*/ 139 w 139"/>
                <a:gd name="T113" fmla="*/ 220 h 231"/>
                <a:gd name="T114" fmla="*/ 137 w 139"/>
                <a:gd name="T115" fmla="*/ 231 h 231"/>
                <a:gd name="T116" fmla="*/ 123 w 139"/>
                <a:gd name="T117" fmla="*/ 227 h 231"/>
                <a:gd name="T118" fmla="*/ 108 w 139"/>
                <a:gd name="T119" fmla="*/ 221 h 231"/>
                <a:gd name="T120" fmla="*/ 85 w 139"/>
                <a:gd name="T121" fmla="*/ 220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39" h="231">
                  <a:moveTo>
                    <a:pt x="85" y="220"/>
                  </a:moveTo>
                  <a:lnTo>
                    <a:pt x="82" y="219"/>
                  </a:lnTo>
                  <a:lnTo>
                    <a:pt x="71" y="222"/>
                  </a:lnTo>
                  <a:lnTo>
                    <a:pt x="60" y="219"/>
                  </a:lnTo>
                  <a:lnTo>
                    <a:pt x="52" y="220"/>
                  </a:lnTo>
                  <a:lnTo>
                    <a:pt x="22" y="220"/>
                  </a:lnTo>
                  <a:lnTo>
                    <a:pt x="24" y="204"/>
                  </a:lnTo>
                  <a:lnTo>
                    <a:pt x="17" y="190"/>
                  </a:lnTo>
                  <a:lnTo>
                    <a:pt x="9" y="186"/>
                  </a:lnTo>
                  <a:lnTo>
                    <a:pt x="5" y="177"/>
                  </a:lnTo>
                  <a:lnTo>
                    <a:pt x="0" y="174"/>
                  </a:lnTo>
                  <a:lnTo>
                    <a:pt x="0" y="168"/>
                  </a:lnTo>
                  <a:lnTo>
                    <a:pt x="5" y="154"/>
                  </a:lnTo>
                  <a:lnTo>
                    <a:pt x="14" y="134"/>
                  </a:lnTo>
                  <a:lnTo>
                    <a:pt x="19" y="133"/>
                  </a:lnTo>
                  <a:lnTo>
                    <a:pt x="30" y="121"/>
                  </a:lnTo>
                  <a:lnTo>
                    <a:pt x="37" y="121"/>
                  </a:lnTo>
                  <a:lnTo>
                    <a:pt x="47" y="129"/>
                  </a:lnTo>
                  <a:lnTo>
                    <a:pt x="60" y="122"/>
                  </a:lnTo>
                  <a:lnTo>
                    <a:pt x="61" y="114"/>
                  </a:lnTo>
                  <a:lnTo>
                    <a:pt x="66" y="105"/>
                  </a:lnTo>
                  <a:lnTo>
                    <a:pt x="68" y="95"/>
                  </a:lnTo>
                  <a:lnTo>
                    <a:pt x="78" y="86"/>
                  </a:lnTo>
                  <a:lnTo>
                    <a:pt x="81" y="72"/>
                  </a:lnTo>
                  <a:lnTo>
                    <a:pt x="85" y="67"/>
                  </a:lnTo>
                  <a:lnTo>
                    <a:pt x="88" y="56"/>
                  </a:lnTo>
                  <a:lnTo>
                    <a:pt x="93" y="43"/>
                  </a:lnTo>
                  <a:lnTo>
                    <a:pt x="108" y="27"/>
                  </a:lnTo>
                  <a:lnTo>
                    <a:pt x="108" y="20"/>
                  </a:lnTo>
                  <a:lnTo>
                    <a:pt x="110" y="16"/>
                  </a:lnTo>
                  <a:lnTo>
                    <a:pt x="103" y="8"/>
                  </a:lnTo>
                  <a:lnTo>
                    <a:pt x="104" y="1"/>
                  </a:lnTo>
                  <a:lnTo>
                    <a:pt x="109" y="0"/>
                  </a:lnTo>
                  <a:lnTo>
                    <a:pt x="116" y="14"/>
                  </a:lnTo>
                  <a:lnTo>
                    <a:pt x="118" y="27"/>
                  </a:lnTo>
                  <a:lnTo>
                    <a:pt x="117" y="41"/>
                  </a:lnTo>
                  <a:lnTo>
                    <a:pt x="127" y="60"/>
                  </a:lnTo>
                  <a:lnTo>
                    <a:pt x="117" y="60"/>
                  </a:lnTo>
                  <a:lnTo>
                    <a:pt x="112" y="61"/>
                  </a:lnTo>
                  <a:lnTo>
                    <a:pt x="104" y="59"/>
                  </a:lnTo>
                  <a:lnTo>
                    <a:pt x="100" y="69"/>
                  </a:lnTo>
                  <a:lnTo>
                    <a:pt x="111" y="81"/>
                  </a:lnTo>
                  <a:lnTo>
                    <a:pt x="119" y="85"/>
                  </a:lnTo>
                  <a:lnTo>
                    <a:pt x="121" y="93"/>
                  </a:lnTo>
                  <a:lnTo>
                    <a:pt x="127" y="107"/>
                  </a:lnTo>
                  <a:lnTo>
                    <a:pt x="124" y="113"/>
                  </a:lnTo>
                  <a:lnTo>
                    <a:pt x="115" y="134"/>
                  </a:lnTo>
                  <a:lnTo>
                    <a:pt x="111" y="138"/>
                  </a:lnTo>
                  <a:lnTo>
                    <a:pt x="110" y="154"/>
                  </a:lnTo>
                  <a:lnTo>
                    <a:pt x="112" y="163"/>
                  </a:lnTo>
                  <a:lnTo>
                    <a:pt x="110" y="169"/>
                  </a:lnTo>
                  <a:lnTo>
                    <a:pt x="119" y="180"/>
                  </a:lnTo>
                  <a:lnTo>
                    <a:pt x="120" y="188"/>
                  </a:lnTo>
                  <a:lnTo>
                    <a:pt x="127" y="198"/>
                  </a:lnTo>
                  <a:lnTo>
                    <a:pt x="136" y="205"/>
                  </a:lnTo>
                  <a:lnTo>
                    <a:pt x="137" y="214"/>
                  </a:lnTo>
                  <a:lnTo>
                    <a:pt x="139" y="220"/>
                  </a:lnTo>
                  <a:lnTo>
                    <a:pt x="137" y="231"/>
                  </a:lnTo>
                  <a:lnTo>
                    <a:pt x="123" y="227"/>
                  </a:lnTo>
                  <a:lnTo>
                    <a:pt x="108" y="221"/>
                  </a:lnTo>
                  <a:lnTo>
                    <a:pt x="85" y="22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356" name="Freeform 355">
              <a:extLst>
                <a:ext uri="{FF2B5EF4-FFF2-40B4-BE49-F238E27FC236}">
                  <a16:creationId xmlns:a16="http://schemas.microsoft.com/office/drawing/2014/main" id="{4B936D49-E405-5144-8793-2B5687127121}"/>
                </a:ext>
              </a:extLst>
            </p:cNvPr>
            <p:cNvSpPr>
              <a:spLocks/>
            </p:cNvSpPr>
            <p:nvPr/>
          </p:nvSpPr>
          <p:spPr bwMode="auto">
            <a:xfrm>
              <a:off x="5297556" y="4078043"/>
              <a:ext cx="576947" cy="598006"/>
            </a:xfrm>
            <a:custGeom>
              <a:avLst/>
              <a:gdLst>
                <a:gd name="T0" fmla="*/ 342 w 349"/>
                <a:gd name="T1" fmla="*/ 61 h 385"/>
                <a:gd name="T2" fmla="*/ 343 w 349"/>
                <a:gd name="T3" fmla="*/ 71 h 385"/>
                <a:gd name="T4" fmla="*/ 329 w 349"/>
                <a:gd name="T5" fmla="*/ 87 h 385"/>
                <a:gd name="T6" fmla="*/ 324 w 349"/>
                <a:gd name="T7" fmla="*/ 114 h 385"/>
                <a:gd name="T8" fmla="*/ 320 w 349"/>
                <a:gd name="T9" fmla="*/ 137 h 385"/>
                <a:gd name="T10" fmla="*/ 314 w 349"/>
                <a:gd name="T11" fmla="*/ 155 h 385"/>
                <a:gd name="T12" fmla="*/ 310 w 349"/>
                <a:gd name="T13" fmla="*/ 168 h 385"/>
                <a:gd name="T14" fmla="*/ 315 w 349"/>
                <a:gd name="T15" fmla="*/ 203 h 385"/>
                <a:gd name="T16" fmla="*/ 316 w 349"/>
                <a:gd name="T17" fmla="*/ 233 h 385"/>
                <a:gd name="T18" fmla="*/ 330 w 349"/>
                <a:gd name="T19" fmla="*/ 256 h 385"/>
                <a:gd name="T20" fmla="*/ 332 w 349"/>
                <a:gd name="T21" fmla="*/ 281 h 385"/>
                <a:gd name="T22" fmla="*/ 303 w 349"/>
                <a:gd name="T23" fmla="*/ 287 h 385"/>
                <a:gd name="T24" fmla="*/ 301 w 349"/>
                <a:gd name="T25" fmla="*/ 309 h 385"/>
                <a:gd name="T26" fmla="*/ 295 w 349"/>
                <a:gd name="T27" fmla="*/ 354 h 385"/>
                <a:gd name="T28" fmla="*/ 312 w 349"/>
                <a:gd name="T29" fmla="*/ 366 h 385"/>
                <a:gd name="T30" fmla="*/ 318 w 349"/>
                <a:gd name="T31" fmla="*/ 385 h 385"/>
                <a:gd name="T32" fmla="*/ 297 w 349"/>
                <a:gd name="T33" fmla="*/ 373 h 385"/>
                <a:gd name="T34" fmla="*/ 276 w 349"/>
                <a:gd name="T35" fmla="*/ 362 h 385"/>
                <a:gd name="T36" fmla="*/ 261 w 349"/>
                <a:gd name="T37" fmla="*/ 357 h 385"/>
                <a:gd name="T38" fmla="*/ 241 w 349"/>
                <a:gd name="T39" fmla="*/ 345 h 385"/>
                <a:gd name="T40" fmla="*/ 221 w 349"/>
                <a:gd name="T41" fmla="*/ 344 h 385"/>
                <a:gd name="T42" fmla="*/ 214 w 349"/>
                <a:gd name="T43" fmla="*/ 336 h 385"/>
                <a:gd name="T44" fmla="*/ 194 w 349"/>
                <a:gd name="T45" fmla="*/ 338 h 385"/>
                <a:gd name="T46" fmla="*/ 181 w 349"/>
                <a:gd name="T47" fmla="*/ 340 h 385"/>
                <a:gd name="T48" fmla="*/ 177 w 349"/>
                <a:gd name="T49" fmla="*/ 307 h 385"/>
                <a:gd name="T50" fmla="*/ 178 w 349"/>
                <a:gd name="T51" fmla="*/ 282 h 385"/>
                <a:gd name="T52" fmla="*/ 175 w 349"/>
                <a:gd name="T53" fmla="*/ 261 h 385"/>
                <a:gd name="T54" fmla="*/ 154 w 349"/>
                <a:gd name="T55" fmla="*/ 253 h 385"/>
                <a:gd name="T56" fmla="*/ 144 w 349"/>
                <a:gd name="T57" fmla="*/ 257 h 385"/>
                <a:gd name="T58" fmla="*/ 128 w 349"/>
                <a:gd name="T59" fmla="*/ 270 h 385"/>
                <a:gd name="T60" fmla="*/ 115 w 349"/>
                <a:gd name="T61" fmla="*/ 273 h 385"/>
                <a:gd name="T62" fmla="*/ 97 w 349"/>
                <a:gd name="T63" fmla="*/ 277 h 385"/>
                <a:gd name="T64" fmla="*/ 85 w 349"/>
                <a:gd name="T65" fmla="*/ 260 h 385"/>
                <a:gd name="T66" fmla="*/ 76 w 349"/>
                <a:gd name="T67" fmla="*/ 232 h 385"/>
                <a:gd name="T68" fmla="*/ 15 w 349"/>
                <a:gd name="T69" fmla="*/ 234 h 385"/>
                <a:gd name="T70" fmla="*/ 2 w 349"/>
                <a:gd name="T71" fmla="*/ 236 h 385"/>
                <a:gd name="T72" fmla="*/ 5 w 349"/>
                <a:gd name="T73" fmla="*/ 228 h 385"/>
                <a:gd name="T74" fmla="*/ 8 w 349"/>
                <a:gd name="T75" fmla="*/ 213 h 385"/>
                <a:gd name="T76" fmla="*/ 20 w 349"/>
                <a:gd name="T77" fmla="*/ 211 h 385"/>
                <a:gd name="T78" fmla="*/ 36 w 349"/>
                <a:gd name="T79" fmla="*/ 203 h 385"/>
                <a:gd name="T80" fmla="*/ 44 w 349"/>
                <a:gd name="T81" fmla="*/ 213 h 385"/>
                <a:gd name="T82" fmla="*/ 66 w 349"/>
                <a:gd name="T83" fmla="*/ 190 h 385"/>
                <a:gd name="T84" fmla="*/ 70 w 349"/>
                <a:gd name="T85" fmla="*/ 166 h 385"/>
                <a:gd name="T86" fmla="*/ 86 w 349"/>
                <a:gd name="T87" fmla="*/ 135 h 385"/>
                <a:gd name="T88" fmla="*/ 101 w 349"/>
                <a:gd name="T89" fmla="*/ 118 h 385"/>
                <a:gd name="T90" fmla="*/ 104 w 349"/>
                <a:gd name="T91" fmla="*/ 103 h 385"/>
                <a:gd name="T92" fmla="*/ 105 w 349"/>
                <a:gd name="T93" fmla="*/ 73 h 385"/>
                <a:gd name="T94" fmla="*/ 114 w 349"/>
                <a:gd name="T95" fmla="*/ 49 h 385"/>
                <a:gd name="T96" fmla="*/ 117 w 349"/>
                <a:gd name="T97" fmla="*/ 22 h 385"/>
                <a:gd name="T98" fmla="*/ 134 w 349"/>
                <a:gd name="T99" fmla="*/ 5 h 385"/>
                <a:gd name="T100" fmla="*/ 161 w 349"/>
                <a:gd name="T101" fmla="*/ 20 h 385"/>
                <a:gd name="T102" fmla="*/ 188 w 349"/>
                <a:gd name="T103" fmla="*/ 26 h 385"/>
                <a:gd name="T104" fmla="*/ 196 w 349"/>
                <a:gd name="T105" fmla="*/ 11 h 385"/>
                <a:gd name="T106" fmla="*/ 224 w 349"/>
                <a:gd name="T107" fmla="*/ 3 h 385"/>
                <a:gd name="T108" fmla="*/ 238 w 349"/>
                <a:gd name="T109" fmla="*/ 7 h 385"/>
                <a:gd name="T110" fmla="*/ 247 w 349"/>
                <a:gd name="T111" fmla="*/ 0 h 385"/>
                <a:gd name="T112" fmla="*/ 273 w 349"/>
                <a:gd name="T113" fmla="*/ 3 h 385"/>
                <a:gd name="T114" fmla="*/ 290 w 349"/>
                <a:gd name="T115" fmla="*/ 18 h 385"/>
                <a:gd name="T116" fmla="*/ 303 w 349"/>
                <a:gd name="T117" fmla="*/ 17 h 385"/>
                <a:gd name="T118" fmla="*/ 322 w 349"/>
                <a:gd name="T119" fmla="*/ 14 h 385"/>
                <a:gd name="T120" fmla="*/ 343 w 349"/>
                <a:gd name="T121" fmla="*/ 37 h 3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349" h="385">
                  <a:moveTo>
                    <a:pt x="343" y="37"/>
                  </a:moveTo>
                  <a:lnTo>
                    <a:pt x="342" y="61"/>
                  </a:lnTo>
                  <a:lnTo>
                    <a:pt x="349" y="64"/>
                  </a:lnTo>
                  <a:lnTo>
                    <a:pt x="343" y="71"/>
                  </a:lnTo>
                  <a:lnTo>
                    <a:pt x="336" y="77"/>
                  </a:lnTo>
                  <a:lnTo>
                    <a:pt x="329" y="87"/>
                  </a:lnTo>
                  <a:lnTo>
                    <a:pt x="325" y="97"/>
                  </a:lnTo>
                  <a:lnTo>
                    <a:pt x="324" y="114"/>
                  </a:lnTo>
                  <a:lnTo>
                    <a:pt x="320" y="122"/>
                  </a:lnTo>
                  <a:lnTo>
                    <a:pt x="320" y="137"/>
                  </a:lnTo>
                  <a:lnTo>
                    <a:pt x="314" y="143"/>
                  </a:lnTo>
                  <a:lnTo>
                    <a:pt x="314" y="155"/>
                  </a:lnTo>
                  <a:lnTo>
                    <a:pt x="311" y="157"/>
                  </a:lnTo>
                  <a:lnTo>
                    <a:pt x="310" y="168"/>
                  </a:lnTo>
                  <a:lnTo>
                    <a:pt x="314" y="178"/>
                  </a:lnTo>
                  <a:lnTo>
                    <a:pt x="315" y="203"/>
                  </a:lnTo>
                  <a:lnTo>
                    <a:pt x="318" y="222"/>
                  </a:lnTo>
                  <a:lnTo>
                    <a:pt x="316" y="233"/>
                  </a:lnTo>
                  <a:lnTo>
                    <a:pt x="320" y="245"/>
                  </a:lnTo>
                  <a:lnTo>
                    <a:pt x="330" y="256"/>
                  </a:lnTo>
                  <a:lnTo>
                    <a:pt x="340" y="283"/>
                  </a:lnTo>
                  <a:lnTo>
                    <a:pt x="332" y="281"/>
                  </a:lnTo>
                  <a:lnTo>
                    <a:pt x="308" y="284"/>
                  </a:lnTo>
                  <a:lnTo>
                    <a:pt x="303" y="287"/>
                  </a:lnTo>
                  <a:lnTo>
                    <a:pt x="297" y="300"/>
                  </a:lnTo>
                  <a:lnTo>
                    <a:pt x="301" y="309"/>
                  </a:lnTo>
                  <a:lnTo>
                    <a:pt x="297" y="334"/>
                  </a:lnTo>
                  <a:lnTo>
                    <a:pt x="295" y="354"/>
                  </a:lnTo>
                  <a:lnTo>
                    <a:pt x="300" y="358"/>
                  </a:lnTo>
                  <a:lnTo>
                    <a:pt x="312" y="366"/>
                  </a:lnTo>
                  <a:lnTo>
                    <a:pt x="317" y="363"/>
                  </a:lnTo>
                  <a:lnTo>
                    <a:pt x="318" y="385"/>
                  </a:lnTo>
                  <a:lnTo>
                    <a:pt x="304" y="385"/>
                  </a:lnTo>
                  <a:lnTo>
                    <a:pt x="297" y="373"/>
                  </a:lnTo>
                  <a:lnTo>
                    <a:pt x="290" y="364"/>
                  </a:lnTo>
                  <a:lnTo>
                    <a:pt x="276" y="362"/>
                  </a:lnTo>
                  <a:lnTo>
                    <a:pt x="273" y="351"/>
                  </a:lnTo>
                  <a:lnTo>
                    <a:pt x="261" y="357"/>
                  </a:lnTo>
                  <a:lnTo>
                    <a:pt x="247" y="354"/>
                  </a:lnTo>
                  <a:lnTo>
                    <a:pt x="241" y="345"/>
                  </a:lnTo>
                  <a:lnTo>
                    <a:pt x="229" y="343"/>
                  </a:lnTo>
                  <a:lnTo>
                    <a:pt x="221" y="344"/>
                  </a:lnTo>
                  <a:lnTo>
                    <a:pt x="220" y="337"/>
                  </a:lnTo>
                  <a:lnTo>
                    <a:pt x="214" y="336"/>
                  </a:lnTo>
                  <a:lnTo>
                    <a:pt x="205" y="335"/>
                  </a:lnTo>
                  <a:lnTo>
                    <a:pt x="194" y="338"/>
                  </a:lnTo>
                  <a:lnTo>
                    <a:pt x="186" y="338"/>
                  </a:lnTo>
                  <a:lnTo>
                    <a:pt x="181" y="340"/>
                  </a:lnTo>
                  <a:lnTo>
                    <a:pt x="183" y="315"/>
                  </a:lnTo>
                  <a:lnTo>
                    <a:pt x="177" y="307"/>
                  </a:lnTo>
                  <a:lnTo>
                    <a:pt x="176" y="294"/>
                  </a:lnTo>
                  <a:lnTo>
                    <a:pt x="178" y="282"/>
                  </a:lnTo>
                  <a:lnTo>
                    <a:pt x="175" y="274"/>
                  </a:lnTo>
                  <a:lnTo>
                    <a:pt x="175" y="261"/>
                  </a:lnTo>
                  <a:lnTo>
                    <a:pt x="153" y="261"/>
                  </a:lnTo>
                  <a:lnTo>
                    <a:pt x="154" y="253"/>
                  </a:lnTo>
                  <a:lnTo>
                    <a:pt x="145" y="254"/>
                  </a:lnTo>
                  <a:lnTo>
                    <a:pt x="144" y="257"/>
                  </a:lnTo>
                  <a:lnTo>
                    <a:pt x="132" y="258"/>
                  </a:lnTo>
                  <a:lnTo>
                    <a:pt x="128" y="270"/>
                  </a:lnTo>
                  <a:lnTo>
                    <a:pt x="125" y="275"/>
                  </a:lnTo>
                  <a:lnTo>
                    <a:pt x="115" y="273"/>
                  </a:lnTo>
                  <a:lnTo>
                    <a:pt x="109" y="275"/>
                  </a:lnTo>
                  <a:lnTo>
                    <a:pt x="97" y="277"/>
                  </a:lnTo>
                  <a:lnTo>
                    <a:pt x="90" y="266"/>
                  </a:lnTo>
                  <a:lnTo>
                    <a:pt x="85" y="260"/>
                  </a:lnTo>
                  <a:lnTo>
                    <a:pt x="80" y="247"/>
                  </a:lnTo>
                  <a:lnTo>
                    <a:pt x="76" y="232"/>
                  </a:lnTo>
                  <a:lnTo>
                    <a:pt x="22" y="231"/>
                  </a:lnTo>
                  <a:lnTo>
                    <a:pt x="15" y="234"/>
                  </a:lnTo>
                  <a:lnTo>
                    <a:pt x="10" y="233"/>
                  </a:lnTo>
                  <a:lnTo>
                    <a:pt x="2" y="236"/>
                  </a:lnTo>
                  <a:lnTo>
                    <a:pt x="0" y="230"/>
                  </a:lnTo>
                  <a:lnTo>
                    <a:pt x="5" y="228"/>
                  </a:lnTo>
                  <a:lnTo>
                    <a:pt x="5" y="218"/>
                  </a:lnTo>
                  <a:lnTo>
                    <a:pt x="8" y="213"/>
                  </a:lnTo>
                  <a:lnTo>
                    <a:pt x="15" y="209"/>
                  </a:lnTo>
                  <a:lnTo>
                    <a:pt x="20" y="211"/>
                  </a:lnTo>
                  <a:lnTo>
                    <a:pt x="26" y="203"/>
                  </a:lnTo>
                  <a:lnTo>
                    <a:pt x="36" y="203"/>
                  </a:lnTo>
                  <a:lnTo>
                    <a:pt x="37" y="209"/>
                  </a:lnTo>
                  <a:lnTo>
                    <a:pt x="44" y="213"/>
                  </a:lnTo>
                  <a:lnTo>
                    <a:pt x="55" y="200"/>
                  </a:lnTo>
                  <a:lnTo>
                    <a:pt x="66" y="190"/>
                  </a:lnTo>
                  <a:lnTo>
                    <a:pt x="70" y="183"/>
                  </a:lnTo>
                  <a:lnTo>
                    <a:pt x="70" y="166"/>
                  </a:lnTo>
                  <a:lnTo>
                    <a:pt x="78" y="146"/>
                  </a:lnTo>
                  <a:lnTo>
                    <a:pt x="86" y="135"/>
                  </a:lnTo>
                  <a:lnTo>
                    <a:pt x="98" y="125"/>
                  </a:lnTo>
                  <a:lnTo>
                    <a:pt x="101" y="118"/>
                  </a:lnTo>
                  <a:lnTo>
                    <a:pt x="101" y="111"/>
                  </a:lnTo>
                  <a:lnTo>
                    <a:pt x="104" y="103"/>
                  </a:lnTo>
                  <a:lnTo>
                    <a:pt x="103" y="92"/>
                  </a:lnTo>
                  <a:lnTo>
                    <a:pt x="105" y="73"/>
                  </a:lnTo>
                  <a:lnTo>
                    <a:pt x="109" y="60"/>
                  </a:lnTo>
                  <a:lnTo>
                    <a:pt x="114" y="49"/>
                  </a:lnTo>
                  <a:lnTo>
                    <a:pt x="115" y="37"/>
                  </a:lnTo>
                  <a:lnTo>
                    <a:pt x="117" y="22"/>
                  </a:lnTo>
                  <a:lnTo>
                    <a:pt x="124" y="11"/>
                  </a:lnTo>
                  <a:lnTo>
                    <a:pt x="134" y="5"/>
                  </a:lnTo>
                  <a:lnTo>
                    <a:pt x="149" y="12"/>
                  </a:lnTo>
                  <a:lnTo>
                    <a:pt x="161" y="20"/>
                  </a:lnTo>
                  <a:lnTo>
                    <a:pt x="174" y="22"/>
                  </a:lnTo>
                  <a:lnTo>
                    <a:pt x="188" y="26"/>
                  </a:lnTo>
                  <a:lnTo>
                    <a:pt x="193" y="13"/>
                  </a:lnTo>
                  <a:lnTo>
                    <a:pt x="196" y="11"/>
                  </a:lnTo>
                  <a:lnTo>
                    <a:pt x="204" y="14"/>
                  </a:lnTo>
                  <a:lnTo>
                    <a:pt x="224" y="3"/>
                  </a:lnTo>
                  <a:lnTo>
                    <a:pt x="232" y="8"/>
                  </a:lnTo>
                  <a:lnTo>
                    <a:pt x="238" y="7"/>
                  </a:lnTo>
                  <a:lnTo>
                    <a:pt x="240" y="2"/>
                  </a:lnTo>
                  <a:lnTo>
                    <a:pt x="247" y="0"/>
                  </a:lnTo>
                  <a:lnTo>
                    <a:pt x="261" y="2"/>
                  </a:lnTo>
                  <a:lnTo>
                    <a:pt x="273" y="3"/>
                  </a:lnTo>
                  <a:lnTo>
                    <a:pt x="279" y="1"/>
                  </a:lnTo>
                  <a:lnTo>
                    <a:pt x="290" y="18"/>
                  </a:lnTo>
                  <a:lnTo>
                    <a:pt x="298" y="20"/>
                  </a:lnTo>
                  <a:lnTo>
                    <a:pt x="303" y="17"/>
                  </a:lnTo>
                  <a:lnTo>
                    <a:pt x="312" y="18"/>
                  </a:lnTo>
                  <a:lnTo>
                    <a:pt x="322" y="14"/>
                  </a:lnTo>
                  <a:lnTo>
                    <a:pt x="326" y="23"/>
                  </a:lnTo>
                  <a:lnTo>
                    <a:pt x="343" y="37"/>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357" name="Freeform 356">
              <a:extLst>
                <a:ext uri="{FF2B5EF4-FFF2-40B4-BE49-F238E27FC236}">
                  <a16:creationId xmlns:a16="http://schemas.microsoft.com/office/drawing/2014/main" id="{A01EFC7B-1253-BF48-A806-4C4F173E02FD}"/>
                </a:ext>
              </a:extLst>
            </p:cNvPr>
            <p:cNvSpPr>
              <a:spLocks/>
            </p:cNvSpPr>
            <p:nvPr/>
          </p:nvSpPr>
          <p:spPr bwMode="auto">
            <a:xfrm>
              <a:off x="5264492" y="4127747"/>
              <a:ext cx="223175" cy="282693"/>
            </a:xfrm>
            <a:custGeom>
              <a:avLst/>
              <a:gdLst>
                <a:gd name="T0" fmla="*/ 35 w 135"/>
                <a:gd name="T1" fmla="*/ 177 h 182"/>
                <a:gd name="T2" fmla="*/ 28 w 135"/>
                <a:gd name="T3" fmla="*/ 170 h 182"/>
                <a:gd name="T4" fmla="*/ 22 w 135"/>
                <a:gd name="T5" fmla="*/ 173 h 182"/>
                <a:gd name="T6" fmla="*/ 15 w 135"/>
                <a:gd name="T7" fmla="*/ 182 h 182"/>
                <a:gd name="T8" fmla="*/ 0 w 135"/>
                <a:gd name="T9" fmla="*/ 160 h 182"/>
                <a:gd name="T10" fmla="*/ 14 w 135"/>
                <a:gd name="T11" fmla="*/ 149 h 182"/>
                <a:gd name="T12" fmla="*/ 7 w 135"/>
                <a:gd name="T13" fmla="*/ 135 h 182"/>
                <a:gd name="T14" fmla="*/ 14 w 135"/>
                <a:gd name="T15" fmla="*/ 130 h 182"/>
                <a:gd name="T16" fmla="*/ 26 w 135"/>
                <a:gd name="T17" fmla="*/ 127 h 182"/>
                <a:gd name="T18" fmla="*/ 27 w 135"/>
                <a:gd name="T19" fmla="*/ 118 h 182"/>
                <a:gd name="T20" fmla="*/ 37 w 135"/>
                <a:gd name="T21" fmla="*/ 128 h 182"/>
                <a:gd name="T22" fmla="*/ 53 w 135"/>
                <a:gd name="T23" fmla="*/ 129 h 182"/>
                <a:gd name="T24" fmla="*/ 59 w 135"/>
                <a:gd name="T25" fmla="*/ 119 h 182"/>
                <a:gd name="T26" fmla="*/ 61 w 135"/>
                <a:gd name="T27" fmla="*/ 105 h 182"/>
                <a:gd name="T28" fmla="*/ 60 w 135"/>
                <a:gd name="T29" fmla="*/ 89 h 182"/>
                <a:gd name="T30" fmla="*/ 51 w 135"/>
                <a:gd name="T31" fmla="*/ 77 h 182"/>
                <a:gd name="T32" fmla="*/ 59 w 135"/>
                <a:gd name="T33" fmla="*/ 53 h 182"/>
                <a:gd name="T34" fmla="*/ 54 w 135"/>
                <a:gd name="T35" fmla="*/ 48 h 182"/>
                <a:gd name="T36" fmla="*/ 40 w 135"/>
                <a:gd name="T37" fmla="*/ 50 h 182"/>
                <a:gd name="T38" fmla="*/ 35 w 135"/>
                <a:gd name="T39" fmla="*/ 39 h 182"/>
                <a:gd name="T40" fmla="*/ 37 w 135"/>
                <a:gd name="T41" fmla="*/ 30 h 182"/>
                <a:gd name="T42" fmla="*/ 60 w 135"/>
                <a:gd name="T43" fmla="*/ 31 h 182"/>
                <a:gd name="T44" fmla="*/ 75 w 135"/>
                <a:gd name="T45" fmla="*/ 37 h 182"/>
                <a:gd name="T46" fmla="*/ 89 w 135"/>
                <a:gd name="T47" fmla="*/ 41 h 182"/>
                <a:gd name="T48" fmla="*/ 91 w 135"/>
                <a:gd name="T49" fmla="*/ 30 h 182"/>
                <a:gd name="T50" fmla="*/ 100 w 135"/>
                <a:gd name="T51" fmla="*/ 11 h 182"/>
                <a:gd name="T52" fmla="*/ 111 w 135"/>
                <a:gd name="T53" fmla="*/ 0 h 182"/>
                <a:gd name="T54" fmla="*/ 123 w 135"/>
                <a:gd name="T55" fmla="*/ 3 h 182"/>
                <a:gd name="T56" fmla="*/ 135 w 135"/>
                <a:gd name="T57" fmla="*/ 5 h 182"/>
                <a:gd name="T58" fmla="*/ 134 w 135"/>
                <a:gd name="T59" fmla="*/ 17 h 182"/>
                <a:gd name="T60" fmla="*/ 129 w 135"/>
                <a:gd name="T61" fmla="*/ 28 h 182"/>
                <a:gd name="T62" fmla="*/ 125 w 135"/>
                <a:gd name="T63" fmla="*/ 41 h 182"/>
                <a:gd name="T64" fmla="*/ 123 w 135"/>
                <a:gd name="T65" fmla="*/ 60 h 182"/>
                <a:gd name="T66" fmla="*/ 124 w 135"/>
                <a:gd name="T67" fmla="*/ 71 h 182"/>
                <a:gd name="T68" fmla="*/ 121 w 135"/>
                <a:gd name="T69" fmla="*/ 79 h 182"/>
                <a:gd name="T70" fmla="*/ 121 w 135"/>
                <a:gd name="T71" fmla="*/ 86 h 182"/>
                <a:gd name="T72" fmla="*/ 118 w 135"/>
                <a:gd name="T73" fmla="*/ 93 h 182"/>
                <a:gd name="T74" fmla="*/ 106 w 135"/>
                <a:gd name="T75" fmla="*/ 103 h 182"/>
                <a:gd name="T76" fmla="*/ 98 w 135"/>
                <a:gd name="T77" fmla="*/ 114 h 182"/>
                <a:gd name="T78" fmla="*/ 90 w 135"/>
                <a:gd name="T79" fmla="*/ 134 h 182"/>
                <a:gd name="T80" fmla="*/ 90 w 135"/>
                <a:gd name="T81" fmla="*/ 151 h 182"/>
                <a:gd name="T82" fmla="*/ 86 w 135"/>
                <a:gd name="T83" fmla="*/ 158 h 182"/>
                <a:gd name="T84" fmla="*/ 75 w 135"/>
                <a:gd name="T85" fmla="*/ 168 h 182"/>
                <a:gd name="T86" fmla="*/ 64 w 135"/>
                <a:gd name="T87" fmla="*/ 181 h 182"/>
                <a:gd name="T88" fmla="*/ 57 w 135"/>
                <a:gd name="T89" fmla="*/ 177 h 182"/>
                <a:gd name="T90" fmla="*/ 56 w 135"/>
                <a:gd name="T91" fmla="*/ 171 h 182"/>
                <a:gd name="T92" fmla="*/ 46 w 135"/>
                <a:gd name="T93" fmla="*/ 171 h 182"/>
                <a:gd name="T94" fmla="*/ 40 w 135"/>
                <a:gd name="T95" fmla="*/ 179 h 182"/>
                <a:gd name="T96" fmla="*/ 35 w 135"/>
                <a:gd name="T97" fmla="*/ 177 h 1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35" h="182">
                  <a:moveTo>
                    <a:pt x="35" y="177"/>
                  </a:moveTo>
                  <a:lnTo>
                    <a:pt x="28" y="170"/>
                  </a:lnTo>
                  <a:lnTo>
                    <a:pt x="22" y="173"/>
                  </a:lnTo>
                  <a:lnTo>
                    <a:pt x="15" y="182"/>
                  </a:lnTo>
                  <a:lnTo>
                    <a:pt x="0" y="160"/>
                  </a:lnTo>
                  <a:lnTo>
                    <a:pt x="14" y="149"/>
                  </a:lnTo>
                  <a:lnTo>
                    <a:pt x="7" y="135"/>
                  </a:lnTo>
                  <a:lnTo>
                    <a:pt x="14" y="130"/>
                  </a:lnTo>
                  <a:lnTo>
                    <a:pt x="26" y="127"/>
                  </a:lnTo>
                  <a:lnTo>
                    <a:pt x="27" y="118"/>
                  </a:lnTo>
                  <a:lnTo>
                    <a:pt x="37" y="128"/>
                  </a:lnTo>
                  <a:lnTo>
                    <a:pt x="53" y="129"/>
                  </a:lnTo>
                  <a:lnTo>
                    <a:pt x="59" y="119"/>
                  </a:lnTo>
                  <a:lnTo>
                    <a:pt x="61" y="105"/>
                  </a:lnTo>
                  <a:lnTo>
                    <a:pt x="60" y="89"/>
                  </a:lnTo>
                  <a:lnTo>
                    <a:pt x="51" y="77"/>
                  </a:lnTo>
                  <a:lnTo>
                    <a:pt x="59" y="53"/>
                  </a:lnTo>
                  <a:lnTo>
                    <a:pt x="54" y="48"/>
                  </a:lnTo>
                  <a:lnTo>
                    <a:pt x="40" y="50"/>
                  </a:lnTo>
                  <a:lnTo>
                    <a:pt x="35" y="39"/>
                  </a:lnTo>
                  <a:lnTo>
                    <a:pt x="37" y="30"/>
                  </a:lnTo>
                  <a:lnTo>
                    <a:pt x="60" y="31"/>
                  </a:lnTo>
                  <a:lnTo>
                    <a:pt x="75" y="37"/>
                  </a:lnTo>
                  <a:lnTo>
                    <a:pt x="89" y="41"/>
                  </a:lnTo>
                  <a:lnTo>
                    <a:pt x="91" y="30"/>
                  </a:lnTo>
                  <a:lnTo>
                    <a:pt x="100" y="11"/>
                  </a:lnTo>
                  <a:lnTo>
                    <a:pt x="111" y="0"/>
                  </a:lnTo>
                  <a:lnTo>
                    <a:pt x="123" y="3"/>
                  </a:lnTo>
                  <a:lnTo>
                    <a:pt x="135" y="5"/>
                  </a:lnTo>
                  <a:lnTo>
                    <a:pt x="134" y="17"/>
                  </a:lnTo>
                  <a:lnTo>
                    <a:pt x="129" y="28"/>
                  </a:lnTo>
                  <a:lnTo>
                    <a:pt x="125" y="41"/>
                  </a:lnTo>
                  <a:lnTo>
                    <a:pt x="123" y="60"/>
                  </a:lnTo>
                  <a:lnTo>
                    <a:pt x="124" y="71"/>
                  </a:lnTo>
                  <a:lnTo>
                    <a:pt x="121" y="79"/>
                  </a:lnTo>
                  <a:lnTo>
                    <a:pt x="121" y="86"/>
                  </a:lnTo>
                  <a:lnTo>
                    <a:pt x="118" y="93"/>
                  </a:lnTo>
                  <a:lnTo>
                    <a:pt x="106" y="103"/>
                  </a:lnTo>
                  <a:lnTo>
                    <a:pt x="98" y="114"/>
                  </a:lnTo>
                  <a:lnTo>
                    <a:pt x="90" y="134"/>
                  </a:lnTo>
                  <a:lnTo>
                    <a:pt x="90" y="151"/>
                  </a:lnTo>
                  <a:lnTo>
                    <a:pt x="86" y="158"/>
                  </a:lnTo>
                  <a:lnTo>
                    <a:pt x="75" y="168"/>
                  </a:lnTo>
                  <a:lnTo>
                    <a:pt x="64" y="181"/>
                  </a:lnTo>
                  <a:lnTo>
                    <a:pt x="57" y="177"/>
                  </a:lnTo>
                  <a:lnTo>
                    <a:pt x="56" y="171"/>
                  </a:lnTo>
                  <a:lnTo>
                    <a:pt x="46" y="171"/>
                  </a:lnTo>
                  <a:lnTo>
                    <a:pt x="40" y="179"/>
                  </a:lnTo>
                  <a:lnTo>
                    <a:pt x="35" y="177"/>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358" name="Freeform 357">
              <a:extLst>
                <a:ext uri="{FF2B5EF4-FFF2-40B4-BE49-F238E27FC236}">
                  <a16:creationId xmlns:a16="http://schemas.microsoft.com/office/drawing/2014/main" id="{C2810CF0-01DD-B84D-9FD7-9C77543A9462}"/>
                </a:ext>
              </a:extLst>
            </p:cNvPr>
            <p:cNvSpPr>
              <a:spLocks/>
            </p:cNvSpPr>
            <p:nvPr/>
          </p:nvSpPr>
          <p:spPr bwMode="auto">
            <a:xfrm>
              <a:off x="5862932" y="3097936"/>
              <a:ext cx="51247" cy="21745"/>
            </a:xfrm>
            <a:custGeom>
              <a:avLst/>
              <a:gdLst>
                <a:gd name="T0" fmla="*/ 0 w 31"/>
                <a:gd name="T1" fmla="*/ 11 h 14"/>
                <a:gd name="T2" fmla="*/ 1 w 31"/>
                <a:gd name="T3" fmla="*/ 11 h 14"/>
                <a:gd name="T4" fmla="*/ 3 w 31"/>
                <a:gd name="T5" fmla="*/ 6 h 14"/>
                <a:gd name="T6" fmla="*/ 16 w 31"/>
                <a:gd name="T7" fmla="*/ 6 h 14"/>
                <a:gd name="T8" fmla="*/ 31 w 31"/>
                <a:gd name="T9" fmla="*/ 0 h 14"/>
                <a:gd name="T10" fmla="*/ 20 w 31"/>
                <a:gd name="T11" fmla="*/ 9 h 14"/>
                <a:gd name="T12" fmla="*/ 22 w 31"/>
                <a:gd name="T13" fmla="*/ 12 h 14"/>
                <a:gd name="T14" fmla="*/ 20 w 31"/>
                <a:gd name="T15" fmla="*/ 12 h 14"/>
                <a:gd name="T16" fmla="*/ 17 w 31"/>
                <a:gd name="T17" fmla="*/ 13 h 14"/>
                <a:gd name="T18" fmla="*/ 14 w 31"/>
                <a:gd name="T19" fmla="*/ 13 h 14"/>
                <a:gd name="T20" fmla="*/ 13 w 31"/>
                <a:gd name="T21" fmla="*/ 14 h 14"/>
                <a:gd name="T22" fmla="*/ 13 w 31"/>
                <a:gd name="T23" fmla="*/ 12 h 14"/>
                <a:gd name="T24" fmla="*/ 11 w 31"/>
                <a:gd name="T25" fmla="*/ 10 h 14"/>
                <a:gd name="T26" fmla="*/ 8 w 31"/>
                <a:gd name="T27" fmla="*/ 10 h 14"/>
                <a:gd name="T28" fmla="*/ 4 w 31"/>
                <a:gd name="T29" fmla="*/ 12 h 14"/>
                <a:gd name="T30" fmla="*/ 0 w 31"/>
                <a:gd name="T31" fmla="*/ 11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1" h="14">
                  <a:moveTo>
                    <a:pt x="0" y="11"/>
                  </a:moveTo>
                  <a:lnTo>
                    <a:pt x="1" y="11"/>
                  </a:lnTo>
                  <a:lnTo>
                    <a:pt x="3" y="6"/>
                  </a:lnTo>
                  <a:lnTo>
                    <a:pt x="16" y="6"/>
                  </a:lnTo>
                  <a:lnTo>
                    <a:pt x="31" y="0"/>
                  </a:lnTo>
                  <a:lnTo>
                    <a:pt x="20" y="9"/>
                  </a:lnTo>
                  <a:lnTo>
                    <a:pt x="22" y="12"/>
                  </a:lnTo>
                  <a:lnTo>
                    <a:pt x="20" y="12"/>
                  </a:lnTo>
                  <a:lnTo>
                    <a:pt x="17" y="13"/>
                  </a:lnTo>
                  <a:lnTo>
                    <a:pt x="14" y="13"/>
                  </a:lnTo>
                  <a:lnTo>
                    <a:pt x="13" y="14"/>
                  </a:lnTo>
                  <a:lnTo>
                    <a:pt x="13" y="12"/>
                  </a:lnTo>
                  <a:lnTo>
                    <a:pt x="11" y="10"/>
                  </a:lnTo>
                  <a:lnTo>
                    <a:pt x="8" y="10"/>
                  </a:lnTo>
                  <a:lnTo>
                    <a:pt x="4" y="12"/>
                  </a:lnTo>
                  <a:lnTo>
                    <a:pt x="0" y="11"/>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359" name="Freeform 358">
              <a:extLst>
                <a:ext uri="{FF2B5EF4-FFF2-40B4-BE49-F238E27FC236}">
                  <a16:creationId xmlns:a16="http://schemas.microsoft.com/office/drawing/2014/main" id="{E6231E6B-E97A-8E4D-87BC-85324FECFD1D}"/>
                </a:ext>
              </a:extLst>
            </p:cNvPr>
            <p:cNvSpPr>
              <a:spLocks/>
            </p:cNvSpPr>
            <p:nvPr/>
          </p:nvSpPr>
          <p:spPr bwMode="auto">
            <a:xfrm>
              <a:off x="5849706" y="3113469"/>
              <a:ext cx="51247" cy="18638"/>
            </a:xfrm>
            <a:custGeom>
              <a:avLst/>
              <a:gdLst>
                <a:gd name="T0" fmla="*/ 30 w 31"/>
                <a:gd name="T1" fmla="*/ 2 h 12"/>
                <a:gd name="T2" fmla="*/ 31 w 31"/>
                <a:gd name="T3" fmla="*/ 4 h 12"/>
                <a:gd name="T4" fmla="*/ 14 w 31"/>
                <a:gd name="T5" fmla="*/ 12 h 12"/>
                <a:gd name="T6" fmla="*/ 5 w 31"/>
                <a:gd name="T7" fmla="*/ 10 h 12"/>
                <a:gd name="T8" fmla="*/ 0 w 31"/>
                <a:gd name="T9" fmla="*/ 2 h 12"/>
                <a:gd name="T10" fmla="*/ 8 w 31"/>
                <a:gd name="T11" fmla="*/ 1 h 12"/>
                <a:gd name="T12" fmla="*/ 12 w 31"/>
                <a:gd name="T13" fmla="*/ 2 h 12"/>
                <a:gd name="T14" fmla="*/ 16 w 31"/>
                <a:gd name="T15" fmla="*/ 0 h 12"/>
                <a:gd name="T16" fmla="*/ 19 w 31"/>
                <a:gd name="T17" fmla="*/ 0 h 12"/>
                <a:gd name="T18" fmla="*/ 21 w 31"/>
                <a:gd name="T19" fmla="*/ 2 h 12"/>
                <a:gd name="T20" fmla="*/ 21 w 31"/>
                <a:gd name="T21" fmla="*/ 4 h 12"/>
                <a:gd name="T22" fmla="*/ 22 w 31"/>
                <a:gd name="T23" fmla="*/ 3 h 12"/>
                <a:gd name="T24" fmla="*/ 25 w 31"/>
                <a:gd name="T25" fmla="*/ 3 h 12"/>
                <a:gd name="T26" fmla="*/ 28 w 31"/>
                <a:gd name="T27" fmla="*/ 2 h 12"/>
                <a:gd name="T28" fmla="*/ 30 w 31"/>
                <a:gd name="T29" fmla="*/ 2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1" h="12">
                  <a:moveTo>
                    <a:pt x="30" y="2"/>
                  </a:moveTo>
                  <a:lnTo>
                    <a:pt x="31" y="4"/>
                  </a:lnTo>
                  <a:lnTo>
                    <a:pt x="14" y="12"/>
                  </a:lnTo>
                  <a:lnTo>
                    <a:pt x="5" y="10"/>
                  </a:lnTo>
                  <a:lnTo>
                    <a:pt x="0" y="2"/>
                  </a:lnTo>
                  <a:lnTo>
                    <a:pt x="8" y="1"/>
                  </a:lnTo>
                  <a:lnTo>
                    <a:pt x="12" y="2"/>
                  </a:lnTo>
                  <a:lnTo>
                    <a:pt x="16" y="0"/>
                  </a:lnTo>
                  <a:lnTo>
                    <a:pt x="19" y="0"/>
                  </a:lnTo>
                  <a:lnTo>
                    <a:pt x="21" y="2"/>
                  </a:lnTo>
                  <a:lnTo>
                    <a:pt x="21" y="4"/>
                  </a:lnTo>
                  <a:lnTo>
                    <a:pt x="22" y="3"/>
                  </a:lnTo>
                  <a:lnTo>
                    <a:pt x="25" y="3"/>
                  </a:lnTo>
                  <a:lnTo>
                    <a:pt x="28" y="2"/>
                  </a:lnTo>
                  <a:lnTo>
                    <a:pt x="30" y="2"/>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360" name="Freeform 359">
              <a:extLst>
                <a:ext uri="{FF2B5EF4-FFF2-40B4-BE49-F238E27FC236}">
                  <a16:creationId xmlns:a16="http://schemas.microsoft.com/office/drawing/2014/main" id="{FCEE3A30-899C-E543-95EA-BE8C665489B2}"/>
                </a:ext>
              </a:extLst>
            </p:cNvPr>
            <p:cNvSpPr>
              <a:spLocks/>
            </p:cNvSpPr>
            <p:nvPr/>
          </p:nvSpPr>
          <p:spPr bwMode="auto">
            <a:xfrm>
              <a:off x="5249614" y="2605554"/>
              <a:ext cx="176886" cy="80769"/>
            </a:xfrm>
            <a:custGeom>
              <a:avLst/>
              <a:gdLst>
                <a:gd name="T0" fmla="*/ 79 w 107"/>
                <a:gd name="T1" fmla="*/ 51 h 52"/>
                <a:gd name="T2" fmla="*/ 71 w 107"/>
                <a:gd name="T3" fmla="*/ 48 h 52"/>
                <a:gd name="T4" fmla="*/ 63 w 107"/>
                <a:gd name="T5" fmla="*/ 49 h 52"/>
                <a:gd name="T6" fmla="*/ 50 w 107"/>
                <a:gd name="T7" fmla="*/ 43 h 52"/>
                <a:gd name="T8" fmla="*/ 45 w 107"/>
                <a:gd name="T9" fmla="*/ 44 h 52"/>
                <a:gd name="T10" fmla="*/ 37 w 107"/>
                <a:gd name="T11" fmla="*/ 52 h 52"/>
                <a:gd name="T12" fmla="*/ 24 w 107"/>
                <a:gd name="T13" fmla="*/ 46 h 52"/>
                <a:gd name="T14" fmla="*/ 14 w 107"/>
                <a:gd name="T15" fmla="*/ 37 h 52"/>
                <a:gd name="T16" fmla="*/ 6 w 107"/>
                <a:gd name="T17" fmla="*/ 32 h 52"/>
                <a:gd name="T18" fmla="*/ 4 w 107"/>
                <a:gd name="T19" fmla="*/ 24 h 52"/>
                <a:gd name="T20" fmla="*/ 0 w 107"/>
                <a:gd name="T21" fmla="*/ 18 h 52"/>
                <a:gd name="T22" fmla="*/ 12 w 107"/>
                <a:gd name="T23" fmla="*/ 13 h 52"/>
                <a:gd name="T24" fmla="*/ 17 w 107"/>
                <a:gd name="T25" fmla="*/ 8 h 52"/>
                <a:gd name="T26" fmla="*/ 28 w 107"/>
                <a:gd name="T27" fmla="*/ 4 h 52"/>
                <a:gd name="T28" fmla="*/ 32 w 107"/>
                <a:gd name="T29" fmla="*/ 0 h 52"/>
                <a:gd name="T30" fmla="*/ 36 w 107"/>
                <a:gd name="T31" fmla="*/ 3 h 52"/>
                <a:gd name="T32" fmla="*/ 43 w 107"/>
                <a:gd name="T33" fmla="*/ 1 h 52"/>
                <a:gd name="T34" fmla="*/ 51 w 107"/>
                <a:gd name="T35" fmla="*/ 7 h 52"/>
                <a:gd name="T36" fmla="*/ 63 w 107"/>
                <a:gd name="T37" fmla="*/ 9 h 52"/>
                <a:gd name="T38" fmla="*/ 63 w 107"/>
                <a:gd name="T39" fmla="*/ 15 h 52"/>
                <a:gd name="T40" fmla="*/ 72 w 107"/>
                <a:gd name="T41" fmla="*/ 19 h 52"/>
                <a:gd name="T42" fmla="*/ 74 w 107"/>
                <a:gd name="T43" fmla="*/ 14 h 52"/>
                <a:gd name="T44" fmla="*/ 85 w 107"/>
                <a:gd name="T45" fmla="*/ 16 h 52"/>
                <a:gd name="T46" fmla="*/ 87 w 107"/>
                <a:gd name="T47" fmla="*/ 22 h 52"/>
                <a:gd name="T48" fmla="*/ 99 w 107"/>
                <a:gd name="T49" fmla="*/ 23 h 52"/>
                <a:gd name="T50" fmla="*/ 107 w 107"/>
                <a:gd name="T51" fmla="*/ 33 h 52"/>
                <a:gd name="T52" fmla="*/ 103 w 107"/>
                <a:gd name="T53" fmla="*/ 33 h 52"/>
                <a:gd name="T54" fmla="*/ 100 w 107"/>
                <a:gd name="T55" fmla="*/ 37 h 52"/>
                <a:gd name="T56" fmla="*/ 97 w 107"/>
                <a:gd name="T57" fmla="*/ 38 h 52"/>
                <a:gd name="T58" fmla="*/ 96 w 107"/>
                <a:gd name="T59" fmla="*/ 42 h 52"/>
                <a:gd name="T60" fmla="*/ 93 w 107"/>
                <a:gd name="T61" fmla="*/ 43 h 52"/>
                <a:gd name="T62" fmla="*/ 93 w 107"/>
                <a:gd name="T63" fmla="*/ 45 h 52"/>
                <a:gd name="T64" fmla="*/ 88 w 107"/>
                <a:gd name="T65" fmla="*/ 47 h 52"/>
                <a:gd name="T66" fmla="*/ 80 w 107"/>
                <a:gd name="T67" fmla="*/ 47 h 52"/>
                <a:gd name="T68" fmla="*/ 79 w 107"/>
                <a:gd name="T69" fmla="*/ 51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07" h="52">
                  <a:moveTo>
                    <a:pt x="79" y="51"/>
                  </a:moveTo>
                  <a:lnTo>
                    <a:pt x="71" y="48"/>
                  </a:lnTo>
                  <a:lnTo>
                    <a:pt x="63" y="49"/>
                  </a:lnTo>
                  <a:lnTo>
                    <a:pt x="50" y="43"/>
                  </a:lnTo>
                  <a:lnTo>
                    <a:pt x="45" y="44"/>
                  </a:lnTo>
                  <a:lnTo>
                    <a:pt x="37" y="52"/>
                  </a:lnTo>
                  <a:lnTo>
                    <a:pt x="24" y="46"/>
                  </a:lnTo>
                  <a:lnTo>
                    <a:pt x="14" y="37"/>
                  </a:lnTo>
                  <a:lnTo>
                    <a:pt x="6" y="32"/>
                  </a:lnTo>
                  <a:lnTo>
                    <a:pt x="4" y="24"/>
                  </a:lnTo>
                  <a:lnTo>
                    <a:pt x="0" y="18"/>
                  </a:lnTo>
                  <a:lnTo>
                    <a:pt x="12" y="13"/>
                  </a:lnTo>
                  <a:lnTo>
                    <a:pt x="17" y="8"/>
                  </a:lnTo>
                  <a:lnTo>
                    <a:pt x="28" y="4"/>
                  </a:lnTo>
                  <a:lnTo>
                    <a:pt x="32" y="0"/>
                  </a:lnTo>
                  <a:lnTo>
                    <a:pt x="36" y="3"/>
                  </a:lnTo>
                  <a:lnTo>
                    <a:pt x="43" y="1"/>
                  </a:lnTo>
                  <a:lnTo>
                    <a:pt x="51" y="7"/>
                  </a:lnTo>
                  <a:lnTo>
                    <a:pt x="63" y="9"/>
                  </a:lnTo>
                  <a:lnTo>
                    <a:pt x="63" y="15"/>
                  </a:lnTo>
                  <a:lnTo>
                    <a:pt x="72" y="19"/>
                  </a:lnTo>
                  <a:lnTo>
                    <a:pt x="74" y="14"/>
                  </a:lnTo>
                  <a:lnTo>
                    <a:pt x="85" y="16"/>
                  </a:lnTo>
                  <a:lnTo>
                    <a:pt x="87" y="22"/>
                  </a:lnTo>
                  <a:lnTo>
                    <a:pt x="99" y="23"/>
                  </a:lnTo>
                  <a:lnTo>
                    <a:pt x="107" y="33"/>
                  </a:lnTo>
                  <a:lnTo>
                    <a:pt x="103" y="33"/>
                  </a:lnTo>
                  <a:lnTo>
                    <a:pt x="100" y="37"/>
                  </a:lnTo>
                  <a:lnTo>
                    <a:pt x="97" y="38"/>
                  </a:lnTo>
                  <a:lnTo>
                    <a:pt x="96" y="42"/>
                  </a:lnTo>
                  <a:lnTo>
                    <a:pt x="93" y="43"/>
                  </a:lnTo>
                  <a:lnTo>
                    <a:pt x="93" y="45"/>
                  </a:lnTo>
                  <a:lnTo>
                    <a:pt x="88" y="47"/>
                  </a:lnTo>
                  <a:lnTo>
                    <a:pt x="80" y="47"/>
                  </a:lnTo>
                  <a:lnTo>
                    <a:pt x="79" y="51"/>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361" name="Freeform 360">
              <a:extLst>
                <a:ext uri="{FF2B5EF4-FFF2-40B4-BE49-F238E27FC236}">
                  <a16:creationId xmlns:a16="http://schemas.microsoft.com/office/drawing/2014/main" id="{956CE38C-971D-0847-9E26-F4A8071BC3ED}"/>
                </a:ext>
              </a:extLst>
            </p:cNvPr>
            <p:cNvSpPr>
              <a:spLocks/>
            </p:cNvSpPr>
            <p:nvPr/>
          </p:nvSpPr>
          <p:spPr bwMode="auto">
            <a:xfrm>
              <a:off x="6185293" y="3838842"/>
              <a:ext cx="49594" cy="55917"/>
            </a:xfrm>
            <a:custGeom>
              <a:avLst/>
              <a:gdLst>
                <a:gd name="T0" fmla="*/ 25 w 30"/>
                <a:gd name="T1" fmla="*/ 0 h 36"/>
                <a:gd name="T2" fmla="*/ 30 w 30"/>
                <a:gd name="T3" fmla="*/ 6 h 36"/>
                <a:gd name="T4" fmla="*/ 30 w 30"/>
                <a:gd name="T5" fmla="*/ 15 h 36"/>
                <a:gd name="T6" fmla="*/ 20 w 30"/>
                <a:gd name="T7" fmla="*/ 20 h 36"/>
                <a:gd name="T8" fmla="*/ 28 w 30"/>
                <a:gd name="T9" fmla="*/ 25 h 36"/>
                <a:gd name="T10" fmla="*/ 21 w 30"/>
                <a:gd name="T11" fmla="*/ 36 h 36"/>
                <a:gd name="T12" fmla="*/ 17 w 30"/>
                <a:gd name="T13" fmla="*/ 33 h 36"/>
                <a:gd name="T14" fmla="*/ 13 w 30"/>
                <a:gd name="T15" fmla="*/ 34 h 36"/>
                <a:gd name="T16" fmla="*/ 3 w 30"/>
                <a:gd name="T17" fmla="*/ 34 h 36"/>
                <a:gd name="T18" fmla="*/ 2 w 30"/>
                <a:gd name="T19" fmla="*/ 28 h 36"/>
                <a:gd name="T20" fmla="*/ 0 w 30"/>
                <a:gd name="T21" fmla="*/ 22 h 36"/>
                <a:gd name="T22" fmla="*/ 6 w 30"/>
                <a:gd name="T23" fmla="*/ 12 h 36"/>
                <a:gd name="T24" fmla="*/ 12 w 30"/>
                <a:gd name="T25" fmla="*/ 3 h 36"/>
                <a:gd name="T26" fmla="*/ 20 w 30"/>
                <a:gd name="T27" fmla="*/ 5 h 36"/>
                <a:gd name="T28" fmla="*/ 25 w 30"/>
                <a:gd name="T29" fmla="*/ 0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0" h="36">
                  <a:moveTo>
                    <a:pt x="25" y="0"/>
                  </a:moveTo>
                  <a:lnTo>
                    <a:pt x="30" y="6"/>
                  </a:lnTo>
                  <a:lnTo>
                    <a:pt x="30" y="15"/>
                  </a:lnTo>
                  <a:lnTo>
                    <a:pt x="20" y="20"/>
                  </a:lnTo>
                  <a:lnTo>
                    <a:pt x="28" y="25"/>
                  </a:lnTo>
                  <a:lnTo>
                    <a:pt x="21" y="36"/>
                  </a:lnTo>
                  <a:lnTo>
                    <a:pt x="17" y="33"/>
                  </a:lnTo>
                  <a:lnTo>
                    <a:pt x="13" y="34"/>
                  </a:lnTo>
                  <a:lnTo>
                    <a:pt x="3" y="34"/>
                  </a:lnTo>
                  <a:lnTo>
                    <a:pt x="2" y="28"/>
                  </a:lnTo>
                  <a:lnTo>
                    <a:pt x="0" y="22"/>
                  </a:lnTo>
                  <a:lnTo>
                    <a:pt x="6" y="12"/>
                  </a:lnTo>
                  <a:lnTo>
                    <a:pt x="12" y="3"/>
                  </a:lnTo>
                  <a:lnTo>
                    <a:pt x="20" y="5"/>
                  </a:lnTo>
                  <a:lnTo>
                    <a:pt x="25"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362" name="Freeform 361">
              <a:extLst>
                <a:ext uri="{FF2B5EF4-FFF2-40B4-BE49-F238E27FC236}">
                  <a16:creationId xmlns:a16="http://schemas.microsoft.com/office/drawing/2014/main" id="{3B30939F-15A1-B040-8C99-CB5AFCBB1366}"/>
                </a:ext>
              </a:extLst>
            </p:cNvPr>
            <p:cNvSpPr>
              <a:spLocks/>
            </p:cNvSpPr>
            <p:nvPr/>
          </p:nvSpPr>
          <p:spPr bwMode="auto">
            <a:xfrm>
              <a:off x="5203325" y="2451780"/>
              <a:ext cx="44636" cy="40386"/>
            </a:xfrm>
            <a:custGeom>
              <a:avLst/>
              <a:gdLst>
                <a:gd name="T0" fmla="*/ 27 w 27"/>
                <a:gd name="T1" fmla="*/ 10 h 26"/>
                <a:gd name="T2" fmla="*/ 20 w 27"/>
                <a:gd name="T3" fmla="*/ 26 h 26"/>
                <a:gd name="T4" fmla="*/ 3 w 27"/>
                <a:gd name="T5" fmla="*/ 15 h 26"/>
                <a:gd name="T6" fmla="*/ 0 w 27"/>
                <a:gd name="T7" fmla="*/ 6 h 26"/>
                <a:gd name="T8" fmla="*/ 22 w 27"/>
                <a:gd name="T9" fmla="*/ 0 h 26"/>
                <a:gd name="T10" fmla="*/ 27 w 27"/>
                <a:gd name="T11" fmla="*/ 10 h 26"/>
              </a:gdLst>
              <a:ahLst/>
              <a:cxnLst>
                <a:cxn ang="0">
                  <a:pos x="T0" y="T1"/>
                </a:cxn>
                <a:cxn ang="0">
                  <a:pos x="T2" y="T3"/>
                </a:cxn>
                <a:cxn ang="0">
                  <a:pos x="T4" y="T5"/>
                </a:cxn>
                <a:cxn ang="0">
                  <a:pos x="T6" y="T7"/>
                </a:cxn>
                <a:cxn ang="0">
                  <a:pos x="T8" y="T9"/>
                </a:cxn>
                <a:cxn ang="0">
                  <a:pos x="T10" y="T11"/>
                </a:cxn>
              </a:cxnLst>
              <a:rect l="0" t="0" r="r" b="b"/>
              <a:pathLst>
                <a:path w="27" h="26">
                  <a:moveTo>
                    <a:pt x="27" y="10"/>
                  </a:moveTo>
                  <a:lnTo>
                    <a:pt x="20" y="26"/>
                  </a:lnTo>
                  <a:lnTo>
                    <a:pt x="3" y="15"/>
                  </a:lnTo>
                  <a:lnTo>
                    <a:pt x="0" y="6"/>
                  </a:lnTo>
                  <a:lnTo>
                    <a:pt x="22" y="0"/>
                  </a:lnTo>
                  <a:lnTo>
                    <a:pt x="27" y="1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363" name="Freeform 362">
              <a:extLst>
                <a:ext uri="{FF2B5EF4-FFF2-40B4-BE49-F238E27FC236}">
                  <a16:creationId xmlns:a16="http://schemas.microsoft.com/office/drawing/2014/main" id="{AA37115E-89B9-9A4E-95A9-BA1C307B7F9F}"/>
                </a:ext>
              </a:extLst>
            </p:cNvPr>
            <p:cNvSpPr>
              <a:spLocks/>
            </p:cNvSpPr>
            <p:nvPr/>
          </p:nvSpPr>
          <p:spPr bwMode="auto">
            <a:xfrm>
              <a:off x="5130588" y="2402077"/>
              <a:ext cx="71086" cy="88536"/>
            </a:xfrm>
            <a:custGeom>
              <a:avLst/>
              <a:gdLst>
                <a:gd name="T0" fmla="*/ 43 w 43"/>
                <a:gd name="T1" fmla="*/ 25 h 57"/>
                <a:gd name="T2" fmla="*/ 40 w 43"/>
                <a:gd name="T3" fmla="*/ 33 h 57"/>
                <a:gd name="T4" fmla="*/ 35 w 43"/>
                <a:gd name="T5" fmla="*/ 30 h 57"/>
                <a:gd name="T6" fmla="*/ 25 w 43"/>
                <a:gd name="T7" fmla="*/ 44 h 57"/>
                <a:gd name="T8" fmla="*/ 30 w 43"/>
                <a:gd name="T9" fmla="*/ 54 h 57"/>
                <a:gd name="T10" fmla="*/ 20 w 43"/>
                <a:gd name="T11" fmla="*/ 57 h 57"/>
                <a:gd name="T12" fmla="*/ 8 w 43"/>
                <a:gd name="T13" fmla="*/ 55 h 57"/>
                <a:gd name="T14" fmla="*/ 2 w 43"/>
                <a:gd name="T15" fmla="*/ 44 h 57"/>
                <a:gd name="T16" fmla="*/ 0 w 43"/>
                <a:gd name="T17" fmla="*/ 24 h 57"/>
                <a:gd name="T18" fmla="*/ 2 w 43"/>
                <a:gd name="T19" fmla="*/ 18 h 57"/>
                <a:gd name="T20" fmla="*/ 6 w 43"/>
                <a:gd name="T21" fmla="*/ 12 h 57"/>
                <a:gd name="T22" fmla="*/ 20 w 43"/>
                <a:gd name="T23" fmla="*/ 11 h 57"/>
                <a:gd name="T24" fmla="*/ 25 w 43"/>
                <a:gd name="T25" fmla="*/ 6 h 57"/>
                <a:gd name="T26" fmla="*/ 36 w 43"/>
                <a:gd name="T27" fmla="*/ 0 h 57"/>
                <a:gd name="T28" fmla="*/ 37 w 43"/>
                <a:gd name="T29" fmla="*/ 10 h 57"/>
                <a:gd name="T30" fmla="*/ 32 w 43"/>
                <a:gd name="T31" fmla="*/ 16 h 57"/>
                <a:gd name="T32" fmla="*/ 35 w 43"/>
                <a:gd name="T33" fmla="*/ 22 h 57"/>
                <a:gd name="T34" fmla="*/ 43 w 43"/>
                <a:gd name="T35" fmla="*/ 25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3" h="57">
                  <a:moveTo>
                    <a:pt x="43" y="25"/>
                  </a:moveTo>
                  <a:lnTo>
                    <a:pt x="40" y="33"/>
                  </a:lnTo>
                  <a:lnTo>
                    <a:pt x="35" y="30"/>
                  </a:lnTo>
                  <a:lnTo>
                    <a:pt x="25" y="44"/>
                  </a:lnTo>
                  <a:lnTo>
                    <a:pt x="30" y="54"/>
                  </a:lnTo>
                  <a:lnTo>
                    <a:pt x="20" y="57"/>
                  </a:lnTo>
                  <a:lnTo>
                    <a:pt x="8" y="55"/>
                  </a:lnTo>
                  <a:lnTo>
                    <a:pt x="2" y="44"/>
                  </a:lnTo>
                  <a:lnTo>
                    <a:pt x="0" y="24"/>
                  </a:lnTo>
                  <a:lnTo>
                    <a:pt x="2" y="18"/>
                  </a:lnTo>
                  <a:lnTo>
                    <a:pt x="6" y="12"/>
                  </a:lnTo>
                  <a:lnTo>
                    <a:pt x="20" y="11"/>
                  </a:lnTo>
                  <a:lnTo>
                    <a:pt x="25" y="6"/>
                  </a:lnTo>
                  <a:lnTo>
                    <a:pt x="36" y="0"/>
                  </a:lnTo>
                  <a:lnTo>
                    <a:pt x="37" y="10"/>
                  </a:lnTo>
                  <a:lnTo>
                    <a:pt x="32" y="16"/>
                  </a:lnTo>
                  <a:lnTo>
                    <a:pt x="35" y="22"/>
                  </a:lnTo>
                  <a:lnTo>
                    <a:pt x="43" y="2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364" name="Freeform 363">
              <a:extLst>
                <a:ext uri="{FF2B5EF4-FFF2-40B4-BE49-F238E27FC236}">
                  <a16:creationId xmlns:a16="http://schemas.microsoft.com/office/drawing/2014/main" id="{D7EC19F1-F517-E143-A0E9-52B1398A58DD}"/>
                </a:ext>
              </a:extLst>
            </p:cNvPr>
            <p:cNvSpPr>
              <a:spLocks/>
            </p:cNvSpPr>
            <p:nvPr/>
          </p:nvSpPr>
          <p:spPr bwMode="auto">
            <a:xfrm>
              <a:off x="4672668" y="3051338"/>
              <a:ext cx="610011" cy="582473"/>
            </a:xfrm>
            <a:custGeom>
              <a:avLst/>
              <a:gdLst>
                <a:gd name="T0" fmla="*/ 369 w 369"/>
                <a:gd name="T1" fmla="*/ 283 h 375"/>
                <a:gd name="T2" fmla="*/ 309 w 369"/>
                <a:gd name="T3" fmla="*/ 322 h 375"/>
                <a:gd name="T4" fmla="*/ 257 w 369"/>
                <a:gd name="T5" fmla="*/ 363 h 375"/>
                <a:gd name="T6" fmla="*/ 231 w 369"/>
                <a:gd name="T7" fmla="*/ 372 h 375"/>
                <a:gd name="T8" fmla="*/ 211 w 369"/>
                <a:gd name="T9" fmla="*/ 375 h 375"/>
                <a:gd name="T10" fmla="*/ 211 w 369"/>
                <a:gd name="T11" fmla="*/ 361 h 375"/>
                <a:gd name="T12" fmla="*/ 203 w 369"/>
                <a:gd name="T13" fmla="*/ 358 h 375"/>
                <a:gd name="T14" fmla="*/ 191 w 369"/>
                <a:gd name="T15" fmla="*/ 352 h 375"/>
                <a:gd name="T16" fmla="*/ 187 w 369"/>
                <a:gd name="T17" fmla="*/ 342 h 375"/>
                <a:gd name="T18" fmla="*/ 126 w 369"/>
                <a:gd name="T19" fmla="*/ 297 h 375"/>
                <a:gd name="T20" fmla="*/ 66 w 369"/>
                <a:gd name="T21" fmla="*/ 252 h 375"/>
                <a:gd name="T22" fmla="*/ 0 w 369"/>
                <a:gd name="T23" fmla="*/ 201 h 375"/>
                <a:gd name="T24" fmla="*/ 1 w 369"/>
                <a:gd name="T25" fmla="*/ 197 h 375"/>
                <a:gd name="T26" fmla="*/ 1 w 369"/>
                <a:gd name="T27" fmla="*/ 196 h 375"/>
                <a:gd name="T28" fmla="*/ 1 w 369"/>
                <a:gd name="T29" fmla="*/ 171 h 375"/>
                <a:gd name="T30" fmla="*/ 30 w 369"/>
                <a:gd name="T31" fmla="*/ 156 h 375"/>
                <a:gd name="T32" fmla="*/ 48 w 369"/>
                <a:gd name="T33" fmla="*/ 153 h 375"/>
                <a:gd name="T34" fmla="*/ 62 w 369"/>
                <a:gd name="T35" fmla="*/ 147 h 375"/>
                <a:gd name="T36" fmla="*/ 69 w 369"/>
                <a:gd name="T37" fmla="*/ 137 h 375"/>
                <a:gd name="T38" fmla="*/ 90 w 369"/>
                <a:gd name="T39" fmla="*/ 129 h 375"/>
                <a:gd name="T40" fmla="*/ 91 w 369"/>
                <a:gd name="T41" fmla="*/ 113 h 375"/>
                <a:gd name="T42" fmla="*/ 101 w 369"/>
                <a:gd name="T43" fmla="*/ 112 h 375"/>
                <a:gd name="T44" fmla="*/ 109 w 369"/>
                <a:gd name="T45" fmla="*/ 104 h 375"/>
                <a:gd name="T46" fmla="*/ 132 w 369"/>
                <a:gd name="T47" fmla="*/ 100 h 375"/>
                <a:gd name="T48" fmla="*/ 135 w 369"/>
                <a:gd name="T49" fmla="*/ 92 h 375"/>
                <a:gd name="T50" fmla="*/ 130 w 369"/>
                <a:gd name="T51" fmla="*/ 88 h 375"/>
                <a:gd name="T52" fmla="*/ 124 w 369"/>
                <a:gd name="T53" fmla="*/ 66 h 375"/>
                <a:gd name="T54" fmla="*/ 123 w 369"/>
                <a:gd name="T55" fmla="*/ 53 h 375"/>
                <a:gd name="T56" fmla="*/ 117 w 369"/>
                <a:gd name="T57" fmla="*/ 40 h 375"/>
                <a:gd name="T58" fmla="*/ 134 w 369"/>
                <a:gd name="T59" fmla="*/ 29 h 375"/>
                <a:gd name="T60" fmla="*/ 152 w 369"/>
                <a:gd name="T61" fmla="*/ 25 h 375"/>
                <a:gd name="T62" fmla="*/ 163 w 369"/>
                <a:gd name="T63" fmla="*/ 17 h 375"/>
                <a:gd name="T64" fmla="*/ 179 w 369"/>
                <a:gd name="T65" fmla="*/ 11 h 375"/>
                <a:gd name="T66" fmla="*/ 209 w 369"/>
                <a:gd name="T67" fmla="*/ 7 h 375"/>
                <a:gd name="T68" fmla="*/ 237 w 369"/>
                <a:gd name="T69" fmla="*/ 5 h 375"/>
                <a:gd name="T70" fmla="*/ 246 w 369"/>
                <a:gd name="T71" fmla="*/ 8 h 375"/>
                <a:gd name="T72" fmla="*/ 262 w 369"/>
                <a:gd name="T73" fmla="*/ 0 h 375"/>
                <a:gd name="T74" fmla="*/ 280 w 369"/>
                <a:gd name="T75" fmla="*/ 0 h 375"/>
                <a:gd name="T76" fmla="*/ 287 w 369"/>
                <a:gd name="T77" fmla="*/ 5 h 375"/>
                <a:gd name="T78" fmla="*/ 299 w 369"/>
                <a:gd name="T79" fmla="*/ 3 h 375"/>
                <a:gd name="T80" fmla="*/ 296 w 369"/>
                <a:gd name="T81" fmla="*/ 14 h 375"/>
                <a:gd name="T82" fmla="*/ 299 w 369"/>
                <a:gd name="T83" fmla="*/ 34 h 375"/>
                <a:gd name="T84" fmla="*/ 295 w 369"/>
                <a:gd name="T85" fmla="*/ 51 h 375"/>
                <a:gd name="T86" fmla="*/ 285 w 369"/>
                <a:gd name="T87" fmla="*/ 62 h 375"/>
                <a:gd name="T88" fmla="*/ 287 w 369"/>
                <a:gd name="T89" fmla="*/ 78 h 375"/>
                <a:gd name="T90" fmla="*/ 302 w 369"/>
                <a:gd name="T91" fmla="*/ 90 h 375"/>
                <a:gd name="T92" fmla="*/ 302 w 369"/>
                <a:gd name="T93" fmla="*/ 95 h 375"/>
                <a:gd name="T94" fmla="*/ 313 w 369"/>
                <a:gd name="T95" fmla="*/ 104 h 375"/>
                <a:gd name="T96" fmla="*/ 321 w 369"/>
                <a:gd name="T97" fmla="*/ 141 h 375"/>
                <a:gd name="T98" fmla="*/ 327 w 369"/>
                <a:gd name="T99" fmla="*/ 159 h 375"/>
                <a:gd name="T100" fmla="*/ 329 w 369"/>
                <a:gd name="T101" fmla="*/ 169 h 375"/>
                <a:gd name="T102" fmla="*/ 326 w 369"/>
                <a:gd name="T103" fmla="*/ 186 h 375"/>
                <a:gd name="T104" fmla="*/ 327 w 369"/>
                <a:gd name="T105" fmla="*/ 195 h 375"/>
                <a:gd name="T106" fmla="*/ 325 w 369"/>
                <a:gd name="T107" fmla="*/ 207 h 375"/>
                <a:gd name="T108" fmla="*/ 327 w 369"/>
                <a:gd name="T109" fmla="*/ 220 h 375"/>
                <a:gd name="T110" fmla="*/ 320 w 369"/>
                <a:gd name="T111" fmla="*/ 228 h 375"/>
                <a:gd name="T112" fmla="*/ 331 w 369"/>
                <a:gd name="T113" fmla="*/ 244 h 375"/>
                <a:gd name="T114" fmla="*/ 332 w 369"/>
                <a:gd name="T115" fmla="*/ 252 h 375"/>
                <a:gd name="T116" fmla="*/ 339 w 369"/>
                <a:gd name="T117" fmla="*/ 264 h 375"/>
                <a:gd name="T118" fmla="*/ 347 w 369"/>
                <a:gd name="T119" fmla="*/ 260 h 375"/>
                <a:gd name="T120" fmla="*/ 361 w 369"/>
                <a:gd name="T121" fmla="*/ 270 h 375"/>
                <a:gd name="T122" fmla="*/ 369 w 369"/>
                <a:gd name="T123" fmla="*/ 283 h 3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69" h="375">
                  <a:moveTo>
                    <a:pt x="369" y="283"/>
                  </a:moveTo>
                  <a:lnTo>
                    <a:pt x="309" y="322"/>
                  </a:lnTo>
                  <a:lnTo>
                    <a:pt x="257" y="363"/>
                  </a:lnTo>
                  <a:lnTo>
                    <a:pt x="231" y="372"/>
                  </a:lnTo>
                  <a:lnTo>
                    <a:pt x="211" y="375"/>
                  </a:lnTo>
                  <a:lnTo>
                    <a:pt x="211" y="361"/>
                  </a:lnTo>
                  <a:lnTo>
                    <a:pt x="203" y="358"/>
                  </a:lnTo>
                  <a:lnTo>
                    <a:pt x="191" y="352"/>
                  </a:lnTo>
                  <a:lnTo>
                    <a:pt x="187" y="342"/>
                  </a:lnTo>
                  <a:lnTo>
                    <a:pt x="126" y="297"/>
                  </a:lnTo>
                  <a:lnTo>
                    <a:pt x="66" y="252"/>
                  </a:lnTo>
                  <a:lnTo>
                    <a:pt x="0" y="201"/>
                  </a:lnTo>
                  <a:lnTo>
                    <a:pt x="1" y="197"/>
                  </a:lnTo>
                  <a:lnTo>
                    <a:pt x="1" y="196"/>
                  </a:lnTo>
                  <a:lnTo>
                    <a:pt x="1" y="171"/>
                  </a:lnTo>
                  <a:lnTo>
                    <a:pt x="30" y="156"/>
                  </a:lnTo>
                  <a:lnTo>
                    <a:pt x="48" y="153"/>
                  </a:lnTo>
                  <a:lnTo>
                    <a:pt x="62" y="147"/>
                  </a:lnTo>
                  <a:lnTo>
                    <a:pt x="69" y="137"/>
                  </a:lnTo>
                  <a:lnTo>
                    <a:pt x="90" y="129"/>
                  </a:lnTo>
                  <a:lnTo>
                    <a:pt x="91" y="113"/>
                  </a:lnTo>
                  <a:lnTo>
                    <a:pt x="101" y="112"/>
                  </a:lnTo>
                  <a:lnTo>
                    <a:pt x="109" y="104"/>
                  </a:lnTo>
                  <a:lnTo>
                    <a:pt x="132" y="100"/>
                  </a:lnTo>
                  <a:lnTo>
                    <a:pt x="135" y="92"/>
                  </a:lnTo>
                  <a:lnTo>
                    <a:pt x="130" y="88"/>
                  </a:lnTo>
                  <a:lnTo>
                    <a:pt x="124" y="66"/>
                  </a:lnTo>
                  <a:lnTo>
                    <a:pt x="123" y="53"/>
                  </a:lnTo>
                  <a:lnTo>
                    <a:pt x="117" y="40"/>
                  </a:lnTo>
                  <a:lnTo>
                    <a:pt x="134" y="29"/>
                  </a:lnTo>
                  <a:lnTo>
                    <a:pt x="152" y="25"/>
                  </a:lnTo>
                  <a:lnTo>
                    <a:pt x="163" y="17"/>
                  </a:lnTo>
                  <a:lnTo>
                    <a:pt x="179" y="11"/>
                  </a:lnTo>
                  <a:lnTo>
                    <a:pt x="209" y="7"/>
                  </a:lnTo>
                  <a:lnTo>
                    <a:pt x="237" y="5"/>
                  </a:lnTo>
                  <a:lnTo>
                    <a:pt x="246" y="8"/>
                  </a:lnTo>
                  <a:lnTo>
                    <a:pt x="262" y="0"/>
                  </a:lnTo>
                  <a:lnTo>
                    <a:pt x="280" y="0"/>
                  </a:lnTo>
                  <a:lnTo>
                    <a:pt x="287" y="5"/>
                  </a:lnTo>
                  <a:lnTo>
                    <a:pt x="299" y="3"/>
                  </a:lnTo>
                  <a:lnTo>
                    <a:pt x="296" y="14"/>
                  </a:lnTo>
                  <a:lnTo>
                    <a:pt x="299" y="34"/>
                  </a:lnTo>
                  <a:lnTo>
                    <a:pt x="295" y="51"/>
                  </a:lnTo>
                  <a:lnTo>
                    <a:pt x="285" y="62"/>
                  </a:lnTo>
                  <a:lnTo>
                    <a:pt x="287" y="78"/>
                  </a:lnTo>
                  <a:lnTo>
                    <a:pt x="302" y="90"/>
                  </a:lnTo>
                  <a:lnTo>
                    <a:pt x="302" y="95"/>
                  </a:lnTo>
                  <a:lnTo>
                    <a:pt x="313" y="104"/>
                  </a:lnTo>
                  <a:lnTo>
                    <a:pt x="321" y="141"/>
                  </a:lnTo>
                  <a:lnTo>
                    <a:pt x="327" y="159"/>
                  </a:lnTo>
                  <a:lnTo>
                    <a:pt x="329" y="169"/>
                  </a:lnTo>
                  <a:lnTo>
                    <a:pt x="326" y="186"/>
                  </a:lnTo>
                  <a:lnTo>
                    <a:pt x="327" y="195"/>
                  </a:lnTo>
                  <a:lnTo>
                    <a:pt x="325" y="207"/>
                  </a:lnTo>
                  <a:lnTo>
                    <a:pt x="327" y="220"/>
                  </a:lnTo>
                  <a:lnTo>
                    <a:pt x="320" y="228"/>
                  </a:lnTo>
                  <a:lnTo>
                    <a:pt x="331" y="244"/>
                  </a:lnTo>
                  <a:lnTo>
                    <a:pt x="332" y="252"/>
                  </a:lnTo>
                  <a:lnTo>
                    <a:pt x="339" y="264"/>
                  </a:lnTo>
                  <a:lnTo>
                    <a:pt x="347" y="260"/>
                  </a:lnTo>
                  <a:lnTo>
                    <a:pt x="361" y="270"/>
                  </a:lnTo>
                  <a:lnTo>
                    <a:pt x="369" y="283"/>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365" name="Freeform 364">
              <a:extLst>
                <a:ext uri="{FF2B5EF4-FFF2-40B4-BE49-F238E27FC236}">
                  <a16:creationId xmlns:a16="http://schemas.microsoft.com/office/drawing/2014/main" id="{972AF7A4-5DB2-2B4A-B305-1776C3DEB15D}"/>
                </a:ext>
              </a:extLst>
            </p:cNvPr>
            <p:cNvSpPr>
              <a:spLocks/>
            </p:cNvSpPr>
            <p:nvPr/>
          </p:nvSpPr>
          <p:spPr bwMode="auto">
            <a:xfrm>
              <a:off x="5646368" y="3228411"/>
              <a:ext cx="376917" cy="309099"/>
            </a:xfrm>
            <a:custGeom>
              <a:avLst/>
              <a:gdLst>
                <a:gd name="T0" fmla="*/ 181 w 228"/>
                <a:gd name="T1" fmla="*/ 44 h 199"/>
                <a:gd name="T2" fmla="*/ 177 w 228"/>
                <a:gd name="T3" fmla="*/ 52 h 199"/>
                <a:gd name="T4" fmla="*/ 175 w 228"/>
                <a:gd name="T5" fmla="*/ 68 h 199"/>
                <a:gd name="T6" fmla="*/ 171 w 228"/>
                <a:gd name="T7" fmla="*/ 79 h 199"/>
                <a:gd name="T8" fmla="*/ 167 w 228"/>
                <a:gd name="T9" fmla="*/ 82 h 199"/>
                <a:gd name="T10" fmla="*/ 160 w 228"/>
                <a:gd name="T11" fmla="*/ 75 h 199"/>
                <a:gd name="T12" fmla="*/ 152 w 228"/>
                <a:gd name="T13" fmla="*/ 66 h 199"/>
                <a:gd name="T14" fmla="*/ 137 w 228"/>
                <a:gd name="T15" fmla="*/ 36 h 199"/>
                <a:gd name="T16" fmla="*/ 135 w 228"/>
                <a:gd name="T17" fmla="*/ 38 h 199"/>
                <a:gd name="T18" fmla="*/ 144 w 228"/>
                <a:gd name="T19" fmla="*/ 60 h 199"/>
                <a:gd name="T20" fmla="*/ 157 w 228"/>
                <a:gd name="T21" fmla="*/ 81 h 199"/>
                <a:gd name="T22" fmla="*/ 173 w 228"/>
                <a:gd name="T23" fmla="*/ 113 h 199"/>
                <a:gd name="T24" fmla="*/ 180 w 228"/>
                <a:gd name="T25" fmla="*/ 125 h 199"/>
                <a:gd name="T26" fmla="*/ 187 w 228"/>
                <a:gd name="T27" fmla="*/ 136 h 199"/>
                <a:gd name="T28" fmla="*/ 204 w 228"/>
                <a:gd name="T29" fmla="*/ 159 h 199"/>
                <a:gd name="T30" fmla="*/ 201 w 228"/>
                <a:gd name="T31" fmla="*/ 163 h 199"/>
                <a:gd name="T32" fmla="*/ 203 w 228"/>
                <a:gd name="T33" fmla="*/ 176 h 199"/>
                <a:gd name="T34" fmla="*/ 225 w 228"/>
                <a:gd name="T35" fmla="*/ 195 h 199"/>
                <a:gd name="T36" fmla="*/ 228 w 228"/>
                <a:gd name="T37" fmla="*/ 199 h 199"/>
                <a:gd name="T38" fmla="*/ 157 w 228"/>
                <a:gd name="T39" fmla="*/ 199 h 199"/>
                <a:gd name="T40" fmla="*/ 87 w 228"/>
                <a:gd name="T41" fmla="*/ 199 h 199"/>
                <a:gd name="T42" fmla="*/ 15 w 228"/>
                <a:gd name="T43" fmla="*/ 199 h 199"/>
                <a:gd name="T44" fmla="*/ 11 w 228"/>
                <a:gd name="T45" fmla="*/ 123 h 199"/>
                <a:gd name="T46" fmla="*/ 6 w 228"/>
                <a:gd name="T47" fmla="*/ 49 h 199"/>
                <a:gd name="T48" fmla="*/ 0 w 228"/>
                <a:gd name="T49" fmla="*/ 32 h 199"/>
                <a:gd name="T50" fmla="*/ 4 w 228"/>
                <a:gd name="T51" fmla="*/ 19 h 199"/>
                <a:gd name="T52" fmla="*/ 1 w 228"/>
                <a:gd name="T53" fmla="*/ 11 h 199"/>
                <a:gd name="T54" fmla="*/ 6 w 228"/>
                <a:gd name="T55" fmla="*/ 1 h 199"/>
                <a:gd name="T56" fmla="*/ 29 w 228"/>
                <a:gd name="T57" fmla="*/ 0 h 199"/>
                <a:gd name="T58" fmla="*/ 47 w 228"/>
                <a:gd name="T59" fmla="*/ 6 h 199"/>
                <a:gd name="T60" fmla="*/ 65 w 228"/>
                <a:gd name="T61" fmla="*/ 12 h 199"/>
                <a:gd name="T62" fmla="*/ 73 w 228"/>
                <a:gd name="T63" fmla="*/ 15 h 199"/>
                <a:gd name="T64" fmla="*/ 86 w 228"/>
                <a:gd name="T65" fmla="*/ 9 h 199"/>
                <a:gd name="T66" fmla="*/ 93 w 228"/>
                <a:gd name="T67" fmla="*/ 3 h 199"/>
                <a:gd name="T68" fmla="*/ 108 w 228"/>
                <a:gd name="T69" fmla="*/ 1 h 199"/>
                <a:gd name="T70" fmla="*/ 121 w 228"/>
                <a:gd name="T71" fmla="*/ 4 h 199"/>
                <a:gd name="T72" fmla="*/ 126 w 228"/>
                <a:gd name="T73" fmla="*/ 14 h 199"/>
                <a:gd name="T74" fmla="*/ 130 w 228"/>
                <a:gd name="T75" fmla="*/ 7 h 199"/>
                <a:gd name="T76" fmla="*/ 144 w 228"/>
                <a:gd name="T77" fmla="*/ 12 h 199"/>
                <a:gd name="T78" fmla="*/ 158 w 228"/>
                <a:gd name="T79" fmla="*/ 13 h 199"/>
                <a:gd name="T80" fmla="*/ 166 w 228"/>
                <a:gd name="T81" fmla="*/ 8 h 199"/>
                <a:gd name="T82" fmla="*/ 181 w 228"/>
                <a:gd name="T83" fmla="*/ 44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28" h="199">
                  <a:moveTo>
                    <a:pt x="181" y="44"/>
                  </a:moveTo>
                  <a:lnTo>
                    <a:pt x="177" y="52"/>
                  </a:lnTo>
                  <a:lnTo>
                    <a:pt x="175" y="68"/>
                  </a:lnTo>
                  <a:lnTo>
                    <a:pt x="171" y="79"/>
                  </a:lnTo>
                  <a:lnTo>
                    <a:pt x="167" y="82"/>
                  </a:lnTo>
                  <a:lnTo>
                    <a:pt x="160" y="75"/>
                  </a:lnTo>
                  <a:lnTo>
                    <a:pt x="152" y="66"/>
                  </a:lnTo>
                  <a:lnTo>
                    <a:pt x="137" y="36"/>
                  </a:lnTo>
                  <a:lnTo>
                    <a:pt x="135" y="38"/>
                  </a:lnTo>
                  <a:lnTo>
                    <a:pt x="144" y="60"/>
                  </a:lnTo>
                  <a:lnTo>
                    <a:pt x="157" y="81"/>
                  </a:lnTo>
                  <a:lnTo>
                    <a:pt x="173" y="113"/>
                  </a:lnTo>
                  <a:lnTo>
                    <a:pt x="180" y="125"/>
                  </a:lnTo>
                  <a:lnTo>
                    <a:pt x="187" y="136"/>
                  </a:lnTo>
                  <a:lnTo>
                    <a:pt x="204" y="159"/>
                  </a:lnTo>
                  <a:lnTo>
                    <a:pt x="201" y="163"/>
                  </a:lnTo>
                  <a:lnTo>
                    <a:pt x="203" y="176"/>
                  </a:lnTo>
                  <a:lnTo>
                    <a:pt x="225" y="195"/>
                  </a:lnTo>
                  <a:lnTo>
                    <a:pt x="228" y="199"/>
                  </a:lnTo>
                  <a:lnTo>
                    <a:pt x="157" y="199"/>
                  </a:lnTo>
                  <a:lnTo>
                    <a:pt x="87" y="199"/>
                  </a:lnTo>
                  <a:lnTo>
                    <a:pt x="15" y="199"/>
                  </a:lnTo>
                  <a:lnTo>
                    <a:pt x="11" y="123"/>
                  </a:lnTo>
                  <a:lnTo>
                    <a:pt x="6" y="49"/>
                  </a:lnTo>
                  <a:lnTo>
                    <a:pt x="0" y="32"/>
                  </a:lnTo>
                  <a:lnTo>
                    <a:pt x="4" y="19"/>
                  </a:lnTo>
                  <a:lnTo>
                    <a:pt x="1" y="11"/>
                  </a:lnTo>
                  <a:lnTo>
                    <a:pt x="6" y="1"/>
                  </a:lnTo>
                  <a:lnTo>
                    <a:pt x="29" y="0"/>
                  </a:lnTo>
                  <a:lnTo>
                    <a:pt x="47" y="6"/>
                  </a:lnTo>
                  <a:lnTo>
                    <a:pt x="65" y="12"/>
                  </a:lnTo>
                  <a:lnTo>
                    <a:pt x="73" y="15"/>
                  </a:lnTo>
                  <a:lnTo>
                    <a:pt x="86" y="9"/>
                  </a:lnTo>
                  <a:lnTo>
                    <a:pt x="93" y="3"/>
                  </a:lnTo>
                  <a:lnTo>
                    <a:pt x="108" y="1"/>
                  </a:lnTo>
                  <a:lnTo>
                    <a:pt x="121" y="4"/>
                  </a:lnTo>
                  <a:lnTo>
                    <a:pt x="126" y="14"/>
                  </a:lnTo>
                  <a:lnTo>
                    <a:pt x="130" y="7"/>
                  </a:lnTo>
                  <a:lnTo>
                    <a:pt x="144" y="12"/>
                  </a:lnTo>
                  <a:lnTo>
                    <a:pt x="158" y="13"/>
                  </a:lnTo>
                  <a:lnTo>
                    <a:pt x="166" y="8"/>
                  </a:lnTo>
                  <a:lnTo>
                    <a:pt x="181" y="44"/>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366" name="Freeform 365">
              <a:extLst>
                <a:ext uri="{FF2B5EF4-FFF2-40B4-BE49-F238E27FC236}">
                  <a16:creationId xmlns:a16="http://schemas.microsoft.com/office/drawing/2014/main" id="{07327BE0-E74F-A84F-A7E3-289B5EEC31A5}"/>
                </a:ext>
              </a:extLst>
            </p:cNvPr>
            <p:cNvSpPr>
              <a:spLocks/>
            </p:cNvSpPr>
            <p:nvPr/>
          </p:nvSpPr>
          <p:spPr bwMode="auto">
            <a:xfrm>
              <a:off x="6019979" y="3667982"/>
              <a:ext cx="206643" cy="178625"/>
            </a:xfrm>
            <a:custGeom>
              <a:avLst/>
              <a:gdLst>
                <a:gd name="T0" fmla="*/ 112 w 125"/>
                <a:gd name="T1" fmla="*/ 113 h 115"/>
                <a:gd name="T2" fmla="*/ 106 w 125"/>
                <a:gd name="T3" fmla="*/ 106 h 115"/>
                <a:gd name="T4" fmla="*/ 98 w 125"/>
                <a:gd name="T5" fmla="*/ 94 h 115"/>
                <a:gd name="T6" fmla="*/ 89 w 125"/>
                <a:gd name="T7" fmla="*/ 87 h 115"/>
                <a:gd name="T8" fmla="*/ 84 w 125"/>
                <a:gd name="T9" fmla="*/ 80 h 115"/>
                <a:gd name="T10" fmla="*/ 68 w 125"/>
                <a:gd name="T11" fmla="*/ 72 h 115"/>
                <a:gd name="T12" fmla="*/ 56 w 125"/>
                <a:gd name="T13" fmla="*/ 71 h 115"/>
                <a:gd name="T14" fmla="*/ 51 w 125"/>
                <a:gd name="T15" fmla="*/ 67 h 115"/>
                <a:gd name="T16" fmla="*/ 41 w 125"/>
                <a:gd name="T17" fmla="*/ 72 h 115"/>
                <a:gd name="T18" fmla="*/ 29 w 125"/>
                <a:gd name="T19" fmla="*/ 63 h 115"/>
                <a:gd name="T20" fmla="*/ 24 w 125"/>
                <a:gd name="T21" fmla="*/ 78 h 115"/>
                <a:gd name="T22" fmla="*/ 3 w 125"/>
                <a:gd name="T23" fmla="*/ 74 h 115"/>
                <a:gd name="T24" fmla="*/ 0 w 125"/>
                <a:gd name="T25" fmla="*/ 65 h 115"/>
                <a:gd name="T26" fmla="*/ 7 w 125"/>
                <a:gd name="T27" fmla="*/ 35 h 115"/>
                <a:gd name="T28" fmla="*/ 8 w 125"/>
                <a:gd name="T29" fmla="*/ 21 h 115"/>
                <a:gd name="T30" fmla="*/ 13 w 125"/>
                <a:gd name="T31" fmla="*/ 15 h 115"/>
                <a:gd name="T32" fmla="*/ 27 w 125"/>
                <a:gd name="T33" fmla="*/ 11 h 115"/>
                <a:gd name="T34" fmla="*/ 35 w 125"/>
                <a:gd name="T35" fmla="*/ 0 h 115"/>
                <a:gd name="T36" fmla="*/ 47 w 125"/>
                <a:gd name="T37" fmla="*/ 23 h 115"/>
                <a:gd name="T38" fmla="*/ 53 w 125"/>
                <a:gd name="T39" fmla="*/ 43 h 115"/>
                <a:gd name="T40" fmla="*/ 63 w 125"/>
                <a:gd name="T41" fmla="*/ 53 h 115"/>
                <a:gd name="T42" fmla="*/ 89 w 125"/>
                <a:gd name="T43" fmla="*/ 72 h 115"/>
                <a:gd name="T44" fmla="*/ 100 w 125"/>
                <a:gd name="T45" fmla="*/ 84 h 115"/>
                <a:gd name="T46" fmla="*/ 110 w 125"/>
                <a:gd name="T47" fmla="*/ 96 h 115"/>
                <a:gd name="T48" fmla="*/ 116 w 125"/>
                <a:gd name="T49" fmla="*/ 103 h 115"/>
                <a:gd name="T50" fmla="*/ 125 w 125"/>
                <a:gd name="T51" fmla="*/ 110 h 115"/>
                <a:gd name="T52" fmla="*/ 120 w 125"/>
                <a:gd name="T53" fmla="*/ 115 h 115"/>
                <a:gd name="T54" fmla="*/ 112 w 125"/>
                <a:gd name="T55" fmla="*/ 113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25" h="115">
                  <a:moveTo>
                    <a:pt x="112" y="113"/>
                  </a:moveTo>
                  <a:lnTo>
                    <a:pt x="106" y="106"/>
                  </a:lnTo>
                  <a:lnTo>
                    <a:pt x="98" y="94"/>
                  </a:lnTo>
                  <a:lnTo>
                    <a:pt x="89" y="87"/>
                  </a:lnTo>
                  <a:lnTo>
                    <a:pt x="84" y="80"/>
                  </a:lnTo>
                  <a:lnTo>
                    <a:pt x="68" y="72"/>
                  </a:lnTo>
                  <a:lnTo>
                    <a:pt x="56" y="71"/>
                  </a:lnTo>
                  <a:lnTo>
                    <a:pt x="51" y="67"/>
                  </a:lnTo>
                  <a:lnTo>
                    <a:pt x="41" y="72"/>
                  </a:lnTo>
                  <a:lnTo>
                    <a:pt x="29" y="63"/>
                  </a:lnTo>
                  <a:lnTo>
                    <a:pt x="24" y="78"/>
                  </a:lnTo>
                  <a:lnTo>
                    <a:pt x="3" y="74"/>
                  </a:lnTo>
                  <a:lnTo>
                    <a:pt x="0" y="65"/>
                  </a:lnTo>
                  <a:lnTo>
                    <a:pt x="7" y="35"/>
                  </a:lnTo>
                  <a:lnTo>
                    <a:pt x="8" y="21"/>
                  </a:lnTo>
                  <a:lnTo>
                    <a:pt x="13" y="15"/>
                  </a:lnTo>
                  <a:lnTo>
                    <a:pt x="27" y="11"/>
                  </a:lnTo>
                  <a:lnTo>
                    <a:pt x="35" y="0"/>
                  </a:lnTo>
                  <a:lnTo>
                    <a:pt x="47" y="23"/>
                  </a:lnTo>
                  <a:lnTo>
                    <a:pt x="53" y="43"/>
                  </a:lnTo>
                  <a:lnTo>
                    <a:pt x="63" y="53"/>
                  </a:lnTo>
                  <a:lnTo>
                    <a:pt x="89" y="72"/>
                  </a:lnTo>
                  <a:lnTo>
                    <a:pt x="100" y="84"/>
                  </a:lnTo>
                  <a:lnTo>
                    <a:pt x="110" y="96"/>
                  </a:lnTo>
                  <a:lnTo>
                    <a:pt x="116" y="103"/>
                  </a:lnTo>
                  <a:lnTo>
                    <a:pt x="125" y="110"/>
                  </a:lnTo>
                  <a:lnTo>
                    <a:pt x="120" y="115"/>
                  </a:lnTo>
                  <a:lnTo>
                    <a:pt x="112" y="113"/>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367" name="Freeform 366">
              <a:extLst>
                <a:ext uri="{FF2B5EF4-FFF2-40B4-BE49-F238E27FC236}">
                  <a16:creationId xmlns:a16="http://schemas.microsoft.com/office/drawing/2014/main" id="{BC4328F0-DE63-B040-9BE0-668BC9FADBB1}"/>
                </a:ext>
              </a:extLst>
            </p:cNvPr>
            <p:cNvSpPr>
              <a:spLocks/>
            </p:cNvSpPr>
            <p:nvPr/>
          </p:nvSpPr>
          <p:spPr bwMode="auto">
            <a:xfrm>
              <a:off x="4669361" y="2838542"/>
              <a:ext cx="342201" cy="250075"/>
            </a:xfrm>
            <a:custGeom>
              <a:avLst/>
              <a:gdLst>
                <a:gd name="T0" fmla="*/ 5 w 207"/>
                <a:gd name="T1" fmla="*/ 39 h 161"/>
                <a:gd name="T2" fmla="*/ 6 w 207"/>
                <a:gd name="T3" fmla="*/ 24 h 161"/>
                <a:gd name="T4" fmla="*/ 0 w 207"/>
                <a:gd name="T5" fmla="*/ 15 h 161"/>
                <a:gd name="T6" fmla="*/ 24 w 207"/>
                <a:gd name="T7" fmla="*/ 0 h 161"/>
                <a:gd name="T8" fmla="*/ 44 w 207"/>
                <a:gd name="T9" fmla="*/ 4 h 161"/>
                <a:gd name="T10" fmla="*/ 66 w 207"/>
                <a:gd name="T11" fmla="*/ 4 h 161"/>
                <a:gd name="T12" fmla="*/ 84 w 207"/>
                <a:gd name="T13" fmla="*/ 7 h 161"/>
                <a:gd name="T14" fmla="*/ 98 w 207"/>
                <a:gd name="T15" fmla="*/ 6 h 161"/>
                <a:gd name="T16" fmla="*/ 125 w 207"/>
                <a:gd name="T17" fmla="*/ 7 h 161"/>
                <a:gd name="T18" fmla="*/ 131 w 207"/>
                <a:gd name="T19" fmla="*/ 15 h 161"/>
                <a:gd name="T20" fmla="*/ 162 w 207"/>
                <a:gd name="T21" fmla="*/ 24 h 161"/>
                <a:gd name="T22" fmla="*/ 168 w 207"/>
                <a:gd name="T23" fmla="*/ 20 h 161"/>
                <a:gd name="T24" fmla="*/ 187 w 207"/>
                <a:gd name="T25" fmla="*/ 29 h 161"/>
                <a:gd name="T26" fmla="*/ 206 w 207"/>
                <a:gd name="T27" fmla="*/ 27 h 161"/>
                <a:gd name="T28" fmla="*/ 207 w 207"/>
                <a:gd name="T29" fmla="*/ 38 h 161"/>
                <a:gd name="T30" fmla="*/ 191 w 207"/>
                <a:gd name="T31" fmla="*/ 52 h 161"/>
                <a:gd name="T32" fmla="*/ 170 w 207"/>
                <a:gd name="T33" fmla="*/ 57 h 161"/>
                <a:gd name="T34" fmla="*/ 169 w 207"/>
                <a:gd name="T35" fmla="*/ 63 h 161"/>
                <a:gd name="T36" fmla="*/ 158 w 207"/>
                <a:gd name="T37" fmla="*/ 75 h 161"/>
                <a:gd name="T38" fmla="*/ 152 w 207"/>
                <a:gd name="T39" fmla="*/ 92 h 161"/>
                <a:gd name="T40" fmla="*/ 158 w 207"/>
                <a:gd name="T41" fmla="*/ 103 h 161"/>
                <a:gd name="T42" fmla="*/ 148 w 207"/>
                <a:gd name="T43" fmla="*/ 113 h 161"/>
                <a:gd name="T44" fmla="*/ 145 w 207"/>
                <a:gd name="T45" fmla="*/ 126 h 161"/>
                <a:gd name="T46" fmla="*/ 132 w 207"/>
                <a:gd name="T47" fmla="*/ 130 h 161"/>
                <a:gd name="T48" fmla="*/ 119 w 207"/>
                <a:gd name="T49" fmla="*/ 146 h 161"/>
                <a:gd name="T50" fmla="*/ 98 w 207"/>
                <a:gd name="T51" fmla="*/ 146 h 161"/>
                <a:gd name="T52" fmla="*/ 81 w 207"/>
                <a:gd name="T53" fmla="*/ 146 h 161"/>
                <a:gd name="T54" fmla="*/ 70 w 207"/>
                <a:gd name="T55" fmla="*/ 153 h 161"/>
                <a:gd name="T56" fmla="*/ 64 w 207"/>
                <a:gd name="T57" fmla="*/ 161 h 161"/>
                <a:gd name="T58" fmla="*/ 55 w 207"/>
                <a:gd name="T59" fmla="*/ 159 h 161"/>
                <a:gd name="T60" fmla="*/ 49 w 207"/>
                <a:gd name="T61" fmla="*/ 152 h 161"/>
                <a:gd name="T62" fmla="*/ 44 w 207"/>
                <a:gd name="T63" fmla="*/ 140 h 161"/>
                <a:gd name="T64" fmla="*/ 29 w 207"/>
                <a:gd name="T65" fmla="*/ 137 h 161"/>
                <a:gd name="T66" fmla="*/ 27 w 207"/>
                <a:gd name="T67" fmla="*/ 130 h 161"/>
                <a:gd name="T68" fmla="*/ 34 w 207"/>
                <a:gd name="T69" fmla="*/ 123 h 161"/>
                <a:gd name="T70" fmla="*/ 36 w 207"/>
                <a:gd name="T71" fmla="*/ 117 h 161"/>
                <a:gd name="T72" fmla="*/ 31 w 207"/>
                <a:gd name="T73" fmla="*/ 111 h 161"/>
                <a:gd name="T74" fmla="*/ 36 w 207"/>
                <a:gd name="T75" fmla="*/ 98 h 161"/>
                <a:gd name="T76" fmla="*/ 29 w 207"/>
                <a:gd name="T77" fmla="*/ 85 h 161"/>
                <a:gd name="T78" fmla="*/ 37 w 207"/>
                <a:gd name="T79" fmla="*/ 83 h 161"/>
                <a:gd name="T80" fmla="*/ 37 w 207"/>
                <a:gd name="T81" fmla="*/ 74 h 161"/>
                <a:gd name="T82" fmla="*/ 40 w 207"/>
                <a:gd name="T83" fmla="*/ 71 h 161"/>
                <a:gd name="T84" fmla="*/ 41 w 207"/>
                <a:gd name="T85" fmla="*/ 55 h 161"/>
                <a:gd name="T86" fmla="*/ 49 w 207"/>
                <a:gd name="T87" fmla="*/ 49 h 161"/>
                <a:gd name="T88" fmla="*/ 44 w 207"/>
                <a:gd name="T89" fmla="*/ 39 h 161"/>
                <a:gd name="T90" fmla="*/ 35 w 207"/>
                <a:gd name="T91" fmla="*/ 38 h 161"/>
                <a:gd name="T92" fmla="*/ 32 w 207"/>
                <a:gd name="T93" fmla="*/ 40 h 161"/>
                <a:gd name="T94" fmla="*/ 22 w 207"/>
                <a:gd name="T95" fmla="*/ 40 h 161"/>
                <a:gd name="T96" fmla="*/ 18 w 207"/>
                <a:gd name="T97" fmla="*/ 30 h 161"/>
                <a:gd name="T98" fmla="*/ 11 w 207"/>
                <a:gd name="T99" fmla="*/ 33 h 161"/>
                <a:gd name="T100" fmla="*/ 5 w 207"/>
                <a:gd name="T101" fmla="*/ 39 h 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07" h="161">
                  <a:moveTo>
                    <a:pt x="5" y="39"/>
                  </a:moveTo>
                  <a:lnTo>
                    <a:pt x="6" y="24"/>
                  </a:lnTo>
                  <a:lnTo>
                    <a:pt x="0" y="15"/>
                  </a:lnTo>
                  <a:lnTo>
                    <a:pt x="24" y="0"/>
                  </a:lnTo>
                  <a:lnTo>
                    <a:pt x="44" y="4"/>
                  </a:lnTo>
                  <a:lnTo>
                    <a:pt x="66" y="4"/>
                  </a:lnTo>
                  <a:lnTo>
                    <a:pt x="84" y="7"/>
                  </a:lnTo>
                  <a:lnTo>
                    <a:pt x="98" y="6"/>
                  </a:lnTo>
                  <a:lnTo>
                    <a:pt x="125" y="7"/>
                  </a:lnTo>
                  <a:lnTo>
                    <a:pt x="131" y="15"/>
                  </a:lnTo>
                  <a:lnTo>
                    <a:pt x="162" y="24"/>
                  </a:lnTo>
                  <a:lnTo>
                    <a:pt x="168" y="20"/>
                  </a:lnTo>
                  <a:lnTo>
                    <a:pt x="187" y="29"/>
                  </a:lnTo>
                  <a:lnTo>
                    <a:pt x="206" y="27"/>
                  </a:lnTo>
                  <a:lnTo>
                    <a:pt x="207" y="38"/>
                  </a:lnTo>
                  <a:lnTo>
                    <a:pt x="191" y="52"/>
                  </a:lnTo>
                  <a:lnTo>
                    <a:pt x="170" y="57"/>
                  </a:lnTo>
                  <a:lnTo>
                    <a:pt x="169" y="63"/>
                  </a:lnTo>
                  <a:lnTo>
                    <a:pt x="158" y="75"/>
                  </a:lnTo>
                  <a:lnTo>
                    <a:pt x="152" y="92"/>
                  </a:lnTo>
                  <a:lnTo>
                    <a:pt x="158" y="103"/>
                  </a:lnTo>
                  <a:lnTo>
                    <a:pt x="148" y="113"/>
                  </a:lnTo>
                  <a:lnTo>
                    <a:pt x="145" y="126"/>
                  </a:lnTo>
                  <a:lnTo>
                    <a:pt x="132" y="130"/>
                  </a:lnTo>
                  <a:lnTo>
                    <a:pt x="119" y="146"/>
                  </a:lnTo>
                  <a:lnTo>
                    <a:pt x="98" y="146"/>
                  </a:lnTo>
                  <a:lnTo>
                    <a:pt x="81" y="146"/>
                  </a:lnTo>
                  <a:lnTo>
                    <a:pt x="70" y="153"/>
                  </a:lnTo>
                  <a:lnTo>
                    <a:pt x="64" y="161"/>
                  </a:lnTo>
                  <a:lnTo>
                    <a:pt x="55" y="159"/>
                  </a:lnTo>
                  <a:lnTo>
                    <a:pt x="49" y="152"/>
                  </a:lnTo>
                  <a:lnTo>
                    <a:pt x="44" y="140"/>
                  </a:lnTo>
                  <a:lnTo>
                    <a:pt x="29" y="137"/>
                  </a:lnTo>
                  <a:lnTo>
                    <a:pt x="27" y="130"/>
                  </a:lnTo>
                  <a:lnTo>
                    <a:pt x="34" y="123"/>
                  </a:lnTo>
                  <a:lnTo>
                    <a:pt x="36" y="117"/>
                  </a:lnTo>
                  <a:lnTo>
                    <a:pt x="31" y="111"/>
                  </a:lnTo>
                  <a:lnTo>
                    <a:pt x="36" y="98"/>
                  </a:lnTo>
                  <a:lnTo>
                    <a:pt x="29" y="85"/>
                  </a:lnTo>
                  <a:lnTo>
                    <a:pt x="37" y="83"/>
                  </a:lnTo>
                  <a:lnTo>
                    <a:pt x="37" y="74"/>
                  </a:lnTo>
                  <a:lnTo>
                    <a:pt x="40" y="71"/>
                  </a:lnTo>
                  <a:lnTo>
                    <a:pt x="41" y="55"/>
                  </a:lnTo>
                  <a:lnTo>
                    <a:pt x="49" y="49"/>
                  </a:lnTo>
                  <a:lnTo>
                    <a:pt x="44" y="39"/>
                  </a:lnTo>
                  <a:lnTo>
                    <a:pt x="35" y="38"/>
                  </a:lnTo>
                  <a:lnTo>
                    <a:pt x="32" y="40"/>
                  </a:lnTo>
                  <a:lnTo>
                    <a:pt x="22" y="40"/>
                  </a:lnTo>
                  <a:lnTo>
                    <a:pt x="18" y="30"/>
                  </a:lnTo>
                  <a:lnTo>
                    <a:pt x="11" y="33"/>
                  </a:lnTo>
                  <a:lnTo>
                    <a:pt x="5" y="3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368" name="Freeform 367">
              <a:extLst>
                <a:ext uri="{FF2B5EF4-FFF2-40B4-BE49-F238E27FC236}">
                  <a16:creationId xmlns:a16="http://schemas.microsoft.com/office/drawing/2014/main" id="{0D334C4A-EFE5-7E48-9DE0-C72AAD68D1A3}"/>
                </a:ext>
              </a:extLst>
            </p:cNvPr>
            <p:cNvSpPr>
              <a:spLocks/>
            </p:cNvSpPr>
            <p:nvPr/>
          </p:nvSpPr>
          <p:spPr bwMode="auto">
            <a:xfrm>
              <a:off x="5499239" y="2344606"/>
              <a:ext cx="117373" cy="65236"/>
            </a:xfrm>
            <a:custGeom>
              <a:avLst/>
              <a:gdLst>
                <a:gd name="T0" fmla="*/ 19 w 71"/>
                <a:gd name="T1" fmla="*/ 36 h 42"/>
                <a:gd name="T2" fmla="*/ 19 w 71"/>
                <a:gd name="T3" fmla="*/ 24 h 42"/>
                <a:gd name="T4" fmla="*/ 14 w 71"/>
                <a:gd name="T5" fmla="*/ 27 h 42"/>
                <a:gd name="T6" fmla="*/ 3 w 71"/>
                <a:gd name="T7" fmla="*/ 20 h 42"/>
                <a:gd name="T8" fmla="*/ 0 w 71"/>
                <a:gd name="T9" fmla="*/ 9 h 42"/>
                <a:gd name="T10" fmla="*/ 18 w 71"/>
                <a:gd name="T11" fmla="*/ 3 h 42"/>
                <a:gd name="T12" fmla="*/ 36 w 71"/>
                <a:gd name="T13" fmla="*/ 0 h 42"/>
                <a:gd name="T14" fmla="*/ 53 w 71"/>
                <a:gd name="T15" fmla="*/ 4 h 42"/>
                <a:gd name="T16" fmla="*/ 68 w 71"/>
                <a:gd name="T17" fmla="*/ 3 h 42"/>
                <a:gd name="T18" fmla="*/ 71 w 71"/>
                <a:gd name="T19" fmla="*/ 7 h 42"/>
                <a:gd name="T20" fmla="*/ 62 w 71"/>
                <a:gd name="T21" fmla="*/ 18 h 42"/>
                <a:gd name="T22" fmla="*/ 70 w 71"/>
                <a:gd name="T23" fmla="*/ 36 h 42"/>
                <a:gd name="T24" fmla="*/ 65 w 71"/>
                <a:gd name="T25" fmla="*/ 42 h 42"/>
                <a:gd name="T26" fmla="*/ 53 w 71"/>
                <a:gd name="T27" fmla="*/ 42 h 42"/>
                <a:gd name="T28" fmla="*/ 38 w 71"/>
                <a:gd name="T29" fmla="*/ 35 h 42"/>
                <a:gd name="T30" fmla="*/ 31 w 71"/>
                <a:gd name="T31" fmla="*/ 32 h 42"/>
                <a:gd name="T32" fmla="*/ 19 w 71"/>
                <a:gd name="T33" fmla="*/ 36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71" h="42">
                  <a:moveTo>
                    <a:pt x="19" y="36"/>
                  </a:moveTo>
                  <a:lnTo>
                    <a:pt x="19" y="24"/>
                  </a:lnTo>
                  <a:lnTo>
                    <a:pt x="14" y="27"/>
                  </a:lnTo>
                  <a:lnTo>
                    <a:pt x="3" y="20"/>
                  </a:lnTo>
                  <a:lnTo>
                    <a:pt x="0" y="9"/>
                  </a:lnTo>
                  <a:lnTo>
                    <a:pt x="18" y="3"/>
                  </a:lnTo>
                  <a:lnTo>
                    <a:pt x="36" y="0"/>
                  </a:lnTo>
                  <a:lnTo>
                    <a:pt x="53" y="4"/>
                  </a:lnTo>
                  <a:lnTo>
                    <a:pt x="68" y="3"/>
                  </a:lnTo>
                  <a:lnTo>
                    <a:pt x="71" y="7"/>
                  </a:lnTo>
                  <a:lnTo>
                    <a:pt x="62" y="18"/>
                  </a:lnTo>
                  <a:lnTo>
                    <a:pt x="70" y="36"/>
                  </a:lnTo>
                  <a:lnTo>
                    <a:pt x="65" y="42"/>
                  </a:lnTo>
                  <a:lnTo>
                    <a:pt x="53" y="42"/>
                  </a:lnTo>
                  <a:lnTo>
                    <a:pt x="38" y="35"/>
                  </a:lnTo>
                  <a:lnTo>
                    <a:pt x="31" y="32"/>
                  </a:lnTo>
                  <a:lnTo>
                    <a:pt x="19" y="36"/>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369" name="Freeform 368">
              <a:extLst>
                <a:ext uri="{FF2B5EF4-FFF2-40B4-BE49-F238E27FC236}">
                  <a16:creationId xmlns:a16="http://schemas.microsoft.com/office/drawing/2014/main" id="{B2BE955B-B516-DF4C-8AA5-CACF1D5D97E6}"/>
                </a:ext>
              </a:extLst>
            </p:cNvPr>
            <p:cNvSpPr>
              <a:spLocks/>
            </p:cNvSpPr>
            <p:nvPr/>
          </p:nvSpPr>
          <p:spPr bwMode="auto">
            <a:xfrm>
              <a:off x="5925750" y="3765837"/>
              <a:ext cx="449655" cy="371230"/>
            </a:xfrm>
            <a:custGeom>
              <a:avLst/>
              <a:gdLst>
                <a:gd name="T0" fmla="*/ 86 w 272"/>
                <a:gd name="T1" fmla="*/ 0 h 239"/>
                <a:gd name="T2" fmla="*/ 98 w 272"/>
                <a:gd name="T3" fmla="*/ 9 h 239"/>
                <a:gd name="T4" fmla="*/ 108 w 272"/>
                <a:gd name="T5" fmla="*/ 4 h 239"/>
                <a:gd name="T6" fmla="*/ 113 w 272"/>
                <a:gd name="T7" fmla="*/ 8 h 239"/>
                <a:gd name="T8" fmla="*/ 125 w 272"/>
                <a:gd name="T9" fmla="*/ 9 h 239"/>
                <a:gd name="T10" fmla="*/ 141 w 272"/>
                <a:gd name="T11" fmla="*/ 17 h 239"/>
                <a:gd name="T12" fmla="*/ 146 w 272"/>
                <a:gd name="T13" fmla="*/ 24 h 239"/>
                <a:gd name="T14" fmla="*/ 155 w 272"/>
                <a:gd name="T15" fmla="*/ 31 h 239"/>
                <a:gd name="T16" fmla="*/ 163 w 272"/>
                <a:gd name="T17" fmla="*/ 43 h 239"/>
                <a:gd name="T18" fmla="*/ 169 w 272"/>
                <a:gd name="T19" fmla="*/ 50 h 239"/>
                <a:gd name="T20" fmla="*/ 163 w 272"/>
                <a:gd name="T21" fmla="*/ 59 h 239"/>
                <a:gd name="T22" fmla="*/ 157 w 272"/>
                <a:gd name="T23" fmla="*/ 69 h 239"/>
                <a:gd name="T24" fmla="*/ 159 w 272"/>
                <a:gd name="T25" fmla="*/ 75 h 239"/>
                <a:gd name="T26" fmla="*/ 160 w 272"/>
                <a:gd name="T27" fmla="*/ 81 h 239"/>
                <a:gd name="T28" fmla="*/ 170 w 272"/>
                <a:gd name="T29" fmla="*/ 81 h 239"/>
                <a:gd name="T30" fmla="*/ 174 w 272"/>
                <a:gd name="T31" fmla="*/ 80 h 239"/>
                <a:gd name="T32" fmla="*/ 178 w 272"/>
                <a:gd name="T33" fmla="*/ 83 h 239"/>
                <a:gd name="T34" fmla="*/ 175 w 272"/>
                <a:gd name="T35" fmla="*/ 91 h 239"/>
                <a:gd name="T36" fmla="*/ 182 w 272"/>
                <a:gd name="T37" fmla="*/ 102 h 239"/>
                <a:gd name="T38" fmla="*/ 189 w 272"/>
                <a:gd name="T39" fmla="*/ 112 h 239"/>
                <a:gd name="T40" fmla="*/ 196 w 272"/>
                <a:gd name="T41" fmla="*/ 119 h 239"/>
                <a:gd name="T42" fmla="*/ 257 w 272"/>
                <a:gd name="T43" fmla="*/ 144 h 239"/>
                <a:gd name="T44" fmla="*/ 272 w 272"/>
                <a:gd name="T45" fmla="*/ 144 h 239"/>
                <a:gd name="T46" fmla="*/ 222 w 272"/>
                <a:gd name="T47" fmla="*/ 207 h 239"/>
                <a:gd name="T48" fmla="*/ 198 w 272"/>
                <a:gd name="T49" fmla="*/ 207 h 239"/>
                <a:gd name="T50" fmla="*/ 182 w 272"/>
                <a:gd name="T51" fmla="*/ 222 h 239"/>
                <a:gd name="T52" fmla="*/ 170 w 272"/>
                <a:gd name="T53" fmla="*/ 222 h 239"/>
                <a:gd name="T54" fmla="*/ 165 w 272"/>
                <a:gd name="T55" fmla="*/ 229 h 239"/>
                <a:gd name="T56" fmla="*/ 152 w 272"/>
                <a:gd name="T57" fmla="*/ 229 h 239"/>
                <a:gd name="T58" fmla="*/ 145 w 272"/>
                <a:gd name="T59" fmla="*/ 222 h 239"/>
                <a:gd name="T60" fmla="*/ 128 w 272"/>
                <a:gd name="T61" fmla="*/ 231 h 239"/>
                <a:gd name="T62" fmla="*/ 123 w 272"/>
                <a:gd name="T63" fmla="*/ 239 h 239"/>
                <a:gd name="T64" fmla="*/ 111 w 272"/>
                <a:gd name="T65" fmla="*/ 238 h 239"/>
                <a:gd name="T66" fmla="*/ 107 w 272"/>
                <a:gd name="T67" fmla="*/ 235 h 239"/>
                <a:gd name="T68" fmla="*/ 102 w 272"/>
                <a:gd name="T69" fmla="*/ 236 h 239"/>
                <a:gd name="T70" fmla="*/ 96 w 272"/>
                <a:gd name="T71" fmla="*/ 236 h 239"/>
                <a:gd name="T72" fmla="*/ 73 w 272"/>
                <a:gd name="T73" fmla="*/ 218 h 239"/>
                <a:gd name="T74" fmla="*/ 60 w 272"/>
                <a:gd name="T75" fmla="*/ 218 h 239"/>
                <a:gd name="T76" fmla="*/ 54 w 272"/>
                <a:gd name="T77" fmla="*/ 211 h 239"/>
                <a:gd name="T78" fmla="*/ 54 w 272"/>
                <a:gd name="T79" fmla="*/ 200 h 239"/>
                <a:gd name="T80" fmla="*/ 44 w 272"/>
                <a:gd name="T81" fmla="*/ 196 h 239"/>
                <a:gd name="T82" fmla="*/ 33 w 272"/>
                <a:gd name="T83" fmla="*/ 173 h 239"/>
                <a:gd name="T84" fmla="*/ 25 w 272"/>
                <a:gd name="T85" fmla="*/ 169 h 239"/>
                <a:gd name="T86" fmla="*/ 21 w 272"/>
                <a:gd name="T87" fmla="*/ 160 h 239"/>
                <a:gd name="T88" fmla="*/ 12 w 272"/>
                <a:gd name="T89" fmla="*/ 150 h 239"/>
                <a:gd name="T90" fmla="*/ 0 w 272"/>
                <a:gd name="T91" fmla="*/ 149 h 239"/>
                <a:gd name="T92" fmla="*/ 6 w 272"/>
                <a:gd name="T93" fmla="*/ 137 h 239"/>
                <a:gd name="T94" fmla="*/ 16 w 272"/>
                <a:gd name="T95" fmla="*/ 136 h 239"/>
                <a:gd name="T96" fmla="*/ 19 w 272"/>
                <a:gd name="T97" fmla="*/ 130 h 239"/>
                <a:gd name="T98" fmla="*/ 18 w 272"/>
                <a:gd name="T99" fmla="*/ 111 h 239"/>
                <a:gd name="T100" fmla="*/ 23 w 272"/>
                <a:gd name="T101" fmla="*/ 89 h 239"/>
                <a:gd name="T102" fmla="*/ 31 w 272"/>
                <a:gd name="T103" fmla="*/ 84 h 239"/>
                <a:gd name="T104" fmla="*/ 33 w 272"/>
                <a:gd name="T105" fmla="*/ 75 h 239"/>
                <a:gd name="T106" fmla="*/ 40 w 272"/>
                <a:gd name="T107" fmla="*/ 59 h 239"/>
                <a:gd name="T108" fmla="*/ 51 w 272"/>
                <a:gd name="T109" fmla="*/ 49 h 239"/>
                <a:gd name="T110" fmla="*/ 57 w 272"/>
                <a:gd name="T111" fmla="*/ 28 h 239"/>
                <a:gd name="T112" fmla="*/ 60 w 272"/>
                <a:gd name="T113" fmla="*/ 11 h 239"/>
                <a:gd name="T114" fmla="*/ 81 w 272"/>
                <a:gd name="T115" fmla="*/ 15 h 239"/>
                <a:gd name="T116" fmla="*/ 86 w 272"/>
                <a:gd name="T117" fmla="*/ 0 h 2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72" h="239">
                  <a:moveTo>
                    <a:pt x="86" y="0"/>
                  </a:moveTo>
                  <a:lnTo>
                    <a:pt x="98" y="9"/>
                  </a:lnTo>
                  <a:lnTo>
                    <a:pt x="108" y="4"/>
                  </a:lnTo>
                  <a:lnTo>
                    <a:pt x="113" y="8"/>
                  </a:lnTo>
                  <a:lnTo>
                    <a:pt x="125" y="9"/>
                  </a:lnTo>
                  <a:lnTo>
                    <a:pt x="141" y="17"/>
                  </a:lnTo>
                  <a:lnTo>
                    <a:pt x="146" y="24"/>
                  </a:lnTo>
                  <a:lnTo>
                    <a:pt x="155" y="31"/>
                  </a:lnTo>
                  <a:lnTo>
                    <a:pt x="163" y="43"/>
                  </a:lnTo>
                  <a:lnTo>
                    <a:pt x="169" y="50"/>
                  </a:lnTo>
                  <a:lnTo>
                    <a:pt x="163" y="59"/>
                  </a:lnTo>
                  <a:lnTo>
                    <a:pt x="157" y="69"/>
                  </a:lnTo>
                  <a:lnTo>
                    <a:pt x="159" y="75"/>
                  </a:lnTo>
                  <a:lnTo>
                    <a:pt x="160" y="81"/>
                  </a:lnTo>
                  <a:lnTo>
                    <a:pt x="170" y="81"/>
                  </a:lnTo>
                  <a:lnTo>
                    <a:pt x="174" y="80"/>
                  </a:lnTo>
                  <a:lnTo>
                    <a:pt x="178" y="83"/>
                  </a:lnTo>
                  <a:lnTo>
                    <a:pt x="175" y="91"/>
                  </a:lnTo>
                  <a:lnTo>
                    <a:pt x="182" y="102"/>
                  </a:lnTo>
                  <a:lnTo>
                    <a:pt x="189" y="112"/>
                  </a:lnTo>
                  <a:lnTo>
                    <a:pt x="196" y="119"/>
                  </a:lnTo>
                  <a:lnTo>
                    <a:pt x="257" y="144"/>
                  </a:lnTo>
                  <a:lnTo>
                    <a:pt x="272" y="144"/>
                  </a:lnTo>
                  <a:lnTo>
                    <a:pt x="222" y="207"/>
                  </a:lnTo>
                  <a:lnTo>
                    <a:pt x="198" y="207"/>
                  </a:lnTo>
                  <a:lnTo>
                    <a:pt x="182" y="222"/>
                  </a:lnTo>
                  <a:lnTo>
                    <a:pt x="170" y="222"/>
                  </a:lnTo>
                  <a:lnTo>
                    <a:pt x="165" y="229"/>
                  </a:lnTo>
                  <a:lnTo>
                    <a:pt x="152" y="229"/>
                  </a:lnTo>
                  <a:lnTo>
                    <a:pt x="145" y="222"/>
                  </a:lnTo>
                  <a:lnTo>
                    <a:pt x="128" y="231"/>
                  </a:lnTo>
                  <a:lnTo>
                    <a:pt x="123" y="239"/>
                  </a:lnTo>
                  <a:lnTo>
                    <a:pt x="111" y="238"/>
                  </a:lnTo>
                  <a:lnTo>
                    <a:pt x="107" y="235"/>
                  </a:lnTo>
                  <a:lnTo>
                    <a:pt x="102" y="236"/>
                  </a:lnTo>
                  <a:lnTo>
                    <a:pt x="96" y="236"/>
                  </a:lnTo>
                  <a:lnTo>
                    <a:pt x="73" y="218"/>
                  </a:lnTo>
                  <a:lnTo>
                    <a:pt x="60" y="218"/>
                  </a:lnTo>
                  <a:lnTo>
                    <a:pt x="54" y="211"/>
                  </a:lnTo>
                  <a:lnTo>
                    <a:pt x="54" y="200"/>
                  </a:lnTo>
                  <a:lnTo>
                    <a:pt x="44" y="196"/>
                  </a:lnTo>
                  <a:lnTo>
                    <a:pt x="33" y="173"/>
                  </a:lnTo>
                  <a:lnTo>
                    <a:pt x="25" y="169"/>
                  </a:lnTo>
                  <a:lnTo>
                    <a:pt x="21" y="160"/>
                  </a:lnTo>
                  <a:lnTo>
                    <a:pt x="12" y="150"/>
                  </a:lnTo>
                  <a:lnTo>
                    <a:pt x="0" y="149"/>
                  </a:lnTo>
                  <a:lnTo>
                    <a:pt x="6" y="137"/>
                  </a:lnTo>
                  <a:lnTo>
                    <a:pt x="16" y="136"/>
                  </a:lnTo>
                  <a:lnTo>
                    <a:pt x="19" y="130"/>
                  </a:lnTo>
                  <a:lnTo>
                    <a:pt x="18" y="111"/>
                  </a:lnTo>
                  <a:lnTo>
                    <a:pt x="23" y="89"/>
                  </a:lnTo>
                  <a:lnTo>
                    <a:pt x="31" y="84"/>
                  </a:lnTo>
                  <a:lnTo>
                    <a:pt x="33" y="75"/>
                  </a:lnTo>
                  <a:lnTo>
                    <a:pt x="40" y="59"/>
                  </a:lnTo>
                  <a:lnTo>
                    <a:pt x="51" y="49"/>
                  </a:lnTo>
                  <a:lnTo>
                    <a:pt x="57" y="28"/>
                  </a:lnTo>
                  <a:lnTo>
                    <a:pt x="60" y="11"/>
                  </a:lnTo>
                  <a:lnTo>
                    <a:pt x="81" y="15"/>
                  </a:lnTo>
                  <a:lnTo>
                    <a:pt x="86"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370" name="Freeform 369">
              <a:extLst>
                <a:ext uri="{FF2B5EF4-FFF2-40B4-BE49-F238E27FC236}">
                  <a16:creationId xmlns:a16="http://schemas.microsoft.com/office/drawing/2014/main" id="{E69F1A08-31FA-E542-AC58-B0F4A315F45A}"/>
                </a:ext>
              </a:extLst>
            </p:cNvPr>
            <p:cNvSpPr>
              <a:spLocks/>
            </p:cNvSpPr>
            <p:nvPr/>
          </p:nvSpPr>
          <p:spPr bwMode="auto">
            <a:xfrm>
              <a:off x="5381866" y="2044827"/>
              <a:ext cx="290953" cy="293566"/>
            </a:xfrm>
            <a:custGeom>
              <a:avLst/>
              <a:gdLst>
                <a:gd name="T0" fmla="*/ 106 w 176"/>
                <a:gd name="T1" fmla="*/ 19 h 189"/>
                <a:gd name="T2" fmla="*/ 107 w 176"/>
                <a:gd name="T3" fmla="*/ 31 h 189"/>
                <a:gd name="T4" fmla="*/ 131 w 176"/>
                <a:gd name="T5" fmla="*/ 43 h 189"/>
                <a:gd name="T6" fmla="*/ 122 w 176"/>
                <a:gd name="T7" fmla="*/ 56 h 189"/>
                <a:gd name="T8" fmla="*/ 144 w 176"/>
                <a:gd name="T9" fmla="*/ 77 h 189"/>
                <a:gd name="T10" fmla="*/ 138 w 176"/>
                <a:gd name="T11" fmla="*/ 93 h 189"/>
                <a:gd name="T12" fmla="*/ 154 w 176"/>
                <a:gd name="T13" fmla="*/ 106 h 189"/>
                <a:gd name="T14" fmla="*/ 151 w 176"/>
                <a:gd name="T15" fmla="*/ 119 h 189"/>
                <a:gd name="T16" fmla="*/ 176 w 176"/>
                <a:gd name="T17" fmla="*/ 132 h 189"/>
                <a:gd name="T18" fmla="*/ 173 w 176"/>
                <a:gd name="T19" fmla="*/ 141 h 189"/>
                <a:gd name="T20" fmla="*/ 162 w 176"/>
                <a:gd name="T21" fmla="*/ 152 h 189"/>
                <a:gd name="T22" fmla="*/ 136 w 176"/>
                <a:gd name="T23" fmla="*/ 176 h 189"/>
                <a:gd name="T24" fmla="*/ 110 w 176"/>
                <a:gd name="T25" fmla="*/ 178 h 189"/>
                <a:gd name="T26" fmla="*/ 85 w 176"/>
                <a:gd name="T27" fmla="*/ 185 h 189"/>
                <a:gd name="T28" fmla="*/ 62 w 176"/>
                <a:gd name="T29" fmla="*/ 189 h 189"/>
                <a:gd name="T30" fmla="*/ 52 w 176"/>
                <a:gd name="T31" fmla="*/ 179 h 189"/>
                <a:gd name="T32" fmla="*/ 37 w 176"/>
                <a:gd name="T33" fmla="*/ 172 h 189"/>
                <a:gd name="T34" fmla="*/ 37 w 176"/>
                <a:gd name="T35" fmla="*/ 153 h 189"/>
                <a:gd name="T36" fmla="*/ 27 w 176"/>
                <a:gd name="T37" fmla="*/ 136 h 189"/>
                <a:gd name="T38" fmla="*/ 32 w 176"/>
                <a:gd name="T39" fmla="*/ 125 h 189"/>
                <a:gd name="T40" fmla="*/ 43 w 176"/>
                <a:gd name="T41" fmla="*/ 114 h 189"/>
                <a:gd name="T42" fmla="*/ 71 w 176"/>
                <a:gd name="T43" fmla="*/ 93 h 189"/>
                <a:gd name="T44" fmla="*/ 80 w 176"/>
                <a:gd name="T45" fmla="*/ 90 h 189"/>
                <a:gd name="T46" fmla="*/ 76 w 176"/>
                <a:gd name="T47" fmla="*/ 82 h 189"/>
                <a:gd name="T48" fmla="*/ 55 w 176"/>
                <a:gd name="T49" fmla="*/ 73 h 189"/>
                <a:gd name="T50" fmla="*/ 49 w 176"/>
                <a:gd name="T51" fmla="*/ 66 h 189"/>
                <a:gd name="T52" fmla="*/ 43 w 176"/>
                <a:gd name="T53" fmla="*/ 39 h 189"/>
                <a:gd name="T54" fmla="*/ 20 w 176"/>
                <a:gd name="T55" fmla="*/ 27 h 189"/>
                <a:gd name="T56" fmla="*/ 0 w 176"/>
                <a:gd name="T57" fmla="*/ 18 h 189"/>
                <a:gd name="T58" fmla="*/ 7 w 176"/>
                <a:gd name="T59" fmla="*/ 13 h 189"/>
                <a:gd name="T60" fmla="*/ 24 w 176"/>
                <a:gd name="T61" fmla="*/ 22 h 189"/>
                <a:gd name="T62" fmla="*/ 41 w 176"/>
                <a:gd name="T63" fmla="*/ 22 h 189"/>
                <a:gd name="T64" fmla="*/ 56 w 176"/>
                <a:gd name="T65" fmla="*/ 26 h 189"/>
                <a:gd name="T66" fmla="*/ 67 w 176"/>
                <a:gd name="T67" fmla="*/ 18 h 189"/>
                <a:gd name="T68" fmla="*/ 71 w 176"/>
                <a:gd name="T69" fmla="*/ 5 h 189"/>
                <a:gd name="T70" fmla="*/ 90 w 176"/>
                <a:gd name="T71" fmla="*/ 0 h 189"/>
                <a:gd name="T72" fmla="*/ 108 w 176"/>
                <a:gd name="T73" fmla="*/ 6 h 189"/>
                <a:gd name="T74" fmla="*/ 106 w 176"/>
                <a:gd name="T75" fmla="*/ 19 h 1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76" h="189">
                  <a:moveTo>
                    <a:pt x="106" y="19"/>
                  </a:moveTo>
                  <a:lnTo>
                    <a:pt x="107" y="31"/>
                  </a:lnTo>
                  <a:lnTo>
                    <a:pt x="131" y="43"/>
                  </a:lnTo>
                  <a:lnTo>
                    <a:pt x="122" y="56"/>
                  </a:lnTo>
                  <a:lnTo>
                    <a:pt x="144" y="77"/>
                  </a:lnTo>
                  <a:lnTo>
                    <a:pt x="138" y="93"/>
                  </a:lnTo>
                  <a:lnTo>
                    <a:pt x="154" y="106"/>
                  </a:lnTo>
                  <a:lnTo>
                    <a:pt x="151" y="119"/>
                  </a:lnTo>
                  <a:lnTo>
                    <a:pt x="176" y="132"/>
                  </a:lnTo>
                  <a:lnTo>
                    <a:pt x="173" y="141"/>
                  </a:lnTo>
                  <a:lnTo>
                    <a:pt x="162" y="152"/>
                  </a:lnTo>
                  <a:lnTo>
                    <a:pt x="136" y="176"/>
                  </a:lnTo>
                  <a:lnTo>
                    <a:pt x="110" y="178"/>
                  </a:lnTo>
                  <a:lnTo>
                    <a:pt x="85" y="185"/>
                  </a:lnTo>
                  <a:lnTo>
                    <a:pt x="62" y="189"/>
                  </a:lnTo>
                  <a:lnTo>
                    <a:pt x="52" y="179"/>
                  </a:lnTo>
                  <a:lnTo>
                    <a:pt x="37" y="172"/>
                  </a:lnTo>
                  <a:lnTo>
                    <a:pt x="37" y="153"/>
                  </a:lnTo>
                  <a:lnTo>
                    <a:pt x="27" y="136"/>
                  </a:lnTo>
                  <a:lnTo>
                    <a:pt x="32" y="125"/>
                  </a:lnTo>
                  <a:lnTo>
                    <a:pt x="43" y="114"/>
                  </a:lnTo>
                  <a:lnTo>
                    <a:pt x="71" y="93"/>
                  </a:lnTo>
                  <a:lnTo>
                    <a:pt x="80" y="90"/>
                  </a:lnTo>
                  <a:lnTo>
                    <a:pt x="76" y="82"/>
                  </a:lnTo>
                  <a:lnTo>
                    <a:pt x="55" y="73"/>
                  </a:lnTo>
                  <a:lnTo>
                    <a:pt x="49" y="66"/>
                  </a:lnTo>
                  <a:lnTo>
                    <a:pt x="43" y="39"/>
                  </a:lnTo>
                  <a:lnTo>
                    <a:pt x="20" y="27"/>
                  </a:lnTo>
                  <a:lnTo>
                    <a:pt x="0" y="18"/>
                  </a:lnTo>
                  <a:lnTo>
                    <a:pt x="7" y="13"/>
                  </a:lnTo>
                  <a:lnTo>
                    <a:pt x="24" y="22"/>
                  </a:lnTo>
                  <a:lnTo>
                    <a:pt x="41" y="22"/>
                  </a:lnTo>
                  <a:lnTo>
                    <a:pt x="56" y="26"/>
                  </a:lnTo>
                  <a:lnTo>
                    <a:pt x="67" y="18"/>
                  </a:lnTo>
                  <a:lnTo>
                    <a:pt x="71" y="5"/>
                  </a:lnTo>
                  <a:lnTo>
                    <a:pt x="90" y="0"/>
                  </a:lnTo>
                  <a:lnTo>
                    <a:pt x="108" y="6"/>
                  </a:lnTo>
                  <a:lnTo>
                    <a:pt x="106" y="1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371" name="Freeform 370">
              <a:extLst>
                <a:ext uri="{FF2B5EF4-FFF2-40B4-BE49-F238E27FC236}">
                  <a16:creationId xmlns:a16="http://schemas.microsoft.com/office/drawing/2014/main" id="{9F052022-0A08-5F40-AF35-4CF8BA3DF85C}"/>
                </a:ext>
              </a:extLst>
            </p:cNvPr>
            <p:cNvSpPr>
              <a:spLocks/>
            </p:cNvSpPr>
            <p:nvPr/>
          </p:nvSpPr>
          <p:spPr bwMode="auto">
            <a:xfrm>
              <a:off x="5163651" y="2863394"/>
              <a:ext cx="28103" cy="51258"/>
            </a:xfrm>
            <a:custGeom>
              <a:avLst/>
              <a:gdLst>
                <a:gd name="T0" fmla="*/ 17 w 17"/>
                <a:gd name="T1" fmla="*/ 17 h 33"/>
                <a:gd name="T2" fmla="*/ 13 w 17"/>
                <a:gd name="T3" fmla="*/ 33 h 33"/>
                <a:gd name="T4" fmla="*/ 5 w 17"/>
                <a:gd name="T5" fmla="*/ 29 h 33"/>
                <a:gd name="T6" fmla="*/ 0 w 17"/>
                <a:gd name="T7" fmla="*/ 15 h 33"/>
                <a:gd name="T8" fmla="*/ 3 w 17"/>
                <a:gd name="T9" fmla="*/ 7 h 33"/>
                <a:gd name="T10" fmla="*/ 14 w 17"/>
                <a:gd name="T11" fmla="*/ 0 h 33"/>
                <a:gd name="T12" fmla="*/ 17 w 17"/>
                <a:gd name="T13" fmla="*/ 17 h 33"/>
              </a:gdLst>
              <a:ahLst/>
              <a:cxnLst>
                <a:cxn ang="0">
                  <a:pos x="T0" y="T1"/>
                </a:cxn>
                <a:cxn ang="0">
                  <a:pos x="T2" y="T3"/>
                </a:cxn>
                <a:cxn ang="0">
                  <a:pos x="T4" y="T5"/>
                </a:cxn>
                <a:cxn ang="0">
                  <a:pos x="T6" y="T7"/>
                </a:cxn>
                <a:cxn ang="0">
                  <a:pos x="T8" y="T9"/>
                </a:cxn>
                <a:cxn ang="0">
                  <a:pos x="T10" y="T11"/>
                </a:cxn>
                <a:cxn ang="0">
                  <a:pos x="T12" y="T13"/>
                </a:cxn>
              </a:cxnLst>
              <a:rect l="0" t="0" r="r" b="b"/>
              <a:pathLst>
                <a:path w="17" h="33">
                  <a:moveTo>
                    <a:pt x="17" y="17"/>
                  </a:moveTo>
                  <a:lnTo>
                    <a:pt x="13" y="33"/>
                  </a:lnTo>
                  <a:lnTo>
                    <a:pt x="5" y="29"/>
                  </a:lnTo>
                  <a:lnTo>
                    <a:pt x="0" y="15"/>
                  </a:lnTo>
                  <a:lnTo>
                    <a:pt x="3" y="7"/>
                  </a:lnTo>
                  <a:lnTo>
                    <a:pt x="14" y="0"/>
                  </a:lnTo>
                  <a:lnTo>
                    <a:pt x="17" y="17"/>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372" name="Freeform 371">
              <a:extLst>
                <a:ext uri="{FF2B5EF4-FFF2-40B4-BE49-F238E27FC236}">
                  <a16:creationId xmlns:a16="http://schemas.microsoft.com/office/drawing/2014/main" id="{4F366D8E-B59E-064B-B6EA-5D14EA8BDA0C}"/>
                </a:ext>
              </a:extLst>
            </p:cNvPr>
            <p:cNvSpPr>
              <a:spLocks/>
            </p:cNvSpPr>
            <p:nvPr/>
          </p:nvSpPr>
          <p:spPr bwMode="auto">
            <a:xfrm>
              <a:off x="4804918" y="2605553"/>
              <a:ext cx="337242" cy="278035"/>
            </a:xfrm>
            <a:custGeom>
              <a:avLst/>
              <a:gdLst>
                <a:gd name="T0" fmla="*/ 131 w 204"/>
                <a:gd name="T1" fmla="*/ 15 h 179"/>
                <a:gd name="T2" fmla="*/ 143 w 204"/>
                <a:gd name="T3" fmla="*/ 25 h 179"/>
                <a:gd name="T4" fmla="*/ 151 w 204"/>
                <a:gd name="T5" fmla="*/ 23 h 179"/>
                <a:gd name="T6" fmla="*/ 165 w 204"/>
                <a:gd name="T7" fmla="*/ 33 h 179"/>
                <a:gd name="T8" fmla="*/ 169 w 204"/>
                <a:gd name="T9" fmla="*/ 34 h 179"/>
                <a:gd name="T10" fmla="*/ 173 w 204"/>
                <a:gd name="T11" fmla="*/ 34 h 179"/>
                <a:gd name="T12" fmla="*/ 181 w 204"/>
                <a:gd name="T13" fmla="*/ 39 h 179"/>
                <a:gd name="T14" fmla="*/ 204 w 204"/>
                <a:gd name="T15" fmla="*/ 43 h 179"/>
                <a:gd name="T16" fmla="*/ 197 w 204"/>
                <a:gd name="T17" fmla="*/ 57 h 179"/>
                <a:gd name="T18" fmla="*/ 195 w 204"/>
                <a:gd name="T19" fmla="*/ 71 h 179"/>
                <a:gd name="T20" fmla="*/ 191 w 204"/>
                <a:gd name="T21" fmla="*/ 75 h 179"/>
                <a:gd name="T22" fmla="*/ 184 w 204"/>
                <a:gd name="T23" fmla="*/ 73 h 179"/>
                <a:gd name="T24" fmla="*/ 184 w 204"/>
                <a:gd name="T25" fmla="*/ 78 h 179"/>
                <a:gd name="T26" fmla="*/ 173 w 204"/>
                <a:gd name="T27" fmla="*/ 89 h 179"/>
                <a:gd name="T28" fmla="*/ 173 w 204"/>
                <a:gd name="T29" fmla="*/ 99 h 179"/>
                <a:gd name="T30" fmla="*/ 181 w 204"/>
                <a:gd name="T31" fmla="*/ 96 h 179"/>
                <a:gd name="T32" fmla="*/ 186 w 204"/>
                <a:gd name="T33" fmla="*/ 105 h 179"/>
                <a:gd name="T34" fmla="*/ 186 w 204"/>
                <a:gd name="T35" fmla="*/ 110 h 179"/>
                <a:gd name="T36" fmla="*/ 191 w 204"/>
                <a:gd name="T37" fmla="*/ 118 h 179"/>
                <a:gd name="T38" fmla="*/ 186 w 204"/>
                <a:gd name="T39" fmla="*/ 124 h 179"/>
                <a:gd name="T40" fmla="*/ 190 w 204"/>
                <a:gd name="T41" fmla="*/ 140 h 179"/>
                <a:gd name="T42" fmla="*/ 199 w 204"/>
                <a:gd name="T43" fmla="*/ 143 h 179"/>
                <a:gd name="T44" fmla="*/ 198 w 204"/>
                <a:gd name="T45" fmla="*/ 151 h 179"/>
                <a:gd name="T46" fmla="*/ 183 w 204"/>
                <a:gd name="T47" fmla="*/ 163 h 179"/>
                <a:gd name="T48" fmla="*/ 150 w 204"/>
                <a:gd name="T49" fmla="*/ 157 h 179"/>
                <a:gd name="T50" fmla="*/ 126 w 204"/>
                <a:gd name="T51" fmla="*/ 164 h 179"/>
                <a:gd name="T52" fmla="*/ 124 w 204"/>
                <a:gd name="T53" fmla="*/ 177 h 179"/>
                <a:gd name="T54" fmla="*/ 105 w 204"/>
                <a:gd name="T55" fmla="*/ 179 h 179"/>
                <a:gd name="T56" fmla="*/ 86 w 204"/>
                <a:gd name="T57" fmla="*/ 170 h 179"/>
                <a:gd name="T58" fmla="*/ 80 w 204"/>
                <a:gd name="T59" fmla="*/ 174 h 179"/>
                <a:gd name="T60" fmla="*/ 49 w 204"/>
                <a:gd name="T61" fmla="*/ 165 h 179"/>
                <a:gd name="T62" fmla="*/ 43 w 204"/>
                <a:gd name="T63" fmla="*/ 157 h 179"/>
                <a:gd name="T64" fmla="*/ 51 w 204"/>
                <a:gd name="T65" fmla="*/ 145 h 179"/>
                <a:gd name="T66" fmla="*/ 55 w 204"/>
                <a:gd name="T67" fmla="*/ 104 h 179"/>
                <a:gd name="T68" fmla="*/ 38 w 204"/>
                <a:gd name="T69" fmla="*/ 83 h 179"/>
                <a:gd name="T70" fmla="*/ 26 w 204"/>
                <a:gd name="T71" fmla="*/ 72 h 179"/>
                <a:gd name="T72" fmla="*/ 2 w 204"/>
                <a:gd name="T73" fmla="*/ 65 h 179"/>
                <a:gd name="T74" fmla="*/ 0 w 204"/>
                <a:gd name="T75" fmla="*/ 50 h 179"/>
                <a:gd name="T76" fmla="*/ 21 w 204"/>
                <a:gd name="T77" fmla="*/ 45 h 179"/>
                <a:gd name="T78" fmla="*/ 48 w 204"/>
                <a:gd name="T79" fmla="*/ 50 h 179"/>
                <a:gd name="T80" fmla="*/ 44 w 204"/>
                <a:gd name="T81" fmla="*/ 27 h 179"/>
                <a:gd name="T82" fmla="*/ 58 w 204"/>
                <a:gd name="T83" fmla="*/ 36 h 179"/>
                <a:gd name="T84" fmla="*/ 96 w 204"/>
                <a:gd name="T85" fmla="*/ 20 h 179"/>
                <a:gd name="T86" fmla="*/ 100 w 204"/>
                <a:gd name="T87" fmla="*/ 4 h 179"/>
                <a:gd name="T88" fmla="*/ 114 w 204"/>
                <a:gd name="T89" fmla="*/ 0 h 179"/>
                <a:gd name="T90" fmla="*/ 117 w 204"/>
                <a:gd name="T91" fmla="*/ 7 h 179"/>
                <a:gd name="T92" fmla="*/ 124 w 204"/>
                <a:gd name="T93" fmla="*/ 7 h 179"/>
                <a:gd name="T94" fmla="*/ 131 w 204"/>
                <a:gd name="T95" fmla="*/ 15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04" h="179">
                  <a:moveTo>
                    <a:pt x="131" y="15"/>
                  </a:moveTo>
                  <a:lnTo>
                    <a:pt x="143" y="25"/>
                  </a:lnTo>
                  <a:lnTo>
                    <a:pt x="151" y="23"/>
                  </a:lnTo>
                  <a:lnTo>
                    <a:pt x="165" y="33"/>
                  </a:lnTo>
                  <a:lnTo>
                    <a:pt x="169" y="34"/>
                  </a:lnTo>
                  <a:lnTo>
                    <a:pt x="173" y="34"/>
                  </a:lnTo>
                  <a:lnTo>
                    <a:pt x="181" y="39"/>
                  </a:lnTo>
                  <a:lnTo>
                    <a:pt x="204" y="43"/>
                  </a:lnTo>
                  <a:lnTo>
                    <a:pt x="197" y="57"/>
                  </a:lnTo>
                  <a:lnTo>
                    <a:pt x="195" y="71"/>
                  </a:lnTo>
                  <a:lnTo>
                    <a:pt x="191" y="75"/>
                  </a:lnTo>
                  <a:lnTo>
                    <a:pt x="184" y="73"/>
                  </a:lnTo>
                  <a:lnTo>
                    <a:pt x="184" y="78"/>
                  </a:lnTo>
                  <a:lnTo>
                    <a:pt x="173" y="89"/>
                  </a:lnTo>
                  <a:lnTo>
                    <a:pt x="173" y="99"/>
                  </a:lnTo>
                  <a:lnTo>
                    <a:pt x="181" y="96"/>
                  </a:lnTo>
                  <a:lnTo>
                    <a:pt x="186" y="105"/>
                  </a:lnTo>
                  <a:lnTo>
                    <a:pt x="186" y="110"/>
                  </a:lnTo>
                  <a:lnTo>
                    <a:pt x="191" y="118"/>
                  </a:lnTo>
                  <a:lnTo>
                    <a:pt x="186" y="124"/>
                  </a:lnTo>
                  <a:lnTo>
                    <a:pt x="190" y="140"/>
                  </a:lnTo>
                  <a:lnTo>
                    <a:pt x="199" y="143"/>
                  </a:lnTo>
                  <a:lnTo>
                    <a:pt x="198" y="151"/>
                  </a:lnTo>
                  <a:lnTo>
                    <a:pt x="183" y="163"/>
                  </a:lnTo>
                  <a:lnTo>
                    <a:pt x="150" y="157"/>
                  </a:lnTo>
                  <a:lnTo>
                    <a:pt x="126" y="164"/>
                  </a:lnTo>
                  <a:lnTo>
                    <a:pt x="124" y="177"/>
                  </a:lnTo>
                  <a:lnTo>
                    <a:pt x="105" y="179"/>
                  </a:lnTo>
                  <a:lnTo>
                    <a:pt x="86" y="170"/>
                  </a:lnTo>
                  <a:lnTo>
                    <a:pt x="80" y="174"/>
                  </a:lnTo>
                  <a:lnTo>
                    <a:pt x="49" y="165"/>
                  </a:lnTo>
                  <a:lnTo>
                    <a:pt x="43" y="157"/>
                  </a:lnTo>
                  <a:lnTo>
                    <a:pt x="51" y="145"/>
                  </a:lnTo>
                  <a:lnTo>
                    <a:pt x="55" y="104"/>
                  </a:lnTo>
                  <a:lnTo>
                    <a:pt x="38" y="83"/>
                  </a:lnTo>
                  <a:lnTo>
                    <a:pt x="26" y="72"/>
                  </a:lnTo>
                  <a:lnTo>
                    <a:pt x="2" y="65"/>
                  </a:lnTo>
                  <a:lnTo>
                    <a:pt x="0" y="50"/>
                  </a:lnTo>
                  <a:lnTo>
                    <a:pt x="21" y="45"/>
                  </a:lnTo>
                  <a:lnTo>
                    <a:pt x="48" y="50"/>
                  </a:lnTo>
                  <a:lnTo>
                    <a:pt x="44" y="27"/>
                  </a:lnTo>
                  <a:lnTo>
                    <a:pt x="58" y="36"/>
                  </a:lnTo>
                  <a:lnTo>
                    <a:pt x="96" y="20"/>
                  </a:lnTo>
                  <a:lnTo>
                    <a:pt x="100" y="4"/>
                  </a:lnTo>
                  <a:lnTo>
                    <a:pt x="114" y="0"/>
                  </a:lnTo>
                  <a:lnTo>
                    <a:pt x="117" y="7"/>
                  </a:lnTo>
                  <a:lnTo>
                    <a:pt x="124" y="7"/>
                  </a:lnTo>
                  <a:lnTo>
                    <a:pt x="131" y="1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373" name="Freeform 372">
              <a:extLst>
                <a:ext uri="{FF2B5EF4-FFF2-40B4-BE49-F238E27FC236}">
                  <a16:creationId xmlns:a16="http://schemas.microsoft.com/office/drawing/2014/main" id="{11EE421B-7277-514D-BD87-3BE5E8C63DF8}"/>
                </a:ext>
              </a:extLst>
            </p:cNvPr>
            <p:cNvSpPr>
              <a:spLocks/>
            </p:cNvSpPr>
            <p:nvPr/>
          </p:nvSpPr>
          <p:spPr bwMode="auto">
            <a:xfrm>
              <a:off x="5195061" y="4172792"/>
              <a:ext cx="170275" cy="203478"/>
            </a:xfrm>
            <a:custGeom>
              <a:avLst/>
              <a:gdLst>
                <a:gd name="T0" fmla="*/ 42 w 103"/>
                <a:gd name="T1" fmla="*/ 131 h 131"/>
                <a:gd name="T2" fmla="*/ 23 w 103"/>
                <a:gd name="T3" fmla="*/ 110 h 131"/>
                <a:gd name="T4" fmla="*/ 11 w 103"/>
                <a:gd name="T5" fmla="*/ 93 h 131"/>
                <a:gd name="T6" fmla="*/ 0 w 103"/>
                <a:gd name="T7" fmla="*/ 71 h 131"/>
                <a:gd name="T8" fmla="*/ 1 w 103"/>
                <a:gd name="T9" fmla="*/ 65 h 131"/>
                <a:gd name="T10" fmla="*/ 5 w 103"/>
                <a:gd name="T11" fmla="*/ 58 h 131"/>
                <a:gd name="T12" fmla="*/ 9 w 103"/>
                <a:gd name="T13" fmla="*/ 43 h 131"/>
                <a:gd name="T14" fmla="*/ 13 w 103"/>
                <a:gd name="T15" fmla="*/ 27 h 131"/>
                <a:gd name="T16" fmla="*/ 19 w 103"/>
                <a:gd name="T17" fmla="*/ 26 h 131"/>
                <a:gd name="T18" fmla="*/ 46 w 103"/>
                <a:gd name="T19" fmla="*/ 26 h 131"/>
                <a:gd name="T20" fmla="*/ 46 w 103"/>
                <a:gd name="T21" fmla="*/ 1 h 131"/>
                <a:gd name="T22" fmla="*/ 54 w 103"/>
                <a:gd name="T23" fmla="*/ 0 h 131"/>
                <a:gd name="T24" fmla="*/ 65 w 103"/>
                <a:gd name="T25" fmla="*/ 3 h 131"/>
                <a:gd name="T26" fmla="*/ 76 w 103"/>
                <a:gd name="T27" fmla="*/ 0 h 131"/>
                <a:gd name="T28" fmla="*/ 79 w 103"/>
                <a:gd name="T29" fmla="*/ 1 h 131"/>
                <a:gd name="T30" fmla="*/ 77 w 103"/>
                <a:gd name="T31" fmla="*/ 10 h 131"/>
                <a:gd name="T32" fmla="*/ 82 w 103"/>
                <a:gd name="T33" fmla="*/ 21 h 131"/>
                <a:gd name="T34" fmla="*/ 96 w 103"/>
                <a:gd name="T35" fmla="*/ 19 h 131"/>
                <a:gd name="T36" fmla="*/ 101 w 103"/>
                <a:gd name="T37" fmla="*/ 24 h 131"/>
                <a:gd name="T38" fmla="*/ 93 w 103"/>
                <a:gd name="T39" fmla="*/ 48 h 131"/>
                <a:gd name="T40" fmla="*/ 102 w 103"/>
                <a:gd name="T41" fmla="*/ 60 h 131"/>
                <a:gd name="T42" fmla="*/ 103 w 103"/>
                <a:gd name="T43" fmla="*/ 76 h 131"/>
                <a:gd name="T44" fmla="*/ 101 w 103"/>
                <a:gd name="T45" fmla="*/ 90 h 131"/>
                <a:gd name="T46" fmla="*/ 95 w 103"/>
                <a:gd name="T47" fmla="*/ 100 h 131"/>
                <a:gd name="T48" fmla="*/ 79 w 103"/>
                <a:gd name="T49" fmla="*/ 99 h 131"/>
                <a:gd name="T50" fmla="*/ 69 w 103"/>
                <a:gd name="T51" fmla="*/ 89 h 131"/>
                <a:gd name="T52" fmla="*/ 68 w 103"/>
                <a:gd name="T53" fmla="*/ 98 h 131"/>
                <a:gd name="T54" fmla="*/ 56 w 103"/>
                <a:gd name="T55" fmla="*/ 101 h 131"/>
                <a:gd name="T56" fmla="*/ 49 w 103"/>
                <a:gd name="T57" fmla="*/ 106 h 131"/>
                <a:gd name="T58" fmla="*/ 56 w 103"/>
                <a:gd name="T59" fmla="*/ 120 h 131"/>
                <a:gd name="T60" fmla="*/ 42 w 103"/>
                <a:gd name="T61" fmla="*/ 131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03" h="131">
                  <a:moveTo>
                    <a:pt x="42" y="131"/>
                  </a:moveTo>
                  <a:lnTo>
                    <a:pt x="23" y="110"/>
                  </a:lnTo>
                  <a:lnTo>
                    <a:pt x="11" y="93"/>
                  </a:lnTo>
                  <a:lnTo>
                    <a:pt x="0" y="71"/>
                  </a:lnTo>
                  <a:lnTo>
                    <a:pt x="1" y="65"/>
                  </a:lnTo>
                  <a:lnTo>
                    <a:pt x="5" y="58"/>
                  </a:lnTo>
                  <a:lnTo>
                    <a:pt x="9" y="43"/>
                  </a:lnTo>
                  <a:lnTo>
                    <a:pt x="13" y="27"/>
                  </a:lnTo>
                  <a:lnTo>
                    <a:pt x="19" y="26"/>
                  </a:lnTo>
                  <a:lnTo>
                    <a:pt x="46" y="26"/>
                  </a:lnTo>
                  <a:lnTo>
                    <a:pt x="46" y="1"/>
                  </a:lnTo>
                  <a:lnTo>
                    <a:pt x="54" y="0"/>
                  </a:lnTo>
                  <a:lnTo>
                    <a:pt x="65" y="3"/>
                  </a:lnTo>
                  <a:lnTo>
                    <a:pt x="76" y="0"/>
                  </a:lnTo>
                  <a:lnTo>
                    <a:pt x="79" y="1"/>
                  </a:lnTo>
                  <a:lnTo>
                    <a:pt x="77" y="10"/>
                  </a:lnTo>
                  <a:lnTo>
                    <a:pt x="82" y="21"/>
                  </a:lnTo>
                  <a:lnTo>
                    <a:pt x="96" y="19"/>
                  </a:lnTo>
                  <a:lnTo>
                    <a:pt x="101" y="24"/>
                  </a:lnTo>
                  <a:lnTo>
                    <a:pt x="93" y="48"/>
                  </a:lnTo>
                  <a:lnTo>
                    <a:pt x="102" y="60"/>
                  </a:lnTo>
                  <a:lnTo>
                    <a:pt x="103" y="76"/>
                  </a:lnTo>
                  <a:lnTo>
                    <a:pt x="101" y="90"/>
                  </a:lnTo>
                  <a:lnTo>
                    <a:pt x="95" y="100"/>
                  </a:lnTo>
                  <a:lnTo>
                    <a:pt x="79" y="99"/>
                  </a:lnTo>
                  <a:lnTo>
                    <a:pt x="69" y="89"/>
                  </a:lnTo>
                  <a:lnTo>
                    <a:pt x="68" y="98"/>
                  </a:lnTo>
                  <a:lnTo>
                    <a:pt x="56" y="101"/>
                  </a:lnTo>
                  <a:lnTo>
                    <a:pt x="49" y="106"/>
                  </a:lnTo>
                  <a:lnTo>
                    <a:pt x="56" y="120"/>
                  </a:lnTo>
                  <a:lnTo>
                    <a:pt x="42" y="131"/>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374" name="Freeform 373">
              <a:extLst>
                <a:ext uri="{FF2B5EF4-FFF2-40B4-BE49-F238E27FC236}">
                  <a16:creationId xmlns:a16="http://schemas.microsoft.com/office/drawing/2014/main" id="{A88685C5-AD6B-5C4F-A26C-6F915D8C68D1}"/>
                </a:ext>
              </a:extLst>
            </p:cNvPr>
            <p:cNvSpPr>
              <a:spLocks/>
            </p:cNvSpPr>
            <p:nvPr/>
          </p:nvSpPr>
          <p:spPr bwMode="auto">
            <a:xfrm>
              <a:off x="4733832" y="2479740"/>
              <a:ext cx="49594" cy="40386"/>
            </a:xfrm>
            <a:custGeom>
              <a:avLst/>
              <a:gdLst>
                <a:gd name="T0" fmla="*/ 30 w 30"/>
                <a:gd name="T1" fmla="*/ 13 h 26"/>
                <a:gd name="T2" fmla="*/ 21 w 30"/>
                <a:gd name="T3" fmla="*/ 26 h 26"/>
                <a:gd name="T4" fmla="*/ 10 w 30"/>
                <a:gd name="T5" fmla="*/ 22 h 26"/>
                <a:gd name="T6" fmla="*/ 0 w 30"/>
                <a:gd name="T7" fmla="*/ 23 h 26"/>
                <a:gd name="T8" fmla="*/ 4 w 30"/>
                <a:gd name="T9" fmla="*/ 12 h 26"/>
                <a:gd name="T10" fmla="*/ 1 w 30"/>
                <a:gd name="T11" fmla="*/ 1 h 26"/>
                <a:gd name="T12" fmla="*/ 14 w 30"/>
                <a:gd name="T13" fmla="*/ 0 h 26"/>
                <a:gd name="T14" fmla="*/ 30 w 30"/>
                <a:gd name="T15" fmla="*/ 13 h 2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26">
                  <a:moveTo>
                    <a:pt x="30" y="13"/>
                  </a:moveTo>
                  <a:lnTo>
                    <a:pt x="21" y="26"/>
                  </a:lnTo>
                  <a:lnTo>
                    <a:pt x="10" y="22"/>
                  </a:lnTo>
                  <a:lnTo>
                    <a:pt x="0" y="23"/>
                  </a:lnTo>
                  <a:lnTo>
                    <a:pt x="4" y="12"/>
                  </a:lnTo>
                  <a:lnTo>
                    <a:pt x="1" y="1"/>
                  </a:lnTo>
                  <a:lnTo>
                    <a:pt x="14" y="0"/>
                  </a:lnTo>
                  <a:lnTo>
                    <a:pt x="30" y="13"/>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375" name="Freeform 374">
              <a:extLst>
                <a:ext uri="{FF2B5EF4-FFF2-40B4-BE49-F238E27FC236}">
                  <a16:creationId xmlns:a16="http://schemas.microsoft.com/office/drawing/2014/main" id="{88E739AC-052A-514A-95F3-9BE0BF0D2509}"/>
                </a:ext>
              </a:extLst>
            </p:cNvPr>
            <p:cNvSpPr>
              <a:spLocks/>
            </p:cNvSpPr>
            <p:nvPr/>
          </p:nvSpPr>
          <p:spPr bwMode="auto">
            <a:xfrm>
              <a:off x="4773508" y="2375671"/>
              <a:ext cx="198377" cy="267160"/>
            </a:xfrm>
            <a:custGeom>
              <a:avLst/>
              <a:gdLst>
                <a:gd name="T0" fmla="*/ 49 w 120"/>
                <a:gd name="T1" fmla="*/ 0 h 172"/>
                <a:gd name="T2" fmla="*/ 32 w 120"/>
                <a:gd name="T3" fmla="*/ 21 h 172"/>
                <a:gd name="T4" fmla="*/ 47 w 120"/>
                <a:gd name="T5" fmla="*/ 18 h 172"/>
                <a:gd name="T6" fmla="*/ 64 w 120"/>
                <a:gd name="T7" fmla="*/ 18 h 172"/>
                <a:gd name="T8" fmla="*/ 60 w 120"/>
                <a:gd name="T9" fmla="*/ 34 h 172"/>
                <a:gd name="T10" fmla="*/ 46 w 120"/>
                <a:gd name="T11" fmla="*/ 51 h 172"/>
                <a:gd name="T12" fmla="*/ 62 w 120"/>
                <a:gd name="T13" fmla="*/ 53 h 172"/>
                <a:gd name="T14" fmla="*/ 63 w 120"/>
                <a:gd name="T15" fmla="*/ 55 h 172"/>
                <a:gd name="T16" fmla="*/ 76 w 120"/>
                <a:gd name="T17" fmla="*/ 78 h 172"/>
                <a:gd name="T18" fmla="*/ 87 w 120"/>
                <a:gd name="T19" fmla="*/ 82 h 172"/>
                <a:gd name="T20" fmla="*/ 96 w 120"/>
                <a:gd name="T21" fmla="*/ 104 h 172"/>
                <a:gd name="T22" fmla="*/ 101 w 120"/>
                <a:gd name="T23" fmla="*/ 112 h 172"/>
                <a:gd name="T24" fmla="*/ 120 w 120"/>
                <a:gd name="T25" fmla="*/ 116 h 172"/>
                <a:gd name="T26" fmla="*/ 118 w 120"/>
                <a:gd name="T27" fmla="*/ 129 h 172"/>
                <a:gd name="T28" fmla="*/ 110 w 120"/>
                <a:gd name="T29" fmla="*/ 135 h 172"/>
                <a:gd name="T30" fmla="*/ 116 w 120"/>
                <a:gd name="T31" fmla="*/ 145 h 172"/>
                <a:gd name="T32" fmla="*/ 102 w 120"/>
                <a:gd name="T33" fmla="*/ 155 h 172"/>
                <a:gd name="T34" fmla="*/ 81 w 120"/>
                <a:gd name="T35" fmla="*/ 155 h 172"/>
                <a:gd name="T36" fmla="*/ 54 w 120"/>
                <a:gd name="T37" fmla="*/ 161 h 172"/>
                <a:gd name="T38" fmla="*/ 46 w 120"/>
                <a:gd name="T39" fmla="*/ 157 h 172"/>
                <a:gd name="T40" fmla="*/ 36 w 120"/>
                <a:gd name="T41" fmla="*/ 166 h 172"/>
                <a:gd name="T42" fmla="*/ 21 w 120"/>
                <a:gd name="T43" fmla="*/ 164 h 172"/>
                <a:gd name="T44" fmla="*/ 10 w 120"/>
                <a:gd name="T45" fmla="*/ 172 h 172"/>
                <a:gd name="T46" fmla="*/ 1 w 120"/>
                <a:gd name="T47" fmla="*/ 168 h 172"/>
                <a:gd name="T48" fmla="*/ 25 w 120"/>
                <a:gd name="T49" fmla="*/ 147 h 172"/>
                <a:gd name="T50" fmla="*/ 39 w 120"/>
                <a:gd name="T51" fmla="*/ 142 h 172"/>
                <a:gd name="T52" fmla="*/ 39 w 120"/>
                <a:gd name="T53" fmla="*/ 142 h 172"/>
                <a:gd name="T54" fmla="*/ 15 w 120"/>
                <a:gd name="T55" fmla="*/ 139 h 172"/>
                <a:gd name="T56" fmla="*/ 11 w 120"/>
                <a:gd name="T57" fmla="*/ 131 h 172"/>
                <a:gd name="T58" fmla="*/ 27 w 120"/>
                <a:gd name="T59" fmla="*/ 125 h 172"/>
                <a:gd name="T60" fmla="*/ 19 w 120"/>
                <a:gd name="T61" fmla="*/ 114 h 172"/>
                <a:gd name="T62" fmla="*/ 22 w 120"/>
                <a:gd name="T63" fmla="*/ 101 h 172"/>
                <a:gd name="T64" fmla="*/ 45 w 120"/>
                <a:gd name="T65" fmla="*/ 102 h 172"/>
                <a:gd name="T66" fmla="*/ 45 w 120"/>
                <a:gd name="T67" fmla="*/ 102 h 172"/>
                <a:gd name="T68" fmla="*/ 48 w 120"/>
                <a:gd name="T69" fmla="*/ 91 h 172"/>
                <a:gd name="T70" fmla="*/ 38 w 120"/>
                <a:gd name="T71" fmla="*/ 79 h 172"/>
                <a:gd name="T72" fmla="*/ 37 w 120"/>
                <a:gd name="T73" fmla="*/ 79 h 172"/>
                <a:gd name="T74" fmla="*/ 19 w 120"/>
                <a:gd name="T75" fmla="*/ 75 h 172"/>
                <a:gd name="T76" fmla="*/ 15 w 120"/>
                <a:gd name="T77" fmla="*/ 70 h 172"/>
                <a:gd name="T78" fmla="*/ 21 w 120"/>
                <a:gd name="T79" fmla="*/ 61 h 172"/>
                <a:gd name="T80" fmla="*/ 16 w 120"/>
                <a:gd name="T81" fmla="*/ 55 h 172"/>
                <a:gd name="T82" fmla="*/ 8 w 120"/>
                <a:gd name="T83" fmla="*/ 65 h 172"/>
                <a:gd name="T84" fmla="*/ 8 w 120"/>
                <a:gd name="T85" fmla="*/ 46 h 172"/>
                <a:gd name="T86" fmla="*/ 0 w 120"/>
                <a:gd name="T87" fmla="*/ 36 h 172"/>
                <a:gd name="T88" fmla="*/ 7 w 120"/>
                <a:gd name="T89" fmla="*/ 15 h 172"/>
                <a:gd name="T90" fmla="*/ 19 w 120"/>
                <a:gd name="T91" fmla="*/ 0 h 172"/>
                <a:gd name="T92" fmla="*/ 31 w 120"/>
                <a:gd name="T93" fmla="*/ 1 h 172"/>
                <a:gd name="T94" fmla="*/ 49 w 120"/>
                <a:gd name="T95" fmla="*/ 0 h 1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0" h="172">
                  <a:moveTo>
                    <a:pt x="49" y="0"/>
                  </a:moveTo>
                  <a:lnTo>
                    <a:pt x="32" y="21"/>
                  </a:lnTo>
                  <a:lnTo>
                    <a:pt x="47" y="18"/>
                  </a:lnTo>
                  <a:lnTo>
                    <a:pt x="64" y="18"/>
                  </a:lnTo>
                  <a:lnTo>
                    <a:pt x="60" y="34"/>
                  </a:lnTo>
                  <a:lnTo>
                    <a:pt x="46" y="51"/>
                  </a:lnTo>
                  <a:lnTo>
                    <a:pt x="62" y="53"/>
                  </a:lnTo>
                  <a:lnTo>
                    <a:pt x="63" y="55"/>
                  </a:lnTo>
                  <a:lnTo>
                    <a:pt x="76" y="78"/>
                  </a:lnTo>
                  <a:lnTo>
                    <a:pt x="87" y="82"/>
                  </a:lnTo>
                  <a:lnTo>
                    <a:pt x="96" y="104"/>
                  </a:lnTo>
                  <a:lnTo>
                    <a:pt x="101" y="112"/>
                  </a:lnTo>
                  <a:lnTo>
                    <a:pt x="120" y="116"/>
                  </a:lnTo>
                  <a:lnTo>
                    <a:pt x="118" y="129"/>
                  </a:lnTo>
                  <a:lnTo>
                    <a:pt x="110" y="135"/>
                  </a:lnTo>
                  <a:lnTo>
                    <a:pt x="116" y="145"/>
                  </a:lnTo>
                  <a:lnTo>
                    <a:pt x="102" y="155"/>
                  </a:lnTo>
                  <a:lnTo>
                    <a:pt x="81" y="155"/>
                  </a:lnTo>
                  <a:lnTo>
                    <a:pt x="54" y="161"/>
                  </a:lnTo>
                  <a:lnTo>
                    <a:pt x="46" y="157"/>
                  </a:lnTo>
                  <a:lnTo>
                    <a:pt x="36" y="166"/>
                  </a:lnTo>
                  <a:lnTo>
                    <a:pt x="21" y="164"/>
                  </a:lnTo>
                  <a:lnTo>
                    <a:pt x="10" y="172"/>
                  </a:lnTo>
                  <a:lnTo>
                    <a:pt x="1" y="168"/>
                  </a:lnTo>
                  <a:lnTo>
                    <a:pt x="25" y="147"/>
                  </a:lnTo>
                  <a:lnTo>
                    <a:pt x="39" y="142"/>
                  </a:lnTo>
                  <a:lnTo>
                    <a:pt x="39" y="142"/>
                  </a:lnTo>
                  <a:lnTo>
                    <a:pt x="15" y="139"/>
                  </a:lnTo>
                  <a:lnTo>
                    <a:pt x="11" y="131"/>
                  </a:lnTo>
                  <a:lnTo>
                    <a:pt x="27" y="125"/>
                  </a:lnTo>
                  <a:lnTo>
                    <a:pt x="19" y="114"/>
                  </a:lnTo>
                  <a:lnTo>
                    <a:pt x="22" y="101"/>
                  </a:lnTo>
                  <a:lnTo>
                    <a:pt x="45" y="102"/>
                  </a:lnTo>
                  <a:lnTo>
                    <a:pt x="45" y="102"/>
                  </a:lnTo>
                  <a:lnTo>
                    <a:pt x="48" y="91"/>
                  </a:lnTo>
                  <a:lnTo>
                    <a:pt x="38" y="79"/>
                  </a:lnTo>
                  <a:lnTo>
                    <a:pt x="37" y="79"/>
                  </a:lnTo>
                  <a:lnTo>
                    <a:pt x="19" y="75"/>
                  </a:lnTo>
                  <a:lnTo>
                    <a:pt x="15" y="70"/>
                  </a:lnTo>
                  <a:lnTo>
                    <a:pt x="21" y="61"/>
                  </a:lnTo>
                  <a:lnTo>
                    <a:pt x="16" y="55"/>
                  </a:lnTo>
                  <a:lnTo>
                    <a:pt x="8" y="65"/>
                  </a:lnTo>
                  <a:lnTo>
                    <a:pt x="8" y="46"/>
                  </a:lnTo>
                  <a:lnTo>
                    <a:pt x="0" y="36"/>
                  </a:lnTo>
                  <a:lnTo>
                    <a:pt x="7" y="15"/>
                  </a:lnTo>
                  <a:lnTo>
                    <a:pt x="19" y="0"/>
                  </a:lnTo>
                  <a:lnTo>
                    <a:pt x="31" y="1"/>
                  </a:lnTo>
                  <a:lnTo>
                    <a:pt x="49"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376" name="Freeform 375">
              <a:extLst>
                <a:ext uri="{FF2B5EF4-FFF2-40B4-BE49-F238E27FC236}">
                  <a16:creationId xmlns:a16="http://schemas.microsoft.com/office/drawing/2014/main" id="{EB3770B3-94AB-9F40-9670-A2A3E5E789CA}"/>
                </a:ext>
              </a:extLst>
            </p:cNvPr>
            <p:cNvSpPr>
              <a:spLocks/>
            </p:cNvSpPr>
            <p:nvPr/>
          </p:nvSpPr>
          <p:spPr bwMode="auto">
            <a:xfrm>
              <a:off x="6026591" y="2844755"/>
              <a:ext cx="198377" cy="80769"/>
            </a:xfrm>
            <a:custGeom>
              <a:avLst/>
              <a:gdLst>
                <a:gd name="T0" fmla="*/ 33 w 120"/>
                <a:gd name="T1" fmla="*/ 42 h 52"/>
                <a:gd name="T2" fmla="*/ 34 w 120"/>
                <a:gd name="T3" fmla="*/ 33 h 52"/>
                <a:gd name="T4" fmla="*/ 28 w 120"/>
                <a:gd name="T5" fmla="*/ 19 h 52"/>
                <a:gd name="T6" fmla="*/ 17 w 120"/>
                <a:gd name="T7" fmla="*/ 11 h 52"/>
                <a:gd name="T8" fmla="*/ 7 w 120"/>
                <a:gd name="T9" fmla="*/ 9 h 52"/>
                <a:gd name="T10" fmla="*/ 0 w 120"/>
                <a:gd name="T11" fmla="*/ 3 h 52"/>
                <a:gd name="T12" fmla="*/ 1 w 120"/>
                <a:gd name="T13" fmla="*/ 0 h 52"/>
                <a:gd name="T14" fmla="*/ 16 w 120"/>
                <a:gd name="T15" fmla="*/ 4 h 52"/>
                <a:gd name="T16" fmla="*/ 41 w 120"/>
                <a:gd name="T17" fmla="*/ 7 h 52"/>
                <a:gd name="T18" fmla="*/ 66 w 120"/>
                <a:gd name="T19" fmla="*/ 17 h 52"/>
                <a:gd name="T20" fmla="*/ 69 w 120"/>
                <a:gd name="T21" fmla="*/ 21 h 52"/>
                <a:gd name="T22" fmla="*/ 79 w 120"/>
                <a:gd name="T23" fmla="*/ 18 h 52"/>
                <a:gd name="T24" fmla="*/ 95 w 120"/>
                <a:gd name="T25" fmla="*/ 22 h 52"/>
                <a:gd name="T26" fmla="*/ 102 w 120"/>
                <a:gd name="T27" fmla="*/ 30 h 52"/>
                <a:gd name="T28" fmla="*/ 113 w 120"/>
                <a:gd name="T29" fmla="*/ 35 h 52"/>
                <a:gd name="T30" fmla="*/ 110 w 120"/>
                <a:gd name="T31" fmla="*/ 38 h 52"/>
                <a:gd name="T32" fmla="*/ 120 w 120"/>
                <a:gd name="T33" fmla="*/ 49 h 52"/>
                <a:gd name="T34" fmla="*/ 118 w 120"/>
                <a:gd name="T35" fmla="*/ 52 h 52"/>
                <a:gd name="T36" fmla="*/ 109 w 120"/>
                <a:gd name="T37" fmla="*/ 50 h 52"/>
                <a:gd name="T38" fmla="*/ 95 w 120"/>
                <a:gd name="T39" fmla="*/ 44 h 52"/>
                <a:gd name="T40" fmla="*/ 92 w 120"/>
                <a:gd name="T41" fmla="*/ 48 h 52"/>
                <a:gd name="T42" fmla="*/ 69 w 120"/>
                <a:gd name="T43" fmla="*/ 51 h 52"/>
                <a:gd name="T44" fmla="*/ 51 w 120"/>
                <a:gd name="T45" fmla="*/ 41 h 52"/>
                <a:gd name="T46" fmla="*/ 33 w 120"/>
                <a:gd name="T47" fmla="*/ 42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20" h="52">
                  <a:moveTo>
                    <a:pt x="33" y="42"/>
                  </a:moveTo>
                  <a:lnTo>
                    <a:pt x="34" y="33"/>
                  </a:lnTo>
                  <a:lnTo>
                    <a:pt x="28" y="19"/>
                  </a:lnTo>
                  <a:lnTo>
                    <a:pt x="17" y="11"/>
                  </a:lnTo>
                  <a:lnTo>
                    <a:pt x="7" y="9"/>
                  </a:lnTo>
                  <a:lnTo>
                    <a:pt x="0" y="3"/>
                  </a:lnTo>
                  <a:lnTo>
                    <a:pt x="1" y="0"/>
                  </a:lnTo>
                  <a:lnTo>
                    <a:pt x="16" y="4"/>
                  </a:lnTo>
                  <a:lnTo>
                    <a:pt x="41" y="7"/>
                  </a:lnTo>
                  <a:lnTo>
                    <a:pt x="66" y="17"/>
                  </a:lnTo>
                  <a:lnTo>
                    <a:pt x="69" y="21"/>
                  </a:lnTo>
                  <a:lnTo>
                    <a:pt x="79" y="18"/>
                  </a:lnTo>
                  <a:lnTo>
                    <a:pt x="95" y="22"/>
                  </a:lnTo>
                  <a:lnTo>
                    <a:pt x="102" y="30"/>
                  </a:lnTo>
                  <a:lnTo>
                    <a:pt x="113" y="35"/>
                  </a:lnTo>
                  <a:lnTo>
                    <a:pt x="110" y="38"/>
                  </a:lnTo>
                  <a:lnTo>
                    <a:pt x="120" y="49"/>
                  </a:lnTo>
                  <a:lnTo>
                    <a:pt x="118" y="52"/>
                  </a:lnTo>
                  <a:lnTo>
                    <a:pt x="109" y="50"/>
                  </a:lnTo>
                  <a:lnTo>
                    <a:pt x="95" y="44"/>
                  </a:lnTo>
                  <a:lnTo>
                    <a:pt x="92" y="48"/>
                  </a:lnTo>
                  <a:lnTo>
                    <a:pt x="69" y="51"/>
                  </a:lnTo>
                  <a:lnTo>
                    <a:pt x="51" y="41"/>
                  </a:lnTo>
                  <a:lnTo>
                    <a:pt x="33" y="42"/>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377" name="Freeform 376">
              <a:extLst>
                <a:ext uri="{FF2B5EF4-FFF2-40B4-BE49-F238E27FC236}">
                  <a16:creationId xmlns:a16="http://schemas.microsoft.com/office/drawing/2014/main" id="{E96470DC-86E1-5E44-BBC7-27501230CE24}"/>
                </a:ext>
              </a:extLst>
            </p:cNvPr>
            <p:cNvSpPr>
              <a:spLocks/>
            </p:cNvSpPr>
            <p:nvPr/>
          </p:nvSpPr>
          <p:spPr bwMode="auto">
            <a:xfrm>
              <a:off x="4829717" y="3890099"/>
              <a:ext cx="130598" cy="205030"/>
            </a:xfrm>
            <a:custGeom>
              <a:avLst/>
              <a:gdLst>
                <a:gd name="T0" fmla="*/ 79 w 79"/>
                <a:gd name="T1" fmla="*/ 107 h 132"/>
                <a:gd name="T2" fmla="*/ 50 w 79"/>
                <a:gd name="T3" fmla="*/ 119 h 132"/>
                <a:gd name="T4" fmla="*/ 40 w 79"/>
                <a:gd name="T5" fmla="*/ 127 h 132"/>
                <a:gd name="T6" fmla="*/ 23 w 79"/>
                <a:gd name="T7" fmla="*/ 132 h 132"/>
                <a:gd name="T8" fmla="*/ 7 w 79"/>
                <a:gd name="T9" fmla="*/ 127 h 132"/>
                <a:gd name="T10" fmla="*/ 8 w 79"/>
                <a:gd name="T11" fmla="*/ 119 h 132"/>
                <a:gd name="T12" fmla="*/ 0 w 79"/>
                <a:gd name="T13" fmla="*/ 100 h 132"/>
                <a:gd name="T14" fmla="*/ 5 w 79"/>
                <a:gd name="T15" fmla="*/ 77 h 132"/>
                <a:gd name="T16" fmla="*/ 12 w 79"/>
                <a:gd name="T17" fmla="*/ 60 h 132"/>
                <a:gd name="T18" fmla="*/ 8 w 79"/>
                <a:gd name="T19" fmla="*/ 30 h 132"/>
                <a:gd name="T20" fmla="*/ 5 w 79"/>
                <a:gd name="T21" fmla="*/ 14 h 132"/>
                <a:gd name="T22" fmla="*/ 6 w 79"/>
                <a:gd name="T23" fmla="*/ 3 h 132"/>
                <a:gd name="T24" fmla="*/ 37 w 79"/>
                <a:gd name="T25" fmla="*/ 2 h 132"/>
                <a:gd name="T26" fmla="*/ 45 w 79"/>
                <a:gd name="T27" fmla="*/ 3 h 132"/>
                <a:gd name="T28" fmla="*/ 51 w 79"/>
                <a:gd name="T29" fmla="*/ 0 h 132"/>
                <a:gd name="T30" fmla="*/ 60 w 79"/>
                <a:gd name="T31" fmla="*/ 1 h 132"/>
                <a:gd name="T32" fmla="*/ 58 w 79"/>
                <a:gd name="T33" fmla="*/ 8 h 132"/>
                <a:gd name="T34" fmla="*/ 66 w 79"/>
                <a:gd name="T35" fmla="*/ 19 h 132"/>
                <a:gd name="T36" fmla="*/ 66 w 79"/>
                <a:gd name="T37" fmla="*/ 34 h 132"/>
                <a:gd name="T38" fmla="*/ 68 w 79"/>
                <a:gd name="T39" fmla="*/ 50 h 132"/>
                <a:gd name="T40" fmla="*/ 72 w 79"/>
                <a:gd name="T41" fmla="*/ 58 h 132"/>
                <a:gd name="T42" fmla="*/ 68 w 79"/>
                <a:gd name="T43" fmla="*/ 76 h 132"/>
                <a:gd name="T44" fmla="*/ 70 w 79"/>
                <a:gd name="T45" fmla="*/ 87 h 132"/>
                <a:gd name="T46" fmla="*/ 75 w 79"/>
                <a:gd name="T47" fmla="*/ 100 h 132"/>
                <a:gd name="T48" fmla="*/ 79 w 79"/>
                <a:gd name="T49" fmla="*/ 107 h 1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79" h="132">
                  <a:moveTo>
                    <a:pt x="79" y="107"/>
                  </a:moveTo>
                  <a:lnTo>
                    <a:pt x="50" y="119"/>
                  </a:lnTo>
                  <a:lnTo>
                    <a:pt x="40" y="127"/>
                  </a:lnTo>
                  <a:lnTo>
                    <a:pt x="23" y="132"/>
                  </a:lnTo>
                  <a:lnTo>
                    <a:pt x="7" y="127"/>
                  </a:lnTo>
                  <a:lnTo>
                    <a:pt x="8" y="119"/>
                  </a:lnTo>
                  <a:lnTo>
                    <a:pt x="0" y="100"/>
                  </a:lnTo>
                  <a:lnTo>
                    <a:pt x="5" y="77"/>
                  </a:lnTo>
                  <a:lnTo>
                    <a:pt x="12" y="60"/>
                  </a:lnTo>
                  <a:lnTo>
                    <a:pt x="8" y="30"/>
                  </a:lnTo>
                  <a:lnTo>
                    <a:pt x="5" y="14"/>
                  </a:lnTo>
                  <a:lnTo>
                    <a:pt x="6" y="3"/>
                  </a:lnTo>
                  <a:lnTo>
                    <a:pt x="37" y="2"/>
                  </a:lnTo>
                  <a:lnTo>
                    <a:pt x="45" y="3"/>
                  </a:lnTo>
                  <a:lnTo>
                    <a:pt x="51" y="0"/>
                  </a:lnTo>
                  <a:lnTo>
                    <a:pt x="60" y="1"/>
                  </a:lnTo>
                  <a:lnTo>
                    <a:pt x="58" y="8"/>
                  </a:lnTo>
                  <a:lnTo>
                    <a:pt x="66" y="19"/>
                  </a:lnTo>
                  <a:lnTo>
                    <a:pt x="66" y="34"/>
                  </a:lnTo>
                  <a:lnTo>
                    <a:pt x="68" y="50"/>
                  </a:lnTo>
                  <a:lnTo>
                    <a:pt x="72" y="58"/>
                  </a:lnTo>
                  <a:lnTo>
                    <a:pt x="68" y="76"/>
                  </a:lnTo>
                  <a:lnTo>
                    <a:pt x="70" y="87"/>
                  </a:lnTo>
                  <a:lnTo>
                    <a:pt x="75" y="100"/>
                  </a:lnTo>
                  <a:lnTo>
                    <a:pt x="79" y="107"/>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378" name="Freeform 377">
              <a:extLst>
                <a:ext uri="{FF2B5EF4-FFF2-40B4-BE49-F238E27FC236}">
                  <a16:creationId xmlns:a16="http://schemas.microsoft.com/office/drawing/2014/main" id="{CB7CCDEC-E31B-1A40-AEBC-A1C24B9DDD97}"/>
                </a:ext>
              </a:extLst>
            </p:cNvPr>
            <p:cNvSpPr>
              <a:spLocks/>
            </p:cNvSpPr>
            <p:nvPr/>
          </p:nvSpPr>
          <p:spPr bwMode="auto">
            <a:xfrm>
              <a:off x="4470983" y="3841947"/>
              <a:ext cx="219869" cy="170858"/>
            </a:xfrm>
            <a:custGeom>
              <a:avLst/>
              <a:gdLst>
                <a:gd name="T0" fmla="*/ 116 w 133"/>
                <a:gd name="T1" fmla="*/ 101 h 110"/>
                <a:gd name="T2" fmla="*/ 108 w 133"/>
                <a:gd name="T3" fmla="*/ 110 h 110"/>
                <a:gd name="T4" fmla="*/ 105 w 133"/>
                <a:gd name="T5" fmla="*/ 97 h 110"/>
                <a:gd name="T6" fmla="*/ 93 w 133"/>
                <a:gd name="T7" fmla="*/ 86 h 110"/>
                <a:gd name="T8" fmla="*/ 84 w 133"/>
                <a:gd name="T9" fmla="*/ 88 h 110"/>
                <a:gd name="T10" fmla="*/ 81 w 133"/>
                <a:gd name="T11" fmla="*/ 75 h 110"/>
                <a:gd name="T12" fmla="*/ 78 w 133"/>
                <a:gd name="T13" fmla="*/ 60 h 110"/>
                <a:gd name="T14" fmla="*/ 58 w 133"/>
                <a:gd name="T15" fmla="*/ 53 h 110"/>
                <a:gd name="T16" fmla="*/ 49 w 133"/>
                <a:gd name="T17" fmla="*/ 57 h 110"/>
                <a:gd name="T18" fmla="*/ 44 w 133"/>
                <a:gd name="T19" fmla="*/ 67 h 110"/>
                <a:gd name="T20" fmla="*/ 26 w 133"/>
                <a:gd name="T21" fmla="*/ 64 h 110"/>
                <a:gd name="T22" fmla="*/ 14 w 133"/>
                <a:gd name="T23" fmla="*/ 53 h 110"/>
                <a:gd name="T24" fmla="*/ 8 w 133"/>
                <a:gd name="T25" fmla="*/ 40 h 110"/>
                <a:gd name="T26" fmla="*/ 0 w 133"/>
                <a:gd name="T27" fmla="*/ 32 h 110"/>
                <a:gd name="T28" fmla="*/ 14 w 133"/>
                <a:gd name="T29" fmla="*/ 22 h 110"/>
                <a:gd name="T30" fmla="*/ 22 w 133"/>
                <a:gd name="T31" fmla="*/ 19 h 110"/>
                <a:gd name="T32" fmla="*/ 24 w 133"/>
                <a:gd name="T33" fmla="*/ 9 h 110"/>
                <a:gd name="T34" fmla="*/ 26 w 133"/>
                <a:gd name="T35" fmla="*/ 0 h 110"/>
                <a:gd name="T36" fmla="*/ 48 w 133"/>
                <a:gd name="T37" fmla="*/ 5 h 110"/>
                <a:gd name="T38" fmla="*/ 54 w 133"/>
                <a:gd name="T39" fmla="*/ 2 h 110"/>
                <a:gd name="T40" fmla="*/ 66 w 133"/>
                <a:gd name="T41" fmla="*/ 3 h 110"/>
                <a:gd name="T42" fmla="*/ 70 w 133"/>
                <a:gd name="T43" fmla="*/ 10 h 110"/>
                <a:gd name="T44" fmla="*/ 78 w 133"/>
                <a:gd name="T45" fmla="*/ 8 h 110"/>
                <a:gd name="T46" fmla="*/ 91 w 133"/>
                <a:gd name="T47" fmla="*/ 15 h 110"/>
                <a:gd name="T48" fmla="*/ 102 w 133"/>
                <a:gd name="T49" fmla="*/ 8 h 110"/>
                <a:gd name="T50" fmla="*/ 110 w 133"/>
                <a:gd name="T51" fmla="*/ 6 h 110"/>
                <a:gd name="T52" fmla="*/ 116 w 133"/>
                <a:gd name="T53" fmla="*/ 16 h 110"/>
                <a:gd name="T54" fmla="*/ 120 w 133"/>
                <a:gd name="T55" fmla="*/ 30 h 110"/>
                <a:gd name="T56" fmla="*/ 123 w 133"/>
                <a:gd name="T57" fmla="*/ 35 h 110"/>
                <a:gd name="T58" fmla="*/ 124 w 133"/>
                <a:gd name="T59" fmla="*/ 43 h 110"/>
                <a:gd name="T60" fmla="*/ 126 w 133"/>
                <a:gd name="T61" fmla="*/ 51 h 110"/>
                <a:gd name="T62" fmla="*/ 128 w 133"/>
                <a:gd name="T63" fmla="*/ 67 h 110"/>
                <a:gd name="T64" fmla="*/ 126 w 133"/>
                <a:gd name="T65" fmla="*/ 86 h 110"/>
                <a:gd name="T66" fmla="*/ 126 w 133"/>
                <a:gd name="T67" fmla="*/ 93 h 110"/>
                <a:gd name="T68" fmla="*/ 122 w 133"/>
                <a:gd name="T69" fmla="*/ 102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33" h="110">
                  <a:moveTo>
                    <a:pt x="122" y="102"/>
                  </a:moveTo>
                  <a:lnTo>
                    <a:pt x="116" y="101"/>
                  </a:lnTo>
                  <a:lnTo>
                    <a:pt x="113" y="110"/>
                  </a:lnTo>
                  <a:lnTo>
                    <a:pt x="108" y="110"/>
                  </a:lnTo>
                  <a:lnTo>
                    <a:pt x="104" y="105"/>
                  </a:lnTo>
                  <a:lnTo>
                    <a:pt x="105" y="97"/>
                  </a:lnTo>
                  <a:lnTo>
                    <a:pt x="98" y="84"/>
                  </a:lnTo>
                  <a:lnTo>
                    <a:pt x="93" y="86"/>
                  </a:lnTo>
                  <a:lnTo>
                    <a:pt x="89" y="87"/>
                  </a:lnTo>
                  <a:lnTo>
                    <a:pt x="84" y="88"/>
                  </a:lnTo>
                  <a:lnTo>
                    <a:pt x="84" y="80"/>
                  </a:lnTo>
                  <a:lnTo>
                    <a:pt x="81" y="75"/>
                  </a:lnTo>
                  <a:lnTo>
                    <a:pt x="82" y="69"/>
                  </a:lnTo>
                  <a:lnTo>
                    <a:pt x="78" y="60"/>
                  </a:lnTo>
                  <a:lnTo>
                    <a:pt x="73" y="53"/>
                  </a:lnTo>
                  <a:lnTo>
                    <a:pt x="58" y="53"/>
                  </a:lnTo>
                  <a:lnTo>
                    <a:pt x="54" y="57"/>
                  </a:lnTo>
                  <a:lnTo>
                    <a:pt x="49" y="57"/>
                  </a:lnTo>
                  <a:lnTo>
                    <a:pt x="46" y="61"/>
                  </a:lnTo>
                  <a:lnTo>
                    <a:pt x="44" y="67"/>
                  </a:lnTo>
                  <a:lnTo>
                    <a:pt x="34" y="76"/>
                  </a:lnTo>
                  <a:lnTo>
                    <a:pt x="26" y="64"/>
                  </a:lnTo>
                  <a:lnTo>
                    <a:pt x="19" y="56"/>
                  </a:lnTo>
                  <a:lnTo>
                    <a:pt x="14" y="53"/>
                  </a:lnTo>
                  <a:lnTo>
                    <a:pt x="10" y="49"/>
                  </a:lnTo>
                  <a:lnTo>
                    <a:pt x="8" y="40"/>
                  </a:lnTo>
                  <a:lnTo>
                    <a:pt x="5" y="35"/>
                  </a:lnTo>
                  <a:lnTo>
                    <a:pt x="0" y="32"/>
                  </a:lnTo>
                  <a:lnTo>
                    <a:pt x="8" y="22"/>
                  </a:lnTo>
                  <a:lnTo>
                    <a:pt x="14" y="22"/>
                  </a:lnTo>
                  <a:lnTo>
                    <a:pt x="18" y="19"/>
                  </a:lnTo>
                  <a:lnTo>
                    <a:pt x="22" y="19"/>
                  </a:lnTo>
                  <a:lnTo>
                    <a:pt x="25" y="16"/>
                  </a:lnTo>
                  <a:lnTo>
                    <a:pt x="24" y="9"/>
                  </a:lnTo>
                  <a:lnTo>
                    <a:pt x="26" y="7"/>
                  </a:lnTo>
                  <a:lnTo>
                    <a:pt x="26" y="0"/>
                  </a:lnTo>
                  <a:lnTo>
                    <a:pt x="35" y="0"/>
                  </a:lnTo>
                  <a:lnTo>
                    <a:pt x="48" y="5"/>
                  </a:lnTo>
                  <a:lnTo>
                    <a:pt x="52" y="5"/>
                  </a:lnTo>
                  <a:lnTo>
                    <a:pt x="54" y="2"/>
                  </a:lnTo>
                  <a:lnTo>
                    <a:pt x="64" y="4"/>
                  </a:lnTo>
                  <a:lnTo>
                    <a:pt x="66" y="3"/>
                  </a:lnTo>
                  <a:lnTo>
                    <a:pt x="67" y="10"/>
                  </a:lnTo>
                  <a:lnTo>
                    <a:pt x="70" y="10"/>
                  </a:lnTo>
                  <a:lnTo>
                    <a:pt x="75" y="8"/>
                  </a:lnTo>
                  <a:lnTo>
                    <a:pt x="78" y="8"/>
                  </a:lnTo>
                  <a:lnTo>
                    <a:pt x="83" y="14"/>
                  </a:lnTo>
                  <a:lnTo>
                    <a:pt x="91" y="15"/>
                  </a:lnTo>
                  <a:lnTo>
                    <a:pt x="96" y="11"/>
                  </a:lnTo>
                  <a:lnTo>
                    <a:pt x="102" y="8"/>
                  </a:lnTo>
                  <a:lnTo>
                    <a:pt x="106" y="5"/>
                  </a:lnTo>
                  <a:lnTo>
                    <a:pt x="110" y="6"/>
                  </a:lnTo>
                  <a:lnTo>
                    <a:pt x="114" y="10"/>
                  </a:lnTo>
                  <a:lnTo>
                    <a:pt x="116" y="16"/>
                  </a:lnTo>
                  <a:lnTo>
                    <a:pt x="123" y="25"/>
                  </a:lnTo>
                  <a:lnTo>
                    <a:pt x="120" y="30"/>
                  </a:lnTo>
                  <a:lnTo>
                    <a:pt x="119" y="37"/>
                  </a:lnTo>
                  <a:lnTo>
                    <a:pt x="123" y="35"/>
                  </a:lnTo>
                  <a:lnTo>
                    <a:pt x="125" y="37"/>
                  </a:lnTo>
                  <a:lnTo>
                    <a:pt x="124" y="43"/>
                  </a:lnTo>
                  <a:lnTo>
                    <a:pt x="130" y="49"/>
                  </a:lnTo>
                  <a:lnTo>
                    <a:pt x="126" y="51"/>
                  </a:lnTo>
                  <a:lnTo>
                    <a:pt x="124" y="58"/>
                  </a:lnTo>
                  <a:lnTo>
                    <a:pt x="128" y="67"/>
                  </a:lnTo>
                  <a:lnTo>
                    <a:pt x="133" y="83"/>
                  </a:lnTo>
                  <a:lnTo>
                    <a:pt x="126" y="86"/>
                  </a:lnTo>
                  <a:lnTo>
                    <a:pt x="124" y="89"/>
                  </a:lnTo>
                  <a:lnTo>
                    <a:pt x="126" y="93"/>
                  </a:lnTo>
                  <a:lnTo>
                    <a:pt x="125" y="102"/>
                  </a:lnTo>
                  <a:lnTo>
                    <a:pt x="122" y="102"/>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379" name="Freeform 378">
              <a:extLst>
                <a:ext uri="{FF2B5EF4-FFF2-40B4-BE49-F238E27FC236}">
                  <a16:creationId xmlns:a16="http://schemas.microsoft.com/office/drawing/2014/main" id="{89EBDF67-C6E0-424B-9188-1EF1303E4DCF}"/>
                </a:ext>
              </a:extLst>
            </p:cNvPr>
            <p:cNvSpPr>
              <a:spLocks/>
            </p:cNvSpPr>
            <p:nvPr/>
          </p:nvSpPr>
          <p:spPr bwMode="auto">
            <a:xfrm>
              <a:off x="4419736" y="3800010"/>
              <a:ext cx="90923" cy="24853"/>
            </a:xfrm>
            <a:custGeom>
              <a:avLst/>
              <a:gdLst>
                <a:gd name="T0" fmla="*/ 0 w 55"/>
                <a:gd name="T1" fmla="*/ 15 h 16"/>
                <a:gd name="T2" fmla="*/ 3 w 55"/>
                <a:gd name="T3" fmla="*/ 6 h 16"/>
                <a:gd name="T4" fmla="*/ 23 w 55"/>
                <a:gd name="T5" fmla="*/ 5 h 16"/>
                <a:gd name="T6" fmla="*/ 27 w 55"/>
                <a:gd name="T7" fmla="*/ 0 h 16"/>
                <a:gd name="T8" fmla="*/ 33 w 55"/>
                <a:gd name="T9" fmla="*/ 0 h 16"/>
                <a:gd name="T10" fmla="*/ 40 w 55"/>
                <a:gd name="T11" fmla="*/ 5 h 16"/>
                <a:gd name="T12" fmla="*/ 45 w 55"/>
                <a:gd name="T13" fmla="*/ 5 h 16"/>
                <a:gd name="T14" fmla="*/ 51 w 55"/>
                <a:gd name="T15" fmla="*/ 2 h 16"/>
                <a:gd name="T16" fmla="*/ 55 w 55"/>
                <a:gd name="T17" fmla="*/ 8 h 16"/>
                <a:gd name="T18" fmla="*/ 47 w 55"/>
                <a:gd name="T19" fmla="*/ 13 h 16"/>
                <a:gd name="T20" fmla="*/ 39 w 55"/>
                <a:gd name="T21" fmla="*/ 12 h 16"/>
                <a:gd name="T22" fmla="*/ 31 w 55"/>
                <a:gd name="T23" fmla="*/ 8 h 16"/>
                <a:gd name="T24" fmla="*/ 25 w 55"/>
                <a:gd name="T25" fmla="*/ 13 h 16"/>
                <a:gd name="T26" fmla="*/ 21 w 55"/>
                <a:gd name="T27" fmla="*/ 13 h 16"/>
                <a:gd name="T28" fmla="*/ 17 w 55"/>
                <a:gd name="T29" fmla="*/ 16 h 16"/>
                <a:gd name="T30" fmla="*/ 0 w 55"/>
                <a:gd name="T31" fmla="*/ 15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55" h="16">
                  <a:moveTo>
                    <a:pt x="0" y="15"/>
                  </a:moveTo>
                  <a:lnTo>
                    <a:pt x="3" y="6"/>
                  </a:lnTo>
                  <a:lnTo>
                    <a:pt x="23" y="5"/>
                  </a:lnTo>
                  <a:lnTo>
                    <a:pt x="27" y="0"/>
                  </a:lnTo>
                  <a:lnTo>
                    <a:pt x="33" y="0"/>
                  </a:lnTo>
                  <a:lnTo>
                    <a:pt x="40" y="5"/>
                  </a:lnTo>
                  <a:lnTo>
                    <a:pt x="45" y="5"/>
                  </a:lnTo>
                  <a:lnTo>
                    <a:pt x="51" y="2"/>
                  </a:lnTo>
                  <a:lnTo>
                    <a:pt x="55" y="8"/>
                  </a:lnTo>
                  <a:lnTo>
                    <a:pt x="47" y="13"/>
                  </a:lnTo>
                  <a:lnTo>
                    <a:pt x="39" y="12"/>
                  </a:lnTo>
                  <a:lnTo>
                    <a:pt x="31" y="8"/>
                  </a:lnTo>
                  <a:lnTo>
                    <a:pt x="25" y="13"/>
                  </a:lnTo>
                  <a:lnTo>
                    <a:pt x="21" y="13"/>
                  </a:lnTo>
                  <a:lnTo>
                    <a:pt x="17" y="16"/>
                  </a:lnTo>
                  <a:lnTo>
                    <a:pt x="0" y="1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380" name="Freeform 379">
              <a:extLst>
                <a:ext uri="{FF2B5EF4-FFF2-40B4-BE49-F238E27FC236}">
                  <a16:creationId xmlns:a16="http://schemas.microsoft.com/office/drawing/2014/main" id="{EB880CB4-A82C-EF41-8F81-FF97F4C68D87}"/>
                </a:ext>
              </a:extLst>
            </p:cNvPr>
            <p:cNvSpPr>
              <a:spLocks/>
            </p:cNvSpPr>
            <p:nvPr/>
          </p:nvSpPr>
          <p:spPr bwMode="auto">
            <a:xfrm>
              <a:off x="4424696" y="3840395"/>
              <a:ext cx="89270" cy="51258"/>
            </a:xfrm>
            <a:custGeom>
              <a:avLst/>
              <a:gdLst>
                <a:gd name="T0" fmla="*/ 28 w 54"/>
                <a:gd name="T1" fmla="*/ 33 h 33"/>
                <a:gd name="T2" fmla="*/ 18 w 54"/>
                <a:gd name="T3" fmla="*/ 24 h 33"/>
                <a:gd name="T4" fmla="*/ 10 w 54"/>
                <a:gd name="T5" fmla="*/ 23 h 33"/>
                <a:gd name="T6" fmla="*/ 6 w 54"/>
                <a:gd name="T7" fmla="*/ 17 h 33"/>
                <a:gd name="T8" fmla="*/ 6 w 54"/>
                <a:gd name="T9" fmla="*/ 14 h 33"/>
                <a:gd name="T10" fmla="*/ 1 w 54"/>
                <a:gd name="T11" fmla="*/ 10 h 33"/>
                <a:gd name="T12" fmla="*/ 0 w 54"/>
                <a:gd name="T13" fmla="*/ 5 h 33"/>
                <a:gd name="T14" fmla="*/ 10 w 54"/>
                <a:gd name="T15" fmla="*/ 2 h 33"/>
                <a:gd name="T16" fmla="*/ 16 w 54"/>
                <a:gd name="T17" fmla="*/ 2 h 33"/>
                <a:gd name="T18" fmla="*/ 21 w 54"/>
                <a:gd name="T19" fmla="*/ 0 h 33"/>
                <a:gd name="T20" fmla="*/ 54 w 54"/>
                <a:gd name="T21" fmla="*/ 1 h 33"/>
                <a:gd name="T22" fmla="*/ 54 w 54"/>
                <a:gd name="T23" fmla="*/ 8 h 33"/>
                <a:gd name="T24" fmla="*/ 52 w 54"/>
                <a:gd name="T25" fmla="*/ 10 h 33"/>
                <a:gd name="T26" fmla="*/ 53 w 54"/>
                <a:gd name="T27" fmla="*/ 17 h 33"/>
                <a:gd name="T28" fmla="*/ 50 w 54"/>
                <a:gd name="T29" fmla="*/ 20 h 33"/>
                <a:gd name="T30" fmla="*/ 46 w 54"/>
                <a:gd name="T31" fmla="*/ 20 h 33"/>
                <a:gd name="T32" fmla="*/ 42 w 54"/>
                <a:gd name="T33" fmla="*/ 23 h 33"/>
                <a:gd name="T34" fmla="*/ 36 w 54"/>
                <a:gd name="T35" fmla="*/ 23 h 33"/>
                <a:gd name="T36" fmla="*/ 28 w 54"/>
                <a:gd name="T37" fmla="*/ 33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4" h="33">
                  <a:moveTo>
                    <a:pt x="28" y="33"/>
                  </a:moveTo>
                  <a:lnTo>
                    <a:pt x="18" y="24"/>
                  </a:lnTo>
                  <a:lnTo>
                    <a:pt x="10" y="23"/>
                  </a:lnTo>
                  <a:lnTo>
                    <a:pt x="6" y="17"/>
                  </a:lnTo>
                  <a:lnTo>
                    <a:pt x="6" y="14"/>
                  </a:lnTo>
                  <a:lnTo>
                    <a:pt x="1" y="10"/>
                  </a:lnTo>
                  <a:lnTo>
                    <a:pt x="0" y="5"/>
                  </a:lnTo>
                  <a:lnTo>
                    <a:pt x="10" y="2"/>
                  </a:lnTo>
                  <a:lnTo>
                    <a:pt x="16" y="2"/>
                  </a:lnTo>
                  <a:lnTo>
                    <a:pt x="21" y="0"/>
                  </a:lnTo>
                  <a:lnTo>
                    <a:pt x="54" y="1"/>
                  </a:lnTo>
                  <a:lnTo>
                    <a:pt x="54" y="8"/>
                  </a:lnTo>
                  <a:lnTo>
                    <a:pt x="52" y="10"/>
                  </a:lnTo>
                  <a:lnTo>
                    <a:pt x="53" y="17"/>
                  </a:lnTo>
                  <a:lnTo>
                    <a:pt x="50" y="20"/>
                  </a:lnTo>
                  <a:lnTo>
                    <a:pt x="46" y="20"/>
                  </a:lnTo>
                  <a:lnTo>
                    <a:pt x="42" y="23"/>
                  </a:lnTo>
                  <a:lnTo>
                    <a:pt x="36" y="23"/>
                  </a:lnTo>
                  <a:lnTo>
                    <a:pt x="28" y="33"/>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381" name="Freeform 380">
              <a:extLst>
                <a:ext uri="{FF2B5EF4-FFF2-40B4-BE49-F238E27FC236}">
                  <a16:creationId xmlns:a16="http://schemas.microsoft.com/office/drawing/2014/main" id="{C639F008-CDC6-1148-BD5C-0D4F7B1FBBF7}"/>
                </a:ext>
              </a:extLst>
            </p:cNvPr>
            <p:cNvSpPr>
              <a:spLocks/>
            </p:cNvSpPr>
            <p:nvPr/>
          </p:nvSpPr>
          <p:spPr bwMode="auto">
            <a:xfrm>
              <a:off x="5209938" y="4174345"/>
              <a:ext cx="61167" cy="40386"/>
            </a:xfrm>
            <a:custGeom>
              <a:avLst/>
              <a:gdLst>
                <a:gd name="T0" fmla="*/ 4 w 37"/>
                <a:gd name="T1" fmla="*/ 26 h 26"/>
                <a:gd name="T2" fmla="*/ 0 w 37"/>
                <a:gd name="T3" fmla="*/ 23 h 26"/>
                <a:gd name="T4" fmla="*/ 7 w 37"/>
                <a:gd name="T5" fmla="*/ 0 h 26"/>
                <a:gd name="T6" fmla="*/ 37 w 37"/>
                <a:gd name="T7" fmla="*/ 0 h 26"/>
                <a:gd name="T8" fmla="*/ 37 w 37"/>
                <a:gd name="T9" fmla="*/ 25 h 26"/>
                <a:gd name="T10" fmla="*/ 10 w 37"/>
                <a:gd name="T11" fmla="*/ 25 h 26"/>
                <a:gd name="T12" fmla="*/ 4 w 37"/>
                <a:gd name="T13" fmla="*/ 26 h 26"/>
              </a:gdLst>
              <a:ahLst/>
              <a:cxnLst>
                <a:cxn ang="0">
                  <a:pos x="T0" y="T1"/>
                </a:cxn>
                <a:cxn ang="0">
                  <a:pos x="T2" y="T3"/>
                </a:cxn>
                <a:cxn ang="0">
                  <a:pos x="T4" y="T5"/>
                </a:cxn>
                <a:cxn ang="0">
                  <a:pos x="T6" y="T7"/>
                </a:cxn>
                <a:cxn ang="0">
                  <a:pos x="T8" y="T9"/>
                </a:cxn>
                <a:cxn ang="0">
                  <a:pos x="T10" y="T11"/>
                </a:cxn>
                <a:cxn ang="0">
                  <a:pos x="T12" y="T13"/>
                </a:cxn>
              </a:cxnLst>
              <a:rect l="0" t="0" r="r" b="b"/>
              <a:pathLst>
                <a:path w="37" h="26">
                  <a:moveTo>
                    <a:pt x="4" y="26"/>
                  </a:moveTo>
                  <a:lnTo>
                    <a:pt x="0" y="23"/>
                  </a:lnTo>
                  <a:lnTo>
                    <a:pt x="7" y="0"/>
                  </a:lnTo>
                  <a:lnTo>
                    <a:pt x="37" y="0"/>
                  </a:lnTo>
                  <a:lnTo>
                    <a:pt x="37" y="25"/>
                  </a:lnTo>
                  <a:lnTo>
                    <a:pt x="10" y="25"/>
                  </a:lnTo>
                  <a:lnTo>
                    <a:pt x="4" y="26"/>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382" name="Freeform 381">
              <a:extLst>
                <a:ext uri="{FF2B5EF4-FFF2-40B4-BE49-F238E27FC236}">
                  <a16:creationId xmlns:a16="http://schemas.microsoft.com/office/drawing/2014/main" id="{C7EA0EE0-DC1B-4647-9654-0A82788E4232}"/>
                </a:ext>
              </a:extLst>
            </p:cNvPr>
            <p:cNvSpPr>
              <a:spLocks/>
            </p:cNvSpPr>
            <p:nvPr/>
          </p:nvSpPr>
          <p:spPr bwMode="auto">
            <a:xfrm>
              <a:off x="5600080" y="3096382"/>
              <a:ext cx="79351" cy="24853"/>
            </a:xfrm>
            <a:custGeom>
              <a:avLst/>
              <a:gdLst>
                <a:gd name="T0" fmla="*/ 2 w 48"/>
                <a:gd name="T1" fmla="*/ 0 h 16"/>
                <a:gd name="T2" fmla="*/ 12 w 48"/>
                <a:gd name="T3" fmla="*/ 7 h 16"/>
                <a:gd name="T4" fmla="*/ 25 w 48"/>
                <a:gd name="T5" fmla="*/ 6 h 16"/>
                <a:gd name="T6" fmla="*/ 39 w 48"/>
                <a:gd name="T7" fmla="*/ 7 h 16"/>
                <a:gd name="T8" fmla="*/ 38 w 48"/>
                <a:gd name="T9" fmla="*/ 11 h 16"/>
                <a:gd name="T10" fmla="*/ 48 w 48"/>
                <a:gd name="T11" fmla="*/ 8 h 16"/>
                <a:gd name="T12" fmla="*/ 46 w 48"/>
                <a:gd name="T13" fmla="*/ 14 h 16"/>
                <a:gd name="T14" fmla="*/ 21 w 48"/>
                <a:gd name="T15" fmla="*/ 16 h 16"/>
                <a:gd name="T16" fmla="*/ 21 w 48"/>
                <a:gd name="T17" fmla="*/ 13 h 16"/>
                <a:gd name="T18" fmla="*/ 0 w 48"/>
                <a:gd name="T19" fmla="*/ 9 h 16"/>
                <a:gd name="T20" fmla="*/ 2 w 48"/>
                <a:gd name="T21"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8" h="16">
                  <a:moveTo>
                    <a:pt x="2" y="0"/>
                  </a:moveTo>
                  <a:lnTo>
                    <a:pt x="12" y="7"/>
                  </a:lnTo>
                  <a:lnTo>
                    <a:pt x="25" y="6"/>
                  </a:lnTo>
                  <a:lnTo>
                    <a:pt x="39" y="7"/>
                  </a:lnTo>
                  <a:lnTo>
                    <a:pt x="38" y="11"/>
                  </a:lnTo>
                  <a:lnTo>
                    <a:pt x="48" y="8"/>
                  </a:lnTo>
                  <a:lnTo>
                    <a:pt x="46" y="14"/>
                  </a:lnTo>
                  <a:lnTo>
                    <a:pt x="21" y="16"/>
                  </a:lnTo>
                  <a:lnTo>
                    <a:pt x="21" y="13"/>
                  </a:lnTo>
                  <a:lnTo>
                    <a:pt x="0" y="9"/>
                  </a:lnTo>
                  <a:lnTo>
                    <a:pt x="2"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383" name="Freeform 382">
              <a:extLst>
                <a:ext uri="{FF2B5EF4-FFF2-40B4-BE49-F238E27FC236}">
                  <a16:creationId xmlns:a16="http://schemas.microsoft.com/office/drawing/2014/main" id="{CCAB13B2-3C31-8145-86DF-12844E82AE9D}"/>
                </a:ext>
              </a:extLst>
            </p:cNvPr>
            <p:cNvSpPr>
              <a:spLocks/>
            </p:cNvSpPr>
            <p:nvPr/>
          </p:nvSpPr>
          <p:spPr bwMode="auto">
            <a:xfrm>
              <a:off x="5492626" y="2900673"/>
              <a:ext cx="173581" cy="172413"/>
            </a:xfrm>
            <a:custGeom>
              <a:avLst/>
              <a:gdLst>
                <a:gd name="T0" fmla="*/ 105 w 105"/>
                <a:gd name="T1" fmla="*/ 5 h 111"/>
                <a:gd name="T2" fmla="*/ 101 w 105"/>
                <a:gd name="T3" fmla="*/ 18 h 111"/>
                <a:gd name="T4" fmla="*/ 98 w 105"/>
                <a:gd name="T5" fmla="*/ 20 h 111"/>
                <a:gd name="T6" fmla="*/ 87 w 105"/>
                <a:gd name="T7" fmla="*/ 20 h 111"/>
                <a:gd name="T8" fmla="*/ 78 w 105"/>
                <a:gd name="T9" fmla="*/ 18 h 111"/>
                <a:gd name="T10" fmla="*/ 58 w 105"/>
                <a:gd name="T11" fmla="*/ 23 h 111"/>
                <a:gd name="T12" fmla="*/ 71 w 105"/>
                <a:gd name="T13" fmla="*/ 35 h 111"/>
                <a:gd name="T14" fmla="*/ 63 w 105"/>
                <a:gd name="T15" fmla="*/ 38 h 111"/>
                <a:gd name="T16" fmla="*/ 54 w 105"/>
                <a:gd name="T17" fmla="*/ 38 h 111"/>
                <a:gd name="T18" fmla="*/ 44 w 105"/>
                <a:gd name="T19" fmla="*/ 28 h 111"/>
                <a:gd name="T20" fmla="*/ 41 w 105"/>
                <a:gd name="T21" fmla="*/ 32 h 111"/>
                <a:gd name="T22" fmla="*/ 46 w 105"/>
                <a:gd name="T23" fmla="*/ 44 h 111"/>
                <a:gd name="T24" fmla="*/ 55 w 105"/>
                <a:gd name="T25" fmla="*/ 54 h 111"/>
                <a:gd name="T26" fmla="*/ 49 w 105"/>
                <a:gd name="T27" fmla="*/ 59 h 111"/>
                <a:gd name="T28" fmla="*/ 59 w 105"/>
                <a:gd name="T29" fmla="*/ 68 h 111"/>
                <a:gd name="T30" fmla="*/ 68 w 105"/>
                <a:gd name="T31" fmla="*/ 74 h 111"/>
                <a:gd name="T32" fmla="*/ 70 w 105"/>
                <a:gd name="T33" fmla="*/ 86 h 111"/>
                <a:gd name="T34" fmla="*/ 53 w 105"/>
                <a:gd name="T35" fmla="*/ 80 h 111"/>
                <a:gd name="T36" fmla="*/ 59 w 105"/>
                <a:gd name="T37" fmla="*/ 91 h 111"/>
                <a:gd name="T38" fmla="*/ 49 w 105"/>
                <a:gd name="T39" fmla="*/ 93 h 111"/>
                <a:gd name="T40" fmla="*/ 57 w 105"/>
                <a:gd name="T41" fmla="*/ 111 h 111"/>
                <a:gd name="T42" fmla="*/ 45 w 105"/>
                <a:gd name="T43" fmla="*/ 111 h 111"/>
                <a:gd name="T44" fmla="*/ 30 w 105"/>
                <a:gd name="T45" fmla="*/ 102 h 111"/>
                <a:gd name="T46" fmla="*/ 23 w 105"/>
                <a:gd name="T47" fmla="*/ 86 h 111"/>
                <a:gd name="T48" fmla="*/ 19 w 105"/>
                <a:gd name="T49" fmla="*/ 72 h 111"/>
                <a:gd name="T50" fmla="*/ 11 w 105"/>
                <a:gd name="T51" fmla="*/ 63 h 111"/>
                <a:gd name="T52" fmla="*/ 2 w 105"/>
                <a:gd name="T53" fmla="*/ 51 h 111"/>
                <a:gd name="T54" fmla="*/ 0 w 105"/>
                <a:gd name="T55" fmla="*/ 45 h 111"/>
                <a:gd name="T56" fmla="*/ 7 w 105"/>
                <a:gd name="T57" fmla="*/ 35 h 111"/>
                <a:gd name="T58" fmla="*/ 7 w 105"/>
                <a:gd name="T59" fmla="*/ 28 h 111"/>
                <a:gd name="T60" fmla="*/ 13 w 105"/>
                <a:gd name="T61" fmla="*/ 26 h 111"/>
                <a:gd name="T62" fmla="*/ 13 w 105"/>
                <a:gd name="T63" fmla="*/ 20 h 111"/>
                <a:gd name="T64" fmla="*/ 24 w 105"/>
                <a:gd name="T65" fmla="*/ 18 h 111"/>
                <a:gd name="T66" fmla="*/ 30 w 105"/>
                <a:gd name="T67" fmla="*/ 14 h 111"/>
                <a:gd name="T68" fmla="*/ 39 w 105"/>
                <a:gd name="T69" fmla="*/ 14 h 111"/>
                <a:gd name="T70" fmla="*/ 41 w 105"/>
                <a:gd name="T71" fmla="*/ 10 h 111"/>
                <a:gd name="T72" fmla="*/ 44 w 105"/>
                <a:gd name="T73" fmla="*/ 10 h 111"/>
                <a:gd name="T74" fmla="*/ 57 w 105"/>
                <a:gd name="T75" fmla="*/ 10 h 111"/>
                <a:gd name="T76" fmla="*/ 70 w 105"/>
                <a:gd name="T77" fmla="*/ 5 h 111"/>
                <a:gd name="T78" fmla="*/ 82 w 105"/>
                <a:gd name="T79" fmla="*/ 12 h 111"/>
                <a:gd name="T80" fmla="*/ 97 w 105"/>
                <a:gd name="T81" fmla="*/ 10 h 111"/>
                <a:gd name="T82" fmla="*/ 96 w 105"/>
                <a:gd name="T83" fmla="*/ 0 h 111"/>
                <a:gd name="T84" fmla="*/ 105 w 105"/>
                <a:gd name="T85" fmla="*/ 5 h 1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05" h="111">
                  <a:moveTo>
                    <a:pt x="105" y="5"/>
                  </a:moveTo>
                  <a:lnTo>
                    <a:pt x="101" y="18"/>
                  </a:lnTo>
                  <a:lnTo>
                    <a:pt x="98" y="20"/>
                  </a:lnTo>
                  <a:lnTo>
                    <a:pt x="87" y="20"/>
                  </a:lnTo>
                  <a:lnTo>
                    <a:pt x="78" y="18"/>
                  </a:lnTo>
                  <a:lnTo>
                    <a:pt x="58" y="23"/>
                  </a:lnTo>
                  <a:lnTo>
                    <a:pt x="71" y="35"/>
                  </a:lnTo>
                  <a:lnTo>
                    <a:pt x="63" y="38"/>
                  </a:lnTo>
                  <a:lnTo>
                    <a:pt x="54" y="38"/>
                  </a:lnTo>
                  <a:lnTo>
                    <a:pt x="44" y="28"/>
                  </a:lnTo>
                  <a:lnTo>
                    <a:pt x="41" y="32"/>
                  </a:lnTo>
                  <a:lnTo>
                    <a:pt x="46" y="44"/>
                  </a:lnTo>
                  <a:lnTo>
                    <a:pt x="55" y="54"/>
                  </a:lnTo>
                  <a:lnTo>
                    <a:pt x="49" y="59"/>
                  </a:lnTo>
                  <a:lnTo>
                    <a:pt x="59" y="68"/>
                  </a:lnTo>
                  <a:lnTo>
                    <a:pt x="68" y="74"/>
                  </a:lnTo>
                  <a:lnTo>
                    <a:pt x="70" y="86"/>
                  </a:lnTo>
                  <a:lnTo>
                    <a:pt x="53" y="80"/>
                  </a:lnTo>
                  <a:lnTo>
                    <a:pt x="59" y="91"/>
                  </a:lnTo>
                  <a:lnTo>
                    <a:pt x="49" y="93"/>
                  </a:lnTo>
                  <a:lnTo>
                    <a:pt x="57" y="111"/>
                  </a:lnTo>
                  <a:lnTo>
                    <a:pt x="45" y="111"/>
                  </a:lnTo>
                  <a:lnTo>
                    <a:pt x="30" y="102"/>
                  </a:lnTo>
                  <a:lnTo>
                    <a:pt x="23" y="86"/>
                  </a:lnTo>
                  <a:lnTo>
                    <a:pt x="19" y="72"/>
                  </a:lnTo>
                  <a:lnTo>
                    <a:pt x="11" y="63"/>
                  </a:lnTo>
                  <a:lnTo>
                    <a:pt x="2" y="51"/>
                  </a:lnTo>
                  <a:lnTo>
                    <a:pt x="0" y="45"/>
                  </a:lnTo>
                  <a:lnTo>
                    <a:pt x="7" y="35"/>
                  </a:lnTo>
                  <a:lnTo>
                    <a:pt x="7" y="28"/>
                  </a:lnTo>
                  <a:lnTo>
                    <a:pt x="13" y="26"/>
                  </a:lnTo>
                  <a:lnTo>
                    <a:pt x="13" y="20"/>
                  </a:lnTo>
                  <a:lnTo>
                    <a:pt x="24" y="18"/>
                  </a:lnTo>
                  <a:lnTo>
                    <a:pt x="30" y="14"/>
                  </a:lnTo>
                  <a:lnTo>
                    <a:pt x="39" y="14"/>
                  </a:lnTo>
                  <a:lnTo>
                    <a:pt x="41" y="10"/>
                  </a:lnTo>
                  <a:lnTo>
                    <a:pt x="44" y="10"/>
                  </a:lnTo>
                  <a:lnTo>
                    <a:pt x="57" y="10"/>
                  </a:lnTo>
                  <a:lnTo>
                    <a:pt x="70" y="5"/>
                  </a:lnTo>
                  <a:lnTo>
                    <a:pt x="82" y="12"/>
                  </a:lnTo>
                  <a:lnTo>
                    <a:pt x="97" y="10"/>
                  </a:lnTo>
                  <a:lnTo>
                    <a:pt x="96" y="0"/>
                  </a:lnTo>
                  <a:lnTo>
                    <a:pt x="105" y="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384" name="Freeform 383">
              <a:extLst>
                <a:ext uri="{FF2B5EF4-FFF2-40B4-BE49-F238E27FC236}">
                  <a16:creationId xmlns:a16="http://schemas.microsoft.com/office/drawing/2014/main" id="{A99223EC-692D-AA43-B4DA-7433A01D4AEE}"/>
                </a:ext>
              </a:extLst>
            </p:cNvPr>
            <p:cNvSpPr>
              <a:spLocks/>
            </p:cNvSpPr>
            <p:nvPr/>
          </p:nvSpPr>
          <p:spPr bwMode="auto">
            <a:xfrm>
              <a:off x="5299208" y="2751559"/>
              <a:ext cx="155396" cy="127367"/>
            </a:xfrm>
            <a:custGeom>
              <a:avLst/>
              <a:gdLst>
                <a:gd name="T0" fmla="*/ 343 w 386"/>
                <a:gd name="T1" fmla="*/ 50 h 337"/>
                <a:gd name="T2" fmla="*/ 363 w 386"/>
                <a:gd name="T3" fmla="*/ 82 h 337"/>
                <a:gd name="T4" fmla="*/ 386 w 386"/>
                <a:gd name="T5" fmla="*/ 106 h 337"/>
                <a:gd name="T6" fmla="*/ 363 w 386"/>
                <a:gd name="T7" fmla="*/ 137 h 337"/>
                <a:gd name="T8" fmla="*/ 331 w 386"/>
                <a:gd name="T9" fmla="*/ 119 h 337"/>
                <a:gd name="T10" fmla="*/ 284 w 386"/>
                <a:gd name="T11" fmla="*/ 120 h 337"/>
                <a:gd name="T12" fmla="*/ 225 w 386"/>
                <a:gd name="T13" fmla="*/ 106 h 337"/>
                <a:gd name="T14" fmla="*/ 194 w 386"/>
                <a:gd name="T15" fmla="*/ 108 h 337"/>
                <a:gd name="T16" fmla="*/ 181 w 386"/>
                <a:gd name="T17" fmla="*/ 125 h 337"/>
                <a:gd name="T18" fmla="*/ 155 w 386"/>
                <a:gd name="T19" fmla="*/ 106 h 337"/>
                <a:gd name="T20" fmla="*/ 144 w 386"/>
                <a:gd name="T21" fmla="*/ 141 h 337"/>
                <a:gd name="T22" fmla="*/ 180 w 386"/>
                <a:gd name="T23" fmla="*/ 180 h 337"/>
                <a:gd name="T24" fmla="*/ 196 w 386"/>
                <a:gd name="T25" fmla="*/ 206 h 337"/>
                <a:gd name="T26" fmla="*/ 230 w 386"/>
                <a:gd name="T27" fmla="*/ 237 h 337"/>
                <a:gd name="T28" fmla="*/ 257 w 386"/>
                <a:gd name="T29" fmla="*/ 256 h 337"/>
                <a:gd name="T30" fmla="*/ 286 w 386"/>
                <a:gd name="T31" fmla="*/ 291 h 337"/>
                <a:gd name="T32" fmla="*/ 349 w 386"/>
                <a:gd name="T33" fmla="*/ 323 h 337"/>
                <a:gd name="T34" fmla="*/ 342 w 386"/>
                <a:gd name="T35" fmla="*/ 337 h 337"/>
                <a:gd name="T36" fmla="*/ 276 w 386"/>
                <a:gd name="T37" fmla="*/ 306 h 337"/>
                <a:gd name="T38" fmla="*/ 234 w 386"/>
                <a:gd name="T39" fmla="*/ 276 h 337"/>
                <a:gd name="T40" fmla="*/ 170 w 386"/>
                <a:gd name="T41" fmla="*/ 251 h 337"/>
                <a:gd name="T42" fmla="*/ 108 w 386"/>
                <a:gd name="T43" fmla="*/ 189 h 337"/>
                <a:gd name="T44" fmla="*/ 121 w 386"/>
                <a:gd name="T45" fmla="*/ 183 h 337"/>
                <a:gd name="T46" fmla="*/ 88 w 386"/>
                <a:gd name="T47" fmla="*/ 148 h 337"/>
                <a:gd name="T48" fmla="*/ 85 w 386"/>
                <a:gd name="T49" fmla="*/ 119 h 337"/>
                <a:gd name="T50" fmla="*/ 40 w 386"/>
                <a:gd name="T51" fmla="*/ 106 h 337"/>
                <a:gd name="T52" fmla="*/ 22 w 386"/>
                <a:gd name="T53" fmla="*/ 142 h 337"/>
                <a:gd name="T54" fmla="*/ 0 w 386"/>
                <a:gd name="T55" fmla="*/ 114 h 337"/>
                <a:gd name="T56" fmla="*/ 0 w 386"/>
                <a:gd name="T57" fmla="*/ 85 h 337"/>
                <a:gd name="T58" fmla="*/ 2 w 386"/>
                <a:gd name="T59" fmla="*/ 84 h 337"/>
                <a:gd name="T60" fmla="*/ 49 w 386"/>
                <a:gd name="T61" fmla="*/ 87 h 337"/>
                <a:gd name="T62" fmla="*/ 61 w 386"/>
                <a:gd name="T63" fmla="*/ 72 h 337"/>
                <a:gd name="T64" fmla="*/ 85 w 386"/>
                <a:gd name="T65" fmla="*/ 86 h 337"/>
                <a:gd name="T66" fmla="*/ 111 w 386"/>
                <a:gd name="T67" fmla="*/ 88 h 337"/>
                <a:gd name="T68" fmla="*/ 109 w 386"/>
                <a:gd name="T69" fmla="*/ 64 h 337"/>
                <a:gd name="T70" fmla="*/ 132 w 386"/>
                <a:gd name="T71" fmla="*/ 56 h 337"/>
                <a:gd name="T72" fmla="*/ 136 w 386"/>
                <a:gd name="T73" fmla="*/ 22 h 337"/>
                <a:gd name="T74" fmla="*/ 187 w 386"/>
                <a:gd name="T75" fmla="*/ 0 h 337"/>
                <a:gd name="T76" fmla="*/ 210 w 386"/>
                <a:gd name="T77" fmla="*/ 10 h 337"/>
                <a:gd name="T78" fmla="*/ 263 w 386"/>
                <a:gd name="T79" fmla="*/ 46 h 337"/>
                <a:gd name="T80" fmla="*/ 320 w 386"/>
                <a:gd name="T81" fmla="*/ 62 h 337"/>
                <a:gd name="T82" fmla="*/ 344 w 386"/>
                <a:gd name="T83" fmla="*/ 50 h 3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386" h="337">
                  <a:moveTo>
                    <a:pt x="343" y="50"/>
                  </a:moveTo>
                  <a:lnTo>
                    <a:pt x="363" y="82"/>
                  </a:lnTo>
                  <a:lnTo>
                    <a:pt x="386" y="106"/>
                  </a:lnTo>
                  <a:lnTo>
                    <a:pt x="363" y="137"/>
                  </a:lnTo>
                  <a:lnTo>
                    <a:pt x="331" y="119"/>
                  </a:lnTo>
                  <a:lnTo>
                    <a:pt x="284" y="120"/>
                  </a:lnTo>
                  <a:lnTo>
                    <a:pt x="225" y="106"/>
                  </a:lnTo>
                  <a:lnTo>
                    <a:pt x="194" y="108"/>
                  </a:lnTo>
                  <a:lnTo>
                    <a:pt x="181" y="125"/>
                  </a:lnTo>
                  <a:lnTo>
                    <a:pt x="155" y="106"/>
                  </a:lnTo>
                  <a:lnTo>
                    <a:pt x="144" y="141"/>
                  </a:lnTo>
                  <a:lnTo>
                    <a:pt x="180" y="180"/>
                  </a:lnTo>
                  <a:lnTo>
                    <a:pt x="196" y="206"/>
                  </a:lnTo>
                  <a:lnTo>
                    <a:pt x="230" y="237"/>
                  </a:lnTo>
                  <a:lnTo>
                    <a:pt x="257" y="256"/>
                  </a:lnTo>
                  <a:lnTo>
                    <a:pt x="286" y="291"/>
                  </a:lnTo>
                  <a:lnTo>
                    <a:pt x="349" y="323"/>
                  </a:lnTo>
                  <a:lnTo>
                    <a:pt x="342" y="337"/>
                  </a:lnTo>
                  <a:lnTo>
                    <a:pt x="276" y="306"/>
                  </a:lnTo>
                  <a:lnTo>
                    <a:pt x="234" y="276"/>
                  </a:lnTo>
                  <a:lnTo>
                    <a:pt x="170" y="251"/>
                  </a:lnTo>
                  <a:lnTo>
                    <a:pt x="108" y="189"/>
                  </a:lnTo>
                  <a:lnTo>
                    <a:pt x="121" y="183"/>
                  </a:lnTo>
                  <a:lnTo>
                    <a:pt x="88" y="148"/>
                  </a:lnTo>
                  <a:lnTo>
                    <a:pt x="85" y="119"/>
                  </a:lnTo>
                  <a:lnTo>
                    <a:pt x="40" y="106"/>
                  </a:lnTo>
                  <a:lnTo>
                    <a:pt x="22" y="142"/>
                  </a:lnTo>
                  <a:lnTo>
                    <a:pt x="0" y="114"/>
                  </a:lnTo>
                  <a:lnTo>
                    <a:pt x="0" y="85"/>
                  </a:lnTo>
                  <a:lnTo>
                    <a:pt x="2" y="84"/>
                  </a:lnTo>
                  <a:lnTo>
                    <a:pt x="49" y="87"/>
                  </a:lnTo>
                  <a:lnTo>
                    <a:pt x="61" y="72"/>
                  </a:lnTo>
                  <a:lnTo>
                    <a:pt x="85" y="86"/>
                  </a:lnTo>
                  <a:lnTo>
                    <a:pt x="111" y="88"/>
                  </a:lnTo>
                  <a:lnTo>
                    <a:pt x="109" y="64"/>
                  </a:lnTo>
                  <a:lnTo>
                    <a:pt x="132" y="56"/>
                  </a:lnTo>
                  <a:lnTo>
                    <a:pt x="136" y="22"/>
                  </a:lnTo>
                  <a:lnTo>
                    <a:pt x="187" y="0"/>
                  </a:lnTo>
                  <a:lnTo>
                    <a:pt x="210" y="10"/>
                  </a:lnTo>
                  <a:lnTo>
                    <a:pt x="263" y="46"/>
                  </a:lnTo>
                  <a:lnTo>
                    <a:pt x="320" y="62"/>
                  </a:lnTo>
                  <a:lnTo>
                    <a:pt x="344" y="50"/>
                  </a:lnTo>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385" name="Freeform 384">
              <a:extLst>
                <a:ext uri="{FF2B5EF4-FFF2-40B4-BE49-F238E27FC236}">
                  <a16:creationId xmlns:a16="http://schemas.microsoft.com/office/drawing/2014/main" id="{E62E50EB-D61B-D345-B2C8-56525CDF614F}"/>
                </a:ext>
              </a:extLst>
            </p:cNvPr>
            <p:cNvSpPr>
              <a:spLocks/>
            </p:cNvSpPr>
            <p:nvPr/>
          </p:nvSpPr>
          <p:spPr bwMode="auto">
            <a:xfrm>
              <a:off x="5363681" y="2684770"/>
              <a:ext cx="171927" cy="90089"/>
            </a:xfrm>
            <a:custGeom>
              <a:avLst/>
              <a:gdLst>
                <a:gd name="T0" fmla="*/ 0 w 104"/>
                <a:gd name="T1" fmla="*/ 36 h 58"/>
                <a:gd name="T2" fmla="*/ 5 w 104"/>
                <a:gd name="T3" fmla="*/ 23 h 58"/>
                <a:gd name="T4" fmla="*/ 1 w 104"/>
                <a:gd name="T5" fmla="*/ 18 h 58"/>
                <a:gd name="T6" fmla="*/ 10 w 104"/>
                <a:gd name="T7" fmla="*/ 18 h 58"/>
                <a:gd name="T8" fmla="*/ 11 w 104"/>
                <a:gd name="T9" fmla="*/ 10 h 58"/>
                <a:gd name="T10" fmla="*/ 20 w 104"/>
                <a:gd name="T11" fmla="*/ 15 h 58"/>
                <a:gd name="T12" fmla="*/ 26 w 104"/>
                <a:gd name="T13" fmla="*/ 17 h 58"/>
                <a:gd name="T14" fmla="*/ 39 w 104"/>
                <a:gd name="T15" fmla="*/ 15 h 58"/>
                <a:gd name="T16" fmla="*/ 40 w 104"/>
                <a:gd name="T17" fmla="*/ 11 h 58"/>
                <a:gd name="T18" fmla="*/ 46 w 104"/>
                <a:gd name="T19" fmla="*/ 10 h 58"/>
                <a:gd name="T20" fmla="*/ 54 w 104"/>
                <a:gd name="T21" fmla="*/ 7 h 58"/>
                <a:gd name="T22" fmla="*/ 56 w 104"/>
                <a:gd name="T23" fmla="*/ 8 h 58"/>
                <a:gd name="T24" fmla="*/ 63 w 104"/>
                <a:gd name="T25" fmla="*/ 6 h 58"/>
                <a:gd name="T26" fmla="*/ 66 w 104"/>
                <a:gd name="T27" fmla="*/ 1 h 58"/>
                <a:gd name="T28" fmla="*/ 72 w 104"/>
                <a:gd name="T29" fmla="*/ 0 h 58"/>
                <a:gd name="T30" fmla="*/ 90 w 104"/>
                <a:gd name="T31" fmla="*/ 6 h 58"/>
                <a:gd name="T32" fmla="*/ 93 w 104"/>
                <a:gd name="T33" fmla="*/ 4 h 58"/>
                <a:gd name="T34" fmla="*/ 102 w 104"/>
                <a:gd name="T35" fmla="*/ 9 h 58"/>
                <a:gd name="T36" fmla="*/ 104 w 104"/>
                <a:gd name="T37" fmla="*/ 15 h 58"/>
                <a:gd name="T38" fmla="*/ 95 w 104"/>
                <a:gd name="T39" fmla="*/ 19 h 58"/>
                <a:gd name="T40" fmla="*/ 89 w 104"/>
                <a:gd name="T41" fmla="*/ 33 h 58"/>
                <a:gd name="T42" fmla="*/ 80 w 104"/>
                <a:gd name="T43" fmla="*/ 47 h 58"/>
                <a:gd name="T44" fmla="*/ 67 w 104"/>
                <a:gd name="T45" fmla="*/ 51 h 58"/>
                <a:gd name="T46" fmla="*/ 57 w 104"/>
                <a:gd name="T47" fmla="*/ 50 h 58"/>
                <a:gd name="T48" fmla="*/ 45 w 104"/>
                <a:gd name="T49" fmla="*/ 55 h 58"/>
                <a:gd name="T50" fmla="*/ 39 w 104"/>
                <a:gd name="T51" fmla="*/ 58 h 58"/>
                <a:gd name="T52" fmla="*/ 25 w 104"/>
                <a:gd name="T53" fmla="*/ 54 h 58"/>
                <a:gd name="T54" fmla="*/ 12 w 104"/>
                <a:gd name="T55" fmla="*/ 45 h 58"/>
                <a:gd name="T56" fmla="*/ 7 w 104"/>
                <a:gd name="T57" fmla="*/ 43 h 58"/>
                <a:gd name="T58" fmla="*/ 3 w 104"/>
                <a:gd name="T59" fmla="*/ 36 h 58"/>
                <a:gd name="T60" fmla="*/ 0 w 104"/>
                <a:gd name="T61" fmla="*/ 36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04" h="58">
                  <a:moveTo>
                    <a:pt x="0" y="36"/>
                  </a:moveTo>
                  <a:lnTo>
                    <a:pt x="5" y="23"/>
                  </a:lnTo>
                  <a:lnTo>
                    <a:pt x="1" y="18"/>
                  </a:lnTo>
                  <a:lnTo>
                    <a:pt x="10" y="18"/>
                  </a:lnTo>
                  <a:lnTo>
                    <a:pt x="11" y="10"/>
                  </a:lnTo>
                  <a:lnTo>
                    <a:pt x="20" y="15"/>
                  </a:lnTo>
                  <a:lnTo>
                    <a:pt x="26" y="17"/>
                  </a:lnTo>
                  <a:lnTo>
                    <a:pt x="39" y="15"/>
                  </a:lnTo>
                  <a:lnTo>
                    <a:pt x="40" y="11"/>
                  </a:lnTo>
                  <a:lnTo>
                    <a:pt x="46" y="10"/>
                  </a:lnTo>
                  <a:lnTo>
                    <a:pt x="54" y="7"/>
                  </a:lnTo>
                  <a:lnTo>
                    <a:pt x="56" y="8"/>
                  </a:lnTo>
                  <a:lnTo>
                    <a:pt x="63" y="6"/>
                  </a:lnTo>
                  <a:lnTo>
                    <a:pt x="66" y="1"/>
                  </a:lnTo>
                  <a:lnTo>
                    <a:pt x="72" y="0"/>
                  </a:lnTo>
                  <a:lnTo>
                    <a:pt x="90" y="6"/>
                  </a:lnTo>
                  <a:lnTo>
                    <a:pt x="93" y="4"/>
                  </a:lnTo>
                  <a:lnTo>
                    <a:pt x="102" y="9"/>
                  </a:lnTo>
                  <a:lnTo>
                    <a:pt x="104" y="15"/>
                  </a:lnTo>
                  <a:lnTo>
                    <a:pt x="95" y="19"/>
                  </a:lnTo>
                  <a:lnTo>
                    <a:pt x="89" y="33"/>
                  </a:lnTo>
                  <a:lnTo>
                    <a:pt x="80" y="47"/>
                  </a:lnTo>
                  <a:lnTo>
                    <a:pt x="67" y="51"/>
                  </a:lnTo>
                  <a:lnTo>
                    <a:pt x="57" y="50"/>
                  </a:lnTo>
                  <a:lnTo>
                    <a:pt x="45" y="55"/>
                  </a:lnTo>
                  <a:lnTo>
                    <a:pt x="39" y="58"/>
                  </a:lnTo>
                  <a:lnTo>
                    <a:pt x="25" y="54"/>
                  </a:lnTo>
                  <a:lnTo>
                    <a:pt x="12" y="45"/>
                  </a:lnTo>
                  <a:lnTo>
                    <a:pt x="7" y="43"/>
                  </a:lnTo>
                  <a:lnTo>
                    <a:pt x="3" y="36"/>
                  </a:lnTo>
                  <a:lnTo>
                    <a:pt x="0" y="36"/>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386" name="Freeform 385">
              <a:extLst>
                <a:ext uri="{FF2B5EF4-FFF2-40B4-BE49-F238E27FC236}">
                  <a16:creationId xmlns:a16="http://schemas.microsoft.com/office/drawing/2014/main" id="{8E7DECE0-891D-404E-AE5D-21C33DF64016}"/>
                </a:ext>
              </a:extLst>
            </p:cNvPr>
            <p:cNvSpPr>
              <a:spLocks/>
            </p:cNvSpPr>
            <p:nvPr/>
          </p:nvSpPr>
          <p:spPr bwMode="auto">
            <a:xfrm>
              <a:off x="4667708" y="2481292"/>
              <a:ext cx="104148" cy="107175"/>
            </a:xfrm>
            <a:custGeom>
              <a:avLst/>
              <a:gdLst>
                <a:gd name="T0" fmla="*/ 61 w 63"/>
                <a:gd name="T1" fmla="*/ 25 h 69"/>
                <a:gd name="T2" fmla="*/ 63 w 63"/>
                <a:gd name="T3" fmla="*/ 40 h 69"/>
                <a:gd name="T4" fmla="*/ 51 w 63"/>
                <a:gd name="T5" fmla="*/ 57 h 69"/>
                <a:gd name="T6" fmla="*/ 22 w 63"/>
                <a:gd name="T7" fmla="*/ 69 h 69"/>
                <a:gd name="T8" fmla="*/ 0 w 63"/>
                <a:gd name="T9" fmla="*/ 66 h 69"/>
                <a:gd name="T10" fmla="*/ 14 w 63"/>
                <a:gd name="T11" fmla="*/ 45 h 69"/>
                <a:gd name="T12" fmla="*/ 7 w 63"/>
                <a:gd name="T13" fmla="*/ 25 h 69"/>
                <a:gd name="T14" fmla="*/ 29 w 63"/>
                <a:gd name="T15" fmla="*/ 10 h 69"/>
                <a:gd name="T16" fmla="*/ 41 w 63"/>
                <a:gd name="T17" fmla="*/ 0 h 69"/>
                <a:gd name="T18" fmla="*/ 44 w 63"/>
                <a:gd name="T19" fmla="*/ 11 h 69"/>
                <a:gd name="T20" fmla="*/ 40 w 63"/>
                <a:gd name="T21" fmla="*/ 22 h 69"/>
                <a:gd name="T22" fmla="*/ 50 w 63"/>
                <a:gd name="T23" fmla="*/ 21 h 69"/>
                <a:gd name="T24" fmla="*/ 61 w 63"/>
                <a:gd name="T25" fmla="*/ 25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3" h="69">
                  <a:moveTo>
                    <a:pt x="61" y="25"/>
                  </a:moveTo>
                  <a:lnTo>
                    <a:pt x="63" y="40"/>
                  </a:lnTo>
                  <a:lnTo>
                    <a:pt x="51" y="57"/>
                  </a:lnTo>
                  <a:lnTo>
                    <a:pt x="22" y="69"/>
                  </a:lnTo>
                  <a:lnTo>
                    <a:pt x="0" y="66"/>
                  </a:lnTo>
                  <a:lnTo>
                    <a:pt x="14" y="45"/>
                  </a:lnTo>
                  <a:lnTo>
                    <a:pt x="7" y="25"/>
                  </a:lnTo>
                  <a:lnTo>
                    <a:pt x="29" y="10"/>
                  </a:lnTo>
                  <a:lnTo>
                    <a:pt x="41" y="0"/>
                  </a:lnTo>
                  <a:lnTo>
                    <a:pt x="44" y="11"/>
                  </a:lnTo>
                  <a:lnTo>
                    <a:pt x="40" y="22"/>
                  </a:lnTo>
                  <a:lnTo>
                    <a:pt x="50" y="21"/>
                  </a:lnTo>
                  <a:lnTo>
                    <a:pt x="61" y="2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387" name="Freeform 386">
              <a:extLst>
                <a:ext uri="{FF2B5EF4-FFF2-40B4-BE49-F238E27FC236}">
                  <a16:creationId xmlns:a16="http://schemas.microsoft.com/office/drawing/2014/main" id="{51E53B93-FFA2-E64C-B29A-654368A9A9E2}"/>
                </a:ext>
              </a:extLst>
            </p:cNvPr>
            <p:cNvSpPr>
              <a:spLocks/>
            </p:cNvSpPr>
            <p:nvPr/>
          </p:nvSpPr>
          <p:spPr bwMode="auto">
            <a:xfrm>
              <a:off x="6165456" y="2967464"/>
              <a:ext cx="623236" cy="470638"/>
            </a:xfrm>
            <a:custGeom>
              <a:avLst/>
              <a:gdLst>
                <a:gd name="T0" fmla="*/ 190 w 377"/>
                <a:gd name="T1" fmla="*/ 48 h 303"/>
                <a:gd name="T2" fmla="*/ 211 w 377"/>
                <a:gd name="T3" fmla="*/ 37 h 303"/>
                <a:gd name="T4" fmla="*/ 231 w 377"/>
                <a:gd name="T5" fmla="*/ 35 h 303"/>
                <a:gd name="T6" fmla="*/ 266 w 377"/>
                <a:gd name="T7" fmla="*/ 48 h 303"/>
                <a:gd name="T8" fmla="*/ 302 w 377"/>
                <a:gd name="T9" fmla="*/ 67 h 303"/>
                <a:gd name="T10" fmla="*/ 306 w 377"/>
                <a:gd name="T11" fmla="*/ 110 h 303"/>
                <a:gd name="T12" fmla="*/ 312 w 377"/>
                <a:gd name="T13" fmla="*/ 128 h 303"/>
                <a:gd name="T14" fmla="*/ 315 w 377"/>
                <a:gd name="T15" fmla="*/ 156 h 303"/>
                <a:gd name="T16" fmla="*/ 333 w 377"/>
                <a:gd name="T17" fmla="*/ 173 h 303"/>
                <a:gd name="T18" fmla="*/ 324 w 377"/>
                <a:gd name="T19" fmla="*/ 205 h 303"/>
                <a:gd name="T20" fmla="*/ 343 w 377"/>
                <a:gd name="T21" fmla="*/ 228 h 303"/>
                <a:gd name="T22" fmla="*/ 365 w 377"/>
                <a:gd name="T23" fmla="*/ 256 h 303"/>
                <a:gd name="T24" fmla="*/ 377 w 377"/>
                <a:gd name="T25" fmla="*/ 268 h 303"/>
                <a:gd name="T26" fmla="*/ 349 w 377"/>
                <a:gd name="T27" fmla="*/ 303 h 303"/>
                <a:gd name="T28" fmla="*/ 295 w 377"/>
                <a:gd name="T29" fmla="*/ 292 h 303"/>
                <a:gd name="T30" fmla="*/ 264 w 377"/>
                <a:gd name="T31" fmla="*/ 264 h 303"/>
                <a:gd name="T32" fmla="*/ 241 w 377"/>
                <a:gd name="T33" fmla="*/ 264 h 303"/>
                <a:gd name="T34" fmla="*/ 202 w 377"/>
                <a:gd name="T35" fmla="*/ 268 h 303"/>
                <a:gd name="T36" fmla="*/ 164 w 377"/>
                <a:gd name="T37" fmla="*/ 246 h 303"/>
                <a:gd name="T38" fmla="*/ 133 w 377"/>
                <a:gd name="T39" fmla="*/ 198 h 303"/>
                <a:gd name="T40" fmla="*/ 112 w 377"/>
                <a:gd name="T41" fmla="*/ 195 h 303"/>
                <a:gd name="T42" fmla="*/ 96 w 377"/>
                <a:gd name="T43" fmla="*/ 192 h 303"/>
                <a:gd name="T44" fmla="*/ 88 w 377"/>
                <a:gd name="T45" fmla="*/ 181 h 303"/>
                <a:gd name="T46" fmla="*/ 78 w 377"/>
                <a:gd name="T47" fmla="*/ 150 h 303"/>
                <a:gd name="T48" fmla="*/ 40 w 377"/>
                <a:gd name="T49" fmla="*/ 119 h 303"/>
                <a:gd name="T50" fmla="*/ 49 w 377"/>
                <a:gd name="T51" fmla="*/ 96 h 303"/>
                <a:gd name="T52" fmla="*/ 34 w 377"/>
                <a:gd name="T53" fmla="*/ 77 h 303"/>
                <a:gd name="T54" fmla="*/ 7 w 377"/>
                <a:gd name="T55" fmla="*/ 36 h 303"/>
                <a:gd name="T56" fmla="*/ 0 w 377"/>
                <a:gd name="T57" fmla="*/ 6 h 303"/>
                <a:gd name="T58" fmla="*/ 15 w 377"/>
                <a:gd name="T59" fmla="*/ 8 h 303"/>
                <a:gd name="T60" fmla="*/ 37 w 377"/>
                <a:gd name="T61" fmla="*/ 20 h 303"/>
                <a:gd name="T62" fmla="*/ 60 w 377"/>
                <a:gd name="T63" fmla="*/ 5 h 303"/>
                <a:gd name="T64" fmla="*/ 73 w 377"/>
                <a:gd name="T65" fmla="*/ 9 h 303"/>
                <a:gd name="T66" fmla="*/ 81 w 377"/>
                <a:gd name="T67" fmla="*/ 30 h 303"/>
                <a:gd name="T68" fmla="*/ 93 w 377"/>
                <a:gd name="T69" fmla="*/ 44 h 303"/>
                <a:gd name="T70" fmla="*/ 124 w 377"/>
                <a:gd name="T71" fmla="*/ 59 h 303"/>
                <a:gd name="T72" fmla="*/ 175 w 377"/>
                <a:gd name="T73" fmla="*/ 57 h 3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377" h="303">
                  <a:moveTo>
                    <a:pt x="176" y="52"/>
                  </a:moveTo>
                  <a:lnTo>
                    <a:pt x="190" y="48"/>
                  </a:lnTo>
                  <a:lnTo>
                    <a:pt x="200" y="36"/>
                  </a:lnTo>
                  <a:lnTo>
                    <a:pt x="211" y="37"/>
                  </a:lnTo>
                  <a:lnTo>
                    <a:pt x="218" y="33"/>
                  </a:lnTo>
                  <a:lnTo>
                    <a:pt x="231" y="35"/>
                  </a:lnTo>
                  <a:lnTo>
                    <a:pt x="252" y="45"/>
                  </a:lnTo>
                  <a:lnTo>
                    <a:pt x="266" y="48"/>
                  </a:lnTo>
                  <a:lnTo>
                    <a:pt x="289" y="66"/>
                  </a:lnTo>
                  <a:lnTo>
                    <a:pt x="302" y="67"/>
                  </a:lnTo>
                  <a:lnTo>
                    <a:pt x="308" y="84"/>
                  </a:lnTo>
                  <a:lnTo>
                    <a:pt x="306" y="110"/>
                  </a:lnTo>
                  <a:lnTo>
                    <a:pt x="304" y="125"/>
                  </a:lnTo>
                  <a:lnTo>
                    <a:pt x="312" y="128"/>
                  </a:lnTo>
                  <a:lnTo>
                    <a:pt x="307" y="139"/>
                  </a:lnTo>
                  <a:lnTo>
                    <a:pt x="315" y="156"/>
                  </a:lnTo>
                  <a:lnTo>
                    <a:pt x="319" y="169"/>
                  </a:lnTo>
                  <a:lnTo>
                    <a:pt x="333" y="173"/>
                  </a:lnTo>
                  <a:lnTo>
                    <a:pt x="337" y="186"/>
                  </a:lnTo>
                  <a:lnTo>
                    <a:pt x="324" y="205"/>
                  </a:lnTo>
                  <a:lnTo>
                    <a:pt x="334" y="216"/>
                  </a:lnTo>
                  <a:lnTo>
                    <a:pt x="343" y="228"/>
                  </a:lnTo>
                  <a:lnTo>
                    <a:pt x="362" y="237"/>
                  </a:lnTo>
                  <a:lnTo>
                    <a:pt x="365" y="256"/>
                  </a:lnTo>
                  <a:lnTo>
                    <a:pt x="374" y="259"/>
                  </a:lnTo>
                  <a:lnTo>
                    <a:pt x="377" y="268"/>
                  </a:lnTo>
                  <a:lnTo>
                    <a:pt x="353" y="279"/>
                  </a:lnTo>
                  <a:lnTo>
                    <a:pt x="349" y="303"/>
                  </a:lnTo>
                  <a:lnTo>
                    <a:pt x="315" y="297"/>
                  </a:lnTo>
                  <a:lnTo>
                    <a:pt x="295" y="292"/>
                  </a:lnTo>
                  <a:lnTo>
                    <a:pt x="274" y="290"/>
                  </a:lnTo>
                  <a:lnTo>
                    <a:pt x="264" y="264"/>
                  </a:lnTo>
                  <a:lnTo>
                    <a:pt x="255" y="260"/>
                  </a:lnTo>
                  <a:lnTo>
                    <a:pt x="241" y="264"/>
                  </a:lnTo>
                  <a:lnTo>
                    <a:pt x="225" y="274"/>
                  </a:lnTo>
                  <a:lnTo>
                    <a:pt x="202" y="268"/>
                  </a:lnTo>
                  <a:lnTo>
                    <a:pt x="182" y="251"/>
                  </a:lnTo>
                  <a:lnTo>
                    <a:pt x="164" y="246"/>
                  </a:lnTo>
                  <a:lnTo>
                    <a:pt x="150" y="226"/>
                  </a:lnTo>
                  <a:lnTo>
                    <a:pt x="133" y="198"/>
                  </a:lnTo>
                  <a:lnTo>
                    <a:pt x="124" y="202"/>
                  </a:lnTo>
                  <a:lnTo>
                    <a:pt x="112" y="195"/>
                  </a:lnTo>
                  <a:lnTo>
                    <a:pt x="107" y="203"/>
                  </a:lnTo>
                  <a:lnTo>
                    <a:pt x="96" y="192"/>
                  </a:lnTo>
                  <a:lnTo>
                    <a:pt x="94" y="181"/>
                  </a:lnTo>
                  <a:lnTo>
                    <a:pt x="88" y="181"/>
                  </a:lnTo>
                  <a:lnTo>
                    <a:pt x="89" y="166"/>
                  </a:lnTo>
                  <a:lnTo>
                    <a:pt x="78" y="150"/>
                  </a:lnTo>
                  <a:lnTo>
                    <a:pt x="55" y="139"/>
                  </a:lnTo>
                  <a:lnTo>
                    <a:pt x="40" y="119"/>
                  </a:lnTo>
                  <a:lnTo>
                    <a:pt x="42" y="103"/>
                  </a:lnTo>
                  <a:lnTo>
                    <a:pt x="49" y="96"/>
                  </a:lnTo>
                  <a:lnTo>
                    <a:pt x="46" y="84"/>
                  </a:lnTo>
                  <a:lnTo>
                    <a:pt x="34" y="77"/>
                  </a:lnTo>
                  <a:lnTo>
                    <a:pt x="19" y="53"/>
                  </a:lnTo>
                  <a:lnTo>
                    <a:pt x="7" y="36"/>
                  </a:lnTo>
                  <a:lnTo>
                    <a:pt x="9" y="30"/>
                  </a:lnTo>
                  <a:lnTo>
                    <a:pt x="0" y="6"/>
                  </a:lnTo>
                  <a:lnTo>
                    <a:pt x="11" y="0"/>
                  </a:lnTo>
                  <a:lnTo>
                    <a:pt x="15" y="8"/>
                  </a:lnTo>
                  <a:lnTo>
                    <a:pt x="25" y="18"/>
                  </a:lnTo>
                  <a:lnTo>
                    <a:pt x="37" y="20"/>
                  </a:lnTo>
                  <a:lnTo>
                    <a:pt x="43" y="20"/>
                  </a:lnTo>
                  <a:lnTo>
                    <a:pt x="60" y="5"/>
                  </a:lnTo>
                  <a:lnTo>
                    <a:pt x="67" y="3"/>
                  </a:lnTo>
                  <a:lnTo>
                    <a:pt x="73" y="9"/>
                  </a:lnTo>
                  <a:lnTo>
                    <a:pt x="69" y="19"/>
                  </a:lnTo>
                  <a:lnTo>
                    <a:pt x="81" y="30"/>
                  </a:lnTo>
                  <a:lnTo>
                    <a:pt x="85" y="29"/>
                  </a:lnTo>
                  <a:lnTo>
                    <a:pt x="93" y="44"/>
                  </a:lnTo>
                  <a:lnTo>
                    <a:pt x="110" y="49"/>
                  </a:lnTo>
                  <a:lnTo>
                    <a:pt x="124" y="59"/>
                  </a:lnTo>
                  <a:lnTo>
                    <a:pt x="149" y="63"/>
                  </a:lnTo>
                  <a:lnTo>
                    <a:pt x="175" y="57"/>
                  </a:lnTo>
                  <a:lnTo>
                    <a:pt x="176" y="52"/>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388" name="Freeform 387">
              <a:extLst>
                <a:ext uri="{FF2B5EF4-FFF2-40B4-BE49-F238E27FC236}">
                  <a16:creationId xmlns:a16="http://schemas.microsoft.com/office/drawing/2014/main" id="{E1A169C7-ECD9-0B48-B425-5DF666D6E1DE}"/>
                </a:ext>
              </a:extLst>
            </p:cNvPr>
            <p:cNvSpPr>
              <a:spLocks/>
            </p:cNvSpPr>
            <p:nvPr/>
          </p:nvSpPr>
          <p:spPr bwMode="auto">
            <a:xfrm>
              <a:off x="6044776" y="3042019"/>
              <a:ext cx="297566" cy="267160"/>
            </a:xfrm>
            <a:custGeom>
              <a:avLst/>
              <a:gdLst>
                <a:gd name="T0" fmla="*/ 107 w 180"/>
                <a:gd name="T1" fmla="*/ 29 h 172"/>
                <a:gd name="T2" fmla="*/ 119 w 180"/>
                <a:gd name="T3" fmla="*/ 36 h 172"/>
                <a:gd name="T4" fmla="*/ 122 w 180"/>
                <a:gd name="T5" fmla="*/ 48 h 172"/>
                <a:gd name="T6" fmla="*/ 115 w 180"/>
                <a:gd name="T7" fmla="*/ 55 h 172"/>
                <a:gd name="T8" fmla="*/ 113 w 180"/>
                <a:gd name="T9" fmla="*/ 71 h 172"/>
                <a:gd name="T10" fmla="*/ 128 w 180"/>
                <a:gd name="T11" fmla="*/ 91 h 172"/>
                <a:gd name="T12" fmla="*/ 151 w 180"/>
                <a:gd name="T13" fmla="*/ 102 h 172"/>
                <a:gd name="T14" fmla="*/ 162 w 180"/>
                <a:gd name="T15" fmla="*/ 118 h 172"/>
                <a:gd name="T16" fmla="*/ 161 w 180"/>
                <a:gd name="T17" fmla="*/ 133 h 172"/>
                <a:gd name="T18" fmla="*/ 167 w 180"/>
                <a:gd name="T19" fmla="*/ 133 h 172"/>
                <a:gd name="T20" fmla="*/ 169 w 180"/>
                <a:gd name="T21" fmla="*/ 144 h 172"/>
                <a:gd name="T22" fmla="*/ 180 w 180"/>
                <a:gd name="T23" fmla="*/ 155 h 172"/>
                <a:gd name="T24" fmla="*/ 169 w 180"/>
                <a:gd name="T25" fmla="*/ 154 h 172"/>
                <a:gd name="T26" fmla="*/ 157 w 180"/>
                <a:gd name="T27" fmla="*/ 152 h 172"/>
                <a:gd name="T28" fmla="*/ 147 w 180"/>
                <a:gd name="T29" fmla="*/ 172 h 172"/>
                <a:gd name="T30" fmla="*/ 114 w 180"/>
                <a:gd name="T31" fmla="*/ 170 h 172"/>
                <a:gd name="T32" fmla="*/ 59 w 180"/>
                <a:gd name="T33" fmla="*/ 129 h 172"/>
                <a:gd name="T34" fmla="*/ 31 w 180"/>
                <a:gd name="T35" fmla="*/ 114 h 172"/>
                <a:gd name="T36" fmla="*/ 10 w 180"/>
                <a:gd name="T37" fmla="*/ 109 h 172"/>
                <a:gd name="T38" fmla="*/ 0 w 180"/>
                <a:gd name="T39" fmla="*/ 83 h 172"/>
                <a:gd name="T40" fmla="*/ 35 w 180"/>
                <a:gd name="T41" fmla="*/ 62 h 172"/>
                <a:gd name="T42" fmla="*/ 38 w 180"/>
                <a:gd name="T43" fmla="*/ 37 h 172"/>
                <a:gd name="T44" fmla="*/ 35 w 180"/>
                <a:gd name="T45" fmla="*/ 22 h 172"/>
                <a:gd name="T46" fmla="*/ 43 w 180"/>
                <a:gd name="T47" fmla="*/ 17 h 172"/>
                <a:gd name="T48" fmla="*/ 50 w 180"/>
                <a:gd name="T49" fmla="*/ 4 h 172"/>
                <a:gd name="T50" fmla="*/ 57 w 180"/>
                <a:gd name="T51" fmla="*/ 0 h 172"/>
                <a:gd name="T52" fmla="*/ 78 w 180"/>
                <a:gd name="T53" fmla="*/ 3 h 172"/>
                <a:gd name="T54" fmla="*/ 84 w 180"/>
                <a:gd name="T55" fmla="*/ 8 h 172"/>
                <a:gd name="T56" fmla="*/ 92 w 180"/>
                <a:gd name="T57" fmla="*/ 5 h 172"/>
                <a:gd name="T58" fmla="*/ 107 w 180"/>
                <a:gd name="T59" fmla="*/ 29 h 1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80" h="172">
                  <a:moveTo>
                    <a:pt x="107" y="29"/>
                  </a:moveTo>
                  <a:lnTo>
                    <a:pt x="119" y="36"/>
                  </a:lnTo>
                  <a:lnTo>
                    <a:pt x="122" y="48"/>
                  </a:lnTo>
                  <a:lnTo>
                    <a:pt x="115" y="55"/>
                  </a:lnTo>
                  <a:lnTo>
                    <a:pt x="113" y="71"/>
                  </a:lnTo>
                  <a:lnTo>
                    <a:pt x="128" y="91"/>
                  </a:lnTo>
                  <a:lnTo>
                    <a:pt x="151" y="102"/>
                  </a:lnTo>
                  <a:lnTo>
                    <a:pt x="162" y="118"/>
                  </a:lnTo>
                  <a:lnTo>
                    <a:pt x="161" y="133"/>
                  </a:lnTo>
                  <a:lnTo>
                    <a:pt x="167" y="133"/>
                  </a:lnTo>
                  <a:lnTo>
                    <a:pt x="169" y="144"/>
                  </a:lnTo>
                  <a:lnTo>
                    <a:pt x="180" y="155"/>
                  </a:lnTo>
                  <a:lnTo>
                    <a:pt x="169" y="154"/>
                  </a:lnTo>
                  <a:lnTo>
                    <a:pt x="157" y="152"/>
                  </a:lnTo>
                  <a:lnTo>
                    <a:pt x="147" y="172"/>
                  </a:lnTo>
                  <a:lnTo>
                    <a:pt x="114" y="170"/>
                  </a:lnTo>
                  <a:lnTo>
                    <a:pt x="59" y="129"/>
                  </a:lnTo>
                  <a:lnTo>
                    <a:pt x="31" y="114"/>
                  </a:lnTo>
                  <a:lnTo>
                    <a:pt x="10" y="109"/>
                  </a:lnTo>
                  <a:lnTo>
                    <a:pt x="0" y="83"/>
                  </a:lnTo>
                  <a:lnTo>
                    <a:pt x="35" y="62"/>
                  </a:lnTo>
                  <a:lnTo>
                    <a:pt x="38" y="37"/>
                  </a:lnTo>
                  <a:lnTo>
                    <a:pt x="35" y="22"/>
                  </a:lnTo>
                  <a:lnTo>
                    <a:pt x="43" y="17"/>
                  </a:lnTo>
                  <a:lnTo>
                    <a:pt x="50" y="4"/>
                  </a:lnTo>
                  <a:lnTo>
                    <a:pt x="57" y="0"/>
                  </a:lnTo>
                  <a:lnTo>
                    <a:pt x="78" y="3"/>
                  </a:lnTo>
                  <a:lnTo>
                    <a:pt x="84" y="8"/>
                  </a:lnTo>
                  <a:lnTo>
                    <a:pt x="92" y="5"/>
                  </a:lnTo>
                  <a:lnTo>
                    <a:pt x="107" y="2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389" name="Freeform 388">
              <a:extLst>
                <a:ext uri="{FF2B5EF4-FFF2-40B4-BE49-F238E27FC236}">
                  <a16:creationId xmlns:a16="http://schemas.microsoft.com/office/drawing/2014/main" id="{4CC26AA0-11B5-E346-AA0C-EFECC970B339}"/>
                </a:ext>
              </a:extLst>
            </p:cNvPr>
            <p:cNvSpPr>
              <a:spLocks/>
            </p:cNvSpPr>
            <p:nvPr/>
          </p:nvSpPr>
          <p:spPr bwMode="auto">
            <a:xfrm>
              <a:off x="5920790" y="3174046"/>
              <a:ext cx="39675" cy="122707"/>
            </a:xfrm>
            <a:custGeom>
              <a:avLst/>
              <a:gdLst>
                <a:gd name="T0" fmla="*/ 23 w 24"/>
                <a:gd name="T1" fmla="*/ 12 h 79"/>
                <a:gd name="T2" fmla="*/ 20 w 24"/>
                <a:gd name="T3" fmla="*/ 19 h 79"/>
                <a:gd name="T4" fmla="*/ 14 w 24"/>
                <a:gd name="T5" fmla="*/ 16 h 79"/>
                <a:gd name="T6" fmla="*/ 11 w 24"/>
                <a:gd name="T7" fmla="*/ 30 h 79"/>
                <a:gd name="T8" fmla="*/ 16 w 24"/>
                <a:gd name="T9" fmla="*/ 32 h 79"/>
                <a:gd name="T10" fmla="*/ 12 w 24"/>
                <a:gd name="T11" fmla="*/ 35 h 79"/>
                <a:gd name="T12" fmla="*/ 12 w 24"/>
                <a:gd name="T13" fmla="*/ 40 h 79"/>
                <a:gd name="T14" fmla="*/ 20 w 24"/>
                <a:gd name="T15" fmla="*/ 37 h 79"/>
                <a:gd name="T16" fmla="*/ 21 w 24"/>
                <a:gd name="T17" fmla="*/ 45 h 79"/>
                <a:gd name="T18" fmla="*/ 15 w 24"/>
                <a:gd name="T19" fmla="*/ 79 h 79"/>
                <a:gd name="T20" fmla="*/ 0 w 24"/>
                <a:gd name="T21" fmla="*/ 43 h 79"/>
                <a:gd name="T22" fmla="*/ 5 w 24"/>
                <a:gd name="T23" fmla="*/ 36 h 79"/>
                <a:gd name="T24" fmla="*/ 3 w 24"/>
                <a:gd name="T25" fmla="*/ 35 h 79"/>
                <a:gd name="T26" fmla="*/ 7 w 24"/>
                <a:gd name="T27" fmla="*/ 25 h 79"/>
                <a:gd name="T28" fmla="*/ 9 w 24"/>
                <a:gd name="T29" fmla="*/ 10 h 79"/>
                <a:gd name="T30" fmla="*/ 11 w 24"/>
                <a:gd name="T31" fmla="*/ 4 h 79"/>
                <a:gd name="T32" fmla="*/ 11 w 24"/>
                <a:gd name="T33" fmla="*/ 4 h 79"/>
                <a:gd name="T34" fmla="*/ 17 w 24"/>
                <a:gd name="T35" fmla="*/ 4 h 79"/>
                <a:gd name="T36" fmla="*/ 18 w 24"/>
                <a:gd name="T37" fmla="*/ 1 h 79"/>
                <a:gd name="T38" fmla="*/ 23 w 24"/>
                <a:gd name="T39" fmla="*/ 0 h 79"/>
                <a:gd name="T40" fmla="*/ 24 w 24"/>
                <a:gd name="T41" fmla="*/ 9 h 79"/>
                <a:gd name="T42" fmla="*/ 22 w 24"/>
                <a:gd name="T43" fmla="*/ 12 h 79"/>
                <a:gd name="T44" fmla="*/ 23 w 24"/>
                <a:gd name="T45" fmla="*/ 12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4" h="79">
                  <a:moveTo>
                    <a:pt x="23" y="12"/>
                  </a:moveTo>
                  <a:lnTo>
                    <a:pt x="20" y="19"/>
                  </a:lnTo>
                  <a:lnTo>
                    <a:pt x="14" y="16"/>
                  </a:lnTo>
                  <a:lnTo>
                    <a:pt x="11" y="30"/>
                  </a:lnTo>
                  <a:lnTo>
                    <a:pt x="16" y="32"/>
                  </a:lnTo>
                  <a:lnTo>
                    <a:pt x="12" y="35"/>
                  </a:lnTo>
                  <a:lnTo>
                    <a:pt x="12" y="40"/>
                  </a:lnTo>
                  <a:lnTo>
                    <a:pt x="20" y="37"/>
                  </a:lnTo>
                  <a:lnTo>
                    <a:pt x="21" y="45"/>
                  </a:lnTo>
                  <a:lnTo>
                    <a:pt x="15" y="79"/>
                  </a:lnTo>
                  <a:lnTo>
                    <a:pt x="0" y="43"/>
                  </a:lnTo>
                  <a:lnTo>
                    <a:pt x="5" y="36"/>
                  </a:lnTo>
                  <a:lnTo>
                    <a:pt x="3" y="35"/>
                  </a:lnTo>
                  <a:lnTo>
                    <a:pt x="7" y="25"/>
                  </a:lnTo>
                  <a:lnTo>
                    <a:pt x="9" y="10"/>
                  </a:lnTo>
                  <a:lnTo>
                    <a:pt x="11" y="4"/>
                  </a:lnTo>
                  <a:lnTo>
                    <a:pt x="11" y="4"/>
                  </a:lnTo>
                  <a:lnTo>
                    <a:pt x="17" y="4"/>
                  </a:lnTo>
                  <a:lnTo>
                    <a:pt x="18" y="1"/>
                  </a:lnTo>
                  <a:lnTo>
                    <a:pt x="23" y="0"/>
                  </a:lnTo>
                  <a:lnTo>
                    <a:pt x="24" y="9"/>
                  </a:lnTo>
                  <a:lnTo>
                    <a:pt x="22" y="12"/>
                  </a:lnTo>
                  <a:lnTo>
                    <a:pt x="23" y="12"/>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390" name="Freeform 389">
              <a:extLst>
                <a:ext uri="{FF2B5EF4-FFF2-40B4-BE49-F238E27FC236}">
                  <a16:creationId xmlns:a16="http://schemas.microsoft.com/office/drawing/2014/main" id="{0F6956C3-5442-8C48-A196-111367C15428}"/>
                </a:ext>
              </a:extLst>
            </p:cNvPr>
            <p:cNvSpPr>
              <a:spLocks/>
            </p:cNvSpPr>
            <p:nvPr/>
          </p:nvSpPr>
          <p:spPr bwMode="auto">
            <a:xfrm>
              <a:off x="5279371" y="3015614"/>
              <a:ext cx="85964" cy="51258"/>
            </a:xfrm>
            <a:custGeom>
              <a:avLst/>
              <a:gdLst>
                <a:gd name="T0" fmla="*/ 52 w 52"/>
                <a:gd name="T1" fmla="*/ 0 h 33"/>
                <a:gd name="T2" fmla="*/ 47 w 52"/>
                <a:gd name="T3" fmla="*/ 16 h 33"/>
                <a:gd name="T4" fmla="*/ 50 w 52"/>
                <a:gd name="T5" fmla="*/ 23 h 33"/>
                <a:gd name="T6" fmla="*/ 47 w 52"/>
                <a:gd name="T7" fmla="*/ 33 h 33"/>
                <a:gd name="T8" fmla="*/ 33 w 52"/>
                <a:gd name="T9" fmla="*/ 25 h 33"/>
                <a:gd name="T10" fmla="*/ 24 w 52"/>
                <a:gd name="T11" fmla="*/ 23 h 33"/>
                <a:gd name="T12" fmla="*/ 0 w 52"/>
                <a:gd name="T13" fmla="*/ 13 h 33"/>
                <a:gd name="T14" fmla="*/ 2 w 52"/>
                <a:gd name="T15" fmla="*/ 2 h 33"/>
                <a:gd name="T16" fmla="*/ 22 w 52"/>
                <a:gd name="T17" fmla="*/ 4 h 33"/>
                <a:gd name="T18" fmla="*/ 39 w 52"/>
                <a:gd name="T19" fmla="*/ 2 h 33"/>
                <a:gd name="T20" fmla="*/ 52 w 52"/>
                <a:gd name="T21" fmla="*/ 0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2" h="33">
                  <a:moveTo>
                    <a:pt x="52" y="0"/>
                  </a:moveTo>
                  <a:lnTo>
                    <a:pt x="47" y="16"/>
                  </a:lnTo>
                  <a:lnTo>
                    <a:pt x="50" y="23"/>
                  </a:lnTo>
                  <a:lnTo>
                    <a:pt x="47" y="33"/>
                  </a:lnTo>
                  <a:lnTo>
                    <a:pt x="33" y="25"/>
                  </a:lnTo>
                  <a:lnTo>
                    <a:pt x="24" y="23"/>
                  </a:lnTo>
                  <a:lnTo>
                    <a:pt x="0" y="13"/>
                  </a:lnTo>
                  <a:lnTo>
                    <a:pt x="2" y="2"/>
                  </a:lnTo>
                  <a:lnTo>
                    <a:pt x="22" y="4"/>
                  </a:lnTo>
                  <a:lnTo>
                    <a:pt x="39" y="2"/>
                  </a:lnTo>
                  <a:lnTo>
                    <a:pt x="52"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391" name="Freeform 390">
              <a:extLst>
                <a:ext uri="{FF2B5EF4-FFF2-40B4-BE49-F238E27FC236}">
                  <a16:creationId xmlns:a16="http://schemas.microsoft.com/office/drawing/2014/main" id="{6493147F-BBCF-1945-B246-317021A51380}"/>
                </a:ext>
              </a:extLst>
            </p:cNvPr>
            <p:cNvSpPr>
              <a:spLocks/>
            </p:cNvSpPr>
            <p:nvPr/>
          </p:nvSpPr>
          <p:spPr bwMode="auto">
            <a:xfrm>
              <a:off x="5155385" y="2919311"/>
              <a:ext cx="46288" cy="74557"/>
            </a:xfrm>
            <a:custGeom>
              <a:avLst/>
              <a:gdLst>
                <a:gd name="T0" fmla="*/ 17 w 28"/>
                <a:gd name="T1" fmla="*/ 0 h 48"/>
                <a:gd name="T2" fmla="*/ 28 w 28"/>
                <a:gd name="T3" fmla="*/ 15 h 48"/>
                <a:gd name="T4" fmla="*/ 27 w 28"/>
                <a:gd name="T5" fmla="*/ 42 h 48"/>
                <a:gd name="T6" fmla="*/ 19 w 28"/>
                <a:gd name="T7" fmla="*/ 41 h 48"/>
                <a:gd name="T8" fmla="*/ 12 w 28"/>
                <a:gd name="T9" fmla="*/ 48 h 48"/>
                <a:gd name="T10" fmla="*/ 6 w 28"/>
                <a:gd name="T11" fmla="*/ 43 h 48"/>
                <a:gd name="T12" fmla="*/ 4 w 28"/>
                <a:gd name="T13" fmla="*/ 18 h 48"/>
                <a:gd name="T14" fmla="*/ 0 w 28"/>
                <a:gd name="T15" fmla="*/ 6 h 48"/>
                <a:gd name="T16" fmla="*/ 9 w 28"/>
                <a:gd name="T17" fmla="*/ 7 h 48"/>
                <a:gd name="T18" fmla="*/ 17 w 28"/>
                <a:gd name="T19"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8" h="48">
                  <a:moveTo>
                    <a:pt x="17" y="0"/>
                  </a:moveTo>
                  <a:lnTo>
                    <a:pt x="28" y="15"/>
                  </a:lnTo>
                  <a:lnTo>
                    <a:pt x="27" y="42"/>
                  </a:lnTo>
                  <a:lnTo>
                    <a:pt x="19" y="41"/>
                  </a:lnTo>
                  <a:lnTo>
                    <a:pt x="12" y="48"/>
                  </a:lnTo>
                  <a:lnTo>
                    <a:pt x="6" y="43"/>
                  </a:lnTo>
                  <a:lnTo>
                    <a:pt x="4" y="18"/>
                  </a:lnTo>
                  <a:lnTo>
                    <a:pt x="0" y="6"/>
                  </a:lnTo>
                  <a:lnTo>
                    <a:pt x="9" y="7"/>
                  </a:lnTo>
                  <a:lnTo>
                    <a:pt x="17"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392" name="Freeform 391">
              <a:extLst>
                <a:ext uri="{FF2B5EF4-FFF2-40B4-BE49-F238E27FC236}">
                  <a16:creationId xmlns:a16="http://schemas.microsoft.com/office/drawing/2014/main" id="{E6DDA533-7F46-CA4A-B355-152DBF7CC718}"/>
                </a:ext>
              </a:extLst>
            </p:cNvPr>
            <p:cNvSpPr>
              <a:spLocks/>
            </p:cNvSpPr>
            <p:nvPr/>
          </p:nvSpPr>
          <p:spPr bwMode="auto">
            <a:xfrm>
              <a:off x="5112404" y="2732921"/>
              <a:ext cx="332282" cy="292013"/>
            </a:xfrm>
            <a:custGeom>
              <a:avLst/>
              <a:gdLst>
                <a:gd name="T0" fmla="*/ 114 w 201"/>
                <a:gd name="T1" fmla="*/ 12 h 188"/>
                <a:gd name="T2" fmla="*/ 117 w 201"/>
                <a:gd name="T3" fmla="*/ 31 h 188"/>
                <a:gd name="T4" fmla="*/ 91 w 201"/>
                <a:gd name="T5" fmla="*/ 35 h 188"/>
                <a:gd name="T6" fmla="*/ 91 w 201"/>
                <a:gd name="T7" fmla="*/ 51 h 188"/>
                <a:gd name="T8" fmla="*/ 113 w 201"/>
                <a:gd name="T9" fmla="*/ 72 h 188"/>
                <a:gd name="T10" fmla="*/ 142 w 201"/>
                <a:gd name="T11" fmla="*/ 105 h 188"/>
                <a:gd name="T12" fmla="*/ 160 w 201"/>
                <a:gd name="T13" fmla="*/ 110 h 188"/>
                <a:gd name="T14" fmla="*/ 171 w 201"/>
                <a:gd name="T15" fmla="*/ 121 h 188"/>
                <a:gd name="T16" fmla="*/ 199 w 201"/>
                <a:gd name="T17" fmla="*/ 138 h 188"/>
                <a:gd name="T18" fmla="*/ 198 w 201"/>
                <a:gd name="T19" fmla="*/ 149 h 188"/>
                <a:gd name="T20" fmla="*/ 173 w 201"/>
                <a:gd name="T21" fmla="*/ 136 h 188"/>
                <a:gd name="T22" fmla="*/ 180 w 201"/>
                <a:gd name="T23" fmla="*/ 157 h 188"/>
                <a:gd name="T24" fmla="*/ 172 w 201"/>
                <a:gd name="T25" fmla="*/ 169 h 188"/>
                <a:gd name="T26" fmla="*/ 156 w 201"/>
                <a:gd name="T27" fmla="*/ 188 h 188"/>
                <a:gd name="T28" fmla="*/ 159 w 201"/>
                <a:gd name="T29" fmla="*/ 171 h 188"/>
                <a:gd name="T30" fmla="*/ 155 w 201"/>
                <a:gd name="T31" fmla="*/ 155 h 188"/>
                <a:gd name="T32" fmla="*/ 142 w 201"/>
                <a:gd name="T33" fmla="*/ 142 h 188"/>
                <a:gd name="T34" fmla="*/ 125 w 201"/>
                <a:gd name="T35" fmla="*/ 129 h 188"/>
                <a:gd name="T36" fmla="*/ 105 w 201"/>
                <a:gd name="T37" fmla="*/ 120 h 188"/>
                <a:gd name="T38" fmla="*/ 76 w 201"/>
                <a:gd name="T39" fmla="*/ 97 h 188"/>
                <a:gd name="T40" fmla="*/ 58 w 201"/>
                <a:gd name="T41" fmla="*/ 65 h 188"/>
                <a:gd name="T42" fmla="*/ 35 w 201"/>
                <a:gd name="T43" fmla="*/ 56 h 188"/>
                <a:gd name="T44" fmla="*/ 19 w 201"/>
                <a:gd name="T45" fmla="*/ 68 h 188"/>
                <a:gd name="T46" fmla="*/ 13 w 201"/>
                <a:gd name="T47" fmla="*/ 61 h 188"/>
                <a:gd name="T48" fmla="*/ 0 w 201"/>
                <a:gd name="T49" fmla="*/ 42 h 188"/>
                <a:gd name="T50" fmla="*/ 0 w 201"/>
                <a:gd name="T51" fmla="*/ 28 h 188"/>
                <a:gd name="T52" fmla="*/ 8 w 201"/>
                <a:gd name="T53" fmla="*/ 27 h 188"/>
                <a:gd name="T54" fmla="*/ 25 w 201"/>
                <a:gd name="T55" fmla="*/ 19 h 188"/>
                <a:gd name="T56" fmla="*/ 35 w 201"/>
                <a:gd name="T57" fmla="*/ 22 h 188"/>
                <a:gd name="T58" fmla="*/ 51 w 201"/>
                <a:gd name="T59" fmla="*/ 16 h 188"/>
                <a:gd name="T60" fmla="*/ 58 w 201"/>
                <a:gd name="T61" fmla="*/ 4 h 188"/>
                <a:gd name="T62" fmla="*/ 70 w 201"/>
                <a:gd name="T63" fmla="*/ 3 h 188"/>
                <a:gd name="T64" fmla="*/ 90 w 201"/>
                <a:gd name="T65" fmla="*/ 7 h 1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01" h="188">
                  <a:moveTo>
                    <a:pt x="90" y="7"/>
                  </a:moveTo>
                  <a:lnTo>
                    <a:pt x="114" y="12"/>
                  </a:lnTo>
                  <a:lnTo>
                    <a:pt x="113" y="22"/>
                  </a:lnTo>
                  <a:lnTo>
                    <a:pt x="117" y="31"/>
                  </a:lnTo>
                  <a:lnTo>
                    <a:pt x="104" y="28"/>
                  </a:lnTo>
                  <a:lnTo>
                    <a:pt x="91" y="35"/>
                  </a:lnTo>
                  <a:lnTo>
                    <a:pt x="93" y="45"/>
                  </a:lnTo>
                  <a:lnTo>
                    <a:pt x="91" y="51"/>
                  </a:lnTo>
                  <a:lnTo>
                    <a:pt x="97" y="61"/>
                  </a:lnTo>
                  <a:lnTo>
                    <a:pt x="113" y="72"/>
                  </a:lnTo>
                  <a:lnTo>
                    <a:pt x="122" y="89"/>
                  </a:lnTo>
                  <a:lnTo>
                    <a:pt x="142" y="105"/>
                  </a:lnTo>
                  <a:lnTo>
                    <a:pt x="155" y="105"/>
                  </a:lnTo>
                  <a:lnTo>
                    <a:pt x="160" y="110"/>
                  </a:lnTo>
                  <a:lnTo>
                    <a:pt x="155" y="114"/>
                  </a:lnTo>
                  <a:lnTo>
                    <a:pt x="171" y="121"/>
                  </a:lnTo>
                  <a:lnTo>
                    <a:pt x="183" y="127"/>
                  </a:lnTo>
                  <a:lnTo>
                    <a:pt x="199" y="138"/>
                  </a:lnTo>
                  <a:lnTo>
                    <a:pt x="201" y="142"/>
                  </a:lnTo>
                  <a:lnTo>
                    <a:pt x="198" y="149"/>
                  </a:lnTo>
                  <a:lnTo>
                    <a:pt x="188" y="140"/>
                  </a:lnTo>
                  <a:lnTo>
                    <a:pt x="173" y="136"/>
                  </a:lnTo>
                  <a:lnTo>
                    <a:pt x="167" y="150"/>
                  </a:lnTo>
                  <a:lnTo>
                    <a:pt x="180" y="157"/>
                  </a:lnTo>
                  <a:lnTo>
                    <a:pt x="179" y="168"/>
                  </a:lnTo>
                  <a:lnTo>
                    <a:pt x="172" y="169"/>
                  </a:lnTo>
                  <a:lnTo>
                    <a:pt x="163" y="187"/>
                  </a:lnTo>
                  <a:lnTo>
                    <a:pt x="156" y="188"/>
                  </a:lnTo>
                  <a:lnTo>
                    <a:pt x="156" y="182"/>
                  </a:lnTo>
                  <a:lnTo>
                    <a:pt x="159" y="171"/>
                  </a:lnTo>
                  <a:lnTo>
                    <a:pt x="162" y="167"/>
                  </a:lnTo>
                  <a:lnTo>
                    <a:pt x="155" y="155"/>
                  </a:lnTo>
                  <a:lnTo>
                    <a:pt x="149" y="144"/>
                  </a:lnTo>
                  <a:lnTo>
                    <a:pt x="142" y="142"/>
                  </a:lnTo>
                  <a:lnTo>
                    <a:pt x="136" y="133"/>
                  </a:lnTo>
                  <a:lnTo>
                    <a:pt x="125" y="129"/>
                  </a:lnTo>
                  <a:lnTo>
                    <a:pt x="118" y="121"/>
                  </a:lnTo>
                  <a:lnTo>
                    <a:pt x="105" y="120"/>
                  </a:lnTo>
                  <a:lnTo>
                    <a:pt x="91" y="110"/>
                  </a:lnTo>
                  <a:lnTo>
                    <a:pt x="76" y="97"/>
                  </a:lnTo>
                  <a:lnTo>
                    <a:pt x="64" y="85"/>
                  </a:lnTo>
                  <a:lnTo>
                    <a:pt x="58" y="65"/>
                  </a:lnTo>
                  <a:lnTo>
                    <a:pt x="49" y="63"/>
                  </a:lnTo>
                  <a:lnTo>
                    <a:pt x="35" y="56"/>
                  </a:lnTo>
                  <a:lnTo>
                    <a:pt x="28" y="58"/>
                  </a:lnTo>
                  <a:lnTo>
                    <a:pt x="19" y="68"/>
                  </a:lnTo>
                  <a:lnTo>
                    <a:pt x="12" y="69"/>
                  </a:lnTo>
                  <a:lnTo>
                    <a:pt x="13" y="61"/>
                  </a:lnTo>
                  <a:lnTo>
                    <a:pt x="4" y="58"/>
                  </a:lnTo>
                  <a:lnTo>
                    <a:pt x="0" y="42"/>
                  </a:lnTo>
                  <a:lnTo>
                    <a:pt x="5" y="36"/>
                  </a:lnTo>
                  <a:lnTo>
                    <a:pt x="0" y="28"/>
                  </a:lnTo>
                  <a:lnTo>
                    <a:pt x="0" y="23"/>
                  </a:lnTo>
                  <a:lnTo>
                    <a:pt x="8" y="27"/>
                  </a:lnTo>
                  <a:lnTo>
                    <a:pt x="16" y="26"/>
                  </a:lnTo>
                  <a:lnTo>
                    <a:pt x="25" y="19"/>
                  </a:lnTo>
                  <a:lnTo>
                    <a:pt x="27" y="22"/>
                  </a:lnTo>
                  <a:lnTo>
                    <a:pt x="35" y="22"/>
                  </a:lnTo>
                  <a:lnTo>
                    <a:pt x="38" y="13"/>
                  </a:lnTo>
                  <a:lnTo>
                    <a:pt x="51" y="16"/>
                  </a:lnTo>
                  <a:lnTo>
                    <a:pt x="58" y="12"/>
                  </a:lnTo>
                  <a:lnTo>
                    <a:pt x="58" y="4"/>
                  </a:lnTo>
                  <a:lnTo>
                    <a:pt x="68" y="7"/>
                  </a:lnTo>
                  <a:lnTo>
                    <a:pt x="70" y="3"/>
                  </a:lnTo>
                  <a:lnTo>
                    <a:pt x="86" y="0"/>
                  </a:lnTo>
                  <a:lnTo>
                    <a:pt x="90" y="7"/>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393" name="Freeform 392">
              <a:extLst>
                <a:ext uri="{FF2B5EF4-FFF2-40B4-BE49-F238E27FC236}">
                  <a16:creationId xmlns:a16="http://schemas.microsoft.com/office/drawing/2014/main" id="{BAA769E3-5D3E-2742-B866-E2F045EA60BF}"/>
                </a:ext>
              </a:extLst>
            </p:cNvPr>
            <p:cNvSpPr>
              <a:spLocks/>
            </p:cNvSpPr>
            <p:nvPr/>
          </p:nvSpPr>
          <p:spPr bwMode="auto">
            <a:xfrm>
              <a:off x="5945588" y="3170939"/>
              <a:ext cx="115720" cy="135134"/>
            </a:xfrm>
            <a:custGeom>
              <a:avLst/>
              <a:gdLst>
                <a:gd name="T0" fmla="*/ 5 w 70"/>
                <a:gd name="T1" fmla="*/ 21 h 87"/>
                <a:gd name="T2" fmla="*/ 8 w 70"/>
                <a:gd name="T3" fmla="*/ 14 h 87"/>
                <a:gd name="T4" fmla="*/ 28 w 70"/>
                <a:gd name="T5" fmla="*/ 22 h 87"/>
                <a:gd name="T6" fmla="*/ 60 w 70"/>
                <a:gd name="T7" fmla="*/ 0 h 87"/>
                <a:gd name="T8" fmla="*/ 70 w 70"/>
                <a:gd name="T9" fmla="*/ 26 h 87"/>
                <a:gd name="T10" fmla="*/ 67 w 70"/>
                <a:gd name="T11" fmla="*/ 29 h 87"/>
                <a:gd name="T12" fmla="*/ 33 w 70"/>
                <a:gd name="T13" fmla="*/ 39 h 87"/>
                <a:gd name="T14" fmla="*/ 52 w 70"/>
                <a:gd name="T15" fmla="*/ 60 h 87"/>
                <a:gd name="T16" fmla="*/ 47 w 70"/>
                <a:gd name="T17" fmla="*/ 63 h 87"/>
                <a:gd name="T18" fmla="*/ 45 w 70"/>
                <a:gd name="T19" fmla="*/ 70 h 87"/>
                <a:gd name="T20" fmla="*/ 32 w 70"/>
                <a:gd name="T21" fmla="*/ 73 h 87"/>
                <a:gd name="T22" fmla="*/ 28 w 70"/>
                <a:gd name="T23" fmla="*/ 81 h 87"/>
                <a:gd name="T24" fmla="*/ 21 w 70"/>
                <a:gd name="T25" fmla="*/ 87 h 87"/>
                <a:gd name="T26" fmla="*/ 1 w 70"/>
                <a:gd name="T27" fmla="*/ 84 h 87"/>
                <a:gd name="T28" fmla="*/ 0 w 70"/>
                <a:gd name="T29" fmla="*/ 81 h 87"/>
                <a:gd name="T30" fmla="*/ 6 w 70"/>
                <a:gd name="T31" fmla="*/ 47 h 87"/>
                <a:gd name="T32" fmla="*/ 5 w 70"/>
                <a:gd name="T33" fmla="*/ 39 h 87"/>
                <a:gd name="T34" fmla="*/ 7 w 70"/>
                <a:gd name="T35" fmla="*/ 33 h 87"/>
                <a:gd name="T36" fmla="*/ 5 w 70"/>
                <a:gd name="T37" fmla="*/ 21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70" h="87">
                  <a:moveTo>
                    <a:pt x="5" y="21"/>
                  </a:moveTo>
                  <a:lnTo>
                    <a:pt x="8" y="14"/>
                  </a:lnTo>
                  <a:lnTo>
                    <a:pt x="28" y="22"/>
                  </a:lnTo>
                  <a:lnTo>
                    <a:pt x="60" y="0"/>
                  </a:lnTo>
                  <a:lnTo>
                    <a:pt x="70" y="26"/>
                  </a:lnTo>
                  <a:lnTo>
                    <a:pt x="67" y="29"/>
                  </a:lnTo>
                  <a:lnTo>
                    <a:pt x="33" y="39"/>
                  </a:lnTo>
                  <a:lnTo>
                    <a:pt x="52" y="60"/>
                  </a:lnTo>
                  <a:lnTo>
                    <a:pt x="47" y="63"/>
                  </a:lnTo>
                  <a:lnTo>
                    <a:pt x="45" y="70"/>
                  </a:lnTo>
                  <a:lnTo>
                    <a:pt x="32" y="73"/>
                  </a:lnTo>
                  <a:lnTo>
                    <a:pt x="28" y="81"/>
                  </a:lnTo>
                  <a:lnTo>
                    <a:pt x="21" y="87"/>
                  </a:lnTo>
                  <a:lnTo>
                    <a:pt x="1" y="84"/>
                  </a:lnTo>
                  <a:lnTo>
                    <a:pt x="0" y="81"/>
                  </a:lnTo>
                  <a:lnTo>
                    <a:pt x="6" y="47"/>
                  </a:lnTo>
                  <a:lnTo>
                    <a:pt x="5" y="39"/>
                  </a:lnTo>
                  <a:lnTo>
                    <a:pt x="7" y="33"/>
                  </a:lnTo>
                  <a:lnTo>
                    <a:pt x="5" y="21"/>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394" name="Freeform 393">
              <a:extLst>
                <a:ext uri="{FF2B5EF4-FFF2-40B4-BE49-F238E27FC236}">
                  <a16:creationId xmlns:a16="http://schemas.microsoft.com/office/drawing/2014/main" id="{729A1F5A-2B20-F245-9CE6-F3CD718331D9}"/>
                </a:ext>
              </a:extLst>
            </p:cNvPr>
            <p:cNvSpPr>
              <a:spLocks/>
            </p:cNvSpPr>
            <p:nvPr/>
          </p:nvSpPr>
          <p:spPr bwMode="auto">
            <a:xfrm>
              <a:off x="5957159" y="4070276"/>
              <a:ext cx="241359" cy="329291"/>
            </a:xfrm>
            <a:custGeom>
              <a:avLst/>
              <a:gdLst>
                <a:gd name="T0" fmla="*/ 131 w 146"/>
                <a:gd name="T1" fmla="*/ 132 h 212"/>
                <a:gd name="T2" fmla="*/ 141 w 146"/>
                <a:gd name="T3" fmla="*/ 149 h 212"/>
                <a:gd name="T4" fmla="*/ 128 w 146"/>
                <a:gd name="T5" fmla="*/ 158 h 212"/>
                <a:gd name="T6" fmla="*/ 124 w 146"/>
                <a:gd name="T7" fmla="*/ 166 h 212"/>
                <a:gd name="T8" fmla="*/ 117 w 146"/>
                <a:gd name="T9" fmla="*/ 168 h 212"/>
                <a:gd name="T10" fmla="*/ 114 w 146"/>
                <a:gd name="T11" fmla="*/ 183 h 212"/>
                <a:gd name="T12" fmla="*/ 108 w 146"/>
                <a:gd name="T13" fmla="*/ 191 h 212"/>
                <a:gd name="T14" fmla="*/ 104 w 146"/>
                <a:gd name="T15" fmla="*/ 205 h 212"/>
                <a:gd name="T16" fmla="*/ 97 w 146"/>
                <a:gd name="T17" fmla="*/ 212 h 212"/>
                <a:gd name="T18" fmla="*/ 71 w 146"/>
                <a:gd name="T19" fmla="*/ 191 h 212"/>
                <a:gd name="T20" fmla="*/ 70 w 146"/>
                <a:gd name="T21" fmla="*/ 179 h 212"/>
                <a:gd name="T22" fmla="*/ 3 w 146"/>
                <a:gd name="T23" fmla="*/ 136 h 212"/>
                <a:gd name="T24" fmla="*/ 0 w 146"/>
                <a:gd name="T25" fmla="*/ 134 h 212"/>
                <a:gd name="T26" fmla="*/ 0 w 146"/>
                <a:gd name="T27" fmla="*/ 112 h 212"/>
                <a:gd name="T28" fmla="*/ 5 w 146"/>
                <a:gd name="T29" fmla="*/ 104 h 212"/>
                <a:gd name="T30" fmla="*/ 14 w 146"/>
                <a:gd name="T31" fmla="*/ 90 h 212"/>
                <a:gd name="T32" fmla="*/ 21 w 146"/>
                <a:gd name="T33" fmla="*/ 75 h 212"/>
                <a:gd name="T34" fmla="*/ 13 w 146"/>
                <a:gd name="T35" fmla="*/ 51 h 212"/>
                <a:gd name="T36" fmla="*/ 11 w 146"/>
                <a:gd name="T37" fmla="*/ 41 h 212"/>
                <a:gd name="T38" fmla="*/ 2 w 146"/>
                <a:gd name="T39" fmla="*/ 26 h 212"/>
                <a:gd name="T40" fmla="*/ 13 w 146"/>
                <a:gd name="T41" fmla="*/ 14 h 212"/>
                <a:gd name="T42" fmla="*/ 25 w 146"/>
                <a:gd name="T43" fmla="*/ 0 h 212"/>
                <a:gd name="T44" fmla="*/ 35 w 146"/>
                <a:gd name="T45" fmla="*/ 4 h 212"/>
                <a:gd name="T46" fmla="*/ 35 w 146"/>
                <a:gd name="T47" fmla="*/ 15 h 212"/>
                <a:gd name="T48" fmla="*/ 41 w 146"/>
                <a:gd name="T49" fmla="*/ 22 h 212"/>
                <a:gd name="T50" fmla="*/ 54 w 146"/>
                <a:gd name="T51" fmla="*/ 22 h 212"/>
                <a:gd name="T52" fmla="*/ 77 w 146"/>
                <a:gd name="T53" fmla="*/ 40 h 212"/>
                <a:gd name="T54" fmla="*/ 83 w 146"/>
                <a:gd name="T55" fmla="*/ 40 h 212"/>
                <a:gd name="T56" fmla="*/ 88 w 146"/>
                <a:gd name="T57" fmla="*/ 39 h 212"/>
                <a:gd name="T58" fmla="*/ 92 w 146"/>
                <a:gd name="T59" fmla="*/ 42 h 212"/>
                <a:gd name="T60" fmla="*/ 104 w 146"/>
                <a:gd name="T61" fmla="*/ 43 h 212"/>
                <a:gd name="T62" fmla="*/ 109 w 146"/>
                <a:gd name="T63" fmla="*/ 35 h 212"/>
                <a:gd name="T64" fmla="*/ 126 w 146"/>
                <a:gd name="T65" fmla="*/ 26 h 212"/>
                <a:gd name="T66" fmla="*/ 133 w 146"/>
                <a:gd name="T67" fmla="*/ 33 h 212"/>
                <a:gd name="T68" fmla="*/ 146 w 146"/>
                <a:gd name="T69" fmla="*/ 33 h 212"/>
                <a:gd name="T70" fmla="*/ 130 w 146"/>
                <a:gd name="T71" fmla="*/ 56 h 212"/>
                <a:gd name="T72" fmla="*/ 131 w 146"/>
                <a:gd name="T73" fmla="*/ 132 h 2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46" h="212">
                  <a:moveTo>
                    <a:pt x="131" y="132"/>
                  </a:moveTo>
                  <a:lnTo>
                    <a:pt x="141" y="149"/>
                  </a:lnTo>
                  <a:lnTo>
                    <a:pt x="128" y="158"/>
                  </a:lnTo>
                  <a:lnTo>
                    <a:pt x="124" y="166"/>
                  </a:lnTo>
                  <a:lnTo>
                    <a:pt x="117" y="168"/>
                  </a:lnTo>
                  <a:lnTo>
                    <a:pt x="114" y="183"/>
                  </a:lnTo>
                  <a:lnTo>
                    <a:pt x="108" y="191"/>
                  </a:lnTo>
                  <a:lnTo>
                    <a:pt x="104" y="205"/>
                  </a:lnTo>
                  <a:lnTo>
                    <a:pt x="97" y="212"/>
                  </a:lnTo>
                  <a:lnTo>
                    <a:pt x="71" y="191"/>
                  </a:lnTo>
                  <a:lnTo>
                    <a:pt x="70" y="179"/>
                  </a:lnTo>
                  <a:lnTo>
                    <a:pt x="3" y="136"/>
                  </a:lnTo>
                  <a:lnTo>
                    <a:pt x="0" y="134"/>
                  </a:lnTo>
                  <a:lnTo>
                    <a:pt x="0" y="112"/>
                  </a:lnTo>
                  <a:lnTo>
                    <a:pt x="5" y="104"/>
                  </a:lnTo>
                  <a:lnTo>
                    <a:pt x="14" y="90"/>
                  </a:lnTo>
                  <a:lnTo>
                    <a:pt x="21" y="75"/>
                  </a:lnTo>
                  <a:lnTo>
                    <a:pt x="13" y="51"/>
                  </a:lnTo>
                  <a:lnTo>
                    <a:pt x="11" y="41"/>
                  </a:lnTo>
                  <a:lnTo>
                    <a:pt x="2" y="26"/>
                  </a:lnTo>
                  <a:lnTo>
                    <a:pt x="13" y="14"/>
                  </a:lnTo>
                  <a:lnTo>
                    <a:pt x="25" y="0"/>
                  </a:lnTo>
                  <a:lnTo>
                    <a:pt x="35" y="4"/>
                  </a:lnTo>
                  <a:lnTo>
                    <a:pt x="35" y="15"/>
                  </a:lnTo>
                  <a:lnTo>
                    <a:pt x="41" y="22"/>
                  </a:lnTo>
                  <a:lnTo>
                    <a:pt x="54" y="22"/>
                  </a:lnTo>
                  <a:lnTo>
                    <a:pt x="77" y="40"/>
                  </a:lnTo>
                  <a:lnTo>
                    <a:pt x="83" y="40"/>
                  </a:lnTo>
                  <a:lnTo>
                    <a:pt x="88" y="39"/>
                  </a:lnTo>
                  <a:lnTo>
                    <a:pt x="92" y="42"/>
                  </a:lnTo>
                  <a:lnTo>
                    <a:pt x="104" y="43"/>
                  </a:lnTo>
                  <a:lnTo>
                    <a:pt x="109" y="35"/>
                  </a:lnTo>
                  <a:lnTo>
                    <a:pt x="126" y="26"/>
                  </a:lnTo>
                  <a:lnTo>
                    <a:pt x="133" y="33"/>
                  </a:lnTo>
                  <a:lnTo>
                    <a:pt x="146" y="33"/>
                  </a:lnTo>
                  <a:lnTo>
                    <a:pt x="130" y="56"/>
                  </a:lnTo>
                  <a:lnTo>
                    <a:pt x="131" y="132"/>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395" name="Freeform 394">
              <a:extLst>
                <a:ext uri="{FF2B5EF4-FFF2-40B4-BE49-F238E27FC236}">
                  <a16:creationId xmlns:a16="http://schemas.microsoft.com/office/drawing/2014/main" id="{A74FA8B9-843A-AF49-8CAA-A43E43AA770A}"/>
                </a:ext>
              </a:extLst>
            </p:cNvPr>
            <p:cNvSpPr>
              <a:spLocks/>
            </p:cNvSpPr>
            <p:nvPr/>
          </p:nvSpPr>
          <p:spPr bwMode="auto">
            <a:xfrm>
              <a:off x="5482708" y="2854075"/>
              <a:ext cx="46288" cy="45045"/>
            </a:xfrm>
            <a:custGeom>
              <a:avLst/>
              <a:gdLst>
                <a:gd name="T0" fmla="*/ 12 w 28"/>
                <a:gd name="T1" fmla="*/ 25 h 29"/>
                <a:gd name="T2" fmla="*/ 12 w 28"/>
                <a:gd name="T3" fmla="*/ 29 h 29"/>
                <a:gd name="T4" fmla="*/ 10 w 28"/>
                <a:gd name="T5" fmla="*/ 29 h 29"/>
                <a:gd name="T6" fmla="*/ 8 w 28"/>
                <a:gd name="T7" fmla="*/ 22 h 29"/>
                <a:gd name="T8" fmla="*/ 4 w 28"/>
                <a:gd name="T9" fmla="*/ 20 h 29"/>
                <a:gd name="T10" fmla="*/ 0 w 28"/>
                <a:gd name="T11" fmla="*/ 14 h 29"/>
                <a:gd name="T12" fmla="*/ 2 w 28"/>
                <a:gd name="T13" fmla="*/ 9 h 29"/>
                <a:gd name="T14" fmla="*/ 6 w 28"/>
                <a:gd name="T15" fmla="*/ 8 h 29"/>
                <a:gd name="T16" fmla="*/ 8 w 28"/>
                <a:gd name="T17" fmla="*/ 1 h 29"/>
                <a:gd name="T18" fmla="*/ 11 w 28"/>
                <a:gd name="T19" fmla="*/ 0 h 29"/>
                <a:gd name="T20" fmla="*/ 13 w 28"/>
                <a:gd name="T21" fmla="*/ 3 h 29"/>
                <a:gd name="T22" fmla="*/ 17 w 28"/>
                <a:gd name="T23" fmla="*/ 4 h 29"/>
                <a:gd name="T24" fmla="*/ 19 w 28"/>
                <a:gd name="T25" fmla="*/ 7 h 29"/>
                <a:gd name="T26" fmla="*/ 22 w 28"/>
                <a:gd name="T27" fmla="*/ 8 h 29"/>
                <a:gd name="T28" fmla="*/ 26 w 28"/>
                <a:gd name="T29" fmla="*/ 12 h 29"/>
                <a:gd name="T30" fmla="*/ 28 w 28"/>
                <a:gd name="T31" fmla="*/ 12 h 29"/>
                <a:gd name="T32" fmla="*/ 27 w 28"/>
                <a:gd name="T33" fmla="*/ 17 h 29"/>
                <a:gd name="T34" fmla="*/ 25 w 28"/>
                <a:gd name="T35" fmla="*/ 20 h 29"/>
                <a:gd name="T36" fmla="*/ 25 w 28"/>
                <a:gd name="T37" fmla="*/ 21 h 29"/>
                <a:gd name="T38" fmla="*/ 22 w 28"/>
                <a:gd name="T39" fmla="*/ 22 h 29"/>
                <a:gd name="T40" fmla="*/ 12 w 28"/>
                <a:gd name="T41" fmla="*/ 25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8" h="29">
                  <a:moveTo>
                    <a:pt x="12" y="25"/>
                  </a:moveTo>
                  <a:lnTo>
                    <a:pt x="12" y="29"/>
                  </a:lnTo>
                  <a:lnTo>
                    <a:pt x="10" y="29"/>
                  </a:lnTo>
                  <a:lnTo>
                    <a:pt x="8" y="22"/>
                  </a:lnTo>
                  <a:lnTo>
                    <a:pt x="4" y="20"/>
                  </a:lnTo>
                  <a:lnTo>
                    <a:pt x="0" y="14"/>
                  </a:lnTo>
                  <a:lnTo>
                    <a:pt x="2" y="9"/>
                  </a:lnTo>
                  <a:lnTo>
                    <a:pt x="6" y="8"/>
                  </a:lnTo>
                  <a:lnTo>
                    <a:pt x="8" y="1"/>
                  </a:lnTo>
                  <a:lnTo>
                    <a:pt x="11" y="0"/>
                  </a:lnTo>
                  <a:lnTo>
                    <a:pt x="13" y="3"/>
                  </a:lnTo>
                  <a:lnTo>
                    <a:pt x="17" y="4"/>
                  </a:lnTo>
                  <a:lnTo>
                    <a:pt x="19" y="7"/>
                  </a:lnTo>
                  <a:lnTo>
                    <a:pt x="22" y="8"/>
                  </a:lnTo>
                  <a:lnTo>
                    <a:pt x="26" y="12"/>
                  </a:lnTo>
                  <a:lnTo>
                    <a:pt x="28" y="12"/>
                  </a:lnTo>
                  <a:lnTo>
                    <a:pt x="27" y="17"/>
                  </a:lnTo>
                  <a:lnTo>
                    <a:pt x="25" y="20"/>
                  </a:lnTo>
                  <a:lnTo>
                    <a:pt x="25" y="21"/>
                  </a:lnTo>
                  <a:lnTo>
                    <a:pt x="22" y="22"/>
                  </a:lnTo>
                  <a:lnTo>
                    <a:pt x="12" y="2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396" name="Freeform 395">
              <a:extLst>
                <a:ext uri="{FF2B5EF4-FFF2-40B4-BE49-F238E27FC236}">
                  <a16:creationId xmlns:a16="http://schemas.microsoft.com/office/drawing/2014/main" id="{002688FE-6D0C-B343-97B7-A4EAE4CA4A35}"/>
                </a:ext>
              </a:extLst>
            </p:cNvPr>
            <p:cNvSpPr>
              <a:spLocks/>
            </p:cNvSpPr>
            <p:nvPr/>
          </p:nvSpPr>
          <p:spPr bwMode="auto">
            <a:xfrm>
              <a:off x="6287788" y="3278115"/>
              <a:ext cx="56206" cy="49704"/>
            </a:xfrm>
            <a:custGeom>
              <a:avLst/>
              <a:gdLst>
                <a:gd name="T0" fmla="*/ 22 w 34"/>
                <a:gd name="T1" fmla="*/ 2 h 32"/>
                <a:gd name="T2" fmla="*/ 27 w 34"/>
                <a:gd name="T3" fmla="*/ 11 h 32"/>
                <a:gd name="T4" fmla="*/ 26 w 34"/>
                <a:gd name="T5" fmla="*/ 16 h 32"/>
                <a:gd name="T6" fmla="*/ 34 w 34"/>
                <a:gd name="T7" fmla="*/ 31 h 32"/>
                <a:gd name="T8" fmla="*/ 21 w 34"/>
                <a:gd name="T9" fmla="*/ 32 h 32"/>
                <a:gd name="T10" fmla="*/ 16 w 34"/>
                <a:gd name="T11" fmla="*/ 22 h 32"/>
                <a:gd name="T12" fmla="*/ 0 w 34"/>
                <a:gd name="T13" fmla="*/ 20 h 32"/>
                <a:gd name="T14" fmla="*/ 10 w 34"/>
                <a:gd name="T15" fmla="*/ 0 h 32"/>
                <a:gd name="T16" fmla="*/ 22 w 34"/>
                <a:gd name="T17" fmla="*/ 2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4" h="32">
                  <a:moveTo>
                    <a:pt x="22" y="2"/>
                  </a:moveTo>
                  <a:lnTo>
                    <a:pt x="27" y="11"/>
                  </a:lnTo>
                  <a:lnTo>
                    <a:pt x="26" y="16"/>
                  </a:lnTo>
                  <a:lnTo>
                    <a:pt x="34" y="31"/>
                  </a:lnTo>
                  <a:lnTo>
                    <a:pt x="21" y="32"/>
                  </a:lnTo>
                  <a:lnTo>
                    <a:pt x="16" y="22"/>
                  </a:lnTo>
                  <a:lnTo>
                    <a:pt x="0" y="20"/>
                  </a:lnTo>
                  <a:lnTo>
                    <a:pt x="10" y="0"/>
                  </a:lnTo>
                  <a:lnTo>
                    <a:pt x="22" y="2"/>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397" name="Freeform 396">
              <a:extLst>
                <a:ext uri="{FF2B5EF4-FFF2-40B4-BE49-F238E27FC236}">
                  <a16:creationId xmlns:a16="http://schemas.microsoft.com/office/drawing/2014/main" id="{F657D12B-38B6-BB46-9D95-4A178F529A95}"/>
                </a:ext>
              </a:extLst>
            </p:cNvPr>
            <p:cNvSpPr>
              <a:spLocks/>
            </p:cNvSpPr>
            <p:nvPr/>
          </p:nvSpPr>
          <p:spPr bwMode="auto">
            <a:xfrm>
              <a:off x="5938976" y="3130555"/>
              <a:ext cx="39675" cy="49704"/>
            </a:xfrm>
            <a:custGeom>
              <a:avLst/>
              <a:gdLst>
                <a:gd name="T0" fmla="*/ 12 w 24"/>
                <a:gd name="T1" fmla="*/ 28 h 32"/>
                <a:gd name="T2" fmla="*/ 7 w 24"/>
                <a:gd name="T3" fmla="*/ 29 h 32"/>
                <a:gd name="T4" fmla="*/ 6 w 24"/>
                <a:gd name="T5" fmla="*/ 32 h 32"/>
                <a:gd name="T6" fmla="*/ 0 w 24"/>
                <a:gd name="T7" fmla="*/ 32 h 32"/>
                <a:gd name="T8" fmla="*/ 5 w 24"/>
                <a:gd name="T9" fmla="*/ 15 h 32"/>
                <a:gd name="T10" fmla="*/ 12 w 24"/>
                <a:gd name="T11" fmla="*/ 1 h 32"/>
                <a:gd name="T12" fmla="*/ 12 w 24"/>
                <a:gd name="T13" fmla="*/ 0 h 32"/>
                <a:gd name="T14" fmla="*/ 20 w 24"/>
                <a:gd name="T15" fmla="*/ 1 h 32"/>
                <a:gd name="T16" fmla="*/ 24 w 24"/>
                <a:gd name="T17" fmla="*/ 9 h 32"/>
                <a:gd name="T18" fmla="*/ 15 w 24"/>
                <a:gd name="T19" fmla="*/ 17 h 32"/>
                <a:gd name="T20" fmla="*/ 12 w 24"/>
                <a:gd name="T21" fmla="*/ 28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4" h="32">
                  <a:moveTo>
                    <a:pt x="12" y="28"/>
                  </a:moveTo>
                  <a:lnTo>
                    <a:pt x="7" y="29"/>
                  </a:lnTo>
                  <a:lnTo>
                    <a:pt x="6" y="32"/>
                  </a:lnTo>
                  <a:lnTo>
                    <a:pt x="0" y="32"/>
                  </a:lnTo>
                  <a:lnTo>
                    <a:pt x="5" y="15"/>
                  </a:lnTo>
                  <a:lnTo>
                    <a:pt x="12" y="1"/>
                  </a:lnTo>
                  <a:lnTo>
                    <a:pt x="12" y="0"/>
                  </a:lnTo>
                  <a:lnTo>
                    <a:pt x="20" y="1"/>
                  </a:lnTo>
                  <a:lnTo>
                    <a:pt x="24" y="9"/>
                  </a:lnTo>
                  <a:lnTo>
                    <a:pt x="15" y="17"/>
                  </a:lnTo>
                  <a:lnTo>
                    <a:pt x="12" y="28"/>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398" name="Freeform 397">
              <a:extLst>
                <a:ext uri="{FF2B5EF4-FFF2-40B4-BE49-F238E27FC236}">
                  <a16:creationId xmlns:a16="http://schemas.microsoft.com/office/drawing/2014/main" id="{13EF6E0F-06AE-C04C-A329-1C9044DB5583}"/>
                </a:ext>
              </a:extLst>
            </p:cNvPr>
            <p:cNvSpPr>
              <a:spLocks/>
            </p:cNvSpPr>
            <p:nvPr/>
          </p:nvSpPr>
          <p:spPr bwMode="auto">
            <a:xfrm>
              <a:off x="4581744" y="3972421"/>
              <a:ext cx="117373" cy="135134"/>
            </a:xfrm>
            <a:custGeom>
              <a:avLst/>
              <a:gdLst>
                <a:gd name="T0" fmla="*/ 68 w 71"/>
                <a:gd name="T1" fmla="*/ 87 h 87"/>
                <a:gd name="T2" fmla="*/ 63 w 71"/>
                <a:gd name="T3" fmla="*/ 87 h 87"/>
                <a:gd name="T4" fmla="*/ 44 w 71"/>
                <a:gd name="T5" fmla="*/ 77 h 87"/>
                <a:gd name="T6" fmla="*/ 27 w 71"/>
                <a:gd name="T7" fmla="*/ 61 h 87"/>
                <a:gd name="T8" fmla="*/ 12 w 71"/>
                <a:gd name="T9" fmla="*/ 50 h 87"/>
                <a:gd name="T10" fmla="*/ 0 w 71"/>
                <a:gd name="T11" fmla="*/ 37 h 87"/>
                <a:gd name="T12" fmla="*/ 4 w 71"/>
                <a:gd name="T13" fmla="*/ 30 h 87"/>
                <a:gd name="T14" fmla="*/ 5 w 71"/>
                <a:gd name="T15" fmla="*/ 24 h 87"/>
                <a:gd name="T16" fmla="*/ 13 w 71"/>
                <a:gd name="T17" fmla="*/ 12 h 87"/>
                <a:gd name="T18" fmla="*/ 22 w 71"/>
                <a:gd name="T19" fmla="*/ 3 h 87"/>
                <a:gd name="T20" fmla="*/ 26 w 71"/>
                <a:gd name="T21" fmla="*/ 2 h 87"/>
                <a:gd name="T22" fmla="*/ 31 w 71"/>
                <a:gd name="T23" fmla="*/ 0 h 87"/>
                <a:gd name="T24" fmla="*/ 38 w 71"/>
                <a:gd name="T25" fmla="*/ 13 h 87"/>
                <a:gd name="T26" fmla="*/ 37 w 71"/>
                <a:gd name="T27" fmla="*/ 21 h 87"/>
                <a:gd name="T28" fmla="*/ 41 w 71"/>
                <a:gd name="T29" fmla="*/ 26 h 87"/>
                <a:gd name="T30" fmla="*/ 46 w 71"/>
                <a:gd name="T31" fmla="*/ 26 h 87"/>
                <a:gd name="T32" fmla="*/ 49 w 71"/>
                <a:gd name="T33" fmla="*/ 17 h 87"/>
                <a:gd name="T34" fmla="*/ 55 w 71"/>
                <a:gd name="T35" fmla="*/ 18 h 87"/>
                <a:gd name="T36" fmla="*/ 54 w 71"/>
                <a:gd name="T37" fmla="*/ 24 h 87"/>
                <a:gd name="T38" fmla="*/ 55 w 71"/>
                <a:gd name="T39" fmla="*/ 34 h 87"/>
                <a:gd name="T40" fmla="*/ 52 w 71"/>
                <a:gd name="T41" fmla="*/ 43 h 87"/>
                <a:gd name="T42" fmla="*/ 57 w 71"/>
                <a:gd name="T43" fmla="*/ 49 h 87"/>
                <a:gd name="T44" fmla="*/ 63 w 71"/>
                <a:gd name="T45" fmla="*/ 50 h 87"/>
                <a:gd name="T46" fmla="*/ 70 w 71"/>
                <a:gd name="T47" fmla="*/ 59 h 87"/>
                <a:gd name="T48" fmla="*/ 71 w 71"/>
                <a:gd name="T49" fmla="*/ 67 h 87"/>
                <a:gd name="T50" fmla="*/ 69 w 71"/>
                <a:gd name="T51" fmla="*/ 70 h 87"/>
                <a:gd name="T52" fmla="*/ 68 w 71"/>
                <a:gd name="T53" fmla="*/ 8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71" h="87">
                  <a:moveTo>
                    <a:pt x="68" y="87"/>
                  </a:moveTo>
                  <a:lnTo>
                    <a:pt x="63" y="87"/>
                  </a:lnTo>
                  <a:lnTo>
                    <a:pt x="44" y="77"/>
                  </a:lnTo>
                  <a:lnTo>
                    <a:pt x="27" y="61"/>
                  </a:lnTo>
                  <a:lnTo>
                    <a:pt x="12" y="50"/>
                  </a:lnTo>
                  <a:lnTo>
                    <a:pt x="0" y="37"/>
                  </a:lnTo>
                  <a:lnTo>
                    <a:pt x="4" y="30"/>
                  </a:lnTo>
                  <a:lnTo>
                    <a:pt x="5" y="24"/>
                  </a:lnTo>
                  <a:lnTo>
                    <a:pt x="13" y="12"/>
                  </a:lnTo>
                  <a:lnTo>
                    <a:pt x="22" y="3"/>
                  </a:lnTo>
                  <a:lnTo>
                    <a:pt x="26" y="2"/>
                  </a:lnTo>
                  <a:lnTo>
                    <a:pt x="31" y="0"/>
                  </a:lnTo>
                  <a:lnTo>
                    <a:pt x="38" y="13"/>
                  </a:lnTo>
                  <a:lnTo>
                    <a:pt x="37" y="21"/>
                  </a:lnTo>
                  <a:lnTo>
                    <a:pt x="41" y="26"/>
                  </a:lnTo>
                  <a:lnTo>
                    <a:pt x="46" y="26"/>
                  </a:lnTo>
                  <a:lnTo>
                    <a:pt x="49" y="17"/>
                  </a:lnTo>
                  <a:lnTo>
                    <a:pt x="55" y="18"/>
                  </a:lnTo>
                  <a:lnTo>
                    <a:pt x="54" y="24"/>
                  </a:lnTo>
                  <a:lnTo>
                    <a:pt x="55" y="34"/>
                  </a:lnTo>
                  <a:lnTo>
                    <a:pt x="52" y="43"/>
                  </a:lnTo>
                  <a:lnTo>
                    <a:pt x="57" y="49"/>
                  </a:lnTo>
                  <a:lnTo>
                    <a:pt x="63" y="50"/>
                  </a:lnTo>
                  <a:lnTo>
                    <a:pt x="70" y="59"/>
                  </a:lnTo>
                  <a:lnTo>
                    <a:pt x="71" y="67"/>
                  </a:lnTo>
                  <a:lnTo>
                    <a:pt x="69" y="70"/>
                  </a:lnTo>
                  <a:lnTo>
                    <a:pt x="68" y="87"/>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399" name="Freeform 398">
              <a:extLst>
                <a:ext uri="{FF2B5EF4-FFF2-40B4-BE49-F238E27FC236}">
                  <a16:creationId xmlns:a16="http://schemas.microsoft.com/office/drawing/2014/main" id="{07235447-B818-0E43-8562-FFB02DDE7A8E}"/>
                </a:ext>
              </a:extLst>
            </p:cNvPr>
            <p:cNvSpPr>
              <a:spLocks/>
            </p:cNvSpPr>
            <p:nvPr/>
          </p:nvSpPr>
          <p:spPr bwMode="auto">
            <a:xfrm>
              <a:off x="5201672" y="3178706"/>
              <a:ext cx="472799" cy="438019"/>
            </a:xfrm>
            <a:custGeom>
              <a:avLst/>
              <a:gdLst>
                <a:gd name="T0" fmla="*/ 101 w 286"/>
                <a:gd name="T1" fmla="*/ 213 h 282"/>
                <a:gd name="T2" fmla="*/ 88 w 286"/>
                <a:gd name="T3" fmla="*/ 221 h 282"/>
                <a:gd name="T4" fmla="*/ 78 w 286"/>
                <a:gd name="T5" fmla="*/ 210 h 282"/>
                <a:gd name="T6" fmla="*/ 49 w 286"/>
                <a:gd name="T7" fmla="*/ 201 h 282"/>
                <a:gd name="T8" fmla="*/ 41 w 286"/>
                <a:gd name="T9" fmla="*/ 188 h 282"/>
                <a:gd name="T10" fmla="*/ 27 w 286"/>
                <a:gd name="T11" fmla="*/ 178 h 282"/>
                <a:gd name="T12" fmla="*/ 19 w 286"/>
                <a:gd name="T13" fmla="*/ 182 h 282"/>
                <a:gd name="T14" fmla="*/ 12 w 286"/>
                <a:gd name="T15" fmla="*/ 170 h 282"/>
                <a:gd name="T16" fmla="*/ 11 w 286"/>
                <a:gd name="T17" fmla="*/ 162 h 282"/>
                <a:gd name="T18" fmla="*/ 0 w 286"/>
                <a:gd name="T19" fmla="*/ 146 h 282"/>
                <a:gd name="T20" fmla="*/ 7 w 286"/>
                <a:gd name="T21" fmla="*/ 138 h 282"/>
                <a:gd name="T22" fmla="*/ 5 w 286"/>
                <a:gd name="T23" fmla="*/ 125 h 282"/>
                <a:gd name="T24" fmla="*/ 7 w 286"/>
                <a:gd name="T25" fmla="*/ 113 h 282"/>
                <a:gd name="T26" fmla="*/ 6 w 286"/>
                <a:gd name="T27" fmla="*/ 104 h 282"/>
                <a:gd name="T28" fmla="*/ 9 w 286"/>
                <a:gd name="T29" fmla="*/ 87 h 282"/>
                <a:gd name="T30" fmla="*/ 7 w 286"/>
                <a:gd name="T31" fmla="*/ 77 h 282"/>
                <a:gd name="T32" fmla="*/ 1 w 286"/>
                <a:gd name="T33" fmla="*/ 59 h 282"/>
                <a:gd name="T34" fmla="*/ 10 w 286"/>
                <a:gd name="T35" fmla="*/ 54 h 282"/>
                <a:gd name="T36" fmla="*/ 11 w 286"/>
                <a:gd name="T37" fmla="*/ 45 h 282"/>
                <a:gd name="T38" fmla="*/ 9 w 286"/>
                <a:gd name="T39" fmla="*/ 37 h 282"/>
                <a:gd name="T40" fmla="*/ 21 w 286"/>
                <a:gd name="T41" fmla="*/ 29 h 282"/>
                <a:gd name="T42" fmla="*/ 26 w 286"/>
                <a:gd name="T43" fmla="*/ 22 h 282"/>
                <a:gd name="T44" fmla="*/ 34 w 286"/>
                <a:gd name="T45" fmla="*/ 16 h 282"/>
                <a:gd name="T46" fmla="*/ 35 w 286"/>
                <a:gd name="T47" fmla="*/ 0 h 282"/>
                <a:gd name="T48" fmla="*/ 55 w 286"/>
                <a:gd name="T49" fmla="*/ 7 h 282"/>
                <a:gd name="T50" fmla="*/ 63 w 286"/>
                <a:gd name="T51" fmla="*/ 6 h 282"/>
                <a:gd name="T52" fmla="*/ 77 w 286"/>
                <a:gd name="T53" fmla="*/ 9 h 282"/>
                <a:gd name="T54" fmla="*/ 101 w 286"/>
                <a:gd name="T55" fmla="*/ 18 h 282"/>
                <a:gd name="T56" fmla="*/ 110 w 286"/>
                <a:gd name="T57" fmla="*/ 37 h 282"/>
                <a:gd name="T58" fmla="*/ 126 w 286"/>
                <a:gd name="T59" fmla="*/ 41 h 282"/>
                <a:gd name="T60" fmla="*/ 151 w 286"/>
                <a:gd name="T61" fmla="*/ 50 h 282"/>
                <a:gd name="T62" fmla="*/ 170 w 286"/>
                <a:gd name="T63" fmla="*/ 60 h 282"/>
                <a:gd name="T64" fmla="*/ 178 w 286"/>
                <a:gd name="T65" fmla="*/ 54 h 282"/>
                <a:gd name="T66" fmla="*/ 186 w 286"/>
                <a:gd name="T67" fmla="*/ 45 h 282"/>
                <a:gd name="T68" fmla="*/ 181 w 286"/>
                <a:gd name="T69" fmla="*/ 29 h 282"/>
                <a:gd name="T70" fmla="*/ 186 w 286"/>
                <a:gd name="T71" fmla="*/ 19 h 282"/>
                <a:gd name="T72" fmla="*/ 198 w 286"/>
                <a:gd name="T73" fmla="*/ 9 h 282"/>
                <a:gd name="T74" fmla="*/ 210 w 286"/>
                <a:gd name="T75" fmla="*/ 6 h 282"/>
                <a:gd name="T76" fmla="*/ 234 w 286"/>
                <a:gd name="T77" fmla="*/ 11 h 282"/>
                <a:gd name="T78" fmla="*/ 241 w 286"/>
                <a:gd name="T79" fmla="*/ 20 h 282"/>
                <a:gd name="T80" fmla="*/ 247 w 286"/>
                <a:gd name="T81" fmla="*/ 20 h 282"/>
                <a:gd name="T82" fmla="*/ 253 w 286"/>
                <a:gd name="T83" fmla="*/ 23 h 282"/>
                <a:gd name="T84" fmla="*/ 270 w 286"/>
                <a:gd name="T85" fmla="*/ 26 h 282"/>
                <a:gd name="T86" fmla="*/ 275 w 286"/>
                <a:gd name="T87" fmla="*/ 33 h 282"/>
                <a:gd name="T88" fmla="*/ 270 w 286"/>
                <a:gd name="T89" fmla="*/ 43 h 282"/>
                <a:gd name="T90" fmla="*/ 273 w 286"/>
                <a:gd name="T91" fmla="*/ 51 h 282"/>
                <a:gd name="T92" fmla="*/ 269 w 286"/>
                <a:gd name="T93" fmla="*/ 64 h 282"/>
                <a:gd name="T94" fmla="*/ 275 w 286"/>
                <a:gd name="T95" fmla="*/ 81 h 282"/>
                <a:gd name="T96" fmla="*/ 280 w 286"/>
                <a:gd name="T97" fmla="*/ 155 h 282"/>
                <a:gd name="T98" fmla="*/ 284 w 286"/>
                <a:gd name="T99" fmla="*/ 231 h 282"/>
                <a:gd name="T100" fmla="*/ 286 w 286"/>
                <a:gd name="T101" fmla="*/ 273 h 282"/>
                <a:gd name="T102" fmla="*/ 265 w 286"/>
                <a:gd name="T103" fmla="*/ 273 h 282"/>
                <a:gd name="T104" fmla="*/ 265 w 286"/>
                <a:gd name="T105" fmla="*/ 282 h 282"/>
                <a:gd name="T106" fmla="*/ 192 w 286"/>
                <a:gd name="T107" fmla="*/ 242 h 282"/>
                <a:gd name="T108" fmla="*/ 119 w 286"/>
                <a:gd name="T109" fmla="*/ 202 h 282"/>
                <a:gd name="T110" fmla="*/ 101 w 286"/>
                <a:gd name="T111" fmla="*/ 213 h 2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286" h="282">
                  <a:moveTo>
                    <a:pt x="101" y="213"/>
                  </a:moveTo>
                  <a:lnTo>
                    <a:pt x="88" y="221"/>
                  </a:lnTo>
                  <a:lnTo>
                    <a:pt x="78" y="210"/>
                  </a:lnTo>
                  <a:lnTo>
                    <a:pt x="49" y="201"/>
                  </a:lnTo>
                  <a:lnTo>
                    <a:pt x="41" y="188"/>
                  </a:lnTo>
                  <a:lnTo>
                    <a:pt x="27" y="178"/>
                  </a:lnTo>
                  <a:lnTo>
                    <a:pt x="19" y="182"/>
                  </a:lnTo>
                  <a:lnTo>
                    <a:pt x="12" y="170"/>
                  </a:lnTo>
                  <a:lnTo>
                    <a:pt x="11" y="162"/>
                  </a:lnTo>
                  <a:lnTo>
                    <a:pt x="0" y="146"/>
                  </a:lnTo>
                  <a:lnTo>
                    <a:pt x="7" y="138"/>
                  </a:lnTo>
                  <a:lnTo>
                    <a:pt x="5" y="125"/>
                  </a:lnTo>
                  <a:lnTo>
                    <a:pt x="7" y="113"/>
                  </a:lnTo>
                  <a:lnTo>
                    <a:pt x="6" y="104"/>
                  </a:lnTo>
                  <a:lnTo>
                    <a:pt x="9" y="87"/>
                  </a:lnTo>
                  <a:lnTo>
                    <a:pt x="7" y="77"/>
                  </a:lnTo>
                  <a:lnTo>
                    <a:pt x="1" y="59"/>
                  </a:lnTo>
                  <a:lnTo>
                    <a:pt x="10" y="54"/>
                  </a:lnTo>
                  <a:lnTo>
                    <a:pt x="11" y="45"/>
                  </a:lnTo>
                  <a:lnTo>
                    <a:pt x="9" y="37"/>
                  </a:lnTo>
                  <a:lnTo>
                    <a:pt x="21" y="29"/>
                  </a:lnTo>
                  <a:lnTo>
                    <a:pt x="26" y="22"/>
                  </a:lnTo>
                  <a:lnTo>
                    <a:pt x="34" y="16"/>
                  </a:lnTo>
                  <a:lnTo>
                    <a:pt x="35" y="0"/>
                  </a:lnTo>
                  <a:lnTo>
                    <a:pt x="55" y="7"/>
                  </a:lnTo>
                  <a:lnTo>
                    <a:pt x="63" y="6"/>
                  </a:lnTo>
                  <a:lnTo>
                    <a:pt x="77" y="9"/>
                  </a:lnTo>
                  <a:lnTo>
                    <a:pt x="101" y="18"/>
                  </a:lnTo>
                  <a:lnTo>
                    <a:pt x="110" y="37"/>
                  </a:lnTo>
                  <a:lnTo>
                    <a:pt x="126" y="41"/>
                  </a:lnTo>
                  <a:lnTo>
                    <a:pt x="151" y="50"/>
                  </a:lnTo>
                  <a:lnTo>
                    <a:pt x="170" y="60"/>
                  </a:lnTo>
                  <a:lnTo>
                    <a:pt x="178" y="54"/>
                  </a:lnTo>
                  <a:lnTo>
                    <a:pt x="186" y="45"/>
                  </a:lnTo>
                  <a:lnTo>
                    <a:pt x="181" y="29"/>
                  </a:lnTo>
                  <a:lnTo>
                    <a:pt x="186" y="19"/>
                  </a:lnTo>
                  <a:lnTo>
                    <a:pt x="198" y="9"/>
                  </a:lnTo>
                  <a:lnTo>
                    <a:pt x="210" y="6"/>
                  </a:lnTo>
                  <a:lnTo>
                    <a:pt x="234" y="11"/>
                  </a:lnTo>
                  <a:lnTo>
                    <a:pt x="241" y="20"/>
                  </a:lnTo>
                  <a:lnTo>
                    <a:pt x="247" y="20"/>
                  </a:lnTo>
                  <a:lnTo>
                    <a:pt x="253" y="23"/>
                  </a:lnTo>
                  <a:lnTo>
                    <a:pt x="270" y="26"/>
                  </a:lnTo>
                  <a:lnTo>
                    <a:pt x="275" y="33"/>
                  </a:lnTo>
                  <a:lnTo>
                    <a:pt x="270" y="43"/>
                  </a:lnTo>
                  <a:lnTo>
                    <a:pt x="273" y="51"/>
                  </a:lnTo>
                  <a:lnTo>
                    <a:pt x="269" y="64"/>
                  </a:lnTo>
                  <a:lnTo>
                    <a:pt x="275" y="81"/>
                  </a:lnTo>
                  <a:lnTo>
                    <a:pt x="280" y="155"/>
                  </a:lnTo>
                  <a:lnTo>
                    <a:pt x="284" y="231"/>
                  </a:lnTo>
                  <a:lnTo>
                    <a:pt x="286" y="273"/>
                  </a:lnTo>
                  <a:lnTo>
                    <a:pt x="265" y="273"/>
                  </a:lnTo>
                  <a:lnTo>
                    <a:pt x="265" y="282"/>
                  </a:lnTo>
                  <a:lnTo>
                    <a:pt x="192" y="242"/>
                  </a:lnTo>
                  <a:lnTo>
                    <a:pt x="119" y="202"/>
                  </a:lnTo>
                  <a:lnTo>
                    <a:pt x="101" y="213"/>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400" name="Freeform 399">
              <a:extLst>
                <a:ext uri="{FF2B5EF4-FFF2-40B4-BE49-F238E27FC236}">
                  <a16:creationId xmlns:a16="http://schemas.microsoft.com/office/drawing/2014/main" id="{B21101E2-C2DF-FB41-A4EC-B5E907DDAC7C}"/>
                </a:ext>
              </a:extLst>
            </p:cNvPr>
            <p:cNvSpPr>
              <a:spLocks/>
            </p:cNvSpPr>
            <p:nvPr/>
          </p:nvSpPr>
          <p:spPr bwMode="auto">
            <a:xfrm>
              <a:off x="5714147" y="5173091"/>
              <a:ext cx="69431" cy="63684"/>
            </a:xfrm>
            <a:custGeom>
              <a:avLst/>
              <a:gdLst>
                <a:gd name="T0" fmla="*/ 36 w 42"/>
                <a:gd name="T1" fmla="*/ 6 h 41"/>
                <a:gd name="T2" fmla="*/ 42 w 42"/>
                <a:gd name="T3" fmla="*/ 12 h 41"/>
                <a:gd name="T4" fmla="*/ 36 w 42"/>
                <a:gd name="T5" fmla="*/ 22 h 41"/>
                <a:gd name="T6" fmla="*/ 32 w 42"/>
                <a:gd name="T7" fmla="*/ 29 h 41"/>
                <a:gd name="T8" fmla="*/ 22 w 42"/>
                <a:gd name="T9" fmla="*/ 32 h 41"/>
                <a:gd name="T10" fmla="*/ 18 w 42"/>
                <a:gd name="T11" fmla="*/ 39 h 41"/>
                <a:gd name="T12" fmla="*/ 12 w 42"/>
                <a:gd name="T13" fmla="*/ 41 h 41"/>
                <a:gd name="T14" fmla="*/ 0 w 42"/>
                <a:gd name="T15" fmla="*/ 25 h 41"/>
                <a:gd name="T16" fmla="*/ 10 w 42"/>
                <a:gd name="T17" fmla="*/ 12 h 41"/>
                <a:gd name="T18" fmla="*/ 20 w 42"/>
                <a:gd name="T19" fmla="*/ 4 h 41"/>
                <a:gd name="T20" fmla="*/ 29 w 42"/>
                <a:gd name="T21" fmla="*/ 0 h 41"/>
                <a:gd name="T22" fmla="*/ 36 w 42"/>
                <a:gd name="T23" fmla="*/ 6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2" h="41">
                  <a:moveTo>
                    <a:pt x="36" y="6"/>
                  </a:moveTo>
                  <a:lnTo>
                    <a:pt x="42" y="12"/>
                  </a:lnTo>
                  <a:lnTo>
                    <a:pt x="36" y="22"/>
                  </a:lnTo>
                  <a:lnTo>
                    <a:pt x="32" y="29"/>
                  </a:lnTo>
                  <a:lnTo>
                    <a:pt x="22" y="32"/>
                  </a:lnTo>
                  <a:lnTo>
                    <a:pt x="18" y="39"/>
                  </a:lnTo>
                  <a:lnTo>
                    <a:pt x="12" y="41"/>
                  </a:lnTo>
                  <a:lnTo>
                    <a:pt x="0" y="25"/>
                  </a:lnTo>
                  <a:lnTo>
                    <a:pt x="10" y="12"/>
                  </a:lnTo>
                  <a:lnTo>
                    <a:pt x="20" y="4"/>
                  </a:lnTo>
                  <a:lnTo>
                    <a:pt x="29" y="0"/>
                  </a:lnTo>
                  <a:lnTo>
                    <a:pt x="36" y="6"/>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401" name="Freeform 400">
              <a:extLst>
                <a:ext uri="{FF2B5EF4-FFF2-40B4-BE49-F238E27FC236}">
                  <a16:creationId xmlns:a16="http://schemas.microsoft.com/office/drawing/2014/main" id="{7E6B2597-C1D8-B148-A0CE-2475D5B43CE8}"/>
                </a:ext>
              </a:extLst>
            </p:cNvPr>
            <p:cNvSpPr>
              <a:spLocks/>
            </p:cNvSpPr>
            <p:nvPr/>
          </p:nvSpPr>
          <p:spPr bwMode="auto">
            <a:xfrm>
              <a:off x="5457909" y="2444014"/>
              <a:ext cx="145477" cy="74557"/>
            </a:xfrm>
            <a:custGeom>
              <a:avLst/>
              <a:gdLst>
                <a:gd name="T0" fmla="*/ 31 w 88"/>
                <a:gd name="T1" fmla="*/ 40 h 48"/>
                <a:gd name="T2" fmla="*/ 29 w 88"/>
                <a:gd name="T3" fmla="*/ 35 h 48"/>
                <a:gd name="T4" fmla="*/ 30 w 88"/>
                <a:gd name="T5" fmla="*/ 30 h 48"/>
                <a:gd name="T6" fmla="*/ 22 w 88"/>
                <a:gd name="T7" fmla="*/ 27 h 48"/>
                <a:gd name="T8" fmla="*/ 6 w 88"/>
                <a:gd name="T9" fmla="*/ 23 h 48"/>
                <a:gd name="T10" fmla="*/ 0 w 88"/>
                <a:gd name="T11" fmla="*/ 7 h 48"/>
                <a:gd name="T12" fmla="*/ 17 w 88"/>
                <a:gd name="T13" fmla="*/ 0 h 48"/>
                <a:gd name="T14" fmla="*/ 42 w 88"/>
                <a:gd name="T15" fmla="*/ 2 h 48"/>
                <a:gd name="T16" fmla="*/ 57 w 88"/>
                <a:gd name="T17" fmla="*/ 0 h 48"/>
                <a:gd name="T18" fmla="*/ 60 w 88"/>
                <a:gd name="T19" fmla="*/ 4 h 48"/>
                <a:gd name="T20" fmla="*/ 68 w 88"/>
                <a:gd name="T21" fmla="*/ 5 h 48"/>
                <a:gd name="T22" fmla="*/ 85 w 88"/>
                <a:gd name="T23" fmla="*/ 15 h 48"/>
                <a:gd name="T24" fmla="*/ 88 w 88"/>
                <a:gd name="T25" fmla="*/ 24 h 48"/>
                <a:gd name="T26" fmla="*/ 76 w 88"/>
                <a:gd name="T27" fmla="*/ 30 h 48"/>
                <a:gd name="T28" fmla="*/ 74 w 88"/>
                <a:gd name="T29" fmla="*/ 41 h 48"/>
                <a:gd name="T30" fmla="*/ 58 w 88"/>
                <a:gd name="T31" fmla="*/ 48 h 48"/>
                <a:gd name="T32" fmla="*/ 44 w 88"/>
                <a:gd name="T33" fmla="*/ 48 h 48"/>
                <a:gd name="T34" fmla="*/ 39 w 88"/>
                <a:gd name="T35" fmla="*/ 42 h 48"/>
                <a:gd name="T36" fmla="*/ 31 w 88"/>
                <a:gd name="T37" fmla="*/ 4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88" h="48">
                  <a:moveTo>
                    <a:pt x="31" y="40"/>
                  </a:moveTo>
                  <a:lnTo>
                    <a:pt x="29" y="35"/>
                  </a:lnTo>
                  <a:lnTo>
                    <a:pt x="30" y="30"/>
                  </a:lnTo>
                  <a:lnTo>
                    <a:pt x="22" y="27"/>
                  </a:lnTo>
                  <a:lnTo>
                    <a:pt x="6" y="23"/>
                  </a:lnTo>
                  <a:lnTo>
                    <a:pt x="0" y="7"/>
                  </a:lnTo>
                  <a:lnTo>
                    <a:pt x="17" y="0"/>
                  </a:lnTo>
                  <a:lnTo>
                    <a:pt x="42" y="2"/>
                  </a:lnTo>
                  <a:lnTo>
                    <a:pt x="57" y="0"/>
                  </a:lnTo>
                  <a:lnTo>
                    <a:pt x="60" y="4"/>
                  </a:lnTo>
                  <a:lnTo>
                    <a:pt x="68" y="5"/>
                  </a:lnTo>
                  <a:lnTo>
                    <a:pt x="85" y="15"/>
                  </a:lnTo>
                  <a:lnTo>
                    <a:pt x="88" y="24"/>
                  </a:lnTo>
                  <a:lnTo>
                    <a:pt x="76" y="30"/>
                  </a:lnTo>
                  <a:lnTo>
                    <a:pt x="74" y="41"/>
                  </a:lnTo>
                  <a:lnTo>
                    <a:pt x="58" y="48"/>
                  </a:lnTo>
                  <a:lnTo>
                    <a:pt x="44" y="48"/>
                  </a:lnTo>
                  <a:lnTo>
                    <a:pt x="39" y="42"/>
                  </a:lnTo>
                  <a:lnTo>
                    <a:pt x="31" y="4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402" name="Freeform 401">
              <a:extLst>
                <a:ext uri="{FF2B5EF4-FFF2-40B4-BE49-F238E27FC236}">
                  <a16:creationId xmlns:a16="http://schemas.microsoft.com/office/drawing/2014/main" id="{7688A6F1-BEA2-7344-B030-544AAEDC4914}"/>
                </a:ext>
              </a:extLst>
            </p:cNvPr>
            <p:cNvSpPr>
              <a:spLocks/>
            </p:cNvSpPr>
            <p:nvPr/>
          </p:nvSpPr>
          <p:spPr bwMode="auto">
            <a:xfrm>
              <a:off x="5077687" y="2636618"/>
              <a:ext cx="14878" cy="21745"/>
            </a:xfrm>
            <a:custGeom>
              <a:avLst/>
              <a:gdLst>
                <a:gd name="T0" fmla="*/ 6 w 9"/>
                <a:gd name="T1" fmla="*/ 0 h 14"/>
                <a:gd name="T2" fmla="*/ 9 w 9"/>
                <a:gd name="T3" fmla="*/ 5 h 14"/>
                <a:gd name="T4" fmla="*/ 8 w 9"/>
                <a:gd name="T5" fmla="*/ 14 h 14"/>
                <a:gd name="T6" fmla="*/ 4 w 9"/>
                <a:gd name="T7" fmla="*/ 14 h 14"/>
                <a:gd name="T8" fmla="*/ 0 w 9"/>
                <a:gd name="T9" fmla="*/ 13 h 14"/>
                <a:gd name="T10" fmla="*/ 2 w 9"/>
                <a:gd name="T11" fmla="*/ 1 h 14"/>
                <a:gd name="T12" fmla="*/ 6 w 9"/>
                <a:gd name="T13" fmla="*/ 0 h 14"/>
              </a:gdLst>
              <a:ahLst/>
              <a:cxnLst>
                <a:cxn ang="0">
                  <a:pos x="T0" y="T1"/>
                </a:cxn>
                <a:cxn ang="0">
                  <a:pos x="T2" y="T3"/>
                </a:cxn>
                <a:cxn ang="0">
                  <a:pos x="T4" y="T5"/>
                </a:cxn>
                <a:cxn ang="0">
                  <a:pos x="T6" y="T7"/>
                </a:cxn>
                <a:cxn ang="0">
                  <a:pos x="T8" y="T9"/>
                </a:cxn>
                <a:cxn ang="0">
                  <a:pos x="T10" y="T11"/>
                </a:cxn>
                <a:cxn ang="0">
                  <a:pos x="T12" y="T13"/>
                </a:cxn>
              </a:cxnLst>
              <a:rect l="0" t="0" r="r" b="b"/>
              <a:pathLst>
                <a:path w="9" h="14">
                  <a:moveTo>
                    <a:pt x="6" y="0"/>
                  </a:moveTo>
                  <a:lnTo>
                    <a:pt x="9" y="5"/>
                  </a:lnTo>
                  <a:lnTo>
                    <a:pt x="8" y="14"/>
                  </a:lnTo>
                  <a:lnTo>
                    <a:pt x="4" y="14"/>
                  </a:lnTo>
                  <a:lnTo>
                    <a:pt x="0" y="13"/>
                  </a:lnTo>
                  <a:lnTo>
                    <a:pt x="2" y="1"/>
                  </a:lnTo>
                  <a:lnTo>
                    <a:pt x="6"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403" name="Freeform 402">
              <a:extLst>
                <a:ext uri="{FF2B5EF4-FFF2-40B4-BE49-F238E27FC236}">
                  <a16:creationId xmlns:a16="http://schemas.microsoft.com/office/drawing/2014/main" id="{14C8471B-5FE7-5543-89BD-94AC7E6EC30A}"/>
                </a:ext>
              </a:extLst>
            </p:cNvPr>
            <p:cNvSpPr>
              <a:spLocks/>
            </p:cNvSpPr>
            <p:nvPr/>
          </p:nvSpPr>
          <p:spPr bwMode="auto">
            <a:xfrm>
              <a:off x="5456257" y="2394310"/>
              <a:ext cx="180193" cy="73003"/>
            </a:xfrm>
            <a:custGeom>
              <a:avLst/>
              <a:gdLst>
                <a:gd name="T0" fmla="*/ 1 w 109"/>
                <a:gd name="T1" fmla="*/ 39 h 47"/>
                <a:gd name="T2" fmla="*/ 0 w 109"/>
                <a:gd name="T3" fmla="*/ 24 h 47"/>
                <a:gd name="T4" fmla="*/ 5 w 109"/>
                <a:gd name="T5" fmla="*/ 11 h 47"/>
                <a:gd name="T6" fmla="*/ 18 w 109"/>
                <a:gd name="T7" fmla="*/ 5 h 47"/>
                <a:gd name="T8" fmla="*/ 33 w 109"/>
                <a:gd name="T9" fmla="*/ 19 h 47"/>
                <a:gd name="T10" fmla="*/ 45 w 109"/>
                <a:gd name="T11" fmla="*/ 19 h 47"/>
                <a:gd name="T12" fmla="*/ 45 w 109"/>
                <a:gd name="T13" fmla="*/ 4 h 47"/>
                <a:gd name="T14" fmla="*/ 57 w 109"/>
                <a:gd name="T15" fmla="*/ 0 h 47"/>
                <a:gd name="T16" fmla="*/ 64 w 109"/>
                <a:gd name="T17" fmla="*/ 3 h 47"/>
                <a:gd name="T18" fmla="*/ 79 w 109"/>
                <a:gd name="T19" fmla="*/ 10 h 47"/>
                <a:gd name="T20" fmla="*/ 91 w 109"/>
                <a:gd name="T21" fmla="*/ 10 h 47"/>
                <a:gd name="T22" fmla="*/ 99 w 109"/>
                <a:gd name="T23" fmla="*/ 15 h 47"/>
                <a:gd name="T24" fmla="*/ 102 w 109"/>
                <a:gd name="T25" fmla="*/ 24 h 47"/>
                <a:gd name="T26" fmla="*/ 109 w 109"/>
                <a:gd name="T27" fmla="*/ 36 h 47"/>
                <a:gd name="T28" fmla="*/ 94 w 109"/>
                <a:gd name="T29" fmla="*/ 43 h 47"/>
                <a:gd name="T30" fmla="*/ 86 w 109"/>
                <a:gd name="T31" fmla="*/ 47 h 47"/>
                <a:gd name="T32" fmla="*/ 69 w 109"/>
                <a:gd name="T33" fmla="*/ 37 h 47"/>
                <a:gd name="T34" fmla="*/ 61 w 109"/>
                <a:gd name="T35" fmla="*/ 36 h 47"/>
                <a:gd name="T36" fmla="*/ 58 w 109"/>
                <a:gd name="T37" fmla="*/ 32 h 47"/>
                <a:gd name="T38" fmla="*/ 43 w 109"/>
                <a:gd name="T39" fmla="*/ 34 h 47"/>
                <a:gd name="T40" fmla="*/ 18 w 109"/>
                <a:gd name="T41" fmla="*/ 32 h 47"/>
                <a:gd name="T42" fmla="*/ 1 w 109"/>
                <a:gd name="T43" fmla="*/ 39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09" h="47">
                  <a:moveTo>
                    <a:pt x="1" y="39"/>
                  </a:moveTo>
                  <a:lnTo>
                    <a:pt x="0" y="24"/>
                  </a:lnTo>
                  <a:lnTo>
                    <a:pt x="5" y="11"/>
                  </a:lnTo>
                  <a:lnTo>
                    <a:pt x="18" y="5"/>
                  </a:lnTo>
                  <a:lnTo>
                    <a:pt x="33" y="19"/>
                  </a:lnTo>
                  <a:lnTo>
                    <a:pt x="45" y="19"/>
                  </a:lnTo>
                  <a:lnTo>
                    <a:pt x="45" y="4"/>
                  </a:lnTo>
                  <a:lnTo>
                    <a:pt x="57" y="0"/>
                  </a:lnTo>
                  <a:lnTo>
                    <a:pt x="64" y="3"/>
                  </a:lnTo>
                  <a:lnTo>
                    <a:pt x="79" y="10"/>
                  </a:lnTo>
                  <a:lnTo>
                    <a:pt x="91" y="10"/>
                  </a:lnTo>
                  <a:lnTo>
                    <a:pt x="99" y="15"/>
                  </a:lnTo>
                  <a:lnTo>
                    <a:pt x="102" y="24"/>
                  </a:lnTo>
                  <a:lnTo>
                    <a:pt x="109" y="36"/>
                  </a:lnTo>
                  <a:lnTo>
                    <a:pt x="94" y="43"/>
                  </a:lnTo>
                  <a:lnTo>
                    <a:pt x="86" y="47"/>
                  </a:lnTo>
                  <a:lnTo>
                    <a:pt x="69" y="37"/>
                  </a:lnTo>
                  <a:lnTo>
                    <a:pt x="61" y="36"/>
                  </a:lnTo>
                  <a:lnTo>
                    <a:pt x="58" y="32"/>
                  </a:lnTo>
                  <a:lnTo>
                    <a:pt x="43" y="34"/>
                  </a:lnTo>
                  <a:lnTo>
                    <a:pt x="18" y="32"/>
                  </a:lnTo>
                  <a:lnTo>
                    <a:pt x="1" y="3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404" name="Freeform 403">
              <a:extLst>
                <a:ext uri="{FF2B5EF4-FFF2-40B4-BE49-F238E27FC236}">
                  <a16:creationId xmlns:a16="http://schemas.microsoft.com/office/drawing/2014/main" id="{9DA69531-7A31-4048-9EDE-444AF8F01D3F}"/>
                </a:ext>
              </a:extLst>
            </p:cNvPr>
            <p:cNvSpPr>
              <a:spLocks/>
            </p:cNvSpPr>
            <p:nvPr/>
          </p:nvSpPr>
          <p:spPr bwMode="auto">
            <a:xfrm>
              <a:off x="4421389" y="3094830"/>
              <a:ext cx="474453" cy="461318"/>
            </a:xfrm>
            <a:custGeom>
              <a:avLst/>
              <a:gdLst>
                <a:gd name="T0" fmla="*/ 227 w 287"/>
                <a:gd name="T1" fmla="*/ 9 h 297"/>
                <a:gd name="T2" fmla="*/ 261 w 287"/>
                <a:gd name="T3" fmla="*/ 12 h 297"/>
                <a:gd name="T4" fmla="*/ 275 w 287"/>
                <a:gd name="T5" fmla="*/ 25 h 297"/>
                <a:gd name="T6" fmla="*/ 282 w 287"/>
                <a:gd name="T7" fmla="*/ 60 h 297"/>
                <a:gd name="T8" fmla="*/ 284 w 287"/>
                <a:gd name="T9" fmla="*/ 72 h 297"/>
                <a:gd name="T10" fmla="*/ 253 w 287"/>
                <a:gd name="T11" fmla="*/ 84 h 297"/>
                <a:gd name="T12" fmla="*/ 242 w 287"/>
                <a:gd name="T13" fmla="*/ 101 h 297"/>
                <a:gd name="T14" fmla="*/ 214 w 287"/>
                <a:gd name="T15" fmla="*/ 119 h 297"/>
                <a:gd name="T16" fmla="*/ 182 w 287"/>
                <a:gd name="T17" fmla="*/ 128 h 297"/>
                <a:gd name="T18" fmla="*/ 153 w 287"/>
                <a:gd name="T19" fmla="*/ 168 h 297"/>
                <a:gd name="T20" fmla="*/ 150 w 287"/>
                <a:gd name="T21" fmla="*/ 168 h 297"/>
                <a:gd name="T22" fmla="*/ 139 w 287"/>
                <a:gd name="T23" fmla="*/ 180 h 297"/>
                <a:gd name="T24" fmla="*/ 125 w 287"/>
                <a:gd name="T25" fmla="*/ 184 h 297"/>
                <a:gd name="T26" fmla="*/ 104 w 287"/>
                <a:gd name="T27" fmla="*/ 184 h 297"/>
                <a:gd name="T28" fmla="*/ 92 w 287"/>
                <a:gd name="T29" fmla="*/ 202 h 297"/>
                <a:gd name="T30" fmla="*/ 58 w 287"/>
                <a:gd name="T31" fmla="*/ 250 h 297"/>
                <a:gd name="T32" fmla="*/ 43 w 287"/>
                <a:gd name="T33" fmla="*/ 288 h 297"/>
                <a:gd name="T34" fmla="*/ 0 w 287"/>
                <a:gd name="T35" fmla="*/ 297 h 297"/>
                <a:gd name="T36" fmla="*/ 1 w 287"/>
                <a:gd name="T37" fmla="*/ 288 h 297"/>
                <a:gd name="T38" fmla="*/ 14 w 287"/>
                <a:gd name="T39" fmla="*/ 271 h 297"/>
                <a:gd name="T40" fmla="*/ 20 w 287"/>
                <a:gd name="T41" fmla="*/ 249 h 297"/>
                <a:gd name="T42" fmla="*/ 37 w 287"/>
                <a:gd name="T43" fmla="*/ 233 h 297"/>
                <a:gd name="T44" fmla="*/ 42 w 287"/>
                <a:gd name="T45" fmla="*/ 210 h 297"/>
                <a:gd name="T46" fmla="*/ 61 w 287"/>
                <a:gd name="T47" fmla="*/ 189 h 297"/>
                <a:gd name="T48" fmla="*/ 74 w 287"/>
                <a:gd name="T49" fmla="*/ 168 h 297"/>
                <a:gd name="T50" fmla="*/ 99 w 287"/>
                <a:gd name="T51" fmla="*/ 158 h 297"/>
                <a:gd name="T52" fmla="*/ 123 w 287"/>
                <a:gd name="T53" fmla="*/ 138 h 297"/>
                <a:gd name="T54" fmla="*/ 134 w 287"/>
                <a:gd name="T55" fmla="*/ 95 h 297"/>
                <a:gd name="T56" fmla="*/ 144 w 287"/>
                <a:gd name="T57" fmla="*/ 66 h 297"/>
                <a:gd name="T58" fmla="*/ 173 w 287"/>
                <a:gd name="T59" fmla="*/ 43 h 297"/>
                <a:gd name="T60" fmla="*/ 198 w 287"/>
                <a:gd name="T61" fmla="*/ 13 h 297"/>
                <a:gd name="T62" fmla="*/ 217 w 287"/>
                <a:gd name="T63" fmla="*/ 0 h 2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87" h="297">
                  <a:moveTo>
                    <a:pt x="217" y="0"/>
                  </a:moveTo>
                  <a:lnTo>
                    <a:pt x="227" y="9"/>
                  </a:lnTo>
                  <a:lnTo>
                    <a:pt x="244" y="7"/>
                  </a:lnTo>
                  <a:lnTo>
                    <a:pt x="261" y="12"/>
                  </a:lnTo>
                  <a:lnTo>
                    <a:pt x="269" y="12"/>
                  </a:lnTo>
                  <a:lnTo>
                    <a:pt x="275" y="25"/>
                  </a:lnTo>
                  <a:lnTo>
                    <a:pt x="276" y="38"/>
                  </a:lnTo>
                  <a:lnTo>
                    <a:pt x="282" y="60"/>
                  </a:lnTo>
                  <a:lnTo>
                    <a:pt x="287" y="64"/>
                  </a:lnTo>
                  <a:lnTo>
                    <a:pt x="284" y="72"/>
                  </a:lnTo>
                  <a:lnTo>
                    <a:pt x="261" y="76"/>
                  </a:lnTo>
                  <a:lnTo>
                    <a:pt x="253" y="84"/>
                  </a:lnTo>
                  <a:lnTo>
                    <a:pt x="242" y="85"/>
                  </a:lnTo>
                  <a:lnTo>
                    <a:pt x="242" y="101"/>
                  </a:lnTo>
                  <a:lnTo>
                    <a:pt x="221" y="109"/>
                  </a:lnTo>
                  <a:lnTo>
                    <a:pt x="214" y="119"/>
                  </a:lnTo>
                  <a:lnTo>
                    <a:pt x="200" y="125"/>
                  </a:lnTo>
                  <a:lnTo>
                    <a:pt x="182" y="128"/>
                  </a:lnTo>
                  <a:lnTo>
                    <a:pt x="153" y="143"/>
                  </a:lnTo>
                  <a:lnTo>
                    <a:pt x="153" y="168"/>
                  </a:lnTo>
                  <a:lnTo>
                    <a:pt x="150" y="168"/>
                  </a:lnTo>
                  <a:lnTo>
                    <a:pt x="150" y="168"/>
                  </a:lnTo>
                  <a:lnTo>
                    <a:pt x="150" y="179"/>
                  </a:lnTo>
                  <a:lnTo>
                    <a:pt x="139" y="180"/>
                  </a:lnTo>
                  <a:lnTo>
                    <a:pt x="133" y="184"/>
                  </a:lnTo>
                  <a:lnTo>
                    <a:pt x="125" y="184"/>
                  </a:lnTo>
                  <a:lnTo>
                    <a:pt x="119" y="182"/>
                  </a:lnTo>
                  <a:lnTo>
                    <a:pt x="104" y="184"/>
                  </a:lnTo>
                  <a:lnTo>
                    <a:pt x="98" y="200"/>
                  </a:lnTo>
                  <a:lnTo>
                    <a:pt x="92" y="202"/>
                  </a:lnTo>
                  <a:lnTo>
                    <a:pt x="83" y="228"/>
                  </a:lnTo>
                  <a:lnTo>
                    <a:pt x="58" y="250"/>
                  </a:lnTo>
                  <a:lnTo>
                    <a:pt x="51" y="279"/>
                  </a:lnTo>
                  <a:lnTo>
                    <a:pt x="43" y="288"/>
                  </a:lnTo>
                  <a:lnTo>
                    <a:pt x="41" y="296"/>
                  </a:lnTo>
                  <a:lnTo>
                    <a:pt x="0" y="297"/>
                  </a:lnTo>
                  <a:lnTo>
                    <a:pt x="0" y="297"/>
                  </a:lnTo>
                  <a:lnTo>
                    <a:pt x="1" y="288"/>
                  </a:lnTo>
                  <a:lnTo>
                    <a:pt x="8" y="282"/>
                  </a:lnTo>
                  <a:lnTo>
                    <a:pt x="14" y="271"/>
                  </a:lnTo>
                  <a:lnTo>
                    <a:pt x="13" y="264"/>
                  </a:lnTo>
                  <a:lnTo>
                    <a:pt x="20" y="249"/>
                  </a:lnTo>
                  <a:lnTo>
                    <a:pt x="30" y="236"/>
                  </a:lnTo>
                  <a:lnTo>
                    <a:pt x="37" y="233"/>
                  </a:lnTo>
                  <a:lnTo>
                    <a:pt x="42" y="221"/>
                  </a:lnTo>
                  <a:lnTo>
                    <a:pt x="42" y="210"/>
                  </a:lnTo>
                  <a:lnTo>
                    <a:pt x="49" y="197"/>
                  </a:lnTo>
                  <a:lnTo>
                    <a:pt x="61" y="189"/>
                  </a:lnTo>
                  <a:lnTo>
                    <a:pt x="73" y="168"/>
                  </a:lnTo>
                  <a:lnTo>
                    <a:pt x="74" y="168"/>
                  </a:lnTo>
                  <a:lnTo>
                    <a:pt x="83" y="160"/>
                  </a:lnTo>
                  <a:lnTo>
                    <a:pt x="99" y="158"/>
                  </a:lnTo>
                  <a:lnTo>
                    <a:pt x="114" y="144"/>
                  </a:lnTo>
                  <a:lnTo>
                    <a:pt x="123" y="138"/>
                  </a:lnTo>
                  <a:lnTo>
                    <a:pt x="138" y="121"/>
                  </a:lnTo>
                  <a:lnTo>
                    <a:pt x="134" y="95"/>
                  </a:lnTo>
                  <a:lnTo>
                    <a:pt x="141" y="77"/>
                  </a:lnTo>
                  <a:lnTo>
                    <a:pt x="144" y="66"/>
                  </a:lnTo>
                  <a:lnTo>
                    <a:pt x="156" y="52"/>
                  </a:lnTo>
                  <a:lnTo>
                    <a:pt x="173" y="43"/>
                  </a:lnTo>
                  <a:lnTo>
                    <a:pt x="186" y="34"/>
                  </a:lnTo>
                  <a:lnTo>
                    <a:pt x="198" y="13"/>
                  </a:lnTo>
                  <a:lnTo>
                    <a:pt x="204" y="0"/>
                  </a:lnTo>
                  <a:lnTo>
                    <a:pt x="217"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405" name="Freeform 404">
              <a:extLst>
                <a:ext uri="{FF2B5EF4-FFF2-40B4-BE49-F238E27FC236}">
                  <a16:creationId xmlns:a16="http://schemas.microsoft.com/office/drawing/2014/main" id="{CD001F01-A1DE-9047-8E04-A5C67BCE5F32}"/>
                </a:ext>
              </a:extLst>
            </p:cNvPr>
            <p:cNvSpPr>
              <a:spLocks/>
            </p:cNvSpPr>
            <p:nvPr/>
          </p:nvSpPr>
          <p:spPr bwMode="auto">
            <a:xfrm>
              <a:off x="5639756" y="2689430"/>
              <a:ext cx="99189" cy="94749"/>
            </a:xfrm>
            <a:custGeom>
              <a:avLst/>
              <a:gdLst>
                <a:gd name="T0" fmla="*/ 0 w 60"/>
                <a:gd name="T1" fmla="*/ 5 h 61"/>
                <a:gd name="T2" fmla="*/ 3 w 60"/>
                <a:gd name="T3" fmla="*/ 2 h 61"/>
                <a:gd name="T4" fmla="*/ 13 w 60"/>
                <a:gd name="T5" fmla="*/ 0 h 61"/>
                <a:gd name="T6" fmla="*/ 26 w 60"/>
                <a:gd name="T7" fmla="*/ 6 h 61"/>
                <a:gd name="T8" fmla="*/ 33 w 60"/>
                <a:gd name="T9" fmla="*/ 7 h 61"/>
                <a:gd name="T10" fmla="*/ 41 w 60"/>
                <a:gd name="T11" fmla="*/ 12 h 61"/>
                <a:gd name="T12" fmla="*/ 41 w 60"/>
                <a:gd name="T13" fmla="*/ 20 h 61"/>
                <a:gd name="T14" fmla="*/ 47 w 60"/>
                <a:gd name="T15" fmla="*/ 23 h 61"/>
                <a:gd name="T16" fmla="*/ 51 w 60"/>
                <a:gd name="T17" fmla="*/ 31 h 61"/>
                <a:gd name="T18" fmla="*/ 57 w 60"/>
                <a:gd name="T19" fmla="*/ 37 h 61"/>
                <a:gd name="T20" fmla="*/ 57 w 60"/>
                <a:gd name="T21" fmla="*/ 40 h 61"/>
                <a:gd name="T22" fmla="*/ 60 w 60"/>
                <a:gd name="T23" fmla="*/ 42 h 61"/>
                <a:gd name="T24" fmla="*/ 56 w 60"/>
                <a:gd name="T25" fmla="*/ 43 h 61"/>
                <a:gd name="T26" fmla="*/ 46 w 60"/>
                <a:gd name="T27" fmla="*/ 42 h 61"/>
                <a:gd name="T28" fmla="*/ 44 w 60"/>
                <a:gd name="T29" fmla="*/ 40 h 61"/>
                <a:gd name="T30" fmla="*/ 41 w 60"/>
                <a:gd name="T31" fmla="*/ 41 h 61"/>
                <a:gd name="T32" fmla="*/ 43 w 60"/>
                <a:gd name="T33" fmla="*/ 45 h 61"/>
                <a:gd name="T34" fmla="*/ 39 w 60"/>
                <a:gd name="T35" fmla="*/ 52 h 61"/>
                <a:gd name="T36" fmla="*/ 37 w 60"/>
                <a:gd name="T37" fmla="*/ 59 h 61"/>
                <a:gd name="T38" fmla="*/ 33 w 60"/>
                <a:gd name="T39" fmla="*/ 61 h 61"/>
                <a:gd name="T40" fmla="*/ 29 w 60"/>
                <a:gd name="T41" fmla="*/ 52 h 61"/>
                <a:gd name="T42" fmla="*/ 30 w 60"/>
                <a:gd name="T43" fmla="*/ 43 h 61"/>
                <a:gd name="T44" fmla="*/ 28 w 60"/>
                <a:gd name="T45" fmla="*/ 34 h 61"/>
                <a:gd name="T46" fmla="*/ 17 w 60"/>
                <a:gd name="T47" fmla="*/ 22 h 61"/>
                <a:gd name="T48" fmla="*/ 10 w 60"/>
                <a:gd name="T49" fmla="*/ 13 h 61"/>
                <a:gd name="T50" fmla="*/ 5 w 60"/>
                <a:gd name="T51" fmla="*/ 7 h 61"/>
                <a:gd name="T52" fmla="*/ 0 w 60"/>
                <a:gd name="T53" fmla="*/ 5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0" h="61">
                  <a:moveTo>
                    <a:pt x="0" y="5"/>
                  </a:moveTo>
                  <a:lnTo>
                    <a:pt x="3" y="2"/>
                  </a:lnTo>
                  <a:lnTo>
                    <a:pt x="13" y="0"/>
                  </a:lnTo>
                  <a:lnTo>
                    <a:pt x="26" y="6"/>
                  </a:lnTo>
                  <a:lnTo>
                    <a:pt x="33" y="7"/>
                  </a:lnTo>
                  <a:lnTo>
                    <a:pt x="41" y="12"/>
                  </a:lnTo>
                  <a:lnTo>
                    <a:pt x="41" y="20"/>
                  </a:lnTo>
                  <a:lnTo>
                    <a:pt x="47" y="23"/>
                  </a:lnTo>
                  <a:lnTo>
                    <a:pt x="51" y="31"/>
                  </a:lnTo>
                  <a:lnTo>
                    <a:pt x="57" y="37"/>
                  </a:lnTo>
                  <a:lnTo>
                    <a:pt x="57" y="40"/>
                  </a:lnTo>
                  <a:lnTo>
                    <a:pt x="60" y="42"/>
                  </a:lnTo>
                  <a:lnTo>
                    <a:pt x="56" y="43"/>
                  </a:lnTo>
                  <a:lnTo>
                    <a:pt x="46" y="42"/>
                  </a:lnTo>
                  <a:lnTo>
                    <a:pt x="44" y="40"/>
                  </a:lnTo>
                  <a:lnTo>
                    <a:pt x="41" y="41"/>
                  </a:lnTo>
                  <a:lnTo>
                    <a:pt x="43" y="45"/>
                  </a:lnTo>
                  <a:lnTo>
                    <a:pt x="39" y="52"/>
                  </a:lnTo>
                  <a:lnTo>
                    <a:pt x="37" y="59"/>
                  </a:lnTo>
                  <a:lnTo>
                    <a:pt x="33" y="61"/>
                  </a:lnTo>
                  <a:lnTo>
                    <a:pt x="29" y="52"/>
                  </a:lnTo>
                  <a:lnTo>
                    <a:pt x="30" y="43"/>
                  </a:lnTo>
                  <a:lnTo>
                    <a:pt x="28" y="34"/>
                  </a:lnTo>
                  <a:lnTo>
                    <a:pt x="17" y="22"/>
                  </a:lnTo>
                  <a:lnTo>
                    <a:pt x="10" y="13"/>
                  </a:lnTo>
                  <a:lnTo>
                    <a:pt x="5" y="7"/>
                  </a:lnTo>
                  <a:lnTo>
                    <a:pt x="0" y="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406" name="Freeform 405">
              <a:extLst>
                <a:ext uri="{FF2B5EF4-FFF2-40B4-BE49-F238E27FC236}">
                  <a16:creationId xmlns:a16="http://schemas.microsoft.com/office/drawing/2014/main" id="{DC7D2B94-41DE-194F-BE57-6C7823DEA840}"/>
                </a:ext>
              </a:extLst>
            </p:cNvPr>
            <p:cNvSpPr>
              <a:spLocks/>
            </p:cNvSpPr>
            <p:nvPr/>
          </p:nvSpPr>
          <p:spPr bwMode="auto">
            <a:xfrm>
              <a:off x="6213397" y="4637218"/>
              <a:ext cx="233094" cy="436466"/>
            </a:xfrm>
            <a:custGeom>
              <a:avLst/>
              <a:gdLst>
                <a:gd name="T0" fmla="*/ 127 w 141"/>
                <a:gd name="T1" fmla="*/ 8 h 281"/>
                <a:gd name="T2" fmla="*/ 131 w 141"/>
                <a:gd name="T3" fmla="*/ 17 h 281"/>
                <a:gd name="T4" fmla="*/ 135 w 141"/>
                <a:gd name="T5" fmla="*/ 31 h 281"/>
                <a:gd name="T6" fmla="*/ 136 w 141"/>
                <a:gd name="T7" fmla="*/ 56 h 281"/>
                <a:gd name="T8" fmla="*/ 141 w 141"/>
                <a:gd name="T9" fmla="*/ 66 h 281"/>
                <a:gd name="T10" fmla="*/ 138 w 141"/>
                <a:gd name="T11" fmla="*/ 76 h 281"/>
                <a:gd name="T12" fmla="*/ 134 w 141"/>
                <a:gd name="T13" fmla="*/ 82 h 281"/>
                <a:gd name="T14" fmla="*/ 129 w 141"/>
                <a:gd name="T15" fmla="*/ 70 h 281"/>
                <a:gd name="T16" fmla="*/ 125 w 141"/>
                <a:gd name="T17" fmla="*/ 76 h 281"/>
                <a:gd name="T18" fmla="*/ 128 w 141"/>
                <a:gd name="T19" fmla="*/ 91 h 281"/>
                <a:gd name="T20" fmla="*/ 126 w 141"/>
                <a:gd name="T21" fmla="*/ 100 h 281"/>
                <a:gd name="T22" fmla="*/ 120 w 141"/>
                <a:gd name="T23" fmla="*/ 105 h 281"/>
                <a:gd name="T24" fmla="*/ 118 w 141"/>
                <a:gd name="T25" fmla="*/ 122 h 281"/>
                <a:gd name="T26" fmla="*/ 109 w 141"/>
                <a:gd name="T27" fmla="*/ 147 h 281"/>
                <a:gd name="T28" fmla="*/ 98 w 141"/>
                <a:gd name="T29" fmla="*/ 175 h 281"/>
                <a:gd name="T30" fmla="*/ 83 w 141"/>
                <a:gd name="T31" fmla="*/ 215 h 281"/>
                <a:gd name="T32" fmla="*/ 74 w 141"/>
                <a:gd name="T33" fmla="*/ 244 h 281"/>
                <a:gd name="T34" fmla="*/ 63 w 141"/>
                <a:gd name="T35" fmla="*/ 268 h 281"/>
                <a:gd name="T36" fmla="*/ 49 w 141"/>
                <a:gd name="T37" fmla="*/ 272 h 281"/>
                <a:gd name="T38" fmla="*/ 32 w 141"/>
                <a:gd name="T39" fmla="*/ 281 h 281"/>
                <a:gd name="T40" fmla="*/ 22 w 141"/>
                <a:gd name="T41" fmla="*/ 276 h 281"/>
                <a:gd name="T42" fmla="*/ 9 w 141"/>
                <a:gd name="T43" fmla="*/ 268 h 281"/>
                <a:gd name="T44" fmla="*/ 5 w 141"/>
                <a:gd name="T45" fmla="*/ 258 h 281"/>
                <a:gd name="T46" fmla="*/ 5 w 141"/>
                <a:gd name="T47" fmla="*/ 239 h 281"/>
                <a:gd name="T48" fmla="*/ 0 w 141"/>
                <a:gd name="T49" fmla="*/ 223 h 281"/>
                <a:gd name="T50" fmla="*/ 0 w 141"/>
                <a:gd name="T51" fmla="*/ 208 h 281"/>
                <a:gd name="T52" fmla="*/ 4 w 141"/>
                <a:gd name="T53" fmla="*/ 193 h 281"/>
                <a:gd name="T54" fmla="*/ 13 w 141"/>
                <a:gd name="T55" fmla="*/ 189 h 281"/>
                <a:gd name="T56" fmla="*/ 13 w 141"/>
                <a:gd name="T57" fmla="*/ 182 h 281"/>
                <a:gd name="T58" fmla="*/ 23 w 141"/>
                <a:gd name="T59" fmla="*/ 166 h 281"/>
                <a:gd name="T60" fmla="*/ 26 w 141"/>
                <a:gd name="T61" fmla="*/ 153 h 281"/>
                <a:gd name="T62" fmla="*/ 22 w 141"/>
                <a:gd name="T63" fmla="*/ 143 h 281"/>
                <a:gd name="T64" fmla="*/ 20 w 141"/>
                <a:gd name="T65" fmla="*/ 130 h 281"/>
                <a:gd name="T66" fmla="*/ 19 w 141"/>
                <a:gd name="T67" fmla="*/ 111 h 281"/>
                <a:gd name="T68" fmla="*/ 27 w 141"/>
                <a:gd name="T69" fmla="*/ 99 h 281"/>
                <a:gd name="T70" fmla="*/ 30 w 141"/>
                <a:gd name="T71" fmla="*/ 86 h 281"/>
                <a:gd name="T72" fmla="*/ 39 w 141"/>
                <a:gd name="T73" fmla="*/ 85 h 281"/>
                <a:gd name="T74" fmla="*/ 49 w 141"/>
                <a:gd name="T75" fmla="*/ 81 h 281"/>
                <a:gd name="T76" fmla="*/ 56 w 141"/>
                <a:gd name="T77" fmla="*/ 77 h 281"/>
                <a:gd name="T78" fmla="*/ 64 w 141"/>
                <a:gd name="T79" fmla="*/ 77 h 281"/>
                <a:gd name="T80" fmla="*/ 75 w 141"/>
                <a:gd name="T81" fmla="*/ 65 h 281"/>
                <a:gd name="T82" fmla="*/ 91 w 141"/>
                <a:gd name="T83" fmla="*/ 53 h 281"/>
                <a:gd name="T84" fmla="*/ 97 w 141"/>
                <a:gd name="T85" fmla="*/ 42 h 281"/>
                <a:gd name="T86" fmla="*/ 95 w 141"/>
                <a:gd name="T87" fmla="*/ 33 h 281"/>
                <a:gd name="T88" fmla="*/ 102 w 141"/>
                <a:gd name="T89" fmla="*/ 36 h 281"/>
                <a:gd name="T90" fmla="*/ 113 w 141"/>
                <a:gd name="T91" fmla="*/ 21 h 281"/>
                <a:gd name="T92" fmla="*/ 114 w 141"/>
                <a:gd name="T93" fmla="*/ 9 h 281"/>
                <a:gd name="T94" fmla="*/ 121 w 141"/>
                <a:gd name="T95" fmla="*/ 0 h 281"/>
                <a:gd name="T96" fmla="*/ 127 w 141"/>
                <a:gd name="T97" fmla="*/ 8 h 2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41" h="281">
                  <a:moveTo>
                    <a:pt x="127" y="8"/>
                  </a:moveTo>
                  <a:lnTo>
                    <a:pt x="131" y="17"/>
                  </a:lnTo>
                  <a:lnTo>
                    <a:pt x="135" y="31"/>
                  </a:lnTo>
                  <a:lnTo>
                    <a:pt x="136" y="56"/>
                  </a:lnTo>
                  <a:lnTo>
                    <a:pt x="141" y="66"/>
                  </a:lnTo>
                  <a:lnTo>
                    <a:pt x="138" y="76"/>
                  </a:lnTo>
                  <a:lnTo>
                    <a:pt x="134" y="82"/>
                  </a:lnTo>
                  <a:lnTo>
                    <a:pt x="129" y="70"/>
                  </a:lnTo>
                  <a:lnTo>
                    <a:pt x="125" y="76"/>
                  </a:lnTo>
                  <a:lnTo>
                    <a:pt x="128" y="91"/>
                  </a:lnTo>
                  <a:lnTo>
                    <a:pt x="126" y="100"/>
                  </a:lnTo>
                  <a:lnTo>
                    <a:pt x="120" y="105"/>
                  </a:lnTo>
                  <a:lnTo>
                    <a:pt x="118" y="122"/>
                  </a:lnTo>
                  <a:lnTo>
                    <a:pt x="109" y="147"/>
                  </a:lnTo>
                  <a:lnTo>
                    <a:pt x="98" y="175"/>
                  </a:lnTo>
                  <a:lnTo>
                    <a:pt x="83" y="215"/>
                  </a:lnTo>
                  <a:lnTo>
                    <a:pt x="74" y="244"/>
                  </a:lnTo>
                  <a:lnTo>
                    <a:pt x="63" y="268"/>
                  </a:lnTo>
                  <a:lnTo>
                    <a:pt x="49" y="272"/>
                  </a:lnTo>
                  <a:lnTo>
                    <a:pt x="32" y="281"/>
                  </a:lnTo>
                  <a:lnTo>
                    <a:pt x="22" y="276"/>
                  </a:lnTo>
                  <a:lnTo>
                    <a:pt x="9" y="268"/>
                  </a:lnTo>
                  <a:lnTo>
                    <a:pt x="5" y="258"/>
                  </a:lnTo>
                  <a:lnTo>
                    <a:pt x="5" y="239"/>
                  </a:lnTo>
                  <a:lnTo>
                    <a:pt x="0" y="223"/>
                  </a:lnTo>
                  <a:lnTo>
                    <a:pt x="0" y="208"/>
                  </a:lnTo>
                  <a:lnTo>
                    <a:pt x="4" y="193"/>
                  </a:lnTo>
                  <a:lnTo>
                    <a:pt x="13" y="189"/>
                  </a:lnTo>
                  <a:lnTo>
                    <a:pt x="13" y="182"/>
                  </a:lnTo>
                  <a:lnTo>
                    <a:pt x="23" y="166"/>
                  </a:lnTo>
                  <a:lnTo>
                    <a:pt x="26" y="153"/>
                  </a:lnTo>
                  <a:lnTo>
                    <a:pt x="22" y="143"/>
                  </a:lnTo>
                  <a:lnTo>
                    <a:pt x="20" y="130"/>
                  </a:lnTo>
                  <a:lnTo>
                    <a:pt x="19" y="111"/>
                  </a:lnTo>
                  <a:lnTo>
                    <a:pt x="27" y="99"/>
                  </a:lnTo>
                  <a:lnTo>
                    <a:pt x="30" y="86"/>
                  </a:lnTo>
                  <a:lnTo>
                    <a:pt x="39" y="85"/>
                  </a:lnTo>
                  <a:lnTo>
                    <a:pt x="49" y="81"/>
                  </a:lnTo>
                  <a:lnTo>
                    <a:pt x="56" y="77"/>
                  </a:lnTo>
                  <a:lnTo>
                    <a:pt x="64" y="77"/>
                  </a:lnTo>
                  <a:lnTo>
                    <a:pt x="75" y="65"/>
                  </a:lnTo>
                  <a:lnTo>
                    <a:pt x="91" y="53"/>
                  </a:lnTo>
                  <a:lnTo>
                    <a:pt x="97" y="42"/>
                  </a:lnTo>
                  <a:lnTo>
                    <a:pt x="95" y="33"/>
                  </a:lnTo>
                  <a:lnTo>
                    <a:pt x="102" y="36"/>
                  </a:lnTo>
                  <a:lnTo>
                    <a:pt x="113" y="21"/>
                  </a:lnTo>
                  <a:lnTo>
                    <a:pt x="114" y="9"/>
                  </a:lnTo>
                  <a:lnTo>
                    <a:pt x="121" y="0"/>
                  </a:lnTo>
                  <a:lnTo>
                    <a:pt x="127" y="8"/>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407" name="Freeform 406">
              <a:extLst>
                <a:ext uri="{FF2B5EF4-FFF2-40B4-BE49-F238E27FC236}">
                  <a16:creationId xmlns:a16="http://schemas.microsoft.com/office/drawing/2014/main" id="{910FFAC1-9FA3-9346-83F9-17E8D1AECE42}"/>
                </a:ext>
              </a:extLst>
            </p:cNvPr>
            <p:cNvSpPr>
              <a:spLocks/>
            </p:cNvSpPr>
            <p:nvPr/>
          </p:nvSpPr>
          <p:spPr bwMode="auto">
            <a:xfrm>
              <a:off x="5495933" y="2885140"/>
              <a:ext cx="69431" cy="46598"/>
            </a:xfrm>
            <a:custGeom>
              <a:avLst/>
              <a:gdLst>
                <a:gd name="T0" fmla="*/ 2 w 42"/>
                <a:gd name="T1" fmla="*/ 9 h 30"/>
                <a:gd name="T2" fmla="*/ 4 w 42"/>
                <a:gd name="T3" fmla="*/ 9 h 30"/>
                <a:gd name="T4" fmla="*/ 4 w 42"/>
                <a:gd name="T5" fmla="*/ 5 h 30"/>
                <a:gd name="T6" fmla="*/ 14 w 42"/>
                <a:gd name="T7" fmla="*/ 2 h 30"/>
                <a:gd name="T8" fmla="*/ 17 w 42"/>
                <a:gd name="T9" fmla="*/ 1 h 30"/>
                <a:gd name="T10" fmla="*/ 23 w 42"/>
                <a:gd name="T11" fmla="*/ 0 h 30"/>
                <a:gd name="T12" fmla="*/ 31 w 42"/>
                <a:gd name="T13" fmla="*/ 0 h 30"/>
                <a:gd name="T14" fmla="*/ 40 w 42"/>
                <a:gd name="T15" fmla="*/ 6 h 30"/>
                <a:gd name="T16" fmla="*/ 42 w 42"/>
                <a:gd name="T17" fmla="*/ 20 h 30"/>
                <a:gd name="T18" fmla="*/ 39 w 42"/>
                <a:gd name="T19" fmla="*/ 20 h 30"/>
                <a:gd name="T20" fmla="*/ 37 w 42"/>
                <a:gd name="T21" fmla="*/ 24 h 30"/>
                <a:gd name="T22" fmla="*/ 28 w 42"/>
                <a:gd name="T23" fmla="*/ 24 h 30"/>
                <a:gd name="T24" fmla="*/ 22 w 42"/>
                <a:gd name="T25" fmla="*/ 28 h 30"/>
                <a:gd name="T26" fmla="*/ 11 w 42"/>
                <a:gd name="T27" fmla="*/ 30 h 30"/>
                <a:gd name="T28" fmla="*/ 3 w 42"/>
                <a:gd name="T29" fmla="*/ 25 h 30"/>
                <a:gd name="T30" fmla="*/ 0 w 42"/>
                <a:gd name="T31" fmla="*/ 16 h 30"/>
                <a:gd name="T32" fmla="*/ 2 w 42"/>
                <a:gd name="T33" fmla="*/ 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42" h="30">
                  <a:moveTo>
                    <a:pt x="2" y="9"/>
                  </a:moveTo>
                  <a:lnTo>
                    <a:pt x="4" y="9"/>
                  </a:lnTo>
                  <a:lnTo>
                    <a:pt x="4" y="5"/>
                  </a:lnTo>
                  <a:lnTo>
                    <a:pt x="14" y="2"/>
                  </a:lnTo>
                  <a:lnTo>
                    <a:pt x="17" y="1"/>
                  </a:lnTo>
                  <a:lnTo>
                    <a:pt x="23" y="0"/>
                  </a:lnTo>
                  <a:lnTo>
                    <a:pt x="31" y="0"/>
                  </a:lnTo>
                  <a:lnTo>
                    <a:pt x="40" y="6"/>
                  </a:lnTo>
                  <a:lnTo>
                    <a:pt x="42" y="20"/>
                  </a:lnTo>
                  <a:lnTo>
                    <a:pt x="39" y="20"/>
                  </a:lnTo>
                  <a:lnTo>
                    <a:pt x="37" y="24"/>
                  </a:lnTo>
                  <a:lnTo>
                    <a:pt x="28" y="24"/>
                  </a:lnTo>
                  <a:lnTo>
                    <a:pt x="22" y="28"/>
                  </a:lnTo>
                  <a:lnTo>
                    <a:pt x="11" y="30"/>
                  </a:lnTo>
                  <a:lnTo>
                    <a:pt x="3" y="25"/>
                  </a:lnTo>
                  <a:lnTo>
                    <a:pt x="0" y="16"/>
                  </a:lnTo>
                  <a:lnTo>
                    <a:pt x="2" y="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408" name="Freeform 407">
              <a:extLst>
                <a:ext uri="{FF2B5EF4-FFF2-40B4-BE49-F238E27FC236}">
                  <a16:creationId xmlns:a16="http://schemas.microsoft.com/office/drawing/2014/main" id="{6BA17164-D313-AA42-A3D0-D8C81BD6B0AB}"/>
                </a:ext>
              </a:extLst>
            </p:cNvPr>
            <p:cNvSpPr>
              <a:spLocks/>
            </p:cNvSpPr>
            <p:nvPr/>
          </p:nvSpPr>
          <p:spPr bwMode="auto">
            <a:xfrm>
              <a:off x="4561906" y="3442760"/>
              <a:ext cx="494290" cy="479958"/>
            </a:xfrm>
            <a:custGeom>
              <a:avLst/>
              <a:gdLst>
                <a:gd name="T0" fmla="*/ 6 w 299"/>
                <a:gd name="T1" fmla="*/ 211 h 309"/>
                <a:gd name="T2" fmla="*/ 15 w 299"/>
                <a:gd name="T3" fmla="*/ 198 h 309"/>
                <a:gd name="T4" fmla="*/ 38 w 299"/>
                <a:gd name="T5" fmla="*/ 200 h 309"/>
                <a:gd name="T6" fmla="*/ 48 w 299"/>
                <a:gd name="T7" fmla="*/ 197 h 309"/>
                <a:gd name="T8" fmla="*/ 125 w 299"/>
                <a:gd name="T9" fmla="*/ 182 h 309"/>
                <a:gd name="T10" fmla="*/ 114 w 299"/>
                <a:gd name="T11" fmla="*/ 90 h 309"/>
                <a:gd name="T12" fmla="*/ 133 w 299"/>
                <a:gd name="T13" fmla="*/ 0 h 309"/>
                <a:gd name="T14" fmla="*/ 254 w 299"/>
                <a:gd name="T15" fmla="*/ 90 h 309"/>
                <a:gd name="T16" fmla="*/ 270 w 299"/>
                <a:gd name="T17" fmla="*/ 106 h 309"/>
                <a:gd name="T18" fmla="*/ 278 w 299"/>
                <a:gd name="T19" fmla="*/ 123 h 309"/>
                <a:gd name="T20" fmla="*/ 299 w 299"/>
                <a:gd name="T21" fmla="*/ 168 h 309"/>
                <a:gd name="T22" fmla="*/ 287 w 299"/>
                <a:gd name="T23" fmla="*/ 195 h 309"/>
                <a:gd name="T24" fmla="*/ 246 w 299"/>
                <a:gd name="T25" fmla="*/ 200 h 309"/>
                <a:gd name="T26" fmla="*/ 228 w 299"/>
                <a:gd name="T27" fmla="*/ 208 h 309"/>
                <a:gd name="T28" fmla="*/ 212 w 299"/>
                <a:gd name="T29" fmla="*/ 204 h 309"/>
                <a:gd name="T30" fmla="*/ 185 w 299"/>
                <a:gd name="T31" fmla="*/ 216 h 309"/>
                <a:gd name="T32" fmla="*/ 167 w 299"/>
                <a:gd name="T33" fmla="*/ 232 h 309"/>
                <a:gd name="T34" fmla="*/ 157 w 299"/>
                <a:gd name="T35" fmla="*/ 241 h 309"/>
                <a:gd name="T36" fmla="*/ 143 w 299"/>
                <a:gd name="T37" fmla="*/ 244 h 309"/>
                <a:gd name="T38" fmla="*/ 126 w 299"/>
                <a:gd name="T39" fmla="*/ 275 h 309"/>
                <a:gd name="T40" fmla="*/ 121 w 299"/>
                <a:gd name="T41" fmla="*/ 291 h 309"/>
                <a:gd name="T42" fmla="*/ 115 w 299"/>
                <a:gd name="T43" fmla="*/ 306 h 309"/>
                <a:gd name="T44" fmla="*/ 108 w 299"/>
                <a:gd name="T45" fmla="*/ 300 h 309"/>
                <a:gd name="T46" fmla="*/ 99 w 299"/>
                <a:gd name="T47" fmla="*/ 302 h 309"/>
                <a:gd name="T48" fmla="*/ 82 w 299"/>
                <a:gd name="T49" fmla="*/ 307 h 309"/>
                <a:gd name="T50" fmla="*/ 75 w 299"/>
                <a:gd name="T51" fmla="*/ 306 h 309"/>
                <a:gd name="T52" fmla="*/ 70 w 299"/>
                <a:gd name="T53" fmla="*/ 294 h 309"/>
                <a:gd name="T54" fmla="*/ 64 w 299"/>
                <a:gd name="T55" fmla="*/ 294 h 309"/>
                <a:gd name="T56" fmla="*/ 68 w 299"/>
                <a:gd name="T57" fmla="*/ 282 h 309"/>
                <a:gd name="T58" fmla="*/ 59 w 299"/>
                <a:gd name="T59" fmla="*/ 267 h 309"/>
                <a:gd name="T60" fmla="*/ 51 w 299"/>
                <a:gd name="T61" fmla="*/ 262 h 309"/>
                <a:gd name="T62" fmla="*/ 41 w 299"/>
                <a:gd name="T63" fmla="*/ 268 h 309"/>
                <a:gd name="T64" fmla="*/ 28 w 299"/>
                <a:gd name="T65" fmla="*/ 271 h 309"/>
                <a:gd name="T66" fmla="*/ 20 w 299"/>
                <a:gd name="T67" fmla="*/ 265 h 309"/>
                <a:gd name="T68" fmla="*/ 12 w 299"/>
                <a:gd name="T69" fmla="*/ 267 h 309"/>
                <a:gd name="T70" fmla="*/ 12 w 299"/>
                <a:gd name="T71" fmla="*/ 253 h 309"/>
                <a:gd name="T72" fmla="*/ 4 w 299"/>
                <a:gd name="T73" fmla="*/ 240 h 309"/>
                <a:gd name="T74" fmla="*/ 0 w 299"/>
                <a:gd name="T75" fmla="*/ 215 h 3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299" h="309">
                  <a:moveTo>
                    <a:pt x="0" y="215"/>
                  </a:moveTo>
                  <a:lnTo>
                    <a:pt x="6" y="211"/>
                  </a:lnTo>
                  <a:lnTo>
                    <a:pt x="9" y="199"/>
                  </a:lnTo>
                  <a:lnTo>
                    <a:pt x="15" y="198"/>
                  </a:lnTo>
                  <a:lnTo>
                    <a:pt x="28" y="204"/>
                  </a:lnTo>
                  <a:lnTo>
                    <a:pt x="38" y="200"/>
                  </a:lnTo>
                  <a:lnTo>
                    <a:pt x="45" y="201"/>
                  </a:lnTo>
                  <a:lnTo>
                    <a:pt x="48" y="197"/>
                  </a:lnTo>
                  <a:lnTo>
                    <a:pt x="121" y="196"/>
                  </a:lnTo>
                  <a:lnTo>
                    <a:pt x="125" y="182"/>
                  </a:lnTo>
                  <a:lnTo>
                    <a:pt x="122" y="179"/>
                  </a:lnTo>
                  <a:lnTo>
                    <a:pt x="114" y="90"/>
                  </a:lnTo>
                  <a:lnTo>
                    <a:pt x="106" y="0"/>
                  </a:lnTo>
                  <a:lnTo>
                    <a:pt x="133" y="0"/>
                  </a:lnTo>
                  <a:lnTo>
                    <a:pt x="193" y="45"/>
                  </a:lnTo>
                  <a:lnTo>
                    <a:pt x="254" y="90"/>
                  </a:lnTo>
                  <a:lnTo>
                    <a:pt x="258" y="100"/>
                  </a:lnTo>
                  <a:lnTo>
                    <a:pt x="270" y="106"/>
                  </a:lnTo>
                  <a:lnTo>
                    <a:pt x="278" y="109"/>
                  </a:lnTo>
                  <a:lnTo>
                    <a:pt x="278" y="123"/>
                  </a:lnTo>
                  <a:lnTo>
                    <a:pt x="298" y="120"/>
                  </a:lnTo>
                  <a:lnTo>
                    <a:pt x="299" y="168"/>
                  </a:lnTo>
                  <a:lnTo>
                    <a:pt x="289" y="182"/>
                  </a:lnTo>
                  <a:lnTo>
                    <a:pt x="287" y="195"/>
                  </a:lnTo>
                  <a:lnTo>
                    <a:pt x="271" y="198"/>
                  </a:lnTo>
                  <a:lnTo>
                    <a:pt x="246" y="200"/>
                  </a:lnTo>
                  <a:lnTo>
                    <a:pt x="240" y="207"/>
                  </a:lnTo>
                  <a:lnTo>
                    <a:pt x="228" y="208"/>
                  </a:lnTo>
                  <a:lnTo>
                    <a:pt x="216" y="208"/>
                  </a:lnTo>
                  <a:lnTo>
                    <a:pt x="212" y="204"/>
                  </a:lnTo>
                  <a:lnTo>
                    <a:pt x="202" y="207"/>
                  </a:lnTo>
                  <a:lnTo>
                    <a:pt x="185" y="216"/>
                  </a:lnTo>
                  <a:lnTo>
                    <a:pt x="182" y="222"/>
                  </a:lnTo>
                  <a:lnTo>
                    <a:pt x="167" y="232"/>
                  </a:lnTo>
                  <a:lnTo>
                    <a:pt x="165" y="237"/>
                  </a:lnTo>
                  <a:lnTo>
                    <a:pt x="157" y="241"/>
                  </a:lnTo>
                  <a:lnTo>
                    <a:pt x="148" y="238"/>
                  </a:lnTo>
                  <a:lnTo>
                    <a:pt x="143" y="244"/>
                  </a:lnTo>
                  <a:lnTo>
                    <a:pt x="140" y="258"/>
                  </a:lnTo>
                  <a:lnTo>
                    <a:pt x="126" y="275"/>
                  </a:lnTo>
                  <a:lnTo>
                    <a:pt x="126" y="282"/>
                  </a:lnTo>
                  <a:lnTo>
                    <a:pt x="121" y="291"/>
                  </a:lnTo>
                  <a:lnTo>
                    <a:pt x="122" y="303"/>
                  </a:lnTo>
                  <a:lnTo>
                    <a:pt x="115" y="306"/>
                  </a:lnTo>
                  <a:lnTo>
                    <a:pt x="111" y="309"/>
                  </a:lnTo>
                  <a:lnTo>
                    <a:pt x="108" y="300"/>
                  </a:lnTo>
                  <a:lnTo>
                    <a:pt x="103" y="302"/>
                  </a:lnTo>
                  <a:lnTo>
                    <a:pt x="99" y="302"/>
                  </a:lnTo>
                  <a:lnTo>
                    <a:pt x="96" y="308"/>
                  </a:lnTo>
                  <a:lnTo>
                    <a:pt x="82" y="307"/>
                  </a:lnTo>
                  <a:lnTo>
                    <a:pt x="77" y="305"/>
                  </a:lnTo>
                  <a:lnTo>
                    <a:pt x="75" y="306"/>
                  </a:lnTo>
                  <a:lnTo>
                    <a:pt x="69" y="300"/>
                  </a:lnTo>
                  <a:lnTo>
                    <a:pt x="70" y="294"/>
                  </a:lnTo>
                  <a:lnTo>
                    <a:pt x="68" y="292"/>
                  </a:lnTo>
                  <a:lnTo>
                    <a:pt x="64" y="294"/>
                  </a:lnTo>
                  <a:lnTo>
                    <a:pt x="65" y="287"/>
                  </a:lnTo>
                  <a:lnTo>
                    <a:pt x="68" y="282"/>
                  </a:lnTo>
                  <a:lnTo>
                    <a:pt x="61" y="273"/>
                  </a:lnTo>
                  <a:lnTo>
                    <a:pt x="59" y="267"/>
                  </a:lnTo>
                  <a:lnTo>
                    <a:pt x="55" y="263"/>
                  </a:lnTo>
                  <a:lnTo>
                    <a:pt x="51" y="262"/>
                  </a:lnTo>
                  <a:lnTo>
                    <a:pt x="47" y="265"/>
                  </a:lnTo>
                  <a:lnTo>
                    <a:pt x="41" y="268"/>
                  </a:lnTo>
                  <a:lnTo>
                    <a:pt x="36" y="272"/>
                  </a:lnTo>
                  <a:lnTo>
                    <a:pt x="28" y="271"/>
                  </a:lnTo>
                  <a:lnTo>
                    <a:pt x="23" y="265"/>
                  </a:lnTo>
                  <a:lnTo>
                    <a:pt x="20" y="265"/>
                  </a:lnTo>
                  <a:lnTo>
                    <a:pt x="15" y="267"/>
                  </a:lnTo>
                  <a:lnTo>
                    <a:pt x="12" y="267"/>
                  </a:lnTo>
                  <a:lnTo>
                    <a:pt x="11" y="260"/>
                  </a:lnTo>
                  <a:lnTo>
                    <a:pt x="12" y="253"/>
                  </a:lnTo>
                  <a:lnTo>
                    <a:pt x="11" y="245"/>
                  </a:lnTo>
                  <a:lnTo>
                    <a:pt x="4" y="240"/>
                  </a:lnTo>
                  <a:lnTo>
                    <a:pt x="0" y="228"/>
                  </a:lnTo>
                  <a:lnTo>
                    <a:pt x="0" y="21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409" name="Freeform 408">
              <a:extLst>
                <a:ext uri="{FF2B5EF4-FFF2-40B4-BE49-F238E27FC236}">
                  <a16:creationId xmlns:a16="http://schemas.microsoft.com/office/drawing/2014/main" id="{2D3B5D48-4028-394F-8606-EBFFDFCEF94C}"/>
                </a:ext>
              </a:extLst>
            </p:cNvPr>
            <p:cNvSpPr>
              <a:spLocks/>
            </p:cNvSpPr>
            <p:nvPr/>
          </p:nvSpPr>
          <p:spPr bwMode="auto">
            <a:xfrm>
              <a:off x="5438073" y="2846309"/>
              <a:ext cx="51247" cy="52810"/>
            </a:xfrm>
            <a:custGeom>
              <a:avLst/>
              <a:gdLst>
                <a:gd name="T0" fmla="*/ 22 w 31"/>
                <a:gd name="T1" fmla="*/ 21 h 34"/>
                <a:gd name="T2" fmla="*/ 21 w 31"/>
                <a:gd name="T3" fmla="*/ 17 h 34"/>
                <a:gd name="T4" fmla="*/ 15 w 31"/>
                <a:gd name="T5" fmla="*/ 27 h 34"/>
                <a:gd name="T6" fmla="*/ 16 w 31"/>
                <a:gd name="T7" fmla="*/ 34 h 34"/>
                <a:gd name="T8" fmla="*/ 13 w 31"/>
                <a:gd name="T9" fmla="*/ 32 h 34"/>
                <a:gd name="T10" fmla="*/ 7 w 31"/>
                <a:gd name="T11" fmla="*/ 25 h 34"/>
                <a:gd name="T12" fmla="*/ 0 w 31"/>
                <a:gd name="T13" fmla="*/ 21 h 34"/>
                <a:gd name="T14" fmla="*/ 1 w 31"/>
                <a:gd name="T15" fmla="*/ 18 h 34"/>
                <a:gd name="T16" fmla="*/ 3 w 31"/>
                <a:gd name="T17" fmla="*/ 7 h 34"/>
                <a:gd name="T18" fmla="*/ 8 w 31"/>
                <a:gd name="T19" fmla="*/ 2 h 34"/>
                <a:gd name="T20" fmla="*/ 11 w 31"/>
                <a:gd name="T21" fmla="*/ 0 h 34"/>
                <a:gd name="T22" fmla="*/ 16 w 31"/>
                <a:gd name="T23" fmla="*/ 3 h 34"/>
                <a:gd name="T24" fmla="*/ 18 w 31"/>
                <a:gd name="T25" fmla="*/ 6 h 34"/>
                <a:gd name="T26" fmla="*/ 24 w 31"/>
                <a:gd name="T27" fmla="*/ 9 h 34"/>
                <a:gd name="T28" fmla="*/ 31 w 31"/>
                <a:gd name="T29" fmla="*/ 13 h 34"/>
                <a:gd name="T30" fmla="*/ 29 w 31"/>
                <a:gd name="T31" fmla="*/ 14 h 34"/>
                <a:gd name="T32" fmla="*/ 27 w 31"/>
                <a:gd name="T33" fmla="*/ 19 h 34"/>
                <a:gd name="T34" fmla="*/ 22 w 31"/>
                <a:gd name="T35" fmla="*/ 21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1" h="34">
                  <a:moveTo>
                    <a:pt x="22" y="21"/>
                  </a:moveTo>
                  <a:lnTo>
                    <a:pt x="21" y="17"/>
                  </a:lnTo>
                  <a:lnTo>
                    <a:pt x="15" y="27"/>
                  </a:lnTo>
                  <a:lnTo>
                    <a:pt x="16" y="34"/>
                  </a:lnTo>
                  <a:lnTo>
                    <a:pt x="13" y="32"/>
                  </a:lnTo>
                  <a:lnTo>
                    <a:pt x="7" y="25"/>
                  </a:lnTo>
                  <a:lnTo>
                    <a:pt x="0" y="21"/>
                  </a:lnTo>
                  <a:lnTo>
                    <a:pt x="1" y="18"/>
                  </a:lnTo>
                  <a:lnTo>
                    <a:pt x="3" y="7"/>
                  </a:lnTo>
                  <a:lnTo>
                    <a:pt x="8" y="2"/>
                  </a:lnTo>
                  <a:lnTo>
                    <a:pt x="11" y="0"/>
                  </a:lnTo>
                  <a:lnTo>
                    <a:pt x="16" y="3"/>
                  </a:lnTo>
                  <a:lnTo>
                    <a:pt x="18" y="6"/>
                  </a:lnTo>
                  <a:lnTo>
                    <a:pt x="24" y="9"/>
                  </a:lnTo>
                  <a:lnTo>
                    <a:pt x="31" y="13"/>
                  </a:lnTo>
                  <a:lnTo>
                    <a:pt x="29" y="14"/>
                  </a:lnTo>
                  <a:lnTo>
                    <a:pt x="27" y="19"/>
                  </a:lnTo>
                  <a:lnTo>
                    <a:pt x="22" y="21"/>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410" name="Freeform 409">
              <a:extLst>
                <a:ext uri="{FF2B5EF4-FFF2-40B4-BE49-F238E27FC236}">
                  <a16:creationId xmlns:a16="http://schemas.microsoft.com/office/drawing/2014/main" id="{91BFD180-C306-2A48-A274-629D1CFEA6CB}"/>
                </a:ext>
              </a:extLst>
            </p:cNvPr>
            <p:cNvSpPr>
              <a:spLocks/>
            </p:cNvSpPr>
            <p:nvPr/>
          </p:nvSpPr>
          <p:spPr bwMode="auto">
            <a:xfrm>
              <a:off x="5836481" y="4581299"/>
              <a:ext cx="319057" cy="529662"/>
            </a:xfrm>
            <a:custGeom>
              <a:avLst/>
              <a:gdLst>
                <a:gd name="T0" fmla="*/ 96 w 193"/>
                <a:gd name="T1" fmla="*/ 23 h 341"/>
                <a:gd name="T2" fmla="*/ 122 w 193"/>
                <a:gd name="T3" fmla="*/ 26 h 341"/>
                <a:gd name="T4" fmla="*/ 142 w 193"/>
                <a:gd name="T5" fmla="*/ 20 h 341"/>
                <a:gd name="T6" fmla="*/ 173 w 193"/>
                <a:gd name="T7" fmla="*/ 12 h 341"/>
                <a:gd name="T8" fmla="*/ 190 w 193"/>
                <a:gd name="T9" fmla="*/ 9 h 341"/>
                <a:gd name="T10" fmla="*/ 191 w 193"/>
                <a:gd name="T11" fmla="*/ 48 h 341"/>
                <a:gd name="T12" fmla="*/ 193 w 193"/>
                <a:gd name="T13" fmla="*/ 91 h 341"/>
                <a:gd name="T14" fmla="*/ 179 w 193"/>
                <a:gd name="T15" fmla="*/ 120 h 341"/>
                <a:gd name="T16" fmla="*/ 150 w 193"/>
                <a:gd name="T17" fmla="*/ 141 h 341"/>
                <a:gd name="T18" fmla="*/ 107 w 193"/>
                <a:gd name="T19" fmla="*/ 173 h 341"/>
                <a:gd name="T20" fmla="*/ 86 w 193"/>
                <a:gd name="T21" fmla="*/ 192 h 341"/>
                <a:gd name="T22" fmla="*/ 76 w 193"/>
                <a:gd name="T23" fmla="*/ 211 h 341"/>
                <a:gd name="T24" fmla="*/ 87 w 193"/>
                <a:gd name="T25" fmla="*/ 239 h 341"/>
                <a:gd name="T26" fmla="*/ 90 w 193"/>
                <a:gd name="T27" fmla="*/ 244 h 341"/>
                <a:gd name="T28" fmla="*/ 84 w 193"/>
                <a:gd name="T29" fmla="*/ 274 h 341"/>
                <a:gd name="T30" fmla="*/ 85 w 193"/>
                <a:gd name="T31" fmla="*/ 287 h 341"/>
                <a:gd name="T32" fmla="*/ 62 w 193"/>
                <a:gd name="T33" fmla="*/ 301 h 341"/>
                <a:gd name="T34" fmla="*/ 31 w 193"/>
                <a:gd name="T35" fmla="*/ 320 h 341"/>
                <a:gd name="T36" fmla="*/ 36 w 193"/>
                <a:gd name="T37" fmla="*/ 330 h 341"/>
                <a:gd name="T38" fmla="*/ 20 w 193"/>
                <a:gd name="T39" fmla="*/ 341 h 341"/>
                <a:gd name="T40" fmla="*/ 18 w 193"/>
                <a:gd name="T41" fmla="*/ 322 h 341"/>
                <a:gd name="T42" fmla="*/ 21 w 193"/>
                <a:gd name="T43" fmla="*/ 292 h 341"/>
                <a:gd name="T44" fmla="*/ 11 w 193"/>
                <a:gd name="T45" fmla="*/ 248 h 341"/>
                <a:gd name="T46" fmla="*/ 37 w 193"/>
                <a:gd name="T47" fmla="*/ 209 h 341"/>
                <a:gd name="T48" fmla="*/ 42 w 193"/>
                <a:gd name="T49" fmla="*/ 195 h 341"/>
                <a:gd name="T50" fmla="*/ 41 w 193"/>
                <a:gd name="T51" fmla="*/ 173 h 341"/>
                <a:gd name="T52" fmla="*/ 47 w 193"/>
                <a:gd name="T53" fmla="*/ 133 h 341"/>
                <a:gd name="T54" fmla="*/ 29 w 193"/>
                <a:gd name="T55" fmla="*/ 124 h 341"/>
                <a:gd name="T56" fmla="*/ 17 w 193"/>
                <a:gd name="T57" fmla="*/ 115 h 341"/>
                <a:gd name="T58" fmla="*/ 1 w 193"/>
                <a:gd name="T59" fmla="*/ 108 h 341"/>
                <a:gd name="T60" fmla="*/ 56 w 193"/>
                <a:gd name="T61" fmla="*/ 76 h 341"/>
                <a:gd name="T62" fmla="*/ 71 w 193"/>
                <a:gd name="T63" fmla="*/ 84 h 341"/>
                <a:gd name="T64" fmla="*/ 79 w 193"/>
                <a:gd name="T65" fmla="*/ 97 h 341"/>
                <a:gd name="T66" fmla="*/ 75 w 193"/>
                <a:gd name="T67" fmla="*/ 122 h 341"/>
                <a:gd name="T68" fmla="*/ 92 w 193"/>
                <a:gd name="T69" fmla="*/ 120 h 341"/>
                <a:gd name="T70" fmla="*/ 100 w 193"/>
                <a:gd name="T71" fmla="*/ 89 h 341"/>
                <a:gd name="T72" fmla="*/ 87 w 193"/>
                <a:gd name="T73" fmla="*/ 67 h 341"/>
                <a:gd name="T74" fmla="*/ 76 w 193"/>
                <a:gd name="T75" fmla="*/ 40 h 3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93" h="341">
                  <a:moveTo>
                    <a:pt x="82" y="25"/>
                  </a:moveTo>
                  <a:lnTo>
                    <a:pt x="96" y="23"/>
                  </a:lnTo>
                  <a:lnTo>
                    <a:pt x="117" y="29"/>
                  </a:lnTo>
                  <a:lnTo>
                    <a:pt x="122" y="26"/>
                  </a:lnTo>
                  <a:lnTo>
                    <a:pt x="135" y="26"/>
                  </a:lnTo>
                  <a:lnTo>
                    <a:pt x="142" y="20"/>
                  </a:lnTo>
                  <a:lnTo>
                    <a:pt x="153" y="20"/>
                  </a:lnTo>
                  <a:lnTo>
                    <a:pt x="173" y="12"/>
                  </a:lnTo>
                  <a:lnTo>
                    <a:pt x="188" y="0"/>
                  </a:lnTo>
                  <a:lnTo>
                    <a:pt x="190" y="9"/>
                  </a:lnTo>
                  <a:lnTo>
                    <a:pt x="189" y="30"/>
                  </a:lnTo>
                  <a:lnTo>
                    <a:pt x="191" y="48"/>
                  </a:lnTo>
                  <a:lnTo>
                    <a:pt x="190" y="81"/>
                  </a:lnTo>
                  <a:lnTo>
                    <a:pt x="193" y="91"/>
                  </a:lnTo>
                  <a:lnTo>
                    <a:pt x="186" y="105"/>
                  </a:lnTo>
                  <a:lnTo>
                    <a:pt x="179" y="120"/>
                  </a:lnTo>
                  <a:lnTo>
                    <a:pt x="166" y="133"/>
                  </a:lnTo>
                  <a:lnTo>
                    <a:pt x="150" y="141"/>
                  </a:lnTo>
                  <a:lnTo>
                    <a:pt x="129" y="151"/>
                  </a:lnTo>
                  <a:lnTo>
                    <a:pt x="107" y="173"/>
                  </a:lnTo>
                  <a:lnTo>
                    <a:pt x="100" y="177"/>
                  </a:lnTo>
                  <a:lnTo>
                    <a:pt x="86" y="192"/>
                  </a:lnTo>
                  <a:lnTo>
                    <a:pt x="79" y="196"/>
                  </a:lnTo>
                  <a:lnTo>
                    <a:pt x="76" y="211"/>
                  </a:lnTo>
                  <a:lnTo>
                    <a:pt x="84" y="227"/>
                  </a:lnTo>
                  <a:lnTo>
                    <a:pt x="87" y="239"/>
                  </a:lnTo>
                  <a:lnTo>
                    <a:pt x="86" y="245"/>
                  </a:lnTo>
                  <a:lnTo>
                    <a:pt x="90" y="244"/>
                  </a:lnTo>
                  <a:lnTo>
                    <a:pt x="88" y="265"/>
                  </a:lnTo>
                  <a:lnTo>
                    <a:pt x="84" y="274"/>
                  </a:lnTo>
                  <a:lnTo>
                    <a:pt x="88" y="278"/>
                  </a:lnTo>
                  <a:lnTo>
                    <a:pt x="85" y="287"/>
                  </a:lnTo>
                  <a:lnTo>
                    <a:pt x="77" y="294"/>
                  </a:lnTo>
                  <a:lnTo>
                    <a:pt x="62" y="301"/>
                  </a:lnTo>
                  <a:lnTo>
                    <a:pt x="39" y="312"/>
                  </a:lnTo>
                  <a:lnTo>
                    <a:pt x="31" y="320"/>
                  </a:lnTo>
                  <a:lnTo>
                    <a:pt x="32" y="329"/>
                  </a:lnTo>
                  <a:lnTo>
                    <a:pt x="36" y="330"/>
                  </a:lnTo>
                  <a:lnTo>
                    <a:pt x="34" y="341"/>
                  </a:lnTo>
                  <a:lnTo>
                    <a:pt x="20" y="341"/>
                  </a:lnTo>
                  <a:lnTo>
                    <a:pt x="20" y="332"/>
                  </a:lnTo>
                  <a:lnTo>
                    <a:pt x="18" y="322"/>
                  </a:lnTo>
                  <a:lnTo>
                    <a:pt x="17" y="315"/>
                  </a:lnTo>
                  <a:lnTo>
                    <a:pt x="21" y="292"/>
                  </a:lnTo>
                  <a:lnTo>
                    <a:pt x="18" y="277"/>
                  </a:lnTo>
                  <a:lnTo>
                    <a:pt x="11" y="248"/>
                  </a:lnTo>
                  <a:lnTo>
                    <a:pt x="31" y="224"/>
                  </a:lnTo>
                  <a:lnTo>
                    <a:pt x="37" y="209"/>
                  </a:lnTo>
                  <a:lnTo>
                    <a:pt x="39" y="207"/>
                  </a:lnTo>
                  <a:lnTo>
                    <a:pt x="42" y="195"/>
                  </a:lnTo>
                  <a:lnTo>
                    <a:pt x="40" y="189"/>
                  </a:lnTo>
                  <a:lnTo>
                    <a:pt x="41" y="173"/>
                  </a:lnTo>
                  <a:lnTo>
                    <a:pt x="46" y="159"/>
                  </a:lnTo>
                  <a:lnTo>
                    <a:pt x="47" y="133"/>
                  </a:lnTo>
                  <a:lnTo>
                    <a:pt x="38" y="126"/>
                  </a:lnTo>
                  <a:lnTo>
                    <a:pt x="29" y="124"/>
                  </a:lnTo>
                  <a:lnTo>
                    <a:pt x="25" y="119"/>
                  </a:lnTo>
                  <a:lnTo>
                    <a:pt x="17" y="115"/>
                  </a:lnTo>
                  <a:lnTo>
                    <a:pt x="2" y="115"/>
                  </a:lnTo>
                  <a:lnTo>
                    <a:pt x="1" y="108"/>
                  </a:lnTo>
                  <a:lnTo>
                    <a:pt x="0" y="93"/>
                  </a:lnTo>
                  <a:lnTo>
                    <a:pt x="56" y="76"/>
                  </a:lnTo>
                  <a:lnTo>
                    <a:pt x="66" y="86"/>
                  </a:lnTo>
                  <a:lnTo>
                    <a:pt x="71" y="84"/>
                  </a:lnTo>
                  <a:lnTo>
                    <a:pt x="78" y="89"/>
                  </a:lnTo>
                  <a:lnTo>
                    <a:pt x="79" y="97"/>
                  </a:lnTo>
                  <a:lnTo>
                    <a:pt x="74" y="107"/>
                  </a:lnTo>
                  <a:lnTo>
                    <a:pt x="75" y="122"/>
                  </a:lnTo>
                  <a:lnTo>
                    <a:pt x="86" y="134"/>
                  </a:lnTo>
                  <a:lnTo>
                    <a:pt x="92" y="120"/>
                  </a:lnTo>
                  <a:lnTo>
                    <a:pt x="100" y="116"/>
                  </a:lnTo>
                  <a:lnTo>
                    <a:pt x="100" y="89"/>
                  </a:lnTo>
                  <a:lnTo>
                    <a:pt x="93" y="74"/>
                  </a:lnTo>
                  <a:lnTo>
                    <a:pt x="87" y="67"/>
                  </a:lnTo>
                  <a:lnTo>
                    <a:pt x="80" y="68"/>
                  </a:lnTo>
                  <a:lnTo>
                    <a:pt x="76" y="40"/>
                  </a:lnTo>
                  <a:lnTo>
                    <a:pt x="82" y="2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411" name="Freeform 410">
              <a:extLst>
                <a:ext uri="{FF2B5EF4-FFF2-40B4-BE49-F238E27FC236}">
                  <a16:creationId xmlns:a16="http://schemas.microsoft.com/office/drawing/2014/main" id="{EFFD5658-378C-C64D-89B0-E148B94FB2D3}"/>
                </a:ext>
              </a:extLst>
            </p:cNvPr>
            <p:cNvSpPr>
              <a:spLocks/>
            </p:cNvSpPr>
            <p:nvPr/>
          </p:nvSpPr>
          <p:spPr bwMode="auto">
            <a:xfrm>
              <a:off x="4419737" y="3363544"/>
              <a:ext cx="362040" cy="413167"/>
            </a:xfrm>
            <a:custGeom>
              <a:avLst/>
              <a:gdLst>
                <a:gd name="T0" fmla="*/ 86 w 219"/>
                <a:gd name="T1" fmla="*/ 266 h 266"/>
                <a:gd name="T2" fmla="*/ 74 w 219"/>
                <a:gd name="T3" fmla="*/ 251 h 266"/>
                <a:gd name="T4" fmla="*/ 63 w 219"/>
                <a:gd name="T5" fmla="*/ 236 h 266"/>
                <a:gd name="T6" fmla="*/ 51 w 219"/>
                <a:gd name="T7" fmla="*/ 231 h 266"/>
                <a:gd name="T8" fmla="*/ 43 w 219"/>
                <a:gd name="T9" fmla="*/ 225 h 266"/>
                <a:gd name="T10" fmla="*/ 33 w 219"/>
                <a:gd name="T11" fmla="*/ 225 h 266"/>
                <a:gd name="T12" fmla="*/ 24 w 219"/>
                <a:gd name="T13" fmla="*/ 229 h 266"/>
                <a:gd name="T14" fmla="*/ 15 w 219"/>
                <a:gd name="T15" fmla="*/ 227 h 266"/>
                <a:gd name="T16" fmla="*/ 8 w 219"/>
                <a:gd name="T17" fmla="*/ 234 h 266"/>
                <a:gd name="T18" fmla="*/ 7 w 219"/>
                <a:gd name="T19" fmla="*/ 223 h 266"/>
                <a:gd name="T20" fmla="*/ 12 w 219"/>
                <a:gd name="T21" fmla="*/ 213 h 266"/>
                <a:gd name="T22" fmla="*/ 15 w 219"/>
                <a:gd name="T23" fmla="*/ 193 h 266"/>
                <a:gd name="T24" fmla="*/ 13 w 219"/>
                <a:gd name="T25" fmla="*/ 173 h 266"/>
                <a:gd name="T26" fmla="*/ 11 w 219"/>
                <a:gd name="T27" fmla="*/ 162 h 266"/>
                <a:gd name="T28" fmla="*/ 14 w 219"/>
                <a:gd name="T29" fmla="*/ 152 h 266"/>
                <a:gd name="T30" fmla="*/ 9 w 219"/>
                <a:gd name="T31" fmla="*/ 142 h 266"/>
                <a:gd name="T32" fmla="*/ 0 w 219"/>
                <a:gd name="T33" fmla="*/ 133 h 266"/>
                <a:gd name="T34" fmla="*/ 4 w 219"/>
                <a:gd name="T35" fmla="*/ 126 h 266"/>
                <a:gd name="T36" fmla="*/ 75 w 219"/>
                <a:gd name="T37" fmla="*/ 126 h 266"/>
                <a:gd name="T38" fmla="*/ 72 w 219"/>
                <a:gd name="T39" fmla="*/ 96 h 266"/>
                <a:gd name="T40" fmla="*/ 77 w 219"/>
                <a:gd name="T41" fmla="*/ 86 h 266"/>
                <a:gd name="T42" fmla="*/ 93 w 219"/>
                <a:gd name="T43" fmla="*/ 84 h 266"/>
                <a:gd name="T44" fmla="*/ 94 w 219"/>
                <a:gd name="T45" fmla="*/ 31 h 266"/>
                <a:gd name="T46" fmla="*/ 153 w 219"/>
                <a:gd name="T47" fmla="*/ 32 h 266"/>
                <a:gd name="T48" fmla="*/ 153 w 219"/>
                <a:gd name="T49" fmla="*/ 0 h 266"/>
                <a:gd name="T50" fmla="*/ 219 w 219"/>
                <a:gd name="T51" fmla="*/ 51 h 266"/>
                <a:gd name="T52" fmla="*/ 192 w 219"/>
                <a:gd name="T53" fmla="*/ 51 h 266"/>
                <a:gd name="T54" fmla="*/ 200 w 219"/>
                <a:gd name="T55" fmla="*/ 141 h 266"/>
                <a:gd name="T56" fmla="*/ 208 w 219"/>
                <a:gd name="T57" fmla="*/ 230 h 266"/>
                <a:gd name="T58" fmla="*/ 211 w 219"/>
                <a:gd name="T59" fmla="*/ 233 h 266"/>
                <a:gd name="T60" fmla="*/ 207 w 219"/>
                <a:gd name="T61" fmla="*/ 247 h 266"/>
                <a:gd name="T62" fmla="*/ 134 w 219"/>
                <a:gd name="T63" fmla="*/ 248 h 266"/>
                <a:gd name="T64" fmla="*/ 131 w 219"/>
                <a:gd name="T65" fmla="*/ 252 h 266"/>
                <a:gd name="T66" fmla="*/ 124 w 219"/>
                <a:gd name="T67" fmla="*/ 251 h 266"/>
                <a:gd name="T68" fmla="*/ 114 w 219"/>
                <a:gd name="T69" fmla="*/ 255 h 266"/>
                <a:gd name="T70" fmla="*/ 101 w 219"/>
                <a:gd name="T71" fmla="*/ 249 h 266"/>
                <a:gd name="T72" fmla="*/ 95 w 219"/>
                <a:gd name="T73" fmla="*/ 250 h 266"/>
                <a:gd name="T74" fmla="*/ 92 w 219"/>
                <a:gd name="T75" fmla="*/ 262 h 266"/>
                <a:gd name="T76" fmla="*/ 86 w 219"/>
                <a:gd name="T77" fmla="*/ 266 h 2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219" h="266">
                  <a:moveTo>
                    <a:pt x="86" y="266"/>
                  </a:moveTo>
                  <a:lnTo>
                    <a:pt x="74" y="251"/>
                  </a:lnTo>
                  <a:lnTo>
                    <a:pt x="63" y="236"/>
                  </a:lnTo>
                  <a:lnTo>
                    <a:pt x="51" y="231"/>
                  </a:lnTo>
                  <a:lnTo>
                    <a:pt x="43" y="225"/>
                  </a:lnTo>
                  <a:lnTo>
                    <a:pt x="33" y="225"/>
                  </a:lnTo>
                  <a:lnTo>
                    <a:pt x="24" y="229"/>
                  </a:lnTo>
                  <a:lnTo>
                    <a:pt x="15" y="227"/>
                  </a:lnTo>
                  <a:lnTo>
                    <a:pt x="8" y="234"/>
                  </a:lnTo>
                  <a:lnTo>
                    <a:pt x="7" y="223"/>
                  </a:lnTo>
                  <a:lnTo>
                    <a:pt x="12" y="213"/>
                  </a:lnTo>
                  <a:lnTo>
                    <a:pt x="15" y="193"/>
                  </a:lnTo>
                  <a:lnTo>
                    <a:pt x="13" y="173"/>
                  </a:lnTo>
                  <a:lnTo>
                    <a:pt x="11" y="162"/>
                  </a:lnTo>
                  <a:lnTo>
                    <a:pt x="14" y="152"/>
                  </a:lnTo>
                  <a:lnTo>
                    <a:pt x="9" y="142"/>
                  </a:lnTo>
                  <a:lnTo>
                    <a:pt x="0" y="133"/>
                  </a:lnTo>
                  <a:lnTo>
                    <a:pt x="4" y="126"/>
                  </a:lnTo>
                  <a:lnTo>
                    <a:pt x="75" y="126"/>
                  </a:lnTo>
                  <a:lnTo>
                    <a:pt x="72" y="96"/>
                  </a:lnTo>
                  <a:lnTo>
                    <a:pt x="77" y="86"/>
                  </a:lnTo>
                  <a:lnTo>
                    <a:pt x="93" y="84"/>
                  </a:lnTo>
                  <a:lnTo>
                    <a:pt x="94" y="31"/>
                  </a:lnTo>
                  <a:lnTo>
                    <a:pt x="153" y="32"/>
                  </a:lnTo>
                  <a:lnTo>
                    <a:pt x="153" y="0"/>
                  </a:lnTo>
                  <a:lnTo>
                    <a:pt x="219" y="51"/>
                  </a:lnTo>
                  <a:lnTo>
                    <a:pt x="192" y="51"/>
                  </a:lnTo>
                  <a:lnTo>
                    <a:pt x="200" y="141"/>
                  </a:lnTo>
                  <a:lnTo>
                    <a:pt x="208" y="230"/>
                  </a:lnTo>
                  <a:lnTo>
                    <a:pt x="211" y="233"/>
                  </a:lnTo>
                  <a:lnTo>
                    <a:pt x="207" y="247"/>
                  </a:lnTo>
                  <a:lnTo>
                    <a:pt x="134" y="248"/>
                  </a:lnTo>
                  <a:lnTo>
                    <a:pt x="131" y="252"/>
                  </a:lnTo>
                  <a:lnTo>
                    <a:pt x="124" y="251"/>
                  </a:lnTo>
                  <a:lnTo>
                    <a:pt x="114" y="255"/>
                  </a:lnTo>
                  <a:lnTo>
                    <a:pt x="101" y="249"/>
                  </a:lnTo>
                  <a:lnTo>
                    <a:pt x="95" y="250"/>
                  </a:lnTo>
                  <a:lnTo>
                    <a:pt x="92" y="262"/>
                  </a:lnTo>
                  <a:lnTo>
                    <a:pt x="86" y="266"/>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412" name="Freeform 411">
              <a:extLst>
                <a:ext uri="{FF2B5EF4-FFF2-40B4-BE49-F238E27FC236}">
                  <a16:creationId xmlns:a16="http://schemas.microsoft.com/office/drawing/2014/main" id="{056DBF8F-97B1-C541-A908-EF2B4BCFB4F4}"/>
                </a:ext>
              </a:extLst>
            </p:cNvPr>
            <p:cNvSpPr>
              <a:spLocks/>
            </p:cNvSpPr>
            <p:nvPr/>
          </p:nvSpPr>
          <p:spPr bwMode="auto">
            <a:xfrm>
              <a:off x="5912526" y="4545575"/>
              <a:ext cx="89270" cy="243862"/>
            </a:xfrm>
            <a:custGeom>
              <a:avLst/>
              <a:gdLst>
                <a:gd name="T0" fmla="*/ 36 w 54"/>
                <a:gd name="T1" fmla="*/ 48 h 157"/>
                <a:gd name="T2" fmla="*/ 30 w 54"/>
                <a:gd name="T3" fmla="*/ 63 h 157"/>
                <a:gd name="T4" fmla="*/ 34 w 54"/>
                <a:gd name="T5" fmla="*/ 91 h 157"/>
                <a:gd name="T6" fmla="*/ 41 w 54"/>
                <a:gd name="T7" fmla="*/ 90 h 157"/>
                <a:gd name="T8" fmla="*/ 47 w 54"/>
                <a:gd name="T9" fmla="*/ 97 h 157"/>
                <a:gd name="T10" fmla="*/ 54 w 54"/>
                <a:gd name="T11" fmla="*/ 112 h 157"/>
                <a:gd name="T12" fmla="*/ 54 w 54"/>
                <a:gd name="T13" fmla="*/ 139 h 157"/>
                <a:gd name="T14" fmla="*/ 46 w 54"/>
                <a:gd name="T15" fmla="*/ 143 h 157"/>
                <a:gd name="T16" fmla="*/ 40 w 54"/>
                <a:gd name="T17" fmla="*/ 157 h 157"/>
                <a:gd name="T18" fmla="*/ 29 w 54"/>
                <a:gd name="T19" fmla="*/ 145 h 157"/>
                <a:gd name="T20" fmla="*/ 28 w 54"/>
                <a:gd name="T21" fmla="*/ 130 h 157"/>
                <a:gd name="T22" fmla="*/ 33 w 54"/>
                <a:gd name="T23" fmla="*/ 120 h 157"/>
                <a:gd name="T24" fmla="*/ 32 w 54"/>
                <a:gd name="T25" fmla="*/ 112 h 157"/>
                <a:gd name="T26" fmla="*/ 25 w 54"/>
                <a:gd name="T27" fmla="*/ 107 h 157"/>
                <a:gd name="T28" fmla="*/ 20 w 54"/>
                <a:gd name="T29" fmla="*/ 109 h 157"/>
                <a:gd name="T30" fmla="*/ 10 w 54"/>
                <a:gd name="T31" fmla="*/ 99 h 157"/>
                <a:gd name="T32" fmla="*/ 0 w 54"/>
                <a:gd name="T33" fmla="*/ 93 h 157"/>
                <a:gd name="T34" fmla="*/ 6 w 54"/>
                <a:gd name="T35" fmla="*/ 74 h 157"/>
                <a:gd name="T36" fmla="*/ 12 w 54"/>
                <a:gd name="T37" fmla="*/ 67 h 157"/>
                <a:gd name="T38" fmla="*/ 9 w 54"/>
                <a:gd name="T39" fmla="*/ 50 h 157"/>
                <a:gd name="T40" fmla="*/ 13 w 54"/>
                <a:gd name="T41" fmla="*/ 33 h 157"/>
                <a:gd name="T42" fmla="*/ 17 w 54"/>
                <a:gd name="T43" fmla="*/ 27 h 157"/>
                <a:gd name="T44" fmla="*/ 13 w 54"/>
                <a:gd name="T45" fmla="*/ 10 h 157"/>
                <a:gd name="T46" fmla="*/ 4 w 54"/>
                <a:gd name="T47" fmla="*/ 0 h 157"/>
                <a:gd name="T48" fmla="*/ 22 w 54"/>
                <a:gd name="T49" fmla="*/ 4 h 157"/>
                <a:gd name="T50" fmla="*/ 25 w 54"/>
                <a:gd name="T51" fmla="*/ 10 h 157"/>
                <a:gd name="T52" fmla="*/ 32 w 54"/>
                <a:gd name="T53" fmla="*/ 20 h 157"/>
                <a:gd name="T54" fmla="*/ 36 w 54"/>
                <a:gd name="T55" fmla="*/ 48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54" h="157">
                  <a:moveTo>
                    <a:pt x="36" y="48"/>
                  </a:moveTo>
                  <a:lnTo>
                    <a:pt x="30" y="63"/>
                  </a:lnTo>
                  <a:lnTo>
                    <a:pt x="34" y="91"/>
                  </a:lnTo>
                  <a:lnTo>
                    <a:pt x="41" y="90"/>
                  </a:lnTo>
                  <a:lnTo>
                    <a:pt x="47" y="97"/>
                  </a:lnTo>
                  <a:lnTo>
                    <a:pt x="54" y="112"/>
                  </a:lnTo>
                  <a:lnTo>
                    <a:pt x="54" y="139"/>
                  </a:lnTo>
                  <a:lnTo>
                    <a:pt x="46" y="143"/>
                  </a:lnTo>
                  <a:lnTo>
                    <a:pt x="40" y="157"/>
                  </a:lnTo>
                  <a:lnTo>
                    <a:pt x="29" y="145"/>
                  </a:lnTo>
                  <a:lnTo>
                    <a:pt x="28" y="130"/>
                  </a:lnTo>
                  <a:lnTo>
                    <a:pt x="33" y="120"/>
                  </a:lnTo>
                  <a:lnTo>
                    <a:pt x="32" y="112"/>
                  </a:lnTo>
                  <a:lnTo>
                    <a:pt x="25" y="107"/>
                  </a:lnTo>
                  <a:lnTo>
                    <a:pt x="20" y="109"/>
                  </a:lnTo>
                  <a:lnTo>
                    <a:pt x="10" y="99"/>
                  </a:lnTo>
                  <a:lnTo>
                    <a:pt x="0" y="93"/>
                  </a:lnTo>
                  <a:lnTo>
                    <a:pt x="6" y="74"/>
                  </a:lnTo>
                  <a:lnTo>
                    <a:pt x="12" y="67"/>
                  </a:lnTo>
                  <a:lnTo>
                    <a:pt x="9" y="50"/>
                  </a:lnTo>
                  <a:lnTo>
                    <a:pt x="13" y="33"/>
                  </a:lnTo>
                  <a:lnTo>
                    <a:pt x="17" y="27"/>
                  </a:lnTo>
                  <a:lnTo>
                    <a:pt x="13" y="10"/>
                  </a:lnTo>
                  <a:lnTo>
                    <a:pt x="4" y="0"/>
                  </a:lnTo>
                  <a:lnTo>
                    <a:pt x="22" y="4"/>
                  </a:lnTo>
                  <a:lnTo>
                    <a:pt x="25" y="10"/>
                  </a:lnTo>
                  <a:lnTo>
                    <a:pt x="32" y="20"/>
                  </a:lnTo>
                  <a:lnTo>
                    <a:pt x="36" y="48"/>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413" name="Freeform 412">
              <a:extLst>
                <a:ext uri="{FF2B5EF4-FFF2-40B4-BE49-F238E27FC236}">
                  <a16:creationId xmlns:a16="http://schemas.microsoft.com/office/drawing/2014/main" id="{79545E77-3C8F-1C4C-8A0B-699C90F227FE}"/>
                </a:ext>
              </a:extLst>
            </p:cNvPr>
            <p:cNvSpPr>
              <a:spLocks/>
            </p:cNvSpPr>
            <p:nvPr/>
          </p:nvSpPr>
          <p:spPr bwMode="auto">
            <a:xfrm>
              <a:off x="5279370" y="4794096"/>
              <a:ext cx="400061" cy="391421"/>
            </a:xfrm>
            <a:custGeom>
              <a:avLst/>
              <a:gdLst>
                <a:gd name="T0" fmla="*/ 76 w 242"/>
                <a:gd name="T1" fmla="*/ 242 h 252"/>
                <a:gd name="T2" fmla="*/ 64 w 242"/>
                <a:gd name="T3" fmla="*/ 226 h 252"/>
                <a:gd name="T4" fmla="*/ 58 w 242"/>
                <a:gd name="T5" fmla="*/ 211 h 252"/>
                <a:gd name="T6" fmla="*/ 54 w 242"/>
                <a:gd name="T7" fmla="*/ 191 h 252"/>
                <a:gd name="T8" fmla="*/ 50 w 242"/>
                <a:gd name="T9" fmla="*/ 176 h 252"/>
                <a:gd name="T10" fmla="*/ 45 w 242"/>
                <a:gd name="T11" fmla="*/ 144 h 252"/>
                <a:gd name="T12" fmla="*/ 46 w 242"/>
                <a:gd name="T13" fmla="*/ 119 h 252"/>
                <a:gd name="T14" fmla="*/ 44 w 242"/>
                <a:gd name="T15" fmla="*/ 108 h 252"/>
                <a:gd name="T16" fmla="*/ 37 w 242"/>
                <a:gd name="T17" fmla="*/ 99 h 252"/>
                <a:gd name="T18" fmla="*/ 28 w 242"/>
                <a:gd name="T19" fmla="*/ 82 h 252"/>
                <a:gd name="T20" fmla="*/ 19 w 242"/>
                <a:gd name="T21" fmla="*/ 57 h 252"/>
                <a:gd name="T22" fmla="*/ 15 w 242"/>
                <a:gd name="T23" fmla="*/ 44 h 252"/>
                <a:gd name="T24" fmla="*/ 1 w 242"/>
                <a:gd name="T25" fmla="*/ 24 h 252"/>
                <a:gd name="T26" fmla="*/ 0 w 242"/>
                <a:gd name="T27" fmla="*/ 8 h 252"/>
                <a:gd name="T28" fmla="*/ 9 w 242"/>
                <a:gd name="T29" fmla="*/ 4 h 252"/>
                <a:gd name="T30" fmla="*/ 20 w 242"/>
                <a:gd name="T31" fmla="*/ 0 h 252"/>
                <a:gd name="T32" fmla="*/ 32 w 242"/>
                <a:gd name="T33" fmla="*/ 1 h 252"/>
                <a:gd name="T34" fmla="*/ 42 w 242"/>
                <a:gd name="T35" fmla="*/ 10 h 252"/>
                <a:gd name="T36" fmla="*/ 45 w 242"/>
                <a:gd name="T37" fmla="*/ 9 h 252"/>
                <a:gd name="T38" fmla="*/ 119 w 242"/>
                <a:gd name="T39" fmla="*/ 8 h 252"/>
                <a:gd name="T40" fmla="*/ 131 w 242"/>
                <a:gd name="T41" fmla="*/ 18 h 252"/>
                <a:gd name="T42" fmla="*/ 175 w 242"/>
                <a:gd name="T43" fmla="*/ 21 h 252"/>
                <a:gd name="T44" fmla="*/ 208 w 242"/>
                <a:gd name="T45" fmla="*/ 13 h 252"/>
                <a:gd name="T46" fmla="*/ 223 w 242"/>
                <a:gd name="T47" fmla="*/ 8 h 252"/>
                <a:gd name="T48" fmla="*/ 235 w 242"/>
                <a:gd name="T49" fmla="*/ 9 h 252"/>
                <a:gd name="T50" fmla="*/ 242 w 242"/>
                <a:gd name="T51" fmla="*/ 14 h 252"/>
                <a:gd name="T52" fmla="*/ 242 w 242"/>
                <a:gd name="T53" fmla="*/ 15 h 252"/>
                <a:gd name="T54" fmla="*/ 232 w 242"/>
                <a:gd name="T55" fmla="*/ 20 h 252"/>
                <a:gd name="T56" fmla="*/ 226 w 242"/>
                <a:gd name="T57" fmla="*/ 20 h 252"/>
                <a:gd name="T58" fmla="*/ 214 w 242"/>
                <a:gd name="T59" fmla="*/ 28 h 252"/>
                <a:gd name="T60" fmla="*/ 208 w 242"/>
                <a:gd name="T61" fmla="*/ 20 h 252"/>
                <a:gd name="T62" fmla="*/ 179 w 242"/>
                <a:gd name="T63" fmla="*/ 27 h 252"/>
                <a:gd name="T64" fmla="*/ 166 w 242"/>
                <a:gd name="T65" fmla="*/ 28 h 252"/>
                <a:gd name="T66" fmla="*/ 163 w 242"/>
                <a:gd name="T67" fmla="*/ 102 h 252"/>
                <a:gd name="T68" fmla="*/ 145 w 242"/>
                <a:gd name="T69" fmla="*/ 102 h 252"/>
                <a:gd name="T70" fmla="*/ 143 w 242"/>
                <a:gd name="T71" fmla="*/ 163 h 252"/>
                <a:gd name="T72" fmla="*/ 139 w 242"/>
                <a:gd name="T73" fmla="*/ 240 h 252"/>
                <a:gd name="T74" fmla="*/ 123 w 242"/>
                <a:gd name="T75" fmla="*/ 250 h 252"/>
                <a:gd name="T76" fmla="*/ 114 w 242"/>
                <a:gd name="T77" fmla="*/ 252 h 252"/>
                <a:gd name="T78" fmla="*/ 103 w 242"/>
                <a:gd name="T79" fmla="*/ 248 h 252"/>
                <a:gd name="T80" fmla="*/ 95 w 242"/>
                <a:gd name="T81" fmla="*/ 246 h 252"/>
                <a:gd name="T82" fmla="*/ 92 w 242"/>
                <a:gd name="T83" fmla="*/ 238 h 252"/>
                <a:gd name="T84" fmla="*/ 85 w 242"/>
                <a:gd name="T85" fmla="*/ 232 h 252"/>
                <a:gd name="T86" fmla="*/ 76 w 242"/>
                <a:gd name="T87" fmla="*/ 242 h 2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42" h="252">
                  <a:moveTo>
                    <a:pt x="76" y="242"/>
                  </a:moveTo>
                  <a:lnTo>
                    <a:pt x="64" y="226"/>
                  </a:lnTo>
                  <a:lnTo>
                    <a:pt x="58" y="211"/>
                  </a:lnTo>
                  <a:lnTo>
                    <a:pt x="54" y="191"/>
                  </a:lnTo>
                  <a:lnTo>
                    <a:pt x="50" y="176"/>
                  </a:lnTo>
                  <a:lnTo>
                    <a:pt x="45" y="144"/>
                  </a:lnTo>
                  <a:lnTo>
                    <a:pt x="46" y="119"/>
                  </a:lnTo>
                  <a:lnTo>
                    <a:pt x="44" y="108"/>
                  </a:lnTo>
                  <a:lnTo>
                    <a:pt x="37" y="99"/>
                  </a:lnTo>
                  <a:lnTo>
                    <a:pt x="28" y="82"/>
                  </a:lnTo>
                  <a:lnTo>
                    <a:pt x="19" y="57"/>
                  </a:lnTo>
                  <a:lnTo>
                    <a:pt x="15" y="44"/>
                  </a:lnTo>
                  <a:lnTo>
                    <a:pt x="1" y="24"/>
                  </a:lnTo>
                  <a:lnTo>
                    <a:pt x="0" y="8"/>
                  </a:lnTo>
                  <a:lnTo>
                    <a:pt x="9" y="4"/>
                  </a:lnTo>
                  <a:lnTo>
                    <a:pt x="20" y="0"/>
                  </a:lnTo>
                  <a:lnTo>
                    <a:pt x="32" y="1"/>
                  </a:lnTo>
                  <a:lnTo>
                    <a:pt x="42" y="10"/>
                  </a:lnTo>
                  <a:lnTo>
                    <a:pt x="45" y="9"/>
                  </a:lnTo>
                  <a:lnTo>
                    <a:pt x="119" y="8"/>
                  </a:lnTo>
                  <a:lnTo>
                    <a:pt x="131" y="18"/>
                  </a:lnTo>
                  <a:lnTo>
                    <a:pt x="175" y="21"/>
                  </a:lnTo>
                  <a:lnTo>
                    <a:pt x="208" y="13"/>
                  </a:lnTo>
                  <a:lnTo>
                    <a:pt x="223" y="8"/>
                  </a:lnTo>
                  <a:lnTo>
                    <a:pt x="235" y="9"/>
                  </a:lnTo>
                  <a:lnTo>
                    <a:pt x="242" y="14"/>
                  </a:lnTo>
                  <a:lnTo>
                    <a:pt x="242" y="15"/>
                  </a:lnTo>
                  <a:lnTo>
                    <a:pt x="232" y="20"/>
                  </a:lnTo>
                  <a:lnTo>
                    <a:pt x="226" y="20"/>
                  </a:lnTo>
                  <a:lnTo>
                    <a:pt x="214" y="28"/>
                  </a:lnTo>
                  <a:lnTo>
                    <a:pt x="208" y="20"/>
                  </a:lnTo>
                  <a:lnTo>
                    <a:pt x="179" y="27"/>
                  </a:lnTo>
                  <a:lnTo>
                    <a:pt x="166" y="28"/>
                  </a:lnTo>
                  <a:lnTo>
                    <a:pt x="163" y="102"/>
                  </a:lnTo>
                  <a:lnTo>
                    <a:pt x="145" y="102"/>
                  </a:lnTo>
                  <a:lnTo>
                    <a:pt x="143" y="163"/>
                  </a:lnTo>
                  <a:lnTo>
                    <a:pt x="139" y="240"/>
                  </a:lnTo>
                  <a:lnTo>
                    <a:pt x="123" y="250"/>
                  </a:lnTo>
                  <a:lnTo>
                    <a:pt x="114" y="252"/>
                  </a:lnTo>
                  <a:lnTo>
                    <a:pt x="103" y="248"/>
                  </a:lnTo>
                  <a:lnTo>
                    <a:pt x="95" y="246"/>
                  </a:lnTo>
                  <a:lnTo>
                    <a:pt x="92" y="238"/>
                  </a:lnTo>
                  <a:lnTo>
                    <a:pt x="85" y="232"/>
                  </a:lnTo>
                  <a:lnTo>
                    <a:pt x="76" y="242"/>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414" name="Freeform 413">
              <a:extLst>
                <a:ext uri="{FF2B5EF4-FFF2-40B4-BE49-F238E27FC236}">
                  <a16:creationId xmlns:a16="http://schemas.microsoft.com/office/drawing/2014/main" id="{FD59097B-0A73-A54C-B1C3-4CD0546A7919}"/>
                </a:ext>
              </a:extLst>
            </p:cNvPr>
            <p:cNvSpPr>
              <a:spLocks/>
            </p:cNvSpPr>
            <p:nvPr/>
          </p:nvSpPr>
          <p:spPr bwMode="auto">
            <a:xfrm>
              <a:off x="4937170" y="3490911"/>
              <a:ext cx="464534" cy="380549"/>
            </a:xfrm>
            <a:custGeom>
              <a:avLst/>
              <a:gdLst>
                <a:gd name="T0" fmla="*/ 34 w 281"/>
                <a:gd name="T1" fmla="*/ 239 h 245"/>
                <a:gd name="T2" fmla="*/ 34 w 281"/>
                <a:gd name="T3" fmla="*/ 225 h 245"/>
                <a:gd name="T4" fmla="*/ 13 w 281"/>
                <a:gd name="T5" fmla="*/ 220 h 245"/>
                <a:gd name="T6" fmla="*/ 12 w 281"/>
                <a:gd name="T7" fmla="*/ 210 h 245"/>
                <a:gd name="T8" fmla="*/ 2 w 281"/>
                <a:gd name="T9" fmla="*/ 197 h 245"/>
                <a:gd name="T10" fmla="*/ 0 w 281"/>
                <a:gd name="T11" fmla="*/ 187 h 245"/>
                <a:gd name="T12" fmla="*/ 1 w 281"/>
                <a:gd name="T13" fmla="*/ 177 h 245"/>
                <a:gd name="T14" fmla="*/ 13 w 281"/>
                <a:gd name="T15" fmla="*/ 176 h 245"/>
                <a:gd name="T16" fmla="*/ 19 w 281"/>
                <a:gd name="T17" fmla="*/ 169 h 245"/>
                <a:gd name="T18" fmla="*/ 44 w 281"/>
                <a:gd name="T19" fmla="*/ 167 h 245"/>
                <a:gd name="T20" fmla="*/ 60 w 281"/>
                <a:gd name="T21" fmla="*/ 164 h 245"/>
                <a:gd name="T22" fmla="*/ 62 w 281"/>
                <a:gd name="T23" fmla="*/ 151 h 245"/>
                <a:gd name="T24" fmla="*/ 72 w 281"/>
                <a:gd name="T25" fmla="*/ 137 h 245"/>
                <a:gd name="T26" fmla="*/ 71 w 281"/>
                <a:gd name="T27" fmla="*/ 89 h 245"/>
                <a:gd name="T28" fmla="*/ 97 w 281"/>
                <a:gd name="T29" fmla="*/ 80 h 245"/>
                <a:gd name="T30" fmla="*/ 149 w 281"/>
                <a:gd name="T31" fmla="*/ 39 h 245"/>
                <a:gd name="T32" fmla="*/ 209 w 281"/>
                <a:gd name="T33" fmla="*/ 0 h 245"/>
                <a:gd name="T34" fmla="*/ 238 w 281"/>
                <a:gd name="T35" fmla="*/ 9 h 245"/>
                <a:gd name="T36" fmla="*/ 248 w 281"/>
                <a:gd name="T37" fmla="*/ 20 h 245"/>
                <a:gd name="T38" fmla="*/ 261 w 281"/>
                <a:gd name="T39" fmla="*/ 12 h 245"/>
                <a:gd name="T40" fmla="*/ 266 w 281"/>
                <a:gd name="T41" fmla="*/ 45 h 245"/>
                <a:gd name="T42" fmla="*/ 273 w 281"/>
                <a:gd name="T43" fmla="*/ 50 h 245"/>
                <a:gd name="T44" fmla="*/ 274 w 281"/>
                <a:gd name="T45" fmla="*/ 57 h 245"/>
                <a:gd name="T46" fmla="*/ 281 w 281"/>
                <a:gd name="T47" fmla="*/ 64 h 245"/>
                <a:gd name="T48" fmla="*/ 278 w 281"/>
                <a:gd name="T49" fmla="*/ 73 h 245"/>
                <a:gd name="T50" fmla="*/ 271 w 281"/>
                <a:gd name="T51" fmla="*/ 115 h 245"/>
                <a:gd name="T52" fmla="*/ 271 w 281"/>
                <a:gd name="T53" fmla="*/ 142 h 245"/>
                <a:gd name="T54" fmla="*/ 248 w 281"/>
                <a:gd name="T55" fmla="*/ 162 h 245"/>
                <a:gd name="T56" fmla="*/ 241 w 281"/>
                <a:gd name="T57" fmla="*/ 189 h 245"/>
                <a:gd name="T58" fmla="*/ 249 w 281"/>
                <a:gd name="T59" fmla="*/ 197 h 245"/>
                <a:gd name="T60" fmla="*/ 249 w 281"/>
                <a:gd name="T61" fmla="*/ 210 h 245"/>
                <a:gd name="T62" fmla="*/ 260 w 281"/>
                <a:gd name="T63" fmla="*/ 210 h 245"/>
                <a:gd name="T64" fmla="*/ 259 w 281"/>
                <a:gd name="T65" fmla="*/ 220 h 245"/>
                <a:gd name="T66" fmla="*/ 254 w 281"/>
                <a:gd name="T67" fmla="*/ 221 h 245"/>
                <a:gd name="T68" fmla="*/ 253 w 281"/>
                <a:gd name="T69" fmla="*/ 228 h 245"/>
                <a:gd name="T70" fmla="*/ 250 w 281"/>
                <a:gd name="T71" fmla="*/ 228 h 245"/>
                <a:gd name="T72" fmla="*/ 237 w 281"/>
                <a:gd name="T73" fmla="*/ 206 h 245"/>
                <a:gd name="T74" fmla="*/ 233 w 281"/>
                <a:gd name="T75" fmla="*/ 205 h 245"/>
                <a:gd name="T76" fmla="*/ 219 w 281"/>
                <a:gd name="T77" fmla="*/ 216 h 245"/>
                <a:gd name="T78" fmla="*/ 205 w 281"/>
                <a:gd name="T79" fmla="*/ 210 h 245"/>
                <a:gd name="T80" fmla="*/ 195 w 281"/>
                <a:gd name="T81" fmla="*/ 209 h 245"/>
                <a:gd name="T82" fmla="*/ 189 w 281"/>
                <a:gd name="T83" fmla="*/ 212 h 245"/>
                <a:gd name="T84" fmla="*/ 179 w 281"/>
                <a:gd name="T85" fmla="*/ 212 h 245"/>
                <a:gd name="T86" fmla="*/ 168 w 281"/>
                <a:gd name="T87" fmla="*/ 220 h 245"/>
                <a:gd name="T88" fmla="*/ 159 w 281"/>
                <a:gd name="T89" fmla="*/ 221 h 245"/>
                <a:gd name="T90" fmla="*/ 137 w 281"/>
                <a:gd name="T91" fmla="*/ 210 h 245"/>
                <a:gd name="T92" fmla="*/ 128 w 281"/>
                <a:gd name="T93" fmla="*/ 215 h 245"/>
                <a:gd name="T94" fmla="*/ 119 w 281"/>
                <a:gd name="T95" fmla="*/ 215 h 245"/>
                <a:gd name="T96" fmla="*/ 112 w 281"/>
                <a:gd name="T97" fmla="*/ 207 h 245"/>
                <a:gd name="T98" fmla="*/ 93 w 281"/>
                <a:gd name="T99" fmla="*/ 199 h 245"/>
                <a:gd name="T100" fmla="*/ 74 w 281"/>
                <a:gd name="T101" fmla="*/ 202 h 245"/>
                <a:gd name="T102" fmla="*/ 69 w 281"/>
                <a:gd name="T103" fmla="*/ 206 h 245"/>
                <a:gd name="T104" fmla="*/ 67 w 281"/>
                <a:gd name="T105" fmla="*/ 218 h 245"/>
                <a:gd name="T106" fmla="*/ 61 w 281"/>
                <a:gd name="T107" fmla="*/ 227 h 245"/>
                <a:gd name="T108" fmla="*/ 60 w 281"/>
                <a:gd name="T109" fmla="*/ 245 h 245"/>
                <a:gd name="T110" fmla="*/ 46 w 281"/>
                <a:gd name="T111" fmla="*/ 233 h 245"/>
                <a:gd name="T112" fmla="*/ 40 w 281"/>
                <a:gd name="T113" fmla="*/ 233 h 245"/>
                <a:gd name="T114" fmla="*/ 34 w 281"/>
                <a:gd name="T115" fmla="*/ 239 h 2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81" h="245">
                  <a:moveTo>
                    <a:pt x="34" y="239"/>
                  </a:moveTo>
                  <a:lnTo>
                    <a:pt x="34" y="225"/>
                  </a:lnTo>
                  <a:lnTo>
                    <a:pt x="13" y="220"/>
                  </a:lnTo>
                  <a:lnTo>
                    <a:pt x="12" y="210"/>
                  </a:lnTo>
                  <a:lnTo>
                    <a:pt x="2" y="197"/>
                  </a:lnTo>
                  <a:lnTo>
                    <a:pt x="0" y="187"/>
                  </a:lnTo>
                  <a:lnTo>
                    <a:pt x="1" y="177"/>
                  </a:lnTo>
                  <a:lnTo>
                    <a:pt x="13" y="176"/>
                  </a:lnTo>
                  <a:lnTo>
                    <a:pt x="19" y="169"/>
                  </a:lnTo>
                  <a:lnTo>
                    <a:pt x="44" y="167"/>
                  </a:lnTo>
                  <a:lnTo>
                    <a:pt x="60" y="164"/>
                  </a:lnTo>
                  <a:lnTo>
                    <a:pt x="62" y="151"/>
                  </a:lnTo>
                  <a:lnTo>
                    <a:pt x="72" y="137"/>
                  </a:lnTo>
                  <a:lnTo>
                    <a:pt x="71" y="89"/>
                  </a:lnTo>
                  <a:lnTo>
                    <a:pt x="97" y="80"/>
                  </a:lnTo>
                  <a:lnTo>
                    <a:pt x="149" y="39"/>
                  </a:lnTo>
                  <a:lnTo>
                    <a:pt x="209" y="0"/>
                  </a:lnTo>
                  <a:lnTo>
                    <a:pt x="238" y="9"/>
                  </a:lnTo>
                  <a:lnTo>
                    <a:pt x="248" y="20"/>
                  </a:lnTo>
                  <a:lnTo>
                    <a:pt x="261" y="12"/>
                  </a:lnTo>
                  <a:lnTo>
                    <a:pt x="266" y="45"/>
                  </a:lnTo>
                  <a:lnTo>
                    <a:pt x="273" y="50"/>
                  </a:lnTo>
                  <a:lnTo>
                    <a:pt x="274" y="57"/>
                  </a:lnTo>
                  <a:lnTo>
                    <a:pt x="281" y="64"/>
                  </a:lnTo>
                  <a:lnTo>
                    <a:pt x="278" y="73"/>
                  </a:lnTo>
                  <a:lnTo>
                    <a:pt x="271" y="115"/>
                  </a:lnTo>
                  <a:lnTo>
                    <a:pt x="271" y="142"/>
                  </a:lnTo>
                  <a:lnTo>
                    <a:pt x="248" y="162"/>
                  </a:lnTo>
                  <a:lnTo>
                    <a:pt x="241" y="189"/>
                  </a:lnTo>
                  <a:lnTo>
                    <a:pt x="249" y="197"/>
                  </a:lnTo>
                  <a:lnTo>
                    <a:pt x="249" y="210"/>
                  </a:lnTo>
                  <a:lnTo>
                    <a:pt x="260" y="210"/>
                  </a:lnTo>
                  <a:lnTo>
                    <a:pt x="259" y="220"/>
                  </a:lnTo>
                  <a:lnTo>
                    <a:pt x="254" y="221"/>
                  </a:lnTo>
                  <a:lnTo>
                    <a:pt x="253" y="228"/>
                  </a:lnTo>
                  <a:lnTo>
                    <a:pt x="250" y="228"/>
                  </a:lnTo>
                  <a:lnTo>
                    <a:pt x="237" y="206"/>
                  </a:lnTo>
                  <a:lnTo>
                    <a:pt x="233" y="205"/>
                  </a:lnTo>
                  <a:lnTo>
                    <a:pt x="219" y="216"/>
                  </a:lnTo>
                  <a:lnTo>
                    <a:pt x="205" y="210"/>
                  </a:lnTo>
                  <a:lnTo>
                    <a:pt x="195" y="209"/>
                  </a:lnTo>
                  <a:lnTo>
                    <a:pt x="189" y="212"/>
                  </a:lnTo>
                  <a:lnTo>
                    <a:pt x="179" y="212"/>
                  </a:lnTo>
                  <a:lnTo>
                    <a:pt x="168" y="220"/>
                  </a:lnTo>
                  <a:lnTo>
                    <a:pt x="159" y="221"/>
                  </a:lnTo>
                  <a:lnTo>
                    <a:pt x="137" y="210"/>
                  </a:lnTo>
                  <a:lnTo>
                    <a:pt x="128" y="215"/>
                  </a:lnTo>
                  <a:lnTo>
                    <a:pt x="119" y="215"/>
                  </a:lnTo>
                  <a:lnTo>
                    <a:pt x="112" y="207"/>
                  </a:lnTo>
                  <a:lnTo>
                    <a:pt x="93" y="199"/>
                  </a:lnTo>
                  <a:lnTo>
                    <a:pt x="74" y="202"/>
                  </a:lnTo>
                  <a:lnTo>
                    <a:pt x="69" y="206"/>
                  </a:lnTo>
                  <a:lnTo>
                    <a:pt x="67" y="218"/>
                  </a:lnTo>
                  <a:lnTo>
                    <a:pt x="61" y="227"/>
                  </a:lnTo>
                  <a:lnTo>
                    <a:pt x="60" y="245"/>
                  </a:lnTo>
                  <a:lnTo>
                    <a:pt x="46" y="233"/>
                  </a:lnTo>
                  <a:lnTo>
                    <a:pt x="40" y="233"/>
                  </a:lnTo>
                  <a:lnTo>
                    <a:pt x="34" y="23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415" name="Freeform 414">
              <a:extLst>
                <a:ext uri="{FF2B5EF4-FFF2-40B4-BE49-F238E27FC236}">
                  <a16:creationId xmlns:a16="http://schemas.microsoft.com/office/drawing/2014/main" id="{9504BDEA-7411-264D-9DF1-7F721A19044F}"/>
                </a:ext>
              </a:extLst>
            </p:cNvPr>
            <p:cNvSpPr>
              <a:spLocks/>
            </p:cNvSpPr>
            <p:nvPr/>
          </p:nvSpPr>
          <p:spPr bwMode="auto">
            <a:xfrm>
              <a:off x="5009909" y="3800011"/>
              <a:ext cx="357078" cy="310652"/>
            </a:xfrm>
            <a:custGeom>
              <a:avLst/>
              <a:gdLst>
                <a:gd name="T0" fmla="*/ 106 w 216"/>
                <a:gd name="T1" fmla="*/ 189 h 200"/>
                <a:gd name="T2" fmla="*/ 87 w 216"/>
                <a:gd name="T3" fmla="*/ 197 h 200"/>
                <a:gd name="T4" fmla="*/ 80 w 216"/>
                <a:gd name="T5" fmla="*/ 196 h 200"/>
                <a:gd name="T6" fmla="*/ 73 w 216"/>
                <a:gd name="T7" fmla="*/ 200 h 200"/>
                <a:gd name="T8" fmla="*/ 59 w 216"/>
                <a:gd name="T9" fmla="*/ 200 h 200"/>
                <a:gd name="T10" fmla="*/ 49 w 216"/>
                <a:gd name="T11" fmla="*/ 187 h 200"/>
                <a:gd name="T12" fmla="*/ 43 w 216"/>
                <a:gd name="T13" fmla="*/ 172 h 200"/>
                <a:gd name="T14" fmla="*/ 30 w 216"/>
                <a:gd name="T15" fmla="*/ 158 h 200"/>
                <a:gd name="T16" fmla="*/ 16 w 216"/>
                <a:gd name="T17" fmla="*/ 158 h 200"/>
                <a:gd name="T18" fmla="*/ 0 w 216"/>
                <a:gd name="T19" fmla="*/ 158 h 200"/>
                <a:gd name="T20" fmla="*/ 1 w 216"/>
                <a:gd name="T21" fmla="*/ 125 h 200"/>
                <a:gd name="T22" fmla="*/ 0 w 216"/>
                <a:gd name="T23" fmla="*/ 112 h 200"/>
                <a:gd name="T24" fmla="*/ 4 w 216"/>
                <a:gd name="T25" fmla="*/ 98 h 200"/>
                <a:gd name="T26" fmla="*/ 9 w 216"/>
                <a:gd name="T27" fmla="*/ 92 h 200"/>
                <a:gd name="T28" fmla="*/ 18 w 216"/>
                <a:gd name="T29" fmla="*/ 79 h 200"/>
                <a:gd name="T30" fmla="*/ 16 w 216"/>
                <a:gd name="T31" fmla="*/ 74 h 200"/>
                <a:gd name="T32" fmla="*/ 20 w 216"/>
                <a:gd name="T33" fmla="*/ 65 h 200"/>
                <a:gd name="T34" fmla="*/ 16 w 216"/>
                <a:gd name="T35" fmla="*/ 53 h 200"/>
                <a:gd name="T36" fmla="*/ 16 w 216"/>
                <a:gd name="T37" fmla="*/ 46 h 200"/>
                <a:gd name="T38" fmla="*/ 17 w 216"/>
                <a:gd name="T39" fmla="*/ 28 h 200"/>
                <a:gd name="T40" fmla="*/ 23 w 216"/>
                <a:gd name="T41" fmla="*/ 19 h 200"/>
                <a:gd name="T42" fmla="*/ 25 w 216"/>
                <a:gd name="T43" fmla="*/ 7 h 200"/>
                <a:gd name="T44" fmla="*/ 30 w 216"/>
                <a:gd name="T45" fmla="*/ 3 h 200"/>
                <a:gd name="T46" fmla="*/ 49 w 216"/>
                <a:gd name="T47" fmla="*/ 0 h 200"/>
                <a:gd name="T48" fmla="*/ 68 w 216"/>
                <a:gd name="T49" fmla="*/ 8 h 200"/>
                <a:gd name="T50" fmla="*/ 75 w 216"/>
                <a:gd name="T51" fmla="*/ 16 h 200"/>
                <a:gd name="T52" fmla="*/ 84 w 216"/>
                <a:gd name="T53" fmla="*/ 16 h 200"/>
                <a:gd name="T54" fmla="*/ 93 w 216"/>
                <a:gd name="T55" fmla="*/ 11 h 200"/>
                <a:gd name="T56" fmla="*/ 115 w 216"/>
                <a:gd name="T57" fmla="*/ 22 h 200"/>
                <a:gd name="T58" fmla="*/ 124 w 216"/>
                <a:gd name="T59" fmla="*/ 21 h 200"/>
                <a:gd name="T60" fmla="*/ 135 w 216"/>
                <a:gd name="T61" fmla="*/ 13 h 200"/>
                <a:gd name="T62" fmla="*/ 145 w 216"/>
                <a:gd name="T63" fmla="*/ 13 h 200"/>
                <a:gd name="T64" fmla="*/ 151 w 216"/>
                <a:gd name="T65" fmla="*/ 10 h 200"/>
                <a:gd name="T66" fmla="*/ 161 w 216"/>
                <a:gd name="T67" fmla="*/ 11 h 200"/>
                <a:gd name="T68" fmla="*/ 175 w 216"/>
                <a:gd name="T69" fmla="*/ 17 h 200"/>
                <a:gd name="T70" fmla="*/ 189 w 216"/>
                <a:gd name="T71" fmla="*/ 6 h 200"/>
                <a:gd name="T72" fmla="*/ 193 w 216"/>
                <a:gd name="T73" fmla="*/ 7 h 200"/>
                <a:gd name="T74" fmla="*/ 206 w 216"/>
                <a:gd name="T75" fmla="*/ 29 h 200"/>
                <a:gd name="T76" fmla="*/ 209 w 216"/>
                <a:gd name="T77" fmla="*/ 29 h 200"/>
                <a:gd name="T78" fmla="*/ 216 w 216"/>
                <a:gd name="T79" fmla="*/ 37 h 200"/>
                <a:gd name="T80" fmla="*/ 214 w 216"/>
                <a:gd name="T81" fmla="*/ 41 h 200"/>
                <a:gd name="T82" fmla="*/ 214 w 216"/>
                <a:gd name="T83" fmla="*/ 48 h 200"/>
                <a:gd name="T84" fmla="*/ 199 w 216"/>
                <a:gd name="T85" fmla="*/ 64 h 200"/>
                <a:gd name="T86" fmla="*/ 194 w 216"/>
                <a:gd name="T87" fmla="*/ 77 h 200"/>
                <a:gd name="T88" fmla="*/ 191 w 216"/>
                <a:gd name="T89" fmla="*/ 88 h 200"/>
                <a:gd name="T90" fmla="*/ 187 w 216"/>
                <a:gd name="T91" fmla="*/ 93 h 200"/>
                <a:gd name="T92" fmla="*/ 184 w 216"/>
                <a:gd name="T93" fmla="*/ 107 h 200"/>
                <a:gd name="T94" fmla="*/ 174 w 216"/>
                <a:gd name="T95" fmla="*/ 116 h 200"/>
                <a:gd name="T96" fmla="*/ 172 w 216"/>
                <a:gd name="T97" fmla="*/ 126 h 200"/>
                <a:gd name="T98" fmla="*/ 167 w 216"/>
                <a:gd name="T99" fmla="*/ 135 h 200"/>
                <a:gd name="T100" fmla="*/ 166 w 216"/>
                <a:gd name="T101" fmla="*/ 143 h 200"/>
                <a:gd name="T102" fmla="*/ 153 w 216"/>
                <a:gd name="T103" fmla="*/ 150 h 200"/>
                <a:gd name="T104" fmla="*/ 143 w 216"/>
                <a:gd name="T105" fmla="*/ 142 h 200"/>
                <a:gd name="T106" fmla="*/ 136 w 216"/>
                <a:gd name="T107" fmla="*/ 142 h 200"/>
                <a:gd name="T108" fmla="*/ 125 w 216"/>
                <a:gd name="T109" fmla="*/ 154 h 200"/>
                <a:gd name="T110" fmla="*/ 120 w 216"/>
                <a:gd name="T111" fmla="*/ 155 h 200"/>
                <a:gd name="T112" fmla="*/ 111 w 216"/>
                <a:gd name="T113" fmla="*/ 175 h 200"/>
                <a:gd name="T114" fmla="*/ 106 w 216"/>
                <a:gd name="T115" fmla="*/ 189 h 2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16" h="200">
                  <a:moveTo>
                    <a:pt x="106" y="189"/>
                  </a:moveTo>
                  <a:lnTo>
                    <a:pt x="87" y="197"/>
                  </a:lnTo>
                  <a:lnTo>
                    <a:pt x="80" y="196"/>
                  </a:lnTo>
                  <a:lnTo>
                    <a:pt x="73" y="200"/>
                  </a:lnTo>
                  <a:lnTo>
                    <a:pt x="59" y="200"/>
                  </a:lnTo>
                  <a:lnTo>
                    <a:pt x="49" y="187"/>
                  </a:lnTo>
                  <a:lnTo>
                    <a:pt x="43" y="172"/>
                  </a:lnTo>
                  <a:lnTo>
                    <a:pt x="30" y="158"/>
                  </a:lnTo>
                  <a:lnTo>
                    <a:pt x="16" y="158"/>
                  </a:lnTo>
                  <a:lnTo>
                    <a:pt x="0" y="158"/>
                  </a:lnTo>
                  <a:lnTo>
                    <a:pt x="1" y="125"/>
                  </a:lnTo>
                  <a:lnTo>
                    <a:pt x="0" y="112"/>
                  </a:lnTo>
                  <a:lnTo>
                    <a:pt x="4" y="98"/>
                  </a:lnTo>
                  <a:lnTo>
                    <a:pt x="9" y="92"/>
                  </a:lnTo>
                  <a:lnTo>
                    <a:pt x="18" y="79"/>
                  </a:lnTo>
                  <a:lnTo>
                    <a:pt x="16" y="74"/>
                  </a:lnTo>
                  <a:lnTo>
                    <a:pt x="20" y="65"/>
                  </a:lnTo>
                  <a:lnTo>
                    <a:pt x="16" y="53"/>
                  </a:lnTo>
                  <a:lnTo>
                    <a:pt x="16" y="46"/>
                  </a:lnTo>
                  <a:lnTo>
                    <a:pt x="17" y="28"/>
                  </a:lnTo>
                  <a:lnTo>
                    <a:pt x="23" y="19"/>
                  </a:lnTo>
                  <a:lnTo>
                    <a:pt x="25" y="7"/>
                  </a:lnTo>
                  <a:lnTo>
                    <a:pt x="30" y="3"/>
                  </a:lnTo>
                  <a:lnTo>
                    <a:pt x="49" y="0"/>
                  </a:lnTo>
                  <a:lnTo>
                    <a:pt x="68" y="8"/>
                  </a:lnTo>
                  <a:lnTo>
                    <a:pt x="75" y="16"/>
                  </a:lnTo>
                  <a:lnTo>
                    <a:pt x="84" y="16"/>
                  </a:lnTo>
                  <a:lnTo>
                    <a:pt x="93" y="11"/>
                  </a:lnTo>
                  <a:lnTo>
                    <a:pt x="115" y="22"/>
                  </a:lnTo>
                  <a:lnTo>
                    <a:pt x="124" y="21"/>
                  </a:lnTo>
                  <a:lnTo>
                    <a:pt x="135" y="13"/>
                  </a:lnTo>
                  <a:lnTo>
                    <a:pt x="145" y="13"/>
                  </a:lnTo>
                  <a:lnTo>
                    <a:pt x="151" y="10"/>
                  </a:lnTo>
                  <a:lnTo>
                    <a:pt x="161" y="11"/>
                  </a:lnTo>
                  <a:lnTo>
                    <a:pt x="175" y="17"/>
                  </a:lnTo>
                  <a:lnTo>
                    <a:pt x="189" y="6"/>
                  </a:lnTo>
                  <a:lnTo>
                    <a:pt x="193" y="7"/>
                  </a:lnTo>
                  <a:lnTo>
                    <a:pt x="206" y="29"/>
                  </a:lnTo>
                  <a:lnTo>
                    <a:pt x="209" y="29"/>
                  </a:lnTo>
                  <a:lnTo>
                    <a:pt x="216" y="37"/>
                  </a:lnTo>
                  <a:lnTo>
                    <a:pt x="214" y="41"/>
                  </a:lnTo>
                  <a:lnTo>
                    <a:pt x="214" y="48"/>
                  </a:lnTo>
                  <a:lnTo>
                    <a:pt x="199" y="64"/>
                  </a:lnTo>
                  <a:lnTo>
                    <a:pt x="194" y="77"/>
                  </a:lnTo>
                  <a:lnTo>
                    <a:pt x="191" y="88"/>
                  </a:lnTo>
                  <a:lnTo>
                    <a:pt x="187" y="93"/>
                  </a:lnTo>
                  <a:lnTo>
                    <a:pt x="184" y="107"/>
                  </a:lnTo>
                  <a:lnTo>
                    <a:pt x="174" y="116"/>
                  </a:lnTo>
                  <a:lnTo>
                    <a:pt x="172" y="126"/>
                  </a:lnTo>
                  <a:lnTo>
                    <a:pt x="167" y="135"/>
                  </a:lnTo>
                  <a:lnTo>
                    <a:pt x="166" y="143"/>
                  </a:lnTo>
                  <a:lnTo>
                    <a:pt x="153" y="150"/>
                  </a:lnTo>
                  <a:lnTo>
                    <a:pt x="143" y="142"/>
                  </a:lnTo>
                  <a:lnTo>
                    <a:pt x="136" y="142"/>
                  </a:lnTo>
                  <a:lnTo>
                    <a:pt x="125" y="154"/>
                  </a:lnTo>
                  <a:lnTo>
                    <a:pt x="120" y="155"/>
                  </a:lnTo>
                  <a:lnTo>
                    <a:pt x="111" y="175"/>
                  </a:lnTo>
                  <a:lnTo>
                    <a:pt x="106" y="18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416" name="Freeform 415">
              <a:extLst>
                <a:ext uri="{FF2B5EF4-FFF2-40B4-BE49-F238E27FC236}">
                  <a16:creationId xmlns:a16="http://schemas.microsoft.com/office/drawing/2014/main" id="{468CE3CA-974F-4242-AA11-F94F3378A6CD}"/>
                </a:ext>
              </a:extLst>
            </p:cNvPr>
            <p:cNvSpPr>
              <a:spLocks/>
            </p:cNvSpPr>
            <p:nvPr/>
          </p:nvSpPr>
          <p:spPr bwMode="auto">
            <a:xfrm>
              <a:off x="5014867" y="2532550"/>
              <a:ext cx="95882" cy="83876"/>
            </a:xfrm>
            <a:custGeom>
              <a:avLst/>
              <a:gdLst>
                <a:gd name="T0" fmla="*/ 42 w 58"/>
                <a:gd name="T1" fmla="*/ 0 h 54"/>
                <a:gd name="T2" fmla="*/ 55 w 58"/>
                <a:gd name="T3" fmla="*/ 0 h 54"/>
                <a:gd name="T4" fmla="*/ 58 w 58"/>
                <a:gd name="T5" fmla="*/ 7 h 54"/>
                <a:gd name="T6" fmla="*/ 55 w 58"/>
                <a:gd name="T7" fmla="*/ 25 h 54"/>
                <a:gd name="T8" fmla="*/ 51 w 58"/>
                <a:gd name="T9" fmla="*/ 33 h 54"/>
                <a:gd name="T10" fmla="*/ 42 w 58"/>
                <a:gd name="T11" fmla="*/ 33 h 54"/>
                <a:gd name="T12" fmla="*/ 45 w 58"/>
                <a:gd name="T13" fmla="*/ 54 h 54"/>
                <a:gd name="T14" fmla="*/ 36 w 58"/>
                <a:gd name="T15" fmla="*/ 49 h 54"/>
                <a:gd name="T16" fmla="*/ 26 w 58"/>
                <a:gd name="T17" fmla="*/ 40 h 54"/>
                <a:gd name="T18" fmla="*/ 11 w 58"/>
                <a:gd name="T19" fmla="*/ 44 h 54"/>
                <a:gd name="T20" fmla="*/ 0 w 58"/>
                <a:gd name="T21" fmla="*/ 43 h 54"/>
                <a:gd name="T22" fmla="*/ 8 w 58"/>
                <a:gd name="T23" fmla="*/ 37 h 54"/>
                <a:gd name="T24" fmla="*/ 21 w 58"/>
                <a:gd name="T25" fmla="*/ 8 h 54"/>
                <a:gd name="T26" fmla="*/ 42 w 58"/>
                <a:gd name="T27" fmla="*/ 0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8" h="54">
                  <a:moveTo>
                    <a:pt x="42" y="0"/>
                  </a:moveTo>
                  <a:lnTo>
                    <a:pt x="55" y="0"/>
                  </a:lnTo>
                  <a:lnTo>
                    <a:pt x="58" y="7"/>
                  </a:lnTo>
                  <a:lnTo>
                    <a:pt x="55" y="25"/>
                  </a:lnTo>
                  <a:lnTo>
                    <a:pt x="51" y="33"/>
                  </a:lnTo>
                  <a:lnTo>
                    <a:pt x="42" y="33"/>
                  </a:lnTo>
                  <a:lnTo>
                    <a:pt x="45" y="54"/>
                  </a:lnTo>
                  <a:lnTo>
                    <a:pt x="36" y="49"/>
                  </a:lnTo>
                  <a:lnTo>
                    <a:pt x="26" y="40"/>
                  </a:lnTo>
                  <a:lnTo>
                    <a:pt x="11" y="44"/>
                  </a:lnTo>
                  <a:lnTo>
                    <a:pt x="0" y="43"/>
                  </a:lnTo>
                  <a:lnTo>
                    <a:pt x="8" y="37"/>
                  </a:lnTo>
                  <a:lnTo>
                    <a:pt x="21" y="8"/>
                  </a:lnTo>
                  <a:lnTo>
                    <a:pt x="42"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417" name="Freeform 416">
              <a:extLst>
                <a:ext uri="{FF2B5EF4-FFF2-40B4-BE49-F238E27FC236}">
                  <a16:creationId xmlns:a16="http://schemas.microsoft.com/office/drawing/2014/main" id="{F8B12136-5A63-E943-9E0E-DF4D191CE8E7}"/>
                </a:ext>
              </a:extLst>
            </p:cNvPr>
            <p:cNvSpPr>
              <a:spLocks/>
            </p:cNvSpPr>
            <p:nvPr/>
          </p:nvSpPr>
          <p:spPr bwMode="auto">
            <a:xfrm>
              <a:off x="5046278" y="2016868"/>
              <a:ext cx="562069" cy="374337"/>
            </a:xfrm>
            <a:custGeom>
              <a:avLst/>
              <a:gdLst>
                <a:gd name="T0" fmla="*/ 294 w 340"/>
                <a:gd name="T1" fmla="*/ 0 h 241"/>
                <a:gd name="T2" fmla="*/ 338 w 340"/>
                <a:gd name="T3" fmla="*/ 13 h 241"/>
                <a:gd name="T4" fmla="*/ 322 w 340"/>
                <a:gd name="T5" fmla="*/ 17 h 241"/>
                <a:gd name="T6" fmla="*/ 340 w 340"/>
                <a:gd name="T7" fmla="*/ 28 h 241"/>
                <a:gd name="T8" fmla="*/ 319 w 340"/>
                <a:gd name="T9" fmla="*/ 35 h 241"/>
                <a:gd name="T10" fmla="*/ 309 w 340"/>
                <a:gd name="T11" fmla="*/ 37 h 241"/>
                <a:gd name="T12" fmla="*/ 311 w 340"/>
                <a:gd name="T13" fmla="*/ 24 h 241"/>
                <a:gd name="T14" fmla="*/ 293 w 340"/>
                <a:gd name="T15" fmla="*/ 18 h 241"/>
                <a:gd name="T16" fmla="*/ 274 w 340"/>
                <a:gd name="T17" fmla="*/ 23 h 241"/>
                <a:gd name="T18" fmla="*/ 270 w 340"/>
                <a:gd name="T19" fmla="*/ 36 h 241"/>
                <a:gd name="T20" fmla="*/ 259 w 340"/>
                <a:gd name="T21" fmla="*/ 44 h 241"/>
                <a:gd name="T22" fmla="*/ 244 w 340"/>
                <a:gd name="T23" fmla="*/ 40 h 241"/>
                <a:gd name="T24" fmla="*/ 227 w 340"/>
                <a:gd name="T25" fmla="*/ 40 h 241"/>
                <a:gd name="T26" fmla="*/ 210 w 340"/>
                <a:gd name="T27" fmla="*/ 31 h 241"/>
                <a:gd name="T28" fmla="*/ 203 w 340"/>
                <a:gd name="T29" fmla="*/ 36 h 241"/>
                <a:gd name="T30" fmla="*/ 195 w 340"/>
                <a:gd name="T31" fmla="*/ 37 h 241"/>
                <a:gd name="T32" fmla="*/ 195 w 340"/>
                <a:gd name="T33" fmla="*/ 48 h 241"/>
                <a:gd name="T34" fmla="*/ 170 w 340"/>
                <a:gd name="T35" fmla="*/ 45 h 241"/>
                <a:gd name="T36" fmla="*/ 168 w 340"/>
                <a:gd name="T37" fmla="*/ 55 h 241"/>
                <a:gd name="T38" fmla="*/ 155 w 340"/>
                <a:gd name="T39" fmla="*/ 55 h 241"/>
                <a:gd name="T40" fmla="*/ 148 w 340"/>
                <a:gd name="T41" fmla="*/ 68 h 241"/>
                <a:gd name="T42" fmla="*/ 137 w 340"/>
                <a:gd name="T43" fmla="*/ 88 h 241"/>
                <a:gd name="T44" fmla="*/ 118 w 340"/>
                <a:gd name="T45" fmla="*/ 114 h 241"/>
                <a:gd name="T46" fmla="*/ 124 w 340"/>
                <a:gd name="T47" fmla="*/ 120 h 241"/>
                <a:gd name="T48" fmla="*/ 120 w 340"/>
                <a:gd name="T49" fmla="*/ 127 h 241"/>
                <a:gd name="T50" fmla="*/ 106 w 340"/>
                <a:gd name="T51" fmla="*/ 127 h 241"/>
                <a:gd name="T52" fmla="*/ 98 w 340"/>
                <a:gd name="T53" fmla="*/ 145 h 241"/>
                <a:gd name="T54" fmla="*/ 102 w 340"/>
                <a:gd name="T55" fmla="*/ 170 h 241"/>
                <a:gd name="T56" fmla="*/ 112 w 340"/>
                <a:gd name="T57" fmla="*/ 179 h 241"/>
                <a:gd name="T58" fmla="*/ 109 w 340"/>
                <a:gd name="T59" fmla="*/ 202 h 241"/>
                <a:gd name="T60" fmla="*/ 98 w 340"/>
                <a:gd name="T61" fmla="*/ 215 h 241"/>
                <a:gd name="T62" fmla="*/ 92 w 340"/>
                <a:gd name="T63" fmla="*/ 226 h 241"/>
                <a:gd name="T64" fmla="*/ 81 w 340"/>
                <a:gd name="T65" fmla="*/ 214 h 241"/>
                <a:gd name="T66" fmla="*/ 54 w 340"/>
                <a:gd name="T67" fmla="*/ 237 h 241"/>
                <a:gd name="T68" fmla="*/ 34 w 340"/>
                <a:gd name="T69" fmla="*/ 241 h 241"/>
                <a:gd name="T70" fmla="*/ 13 w 340"/>
                <a:gd name="T71" fmla="*/ 231 h 241"/>
                <a:gd name="T72" fmla="*/ 7 w 340"/>
                <a:gd name="T73" fmla="*/ 211 h 241"/>
                <a:gd name="T74" fmla="*/ 0 w 340"/>
                <a:gd name="T75" fmla="*/ 166 h 241"/>
                <a:gd name="T76" fmla="*/ 13 w 340"/>
                <a:gd name="T77" fmla="*/ 154 h 241"/>
                <a:gd name="T78" fmla="*/ 50 w 340"/>
                <a:gd name="T79" fmla="*/ 139 h 241"/>
                <a:gd name="T80" fmla="*/ 76 w 340"/>
                <a:gd name="T81" fmla="*/ 119 h 241"/>
                <a:gd name="T82" fmla="*/ 99 w 340"/>
                <a:gd name="T83" fmla="*/ 94 h 241"/>
                <a:gd name="T84" fmla="*/ 128 w 340"/>
                <a:gd name="T85" fmla="*/ 59 h 241"/>
                <a:gd name="T86" fmla="*/ 149 w 340"/>
                <a:gd name="T87" fmla="*/ 45 h 241"/>
                <a:gd name="T88" fmla="*/ 182 w 340"/>
                <a:gd name="T89" fmla="*/ 24 h 241"/>
                <a:gd name="T90" fmla="*/ 209 w 340"/>
                <a:gd name="T91" fmla="*/ 16 h 241"/>
                <a:gd name="T92" fmla="*/ 231 w 340"/>
                <a:gd name="T93" fmla="*/ 17 h 241"/>
                <a:gd name="T94" fmla="*/ 247 w 340"/>
                <a:gd name="T95" fmla="*/ 3 h 241"/>
                <a:gd name="T96" fmla="*/ 271 w 340"/>
                <a:gd name="T97" fmla="*/ 3 h 241"/>
                <a:gd name="T98" fmla="*/ 294 w 340"/>
                <a:gd name="T99" fmla="*/ 0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340" h="241">
                  <a:moveTo>
                    <a:pt x="294" y="0"/>
                  </a:moveTo>
                  <a:lnTo>
                    <a:pt x="338" y="13"/>
                  </a:lnTo>
                  <a:lnTo>
                    <a:pt x="322" y="17"/>
                  </a:lnTo>
                  <a:lnTo>
                    <a:pt x="340" y="28"/>
                  </a:lnTo>
                  <a:lnTo>
                    <a:pt x="319" y="35"/>
                  </a:lnTo>
                  <a:lnTo>
                    <a:pt x="309" y="37"/>
                  </a:lnTo>
                  <a:lnTo>
                    <a:pt x="311" y="24"/>
                  </a:lnTo>
                  <a:lnTo>
                    <a:pt x="293" y="18"/>
                  </a:lnTo>
                  <a:lnTo>
                    <a:pt x="274" y="23"/>
                  </a:lnTo>
                  <a:lnTo>
                    <a:pt x="270" y="36"/>
                  </a:lnTo>
                  <a:lnTo>
                    <a:pt x="259" y="44"/>
                  </a:lnTo>
                  <a:lnTo>
                    <a:pt x="244" y="40"/>
                  </a:lnTo>
                  <a:lnTo>
                    <a:pt x="227" y="40"/>
                  </a:lnTo>
                  <a:lnTo>
                    <a:pt x="210" y="31"/>
                  </a:lnTo>
                  <a:lnTo>
                    <a:pt x="203" y="36"/>
                  </a:lnTo>
                  <a:lnTo>
                    <a:pt x="195" y="37"/>
                  </a:lnTo>
                  <a:lnTo>
                    <a:pt x="195" y="48"/>
                  </a:lnTo>
                  <a:lnTo>
                    <a:pt x="170" y="45"/>
                  </a:lnTo>
                  <a:lnTo>
                    <a:pt x="168" y="55"/>
                  </a:lnTo>
                  <a:lnTo>
                    <a:pt x="155" y="55"/>
                  </a:lnTo>
                  <a:lnTo>
                    <a:pt x="148" y="68"/>
                  </a:lnTo>
                  <a:lnTo>
                    <a:pt x="137" y="88"/>
                  </a:lnTo>
                  <a:lnTo>
                    <a:pt x="118" y="114"/>
                  </a:lnTo>
                  <a:lnTo>
                    <a:pt x="124" y="120"/>
                  </a:lnTo>
                  <a:lnTo>
                    <a:pt x="120" y="127"/>
                  </a:lnTo>
                  <a:lnTo>
                    <a:pt x="106" y="127"/>
                  </a:lnTo>
                  <a:lnTo>
                    <a:pt x="98" y="145"/>
                  </a:lnTo>
                  <a:lnTo>
                    <a:pt x="102" y="170"/>
                  </a:lnTo>
                  <a:lnTo>
                    <a:pt x="112" y="179"/>
                  </a:lnTo>
                  <a:lnTo>
                    <a:pt x="109" y="202"/>
                  </a:lnTo>
                  <a:lnTo>
                    <a:pt x="98" y="215"/>
                  </a:lnTo>
                  <a:lnTo>
                    <a:pt x="92" y="226"/>
                  </a:lnTo>
                  <a:lnTo>
                    <a:pt x="81" y="214"/>
                  </a:lnTo>
                  <a:lnTo>
                    <a:pt x="54" y="237"/>
                  </a:lnTo>
                  <a:lnTo>
                    <a:pt x="34" y="241"/>
                  </a:lnTo>
                  <a:lnTo>
                    <a:pt x="13" y="231"/>
                  </a:lnTo>
                  <a:lnTo>
                    <a:pt x="7" y="211"/>
                  </a:lnTo>
                  <a:lnTo>
                    <a:pt x="0" y="166"/>
                  </a:lnTo>
                  <a:lnTo>
                    <a:pt x="13" y="154"/>
                  </a:lnTo>
                  <a:lnTo>
                    <a:pt x="50" y="139"/>
                  </a:lnTo>
                  <a:lnTo>
                    <a:pt x="76" y="119"/>
                  </a:lnTo>
                  <a:lnTo>
                    <a:pt x="99" y="94"/>
                  </a:lnTo>
                  <a:lnTo>
                    <a:pt x="128" y="59"/>
                  </a:lnTo>
                  <a:lnTo>
                    <a:pt x="149" y="45"/>
                  </a:lnTo>
                  <a:lnTo>
                    <a:pt x="182" y="24"/>
                  </a:lnTo>
                  <a:lnTo>
                    <a:pt x="209" y="16"/>
                  </a:lnTo>
                  <a:lnTo>
                    <a:pt x="231" y="17"/>
                  </a:lnTo>
                  <a:lnTo>
                    <a:pt x="247" y="3"/>
                  </a:lnTo>
                  <a:lnTo>
                    <a:pt x="271" y="3"/>
                  </a:lnTo>
                  <a:lnTo>
                    <a:pt x="294"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418" name="Freeform 417">
              <a:extLst>
                <a:ext uri="{FF2B5EF4-FFF2-40B4-BE49-F238E27FC236}">
                  <a16:creationId xmlns:a16="http://schemas.microsoft.com/office/drawing/2014/main" id="{4848D03B-CCD4-3440-A8A2-05A5054E4D72}"/>
                </a:ext>
              </a:extLst>
            </p:cNvPr>
            <p:cNvSpPr>
              <a:spLocks/>
            </p:cNvSpPr>
            <p:nvPr/>
          </p:nvSpPr>
          <p:spPr bwMode="auto">
            <a:xfrm>
              <a:off x="5332271" y="1839796"/>
              <a:ext cx="79351" cy="23300"/>
            </a:xfrm>
            <a:custGeom>
              <a:avLst/>
              <a:gdLst>
                <a:gd name="T0" fmla="*/ 48 w 48"/>
                <a:gd name="T1" fmla="*/ 9 h 15"/>
                <a:gd name="T2" fmla="*/ 23 w 48"/>
                <a:gd name="T3" fmla="*/ 15 h 15"/>
                <a:gd name="T4" fmla="*/ 1 w 48"/>
                <a:gd name="T5" fmla="*/ 11 h 15"/>
                <a:gd name="T6" fmla="*/ 8 w 48"/>
                <a:gd name="T7" fmla="*/ 8 h 15"/>
                <a:gd name="T8" fmla="*/ 0 w 48"/>
                <a:gd name="T9" fmla="*/ 3 h 15"/>
                <a:gd name="T10" fmla="*/ 24 w 48"/>
                <a:gd name="T11" fmla="*/ 0 h 15"/>
                <a:gd name="T12" fmla="*/ 30 w 48"/>
                <a:gd name="T13" fmla="*/ 5 h 15"/>
                <a:gd name="T14" fmla="*/ 48 w 48"/>
                <a:gd name="T15" fmla="*/ 9 h 1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8" h="15">
                  <a:moveTo>
                    <a:pt x="48" y="9"/>
                  </a:moveTo>
                  <a:lnTo>
                    <a:pt x="23" y="15"/>
                  </a:lnTo>
                  <a:lnTo>
                    <a:pt x="1" y="11"/>
                  </a:lnTo>
                  <a:lnTo>
                    <a:pt x="8" y="8"/>
                  </a:lnTo>
                  <a:lnTo>
                    <a:pt x="0" y="3"/>
                  </a:lnTo>
                  <a:lnTo>
                    <a:pt x="24" y="0"/>
                  </a:lnTo>
                  <a:lnTo>
                    <a:pt x="30" y="5"/>
                  </a:lnTo>
                  <a:lnTo>
                    <a:pt x="48" y="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419" name="Freeform 418">
              <a:extLst>
                <a:ext uri="{FF2B5EF4-FFF2-40B4-BE49-F238E27FC236}">
                  <a16:creationId xmlns:a16="http://schemas.microsoft.com/office/drawing/2014/main" id="{0CA1E8BD-72D6-C342-A20A-D705343EB0B7}"/>
                </a:ext>
              </a:extLst>
            </p:cNvPr>
            <p:cNvSpPr>
              <a:spLocks/>
            </p:cNvSpPr>
            <p:nvPr/>
          </p:nvSpPr>
          <p:spPr bwMode="auto">
            <a:xfrm>
              <a:off x="5127282" y="1805626"/>
              <a:ext cx="214909" cy="73003"/>
            </a:xfrm>
            <a:custGeom>
              <a:avLst/>
              <a:gdLst>
                <a:gd name="T0" fmla="*/ 89 w 130"/>
                <a:gd name="T1" fmla="*/ 4 h 47"/>
                <a:gd name="T2" fmla="*/ 130 w 130"/>
                <a:gd name="T3" fmla="*/ 15 h 47"/>
                <a:gd name="T4" fmla="*/ 102 w 130"/>
                <a:gd name="T5" fmla="*/ 21 h 47"/>
                <a:gd name="T6" fmla="*/ 98 w 130"/>
                <a:gd name="T7" fmla="*/ 31 h 47"/>
                <a:gd name="T8" fmla="*/ 88 w 130"/>
                <a:gd name="T9" fmla="*/ 34 h 47"/>
                <a:gd name="T10" fmla="*/ 85 w 130"/>
                <a:gd name="T11" fmla="*/ 46 h 47"/>
                <a:gd name="T12" fmla="*/ 70 w 130"/>
                <a:gd name="T13" fmla="*/ 47 h 47"/>
                <a:gd name="T14" fmla="*/ 43 w 130"/>
                <a:gd name="T15" fmla="*/ 38 h 47"/>
                <a:gd name="T16" fmla="*/ 53 w 130"/>
                <a:gd name="T17" fmla="*/ 32 h 47"/>
                <a:gd name="T18" fmla="*/ 35 w 130"/>
                <a:gd name="T19" fmla="*/ 28 h 47"/>
                <a:gd name="T20" fmla="*/ 10 w 130"/>
                <a:gd name="T21" fmla="*/ 16 h 47"/>
                <a:gd name="T22" fmla="*/ 0 w 130"/>
                <a:gd name="T23" fmla="*/ 5 h 47"/>
                <a:gd name="T24" fmla="*/ 30 w 130"/>
                <a:gd name="T25" fmla="*/ 0 h 47"/>
                <a:gd name="T26" fmla="*/ 37 w 130"/>
                <a:gd name="T27" fmla="*/ 5 h 47"/>
                <a:gd name="T28" fmla="*/ 54 w 130"/>
                <a:gd name="T29" fmla="*/ 5 h 47"/>
                <a:gd name="T30" fmla="*/ 57 w 130"/>
                <a:gd name="T31" fmla="*/ 0 h 47"/>
                <a:gd name="T32" fmla="*/ 74 w 130"/>
                <a:gd name="T33" fmla="*/ 0 h 47"/>
                <a:gd name="T34" fmla="*/ 89 w 130"/>
                <a:gd name="T35" fmla="*/ 4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30" h="47">
                  <a:moveTo>
                    <a:pt x="89" y="4"/>
                  </a:moveTo>
                  <a:lnTo>
                    <a:pt x="130" y="15"/>
                  </a:lnTo>
                  <a:lnTo>
                    <a:pt x="102" y="21"/>
                  </a:lnTo>
                  <a:lnTo>
                    <a:pt x="98" y="31"/>
                  </a:lnTo>
                  <a:lnTo>
                    <a:pt x="88" y="34"/>
                  </a:lnTo>
                  <a:lnTo>
                    <a:pt x="85" y="46"/>
                  </a:lnTo>
                  <a:lnTo>
                    <a:pt x="70" y="47"/>
                  </a:lnTo>
                  <a:lnTo>
                    <a:pt x="43" y="38"/>
                  </a:lnTo>
                  <a:lnTo>
                    <a:pt x="53" y="32"/>
                  </a:lnTo>
                  <a:lnTo>
                    <a:pt x="35" y="28"/>
                  </a:lnTo>
                  <a:lnTo>
                    <a:pt x="10" y="16"/>
                  </a:lnTo>
                  <a:lnTo>
                    <a:pt x="0" y="5"/>
                  </a:lnTo>
                  <a:lnTo>
                    <a:pt x="30" y="0"/>
                  </a:lnTo>
                  <a:lnTo>
                    <a:pt x="37" y="5"/>
                  </a:lnTo>
                  <a:lnTo>
                    <a:pt x="54" y="5"/>
                  </a:lnTo>
                  <a:lnTo>
                    <a:pt x="57" y="0"/>
                  </a:lnTo>
                  <a:lnTo>
                    <a:pt x="74" y="0"/>
                  </a:lnTo>
                  <a:lnTo>
                    <a:pt x="89" y="4"/>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420" name="Freeform 419">
              <a:extLst>
                <a:ext uri="{FF2B5EF4-FFF2-40B4-BE49-F238E27FC236}">
                  <a16:creationId xmlns:a16="http://schemas.microsoft.com/office/drawing/2014/main" id="{7B809973-C919-3B41-B32C-C1E6C82B67B7}"/>
                </a:ext>
              </a:extLst>
            </p:cNvPr>
            <p:cNvSpPr>
              <a:spLocks/>
            </p:cNvSpPr>
            <p:nvPr/>
          </p:nvSpPr>
          <p:spPr bwMode="auto">
            <a:xfrm>
              <a:off x="5254574" y="1793199"/>
              <a:ext cx="191765" cy="26405"/>
            </a:xfrm>
            <a:custGeom>
              <a:avLst/>
              <a:gdLst>
                <a:gd name="T0" fmla="*/ 92 w 116"/>
                <a:gd name="T1" fmla="*/ 3 h 17"/>
                <a:gd name="T2" fmla="*/ 116 w 116"/>
                <a:gd name="T3" fmla="*/ 8 h 17"/>
                <a:gd name="T4" fmla="*/ 101 w 116"/>
                <a:gd name="T5" fmla="*/ 15 h 17"/>
                <a:gd name="T6" fmla="*/ 68 w 116"/>
                <a:gd name="T7" fmla="*/ 17 h 17"/>
                <a:gd name="T8" fmla="*/ 34 w 116"/>
                <a:gd name="T9" fmla="*/ 14 h 17"/>
                <a:gd name="T10" fmla="*/ 31 w 116"/>
                <a:gd name="T11" fmla="*/ 11 h 17"/>
                <a:gd name="T12" fmla="*/ 14 w 116"/>
                <a:gd name="T13" fmla="*/ 11 h 17"/>
                <a:gd name="T14" fmla="*/ 0 w 116"/>
                <a:gd name="T15" fmla="*/ 4 h 17"/>
                <a:gd name="T16" fmla="*/ 35 w 116"/>
                <a:gd name="T17" fmla="*/ 1 h 17"/>
                <a:gd name="T18" fmla="*/ 52 w 116"/>
                <a:gd name="T19" fmla="*/ 4 h 17"/>
                <a:gd name="T20" fmla="*/ 62 w 116"/>
                <a:gd name="T21" fmla="*/ 0 h 17"/>
                <a:gd name="T22" fmla="*/ 92 w 116"/>
                <a:gd name="T23" fmla="*/ 3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16" h="17">
                  <a:moveTo>
                    <a:pt x="92" y="3"/>
                  </a:moveTo>
                  <a:lnTo>
                    <a:pt x="116" y="8"/>
                  </a:lnTo>
                  <a:lnTo>
                    <a:pt x="101" y="15"/>
                  </a:lnTo>
                  <a:lnTo>
                    <a:pt x="68" y="17"/>
                  </a:lnTo>
                  <a:lnTo>
                    <a:pt x="34" y="14"/>
                  </a:lnTo>
                  <a:lnTo>
                    <a:pt x="31" y="11"/>
                  </a:lnTo>
                  <a:lnTo>
                    <a:pt x="14" y="11"/>
                  </a:lnTo>
                  <a:lnTo>
                    <a:pt x="0" y="4"/>
                  </a:lnTo>
                  <a:lnTo>
                    <a:pt x="35" y="1"/>
                  </a:lnTo>
                  <a:lnTo>
                    <a:pt x="52" y="4"/>
                  </a:lnTo>
                  <a:lnTo>
                    <a:pt x="62" y="0"/>
                  </a:lnTo>
                  <a:lnTo>
                    <a:pt x="92" y="3"/>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421" name="Freeform 420">
              <a:extLst>
                <a:ext uri="{FF2B5EF4-FFF2-40B4-BE49-F238E27FC236}">
                  <a16:creationId xmlns:a16="http://schemas.microsoft.com/office/drawing/2014/main" id="{6D055AF8-98C8-3E4E-854D-8CBAD08432E4}"/>
                </a:ext>
              </a:extLst>
            </p:cNvPr>
            <p:cNvSpPr>
              <a:spLocks/>
            </p:cNvSpPr>
            <p:nvPr/>
          </p:nvSpPr>
          <p:spPr bwMode="auto">
            <a:xfrm>
              <a:off x="6482858" y="3444313"/>
              <a:ext cx="221521" cy="267160"/>
            </a:xfrm>
            <a:custGeom>
              <a:avLst/>
              <a:gdLst>
                <a:gd name="T0" fmla="*/ 120 w 134"/>
                <a:gd name="T1" fmla="*/ 79 h 172"/>
                <a:gd name="T2" fmla="*/ 114 w 134"/>
                <a:gd name="T3" fmla="*/ 93 h 172"/>
                <a:gd name="T4" fmla="*/ 106 w 134"/>
                <a:gd name="T5" fmla="*/ 92 h 172"/>
                <a:gd name="T6" fmla="*/ 103 w 134"/>
                <a:gd name="T7" fmla="*/ 97 h 172"/>
                <a:gd name="T8" fmla="*/ 101 w 134"/>
                <a:gd name="T9" fmla="*/ 107 h 172"/>
                <a:gd name="T10" fmla="*/ 104 w 134"/>
                <a:gd name="T11" fmla="*/ 121 h 172"/>
                <a:gd name="T12" fmla="*/ 103 w 134"/>
                <a:gd name="T13" fmla="*/ 124 h 172"/>
                <a:gd name="T14" fmla="*/ 95 w 134"/>
                <a:gd name="T15" fmla="*/ 124 h 172"/>
                <a:gd name="T16" fmla="*/ 84 w 134"/>
                <a:gd name="T17" fmla="*/ 132 h 172"/>
                <a:gd name="T18" fmla="*/ 83 w 134"/>
                <a:gd name="T19" fmla="*/ 142 h 172"/>
                <a:gd name="T20" fmla="*/ 79 w 134"/>
                <a:gd name="T21" fmla="*/ 146 h 172"/>
                <a:gd name="T22" fmla="*/ 68 w 134"/>
                <a:gd name="T23" fmla="*/ 146 h 172"/>
                <a:gd name="T24" fmla="*/ 61 w 134"/>
                <a:gd name="T25" fmla="*/ 151 h 172"/>
                <a:gd name="T26" fmla="*/ 62 w 134"/>
                <a:gd name="T27" fmla="*/ 159 h 172"/>
                <a:gd name="T28" fmla="*/ 54 w 134"/>
                <a:gd name="T29" fmla="*/ 165 h 172"/>
                <a:gd name="T30" fmla="*/ 43 w 134"/>
                <a:gd name="T31" fmla="*/ 163 h 172"/>
                <a:gd name="T32" fmla="*/ 32 w 134"/>
                <a:gd name="T33" fmla="*/ 170 h 172"/>
                <a:gd name="T34" fmla="*/ 23 w 134"/>
                <a:gd name="T35" fmla="*/ 172 h 172"/>
                <a:gd name="T36" fmla="*/ 16 w 134"/>
                <a:gd name="T37" fmla="*/ 157 h 172"/>
                <a:gd name="T38" fmla="*/ 0 w 134"/>
                <a:gd name="T39" fmla="*/ 123 h 172"/>
                <a:gd name="T40" fmla="*/ 52 w 134"/>
                <a:gd name="T41" fmla="*/ 102 h 172"/>
                <a:gd name="T42" fmla="*/ 60 w 134"/>
                <a:gd name="T43" fmla="*/ 60 h 172"/>
                <a:gd name="T44" fmla="*/ 51 w 134"/>
                <a:gd name="T45" fmla="*/ 46 h 172"/>
                <a:gd name="T46" fmla="*/ 50 w 134"/>
                <a:gd name="T47" fmla="*/ 37 h 172"/>
                <a:gd name="T48" fmla="*/ 54 w 134"/>
                <a:gd name="T49" fmla="*/ 29 h 172"/>
                <a:gd name="T50" fmla="*/ 54 w 134"/>
                <a:gd name="T51" fmla="*/ 20 h 172"/>
                <a:gd name="T52" fmla="*/ 61 w 134"/>
                <a:gd name="T53" fmla="*/ 16 h 172"/>
                <a:gd name="T54" fmla="*/ 58 w 134"/>
                <a:gd name="T55" fmla="*/ 13 h 172"/>
                <a:gd name="T56" fmla="*/ 57 w 134"/>
                <a:gd name="T57" fmla="*/ 0 h 172"/>
                <a:gd name="T58" fmla="*/ 67 w 134"/>
                <a:gd name="T59" fmla="*/ 0 h 172"/>
                <a:gd name="T60" fmla="*/ 76 w 134"/>
                <a:gd name="T61" fmla="*/ 14 h 172"/>
                <a:gd name="T62" fmla="*/ 87 w 134"/>
                <a:gd name="T63" fmla="*/ 21 h 172"/>
                <a:gd name="T64" fmla="*/ 101 w 134"/>
                <a:gd name="T65" fmla="*/ 24 h 172"/>
                <a:gd name="T66" fmla="*/ 112 w 134"/>
                <a:gd name="T67" fmla="*/ 28 h 172"/>
                <a:gd name="T68" fmla="*/ 121 w 134"/>
                <a:gd name="T69" fmla="*/ 40 h 172"/>
                <a:gd name="T70" fmla="*/ 127 w 134"/>
                <a:gd name="T71" fmla="*/ 47 h 172"/>
                <a:gd name="T72" fmla="*/ 134 w 134"/>
                <a:gd name="T73" fmla="*/ 49 h 172"/>
                <a:gd name="T74" fmla="*/ 134 w 134"/>
                <a:gd name="T75" fmla="*/ 54 h 172"/>
                <a:gd name="T76" fmla="*/ 129 w 134"/>
                <a:gd name="T77" fmla="*/ 66 h 172"/>
                <a:gd name="T78" fmla="*/ 127 w 134"/>
                <a:gd name="T79" fmla="*/ 72 h 172"/>
                <a:gd name="T80" fmla="*/ 120 w 134"/>
                <a:gd name="T81" fmla="*/ 79 h 1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34" h="172">
                  <a:moveTo>
                    <a:pt x="120" y="79"/>
                  </a:moveTo>
                  <a:lnTo>
                    <a:pt x="114" y="93"/>
                  </a:lnTo>
                  <a:lnTo>
                    <a:pt x="106" y="92"/>
                  </a:lnTo>
                  <a:lnTo>
                    <a:pt x="103" y="97"/>
                  </a:lnTo>
                  <a:lnTo>
                    <a:pt x="101" y="107"/>
                  </a:lnTo>
                  <a:lnTo>
                    <a:pt x="104" y="121"/>
                  </a:lnTo>
                  <a:lnTo>
                    <a:pt x="103" y="124"/>
                  </a:lnTo>
                  <a:lnTo>
                    <a:pt x="95" y="124"/>
                  </a:lnTo>
                  <a:lnTo>
                    <a:pt x="84" y="132"/>
                  </a:lnTo>
                  <a:lnTo>
                    <a:pt x="83" y="142"/>
                  </a:lnTo>
                  <a:lnTo>
                    <a:pt x="79" y="146"/>
                  </a:lnTo>
                  <a:lnTo>
                    <a:pt x="68" y="146"/>
                  </a:lnTo>
                  <a:lnTo>
                    <a:pt x="61" y="151"/>
                  </a:lnTo>
                  <a:lnTo>
                    <a:pt x="62" y="159"/>
                  </a:lnTo>
                  <a:lnTo>
                    <a:pt x="54" y="165"/>
                  </a:lnTo>
                  <a:lnTo>
                    <a:pt x="43" y="163"/>
                  </a:lnTo>
                  <a:lnTo>
                    <a:pt x="32" y="170"/>
                  </a:lnTo>
                  <a:lnTo>
                    <a:pt x="23" y="172"/>
                  </a:lnTo>
                  <a:lnTo>
                    <a:pt x="16" y="157"/>
                  </a:lnTo>
                  <a:lnTo>
                    <a:pt x="0" y="123"/>
                  </a:lnTo>
                  <a:lnTo>
                    <a:pt x="52" y="102"/>
                  </a:lnTo>
                  <a:lnTo>
                    <a:pt x="60" y="60"/>
                  </a:lnTo>
                  <a:lnTo>
                    <a:pt x="51" y="46"/>
                  </a:lnTo>
                  <a:lnTo>
                    <a:pt x="50" y="37"/>
                  </a:lnTo>
                  <a:lnTo>
                    <a:pt x="54" y="29"/>
                  </a:lnTo>
                  <a:lnTo>
                    <a:pt x="54" y="20"/>
                  </a:lnTo>
                  <a:lnTo>
                    <a:pt x="61" y="16"/>
                  </a:lnTo>
                  <a:lnTo>
                    <a:pt x="58" y="13"/>
                  </a:lnTo>
                  <a:lnTo>
                    <a:pt x="57" y="0"/>
                  </a:lnTo>
                  <a:lnTo>
                    <a:pt x="67" y="0"/>
                  </a:lnTo>
                  <a:lnTo>
                    <a:pt x="76" y="14"/>
                  </a:lnTo>
                  <a:lnTo>
                    <a:pt x="87" y="21"/>
                  </a:lnTo>
                  <a:lnTo>
                    <a:pt x="101" y="24"/>
                  </a:lnTo>
                  <a:lnTo>
                    <a:pt x="112" y="28"/>
                  </a:lnTo>
                  <a:lnTo>
                    <a:pt x="121" y="40"/>
                  </a:lnTo>
                  <a:lnTo>
                    <a:pt x="127" y="47"/>
                  </a:lnTo>
                  <a:lnTo>
                    <a:pt x="134" y="49"/>
                  </a:lnTo>
                  <a:lnTo>
                    <a:pt x="134" y="54"/>
                  </a:lnTo>
                  <a:lnTo>
                    <a:pt x="129" y="66"/>
                  </a:lnTo>
                  <a:lnTo>
                    <a:pt x="127" y="72"/>
                  </a:lnTo>
                  <a:lnTo>
                    <a:pt x="120" y="7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422" name="Freeform 421">
              <a:extLst>
                <a:ext uri="{FF2B5EF4-FFF2-40B4-BE49-F238E27FC236}">
                  <a16:creationId xmlns:a16="http://schemas.microsoft.com/office/drawing/2014/main" id="{6AB133AC-1818-7E4C-8142-DA6B9706904B}"/>
                </a:ext>
              </a:extLst>
            </p:cNvPr>
            <p:cNvSpPr>
              <a:spLocks/>
            </p:cNvSpPr>
            <p:nvPr/>
          </p:nvSpPr>
          <p:spPr bwMode="auto">
            <a:xfrm>
              <a:off x="5290943" y="2490612"/>
              <a:ext cx="267809" cy="181732"/>
            </a:xfrm>
            <a:custGeom>
              <a:avLst/>
              <a:gdLst>
                <a:gd name="T0" fmla="*/ 18 w 162"/>
                <a:gd name="T1" fmla="*/ 75 h 117"/>
                <a:gd name="T2" fmla="*/ 11 w 162"/>
                <a:gd name="T3" fmla="*/ 62 h 117"/>
                <a:gd name="T4" fmla="*/ 11 w 162"/>
                <a:gd name="T5" fmla="*/ 55 h 117"/>
                <a:gd name="T6" fmla="*/ 6 w 162"/>
                <a:gd name="T7" fmla="*/ 44 h 117"/>
                <a:gd name="T8" fmla="*/ 0 w 162"/>
                <a:gd name="T9" fmla="*/ 37 h 117"/>
                <a:gd name="T10" fmla="*/ 4 w 162"/>
                <a:gd name="T11" fmla="*/ 32 h 117"/>
                <a:gd name="T12" fmla="*/ 0 w 162"/>
                <a:gd name="T13" fmla="*/ 22 h 117"/>
                <a:gd name="T14" fmla="*/ 10 w 162"/>
                <a:gd name="T15" fmla="*/ 16 h 117"/>
                <a:gd name="T16" fmla="*/ 33 w 162"/>
                <a:gd name="T17" fmla="*/ 7 h 117"/>
                <a:gd name="T18" fmla="*/ 52 w 162"/>
                <a:gd name="T19" fmla="*/ 0 h 117"/>
                <a:gd name="T20" fmla="*/ 67 w 162"/>
                <a:gd name="T21" fmla="*/ 3 h 117"/>
                <a:gd name="T22" fmla="*/ 69 w 162"/>
                <a:gd name="T23" fmla="*/ 8 h 117"/>
                <a:gd name="T24" fmla="*/ 84 w 162"/>
                <a:gd name="T25" fmla="*/ 8 h 117"/>
                <a:gd name="T26" fmla="*/ 103 w 162"/>
                <a:gd name="T27" fmla="*/ 10 h 117"/>
                <a:gd name="T28" fmla="*/ 132 w 162"/>
                <a:gd name="T29" fmla="*/ 10 h 117"/>
                <a:gd name="T30" fmla="*/ 140 w 162"/>
                <a:gd name="T31" fmla="*/ 12 h 117"/>
                <a:gd name="T32" fmla="*/ 145 w 162"/>
                <a:gd name="T33" fmla="*/ 18 h 117"/>
                <a:gd name="T34" fmla="*/ 147 w 162"/>
                <a:gd name="T35" fmla="*/ 27 h 117"/>
                <a:gd name="T36" fmla="*/ 152 w 162"/>
                <a:gd name="T37" fmla="*/ 35 h 117"/>
                <a:gd name="T38" fmla="*/ 153 w 162"/>
                <a:gd name="T39" fmla="*/ 43 h 117"/>
                <a:gd name="T40" fmla="*/ 144 w 162"/>
                <a:gd name="T41" fmla="*/ 47 h 117"/>
                <a:gd name="T42" fmla="*/ 150 w 162"/>
                <a:gd name="T43" fmla="*/ 56 h 117"/>
                <a:gd name="T44" fmla="*/ 152 w 162"/>
                <a:gd name="T45" fmla="*/ 65 h 117"/>
                <a:gd name="T46" fmla="*/ 162 w 162"/>
                <a:gd name="T47" fmla="*/ 83 h 117"/>
                <a:gd name="T48" fmla="*/ 161 w 162"/>
                <a:gd name="T49" fmla="*/ 89 h 117"/>
                <a:gd name="T50" fmla="*/ 154 w 162"/>
                <a:gd name="T51" fmla="*/ 91 h 117"/>
                <a:gd name="T52" fmla="*/ 141 w 162"/>
                <a:gd name="T53" fmla="*/ 108 h 117"/>
                <a:gd name="T54" fmla="*/ 146 w 162"/>
                <a:gd name="T55" fmla="*/ 117 h 117"/>
                <a:gd name="T56" fmla="*/ 143 w 162"/>
                <a:gd name="T57" fmla="*/ 116 h 117"/>
                <a:gd name="T58" fmla="*/ 127 w 162"/>
                <a:gd name="T59" fmla="*/ 108 h 117"/>
                <a:gd name="T60" fmla="*/ 115 w 162"/>
                <a:gd name="T61" fmla="*/ 110 h 117"/>
                <a:gd name="T62" fmla="*/ 107 w 162"/>
                <a:gd name="T63" fmla="*/ 109 h 117"/>
                <a:gd name="T64" fmla="*/ 98 w 162"/>
                <a:gd name="T65" fmla="*/ 113 h 117"/>
                <a:gd name="T66" fmla="*/ 90 w 162"/>
                <a:gd name="T67" fmla="*/ 106 h 117"/>
                <a:gd name="T68" fmla="*/ 83 w 162"/>
                <a:gd name="T69" fmla="*/ 109 h 117"/>
                <a:gd name="T70" fmla="*/ 82 w 162"/>
                <a:gd name="T71" fmla="*/ 107 h 117"/>
                <a:gd name="T72" fmla="*/ 74 w 162"/>
                <a:gd name="T73" fmla="*/ 97 h 117"/>
                <a:gd name="T74" fmla="*/ 62 w 162"/>
                <a:gd name="T75" fmla="*/ 96 h 117"/>
                <a:gd name="T76" fmla="*/ 60 w 162"/>
                <a:gd name="T77" fmla="*/ 90 h 117"/>
                <a:gd name="T78" fmla="*/ 49 w 162"/>
                <a:gd name="T79" fmla="*/ 88 h 117"/>
                <a:gd name="T80" fmla="*/ 47 w 162"/>
                <a:gd name="T81" fmla="*/ 93 h 117"/>
                <a:gd name="T82" fmla="*/ 38 w 162"/>
                <a:gd name="T83" fmla="*/ 89 h 117"/>
                <a:gd name="T84" fmla="*/ 38 w 162"/>
                <a:gd name="T85" fmla="*/ 83 h 117"/>
                <a:gd name="T86" fmla="*/ 26 w 162"/>
                <a:gd name="T87" fmla="*/ 81 h 117"/>
                <a:gd name="T88" fmla="*/ 18 w 162"/>
                <a:gd name="T89" fmla="*/ 75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62" h="117">
                  <a:moveTo>
                    <a:pt x="18" y="75"/>
                  </a:moveTo>
                  <a:lnTo>
                    <a:pt x="11" y="62"/>
                  </a:lnTo>
                  <a:lnTo>
                    <a:pt x="11" y="55"/>
                  </a:lnTo>
                  <a:lnTo>
                    <a:pt x="6" y="44"/>
                  </a:lnTo>
                  <a:lnTo>
                    <a:pt x="0" y="37"/>
                  </a:lnTo>
                  <a:lnTo>
                    <a:pt x="4" y="32"/>
                  </a:lnTo>
                  <a:lnTo>
                    <a:pt x="0" y="22"/>
                  </a:lnTo>
                  <a:lnTo>
                    <a:pt x="10" y="16"/>
                  </a:lnTo>
                  <a:lnTo>
                    <a:pt x="33" y="7"/>
                  </a:lnTo>
                  <a:lnTo>
                    <a:pt x="52" y="0"/>
                  </a:lnTo>
                  <a:lnTo>
                    <a:pt x="67" y="3"/>
                  </a:lnTo>
                  <a:lnTo>
                    <a:pt x="69" y="8"/>
                  </a:lnTo>
                  <a:lnTo>
                    <a:pt x="84" y="8"/>
                  </a:lnTo>
                  <a:lnTo>
                    <a:pt x="103" y="10"/>
                  </a:lnTo>
                  <a:lnTo>
                    <a:pt x="132" y="10"/>
                  </a:lnTo>
                  <a:lnTo>
                    <a:pt x="140" y="12"/>
                  </a:lnTo>
                  <a:lnTo>
                    <a:pt x="145" y="18"/>
                  </a:lnTo>
                  <a:lnTo>
                    <a:pt x="147" y="27"/>
                  </a:lnTo>
                  <a:lnTo>
                    <a:pt x="152" y="35"/>
                  </a:lnTo>
                  <a:lnTo>
                    <a:pt x="153" y="43"/>
                  </a:lnTo>
                  <a:lnTo>
                    <a:pt x="144" y="47"/>
                  </a:lnTo>
                  <a:lnTo>
                    <a:pt x="150" y="56"/>
                  </a:lnTo>
                  <a:lnTo>
                    <a:pt x="152" y="65"/>
                  </a:lnTo>
                  <a:lnTo>
                    <a:pt x="162" y="83"/>
                  </a:lnTo>
                  <a:lnTo>
                    <a:pt x="161" y="89"/>
                  </a:lnTo>
                  <a:lnTo>
                    <a:pt x="154" y="91"/>
                  </a:lnTo>
                  <a:lnTo>
                    <a:pt x="141" y="108"/>
                  </a:lnTo>
                  <a:lnTo>
                    <a:pt x="146" y="117"/>
                  </a:lnTo>
                  <a:lnTo>
                    <a:pt x="143" y="116"/>
                  </a:lnTo>
                  <a:lnTo>
                    <a:pt x="127" y="108"/>
                  </a:lnTo>
                  <a:lnTo>
                    <a:pt x="115" y="110"/>
                  </a:lnTo>
                  <a:lnTo>
                    <a:pt x="107" y="109"/>
                  </a:lnTo>
                  <a:lnTo>
                    <a:pt x="98" y="113"/>
                  </a:lnTo>
                  <a:lnTo>
                    <a:pt x="90" y="106"/>
                  </a:lnTo>
                  <a:lnTo>
                    <a:pt x="83" y="109"/>
                  </a:lnTo>
                  <a:lnTo>
                    <a:pt x="82" y="107"/>
                  </a:lnTo>
                  <a:lnTo>
                    <a:pt x="74" y="97"/>
                  </a:lnTo>
                  <a:lnTo>
                    <a:pt x="62" y="96"/>
                  </a:lnTo>
                  <a:lnTo>
                    <a:pt x="60" y="90"/>
                  </a:lnTo>
                  <a:lnTo>
                    <a:pt x="49" y="88"/>
                  </a:lnTo>
                  <a:lnTo>
                    <a:pt x="47" y="93"/>
                  </a:lnTo>
                  <a:lnTo>
                    <a:pt x="38" y="89"/>
                  </a:lnTo>
                  <a:lnTo>
                    <a:pt x="38" y="83"/>
                  </a:lnTo>
                  <a:lnTo>
                    <a:pt x="26" y="81"/>
                  </a:lnTo>
                  <a:lnTo>
                    <a:pt x="18" y="7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423" name="Freeform 422">
              <a:extLst>
                <a:ext uri="{FF2B5EF4-FFF2-40B4-BE49-F238E27FC236}">
                  <a16:creationId xmlns:a16="http://schemas.microsoft.com/office/drawing/2014/main" id="{D9D50342-FEE5-B14A-8D4E-48267A7888FB}"/>
                </a:ext>
              </a:extLst>
            </p:cNvPr>
            <p:cNvSpPr>
              <a:spLocks/>
            </p:cNvSpPr>
            <p:nvPr/>
          </p:nvSpPr>
          <p:spPr bwMode="auto">
            <a:xfrm>
              <a:off x="4659442" y="2885140"/>
              <a:ext cx="90923" cy="175519"/>
            </a:xfrm>
            <a:custGeom>
              <a:avLst/>
              <a:gdLst>
                <a:gd name="T0" fmla="*/ 11 w 55"/>
                <a:gd name="T1" fmla="*/ 9 h 113"/>
                <a:gd name="T2" fmla="*/ 17 w 55"/>
                <a:gd name="T3" fmla="*/ 3 h 113"/>
                <a:gd name="T4" fmla="*/ 24 w 55"/>
                <a:gd name="T5" fmla="*/ 0 h 113"/>
                <a:gd name="T6" fmla="*/ 28 w 55"/>
                <a:gd name="T7" fmla="*/ 10 h 113"/>
                <a:gd name="T8" fmla="*/ 38 w 55"/>
                <a:gd name="T9" fmla="*/ 10 h 113"/>
                <a:gd name="T10" fmla="*/ 41 w 55"/>
                <a:gd name="T11" fmla="*/ 8 h 113"/>
                <a:gd name="T12" fmla="*/ 50 w 55"/>
                <a:gd name="T13" fmla="*/ 9 h 113"/>
                <a:gd name="T14" fmla="*/ 55 w 55"/>
                <a:gd name="T15" fmla="*/ 19 h 113"/>
                <a:gd name="T16" fmla="*/ 47 w 55"/>
                <a:gd name="T17" fmla="*/ 25 h 113"/>
                <a:gd name="T18" fmla="*/ 46 w 55"/>
                <a:gd name="T19" fmla="*/ 41 h 113"/>
                <a:gd name="T20" fmla="*/ 43 w 55"/>
                <a:gd name="T21" fmla="*/ 44 h 113"/>
                <a:gd name="T22" fmla="*/ 43 w 55"/>
                <a:gd name="T23" fmla="*/ 53 h 113"/>
                <a:gd name="T24" fmla="*/ 35 w 55"/>
                <a:gd name="T25" fmla="*/ 55 h 113"/>
                <a:gd name="T26" fmla="*/ 42 w 55"/>
                <a:gd name="T27" fmla="*/ 67 h 113"/>
                <a:gd name="T28" fmla="*/ 37 w 55"/>
                <a:gd name="T29" fmla="*/ 81 h 113"/>
                <a:gd name="T30" fmla="*/ 42 w 55"/>
                <a:gd name="T31" fmla="*/ 87 h 113"/>
                <a:gd name="T32" fmla="*/ 40 w 55"/>
                <a:gd name="T33" fmla="*/ 93 h 113"/>
                <a:gd name="T34" fmla="*/ 33 w 55"/>
                <a:gd name="T35" fmla="*/ 100 h 113"/>
                <a:gd name="T36" fmla="*/ 35 w 55"/>
                <a:gd name="T37" fmla="*/ 107 h 113"/>
                <a:gd name="T38" fmla="*/ 28 w 55"/>
                <a:gd name="T39" fmla="*/ 113 h 113"/>
                <a:gd name="T40" fmla="*/ 19 w 55"/>
                <a:gd name="T41" fmla="*/ 110 h 113"/>
                <a:gd name="T42" fmla="*/ 9 w 55"/>
                <a:gd name="T43" fmla="*/ 112 h 113"/>
                <a:gd name="T44" fmla="*/ 13 w 55"/>
                <a:gd name="T45" fmla="*/ 96 h 113"/>
                <a:gd name="T46" fmla="*/ 11 w 55"/>
                <a:gd name="T47" fmla="*/ 83 h 113"/>
                <a:gd name="T48" fmla="*/ 4 w 55"/>
                <a:gd name="T49" fmla="*/ 81 h 113"/>
                <a:gd name="T50" fmla="*/ 0 w 55"/>
                <a:gd name="T51" fmla="*/ 73 h 113"/>
                <a:gd name="T52" fmla="*/ 2 w 55"/>
                <a:gd name="T53" fmla="*/ 60 h 113"/>
                <a:gd name="T54" fmla="*/ 9 w 55"/>
                <a:gd name="T55" fmla="*/ 52 h 113"/>
                <a:gd name="T56" fmla="*/ 10 w 55"/>
                <a:gd name="T57" fmla="*/ 44 h 113"/>
                <a:gd name="T58" fmla="*/ 14 w 55"/>
                <a:gd name="T59" fmla="*/ 32 h 113"/>
                <a:gd name="T60" fmla="*/ 14 w 55"/>
                <a:gd name="T61" fmla="*/ 23 h 113"/>
                <a:gd name="T62" fmla="*/ 11 w 55"/>
                <a:gd name="T63" fmla="*/ 16 h 113"/>
                <a:gd name="T64" fmla="*/ 11 w 55"/>
                <a:gd name="T65" fmla="*/ 9 h 1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55" h="113">
                  <a:moveTo>
                    <a:pt x="11" y="9"/>
                  </a:moveTo>
                  <a:lnTo>
                    <a:pt x="17" y="3"/>
                  </a:lnTo>
                  <a:lnTo>
                    <a:pt x="24" y="0"/>
                  </a:lnTo>
                  <a:lnTo>
                    <a:pt x="28" y="10"/>
                  </a:lnTo>
                  <a:lnTo>
                    <a:pt x="38" y="10"/>
                  </a:lnTo>
                  <a:lnTo>
                    <a:pt x="41" y="8"/>
                  </a:lnTo>
                  <a:lnTo>
                    <a:pt x="50" y="9"/>
                  </a:lnTo>
                  <a:lnTo>
                    <a:pt x="55" y="19"/>
                  </a:lnTo>
                  <a:lnTo>
                    <a:pt x="47" y="25"/>
                  </a:lnTo>
                  <a:lnTo>
                    <a:pt x="46" y="41"/>
                  </a:lnTo>
                  <a:lnTo>
                    <a:pt x="43" y="44"/>
                  </a:lnTo>
                  <a:lnTo>
                    <a:pt x="43" y="53"/>
                  </a:lnTo>
                  <a:lnTo>
                    <a:pt x="35" y="55"/>
                  </a:lnTo>
                  <a:lnTo>
                    <a:pt x="42" y="67"/>
                  </a:lnTo>
                  <a:lnTo>
                    <a:pt x="37" y="81"/>
                  </a:lnTo>
                  <a:lnTo>
                    <a:pt x="42" y="87"/>
                  </a:lnTo>
                  <a:lnTo>
                    <a:pt x="40" y="93"/>
                  </a:lnTo>
                  <a:lnTo>
                    <a:pt x="33" y="100"/>
                  </a:lnTo>
                  <a:lnTo>
                    <a:pt x="35" y="107"/>
                  </a:lnTo>
                  <a:lnTo>
                    <a:pt x="28" y="113"/>
                  </a:lnTo>
                  <a:lnTo>
                    <a:pt x="19" y="110"/>
                  </a:lnTo>
                  <a:lnTo>
                    <a:pt x="9" y="112"/>
                  </a:lnTo>
                  <a:lnTo>
                    <a:pt x="13" y="96"/>
                  </a:lnTo>
                  <a:lnTo>
                    <a:pt x="11" y="83"/>
                  </a:lnTo>
                  <a:lnTo>
                    <a:pt x="4" y="81"/>
                  </a:lnTo>
                  <a:lnTo>
                    <a:pt x="0" y="73"/>
                  </a:lnTo>
                  <a:lnTo>
                    <a:pt x="2" y="60"/>
                  </a:lnTo>
                  <a:lnTo>
                    <a:pt x="9" y="52"/>
                  </a:lnTo>
                  <a:lnTo>
                    <a:pt x="10" y="44"/>
                  </a:lnTo>
                  <a:lnTo>
                    <a:pt x="14" y="32"/>
                  </a:lnTo>
                  <a:lnTo>
                    <a:pt x="14" y="23"/>
                  </a:lnTo>
                  <a:lnTo>
                    <a:pt x="11" y="16"/>
                  </a:lnTo>
                  <a:lnTo>
                    <a:pt x="11" y="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424" name="Freeform 423">
              <a:extLst>
                <a:ext uri="{FF2B5EF4-FFF2-40B4-BE49-F238E27FC236}">
                  <a16:creationId xmlns:a16="http://schemas.microsoft.com/office/drawing/2014/main" id="{AA88936F-0026-BE4B-BC76-7821033402CB}"/>
                </a:ext>
              </a:extLst>
            </p:cNvPr>
            <p:cNvSpPr>
              <a:spLocks/>
            </p:cNvSpPr>
            <p:nvPr/>
          </p:nvSpPr>
          <p:spPr bwMode="auto">
            <a:xfrm>
              <a:off x="5938975" y="3198898"/>
              <a:ext cx="18185" cy="37278"/>
            </a:xfrm>
            <a:custGeom>
              <a:avLst/>
              <a:gdLst>
                <a:gd name="T0" fmla="*/ 9 w 11"/>
                <a:gd name="T1" fmla="*/ 3 h 24"/>
                <a:gd name="T2" fmla="*/ 11 w 11"/>
                <a:gd name="T3" fmla="*/ 15 h 24"/>
                <a:gd name="T4" fmla="*/ 9 w 11"/>
                <a:gd name="T5" fmla="*/ 21 h 24"/>
                <a:gd name="T6" fmla="*/ 1 w 11"/>
                <a:gd name="T7" fmla="*/ 24 h 24"/>
                <a:gd name="T8" fmla="*/ 1 w 11"/>
                <a:gd name="T9" fmla="*/ 19 h 24"/>
                <a:gd name="T10" fmla="*/ 5 w 11"/>
                <a:gd name="T11" fmla="*/ 16 h 24"/>
                <a:gd name="T12" fmla="*/ 0 w 11"/>
                <a:gd name="T13" fmla="*/ 14 h 24"/>
                <a:gd name="T14" fmla="*/ 3 w 11"/>
                <a:gd name="T15" fmla="*/ 0 h 24"/>
                <a:gd name="T16" fmla="*/ 9 w 11"/>
                <a:gd name="T17" fmla="*/ 3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 h="24">
                  <a:moveTo>
                    <a:pt x="9" y="3"/>
                  </a:moveTo>
                  <a:lnTo>
                    <a:pt x="11" y="15"/>
                  </a:lnTo>
                  <a:lnTo>
                    <a:pt x="9" y="21"/>
                  </a:lnTo>
                  <a:lnTo>
                    <a:pt x="1" y="24"/>
                  </a:lnTo>
                  <a:lnTo>
                    <a:pt x="1" y="19"/>
                  </a:lnTo>
                  <a:lnTo>
                    <a:pt x="5" y="16"/>
                  </a:lnTo>
                  <a:lnTo>
                    <a:pt x="0" y="14"/>
                  </a:lnTo>
                  <a:lnTo>
                    <a:pt x="3" y="0"/>
                  </a:lnTo>
                  <a:lnTo>
                    <a:pt x="9" y="3"/>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425" name="Freeform 424">
              <a:extLst>
                <a:ext uri="{FF2B5EF4-FFF2-40B4-BE49-F238E27FC236}">
                  <a16:creationId xmlns:a16="http://schemas.microsoft.com/office/drawing/2014/main" id="{F2DF208F-ED9E-2B4F-83FD-69F16C173450}"/>
                </a:ext>
              </a:extLst>
            </p:cNvPr>
            <p:cNvSpPr>
              <a:spLocks/>
            </p:cNvSpPr>
            <p:nvPr/>
          </p:nvSpPr>
          <p:spPr bwMode="auto">
            <a:xfrm>
              <a:off x="6423346" y="3405482"/>
              <a:ext cx="28103" cy="49704"/>
            </a:xfrm>
            <a:custGeom>
              <a:avLst/>
              <a:gdLst>
                <a:gd name="T0" fmla="*/ 3 w 17"/>
                <a:gd name="T1" fmla="*/ 28 h 32"/>
                <a:gd name="T2" fmla="*/ 0 w 17"/>
                <a:gd name="T3" fmla="*/ 13 h 32"/>
                <a:gd name="T4" fmla="*/ 4 w 17"/>
                <a:gd name="T5" fmla="*/ 2 h 32"/>
                <a:gd name="T6" fmla="*/ 9 w 17"/>
                <a:gd name="T7" fmla="*/ 0 h 32"/>
                <a:gd name="T8" fmla="*/ 15 w 17"/>
                <a:gd name="T9" fmla="*/ 7 h 32"/>
                <a:gd name="T10" fmla="*/ 17 w 17"/>
                <a:gd name="T11" fmla="*/ 18 h 32"/>
                <a:gd name="T12" fmla="*/ 14 w 17"/>
                <a:gd name="T13" fmla="*/ 31 h 32"/>
                <a:gd name="T14" fmla="*/ 9 w 17"/>
                <a:gd name="T15" fmla="*/ 32 h 32"/>
                <a:gd name="T16" fmla="*/ 3 w 17"/>
                <a:gd name="T17" fmla="*/ 28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32">
                  <a:moveTo>
                    <a:pt x="3" y="28"/>
                  </a:moveTo>
                  <a:lnTo>
                    <a:pt x="0" y="13"/>
                  </a:lnTo>
                  <a:lnTo>
                    <a:pt x="4" y="2"/>
                  </a:lnTo>
                  <a:lnTo>
                    <a:pt x="9" y="0"/>
                  </a:lnTo>
                  <a:lnTo>
                    <a:pt x="15" y="7"/>
                  </a:lnTo>
                  <a:lnTo>
                    <a:pt x="17" y="18"/>
                  </a:lnTo>
                  <a:lnTo>
                    <a:pt x="14" y="31"/>
                  </a:lnTo>
                  <a:lnTo>
                    <a:pt x="9" y="32"/>
                  </a:lnTo>
                  <a:lnTo>
                    <a:pt x="3" y="28"/>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426" name="Freeform 425">
              <a:extLst>
                <a:ext uri="{FF2B5EF4-FFF2-40B4-BE49-F238E27FC236}">
                  <a16:creationId xmlns:a16="http://schemas.microsoft.com/office/drawing/2014/main" id="{D09C1FF4-5272-064F-9977-46528ED49D24}"/>
                </a:ext>
              </a:extLst>
            </p:cNvPr>
            <p:cNvSpPr>
              <a:spLocks/>
            </p:cNvSpPr>
            <p:nvPr/>
          </p:nvSpPr>
          <p:spPr bwMode="auto">
            <a:xfrm>
              <a:off x="5474441" y="2697196"/>
              <a:ext cx="261197" cy="144454"/>
            </a:xfrm>
            <a:custGeom>
              <a:avLst/>
              <a:gdLst>
                <a:gd name="T0" fmla="*/ 37 w 158"/>
                <a:gd name="T1" fmla="*/ 7 h 93"/>
                <a:gd name="T2" fmla="*/ 44 w 158"/>
                <a:gd name="T3" fmla="*/ 3 h 93"/>
                <a:gd name="T4" fmla="*/ 54 w 158"/>
                <a:gd name="T5" fmla="*/ 5 h 93"/>
                <a:gd name="T6" fmla="*/ 64 w 158"/>
                <a:gd name="T7" fmla="*/ 5 h 93"/>
                <a:gd name="T8" fmla="*/ 72 w 158"/>
                <a:gd name="T9" fmla="*/ 10 h 93"/>
                <a:gd name="T10" fmla="*/ 78 w 158"/>
                <a:gd name="T11" fmla="*/ 7 h 93"/>
                <a:gd name="T12" fmla="*/ 89 w 158"/>
                <a:gd name="T13" fmla="*/ 5 h 93"/>
                <a:gd name="T14" fmla="*/ 93 w 158"/>
                <a:gd name="T15" fmla="*/ 0 h 93"/>
                <a:gd name="T16" fmla="*/ 100 w 158"/>
                <a:gd name="T17" fmla="*/ 0 h 93"/>
                <a:gd name="T18" fmla="*/ 105 w 158"/>
                <a:gd name="T19" fmla="*/ 2 h 93"/>
                <a:gd name="T20" fmla="*/ 110 w 158"/>
                <a:gd name="T21" fmla="*/ 8 h 93"/>
                <a:gd name="T22" fmla="*/ 117 w 158"/>
                <a:gd name="T23" fmla="*/ 17 h 93"/>
                <a:gd name="T24" fmla="*/ 128 w 158"/>
                <a:gd name="T25" fmla="*/ 29 h 93"/>
                <a:gd name="T26" fmla="*/ 130 w 158"/>
                <a:gd name="T27" fmla="*/ 38 h 93"/>
                <a:gd name="T28" fmla="*/ 129 w 158"/>
                <a:gd name="T29" fmla="*/ 47 h 93"/>
                <a:gd name="T30" fmla="*/ 133 w 158"/>
                <a:gd name="T31" fmla="*/ 56 h 93"/>
                <a:gd name="T32" fmla="*/ 141 w 158"/>
                <a:gd name="T33" fmla="*/ 59 h 93"/>
                <a:gd name="T34" fmla="*/ 149 w 158"/>
                <a:gd name="T35" fmla="*/ 56 h 93"/>
                <a:gd name="T36" fmla="*/ 156 w 158"/>
                <a:gd name="T37" fmla="*/ 60 h 93"/>
                <a:gd name="T38" fmla="*/ 158 w 158"/>
                <a:gd name="T39" fmla="*/ 65 h 93"/>
                <a:gd name="T40" fmla="*/ 150 w 158"/>
                <a:gd name="T41" fmla="*/ 69 h 93"/>
                <a:gd name="T42" fmla="*/ 145 w 158"/>
                <a:gd name="T43" fmla="*/ 67 h 93"/>
                <a:gd name="T44" fmla="*/ 143 w 158"/>
                <a:gd name="T45" fmla="*/ 92 h 93"/>
                <a:gd name="T46" fmla="*/ 133 w 158"/>
                <a:gd name="T47" fmla="*/ 90 h 93"/>
                <a:gd name="T48" fmla="*/ 121 w 158"/>
                <a:gd name="T49" fmla="*/ 83 h 93"/>
                <a:gd name="T50" fmla="*/ 101 w 158"/>
                <a:gd name="T51" fmla="*/ 87 h 93"/>
                <a:gd name="T52" fmla="*/ 94 w 158"/>
                <a:gd name="T53" fmla="*/ 93 h 93"/>
                <a:gd name="T54" fmla="*/ 69 w 158"/>
                <a:gd name="T55" fmla="*/ 91 h 93"/>
                <a:gd name="T56" fmla="*/ 56 w 158"/>
                <a:gd name="T57" fmla="*/ 88 h 93"/>
                <a:gd name="T58" fmla="*/ 50 w 158"/>
                <a:gd name="T59" fmla="*/ 90 h 93"/>
                <a:gd name="T60" fmla="*/ 44 w 158"/>
                <a:gd name="T61" fmla="*/ 81 h 93"/>
                <a:gd name="T62" fmla="*/ 41 w 158"/>
                <a:gd name="T63" fmla="*/ 78 h 93"/>
                <a:gd name="T64" fmla="*/ 45 w 158"/>
                <a:gd name="T65" fmla="*/ 74 h 93"/>
                <a:gd name="T66" fmla="*/ 40 w 158"/>
                <a:gd name="T67" fmla="*/ 72 h 93"/>
                <a:gd name="T68" fmla="*/ 36 w 158"/>
                <a:gd name="T69" fmla="*/ 76 h 93"/>
                <a:gd name="T70" fmla="*/ 25 w 158"/>
                <a:gd name="T71" fmla="*/ 70 h 93"/>
                <a:gd name="T72" fmla="*/ 23 w 158"/>
                <a:gd name="T73" fmla="*/ 62 h 93"/>
                <a:gd name="T74" fmla="*/ 13 w 158"/>
                <a:gd name="T75" fmla="*/ 57 h 93"/>
                <a:gd name="T76" fmla="*/ 10 w 158"/>
                <a:gd name="T77" fmla="*/ 51 h 93"/>
                <a:gd name="T78" fmla="*/ 0 w 158"/>
                <a:gd name="T79" fmla="*/ 43 h 93"/>
                <a:gd name="T80" fmla="*/ 13 w 158"/>
                <a:gd name="T81" fmla="*/ 39 h 93"/>
                <a:gd name="T82" fmla="*/ 22 w 158"/>
                <a:gd name="T83" fmla="*/ 25 h 93"/>
                <a:gd name="T84" fmla="*/ 28 w 158"/>
                <a:gd name="T85" fmla="*/ 11 h 93"/>
                <a:gd name="T86" fmla="*/ 37 w 158"/>
                <a:gd name="T87" fmla="*/ 7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58" h="93">
                  <a:moveTo>
                    <a:pt x="37" y="7"/>
                  </a:moveTo>
                  <a:lnTo>
                    <a:pt x="44" y="3"/>
                  </a:lnTo>
                  <a:lnTo>
                    <a:pt x="54" y="5"/>
                  </a:lnTo>
                  <a:lnTo>
                    <a:pt x="64" y="5"/>
                  </a:lnTo>
                  <a:lnTo>
                    <a:pt x="72" y="10"/>
                  </a:lnTo>
                  <a:lnTo>
                    <a:pt x="78" y="7"/>
                  </a:lnTo>
                  <a:lnTo>
                    <a:pt x="89" y="5"/>
                  </a:lnTo>
                  <a:lnTo>
                    <a:pt x="93" y="0"/>
                  </a:lnTo>
                  <a:lnTo>
                    <a:pt x="100" y="0"/>
                  </a:lnTo>
                  <a:lnTo>
                    <a:pt x="105" y="2"/>
                  </a:lnTo>
                  <a:lnTo>
                    <a:pt x="110" y="8"/>
                  </a:lnTo>
                  <a:lnTo>
                    <a:pt x="117" y="17"/>
                  </a:lnTo>
                  <a:lnTo>
                    <a:pt x="128" y="29"/>
                  </a:lnTo>
                  <a:lnTo>
                    <a:pt x="130" y="38"/>
                  </a:lnTo>
                  <a:lnTo>
                    <a:pt x="129" y="47"/>
                  </a:lnTo>
                  <a:lnTo>
                    <a:pt x="133" y="56"/>
                  </a:lnTo>
                  <a:lnTo>
                    <a:pt x="141" y="59"/>
                  </a:lnTo>
                  <a:lnTo>
                    <a:pt x="149" y="56"/>
                  </a:lnTo>
                  <a:lnTo>
                    <a:pt x="156" y="60"/>
                  </a:lnTo>
                  <a:lnTo>
                    <a:pt x="158" y="65"/>
                  </a:lnTo>
                  <a:lnTo>
                    <a:pt x="150" y="69"/>
                  </a:lnTo>
                  <a:lnTo>
                    <a:pt x="145" y="67"/>
                  </a:lnTo>
                  <a:lnTo>
                    <a:pt x="143" y="92"/>
                  </a:lnTo>
                  <a:lnTo>
                    <a:pt x="133" y="90"/>
                  </a:lnTo>
                  <a:lnTo>
                    <a:pt x="121" y="83"/>
                  </a:lnTo>
                  <a:lnTo>
                    <a:pt x="101" y="87"/>
                  </a:lnTo>
                  <a:lnTo>
                    <a:pt x="94" y="93"/>
                  </a:lnTo>
                  <a:lnTo>
                    <a:pt x="69" y="91"/>
                  </a:lnTo>
                  <a:lnTo>
                    <a:pt x="56" y="88"/>
                  </a:lnTo>
                  <a:lnTo>
                    <a:pt x="50" y="90"/>
                  </a:lnTo>
                  <a:lnTo>
                    <a:pt x="44" y="81"/>
                  </a:lnTo>
                  <a:lnTo>
                    <a:pt x="41" y="78"/>
                  </a:lnTo>
                  <a:lnTo>
                    <a:pt x="45" y="74"/>
                  </a:lnTo>
                  <a:lnTo>
                    <a:pt x="40" y="72"/>
                  </a:lnTo>
                  <a:lnTo>
                    <a:pt x="36" y="76"/>
                  </a:lnTo>
                  <a:lnTo>
                    <a:pt x="25" y="70"/>
                  </a:lnTo>
                  <a:lnTo>
                    <a:pt x="23" y="62"/>
                  </a:lnTo>
                  <a:lnTo>
                    <a:pt x="13" y="57"/>
                  </a:lnTo>
                  <a:lnTo>
                    <a:pt x="10" y="51"/>
                  </a:lnTo>
                  <a:lnTo>
                    <a:pt x="0" y="43"/>
                  </a:lnTo>
                  <a:lnTo>
                    <a:pt x="13" y="39"/>
                  </a:lnTo>
                  <a:lnTo>
                    <a:pt x="22" y="25"/>
                  </a:lnTo>
                  <a:lnTo>
                    <a:pt x="28" y="11"/>
                  </a:lnTo>
                  <a:lnTo>
                    <a:pt x="37" y="7"/>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427" name="Freeform 426">
              <a:extLst>
                <a:ext uri="{FF2B5EF4-FFF2-40B4-BE49-F238E27FC236}">
                  <a16:creationId xmlns:a16="http://schemas.microsoft.com/office/drawing/2014/main" id="{257556DD-8855-274C-AE5A-D0A50CFF9F97}"/>
                </a:ext>
              </a:extLst>
            </p:cNvPr>
            <p:cNvSpPr>
              <a:spLocks/>
            </p:cNvSpPr>
            <p:nvPr/>
          </p:nvSpPr>
          <p:spPr bwMode="auto">
            <a:xfrm>
              <a:off x="5429807" y="2479740"/>
              <a:ext cx="79351" cy="26405"/>
            </a:xfrm>
            <a:custGeom>
              <a:avLst/>
              <a:gdLst>
                <a:gd name="T0" fmla="*/ 48 w 48"/>
                <a:gd name="T1" fmla="*/ 17 h 17"/>
                <a:gd name="T2" fmla="*/ 19 w 48"/>
                <a:gd name="T3" fmla="*/ 17 h 17"/>
                <a:gd name="T4" fmla="*/ 0 w 48"/>
                <a:gd name="T5" fmla="*/ 15 h 17"/>
                <a:gd name="T6" fmla="*/ 2 w 48"/>
                <a:gd name="T7" fmla="*/ 6 h 17"/>
                <a:gd name="T8" fmla="*/ 23 w 48"/>
                <a:gd name="T9" fmla="*/ 0 h 17"/>
                <a:gd name="T10" fmla="*/ 39 w 48"/>
                <a:gd name="T11" fmla="*/ 4 h 17"/>
                <a:gd name="T12" fmla="*/ 47 w 48"/>
                <a:gd name="T13" fmla="*/ 7 h 17"/>
                <a:gd name="T14" fmla="*/ 46 w 48"/>
                <a:gd name="T15" fmla="*/ 12 h 17"/>
                <a:gd name="T16" fmla="*/ 48 w 48"/>
                <a:gd name="T17" fmla="*/ 17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8" h="17">
                  <a:moveTo>
                    <a:pt x="48" y="17"/>
                  </a:moveTo>
                  <a:lnTo>
                    <a:pt x="19" y="17"/>
                  </a:lnTo>
                  <a:lnTo>
                    <a:pt x="0" y="15"/>
                  </a:lnTo>
                  <a:lnTo>
                    <a:pt x="2" y="6"/>
                  </a:lnTo>
                  <a:lnTo>
                    <a:pt x="23" y="0"/>
                  </a:lnTo>
                  <a:lnTo>
                    <a:pt x="39" y="4"/>
                  </a:lnTo>
                  <a:lnTo>
                    <a:pt x="47" y="7"/>
                  </a:lnTo>
                  <a:lnTo>
                    <a:pt x="46" y="12"/>
                  </a:lnTo>
                  <a:lnTo>
                    <a:pt x="48" y="17"/>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428" name="Freeform 427">
              <a:extLst>
                <a:ext uri="{FF2B5EF4-FFF2-40B4-BE49-F238E27FC236}">
                  <a16:creationId xmlns:a16="http://schemas.microsoft.com/office/drawing/2014/main" id="{0EE89545-6ECA-C745-BE66-70BA073708AE}"/>
                </a:ext>
              </a:extLst>
            </p:cNvPr>
            <p:cNvSpPr>
              <a:spLocks/>
            </p:cNvSpPr>
            <p:nvPr/>
          </p:nvSpPr>
          <p:spPr bwMode="auto">
            <a:xfrm>
              <a:off x="7841743" y="1948524"/>
              <a:ext cx="84311" cy="17087"/>
            </a:xfrm>
            <a:custGeom>
              <a:avLst/>
              <a:gdLst>
                <a:gd name="T0" fmla="*/ 51 w 51"/>
                <a:gd name="T1" fmla="*/ 10 h 11"/>
                <a:gd name="T2" fmla="*/ 32 w 51"/>
                <a:gd name="T3" fmla="*/ 11 h 11"/>
                <a:gd name="T4" fmla="*/ 3 w 51"/>
                <a:gd name="T5" fmla="*/ 9 h 11"/>
                <a:gd name="T6" fmla="*/ 0 w 51"/>
                <a:gd name="T7" fmla="*/ 8 h 11"/>
                <a:gd name="T8" fmla="*/ 2 w 51"/>
                <a:gd name="T9" fmla="*/ 2 h 11"/>
                <a:gd name="T10" fmla="*/ 15 w 51"/>
                <a:gd name="T11" fmla="*/ 0 h 11"/>
                <a:gd name="T12" fmla="*/ 43 w 51"/>
                <a:gd name="T13" fmla="*/ 6 h 11"/>
                <a:gd name="T14" fmla="*/ 51 w 51"/>
                <a:gd name="T15" fmla="*/ 10 h 1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1" h="11">
                  <a:moveTo>
                    <a:pt x="51" y="10"/>
                  </a:moveTo>
                  <a:lnTo>
                    <a:pt x="32" y="11"/>
                  </a:lnTo>
                  <a:lnTo>
                    <a:pt x="3" y="9"/>
                  </a:lnTo>
                  <a:lnTo>
                    <a:pt x="0" y="8"/>
                  </a:lnTo>
                  <a:lnTo>
                    <a:pt x="2" y="2"/>
                  </a:lnTo>
                  <a:lnTo>
                    <a:pt x="15" y="0"/>
                  </a:lnTo>
                  <a:lnTo>
                    <a:pt x="43" y="6"/>
                  </a:lnTo>
                  <a:lnTo>
                    <a:pt x="51" y="1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429" name="Freeform 428">
              <a:extLst>
                <a:ext uri="{FF2B5EF4-FFF2-40B4-BE49-F238E27FC236}">
                  <a16:creationId xmlns:a16="http://schemas.microsoft.com/office/drawing/2014/main" id="{0CC07786-22EF-564B-9F0E-9BC3F82B36D9}"/>
                </a:ext>
              </a:extLst>
            </p:cNvPr>
            <p:cNvSpPr>
              <a:spLocks/>
            </p:cNvSpPr>
            <p:nvPr/>
          </p:nvSpPr>
          <p:spPr bwMode="auto">
            <a:xfrm>
              <a:off x="7888031" y="1908140"/>
              <a:ext cx="105801" cy="20193"/>
            </a:xfrm>
            <a:custGeom>
              <a:avLst/>
              <a:gdLst>
                <a:gd name="T0" fmla="*/ 64 w 64"/>
                <a:gd name="T1" fmla="*/ 7 h 13"/>
                <a:gd name="T2" fmla="*/ 60 w 64"/>
                <a:gd name="T3" fmla="*/ 13 h 13"/>
                <a:gd name="T4" fmla="*/ 38 w 64"/>
                <a:gd name="T5" fmla="*/ 11 h 13"/>
                <a:gd name="T6" fmla="*/ 5 w 64"/>
                <a:gd name="T7" fmla="*/ 5 h 13"/>
                <a:gd name="T8" fmla="*/ 0 w 64"/>
                <a:gd name="T9" fmla="*/ 0 h 13"/>
                <a:gd name="T10" fmla="*/ 27 w 64"/>
                <a:gd name="T11" fmla="*/ 2 h 13"/>
                <a:gd name="T12" fmla="*/ 64 w 64"/>
                <a:gd name="T13" fmla="*/ 7 h 13"/>
              </a:gdLst>
              <a:ahLst/>
              <a:cxnLst>
                <a:cxn ang="0">
                  <a:pos x="T0" y="T1"/>
                </a:cxn>
                <a:cxn ang="0">
                  <a:pos x="T2" y="T3"/>
                </a:cxn>
                <a:cxn ang="0">
                  <a:pos x="T4" y="T5"/>
                </a:cxn>
                <a:cxn ang="0">
                  <a:pos x="T6" y="T7"/>
                </a:cxn>
                <a:cxn ang="0">
                  <a:pos x="T8" y="T9"/>
                </a:cxn>
                <a:cxn ang="0">
                  <a:pos x="T10" y="T11"/>
                </a:cxn>
                <a:cxn ang="0">
                  <a:pos x="T12" y="T13"/>
                </a:cxn>
              </a:cxnLst>
              <a:rect l="0" t="0" r="r" b="b"/>
              <a:pathLst>
                <a:path w="64" h="13">
                  <a:moveTo>
                    <a:pt x="64" y="7"/>
                  </a:moveTo>
                  <a:lnTo>
                    <a:pt x="60" y="13"/>
                  </a:lnTo>
                  <a:lnTo>
                    <a:pt x="38" y="11"/>
                  </a:lnTo>
                  <a:lnTo>
                    <a:pt x="5" y="5"/>
                  </a:lnTo>
                  <a:lnTo>
                    <a:pt x="0" y="0"/>
                  </a:lnTo>
                  <a:lnTo>
                    <a:pt x="27" y="2"/>
                  </a:lnTo>
                  <a:lnTo>
                    <a:pt x="64" y="7"/>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430" name="Freeform 429">
              <a:extLst>
                <a:ext uri="{FF2B5EF4-FFF2-40B4-BE49-F238E27FC236}">
                  <a16:creationId xmlns:a16="http://schemas.microsoft.com/office/drawing/2014/main" id="{C96FE909-C3DC-B24D-B0FF-D33E061F36C0}"/>
                </a:ext>
              </a:extLst>
            </p:cNvPr>
            <p:cNvSpPr>
              <a:spLocks/>
            </p:cNvSpPr>
            <p:nvPr/>
          </p:nvSpPr>
          <p:spPr bwMode="auto">
            <a:xfrm>
              <a:off x="7691308" y="1892608"/>
              <a:ext cx="183500" cy="37278"/>
            </a:xfrm>
            <a:custGeom>
              <a:avLst/>
              <a:gdLst>
                <a:gd name="T0" fmla="*/ 102 w 111"/>
                <a:gd name="T1" fmla="*/ 9 h 24"/>
                <a:gd name="T2" fmla="*/ 111 w 111"/>
                <a:gd name="T3" fmla="*/ 21 h 24"/>
                <a:gd name="T4" fmla="*/ 64 w 111"/>
                <a:gd name="T5" fmla="*/ 20 h 24"/>
                <a:gd name="T6" fmla="*/ 50 w 111"/>
                <a:gd name="T7" fmla="*/ 24 h 24"/>
                <a:gd name="T8" fmla="*/ 10 w 111"/>
                <a:gd name="T9" fmla="*/ 14 h 24"/>
                <a:gd name="T10" fmla="*/ 0 w 111"/>
                <a:gd name="T11" fmla="*/ 3 h 24"/>
                <a:gd name="T12" fmla="*/ 12 w 111"/>
                <a:gd name="T13" fmla="*/ 0 h 24"/>
                <a:gd name="T14" fmla="*/ 45 w 111"/>
                <a:gd name="T15" fmla="*/ 1 h 24"/>
                <a:gd name="T16" fmla="*/ 102 w 111"/>
                <a:gd name="T17" fmla="*/ 9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1" h="24">
                  <a:moveTo>
                    <a:pt x="102" y="9"/>
                  </a:moveTo>
                  <a:lnTo>
                    <a:pt x="111" y="21"/>
                  </a:lnTo>
                  <a:lnTo>
                    <a:pt x="64" y="20"/>
                  </a:lnTo>
                  <a:lnTo>
                    <a:pt x="50" y="24"/>
                  </a:lnTo>
                  <a:lnTo>
                    <a:pt x="10" y="14"/>
                  </a:lnTo>
                  <a:lnTo>
                    <a:pt x="0" y="3"/>
                  </a:lnTo>
                  <a:lnTo>
                    <a:pt x="12" y="0"/>
                  </a:lnTo>
                  <a:lnTo>
                    <a:pt x="45" y="1"/>
                  </a:lnTo>
                  <a:lnTo>
                    <a:pt x="102" y="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431" name="Freeform 430">
              <a:extLst>
                <a:ext uri="{FF2B5EF4-FFF2-40B4-BE49-F238E27FC236}">
                  <a16:creationId xmlns:a16="http://schemas.microsoft.com/office/drawing/2014/main" id="{2A14D3ED-FA73-AA45-8143-3BD9F4D08264}"/>
                </a:ext>
              </a:extLst>
            </p:cNvPr>
            <p:cNvSpPr>
              <a:spLocks/>
            </p:cNvSpPr>
            <p:nvPr/>
          </p:nvSpPr>
          <p:spPr bwMode="auto">
            <a:xfrm>
              <a:off x="6019979" y="1873968"/>
              <a:ext cx="279381" cy="156880"/>
            </a:xfrm>
            <a:custGeom>
              <a:avLst/>
              <a:gdLst>
                <a:gd name="T0" fmla="*/ 90 w 169"/>
                <a:gd name="T1" fmla="*/ 100 h 101"/>
                <a:gd name="T2" fmla="*/ 83 w 169"/>
                <a:gd name="T3" fmla="*/ 101 h 101"/>
                <a:gd name="T4" fmla="*/ 39 w 169"/>
                <a:gd name="T5" fmla="*/ 99 h 101"/>
                <a:gd name="T6" fmla="*/ 32 w 169"/>
                <a:gd name="T7" fmla="*/ 92 h 101"/>
                <a:gd name="T8" fmla="*/ 6 w 169"/>
                <a:gd name="T9" fmla="*/ 87 h 101"/>
                <a:gd name="T10" fmla="*/ 0 w 169"/>
                <a:gd name="T11" fmla="*/ 78 h 101"/>
                <a:gd name="T12" fmla="*/ 11 w 169"/>
                <a:gd name="T13" fmla="*/ 75 h 101"/>
                <a:gd name="T14" fmla="*/ 5 w 169"/>
                <a:gd name="T15" fmla="*/ 66 h 101"/>
                <a:gd name="T16" fmla="*/ 23 w 169"/>
                <a:gd name="T17" fmla="*/ 52 h 101"/>
                <a:gd name="T18" fmla="*/ 10 w 169"/>
                <a:gd name="T19" fmla="*/ 50 h 101"/>
                <a:gd name="T20" fmla="*/ 32 w 169"/>
                <a:gd name="T21" fmla="*/ 36 h 101"/>
                <a:gd name="T22" fmla="*/ 24 w 169"/>
                <a:gd name="T23" fmla="*/ 29 h 101"/>
                <a:gd name="T24" fmla="*/ 46 w 169"/>
                <a:gd name="T25" fmla="*/ 20 h 101"/>
                <a:gd name="T26" fmla="*/ 80 w 169"/>
                <a:gd name="T27" fmla="*/ 10 h 101"/>
                <a:gd name="T28" fmla="*/ 118 w 169"/>
                <a:gd name="T29" fmla="*/ 8 h 101"/>
                <a:gd name="T30" fmla="*/ 134 w 169"/>
                <a:gd name="T31" fmla="*/ 2 h 101"/>
                <a:gd name="T32" fmla="*/ 156 w 169"/>
                <a:gd name="T33" fmla="*/ 0 h 101"/>
                <a:gd name="T34" fmla="*/ 169 w 169"/>
                <a:gd name="T35" fmla="*/ 6 h 101"/>
                <a:gd name="T36" fmla="*/ 165 w 169"/>
                <a:gd name="T37" fmla="*/ 11 h 101"/>
                <a:gd name="T38" fmla="*/ 127 w 169"/>
                <a:gd name="T39" fmla="*/ 18 h 101"/>
                <a:gd name="T40" fmla="*/ 95 w 169"/>
                <a:gd name="T41" fmla="*/ 26 h 101"/>
                <a:gd name="T42" fmla="*/ 67 w 169"/>
                <a:gd name="T43" fmla="*/ 41 h 101"/>
                <a:gd name="T44" fmla="*/ 58 w 169"/>
                <a:gd name="T45" fmla="*/ 56 h 101"/>
                <a:gd name="T46" fmla="*/ 47 w 169"/>
                <a:gd name="T47" fmla="*/ 72 h 101"/>
                <a:gd name="T48" fmla="*/ 57 w 169"/>
                <a:gd name="T49" fmla="*/ 86 h 101"/>
                <a:gd name="T50" fmla="*/ 90 w 169"/>
                <a:gd name="T51" fmla="*/ 10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69" h="101">
                  <a:moveTo>
                    <a:pt x="90" y="100"/>
                  </a:moveTo>
                  <a:lnTo>
                    <a:pt x="83" y="101"/>
                  </a:lnTo>
                  <a:lnTo>
                    <a:pt x="39" y="99"/>
                  </a:lnTo>
                  <a:lnTo>
                    <a:pt x="32" y="92"/>
                  </a:lnTo>
                  <a:lnTo>
                    <a:pt x="6" y="87"/>
                  </a:lnTo>
                  <a:lnTo>
                    <a:pt x="0" y="78"/>
                  </a:lnTo>
                  <a:lnTo>
                    <a:pt x="11" y="75"/>
                  </a:lnTo>
                  <a:lnTo>
                    <a:pt x="5" y="66"/>
                  </a:lnTo>
                  <a:lnTo>
                    <a:pt x="23" y="52"/>
                  </a:lnTo>
                  <a:lnTo>
                    <a:pt x="10" y="50"/>
                  </a:lnTo>
                  <a:lnTo>
                    <a:pt x="32" y="36"/>
                  </a:lnTo>
                  <a:lnTo>
                    <a:pt x="24" y="29"/>
                  </a:lnTo>
                  <a:lnTo>
                    <a:pt x="46" y="20"/>
                  </a:lnTo>
                  <a:lnTo>
                    <a:pt x="80" y="10"/>
                  </a:lnTo>
                  <a:lnTo>
                    <a:pt x="118" y="8"/>
                  </a:lnTo>
                  <a:lnTo>
                    <a:pt x="134" y="2"/>
                  </a:lnTo>
                  <a:lnTo>
                    <a:pt x="156" y="0"/>
                  </a:lnTo>
                  <a:lnTo>
                    <a:pt x="169" y="6"/>
                  </a:lnTo>
                  <a:lnTo>
                    <a:pt x="165" y="11"/>
                  </a:lnTo>
                  <a:lnTo>
                    <a:pt x="127" y="18"/>
                  </a:lnTo>
                  <a:lnTo>
                    <a:pt x="95" y="26"/>
                  </a:lnTo>
                  <a:lnTo>
                    <a:pt x="67" y="41"/>
                  </a:lnTo>
                  <a:lnTo>
                    <a:pt x="58" y="56"/>
                  </a:lnTo>
                  <a:lnTo>
                    <a:pt x="47" y="72"/>
                  </a:lnTo>
                  <a:lnTo>
                    <a:pt x="57" y="86"/>
                  </a:lnTo>
                  <a:lnTo>
                    <a:pt x="90" y="10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432" name="Freeform 431">
              <a:extLst>
                <a:ext uri="{FF2B5EF4-FFF2-40B4-BE49-F238E27FC236}">
                  <a16:creationId xmlns:a16="http://schemas.microsoft.com/office/drawing/2014/main" id="{2E2475E3-B3D9-C247-8497-0CC192DB0A3F}"/>
                </a:ext>
              </a:extLst>
            </p:cNvPr>
            <p:cNvSpPr>
              <a:spLocks/>
            </p:cNvSpPr>
            <p:nvPr/>
          </p:nvSpPr>
          <p:spPr bwMode="auto">
            <a:xfrm>
              <a:off x="6866389" y="1819603"/>
              <a:ext cx="102495" cy="32620"/>
            </a:xfrm>
            <a:custGeom>
              <a:avLst/>
              <a:gdLst>
                <a:gd name="T0" fmla="*/ 62 w 62"/>
                <a:gd name="T1" fmla="*/ 15 h 21"/>
                <a:gd name="T2" fmla="*/ 2 w 62"/>
                <a:gd name="T3" fmla="*/ 21 h 21"/>
                <a:gd name="T4" fmla="*/ 0 w 62"/>
                <a:gd name="T5" fmla="*/ 2 h 21"/>
                <a:gd name="T6" fmla="*/ 8 w 62"/>
                <a:gd name="T7" fmla="*/ 0 h 21"/>
                <a:gd name="T8" fmla="*/ 18 w 62"/>
                <a:gd name="T9" fmla="*/ 1 h 21"/>
                <a:gd name="T10" fmla="*/ 58 w 62"/>
                <a:gd name="T11" fmla="*/ 9 h 21"/>
                <a:gd name="T12" fmla="*/ 62 w 62"/>
                <a:gd name="T13" fmla="*/ 15 h 21"/>
              </a:gdLst>
              <a:ahLst/>
              <a:cxnLst>
                <a:cxn ang="0">
                  <a:pos x="T0" y="T1"/>
                </a:cxn>
                <a:cxn ang="0">
                  <a:pos x="T2" y="T3"/>
                </a:cxn>
                <a:cxn ang="0">
                  <a:pos x="T4" y="T5"/>
                </a:cxn>
                <a:cxn ang="0">
                  <a:pos x="T6" y="T7"/>
                </a:cxn>
                <a:cxn ang="0">
                  <a:pos x="T8" y="T9"/>
                </a:cxn>
                <a:cxn ang="0">
                  <a:pos x="T10" y="T11"/>
                </a:cxn>
                <a:cxn ang="0">
                  <a:pos x="T12" y="T13"/>
                </a:cxn>
              </a:cxnLst>
              <a:rect l="0" t="0" r="r" b="b"/>
              <a:pathLst>
                <a:path w="62" h="21">
                  <a:moveTo>
                    <a:pt x="62" y="15"/>
                  </a:moveTo>
                  <a:lnTo>
                    <a:pt x="2" y="21"/>
                  </a:lnTo>
                  <a:lnTo>
                    <a:pt x="0" y="2"/>
                  </a:lnTo>
                  <a:lnTo>
                    <a:pt x="8" y="0"/>
                  </a:lnTo>
                  <a:lnTo>
                    <a:pt x="18" y="1"/>
                  </a:lnTo>
                  <a:lnTo>
                    <a:pt x="58" y="9"/>
                  </a:lnTo>
                  <a:lnTo>
                    <a:pt x="62" y="1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433" name="Freeform 432">
              <a:extLst>
                <a:ext uri="{FF2B5EF4-FFF2-40B4-BE49-F238E27FC236}">
                  <a16:creationId xmlns:a16="http://schemas.microsoft.com/office/drawing/2014/main" id="{B7D9D479-A61F-D24C-9F27-EDD71317FD77}"/>
                </a:ext>
              </a:extLst>
            </p:cNvPr>
            <p:cNvSpPr>
              <a:spLocks/>
            </p:cNvSpPr>
            <p:nvPr/>
          </p:nvSpPr>
          <p:spPr bwMode="auto">
            <a:xfrm>
              <a:off x="5768701" y="1786986"/>
              <a:ext cx="123987" cy="18638"/>
            </a:xfrm>
            <a:custGeom>
              <a:avLst/>
              <a:gdLst>
                <a:gd name="T0" fmla="*/ 72 w 75"/>
                <a:gd name="T1" fmla="*/ 5 h 12"/>
                <a:gd name="T2" fmla="*/ 58 w 75"/>
                <a:gd name="T3" fmla="*/ 7 h 12"/>
                <a:gd name="T4" fmla="*/ 48 w 75"/>
                <a:gd name="T5" fmla="*/ 8 h 12"/>
                <a:gd name="T6" fmla="*/ 48 w 75"/>
                <a:gd name="T7" fmla="*/ 10 h 12"/>
                <a:gd name="T8" fmla="*/ 36 w 75"/>
                <a:gd name="T9" fmla="*/ 12 h 12"/>
                <a:gd name="T10" fmla="*/ 22 w 75"/>
                <a:gd name="T11" fmla="*/ 9 h 12"/>
                <a:gd name="T12" fmla="*/ 26 w 75"/>
                <a:gd name="T13" fmla="*/ 5 h 12"/>
                <a:gd name="T14" fmla="*/ 0 w 75"/>
                <a:gd name="T15" fmla="*/ 5 h 12"/>
                <a:gd name="T16" fmla="*/ 21 w 75"/>
                <a:gd name="T17" fmla="*/ 2 h 12"/>
                <a:gd name="T18" fmla="*/ 38 w 75"/>
                <a:gd name="T19" fmla="*/ 2 h 12"/>
                <a:gd name="T20" fmla="*/ 43 w 75"/>
                <a:gd name="T21" fmla="*/ 5 h 12"/>
                <a:gd name="T22" fmla="*/ 47 w 75"/>
                <a:gd name="T23" fmla="*/ 2 h 12"/>
                <a:gd name="T24" fmla="*/ 56 w 75"/>
                <a:gd name="T25" fmla="*/ 0 h 12"/>
                <a:gd name="T26" fmla="*/ 75 w 75"/>
                <a:gd name="T27" fmla="*/ 3 h 12"/>
                <a:gd name="T28" fmla="*/ 72 w 75"/>
                <a:gd name="T29" fmla="*/ 5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5" h="12">
                  <a:moveTo>
                    <a:pt x="72" y="5"/>
                  </a:moveTo>
                  <a:lnTo>
                    <a:pt x="58" y="7"/>
                  </a:lnTo>
                  <a:lnTo>
                    <a:pt x="48" y="8"/>
                  </a:lnTo>
                  <a:lnTo>
                    <a:pt x="48" y="10"/>
                  </a:lnTo>
                  <a:lnTo>
                    <a:pt x="36" y="12"/>
                  </a:lnTo>
                  <a:lnTo>
                    <a:pt x="22" y="9"/>
                  </a:lnTo>
                  <a:lnTo>
                    <a:pt x="26" y="5"/>
                  </a:lnTo>
                  <a:lnTo>
                    <a:pt x="0" y="5"/>
                  </a:lnTo>
                  <a:lnTo>
                    <a:pt x="21" y="2"/>
                  </a:lnTo>
                  <a:lnTo>
                    <a:pt x="38" y="2"/>
                  </a:lnTo>
                  <a:lnTo>
                    <a:pt x="43" y="5"/>
                  </a:lnTo>
                  <a:lnTo>
                    <a:pt x="47" y="2"/>
                  </a:lnTo>
                  <a:lnTo>
                    <a:pt x="56" y="0"/>
                  </a:lnTo>
                  <a:lnTo>
                    <a:pt x="75" y="3"/>
                  </a:lnTo>
                  <a:lnTo>
                    <a:pt x="72" y="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434" name="Freeform 433">
              <a:extLst>
                <a:ext uri="{FF2B5EF4-FFF2-40B4-BE49-F238E27FC236}">
                  <a16:creationId xmlns:a16="http://schemas.microsoft.com/office/drawing/2014/main" id="{6CE23BEF-6109-D545-AE53-93A3CF1A606F}"/>
                </a:ext>
              </a:extLst>
            </p:cNvPr>
            <p:cNvSpPr>
              <a:spLocks/>
            </p:cNvSpPr>
            <p:nvPr/>
          </p:nvSpPr>
          <p:spPr bwMode="auto">
            <a:xfrm>
              <a:off x="6644868" y="1780773"/>
              <a:ext cx="206643" cy="52810"/>
            </a:xfrm>
            <a:custGeom>
              <a:avLst/>
              <a:gdLst>
                <a:gd name="T0" fmla="*/ 125 w 125"/>
                <a:gd name="T1" fmla="*/ 32 h 34"/>
                <a:gd name="T2" fmla="*/ 102 w 125"/>
                <a:gd name="T3" fmla="*/ 34 h 34"/>
                <a:gd name="T4" fmla="*/ 65 w 125"/>
                <a:gd name="T5" fmla="*/ 30 h 34"/>
                <a:gd name="T6" fmla="*/ 39 w 125"/>
                <a:gd name="T7" fmla="*/ 24 h 34"/>
                <a:gd name="T8" fmla="*/ 19 w 125"/>
                <a:gd name="T9" fmla="*/ 15 h 34"/>
                <a:gd name="T10" fmla="*/ 0 w 125"/>
                <a:gd name="T11" fmla="*/ 12 h 34"/>
                <a:gd name="T12" fmla="*/ 19 w 125"/>
                <a:gd name="T13" fmla="*/ 3 h 34"/>
                <a:gd name="T14" fmla="*/ 39 w 125"/>
                <a:gd name="T15" fmla="*/ 0 h 34"/>
                <a:gd name="T16" fmla="*/ 70 w 125"/>
                <a:gd name="T17" fmla="*/ 7 h 34"/>
                <a:gd name="T18" fmla="*/ 113 w 125"/>
                <a:gd name="T19" fmla="*/ 19 h 34"/>
                <a:gd name="T20" fmla="*/ 125 w 125"/>
                <a:gd name="T21" fmla="*/ 32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25" h="34">
                  <a:moveTo>
                    <a:pt x="125" y="32"/>
                  </a:moveTo>
                  <a:lnTo>
                    <a:pt x="102" y="34"/>
                  </a:lnTo>
                  <a:lnTo>
                    <a:pt x="65" y="30"/>
                  </a:lnTo>
                  <a:lnTo>
                    <a:pt x="39" y="24"/>
                  </a:lnTo>
                  <a:lnTo>
                    <a:pt x="19" y="15"/>
                  </a:lnTo>
                  <a:lnTo>
                    <a:pt x="0" y="12"/>
                  </a:lnTo>
                  <a:lnTo>
                    <a:pt x="19" y="3"/>
                  </a:lnTo>
                  <a:lnTo>
                    <a:pt x="39" y="0"/>
                  </a:lnTo>
                  <a:lnTo>
                    <a:pt x="70" y="7"/>
                  </a:lnTo>
                  <a:lnTo>
                    <a:pt x="113" y="19"/>
                  </a:lnTo>
                  <a:lnTo>
                    <a:pt x="125" y="32"/>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435" name="Freeform 434">
              <a:extLst>
                <a:ext uri="{FF2B5EF4-FFF2-40B4-BE49-F238E27FC236}">
                  <a16:creationId xmlns:a16="http://schemas.microsoft.com/office/drawing/2014/main" id="{9659B3D6-F42C-7240-86DF-38C57461C0C1}"/>
                </a:ext>
              </a:extLst>
            </p:cNvPr>
            <p:cNvSpPr>
              <a:spLocks/>
            </p:cNvSpPr>
            <p:nvPr/>
          </p:nvSpPr>
          <p:spPr bwMode="auto">
            <a:xfrm>
              <a:off x="5810030" y="4284627"/>
              <a:ext cx="54554" cy="57471"/>
            </a:xfrm>
            <a:custGeom>
              <a:avLst/>
              <a:gdLst>
                <a:gd name="T0" fmla="*/ 25 w 33"/>
                <a:gd name="T1" fmla="*/ 0 h 37"/>
                <a:gd name="T2" fmla="*/ 33 w 33"/>
                <a:gd name="T3" fmla="*/ 12 h 37"/>
                <a:gd name="T4" fmla="*/ 31 w 33"/>
                <a:gd name="T5" fmla="*/ 24 h 37"/>
                <a:gd name="T6" fmla="*/ 26 w 33"/>
                <a:gd name="T7" fmla="*/ 27 h 37"/>
                <a:gd name="T8" fmla="*/ 16 w 33"/>
                <a:gd name="T9" fmla="*/ 25 h 37"/>
                <a:gd name="T10" fmla="*/ 11 w 33"/>
                <a:gd name="T11" fmla="*/ 37 h 37"/>
                <a:gd name="T12" fmla="*/ 0 w 33"/>
                <a:gd name="T13" fmla="*/ 35 h 37"/>
                <a:gd name="T14" fmla="*/ 1 w 33"/>
                <a:gd name="T15" fmla="*/ 24 h 37"/>
                <a:gd name="T16" fmla="*/ 4 w 33"/>
                <a:gd name="T17" fmla="*/ 22 h 37"/>
                <a:gd name="T18" fmla="*/ 4 w 33"/>
                <a:gd name="T19" fmla="*/ 10 h 37"/>
                <a:gd name="T20" fmla="*/ 10 w 33"/>
                <a:gd name="T21" fmla="*/ 4 h 37"/>
                <a:gd name="T22" fmla="*/ 14 w 33"/>
                <a:gd name="T23" fmla="*/ 6 h 37"/>
                <a:gd name="T24" fmla="*/ 25 w 33"/>
                <a:gd name="T25" fmla="*/ 0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3" h="37">
                  <a:moveTo>
                    <a:pt x="25" y="0"/>
                  </a:moveTo>
                  <a:lnTo>
                    <a:pt x="33" y="12"/>
                  </a:lnTo>
                  <a:lnTo>
                    <a:pt x="31" y="24"/>
                  </a:lnTo>
                  <a:lnTo>
                    <a:pt x="26" y="27"/>
                  </a:lnTo>
                  <a:lnTo>
                    <a:pt x="16" y="25"/>
                  </a:lnTo>
                  <a:lnTo>
                    <a:pt x="11" y="37"/>
                  </a:lnTo>
                  <a:lnTo>
                    <a:pt x="0" y="35"/>
                  </a:lnTo>
                  <a:lnTo>
                    <a:pt x="1" y="24"/>
                  </a:lnTo>
                  <a:lnTo>
                    <a:pt x="4" y="22"/>
                  </a:lnTo>
                  <a:lnTo>
                    <a:pt x="4" y="10"/>
                  </a:lnTo>
                  <a:lnTo>
                    <a:pt x="10" y="4"/>
                  </a:lnTo>
                  <a:lnTo>
                    <a:pt x="14" y="6"/>
                  </a:lnTo>
                  <a:lnTo>
                    <a:pt x="25"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436" name="Freeform 435">
              <a:extLst>
                <a:ext uri="{FF2B5EF4-FFF2-40B4-BE49-F238E27FC236}">
                  <a16:creationId xmlns:a16="http://schemas.microsoft.com/office/drawing/2014/main" id="{39F97E5A-93E5-3949-A31E-241A253E4199}"/>
                </a:ext>
              </a:extLst>
            </p:cNvPr>
            <p:cNvSpPr>
              <a:spLocks/>
            </p:cNvSpPr>
            <p:nvPr/>
          </p:nvSpPr>
          <p:spPr bwMode="auto">
            <a:xfrm>
              <a:off x="4419736" y="3355777"/>
              <a:ext cx="254584" cy="214350"/>
            </a:xfrm>
            <a:custGeom>
              <a:avLst/>
              <a:gdLst>
                <a:gd name="T0" fmla="*/ 151 w 154"/>
                <a:gd name="T1" fmla="*/ 11 h 138"/>
                <a:gd name="T2" fmla="*/ 151 w 154"/>
                <a:gd name="T3" fmla="*/ 0 h 138"/>
                <a:gd name="T4" fmla="*/ 154 w 154"/>
                <a:gd name="T5" fmla="*/ 0 h 138"/>
                <a:gd name="T6" fmla="*/ 154 w 154"/>
                <a:gd name="T7" fmla="*/ 1 h 138"/>
                <a:gd name="T8" fmla="*/ 153 w 154"/>
                <a:gd name="T9" fmla="*/ 5 h 138"/>
                <a:gd name="T10" fmla="*/ 153 w 154"/>
                <a:gd name="T11" fmla="*/ 37 h 138"/>
                <a:gd name="T12" fmla="*/ 94 w 154"/>
                <a:gd name="T13" fmla="*/ 36 h 138"/>
                <a:gd name="T14" fmla="*/ 93 w 154"/>
                <a:gd name="T15" fmla="*/ 89 h 138"/>
                <a:gd name="T16" fmla="*/ 77 w 154"/>
                <a:gd name="T17" fmla="*/ 91 h 138"/>
                <a:gd name="T18" fmla="*/ 72 w 154"/>
                <a:gd name="T19" fmla="*/ 101 h 138"/>
                <a:gd name="T20" fmla="*/ 75 w 154"/>
                <a:gd name="T21" fmla="*/ 131 h 138"/>
                <a:gd name="T22" fmla="*/ 4 w 154"/>
                <a:gd name="T23" fmla="*/ 131 h 138"/>
                <a:gd name="T24" fmla="*/ 0 w 154"/>
                <a:gd name="T25" fmla="*/ 138 h 138"/>
                <a:gd name="T26" fmla="*/ 1 w 154"/>
                <a:gd name="T27" fmla="*/ 129 h 138"/>
                <a:gd name="T28" fmla="*/ 1 w 154"/>
                <a:gd name="T29" fmla="*/ 129 h 138"/>
                <a:gd name="T30" fmla="*/ 42 w 154"/>
                <a:gd name="T31" fmla="*/ 128 h 138"/>
                <a:gd name="T32" fmla="*/ 44 w 154"/>
                <a:gd name="T33" fmla="*/ 120 h 138"/>
                <a:gd name="T34" fmla="*/ 52 w 154"/>
                <a:gd name="T35" fmla="*/ 111 h 138"/>
                <a:gd name="T36" fmla="*/ 59 w 154"/>
                <a:gd name="T37" fmla="*/ 82 h 138"/>
                <a:gd name="T38" fmla="*/ 84 w 154"/>
                <a:gd name="T39" fmla="*/ 60 h 138"/>
                <a:gd name="T40" fmla="*/ 93 w 154"/>
                <a:gd name="T41" fmla="*/ 34 h 138"/>
                <a:gd name="T42" fmla="*/ 99 w 154"/>
                <a:gd name="T43" fmla="*/ 32 h 138"/>
                <a:gd name="T44" fmla="*/ 105 w 154"/>
                <a:gd name="T45" fmla="*/ 16 h 138"/>
                <a:gd name="T46" fmla="*/ 120 w 154"/>
                <a:gd name="T47" fmla="*/ 14 h 138"/>
                <a:gd name="T48" fmla="*/ 126 w 154"/>
                <a:gd name="T49" fmla="*/ 16 h 138"/>
                <a:gd name="T50" fmla="*/ 134 w 154"/>
                <a:gd name="T51" fmla="*/ 16 h 138"/>
                <a:gd name="T52" fmla="*/ 140 w 154"/>
                <a:gd name="T53" fmla="*/ 12 h 138"/>
                <a:gd name="T54" fmla="*/ 151 w 154"/>
                <a:gd name="T55" fmla="*/ 11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54" h="138">
                  <a:moveTo>
                    <a:pt x="151" y="11"/>
                  </a:moveTo>
                  <a:lnTo>
                    <a:pt x="151" y="0"/>
                  </a:lnTo>
                  <a:lnTo>
                    <a:pt x="154" y="0"/>
                  </a:lnTo>
                  <a:lnTo>
                    <a:pt x="154" y="1"/>
                  </a:lnTo>
                  <a:lnTo>
                    <a:pt x="153" y="5"/>
                  </a:lnTo>
                  <a:lnTo>
                    <a:pt x="153" y="37"/>
                  </a:lnTo>
                  <a:lnTo>
                    <a:pt x="94" y="36"/>
                  </a:lnTo>
                  <a:lnTo>
                    <a:pt x="93" y="89"/>
                  </a:lnTo>
                  <a:lnTo>
                    <a:pt x="77" y="91"/>
                  </a:lnTo>
                  <a:lnTo>
                    <a:pt x="72" y="101"/>
                  </a:lnTo>
                  <a:lnTo>
                    <a:pt x="75" y="131"/>
                  </a:lnTo>
                  <a:lnTo>
                    <a:pt x="4" y="131"/>
                  </a:lnTo>
                  <a:lnTo>
                    <a:pt x="0" y="138"/>
                  </a:lnTo>
                  <a:lnTo>
                    <a:pt x="1" y="129"/>
                  </a:lnTo>
                  <a:lnTo>
                    <a:pt x="1" y="129"/>
                  </a:lnTo>
                  <a:lnTo>
                    <a:pt x="42" y="128"/>
                  </a:lnTo>
                  <a:lnTo>
                    <a:pt x="44" y="120"/>
                  </a:lnTo>
                  <a:lnTo>
                    <a:pt x="52" y="111"/>
                  </a:lnTo>
                  <a:lnTo>
                    <a:pt x="59" y="82"/>
                  </a:lnTo>
                  <a:lnTo>
                    <a:pt x="84" y="60"/>
                  </a:lnTo>
                  <a:lnTo>
                    <a:pt x="93" y="34"/>
                  </a:lnTo>
                  <a:lnTo>
                    <a:pt x="99" y="32"/>
                  </a:lnTo>
                  <a:lnTo>
                    <a:pt x="105" y="16"/>
                  </a:lnTo>
                  <a:lnTo>
                    <a:pt x="120" y="14"/>
                  </a:lnTo>
                  <a:lnTo>
                    <a:pt x="126" y="16"/>
                  </a:lnTo>
                  <a:lnTo>
                    <a:pt x="134" y="16"/>
                  </a:lnTo>
                  <a:lnTo>
                    <a:pt x="140" y="12"/>
                  </a:lnTo>
                  <a:lnTo>
                    <a:pt x="151" y="11"/>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437" name="Freeform 436">
              <a:extLst>
                <a:ext uri="{FF2B5EF4-FFF2-40B4-BE49-F238E27FC236}">
                  <a16:creationId xmlns:a16="http://schemas.microsoft.com/office/drawing/2014/main" id="{A9176D36-B137-D842-A3D4-7EBE75D23512}"/>
                </a:ext>
              </a:extLst>
            </p:cNvPr>
            <p:cNvSpPr>
              <a:spLocks/>
            </p:cNvSpPr>
            <p:nvPr/>
          </p:nvSpPr>
          <p:spPr bwMode="auto">
            <a:xfrm>
              <a:off x="5942281" y="3211325"/>
              <a:ext cx="639767" cy="509469"/>
            </a:xfrm>
            <a:custGeom>
              <a:avLst/>
              <a:gdLst>
                <a:gd name="T0" fmla="*/ 161 w 387"/>
                <a:gd name="T1" fmla="*/ 319 h 328"/>
                <a:gd name="T2" fmla="*/ 153 w 387"/>
                <a:gd name="T3" fmla="*/ 304 h 328"/>
                <a:gd name="T4" fmla="*/ 132 w 387"/>
                <a:gd name="T5" fmla="*/ 280 h 328"/>
                <a:gd name="T6" fmla="*/ 113 w 387"/>
                <a:gd name="T7" fmla="*/ 248 h 328"/>
                <a:gd name="T8" fmla="*/ 91 w 387"/>
                <a:gd name="T9" fmla="*/ 225 h 328"/>
                <a:gd name="T10" fmla="*/ 88 w 387"/>
                <a:gd name="T11" fmla="*/ 198 h 328"/>
                <a:gd name="T12" fmla="*/ 67 w 387"/>
                <a:gd name="T13" fmla="*/ 167 h 328"/>
                <a:gd name="T14" fmla="*/ 50 w 387"/>
                <a:gd name="T15" fmla="*/ 151 h 328"/>
                <a:gd name="T16" fmla="*/ 45 w 387"/>
                <a:gd name="T17" fmla="*/ 135 h 328"/>
                <a:gd name="T18" fmla="*/ 31 w 387"/>
                <a:gd name="T19" fmla="*/ 115 h 328"/>
                <a:gd name="T20" fmla="*/ 9 w 387"/>
                <a:gd name="T21" fmla="*/ 84 h 328"/>
                <a:gd name="T22" fmla="*/ 2 w 387"/>
                <a:gd name="T23" fmla="*/ 73 h 328"/>
                <a:gd name="T24" fmla="*/ 3 w 387"/>
                <a:gd name="T25" fmla="*/ 58 h 328"/>
                <a:gd name="T26" fmla="*/ 30 w 387"/>
                <a:gd name="T27" fmla="*/ 55 h 328"/>
                <a:gd name="T28" fmla="*/ 47 w 387"/>
                <a:gd name="T29" fmla="*/ 44 h 328"/>
                <a:gd name="T30" fmla="*/ 54 w 387"/>
                <a:gd name="T31" fmla="*/ 34 h 328"/>
                <a:gd name="T32" fmla="*/ 69 w 387"/>
                <a:gd name="T33" fmla="*/ 3 h 328"/>
                <a:gd name="T34" fmla="*/ 93 w 387"/>
                <a:gd name="T35" fmla="*/ 5 h 328"/>
                <a:gd name="T36" fmla="*/ 176 w 387"/>
                <a:gd name="T37" fmla="*/ 61 h 328"/>
                <a:gd name="T38" fmla="*/ 225 w 387"/>
                <a:gd name="T39" fmla="*/ 65 h 328"/>
                <a:gd name="T40" fmla="*/ 243 w 387"/>
                <a:gd name="T41" fmla="*/ 74 h 328"/>
                <a:gd name="T42" fmla="*/ 261 w 387"/>
                <a:gd name="T43" fmla="*/ 97 h 328"/>
                <a:gd name="T44" fmla="*/ 278 w 387"/>
                <a:gd name="T45" fmla="*/ 113 h 328"/>
                <a:gd name="T46" fmla="*/ 279 w 387"/>
                <a:gd name="T47" fmla="*/ 128 h 328"/>
                <a:gd name="T48" fmla="*/ 288 w 387"/>
                <a:gd name="T49" fmla="*/ 141 h 328"/>
                <a:gd name="T50" fmla="*/ 294 w 387"/>
                <a:gd name="T51" fmla="*/ 153 h 328"/>
                <a:gd name="T52" fmla="*/ 305 w 387"/>
                <a:gd name="T53" fmla="*/ 156 h 328"/>
                <a:gd name="T54" fmla="*/ 310 w 387"/>
                <a:gd name="T55" fmla="*/ 169 h 328"/>
                <a:gd name="T56" fmla="*/ 374 w 387"/>
                <a:gd name="T57" fmla="*/ 200 h 328"/>
                <a:gd name="T58" fmla="*/ 387 w 387"/>
                <a:gd name="T59" fmla="*/ 210 h 328"/>
                <a:gd name="T60" fmla="*/ 327 w 387"/>
                <a:gd name="T61" fmla="*/ 273 h 328"/>
                <a:gd name="T62" fmla="*/ 259 w 387"/>
                <a:gd name="T63" fmla="*/ 290 h 328"/>
                <a:gd name="T64" fmla="*/ 239 w 387"/>
                <a:gd name="T65" fmla="*/ 315 h 328"/>
                <a:gd name="T66" fmla="*/ 227 w 387"/>
                <a:gd name="T67" fmla="*/ 309 h 328"/>
                <a:gd name="T68" fmla="*/ 206 w 387"/>
                <a:gd name="T69" fmla="*/ 305 h 328"/>
                <a:gd name="T70" fmla="*/ 181 w 387"/>
                <a:gd name="T71" fmla="*/ 308 h 328"/>
                <a:gd name="T72" fmla="*/ 169 w 387"/>
                <a:gd name="T73" fmla="*/ 312 h 328"/>
                <a:gd name="T74" fmla="*/ 163 w 387"/>
                <a:gd name="T75" fmla="*/ 328 h 3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387" h="328">
                  <a:moveTo>
                    <a:pt x="163" y="328"/>
                  </a:moveTo>
                  <a:lnTo>
                    <a:pt x="161" y="319"/>
                  </a:lnTo>
                  <a:lnTo>
                    <a:pt x="155" y="313"/>
                  </a:lnTo>
                  <a:lnTo>
                    <a:pt x="153" y="304"/>
                  </a:lnTo>
                  <a:lnTo>
                    <a:pt x="143" y="297"/>
                  </a:lnTo>
                  <a:lnTo>
                    <a:pt x="132" y="280"/>
                  </a:lnTo>
                  <a:lnTo>
                    <a:pt x="126" y="263"/>
                  </a:lnTo>
                  <a:lnTo>
                    <a:pt x="113" y="248"/>
                  </a:lnTo>
                  <a:lnTo>
                    <a:pt x="104" y="245"/>
                  </a:lnTo>
                  <a:lnTo>
                    <a:pt x="91" y="225"/>
                  </a:lnTo>
                  <a:lnTo>
                    <a:pt x="88" y="211"/>
                  </a:lnTo>
                  <a:lnTo>
                    <a:pt x="88" y="198"/>
                  </a:lnTo>
                  <a:lnTo>
                    <a:pt x="76" y="175"/>
                  </a:lnTo>
                  <a:lnTo>
                    <a:pt x="67" y="167"/>
                  </a:lnTo>
                  <a:lnTo>
                    <a:pt x="57" y="163"/>
                  </a:lnTo>
                  <a:lnTo>
                    <a:pt x="50" y="151"/>
                  </a:lnTo>
                  <a:lnTo>
                    <a:pt x="51" y="146"/>
                  </a:lnTo>
                  <a:lnTo>
                    <a:pt x="45" y="135"/>
                  </a:lnTo>
                  <a:lnTo>
                    <a:pt x="39" y="131"/>
                  </a:lnTo>
                  <a:lnTo>
                    <a:pt x="31" y="115"/>
                  </a:lnTo>
                  <a:lnTo>
                    <a:pt x="19" y="99"/>
                  </a:lnTo>
                  <a:lnTo>
                    <a:pt x="9" y="84"/>
                  </a:lnTo>
                  <a:lnTo>
                    <a:pt x="0" y="85"/>
                  </a:lnTo>
                  <a:lnTo>
                    <a:pt x="2" y="73"/>
                  </a:lnTo>
                  <a:lnTo>
                    <a:pt x="2" y="66"/>
                  </a:lnTo>
                  <a:lnTo>
                    <a:pt x="3" y="58"/>
                  </a:lnTo>
                  <a:lnTo>
                    <a:pt x="23" y="61"/>
                  </a:lnTo>
                  <a:lnTo>
                    <a:pt x="30" y="55"/>
                  </a:lnTo>
                  <a:lnTo>
                    <a:pt x="34" y="47"/>
                  </a:lnTo>
                  <a:lnTo>
                    <a:pt x="47" y="44"/>
                  </a:lnTo>
                  <a:lnTo>
                    <a:pt x="49" y="37"/>
                  </a:lnTo>
                  <a:lnTo>
                    <a:pt x="54" y="34"/>
                  </a:lnTo>
                  <a:lnTo>
                    <a:pt x="35" y="13"/>
                  </a:lnTo>
                  <a:lnTo>
                    <a:pt x="69" y="3"/>
                  </a:lnTo>
                  <a:lnTo>
                    <a:pt x="72" y="0"/>
                  </a:lnTo>
                  <a:lnTo>
                    <a:pt x="93" y="5"/>
                  </a:lnTo>
                  <a:lnTo>
                    <a:pt x="121" y="20"/>
                  </a:lnTo>
                  <a:lnTo>
                    <a:pt x="176" y="61"/>
                  </a:lnTo>
                  <a:lnTo>
                    <a:pt x="209" y="63"/>
                  </a:lnTo>
                  <a:lnTo>
                    <a:pt x="225" y="65"/>
                  </a:lnTo>
                  <a:lnTo>
                    <a:pt x="230" y="75"/>
                  </a:lnTo>
                  <a:lnTo>
                    <a:pt x="243" y="74"/>
                  </a:lnTo>
                  <a:lnTo>
                    <a:pt x="252" y="92"/>
                  </a:lnTo>
                  <a:lnTo>
                    <a:pt x="261" y="97"/>
                  </a:lnTo>
                  <a:lnTo>
                    <a:pt x="265" y="104"/>
                  </a:lnTo>
                  <a:lnTo>
                    <a:pt x="278" y="113"/>
                  </a:lnTo>
                  <a:lnTo>
                    <a:pt x="280" y="121"/>
                  </a:lnTo>
                  <a:lnTo>
                    <a:pt x="279" y="128"/>
                  </a:lnTo>
                  <a:lnTo>
                    <a:pt x="282" y="135"/>
                  </a:lnTo>
                  <a:lnTo>
                    <a:pt x="288" y="141"/>
                  </a:lnTo>
                  <a:lnTo>
                    <a:pt x="291" y="148"/>
                  </a:lnTo>
                  <a:lnTo>
                    <a:pt x="294" y="153"/>
                  </a:lnTo>
                  <a:lnTo>
                    <a:pt x="300" y="157"/>
                  </a:lnTo>
                  <a:lnTo>
                    <a:pt x="305" y="156"/>
                  </a:lnTo>
                  <a:lnTo>
                    <a:pt x="309" y="164"/>
                  </a:lnTo>
                  <a:lnTo>
                    <a:pt x="310" y="169"/>
                  </a:lnTo>
                  <a:lnTo>
                    <a:pt x="319" y="190"/>
                  </a:lnTo>
                  <a:lnTo>
                    <a:pt x="374" y="200"/>
                  </a:lnTo>
                  <a:lnTo>
                    <a:pt x="378" y="196"/>
                  </a:lnTo>
                  <a:lnTo>
                    <a:pt x="387" y="210"/>
                  </a:lnTo>
                  <a:lnTo>
                    <a:pt x="379" y="252"/>
                  </a:lnTo>
                  <a:lnTo>
                    <a:pt x="327" y="273"/>
                  </a:lnTo>
                  <a:lnTo>
                    <a:pt x="275" y="281"/>
                  </a:lnTo>
                  <a:lnTo>
                    <a:pt x="259" y="290"/>
                  </a:lnTo>
                  <a:lnTo>
                    <a:pt x="247" y="312"/>
                  </a:lnTo>
                  <a:lnTo>
                    <a:pt x="239" y="315"/>
                  </a:lnTo>
                  <a:lnTo>
                    <a:pt x="234" y="308"/>
                  </a:lnTo>
                  <a:lnTo>
                    <a:pt x="227" y="309"/>
                  </a:lnTo>
                  <a:lnTo>
                    <a:pt x="210" y="307"/>
                  </a:lnTo>
                  <a:lnTo>
                    <a:pt x="206" y="305"/>
                  </a:lnTo>
                  <a:lnTo>
                    <a:pt x="185" y="306"/>
                  </a:lnTo>
                  <a:lnTo>
                    <a:pt x="181" y="308"/>
                  </a:lnTo>
                  <a:lnTo>
                    <a:pt x="173" y="302"/>
                  </a:lnTo>
                  <a:lnTo>
                    <a:pt x="169" y="312"/>
                  </a:lnTo>
                  <a:lnTo>
                    <a:pt x="171" y="321"/>
                  </a:lnTo>
                  <a:lnTo>
                    <a:pt x="163" y="328"/>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438" name="Freeform 437">
              <a:extLst>
                <a:ext uri="{FF2B5EF4-FFF2-40B4-BE49-F238E27FC236}">
                  <a16:creationId xmlns:a16="http://schemas.microsoft.com/office/drawing/2014/main" id="{562E7577-5E05-844C-9F16-667C66D1EAB6}"/>
                </a:ext>
              </a:extLst>
            </p:cNvPr>
            <p:cNvSpPr>
              <a:spLocks/>
            </p:cNvSpPr>
            <p:nvPr/>
          </p:nvSpPr>
          <p:spPr bwMode="auto">
            <a:xfrm>
              <a:off x="5590161" y="3537508"/>
              <a:ext cx="487678" cy="431806"/>
            </a:xfrm>
            <a:custGeom>
              <a:avLst/>
              <a:gdLst>
                <a:gd name="T0" fmla="*/ 218 w 295"/>
                <a:gd name="T1" fmla="*/ 260 h 278"/>
                <a:gd name="T2" fmla="*/ 216 w 295"/>
                <a:gd name="T3" fmla="*/ 243 h 278"/>
                <a:gd name="T4" fmla="*/ 204 w 295"/>
                <a:gd name="T5" fmla="*/ 220 h 278"/>
                <a:gd name="T6" fmla="*/ 197 w 295"/>
                <a:gd name="T7" fmla="*/ 203 h 278"/>
                <a:gd name="T8" fmla="*/ 185 w 295"/>
                <a:gd name="T9" fmla="*/ 209 h 278"/>
                <a:gd name="T10" fmla="*/ 192 w 295"/>
                <a:gd name="T11" fmla="*/ 227 h 278"/>
                <a:gd name="T12" fmla="*/ 173 w 295"/>
                <a:gd name="T13" fmla="*/ 254 h 278"/>
                <a:gd name="T14" fmla="*/ 148 w 295"/>
                <a:gd name="T15" fmla="*/ 244 h 278"/>
                <a:gd name="T16" fmla="*/ 139 w 295"/>
                <a:gd name="T17" fmla="*/ 254 h 278"/>
                <a:gd name="T18" fmla="*/ 130 w 295"/>
                <a:gd name="T19" fmla="*/ 262 h 278"/>
                <a:gd name="T20" fmla="*/ 109 w 295"/>
                <a:gd name="T21" fmla="*/ 258 h 278"/>
                <a:gd name="T22" fmla="*/ 89 w 295"/>
                <a:gd name="T23" fmla="*/ 261 h 278"/>
                <a:gd name="T24" fmla="*/ 74 w 295"/>
                <a:gd name="T25" fmla="*/ 247 h 278"/>
                <a:gd name="T26" fmla="*/ 58 w 295"/>
                <a:gd name="T27" fmla="*/ 244 h 278"/>
                <a:gd name="T28" fmla="*/ 49 w 295"/>
                <a:gd name="T29" fmla="*/ 272 h 278"/>
                <a:gd name="T30" fmla="*/ 37 w 295"/>
                <a:gd name="T31" fmla="*/ 278 h 278"/>
                <a:gd name="T32" fmla="*/ 29 w 295"/>
                <a:gd name="T33" fmla="*/ 271 h 278"/>
                <a:gd name="T34" fmla="*/ 30 w 295"/>
                <a:gd name="T35" fmla="*/ 256 h 278"/>
                <a:gd name="T36" fmla="*/ 20 w 295"/>
                <a:gd name="T37" fmla="*/ 235 h 278"/>
                <a:gd name="T38" fmla="*/ 17 w 295"/>
                <a:gd name="T39" fmla="*/ 221 h 278"/>
                <a:gd name="T40" fmla="*/ 10 w 295"/>
                <a:gd name="T41" fmla="*/ 203 h 278"/>
                <a:gd name="T42" fmla="*/ 0 w 295"/>
                <a:gd name="T43" fmla="*/ 196 h 278"/>
                <a:gd name="T44" fmla="*/ 6 w 295"/>
                <a:gd name="T45" fmla="*/ 180 h 278"/>
                <a:gd name="T46" fmla="*/ 9 w 295"/>
                <a:gd name="T47" fmla="*/ 165 h 278"/>
                <a:gd name="T48" fmla="*/ 10 w 295"/>
                <a:gd name="T49" fmla="*/ 147 h 278"/>
                <a:gd name="T50" fmla="*/ 34 w 295"/>
                <a:gd name="T51" fmla="*/ 133 h 278"/>
                <a:gd name="T52" fmla="*/ 30 w 295"/>
                <a:gd name="T53" fmla="*/ 42 h 278"/>
                <a:gd name="T54" fmla="*/ 49 w 295"/>
                <a:gd name="T55" fmla="*/ 0 h 278"/>
                <a:gd name="T56" fmla="*/ 191 w 295"/>
                <a:gd name="T57" fmla="*/ 0 h 278"/>
                <a:gd name="T58" fmla="*/ 269 w 295"/>
                <a:gd name="T59" fmla="*/ 21 h 278"/>
                <a:gd name="T60" fmla="*/ 270 w 295"/>
                <a:gd name="T61" fmla="*/ 46 h 278"/>
                <a:gd name="T62" fmla="*/ 285 w 295"/>
                <a:gd name="T63" fmla="*/ 76 h 278"/>
                <a:gd name="T64" fmla="*/ 287 w 295"/>
                <a:gd name="T65" fmla="*/ 95 h 278"/>
                <a:gd name="T66" fmla="*/ 268 w 295"/>
                <a:gd name="T67" fmla="*/ 105 h 278"/>
                <a:gd name="T68" fmla="*/ 260 w 295"/>
                <a:gd name="T69" fmla="*/ 149 h 278"/>
                <a:gd name="T70" fmla="*/ 260 w 295"/>
                <a:gd name="T71" fmla="*/ 175 h 278"/>
                <a:gd name="T72" fmla="*/ 243 w 295"/>
                <a:gd name="T73" fmla="*/ 206 h 278"/>
                <a:gd name="T74" fmla="*/ 234 w 295"/>
                <a:gd name="T75" fmla="*/ 231 h 278"/>
                <a:gd name="T76" fmla="*/ 221 w 295"/>
                <a:gd name="T77" fmla="*/ 258 h 2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295" h="278">
                  <a:moveTo>
                    <a:pt x="221" y="261"/>
                  </a:moveTo>
                  <a:lnTo>
                    <a:pt x="218" y="260"/>
                  </a:lnTo>
                  <a:lnTo>
                    <a:pt x="218" y="250"/>
                  </a:lnTo>
                  <a:lnTo>
                    <a:pt x="216" y="243"/>
                  </a:lnTo>
                  <a:lnTo>
                    <a:pt x="207" y="235"/>
                  </a:lnTo>
                  <a:lnTo>
                    <a:pt x="204" y="220"/>
                  </a:lnTo>
                  <a:lnTo>
                    <a:pt x="206" y="204"/>
                  </a:lnTo>
                  <a:lnTo>
                    <a:pt x="197" y="203"/>
                  </a:lnTo>
                  <a:lnTo>
                    <a:pt x="196" y="208"/>
                  </a:lnTo>
                  <a:lnTo>
                    <a:pt x="185" y="209"/>
                  </a:lnTo>
                  <a:lnTo>
                    <a:pt x="190" y="215"/>
                  </a:lnTo>
                  <a:lnTo>
                    <a:pt x="192" y="227"/>
                  </a:lnTo>
                  <a:lnTo>
                    <a:pt x="182" y="239"/>
                  </a:lnTo>
                  <a:lnTo>
                    <a:pt x="173" y="254"/>
                  </a:lnTo>
                  <a:lnTo>
                    <a:pt x="164" y="256"/>
                  </a:lnTo>
                  <a:lnTo>
                    <a:pt x="148" y="244"/>
                  </a:lnTo>
                  <a:lnTo>
                    <a:pt x="141" y="248"/>
                  </a:lnTo>
                  <a:lnTo>
                    <a:pt x="139" y="254"/>
                  </a:lnTo>
                  <a:lnTo>
                    <a:pt x="130" y="258"/>
                  </a:lnTo>
                  <a:lnTo>
                    <a:pt x="130" y="262"/>
                  </a:lnTo>
                  <a:lnTo>
                    <a:pt x="111" y="262"/>
                  </a:lnTo>
                  <a:lnTo>
                    <a:pt x="109" y="258"/>
                  </a:lnTo>
                  <a:lnTo>
                    <a:pt x="95" y="257"/>
                  </a:lnTo>
                  <a:lnTo>
                    <a:pt x="89" y="261"/>
                  </a:lnTo>
                  <a:lnTo>
                    <a:pt x="84" y="259"/>
                  </a:lnTo>
                  <a:lnTo>
                    <a:pt x="74" y="247"/>
                  </a:lnTo>
                  <a:lnTo>
                    <a:pt x="71" y="241"/>
                  </a:lnTo>
                  <a:lnTo>
                    <a:pt x="58" y="244"/>
                  </a:lnTo>
                  <a:lnTo>
                    <a:pt x="53" y="254"/>
                  </a:lnTo>
                  <a:lnTo>
                    <a:pt x="49" y="272"/>
                  </a:lnTo>
                  <a:lnTo>
                    <a:pt x="42" y="276"/>
                  </a:lnTo>
                  <a:lnTo>
                    <a:pt x="37" y="278"/>
                  </a:lnTo>
                  <a:lnTo>
                    <a:pt x="35" y="277"/>
                  </a:lnTo>
                  <a:lnTo>
                    <a:pt x="29" y="271"/>
                  </a:lnTo>
                  <a:lnTo>
                    <a:pt x="28" y="265"/>
                  </a:lnTo>
                  <a:lnTo>
                    <a:pt x="30" y="256"/>
                  </a:lnTo>
                  <a:lnTo>
                    <a:pt x="30" y="248"/>
                  </a:lnTo>
                  <a:lnTo>
                    <a:pt x="20" y="235"/>
                  </a:lnTo>
                  <a:lnTo>
                    <a:pt x="17" y="226"/>
                  </a:lnTo>
                  <a:lnTo>
                    <a:pt x="17" y="221"/>
                  </a:lnTo>
                  <a:lnTo>
                    <a:pt x="10" y="215"/>
                  </a:lnTo>
                  <a:lnTo>
                    <a:pt x="10" y="203"/>
                  </a:lnTo>
                  <a:lnTo>
                    <a:pt x="6" y="195"/>
                  </a:lnTo>
                  <a:lnTo>
                    <a:pt x="0" y="196"/>
                  </a:lnTo>
                  <a:lnTo>
                    <a:pt x="1" y="188"/>
                  </a:lnTo>
                  <a:lnTo>
                    <a:pt x="6" y="180"/>
                  </a:lnTo>
                  <a:lnTo>
                    <a:pt x="4" y="171"/>
                  </a:lnTo>
                  <a:lnTo>
                    <a:pt x="9" y="165"/>
                  </a:lnTo>
                  <a:lnTo>
                    <a:pt x="6" y="160"/>
                  </a:lnTo>
                  <a:lnTo>
                    <a:pt x="10" y="147"/>
                  </a:lnTo>
                  <a:lnTo>
                    <a:pt x="18" y="132"/>
                  </a:lnTo>
                  <a:lnTo>
                    <a:pt x="34" y="133"/>
                  </a:lnTo>
                  <a:lnTo>
                    <a:pt x="30" y="51"/>
                  </a:lnTo>
                  <a:lnTo>
                    <a:pt x="30" y="42"/>
                  </a:lnTo>
                  <a:lnTo>
                    <a:pt x="51" y="42"/>
                  </a:lnTo>
                  <a:lnTo>
                    <a:pt x="49" y="0"/>
                  </a:lnTo>
                  <a:lnTo>
                    <a:pt x="121" y="0"/>
                  </a:lnTo>
                  <a:lnTo>
                    <a:pt x="191" y="0"/>
                  </a:lnTo>
                  <a:lnTo>
                    <a:pt x="262" y="0"/>
                  </a:lnTo>
                  <a:lnTo>
                    <a:pt x="269" y="21"/>
                  </a:lnTo>
                  <a:lnTo>
                    <a:pt x="266" y="24"/>
                  </a:lnTo>
                  <a:lnTo>
                    <a:pt x="270" y="46"/>
                  </a:lnTo>
                  <a:lnTo>
                    <a:pt x="278" y="71"/>
                  </a:lnTo>
                  <a:lnTo>
                    <a:pt x="285" y="76"/>
                  </a:lnTo>
                  <a:lnTo>
                    <a:pt x="295" y="84"/>
                  </a:lnTo>
                  <a:lnTo>
                    <a:pt x="287" y="95"/>
                  </a:lnTo>
                  <a:lnTo>
                    <a:pt x="273" y="99"/>
                  </a:lnTo>
                  <a:lnTo>
                    <a:pt x="268" y="105"/>
                  </a:lnTo>
                  <a:lnTo>
                    <a:pt x="267" y="119"/>
                  </a:lnTo>
                  <a:lnTo>
                    <a:pt x="260" y="149"/>
                  </a:lnTo>
                  <a:lnTo>
                    <a:pt x="263" y="158"/>
                  </a:lnTo>
                  <a:lnTo>
                    <a:pt x="260" y="175"/>
                  </a:lnTo>
                  <a:lnTo>
                    <a:pt x="254" y="196"/>
                  </a:lnTo>
                  <a:lnTo>
                    <a:pt x="243" y="206"/>
                  </a:lnTo>
                  <a:lnTo>
                    <a:pt x="236" y="222"/>
                  </a:lnTo>
                  <a:lnTo>
                    <a:pt x="234" y="231"/>
                  </a:lnTo>
                  <a:lnTo>
                    <a:pt x="226" y="236"/>
                  </a:lnTo>
                  <a:lnTo>
                    <a:pt x="221" y="258"/>
                  </a:lnTo>
                  <a:lnTo>
                    <a:pt x="221" y="261"/>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439" name="Freeform 438">
              <a:extLst>
                <a:ext uri="{FF2B5EF4-FFF2-40B4-BE49-F238E27FC236}">
                  <a16:creationId xmlns:a16="http://schemas.microsoft.com/office/drawing/2014/main" id="{709DA5D7-7387-B449-8E6E-5D5229F9A8EB}"/>
                </a:ext>
              </a:extLst>
            </p:cNvPr>
            <p:cNvSpPr>
              <a:spLocks/>
            </p:cNvSpPr>
            <p:nvPr/>
          </p:nvSpPr>
          <p:spPr bwMode="auto">
            <a:xfrm>
              <a:off x="5651328" y="3852820"/>
              <a:ext cx="347160" cy="282693"/>
            </a:xfrm>
            <a:custGeom>
              <a:avLst/>
              <a:gdLst>
                <a:gd name="T0" fmla="*/ 184 w 210"/>
                <a:gd name="T1" fmla="*/ 58 h 182"/>
                <a:gd name="T2" fmla="*/ 185 w 210"/>
                <a:gd name="T3" fmla="*/ 74 h 182"/>
                <a:gd name="T4" fmla="*/ 182 w 210"/>
                <a:gd name="T5" fmla="*/ 80 h 182"/>
                <a:gd name="T6" fmla="*/ 172 w 210"/>
                <a:gd name="T7" fmla="*/ 81 h 182"/>
                <a:gd name="T8" fmla="*/ 166 w 210"/>
                <a:gd name="T9" fmla="*/ 93 h 182"/>
                <a:gd name="T10" fmla="*/ 178 w 210"/>
                <a:gd name="T11" fmla="*/ 94 h 182"/>
                <a:gd name="T12" fmla="*/ 187 w 210"/>
                <a:gd name="T13" fmla="*/ 104 h 182"/>
                <a:gd name="T14" fmla="*/ 191 w 210"/>
                <a:gd name="T15" fmla="*/ 113 h 182"/>
                <a:gd name="T16" fmla="*/ 199 w 210"/>
                <a:gd name="T17" fmla="*/ 117 h 182"/>
                <a:gd name="T18" fmla="*/ 210 w 210"/>
                <a:gd name="T19" fmla="*/ 140 h 182"/>
                <a:gd name="T20" fmla="*/ 198 w 210"/>
                <a:gd name="T21" fmla="*/ 154 h 182"/>
                <a:gd name="T22" fmla="*/ 187 w 210"/>
                <a:gd name="T23" fmla="*/ 166 h 182"/>
                <a:gd name="T24" fmla="*/ 175 w 210"/>
                <a:gd name="T25" fmla="*/ 176 h 182"/>
                <a:gd name="T26" fmla="*/ 163 w 210"/>
                <a:gd name="T27" fmla="*/ 176 h 182"/>
                <a:gd name="T28" fmla="*/ 148 w 210"/>
                <a:gd name="T29" fmla="*/ 180 h 182"/>
                <a:gd name="T30" fmla="*/ 136 w 210"/>
                <a:gd name="T31" fmla="*/ 176 h 182"/>
                <a:gd name="T32" fmla="*/ 129 w 210"/>
                <a:gd name="T33" fmla="*/ 182 h 182"/>
                <a:gd name="T34" fmla="*/ 112 w 210"/>
                <a:gd name="T35" fmla="*/ 168 h 182"/>
                <a:gd name="T36" fmla="*/ 108 w 210"/>
                <a:gd name="T37" fmla="*/ 159 h 182"/>
                <a:gd name="T38" fmla="*/ 98 w 210"/>
                <a:gd name="T39" fmla="*/ 163 h 182"/>
                <a:gd name="T40" fmla="*/ 89 w 210"/>
                <a:gd name="T41" fmla="*/ 162 h 182"/>
                <a:gd name="T42" fmla="*/ 84 w 210"/>
                <a:gd name="T43" fmla="*/ 165 h 182"/>
                <a:gd name="T44" fmla="*/ 76 w 210"/>
                <a:gd name="T45" fmla="*/ 163 h 182"/>
                <a:gd name="T46" fmla="*/ 65 w 210"/>
                <a:gd name="T47" fmla="*/ 146 h 182"/>
                <a:gd name="T48" fmla="*/ 62 w 210"/>
                <a:gd name="T49" fmla="*/ 139 h 182"/>
                <a:gd name="T50" fmla="*/ 48 w 210"/>
                <a:gd name="T51" fmla="*/ 131 h 182"/>
                <a:gd name="T52" fmla="*/ 43 w 210"/>
                <a:gd name="T53" fmla="*/ 118 h 182"/>
                <a:gd name="T54" fmla="*/ 35 w 210"/>
                <a:gd name="T55" fmla="*/ 109 h 182"/>
                <a:gd name="T56" fmla="*/ 23 w 210"/>
                <a:gd name="T57" fmla="*/ 99 h 182"/>
                <a:gd name="T58" fmla="*/ 23 w 210"/>
                <a:gd name="T59" fmla="*/ 92 h 182"/>
                <a:gd name="T60" fmla="*/ 13 w 210"/>
                <a:gd name="T61" fmla="*/ 84 h 182"/>
                <a:gd name="T62" fmla="*/ 0 w 210"/>
                <a:gd name="T63" fmla="*/ 75 h 182"/>
                <a:gd name="T64" fmla="*/ 5 w 210"/>
                <a:gd name="T65" fmla="*/ 73 h 182"/>
                <a:gd name="T66" fmla="*/ 12 w 210"/>
                <a:gd name="T67" fmla="*/ 69 h 182"/>
                <a:gd name="T68" fmla="*/ 16 w 210"/>
                <a:gd name="T69" fmla="*/ 51 h 182"/>
                <a:gd name="T70" fmla="*/ 21 w 210"/>
                <a:gd name="T71" fmla="*/ 41 h 182"/>
                <a:gd name="T72" fmla="*/ 34 w 210"/>
                <a:gd name="T73" fmla="*/ 38 h 182"/>
                <a:gd name="T74" fmla="*/ 37 w 210"/>
                <a:gd name="T75" fmla="*/ 44 h 182"/>
                <a:gd name="T76" fmla="*/ 47 w 210"/>
                <a:gd name="T77" fmla="*/ 56 h 182"/>
                <a:gd name="T78" fmla="*/ 52 w 210"/>
                <a:gd name="T79" fmla="*/ 58 h 182"/>
                <a:gd name="T80" fmla="*/ 59 w 210"/>
                <a:gd name="T81" fmla="*/ 54 h 182"/>
                <a:gd name="T82" fmla="*/ 72 w 210"/>
                <a:gd name="T83" fmla="*/ 55 h 182"/>
                <a:gd name="T84" fmla="*/ 74 w 210"/>
                <a:gd name="T85" fmla="*/ 59 h 182"/>
                <a:gd name="T86" fmla="*/ 93 w 210"/>
                <a:gd name="T87" fmla="*/ 59 h 182"/>
                <a:gd name="T88" fmla="*/ 93 w 210"/>
                <a:gd name="T89" fmla="*/ 55 h 182"/>
                <a:gd name="T90" fmla="*/ 102 w 210"/>
                <a:gd name="T91" fmla="*/ 51 h 182"/>
                <a:gd name="T92" fmla="*/ 104 w 210"/>
                <a:gd name="T93" fmla="*/ 45 h 182"/>
                <a:gd name="T94" fmla="*/ 111 w 210"/>
                <a:gd name="T95" fmla="*/ 41 h 182"/>
                <a:gd name="T96" fmla="*/ 127 w 210"/>
                <a:gd name="T97" fmla="*/ 53 h 182"/>
                <a:gd name="T98" fmla="*/ 136 w 210"/>
                <a:gd name="T99" fmla="*/ 51 h 182"/>
                <a:gd name="T100" fmla="*/ 145 w 210"/>
                <a:gd name="T101" fmla="*/ 36 h 182"/>
                <a:gd name="T102" fmla="*/ 155 w 210"/>
                <a:gd name="T103" fmla="*/ 24 h 182"/>
                <a:gd name="T104" fmla="*/ 153 w 210"/>
                <a:gd name="T105" fmla="*/ 12 h 182"/>
                <a:gd name="T106" fmla="*/ 148 w 210"/>
                <a:gd name="T107" fmla="*/ 6 h 182"/>
                <a:gd name="T108" fmla="*/ 159 w 210"/>
                <a:gd name="T109" fmla="*/ 5 h 182"/>
                <a:gd name="T110" fmla="*/ 160 w 210"/>
                <a:gd name="T111" fmla="*/ 0 h 182"/>
                <a:gd name="T112" fmla="*/ 169 w 210"/>
                <a:gd name="T113" fmla="*/ 1 h 182"/>
                <a:gd name="T114" fmla="*/ 167 w 210"/>
                <a:gd name="T115" fmla="*/ 17 h 182"/>
                <a:gd name="T116" fmla="*/ 170 w 210"/>
                <a:gd name="T117" fmla="*/ 32 h 182"/>
                <a:gd name="T118" fmla="*/ 179 w 210"/>
                <a:gd name="T119" fmla="*/ 40 h 182"/>
                <a:gd name="T120" fmla="*/ 181 w 210"/>
                <a:gd name="T121" fmla="*/ 47 h 182"/>
                <a:gd name="T122" fmla="*/ 181 w 210"/>
                <a:gd name="T123" fmla="*/ 57 h 182"/>
                <a:gd name="T124" fmla="*/ 184 w 210"/>
                <a:gd name="T125" fmla="*/ 58 h 1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10" h="182">
                  <a:moveTo>
                    <a:pt x="184" y="58"/>
                  </a:moveTo>
                  <a:lnTo>
                    <a:pt x="185" y="74"/>
                  </a:lnTo>
                  <a:lnTo>
                    <a:pt x="182" y="80"/>
                  </a:lnTo>
                  <a:lnTo>
                    <a:pt x="172" y="81"/>
                  </a:lnTo>
                  <a:lnTo>
                    <a:pt x="166" y="93"/>
                  </a:lnTo>
                  <a:lnTo>
                    <a:pt x="178" y="94"/>
                  </a:lnTo>
                  <a:lnTo>
                    <a:pt x="187" y="104"/>
                  </a:lnTo>
                  <a:lnTo>
                    <a:pt x="191" y="113"/>
                  </a:lnTo>
                  <a:lnTo>
                    <a:pt x="199" y="117"/>
                  </a:lnTo>
                  <a:lnTo>
                    <a:pt x="210" y="140"/>
                  </a:lnTo>
                  <a:lnTo>
                    <a:pt x="198" y="154"/>
                  </a:lnTo>
                  <a:lnTo>
                    <a:pt x="187" y="166"/>
                  </a:lnTo>
                  <a:lnTo>
                    <a:pt x="175" y="176"/>
                  </a:lnTo>
                  <a:lnTo>
                    <a:pt x="163" y="176"/>
                  </a:lnTo>
                  <a:lnTo>
                    <a:pt x="148" y="180"/>
                  </a:lnTo>
                  <a:lnTo>
                    <a:pt x="136" y="176"/>
                  </a:lnTo>
                  <a:lnTo>
                    <a:pt x="129" y="182"/>
                  </a:lnTo>
                  <a:lnTo>
                    <a:pt x="112" y="168"/>
                  </a:lnTo>
                  <a:lnTo>
                    <a:pt x="108" y="159"/>
                  </a:lnTo>
                  <a:lnTo>
                    <a:pt x="98" y="163"/>
                  </a:lnTo>
                  <a:lnTo>
                    <a:pt x="89" y="162"/>
                  </a:lnTo>
                  <a:lnTo>
                    <a:pt x="84" y="165"/>
                  </a:lnTo>
                  <a:lnTo>
                    <a:pt x="76" y="163"/>
                  </a:lnTo>
                  <a:lnTo>
                    <a:pt x="65" y="146"/>
                  </a:lnTo>
                  <a:lnTo>
                    <a:pt x="62" y="139"/>
                  </a:lnTo>
                  <a:lnTo>
                    <a:pt x="48" y="131"/>
                  </a:lnTo>
                  <a:lnTo>
                    <a:pt x="43" y="118"/>
                  </a:lnTo>
                  <a:lnTo>
                    <a:pt x="35" y="109"/>
                  </a:lnTo>
                  <a:lnTo>
                    <a:pt x="23" y="99"/>
                  </a:lnTo>
                  <a:lnTo>
                    <a:pt x="23" y="92"/>
                  </a:lnTo>
                  <a:lnTo>
                    <a:pt x="13" y="84"/>
                  </a:lnTo>
                  <a:lnTo>
                    <a:pt x="0" y="75"/>
                  </a:lnTo>
                  <a:lnTo>
                    <a:pt x="5" y="73"/>
                  </a:lnTo>
                  <a:lnTo>
                    <a:pt x="12" y="69"/>
                  </a:lnTo>
                  <a:lnTo>
                    <a:pt x="16" y="51"/>
                  </a:lnTo>
                  <a:lnTo>
                    <a:pt x="21" y="41"/>
                  </a:lnTo>
                  <a:lnTo>
                    <a:pt x="34" y="38"/>
                  </a:lnTo>
                  <a:lnTo>
                    <a:pt x="37" y="44"/>
                  </a:lnTo>
                  <a:lnTo>
                    <a:pt x="47" y="56"/>
                  </a:lnTo>
                  <a:lnTo>
                    <a:pt x="52" y="58"/>
                  </a:lnTo>
                  <a:lnTo>
                    <a:pt x="59" y="54"/>
                  </a:lnTo>
                  <a:lnTo>
                    <a:pt x="72" y="55"/>
                  </a:lnTo>
                  <a:lnTo>
                    <a:pt x="74" y="59"/>
                  </a:lnTo>
                  <a:lnTo>
                    <a:pt x="93" y="59"/>
                  </a:lnTo>
                  <a:lnTo>
                    <a:pt x="93" y="55"/>
                  </a:lnTo>
                  <a:lnTo>
                    <a:pt x="102" y="51"/>
                  </a:lnTo>
                  <a:lnTo>
                    <a:pt x="104" y="45"/>
                  </a:lnTo>
                  <a:lnTo>
                    <a:pt x="111" y="41"/>
                  </a:lnTo>
                  <a:lnTo>
                    <a:pt x="127" y="53"/>
                  </a:lnTo>
                  <a:lnTo>
                    <a:pt x="136" y="51"/>
                  </a:lnTo>
                  <a:lnTo>
                    <a:pt x="145" y="36"/>
                  </a:lnTo>
                  <a:lnTo>
                    <a:pt x="155" y="24"/>
                  </a:lnTo>
                  <a:lnTo>
                    <a:pt x="153" y="12"/>
                  </a:lnTo>
                  <a:lnTo>
                    <a:pt x="148" y="6"/>
                  </a:lnTo>
                  <a:lnTo>
                    <a:pt x="159" y="5"/>
                  </a:lnTo>
                  <a:lnTo>
                    <a:pt x="160" y="0"/>
                  </a:lnTo>
                  <a:lnTo>
                    <a:pt x="169" y="1"/>
                  </a:lnTo>
                  <a:lnTo>
                    <a:pt x="167" y="17"/>
                  </a:lnTo>
                  <a:lnTo>
                    <a:pt x="170" y="32"/>
                  </a:lnTo>
                  <a:lnTo>
                    <a:pt x="179" y="40"/>
                  </a:lnTo>
                  <a:lnTo>
                    <a:pt x="181" y="47"/>
                  </a:lnTo>
                  <a:lnTo>
                    <a:pt x="181" y="57"/>
                  </a:lnTo>
                  <a:lnTo>
                    <a:pt x="184" y="58"/>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440" name="Freeform 439">
              <a:extLst>
                <a:ext uri="{FF2B5EF4-FFF2-40B4-BE49-F238E27FC236}">
                  <a16:creationId xmlns:a16="http://schemas.microsoft.com/office/drawing/2014/main" id="{97B858E1-3671-3042-88EF-0082A48ABBFD}"/>
                </a:ext>
              </a:extLst>
            </p:cNvPr>
            <p:cNvSpPr>
              <a:spLocks/>
            </p:cNvSpPr>
            <p:nvPr/>
          </p:nvSpPr>
          <p:spPr bwMode="auto">
            <a:xfrm>
              <a:off x="4396592" y="3713027"/>
              <a:ext cx="185152" cy="136687"/>
            </a:xfrm>
            <a:custGeom>
              <a:avLst/>
              <a:gdLst>
                <a:gd name="T0" fmla="*/ 17 w 112"/>
                <a:gd name="T1" fmla="*/ 62 h 88"/>
                <a:gd name="T2" fmla="*/ 10 w 112"/>
                <a:gd name="T3" fmla="*/ 46 h 88"/>
                <a:gd name="T4" fmla="*/ 0 w 112"/>
                <a:gd name="T5" fmla="*/ 38 h 88"/>
                <a:gd name="T6" fmla="*/ 9 w 112"/>
                <a:gd name="T7" fmla="*/ 34 h 88"/>
                <a:gd name="T8" fmla="*/ 18 w 112"/>
                <a:gd name="T9" fmla="*/ 20 h 88"/>
                <a:gd name="T10" fmla="*/ 22 w 112"/>
                <a:gd name="T11" fmla="*/ 9 h 88"/>
                <a:gd name="T12" fmla="*/ 29 w 112"/>
                <a:gd name="T13" fmla="*/ 2 h 88"/>
                <a:gd name="T14" fmla="*/ 38 w 112"/>
                <a:gd name="T15" fmla="*/ 4 h 88"/>
                <a:gd name="T16" fmla="*/ 47 w 112"/>
                <a:gd name="T17" fmla="*/ 0 h 88"/>
                <a:gd name="T18" fmla="*/ 57 w 112"/>
                <a:gd name="T19" fmla="*/ 0 h 88"/>
                <a:gd name="T20" fmla="*/ 65 w 112"/>
                <a:gd name="T21" fmla="*/ 6 h 88"/>
                <a:gd name="T22" fmla="*/ 77 w 112"/>
                <a:gd name="T23" fmla="*/ 11 h 88"/>
                <a:gd name="T24" fmla="*/ 88 w 112"/>
                <a:gd name="T25" fmla="*/ 26 h 88"/>
                <a:gd name="T26" fmla="*/ 100 w 112"/>
                <a:gd name="T27" fmla="*/ 41 h 88"/>
                <a:gd name="T28" fmla="*/ 100 w 112"/>
                <a:gd name="T29" fmla="*/ 54 h 88"/>
                <a:gd name="T30" fmla="*/ 104 w 112"/>
                <a:gd name="T31" fmla="*/ 66 h 88"/>
                <a:gd name="T32" fmla="*/ 111 w 112"/>
                <a:gd name="T33" fmla="*/ 71 h 88"/>
                <a:gd name="T34" fmla="*/ 112 w 112"/>
                <a:gd name="T35" fmla="*/ 79 h 88"/>
                <a:gd name="T36" fmla="*/ 111 w 112"/>
                <a:gd name="T37" fmla="*/ 86 h 88"/>
                <a:gd name="T38" fmla="*/ 109 w 112"/>
                <a:gd name="T39" fmla="*/ 87 h 88"/>
                <a:gd name="T40" fmla="*/ 99 w 112"/>
                <a:gd name="T41" fmla="*/ 85 h 88"/>
                <a:gd name="T42" fmla="*/ 97 w 112"/>
                <a:gd name="T43" fmla="*/ 88 h 88"/>
                <a:gd name="T44" fmla="*/ 93 w 112"/>
                <a:gd name="T45" fmla="*/ 88 h 88"/>
                <a:gd name="T46" fmla="*/ 80 w 112"/>
                <a:gd name="T47" fmla="*/ 83 h 88"/>
                <a:gd name="T48" fmla="*/ 71 w 112"/>
                <a:gd name="T49" fmla="*/ 83 h 88"/>
                <a:gd name="T50" fmla="*/ 38 w 112"/>
                <a:gd name="T51" fmla="*/ 82 h 88"/>
                <a:gd name="T52" fmla="*/ 33 w 112"/>
                <a:gd name="T53" fmla="*/ 84 h 88"/>
                <a:gd name="T54" fmla="*/ 27 w 112"/>
                <a:gd name="T55" fmla="*/ 84 h 88"/>
                <a:gd name="T56" fmla="*/ 17 w 112"/>
                <a:gd name="T57" fmla="*/ 87 h 88"/>
                <a:gd name="T58" fmla="*/ 14 w 112"/>
                <a:gd name="T59" fmla="*/ 71 h 88"/>
                <a:gd name="T60" fmla="*/ 31 w 112"/>
                <a:gd name="T61" fmla="*/ 72 h 88"/>
                <a:gd name="T62" fmla="*/ 35 w 112"/>
                <a:gd name="T63" fmla="*/ 69 h 88"/>
                <a:gd name="T64" fmla="*/ 39 w 112"/>
                <a:gd name="T65" fmla="*/ 69 h 88"/>
                <a:gd name="T66" fmla="*/ 45 w 112"/>
                <a:gd name="T67" fmla="*/ 64 h 88"/>
                <a:gd name="T68" fmla="*/ 53 w 112"/>
                <a:gd name="T69" fmla="*/ 68 h 88"/>
                <a:gd name="T70" fmla="*/ 61 w 112"/>
                <a:gd name="T71" fmla="*/ 69 h 88"/>
                <a:gd name="T72" fmla="*/ 69 w 112"/>
                <a:gd name="T73" fmla="*/ 64 h 88"/>
                <a:gd name="T74" fmla="*/ 65 w 112"/>
                <a:gd name="T75" fmla="*/ 58 h 88"/>
                <a:gd name="T76" fmla="*/ 59 w 112"/>
                <a:gd name="T77" fmla="*/ 61 h 88"/>
                <a:gd name="T78" fmla="*/ 54 w 112"/>
                <a:gd name="T79" fmla="*/ 61 h 88"/>
                <a:gd name="T80" fmla="*/ 47 w 112"/>
                <a:gd name="T81" fmla="*/ 56 h 88"/>
                <a:gd name="T82" fmla="*/ 41 w 112"/>
                <a:gd name="T83" fmla="*/ 56 h 88"/>
                <a:gd name="T84" fmla="*/ 37 w 112"/>
                <a:gd name="T85" fmla="*/ 61 h 88"/>
                <a:gd name="T86" fmla="*/ 17 w 112"/>
                <a:gd name="T87" fmla="*/ 62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12" h="88">
                  <a:moveTo>
                    <a:pt x="17" y="62"/>
                  </a:moveTo>
                  <a:lnTo>
                    <a:pt x="10" y="46"/>
                  </a:lnTo>
                  <a:lnTo>
                    <a:pt x="0" y="38"/>
                  </a:lnTo>
                  <a:lnTo>
                    <a:pt x="9" y="34"/>
                  </a:lnTo>
                  <a:lnTo>
                    <a:pt x="18" y="20"/>
                  </a:lnTo>
                  <a:lnTo>
                    <a:pt x="22" y="9"/>
                  </a:lnTo>
                  <a:lnTo>
                    <a:pt x="29" y="2"/>
                  </a:lnTo>
                  <a:lnTo>
                    <a:pt x="38" y="4"/>
                  </a:lnTo>
                  <a:lnTo>
                    <a:pt x="47" y="0"/>
                  </a:lnTo>
                  <a:lnTo>
                    <a:pt x="57" y="0"/>
                  </a:lnTo>
                  <a:lnTo>
                    <a:pt x="65" y="6"/>
                  </a:lnTo>
                  <a:lnTo>
                    <a:pt x="77" y="11"/>
                  </a:lnTo>
                  <a:lnTo>
                    <a:pt x="88" y="26"/>
                  </a:lnTo>
                  <a:lnTo>
                    <a:pt x="100" y="41"/>
                  </a:lnTo>
                  <a:lnTo>
                    <a:pt x="100" y="54"/>
                  </a:lnTo>
                  <a:lnTo>
                    <a:pt x="104" y="66"/>
                  </a:lnTo>
                  <a:lnTo>
                    <a:pt x="111" y="71"/>
                  </a:lnTo>
                  <a:lnTo>
                    <a:pt x="112" y="79"/>
                  </a:lnTo>
                  <a:lnTo>
                    <a:pt x="111" y="86"/>
                  </a:lnTo>
                  <a:lnTo>
                    <a:pt x="109" y="87"/>
                  </a:lnTo>
                  <a:lnTo>
                    <a:pt x="99" y="85"/>
                  </a:lnTo>
                  <a:lnTo>
                    <a:pt x="97" y="88"/>
                  </a:lnTo>
                  <a:lnTo>
                    <a:pt x="93" y="88"/>
                  </a:lnTo>
                  <a:lnTo>
                    <a:pt x="80" y="83"/>
                  </a:lnTo>
                  <a:lnTo>
                    <a:pt x="71" y="83"/>
                  </a:lnTo>
                  <a:lnTo>
                    <a:pt x="38" y="82"/>
                  </a:lnTo>
                  <a:lnTo>
                    <a:pt x="33" y="84"/>
                  </a:lnTo>
                  <a:lnTo>
                    <a:pt x="27" y="84"/>
                  </a:lnTo>
                  <a:lnTo>
                    <a:pt x="17" y="87"/>
                  </a:lnTo>
                  <a:lnTo>
                    <a:pt x="14" y="71"/>
                  </a:lnTo>
                  <a:lnTo>
                    <a:pt x="31" y="72"/>
                  </a:lnTo>
                  <a:lnTo>
                    <a:pt x="35" y="69"/>
                  </a:lnTo>
                  <a:lnTo>
                    <a:pt x="39" y="69"/>
                  </a:lnTo>
                  <a:lnTo>
                    <a:pt x="45" y="64"/>
                  </a:lnTo>
                  <a:lnTo>
                    <a:pt x="53" y="68"/>
                  </a:lnTo>
                  <a:lnTo>
                    <a:pt x="61" y="69"/>
                  </a:lnTo>
                  <a:lnTo>
                    <a:pt x="69" y="64"/>
                  </a:lnTo>
                  <a:lnTo>
                    <a:pt x="65" y="58"/>
                  </a:lnTo>
                  <a:lnTo>
                    <a:pt x="59" y="61"/>
                  </a:lnTo>
                  <a:lnTo>
                    <a:pt x="54" y="61"/>
                  </a:lnTo>
                  <a:lnTo>
                    <a:pt x="47" y="56"/>
                  </a:lnTo>
                  <a:lnTo>
                    <a:pt x="41" y="56"/>
                  </a:lnTo>
                  <a:lnTo>
                    <a:pt x="37" y="61"/>
                  </a:lnTo>
                  <a:lnTo>
                    <a:pt x="17" y="62"/>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441" name="Freeform 440">
              <a:extLst>
                <a:ext uri="{FF2B5EF4-FFF2-40B4-BE49-F238E27FC236}">
                  <a16:creationId xmlns:a16="http://schemas.microsoft.com/office/drawing/2014/main" id="{2B50D5A5-6100-2B4E-B5C8-3E6C082AAEE4}"/>
                </a:ext>
              </a:extLst>
            </p:cNvPr>
            <p:cNvSpPr>
              <a:spLocks/>
            </p:cNvSpPr>
            <p:nvPr/>
          </p:nvSpPr>
          <p:spPr bwMode="auto">
            <a:xfrm>
              <a:off x="4527191" y="3924271"/>
              <a:ext cx="90923" cy="105622"/>
            </a:xfrm>
            <a:custGeom>
              <a:avLst/>
              <a:gdLst>
                <a:gd name="T0" fmla="*/ 33 w 55"/>
                <a:gd name="T1" fmla="*/ 68 h 68"/>
                <a:gd name="T2" fmla="*/ 28 w 55"/>
                <a:gd name="T3" fmla="*/ 66 h 68"/>
                <a:gd name="T4" fmla="*/ 15 w 55"/>
                <a:gd name="T5" fmla="*/ 58 h 68"/>
                <a:gd name="T6" fmla="*/ 5 w 55"/>
                <a:gd name="T7" fmla="*/ 46 h 68"/>
                <a:gd name="T8" fmla="*/ 2 w 55"/>
                <a:gd name="T9" fmla="*/ 39 h 68"/>
                <a:gd name="T10" fmla="*/ 0 w 55"/>
                <a:gd name="T11" fmla="*/ 23 h 68"/>
                <a:gd name="T12" fmla="*/ 10 w 55"/>
                <a:gd name="T13" fmla="*/ 14 h 68"/>
                <a:gd name="T14" fmla="*/ 12 w 55"/>
                <a:gd name="T15" fmla="*/ 8 h 68"/>
                <a:gd name="T16" fmla="*/ 15 w 55"/>
                <a:gd name="T17" fmla="*/ 4 h 68"/>
                <a:gd name="T18" fmla="*/ 20 w 55"/>
                <a:gd name="T19" fmla="*/ 4 h 68"/>
                <a:gd name="T20" fmla="*/ 24 w 55"/>
                <a:gd name="T21" fmla="*/ 0 h 68"/>
                <a:gd name="T22" fmla="*/ 39 w 55"/>
                <a:gd name="T23" fmla="*/ 0 h 68"/>
                <a:gd name="T24" fmla="*/ 44 w 55"/>
                <a:gd name="T25" fmla="*/ 7 h 68"/>
                <a:gd name="T26" fmla="*/ 48 w 55"/>
                <a:gd name="T27" fmla="*/ 16 h 68"/>
                <a:gd name="T28" fmla="*/ 47 w 55"/>
                <a:gd name="T29" fmla="*/ 22 h 68"/>
                <a:gd name="T30" fmla="*/ 50 w 55"/>
                <a:gd name="T31" fmla="*/ 27 h 68"/>
                <a:gd name="T32" fmla="*/ 50 w 55"/>
                <a:gd name="T33" fmla="*/ 35 h 68"/>
                <a:gd name="T34" fmla="*/ 55 w 55"/>
                <a:gd name="T35" fmla="*/ 34 h 68"/>
                <a:gd name="T36" fmla="*/ 46 w 55"/>
                <a:gd name="T37" fmla="*/ 43 h 68"/>
                <a:gd name="T38" fmla="*/ 38 w 55"/>
                <a:gd name="T39" fmla="*/ 55 h 68"/>
                <a:gd name="T40" fmla="*/ 37 w 55"/>
                <a:gd name="T41" fmla="*/ 61 h 68"/>
                <a:gd name="T42" fmla="*/ 33 w 55"/>
                <a:gd name="T43" fmla="*/ 68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55" h="68">
                  <a:moveTo>
                    <a:pt x="33" y="68"/>
                  </a:moveTo>
                  <a:lnTo>
                    <a:pt x="28" y="66"/>
                  </a:lnTo>
                  <a:lnTo>
                    <a:pt x="15" y="58"/>
                  </a:lnTo>
                  <a:lnTo>
                    <a:pt x="5" y="46"/>
                  </a:lnTo>
                  <a:lnTo>
                    <a:pt x="2" y="39"/>
                  </a:lnTo>
                  <a:lnTo>
                    <a:pt x="0" y="23"/>
                  </a:lnTo>
                  <a:lnTo>
                    <a:pt x="10" y="14"/>
                  </a:lnTo>
                  <a:lnTo>
                    <a:pt x="12" y="8"/>
                  </a:lnTo>
                  <a:lnTo>
                    <a:pt x="15" y="4"/>
                  </a:lnTo>
                  <a:lnTo>
                    <a:pt x="20" y="4"/>
                  </a:lnTo>
                  <a:lnTo>
                    <a:pt x="24" y="0"/>
                  </a:lnTo>
                  <a:lnTo>
                    <a:pt x="39" y="0"/>
                  </a:lnTo>
                  <a:lnTo>
                    <a:pt x="44" y="7"/>
                  </a:lnTo>
                  <a:lnTo>
                    <a:pt x="48" y="16"/>
                  </a:lnTo>
                  <a:lnTo>
                    <a:pt x="47" y="22"/>
                  </a:lnTo>
                  <a:lnTo>
                    <a:pt x="50" y="27"/>
                  </a:lnTo>
                  <a:lnTo>
                    <a:pt x="50" y="35"/>
                  </a:lnTo>
                  <a:lnTo>
                    <a:pt x="55" y="34"/>
                  </a:lnTo>
                  <a:lnTo>
                    <a:pt x="46" y="43"/>
                  </a:lnTo>
                  <a:lnTo>
                    <a:pt x="38" y="55"/>
                  </a:lnTo>
                  <a:lnTo>
                    <a:pt x="37" y="61"/>
                  </a:lnTo>
                  <a:lnTo>
                    <a:pt x="33" y="68"/>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442" name="Freeform 441">
              <a:extLst>
                <a:ext uri="{FF2B5EF4-FFF2-40B4-BE49-F238E27FC236}">
                  <a16:creationId xmlns:a16="http://schemas.microsoft.com/office/drawing/2014/main" id="{CD4EC940-4B9E-B048-AAC8-F13C89B321BA}"/>
                </a:ext>
              </a:extLst>
            </p:cNvPr>
            <p:cNvSpPr>
              <a:spLocks/>
            </p:cNvSpPr>
            <p:nvPr/>
          </p:nvSpPr>
          <p:spPr bwMode="auto">
            <a:xfrm>
              <a:off x="6215050" y="3877673"/>
              <a:ext cx="193418" cy="111834"/>
            </a:xfrm>
            <a:custGeom>
              <a:avLst/>
              <a:gdLst>
                <a:gd name="T0" fmla="*/ 117 w 117"/>
                <a:gd name="T1" fmla="*/ 42 h 72"/>
                <a:gd name="T2" fmla="*/ 109 w 117"/>
                <a:gd name="T3" fmla="*/ 55 h 72"/>
                <a:gd name="T4" fmla="*/ 97 w 117"/>
                <a:gd name="T5" fmla="*/ 72 h 72"/>
                <a:gd name="T6" fmla="*/ 82 w 117"/>
                <a:gd name="T7" fmla="*/ 72 h 72"/>
                <a:gd name="T8" fmla="*/ 21 w 117"/>
                <a:gd name="T9" fmla="*/ 47 h 72"/>
                <a:gd name="T10" fmla="*/ 14 w 117"/>
                <a:gd name="T11" fmla="*/ 40 h 72"/>
                <a:gd name="T12" fmla="*/ 7 w 117"/>
                <a:gd name="T13" fmla="*/ 30 h 72"/>
                <a:gd name="T14" fmla="*/ 0 w 117"/>
                <a:gd name="T15" fmla="*/ 19 h 72"/>
                <a:gd name="T16" fmla="*/ 3 w 117"/>
                <a:gd name="T17" fmla="*/ 11 h 72"/>
                <a:gd name="T18" fmla="*/ 10 w 117"/>
                <a:gd name="T19" fmla="*/ 0 h 72"/>
                <a:gd name="T20" fmla="*/ 16 w 117"/>
                <a:gd name="T21" fmla="*/ 4 h 72"/>
                <a:gd name="T22" fmla="*/ 20 w 117"/>
                <a:gd name="T23" fmla="*/ 13 h 72"/>
                <a:gd name="T24" fmla="*/ 28 w 117"/>
                <a:gd name="T25" fmla="*/ 21 h 72"/>
                <a:gd name="T26" fmla="*/ 37 w 117"/>
                <a:gd name="T27" fmla="*/ 21 h 72"/>
                <a:gd name="T28" fmla="*/ 54 w 117"/>
                <a:gd name="T29" fmla="*/ 16 h 72"/>
                <a:gd name="T30" fmla="*/ 74 w 117"/>
                <a:gd name="T31" fmla="*/ 14 h 72"/>
                <a:gd name="T32" fmla="*/ 90 w 117"/>
                <a:gd name="T33" fmla="*/ 7 h 72"/>
                <a:gd name="T34" fmla="*/ 99 w 117"/>
                <a:gd name="T35" fmla="*/ 6 h 72"/>
                <a:gd name="T36" fmla="*/ 105 w 117"/>
                <a:gd name="T37" fmla="*/ 2 h 72"/>
                <a:gd name="T38" fmla="*/ 116 w 117"/>
                <a:gd name="T39" fmla="*/ 1 h 72"/>
                <a:gd name="T40" fmla="*/ 116 w 117"/>
                <a:gd name="T41" fmla="*/ 2 h 72"/>
                <a:gd name="T42" fmla="*/ 116 w 117"/>
                <a:gd name="T43" fmla="*/ 10 h 72"/>
                <a:gd name="T44" fmla="*/ 117 w 117"/>
                <a:gd name="T45" fmla="*/ 31 h 72"/>
                <a:gd name="T46" fmla="*/ 117 w 117"/>
                <a:gd name="T47" fmla="*/ 42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17" h="72">
                  <a:moveTo>
                    <a:pt x="117" y="42"/>
                  </a:moveTo>
                  <a:lnTo>
                    <a:pt x="109" y="55"/>
                  </a:lnTo>
                  <a:lnTo>
                    <a:pt x="97" y="72"/>
                  </a:lnTo>
                  <a:lnTo>
                    <a:pt x="82" y="72"/>
                  </a:lnTo>
                  <a:lnTo>
                    <a:pt x="21" y="47"/>
                  </a:lnTo>
                  <a:lnTo>
                    <a:pt x="14" y="40"/>
                  </a:lnTo>
                  <a:lnTo>
                    <a:pt x="7" y="30"/>
                  </a:lnTo>
                  <a:lnTo>
                    <a:pt x="0" y="19"/>
                  </a:lnTo>
                  <a:lnTo>
                    <a:pt x="3" y="11"/>
                  </a:lnTo>
                  <a:lnTo>
                    <a:pt x="10" y="0"/>
                  </a:lnTo>
                  <a:lnTo>
                    <a:pt x="16" y="4"/>
                  </a:lnTo>
                  <a:lnTo>
                    <a:pt x="20" y="13"/>
                  </a:lnTo>
                  <a:lnTo>
                    <a:pt x="28" y="21"/>
                  </a:lnTo>
                  <a:lnTo>
                    <a:pt x="37" y="21"/>
                  </a:lnTo>
                  <a:lnTo>
                    <a:pt x="54" y="16"/>
                  </a:lnTo>
                  <a:lnTo>
                    <a:pt x="74" y="14"/>
                  </a:lnTo>
                  <a:lnTo>
                    <a:pt x="90" y="7"/>
                  </a:lnTo>
                  <a:lnTo>
                    <a:pt x="99" y="6"/>
                  </a:lnTo>
                  <a:lnTo>
                    <a:pt x="105" y="2"/>
                  </a:lnTo>
                  <a:lnTo>
                    <a:pt x="116" y="1"/>
                  </a:lnTo>
                  <a:lnTo>
                    <a:pt x="116" y="2"/>
                  </a:lnTo>
                  <a:lnTo>
                    <a:pt x="116" y="10"/>
                  </a:lnTo>
                  <a:lnTo>
                    <a:pt x="117" y="31"/>
                  </a:lnTo>
                  <a:lnTo>
                    <a:pt x="117" y="42"/>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443" name="Freeform 442">
              <a:extLst>
                <a:ext uri="{FF2B5EF4-FFF2-40B4-BE49-F238E27FC236}">
                  <a16:creationId xmlns:a16="http://schemas.microsoft.com/office/drawing/2014/main" id="{982A76B6-0D70-384F-9AF4-769037D25305}"/>
                </a:ext>
              </a:extLst>
            </p:cNvPr>
            <p:cNvSpPr>
              <a:spLocks/>
            </p:cNvSpPr>
            <p:nvPr/>
          </p:nvSpPr>
          <p:spPr bwMode="auto">
            <a:xfrm>
              <a:off x="6172067" y="3860586"/>
              <a:ext cx="299220" cy="441126"/>
            </a:xfrm>
            <a:custGeom>
              <a:avLst/>
              <a:gdLst>
                <a:gd name="T0" fmla="*/ 156 w 181"/>
                <a:gd name="T1" fmla="*/ 9 h 284"/>
                <a:gd name="T2" fmla="*/ 166 w 181"/>
                <a:gd name="T3" fmla="*/ 7 h 284"/>
                <a:gd name="T4" fmla="*/ 174 w 181"/>
                <a:gd name="T5" fmla="*/ 0 h 284"/>
                <a:gd name="T6" fmla="*/ 181 w 181"/>
                <a:gd name="T7" fmla="*/ 0 h 284"/>
                <a:gd name="T8" fmla="*/ 181 w 181"/>
                <a:gd name="T9" fmla="*/ 5 h 284"/>
                <a:gd name="T10" fmla="*/ 180 w 181"/>
                <a:gd name="T11" fmla="*/ 18 h 284"/>
                <a:gd name="T12" fmla="*/ 181 w 181"/>
                <a:gd name="T13" fmla="*/ 28 h 284"/>
                <a:gd name="T14" fmla="*/ 177 w 181"/>
                <a:gd name="T15" fmla="*/ 36 h 284"/>
                <a:gd name="T16" fmla="*/ 173 w 181"/>
                <a:gd name="T17" fmla="*/ 58 h 284"/>
                <a:gd name="T18" fmla="*/ 165 w 181"/>
                <a:gd name="T19" fmla="*/ 81 h 284"/>
                <a:gd name="T20" fmla="*/ 154 w 181"/>
                <a:gd name="T21" fmla="*/ 108 h 284"/>
                <a:gd name="T22" fmla="*/ 139 w 181"/>
                <a:gd name="T23" fmla="*/ 139 h 284"/>
                <a:gd name="T24" fmla="*/ 124 w 181"/>
                <a:gd name="T25" fmla="*/ 162 h 284"/>
                <a:gd name="T26" fmla="*/ 103 w 181"/>
                <a:gd name="T27" fmla="*/ 190 h 284"/>
                <a:gd name="T28" fmla="*/ 85 w 181"/>
                <a:gd name="T29" fmla="*/ 207 h 284"/>
                <a:gd name="T30" fmla="*/ 57 w 181"/>
                <a:gd name="T31" fmla="*/ 228 h 284"/>
                <a:gd name="T32" fmla="*/ 40 w 181"/>
                <a:gd name="T33" fmla="*/ 243 h 284"/>
                <a:gd name="T34" fmla="*/ 20 w 181"/>
                <a:gd name="T35" fmla="*/ 269 h 284"/>
                <a:gd name="T36" fmla="*/ 15 w 181"/>
                <a:gd name="T37" fmla="*/ 280 h 284"/>
                <a:gd name="T38" fmla="*/ 11 w 181"/>
                <a:gd name="T39" fmla="*/ 284 h 284"/>
                <a:gd name="T40" fmla="*/ 1 w 181"/>
                <a:gd name="T41" fmla="*/ 267 h 284"/>
                <a:gd name="T42" fmla="*/ 0 w 181"/>
                <a:gd name="T43" fmla="*/ 191 h 284"/>
                <a:gd name="T44" fmla="*/ 16 w 181"/>
                <a:gd name="T45" fmla="*/ 168 h 284"/>
                <a:gd name="T46" fmla="*/ 21 w 181"/>
                <a:gd name="T47" fmla="*/ 161 h 284"/>
                <a:gd name="T48" fmla="*/ 33 w 181"/>
                <a:gd name="T49" fmla="*/ 161 h 284"/>
                <a:gd name="T50" fmla="*/ 49 w 181"/>
                <a:gd name="T51" fmla="*/ 146 h 284"/>
                <a:gd name="T52" fmla="*/ 73 w 181"/>
                <a:gd name="T53" fmla="*/ 146 h 284"/>
                <a:gd name="T54" fmla="*/ 123 w 181"/>
                <a:gd name="T55" fmla="*/ 83 h 284"/>
                <a:gd name="T56" fmla="*/ 135 w 181"/>
                <a:gd name="T57" fmla="*/ 66 h 284"/>
                <a:gd name="T58" fmla="*/ 143 w 181"/>
                <a:gd name="T59" fmla="*/ 53 h 284"/>
                <a:gd name="T60" fmla="*/ 143 w 181"/>
                <a:gd name="T61" fmla="*/ 42 h 284"/>
                <a:gd name="T62" fmla="*/ 142 w 181"/>
                <a:gd name="T63" fmla="*/ 21 h 284"/>
                <a:gd name="T64" fmla="*/ 142 w 181"/>
                <a:gd name="T65" fmla="*/ 13 h 284"/>
                <a:gd name="T66" fmla="*/ 142 w 181"/>
                <a:gd name="T67" fmla="*/ 12 h 284"/>
                <a:gd name="T68" fmla="*/ 148 w 181"/>
                <a:gd name="T69" fmla="*/ 12 h 284"/>
                <a:gd name="T70" fmla="*/ 156 w 181"/>
                <a:gd name="T71" fmla="*/ 9 h 2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81" h="284">
                  <a:moveTo>
                    <a:pt x="156" y="9"/>
                  </a:moveTo>
                  <a:lnTo>
                    <a:pt x="166" y="7"/>
                  </a:lnTo>
                  <a:lnTo>
                    <a:pt x="174" y="0"/>
                  </a:lnTo>
                  <a:lnTo>
                    <a:pt x="181" y="0"/>
                  </a:lnTo>
                  <a:lnTo>
                    <a:pt x="181" y="5"/>
                  </a:lnTo>
                  <a:lnTo>
                    <a:pt x="180" y="18"/>
                  </a:lnTo>
                  <a:lnTo>
                    <a:pt x="181" y="28"/>
                  </a:lnTo>
                  <a:lnTo>
                    <a:pt x="177" y="36"/>
                  </a:lnTo>
                  <a:lnTo>
                    <a:pt x="173" y="58"/>
                  </a:lnTo>
                  <a:lnTo>
                    <a:pt x="165" y="81"/>
                  </a:lnTo>
                  <a:lnTo>
                    <a:pt x="154" y="108"/>
                  </a:lnTo>
                  <a:lnTo>
                    <a:pt x="139" y="139"/>
                  </a:lnTo>
                  <a:lnTo>
                    <a:pt x="124" y="162"/>
                  </a:lnTo>
                  <a:lnTo>
                    <a:pt x="103" y="190"/>
                  </a:lnTo>
                  <a:lnTo>
                    <a:pt x="85" y="207"/>
                  </a:lnTo>
                  <a:lnTo>
                    <a:pt x="57" y="228"/>
                  </a:lnTo>
                  <a:lnTo>
                    <a:pt x="40" y="243"/>
                  </a:lnTo>
                  <a:lnTo>
                    <a:pt x="20" y="269"/>
                  </a:lnTo>
                  <a:lnTo>
                    <a:pt x="15" y="280"/>
                  </a:lnTo>
                  <a:lnTo>
                    <a:pt x="11" y="284"/>
                  </a:lnTo>
                  <a:lnTo>
                    <a:pt x="1" y="267"/>
                  </a:lnTo>
                  <a:lnTo>
                    <a:pt x="0" y="191"/>
                  </a:lnTo>
                  <a:lnTo>
                    <a:pt x="16" y="168"/>
                  </a:lnTo>
                  <a:lnTo>
                    <a:pt x="21" y="161"/>
                  </a:lnTo>
                  <a:lnTo>
                    <a:pt x="33" y="161"/>
                  </a:lnTo>
                  <a:lnTo>
                    <a:pt x="49" y="146"/>
                  </a:lnTo>
                  <a:lnTo>
                    <a:pt x="73" y="146"/>
                  </a:lnTo>
                  <a:lnTo>
                    <a:pt x="123" y="83"/>
                  </a:lnTo>
                  <a:lnTo>
                    <a:pt x="135" y="66"/>
                  </a:lnTo>
                  <a:lnTo>
                    <a:pt x="143" y="53"/>
                  </a:lnTo>
                  <a:lnTo>
                    <a:pt x="143" y="42"/>
                  </a:lnTo>
                  <a:lnTo>
                    <a:pt x="142" y="21"/>
                  </a:lnTo>
                  <a:lnTo>
                    <a:pt x="142" y="13"/>
                  </a:lnTo>
                  <a:lnTo>
                    <a:pt x="142" y="12"/>
                  </a:lnTo>
                  <a:lnTo>
                    <a:pt x="148" y="12"/>
                  </a:lnTo>
                  <a:lnTo>
                    <a:pt x="156" y="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444" name="Freeform 443">
              <a:extLst>
                <a:ext uri="{FF2B5EF4-FFF2-40B4-BE49-F238E27FC236}">
                  <a16:creationId xmlns:a16="http://schemas.microsoft.com/office/drawing/2014/main" id="{CE0E649E-62DF-E74F-BED3-7F2DF127F3A0}"/>
                </a:ext>
              </a:extLst>
            </p:cNvPr>
            <p:cNvSpPr>
              <a:spLocks/>
            </p:cNvSpPr>
            <p:nvPr/>
          </p:nvSpPr>
          <p:spPr bwMode="auto">
            <a:xfrm>
              <a:off x="5438072" y="2762433"/>
              <a:ext cx="122333" cy="124260"/>
            </a:xfrm>
            <a:custGeom>
              <a:avLst/>
              <a:gdLst>
                <a:gd name="T0" fmla="*/ 35 w 74"/>
                <a:gd name="T1" fmla="*/ 15 h 80"/>
                <a:gd name="T2" fmla="*/ 45 w 74"/>
                <a:gd name="T3" fmla="*/ 20 h 80"/>
                <a:gd name="T4" fmla="*/ 47 w 74"/>
                <a:gd name="T5" fmla="*/ 28 h 80"/>
                <a:gd name="T6" fmla="*/ 58 w 74"/>
                <a:gd name="T7" fmla="*/ 34 h 80"/>
                <a:gd name="T8" fmla="*/ 62 w 74"/>
                <a:gd name="T9" fmla="*/ 30 h 80"/>
                <a:gd name="T10" fmla="*/ 67 w 74"/>
                <a:gd name="T11" fmla="*/ 32 h 80"/>
                <a:gd name="T12" fmla="*/ 63 w 74"/>
                <a:gd name="T13" fmla="*/ 36 h 80"/>
                <a:gd name="T14" fmla="*/ 66 w 74"/>
                <a:gd name="T15" fmla="*/ 39 h 80"/>
                <a:gd name="T16" fmla="*/ 63 w 74"/>
                <a:gd name="T17" fmla="*/ 44 h 80"/>
                <a:gd name="T18" fmla="*/ 65 w 74"/>
                <a:gd name="T19" fmla="*/ 52 h 80"/>
                <a:gd name="T20" fmla="*/ 74 w 74"/>
                <a:gd name="T21" fmla="*/ 60 h 80"/>
                <a:gd name="T22" fmla="*/ 68 w 74"/>
                <a:gd name="T23" fmla="*/ 67 h 80"/>
                <a:gd name="T24" fmla="*/ 66 w 74"/>
                <a:gd name="T25" fmla="*/ 73 h 80"/>
                <a:gd name="T26" fmla="*/ 68 w 74"/>
                <a:gd name="T27" fmla="*/ 76 h 80"/>
                <a:gd name="T28" fmla="*/ 66 w 74"/>
                <a:gd name="T29" fmla="*/ 79 h 80"/>
                <a:gd name="T30" fmla="*/ 58 w 74"/>
                <a:gd name="T31" fmla="*/ 79 h 80"/>
                <a:gd name="T32" fmla="*/ 52 w 74"/>
                <a:gd name="T33" fmla="*/ 80 h 80"/>
                <a:gd name="T34" fmla="*/ 52 w 74"/>
                <a:gd name="T35" fmla="*/ 79 h 80"/>
                <a:gd name="T36" fmla="*/ 54 w 74"/>
                <a:gd name="T37" fmla="*/ 76 h 80"/>
                <a:gd name="T38" fmla="*/ 55 w 74"/>
                <a:gd name="T39" fmla="*/ 71 h 80"/>
                <a:gd name="T40" fmla="*/ 53 w 74"/>
                <a:gd name="T41" fmla="*/ 71 h 80"/>
                <a:gd name="T42" fmla="*/ 49 w 74"/>
                <a:gd name="T43" fmla="*/ 67 h 80"/>
                <a:gd name="T44" fmla="*/ 46 w 74"/>
                <a:gd name="T45" fmla="*/ 66 h 80"/>
                <a:gd name="T46" fmla="*/ 44 w 74"/>
                <a:gd name="T47" fmla="*/ 63 h 80"/>
                <a:gd name="T48" fmla="*/ 40 w 74"/>
                <a:gd name="T49" fmla="*/ 62 h 80"/>
                <a:gd name="T50" fmla="*/ 38 w 74"/>
                <a:gd name="T51" fmla="*/ 59 h 80"/>
                <a:gd name="T52" fmla="*/ 35 w 74"/>
                <a:gd name="T53" fmla="*/ 60 h 80"/>
                <a:gd name="T54" fmla="*/ 33 w 74"/>
                <a:gd name="T55" fmla="*/ 67 h 80"/>
                <a:gd name="T56" fmla="*/ 29 w 74"/>
                <a:gd name="T57" fmla="*/ 68 h 80"/>
                <a:gd name="T58" fmla="*/ 31 w 74"/>
                <a:gd name="T59" fmla="*/ 67 h 80"/>
                <a:gd name="T60" fmla="*/ 24 w 74"/>
                <a:gd name="T61" fmla="*/ 63 h 80"/>
                <a:gd name="T62" fmla="*/ 18 w 74"/>
                <a:gd name="T63" fmla="*/ 60 h 80"/>
                <a:gd name="T64" fmla="*/ 16 w 74"/>
                <a:gd name="T65" fmla="*/ 57 h 80"/>
                <a:gd name="T66" fmla="*/ 11 w 74"/>
                <a:gd name="T67" fmla="*/ 54 h 80"/>
                <a:gd name="T68" fmla="*/ 15 w 74"/>
                <a:gd name="T69" fmla="*/ 53 h 80"/>
                <a:gd name="T70" fmla="*/ 16 w 74"/>
                <a:gd name="T71" fmla="*/ 43 h 80"/>
                <a:gd name="T72" fmla="*/ 7 w 74"/>
                <a:gd name="T73" fmla="*/ 35 h 80"/>
                <a:gd name="T74" fmla="*/ 11 w 74"/>
                <a:gd name="T75" fmla="*/ 26 h 80"/>
                <a:gd name="T76" fmla="*/ 5 w 74"/>
                <a:gd name="T77" fmla="*/ 26 h 80"/>
                <a:gd name="T78" fmla="*/ 10 w 74"/>
                <a:gd name="T79" fmla="*/ 19 h 80"/>
                <a:gd name="T80" fmla="*/ 5 w 74"/>
                <a:gd name="T81" fmla="*/ 13 h 80"/>
                <a:gd name="T82" fmla="*/ 0 w 74"/>
                <a:gd name="T83" fmla="*/ 5 h 80"/>
                <a:gd name="T84" fmla="*/ 12 w 74"/>
                <a:gd name="T85" fmla="*/ 0 h 80"/>
                <a:gd name="T86" fmla="*/ 22 w 74"/>
                <a:gd name="T87" fmla="*/ 1 h 80"/>
                <a:gd name="T88" fmla="*/ 32 w 74"/>
                <a:gd name="T89" fmla="*/ 9 h 80"/>
                <a:gd name="T90" fmla="*/ 35 w 74"/>
                <a:gd name="T91" fmla="*/ 15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74" h="80">
                  <a:moveTo>
                    <a:pt x="35" y="15"/>
                  </a:moveTo>
                  <a:lnTo>
                    <a:pt x="45" y="20"/>
                  </a:lnTo>
                  <a:lnTo>
                    <a:pt x="47" y="28"/>
                  </a:lnTo>
                  <a:lnTo>
                    <a:pt x="58" y="34"/>
                  </a:lnTo>
                  <a:lnTo>
                    <a:pt x="62" y="30"/>
                  </a:lnTo>
                  <a:lnTo>
                    <a:pt x="67" y="32"/>
                  </a:lnTo>
                  <a:lnTo>
                    <a:pt x="63" y="36"/>
                  </a:lnTo>
                  <a:lnTo>
                    <a:pt x="66" y="39"/>
                  </a:lnTo>
                  <a:lnTo>
                    <a:pt x="63" y="44"/>
                  </a:lnTo>
                  <a:lnTo>
                    <a:pt x="65" y="52"/>
                  </a:lnTo>
                  <a:lnTo>
                    <a:pt x="74" y="60"/>
                  </a:lnTo>
                  <a:lnTo>
                    <a:pt x="68" y="67"/>
                  </a:lnTo>
                  <a:lnTo>
                    <a:pt x="66" y="73"/>
                  </a:lnTo>
                  <a:lnTo>
                    <a:pt x="68" y="76"/>
                  </a:lnTo>
                  <a:lnTo>
                    <a:pt x="66" y="79"/>
                  </a:lnTo>
                  <a:lnTo>
                    <a:pt x="58" y="79"/>
                  </a:lnTo>
                  <a:lnTo>
                    <a:pt x="52" y="80"/>
                  </a:lnTo>
                  <a:lnTo>
                    <a:pt x="52" y="79"/>
                  </a:lnTo>
                  <a:lnTo>
                    <a:pt x="54" y="76"/>
                  </a:lnTo>
                  <a:lnTo>
                    <a:pt x="55" y="71"/>
                  </a:lnTo>
                  <a:lnTo>
                    <a:pt x="53" y="71"/>
                  </a:lnTo>
                  <a:lnTo>
                    <a:pt x="49" y="67"/>
                  </a:lnTo>
                  <a:lnTo>
                    <a:pt x="46" y="66"/>
                  </a:lnTo>
                  <a:lnTo>
                    <a:pt x="44" y="63"/>
                  </a:lnTo>
                  <a:lnTo>
                    <a:pt x="40" y="62"/>
                  </a:lnTo>
                  <a:lnTo>
                    <a:pt x="38" y="59"/>
                  </a:lnTo>
                  <a:lnTo>
                    <a:pt x="35" y="60"/>
                  </a:lnTo>
                  <a:lnTo>
                    <a:pt x="33" y="67"/>
                  </a:lnTo>
                  <a:lnTo>
                    <a:pt x="29" y="68"/>
                  </a:lnTo>
                  <a:lnTo>
                    <a:pt x="31" y="67"/>
                  </a:lnTo>
                  <a:lnTo>
                    <a:pt x="24" y="63"/>
                  </a:lnTo>
                  <a:lnTo>
                    <a:pt x="18" y="60"/>
                  </a:lnTo>
                  <a:lnTo>
                    <a:pt x="16" y="57"/>
                  </a:lnTo>
                  <a:lnTo>
                    <a:pt x="11" y="54"/>
                  </a:lnTo>
                  <a:lnTo>
                    <a:pt x="15" y="53"/>
                  </a:lnTo>
                  <a:lnTo>
                    <a:pt x="16" y="43"/>
                  </a:lnTo>
                  <a:lnTo>
                    <a:pt x="7" y="35"/>
                  </a:lnTo>
                  <a:lnTo>
                    <a:pt x="11" y="26"/>
                  </a:lnTo>
                  <a:lnTo>
                    <a:pt x="5" y="26"/>
                  </a:lnTo>
                  <a:lnTo>
                    <a:pt x="10" y="19"/>
                  </a:lnTo>
                  <a:lnTo>
                    <a:pt x="5" y="13"/>
                  </a:lnTo>
                  <a:lnTo>
                    <a:pt x="0" y="5"/>
                  </a:lnTo>
                  <a:lnTo>
                    <a:pt x="12" y="0"/>
                  </a:lnTo>
                  <a:lnTo>
                    <a:pt x="22" y="1"/>
                  </a:lnTo>
                  <a:lnTo>
                    <a:pt x="32" y="9"/>
                  </a:lnTo>
                  <a:lnTo>
                    <a:pt x="35" y="1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445" name="Freeform 444">
              <a:extLst>
                <a:ext uri="{FF2B5EF4-FFF2-40B4-BE49-F238E27FC236}">
                  <a16:creationId xmlns:a16="http://schemas.microsoft.com/office/drawing/2014/main" id="{D7E88E7D-9B6B-0C47-BB12-55AE44265CCD}"/>
                </a:ext>
              </a:extLst>
            </p:cNvPr>
            <p:cNvSpPr>
              <a:spLocks/>
            </p:cNvSpPr>
            <p:nvPr/>
          </p:nvSpPr>
          <p:spPr bwMode="auto">
            <a:xfrm>
              <a:off x="5378559" y="2655258"/>
              <a:ext cx="148783" cy="55917"/>
            </a:xfrm>
            <a:custGeom>
              <a:avLst/>
              <a:gdLst>
                <a:gd name="T0" fmla="*/ 29 w 90"/>
                <a:gd name="T1" fmla="*/ 1 h 36"/>
                <a:gd name="T2" fmla="*/ 30 w 90"/>
                <a:gd name="T3" fmla="*/ 3 h 36"/>
                <a:gd name="T4" fmla="*/ 37 w 90"/>
                <a:gd name="T5" fmla="*/ 0 h 36"/>
                <a:gd name="T6" fmla="*/ 45 w 90"/>
                <a:gd name="T7" fmla="*/ 7 h 36"/>
                <a:gd name="T8" fmla="*/ 54 w 90"/>
                <a:gd name="T9" fmla="*/ 3 h 36"/>
                <a:gd name="T10" fmla="*/ 62 w 90"/>
                <a:gd name="T11" fmla="*/ 4 h 36"/>
                <a:gd name="T12" fmla="*/ 74 w 90"/>
                <a:gd name="T13" fmla="*/ 2 h 36"/>
                <a:gd name="T14" fmla="*/ 90 w 90"/>
                <a:gd name="T15" fmla="*/ 10 h 36"/>
                <a:gd name="T16" fmla="*/ 86 w 90"/>
                <a:gd name="T17" fmla="*/ 15 h 36"/>
                <a:gd name="T18" fmla="*/ 84 w 90"/>
                <a:gd name="T19" fmla="*/ 23 h 36"/>
                <a:gd name="T20" fmla="*/ 81 w 90"/>
                <a:gd name="T21" fmla="*/ 25 h 36"/>
                <a:gd name="T22" fmla="*/ 63 w 90"/>
                <a:gd name="T23" fmla="*/ 19 h 36"/>
                <a:gd name="T24" fmla="*/ 57 w 90"/>
                <a:gd name="T25" fmla="*/ 20 h 36"/>
                <a:gd name="T26" fmla="*/ 54 w 90"/>
                <a:gd name="T27" fmla="*/ 25 h 36"/>
                <a:gd name="T28" fmla="*/ 47 w 90"/>
                <a:gd name="T29" fmla="*/ 27 h 36"/>
                <a:gd name="T30" fmla="*/ 45 w 90"/>
                <a:gd name="T31" fmla="*/ 26 h 36"/>
                <a:gd name="T32" fmla="*/ 37 w 90"/>
                <a:gd name="T33" fmla="*/ 29 h 36"/>
                <a:gd name="T34" fmla="*/ 31 w 90"/>
                <a:gd name="T35" fmla="*/ 30 h 36"/>
                <a:gd name="T36" fmla="*/ 30 w 90"/>
                <a:gd name="T37" fmla="*/ 34 h 36"/>
                <a:gd name="T38" fmla="*/ 17 w 90"/>
                <a:gd name="T39" fmla="*/ 36 h 36"/>
                <a:gd name="T40" fmla="*/ 11 w 90"/>
                <a:gd name="T41" fmla="*/ 34 h 36"/>
                <a:gd name="T42" fmla="*/ 2 w 90"/>
                <a:gd name="T43" fmla="*/ 29 h 36"/>
                <a:gd name="T44" fmla="*/ 0 w 90"/>
                <a:gd name="T45" fmla="*/ 22 h 36"/>
                <a:gd name="T46" fmla="*/ 1 w 90"/>
                <a:gd name="T47" fmla="*/ 19 h 36"/>
                <a:gd name="T48" fmla="*/ 2 w 90"/>
                <a:gd name="T49" fmla="*/ 15 h 36"/>
                <a:gd name="T50" fmla="*/ 10 w 90"/>
                <a:gd name="T51" fmla="*/ 15 h 36"/>
                <a:gd name="T52" fmla="*/ 15 w 90"/>
                <a:gd name="T53" fmla="*/ 13 h 36"/>
                <a:gd name="T54" fmla="*/ 15 w 90"/>
                <a:gd name="T55" fmla="*/ 11 h 36"/>
                <a:gd name="T56" fmla="*/ 18 w 90"/>
                <a:gd name="T57" fmla="*/ 10 h 36"/>
                <a:gd name="T58" fmla="*/ 19 w 90"/>
                <a:gd name="T59" fmla="*/ 6 h 36"/>
                <a:gd name="T60" fmla="*/ 22 w 90"/>
                <a:gd name="T61" fmla="*/ 5 h 36"/>
                <a:gd name="T62" fmla="*/ 25 w 90"/>
                <a:gd name="T63" fmla="*/ 1 h 36"/>
                <a:gd name="T64" fmla="*/ 29 w 90"/>
                <a:gd name="T65" fmla="*/ 1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90" h="36">
                  <a:moveTo>
                    <a:pt x="29" y="1"/>
                  </a:moveTo>
                  <a:lnTo>
                    <a:pt x="30" y="3"/>
                  </a:lnTo>
                  <a:lnTo>
                    <a:pt x="37" y="0"/>
                  </a:lnTo>
                  <a:lnTo>
                    <a:pt x="45" y="7"/>
                  </a:lnTo>
                  <a:lnTo>
                    <a:pt x="54" y="3"/>
                  </a:lnTo>
                  <a:lnTo>
                    <a:pt x="62" y="4"/>
                  </a:lnTo>
                  <a:lnTo>
                    <a:pt x="74" y="2"/>
                  </a:lnTo>
                  <a:lnTo>
                    <a:pt x="90" y="10"/>
                  </a:lnTo>
                  <a:lnTo>
                    <a:pt x="86" y="15"/>
                  </a:lnTo>
                  <a:lnTo>
                    <a:pt x="84" y="23"/>
                  </a:lnTo>
                  <a:lnTo>
                    <a:pt x="81" y="25"/>
                  </a:lnTo>
                  <a:lnTo>
                    <a:pt x="63" y="19"/>
                  </a:lnTo>
                  <a:lnTo>
                    <a:pt x="57" y="20"/>
                  </a:lnTo>
                  <a:lnTo>
                    <a:pt x="54" y="25"/>
                  </a:lnTo>
                  <a:lnTo>
                    <a:pt x="47" y="27"/>
                  </a:lnTo>
                  <a:lnTo>
                    <a:pt x="45" y="26"/>
                  </a:lnTo>
                  <a:lnTo>
                    <a:pt x="37" y="29"/>
                  </a:lnTo>
                  <a:lnTo>
                    <a:pt x="31" y="30"/>
                  </a:lnTo>
                  <a:lnTo>
                    <a:pt x="30" y="34"/>
                  </a:lnTo>
                  <a:lnTo>
                    <a:pt x="17" y="36"/>
                  </a:lnTo>
                  <a:lnTo>
                    <a:pt x="11" y="34"/>
                  </a:lnTo>
                  <a:lnTo>
                    <a:pt x="2" y="29"/>
                  </a:lnTo>
                  <a:lnTo>
                    <a:pt x="0" y="22"/>
                  </a:lnTo>
                  <a:lnTo>
                    <a:pt x="1" y="19"/>
                  </a:lnTo>
                  <a:lnTo>
                    <a:pt x="2" y="15"/>
                  </a:lnTo>
                  <a:lnTo>
                    <a:pt x="10" y="15"/>
                  </a:lnTo>
                  <a:lnTo>
                    <a:pt x="15" y="13"/>
                  </a:lnTo>
                  <a:lnTo>
                    <a:pt x="15" y="11"/>
                  </a:lnTo>
                  <a:lnTo>
                    <a:pt x="18" y="10"/>
                  </a:lnTo>
                  <a:lnTo>
                    <a:pt x="19" y="6"/>
                  </a:lnTo>
                  <a:lnTo>
                    <a:pt x="22" y="5"/>
                  </a:lnTo>
                  <a:lnTo>
                    <a:pt x="25" y="1"/>
                  </a:lnTo>
                  <a:lnTo>
                    <a:pt x="29" y="1"/>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446" name="Freeform 445">
              <a:extLst>
                <a:ext uri="{FF2B5EF4-FFF2-40B4-BE49-F238E27FC236}">
                  <a16:creationId xmlns:a16="http://schemas.microsoft.com/office/drawing/2014/main" id="{93730D9B-46BE-6244-A261-53107301E837}"/>
                </a:ext>
              </a:extLst>
            </p:cNvPr>
            <p:cNvSpPr>
              <a:spLocks/>
            </p:cNvSpPr>
            <p:nvPr/>
          </p:nvSpPr>
          <p:spPr bwMode="auto">
            <a:xfrm>
              <a:off x="5299208" y="2740687"/>
              <a:ext cx="76045" cy="45045"/>
            </a:xfrm>
            <a:custGeom>
              <a:avLst/>
              <a:gdLst>
                <a:gd name="T0" fmla="*/ 1 w 46"/>
                <a:gd name="T1" fmla="*/ 7 h 29"/>
                <a:gd name="T2" fmla="*/ 15 w 46"/>
                <a:gd name="T3" fmla="*/ 9 h 29"/>
                <a:gd name="T4" fmla="*/ 22 w 46"/>
                <a:gd name="T5" fmla="*/ 4 h 29"/>
                <a:gd name="T6" fmla="*/ 37 w 46"/>
                <a:gd name="T7" fmla="*/ 3 h 29"/>
                <a:gd name="T8" fmla="*/ 39 w 46"/>
                <a:gd name="T9" fmla="*/ 0 h 29"/>
                <a:gd name="T10" fmla="*/ 42 w 46"/>
                <a:gd name="T11" fmla="*/ 0 h 29"/>
                <a:gd name="T12" fmla="*/ 46 w 46"/>
                <a:gd name="T13" fmla="*/ 7 h 29"/>
                <a:gd name="T14" fmla="*/ 33 w 46"/>
                <a:gd name="T15" fmla="*/ 12 h 29"/>
                <a:gd name="T16" fmla="*/ 32 w 46"/>
                <a:gd name="T17" fmla="*/ 21 h 29"/>
                <a:gd name="T18" fmla="*/ 27 w 46"/>
                <a:gd name="T19" fmla="*/ 23 h 29"/>
                <a:gd name="T20" fmla="*/ 27 w 46"/>
                <a:gd name="T21" fmla="*/ 29 h 29"/>
                <a:gd name="T22" fmla="*/ 21 w 46"/>
                <a:gd name="T23" fmla="*/ 28 h 29"/>
                <a:gd name="T24" fmla="*/ 15 w 46"/>
                <a:gd name="T25" fmla="*/ 25 h 29"/>
                <a:gd name="T26" fmla="*/ 12 w 46"/>
                <a:gd name="T27" fmla="*/ 28 h 29"/>
                <a:gd name="T28" fmla="*/ 1 w 46"/>
                <a:gd name="T29" fmla="*/ 28 h 29"/>
                <a:gd name="T30" fmla="*/ 4 w 46"/>
                <a:gd name="T31" fmla="*/ 26 h 29"/>
                <a:gd name="T32" fmla="*/ 0 w 46"/>
                <a:gd name="T33" fmla="*/ 17 h 29"/>
                <a:gd name="T34" fmla="*/ 1 w 46"/>
                <a:gd name="T35" fmla="*/ 7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6" h="29">
                  <a:moveTo>
                    <a:pt x="1" y="7"/>
                  </a:moveTo>
                  <a:lnTo>
                    <a:pt x="15" y="9"/>
                  </a:lnTo>
                  <a:lnTo>
                    <a:pt x="22" y="4"/>
                  </a:lnTo>
                  <a:lnTo>
                    <a:pt x="37" y="3"/>
                  </a:lnTo>
                  <a:lnTo>
                    <a:pt x="39" y="0"/>
                  </a:lnTo>
                  <a:lnTo>
                    <a:pt x="42" y="0"/>
                  </a:lnTo>
                  <a:lnTo>
                    <a:pt x="46" y="7"/>
                  </a:lnTo>
                  <a:lnTo>
                    <a:pt x="33" y="12"/>
                  </a:lnTo>
                  <a:lnTo>
                    <a:pt x="32" y="21"/>
                  </a:lnTo>
                  <a:lnTo>
                    <a:pt x="27" y="23"/>
                  </a:lnTo>
                  <a:lnTo>
                    <a:pt x="27" y="29"/>
                  </a:lnTo>
                  <a:lnTo>
                    <a:pt x="21" y="28"/>
                  </a:lnTo>
                  <a:lnTo>
                    <a:pt x="15" y="25"/>
                  </a:lnTo>
                  <a:lnTo>
                    <a:pt x="12" y="28"/>
                  </a:lnTo>
                  <a:lnTo>
                    <a:pt x="1" y="28"/>
                  </a:lnTo>
                  <a:lnTo>
                    <a:pt x="4" y="26"/>
                  </a:lnTo>
                  <a:lnTo>
                    <a:pt x="0" y="17"/>
                  </a:lnTo>
                  <a:lnTo>
                    <a:pt x="1" y="7"/>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447" name="Freeform 446">
              <a:extLst>
                <a:ext uri="{FF2B5EF4-FFF2-40B4-BE49-F238E27FC236}">
                  <a16:creationId xmlns:a16="http://schemas.microsoft.com/office/drawing/2014/main" id="{F2730B31-B4ED-794B-83B9-5714E9FF85CC}"/>
                </a:ext>
              </a:extLst>
            </p:cNvPr>
            <p:cNvSpPr>
              <a:spLocks/>
            </p:cNvSpPr>
            <p:nvPr/>
          </p:nvSpPr>
          <p:spPr bwMode="auto">
            <a:xfrm>
              <a:off x="5198367" y="2072785"/>
              <a:ext cx="274422" cy="402295"/>
            </a:xfrm>
            <a:custGeom>
              <a:avLst/>
              <a:gdLst>
                <a:gd name="T0" fmla="*/ 144 w 166"/>
                <a:gd name="T1" fmla="*/ 61 h 259"/>
                <a:gd name="T2" fmla="*/ 132 w 166"/>
                <a:gd name="T3" fmla="*/ 73 h 259"/>
                <a:gd name="T4" fmla="*/ 137 w 166"/>
                <a:gd name="T5" fmla="*/ 84 h 259"/>
                <a:gd name="T6" fmla="*/ 117 w 166"/>
                <a:gd name="T7" fmla="*/ 100 h 259"/>
                <a:gd name="T8" fmla="*/ 92 w 166"/>
                <a:gd name="T9" fmla="*/ 116 h 259"/>
                <a:gd name="T10" fmla="*/ 85 w 166"/>
                <a:gd name="T11" fmla="*/ 142 h 259"/>
                <a:gd name="T12" fmla="*/ 97 w 166"/>
                <a:gd name="T13" fmla="*/ 156 h 259"/>
                <a:gd name="T14" fmla="*/ 112 w 166"/>
                <a:gd name="T15" fmla="*/ 166 h 259"/>
                <a:gd name="T16" fmla="*/ 102 w 166"/>
                <a:gd name="T17" fmla="*/ 188 h 259"/>
                <a:gd name="T18" fmla="*/ 87 w 166"/>
                <a:gd name="T19" fmla="*/ 193 h 259"/>
                <a:gd name="T20" fmla="*/ 85 w 166"/>
                <a:gd name="T21" fmla="*/ 226 h 259"/>
                <a:gd name="T22" fmla="*/ 78 w 166"/>
                <a:gd name="T23" fmla="*/ 244 h 259"/>
                <a:gd name="T24" fmla="*/ 59 w 166"/>
                <a:gd name="T25" fmla="*/ 242 h 259"/>
                <a:gd name="T26" fmla="*/ 52 w 166"/>
                <a:gd name="T27" fmla="*/ 258 h 259"/>
                <a:gd name="T28" fmla="*/ 35 w 166"/>
                <a:gd name="T29" fmla="*/ 259 h 259"/>
                <a:gd name="T30" fmla="*/ 28 w 166"/>
                <a:gd name="T31" fmla="*/ 240 h 259"/>
                <a:gd name="T32" fmla="*/ 14 w 166"/>
                <a:gd name="T33" fmla="*/ 218 h 259"/>
                <a:gd name="T34" fmla="*/ 0 w 166"/>
                <a:gd name="T35" fmla="*/ 190 h 259"/>
                <a:gd name="T36" fmla="*/ 6 w 166"/>
                <a:gd name="T37" fmla="*/ 179 h 259"/>
                <a:gd name="T38" fmla="*/ 17 w 166"/>
                <a:gd name="T39" fmla="*/ 166 h 259"/>
                <a:gd name="T40" fmla="*/ 20 w 166"/>
                <a:gd name="T41" fmla="*/ 143 h 259"/>
                <a:gd name="T42" fmla="*/ 10 w 166"/>
                <a:gd name="T43" fmla="*/ 134 h 259"/>
                <a:gd name="T44" fmla="*/ 6 w 166"/>
                <a:gd name="T45" fmla="*/ 109 h 259"/>
                <a:gd name="T46" fmla="*/ 14 w 166"/>
                <a:gd name="T47" fmla="*/ 91 h 259"/>
                <a:gd name="T48" fmla="*/ 28 w 166"/>
                <a:gd name="T49" fmla="*/ 91 h 259"/>
                <a:gd name="T50" fmla="*/ 32 w 166"/>
                <a:gd name="T51" fmla="*/ 84 h 259"/>
                <a:gd name="T52" fmla="*/ 26 w 166"/>
                <a:gd name="T53" fmla="*/ 78 h 259"/>
                <a:gd name="T54" fmla="*/ 45 w 166"/>
                <a:gd name="T55" fmla="*/ 52 h 259"/>
                <a:gd name="T56" fmla="*/ 56 w 166"/>
                <a:gd name="T57" fmla="*/ 32 h 259"/>
                <a:gd name="T58" fmla="*/ 63 w 166"/>
                <a:gd name="T59" fmla="*/ 19 h 259"/>
                <a:gd name="T60" fmla="*/ 76 w 166"/>
                <a:gd name="T61" fmla="*/ 19 h 259"/>
                <a:gd name="T62" fmla="*/ 78 w 166"/>
                <a:gd name="T63" fmla="*/ 9 h 259"/>
                <a:gd name="T64" fmla="*/ 103 w 166"/>
                <a:gd name="T65" fmla="*/ 12 h 259"/>
                <a:gd name="T66" fmla="*/ 103 w 166"/>
                <a:gd name="T67" fmla="*/ 1 h 259"/>
                <a:gd name="T68" fmla="*/ 111 w 166"/>
                <a:gd name="T69" fmla="*/ 0 h 259"/>
                <a:gd name="T70" fmla="*/ 131 w 166"/>
                <a:gd name="T71" fmla="*/ 9 h 259"/>
                <a:gd name="T72" fmla="*/ 154 w 166"/>
                <a:gd name="T73" fmla="*/ 21 h 259"/>
                <a:gd name="T74" fmla="*/ 160 w 166"/>
                <a:gd name="T75" fmla="*/ 48 h 259"/>
                <a:gd name="T76" fmla="*/ 166 w 166"/>
                <a:gd name="T77" fmla="*/ 55 h 259"/>
                <a:gd name="T78" fmla="*/ 144 w 166"/>
                <a:gd name="T79" fmla="*/ 61 h 2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66" h="259">
                  <a:moveTo>
                    <a:pt x="144" y="61"/>
                  </a:moveTo>
                  <a:lnTo>
                    <a:pt x="132" y="73"/>
                  </a:lnTo>
                  <a:lnTo>
                    <a:pt x="137" y="84"/>
                  </a:lnTo>
                  <a:lnTo>
                    <a:pt x="117" y="100"/>
                  </a:lnTo>
                  <a:lnTo>
                    <a:pt x="92" y="116"/>
                  </a:lnTo>
                  <a:lnTo>
                    <a:pt x="85" y="142"/>
                  </a:lnTo>
                  <a:lnTo>
                    <a:pt x="97" y="156"/>
                  </a:lnTo>
                  <a:lnTo>
                    <a:pt x="112" y="166"/>
                  </a:lnTo>
                  <a:lnTo>
                    <a:pt x="102" y="188"/>
                  </a:lnTo>
                  <a:lnTo>
                    <a:pt x="87" y="193"/>
                  </a:lnTo>
                  <a:lnTo>
                    <a:pt x="85" y="226"/>
                  </a:lnTo>
                  <a:lnTo>
                    <a:pt x="78" y="244"/>
                  </a:lnTo>
                  <a:lnTo>
                    <a:pt x="59" y="242"/>
                  </a:lnTo>
                  <a:lnTo>
                    <a:pt x="52" y="258"/>
                  </a:lnTo>
                  <a:lnTo>
                    <a:pt x="35" y="259"/>
                  </a:lnTo>
                  <a:lnTo>
                    <a:pt x="28" y="240"/>
                  </a:lnTo>
                  <a:lnTo>
                    <a:pt x="14" y="218"/>
                  </a:lnTo>
                  <a:lnTo>
                    <a:pt x="0" y="190"/>
                  </a:lnTo>
                  <a:lnTo>
                    <a:pt x="6" y="179"/>
                  </a:lnTo>
                  <a:lnTo>
                    <a:pt x="17" y="166"/>
                  </a:lnTo>
                  <a:lnTo>
                    <a:pt x="20" y="143"/>
                  </a:lnTo>
                  <a:lnTo>
                    <a:pt x="10" y="134"/>
                  </a:lnTo>
                  <a:lnTo>
                    <a:pt x="6" y="109"/>
                  </a:lnTo>
                  <a:lnTo>
                    <a:pt x="14" y="91"/>
                  </a:lnTo>
                  <a:lnTo>
                    <a:pt x="28" y="91"/>
                  </a:lnTo>
                  <a:lnTo>
                    <a:pt x="32" y="84"/>
                  </a:lnTo>
                  <a:lnTo>
                    <a:pt x="26" y="78"/>
                  </a:lnTo>
                  <a:lnTo>
                    <a:pt x="45" y="52"/>
                  </a:lnTo>
                  <a:lnTo>
                    <a:pt x="56" y="32"/>
                  </a:lnTo>
                  <a:lnTo>
                    <a:pt x="63" y="19"/>
                  </a:lnTo>
                  <a:lnTo>
                    <a:pt x="76" y="19"/>
                  </a:lnTo>
                  <a:lnTo>
                    <a:pt x="78" y="9"/>
                  </a:lnTo>
                  <a:lnTo>
                    <a:pt x="103" y="12"/>
                  </a:lnTo>
                  <a:lnTo>
                    <a:pt x="103" y="1"/>
                  </a:lnTo>
                  <a:lnTo>
                    <a:pt x="111" y="0"/>
                  </a:lnTo>
                  <a:lnTo>
                    <a:pt x="131" y="9"/>
                  </a:lnTo>
                  <a:lnTo>
                    <a:pt x="154" y="21"/>
                  </a:lnTo>
                  <a:lnTo>
                    <a:pt x="160" y="48"/>
                  </a:lnTo>
                  <a:lnTo>
                    <a:pt x="166" y="55"/>
                  </a:lnTo>
                  <a:lnTo>
                    <a:pt x="144" y="61"/>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448" name="Freeform 447">
              <a:extLst>
                <a:ext uri="{FF2B5EF4-FFF2-40B4-BE49-F238E27FC236}">
                  <a16:creationId xmlns:a16="http://schemas.microsoft.com/office/drawing/2014/main" id="{7D01DD41-4E56-974C-9002-6482CC212032}"/>
                </a:ext>
              </a:extLst>
            </p:cNvPr>
            <p:cNvSpPr>
              <a:spLocks/>
            </p:cNvSpPr>
            <p:nvPr/>
          </p:nvSpPr>
          <p:spPr bwMode="auto">
            <a:xfrm>
              <a:off x="5829868" y="5075236"/>
              <a:ext cx="39675" cy="52810"/>
            </a:xfrm>
            <a:custGeom>
              <a:avLst/>
              <a:gdLst>
                <a:gd name="T0" fmla="*/ 24 w 24"/>
                <a:gd name="T1" fmla="*/ 23 h 34"/>
                <a:gd name="T2" fmla="*/ 20 w 24"/>
                <a:gd name="T3" fmla="*/ 32 h 34"/>
                <a:gd name="T4" fmla="*/ 10 w 24"/>
                <a:gd name="T5" fmla="*/ 34 h 34"/>
                <a:gd name="T6" fmla="*/ 0 w 24"/>
                <a:gd name="T7" fmla="*/ 23 h 34"/>
                <a:gd name="T8" fmla="*/ 0 w 24"/>
                <a:gd name="T9" fmla="*/ 16 h 34"/>
                <a:gd name="T10" fmla="*/ 6 w 24"/>
                <a:gd name="T11" fmla="*/ 8 h 34"/>
                <a:gd name="T12" fmla="*/ 8 w 24"/>
                <a:gd name="T13" fmla="*/ 2 h 34"/>
                <a:gd name="T14" fmla="*/ 13 w 24"/>
                <a:gd name="T15" fmla="*/ 0 h 34"/>
                <a:gd name="T16" fmla="*/ 22 w 24"/>
                <a:gd name="T17" fmla="*/ 4 h 34"/>
                <a:gd name="T18" fmla="*/ 24 w 24"/>
                <a:gd name="T19" fmla="*/ 14 h 34"/>
                <a:gd name="T20" fmla="*/ 24 w 24"/>
                <a:gd name="T21" fmla="*/ 23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4" h="34">
                  <a:moveTo>
                    <a:pt x="24" y="23"/>
                  </a:moveTo>
                  <a:lnTo>
                    <a:pt x="20" y="32"/>
                  </a:lnTo>
                  <a:lnTo>
                    <a:pt x="10" y="34"/>
                  </a:lnTo>
                  <a:lnTo>
                    <a:pt x="0" y="23"/>
                  </a:lnTo>
                  <a:lnTo>
                    <a:pt x="0" y="16"/>
                  </a:lnTo>
                  <a:lnTo>
                    <a:pt x="6" y="8"/>
                  </a:lnTo>
                  <a:lnTo>
                    <a:pt x="8" y="2"/>
                  </a:lnTo>
                  <a:lnTo>
                    <a:pt x="13" y="0"/>
                  </a:lnTo>
                  <a:lnTo>
                    <a:pt x="22" y="4"/>
                  </a:lnTo>
                  <a:lnTo>
                    <a:pt x="24" y="14"/>
                  </a:lnTo>
                  <a:lnTo>
                    <a:pt x="24" y="23"/>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449" name="Freeform 448">
              <a:extLst>
                <a:ext uri="{FF2B5EF4-FFF2-40B4-BE49-F238E27FC236}">
                  <a16:creationId xmlns:a16="http://schemas.microsoft.com/office/drawing/2014/main" id="{8C812A4D-949A-8F41-9CAD-6904F298B159}"/>
                </a:ext>
              </a:extLst>
            </p:cNvPr>
            <p:cNvSpPr>
              <a:spLocks/>
            </p:cNvSpPr>
            <p:nvPr/>
          </p:nvSpPr>
          <p:spPr bwMode="auto">
            <a:xfrm>
              <a:off x="5952200" y="3048233"/>
              <a:ext cx="175233" cy="156880"/>
            </a:xfrm>
            <a:custGeom>
              <a:avLst/>
              <a:gdLst>
                <a:gd name="T0" fmla="*/ 56 w 106"/>
                <a:gd name="T1" fmla="*/ 79 h 101"/>
                <a:gd name="T2" fmla="*/ 24 w 106"/>
                <a:gd name="T3" fmla="*/ 101 h 101"/>
                <a:gd name="T4" fmla="*/ 4 w 106"/>
                <a:gd name="T5" fmla="*/ 93 h 101"/>
                <a:gd name="T6" fmla="*/ 3 w 106"/>
                <a:gd name="T7" fmla="*/ 93 h 101"/>
                <a:gd name="T8" fmla="*/ 5 w 106"/>
                <a:gd name="T9" fmla="*/ 90 h 101"/>
                <a:gd name="T10" fmla="*/ 4 w 106"/>
                <a:gd name="T11" fmla="*/ 81 h 101"/>
                <a:gd name="T12" fmla="*/ 7 w 106"/>
                <a:gd name="T13" fmla="*/ 70 h 101"/>
                <a:gd name="T14" fmla="*/ 16 w 106"/>
                <a:gd name="T15" fmla="*/ 62 h 101"/>
                <a:gd name="T16" fmla="*/ 12 w 106"/>
                <a:gd name="T17" fmla="*/ 54 h 101"/>
                <a:gd name="T18" fmla="*/ 4 w 106"/>
                <a:gd name="T19" fmla="*/ 53 h 101"/>
                <a:gd name="T20" fmla="*/ 0 w 106"/>
                <a:gd name="T21" fmla="*/ 37 h 101"/>
                <a:gd name="T22" fmla="*/ 4 w 106"/>
                <a:gd name="T23" fmla="*/ 29 h 101"/>
                <a:gd name="T24" fmla="*/ 8 w 106"/>
                <a:gd name="T25" fmla="*/ 24 h 101"/>
                <a:gd name="T26" fmla="*/ 12 w 106"/>
                <a:gd name="T27" fmla="*/ 20 h 101"/>
                <a:gd name="T28" fmla="*/ 11 w 106"/>
                <a:gd name="T29" fmla="*/ 8 h 101"/>
                <a:gd name="T30" fmla="*/ 17 w 106"/>
                <a:gd name="T31" fmla="*/ 12 h 101"/>
                <a:gd name="T32" fmla="*/ 36 w 106"/>
                <a:gd name="T33" fmla="*/ 6 h 101"/>
                <a:gd name="T34" fmla="*/ 45 w 106"/>
                <a:gd name="T35" fmla="*/ 10 h 101"/>
                <a:gd name="T36" fmla="*/ 59 w 106"/>
                <a:gd name="T37" fmla="*/ 10 h 101"/>
                <a:gd name="T38" fmla="*/ 78 w 106"/>
                <a:gd name="T39" fmla="*/ 3 h 101"/>
                <a:gd name="T40" fmla="*/ 87 w 106"/>
                <a:gd name="T41" fmla="*/ 3 h 101"/>
                <a:gd name="T42" fmla="*/ 106 w 106"/>
                <a:gd name="T43" fmla="*/ 0 h 101"/>
                <a:gd name="T44" fmla="*/ 99 w 106"/>
                <a:gd name="T45" fmla="*/ 13 h 101"/>
                <a:gd name="T46" fmla="*/ 91 w 106"/>
                <a:gd name="T47" fmla="*/ 18 h 101"/>
                <a:gd name="T48" fmla="*/ 94 w 106"/>
                <a:gd name="T49" fmla="*/ 33 h 101"/>
                <a:gd name="T50" fmla="*/ 91 w 106"/>
                <a:gd name="T51" fmla="*/ 58 h 101"/>
                <a:gd name="T52" fmla="*/ 56 w 106"/>
                <a:gd name="T53" fmla="*/ 79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06" h="101">
                  <a:moveTo>
                    <a:pt x="56" y="79"/>
                  </a:moveTo>
                  <a:lnTo>
                    <a:pt x="24" y="101"/>
                  </a:lnTo>
                  <a:lnTo>
                    <a:pt x="4" y="93"/>
                  </a:lnTo>
                  <a:lnTo>
                    <a:pt x="3" y="93"/>
                  </a:lnTo>
                  <a:lnTo>
                    <a:pt x="5" y="90"/>
                  </a:lnTo>
                  <a:lnTo>
                    <a:pt x="4" y="81"/>
                  </a:lnTo>
                  <a:lnTo>
                    <a:pt x="7" y="70"/>
                  </a:lnTo>
                  <a:lnTo>
                    <a:pt x="16" y="62"/>
                  </a:lnTo>
                  <a:lnTo>
                    <a:pt x="12" y="54"/>
                  </a:lnTo>
                  <a:lnTo>
                    <a:pt x="4" y="53"/>
                  </a:lnTo>
                  <a:lnTo>
                    <a:pt x="0" y="37"/>
                  </a:lnTo>
                  <a:lnTo>
                    <a:pt x="4" y="29"/>
                  </a:lnTo>
                  <a:lnTo>
                    <a:pt x="8" y="24"/>
                  </a:lnTo>
                  <a:lnTo>
                    <a:pt x="12" y="20"/>
                  </a:lnTo>
                  <a:lnTo>
                    <a:pt x="11" y="8"/>
                  </a:lnTo>
                  <a:lnTo>
                    <a:pt x="17" y="12"/>
                  </a:lnTo>
                  <a:lnTo>
                    <a:pt x="36" y="6"/>
                  </a:lnTo>
                  <a:lnTo>
                    <a:pt x="45" y="10"/>
                  </a:lnTo>
                  <a:lnTo>
                    <a:pt x="59" y="10"/>
                  </a:lnTo>
                  <a:lnTo>
                    <a:pt x="78" y="3"/>
                  </a:lnTo>
                  <a:lnTo>
                    <a:pt x="87" y="3"/>
                  </a:lnTo>
                  <a:lnTo>
                    <a:pt x="106" y="0"/>
                  </a:lnTo>
                  <a:lnTo>
                    <a:pt x="99" y="13"/>
                  </a:lnTo>
                  <a:lnTo>
                    <a:pt x="91" y="18"/>
                  </a:lnTo>
                  <a:lnTo>
                    <a:pt x="94" y="33"/>
                  </a:lnTo>
                  <a:lnTo>
                    <a:pt x="91" y="58"/>
                  </a:lnTo>
                  <a:lnTo>
                    <a:pt x="56" y="7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450" name="Freeform 449">
              <a:extLst>
                <a:ext uri="{FF2B5EF4-FFF2-40B4-BE49-F238E27FC236}">
                  <a16:creationId xmlns:a16="http://schemas.microsoft.com/office/drawing/2014/main" id="{9C281295-27F1-BD45-96A3-DAE6F0794D2A}"/>
                </a:ext>
              </a:extLst>
            </p:cNvPr>
            <p:cNvSpPr>
              <a:spLocks/>
            </p:cNvSpPr>
            <p:nvPr/>
          </p:nvSpPr>
          <p:spPr bwMode="auto">
            <a:xfrm>
              <a:off x="5335577" y="3492465"/>
              <a:ext cx="310791" cy="515682"/>
            </a:xfrm>
            <a:custGeom>
              <a:avLst/>
              <a:gdLst>
                <a:gd name="T0" fmla="*/ 18 w 188"/>
                <a:gd name="T1" fmla="*/ 219 h 332"/>
                <a:gd name="T2" fmla="*/ 19 w 188"/>
                <a:gd name="T3" fmla="*/ 209 h 332"/>
                <a:gd name="T4" fmla="*/ 8 w 188"/>
                <a:gd name="T5" fmla="*/ 209 h 332"/>
                <a:gd name="T6" fmla="*/ 8 w 188"/>
                <a:gd name="T7" fmla="*/ 196 h 332"/>
                <a:gd name="T8" fmla="*/ 0 w 188"/>
                <a:gd name="T9" fmla="*/ 188 h 332"/>
                <a:gd name="T10" fmla="*/ 7 w 188"/>
                <a:gd name="T11" fmla="*/ 161 h 332"/>
                <a:gd name="T12" fmla="*/ 30 w 188"/>
                <a:gd name="T13" fmla="*/ 141 h 332"/>
                <a:gd name="T14" fmla="*/ 30 w 188"/>
                <a:gd name="T15" fmla="*/ 114 h 332"/>
                <a:gd name="T16" fmla="*/ 37 w 188"/>
                <a:gd name="T17" fmla="*/ 72 h 332"/>
                <a:gd name="T18" fmla="*/ 40 w 188"/>
                <a:gd name="T19" fmla="*/ 63 h 332"/>
                <a:gd name="T20" fmla="*/ 33 w 188"/>
                <a:gd name="T21" fmla="*/ 56 h 332"/>
                <a:gd name="T22" fmla="*/ 32 w 188"/>
                <a:gd name="T23" fmla="*/ 49 h 332"/>
                <a:gd name="T24" fmla="*/ 25 w 188"/>
                <a:gd name="T25" fmla="*/ 44 h 332"/>
                <a:gd name="T26" fmla="*/ 20 w 188"/>
                <a:gd name="T27" fmla="*/ 11 h 332"/>
                <a:gd name="T28" fmla="*/ 38 w 188"/>
                <a:gd name="T29" fmla="*/ 0 h 332"/>
                <a:gd name="T30" fmla="*/ 111 w 188"/>
                <a:gd name="T31" fmla="*/ 40 h 332"/>
                <a:gd name="T32" fmla="*/ 184 w 188"/>
                <a:gd name="T33" fmla="*/ 80 h 332"/>
                <a:gd name="T34" fmla="*/ 188 w 188"/>
                <a:gd name="T35" fmla="*/ 162 h 332"/>
                <a:gd name="T36" fmla="*/ 172 w 188"/>
                <a:gd name="T37" fmla="*/ 161 h 332"/>
                <a:gd name="T38" fmla="*/ 164 w 188"/>
                <a:gd name="T39" fmla="*/ 176 h 332"/>
                <a:gd name="T40" fmla="*/ 160 w 188"/>
                <a:gd name="T41" fmla="*/ 189 h 332"/>
                <a:gd name="T42" fmla="*/ 163 w 188"/>
                <a:gd name="T43" fmla="*/ 194 h 332"/>
                <a:gd name="T44" fmla="*/ 158 w 188"/>
                <a:gd name="T45" fmla="*/ 200 h 332"/>
                <a:gd name="T46" fmla="*/ 160 w 188"/>
                <a:gd name="T47" fmla="*/ 209 h 332"/>
                <a:gd name="T48" fmla="*/ 155 w 188"/>
                <a:gd name="T49" fmla="*/ 217 h 332"/>
                <a:gd name="T50" fmla="*/ 154 w 188"/>
                <a:gd name="T51" fmla="*/ 225 h 332"/>
                <a:gd name="T52" fmla="*/ 160 w 188"/>
                <a:gd name="T53" fmla="*/ 224 h 332"/>
                <a:gd name="T54" fmla="*/ 164 w 188"/>
                <a:gd name="T55" fmla="*/ 232 h 332"/>
                <a:gd name="T56" fmla="*/ 164 w 188"/>
                <a:gd name="T57" fmla="*/ 244 h 332"/>
                <a:gd name="T58" fmla="*/ 171 w 188"/>
                <a:gd name="T59" fmla="*/ 250 h 332"/>
                <a:gd name="T60" fmla="*/ 171 w 188"/>
                <a:gd name="T61" fmla="*/ 255 h 332"/>
                <a:gd name="T62" fmla="*/ 160 w 188"/>
                <a:gd name="T63" fmla="*/ 258 h 332"/>
                <a:gd name="T64" fmla="*/ 151 w 188"/>
                <a:gd name="T65" fmla="*/ 267 h 332"/>
                <a:gd name="T66" fmla="*/ 138 w 188"/>
                <a:gd name="T67" fmla="*/ 290 h 332"/>
                <a:gd name="T68" fmla="*/ 121 w 188"/>
                <a:gd name="T69" fmla="*/ 299 h 332"/>
                <a:gd name="T70" fmla="*/ 103 w 188"/>
                <a:gd name="T71" fmla="*/ 298 h 332"/>
                <a:gd name="T72" fmla="*/ 98 w 188"/>
                <a:gd name="T73" fmla="*/ 300 h 332"/>
                <a:gd name="T74" fmla="*/ 100 w 188"/>
                <a:gd name="T75" fmla="*/ 307 h 332"/>
                <a:gd name="T76" fmla="*/ 90 w 188"/>
                <a:gd name="T77" fmla="*/ 314 h 332"/>
                <a:gd name="T78" fmla="*/ 83 w 188"/>
                <a:gd name="T79" fmla="*/ 323 h 332"/>
                <a:gd name="T80" fmla="*/ 59 w 188"/>
                <a:gd name="T81" fmla="*/ 330 h 332"/>
                <a:gd name="T82" fmla="*/ 55 w 188"/>
                <a:gd name="T83" fmla="*/ 326 h 332"/>
                <a:gd name="T84" fmla="*/ 52 w 188"/>
                <a:gd name="T85" fmla="*/ 325 h 332"/>
                <a:gd name="T86" fmla="*/ 48 w 188"/>
                <a:gd name="T87" fmla="*/ 331 h 332"/>
                <a:gd name="T88" fmla="*/ 33 w 188"/>
                <a:gd name="T89" fmla="*/ 332 h 332"/>
                <a:gd name="T90" fmla="*/ 36 w 188"/>
                <a:gd name="T91" fmla="*/ 326 h 332"/>
                <a:gd name="T92" fmla="*/ 30 w 188"/>
                <a:gd name="T93" fmla="*/ 312 h 332"/>
                <a:gd name="T94" fmla="*/ 28 w 188"/>
                <a:gd name="T95" fmla="*/ 304 h 332"/>
                <a:gd name="T96" fmla="*/ 20 w 188"/>
                <a:gd name="T97" fmla="*/ 300 h 332"/>
                <a:gd name="T98" fmla="*/ 9 w 188"/>
                <a:gd name="T99" fmla="*/ 288 h 332"/>
                <a:gd name="T100" fmla="*/ 13 w 188"/>
                <a:gd name="T101" fmla="*/ 278 h 332"/>
                <a:gd name="T102" fmla="*/ 21 w 188"/>
                <a:gd name="T103" fmla="*/ 280 h 332"/>
                <a:gd name="T104" fmla="*/ 26 w 188"/>
                <a:gd name="T105" fmla="*/ 279 h 332"/>
                <a:gd name="T106" fmla="*/ 36 w 188"/>
                <a:gd name="T107" fmla="*/ 279 h 332"/>
                <a:gd name="T108" fmla="*/ 26 w 188"/>
                <a:gd name="T109" fmla="*/ 260 h 332"/>
                <a:gd name="T110" fmla="*/ 27 w 188"/>
                <a:gd name="T111" fmla="*/ 246 h 332"/>
                <a:gd name="T112" fmla="*/ 25 w 188"/>
                <a:gd name="T113" fmla="*/ 233 h 332"/>
                <a:gd name="T114" fmla="*/ 18 w 188"/>
                <a:gd name="T115" fmla="*/ 219 h 3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88" h="332">
                  <a:moveTo>
                    <a:pt x="18" y="219"/>
                  </a:moveTo>
                  <a:lnTo>
                    <a:pt x="19" y="209"/>
                  </a:lnTo>
                  <a:lnTo>
                    <a:pt x="8" y="209"/>
                  </a:lnTo>
                  <a:lnTo>
                    <a:pt x="8" y="196"/>
                  </a:lnTo>
                  <a:lnTo>
                    <a:pt x="0" y="188"/>
                  </a:lnTo>
                  <a:lnTo>
                    <a:pt x="7" y="161"/>
                  </a:lnTo>
                  <a:lnTo>
                    <a:pt x="30" y="141"/>
                  </a:lnTo>
                  <a:lnTo>
                    <a:pt x="30" y="114"/>
                  </a:lnTo>
                  <a:lnTo>
                    <a:pt x="37" y="72"/>
                  </a:lnTo>
                  <a:lnTo>
                    <a:pt x="40" y="63"/>
                  </a:lnTo>
                  <a:lnTo>
                    <a:pt x="33" y="56"/>
                  </a:lnTo>
                  <a:lnTo>
                    <a:pt x="32" y="49"/>
                  </a:lnTo>
                  <a:lnTo>
                    <a:pt x="25" y="44"/>
                  </a:lnTo>
                  <a:lnTo>
                    <a:pt x="20" y="11"/>
                  </a:lnTo>
                  <a:lnTo>
                    <a:pt x="38" y="0"/>
                  </a:lnTo>
                  <a:lnTo>
                    <a:pt x="111" y="40"/>
                  </a:lnTo>
                  <a:lnTo>
                    <a:pt x="184" y="80"/>
                  </a:lnTo>
                  <a:lnTo>
                    <a:pt x="188" y="162"/>
                  </a:lnTo>
                  <a:lnTo>
                    <a:pt x="172" y="161"/>
                  </a:lnTo>
                  <a:lnTo>
                    <a:pt x="164" y="176"/>
                  </a:lnTo>
                  <a:lnTo>
                    <a:pt x="160" y="189"/>
                  </a:lnTo>
                  <a:lnTo>
                    <a:pt x="163" y="194"/>
                  </a:lnTo>
                  <a:lnTo>
                    <a:pt x="158" y="200"/>
                  </a:lnTo>
                  <a:lnTo>
                    <a:pt x="160" y="209"/>
                  </a:lnTo>
                  <a:lnTo>
                    <a:pt x="155" y="217"/>
                  </a:lnTo>
                  <a:lnTo>
                    <a:pt x="154" y="225"/>
                  </a:lnTo>
                  <a:lnTo>
                    <a:pt x="160" y="224"/>
                  </a:lnTo>
                  <a:lnTo>
                    <a:pt x="164" y="232"/>
                  </a:lnTo>
                  <a:lnTo>
                    <a:pt x="164" y="244"/>
                  </a:lnTo>
                  <a:lnTo>
                    <a:pt x="171" y="250"/>
                  </a:lnTo>
                  <a:lnTo>
                    <a:pt x="171" y="255"/>
                  </a:lnTo>
                  <a:lnTo>
                    <a:pt x="160" y="258"/>
                  </a:lnTo>
                  <a:lnTo>
                    <a:pt x="151" y="267"/>
                  </a:lnTo>
                  <a:lnTo>
                    <a:pt x="138" y="290"/>
                  </a:lnTo>
                  <a:lnTo>
                    <a:pt x="121" y="299"/>
                  </a:lnTo>
                  <a:lnTo>
                    <a:pt x="103" y="298"/>
                  </a:lnTo>
                  <a:lnTo>
                    <a:pt x="98" y="300"/>
                  </a:lnTo>
                  <a:lnTo>
                    <a:pt x="100" y="307"/>
                  </a:lnTo>
                  <a:lnTo>
                    <a:pt x="90" y="314"/>
                  </a:lnTo>
                  <a:lnTo>
                    <a:pt x="83" y="323"/>
                  </a:lnTo>
                  <a:lnTo>
                    <a:pt x="59" y="330"/>
                  </a:lnTo>
                  <a:lnTo>
                    <a:pt x="55" y="326"/>
                  </a:lnTo>
                  <a:lnTo>
                    <a:pt x="52" y="325"/>
                  </a:lnTo>
                  <a:lnTo>
                    <a:pt x="48" y="331"/>
                  </a:lnTo>
                  <a:lnTo>
                    <a:pt x="33" y="332"/>
                  </a:lnTo>
                  <a:lnTo>
                    <a:pt x="36" y="326"/>
                  </a:lnTo>
                  <a:lnTo>
                    <a:pt x="30" y="312"/>
                  </a:lnTo>
                  <a:lnTo>
                    <a:pt x="28" y="304"/>
                  </a:lnTo>
                  <a:lnTo>
                    <a:pt x="20" y="300"/>
                  </a:lnTo>
                  <a:lnTo>
                    <a:pt x="9" y="288"/>
                  </a:lnTo>
                  <a:lnTo>
                    <a:pt x="13" y="278"/>
                  </a:lnTo>
                  <a:lnTo>
                    <a:pt x="21" y="280"/>
                  </a:lnTo>
                  <a:lnTo>
                    <a:pt x="26" y="279"/>
                  </a:lnTo>
                  <a:lnTo>
                    <a:pt x="36" y="279"/>
                  </a:lnTo>
                  <a:lnTo>
                    <a:pt x="26" y="260"/>
                  </a:lnTo>
                  <a:lnTo>
                    <a:pt x="27" y="246"/>
                  </a:lnTo>
                  <a:lnTo>
                    <a:pt x="25" y="233"/>
                  </a:lnTo>
                  <a:lnTo>
                    <a:pt x="18" y="21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451" name="Freeform 450">
              <a:extLst>
                <a:ext uri="{FF2B5EF4-FFF2-40B4-BE49-F238E27FC236}">
                  <a16:creationId xmlns:a16="http://schemas.microsoft.com/office/drawing/2014/main" id="{1E7E53C7-252B-7546-8D82-D908D3F6CA5B}"/>
                </a:ext>
              </a:extLst>
            </p:cNvPr>
            <p:cNvSpPr>
              <a:spLocks/>
            </p:cNvSpPr>
            <p:nvPr/>
          </p:nvSpPr>
          <p:spPr bwMode="auto">
            <a:xfrm>
              <a:off x="4925598" y="3891652"/>
              <a:ext cx="57861" cy="164646"/>
            </a:xfrm>
            <a:custGeom>
              <a:avLst/>
              <a:gdLst>
                <a:gd name="T0" fmla="*/ 35 w 35"/>
                <a:gd name="T1" fmla="*/ 102 h 106"/>
                <a:gd name="T2" fmla="*/ 21 w 35"/>
                <a:gd name="T3" fmla="*/ 106 h 106"/>
                <a:gd name="T4" fmla="*/ 17 w 35"/>
                <a:gd name="T5" fmla="*/ 99 h 106"/>
                <a:gd name="T6" fmla="*/ 12 w 35"/>
                <a:gd name="T7" fmla="*/ 86 h 106"/>
                <a:gd name="T8" fmla="*/ 10 w 35"/>
                <a:gd name="T9" fmla="*/ 75 h 106"/>
                <a:gd name="T10" fmla="*/ 14 w 35"/>
                <a:gd name="T11" fmla="*/ 57 h 106"/>
                <a:gd name="T12" fmla="*/ 10 w 35"/>
                <a:gd name="T13" fmla="*/ 49 h 106"/>
                <a:gd name="T14" fmla="*/ 8 w 35"/>
                <a:gd name="T15" fmla="*/ 33 h 106"/>
                <a:gd name="T16" fmla="*/ 8 w 35"/>
                <a:gd name="T17" fmla="*/ 18 h 106"/>
                <a:gd name="T18" fmla="*/ 0 w 35"/>
                <a:gd name="T19" fmla="*/ 7 h 106"/>
                <a:gd name="T20" fmla="*/ 2 w 35"/>
                <a:gd name="T21" fmla="*/ 0 h 106"/>
                <a:gd name="T22" fmla="*/ 18 w 35"/>
                <a:gd name="T23" fmla="*/ 1 h 106"/>
                <a:gd name="T24" fmla="*/ 15 w 35"/>
                <a:gd name="T25" fmla="*/ 12 h 106"/>
                <a:gd name="T26" fmla="*/ 21 w 35"/>
                <a:gd name="T27" fmla="*/ 18 h 106"/>
                <a:gd name="T28" fmla="*/ 27 w 35"/>
                <a:gd name="T29" fmla="*/ 25 h 106"/>
                <a:gd name="T30" fmla="*/ 28 w 35"/>
                <a:gd name="T31" fmla="*/ 36 h 106"/>
                <a:gd name="T32" fmla="*/ 32 w 35"/>
                <a:gd name="T33" fmla="*/ 40 h 106"/>
                <a:gd name="T34" fmla="*/ 31 w 35"/>
                <a:gd name="T35" fmla="*/ 88 h 106"/>
                <a:gd name="T36" fmla="*/ 35 w 35"/>
                <a:gd name="T37" fmla="*/ 102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5" h="106">
                  <a:moveTo>
                    <a:pt x="35" y="102"/>
                  </a:moveTo>
                  <a:lnTo>
                    <a:pt x="21" y="106"/>
                  </a:lnTo>
                  <a:lnTo>
                    <a:pt x="17" y="99"/>
                  </a:lnTo>
                  <a:lnTo>
                    <a:pt x="12" y="86"/>
                  </a:lnTo>
                  <a:lnTo>
                    <a:pt x="10" y="75"/>
                  </a:lnTo>
                  <a:lnTo>
                    <a:pt x="14" y="57"/>
                  </a:lnTo>
                  <a:lnTo>
                    <a:pt x="10" y="49"/>
                  </a:lnTo>
                  <a:lnTo>
                    <a:pt x="8" y="33"/>
                  </a:lnTo>
                  <a:lnTo>
                    <a:pt x="8" y="18"/>
                  </a:lnTo>
                  <a:lnTo>
                    <a:pt x="0" y="7"/>
                  </a:lnTo>
                  <a:lnTo>
                    <a:pt x="2" y="0"/>
                  </a:lnTo>
                  <a:lnTo>
                    <a:pt x="18" y="1"/>
                  </a:lnTo>
                  <a:lnTo>
                    <a:pt x="15" y="12"/>
                  </a:lnTo>
                  <a:lnTo>
                    <a:pt x="21" y="18"/>
                  </a:lnTo>
                  <a:lnTo>
                    <a:pt x="27" y="25"/>
                  </a:lnTo>
                  <a:lnTo>
                    <a:pt x="28" y="36"/>
                  </a:lnTo>
                  <a:lnTo>
                    <a:pt x="32" y="40"/>
                  </a:lnTo>
                  <a:lnTo>
                    <a:pt x="31" y="88"/>
                  </a:lnTo>
                  <a:lnTo>
                    <a:pt x="35" y="102"/>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452" name="Freeform 451">
              <a:extLst>
                <a:ext uri="{FF2B5EF4-FFF2-40B4-BE49-F238E27FC236}">
                  <a16:creationId xmlns:a16="http://schemas.microsoft.com/office/drawing/2014/main" id="{F13878B9-7881-B34F-B55B-DFAF2386375E}"/>
                </a:ext>
              </a:extLst>
            </p:cNvPr>
            <p:cNvSpPr>
              <a:spLocks/>
            </p:cNvSpPr>
            <p:nvPr/>
          </p:nvSpPr>
          <p:spPr bwMode="auto">
            <a:xfrm>
              <a:off x="5143813" y="3043572"/>
              <a:ext cx="115720" cy="226776"/>
            </a:xfrm>
            <a:custGeom>
              <a:avLst/>
              <a:gdLst>
                <a:gd name="T0" fmla="*/ 36 w 70"/>
                <a:gd name="T1" fmla="*/ 146 h 146"/>
                <a:gd name="T2" fmla="*/ 28 w 70"/>
                <a:gd name="T3" fmla="*/ 109 h 146"/>
                <a:gd name="T4" fmla="*/ 17 w 70"/>
                <a:gd name="T5" fmla="*/ 100 h 146"/>
                <a:gd name="T6" fmla="*/ 17 w 70"/>
                <a:gd name="T7" fmla="*/ 95 h 146"/>
                <a:gd name="T8" fmla="*/ 2 w 70"/>
                <a:gd name="T9" fmla="*/ 83 h 146"/>
                <a:gd name="T10" fmla="*/ 0 w 70"/>
                <a:gd name="T11" fmla="*/ 67 h 146"/>
                <a:gd name="T12" fmla="*/ 10 w 70"/>
                <a:gd name="T13" fmla="*/ 56 h 146"/>
                <a:gd name="T14" fmla="*/ 14 w 70"/>
                <a:gd name="T15" fmla="*/ 39 h 146"/>
                <a:gd name="T16" fmla="*/ 11 w 70"/>
                <a:gd name="T17" fmla="*/ 19 h 146"/>
                <a:gd name="T18" fmla="*/ 14 w 70"/>
                <a:gd name="T19" fmla="*/ 8 h 146"/>
                <a:gd name="T20" fmla="*/ 32 w 70"/>
                <a:gd name="T21" fmla="*/ 0 h 146"/>
                <a:gd name="T22" fmla="*/ 44 w 70"/>
                <a:gd name="T23" fmla="*/ 3 h 146"/>
                <a:gd name="T24" fmla="*/ 44 w 70"/>
                <a:gd name="T25" fmla="*/ 13 h 146"/>
                <a:gd name="T26" fmla="*/ 59 w 70"/>
                <a:gd name="T27" fmla="*/ 6 h 146"/>
                <a:gd name="T28" fmla="*/ 60 w 70"/>
                <a:gd name="T29" fmla="*/ 9 h 146"/>
                <a:gd name="T30" fmla="*/ 52 w 70"/>
                <a:gd name="T31" fmla="*/ 19 h 146"/>
                <a:gd name="T32" fmla="*/ 52 w 70"/>
                <a:gd name="T33" fmla="*/ 29 h 146"/>
                <a:gd name="T34" fmla="*/ 58 w 70"/>
                <a:gd name="T35" fmla="*/ 34 h 146"/>
                <a:gd name="T36" fmla="*/ 56 w 70"/>
                <a:gd name="T37" fmla="*/ 52 h 146"/>
                <a:gd name="T38" fmla="*/ 45 w 70"/>
                <a:gd name="T39" fmla="*/ 63 h 146"/>
                <a:gd name="T40" fmla="*/ 49 w 70"/>
                <a:gd name="T41" fmla="*/ 74 h 146"/>
                <a:gd name="T42" fmla="*/ 58 w 70"/>
                <a:gd name="T43" fmla="*/ 74 h 146"/>
                <a:gd name="T44" fmla="*/ 63 w 70"/>
                <a:gd name="T45" fmla="*/ 84 h 146"/>
                <a:gd name="T46" fmla="*/ 70 w 70"/>
                <a:gd name="T47" fmla="*/ 87 h 146"/>
                <a:gd name="T48" fmla="*/ 69 w 70"/>
                <a:gd name="T49" fmla="*/ 103 h 146"/>
                <a:gd name="T50" fmla="*/ 61 w 70"/>
                <a:gd name="T51" fmla="*/ 109 h 146"/>
                <a:gd name="T52" fmla="*/ 56 w 70"/>
                <a:gd name="T53" fmla="*/ 116 h 146"/>
                <a:gd name="T54" fmla="*/ 44 w 70"/>
                <a:gd name="T55" fmla="*/ 124 h 146"/>
                <a:gd name="T56" fmla="*/ 46 w 70"/>
                <a:gd name="T57" fmla="*/ 132 h 146"/>
                <a:gd name="T58" fmla="*/ 45 w 70"/>
                <a:gd name="T59" fmla="*/ 141 h 146"/>
                <a:gd name="T60" fmla="*/ 36 w 70"/>
                <a:gd name="T61" fmla="*/ 146 h 1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0" h="146">
                  <a:moveTo>
                    <a:pt x="36" y="146"/>
                  </a:moveTo>
                  <a:lnTo>
                    <a:pt x="28" y="109"/>
                  </a:lnTo>
                  <a:lnTo>
                    <a:pt x="17" y="100"/>
                  </a:lnTo>
                  <a:lnTo>
                    <a:pt x="17" y="95"/>
                  </a:lnTo>
                  <a:lnTo>
                    <a:pt x="2" y="83"/>
                  </a:lnTo>
                  <a:lnTo>
                    <a:pt x="0" y="67"/>
                  </a:lnTo>
                  <a:lnTo>
                    <a:pt x="10" y="56"/>
                  </a:lnTo>
                  <a:lnTo>
                    <a:pt x="14" y="39"/>
                  </a:lnTo>
                  <a:lnTo>
                    <a:pt x="11" y="19"/>
                  </a:lnTo>
                  <a:lnTo>
                    <a:pt x="14" y="8"/>
                  </a:lnTo>
                  <a:lnTo>
                    <a:pt x="32" y="0"/>
                  </a:lnTo>
                  <a:lnTo>
                    <a:pt x="44" y="3"/>
                  </a:lnTo>
                  <a:lnTo>
                    <a:pt x="44" y="13"/>
                  </a:lnTo>
                  <a:lnTo>
                    <a:pt x="59" y="6"/>
                  </a:lnTo>
                  <a:lnTo>
                    <a:pt x="60" y="9"/>
                  </a:lnTo>
                  <a:lnTo>
                    <a:pt x="52" y="19"/>
                  </a:lnTo>
                  <a:lnTo>
                    <a:pt x="52" y="29"/>
                  </a:lnTo>
                  <a:lnTo>
                    <a:pt x="58" y="34"/>
                  </a:lnTo>
                  <a:lnTo>
                    <a:pt x="56" y="52"/>
                  </a:lnTo>
                  <a:lnTo>
                    <a:pt x="45" y="63"/>
                  </a:lnTo>
                  <a:lnTo>
                    <a:pt x="49" y="74"/>
                  </a:lnTo>
                  <a:lnTo>
                    <a:pt x="58" y="74"/>
                  </a:lnTo>
                  <a:lnTo>
                    <a:pt x="63" y="84"/>
                  </a:lnTo>
                  <a:lnTo>
                    <a:pt x="70" y="87"/>
                  </a:lnTo>
                  <a:lnTo>
                    <a:pt x="69" y="103"/>
                  </a:lnTo>
                  <a:lnTo>
                    <a:pt x="61" y="109"/>
                  </a:lnTo>
                  <a:lnTo>
                    <a:pt x="56" y="116"/>
                  </a:lnTo>
                  <a:lnTo>
                    <a:pt x="44" y="124"/>
                  </a:lnTo>
                  <a:lnTo>
                    <a:pt x="46" y="132"/>
                  </a:lnTo>
                  <a:lnTo>
                    <a:pt x="45" y="141"/>
                  </a:lnTo>
                  <a:lnTo>
                    <a:pt x="36" y="146"/>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453" name="Freeform 452">
              <a:extLst>
                <a:ext uri="{FF2B5EF4-FFF2-40B4-BE49-F238E27FC236}">
                  <a16:creationId xmlns:a16="http://schemas.microsoft.com/office/drawing/2014/main" id="{D0E0353A-EDB1-9349-AEBD-834DF33EFDF4}"/>
                </a:ext>
              </a:extLst>
            </p:cNvPr>
            <p:cNvSpPr>
              <a:spLocks/>
            </p:cNvSpPr>
            <p:nvPr/>
          </p:nvSpPr>
          <p:spPr bwMode="auto">
            <a:xfrm>
              <a:off x="5661247" y="2892907"/>
              <a:ext cx="535619" cy="200371"/>
            </a:xfrm>
            <a:custGeom>
              <a:avLst/>
              <a:gdLst>
                <a:gd name="T0" fmla="*/ 177 w 324"/>
                <a:gd name="T1" fmla="*/ 15 h 129"/>
                <a:gd name="T2" fmla="*/ 202 w 324"/>
                <a:gd name="T3" fmla="*/ 23 h 129"/>
                <a:gd name="T4" fmla="*/ 222 w 324"/>
                <a:gd name="T5" fmla="*/ 20 h 129"/>
                <a:gd name="T6" fmla="*/ 236 w 324"/>
                <a:gd name="T7" fmla="*/ 22 h 129"/>
                <a:gd name="T8" fmla="*/ 254 w 324"/>
                <a:gd name="T9" fmla="*/ 11 h 129"/>
                <a:gd name="T10" fmla="*/ 272 w 324"/>
                <a:gd name="T11" fmla="*/ 10 h 129"/>
                <a:gd name="T12" fmla="*/ 290 w 324"/>
                <a:gd name="T13" fmla="*/ 20 h 129"/>
                <a:gd name="T14" fmla="*/ 294 w 324"/>
                <a:gd name="T15" fmla="*/ 27 h 129"/>
                <a:gd name="T16" fmla="*/ 294 w 324"/>
                <a:gd name="T17" fmla="*/ 37 h 129"/>
                <a:gd name="T18" fmla="*/ 308 w 324"/>
                <a:gd name="T19" fmla="*/ 42 h 129"/>
                <a:gd name="T20" fmla="*/ 316 w 324"/>
                <a:gd name="T21" fmla="*/ 48 h 129"/>
                <a:gd name="T22" fmla="*/ 305 w 324"/>
                <a:gd name="T23" fmla="*/ 54 h 129"/>
                <a:gd name="T24" fmla="*/ 314 w 324"/>
                <a:gd name="T25" fmla="*/ 78 h 129"/>
                <a:gd name="T26" fmla="*/ 312 w 324"/>
                <a:gd name="T27" fmla="*/ 84 h 129"/>
                <a:gd name="T28" fmla="*/ 324 w 324"/>
                <a:gd name="T29" fmla="*/ 101 h 129"/>
                <a:gd name="T30" fmla="*/ 316 w 324"/>
                <a:gd name="T31" fmla="*/ 104 h 129"/>
                <a:gd name="T32" fmla="*/ 310 w 324"/>
                <a:gd name="T33" fmla="*/ 99 h 129"/>
                <a:gd name="T34" fmla="*/ 289 w 324"/>
                <a:gd name="T35" fmla="*/ 96 h 129"/>
                <a:gd name="T36" fmla="*/ 282 w 324"/>
                <a:gd name="T37" fmla="*/ 100 h 129"/>
                <a:gd name="T38" fmla="*/ 263 w 324"/>
                <a:gd name="T39" fmla="*/ 103 h 129"/>
                <a:gd name="T40" fmla="*/ 254 w 324"/>
                <a:gd name="T41" fmla="*/ 103 h 129"/>
                <a:gd name="T42" fmla="*/ 235 w 324"/>
                <a:gd name="T43" fmla="*/ 110 h 129"/>
                <a:gd name="T44" fmla="*/ 221 w 324"/>
                <a:gd name="T45" fmla="*/ 110 h 129"/>
                <a:gd name="T46" fmla="*/ 212 w 324"/>
                <a:gd name="T47" fmla="*/ 106 h 129"/>
                <a:gd name="T48" fmla="*/ 193 w 324"/>
                <a:gd name="T49" fmla="*/ 112 h 129"/>
                <a:gd name="T50" fmla="*/ 187 w 324"/>
                <a:gd name="T51" fmla="*/ 108 h 129"/>
                <a:gd name="T52" fmla="*/ 188 w 324"/>
                <a:gd name="T53" fmla="*/ 120 h 129"/>
                <a:gd name="T54" fmla="*/ 184 w 324"/>
                <a:gd name="T55" fmla="*/ 124 h 129"/>
                <a:gd name="T56" fmla="*/ 180 w 324"/>
                <a:gd name="T57" fmla="*/ 129 h 129"/>
                <a:gd name="T58" fmla="*/ 172 w 324"/>
                <a:gd name="T59" fmla="*/ 119 h 129"/>
                <a:gd name="T60" fmla="*/ 178 w 324"/>
                <a:gd name="T61" fmla="*/ 112 h 129"/>
                <a:gd name="T62" fmla="*/ 167 w 324"/>
                <a:gd name="T63" fmla="*/ 113 h 129"/>
                <a:gd name="T64" fmla="*/ 153 w 324"/>
                <a:gd name="T65" fmla="*/ 109 h 129"/>
                <a:gd name="T66" fmla="*/ 142 w 324"/>
                <a:gd name="T67" fmla="*/ 120 h 129"/>
                <a:gd name="T68" fmla="*/ 116 w 324"/>
                <a:gd name="T69" fmla="*/ 123 h 129"/>
                <a:gd name="T70" fmla="*/ 101 w 324"/>
                <a:gd name="T71" fmla="*/ 112 h 129"/>
                <a:gd name="T72" fmla="*/ 82 w 324"/>
                <a:gd name="T73" fmla="*/ 111 h 129"/>
                <a:gd name="T74" fmla="*/ 80 w 324"/>
                <a:gd name="T75" fmla="*/ 120 h 129"/>
                <a:gd name="T76" fmla="*/ 68 w 324"/>
                <a:gd name="T77" fmla="*/ 122 h 129"/>
                <a:gd name="T78" fmla="*/ 50 w 324"/>
                <a:gd name="T79" fmla="*/ 111 h 129"/>
                <a:gd name="T80" fmla="*/ 31 w 324"/>
                <a:gd name="T81" fmla="*/ 111 h 129"/>
                <a:gd name="T82" fmla="*/ 19 w 324"/>
                <a:gd name="T83" fmla="*/ 91 h 129"/>
                <a:gd name="T84" fmla="*/ 6 w 324"/>
                <a:gd name="T85" fmla="*/ 79 h 129"/>
                <a:gd name="T86" fmla="*/ 12 w 324"/>
                <a:gd name="T87" fmla="*/ 63 h 129"/>
                <a:gd name="T88" fmla="*/ 0 w 324"/>
                <a:gd name="T89" fmla="*/ 53 h 129"/>
                <a:gd name="T90" fmla="*/ 17 w 324"/>
                <a:gd name="T91" fmla="*/ 34 h 129"/>
                <a:gd name="T92" fmla="*/ 43 w 324"/>
                <a:gd name="T93" fmla="*/ 33 h 129"/>
                <a:gd name="T94" fmla="*/ 48 w 324"/>
                <a:gd name="T95" fmla="*/ 17 h 129"/>
                <a:gd name="T96" fmla="*/ 81 w 324"/>
                <a:gd name="T97" fmla="*/ 20 h 129"/>
                <a:gd name="T98" fmla="*/ 99 w 324"/>
                <a:gd name="T99" fmla="*/ 7 h 129"/>
                <a:gd name="T100" fmla="*/ 118 w 324"/>
                <a:gd name="T101" fmla="*/ 1 h 129"/>
                <a:gd name="T102" fmla="*/ 145 w 324"/>
                <a:gd name="T103" fmla="*/ 0 h 129"/>
                <a:gd name="T104" fmla="*/ 177 w 324"/>
                <a:gd name="T105" fmla="*/ 15 h 1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324" h="129">
                  <a:moveTo>
                    <a:pt x="177" y="15"/>
                  </a:moveTo>
                  <a:lnTo>
                    <a:pt x="202" y="23"/>
                  </a:lnTo>
                  <a:lnTo>
                    <a:pt x="222" y="20"/>
                  </a:lnTo>
                  <a:lnTo>
                    <a:pt x="236" y="22"/>
                  </a:lnTo>
                  <a:lnTo>
                    <a:pt x="254" y="11"/>
                  </a:lnTo>
                  <a:lnTo>
                    <a:pt x="272" y="10"/>
                  </a:lnTo>
                  <a:lnTo>
                    <a:pt x="290" y="20"/>
                  </a:lnTo>
                  <a:lnTo>
                    <a:pt x="294" y="27"/>
                  </a:lnTo>
                  <a:lnTo>
                    <a:pt x="294" y="37"/>
                  </a:lnTo>
                  <a:lnTo>
                    <a:pt x="308" y="42"/>
                  </a:lnTo>
                  <a:lnTo>
                    <a:pt x="316" y="48"/>
                  </a:lnTo>
                  <a:lnTo>
                    <a:pt x="305" y="54"/>
                  </a:lnTo>
                  <a:lnTo>
                    <a:pt x="314" y="78"/>
                  </a:lnTo>
                  <a:lnTo>
                    <a:pt x="312" y="84"/>
                  </a:lnTo>
                  <a:lnTo>
                    <a:pt x="324" y="101"/>
                  </a:lnTo>
                  <a:lnTo>
                    <a:pt x="316" y="104"/>
                  </a:lnTo>
                  <a:lnTo>
                    <a:pt x="310" y="99"/>
                  </a:lnTo>
                  <a:lnTo>
                    <a:pt x="289" y="96"/>
                  </a:lnTo>
                  <a:lnTo>
                    <a:pt x="282" y="100"/>
                  </a:lnTo>
                  <a:lnTo>
                    <a:pt x="263" y="103"/>
                  </a:lnTo>
                  <a:lnTo>
                    <a:pt x="254" y="103"/>
                  </a:lnTo>
                  <a:lnTo>
                    <a:pt x="235" y="110"/>
                  </a:lnTo>
                  <a:lnTo>
                    <a:pt x="221" y="110"/>
                  </a:lnTo>
                  <a:lnTo>
                    <a:pt x="212" y="106"/>
                  </a:lnTo>
                  <a:lnTo>
                    <a:pt x="193" y="112"/>
                  </a:lnTo>
                  <a:lnTo>
                    <a:pt x="187" y="108"/>
                  </a:lnTo>
                  <a:lnTo>
                    <a:pt x="188" y="120"/>
                  </a:lnTo>
                  <a:lnTo>
                    <a:pt x="184" y="124"/>
                  </a:lnTo>
                  <a:lnTo>
                    <a:pt x="180" y="129"/>
                  </a:lnTo>
                  <a:lnTo>
                    <a:pt x="172" y="119"/>
                  </a:lnTo>
                  <a:lnTo>
                    <a:pt x="178" y="112"/>
                  </a:lnTo>
                  <a:lnTo>
                    <a:pt x="167" y="113"/>
                  </a:lnTo>
                  <a:lnTo>
                    <a:pt x="153" y="109"/>
                  </a:lnTo>
                  <a:lnTo>
                    <a:pt x="142" y="120"/>
                  </a:lnTo>
                  <a:lnTo>
                    <a:pt x="116" y="123"/>
                  </a:lnTo>
                  <a:lnTo>
                    <a:pt x="101" y="112"/>
                  </a:lnTo>
                  <a:lnTo>
                    <a:pt x="82" y="111"/>
                  </a:lnTo>
                  <a:lnTo>
                    <a:pt x="80" y="120"/>
                  </a:lnTo>
                  <a:lnTo>
                    <a:pt x="68" y="122"/>
                  </a:lnTo>
                  <a:lnTo>
                    <a:pt x="50" y="111"/>
                  </a:lnTo>
                  <a:lnTo>
                    <a:pt x="31" y="111"/>
                  </a:lnTo>
                  <a:lnTo>
                    <a:pt x="19" y="91"/>
                  </a:lnTo>
                  <a:lnTo>
                    <a:pt x="6" y="79"/>
                  </a:lnTo>
                  <a:lnTo>
                    <a:pt x="12" y="63"/>
                  </a:lnTo>
                  <a:lnTo>
                    <a:pt x="0" y="53"/>
                  </a:lnTo>
                  <a:lnTo>
                    <a:pt x="17" y="34"/>
                  </a:lnTo>
                  <a:lnTo>
                    <a:pt x="43" y="33"/>
                  </a:lnTo>
                  <a:lnTo>
                    <a:pt x="48" y="17"/>
                  </a:lnTo>
                  <a:lnTo>
                    <a:pt x="81" y="20"/>
                  </a:lnTo>
                  <a:lnTo>
                    <a:pt x="99" y="7"/>
                  </a:lnTo>
                  <a:lnTo>
                    <a:pt x="118" y="1"/>
                  </a:lnTo>
                  <a:lnTo>
                    <a:pt x="145" y="0"/>
                  </a:lnTo>
                  <a:lnTo>
                    <a:pt x="177" y="1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454" name="Freeform 453">
              <a:extLst>
                <a:ext uri="{FF2B5EF4-FFF2-40B4-BE49-F238E27FC236}">
                  <a16:creationId xmlns:a16="http://schemas.microsoft.com/office/drawing/2014/main" id="{2D857065-4BD6-E448-972F-B829DEF58BBB}"/>
                </a:ext>
              </a:extLst>
            </p:cNvPr>
            <p:cNvSpPr>
              <a:spLocks/>
            </p:cNvSpPr>
            <p:nvPr/>
          </p:nvSpPr>
          <p:spPr bwMode="auto">
            <a:xfrm>
              <a:off x="5651328" y="2889800"/>
              <a:ext cx="82657" cy="63684"/>
            </a:xfrm>
            <a:custGeom>
              <a:avLst/>
              <a:gdLst>
                <a:gd name="T0" fmla="*/ 21 w 50"/>
                <a:gd name="T1" fmla="*/ 30 h 41"/>
                <a:gd name="T2" fmla="*/ 8 w 50"/>
                <a:gd name="T3" fmla="*/ 41 h 41"/>
                <a:gd name="T4" fmla="*/ 2 w 50"/>
                <a:gd name="T5" fmla="*/ 32 h 41"/>
                <a:gd name="T6" fmla="*/ 2 w 50"/>
                <a:gd name="T7" fmla="*/ 27 h 41"/>
                <a:gd name="T8" fmla="*/ 5 w 50"/>
                <a:gd name="T9" fmla="*/ 25 h 41"/>
                <a:gd name="T10" fmla="*/ 9 w 50"/>
                <a:gd name="T11" fmla="*/ 12 h 41"/>
                <a:gd name="T12" fmla="*/ 0 w 50"/>
                <a:gd name="T13" fmla="*/ 7 h 41"/>
                <a:gd name="T14" fmla="*/ 17 w 50"/>
                <a:gd name="T15" fmla="*/ 0 h 41"/>
                <a:gd name="T16" fmla="*/ 32 w 50"/>
                <a:gd name="T17" fmla="*/ 3 h 41"/>
                <a:gd name="T18" fmla="*/ 35 w 50"/>
                <a:gd name="T19" fmla="*/ 11 h 41"/>
                <a:gd name="T20" fmla="*/ 50 w 50"/>
                <a:gd name="T21" fmla="*/ 18 h 41"/>
                <a:gd name="T22" fmla="*/ 47 w 50"/>
                <a:gd name="T23" fmla="*/ 23 h 41"/>
                <a:gd name="T24" fmla="*/ 28 w 50"/>
                <a:gd name="T25" fmla="*/ 24 h 41"/>
                <a:gd name="T26" fmla="*/ 21 w 50"/>
                <a:gd name="T27" fmla="*/ 30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0" h="41">
                  <a:moveTo>
                    <a:pt x="21" y="30"/>
                  </a:moveTo>
                  <a:lnTo>
                    <a:pt x="8" y="41"/>
                  </a:lnTo>
                  <a:lnTo>
                    <a:pt x="2" y="32"/>
                  </a:lnTo>
                  <a:lnTo>
                    <a:pt x="2" y="27"/>
                  </a:lnTo>
                  <a:lnTo>
                    <a:pt x="5" y="25"/>
                  </a:lnTo>
                  <a:lnTo>
                    <a:pt x="9" y="12"/>
                  </a:lnTo>
                  <a:lnTo>
                    <a:pt x="0" y="7"/>
                  </a:lnTo>
                  <a:lnTo>
                    <a:pt x="17" y="0"/>
                  </a:lnTo>
                  <a:lnTo>
                    <a:pt x="32" y="3"/>
                  </a:lnTo>
                  <a:lnTo>
                    <a:pt x="35" y="11"/>
                  </a:lnTo>
                  <a:lnTo>
                    <a:pt x="50" y="18"/>
                  </a:lnTo>
                  <a:lnTo>
                    <a:pt x="47" y="23"/>
                  </a:lnTo>
                  <a:lnTo>
                    <a:pt x="28" y="24"/>
                  </a:lnTo>
                  <a:lnTo>
                    <a:pt x="21" y="3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455" name="Freeform 454">
              <a:extLst>
                <a:ext uri="{FF2B5EF4-FFF2-40B4-BE49-F238E27FC236}">
                  <a16:creationId xmlns:a16="http://schemas.microsoft.com/office/drawing/2014/main" id="{D820343E-07E5-594A-BCCB-61FBDC18BEEB}"/>
                </a:ext>
              </a:extLst>
            </p:cNvPr>
            <p:cNvSpPr>
              <a:spLocks/>
            </p:cNvSpPr>
            <p:nvPr/>
          </p:nvSpPr>
          <p:spPr bwMode="auto">
            <a:xfrm>
              <a:off x="5818296" y="4278414"/>
              <a:ext cx="328976" cy="347930"/>
            </a:xfrm>
            <a:custGeom>
              <a:avLst/>
              <a:gdLst>
                <a:gd name="T0" fmla="*/ 84 w 199"/>
                <a:gd name="T1" fmla="*/ 0 h 224"/>
                <a:gd name="T2" fmla="*/ 87 w 199"/>
                <a:gd name="T3" fmla="*/ 2 h 224"/>
                <a:gd name="T4" fmla="*/ 154 w 199"/>
                <a:gd name="T5" fmla="*/ 45 h 224"/>
                <a:gd name="T6" fmla="*/ 155 w 199"/>
                <a:gd name="T7" fmla="*/ 57 h 224"/>
                <a:gd name="T8" fmla="*/ 181 w 199"/>
                <a:gd name="T9" fmla="*/ 78 h 224"/>
                <a:gd name="T10" fmla="*/ 172 w 199"/>
                <a:gd name="T11" fmla="*/ 103 h 224"/>
                <a:gd name="T12" fmla="*/ 173 w 199"/>
                <a:gd name="T13" fmla="*/ 115 h 224"/>
                <a:gd name="T14" fmla="*/ 184 w 199"/>
                <a:gd name="T15" fmla="*/ 123 h 224"/>
                <a:gd name="T16" fmla="*/ 185 w 199"/>
                <a:gd name="T17" fmla="*/ 128 h 224"/>
                <a:gd name="T18" fmla="*/ 180 w 199"/>
                <a:gd name="T19" fmla="*/ 141 h 224"/>
                <a:gd name="T20" fmla="*/ 181 w 199"/>
                <a:gd name="T21" fmla="*/ 147 h 224"/>
                <a:gd name="T22" fmla="*/ 179 w 199"/>
                <a:gd name="T23" fmla="*/ 157 h 224"/>
                <a:gd name="T24" fmla="*/ 185 w 199"/>
                <a:gd name="T25" fmla="*/ 170 h 224"/>
                <a:gd name="T26" fmla="*/ 192 w 199"/>
                <a:gd name="T27" fmla="*/ 190 h 224"/>
                <a:gd name="T28" fmla="*/ 199 w 199"/>
                <a:gd name="T29" fmla="*/ 195 h 224"/>
                <a:gd name="T30" fmla="*/ 184 w 199"/>
                <a:gd name="T31" fmla="*/ 207 h 224"/>
                <a:gd name="T32" fmla="*/ 164 w 199"/>
                <a:gd name="T33" fmla="*/ 215 h 224"/>
                <a:gd name="T34" fmla="*/ 153 w 199"/>
                <a:gd name="T35" fmla="*/ 215 h 224"/>
                <a:gd name="T36" fmla="*/ 146 w 199"/>
                <a:gd name="T37" fmla="*/ 221 h 224"/>
                <a:gd name="T38" fmla="*/ 133 w 199"/>
                <a:gd name="T39" fmla="*/ 221 h 224"/>
                <a:gd name="T40" fmla="*/ 128 w 199"/>
                <a:gd name="T41" fmla="*/ 224 h 224"/>
                <a:gd name="T42" fmla="*/ 107 w 199"/>
                <a:gd name="T43" fmla="*/ 218 h 224"/>
                <a:gd name="T44" fmla="*/ 93 w 199"/>
                <a:gd name="T45" fmla="*/ 220 h 224"/>
                <a:gd name="T46" fmla="*/ 89 w 199"/>
                <a:gd name="T47" fmla="*/ 192 h 224"/>
                <a:gd name="T48" fmla="*/ 82 w 199"/>
                <a:gd name="T49" fmla="*/ 182 h 224"/>
                <a:gd name="T50" fmla="*/ 79 w 199"/>
                <a:gd name="T51" fmla="*/ 176 h 224"/>
                <a:gd name="T52" fmla="*/ 61 w 199"/>
                <a:gd name="T53" fmla="*/ 172 h 224"/>
                <a:gd name="T54" fmla="*/ 51 w 199"/>
                <a:gd name="T55" fmla="*/ 166 h 224"/>
                <a:gd name="T56" fmla="*/ 39 w 199"/>
                <a:gd name="T57" fmla="*/ 163 h 224"/>
                <a:gd name="T58" fmla="*/ 32 w 199"/>
                <a:gd name="T59" fmla="*/ 159 h 224"/>
                <a:gd name="T60" fmla="*/ 25 w 199"/>
                <a:gd name="T61" fmla="*/ 154 h 224"/>
                <a:gd name="T62" fmla="*/ 15 w 199"/>
                <a:gd name="T63" fmla="*/ 127 h 224"/>
                <a:gd name="T64" fmla="*/ 5 w 199"/>
                <a:gd name="T65" fmla="*/ 116 h 224"/>
                <a:gd name="T66" fmla="*/ 1 w 199"/>
                <a:gd name="T67" fmla="*/ 104 h 224"/>
                <a:gd name="T68" fmla="*/ 3 w 199"/>
                <a:gd name="T69" fmla="*/ 93 h 224"/>
                <a:gd name="T70" fmla="*/ 0 w 199"/>
                <a:gd name="T71" fmla="*/ 74 h 224"/>
                <a:gd name="T72" fmla="*/ 7 w 199"/>
                <a:gd name="T73" fmla="*/ 73 h 224"/>
                <a:gd name="T74" fmla="*/ 14 w 199"/>
                <a:gd name="T75" fmla="*/ 65 h 224"/>
                <a:gd name="T76" fmla="*/ 22 w 199"/>
                <a:gd name="T77" fmla="*/ 54 h 224"/>
                <a:gd name="T78" fmla="*/ 26 w 199"/>
                <a:gd name="T79" fmla="*/ 50 h 224"/>
                <a:gd name="T80" fmla="*/ 26 w 199"/>
                <a:gd name="T81" fmla="*/ 43 h 224"/>
                <a:gd name="T82" fmla="*/ 22 w 199"/>
                <a:gd name="T83" fmla="*/ 39 h 224"/>
                <a:gd name="T84" fmla="*/ 21 w 199"/>
                <a:gd name="T85" fmla="*/ 31 h 224"/>
                <a:gd name="T86" fmla="*/ 26 w 199"/>
                <a:gd name="T87" fmla="*/ 28 h 224"/>
                <a:gd name="T88" fmla="*/ 28 w 199"/>
                <a:gd name="T89" fmla="*/ 16 h 224"/>
                <a:gd name="T90" fmla="*/ 20 w 199"/>
                <a:gd name="T91" fmla="*/ 4 h 224"/>
                <a:gd name="T92" fmla="*/ 27 w 199"/>
                <a:gd name="T93" fmla="*/ 2 h 224"/>
                <a:gd name="T94" fmla="*/ 47 w 199"/>
                <a:gd name="T95" fmla="*/ 2 h 224"/>
                <a:gd name="T96" fmla="*/ 84 w 199"/>
                <a:gd name="T97" fmla="*/ 0 h 2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99" h="224">
                  <a:moveTo>
                    <a:pt x="84" y="0"/>
                  </a:moveTo>
                  <a:lnTo>
                    <a:pt x="87" y="2"/>
                  </a:lnTo>
                  <a:lnTo>
                    <a:pt x="154" y="45"/>
                  </a:lnTo>
                  <a:lnTo>
                    <a:pt x="155" y="57"/>
                  </a:lnTo>
                  <a:lnTo>
                    <a:pt x="181" y="78"/>
                  </a:lnTo>
                  <a:lnTo>
                    <a:pt x="172" y="103"/>
                  </a:lnTo>
                  <a:lnTo>
                    <a:pt x="173" y="115"/>
                  </a:lnTo>
                  <a:lnTo>
                    <a:pt x="184" y="123"/>
                  </a:lnTo>
                  <a:lnTo>
                    <a:pt x="185" y="128"/>
                  </a:lnTo>
                  <a:lnTo>
                    <a:pt x="180" y="141"/>
                  </a:lnTo>
                  <a:lnTo>
                    <a:pt x="181" y="147"/>
                  </a:lnTo>
                  <a:lnTo>
                    <a:pt x="179" y="157"/>
                  </a:lnTo>
                  <a:lnTo>
                    <a:pt x="185" y="170"/>
                  </a:lnTo>
                  <a:lnTo>
                    <a:pt x="192" y="190"/>
                  </a:lnTo>
                  <a:lnTo>
                    <a:pt x="199" y="195"/>
                  </a:lnTo>
                  <a:lnTo>
                    <a:pt x="184" y="207"/>
                  </a:lnTo>
                  <a:lnTo>
                    <a:pt x="164" y="215"/>
                  </a:lnTo>
                  <a:lnTo>
                    <a:pt x="153" y="215"/>
                  </a:lnTo>
                  <a:lnTo>
                    <a:pt x="146" y="221"/>
                  </a:lnTo>
                  <a:lnTo>
                    <a:pt x="133" y="221"/>
                  </a:lnTo>
                  <a:lnTo>
                    <a:pt x="128" y="224"/>
                  </a:lnTo>
                  <a:lnTo>
                    <a:pt x="107" y="218"/>
                  </a:lnTo>
                  <a:lnTo>
                    <a:pt x="93" y="220"/>
                  </a:lnTo>
                  <a:lnTo>
                    <a:pt x="89" y="192"/>
                  </a:lnTo>
                  <a:lnTo>
                    <a:pt x="82" y="182"/>
                  </a:lnTo>
                  <a:lnTo>
                    <a:pt x="79" y="176"/>
                  </a:lnTo>
                  <a:lnTo>
                    <a:pt x="61" y="172"/>
                  </a:lnTo>
                  <a:lnTo>
                    <a:pt x="51" y="166"/>
                  </a:lnTo>
                  <a:lnTo>
                    <a:pt x="39" y="163"/>
                  </a:lnTo>
                  <a:lnTo>
                    <a:pt x="32" y="159"/>
                  </a:lnTo>
                  <a:lnTo>
                    <a:pt x="25" y="154"/>
                  </a:lnTo>
                  <a:lnTo>
                    <a:pt x="15" y="127"/>
                  </a:lnTo>
                  <a:lnTo>
                    <a:pt x="5" y="116"/>
                  </a:lnTo>
                  <a:lnTo>
                    <a:pt x="1" y="104"/>
                  </a:lnTo>
                  <a:lnTo>
                    <a:pt x="3" y="93"/>
                  </a:lnTo>
                  <a:lnTo>
                    <a:pt x="0" y="74"/>
                  </a:lnTo>
                  <a:lnTo>
                    <a:pt x="7" y="73"/>
                  </a:lnTo>
                  <a:lnTo>
                    <a:pt x="14" y="65"/>
                  </a:lnTo>
                  <a:lnTo>
                    <a:pt x="22" y="54"/>
                  </a:lnTo>
                  <a:lnTo>
                    <a:pt x="26" y="50"/>
                  </a:lnTo>
                  <a:lnTo>
                    <a:pt x="26" y="43"/>
                  </a:lnTo>
                  <a:lnTo>
                    <a:pt x="22" y="39"/>
                  </a:lnTo>
                  <a:lnTo>
                    <a:pt x="21" y="31"/>
                  </a:lnTo>
                  <a:lnTo>
                    <a:pt x="26" y="28"/>
                  </a:lnTo>
                  <a:lnTo>
                    <a:pt x="28" y="16"/>
                  </a:lnTo>
                  <a:lnTo>
                    <a:pt x="20" y="4"/>
                  </a:lnTo>
                  <a:lnTo>
                    <a:pt x="27" y="2"/>
                  </a:lnTo>
                  <a:lnTo>
                    <a:pt x="47" y="2"/>
                  </a:lnTo>
                  <a:lnTo>
                    <a:pt x="84"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456" name="Freeform 455">
              <a:extLst>
                <a:ext uri="{FF2B5EF4-FFF2-40B4-BE49-F238E27FC236}">
                  <a16:creationId xmlns:a16="http://schemas.microsoft.com/office/drawing/2014/main" id="{86403E15-6660-6B49-9429-127802998DB5}"/>
                </a:ext>
              </a:extLst>
            </p:cNvPr>
            <p:cNvSpPr>
              <a:spLocks/>
            </p:cNvSpPr>
            <p:nvPr/>
          </p:nvSpPr>
          <p:spPr bwMode="auto">
            <a:xfrm>
              <a:off x="5826562" y="4110662"/>
              <a:ext cx="165314" cy="183284"/>
            </a:xfrm>
            <a:custGeom>
              <a:avLst/>
              <a:gdLst>
                <a:gd name="T0" fmla="*/ 42 w 100"/>
                <a:gd name="T1" fmla="*/ 110 h 118"/>
                <a:gd name="T2" fmla="*/ 22 w 100"/>
                <a:gd name="T3" fmla="*/ 110 h 118"/>
                <a:gd name="T4" fmla="*/ 15 w 100"/>
                <a:gd name="T5" fmla="*/ 112 h 118"/>
                <a:gd name="T6" fmla="*/ 4 w 100"/>
                <a:gd name="T7" fmla="*/ 118 h 118"/>
                <a:gd name="T8" fmla="*/ 0 w 100"/>
                <a:gd name="T9" fmla="*/ 116 h 118"/>
                <a:gd name="T10" fmla="*/ 0 w 100"/>
                <a:gd name="T11" fmla="*/ 101 h 118"/>
                <a:gd name="T12" fmla="*/ 4 w 100"/>
                <a:gd name="T13" fmla="*/ 93 h 118"/>
                <a:gd name="T14" fmla="*/ 5 w 100"/>
                <a:gd name="T15" fmla="*/ 76 h 118"/>
                <a:gd name="T16" fmla="*/ 9 w 100"/>
                <a:gd name="T17" fmla="*/ 66 h 118"/>
                <a:gd name="T18" fmla="*/ 16 w 100"/>
                <a:gd name="T19" fmla="*/ 56 h 118"/>
                <a:gd name="T20" fmla="*/ 23 w 100"/>
                <a:gd name="T21" fmla="*/ 50 h 118"/>
                <a:gd name="T22" fmla="*/ 29 w 100"/>
                <a:gd name="T23" fmla="*/ 43 h 118"/>
                <a:gd name="T24" fmla="*/ 22 w 100"/>
                <a:gd name="T25" fmla="*/ 40 h 118"/>
                <a:gd name="T26" fmla="*/ 23 w 100"/>
                <a:gd name="T27" fmla="*/ 16 h 118"/>
                <a:gd name="T28" fmla="*/ 30 w 100"/>
                <a:gd name="T29" fmla="*/ 10 h 118"/>
                <a:gd name="T30" fmla="*/ 42 w 100"/>
                <a:gd name="T31" fmla="*/ 14 h 118"/>
                <a:gd name="T32" fmla="*/ 57 w 100"/>
                <a:gd name="T33" fmla="*/ 10 h 118"/>
                <a:gd name="T34" fmla="*/ 69 w 100"/>
                <a:gd name="T35" fmla="*/ 10 h 118"/>
                <a:gd name="T36" fmla="*/ 81 w 100"/>
                <a:gd name="T37" fmla="*/ 0 h 118"/>
                <a:gd name="T38" fmla="*/ 90 w 100"/>
                <a:gd name="T39" fmla="*/ 15 h 118"/>
                <a:gd name="T40" fmla="*/ 92 w 100"/>
                <a:gd name="T41" fmla="*/ 25 h 118"/>
                <a:gd name="T42" fmla="*/ 100 w 100"/>
                <a:gd name="T43" fmla="*/ 49 h 118"/>
                <a:gd name="T44" fmla="*/ 93 w 100"/>
                <a:gd name="T45" fmla="*/ 64 h 118"/>
                <a:gd name="T46" fmla="*/ 84 w 100"/>
                <a:gd name="T47" fmla="*/ 78 h 118"/>
                <a:gd name="T48" fmla="*/ 79 w 100"/>
                <a:gd name="T49" fmla="*/ 86 h 118"/>
                <a:gd name="T50" fmla="*/ 79 w 100"/>
                <a:gd name="T51" fmla="*/ 108 h 118"/>
                <a:gd name="T52" fmla="*/ 42 w 100"/>
                <a:gd name="T53" fmla="*/ 110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00" h="118">
                  <a:moveTo>
                    <a:pt x="42" y="110"/>
                  </a:moveTo>
                  <a:lnTo>
                    <a:pt x="22" y="110"/>
                  </a:lnTo>
                  <a:lnTo>
                    <a:pt x="15" y="112"/>
                  </a:lnTo>
                  <a:lnTo>
                    <a:pt x="4" y="118"/>
                  </a:lnTo>
                  <a:lnTo>
                    <a:pt x="0" y="116"/>
                  </a:lnTo>
                  <a:lnTo>
                    <a:pt x="0" y="101"/>
                  </a:lnTo>
                  <a:lnTo>
                    <a:pt x="4" y="93"/>
                  </a:lnTo>
                  <a:lnTo>
                    <a:pt x="5" y="76"/>
                  </a:lnTo>
                  <a:lnTo>
                    <a:pt x="9" y="66"/>
                  </a:lnTo>
                  <a:lnTo>
                    <a:pt x="16" y="56"/>
                  </a:lnTo>
                  <a:lnTo>
                    <a:pt x="23" y="50"/>
                  </a:lnTo>
                  <a:lnTo>
                    <a:pt x="29" y="43"/>
                  </a:lnTo>
                  <a:lnTo>
                    <a:pt x="22" y="40"/>
                  </a:lnTo>
                  <a:lnTo>
                    <a:pt x="23" y="16"/>
                  </a:lnTo>
                  <a:lnTo>
                    <a:pt x="30" y="10"/>
                  </a:lnTo>
                  <a:lnTo>
                    <a:pt x="42" y="14"/>
                  </a:lnTo>
                  <a:lnTo>
                    <a:pt x="57" y="10"/>
                  </a:lnTo>
                  <a:lnTo>
                    <a:pt x="69" y="10"/>
                  </a:lnTo>
                  <a:lnTo>
                    <a:pt x="81" y="0"/>
                  </a:lnTo>
                  <a:lnTo>
                    <a:pt x="90" y="15"/>
                  </a:lnTo>
                  <a:lnTo>
                    <a:pt x="92" y="25"/>
                  </a:lnTo>
                  <a:lnTo>
                    <a:pt x="100" y="49"/>
                  </a:lnTo>
                  <a:lnTo>
                    <a:pt x="93" y="64"/>
                  </a:lnTo>
                  <a:lnTo>
                    <a:pt x="84" y="78"/>
                  </a:lnTo>
                  <a:lnTo>
                    <a:pt x="79" y="86"/>
                  </a:lnTo>
                  <a:lnTo>
                    <a:pt x="79" y="108"/>
                  </a:lnTo>
                  <a:lnTo>
                    <a:pt x="42" y="11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457" name="Freeform 456">
              <a:extLst>
                <a:ext uri="{FF2B5EF4-FFF2-40B4-BE49-F238E27FC236}">
                  <a16:creationId xmlns:a16="http://schemas.microsoft.com/office/drawing/2014/main" id="{2D22EA81-A130-F64A-8EC8-57D6E598FD02}"/>
                </a:ext>
              </a:extLst>
            </p:cNvPr>
            <p:cNvSpPr>
              <a:spLocks/>
            </p:cNvSpPr>
            <p:nvPr/>
          </p:nvSpPr>
          <p:spPr bwMode="auto">
            <a:xfrm>
              <a:off x="5517423" y="2568275"/>
              <a:ext cx="476106" cy="251628"/>
            </a:xfrm>
            <a:custGeom>
              <a:avLst/>
              <a:gdLst>
                <a:gd name="T0" fmla="*/ 149 w 288"/>
                <a:gd name="T1" fmla="*/ 6 h 162"/>
                <a:gd name="T2" fmla="*/ 157 w 288"/>
                <a:gd name="T3" fmla="*/ 2 h 162"/>
                <a:gd name="T4" fmla="*/ 186 w 288"/>
                <a:gd name="T5" fmla="*/ 11 h 162"/>
                <a:gd name="T6" fmla="*/ 185 w 288"/>
                <a:gd name="T7" fmla="*/ 22 h 162"/>
                <a:gd name="T8" fmla="*/ 205 w 288"/>
                <a:gd name="T9" fmla="*/ 31 h 162"/>
                <a:gd name="T10" fmla="*/ 227 w 288"/>
                <a:gd name="T11" fmla="*/ 42 h 162"/>
                <a:gd name="T12" fmla="*/ 251 w 288"/>
                <a:gd name="T13" fmla="*/ 49 h 162"/>
                <a:gd name="T14" fmla="*/ 285 w 288"/>
                <a:gd name="T15" fmla="*/ 55 h 162"/>
                <a:gd name="T16" fmla="*/ 282 w 288"/>
                <a:gd name="T17" fmla="*/ 72 h 162"/>
                <a:gd name="T18" fmla="*/ 287 w 288"/>
                <a:gd name="T19" fmla="*/ 89 h 162"/>
                <a:gd name="T20" fmla="*/ 264 w 288"/>
                <a:gd name="T21" fmla="*/ 97 h 162"/>
                <a:gd name="T22" fmla="*/ 253 w 288"/>
                <a:gd name="T23" fmla="*/ 107 h 162"/>
                <a:gd name="T24" fmla="*/ 228 w 288"/>
                <a:gd name="T25" fmla="*/ 115 h 162"/>
                <a:gd name="T26" fmla="*/ 218 w 288"/>
                <a:gd name="T27" fmla="*/ 135 h 162"/>
                <a:gd name="T28" fmla="*/ 244 w 288"/>
                <a:gd name="T29" fmla="*/ 139 h 162"/>
                <a:gd name="T30" fmla="*/ 224 w 288"/>
                <a:gd name="T31" fmla="*/ 150 h 162"/>
                <a:gd name="T32" fmla="*/ 194 w 288"/>
                <a:gd name="T33" fmla="*/ 158 h 162"/>
                <a:gd name="T34" fmla="*/ 177 w 288"/>
                <a:gd name="T35" fmla="*/ 142 h 162"/>
                <a:gd name="T36" fmla="*/ 194 w 288"/>
                <a:gd name="T37" fmla="*/ 131 h 162"/>
                <a:gd name="T38" fmla="*/ 162 w 288"/>
                <a:gd name="T39" fmla="*/ 121 h 162"/>
                <a:gd name="T40" fmla="*/ 145 w 288"/>
                <a:gd name="T41" fmla="*/ 116 h 162"/>
                <a:gd name="T42" fmla="*/ 130 w 288"/>
                <a:gd name="T43" fmla="*/ 143 h 162"/>
                <a:gd name="T44" fmla="*/ 115 w 288"/>
                <a:gd name="T45" fmla="*/ 142 h 162"/>
                <a:gd name="T46" fmla="*/ 111 w 288"/>
                <a:gd name="T47" fmla="*/ 137 h 162"/>
                <a:gd name="T48" fmla="*/ 117 w 288"/>
                <a:gd name="T49" fmla="*/ 123 h 162"/>
                <a:gd name="T50" fmla="*/ 118 w 288"/>
                <a:gd name="T51" fmla="*/ 118 h 162"/>
                <a:gd name="T52" fmla="*/ 130 w 288"/>
                <a:gd name="T53" fmla="*/ 121 h 162"/>
                <a:gd name="T54" fmla="*/ 131 w 288"/>
                <a:gd name="T55" fmla="*/ 118 h 162"/>
                <a:gd name="T56" fmla="*/ 125 w 288"/>
                <a:gd name="T57" fmla="*/ 109 h 162"/>
                <a:gd name="T58" fmla="*/ 115 w 288"/>
                <a:gd name="T59" fmla="*/ 98 h 162"/>
                <a:gd name="T60" fmla="*/ 107 w 288"/>
                <a:gd name="T61" fmla="*/ 85 h 162"/>
                <a:gd name="T62" fmla="*/ 87 w 288"/>
                <a:gd name="T63" fmla="*/ 78 h 162"/>
                <a:gd name="T64" fmla="*/ 74 w 288"/>
                <a:gd name="T65" fmla="*/ 83 h 162"/>
                <a:gd name="T66" fmla="*/ 63 w 288"/>
                <a:gd name="T67" fmla="*/ 88 h 162"/>
                <a:gd name="T68" fmla="*/ 46 w 288"/>
                <a:gd name="T69" fmla="*/ 93 h 162"/>
                <a:gd name="T70" fmla="*/ 28 w 288"/>
                <a:gd name="T71" fmla="*/ 88 h 162"/>
                <a:gd name="T72" fmla="*/ 11 w 288"/>
                <a:gd name="T73" fmla="*/ 90 h 162"/>
                <a:gd name="T74" fmla="*/ 0 w 288"/>
                <a:gd name="T75" fmla="*/ 79 h 162"/>
                <a:gd name="T76" fmla="*/ 6 w 288"/>
                <a:gd name="T77" fmla="*/ 66 h 162"/>
                <a:gd name="T78" fmla="*/ 4 w 288"/>
                <a:gd name="T79" fmla="*/ 58 h 162"/>
                <a:gd name="T80" fmla="*/ 24 w 288"/>
                <a:gd name="T81" fmla="*/ 39 h 162"/>
                <a:gd name="T82" fmla="*/ 15 w 288"/>
                <a:gd name="T83" fmla="*/ 15 h 162"/>
                <a:gd name="T84" fmla="*/ 30 w 288"/>
                <a:gd name="T85" fmla="*/ 9 h 162"/>
                <a:gd name="T86" fmla="*/ 58 w 288"/>
                <a:gd name="T87" fmla="*/ 10 h 162"/>
                <a:gd name="T88" fmla="*/ 89 w 288"/>
                <a:gd name="T89" fmla="*/ 15 h 162"/>
                <a:gd name="T90" fmla="*/ 101 w 288"/>
                <a:gd name="T91" fmla="*/ 15 h 162"/>
                <a:gd name="T92" fmla="*/ 120 w 288"/>
                <a:gd name="T93" fmla="*/ 19 h 162"/>
                <a:gd name="T94" fmla="*/ 126 w 288"/>
                <a:gd name="T95" fmla="*/ 10 h 162"/>
                <a:gd name="T96" fmla="*/ 143 w 288"/>
                <a:gd name="T97" fmla="*/ 5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88" h="162">
                  <a:moveTo>
                    <a:pt x="143" y="5"/>
                  </a:moveTo>
                  <a:lnTo>
                    <a:pt x="149" y="6"/>
                  </a:lnTo>
                  <a:lnTo>
                    <a:pt x="152" y="1"/>
                  </a:lnTo>
                  <a:lnTo>
                    <a:pt x="157" y="2"/>
                  </a:lnTo>
                  <a:lnTo>
                    <a:pt x="173" y="0"/>
                  </a:lnTo>
                  <a:lnTo>
                    <a:pt x="186" y="11"/>
                  </a:lnTo>
                  <a:lnTo>
                    <a:pt x="182" y="15"/>
                  </a:lnTo>
                  <a:lnTo>
                    <a:pt x="185" y="22"/>
                  </a:lnTo>
                  <a:lnTo>
                    <a:pt x="198" y="23"/>
                  </a:lnTo>
                  <a:lnTo>
                    <a:pt x="205" y="31"/>
                  </a:lnTo>
                  <a:lnTo>
                    <a:pt x="206" y="35"/>
                  </a:lnTo>
                  <a:lnTo>
                    <a:pt x="227" y="42"/>
                  </a:lnTo>
                  <a:lnTo>
                    <a:pt x="239" y="39"/>
                  </a:lnTo>
                  <a:lnTo>
                    <a:pt x="251" y="49"/>
                  </a:lnTo>
                  <a:lnTo>
                    <a:pt x="260" y="49"/>
                  </a:lnTo>
                  <a:lnTo>
                    <a:pt x="285" y="55"/>
                  </a:lnTo>
                  <a:lnTo>
                    <a:pt x="286" y="61"/>
                  </a:lnTo>
                  <a:lnTo>
                    <a:pt x="282" y="72"/>
                  </a:lnTo>
                  <a:lnTo>
                    <a:pt x="288" y="83"/>
                  </a:lnTo>
                  <a:lnTo>
                    <a:pt x="287" y="89"/>
                  </a:lnTo>
                  <a:lnTo>
                    <a:pt x="271" y="91"/>
                  </a:lnTo>
                  <a:lnTo>
                    <a:pt x="264" y="97"/>
                  </a:lnTo>
                  <a:lnTo>
                    <a:pt x="265" y="106"/>
                  </a:lnTo>
                  <a:lnTo>
                    <a:pt x="253" y="107"/>
                  </a:lnTo>
                  <a:lnTo>
                    <a:pt x="243" y="114"/>
                  </a:lnTo>
                  <a:lnTo>
                    <a:pt x="228" y="115"/>
                  </a:lnTo>
                  <a:lnTo>
                    <a:pt x="215" y="123"/>
                  </a:lnTo>
                  <a:lnTo>
                    <a:pt x="218" y="135"/>
                  </a:lnTo>
                  <a:lnTo>
                    <a:pt x="227" y="140"/>
                  </a:lnTo>
                  <a:lnTo>
                    <a:pt x="244" y="139"/>
                  </a:lnTo>
                  <a:lnTo>
                    <a:pt x="242" y="146"/>
                  </a:lnTo>
                  <a:lnTo>
                    <a:pt x="224" y="150"/>
                  </a:lnTo>
                  <a:lnTo>
                    <a:pt x="204" y="162"/>
                  </a:lnTo>
                  <a:lnTo>
                    <a:pt x="194" y="158"/>
                  </a:lnTo>
                  <a:lnTo>
                    <a:pt x="196" y="148"/>
                  </a:lnTo>
                  <a:lnTo>
                    <a:pt x="177" y="142"/>
                  </a:lnTo>
                  <a:lnTo>
                    <a:pt x="179" y="138"/>
                  </a:lnTo>
                  <a:lnTo>
                    <a:pt x="194" y="131"/>
                  </a:lnTo>
                  <a:lnTo>
                    <a:pt x="189" y="127"/>
                  </a:lnTo>
                  <a:lnTo>
                    <a:pt x="162" y="121"/>
                  </a:lnTo>
                  <a:lnTo>
                    <a:pt x="160" y="114"/>
                  </a:lnTo>
                  <a:lnTo>
                    <a:pt x="145" y="116"/>
                  </a:lnTo>
                  <a:lnTo>
                    <a:pt x="141" y="128"/>
                  </a:lnTo>
                  <a:lnTo>
                    <a:pt x="130" y="143"/>
                  </a:lnTo>
                  <a:lnTo>
                    <a:pt x="123" y="139"/>
                  </a:lnTo>
                  <a:lnTo>
                    <a:pt x="115" y="142"/>
                  </a:lnTo>
                  <a:lnTo>
                    <a:pt x="107" y="139"/>
                  </a:lnTo>
                  <a:lnTo>
                    <a:pt x="111" y="137"/>
                  </a:lnTo>
                  <a:lnTo>
                    <a:pt x="113" y="130"/>
                  </a:lnTo>
                  <a:lnTo>
                    <a:pt x="117" y="123"/>
                  </a:lnTo>
                  <a:lnTo>
                    <a:pt x="115" y="119"/>
                  </a:lnTo>
                  <a:lnTo>
                    <a:pt x="118" y="118"/>
                  </a:lnTo>
                  <a:lnTo>
                    <a:pt x="120" y="120"/>
                  </a:lnTo>
                  <a:lnTo>
                    <a:pt x="130" y="121"/>
                  </a:lnTo>
                  <a:lnTo>
                    <a:pt x="134" y="120"/>
                  </a:lnTo>
                  <a:lnTo>
                    <a:pt x="131" y="118"/>
                  </a:lnTo>
                  <a:lnTo>
                    <a:pt x="131" y="115"/>
                  </a:lnTo>
                  <a:lnTo>
                    <a:pt x="125" y="109"/>
                  </a:lnTo>
                  <a:lnTo>
                    <a:pt x="121" y="101"/>
                  </a:lnTo>
                  <a:lnTo>
                    <a:pt x="115" y="98"/>
                  </a:lnTo>
                  <a:lnTo>
                    <a:pt x="115" y="90"/>
                  </a:lnTo>
                  <a:lnTo>
                    <a:pt x="107" y="85"/>
                  </a:lnTo>
                  <a:lnTo>
                    <a:pt x="100" y="84"/>
                  </a:lnTo>
                  <a:lnTo>
                    <a:pt x="87" y="78"/>
                  </a:lnTo>
                  <a:lnTo>
                    <a:pt x="77" y="80"/>
                  </a:lnTo>
                  <a:lnTo>
                    <a:pt x="74" y="83"/>
                  </a:lnTo>
                  <a:lnTo>
                    <a:pt x="67" y="83"/>
                  </a:lnTo>
                  <a:lnTo>
                    <a:pt x="63" y="88"/>
                  </a:lnTo>
                  <a:lnTo>
                    <a:pt x="52" y="90"/>
                  </a:lnTo>
                  <a:lnTo>
                    <a:pt x="46" y="93"/>
                  </a:lnTo>
                  <a:lnTo>
                    <a:pt x="38" y="88"/>
                  </a:lnTo>
                  <a:lnTo>
                    <a:pt x="28" y="88"/>
                  </a:lnTo>
                  <a:lnTo>
                    <a:pt x="18" y="86"/>
                  </a:lnTo>
                  <a:lnTo>
                    <a:pt x="11" y="90"/>
                  </a:lnTo>
                  <a:lnTo>
                    <a:pt x="9" y="84"/>
                  </a:lnTo>
                  <a:lnTo>
                    <a:pt x="0" y="79"/>
                  </a:lnTo>
                  <a:lnTo>
                    <a:pt x="2" y="71"/>
                  </a:lnTo>
                  <a:lnTo>
                    <a:pt x="6" y="66"/>
                  </a:lnTo>
                  <a:lnTo>
                    <a:pt x="9" y="67"/>
                  </a:lnTo>
                  <a:lnTo>
                    <a:pt x="4" y="58"/>
                  </a:lnTo>
                  <a:lnTo>
                    <a:pt x="17" y="41"/>
                  </a:lnTo>
                  <a:lnTo>
                    <a:pt x="24" y="39"/>
                  </a:lnTo>
                  <a:lnTo>
                    <a:pt x="25" y="33"/>
                  </a:lnTo>
                  <a:lnTo>
                    <a:pt x="15" y="15"/>
                  </a:lnTo>
                  <a:lnTo>
                    <a:pt x="22" y="14"/>
                  </a:lnTo>
                  <a:lnTo>
                    <a:pt x="30" y="9"/>
                  </a:lnTo>
                  <a:lnTo>
                    <a:pt x="42" y="8"/>
                  </a:lnTo>
                  <a:lnTo>
                    <a:pt x="58" y="10"/>
                  </a:lnTo>
                  <a:lnTo>
                    <a:pt x="77" y="15"/>
                  </a:lnTo>
                  <a:lnTo>
                    <a:pt x="89" y="15"/>
                  </a:lnTo>
                  <a:lnTo>
                    <a:pt x="95" y="18"/>
                  </a:lnTo>
                  <a:lnTo>
                    <a:pt x="101" y="15"/>
                  </a:lnTo>
                  <a:lnTo>
                    <a:pt x="106" y="19"/>
                  </a:lnTo>
                  <a:lnTo>
                    <a:pt x="120" y="19"/>
                  </a:lnTo>
                  <a:lnTo>
                    <a:pt x="126" y="20"/>
                  </a:lnTo>
                  <a:lnTo>
                    <a:pt x="126" y="10"/>
                  </a:lnTo>
                  <a:lnTo>
                    <a:pt x="130" y="6"/>
                  </a:lnTo>
                  <a:lnTo>
                    <a:pt x="143" y="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458" name="Freeform 216">
              <a:extLst>
                <a:ext uri="{FF2B5EF4-FFF2-40B4-BE49-F238E27FC236}">
                  <a16:creationId xmlns:a16="http://schemas.microsoft.com/office/drawing/2014/main" id="{04C78097-0696-164E-9148-282E983F258B}"/>
                </a:ext>
              </a:extLst>
            </p:cNvPr>
            <p:cNvSpPr>
              <a:spLocks/>
            </p:cNvSpPr>
            <p:nvPr/>
          </p:nvSpPr>
          <p:spPr bwMode="auto">
            <a:xfrm>
              <a:off x="6208437" y="3635365"/>
              <a:ext cx="312444" cy="206584"/>
            </a:xfrm>
            <a:custGeom>
              <a:avLst/>
              <a:gdLst>
                <a:gd name="T0" fmla="*/ 189 w 189"/>
                <a:gd name="T1" fmla="*/ 49 h 133"/>
                <a:gd name="T2" fmla="*/ 177 w 189"/>
                <a:gd name="T3" fmla="*/ 54 h 133"/>
                <a:gd name="T4" fmla="*/ 174 w 189"/>
                <a:gd name="T5" fmla="*/ 63 h 133"/>
                <a:gd name="T6" fmla="*/ 174 w 189"/>
                <a:gd name="T7" fmla="*/ 70 h 133"/>
                <a:gd name="T8" fmla="*/ 156 w 189"/>
                <a:gd name="T9" fmla="*/ 79 h 133"/>
                <a:gd name="T10" fmla="*/ 128 w 189"/>
                <a:gd name="T11" fmla="*/ 89 h 133"/>
                <a:gd name="T12" fmla="*/ 112 w 189"/>
                <a:gd name="T13" fmla="*/ 103 h 133"/>
                <a:gd name="T14" fmla="*/ 104 w 189"/>
                <a:gd name="T15" fmla="*/ 105 h 133"/>
                <a:gd name="T16" fmla="*/ 99 w 189"/>
                <a:gd name="T17" fmla="*/ 103 h 133"/>
                <a:gd name="T18" fmla="*/ 89 w 189"/>
                <a:gd name="T19" fmla="*/ 112 h 133"/>
                <a:gd name="T20" fmla="*/ 77 w 189"/>
                <a:gd name="T21" fmla="*/ 116 h 133"/>
                <a:gd name="T22" fmla="*/ 62 w 189"/>
                <a:gd name="T23" fmla="*/ 117 h 133"/>
                <a:gd name="T24" fmla="*/ 57 w 189"/>
                <a:gd name="T25" fmla="*/ 118 h 133"/>
                <a:gd name="T26" fmla="*/ 53 w 189"/>
                <a:gd name="T27" fmla="*/ 124 h 133"/>
                <a:gd name="T28" fmla="*/ 49 w 189"/>
                <a:gd name="T29" fmla="*/ 125 h 133"/>
                <a:gd name="T30" fmla="*/ 46 w 189"/>
                <a:gd name="T31" fmla="*/ 131 h 133"/>
                <a:gd name="T32" fmla="*/ 37 w 189"/>
                <a:gd name="T33" fmla="*/ 130 h 133"/>
                <a:gd name="T34" fmla="*/ 32 w 189"/>
                <a:gd name="T35" fmla="*/ 133 h 133"/>
                <a:gd name="T36" fmla="*/ 19 w 189"/>
                <a:gd name="T37" fmla="*/ 132 h 133"/>
                <a:gd name="T38" fmla="*/ 14 w 189"/>
                <a:gd name="T39" fmla="*/ 120 h 133"/>
                <a:gd name="T40" fmla="*/ 14 w 189"/>
                <a:gd name="T41" fmla="*/ 108 h 133"/>
                <a:gd name="T42" fmla="*/ 10 w 189"/>
                <a:gd name="T43" fmla="*/ 102 h 133"/>
                <a:gd name="T44" fmla="*/ 6 w 189"/>
                <a:gd name="T45" fmla="*/ 87 h 133"/>
                <a:gd name="T46" fmla="*/ 0 w 189"/>
                <a:gd name="T47" fmla="*/ 78 h 133"/>
                <a:gd name="T48" fmla="*/ 4 w 189"/>
                <a:gd name="T49" fmla="*/ 77 h 133"/>
                <a:gd name="T50" fmla="*/ 2 w 189"/>
                <a:gd name="T51" fmla="*/ 68 h 133"/>
                <a:gd name="T52" fmla="*/ 4 w 189"/>
                <a:gd name="T53" fmla="*/ 64 h 133"/>
                <a:gd name="T54" fmla="*/ 2 w 189"/>
                <a:gd name="T55" fmla="*/ 55 h 133"/>
                <a:gd name="T56" fmla="*/ 10 w 189"/>
                <a:gd name="T57" fmla="*/ 48 h 133"/>
                <a:gd name="T58" fmla="*/ 8 w 189"/>
                <a:gd name="T59" fmla="*/ 39 h 133"/>
                <a:gd name="T60" fmla="*/ 12 w 189"/>
                <a:gd name="T61" fmla="*/ 29 h 133"/>
                <a:gd name="T62" fmla="*/ 20 w 189"/>
                <a:gd name="T63" fmla="*/ 35 h 133"/>
                <a:gd name="T64" fmla="*/ 24 w 189"/>
                <a:gd name="T65" fmla="*/ 33 h 133"/>
                <a:gd name="T66" fmla="*/ 45 w 189"/>
                <a:gd name="T67" fmla="*/ 32 h 133"/>
                <a:gd name="T68" fmla="*/ 49 w 189"/>
                <a:gd name="T69" fmla="*/ 34 h 133"/>
                <a:gd name="T70" fmla="*/ 66 w 189"/>
                <a:gd name="T71" fmla="*/ 36 h 133"/>
                <a:gd name="T72" fmla="*/ 73 w 189"/>
                <a:gd name="T73" fmla="*/ 35 h 133"/>
                <a:gd name="T74" fmla="*/ 78 w 189"/>
                <a:gd name="T75" fmla="*/ 42 h 133"/>
                <a:gd name="T76" fmla="*/ 86 w 189"/>
                <a:gd name="T77" fmla="*/ 39 h 133"/>
                <a:gd name="T78" fmla="*/ 98 w 189"/>
                <a:gd name="T79" fmla="*/ 17 h 133"/>
                <a:gd name="T80" fmla="*/ 114 w 189"/>
                <a:gd name="T81" fmla="*/ 8 h 133"/>
                <a:gd name="T82" fmla="*/ 166 w 189"/>
                <a:gd name="T83" fmla="*/ 0 h 133"/>
                <a:gd name="T84" fmla="*/ 182 w 189"/>
                <a:gd name="T85" fmla="*/ 34 h 133"/>
                <a:gd name="T86" fmla="*/ 189 w 189"/>
                <a:gd name="T87" fmla="*/ 49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89" h="133">
                  <a:moveTo>
                    <a:pt x="189" y="49"/>
                  </a:moveTo>
                  <a:lnTo>
                    <a:pt x="177" y="54"/>
                  </a:lnTo>
                  <a:lnTo>
                    <a:pt x="174" y="63"/>
                  </a:lnTo>
                  <a:lnTo>
                    <a:pt x="174" y="70"/>
                  </a:lnTo>
                  <a:lnTo>
                    <a:pt x="156" y="79"/>
                  </a:lnTo>
                  <a:lnTo>
                    <a:pt x="128" y="89"/>
                  </a:lnTo>
                  <a:lnTo>
                    <a:pt x="112" y="103"/>
                  </a:lnTo>
                  <a:lnTo>
                    <a:pt x="104" y="105"/>
                  </a:lnTo>
                  <a:lnTo>
                    <a:pt x="99" y="103"/>
                  </a:lnTo>
                  <a:lnTo>
                    <a:pt x="89" y="112"/>
                  </a:lnTo>
                  <a:lnTo>
                    <a:pt x="77" y="116"/>
                  </a:lnTo>
                  <a:lnTo>
                    <a:pt x="62" y="117"/>
                  </a:lnTo>
                  <a:lnTo>
                    <a:pt x="57" y="118"/>
                  </a:lnTo>
                  <a:lnTo>
                    <a:pt x="53" y="124"/>
                  </a:lnTo>
                  <a:lnTo>
                    <a:pt x="49" y="125"/>
                  </a:lnTo>
                  <a:lnTo>
                    <a:pt x="46" y="131"/>
                  </a:lnTo>
                  <a:lnTo>
                    <a:pt x="37" y="130"/>
                  </a:lnTo>
                  <a:lnTo>
                    <a:pt x="32" y="133"/>
                  </a:lnTo>
                  <a:lnTo>
                    <a:pt x="19" y="132"/>
                  </a:lnTo>
                  <a:lnTo>
                    <a:pt x="14" y="120"/>
                  </a:lnTo>
                  <a:lnTo>
                    <a:pt x="14" y="108"/>
                  </a:lnTo>
                  <a:lnTo>
                    <a:pt x="10" y="102"/>
                  </a:lnTo>
                  <a:lnTo>
                    <a:pt x="6" y="87"/>
                  </a:lnTo>
                  <a:lnTo>
                    <a:pt x="0" y="78"/>
                  </a:lnTo>
                  <a:lnTo>
                    <a:pt x="4" y="77"/>
                  </a:lnTo>
                  <a:lnTo>
                    <a:pt x="2" y="68"/>
                  </a:lnTo>
                  <a:lnTo>
                    <a:pt x="4" y="64"/>
                  </a:lnTo>
                  <a:lnTo>
                    <a:pt x="2" y="55"/>
                  </a:lnTo>
                  <a:lnTo>
                    <a:pt x="10" y="48"/>
                  </a:lnTo>
                  <a:lnTo>
                    <a:pt x="8" y="39"/>
                  </a:lnTo>
                  <a:lnTo>
                    <a:pt x="12" y="29"/>
                  </a:lnTo>
                  <a:lnTo>
                    <a:pt x="20" y="35"/>
                  </a:lnTo>
                  <a:lnTo>
                    <a:pt x="24" y="33"/>
                  </a:lnTo>
                  <a:lnTo>
                    <a:pt x="45" y="32"/>
                  </a:lnTo>
                  <a:lnTo>
                    <a:pt x="49" y="34"/>
                  </a:lnTo>
                  <a:lnTo>
                    <a:pt x="66" y="36"/>
                  </a:lnTo>
                  <a:lnTo>
                    <a:pt x="73" y="35"/>
                  </a:lnTo>
                  <a:lnTo>
                    <a:pt x="78" y="42"/>
                  </a:lnTo>
                  <a:lnTo>
                    <a:pt x="86" y="39"/>
                  </a:lnTo>
                  <a:lnTo>
                    <a:pt x="98" y="17"/>
                  </a:lnTo>
                  <a:lnTo>
                    <a:pt x="114" y="8"/>
                  </a:lnTo>
                  <a:lnTo>
                    <a:pt x="166" y="0"/>
                  </a:lnTo>
                  <a:lnTo>
                    <a:pt x="182" y="34"/>
                  </a:lnTo>
                  <a:lnTo>
                    <a:pt x="189" y="4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459" name="Freeform 217">
              <a:extLst>
                <a:ext uri="{FF2B5EF4-FFF2-40B4-BE49-F238E27FC236}">
                  <a16:creationId xmlns:a16="http://schemas.microsoft.com/office/drawing/2014/main" id="{ED0CEBA8-21AE-6D45-8DCA-8FF30B4AD20D}"/>
                </a:ext>
              </a:extLst>
            </p:cNvPr>
            <p:cNvSpPr>
              <a:spLocks/>
            </p:cNvSpPr>
            <p:nvPr/>
          </p:nvSpPr>
          <p:spPr bwMode="auto">
            <a:xfrm>
              <a:off x="5405010" y="4960296"/>
              <a:ext cx="487678" cy="410061"/>
            </a:xfrm>
            <a:custGeom>
              <a:avLst/>
              <a:gdLst>
                <a:gd name="T0" fmla="*/ 264 w 295"/>
                <a:gd name="T1" fmla="*/ 152 h 264"/>
                <a:gd name="T2" fmla="*/ 250 w 295"/>
                <a:gd name="T3" fmla="*/ 173 h 264"/>
                <a:gd name="T4" fmla="*/ 217 w 295"/>
                <a:gd name="T5" fmla="*/ 210 h 264"/>
                <a:gd name="T6" fmla="*/ 190 w 295"/>
                <a:gd name="T7" fmla="*/ 232 h 264"/>
                <a:gd name="T8" fmla="*/ 162 w 295"/>
                <a:gd name="T9" fmla="*/ 241 h 264"/>
                <a:gd name="T10" fmla="*/ 149 w 295"/>
                <a:gd name="T11" fmla="*/ 243 h 264"/>
                <a:gd name="T12" fmla="*/ 121 w 295"/>
                <a:gd name="T13" fmla="*/ 243 h 264"/>
                <a:gd name="T14" fmla="*/ 104 w 295"/>
                <a:gd name="T15" fmla="*/ 245 h 264"/>
                <a:gd name="T16" fmla="*/ 70 w 295"/>
                <a:gd name="T17" fmla="*/ 256 h 264"/>
                <a:gd name="T18" fmla="*/ 51 w 295"/>
                <a:gd name="T19" fmla="*/ 264 h 264"/>
                <a:gd name="T20" fmla="*/ 38 w 295"/>
                <a:gd name="T21" fmla="*/ 257 h 264"/>
                <a:gd name="T22" fmla="*/ 30 w 295"/>
                <a:gd name="T23" fmla="*/ 250 h 264"/>
                <a:gd name="T24" fmla="*/ 29 w 295"/>
                <a:gd name="T25" fmla="*/ 232 h 264"/>
                <a:gd name="T26" fmla="*/ 30 w 295"/>
                <a:gd name="T27" fmla="*/ 215 h 264"/>
                <a:gd name="T28" fmla="*/ 20 w 295"/>
                <a:gd name="T29" fmla="*/ 180 h 264"/>
                <a:gd name="T30" fmla="*/ 12 w 295"/>
                <a:gd name="T31" fmla="*/ 162 h 264"/>
                <a:gd name="T32" fmla="*/ 9 w 295"/>
                <a:gd name="T33" fmla="*/ 125 h 264"/>
                <a:gd name="T34" fmla="*/ 19 w 295"/>
                <a:gd name="T35" fmla="*/ 139 h 264"/>
                <a:gd name="T36" fmla="*/ 38 w 295"/>
                <a:gd name="T37" fmla="*/ 145 h 264"/>
                <a:gd name="T38" fmla="*/ 63 w 295"/>
                <a:gd name="T39" fmla="*/ 133 h 264"/>
                <a:gd name="T40" fmla="*/ 71 w 295"/>
                <a:gd name="T41" fmla="*/ 59 h 264"/>
                <a:gd name="T42" fmla="*/ 79 w 295"/>
                <a:gd name="T43" fmla="*/ 91 h 264"/>
                <a:gd name="T44" fmla="*/ 95 w 295"/>
                <a:gd name="T45" fmla="*/ 97 h 264"/>
                <a:gd name="T46" fmla="*/ 113 w 295"/>
                <a:gd name="T47" fmla="*/ 81 h 264"/>
                <a:gd name="T48" fmla="*/ 127 w 295"/>
                <a:gd name="T49" fmla="*/ 66 h 264"/>
                <a:gd name="T50" fmla="*/ 143 w 295"/>
                <a:gd name="T51" fmla="*/ 75 h 264"/>
                <a:gd name="T52" fmla="*/ 169 w 295"/>
                <a:gd name="T53" fmla="*/ 71 h 264"/>
                <a:gd name="T54" fmla="*/ 175 w 295"/>
                <a:gd name="T55" fmla="*/ 54 h 264"/>
                <a:gd name="T56" fmla="*/ 191 w 295"/>
                <a:gd name="T57" fmla="*/ 45 h 264"/>
                <a:gd name="T58" fmla="*/ 214 w 295"/>
                <a:gd name="T59" fmla="*/ 16 h 264"/>
                <a:gd name="T60" fmla="*/ 248 w 295"/>
                <a:gd name="T61" fmla="*/ 1 h 264"/>
                <a:gd name="T62" fmla="*/ 262 w 295"/>
                <a:gd name="T63" fmla="*/ 2 h 264"/>
                <a:gd name="T64" fmla="*/ 279 w 295"/>
                <a:gd name="T65" fmla="*/ 33 h 264"/>
                <a:gd name="T66" fmla="*/ 278 w 295"/>
                <a:gd name="T67" fmla="*/ 71 h 264"/>
                <a:gd name="T68" fmla="*/ 270 w 295"/>
                <a:gd name="T69" fmla="*/ 74 h 264"/>
                <a:gd name="T70" fmla="*/ 263 w 295"/>
                <a:gd name="T71" fmla="*/ 82 h 264"/>
                <a:gd name="T72" fmla="*/ 257 w 295"/>
                <a:gd name="T73" fmla="*/ 97 h 264"/>
                <a:gd name="T74" fmla="*/ 277 w 295"/>
                <a:gd name="T75" fmla="*/ 106 h 264"/>
                <a:gd name="T76" fmla="*/ 295 w 295"/>
                <a:gd name="T77" fmla="*/ 97 h 264"/>
                <a:gd name="T78" fmla="*/ 286 w 295"/>
                <a:gd name="T79" fmla="*/ 129 h 264"/>
                <a:gd name="T80" fmla="*/ 268 w 295"/>
                <a:gd name="T81" fmla="*/ 149 h 2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95" h="264">
                  <a:moveTo>
                    <a:pt x="268" y="149"/>
                  </a:moveTo>
                  <a:lnTo>
                    <a:pt x="264" y="152"/>
                  </a:lnTo>
                  <a:lnTo>
                    <a:pt x="256" y="163"/>
                  </a:lnTo>
                  <a:lnTo>
                    <a:pt x="250" y="173"/>
                  </a:lnTo>
                  <a:lnTo>
                    <a:pt x="239" y="188"/>
                  </a:lnTo>
                  <a:lnTo>
                    <a:pt x="217" y="210"/>
                  </a:lnTo>
                  <a:lnTo>
                    <a:pt x="204" y="222"/>
                  </a:lnTo>
                  <a:lnTo>
                    <a:pt x="190" y="232"/>
                  </a:lnTo>
                  <a:lnTo>
                    <a:pt x="171" y="240"/>
                  </a:lnTo>
                  <a:lnTo>
                    <a:pt x="162" y="241"/>
                  </a:lnTo>
                  <a:lnTo>
                    <a:pt x="159" y="246"/>
                  </a:lnTo>
                  <a:lnTo>
                    <a:pt x="149" y="243"/>
                  </a:lnTo>
                  <a:lnTo>
                    <a:pt x="140" y="247"/>
                  </a:lnTo>
                  <a:lnTo>
                    <a:pt x="121" y="243"/>
                  </a:lnTo>
                  <a:lnTo>
                    <a:pt x="111" y="246"/>
                  </a:lnTo>
                  <a:lnTo>
                    <a:pt x="104" y="245"/>
                  </a:lnTo>
                  <a:lnTo>
                    <a:pt x="85" y="253"/>
                  </a:lnTo>
                  <a:lnTo>
                    <a:pt x="70" y="256"/>
                  </a:lnTo>
                  <a:lnTo>
                    <a:pt x="59" y="264"/>
                  </a:lnTo>
                  <a:lnTo>
                    <a:pt x="51" y="264"/>
                  </a:lnTo>
                  <a:lnTo>
                    <a:pt x="44" y="257"/>
                  </a:lnTo>
                  <a:lnTo>
                    <a:pt x="38" y="257"/>
                  </a:lnTo>
                  <a:lnTo>
                    <a:pt x="31" y="247"/>
                  </a:lnTo>
                  <a:lnTo>
                    <a:pt x="30" y="250"/>
                  </a:lnTo>
                  <a:lnTo>
                    <a:pt x="28" y="245"/>
                  </a:lnTo>
                  <a:lnTo>
                    <a:pt x="29" y="232"/>
                  </a:lnTo>
                  <a:lnTo>
                    <a:pt x="24" y="219"/>
                  </a:lnTo>
                  <a:lnTo>
                    <a:pt x="30" y="215"/>
                  </a:lnTo>
                  <a:lnTo>
                    <a:pt x="30" y="199"/>
                  </a:lnTo>
                  <a:lnTo>
                    <a:pt x="20" y="180"/>
                  </a:lnTo>
                  <a:lnTo>
                    <a:pt x="12" y="162"/>
                  </a:lnTo>
                  <a:lnTo>
                    <a:pt x="12" y="162"/>
                  </a:lnTo>
                  <a:lnTo>
                    <a:pt x="0" y="135"/>
                  </a:lnTo>
                  <a:lnTo>
                    <a:pt x="9" y="125"/>
                  </a:lnTo>
                  <a:lnTo>
                    <a:pt x="16" y="131"/>
                  </a:lnTo>
                  <a:lnTo>
                    <a:pt x="19" y="139"/>
                  </a:lnTo>
                  <a:lnTo>
                    <a:pt x="27" y="141"/>
                  </a:lnTo>
                  <a:lnTo>
                    <a:pt x="38" y="145"/>
                  </a:lnTo>
                  <a:lnTo>
                    <a:pt x="47" y="143"/>
                  </a:lnTo>
                  <a:lnTo>
                    <a:pt x="63" y="133"/>
                  </a:lnTo>
                  <a:lnTo>
                    <a:pt x="67" y="56"/>
                  </a:lnTo>
                  <a:lnTo>
                    <a:pt x="71" y="59"/>
                  </a:lnTo>
                  <a:lnTo>
                    <a:pt x="81" y="79"/>
                  </a:lnTo>
                  <a:lnTo>
                    <a:pt x="79" y="91"/>
                  </a:lnTo>
                  <a:lnTo>
                    <a:pt x="83" y="99"/>
                  </a:lnTo>
                  <a:lnTo>
                    <a:pt x="95" y="97"/>
                  </a:lnTo>
                  <a:lnTo>
                    <a:pt x="105" y="87"/>
                  </a:lnTo>
                  <a:lnTo>
                    <a:pt x="113" y="81"/>
                  </a:lnTo>
                  <a:lnTo>
                    <a:pt x="118" y="71"/>
                  </a:lnTo>
                  <a:lnTo>
                    <a:pt x="127" y="66"/>
                  </a:lnTo>
                  <a:lnTo>
                    <a:pt x="135" y="69"/>
                  </a:lnTo>
                  <a:lnTo>
                    <a:pt x="143" y="75"/>
                  </a:lnTo>
                  <a:lnTo>
                    <a:pt x="157" y="76"/>
                  </a:lnTo>
                  <a:lnTo>
                    <a:pt x="169" y="71"/>
                  </a:lnTo>
                  <a:lnTo>
                    <a:pt x="171" y="64"/>
                  </a:lnTo>
                  <a:lnTo>
                    <a:pt x="175" y="54"/>
                  </a:lnTo>
                  <a:lnTo>
                    <a:pt x="185" y="53"/>
                  </a:lnTo>
                  <a:lnTo>
                    <a:pt x="191" y="45"/>
                  </a:lnTo>
                  <a:lnTo>
                    <a:pt x="197" y="31"/>
                  </a:lnTo>
                  <a:lnTo>
                    <a:pt x="214" y="16"/>
                  </a:lnTo>
                  <a:lnTo>
                    <a:pt x="240" y="0"/>
                  </a:lnTo>
                  <a:lnTo>
                    <a:pt x="248" y="1"/>
                  </a:lnTo>
                  <a:lnTo>
                    <a:pt x="256" y="4"/>
                  </a:lnTo>
                  <a:lnTo>
                    <a:pt x="262" y="2"/>
                  </a:lnTo>
                  <a:lnTo>
                    <a:pt x="272" y="4"/>
                  </a:lnTo>
                  <a:lnTo>
                    <a:pt x="279" y="33"/>
                  </a:lnTo>
                  <a:lnTo>
                    <a:pt x="282" y="48"/>
                  </a:lnTo>
                  <a:lnTo>
                    <a:pt x="278" y="71"/>
                  </a:lnTo>
                  <a:lnTo>
                    <a:pt x="279" y="78"/>
                  </a:lnTo>
                  <a:lnTo>
                    <a:pt x="270" y="74"/>
                  </a:lnTo>
                  <a:lnTo>
                    <a:pt x="265" y="76"/>
                  </a:lnTo>
                  <a:lnTo>
                    <a:pt x="263" y="82"/>
                  </a:lnTo>
                  <a:lnTo>
                    <a:pt x="257" y="90"/>
                  </a:lnTo>
                  <a:lnTo>
                    <a:pt x="257" y="97"/>
                  </a:lnTo>
                  <a:lnTo>
                    <a:pt x="267" y="108"/>
                  </a:lnTo>
                  <a:lnTo>
                    <a:pt x="277" y="106"/>
                  </a:lnTo>
                  <a:lnTo>
                    <a:pt x="281" y="97"/>
                  </a:lnTo>
                  <a:lnTo>
                    <a:pt x="295" y="97"/>
                  </a:lnTo>
                  <a:lnTo>
                    <a:pt x="289" y="112"/>
                  </a:lnTo>
                  <a:lnTo>
                    <a:pt x="286" y="129"/>
                  </a:lnTo>
                  <a:lnTo>
                    <a:pt x="281" y="139"/>
                  </a:lnTo>
                  <a:lnTo>
                    <a:pt x="268" y="14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460" name="Freeform 218">
              <a:extLst>
                <a:ext uri="{FF2B5EF4-FFF2-40B4-BE49-F238E27FC236}">
                  <a16:creationId xmlns:a16="http://schemas.microsoft.com/office/drawing/2014/main" id="{AE5F7E23-4A79-D14A-BA63-FAA013363086}"/>
                </a:ext>
              </a:extLst>
            </p:cNvPr>
            <p:cNvSpPr>
              <a:spLocks/>
            </p:cNvSpPr>
            <p:nvPr/>
          </p:nvSpPr>
          <p:spPr bwMode="auto">
            <a:xfrm>
              <a:off x="5714147" y="5173091"/>
              <a:ext cx="69431" cy="63684"/>
            </a:xfrm>
            <a:custGeom>
              <a:avLst/>
              <a:gdLst>
                <a:gd name="T0" fmla="*/ 36 w 42"/>
                <a:gd name="T1" fmla="*/ 6 h 41"/>
                <a:gd name="T2" fmla="*/ 29 w 42"/>
                <a:gd name="T3" fmla="*/ 0 h 41"/>
                <a:gd name="T4" fmla="*/ 20 w 42"/>
                <a:gd name="T5" fmla="*/ 4 h 41"/>
                <a:gd name="T6" fmla="*/ 10 w 42"/>
                <a:gd name="T7" fmla="*/ 12 h 41"/>
                <a:gd name="T8" fmla="*/ 0 w 42"/>
                <a:gd name="T9" fmla="*/ 25 h 41"/>
                <a:gd name="T10" fmla="*/ 12 w 42"/>
                <a:gd name="T11" fmla="*/ 41 h 41"/>
                <a:gd name="T12" fmla="*/ 18 w 42"/>
                <a:gd name="T13" fmla="*/ 39 h 41"/>
                <a:gd name="T14" fmla="*/ 22 w 42"/>
                <a:gd name="T15" fmla="*/ 32 h 41"/>
                <a:gd name="T16" fmla="*/ 32 w 42"/>
                <a:gd name="T17" fmla="*/ 29 h 41"/>
                <a:gd name="T18" fmla="*/ 36 w 42"/>
                <a:gd name="T19" fmla="*/ 22 h 41"/>
                <a:gd name="T20" fmla="*/ 42 w 42"/>
                <a:gd name="T21" fmla="*/ 12 h 41"/>
                <a:gd name="T22" fmla="*/ 36 w 42"/>
                <a:gd name="T23" fmla="*/ 6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2" h="41">
                  <a:moveTo>
                    <a:pt x="36" y="6"/>
                  </a:moveTo>
                  <a:lnTo>
                    <a:pt x="29" y="0"/>
                  </a:lnTo>
                  <a:lnTo>
                    <a:pt x="20" y="4"/>
                  </a:lnTo>
                  <a:lnTo>
                    <a:pt x="10" y="12"/>
                  </a:lnTo>
                  <a:lnTo>
                    <a:pt x="0" y="25"/>
                  </a:lnTo>
                  <a:lnTo>
                    <a:pt x="12" y="41"/>
                  </a:lnTo>
                  <a:lnTo>
                    <a:pt x="18" y="39"/>
                  </a:lnTo>
                  <a:lnTo>
                    <a:pt x="22" y="32"/>
                  </a:lnTo>
                  <a:lnTo>
                    <a:pt x="32" y="29"/>
                  </a:lnTo>
                  <a:lnTo>
                    <a:pt x="36" y="22"/>
                  </a:lnTo>
                  <a:lnTo>
                    <a:pt x="42" y="12"/>
                  </a:lnTo>
                  <a:lnTo>
                    <a:pt x="36" y="6"/>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461" name="Freeform 219">
              <a:extLst>
                <a:ext uri="{FF2B5EF4-FFF2-40B4-BE49-F238E27FC236}">
                  <a16:creationId xmlns:a16="http://schemas.microsoft.com/office/drawing/2014/main" id="{6C80A4F4-5C91-314D-BFAF-0FD8C8550440}"/>
                </a:ext>
              </a:extLst>
            </p:cNvPr>
            <p:cNvSpPr>
              <a:spLocks/>
            </p:cNvSpPr>
            <p:nvPr/>
          </p:nvSpPr>
          <p:spPr bwMode="auto">
            <a:xfrm>
              <a:off x="5585204" y="4514510"/>
              <a:ext cx="355426" cy="313758"/>
            </a:xfrm>
            <a:custGeom>
              <a:avLst/>
              <a:gdLst>
                <a:gd name="T0" fmla="*/ 202 w 215"/>
                <a:gd name="T1" fmla="*/ 20 h 202"/>
                <a:gd name="T2" fmla="*/ 211 w 215"/>
                <a:gd name="T3" fmla="*/ 30 h 202"/>
                <a:gd name="T4" fmla="*/ 215 w 215"/>
                <a:gd name="T5" fmla="*/ 47 h 202"/>
                <a:gd name="T6" fmla="*/ 211 w 215"/>
                <a:gd name="T7" fmla="*/ 53 h 202"/>
                <a:gd name="T8" fmla="*/ 207 w 215"/>
                <a:gd name="T9" fmla="*/ 70 h 202"/>
                <a:gd name="T10" fmla="*/ 210 w 215"/>
                <a:gd name="T11" fmla="*/ 87 h 202"/>
                <a:gd name="T12" fmla="*/ 204 w 215"/>
                <a:gd name="T13" fmla="*/ 94 h 202"/>
                <a:gd name="T14" fmla="*/ 198 w 215"/>
                <a:gd name="T15" fmla="*/ 113 h 202"/>
                <a:gd name="T16" fmla="*/ 208 w 215"/>
                <a:gd name="T17" fmla="*/ 119 h 202"/>
                <a:gd name="T18" fmla="*/ 152 w 215"/>
                <a:gd name="T19" fmla="*/ 136 h 202"/>
                <a:gd name="T20" fmla="*/ 153 w 215"/>
                <a:gd name="T21" fmla="*/ 151 h 202"/>
                <a:gd name="T22" fmla="*/ 139 w 215"/>
                <a:gd name="T23" fmla="*/ 154 h 202"/>
                <a:gd name="T24" fmla="*/ 128 w 215"/>
                <a:gd name="T25" fmla="*/ 162 h 202"/>
                <a:gd name="T26" fmla="*/ 126 w 215"/>
                <a:gd name="T27" fmla="*/ 169 h 202"/>
                <a:gd name="T28" fmla="*/ 119 w 215"/>
                <a:gd name="T29" fmla="*/ 171 h 202"/>
                <a:gd name="T30" fmla="*/ 103 w 215"/>
                <a:gd name="T31" fmla="*/ 188 h 202"/>
                <a:gd name="T32" fmla="*/ 92 w 215"/>
                <a:gd name="T33" fmla="*/ 201 h 202"/>
                <a:gd name="T34" fmla="*/ 86 w 215"/>
                <a:gd name="T35" fmla="*/ 202 h 202"/>
                <a:gd name="T36" fmla="*/ 80 w 215"/>
                <a:gd name="T37" fmla="*/ 199 h 202"/>
                <a:gd name="T38" fmla="*/ 60 w 215"/>
                <a:gd name="T39" fmla="*/ 197 h 202"/>
                <a:gd name="T40" fmla="*/ 57 w 215"/>
                <a:gd name="T41" fmla="*/ 195 h 202"/>
                <a:gd name="T42" fmla="*/ 57 w 215"/>
                <a:gd name="T43" fmla="*/ 194 h 202"/>
                <a:gd name="T44" fmla="*/ 50 w 215"/>
                <a:gd name="T45" fmla="*/ 189 h 202"/>
                <a:gd name="T46" fmla="*/ 38 w 215"/>
                <a:gd name="T47" fmla="*/ 188 h 202"/>
                <a:gd name="T48" fmla="*/ 23 w 215"/>
                <a:gd name="T49" fmla="*/ 193 h 202"/>
                <a:gd name="T50" fmla="*/ 12 w 215"/>
                <a:gd name="T51" fmla="*/ 180 h 202"/>
                <a:gd name="T52" fmla="*/ 0 w 215"/>
                <a:gd name="T53" fmla="*/ 163 h 202"/>
                <a:gd name="T54" fmla="*/ 2 w 215"/>
                <a:gd name="T55" fmla="*/ 96 h 202"/>
                <a:gd name="T56" fmla="*/ 41 w 215"/>
                <a:gd name="T57" fmla="*/ 97 h 202"/>
                <a:gd name="T58" fmla="*/ 39 w 215"/>
                <a:gd name="T59" fmla="*/ 90 h 202"/>
                <a:gd name="T60" fmla="*/ 42 w 215"/>
                <a:gd name="T61" fmla="*/ 82 h 202"/>
                <a:gd name="T62" fmla="*/ 39 w 215"/>
                <a:gd name="T63" fmla="*/ 72 h 202"/>
                <a:gd name="T64" fmla="*/ 41 w 215"/>
                <a:gd name="T65" fmla="*/ 62 h 202"/>
                <a:gd name="T66" fmla="*/ 40 w 215"/>
                <a:gd name="T67" fmla="*/ 55 h 202"/>
                <a:gd name="T68" fmla="*/ 46 w 215"/>
                <a:gd name="T69" fmla="*/ 56 h 202"/>
                <a:gd name="T70" fmla="*/ 47 w 215"/>
                <a:gd name="T71" fmla="*/ 63 h 202"/>
                <a:gd name="T72" fmla="*/ 55 w 215"/>
                <a:gd name="T73" fmla="*/ 62 h 202"/>
                <a:gd name="T74" fmla="*/ 67 w 215"/>
                <a:gd name="T75" fmla="*/ 64 h 202"/>
                <a:gd name="T76" fmla="*/ 73 w 215"/>
                <a:gd name="T77" fmla="*/ 73 h 202"/>
                <a:gd name="T78" fmla="*/ 87 w 215"/>
                <a:gd name="T79" fmla="*/ 76 h 202"/>
                <a:gd name="T80" fmla="*/ 99 w 215"/>
                <a:gd name="T81" fmla="*/ 70 h 202"/>
                <a:gd name="T82" fmla="*/ 102 w 215"/>
                <a:gd name="T83" fmla="*/ 81 h 202"/>
                <a:gd name="T84" fmla="*/ 116 w 215"/>
                <a:gd name="T85" fmla="*/ 83 h 202"/>
                <a:gd name="T86" fmla="*/ 123 w 215"/>
                <a:gd name="T87" fmla="*/ 92 h 202"/>
                <a:gd name="T88" fmla="*/ 130 w 215"/>
                <a:gd name="T89" fmla="*/ 104 h 202"/>
                <a:gd name="T90" fmla="*/ 144 w 215"/>
                <a:gd name="T91" fmla="*/ 104 h 202"/>
                <a:gd name="T92" fmla="*/ 143 w 215"/>
                <a:gd name="T93" fmla="*/ 82 h 202"/>
                <a:gd name="T94" fmla="*/ 138 w 215"/>
                <a:gd name="T95" fmla="*/ 85 h 202"/>
                <a:gd name="T96" fmla="*/ 126 w 215"/>
                <a:gd name="T97" fmla="*/ 77 h 202"/>
                <a:gd name="T98" fmla="*/ 121 w 215"/>
                <a:gd name="T99" fmla="*/ 73 h 202"/>
                <a:gd name="T100" fmla="*/ 123 w 215"/>
                <a:gd name="T101" fmla="*/ 53 h 202"/>
                <a:gd name="T102" fmla="*/ 127 w 215"/>
                <a:gd name="T103" fmla="*/ 28 h 202"/>
                <a:gd name="T104" fmla="*/ 123 w 215"/>
                <a:gd name="T105" fmla="*/ 19 h 202"/>
                <a:gd name="T106" fmla="*/ 129 w 215"/>
                <a:gd name="T107" fmla="*/ 6 h 202"/>
                <a:gd name="T108" fmla="*/ 134 w 215"/>
                <a:gd name="T109" fmla="*/ 3 h 202"/>
                <a:gd name="T110" fmla="*/ 158 w 215"/>
                <a:gd name="T111" fmla="*/ 0 h 202"/>
                <a:gd name="T112" fmla="*/ 166 w 215"/>
                <a:gd name="T113" fmla="*/ 2 h 202"/>
                <a:gd name="T114" fmla="*/ 173 w 215"/>
                <a:gd name="T115" fmla="*/ 7 h 202"/>
                <a:gd name="T116" fmla="*/ 180 w 215"/>
                <a:gd name="T117" fmla="*/ 11 h 202"/>
                <a:gd name="T118" fmla="*/ 192 w 215"/>
                <a:gd name="T119" fmla="*/ 14 h 202"/>
                <a:gd name="T120" fmla="*/ 202 w 215"/>
                <a:gd name="T121" fmla="*/ 20 h 2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15" h="202">
                  <a:moveTo>
                    <a:pt x="202" y="20"/>
                  </a:moveTo>
                  <a:lnTo>
                    <a:pt x="211" y="30"/>
                  </a:lnTo>
                  <a:lnTo>
                    <a:pt x="215" y="47"/>
                  </a:lnTo>
                  <a:lnTo>
                    <a:pt x="211" y="53"/>
                  </a:lnTo>
                  <a:lnTo>
                    <a:pt x="207" y="70"/>
                  </a:lnTo>
                  <a:lnTo>
                    <a:pt x="210" y="87"/>
                  </a:lnTo>
                  <a:lnTo>
                    <a:pt x="204" y="94"/>
                  </a:lnTo>
                  <a:lnTo>
                    <a:pt x="198" y="113"/>
                  </a:lnTo>
                  <a:lnTo>
                    <a:pt x="208" y="119"/>
                  </a:lnTo>
                  <a:lnTo>
                    <a:pt x="152" y="136"/>
                  </a:lnTo>
                  <a:lnTo>
                    <a:pt x="153" y="151"/>
                  </a:lnTo>
                  <a:lnTo>
                    <a:pt x="139" y="154"/>
                  </a:lnTo>
                  <a:lnTo>
                    <a:pt x="128" y="162"/>
                  </a:lnTo>
                  <a:lnTo>
                    <a:pt x="126" y="169"/>
                  </a:lnTo>
                  <a:lnTo>
                    <a:pt x="119" y="171"/>
                  </a:lnTo>
                  <a:lnTo>
                    <a:pt x="103" y="188"/>
                  </a:lnTo>
                  <a:lnTo>
                    <a:pt x="92" y="201"/>
                  </a:lnTo>
                  <a:lnTo>
                    <a:pt x="86" y="202"/>
                  </a:lnTo>
                  <a:lnTo>
                    <a:pt x="80" y="199"/>
                  </a:lnTo>
                  <a:lnTo>
                    <a:pt x="60" y="197"/>
                  </a:lnTo>
                  <a:lnTo>
                    <a:pt x="57" y="195"/>
                  </a:lnTo>
                  <a:lnTo>
                    <a:pt x="57" y="194"/>
                  </a:lnTo>
                  <a:lnTo>
                    <a:pt x="50" y="189"/>
                  </a:lnTo>
                  <a:lnTo>
                    <a:pt x="38" y="188"/>
                  </a:lnTo>
                  <a:lnTo>
                    <a:pt x="23" y="193"/>
                  </a:lnTo>
                  <a:lnTo>
                    <a:pt x="12" y="180"/>
                  </a:lnTo>
                  <a:lnTo>
                    <a:pt x="0" y="163"/>
                  </a:lnTo>
                  <a:lnTo>
                    <a:pt x="2" y="96"/>
                  </a:lnTo>
                  <a:lnTo>
                    <a:pt x="41" y="97"/>
                  </a:lnTo>
                  <a:lnTo>
                    <a:pt x="39" y="90"/>
                  </a:lnTo>
                  <a:lnTo>
                    <a:pt x="42" y="82"/>
                  </a:lnTo>
                  <a:lnTo>
                    <a:pt x="39" y="72"/>
                  </a:lnTo>
                  <a:lnTo>
                    <a:pt x="41" y="62"/>
                  </a:lnTo>
                  <a:lnTo>
                    <a:pt x="40" y="55"/>
                  </a:lnTo>
                  <a:lnTo>
                    <a:pt x="46" y="56"/>
                  </a:lnTo>
                  <a:lnTo>
                    <a:pt x="47" y="63"/>
                  </a:lnTo>
                  <a:lnTo>
                    <a:pt x="55" y="62"/>
                  </a:lnTo>
                  <a:lnTo>
                    <a:pt x="67" y="64"/>
                  </a:lnTo>
                  <a:lnTo>
                    <a:pt x="73" y="73"/>
                  </a:lnTo>
                  <a:lnTo>
                    <a:pt x="87" y="76"/>
                  </a:lnTo>
                  <a:lnTo>
                    <a:pt x="99" y="70"/>
                  </a:lnTo>
                  <a:lnTo>
                    <a:pt x="102" y="81"/>
                  </a:lnTo>
                  <a:lnTo>
                    <a:pt x="116" y="83"/>
                  </a:lnTo>
                  <a:lnTo>
                    <a:pt x="123" y="92"/>
                  </a:lnTo>
                  <a:lnTo>
                    <a:pt x="130" y="104"/>
                  </a:lnTo>
                  <a:lnTo>
                    <a:pt x="144" y="104"/>
                  </a:lnTo>
                  <a:lnTo>
                    <a:pt x="143" y="82"/>
                  </a:lnTo>
                  <a:lnTo>
                    <a:pt x="138" y="85"/>
                  </a:lnTo>
                  <a:lnTo>
                    <a:pt x="126" y="77"/>
                  </a:lnTo>
                  <a:lnTo>
                    <a:pt x="121" y="73"/>
                  </a:lnTo>
                  <a:lnTo>
                    <a:pt x="123" y="53"/>
                  </a:lnTo>
                  <a:lnTo>
                    <a:pt x="127" y="28"/>
                  </a:lnTo>
                  <a:lnTo>
                    <a:pt x="123" y="19"/>
                  </a:lnTo>
                  <a:lnTo>
                    <a:pt x="129" y="6"/>
                  </a:lnTo>
                  <a:lnTo>
                    <a:pt x="134" y="3"/>
                  </a:lnTo>
                  <a:lnTo>
                    <a:pt x="158" y="0"/>
                  </a:lnTo>
                  <a:lnTo>
                    <a:pt x="166" y="2"/>
                  </a:lnTo>
                  <a:lnTo>
                    <a:pt x="173" y="7"/>
                  </a:lnTo>
                  <a:lnTo>
                    <a:pt x="180" y="11"/>
                  </a:lnTo>
                  <a:lnTo>
                    <a:pt x="192" y="14"/>
                  </a:lnTo>
                  <a:lnTo>
                    <a:pt x="202" y="2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462" name="Freeform 220">
              <a:extLst>
                <a:ext uri="{FF2B5EF4-FFF2-40B4-BE49-F238E27FC236}">
                  <a16:creationId xmlns:a16="http://schemas.microsoft.com/office/drawing/2014/main" id="{8B84696E-8724-E64F-87D6-2DE235E7E5AF}"/>
                </a:ext>
              </a:extLst>
            </p:cNvPr>
            <p:cNvSpPr>
              <a:spLocks/>
            </p:cNvSpPr>
            <p:nvPr/>
          </p:nvSpPr>
          <p:spPr bwMode="auto">
            <a:xfrm>
              <a:off x="5684391" y="4749052"/>
              <a:ext cx="229787" cy="217456"/>
            </a:xfrm>
            <a:custGeom>
              <a:avLst/>
              <a:gdLst>
                <a:gd name="T0" fmla="*/ 103 w 139"/>
                <a:gd name="T1" fmla="*/ 140 h 140"/>
                <a:gd name="T2" fmla="*/ 93 w 139"/>
                <a:gd name="T3" fmla="*/ 138 h 140"/>
                <a:gd name="T4" fmla="*/ 87 w 139"/>
                <a:gd name="T5" fmla="*/ 140 h 140"/>
                <a:gd name="T6" fmla="*/ 79 w 139"/>
                <a:gd name="T7" fmla="*/ 137 h 140"/>
                <a:gd name="T8" fmla="*/ 71 w 139"/>
                <a:gd name="T9" fmla="*/ 136 h 140"/>
                <a:gd name="T10" fmla="*/ 60 w 139"/>
                <a:gd name="T11" fmla="*/ 127 h 140"/>
                <a:gd name="T12" fmla="*/ 47 w 139"/>
                <a:gd name="T13" fmla="*/ 124 h 140"/>
                <a:gd name="T14" fmla="*/ 42 w 139"/>
                <a:gd name="T15" fmla="*/ 111 h 140"/>
                <a:gd name="T16" fmla="*/ 42 w 139"/>
                <a:gd name="T17" fmla="*/ 103 h 140"/>
                <a:gd name="T18" fmla="*/ 35 w 139"/>
                <a:gd name="T19" fmla="*/ 101 h 140"/>
                <a:gd name="T20" fmla="*/ 15 w 139"/>
                <a:gd name="T21" fmla="*/ 78 h 140"/>
                <a:gd name="T22" fmla="*/ 10 w 139"/>
                <a:gd name="T23" fmla="*/ 66 h 140"/>
                <a:gd name="T24" fmla="*/ 6 w 139"/>
                <a:gd name="T25" fmla="*/ 63 h 140"/>
                <a:gd name="T26" fmla="*/ 0 w 139"/>
                <a:gd name="T27" fmla="*/ 46 h 140"/>
                <a:gd name="T28" fmla="*/ 20 w 139"/>
                <a:gd name="T29" fmla="*/ 48 h 140"/>
                <a:gd name="T30" fmla="*/ 26 w 139"/>
                <a:gd name="T31" fmla="*/ 51 h 140"/>
                <a:gd name="T32" fmla="*/ 32 w 139"/>
                <a:gd name="T33" fmla="*/ 50 h 140"/>
                <a:gd name="T34" fmla="*/ 43 w 139"/>
                <a:gd name="T35" fmla="*/ 37 h 140"/>
                <a:gd name="T36" fmla="*/ 59 w 139"/>
                <a:gd name="T37" fmla="*/ 20 h 140"/>
                <a:gd name="T38" fmla="*/ 66 w 139"/>
                <a:gd name="T39" fmla="*/ 18 h 140"/>
                <a:gd name="T40" fmla="*/ 68 w 139"/>
                <a:gd name="T41" fmla="*/ 11 h 140"/>
                <a:gd name="T42" fmla="*/ 79 w 139"/>
                <a:gd name="T43" fmla="*/ 3 h 140"/>
                <a:gd name="T44" fmla="*/ 93 w 139"/>
                <a:gd name="T45" fmla="*/ 0 h 140"/>
                <a:gd name="T46" fmla="*/ 94 w 139"/>
                <a:gd name="T47" fmla="*/ 7 h 140"/>
                <a:gd name="T48" fmla="*/ 109 w 139"/>
                <a:gd name="T49" fmla="*/ 7 h 140"/>
                <a:gd name="T50" fmla="*/ 117 w 139"/>
                <a:gd name="T51" fmla="*/ 11 h 140"/>
                <a:gd name="T52" fmla="*/ 121 w 139"/>
                <a:gd name="T53" fmla="*/ 16 h 140"/>
                <a:gd name="T54" fmla="*/ 130 w 139"/>
                <a:gd name="T55" fmla="*/ 18 h 140"/>
                <a:gd name="T56" fmla="*/ 139 w 139"/>
                <a:gd name="T57" fmla="*/ 25 h 140"/>
                <a:gd name="T58" fmla="*/ 138 w 139"/>
                <a:gd name="T59" fmla="*/ 51 h 140"/>
                <a:gd name="T60" fmla="*/ 133 w 139"/>
                <a:gd name="T61" fmla="*/ 65 h 140"/>
                <a:gd name="T62" fmla="*/ 132 w 139"/>
                <a:gd name="T63" fmla="*/ 81 h 140"/>
                <a:gd name="T64" fmla="*/ 134 w 139"/>
                <a:gd name="T65" fmla="*/ 87 h 140"/>
                <a:gd name="T66" fmla="*/ 131 w 139"/>
                <a:gd name="T67" fmla="*/ 99 h 140"/>
                <a:gd name="T68" fmla="*/ 129 w 139"/>
                <a:gd name="T69" fmla="*/ 101 h 140"/>
                <a:gd name="T70" fmla="*/ 123 w 139"/>
                <a:gd name="T71" fmla="*/ 116 h 140"/>
                <a:gd name="T72" fmla="*/ 103 w 139"/>
                <a:gd name="T73" fmla="*/ 140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39" h="140">
                  <a:moveTo>
                    <a:pt x="103" y="140"/>
                  </a:moveTo>
                  <a:lnTo>
                    <a:pt x="93" y="138"/>
                  </a:lnTo>
                  <a:lnTo>
                    <a:pt x="87" y="140"/>
                  </a:lnTo>
                  <a:lnTo>
                    <a:pt x="79" y="137"/>
                  </a:lnTo>
                  <a:lnTo>
                    <a:pt x="71" y="136"/>
                  </a:lnTo>
                  <a:lnTo>
                    <a:pt x="60" y="127"/>
                  </a:lnTo>
                  <a:lnTo>
                    <a:pt x="47" y="124"/>
                  </a:lnTo>
                  <a:lnTo>
                    <a:pt x="42" y="111"/>
                  </a:lnTo>
                  <a:lnTo>
                    <a:pt x="42" y="103"/>
                  </a:lnTo>
                  <a:lnTo>
                    <a:pt x="35" y="101"/>
                  </a:lnTo>
                  <a:lnTo>
                    <a:pt x="15" y="78"/>
                  </a:lnTo>
                  <a:lnTo>
                    <a:pt x="10" y="66"/>
                  </a:lnTo>
                  <a:lnTo>
                    <a:pt x="6" y="63"/>
                  </a:lnTo>
                  <a:lnTo>
                    <a:pt x="0" y="46"/>
                  </a:lnTo>
                  <a:lnTo>
                    <a:pt x="20" y="48"/>
                  </a:lnTo>
                  <a:lnTo>
                    <a:pt x="26" y="51"/>
                  </a:lnTo>
                  <a:lnTo>
                    <a:pt x="32" y="50"/>
                  </a:lnTo>
                  <a:lnTo>
                    <a:pt x="43" y="37"/>
                  </a:lnTo>
                  <a:lnTo>
                    <a:pt x="59" y="20"/>
                  </a:lnTo>
                  <a:lnTo>
                    <a:pt x="66" y="18"/>
                  </a:lnTo>
                  <a:lnTo>
                    <a:pt x="68" y="11"/>
                  </a:lnTo>
                  <a:lnTo>
                    <a:pt x="79" y="3"/>
                  </a:lnTo>
                  <a:lnTo>
                    <a:pt x="93" y="0"/>
                  </a:lnTo>
                  <a:lnTo>
                    <a:pt x="94" y="7"/>
                  </a:lnTo>
                  <a:lnTo>
                    <a:pt x="109" y="7"/>
                  </a:lnTo>
                  <a:lnTo>
                    <a:pt x="117" y="11"/>
                  </a:lnTo>
                  <a:lnTo>
                    <a:pt x="121" y="16"/>
                  </a:lnTo>
                  <a:lnTo>
                    <a:pt x="130" y="18"/>
                  </a:lnTo>
                  <a:lnTo>
                    <a:pt x="139" y="25"/>
                  </a:lnTo>
                  <a:lnTo>
                    <a:pt x="138" y="51"/>
                  </a:lnTo>
                  <a:lnTo>
                    <a:pt x="133" y="65"/>
                  </a:lnTo>
                  <a:lnTo>
                    <a:pt x="132" y="81"/>
                  </a:lnTo>
                  <a:lnTo>
                    <a:pt x="134" y="87"/>
                  </a:lnTo>
                  <a:lnTo>
                    <a:pt x="131" y="99"/>
                  </a:lnTo>
                  <a:lnTo>
                    <a:pt x="129" y="101"/>
                  </a:lnTo>
                  <a:lnTo>
                    <a:pt x="123" y="116"/>
                  </a:lnTo>
                  <a:lnTo>
                    <a:pt x="103" y="14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463" name="Freeform 221">
              <a:extLst>
                <a:ext uri="{FF2B5EF4-FFF2-40B4-BE49-F238E27FC236}">
                  <a16:creationId xmlns:a16="http://schemas.microsoft.com/office/drawing/2014/main" id="{9FF25AA2-2E65-D94B-A84C-DCA7D754EFCF}"/>
                </a:ext>
              </a:extLst>
            </p:cNvPr>
            <p:cNvSpPr>
              <a:spLocks/>
            </p:cNvSpPr>
            <p:nvPr/>
          </p:nvSpPr>
          <p:spPr bwMode="auto">
            <a:xfrm>
              <a:off x="5557100" y="1856882"/>
              <a:ext cx="3628652" cy="1065536"/>
            </a:xfrm>
            <a:custGeom>
              <a:avLst/>
              <a:gdLst>
                <a:gd name="T0" fmla="*/ 751 w 2195"/>
                <a:gd name="T1" fmla="*/ 25 h 686"/>
                <a:gd name="T2" fmla="*/ 649 w 2195"/>
                <a:gd name="T3" fmla="*/ 59 h 686"/>
                <a:gd name="T4" fmla="*/ 594 w 2195"/>
                <a:gd name="T5" fmla="*/ 101 h 686"/>
                <a:gd name="T6" fmla="*/ 603 w 2195"/>
                <a:gd name="T7" fmla="*/ 140 h 686"/>
                <a:gd name="T8" fmla="*/ 600 w 2195"/>
                <a:gd name="T9" fmla="*/ 189 h 686"/>
                <a:gd name="T10" fmla="*/ 541 w 2195"/>
                <a:gd name="T11" fmla="*/ 77 h 686"/>
                <a:gd name="T12" fmla="*/ 524 w 2195"/>
                <a:gd name="T13" fmla="*/ 135 h 686"/>
                <a:gd name="T14" fmla="*/ 434 w 2195"/>
                <a:gd name="T15" fmla="*/ 142 h 686"/>
                <a:gd name="T16" fmla="*/ 337 w 2195"/>
                <a:gd name="T17" fmla="*/ 143 h 686"/>
                <a:gd name="T18" fmla="*/ 241 w 2195"/>
                <a:gd name="T19" fmla="*/ 154 h 686"/>
                <a:gd name="T20" fmla="*/ 172 w 2195"/>
                <a:gd name="T21" fmla="*/ 204 h 686"/>
                <a:gd name="T22" fmla="*/ 111 w 2195"/>
                <a:gd name="T23" fmla="*/ 223 h 686"/>
                <a:gd name="T24" fmla="*/ 177 w 2195"/>
                <a:gd name="T25" fmla="*/ 168 h 686"/>
                <a:gd name="T26" fmla="*/ 1 w 2195"/>
                <a:gd name="T27" fmla="*/ 152 h 686"/>
                <a:gd name="T28" fmla="*/ 67 w 2195"/>
                <a:gd name="T29" fmla="*/ 262 h 686"/>
                <a:gd name="T30" fmla="*/ 30 w 2195"/>
                <a:gd name="T31" fmla="*/ 356 h 686"/>
                <a:gd name="T32" fmla="*/ 95 w 2195"/>
                <a:gd name="T33" fmla="*/ 403 h 686"/>
                <a:gd name="T34" fmla="*/ 111 w 2195"/>
                <a:gd name="T35" fmla="*/ 441 h 686"/>
                <a:gd name="T36" fmla="*/ 161 w 2195"/>
                <a:gd name="T37" fmla="*/ 469 h 686"/>
                <a:gd name="T38" fmla="*/ 227 w 2195"/>
                <a:gd name="T39" fmla="*/ 507 h 686"/>
                <a:gd name="T40" fmla="*/ 240 w 2195"/>
                <a:gd name="T41" fmla="*/ 555 h 686"/>
                <a:gd name="T42" fmla="*/ 239 w 2195"/>
                <a:gd name="T43" fmla="*/ 614 h 686"/>
                <a:gd name="T44" fmla="*/ 363 w 2195"/>
                <a:gd name="T45" fmla="*/ 654 h 686"/>
                <a:gd name="T46" fmla="*/ 434 w 2195"/>
                <a:gd name="T47" fmla="*/ 672 h 686"/>
                <a:gd name="T48" fmla="*/ 412 w 2195"/>
                <a:gd name="T49" fmla="*/ 564 h 686"/>
                <a:gd name="T50" fmla="*/ 394 w 2195"/>
                <a:gd name="T51" fmla="*/ 493 h 686"/>
                <a:gd name="T52" fmla="*/ 571 w 2195"/>
                <a:gd name="T53" fmla="*/ 488 h 686"/>
                <a:gd name="T54" fmla="*/ 571 w 2195"/>
                <a:gd name="T55" fmla="*/ 425 h 686"/>
                <a:gd name="T56" fmla="*/ 758 w 2195"/>
                <a:gd name="T57" fmla="*/ 424 h 686"/>
                <a:gd name="T58" fmla="*/ 920 w 2195"/>
                <a:gd name="T59" fmla="*/ 489 h 686"/>
                <a:gd name="T60" fmla="*/ 1027 w 2195"/>
                <a:gd name="T61" fmla="*/ 519 h 686"/>
                <a:gd name="T62" fmla="*/ 1175 w 2195"/>
                <a:gd name="T63" fmla="*/ 510 h 686"/>
                <a:gd name="T64" fmla="*/ 1273 w 2195"/>
                <a:gd name="T65" fmla="*/ 503 h 686"/>
                <a:gd name="T66" fmla="*/ 1408 w 2195"/>
                <a:gd name="T67" fmla="*/ 518 h 686"/>
                <a:gd name="T68" fmla="*/ 1516 w 2195"/>
                <a:gd name="T69" fmla="*/ 493 h 686"/>
                <a:gd name="T70" fmla="*/ 1570 w 2195"/>
                <a:gd name="T71" fmla="*/ 441 h 686"/>
                <a:gd name="T72" fmla="*/ 1742 w 2195"/>
                <a:gd name="T73" fmla="*/ 550 h 686"/>
                <a:gd name="T74" fmla="*/ 1789 w 2195"/>
                <a:gd name="T75" fmla="*/ 600 h 686"/>
                <a:gd name="T76" fmla="*/ 1821 w 2195"/>
                <a:gd name="T77" fmla="*/ 642 h 686"/>
                <a:gd name="T78" fmla="*/ 1879 w 2195"/>
                <a:gd name="T79" fmla="*/ 536 h 686"/>
                <a:gd name="T80" fmla="*/ 1746 w 2195"/>
                <a:gd name="T81" fmla="*/ 425 h 686"/>
                <a:gd name="T82" fmla="*/ 1855 w 2195"/>
                <a:gd name="T83" fmla="*/ 317 h 686"/>
                <a:gd name="T84" fmla="*/ 1972 w 2195"/>
                <a:gd name="T85" fmla="*/ 275 h 686"/>
                <a:gd name="T86" fmla="*/ 1981 w 2195"/>
                <a:gd name="T87" fmla="*/ 358 h 686"/>
                <a:gd name="T88" fmla="*/ 2115 w 2195"/>
                <a:gd name="T89" fmla="*/ 441 h 686"/>
                <a:gd name="T90" fmla="*/ 2041 w 2195"/>
                <a:gd name="T91" fmla="*/ 341 h 686"/>
                <a:gd name="T92" fmla="*/ 2121 w 2195"/>
                <a:gd name="T93" fmla="*/ 301 h 686"/>
                <a:gd name="T94" fmla="*/ 2165 w 2195"/>
                <a:gd name="T95" fmla="*/ 245 h 686"/>
                <a:gd name="T96" fmla="*/ 2127 w 2195"/>
                <a:gd name="T97" fmla="*/ 194 h 686"/>
                <a:gd name="T98" fmla="*/ 2155 w 2195"/>
                <a:gd name="T99" fmla="*/ 143 h 686"/>
                <a:gd name="T100" fmla="*/ 2081 w 2195"/>
                <a:gd name="T101" fmla="*/ 119 h 686"/>
                <a:gd name="T102" fmla="*/ 1867 w 2195"/>
                <a:gd name="T103" fmla="*/ 130 h 686"/>
                <a:gd name="T104" fmla="*/ 1729 w 2195"/>
                <a:gd name="T105" fmla="*/ 128 h 686"/>
                <a:gd name="T106" fmla="*/ 1395 w 2195"/>
                <a:gd name="T107" fmla="*/ 82 h 686"/>
                <a:gd name="T108" fmla="*/ 1301 w 2195"/>
                <a:gd name="T109" fmla="*/ 103 h 686"/>
                <a:gd name="T110" fmla="*/ 1124 w 2195"/>
                <a:gd name="T111" fmla="*/ 71 h 686"/>
                <a:gd name="T112" fmla="*/ 983 w 2195"/>
                <a:gd name="T113" fmla="*/ 54 h 686"/>
                <a:gd name="T114" fmla="*/ 913 w 2195"/>
                <a:gd name="T115" fmla="*/ 18 h 6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195" h="686">
                  <a:moveTo>
                    <a:pt x="856" y="0"/>
                  </a:moveTo>
                  <a:lnTo>
                    <a:pt x="836" y="6"/>
                  </a:lnTo>
                  <a:lnTo>
                    <a:pt x="832" y="12"/>
                  </a:lnTo>
                  <a:lnTo>
                    <a:pt x="836" y="19"/>
                  </a:lnTo>
                  <a:lnTo>
                    <a:pt x="813" y="18"/>
                  </a:lnTo>
                  <a:lnTo>
                    <a:pt x="795" y="27"/>
                  </a:lnTo>
                  <a:lnTo>
                    <a:pt x="781" y="23"/>
                  </a:lnTo>
                  <a:lnTo>
                    <a:pt x="751" y="25"/>
                  </a:lnTo>
                  <a:lnTo>
                    <a:pt x="752" y="29"/>
                  </a:lnTo>
                  <a:lnTo>
                    <a:pt x="721" y="31"/>
                  </a:lnTo>
                  <a:lnTo>
                    <a:pt x="705" y="39"/>
                  </a:lnTo>
                  <a:lnTo>
                    <a:pt x="692" y="39"/>
                  </a:lnTo>
                  <a:lnTo>
                    <a:pt x="687" y="49"/>
                  </a:lnTo>
                  <a:lnTo>
                    <a:pt x="705" y="58"/>
                  </a:lnTo>
                  <a:lnTo>
                    <a:pt x="680" y="60"/>
                  </a:lnTo>
                  <a:lnTo>
                    <a:pt x="649" y="59"/>
                  </a:lnTo>
                  <a:lnTo>
                    <a:pt x="630" y="62"/>
                  </a:lnTo>
                  <a:lnTo>
                    <a:pt x="646" y="80"/>
                  </a:lnTo>
                  <a:lnTo>
                    <a:pt x="669" y="93"/>
                  </a:lnTo>
                  <a:lnTo>
                    <a:pt x="637" y="84"/>
                  </a:lnTo>
                  <a:lnTo>
                    <a:pt x="611" y="85"/>
                  </a:lnTo>
                  <a:lnTo>
                    <a:pt x="595" y="91"/>
                  </a:lnTo>
                  <a:lnTo>
                    <a:pt x="610" y="104"/>
                  </a:lnTo>
                  <a:lnTo>
                    <a:pt x="594" y="101"/>
                  </a:lnTo>
                  <a:lnTo>
                    <a:pt x="587" y="84"/>
                  </a:lnTo>
                  <a:lnTo>
                    <a:pt x="573" y="75"/>
                  </a:lnTo>
                  <a:lnTo>
                    <a:pt x="567" y="76"/>
                  </a:lnTo>
                  <a:lnTo>
                    <a:pt x="579" y="87"/>
                  </a:lnTo>
                  <a:lnTo>
                    <a:pt x="564" y="99"/>
                  </a:lnTo>
                  <a:lnTo>
                    <a:pt x="591" y="112"/>
                  </a:lnTo>
                  <a:lnTo>
                    <a:pt x="593" y="130"/>
                  </a:lnTo>
                  <a:lnTo>
                    <a:pt x="603" y="140"/>
                  </a:lnTo>
                  <a:lnTo>
                    <a:pt x="618" y="141"/>
                  </a:lnTo>
                  <a:lnTo>
                    <a:pt x="620" y="152"/>
                  </a:lnTo>
                  <a:lnTo>
                    <a:pt x="635" y="162"/>
                  </a:lnTo>
                  <a:lnTo>
                    <a:pt x="629" y="171"/>
                  </a:lnTo>
                  <a:lnTo>
                    <a:pt x="631" y="180"/>
                  </a:lnTo>
                  <a:lnTo>
                    <a:pt x="619" y="185"/>
                  </a:lnTo>
                  <a:lnTo>
                    <a:pt x="617" y="191"/>
                  </a:lnTo>
                  <a:lnTo>
                    <a:pt x="600" y="189"/>
                  </a:lnTo>
                  <a:lnTo>
                    <a:pt x="611" y="163"/>
                  </a:lnTo>
                  <a:lnTo>
                    <a:pt x="608" y="151"/>
                  </a:lnTo>
                  <a:lnTo>
                    <a:pt x="586" y="141"/>
                  </a:lnTo>
                  <a:lnTo>
                    <a:pt x="573" y="117"/>
                  </a:lnTo>
                  <a:lnTo>
                    <a:pt x="560" y="105"/>
                  </a:lnTo>
                  <a:lnTo>
                    <a:pt x="549" y="99"/>
                  </a:lnTo>
                  <a:lnTo>
                    <a:pt x="551" y="86"/>
                  </a:lnTo>
                  <a:lnTo>
                    <a:pt x="541" y="77"/>
                  </a:lnTo>
                  <a:lnTo>
                    <a:pt x="505" y="72"/>
                  </a:lnTo>
                  <a:lnTo>
                    <a:pt x="498" y="75"/>
                  </a:lnTo>
                  <a:lnTo>
                    <a:pt x="500" y="91"/>
                  </a:lnTo>
                  <a:lnTo>
                    <a:pt x="486" y="106"/>
                  </a:lnTo>
                  <a:lnTo>
                    <a:pt x="490" y="111"/>
                  </a:lnTo>
                  <a:lnTo>
                    <a:pt x="506" y="124"/>
                  </a:lnTo>
                  <a:lnTo>
                    <a:pt x="507" y="133"/>
                  </a:lnTo>
                  <a:lnTo>
                    <a:pt x="524" y="135"/>
                  </a:lnTo>
                  <a:lnTo>
                    <a:pt x="526" y="138"/>
                  </a:lnTo>
                  <a:lnTo>
                    <a:pt x="546" y="148"/>
                  </a:lnTo>
                  <a:lnTo>
                    <a:pt x="543" y="157"/>
                  </a:lnTo>
                  <a:lnTo>
                    <a:pt x="482" y="137"/>
                  </a:lnTo>
                  <a:lnTo>
                    <a:pt x="460" y="131"/>
                  </a:lnTo>
                  <a:lnTo>
                    <a:pt x="418" y="126"/>
                  </a:lnTo>
                  <a:lnTo>
                    <a:pt x="414" y="132"/>
                  </a:lnTo>
                  <a:lnTo>
                    <a:pt x="434" y="142"/>
                  </a:lnTo>
                  <a:lnTo>
                    <a:pt x="425" y="153"/>
                  </a:lnTo>
                  <a:lnTo>
                    <a:pt x="404" y="143"/>
                  </a:lnTo>
                  <a:lnTo>
                    <a:pt x="388" y="150"/>
                  </a:lnTo>
                  <a:lnTo>
                    <a:pt x="363" y="151"/>
                  </a:lnTo>
                  <a:lnTo>
                    <a:pt x="357" y="157"/>
                  </a:lnTo>
                  <a:lnTo>
                    <a:pt x="339" y="155"/>
                  </a:lnTo>
                  <a:lnTo>
                    <a:pt x="347" y="144"/>
                  </a:lnTo>
                  <a:lnTo>
                    <a:pt x="337" y="143"/>
                  </a:lnTo>
                  <a:lnTo>
                    <a:pt x="297" y="159"/>
                  </a:lnTo>
                  <a:lnTo>
                    <a:pt x="272" y="167"/>
                  </a:lnTo>
                  <a:lnTo>
                    <a:pt x="274" y="178"/>
                  </a:lnTo>
                  <a:lnTo>
                    <a:pt x="255" y="183"/>
                  </a:lnTo>
                  <a:lnTo>
                    <a:pt x="241" y="176"/>
                  </a:lnTo>
                  <a:lnTo>
                    <a:pt x="237" y="166"/>
                  </a:lnTo>
                  <a:lnTo>
                    <a:pt x="253" y="164"/>
                  </a:lnTo>
                  <a:lnTo>
                    <a:pt x="241" y="154"/>
                  </a:lnTo>
                  <a:lnTo>
                    <a:pt x="202" y="148"/>
                  </a:lnTo>
                  <a:lnTo>
                    <a:pt x="216" y="159"/>
                  </a:lnTo>
                  <a:lnTo>
                    <a:pt x="214" y="170"/>
                  </a:lnTo>
                  <a:lnTo>
                    <a:pt x="229" y="181"/>
                  </a:lnTo>
                  <a:lnTo>
                    <a:pt x="226" y="193"/>
                  </a:lnTo>
                  <a:lnTo>
                    <a:pt x="210" y="187"/>
                  </a:lnTo>
                  <a:lnTo>
                    <a:pt x="197" y="186"/>
                  </a:lnTo>
                  <a:lnTo>
                    <a:pt x="172" y="204"/>
                  </a:lnTo>
                  <a:lnTo>
                    <a:pt x="186" y="217"/>
                  </a:lnTo>
                  <a:lnTo>
                    <a:pt x="175" y="222"/>
                  </a:lnTo>
                  <a:lnTo>
                    <a:pt x="138" y="210"/>
                  </a:lnTo>
                  <a:lnTo>
                    <a:pt x="131" y="217"/>
                  </a:lnTo>
                  <a:lnTo>
                    <a:pt x="142" y="225"/>
                  </a:lnTo>
                  <a:lnTo>
                    <a:pt x="143" y="234"/>
                  </a:lnTo>
                  <a:lnTo>
                    <a:pt x="130" y="229"/>
                  </a:lnTo>
                  <a:lnTo>
                    <a:pt x="111" y="223"/>
                  </a:lnTo>
                  <a:lnTo>
                    <a:pt x="104" y="205"/>
                  </a:lnTo>
                  <a:lnTo>
                    <a:pt x="101" y="196"/>
                  </a:lnTo>
                  <a:lnTo>
                    <a:pt x="74" y="183"/>
                  </a:lnTo>
                  <a:lnTo>
                    <a:pt x="84" y="181"/>
                  </a:lnTo>
                  <a:lnTo>
                    <a:pt x="149" y="194"/>
                  </a:lnTo>
                  <a:lnTo>
                    <a:pt x="170" y="190"/>
                  </a:lnTo>
                  <a:lnTo>
                    <a:pt x="182" y="180"/>
                  </a:lnTo>
                  <a:lnTo>
                    <a:pt x="177" y="168"/>
                  </a:lnTo>
                  <a:lnTo>
                    <a:pt x="163" y="160"/>
                  </a:lnTo>
                  <a:lnTo>
                    <a:pt x="106" y="140"/>
                  </a:lnTo>
                  <a:lnTo>
                    <a:pt x="68" y="135"/>
                  </a:lnTo>
                  <a:lnTo>
                    <a:pt x="43" y="125"/>
                  </a:lnTo>
                  <a:lnTo>
                    <a:pt x="31" y="131"/>
                  </a:lnTo>
                  <a:lnTo>
                    <a:pt x="10" y="138"/>
                  </a:lnTo>
                  <a:lnTo>
                    <a:pt x="0" y="140"/>
                  </a:lnTo>
                  <a:lnTo>
                    <a:pt x="1" y="152"/>
                  </a:lnTo>
                  <a:lnTo>
                    <a:pt x="25" y="164"/>
                  </a:lnTo>
                  <a:lnTo>
                    <a:pt x="16" y="177"/>
                  </a:lnTo>
                  <a:lnTo>
                    <a:pt x="38" y="198"/>
                  </a:lnTo>
                  <a:lnTo>
                    <a:pt x="32" y="213"/>
                  </a:lnTo>
                  <a:lnTo>
                    <a:pt x="48" y="228"/>
                  </a:lnTo>
                  <a:lnTo>
                    <a:pt x="45" y="240"/>
                  </a:lnTo>
                  <a:lnTo>
                    <a:pt x="70" y="253"/>
                  </a:lnTo>
                  <a:lnTo>
                    <a:pt x="67" y="262"/>
                  </a:lnTo>
                  <a:lnTo>
                    <a:pt x="56" y="273"/>
                  </a:lnTo>
                  <a:lnTo>
                    <a:pt x="30" y="297"/>
                  </a:lnTo>
                  <a:lnTo>
                    <a:pt x="47" y="306"/>
                  </a:lnTo>
                  <a:lnTo>
                    <a:pt x="33" y="317"/>
                  </a:lnTo>
                  <a:lnTo>
                    <a:pt x="36" y="321"/>
                  </a:lnTo>
                  <a:lnTo>
                    <a:pt x="28" y="332"/>
                  </a:lnTo>
                  <a:lnTo>
                    <a:pt x="35" y="350"/>
                  </a:lnTo>
                  <a:lnTo>
                    <a:pt x="30" y="356"/>
                  </a:lnTo>
                  <a:lnTo>
                    <a:pt x="38" y="361"/>
                  </a:lnTo>
                  <a:lnTo>
                    <a:pt x="41" y="370"/>
                  </a:lnTo>
                  <a:lnTo>
                    <a:pt x="48" y="382"/>
                  </a:lnTo>
                  <a:lnTo>
                    <a:pt x="65" y="386"/>
                  </a:lnTo>
                  <a:lnTo>
                    <a:pt x="68" y="392"/>
                  </a:lnTo>
                  <a:lnTo>
                    <a:pt x="76" y="389"/>
                  </a:lnTo>
                  <a:lnTo>
                    <a:pt x="92" y="394"/>
                  </a:lnTo>
                  <a:lnTo>
                    <a:pt x="95" y="403"/>
                  </a:lnTo>
                  <a:lnTo>
                    <a:pt x="93" y="408"/>
                  </a:lnTo>
                  <a:lnTo>
                    <a:pt x="105" y="422"/>
                  </a:lnTo>
                  <a:lnTo>
                    <a:pt x="112" y="425"/>
                  </a:lnTo>
                  <a:lnTo>
                    <a:pt x="112" y="429"/>
                  </a:lnTo>
                  <a:lnTo>
                    <a:pt x="123" y="432"/>
                  </a:lnTo>
                  <a:lnTo>
                    <a:pt x="129" y="438"/>
                  </a:lnTo>
                  <a:lnTo>
                    <a:pt x="123" y="442"/>
                  </a:lnTo>
                  <a:lnTo>
                    <a:pt x="111" y="441"/>
                  </a:lnTo>
                  <a:lnTo>
                    <a:pt x="108" y="443"/>
                  </a:lnTo>
                  <a:lnTo>
                    <a:pt x="113" y="450"/>
                  </a:lnTo>
                  <a:lnTo>
                    <a:pt x="119" y="463"/>
                  </a:lnTo>
                  <a:lnTo>
                    <a:pt x="125" y="463"/>
                  </a:lnTo>
                  <a:lnTo>
                    <a:pt x="128" y="459"/>
                  </a:lnTo>
                  <a:lnTo>
                    <a:pt x="133" y="460"/>
                  </a:lnTo>
                  <a:lnTo>
                    <a:pt x="149" y="458"/>
                  </a:lnTo>
                  <a:lnTo>
                    <a:pt x="161" y="469"/>
                  </a:lnTo>
                  <a:lnTo>
                    <a:pt x="158" y="474"/>
                  </a:lnTo>
                  <a:lnTo>
                    <a:pt x="161" y="480"/>
                  </a:lnTo>
                  <a:lnTo>
                    <a:pt x="174" y="481"/>
                  </a:lnTo>
                  <a:lnTo>
                    <a:pt x="181" y="489"/>
                  </a:lnTo>
                  <a:lnTo>
                    <a:pt x="182" y="493"/>
                  </a:lnTo>
                  <a:lnTo>
                    <a:pt x="203" y="500"/>
                  </a:lnTo>
                  <a:lnTo>
                    <a:pt x="215" y="497"/>
                  </a:lnTo>
                  <a:lnTo>
                    <a:pt x="227" y="507"/>
                  </a:lnTo>
                  <a:lnTo>
                    <a:pt x="236" y="507"/>
                  </a:lnTo>
                  <a:lnTo>
                    <a:pt x="261" y="513"/>
                  </a:lnTo>
                  <a:lnTo>
                    <a:pt x="262" y="519"/>
                  </a:lnTo>
                  <a:lnTo>
                    <a:pt x="258" y="530"/>
                  </a:lnTo>
                  <a:lnTo>
                    <a:pt x="264" y="541"/>
                  </a:lnTo>
                  <a:lnTo>
                    <a:pt x="263" y="547"/>
                  </a:lnTo>
                  <a:lnTo>
                    <a:pt x="248" y="549"/>
                  </a:lnTo>
                  <a:lnTo>
                    <a:pt x="240" y="555"/>
                  </a:lnTo>
                  <a:lnTo>
                    <a:pt x="241" y="564"/>
                  </a:lnTo>
                  <a:lnTo>
                    <a:pt x="255" y="560"/>
                  </a:lnTo>
                  <a:lnTo>
                    <a:pt x="257" y="565"/>
                  </a:lnTo>
                  <a:lnTo>
                    <a:pt x="234" y="573"/>
                  </a:lnTo>
                  <a:lnTo>
                    <a:pt x="245" y="581"/>
                  </a:lnTo>
                  <a:lnTo>
                    <a:pt x="234" y="598"/>
                  </a:lnTo>
                  <a:lnTo>
                    <a:pt x="223" y="602"/>
                  </a:lnTo>
                  <a:lnTo>
                    <a:pt x="239" y="614"/>
                  </a:lnTo>
                  <a:lnTo>
                    <a:pt x="259" y="621"/>
                  </a:lnTo>
                  <a:lnTo>
                    <a:pt x="284" y="639"/>
                  </a:lnTo>
                  <a:lnTo>
                    <a:pt x="285" y="636"/>
                  </a:lnTo>
                  <a:lnTo>
                    <a:pt x="300" y="640"/>
                  </a:lnTo>
                  <a:lnTo>
                    <a:pt x="325" y="643"/>
                  </a:lnTo>
                  <a:lnTo>
                    <a:pt x="350" y="653"/>
                  </a:lnTo>
                  <a:lnTo>
                    <a:pt x="353" y="657"/>
                  </a:lnTo>
                  <a:lnTo>
                    <a:pt x="363" y="654"/>
                  </a:lnTo>
                  <a:lnTo>
                    <a:pt x="379" y="658"/>
                  </a:lnTo>
                  <a:lnTo>
                    <a:pt x="386" y="666"/>
                  </a:lnTo>
                  <a:lnTo>
                    <a:pt x="398" y="671"/>
                  </a:lnTo>
                  <a:lnTo>
                    <a:pt x="402" y="672"/>
                  </a:lnTo>
                  <a:lnTo>
                    <a:pt x="416" y="684"/>
                  </a:lnTo>
                  <a:lnTo>
                    <a:pt x="424" y="686"/>
                  </a:lnTo>
                  <a:lnTo>
                    <a:pt x="426" y="680"/>
                  </a:lnTo>
                  <a:lnTo>
                    <a:pt x="434" y="672"/>
                  </a:lnTo>
                  <a:lnTo>
                    <a:pt x="411" y="648"/>
                  </a:lnTo>
                  <a:lnTo>
                    <a:pt x="410" y="634"/>
                  </a:lnTo>
                  <a:lnTo>
                    <a:pt x="391" y="615"/>
                  </a:lnTo>
                  <a:lnTo>
                    <a:pt x="402" y="594"/>
                  </a:lnTo>
                  <a:lnTo>
                    <a:pt x="417" y="590"/>
                  </a:lnTo>
                  <a:lnTo>
                    <a:pt x="422" y="578"/>
                  </a:lnTo>
                  <a:lnTo>
                    <a:pt x="413" y="575"/>
                  </a:lnTo>
                  <a:lnTo>
                    <a:pt x="412" y="564"/>
                  </a:lnTo>
                  <a:lnTo>
                    <a:pt x="398" y="551"/>
                  </a:lnTo>
                  <a:lnTo>
                    <a:pt x="386" y="551"/>
                  </a:lnTo>
                  <a:lnTo>
                    <a:pt x="369" y="537"/>
                  </a:lnTo>
                  <a:lnTo>
                    <a:pt x="375" y="522"/>
                  </a:lnTo>
                  <a:lnTo>
                    <a:pt x="369" y="518"/>
                  </a:lnTo>
                  <a:lnTo>
                    <a:pt x="376" y="496"/>
                  </a:lnTo>
                  <a:lnTo>
                    <a:pt x="396" y="507"/>
                  </a:lnTo>
                  <a:lnTo>
                    <a:pt x="394" y="493"/>
                  </a:lnTo>
                  <a:lnTo>
                    <a:pt x="420" y="471"/>
                  </a:lnTo>
                  <a:lnTo>
                    <a:pt x="445" y="470"/>
                  </a:lnTo>
                  <a:lnTo>
                    <a:pt x="484" y="484"/>
                  </a:lnTo>
                  <a:lnTo>
                    <a:pt x="505" y="492"/>
                  </a:lnTo>
                  <a:lnTo>
                    <a:pt x="519" y="484"/>
                  </a:lnTo>
                  <a:lnTo>
                    <a:pt x="544" y="484"/>
                  </a:lnTo>
                  <a:lnTo>
                    <a:pt x="568" y="494"/>
                  </a:lnTo>
                  <a:lnTo>
                    <a:pt x="571" y="488"/>
                  </a:lnTo>
                  <a:lnTo>
                    <a:pt x="593" y="489"/>
                  </a:lnTo>
                  <a:lnTo>
                    <a:pt x="594" y="479"/>
                  </a:lnTo>
                  <a:lnTo>
                    <a:pt x="563" y="466"/>
                  </a:lnTo>
                  <a:lnTo>
                    <a:pt x="575" y="456"/>
                  </a:lnTo>
                  <a:lnTo>
                    <a:pt x="570" y="450"/>
                  </a:lnTo>
                  <a:lnTo>
                    <a:pt x="583" y="445"/>
                  </a:lnTo>
                  <a:lnTo>
                    <a:pt x="567" y="431"/>
                  </a:lnTo>
                  <a:lnTo>
                    <a:pt x="571" y="425"/>
                  </a:lnTo>
                  <a:lnTo>
                    <a:pt x="626" y="417"/>
                  </a:lnTo>
                  <a:lnTo>
                    <a:pt x="632" y="413"/>
                  </a:lnTo>
                  <a:lnTo>
                    <a:pt x="667" y="406"/>
                  </a:lnTo>
                  <a:lnTo>
                    <a:pt x="677" y="397"/>
                  </a:lnTo>
                  <a:lnTo>
                    <a:pt x="707" y="401"/>
                  </a:lnTo>
                  <a:lnTo>
                    <a:pt x="721" y="422"/>
                  </a:lnTo>
                  <a:lnTo>
                    <a:pt x="735" y="417"/>
                  </a:lnTo>
                  <a:lnTo>
                    <a:pt x="758" y="424"/>
                  </a:lnTo>
                  <a:lnTo>
                    <a:pt x="762" y="435"/>
                  </a:lnTo>
                  <a:lnTo>
                    <a:pt x="776" y="434"/>
                  </a:lnTo>
                  <a:lnTo>
                    <a:pt x="806" y="415"/>
                  </a:lnTo>
                  <a:lnTo>
                    <a:pt x="803" y="421"/>
                  </a:lnTo>
                  <a:lnTo>
                    <a:pt x="831" y="436"/>
                  </a:lnTo>
                  <a:lnTo>
                    <a:pt x="889" y="487"/>
                  </a:lnTo>
                  <a:lnTo>
                    <a:pt x="893" y="477"/>
                  </a:lnTo>
                  <a:lnTo>
                    <a:pt x="920" y="489"/>
                  </a:lnTo>
                  <a:lnTo>
                    <a:pt x="940" y="483"/>
                  </a:lnTo>
                  <a:lnTo>
                    <a:pt x="951" y="487"/>
                  </a:lnTo>
                  <a:lnTo>
                    <a:pt x="964" y="499"/>
                  </a:lnTo>
                  <a:lnTo>
                    <a:pt x="977" y="503"/>
                  </a:lnTo>
                  <a:lnTo>
                    <a:pt x="988" y="511"/>
                  </a:lnTo>
                  <a:lnTo>
                    <a:pt x="1007" y="509"/>
                  </a:lnTo>
                  <a:lnTo>
                    <a:pt x="1022" y="521"/>
                  </a:lnTo>
                  <a:lnTo>
                    <a:pt x="1027" y="519"/>
                  </a:lnTo>
                  <a:lnTo>
                    <a:pt x="1042" y="516"/>
                  </a:lnTo>
                  <a:lnTo>
                    <a:pt x="1064" y="498"/>
                  </a:lnTo>
                  <a:lnTo>
                    <a:pt x="1084" y="489"/>
                  </a:lnTo>
                  <a:lnTo>
                    <a:pt x="1101" y="495"/>
                  </a:lnTo>
                  <a:lnTo>
                    <a:pt x="1117" y="495"/>
                  </a:lnTo>
                  <a:lnTo>
                    <a:pt x="1133" y="505"/>
                  </a:lnTo>
                  <a:lnTo>
                    <a:pt x="1149" y="505"/>
                  </a:lnTo>
                  <a:lnTo>
                    <a:pt x="1175" y="510"/>
                  </a:lnTo>
                  <a:lnTo>
                    <a:pt x="1183" y="497"/>
                  </a:lnTo>
                  <a:lnTo>
                    <a:pt x="1170" y="485"/>
                  </a:lnTo>
                  <a:lnTo>
                    <a:pt x="1175" y="464"/>
                  </a:lnTo>
                  <a:lnTo>
                    <a:pt x="1197" y="472"/>
                  </a:lnTo>
                  <a:lnTo>
                    <a:pt x="1213" y="474"/>
                  </a:lnTo>
                  <a:lnTo>
                    <a:pt x="1234" y="479"/>
                  </a:lnTo>
                  <a:lnTo>
                    <a:pt x="1246" y="495"/>
                  </a:lnTo>
                  <a:lnTo>
                    <a:pt x="1273" y="503"/>
                  </a:lnTo>
                  <a:lnTo>
                    <a:pt x="1286" y="499"/>
                  </a:lnTo>
                  <a:lnTo>
                    <a:pt x="1305" y="497"/>
                  </a:lnTo>
                  <a:lnTo>
                    <a:pt x="1323" y="500"/>
                  </a:lnTo>
                  <a:lnTo>
                    <a:pt x="1344" y="509"/>
                  </a:lnTo>
                  <a:lnTo>
                    <a:pt x="1360" y="520"/>
                  </a:lnTo>
                  <a:lnTo>
                    <a:pt x="1374" y="519"/>
                  </a:lnTo>
                  <a:lnTo>
                    <a:pt x="1397" y="523"/>
                  </a:lnTo>
                  <a:lnTo>
                    <a:pt x="1408" y="518"/>
                  </a:lnTo>
                  <a:lnTo>
                    <a:pt x="1427" y="514"/>
                  </a:lnTo>
                  <a:lnTo>
                    <a:pt x="1442" y="500"/>
                  </a:lnTo>
                  <a:lnTo>
                    <a:pt x="1453" y="502"/>
                  </a:lnTo>
                  <a:lnTo>
                    <a:pt x="1465" y="509"/>
                  </a:lnTo>
                  <a:lnTo>
                    <a:pt x="1483" y="507"/>
                  </a:lnTo>
                  <a:lnTo>
                    <a:pt x="1508" y="515"/>
                  </a:lnTo>
                  <a:lnTo>
                    <a:pt x="1522" y="502"/>
                  </a:lnTo>
                  <a:lnTo>
                    <a:pt x="1516" y="493"/>
                  </a:lnTo>
                  <a:lnTo>
                    <a:pt x="1516" y="472"/>
                  </a:lnTo>
                  <a:lnTo>
                    <a:pt x="1520" y="465"/>
                  </a:lnTo>
                  <a:lnTo>
                    <a:pt x="1512" y="454"/>
                  </a:lnTo>
                  <a:lnTo>
                    <a:pt x="1500" y="450"/>
                  </a:lnTo>
                  <a:lnTo>
                    <a:pt x="1505" y="440"/>
                  </a:lnTo>
                  <a:lnTo>
                    <a:pt x="1522" y="436"/>
                  </a:lnTo>
                  <a:lnTo>
                    <a:pt x="1542" y="436"/>
                  </a:lnTo>
                  <a:lnTo>
                    <a:pt x="1570" y="441"/>
                  </a:lnTo>
                  <a:lnTo>
                    <a:pt x="1589" y="449"/>
                  </a:lnTo>
                  <a:lnTo>
                    <a:pt x="1614" y="469"/>
                  </a:lnTo>
                  <a:lnTo>
                    <a:pt x="1627" y="478"/>
                  </a:lnTo>
                  <a:lnTo>
                    <a:pt x="1641" y="490"/>
                  </a:lnTo>
                  <a:lnTo>
                    <a:pt x="1661" y="510"/>
                  </a:lnTo>
                  <a:lnTo>
                    <a:pt x="1693" y="516"/>
                  </a:lnTo>
                  <a:lnTo>
                    <a:pt x="1722" y="531"/>
                  </a:lnTo>
                  <a:lnTo>
                    <a:pt x="1742" y="550"/>
                  </a:lnTo>
                  <a:lnTo>
                    <a:pt x="1766" y="550"/>
                  </a:lnTo>
                  <a:lnTo>
                    <a:pt x="1775" y="542"/>
                  </a:lnTo>
                  <a:lnTo>
                    <a:pt x="1797" y="536"/>
                  </a:lnTo>
                  <a:lnTo>
                    <a:pt x="1802" y="554"/>
                  </a:lnTo>
                  <a:lnTo>
                    <a:pt x="1801" y="562"/>
                  </a:lnTo>
                  <a:lnTo>
                    <a:pt x="1810" y="584"/>
                  </a:lnTo>
                  <a:lnTo>
                    <a:pt x="1811" y="604"/>
                  </a:lnTo>
                  <a:lnTo>
                    <a:pt x="1789" y="600"/>
                  </a:lnTo>
                  <a:lnTo>
                    <a:pt x="1779" y="607"/>
                  </a:lnTo>
                  <a:lnTo>
                    <a:pt x="1794" y="625"/>
                  </a:lnTo>
                  <a:lnTo>
                    <a:pt x="1806" y="649"/>
                  </a:lnTo>
                  <a:lnTo>
                    <a:pt x="1798" y="650"/>
                  </a:lnTo>
                  <a:lnTo>
                    <a:pt x="1804" y="660"/>
                  </a:lnTo>
                  <a:lnTo>
                    <a:pt x="1808" y="664"/>
                  </a:lnTo>
                  <a:lnTo>
                    <a:pt x="1807" y="657"/>
                  </a:lnTo>
                  <a:lnTo>
                    <a:pt x="1821" y="642"/>
                  </a:lnTo>
                  <a:lnTo>
                    <a:pt x="1837" y="652"/>
                  </a:lnTo>
                  <a:lnTo>
                    <a:pt x="1848" y="651"/>
                  </a:lnTo>
                  <a:lnTo>
                    <a:pt x="1863" y="639"/>
                  </a:lnTo>
                  <a:lnTo>
                    <a:pt x="1866" y="627"/>
                  </a:lnTo>
                  <a:lnTo>
                    <a:pt x="1873" y="604"/>
                  </a:lnTo>
                  <a:lnTo>
                    <a:pt x="1880" y="580"/>
                  </a:lnTo>
                  <a:lnTo>
                    <a:pt x="1876" y="566"/>
                  </a:lnTo>
                  <a:lnTo>
                    <a:pt x="1879" y="536"/>
                  </a:lnTo>
                  <a:lnTo>
                    <a:pt x="1862" y="504"/>
                  </a:lnTo>
                  <a:lnTo>
                    <a:pt x="1844" y="480"/>
                  </a:lnTo>
                  <a:lnTo>
                    <a:pt x="1840" y="460"/>
                  </a:lnTo>
                  <a:lnTo>
                    <a:pt x="1825" y="443"/>
                  </a:lnTo>
                  <a:lnTo>
                    <a:pt x="1784" y="421"/>
                  </a:lnTo>
                  <a:lnTo>
                    <a:pt x="1766" y="420"/>
                  </a:lnTo>
                  <a:lnTo>
                    <a:pt x="1764" y="430"/>
                  </a:lnTo>
                  <a:lnTo>
                    <a:pt x="1746" y="425"/>
                  </a:lnTo>
                  <a:lnTo>
                    <a:pt x="1728" y="413"/>
                  </a:lnTo>
                  <a:lnTo>
                    <a:pt x="1701" y="410"/>
                  </a:lnTo>
                  <a:lnTo>
                    <a:pt x="1718" y="364"/>
                  </a:lnTo>
                  <a:lnTo>
                    <a:pt x="1729" y="326"/>
                  </a:lnTo>
                  <a:lnTo>
                    <a:pt x="1772" y="320"/>
                  </a:lnTo>
                  <a:lnTo>
                    <a:pt x="1821" y="323"/>
                  </a:lnTo>
                  <a:lnTo>
                    <a:pt x="1829" y="314"/>
                  </a:lnTo>
                  <a:lnTo>
                    <a:pt x="1855" y="317"/>
                  </a:lnTo>
                  <a:lnTo>
                    <a:pt x="1869" y="331"/>
                  </a:lnTo>
                  <a:lnTo>
                    <a:pt x="1890" y="329"/>
                  </a:lnTo>
                  <a:lnTo>
                    <a:pt x="1917" y="324"/>
                  </a:lnTo>
                  <a:lnTo>
                    <a:pt x="1892" y="312"/>
                  </a:lnTo>
                  <a:lnTo>
                    <a:pt x="1892" y="280"/>
                  </a:lnTo>
                  <a:lnTo>
                    <a:pt x="1921" y="273"/>
                  </a:lnTo>
                  <a:lnTo>
                    <a:pt x="1961" y="297"/>
                  </a:lnTo>
                  <a:lnTo>
                    <a:pt x="1972" y="275"/>
                  </a:lnTo>
                  <a:lnTo>
                    <a:pt x="1961" y="260"/>
                  </a:lnTo>
                  <a:lnTo>
                    <a:pt x="1977" y="258"/>
                  </a:lnTo>
                  <a:lnTo>
                    <a:pt x="1999" y="285"/>
                  </a:lnTo>
                  <a:lnTo>
                    <a:pt x="1992" y="301"/>
                  </a:lnTo>
                  <a:lnTo>
                    <a:pt x="1989" y="320"/>
                  </a:lnTo>
                  <a:lnTo>
                    <a:pt x="1990" y="345"/>
                  </a:lnTo>
                  <a:lnTo>
                    <a:pt x="1972" y="349"/>
                  </a:lnTo>
                  <a:lnTo>
                    <a:pt x="1981" y="358"/>
                  </a:lnTo>
                  <a:lnTo>
                    <a:pt x="1980" y="370"/>
                  </a:lnTo>
                  <a:lnTo>
                    <a:pt x="2001" y="397"/>
                  </a:lnTo>
                  <a:lnTo>
                    <a:pt x="2053" y="441"/>
                  </a:lnTo>
                  <a:lnTo>
                    <a:pt x="2086" y="471"/>
                  </a:lnTo>
                  <a:lnTo>
                    <a:pt x="2105" y="485"/>
                  </a:lnTo>
                  <a:lnTo>
                    <a:pt x="2110" y="466"/>
                  </a:lnTo>
                  <a:lnTo>
                    <a:pt x="2096" y="446"/>
                  </a:lnTo>
                  <a:lnTo>
                    <a:pt x="2115" y="441"/>
                  </a:lnTo>
                  <a:lnTo>
                    <a:pt x="2098" y="418"/>
                  </a:lnTo>
                  <a:lnTo>
                    <a:pt x="2114" y="408"/>
                  </a:lnTo>
                  <a:lnTo>
                    <a:pt x="2099" y="399"/>
                  </a:lnTo>
                  <a:lnTo>
                    <a:pt x="2088" y="383"/>
                  </a:lnTo>
                  <a:lnTo>
                    <a:pt x="2102" y="382"/>
                  </a:lnTo>
                  <a:lnTo>
                    <a:pt x="2072" y="354"/>
                  </a:lnTo>
                  <a:lnTo>
                    <a:pt x="2050" y="349"/>
                  </a:lnTo>
                  <a:lnTo>
                    <a:pt x="2041" y="341"/>
                  </a:lnTo>
                  <a:lnTo>
                    <a:pt x="2037" y="322"/>
                  </a:lnTo>
                  <a:lnTo>
                    <a:pt x="2027" y="310"/>
                  </a:lnTo>
                  <a:lnTo>
                    <a:pt x="2050" y="312"/>
                  </a:lnTo>
                  <a:lnTo>
                    <a:pt x="2054" y="304"/>
                  </a:lnTo>
                  <a:lnTo>
                    <a:pt x="2069" y="311"/>
                  </a:lnTo>
                  <a:lnTo>
                    <a:pt x="2089" y="296"/>
                  </a:lnTo>
                  <a:lnTo>
                    <a:pt x="2127" y="309"/>
                  </a:lnTo>
                  <a:lnTo>
                    <a:pt x="2121" y="301"/>
                  </a:lnTo>
                  <a:lnTo>
                    <a:pt x="2127" y="289"/>
                  </a:lnTo>
                  <a:lnTo>
                    <a:pt x="2132" y="275"/>
                  </a:lnTo>
                  <a:lnTo>
                    <a:pt x="2142" y="273"/>
                  </a:lnTo>
                  <a:lnTo>
                    <a:pt x="2162" y="259"/>
                  </a:lnTo>
                  <a:lnTo>
                    <a:pt x="2195" y="263"/>
                  </a:lnTo>
                  <a:lnTo>
                    <a:pt x="2192" y="258"/>
                  </a:lnTo>
                  <a:lnTo>
                    <a:pt x="2179" y="250"/>
                  </a:lnTo>
                  <a:lnTo>
                    <a:pt x="2165" y="245"/>
                  </a:lnTo>
                  <a:lnTo>
                    <a:pt x="2135" y="230"/>
                  </a:lnTo>
                  <a:lnTo>
                    <a:pt x="2107" y="220"/>
                  </a:lnTo>
                  <a:lnTo>
                    <a:pt x="2128" y="221"/>
                  </a:lnTo>
                  <a:lnTo>
                    <a:pt x="2134" y="213"/>
                  </a:lnTo>
                  <a:lnTo>
                    <a:pt x="2128" y="210"/>
                  </a:lnTo>
                  <a:lnTo>
                    <a:pt x="2117" y="188"/>
                  </a:lnTo>
                  <a:lnTo>
                    <a:pt x="2124" y="183"/>
                  </a:lnTo>
                  <a:lnTo>
                    <a:pt x="2127" y="194"/>
                  </a:lnTo>
                  <a:lnTo>
                    <a:pt x="2139" y="195"/>
                  </a:lnTo>
                  <a:lnTo>
                    <a:pt x="2136" y="183"/>
                  </a:lnTo>
                  <a:lnTo>
                    <a:pt x="2149" y="185"/>
                  </a:lnTo>
                  <a:lnTo>
                    <a:pt x="2158" y="186"/>
                  </a:lnTo>
                  <a:lnTo>
                    <a:pt x="2154" y="172"/>
                  </a:lnTo>
                  <a:lnTo>
                    <a:pt x="2163" y="168"/>
                  </a:lnTo>
                  <a:lnTo>
                    <a:pt x="2150" y="158"/>
                  </a:lnTo>
                  <a:lnTo>
                    <a:pt x="2155" y="143"/>
                  </a:lnTo>
                  <a:lnTo>
                    <a:pt x="2167" y="151"/>
                  </a:lnTo>
                  <a:lnTo>
                    <a:pt x="2166" y="129"/>
                  </a:lnTo>
                  <a:lnTo>
                    <a:pt x="2163" y="113"/>
                  </a:lnTo>
                  <a:lnTo>
                    <a:pt x="2134" y="115"/>
                  </a:lnTo>
                  <a:lnTo>
                    <a:pt x="2116" y="123"/>
                  </a:lnTo>
                  <a:lnTo>
                    <a:pt x="2102" y="129"/>
                  </a:lnTo>
                  <a:lnTo>
                    <a:pt x="2098" y="133"/>
                  </a:lnTo>
                  <a:lnTo>
                    <a:pt x="2081" y="119"/>
                  </a:lnTo>
                  <a:lnTo>
                    <a:pt x="2021" y="141"/>
                  </a:lnTo>
                  <a:lnTo>
                    <a:pt x="2020" y="142"/>
                  </a:lnTo>
                  <a:lnTo>
                    <a:pt x="2020" y="142"/>
                  </a:lnTo>
                  <a:lnTo>
                    <a:pt x="1988" y="134"/>
                  </a:lnTo>
                  <a:lnTo>
                    <a:pt x="1936" y="126"/>
                  </a:lnTo>
                  <a:lnTo>
                    <a:pt x="1911" y="126"/>
                  </a:lnTo>
                  <a:lnTo>
                    <a:pt x="1861" y="122"/>
                  </a:lnTo>
                  <a:lnTo>
                    <a:pt x="1867" y="130"/>
                  </a:lnTo>
                  <a:lnTo>
                    <a:pt x="1896" y="141"/>
                  </a:lnTo>
                  <a:lnTo>
                    <a:pt x="1888" y="146"/>
                  </a:lnTo>
                  <a:lnTo>
                    <a:pt x="1841" y="131"/>
                  </a:lnTo>
                  <a:lnTo>
                    <a:pt x="1818" y="132"/>
                  </a:lnTo>
                  <a:lnTo>
                    <a:pt x="1788" y="129"/>
                  </a:lnTo>
                  <a:lnTo>
                    <a:pt x="1765" y="130"/>
                  </a:lnTo>
                  <a:lnTo>
                    <a:pt x="1753" y="133"/>
                  </a:lnTo>
                  <a:lnTo>
                    <a:pt x="1729" y="128"/>
                  </a:lnTo>
                  <a:lnTo>
                    <a:pt x="1711" y="115"/>
                  </a:lnTo>
                  <a:lnTo>
                    <a:pt x="1690" y="109"/>
                  </a:lnTo>
                  <a:lnTo>
                    <a:pt x="1660" y="106"/>
                  </a:lnTo>
                  <a:lnTo>
                    <a:pt x="1612" y="109"/>
                  </a:lnTo>
                  <a:lnTo>
                    <a:pt x="1559" y="96"/>
                  </a:lnTo>
                  <a:lnTo>
                    <a:pt x="1533" y="86"/>
                  </a:lnTo>
                  <a:lnTo>
                    <a:pt x="1402" y="75"/>
                  </a:lnTo>
                  <a:lnTo>
                    <a:pt x="1395" y="82"/>
                  </a:lnTo>
                  <a:lnTo>
                    <a:pt x="1426" y="98"/>
                  </a:lnTo>
                  <a:lnTo>
                    <a:pt x="1402" y="96"/>
                  </a:lnTo>
                  <a:lnTo>
                    <a:pt x="1399" y="101"/>
                  </a:lnTo>
                  <a:lnTo>
                    <a:pt x="1367" y="95"/>
                  </a:lnTo>
                  <a:lnTo>
                    <a:pt x="1351" y="100"/>
                  </a:lnTo>
                  <a:lnTo>
                    <a:pt x="1320" y="92"/>
                  </a:lnTo>
                  <a:lnTo>
                    <a:pt x="1331" y="110"/>
                  </a:lnTo>
                  <a:lnTo>
                    <a:pt x="1301" y="103"/>
                  </a:lnTo>
                  <a:lnTo>
                    <a:pt x="1268" y="90"/>
                  </a:lnTo>
                  <a:lnTo>
                    <a:pt x="1267" y="83"/>
                  </a:lnTo>
                  <a:lnTo>
                    <a:pt x="1247" y="72"/>
                  </a:lnTo>
                  <a:lnTo>
                    <a:pt x="1215" y="64"/>
                  </a:lnTo>
                  <a:lnTo>
                    <a:pt x="1195" y="64"/>
                  </a:lnTo>
                  <a:lnTo>
                    <a:pt x="1165" y="61"/>
                  </a:lnTo>
                  <a:lnTo>
                    <a:pt x="1180" y="73"/>
                  </a:lnTo>
                  <a:lnTo>
                    <a:pt x="1124" y="71"/>
                  </a:lnTo>
                  <a:lnTo>
                    <a:pt x="1111" y="63"/>
                  </a:lnTo>
                  <a:lnTo>
                    <a:pt x="1068" y="61"/>
                  </a:lnTo>
                  <a:lnTo>
                    <a:pt x="1051" y="63"/>
                  </a:lnTo>
                  <a:lnTo>
                    <a:pt x="1051" y="68"/>
                  </a:lnTo>
                  <a:lnTo>
                    <a:pt x="1032" y="57"/>
                  </a:lnTo>
                  <a:lnTo>
                    <a:pt x="1024" y="60"/>
                  </a:lnTo>
                  <a:lnTo>
                    <a:pt x="1001" y="56"/>
                  </a:lnTo>
                  <a:lnTo>
                    <a:pt x="983" y="54"/>
                  </a:lnTo>
                  <a:lnTo>
                    <a:pt x="986" y="49"/>
                  </a:lnTo>
                  <a:lnTo>
                    <a:pt x="1008" y="40"/>
                  </a:lnTo>
                  <a:lnTo>
                    <a:pt x="1016" y="36"/>
                  </a:lnTo>
                  <a:lnTo>
                    <a:pt x="1009" y="28"/>
                  </a:lnTo>
                  <a:lnTo>
                    <a:pt x="992" y="22"/>
                  </a:lnTo>
                  <a:lnTo>
                    <a:pt x="955" y="15"/>
                  </a:lnTo>
                  <a:lnTo>
                    <a:pt x="920" y="14"/>
                  </a:lnTo>
                  <a:lnTo>
                    <a:pt x="913" y="18"/>
                  </a:lnTo>
                  <a:lnTo>
                    <a:pt x="901" y="11"/>
                  </a:lnTo>
                  <a:lnTo>
                    <a:pt x="901" y="11"/>
                  </a:lnTo>
                  <a:lnTo>
                    <a:pt x="871" y="8"/>
                  </a:lnTo>
                  <a:lnTo>
                    <a:pt x="883" y="5"/>
                  </a:lnTo>
                  <a:lnTo>
                    <a:pt x="856"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464" name="Freeform 222">
              <a:extLst>
                <a:ext uri="{FF2B5EF4-FFF2-40B4-BE49-F238E27FC236}">
                  <a16:creationId xmlns:a16="http://schemas.microsoft.com/office/drawing/2014/main" id="{AD1A903D-F794-CB45-B450-A5D2110C279E}"/>
                </a:ext>
              </a:extLst>
            </p:cNvPr>
            <p:cNvSpPr>
              <a:spLocks/>
            </p:cNvSpPr>
            <p:nvPr/>
          </p:nvSpPr>
          <p:spPr bwMode="auto">
            <a:xfrm>
              <a:off x="5714147" y="5173091"/>
              <a:ext cx="69431" cy="63684"/>
            </a:xfrm>
            <a:custGeom>
              <a:avLst/>
              <a:gdLst>
                <a:gd name="T0" fmla="*/ 36 w 42"/>
                <a:gd name="T1" fmla="*/ 6 h 41"/>
                <a:gd name="T2" fmla="*/ 29 w 42"/>
                <a:gd name="T3" fmla="*/ 0 h 41"/>
                <a:gd name="T4" fmla="*/ 20 w 42"/>
                <a:gd name="T5" fmla="*/ 4 h 41"/>
                <a:gd name="T6" fmla="*/ 10 w 42"/>
                <a:gd name="T7" fmla="*/ 12 h 41"/>
                <a:gd name="T8" fmla="*/ 0 w 42"/>
                <a:gd name="T9" fmla="*/ 25 h 41"/>
                <a:gd name="T10" fmla="*/ 12 w 42"/>
                <a:gd name="T11" fmla="*/ 41 h 41"/>
                <a:gd name="T12" fmla="*/ 18 w 42"/>
                <a:gd name="T13" fmla="*/ 39 h 41"/>
                <a:gd name="T14" fmla="*/ 22 w 42"/>
                <a:gd name="T15" fmla="*/ 32 h 41"/>
                <a:gd name="T16" fmla="*/ 32 w 42"/>
                <a:gd name="T17" fmla="*/ 29 h 41"/>
                <a:gd name="T18" fmla="*/ 36 w 42"/>
                <a:gd name="T19" fmla="*/ 22 h 41"/>
                <a:gd name="T20" fmla="*/ 42 w 42"/>
                <a:gd name="T21" fmla="*/ 12 h 41"/>
                <a:gd name="T22" fmla="*/ 36 w 42"/>
                <a:gd name="T23" fmla="*/ 6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2" h="41">
                  <a:moveTo>
                    <a:pt x="36" y="6"/>
                  </a:moveTo>
                  <a:lnTo>
                    <a:pt x="29" y="0"/>
                  </a:lnTo>
                  <a:lnTo>
                    <a:pt x="20" y="4"/>
                  </a:lnTo>
                  <a:lnTo>
                    <a:pt x="10" y="12"/>
                  </a:lnTo>
                  <a:lnTo>
                    <a:pt x="0" y="25"/>
                  </a:lnTo>
                  <a:lnTo>
                    <a:pt x="12" y="41"/>
                  </a:lnTo>
                  <a:lnTo>
                    <a:pt x="18" y="39"/>
                  </a:lnTo>
                  <a:lnTo>
                    <a:pt x="22" y="32"/>
                  </a:lnTo>
                  <a:lnTo>
                    <a:pt x="32" y="29"/>
                  </a:lnTo>
                  <a:lnTo>
                    <a:pt x="36" y="22"/>
                  </a:lnTo>
                  <a:lnTo>
                    <a:pt x="42" y="12"/>
                  </a:lnTo>
                  <a:lnTo>
                    <a:pt x="36" y="6"/>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grpSp>
      <p:cxnSp>
        <p:nvCxnSpPr>
          <p:cNvPr id="465" name="Straight Connector 464">
            <a:extLst>
              <a:ext uri="{FF2B5EF4-FFF2-40B4-BE49-F238E27FC236}">
                <a16:creationId xmlns:a16="http://schemas.microsoft.com/office/drawing/2014/main" id="{A0E9D9B8-A1E8-3645-8917-84572F478A5E}"/>
              </a:ext>
            </a:extLst>
          </p:cNvPr>
          <p:cNvCxnSpPr/>
          <p:nvPr userDrawn="1"/>
        </p:nvCxnSpPr>
        <p:spPr>
          <a:xfrm>
            <a:off x="4625975" y="4620471"/>
            <a:ext cx="5400675" cy="0"/>
          </a:xfrm>
          <a:prstGeom prst="line">
            <a:avLst/>
          </a:prstGeom>
          <a:ln w="6350">
            <a:solidFill>
              <a:srgbClr val="A7A8AA"/>
            </a:solidFill>
          </a:ln>
        </p:spPr>
        <p:style>
          <a:lnRef idx="1">
            <a:schemeClr val="accent1"/>
          </a:lnRef>
          <a:fillRef idx="0">
            <a:schemeClr val="accent1"/>
          </a:fillRef>
          <a:effectRef idx="0">
            <a:schemeClr val="accent1"/>
          </a:effectRef>
          <a:fontRef idx="minor">
            <a:schemeClr val="tx1"/>
          </a:fontRef>
        </p:style>
      </p:cxnSp>
      <p:sp>
        <p:nvSpPr>
          <p:cNvPr id="466" name="Text Placeholder 6">
            <a:extLst>
              <a:ext uri="{FF2B5EF4-FFF2-40B4-BE49-F238E27FC236}">
                <a16:creationId xmlns:a16="http://schemas.microsoft.com/office/drawing/2014/main" id="{09B2A239-40E7-324A-9B50-95777EB9061B}"/>
              </a:ext>
            </a:extLst>
          </p:cNvPr>
          <p:cNvSpPr>
            <a:spLocks noGrp="1"/>
          </p:cNvSpPr>
          <p:nvPr>
            <p:ph type="body" sz="quarter" idx="74" hasCustomPrompt="1"/>
          </p:nvPr>
        </p:nvSpPr>
        <p:spPr>
          <a:xfrm>
            <a:off x="708029" y="1764000"/>
            <a:ext cx="2981321" cy="224711"/>
          </a:xfrm>
          <a:prstGeom prst="rect">
            <a:avLst/>
          </a:prstGeom>
        </p:spPr>
        <p:txBody>
          <a:bodyPr lIns="0" tIns="0" rIns="0" bIns="0"/>
          <a:lstStyle>
            <a:lvl1pPr marL="0" indent="0">
              <a:buNone/>
              <a:defRPr sz="1400" baseline="0">
                <a:solidFill>
                  <a:srgbClr val="00205B"/>
                </a:solidFill>
                <a:latin typeface="Deutsche Bank Text" charset="0"/>
                <a:ea typeface="Deutsche Bank Text" charset="0"/>
                <a:cs typeface="Deutsche Bank Text" charset="0"/>
              </a:defRPr>
            </a:lvl1pPr>
            <a:lvl2pPr marL="455783" indent="0">
              <a:buNone/>
              <a:defRPr>
                <a:solidFill>
                  <a:srgbClr val="00205B"/>
                </a:solidFill>
                <a:latin typeface="Deutsche Bank Text Beta" charset="0"/>
                <a:ea typeface="Deutsche Bank Text Beta" charset="0"/>
                <a:cs typeface="Deutsche Bank Text Beta" charset="0"/>
              </a:defRPr>
            </a:lvl2pPr>
            <a:lvl3pPr marL="911566" indent="0">
              <a:buNone/>
              <a:defRPr>
                <a:solidFill>
                  <a:srgbClr val="00205B"/>
                </a:solidFill>
                <a:latin typeface="Deutsche Bank Text Beta" charset="0"/>
                <a:ea typeface="Deutsche Bank Text Beta" charset="0"/>
                <a:cs typeface="Deutsche Bank Text Beta" charset="0"/>
              </a:defRPr>
            </a:lvl3pPr>
            <a:lvl4pPr marL="1367348" indent="0">
              <a:buNone/>
              <a:defRPr>
                <a:solidFill>
                  <a:srgbClr val="00205B"/>
                </a:solidFill>
                <a:latin typeface="Deutsche Bank Text Beta" charset="0"/>
                <a:ea typeface="Deutsche Bank Text Beta" charset="0"/>
                <a:cs typeface="Deutsche Bank Text Beta" charset="0"/>
              </a:defRPr>
            </a:lvl4pPr>
            <a:lvl5pPr marL="1823131" indent="0">
              <a:buNone/>
              <a:defRPr>
                <a:solidFill>
                  <a:srgbClr val="00205B"/>
                </a:solidFill>
                <a:latin typeface="Deutsche Bank Text Beta" charset="0"/>
                <a:ea typeface="Deutsche Bank Text Beta" charset="0"/>
                <a:cs typeface="Deutsche Bank Text Beta" charset="0"/>
              </a:defRPr>
            </a:lvl5pPr>
          </a:lstStyle>
          <a:p>
            <a:pPr lvl="0"/>
            <a:r>
              <a:rPr lang="en-US" dirty="0"/>
              <a:t>Deutsche Bank Text Dark Blue 14pt</a:t>
            </a:r>
          </a:p>
        </p:txBody>
      </p:sp>
      <p:sp>
        <p:nvSpPr>
          <p:cNvPr id="467" name="Text Placeholder 8">
            <a:extLst>
              <a:ext uri="{FF2B5EF4-FFF2-40B4-BE49-F238E27FC236}">
                <a16:creationId xmlns:a16="http://schemas.microsoft.com/office/drawing/2014/main" id="{6A4497DC-288B-F049-B650-1FE91B1CE271}"/>
              </a:ext>
            </a:extLst>
          </p:cNvPr>
          <p:cNvSpPr>
            <a:spLocks noGrp="1"/>
          </p:cNvSpPr>
          <p:nvPr>
            <p:ph type="body" sz="quarter" idx="73" hasCustomPrompt="1"/>
          </p:nvPr>
        </p:nvSpPr>
        <p:spPr>
          <a:xfrm>
            <a:off x="701675" y="2160885"/>
            <a:ext cx="3134620" cy="3935081"/>
          </a:xfrm>
          <a:prstGeom prst="rect">
            <a:avLst/>
          </a:prstGeom>
        </p:spPr>
        <p:txBody>
          <a:bodyPr lIns="0" tIns="0" rIns="0" bIns="0"/>
          <a:lstStyle>
            <a:lvl1pPr marL="252000" indent="-252000">
              <a:lnSpc>
                <a:spcPts val="1400"/>
              </a:lnSpc>
              <a:spcBef>
                <a:spcPts val="1400"/>
              </a:spcBef>
              <a:defRPr sz="1200" baseline="0">
                <a:solidFill>
                  <a:srgbClr val="535B61"/>
                </a:solidFill>
                <a:latin typeface="Deutsche Bank Text" charset="0"/>
                <a:ea typeface="Deutsche Bank Text" charset="0"/>
                <a:cs typeface="Deutsche Bank Text" charset="0"/>
              </a:defRPr>
            </a:lvl1pPr>
            <a:lvl2pPr>
              <a:defRPr sz="1400">
                <a:solidFill>
                  <a:srgbClr val="535B61"/>
                </a:solidFill>
                <a:latin typeface="Deutsche Bank Text Beta" charset="0"/>
                <a:ea typeface="Deutsche Bank Text Beta" charset="0"/>
                <a:cs typeface="Deutsche Bank Text Beta" charset="0"/>
              </a:defRPr>
            </a:lvl2pPr>
            <a:lvl3pPr>
              <a:defRPr sz="1400">
                <a:solidFill>
                  <a:srgbClr val="535B61"/>
                </a:solidFill>
                <a:latin typeface="Deutsche Bank Text Beta" charset="0"/>
                <a:ea typeface="Deutsche Bank Text Beta" charset="0"/>
                <a:cs typeface="Deutsche Bank Text Beta" charset="0"/>
              </a:defRPr>
            </a:lvl3pPr>
            <a:lvl4pPr>
              <a:defRPr sz="1400">
                <a:solidFill>
                  <a:srgbClr val="535B61"/>
                </a:solidFill>
                <a:latin typeface="Deutsche Bank Text Beta" charset="0"/>
                <a:ea typeface="Deutsche Bank Text Beta" charset="0"/>
                <a:cs typeface="Deutsche Bank Text Beta" charset="0"/>
              </a:defRPr>
            </a:lvl4pPr>
            <a:lvl5pPr>
              <a:defRPr sz="1400">
                <a:solidFill>
                  <a:srgbClr val="535B61"/>
                </a:solidFill>
                <a:latin typeface="Deutsche Bank Text Beta" charset="0"/>
                <a:ea typeface="Deutsche Bank Text Beta" charset="0"/>
                <a:cs typeface="Deutsche Bank Text Beta" charset="0"/>
              </a:defRPr>
            </a:lvl5pPr>
          </a:lstStyle>
          <a:p>
            <a:pPr lvl="0"/>
            <a:r>
              <a:rPr lang="en-US" dirty="0"/>
              <a:t>Deutsche Bank Text Dark Grey 12pt</a:t>
            </a:r>
          </a:p>
        </p:txBody>
      </p:sp>
      <p:sp>
        <p:nvSpPr>
          <p:cNvPr id="468" name="TextBox 467">
            <a:extLst>
              <a:ext uri="{FF2B5EF4-FFF2-40B4-BE49-F238E27FC236}">
                <a16:creationId xmlns:a16="http://schemas.microsoft.com/office/drawing/2014/main" id="{EDC6ED12-E18E-7645-84A7-E210AB2A53EB}"/>
              </a:ext>
            </a:extLst>
          </p:cNvPr>
          <p:cNvSpPr txBox="1"/>
          <p:nvPr userDrawn="1"/>
        </p:nvSpPr>
        <p:spPr>
          <a:xfrm>
            <a:off x="4864707" y="4714882"/>
            <a:ext cx="439223" cy="123111"/>
          </a:xfrm>
          <a:prstGeom prst="rect">
            <a:avLst/>
          </a:prstGeom>
          <a:noFill/>
        </p:spPr>
        <p:txBody>
          <a:bodyPr wrap="none" lIns="0" tIns="0" rIns="0" bIns="0" rtlCol="0">
            <a:spAutoFit/>
          </a:bodyPr>
          <a:lstStyle/>
          <a:p>
            <a:r>
              <a:rPr lang="en-US" sz="800" dirty="0">
                <a:solidFill>
                  <a:srgbClr val="00205B"/>
                </a:solidFill>
                <a:latin typeface="Deutsche Bank Text" charset="0"/>
                <a:ea typeface="Deutsche Bank Text" charset="0"/>
                <a:cs typeface="Deutsche Bank Text" charset="0"/>
              </a:rPr>
              <a:t>Americas</a:t>
            </a:r>
          </a:p>
        </p:txBody>
      </p:sp>
      <p:sp>
        <p:nvSpPr>
          <p:cNvPr id="469" name="Oval 468">
            <a:extLst>
              <a:ext uri="{FF2B5EF4-FFF2-40B4-BE49-F238E27FC236}">
                <a16:creationId xmlns:a16="http://schemas.microsoft.com/office/drawing/2014/main" id="{AF985742-25C2-FF4A-BE76-B3378241600F}"/>
              </a:ext>
            </a:extLst>
          </p:cNvPr>
          <p:cNvSpPr/>
          <p:nvPr userDrawn="1"/>
        </p:nvSpPr>
        <p:spPr>
          <a:xfrm>
            <a:off x="4625975" y="4737088"/>
            <a:ext cx="175689" cy="175689"/>
          </a:xfrm>
          <a:prstGeom prst="ellipse">
            <a:avLst/>
          </a:prstGeom>
          <a:solidFill>
            <a:srgbClr val="00205B"/>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dirty="0"/>
          </a:p>
        </p:txBody>
      </p:sp>
      <p:sp>
        <p:nvSpPr>
          <p:cNvPr id="470" name="Text Placeholder 238">
            <a:extLst>
              <a:ext uri="{FF2B5EF4-FFF2-40B4-BE49-F238E27FC236}">
                <a16:creationId xmlns:a16="http://schemas.microsoft.com/office/drawing/2014/main" id="{220B9B55-3384-F74B-AD20-DABCF2CA304E}"/>
              </a:ext>
            </a:extLst>
          </p:cNvPr>
          <p:cNvSpPr>
            <a:spLocks noGrp="1"/>
          </p:cNvSpPr>
          <p:nvPr>
            <p:ph type="body" sz="quarter" idx="75" hasCustomPrompt="1"/>
          </p:nvPr>
        </p:nvSpPr>
        <p:spPr>
          <a:xfrm>
            <a:off x="4867275" y="4897277"/>
            <a:ext cx="735668" cy="185856"/>
          </a:xfrm>
          <a:prstGeom prst="rect">
            <a:avLst/>
          </a:prstGeom>
        </p:spPr>
        <p:txBody>
          <a:bodyPr lIns="0" tIns="0" rIns="0" bIns="0"/>
          <a:lstStyle>
            <a:lvl1pPr marL="0" indent="0">
              <a:buNone/>
              <a:defRPr sz="1400">
                <a:solidFill>
                  <a:srgbClr val="00205B"/>
                </a:solidFill>
                <a:latin typeface="Deutsche Bank Text" charset="0"/>
                <a:ea typeface="Deutsche Bank Text" charset="0"/>
                <a:cs typeface="Deutsche Bank Text" charset="0"/>
              </a:defRPr>
            </a:lvl1pPr>
          </a:lstStyle>
          <a:p>
            <a:pPr lvl="0"/>
            <a:r>
              <a:rPr lang="en-US" dirty="0"/>
              <a:t>€</a:t>
            </a:r>
            <a:r>
              <a:rPr lang="en-US" dirty="0" err="1"/>
              <a:t>XX.Xbn</a:t>
            </a:r>
            <a:endParaRPr lang="en-US" dirty="0"/>
          </a:p>
        </p:txBody>
      </p:sp>
      <p:sp>
        <p:nvSpPr>
          <p:cNvPr id="471" name="TextBox 470">
            <a:extLst>
              <a:ext uri="{FF2B5EF4-FFF2-40B4-BE49-F238E27FC236}">
                <a16:creationId xmlns:a16="http://schemas.microsoft.com/office/drawing/2014/main" id="{CCA6F159-E174-0749-98C2-502A2E54DEC6}"/>
              </a:ext>
            </a:extLst>
          </p:cNvPr>
          <p:cNvSpPr txBox="1"/>
          <p:nvPr userDrawn="1"/>
        </p:nvSpPr>
        <p:spPr>
          <a:xfrm>
            <a:off x="5964884" y="4714882"/>
            <a:ext cx="426399" cy="123111"/>
          </a:xfrm>
          <a:prstGeom prst="rect">
            <a:avLst/>
          </a:prstGeom>
          <a:noFill/>
        </p:spPr>
        <p:txBody>
          <a:bodyPr wrap="none" lIns="0" tIns="0" rIns="0" bIns="0" rtlCol="0">
            <a:spAutoFit/>
          </a:bodyPr>
          <a:lstStyle/>
          <a:p>
            <a:r>
              <a:rPr lang="en-US" sz="800" dirty="0">
                <a:solidFill>
                  <a:srgbClr val="00205B"/>
                </a:solidFill>
                <a:latin typeface="Deutsche Bank Text" charset="0"/>
                <a:ea typeface="Deutsche Bank Text" charset="0"/>
                <a:cs typeface="Deutsche Bank Text" charset="0"/>
              </a:rPr>
              <a:t>Germany</a:t>
            </a:r>
          </a:p>
        </p:txBody>
      </p:sp>
      <p:sp>
        <p:nvSpPr>
          <p:cNvPr id="472" name="Oval 471">
            <a:extLst>
              <a:ext uri="{FF2B5EF4-FFF2-40B4-BE49-F238E27FC236}">
                <a16:creationId xmlns:a16="http://schemas.microsoft.com/office/drawing/2014/main" id="{87F06BD2-B62C-3E40-A502-C7463D41EACB}"/>
              </a:ext>
            </a:extLst>
          </p:cNvPr>
          <p:cNvSpPr/>
          <p:nvPr userDrawn="1"/>
        </p:nvSpPr>
        <p:spPr>
          <a:xfrm>
            <a:off x="5726152" y="4737088"/>
            <a:ext cx="175689" cy="175689"/>
          </a:xfrm>
          <a:prstGeom prst="ellipse">
            <a:avLst/>
          </a:prstGeom>
          <a:solidFill>
            <a:srgbClr val="671E7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dirty="0"/>
          </a:p>
        </p:txBody>
      </p:sp>
      <p:sp>
        <p:nvSpPr>
          <p:cNvPr id="473" name="Text Placeholder 238">
            <a:extLst>
              <a:ext uri="{FF2B5EF4-FFF2-40B4-BE49-F238E27FC236}">
                <a16:creationId xmlns:a16="http://schemas.microsoft.com/office/drawing/2014/main" id="{15910BE8-6D4C-394E-86B3-0AA074DC8DF7}"/>
              </a:ext>
            </a:extLst>
          </p:cNvPr>
          <p:cNvSpPr>
            <a:spLocks noGrp="1"/>
          </p:cNvSpPr>
          <p:nvPr>
            <p:ph type="body" sz="quarter" idx="76" hasCustomPrompt="1"/>
          </p:nvPr>
        </p:nvSpPr>
        <p:spPr>
          <a:xfrm>
            <a:off x="5967452" y="4897277"/>
            <a:ext cx="735668" cy="185856"/>
          </a:xfrm>
          <a:prstGeom prst="rect">
            <a:avLst/>
          </a:prstGeom>
        </p:spPr>
        <p:txBody>
          <a:bodyPr lIns="0" tIns="0" rIns="0" bIns="0"/>
          <a:lstStyle>
            <a:lvl1pPr marL="0" indent="0">
              <a:buNone/>
              <a:defRPr sz="1400">
                <a:solidFill>
                  <a:srgbClr val="00205B"/>
                </a:solidFill>
                <a:latin typeface="Deutsche Bank Text" charset="0"/>
                <a:ea typeface="Deutsche Bank Text" charset="0"/>
                <a:cs typeface="Deutsche Bank Text" charset="0"/>
              </a:defRPr>
            </a:lvl1pPr>
          </a:lstStyle>
          <a:p>
            <a:pPr lvl="0"/>
            <a:r>
              <a:rPr lang="en-US" dirty="0"/>
              <a:t>€</a:t>
            </a:r>
            <a:r>
              <a:rPr lang="en-US" dirty="0" err="1"/>
              <a:t>XX.Xbn</a:t>
            </a:r>
            <a:endParaRPr lang="en-US" dirty="0"/>
          </a:p>
        </p:txBody>
      </p:sp>
      <p:sp>
        <p:nvSpPr>
          <p:cNvPr id="474" name="TextBox 473">
            <a:extLst>
              <a:ext uri="{FF2B5EF4-FFF2-40B4-BE49-F238E27FC236}">
                <a16:creationId xmlns:a16="http://schemas.microsoft.com/office/drawing/2014/main" id="{5B3AF614-3701-A14F-A78C-002836FEDFCA}"/>
              </a:ext>
            </a:extLst>
          </p:cNvPr>
          <p:cNvSpPr txBox="1"/>
          <p:nvPr userDrawn="1"/>
        </p:nvSpPr>
        <p:spPr>
          <a:xfrm>
            <a:off x="7148000" y="4714882"/>
            <a:ext cx="298159" cy="123111"/>
          </a:xfrm>
          <a:prstGeom prst="rect">
            <a:avLst/>
          </a:prstGeom>
          <a:noFill/>
        </p:spPr>
        <p:txBody>
          <a:bodyPr wrap="none" lIns="0" tIns="0" rIns="0" bIns="0" rtlCol="0">
            <a:spAutoFit/>
          </a:bodyPr>
          <a:lstStyle/>
          <a:p>
            <a:r>
              <a:rPr lang="en-US" sz="800" dirty="0">
                <a:solidFill>
                  <a:srgbClr val="00205B"/>
                </a:solidFill>
                <a:latin typeface="Deutsche Bank Text" charset="0"/>
                <a:ea typeface="Deutsche Bank Text" charset="0"/>
                <a:cs typeface="Deutsche Bank Text" charset="0"/>
              </a:rPr>
              <a:t>EMEA</a:t>
            </a:r>
          </a:p>
        </p:txBody>
      </p:sp>
      <p:sp>
        <p:nvSpPr>
          <p:cNvPr id="475" name="Oval 474">
            <a:extLst>
              <a:ext uri="{FF2B5EF4-FFF2-40B4-BE49-F238E27FC236}">
                <a16:creationId xmlns:a16="http://schemas.microsoft.com/office/drawing/2014/main" id="{BEE64F9A-F687-4744-83B2-8BE7C3AF1E0C}"/>
              </a:ext>
            </a:extLst>
          </p:cNvPr>
          <p:cNvSpPr/>
          <p:nvPr userDrawn="1"/>
        </p:nvSpPr>
        <p:spPr>
          <a:xfrm>
            <a:off x="6909268" y="4737088"/>
            <a:ext cx="175689" cy="175689"/>
          </a:xfrm>
          <a:prstGeom prst="ellipse">
            <a:avLst/>
          </a:prstGeom>
          <a:solidFill>
            <a:srgbClr val="00A3E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dirty="0"/>
          </a:p>
        </p:txBody>
      </p:sp>
      <p:sp>
        <p:nvSpPr>
          <p:cNvPr id="476" name="Text Placeholder 238">
            <a:extLst>
              <a:ext uri="{FF2B5EF4-FFF2-40B4-BE49-F238E27FC236}">
                <a16:creationId xmlns:a16="http://schemas.microsoft.com/office/drawing/2014/main" id="{5EF2C7B8-FA0D-CB43-899D-385E6DC60FC2}"/>
              </a:ext>
            </a:extLst>
          </p:cNvPr>
          <p:cNvSpPr>
            <a:spLocks noGrp="1"/>
          </p:cNvSpPr>
          <p:nvPr>
            <p:ph type="body" sz="quarter" idx="77" hasCustomPrompt="1"/>
          </p:nvPr>
        </p:nvSpPr>
        <p:spPr>
          <a:xfrm>
            <a:off x="7150568" y="4897277"/>
            <a:ext cx="735668" cy="185856"/>
          </a:xfrm>
          <a:prstGeom prst="rect">
            <a:avLst/>
          </a:prstGeom>
        </p:spPr>
        <p:txBody>
          <a:bodyPr lIns="0" tIns="0" rIns="0" bIns="0"/>
          <a:lstStyle>
            <a:lvl1pPr marL="0" indent="0">
              <a:buNone/>
              <a:defRPr sz="1400">
                <a:solidFill>
                  <a:srgbClr val="00205B"/>
                </a:solidFill>
                <a:latin typeface="Deutsche Bank Text" charset="0"/>
                <a:ea typeface="Deutsche Bank Text" charset="0"/>
                <a:cs typeface="Deutsche Bank Text" charset="0"/>
              </a:defRPr>
            </a:lvl1pPr>
          </a:lstStyle>
          <a:p>
            <a:pPr lvl="0"/>
            <a:r>
              <a:rPr lang="en-US" dirty="0"/>
              <a:t>€</a:t>
            </a:r>
            <a:r>
              <a:rPr lang="en-US" dirty="0" err="1"/>
              <a:t>XX.Xbn</a:t>
            </a:r>
            <a:endParaRPr lang="en-US" dirty="0"/>
          </a:p>
        </p:txBody>
      </p:sp>
      <p:sp>
        <p:nvSpPr>
          <p:cNvPr id="477" name="TextBox 476">
            <a:extLst>
              <a:ext uri="{FF2B5EF4-FFF2-40B4-BE49-F238E27FC236}">
                <a16:creationId xmlns:a16="http://schemas.microsoft.com/office/drawing/2014/main" id="{5D953BF2-B59E-A642-BE1F-CD632EACA870}"/>
              </a:ext>
            </a:extLst>
          </p:cNvPr>
          <p:cNvSpPr txBox="1"/>
          <p:nvPr userDrawn="1"/>
        </p:nvSpPr>
        <p:spPr>
          <a:xfrm>
            <a:off x="8181744" y="4714882"/>
            <a:ext cx="285335" cy="123111"/>
          </a:xfrm>
          <a:prstGeom prst="rect">
            <a:avLst/>
          </a:prstGeom>
          <a:noFill/>
        </p:spPr>
        <p:txBody>
          <a:bodyPr wrap="none" lIns="0" tIns="0" rIns="0" bIns="0" rtlCol="0">
            <a:spAutoFit/>
          </a:bodyPr>
          <a:lstStyle/>
          <a:p>
            <a:r>
              <a:rPr lang="en-US" sz="800" dirty="0">
                <a:solidFill>
                  <a:srgbClr val="00205B"/>
                </a:solidFill>
                <a:latin typeface="Deutsche Bank Text" charset="0"/>
                <a:ea typeface="Deutsche Bank Text" charset="0"/>
                <a:cs typeface="Deutsche Bank Text" charset="0"/>
              </a:rPr>
              <a:t>APAC</a:t>
            </a:r>
          </a:p>
        </p:txBody>
      </p:sp>
      <p:sp>
        <p:nvSpPr>
          <p:cNvPr id="478" name="Oval 477">
            <a:extLst>
              <a:ext uri="{FF2B5EF4-FFF2-40B4-BE49-F238E27FC236}">
                <a16:creationId xmlns:a16="http://schemas.microsoft.com/office/drawing/2014/main" id="{8B4A4846-5BAE-5240-8F84-0C4C5B37BB1E}"/>
              </a:ext>
            </a:extLst>
          </p:cNvPr>
          <p:cNvSpPr/>
          <p:nvPr userDrawn="1"/>
        </p:nvSpPr>
        <p:spPr>
          <a:xfrm>
            <a:off x="7943012" y="4737088"/>
            <a:ext cx="175689" cy="175689"/>
          </a:xfrm>
          <a:prstGeom prst="ellipse">
            <a:avLst/>
          </a:prstGeom>
          <a:solidFill>
            <a:srgbClr val="006287"/>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dirty="0"/>
          </a:p>
        </p:txBody>
      </p:sp>
      <p:sp>
        <p:nvSpPr>
          <p:cNvPr id="479" name="Text Placeholder 238">
            <a:extLst>
              <a:ext uri="{FF2B5EF4-FFF2-40B4-BE49-F238E27FC236}">
                <a16:creationId xmlns:a16="http://schemas.microsoft.com/office/drawing/2014/main" id="{778735E2-706B-D545-B933-966EEC49054E}"/>
              </a:ext>
            </a:extLst>
          </p:cNvPr>
          <p:cNvSpPr>
            <a:spLocks noGrp="1"/>
          </p:cNvSpPr>
          <p:nvPr>
            <p:ph type="body" sz="quarter" idx="78" hasCustomPrompt="1"/>
          </p:nvPr>
        </p:nvSpPr>
        <p:spPr>
          <a:xfrm>
            <a:off x="8184312" y="4897277"/>
            <a:ext cx="735668" cy="185856"/>
          </a:xfrm>
          <a:prstGeom prst="rect">
            <a:avLst/>
          </a:prstGeom>
        </p:spPr>
        <p:txBody>
          <a:bodyPr lIns="0" tIns="0" rIns="0" bIns="0"/>
          <a:lstStyle>
            <a:lvl1pPr marL="0" indent="0">
              <a:buNone/>
              <a:defRPr sz="1400">
                <a:solidFill>
                  <a:srgbClr val="00205B"/>
                </a:solidFill>
                <a:latin typeface="Deutsche Bank Text" charset="0"/>
                <a:ea typeface="Deutsche Bank Text" charset="0"/>
                <a:cs typeface="Deutsche Bank Text" charset="0"/>
              </a:defRPr>
            </a:lvl1pPr>
          </a:lstStyle>
          <a:p>
            <a:pPr lvl="0"/>
            <a:r>
              <a:rPr lang="en-US" dirty="0"/>
              <a:t>€</a:t>
            </a:r>
            <a:r>
              <a:rPr lang="en-US" dirty="0" err="1"/>
              <a:t>XX.Xbn</a:t>
            </a:r>
            <a:endParaRPr lang="en-US" dirty="0"/>
          </a:p>
        </p:txBody>
      </p:sp>
      <p:sp>
        <p:nvSpPr>
          <p:cNvPr id="480" name="Text Placeholder 6">
            <a:extLst>
              <a:ext uri="{FF2B5EF4-FFF2-40B4-BE49-F238E27FC236}">
                <a16:creationId xmlns:a16="http://schemas.microsoft.com/office/drawing/2014/main" id="{C3459AEF-FCA1-4D49-A11A-68703AC82E28}"/>
              </a:ext>
            </a:extLst>
          </p:cNvPr>
          <p:cNvSpPr>
            <a:spLocks noGrp="1"/>
          </p:cNvSpPr>
          <p:nvPr>
            <p:ph type="body" sz="quarter" idx="72" hasCustomPrompt="1"/>
          </p:nvPr>
        </p:nvSpPr>
        <p:spPr>
          <a:xfrm>
            <a:off x="702650" y="6764338"/>
            <a:ext cx="9324000" cy="268287"/>
          </a:xfrm>
          <a:prstGeom prst="rect">
            <a:avLst/>
          </a:prstGeom>
        </p:spPr>
        <p:txBody>
          <a:bodyPr lIns="0" tIns="0" rIns="0" bIns="0" anchor="b"/>
          <a:lstStyle>
            <a:lvl1pPr marL="0" indent="0">
              <a:lnSpc>
                <a:spcPts val="800"/>
              </a:lnSpc>
              <a:spcBef>
                <a:spcPts val="0"/>
              </a:spcBef>
              <a:buNone/>
              <a:defRPr sz="800">
                <a:solidFill>
                  <a:srgbClr val="535B61"/>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8pt</a:t>
            </a:r>
          </a:p>
        </p:txBody>
      </p:sp>
      <p:sp>
        <p:nvSpPr>
          <p:cNvPr id="481" name="Text Placeholder 2">
            <a:extLst>
              <a:ext uri="{FF2B5EF4-FFF2-40B4-BE49-F238E27FC236}">
                <a16:creationId xmlns:a16="http://schemas.microsoft.com/office/drawing/2014/main" id="{73639685-EF65-274D-B436-1354169A41EF}"/>
              </a:ext>
            </a:extLst>
          </p:cNvPr>
          <p:cNvSpPr>
            <a:spLocks noGrp="1"/>
          </p:cNvSpPr>
          <p:nvPr>
            <p:ph type="body" sz="quarter" idx="62" hasCustomPrompt="1"/>
          </p:nvPr>
        </p:nvSpPr>
        <p:spPr>
          <a:xfrm>
            <a:off x="701675" y="335443"/>
            <a:ext cx="2880000" cy="144000"/>
          </a:xfrm>
          <a:prstGeom prst="rect">
            <a:avLst/>
          </a:prstGeom>
        </p:spPr>
        <p:txBody>
          <a:bodyPr lIns="0" tIns="0" rIns="0" bIns="0"/>
          <a:lstStyle>
            <a:lvl1pPr marL="0" indent="0">
              <a:buNone/>
              <a:defRPr sz="997" b="0" i="0" baseline="0">
                <a:solidFill>
                  <a:srgbClr val="00A3E0"/>
                </a:solidFill>
                <a:latin typeface="Deutsche Bank Text" charset="0"/>
                <a:ea typeface="Deutsche Bank Text" charset="0"/>
                <a:cs typeface="Deutsche Bank Text" charset="0"/>
              </a:defRPr>
            </a:lvl1pPr>
            <a:lvl2pPr marL="455783" indent="0">
              <a:buNone/>
              <a:defRPr/>
            </a:lvl2pPr>
            <a:lvl3pPr marL="911565" indent="0">
              <a:buNone/>
              <a:defRPr/>
            </a:lvl3pPr>
            <a:lvl4pPr marL="1367348" indent="0">
              <a:buNone/>
              <a:defRPr/>
            </a:lvl4pPr>
            <a:lvl5pPr marL="1823131" indent="0">
              <a:buNone/>
              <a:defRPr/>
            </a:lvl5pPr>
          </a:lstStyle>
          <a:p>
            <a:pPr lvl="0"/>
            <a:r>
              <a:rPr lang="en-US" dirty="0"/>
              <a:t>Deutsche Bank Text Bright Blue 10pt</a:t>
            </a:r>
          </a:p>
        </p:txBody>
      </p:sp>
      <p:sp>
        <p:nvSpPr>
          <p:cNvPr id="482" name="Text Placeholder 5">
            <a:extLst>
              <a:ext uri="{FF2B5EF4-FFF2-40B4-BE49-F238E27FC236}">
                <a16:creationId xmlns:a16="http://schemas.microsoft.com/office/drawing/2014/main" id="{02420360-5744-2F44-8E0B-AB3113F42919}"/>
              </a:ext>
            </a:extLst>
          </p:cNvPr>
          <p:cNvSpPr>
            <a:spLocks noGrp="1"/>
          </p:cNvSpPr>
          <p:nvPr>
            <p:ph type="body" sz="quarter" idx="63" hasCustomPrompt="1"/>
          </p:nvPr>
        </p:nvSpPr>
        <p:spPr>
          <a:xfrm>
            <a:off x="701674" y="596628"/>
            <a:ext cx="8532813" cy="570080"/>
          </a:xfrm>
          <a:prstGeom prst="rect">
            <a:avLst/>
          </a:prstGeom>
        </p:spPr>
        <p:txBody>
          <a:bodyPr lIns="0" tIns="0" rIns="0" bIns="0"/>
          <a:lstStyle>
            <a:lvl1pPr marL="0" marR="0" indent="0" algn="l" defTabSz="911565" rtl="0" eaLnBrk="1" fontAlgn="auto" latinLnBrk="0" hangingPunct="1">
              <a:lnSpc>
                <a:spcPts val="4000"/>
              </a:lnSpc>
              <a:spcBef>
                <a:spcPts val="0"/>
              </a:spcBef>
              <a:spcAft>
                <a:spcPts val="0"/>
              </a:spcAft>
              <a:buClrTx/>
              <a:buSzTx/>
              <a:buFont typeface="Arial"/>
              <a:buNone/>
              <a:tabLst/>
              <a:defRPr sz="2800" baseline="0">
                <a:solidFill>
                  <a:srgbClr val="00205B"/>
                </a:solidFill>
                <a:latin typeface="Deutsche Bank Display" charset="0"/>
                <a:ea typeface="Deutsche Bank Display" charset="0"/>
                <a:cs typeface="Deutsche Bank Display" charset="0"/>
              </a:defRPr>
            </a:lvl1pPr>
            <a:lvl2pPr marL="455783" indent="0">
              <a:buNone/>
              <a:defRPr sz="3600">
                <a:latin typeface="Deutsche Bank Display Beta" charset="0"/>
                <a:ea typeface="Deutsche Bank Display Beta" charset="0"/>
                <a:cs typeface="Deutsche Bank Display Beta" charset="0"/>
              </a:defRPr>
            </a:lvl2pPr>
            <a:lvl3pPr marL="911566" indent="0">
              <a:buNone/>
              <a:defRPr sz="3600">
                <a:latin typeface="Deutsche Bank Display Beta" charset="0"/>
                <a:ea typeface="Deutsche Bank Display Beta" charset="0"/>
                <a:cs typeface="Deutsche Bank Display Beta" charset="0"/>
              </a:defRPr>
            </a:lvl3pPr>
            <a:lvl4pPr marL="1367348" indent="0">
              <a:buNone/>
              <a:defRPr sz="3600">
                <a:latin typeface="Deutsche Bank Display Beta" charset="0"/>
                <a:ea typeface="Deutsche Bank Display Beta" charset="0"/>
                <a:cs typeface="Deutsche Bank Display Beta" charset="0"/>
              </a:defRPr>
            </a:lvl4pPr>
            <a:lvl5pPr marL="1823131" indent="0">
              <a:buNone/>
              <a:defRPr sz="3600">
                <a:latin typeface="Deutsche Bank Display Beta" charset="0"/>
                <a:ea typeface="Deutsche Bank Display Beta" charset="0"/>
                <a:cs typeface="Deutsche Bank Display Beta" charset="0"/>
              </a:defRPr>
            </a:lvl5pPr>
          </a:lstStyle>
          <a:p>
            <a:pPr lvl="0"/>
            <a:r>
              <a:rPr lang="en-US" dirty="0"/>
              <a:t>Deutsche Bank Display Dark Blue 28pt</a:t>
            </a:r>
          </a:p>
        </p:txBody>
      </p:sp>
    </p:spTree>
    <p:extLst>
      <p:ext uri="{BB962C8B-B14F-4D97-AF65-F5344CB8AC3E}">
        <p14:creationId xmlns:p14="http://schemas.microsoft.com/office/powerpoint/2010/main" val="4178262273"/>
      </p:ext>
    </p:extLst>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preserve="1" userDrawn="1">
  <p:cSld name="1_Custom Layout">
    <p:spTree>
      <p:nvGrpSpPr>
        <p:cNvPr id="1" name=""/>
        <p:cNvGrpSpPr/>
        <p:nvPr/>
      </p:nvGrpSpPr>
      <p:grpSpPr>
        <a:xfrm>
          <a:off x="0" y="0"/>
          <a:ext cx="0" cy="0"/>
          <a:chOff x="0" y="0"/>
          <a:chExt cx="0" cy="0"/>
        </a:xfrm>
      </p:grpSpPr>
      <p:pic>
        <p:nvPicPr>
          <p:cNvPr id="9" name="Picture 8"/>
          <p:cNvPicPr>
            <a:picLocks noChangeAspect="1"/>
          </p:cNvPicPr>
          <p:nvPr userDrawn="1"/>
        </p:nvPicPr>
        <p:blipFill rotWithShape="1">
          <a:blip r:embed="rId2">
            <a:extLst>
              <a:ext uri="{28A0092B-C50C-407E-A947-70E740481C1C}">
                <a14:useLocalDpi xmlns:a14="http://schemas.microsoft.com/office/drawing/2010/main" val="0"/>
              </a:ext>
            </a:extLst>
          </a:blip>
          <a:srcRect l="7048"/>
          <a:stretch/>
        </p:blipFill>
        <p:spPr>
          <a:xfrm>
            <a:off x="0" y="1728971"/>
            <a:ext cx="6065838" cy="5815584"/>
          </a:xfrm>
          <a:prstGeom prst="rect">
            <a:avLst/>
          </a:prstGeom>
        </p:spPr>
      </p:pic>
      <p:sp>
        <p:nvSpPr>
          <p:cNvPr id="10" name="Text Placeholder 9"/>
          <p:cNvSpPr>
            <a:spLocks noGrp="1"/>
          </p:cNvSpPr>
          <p:nvPr>
            <p:ph type="body" sz="quarter" idx="10" hasCustomPrompt="1"/>
          </p:nvPr>
        </p:nvSpPr>
        <p:spPr>
          <a:xfrm>
            <a:off x="6470248" y="1970088"/>
            <a:ext cx="3556403" cy="893656"/>
          </a:xfrm>
          <a:prstGeom prst="rect">
            <a:avLst/>
          </a:prstGeom>
        </p:spPr>
        <p:txBody>
          <a:bodyPr lIns="0" tIns="0" rIns="0" bIns="0"/>
          <a:lstStyle>
            <a:lvl1pPr marL="0" indent="0">
              <a:buNone/>
              <a:defRPr sz="2600" baseline="0">
                <a:solidFill>
                  <a:schemeClr val="tx1"/>
                </a:solidFill>
                <a:latin typeface="Deutsche Bank Display" charset="0"/>
                <a:ea typeface="Deutsche Bank Display" charset="0"/>
                <a:cs typeface="Deutsche Bank Display" charset="0"/>
              </a:defRPr>
            </a:lvl1pPr>
            <a:lvl2pPr marL="503971" indent="0">
              <a:buNone/>
              <a:defRPr sz="2600">
                <a:solidFill>
                  <a:srgbClr val="00205B"/>
                </a:solidFill>
                <a:latin typeface="Deutsche Bank Display Beta" charset="0"/>
                <a:ea typeface="Deutsche Bank Display Beta" charset="0"/>
                <a:cs typeface="Deutsche Bank Display Beta" charset="0"/>
              </a:defRPr>
            </a:lvl2pPr>
            <a:lvl3pPr marL="1007943" indent="0">
              <a:buNone/>
              <a:defRPr sz="2600">
                <a:solidFill>
                  <a:srgbClr val="00205B"/>
                </a:solidFill>
                <a:latin typeface="Deutsche Bank Display Beta" charset="0"/>
                <a:ea typeface="Deutsche Bank Display Beta" charset="0"/>
                <a:cs typeface="Deutsche Bank Display Beta" charset="0"/>
              </a:defRPr>
            </a:lvl3pPr>
            <a:lvl4pPr marL="1511914" indent="0">
              <a:buNone/>
              <a:defRPr sz="2600">
                <a:solidFill>
                  <a:srgbClr val="00205B"/>
                </a:solidFill>
                <a:latin typeface="Deutsche Bank Display Beta" charset="0"/>
                <a:ea typeface="Deutsche Bank Display Beta" charset="0"/>
                <a:cs typeface="Deutsche Bank Display Beta" charset="0"/>
              </a:defRPr>
            </a:lvl4pPr>
            <a:lvl5pPr marL="2015886" indent="0">
              <a:buNone/>
              <a:defRPr sz="2600">
                <a:solidFill>
                  <a:srgbClr val="00205B"/>
                </a:solidFill>
                <a:latin typeface="Deutsche Bank Display Beta" charset="0"/>
                <a:ea typeface="Deutsche Bank Display Beta" charset="0"/>
                <a:cs typeface="Deutsche Bank Display Beta" charset="0"/>
              </a:defRPr>
            </a:lvl5pPr>
          </a:lstStyle>
          <a:p>
            <a:pPr lvl="0"/>
            <a:r>
              <a:rPr lang="en-US" dirty="0"/>
              <a:t>Deutsche Bank Display Dark Blue 26pt</a:t>
            </a:r>
          </a:p>
        </p:txBody>
      </p:sp>
      <p:sp>
        <p:nvSpPr>
          <p:cNvPr id="11" name="Text Placeholder 9"/>
          <p:cNvSpPr>
            <a:spLocks noGrp="1"/>
          </p:cNvSpPr>
          <p:nvPr>
            <p:ph type="body" sz="quarter" idx="11" hasCustomPrompt="1"/>
          </p:nvPr>
        </p:nvSpPr>
        <p:spPr>
          <a:xfrm>
            <a:off x="6470248" y="2874377"/>
            <a:ext cx="3556403" cy="893656"/>
          </a:xfrm>
          <a:prstGeom prst="rect">
            <a:avLst/>
          </a:prstGeom>
        </p:spPr>
        <p:txBody>
          <a:bodyPr lIns="0" tIns="0" rIns="0" bIns="0"/>
          <a:lstStyle>
            <a:lvl1pPr marL="0" indent="0">
              <a:buNone/>
              <a:defRPr sz="1600" b="0" i="0">
                <a:solidFill>
                  <a:schemeClr val="accent2"/>
                </a:solidFill>
                <a:latin typeface="Deutsche Bank Text" charset="0"/>
                <a:ea typeface="Deutsche Bank Text" charset="0"/>
                <a:cs typeface="Deutsche Bank Text" charset="0"/>
              </a:defRPr>
            </a:lvl1pPr>
            <a:lvl2pPr marL="503971" indent="0">
              <a:buNone/>
              <a:defRPr sz="2600">
                <a:solidFill>
                  <a:srgbClr val="00205B"/>
                </a:solidFill>
                <a:latin typeface="Deutsche Bank Display Beta" charset="0"/>
                <a:ea typeface="Deutsche Bank Display Beta" charset="0"/>
                <a:cs typeface="Deutsche Bank Display Beta" charset="0"/>
              </a:defRPr>
            </a:lvl2pPr>
            <a:lvl3pPr marL="1007943" indent="0">
              <a:buNone/>
              <a:defRPr sz="2600">
                <a:solidFill>
                  <a:srgbClr val="00205B"/>
                </a:solidFill>
                <a:latin typeface="Deutsche Bank Display Beta" charset="0"/>
                <a:ea typeface="Deutsche Bank Display Beta" charset="0"/>
                <a:cs typeface="Deutsche Bank Display Beta" charset="0"/>
              </a:defRPr>
            </a:lvl3pPr>
            <a:lvl4pPr marL="1511914" indent="0">
              <a:buNone/>
              <a:defRPr sz="2600">
                <a:solidFill>
                  <a:srgbClr val="00205B"/>
                </a:solidFill>
                <a:latin typeface="Deutsche Bank Display Beta" charset="0"/>
                <a:ea typeface="Deutsche Bank Display Beta" charset="0"/>
                <a:cs typeface="Deutsche Bank Display Beta" charset="0"/>
              </a:defRPr>
            </a:lvl4pPr>
            <a:lvl5pPr marL="2015886" indent="0">
              <a:buNone/>
              <a:defRPr sz="2600">
                <a:solidFill>
                  <a:srgbClr val="00205B"/>
                </a:solidFill>
                <a:latin typeface="Deutsche Bank Display Beta" charset="0"/>
                <a:ea typeface="Deutsche Bank Display Beta" charset="0"/>
                <a:cs typeface="Deutsche Bank Display Beta" charset="0"/>
              </a:defRPr>
            </a:lvl5pPr>
          </a:lstStyle>
          <a:p>
            <a:pPr lvl="0"/>
            <a:r>
              <a:rPr lang="en-US" dirty="0"/>
              <a:t>Deutsche Bank Text Orange 16pt</a:t>
            </a:r>
          </a:p>
        </p:txBody>
      </p:sp>
      <p:sp>
        <p:nvSpPr>
          <p:cNvPr id="12" name="Text Placeholder 9"/>
          <p:cNvSpPr>
            <a:spLocks noGrp="1"/>
          </p:cNvSpPr>
          <p:nvPr>
            <p:ph type="body" sz="quarter" idx="12" hasCustomPrompt="1"/>
          </p:nvPr>
        </p:nvSpPr>
        <p:spPr>
          <a:xfrm>
            <a:off x="6611974" y="5079048"/>
            <a:ext cx="3435793" cy="893656"/>
          </a:xfrm>
          <a:prstGeom prst="rect">
            <a:avLst/>
          </a:prstGeom>
        </p:spPr>
        <p:txBody>
          <a:bodyPr lIns="0" tIns="0" rIns="0" bIns="0" anchor="b"/>
          <a:lstStyle>
            <a:lvl1pPr marL="0" indent="0">
              <a:buNone/>
              <a:defRPr sz="1000" baseline="0">
                <a:solidFill>
                  <a:schemeClr val="tx2"/>
                </a:solidFill>
                <a:latin typeface="Deutsche Bank Text" charset="0"/>
                <a:ea typeface="Deutsche Bank Text" charset="0"/>
                <a:cs typeface="Deutsche Bank Text" charset="0"/>
              </a:defRPr>
            </a:lvl1pPr>
            <a:lvl2pPr marL="503971" indent="0">
              <a:buNone/>
              <a:defRPr sz="2600">
                <a:solidFill>
                  <a:srgbClr val="00205B"/>
                </a:solidFill>
                <a:latin typeface="Deutsche Bank Display Beta" charset="0"/>
                <a:ea typeface="Deutsche Bank Display Beta" charset="0"/>
                <a:cs typeface="Deutsche Bank Display Beta" charset="0"/>
              </a:defRPr>
            </a:lvl2pPr>
            <a:lvl3pPr marL="1007943" indent="0">
              <a:buNone/>
              <a:defRPr sz="2600">
                <a:solidFill>
                  <a:srgbClr val="00205B"/>
                </a:solidFill>
                <a:latin typeface="Deutsche Bank Display Beta" charset="0"/>
                <a:ea typeface="Deutsche Bank Display Beta" charset="0"/>
                <a:cs typeface="Deutsche Bank Display Beta" charset="0"/>
              </a:defRPr>
            </a:lvl3pPr>
            <a:lvl4pPr marL="1511914" indent="0">
              <a:buNone/>
              <a:defRPr sz="2600">
                <a:solidFill>
                  <a:srgbClr val="00205B"/>
                </a:solidFill>
                <a:latin typeface="Deutsche Bank Display Beta" charset="0"/>
                <a:ea typeface="Deutsche Bank Display Beta" charset="0"/>
                <a:cs typeface="Deutsche Bank Display Beta" charset="0"/>
              </a:defRPr>
            </a:lvl4pPr>
            <a:lvl5pPr marL="2015886" indent="0">
              <a:buNone/>
              <a:defRPr sz="2600">
                <a:solidFill>
                  <a:srgbClr val="00205B"/>
                </a:solidFill>
                <a:latin typeface="Deutsche Bank Display Beta" charset="0"/>
                <a:ea typeface="Deutsche Bank Display Beta" charset="0"/>
                <a:cs typeface="Deutsche Bank Display Beta" charset="0"/>
              </a:defRPr>
            </a:lvl5pPr>
          </a:lstStyle>
          <a:p>
            <a:pPr lvl="0"/>
            <a:r>
              <a:rPr lang="en-US" dirty="0"/>
              <a:t>Deutsche Bank Text Dark Grey 10pt</a:t>
            </a:r>
          </a:p>
        </p:txBody>
      </p:sp>
    </p:spTree>
    <p:extLst>
      <p:ext uri="{BB962C8B-B14F-4D97-AF65-F5344CB8AC3E}">
        <p14:creationId xmlns:p14="http://schemas.microsoft.com/office/powerpoint/2010/main" val="727035424"/>
      </p:ext>
    </p:extLst>
  </p:cSld>
  <p:clrMapOvr>
    <a:masterClrMapping/>
  </p:clrMapOvr>
</p:sldLayout>
</file>

<file path=ppt/slideLayouts/slideLayout30.xml><?xml version="1.0" encoding="utf-8"?>
<p:sldLayout xmlns:a="http://schemas.openxmlformats.org/drawingml/2006/main" xmlns:r="http://schemas.openxmlformats.org/officeDocument/2006/relationships" xmlns:p="http://schemas.openxmlformats.org/presentationml/2006/main" preserve="1" userDrawn="1">
  <p:cSld name="2_Numbering">
    <p:spTree>
      <p:nvGrpSpPr>
        <p:cNvPr id="1" name=""/>
        <p:cNvGrpSpPr/>
        <p:nvPr/>
      </p:nvGrpSpPr>
      <p:grpSpPr>
        <a:xfrm>
          <a:off x="0" y="0"/>
          <a:ext cx="0" cy="0"/>
          <a:chOff x="0" y="0"/>
          <a:chExt cx="0" cy="0"/>
        </a:xfrm>
      </p:grpSpPr>
      <p:sp>
        <p:nvSpPr>
          <p:cNvPr id="4" name="Text Placeholder 2"/>
          <p:cNvSpPr>
            <a:spLocks noGrp="1"/>
          </p:cNvSpPr>
          <p:nvPr>
            <p:ph type="body" sz="quarter" idx="62" hasCustomPrompt="1"/>
          </p:nvPr>
        </p:nvSpPr>
        <p:spPr>
          <a:xfrm>
            <a:off x="701675" y="441325"/>
            <a:ext cx="2728091" cy="155645"/>
          </a:xfrm>
          <a:prstGeom prst="rect">
            <a:avLst/>
          </a:prstGeom>
        </p:spPr>
        <p:txBody>
          <a:bodyPr lIns="0" tIns="0" rIns="0" bIns="0"/>
          <a:lstStyle>
            <a:lvl1pPr marL="0" indent="0">
              <a:buNone/>
              <a:defRPr sz="997" b="0" i="0" baseline="0">
                <a:solidFill>
                  <a:schemeClr val="accent2"/>
                </a:solidFill>
                <a:latin typeface="Deutsche Bank Text" charset="0"/>
                <a:ea typeface="Deutsche Bank Text" charset="0"/>
                <a:cs typeface="Deutsche Bank Text" charset="0"/>
              </a:defRPr>
            </a:lvl1pPr>
            <a:lvl2pPr marL="455783" indent="0">
              <a:buNone/>
              <a:defRPr/>
            </a:lvl2pPr>
            <a:lvl3pPr marL="911565" indent="0">
              <a:buNone/>
              <a:defRPr/>
            </a:lvl3pPr>
            <a:lvl4pPr marL="1367348" indent="0">
              <a:buNone/>
              <a:defRPr/>
            </a:lvl4pPr>
            <a:lvl5pPr marL="1823131" indent="0">
              <a:buNone/>
              <a:defRPr/>
            </a:lvl5pPr>
          </a:lstStyle>
          <a:p>
            <a:pPr lvl="0"/>
            <a:r>
              <a:rPr lang="en-US" dirty="0"/>
              <a:t>Deutsche Bank Text Orange 10pt</a:t>
            </a:r>
          </a:p>
        </p:txBody>
      </p:sp>
      <p:sp>
        <p:nvSpPr>
          <p:cNvPr id="5" name="Text Placeholder 5"/>
          <p:cNvSpPr>
            <a:spLocks noGrp="1"/>
          </p:cNvSpPr>
          <p:nvPr>
            <p:ph type="body" sz="quarter" idx="63" hasCustomPrompt="1"/>
          </p:nvPr>
        </p:nvSpPr>
        <p:spPr>
          <a:xfrm>
            <a:off x="701674" y="824430"/>
            <a:ext cx="8532813" cy="478908"/>
          </a:xfrm>
          <a:prstGeom prst="rect">
            <a:avLst/>
          </a:prstGeom>
        </p:spPr>
        <p:txBody>
          <a:bodyPr lIns="0" tIns="0" rIns="0" bIns="0"/>
          <a:lstStyle>
            <a:lvl1pPr marL="0" indent="0">
              <a:lnSpc>
                <a:spcPts val="4000"/>
              </a:lnSpc>
              <a:spcBef>
                <a:spcPts val="0"/>
              </a:spcBef>
              <a:buNone/>
              <a:defRPr sz="3600" baseline="0">
                <a:solidFill>
                  <a:schemeClr val="tx1"/>
                </a:solidFill>
                <a:latin typeface="Deutsche Bank Display" charset="0"/>
                <a:ea typeface="Deutsche Bank Display" charset="0"/>
                <a:cs typeface="Deutsche Bank Display" charset="0"/>
              </a:defRPr>
            </a:lvl1pPr>
            <a:lvl2pPr marL="455783" indent="0">
              <a:buNone/>
              <a:defRPr sz="3600">
                <a:latin typeface="Deutsche Bank Display Beta" charset="0"/>
                <a:ea typeface="Deutsche Bank Display Beta" charset="0"/>
                <a:cs typeface="Deutsche Bank Display Beta" charset="0"/>
              </a:defRPr>
            </a:lvl2pPr>
            <a:lvl3pPr marL="911566" indent="0">
              <a:buNone/>
              <a:defRPr sz="3600">
                <a:latin typeface="Deutsche Bank Display Beta" charset="0"/>
                <a:ea typeface="Deutsche Bank Display Beta" charset="0"/>
                <a:cs typeface="Deutsche Bank Display Beta" charset="0"/>
              </a:defRPr>
            </a:lvl3pPr>
            <a:lvl4pPr marL="1367348" indent="0">
              <a:buNone/>
              <a:defRPr sz="3600">
                <a:latin typeface="Deutsche Bank Display Beta" charset="0"/>
                <a:ea typeface="Deutsche Bank Display Beta" charset="0"/>
                <a:cs typeface="Deutsche Bank Display Beta" charset="0"/>
              </a:defRPr>
            </a:lvl4pPr>
            <a:lvl5pPr marL="1823131" indent="0">
              <a:buNone/>
              <a:defRPr sz="3600">
                <a:latin typeface="Deutsche Bank Display Beta" charset="0"/>
                <a:ea typeface="Deutsche Bank Display Beta" charset="0"/>
                <a:cs typeface="Deutsche Bank Display Beta" charset="0"/>
              </a:defRPr>
            </a:lvl5pPr>
          </a:lstStyle>
          <a:p>
            <a:pPr lvl="0"/>
            <a:r>
              <a:rPr lang="en-US" dirty="0"/>
              <a:t>Deutsche Bank Display Dark Blue 36pt</a:t>
            </a:r>
          </a:p>
        </p:txBody>
      </p:sp>
      <p:sp>
        <p:nvSpPr>
          <p:cNvPr id="9" name="Text Placeholder 7"/>
          <p:cNvSpPr>
            <a:spLocks noGrp="1"/>
          </p:cNvSpPr>
          <p:nvPr>
            <p:ph type="body" sz="quarter" idx="74" hasCustomPrompt="1"/>
          </p:nvPr>
        </p:nvSpPr>
        <p:spPr>
          <a:xfrm>
            <a:off x="1312864" y="2098521"/>
            <a:ext cx="3960811" cy="339481"/>
          </a:xfrm>
          <a:prstGeom prst="rect">
            <a:avLst/>
          </a:prstGeom>
        </p:spPr>
        <p:txBody>
          <a:bodyPr lIns="0" tIns="0" rIns="0" bIns="0"/>
          <a:lstStyle>
            <a:lvl1pPr marL="0" indent="0">
              <a:lnSpc>
                <a:spcPts val="1400"/>
              </a:lnSpc>
              <a:spcBef>
                <a:spcPts val="0"/>
              </a:spcBef>
              <a:buNone/>
              <a:defRPr sz="1200" baseline="0">
                <a:solidFill>
                  <a:schemeClr val="tx2"/>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12pt</a:t>
            </a:r>
          </a:p>
        </p:txBody>
      </p:sp>
      <p:sp>
        <p:nvSpPr>
          <p:cNvPr id="20" name="Text Placeholder 7"/>
          <p:cNvSpPr>
            <a:spLocks noGrp="1"/>
          </p:cNvSpPr>
          <p:nvPr>
            <p:ph type="body" sz="quarter" idx="76" hasCustomPrompt="1"/>
          </p:nvPr>
        </p:nvSpPr>
        <p:spPr>
          <a:xfrm>
            <a:off x="1312864" y="2798145"/>
            <a:ext cx="3960811" cy="339481"/>
          </a:xfrm>
          <a:prstGeom prst="rect">
            <a:avLst/>
          </a:prstGeom>
        </p:spPr>
        <p:txBody>
          <a:bodyPr lIns="0" tIns="0" rIns="0" bIns="0"/>
          <a:lstStyle>
            <a:lvl1pPr marL="0" indent="0">
              <a:lnSpc>
                <a:spcPts val="1400"/>
              </a:lnSpc>
              <a:spcBef>
                <a:spcPts val="0"/>
              </a:spcBef>
              <a:buNone/>
              <a:defRPr sz="1200" baseline="0">
                <a:solidFill>
                  <a:schemeClr val="tx2"/>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12pt</a:t>
            </a:r>
          </a:p>
        </p:txBody>
      </p:sp>
      <p:sp>
        <p:nvSpPr>
          <p:cNvPr id="24" name="Text Placeholder 7"/>
          <p:cNvSpPr>
            <a:spLocks noGrp="1"/>
          </p:cNvSpPr>
          <p:nvPr>
            <p:ph type="body" sz="quarter" idx="78" hasCustomPrompt="1"/>
          </p:nvPr>
        </p:nvSpPr>
        <p:spPr>
          <a:xfrm>
            <a:off x="1312864" y="3537975"/>
            <a:ext cx="3960811" cy="339481"/>
          </a:xfrm>
          <a:prstGeom prst="rect">
            <a:avLst/>
          </a:prstGeom>
        </p:spPr>
        <p:txBody>
          <a:bodyPr lIns="0" tIns="0" rIns="0" bIns="0"/>
          <a:lstStyle>
            <a:lvl1pPr marL="0" indent="0">
              <a:lnSpc>
                <a:spcPts val="1400"/>
              </a:lnSpc>
              <a:spcBef>
                <a:spcPts val="0"/>
              </a:spcBef>
              <a:buNone/>
              <a:defRPr sz="1200" baseline="0">
                <a:solidFill>
                  <a:schemeClr val="tx2"/>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12pt</a:t>
            </a:r>
          </a:p>
        </p:txBody>
      </p:sp>
      <p:sp>
        <p:nvSpPr>
          <p:cNvPr id="26" name="Text Placeholder 7"/>
          <p:cNvSpPr>
            <a:spLocks noGrp="1"/>
          </p:cNvSpPr>
          <p:nvPr>
            <p:ph type="body" sz="quarter" idx="80" hasCustomPrompt="1"/>
          </p:nvPr>
        </p:nvSpPr>
        <p:spPr>
          <a:xfrm>
            <a:off x="1312864" y="4250730"/>
            <a:ext cx="3960811" cy="339481"/>
          </a:xfrm>
          <a:prstGeom prst="rect">
            <a:avLst/>
          </a:prstGeom>
        </p:spPr>
        <p:txBody>
          <a:bodyPr lIns="0" tIns="0" rIns="0" bIns="0"/>
          <a:lstStyle>
            <a:lvl1pPr marL="0" indent="0">
              <a:lnSpc>
                <a:spcPts val="1400"/>
              </a:lnSpc>
              <a:spcBef>
                <a:spcPts val="0"/>
              </a:spcBef>
              <a:buNone/>
              <a:defRPr sz="1200" baseline="0">
                <a:solidFill>
                  <a:schemeClr val="tx2"/>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12pt</a:t>
            </a:r>
          </a:p>
        </p:txBody>
      </p:sp>
      <p:sp>
        <p:nvSpPr>
          <p:cNvPr id="28" name="Text Placeholder 7"/>
          <p:cNvSpPr>
            <a:spLocks noGrp="1"/>
          </p:cNvSpPr>
          <p:nvPr>
            <p:ph type="body" sz="quarter" idx="82" hasCustomPrompt="1"/>
          </p:nvPr>
        </p:nvSpPr>
        <p:spPr>
          <a:xfrm>
            <a:off x="1312864" y="4975937"/>
            <a:ext cx="3960811" cy="339481"/>
          </a:xfrm>
          <a:prstGeom prst="rect">
            <a:avLst/>
          </a:prstGeom>
        </p:spPr>
        <p:txBody>
          <a:bodyPr lIns="0" tIns="0" rIns="0" bIns="0"/>
          <a:lstStyle>
            <a:lvl1pPr marL="0" indent="0">
              <a:lnSpc>
                <a:spcPts val="1400"/>
              </a:lnSpc>
              <a:spcBef>
                <a:spcPts val="0"/>
              </a:spcBef>
              <a:buNone/>
              <a:defRPr sz="1200" baseline="0">
                <a:solidFill>
                  <a:schemeClr val="tx2"/>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12pt</a:t>
            </a:r>
          </a:p>
        </p:txBody>
      </p:sp>
      <p:sp>
        <p:nvSpPr>
          <p:cNvPr id="2" name="Oval 1"/>
          <p:cNvSpPr/>
          <p:nvPr userDrawn="1"/>
        </p:nvSpPr>
        <p:spPr>
          <a:xfrm>
            <a:off x="701675" y="2098521"/>
            <a:ext cx="215103" cy="215103"/>
          </a:xfrm>
          <a:prstGeom prst="ellipse">
            <a:avLst/>
          </a:prstGeom>
          <a:noFill/>
          <a:ln w="952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dirty="0">
                <a:solidFill>
                  <a:schemeClr val="accent2"/>
                </a:solidFill>
                <a:latin typeface="Deutsche Bank Display" charset="0"/>
                <a:ea typeface="Deutsche Bank Display" charset="0"/>
                <a:cs typeface="Deutsche Bank Display" charset="0"/>
              </a:rPr>
              <a:t>1</a:t>
            </a:r>
            <a:endParaRPr lang="en-US" sz="1800" dirty="0">
              <a:solidFill>
                <a:schemeClr val="accent2"/>
              </a:solidFill>
              <a:latin typeface="Deutsche Bank Display" charset="0"/>
              <a:ea typeface="Deutsche Bank Display" charset="0"/>
              <a:cs typeface="Deutsche Bank Display" charset="0"/>
            </a:endParaRPr>
          </a:p>
        </p:txBody>
      </p:sp>
      <p:sp>
        <p:nvSpPr>
          <p:cNvPr id="16" name="Oval 15"/>
          <p:cNvSpPr/>
          <p:nvPr userDrawn="1"/>
        </p:nvSpPr>
        <p:spPr>
          <a:xfrm>
            <a:off x="701675" y="2798145"/>
            <a:ext cx="215103" cy="215103"/>
          </a:xfrm>
          <a:prstGeom prst="ellipse">
            <a:avLst/>
          </a:prstGeom>
          <a:noFill/>
          <a:ln w="952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dirty="0">
                <a:solidFill>
                  <a:schemeClr val="accent2"/>
                </a:solidFill>
                <a:latin typeface="Deutsche Bank Display" charset="0"/>
                <a:ea typeface="Deutsche Bank Display" charset="0"/>
                <a:cs typeface="Deutsche Bank Display" charset="0"/>
              </a:rPr>
              <a:t>2</a:t>
            </a:r>
            <a:endParaRPr lang="en-US" sz="1800" dirty="0">
              <a:solidFill>
                <a:schemeClr val="accent2"/>
              </a:solidFill>
              <a:latin typeface="Deutsche Bank Display" charset="0"/>
              <a:ea typeface="Deutsche Bank Display" charset="0"/>
              <a:cs typeface="Deutsche Bank Display" charset="0"/>
            </a:endParaRPr>
          </a:p>
        </p:txBody>
      </p:sp>
      <p:sp>
        <p:nvSpPr>
          <p:cNvPr id="17" name="Oval 16"/>
          <p:cNvSpPr/>
          <p:nvPr userDrawn="1"/>
        </p:nvSpPr>
        <p:spPr>
          <a:xfrm>
            <a:off x="701675" y="3537975"/>
            <a:ext cx="215103" cy="215103"/>
          </a:xfrm>
          <a:prstGeom prst="ellipse">
            <a:avLst/>
          </a:prstGeom>
          <a:noFill/>
          <a:ln w="952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dirty="0">
                <a:solidFill>
                  <a:schemeClr val="accent2"/>
                </a:solidFill>
                <a:latin typeface="Deutsche Bank Display" charset="0"/>
                <a:ea typeface="Deutsche Bank Display" charset="0"/>
                <a:cs typeface="Deutsche Bank Display" charset="0"/>
              </a:rPr>
              <a:t>3</a:t>
            </a:r>
            <a:endParaRPr lang="en-US" sz="1800" dirty="0">
              <a:solidFill>
                <a:schemeClr val="accent2"/>
              </a:solidFill>
              <a:latin typeface="Deutsche Bank Display" charset="0"/>
              <a:ea typeface="Deutsche Bank Display" charset="0"/>
              <a:cs typeface="Deutsche Bank Display" charset="0"/>
            </a:endParaRPr>
          </a:p>
        </p:txBody>
      </p:sp>
      <p:sp>
        <p:nvSpPr>
          <p:cNvPr id="18" name="Oval 17"/>
          <p:cNvSpPr/>
          <p:nvPr userDrawn="1"/>
        </p:nvSpPr>
        <p:spPr>
          <a:xfrm>
            <a:off x="701675" y="4250730"/>
            <a:ext cx="215103" cy="215103"/>
          </a:xfrm>
          <a:prstGeom prst="ellipse">
            <a:avLst/>
          </a:prstGeom>
          <a:noFill/>
          <a:ln w="952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dirty="0">
                <a:solidFill>
                  <a:schemeClr val="accent2"/>
                </a:solidFill>
                <a:latin typeface="Deutsche Bank Display" charset="0"/>
                <a:ea typeface="Deutsche Bank Display" charset="0"/>
                <a:cs typeface="Deutsche Bank Display" charset="0"/>
              </a:rPr>
              <a:t>4</a:t>
            </a:r>
            <a:endParaRPr lang="en-US" sz="1800" dirty="0">
              <a:solidFill>
                <a:schemeClr val="accent2"/>
              </a:solidFill>
              <a:latin typeface="Deutsche Bank Display" charset="0"/>
              <a:ea typeface="Deutsche Bank Display" charset="0"/>
              <a:cs typeface="Deutsche Bank Display" charset="0"/>
            </a:endParaRPr>
          </a:p>
        </p:txBody>
      </p:sp>
      <p:sp>
        <p:nvSpPr>
          <p:cNvPr id="22" name="Oval 21"/>
          <p:cNvSpPr/>
          <p:nvPr userDrawn="1"/>
        </p:nvSpPr>
        <p:spPr>
          <a:xfrm>
            <a:off x="701675" y="4974414"/>
            <a:ext cx="215103" cy="215103"/>
          </a:xfrm>
          <a:prstGeom prst="ellipse">
            <a:avLst/>
          </a:prstGeom>
          <a:noFill/>
          <a:ln w="952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dirty="0">
                <a:solidFill>
                  <a:schemeClr val="accent2"/>
                </a:solidFill>
                <a:latin typeface="Deutsche Bank Display" charset="0"/>
                <a:ea typeface="Deutsche Bank Display" charset="0"/>
                <a:cs typeface="Deutsche Bank Display" charset="0"/>
              </a:rPr>
              <a:t>5</a:t>
            </a:r>
            <a:endParaRPr lang="en-US" sz="1800" dirty="0">
              <a:solidFill>
                <a:schemeClr val="accent2"/>
              </a:solidFill>
              <a:latin typeface="Deutsche Bank Display" charset="0"/>
              <a:ea typeface="Deutsche Bank Display" charset="0"/>
              <a:cs typeface="Deutsche Bank Display" charset="0"/>
            </a:endParaRPr>
          </a:p>
        </p:txBody>
      </p:sp>
      <p:sp>
        <p:nvSpPr>
          <p:cNvPr id="21" name="Text Placeholder 7"/>
          <p:cNvSpPr>
            <a:spLocks noGrp="1"/>
          </p:cNvSpPr>
          <p:nvPr>
            <p:ph type="body" sz="quarter" idx="85" hasCustomPrompt="1"/>
          </p:nvPr>
        </p:nvSpPr>
        <p:spPr>
          <a:xfrm>
            <a:off x="6065839" y="2098521"/>
            <a:ext cx="3960811" cy="339481"/>
          </a:xfrm>
          <a:prstGeom prst="rect">
            <a:avLst/>
          </a:prstGeom>
        </p:spPr>
        <p:txBody>
          <a:bodyPr lIns="0" tIns="0" rIns="0" bIns="0"/>
          <a:lstStyle>
            <a:lvl1pPr marL="0" indent="0">
              <a:lnSpc>
                <a:spcPts val="1400"/>
              </a:lnSpc>
              <a:spcBef>
                <a:spcPts val="0"/>
              </a:spcBef>
              <a:buNone/>
              <a:defRPr sz="1200" baseline="0">
                <a:solidFill>
                  <a:schemeClr val="tx2"/>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12pt</a:t>
            </a:r>
          </a:p>
        </p:txBody>
      </p:sp>
      <p:sp>
        <p:nvSpPr>
          <p:cNvPr id="25" name="Text Placeholder 7"/>
          <p:cNvSpPr>
            <a:spLocks noGrp="1"/>
          </p:cNvSpPr>
          <p:nvPr>
            <p:ph type="body" sz="quarter" idx="86" hasCustomPrompt="1"/>
          </p:nvPr>
        </p:nvSpPr>
        <p:spPr>
          <a:xfrm>
            <a:off x="6065839" y="2798145"/>
            <a:ext cx="3960811" cy="339481"/>
          </a:xfrm>
          <a:prstGeom prst="rect">
            <a:avLst/>
          </a:prstGeom>
        </p:spPr>
        <p:txBody>
          <a:bodyPr lIns="0" tIns="0" rIns="0" bIns="0"/>
          <a:lstStyle>
            <a:lvl1pPr marL="0" indent="0">
              <a:lnSpc>
                <a:spcPts val="1400"/>
              </a:lnSpc>
              <a:spcBef>
                <a:spcPts val="0"/>
              </a:spcBef>
              <a:buNone/>
              <a:defRPr sz="1200" baseline="0">
                <a:solidFill>
                  <a:schemeClr val="tx2"/>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12pt</a:t>
            </a:r>
          </a:p>
        </p:txBody>
      </p:sp>
      <p:sp>
        <p:nvSpPr>
          <p:cNvPr id="27" name="Text Placeholder 7"/>
          <p:cNvSpPr>
            <a:spLocks noGrp="1"/>
          </p:cNvSpPr>
          <p:nvPr>
            <p:ph type="body" sz="quarter" idx="87" hasCustomPrompt="1"/>
          </p:nvPr>
        </p:nvSpPr>
        <p:spPr>
          <a:xfrm>
            <a:off x="6065839" y="3537975"/>
            <a:ext cx="3960811" cy="339481"/>
          </a:xfrm>
          <a:prstGeom prst="rect">
            <a:avLst/>
          </a:prstGeom>
        </p:spPr>
        <p:txBody>
          <a:bodyPr lIns="0" tIns="0" rIns="0" bIns="0"/>
          <a:lstStyle>
            <a:lvl1pPr marL="0" indent="0">
              <a:lnSpc>
                <a:spcPts val="1400"/>
              </a:lnSpc>
              <a:spcBef>
                <a:spcPts val="0"/>
              </a:spcBef>
              <a:buNone/>
              <a:defRPr sz="1200" baseline="0">
                <a:solidFill>
                  <a:schemeClr val="tx2"/>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12pt</a:t>
            </a:r>
          </a:p>
        </p:txBody>
      </p:sp>
      <p:sp>
        <p:nvSpPr>
          <p:cNvPr id="29" name="Text Placeholder 7"/>
          <p:cNvSpPr>
            <a:spLocks noGrp="1"/>
          </p:cNvSpPr>
          <p:nvPr>
            <p:ph type="body" sz="quarter" idx="88" hasCustomPrompt="1"/>
          </p:nvPr>
        </p:nvSpPr>
        <p:spPr>
          <a:xfrm>
            <a:off x="6065839" y="4250730"/>
            <a:ext cx="3960811" cy="339481"/>
          </a:xfrm>
          <a:prstGeom prst="rect">
            <a:avLst/>
          </a:prstGeom>
        </p:spPr>
        <p:txBody>
          <a:bodyPr lIns="0" tIns="0" rIns="0" bIns="0"/>
          <a:lstStyle>
            <a:lvl1pPr marL="0" indent="0">
              <a:lnSpc>
                <a:spcPts val="1400"/>
              </a:lnSpc>
              <a:spcBef>
                <a:spcPts val="0"/>
              </a:spcBef>
              <a:buNone/>
              <a:defRPr sz="1200" baseline="0">
                <a:solidFill>
                  <a:schemeClr val="tx2"/>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12pt</a:t>
            </a:r>
          </a:p>
        </p:txBody>
      </p:sp>
      <p:sp>
        <p:nvSpPr>
          <p:cNvPr id="30" name="Text Placeholder 7"/>
          <p:cNvSpPr>
            <a:spLocks noGrp="1"/>
          </p:cNvSpPr>
          <p:nvPr>
            <p:ph type="body" sz="quarter" idx="89" hasCustomPrompt="1"/>
          </p:nvPr>
        </p:nvSpPr>
        <p:spPr>
          <a:xfrm>
            <a:off x="6065839" y="4975937"/>
            <a:ext cx="3960811" cy="339481"/>
          </a:xfrm>
          <a:prstGeom prst="rect">
            <a:avLst/>
          </a:prstGeom>
        </p:spPr>
        <p:txBody>
          <a:bodyPr lIns="0" tIns="0" rIns="0" bIns="0"/>
          <a:lstStyle>
            <a:lvl1pPr marL="0" indent="0">
              <a:lnSpc>
                <a:spcPts val="1400"/>
              </a:lnSpc>
              <a:spcBef>
                <a:spcPts val="0"/>
              </a:spcBef>
              <a:buNone/>
              <a:defRPr sz="1200" baseline="0">
                <a:solidFill>
                  <a:schemeClr val="tx2"/>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12pt</a:t>
            </a:r>
          </a:p>
        </p:txBody>
      </p:sp>
      <p:sp>
        <p:nvSpPr>
          <p:cNvPr id="31" name="Oval 30"/>
          <p:cNvSpPr/>
          <p:nvPr userDrawn="1"/>
        </p:nvSpPr>
        <p:spPr>
          <a:xfrm>
            <a:off x="5454650" y="2098521"/>
            <a:ext cx="215103" cy="215103"/>
          </a:xfrm>
          <a:prstGeom prst="ellipse">
            <a:avLst/>
          </a:prstGeom>
          <a:noFill/>
          <a:ln w="952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dirty="0">
                <a:solidFill>
                  <a:schemeClr val="accent2"/>
                </a:solidFill>
                <a:latin typeface="Deutsche Bank Display" charset="0"/>
                <a:ea typeface="Deutsche Bank Display" charset="0"/>
                <a:cs typeface="Deutsche Bank Display" charset="0"/>
              </a:rPr>
              <a:t>6</a:t>
            </a:r>
            <a:endParaRPr lang="en-US" sz="1800" dirty="0">
              <a:solidFill>
                <a:schemeClr val="accent2"/>
              </a:solidFill>
              <a:latin typeface="Deutsche Bank Display" charset="0"/>
              <a:ea typeface="Deutsche Bank Display" charset="0"/>
              <a:cs typeface="Deutsche Bank Display" charset="0"/>
            </a:endParaRPr>
          </a:p>
        </p:txBody>
      </p:sp>
      <p:sp>
        <p:nvSpPr>
          <p:cNvPr id="32" name="Oval 31"/>
          <p:cNvSpPr/>
          <p:nvPr userDrawn="1"/>
        </p:nvSpPr>
        <p:spPr>
          <a:xfrm>
            <a:off x="5454650" y="2798145"/>
            <a:ext cx="215103" cy="215103"/>
          </a:xfrm>
          <a:prstGeom prst="ellipse">
            <a:avLst/>
          </a:prstGeom>
          <a:noFill/>
          <a:ln w="952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dirty="0">
                <a:solidFill>
                  <a:schemeClr val="accent2"/>
                </a:solidFill>
                <a:latin typeface="Deutsche Bank Display" charset="0"/>
                <a:ea typeface="Deutsche Bank Display" charset="0"/>
                <a:cs typeface="Deutsche Bank Display" charset="0"/>
              </a:rPr>
              <a:t>7</a:t>
            </a:r>
            <a:endParaRPr lang="en-US" sz="1800" dirty="0">
              <a:solidFill>
                <a:schemeClr val="accent2"/>
              </a:solidFill>
              <a:latin typeface="Deutsche Bank Display" charset="0"/>
              <a:ea typeface="Deutsche Bank Display" charset="0"/>
              <a:cs typeface="Deutsche Bank Display" charset="0"/>
            </a:endParaRPr>
          </a:p>
        </p:txBody>
      </p:sp>
      <p:sp>
        <p:nvSpPr>
          <p:cNvPr id="33" name="Oval 32"/>
          <p:cNvSpPr/>
          <p:nvPr userDrawn="1"/>
        </p:nvSpPr>
        <p:spPr>
          <a:xfrm>
            <a:off x="5454650" y="3537975"/>
            <a:ext cx="215103" cy="215103"/>
          </a:xfrm>
          <a:prstGeom prst="ellipse">
            <a:avLst/>
          </a:prstGeom>
          <a:noFill/>
          <a:ln w="952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dirty="0">
                <a:solidFill>
                  <a:schemeClr val="accent2"/>
                </a:solidFill>
                <a:latin typeface="Deutsche Bank Display" charset="0"/>
                <a:ea typeface="Deutsche Bank Display" charset="0"/>
                <a:cs typeface="Deutsche Bank Display" charset="0"/>
              </a:rPr>
              <a:t>8</a:t>
            </a:r>
            <a:endParaRPr lang="en-US" sz="1800" dirty="0">
              <a:solidFill>
                <a:schemeClr val="accent2"/>
              </a:solidFill>
              <a:latin typeface="Deutsche Bank Display" charset="0"/>
              <a:ea typeface="Deutsche Bank Display" charset="0"/>
              <a:cs typeface="Deutsche Bank Display" charset="0"/>
            </a:endParaRPr>
          </a:p>
        </p:txBody>
      </p:sp>
      <p:sp>
        <p:nvSpPr>
          <p:cNvPr id="34" name="Oval 33"/>
          <p:cNvSpPr/>
          <p:nvPr userDrawn="1"/>
        </p:nvSpPr>
        <p:spPr>
          <a:xfrm>
            <a:off x="5454650" y="4250730"/>
            <a:ext cx="215103" cy="215103"/>
          </a:xfrm>
          <a:prstGeom prst="ellipse">
            <a:avLst/>
          </a:prstGeom>
          <a:noFill/>
          <a:ln w="952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dirty="0">
                <a:solidFill>
                  <a:schemeClr val="accent2"/>
                </a:solidFill>
                <a:latin typeface="Deutsche Bank Display" charset="0"/>
                <a:ea typeface="Deutsche Bank Display" charset="0"/>
                <a:cs typeface="Deutsche Bank Display" charset="0"/>
              </a:rPr>
              <a:t>9</a:t>
            </a:r>
            <a:endParaRPr lang="en-US" sz="1800" dirty="0">
              <a:solidFill>
                <a:schemeClr val="accent2"/>
              </a:solidFill>
              <a:latin typeface="Deutsche Bank Display" charset="0"/>
              <a:ea typeface="Deutsche Bank Display" charset="0"/>
              <a:cs typeface="Deutsche Bank Display" charset="0"/>
            </a:endParaRPr>
          </a:p>
        </p:txBody>
      </p:sp>
      <p:sp>
        <p:nvSpPr>
          <p:cNvPr id="39" name="TextBox 38"/>
          <p:cNvSpPr txBox="1"/>
          <p:nvPr userDrawn="1"/>
        </p:nvSpPr>
        <p:spPr>
          <a:xfrm>
            <a:off x="5389507" y="4945627"/>
            <a:ext cx="367408" cy="276999"/>
          </a:xfrm>
          <a:prstGeom prst="rect">
            <a:avLst/>
          </a:prstGeom>
          <a:noFill/>
          <a:ln>
            <a:noFill/>
          </a:ln>
        </p:spPr>
        <p:txBody>
          <a:bodyPr wrap="none" rtlCol="0">
            <a:spAutoFit/>
          </a:bodyPr>
          <a:lstStyle/>
          <a:p>
            <a:pPr marL="0" marR="0" indent="0" algn="l" defTabSz="1009132" rtl="0" eaLnBrk="1" fontAlgn="auto" latinLnBrk="0" hangingPunct="1">
              <a:lnSpc>
                <a:spcPct val="100000"/>
              </a:lnSpc>
              <a:spcBef>
                <a:spcPts val="0"/>
              </a:spcBef>
              <a:spcAft>
                <a:spcPts val="0"/>
              </a:spcAft>
              <a:buClrTx/>
              <a:buSzTx/>
              <a:buFontTx/>
              <a:buNone/>
              <a:tabLst/>
              <a:defRPr/>
            </a:pPr>
            <a:r>
              <a:rPr lang="en-US" sz="1200" dirty="0">
                <a:solidFill>
                  <a:schemeClr val="accent2"/>
                </a:solidFill>
                <a:latin typeface="Deutsche Bank Display" charset="0"/>
                <a:ea typeface="Deutsche Bank Display" charset="0"/>
                <a:cs typeface="Deutsche Bank Display" charset="0"/>
              </a:rPr>
              <a:t>10</a:t>
            </a:r>
          </a:p>
        </p:txBody>
      </p:sp>
      <p:sp>
        <p:nvSpPr>
          <p:cNvPr id="40" name="Oval 39"/>
          <p:cNvSpPr/>
          <p:nvPr userDrawn="1"/>
        </p:nvSpPr>
        <p:spPr>
          <a:xfrm>
            <a:off x="5456903" y="4975123"/>
            <a:ext cx="216000" cy="216000"/>
          </a:xfrm>
          <a:prstGeom prst="ellipse">
            <a:avLst/>
          </a:prstGeom>
          <a:noFill/>
          <a:ln w="952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dirty="0">
              <a:solidFill>
                <a:schemeClr val="accent2"/>
              </a:solidFill>
              <a:latin typeface="Deutsche Bank Display" charset="0"/>
              <a:ea typeface="Deutsche Bank Display" charset="0"/>
              <a:cs typeface="Deutsche Bank Display" charset="0"/>
            </a:endParaRPr>
          </a:p>
        </p:txBody>
      </p:sp>
      <p:sp>
        <p:nvSpPr>
          <p:cNvPr id="36" name="Text Placeholder 6"/>
          <p:cNvSpPr>
            <a:spLocks noGrp="1"/>
          </p:cNvSpPr>
          <p:nvPr userDrawn="1">
            <p:ph type="body" sz="quarter" idx="72" hasCustomPrompt="1"/>
          </p:nvPr>
        </p:nvSpPr>
        <p:spPr>
          <a:xfrm>
            <a:off x="702650" y="6764338"/>
            <a:ext cx="9324000" cy="268287"/>
          </a:xfrm>
          <a:prstGeom prst="rect">
            <a:avLst/>
          </a:prstGeom>
        </p:spPr>
        <p:txBody>
          <a:bodyPr lIns="0" tIns="0" rIns="0" bIns="0" anchor="b"/>
          <a:lstStyle>
            <a:lvl1pPr marL="0" indent="0">
              <a:lnSpc>
                <a:spcPts val="800"/>
              </a:lnSpc>
              <a:spcBef>
                <a:spcPts val="0"/>
              </a:spcBef>
              <a:buNone/>
              <a:defRPr sz="800">
                <a:solidFill>
                  <a:schemeClr val="tx2"/>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8pt</a:t>
            </a:r>
          </a:p>
        </p:txBody>
      </p:sp>
    </p:spTree>
  </p:cSld>
  <p:clrMapOvr>
    <a:masterClrMapping/>
  </p:clrMapOvr>
</p:sldLayout>
</file>

<file path=ppt/slideLayouts/slideLayout300.xml><?xml version="1.0" encoding="utf-8"?>
<p:sldLayout xmlns:a="http://schemas.openxmlformats.org/drawingml/2006/main" xmlns:r="http://schemas.openxmlformats.org/officeDocument/2006/relationships" xmlns:p="http://schemas.openxmlformats.org/presentationml/2006/main" preserve="1" userDrawn="1">
  <p:cSld name="6_1 Column Text/1 Column Map">
    <p:spTree>
      <p:nvGrpSpPr>
        <p:cNvPr id="1" name=""/>
        <p:cNvGrpSpPr/>
        <p:nvPr/>
      </p:nvGrpSpPr>
      <p:grpSpPr>
        <a:xfrm>
          <a:off x="0" y="0"/>
          <a:ext cx="0" cy="0"/>
          <a:chOff x="0" y="0"/>
          <a:chExt cx="0" cy="0"/>
        </a:xfrm>
      </p:grpSpPr>
      <p:sp>
        <p:nvSpPr>
          <p:cNvPr id="242" name="Freeform 207">
            <a:extLst>
              <a:ext uri="{FF2B5EF4-FFF2-40B4-BE49-F238E27FC236}">
                <a16:creationId xmlns:a16="http://schemas.microsoft.com/office/drawing/2014/main" id="{3B51ED0D-0E6D-BA43-99C3-01133300C0CC}"/>
              </a:ext>
            </a:extLst>
          </p:cNvPr>
          <p:cNvSpPr>
            <a:spLocks/>
          </p:cNvSpPr>
          <p:nvPr userDrawn="1"/>
        </p:nvSpPr>
        <p:spPr bwMode="auto">
          <a:xfrm>
            <a:off x="4811877" y="2213770"/>
            <a:ext cx="26495" cy="10668"/>
          </a:xfrm>
          <a:custGeom>
            <a:avLst/>
            <a:gdLst>
              <a:gd name="T0" fmla="*/ 21 w 28"/>
              <a:gd name="T1" fmla="*/ 9 h 12"/>
              <a:gd name="T2" fmla="*/ 8 w 28"/>
              <a:gd name="T3" fmla="*/ 12 h 12"/>
              <a:gd name="T4" fmla="*/ 3 w 28"/>
              <a:gd name="T5" fmla="*/ 8 h 12"/>
              <a:gd name="T6" fmla="*/ 0 w 28"/>
              <a:gd name="T7" fmla="*/ 3 h 12"/>
              <a:gd name="T8" fmla="*/ 19 w 28"/>
              <a:gd name="T9" fmla="*/ 0 h 12"/>
              <a:gd name="T10" fmla="*/ 28 w 28"/>
              <a:gd name="T11" fmla="*/ 1 h 12"/>
              <a:gd name="T12" fmla="*/ 21 w 28"/>
              <a:gd name="T13" fmla="*/ 9 h 12"/>
            </a:gdLst>
            <a:ahLst/>
            <a:cxnLst>
              <a:cxn ang="0">
                <a:pos x="T0" y="T1"/>
              </a:cxn>
              <a:cxn ang="0">
                <a:pos x="T2" y="T3"/>
              </a:cxn>
              <a:cxn ang="0">
                <a:pos x="T4" y="T5"/>
              </a:cxn>
              <a:cxn ang="0">
                <a:pos x="T6" y="T7"/>
              </a:cxn>
              <a:cxn ang="0">
                <a:pos x="T8" y="T9"/>
              </a:cxn>
              <a:cxn ang="0">
                <a:pos x="T10" y="T11"/>
              </a:cxn>
              <a:cxn ang="0">
                <a:pos x="T12" y="T13"/>
              </a:cxn>
            </a:cxnLst>
            <a:rect l="0" t="0" r="r" b="b"/>
            <a:pathLst>
              <a:path w="28" h="12">
                <a:moveTo>
                  <a:pt x="21" y="9"/>
                </a:moveTo>
                <a:lnTo>
                  <a:pt x="8" y="12"/>
                </a:lnTo>
                <a:lnTo>
                  <a:pt x="3" y="8"/>
                </a:lnTo>
                <a:lnTo>
                  <a:pt x="0" y="3"/>
                </a:lnTo>
                <a:lnTo>
                  <a:pt x="19" y="0"/>
                </a:lnTo>
                <a:lnTo>
                  <a:pt x="28" y="1"/>
                </a:lnTo>
                <a:lnTo>
                  <a:pt x="21" y="9"/>
                </a:lnTo>
                <a:close/>
              </a:path>
            </a:pathLst>
          </a:custGeom>
          <a:solidFill>
            <a:srgbClr val="6CABCD"/>
          </a:solid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243" name="Freeform 208">
            <a:extLst>
              <a:ext uri="{FF2B5EF4-FFF2-40B4-BE49-F238E27FC236}">
                <a16:creationId xmlns:a16="http://schemas.microsoft.com/office/drawing/2014/main" id="{08CE475F-368C-1C4D-961F-F00DBDE67133}"/>
              </a:ext>
            </a:extLst>
          </p:cNvPr>
          <p:cNvSpPr>
            <a:spLocks/>
          </p:cNvSpPr>
          <p:nvPr userDrawn="1"/>
        </p:nvSpPr>
        <p:spPr bwMode="auto">
          <a:xfrm>
            <a:off x="4827965" y="2155980"/>
            <a:ext cx="38796" cy="13337"/>
          </a:xfrm>
          <a:custGeom>
            <a:avLst/>
            <a:gdLst>
              <a:gd name="T0" fmla="*/ 10 w 41"/>
              <a:gd name="T1" fmla="*/ 0 h 15"/>
              <a:gd name="T2" fmla="*/ 14 w 41"/>
              <a:gd name="T3" fmla="*/ 4 h 15"/>
              <a:gd name="T4" fmla="*/ 26 w 41"/>
              <a:gd name="T5" fmla="*/ 2 h 15"/>
              <a:gd name="T6" fmla="*/ 30 w 41"/>
              <a:gd name="T7" fmla="*/ 7 h 15"/>
              <a:gd name="T8" fmla="*/ 41 w 41"/>
              <a:gd name="T9" fmla="*/ 9 h 15"/>
              <a:gd name="T10" fmla="*/ 37 w 41"/>
              <a:gd name="T11" fmla="*/ 11 h 15"/>
              <a:gd name="T12" fmla="*/ 21 w 41"/>
              <a:gd name="T13" fmla="*/ 15 h 15"/>
              <a:gd name="T14" fmla="*/ 16 w 41"/>
              <a:gd name="T15" fmla="*/ 11 h 15"/>
              <a:gd name="T16" fmla="*/ 15 w 41"/>
              <a:gd name="T17" fmla="*/ 8 h 15"/>
              <a:gd name="T18" fmla="*/ 1 w 41"/>
              <a:gd name="T19" fmla="*/ 9 h 15"/>
              <a:gd name="T20" fmla="*/ 0 w 41"/>
              <a:gd name="T21" fmla="*/ 7 h 15"/>
              <a:gd name="T22" fmla="*/ 10 w 41"/>
              <a:gd name="T23"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1" h="15">
                <a:moveTo>
                  <a:pt x="10" y="0"/>
                </a:moveTo>
                <a:lnTo>
                  <a:pt x="14" y="4"/>
                </a:lnTo>
                <a:lnTo>
                  <a:pt x="26" y="2"/>
                </a:lnTo>
                <a:lnTo>
                  <a:pt x="30" y="7"/>
                </a:lnTo>
                <a:lnTo>
                  <a:pt x="41" y="9"/>
                </a:lnTo>
                <a:lnTo>
                  <a:pt x="37" y="11"/>
                </a:lnTo>
                <a:lnTo>
                  <a:pt x="21" y="15"/>
                </a:lnTo>
                <a:lnTo>
                  <a:pt x="16" y="11"/>
                </a:lnTo>
                <a:lnTo>
                  <a:pt x="15" y="8"/>
                </a:lnTo>
                <a:lnTo>
                  <a:pt x="1" y="9"/>
                </a:lnTo>
                <a:lnTo>
                  <a:pt x="0" y="7"/>
                </a:lnTo>
                <a:lnTo>
                  <a:pt x="10" y="0"/>
                </a:lnTo>
                <a:close/>
              </a:path>
            </a:pathLst>
          </a:custGeom>
          <a:solidFill>
            <a:srgbClr val="6CABCD"/>
          </a:solid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grpSp>
        <p:nvGrpSpPr>
          <p:cNvPr id="244" name="Group 243">
            <a:extLst>
              <a:ext uri="{FF2B5EF4-FFF2-40B4-BE49-F238E27FC236}">
                <a16:creationId xmlns:a16="http://schemas.microsoft.com/office/drawing/2014/main" id="{5B94E43D-7628-0C44-92EE-860F259CC768}"/>
              </a:ext>
            </a:extLst>
          </p:cNvPr>
          <p:cNvGrpSpPr/>
          <p:nvPr userDrawn="1"/>
        </p:nvGrpSpPr>
        <p:grpSpPr>
          <a:xfrm>
            <a:off x="4728608" y="1877700"/>
            <a:ext cx="2278565" cy="2457402"/>
            <a:chOff x="720000" y="1735728"/>
            <a:chExt cx="3980771" cy="4293210"/>
          </a:xfrm>
          <a:solidFill>
            <a:srgbClr val="00205B"/>
          </a:solidFill>
        </p:grpSpPr>
        <p:sp>
          <p:nvSpPr>
            <p:cNvPr id="245" name="Freeform 244">
              <a:extLst>
                <a:ext uri="{FF2B5EF4-FFF2-40B4-BE49-F238E27FC236}">
                  <a16:creationId xmlns:a16="http://schemas.microsoft.com/office/drawing/2014/main" id="{F63622BC-F18D-7844-9944-EE6002FAF3D3}"/>
                </a:ext>
              </a:extLst>
            </p:cNvPr>
            <p:cNvSpPr>
              <a:spLocks noEditPoints="1"/>
            </p:cNvSpPr>
            <p:nvPr/>
          </p:nvSpPr>
          <p:spPr bwMode="auto">
            <a:xfrm>
              <a:off x="2883965" y="4952529"/>
              <a:ext cx="467840" cy="1065536"/>
            </a:xfrm>
            <a:custGeom>
              <a:avLst/>
              <a:gdLst>
                <a:gd name="T0" fmla="*/ 331 w 1160"/>
                <a:gd name="T1" fmla="*/ 82 h 2811"/>
                <a:gd name="T2" fmla="*/ 436 w 1160"/>
                <a:gd name="T3" fmla="*/ 17 h 2811"/>
                <a:gd name="T4" fmla="*/ 602 w 1160"/>
                <a:gd name="T5" fmla="*/ 174 h 2811"/>
                <a:gd name="T6" fmla="*/ 761 w 1160"/>
                <a:gd name="T7" fmla="*/ 250 h 2811"/>
                <a:gd name="T8" fmla="*/ 855 w 1160"/>
                <a:gd name="T9" fmla="*/ 321 h 2811"/>
                <a:gd name="T10" fmla="*/ 877 w 1160"/>
                <a:gd name="T11" fmla="*/ 473 h 2811"/>
                <a:gd name="T12" fmla="*/ 1016 w 1160"/>
                <a:gd name="T13" fmla="*/ 472 h 2811"/>
                <a:gd name="T14" fmla="*/ 1076 w 1160"/>
                <a:gd name="T15" fmla="*/ 332 h 2811"/>
                <a:gd name="T16" fmla="*/ 1153 w 1160"/>
                <a:gd name="T17" fmla="*/ 365 h 2811"/>
                <a:gd name="T18" fmla="*/ 1105 w 1160"/>
                <a:gd name="T19" fmla="*/ 480 h 2811"/>
                <a:gd name="T20" fmla="*/ 990 w 1160"/>
                <a:gd name="T21" fmla="*/ 597 h 2811"/>
                <a:gd name="T22" fmla="*/ 904 w 1160"/>
                <a:gd name="T23" fmla="*/ 781 h 2811"/>
                <a:gd name="T24" fmla="*/ 914 w 1160"/>
                <a:gd name="T25" fmla="*/ 953 h 2811"/>
                <a:gd name="T26" fmla="*/ 907 w 1160"/>
                <a:gd name="T27" fmla="*/ 1027 h 2811"/>
                <a:gd name="T28" fmla="*/ 1014 w 1160"/>
                <a:gd name="T29" fmla="*/ 1144 h 2811"/>
                <a:gd name="T30" fmla="*/ 1067 w 1160"/>
                <a:gd name="T31" fmla="*/ 1239 h 2811"/>
                <a:gd name="T32" fmla="*/ 1027 w 1160"/>
                <a:gd name="T33" fmla="*/ 1389 h 2811"/>
                <a:gd name="T34" fmla="*/ 797 w 1160"/>
                <a:gd name="T35" fmla="*/ 1452 h 2811"/>
                <a:gd name="T36" fmla="*/ 745 w 1160"/>
                <a:gd name="T37" fmla="*/ 1494 h 2811"/>
                <a:gd name="T38" fmla="*/ 770 w 1160"/>
                <a:gd name="T39" fmla="*/ 1600 h 2811"/>
                <a:gd name="T40" fmla="*/ 668 w 1160"/>
                <a:gd name="T41" fmla="*/ 1641 h 2811"/>
                <a:gd name="T42" fmla="*/ 573 w 1160"/>
                <a:gd name="T43" fmla="*/ 1632 h 2811"/>
                <a:gd name="T44" fmla="*/ 659 w 1160"/>
                <a:gd name="T45" fmla="*/ 1741 h 2811"/>
                <a:gd name="T46" fmla="*/ 722 w 1160"/>
                <a:gd name="T47" fmla="*/ 1759 h 2811"/>
                <a:gd name="T48" fmla="*/ 626 w 1160"/>
                <a:gd name="T49" fmla="*/ 1837 h 2811"/>
                <a:gd name="T50" fmla="*/ 639 w 1160"/>
                <a:gd name="T51" fmla="*/ 1966 h 2811"/>
                <a:gd name="T52" fmla="*/ 536 w 1160"/>
                <a:gd name="T53" fmla="*/ 2010 h 2811"/>
                <a:gd name="T54" fmla="*/ 623 w 1160"/>
                <a:gd name="T55" fmla="*/ 2134 h 2811"/>
                <a:gd name="T56" fmla="*/ 695 w 1160"/>
                <a:gd name="T57" fmla="*/ 2225 h 2811"/>
                <a:gd name="T58" fmla="*/ 626 w 1160"/>
                <a:gd name="T59" fmla="*/ 2369 h 2811"/>
                <a:gd name="T60" fmla="*/ 567 w 1160"/>
                <a:gd name="T61" fmla="*/ 2441 h 2811"/>
                <a:gd name="T62" fmla="*/ 683 w 1160"/>
                <a:gd name="T63" fmla="*/ 2574 h 2811"/>
                <a:gd name="T64" fmla="*/ 590 w 1160"/>
                <a:gd name="T65" fmla="*/ 2557 h 2811"/>
                <a:gd name="T66" fmla="*/ 383 w 1160"/>
                <a:gd name="T67" fmla="*/ 2498 h 2811"/>
                <a:gd name="T68" fmla="*/ 317 w 1160"/>
                <a:gd name="T69" fmla="*/ 2442 h 2811"/>
                <a:gd name="T70" fmla="*/ 241 w 1160"/>
                <a:gd name="T71" fmla="*/ 2324 h 2811"/>
                <a:gd name="T72" fmla="*/ 278 w 1160"/>
                <a:gd name="T73" fmla="*/ 2234 h 2811"/>
                <a:gd name="T74" fmla="*/ 264 w 1160"/>
                <a:gd name="T75" fmla="*/ 2121 h 2811"/>
                <a:gd name="T76" fmla="*/ 226 w 1160"/>
                <a:gd name="T77" fmla="*/ 1961 h 2811"/>
                <a:gd name="T78" fmla="*/ 232 w 1160"/>
                <a:gd name="T79" fmla="*/ 1914 h 2811"/>
                <a:gd name="T80" fmla="*/ 206 w 1160"/>
                <a:gd name="T81" fmla="*/ 1862 h 2811"/>
                <a:gd name="T82" fmla="*/ 119 w 1160"/>
                <a:gd name="T83" fmla="*/ 1733 h 2811"/>
                <a:gd name="T84" fmla="*/ 99 w 1160"/>
                <a:gd name="T85" fmla="*/ 1613 h 2811"/>
                <a:gd name="T86" fmla="*/ 88 w 1160"/>
                <a:gd name="T87" fmla="*/ 1451 h 2811"/>
                <a:gd name="T88" fmla="*/ 78 w 1160"/>
                <a:gd name="T89" fmla="*/ 1338 h 2811"/>
                <a:gd name="T90" fmla="*/ 98 w 1160"/>
                <a:gd name="T91" fmla="*/ 1204 h 2811"/>
                <a:gd name="T92" fmla="*/ 102 w 1160"/>
                <a:gd name="T93" fmla="*/ 1051 h 2811"/>
                <a:gd name="T94" fmla="*/ 63 w 1160"/>
                <a:gd name="T95" fmla="*/ 957 h 2811"/>
                <a:gd name="T96" fmla="*/ 27 w 1160"/>
                <a:gd name="T97" fmla="*/ 723 h 2811"/>
                <a:gd name="T98" fmla="*/ 17 w 1160"/>
                <a:gd name="T99" fmla="*/ 564 h 2811"/>
                <a:gd name="T100" fmla="*/ 94 w 1160"/>
                <a:gd name="T101" fmla="*/ 431 h 2811"/>
                <a:gd name="T102" fmla="*/ 77 w 1160"/>
                <a:gd name="T103" fmla="*/ 370 h 2811"/>
                <a:gd name="T104" fmla="*/ 128 w 1160"/>
                <a:gd name="T105" fmla="*/ 186 h 2811"/>
                <a:gd name="T106" fmla="*/ 130 w 1160"/>
                <a:gd name="T107" fmla="*/ 77 h 2811"/>
                <a:gd name="T108" fmla="*/ 281 w 1160"/>
                <a:gd name="T109" fmla="*/ 20 h 2811"/>
                <a:gd name="T110" fmla="*/ 889 w 1160"/>
                <a:gd name="T111" fmla="*/ 2811 h 2811"/>
                <a:gd name="T112" fmla="*/ 806 w 1160"/>
                <a:gd name="T113" fmla="*/ 2780 h 2811"/>
                <a:gd name="T114" fmla="*/ 662 w 1160"/>
                <a:gd name="T115" fmla="*/ 2598 h 2811"/>
                <a:gd name="T116" fmla="*/ 759 w 1160"/>
                <a:gd name="T117" fmla="*/ 2697 h 2811"/>
                <a:gd name="T118" fmla="*/ 959 w 1160"/>
                <a:gd name="T119" fmla="*/ 2766 h 28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160" h="2811">
                  <a:moveTo>
                    <a:pt x="281" y="20"/>
                  </a:moveTo>
                  <a:lnTo>
                    <a:pt x="331" y="82"/>
                  </a:lnTo>
                  <a:lnTo>
                    <a:pt x="352" y="13"/>
                  </a:lnTo>
                  <a:lnTo>
                    <a:pt x="436" y="17"/>
                  </a:lnTo>
                  <a:lnTo>
                    <a:pt x="450" y="35"/>
                  </a:lnTo>
                  <a:lnTo>
                    <a:pt x="602" y="174"/>
                  </a:lnTo>
                  <a:lnTo>
                    <a:pt x="663" y="187"/>
                  </a:lnTo>
                  <a:lnTo>
                    <a:pt x="761" y="250"/>
                  </a:lnTo>
                  <a:lnTo>
                    <a:pt x="840" y="283"/>
                  </a:lnTo>
                  <a:lnTo>
                    <a:pt x="855" y="321"/>
                  </a:lnTo>
                  <a:lnTo>
                    <a:pt x="801" y="450"/>
                  </a:lnTo>
                  <a:lnTo>
                    <a:pt x="877" y="473"/>
                  </a:lnTo>
                  <a:lnTo>
                    <a:pt x="960" y="486"/>
                  </a:lnTo>
                  <a:lnTo>
                    <a:pt x="1016" y="472"/>
                  </a:lnTo>
                  <a:lnTo>
                    <a:pt x="1074" y="407"/>
                  </a:lnTo>
                  <a:lnTo>
                    <a:pt x="1076" y="332"/>
                  </a:lnTo>
                  <a:lnTo>
                    <a:pt x="1111" y="316"/>
                  </a:lnTo>
                  <a:lnTo>
                    <a:pt x="1153" y="365"/>
                  </a:lnTo>
                  <a:lnTo>
                    <a:pt x="1160" y="433"/>
                  </a:lnTo>
                  <a:lnTo>
                    <a:pt x="1105" y="480"/>
                  </a:lnTo>
                  <a:lnTo>
                    <a:pt x="1060" y="514"/>
                  </a:lnTo>
                  <a:lnTo>
                    <a:pt x="990" y="597"/>
                  </a:lnTo>
                  <a:lnTo>
                    <a:pt x="911" y="713"/>
                  </a:lnTo>
                  <a:lnTo>
                    <a:pt x="904" y="781"/>
                  </a:lnTo>
                  <a:lnTo>
                    <a:pt x="899" y="868"/>
                  </a:lnTo>
                  <a:lnTo>
                    <a:pt x="914" y="953"/>
                  </a:lnTo>
                  <a:lnTo>
                    <a:pt x="902" y="972"/>
                  </a:lnTo>
                  <a:lnTo>
                    <a:pt x="907" y="1027"/>
                  </a:lnTo>
                  <a:lnTo>
                    <a:pt x="910" y="1071"/>
                  </a:lnTo>
                  <a:lnTo>
                    <a:pt x="1014" y="1144"/>
                  </a:lnTo>
                  <a:lnTo>
                    <a:pt x="1015" y="1202"/>
                  </a:lnTo>
                  <a:lnTo>
                    <a:pt x="1067" y="1239"/>
                  </a:lnTo>
                  <a:lnTo>
                    <a:pt x="1071" y="1280"/>
                  </a:lnTo>
                  <a:lnTo>
                    <a:pt x="1027" y="1389"/>
                  </a:lnTo>
                  <a:lnTo>
                    <a:pt x="933" y="1434"/>
                  </a:lnTo>
                  <a:lnTo>
                    <a:pt x="797" y="1452"/>
                  </a:lnTo>
                  <a:lnTo>
                    <a:pt x="719" y="1443"/>
                  </a:lnTo>
                  <a:lnTo>
                    <a:pt x="745" y="1494"/>
                  </a:lnTo>
                  <a:lnTo>
                    <a:pt x="747" y="1557"/>
                  </a:lnTo>
                  <a:lnTo>
                    <a:pt x="770" y="1600"/>
                  </a:lnTo>
                  <a:lnTo>
                    <a:pt x="736" y="1629"/>
                  </a:lnTo>
                  <a:lnTo>
                    <a:pt x="668" y="1641"/>
                  </a:lnTo>
                  <a:lnTo>
                    <a:pt x="594" y="1610"/>
                  </a:lnTo>
                  <a:lnTo>
                    <a:pt x="573" y="1632"/>
                  </a:lnTo>
                  <a:lnTo>
                    <a:pt x="606" y="1716"/>
                  </a:lnTo>
                  <a:lnTo>
                    <a:pt x="659" y="1741"/>
                  </a:lnTo>
                  <a:lnTo>
                    <a:pt x="689" y="1715"/>
                  </a:lnTo>
                  <a:lnTo>
                    <a:pt x="722" y="1759"/>
                  </a:lnTo>
                  <a:lnTo>
                    <a:pt x="666" y="1785"/>
                  </a:lnTo>
                  <a:lnTo>
                    <a:pt x="626" y="1837"/>
                  </a:lnTo>
                  <a:lnTo>
                    <a:pt x="641" y="1922"/>
                  </a:lnTo>
                  <a:lnTo>
                    <a:pt x="639" y="1966"/>
                  </a:lnTo>
                  <a:lnTo>
                    <a:pt x="575" y="1967"/>
                  </a:lnTo>
                  <a:lnTo>
                    <a:pt x="536" y="2010"/>
                  </a:lnTo>
                  <a:lnTo>
                    <a:pt x="537" y="2072"/>
                  </a:lnTo>
                  <a:lnTo>
                    <a:pt x="623" y="2134"/>
                  </a:lnTo>
                  <a:lnTo>
                    <a:pt x="693" y="2150"/>
                  </a:lnTo>
                  <a:lnTo>
                    <a:pt x="695" y="2225"/>
                  </a:lnTo>
                  <a:lnTo>
                    <a:pt x="633" y="2272"/>
                  </a:lnTo>
                  <a:lnTo>
                    <a:pt x="626" y="2369"/>
                  </a:lnTo>
                  <a:lnTo>
                    <a:pt x="578" y="2402"/>
                  </a:lnTo>
                  <a:lnTo>
                    <a:pt x="567" y="2441"/>
                  </a:lnTo>
                  <a:lnTo>
                    <a:pt x="621" y="2527"/>
                  </a:lnTo>
                  <a:lnTo>
                    <a:pt x="683" y="2574"/>
                  </a:lnTo>
                  <a:lnTo>
                    <a:pt x="654" y="2570"/>
                  </a:lnTo>
                  <a:lnTo>
                    <a:pt x="590" y="2557"/>
                  </a:lnTo>
                  <a:lnTo>
                    <a:pt x="429" y="2546"/>
                  </a:lnTo>
                  <a:lnTo>
                    <a:pt x="383" y="2498"/>
                  </a:lnTo>
                  <a:lnTo>
                    <a:pt x="359" y="2436"/>
                  </a:lnTo>
                  <a:lnTo>
                    <a:pt x="317" y="2442"/>
                  </a:lnTo>
                  <a:lnTo>
                    <a:pt x="282" y="2412"/>
                  </a:lnTo>
                  <a:lnTo>
                    <a:pt x="241" y="2324"/>
                  </a:lnTo>
                  <a:lnTo>
                    <a:pt x="277" y="2287"/>
                  </a:lnTo>
                  <a:lnTo>
                    <a:pt x="278" y="2234"/>
                  </a:lnTo>
                  <a:lnTo>
                    <a:pt x="255" y="2192"/>
                  </a:lnTo>
                  <a:lnTo>
                    <a:pt x="264" y="2121"/>
                  </a:lnTo>
                  <a:lnTo>
                    <a:pt x="250" y="2010"/>
                  </a:lnTo>
                  <a:lnTo>
                    <a:pt x="226" y="1961"/>
                  </a:lnTo>
                  <a:lnTo>
                    <a:pt x="250" y="1945"/>
                  </a:lnTo>
                  <a:lnTo>
                    <a:pt x="232" y="1914"/>
                  </a:lnTo>
                  <a:lnTo>
                    <a:pt x="195" y="1897"/>
                  </a:lnTo>
                  <a:lnTo>
                    <a:pt x="206" y="1862"/>
                  </a:lnTo>
                  <a:lnTo>
                    <a:pt x="165" y="1830"/>
                  </a:lnTo>
                  <a:lnTo>
                    <a:pt x="119" y="1733"/>
                  </a:lnTo>
                  <a:lnTo>
                    <a:pt x="141" y="1716"/>
                  </a:lnTo>
                  <a:lnTo>
                    <a:pt x="99" y="1613"/>
                  </a:lnTo>
                  <a:lnTo>
                    <a:pt x="90" y="1526"/>
                  </a:lnTo>
                  <a:lnTo>
                    <a:pt x="88" y="1451"/>
                  </a:lnTo>
                  <a:lnTo>
                    <a:pt x="121" y="1420"/>
                  </a:lnTo>
                  <a:lnTo>
                    <a:pt x="78" y="1338"/>
                  </a:lnTo>
                  <a:lnTo>
                    <a:pt x="58" y="1260"/>
                  </a:lnTo>
                  <a:lnTo>
                    <a:pt x="98" y="1204"/>
                  </a:lnTo>
                  <a:lnTo>
                    <a:pt x="80" y="1134"/>
                  </a:lnTo>
                  <a:lnTo>
                    <a:pt x="102" y="1051"/>
                  </a:lnTo>
                  <a:lnTo>
                    <a:pt x="85" y="973"/>
                  </a:lnTo>
                  <a:lnTo>
                    <a:pt x="63" y="957"/>
                  </a:lnTo>
                  <a:lnTo>
                    <a:pt x="0" y="811"/>
                  </a:lnTo>
                  <a:lnTo>
                    <a:pt x="27" y="723"/>
                  </a:lnTo>
                  <a:lnTo>
                    <a:pt x="5" y="641"/>
                  </a:lnTo>
                  <a:lnTo>
                    <a:pt x="17" y="564"/>
                  </a:lnTo>
                  <a:lnTo>
                    <a:pt x="51" y="484"/>
                  </a:lnTo>
                  <a:lnTo>
                    <a:pt x="94" y="431"/>
                  </a:lnTo>
                  <a:lnTo>
                    <a:pt x="67" y="397"/>
                  </a:lnTo>
                  <a:lnTo>
                    <a:pt x="77" y="370"/>
                  </a:lnTo>
                  <a:lnTo>
                    <a:pt x="54" y="228"/>
                  </a:lnTo>
                  <a:lnTo>
                    <a:pt x="128" y="186"/>
                  </a:lnTo>
                  <a:lnTo>
                    <a:pt x="142" y="98"/>
                  </a:lnTo>
                  <a:lnTo>
                    <a:pt x="130" y="77"/>
                  </a:lnTo>
                  <a:lnTo>
                    <a:pt x="182" y="0"/>
                  </a:lnTo>
                  <a:lnTo>
                    <a:pt x="281" y="20"/>
                  </a:lnTo>
                  <a:moveTo>
                    <a:pt x="947" y="2807"/>
                  </a:moveTo>
                  <a:lnTo>
                    <a:pt x="889" y="2811"/>
                  </a:lnTo>
                  <a:lnTo>
                    <a:pt x="845" y="2782"/>
                  </a:lnTo>
                  <a:lnTo>
                    <a:pt x="806" y="2780"/>
                  </a:lnTo>
                  <a:lnTo>
                    <a:pt x="739" y="2780"/>
                  </a:lnTo>
                  <a:lnTo>
                    <a:pt x="662" y="2598"/>
                  </a:lnTo>
                  <a:lnTo>
                    <a:pt x="702" y="2636"/>
                  </a:lnTo>
                  <a:lnTo>
                    <a:pt x="759" y="2697"/>
                  </a:lnTo>
                  <a:lnTo>
                    <a:pt x="862" y="2746"/>
                  </a:lnTo>
                  <a:lnTo>
                    <a:pt x="959" y="2766"/>
                  </a:lnTo>
                  <a:lnTo>
                    <a:pt x="947" y="2807"/>
                  </a:lnTo>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246" name="Freeform 245">
              <a:extLst>
                <a:ext uri="{FF2B5EF4-FFF2-40B4-BE49-F238E27FC236}">
                  <a16:creationId xmlns:a16="http://schemas.microsoft.com/office/drawing/2014/main" id="{EADCEB4C-9322-CE44-BE16-86B05CC8717D}"/>
                </a:ext>
              </a:extLst>
            </p:cNvPr>
            <p:cNvSpPr>
              <a:spLocks/>
            </p:cNvSpPr>
            <p:nvPr/>
          </p:nvSpPr>
          <p:spPr bwMode="auto">
            <a:xfrm>
              <a:off x="2611196" y="3434993"/>
              <a:ext cx="24798" cy="48152"/>
            </a:xfrm>
            <a:custGeom>
              <a:avLst/>
              <a:gdLst>
                <a:gd name="T0" fmla="*/ 13 w 15"/>
                <a:gd name="T1" fmla="*/ 30 h 31"/>
                <a:gd name="T2" fmla="*/ 8 w 15"/>
                <a:gd name="T3" fmla="*/ 31 h 31"/>
                <a:gd name="T4" fmla="*/ 5 w 15"/>
                <a:gd name="T5" fmla="*/ 19 h 31"/>
                <a:gd name="T6" fmla="*/ 0 w 15"/>
                <a:gd name="T7" fmla="*/ 13 h 31"/>
                <a:gd name="T8" fmla="*/ 6 w 15"/>
                <a:gd name="T9" fmla="*/ 0 h 31"/>
                <a:gd name="T10" fmla="*/ 11 w 15"/>
                <a:gd name="T11" fmla="*/ 0 h 31"/>
                <a:gd name="T12" fmla="*/ 15 w 15"/>
                <a:gd name="T13" fmla="*/ 18 h 31"/>
                <a:gd name="T14" fmla="*/ 13 w 15"/>
                <a:gd name="T15" fmla="*/ 30 h 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 h="31">
                  <a:moveTo>
                    <a:pt x="13" y="30"/>
                  </a:moveTo>
                  <a:lnTo>
                    <a:pt x="8" y="31"/>
                  </a:lnTo>
                  <a:lnTo>
                    <a:pt x="5" y="19"/>
                  </a:lnTo>
                  <a:lnTo>
                    <a:pt x="0" y="13"/>
                  </a:lnTo>
                  <a:lnTo>
                    <a:pt x="6" y="0"/>
                  </a:lnTo>
                  <a:lnTo>
                    <a:pt x="11" y="0"/>
                  </a:lnTo>
                  <a:lnTo>
                    <a:pt x="15" y="18"/>
                  </a:lnTo>
                  <a:lnTo>
                    <a:pt x="13" y="3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247" name="Freeform 246">
              <a:extLst>
                <a:ext uri="{FF2B5EF4-FFF2-40B4-BE49-F238E27FC236}">
                  <a16:creationId xmlns:a16="http://schemas.microsoft.com/office/drawing/2014/main" id="{1903AF2B-3BDE-7742-842B-9B79597C9148}"/>
                </a:ext>
              </a:extLst>
            </p:cNvPr>
            <p:cNvSpPr>
              <a:spLocks/>
            </p:cNvSpPr>
            <p:nvPr/>
          </p:nvSpPr>
          <p:spPr bwMode="auto">
            <a:xfrm>
              <a:off x="2606237" y="3380629"/>
              <a:ext cx="34717" cy="15533"/>
            </a:xfrm>
            <a:custGeom>
              <a:avLst/>
              <a:gdLst>
                <a:gd name="T0" fmla="*/ 20 w 21"/>
                <a:gd name="T1" fmla="*/ 6 h 10"/>
                <a:gd name="T2" fmla="*/ 0 w 21"/>
                <a:gd name="T3" fmla="*/ 10 h 10"/>
                <a:gd name="T4" fmla="*/ 0 w 21"/>
                <a:gd name="T5" fmla="*/ 2 h 10"/>
                <a:gd name="T6" fmla="*/ 9 w 21"/>
                <a:gd name="T7" fmla="*/ 0 h 10"/>
                <a:gd name="T8" fmla="*/ 21 w 21"/>
                <a:gd name="T9" fmla="*/ 1 h 10"/>
                <a:gd name="T10" fmla="*/ 20 w 21"/>
                <a:gd name="T11" fmla="*/ 6 h 10"/>
              </a:gdLst>
              <a:ahLst/>
              <a:cxnLst>
                <a:cxn ang="0">
                  <a:pos x="T0" y="T1"/>
                </a:cxn>
                <a:cxn ang="0">
                  <a:pos x="T2" y="T3"/>
                </a:cxn>
                <a:cxn ang="0">
                  <a:pos x="T4" y="T5"/>
                </a:cxn>
                <a:cxn ang="0">
                  <a:pos x="T6" y="T7"/>
                </a:cxn>
                <a:cxn ang="0">
                  <a:pos x="T8" y="T9"/>
                </a:cxn>
                <a:cxn ang="0">
                  <a:pos x="T10" y="T11"/>
                </a:cxn>
              </a:cxnLst>
              <a:rect l="0" t="0" r="r" b="b"/>
              <a:pathLst>
                <a:path w="21" h="10">
                  <a:moveTo>
                    <a:pt x="20" y="6"/>
                  </a:moveTo>
                  <a:lnTo>
                    <a:pt x="0" y="10"/>
                  </a:lnTo>
                  <a:lnTo>
                    <a:pt x="0" y="2"/>
                  </a:lnTo>
                  <a:lnTo>
                    <a:pt x="9" y="0"/>
                  </a:lnTo>
                  <a:lnTo>
                    <a:pt x="21" y="1"/>
                  </a:lnTo>
                  <a:lnTo>
                    <a:pt x="20" y="6"/>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248" name="Freeform 247">
              <a:extLst>
                <a:ext uri="{FF2B5EF4-FFF2-40B4-BE49-F238E27FC236}">
                  <a16:creationId xmlns:a16="http://schemas.microsoft.com/office/drawing/2014/main" id="{952E2084-EEE6-0A46-AD7A-624619669B78}"/>
                </a:ext>
              </a:extLst>
            </p:cNvPr>
            <p:cNvSpPr>
              <a:spLocks/>
            </p:cNvSpPr>
            <p:nvPr/>
          </p:nvSpPr>
          <p:spPr bwMode="auto">
            <a:xfrm>
              <a:off x="2642606" y="3375970"/>
              <a:ext cx="21492" cy="37278"/>
            </a:xfrm>
            <a:custGeom>
              <a:avLst/>
              <a:gdLst>
                <a:gd name="T0" fmla="*/ 13 w 13"/>
                <a:gd name="T1" fmla="*/ 9 h 24"/>
                <a:gd name="T2" fmla="*/ 7 w 13"/>
                <a:gd name="T3" fmla="*/ 24 h 24"/>
                <a:gd name="T4" fmla="*/ 5 w 13"/>
                <a:gd name="T5" fmla="*/ 21 h 24"/>
                <a:gd name="T6" fmla="*/ 7 w 13"/>
                <a:gd name="T7" fmla="*/ 10 h 24"/>
                <a:gd name="T8" fmla="*/ 0 w 13"/>
                <a:gd name="T9" fmla="*/ 2 h 24"/>
                <a:gd name="T10" fmla="*/ 1 w 13"/>
                <a:gd name="T11" fmla="*/ 0 h 24"/>
                <a:gd name="T12" fmla="*/ 13 w 13"/>
                <a:gd name="T13" fmla="*/ 9 h 24"/>
              </a:gdLst>
              <a:ahLst/>
              <a:cxnLst>
                <a:cxn ang="0">
                  <a:pos x="T0" y="T1"/>
                </a:cxn>
                <a:cxn ang="0">
                  <a:pos x="T2" y="T3"/>
                </a:cxn>
                <a:cxn ang="0">
                  <a:pos x="T4" y="T5"/>
                </a:cxn>
                <a:cxn ang="0">
                  <a:pos x="T6" y="T7"/>
                </a:cxn>
                <a:cxn ang="0">
                  <a:pos x="T8" y="T9"/>
                </a:cxn>
                <a:cxn ang="0">
                  <a:pos x="T10" y="T11"/>
                </a:cxn>
                <a:cxn ang="0">
                  <a:pos x="T12" y="T13"/>
                </a:cxn>
              </a:cxnLst>
              <a:rect l="0" t="0" r="r" b="b"/>
              <a:pathLst>
                <a:path w="13" h="24">
                  <a:moveTo>
                    <a:pt x="13" y="9"/>
                  </a:moveTo>
                  <a:lnTo>
                    <a:pt x="7" y="24"/>
                  </a:lnTo>
                  <a:lnTo>
                    <a:pt x="5" y="21"/>
                  </a:lnTo>
                  <a:lnTo>
                    <a:pt x="7" y="10"/>
                  </a:lnTo>
                  <a:lnTo>
                    <a:pt x="0" y="2"/>
                  </a:lnTo>
                  <a:lnTo>
                    <a:pt x="1" y="0"/>
                  </a:lnTo>
                  <a:lnTo>
                    <a:pt x="13" y="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249" name="Freeform 248">
              <a:extLst>
                <a:ext uri="{FF2B5EF4-FFF2-40B4-BE49-F238E27FC236}">
                  <a16:creationId xmlns:a16="http://schemas.microsoft.com/office/drawing/2014/main" id="{54AB717A-00E2-FC4A-B6C0-EAA6FFB5BDF8}"/>
                </a:ext>
              </a:extLst>
            </p:cNvPr>
            <p:cNvSpPr>
              <a:spLocks/>
            </p:cNvSpPr>
            <p:nvPr/>
          </p:nvSpPr>
          <p:spPr bwMode="auto">
            <a:xfrm>
              <a:off x="2247506" y="3650897"/>
              <a:ext cx="42982" cy="83876"/>
            </a:xfrm>
            <a:custGeom>
              <a:avLst/>
              <a:gdLst>
                <a:gd name="T0" fmla="*/ 6 w 26"/>
                <a:gd name="T1" fmla="*/ 14 h 54"/>
                <a:gd name="T2" fmla="*/ 6 w 26"/>
                <a:gd name="T3" fmla="*/ 11 h 54"/>
                <a:gd name="T4" fmla="*/ 9 w 26"/>
                <a:gd name="T5" fmla="*/ 11 h 54"/>
                <a:gd name="T6" fmla="*/ 12 w 26"/>
                <a:gd name="T7" fmla="*/ 13 h 54"/>
                <a:gd name="T8" fmla="*/ 20 w 26"/>
                <a:gd name="T9" fmla="*/ 0 h 54"/>
                <a:gd name="T10" fmla="*/ 23 w 26"/>
                <a:gd name="T11" fmla="*/ 0 h 54"/>
                <a:gd name="T12" fmla="*/ 23 w 26"/>
                <a:gd name="T13" fmla="*/ 3 h 54"/>
                <a:gd name="T14" fmla="*/ 26 w 26"/>
                <a:gd name="T15" fmla="*/ 3 h 54"/>
                <a:gd name="T16" fmla="*/ 25 w 26"/>
                <a:gd name="T17" fmla="*/ 9 h 54"/>
                <a:gd name="T18" fmla="*/ 21 w 26"/>
                <a:gd name="T19" fmla="*/ 18 h 54"/>
                <a:gd name="T20" fmla="*/ 22 w 26"/>
                <a:gd name="T21" fmla="*/ 21 h 54"/>
                <a:gd name="T22" fmla="*/ 19 w 26"/>
                <a:gd name="T23" fmla="*/ 29 h 54"/>
                <a:gd name="T24" fmla="*/ 20 w 26"/>
                <a:gd name="T25" fmla="*/ 31 h 54"/>
                <a:gd name="T26" fmla="*/ 17 w 26"/>
                <a:gd name="T27" fmla="*/ 41 h 54"/>
                <a:gd name="T28" fmla="*/ 13 w 26"/>
                <a:gd name="T29" fmla="*/ 46 h 54"/>
                <a:gd name="T30" fmla="*/ 10 w 26"/>
                <a:gd name="T31" fmla="*/ 47 h 54"/>
                <a:gd name="T32" fmla="*/ 5 w 26"/>
                <a:gd name="T33" fmla="*/ 54 h 54"/>
                <a:gd name="T34" fmla="*/ 0 w 26"/>
                <a:gd name="T35" fmla="*/ 54 h 54"/>
                <a:gd name="T36" fmla="*/ 4 w 26"/>
                <a:gd name="T37" fmla="*/ 31 h 54"/>
                <a:gd name="T38" fmla="*/ 6 w 26"/>
                <a:gd name="T39" fmla="*/ 14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6" h="54">
                  <a:moveTo>
                    <a:pt x="6" y="14"/>
                  </a:moveTo>
                  <a:lnTo>
                    <a:pt x="6" y="11"/>
                  </a:lnTo>
                  <a:lnTo>
                    <a:pt x="9" y="11"/>
                  </a:lnTo>
                  <a:lnTo>
                    <a:pt x="12" y="13"/>
                  </a:lnTo>
                  <a:lnTo>
                    <a:pt x="20" y="0"/>
                  </a:lnTo>
                  <a:lnTo>
                    <a:pt x="23" y="0"/>
                  </a:lnTo>
                  <a:lnTo>
                    <a:pt x="23" y="3"/>
                  </a:lnTo>
                  <a:lnTo>
                    <a:pt x="26" y="3"/>
                  </a:lnTo>
                  <a:lnTo>
                    <a:pt x="25" y="9"/>
                  </a:lnTo>
                  <a:lnTo>
                    <a:pt x="21" y="18"/>
                  </a:lnTo>
                  <a:lnTo>
                    <a:pt x="22" y="21"/>
                  </a:lnTo>
                  <a:lnTo>
                    <a:pt x="19" y="29"/>
                  </a:lnTo>
                  <a:lnTo>
                    <a:pt x="20" y="31"/>
                  </a:lnTo>
                  <a:lnTo>
                    <a:pt x="17" y="41"/>
                  </a:lnTo>
                  <a:lnTo>
                    <a:pt x="13" y="46"/>
                  </a:lnTo>
                  <a:lnTo>
                    <a:pt x="10" y="47"/>
                  </a:lnTo>
                  <a:lnTo>
                    <a:pt x="5" y="54"/>
                  </a:lnTo>
                  <a:lnTo>
                    <a:pt x="0" y="54"/>
                  </a:lnTo>
                  <a:lnTo>
                    <a:pt x="4" y="31"/>
                  </a:lnTo>
                  <a:lnTo>
                    <a:pt x="6" y="14"/>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250" name="Freeform 249">
              <a:extLst>
                <a:ext uri="{FF2B5EF4-FFF2-40B4-BE49-F238E27FC236}">
                  <a16:creationId xmlns:a16="http://schemas.microsoft.com/office/drawing/2014/main" id="{6867D2B6-3448-7D43-BBC8-205E1A3B0916}"/>
                </a:ext>
              </a:extLst>
            </p:cNvPr>
            <p:cNvSpPr>
              <a:spLocks/>
            </p:cNvSpPr>
            <p:nvPr/>
          </p:nvSpPr>
          <p:spPr bwMode="auto">
            <a:xfrm>
              <a:off x="2826105" y="4562661"/>
              <a:ext cx="380223" cy="424040"/>
            </a:xfrm>
            <a:custGeom>
              <a:avLst/>
              <a:gdLst>
                <a:gd name="T0" fmla="*/ 141 w 230"/>
                <a:gd name="T1" fmla="*/ 255 h 273"/>
                <a:gd name="T2" fmla="*/ 121 w 230"/>
                <a:gd name="T3" fmla="*/ 254 h 273"/>
                <a:gd name="T4" fmla="*/ 116 w 230"/>
                <a:gd name="T5" fmla="*/ 271 h 273"/>
                <a:gd name="T6" fmla="*/ 104 w 230"/>
                <a:gd name="T7" fmla="*/ 256 h 273"/>
                <a:gd name="T8" fmla="*/ 79 w 230"/>
                <a:gd name="T9" fmla="*/ 251 h 273"/>
                <a:gd name="T10" fmla="*/ 67 w 230"/>
                <a:gd name="T11" fmla="*/ 270 h 273"/>
                <a:gd name="T12" fmla="*/ 54 w 230"/>
                <a:gd name="T13" fmla="*/ 273 h 273"/>
                <a:gd name="T14" fmla="*/ 43 w 230"/>
                <a:gd name="T15" fmla="*/ 244 h 273"/>
                <a:gd name="T16" fmla="*/ 31 w 230"/>
                <a:gd name="T17" fmla="*/ 221 h 273"/>
                <a:gd name="T18" fmla="*/ 34 w 230"/>
                <a:gd name="T19" fmla="*/ 201 h 273"/>
                <a:gd name="T20" fmla="*/ 24 w 230"/>
                <a:gd name="T21" fmla="*/ 192 h 273"/>
                <a:gd name="T22" fmla="*/ 20 w 230"/>
                <a:gd name="T23" fmla="*/ 177 h 273"/>
                <a:gd name="T24" fmla="*/ 10 w 230"/>
                <a:gd name="T25" fmla="*/ 163 h 273"/>
                <a:gd name="T26" fmla="*/ 19 w 230"/>
                <a:gd name="T27" fmla="*/ 140 h 273"/>
                <a:gd name="T28" fmla="*/ 10 w 230"/>
                <a:gd name="T29" fmla="*/ 123 h 273"/>
                <a:gd name="T30" fmla="*/ 13 w 230"/>
                <a:gd name="T31" fmla="*/ 116 h 273"/>
                <a:gd name="T32" fmla="*/ 10 w 230"/>
                <a:gd name="T33" fmla="*/ 108 h 273"/>
                <a:gd name="T34" fmla="*/ 16 w 230"/>
                <a:gd name="T35" fmla="*/ 98 h 273"/>
                <a:gd name="T36" fmla="*/ 15 w 230"/>
                <a:gd name="T37" fmla="*/ 80 h 273"/>
                <a:gd name="T38" fmla="*/ 15 w 230"/>
                <a:gd name="T39" fmla="*/ 65 h 273"/>
                <a:gd name="T40" fmla="*/ 18 w 230"/>
                <a:gd name="T41" fmla="*/ 58 h 273"/>
                <a:gd name="T42" fmla="*/ 0 w 230"/>
                <a:gd name="T43" fmla="*/ 25 h 273"/>
                <a:gd name="T44" fmla="*/ 14 w 230"/>
                <a:gd name="T45" fmla="*/ 27 h 273"/>
                <a:gd name="T46" fmla="*/ 23 w 230"/>
                <a:gd name="T47" fmla="*/ 26 h 273"/>
                <a:gd name="T48" fmla="*/ 27 w 230"/>
                <a:gd name="T49" fmla="*/ 20 h 273"/>
                <a:gd name="T50" fmla="*/ 43 w 230"/>
                <a:gd name="T51" fmla="*/ 12 h 273"/>
                <a:gd name="T52" fmla="*/ 52 w 230"/>
                <a:gd name="T53" fmla="*/ 4 h 273"/>
                <a:gd name="T54" fmla="*/ 76 w 230"/>
                <a:gd name="T55" fmla="*/ 0 h 273"/>
                <a:gd name="T56" fmla="*/ 74 w 230"/>
                <a:gd name="T57" fmla="*/ 16 h 273"/>
                <a:gd name="T58" fmla="*/ 77 w 230"/>
                <a:gd name="T59" fmla="*/ 24 h 273"/>
                <a:gd name="T60" fmla="*/ 76 w 230"/>
                <a:gd name="T61" fmla="*/ 38 h 273"/>
                <a:gd name="T62" fmla="*/ 97 w 230"/>
                <a:gd name="T63" fmla="*/ 56 h 273"/>
                <a:gd name="T64" fmla="*/ 118 w 230"/>
                <a:gd name="T65" fmla="*/ 60 h 273"/>
                <a:gd name="T66" fmla="*/ 126 w 230"/>
                <a:gd name="T67" fmla="*/ 68 h 273"/>
                <a:gd name="T68" fmla="*/ 138 w 230"/>
                <a:gd name="T69" fmla="*/ 72 h 273"/>
                <a:gd name="T70" fmla="*/ 146 w 230"/>
                <a:gd name="T71" fmla="*/ 78 h 273"/>
                <a:gd name="T72" fmla="*/ 158 w 230"/>
                <a:gd name="T73" fmla="*/ 77 h 273"/>
                <a:gd name="T74" fmla="*/ 169 w 230"/>
                <a:gd name="T75" fmla="*/ 84 h 273"/>
                <a:gd name="T76" fmla="*/ 170 w 230"/>
                <a:gd name="T77" fmla="*/ 96 h 273"/>
                <a:gd name="T78" fmla="*/ 174 w 230"/>
                <a:gd name="T79" fmla="*/ 102 h 273"/>
                <a:gd name="T80" fmla="*/ 175 w 230"/>
                <a:gd name="T81" fmla="*/ 111 h 273"/>
                <a:gd name="T82" fmla="*/ 170 w 230"/>
                <a:gd name="T83" fmla="*/ 111 h 273"/>
                <a:gd name="T84" fmla="*/ 179 w 230"/>
                <a:gd name="T85" fmla="*/ 135 h 273"/>
                <a:gd name="T86" fmla="*/ 213 w 230"/>
                <a:gd name="T87" fmla="*/ 136 h 273"/>
                <a:gd name="T88" fmla="*/ 212 w 230"/>
                <a:gd name="T89" fmla="*/ 148 h 273"/>
                <a:gd name="T90" fmla="*/ 214 w 230"/>
                <a:gd name="T91" fmla="*/ 156 h 273"/>
                <a:gd name="T92" fmla="*/ 225 w 230"/>
                <a:gd name="T93" fmla="*/ 162 h 273"/>
                <a:gd name="T94" fmla="*/ 230 w 230"/>
                <a:gd name="T95" fmla="*/ 175 h 273"/>
                <a:gd name="T96" fmla="*/ 228 w 230"/>
                <a:gd name="T97" fmla="*/ 191 h 273"/>
                <a:gd name="T98" fmla="*/ 224 w 230"/>
                <a:gd name="T99" fmla="*/ 201 h 273"/>
                <a:gd name="T100" fmla="*/ 227 w 230"/>
                <a:gd name="T101" fmla="*/ 212 h 273"/>
                <a:gd name="T102" fmla="*/ 222 w 230"/>
                <a:gd name="T103" fmla="*/ 217 h 273"/>
                <a:gd name="T104" fmla="*/ 221 w 230"/>
                <a:gd name="T105" fmla="*/ 210 h 273"/>
                <a:gd name="T106" fmla="*/ 203 w 230"/>
                <a:gd name="T107" fmla="*/ 200 h 273"/>
                <a:gd name="T108" fmla="*/ 186 w 230"/>
                <a:gd name="T109" fmla="*/ 199 h 273"/>
                <a:gd name="T110" fmla="*/ 155 w 230"/>
                <a:gd name="T111" fmla="*/ 205 h 273"/>
                <a:gd name="T112" fmla="*/ 148 w 230"/>
                <a:gd name="T113" fmla="*/ 224 h 273"/>
                <a:gd name="T114" fmla="*/ 149 w 230"/>
                <a:gd name="T115" fmla="*/ 235 h 273"/>
                <a:gd name="T116" fmla="*/ 145 w 230"/>
                <a:gd name="T117" fmla="*/ 260 h 273"/>
                <a:gd name="T118" fmla="*/ 141 w 230"/>
                <a:gd name="T119" fmla="*/ 255 h 2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30" h="273">
                  <a:moveTo>
                    <a:pt x="141" y="255"/>
                  </a:moveTo>
                  <a:lnTo>
                    <a:pt x="121" y="254"/>
                  </a:lnTo>
                  <a:lnTo>
                    <a:pt x="116" y="271"/>
                  </a:lnTo>
                  <a:lnTo>
                    <a:pt x="104" y="256"/>
                  </a:lnTo>
                  <a:lnTo>
                    <a:pt x="79" y="251"/>
                  </a:lnTo>
                  <a:lnTo>
                    <a:pt x="67" y="270"/>
                  </a:lnTo>
                  <a:lnTo>
                    <a:pt x="54" y="273"/>
                  </a:lnTo>
                  <a:lnTo>
                    <a:pt x="43" y="244"/>
                  </a:lnTo>
                  <a:lnTo>
                    <a:pt x="31" y="221"/>
                  </a:lnTo>
                  <a:lnTo>
                    <a:pt x="34" y="201"/>
                  </a:lnTo>
                  <a:lnTo>
                    <a:pt x="24" y="192"/>
                  </a:lnTo>
                  <a:lnTo>
                    <a:pt x="20" y="177"/>
                  </a:lnTo>
                  <a:lnTo>
                    <a:pt x="10" y="163"/>
                  </a:lnTo>
                  <a:lnTo>
                    <a:pt x="19" y="140"/>
                  </a:lnTo>
                  <a:lnTo>
                    <a:pt x="10" y="123"/>
                  </a:lnTo>
                  <a:lnTo>
                    <a:pt x="13" y="116"/>
                  </a:lnTo>
                  <a:lnTo>
                    <a:pt x="10" y="108"/>
                  </a:lnTo>
                  <a:lnTo>
                    <a:pt x="16" y="98"/>
                  </a:lnTo>
                  <a:lnTo>
                    <a:pt x="15" y="80"/>
                  </a:lnTo>
                  <a:lnTo>
                    <a:pt x="15" y="65"/>
                  </a:lnTo>
                  <a:lnTo>
                    <a:pt x="18" y="58"/>
                  </a:lnTo>
                  <a:lnTo>
                    <a:pt x="0" y="25"/>
                  </a:lnTo>
                  <a:lnTo>
                    <a:pt x="14" y="27"/>
                  </a:lnTo>
                  <a:lnTo>
                    <a:pt x="23" y="26"/>
                  </a:lnTo>
                  <a:lnTo>
                    <a:pt x="27" y="20"/>
                  </a:lnTo>
                  <a:lnTo>
                    <a:pt x="43" y="12"/>
                  </a:lnTo>
                  <a:lnTo>
                    <a:pt x="52" y="4"/>
                  </a:lnTo>
                  <a:lnTo>
                    <a:pt x="76" y="0"/>
                  </a:lnTo>
                  <a:lnTo>
                    <a:pt x="74" y="16"/>
                  </a:lnTo>
                  <a:lnTo>
                    <a:pt x="77" y="24"/>
                  </a:lnTo>
                  <a:lnTo>
                    <a:pt x="76" y="38"/>
                  </a:lnTo>
                  <a:lnTo>
                    <a:pt x="97" y="56"/>
                  </a:lnTo>
                  <a:lnTo>
                    <a:pt x="118" y="60"/>
                  </a:lnTo>
                  <a:lnTo>
                    <a:pt x="126" y="68"/>
                  </a:lnTo>
                  <a:lnTo>
                    <a:pt x="138" y="72"/>
                  </a:lnTo>
                  <a:lnTo>
                    <a:pt x="146" y="78"/>
                  </a:lnTo>
                  <a:lnTo>
                    <a:pt x="158" y="77"/>
                  </a:lnTo>
                  <a:lnTo>
                    <a:pt x="169" y="84"/>
                  </a:lnTo>
                  <a:lnTo>
                    <a:pt x="170" y="96"/>
                  </a:lnTo>
                  <a:lnTo>
                    <a:pt x="174" y="102"/>
                  </a:lnTo>
                  <a:lnTo>
                    <a:pt x="175" y="111"/>
                  </a:lnTo>
                  <a:lnTo>
                    <a:pt x="170" y="111"/>
                  </a:lnTo>
                  <a:lnTo>
                    <a:pt x="179" y="135"/>
                  </a:lnTo>
                  <a:lnTo>
                    <a:pt x="213" y="136"/>
                  </a:lnTo>
                  <a:lnTo>
                    <a:pt x="212" y="148"/>
                  </a:lnTo>
                  <a:lnTo>
                    <a:pt x="214" y="156"/>
                  </a:lnTo>
                  <a:lnTo>
                    <a:pt x="225" y="162"/>
                  </a:lnTo>
                  <a:lnTo>
                    <a:pt x="230" y="175"/>
                  </a:lnTo>
                  <a:lnTo>
                    <a:pt x="228" y="191"/>
                  </a:lnTo>
                  <a:lnTo>
                    <a:pt x="224" y="201"/>
                  </a:lnTo>
                  <a:lnTo>
                    <a:pt x="227" y="212"/>
                  </a:lnTo>
                  <a:lnTo>
                    <a:pt x="222" y="217"/>
                  </a:lnTo>
                  <a:lnTo>
                    <a:pt x="221" y="210"/>
                  </a:lnTo>
                  <a:lnTo>
                    <a:pt x="203" y="200"/>
                  </a:lnTo>
                  <a:lnTo>
                    <a:pt x="186" y="199"/>
                  </a:lnTo>
                  <a:lnTo>
                    <a:pt x="155" y="205"/>
                  </a:lnTo>
                  <a:lnTo>
                    <a:pt x="148" y="224"/>
                  </a:lnTo>
                  <a:lnTo>
                    <a:pt x="149" y="235"/>
                  </a:lnTo>
                  <a:lnTo>
                    <a:pt x="145" y="260"/>
                  </a:lnTo>
                  <a:lnTo>
                    <a:pt x="141" y="25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251" name="Freeform 250">
              <a:extLst>
                <a:ext uri="{FF2B5EF4-FFF2-40B4-BE49-F238E27FC236}">
                  <a16:creationId xmlns:a16="http://schemas.microsoft.com/office/drawing/2014/main" id="{B4834BA8-D670-7D4E-B3ED-0FCAC53518C3}"/>
                </a:ext>
              </a:extLst>
            </p:cNvPr>
            <p:cNvSpPr>
              <a:spLocks/>
            </p:cNvSpPr>
            <p:nvPr/>
          </p:nvSpPr>
          <p:spPr bwMode="auto">
            <a:xfrm>
              <a:off x="2685589" y="4078043"/>
              <a:ext cx="1190264" cy="1259693"/>
            </a:xfrm>
            <a:custGeom>
              <a:avLst/>
              <a:gdLst>
                <a:gd name="T0" fmla="*/ 390 w 720"/>
                <a:gd name="T1" fmla="*/ 680 h 811"/>
                <a:gd name="T2" fmla="*/ 383 w 720"/>
                <a:gd name="T3" fmla="*/ 644 h 811"/>
                <a:gd name="T4" fmla="*/ 378 w 720"/>
                <a:gd name="T5" fmla="*/ 605 h 811"/>
                <a:gd name="T6" fmla="*/ 358 w 720"/>
                <a:gd name="T7" fmla="*/ 580 h 811"/>
                <a:gd name="T8" fmla="*/ 315 w 720"/>
                <a:gd name="T9" fmla="*/ 568 h 811"/>
                <a:gd name="T10" fmla="*/ 309 w 720"/>
                <a:gd name="T11" fmla="*/ 513 h 811"/>
                <a:gd name="T12" fmla="*/ 299 w 720"/>
                <a:gd name="T13" fmla="*/ 468 h 811"/>
                <a:gd name="T14" fmla="*/ 255 w 720"/>
                <a:gd name="T15" fmla="*/ 423 h 811"/>
                <a:gd name="T16" fmla="*/ 254 w 720"/>
                <a:gd name="T17" fmla="*/ 396 h 811"/>
                <a:gd name="T18" fmla="*/ 211 w 720"/>
                <a:gd name="T19" fmla="*/ 380 h 811"/>
                <a:gd name="T20" fmla="*/ 162 w 720"/>
                <a:gd name="T21" fmla="*/ 336 h 811"/>
                <a:gd name="T22" fmla="*/ 128 w 720"/>
                <a:gd name="T23" fmla="*/ 324 h 811"/>
                <a:gd name="T24" fmla="*/ 85 w 720"/>
                <a:gd name="T25" fmla="*/ 337 h 811"/>
                <a:gd name="T26" fmla="*/ 52 w 720"/>
                <a:gd name="T27" fmla="*/ 319 h 811"/>
                <a:gd name="T28" fmla="*/ 19 w 720"/>
                <a:gd name="T29" fmla="*/ 297 h 811"/>
                <a:gd name="T30" fmla="*/ 4 w 720"/>
                <a:gd name="T31" fmla="*/ 253 h 811"/>
                <a:gd name="T32" fmla="*/ 19 w 720"/>
                <a:gd name="T33" fmla="*/ 219 h 811"/>
                <a:gd name="T34" fmla="*/ 73 w 720"/>
                <a:gd name="T35" fmla="*/ 199 h 811"/>
                <a:gd name="T36" fmla="*/ 70 w 720"/>
                <a:gd name="T37" fmla="*/ 113 h 811"/>
                <a:gd name="T38" fmla="*/ 85 w 720"/>
                <a:gd name="T39" fmla="*/ 89 h 811"/>
                <a:gd name="T40" fmla="*/ 116 w 720"/>
                <a:gd name="T41" fmla="*/ 67 h 811"/>
                <a:gd name="T42" fmla="*/ 138 w 720"/>
                <a:gd name="T43" fmla="*/ 94 h 811"/>
                <a:gd name="T44" fmla="*/ 177 w 720"/>
                <a:gd name="T45" fmla="*/ 78 h 811"/>
                <a:gd name="T46" fmla="*/ 176 w 720"/>
                <a:gd name="T47" fmla="*/ 58 h 811"/>
                <a:gd name="T48" fmla="*/ 170 w 720"/>
                <a:gd name="T49" fmla="*/ 23 h 811"/>
                <a:gd name="T50" fmla="*/ 216 w 720"/>
                <a:gd name="T51" fmla="*/ 23 h 811"/>
                <a:gd name="T52" fmla="*/ 251 w 720"/>
                <a:gd name="T53" fmla="*/ 0 h 811"/>
                <a:gd name="T54" fmla="*/ 263 w 720"/>
                <a:gd name="T55" fmla="*/ 27 h 811"/>
                <a:gd name="T56" fmla="*/ 261 w 720"/>
                <a:gd name="T57" fmla="*/ 72 h 811"/>
                <a:gd name="T58" fmla="*/ 289 w 720"/>
                <a:gd name="T59" fmla="*/ 78 h 811"/>
                <a:gd name="T60" fmla="*/ 318 w 720"/>
                <a:gd name="T61" fmla="*/ 70 h 811"/>
                <a:gd name="T62" fmla="*/ 328 w 720"/>
                <a:gd name="T63" fmla="*/ 57 h 811"/>
                <a:gd name="T64" fmla="*/ 363 w 720"/>
                <a:gd name="T65" fmla="*/ 66 h 811"/>
                <a:gd name="T66" fmla="*/ 384 w 720"/>
                <a:gd name="T67" fmla="*/ 65 h 811"/>
                <a:gd name="T68" fmla="*/ 414 w 720"/>
                <a:gd name="T69" fmla="*/ 22 h 811"/>
                <a:gd name="T70" fmla="*/ 439 w 720"/>
                <a:gd name="T71" fmla="*/ 88 h 811"/>
                <a:gd name="T72" fmla="*/ 464 w 720"/>
                <a:gd name="T73" fmla="*/ 135 h 811"/>
                <a:gd name="T74" fmla="*/ 540 w 720"/>
                <a:gd name="T75" fmla="*/ 154 h 811"/>
                <a:gd name="T76" fmla="*/ 622 w 720"/>
                <a:gd name="T77" fmla="*/ 169 h 811"/>
                <a:gd name="T78" fmla="*/ 703 w 720"/>
                <a:gd name="T79" fmla="*/ 216 h 811"/>
                <a:gd name="T80" fmla="*/ 713 w 720"/>
                <a:gd name="T81" fmla="*/ 296 h 811"/>
                <a:gd name="T82" fmla="*/ 656 w 720"/>
                <a:gd name="T83" fmla="*/ 380 h 811"/>
                <a:gd name="T84" fmla="*/ 646 w 720"/>
                <a:gd name="T85" fmla="*/ 467 h 811"/>
                <a:gd name="T86" fmla="*/ 622 w 720"/>
                <a:gd name="T87" fmla="*/ 544 h 811"/>
                <a:gd name="T88" fmla="*/ 584 w 720"/>
                <a:gd name="T89" fmla="*/ 587 h 811"/>
                <a:gd name="T90" fmla="*/ 505 w 720"/>
                <a:gd name="T91" fmla="*/ 626 h 811"/>
                <a:gd name="T92" fmla="*/ 495 w 720"/>
                <a:gd name="T93" fmla="*/ 695 h 811"/>
                <a:gd name="T94" fmla="*/ 453 w 720"/>
                <a:gd name="T95" fmla="*/ 770 h 811"/>
                <a:gd name="T96" fmla="*/ 422 w 720"/>
                <a:gd name="T97" fmla="*/ 799 h 811"/>
                <a:gd name="T98" fmla="*/ 380 w 720"/>
                <a:gd name="T99" fmla="*/ 750 h 8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720" h="811">
                  <a:moveTo>
                    <a:pt x="342" y="737"/>
                  </a:moveTo>
                  <a:lnTo>
                    <a:pt x="362" y="709"/>
                  </a:lnTo>
                  <a:lnTo>
                    <a:pt x="379" y="689"/>
                  </a:lnTo>
                  <a:lnTo>
                    <a:pt x="390" y="680"/>
                  </a:lnTo>
                  <a:lnTo>
                    <a:pt x="403" y="669"/>
                  </a:lnTo>
                  <a:lnTo>
                    <a:pt x="401" y="652"/>
                  </a:lnTo>
                  <a:lnTo>
                    <a:pt x="391" y="640"/>
                  </a:lnTo>
                  <a:lnTo>
                    <a:pt x="383" y="644"/>
                  </a:lnTo>
                  <a:lnTo>
                    <a:pt x="385" y="632"/>
                  </a:lnTo>
                  <a:lnTo>
                    <a:pt x="386" y="620"/>
                  </a:lnTo>
                  <a:lnTo>
                    <a:pt x="385" y="608"/>
                  </a:lnTo>
                  <a:lnTo>
                    <a:pt x="378" y="605"/>
                  </a:lnTo>
                  <a:lnTo>
                    <a:pt x="371" y="608"/>
                  </a:lnTo>
                  <a:lnTo>
                    <a:pt x="365" y="607"/>
                  </a:lnTo>
                  <a:lnTo>
                    <a:pt x="362" y="599"/>
                  </a:lnTo>
                  <a:lnTo>
                    <a:pt x="358" y="580"/>
                  </a:lnTo>
                  <a:lnTo>
                    <a:pt x="354" y="574"/>
                  </a:lnTo>
                  <a:lnTo>
                    <a:pt x="341" y="568"/>
                  </a:lnTo>
                  <a:lnTo>
                    <a:pt x="334" y="572"/>
                  </a:lnTo>
                  <a:lnTo>
                    <a:pt x="315" y="568"/>
                  </a:lnTo>
                  <a:lnTo>
                    <a:pt x="313" y="540"/>
                  </a:lnTo>
                  <a:lnTo>
                    <a:pt x="307" y="529"/>
                  </a:lnTo>
                  <a:lnTo>
                    <a:pt x="312" y="524"/>
                  </a:lnTo>
                  <a:lnTo>
                    <a:pt x="309" y="513"/>
                  </a:lnTo>
                  <a:lnTo>
                    <a:pt x="313" y="503"/>
                  </a:lnTo>
                  <a:lnTo>
                    <a:pt x="315" y="487"/>
                  </a:lnTo>
                  <a:lnTo>
                    <a:pt x="310" y="474"/>
                  </a:lnTo>
                  <a:lnTo>
                    <a:pt x="299" y="468"/>
                  </a:lnTo>
                  <a:lnTo>
                    <a:pt x="297" y="460"/>
                  </a:lnTo>
                  <a:lnTo>
                    <a:pt x="298" y="448"/>
                  </a:lnTo>
                  <a:lnTo>
                    <a:pt x="264" y="447"/>
                  </a:lnTo>
                  <a:lnTo>
                    <a:pt x="255" y="423"/>
                  </a:lnTo>
                  <a:lnTo>
                    <a:pt x="260" y="423"/>
                  </a:lnTo>
                  <a:lnTo>
                    <a:pt x="259" y="414"/>
                  </a:lnTo>
                  <a:lnTo>
                    <a:pt x="255" y="408"/>
                  </a:lnTo>
                  <a:lnTo>
                    <a:pt x="254" y="396"/>
                  </a:lnTo>
                  <a:lnTo>
                    <a:pt x="243" y="389"/>
                  </a:lnTo>
                  <a:lnTo>
                    <a:pt x="231" y="390"/>
                  </a:lnTo>
                  <a:lnTo>
                    <a:pt x="223" y="384"/>
                  </a:lnTo>
                  <a:lnTo>
                    <a:pt x="211" y="380"/>
                  </a:lnTo>
                  <a:lnTo>
                    <a:pt x="203" y="372"/>
                  </a:lnTo>
                  <a:lnTo>
                    <a:pt x="182" y="368"/>
                  </a:lnTo>
                  <a:lnTo>
                    <a:pt x="161" y="350"/>
                  </a:lnTo>
                  <a:lnTo>
                    <a:pt x="162" y="336"/>
                  </a:lnTo>
                  <a:lnTo>
                    <a:pt x="159" y="328"/>
                  </a:lnTo>
                  <a:lnTo>
                    <a:pt x="161" y="312"/>
                  </a:lnTo>
                  <a:lnTo>
                    <a:pt x="137" y="316"/>
                  </a:lnTo>
                  <a:lnTo>
                    <a:pt x="128" y="324"/>
                  </a:lnTo>
                  <a:lnTo>
                    <a:pt x="112" y="332"/>
                  </a:lnTo>
                  <a:lnTo>
                    <a:pt x="108" y="338"/>
                  </a:lnTo>
                  <a:lnTo>
                    <a:pt x="99" y="339"/>
                  </a:lnTo>
                  <a:lnTo>
                    <a:pt x="85" y="337"/>
                  </a:lnTo>
                  <a:lnTo>
                    <a:pt x="75" y="341"/>
                  </a:lnTo>
                  <a:lnTo>
                    <a:pt x="67" y="338"/>
                  </a:lnTo>
                  <a:lnTo>
                    <a:pt x="66" y="307"/>
                  </a:lnTo>
                  <a:lnTo>
                    <a:pt x="52" y="319"/>
                  </a:lnTo>
                  <a:lnTo>
                    <a:pt x="36" y="318"/>
                  </a:lnTo>
                  <a:lnTo>
                    <a:pt x="28" y="307"/>
                  </a:lnTo>
                  <a:lnTo>
                    <a:pt x="16" y="306"/>
                  </a:lnTo>
                  <a:lnTo>
                    <a:pt x="19" y="297"/>
                  </a:lnTo>
                  <a:lnTo>
                    <a:pt x="9" y="284"/>
                  </a:lnTo>
                  <a:lnTo>
                    <a:pt x="0" y="266"/>
                  </a:lnTo>
                  <a:lnTo>
                    <a:pt x="5" y="262"/>
                  </a:lnTo>
                  <a:lnTo>
                    <a:pt x="4" y="253"/>
                  </a:lnTo>
                  <a:lnTo>
                    <a:pt x="15" y="247"/>
                  </a:lnTo>
                  <a:lnTo>
                    <a:pt x="13" y="236"/>
                  </a:lnTo>
                  <a:lnTo>
                    <a:pt x="18" y="229"/>
                  </a:lnTo>
                  <a:lnTo>
                    <a:pt x="19" y="219"/>
                  </a:lnTo>
                  <a:lnTo>
                    <a:pt x="39" y="205"/>
                  </a:lnTo>
                  <a:lnTo>
                    <a:pt x="54" y="201"/>
                  </a:lnTo>
                  <a:lnTo>
                    <a:pt x="56" y="198"/>
                  </a:lnTo>
                  <a:lnTo>
                    <a:pt x="73" y="199"/>
                  </a:lnTo>
                  <a:lnTo>
                    <a:pt x="80" y="142"/>
                  </a:lnTo>
                  <a:lnTo>
                    <a:pt x="81" y="133"/>
                  </a:lnTo>
                  <a:lnTo>
                    <a:pt x="78" y="121"/>
                  </a:lnTo>
                  <a:lnTo>
                    <a:pt x="70" y="113"/>
                  </a:lnTo>
                  <a:lnTo>
                    <a:pt x="70" y="98"/>
                  </a:lnTo>
                  <a:lnTo>
                    <a:pt x="80" y="95"/>
                  </a:lnTo>
                  <a:lnTo>
                    <a:pt x="84" y="97"/>
                  </a:lnTo>
                  <a:lnTo>
                    <a:pt x="85" y="89"/>
                  </a:lnTo>
                  <a:lnTo>
                    <a:pt x="74" y="87"/>
                  </a:lnTo>
                  <a:lnTo>
                    <a:pt x="74" y="74"/>
                  </a:lnTo>
                  <a:lnTo>
                    <a:pt x="109" y="74"/>
                  </a:lnTo>
                  <a:lnTo>
                    <a:pt x="116" y="67"/>
                  </a:lnTo>
                  <a:lnTo>
                    <a:pt x="121" y="74"/>
                  </a:lnTo>
                  <a:lnTo>
                    <a:pt x="124" y="86"/>
                  </a:lnTo>
                  <a:lnTo>
                    <a:pt x="128" y="83"/>
                  </a:lnTo>
                  <a:lnTo>
                    <a:pt x="138" y="94"/>
                  </a:lnTo>
                  <a:lnTo>
                    <a:pt x="152" y="93"/>
                  </a:lnTo>
                  <a:lnTo>
                    <a:pt x="156" y="87"/>
                  </a:lnTo>
                  <a:lnTo>
                    <a:pt x="169" y="82"/>
                  </a:lnTo>
                  <a:lnTo>
                    <a:pt x="177" y="78"/>
                  </a:lnTo>
                  <a:lnTo>
                    <a:pt x="179" y="70"/>
                  </a:lnTo>
                  <a:lnTo>
                    <a:pt x="192" y="64"/>
                  </a:lnTo>
                  <a:lnTo>
                    <a:pt x="191" y="59"/>
                  </a:lnTo>
                  <a:lnTo>
                    <a:pt x="176" y="58"/>
                  </a:lnTo>
                  <a:lnTo>
                    <a:pt x="173" y="44"/>
                  </a:lnTo>
                  <a:lnTo>
                    <a:pt x="174" y="30"/>
                  </a:lnTo>
                  <a:lnTo>
                    <a:pt x="166" y="25"/>
                  </a:lnTo>
                  <a:lnTo>
                    <a:pt x="170" y="23"/>
                  </a:lnTo>
                  <a:lnTo>
                    <a:pt x="183" y="26"/>
                  </a:lnTo>
                  <a:lnTo>
                    <a:pt x="198" y="31"/>
                  </a:lnTo>
                  <a:lnTo>
                    <a:pt x="203" y="26"/>
                  </a:lnTo>
                  <a:lnTo>
                    <a:pt x="216" y="23"/>
                  </a:lnTo>
                  <a:lnTo>
                    <a:pt x="237" y="15"/>
                  </a:lnTo>
                  <a:lnTo>
                    <a:pt x="244" y="7"/>
                  </a:lnTo>
                  <a:lnTo>
                    <a:pt x="242" y="1"/>
                  </a:lnTo>
                  <a:lnTo>
                    <a:pt x="251" y="0"/>
                  </a:lnTo>
                  <a:lnTo>
                    <a:pt x="255" y="5"/>
                  </a:lnTo>
                  <a:lnTo>
                    <a:pt x="253" y="14"/>
                  </a:lnTo>
                  <a:lnTo>
                    <a:pt x="259" y="18"/>
                  </a:lnTo>
                  <a:lnTo>
                    <a:pt x="263" y="27"/>
                  </a:lnTo>
                  <a:lnTo>
                    <a:pt x="258" y="34"/>
                  </a:lnTo>
                  <a:lnTo>
                    <a:pt x="255" y="52"/>
                  </a:lnTo>
                  <a:lnTo>
                    <a:pt x="259" y="63"/>
                  </a:lnTo>
                  <a:lnTo>
                    <a:pt x="261" y="72"/>
                  </a:lnTo>
                  <a:lnTo>
                    <a:pt x="272" y="82"/>
                  </a:lnTo>
                  <a:lnTo>
                    <a:pt x="281" y="83"/>
                  </a:lnTo>
                  <a:lnTo>
                    <a:pt x="283" y="79"/>
                  </a:lnTo>
                  <a:lnTo>
                    <a:pt x="289" y="78"/>
                  </a:lnTo>
                  <a:lnTo>
                    <a:pt x="297" y="74"/>
                  </a:lnTo>
                  <a:lnTo>
                    <a:pt x="303" y="69"/>
                  </a:lnTo>
                  <a:lnTo>
                    <a:pt x="313" y="71"/>
                  </a:lnTo>
                  <a:lnTo>
                    <a:pt x="318" y="70"/>
                  </a:lnTo>
                  <a:lnTo>
                    <a:pt x="328" y="72"/>
                  </a:lnTo>
                  <a:lnTo>
                    <a:pt x="329" y="67"/>
                  </a:lnTo>
                  <a:lnTo>
                    <a:pt x="326" y="63"/>
                  </a:lnTo>
                  <a:lnTo>
                    <a:pt x="328" y="57"/>
                  </a:lnTo>
                  <a:lnTo>
                    <a:pt x="336" y="59"/>
                  </a:lnTo>
                  <a:lnTo>
                    <a:pt x="344" y="57"/>
                  </a:lnTo>
                  <a:lnTo>
                    <a:pt x="355" y="61"/>
                  </a:lnTo>
                  <a:lnTo>
                    <a:pt x="363" y="66"/>
                  </a:lnTo>
                  <a:lnTo>
                    <a:pt x="368" y="60"/>
                  </a:lnTo>
                  <a:lnTo>
                    <a:pt x="373" y="61"/>
                  </a:lnTo>
                  <a:lnTo>
                    <a:pt x="375" y="67"/>
                  </a:lnTo>
                  <a:lnTo>
                    <a:pt x="384" y="65"/>
                  </a:lnTo>
                  <a:lnTo>
                    <a:pt x="391" y="57"/>
                  </a:lnTo>
                  <a:lnTo>
                    <a:pt x="397" y="42"/>
                  </a:lnTo>
                  <a:lnTo>
                    <a:pt x="408" y="23"/>
                  </a:lnTo>
                  <a:lnTo>
                    <a:pt x="414" y="22"/>
                  </a:lnTo>
                  <a:lnTo>
                    <a:pt x="419" y="34"/>
                  </a:lnTo>
                  <a:lnTo>
                    <a:pt x="429" y="70"/>
                  </a:lnTo>
                  <a:lnTo>
                    <a:pt x="438" y="73"/>
                  </a:lnTo>
                  <a:lnTo>
                    <a:pt x="439" y="88"/>
                  </a:lnTo>
                  <a:lnTo>
                    <a:pt x="425" y="105"/>
                  </a:lnTo>
                  <a:lnTo>
                    <a:pt x="430" y="111"/>
                  </a:lnTo>
                  <a:lnTo>
                    <a:pt x="463" y="114"/>
                  </a:lnTo>
                  <a:lnTo>
                    <a:pt x="464" y="135"/>
                  </a:lnTo>
                  <a:lnTo>
                    <a:pt x="478" y="121"/>
                  </a:lnTo>
                  <a:lnTo>
                    <a:pt x="501" y="129"/>
                  </a:lnTo>
                  <a:lnTo>
                    <a:pt x="531" y="142"/>
                  </a:lnTo>
                  <a:lnTo>
                    <a:pt x="540" y="154"/>
                  </a:lnTo>
                  <a:lnTo>
                    <a:pt x="537" y="165"/>
                  </a:lnTo>
                  <a:lnTo>
                    <a:pt x="559" y="159"/>
                  </a:lnTo>
                  <a:lnTo>
                    <a:pt x="595" y="170"/>
                  </a:lnTo>
                  <a:lnTo>
                    <a:pt x="622" y="169"/>
                  </a:lnTo>
                  <a:lnTo>
                    <a:pt x="649" y="186"/>
                  </a:lnTo>
                  <a:lnTo>
                    <a:pt x="673" y="210"/>
                  </a:lnTo>
                  <a:lnTo>
                    <a:pt x="687" y="216"/>
                  </a:lnTo>
                  <a:lnTo>
                    <a:pt x="703" y="216"/>
                  </a:lnTo>
                  <a:lnTo>
                    <a:pt x="710" y="223"/>
                  </a:lnTo>
                  <a:lnTo>
                    <a:pt x="716" y="249"/>
                  </a:lnTo>
                  <a:lnTo>
                    <a:pt x="720" y="262"/>
                  </a:lnTo>
                  <a:lnTo>
                    <a:pt x="713" y="296"/>
                  </a:lnTo>
                  <a:lnTo>
                    <a:pt x="704" y="310"/>
                  </a:lnTo>
                  <a:lnTo>
                    <a:pt x="679" y="339"/>
                  </a:lnTo>
                  <a:lnTo>
                    <a:pt x="668" y="362"/>
                  </a:lnTo>
                  <a:lnTo>
                    <a:pt x="656" y="380"/>
                  </a:lnTo>
                  <a:lnTo>
                    <a:pt x="651" y="381"/>
                  </a:lnTo>
                  <a:lnTo>
                    <a:pt x="647" y="396"/>
                  </a:lnTo>
                  <a:lnTo>
                    <a:pt x="649" y="435"/>
                  </a:lnTo>
                  <a:lnTo>
                    <a:pt x="646" y="467"/>
                  </a:lnTo>
                  <a:lnTo>
                    <a:pt x="645" y="481"/>
                  </a:lnTo>
                  <a:lnTo>
                    <a:pt x="640" y="489"/>
                  </a:lnTo>
                  <a:lnTo>
                    <a:pt x="638" y="516"/>
                  </a:lnTo>
                  <a:lnTo>
                    <a:pt x="622" y="544"/>
                  </a:lnTo>
                  <a:lnTo>
                    <a:pt x="620" y="565"/>
                  </a:lnTo>
                  <a:lnTo>
                    <a:pt x="606" y="574"/>
                  </a:lnTo>
                  <a:lnTo>
                    <a:pt x="603" y="587"/>
                  </a:lnTo>
                  <a:lnTo>
                    <a:pt x="584" y="587"/>
                  </a:lnTo>
                  <a:lnTo>
                    <a:pt x="556" y="595"/>
                  </a:lnTo>
                  <a:lnTo>
                    <a:pt x="544" y="604"/>
                  </a:lnTo>
                  <a:lnTo>
                    <a:pt x="525" y="610"/>
                  </a:lnTo>
                  <a:lnTo>
                    <a:pt x="505" y="626"/>
                  </a:lnTo>
                  <a:lnTo>
                    <a:pt x="492" y="647"/>
                  </a:lnTo>
                  <a:lnTo>
                    <a:pt x="491" y="662"/>
                  </a:lnTo>
                  <a:lnTo>
                    <a:pt x="496" y="674"/>
                  </a:lnTo>
                  <a:lnTo>
                    <a:pt x="495" y="695"/>
                  </a:lnTo>
                  <a:lnTo>
                    <a:pt x="492" y="705"/>
                  </a:lnTo>
                  <a:lnTo>
                    <a:pt x="481" y="717"/>
                  </a:lnTo>
                  <a:lnTo>
                    <a:pt x="466" y="753"/>
                  </a:lnTo>
                  <a:lnTo>
                    <a:pt x="453" y="770"/>
                  </a:lnTo>
                  <a:lnTo>
                    <a:pt x="443" y="779"/>
                  </a:lnTo>
                  <a:lnTo>
                    <a:pt x="438" y="799"/>
                  </a:lnTo>
                  <a:lnTo>
                    <a:pt x="429" y="811"/>
                  </a:lnTo>
                  <a:lnTo>
                    <a:pt x="422" y="799"/>
                  </a:lnTo>
                  <a:lnTo>
                    <a:pt x="428" y="789"/>
                  </a:lnTo>
                  <a:lnTo>
                    <a:pt x="416" y="775"/>
                  </a:lnTo>
                  <a:lnTo>
                    <a:pt x="400" y="764"/>
                  </a:lnTo>
                  <a:lnTo>
                    <a:pt x="380" y="750"/>
                  </a:lnTo>
                  <a:lnTo>
                    <a:pt x="374" y="751"/>
                  </a:lnTo>
                  <a:lnTo>
                    <a:pt x="353" y="735"/>
                  </a:lnTo>
                  <a:lnTo>
                    <a:pt x="342" y="737"/>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252" name="Freeform 251">
              <a:extLst>
                <a:ext uri="{FF2B5EF4-FFF2-40B4-BE49-F238E27FC236}">
                  <a16:creationId xmlns:a16="http://schemas.microsoft.com/office/drawing/2014/main" id="{850E5A29-BCA2-4F4E-8797-46C7497186BE}"/>
                </a:ext>
              </a:extLst>
            </p:cNvPr>
            <p:cNvSpPr>
              <a:spLocks/>
            </p:cNvSpPr>
            <p:nvPr/>
          </p:nvSpPr>
          <p:spPr bwMode="auto">
            <a:xfrm>
              <a:off x="3191451" y="2734474"/>
              <a:ext cx="61167" cy="34171"/>
            </a:xfrm>
            <a:custGeom>
              <a:avLst/>
              <a:gdLst>
                <a:gd name="T0" fmla="*/ 11 w 37"/>
                <a:gd name="T1" fmla="*/ 10 h 22"/>
                <a:gd name="T2" fmla="*/ 22 w 37"/>
                <a:gd name="T3" fmla="*/ 13 h 22"/>
                <a:gd name="T4" fmla="*/ 37 w 37"/>
                <a:gd name="T5" fmla="*/ 12 h 22"/>
                <a:gd name="T6" fmla="*/ 26 w 37"/>
                <a:gd name="T7" fmla="*/ 21 h 22"/>
                <a:gd name="T8" fmla="*/ 20 w 37"/>
                <a:gd name="T9" fmla="*/ 22 h 22"/>
                <a:gd name="T10" fmla="*/ 2 w 37"/>
                <a:gd name="T11" fmla="*/ 13 h 22"/>
                <a:gd name="T12" fmla="*/ 0 w 37"/>
                <a:gd name="T13" fmla="*/ 6 h 22"/>
                <a:gd name="T14" fmla="*/ 8 w 37"/>
                <a:gd name="T15" fmla="*/ 0 h 22"/>
                <a:gd name="T16" fmla="*/ 11 w 37"/>
                <a:gd name="T17" fmla="*/ 1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7" h="22">
                  <a:moveTo>
                    <a:pt x="11" y="10"/>
                  </a:moveTo>
                  <a:lnTo>
                    <a:pt x="22" y="13"/>
                  </a:lnTo>
                  <a:lnTo>
                    <a:pt x="37" y="12"/>
                  </a:lnTo>
                  <a:lnTo>
                    <a:pt x="26" y="21"/>
                  </a:lnTo>
                  <a:lnTo>
                    <a:pt x="20" y="22"/>
                  </a:lnTo>
                  <a:lnTo>
                    <a:pt x="2" y="13"/>
                  </a:lnTo>
                  <a:lnTo>
                    <a:pt x="0" y="6"/>
                  </a:lnTo>
                  <a:lnTo>
                    <a:pt x="8" y="0"/>
                  </a:lnTo>
                  <a:lnTo>
                    <a:pt x="11" y="1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257" name="Freeform 256">
              <a:extLst>
                <a:ext uri="{FF2B5EF4-FFF2-40B4-BE49-F238E27FC236}">
                  <a16:creationId xmlns:a16="http://schemas.microsoft.com/office/drawing/2014/main" id="{FA8988BB-997D-3849-85CD-461E15BD27F3}"/>
                </a:ext>
              </a:extLst>
            </p:cNvPr>
            <p:cNvSpPr>
              <a:spLocks noEditPoints="1"/>
            </p:cNvSpPr>
            <p:nvPr/>
          </p:nvSpPr>
          <p:spPr bwMode="auto">
            <a:xfrm>
              <a:off x="1503591" y="1741940"/>
              <a:ext cx="2299523" cy="1163391"/>
            </a:xfrm>
            <a:custGeom>
              <a:avLst/>
              <a:gdLst>
                <a:gd name="T0" fmla="*/ 5030 w 5699"/>
                <a:gd name="T1" fmla="*/ 189 h 3068"/>
                <a:gd name="T2" fmla="*/ 4486 w 5699"/>
                <a:gd name="T3" fmla="*/ 395 h 3068"/>
                <a:gd name="T4" fmla="*/ 4419 w 5699"/>
                <a:gd name="T5" fmla="*/ 225 h 3068"/>
                <a:gd name="T6" fmla="*/ 4392 w 5699"/>
                <a:gd name="T7" fmla="*/ 58 h 3068"/>
                <a:gd name="T8" fmla="*/ 5423 w 5699"/>
                <a:gd name="T9" fmla="*/ 7 h 3068"/>
                <a:gd name="T10" fmla="*/ 4022 w 5699"/>
                <a:gd name="T11" fmla="*/ 136 h 3068"/>
                <a:gd name="T12" fmla="*/ 3430 w 5699"/>
                <a:gd name="T13" fmla="*/ 261 h 3068"/>
                <a:gd name="T14" fmla="*/ 3861 w 5699"/>
                <a:gd name="T15" fmla="*/ 239 h 3068"/>
                <a:gd name="T16" fmla="*/ 3040 w 5699"/>
                <a:gd name="T17" fmla="*/ 281 h 3068"/>
                <a:gd name="T18" fmla="*/ 2702 w 5699"/>
                <a:gd name="T19" fmla="*/ 373 h 3068"/>
                <a:gd name="T20" fmla="*/ 3998 w 5699"/>
                <a:gd name="T21" fmla="*/ 378 h 3068"/>
                <a:gd name="T22" fmla="*/ 4259 w 5699"/>
                <a:gd name="T23" fmla="*/ 497 h 3068"/>
                <a:gd name="T24" fmla="*/ 3108 w 5699"/>
                <a:gd name="T25" fmla="*/ 415 h 3068"/>
                <a:gd name="T26" fmla="*/ 2781 w 5699"/>
                <a:gd name="T27" fmla="*/ 376 h 3068"/>
                <a:gd name="T28" fmla="*/ 3397 w 5699"/>
                <a:gd name="T29" fmla="*/ 466 h 3068"/>
                <a:gd name="T30" fmla="*/ 3741 w 5699"/>
                <a:gd name="T31" fmla="*/ 428 h 3068"/>
                <a:gd name="T32" fmla="*/ 2485 w 5699"/>
                <a:gd name="T33" fmla="*/ 522 h 3068"/>
                <a:gd name="T34" fmla="*/ 3658 w 5699"/>
                <a:gd name="T35" fmla="*/ 525 h 3068"/>
                <a:gd name="T36" fmla="*/ 3220 w 5699"/>
                <a:gd name="T37" fmla="*/ 713 h 3068"/>
                <a:gd name="T38" fmla="*/ 4363 w 5699"/>
                <a:gd name="T39" fmla="*/ 644 h 3068"/>
                <a:gd name="T40" fmla="*/ 4935 w 5699"/>
                <a:gd name="T41" fmla="*/ 1030 h 3068"/>
                <a:gd name="T42" fmla="*/ 4609 w 5699"/>
                <a:gd name="T43" fmla="*/ 1331 h 3068"/>
                <a:gd name="T44" fmla="*/ 3970 w 5699"/>
                <a:gd name="T45" fmla="*/ 1206 h 3068"/>
                <a:gd name="T46" fmla="*/ 4260 w 5699"/>
                <a:gd name="T47" fmla="*/ 820 h 3068"/>
                <a:gd name="T48" fmla="*/ 4081 w 5699"/>
                <a:gd name="T49" fmla="*/ 547 h 3068"/>
                <a:gd name="T50" fmla="*/ 3095 w 5699"/>
                <a:gd name="T51" fmla="*/ 573 h 3068"/>
                <a:gd name="T52" fmla="*/ 2829 w 5699"/>
                <a:gd name="T53" fmla="*/ 664 h 3068"/>
                <a:gd name="T54" fmla="*/ 2787 w 5699"/>
                <a:gd name="T55" fmla="*/ 885 h 3068"/>
                <a:gd name="T56" fmla="*/ 2450 w 5699"/>
                <a:gd name="T57" fmla="*/ 782 h 3068"/>
                <a:gd name="T58" fmla="*/ 3509 w 5699"/>
                <a:gd name="T59" fmla="*/ 917 h 3068"/>
                <a:gd name="T60" fmla="*/ 3972 w 5699"/>
                <a:gd name="T61" fmla="*/ 981 h 3068"/>
                <a:gd name="T62" fmla="*/ 2985 w 5699"/>
                <a:gd name="T63" fmla="*/ 1402 h 3068"/>
                <a:gd name="T64" fmla="*/ 3247 w 5699"/>
                <a:gd name="T65" fmla="*/ 1941 h 3068"/>
                <a:gd name="T66" fmla="*/ 3750 w 5699"/>
                <a:gd name="T67" fmla="*/ 1783 h 3068"/>
                <a:gd name="T68" fmla="*/ 4337 w 5699"/>
                <a:gd name="T69" fmla="*/ 1477 h 3068"/>
                <a:gd name="T70" fmla="*/ 4740 w 5699"/>
                <a:gd name="T71" fmla="*/ 1945 h 3068"/>
                <a:gd name="T72" fmla="*/ 4219 w 5699"/>
                <a:gd name="T73" fmla="*/ 2347 h 3068"/>
                <a:gd name="T74" fmla="*/ 4164 w 5699"/>
                <a:gd name="T75" fmla="*/ 2685 h 3068"/>
                <a:gd name="T76" fmla="*/ 4034 w 5699"/>
                <a:gd name="T77" fmla="*/ 2767 h 3068"/>
                <a:gd name="T78" fmla="*/ 3533 w 5699"/>
                <a:gd name="T79" fmla="*/ 2788 h 3068"/>
                <a:gd name="T80" fmla="*/ 2912 w 5699"/>
                <a:gd name="T81" fmla="*/ 3023 h 3068"/>
                <a:gd name="T82" fmla="*/ 2877 w 5699"/>
                <a:gd name="T83" fmla="*/ 2695 h 3068"/>
                <a:gd name="T84" fmla="*/ 2569 w 5699"/>
                <a:gd name="T85" fmla="*/ 2536 h 3068"/>
                <a:gd name="T86" fmla="*/ 1634 w 5699"/>
                <a:gd name="T87" fmla="*/ 2455 h 3068"/>
                <a:gd name="T88" fmla="*/ 264 w 5699"/>
                <a:gd name="T89" fmla="*/ 2180 h 3068"/>
                <a:gd name="T90" fmla="*/ 224 w 5699"/>
                <a:gd name="T91" fmla="*/ 1603 h 3068"/>
                <a:gd name="T92" fmla="*/ 1272 w 5699"/>
                <a:gd name="T93" fmla="*/ 843 h 3068"/>
                <a:gd name="T94" fmla="*/ 1966 w 5699"/>
                <a:gd name="T95" fmla="*/ 852 h 3068"/>
                <a:gd name="T96" fmla="*/ 2624 w 5699"/>
                <a:gd name="T97" fmla="*/ 901 h 3068"/>
                <a:gd name="T98" fmla="*/ 3256 w 5699"/>
                <a:gd name="T99" fmla="*/ 947 h 3068"/>
                <a:gd name="T100" fmla="*/ 3159 w 5699"/>
                <a:gd name="T101" fmla="*/ 875 h 3068"/>
                <a:gd name="T102" fmla="*/ 4305 w 5699"/>
                <a:gd name="T103" fmla="*/ 930 h 3068"/>
                <a:gd name="T104" fmla="*/ 3839 w 5699"/>
                <a:gd name="T105" fmla="*/ 1271 h 3068"/>
                <a:gd name="T106" fmla="*/ 3588 w 5699"/>
                <a:gd name="T107" fmla="*/ 1392 h 3068"/>
                <a:gd name="T108" fmla="*/ 3812 w 5699"/>
                <a:gd name="T109" fmla="*/ 1392 h 3068"/>
                <a:gd name="T110" fmla="*/ 4766 w 5699"/>
                <a:gd name="T111" fmla="*/ 2387 h 3068"/>
                <a:gd name="T112" fmla="*/ 4866 w 5699"/>
                <a:gd name="T113" fmla="*/ 2637 h 3068"/>
                <a:gd name="T114" fmla="*/ 4753 w 5699"/>
                <a:gd name="T115" fmla="*/ 2312 h 3068"/>
                <a:gd name="T116" fmla="*/ 117 w 5699"/>
                <a:gd name="T117" fmla="*/ 2327 h 3068"/>
                <a:gd name="T118" fmla="*/ 4287 w 5699"/>
                <a:gd name="T119" fmla="*/ 2375 h 30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5699" h="3068">
                  <a:moveTo>
                    <a:pt x="5423" y="7"/>
                  </a:moveTo>
                  <a:lnTo>
                    <a:pt x="5539" y="10"/>
                  </a:lnTo>
                  <a:lnTo>
                    <a:pt x="5629" y="17"/>
                  </a:lnTo>
                  <a:lnTo>
                    <a:pt x="5699" y="30"/>
                  </a:lnTo>
                  <a:lnTo>
                    <a:pt x="5686" y="44"/>
                  </a:lnTo>
                  <a:lnTo>
                    <a:pt x="5555" y="66"/>
                  </a:lnTo>
                  <a:lnTo>
                    <a:pt x="5436" y="76"/>
                  </a:lnTo>
                  <a:lnTo>
                    <a:pt x="5383" y="88"/>
                  </a:lnTo>
                  <a:lnTo>
                    <a:pt x="5484" y="87"/>
                  </a:lnTo>
                  <a:lnTo>
                    <a:pt x="5346" y="120"/>
                  </a:lnTo>
                  <a:lnTo>
                    <a:pt x="5257" y="135"/>
                  </a:lnTo>
                  <a:lnTo>
                    <a:pt x="5136" y="180"/>
                  </a:lnTo>
                  <a:lnTo>
                    <a:pt x="5030" y="189"/>
                  </a:lnTo>
                  <a:lnTo>
                    <a:pt x="4989" y="201"/>
                  </a:lnTo>
                  <a:lnTo>
                    <a:pt x="4840" y="207"/>
                  </a:lnTo>
                  <a:lnTo>
                    <a:pt x="4898" y="214"/>
                  </a:lnTo>
                  <a:lnTo>
                    <a:pt x="4856" y="224"/>
                  </a:lnTo>
                  <a:lnTo>
                    <a:pt x="4869" y="253"/>
                  </a:lnTo>
                  <a:lnTo>
                    <a:pt x="4804" y="273"/>
                  </a:lnTo>
                  <a:lnTo>
                    <a:pt x="4714" y="290"/>
                  </a:lnTo>
                  <a:lnTo>
                    <a:pt x="4669" y="313"/>
                  </a:lnTo>
                  <a:lnTo>
                    <a:pt x="4584" y="331"/>
                  </a:lnTo>
                  <a:lnTo>
                    <a:pt x="4578" y="345"/>
                  </a:lnTo>
                  <a:lnTo>
                    <a:pt x="4664" y="343"/>
                  </a:lnTo>
                  <a:lnTo>
                    <a:pt x="4652" y="357"/>
                  </a:lnTo>
                  <a:lnTo>
                    <a:pt x="4486" y="395"/>
                  </a:lnTo>
                  <a:lnTo>
                    <a:pt x="4373" y="377"/>
                  </a:lnTo>
                  <a:lnTo>
                    <a:pt x="4218" y="387"/>
                  </a:lnTo>
                  <a:lnTo>
                    <a:pt x="4152" y="380"/>
                  </a:lnTo>
                  <a:lnTo>
                    <a:pt x="4062" y="376"/>
                  </a:lnTo>
                  <a:lnTo>
                    <a:pt x="4086" y="347"/>
                  </a:lnTo>
                  <a:lnTo>
                    <a:pt x="4191" y="333"/>
                  </a:lnTo>
                  <a:lnTo>
                    <a:pt x="4212" y="290"/>
                  </a:lnTo>
                  <a:lnTo>
                    <a:pt x="4246" y="285"/>
                  </a:lnTo>
                  <a:lnTo>
                    <a:pt x="4349" y="311"/>
                  </a:lnTo>
                  <a:lnTo>
                    <a:pt x="4322" y="273"/>
                  </a:lnTo>
                  <a:lnTo>
                    <a:pt x="4256" y="262"/>
                  </a:lnTo>
                  <a:lnTo>
                    <a:pt x="4319" y="239"/>
                  </a:lnTo>
                  <a:lnTo>
                    <a:pt x="4419" y="225"/>
                  </a:lnTo>
                  <a:lnTo>
                    <a:pt x="4453" y="206"/>
                  </a:lnTo>
                  <a:lnTo>
                    <a:pt x="4411" y="184"/>
                  </a:lnTo>
                  <a:lnTo>
                    <a:pt x="4423" y="155"/>
                  </a:lnTo>
                  <a:lnTo>
                    <a:pt x="4548" y="157"/>
                  </a:lnTo>
                  <a:lnTo>
                    <a:pt x="4578" y="163"/>
                  </a:lnTo>
                  <a:lnTo>
                    <a:pt x="4673" y="143"/>
                  </a:lnTo>
                  <a:lnTo>
                    <a:pt x="4575" y="137"/>
                  </a:lnTo>
                  <a:lnTo>
                    <a:pt x="4408" y="140"/>
                  </a:lnTo>
                  <a:lnTo>
                    <a:pt x="4347" y="122"/>
                  </a:lnTo>
                  <a:lnTo>
                    <a:pt x="4335" y="100"/>
                  </a:lnTo>
                  <a:lnTo>
                    <a:pt x="4300" y="85"/>
                  </a:lnTo>
                  <a:lnTo>
                    <a:pt x="4312" y="67"/>
                  </a:lnTo>
                  <a:lnTo>
                    <a:pt x="4392" y="58"/>
                  </a:lnTo>
                  <a:lnTo>
                    <a:pt x="4447" y="56"/>
                  </a:lnTo>
                  <a:lnTo>
                    <a:pt x="4547" y="48"/>
                  </a:lnTo>
                  <a:lnTo>
                    <a:pt x="4636" y="29"/>
                  </a:lnTo>
                  <a:lnTo>
                    <a:pt x="4688" y="32"/>
                  </a:lnTo>
                  <a:lnTo>
                    <a:pt x="4721" y="46"/>
                  </a:lnTo>
                  <a:lnTo>
                    <a:pt x="4787" y="19"/>
                  </a:lnTo>
                  <a:lnTo>
                    <a:pt x="4855" y="11"/>
                  </a:lnTo>
                  <a:lnTo>
                    <a:pt x="4941" y="5"/>
                  </a:lnTo>
                  <a:lnTo>
                    <a:pt x="5080" y="3"/>
                  </a:lnTo>
                  <a:lnTo>
                    <a:pt x="5098" y="9"/>
                  </a:lnTo>
                  <a:lnTo>
                    <a:pt x="5236" y="0"/>
                  </a:lnTo>
                  <a:lnTo>
                    <a:pt x="5329" y="3"/>
                  </a:lnTo>
                  <a:lnTo>
                    <a:pt x="5423" y="7"/>
                  </a:lnTo>
                  <a:moveTo>
                    <a:pt x="4382" y="188"/>
                  </a:moveTo>
                  <a:lnTo>
                    <a:pt x="4419" y="206"/>
                  </a:lnTo>
                  <a:lnTo>
                    <a:pt x="4335" y="223"/>
                  </a:lnTo>
                  <a:lnTo>
                    <a:pt x="4199" y="267"/>
                  </a:lnTo>
                  <a:lnTo>
                    <a:pt x="4110" y="271"/>
                  </a:lnTo>
                  <a:lnTo>
                    <a:pt x="4018" y="263"/>
                  </a:lnTo>
                  <a:lnTo>
                    <a:pt x="3994" y="240"/>
                  </a:lnTo>
                  <a:lnTo>
                    <a:pt x="4019" y="219"/>
                  </a:lnTo>
                  <a:lnTo>
                    <a:pt x="4074" y="204"/>
                  </a:lnTo>
                  <a:lnTo>
                    <a:pt x="3987" y="204"/>
                  </a:lnTo>
                  <a:lnTo>
                    <a:pt x="3958" y="185"/>
                  </a:lnTo>
                  <a:lnTo>
                    <a:pt x="3959" y="160"/>
                  </a:lnTo>
                  <a:lnTo>
                    <a:pt x="4022" y="136"/>
                  </a:lnTo>
                  <a:lnTo>
                    <a:pt x="4075" y="119"/>
                  </a:lnTo>
                  <a:lnTo>
                    <a:pt x="4127" y="116"/>
                  </a:lnTo>
                  <a:lnTo>
                    <a:pt x="4123" y="103"/>
                  </a:lnTo>
                  <a:lnTo>
                    <a:pt x="4233" y="101"/>
                  </a:lnTo>
                  <a:lnTo>
                    <a:pt x="4257" y="129"/>
                  </a:lnTo>
                  <a:lnTo>
                    <a:pt x="4321" y="141"/>
                  </a:lnTo>
                  <a:lnTo>
                    <a:pt x="4386" y="151"/>
                  </a:lnTo>
                  <a:lnTo>
                    <a:pt x="4382" y="188"/>
                  </a:lnTo>
                  <a:moveTo>
                    <a:pt x="3671" y="265"/>
                  </a:moveTo>
                  <a:lnTo>
                    <a:pt x="3660" y="289"/>
                  </a:lnTo>
                  <a:lnTo>
                    <a:pt x="3589" y="283"/>
                  </a:lnTo>
                  <a:lnTo>
                    <a:pt x="3534" y="263"/>
                  </a:lnTo>
                  <a:lnTo>
                    <a:pt x="3430" y="261"/>
                  </a:lnTo>
                  <a:lnTo>
                    <a:pt x="3498" y="244"/>
                  </a:lnTo>
                  <a:lnTo>
                    <a:pt x="3458" y="230"/>
                  </a:lnTo>
                  <a:lnTo>
                    <a:pt x="3484" y="208"/>
                  </a:lnTo>
                  <a:lnTo>
                    <a:pt x="3567" y="216"/>
                  </a:lnTo>
                  <a:lnTo>
                    <a:pt x="3669" y="237"/>
                  </a:lnTo>
                  <a:lnTo>
                    <a:pt x="3671" y="265"/>
                  </a:lnTo>
                  <a:moveTo>
                    <a:pt x="3857" y="280"/>
                  </a:moveTo>
                  <a:lnTo>
                    <a:pt x="3771" y="293"/>
                  </a:lnTo>
                  <a:lnTo>
                    <a:pt x="3748" y="279"/>
                  </a:lnTo>
                  <a:lnTo>
                    <a:pt x="3753" y="257"/>
                  </a:lnTo>
                  <a:lnTo>
                    <a:pt x="3779" y="233"/>
                  </a:lnTo>
                  <a:lnTo>
                    <a:pt x="3838" y="235"/>
                  </a:lnTo>
                  <a:lnTo>
                    <a:pt x="3861" y="239"/>
                  </a:lnTo>
                  <a:lnTo>
                    <a:pt x="3894" y="259"/>
                  </a:lnTo>
                  <a:lnTo>
                    <a:pt x="3857" y="280"/>
                  </a:lnTo>
                  <a:moveTo>
                    <a:pt x="3231" y="248"/>
                  </a:moveTo>
                  <a:lnTo>
                    <a:pt x="3157" y="260"/>
                  </a:lnTo>
                  <a:lnTo>
                    <a:pt x="3078" y="260"/>
                  </a:lnTo>
                  <a:lnTo>
                    <a:pt x="3090" y="251"/>
                  </a:lnTo>
                  <a:lnTo>
                    <a:pt x="3163" y="234"/>
                  </a:lnTo>
                  <a:lnTo>
                    <a:pt x="3185" y="237"/>
                  </a:lnTo>
                  <a:lnTo>
                    <a:pt x="3231" y="248"/>
                  </a:lnTo>
                  <a:moveTo>
                    <a:pt x="3135" y="302"/>
                  </a:moveTo>
                  <a:lnTo>
                    <a:pt x="3021" y="319"/>
                  </a:lnTo>
                  <a:lnTo>
                    <a:pt x="2975" y="300"/>
                  </a:lnTo>
                  <a:lnTo>
                    <a:pt x="3040" y="281"/>
                  </a:lnTo>
                  <a:lnTo>
                    <a:pt x="3119" y="275"/>
                  </a:lnTo>
                  <a:lnTo>
                    <a:pt x="3175" y="284"/>
                  </a:lnTo>
                  <a:lnTo>
                    <a:pt x="3135" y="302"/>
                  </a:lnTo>
                  <a:moveTo>
                    <a:pt x="3917" y="312"/>
                  </a:moveTo>
                  <a:lnTo>
                    <a:pt x="3893" y="314"/>
                  </a:lnTo>
                  <a:lnTo>
                    <a:pt x="3806" y="310"/>
                  </a:lnTo>
                  <a:lnTo>
                    <a:pt x="3812" y="294"/>
                  </a:lnTo>
                  <a:lnTo>
                    <a:pt x="3909" y="294"/>
                  </a:lnTo>
                  <a:lnTo>
                    <a:pt x="3930" y="305"/>
                  </a:lnTo>
                  <a:lnTo>
                    <a:pt x="3917" y="312"/>
                  </a:lnTo>
                  <a:moveTo>
                    <a:pt x="2839" y="305"/>
                  </a:moveTo>
                  <a:lnTo>
                    <a:pt x="2768" y="351"/>
                  </a:lnTo>
                  <a:lnTo>
                    <a:pt x="2702" y="373"/>
                  </a:lnTo>
                  <a:lnTo>
                    <a:pt x="2651" y="376"/>
                  </a:lnTo>
                  <a:lnTo>
                    <a:pt x="2523" y="402"/>
                  </a:lnTo>
                  <a:lnTo>
                    <a:pt x="2430" y="412"/>
                  </a:lnTo>
                  <a:lnTo>
                    <a:pt x="2382" y="398"/>
                  </a:lnTo>
                  <a:lnTo>
                    <a:pt x="2382" y="398"/>
                  </a:lnTo>
                  <a:lnTo>
                    <a:pt x="2530" y="352"/>
                  </a:lnTo>
                  <a:lnTo>
                    <a:pt x="2686" y="313"/>
                  </a:lnTo>
                  <a:lnTo>
                    <a:pt x="2760" y="314"/>
                  </a:lnTo>
                  <a:lnTo>
                    <a:pt x="2839" y="305"/>
                  </a:lnTo>
                  <a:moveTo>
                    <a:pt x="3847" y="338"/>
                  </a:moveTo>
                  <a:lnTo>
                    <a:pt x="3880" y="358"/>
                  </a:lnTo>
                  <a:lnTo>
                    <a:pt x="3977" y="357"/>
                  </a:lnTo>
                  <a:lnTo>
                    <a:pt x="3998" y="378"/>
                  </a:lnTo>
                  <a:lnTo>
                    <a:pt x="3963" y="401"/>
                  </a:lnTo>
                  <a:lnTo>
                    <a:pt x="4005" y="415"/>
                  </a:lnTo>
                  <a:lnTo>
                    <a:pt x="4022" y="430"/>
                  </a:lnTo>
                  <a:lnTo>
                    <a:pt x="4087" y="433"/>
                  </a:lnTo>
                  <a:lnTo>
                    <a:pt x="4155" y="438"/>
                  </a:lnTo>
                  <a:lnTo>
                    <a:pt x="4247" y="425"/>
                  </a:lnTo>
                  <a:lnTo>
                    <a:pt x="4354" y="419"/>
                  </a:lnTo>
                  <a:lnTo>
                    <a:pt x="4431" y="424"/>
                  </a:lnTo>
                  <a:lnTo>
                    <a:pt x="4463" y="448"/>
                  </a:lnTo>
                  <a:lnTo>
                    <a:pt x="4451" y="474"/>
                  </a:lnTo>
                  <a:lnTo>
                    <a:pt x="4405" y="491"/>
                  </a:lnTo>
                  <a:lnTo>
                    <a:pt x="4317" y="505"/>
                  </a:lnTo>
                  <a:lnTo>
                    <a:pt x="4259" y="497"/>
                  </a:lnTo>
                  <a:lnTo>
                    <a:pt x="4104" y="507"/>
                  </a:lnTo>
                  <a:lnTo>
                    <a:pt x="3998" y="509"/>
                  </a:lnTo>
                  <a:lnTo>
                    <a:pt x="3924" y="501"/>
                  </a:lnTo>
                  <a:lnTo>
                    <a:pt x="3810" y="480"/>
                  </a:lnTo>
                  <a:lnTo>
                    <a:pt x="3828" y="444"/>
                  </a:lnTo>
                  <a:lnTo>
                    <a:pt x="3855" y="413"/>
                  </a:lnTo>
                  <a:lnTo>
                    <a:pt x="3834" y="386"/>
                  </a:lnTo>
                  <a:lnTo>
                    <a:pt x="3740" y="378"/>
                  </a:lnTo>
                  <a:lnTo>
                    <a:pt x="3704" y="359"/>
                  </a:lnTo>
                  <a:lnTo>
                    <a:pt x="3751" y="334"/>
                  </a:lnTo>
                  <a:lnTo>
                    <a:pt x="3847" y="338"/>
                  </a:lnTo>
                  <a:moveTo>
                    <a:pt x="3116" y="393"/>
                  </a:moveTo>
                  <a:lnTo>
                    <a:pt x="3108" y="415"/>
                  </a:lnTo>
                  <a:lnTo>
                    <a:pt x="3165" y="405"/>
                  </a:lnTo>
                  <a:lnTo>
                    <a:pt x="3214" y="408"/>
                  </a:lnTo>
                  <a:lnTo>
                    <a:pt x="3186" y="439"/>
                  </a:lnTo>
                  <a:lnTo>
                    <a:pt x="3120" y="469"/>
                  </a:lnTo>
                  <a:lnTo>
                    <a:pt x="2937" y="479"/>
                  </a:lnTo>
                  <a:lnTo>
                    <a:pt x="2775" y="507"/>
                  </a:lnTo>
                  <a:lnTo>
                    <a:pt x="2696" y="508"/>
                  </a:lnTo>
                  <a:lnTo>
                    <a:pt x="2716" y="487"/>
                  </a:lnTo>
                  <a:lnTo>
                    <a:pt x="2856" y="459"/>
                  </a:lnTo>
                  <a:lnTo>
                    <a:pt x="2618" y="466"/>
                  </a:lnTo>
                  <a:lnTo>
                    <a:pt x="2563" y="455"/>
                  </a:lnTo>
                  <a:lnTo>
                    <a:pt x="2712" y="393"/>
                  </a:lnTo>
                  <a:lnTo>
                    <a:pt x="2781" y="376"/>
                  </a:lnTo>
                  <a:lnTo>
                    <a:pt x="2894" y="397"/>
                  </a:lnTo>
                  <a:lnTo>
                    <a:pt x="2935" y="434"/>
                  </a:lnTo>
                  <a:lnTo>
                    <a:pt x="3017" y="439"/>
                  </a:lnTo>
                  <a:lnTo>
                    <a:pt x="3020" y="379"/>
                  </a:lnTo>
                  <a:lnTo>
                    <a:pt x="3094" y="356"/>
                  </a:lnTo>
                  <a:lnTo>
                    <a:pt x="3136" y="364"/>
                  </a:lnTo>
                  <a:lnTo>
                    <a:pt x="3116" y="393"/>
                  </a:lnTo>
                  <a:moveTo>
                    <a:pt x="3634" y="361"/>
                  </a:moveTo>
                  <a:lnTo>
                    <a:pt x="3639" y="390"/>
                  </a:lnTo>
                  <a:lnTo>
                    <a:pt x="3605" y="422"/>
                  </a:lnTo>
                  <a:lnTo>
                    <a:pt x="3531" y="469"/>
                  </a:lnTo>
                  <a:lnTo>
                    <a:pt x="3440" y="476"/>
                  </a:lnTo>
                  <a:lnTo>
                    <a:pt x="3397" y="466"/>
                  </a:lnTo>
                  <a:lnTo>
                    <a:pt x="3440" y="428"/>
                  </a:lnTo>
                  <a:lnTo>
                    <a:pt x="3353" y="433"/>
                  </a:lnTo>
                  <a:lnTo>
                    <a:pt x="3406" y="385"/>
                  </a:lnTo>
                  <a:lnTo>
                    <a:pt x="3457" y="387"/>
                  </a:lnTo>
                  <a:lnTo>
                    <a:pt x="3555" y="366"/>
                  </a:lnTo>
                  <a:lnTo>
                    <a:pt x="3621" y="369"/>
                  </a:lnTo>
                  <a:lnTo>
                    <a:pt x="3634" y="361"/>
                  </a:lnTo>
                  <a:moveTo>
                    <a:pt x="3759" y="471"/>
                  </a:moveTo>
                  <a:lnTo>
                    <a:pt x="3706" y="496"/>
                  </a:lnTo>
                  <a:lnTo>
                    <a:pt x="3637" y="491"/>
                  </a:lnTo>
                  <a:lnTo>
                    <a:pt x="3593" y="474"/>
                  </a:lnTo>
                  <a:lnTo>
                    <a:pt x="3651" y="445"/>
                  </a:lnTo>
                  <a:lnTo>
                    <a:pt x="3741" y="428"/>
                  </a:lnTo>
                  <a:lnTo>
                    <a:pt x="3762" y="450"/>
                  </a:lnTo>
                  <a:lnTo>
                    <a:pt x="3759" y="471"/>
                  </a:lnTo>
                  <a:moveTo>
                    <a:pt x="2102" y="711"/>
                  </a:moveTo>
                  <a:lnTo>
                    <a:pt x="1922" y="744"/>
                  </a:lnTo>
                  <a:lnTo>
                    <a:pt x="1931" y="714"/>
                  </a:lnTo>
                  <a:lnTo>
                    <a:pt x="1854" y="677"/>
                  </a:lnTo>
                  <a:lnTo>
                    <a:pt x="1914" y="648"/>
                  </a:lnTo>
                  <a:lnTo>
                    <a:pt x="2013" y="599"/>
                  </a:lnTo>
                  <a:lnTo>
                    <a:pt x="2115" y="555"/>
                  </a:lnTo>
                  <a:lnTo>
                    <a:pt x="2118" y="515"/>
                  </a:lnTo>
                  <a:lnTo>
                    <a:pt x="2304" y="505"/>
                  </a:lnTo>
                  <a:lnTo>
                    <a:pt x="2359" y="518"/>
                  </a:lnTo>
                  <a:lnTo>
                    <a:pt x="2485" y="522"/>
                  </a:lnTo>
                  <a:lnTo>
                    <a:pt x="2511" y="541"/>
                  </a:lnTo>
                  <a:lnTo>
                    <a:pt x="2532" y="569"/>
                  </a:lnTo>
                  <a:lnTo>
                    <a:pt x="2446" y="586"/>
                  </a:lnTo>
                  <a:lnTo>
                    <a:pt x="2261" y="633"/>
                  </a:lnTo>
                  <a:lnTo>
                    <a:pt x="2138" y="681"/>
                  </a:lnTo>
                  <a:lnTo>
                    <a:pt x="2102" y="711"/>
                  </a:lnTo>
                  <a:moveTo>
                    <a:pt x="3636" y="616"/>
                  </a:moveTo>
                  <a:lnTo>
                    <a:pt x="3531" y="667"/>
                  </a:lnTo>
                  <a:lnTo>
                    <a:pt x="3474" y="664"/>
                  </a:lnTo>
                  <a:lnTo>
                    <a:pt x="3499" y="605"/>
                  </a:lnTo>
                  <a:lnTo>
                    <a:pt x="3534" y="571"/>
                  </a:lnTo>
                  <a:lnTo>
                    <a:pt x="3589" y="543"/>
                  </a:lnTo>
                  <a:lnTo>
                    <a:pt x="3658" y="525"/>
                  </a:lnTo>
                  <a:lnTo>
                    <a:pt x="3762" y="528"/>
                  </a:lnTo>
                  <a:lnTo>
                    <a:pt x="3844" y="544"/>
                  </a:lnTo>
                  <a:lnTo>
                    <a:pt x="3710" y="603"/>
                  </a:lnTo>
                  <a:lnTo>
                    <a:pt x="3636" y="616"/>
                  </a:lnTo>
                  <a:moveTo>
                    <a:pt x="3338" y="545"/>
                  </a:moveTo>
                  <a:lnTo>
                    <a:pt x="3385" y="558"/>
                  </a:lnTo>
                  <a:lnTo>
                    <a:pt x="3485" y="550"/>
                  </a:lnTo>
                  <a:lnTo>
                    <a:pt x="3479" y="569"/>
                  </a:lnTo>
                  <a:lnTo>
                    <a:pt x="3398" y="601"/>
                  </a:lnTo>
                  <a:lnTo>
                    <a:pt x="3448" y="630"/>
                  </a:lnTo>
                  <a:lnTo>
                    <a:pt x="3378" y="692"/>
                  </a:lnTo>
                  <a:lnTo>
                    <a:pt x="3265" y="718"/>
                  </a:lnTo>
                  <a:lnTo>
                    <a:pt x="3220" y="713"/>
                  </a:lnTo>
                  <a:lnTo>
                    <a:pt x="3210" y="686"/>
                  </a:lnTo>
                  <a:lnTo>
                    <a:pt x="3133" y="634"/>
                  </a:lnTo>
                  <a:lnTo>
                    <a:pt x="3157" y="612"/>
                  </a:lnTo>
                  <a:lnTo>
                    <a:pt x="3254" y="620"/>
                  </a:lnTo>
                  <a:lnTo>
                    <a:pt x="3243" y="577"/>
                  </a:lnTo>
                  <a:lnTo>
                    <a:pt x="3338" y="545"/>
                  </a:lnTo>
                  <a:moveTo>
                    <a:pt x="4004" y="590"/>
                  </a:moveTo>
                  <a:lnTo>
                    <a:pt x="4008" y="632"/>
                  </a:lnTo>
                  <a:lnTo>
                    <a:pt x="4104" y="578"/>
                  </a:lnTo>
                  <a:lnTo>
                    <a:pt x="4258" y="551"/>
                  </a:lnTo>
                  <a:lnTo>
                    <a:pt x="4288" y="620"/>
                  </a:lnTo>
                  <a:lnTo>
                    <a:pt x="4244" y="664"/>
                  </a:lnTo>
                  <a:lnTo>
                    <a:pt x="4363" y="644"/>
                  </a:lnTo>
                  <a:lnTo>
                    <a:pt x="4434" y="618"/>
                  </a:lnTo>
                  <a:lnTo>
                    <a:pt x="4523" y="652"/>
                  </a:lnTo>
                  <a:lnTo>
                    <a:pt x="4571" y="684"/>
                  </a:lnTo>
                  <a:lnTo>
                    <a:pt x="4556" y="714"/>
                  </a:lnTo>
                  <a:lnTo>
                    <a:pt x="4665" y="699"/>
                  </a:lnTo>
                  <a:lnTo>
                    <a:pt x="4689" y="743"/>
                  </a:lnTo>
                  <a:lnTo>
                    <a:pt x="4799" y="771"/>
                  </a:lnTo>
                  <a:lnTo>
                    <a:pt x="4828" y="799"/>
                  </a:lnTo>
                  <a:lnTo>
                    <a:pt x="4836" y="866"/>
                  </a:lnTo>
                  <a:lnTo>
                    <a:pt x="4715" y="899"/>
                  </a:lnTo>
                  <a:lnTo>
                    <a:pt x="4815" y="946"/>
                  </a:lnTo>
                  <a:lnTo>
                    <a:pt x="4893" y="962"/>
                  </a:lnTo>
                  <a:lnTo>
                    <a:pt x="4935" y="1030"/>
                  </a:lnTo>
                  <a:lnTo>
                    <a:pt x="5020" y="1035"/>
                  </a:lnTo>
                  <a:lnTo>
                    <a:pt x="4975" y="1087"/>
                  </a:lnTo>
                  <a:lnTo>
                    <a:pt x="4828" y="1174"/>
                  </a:lnTo>
                  <a:lnTo>
                    <a:pt x="4776" y="1142"/>
                  </a:lnTo>
                  <a:lnTo>
                    <a:pt x="4727" y="1070"/>
                  </a:lnTo>
                  <a:lnTo>
                    <a:pt x="4649" y="1079"/>
                  </a:lnTo>
                  <a:lnTo>
                    <a:pt x="4617" y="1122"/>
                  </a:lnTo>
                  <a:lnTo>
                    <a:pt x="4652" y="1166"/>
                  </a:lnTo>
                  <a:lnTo>
                    <a:pt x="4710" y="1201"/>
                  </a:lnTo>
                  <a:lnTo>
                    <a:pt x="4723" y="1221"/>
                  </a:lnTo>
                  <a:lnTo>
                    <a:pt x="4721" y="1296"/>
                  </a:lnTo>
                  <a:lnTo>
                    <a:pt x="4672" y="1352"/>
                  </a:lnTo>
                  <a:lnTo>
                    <a:pt x="4609" y="1331"/>
                  </a:lnTo>
                  <a:lnTo>
                    <a:pt x="4496" y="1269"/>
                  </a:lnTo>
                  <a:lnTo>
                    <a:pt x="4542" y="1335"/>
                  </a:lnTo>
                  <a:lnTo>
                    <a:pt x="4579" y="1382"/>
                  </a:lnTo>
                  <a:lnTo>
                    <a:pt x="4575" y="1409"/>
                  </a:lnTo>
                  <a:lnTo>
                    <a:pt x="4431" y="1378"/>
                  </a:lnTo>
                  <a:lnTo>
                    <a:pt x="4330" y="1333"/>
                  </a:lnTo>
                  <a:lnTo>
                    <a:pt x="4281" y="1296"/>
                  </a:lnTo>
                  <a:lnTo>
                    <a:pt x="4313" y="1274"/>
                  </a:lnTo>
                  <a:lnTo>
                    <a:pt x="4250" y="1235"/>
                  </a:lnTo>
                  <a:lnTo>
                    <a:pt x="4189" y="1198"/>
                  </a:lnTo>
                  <a:lnTo>
                    <a:pt x="4176" y="1220"/>
                  </a:lnTo>
                  <a:lnTo>
                    <a:pt x="4002" y="1232"/>
                  </a:lnTo>
                  <a:lnTo>
                    <a:pt x="3970" y="1206"/>
                  </a:lnTo>
                  <a:lnTo>
                    <a:pt x="4044" y="1151"/>
                  </a:lnTo>
                  <a:lnTo>
                    <a:pt x="4152" y="1149"/>
                  </a:lnTo>
                  <a:lnTo>
                    <a:pt x="4275" y="1140"/>
                  </a:lnTo>
                  <a:lnTo>
                    <a:pt x="4273" y="1113"/>
                  </a:lnTo>
                  <a:lnTo>
                    <a:pt x="4317" y="1076"/>
                  </a:lnTo>
                  <a:lnTo>
                    <a:pt x="4435" y="1004"/>
                  </a:lnTo>
                  <a:lnTo>
                    <a:pt x="4441" y="971"/>
                  </a:lnTo>
                  <a:lnTo>
                    <a:pt x="4436" y="946"/>
                  </a:lnTo>
                  <a:lnTo>
                    <a:pt x="4376" y="911"/>
                  </a:lnTo>
                  <a:lnTo>
                    <a:pt x="4282" y="887"/>
                  </a:lnTo>
                  <a:lnTo>
                    <a:pt x="4330" y="868"/>
                  </a:lnTo>
                  <a:lnTo>
                    <a:pt x="4305" y="824"/>
                  </a:lnTo>
                  <a:lnTo>
                    <a:pt x="4260" y="820"/>
                  </a:lnTo>
                  <a:lnTo>
                    <a:pt x="4235" y="796"/>
                  </a:lnTo>
                  <a:lnTo>
                    <a:pt x="4191" y="817"/>
                  </a:lnTo>
                  <a:lnTo>
                    <a:pt x="4086" y="826"/>
                  </a:lnTo>
                  <a:lnTo>
                    <a:pt x="3902" y="810"/>
                  </a:lnTo>
                  <a:lnTo>
                    <a:pt x="3805" y="789"/>
                  </a:lnTo>
                  <a:lnTo>
                    <a:pt x="3727" y="779"/>
                  </a:lnTo>
                  <a:lnTo>
                    <a:pt x="3704" y="754"/>
                  </a:lnTo>
                  <a:lnTo>
                    <a:pt x="3787" y="722"/>
                  </a:lnTo>
                  <a:lnTo>
                    <a:pt x="3712" y="722"/>
                  </a:lnTo>
                  <a:lnTo>
                    <a:pt x="3758" y="652"/>
                  </a:lnTo>
                  <a:lnTo>
                    <a:pt x="3854" y="592"/>
                  </a:lnTo>
                  <a:lnTo>
                    <a:pt x="3932" y="565"/>
                  </a:lnTo>
                  <a:lnTo>
                    <a:pt x="4081" y="547"/>
                  </a:lnTo>
                  <a:lnTo>
                    <a:pt x="4004" y="590"/>
                  </a:lnTo>
                  <a:moveTo>
                    <a:pt x="4530" y="594"/>
                  </a:moveTo>
                  <a:lnTo>
                    <a:pt x="4520" y="612"/>
                  </a:lnTo>
                  <a:lnTo>
                    <a:pt x="4467" y="610"/>
                  </a:lnTo>
                  <a:lnTo>
                    <a:pt x="4412" y="609"/>
                  </a:lnTo>
                  <a:lnTo>
                    <a:pt x="4347" y="618"/>
                  </a:lnTo>
                  <a:lnTo>
                    <a:pt x="4336" y="614"/>
                  </a:lnTo>
                  <a:lnTo>
                    <a:pt x="4308" y="578"/>
                  </a:lnTo>
                  <a:lnTo>
                    <a:pt x="4331" y="554"/>
                  </a:lnTo>
                  <a:lnTo>
                    <a:pt x="4359" y="550"/>
                  </a:lnTo>
                  <a:lnTo>
                    <a:pt x="4471" y="557"/>
                  </a:lnTo>
                  <a:lnTo>
                    <a:pt x="4530" y="594"/>
                  </a:lnTo>
                  <a:moveTo>
                    <a:pt x="3095" y="573"/>
                  </a:moveTo>
                  <a:lnTo>
                    <a:pt x="3001" y="617"/>
                  </a:lnTo>
                  <a:lnTo>
                    <a:pt x="2972" y="570"/>
                  </a:lnTo>
                  <a:lnTo>
                    <a:pt x="3000" y="561"/>
                  </a:lnTo>
                  <a:lnTo>
                    <a:pt x="3072" y="558"/>
                  </a:lnTo>
                  <a:lnTo>
                    <a:pt x="3095" y="573"/>
                  </a:lnTo>
                  <a:moveTo>
                    <a:pt x="2573" y="593"/>
                  </a:moveTo>
                  <a:lnTo>
                    <a:pt x="2509" y="624"/>
                  </a:lnTo>
                  <a:lnTo>
                    <a:pt x="2649" y="604"/>
                  </a:lnTo>
                  <a:lnTo>
                    <a:pt x="2682" y="638"/>
                  </a:lnTo>
                  <a:lnTo>
                    <a:pt x="2780" y="603"/>
                  </a:lnTo>
                  <a:lnTo>
                    <a:pt x="2803" y="625"/>
                  </a:lnTo>
                  <a:lnTo>
                    <a:pt x="2772" y="692"/>
                  </a:lnTo>
                  <a:lnTo>
                    <a:pt x="2829" y="664"/>
                  </a:lnTo>
                  <a:lnTo>
                    <a:pt x="2869" y="595"/>
                  </a:lnTo>
                  <a:lnTo>
                    <a:pt x="2926" y="585"/>
                  </a:lnTo>
                  <a:lnTo>
                    <a:pt x="2965" y="596"/>
                  </a:lnTo>
                  <a:lnTo>
                    <a:pt x="2994" y="623"/>
                  </a:lnTo>
                  <a:lnTo>
                    <a:pt x="2956" y="689"/>
                  </a:lnTo>
                  <a:lnTo>
                    <a:pt x="2922" y="738"/>
                  </a:lnTo>
                  <a:lnTo>
                    <a:pt x="2976" y="773"/>
                  </a:lnTo>
                  <a:lnTo>
                    <a:pt x="3041" y="806"/>
                  </a:lnTo>
                  <a:lnTo>
                    <a:pt x="3005" y="837"/>
                  </a:lnTo>
                  <a:lnTo>
                    <a:pt x="2910" y="843"/>
                  </a:lnTo>
                  <a:lnTo>
                    <a:pt x="2919" y="870"/>
                  </a:lnTo>
                  <a:lnTo>
                    <a:pt x="2875" y="897"/>
                  </a:lnTo>
                  <a:lnTo>
                    <a:pt x="2787" y="885"/>
                  </a:lnTo>
                  <a:lnTo>
                    <a:pt x="2712" y="866"/>
                  </a:lnTo>
                  <a:lnTo>
                    <a:pt x="2644" y="870"/>
                  </a:lnTo>
                  <a:lnTo>
                    <a:pt x="2517" y="895"/>
                  </a:lnTo>
                  <a:lnTo>
                    <a:pt x="2367" y="906"/>
                  </a:lnTo>
                  <a:lnTo>
                    <a:pt x="2263" y="912"/>
                  </a:lnTo>
                  <a:lnTo>
                    <a:pt x="2269" y="878"/>
                  </a:lnTo>
                  <a:lnTo>
                    <a:pt x="2215" y="859"/>
                  </a:lnTo>
                  <a:lnTo>
                    <a:pt x="2158" y="867"/>
                  </a:lnTo>
                  <a:lnTo>
                    <a:pt x="2154" y="810"/>
                  </a:lnTo>
                  <a:lnTo>
                    <a:pt x="2198" y="803"/>
                  </a:lnTo>
                  <a:lnTo>
                    <a:pt x="2294" y="791"/>
                  </a:lnTo>
                  <a:lnTo>
                    <a:pt x="2367" y="794"/>
                  </a:lnTo>
                  <a:lnTo>
                    <a:pt x="2450" y="782"/>
                  </a:lnTo>
                  <a:lnTo>
                    <a:pt x="2365" y="765"/>
                  </a:lnTo>
                  <a:lnTo>
                    <a:pt x="2244" y="771"/>
                  </a:lnTo>
                  <a:lnTo>
                    <a:pt x="2170" y="770"/>
                  </a:lnTo>
                  <a:lnTo>
                    <a:pt x="2171" y="744"/>
                  </a:lnTo>
                  <a:lnTo>
                    <a:pt x="2326" y="716"/>
                  </a:lnTo>
                  <a:lnTo>
                    <a:pt x="2244" y="717"/>
                  </a:lnTo>
                  <a:lnTo>
                    <a:pt x="2172" y="699"/>
                  </a:lnTo>
                  <a:lnTo>
                    <a:pt x="2278" y="647"/>
                  </a:lnTo>
                  <a:lnTo>
                    <a:pt x="2347" y="620"/>
                  </a:lnTo>
                  <a:lnTo>
                    <a:pt x="2535" y="580"/>
                  </a:lnTo>
                  <a:lnTo>
                    <a:pt x="2573" y="593"/>
                  </a:lnTo>
                  <a:moveTo>
                    <a:pt x="3571" y="843"/>
                  </a:moveTo>
                  <a:lnTo>
                    <a:pt x="3509" y="917"/>
                  </a:lnTo>
                  <a:lnTo>
                    <a:pt x="3629" y="860"/>
                  </a:lnTo>
                  <a:lnTo>
                    <a:pt x="3656" y="907"/>
                  </a:lnTo>
                  <a:lnTo>
                    <a:pt x="3596" y="961"/>
                  </a:lnTo>
                  <a:lnTo>
                    <a:pt x="3611" y="1010"/>
                  </a:lnTo>
                  <a:lnTo>
                    <a:pt x="3711" y="957"/>
                  </a:lnTo>
                  <a:lnTo>
                    <a:pt x="3800" y="894"/>
                  </a:lnTo>
                  <a:lnTo>
                    <a:pt x="3866" y="816"/>
                  </a:lnTo>
                  <a:lnTo>
                    <a:pt x="3938" y="821"/>
                  </a:lnTo>
                  <a:lnTo>
                    <a:pt x="4010" y="832"/>
                  </a:lnTo>
                  <a:lnTo>
                    <a:pt x="4055" y="867"/>
                  </a:lnTo>
                  <a:lnTo>
                    <a:pt x="4032" y="903"/>
                  </a:lnTo>
                  <a:lnTo>
                    <a:pt x="3962" y="942"/>
                  </a:lnTo>
                  <a:lnTo>
                    <a:pt x="3972" y="981"/>
                  </a:lnTo>
                  <a:lnTo>
                    <a:pt x="3939" y="1016"/>
                  </a:lnTo>
                  <a:lnTo>
                    <a:pt x="3792" y="1068"/>
                  </a:lnTo>
                  <a:lnTo>
                    <a:pt x="3706" y="1080"/>
                  </a:lnTo>
                  <a:lnTo>
                    <a:pt x="3664" y="1057"/>
                  </a:lnTo>
                  <a:lnTo>
                    <a:pt x="3619" y="1095"/>
                  </a:lnTo>
                  <a:lnTo>
                    <a:pt x="3518" y="1158"/>
                  </a:lnTo>
                  <a:lnTo>
                    <a:pt x="3477" y="1191"/>
                  </a:lnTo>
                  <a:lnTo>
                    <a:pt x="3373" y="1242"/>
                  </a:lnTo>
                  <a:lnTo>
                    <a:pt x="3287" y="1247"/>
                  </a:lnTo>
                  <a:lnTo>
                    <a:pt x="3218" y="1280"/>
                  </a:lnTo>
                  <a:lnTo>
                    <a:pt x="3178" y="1330"/>
                  </a:lnTo>
                  <a:lnTo>
                    <a:pt x="3103" y="1339"/>
                  </a:lnTo>
                  <a:lnTo>
                    <a:pt x="2985" y="1402"/>
                  </a:lnTo>
                  <a:lnTo>
                    <a:pt x="2858" y="1490"/>
                  </a:lnTo>
                  <a:lnTo>
                    <a:pt x="2792" y="1552"/>
                  </a:lnTo>
                  <a:lnTo>
                    <a:pt x="2726" y="1644"/>
                  </a:lnTo>
                  <a:lnTo>
                    <a:pt x="2806" y="1657"/>
                  </a:lnTo>
                  <a:lnTo>
                    <a:pt x="2785" y="1732"/>
                  </a:lnTo>
                  <a:lnTo>
                    <a:pt x="2776" y="1793"/>
                  </a:lnTo>
                  <a:lnTo>
                    <a:pt x="2872" y="1777"/>
                  </a:lnTo>
                  <a:lnTo>
                    <a:pt x="2966" y="1812"/>
                  </a:lnTo>
                  <a:lnTo>
                    <a:pt x="3010" y="1842"/>
                  </a:lnTo>
                  <a:lnTo>
                    <a:pt x="3032" y="1880"/>
                  </a:lnTo>
                  <a:lnTo>
                    <a:pt x="3098" y="1903"/>
                  </a:lnTo>
                  <a:lnTo>
                    <a:pt x="3146" y="1937"/>
                  </a:lnTo>
                  <a:lnTo>
                    <a:pt x="3247" y="1941"/>
                  </a:lnTo>
                  <a:lnTo>
                    <a:pt x="3311" y="1949"/>
                  </a:lnTo>
                  <a:lnTo>
                    <a:pt x="3264" y="2020"/>
                  </a:lnTo>
                  <a:lnTo>
                    <a:pt x="3242" y="2102"/>
                  </a:lnTo>
                  <a:lnTo>
                    <a:pt x="3244" y="2194"/>
                  </a:lnTo>
                  <a:lnTo>
                    <a:pt x="3304" y="2272"/>
                  </a:lnTo>
                  <a:lnTo>
                    <a:pt x="3366" y="2245"/>
                  </a:lnTo>
                  <a:lnTo>
                    <a:pt x="3439" y="2160"/>
                  </a:lnTo>
                  <a:lnTo>
                    <a:pt x="3468" y="2031"/>
                  </a:lnTo>
                  <a:lnTo>
                    <a:pt x="3445" y="1988"/>
                  </a:lnTo>
                  <a:lnTo>
                    <a:pt x="3565" y="1950"/>
                  </a:lnTo>
                  <a:lnTo>
                    <a:pt x="3664" y="1893"/>
                  </a:lnTo>
                  <a:lnTo>
                    <a:pt x="3727" y="1837"/>
                  </a:lnTo>
                  <a:lnTo>
                    <a:pt x="3750" y="1783"/>
                  </a:lnTo>
                  <a:lnTo>
                    <a:pt x="3744" y="1715"/>
                  </a:lnTo>
                  <a:lnTo>
                    <a:pt x="3702" y="1655"/>
                  </a:lnTo>
                  <a:lnTo>
                    <a:pt x="3820" y="1572"/>
                  </a:lnTo>
                  <a:lnTo>
                    <a:pt x="3835" y="1501"/>
                  </a:lnTo>
                  <a:lnTo>
                    <a:pt x="3888" y="1379"/>
                  </a:lnTo>
                  <a:lnTo>
                    <a:pt x="3939" y="1361"/>
                  </a:lnTo>
                  <a:lnTo>
                    <a:pt x="4028" y="1382"/>
                  </a:lnTo>
                  <a:lnTo>
                    <a:pt x="4084" y="1390"/>
                  </a:lnTo>
                  <a:lnTo>
                    <a:pt x="4144" y="1370"/>
                  </a:lnTo>
                  <a:lnTo>
                    <a:pt x="4184" y="1396"/>
                  </a:lnTo>
                  <a:lnTo>
                    <a:pt x="4232" y="1441"/>
                  </a:lnTo>
                  <a:lnTo>
                    <a:pt x="4233" y="1471"/>
                  </a:lnTo>
                  <a:lnTo>
                    <a:pt x="4337" y="1477"/>
                  </a:lnTo>
                  <a:lnTo>
                    <a:pt x="4301" y="1543"/>
                  </a:lnTo>
                  <a:lnTo>
                    <a:pt x="4270" y="1643"/>
                  </a:lnTo>
                  <a:lnTo>
                    <a:pt x="4320" y="1656"/>
                  </a:lnTo>
                  <a:lnTo>
                    <a:pt x="4342" y="1702"/>
                  </a:lnTo>
                  <a:lnTo>
                    <a:pt x="4451" y="1658"/>
                  </a:lnTo>
                  <a:lnTo>
                    <a:pt x="4550" y="1571"/>
                  </a:lnTo>
                  <a:lnTo>
                    <a:pt x="4608" y="1534"/>
                  </a:lnTo>
                  <a:lnTo>
                    <a:pt x="4621" y="1605"/>
                  </a:lnTo>
                  <a:lnTo>
                    <a:pt x="4655" y="1706"/>
                  </a:lnTo>
                  <a:lnTo>
                    <a:pt x="4683" y="1802"/>
                  </a:lnTo>
                  <a:lnTo>
                    <a:pt x="4637" y="1853"/>
                  </a:lnTo>
                  <a:lnTo>
                    <a:pt x="4702" y="1898"/>
                  </a:lnTo>
                  <a:lnTo>
                    <a:pt x="4740" y="1945"/>
                  </a:lnTo>
                  <a:lnTo>
                    <a:pt x="4833" y="1966"/>
                  </a:lnTo>
                  <a:lnTo>
                    <a:pt x="4864" y="1992"/>
                  </a:lnTo>
                  <a:lnTo>
                    <a:pt x="4864" y="2061"/>
                  </a:lnTo>
                  <a:lnTo>
                    <a:pt x="4910" y="2072"/>
                  </a:lnTo>
                  <a:lnTo>
                    <a:pt x="4925" y="2102"/>
                  </a:lnTo>
                  <a:lnTo>
                    <a:pt x="4899" y="2195"/>
                  </a:lnTo>
                  <a:lnTo>
                    <a:pt x="4842" y="2226"/>
                  </a:lnTo>
                  <a:lnTo>
                    <a:pt x="4786" y="2254"/>
                  </a:lnTo>
                  <a:lnTo>
                    <a:pt x="4670" y="2284"/>
                  </a:lnTo>
                  <a:lnTo>
                    <a:pt x="4565" y="2352"/>
                  </a:lnTo>
                  <a:lnTo>
                    <a:pt x="4450" y="2365"/>
                  </a:lnTo>
                  <a:lnTo>
                    <a:pt x="4317" y="2348"/>
                  </a:lnTo>
                  <a:lnTo>
                    <a:pt x="4219" y="2347"/>
                  </a:lnTo>
                  <a:lnTo>
                    <a:pt x="4149" y="2353"/>
                  </a:lnTo>
                  <a:lnTo>
                    <a:pt x="4073" y="2412"/>
                  </a:lnTo>
                  <a:lnTo>
                    <a:pt x="3976" y="2449"/>
                  </a:lnTo>
                  <a:lnTo>
                    <a:pt x="3840" y="2559"/>
                  </a:lnTo>
                  <a:lnTo>
                    <a:pt x="3736" y="2636"/>
                  </a:lnTo>
                  <a:lnTo>
                    <a:pt x="3798" y="2622"/>
                  </a:lnTo>
                  <a:lnTo>
                    <a:pt x="3943" y="2513"/>
                  </a:lnTo>
                  <a:lnTo>
                    <a:pt x="4107" y="2444"/>
                  </a:lnTo>
                  <a:lnTo>
                    <a:pt x="4208" y="2435"/>
                  </a:lnTo>
                  <a:lnTo>
                    <a:pt x="4252" y="2476"/>
                  </a:lnTo>
                  <a:lnTo>
                    <a:pt x="4171" y="2532"/>
                  </a:lnTo>
                  <a:lnTo>
                    <a:pt x="4162" y="2622"/>
                  </a:lnTo>
                  <a:lnTo>
                    <a:pt x="4164" y="2685"/>
                  </a:lnTo>
                  <a:lnTo>
                    <a:pt x="4238" y="2727"/>
                  </a:lnTo>
                  <a:lnTo>
                    <a:pt x="4353" y="2715"/>
                  </a:lnTo>
                  <a:lnTo>
                    <a:pt x="4448" y="2621"/>
                  </a:lnTo>
                  <a:lnTo>
                    <a:pt x="4434" y="2681"/>
                  </a:lnTo>
                  <a:lnTo>
                    <a:pt x="4469" y="2712"/>
                  </a:lnTo>
                  <a:lnTo>
                    <a:pt x="4370" y="2766"/>
                  </a:lnTo>
                  <a:lnTo>
                    <a:pt x="4206" y="2816"/>
                  </a:lnTo>
                  <a:lnTo>
                    <a:pt x="4129" y="2850"/>
                  </a:lnTo>
                  <a:lnTo>
                    <a:pt x="4035" y="2911"/>
                  </a:lnTo>
                  <a:lnTo>
                    <a:pt x="3985" y="2905"/>
                  </a:lnTo>
                  <a:lnTo>
                    <a:pt x="4004" y="2834"/>
                  </a:lnTo>
                  <a:lnTo>
                    <a:pt x="4142" y="2764"/>
                  </a:lnTo>
                  <a:lnTo>
                    <a:pt x="4034" y="2767"/>
                  </a:lnTo>
                  <a:lnTo>
                    <a:pt x="3955" y="2777"/>
                  </a:lnTo>
                  <a:lnTo>
                    <a:pt x="3927" y="2730"/>
                  </a:lnTo>
                  <a:lnTo>
                    <a:pt x="3965" y="2616"/>
                  </a:lnTo>
                  <a:lnTo>
                    <a:pt x="3943" y="2592"/>
                  </a:lnTo>
                  <a:lnTo>
                    <a:pt x="3894" y="2606"/>
                  </a:lnTo>
                  <a:lnTo>
                    <a:pt x="3879" y="2584"/>
                  </a:lnTo>
                  <a:lnTo>
                    <a:pt x="3806" y="2647"/>
                  </a:lnTo>
                  <a:lnTo>
                    <a:pt x="3764" y="2712"/>
                  </a:lnTo>
                  <a:lnTo>
                    <a:pt x="3727" y="2750"/>
                  </a:lnTo>
                  <a:lnTo>
                    <a:pt x="3694" y="2763"/>
                  </a:lnTo>
                  <a:lnTo>
                    <a:pt x="3671" y="2767"/>
                  </a:lnTo>
                  <a:lnTo>
                    <a:pt x="3657" y="2788"/>
                  </a:lnTo>
                  <a:lnTo>
                    <a:pt x="3533" y="2788"/>
                  </a:lnTo>
                  <a:lnTo>
                    <a:pt x="3430" y="2789"/>
                  </a:lnTo>
                  <a:lnTo>
                    <a:pt x="3394" y="2804"/>
                  </a:lnTo>
                  <a:lnTo>
                    <a:pt x="3301" y="2864"/>
                  </a:lnTo>
                  <a:lnTo>
                    <a:pt x="3291" y="2871"/>
                  </a:lnTo>
                  <a:lnTo>
                    <a:pt x="3258" y="2904"/>
                  </a:lnTo>
                  <a:lnTo>
                    <a:pt x="3195" y="2904"/>
                  </a:lnTo>
                  <a:lnTo>
                    <a:pt x="3128" y="2904"/>
                  </a:lnTo>
                  <a:lnTo>
                    <a:pt x="3093" y="2917"/>
                  </a:lnTo>
                  <a:lnTo>
                    <a:pt x="3098" y="2934"/>
                  </a:lnTo>
                  <a:lnTo>
                    <a:pt x="3095" y="2960"/>
                  </a:lnTo>
                  <a:lnTo>
                    <a:pt x="3091" y="2968"/>
                  </a:lnTo>
                  <a:lnTo>
                    <a:pt x="2987" y="3010"/>
                  </a:lnTo>
                  <a:lnTo>
                    <a:pt x="2912" y="3023"/>
                  </a:lnTo>
                  <a:lnTo>
                    <a:pt x="2816" y="3068"/>
                  </a:lnTo>
                  <a:lnTo>
                    <a:pt x="2799" y="3068"/>
                  </a:lnTo>
                  <a:lnTo>
                    <a:pt x="2780" y="3055"/>
                  </a:lnTo>
                  <a:lnTo>
                    <a:pt x="2777" y="3043"/>
                  </a:lnTo>
                  <a:lnTo>
                    <a:pt x="2782" y="3034"/>
                  </a:lnTo>
                  <a:lnTo>
                    <a:pt x="2807" y="3005"/>
                  </a:lnTo>
                  <a:lnTo>
                    <a:pt x="2856" y="2958"/>
                  </a:lnTo>
                  <a:lnTo>
                    <a:pt x="2894" y="2909"/>
                  </a:lnTo>
                  <a:lnTo>
                    <a:pt x="2908" y="2836"/>
                  </a:lnTo>
                  <a:lnTo>
                    <a:pt x="2923" y="2760"/>
                  </a:lnTo>
                  <a:lnTo>
                    <a:pt x="2868" y="2720"/>
                  </a:lnTo>
                  <a:lnTo>
                    <a:pt x="2882" y="2705"/>
                  </a:lnTo>
                  <a:lnTo>
                    <a:pt x="2877" y="2695"/>
                  </a:lnTo>
                  <a:lnTo>
                    <a:pt x="2858" y="2695"/>
                  </a:lnTo>
                  <a:lnTo>
                    <a:pt x="2850" y="2682"/>
                  </a:lnTo>
                  <a:lnTo>
                    <a:pt x="2855" y="2662"/>
                  </a:lnTo>
                  <a:lnTo>
                    <a:pt x="2838" y="2671"/>
                  </a:lnTo>
                  <a:lnTo>
                    <a:pt x="2822" y="2668"/>
                  </a:lnTo>
                  <a:lnTo>
                    <a:pt x="2829" y="2660"/>
                  </a:lnTo>
                  <a:lnTo>
                    <a:pt x="2817" y="2652"/>
                  </a:lnTo>
                  <a:lnTo>
                    <a:pt x="2820" y="2630"/>
                  </a:lnTo>
                  <a:lnTo>
                    <a:pt x="2779" y="2603"/>
                  </a:lnTo>
                  <a:lnTo>
                    <a:pt x="2738" y="2575"/>
                  </a:lnTo>
                  <a:lnTo>
                    <a:pt x="2687" y="2543"/>
                  </a:lnTo>
                  <a:lnTo>
                    <a:pt x="2639" y="2513"/>
                  </a:lnTo>
                  <a:lnTo>
                    <a:pt x="2569" y="2536"/>
                  </a:lnTo>
                  <a:lnTo>
                    <a:pt x="2547" y="2537"/>
                  </a:lnTo>
                  <a:lnTo>
                    <a:pt x="2475" y="2515"/>
                  </a:lnTo>
                  <a:lnTo>
                    <a:pt x="2416" y="2526"/>
                  </a:lnTo>
                  <a:lnTo>
                    <a:pt x="2365" y="2500"/>
                  </a:lnTo>
                  <a:lnTo>
                    <a:pt x="2304" y="2487"/>
                  </a:lnTo>
                  <a:lnTo>
                    <a:pt x="2260" y="2482"/>
                  </a:lnTo>
                  <a:lnTo>
                    <a:pt x="2247" y="2468"/>
                  </a:lnTo>
                  <a:lnTo>
                    <a:pt x="2258" y="2422"/>
                  </a:lnTo>
                  <a:lnTo>
                    <a:pt x="2236" y="2423"/>
                  </a:lnTo>
                  <a:lnTo>
                    <a:pt x="2219" y="2455"/>
                  </a:lnTo>
                  <a:lnTo>
                    <a:pt x="2083" y="2455"/>
                  </a:lnTo>
                  <a:lnTo>
                    <a:pt x="1858" y="2455"/>
                  </a:lnTo>
                  <a:lnTo>
                    <a:pt x="1634" y="2455"/>
                  </a:lnTo>
                  <a:lnTo>
                    <a:pt x="1436" y="2455"/>
                  </a:lnTo>
                  <a:lnTo>
                    <a:pt x="1239" y="2455"/>
                  </a:lnTo>
                  <a:lnTo>
                    <a:pt x="1045" y="2455"/>
                  </a:lnTo>
                  <a:lnTo>
                    <a:pt x="844" y="2455"/>
                  </a:lnTo>
                  <a:lnTo>
                    <a:pt x="779" y="2455"/>
                  </a:lnTo>
                  <a:lnTo>
                    <a:pt x="584" y="2455"/>
                  </a:lnTo>
                  <a:lnTo>
                    <a:pt x="397" y="2455"/>
                  </a:lnTo>
                  <a:lnTo>
                    <a:pt x="388" y="2455"/>
                  </a:lnTo>
                  <a:lnTo>
                    <a:pt x="316" y="2373"/>
                  </a:lnTo>
                  <a:lnTo>
                    <a:pt x="294" y="2337"/>
                  </a:lnTo>
                  <a:lnTo>
                    <a:pt x="200" y="2303"/>
                  </a:lnTo>
                  <a:lnTo>
                    <a:pt x="217" y="2230"/>
                  </a:lnTo>
                  <a:lnTo>
                    <a:pt x="264" y="2180"/>
                  </a:lnTo>
                  <a:lnTo>
                    <a:pt x="209" y="2145"/>
                  </a:lnTo>
                  <a:lnTo>
                    <a:pt x="249" y="2079"/>
                  </a:lnTo>
                  <a:lnTo>
                    <a:pt x="220" y="2019"/>
                  </a:lnTo>
                  <a:lnTo>
                    <a:pt x="253" y="1977"/>
                  </a:lnTo>
                  <a:lnTo>
                    <a:pt x="320" y="1938"/>
                  </a:lnTo>
                  <a:lnTo>
                    <a:pt x="362" y="1887"/>
                  </a:lnTo>
                  <a:lnTo>
                    <a:pt x="300" y="1836"/>
                  </a:lnTo>
                  <a:lnTo>
                    <a:pt x="319" y="1744"/>
                  </a:lnTo>
                  <a:lnTo>
                    <a:pt x="333" y="1687"/>
                  </a:lnTo>
                  <a:lnTo>
                    <a:pt x="311" y="1651"/>
                  </a:lnTo>
                  <a:lnTo>
                    <a:pt x="302" y="1618"/>
                  </a:lnTo>
                  <a:lnTo>
                    <a:pt x="309" y="1577"/>
                  </a:lnTo>
                  <a:lnTo>
                    <a:pt x="224" y="1603"/>
                  </a:lnTo>
                  <a:lnTo>
                    <a:pt x="121" y="1647"/>
                  </a:lnTo>
                  <a:lnTo>
                    <a:pt x="119" y="1595"/>
                  </a:lnTo>
                  <a:lnTo>
                    <a:pt x="111" y="1561"/>
                  </a:lnTo>
                  <a:lnTo>
                    <a:pt x="75" y="1539"/>
                  </a:lnTo>
                  <a:lnTo>
                    <a:pt x="18" y="1536"/>
                  </a:lnTo>
                  <a:lnTo>
                    <a:pt x="510" y="1099"/>
                  </a:lnTo>
                  <a:lnTo>
                    <a:pt x="854" y="828"/>
                  </a:lnTo>
                  <a:lnTo>
                    <a:pt x="933" y="845"/>
                  </a:lnTo>
                  <a:lnTo>
                    <a:pt x="974" y="880"/>
                  </a:lnTo>
                  <a:lnTo>
                    <a:pt x="1022" y="886"/>
                  </a:lnTo>
                  <a:lnTo>
                    <a:pt x="1108" y="856"/>
                  </a:lnTo>
                  <a:lnTo>
                    <a:pt x="1202" y="834"/>
                  </a:lnTo>
                  <a:lnTo>
                    <a:pt x="1272" y="843"/>
                  </a:lnTo>
                  <a:lnTo>
                    <a:pt x="1392" y="812"/>
                  </a:lnTo>
                  <a:lnTo>
                    <a:pt x="1502" y="794"/>
                  </a:lnTo>
                  <a:lnTo>
                    <a:pt x="1503" y="823"/>
                  </a:lnTo>
                  <a:lnTo>
                    <a:pt x="1564" y="807"/>
                  </a:lnTo>
                  <a:lnTo>
                    <a:pt x="1617" y="774"/>
                  </a:lnTo>
                  <a:lnTo>
                    <a:pt x="1644" y="781"/>
                  </a:lnTo>
                  <a:lnTo>
                    <a:pt x="1659" y="845"/>
                  </a:lnTo>
                  <a:lnTo>
                    <a:pt x="1788" y="796"/>
                  </a:lnTo>
                  <a:lnTo>
                    <a:pt x="1732" y="850"/>
                  </a:lnTo>
                  <a:lnTo>
                    <a:pt x="1812" y="839"/>
                  </a:lnTo>
                  <a:lnTo>
                    <a:pt x="1857" y="818"/>
                  </a:lnTo>
                  <a:lnTo>
                    <a:pt x="1917" y="822"/>
                  </a:lnTo>
                  <a:lnTo>
                    <a:pt x="1966" y="852"/>
                  </a:lnTo>
                  <a:lnTo>
                    <a:pt x="2065" y="878"/>
                  </a:lnTo>
                  <a:lnTo>
                    <a:pt x="2127" y="890"/>
                  </a:lnTo>
                  <a:lnTo>
                    <a:pt x="2185" y="886"/>
                  </a:lnTo>
                  <a:lnTo>
                    <a:pt x="2220" y="922"/>
                  </a:lnTo>
                  <a:lnTo>
                    <a:pt x="2105" y="958"/>
                  </a:lnTo>
                  <a:lnTo>
                    <a:pt x="2189" y="974"/>
                  </a:lnTo>
                  <a:lnTo>
                    <a:pt x="2347" y="965"/>
                  </a:lnTo>
                  <a:lnTo>
                    <a:pt x="2407" y="953"/>
                  </a:lnTo>
                  <a:lnTo>
                    <a:pt x="2423" y="997"/>
                  </a:lnTo>
                  <a:lnTo>
                    <a:pt x="2520" y="960"/>
                  </a:lnTo>
                  <a:lnTo>
                    <a:pt x="2494" y="929"/>
                  </a:lnTo>
                  <a:lnTo>
                    <a:pt x="2554" y="904"/>
                  </a:lnTo>
                  <a:lnTo>
                    <a:pt x="2624" y="901"/>
                  </a:lnTo>
                  <a:lnTo>
                    <a:pt x="2675" y="893"/>
                  </a:lnTo>
                  <a:lnTo>
                    <a:pt x="2702" y="911"/>
                  </a:lnTo>
                  <a:lnTo>
                    <a:pt x="2720" y="950"/>
                  </a:lnTo>
                  <a:lnTo>
                    <a:pt x="2787" y="944"/>
                  </a:lnTo>
                  <a:lnTo>
                    <a:pt x="2854" y="977"/>
                  </a:lnTo>
                  <a:lnTo>
                    <a:pt x="2951" y="965"/>
                  </a:lnTo>
                  <a:lnTo>
                    <a:pt x="3030" y="967"/>
                  </a:lnTo>
                  <a:lnTo>
                    <a:pt x="3064" y="922"/>
                  </a:lnTo>
                  <a:lnTo>
                    <a:pt x="3124" y="909"/>
                  </a:lnTo>
                  <a:lnTo>
                    <a:pt x="3188" y="934"/>
                  </a:lnTo>
                  <a:lnTo>
                    <a:pt x="3128" y="1003"/>
                  </a:lnTo>
                  <a:lnTo>
                    <a:pt x="3213" y="945"/>
                  </a:lnTo>
                  <a:lnTo>
                    <a:pt x="3256" y="947"/>
                  </a:lnTo>
                  <a:lnTo>
                    <a:pt x="3344" y="874"/>
                  </a:lnTo>
                  <a:lnTo>
                    <a:pt x="3325" y="830"/>
                  </a:lnTo>
                  <a:lnTo>
                    <a:pt x="3288" y="801"/>
                  </a:lnTo>
                  <a:lnTo>
                    <a:pt x="3365" y="724"/>
                  </a:lnTo>
                  <a:lnTo>
                    <a:pt x="3475" y="674"/>
                  </a:lnTo>
                  <a:lnTo>
                    <a:pt x="3534" y="685"/>
                  </a:lnTo>
                  <a:lnTo>
                    <a:pt x="3559" y="715"/>
                  </a:lnTo>
                  <a:lnTo>
                    <a:pt x="3561" y="794"/>
                  </a:lnTo>
                  <a:lnTo>
                    <a:pt x="3483" y="829"/>
                  </a:lnTo>
                  <a:lnTo>
                    <a:pt x="3571" y="843"/>
                  </a:lnTo>
                  <a:moveTo>
                    <a:pt x="3269" y="871"/>
                  </a:moveTo>
                  <a:lnTo>
                    <a:pt x="3213" y="896"/>
                  </a:lnTo>
                  <a:lnTo>
                    <a:pt x="3159" y="875"/>
                  </a:lnTo>
                  <a:lnTo>
                    <a:pt x="3107" y="882"/>
                  </a:lnTo>
                  <a:lnTo>
                    <a:pt x="3062" y="850"/>
                  </a:lnTo>
                  <a:lnTo>
                    <a:pt x="3131" y="828"/>
                  </a:lnTo>
                  <a:lnTo>
                    <a:pt x="3197" y="797"/>
                  </a:lnTo>
                  <a:lnTo>
                    <a:pt x="3236" y="818"/>
                  </a:lnTo>
                  <a:lnTo>
                    <a:pt x="3257" y="830"/>
                  </a:lnTo>
                  <a:lnTo>
                    <a:pt x="3261" y="844"/>
                  </a:lnTo>
                  <a:lnTo>
                    <a:pt x="3269" y="871"/>
                  </a:lnTo>
                  <a:moveTo>
                    <a:pt x="4250" y="1014"/>
                  </a:moveTo>
                  <a:lnTo>
                    <a:pt x="4184" y="1017"/>
                  </a:lnTo>
                  <a:lnTo>
                    <a:pt x="4195" y="981"/>
                  </a:lnTo>
                  <a:lnTo>
                    <a:pt x="4247" y="940"/>
                  </a:lnTo>
                  <a:lnTo>
                    <a:pt x="4305" y="930"/>
                  </a:lnTo>
                  <a:lnTo>
                    <a:pt x="4334" y="951"/>
                  </a:lnTo>
                  <a:lnTo>
                    <a:pt x="4313" y="982"/>
                  </a:lnTo>
                  <a:lnTo>
                    <a:pt x="4300" y="992"/>
                  </a:lnTo>
                  <a:lnTo>
                    <a:pt x="4250" y="1014"/>
                  </a:lnTo>
                  <a:moveTo>
                    <a:pt x="3649" y="1125"/>
                  </a:moveTo>
                  <a:lnTo>
                    <a:pt x="3636" y="1158"/>
                  </a:lnTo>
                  <a:lnTo>
                    <a:pt x="3673" y="1146"/>
                  </a:lnTo>
                  <a:lnTo>
                    <a:pt x="3692" y="1166"/>
                  </a:lnTo>
                  <a:lnTo>
                    <a:pt x="3737" y="1192"/>
                  </a:lnTo>
                  <a:lnTo>
                    <a:pt x="3787" y="1215"/>
                  </a:lnTo>
                  <a:lnTo>
                    <a:pt x="3768" y="1251"/>
                  </a:lnTo>
                  <a:lnTo>
                    <a:pt x="3814" y="1246"/>
                  </a:lnTo>
                  <a:lnTo>
                    <a:pt x="3839" y="1271"/>
                  </a:lnTo>
                  <a:lnTo>
                    <a:pt x="3772" y="1295"/>
                  </a:lnTo>
                  <a:lnTo>
                    <a:pt x="3693" y="1277"/>
                  </a:lnTo>
                  <a:lnTo>
                    <a:pt x="3684" y="1242"/>
                  </a:lnTo>
                  <a:lnTo>
                    <a:pt x="3599" y="1283"/>
                  </a:lnTo>
                  <a:lnTo>
                    <a:pt x="3489" y="1323"/>
                  </a:lnTo>
                  <a:lnTo>
                    <a:pt x="3500" y="1278"/>
                  </a:lnTo>
                  <a:lnTo>
                    <a:pt x="3416" y="1285"/>
                  </a:lnTo>
                  <a:lnTo>
                    <a:pt x="3493" y="1247"/>
                  </a:lnTo>
                  <a:lnTo>
                    <a:pt x="3543" y="1187"/>
                  </a:lnTo>
                  <a:lnTo>
                    <a:pt x="3612" y="1118"/>
                  </a:lnTo>
                  <a:lnTo>
                    <a:pt x="3649" y="1125"/>
                  </a:lnTo>
                  <a:moveTo>
                    <a:pt x="3684" y="1349"/>
                  </a:moveTo>
                  <a:lnTo>
                    <a:pt x="3588" y="1392"/>
                  </a:lnTo>
                  <a:lnTo>
                    <a:pt x="3547" y="1390"/>
                  </a:lnTo>
                  <a:lnTo>
                    <a:pt x="3548" y="1369"/>
                  </a:lnTo>
                  <a:lnTo>
                    <a:pt x="3615" y="1333"/>
                  </a:lnTo>
                  <a:lnTo>
                    <a:pt x="3695" y="1334"/>
                  </a:lnTo>
                  <a:lnTo>
                    <a:pt x="3684" y="1349"/>
                  </a:lnTo>
                  <a:moveTo>
                    <a:pt x="3812" y="1392"/>
                  </a:moveTo>
                  <a:lnTo>
                    <a:pt x="3764" y="1432"/>
                  </a:lnTo>
                  <a:lnTo>
                    <a:pt x="3741" y="1426"/>
                  </a:lnTo>
                  <a:lnTo>
                    <a:pt x="3740" y="1403"/>
                  </a:lnTo>
                  <a:lnTo>
                    <a:pt x="3746" y="1397"/>
                  </a:lnTo>
                  <a:lnTo>
                    <a:pt x="3783" y="1374"/>
                  </a:lnTo>
                  <a:lnTo>
                    <a:pt x="3807" y="1376"/>
                  </a:lnTo>
                  <a:lnTo>
                    <a:pt x="3812" y="1392"/>
                  </a:lnTo>
                  <a:moveTo>
                    <a:pt x="43" y="2029"/>
                  </a:moveTo>
                  <a:lnTo>
                    <a:pt x="64" y="2040"/>
                  </a:lnTo>
                  <a:lnTo>
                    <a:pt x="130" y="2033"/>
                  </a:lnTo>
                  <a:lnTo>
                    <a:pt x="37" y="2126"/>
                  </a:lnTo>
                  <a:lnTo>
                    <a:pt x="41" y="2192"/>
                  </a:lnTo>
                  <a:lnTo>
                    <a:pt x="15" y="2192"/>
                  </a:lnTo>
                  <a:lnTo>
                    <a:pt x="6" y="2154"/>
                  </a:lnTo>
                  <a:lnTo>
                    <a:pt x="12" y="2116"/>
                  </a:lnTo>
                  <a:lnTo>
                    <a:pt x="0" y="2091"/>
                  </a:lnTo>
                  <a:lnTo>
                    <a:pt x="18" y="2055"/>
                  </a:lnTo>
                  <a:lnTo>
                    <a:pt x="43" y="2029"/>
                  </a:lnTo>
                  <a:moveTo>
                    <a:pt x="4831" y="2315"/>
                  </a:moveTo>
                  <a:lnTo>
                    <a:pt x="4766" y="2387"/>
                  </a:lnTo>
                  <a:lnTo>
                    <a:pt x="4817" y="2359"/>
                  </a:lnTo>
                  <a:lnTo>
                    <a:pt x="4855" y="2377"/>
                  </a:lnTo>
                  <a:lnTo>
                    <a:pt x="4824" y="2406"/>
                  </a:lnTo>
                  <a:lnTo>
                    <a:pt x="4875" y="2429"/>
                  </a:lnTo>
                  <a:lnTo>
                    <a:pt x="4911" y="2409"/>
                  </a:lnTo>
                  <a:lnTo>
                    <a:pt x="4969" y="2434"/>
                  </a:lnTo>
                  <a:lnTo>
                    <a:pt x="4932" y="2495"/>
                  </a:lnTo>
                  <a:lnTo>
                    <a:pt x="4982" y="2481"/>
                  </a:lnTo>
                  <a:lnTo>
                    <a:pt x="4978" y="2525"/>
                  </a:lnTo>
                  <a:lnTo>
                    <a:pt x="4985" y="2577"/>
                  </a:lnTo>
                  <a:lnTo>
                    <a:pt x="4937" y="2650"/>
                  </a:lnTo>
                  <a:lnTo>
                    <a:pt x="4906" y="2653"/>
                  </a:lnTo>
                  <a:lnTo>
                    <a:pt x="4866" y="2637"/>
                  </a:lnTo>
                  <a:lnTo>
                    <a:pt x="4899" y="2569"/>
                  </a:lnTo>
                  <a:lnTo>
                    <a:pt x="4884" y="2559"/>
                  </a:lnTo>
                  <a:lnTo>
                    <a:pt x="4786" y="2631"/>
                  </a:lnTo>
                  <a:lnTo>
                    <a:pt x="4747" y="2628"/>
                  </a:lnTo>
                  <a:lnTo>
                    <a:pt x="4805" y="2589"/>
                  </a:lnTo>
                  <a:lnTo>
                    <a:pt x="4747" y="2569"/>
                  </a:lnTo>
                  <a:lnTo>
                    <a:pt x="4675" y="2574"/>
                  </a:lnTo>
                  <a:lnTo>
                    <a:pt x="4546" y="2571"/>
                  </a:lnTo>
                  <a:lnTo>
                    <a:pt x="4544" y="2546"/>
                  </a:lnTo>
                  <a:lnTo>
                    <a:pt x="4594" y="2517"/>
                  </a:lnTo>
                  <a:lnTo>
                    <a:pt x="4572" y="2494"/>
                  </a:lnTo>
                  <a:lnTo>
                    <a:pt x="4643" y="2444"/>
                  </a:lnTo>
                  <a:lnTo>
                    <a:pt x="4753" y="2312"/>
                  </a:lnTo>
                  <a:lnTo>
                    <a:pt x="4808" y="2265"/>
                  </a:lnTo>
                  <a:lnTo>
                    <a:pt x="4873" y="2237"/>
                  </a:lnTo>
                  <a:lnTo>
                    <a:pt x="4902" y="2241"/>
                  </a:lnTo>
                  <a:lnTo>
                    <a:pt x="4883" y="2263"/>
                  </a:lnTo>
                  <a:lnTo>
                    <a:pt x="4831" y="2315"/>
                  </a:lnTo>
                  <a:moveTo>
                    <a:pt x="326" y="2496"/>
                  </a:moveTo>
                  <a:lnTo>
                    <a:pt x="285" y="2507"/>
                  </a:lnTo>
                  <a:lnTo>
                    <a:pt x="202" y="2469"/>
                  </a:lnTo>
                  <a:lnTo>
                    <a:pt x="202" y="2440"/>
                  </a:lnTo>
                  <a:lnTo>
                    <a:pt x="163" y="2411"/>
                  </a:lnTo>
                  <a:lnTo>
                    <a:pt x="167" y="2387"/>
                  </a:lnTo>
                  <a:lnTo>
                    <a:pt x="110" y="2372"/>
                  </a:lnTo>
                  <a:lnTo>
                    <a:pt x="117" y="2327"/>
                  </a:lnTo>
                  <a:lnTo>
                    <a:pt x="137" y="2308"/>
                  </a:lnTo>
                  <a:lnTo>
                    <a:pt x="192" y="2326"/>
                  </a:lnTo>
                  <a:lnTo>
                    <a:pt x="223" y="2339"/>
                  </a:lnTo>
                  <a:lnTo>
                    <a:pt x="278" y="2347"/>
                  </a:lnTo>
                  <a:lnTo>
                    <a:pt x="281" y="2376"/>
                  </a:lnTo>
                  <a:lnTo>
                    <a:pt x="286" y="2415"/>
                  </a:lnTo>
                  <a:lnTo>
                    <a:pt x="329" y="2450"/>
                  </a:lnTo>
                  <a:lnTo>
                    <a:pt x="326" y="2496"/>
                  </a:lnTo>
                  <a:moveTo>
                    <a:pt x="4418" y="2446"/>
                  </a:moveTo>
                  <a:lnTo>
                    <a:pt x="4385" y="2448"/>
                  </a:lnTo>
                  <a:lnTo>
                    <a:pt x="4309" y="2422"/>
                  </a:lnTo>
                  <a:lnTo>
                    <a:pt x="4262" y="2382"/>
                  </a:lnTo>
                  <a:lnTo>
                    <a:pt x="4287" y="2375"/>
                  </a:lnTo>
                  <a:lnTo>
                    <a:pt x="4366" y="2396"/>
                  </a:lnTo>
                  <a:lnTo>
                    <a:pt x="4421" y="2431"/>
                  </a:lnTo>
                  <a:lnTo>
                    <a:pt x="4418" y="2446"/>
                  </a:lnTo>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258" name="Freeform 257">
              <a:extLst>
                <a:ext uri="{FF2B5EF4-FFF2-40B4-BE49-F238E27FC236}">
                  <a16:creationId xmlns:a16="http://schemas.microsoft.com/office/drawing/2014/main" id="{EB90D819-AAC0-CA48-8F21-E104C7C9E5E8}"/>
                </a:ext>
              </a:extLst>
            </p:cNvPr>
            <p:cNvSpPr>
              <a:spLocks noEditPoints="1"/>
            </p:cNvSpPr>
            <p:nvPr/>
          </p:nvSpPr>
          <p:spPr bwMode="auto">
            <a:xfrm>
              <a:off x="2821146" y="4815842"/>
              <a:ext cx="403367" cy="1213096"/>
            </a:xfrm>
            <a:custGeom>
              <a:avLst/>
              <a:gdLst>
                <a:gd name="T0" fmla="*/ 233 w 999"/>
                <a:gd name="T1" fmla="*/ 450 h 3202"/>
                <a:gd name="T2" fmla="*/ 296 w 999"/>
                <a:gd name="T3" fmla="*/ 460 h 3202"/>
                <a:gd name="T4" fmla="*/ 208 w 999"/>
                <a:gd name="T5" fmla="*/ 590 h 3202"/>
                <a:gd name="T6" fmla="*/ 221 w 999"/>
                <a:gd name="T7" fmla="*/ 759 h 3202"/>
                <a:gd name="T8" fmla="*/ 205 w 999"/>
                <a:gd name="T9" fmla="*/ 846 h 3202"/>
                <a:gd name="T10" fmla="*/ 159 w 999"/>
                <a:gd name="T11" fmla="*/ 1003 h 3202"/>
                <a:gd name="T12" fmla="*/ 154 w 999"/>
                <a:gd name="T13" fmla="*/ 1173 h 3202"/>
                <a:gd name="T14" fmla="*/ 239 w 999"/>
                <a:gd name="T15" fmla="*/ 1335 h 3202"/>
                <a:gd name="T16" fmla="*/ 234 w 999"/>
                <a:gd name="T17" fmla="*/ 1496 h 3202"/>
                <a:gd name="T18" fmla="*/ 212 w 999"/>
                <a:gd name="T19" fmla="*/ 1622 h 3202"/>
                <a:gd name="T20" fmla="*/ 275 w 999"/>
                <a:gd name="T21" fmla="*/ 1782 h 3202"/>
                <a:gd name="T22" fmla="*/ 244 w 999"/>
                <a:gd name="T23" fmla="*/ 1888 h 3202"/>
                <a:gd name="T24" fmla="*/ 295 w 999"/>
                <a:gd name="T25" fmla="*/ 2078 h 3202"/>
                <a:gd name="T26" fmla="*/ 319 w 999"/>
                <a:gd name="T27" fmla="*/ 2192 h 3202"/>
                <a:gd name="T28" fmla="*/ 349 w 999"/>
                <a:gd name="T29" fmla="*/ 2259 h 3202"/>
                <a:gd name="T30" fmla="*/ 404 w 999"/>
                <a:gd name="T31" fmla="*/ 2307 h 3202"/>
                <a:gd name="T32" fmla="*/ 404 w 999"/>
                <a:gd name="T33" fmla="*/ 2372 h 3202"/>
                <a:gd name="T34" fmla="*/ 409 w 999"/>
                <a:gd name="T35" fmla="*/ 2554 h 3202"/>
                <a:gd name="T36" fmla="*/ 431 w 999"/>
                <a:gd name="T37" fmla="*/ 2649 h 3202"/>
                <a:gd name="T38" fmla="*/ 436 w 999"/>
                <a:gd name="T39" fmla="*/ 2774 h 3202"/>
                <a:gd name="T40" fmla="*/ 513 w 999"/>
                <a:gd name="T41" fmla="*/ 2798 h 3202"/>
                <a:gd name="T42" fmla="*/ 583 w 999"/>
                <a:gd name="T43" fmla="*/ 2908 h 3202"/>
                <a:gd name="T44" fmla="*/ 808 w 999"/>
                <a:gd name="T45" fmla="*/ 2932 h 3202"/>
                <a:gd name="T46" fmla="*/ 728 w 999"/>
                <a:gd name="T47" fmla="*/ 2952 h 3202"/>
                <a:gd name="T48" fmla="*/ 706 w 999"/>
                <a:gd name="T49" fmla="*/ 3058 h 3202"/>
                <a:gd name="T50" fmla="*/ 596 w 999"/>
                <a:gd name="T51" fmla="*/ 3033 h 3202"/>
                <a:gd name="T52" fmla="*/ 498 w 999"/>
                <a:gd name="T53" fmla="*/ 2976 h 3202"/>
                <a:gd name="T54" fmla="*/ 354 w 999"/>
                <a:gd name="T55" fmla="*/ 2877 h 3202"/>
                <a:gd name="T56" fmla="*/ 296 w 999"/>
                <a:gd name="T57" fmla="*/ 2774 h 3202"/>
                <a:gd name="T58" fmla="*/ 226 w 999"/>
                <a:gd name="T59" fmla="*/ 2552 h 3202"/>
                <a:gd name="T60" fmla="*/ 162 w 999"/>
                <a:gd name="T61" fmla="*/ 2463 h 3202"/>
                <a:gd name="T62" fmla="*/ 173 w 999"/>
                <a:gd name="T63" fmla="*/ 2250 h 3202"/>
                <a:gd name="T64" fmla="*/ 237 w 999"/>
                <a:gd name="T65" fmla="*/ 2105 h 3202"/>
                <a:gd name="T66" fmla="*/ 196 w 999"/>
                <a:gd name="T67" fmla="*/ 2188 h 3202"/>
                <a:gd name="T68" fmla="*/ 132 w 999"/>
                <a:gd name="T69" fmla="*/ 2056 h 3202"/>
                <a:gd name="T70" fmla="*/ 124 w 999"/>
                <a:gd name="T71" fmla="*/ 1842 h 3202"/>
                <a:gd name="T72" fmla="*/ 50 w 999"/>
                <a:gd name="T73" fmla="*/ 1664 h 3202"/>
                <a:gd name="T74" fmla="*/ 88 w 999"/>
                <a:gd name="T75" fmla="*/ 1524 h 3202"/>
                <a:gd name="T76" fmla="*/ 107 w 999"/>
                <a:gd name="T77" fmla="*/ 1262 h 3202"/>
                <a:gd name="T78" fmla="*/ 72 w 999"/>
                <a:gd name="T79" fmla="*/ 1065 h 3202"/>
                <a:gd name="T80" fmla="*/ 68 w 999"/>
                <a:gd name="T81" fmla="*/ 856 h 3202"/>
                <a:gd name="T82" fmla="*/ 52 w 999"/>
                <a:gd name="T83" fmla="*/ 515 h 3202"/>
                <a:gd name="T84" fmla="*/ 28 w 999"/>
                <a:gd name="T85" fmla="*/ 185 h 3202"/>
                <a:gd name="T86" fmla="*/ 36 w 999"/>
                <a:gd name="T87" fmla="*/ 43 h 3202"/>
                <a:gd name="T88" fmla="*/ 93 w 999"/>
                <a:gd name="T89" fmla="*/ 57 h 3202"/>
                <a:gd name="T90" fmla="*/ 152 w 999"/>
                <a:gd name="T91" fmla="*/ 155 h 3202"/>
                <a:gd name="T92" fmla="*/ 189 w 999"/>
                <a:gd name="T93" fmla="*/ 333 h 3202"/>
                <a:gd name="T94" fmla="*/ 893 w 999"/>
                <a:gd name="T95" fmla="*/ 3142 h 3202"/>
                <a:gd name="T96" fmla="*/ 999 w 999"/>
                <a:gd name="T97" fmla="*/ 3144 h 3202"/>
                <a:gd name="T98" fmla="*/ 950 w 999"/>
                <a:gd name="T99" fmla="*/ 3202 h 3202"/>
                <a:gd name="T100" fmla="*/ 878 w 999"/>
                <a:gd name="T101" fmla="*/ 3193 h 3202"/>
                <a:gd name="T102" fmla="*/ 750 w 999"/>
                <a:gd name="T103" fmla="*/ 3157 h 3202"/>
                <a:gd name="T104" fmla="*/ 565 w 999"/>
                <a:gd name="T105" fmla="*/ 3068 h 3202"/>
                <a:gd name="T106" fmla="*/ 497 w 999"/>
                <a:gd name="T107" fmla="*/ 2993 h 3202"/>
                <a:gd name="T108" fmla="*/ 708 w 999"/>
                <a:gd name="T109" fmla="*/ 3077 h 3202"/>
                <a:gd name="T110" fmla="*/ 721 w 999"/>
                <a:gd name="T111" fmla="*/ 2984 h 3202"/>
                <a:gd name="T112" fmla="*/ 816 w 999"/>
                <a:gd name="T113" fmla="*/ 2960 h 32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999" h="3202">
                  <a:moveTo>
                    <a:pt x="189" y="333"/>
                  </a:moveTo>
                  <a:lnTo>
                    <a:pt x="233" y="450"/>
                  </a:lnTo>
                  <a:lnTo>
                    <a:pt x="284" y="439"/>
                  </a:lnTo>
                  <a:lnTo>
                    <a:pt x="296" y="460"/>
                  </a:lnTo>
                  <a:lnTo>
                    <a:pt x="282" y="548"/>
                  </a:lnTo>
                  <a:lnTo>
                    <a:pt x="208" y="590"/>
                  </a:lnTo>
                  <a:lnTo>
                    <a:pt x="231" y="732"/>
                  </a:lnTo>
                  <a:lnTo>
                    <a:pt x="221" y="759"/>
                  </a:lnTo>
                  <a:lnTo>
                    <a:pt x="248" y="793"/>
                  </a:lnTo>
                  <a:lnTo>
                    <a:pt x="205" y="846"/>
                  </a:lnTo>
                  <a:lnTo>
                    <a:pt x="171" y="926"/>
                  </a:lnTo>
                  <a:lnTo>
                    <a:pt x="159" y="1003"/>
                  </a:lnTo>
                  <a:lnTo>
                    <a:pt x="181" y="1085"/>
                  </a:lnTo>
                  <a:lnTo>
                    <a:pt x="154" y="1173"/>
                  </a:lnTo>
                  <a:lnTo>
                    <a:pt x="217" y="1319"/>
                  </a:lnTo>
                  <a:lnTo>
                    <a:pt x="239" y="1335"/>
                  </a:lnTo>
                  <a:lnTo>
                    <a:pt x="256" y="1413"/>
                  </a:lnTo>
                  <a:lnTo>
                    <a:pt x="234" y="1496"/>
                  </a:lnTo>
                  <a:lnTo>
                    <a:pt x="252" y="1566"/>
                  </a:lnTo>
                  <a:lnTo>
                    <a:pt x="212" y="1622"/>
                  </a:lnTo>
                  <a:lnTo>
                    <a:pt x="232" y="1700"/>
                  </a:lnTo>
                  <a:lnTo>
                    <a:pt x="275" y="1782"/>
                  </a:lnTo>
                  <a:lnTo>
                    <a:pt x="242" y="1813"/>
                  </a:lnTo>
                  <a:lnTo>
                    <a:pt x="244" y="1888"/>
                  </a:lnTo>
                  <a:lnTo>
                    <a:pt x="253" y="1975"/>
                  </a:lnTo>
                  <a:lnTo>
                    <a:pt x="295" y="2078"/>
                  </a:lnTo>
                  <a:lnTo>
                    <a:pt x="273" y="2095"/>
                  </a:lnTo>
                  <a:lnTo>
                    <a:pt x="319" y="2192"/>
                  </a:lnTo>
                  <a:lnTo>
                    <a:pt x="360" y="2224"/>
                  </a:lnTo>
                  <a:lnTo>
                    <a:pt x="349" y="2259"/>
                  </a:lnTo>
                  <a:lnTo>
                    <a:pt x="386" y="2276"/>
                  </a:lnTo>
                  <a:lnTo>
                    <a:pt x="404" y="2307"/>
                  </a:lnTo>
                  <a:lnTo>
                    <a:pt x="380" y="2323"/>
                  </a:lnTo>
                  <a:lnTo>
                    <a:pt x="404" y="2372"/>
                  </a:lnTo>
                  <a:lnTo>
                    <a:pt x="418" y="2483"/>
                  </a:lnTo>
                  <a:lnTo>
                    <a:pt x="409" y="2554"/>
                  </a:lnTo>
                  <a:lnTo>
                    <a:pt x="432" y="2596"/>
                  </a:lnTo>
                  <a:lnTo>
                    <a:pt x="431" y="2649"/>
                  </a:lnTo>
                  <a:lnTo>
                    <a:pt x="395" y="2686"/>
                  </a:lnTo>
                  <a:lnTo>
                    <a:pt x="436" y="2774"/>
                  </a:lnTo>
                  <a:lnTo>
                    <a:pt x="471" y="2804"/>
                  </a:lnTo>
                  <a:lnTo>
                    <a:pt x="513" y="2798"/>
                  </a:lnTo>
                  <a:lnTo>
                    <a:pt x="537" y="2860"/>
                  </a:lnTo>
                  <a:lnTo>
                    <a:pt x="583" y="2908"/>
                  </a:lnTo>
                  <a:lnTo>
                    <a:pt x="744" y="2919"/>
                  </a:lnTo>
                  <a:lnTo>
                    <a:pt x="808" y="2932"/>
                  </a:lnTo>
                  <a:lnTo>
                    <a:pt x="751" y="2931"/>
                  </a:lnTo>
                  <a:lnTo>
                    <a:pt x="728" y="2952"/>
                  </a:lnTo>
                  <a:lnTo>
                    <a:pt x="683" y="2981"/>
                  </a:lnTo>
                  <a:lnTo>
                    <a:pt x="706" y="3058"/>
                  </a:lnTo>
                  <a:lnTo>
                    <a:pt x="680" y="3060"/>
                  </a:lnTo>
                  <a:lnTo>
                    <a:pt x="596" y="3033"/>
                  </a:lnTo>
                  <a:lnTo>
                    <a:pt x="498" y="2976"/>
                  </a:lnTo>
                  <a:lnTo>
                    <a:pt x="498" y="2976"/>
                  </a:lnTo>
                  <a:lnTo>
                    <a:pt x="397" y="2929"/>
                  </a:lnTo>
                  <a:lnTo>
                    <a:pt x="354" y="2877"/>
                  </a:lnTo>
                  <a:lnTo>
                    <a:pt x="352" y="2829"/>
                  </a:lnTo>
                  <a:lnTo>
                    <a:pt x="296" y="2774"/>
                  </a:lnTo>
                  <a:lnTo>
                    <a:pt x="230" y="2632"/>
                  </a:lnTo>
                  <a:lnTo>
                    <a:pt x="226" y="2552"/>
                  </a:lnTo>
                  <a:lnTo>
                    <a:pt x="272" y="2488"/>
                  </a:lnTo>
                  <a:lnTo>
                    <a:pt x="162" y="2463"/>
                  </a:lnTo>
                  <a:lnTo>
                    <a:pt x="199" y="2389"/>
                  </a:lnTo>
                  <a:lnTo>
                    <a:pt x="173" y="2250"/>
                  </a:lnTo>
                  <a:lnTo>
                    <a:pt x="258" y="2280"/>
                  </a:lnTo>
                  <a:lnTo>
                    <a:pt x="237" y="2105"/>
                  </a:lnTo>
                  <a:lnTo>
                    <a:pt x="184" y="2083"/>
                  </a:lnTo>
                  <a:lnTo>
                    <a:pt x="196" y="2188"/>
                  </a:lnTo>
                  <a:lnTo>
                    <a:pt x="150" y="2176"/>
                  </a:lnTo>
                  <a:lnTo>
                    <a:pt x="132" y="2056"/>
                  </a:lnTo>
                  <a:lnTo>
                    <a:pt x="109" y="1900"/>
                  </a:lnTo>
                  <a:lnTo>
                    <a:pt x="124" y="1842"/>
                  </a:lnTo>
                  <a:lnTo>
                    <a:pt x="81" y="1759"/>
                  </a:lnTo>
                  <a:lnTo>
                    <a:pt x="50" y="1664"/>
                  </a:lnTo>
                  <a:lnTo>
                    <a:pt x="79" y="1661"/>
                  </a:lnTo>
                  <a:lnTo>
                    <a:pt x="88" y="1524"/>
                  </a:lnTo>
                  <a:lnTo>
                    <a:pt x="105" y="1389"/>
                  </a:lnTo>
                  <a:lnTo>
                    <a:pt x="107" y="1262"/>
                  </a:lnTo>
                  <a:lnTo>
                    <a:pt x="65" y="1135"/>
                  </a:lnTo>
                  <a:lnTo>
                    <a:pt x="72" y="1065"/>
                  </a:lnTo>
                  <a:lnTo>
                    <a:pt x="44" y="960"/>
                  </a:lnTo>
                  <a:lnTo>
                    <a:pt x="68" y="856"/>
                  </a:lnTo>
                  <a:lnTo>
                    <a:pt x="55" y="691"/>
                  </a:lnTo>
                  <a:lnTo>
                    <a:pt x="52" y="515"/>
                  </a:lnTo>
                  <a:lnTo>
                    <a:pt x="50" y="324"/>
                  </a:lnTo>
                  <a:lnTo>
                    <a:pt x="28" y="185"/>
                  </a:lnTo>
                  <a:lnTo>
                    <a:pt x="0" y="65"/>
                  </a:lnTo>
                  <a:lnTo>
                    <a:pt x="36" y="43"/>
                  </a:lnTo>
                  <a:lnTo>
                    <a:pt x="51" y="0"/>
                  </a:lnTo>
                  <a:lnTo>
                    <a:pt x="93" y="57"/>
                  </a:lnTo>
                  <a:lnTo>
                    <a:pt x="110" y="119"/>
                  </a:lnTo>
                  <a:lnTo>
                    <a:pt x="152" y="155"/>
                  </a:lnTo>
                  <a:lnTo>
                    <a:pt x="138" y="237"/>
                  </a:lnTo>
                  <a:lnTo>
                    <a:pt x="189" y="333"/>
                  </a:lnTo>
                  <a:moveTo>
                    <a:pt x="816" y="2960"/>
                  </a:moveTo>
                  <a:lnTo>
                    <a:pt x="893" y="3142"/>
                  </a:lnTo>
                  <a:lnTo>
                    <a:pt x="960" y="3142"/>
                  </a:lnTo>
                  <a:lnTo>
                    <a:pt x="999" y="3144"/>
                  </a:lnTo>
                  <a:lnTo>
                    <a:pt x="992" y="3177"/>
                  </a:lnTo>
                  <a:lnTo>
                    <a:pt x="950" y="3202"/>
                  </a:lnTo>
                  <a:lnTo>
                    <a:pt x="918" y="3200"/>
                  </a:lnTo>
                  <a:lnTo>
                    <a:pt x="878" y="3193"/>
                  </a:lnTo>
                  <a:lnTo>
                    <a:pt x="821" y="3169"/>
                  </a:lnTo>
                  <a:lnTo>
                    <a:pt x="750" y="3157"/>
                  </a:lnTo>
                  <a:lnTo>
                    <a:pt x="650" y="3112"/>
                  </a:lnTo>
                  <a:lnTo>
                    <a:pt x="565" y="3068"/>
                  </a:lnTo>
                  <a:lnTo>
                    <a:pt x="436" y="2976"/>
                  </a:lnTo>
                  <a:lnTo>
                    <a:pt x="497" y="2993"/>
                  </a:lnTo>
                  <a:lnTo>
                    <a:pt x="611" y="3048"/>
                  </a:lnTo>
                  <a:lnTo>
                    <a:pt x="708" y="3077"/>
                  </a:lnTo>
                  <a:lnTo>
                    <a:pt x="724" y="3040"/>
                  </a:lnTo>
                  <a:lnTo>
                    <a:pt x="721" y="2984"/>
                  </a:lnTo>
                  <a:lnTo>
                    <a:pt x="766" y="2950"/>
                  </a:lnTo>
                  <a:lnTo>
                    <a:pt x="816" y="2960"/>
                  </a:lnTo>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259" name="Freeform 258">
              <a:extLst>
                <a:ext uri="{FF2B5EF4-FFF2-40B4-BE49-F238E27FC236}">
                  <a16:creationId xmlns:a16="http://schemas.microsoft.com/office/drawing/2014/main" id="{0CC0D537-2DDB-9B44-A8A9-8EF0A7B41376}"/>
                </a:ext>
              </a:extLst>
            </p:cNvPr>
            <p:cNvSpPr>
              <a:spLocks/>
            </p:cNvSpPr>
            <p:nvPr/>
          </p:nvSpPr>
          <p:spPr bwMode="auto">
            <a:xfrm>
              <a:off x="2528539" y="3846608"/>
              <a:ext cx="368651" cy="540534"/>
            </a:xfrm>
            <a:custGeom>
              <a:avLst/>
              <a:gdLst>
                <a:gd name="T0" fmla="*/ 59 w 223"/>
                <a:gd name="T1" fmla="*/ 257 h 348"/>
                <a:gd name="T2" fmla="*/ 44 w 223"/>
                <a:gd name="T3" fmla="*/ 253 h 348"/>
                <a:gd name="T4" fmla="*/ 24 w 223"/>
                <a:gd name="T5" fmla="*/ 241 h 348"/>
                <a:gd name="T6" fmla="*/ 3 w 223"/>
                <a:gd name="T7" fmla="*/ 230 h 348"/>
                <a:gd name="T8" fmla="*/ 7 w 223"/>
                <a:gd name="T9" fmla="*/ 222 h 348"/>
                <a:gd name="T10" fmla="*/ 11 w 223"/>
                <a:gd name="T11" fmla="*/ 204 h 348"/>
                <a:gd name="T12" fmla="*/ 28 w 223"/>
                <a:gd name="T13" fmla="*/ 189 h 348"/>
                <a:gd name="T14" fmla="*/ 28 w 223"/>
                <a:gd name="T15" fmla="*/ 173 h 348"/>
                <a:gd name="T16" fmla="*/ 29 w 223"/>
                <a:gd name="T17" fmla="*/ 142 h 348"/>
                <a:gd name="T18" fmla="*/ 30 w 223"/>
                <a:gd name="T19" fmla="*/ 119 h 348"/>
                <a:gd name="T20" fmla="*/ 26 w 223"/>
                <a:gd name="T21" fmla="*/ 98 h 348"/>
                <a:gd name="T22" fmla="*/ 36 w 223"/>
                <a:gd name="T23" fmla="*/ 94 h 348"/>
                <a:gd name="T24" fmla="*/ 34 w 223"/>
                <a:gd name="T25" fmla="*/ 78 h 348"/>
                <a:gd name="T26" fmla="*/ 58 w 223"/>
                <a:gd name="T27" fmla="*/ 64 h 348"/>
                <a:gd name="T28" fmla="*/ 67 w 223"/>
                <a:gd name="T29" fmla="*/ 55 h 348"/>
                <a:gd name="T30" fmla="*/ 82 w 223"/>
                <a:gd name="T31" fmla="*/ 28 h 348"/>
                <a:gd name="T32" fmla="*/ 96 w 223"/>
                <a:gd name="T33" fmla="*/ 23 h 348"/>
                <a:gd name="T34" fmla="*/ 125 w 223"/>
                <a:gd name="T35" fmla="*/ 15 h 348"/>
                <a:gd name="T36" fmla="*/ 142 w 223"/>
                <a:gd name="T37" fmla="*/ 0 h 348"/>
                <a:gd name="T38" fmla="*/ 152 w 223"/>
                <a:gd name="T39" fmla="*/ 7 h 348"/>
                <a:gd name="T40" fmla="*/ 137 w 223"/>
                <a:gd name="T41" fmla="*/ 17 h 348"/>
                <a:gd name="T42" fmla="*/ 124 w 223"/>
                <a:gd name="T43" fmla="*/ 34 h 348"/>
                <a:gd name="T44" fmla="*/ 115 w 223"/>
                <a:gd name="T45" fmla="*/ 56 h 348"/>
                <a:gd name="T46" fmla="*/ 118 w 223"/>
                <a:gd name="T47" fmla="*/ 70 h 348"/>
                <a:gd name="T48" fmla="*/ 124 w 223"/>
                <a:gd name="T49" fmla="*/ 84 h 348"/>
                <a:gd name="T50" fmla="*/ 123 w 223"/>
                <a:gd name="T51" fmla="*/ 100 h 348"/>
                <a:gd name="T52" fmla="*/ 128 w 223"/>
                <a:gd name="T53" fmla="*/ 106 h 348"/>
                <a:gd name="T54" fmla="*/ 156 w 223"/>
                <a:gd name="T55" fmla="*/ 111 h 348"/>
                <a:gd name="T56" fmla="*/ 178 w 223"/>
                <a:gd name="T57" fmla="*/ 132 h 348"/>
                <a:gd name="T58" fmla="*/ 199 w 223"/>
                <a:gd name="T59" fmla="*/ 131 h 348"/>
                <a:gd name="T60" fmla="*/ 216 w 223"/>
                <a:gd name="T61" fmla="*/ 132 h 348"/>
                <a:gd name="T62" fmla="*/ 208 w 223"/>
                <a:gd name="T63" fmla="*/ 150 h 348"/>
                <a:gd name="T64" fmla="*/ 210 w 223"/>
                <a:gd name="T65" fmla="*/ 179 h 348"/>
                <a:gd name="T66" fmla="*/ 215 w 223"/>
                <a:gd name="T67" fmla="*/ 189 h 348"/>
                <a:gd name="T68" fmla="*/ 212 w 223"/>
                <a:gd name="T69" fmla="*/ 204 h 348"/>
                <a:gd name="T70" fmla="*/ 223 w 223"/>
                <a:gd name="T71" fmla="*/ 232 h 348"/>
                <a:gd name="T72" fmla="*/ 216 w 223"/>
                <a:gd name="T73" fmla="*/ 223 h 348"/>
                <a:gd name="T74" fmla="*/ 204 w 223"/>
                <a:gd name="T75" fmla="*/ 223 h 348"/>
                <a:gd name="T76" fmla="*/ 169 w 223"/>
                <a:gd name="T77" fmla="*/ 236 h 348"/>
                <a:gd name="T78" fmla="*/ 179 w 223"/>
                <a:gd name="T79" fmla="*/ 246 h 348"/>
                <a:gd name="T80" fmla="*/ 165 w 223"/>
                <a:gd name="T81" fmla="*/ 247 h 348"/>
                <a:gd name="T82" fmla="*/ 173 w 223"/>
                <a:gd name="T83" fmla="*/ 270 h 348"/>
                <a:gd name="T84" fmla="*/ 175 w 223"/>
                <a:gd name="T85" fmla="*/ 291 h 348"/>
                <a:gd name="T86" fmla="*/ 159 w 223"/>
                <a:gd name="T87" fmla="*/ 337 h 348"/>
                <a:gd name="T88" fmla="*/ 165 w 223"/>
                <a:gd name="T89" fmla="*/ 315 h 348"/>
                <a:gd name="T90" fmla="*/ 139 w 223"/>
                <a:gd name="T91" fmla="*/ 307 h 348"/>
                <a:gd name="T92" fmla="*/ 123 w 223"/>
                <a:gd name="T93" fmla="*/ 309 h 348"/>
                <a:gd name="T94" fmla="*/ 98 w 223"/>
                <a:gd name="T95" fmla="*/ 285 h 348"/>
                <a:gd name="T96" fmla="*/ 84 w 223"/>
                <a:gd name="T97" fmla="*/ 270 h 348"/>
                <a:gd name="T98" fmla="*/ 66 w 223"/>
                <a:gd name="T99" fmla="*/ 261 h 3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23" h="348">
                  <a:moveTo>
                    <a:pt x="66" y="261"/>
                  </a:moveTo>
                  <a:lnTo>
                    <a:pt x="59" y="257"/>
                  </a:lnTo>
                  <a:lnTo>
                    <a:pt x="50" y="250"/>
                  </a:lnTo>
                  <a:lnTo>
                    <a:pt x="44" y="253"/>
                  </a:lnTo>
                  <a:lnTo>
                    <a:pt x="29" y="250"/>
                  </a:lnTo>
                  <a:lnTo>
                    <a:pt x="24" y="241"/>
                  </a:lnTo>
                  <a:lnTo>
                    <a:pt x="21" y="242"/>
                  </a:lnTo>
                  <a:lnTo>
                    <a:pt x="3" y="230"/>
                  </a:lnTo>
                  <a:lnTo>
                    <a:pt x="0" y="223"/>
                  </a:lnTo>
                  <a:lnTo>
                    <a:pt x="7" y="222"/>
                  </a:lnTo>
                  <a:lnTo>
                    <a:pt x="6" y="211"/>
                  </a:lnTo>
                  <a:lnTo>
                    <a:pt x="11" y="204"/>
                  </a:lnTo>
                  <a:lnTo>
                    <a:pt x="20" y="202"/>
                  </a:lnTo>
                  <a:lnTo>
                    <a:pt x="28" y="189"/>
                  </a:lnTo>
                  <a:lnTo>
                    <a:pt x="35" y="179"/>
                  </a:lnTo>
                  <a:lnTo>
                    <a:pt x="28" y="173"/>
                  </a:lnTo>
                  <a:lnTo>
                    <a:pt x="32" y="161"/>
                  </a:lnTo>
                  <a:lnTo>
                    <a:pt x="29" y="142"/>
                  </a:lnTo>
                  <a:lnTo>
                    <a:pt x="33" y="137"/>
                  </a:lnTo>
                  <a:lnTo>
                    <a:pt x="30" y="119"/>
                  </a:lnTo>
                  <a:lnTo>
                    <a:pt x="23" y="108"/>
                  </a:lnTo>
                  <a:lnTo>
                    <a:pt x="26" y="98"/>
                  </a:lnTo>
                  <a:lnTo>
                    <a:pt x="32" y="100"/>
                  </a:lnTo>
                  <a:lnTo>
                    <a:pt x="36" y="94"/>
                  </a:lnTo>
                  <a:lnTo>
                    <a:pt x="32" y="81"/>
                  </a:lnTo>
                  <a:lnTo>
                    <a:pt x="34" y="78"/>
                  </a:lnTo>
                  <a:lnTo>
                    <a:pt x="44" y="79"/>
                  </a:lnTo>
                  <a:lnTo>
                    <a:pt x="58" y="64"/>
                  </a:lnTo>
                  <a:lnTo>
                    <a:pt x="66" y="62"/>
                  </a:lnTo>
                  <a:lnTo>
                    <a:pt x="67" y="55"/>
                  </a:lnTo>
                  <a:lnTo>
                    <a:pt x="71" y="38"/>
                  </a:lnTo>
                  <a:lnTo>
                    <a:pt x="82" y="28"/>
                  </a:lnTo>
                  <a:lnTo>
                    <a:pt x="94" y="28"/>
                  </a:lnTo>
                  <a:lnTo>
                    <a:pt x="96" y="23"/>
                  </a:lnTo>
                  <a:lnTo>
                    <a:pt x="110" y="25"/>
                  </a:lnTo>
                  <a:lnTo>
                    <a:pt x="125" y="15"/>
                  </a:lnTo>
                  <a:lnTo>
                    <a:pt x="132" y="10"/>
                  </a:lnTo>
                  <a:lnTo>
                    <a:pt x="142" y="0"/>
                  </a:lnTo>
                  <a:lnTo>
                    <a:pt x="148" y="1"/>
                  </a:lnTo>
                  <a:lnTo>
                    <a:pt x="152" y="7"/>
                  </a:lnTo>
                  <a:lnTo>
                    <a:pt x="149" y="14"/>
                  </a:lnTo>
                  <a:lnTo>
                    <a:pt x="137" y="17"/>
                  </a:lnTo>
                  <a:lnTo>
                    <a:pt x="131" y="28"/>
                  </a:lnTo>
                  <a:lnTo>
                    <a:pt x="124" y="34"/>
                  </a:lnTo>
                  <a:lnTo>
                    <a:pt x="118" y="41"/>
                  </a:lnTo>
                  <a:lnTo>
                    <a:pt x="115" y="56"/>
                  </a:lnTo>
                  <a:lnTo>
                    <a:pt x="109" y="68"/>
                  </a:lnTo>
                  <a:lnTo>
                    <a:pt x="118" y="70"/>
                  </a:lnTo>
                  <a:lnTo>
                    <a:pt x="120" y="79"/>
                  </a:lnTo>
                  <a:lnTo>
                    <a:pt x="124" y="84"/>
                  </a:lnTo>
                  <a:lnTo>
                    <a:pt x="125" y="92"/>
                  </a:lnTo>
                  <a:lnTo>
                    <a:pt x="123" y="100"/>
                  </a:lnTo>
                  <a:lnTo>
                    <a:pt x="123" y="104"/>
                  </a:lnTo>
                  <a:lnTo>
                    <a:pt x="128" y="106"/>
                  </a:lnTo>
                  <a:lnTo>
                    <a:pt x="132" y="113"/>
                  </a:lnTo>
                  <a:lnTo>
                    <a:pt x="156" y="111"/>
                  </a:lnTo>
                  <a:lnTo>
                    <a:pt x="166" y="114"/>
                  </a:lnTo>
                  <a:lnTo>
                    <a:pt x="178" y="132"/>
                  </a:lnTo>
                  <a:lnTo>
                    <a:pt x="186" y="129"/>
                  </a:lnTo>
                  <a:lnTo>
                    <a:pt x="199" y="131"/>
                  </a:lnTo>
                  <a:lnTo>
                    <a:pt x="210" y="128"/>
                  </a:lnTo>
                  <a:lnTo>
                    <a:pt x="216" y="132"/>
                  </a:lnTo>
                  <a:lnTo>
                    <a:pt x="212" y="143"/>
                  </a:lnTo>
                  <a:lnTo>
                    <a:pt x="208" y="150"/>
                  </a:lnTo>
                  <a:lnTo>
                    <a:pt x="206" y="165"/>
                  </a:lnTo>
                  <a:lnTo>
                    <a:pt x="210" y="179"/>
                  </a:lnTo>
                  <a:lnTo>
                    <a:pt x="215" y="185"/>
                  </a:lnTo>
                  <a:lnTo>
                    <a:pt x="215" y="189"/>
                  </a:lnTo>
                  <a:lnTo>
                    <a:pt x="206" y="200"/>
                  </a:lnTo>
                  <a:lnTo>
                    <a:pt x="212" y="204"/>
                  </a:lnTo>
                  <a:lnTo>
                    <a:pt x="217" y="212"/>
                  </a:lnTo>
                  <a:lnTo>
                    <a:pt x="223" y="232"/>
                  </a:lnTo>
                  <a:lnTo>
                    <a:pt x="219" y="235"/>
                  </a:lnTo>
                  <a:lnTo>
                    <a:pt x="216" y="223"/>
                  </a:lnTo>
                  <a:lnTo>
                    <a:pt x="211" y="216"/>
                  </a:lnTo>
                  <a:lnTo>
                    <a:pt x="204" y="223"/>
                  </a:lnTo>
                  <a:lnTo>
                    <a:pt x="169" y="223"/>
                  </a:lnTo>
                  <a:lnTo>
                    <a:pt x="169" y="236"/>
                  </a:lnTo>
                  <a:lnTo>
                    <a:pt x="180" y="238"/>
                  </a:lnTo>
                  <a:lnTo>
                    <a:pt x="179" y="246"/>
                  </a:lnTo>
                  <a:lnTo>
                    <a:pt x="175" y="244"/>
                  </a:lnTo>
                  <a:lnTo>
                    <a:pt x="165" y="247"/>
                  </a:lnTo>
                  <a:lnTo>
                    <a:pt x="165" y="262"/>
                  </a:lnTo>
                  <a:lnTo>
                    <a:pt x="173" y="270"/>
                  </a:lnTo>
                  <a:lnTo>
                    <a:pt x="176" y="282"/>
                  </a:lnTo>
                  <a:lnTo>
                    <a:pt x="175" y="291"/>
                  </a:lnTo>
                  <a:lnTo>
                    <a:pt x="168" y="348"/>
                  </a:lnTo>
                  <a:lnTo>
                    <a:pt x="159" y="337"/>
                  </a:lnTo>
                  <a:lnTo>
                    <a:pt x="153" y="336"/>
                  </a:lnTo>
                  <a:lnTo>
                    <a:pt x="165" y="315"/>
                  </a:lnTo>
                  <a:lnTo>
                    <a:pt x="150" y="305"/>
                  </a:lnTo>
                  <a:lnTo>
                    <a:pt x="139" y="307"/>
                  </a:lnTo>
                  <a:lnTo>
                    <a:pt x="133" y="303"/>
                  </a:lnTo>
                  <a:lnTo>
                    <a:pt x="123" y="309"/>
                  </a:lnTo>
                  <a:lnTo>
                    <a:pt x="109" y="306"/>
                  </a:lnTo>
                  <a:lnTo>
                    <a:pt x="98" y="285"/>
                  </a:lnTo>
                  <a:lnTo>
                    <a:pt x="89" y="279"/>
                  </a:lnTo>
                  <a:lnTo>
                    <a:pt x="84" y="270"/>
                  </a:lnTo>
                  <a:lnTo>
                    <a:pt x="71" y="260"/>
                  </a:lnTo>
                  <a:lnTo>
                    <a:pt x="66" y="261"/>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260" name="Freeform 259">
              <a:extLst>
                <a:ext uri="{FF2B5EF4-FFF2-40B4-BE49-F238E27FC236}">
                  <a16:creationId xmlns:a16="http://schemas.microsoft.com/office/drawing/2014/main" id="{14DDDE93-C2A3-AA4B-B094-8790BFCFF20A}"/>
                </a:ext>
              </a:extLst>
            </p:cNvPr>
            <p:cNvSpPr>
              <a:spLocks/>
            </p:cNvSpPr>
            <p:nvPr/>
          </p:nvSpPr>
          <p:spPr bwMode="auto">
            <a:xfrm>
              <a:off x="2330162" y="3885440"/>
              <a:ext cx="99189" cy="97856"/>
            </a:xfrm>
            <a:custGeom>
              <a:avLst/>
              <a:gdLst>
                <a:gd name="T0" fmla="*/ 51 w 60"/>
                <a:gd name="T1" fmla="*/ 63 h 63"/>
                <a:gd name="T2" fmla="*/ 41 w 60"/>
                <a:gd name="T3" fmla="*/ 58 h 63"/>
                <a:gd name="T4" fmla="*/ 38 w 60"/>
                <a:gd name="T5" fmla="*/ 53 h 63"/>
                <a:gd name="T6" fmla="*/ 40 w 60"/>
                <a:gd name="T7" fmla="*/ 50 h 63"/>
                <a:gd name="T8" fmla="*/ 40 w 60"/>
                <a:gd name="T9" fmla="*/ 45 h 63"/>
                <a:gd name="T10" fmla="*/ 35 w 60"/>
                <a:gd name="T11" fmla="*/ 40 h 63"/>
                <a:gd name="T12" fmla="*/ 28 w 60"/>
                <a:gd name="T13" fmla="*/ 36 h 63"/>
                <a:gd name="T14" fmla="*/ 22 w 60"/>
                <a:gd name="T15" fmla="*/ 34 h 63"/>
                <a:gd name="T16" fmla="*/ 21 w 60"/>
                <a:gd name="T17" fmla="*/ 28 h 63"/>
                <a:gd name="T18" fmla="*/ 17 w 60"/>
                <a:gd name="T19" fmla="*/ 24 h 63"/>
                <a:gd name="T20" fmla="*/ 18 w 60"/>
                <a:gd name="T21" fmla="*/ 30 h 63"/>
                <a:gd name="T22" fmla="*/ 14 w 60"/>
                <a:gd name="T23" fmla="*/ 35 h 63"/>
                <a:gd name="T24" fmla="*/ 10 w 60"/>
                <a:gd name="T25" fmla="*/ 29 h 63"/>
                <a:gd name="T26" fmla="*/ 4 w 60"/>
                <a:gd name="T27" fmla="*/ 27 h 63"/>
                <a:gd name="T28" fmla="*/ 2 w 60"/>
                <a:gd name="T29" fmla="*/ 23 h 63"/>
                <a:gd name="T30" fmla="*/ 2 w 60"/>
                <a:gd name="T31" fmla="*/ 17 h 63"/>
                <a:gd name="T32" fmla="*/ 5 w 60"/>
                <a:gd name="T33" fmla="*/ 10 h 63"/>
                <a:gd name="T34" fmla="*/ 0 w 60"/>
                <a:gd name="T35" fmla="*/ 7 h 63"/>
                <a:gd name="T36" fmla="*/ 5 w 60"/>
                <a:gd name="T37" fmla="*/ 3 h 63"/>
                <a:gd name="T38" fmla="*/ 8 w 60"/>
                <a:gd name="T39" fmla="*/ 0 h 63"/>
                <a:gd name="T40" fmla="*/ 19 w 60"/>
                <a:gd name="T41" fmla="*/ 6 h 63"/>
                <a:gd name="T42" fmla="*/ 24 w 60"/>
                <a:gd name="T43" fmla="*/ 3 h 63"/>
                <a:gd name="T44" fmla="*/ 29 w 60"/>
                <a:gd name="T45" fmla="*/ 5 h 63"/>
                <a:gd name="T46" fmla="*/ 32 w 60"/>
                <a:gd name="T47" fmla="*/ 9 h 63"/>
                <a:gd name="T48" fmla="*/ 37 w 60"/>
                <a:gd name="T49" fmla="*/ 11 h 63"/>
                <a:gd name="T50" fmla="*/ 42 w 60"/>
                <a:gd name="T51" fmla="*/ 6 h 63"/>
                <a:gd name="T52" fmla="*/ 46 w 60"/>
                <a:gd name="T53" fmla="*/ 17 h 63"/>
                <a:gd name="T54" fmla="*/ 52 w 60"/>
                <a:gd name="T55" fmla="*/ 26 h 63"/>
                <a:gd name="T56" fmla="*/ 60 w 60"/>
                <a:gd name="T57" fmla="*/ 35 h 63"/>
                <a:gd name="T58" fmla="*/ 53 w 60"/>
                <a:gd name="T59" fmla="*/ 36 h 63"/>
                <a:gd name="T60" fmla="*/ 53 w 60"/>
                <a:gd name="T61" fmla="*/ 45 h 63"/>
                <a:gd name="T62" fmla="*/ 57 w 60"/>
                <a:gd name="T63" fmla="*/ 48 h 63"/>
                <a:gd name="T64" fmla="*/ 54 w 60"/>
                <a:gd name="T65" fmla="*/ 51 h 63"/>
                <a:gd name="T66" fmla="*/ 54 w 60"/>
                <a:gd name="T67" fmla="*/ 54 h 63"/>
                <a:gd name="T68" fmla="*/ 52 w 60"/>
                <a:gd name="T69" fmla="*/ 58 h 63"/>
                <a:gd name="T70" fmla="*/ 51 w 60"/>
                <a:gd name="T71" fmla="*/ 63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60" h="63">
                  <a:moveTo>
                    <a:pt x="51" y="63"/>
                  </a:moveTo>
                  <a:lnTo>
                    <a:pt x="41" y="58"/>
                  </a:lnTo>
                  <a:lnTo>
                    <a:pt x="38" y="53"/>
                  </a:lnTo>
                  <a:lnTo>
                    <a:pt x="40" y="50"/>
                  </a:lnTo>
                  <a:lnTo>
                    <a:pt x="40" y="45"/>
                  </a:lnTo>
                  <a:lnTo>
                    <a:pt x="35" y="40"/>
                  </a:lnTo>
                  <a:lnTo>
                    <a:pt x="28" y="36"/>
                  </a:lnTo>
                  <a:lnTo>
                    <a:pt x="22" y="34"/>
                  </a:lnTo>
                  <a:lnTo>
                    <a:pt x="21" y="28"/>
                  </a:lnTo>
                  <a:lnTo>
                    <a:pt x="17" y="24"/>
                  </a:lnTo>
                  <a:lnTo>
                    <a:pt x="18" y="30"/>
                  </a:lnTo>
                  <a:lnTo>
                    <a:pt x="14" y="35"/>
                  </a:lnTo>
                  <a:lnTo>
                    <a:pt x="10" y="29"/>
                  </a:lnTo>
                  <a:lnTo>
                    <a:pt x="4" y="27"/>
                  </a:lnTo>
                  <a:lnTo>
                    <a:pt x="2" y="23"/>
                  </a:lnTo>
                  <a:lnTo>
                    <a:pt x="2" y="17"/>
                  </a:lnTo>
                  <a:lnTo>
                    <a:pt x="5" y="10"/>
                  </a:lnTo>
                  <a:lnTo>
                    <a:pt x="0" y="7"/>
                  </a:lnTo>
                  <a:lnTo>
                    <a:pt x="5" y="3"/>
                  </a:lnTo>
                  <a:lnTo>
                    <a:pt x="8" y="0"/>
                  </a:lnTo>
                  <a:lnTo>
                    <a:pt x="19" y="6"/>
                  </a:lnTo>
                  <a:lnTo>
                    <a:pt x="24" y="3"/>
                  </a:lnTo>
                  <a:lnTo>
                    <a:pt x="29" y="5"/>
                  </a:lnTo>
                  <a:lnTo>
                    <a:pt x="32" y="9"/>
                  </a:lnTo>
                  <a:lnTo>
                    <a:pt x="37" y="11"/>
                  </a:lnTo>
                  <a:lnTo>
                    <a:pt x="42" y="6"/>
                  </a:lnTo>
                  <a:lnTo>
                    <a:pt x="46" y="17"/>
                  </a:lnTo>
                  <a:lnTo>
                    <a:pt x="52" y="26"/>
                  </a:lnTo>
                  <a:lnTo>
                    <a:pt x="60" y="35"/>
                  </a:lnTo>
                  <a:lnTo>
                    <a:pt x="53" y="36"/>
                  </a:lnTo>
                  <a:lnTo>
                    <a:pt x="53" y="45"/>
                  </a:lnTo>
                  <a:lnTo>
                    <a:pt x="57" y="48"/>
                  </a:lnTo>
                  <a:lnTo>
                    <a:pt x="54" y="51"/>
                  </a:lnTo>
                  <a:lnTo>
                    <a:pt x="54" y="54"/>
                  </a:lnTo>
                  <a:lnTo>
                    <a:pt x="52" y="58"/>
                  </a:lnTo>
                  <a:lnTo>
                    <a:pt x="51" y="63"/>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261" name="Freeform 260">
              <a:extLst>
                <a:ext uri="{FF2B5EF4-FFF2-40B4-BE49-F238E27FC236}">
                  <a16:creationId xmlns:a16="http://schemas.microsoft.com/office/drawing/2014/main" id="{905E63DB-89DC-E240-8B0C-5740D8AF2BFB}"/>
                </a:ext>
              </a:extLst>
            </p:cNvPr>
            <p:cNvSpPr>
              <a:spLocks/>
            </p:cNvSpPr>
            <p:nvPr/>
          </p:nvSpPr>
          <p:spPr bwMode="auto">
            <a:xfrm>
              <a:off x="2401248" y="3500231"/>
              <a:ext cx="314097" cy="107175"/>
            </a:xfrm>
            <a:custGeom>
              <a:avLst/>
              <a:gdLst>
                <a:gd name="T0" fmla="*/ 53 w 190"/>
                <a:gd name="T1" fmla="*/ 0 h 69"/>
                <a:gd name="T2" fmla="*/ 68 w 190"/>
                <a:gd name="T3" fmla="*/ 1 h 69"/>
                <a:gd name="T4" fmla="*/ 82 w 190"/>
                <a:gd name="T5" fmla="*/ 1 h 69"/>
                <a:gd name="T6" fmla="*/ 98 w 190"/>
                <a:gd name="T7" fmla="*/ 8 h 69"/>
                <a:gd name="T8" fmla="*/ 104 w 190"/>
                <a:gd name="T9" fmla="*/ 16 h 69"/>
                <a:gd name="T10" fmla="*/ 121 w 190"/>
                <a:gd name="T11" fmla="*/ 14 h 69"/>
                <a:gd name="T12" fmla="*/ 127 w 190"/>
                <a:gd name="T13" fmla="*/ 19 h 69"/>
                <a:gd name="T14" fmla="*/ 140 w 190"/>
                <a:gd name="T15" fmla="*/ 31 h 69"/>
                <a:gd name="T16" fmla="*/ 150 w 190"/>
                <a:gd name="T17" fmla="*/ 41 h 69"/>
                <a:gd name="T18" fmla="*/ 156 w 190"/>
                <a:gd name="T19" fmla="*/ 40 h 69"/>
                <a:gd name="T20" fmla="*/ 166 w 190"/>
                <a:gd name="T21" fmla="*/ 45 h 69"/>
                <a:gd name="T22" fmla="*/ 164 w 190"/>
                <a:gd name="T23" fmla="*/ 51 h 69"/>
                <a:gd name="T24" fmla="*/ 177 w 190"/>
                <a:gd name="T25" fmla="*/ 51 h 69"/>
                <a:gd name="T26" fmla="*/ 190 w 190"/>
                <a:gd name="T27" fmla="*/ 60 h 69"/>
                <a:gd name="T28" fmla="*/ 187 w 190"/>
                <a:gd name="T29" fmla="*/ 65 h 69"/>
                <a:gd name="T30" fmla="*/ 175 w 190"/>
                <a:gd name="T31" fmla="*/ 67 h 69"/>
                <a:gd name="T32" fmla="*/ 163 w 190"/>
                <a:gd name="T33" fmla="*/ 68 h 69"/>
                <a:gd name="T34" fmla="*/ 151 w 190"/>
                <a:gd name="T35" fmla="*/ 67 h 69"/>
                <a:gd name="T36" fmla="*/ 124 w 190"/>
                <a:gd name="T37" fmla="*/ 69 h 69"/>
                <a:gd name="T38" fmla="*/ 138 w 190"/>
                <a:gd name="T39" fmla="*/ 57 h 69"/>
                <a:gd name="T40" fmla="*/ 131 w 190"/>
                <a:gd name="T41" fmla="*/ 52 h 69"/>
                <a:gd name="T42" fmla="*/ 120 w 190"/>
                <a:gd name="T43" fmla="*/ 50 h 69"/>
                <a:gd name="T44" fmla="*/ 114 w 190"/>
                <a:gd name="T45" fmla="*/ 45 h 69"/>
                <a:gd name="T46" fmla="*/ 112 w 190"/>
                <a:gd name="T47" fmla="*/ 33 h 69"/>
                <a:gd name="T48" fmla="*/ 101 w 190"/>
                <a:gd name="T49" fmla="*/ 34 h 69"/>
                <a:gd name="T50" fmla="*/ 86 w 190"/>
                <a:gd name="T51" fmla="*/ 28 h 69"/>
                <a:gd name="T52" fmla="*/ 81 w 190"/>
                <a:gd name="T53" fmla="*/ 24 h 69"/>
                <a:gd name="T54" fmla="*/ 58 w 190"/>
                <a:gd name="T55" fmla="*/ 20 h 69"/>
                <a:gd name="T56" fmla="*/ 52 w 190"/>
                <a:gd name="T57" fmla="*/ 16 h 69"/>
                <a:gd name="T58" fmla="*/ 60 w 190"/>
                <a:gd name="T59" fmla="*/ 11 h 69"/>
                <a:gd name="T60" fmla="*/ 42 w 190"/>
                <a:gd name="T61" fmla="*/ 10 h 69"/>
                <a:gd name="T62" fmla="*/ 28 w 190"/>
                <a:gd name="T63" fmla="*/ 21 h 69"/>
                <a:gd name="T64" fmla="*/ 20 w 190"/>
                <a:gd name="T65" fmla="*/ 21 h 69"/>
                <a:gd name="T66" fmla="*/ 17 w 190"/>
                <a:gd name="T67" fmla="*/ 26 h 69"/>
                <a:gd name="T68" fmla="*/ 7 w 190"/>
                <a:gd name="T69" fmla="*/ 28 h 69"/>
                <a:gd name="T70" fmla="*/ 0 w 190"/>
                <a:gd name="T71" fmla="*/ 27 h 69"/>
                <a:gd name="T72" fmla="*/ 11 w 190"/>
                <a:gd name="T73" fmla="*/ 20 h 69"/>
                <a:gd name="T74" fmla="*/ 16 w 190"/>
                <a:gd name="T75" fmla="*/ 13 h 69"/>
                <a:gd name="T76" fmla="*/ 25 w 190"/>
                <a:gd name="T77" fmla="*/ 8 h 69"/>
                <a:gd name="T78" fmla="*/ 34 w 190"/>
                <a:gd name="T79" fmla="*/ 4 h 69"/>
                <a:gd name="T80" fmla="*/ 48 w 190"/>
                <a:gd name="T81" fmla="*/ 2 h 69"/>
                <a:gd name="T82" fmla="*/ 53 w 190"/>
                <a:gd name="T83" fmla="*/ 0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90" h="69">
                  <a:moveTo>
                    <a:pt x="53" y="0"/>
                  </a:moveTo>
                  <a:lnTo>
                    <a:pt x="68" y="1"/>
                  </a:lnTo>
                  <a:lnTo>
                    <a:pt x="82" y="1"/>
                  </a:lnTo>
                  <a:lnTo>
                    <a:pt x="98" y="8"/>
                  </a:lnTo>
                  <a:lnTo>
                    <a:pt x="104" y="16"/>
                  </a:lnTo>
                  <a:lnTo>
                    <a:pt x="121" y="14"/>
                  </a:lnTo>
                  <a:lnTo>
                    <a:pt x="127" y="19"/>
                  </a:lnTo>
                  <a:lnTo>
                    <a:pt x="140" y="31"/>
                  </a:lnTo>
                  <a:lnTo>
                    <a:pt x="150" y="41"/>
                  </a:lnTo>
                  <a:lnTo>
                    <a:pt x="156" y="40"/>
                  </a:lnTo>
                  <a:lnTo>
                    <a:pt x="166" y="45"/>
                  </a:lnTo>
                  <a:lnTo>
                    <a:pt x="164" y="51"/>
                  </a:lnTo>
                  <a:lnTo>
                    <a:pt x="177" y="51"/>
                  </a:lnTo>
                  <a:lnTo>
                    <a:pt x="190" y="60"/>
                  </a:lnTo>
                  <a:lnTo>
                    <a:pt x="187" y="65"/>
                  </a:lnTo>
                  <a:lnTo>
                    <a:pt x="175" y="67"/>
                  </a:lnTo>
                  <a:lnTo>
                    <a:pt x="163" y="68"/>
                  </a:lnTo>
                  <a:lnTo>
                    <a:pt x="151" y="67"/>
                  </a:lnTo>
                  <a:lnTo>
                    <a:pt x="124" y="69"/>
                  </a:lnTo>
                  <a:lnTo>
                    <a:pt x="138" y="57"/>
                  </a:lnTo>
                  <a:lnTo>
                    <a:pt x="131" y="52"/>
                  </a:lnTo>
                  <a:lnTo>
                    <a:pt x="120" y="50"/>
                  </a:lnTo>
                  <a:lnTo>
                    <a:pt x="114" y="45"/>
                  </a:lnTo>
                  <a:lnTo>
                    <a:pt x="112" y="33"/>
                  </a:lnTo>
                  <a:lnTo>
                    <a:pt x="101" y="34"/>
                  </a:lnTo>
                  <a:lnTo>
                    <a:pt x="86" y="28"/>
                  </a:lnTo>
                  <a:lnTo>
                    <a:pt x="81" y="24"/>
                  </a:lnTo>
                  <a:lnTo>
                    <a:pt x="58" y="20"/>
                  </a:lnTo>
                  <a:lnTo>
                    <a:pt x="52" y="16"/>
                  </a:lnTo>
                  <a:lnTo>
                    <a:pt x="60" y="11"/>
                  </a:lnTo>
                  <a:lnTo>
                    <a:pt x="42" y="10"/>
                  </a:lnTo>
                  <a:lnTo>
                    <a:pt x="28" y="21"/>
                  </a:lnTo>
                  <a:lnTo>
                    <a:pt x="20" y="21"/>
                  </a:lnTo>
                  <a:lnTo>
                    <a:pt x="17" y="26"/>
                  </a:lnTo>
                  <a:lnTo>
                    <a:pt x="7" y="28"/>
                  </a:lnTo>
                  <a:lnTo>
                    <a:pt x="0" y="27"/>
                  </a:lnTo>
                  <a:lnTo>
                    <a:pt x="11" y="20"/>
                  </a:lnTo>
                  <a:lnTo>
                    <a:pt x="16" y="13"/>
                  </a:lnTo>
                  <a:lnTo>
                    <a:pt x="25" y="8"/>
                  </a:lnTo>
                  <a:lnTo>
                    <a:pt x="34" y="4"/>
                  </a:lnTo>
                  <a:lnTo>
                    <a:pt x="48" y="2"/>
                  </a:lnTo>
                  <a:lnTo>
                    <a:pt x="53"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262" name="Freeform 261">
              <a:extLst>
                <a:ext uri="{FF2B5EF4-FFF2-40B4-BE49-F238E27FC236}">
                  <a16:creationId xmlns:a16="http://schemas.microsoft.com/office/drawing/2014/main" id="{BC6A4077-C9E6-AC4F-B0D5-45303842FE4E}"/>
                </a:ext>
              </a:extLst>
            </p:cNvPr>
            <p:cNvSpPr>
              <a:spLocks/>
            </p:cNvSpPr>
            <p:nvPr/>
          </p:nvSpPr>
          <p:spPr bwMode="auto">
            <a:xfrm>
              <a:off x="2774859" y="3605853"/>
              <a:ext cx="109108" cy="74557"/>
            </a:xfrm>
            <a:custGeom>
              <a:avLst/>
              <a:gdLst>
                <a:gd name="T0" fmla="*/ 7 w 66"/>
                <a:gd name="T1" fmla="*/ 4 h 48"/>
                <a:gd name="T2" fmla="*/ 10 w 66"/>
                <a:gd name="T3" fmla="*/ 0 h 48"/>
                <a:gd name="T4" fmla="*/ 24 w 66"/>
                <a:gd name="T5" fmla="*/ 0 h 48"/>
                <a:gd name="T6" fmla="*/ 34 w 66"/>
                <a:gd name="T7" fmla="*/ 6 h 48"/>
                <a:gd name="T8" fmla="*/ 39 w 66"/>
                <a:gd name="T9" fmla="*/ 5 h 48"/>
                <a:gd name="T10" fmla="*/ 41 w 66"/>
                <a:gd name="T11" fmla="*/ 13 h 48"/>
                <a:gd name="T12" fmla="*/ 51 w 66"/>
                <a:gd name="T13" fmla="*/ 12 h 48"/>
                <a:gd name="T14" fmla="*/ 50 w 66"/>
                <a:gd name="T15" fmla="*/ 18 h 48"/>
                <a:gd name="T16" fmla="*/ 58 w 66"/>
                <a:gd name="T17" fmla="*/ 19 h 48"/>
                <a:gd name="T18" fmla="*/ 66 w 66"/>
                <a:gd name="T19" fmla="*/ 27 h 48"/>
                <a:gd name="T20" fmla="*/ 58 w 66"/>
                <a:gd name="T21" fmla="*/ 35 h 48"/>
                <a:gd name="T22" fmla="*/ 50 w 66"/>
                <a:gd name="T23" fmla="*/ 31 h 48"/>
                <a:gd name="T24" fmla="*/ 42 w 66"/>
                <a:gd name="T25" fmla="*/ 31 h 48"/>
                <a:gd name="T26" fmla="*/ 36 w 66"/>
                <a:gd name="T27" fmla="*/ 30 h 48"/>
                <a:gd name="T28" fmla="*/ 32 w 66"/>
                <a:gd name="T29" fmla="*/ 34 h 48"/>
                <a:gd name="T30" fmla="*/ 25 w 66"/>
                <a:gd name="T31" fmla="*/ 36 h 48"/>
                <a:gd name="T32" fmla="*/ 23 w 66"/>
                <a:gd name="T33" fmla="*/ 30 h 48"/>
                <a:gd name="T34" fmla="*/ 17 w 66"/>
                <a:gd name="T35" fmla="*/ 34 h 48"/>
                <a:gd name="T36" fmla="*/ 8 w 66"/>
                <a:gd name="T37" fmla="*/ 48 h 48"/>
                <a:gd name="T38" fmla="*/ 4 w 66"/>
                <a:gd name="T39" fmla="*/ 44 h 48"/>
                <a:gd name="T40" fmla="*/ 3 w 66"/>
                <a:gd name="T41" fmla="*/ 39 h 48"/>
                <a:gd name="T42" fmla="*/ 4 w 66"/>
                <a:gd name="T43" fmla="*/ 33 h 48"/>
                <a:gd name="T44" fmla="*/ 0 w 66"/>
                <a:gd name="T45" fmla="*/ 27 h 48"/>
                <a:gd name="T46" fmla="*/ 5 w 66"/>
                <a:gd name="T47" fmla="*/ 23 h 48"/>
                <a:gd name="T48" fmla="*/ 8 w 66"/>
                <a:gd name="T49" fmla="*/ 15 h 48"/>
                <a:gd name="T50" fmla="*/ 7 w 66"/>
                <a:gd name="T51" fmla="*/ 4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66" h="48">
                  <a:moveTo>
                    <a:pt x="7" y="4"/>
                  </a:moveTo>
                  <a:lnTo>
                    <a:pt x="10" y="0"/>
                  </a:lnTo>
                  <a:lnTo>
                    <a:pt x="24" y="0"/>
                  </a:lnTo>
                  <a:lnTo>
                    <a:pt x="34" y="6"/>
                  </a:lnTo>
                  <a:lnTo>
                    <a:pt x="39" y="5"/>
                  </a:lnTo>
                  <a:lnTo>
                    <a:pt x="41" y="13"/>
                  </a:lnTo>
                  <a:lnTo>
                    <a:pt x="51" y="12"/>
                  </a:lnTo>
                  <a:lnTo>
                    <a:pt x="50" y="18"/>
                  </a:lnTo>
                  <a:lnTo>
                    <a:pt x="58" y="19"/>
                  </a:lnTo>
                  <a:lnTo>
                    <a:pt x="66" y="27"/>
                  </a:lnTo>
                  <a:lnTo>
                    <a:pt x="58" y="35"/>
                  </a:lnTo>
                  <a:lnTo>
                    <a:pt x="50" y="31"/>
                  </a:lnTo>
                  <a:lnTo>
                    <a:pt x="42" y="31"/>
                  </a:lnTo>
                  <a:lnTo>
                    <a:pt x="36" y="30"/>
                  </a:lnTo>
                  <a:lnTo>
                    <a:pt x="32" y="34"/>
                  </a:lnTo>
                  <a:lnTo>
                    <a:pt x="25" y="36"/>
                  </a:lnTo>
                  <a:lnTo>
                    <a:pt x="23" y="30"/>
                  </a:lnTo>
                  <a:lnTo>
                    <a:pt x="17" y="34"/>
                  </a:lnTo>
                  <a:lnTo>
                    <a:pt x="8" y="48"/>
                  </a:lnTo>
                  <a:lnTo>
                    <a:pt x="4" y="44"/>
                  </a:lnTo>
                  <a:lnTo>
                    <a:pt x="3" y="39"/>
                  </a:lnTo>
                  <a:lnTo>
                    <a:pt x="4" y="33"/>
                  </a:lnTo>
                  <a:lnTo>
                    <a:pt x="0" y="27"/>
                  </a:lnTo>
                  <a:lnTo>
                    <a:pt x="5" y="23"/>
                  </a:lnTo>
                  <a:lnTo>
                    <a:pt x="8" y="15"/>
                  </a:lnTo>
                  <a:lnTo>
                    <a:pt x="7" y="4"/>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263" name="Freeform 262">
              <a:extLst>
                <a:ext uri="{FF2B5EF4-FFF2-40B4-BE49-F238E27FC236}">
                  <a16:creationId xmlns:a16="http://schemas.microsoft.com/office/drawing/2014/main" id="{E7FF1544-4C52-4144-9CDF-46C34B87B53A}"/>
                </a:ext>
              </a:extLst>
            </p:cNvPr>
            <p:cNvSpPr>
              <a:spLocks/>
            </p:cNvSpPr>
            <p:nvPr/>
          </p:nvSpPr>
          <p:spPr bwMode="auto">
            <a:xfrm>
              <a:off x="2469026" y="4203857"/>
              <a:ext cx="173581" cy="203478"/>
            </a:xfrm>
            <a:custGeom>
              <a:avLst/>
              <a:gdLst>
                <a:gd name="T0" fmla="*/ 13 w 105"/>
                <a:gd name="T1" fmla="*/ 99 h 131"/>
                <a:gd name="T2" fmla="*/ 22 w 105"/>
                <a:gd name="T3" fmla="*/ 84 h 131"/>
                <a:gd name="T4" fmla="*/ 18 w 105"/>
                <a:gd name="T5" fmla="*/ 75 h 131"/>
                <a:gd name="T6" fmla="*/ 11 w 105"/>
                <a:gd name="T7" fmla="*/ 84 h 131"/>
                <a:gd name="T8" fmla="*/ 0 w 105"/>
                <a:gd name="T9" fmla="*/ 75 h 131"/>
                <a:gd name="T10" fmla="*/ 4 w 105"/>
                <a:gd name="T11" fmla="*/ 69 h 131"/>
                <a:gd name="T12" fmla="*/ 0 w 105"/>
                <a:gd name="T13" fmla="*/ 50 h 131"/>
                <a:gd name="T14" fmla="*/ 7 w 105"/>
                <a:gd name="T15" fmla="*/ 47 h 131"/>
                <a:gd name="T16" fmla="*/ 10 w 105"/>
                <a:gd name="T17" fmla="*/ 34 h 131"/>
                <a:gd name="T18" fmla="*/ 17 w 105"/>
                <a:gd name="T19" fmla="*/ 21 h 131"/>
                <a:gd name="T20" fmla="*/ 16 w 105"/>
                <a:gd name="T21" fmla="*/ 12 h 131"/>
                <a:gd name="T22" fmla="*/ 26 w 105"/>
                <a:gd name="T23" fmla="*/ 8 h 131"/>
                <a:gd name="T24" fmla="*/ 39 w 105"/>
                <a:gd name="T25" fmla="*/ 0 h 131"/>
                <a:gd name="T26" fmla="*/ 57 w 105"/>
                <a:gd name="T27" fmla="*/ 12 h 131"/>
                <a:gd name="T28" fmla="*/ 60 w 105"/>
                <a:gd name="T29" fmla="*/ 11 h 131"/>
                <a:gd name="T30" fmla="*/ 65 w 105"/>
                <a:gd name="T31" fmla="*/ 20 h 131"/>
                <a:gd name="T32" fmla="*/ 80 w 105"/>
                <a:gd name="T33" fmla="*/ 23 h 131"/>
                <a:gd name="T34" fmla="*/ 86 w 105"/>
                <a:gd name="T35" fmla="*/ 20 h 131"/>
                <a:gd name="T36" fmla="*/ 95 w 105"/>
                <a:gd name="T37" fmla="*/ 27 h 131"/>
                <a:gd name="T38" fmla="*/ 102 w 105"/>
                <a:gd name="T39" fmla="*/ 31 h 131"/>
                <a:gd name="T40" fmla="*/ 105 w 105"/>
                <a:gd name="T41" fmla="*/ 47 h 131"/>
                <a:gd name="T42" fmla="*/ 99 w 105"/>
                <a:gd name="T43" fmla="*/ 61 h 131"/>
                <a:gd name="T44" fmla="*/ 80 w 105"/>
                <a:gd name="T45" fmla="*/ 83 h 131"/>
                <a:gd name="T46" fmla="*/ 58 w 105"/>
                <a:gd name="T47" fmla="*/ 91 h 131"/>
                <a:gd name="T48" fmla="*/ 47 w 105"/>
                <a:gd name="T49" fmla="*/ 109 h 131"/>
                <a:gd name="T50" fmla="*/ 44 w 105"/>
                <a:gd name="T51" fmla="*/ 123 h 131"/>
                <a:gd name="T52" fmla="*/ 34 w 105"/>
                <a:gd name="T53" fmla="*/ 131 h 131"/>
                <a:gd name="T54" fmla="*/ 26 w 105"/>
                <a:gd name="T55" fmla="*/ 121 h 131"/>
                <a:gd name="T56" fmla="*/ 18 w 105"/>
                <a:gd name="T57" fmla="*/ 119 h 131"/>
                <a:gd name="T58" fmla="*/ 10 w 105"/>
                <a:gd name="T59" fmla="*/ 120 h 131"/>
                <a:gd name="T60" fmla="*/ 10 w 105"/>
                <a:gd name="T61" fmla="*/ 113 h 131"/>
                <a:gd name="T62" fmla="*/ 15 w 105"/>
                <a:gd name="T63" fmla="*/ 108 h 131"/>
                <a:gd name="T64" fmla="*/ 13 w 105"/>
                <a:gd name="T65" fmla="*/ 99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05" h="131">
                  <a:moveTo>
                    <a:pt x="13" y="99"/>
                  </a:moveTo>
                  <a:lnTo>
                    <a:pt x="22" y="84"/>
                  </a:lnTo>
                  <a:lnTo>
                    <a:pt x="18" y="75"/>
                  </a:lnTo>
                  <a:lnTo>
                    <a:pt x="11" y="84"/>
                  </a:lnTo>
                  <a:lnTo>
                    <a:pt x="0" y="75"/>
                  </a:lnTo>
                  <a:lnTo>
                    <a:pt x="4" y="69"/>
                  </a:lnTo>
                  <a:lnTo>
                    <a:pt x="0" y="50"/>
                  </a:lnTo>
                  <a:lnTo>
                    <a:pt x="7" y="47"/>
                  </a:lnTo>
                  <a:lnTo>
                    <a:pt x="10" y="34"/>
                  </a:lnTo>
                  <a:lnTo>
                    <a:pt x="17" y="21"/>
                  </a:lnTo>
                  <a:lnTo>
                    <a:pt x="16" y="12"/>
                  </a:lnTo>
                  <a:lnTo>
                    <a:pt x="26" y="8"/>
                  </a:lnTo>
                  <a:lnTo>
                    <a:pt x="39" y="0"/>
                  </a:lnTo>
                  <a:lnTo>
                    <a:pt x="57" y="12"/>
                  </a:lnTo>
                  <a:lnTo>
                    <a:pt x="60" y="11"/>
                  </a:lnTo>
                  <a:lnTo>
                    <a:pt x="65" y="20"/>
                  </a:lnTo>
                  <a:lnTo>
                    <a:pt x="80" y="23"/>
                  </a:lnTo>
                  <a:lnTo>
                    <a:pt x="86" y="20"/>
                  </a:lnTo>
                  <a:lnTo>
                    <a:pt x="95" y="27"/>
                  </a:lnTo>
                  <a:lnTo>
                    <a:pt x="102" y="31"/>
                  </a:lnTo>
                  <a:lnTo>
                    <a:pt x="105" y="47"/>
                  </a:lnTo>
                  <a:lnTo>
                    <a:pt x="99" y="61"/>
                  </a:lnTo>
                  <a:lnTo>
                    <a:pt x="80" y="83"/>
                  </a:lnTo>
                  <a:lnTo>
                    <a:pt x="58" y="91"/>
                  </a:lnTo>
                  <a:lnTo>
                    <a:pt x="47" y="109"/>
                  </a:lnTo>
                  <a:lnTo>
                    <a:pt x="44" y="123"/>
                  </a:lnTo>
                  <a:lnTo>
                    <a:pt x="34" y="131"/>
                  </a:lnTo>
                  <a:lnTo>
                    <a:pt x="26" y="121"/>
                  </a:lnTo>
                  <a:lnTo>
                    <a:pt x="18" y="119"/>
                  </a:lnTo>
                  <a:lnTo>
                    <a:pt x="10" y="120"/>
                  </a:lnTo>
                  <a:lnTo>
                    <a:pt x="10" y="113"/>
                  </a:lnTo>
                  <a:lnTo>
                    <a:pt x="15" y="108"/>
                  </a:lnTo>
                  <a:lnTo>
                    <a:pt x="13" y="9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264" name="Freeform 263">
              <a:extLst>
                <a:ext uri="{FF2B5EF4-FFF2-40B4-BE49-F238E27FC236}">
                  <a16:creationId xmlns:a16="http://schemas.microsoft.com/office/drawing/2014/main" id="{0581A9EE-FE64-BB40-82A9-964EF8B3D7DF}"/>
                </a:ext>
              </a:extLst>
            </p:cNvPr>
            <p:cNvSpPr>
              <a:spLocks/>
            </p:cNvSpPr>
            <p:nvPr/>
          </p:nvSpPr>
          <p:spPr bwMode="auto">
            <a:xfrm>
              <a:off x="3333621" y="5889145"/>
              <a:ext cx="87618" cy="37278"/>
            </a:xfrm>
            <a:custGeom>
              <a:avLst/>
              <a:gdLst>
                <a:gd name="T0" fmla="*/ 0 w 53"/>
                <a:gd name="T1" fmla="*/ 15 h 24"/>
                <a:gd name="T2" fmla="*/ 15 w 53"/>
                <a:gd name="T3" fmla="*/ 3 h 24"/>
                <a:gd name="T4" fmla="*/ 30 w 53"/>
                <a:gd name="T5" fmla="*/ 8 h 24"/>
                <a:gd name="T6" fmla="*/ 37 w 53"/>
                <a:gd name="T7" fmla="*/ 0 h 24"/>
                <a:gd name="T8" fmla="*/ 53 w 53"/>
                <a:gd name="T9" fmla="*/ 9 h 24"/>
                <a:gd name="T10" fmla="*/ 50 w 53"/>
                <a:gd name="T11" fmla="*/ 16 h 24"/>
                <a:gd name="T12" fmla="*/ 31 w 53"/>
                <a:gd name="T13" fmla="*/ 22 h 24"/>
                <a:gd name="T14" fmla="*/ 21 w 53"/>
                <a:gd name="T15" fmla="*/ 15 h 24"/>
                <a:gd name="T16" fmla="*/ 11 w 53"/>
                <a:gd name="T17" fmla="*/ 24 h 24"/>
                <a:gd name="T18" fmla="*/ 0 w 53"/>
                <a:gd name="T19" fmla="*/ 15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3" h="24">
                  <a:moveTo>
                    <a:pt x="0" y="15"/>
                  </a:moveTo>
                  <a:lnTo>
                    <a:pt x="15" y="3"/>
                  </a:lnTo>
                  <a:lnTo>
                    <a:pt x="30" y="8"/>
                  </a:lnTo>
                  <a:lnTo>
                    <a:pt x="37" y="0"/>
                  </a:lnTo>
                  <a:lnTo>
                    <a:pt x="53" y="9"/>
                  </a:lnTo>
                  <a:lnTo>
                    <a:pt x="50" y="16"/>
                  </a:lnTo>
                  <a:lnTo>
                    <a:pt x="31" y="22"/>
                  </a:lnTo>
                  <a:lnTo>
                    <a:pt x="21" y="15"/>
                  </a:lnTo>
                  <a:lnTo>
                    <a:pt x="11" y="24"/>
                  </a:lnTo>
                  <a:lnTo>
                    <a:pt x="0" y="1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265" name="Freeform 264">
              <a:extLst>
                <a:ext uri="{FF2B5EF4-FFF2-40B4-BE49-F238E27FC236}">
                  <a16:creationId xmlns:a16="http://schemas.microsoft.com/office/drawing/2014/main" id="{E388E838-93AA-D64D-B6AA-DEED77EBC7BF}"/>
                </a:ext>
              </a:extLst>
            </p:cNvPr>
            <p:cNvSpPr>
              <a:spLocks/>
            </p:cNvSpPr>
            <p:nvPr/>
          </p:nvSpPr>
          <p:spPr bwMode="auto">
            <a:xfrm>
              <a:off x="3272455" y="4062512"/>
              <a:ext cx="87618" cy="119601"/>
            </a:xfrm>
            <a:custGeom>
              <a:avLst/>
              <a:gdLst>
                <a:gd name="T0" fmla="*/ 36 w 53"/>
                <a:gd name="T1" fmla="*/ 67 h 77"/>
                <a:gd name="T2" fmla="*/ 29 w 53"/>
                <a:gd name="T3" fmla="*/ 75 h 77"/>
                <a:gd name="T4" fmla="*/ 20 w 53"/>
                <a:gd name="T5" fmla="*/ 77 h 77"/>
                <a:gd name="T6" fmla="*/ 18 w 53"/>
                <a:gd name="T7" fmla="*/ 71 h 77"/>
                <a:gd name="T8" fmla="*/ 13 w 53"/>
                <a:gd name="T9" fmla="*/ 70 h 77"/>
                <a:gd name="T10" fmla="*/ 8 w 53"/>
                <a:gd name="T11" fmla="*/ 76 h 77"/>
                <a:gd name="T12" fmla="*/ 0 w 53"/>
                <a:gd name="T13" fmla="*/ 71 h 77"/>
                <a:gd name="T14" fmla="*/ 4 w 53"/>
                <a:gd name="T15" fmla="*/ 62 h 77"/>
                <a:gd name="T16" fmla="*/ 6 w 53"/>
                <a:gd name="T17" fmla="*/ 53 h 77"/>
                <a:gd name="T18" fmla="*/ 10 w 53"/>
                <a:gd name="T19" fmla="*/ 44 h 77"/>
                <a:gd name="T20" fmla="*/ 2 w 53"/>
                <a:gd name="T21" fmla="*/ 32 h 77"/>
                <a:gd name="T22" fmla="*/ 1 w 53"/>
                <a:gd name="T23" fmla="*/ 18 h 77"/>
                <a:gd name="T24" fmla="*/ 11 w 53"/>
                <a:gd name="T25" fmla="*/ 0 h 77"/>
                <a:gd name="T26" fmla="*/ 17 w 53"/>
                <a:gd name="T27" fmla="*/ 2 h 77"/>
                <a:gd name="T28" fmla="*/ 31 w 53"/>
                <a:gd name="T29" fmla="*/ 7 h 77"/>
                <a:gd name="T30" fmla="*/ 50 w 53"/>
                <a:gd name="T31" fmla="*/ 25 h 77"/>
                <a:gd name="T32" fmla="*/ 53 w 53"/>
                <a:gd name="T33" fmla="*/ 33 h 77"/>
                <a:gd name="T34" fmla="*/ 42 w 53"/>
                <a:gd name="T35" fmla="*/ 52 h 77"/>
                <a:gd name="T36" fmla="*/ 36 w 53"/>
                <a:gd name="T37" fmla="*/ 6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3" h="77">
                  <a:moveTo>
                    <a:pt x="36" y="67"/>
                  </a:moveTo>
                  <a:lnTo>
                    <a:pt x="29" y="75"/>
                  </a:lnTo>
                  <a:lnTo>
                    <a:pt x="20" y="77"/>
                  </a:lnTo>
                  <a:lnTo>
                    <a:pt x="18" y="71"/>
                  </a:lnTo>
                  <a:lnTo>
                    <a:pt x="13" y="70"/>
                  </a:lnTo>
                  <a:lnTo>
                    <a:pt x="8" y="76"/>
                  </a:lnTo>
                  <a:lnTo>
                    <a:pt x="0" y="71"/>
                  </a:lnTo>
                  <a:lnTo>
                    <a:pt x="4" y="62"/>
                  </a:lnTo>
                  <a:lnTo>
                    <a:pt x="6" y="53"/>
                  </a:lnTo>
                  <a:lnTo>
                    <a:pt x="10" y="44"/>
                  </a:lnTo>
                  <a:lnTo>
                    <a:pt x="2" y="32"/>
                  </a:lnTo>
                  <a:lnTo>
                    <a:pt x="1" y="18"/>
                  </a:lnTo>
                  <a:lnTo>
                    <a:pt x="11" y="0"/>
                  </a:lnTo>
                  <a:lnTo>
                    <a:pt x="17" y="2"/>
                  </a:lnTo>
                  <a:lnTo>
                    <a:pt x="31" y="7"/>
                  </a:lnTo>
                  <a:lnTo>
                    <a:pt x="50" y="25"/>
                  </a:lnTo>
                  <a:lnTo>
                    <a:pt x="53" y="33"/>
                  </a:lnTo>
                  <a:lnTo>
                    <a:pt x="42" y="52"/>
                  </a:lnTo>
                  <a:lnTo>
                    <a:pt x="36" y="67"/>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266" name="Freeform 265">
              <a:extLst>
                <a:ext uri="{FF2B5EF4-FFF2-40B4-BE49-F238E27FC236}">
                  <a16:creationId xmlns:a16="http://schemas.microsoft.com/office/drawing/2014/main" id="{E55A345D-B869-964E-BC85-1F26A7A8520E}"/>
                </a:ext>
              </a:extLst>
            </p:cNvPr>
            <p:cNvSpPr>
              <a:spLocks/>
            </p:cNvSpPr>
            <p:nvPr/>
          </p:nvSpPr>
          <p:spPr bwMode="auto">
            <a:xfrm>
              <a:off x="3498935" y="1735728"/>
              <a:ext cx="1201836" cy="596452"/>
            </a:xfrm>
            <a:custGeom>
              <a:avLst/>
              <a:gdLst>
                <a:gd name="T0" fmla="*/ 429 w 727"/>
                <a:gd name="T1" fmla="*/ 5 h 384"/>
                <a:gd name="T2" fmla="*/ 571 w 727"/>
                <a:gd name="T3" fmla="*/ 1 h 384"/>
                <a:gd name="T4" fmla="*/ 571 w 727"/>
                <a:gd name="T5" fmla="*/ 16 h 384"/>
                <a:gd name="T6" fmla="*/ 556 w 727"/>
                <a:gd name="T7" fmla="*/ 18 h 384"/>
                <a:gd name="T8" fmla="*/ 618 w 727"/>
                <a:gd name="T9" fmla="*/ 23 h 384"/>
                <a:gd name="T10" fmla="*/ 689 w 727"/>
                <a:gd name="T11" fmla="*/ 20 h 384"/>
                <a:gd name="T12" fmla="*/ 679 w 727"/>
                <a:gd name="T13" fmla="*/ 38 h 384"/>
                <a:gd name="T14" fmla="*/ 662 w 727"/>
                <a:gd name="T15" fmla="*/ 44 h 384"/>
                <a:gd name="T16" fmla="*/ 631 w 727"/>
                <a:gd name="T17" fmla="*/ 79 h 384"/>
                <a:gd name="T18" fmla="*/ 603 w 727"/>
                <a:gd name="T19" fmla="*/ 94 h 384"/>
                <a:gd name="T20" fmla="*/ 610 w 727"/>
                <a:gd name="T21" fmla="*/ 116 h 384"/>
                <a:gd name="T22" fmla="*/ 608 w 727"/>
                <a:gd name="T23" fmla="*/ 138 h 384"/>
                <a:gd name="T24" fmla="*/ 567 w 727"/>
                <a:gd name="T25" fmla="*/ 146 h 384"/>
                <a:gd name="T26" fmla="*/ 555 w 727"/>
                <a:gd name="T27" fmla="*/ 158 h 384"/>
                <a:gd name="T28" fmla="*/ 578 w 727"/>
                <a:gd name="T29" fmla="*/ 176 h 384"/>
                <a:gd name="T30" fmla="*/ 548 w 727"/>
                <a:gd name="T31" fmla="*/ 187 h 384"/>
                <a:gd name="T32" fmla="*/ 518 w 727"/>
                <a:gd name="T33" fmla="*/ 198 h 384"/>
                <a:gd name="T34" fmla="*/ 532 w 727"/>
                <a:gd name="T35" fmla="*/ 214 h 384"/>
                <a:gd name="T36" fmla="*/ 436 w 727"/>
                <a:gd name="T37" fmla="*/ 234 h 384"/>
                <a:gd name="T38" fmla="*/ 362 w 727"/>
                <a:gd name="T39" fmla="*/ 273 h 384"/>
                <a:gd name="T40" fmla="*/ 311 w 727"/>
                <a:gd name="T41" fmla="*/ 282 h 384"/>
                <a:gd name="T42" fmla="*/ 280 w 727"/>
                <a:gd name="T43" fmla="*/ 319 h 384"/>
                <a:gd name="T44" fmla="*/ 241 w 727"/>
                <a:gd name="T45" fmla="*/ 364 h 384"/>
                <a:gd name="T46" fmla="*/ 190 w 727"/>
                <a:gd name="T47" fmla="*/ 369 h 384"/>
                <a:gd name="T48" fmla="*/ 148 w 727"/>
                <a:gd name="T49" fmla="*/ 340 h 384"/>
                <a:gd name="T50" fmla="*/ 136 w 727"/>
                <a:gd name="T51" fmla="*/ 288 h 384"/>
                <a:gd name="T52" fmla="*/ 129 w 727"/>
                <a:gd name="T53" fmla="*/ 251 h 384"/>
                <a:gd name="T54" fmla="*/ 185 w 727"/>
                <a:gd name="T55" fmla="*/ 216 h 384"/>
                <a:gd name="T56" fmla="*/ 167 w 727"/>
                <a:gd name="T57" fmla="*/ 211 h 384"/>
                <a:gd name="T58" fmla="*/ 146 w 727"/>
                <a:gd name="T59" fmla="*/ 196 h 384"/>
                <a:gd name="T60" fmla="*/ 193 w 727"/>
                <a:gd name="T61" fmla="*/ 191 h 384"/>
                <a:gd name="T62" fmla="*/ 153 w 727"/>
                <a:gd name="T63" fmla="*/ 177 h 384"/>
                <a:gd name="T64" fmla="*/ 163 w 727"/>
                <a:gd name="T65" fmla="*/ 151 h 384"/>
                <a:gd name="T66" fmla="*/ 143 w 727"/>
                <a:gd name="T67" fmla="*/ 117 h 384"/>
                <a:gd name="T68" fmla="*/ 96 w 727"/>
                <a:gd name="T69" fmla="*/ 101 h 384"/>
                <a:gd name="T70" fmla="*/ 23 w 727"/>
                <a:gd name="T71" fmla="*/ 98 h 384"/>
                <a:gd name="T72" fmla="*/ 69 w 727"/>
                <a:gd name="T73" fmla="*/ 83 h 384"/>
                <a:gd name="T74" fmla="*/ 7 w 727"/>
                <a:gd name="T75" fmla="*/ 67 h 384"/>
                <a:gd name="T76" fmla="*/ 114 w 727"/>
                <a:gd name="T77" fmla="*/ 49 h 384"/>
                <a:gd name="T78" fmla="*/ 148 w 727"/>
                <a:gd name="T79" fmla="*/ 29 h 384"/>
                <a:gd name="T80" fmla="*/ 195 w 727"/>
                <a:gd name="T81" fmla="*/ 19 h 384"/>
                <a:gd name="T82" fmla="*/ 274 w 727"/>
                <a:gd name="T83" fmla="*/ 21 h 384"/>
                <a:gd name="T84" fmla="*/ 347 w 727"/>
                <a:gd name="T85" fmla="*/ 20 h 384"/>
                <a:gd name="T86" fmla="*/ 350 w 727"/>
                <a:gd name="T87" fmla="*/ 12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727" h="384">
                  <a:moveTo>
                    <a:pt x="350" y="12"/>
                  </a:moveTo>
                  <a:lnTo>
                    <a:pt x="392" y="5"/>
                  </a:lnTo>
                  <a:lnTo>
                    <a:pt x="429" y="5"/>
                  </a:lnTo>
                  <a:lnTo>
                    <a:pt x="446" y="1"/>
                  </a:lnTo>
                  <a:lnTo>
                    <a:pt x="485" y="0"/>
                  </a:lnTo>
                  <a:lnTo>
                    <a:pt x="571" y="1"/>
                  </a:lnTo>
                  <a:lnTo>
                    <a:pt x="636" y="10"/>
                  </a:lnTo>
                  <a:lnTo>
                    <a:pt x="614" y="15"/>
                  </a:lnTo>
                  <a:lnTo>
                    <a:pt x="571" y="16"/>
                  </a:lnTo>
                  <a:lnTo>
                    <a:pt x="511" y="17"/>
                  </a:lnTo>
                  <a:lnTo>
                    <a:pt x="516" y="19"/>
                  </a:lnTo>
                  <a:lnTo>
                    <a:pt x="556" y="18"/>
                  </a:lnTo>
                  <a:lnTo>
                    <a:pt x="588" y="22"/>
                  </a:lnTo>
                  <a:lnTo>
                    <a:pt x="610" y="18"/>
                  </a:lnTo>
                  <a:lnTo>
                    <a:pt x="618" y="23"/>
                  </a:lnTo>
                  <a:lnTo>
                    <a:pt x="604" y="30"/>
                  </a:lnTo>
                  <a:lnTo>
                    <a:pt x="634" y="26"/>
                  </a:lnTo>
                  <a:lnTo>
                    <a:pt x="689" y="20"/>
                  </a:lnTo>
                  <a:lnTo>
                    <a:pt x="722" y="23"/>
                  </a:lnTo>
                  <a:lnTo>
                    <a:pt x="727" y="28"/>
                  </a:lnTo>
                  <a:lnTo>
                    <a:pt x="679" y="38"/>
                  </a:lnTo>
                  <a:lnTo>
                    <a:pt x="672" y="41"/>
                  </a:lnTo>
                  <a:lnTo>
                    <a:pt x="636" y="43"/>
                  </a:lnTo>
                  <a:lnTo>
                    <a:pt x="662" y="44"/>
                  </a:lnTo>
                  <a:lnTo>
                    <a:pt x="646" y="54"/>
                  </a:lnTo>
                  <a:lnTo>
                    <a:pt x="634" y="63"/>
                  </a:lnTo>
                  <a:lnTo>
                    <a:pt x="631" y="79"/>
                  </a:lnTo>
                  <a:lnTo>
                    <a:pt x="643" y="88"/>
                  </a:lnTo>
                  <a:lnTo>
                    <a:pt x="624" y="89"/>
                  </a:lnTo>
                  <a:lnTo>
                    <a:pt x="603" y="94"/>
                  </a:lnTo>
                  <a:lnTo>
                    <a:pt x="624" y="102"/>
                  </a:lnTo>
                  <a:lnTo>
                    <a:pt x="624" y="115"/>
                  </a:lnTo>
                  <a:lnTo>
                    <a:pt x="610" y="116"/>
                  </a:lnTo>
                  <a:lnTo>
                    <a:pt x="623" y="130"/>
                  </a:lnTo>
                  <a:lnTo>
                    <a:pt x="595" y="131"/>
                  </a:lnTo>
                  <a:lnTo>
                    <a:pt x="608" y="138"/>
                  </a:lnTo>
                  <a:lnTo>
                    <a:pt x="603" y="143"/>
                  </a:lnTo>
                  <a:lnTo>
                    <a:pt x="585" y="146"/>
                  </a:lnTo>
                  <a:lnTo>
                    <a:pt x="567" y="146"/>
                  </a:lnTo>
                  <a:lnTo>
                    <a:pt x="580" y="157"/>
                  </a:lnTo>
                  <a:lnTo>
                    <a:pt x="579" y="164"/>
                  </a:lnTo>
                  <a:lnTo>
                    <a:pt x="555" y="158"/>
                  </a:lnTo>
                  <a:lnTo>
                    <a:pt x="548" y="162"/>
                  </a:lnTo>
                  <a:lnTo>
                    <a:pt x="564" y="166"/>
                  </a:lnTo>
                  <a:lnTo>
                    <a:pt x="578" y="176"/>
                  </a:lnTo>
                  <a:lnTo>
                    <a:pt x="580" y="190"/>
                  </a:lnTo>
                  <a:lnTo>
                    <a:pt x="556" y="193"/>
                  </a:lnTo>
                  <a:lnTo>
                    <a:pt x="548" y="187"/>
                  </a:lnTo>
                  <a:lnTo>
                    <a:pt x="534" y="177"/>
                  </a:lnTo>
                  <a:lnTo>
                    <a:pt x="536" y="189"/>
                  </a:lnTo>
                  <a:lnTo>
                    <a:pt x="518" y="198"/>
                  </a:lnTo>
                  <a:lnTo>
                    <a:pt x="553" y="198"/>
                  </a:lnTo>
                  <a:lnTo>
                    <a:pt x="571" y="199"/>
                  </a:lnTo>
                  <a:lnTo>
                    <a:pt x="532" y="214"/>
                  </a:lnTo>
                  <a:lnTo>
                    <a:pt x="492" y="228"/>
                  </a:lnTo>
                  <a:lnTo>
                    <a:pt x="451" y="234"/>
                  </a:lnTo>
                  <a:lnTo>
                    <a:pt x="436" y="234"/>
                  </a:lnTo>
                  <a:lnTo>
                    <a:pt x="420" y="241"/>
                  </a:lnTo>
                  <a:lnTo>
                    <a:pt x="396" y="260"/>
                  </a:lnTo>
                  <a:lnTo>
                    <a:pt x="362" y="273"/>
                  </a:lnTo>
                  <a:lnTo>
                    <a:pt x="353" y="274"/>
                  </a:lnTo>
                  <a:lnTo>
                    <a:pt x="333" y="278"/>
                  </a:lnTo>
                  <a:lnTo>
                    <a:pt x="311" y="282"/>
                  </a:lnTo>
                  <a:lnTo>
                    <a:pt x="295" y="294"/>
                  </a:lnTo>
                  <a:lnTo>
                    <a:pt x="291" y="307"/>
                  </a:lnTo>
                  <a:lnTo>
                    <a:pt x="280" y="319"/>
                  </a:lnTo>
                  <a:lnTo>
                    <a:pt x="251" y="334"/>
                  </a:lnTo>
                  <a:lnTo>
                    <a:pt x="252" y="349"/>
                  </a:lnTo>
                  <a:lnTo>
                    <a:pt x="241" y="364"/>
                  </a:lnTo>
                  <a:lnTo>
                    <a:pt x="227" y="383"/>
                  </a:lnTo>
                  <a:lnTo>
                    <a:pt x="206" y="384"/>
                  </a:lnTo>
                  <a:lnTo>
                    <a:pt x="190" y="369"/>
                  </a:lnTo>
                  <a:lnTo>
                    <a:pt x="161" y="369"/>
                  </a:lnTo>
                  <a:lnTo>
                    <a:pt x="150" y="358"/>
                  </a:lnTo>
                  <a:lnTo>
                    <a:pt x="148" y="340"/>
                  </a:lnTo>
                  <a:lnTo>
                    <a:pt x="133" y="316"/>
                  </a:lnTo>
                  <a:lnTo>
                    <a:pt x="130" y="304"/>
                  </a:lnTo>
                  <a:lnTo>
                    <a:pt x="136" y="288"/>
                  </a:lnTo>
                  <a:lnTo>
                    <a:pt x="124" y="271"/>
                  </a:lnTo>
                  <a:lnTo>
                    <a:pt x="135" y="257"/>
                  </a:lnTo>
                  <a:lnTo>
                    <a:pt x="129" y="251"/>
                  </a:lnTo>
                  <a:lnTo>
                    <a:pt x="153" y="230"/>
                  </a:lnTo>
                  <a:lnTo>
                    <a:pt x="176" y="223"/>
                  </a:lnTo>
                  <a:lnTo>
                    <a:pt x="185" y="216"/>
                  </a:lnTo>
                  <a:lnTo>
                    <a:pt x="194" y="203"/>
                  </a:lnTo>
                  <a:lnTo>
                    <a:pt x="176" y="209"/>
                  </a:lnTo>
                  <a:lnTo>
                    <a:pt x="167" y="211"/>
                  </a:lnTo>
                  <a:lnTo>
                    <a:pt x="154" y="214"/>
                  </a:lnTo>
                  <a:lnTo>
                    <a:pt x="141" y="208"/>
                  </a:lnTo>
                  <a:lnTo>
                    <a:pt x="146" y="196"/>
                  </a:lnTo>
                  <a:lnTo>
                    <a:pt x="156" y="187"/>
                  </a:lnTo>
                  <a:lnTo>
                    <a:pt x="168" y="187"/>
                  </a:lnTo>
                  <a:lnTo>
                    <a:pt x="193" y="191"/>
                  </a:lnTo>
                  <a:lnTo>
                    <a:pt x="176" y="181"/>
                  </a:lnTo>
                  <a:lnTo>
                    <a:pt x="167" y="175"/>
                  </a:lnTo>
                  <a:lnTo>
                    <a:pt x="153" y="177"/>
                  </a:lnTo>
                  <a:lnTo>
                    <a:pt x="145" y="173"/>
                  </a:lnTo>
                  <a:lnTo>
                    <a:pt x="168" y="158"/>
                  </a:lnTo>
                  <a:lnTo>
                    <a:pt x="163" y="151"/>
                  </a:lnTo>
                  <a:lnTo>
                    <a:pt x="160" y="140"/>
                  </a:lnTo>
                  <a:lnTo>
                    <a:pt x="155" y="123"/>
                  </a:lnTo>
                  <a:lnTo>
                    <a:pt x="143" y="117"/>
                  </a:lnTo>
                  <a:lnTo>
                    <a:pt x="148" y="111"/>
                  </a:lnTo>
                  <a:lnTo>
                    <a:pt x="121" y="102"/>
                  </a:lnTo>
                  <a:lnTo>
                    <a:pt x="96" y="101"/>
                  </a:lnTo>
                  <a:lnTo>
                    <a:pt x="63" y="101"/>
                  </a:lnTo>
                  <a:lnTo>
                    <a:pt x="33" y="102"/>
                  </a:lnTo>
                  <a:lnTo>
                    <a:pt x="23" y="98"/>
                  </a:lnTo>
                  <a:lnTo>
                    <a:pt x="10" y="88"/>
                  </a:lnTo>
                  <a:lnTo>
                    <a:pt x="45" y="83"/>
                  </a:lnTo>
                  <a:lnTo>
                    <a:pt x="69" y="83"/>
                  </a:lnTo>
                  <a:lnTo>
                    <a:pt x="21" y="79"/>
                  </a:lnTo>
                  <a:lnTo>
                    <a:pt x="0" y="73"/>
                  </a:lnTo>
                  <a:lnTo>
                    <a:pt x="7" y="67"/>
                  </a:lnTo>
                  <a:lnTo>
                    <a:pt x="57" y="60"/>
                  </a:lnTo>
                  <a:lnTo>
                    <a:pt x="105" y="54"/>
                  </a:lnTo>
                  <a:lnTo>
                    <a:pt x="114" y="49"/>
                  </a:lnTo>
                  <a:lnTo>
                    <a:pt x="87" y="44"/>
                  </a:lnTo>
                  <a:lnTo>
                    <a:pt x="101" y="38"/>
                  </a:lnTo>
                  <a:lnTo>
                    <a:pt x="148" y="29"/>
                  </a:lnTo>
                  <a:lnTo>
                    <a:pt x="166" y="28"/>
                  </a:lnTo>
                  <a:lnTo>
                    <a:pt x="166" y="22"/>
                  </a:lnTo>
                  <a:lnTo>
                    <a:pt x="195" y="19"/>
                  </a:lnTo>
                  <a:lnTo>
                    <a:pt x="231" y="17"/>
                  </a:lnTo>
                  <a:lnTo>
                    <a:pt x="265" y="17"/>
                  </a:lnTo>
                  <a:lnTo>
                    <a:pt x="274" y="21"/>
                  </a:lnTo>
                  <a:lnTo>
                    <a:pt x="309" y="14"/>
                  </a:lnTo>
                  <a:lnTo>
                    <a:pt x="332" y="19"/>
                  </a:lnTo>
                  <a:lnTo>
                    <a:pt x="347" y="20"/>
                  </a:lnTo>
                  <a:lnTo>
                    <a:pt x="367" y="24"/>
                  </a:lnTo>
                  <a:lnTo>
                    <a:pt x="345" y="17"/>
                  </a:lnTo>
                  <a:lnTo>
                    <a:pt x="350" y="12"/>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267" name="Freeform 266">
              <a:extLst>
                <a:ext uri="{FF2B5EF4-FFF2-40B4-BE49-F238E27FC236}">
                  <a16:creationId xmlns:a16="http://schemas.microsoft.com/office/drawing/2014/main" id="{E93D7F11-18D6-9047-8156-965BAA434214}"/>
                </a:ext>
              </a:extLst>
            </p:cNvPr>
            <p:cNvSpPr>
              <a:spLocks/>
            </p:cNvSpPr>
            <p:nvPr/>
          </p:nvSpPr>
          <p:spPr bwMode="auto">
            <a:xfrm>
              <a:off x="2151622" y="3672642"/>
              <a:ext cx="123987" cy="132027"/>
            </a:xfrm>
            <a:custGeom>
              <a:avLst/>
              <a:gdLst>
                <a:gd name="T0" fmla="*/ 37 w 75"/>
                <a:gd name="T1" fmla="*/ 85 h 85"/>
                <a:gd name="T2" fmla="*/ 28 w 75"/>
                <a:gd name="T3" fmla="*/ 81 h 85"/>
                <a:gd name="T4" fmla="*/ 17 w 75"/>
                <a:gd name="T5" fmla="*/ 81 h 85"/>
                <a:gd name="T6" fmla="*/ 9 w 75"/>
                <a:gd name="T7" fmla="*/ 77 h 85"/>
                <a:gd name="T8" fmla="*/ 0 w 75"/>
                <a:gd name="T9" fmla="*/ 68 h 85"/>
                <a:gd name="T10" fmla="*/ 1 w 75"/>
                <a:gd name="T11" fmla="*/ 62 h 85"/>
                <a:gd name="T12" fmla="*/ 4 w 75"/>
                <a:gd name="T13" fmla="*/ 58 h 85"/>
                <a:gd name="T14" fmla="*/ 2 w 75"/>
                <a:gd name="T15" fmla="*/ 54 h 85"/>
                <a:gd name="T16" fmla="*/ 12 w 75"/>
                <a:gd name="T17" fmla="*/ 37 h 85"/>
                <a:gd name="T18" fmla="*/ 36 w 75"/>
                <a:gd name="T19" fmla="*/ 37 h 85"/>
                <a:gd name="T20" fmla="*/ 37 w 75"/>
                <a:gd name="T21" fmla="*/ 29 h 85"/>
                <a:gd name="T22" fmla="*/ 34 w 75"/>
                <a:gd name="T23" fmla="*/ 28 h 85"/>
                <a:gd name="T24" fmla="*/ 33 w 75"/>
                <a:gd name="T25" fmla="*/ 24 h 85"/>
                <a:gd name="T26" fmla="*/ 27 w 75"/>
                <a:gd name="T27" fmla="*/ 19 h 85"/>
                <a:gd name="T28" fmla="*/ 21 w 75"/>
                <a:gd name="T29" fmla="*/ 12 h 85"/>
                <a:gd name="T30" fmla="*/ 29 w 75"/>
                <a:gd name="T31" fmla="*/ 12 h 85"/>
                <a:gd name="T32" fmla="*/ 30 w 75"/>
                <a:gd name="T33" fmla="*/ 0 h 85"/>
                <a:gd name="T34" fmla="*/ 47 w 75"/>
                <a:gd name="T35" fmla="*/ 0 h 85"/>
                <a:gd name="T36" fmla="*/ 64 w 75"/>
                <a:gd name="T37" fmla="*/ 0 h 85"/>
                <a:gd name="T38" fmla="*/ 62 w 75"/>
                <a:gd name="T39" fmla="*/ 17 h 85"/>
                <a:gd name="T40" fmla="*/ 58 w 75"/>
                <a:gd name="T41" fmla="*/ 40 h 85"/>
                <a:gd name="T42" fmla="*/ 63 w 75"/>
                <a:gd name="T43" fmla="*/ 40 h 85"/>
                <a:gd name="T44" fmla="*/ 69 w 75"/>
                <a:gd name="T45" fmla="*/ 44 h 85"/>
                <a:gd name="T46" fmla="*/ 71 w 75"/>
                <a:gd name="T47" fmla="*/ 41 h 85"/>
                <a:gd name="T48" fmla="*/ 75 w 75"/>
                <a:gd name="T49" fmla="*/ 44 h 85"/>
                <a:gd name="T50" fmla="*/ 66 w 75"/>
                <a:gd name="T51" fmla="*/ 52 h 85"/>
                <a:gd name="T52" fmla="*/ 57 w 75"/>
                <a:gd name="T53" fmla="*/ 58 h 85"/>
                <a:gd name="T54" fmla="*/ 55 w 75"/>
                <a:gd name="T55" fmla="*/ 61 h 85"/>
                <a:gd name="T56" fmla="*/ 56 w 75"/>
                <a:gd name="T57" fmla="*/ 66 h 85"/>
                <a:gd name="T58" fmla="*/ 52 w 75"/>
                <a:gd name="T59" fmla="*/ 71 h 85"/>
                <a:gd name="T60" fmla="*/ 48 w 75"/>
                <a:gd name="T61" fmla="*/ 72 h 85"/>
                <a:gd name="T62" fmla="*/ 49 w 75"/>
                <a:gd name="T63" fmla="*/ 74 h 85"/>
                <a:gd name="T64" fmla="*/ 45 w 75"/>
                <a:gd name="T65" fmla="*/ 77 h 85"/>
                <a:gd name="T66" fmla="*/ 38 w 75"/>
                <a:gd name="T67" fmla="*/ 82 h 85"/>
                <a:gd name="T68" fmla="*/ 37 w 75"/>
                <a:gd name="T69" fmla="*/ 85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75" h="85">
                  <a:moveTo>
                    <a:pt x="37" y="85"/>
                  </a:moveTo>
                  <a:lnTo>
                    <a:pt x="28" y="81"/>
                  </a:lnTo>
                  <a:lnTo>
                    <a:pt x="17" y="81"/>
                  </a:lnTo>
                  <a:lnTo>
                    <a:pt x="9" y="77"/>
                  </a:lnTo>
                  <a:lnTo>
                    <a:pt x="0" y="68"/>
                  </a:lnTo>
                  <a:lnTo>
                    <a:pt x="1" y="62"/>
                  </a:lnTo>
                  <a:lnTo>
                    <a:pt x="4" y="58"/>
                  </a:lnTo>
                  <a:lnTo>
                    <a:pt x="2" y="54"/>
                  </a:lnTo>
                  <a:lnTo>
                    <a:pt x="12" y="37"/>
                  </a:lnTo>
                  <a:lnTo>
                    <a:pt x="36" y="37"/>
                  </a:lnTo>
                  <a:lnTo>
                    <a:pt x="37" y="29"/>
                  </a:lnTo>
                  <a:lnTo>
                    <a:pt x="34" y="28"/>
                  </a:lnTo>
                  <a:lnTo>
                    <a:pt x="33" y="24"/>
                  </a:lnTo>
                  <a:lnTo>
                    <a:pt x="27" y="19"/>
                  </a:lnTo>
                  <a:lnTo>
                    <a:pt x="21" y="12"/>
                  </a:lnTo>
                  <a:lnTo>
                    <a:pt x="29" y="12"/>
                  </a:lnTo>
                  <a:lnTo>
                    <a:pt x="30" y="0"/>
                  </a:lnTo>
                  <a:lnTo>
                    <a:pt x="47" y="0"/>
                  </a:lnTo>
                  <a:lnTo>
                    <a:pt x="64" y="0"/>
                  </a:lnTo>
                  <a:lnTo>
                    <a:pt x="62" y="17"/>
                  </a:lnTo>
                  <a:lnTo>
                    <a:pt x="58" y="40"/>
                  </a:lnTo>
                  <a:lnTo>
                    <a:pt x="63" y="40"/>
                  </a:lnTo>
                  <a:lnTo>
                    <a:pt x="69" y="44"/>
                  </a:lnTo>
                  <a:lnTo>
                    <a:pt x="71" y="41"/>
                  </a:lnTo>
                  <a:lnTo>
                    <a:pt x="75" y="44"/>
                  </a:lnTo>
                  <a:lnTo>
                    <a:pt x="66" y="52"/>
                  </a:lnTo>
                  <a:lnTo>
                    <a:pt x="57" y="58"/>
                  </a:lnTo>
                  <a:lnTo>
                    <a:pt x="55" y="61"/>
                  </a:lnTo>
                  <a:lnTo>
                    <a:pt x="56" y="66"/>
                  </a:lnTo>
                  <a:lnTo>
                    <a:pt x="52" y="71"/>
                  </a:lnTo>
                  <a:lnTo>
                    <a:pt x="48" y="72"/>
                  </a:lnTo>
                  <a:lnTo>
                    <a:pt x="49" y="74"/>
                  </a:lnTo>
                  <a:lnTo>
                    <a:pt x="45" y="77"/>
                  </a:lnTo>
                  <a:lnTo>
                    <a:pt x="38" y="82"/>
                  </a:lnTo>
                  <a:lnTo>
                    <a:pt x="37" y="8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268" name="Freeform 267">
              <a:extLst>
                <a:ext uri="{FF2B5EF4-FFF2-40B4-BE49-F238E27FC236}">
                  <a16:creationId xmlns:a16="http://schemas.microsoft.com/office/drawing/2014/main" id="{CF07FCB4-4D98-864D-9451-CCFA3DF88A8B}"/>
                </a:ext>
              </a:extLst>
            </p:cNvPr>
            <p:cNvSpPr>
              <a:spLocks/>
            </p:cNvSpPr>
            <p:nvPr/>
          </p:nvSpPr>
          <p:spPr bwMode="auto">
            <a:xfrm>
              <a:off x="3065811" y="3978636"/>
              <a:ext cx="145477" cy="228329"/>
            </a:xfrm>
            <a:custGeom>
              <a:avLst/>
              <a:gdLst>
                <a:gd name="T0" fmla="*/ 32 w 88"/>
                <a:gd name="T1" fmla="*/ 0 h 147"/>
                <a:gd name="T2" fmla="*/ 43 w 88"/>
                <a:gd name="T3" fmla="*/ 7 h 147"/>
                <a:gd name="T4" fmla="*/ 54 w 88"/>
                <a:gd name="T5" fmla="*/ 21 h 147"/>
                <a:gd name="T6" fmla="*/ 54 w 88"/>
                <a:gd name="T7" fmla="*/ 32 h 147"/>
                <a:gd name="T8" fmla="*/ 61 w 88"/>
                <a:gd name="T9" fmla="*/ 32 h 147"/>
                <a:gd name="T10" fmla="*/ 71 w 88"/>
                <a:gd name="T11" fmla="*/ 42 h 147"/>
                <a:gd name="T12" fmla="*/ 78 w 88"/>
                <a:gd name="T13" fmla="*/ 49 h 147"/>
                <a:gd name="T14" fmla="*/ 74 w 88"/>
                <a:gd name="T15" fmla="*/ 68 h 147"/>
                <a:gd name="T16" fmla="*/ 63 w 88"/>
                <a:gd name="T17" fmla="*/ 73 h 147"/>
                <a:gd name="T18" fmla="*/ 64 w 88"/>
                <a:gd name="T19" fmla="*/ 78 h 147"/>
                <a:gd name="T20" fmla="*/ 61 w 88"/>
                <a:gd name="T21" fmla="*/ 89 h 147"/>
                <a:gd name="T22" fmla="*/ 68 w 88"/>
                <a:gd name="T23" fmla="*/ 104 h 147"/>
                <a:gd name="T24" fmla="*/ 74 w 88"/>
                <a:gd name="T25" fmla="*/ 104 h 147"/>
                <a:gd name="T26" fmla="*/ 77 w 88"/>
                <a:gd name="T27" fmla="*/ 116 h 147"/>
                <a:gd name="T28" fmla="*/ 88 w 88"/>
                <a:gd name="T29" fmla="*/ 134 h 147"/>
                <a:gd name="T30" fmla="*/ 83 w 88"/>
                <a:gd name="T31" fmla="*/ 135 h 147"/>
                <a:gd name="T32" fmla="*/ 73 w 88"/>
                <a:gd name="T33" fmla="*/ 133 h 147"/>
                <a:gd name="T34" fmla="*/ 67 w 88"/>
                <a:gd name="T35" fmla="*/ 138 h 147"/>
                <a:gd name="T36" fmla="*/ 59 w 88"/>
                <a:gd name="T37" fmla="*/ 142 h 147"/>
                <a:gd name="T38" fmla="*/ 53 w 88"/>
                <a:gd name="T39" fmla="*/ 143 h 147"/>
                <a:gd name="T40" fmla="*/ 51 w 88"/>
                <a:gd name="T41" fmla="*/ 147 h 147"/>
                <a:gd name="T42" fmla="*/ 42 w 88"/>
                <a:gd name="T43" fmla="*/ 146 h 147"/>
                <a:gd name="T44" fmla="*/ 31 w 88"/>
                <a:gd name="T45" fmla="*/ 136 h 147"/>
                <a:gd name="T46" fmla="*/ 29 w 88"/>
                <a:gd name="T47" fmla="*/ 127 h 147"/>
                <a:gd name="T48" fmla="*/ 25 w 88"/>
                <a:gd name="T49" fmla="*/ 116 h 147"/>
                <a:gd name="T50" fmla="*/ 28 w 88"/>
                <a:gd name="T51" fmla="*/ 98 h 147"/>
                <a:gd name="T52" fmla="*/ 33 w 88"/>
                <a:gd name="T53" fmla="*/ 91 h 147"/>
                <a:gd name="T54" fmla="*/ 29 w 88"/>
                <a:gd name="T55" fmla="*/ 82 h 147"/>
                <a:gd name="T56" fmla="*/ 23 w 88"/>
                <a:gd name="T57" fmla="*/ 78 h 147"/>
                <a:gd name="T58" fmla="*/ 25 w 88"/>
                <a:gd name="T59" fmla="*/ 69 h 147"/>
                <a:gd name="T60" fmla="*/ 21 w 88"/>
                <a:gd name="T61" fmla="*/ 64 h 147"/>
                <a:gd name="T62" fmla="*/ 12 w 88"/>
                <a:gd name="T63" fmla="*/ 65 h 147"/>
                <a:gd name="T64" fmla="*/ 0 w 88"/>
                <a:gd name="T65" fmla="*/ 50 h 147"/>
                <a:gd name="T66" fmla="*/ 5 w 88"/>
                <a:gd name="T67" fmla="*/ 44 h 147"/>
                <a:gd name="T68" fmla="*/ 5 w 88"/>
                <a:gd name="T69" fmla="*/ 34 h 147"/>
                <a:gd name="T70" fmla="*/ 16 w 88"/>
                <a:gd name="T71" fmla="*/ 31 h 147"/>
                <a:gd name="T72" fmla="*/ 21 w 88"/>
                <a:gd name="T73" fmla="*/ 27 h 147"/>
                <a:gd name="T74" fmla="*/ 15 w 88"/>
                <a:gd name="T75" fmla="*/ 19 h 147"/>
                <a:gd name="T76" fmla="*/ 17 w 88"/>
                <a:gd name="T77" fmla="*/ 12 h 147"/>
                <a:gd name="T78" fmla="*/ 32 w 88"/>
                <a:gd name="T79" fmla="*/ 0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88" h="147">
                  <a:moveTo>
                    <a:pt x="32" y="0"/>
                  </a:moveTo>
                  <a:lnTo>
                    <a:pt x="43" y="7"/>
                  </a:lnTo>
                  <a:lnTo>
                    <a:pt x="54" y="21"/>
                  </a:lnTo>
                  <a:lnTo>
                    <a:pt x="54" y="32"/>
                  </a:lnTo>
                  <a:lnTo>
                    <a:pt x="61" y="32"/>
                  </a:lnTo>
                  <a:lnTo>
                    <a:pt x="71" y="42"/>
                  </a:lnTo>
                  <a:lnTo>
                    <a:pt x="78" y="49"/>
                  </a:lnTo>
                  <a:lnTo>
                    <a:pt x="74" y="68"/>
                  </a:lnTo>
                  <a:lnTo>
                    <a:pt x="63" y="73"/>
                  </a:lnTo>
                  <a:lnTo>
                    <a:pt x="64" y="78"/>
                  </a:lnTo>
                  <a:lnTo>
                    <a:pt x="61" y="89"/>
                  </a:lnTo>
                  <a:lnTo>
                    <a:pt x="68" y="104"/>
                  </a:lnTo>
                  <a:lnTo>
                    <a:pt x="74" y="104"/>
                  </a:lnTo>
                  <a:lnTo>
                    <a:pt x="77" y="116"/>
                  </a:lnTo>
                  <a:lnTo>
                    <a:pt x="88" y="134"/>
                  </a:lnTo>
                  <a:lnTo>
                    <a:pt x="83" y="135"/>
                  </a:lnTo>
                  <a:lnTo>
                    <a:pt x="73" y="133"/>
                  </a:lnTo>
                  <a:lnTo>
                    <a:pt x="67" y="138"/>
                  </a:lnTo>
                  <a:lnTo>
                    <a:pt x="59" y="142"/>
                  </a:lnTo>
                  <a:lnTo>
                    <a:pt x="53" y="143"/>
                  </a:lnTo>
                  <a:lnTo>
                    <a:pt x="51" y="147"/>
                  </a:lnTo>
                  <a:lnTo>
                    <a:pt x="42" y="146"/>
                  </a:lnTo>
                  <a:lnTo>
                    <a:pt x="31" y="136"/>
                  </a:lnTo>
                  <a:lnTo>
                    <a:pt x="29" y="127"/>
                  </a:lnTo>
                  <a:lnTo>
                    <a:pt x="25" y="116"/>
                  </a:lnTo>
                  <a:lnTo>
                    <a:pt x="28" y="98"/>
                  </a:lnTo>
                  <a:lnTo>
                    <a:pt x="33" y="91"/>
                  </a:lnTo>
                  <a:lnTo>
                    <a:pt x="29" y="82"/>
                  </a:lnTo>
                  <a:lnTo>
                    <a:pt x="23" y="78"/>
                  </a:lnTo>
                  <a:lnTo>
                    <a:pt x="25" y="69"/>
                  </a:lnTo>
                  <a:lnTo>
                    <a:pt x="21" y="64"/>
                  </a:lnTo>
                  <a:lnTo>
                    <a:pt x="12" y="65"/>
                  </a:lnTo>
                  <a:lnTo>
                    <a:pt x="0" y="50"/>
                  </a:lnTo>
                  <a:lnTo>
                    <a:pt x="5" y="44"/>
                  </a:lnTo>
                  <a:lnTo>
                    <a:pt x="5" y="34"/>
                  </a:lnTo>
                  <a:lnTo>
                    <a:pt x="16" y="31"/>
                  </a:lnTo>
                  <a:lnTo>
                    <a:pt x="21" y="27"/>
                  </a:lnTo>
                  <a:lnTo>
                    <a:pt x="15" y="19"/>
                  </a:lnTo>
                  <a:lnTo>
                    <a:pt x="17" y="12"/>
                  </a:lnTo>
                  <a:lnTo>
                    <a:pt x="32"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269" name="Freeform 268">
              <a:extLst>
                <a:ext uri="{FF2B5EF4-FFF2-40B4-BE49-F238E27FC236}">
                  <a16:creationId xmlns:a16="http://schemas.microsoft.com/office/drawing/2014/main" id="{EBB0056B-1EDE-2F47-B63B-DA6C38C48493}"/>
                </a:ext>
              </a:extLst>
            </p:cNvPr>
            <p:cNvSpPr>
              <a:spLocks/>
            </p:cNvSpPr>
            <p:nvPr/>
          </p:nvSpPr>
          <p:spPr bwMode="auto">
            <a:xfrm>
              <a:off x="2237586" y="3731666"/>
              <a:ext cx="188458" cy="97856"/>
            </a:xfrm>
            <a:custGeom>
              <a:avLst/>
              <a:gdLst>
                <a:gd name="T0" fmla="*/ 34 w 114"/>
                <a:gd name="T1" fmla="*/ 63 h 63"/>
                <a:gd name="T2" fmla="*/ 32 w 114"/>
                <a:gd name="T3" fmla="*/ 56 h 63"/>
                <a:gd name="T4" fmla="*/ 27 w 114"/>
                <a:gd name="T5" fmla="*/ 54 h 63"/>
                <a:gd name="T6" fmla="*/ 29 w 114"/>
                <a:gd name="T7" fmla="*/ 46 h 63"/>
                <a:gd name="T8" fmla="*/ 26 w 114"/>
                <a:gd name="T9" fmla="*/ 44 h 63"/>
                <a:gd name="T10" fmla="*/ 23 w 114"/>
                <a:gd name="T11" fmla="*/ 42 h 63"/>
                <a:gd name="T12" fmla="*/ 14 w 114"/>
                <a:gd name="T13" fmla="*/ 45 h 63"/>
                <a:gd name="T14" fmla="*/ 14 w 114"/>
                <a:gd name="T15" fmla="*/ 42 h 63"/>
                <a:gd name="T16" fmla="*/ 9 w 114"/>
                <a:gd name="T17" fmla="*/ 39 h 63"/>
                <a:gd name="T18" fmla="*/ 5 w 114"/>
                <a:gd name="T19" fmla="*/ 34 h 63"/>
                <a:gd name="T20" fmla="*/ 0 w 114"/>
                <a:gd name="T21" fmla="*/ 33 h 63"/>
                <a:gd name="T22" fmla="*/ 4 w 114"/>
                <a:gd name="T23" fmla="*/ 28 h 63"/>
                <a:gd name="T24" fmla="*/ 3 w 114"/>
                <a:gd name="T25" fmla="*/ 23 h 63"/>
                <a:gd name="T26" fmla="*/ 5 w 114"/>
                <a:gd name="T27" fmla="*/ 19 h 63"/>
                <a:gd name="T28" fmla="*/ 14 w 114"/>
                <a:gd name="T29" fmla="*/ 14 h 63"/>
                <a:gd name="T30" fmla="*/ 23 w 114"/>
                <a:gd name="T31" fmla="*/ 6 h 63"/>
                <a:gd name="T32" fmla="*/ 25 w 114"/>
                <a:gd name="T33" fmla="*/ 7 h 63"/>
                <a:gd name="T34" fmla="*/ 30 w 114"/>
                <a:gd name="T35" fmla="*/ 3 h 63"/>
                <a:gd name="T36" fmla="*/ 35 w 114"/>
                <a:gd name="T37" fmla="*/ 2 h 63"/>
                <a:gd name="T38" fmla="*/ 36 w 114"/>
                <a:gd name="T39" fmla="*/ 4 h 63"/>
                <a:gd name="T40" fmla="*/ 39 w 114"/>
                <a:gd name="T41" fmla="*/ 3 h 63"/>
                <a:gd name="T42" fmla="*/ 48 w 114"/>
                <a:gd name="T43" fmla="*/ 5 h 63"/>
                <a:gd name="T44" fmla="*/ 56 w 114"/>
                <a:gd name="T45" fmla="*/ 4 h 63"/>
                <a:gd name="T46" fmla="*/ 62 w 114"/>
                <a:gd name="T47" fmla="*/ 2 h 63"/>
                <a:gd name="T48" fmla="*/ 65 w 114"/>
                <a:gd name="T49" fmla="*/ 0 h 63"/>
                <a:gd name="T50" fmla="*/ 70 w 114"/>
                <a:gd name="T51" fmla="*/ 1 h 63"/>
                <a:gd name="T52" fmla="*/ 74 w 114"/>
                <a:gd name="T53" fmla="*/ 2 h 63"/>
                <a:gd name="T54" fmla="*/ 79 w 114"/>
                <a:gd name="T55" fmla="*/ 2 h 63"/>
                <a:gd name="T56" fmla="*/ 83 w 114"/>
                <a:gd name="T57" fmla="*/ 0 h 63"/>
                <a:gd name="T58" fmla="*/ 91 w 114"/>
                <a:gd name="T59" fmla="*/ 3 h 63"/>
                <a:gd name="T60" fmla="*/ 94 w 114"/>
                <a:gd name="T61" fmla="*/ 3 h 63"/>
                <a:gd name="T62" fmla="*/ 99 w 114"/>
                <a:gd name="T63" fmla="*/ 7 h 63"/>
                <a:gd name="T64" fmla="*/ 104 w 114"/>
                <a:gd name="T65" fmla="*/ 12 h 63"/>
                <a:gd name="T66" fmla="*/ 110 w 114"/>
                <a:gd name="T67" fmla="*/ 15 h 63"/>
                <a:gd name="T68" fmla="*/ 114 w 114"/>
                <a:gd name="T69" fmla="*/ 21 h 63"/>
                <a:gd name="T70" fmla="*/ 108 w 114"/>
                <a:gd name="T71" fmla="*/ 20 h 63"/>
                <a:gd name="T72" fmla="*/ 105 w 114"/>
                <a:gd name="T73" fmla="*/ 23 h 63"/>
                <a:gd name="T74" fmla="*/ 99 w 114"/>
                <a:gd name="T75" fmla="*/ 26 h 63"/>
                <a:gd name="T76" fmla="*/ 94 w 114"/>
                <a:gd name="T77" fmla="*/ 26 h 63"/>
                <a:gd name="T78" fmla="*/ 90 w 114"/>
                <a:gd name="T79" fmla="*/ 29 h 63"/>
                <a:gd name="T80" fmla="*/ 86 w 114"/>
                <a:gd name="T81" fmla="*/ 28 h 63"/>
                <a:gd name="T82" fmla="*/ 84 w 114"/>
                <a:gd name="T83" fmla="*/ 25 h 63"/>
                <a:gd name="T84" fmla="*/ 82 w 114"/>
                <a:gd name="T85" fmla="*/ 25 h 63"/>
                <a:gd name="T86" fmla="*/ 79 w 114"/>
                <a:gd name="T87" fmla="*/ 30 h 63"/>
                <a:gd name="T88" fmla="*/ 77 w 114"/>
                <a:gd name="T89" fmla="*/ 30 h 63"/>
                <a:gd name="T90" fmla="*/ 76 w 114"/>
                <a:gd name="T91" fmla="*/ 34 h 63"/>
                <a:gd name="T92" fmla="*/ 69 w 114"/>
                <a:gd name="T93" fmla="*/ 40 h 63"/>
                <a:gd name="T94" fmla="*/ 66 w 114"/>
                <a:gd name="T95" fmla="*/ 42 h 63"/>
                <a:gd name="T96" fmla="*/ 64 w 114"/>
                <a:gd name="T97" fmla="*/ 45 h 63"/>
                <a:gd name="T98" fmla="*/ 59 w 114"/>
                <a:gd name="T99" fmla="*/ 41 h 63"/>
                <a:gd name="T100" fmla="*/ 54 w 114"/>
                <a:gd name="T101" fmla="*/ 46 h 63"/>
                <a:gd name="T102" fmla="*/ 51 w 114"/>
                <a:gd name="T103" fmla="*/ 46 h 63"/>
                <a:gd name="T104" fmla="*/ 46 w 114"/>
                <a:gd name="T105" fmla="*/ 47 h 63"/>
                <a:gd name="T106" fmla="*/ 46 w 114"/>
                <a:gd name="T107" fmla="*/ 57 h 63"/>
                <a:gd name="T108" fmla="*/ 43 w 114"/>
                <a:gd name="T109" fmla="*/ 57 h 63"/>
                <a:gd name="T110" fmla="*/ 40 w 114"/>
                <a:gd name="T111" fmla="*/ 62 h 63"/>
                <a:gd name="T112" fmla="*/ 34 w 114"/>
                <a:gd name="T113" fmla="*/ 63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14" h="63">
                  <a:moveTo>
                    <a:pt x="34" y="63"/>
                  </a:moveTo>
                  <a:lnTo>
                    <a:pt x="32" y="56"/>
                  </a:lnTo>
                  <a:lnTo>
                    <a:pt x="27" y="54"/>
                  </a:lnTo>
                  <a:lnTo>
                    <a:pt x="29" y="46"/>
                  </a:lnTo>
                  <a:lnTo>
                    <a:pt x="26" y="44"/>
                  </a:lnTo>
                  <a:lnTo>
                    <a:pt x="23" y="42"/>
                  </a:lnTo>
                  <a:lnTo>
                    <a:pt x="14" y="45"/>
                  </a:lnTo>
                  <a:lnTo>
                    <a:pt x="14" y="42"/>
                  </a:lnTo>
                  <a:lnTo>
                    <a:pt x="9" y="39"/>
                  </a:lnTo>
                  <a:lnTo>
                    <a:pt x="5" y="34"/>
                  </a:lnTo>
                  <a:lnTo>
                    <a:pt x="0" y="33"/>
                  </a:lnTo>
                  <a:lnTo>
                    <a:pt x="4" y="28"/>
                  </a:lnTo>
                  <a:lnTo>
                    <a:pt x="3" y="23"/>
                  </a:lnTo>
                  <a:lnTo>
                    <a:pt x="5" y="19"/>
                  </a:lnTo>
                  <a:lnTo>
                    <a:pt x="14" y="14"/>
                  </a:lnTo>
                  <a:lnTo>
                    <a:pt x="23" y="6"/>
                  </a:lnTo>
                  <a:lnTo>
                    <a:pt x="25" y="7"/>
                  </a:lnTo>
                  <a:lnTo>
                    <a:pt x="30" y="3"/>
                  </a:lnTo>
                  <a:lnTo>
                    <a:pt x="35" y="2"/>
                  </a:lnTo>
                  <a:lnTo>
                    <a:pt x="36" y="4"/>
                  </a:lnTo>
                  <a:lnTo>
                    <a:pt x="39" y="3"/>
                  </a:lnTo>
                  <a:lnTo>
                    <a:pt x="48" y="5"/>
                  </a:lnTo>
                  <a:lnTo>
                    <a:pt x="56" y="4"/>
                  </a:lnTo>
                  <a:lnTo>
                    <a:pt x="62" y="2"/>
                  </a:lnTo>
                  <a:lnTo>
                    <a:pt x="65" y="0"/>
                  </a:lnTo>
                  <a:lnTo>
                    <a:pt x="70" y="1"/>
                  </a:lnTo>
                  <a:lnTo>
                    <a:pt x="74" y="2"/>
                  </a:lnTo>
                  <a:lnTo>
                    <a:pt x="79" y="2"/>
                  </a:lnTo>
                  <a:lnTo>
                    <a:pt x="83" y="0"/>
                  </a:lnTo>
                  <a:lnTo>
                    <a:pt x="91" y="3"/>
                  </a:lnTo>
                  <a:lnTo>
                    <a:pt x="94" y="3"/>
                  </a:lnTo>
                  <a:lnTo>
                    <a:pt x="99" y="7"/>
                  </a:lnTo>
                  <a:lnTo>
                    <a:pt x="104" y="12"/>
                  </a:lnTo>
                  <a:lnTo>
                    <a:pt x="110" y="15"/>
                  </a:lnTo>
                  <a:lnTo>
                    <a:pt x="114" y="21"/>
                  </a:lnTo>
                  <a:lnTo>
                    <a:pt x="108" y="20"/>
                  </a:lnTo>
                  <a:lnTo>
                    <a:pt x="105" y="23"/>
                  </a:lnTo>
                  <a:lnTo>
                    <a:pt x="99" y="26"/>
                  </a:lnTo>
                  <a:lnTo>
                    <a:pt x="94" y="26"/>
                  </a:lnTo>
                  <a:lnTo>
                    <a:pt x="90" y="29"/>
                  </a:lnTo>
                  <a:lnTo>
                    <a:pt x="86" y="28"/>
                  </a:lnTo>
                  <a:lnTo>
                    <a:pt x="84" y="25"/>
                  </a:lnTo>
                  <a:lnTo>
                    <a:pt x="82" y="25"/>
                  </a:lnTo>
                  <a:lnTo>
                    <a:pt x="79" y="30"/>
                  </a:lnTo>
                  <a:lnTo>
                    <a:pt x="77" y="30"/>
                  </a:lnTo>
                  <a:lnTo>
                    <a:pt x="76" y="34"/>
                  </a:lnTo>
                  <a:lnTo>
                    <a:pt x="69" y="40"/>
                  </a:lnTo>
                  <a:lnTo>
                    <a:pt x="66" y="42"/>
                  </a:lnTo>
                  <a:lnTo>
                    <a:pt x="64" y="45"/>
                  </a:lnTo>
                  <a:lnTo>
                    <a:pt x="59" y="41"/>
                  </a:lnTo>
                  <a:lnTo>
                    <a:pt x="54" y="46"/>
                  </a:lnTo>
                  <a:lnTo>
                    <a:pt x="51" y="46"/>
                  </a:lnTo>
                  <a:lnTo>
                    <a:pt x="46" y="47"/>
                  </a:lnTo>
                  <a:lnTo>
                    <a:pt x="46" y="57"/>
                  </a:lnTo>
                  <a:lnTo>
                    <a:pt x="43" y="57"/>
                  </a:lnTo>
                  <a:lnTo>
                    <a:pt x="40" y="62"/>
                  </a:lnTo>
                  <a:lnTo>
                    <a:pt x="34" y="63"/>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270" name="Freeform 269">
              <a:extLst>
                <a:ext uri="{FF2B5EF4-FFF2-40B4-BE49-F238E27FC236}">
                  <a16:creationId xmlns:a16="http://schemas.microsoft.com/office/drawing/2014/main" id="{48AB09E4-9C96-834E-B230-02E46AC2F4B3}"/>
                </a:ext>
              </a:extLst>
            </p:cNvPr>
            <p:cNvSpPr>
              <a:spLocks/>
            </p:cNvSpPr>
            <p:nvPr/>
          </p:nvSpPr>
          <p:spPr bwMode="auto">
            <a:xfrm>
              <a:off x="2698814" y="3605853"/>
              <a:ext cx="89270" cy="60577"/>
            </a:xfrm>
            <a:custGeom>
              <a:avLst/>
              <a:gdLst>
                <a:gd name="T0" fmla="*/ 27 w 54"/>
                <a:gd name="T1" fmla="*/ 0 h 39"/>
                <a:gd name="T2" fmla="*/ 38 w 54"/>
                <a:gd name="T3" fmla="*/ 0 h 39"/>
                <a:gd name="T4" fmla="*/ 53 w 54"/>
                <a:gd name="T5" fmla="*/ 4 h 39"/>
                <a:gd name="T6" fmla="*/ 54 w 54"/>
                <a:gd name="T7" fmla="*/ 15 h 39"/>
                <a:gd name="T8" fmla="*/ 51 w 54"/>
                <a:gd name="T9" fmla="*/ 23 h 39"/>
                <a:gd name="T10" fmla="*/ 46 w 54"/>
                <a:gd name="T11" fmla="*/ 27 h 39"/>
                <a:gd name="T12" fmla="*/ 50 w 54"/>
                <a:gd name="T13" fmla="*/ 33 h 39"/>
                <a:gd name="T14" fmla="*/ 49 w 54"/>
                <a:gd name="T15" fmla="*/ 39 h 39"/>
                <a:gd name="T16" fmla="*/ 38 w 54"/>
                <a:gd name="T17" fmla="*/ 35 h 39"/>
                <a:gd name="T18" fmla="*/ 29 w 54"/>
                <a:gd name="T19" fmla="*/ 36 h 39"/>
                <a:gd name="T20" fmla="*/ 18 w 54"/>
                <a:gd name="T21" fmla="*/ 35 h 39"/>
                <a:gd name="T22" fmla="*/ 9 w 54"/>
                <a:gd name="T23" fmla="*/ 39 h 39"/>
                <a:gd name="T24" fmla="*/ 0 w 54"/>
                <a:gd name="T25" fmla="*/ 32 h 39"/>
                <a:gd name="T26" fmla="*/ 3 w 54"/>
                <a:gd name="T27" fmla="*/ 26 h 39"/>
                <a:gd name="T28" fmla="*/ 19 w 54"/>
                <a:gd name="T29" fmla="*/ 29 h 39"/>
                <a:gd name="T30" fmla="*/ 33 w 54"/>
                <a:gd name="T31" fmla="*/ 30 h 39"/>
                <a:gd name="T32" fmla="*/ 39 w 54"/>
                <a:gd name="T33" fmla="*/ 26 h 39"/>
                <a:gd name="T34" fmla="*/ 32 w 54"/>
                <a:gd name="T35" fmla="*/ 17 h 39"/>
                <a:gd name="T36" fmla="*/ 33 w 54"/>
                <a:gd name="T37" fmla="*/ 9 h 39"/>
                <a:gd name="T38" fmla="*/ 22 w 54"/>
                <a:gd name="T39" fmla="*/ 5 h 39"/>
                <a:gd name="T40" fmla="*/ 27 w 54"/>
                <a:gd name="T41" fmla="*/ 0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4" h="39">
                  <a:moveTo>
                    <a:pt x="27" y="0"/>
                  </a:moveTo>
                  <a:lnTo>
                    <a:pt x="38" y="0"/>
                  </a:lnTo>
                  <a:lnTo>
                    <a:pt x="53" y="4"/>
                  </a:lnTo>
                  <a:lnTo>
                    <a:pt x="54" y="15"/>
                  </a:lnTo>
                  <a:lnTo>
                    <a:pt x="51" y="23"/>
                  </a:lnTo>
                  <a:lnTo>
                    <a:pt x="46" y="27"/>
                  </a:lnTo>
                  <a:lnTo>
                    <a:pt x="50" y="33"/>
                  </a:lnTo>
                  <a:lnTo>
                    <a:pt x="49" y="39"/>
                  </a:lnTo>
                  <a:lnTo>
                    <a:pt x="38" y="35"/>
                  </a:lnTo>
                  <a:lnTo>
                    <a:pt x="29" y="36"/>
                  </a:lnTo>
                  <a:lnTo>
                    <a:pt x="18" y="35"/>
                  </a:lnTo>
                  <a:lnTo>
                    <a:pt x="9" y="39"/>
                  </a:lnTo>
                  <a:lnTo>
                    <a:pt x="0" y="32"/>
                  </a:lnTo>
                  <a:lnTo>
                    <a:pt x="3" y="26"/>
                  </a:lnTo>
                  <a:lnTo>
                    <a:pt x="19" y="29"/>
                  </a:lnTo>
                  <a:lnTo>
                    <a:pt x="33" y="30"/>
                  </a:lnTo>
                  <a:lnTo>
                    <a:pt x="39" y="26"/>
                  </a:lnTo>
                  <a:lnTo>
                    <a:pt x="32" y="17"/>
                  </a:lnTo>
                  <a:lnTo>
                    <a:pt x="33" y="9"/>
                  </a:lnTo>
                  <a:lnTo>
                    <a:pt x="22" y="5"/>
                  </a:lnTo>
                  <a:lnTo>
                    <a:pt x="27"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271" name="Freeform 270">
              <a:extLst>
                <a:ext uri="{FF2B5EF4-FFF2-40B4-BE49-F238E27FC236}">
                  <a16:creationId xmlns:a16="http://schemas.microsoft.com/office/drawing/2014/main" id="{ED736CBB-0889-4C4F-B9CD-43D983E7E0DC}"/>
                </a:ext>
              </a:extLst>
            </p:cNvPr>
            <p:cNvSpPr>
              <a:spLocks/>
            </p:cNvSpPr>
            <p:nvPr/>
          </p:nvSpPr>
          <p:spPr bwMode="auto">
            <a:xfrm>
              <a:off x="4370141" y="2144236"/>
              <a:ext cx="244664" cy="86983"/>
            </a:xfrm>
            <a:custGeom>
              <a:avLst/>
              <a:gdLst>
                <a:gd name="T0" fmla="*/ 138 w 148"/>
                <a:gd name="T1" fmla="*/ 1 h 56"/>
                <a:gd name="T2" fmla="*/ 133 w 148"/>
                <a:gd name="T3" fmla="*/ 13 h 56"/>
                <a:gd name="T4" fmla="*/ 148 w 148"/>
                <a:gd name="T5" fmla="*/ 25 h 56"/>
                <a:gd name="T6" fmla="*/ 128 w 148"/>
                <a:gd name="T7" fmla="*/ 39 h 56"/>
                <a:gd name="T8" fmla="*/ 85 w 148"/>
                <a:gd name="T9" fmla="*/ 52 h 56"/>
                <a:gd name="T10" fmla="*/ 73 w 148"/>
                <a:gd name="T11" fmla="*/ 56 h 56"/>
                <a:gd name="T12" fmla="*/ 54 w 148"/>
                <a:gd name="T13" fmla="*/ 53 h 56"/>
                <a:gd name="T14" fmla="*/ 16 w 148"/>
                <a:gd name="T15" fmla="*/ 47 h 56"/>
                <a:gd name="T16" fmla="*/ 31 w 148"/>
                <a:gd name="T17" fmla="*/ 39 h 56"/>
                <a:gd name="T18" fmla="*/ 2 w 148"/>
                <a:gd name="T19" fmla="*/ 30 h 56"/>
                <a:gd name="T20" fmla="*/ 28 w 148"/>
                <a:gd name="T21" fmla="*/ 26 h 56"/>
                <a:gd name="T22" fmla="*/ 28 w 148"/>
                <a:gd name="T23" fmla="*/ 21 h 56"/>
                <a:gd name="T24" fmla="*/ 0 w 148"/>
                <a:gd name="T25" fmla="*/ 17 h 56"/>
                <a:gd name="T26" fmla="*/ 12 w 148"/>
                <a:gd name="T27" fmla="*/ 5 h 56"/>
                <a:gd name="T28" fmla="*/ 33 w 148"/>
                <a:gd name="T29" fmla="*/ 2 h 56"/>
                <a:gd name="T30" fmla="*/ 52 w 148"/>
                <a:gd name="T31" fmla="*/ 14 h 56"/>
                <a:gd name="T32" fmla="*/ 75 w 148"/>
                <a:gd name="T33" fmla="*/ 4 h 56"/>
                <a:gd name="T34" fmla="*/ 91 w 148"/>
                <a:gd name="T35" fmla="*/ 9 h 56"/>
                <a:gd name="T36" fmla="*/ 115 w 148"/>
                <a:gd name="T37" fmla="*/ 0 h 56"/>
                <a:gd name="T38" fmla="*/ 138 w 148"/>
                <a:gd name="T39" fmla="*/ 1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48" h="56">
                  <a:moveTo>
                    <a:pt x="138" y="1"/>
                  </a:moveTo>
                  <a:lnTo>
                    <a:pt x="133" y="13"/>
                  </a:lnTo>
                  <a:lnTo>
                    <a:pt x="148" y="25"/>
                  </a:lnTo>
                  <a:lnTo>
                    <a:pt x="128" y="39"/>
                  </a:lnTo>
                  <a:lnTo>
                    <a:pt x="85" y="52"/>
                  </a:lnTo>
                  <a:lnTo>
                    <a:pt x="73" y="56"/>
                  </a:lnTo>
                  <a:lnTo>
                    <a:pt x="54" y="53"/>
                  </a:lnTo>
                  <a:lnTo>
                    <a:pt x="16" y="47"/>
                  </a:lnTo>
                  <a:lnTo>
                    <a:pt x="31" y="39"/>
                  </a:lnTo>
                  <a:lnTo>
                    <a:pt x="2" y="30"/>
                  </a:lnTo>
                  <a:lnTo>
                    <a:pt x="28" y="26"/>
                  </a:lnTo>
                  <a:lnTo>
                    <a:pt x="28" y="21"/>
                  </a:lnTo>
                  <a:lnTo>
                    <a:pt x="0" y="17"/>
                  </a:lnTo>
                  <a:lnTo>
                    <a:pt x="12" y="5"/>
                  </a:lnTo>
                  <a:lnTo>
                    <a:pt x="33" y="2"/>
                  </a:lnTo>
                  <a:lnTo>
                    <a:pt x="52" y="14"/>
                  </a:lnTo>
                  <a:lnTo>
                    <a:pt x="75" y="4"/>
                  </a:lnTo>
                  <a:lnTo>
                    <a:pt x="91" y="9"/>
                  </a:lnTo>
                  <a:lnTo>
                    <a:pt x="115" y="0"/>
                  </a:lnTo>
                  <a:lnTo>
                    <a:pt x="138" y="1"/>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272" name="Freeform 271">
              <a:extLst>
                <a:ext uri="{FF2B5EF4-FFF2-40B4-BE49-F238E27FC236}">
                  <a16:creationId xmlns:a16="http://schemas.microsoft.com/office/drawing/2014/main" id="{5869622D-7BCD-4747-BFA4-3932E9A05046}"/>
                </a:ext>
              </a:extLst>
            </p:cNvPr>
            <p:cNvSpPr>
              <a:spLocks/>
            </p:cNvSpPr>
            <p:nvPr/>
          </p:nvSpPr>
          <p:spPr bwMode="auto">
            <a:xfrm>
              <a:off x="2583094" y="3650897"/>
              <a:ext cx="62819" cy="26405"/>
            </a:xfrm>
            <a:custGeom>
              <a:avLst/>
              <a:gdLst>
                <a:gd name="T0" fmla="*/ 14 w 38"/>
                <a:gd name="T1" fmla="*/ 0 h 17"/>
                <a:gd name="T2" fmla="*/ 26 w 38"/>
                <a:gd name="T3" fmla="*/ 2 h 17"/>
                <a:gd name="T4" fmla="*/ 35 w 38"/>
                <a:gd name="T5" fmla="*/ 7 h 17"/>
                <a:gd name="T6" fmla="*/ 38 w 38"/>
                <a:gd name="T7" fmla="*/ 13 h 17"/>
                <a:gd name="T8" fmla="*/ 25 w 38"/>
                <a:gd name="T9" fmla="*/ 13 h 17"/>
                <a:gd name="T10" fmla="*/ 19 w 38"/>
                <a:gd name="T11" fmla="*/ 17 h 17"/>
                <a:gd name="T12" fmla="*/ 9 w 38"/>
                <a:gd name="T13" fmla="*/ 13 h 17"/>
                <a:gd name="T14" fmla="*/ 0 w 38"/>
                <a:gd name="T15" fmla="*/ 6 h 17"/>
                <a:gd name="T16" fmla="*/ 2 w 38"/>
                <a:gd name="T17" fmla="*/ 1 h 17"/>
                <a:gd name="T18" fmla="*/ 10 w 38"/>
                <a:gd name="T19" fmla="*/ 0 h 17"/>
                <a:gd name="T20" fmla="*/ 14 w 38"/>
                <a:gd name="T21"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8" h="17">
                  <a:moveTo>
                    <a:pt x="14" y="0"/>
                  </a:moveTo>
                  <a:lnTo>
                    <a:pt x="26" y="2"/>
                  </a:lnTo>
                  <a:lnTo>
                    <a:pt x="35" y="7"/>
                  </a:lnTo>
                  <a:lnTo>
                    <a:pt x="38" y="13"/>
                  </a:lnTo>
                  <a:lnTo>
                    <a:pt x="25" y="13"/>
                  </a:lnTo>
                  <a:lnTo>
                    <a:pt x="19" y="17"/>
                  </a:lnTo>
                  <a:lnTo>
                    <a:pt x="9" y="13"/>
                  </a:lnTo>
                  <a:lnTo>
                    <a:pt x="0" y="6"/>
                  </a:lnTo>
                  <a:lnTo>
                    <a:pt x="2" y="1"/>
                  </a:lnTo>
                  <a:lnTo>
                    <a:pt x="10" y="0"/>
                  </a:lnTo>
                  <a:lnTo>
                    <a:pt x="14"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273" name="Freeform 272">
              <a:extLst>
                <a:ext uri="{FF2B5EF4-FFF2-40B4-BE49-F238E27FC236}">
                  <a16:creationId xmlns:a16="http://schemas.microsoft.com/office/drawing/2014/main" id="{DE558E3E-FADA-8F48-875C-DE00D4421CE3}"/>
                </a:ext>
              </a:extLst>
            </p:cNvPr>
            <p:cNvSpPr>
              <a:spLocks/>
            </p:cNvSpPr>
            <p:nvPr/>
          </p:nvSpPr>
          <p:spPr bwMode="auto">
            <a:xfrm>
              <a:off x="1546572" y="3192685"/>
              <a:ext cx="796815" cy="585580"/>
            </a:xfrm>
            <a:custGeom>
              <a:avLst/>
              <a:gdLst>
                <a:gd name="T0" fmla="*/ 298 w 482"/>
                <a:gd name="T1" fmla="*/ 175 h 377"/>
                <a:gd name="T2" fmla="*/ 288 w 482"/>
                <a:gd name="T3" fmla="*/ 225 h 377"/>
                <a:gd name="T4" fmla="*/ 303 w 482"/>
                <a:gd name="T5" fmla="*/ 266 h 377"/>
                <a:gd name="T6" fmla="*/ 329 w 482"/>
                <a:gd name="T7" fmla="*/ 294 h 377"/>
                <a:gd name="T8" fmla="*/ 366 w 482"/>
                <a:gd name="T9" fmla="*/ 295 h 377"/>
                <a:gd name="T10" fmla="*/ 405 w 482"/>
                <a:gd name="T11" fmla="*/ 279 h 377"/>
                <a:gd name="T12" fmla="*/ 419 w 482"/>
                <a:gd name="T13" fmla="*/ 243 h 377"/>
                <a:gd name="T14" fmla="*/ 468 w 482"/>
                <a:gd name="T15" fmla="*/ 234 h 377"/>
                <a:gd name="T16" fmla="*/ 480 w 482"/>
                <a:gd name="T17" fmla="*/ 246 h 377"/>
                <a:gd name="T18" fmla="*/ 465 w 482"/>
                <a:gd name="T19" fmla="*/ 275 h 377"/>
                <a:gd name="T20" fmla="*/ 451 w 482"/>
                <a:gd name="T21" fmla="*/ 295 h 377"/>
                <a:gd name="T22" fmla="*/ 436 w 482"/>
                <a:gd name="T23" fmla="*/ 308 h 377"/>
                <a:gd name="T24" fmla="*/ 430 w 482"/>
                <a:gd name="T25" fmla="*/ 309 h 377"/>
                <a:gd name="T26" fmla="*/ 395 w 482"/>
                <a:gd name="T27" fmla="*/ 321 h 377"/>
                <a:gd name="T28" fmla="*/ 399 w 482"/>
                <a:gd name="T29" fmla="*/ 333 h 377"/>
                <a:gd name="T30" fmla="*/ 402 w 482"/>
                <a:gd name="T31" fmla="*/ 346 h 377"/>
                <a:gd name="T32" fmla="*/ 370 w 482"/>
                <a:gd name="T33" fmla="*/ 367 h 377"/>
                <a:gd name="T34" fmla="*/ 348 w 482"/>
                <a:gd name="T35" fmla="*/ 355 h 377"/>
                <a:gd name="T36" fmla="*/ 315 w 482"/>
                <a:gd name="T37" fmla="*/ 344 h 377"/>
                <a:gd name="T38" fmla="*/ 278 w 482"/>
                <a:gd name="T39" fmla="*/ 349 h 377"/>
                <a:gd name="T40" fmla="*/ 236 w 482"/>
                <a:gd name="T41" fmla="*/ 332 h 377"/>
                <a:gd name="T42" fmla="*/ 199 w 482"/>
                <a:gd name="T43" fmla="*/ 307 h 377"/>
                <a:gd name="T44" fmla="*/ 165 w 482"/>
                <a:gd name="T45" fmla="*/ 290 h 377"/>
                <a:gd name="T46" fmla="*/ 138 w 482"/>
                <a:gd name="T47" fmla="*/ 255 h 377"/>
                <a:gd name="T48" fmla="*/ 149 w 482"/>
                <a:gd name="T49" fmla="*/ 242 h 377"/>
                <a:gd name="T50" fmla="*/ 146 w 482"/>
                <a:gd name="T51" fmla="*/ 217 h 377"/>
                <a:gd name="T52" fmla="*/ 116 w 482"/>
                <a:gd name="T53" fmla="*/ 169 h 377"/>
                <a:gd name="T54" fmla="*/ 95 w 482"/>
                <a:gd name="T55" fmla="*/ 143 h 377"/>
                <a:gd name="T56" fmla="*/ 85 w 482"/>
                <a:gd name="T57" fmla="*/ 115 h 377"/>
                <a:gd name="T58" fmla="*/ 68 w 482"/>
                <a:gd name="T59" fmla="*/ 88 h 377"/>
                <a:gd name="T60" fmla="*/ 59 w 482"/>
                <a:gd name="T61" fmla="*/ 56 h 377"/>
                <a:gd name="T62" fmla="*/ 50 w 482"/>
                <a:gd name="T63" fmla="*/ 24 h 377"/>
                <a:gd name="T64" fmla="*/ 31 w 482"/>
                <a:gd name="T65" fmla="*/ 27 h 377"/>
                <a:gd name="T66" fmla="*/ 31 w 482"/>
                <a:gd name="T67" fmla="*/ 62 h 377"/>
                <a:gd name="T68" fmla="*/ 43 w 482"/>
                <a:gd name="T69" fmla="*/ 82 h 377"/>
                <a:gd name="T70" fmla="*/ 46 w 482"/>
                <a:gd name="T71" fmla="*/ 102 h 377"/>
                <a:gd name="T72" fmla="*/ 61 w 482"/>
                <a:gd name="T73" fmla="*/ 125 h 377"/>
                <a:gd name="T74" fmla="*/ 67 w 482"/>
                <a:gd name="T75" fmla="*/ 164 h 377"/>
                <a:gd name="T76" fmla="*/ 80 w 482"/>
                <a:gd name="T77" fmla="*/ 185 h 377"/>
                <a:gd name="T78" fmla="*/ 74 w 482"/>
                <a:gd name="T79" fmla="*/ 205 h 377"/>
                <a:gd name="T80" fmla="*/ 59 w 482"/>
                <a:gd name="T81" fmla="*/ 181 h 377"/>
                <a:gd name="T82" fmla="*/ 45 w 482"/>
                <a:gd name="T83" fmla="*/ 150 h 377"/>
                <a:gd name="T84" fmla="*/ 28 w 482"/>
                <a:gd name="T85" fmla="*/ 123 h 377"/>
                <a:gd name="T86" fmla="*/ 13 w 482"/>
                <a:gd name="T87" fmla="*/ 115 h 377"/>
                <a:gd name="T88" fmla="*/ 14 w 482"/>
                <a:gd name="T89" fmla="*/ 103 h 377"/>
                <a:gd name="T90" fmla="*/ 17 w 482"/>
                <a:gd name="T91" fmla="*/ 71 h 377"/>
                <a:gd name="T92" fmla="*/ 4 w 482"/>
                <a:gd name="T93" fmla="*/ 39 h 377"/>
                <a:gd name="T94" fmla="*/ 21 w 482"/>
                <a:gd name="T95" fmla="*/ 2 h 377"/>
                <a:gd name="T96" fmla="*/ 64 w 482"/>
                <a:gd name="T97" fmla="*/ 14 h 377"/>
                <a:gd name="T98" fmla="*/ 148 w 482"/>
                <a:gd name="T99" fmla="*/ 28 h 377"/>
                <a:gd name="T100" fmla="*/ 185 w 482"/>
                <a:gd name="T101" fmla="*/ 27 h 377"/>
                <a:gd name="T102" fmla="*/ 202 w 482"/>
                <a:gd name="T103" fmla="*/ 54 h 377"/>
                <a:gd name="T104" fmla="*/ 224 w 482"/>
                <a:gd name="T105" fmla="*/ 78 h 377"/>
                <a:gd name="T106" fmla="*/ 264 w 482"/>
                <a:gd name="T107" fmla="*/ 69 h 377"/>
                <a:gd name="T108" fmla="*/ 280 w 482"/>
                <a:gd name="T109" fmla="*/ 107 h 377"/>
                <a:gd name="T110" fmla="*/ 296 w 482"/>
                <a:gd name="T111" fmla="*/ 138 h 3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482" h="377">
                  <a:moveTo>
                    <a:pt x="315" y="142"/>
                  </a:moveTo>
                  <a:lnTo>
                    <a:pt x="304" y="160"/>
                  </a:lnTo>
                  <a:lnTo>
                    <a:pt x="298" y="175"/>
                  </a:lnTo>
                  <a:lnTo>
                    <a:pt x="291" y="203"/>
                  </a:lnTo>
                  <a:lnTo>
                    <a:pt x="287" y="213"/>
                  </a:lnTo>
                  <a:lnTo>
                    <a:pt x="288" y="225"/>
                  </a:lnTo>
                  <a:lnTo>
                    <a:pt x="292" y="235"/>
                  </a:lnTo>
                  <a:lnTo>
                    <a:pt x="293" y="251"/>
                  </a:lnTo>
                  <a:lnTo>
                    <a:pt x="303" y="266"/>
                  </a:lnTo>
                  <a:lnTo>
                    <a:pt x="305" y="278"/>
                  </a:lnTo>
                  <a:lnTo>
                    <a:pt x="311" y="288"/>
                  </a:lnTo>
                  <a:lnTo>
                    <a:pt x="329" y="294"/>
                  </a:lnTo>
                  <a:lnTo>
                    <a:pt x="335" y="302"/>
                  </a:lnTo>
                  <a:lnTo>
                    <a:pt x="352" y="297"/>
                  </a:lnTo>
                  <a:lnTo>
                    <a:pt x="366" y="295"/>
                  </a:lnTo>
                  <a:lnTo>
                    <a:pt x="380" y="291"/>
                  </a:lnTo>
                  <a:lnTo>
                    <a:pt x="392" y="287"/>
                  </a:lnTo>
                  <a:lnTo>
                    <a:pt x="405" y="279"/>
                  </a:lnTo>
                  <a:lnTo>
                    <a:pt x="411" y="267"/>
                  </a:lnTo>
                  <a:lnTo>
                    <a:pt x="415" y="249"/>
                  </a:lnTo>
                  <a:lnTo>
                    <a:pt x="419" y="243"/>
                  </a:lnTo>
                  <a:lnTo>
                    <a:pt x="432" y="238"/>
                  </a:lnTo>
                  <a:lnTo>
                    <a:pt x="452" y="233"/>
                  </a:lnTo>
                  <a:lnTo>
                    <a:pt x="468" y="234"/>
                  </a:lnTo>
                  <a:lnTo>
                    <a:pt x="479" y="232"/>
                  </a:lnTo>
                  <a:lnTo>
                    <a:pt x="482" y="236"/>
                  </a:lnTo>
                  <a:lnTo>
                    <a:pt x="480" y="246"/>
                  </a:lnTo>
                  <a:lnTo>
                    <a:pt x="469" y="259"/>
                  </a:lnTo>
                  <a:lnTo>
                    <a:pt x="463" y="271"/>
                  </a:lnTo>
                  <a:lnTo>
                    <a:pt x="465" y="275"/>
                  </a:lnTo>
                  <a:lnTo>
                    <a:pt x="461" y="284"/>
                  </a:lnTo>
                  <a:lnTo>
                    <a:pt x="455" y="300"/>
                  </a:lnTo>
                  <a:lnTo>
                    <a:pt x="451" y="295"/>
                  </a:lnTo>
                  <a:lnTo>
                    <a:pt x="447" y="295"/>
                  </a:lnTo>
                  <a:lnTo>
                    <a:pt x="444" y="295"/>
                  </a:lnTo>
                  <a:lnTo>
                    <a:pt x="436" y="308"/>
                  </a:lnTo>
                  <a:lnTo>
                    <a:pt x="433" y="306"/>
                  </a:lnTo>
                  <a:lnTo>
                    <a:pt x="430" y="306"/>
                  </a:lnTo>
                  <a:lnTo>
                    <a:pt x="430" y="309"/>
                  </a:lnTo>
                  <a:lnTo>
                    <a:pt x="413" y="309"/>
                  </a:lnTo>
                  <a:lnTo>
                    <a:pt x="396" y="309"/>
                  </a:lnTo>
                  <a:lnTo>
                    <a:pt x="395" y="321"/>
                  </a:lnTo>
                  <a:lnTo>
                    <a:pt x="387" y="321"/>
                  </a:lnTo>
                  <a:lnTo>
                    <a:pt x="393" y="328"/>
                  </a:lnTo>
                  <a:lnTo>
                    <a:pt x="399" y="333"/>
                  </a:lnTo>
                  <a:lnTo>
                    <a:pt x="400" y="337"/>
                  </a:lnTo>
                  <a:lnTo>
                    <a:pt x="403" y="338"/>
                  </a:lnTo>
                  <a:lnTo>
                    <a:pt x="402" y="346"/>
                  </a:lnTo>
                  <a:lnTo>
                    <a:pt x="378" y="346"/>
                  </a:lnTo>
                  <a:lnTo>
                    <a:pt x="368" y="363"/>
                  </a:lnTo>
                  <a:lnTo>
                    <a:pt x="370" y="367"/>
                  </a:lnTo>
                  <a:lnTo>
                    <a:pt x="367" y="371"/>
                  </a:lnTo>
                  <a:lnTo>
                    <a:pt x="366" y="377"/>
                  </a:lnTo>
                  <a:lnTo>
                    <a:pt x="348" y="355"/>
                  </a:lnTo>
                  <a:lnTo>
                    <a:pt x="339" y="348"/>
                  </a:lnTo>
                  <a:lnTo>
                    <a:pt x="325" y="343"/>
                  </a:lnTo>
                  <a:lnTo>
                    <a:pt x="315" y="344"/>
                  </a:lnTo>
                  <a:lnTo>
                    <a:pt x="299" y="352"/>
                  </a:lnTo>
                  <a:lnTo>
                    <a:pt x="290" y="354"/>
                  </a:lnTo>
                  <a:lnTo>
                    <a:pt x="278" y="349"/>
                  </a:lnTo>
                  <a:lnTo>
                    <a:pt x="265" y="345"/>
                  </a:lnTo>
                  <a:lnTo>
                    <a:pt x="249" y="335"/>
                  </a:lnTo>
                  <a:lnTo>
                    <a:pt x="236" y="332"/>
                  </a:lnTo>
                  <a:lnTo>
                    <a:pt x="216" y="323"/>
                  </a:lnTo>
                  <a:lnTo>
                    <a:pt x="203" y="313"/>
                  </a:lnTo>
                  <a:lnTo>
                    <a:pt x="199" y="307"/>
                  </a:lnTo>
                  <a:lnTo>
                    <a:pt x="189" y="306"/>
                  </a:lnTo>
                  <a:lnTo>
                    <a:pt x="171" y="299"/>
                  </a:lnTo>
                  <a:lnTo>
                    <a:pt x="165" y="290"/>
                  </a:lnTo>
                  <a:lnTo>
                    <a:pt x="148" y="278"/>
                  </a:lnTo>
                  <a:lnTo>
                    <a:pt x="141" y="265"/>
                  </a:lnTo>
                  <a:lnTo>
                    <a:pt x="138" y="255"/>
                  </a:lnTo>
                  <a:lnTo>
                    <a:pt x="145" y="253"/>
                  </a:lnTo>
                  <a:lnTo>
                    <a:pt x="144" y="247"/>
                  </a:lnTo>
                  <a:lnTo>
                    <a:pt x="149" y="242"/>
                  </a:lnTo>
                  <a:lnTo>
                    <a:pt x="150" y="234"/>
                  </a:lnTo>
                  <a:lnTo>
                    <a:pt x="146" y="225"/>
                  </a:lnTo>
                  <a:lnTo>
                    <a:pt x="146" y="217"/>
                  </a:lnTo>
                  <a:lnTo>
                    <a:pt x="142" y="206"/>
                  </a:lnTo>
                  <a:lnTo>
                    <a:pt x="131" y="186"/>
                  </a:lnTo>
                  <a:lnTo>
                    <a:pt x="116" y="169"/>
                  </a:lnTo>
                  <a:lnTo>
                    <a:pt x="110" y="156"/>
                  </a:lnTo>
                  <a:lnTo>
                    <a:pt x="97" y="148"/>
                  </a:lnTo>
                  <a:lnTo>
                    <a:pt x="95" y="143"/>
                  </a:lnTo>
                  <a:lnTo>
                    <a:pt x="101" y="130"/>
                  </a:lnTo>
                  <a:lnTo>
                    <a:pt x="93" y="125"/>
                  </a:lnTo>
                  <a:lnTo>
                    <a:pt x="85" y="115"/>
                  </a:lnTo>
                  <a:lnTo>
                    <a:pt x="85" y="101"/>
                  </a:lnTo>
                  <a:lnTo>
                    <a:pt x="75" y="99"/>
                  </a:lnTo>
                  <a:lnTo>
                    <a:pt x="68" y="88"/>
                  </a:lnTo>
                  <a:lnTo>
                    <a:pt x="63" y="78"/>
                  </a:lnTo>
                  <a:lnTo>
                    <a:pt x="64" y="72"/>
                  </a:lnTo>
                  <a:lnTo>
                    <a:pt x="59" y="56"/>
                  </a:lnTo>
                  <a:lnTo>
                    <a:pt x="58" y="40"/>
                  </a:lnTo>
                  <a:lnTo>
                    <a:pt x="61" y="32"/>
                  </a:lnTo>
                  <a:lnTo>
                    <a:pt x="50" y="24"/>
                  </a:lnTo>
                  <a:lnTo>
                    <a:pt x="44" y="25"/>
                  </a:lnTo>
                  <a:lnTo>
                    <a:pt x="36" y="19"/>
                  </a:lnTo>
                  <a:lnTo>
                    <a:pt x="31" y="27"/>
                  </a:lnTo>
                  <a:lnTo>
                    <a:pt x="30" y="37"/>
                  </a:lnTo>
                  <a:lnTo>
                    <a:pt x="27" y="53"/>
                  </a:lnTo>
                  <a:lnTo>
                    <a:pt x="31" y="62"/>
                  </a:lnTo>
                  <a:lnTo>
                    <a:pt x="39" y="76"/>
                  </a:lnTo>
                  <a:lnTo>
                    <a:pt x="41" y="81"/>
                  </a:lnTo>
                  <a:lnTo>
                    <a:pt x="43" y="82"/>
                  </a:lnTo>
                  <a:lnTo>
                    <a:pt x="43" y="89"/>
                  </a:lnTo>
                  <a:lnTo>
                    <a:pt x="47" y="89"/>
                  </a:lnTo>
                  <a:lnTo>
                    <a:pt x="46" y="102"/>
                  </a:lnTo>
                  <a:lnTo>
                    <a:pt x="51" y="108"/>
                  </a:lnTo>
                  <a:lnTo>
                    <a:pt x="52" y="115"/>
                  </a:lnTo>
                  <a:lnTo>
                    <a:pt x="61" y="125"/>
                  </a:lnTo>
                  <a:lnTo>
                    <a:pt x="62" y="145"/>
                  </a:lnTo>
                  <a:lnTo>
                    <a:pt x="65" y="154"/>
                  </a:lnTo>
                  <a:lnTo>
                    <a:pt x="67" y="164"/>
                  </a:lnTo>
                  <a:lnTo>
                    <a:pt x="66" y="174"/>
                  </a:lnTo>
                  <a:lnTo>
                    <a:pt x="74" y="175"/>
                  </a:lnTo>
                  <a:lnTo>
                    <a:pt x="80" y="185"/>
                  </a:lnTo>
                  <a:lnTo>
                    <a:pt x="84" y="194"/>
                  </a:lnTo>
                  <a:lnTo>
                    <a:pt x="83" y="198"/>
                  </a:lnTo>
                  <a:lnTo>
                    <a:pt x="74" y="205"/>
                  </a:lnTo>
                  <a:lnTo>
                    <a:pt x="71" y="205"/>
                  </a:lnTo>
                  <a:lnTo>
                    <a:pt x="68" y="193"/>
                  </a:lnTo>
                  <a:lnTo>
                    <a:pt x="59" y="181"/>
                  </a:lnTo>
                  <a:lnTo>
                    <a:pt x="49" y="171"/>
                  </a:lnTo>
                  <a:lnTo>
                    <a:pt x="41" y="165"/>
                  </a:lnTo>
                  <a:lnTo>
                    <a:pt x="45" y="150"/>
                  </a:lnTo>
                  <a:lnTo>
                    <a:pt x="45" y="139"/>
                  </a:lnTo>
                  <a:lnTo>
                    <a:pt x="38" y="133"/>
                  </a:lnTo>
                  <a:lnTo>
                    <a:pt x="28" y="123"/>
                  </a:lnTo>
                  <a:lnTo>
                    <a:pt x="25" y="126"/>
                  </a:lnTo>
                  <a:lnTo>
                    <a:pt x="22" y="121"/>
                  </a:lnTo>
                  <a:lnTo>
                    <a:pt x="13" y="115"/>
                  </a:lnTo>
                  <a:lnTo>
                    <a:pt x="6" y="103"/>
                  </a:lnTo>
                  <a:lnTo>
                    <a:pt x="7" y="102"/>
                  </a:lnTo>
                  <a:lnTo>
                    <a:pt x="14" y="103"/>
                  </a:lnTo>
                  <a:lnTo>
                    <a:pt x="23" y="95"/>
                  </a:lnTo>
                  <a:lnTo>
                    <a:pt x="26" y="86"/>
                  </a:lnTo>
                  <a:lnTo>
                    <a:pt x="17" y="71"/>
                  </a:lnTo>
                  <a:lnTo>
                    <a:pt x="8" y="65"/>
                  </a:lnTo>
                  <a:lnTo>
                    <a:pt x="6" y="52"/>
                  </a:lnTo>
                  <a:lnTo>
                    <a:pt x="4" y="39"/>
                  </a:lnTo>
                  <a:lnTo>
                    <a:pt x="1" y="22"/>
                  </a:lnTo>
                  <a:lnTo>
                    <a:pt x="0" y="4"/>
                  </a:lnTo>
                  <a:lnTo>
                    <a:pt x="21" y="2"/>
                  </a:lnTo>
                  <a:lnTo>
                    <a:pt x="43" y="0"/>
                  </a:lnTo>
                  <a:lnTo>
                    <a:pt x="41" y="4"/>
                  </a:lnTo>
                  <a:lnTo>
                    <a:pt x="64" y="14"/>
                  </a:lnTo>
                  <a:lnTo>
                    <a:pt x="99" y="29"/>
                  </a:lnTo>
                  <a:lnTo>
                    <a:pt x="134" y="28"/>
                  </a:lnTo>
                  <a:lnTo>
                    <a:pt x="148" y="28"/>
                  </a:lnTo>
                  <a:lnTo>
                    <a:pt x="150" y="20"/>
                  </a:lnTo>
                  <a:lnTo>
                    <a:pt x="181" y="20"/>
                  </a:lnTo>
                  <a:lnTo>
                    <a:pt x="185" y="27"/>
                  </a:lnTo>
                  <a:lnTo>
                    <a:pt x="192" y="34"/>
                  </a:lnTo>
                  <a:lnTo>
                    <a:pt x="200" y="43"/>
                  </a:lnTo>
                  <a:lnTo>
                    <a:pt x="202" y="54"/>
                  </a:lnTo>
                  <a:lnTo>
                    <a:pt x="203" y="65"/>
                  </a:lnTo>
                  <a:lnTo>
                    <a:pt x="211" y="71"/>
                  </a:lnTo>
                  <a:lnTo>
                    <a:pt x="224" y="78"/>
                  </a:lnTo>
                  <a:lnTo>
                    <a:pt x="240" y="61"/>
                  </a:lnTo>
                  <a:lnTo>
                    <a:pt x="254" y="61"/>
                  </a:lnTo>
                  <a:lnTo>
                    <a:pt x="264" y="69"/>
                  </a:lnTo>
                  <a:lnTo>
                    <a:pt x="269" y="83"/>
                  </a:lnTo>
                  <a:lnTo>
                    <a:pt x="273" y="95"/>
                  </a:lnTo>
                  <a:lnTo>
                    <a:pt x="280" y="107"/>
                  </a:lnTo>
                  <a:lnTo>
                    <a:pt x="281" y="122"/>
                  </a:lnTo>
                  <a:lnTo>
                    <a:pt x="283" y="132"/>
                  </a:lnTo>
                  <a:lnTo>
                    <a:pt x="296" y="138"/>
                  </a:lnTo>
                  <a:lnTo>
                    <a:pt x="307" y="143"/>
                  </a:lnTo>
                  <a:lnTo>
                    <a:pt x="315" y="142"/>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274" name="Freeform 273">
              <a:extLst>
                <a:ext uri="{FF2B5EF4-FFF2-40B4-BE49-F238E27FC236}">
                  <a16:creationId xmlns:a16="http://schemas.microsoft.com/office/drawing/2014/main" id="{AFA84D22-C7EE-1B42-B6C5-78F33B5F322B}"/>
                </a:ext>
              </a:extLst>
            </p:cNvPr>
            <p:cNvSpPr>
              <a:spLocks/>
            </p:cNvSpPr>
            <p:nvPr/>
          </p:nvSpPr>
          <p:spPr bwMode="auto">
            <a:xfrm>
              <a:off x="2283875" y="3762732"/>
              <a:ext cx="142170" cy="139793"/>
            </a:xfrm>
            <a:custGeom>
              <a:avLst/>
              <a:gdLst>
                <a:gd name="T0" fmla="*/ 33 w 86"/>
                <a:gd name="T1" fmla="*/ 82 h 90"/>
                <a:gd name="T2" fmla="*/ 27 w 86"/>
                <a:gd name="T3" fmla="*/ 75 h 90"/>
                <a:gd name="T4" fmla="*/ 19 w 86"/>
                <a:gd name="T5" fmla="*/ 67 h 90"/>
                <a:gd name="T6" fmla="*/ 15 w 86"/>
                <a:gd name="T7" fmla="*/ 60 h 90"/>
                <a:gd name="T8" fmla="*/ 8 w 86"/>
                <a:gd name="T9" fmla="*/ 54 h 90"/>
                <a:gd name="T10" fmla="*/ 0 w 86"/>
                <a:gd name="T11" fmla="*/ 44 h 90"/>
                <a:gd name="T12" fmla="*/ 2 w 86"/>
                <a:gd name="T13" fmla="*/ 41 h 90"/>
                <a:gd name="T14" fmla="*/ 5 w 86"/>
                <a:gd name="T15" fmla="*/ 44 h 90"/>
                <a:gd name="T16" fmla="*/ 6 w 86"/>
                <a:gd name="T17" fmla="*/ 43 h 90"/>
                <a:gd name="T18" fmla="*/ 12 w 86"/>
                <a:gd name="T19" fmla="*/ 42 h 90"/>
                <a:gd name="T20" fmla="*/ 15 w 86"/>
                <a:gd name="T21" fmla="*/ 37 h 90"/>
                <a:gd name="T22" fmla="*/ 18 w 86"/>
                <a:gd name="T23" fmla="*/ 37 h 90"/>
                <a:gd name="T24" fmla="*/ 18 w 86"/>
                <a:gd name="T25" fmla="*/ 27 h 90"/>
                <a:gd name="T26" fmla="*/ 23 w 86"/>
                <a:gd name="T27" fmla="*/ 26 h 90"/>
                <a:gd name="T28" fmla="*/ 26 w 86"/>
                <a:gd name="T29" fmla="*/ 26 h 90"/>
                <a:gd name="T30" fmla="*/ 31 w 86"/>
                <a:gd name="T31" fmla="*/ 21 h 90"/>
                <a:gd name="T32" fmla="*/ 36 w 86"/>
                <a:gd name="T33" fmla="*/ 25 h 90"/>
                <a:gd name="T34" fmla="*/ 38 w 86"/>
                <a:gd name="T35" fmla="*/ 22 h 90"/>
                <a:gd name="T36" fmla="*/ 41 w 86"/>
                <a:gd name="T37" fmla="*/ 20 h 90"/>
                <a:gd name="T38" fmla="*/ 48 w 86"/>
                <a:gd name="T39" fmla="*/ 14 h 90"/>
                <a:gd name="T40" fmla="*/ 49 w 86"/>
                <a:gd name="T41" fmla="*/ 10 h 90"/>
                <a:gd name="T42" fmla="*/ 51 w 86"/>
                <a:gd name="T43" fmla="*/ 10 h 90"/>
                <a:gd name="T44" fmla="*/ 54 w 86"/>
                <a:gd name="T45" fmla="*/ 5 h 90"/>
                <a:gd name="T46" fmla="*/ 56 w 86"/>
                <a:gd name="T47" fmla="*/ 5 h 90"/>
                <a:gd name="T48" fmla="*/ 58 w 86"/>
                <a:gd name="T49" fmla="*/ 8 h 90"/>
                <a:gd name="T50" fmla="*/ 62 w 86"/>
                <a:gd name="T51" fmla="*/ 9 h 90"/>
                <a:gd name="T52" fmla="*/ 66 w 86"/>
                <a:gd name="T53" fmla="*/ 6 h 90"/>
                <a:gd name="T54" fmla="*/ 71 w 86"/>
                <a:gd name="T55" fmla="*/ 6 h 90"/>
                <a:gd name="T56" fmla="*/ 77 w 86"/>
                <a:gd name="T57" fmla="*/ 3 h 90"/>
                <a:gd name="T58" fmla="*/ 80 w 86"/>
                <a:gd name="T59" fmla="*/ 0 h 90"/>
                <a:gd name="T60" fmla="*/ 86 w 86"/>
                <a:gd name="T61" fmla="*/ 1 h 90"/>
                <a:gd name="T62" fmla="*/ 85 w 86"/>
                <a:gd name="T63" fmla="*/ 3 h 90"/>
                <a:gd name="T64" fmla="*/ 83 w 86"/>
                <a:gd name="T65" fmla="*/ 8 h 90"/>
                <a:gd name="T66" fmla="*/ 84 w 86"/>
                <a:gd name="T67" fmla="*/ 15 h 90"/>
                <a:gd name="T68" fmla="*/ 79 w 86"/>
                <a:gd name="T69" fmla="*/ 22 h 90"/>
                <a:gd name="T70" fmla="*/ 77 w 86"/>
                <a:gd name="T71" fmla="*/ 30 h 90"/>
                <a:gd name="T72" fmla="*/ 76 w 86"/>
                <a:gd name="T73" fmla="*/ 40 h 90"/>
                <a:gd name="T74" fmla="*/ 76 w 86"/>
                <a:gd name="T75" fmla="*/ 45 h 90"/>
                <a:gd name="T76" fmla="*/ 76 w 86"/>
                <a:gd name="T77" fmla="*/ 54 h 90"/>
                <a:gd name="T78" fmla="*/ 73 w 86"/>
                <a:gd name="T79" fmla="*/ 56 h 90"/>
                <a:gd name="T80" fmla="*/ 70 w 86"/>
                <a:gd name="T81" fmla="*/ 65 h 90"/>
                <a:gd name="T82" fmla="*/ 71 w 86"/>
                <a:gd name="T83" fmla="*/ 71 h 90"/>
                <a:gd name="T84" fmla="*/ 67 w 86"/>
                <a:gd name="T85" fmla="*/ 76 h 90"/>
                <a:gd name="T86" fmla="*/ 67 w 86"/>
                <a:gd name="T87" fmla="*/ 82 h 90"/>
                <a:gd name="T88" fmla="*/ 70 w 86"/>
                <a:gd name="T89" fmla="*/ 85 h 90"/>
                <a:gd name="T90" fmla="*/ 65 w 86"/>
                <a:gd name="T91" fmla="*/ 90 h 90"/>
                <a:gd name="T92" fmla="*/ 60 w 86"/>
                <a:gd name="T93" fmla="*/ 88 h 90"/>
                <a:gd name="T94" fmla="*/ 57 w 86"/>
                <a:gd name="T95" fmla="*/ 84 h 90"/>
                <a:gd name="T96" fmla="*/ 52 w 86"/>
                <a:gd name="T97" fmla="*/ 82 h 90"/>
                <a:gd name="T98" fmla="*/ 47 w 86"/>
                <a:gd name="T99" fmla="*/ 85 h 90"/>
                <a:gd name="T100" fmla="*/ 36 w 86"/>
                <a:gd name="T101" fmla="*/ 79 h 90"/>
                <a:gd name="T102" fmla="*/ 33 w 86"/>
                <a:gd name="T103" fmla="*/ 82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86" h="90">
                  <a:moveTo>
                    <a:pt x="33" y="82"/>
                  </a:moveTo>
                  <a:lnTo>
                    <a:pt x="27" y="75"/>
                  </a:lnTo>
                  <a:lnTo>
                    <a:pt x="19" y="67"/>
                  </a:lnTo>
                  <a:lnTo>
                    <a:pt x="15" y="60"/>
                  </a:lnTo>
                  <a:lnTo>
                    <a:pt x="8" y="54"/>
                  </a:lnTo>
                  <a:lnTo>
                    <a:pt x="0" y="44"/>
                  </a:lnTo>
                  <a:lnTo>
                    <a:pt x="2" y="41"/>
                  </a:lnTo>
                  <a:lnTo>
                    <a:pt x="5" y="44"/>
                  </a:lnTo>
                  <a:lnTo>
                    <a:pt x="6" y="43"/>
                  </a:lnTo>
                  <a:lnTo>
                    <a:pt x="12" y="42"/>
                  </a:lnTo>
                  <a:lnTo>
                    <a:pt x="15" y="37"/>
                  </a:lnTo>
                  <a:lnTo>
                    <a:pt x="18" y="37"/>
                  </a:lnTo>
                  <a:lnTo>
                    <a:pt x="18" y="27"/>
                  </a:lnTo>
                  <a:lnTo>
                    <a:pt x="23" y="26"/>
                  </a:lnTo>
                  <a:lnTo>
                    <a:pt x="26" y="26"/>
                  </a:lnTo>
                  <a:lnTo>
                    <a:pt x="31" y="21"/>
                  </a:lnTo>
                  <a:lnTo>
                    <a:pt x="36" y="25"/>
                  </a:lnTo>
                  <a:lnTo>
                    <a:pt x="38" y="22"/>
                  </a:lnTo>
                  <a:lnTo>
                    <a:pt x="41" y="20"/>
                  </a:lnTo>
                  <a:lnTo>
                    <a:pt x="48" y="14"/>
                  </a:lnTo>
                  <a:lnTo>
                    <a:pt x="49" y="10"/>
                  </a:lnTo>
                  <a:lnTo>
                    <a:pt x="51" y="10"/>
                  </a:lnTo>
                  <a:lnTo>
                    <a:pt x="54" y="5"/>
                  </a:lnTo>
                  <a:lnTo>
                    <a:pt x="56" y="5"/>
                  </a:lnTo>
                  <a:lnTo>
                    <a:pt x="58" y="8"/>
                  </a:lnTo>
                  <a:lnTo>
                    <a:pt x="62" y="9"/>
                  </a:lnTo>
                  <a:lnTo>
                    <a:pt x="66" y="6"/>
                  </a:lnTo>
                  <a:lnTo>
                    <a:pt x="71" y="6"/>
                  </a:lnTo>
                  <a:lnTo>
                    <a:pt x="77" y="3"/>
                  </a:lnTo>
                  <a:lnTo>
                    <a:pt x="80" y="0"/>
                  </a:lnTo>
                  <a:lnTo>
                    <a:pt x="86" y="1"/>
                  </a:lnTo>
                  <a:lnTo>
                    <a:pt x="85" y="3"/>
                  </a:lnTo>
                  <a:lnTo>
                    <a:pt x="83" y="8"/>
                  </a:lnTo>
                  <a:lnTo>
                    <a:pt x="84" y="15"/>
                  </a:lnTo>
                  <a:lnTo>
                    <a:pt x="79" y="22"/>
                  </a:lnTo>
                  <a:lnTo>
                    <a:pt x="77" y="30"/>
                  </a:lnTo>
                  <a:lnTo>
                    <a:pt x="76" y="40"/>
                  </a:lnTo>
                  <a:lnTo>
                    <a:pt x="76" y="45"/>
                  </a:lnTo>
                  <a:lnTo>
                    <a:pt x="76" y="54"/>
                  </a:lnTo>
                  <a:lnTo>
                    <a:pt x="73" y="56"/>
                  </a:lnTo>
                  <a:lnTo>
                    <a:pt x="70" y="65"/>
                  </a:lnTo>
                  <a:lnTo>
                    <a:pt x="71" y="71"/>
                  </a:lnTo>
                  <a:lnTo>
                    <a:pt x="67" y="76"/>
                  </a:lnTo>
                  <a:lnTo>
                    <a:pt x="67" y="82"/>
                  </a:lnTo>
                  <a:lnTo>
                    <a:pt x="70" y="85"/>
                  </a:lnTo>
                  <a:lnTo>
                    <a:pt x="65" y="90"/>
                  </a:lnTo>
                  <a:lnTo>
                    <a:pt x="60" y="88"/>
                  </a:lnTo>
                  <a:lnTo>
                    <a:pt x="57" y="84"/>
                  </a:lnTo>
                  <a:lnTo>
                    <a:pt x="52" y="82"/>
                  </a:lnTo>
                  <a:lnTo>
                    <a:pt x="47" y="85"/>
                  </a:lnTo>
                  <a:lnTo>
                    <a:pt x="36" y="79"/>
                  </a:lnTo>
                  <a:lnTo>
                    <a:pt x="33" y="82"/>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275" name="Freeform 274">
              <a:extLst>
                <a:ext uri="{FF2B5EF4-FFF2-40B4-BE49-F238E27FC236}">
                  <a16:creationId xmlns:a16="http://schemas.microsoft.com/office/drawing/2014/main" id="{7A94756E-4CE4-5E44-8336-1FE197D4E256}"/>
                </a:ext>
              </a:extLst>
            </p:cNvPr>
            <p:cNvSpPr>
              <a:spLocks/>
            </p:cNvSpPr>
            <p:nvPr/>
          </p:nvSpPr>
          <p:spPr bwMode="auto">
            <a:xfrm>
              <a:off x="2414473" y="3938250"/>
              <a:ext cx="173581" cy="76110"/>
            </a:xfrm>
            <a:custGeom>
              <a:avLst/>
              <a:gdLst>
                <a:gd name="T0" fmla="*/ 92 w 105"/>
                <a:gd name="T1" fmla="*/ 49 h 49"/>
                <a:gd name="T2" fmla="*/ 87 w 105"/>
                <a:gd name="T3" fmla="*/ 43 h 49"/>
                <a:gd name="T4" fmla="*/ 83 w 105"/>
                <a:gd name="T5" fmla="*/ 32 h 49"/>
                <a:gd name="T6" fmla="*/ 88 w 105"/>
                <a:gd name="T7" fmla="*/ 27 h 49"/>
                <a:gd name="T8" fmla="*/ 83 w 105"/>
                <a:gd name="T9" fmla="*/ 25 h 49"/>
                <a:gd name="T10" fmla="*/ 80 w 105"/>
                <a:gd name="T11" fmla="*/ 18 h 49"/>
                <a:gd name="T12" fmla="*/ 72 w 105"/>
                <a:gd name="T13" fmla="*/ 12 h 49"/>
                <a:gd name="T14" fmla="*/ 63 w 105"/>
                <a:gd name="T15" fmla="*/ 14 h 49"/>
                <a:gd name="T16" fmla="*/ 59 w 105"/>
                <a:gd name="T17" fmla="*/ 21 h 49"/>
                <a:gd name="T18" fmla="*/ 52 w 105"/>
                <a:gd name="T19" fmla="*/ 26 h 49"/>
                <a:gd name="T20" fmla="*/ 48 w 105"/>
                <a:gd name="T21" fmla="*/ 27 h 49"/>
                <a:gd name="T22" fmla="*/ 46 w 105"/>
                <a:gd name="T23" fmla="*/ 31 h 49"/>
                <a:gd name="T24" fmla="*/ 54 w 105"/>
                <a:gd name="T25" fmla="*/ 43 h 49"/>
                <a:gd name="T26" fmla="*/ 49 w 105"/>
                <a:gd name="T27" fmla="*/ 45 h 49"/>
                <a:gd name="T28" fmla="*/ 46 w 105"/>
                <a:gd name="T29" fmla="*/ 48 h 49"/>
                <a:gd name="T30" fmla="*/ 37 w 105"/>
                <a:gd name="T31" fmla="*/ 49 h 49"/>
                <a:gd name="T32" fmla="*/ 35 w 105"/>
                <a:gd name="T33" fmla="*/ 37 h 49"/>
                <a:gd name="T34" fmla="*/ 32 w 105"/>
                <a:gd name="T35" fmla="*/ 40 h 49"/>
                <a:gd name="T36" fmla="*/ 26 w 105"/>
                <a:gd name="T37" fmla="*/ 39 h 49"/>
                <a:gd name="T38" fmla="*/ 23 w 105"/>
                <a:gd name="T39" fmla="*/ 31 h 49"/>
                <a:gd name="T40" fmla="*/ 16 w 105"/>
                <a:gd name="T41" fmla="*/ 29 h 49"/>
                <a:gd name="T42" fmla="*/ 11 w 105"/>
                <a:gd name="T43" fmla="*/ 27 h 49"/>
                <a:gd name="T44" fmla="*/ 3 w 105"/>
                <a:gd name="T45" fmla="*/ 27 h 49"/>
                <a:gd name="T46" fmla="*/ 2 w 105"/>
                <a:gd name="T47" fmla="*/ 32 h 49"/>
                <a:gd name="T48" fmla="*/ 0 w 105"/>
                <a:gd name="T49" fmla="*/ 29 h 49"/>
                <a:gd name="T50" fmla="*/ 1 w 105"/>
                <a:gd name="T51" fmla="*/ 24 h 49"/>
                <a:gd name="T52" fmla="*/ 3 w 105"/>
                <a:gd name="T53" fmla="*/ 20 h 49"/>
                <a:gd name="T54" fmla="*/ 3 w 105"/>
                <a:gd name="T55" fmla="*/ 16 h 49"/>
                <a:gd name="T56" fmla="*/ 6 w 105"/>
                <a:gd name="T57" fmla="*/ 14 h 49"/>
                <a:gd name="T58" fmla="*/ 2 w 105"/>
                <a:gd name="T59" fmla="*/ 11 h 49"/>
                <a:gd name="T60" fmla="*/ 2 w 105"/>
                <a:gd name="T61" fmla="*/ 2 h 49"/>
                <a:gd name="T62" fmla="*/ 9 w 105"/>
                <a:gd name="T63" fmla="*/ 1 h 49"/>
                <a:gd name="T64" fmla="*/ 16 w 105"/>
                <a:gd name="T65" fmla="*/ 8 h 49"/>
                <a:gd name="T66" fmla="*/ 15 w 105"/>
                <a:gd name="T67" fmla="*/ 12 h 49"/>
                <a:gd name="T68" fmla="*/ 22 w 105"/>
                <a:gd name="T69" fmla="*/ 13 h 49"/>
                <a:gd name="T70" fmla="*/ 24 w 105"/>
                <a:gd name="T71" fmla="*/ 12 h 49"/>
                <a:gd name="T72" fmla="*/ 29 w 105"/>
                <a:gd name="T73" fmla="*/ 17 h 49"/>
                <a:gd name="T74" fmla="*/ 38 w 105"/>
                <a:gd name="T75" fmla="*/ 15 h 49"/>
                <a:gd name="T76" fmla="*/ 46 w 105"/>
                <a:gd name="T77" fmla="*/ 10 h 49"/>
                <a:gd name="T78" fmla="*/ 57 w 105"/>
                <a:gd name="T79" fmla="*/ 6 h 49"/>
                <a:gd name="T80" fmla="*/ 64 w 105"/>
                <a:gd name="T81" fmla="*/ 0 h 49"/>
                <a:gd name="T82" fmla="*/ 74 w 105"/>
                <a:gd name="T83" fmla="*/ 1 h 49"/>
                <a:gd name="T84" fmla="*/ 73 w 105"/>
                <a:gd name="T85" fmla="*/ 3 h 49"/>
                <a:gd name="T86" fmla="*/ 83 w 105"/>
                <a:gd name="T87" fmla="*/ 4 h 49"/>
                <a:gd name="T88" fmla="*/ 91 w 105"/>
                <a:gd name="T89" fmla="*/ 7 h 49"/>
                <a:gd name="T90" fmla="*/ 97 w 105"/>
                <a:gd name="T91" fmla="*/ 14 h 49"/>
                <a:gd name="T92" fmla="*/ 103 w 105"/>
                <a:gd name="T93" fmla="*/ 19 h 49"/>
                <a:gd name="T94" fmla="*/ 101 w 105"/>
                <a:gd name="T95" fmla="*/ 22 h 49"/>
                <a:gd name="T96" fmla="*/ 105 w 105"/>
                <a:gd name="T97" fmla="*/ 35 h 49"/>
                <a:gd name="T98" fmla="*/ 101 w 105"/>
                <a:gd name="T99" fmla="*/ 41 h 49"/>
                <a:gd name="T100" fmla="*/ 95 w 105"/>
                <a:gd name="T101" fmla="*/ 39 h 49"/>
                <a:gd name="T102" fmla="*/ 92 w 105"/>
                <a:gd name="T103" fmla="*/ 49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05" h="49">
                  <a:moveTo>
                    <a:pt x="92" y="49"/>
                  </a:moveTo>
                  <a:lnTo>
                    <a:pt x="87" y="43"/>
                  </a:lnTo>
                  <a:lnTo>
                    <a:pt x="83" y="32"/>
                  </a:lnTo>
                  <a:lnTo>
                    <a:pt x="88" y="27"/>
                  </a:lnTo>
                  <a:lnTo>
                    <a:pt x="83" y="25"/>
                  </a:lnTo>
                  <a:lnTo>
                    <a:pt x="80" y="18"/>
                  </a:lnTo>
                  <a:lnTo>
                    <a:pt x="72" y="12"/>
                  </a:lnTo>
                  <a:lnTo>
                    <a:pt x="63" y="14"/>
                  </a:lnTo>
                  <a:lnTo>
                    <a:pt x="59" y="21"/>
                  </a:lnTo>
                  <a:lnTo>
                    <a:pt x="52" y="26"/>
                  </a:lnTo>
                  <a:lnTo>
                    <a:pt x="48" y="27"/>
                  </a:lnTo>
                  <a:lnTo>
                    <a:pt x="46" y="31"/>
                  </a:lnTo>
                  <a:lnTo>
                    <a:pt x="54" y="43"/>
                  </a:lnTo>
                  <a:lnTo>
                    <a:pt x="49" y="45"/>
                  </a:lnTo>
                  <a:lnTo>
                    <a:pt x="46" y="48"/>
                  </a:lnTo>
                  <a:lnTo>
                    <a:pt x="37" y="49"/>
                  </a:lnTo>
                  <a:lnTo>
                    <a:pt x="35" y="37"/>
                  </a:lnTo>
                  <a:lnTo>
                    <a:pt x="32" y="40"/>
                  </a:lnTo>
                  <a:lnTo>
                    <a:pt x="26" y="39"/>
                  </a:lnTo>
                  <a:lnTo>
                    <a:pt x="23" y="31"/>
                  </a:lnTo>
                  <a:lnTo>
                    <a:pt x="16" y="29"/>
                  </a:lnTo>
                  <a:lnTo>
                    <a:pt x="11" y="27"/>
                  </a:lnTo>
                  <a:lnTo>
                    <a:pt x="3" y="27"/>
                  </a:lnTo>
                  <a:lnTo>
                    <a:pt x="2" y="32"/>
                  </a:lnTo>
                  <a:lnTo>
                    <a:pt x="0" y="29"/>
                  </a:lnTo>
                  <a:lnTo>
                    <a:pt x="1" y="24"/>
                  </a:lnTo>
                  <a:lnTo>
                    <a:pt x="3" y="20"/>
                  </a:lnTo>
                  <a:lnTo>
                    <a:pt x="3" y="16"/>
                  </a:lnTo>
                  <a:lnTo>
                    <a:pt x="6" y="14"/>
                  </a:lnTo>
                  <a:lnTo>
                    <a:pt x="2" y="11"/>
                  </a:lnTo>
                  <a:lnTo>
                    <a:pt x="2" y="2"/>
                  </a:lnTo>
                  <a:lnTo>
                    <a:pt x="9" y="1"/>
                  </a:lnTo>
                  <a:lnTo>
                    <a:pt x="16" y="8"/>
                  </a:lnTo>
                  <a:lnTo>
                    <a:pt x="15" y="12"/>
                  </a:lnTo>
                  <a:lnTo>
                    <a:pt x="22" y="13"/>
                  </a:lnTo>
                  <a:lnTo>
                    <a:pt x="24" y="12"/>
                  </a:lnTo>
                  <a:lnTo>
                    <a:pt x="29" y="17"/>
                  </a:lnTo>
                  <a:lnTo>
                    <a:pt x="38" y="15"/>
                  </a:lnTo>
                  <a:lnTo>
                    <a:pt x="46" y="10"/>
                  </a:lnTo>
                  <a:lnTo>
                    <a:pt x="57" y="6"/>
                  </a:lnTo>
                  <a:lnTo>
                    <a:pt x="64" y="0"/>
                  </a:lnTo>
                  <a:lnTo>
                    <a:pt x="74" y="1"/>
                  </a:lnTo>
                  <a:lnTo>
                    <a:pt x="73" y="3"/>
                  </a:lnTo>
                  <a:lnTo>
                    <a:pt x="83" y="4"/>
                  </a:lnTo>
                  <a:lnTo>
                    <a:pt x="91" y="7"/>
                  </a:lnTo>
                  <a:lnTo>
                    <a:pt x="97" y="14"/>
                  </a:lnTo>
                  <a:lnTo>
                    <a:pt x="103" y="19"/>
                  </a:lnTo>
                  <a:lnTo>
                    <a:pt x="101" y="22"/>
                  </a:lnTo>
                  <a:lnTo>
                    <a:pt x="105" y="35"/>
                  </a:lnTo>
                  <a:lnTo>
                    <a:pt x="101" y="41"/>
                  </a:lnTo>
                  <a:lnTo>
                    <a:pt x="95" y="39"/>
                  </a:lnTo>
                  <a:lnTo>
                    <a:pt x="92" y="4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276" name="Freeform 275">
              <a:extLst>
                <a:ext uri="{FF2B5EF4-FFF2-40B4-BE49-F238E27FC236}">
                  <a16:creationId xmlns:a16="http://schemas.microsoft.com/office/drawing/2014/main" id="{9861A90B-E434-384C-8072-E18216BD5E21}"/>
                </a:ext>
              </a:extLst>
            </p:cNvPr>
            <p:cNvSpPr>
              <a:spLocks/>
            </p:cNvSpPr>
            <p:nvPr/>
          </p:nvSpPr>
          <p:spPr bwMode="auto">
            <a:xfrm>
              <a:off x="2457454" y="4250455"/>
              <a:ext cx="400061" cy="590239"/>
            </a:xfrm>
            <a:custGeom>
              <a:avLst/>
              <a:gdLst>
                <a:gd name="T0" fmla="*/ 229 w 242"/>
                <a:gd name="T1" fmla="*/ 374 h 380"/>
                <a:gd name="T2" fmla="*/ 201 w 242"/>
                <a:gd name="T3" fmla="*/ 368 h 380"/>
                <a:gd name="T4" fmla="*/ 160 w 242"/>
                <a:gd name="T5" fmla="*/ 338 h 380"/>
                <a:gd name="T6" fmla="*/ 111 w 242"/>
                <a:gd name="T7" fmla="*/ 303 h 380"/>
                <a:gd name="T8" fmla="*/ 104 w 242"/>
                <a:gd name="T9" fmla="*/ 280 h 380"/>
                <a:gd name="T10" fmla="*/ 66 w 242"/>
                <a:gd name="T11" fmla="*/ 214 h 380"/>
                <a:gd name="T12" fmla="*/ 38 w 242"/>
                <a:gd name="T13" fmla="*/ 163 h 380"/>
                <a:gd name="T14" fmla="*/ 17 w 242"/>
                <a:gd name="T15" fmla="*/ 134 h 380"/>
                <a:gd name="T16" fmla="*/ 9 w 242"/>
                <a:gd name="T17" fmla="*/ 117 h 380"/>
                <a:gd name="T18" fmla="*/ 5 w 242"/>
                <a:gd name="T19" fmla="*/ 82 h 380"/>
                <a:gd name="T20" fmla="*/ 22 w 242"/>
                <a:gd name="T21" fmla="*/ 78 h 380"/>
                <a:gd name="T22" fmla="*/ 17 w 242"/>
                <a:gd name="T23" fmla="*/ 90 h 380"/>
                <a:gd name="T24" fmla="*/ 33 w 242"/>
                <a:gd name="T25" fmla="*/ 91 h 380"/>
                <a:gd name="T26" fmla="*/ 51 w 242"/>
                <a:gd name="T27" fmla="*/ 93 h 380"/>
                <a:gd name="T28" fmla="*/ 65 w 242"/>
                <a:gd name="T29" fmla="*/ 61 h 380"/>
                <a:gd name="T30" fmla="*/ 106 w 242"/>
                <a:gd name="T31" fmla="*/ 31 h 380"/>
                <a:gd name="T32" fmla="*/ 109 w 242"/>
                <a:gd name="T33" fmla="*/ 1 h 380"/>
                <a:gd name="T34" fmla="*/ 127 w 242"/>
                <a:gd name="T35" fmla="*/ 10 h 380"/>
                <a:gd name="T36" fmla="*/ 141 w 242"/>
                <a:gd name="T37" fmla="*/ 25 h 380"/>
                <a:gd name="T38" fmla="*/ 166 w 242"/>
                <a:gd name="T39" fmla="*/ 49 h 380"/>
                <a:gd name="T40" fmla="*/ 182 w 242"/>
                <a:gd name="T41" fmla="*/ 47 h 380"/>
                <a:gd name="T42" fmla="*/ 208 w 242"/>
                <a:gd name="T43" fmla="*/ 55 h 380"/>
                <a:gd name="T44" fmla="*/ 202 w 242"/>
                <a:gd name="T45" fmla="*/ 77 h 380"/>
                <a:gd name="T46" fmla="*/ 194 w 242"/>
                <a:gd name="T47" fmla="*/ 87 h 380"/>
                <a:gd name="T48" fmla="*/ 177 w 242"/>
                <a:gd name="T49" fmla="*/ 94 h 380"/>
                <a:gd name="T50" fmla="*/ 156 w 242"/>
                <a:gd name="T51" fmla="*/ 118 h 380"/>
                <a:gd name="T52" fmla="*/ 153 w 242"/>
                <a:gd name="T53" fmla="*/ 136 h 380"/>
                <a:gd name="T54" fmla="*/ 143 w 242"/>
                <a:gd name="T55" fmla="*/ 151 h 380"/>
                <a:gd name="T56" fmla="*/ 147 w 242"/>
                <a:gd name="T57" fmla="*/ 173 h 380"/>
                <a:gd name="T58" fmla="*/ 154 w 242"/>
                <a:gd name="T59" fmla="*/ 195 h 380"/>
                <a:gd name="T60" fmla="*/ 174 w 242"/>
                <a:gd name="T61" fmla="*/ 207 h 380"/>
                <a:gd name="T62" fmla="*/ 204 w 242"/>
                <a:gd name="T63" fmla="*/ 196 h 380"/>
                <a:gd name="T64" fmla="*/ 213 w 242"/>
                <a:gd name="T65" fmla="*/ 230 h 380"/>
                <a:gd name="T66" fmla="*/ 241 w 242"/>
                <a:gd name="T67" fmla="*/ 259 h 380"/>
                <a:gd name="T68" fmla="*/ 238 w 242"/>
                <a:gd name="T69" fmla="*/ 281 h 380"/>
                <a:gd name="T70" fmla="*/ 233 w 242"/>
                <a:gd name="T71" fmla="*/ 309 h 380"/>
                <a:gd name="T72" fmla="*/ 233 w 242"/>
                <a:gd name="T73" fmla="*/ 324 h 380"/>
                <a:gd name="T74" fmla="*/ 233 w 242"/>
                <a:gd name="T75" fmla="*/ 364 h 3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242" h="380">
                  <a:moveTo>
                    <a:pt x="233" y="364"/>
                  </a:moveTo>
                  <a:lnTo>
                    <a:pt x="229" y="374"/>
                  </a:lnTo>
                  <a:lnTo>
                    <a:pt x="220" y="380"/>
                  </a:lnTo>
                  <a:lnTo>
                    <a:pt x="201" y="368"/>
                  </a:lnTo>
                  <a:lnTo>
                    <a:pt x="199" y="359"/>
                  </a:lnTo>
                  <a:lnTo>
                    <a:pt x="160" y="338"/>
                  </a:lnTo>
                  <a:lnTo>
                    <a:pt x="126" y="315"/>
                  </a:lnTo>
                  <a:lnTo>
                    <a:pt x="111" y="303"/>
                  </a:lnTo>
                  <a:lnTo>
                    <a:pt x="102" y="286"/>
                  </a:lnTo>
                  <a:lnTo>
                    <a:pt x="104" y="280"/>
                  </a:lnTo>
                  <a:lnTo>
                    <a:pt x="87" y="252"/>
                  </a:lnTo>
                  <a:lnTo>
                    <a:pt x="66" y="214"/>
                  </a:lnTo>
                  <a:lnTo>
                    <a:pt x="46" y="173"/>
                  </a:lnTo>
                  <a:lnTo>
                    <a:pt x="38" y="163"/>
                  </a:lnTo>
                  <a:lnTo>
                    <a:pt x="32" y="148"/>
                  </a:lnTo>
                  <a:lnTo>
                    <a:pt x="17" y="134"/>
                  </a:lnTo>
                  <a:lnTo>
                    <a:pt x="4" y="126"/>
                  </a:lnTo>
                  <a:lnTo>
                    <a:pt x="9" y="117"/>
                  </a:lnTo>
                  <a:lnTo>
                    <a:pt x="0" y="97"/>
                  </a:lnTo>
                  <a:lnTo>
                    <a:pt x="5" y="82"/>
                  </a:lnTo>
                  <a:lnTo>
                    <a:pt x="20" y="69"/>
                  </a:lnTo>
                  <a:lnTo>
                    <a:pt x="22" y="78"/>
                  </a:lnTo>
                  <a:lnTo>
                    <a:pt x="17" y="83"/>
                  </a:lnTo>
                  <a:lnTo>
                    <a:pt x="17" y="90"/>
                  </a:lnTo>
                  <a:lnTo>
                    <a:pt x="25" y="89"/>
                  </a:lnTo>
                  <a:lnTo>
                    <a:pt x="33" y="91"/>
                  </a:lnTo>
                  <a:lnTo>
                    <a:pt x="41" y="101"/>
                  </a:lnTo>
                  <a:lnTo>
                    <a:pt x="51" y="93"/>
                  </a:lnTo>
                  <a:lnTo>
                    <a:pt x="54" y="79"/>
                  </a:lnTo>
                  <a:lnTo>
                    <a:pt x="65" y="61"/>
                  </a:lnTo>
                  <a:lnTo>
                    <a:pt x="87" y="53"/>
                  </a:lnTo>
                  <a:lnTo>
                    <a:pt x="106" y="31"/>
                  </a:lnTo>
                  <a:lnTo>
                    <a:pt x="112" y="17"/>
                  </a:lnTo>
                  <a:lnTo>
                    <a:pt x="109" y="1"/>
                  </a:lnTo>
                  <a:lnTo>
                    <a:pt x="114" y="0"/>
                  </a:lnTo>
                  <a:lnTo>
                    <a:pt x="127" y="10"/>
                  </a:lnTo>
                  <a:lnTo>
                    <a:pt x="132" y="19"/>
                  </a:lnTo>
                  <a:lnTo>
                    <a:pt x="141" y="25"/>
                  </a:lnTo>
                  <a:lnTo>
                    <a:pt x="152" y="46"/>
                  </a:lnTo>
                  <a:lnTo>
                    <a:pt x="166" y="49"/>
                  </a:lnTo>
                  <a:lnTo>
                    <a:pt x="176" y="43"/>
                  </a:lnTo>
                  <a:lnTo>
                    <a:pt x="182" y="47"/>
                  </a:lnTo>
                  <a:lnTo>
                    <a:pt x="193" y="45"/>
                  </a:lnTo>
                  <a:lnTo>
                    <a:pt x="208" y="55"/>
                  </a:lnTo>
                  <a:lnTo>
                    <a:pt x="196" y="76"/>
                  </a:lnTo>
                  <a:lnTo>
                    <a:pt x="202" y="77"/>
                  </a:lnTo>
                  <a:lnTo>
                    <a:pt x="211" y="88"/>
                  </a:lnTo>
                  <a:lnTo>
                    <a:pt x="194" y="87"/>
                  </a:lnTo>
                  <a:lnTo>
                    <a:pt x="192" y="90"/>
                  </a:lnTo>
                  <a:lnTo>
                    <a:pt x="177" y="94"/>
                  </a:lnTo>
                  <a:lnTo>
                    <a:pt x="157" y="108"/>
                  </a:lnTo>
                  <a:lnTo>
                    <a:pt x="156" y="118"/>
                  </a:lnTo>
                  <a:lnTo>
                    <a:pt x="151" y="125"/>
                  </a:lnTo>
                  <a:lnTo>
                    <a:pt x="153" y="136"/>
                  </a:lnTo>
                  <a:lnTo>
                    <a:pt x="142" y="142"/>
                  </a:lnTo>
                  <a:lnTo>
                    <a:pt x="143" y="151"/>
                  </a:lnTo>
                  <a:lnTo>
                    <a:pt x="138" y="155"/>
                  </a:lnTo>
                  <a:lnTo>
                    <a:pt x="147" y="173"/>
                  </a:lnTo>
                  <a:lnTo>
                    <a:pt x="157" y="186"/>
                  </a:lnTo>
                  <a:lnTo>
                    <a:pt x="154" y="195"/>
                  </a:lnTo>
                  <a:lnTo>
                    <a:pt x="166" y="196"/>
                  </a:lnTo>
                  <a:lnTo>
                    <a:pt x="174" y="207"/>
                  </a:lnTo>
                  <a:lnTo>
                    <a:pt x="190" y="208"/>
                  </a:lnTo>
                  <a:lnTo>
                    <a:pt x="204" y="196"/>
                  </a:lnTo>
                  <a:lnTo>
                    <a:pt x="205" y="227"/>
                  </a:lnTo>
                  <a:lnTo>
                    <a:pt x="213" y="230"/>
                  </a:lnTo>
                  <a:lnTo>
                    <a:pt x="223" y="226"/>
                  </a:lnTo>
                  <a:lnTo>
                    <a:pt x="241" y="259"/>
                  </a:lnTo>
                  <a:lnTo>
                    <a:pt x="238" y="266"/>
                  </a:lnTo>
                  <a:lnTo>
                    <a:pt x="238" y="281"/>
                  </a:lnTo>
                  <a:lnTo>
                    <a:pt x="239" y="299"/>
                  </a:lnTo>
                  <a:lnTo>
                    <a:pt x="233" y="309"/>
                  </a:lnTo>
                  <a:lnTo>
                    <a:pt x="236" y="317"/>
                  </a:lnTo>
                  <a:lnTo>
                    <a:pt x="233" y="324"/>
                  </a:lnTo>
                  <a:lnTo>
                    <a:pt x="242" y="341"/>
                  </a:lnTo>
                  <a:lnTo>
                    <a:pt x="233" y="364"/>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277" name="Freeform 276">
              <a:extLst>
                <a:ext uri="{FF2B5EF4-FFF2-40B4-BE49-F238E27FC236}">
                  <a16:creationId xmlns:a16="http://schemas.microsoft.com/office/drawing/2014/main" id="{7486BC69-4B90-B64E-91D9-38D8DCDB599E}"/>
                </a:ext>
              </a:extLst>
            </p:cNvPr>
            <p:cNvSpPr>
              <a:spLocks/>
            </p:cNvSpPr>
            <p:nvPr/>
          </p:nvSpPr>
          <p:spPr bwMode="auto">
            <a:xfrm>
              <a:off x="2915375" y="3650896"/>
              <a:ext cx="49594" cy="17087"/>
            </a:xfrm>
            <a:custGeom>
              <a:avLst/>
              <a:gdLst>
                <a:gd name="T0" fmla="*/ 18 w 30"/>
                <a:gd name="T1" fmla="*/ 0 h 11"/>
                <a:gd name="T2" fmla="*/ 27 w 30"/>
                <a:gd name="T3" fmla="*/ 1 h 11"/>
                <a:gd name="T4" fmla="*/ 30 w 30"/>
                <a:gd name="T5" fmla="*/ 6 h 11"/>
                <a:gd name="T6" fmla="*/ 24 w 30"/>
                <a:gd name="T7" fmla="*/ 11 h 11"/>
                <a:gd name="T8" fmla="*/ 11 w 30"/>
                <a:gd name="T9" fmla="*/ 11 h 11"/>
                <a:gd name="T10" fmla="*/ 0 w 30"/>
                <a:gd name="T11" fmla="*/ 11 h 11"/>
                <a:gd name="T12" fmla="*/ 0 w 30"/>
                <a:gd name="T13" fmla="*/ 3 h 11"/>
                <a:gd name="T14" fmla="*/ 3 w 30"/>
                <a:gd name="T15" fmla="*/ 0 h 11"/>
                <a:gd name="T16" fmla="*/ 18 w 30"/>
                <a:gd name="T17"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11">
                  <a:moveTo>
                    <a:pt x="18" y="0"/>
                  </a:moveTo>
                  <a:lnTo>
                    <a:pt x="27" y="1"/>
                  </a:lnTo>
                  <a:lnTo>
                    <a:pt x="30" y="6"/>
                  </a:lnTo>
                  <a:lnTo>
                    <a:pt x="24" y="11"/>
                  </a:lnTo>
                  <a:lnTo>
                    <a:pt x="11" y="11"/>
                  </a:lnTo>
                  <a:lnTo>
                    <a:pt x="0" y="11"/>
                  </a:lnTo>
                  <a:lnTo>
                    <a:pt x="0" y="3"/>
                  </a:lnTo>
                  <a:lnTo>
                    <a:pt x="3" y="0"/>
                  </a:lnTo>
                  <a:lnTo>
                    <a:pt x="18"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278" name="Freeform 277">
              <a:extLst>
                <a:ext uri="{FF2B5EF4-FFF2-40B4-BE49-F238E27FC236}">
                  <a16:creationId xmlns:a16="http://schemas.microsoft.com/office/drawing/2014/main" id="{BCC5A60A-A349-EB44-8182-E70FADEF8C98}"/>
                </a:ext>
              </a:extLst>
            </p:cNvPr>
            <p:cNvSpPr>
              <a:spLocks/>
            </p:cNvSpPr>
            <p:nvPr/>
          </p:nvSpPr>
          <p:spPr bwMode="auto">
            <a:xfrm>
              <a:off x="3065812" y="4871759"/>
              <a:ext cx="257890" cy="265608"/>
            </a:xfrm>
            <a:custGeom>
              <a:avLst/>
              <a:gdLst>
                <a:gd name="T0" fmla="*/ 0 w 156"/>
                <a:gd name="T1" fmla="*/ 61 h 171"/>
                <a:gd name="T2" fmla="*/ 4 w 156"/>
                <a:gd name="T3" fmla="*/ 36 h 171"/>
                <a:gd name="T4" fmla="*/ 3 w 156"/>
                <a:gd name="T5" fmla="*/ 25 h 171"/>
                <a:gd name="T6" fmla="*/ 10 w 156"/>
                <a:gd name="T7" fmla="*/ 6 h 171"/>
                <a:gd name="T8" fmla="*/ 41 w 156"/>
                <a:gd name="T9" fmla="*/ 0 h 171"/>
                <a:gd name="T10" fmla="*/ 58 w 156"/>
                <a:gd name="T11" fmla="*/ 1 h 171"/>
                <a:gd name="T12" fmla="*/ 76 w 156"/>
                <a:gd name="T13" fmla="*/ 11 h 171"/>
                <a:gd name="T14" fmla="*/ 77 w 156"/>
                <a:gd name="T15" fmla="*/ 18 h 171"/>
                <a:gd name="T16" fmla="*/ 83 w 156"/>
                <a:gd name="T17" fmla="*/ 29 h 171"/>
                <a:gd name="T18" fmla="*/ 85 w 156"/>
                <a:gd name="T19" fmla="*/ 57 h 171"/>
                <a:gd name="T20" fmla="*/ 104 w 156"/>
                <a:gd name="T21" fmla="*/ 61 h 171"/>
                <a:gd name="T22" fmla="*/ 111 w 156"/>
                <a:gd name="T23" fmla="*/ 57 h 171"/>
                <a:gd name="T24" fmla="*/ 124 w 156"/>
                <a:gd name="T25" fmla="*/ 63 h 171"/>
                <a:gd name="T26" fmla="*/ 128 w 156"/>
                <a:gd name="T27" fmla="*/ 69 h 171"/>
                <a:gd name="T28" fmla="*/ 132 w 156"/>
                <a:gd name="T29" fmla="*/ 88 h 171"/>
                <a:gd name="T30" fmla="*/ 135 w 156"/>
                <a:gd name="T31" fmla="*/ 96 h 171"/>
                <a:gd name="T32" fmla="*/ 141 w 156"/>
                <a:gd name="T33" fmla="*/ 97 h 171"/>
                <a:gd name="T34" fmla="*/ 148 w 156"/>
                <a:gd name="T35" fmla="*/ 94 h 171"/>
                <a:gd name="T36" fmla="*/ 155 w 156"/>
                <a:gd name="T37" fmla="*/ 97 h 171"/>
                <a:gd name="T38" fmla="*/ 156 w 156"/>
                <a:gd name="T39" fmla="*/ 109 h 171"/>
                <a:gd name="T40" fmla="*/ 155 w 156"/>
                <a:gd name="T41" fmla="*/ 121 h 171"/>
                <a:gd name="T42" fmla="*/ 153 w 156"/>
                <a:gd name="T43" fmla="*/ 133 h 171"/>
                <a:gd name="T44" fmla="*/ 152 w 156"/>
                <a:gd name="T45" fmla="*/ 151 h 171"/>
                <a:gd name="T46" fmla="*/ 138 w 156"/>
                <a:gd name="T47" fmla="*/ 167 h 171"/>
                <a:gd name="T48" fmla="*/ 124 w 156"/>
                <a:gd name="T49" fmla="*/ 171 h 171"/>
                <a:gd name="T50" fmla="*/ 104 w 156"/>
                <a:gd name="T51" fmla="*/ 167 h 171"/>
                <a:gd name="T52" fmla="*/ 85 w 156"/>
                <a:gd name="T53" fmla="*/ 162 h 171"/>
                <a:gd name="T54" fmla="*/ 99 w 156"/>
                <a:gd name="T55" fmla="*/ 130 h 171"/>
                <a:gd name="T56" fmla="*/ 95 w 156"/>
                <a:gd name="T57" fmla="*/ 121 h 171"/>
                <a:gd name="T58" fmla="*/ 76 w 156"/>
                <a:gd name="T59" fmla="*/ 113 h 171"/>
                <a:gd name="T60" fmla="*/ 52 w 156"/>
                <a:gd name="T61" fmla="*/ 98 h 171"/>
                <a:gd name="T62" fmla="*/ 37 w 156"/>
                <a:gd name="T63" fmla="*/ 95 h 171"/>
                <a:gd name="T64" fmla="*/ 0 w 156"/>
                <a:gd name="T65" fmla="*/ 61 h 1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56" h="171">
                  <a:moveTo>
                    <a:pt x="0" y="61"/>
                  </a:moveTo>
                  <a:lnTo>
                    <a:pt x="4" y="36"/>
                  </a:lnTo>
                  <a:lnTo>
                    <a:pt x="3" y="25"/>
                  </a:lnTo>
                  <a:lnTo>
                    <a:pt x="10" y="6"/>
                  </a:lnTo>
                  <a:lnTo>
                    <a:pt x="41" y="0"/>
                  </a:lnTo>
                  <a:lnTo>
                    <a:pt x="58" y="1"/>
                  </a:lnTo>
                  <a:lnTo>
                    <a:pt x="76" y="11"/>
                  </a:lnTo>
                  <a:lnTo>
                    <a:pt x="77" y="18"/>
                  </a:lnTo>
                  <a:lnTo>
                    <a:pt x="83" y="29"/>
                  </a:lnTo>
                  <a:lnTo>
                    <a:pt x="85" y="57"/>
                  </a:lnTo>
                  <a:lnTo>
                    <a:pt x="104" y="61"/>
                  </a:lnTo>
                  <a:lnTo>
                    <a:pt x="111" y="57"/>
                  </a:lnTo>
                  <a:lnTo>
                    <a:pt x="124" y="63"/>
                  </a:lnTo>
                  <a:lnTo>
                    <a:pt x="128" y="69"/>
                  </a:lnTo>
                  <a:lnTo>
                    <a:pt x="132" y="88"/>
                  </a:lnTo>
                  <a:lnTo>
                    <a:pt x="135" y="96"/>
                  </a:lnTo>
                  <a:lnTo>
                    <a:pt x="141" y="97"/>
                  </a:lnTo>
                  <a:lnTo>
                    <a:pt x="148" y="94"/>
                  </a:lnTo>
                  <a:lnTo>
                    <a:pt x="155" y="97"/>
                  </a:lnTo>
                  <a:lnTo>
                    <a:pt x="156" y="109"/>
                  </a:lnTo>
                  <a:lnTo>
                    <a:pt x="155" y="121"/>
                  </a:lnTo>
                  <a:lnTo>
                    <a:pt x="153" y="133"/>
                  </a:lnTo>
                  <a:lnTo>
                    <a:pt x="152" y="151"/>
                  </a:lnTo>
                  <a:lnTo>
                    <a:pt x="138" y="167"/>
                  </a:lnTo>
                  <a:lnTo>
                    <a:pt x="124" y="171"/>
                  </a:lnTo>
                  <a:lnTo>
                    <a:pt x="104" y="167"/>
                  </a:lnTo>
                  <a:lnTo>
                    <a:pt x="85" y="162"/>
                  </a:lnTo>
                  <a:lnTo>
                    <a:pt x="99" y="130"/>
                  </a:lnTo>
                  <a:lnTo>
                    <a:pt x="95" y="121"/>
                  </a:lnTo>
                  <a:lnTo>
                    <a:pt x="76" y="113"/>
                  </a:lnTo>
                  <a:lnTo>
                    <a:pt x="52" y="98"/>
                  </a:lnTo>
                  <a:lnTo>
                    <a:pt x="37" y="95"/>
                  </a:lnTo>
                  <a:lnTo>
                    <a:pt x="0" y="61"/>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279" name="Freeform 278">
              <a:extLst>
                <a:ext uri="{FF2B5EF4-FFF2-40B4-BE49-F238E27FC236}">
                  <a16:creationId xmlns:a16="http://schemas.microsoft.com/office/drawing/2014/main" id="{46A98193-782A-F94D-AE87-ECA76F80311C}"/>
                </a:ext>
              </a:extLst>
            </p:cNvPr>
            <p:cNvSpPr>
              <a:spLocks/>
            </p:cNvSpPr>
            <p:nvPr/>
          </p:nvSpPr>
          <p:spPr bwMode="auto">
            <a:xfrm>
              <a:off x="2212790" y="3782923"/>
              <a:ext cx="72738" cy="40386"/>
            </a:xfrm>
            <a:custGeom>
              <a:avLst/>
              <a:gdLst>
                <a:gd name="T0" fmla="*/ 42 w 44"/>
                <a:gd name="T1" fmla="*/ 21 h 26"/>
                <a:gd name="T2" fmla="*/ 39 w 44"/>
                <a:gd name="T3" fmla="*/ 26 h 26"/>
                <a:gd name="T4" fmla="*/ 29 w 44"/>
                <a:gd name="T5" fmla="*/ 26 h 26"/>
                <a:gd name="T6" fmla="*/ 22 w 44"/>
                <a:gd name="T7" fmla="*/ 24 h 26"/>
                <a:gd name="T8" fmla="*/ 15 w 44"/>
                <a:gd name="T9" fmla="*/ 20 h 26"/>
                <a:gd name="T10" fmla="*/ 5 w 44"/>
                <a:gd name="T11" fmla="*/ 18 h 26"/>
                <a:gd name="T12" fmla="*/ 0 w 44"/>
                <a:gd name="T13" fmla="*/ 14 h 26"/>
                <a:gd name="T14" fmla="*/ 1 w 44"/>
                <a:gd name="T15" fmla="*/ 11 h 26"/>
                <a:gd name="T16" fmla="*/ 8 w 44"/>
                <a:gd name="T17" fmla="*/ 6 h 26"/>
                <a:gd name="T18" fmla="*/ 12 w 44"/>
                <a:gd name="T19" fmla="*/ 3 h 26"/>
                <a:gd name="T20" fmla="*/ 11 w 44"/>
                <a:gd name="T21" fmla="*/ 1 h 26"/>
                <a:gd name="T22" fmla="*/ 15 w 44"/>
                <a:gd name="T23" fmla="*/ 0 h 26"/>
                <a:gd name="T24" fmla="*/ 20 w 44"/>
                <a:gd name="T25" fmla="*/ 1 h 26"/>
                <a:gd name="T26" fmla="*/ 24 w 44"/>
                <a:gd name="T27" fmla="*/ 6 h 26"/>
                <a:gd name="T28" fmla="*/ 29 w 44"/>
                <a:gd name="T29" fmla="*/ 9 h 26"/>
                <a:gd name="T30" fmla="*/ 29 w 44"/>
                <a:gd name="T31" fmla="*/ 12 h 26"/>
                <a:gd name="T32" fmla="*/ 38 w 44"/>
                <a:gd name="T33" fmla="*/ 9 h 26"/>
                <a:gd name="T34" fmla="*/ 41 w 44"/>
                <a:gd name="T35" fmla="*/ 11 h 26"/>
                <a:gd name="T36" fmla="*/ 44 w 44"/>
                <a:gd name="T37" fmla="*/ 13 h 26"/>
                <a:gd name="T38" fmla="*/ 42 w 44"/>
                <a:gd name="T39" fmla="*/ 21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4" h="26">
                  <a:moveTo>
                    <a:pt x="42" y="21"/>
                  </a:moveTo>
                  <a:lnTo>
                    <a:pt x="39" y="26"/>
                  </a:lnTo>
                  <a:lnTo>
                    <a:pt x="29" y="26"/>
                  </a:lnTo>
                  <a:lnTo>
                    <a:pt x="22" y="24"/>
                  </a:lnTo>
                  <a:lnTo>
                    <a:pt x="15" y="20"/>
                  </a:lnTo>
                  <a:lnTo>
                    <a:pt x="5" y="18"/>
                  </a:lnTo>
                  <a:lnTo>
                    <a:pt x="0" y="14"/>
                  </a:lnTo>
                  <a:lnTo>
                    <a:pt x="1" y="11"/>
                  </a:lnTo>
                  <a:lnTo>
                    <a:pt x="8" y="6"/>
                  </a:lnTo>
                  <a:lnTo>
                    <a:pt x="12" y="3"/>
                  </a:lnTo>
                  <a:lnTo>
                    <a:pt x="11" y="1"/>
                  </a:lnTo>
                  <a:lnTo>
                    <a:pt x="15" y="0"/>
                  </a:lnTo>
                  <a:lnTo>
                    <a:pt x="20" y="1"/>
                  </a:lnTo>
                  <a:lnTo>
                    <a:pt x="24" y="6"/>
                  </a:lnTo>
                  <a:lnTo>
                    <a:pt x="29" y="9"/>
                  </a:lnTo>
                  <a:lnTo>
                    <a:pt x="29" y="12"/>
                  </a:lnTo>
                  <a:lnTo>
                    <a:pt x="38" y="9"/>
                  </a:lnTo>
                  <a:lnTo>
                    <a:pt x="41" y="11"/>
                  </a:lnTo>
                  <a:lnTo>
                    <a:pt x="44" y="13"/>
                  </a:lnTo>
                  <a:lnTo>
                    <a:pt x="42" y="21"/>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280" name="Freeform 279">
              <a:extLst>
                <a:ext uri="{FF2B5EF4-FFF2-40B4-BE49-F238E27FC236}">
                  <a16:creationId xmlns:a16="http://schemas.microsoft.com/office/drawing/2014/main" id="{6193B761-DB8C-EE4B-9E78-71AA589BB4C1}"/>
                </a:ext>
              </a:extLst>
            </p:cNvPr>
            <p:cNvSpPr>
              <a:spLocks/>
            </p:cNvSpPr>
            <p:nvPr/>
          </p:nvSpPr>
          <p:spPr bwMode="auto">
            <a:xfrm>
              <a:off x="3166653" y="4053191"/>
              <a:ext cx="123987" cy="136687"/>
            </a:xfrm>
            <a:custGeom>
              <a:avLst/>
              <a:gdLst>
                <a:gd name="T0" fmla="*/ 17 w 75"/>
                <a:gd name="T1" fmla="*/ 1 h 88"/>
                <a:gd name="T2" fmla="*/ 39 w 75"/>
                <a:gd name="T3" fmla="*/ 5 h 88"/>
                <a:gd name="T4" fmla="*/ 41 w 75"/>
                <a:gd name="T5" fmla="*/ 2 h 88"/>
                <a:gd name="T6" fmla="*/ 56 w 75"/>
                <a:gd name="T7" fmla="*/ 0 h 88"/>
                <a:gd name="T8" fmla="*/ 75 w 75"/>
                <a:gd name="T9" fmla="*/ 6 h 88"/>
                <a:gd name="T10" fmla="*/ 65 w 75"/>
                <a:gd name="T11" fmla="*/ 24 h 88"/>
                <a:gd name="T12" fmla="*/ 66 w 75"/>
                <a:gd name="T13" fmla="*/ 38 h 88"/>
                <a:gd name="T14" fmla="*/ 74 w 75"/>
                <a:gd name="T15" fmla="*/ 50 h 88"/>
                <a:gd name="T16" fmla="*/ 70 w 75"/>
                <a:gd name="T17" fmla="*/ 59 h 88"/>
                <a:gd name="T18" fmla="*/ 68 w 75"/>
                <a:gd name="T19" fmla="*/ 69 h 88"/>
                <a:gd name="T20" fmla="*/ 64 w 75"/>
                <a:gd name="T21" fmla="*/ 77 h 88"/>
                <a:gd name="T22" fmla="*/ 53 w 75"/>
                <a:gd name="T23" fmla="*/ 73 h 88"/>
                <a:gd name="T24" fmla="*/ 45 w 75"/>
                <a:gd name="T25" fmla="*/ 75 h 88"/>
                <a:gd name="T26" fmla="*/ 37 w 75"/>
                <a:gd name="T27" fmla="*/ 73 h 88"/>
                <a:gd name="T28" fmla="*/ 35 w 75"/>
                <a:gd name="T29" fmla="*/ 79 h 88"/>
                <a:gd name="T30" fmla="*/ 38 w 75"/>
                <a:gd name="T31" fmla="*/ 83 h 88"/>
                <a:gd name="T32" fmla="*/ 37 w 75"/>
                <a:gd name="T33" fmla="*/ 88 h 88"/>
                <a:gd name="T34" fmla="*/ 27 w 75"/>
                <a:gd name="T35" fmla="*/ 86 h 88"/>
                <a:gd name="T36" fmla="*/ 16 w 75"/>
                <a:gd name="T37" fmla="*/ 68 h 88"/>
                <a:gd name="T38" fmla="*/ 13 w 75"/>
                <a:gd name="T39" fmla="*/ 56 h 88"/>
                <a:gd name="T40" fmla="*/ 7 w 75"/>
                <a:gd name="T41" fmla="*/ 56 h 88"/>
                <a:gd name="T42" fmla="*/ 0 w 75"/>
                <a:gd name="T43" fmla="*/ 41 h 88"/>
                <a:gd name="T44" fmla="*/ 3 w 75"/>
                <a:gd name="T45" fmla="*/ 30 h 88"/>
                <a:gd name="T46" fmla="*/ 2 w 75"/>
                <a:gd name="T47" fmla="*/ 25 h 88"/>
                <a:gd name="T48" fmla="*/ 13 w 75"/>
                <a:gd name="T49" fmla="*/ 20 h 88"/>
                <a:gd name="T50" fmla="*/ 17 w 75"/>
                <a:gd name="T51" fmla="*/ 1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5" h="88">
                  <a:moveTo>
                    <a:pt x="17" y="1"/>
                  </a:moveTo>
                  <a:lnTo>
                    <a:pt x="39" y="5"/>
                  </a:lnTo>
                  <a:lnTo>
                    <a:pt x="41" y="2"/>
                  </a:lnTo>
                  <a:lnTo>
                    <a:pt x="56" y="0"/>
                  </a:lnTo>
                  <a:lnTo>
                    <a:pt x="75" y="6"/>
                  </a:lnTo>
                  <a:lnTo>
                    <a:pt x="65" y="24"/>
                  </a:lnTo>
                  <a:lnTo>
                    <a:pt x="66" y="38"/>
                  </a:lnTo>
                  <a:lnTo>
                    <a:pt x="74" y="50"/>
                  </a:lnTo>
                  <a:lnTo>
                    <a:pt x="70" y="59"/>
                  </a:lnTo>
                  <a:lnTo>
                    <a:pt x="68" y="69"/>
                  </a:lnTo>
                  <a:lnTo>
                    <a:pt x="64" y="77"/>
                  </a:lnTo>
                  <a:lnTo>
                    <a:pt x="53" y="73"/>
                  </a:lnTo>
                  <a:lnTo>
                    <a:pt x="45" y="75"/>
                  </a:lnTo>
                  <a:lnTo>
                    <a:pt x="37" y="73"/>
                  </a:lnTo>
                  <a:lnTo>
                    <a:pt x="35" y="79"/>
                  </a:lnTo>
                  <a:lnTo>
                    <a:pt x="38" y="83"/>
                  </a:lnTo>
                  <a:lnTo>
                    <a:pt x="37" y="88"/>
                  </a:lnTo>
                  <a:lnTo>
                    <a:pt x="27" y="86"/>
                  </a:lnTo>
                  <a:lnTo>
                    <a:pt x="16" y="68"/>
                  </a:lnTo>
                  <a:lnTo>
                    <a:pt x="13" y="56"/>
                  </a:lnTo>
                  <a:lnTo>
                    <a:pt x="7" y="56"/>
                  </a:lnTo>
                  <a:lnTo>
                    <a:pt x="0" y="41"/>
                  </a:lnTo>
                  <a:lnTo>
                    <a:pt x="3" y="30"/>
                  </a:lnTo>
                  <a:lnTo>
                    <a:pt x="2" y="25"/>
                  </a:lnTo>
                  <a:lnTo>
                    <a:pt x="13" y="20"/>
                  </a:lnTo>
                  <a:lnTo>
                    <a:pt x="17" y="1"/>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281" name="Freeform 280">
              <a:extLst>
                <a:ext uri="{FF2B5EF4-FFF2-40B4-BE49-F238E27FC236}">
                  <a16:creationId xmlns:a16="http://schemas.microsoft.com/office/drawing/2014/main" id="{430E1DB6-4E4C-4C48-A6B6-2D2192295D2E}"/>
                </a:ext>
              </a:extLst>
            </p:cNvPr>
            <p:cNvSpPr>
              <a:spLocks/>
            </p:cNvSpPr>
            <p:nvPr/>
          </p:nvSpPr>
          <p:spPr bwMode="auto">
            <a:xfrm>
              <a:off x="3054239" y="3896312"/>
              <a:ext cx="33063" cy="29512"/>
            </a:xfrm>
            <a:custGeom>
              <a:avLst/>
              <a:gdLst>
                <a:gd name="T0" fmla="*/ 6 w 20"/>
                <a:gd name="T1" fmla="*/ 3 h 19"/>
                <a:gd name="T2" fmla="*/ 16 w 20"/>
                <a:gd name="T3" fmla="*/ 0 h 19"/>
                <a:gd name="T4" fmla="*/ 20 w 20"/>
                <a:gd name="T5" fmla="*/ 1 h 19"/>
                <a:gd name="T6" fmla="*/ 19 w 20"/>
                <a:gd name="T7" fmla="*/ 16 h 19"/>
                <a:gd name="T8" fmla="*/ 3 w 20"/>
                <a:gd name="T9" fmla="*/ 19 h 19"/>
                <a:gd name="T10" fmla="*/ 0 w 20"/>
                <a:gd name="T11" fmla="*/ 17 h 19"/>
                <a:gd name="T12" fmla="*/ 6 w 20"/>
                <a:gd name="T13" fmla="*/ 11 h 19"/>
                <a:gd name="T14" fmla="*/ 6 w 20"/>
                <a:gd name="T15" fmla="*/ 3 h 1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0" h="19">
                  <a:moveTo>
                    <a:pt x="6" y="3"/>
                  </a:moveTo>
                  <a:lnTo>
                    <a:pt x="16" y="0"/>
                  </a:lnTo>
                  <a:lnTo>
                    <a:pt x="20" y="1"/>
                  </a:lnTo>
                  <a:lnTo>
                    <a:pt x="19" y="16"/>
                  </a:lnTo>
                  <a:lnTo>
                    <a:pt x="3" y="19"/>
                  </a:lnTo>
                  <a:lnTo>
                    <a:pt x="0" y="17"/>
                  </a:lnTo>
                  <a:lnTo>
                    <a:pt x="6" y="11"/>
                  </a:lnTo>
                  <a:lnTo>
                    <a:pt x="6" y="3"/>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282" name="Freeform 281">
              <a:extLst>
                <a:ext uri="{FF2B5EF4-FFF2-40B4-BE49-F238E27FC236}">
                  <a16:creationId xmlns:a16="http://schemas.microsoft.com/office/drawing/2014/main" id="{4DF78229-4E0D-AE44-B8A4-14CA695FE6CE}"/>
                </a:ext>
              </a:extLst>
            </p:cNvPr>
            <p:cNvSpPr>
              <a:spLocks/>
            </p:cNvSpPr>
            <p:nvPr/>
          </p:nvSpPr>
          <p:spPr bwMode="auto">
            <a:xfrm>
              <a:off x="3246004" y="5219689"/>
              <a:ext cx="148783" cy="155326"/>
            </a:xfrm>
            <a:custGeom>
              <a:avLst/>
              <a:gdLst>
                <a:gd name="T0" fmla="*/ 3 w 90"/>
                <a:gd name="T1" fmla="*/ 2 h 100"/>
                <a:gd name="T2" fmla="*/ 14 w 90"/>
                <a:gd name="T3" fmla="*/ 0 h 100"/>
                <a:gd name="T4" fmla="*/ 35 w 90"/>
                <a:gd name="T5" fmla="*/ 16 h 100"/>
                <a:gd name="T6" fmla="*/ 41 w 90"/>
                <a:gd name="T7" fmla="*/ 15 h 100"/>
                <a:gd name="T8" fmla="*/ 61 w 90"/>
                <a:gd name="T9" fmla="*/ 29 h 100"/>
                <a:gd name="T10" fmla="*/ 77 w 90"/>
                <a:gd name="T11" fmla="*/ 40 h 100"/>
                <a:gd name="T12" fmla="*/ 89 w 90"/>
                <a:gd name="T13" fmla="*/ 54 h 100"/>
                <a:gd name="T14" fmla="*/ 83 w 90"/>
                <a:gd name="T15" fmla="*/ 64 h 100"/>
                <a:gd name="T16" fmla="*/ 90 w 90"/>
                <a:gd name="T17" fmla="*/ 76 h 100"/>
                <a:gd name="T18" fmla="*/ 84 w 90"/>
                <a:gd name="T19" fmla="*/ 89 h 100"/>
                <a:gd name="T20" fmla="*/ 67 w 90"/>
                <a:gd name="T21" fmla="*/ 100 h 100"/>
                <a:gd name="T22" fmla="*/ 53 w 90"/>
                <a:gd name="T23" fmla="*/ 96 h 100"/>
                <a:gd name="T24" fmla="*/ 44 w 90"/>
                <a:gd name="T25" fmla="*/ 98 h 100"/>
                <a:gd name="T26" fmla="*/ 27 w 90"/>
                <a:gd name="T27" fmla="*/ 89 h 100"/>
                <a:gd name="T28" fmla="*/ 15 w 90"/>
                <a:gd name="T29" fmla="*/ 90 h 100"/>
                <a:gd name="T30" fmla="*/ 2 w 90"/>
                <a:gd name="T31" fmla="*/ 79 h 100"/>
                <a:gd name="T32" fmla="*/ 1 w 90"/>
                <a:gd name="T33" fmla="*/ 65 h 100"/>
                <a:gd name="T34" fmla="*/ 4 w 90"/>
                <a:gd name="T35" fmla="*/ 61 h 100"/>
                <a:gd name="T36" fmla="*/ 0 w 90"/>
                <a:gd name="T37" fmla="*/ 40 h 100"/>
                <a:gd name="T38" fmla="*/ 2 w 90"/>
                <a:gd name="T39" fmla="*/ 19 h 100"/>
                <a:gd name="T40" fmla="*/ 3 w 90"/>
                <a:gd name="T41" fmla="*/ 2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90" h="100">
                  <a:moveTo>
                    <a:pt x="3" y="2"/>
                  </a:moveTo>
                  <a:lnTo>
                    <a:pt x="14" y="0"/>
                  </a:lnTo>
                  <a:lnTo>
                    <a:pt x="35" y="16"/>
                  </a:lnTo>
                  <a:lnTo>
                    <a:pt x="41" y="15"/>
                  </a:lnTo>
                  <a:lnTo>
                    <a:pt x="61" y="29"/>
                  </a:lnTo>
                  <a:lnTo>
                    <a:pt x="77" y="40"/>
                  </a:lnTo>
                  <a:lnTo>
                    <a:pt x="89" y="54"/>
                  </a:lnTo>
                  <a:lnTo>
                    <a:pt x="83" y="64"/>
                  </a:lnTo>
                  <a:lnTo>
                    <a:pt x="90" y="76"/>
                  </a:lnTo>
                  <a:lnTo>
                    <a:pt x="84" y="89"/>
                  </a:lnTo>
                  <a:lnTo>
                    <a:pt x="67" y="100"/>
                  </a:lnTo>
                  <a:lnTo>
                    <a:pt x="53" y="96"/>
                  </a:lnTo>
                  <a:lnTo>
                    <a:pt x="44" y="98"/>
                  </a:lnTo>
                  <a:lnTo>
                    <a:pt x="27" y="89"/>
                  </a:lnTo>
                  <a:lnTo>
                    <a:pt x="15" y="90"/>
                  </a:lnTo>
                  <a:lnTo>
                    <a:pt x="2" y="79"/>
                  </a:lnTo>
                  <a:lnTo>
                    <a:pt x="1" y="65"/>
                  </a:lnTo>
                  <a:lnTo>
                    <a:pt x="4" y="61"/>
                  </a:lnTo>
                  <a:lnTo>
                    <a:pt x="0" y="40"/>
                  </a:lnTo>
                  <a:lnTo>
                    <a:pt x="2" y="19"/>
                  </a:lnTo>
                  <a:lnTo>
                    <a:pt x="3" y="2"/>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283" name="Freeform 282">
              <a:extLst>
                <a:ext uri="{FF2B5EF4-FFF2-40B4-BE49-F238E27FC236}">
                  <a16:creationId xmlns:a16="http://schemas.microsoft.com/office/drawing/2014/main" id="{B03C8E17-1661-A046-86E9-A7C10FC700EB}"/>
                </a:ext>
              </a:extLst>
            </p:cNvPr>
            <p:cNvSpPr>
              <a:spLocks/>
            </p:cNvSpPr>
            <p:nvPr/>
          </p:nvSpPr>
          <p:spPr bwMode="auto">
            <a:xfrm>
              <a:off x="1067160" y="2394310"/>
              <a:ext cx="79351" cy="38832"/>
            </a:xfrm>
            <a:custGeom>
              <a:avLst/>
              <a:gdLst>
                <a:gd name="T0" fmla="*/ 25 w 48"/>
                <a:gd name="T1" fmla="*/ 17 h 25"/>
                <a:gd name="T2" fmla="*/ 3 w 48"/>
                <a:gd name="T3" fmla="*/ 25 h 25"/>
                <a:gd name="T4" fmla="*/ 0 w 48"/>
                <a:gd name="T5" fmla="*/ 19 h 25"/>
                <a:gd name="T6" fmla="*/ 7 w 48"/>
                <a:gd name="T7" fmla="*/ 10 h 25"/>
                <a:gd name="T8" fmla="*/ 28 w 48"/>
                <a:gd name="T9" fmla="*/ 3 h 25"/>
                <a:gd name="T10" fmla="*/ 40 w 48"/>
                <a:gd name="T11" fmla="*/ 0 h 25"/>
                <a:gd name="T12" fmla="*/ 48 w 48"/>
                <a:gd name="T13" fmla="*/ 2 h 25"/>
                <a:gd name="T14" fmla="*/ 48 w 48"/>
                <a:gd name="T15" fmla="*/ 8 h 25"/>
                <a:gd name="T16" fmla="*/ 25 w 48"/>
                <a:gd name="T17" fmla="*/ 17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8" h="25">
                  <a:moveTo>
                    <a:pt x="25" y="17"/>
                  </a:moveTo>
                  <a:lnTo>
                    <a:pt x="3" y="25"/>
                  </a:lnTo>
                  <a:lnTo>
                    <a:pt x="0" y="19"/>
                  </a:lnTo>
                  <a:lnTo>
                    <a:pt x="7" y="10"/>
                  </a:lnTo>
                  <a:lnTo>
                    <a:pt x="28" y="3"/>
                  </a:lnTo>
                  <a:lnTo>
                    <a:pt x="40" y="0"/>
                  </a:lnTo>
                  <a:lnTo>
                    <a:pt x="48" y="2"/>
                  </a:lnTo>
                  <a:lnTo>
                    <a:pt x="48" y="8"/>
                  </a:lnTo>
                  <a:lnTo>
                    <a:pt x="25" y="17"/>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284" name="Freeform 209">
              <a:extLst>
                <a:ext uri="{FF2B5EF4-FFF2-40B4-BE49-F238E27FC236}">
                  <a16:creationId xmlns:a16="http://schemas.microsoft.com/office/drawing/2014/main" id="{0F094449-9F24-C247-9209-8FE272253658}"/>
                </a:ext>
              </a:extLst>
            </p:cNvPr>
            <p:cNvSpPr>
              <a:spLocks/>
            </p:cNvSpPr>
            <p:nvPr/>
          </p:nvSpPr>
          <p:spPr bwMode="auto">
            <a:xfrm>
              <a:off x="720000" y="2012207"/>
              <a:ext cx="1127445" cy="492384"/>
            </a:xfrm>
            <a:custGeom>
              <a:avLst/>
              <a:gdLst>
                <a:gd name="T0" fmla="*/ 542 w 682"/>
                <a:gd name="T1" fmla="*/ 8 h 317"/>
                <a:gd name="T2" fmla="*/ 572 w 682"/>
                <a:gd name="T3" fmla="*/ 16 h 317"/>
                <a:gd name="T4" fmla="*/ 630 w 682"/>
                <a:gd name="T5" fmla="*/ 21 h 317"/>
                <a:gd name="T6" fmla="*/ 671 w 682"/>
                <a:gd name="T7" fmla="*/ 26 h 317"/>
                <a:gd name="T8" fmla="*/ 598 w 682"/>
                <a:gd name="T9" fmla="*/ 94 h 317"/>
                <a:gd name="T10" fmla="*/ 501 w 682"/>
                <a:gd name="T11" fmla="*/ 207 h 317"/>
                <a:gd name="T12" fmla="*/ 529 w 682"/>
                <a:gd name="T13" fmla="*/ 217 h 317"/>
                <a:gd name="T14" fmla="*/ 550 w 682"/>
                <a:gd name="T15" fmla="*/ 229 h 317"/>
                <a:gd name="T16" fmla="*/ 547 w 682"/>
                <a:gd name="T17" fmla="*/ 274 h 317"/>
                <a:gd name="T18" fmla="*/ 536 w 682"/>
                <a:gd name="T19" fmla="*/ 309 h 317"/>
                <a:gd name="T20" fmla="*/ 536 w 682"/>
                <a:gd name="T21" fmla="*/ 278 h 317"/>
                <a:gd name="T22" fmla="*/ 526 w 682"/>
                <a:gd name="T23" fmla="*/ 242 h 317"/>
                <a:gd name="T24" fmla="*/ 480 w 682"/>
                <a:gd name="T25" fmla="*/ 216 h 317"/>
                <a:gd name="T26" fmla="*/ 429 w 682"/>
                <a:gd name="T27" fmla="*/ 207 h 317"/>
                <a:gd name="T28" fmla="*/ 380 w 682"/>
                <a:gd name="T29" fmla="*/ 194 h 317"/>
                <a:gd name="T30" fmla="*/ 338 w 682"/>
                <a:gd name="T31" fmla="*/ 213 h 317"/>
                <a:gd name="T32" fmla="*/ 307 w 682"/>
                <a:gd name="T33" fmla="*/ 212 h 317"/>
                <a:gd name="T34" fmla="*/ 358 w 682"/>
                <a:gd name="T35" fmla="*/ 183 h 317"/>
                <a:gd name="T36" fmla="*/ 267 w 682"/>
                <a:gd name="T37" fmla="*/ 220 h 317"/>
                <a:gd name="T38" fmla="*/ 213 w 682"/>
                <a:gd name="T39" fmla="*/ 251 h 317"/>
                <a:gd name="T40" fmla="*/ 145 w 682"/>
                <a:gd name="T41" fmla="*/ 276 h 317"/>
                <a:gd name="T42" fmla="*/ 95 w 682"/>
                <a:gd name="T43" fmla="*/ 292 h 317"/>
                <a:gd name="T44" fmla="*/ 32 w 682"/>
                <a:gd name="T45" fmla="*/ 311 h 317"/>
                <a:gd name="T46" fmla="*/ 28 w 682"/>
                <a:gd name="T47" fmla="*/ 304 h 317"/>
                <a:gd name="T48" fmla="*/ 98 w 682"/>
                <a:gd name="T49" fmla="*/ 285 h 317"/>
                <a:gd name="T50" fmla="*/ 155 w 682"/>
                <a:gd name="T51" fmla="*/ 261 h 317"/>
                <a:gd name="T52" fmla="*/ 213 w 682"/>
                <a:gd name="T53" fmla="*/ 228 h 317"/>
                <a:gd name="T54" fmla="*/ 172 w 682"/>
                <a:gd name="T55" fmla="*/ 238 h 317"/>
                <a:gd name="T56" fmla="*/ 167 w 682"/>
                <a:gd name="T57" fmla="*/ 225 h 317"/>
                <a:gd name="T58" fmla="*/ 146 w 682"/>
                <a:gd name="T59" fmla="*/ 221 h 317"/>
                <a:gd name="T60" fmla="*/ 132 w 682"/>
                <a:gd name="T61" fmla="*/ 211 h 317"/>
                <a:gd name="T62" fmla="*/ 139 w 682"/>
                <a:gd name="T63" fmla="*/ 186 h 317"/>
                <a:gd name="T64" fmla="*/ 183 w 682"/>
                <a:gd name="T65" fmla="*/ 157 h 317"/>
                <a:gd name="T66" fmla="*/ 220 w 682"/>
                <a:gd name="T67" fmla="*/ 149 h 317"/>
                <a:gd name="T68" fmla="*/ 270 w 682"/>
                <a:gd name="T69" fmla="*/ 136 h 317"/>
                <a:gd name="T70" fmla="*/ 295 w 682"/>
                <a:gd name="T71" fmla="*/ 117 h 317"/>
                <a:gd name="T72" fmla="*/ 256 w 682"/>
                <a:gd name="T73" fmla="*/ 125 h 317"/>
                <a:gd name="T74" fmla="*/ 213 w 682"/>
                <a:gd name="T75" fmla="*/ 119 h 317"/>
                <a:gd name="T76" fmla="*/ 246 w 682"/>
                <a:gd name="T77" fmla="*/ 93 h 317"/>
                <a:gd name="T78" fmla="*/ 286 w 682"/>
                <a:gd name="T79" fmla="*/ 93 h 317"/>
                <a:gd name="T80" fmla="*/ 313 w 682"/>
                <a:gd name="T81" fmla="*/ 74 h 317"/>
                <a:gd name="T82" fmla="*/ 305 w 682"/>
                <a:gd name="T83" fmla="*/ 52 h 317"/>
                <a:gd name="T84" fmla="*/ 380 w 682"/>
                <a:gd name="T85" fmla="*/ 34 h 317"/>
                <a:gd name="T86" fmla="*/ 439 w 682"/>
                <a:gd name="T87" fmla="*/ 16 h 317"/>
                <a:gd name="T88" fmla="*/ 519 w 682"/>
                <a:gd name="T89" fmla="*/ 0 h 3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682" h="317">
                  <a:moveTo>
                    <a:pt x="533" y="4"/>
                  </a:moveTo>
                  <a:lnTo>
                    <a:pt x="531" y="12"/>
                  </a:lnTo>
                  <a:lnTo>
                    <a:pt x="542" y="8"/>
                  </a:lnTo>
                  <a:lnTo>
                    <a:pt x="562" y="9"/>
                  </a:lnTo>
                  <a:lnTo>
                    <a:pt x="556" y="13"/>
                  </a:lnTo>
                  <a:lnTo>
                    <a:pt x="572" y="16"/>
                  </a:lnTo>
                  <a:lnTo>
                    <a:pt x="587" y="14"/>
                  </a:lnTo>
                  <a:lnTo>
                    <a:pt x="607" y="20"/>
                  </a:lnTo>
                  <a:lnTo>
                    <a:pt x="630" y="21"/>
                  </a:lnTo>
                  <a:lnTo>
                    <a:pt x="637" y="23"/>
                  </a:lnTo>
                  <a:lnTo>
                    <a:pt x="658" y="21"/>
                  </a:lnTo>
                  <a:lnTo>
                    <a:pt x="671" y="26"/>
                  </a:lnTo>
                  <a:lnTo>
                    <a:pt x="682" y="28"/>
                  </a:lnTo>
                  <a:lnTo>
                    <a:pt x="682" y="28"/>
                  </a:lnTo>
                  <a:lnTo>
                    <a:pt x="598" y="94"/>
                  </a:lnTo>
                  <a:lnTo>
                    <a:pt x="478" y="201"/>
                  </a:lnTo>
                  <a:lnTo>
                    <a:pt x="492" y="202"/>
                  </a:lnTo>
                  <a:lnTo>
                    <a:pt x="501" y="207"/>
                  </a:lnTo>
                  <a:lnTo>
                    <a:pt x="503" y="215"/>
                  </a:lnTo>
                  <a:lnTo>
                    <a:pt x="503" y="228"/>
                  </a:lnTo>
                  <a:lnTo>
                    <a:pt x="529" y="217"/>
                  </a:lnTo>
                  <a:lnTo>
                    <a:pt x="549" y="211"/>
                  </a:lnTo>
                  <a:lnTo>
                    <a:pt x="548" y="221"/>
                  </a:lnTo>
                  <a:lnTo>
                    <a:pt x="550" y="229"/>
                  </a:lnTo>
                  <a:lnTo>
                    <a:pt x="555" y="238"/>
                  </a:lnTo>
                  <a:lnTo>
                    <a:pt x="552" y="252"/>
                  </a:lnTo>
                  <a:lnTo>
                    <a:pt x="547" y="274"/>
                  </a:lnTo>
                  <a:lnTo>
                    <a:pt x="562" y="287"/>
                  </a:lnTo>
                  <a:lnTo>
                    <a:pt x="552" y="299"/>
                  </a:lnTo>
                  <a:lnTo>
                    <a:pt x="536" y="309"/>
                  </a:lnTo>
                  <a:lnTo>
                    <a:pt x="533" y="301"/>
                  </a:lnTo>
                  <a:lnTo>
                    <a:pt x="525" y="295"/>
                  </a:lnTo>
                  <a:lnTo>
                    <a:pt x="536" y="278"/>
                  </a:lnTo>
                  <a:lnTo>
                    <a:pt x="530" y="262"/>
                  </a:lnTo>
                  <a:lnTo>
                    <a:pt x="539" y="244"/>
                  </a:lnTo>
                  <a:lnTo>
                    <a:pt x="526" y="242"/>
                  </a:lnTo>
                  <a:lnTo>
                    <a:pt x="503" y="242"/>
                  </a:lnTo>
                  <a:lnTo>
                    <a:pt x="491" y="236"/>
                  </a:lnTo>
                  <a:lnTo>
                    <a:pt x="480" y="216"/>
                  </a:lnTo>
                  <a:lnTo>
                    <a:pt x="470" y="212"/>
                  </a:lnTo>
                  <a:lnTo>
                    <a:pt x="451" y="205"/>
                  </a:lnTo>
                  <a:lnTo>
                    <a:pt x="429" y="207"/>
                  </a:lnTo>
                  <a:lnTo>
                    <a:pt x="409" y="198"/>
                  </a:lnTo>
                  <a:lnTo>
                    <a:pt x="401" y="190"/>
                  </a:lnTo>
                  <a:lnTo>
                    <a:pt x="380" y="194"/>
                  </a:lnTo>
                  <a:lnTo>
                    <a:pt x="369" y="207"/>
                  </a:lnTo>
                  <a:lnTo>
                    <a:pt x="359" y="209"/>
                  </a:lnTo>
                  <a:lnTo>
                    <a:pt x="338" y="213"/>
                  </a:lnTo>
                  <a:lnTo>
                    <a:pt x="318" y="219"/>
                  </a:lnTo>
                  <a:lnTo>
                    <a:pt x="297" y="223"/>
                  </a:lnTo>
                  <a:lnTo>
                    <a:pt x="307" y="212"/>
                  </a:lnTo>
                  <a:lnTo>
                    <a:pt x="335" y="193"/>
                  </a:lnTo>
                  <a:lnTo>
                    <a:pt x="357" y="187"/>
                  </a:lnTo>
                  <a:lnTo>
                    <a:pt x="358" y="183"/>
                  </a:lnTo>
                  <a:lnTo>
                    <a:pt x="328" y="193"/>
                  </a:lnTo>
                  <a:lnTo>
                    <a:pt x="303" y="206"/>
                  </a:lnTo>
                  <a:lnTo>
                    <a:pt x="267" y="220"/>
                  </a:lnTo>
                  <a:lnTo>
                    <a:pt x="267" y="229"/>
                  </a:lnTo>
                  <a:lnTo>
                    <a:pt x="238" y="243"/>
                  </a:lnTo>
                  <a:lnTo>
                    <a:pt x="213" y="251"/>
                  </a:lnTo>
                  <a:lnTo>
                    <a:pt x="192" y="257"/>
                  </a:lnTo>
                  <a:lnTo>
                    <a:pt x="179" y="266"/>
                  </a:lnTo>
                  <a:lnTo>
                    <a:pt x="145" y="276"/>
                  </a:lnTo>
                  <a:lnTo>
                    <a:pt x="130" y="285"/>
                  </a:lnTo>
                  <a:lnTo>
                    <a:pt x="104" y="294"/>
                  </a:lnTo>
                  <a:lnTo>
                    <a:pt x="95" y="292"/>
                  </a:lnTo>
                  <a:lnTo>
                    <a:pt x="75" y="298"/>
                  </a:lnTo>
                  <a:lnTo>
                    <a:pt x="52" y="304"/>
                  </a:lnTo>
                  <a:lnTo>
                    <a:pt x="32" y="311"/>
                  </a:lnTo>
                  <a:lnTo>
                    <a:pt x="0" y="317"/>
                  </a:lnTo>
                  <a:lnTo>
                    <a:pt x="1" y="313"/>
                  </a:lnTo>
                  <a:lnTo>
                    <a:pt x="28" y="304"/>
                  </a:lnTo>
                  <a:lnTo>
                    <a:pt x="49" y="298"/>
                  </a:lnTo>
                  <a:lnTo>
                    <a:pt x="77" y="287"/>
                  </a:lnTo>
                  <a:lnTo>
                    <a:pt x="98" y="285"/>
                  </a:lnTo>
                  <a:lnTo>
                    <a:pt x="114" y="277"/>
                  </a:lnTo>
                  <a:lnTo>
                    <a:pt x="148" y="265"/>
                  </a:lnTo>
                  <a:lnTo>
                    <a:pt x="155" y="261"/>
                  </a:lnTo>
                  <a:lnTo>
                    <a:pt x="174" y="254"/>
                  </a:lnTo>
                  <a:lnTo>
                    <a:pt x="192" y="239"/>
                  </a:lnTo>
                  <a:lnTo>
                    <a:pt x="213" y="228"/>
                  </a:lnTo>
                  <a:lnTo>
                    <a:pt x="189" y="234"/>
                  </a:lnTo>
                  <a:lnTo>
                    <a:pt x="188" y="231"/>
                  </a:lnTo>
                  <a:lnTo>
                    <a:pt x="172" y="238"/>
                  </a:lnTo>
                  <a:lnTo>
                    <a:pt x="173" y="228"/>
                  </a:lnTo>
                  <a:lnTo>
                    <a:pt x="161" y="235"/>
                  </a:lnTo>
                  <a:lnTo>
                    <a:pt x="167" y="225"/>
                  </a:lnTo>
                  <a:lnTo>
                    <a:pt x="143" y="233"/>
                  </a:lnTo>
                  <a:lnTo>
                    <a:pt x="134" y="233"/>
                  </a:lnTo>
                  <a:lnTo>
                    <a:pt x="146" y="221"/>
                  </a:lnTo>
                  <a:lnTo>
                    <a:pt x="157" y="214"/>
                  </a:lnTo>
                  <a:lnTo>
                    <a:pt x="156" y="207"/>
                  </a:lnTo>
                  <a:lnTo>
                    <a:pt x="132" y="211"/>
                  </a:lnTo>
                  <a:lnTo>
                    <a:pt x="131" y="202"/>
                  </a:lnTo>
                  <a:lnTo>
                    <a:pt x="126" y="197"/>
                  </a:lnTo>
                  <a:lnTo>
                    <a:pt x="139" y="186"/>
                  </a:lnTo>
                  <a:lnTo>
                    <a:pt x="138" y="178"/>
                  </a:lnTo>
                  <a:lnTo>
                    <a:pt x="158" y="167"/>
                  </a:lnTo>
                  <a:lnTo>
                    <a:pt x="183" y="157"/>
                  </a:lnTo>
                  <a:lnTo>
                    <a:pt x="201" y="147"/>
                  </a:lnTo>
                  <a:lnTo>
                    <a:pt x="214" y="146"/>
                  </a:lnTo>
                  <a:lnTo>
                    <a:pt x="220" y="149"/>
                  </a:lnTo>
                  <a:lnTo>
                    <a:pt x="243" y="140"/>
                  </a:lnTo>
                  <a:lnTo>
                    <a:pt x="252" y="142"/>
                  </a:lnTo>
                  <a:lnTo>
                    <a:pt x="270" y="136"/>
                  </a:lnTo>
                  <a:lnTo>
                    <a:pt x="279" y="127"/>
                  </a:lnTo>
                  <a:lnTo>
                    <a:pt x="275" y="124"/>
                  </a:lnTo>
                  <a:lnTo>
                    <a:pt x="295" y="117"/>
                  </a:lnTo>
                  <a:lnTo>
                    <a:pt x="286" y="117"/>
                  </a:lnTo>
                  <a:lnTo>
                    <a:pt x="266" y="121"/>
                  </a:lnTo>
                  <a:lnTo>
                    <a:pt x="256" y="125"/>
                  </a:lnTo>
                  <a:lnTo>
                    <a:pt x="251" y="121"/>
                  </a:lnTo>
                  <a:lnTo>
                    <a:pt x="228" y="123"/>
                  </a:lnTo>
                  <a:lnTo>
                    <a:pt x="213" y="119"/>
                  </a:lnTo>
                  <a:lnTo>
                    <a:pt x="218" y="111"/>
                  </a:lnTo>
                  <a:lnTo>
                    <a:pt x="215" y="101"/>
                  </a:lnTo>
                  <a:lnTo>
                    <a:pt x="246" y="93"/>
                  </a:lnTo>
                  <a:lnTo>
                    <a:pt x="289" y="84"/>
                  </a:lnTo>
                  <a:lnTo>
                    <a:pt x="300" y="84"/>
                  </a:lnTo>
                  <a:lnTo>
                    <a:pt x="286" y="93"/>
                  </a:lnTo>
                  <a:lnTo>
                    <a:pt x="316" y="92"/>
                  </a:lnTo>
                  <a:lnTo>
                    <a:pt x="320" y="81"/>
                  </a:lnTo>
                  <a:lnTo>
                    <a:pt x="313" y="74"/>
                  </a:lnTo>
                  <a:lnTo>
                    <a:pt x="317" y="65"/>
                  </a:lnTo>
                  <a:lnTo>
                    <a:pt x="315" y="58"/>
                  </a:lnTo>
                  <a:lnTo>
                    <a:pt x="305" y="52"/>
                  </a:lnTo>
                  <a:lnTo>
                    <a:pt x="327" y="43"/>
                  </a:lnTo>
                  <a:lnTo>
                    <a:pt x="351" y="42"/>
                  </a:lnTo>
                  <a:lnTo>
                    <a:pt x="380" y="34"/>
                  </a:lnTo>
                  <a:lnTo>
                    <a:pt x="397" y="26"/>
                  </a:lnTo>
                  <a:lnTo>
                    <a:pt x="423" y="18"/>
                  </a:lnTo>
                  <a:lnTo>
                    <a:pt x="439" y="16"/>
                  </a:lnTo>
                  <a:lnTo>
                    <a:pt x="475" y="8"/>
                  </a:lnTo>
                  <a:lnTo>
                    <a:pt x="485" y="9"/>
                  </a:lnTo>
                  <a:lnTo>
                    <a:pt x="519" y="0"/>
                  </a:lnTo>
                  <a:lnTo>
                    <a:pt x="533" y="4"/>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285" name="Freeform 210">
              <a:extLst>
                <a:ext uri="{FF2B5EF4-FFF2-40B4-BE49-F238E27FC236}">
                  <a16:creationId xmlns:a16="http://schemas.microsoft.com/office/drawing/2014/main" id="{F3FEB236-9EBB-534C-A9A0-B8C9401AEE90}"/>
                </a:ext>
              </a:extLst>
            </p:cNvPr>
            <p:cNvSpPr>
              <a:spLocks/>
            </p:cNvSpPr>
            <p:nvPr/>
          </p:nvSpPr>
          <p:spPr bwMode="auto">
            <a:xfrm>
              <a:off x="1449037" y="2659918"/>
              <a:ext cx="1654798" cy="778183"/>
            </a:xfrm>
            <a:custGeom>
              <a:avLst/>
              <a:gdLst>
                <a:gd name="T0" fmla="*/ 595 w 1001"/>
                <a:gd name="T1" fmla="*/ 16 h 501"/>
                <a:gd name="T2" fmla="*/ 655 w 1001"/>
                <a:gd name="T3" fmla="*/ 28 h 501"/>
                <a:gd name="T4" fmla="*/ 701 w 1001"/>
                <a:gd name="T5" fmla="*/ 38 h 501"/>
                <a:gd name="T6" fmla="*/ 724 w 1001"/>
                <a:gd name="T7" fmla="*/ 58 h 501"/>
                <a:gd name="T8" fmla="*/ 729 w 1001"/>
                <a:gd name="T9" fmla="*/ 64 h 501"/>
                <a:gd name="T10" fmla="*/ 733 w 1001"/>
                <a:gd name="T11" fmla="*/ 73 h 501"/>
                <a:gd name="T12" fmla="*/ 730 w 1001"/>
                <a:gd name="T13" fmla="*/ 131 h 501"/>
                <a:gd name="T14" fmla="*/ 712 w 1001"/>
                <a:gd name="T15" fmla="*/ 155 h 501"/>
                <a:gd name="T16" fmla="*/ 762 w 1001"/>
                <a:gd name="T17" fmla="*/ 144 h 501"/>
                <a:gd name="T18" fmla="*/ 788 w 1001"/>
                <a:gd name="T19" fmla="*/ 121 h 501"/>
                <a:gd name="T20" fmla="*/ 836 w 1001"/>
                <a:gd name="T21" fmla="*/ 110 h 501"/>
                <a:gd name="T22" fmla="*/ 896 w 1001"/>
                <a:gd name="T23" fmla="*/ 90 h 501"/>
                <a:gd name="T24" fmla="*/ 943 w 1001"/>
                <a:gd name="T25" fmla="*/ 80 h 501"/>
                <a:gd name="T26" fmla="*/ 984 w 1001"/>
                <a:gd name="T27" fmla="*/ 45 h 501"/>
                <a:gd name="T28" fmla="*/ 999 w 1001"/>
                <a:gd name="T29" fmla="*/ 87 h 501"/>
                <a:gd name="T30" fmla="*/ 940 w 1001"/>
                <a:gd name="T31" fmla="*/ 117 h 501"/>
                <a:gd name="T32" fmla="*/ 922 w 1001"/>
                <a:gd name="T33" fmla="*/ 155 h 501"/>
                <a:gd name="T34" fmla="*/ 930 w 1001"/>
                <a:gd name="T35" fmla="*/ 159 h 501"/>
                <a:gd name="T36" fmla="*/ 888 w 1001"/>
                <a:gd name="T37" fmla="*/ 166 h 501"/>
                <a:gd name="T38" fmla="*/ 892 w 1001"/>
                <a:gd name="T39" fmla="*/ 173 h 501"/>
                <a:gd name="T40" fmla="*/ 850 w 1001"/>
                <a:gd name="T41" fmla="*/ 183 h 501"/>
                <a:gd name="T42" fmla="*/ 830 w 1001"/>
                <a:gd name="T43" fmla="*/ 209 h 501"/>
                <a:gd name="T44" fmla="*/ 826 w 1001"/>
                <a:gd name="T45" fmla="*/ 217 h 501"/>
                <a:gd name="T46" fmla="*/ 801 w 1001"/>
                <a:gd name="T47" fmla="*/ 249 h 501"/>
                <a:gd name="T48" fmla="*/ 801 w 1001"/>
                <a:gd name="T49" fmla="*/ 219 h 501"/>
                <a:gd name="T50" fmla="*/ 796 w 1001"/>
                <a:gd name="T51" fmla="*/ 255 h 501"/>
                <a:gd name="T52" fmla="*/ 782 w 1001"/>
                <a:gd name="T53" fmla="*/ 300 h 501"/>
                <a:gd name="T54" fmla="*/ 729 w 1001"/>
                <a:gd name="T55" fmla="*/ 327 h 501"/>
                <a:gd name="T56" fmla="*/ 679 w 1001"/>
                <a:gd name="T57" fmla="*/ 369 h 501"/>
                <a:gd name="T58" fmla="*/ 680 w 1001"/>
                <a:gd name="T59" fmla="*/ 431 h 501"/>
                <a:gd name="T60" fmla="*/ 676 w 1001"/>
                <a:gd name="T61" fmla="*/ 486 h 501"/>
                <a:gd name="T62" fmla="*/ 654 w 1001"/>
                <a:gd name="T63" fmla="*/ 490 h 501"/>
                <a:gd name="T64" fmla="*/ 636 w 1001"/>
                <a:gd name="T65" fmla="*/ 443 h 501"/>
                <a:gd name="T66" fmla="*/ 624 w 1001"/>
                <a:gd name="T67" fmla="*/ 397 h 501"/>
                <a:gd name="T68" fmla="*/ 585 w 1001"/>
                <a:gd name="T69" fmla="*/ 391 h 501"/>
                <a:gd name="T70" fmla="*/ 528 w 1001"/>
                <a:gd name="T71" fmla="*/ 396 h 501"/>
                <a:gd name="T72" fmla="*/ 526 w 1001"/>
                <a:gd name="T73" fmla="*/ 417 h 501"/>
                <a:gd name="T74" fmla="*/ 489 w 1001"/>
                <a:gd name="T75" fmla="*/ 406 h 501"/>
                <a:gd name="T76" fmla="*/ 434 w 1001"/>
                <a:gd name="T77" fmla="*/ 410 h 501"/>
                <a:gd name="T78" fmla="*/ 376 w 1001"/>
                <a:gd name="T79" fmla="*/ 454 h 501"/>
                <a:gd name="T80" fmla="*/ 366 w 1001"/>
                <a:gd name="T81" fmla="*/ 486 h 501"/>
                <a:gd name="T82" fmla="*/ 339 w 1001"/>
                <a:gd name="T83" fmla="*/ 450 h 501"/>
                <a:gd name="T84" fmla="*/ 313 w 1001"/>
                <a:gd name="T85" fmla="*/ 404 h 501"/>
                <a:gd name="T86" fmla="*/ 262 w 1001"/>
                <a:gd name="T87" fmla="*/ 408 h 501"/>
                <a:gd name="T88" fmla="*/ 244 w 1001"/>
                <a:gd name="T89" fmla="*/ 370 h 501"/>
                <a:gd name="T90" fmla="*/ 193 w 1001"/>
                <a:gd name="T91" fmla="*/ 371 h 501"/>
                <a:gd name="T92" fmla="*/ 102 w 1001"/>
                <a:gd name="T93" fmla="*/ 343 h 501"/>
                <a:gd name="T94" fmla="*/ 53 w 1001"/>
                <a:gd name="T95" fmla="*/ 324 h 501"/>
                <a:gd name="T96" fmla="*/ 33 w 1001"/>
                <a:gd name="T97" fmla="*/ 309 h 501"/>
                <a:gd name="T98" fmla="*/ 8 w 1001"/>
                <a:gd name="T99" fmla="*/ 272 h 501"/>
                <a:gd name="T100" fmla="*/ 0 w 1001"/>
                <a:gd name="T101" fmla="*/ 214 h 501"/>
                <a:gd name="T102" fmla="*/ 23 w 1001"/>
                <a:gd name="T103" fmla="*/ 151 h 501"/>
                <a:gd name="T104" fmla="*/ 69 w 1001"/>
                <a:gd name="T105" fmla="*/ 79 h 501"/>
                <a:gd name="T106" fmla="*/ 94 w 1001"/>
                <a:gd name="T107" fmla="*/ 21 h 501"/>
                <a:gd name="T108" fmla="*/ 124 w 1001"/>
                <a:gd name="T109" fmla="*/ 25 h 501"/>
                <a:gd name="T110" fmla="*/ 239 w 1001"/>
                <a:gd name="T111" fmla="*/ 8 h 501"/>
                <a:gd name="T112" fmla="*/ 432 w 1001"/>
                <a:gd name="T113" fmla="*/ 8 h 501"/>
                <a:gd name="T114" fmla="*/ 579 w 1001"/>
                <a:gd name="T115" fmla="*/ 0 h 5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001" h="501">
                  <a:moveTo>
                    <a:pt x="584" y="0"/>
                  </a:moveTo>
                  <a:lnTo>
                    <a:pt x="582" y="11"/>
                  </a:lnTo>
                  <a:lnTo>
                    <a:pt x="585" y="15"/>
                  </a:lnTo>
                  <a:lnTo>
                    <a:pt x="595" y="16"/>
                  </a:lnTo>
                  <a:lnTo>
                    <a:pt x="610" y="19"/>
                  </a:lnTo>
                  <a:lnTo>
                    <a:pt x="623" y="26"/>
                  </a:lnTo>
                  <a:lnTo>
                    <a:pt x="637" y="23"/>
                  </a:lnTo>
                  <a:lnTo>
                    <a:pt x="655" y="28"/>
                  </a:lnTo>
                  <a:lnTo>
                    <a:pt x="660" y="28"/>
                  </a:lnTo>
                  <a:lnTo>
                    <a:pt x="677" y="22"/>
                  </a:lnTo>
                  <a:lnTo>
                    <a:pt x="689" y="30"/>
                  </a:lnTo>
                  <a:lnTo>
                    <a:pt x="701" y="38"/>
                  </a:lnTo>
                  <a:lnTo>
                    <a:pt x="711" y="44"/>
                  </a:lnTo>
                  <a:lnTo>
                    <a:pt x="721" y="51"/>
                  </a:lnTo>
                  <a:lnTo>
                    <a:pt x="721" y="56"/>
                  </a:lnTo>
                  <a:lnTo>
                    <a:pt x="724" y="58"/>
                  </a:lnTo>
                  <a:lnTo>
                    <a:pt x="722" y="60"/>
                  </a:lnTo>
                  <a:lnTo>
                    <a:pt x="726" y="61"/>
                  </a:lnTo>
                  <a:lnTo>
                    <a:pt x="730" y="59"/>
                  </a:lnTo>
                  <a:lnTo>
                    <a:pt x="729" y="64"/>
                  </a:lnTo>
                  <a:lnTo>
                    <a:pt x="731" y="67"/>
                  </a:lnTo>
                  <a:lnTo>
                    <a:pt x="735" y="67"/>
                  </a:lnTo>
                  <a:lnTo>
                    <a:pt x="737" y="69"/>
                  </a:lnTo>
                  <a:lnTo>
                    <a:pt x="733" y="73"/>
                  </a:lnTo>
                  <a:lnTo>
                    <a:pt x="747" y="83"/>
                  </a:lnTo>
                  <a:lnTo>
                    <a:pt x="743" y="101"/>
                  </a:lnTo>
                  <a:lnTo>
                    <a:pt x="739" y="119"/>
                  </a:lnTo>
                  <a:lnTo>
                    <a:pt x="730" y="131"/>
                  </a:lnTo>
                  <a:lnTo>
                    <a:pt x="718" y="142"/>
                  </a:lnTo>
                  <a:lnTo>
                    <a:pt x="712" y="150"/>
                  </a:lnTo>
                  <a:lnTo>
                    <a:pt x="711" y="152"/>
                  </a:lnTo>
                  <a:lnTo>
                    <a:pt x="712" y="155"/>
                  </a:lnTo>
                  <a:lnTo>
                    <a:pt x="716" y="158"/>
                  </a:lnTo>
                  <a:lnTo>
                    <a:pt x="720" y="158"/>
                  </a:lnTo>
                  <a:lnTo>
                    <a:pt x="744" y="147"/>
                  </a:lnTo>
                  <a:lnTo>
                    <a:pt x="762" y="144"/>
                  </a:lnTo>
                  <a:lnTo>
                    <a:pt x="788" y="133"/>
                  </a:lnTo>
                  <a:lnTo>
                    <a:pt x="789" y="132"/>
                  </a:lnTo>
                  <a:lnTo>
                    <a:pt x="789" y="125"/>
                  </a:lnTo>
                  <a:lnTo>
                    <a:pt x="788" y="121"/>
                  </a:lnTo>
                  <a:lnTo>
                    <a:pt x="797" y="118"/>
                  </a:lnTo>
                  <a:lnTo>
                    <a:pt x="813" y="118"/>
                  </a:lnTo>
                  <a:lnTo>
                    <a:pt x="828" y="118"/>
                  </a:lnTo>
                  <a:lnTo>
                    <a:pt x="836" y="110"/>
                  </a:lnTo>
                  <a:lnTo>
                    <a:pt x="839" y="108"/>
                  </a:lnTo>
                  <a:lnTo>
                    <a:pt x="862" y="93"/>
                  </a:lnTo>
                  <a:lnTo>
                    <a:pt x="870" y="90"/>
                  </a:lnTo>
                  <a:lnTo>
                    <a:pt x="896" y="90"/>
                  </a:lnTo>
                  <a:lnTo>
                    <a:pt x="926" y="90"/>
                  </a:lnTo>
                  <a:lnTo>
                    <a:pt x="929" y="84"/>
                  </a:lnTo>
                  <a:lnTo>
                    <a:pt x="935" y="83"/>
                  </a:lnTo>
                  <a:lnTo>
                    <a:pt x="943" y="80"/>
                  </a:lnTo>
                  <a:lnTo>
                    <a:pt x="952" y="71"/>
                  </a:lnTo>
                  <a:lnTo>
                    <a:pt x="962" y="55"/>
                  </a:lnTo>
                  <a:lnTo>
                    <a:pt x="980" y="40"/>
                  </a:lnTo>
                  <a:lnTo>
                    <a:pt x="984" y="45"/>
                  </a:lnTo>
                  <a:lnTo>
                    <a:pt x="996" y="42"/>
                  </a:lnTo>
                  <a:lnTo>
                    <a:pt x="1001" y="48"/>
                  </a:lnTo>
                  <a:lnTo>
                    <a:pt x="992" y="75"/>
                  </a:lnTo>
                  <a:lnTo>
                    <a:pt x="999" y="87"/>
                  </a:lnTo>
                  <a:lnTo>
                    <a:pt x="999" y="94"/>
                  </a:lnTo>
                  <a:lnTo>
                    <a:pt x="979" y="103"/>
                  </a:lnTo>
                  <a:lnTo>
                    <a:pt x="959" y="111"/>
                  </a:lnTo>
                  <a:lnTo>
                    <a:pt x="940" y="117"/>
                  </a:lnTo>
                  <a:lnTo>
                    <a:pt x="927" y="129"/>
                  </a:lnTo>
                  <a:lnTo>
                    <a:pt x="923" y="133"/>
                  </a:lnTo>
                  <a:lnTo>
                    <a:pt x="920" y="144"/>
                  </a:lnTo>
                  <a:lnTo>
                    <a:pt x="922" y="155"/>
                  </a:lnTo>
                  <a:lnTo>
                    <a:pt x="929" y="156"/>
                  </a:lnTo>
                  <a:lnTo>
                    <a:pt x="929" y="148"/>
                  </a:lnTo>
                  <a:lnTo>
                    <a:pt x="933" y="153"/>
                  </a:lnTo>
                  <a:lnTo>
                    <a:pt x="930" y="159"/>
                  </a:lnTo>
                  <a:lnTo>
                    <a:pt x="917" y="162"/>
                  </a:lnTo>
                  <a:lnTo>
                    <a:pt x="909" y="162"/>
                  </a:lnTo>
                  <a:lnTo>
                    <a:pt x="896" y="165"/>
                  </a:lnTo>
                  <a:lnTo>
                    <a:pt x="888" y="166"/>
                  </a:lnTo>
                  <a:lnTo>
                    <a:pt x="878" y="167"/>
                  </a:lnTo>
                  <a:lnTo>
                    <a:pt x="862" y="173"/>
                  </a:lnTo>
                  <a:lnTo>
                    <a:pt x="888" y="169"/>
                  </a:lnTo>
                  <a:lnTo>
                    <a:pt x="892" y="173"/>
                  </a:lnTo>
                  <a:lnTo>
                    <a:pt x="867" y="179"/>
                  </a:lnTo>
                  <a:lnTo>
                    <a:pt x="856" y="179"/>
                  </a:lnTo>
                  <a:lnTo>
                    <a:pt x="857" y="177"/>
                  </a:lnTo>
                  <a:lnTo>
                    <a:pt x="850" y="183"/>
                  </a:lnTo>
                  <a:lnTo>
                    <a:pt x="855" y="183"/>
                  </a:lnTo>
                  <a:lnTo>
                    <a:pt x="847" y="198"/>
                  </a:lnTo>
                  <a:lnTo>
                    <a:pt x="830" y="214"/>
                  </a:lnTo>
                  <a:lnTo>
                    <a:pt x="830" y="209"/>
                  </a:lnTo>
                  <a:lnTo>
                    <a:pt x="827" y="208"/>
                  </a:lnTo>
                  <a:lnTo>
                    <a:pt x="823" y="203"/>
                  </a:lnTo>
                  <a:lnTo>
                    <a:pt x="823" y="214"/>
                  </a:lnTo>
                  <a:lnTo>
                    <a:pt x="826" y="217"/>
                  </a:lnTo>
                  <a:lnTo>
                    <a:pt x="824" y="225"/>
                  </a:lnTo>
                  <a:lnTo>
                    <a:pt x="817" y="233"/>
                  </a:lnTo>
                  <a:lnTo>
                    <a:pt x="802" y="250"/>
                  </a:lnTo>
                  <a:lnTo>
                    <a:pt x="801" y="249"/>
                  </a:lnTo>
                  <a:lnTo>
                    <a:pt x="810" y="235"/>
                  </a:lnTo>
                  <a:lnTo>
                    <a:pt x="804" y="227"/>
                  </a:lnTo>
                  <a:lnTo>
                    <a:pt x="807" y="210"/>
                  </a:lnTo>
                  <a:lnTo>
                    <a:pt x="801" y="219"/>
                  </a:lnTo>
                  <a:lnTo>
                    <a:pt x="801" y="232"/>
                  </a:lnTo>
                  <a:lnTo>
                    <a:pt x="791" y="229"/>
                  </a:lnTo>
                  <a:lnTo>
                    <a:pt x="800" y="235"/>
                  </a:lnTo>
                  <a:lnTo>
                    <a:pt x="796" y="255"/>
                  </a:lnTo>
                  <a:lnTo>
                    <a:pt x="800" y="256"/>
                  </a:lnTo>
                  <a:lnTo>
                    <a:pt x="800" y="264"/>
                  </a:lnTo>
                  <a:lnTo>
                    <a:pt x="797" y="284"/>
                  </a:lnTo>
                  <a:lnTo>
                    <a:pt x="782" y="300"/>
                  </a:lnTo>
                  <a:lnTo>
                    <a:pt x="763" y="306"/>
                  </a:lnTo>
                  <a:lnTo>
                    <a:pt x="748" y="318"/>
                  </a:lnTo>
                  <a:lnTo>
                    <a:pt x="739" y="319"/>
                  </a:lnTo>
                  <a:lnTo>
                    <a:pt x="729" y="327"/>
                  </a:lnTo>
                  <a:lnTo>
                    <a:pt x="725" y="334"/>
                  </a:lnTo>
                  <a:lnTo>
                    <a:pt x="702" y="347"/>
                  </a:lnTo>
                  <a:lnTo>
                    <a:pt x="690" y="357"/>
                  </a:lnTo>
                  <a:lnTo>
                    <a:pt x="679" y="369"/>
                  </a:lnTo>
                  <a:lnTo>
                    <a:pt x="673" y="384"/>
                  </a:lnTo>
                  <a:lnTo>
                    <a:pt x="673" y="398"/>
                  </a:lnTo>
                  <a:lnTo>
                    <a:pt x="675" y="416"/>
                  </a:lnTo>
                  <a:lnTo>
                    <a:pt x="680" y="431"/>
                  </a:lnTo>
                  <a:lnTo>
                    <a:pt x="678" y="440"/>
                  </a:lnTo>
                  <a:lnTo>
                    <a:pt x="682" y="464"/>
                  </a:lnTo>
                  <a:lnTo>
                    <a:pt x="679" y="478"/>
                  </a:lnTo>
                  <a:lnTo>
                    <a:pt x="676" y="486"/>
                  </a:lnTo>
                  <a:lnTo>
                    <a:pt x="670" y="499"/>
                  </a:lnTo>
                  <a:lnTo>
                    <a:pt x="664" y="501"/>
                  </a:lnTo>
                  <a:lnTo>
                    <a:pt x="656" y="499"/>
                  </a:lnTo>
                  <a:lnTo>
                    <a:pt x="654" y="490"/>
                  </a:lnTo>
                  <a:lnTo>
                    <a:pt x="648" y="485"/>
                  </a:lnTo>
                  <a:lnTo>
                    <a:pt x="642" y="467"/>
                  </a:lnTo>
                  <a:lnTo>
                    <a:pt x="637" y="451"/>
                  </a:lnTo>
                  <a:lnTo>
                    <a:pt x="636" y="443"/>
                  </a:lnTo>
                  <a:lnTo>
                    <a:pt x="643" y="429"/>
                  </a:lnTo>
                  <a:lnTo>
                    <a:pt x="640" y="418"/>
                  </a:lnTo>
                  <a:lnTo>
                    <a:pt x="630" y="401"/>
                  </a:lnTo>
                  <a:lnTo>
                    <a:pt x="624" y="397"/>
                  </a:lnTo>
                  <a:lnTo>
                    <a:pt x="604" y="407"/>
                  </a:lnTo>
                  <a:lnTo>
                    <a:pt x="601" y="406"/>
                  </a:lnTo>
                  <a:lnTo>
                    <a:pt x="595" y="396"/>
                  </a:lnTo>
                  <a:lnTo>
                    <a:pt x="585" y="391"/>
                  </a:lnTo>
                  <a:lnTo>
                    <a:pt x="564" y="394"/>
                  </a:lnTo>
                  <a:lnTo>
                    <a:pt x="549" y="391"/>
                  </a:lnTo>
                  <a:lnTo>
                    <a:pt x="536" y="393"/>
                  </a:lnTo>
                  <a:lnTo>
                    <a:pt x="528" y="396"/>
                  </a:lnTo>
                  <a:lnTo>
                    <a:pt x="529" y="401"/>
                  </a:lnTo>
                  <a:lnTo>
                    <a:pt x="527" y="410"/>
                  </a:lnTo>
                  <a:lnTo>
                    <a:pt x="530" y="414"/>
                  </a:lnTo>
                  <a:lnTo>
                    <a:pt x="526" y="417"/>
                  </a:lnTo>
                  <a:lnTo>
                    <a:pt x="520" y="414"/>
                  </a:lnTo>
                  <a:lnTo>
                    <a:pt x="512" y="417"/>
                  </a:lnTo>
                  <a:lnTo>
                    <a:pt x="500" y="417"/>
                  </a:lnTo>
                  <a:lnTo>
                    <a:pt x="489" y="406"/>
                  </a:lnTo>
                  <a:lnTo>
                    <a:pt x="473" y="408"/>
                  </a:lnTo>
                  <a:lnTo>
                    <a:pt x="462" y="404"/>
                  </a:lnTo>
                  <a:lnTo>
                    <a:pt x="450" y="405"/>
                  </a:lnTo>
                  <a:lnTo>
                    <a:pt x="434" y="410"/>
                  </a:lnTo>
                  <a:lnTo>
                    <a:pt x="415" y="426"/>
                  </a:lnTo>
                  <a:lnTo>
                    <a:pt x="395" y="434"/>
                  </a:lnTo>
                  <a:lnTo>
                    <a:pt x="383" y="444"/>
                  </a:lnTo>
                  <a:lnTo>
                    <a:pt x="376" y="454"/>
                  </a:lnTo>
                  <a:lnTo>
                    <a:pt x="373" y="468"/>
                  </a:lnTo>
                  <a:lnTo>
                    <a:pt x="372" y="478"/>
                  </a:lnTo>
                  <a:lnTo>
                    <a:pt x="374" y="485"/>
                  </a:lnTo>
                  <a:lnTo>
                    <a:pt x="366" y="486"/>
                  </a:lnTo>
                  <a:lnTo>
                    <a:pt x="355" y="481"/>
                  </a:lnTo>
                  <a:lnTo>
                    <a:pt x="342" y="475"/>
                  </a:lnTo>
                  <a:lnTo>
                    <a:pt x="340" y="465"/>
                  </a:lnTo>
                  <a:lnTo>
                    <a:pt x="339" y="450"/>
                  </a:lnTo>
                  <a:lnTo>
                    <a:pt x="332" y="438"/>
                  </a:lnTo>
                  <a:lnTo>
                    <a:pt x="328" y="426"/>
                  </a:lnTo>
                  <a:lnTo>
                    <a:pt x="323" y="412"/>
                  </a:lnTo>
                  <a:lnTo>
                    <a:pt x="313" y="404"/>
                  </a:lnTo>
                  <a:lnTo>
                    <a:pt x="299" y="404"/>
                  </a:lnTo>
                  <a:lnTo>
                    <a:pt x="283" y="421"/>
                  </a:lnTo>
                  <a:lnTo>
                    <a:pt x="270" y="414"/>
                  </a:lnTo>
                  <a:lnTo>
                    <a:pt x="262" y="408"/>
                  </a:lnTo>
                  <a:lnTo>
                    <a:pt x="261" y="397"/>
                  </a:lnTo>
                  <a:lnTo>
                    <a:pt x="259" y="386"/>
                  </a:lnTo>
                  <a:lnTo>
                    <a:pt x="251" y="377"/>
                  </a:lnTo>
                  <a:lnTo>
                    <a:pt x="244" y="370"/>
                  </a:lnTo>
                  <a:lnTo>
                    <a:pt x="240" y="363"/>
                  </a:lnTo>
                  <a:lnTo>
                    <a:pt x="209" y="363"/>
                  </a:lnTo>
                  <a:lnTo>
                    <a:pt x="207" y="371"/>
                  </a:lnTo>
                  <a:lnTo>
                    <a:pt x="193" y="371"/>
                  </a:lnTo>
                  <a:lnTo>
                    <a:pt x="158" y="372"/>
                  </a:lnTo>
                  <a:lnTo>
                    <a:pt x="123" y="357"/>
                  </a:lnTo>
                  <a:lnTo>
                    <a:pt x="100" y="347"/>
                  </a:lnTo>
                  <a:lnTo>
                    <a:pt x="102" y="343"/>
                  </a:lnTo>
                  <a:lnTo>
                    <a:pt x="80" y="345"/>
                  </a:lnTo>
                  <a:lnTo>
                    <a:pt x="59" y="347"/>
                  </a:lnTo>
                  <a:lnTo>
                    <a:pt x="60" y="336"/>
                  </a:lnTo>
                  <a:lnTo>
                    <a:pt x="53" y="324"/>
                  </a:lnTo>
                  <a:lnTo>
                    <a:pt x="46" y="322"/>
                  </a:lnTo>
                  <a:lnTo>
                    <a:pt x="46" y="316"/>
                  </a:lnTo>
                  <a:lnTo>
                    <a:pt x="37" y="315"/>
                  </a:lnTo>
                  <a:lnTo>
                    <a:pt x="33" y="309"/>
                  </a:lnTo>
                  <a:lnTo>
                    <a:pt x="18" y="307"/>
                  </a:lnTo>
                  <a:lnTo>
                    <a:pt x="14" y="304"/>
                  </a:lnTo>
                  <a:lnTo>
                    <a:pt x="17" y="292"/>
                  </a:lnTo>
                  <a:lnTo>
                    <a:pt x="8" y="272"/>
                  </a:lnTo>
                  <a:lnTo>
                    <a:pt x="7" y="243"/>
                  </a:lnTo>
                  <a:lnTo>
                    <a:pt x="9" y="238"/>
                  </a:lnTo>
                  <a:lnTo>
                    <a:pt x="5" y="231"/>
                  </a:lnTo>
                  <a:lnTo>
                    <a:pt x="0" y="214"/>
                  </a:lnTo>
                  <a:lnTo>
                    <a:pt x="5" y="197"/>
                  </a:lnTo>
                  <a:lnTo>
                    <a:pt x="2" y="186"/>
                  </a:lnTo>
                  <a:lnTo>
                    <a:pt x="14" y="169"/>
                  </a:lnTo>
                  <a:lnTo>
                    <a:pt x="23" y="151"/>
                  </a:lnTo>
                  <a:lnTo>
                    <a:pt x="26" y="135"/>
                  </a:lnTo>
                  <a:lnTo>
                    <a:pt x="43" y="116"/>
                  </a:lnTo>
                  <a:lnTo>
                    <a:pt x="56" y="98"/>
                  </a:lnTo>
                  <a:lnTo>
                    <a:pt x="69" y="79"/>
                  </a:lnTo>
                  <a:lnTo>
                    <a:pt x="82" y="52"/>
                  </a:lnTo>
                  <a:lnTo>
                    <a:pt x="88" y="34"/>
                  </a:lnTo>
                  <a:lnTo>
                    <a:pt x="89" y="25"/>
                  </a:lnTo>
                  <a:lnTo>
                    <a:pt x="94" y="21"/>
                  </a:lnTo>
                  <a:lnTo>
                    <a:pt x="113" y="28"/>
                  </a:lnTo>
                  <a:lnTo>
                    <a:pt x="109" y="47"/>
                  </a:lnTo>
                  <a:lnTo>
                    <a:pt x="117" y="41"/>
                  </a:lnTo>
                  <a:lnTo>
                    <a:pt x="124" y="25"/>
                  </a:lnTo>
                  <a:lnTo>
                    <a:pt x="130" y="8"/>
                  </a:lnTo>
                  <a:lnTo>
                    <a:pt x="175" y="8"/>
                  </a:lnTo>
                  <a:lnTo>
                    <a:pt x="223" y="8"/>
                  </a:lnTo>
                  <a:lnTo>
                    <a:pt x="239" y="8"/>
                  </a:lnTo>
                  <a:lnTo>
                    <a:pt x="288" y="8"/>
                  </a:lnTo>
                  <a:lnTo>
                    <a:pt x="335" y="8"/>
                  </a:lnTo>
                  <a:lnTo>
                    <a:pt x="384" y="8"/>
                  </a:lnTo>
                  <a:lnTo>
                    <a:pt x="432" y="8"/>
                  </a:lnTo>
                  <a:lnTo>
                    <a:pt x="487" y="8"/>
                  </a:lnTo>
                  <a:lnTo>
                    <a:pt x="541" y="8"/>
                  </a:lnTo>
                  <a:lnTo>
                    <a:pt x="575" y="8"/>
                  </a:lnTo>
                  <a:lnTo>
                    <a:pt x="579" y="0"/>
                  </a:lnTo>
                  <a:lnTo>
                    <a:pt x="584"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286" name="Freeform 212">
              <a:extLst>
                <a:ext uri="{FF2B5EF4-FFF2-40B4-BE49-F238E27FC236}">
                  <a16:creationId xmlns:a16="http://schemas.microsoft.com/office/drawing/2014/main" id="{1DB2CED2-3C49-B045-A81C-7D2C12C4FE7D}"/>
                </a:ext>
              </a:extLst>
            </p:cNvPr>
            <p:cNvSpPr>
              <a:spLocks/>
            </p:cNvSpPr>
            <p:nvPr/>
          </p:nvSpPr>
          <p:spPr bwMode="auto">
            <a:xfrm>
              <a:off x="2708733" y="3855927"/>
              <a:ext cx="409980" cy="368122"/>
            </a:xfrm>
            <a:custGeom>
              <a:avLst/>
              <a:gdLst>
                <a:gd name="T0" fmla="*/ 39 w 248"/>
                <a:gd name="T1" fmla="*/ 13 h 237"/>
                <a:gd name="T2" fmla="*/ 33 w 248"/>
                <a:gd name="T3" fmla="*/ 24 h 237"/>
                <a:gd name="T4" fmla="*/ 23 w 248"/>
                <a:gd name="T5" fmla="*/ 47 h 237"/>
                <a:gd name="T6" fmla="*/ 38 w 248"/>
                <a:gd name="T7" fmla="*/ 62 h 237"/>
                <a:gd name="T8" fmla="*/ 37 w 248"/>
                <a:gd name="T9" fmla="*/ 40 h 237"/>
                <a:gd name="T10" fmla="*/ 61 w 248"/>
                <a:gd name="T11" fmla="*/ 16 h 237"/>
                <a:gd name="T12" fmla="*/ 65 w 248"/>
                <a:gd name="T13" fmla="*/ 0 h 237"/>
                <a:gd name="T14" fmla="*/ 84 w 248"/>
                <a:gd name="T15" fmla="*/ 15 h 237"/>
                <a:gd name="T16" fmla="*/ 95 w 248"/>
                <a:gd name="T17" fmla="*/ 33 h 237"/>
                <a:gd name="T18" fmla="*/ 131 w 248"/>
                <a:gd name="T19" fmla="*/ 31 h 237"/>
                <a:gd name="T20" fmla="*/ 155 w 248"/>
                <a:gd name="T21" fmla="*/ 43 h 237"/>
                <a:gd name="T22" fmla="*/ 166 w 248"/>
                <a:gd name="T23" fmla="*/ 31 h 237"/>
                <a:gd name="T24" fmla="*/ 211 w 248"/>
                <a:gd name="T25" fmla="*/ 30 h 237"/>
                <a:gd name="T26" fmla="*/ 201 w 248"/>
                <a:gd name="T27" fmla="*/ 46 h 237"/>
                <a:gd name="T28" fmla="*/ 229 w 248"/>
                <a:gd name="T29" fmla="*/ 58 h 237"/>
                <a:gd name="T30" fmla="*/ 241 w 248"/>
                <a:gd name="T31" fmla="*/ 74 h 237"/>
                <a:gd name="T32" fmla="*/ 233 w 248"/>
                <a:gd name="T33" fmla="*/ 91 h 237"/>
                <a:gd name="T34" fmla="*/ 237 w 248"/>
                <a:gd name="T35" fmla="*/ 106 h 237"/>
                <a:gd name="T36" fmla="*/ 221 w 248"/>
                <a:gd name="T37" fmla="*/ 113 h 237"/>
                <a:gd name="T38" fmla="*/ 216 w 248"/>
                <a:gd name="T39" fmla="*/ 129 h 237"/>
                <a:gd name="T40" fmla="*/ 230 w 248"/>
                <a:gd name="T41" fmla="*/ 150 h 237"/>
                <a:gd name="T42" fmla="*/ 202 w 248"/>
                <a:gd name="T43" fmla="*/ 166 h 237"/>
                <a:gd name="T44" fmla="*/ 184 w 248"/>
                <a:gd name="T45" fmla="*/ 174 h 237"/>
                <a:gd name="T46" fmla="*/ 156 w 248"/>
                <a:gd name="T47" fmla="*/ 166 h 237"/>
                <a:gd name="T48" fmla="*/ 160 w 248"/>
                <a:gd name="T49" fmla="*/ 173 h 237"/>
                <a:gd name="T50" fmla="*/ 162 w 248"/>
                <a:gd name="T51" fmla="*/ 201 h 237"/>
                <a:gd name="T52" fmla="*/ 178 w 248"/>
                <a:gd name="T53" fmla="*/ 207 h 237"/>
                <a:gd name="T54" fmla="*/ 163 w 248"/>
                <a:gd name="T55" fmla="*/ 221 h 237"/>
                <a:gd name="T56" fmla="*/ 142 w 248"/>
                <a:gd name="T57" fmla="*/ 230 h 237"/>
                <a:gd name="T58" fmla="*/ 124 w 248"/>
                <a:gd name="T59" fmla="*/ 237 h 237"/>
                <a:gd name="T60" fmla="*/ 108 w 248"/>
                <a:gd name="T61" fmla="*/ 206 h 237"/>
                <a:gd name="T62" fmla="*/ 97 w 248"/>
                <a:gd name="T63" fmla="*/ 194 h 237"/>
                <a:gd name="T64" fmla="*/ 106 w 248"/>
                <a:gd name="T65" fmla="*/ 179 h 237"/>
                <a:gd name="T66" fmla="*/ 97 w 248"/>
                <a:gd name="T67" fmla="*/ 159 h 237"/>
                <a:gd name="T68" fmla="*/ 103 w 248"/>
                <a:gd name="T69" fmla="*/ 137 h 237"/>
                <a:gd name="T70" fmla="*/ 101 w 248"/>
                <a:gd name="T71" fmla="*/ 122 h 237"/>
                <a:gd name="T72" fmla="*/ 77 w 248"/>
                <a:gd name="T73" fmla="*/ 123 h 237"/>
                <a:gd name="T74" fmla="*/ 57 w 248"/>
                <a:gd name="T75" fmla="*/ 108 h 237"/>
                <a:gd name="T76" fmla="*/ 23 w 248"/>
                <a:gd name="T77" fmla="*/ 107 h 237"/>
                <a:gd name="T78" fmla="*/ 14 w 248"/>
                <a:gd name="T79" fmla="*/ 98 h 237"/>
                <a:gd name="T80" fmla="*/ 16 w 248"/>
                <a:gd name="T81" fmla="*/ 86 h 237"/>
                <a:gd name="T82" fmla="*/ 11 w 248"/>
                <a:gd name="T83" fmla="*/ 73 h 237"/>
                <a:gd name="T84" fmla="*/ 0 w 248"/>
                <a:gd name="T85" fmla="*/ 62 h 237"/>
                <a:gd name="T86" fmla="*/ 9 w 248"/>
                <a:gd name="T87" fmla="*/ 35 h 237"/>
                <a:gd name="T88" fmla="*/ 22 w 248"/>
                <a:gd name="T89" fmla="*/ 22 h 237"/>
                <a:gd name="T90" fmla="*/ 40 w 248"/>
                <a:gd name="T91" fmla="*/ 8 h 2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248" h="237">
                  <a:moveTo>
                    <a:pt x="40" y="8"/>
                  </a:moveTo>
                  <a:lnTo>
                    <a:pt x="39" y="13"/>
                  </a:lnTo>
                  <a:lnTo>
                    <a:pt x="28" y="15"/>
                  </a:lnTo>
                  <a:lnTo>
                    <a:pt x="33" y="24"/>
                  </a:lnTo>
                  <a:lnTo>
                    <a:pt x="32" y="35"/>
                  </a:lnTo>
                  <a:lnTo>
                    <a:pt x="23" y="47"/>
                  </a:lnTo>
                  <a:lnTo>
                    <a:pt x="29" y="64"/>
                  </a:lnTo>
                  <a:lnTo>
                    <a:pt x="38" y="62"/>
                  </a:lnTo>
                  <a:lnTo>
                    <a:pt x="42" y="48"/>
                  </a:lnTo>
                  <a:lnTo>
                    <a:pt x="37" y="40"/>
                  </a:lnTo>
                  <a:lnTo>
                    <a:pt x="37" y="24"/>
                  </a:lnTo>
                  <a:lnTo>
                    <a:pt x="61" y="16"/>
                  </a:lnTo>
                  <a:lnTo>
                    <a:pt x="59" y="6"/>
                  </a:lnTo>
                  <a:lnTo>
                    <a:pt x="65" y="0"/>
                  </a:lnTo>
                  <a:lnTo>
                    <a:pt x="71" y="14"/>
                  </a:lnTo>
                  <a:lnTo>
                    <a:pt x="84" y="15"/>
                  </a:lnTo>
                  <a:lnTo>
                    <a:pt x="95" y="26"/>
                  </a:lnTo>
                  <a:lnTo>
                    <a:pt x="95" y="33"/>
                  </a:lnTo>
                  <a:lnTo>
                    <a:pt x="112" y="33"/>
                  </a:lnTo>
                  <a:lnTo>
                    <a:pt x="131" y="31"/>
                  </a:lnTo>
                  <a:lnTo>
                    <a:pt x="141" y="41"/>
                  </a:lnTo>
                  <a:lnTo>
                    <a:pt x="155" y="43"/>
                  </a:lnTo>
                  <a:lnTo>
                    <a:pt x="166" y="37"/>
                  </a:lnTo>
                  <a:lnTo>
                    <a:pt x="166" y="31"/>
                  </a:lnTo>
                  <a:lnTo>
                    <a:pt x="189" y="30"/>
                  </a:lnTo>
                  <a:lnTo>
                    <a:pt x="211" y="30"/>
                  </a:lnTo>
                  <a:lnTo>
                    <a:pt x="195" y="36"/>
                  </a:lnTo>
                  <a:lnTo>
                    <a:pt x="201" y="46"/>
                  </a:lnTo>
                  <a:lnTo>
                    <a:pt x="215" y="47"/>
                  </a:lnTo>
                  <a:lnTo>
                    <a:pt x="229" y="58"/>
                  </a:lnTo>
                  <a:lnTo>
                    <a:pt x="231" y="74"/>
                  </a:lnTo>
                  <a:lnTo>
                    <a:pt x="241" y="74"/>
                  </a:lnTo>
                  <a:lnTo>
                    <a:pt x="248" y="79"/>
                  </a:lnTo>
                  <a:lnTo>
                    <a:pt x="233" y="91"/>
                  </a:lnTo>
                  <a:lnTo>
                    <a:pt x="231" y="98"/>
                  </a:lnTo>
                  <a:lnTo>
                    <a:pt x="237" y="106"/>
                  </a:lnTo>
                  <a:lnTo>
                    <a:pt x="232" y="110"/>
                  </a:lnTo>
                  <a:lnTo>
                    <a:pt x="221" y="113"/>
                  </a:lnTo>
                  <a:lnTo>
                    <a:pt x="221" y="123"/>
                  </a:lnTo>
                  <a:lnTo>
                    <a:pt x="216" y="129"/>
                  </a:lnTo>
                  <a:lnTo>
                    <a:pt x="228" y="144"/>
                  </a:lnTo>
                  <a:lnTo>
                    <a:pt x="230" y="150"/>
                  </a:lnTo>
                  <a:lnTo>
                    <a:pt x="223" y="158"/>
                  </a:lnTo>
                  <a:lnTo>
                    <a:pt x="202" y="166"/>
                  </a:lnTo>
                  <a:lnTo>
                    <a:pt x="189" y="169"/>
                  </a:lnTo>
                  <a:lnTo>
                    <a:pt x="184" y="174"/>
                  </a:lnTo>
                  <a:lnTo>
                    <a:pt x="169" y="169"/>
                  </a:lnTo>
                  <a:lnTo>
                    <a:pt x="156" y="166"/>
                  </a:lnTo>
                  <a:lnTo>
                    <a:pt x="152" y="168"/>
                  </a:lnTo>
                  <a:lnTo>
                    <a:pt x="160" y="173"/>
                  </a:lnTo>
                  <a:lnTo>
                    <a:pt x="159" y="187"/>
                  </a:lnTo>
                  <a:lnTo>
                    <a:pt x="162" y="201"/>
                  </a:lnTo>
                  <a:lnTo>
                    <a:pt x="177" y="202"/>
                  </a:lnTo>
                  <a:lnTo>
                    <a:pt x="178" y="207"/>
                  </a:lnTo>
                  <a:lnTo>
                    <a:pt x="165" y="213"/>
                  </a:lnTo>
                  <a:lnTo>
                    <a:pt x="163" y="221"/>
                  </a:lnTo>
                  <a:lnTo>
                    <a:pt x="155" y="225"/>
                  </a:lnTo>
                  <a:lnTo>
                    <a:pt x="142" y="230"/>
                  </a:lnTo>
                  <a:lnTo>
                    <a:pt x="138" y="236"/>
                  </a:lnTo>
                  <a:lnTo>
                    <a:pt x="124" y="237"/>
                  </a:lnTo>
                  <a:lnTo>
                    <a:pt x="114" y="226"/>
                  </a:lnTo>
                  <a:lnTo>
                    <a:pt x="108" y="206"/>
                  </a:lnTo>
                  <a:lnTo>
                    <a:pt x="103" y="198"/>
                  </a:lnTo>
                  <a:lnTo>
                    <a:pt x="97" y="194"/>
                  </a:lnTo>
                  <a:lnTo>
                    <a:pt x="106" y="183"/>
                  </a:lnTo>
                  <a:lnTo>
                    <a:pt x="106" y="179"/>
                  </a:lnTo>
                  <a:lnTo>
                    <a:pt x="101" y="173"/>
                  </a:lnTo>
                  <a:lnTo>
                    <a:pt x="97" y="159"/>
                  </a:lnTo>
                  <a:lnTo>
                    <a:pt x="99" y="144"/>
                  </a:lnTo>
                  <a:lnTo>
                    <a:pt x="103" y="137"/>
                  </a:lnTo>
                  <a:lnTo>
                    <a:pt x="107" y="126"/>
                  </a:lnTo>
                  <a:lnTo>
                    <a:pt x="101" y="122"/>
                  </a:lnTo>
                  <a:lnTo>
                    <a:pt x="90" y="125"/>
                  </a:lnTo>
                  <a:lnTo>
                    <a:pt x="77" y="123"/>
                  </a:lnTo>
                  <a:lnTo>
                    <a:pt x="69" y="126"/>
                  </a:lnTo>
                  <a:lnTo>
                    <a:pt x="57" y="108"/>
                  </a:lnTo>
                  <a:lnTo>
                    <a:pt x="47" y="105"/>
                  </a:lnTo>
                  <a:lnTo>
                    <a:pt x="23" y="107"/>
                  </a:lnTo>
                  <a:lnTo>
                    <a:pt x="19" y="100"/>
                  </a:lnTo>
                  <a:lnTo>
                    <a:pt x="14" y="98"/>
                  </a:lnTo>
                  <a:lnTo>
                    <a:pt x="14" y="94"/>
                  </a:lnTo>
                  <a:lnTo>
                    <a:pt x="16" y="86"/>
                  </a:lnTo>
                  <a:lnTo>
                    <a:pt x="15" y="78"/>
                  </a:lnTo>
                  <a:lnTo>
                    <a:pt x="11" y="73"/>
                  </a:lnTo>
                  <a:lnTo>
                    <a:pt x="9" y="64"/>
                  </a:lnTo>
                  <a:lnTo>
                    <a:pt x="0" y="62"/>
                  </a:lnTo>
                  <a:lnTo>
                    <a:pt x="6" y="50"/>
                  </a:lnTo>
                  <a:lnTo>
                    <a:pt x="9" y="35"/>
                  </a:lnTo>
                  <a:lnTo>
                    <a:pt x="15" y="28"/>
                  </a:lnTo>
                  <a:lnTo>
                    <a:pt x="22" y="22"/>
                  </a:lnTo>
                  <a:lnTo>
                    <a:pt x="28" y="11"/>
                  </a:lnTo>
                  <a:lnTo>
                    <a:pt x="40" y="8"/>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grpSp>
      <p:grpSp>
        <p:nvGrpSpPr>
          <p:cNvPr id="287" name="Group 286">
            <a:extLst>
              <a:ext uri="{FF2B5EF4-FFF2-40B4-BE49-F238E27FC236}">
                <a16:creationId xmlns:a16="http://schemas.microsoft.com/office/drawing/2014/main" id="{7383763C-8705-C54B-B7DC-7DC8D045580B}"/>
              </a:ext>
            </a:extLst>
          </p:cNvPr>
          <p:cNvGrpSpPr/>
          <p:nvPr userDrawn="1"/>
        </p:nvGrpSpPr>
        <p:grpSpPr>
          <a:xfrm>
            <a:off x="7846494" y="2300010"/>
            <a:ext cx="2180155" cy="1875058"/>
            <a:chOff x="6167109" y="2473526"/>
            <a:chExt cx="3808844" cy="3275825"/>
          </a:xfrm>
          <a:solidFill>
            <a:srgbClr val="006287"/>
          </a:solidFill>
        </p:grpSpPr>
        <p:sp>
          <p:nvSpPr>
            <p:cNvPr id="288" name="Freeform 287">
              <a:extLst>
                <a:ext uri="{FF2B5EF4-FFF2-40B4-BE49-F238E27FC236}">
                  <a16:creationId xmlns:a16="http://schemas.microsoft.com/office/drawing/2014/main" id="{6A0F2F27-2A05-CF4A-AFFD-689054B67E00}"/>
                </a:ext>
              </a:extLst>
            </p:cNvPr>
            <p:cNvSpPr>
              <a:spLocks noEditPoints="1"/>
            </p:cNvSpPr>
            <p:nvPr/>
          </p:nvSpPr>
          <p:spPr bwMode="auto">
            <a:xfrm>
              <a:off x="8228579" y="4592173"/>
              <a:ext cx="1208449" cy="1060876"/>
            </a:xfrm>
            <a:custGeom>
              <a:avLst/>
              <a:gdLst>
                <a:gd name="T0" fmla="*/ 2629 w 2996"/>
                <a:gd name="T1" fmla="*/ 334 h 2800"/>
                <a:gd name="T2" fmla="*/ 2651 w 2996"/>
                <a:gd name="T3" fmla="*/ 521 h 2800"/>
                <a:gd name="T4" fmla="*/ 2668 w 2996"/>
                <a:gd name="T5" fmla="*/ 706 h 2800"/>
                <a:gd name="T6" fmla="*/ 2806 w 2996"/>
                <a:gd name="T7" fmla="*/ 849 h 2800"/>
                <a:gd name="T8" fmla="*/ 2893 w 2996"/>
                <a:gd name="T9" fmla="*/ 1012 h 2800"/>
                <a:gd name="T10" fmla="*/ 2961 w 2996"/>
                <a:gd name="T11" fmla="*/ 1174 h 2800"/>
                <a:gd name="T12" fmla="*/ 2955 w 2996"/>
                <a:gd name="T13" fmla="*/ 1413 h 2800"/>
                <a:gd name="T14" fmla="*/ 2851 w 2996"/>
                <a:gd name="T15" fmla="*/ 1675 h 2800"/>
                <a:gd name="T16" fmla="*/ 2654 w 2996"/>
                <a:gd name="T17" fmla="*/ 1904 h 2800"/>
                <a:gd name="T18" fmla="*/ 2448 w 2996"/>
                <a:gd name="T19" fmla="*/ 2127 h 2800"/>
                <a:gd name="T20" fmla="*/ 2290 w 2996"/>
                <a:gd name="T21" fmla="*/ 2305 h 2800"/>
                <a:gd name="T22" fmla="*/ 2014 w 2996"/>
                <a:gd name="T23" fmla="*/ 2412 h 2800"/>
                <a:gd name="T24" fmla="*/ 1930 w 2996"/>
                <a:gd name="T25" fmla="*/ 2332 h 2800"/>
                <a:gd name="T26" fmla="*/ 1719 w 2996"/>
                <a:gd name="T27" fmla="*/ 2350 h 2800"/>
                <a:gd name="T28" fmla="*/ 1669 w 2996"/>
                <a:gd name="T29" fmla="*/ 2167 h 2800"/>
                <a:gd name="T30" fmla="*/ 1641 w 2996"/>
                <a:gd name="T31" fmla="*/ 2018 h 2800"/>
                <a:gd name="T32" fmla="*/ 1600 w 2996"/>
                <a:gd name="T33" fmla="*/ 1996 h 2800"/>
                <a:gd name="T34" fmla="*/ 1521 w 2996"/>
                <a:gd name="T35" fmla="*/ 1993 h 2800"/>
                <a:gd name="T36" fmla="*/ 1427 w 2996"/>
                <a:gd name="T37" fmla="*/ 1919 h 2800"/>
                <a:gd name="T38" fmla="*/ 1303 w 2996"/>
                <a:gd name="T39" fmla="*/ 1814 h 2800"/>
                <a:gd name="T40" fmla="*/ 922 w 2996"/>
                <a:gd name="T41" fmla="*/ 1840 h 2800"/>
                <a:gd name="T42" fmla="*/ 664 w 2996"/>
                <a:gd name="T43" fmla="*/ 1942 h 2800"/>
                <a:gd name="T44" fmla="*/ 458 w 2996"/>
                <a:gd name="T45" fmla="*/ 1970 h 2800"/>
                <a:gd name="T46" fmla="*/ 274 w 2996"/>
                <a:gd name="T47" fmla="*/ 2025 h 2800"/>
                <a:gd name="T48" fmla="*/ 87 w 2996"/>
                <a:gd name="T49" fmla="*/ 2072 h 2800"/>
                <a:gd name="T50" fmla="*/ 59 w 2996"/>
                <a:gd name="T51" fmla="*/ 1942 h 2800"/>
                <a:gd name="T52" fmla="*/ 124 w 2996"/>
                <a:gd name="T53" fmla="*/ 1783 h 2800"/>
                <a:gd name="T54" fmla="*/ 123 w 2996"/>
                <a:gd name="T55" fmla="*/ 1544 h 2800"/>
                <a:gd name="T56" fmla="*/ 91 w 2996"/>
                <a:gd name="T57" fmla="*/ 1352 h 2800"/>
                <a:gd name="T58" fmla="*/ 138 w 2996"/>
                <a:gd name="T59" fmla="*/ 1298 h 2800"/>
                <a:gd name="T60" fmla="*/ 141 w 2996"/>
                <a:gd name="T61" fmla="*/ 1193 h 2800"/>
                <a:gd name="T62" fmla="*/ 189 w 2996"/>
                <a:gd name="T63" fmla="*/ 1055 h 2800"/>
                <a:gd name="T64" fmla="*/ 270 w 2996"/>
                <a:gd name="T65" fmla="*/ 950 h 2800"/>
                <a:gd name="T66" fmla="*/ 476 w 2996"/>
                <a:gd name="T67" fmla="*/ 848 h 2800"/>
                <a:gd name="T68" fmla="*/ 621 w 2996"/>
                <a:gd name="T69" fmla="*/ 798 h 2800"/>
                <a:gd name="T70" fmla="*/ 812 w 2996"/>
                <a:gd name="T71" fmla="*/ 730 h 2800"/>
                <a:gd name="T72" fmla="*/ 910 w 2996"/>
                <a:gd name="T73" fmla="*/ 561 h 2800"/>
                <a:gd name="T74" fmla="*/ 1008 w 2996"/>
                <a:gd name="T75" fmla="*/ 505 h 2800"/>
                <a:gd name="T76" fmla="*/ 1134 w 2996"/>
                <a:gd name="T77" fmla="*/ 375 h 2800"/>
                <a:gd name="T78" fmla="*/ 1232 w 2996"/>
                <a:gd name="T79" fmla="*/ 313 h 2800"/>
                <a:gd name="T80" fmla="*/ 1358 w 2996"/>
                <a:gd name="T81" fmla="*/ 307 h 2800"/>
                <a:gd name="T82" fmla="*/ 1476 w 2996"/>
                <a:gd name="T83" fmla="*/ 320 h 2800"/>
                <a:gd name="T84" fmla="*/ 1588 w 2996"/>
                <a:gd name="T85" fmla="*/ 159 h 2800"/>
                <a:gd name="T86" fmla="*/ 1743 w 2996"/>
                <a:gd name="T87" fmla="*/ 80 h 2800"/>
                <a:gd name="T88" fmla="*/ 1815 w 2996"/>
                <a:gd name="T89" fmla="*/ 95 h 2800"/>
                <a:gd name="T90" fmla="*/ 1988 w 2996"/>
                <a:gd name="T91" fmla="*/ 110 h 2800"/>
                <a:gd name="T92" fmla="*/ 2038 w 2996"/>
                <a:gd name="T93" fmla="*/ 189 h 2800"/>
                <a:gd name="T94" fmla="*/ 1954 w 2996"/>
                <a:gd name="T95" fmla="*/ 303 h 2800"/>
                <a:gd name="T96" fmla="*/ 2027 w 2996"/>
                <a:gd name="T97" fmla="*/ 443 h 2800"/>
                <a:gd name="T98" fmla="*/ 2161 w 2996"/>
                <a:gd name="T99" fmla="*/ 545 h 2800"/>
                <a:gd name="T100" fmla="*/ 2310 w 2996"/>
                <a:gd name="T101" fmla="*/ 525 h 2800"/>
                <a:gd name="T102" fmla="*/ 2381 w 2996"/>
                <a:gd name="T103" fmla="*/ 332 h 2800"/>
                <a:gd name="T104" fmla="*/ 2425 w 2996"/>
                <a:gd name="T105" fmla="*/ 177 h 2800"/>
                <a:gd name="T106" fmla="*/ 2466 w 2996"/>
                <a:gd name="T107" fmla="*/ 32 h 2800"/>
                <a:gd name="T108" fmla="*/ 2530 w 2996"/>
                <a:gd name="T109" fmla="*/ 105 h 2800"/>
                <a:gd name="T110" fmla="*/ 2540 w 2996"/>
                <a:gd name="T111" fmla="*/ 264 h 2800"/>
                <a:gd name="T112" fmla="*/ 2023 w 2996"/>
                <a:gd name="T113" fmla="*/ 2562 h 2800"/>
                <a:gd name="T114" fmla="*/ 1911 w 2996"/>
                <a:gd name="T115" fmla="*/ 2764 h 2800"/>
                <a:gd name="T116" fmla="*/ 1765 w 2996"/>
                <a:gd name="T117" fmla="*/ 2793 h 2800"/>
                <a:gd name="T118" fmla="*/ 1824 w 2996"/>
                <a:gd name="T119" fmla="*/ 2553 h 28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996" h="2800">
                  <a:moveTo>
                    <a:pt x="2540" y="264"/>
                  </a:moveTo>
                  <a:lnTo>
                    <a:pt x="2557" y="330"/>
                  </a:lnTo>
                  <a:lnTo>
                    <a:pt x="2610" y="298"/>
                  </a:lnTo>
                  <a:lnTo>
                    <a:pt x="2629" y="334"/>
                  </a:lnTo>
                  <a:lnTo>
                    <a:pt x="2659" y="368"/>
                  </a:lnTo>
                  <a:lnTo>
                    <a:pt x="2645" y="405"/>
                  </a:lnTo>
                  <a:lnTo>
                    <a:pt x="2647" y="478"/>
                  </a:lnTo>
                  <a:lnTo>
                    <a:pt x="2651" y="521"/>
                  </a:lnTo>
                  <a:lnTo>
                    <a:pt x="2667" y="531"/>
                  </a:lnTo>
                  <a:lnTo>
                    <a:pt x="2673" y="604"/>
                  </a:lnTo>
                  <a:lnTo>
                    <a:pt x="2656" y="648"/>
                  </a:lnTo>
                  <a:lnTo>
                    <a:pt x="2668" y="706"/>
                  </a:lnTo>
                  <a:lnTo>
                    <a:pt x="2738" y="750"/>
                  </a:lnTo>
                  <a:lnTo>
                    <a:pt x="2780" y="791"/>
                  </a:lnTo>
                  <a:lnTo>
                    <a:pt x="2821" y="828"/>
                  </a:lnTo>
                  <a:lnTo>
                    <a:pt x="2806" y="849"/>
                  </a:lnTo>
                  <a:lnTo>
                    <a:pt x="2835" y="902"/>
                  </a:lnTo>
                  <a:lnTo>
                    <a:pt x="2839" y="994"/>
                  </a:lnTo>
                  <a:lnTo>
                    <a:pt x="2873" y="975"/>
                  </a:lnTo>
                  <a:lnTo>
                    <a:pt x="2893" y="1012"/>
                  </a:lnTo>
                  <a:lnTo>
                    <a:pt x="2914" y="999"/>
                  </a:lnTo>
                  <a:lnTo>
                    <a:pt x="2901" y="1089"/>
                  </a:lnTo>
                  <a:lnTo>
                    <a:pt x="2937" y="1142"/>
                  </a:lnTo>
                  <a:lnTo>
                    <a:pt x="2961" y="1174"/>
                  </a:lnTo>
                  <a:lnTo>
                    <a:pt x="2996" y="1243"/>
                  </a:lnTo>
                  <a:lnTo>
                    <a:pt x="2994" y="1311"/>
                  </a:lnTo>
                  <a:lnTo>
                    <a:pt x="2979" y="1360"/>
                  </a:lnTo>
                  <a:lnTo>
                    <a:pt x="2955" y="1413"/>
                  </a:lnTo>
                  <a:lnTo>
                    <a:pt x="2963" y="1485"/>
                  </a:lnTo>
                  <a:lnTo>
                    <a:pt x="2930" y="1560"/>
                  </a:lnTo>
                  <a:lnTo>
                    <a:pt x="2902" y="1599"/>
                  </a:lnTo>
                  <a:lnTo>
                    <a:pt x="2851" y="1675"/>
                  </a:lnTo>
                  <a:lnTo>
                    <a:pt x="2832" y="1724"/>
                  </a:lnTo>
                  <a:lnTo>
                    <a:pt x="2792" y="1785"/>
                  </a:lnTo>
                  <a:lnTo>
                    <a:pt x="2726" y="1862"/>
                  </a:lnTo>
                  <a:lnTo>
                    <a:pt x="2654" y="1904"/>
                  </a:lnTo>
                  <a:lnTo>
                    <a:pt x="2597" y="1970"/>
                  </a:lnTo>
                  <a:lnTo>
                    <a:pt x="2553" y="2012"/>
                  </a:lnTo>
                  <a:lnTo>
                    <a:pt x="2496" y="2085"/>
                  </a:lnTo>
                  <a:lnTo>
                    <a:pt x="2448" y="2127"/>
                  </a:lnTo>
                  <a:lnTo>
                    <a:pt x="2397" y="2191"/>
                  </a:lnTo>
                  <a:lnTo>
                    <a:pt x="2357" y="2249"/>
                  </a:lnTo>
                  <a:lnTo>
                    <a:pt x="2347" y="2276"/>
                  </a:lnTo>
                  <a:lnTo>
                    <a:pt x="2290" y="2305"/>
                  </a:lnTo>
                  <a:lnTo>
                    <a:pt x="2210" y="2308"/>
                  </a:lnTo>
                  <a:lnTo>
                    <a:pt x="2127" y="2343"/>
                  </a:lnTo>
                  <a:lnTo>
                    <a:pt x="2077" y="2376"/>
                  </a:lnTo>
                  <a:lnTo>
                    <a:pt x="2014" y="2412"/>
                  </a:lnTo>
                  <a:lnTo>
                    <a:pt x="1977" y="2375"/>
                  </a:lnTo>
                  <a:lnTo>
                    <a:pt x="1943" y="2360"/>
                  </a:lnTo>
                  <a:lnTo>
                    <a:pt x="1977" y="2316"/>
                  </a:lnTo>
                  <a:lnTo>
                    <a:pt x="1930" y="2332"/>
                  </a:lnTo>
                  <a:lnTo>
                    <a:pt x="1836" y="2393"/>
                  </a:lnTo>
                  <a:lnTo>
                    <a:pt x="1788" y="2370"/>
                  </a:lnTo>
                  <a:lnTo>
                    <a:pt x="1756" y="2357"/>
                  </a:lnTo>
                  <a:lnTo>
                    <a:pt x="1719" y="2350"/>
                  </a:lnTo>
                  <a:lnTo>
                    <a:pt x="1664" y="2326"/>
                  </a:lnTo>
                  <a:lnTo>
                    <a:pt x="1646" y="2274"/>
                  </a:lnTo>
                  <a:lnTo>
                    <a:pt x="1665" y="2210"/>
                  </a:lnTo>
                  <a:lnTo>
                    <a:pt x="1669" y="2167"/>
                  </a:lnTo>
                  <a:lnTo>
                    <a:pt x="1651" y="2132"/>
                  </a:lnTo>
                  <a:lnTo>
                    <a:pt x="1587" y="2122"/>
                  </a:lnTo>
                  <a:lnTo>
                    <a:pt x="1630" y="2081"/>
                  </a:lnTo>
                  <a:lnTo>
                    <a:pt x="1641" y="2018"/>
                  </a:lnTo>
                  <a:lnTo>
                    <a:pt x="1580" y="2077"/>
                  </a:lnTo>
                  <a:lnTo>
                    <a:pt x="1510" y="2092"/>
                  </a:lnTo>
                  <a:lnTo>
                    <a:pt x="1568" y="2045"/>
                  </a:lnTo>
                  <a:lnTo>
                    <a:pt x="1600" y="1996"/>
                  </a:lnTo>
                  <a:lnTo>
                    <a:pt x="1646" y="1955"/>
                  </a:lnTo>
                  <a:lnTo>
                    <a:pt x="1667" y="1892"/>
                  </a:lnTo>
                  <a:lnTo>
                    <a:pt x="1578" y="1964"/>
                  </a:lnTo>
                  <a:lnTo>
                    <a:pt x="1521" y="1993"/>
                  </a:lnTo>
                  <a:lnTo>
                    <a:pt x="1464" y="2061"/>
                  </a:lnTo>
                  <a:lnTo>
                    <a:pt x="1424" y="2026"/>
                  </a:lnTo>
                  <a:lnTo>
                    <a:pt x="1446" y="1981"/>
                  </a:lnTo>
                  <a:lnTo>
                    <a:pt x="1427" y="1919"/>
                  </a:lnTo>
                  <a:lnTo>
                    <a:pt x="1402" y="1888"/>
                  </a:lnTo>
                  <a:lnTo>
                    <a:pt x="1424" y="1868"/>
                  </a:lnTo>
                  <a:lnTo>
                    <a:pt x="1352" y="1816"/>
                  </a:lnTo>
                  <a:lnTo>
                    <a:pt x="1303" y="1814"/>
                  </a:lnTo>
                  <a:lnTo>
                    <a:pt x="1250" y="1773"/>
                  </a:lnTo>
                  <a:lnTo>
                    <a:pt x="1118" y="1781"/>
                  </a:lnTo>
                  <a:lnTo>
                    <a:pt x="1014" y="1811"/>
                  </a:lnTo>
                  <a:lnTo>
                    <a:pt x="922" y="1840"/>
                  </a:lnTo>
                  <a:lnTo>
                    <a:pt x="856" y="1834"/>
                  </a:lnTo>
                  <a:lnTo>
                    <a:pt x="764" y="1877"/>
                  </a:lnTo>
                  <a:lnTo>
                    <a:pt x="694" y="1897"/>
                  </a:lnTo>
                  <a:lnTo>
                    <a:pt x="664" y="1942"/>
                  </a:lnTo>
                  <a:lnTo>
                    <a:pt x="624" y="1976"/>
                  </a:lnTo>
                  <a:lnTo>
                    <a:pt x="563" y="1978"/>
                  </a:lnTo>
                  <a:lnTo>
                    <a:pt x="515" y="1986"/>
                  </a:lnTo>
                  <a:lnTo>
                    <a:pt x="458" y="1970"/>
                  </a:lnTo>
                  <a:lnTo>
                    <a:pt x="404" y="1979"/>
                  </a:lnTo>
                  <a:lnTo>
                    <a:pt x="353" y="1983"/>
                  </a:lnTo>
                  <a:lnTo>
                    <a:pt x="294" y="2029"/>
                  </a:lnTo>
                  <a:lnTo>
                    <a:pt x="274" y="2025"/>
                  </a:lnTo>
                  <a:lnTo>
                    <a:pt x="230" y="2049"/>
                  </a:lnTo>
                  <a:lnTo>
                    <a:pt x="185" y="2076"/>
                  </a:lnTo>
                  <a:lnTo>
                    <a:pt x="135" y="2072"/>
                  </a:lnTo>
                  <a:lnTo>
                    <a:pt x="87" y="2072"/>
                  </a:lnTo>
                  <a:lnTo>
                    <a:pt x="32" y="2018"/>
                  </a:lnTo>
                  <a:lnTo>
                    <a:pt x="0" y="2002"/>
                  </a:lnTo>
                  <a:lnTo>
                    <a:pt x="19" y="1953"/>
                  </a:lnTo>
                  <a:lnTo>
                    <a:pt x="59" y="1942"/>
                  </a:lnTo>
                  <a:lnTo>
                    <a:pt x="78" y="1923"/>
                  </a:lnTo>
                  <a:lnTo>
                    <a:pt x="86" y="1892"/>
                  </a:lnTo>
                  <a:lnTo>
                    <a:pt x="115" y="1833"/>
                  </a:lnTo>
                  <a:lnTo>
                    <a:pt x="124" y="1783"/>
                  </a:lnTo>
                  <a:lnTo>
                    <a:pt x="114" y="1697"/>
                  </a:lnTo>
                  <a:lnTo>
                    <a:pt x="117" y="1648"/>
                  </a:lnTo>
                  <a:lnTo>
                    <a:pt x="135" y="1600"/>
                  </a:lnTo>
                  <a:lnTo>
                    <a:pt x="123" y="1544"/>
                  </a:lnTo>
                  <a:lnTo>
                    <a:pt x="128" y="1519"/>
                  </a:lnTo>
                  <a:lnTo>
                    <a:pt x="105" y="1486"/>
                  </a:lnTo>
                  <a:lnTo>
                    <a:pt x="115" y="1419"/>
                  </a:lnTo>
                  <a:lnTo>
                    <a:pt x="91" y="1352"/>
                  </a:lnTo>
                  <a:lnTo>
                    <a:pt x="90" y="1315"/>
                  </a:lnTo>
                  <a:lnTo>
                    <a:pt x="113" y="1352"/>
                  </a:lnTo>
                  <a:lnTo>
                    <a:pt x="108" y="1273"/>
                  </a:lnTo>
                  <a:lnTo>
                    <a:pt x="138" y="1298"/>
                  </a:lnTo>
                  <a:lnTo>
                    <a:pt x="151" y="1331"/>
                  </a:lnTo>
                  <a:lnTo>
                    <a:pt x="161" y="1287"/>
                  </a:lnTo>
                  <a:lnTo>
                    <a:pt x="142" y="1220"/>
                  </a:lnTo>
                  <a:lnTo>
                    <a:pt x="141" y="1193"/>
                  </a:lnTo>
                  <a:lnTo>
                    <a:pt x="130" y="1168"/>
                  </a:lnTo>
                  <a:lnTo>
                    <a:pt x="149" y="1119"/>
                  </a:lnTo>
                  <a:lnTo>
                    <a:pt x="169" y="1098"/>
                  </a:lnTo>
                  <a:lnTo>
                    <a:pt x="189" y="1055"/>
                  </a:lnTo>
                  <a:lnTo>
                    <a:pt x="191" y="1005"/>
                  </a:lnTo>
                  <a:lnTo>
                    <a:pt x="235" y="944"/>
                  </a:lnTo>
                  <a:lnTo>
                    <a:pt x="227" y="1009"/>
                  </a:lnTo>
                  <a:lnTo>
                    <a:pt x="270" y="950"/>
                  </a:lnTo>
                  <a:lnTo>
                    <a:pt x="336" y="922"/>
                  </a:lnTo>
                  <a:lnTo>
                    <a:pt x="379" y="886"/>
                  </a:lnTo>
                  <a:lnTo>
                    <a:pt x="442" y="854"/>
                  </a:lnTo>
                  <a:lnTo>
                    <a:pt x="476" y="848"/>
                  </a:lnTo>
                  <a:lnTo>
                    <a:pt x="495" y="858"/>
                  </a:lnTo>
                  <a:lnTo>
                    <a:pt x="559" y="826"/>
                  </a:lnTo>
                  <a:lnTo>
                    <a:pt x="606" y="817"/>
                  </a:lnTo>
                  <a:lnTo>
                    <a:pt x="621" y="798"/>
                  </a:lnTo>
                  <a:lnTo>
                    <a:pt x="642" y="791"/>
                  </a:lnTo>
                  <a:lnTo>
                    <a:pt x="682" y="793"/>
                  </a:lnTo>
                  <a:lnTo>
                    <a:pt x="765" y="768"/>
                  </a:lnTo>
                  <a:lnTo>
                    <a:pt x="812" y="730"/>
                  </a:lnTo>
                  <a:lnTo>
                    <a:pt x="840" y="684"/>
                  </a:lnTo>
                  <a:lnTo>
                    <a:pt x="891" y="641"/>
                  </a:lnTo>
                  <a:lnTo>
                    <a:pt x="900" y="607"/>
                  </a:lnTo>
                  <a:lnTo>
                    <a:pt x="910" y="561"/>
                  </a:lnTo>
                  <a:lnTo>
                    <a:pt x="974" y="489"/>
                  </a:lnTo>
                  <a:lnTo>
                    <a:pt x="993" y="562"/>
                  </a:lnTo>
                  <a:lnTo>
                    <a:pt x="1028" y="545"/>
                  </a:lnTo>
                  <a:lnTo>
                    <a:pt x="1008" y="505"/>
                  </a:lnTo>
                  <a:lnTo>
                    <a:pt x="1038" y="464"/>
                  </a:lnTo>
                  <a:lnTo>
                    <a:pt x="1068" y="482"/>
                  </a:lnTo>
                  <a:lnTo>
                    <a:pt x="1087" y="417"/>
                  </a:lnTo>
                  <a:lnTo>
                    <a:pt x="1134" y="375"/>
                  </a:lnTo>
                  <a:lnTo>
                    <a:pt x="1157" y="342"/>
                  </a:lnTo>
                  <a:lnTo>
                    <a:pt x="1196" y="327"/>
                  </a:lnTo>
                  <a:lnTo>
                    <a:pt x="1201" y="303"/>
                  </a:lnTo>
                  <a:lnTo>
                    <a:pt x="1232" y="313"/>
                  </a:lnTo>
                  <a:lnTo>
                    <a:pt x="1236" y="292"/>
                  </a:lnTo>
                  <a:lnTo>
                    <a:pt x="1271" y="280"/>
                  </a:lnTo>
                  <a:lnTo>
                    <a:pt x="1308" y="268"/>
                  </a:lnTo>
                  <a:lnTo>
                    <a:pt x="1358" y="307"/>
                  </a:lnTo>
                  <a:lnTo>
                    <a:pt x="1392" y="358"/>
                  </a:lnTo>
                  <a:lnTo>
                    <a:pt x="1439" y="358"/>
                  </a:lnTo>
                  <a:lnTo>
                    <a:pt x="1485" y="366"/>
                  </a:lnTo>
                  <a:lnTo>
                    <a:pt x="1476" y="320"/>
                  </a:lnTo>
                  <a:lnTo>
                    <a:pt x="1521" y="251"/>
                  </a:lnTo>
                  <a:lnTo>
                    <a:pt x="1558" y="229"/>
                  </a:lnTo>
                  <a:lnTo>
                    <a:pt x="1549" y="208"/>
                  </a:lnTo>
                  <a:lnTo>
                    <a:pt x="1588" y="159"/>
                  </a:lnTo>
                  <a:lnTo>
                    <a:pt x="1637" y="129"/>
                  </a:lnTo>
                  <a:lnTo>
                    <a:pt x="1674" y="139"/>
                  </a:lnTo>
                  <a:lnTo>
                    <a:pt x="1739" y="123"/>
                  </a:lnTo>
                  <a:lnTo>
                    <a:pt x="1743" y="80"/>
                  </a:lnTo>
                  <a:lnTo>
                    <a:pt x="1691" y="52"/>
                  </a:lnTo>
                  <a:lnTo>
                    <a:pt x="1733" y="39"/>
                  </a:lnTo>
                  <a:lnTo>
                    <a:pt x="1780" y="60"/>
                  </a:lnTo>
                  <a:lnTo>
                    <a:pt x="1815" y="95"/>
                  </a:lnTo>
                  <a:lnTo>
                    <a:pt x="1876" y="117"/>
                  </a:lnTo>
                  <a:lnTo>
                    <a:pt x="1898" y="108"/>
                  </a:lnTo>
                  <a:lnTo>
                    <a:pt x="1941" y="135"/>
                  </a:lnTo>
                  <a:lnTo>
                    <a:pt x="1988" y="110"/>
                  </a:lnTo>
                  <a:lnTo>
                    <a:pt x="2015" y="118"/>
                  </a:lnTo>
                  <a:lnTo>
                    <a:pt x="2035" y="101"/>
                  </a:lnTo>
                  <a:lnTo>
                    <a:pt x="2064" y="143"/>
                  </a:lnTo>
                  <a:lnTo>
                    <a:pt x="2038" y="189"/>
                  </a:lnTo>
                  <a:lnTo>
                    <a:pt x="2005" y="223"/>
                  </a:lnTo>
                  <a:lnTo>
                    <a:pt x="1978" y="226"/>
                  </a:lnTo>
                  <a:lnTo>
                    <a:pt x="1982" y="260"/>
                  </a:lnTo>
                  <a:lnTo>
                    <a:pt x="1954" y="303"/>
                  </a:lnTo>
                  <a:lnTo>
                    <a:pt x="1921" y="345"/>
                  </a:lnTo>
                  <a:lnTo>
                    <a:pt x="1923" y="369"/>
                  </a:lnTo>
                  <a:lnTo>
                    <a:pt x="1974" y="416"/>
                  </a:lnTo>
                  <a:lnTo>
                    <a:pt x="2027" y="443"/>
                  </a:lnTo>
                  <a:lnTo>
                    <a:pt x="2060" y="472"/>
                  </a:lnTo>
                  <a:lnTo>
                    <a:pt x="2105" y="523"/>
                  </a:lnTo>
                  <a:lnTo>
                    <a:pt x="2126" y="523"/>
                  </a:lnTo>
                  <a:lnTo>
                    <a:pt x="2161" y="545"/>
                  </a:lnTo>
                  <a:lnTo>
                    <a:pt x="2167" y="571"/>
                  </a:lnTo>
                  <a:lnTo>
                    <a:pt x="2232" y="600"/>
                  </a:lnTo>
                  <a:lnTo>
                    <a:pt x="2287" y="571"/>
                  </a:lnTo>
                  <a:lnTo>
                    <a:pt x="2310" y="525"/>
                  </a:lnTo>
                  <a:lnTo>
                    <a:pt x="2332" y="487"/>
                  </a:lnTo>
                  <a:lnTo>
                    <a:pt x="2350" y="440"/>
                  </a:lnTo>
                  <a:lnTo>
                    <a:pt x="2384" y="373"/>
                  </a:lnTo>
                  <a:lnTo>
                    <a:pt x="2381" y="332"/>
                  </a:lnTo>
                  <a:lnTo>
                    <a:pt x="2390" y="307"/>
                  </a:lnTo>
                  <a:lnTo>
                    <a:pt x="2389" y="258"/>
                  </a:lnTo>
                  <a:lnTo>
                    <a:pt x="2408" y="194"/>
                  </a:lnTo>
                  <a:lnTo>
                    <a:pt x="2425" y="177"/>
                  </a:lnTo>
                  <a:lnTo>
                    <a:pt x="2417" y="148"/>
                  </a:lnTo>
                  <a:lnTo>
                    <a:pt x="2441" y="103"/>
                  </a:lnTo>
                  <a:lnTo>
                    <a:pt x="2461" y="56"/>
                  </a:lnTo>
                  <a:lnTo>
                    <a:pt x="2466" y="32"/>
                  </a:lnTo>
                  <a:lnTo>
                    <a:pt x="2498" y="0"/>
                  </a:lnTo>
                  <a:lnTo>
                    <a:pt x="2514" y="42"/>
                  </a:lnTo>
                  <a:lnTo>
                    <a:pt x="2512" y="95"/>
                  </a:lnTo>
                  <a:lnTo>
                    <a:pt x="2530" y="105"/>
                  </a:lnTo>
                  <a:lnTo>
                    <a:pt x="2528" y="141"/>
                  </a:lnTo>
                  <a:lnTo>
                    <a:pt x="2549" y="184"/>
                  </a:lnTo>
                  <a:lnTo>
                    <a:pt x="2548" y="233"/>
                  </a:lnTo>
                  <a:lnTo>
                    <a:pt x="2540" y="264"/>
                  </a:lnTo>
                  <a:moveTo>
                    <a:pt x="1865" y="2560"/>
                  </a:moveTo>
                  <a:lnTo>
                    <a:pt x="1914" y="2590"/>
                  </a:lnTo>
                  <a:lnTo>
                    <a:pt x="1959" y="2578"/>
                  </a:lnTo>
                  <a:lnTo>
                    <a:pt x="2023" y="2562"/>
                  </a:lnTo>
                  <a:lnTo>
                    <a:pt x="2061" y="2567"/>
                  </a:lnTo>
                  <a:lnTo>
                    <a:pt x="2004" y="2667"/>
                  </a:lnTo>
                  <a:lnTo>
                    <a:pt x="1962" y="2696"/>
                  </a:lnTo>
                  <a:lnTo>
                    <a:pt x="1911" y="2764"/>
                  </a:lnTo>
                  <a:lnTo>
                    <a:pt x="1902" y="2741"/>
                  </a:lnTo>
                  <a:lnTo>
                    <a:pt x="1816" y="2800"/>
                  </a:lnTo>
                  <a:lnTo>
                    <a:pt x="1805" y="2795"/>
                  </a:lnTo>
                  <a:lnTo>
                    <a:pt x="1765" y="2793"/>
                  </a:lnTo>
                  <a:lnTo>
                    <a:pt x="1769" y="2721"/>
                  </a:lnTo>
                  <a:lnTo>
                    <a:pt x="1795" y="2665"/>
                  </a:lnTo>
                  <a:lnTo>
                    <a:pt x="1800" y="2592"/>
                  </a:lnTo>
                  <a:lnTo>
                    <a:pt x="1824" y="2553"/>
                  </a:lnTo>
                  <a:lnTo>
                    <a:pt x="1865" y="2560"/>
                  </a:lnTo>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289" name="Freeform 288">
              <a:extLst>
                <a:ext uri="{FF2B5EF4-FFF2-40B4-BE49-F238E27FC236}">
                  <a16:creationId xmlns:a16="http://schemas.microsoft.com/office/drawing/2014/main" id="{D6468C99-96DE-2B43-A615-31329909FAA8}"/>
                </a:ext>
              </a:extLst>
            </p:cNvPr>
            <p:cNvSpPr>
              <a:spLocks/>
            </p:cNvSpPr>
            <p:nvPr/>
          </p:nvSpPr>
          <p:spPr bwMode="auto">
            <a:xfrm>
              <a:off x="7525994" y="3394609"/>
              <a:ext cx="160356" cy="186391"/>
            </a:xfrm>
            <a:custGeom>
              <a:avLst/>
              <a:gdLst>
                <a:gd name="T0" fmla="*/ 94 w 97"/>
                <a:gd name="T1" fmla="*/ 92 h 120"/>
                <a:gd name="T2" fmla="*/ 97 w 97"/>
                <a:gd name="T3" fmla="*/ 106 h 120"/>
                <a:gd name="T4" fmla="*/ 90 w 97"/>
                <a:gd name="T5" fmla="*/ 103 h 120"/>
                <a:gd name="T6" fmla="*/ 94 w 97"/>
                <a:gd name="T7" fmla="*/ 120 h 120"/>
                <a:gd name="T8" fmla="*/ 87 w 97"/>
                <a:gd name="T9" fmla="*/ 109 h 120"/>
                <a:gd name="T10" fmla="*/ 84 w 97"/>
                <a:gd name="T11" fmla="*/ 99 h 120"/>
                <a:gd name="T12" fmla="*/ 79 w 97"/>
                <a:gd name="T13" fmla="*/ 89 h 120"/>
                <a:gd name="T14" fmla="*/ 69 w 97"/>
                <a:gd name="T15" fmla="*/ 76 h 120"/>
                <a:gd name="T16" fmla="*/ 53 w 97"/>
                <a:gd name="T17" fmla="*/ 76 h 120"/>
                <a:gd name="T18" fmla="*/ 56 w 97"/>
                <a:gd name="T19" fmla="*/ 84 h 120"/>
                <a:gd name="T20" fmla="*/ 52 w 97"/>
                <a:gd name="T21" fmla="*/ 96 h 120"/>
                <a:gd name="T22" fmla="*/ 44 w 97"/>
                <a:gd name="T23" fmla="*/ 92 h 120"/>
                <a:gd name="T24" fmla="*/ 42 w 97"/>
                <a:gd name="T25" fmla="*/ 95 h 120"/>
                <a:gd name="T26" fmla="*/ 36 w 97"/>
                <a:gd name="T27" fmla="*/ 93 h 120"/>
                <a:gd name="T28" fmla="*/ 29 w 97"/>
                <a:gd name="T29" fmla="*/ 91 h 120"/>
                <a:gd name="T30" fmla="*/ 23 w 97"/>
                <a:gd name="T31" fmla="*/ 74 h 120"/>
                <a:gd name="T32" fmla="*/ 14 w 97"/>
                <a:gd name="T33" fmla="*/ 58 h 120"/>
                <a:gd name="T34" fmla="*/ 15 w 97"/>
                <a:gd name="T35" fmla="*/ 46 h 120"/>
                <a:gd name="T36" fmla="*/ 3 w 97"/>
                <a:gd name="T37" fmla="*/ 40 h 120"/>
                <a:gd name="T38" fmla="*/ 6 w 97"/>
                <a:gd name="T39" fmla="*/ 33 h 120"/>
                <a:gd name="T40" fmla="*/ 16 w 97"/>
                <a:gd name="T41" fmla="*/ 25 h 120"/>
                <a:gd name="T42" fmla="*/ 0 w 97"/>
                <a:gd name="T43" fmla="*/ 14 h 120"/>
                <a:gd name="T44" fmla="*/ 4 w 97"/>
                <a:gd name="T45" fmla="*/ 0 h 120"/>
                <a:gd name="T46" fmla="*/ 20 w 97"/>
                <a:gd name="T47" fmla="*/ 9 h 120"/>
                <a:gd name="T48" fmla="*/ 28 w 97"/>
                <a:gd name="T49" fmla="*/ 10 h 120"/>
                <a:gd name="T50" fmla="*/ 33 w 97"/>
                <a:gd name="T51" fmla="*/ 24 h 120"/>
                <a:gd name="T52" fmla="*/ 50 w 97"/>
                <a:gd name="T53" fmla="*/ 27 h 120"/>
                <a:gd name="T54" fmla="*/ 67 w 97"/>
                <a:gd name="T55" fmla="*/ 27 h 120"/>
                <a:gd name="T56" fmla="*/ 78 w 97"/>
                <a:gd name="T57" fmla="*/ 31 h 120"/>
                <a:gd name="T58" fmla="*/ 73 w 97"/>
                <a:gd name="T59" fmla="*/ 48 h 120"/>
                <a:gd name="T60" fmla="*/ 65 w 97"/>
                <a:gd name="T61" fmla="*/ 49 h 120"/>
                <a:gd name="T62" fmla="*/ 62 w 97"/>
                <a:gd name="T63" fmla="*/ 61 h 120"/>
                <a:gd name="T64" fmla="*/ 74 w 97"/>
                <a:gd name="T65" fmla="*/ 72 h 120"/>
                <a:gd name="T66" fmla="*/ 74 w 97"/>
                <a:gd name="T67" fmla="*/ 59 h 120"/>
                <a:gd name="T68" fmla="*/ 79 w 97"/>
                <a:gd name="T69" fmla="*/ 59 h 120"/>
                <a:gd name="T70" fmla="*/ 94 w 97"/>
                <a:gd name="T71" fmla="*/ 92 h 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97" h="120">
                  <a:moveTo>
                    <a:pt x="94" y="92"/>
                  </a:moveTo>
                  <a:lnTo>
                    <a:pt x="97" y="106"/>
                  </a:lnTo>
                  <a:lnTo>
                    <a:pt x="90" y="103"/>
                  </a:lnTo>
                  <a:lnTo>
                    <a:pt x="94" y="120"/>
                  </a:lnTo>
                  <a:lnTo>
                    <a:pt x="87" y="109"/>
                  </a:lnTo>
                  <a:lnTo>
                    <a:pt x="84" y="99"/>
                  </a:lnTo>
                  <a:lnTo>
                    <a:pt x="79" y="89"/>
                  </a:lnTo>
                  <a:lnTo>
                    <a:pt x="69" y="76"/>
                  </a:lnTo>
                  <a:lnTo>
                    <a:pt x="53" y="76"/>
                  </a:lnTo>
                  <a:lnTo>
                    <a:pt x="56" y="84"/>
                  </a:lnTo>
                  <a:lnTo>
                    <a:pt x="52" y="96"/>
                  </a:lnTo>
                  <a:lnTo>
                    <a:pt x="44" y="92"/>
                  </a:lnTo>
                  <a:lnTo>
                    <a:pt x="42" y="95"/>
                  </a:lnTo>
                  <a:lnTo>
                    <a:pt x="36" y="93"/>
                  </a:lnTo>
                  <a:lnTo>
                    <a:pt x="29" y="91"/>
                  </a:lnTo>
                  <a:lnTo>
                    <a:pt x="23" y="74"/>
                  </a:lnTo>
                  <a:lnTo>
                    <a:pt x="14" y="58"/>
                  </a:lnTo>
                  <a:lnTo>
                    <a:pt x="15" y="46"/>
                  </a:lnTo>
                  <a:lnTo>
                    <a:pt x="3" y="40"/>
                  </a:lnTo>
                  <a:lnTo>
                    <a:pt x="6" y="33"/>
                  </a:lnTo>
                  <a:lnTo>
                    <a:pt x="16" y="25"/>
                  </a:lnTo>
                  <a:lnTo>
                    <a:pt x="0" y="14"/>
                  </a:lnTo>
                  <a:lnTo>
                    <a:pt x="4" y="0"/>
                  </a:lnTo>
                  <a:lnTo>
                    <a:pt x="20" y="9"/>
                  </a:lnTo>
                  <a:lnTo>
                    <a:pt x="28" y="10"/>
                  </a:lnTo>
                  <a:lnTo>
                    <a:pt x="33" y="24"/>
                  </a:lnTo>
                  <a:lnTo>
                    <a:pt x="50" y="27"/>
                  </a:lnTo>
                  <a:lnTo>
                    <a:pt x="67" y="27"/>
                  </a:lnTo>
                  <a:lnTo>
                    <a:pt x="78" y="31"/>
                  </a:lnTo>
                  <a:lnTo>
                    <a:pt x="73" y="48"/>
                  </a:lnTo>
                  <a:lnTo>
                    <a:pt x="65" y="49"/>
                  </a:lnTo>
                  <a:lnTo>
                    <a:pt x="62" y="61"/>
                  </a:lnTo>
                  <a:lnTo>
                    <a:pt x="74" y="72"/>
                  </a:lnTo>
                  <a:lnTo>
                    <a:pt x="74" y="59"/>
                  </a:lnTo>
                  <a:lnTo>
                    <a:pt x="79" y="59"/>
                  </a:lnTo>
                  <a:lnTo>
                    <a:pt x="94" y="92"/>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290" name="Freeform 289">
              <a:extLst>
                <a:ext uri="{FF2B5EF4-FFF2-40B4-BE49-F238E27FC236}">
                  <a16:creationId xmlns:a16="http://schemas.microsoft.com/office/drawing/2014/main" id="{A4D78F3E-B591-D94A-84B4-F4D633139858}"/>
                </a:ext>
              </a:extLst>
            </p:cNvPr>
            <p:cNvSpPr>
              <a:spLocks/>
            </p:cNvSpPr>
            <p:nvPr/>
          </p:nvSpPr>
          <p:spPr bwMode="auto">
            <a:xfrm>
              <a:off x="8393894" y="4071831"/>
              <a:ext cx="36369" cy="46598"/>
            </a:xfrm>
            <a:custGeom>
              <a:avLst/>
              <a:gdLst>
                <a:gd name="T0" fmla="*/ 0 w 22"/>
                <a:gd name="T1" fmla="*/ 19 h 30"/>
                <a:gd name="T2" fmla="*/ 7 w 22"/>
                <a:gd name="T3" fmla="*/ 12 h 30"/>
                <a:gd name="T4" fmla="*/ 22 w 22"/>
                <a:gd name="T5" fmla="*/ 0 h 30"/>
                <a:gd name="T6" fmla="*/ 22 w 22"/>
                <a:gd name="T7" fmla="*/ 11 h 30"/>
                <a:gd name="T8" fmla="*/ 21 w 22"/>
                <a:gd name="T9" fmla="*/ 24 h 30"/>
                <a:gd name="T10" fmla="*/ 12 w 22"/>
                <a:gd name="T11" fmla="*/ 23 h 30"/>
                <a:gd name="T12" fmla="*/ 9 w 22"/>
                <a:gd name="T13" fmla="*/ 30 h 30"/>
                <a:gd name="T14" fmla="*/ 0 w 22"/>
                <a:gd name="T15" fmla="*/ 19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2" h="30">
                  <a:moveTo>
                    <a:pt x="0" y="19"/>
                  </a:moveTo>
                  <a:lnTo>
                    <a:pt x="7" y="12"/>
                  </a:lnTo>
                  <a:lnTo>
                    <a:pt x="22" y="0"/>
                  </a:lnTo>
                  <a:lnTo>
                    <a:pt x="22" y="11"/>
                  </a:lnTo>
                  <a:lnTo>
                    <a:pt x="21" y="24"/>
                  </a:lnTo>
                  <a:lnTo>
                    <a:pt x="12" y="23"/>
                  </a:lnTo>
                  <a:lnTo>
                    <a:pt x="9" y="30"/>
                  </a:lnTo>
                  <a:lnTo>
                    <a:pt x="0" y="1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291" name="Freeform 290">
              <a:extLst>
                <a:ext uri="{FF2B5EF4-FFF2-40B4-BE49-F238E27FC236}">
                  <a16:creationId xmlns:a16="http://schemas.microsoft.com/office/drawing/2014/main" id="{0F85D9DA-5F56-B941-92B9-686A342EAF6C}"/>
                </a:ext>
              </a:extLst>
            </p:cNvPr>
            <p:cNvSpPr>
              <a:spLocks/>
            </p:cNvSpPr>
            <p:nvPr/>
          </p:nvSpPr>
          <p:spPr bwMode="auto">
            <a:xfrm>
              <a:off x="7534258" y="3335585"/>
              <a:ext cx="97536" cy="49704"/>
            </a:xfrm>
            <a:custGeom>
              <a:avLst/>
              <a:gdLst>
                <a:gd name="T0" fmla="*/ 49 w 59"/>
                <a:gd name="T1" fmla="*/ 11 h 32"/>
                <a:gd name="T2" fmla="*/ 57 w 59"/>
                <a:gd name="T3" fmla="*/ 17 h 32"/>
                <a:gd name="T4" fmla="*/ 59 w 59"/>
                <a:gd name="T5" fmla="*/ 30 h 32"/>
                <a:gd name="T6" fmla="*/ 45 w 59"/>
                <a:gd name="T7" fmla="*/ 31 h 32"/>
                <a:gd name="T8" fmla="*/ 29 w 59"/>
                <a:gd name="T9" fmla="*/ 29 h 32"/>
                <a:gd name="T10" fmla="*/ 19 w 59"/>
                <a:gd name="T11" fmla="*/ 32 h 32"/>
                <a:gd name="T12" fmla="*/ 1 w 59"/>
                <a:gd name="T13" fmla="*/ 24 h 32"/>
                <a:gd name="T14" fmla="*/ 0 w 59"/>
                <a:gd name="T15" fmla="*/ 20 h 32"/>
                <a:gd name="T16" fmla="*/ 8 w 59"/>
                <a:gd name="T17" fmla="*/ 5 h 32"/>
                <a:gd name="T18" fmla="*/ 17 w 59"/>
                <a:gd name="T19" fmla="*/ 0 h 32"/>
                <a:gd name="T20" fmla="*/ 30 w 59"/>
                <a:gd name="T21" fmla="*/ 4 h 32"/>
                <a:gd name="T22" fmla="*/ 40 w 59"/>
                <a:gd name="T23" fmla="*/ 5 h 32"/>
                <a:gd name="T24" fmla="*/ 49 w 59"/>
                <a:gd name="T25" fmla="*/ 11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9" h="32">
                  <a:moveTo>
                    <a:pt x="49" y="11"/>
                  </a:moveTo>
                  <a:lnTo>
                    <a:pt x="57" y="17"/>
                  </a:lnTo>
                  <a:lnTo>
                    <a:pt x="59" y="30"/>
                  </a:lnTo>
                  <a:lnTo>
                    <a:pt x="45" y="31"/>
                  </a:lnTo>
                  <a:lnTo>
                    <a:pt x="29" y="29"/>
                  </a:lnTo>
                  <a:lnTo>
                    <a:pt x="19" y="32"/>
                  </a:lnTo>
                  <a:lnTo>
                    <a:pt x="1" y="24"/>
                  </a:lnTo>
                  <a:lnTo>
                    <a:pt x="0" y="20"/>
                  </a:lnTo>
                  <a:lnTo>
                    <a:pt x="8" y="5"/>
                  </a:lnTo>
                  <a:lnTo>
                    <a:pt x="17" y="0"/>
                  </a:lnTo>
                  <a:lnTo>
                    <a:pt x="30" y="4"/>
                  </a:lnTo>
                  <a:lnTo>
                    <a:pt x="40" y="5"/>
                  </a:lnTo>
                  <a:lnTo>
                    <a:pt x="49" y="11"/>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292" name="Freeform 291">
              <a:extLst>
                <a:ext uri="{FF2B5EF4-FFF2-40B4-BE49-F238E27FC236}">
                  <a16:creationId xmlns:a16="http://schemas.microsoft.com/office/drawing/2014/main" id="{908CA1A6-B74F-0B47-9522-C26A00111082}"/>
                </a:ext>
              </a:extLst>
            </p:cNvPr>
            <p:cNvSpPr>
              <a:spLocks/>
            </p:cNvSpPr>
            <p:nvPr/>
          </p:nvSpPr>
          <p:spPr bwMode="auto">
            <a:xfrm>
              <a:off x="8174025" y="3599638"/>
              <a:ext cx="67779" cy="60577"/>
            </a:xfrm>
            <a:custGeom>
              <a:avLst/>
              <a:gdLst>
                <a:gd name="T0" fmla="*/ 33 w 41"/>
                <a:gd name="T1" fmla="*/ 29 h 39"/>
                <a:gd name="T2" fmla="*/ 19 w 41"/>
                <a:gd name="T3" fmla="*/ 39 h 39"/>
                <a:gd name="T4" fmla="*/ 3 w 41"/>
                <a:gd name="T5" fmla="*/ 33 h 39"/>
                <a:gd name="T6" fmla="*/ 0 w 41"/>
                <a:gd name="T7" fmla="*/ 15 h 39"/>
                <a:gd name="T8" fmla="*/ 7 w 41"/>
                <a:gd name="T9" fmla="*/ 6 h 39"/>
                <a:gd name="T10" fmla="*/ 25 w 41"/>
                <a:gd name="T11" fmla="*/ 0 h 39"/>
                <a:gd name="T12" fmla="*/ 36 w 41"/>
                <a:gd name="T13" fmla="*/ 0 h 39"/>
                <a:gd name="T14" fmla="*/ 41 w 41"/>
                <a:gd name="T15" fmla="*/ 8 h 39"/>
                <a:gd name="T16" fmla="*/ 35 w 41"/>
                <a:gd name="T17" fmla="*/ 17 h 39"/>
                <a:gd name="T18" fmla="*/ 33 w 41"/>
                <a:gd name="T19" fmla="*/ 29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1" h="39">
                  <a:moveTo>
                    <a:pt x="33" y="29"/>
                  </a:moveTo>
                  <a:lnTo>
                    <a:pt x="19" y="39"/>
                  </a:lnTo>
                  <a:lnTo>
                    <a:pt x="3" y="33"/>
                  </a:lnTo>
                  <a:lnTo>
                    <a:pt x="0" y="15"/>
                  </a:lnTo>
                  <a:lnTo>
                    <a:pt x="7" y="6"/>
                  </a:lnTo>
                  <a:lnTo>
                    <a:pt x="25" y="0"/>
                  </a:lnTo>
                  <a:lnTo>
                    <a:pt x="36" y="0"/>
                  </a:lnTo>
                  <a:lnTo>
                    <a:pt x="41" y="8"/>
                  </a:lnTo>
                  <a:lnTo>
                    <a:pt x="35" y="17"/>
                  </a:lnTo>
                  <a:lnTo>
                    <a:pt x="33" y="2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293" name="Freeform 292">
              <a:extLst>
                <a:ext uri="{FF2B5EF4-FFF2-40B4-BE49-F238E27FC236}">
                  <a16:creationId xmlns:a16="http://schemas.microsoft.com/office/drawing/2014/main" id="{F90CF9D1-A05C-4648-BED0-0069B5176489}"/>
                </a:ext>
              </a:extLst>
            </p:cNvPr>
            <p:cNvSpPr>
              <a:spLocks/>
            </p:cNvSpPr>
            <p:nvPr/>
          </p:nvSpPr>
          <p:spPr bwMode="auto">
            <a:xfrm>
              <a:off x="6995333" y="2534103"/>
              <a:ext cx="1555609" cy="1059323"/>
            </a:xfrm>
            <a:custGeom>
              <a:avLst/>
              <a:gdLst>
                <a:gd name="T0" fmla="*/ 872 w 941"/>
                <a:gd name="T1" fmla="*/ 114 h 682"/>
                <a:gd name="T2" fmla="*/ 932 w 941"/>
                <a:gd name="T3" fmla="*/ 118 h 682"/>
                <a:gd name="T4" fmla="*/ 919 w 941"/>
                <a:gd name="T5" fmla="*/ 164 h 682"/>
                <a:gd name="T6" fmla="*/ 928 w 941"/>
                <a:gd name="T7" fmla="*/ 214 h 682"/>
                <a:gd name="T8" fmla="*/ 895 w 941"/>
                <a:gd name="T9" fmla="*/ 232 h 682"/>
                <a:gd name="T10" fmla="*/ 873 w 941"/>
                <a:gd name="T11" fmla="*/ 251 h 682"/>
                <a:gd name="T12" fmla="*/ 825 w 941"/>
                <a:gd name="T13" fmla="*/ 291 h 682"/>
                <a:gd name="T14" fmla="*/ 813 w 941"/>
                <a:gd name="T15" fmla="*/ 265 h 682"/>
                <a:gd name="T16" fmla="*/ 771 w 941"/>
                <a:gd name="T17" fmla="*/ 289 h 682"/>
                <a:gd name="T18" fmla="*/ 781 w 941"/>
                <a:gd name="T19" fmla="*/ 317 h 682"/>
                <a:gd name="T20" fmla="*/ 833 w 941"/>
                <a:gd name="T21" fmla="*/ 325 h 682"/>
                <a:gd name="T22" fmla="*/ 827 w 941"/>
                <a:gd name="T23" fmla="*/ 354 h 682"/>
                <a:gd name="T24" fmla="*/ 849 w 941"/>
                <a:gd name="T25" fmla="*/ 410 h 682"/>
                <a:gd name="T26" fmla="*/ 880 w 941"/>
                <a:gd name="T27" fmla="*/ 466 h 682"/>
                <a:gd name="T28" fmla="*/ 903 w 941"/>
                <a:gd name="T29" fmla="*/ 517 h 682"/>
                <a:gd name="T30" fmla="*/ 871 w 941"/>
                <a:gd name="T31" fmla="*/ 593 h 682"/>
                <a:gd name="T32" fmla="*/ 801 w 941"/>
                <a:gd name="T33" fmla="*/ 642 h 682"/>
                <a:gd name="T34" fmla="*/ 744 w 941"/>
                <a:gd name="T35" fmla="*/ 659 h 682"/>
                <a:gd name="T36" fmla="*/ 727 w 941"/>
                <a:gd name="T37" fmla="*/ 659 h 682"/>
                <a:gd name="T38" fmla="*/ 664 w 941"/>
                <a:gd name="T39" fmla="*/ 642 h 682"/>
                <a:gd name="T40" fmla="*/ 624 w 941"/>
                <a:gd name="T41" fmla="*/ 629 h 682"/>
                <a:gd name="T42" fmla="*/ 576 w 941"/>
                <a:gd name="T43" fmla="*/ 640 h 682"/>
                <a:gd name="T44" fmla="*/ 569 w 941"/>
                <a:gd name="T45" fmla="*/ 649 h 682"/>
                <a:gd name="T46" fmla="*/ 535 w 941"/>
                <a:gd name="T47" fmla="*/ 627 h 682"/>
                <a:gd name="T48" fmla="*/ 494 w 941"/>
                <a:gd name="T49" fmla="*/ 582 h 682"/>
                <a:gd name="T50" fmla="*/ 491 w 941"/>
                <a:gd name="T51" fmla="*/ 527 h 682"/>
                <a:gd name="T52" fmla="*/ 456 w 941"/>
                <a:gd name="T53" fmla="*/ 505 h 682"/>
                <a:gd name="T54" fmla="*/ 401 w 941"/>
                <a:gd name="T55" fmla="*/ 508 h 682"/>
                <a:gd name="T56" fmla="*/ 356 w 941"/>
                <a:gd name="T57" fmla="*/ 520 h 682"/>
                <a:gd name="T58" fmla="*/ 321 w 941"/>
                <a:gd name="T59" fmla="*/ 520 h 682"/>
                <a:gd name="T60" fmla="*/ 253 w 941"/>
                <a:gd name="T61" fmla="*/ 508 h 682"/>
                <a:gd name="T62" fmla="*/ 199 w 941"/>
                <a:gd name="T63" fmla="*/ 478 h 682"/>
                <a:gd name="T64" fmla="*/ 129 w 941"/>
                <a:gd name="T65" fmla="*/ 449 h 682"/>
                <a:gd name="T66" fmla="*/ 120 w 941"/>
                <a:gd name="T67" fmla="*/ 408 h 682"/>
                <a:gd name="T68" fmla="*/ 54 w 941"/>
                <a:gd name="T69" fmla="*/ 342 h 682"/>
                <a:gd name="T70" fmla="*/ 26 w 941"/>
                <a:gd name="T71" fmla="*/ 307 h 682"/>
                <a:gd name="T72" fmla="*/ 3 w 941"/>
                <a:gd name="T73" fmla="*/ 280 h 682"/>
                <a:gd name="T74" fmla="*/ 42 w 941"/>
                <a:gd name="T75" fmla="*/ 264 h 682"/>
                <a:gd name="T76" fmla="*/ 91 w 941"/>
                <a:gd name="T77" fmla="*/ 230 h 682"/>
                <a:gd name="T78" fmla="*/ 68 w 941"/>
                <a:gd name="T79" fmla="*/ 172 h 682"/>
                <a:gd name="T80" fmla="*/ 136 w 941"/>
                <a:gd name="T81" fmla="*/ 130 h 682"/>
                <a:gd name="T82" fmla="*/ 151 w 941"/>
                <a:gd name="T83" fmla="*/ 85 h 682"/>
                <a:gd name="T84" fmla="*/ 213 w 941"/>
                <a:gd name="T85" fmla="*/ 116 h 682"/>
                <a:gd name="T86" fmla="*/ 267 w 941"/>
                <a:gd name="T87" fmla="*/ 168 h 682"/>
                <a:gd name="T88" fmla="*/ 343 w 941"/>
                <a:gd name="T89" fmla="*/ 205 h 682"/>
                <a:gd name="T90" fmla="*/ 433 w 941"/>
                <a:gd name="T91" fmla="*/ 219 h 682"/>
                <a:gd name="T92" fmla="*/ 512 w 941"/>
                <a:gd name="T93" fmla="*/ 241 h 682"/>
                <a:gd name="T94" fmla="*/ 591 w 941"/>
                <a:gd name="T95" fmla="*/ 214 h 682"/>
                <a:gd name="T96" fmla="*/ 590 w 941"/>
                <a:gd name="T97" fmla="*/ 182 h 682"/>
                <a:gd name="T98" fmla="*/ 632 w 941"/>
                <a:gd name="T99" fmla="*/ 164 h 682"/>
                <a:gd name="T100" fmla="*/ 687 w 941"/>
                <a:gd name="T101" fmla="*/ 134 h 682"/>
                <a:gd name="T102" fmla="*/ 659 w 941"/>
                <a:gd name="T103" fmla="*/ 108 h 682"/>
                <a:gd name="T104" fmla="*/ 616 w 941"/>
                <a:gd name="T105" fmla="*/ 107 h 682"/>
                <a:gd name="T106" fmla="*/ 652 w 941"/>
                <a:gd name="T107" fmla="*/ 66 h 682"/>
                <a:gd name="T108" fmla="*/ 642 w 941"/>
                <a:gd name="T109" fmla="*/ 18 h 682"/>
                <a:gd name="T110" fmla="*/ 672 w 941"/>
                <a:gd name="T111" fmla="*/ 0 h 682"/>
                <a:gd name="T112" fmla="*/ 757 w 941"/>
                <a:gd name="T113" fmla="*/ 42 h 6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941" h="682">
                  <a:moveTo>
                    <a:pt x="791" y="74"/>
                  </a:moveTo>
                  <a:lnTo>
                    <a:pt x="823" y="80"/>
                  </a:lnTo>
                  <a:lnTo>
                    <a:pt x="852" y="95"/>
                  </a:lnTo>
                  <a:lnTo>
                    <a:pt x="872" y="114"/>
                  </a:lnTo>
                  <a:lnTo>
                    <a:pt x="896" y="114"/>
                  </a:lnTo>
                  <a:lnTo>
                    <a:pt x="905" y="106"/>
                  </a:lnTo>
                  <a:lnTo>
                    <a:pt x="927" y="100"/>
                  </a:lnTo>
                  <a:lnTo>
                    <a:pt x="932" y="118"/>
                  </a:lnTo>
                  <a:lnTo>
                    <a:pt x="930" y="126"/>
                  </a:lnTo>
                  <a:lnTo>
                    <a:pt x="940" y="148"/>
                  </a:lnTo>
                  <a:lnTo>
                    <a:pt x="941" y="168"/>
                  </a:lnTo>
                  <a:lnTo>
                    <a:pt x="919" y="164"/>
                  </a:lnTo>
                  <a:lnTo>
                    <a:pt x="909" y="171"/>
                  </a:lnTo>
                  <a:lnTo>
                    <a:pt x="924" y="189"/>
                  </a:lnTo>
                  <a:lnTo>
                    <a:pt x="936" y="213"/>
                  </a:lnTo>
                  <a:lnTo>
                    <a:pt x="928" y="214"/>
                  </a:lnTo>
                  <a:lnTo>
                    <a:pt x="934" y="224"/>
                  </a:lnTo>
                  <a:lnTo>
                    <a:pt x="916" y="212"/>
                  </a:lnTo>
                  <a:lnTo>
                    <a:pt x="916" y="223"/>
                  </a:lnTo>
                  <a:lnTo>
                    <a:pt x="895" y="232"/>
                  </a:lnTo>
                  <a:lnTo>
                    <a:pt x="904" y="243"/>
                  </a:lnTo>
                  <a:lnTo>
                    <a:pt x="889" y="243"/>
                  </a:lnTo>
                  <a:lnTo>
                    <a:pt x="877" y="236"/>
                  </a:lnTo>
                  <a:lnTo>
                    <a:pt x="873" y="251"/>
                  </a:lnTo>
                  <a:lnTo>
                    <a:pt x="861" y="262"/>
                  </a:lnTo>
                  <a:lnTo>
                    <a:pt x="853" y="275"/>
                  </a:lnTo>
                  <a:lnTo>
                    <a:pt x="833" y="281"/>
                  </a:lnTo>
                  <a:lnTo>
                    <a:pt x="825" y="291"/>
                  </a:lnTo>
                  <a:lnTo>
                    <a:pt x="809" y="296"/>
                  </a:lnTo>
                  <a:lnTo>
                    <a:pt x="814" y="287"/>
                  </a:lnTo>
                  <a:lnTo>
                    <a:pt x="806" y="279"/>
                  </a:lnTo>
                  <a:lnTo>
                    <a:pt x="813" y="265"/>
                  </a:lnTo>
                  <a:lnTo>
                    <a:pt x="799" y="254"/>
                  </a:lnTo>
                  <a:lnTo>
                    <a:pt x="788" y="261"/>
                  </a:lnTo>
                  <a:lnTo>
                    <a:pt x="776" y="275"/>
                  </a:lnTo>
                  <a:lnTo>
                    <a:pt x="771" y="289"/>
                  </a:lnTo>
                  <a:lnTo>
                    <a:pt x="755" y="290"/>
                  </a:lnTo>
                  <a:lnTo>
                    <a:pt x="751" y="299"/>
                  </a:lnTo>
                  <a:lnTo>
                    <a:pt x="766" y="313"/>
                  </a:lnTo>
                  <a:lnTo>
                    <a:pt x="781" y="317"/>
                  </a:lnTo>
                  <a:lnTo>
                    <a:pt x="786" y="326"/>
                  </a:lnTo>
                  <a:lnTo>
                    <a:pt x="802" y="332"/>
                  </a:lnTo>
                  <a:lnTo>
                    <a:pt x="815" y="317"/>
                  </a:lnTo>
                  <a:lnTo>
                    <a:pt x="833" y="325"/>
                  </a:lnTo>
                  <a:lnTo>
                    <a:pt x="845" y="326"/>
                  </a:lnTo>
                  <a:lnTo>
                    <a:pt x="852" y="337"/>
                  </a:lnTo>
                  <a:lnTo>
                    <a:pt x="830" y="343"/>
                  </a:lnTo>
                  <a:lnTo>
                    <a:pt x="827" y="354"/>
                  </a:lnTo>
                  <a:lnTo>
                    <a:pt x="815" y="364"/>
                  </a:lnTo>
                  <a:lnTo>
                    <a:pt x="811" y="378"/>
                  </a:lnTo>
                  <a:lnTo>
                    <a:pt x="834" y="390"/>
                  </a:lnTo>
                  <a:lnTo>
                    <a:pt x="849" y="410"/>
                  </a:lnTo>
                  <a:lnTo>
                    <a:pt x="867" y="429"/>
                  </a:lnTo>
                  <a:lnTo>
                    <a:pt x="884" y="445"/>
                  </a:lnTo>
                  <a:lnTo>
                    <a:pt x="889" y="461"/>
                  </a:lnTo>
                  <a:lnTo>
                    <a:pt x="880" y="466"/>
                  </a:lnTo>
                  <a:lnTo>
                    <a:pt x="888" y="477"/>
                  </a:lnTo>
                  <a:lnTo>
                    <a:pt x="900" y="484"/>
                  </a:lnTo>
                  <a:lnTo>
                    <a:pt x="903" y="501"/>
                  </a:lnTo>
                  <a:lnTo>
                    <a:pt x="903" y="517"/>
                  </a:lnTo>
                  <a:lnTo>
                    <a:pt x="894" y="519"/>
                  </a:lnTo>
                  <a:lnTo>
                    <a:pt x="888" y="541"/>
                  </a:lnTo>
                  <a:lnTo>
                    <a:pt x="881" y="569"/>
                  </a:lnTo>
                  <a:lnTo>
                    <a:pt x="871" y="593"/>
                  </a:lnTo>
                  <a:lnTo>
                    <a:pt x="851" y="613"/>
                  </a:lnTo>
                  <a:lnTo>
                    <a:pt x="830" y="630"/>
                  </a:lnTo>
                  <a:lnTo>
                    <a:pt x="810" y="632"/>
                  </a:lnTo>
                  <a:lnTo>
                    <a:pt x="801" y="642"/>
                  </a:lnTo>
                  <a:lnTo>
                    <a:pt x="793" y="635"/>
                  </a:lnTo>
                  <a:lnTo>
                    <a:pt x="785" y="645"/>
                  </a:lnTo>
                  <a:lnTo>
                    <a:pt x="762" y="656"/>
                  </a:lnTo>
                  <a:lnTo>
                    <a:pt x="744" y="659"/>
                  </a:lnTo>
                  <a:lnTo>
                    <a:pt x="742" y="681"/>
                  </a:lnTo>
                  <a:lnTo>
                    <a:pt x="732" y="682"/>
                  </a:lnTo>
                  <a:lnTo>
                    <a:pt x="725" y="667"/>
                  </a:lnTo>
                  <a:lnTo>
                    <a:pt x="727" y="659"/>
                  </a:lnTo>
                  <a:lnTo>
                    <a:pt x="702" y="652"/>
                  </a:lnTo>
                  <a:lnTo>
                    <a:pt x="694" y="656"/>
                  </a:lnTo>
                  <a:lnTo>
                    <a:pt x="675" y="650"/>
                  </a:lnTo>
                  <a:lnTo>
                    <a:pt x="664" y="642"/>
                  </a:lnTo>
                  <a:lnTo>
                    <a:pt x="665" y="630"/>
                  </a:lnTo>
                  <a:lnTo>
                    <a:pt x="648" y="626"/>
                  </a:lnTo>
                  <a:lnTo>
                    <a:pt x="638" y="618"/>
                  </a:lnTo>
                  <a:lnTo>
                    <a:pt x="624" y="629"/>
                  </a:lnTo>
                  <a:lnTo>
                    <a:pt x="608" y="632"/>
                  </a:lnTo>
                  <a:lnTo>
                    <a:pt x="593" y="632"/>
                  </a:lnTo>
                  <a:lnTo>
                    <a:pt x="585" y="637"/>
                  </a:lnTo>
                  <a:lnTo>
                    <a:pt x="576" y="640"/>
                  </a:lnTo>
                  <a:lnTo>
                    <a:pt x="583" y="663"/>
                  </a:lnTo>
                  <a:lnTo>
                    <a:pt x="573" y="663"/>
                  </a:lnTo>
                  <a:lnTo>
                    <a:pt x="571" y="658"/>
                  </a:lnTo>
                  <a:lnTo>
                    <a:pt x="569" y="649"/>
                  </a:lnTo>
                  <a:lnTo>
                    <a:pt x="557" y="656"/>
                  </a:lnTo>
                  <a:lnTo>
                    <a:pt x="548" y="652"/>
                  </a:lnTo>
                  <a:lnTo>
                    <a:pt x="533" y="644"/>
                  </a:lnTo>
                  <a:lnTo>
                    <a:pt x="535" y="627"/>
                  </a:lnTo>
                  <a:lnTo>
                    <a:pt x="523" y="623"/>
                  </a:lnTo>
                  <a:lnTo>
                    <a:pt x="515" y="604"/>
                  </a:lnTo>
                  <a:lnTo>
                    <a:pt x="497" y="607"/>
                  </a:lnTo>
                  <a:lnTo>
                    <a:pt x="494" y="582"/>
                  </a:lnTo>
                  <a:lnTo>
                    <a:pt x="507" y="565"/>
                  </a:lnTo>
                  <a:lnTo>
                    <a:pt x="504" y="548"/>
                  </a:lnTo>
                  <a:lnTo>
                    <a:pt x="500" y="532"/>
                  </a:lnTo>
                  <a:lnTo>
                    <a:pt x="491" y="527"/>
                  </a:lnTo>
                  <a:lnTo>
                    <a:pt x="482" y="515"/>
                  </a:lnTo>
                  <a:lnTo>
                    <a:pt x="472" y="516"/>
                  </a:lnTo>
                  <a:lnTo>
                    <a:pt x="452" y="513"/>
                  </a:lnTo>
                  <a:lnTo>
                    <a:pt x="456" y="505"/>
                  </a:lnTo>
                  <a:lnTo>
                    <a:pt x="445" y="492"/>
                  </a:lnTo>
                  <a:lnTo>
                    <a:pt x="434" y="500"/>
                  </a:lnTo>
                  <a:lnTo>
                    <a:pt x="418" y="495"/>
                  </a:lnTo>
                  <a:lnTo>
                    <a:pt x="401" y="508"/>
                  </a:lnTo>
                  <a:lnTo>
                    <a:pt x="389" y="524"/>
                  </a:lnTo>
                  <a:lnTo>
                    <a:pt x="375" y="527"/>
                  </a:lnTo>
                  <a:lnTo>
                    <a:pt x="366" y="521"/>
                  </a:lnTo>
                  <a:lnTo>
                    <a:pt x="356" y="520"/>
                  </a:lnTo>
                  <a:lnTo>
                    <a:pt x="343" y="516"/>
                  </a:lnTo>
                  <a:lnTo>
                    <a:pt x="334" y="521"/>
                  </a:lnTo>
                  <a:lnTo>
                    <a:pt x="326" y="536"/>
                  </a:lnTo>
                  <a:lnTo>
                    <a:pt x="321" y="520"/>
                  </a:lnTo>
                  <a:lnTo>
                    <a:pt x="311" y="524"/>
                  </a:lnTo>
                  <a:lnTo>
                    <a:pt x="290" y="522"/>
                  </a:lnTo>
                  <a:lnTo>
                    <a:pt x="269" y="517"/>
                  </a:lnTo>
                  <a:lnTo>
                    <a:pt x="253" y="508"/>
                  </a:lnTo>
                  <a:lnTo>
                    <a:pt x="238" y="504"/>
                  </a:lnTo>
                  <a:lnTo>
                    <a:pt x="230" y="494"/>
                  </a:lnTo>
                  <a:lnTo>
                    <a:pt x="219" y="491"/>
                  </a:lnTo>
                  <a:lnTo>
                    <a:pt x="199" y="478"/>
                  </a:lnTo>
                  <a:lnTo>
                    <a:pt x="183" y="472"/>
                  </a:lnTo>
                  <a:lnTo>
                    <a:pt x="177" y="476"/>
                  </a:lnTo>
                  <a:lnTo>
                    <a:pt x="149" y="462"/>
                  </a:lnTo>
                  <a:lnTo>
                    <a:pt x="129" y="449"/>
                  </a:lnTo>
                  <a:lnTo>
                    <a:pt x="119" y="426"/>
                  </a:lnTo>
                  <a:lnTo>
                    <a:pt x="132" y="429"/>
                  </a:lnTo>
                  <a:lnTo>
                    <a:pt x="130" y="418"/>
                  </a:lnTo>
                  <a:lnTo>
                    <a:pt x="120" y="408"/>
                  </a:lnTo>
                  <a:lnTo>
                    <a:pt x="118" y="391"/>
                  </a:lnTo>
                  <a:lnTo>
                    <a:pt x="93" y="366"/>
                  </a:lnTo>
                  <a:lnTo>
                    <a:pt x="63" y="358"/>
                  </a:lnTo>
                  <a:lnTo>
                    <a:pt x="54" y="342"/>
                  </a:lnTo>
                  <a:lnTo>
                    <a:pt x="38" y="333"/>
                  </a:lnTo>
                  <a:lnTo>
                    <a:pt x="34" y="327"/>
                  </a:lnTo>
                  <a:lnTo>
                    <a:pt x="28" y="315"/>
                  </a:lnTo>
                  <a:lnTo>
                    <a:pt x="26" y="307"/>
                  </a:lnTo>
                  <a:lnTo>
                    <a:pt x="15" y="302"/>
                  </a:lnTo>
                  <a:lnTo>
                    <a:pt x="9" y="304"/>
                  </a:lnTo>
                  <a:lnTo>
                    <a:pt x="0" y="285"/>
                  </a:lnTo>
                  <a:lnTo>
                    <a:pt x="3" y="280"/>
                  </a:lnTo>
                  <a:lnTo>
                    <a:pt x="0" y="276"/>
                  </a:lnTo>
                  <a:lnTo>
                    <a:pt x="13" y="266"/>
                  </a:lnTo>
                  <a:lnTo>
                    <a:pt x="23" y="262"/>
                  </a:lnTo>
                  <a:lnTo>
                    <a:pt x="42" y="264"/>
                  </a:lnTo>
                  <a:lnTo>
                    <a:pt x="44" y="252"/>
                  </a:lnTo>
                  <a:lnTo>
                    <a:pt x="65" y="249"/>
                  </a:lnTo>
                  <a:lnTo>
                    <a:pt x="68" y="241"/>
                  </a:lnTo>
                  <a:lnTo>
                    <a:pt x="91" y="230"/>
                  </a:lnTo>
                  <a:lnTo>
                    <a:pt x="92" y="225"/>
                  </a:lnTo>
                  <a:lnTo>
                    <a:pt x="87" y="213"/>
                  </a:lnTo>
                  <a:lnTo>
                    <a:pt x="96" y="208"/>
                  </a:lnTo>
                  <a:lnTo>
                    <a:pt x="68" y="172"/>
                  </a:lnTo>
                  <a:lnTo>
                    <a:pt x="98" y="164"/>
                  </a:lnTo>
                  <a:lnTo>
                    <a:pt x="104" y="160"/>
                  </a:lnTo>
                  <a:lnTo>
                    <a:pt x="101" y="123"/>
                  </a:lnTo>
                  <a:lnTo>
                    <a:pt x="136" y="130"/>
                  </a:lnTo>
                  <a:lnTo>
                    <a:pt x="141" y="121"/>
                  </a:lnTo>
                  <a:lnTo>
                    <a:pt x="133" y="100"/>
                  </a:lnTo>
                  <a:lnTo>
                    <a:pt x="146" y="98"/>
                  </a:lnTo>
                  <a:lnTo>
                    <a:pt x="151" y="85"/>
                  </a:lnTo>
                  <a:lnTo>
                    <a:pt x="157" y="83"/>
                  </a:lnTo>
                  <a:lnTo>
                    <a:pt x="168" y="97"/>
                  </a:lnTo>
                  <a:lnTo>
                    <a:pt x="186" y="108"/>
                  </a:lnTo>
                  <a:lnTo>
                    <a:pt x="213" y="116"/>
                  </a:lnTo>
                  <a:lnTo>
                    <a:pt x="232" y="132"/>
                  </a:lnTo>
                  <a:lnTo>
                    <a:pt x="236" y="156"/>
                  </a:lnTo>
                  <a:lnTo>
                    <a:pt x="246" y="165"/>
                  </a:lnTo>
                  <a:lnTo>
                    <a:pt x="267" y="168"/>
                  </a:lnTo>
                  <a:lnTo>
                    <a:pt x="290" y="171"/>
                  </a:lnTo>
                  <a:lnTo>
                    <a:pt x="316" y="184"/>
                  </a:lnTo>
                  <a:lnTo>
                    <a:pt x="327" y="186"/>
                  </a:lnTo>
                  <a:lnTo>
                    <a:pt x="343" y="205"/>
                  </a:lnTo>
                  <a:lnTo>
                    <a:pt x="358" y="217"/>
                  </a:lnTo>
                  <a:lnTo>
                    <a:pt x="376" y="217"/>
                  </a:lnTo>
                  <a:lnTo>
                    <a:pt x="412" y="222"/>
                  </a:lnTo>
                  <a:lnTo>
                    <a:pt x="433" y="219"/>
                  </a:lnTo>
                  <a:lnTo>
                    <a:pt x="451" y="222"/>
                  </a:lnTo>
                  <a:lnTo>
                    <a:pt x="481" y="234"/>
                  </a:lnTo>
                  <a:lnTo>
                    <a:pt x="502" y="234"/>
                  </a:lnTo>
                  <a:lnTo>
                    <a:pt x="512" y="241"/>
                  </a:lnTo>
                  <a:lnTo>
                    <a:pt x="527" y="230"/>
                  </a:lnTo>
                  <a:lnTo>
                    <a:pt x="550" y="222"/>
                  </a:lnTo>
                  <a:lnTo>
                    <a:pt x="575" y="222"/>
                  </a:lnTo>
                  <a:lnTo>
                    <a:pt x="591" y="214"/>
                  </a:lnTo>
                  <a:lnTo>
                    <a:pt x="598" y="203"/>
                  </a:lnTo>
                  <a:lnTo>
                    <a:pt x="606" y="196"/>
                  </a:lnTo>
                  <a:lnTo>
                    <a:pt x="600" y="190"/>
                  </a:lnTo>
                  <a:lnTo>
                    <a:pt x="590" y="182"/>
                  </a:lnTo>
                  <a:lnTo>
                    <a:pt x="592" y="169"/>
                  </a:lnTo>
                  <a:lnTo>
                    <a:pt x="602" y="171"/>
                  </a:lnTo>
                  <a:lnTo>
                    <a:pt x="621" y="175"/>
                  </a:lnTo>
                  <a:lnTo>
                    <a:pt x="632" y="164"/>
                  </a:lnTo>
                  <a:lnTo>
                    <a:pt x="653" y="156"/>
                  </a:lnTo>
                  <a:lnTo>
                    <a:pt x="657" y="142"/>
                  </a:lnTo>
                  <a:lnTo>
                    <a:pt x="665" y="137"/>
                  </a:lnTo>
                  <a:lnTo>
                    <a:pt x="687" y="134"/>
                  </a:lnTo>
                  <a:lnTo>
                    <a:pt x="702" y="136"/>
                  </a:lnTo>
                  <a:lnTo>
                    <a:pt x="699" y="129"/>
                  </a:lnTo>
                  <a:lnTo>
                    <a:pt x="676" y="115"/>
                  </a:lnTo>
                  <a:lnTo>
                    <a:pt x="659" y="108"/>
                  </a:lnTo>
                  <a:lnTo>
                    <a:pt x="651" y="116"/>
                  </a:lnTo>
                  <a:lnTo>
                    <a:pt x="633" y="112"/>
                  </a:lnTo>
                  <a:lnTo>
                    <a:pt x="625" y="115"/>
                  </a:lnTo>
                  <a:lnTo>
                    <a:pt x="616" y="107"/>
                  </a:lnTo>
                  <a:lnTo>
                    <a:pt x="615" y="87"/>
                  </a:lnTo>
                  <a:lnTo>
                    <a:pt x="613" y="71"/>
                  </a:lnTo>
                  <a:lnTo>
                    <a:pt x="638" y="79"/>
                  </a:lnTo>
                  <a:lnTo>
                    <a:pt x="652" y="66"/>
                  </a:lnTo>
                  <a:lnTo>
                    <a:pt x="646" y="57"/>
                  </a:lnTo>
                  <a:lnTo>
                    <a:pt x="646" y="36"/>
                  </a:lnTo>
                  <a:lnTo>
                    <a:pt x="650" y="30"/>
                  </a:lnTo>
                  <a:lnTo>
                    <a:pt x="642" y="18"/>
                  </a:lnTo>
                  <a:lnTo>
                    <a:pt x="630" y="14"/>
                  </a:lnTo>
                  <a:lnTo>
                    <a:pt x="635" y="4"/>
                  </a:lnTo>
                  <a:lnTo>
                    <a:pt x="652" y="0"/>
                  </a:lnTo>
                  <a:lnTo>
                    <a:pt x="672" y="0"/>
                  </a:lnTo>
                  <a:lnTo>
                    <a:pt x="700" y="5"/>
                  </a:lnTo>
                  <a:lnTo>
                    <a:pt x="719" y="13"/>
                  </a:lnTo>
                  <a:lnTo>
                    <a:pt x="744" y="33"/>
                  </a:lnTo>
                  <a:lnTo>
                    <a:pt x="757" y="42"/>
                  </a:lnTo>
                  <a:lnTo>
                    <a:pt x="771" y="54"/>
                  </a:lnTo>
                  <a:lnTo>
                    <a:pt x="791" y="74"/>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294" name="Freeform 293">
              <a:extLst>
                <a:ext uri="{FF2B5EF4-FFF2-40B4-BE49-F238E27FC236}">
                  <a16:creationId xmlns:a16="http://schemas.microsoft.com/office/drawing/2014/main" id="{919656EE-E4CB-C94B-9960-2208BBD15C1C}"/>
                </a:ext>
              </a:extLst>
            </p:cNvPr>
            <p:cNvSpPr>
              <a:spLocks noEditPoints="1"/>
            </p:cNvSpPr>
            <p:nvPr/>
          </p:nvSpPr>
          <p:spPr bwMode="auto">
            <a:xfrm>
              <a:off x="7818598" y="4071831"/>
              <a:ext cx="1390295" cy="511023"/>
            </a:xfrm>
            <a:custGeom>
              <a:avLst/>
              <a:gdLst>
                <a:gd name="T0" fmla="*/ 552 w 3445"/>
                <a:gd name="T1" fmla="*/ 826 h 1349"/>
                <a:gd name="T2" fmla="*/ 373 w 3445"/>
                <a:gd name="T3" fmla="*/ 522 h 1349"/>
                <a:gd name="T4" fmla="*/ 188 w 3445"/>
                <a:gd name="T5" fmla="*/ 258 h 1349"/>
                <a:gd name="T6" fmla="*/ 0 w 3445"/>
                <a:gd name="T7" fmla="*/ 0 h 1349"/>
                <a:gd name="T8" fmla="*/ 294 w 3445"/>
                <a:gd name="T9" fmla="*/ 161 h 1349"/>
                <a:gd name="T10" fmla="*/ 550 w 3445"/>
                <a:gd name="T11" fmla="*/ 347 h 1349"/>
                <a:gd name="T12" fmla="*/ 664 w 3445"/>
                <a:gd name="T13" fmla="*/ 557 h 1349"/>
                <a:gd name="T14" fmla="*/ 784 w 3445"/>
                <a:gd name="T15" fmla="*/ 673 h 1349"/>
                <a:gd name="T16" fmla="*/ 1707 w 3445"/>
                <a:gd name="T17" fmla="*/ 311 h 1349"/>
                <a:gd name="T18" fmla="*/ 1681 w 3445"/>
                <a:gd name="T19" fmla="*/ 535 h 1349"/>
                <a:gd name="T20" fmla="*/ 1562 w 3445"/>
                <a:gd name="T21" fmla="*/ 778 h 1349"/>
                <a:gd name="T22" fmla="*/ 1357 w 3445"/>
                <a:gd name="T23" fmla="*/ 732 h 1349"/>
                <a:gd name="T24" fmla="*/ 1129 w 3445"/>
                <a:gd name="T25" fmla="*/ 716 h 1349"/>
                <a:gd name="T26" fmla="*/ 1037 w 3445"/>
                <a:gd name="T27" fmla="*/ 431 h 1349"/>
                <a:gd name="T28" fmla="*/ 1154 w 3445"/>
                <a:gd name="T29" fmla="*/ 401 h 1349"/>
                <a:gd name="T30" fmla="*/ 1330 w 3445"/>
                <a:gd name="T31" fmla="*/ 339 h 1349"/>
                <a:gd name="T32" fmla="*/ 1527 w 3445"/>
                <a:gd name="T33" fmla="*/ 197 h 1349"/>
                <a:gd name="T34" fmla="*/ 1662 w 3445"/>
                <a:gd name="T35" fmla="*/ 191 h 1349"/>
                <a:gd name="T36" fmla="*/ 2518 w 3445"/>
                <a:gd name="T37" fmla="*/ 445 h 1349"/>
                <a:gd name="T38" fmla="*/ 2477 w 3445"/>
                <a:gd name="T39" fmla="*/ 543 h 1349"/>
                <a:gd name="T40" fmla="*/ 2463 w 3445"/>
                <a:gd name="T41" fmla="*/ 281 h 1349"/>
                <a:gd name="T42" fmla="*/ 2262 w 3445"/>
                <a:gd name="T43" fmla="*/ 346 h 1349"/>
                <a:gd name="T44" fmla="*/ 1948 w 3445"/>
                <a:gd name="T45" fmla="*/ 434 h 1349"/>
                <a:gd name="T46" fmla="*/ 1979 w 3445"/>
                <a:gd name="T47" fmla="*/ 548 h 1349"/>
                <a:gd name="T48" fmla="*/ 2047 w 3445"/>
                <a:gd name="T49" fmla="*/ 596 h 1349"/>
                <a:gd name="T50" fmla="*/ 2098 w 3445"/>
                <a:gd name="T51" fmla="*/ 865 h 1349"/>
                <a:gd name="T52" fmla="*/ 2065 w 3445"/>
                <a:gd name="T53" fmla="*/ 847 h 1349"/>
                <a:gd name="T54" fmla="*/ 1931 w 3445"/>
                <a:gd name="T55" fmla="*/ 773 h 1349"/>
                <a:gd name="T56" fmla="*/ 1889 w 3445"/>
                <a:gd name="T57" fmla="*/ 937 h 1349"/>
                <a:gd name="T58" fmla="*/ 1826 w 3445"/>
                <a:gd name="T59" fmla="*/ 764 h 1349"/>
                <a:gd name="T60" fmla="*/ 1816 w 3445"/>
                <a:gd name="T61" fmla="*/ 582 h 1349"/>
                <a:gd name="T62" fmla="*/ 1993 w 3445"/>
                <a:gd name="T63" fmla="*/ 380 h 1349"/>
                <a:gd name="T64" fmla="*/ 2262 w 3445"/>
                <a:gd name="T65" fmla="*/ 346 h 1349"/>
                <a:gd name="T66" fmla="*/ 3092 w 3445"/>
                <a:gd name="T67" fmla="*/ 663 h 1349"/>
                <a:gd name="T68" fmla="*/ 3365 w 3445"/>
                <a:gd name="T69" fmla="*/ 672 h 1349"/>
                <a:gd name="T70" fmla="*/ 3353 w 3445"/>
                <a:gd name="T71" fmla="*/ 1173 h 1349"/>
                <a:gd name="T72" fmla="*/ 3200 w 3445"/>
                <a:gd name="T73" fmla="*/ 1114 h 1349"/>
                <a:gd name="T74" fmla="*/ 3062 w 3445"/>
                <a:gd name="T75" fmla="*/ 854 h 1349"/>
                <a:gd name="T76" fmla="*/ 2838 w 3445"/>
                <a:gd name="T77" fmla="*/ 817 h 1349"/>
                <a:gd name="T78" fmla="*/ 2849 w 3445"/>
                <a:gd name="T79" fmla="*/ 676 h 1349"/>
                <a:gd name="T80" fmla="*/ 2758 w 3445"/>
                <a:gd name="T81" fmla="*/ 604 h 1349"/>
                <a:gd name="T82" fmla="*/ 2800 w 3445"/>
                <a:gd name="T83" fmla="*/ 498 h 1349"/>
                <a:gd name="T84" fmla="*/ 2677 w 3445"/>
                <a:gd name="T85" fmla="*/ 795 h 1349"/>
                <a:gd name="T86" fmla="*/ 2458 w 3445"/>
                <a:gd name="T87" fmla="*/ 755 h 1349"/>
                <a:gd name="T88" fmla="*/ 2409 w 3445"/>
                <a:gd name="T89" fmla="*/ 761 h 1349"/>
                <a:gd name="T90" fmla="*/ 2391 w 3445"/>
                <a:gd name="T91" fmla="*/ 733 h 1349"/>
                <a:gd name="T92" fmla="*/ 2914 w 3445"/>
                <a:gd name="T93" fmla="*/ 990 h 1349"/>
                <a:gd name="T94" fmla="*/ 2960 w 3445"/>
                <a:gd name="T95" fmla="*/ 996 h 1349"/>
                <a:gd name="T96" fmla="*/ 1295 w 3445"/>
                <a:gd name="T97" fmla="*/ 1058 h 1349"/>
                <a:gd name="T98" fmla="*/ 1431 w 3445"/>
                <a:gd name="T99" fmla="*/ 1212 h 1349"/>
                <a:gd name="T100" fmla="*/ 1136 w 3445"/>
                <a:gd name="T101" fmla="*/ 1158 h 1349"/>
                <a:gd name="T102" fmla="*/ 830 w 3445"/>
                <a:gd name="T103" fmla="*/ 1093 h 1349"/>
                <a:gd name="T104" fmla="*/ 898 w 3445"/>
                <a:gd name="T105" fmla="*/ 974 h 1349"/>
                <a:gd name="T106" fmla="*/ 2061 w 3445"/>
                <a:gd name="T107" fmla="*/ 1156 h 1349"/>
                <a:gd name="T108" fmla="*/ 1835 w 3445"/>
                <a:gd name="T109" fmla="*/ 1186 h 1349"/>
                <a:gd name="T110" fmla="*/ 2061 w 3445"/>
                <a:gd name="T111" fmla="*/ 1156 h 1349"/>
                <a:gd name="T112" fmla="*/ 1774 w 3445"/>
                <a:gd name="T113" fmla="*/ 1208 h 1349"/>
                <a:gd name="T114" fmla="*/ 1622 w 3445"/>
                <a:gd name="T115" fmla="*/ 1187 h 1349"/>
                <a:gd name="T116" fmla="*/ 2095 w 3445"/>
                <a:gd name="T117" fmla="*/ 1349 h 1349"/>
                <a:gd name="T118" fmla="*/ 2210 w 3445"/>
                <a:gd name="T119" fmla="*/ 1224 h 1349"/>
                <a:gd name="T120" fmla="*/ 1881 w 3445"/>
                <a:gd name="T121" fmla="*/ 1339 h 1349"/>
                <a:gd name="T122" fmla="*/ 1864 w 3445"/>
                <a:gd name="T123" fmla="*/ 1290 h 13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445" h="1349">
                  <a:moveTo>
                    <a:pt x="789" y="965"/>
                  </a:moveTo>
                  <a:lnTo>
                    <a:pt x="706" y="967"/>
                  </a:lnTo>
                  <a:lnTo>
                    <a:pt x="646" y="895"/>
                  </a:lnTo>
                  <a:lnTo>
                    <a:pt x="552" y="826"/>
                  </a:lnTo>
                  <a:lnTo>
                    <a:pt x="521" y="774"/>
                  </a:lnTo>
                  <a:lnTo>
                    <a:pt x="466" y="705"/>
                  </a:lnTo>
                  <a:lnTo>
                    <a:pt x="429" y="641"/>
                  </a:lnTo>
                  <a:lnTo>
                    <a:pt x="373" y="522"/>
                  </a:lnTo>
                  <a:lnTo>
                    <a:pt x="307" y="451"/>
                  </a:lnTo>
                  <a:lnTo>
                    <a:pt x="285" y="378"/>
                  </a:lnTo>
                  <a:lnTo>
                    <a:pt x="257" y="311"/>
                  </a:lnTo>
                  <a:lnTo>
                    <a:pt x="188" y="258"/>
                  </a:lnTo>
                  <a:lnTo>
                    <a:pt x="147" y="185"/>
                  </a:lnTo>
                  <a:lnTo>
                    <a:pt x="89" y="137"/>
                  </a:lnTo>
                  <a:lnTo>
                    <a:pt x="8" y="43"/>
                  </a:lnTo>
                  <a:lnTo>
                    <a:pt x="0" y="0"/>
                  </a:lnTo>
                  <a:lnTo>
                    <a:pt x="48" y="3"/>
                  </a:lnTo>
                  <a:lnTo>
                    <a:pt x="165" y="20"/>
                  </a:lnTo>
                  <a:lnTo>
                    <a:pt x="234" y="103"/>
                  </a:lnTo>
                  <a:lnTo>
                    <a:pt x="294" y="161"/>
                  </a:lnTo>
                  <a:lnTo>
                    <a:pt x="337" y="196"/>
                  </a:lnTo>
                  <a:lnTo>
                    <a:pt x="410" y="288"/>
                  </a:lnTo>
                  <a:lnTo>
                    <a:pt x="486" y="289"/>
                  </a:lnTo>
                  <a:lnTo>
                    <a:pt x="550" y="347"/>
                  </a:lnTo>
                  <a:lnTo>
                    <a:pt x="594" y="419"/>
                  </a:lnTo>
                  <a:lnTo>
                    <a:pt x="652" y="458"/>
                  </a:lnTo>
                  <a:lnTo>
                    <a:pt x="621" y="527"/>
                  </a:lnTo>
                  <a:lnTo>
                    <a:pt x="664" y="557"/>
                  </a:lnTo>
                  <a:lnTo>
                    <a:pt x="691" y="559"/>
                  </a:lnTo>
                  <a:lnTo>
                    <a:pt x="703" y="618"/>
                  </a:lnTo>
                  <a:lnTo>
                    <a:pt x="729" y="666"/>
                  </a:lnTo>
                  <a:lnTo>
                    <a:pt x="784" y="673"/>
                  </a:lnTo>
                  <a:lnTo>
                    <a:pt x="819" y="727"/>
                  </a:lnTo>
                  <a:lnTo>
                    <a:pt x="797" y="833"/>
                  </a:lnTo>
                  <a:lnTo>
                    <a:pt x="789" y="965"/>
                  </a:lnTo>
                  <a:moveTo>
                    <a:pt x="1707" y="311"/>
                  </a:moveTo>
                  <a:lnTo>
                    <a:pt x="1792" y="390"/>
                  </a:lnTo>
                  <a:lnTo>
                    <a:pt x="1703" y="400"/>
                  </a:lnTo>
                  <a:lnTo>
                    <a:pt x="1678" y="458"/>
                  </a:lnTo>
                  <a:lnTo>
                    <a:pt x="1681" y="535"/>
                  </a:lnTo>
                  <a:lnTo>
                    <a:pt x="1608" y="593"/>
                  </a:lnTo>
                  <a:lnTo>
                    <a:pt x="1605" y="678"/>
                  </a:lnTo>
                  <a:lnTo>
                    <a:pt x="1572" y="808"/>
                  </a:lnTo>
                  <a:lnTo>
                    <a:pt x="1562" y="778"/>
                  </a:lnTo>
                  <a:lnTo>
                    <a:pt x="1475" y="816"/>
                  </a:lnTo>
                  <a:lnTo>
                    <a:pt x="1447" y="764"/>
                  </a:lnTo>
                  <a:lnTo>
                    <a:pt x="1394" y="759"/>
                  </a:lnTo>
                  <a:lnTo>
                    <a:pt x="1357" y="732"/>
                  </a:lnTo>
                  <a:lnTo>
                    <a:pt x="1267" y="763"/>
                  </a:lnTo>
                  <a:lnTo>
                    <a:pt x="1240" y="722"/>
                  </a:lnTo>
                  <a:lnTo>
                    <a:pt x="1191" y="726"/>
                  </a:lnTo>
                  <a:lnTo>
                    <a:pt x="1129" y="716"/>
                  </a:lnTo>
                  <a:lnTo>
                    <a:pt x="1120" y="602"/>
                  </a:lnTo>
                  <a:lnTo>
                    <a:pt x="1083" y="578"/>
                  </a:lnTo>
                  <a:lnTo>
                    <a:pt x="1047" y="506"/>
                  </a:lnTo>
                  <a:lnTo>
                    <a:pt x="1037" y="431"/>
                  </a:lnTo>
                  <a:lnTo>
                    <a:pt x="1045" y="352"/>
                  </a:lnTo>
                  <a:lnTo>
                    <a:pt x="1089" y="296"/>
                  </a:lnTo>
                  <a:lnTo>
                    <a:pt x="1102" y="353"/>
                  </a:lnTo>
                  <a:lnTo>
                    <a:pt x="1154" y="401"/>
                  </a:lnTo>
                  <a:lnTo>
                    <a:pt x="1202" y="383"/>
                  </a:lnTo>
                  <a:lnTo>
                    <a:pt x="1250" y="389"/>
                  </a:lnTo>
                  <a:lnTo>
                    <a:pt x="1294" y="346"/>
                  </a:lnTo>
                  <a:lnTo>
                    <a:pt x="1330" y="339"/>
                  </a:lnTo>
                  <a:lnTo>
                    <a:pt x="1401" y="363"/>
                  </a:lnTo>
                  <a:lnTo>
                    <a:pt x="1463" y="345"/>
                  </a:lnTo>
                  <a:lnTo>
                    <a:pt x="1499" y="226"/>
                  </a:lnTo>
                  <a:lnTo>
                    <a:pt x="1527" y="197"/>
                  </a:lnTo>
                  <a:lnTo>
                    <a:pt x="1550" y="100"/>
                  </a:lnTo>
                  <a:lnTo>
                    <a:pt x="1637" y="100"/>
                  </a:lnTo>
                  <a:lnTo>
                    <a:pt x="1702" y="114"/>
                  </a:lnTo>
                  <a:lnTo>
                    <a:pt x="1662" y="191"/>
                  </a:lnTo>
                  <a:lnTo>
                    <a:pt x="1719" y="272"/>
                  </a:lnTo>
                  <a:lnTo>
                    <a:pt x="1707" y="311"/>
                  </a:lnTo>
                  <a:moveTo>
                    <a:pt x="2521" y="370"/>
                  </a:moveTo>
                  <a:lnTo>
                    <a:pt x="2518" y="445"/>
                  </a:lnTo>
                  <a:lnTo>
                    <a:pt x="2479" y="436"/>
                  </a:lnTo>
                  <a:lnTo>
                    <a:pt x="2468" y="488"/>
                  </a:lnTo>
                  <a:lnTo>
                    <a:pt x="2498" y="533"/>
                  </a:lnTo>
                  <a:lnTo>
                    <a:pt x="2477" y="543"/>
                  </a:lnTo>
                  <a:lnTo>
                    <a:pt x="2447" y="489"/>
                  </a:lnTo>
                  <a:lnTo>
                    <a:pt x="2424" y="380"/>
                  </a:lnTo>
                  <a:lnTo>
                    <a:pt x="2439" y="312"/>
                  </a:lnTo>
                  <a:lnTo>
                    <a:pt x="2463" y="281"/>
                  </a:lnTo>
                  <a:lnTo>
                    <a:pt x="2469" y="328"/>
                  </a:lnTo>
                  <a:lnTo>
                    <a:pt x="2514" y="335"/>
                  </a:lnTo>
                  <a:lnTo>
                    <a:pt x="2521" y="370"/>
                  </a:lnTo>
                  <a:moveTo>
                    <a:pt x="2262" y="346"/>
                  </a:moveTo>
                  <a:lnTo>
                    <a:pt x="2202" y="430"/>
                  </a:lnTo>
                  <a:lnTo>
                    <a:pt x="2145" y="446"/>
                  </a:lnTo>
                  <a:lnTo>
                    <a:pt x="2073" y="430"/>
                  </a:lnTo>
                  <a:lnTo>
                    <a:pt x="1948" y="434"/>
                  </a:lnTo>
                  <a:lnTo>
                    <a:pt x="1882" y="446"/>
                  </a:lnTo>
                  <a:lnTo>
                    <a:pt x="1871" y="511"/>
                  </a:lnTo>
                  <a:lnTo>
                    <a:pt x="1938" y="586"/>
                  </a:lnTo>
                  <a:lnTo>
                    <a:pt x="1979" y="548"/>
                  </a:lnTo>
                  <a:lnTo>
                    <a:pt x="2119" y="519"/>
                  </a:lnTo>
                  <a:lnTo>
                    <a:pt x="2113" y="558"/>
                  </a:lnTo>
                  <a:lnTo>
                    <a:pt x="2080" y="546"/>
                  </a:lnTo>
                  <a:lnTo>
                    <a:pt x="2047" y="596"/>
                  </a:lnTo>
                  <a:lnTo>
                    <a:pt x="1980" y="629"/>
                  </a:lnTo>
                  <a:lnTo>
                    <a:pt x="2049" y="738"/>
                  </a:lnTo>
                  <a:lnTo>
                    <a:pt x="2034" y="767"/>
                  </a:lnTo>
                  <a:lnTo>
                    <a:pt x="2098" y="865"/>
                  </a:lnTo>
                  <a:lnTo>
                    <a:pt x="2095" y="921"/>
                  </a:lnTo>
                  <a:lnTo>
                    <a:pt x="2054" y="946"/>
                  </a:lnTo>
                  <a:lnTo>
                    <a:pt x="2026" y="916"/>
                  </a:lnTo>
                  <a:lnTo>
                    <a:pt x="2065" y="847"/>
                  </a:lnTo>
                  <a:lnTo>
                    <a:pt x="1990" y="880"/>
                  </a:lnTo>
                  <a:lnTo>
                    <a:pt x="1972" y="856"/>
                  </a:lnTo>
                  <a:lnTo>
                    <a:pt x="1983" y="823"/>
                  </a:lnTo>
                  <a:lnTo>
                    <a:pt x="1931" y="773"/>
                  </a:lnTo>
                  <a:lnTo>
                    <a:pt x="1939" y="690"/>
                  </a:lnTo>
                  <a:lnTo>
                    <a:pt x="1888" y="716"/>
                  </a:lnTo>
                  <a:lnTo>
                    <a:pt x="1891" y="815"/>
                  </a:lnTo>
                  <a:lnTo>
                    <a:pt x="1889" y="937"/>
                  </a:lnTo>
                  <a:lnTo>
                    <a:pt x="1841" y="950"/>
                  </a:lnTo>
                  <a:lnTo>
                    <a:pt x="1809" y="925"/>
                  </a:lnTo>
                  <a:lnTo>
                    <a:pt x="1834" y="846"/>
                  </a:lnTo>
                  <a:lnTo>
                    <a:pt x="1826" y="764"/>
                  </a:lnTo>
                  <a:lnTo>
                    <a:pt x="1794" y="763"/>
                  </a:lnTo>
                  <a:lnTo>
                    <a:pt x="1772" y="705"/>
                  </a:lnTo>
                  <a:lnTo>
                    <a:pt x="1805" y="649"/>
                  </a:lnTo>
                  <a:lnTo>
                    <a:pt x="1816" y="582"/>
                  </a:lnTo>
                  <a:lnTo>
                    <a:pt x="1855" y="453"/>
                  </a:lnTo>
                  <a:lnTo>
                    <a:pt x="1871" y="418"/>
                  </a:lnTo>
                  <a:lnTo>
                    <a:pt x="1934" y="355"/>
                  </a:lnTo>
                  <a:lnTo>
                    <a:pt x="1993" y="380"/>
                  </a:lnTo>
                  <a:lnTo>
                    <a:pt x="2088" y="392"/>
                  </a:lnTo>
                  <a:lnTo>
                    <a:pt x="2175" y="388"/>
                  </a:lnTo>
                  <a:lnTo>
                    <a:pt x="2248" y="327"/>
                  </a:lnTo>
                  <a:lnTo>
                    <a:pt x="2262" y="346"/>
                  </a:lnTo>
                  <a:moveTo>
                    <a:pt x="2932" y="565"/>
                  </a:moveTo>
                  <a:lnTo>
                    <a:pt x="2950" y="702"/>
                  </a:lnTo>
                  <a:lnTo>
                    <a:pt x="3026" y="753"/>
                  </a:lnTo>
                  <a:lnTo>
                    <a:pt x="3092" y="663"/>
                  </a:lnTo>
                  <a:lnTo>
                    <a:pt x="3179" y="612"/>
                  </a:lnTo>
                  <a:lnTo>
                    <a:pt x="3246" y="612"/>
                  </a:lnTo>
                  <a:lnTo>
                    <a:pt x="3310" y="641"/>
                  </a:lnTo>
                  <a:lnTo>
                    <a:pt x="3365" y="672"/>
                  </a:lnTo>
                  <a:lnTo>
                    <a:pt x="3445" y="688"/>
                  </a:lnTo>
                  <a:lnTo>
                    <a:pt x="3434" y="965"/>
                  </a:lnTo>
                  <a:lnTo>
                    <a:pt x="3414" y="1243"/>
                  </a:lnTo>
                  <a:lnTo>
                    <a:pt x="3353" y="1173"/>
                  </a:lnTo>
                  <a:lnTo>
                    <a:pt x="3279" y="1156"/>
                  </a:lnTo>
                  <a:lnTo>
                    <a:pt x="3258" y="1180"/>
                  </a:lnTo>
                  <a:lnTo>
                    <a:pt x="3163" y="1183"/>
                  </a:lnTo>
                  <a:lnTo>
                    <a:pt x="3200" y="1114"/>
                  </a:lnTo>
                  <a:lnTo>
                    <a:pt x="3249" y="1090"/>
                  </a:lnTo>
                  <a:lnTo>
                    <a:pt x="3236" y="997"/>
                  </a:lnTo>
                  <a:lnTo>
                    <a:pt x="3205" y="926"/>
                  </a:lnTo>
                  <a:lnTo>
                    <a:pt x="3062" y="854"/>
                  </a:lnTo>
                  <a:lnTo>
                    <a:pt x="3001" y="847"/>
                  </a:lnTo>
                  <a:lnTo>
                    <a:pt x="2891" y="768"/>
                  </a:lnTo>
                  <a:lnTo>
                    <a:pt x="2867" y="809"/>
                  </a:lnTo>
                  <a:lnTo>
                    <a:pt x="2838" y="817"/>
                  </a:lnTo>
                  <a:lnTo>
                    <a:pt x="2822" y="786"/>
                  </a:lnTo>
                  <a:lnTo>
                    <a:pt x="2823" y="749"/>
                  </a:lnTo>
                  <a:lnTo>
                    <a:pt x="2767" y="707"/>
                  </a:lnTo>
                  <a:lnTo>
                    <a:pt x="2849" y="676"/>
                  </a:lnTo>
                  <a:lnTo>
                    <a:pt x="2902" y="678"/>
                  </a:lnTo>
                  <a:lnTo>
                    <a:pt x="2897" y="655"/>
                  </a:lnTo>
                  <a:lnTo>
                    <a:pt x="2787" y="655"/>
                  </a:lnTo>
                  <a:lnTo>
                    <a:pt x="2758" y="604"/>
                  </a:lnTo>
                  <a:lnTo>
                    <a:pt x="2691" y="589"/>
                  </a:lnTo>
                  <a:lnTo>
                    <a:pt x="2659" y="546"/>
                  </a:lnTo>
                  <a:lnTo>
                    <a:pt x="2761" y="526"/>
                  </a:lnTo>
                  <a:lnTo>
                    <a:pt x="2800" y="498"/>
                  </a:lnTo>
                  <a:lnTo>
                    <a:pt x="2920" y="533"/>
                  </a:lnTo>
                  <a:lnTo>
                    <a:pt x="2932" y="565"/>
                  </a:lnTo>
                  <a:moveTo>
                    <a:pt x="2652" y="730"/>
                  </a:moveTo>
                  <a:lnTo>
                    <a:pt x="2677" y="795"/>
                  </a:lnTo>
                  <a:lnTo>
                    <a:pt x="2615" y="760"/>
                  </a:lnTo>
                  <a:lnTo>
                    <a:pt x="2552" y="753"/>
                  </a:lnTo>
                  <a:lnTo>
                    <a:pt x="2510" y="758"/>
                  </a:lnTo>
                  <a:lnTo>
                    <a:pt x="2458" y="755"/>
                  </a:lnTo>
                  <a:lnTo>
                    <a:pt x="2477" y="709"/>
                  </a:lnTo>
                  <a:lnTo>
                    <a:pt x="2570" y="705"/>
                  </a:lnTo>
                  <a:lnTo>
                    <a:pt x="2652" y="730"/>
                  </a:lnTo>
                  <a:moveTo>
                    <a:pt x="2409" y="761"/>
                  </a:moveTo>
                  <a:lnTo>
                    <a:pt x="2380" y="789"/>
                  </a:lnTo>
                  <a:lnTo>
                    <a:pt x="2328" y="774"/>
                  </a:lnTo>
                  <a:lnTo>
                    <a:pt x="2315" y="737"/>
                  </a:lnTo>
                  <a:lnTo>
                    <a:pt x="2391" y="733"/>
                  </a:lnTo>
                  <a:lnTo>
                    <a:pt x="2409" y="761"/>
                  </a:lnTo>
                  <a:moveTo>
                    <a:pt x="2960" y="996"/>
                  </a:moveTo>
                  <a:lnTo>
                    <a:pt x="2917" y="1054"/>
                  </a:lnTo>
                  <a:lnTo>
                    <a:pt x="2914" y="990"/>
                  </a:lnTo>
                  <a:lnTo>
                    <a:pt x="2929" y="959"/>
                  </a:lnTo>
                  <a:lnTo>
                    <a:pt x="2947" y="930"/>
                  </a:lnTo>
                  <a:lnTo>
                    <a:pt x="2962" y="955"/>
                  </a:lnTo>
                  <a:lnTo>
                    <a:pt x="2960" y="996"/>
                  </a:lnTo>
                  <a:moveTo>
                    <a:pt x="996" y="1044"/>
                  </a:moveTo>
                  <a:lnTo>
                    <a:pt x="1139" y="1052"/>
                  </a:lnTo>
                  <a:lnTo>
                    <a:pt x="1158" y="1017"/>
                  </a:lnTo>
                  <a:lnTo>
                    <a:pt x="1295" y="1058"/>
                  </a:lnTo>
                  <a:lnTo>
                    <a:pt x="1319" y="1113"/>
                  </a:lnTo>
                  <a:lnTo>
                    <a:pt x="1431" y="1129"/>
                  </a:lnTo>
                  <a:lnTo>
                    <a:pt x="1519" y="1179"/>
                  </a:lnTo>
                  <a:lnTo>
                    <a:pt x="1431" y="1212"/>
                  </a:lnTo>
                  <a:lnTo>
                    <a:pt x="1351" y="1177"/>
                  </a:lnTo>
                  <a:lnTo>
                    <a:pt x="1283" y="1180"/>
                  </a:lnTo>
                  <a:lnTo>
                    <a:pt x="1206" y="1174"/>
                  </a:lnTo>
                  <a:lnTo>
                    <a:pt x="1136" y="1158"/>
                  </a:lnTo>
                  <a:lnTo>
                    <a:pt x="1052" y="1126"/>
                  </a:lnTo>
                  <a:lnTo>
                    <a:pt x="997" y="1117"/>
                  </a:lnTo>
                  <a:lnTo>
                    <a:pt x="965" y="1128"/>
                  </a:lnTo>
                  <a:lnTo>
                    <a:pt x="830" y="1093"/>
                  </a:lnTo>
                  <a:lnTo>
                    <a:pt x="819" y="1056"/>
                  </a:lnTo>
                  <a:lnTo>
                    <a:pt x="751" y="1050"/>
                  </a:lnTo>
                  <a:lnTo>
                    <a:pt x="807" y="969"/>
                  </a:lnTo>
                  <a:lnTo>
                    <a:pt x="898" y="974"/>
                  </a:lnTo>
                  <a:lnTo>
                    <a:pt x="957" y="1007"/>
                  </a:lnTo>
                  <a:lnTo>
                    <a:pt x="987" y="1013"/>
                  </a:lnTo>
                  <a:lnTo>
                    <a:pt x="996" y="1044"/>
                  </a:lnTo>
                  <a:moveTo>
                    <a:pt x="2061" y="1156"/>
                  </a:moveTo>
                  <a:lnTo>
                    <a:pt x="2046" y="1203"/>
                  </a:lnTo>
                  <a:lnTo>
                    <a:pt x="1932" y="1227"/>
                  </a:lnTo>
                  <a:lnTo>
                    <a:pt x="1833" y="1217"/>
                  </a:lnTo>
                  <a:lnTo>
                    <a:pt x="1835" y="1186"/>
                  </a:lnTo>
                  <a:lnTo>
                    <a:pt x="1896" y="1168"/>
                  </a:lnTo>
                  <a:lnTo>
                    <a:pt x="1941" y="1193"/>
                  </a:lnTo>
                  <a:lnTo>
                    <a:pt x="1991" y="1187"/>
                  </a:lnTo>
                  <a:lnTo>
                    <a:pt x="2061" y="1156"/>
                  </a:lnTo>
                  <a:moveTo>
                    <a:pt x="1685" y="1156"/>
                  </a:moveTo>
                  <a:lnTo>
                    <a:pt x="1711" y="1179"/>
                  </a:lnTo>
                  <a:lnTo>
                    <a:pt x="1758" y="1172"/>
                  </a:lnTo>
                  <a:lnTo>
                    <a:pt x="1774" y="1208"/>
                  </a:lnTo>
                  <a:lnTo>
                    <a:pt x="1685" y="1225"/>
                  </a:lnTo>
                  <a:lnTo>
                    <a:pt x="1633" y="1236"/>
                  </a:lnTo>
                  <a:lnTo>
                    <a:pt x="1592" y="1236"/>
                  </a:lnTo>
                  <a:lnTo>
                    <a:pt x="1622" y="1187"/>
                  </a:lnTo>
                  <a:lnTo>
                    <a:pt x="1663" y="1186"/>
                  </a:lnTo>
                  <a:lnTo>
                    <a:pt x="1685" y="1156"/>
                  </a:lnTo>
                  <a:moveTo>
                    <a:pt x="2161" y="1330"/>
                  </a:moveTo>
                  <a:lnTo>
                    <a:pt x="2095" y="1349"/>
                  </a:lnTo>
                  <a:lnTo>
                    <a:pt x="2087" y="1339"/>
                  </a:lnTo>
                  <a:lnTo>
                    <a:pt x="2097" y="1310"/>
                  </a:lnTo>
                  <a:lnTo>
                    <a:pt x="2133" y="1258"/>
                  </a:lnTo>
                  <a:lnTo>
                    <a:pt x="2210" y="1224"/>
                  </a:lnTo>
                  <a:lnTo>
                    <a:pt x="2217" y="1241"/>
                  </a:lnTo>
                  <a:lnTo>
                    <a:pt x="2216" y="1266"/>
                  </a:lnTo>
                  <a:lnTo>
                    <a:pt x="2161" y="1330"/>
                  </a:lnTo>
                  <a:moveTo>
                    <a:pt x="1881" y="1339"/>
                  </a:moveTo>
                  <a:lnTo>
                    <a:pt x="1850" y="1340"/>
                  </a:lnTo>
                  <a:lnTo>
                    <a:pt x="1756" y="1280"/>
                  </a:lnTo>
                  <a:lnTo>
                    <a:pt x="1827" y="1264"/>
                  </a:lnTo>
                  <a:lnTo>
                    <a:pt x="1864" y="1290"/>
                  </a:lnTo>
                  <a:lnTo>
                    <a:pt x="1888" y="1316"/>
                  </a:lnTo>
                  <a:lnTo>
                    <a:pt x="1881" y="1339"/>
                  </a:lnTo>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295" name="Freeform 294">
              <a:extLst>
                <a:ext uri="{FF2B5EF4-FFF2-40B4-BE49-F238E27FC236}">
                  <a16:creationId xmlns:a16="http://schemas.microsoft.com/office/drawing/2014/main" id="{6F8DDB5A-A653-FC42-8A38-57E0C183A78B}"/>
                </a:ext>
              </a:extLst>
            </p:cNvPr>
            <p:cNvSpPr>
              <a:spLocks/>
            </p:cNvSpPr>
            <p:nvPr/>
          </p:nvSpPr>
          <p:spPr bwMode="auto">
            <a:xfrm>
              <a:off x="6947394" y="3102596"/>
              <a:ext cx="833184" cy="888464"/>
            </a:xfrm>
            <a:custGeom>
              <a:avLst/>
              <a:gdLst>
                <a:gd name="T0" fmla="*/ 149 w 504"/>
                <a:gd name="T1" fmla="*/ 42 h 572"/>
                <a:gd name="T2" fmla="*/ 148 w 504"/>
                <a:gd name="T3" fmla="*/ 60 h 572"/>
                <a:gd name="T4" fmla="*/ 206 w 504"/>
                <a:gd name="T5" fmla="*/ 110 h 572"/>
                <a:gd name="T6" fmla="*/ 212 w 504"/>
                <a:gd name="T7" fmla="*/ 147 h 572"/>
                <a:gd name="T8" fmla="*/ 282 w 504"/>
                <a:gd name="T9" fmla="*/ 172 h 572"/>
                <a:gd name="T10" fmla="*/ 330 w 504"/>
                <a:gd name="T11" fmla="*/ 189 h 572"/>
                <a:gd name="T12" fmla="*/ 340 w 504"/>
                <a:gd name="T13" fmla="*/ 167 h 572"/>
                <a:gd name="T14" fmla="*/ 355 w 504"/>
                <a:gd name="T15" fmla="*/ 170 h 572"/>
                <a:gd name="T16" fmla="*/ 384 w 504"/>
                <a:gd name="T17" fmla="*/ 179 h 572"/>
                <a:gd name="T18" fmla="*/ 412 w 504"/>
                <a:gd name="T19" fmla="*/ 167 h 572"/>
                <a:gd name="T20" fmla="*/ 430 w 504"/>
                <a:gd name="T21" fmla="*/ 142 h 572"/>
                <a:gd name="T22" fmla="*/ 474 w 504"/>
                <a:gd name="T23" fmla="*/ 126 h 572"/>
                <a:gd name="T24" fmla="*/ 501 w 504"/>
                <a:gd name="T25" fmla="*/ 150 h 572"/>
                <a:gd name="T26" fmla="*/ 504 w 504"/>
                <a:gd name="T27" fmla="*/ 175 h 572"/>
                <a:gd name="T28" fmla="*/ 473 w 504"/>
                <a:gd name="T29" fmla="*/ 197 h 572"/>
                <a:gd name="T30" fmla="*/ 463 w 504"/>
                <a:gd name="T31" fmla="*/ 242 h 572"/>
                <a:gd name="T32" fmla="*/ 449 w 504"/>
                <a:gd name="T33" fmla="*/ 266 h 572"/>
                <a:gd name="T34" fmla="*/ 429 w 504"/>
                <a:gd name="T35" fmla="*/ 247 h 572"/>
                <a:gd name="T36" fmla="*/ 412 w 504"/>
                <a:gd name="T37" fmla="*/ 249 h 572"/>
                <a:gd name="T38" fmla="*/ 428 w 504"/>
                <a:gd name="T39" fmla="*/ 219 h 572"/>
                <a:gd name="T40" fmla="*/ 383 w 504"/>
                <a:gd name="T41" fmla="*/ 212 h 572"/>
                <a:gd name="T42" fmla="*/ 354 w 504"/>
                <a:gd name="T43" fmla="*/ 188 h 572"/>
                <a:gd name="T44" fmla="*/ 356 w 504"/>
                <a:gd name="T45" fmla="*/ 221 h 572"/>
                <a:gd name="T46" fmla="*/ 364 w 504"/>
                <a:gd name="T47" fmla="*/ 246 h 572"/>
                <a:gd name="T48" fmla="*/ 378 w 504"/>
                <a:gd name="T49" fmla="*/ 287 h 572"/>
                <a:gd name="T50" fmla="*/ 347 w 504"/>
                <a:gd name="T51" fmla="*/ 306 h 572"/>
                <a:gd name="T52" fmla="*/ 298 w 504"/>
                <a:gd name="T53" fmla="*/ 357 h 572"/>
                <a:gd name="T54" fmla="*/ 271 w 504"/>
                <a:gd name="T55" fmla="*/ 394 h 572"/>
                <a:gd name="T56" fmla="*/ 238 w 504"/>
                <a:gd name="T57" fmla="*/ 407 h 572"/>
                <a:gd name="T58" fmla="*/ 243 w 504"/>
                <a:gd name="T59" fmla="*/ 467 h 572"/>
                <a:gd name="T60" fmla="*/ 230 w 504"/>
                <a:gd name="T61" fmla="*/ 523 h 572"/>
                <a:gd name="T62" fmla="*/ 212 w 504"/>
                <a:gd name="T63" fmla="*/ 552 h 572"/>
                <a:gd name="T64" fmla="*/ 181 w 504"/>
                <a:gd name="T65" fmla="*/ 553 h 572"/>
                <a:gd name="T66" fmla="*/ 156 w 504"/>
                <a:gd name="T67" fmla="*/ 493 h 572"/>
                <a:gd name="T68" fmla="*/ 134 w 504"/>
                <a:gd name="T69" fmla="*/ 434 h 572"/>
                <a:gd name="T70" fmla="*/ 95 w 504"/>
                <a:gd name="T71" fmla="*/ 338 h 572"/>
                <a:gd name="T72" fmla="*/ 61 w 504"/>
                <a:gd name="T73" fmla="*/ 306 h 572"/>
                <a:gd name="T74" fmla="*/ 29 w 504"/>
                <a:gd name="T75" fmla="*/ 271 h 572"/>
                <a:gd name="T76" fmla="*/ 10 w 504"/>
                <a:gd name="T77" fmla="*/ 231 h 572"/>
                <a:gd name="T78" fmla="*/ 31 w 504"/>
                <a:gd name="T79" fmla="*/ 203 h 572"/>
                <a:gd name="T80" fmla="*/ 29 w 504"/>
                <a:gd name="T81" fmla="*/ 156 h 572"/>
                <a:gd name="T82" fmla="*/ 72 w 504"/>
                <a:gd name="T83" fmla="*/ 115 h 572"/>
                <a:gd name="T84" fmla="*/ 94 w 504"/>
                <a:gd name="T85" fmla="*/ 67 h 572"/>
                <a:gd name="T86" fmla="*/ 58 w 504"/>
                <a:gd name="T87" fmla="*/ 25 h 572"/>
                <a:gd name="T88" fmla="*/ 110 w 504"/>
                <a:gd name="T89" fmla="*/ 18 h 5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504" h="572">
                  <a:moveTo>
                    <a:pt x="122" y="0"/>
                  </a:moveTo>
                  <a:lnTo>
                    <a:pt x="147" y="25"/>
                  </a:lnTo>
                  <a:lnTo>
                    <a:pt x="149" y="42"/>
                  </a:lnTo>
                  <a:lnTo>
                    <a:pt x="159" y="52"/>
                  </a:lnTo>
                  <a:lnTo>
                    <a:pt x="161" y="63"/>
                  </a:lnTo>
                  <a:lnTo>
                    <a:pt x="148" y="60"/>
                  </a:lnTo>
                  <a:lnTo>
                    <a:pt x="158" y="83"/>
                  </a:lnTo>
                  <a:lnTo>
                    <a:pt x="178" y="96"/>
                  </a:lnTo>
                  <a:lnTo>
                    <a:pt x="206" y="110"/>
                  </a:lnTo>
                  <a:lnTo>
                    <a:pt x="197" y="120"/>
                  </a:lnTo>
                  <a:lnTo>
                    <a:pt x="194" y="139"/>
                  </a:lnTo>
                  <a:lnTo>
                    <a:pt x="212" y="147"/>
                  </a:lnTo>
                  <a:lnTo>
                    <a:pt x="231" y="157"/>
                  </a:lnTo>
                  <a:lnTo>
                    <a:pt x="257" y="169"/>
                  </a:lnTo>
                  <a:lnTo>
                    <a:pt x="282" y="172"/>
                  </a:lnTo>
                  <a:lnTo>
                    <a:pt x="294" y="182"/>
                  </a:lnTo>
                  <a:lnTo>
                    <a:pt x="308" y="184"/>
                  </a:lnTo>
                  <a:lnTo>
                    <a:pt x="330" y="189"/>
                  </a:lnTo>
                  <a:lnTo>
                    <a:pt x="345" y="189"/>
                  </a:lnTo>
                  <a:lnTo>
                    <a:pt x="346" y="181"/>
                  </a:lnTo>
                  <a:lnTo>
                    <a:pt x="340" y="167"/>
                  </a:lnTo>
                  <a:lnTo>
                    <a:pt x="340" y="158"/>
                  </a:lnTo>
                  <a:lnTo>
                    <a:pt x="350" y="154"/>
                  </a:lnTo>
                  <a:lnTo>
                    <a:pt x="355" y="170"/>
                  </a:lnTo>
                  <a:lnTo>
                    <a:pt x="356" y="174"/>
                  </a:lnTo>
                  <a:lnTo>
                    <a:pt x="374" y="182"/>
                  </a:lnTo>
                  <a:lnTo>
                    <a:pt x="384" y="179"/>
                  </a:lnTo>
                  <a:lnTo>
                    <a:pt x="400" y="181"/>
                  </a:lnTo>
                  <a:lnTo>
                    <a:pt x="414" y="180"/>
                  </a:lnTo>
                  <a:lnTo>
                    <a:pt x="412" y="167"/>
                  </a:lnTo>
                  <a:lnTo>
                    <a:pt x="404" y="161"/>
                  </a:lnTo>
                  <a:lnTo>
                    <a:pt x="418" y="158"/>
                  </a:lnTo>
                  <a:lnTo>
                    <a:pt x="430" y="142"/>
                  </a:lnTo>
                  <a:lnTo>
                    <a:pt x="447" y="129"/>
                  </a:lnTo>
                  <a:lnTo>
                    <a:pt x="463" y="134"/>
                  </a:lnTo>
                  <a:lnTo>
                    <a:pt x="474" y="126"/>
                  </a:lnTo>
                  <a:lnTo>
                    <a:pt x="485" y="139"/>
                  </a:lnTo>
                  <a:lnTo>
                    <a:pt x="481" y="147"/>
                  </a:lnTo>
                  <a:lnTo>
                    <a:pt x="501" y="150"/>
                  </a:lnTo>
                  <a:lnTo>
                    <a:pt x="504" y="158"/>
                  </a:lnTo>
                  <a:lnTo>
                    <a:pt x="499" y="162"/>
                  </a:lnTo>
                  <a:lnTo>
                    <a:pt x="504" y="175"/>
                  </a:lnTo>
                  <a:lnTo>
                    <a:pt x="490" y="171"/>
                  </a:lnTo>
                  <a:lnTo>
                    <a:pt x="470" y="185"/>
                  </a:lnTo>
                  <a:lnTo>
                    <a:pt x="473" y="197"/>
                  </a:lnTo>
                  <a:lnTo>
                    <a:pt x="467" y="215"/>
                  </a:lnTo>
                  <a:lnTo>
                    <a:pt x="468" y="225"/>
                  </a:lnTo>
                  <a:lnTo>
                    <a:pt x="463" y="242"/>
                  </a:lnTo>
                  <a:lnTo>
                    <a:pt x="449" y="237"/>
                  </a:lnTo>
                  <a:lnTo>
                    <a:pt x="452" y="259"/>
                  </a:lnTo>
                  <a:lnTo>
                    <a:pt x="449" y="266"/>
                  </a:lnTo>
                  <a:lnTo>
                    <a:pt x="452" y="274"/>
                  </a:lnTo>
                  <a:lnTo>
                    <a:pt x="444" y="280"/>
                  </a:lnTo>
                  <a:lnTo>
                    <a:pt x="429" y="247"/>
                  </a:lnTo>
                  <a:lnTo>
                    <a:pt x="424" y="247"/>
                  </a:lnTo>
                  <a:lnTo>
                    <a:pt x="424" y="260"/>
                  </a:lnTo>
                  <a:lnTo>
                    <a:pt x="412" y="249"/>
                  </a:lnTo>
                  <a:lnTo>
                    <a:pt x="415" y="237"/>
                  </a:lnTo>
                  <a:lnTo>
                    <a:pt x="423" y="236"/>
                  </a:lnTo>
                  <a:lnTo>
                    <a:pt x="428" y="219"/>
                  </a:lnTo>
                  <a:lnTo>
                    <a:pt x="417" y="215"/>
                  </a:lnTo>
                  <a:lnTo>
                    <a:pt x="400" y="215"/>
                  </a:lnTo>
                  <a:lnTo>
                    <a:pt x="383" y="212"/>
                  </a:lnTo>
                  <a:lnTo>
                    <a:pt x="378" y="198"/>
                  </a:lnTo>
                  <a:lnTo>
                    <a:pt x="370" y="197"/>
                  </a:lnTo>
                  <a:lnTo>
                    <a:pt x="354" y="188"/>
                  </a:lnTo>
                  <a:lnTo>
                    <a:pt x="350" y="202"/>
                  </a:lnTo>
                  <a:lnTo>
                    <a:pt x="366" y="213"/>
                  </a:lnTo>
                  <a:lnTo>
                    <a:pt x="356" y="221"/>
                  </a:lnTo>
                  <a:lnTo>
                    <a:pt x="353" y="228"/>
                  </a:lnTo>
                  <a:lnTo>
                    <a:pt x="365" y="234"/>
                  </a:lnTo>
                  <a:lnTo>
                    <a:pt x="364" y="246"/>
                  </a:lnTo>
                  <a:lnTo>
                    <a:pt x="373" y="262"/>
                  </a:lnTo>
                  <a:lnTo>
                    <a:pt x="379" y="279"/>
                  </a:lnTo>
                  <a:lnTo>
                    <a:pt x="378" y="287"/>
                  </a:lnTo>
                  <a:lnTo>
                    <a:pt x="365" y="286"/>
                  </a:lnTo>
                  <a:lnTo>
                    <a:pt x="344" y="291"/>
                  </a:lnTo>
                  <a:lnTo>
                    <a:pt x="347" y="306"/>
                  </a:lnTo>
                  <a:lnTo>
                    <a:pt x="339" y="319"/>
                  </a:lnTo>
                  <a:lnTo>
                    <a:pt x="315" y="333"/>
                  </a:lnTo>
                  <a:lnTo>
                    <a:pt x="298" y="357"/>
                  </a:lnTo>
                  <a:lnTo>
                    <a:pt x="286" y="370"/>
                  </a:lnTo>
                  <a:lnTo>
                    <a:pt x="270" y="384"/>
                  </a:lnTo>
                  <a:lnTo>
                    <a:pt x="271" y="394"/>
                  </a:lnTo>
                  <a:lnTo>
                    <a:pt x="262" y="399"/>
                  </a:lnTo>
                  <a:lnTo>
                    <a:pt x="246" y="406"/>
                  </a:lnTo>
                  <a:lnTo>
                    <a:pt x="238" y="407"/>
                  </a:lnTo>
                  <a:lnTo>
                    <a:pt x="234" y="423"/>
                  </a:lnTo>
                  <a:lnTo>
                    <a:pt x="241" y="450"/>
                  </a:lnTo>
                  <a:lnTo>
                    <a:pt x="243" y="467"/>
                  </a:lnTo>
                  <a:lnTo>
                    <a:pt x="237" y="487"/>
                  </a:lnTo>
                  <a:lnTo>
                    <a:pt x="239" y="522"/>
                  </a:lnTo>
                  <a:lnTo>
                    <a:pt x="230" y="523"/>
                  </a:lnTo>
                  <a:lnTo>
                    <a:pt x="222" y="539"/>
                  </a:lnTo>
                  <a:lnTo>
                    <a:pt x="228" y="546"/>
                  </a:lnTo>
                  <a:lnTo>
                    <a:pt x="212" y="552"/>
                  </a:lnTo>
                  <a:lnTo>
                    <a:pt x="206" y="566"/>
                  </a:lnTo>
                  <a:lnTo>
                    <a:pt x="199" y="572"/>
                  </a:lnTo>
                  <a:lnTo>
                    <a:pt x="181" y="553"/>
                  </a:lnTo>
                  <a:lnTo>
                    <a:pt x="171" y="523"/>
                  </a:lnTo>
                  <a:lnTo>
                    <a:pt x="163" y="503"/>
                  </a:lnTo>
                  <a:lnTo>
                    <a:pt x="156" y="493"/>
                  </a:lnTo>
                  <a:lnTo>
                    <a:pt x="144" y="473"/>
                  </a:lnTo>
                  <a:lnTo>
                    <a:pt x="138" y="447"/>
                  </a:lnTo>
                  <a:lnTo>
                    <a:pt x="134" y="434"/>
                  </a:lnTo>
                  <a:lnTo>
                    <a:pt x="115" y="405"/>
                  </a:lnTo>
                  <a:lnTo>
                    <a:pt x="103" y="365"/>
                  </a:lnTo>
                  <a:lnTo>
                    <a:pt x="95" y="338"/>
                  </a:lnTo>
                  <a:lnTo>
                    <a:pt x="92" y="313"/>
                  </a:lnTo>
                  <a:lnTo>
                    <a:pt x="86" y="294"/>
                  </a:lnTo>
                  <a:lnTo>
                    <a:pt x="61" y="306"/>
                  </a:lnTo>
                  <a:lnTo>
                    <a:pt x="48" y="304"/>
                  </a:lnTo>
                  <a:lnTo>
                    <a:pt x="22" y="279"/>
                  </a:lnTo>
                  <a:lnTo>
                    <a:pt x="29" y="271"/>
                  </a:lnTo>
                  <a:lnTo>
                    <a:pt x="23" y="263"/>
                  </a:lnTo>
                  <a:lnTo>
                    <a:pt x="0" y="245"/>
                  </a:lnTo>
                  <a:lnTo>
                    <a:pt x="10" y="231"/>
                  </a:lnTo>
                  <a:lnTo>
                    <a:pt x="49" y="231"/>
                  </a:lnTo>
                  <a:lnTo>
                    <a:pt x="43" y="213"/>
                  </a:lnTo>
                  <a:lnTo>
                    <a:pt x="31" y="203"/>
                  </a:lnTo>
                  <a:lnTo>
                    <a:pt x="27" y="187"/>
                  </a:lnTo>
                  <a:lnTo>
                    <a:pt x="13" y="178"/>
                  </a:lnTo>
                  <a:lnTo>
                    <a:pt x="29" y="156"/>
                  </a:lnTo>
                  <a:lnTo>
                    <a:pt x="50" y="158"/>
                  </a:lnTo>
                  <a:lnTo>
                    <a:pt x="65" y="136"/>
                  </a:lnTo>
                  <a:lnTo>
                    <a:pt x="72" y="115"/>
                  </a:lnTo>
                  <a:lnTo>
                    <a:pt x="85" y="94"/>
                  </a:lnTo>
                  <a:lnTo>
                    <a:pt x="81" y="79"/>
                  </a:lnTo>
                  <a:lnTo>
                    <a:pt x="94" y="67"/>
                  </a:lnTo>
                  <a:lnTo>
                    <a:pt x="77" y="57"/>
                  </a:lnTo>
                  <a:lnTo>
                    <a:pt x="68" y="43"/>
                  </a:lnTo>
                  <a:lnTo>
                    <a:pt x="58" y="25"/>
                  </a:lnTo>
                  <a:lnTo>
                    <a:pt x="64" y="16"/>
                  </a:lnTo>
                  <a:lnTo>
                    <a:pt x="92" y="21"/>
                  </a:lnTo>
                  <a:lnTo>
                    <a:pt x="110" y="18"/>
                  </a:lnTo>
                  <a:lnTo>
                    <a:pt x="122"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296" name="Freeform 295">
              <a:extLst>
                <a:ext uri="{FF2B5EF4-FFF2-40B4-BE49-F238E27FC236}">
                  <a16:creationId xmlns:a16="http://schemas.microsoft.com/office/drawing/2014/main" id="{C784DBAE-7CA0-4B42-BAE9-0BC6FBC92B7B}"/>
                </a:ext>
              </a:extLst>
            </p:cNvPr>
            <p:cNvSpPr>
              <a:spLocks/>
            </p:cNvSpPr>
            <p:nvPr/>
          </p:nvSpPr>
          <p:spPr bwMode="auto">
            <a:xfrm>
              <a:off x="8736095" y="3139874"/>
              <a:ext cx="62819" cy="52810"/>
            </a:xfrm>
            <a:custGeom>
              <a:avLst/>
              <a:gdLst>
                <a:gd name="T0" fmla="*/ 33 w 38"/>
                <a:gd name="T1" fmla="*/ 4 h 34"/>
                <a:gd name="T2" fmla="*/ 38 w 38"/>
                <a:gd name="T3" fmla="*/ 11 h 34"/>
                <a:gd name="T4" fmla="*/ 34 w 38"/>
                <a:gd name="T5" fmla="*/ 24 h 34"/>
                <a:gd name="T6" fmla="*/ 24 w 38"/>
                <a:gd name="T7" fmla="*/ 17 h 34"/>
                <a:gd name="T8" fmla="*/ 17 w 38"/>
                <a:gd name="T9" fmla="*/ 22 h 34"/>
                <a:gd name="T10" fmla="*/ 17 w 38"/>
                <a:gd name="T11" fmla="*/ 34 h 34"/>
                <a:gd name="T12" fmla="*/ 4 w 38"/>
                <a:gd name="T13" fmla="*/ 28 h 34"/>
                <a:gd name="T14" fmla="*/ 0 w 38"/>
                <a:gd name="T15" fmla="*/ 18 h 34"/>
                <a:gd name="T16" fmla="*/ 4 w 38"/>
                <a:gd name="T17" fmla="*/ 6 h 34"/>
                <a:gd name="T18" fmla="*/ 15 w 38"/>
                <a:gd name="T19" fmla="*/ 8 h 34"/>
                <a:gd name="T20" fmla="*/ 19 w 38"/>
                <a:gd name="T21" fmla="*/ 0 h 34"/>
                <a:gd name="T22" fmla="*/ 33 w 38"/>
                <a:gd name="T23" fmla="*/ 4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8" h="34">
                  <a:moveTo>
                    <a:pt x="33" y="4"/>
                  </a:moveTo>
                  <a:lnTo>
                    <a:pt x="38" y="11"/>
                  </a:lnTo>
                  <a:lnTo>
                    <a:pt x="34" y="24"/>
                  </a:lnTo>
                  <a:lnTo>
                    <a:pt x="24" y="17"/>
                  </a:lnTo>
                  <a:lnTo>
                    <a:pt x="17" y="22"/>
                  </a:lnTo>
                  <a:lnTo>
                    <a:pt x="17" y="34"/>
                  </a:lnTo>
                  <a:lnTo>
                    <a:pt x="4" y="28"/>
                  </a:lnTo>
                  <a:lnTo>
                    <a:pt x="0" y="18"/>
                  </a:lnTo>
                  <a:lnTo>
                    <a:pt x="4" y="6"/>
                  </a:lnTo>
                  <a:lnTo>
                    <a:pt x="15" y="8"/>
                  </a:lnTo>
                  <a:lnTo>
                    <a:pt x="19" y="0"/>
                  </a:lnTo>
                  <a:lnTo>
                    <a:pt x="33" y="4"/>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297" name="Freeform 296">
              <a:extLst>
                <a:ext uri="{FF2B5EF4-FFF2-40B4-BE49-F238E27FC236}">
                  <a16:creationId xmlns:a16="http://schemas.microsoft.com/office/drawing/2014/main" id="{21E2DCC3-9E9D-DC45-BA58-451F7A4134D3}"/>
                </a:ext>
              </a:extLst>
            </p:cNvPr>
            <p:cNvSpPr>
              <a:spLocks/>
            </p:cNvSpPr>
            <p:nvPr/>
          </p:nvSpPr>
          <p:spPr bwMode="auto">
            <a:xfrm>
              <a:off x="8653437" y="2914652"/>
              <a:ext cx="287647" cy="332398"/>
            </a:xfrm>
            <a:custGeom>
              <a:avLst/>
              <a:gdLst>
                <a:gd name="T0" fmla="*/ 164 w 174"/>
                <a:gd name="T1" fmla="*/ 87 h 214"/>
                <a:gd name="T2" fmla="*/ 166 w 174"/>
                <a:gd name="T3" fmla="*/ 104 h 214"/>
                <a:gd name="T4" fmla="*/ 174 w 174"/>
                <a:gd name="T5" fmla="*/ 114 h 214"/>
                <a:gd name="T6" fmla="*/ 171 w 174"/>
                <a:gd name="T7" fmla="*/ 129 h 214"/>
                <a:gd name="T8" fmla="*/ 154 w 174"/>
                <a:gd name="T9" fmla="*/ 139 h 214"/>
                <a:gd name="T10" fmla="*/ 124 w 174"/>
                <a:gd name="T11" fmla="*/ 140 h 214"/>
                <a:gd name="T12" fmla="*/ 109 w 174"/>
                <a:gd name="T13" fmla="*/ 163 h 214"/>
                <a:gd name="T14" fmla="*/ 94 w 174"/>
                <a:gd name="T15" fmla="*/ 155 h 214"/>
                <a:gd name="T16" fmla="*/ 87 w 174"/>
                <a:gd name="T17" fmla="*/ 140 h 214"/>
                <a:gd name="T18" fmla="*/ 59 w 174"/>
                <a:gd name="T19" fmla="*/ 145 h 214"/>
                <a:gd name="T20" fmla="*/ 42 w 174"/>
                <a:gd name="T21" fmla="*/ 154 h 214"/>
                <a:gd name="T22" fmla="*/ 22 w 174"/>
                <a:gd name="T23" fmla="*/ 155 h 214"/>
                <a:gd name="T24" fmla="*/ 46 w 174"/>
                <a:gd name="T25" fmla="*/ 170 h 214"/>
                <a:gd name="T26" fmla="*/ 48 w 174"/>
                <a:gd name="T27" fmla="*/ 205 h 214"/>
                <a:gd name="T28" fmla="*/ 40 w 174"/>
                <a:gd name="T29" fmla="*/ 214 h 214"/>
                <a:gd name="T30" fmla="*/ 28 w 174"/>
                <a:gd name="T31" fmla="*/ 206 h 214"/>
                <a:gd name="T32" fmla="*/ 26 w 174"/>
                <a:gd name="T33" fmla="*/ 187 h 214"/>
                <a:gd name="T34" fmla="*/ 12 w 174"/>
                <a:gd name="T35" fmla="*/ 181 h 214"/>
                <a:gd name="T36" fmla="*/ 0 w 174"/>
                <a:gd name="T37" fmla="*/ 167 h 214"/>
                <a:gd name="T38" fmla="*/ 14 w 174"/>
                <a:gd name="T39" fmla="*/ 160 h 214"/>
                <a:gd name="T40" fmla="*/ 17 w 174"/>
                <a:gd name="T41" fmla="*/ 148 h 214"/>
                <a:gd name="T42" fmla="*/ 30 w 174"/>
                <a:gd name="T43" fmla="*/ 137 h 214"/>
                <a:gd name="T44" fmla="*/ 37 w 174"/>
                <a:gd name="T45" fmla="*/ 123 h 214"/>
                <a:gd name="T46" fmla="*/ 68 w 174"/>
                <a:gd name="T47" fmla="*/ 117 h 214"/>
                <a:gd name="T48" fmla="*/ 89 w 174"/>
                <a:gd name="T49" fmla="*/ 121 h 214"/>
                <a:gd name="T50" fmla="*/ 89 w 174"/>
                <a:gd name="T51" fmla="*/ 84 h 214"/>
                <a:gd name="T52" fmla="*/ 106 w 174"/>
                <a:gd name="T53" fmla="*/ 94 h 214"/>
                <a:gd name="T54" fmla="*/ 120 w 174"/>
                <a:gd name="T55" fmla="*/ 73 h 214"/>
                <a:gd name="T56" fmla="*/ 126 w 174"/>
                <a:gd name="T57" fmla="*/ 65 h 214"/>
                <a:gd name="T58" fmla="*/ 123 w 174"/>
                <a:gd name="T59" fmla="*/ 40 h 214"/>
                <a:gd name="T60" fmla="*/ 108 w 174"/>
                <a:gd name="T61" fmla="*/ 17 h 214"/>
                <a:gd name="T62" fmla="*/ 107 w 174"/>
                <a:gd name="T63" fmla="*/ 4 h 214"/>
                <a:gd name="T64" fmla="*/ 123 w 174"/>
                <a:gd name="T65" fmla="*/ 0 h 214"/>
                <a:gd name="T66" fmla="*/ 149 w 174"/>
                <a:gd name="T67" fmla="*/ 29 h 214"/>
                <a:gd name="T68" fmla="*/ 157 w 174"/>
                <a:gd name="T69" fmla="*/ 45 h 214"/>
                <a:gd name="T70" fmla="*/ 153 w 174"/>
                <a:gd name="T71" fmla="*/ 66 h 214"/>
                <a:gd name="T72" fmla="*/ 164 w 174"/>
                <a:gd name="T73" fmla="*/ 87 h 2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74" h="214">
                  <a:moveTo>
                    <a:pt x="164" y="87"/>
                  </a:moveTo>
                  <a:lnTo>
                    <a:pt x="166" y="104"/>
                  </a:lnTo>
                  <a:lnTo>
                    <a:pt x="174" y="114"/>
                  </a:lnTo>
                  <a:lnTo>
                    <a:pt x="171" y="129"/>
                  </a:lnTo>
                  <a:lnTo>
                    <a:pt x="154" y="139"/>
                  </a:lnTo>
                  <a:lnTo>
                    <a:pt x="124" y="140"/>
                  </a:lnTo>
                  <a:lnTo>
                    <a:pt x="109" y="163"/>
                  </a:lnTo>
                  <a:lnTo>
                    <a:pt x="94" y="155"/>
                  </a:lnTo>
                  <a:lnTo>
                    <a:pt x="87" y="140"/>
                  </a:lnTo>
                  <a:lnTo>
                    <a:pt x="59" y="145"/>
                  </a:lnTo>
                  <a:lnTo>
                    <a:pt x="42" y="154"/>
                  </a:lnTo>
                  <a:lnTo>
                    <a:pt x="22" y="155"/>
                  </a:lnTo>
                  <a:lnTo>
                    <a:pt x="46" y="170"/>
                  </a:lnTo>
                  <a:lnTo>
                    <a:pt x="48" y="205"/>
                  </a:lnTo>
                  <a:lnTo>
                    <a:pt x="40" y="214"/>
                  </a:lnTo>
                  <a:lnTo>
                    <a:pt x="28" y="206"/>
                  </a:lnTo>
                  <a:lnTo>
                    <a:pt x="26" y="187"/>
                  </a:lnTo>
                  <a:lnTo>
                    <a:pt x="12" y="181"/>
                  </a:lnTo>
                  <a:lnTo>
                    <a:pt x="0" y="167"/>
                  </a:lnTo>
                  <a:lnTo>
                    <a:pt x="14" y="160"/>
                  </a:lnTo>
                  <a:lnTo>
                    <a:pt x="17" y="148"/>
                  </a:lnTo>
                  <a:lnTo>
                    <a:pt x="30" y="137"/>
                  </a:lnTo>
                  <a:lnTo>
                    <a:pt x="37" y="123"/>
                  </a:lnTo>
                  <a:lnTo>
                    <a:pt x="68" y="117"/>
                  </a:lnTo>
                  <a:lnTo>
                    <a:pt x="89" y="121"/>
                  </a:lnTo>
                  <a:lnTo>
                    <a:pt x="89" y="84"/>
                  </a:lnTo>
                  <a:lnTo>
                    <a:pt x="106" y="94"/>
                  </a:lnTo>
                  <a:lnTo>
                    <a:pt x="120" y="73"/>
                  </a:lnTo>
                  <a:lnTo>
                    <a:pt x="126" y="65"/>
                  </a:lnTo>
                  <a:lnTo>
                    <a:pt x="123" y="40"/>
                  </a:lnTo>
                  <a:lnTo>
                    <a:pt x="108" y="17"/>
                  </a:lnTo>
                  <a:lnTo>
                    <a:pt x="107" y="4"/>
                  </a:lnTo>
                  <a:lnTo>
                    <a:pt x="123" y="0"/>
                  </a:lnTo>
                  <a:lnTo>
                    <a:pt x="149" y="29"/>
                  </a:lnTo>
                  <a:lnTo>
                    <a:pt x="157" y="45"/>
                  </a:lnTo>
                  <a:lnTo>
                    <a:pt x="153" y="66"/>
                  </a:lnTo>
                  <a:lnTo>
                    <a:pt x="164" y="87"/>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298" name="Freeform 297">
              <a:extLst>
                <a:ext uri="{FF2B5EF4-FFF2-40B4-BE49-F238E27FC236}">
                  <a16:creationId xmlns:a16="http://schemas.microsoft.com/office/drawing/2014/main" id="{848449BB-A8DE-5E49-8127-960A5E054A0E}"/>
                </a:ext>
              </a:extLst>
            </p:cNvPr>
            <p:cNvSpPr>
              <a:spLocks/>
            </p:cNvSpPr>
            <p:nvPr/>
          </p:nvSpPr>
          <p:spPr bwMode="auto">
            <a:xfrm>
              <a:off x="8784035" y="2781071"/>
              <a:ext cx="148783" cy="127367"/>
            </a:xfrm>
            <a:custGeom>
              <a:avLst/>
              <a:gdLst>
                <a:gd name="T0" fmla="*/ 51 w 90"/>
                <a:gd name="T1" fmla="*/ 29 h 82"/>
                <a:gd name="T2" fmla="*/ 65 w 90"/>
                <a:gd name="T3" fmla="*/ 33 h 82"/>
                <a:gd name="T4" fmla="*/ 71 w 90"/>
                <a:gd name="T5" fmla="*/ 24 h 82"/>
                <a:gd name="T6" fmla="*/ 90 w 90"/>
                <a:gd name="T7" fmla="*/ 47 h 82"/>
                <a:gd name="T8" fmla="*/ 69 w 90"/>
                <a:gd name="T9" fmla="*/ 53 h 82"/>
                <a:gd name="T10" fmla="*/ 67 w 90"/>
                <a:gd name="T11" fmla="*/ 73 h 82"/>
                <a:gd name="T12" fmla="*/ 32 w 90"/>
                <a:gd name="T13" fmla="*/ 59 h 82"/>
                <a:gd name="T14" fmla="*/ 36 w 90"/>
                <a:gd name="T15" fmla="*/ 82 h 82"/>
                <a:gd name="T16" fmla="*/ 18 w 90"/>
                <a:gd name="T17" fmla="*/ 82 h 82"/>
                <a:gd name="T18" fmla="*/ 3 w 90"/>
                <a:gd name="T19" fmla="*/ 62 h 82"/>
                <a:gd name="T20" fmla="*/ 2 w 90"/>
                <a:gd name="T21" fmla="*/ 46 h 82"/>
                <a:gd name="T22" fmla="*/ 19 w 90"/>
                <a:gd name="T23" fmla="*/ 45 h 82"/>
                <a:gd name="T24" fmla="*/ 6 w 90"/>
                <a:gd name="T25" fmla="*/ 16 h 82"/>
                <a:gd name="T26" fmla="*/ 0 w 90"/>
                <a:gd name="T27" fmla="*/ 0 h 82"/>
                <a:gd name="T28" fmla="*/ 33 w 90"/>
                <a:gd name="T29" fmla="*/ 22 h 82"/>
                <a:gd name="T30" fmla="*/ 51 w 90"/>
                <a:gd name="T31" fmla="*/ 29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90" h="82">
                  <a:moveTo>
                    <a:pt x="51" y="29"/>
                  </a:moveTo>
                  <a:lnTo>
                    <a:pt x="65" y="33"/>
                  </a:lnTo>
                  <a:lnTo>
                    <a:pt x="71" y="24"/>
                  </a:lnTo>
                  <a:lnTo>
                    <a:pt x="90" y="47"/>
                  </a:lnTo>
                  <a:lnTo>
                    <a:pt x="69" y="53"/>
                  </a:lnTo>
                  <a:lnTo>
                    <a:pt x="67" y="73"/>
                  </a:lnTo>
                  <a:lnTo>
                    <a:pt x="32" y="59"/>
                  </a:lnTo>
                  <a:lnTo>
                    <a:pt x="36" y="82"/>
                  </a:lnTo>
                  <a:lnTo>
                    <a:pt x="18" y="82"/>
                  </a:lnTo>
                  <a:lnTo>
                    <a:pt x="3" y="62"/>
                  </a:lnTo>
                  <a:lnTo>
                    <a:pt x="2" y="46"/>
                  </a:lnTo>
                  <a:lnTo>
                    <a:pt x="19" y="45"/>
                  </a:lnTo>
                  <a:lnTo>
                    <a:pt x="6" y="16"/>
                  </a:lnTo>
                  <a:lnTo>
                    <a:pt x="0" y="0"/>
                  </a:lnTo>
                  <a:lnTo>
                    <a:pt x="33" y="22"/>
                  </a:lnTo>
                  <a:lnTo>
                    <a:pt x="51" y="2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299" name="Freeform 298">
              <a:extLst>
                <a:ext uri="{FF2B5EF4-FFF2-40B4-BE49-F238E27FC236}">
                  <a16:creationId xmlns:a16="http://schemas.microsoft.com/office/drawing/2014/main" id="{63FC5ACF-0617-4B49-A3B3-3E988FB958F4}"/>
                </a:ext>
              </a:extLst>
            </p:cNvPr>
            <p:cNvSpPr>
              <a:spLocks/>
            </p:cNvSpPr>
            <p:nvPr/>
          </p:nvSpPr>
          <p:spPr bwMode="auto">
            <a:xfrm>
              <a:off x="6167109" y="2473526"/>
              <a:ext cx="1077850" cy="464425"/>
            </a:xfrm>
            <a:custGeom>
              <a:avLst/>
              <a:gdLst>
                <a:gd name="T0" fmla="*/ 429 w 652"/>
                <a:gd name="T1" fmla="*/ 270 h 299"/>
                <a:gd name="T2" fmla="*/ 408 w 652"/>
                <a:gd name="T3" fmla="*/ 299 h 299"/>
                <a:gd name="T4" fmla="*/ 395 w 652"/>
                <a:gd name="T5" fmla="*/ 289 h 299"/>
                <a:gd name="T6" fmla="*/ 365 w 652"/>
                <a:gd name="T7" fmla="*/ 272 h 299"/>
                <a:gd name="T8" fmla="*/ 352 w 652"/>
                <a:gd name="T9" fmla="*/ 251 h 299"/>
                <a:gd name="T10" fmla="*/ 300 w 652"/>
                <a:gd name="T11" fmla="*/ 237 h 299"/>
                <a:gd name="T12" fmla="*/ 260 w 652"/>
                <a:gd name="T13" fmla="*/ 222 h 299"/>
                <a:gd name="T14" fmla="*/ 215 w 652"/>
                <a:gd name="T15" fmla="*/ 200 h 299"/>
                <a:gd name="T16" fmla="*/ 172 w 652"/>
                <a:gd name="T17" fmla="*/ 210 h 299"/>
                <a:gd name="T18" fmla="*/ 183 w 652"/>
                <a:gd name="T19" fmla="*/ 286 h 299"/>
                <a:gd name="T20" fmla="*/ 155 w 652"/>
                <a:gd name="T21" fmla="*/ 265 h 299"/>
                <a:gd name="T22" fmla="*/ 131 w 652"/>
                <a:gd name="T23" fmla="*/ 276 h 299"/>
                <a:gd name="T24" fmla="*/ 131 w 652"/>
                <a:gd name="T25" fmla="*/ 262 h 299"/>
                <a:gd name="T26" fmla="*/ 106 w 652"/>
                <a:gd name="T27" fmla="*/ 248 h 299"/>
                <a:gd name="T28" fmla="*/ 84 w 652"/>
                <a:gd name="T29" fmla="*/ 224 h 299"/>
                <a:gd name="T30" fmla="*/ 98 w 652"/>
                <a:gd name="T31" fmla="*/ 220 h 299"/>
                <a:gd name="T32" fmla="*/ 108 w 652"/>
                <a:gd name="T33" fmla="*/ 201 h 299"/>
                <a:gd name="T34" fmla="*/ 121 w 652"/>
                <a:gd name="T35" fmla="*/ 184 h 299"/>
                <a:gd name="T36" fmla="*/ 99 w 652"/>
                <a:gd name="T37" fmla="*/ 173 h 299"/>
                <a:gd name="T38" fmla="*/ 67 w 652"/>
                <a:gd name="T39" fmla="*/ 177 h 299"/>
                <a:gd name="T40" fmla="*/ 44 w 652"/>
                <a:gd name="T41" fmla="*/ 178 h 299"/>
                <a:gd name="T42" fmla="*/ 29 w 652"/>
                <a:gd name="T43" fmla="*/ 154 h 299"/>
                <a:gd name="T44" fmla="*/ 0 w 652"/>
                <a:gd name="T45" fmla="*/ 140 h 299"/>
                <a:gd name="T46" fmla="*/ 0 w 652"/>
                <a:gd name="T47" fmla="*/ 121 h 299"/>
                <a:gd name="T48" fmla="*/ 26 w 652"/>
                <a:gd name="T49" fmla="*/ 110 h 299"/>
                <a:gd name="T50" fmla="*/ 51 w 652"/>
                <a:gd name="T51" fmla="*/ 74 h 299"/>
                <a:gd name="T52" fmla="*/ 115 w 652"/>
                <a:gd name="T53" fmla="*/ 87 h 299"/>
                <a:gd name="T54" fmla="*/ 150 w 652"/>
                <a:gd name="T55" fmla="*/ 87 h 299"/>
                <a:gd name="T56" fmla="*/ 199 w 652"/>
                <a:gd name="T57" fmla="*/ 97 h 299"/>
                <a:gd name="T58" fmla="*/ 224 w 652"/>
                <a:gd name="T59" fmla="*/ 92 h 299"/>
                <a:gd name="T60" fmla="*/ 194 w 652"/>
                <a:gd name="T61" fmla="*/ 69 h 299"/>
                <a:gd name="T62" fmla="*/ 201 w 652"/>
                <a:gd name="T63" fmla="*/ 53 h 299"/>
                <a:gd name="T64" fmla="*/ 198 w 652"/>
                <a:gd name="T65" fmla="*/ 34 h 299"/>
                <a:gd name="T66" fmla="*/ 257 w 652"/>
                <a:gd name="T67" fmla="*/ 21 h 299"/>
                <a:gd name="T68" fmla="*/ 298 w 652"/>
                <a:gd name="T69" fmla="*/ 9 h 299"/>
                <a:gd name="T70" fmla="*/ 338 w 652"/>
                <a:gd name="T71" fmla="*/ 5 h 299"/>
                <a:gd name="T72" fmla="*/ 366 w 652"/>
                <a:gd name="T73" fmla="*/ 20 h 299"/>
                <a:gd name="T74" fmla="*/ 393 w 652"/>
                <a:gd name="T75" fmla="*/ 38 h 299"/>
                <a:gd name="T76" fmla="*/ 437 w 652"/>
                <a:gd name="T77" fmla="*/ 18 h 299"/>
                <a:gd name="T78" fmla="*/ 462 w 652"/>
                <a:gd name="T79" fmla="*/ 39 h 299"/>
                <a:gd name="T80" fmla="*/ 524 w 652"/>
                <a:gd name="T81" fmla="*/ 80 h 299"/>
                <a:gd name="T82" fmla="*/ 571 w 652"/>
                <a:gd name="T83" fmla="*/ 86 h 299"/>
                <a:gd name="T84" fmla="*/ 595 w 652"/>
                <a:gd name="T85" fmla="*/ 102 h 299"/>
                <a:gd name="T86" fmla="*/ 619 w 652"/>
                <a:gd name="T87" fmla="*/ 114 h 299"/>
                <a:gd name="T88" fmla="*/ 652 w 652"/>
                <a:gd name="T89" fmla="*/ 124 h 299"/>
                <a:gd name="T90" fmla="*/ 634 w 652"/>
                <a:gd name="T91" fmla="*/ 139 h 299"/>
                <a:gd name="T92" fmla="*/ 637 w 652"/>
                <a:gd name="T93" fmla="*/ 169 h 299"/>
                <a:gd name="T94" fmla="*/ 605 w 652"/>
                <a:gd name="T95" fmla="*/ 199 h 299"/>
                <a:gd name="T96" fmla="*/ 569 w 652"/>
                <a:gd name="T97" fmla="*/ 211 h 299"/>
                <a:gd name="T98" fmla="*/ 588 w 652"/>
                <a:gd name="T99" fmla="*/ 252 h 299"/>
                <a:gd name="T100" fmla="*/ 581 w 652"/>
                <a:gd name="T101" fmla="*/ 261 h 299"/>
                <a:gd name="T102" fmla="*/ 545 w 652"/>
                <a:gd name="T103" fmla="*/ 252 h 299"/>
                <a:gd name="T104" fmla="*/ 512 w 652"/>
                <a:gd name="T105" fmla="*/ 253 h 299"/>
                <a:gd name="T106" fmla="*/ 477 w 652"/>
                <a:gd name="T107" fmla="*/ 249 h 299"/>
                <a:gd name="T108" fmla="*/ 449 w 652"/>
                <a:gd name="T109" fmla="*/ 254 h 299"/>
                <a:gd name="T110" fmla="*/ 438 w 652"/>
                <a:gd name="T111" fmla="*/ 266 h 2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652" h="299">
                  <a:moveTo>
                    <a:pt x="438" y="266"/>
                  </a:moveTo>
                  <a:lnTo>
                    <a:pt x="429" y="270"/>
                  </a:lnTo>
                  <a:lnTo>
                    <a:pt x="412" y="284"/>
                  </a:lnTo>
                  <a:lnTo>
                    <a:pt x="408" y="299"/>
                  </a:lnTo>
                  <a:lnTo>
                    <a:pt x="402" y="299"/>
                  </a:lnTo>
                  <a:lnTo>
                    <a:pt x="395" y="289"/>
                  </a:lnTo>
                  <a:lnTo>
                    <a:pt x="373" y="288"/>
                  </a:lnTo>
                  <a:lnTo>
                    <a:pt x="365" y="272"/>
                  </a:lnTo>
                  <a:lnTo>
                    <a:pt x="357" y="271"/>
                  </a:lnTo>
                  <a:lnTo>
                    <a:pt x="352" y="251"/>
                  </a:lnTo>
                  <a:lnTo>
                    <a:pt x="328" y="236"/>
                  </a:lnTo>
                  <a:lnTo>
                    <a:pt x="300" y="237"/>
                  </a:lnTo>
                  <a:lnTo>
                    <a:pt x="281" y="240"/>
                  </a:lnTo>
                  <a:lnTo>
                    <a:pt x="260" y="222"/>
                  </a:lnTo>
                  <a:lnTo>
                    <a:pt x="245" y="214"/>
                  </a:lnTo>
                  <a:lnTo>
                    <a:pt x="215" y="200"/>
                  </a:lnTo>
                  <a:lnTo>
                    <a:pt x="211" y="198"/>
                  </a:lnTo>
                  <a:lnTo>
                    <a:pt x="172" y="210"/>
                  </a:lnTo>
                  <a:lnTo>
                    <a:pt x="192" y="285"/>
                  </a:lnTo>
                  <a:lnTo>
                    <a:pt x="183" y="286"/>
                  </a:lnTo>
                  <a:lnTo>
                    <a:pt x="168" y="270"/>
                  </a:lnTo>
                  <a:lnTo>
                    <a:pt x="155" y="265"/>
                  </a:lnTo>
                  <a:lnTo>
                    <a:pt x="137" y="269"/>
                  </a:lnTo>
                  <a:lnTo>
                    <a:pt x="131" y="276"/>
                  </a:lnTo>
                  <a:lnTo>
                    <a:pt x="129" y="271"/>
                  </a:lnTo>
                  <a:lnTo>
                    <a:pt x="131" y="262"/>
                  </a:lnTo>
                  <a:lnTo>
                    <a:pt x="127" y="255"/>
                  </a:lnTo>
                  <a:lnTo>
                    <a:pt x="106" y="248"/>
                  </a:lnTo>
                  <a:lnTo>
                    <a:pt x="94" y="230"/>
                  </a:lnTo>
                  <a:lnTo>
                    <a:pt x="84" y="224"/>
                  </a:lnTo>
                  <a:lnTo>
                    <a:pt x="81" y="218"/>
                  </a:lnTo>
                  <a:lnTo>
                    <a:pt x="98" y="220"/>
                  </a:lnTo>
                  <a:lnTo>
                    <a:pt x="95" y="205"/>
                  </a:lnTo>
                  <a:lnTo>
                    <a:pt x="108" y="201"/>
                  </a:lnTo>
                  <a:lnTo>
                    <a:pt x="123" y="204"/>
                  </a:lnTo>
                  <a:lnTo>
                    <a:pt x="121" y="184"/>
                  </a:lnTo>
                  <a:lnTo>
                    <a:pt x="115" y="172"/>
                  </a:lnTo>
                  <a:lnTo>
                    <a:pt x="99" y="173"/>
                  </a:lnTo>
                  <a:lnTo>
                    <a:pt x="84" y="168"/>
                  </a:lnTo>
                  <a:lnTo>
                    <a:pt x="67" y="177"/>
                  </a:lnTo>
                  <a:lnTo>
                    <a:pt x="53" y="181"/>
                  </a:lnTo>
                  <a:lnTo>
                    <a:pt x="44" y="178"/>
                  </a:lnTo>
                  <a:lnTo>
                    <a:pt x="43" y="167"/>
                  </a:lnTo>
                  <a:lnTo>
                    <a:pt x="29" y="154"/>
                  </a:lnTo>
                  <a:lnTo>
                    <a:pt x="17" y="154"/>
                  </a:lnTo>
                  <a:lnTo>
                    <a:pt x="0" y="140"/>
                  </a:lnTo>
                  <a:lnTo>
                    <a:pt x="6" y="125"/>
                  </a:lnTo>
                  <a:lnTo>
                    <a:pt x="0" y="121"/>
                  </a:lnTo>
                  <a:lnTo>
                    <a:pt x="7" y="99"/>
                  </a:lnTo>
                  <a:lnTo>
                    <a:pt x="26" y="110"/>
                  </a:lnTo>
                  <a:lnTo>
                    <a:pt x="25" y="96"/>
                  </a:lnTo>
                  <a:lnTo>
                    <a:pt x="51" y="74"/>
                  </a:lnTo>
                  <a:lnTo>
                    <a:pt x="76" y="73"/>
                  </a:lnTo>
                  <a:lnTo>
                    <a:pt x="115" y="87"/>
                  </a:lnTo>
                  <a:lnTo>
                    <a:pt x="136" y="95"/>
                  </a:lnTo>
                  <a:lnTo>
                    <a:pt x="150" y="87"/>
                  </a:lnTo>
                  <a:lnTo>
                    <a:pt x="175" y="87"/>
                  </a:lnTo>
                  <a:lnTo>
                    <a:pt x="199" y="97"/>
                  </a:lnTo>
                  <a:lnTo>
                    <a:pt x="202" y="91"/>
                  </a:lnTo>
                  <a:lnTo>
                    <a:pt x="224" y="92"/>
                  </a:lnTo>
                  <a:lnTo>
                    <a:pt x="225" y="82"/>
                  </a:lnTo>
                  <a:lnTo>
                    <a:pt x="194" y="69"/>
                  </a:lnTo>
                  <a:lnTo>
                    <a:pt x="206" y="59"/>
                  </a:lnTo>
                  <a:lnTo>
                    <a:pt x="201" y="53"/>
                  </a:lnTo>
                  <a:lnTo>
                    <a:pt x="214" y="48"/>
                  </a:lnTo>
                  <a:lnTo>
                    <a:pt x="198" y="34"/>
                  </a:lnTo>
                  <a:lnTo>
                    <a:pt x="202" y="28"/>
                  </a:lnTo>
                  <a:lnTo>
                    <a:pt x="257" y="21"/>
                  </a:lnTo>
                  <a:lnTo>
                    <a:pt x="263" y="16"/>
                  </a:lnTo>
                  <a:lnTo>
                    <a:pt x="298" y="9"/>
                  </a:lnTo>
                  <a:lnTo>
                    <a:pt x="309" y="0"/>
                  </a:lnTo>
                  <a:lnTo>
                    <a:pt x="338" y="5"/>
                  </a:lnTo>
                  <a:lnTo>
                    <a:pt x="352" y="25"/>
                  </a:lnTo>
                  <a:lnTo>
                    <a:pt x="366" y="20"/>
                  </a:lnTo>
                  <a:lnTo>
                    <a:pt x="389" y="27"/>
                  </a:lnTo>
                  <a:lnTo>
                    <a:pt x="393" y="38"/>
                  </a:lnTo>
                  <a:lnTo>
                    <a:pt x="407" y="37"/>
                  </a:lnTo>
                  <a:lnTo>
                    <a:pt x="437" y="18"/>
                  </a:lnTo>
                  <a:lnTo>
                    <a:pt x="434" y="24"/>
                  </a:lnTo>
                  <a:lnTo>
                    <a:pt x="462" y="39"/>
                  </a:lnTo>
                  <a:lnTo>
                    <a:pt x="520" y="90"/>
                  </a:lnTo>
                  <a:lnTo>
                    <a:pt x="524" y="80"/>
                  </a:lnTo>
                  <a:lnTo>
                    <a:pt x="551" y="92"/>
                  </a:lnTo>
                  <a:lnTo>
                    <a:pt x="571" y="86"/>
                  </a:lnTo>
                  <a:lnTo>
                    <a:pt x="582" y="90"/>
                  </a:lnTo>
                  <a:lnTo>
                    <a:pt x="595" y="102"/>
                  </a:lnTo>
                  <a:lnTo>
                    <a:pt x="608" y="106"/>
                  </a:lnTo>
                  <a:lnTo>
                    <a:pt x="619" y="114"/>
                  </a:lnTo>
                  <a:lnTo>
                    <a:pt x="638" y="111"/>
                  </a:lnTo>
                  <a:lnTo>
                    <a:pt x="652" y="124"/>
                  </a:lnTo>
                  <a:lnTo>
                    <a:pt x="647" y="137"/>
                  </a:lnTo>
                  <a:lnTo>
                    <a:pt x="634" y="139"/>
                  </a:lnTo>
                  <a:lnTo>
                    <a:pt x="642" y="160"/>
                  </a:lnTo>
                  <a:lnTo>
                    <a:pt x="637" y="169"/>
                  </a:lnTo>
                  <a:lnTo>
                    <a:pt x="602" y="162"/>
                  </a:lnTo>
                  <a:lnTo>
                    <a:pt x="605" y="199"/>
                  </a:lnTo>
                  <a:lnTo>
                    <a:pt x="599" y="203"/>
                  </a:lnTo>
                  <a:lnTo>
                    <a:pt x="569" y="211"/>
                  </a:lnTo>
                  <a:lnTo>
                    <a:pt x="597" y="247"/>
                  </a:lnTo>
                  <a:lnTo>
                    <a:pt x="588" y="252"/>
                  </a:lnTo>
                  <a:lnTo>
                    <a:pt x="593" y="264"/>
                  </a:lnTo>
                  <a:lnTo>
                    <a:pt x="581" y="261"/>
                  </a:lnTo>
                  <a:lnTo>
                    <a:pt x="571" y="254"/>
                  </a:lnTo>
                  <a:lnTo>
                    <a:pt x="545" y="252"/>
                  </a:lnTo>
                  <a:lnTo>
                    <a:pt x="517" y="251"/>
                  </a:lnTo>
                  <a:lnTo>
                    <a:pt x="512" y="253"/>
                  </a:lnTo>
                  <a:lnTo>
                    <a:pt x="485" y="245"/>
                  </a:lnTo>
                  <a:lnTo>
                    <a:pt x="477" y="249"/>
                  </a:lnTo>
                  <a:lnTo>
                    <a:pt x="479" y="261"/>
                  </a:lnTo>
                  <a:lnTo>
                    <a:pt x="449" y="254"/>
                  </a:lnTo>
                  <a:lnTo>
                    <a:pt x="439" y="257"/>
                  </a:lnTo>
                  <a:lnTo>
                    <a:pt x="438" y="266"/>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300" name="Freeform 299">
              <a:extLst>
                <a:ext uri="{FF2B5EF4-FFF2-40B4-BE49-F238E27FC236}">
                  <a16:creationId xmlns:a16="http://schemas.microsoft.com/office/drawing/2014/main" id="{8CDF465E-B2B3-FD4B-B89E-45DB837672FB}"/>
                </a:ext>
              </a:extLst>
            </p:cNvPr>
            <p:cNvSpPr>
              <a:spLocks/>
            </p:cNvSpPr>
            <p:nvPr/>
          </p:nvSpPr>
          <p:spPr bwMode="auto">
            <a:xfrm>
              <a:off x="6873001" y="2854075"/>
              <a:ext cx="274422" cy="127367"/>
            </a:xfrm>
            <a:custGeom>
              <a:avLst/>
              <a:gdLst>
                <a:gd name="T0" fmla="*/ 11 w 166"/>
                <a:gd name="T1" fmla="*/ 21 h 82"/>
                <a:gd name="T2" fmla="*/ 12 w 166"/>
                <a:gd name="T3" fmla="*/ 12 h 82"/>
                <a:gd name="T4" fmla="*/ 22 w 166"/>
                <a:gd name="T5" fmla="*/ 9 h 82"/>
                <a:gd name="T6" fmla="*/ 52 w 166"/>
                <a:gd name="T7" fmla="*/ 16 h 82"/>
                <a:gd name="T8" fmla="*/ 50 w 166"/>
                <a:gd name="T9" fmla="*/ 4 h 82"/>
                <a:gd name="T10" fmla="*/ 58 w 166"/>
                <a:gd name="T11" fmla="*/ 0 h 82"/>
                <a:gd name="T12" fmla="*/ 85 w 166"/>
                <a:gd name="T13" fmla="*/ 8 h 82"/>
                <a:gd name="T14" fmla="*/ 90 w 166"/>
                <a:gd name="T15" fmla="*/ 6 h 82"/>
                <a:gd name="T16" fmla="*/ 118 w 166"/>
                <a:gd name="T17" fmla="*/ 7 h 82"/>
                <a:gd name="T18" fmla="*/ 144 w 166"/>
                <a:gd name="T19" fmla="*/ 9 h 82"/>
                <a:gd name="T20" fmla="*/ 154 w 166"/>
                <a:gd name="T21" fmla="*/ 16 h 82"/>
                <a:gd name="T22" fmla="*/ 166 w 166"/>
                <a:gd name="T23" fmla="*/ 19 h 82"/>
                <a:gd name="T24" fmla="*/ 165 w 166"/>
                <a:gd name="T25" fmla="*/ 24 h 82"/>
                <a:gd name="T26" fmla="*/ 142 w 166"/>
                <a:gd name="T27" fmla="*/ 35 h 82"/>
                <a:gd name="T28" fmla="*/ 139 w 166"/>
                <a:gd name="T29" fmla="*/ 43 h 82"/>
                <a:gd name="T30" fmla="*/ 118 w 166"/>
                <a:gd name="T31" fmla="*/ 46 h 82"/>
                <a:gd name="T32" fmla="*/ 116 w 166"/>
                <a:gd name="T33" fmla="*/ 58 h 82"/>
                <a:gd name="T34" fmla="*/ 97 w 166"/>
                <a:gd name="T35" fmla="*/ 56 h 82"/>
                <a:gd name="T36" fmla="*/ 87 w 166"/>
                <a:gd name="T37" fmla="*/ 60 h 82"/>
                <a:gd name="T38" fmla="*/ 74 w 166"/>
                <a:gd name="T39" fmla="*/ 70 h 82"/>
                <a:gd name="T40" fmla="*/ 77 w 166"/>
                <a:gd name="T41" fmla="*/ 74 h 82"/>
                <a:gd name="T42" fmla="*/ 74 w 166"/>
                <a:gd name="T43" fmla="*/ 79 h 82"/>
                <a:gd name="T44" fmla="*/ 43 w 166"/>
                <a:gd name="T45" fmla="*/ 82 h 82"/>
                <a:gd name="T46" fmla="*/ 20 w 166"/>
                <a:gd name="T47" fmla="*/ 76 h 82"/>
                <a:gd name="T48" fmla="*/ 2 w 166"/>
                <a:gd name="T49" fmla="*/ 77 h 82"/>
                <a:gd name="T50" fmla="*/ 0 w 166"/>
                <a:gd name="T51" fmla="*/ 65 h 82"/>
                <a:gd name="T52" fmla="*/ 20 w 166"/>
                <a:gd name="T53" fmla="*/ 69 h 82"/>
                <a:gd name="T54" fmla="*/ 24 w 166"/>
                <a:gd name="T55" fmla="*/ 62 h 82"/>
                <a:gd name="T56" fmla="*/ 37 w 166"/>
                <a:gd name="T57" fmla="*/ 64 h 82"/>
                <a:gd name="T58" fmla="*/ 55 w 166"/>
                <a:gd name="T59" fmla="*/ 49 h 82"/>
                <a:gd name="T60" fmla="*/ 31 w 166"/>
                <a:gd name="T61" fmla="*/ 39 h 82"/>
                <a:gd name="T62" fmla="*/ 21 w 166"/>
                <a:gd name="T63" fmla="*/ 44 h 82"/>
                <a:gd name="T64" fmla="*/ 6 w 166"/>
                <a:gd name="T65" fmla="*/ 36 h 82"/>
                <a:gd name="T66" fmla="*/ 16 w 166"/>
                <a:gd name="T67" fmla="*/ 23 h 82"/>
                <a:gd name="T68" fmla="*/ 11 w 166"/>
                <a:gd name="T69" fmla="*/ 21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66" h="82">
                  <a:moveTo>
                    <a:pt x="11" y="21"/>
                  </a:moveTo>
                  <a:lnTo>
                    <a:pt x="12" y="12"/>
                  </a:lnTo>
                  <a:lnTo>
                    <a:pt x="22" y="9"/>
                  </a:lnTo>
                  <a:lnTo>
                    <a:pt x="52" y="16"/>
                  </a:lnTo>
                  <a:lnTo>
                    <a:pt x="50" y="4"/>
                  </a:lnTo>
                  <a:lnTo>
                    <a:pt x="58" y="0"/>
                  </a:lnTo>
                  <a:lnTo>
                    <a:pt x="85" y="8"/>
                  </a:lnTo>
                  <a:lnTo>
                    <a:pt x="90" y="6"/>
                  </a:lnTo>
                  <a:lnTo>
                    <a:pt x="118" y="7"/>
                  </a:lnTo>
                  <a:lnTo>
                    <a:pt x="144" y="9"/>
                  </a:lnTo>
                  <a:lnTo>
                    <a:pt x="154" y="16"/>
                  </a:lnTo>
                  <a:lnTo>
                    <a:pt x="166" y="19"/>
                  </a:lnTo>
                  <a:lnTo>
                    <a:pt x="165" y="24"/>
                  </a:lnTo>
                  <a:lnTo>
                    <a:pt x="142" y="35"/>
                  </a:lnTo>
                  <a:lnTo>
                    <a:pt x="139" y="43"/>
                  </a:lnTo>
                  <a:lnTo>
                    <a:pt x="118" y="46"/>
                  </a:lnTo>
                  <a:lnTo>
                    <a:pt x="116" y="58"/>
                  </a:lnTo>
                  <a:lnTo>
                    <a:pt x="97" y="56"/>
                  </a:lnTo>
                  <a:lnTo>
                    <a:pt x="87" y="60"/>
                  </a:lnTo>
                  <a:lnTo>
                    <a:pt x="74" y="70"/>
                  </a:lnTo>
                  <a:lnTo>
                    <a:pt x="77" y="74"/>
                  </a:lnTo>
                  <a:lnTo>
                    <a:pt x="74" y="79"/>
                  </a:lnTo>
                  <a:lnTo>
                    <a:pt x="43" y="82"/>
                  </a:lnTo>
                  <a:lnTo>
                    <a:pt x="20" y="76"/>
                  </a:lnTo>
                  <a:lnTo>
                    <a:pt x="2" y="77"/>
                  </a:lnTo>
                  <a:lnTo>
                    <a:pt x="0" y="65"/>
                  </a:lnTo>
                  <a:lnTo>
                    <a:pt x="20" y="69"/>
                  </a:lnTo>
                  <a:lnTo>
                    <a:pt x="24" y="62"/>
                  </a:lnTo>
                  <a:lnTo>
                    <a:pt x="37" y="64"/>
                  </a:lnTo>
                  <a:lnTo>
                    <a:pt x="55" y="49"/>
                  </a:lnTo>
                  <a:lnTo>
                    <a:pt x="31" y="39"/>
                  </a:lnTo>
                  <a:lnTo>
                    <a:pt x="21" y="44"/>
                  </a:lnTo>
                  <a:lnTo>
                    <a:pt x="6" y="36"/>
                  </a:lnTo>
                  <a:lnTo>
                    <a:pt x="16" y="23"/>
                  </a:lnTo>
                  <a:lnTo>
                    <a:pt x="11" y="21"/>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301" name="Freeform 300">
              <a:extLst>
                <a:ext uri="{FF2B5EF4-FFF2-40B4-BE49-F238E27FC236}">
                  <a16:creationId xmlns:a16="http://schemas.microsoft.com/office/drawing/2014/main" id="{B74CCB51-DECB-4042-A812-77EC47EF65EA}"/>
                </a:ext>
              </a:extLst>
            </p:cNvPr>
            <p:cNvSpPr>
              <a:spLocks/>
            </p:cNvSpPr>
            <p:nvPr/>
          </p:nvSpPr>
          <p:spPr bwMode="auto">
            <a:xfrm>
              <a:off x="8012017" y="3778264"/>
              <a:ext cx="160356" cy="132027"/>
            </a:xfrm>
            <a:custGeom>
              <a:avLst/>
              <a:gdLst>
                <a:gd name="T0" fmla="*/ 27 w 97"/>
                <a:gd name="T1" fmla="*/ 81 h 85"/>
                <a:gd name="T2" fmla="*/ 18 w 97"/>
                <a:gd name="T3" fmla="*/ 71 h 85"/>
                <a:gd name="T4" fmla="*/ 7 w 97"/>
                <a:gd name="T5" fmla="*/ 49 h 85"/>
                <a:gd name="T6" fmla="*/ 0 w 97"/>
                <a:gd name="T7" fmla="*/ 24 h 85"/>
                <a:gd name="T8" fmla="*/ 10 w 97"/>
                <a:gd name="T9" fmla="*/ 7 h 85"/>
                <a:gd name="T10" fmla="*/ 33 w 97"/>
                <a:gd name="T11" fmla="*/ 3 h 85"/>
                <a:gd name="T12" fmla="*/ 51 w 97"/>
                <a:gd name="T13" fmla="*/ 6 h 85"/>
                <a:gd name="T14" fmla="*/ 67 w 97"/>
                <a:gd name="T15" fmla="*/ 14 h 85"/>
                <a:gd name="T16" fmla="*/ 73 w 97"/>
                <a:gd name="T17" fmla="*/ 0 h 85"/>
                <a:gd name="T18" fmla="*/ 90 w 97"/>
                <a:gd name="T19" fmla="*/ 7 h 85"/>
                <a:gd name="T20" fmla="*/ 96 w 97"/>
                <a:gd name="T21" fmla="*/ 21 h 85"/>
                <a:gd name="T22" fmla="*/ 97 w 97"/>
                <a:gd name="T23" fmla="*/ 46 h 85"/>
                <a:gd name="T24" fmla="*/ 68 w 97"/>
                <a:gd name="T25" fmla="*/ 62 h 85"/>
                <a:gd name="T26" fmla="*/ 77 w 97"/>
                <a:gd name="T27" fmla="*/ 75 h 85"/>
                <a:gd name="T28" fmla="*/ 58 w 97"/>
                <a:gd name="T29" fmla="*/ 76 h 85"/>
                <a:gd name="T30" fmla="*/ 42 w 97"/>
                <a:gd name="T31" fmla="*/ 85 h 85"/>
                <a:gd name="T32" fmla="*/ 27 w 97"/>
                <a:gd name="T33" fmla="*/ 81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97" h="85">
                  <a:moveTo>
                    <a:pt x="27" y="81"/>
                  </a:moveTo>
                  <a:lnTo>
                    <a:pt x="18" y="71"/>
                  </a:lnTo>
                  <a:lnTo>
                    <a:pt x="7" y="49"/>
                  </a:lnTo>
                  <a:lnTo>
                    <a:pt x="0" y="24"/>
                  </a:lnTo>
                  <a:lnTo>
                    <a:pt x="10" y="7"/>
                  </a:lnTo>
                  <a:lnTo>
                    <a:pt x="33" y="3"/>
                  </a:lnTo>
                  <a:lnTo>
                    <a:pt x="51" y="6"/>
                  </a:lnTo>
                  <a:lnTo>
                    <a:pt x="67" y="14"/>
                  </a:lnTo>
                  <a:lnTo>
                    <a:pt x="73" y="0"/>
                  </a:lnTo>
                  <a:lnTo>
                    <a:pt x="90" y="7"/>
                  </a:lnTo>
                  <a:lnTo>
                    <a:pt x="96" y="21"/>
                  </a:lnTo>
                  <a:lnTo>
                    <a:pt x="97" y="46"/>
                  </a:lnTo>
                  <a:lnTo>
                    <a:pt x="68" y="62"/>
                  </a:lnTo>
                  <a:lnTo>
                    <a:pt x="77" y="75"/>
                  </a:lnTo>
                  <a:lnTo>
                    <a:pt x="58" y="76"/>
                  </a:lnTo>
                  <a:lnTo>
                    <a:pt x="42" y="85"/>
                  </a:lnTo>
                  <a:lnTo>
                    <a:pt x="27" y="81"/>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302" name="Freeform 301">
              <a:extLst>
                <a:ext uri="{FF2B5EF4-FFF2-40B4-BE49-F238E27FC236}">
                  <a16:creationId xmlns:a16="http://schemas.microsoft.com/office/drawing/2014/main" id="{44EA4D07-59C2-8242-B968-31A27BCCB8FC}"/>
                </a:ext>
              </a:extLst>
            </p:cNvPr>
            <p:cNvSpPr>
              <a:spLocks/>
            </p:cNvSpPr>
            <p:nvPr/>
          </p:nvSpPr>
          <p:spPr bwMode="auto">
            <a:xfrm>
              <a:off x="8494736" y="3003187"/>
              <a:ext cx="127292" cy="135134"/>
            </a:xfrm>
            <a:custGeom>
              <a:avLst/>
              <a:gdLst>
                <a:gd name="T0" fmla="*/ 29 w 77"/>
                <a:gd name="T1" fmla="*/ 0 h 87"/>
                <a:gd name="T2" fmla="*/ 55 w 77"/>
                <a:gd name="T3" fmla="*/ 24 h 87"/>
                <a:gd name="T4" fmla="*/ 66 w 77"/>
                <a:gd name="T5" fmla="*/ 38 h 87"/>
                <a:gd name="T6" fmla="*/ 77 w 77"/>
                <a:gd name="T7" fmla="*/ 62 h 87"/>
                <a:gd name="T8" fmla="*/ 75 w 77"/>
                <a:gd name="T9" fmla="*/ 73 h 87"/>
                <a:gd name="T10" fmla="*/ 61 w 77"/>
                <a:gd name="T11" fmla="*/ 77 h 87"/>
                <a:gd name="T12" fmla="*/ 51 w 77"/>
                <a:gd name="T13" fmla="*/ 85 h 87"/>
                <a:gd name="T14" fmla="*/ 36 w 77"/>
                <a:gd name="T15" fmla="*/ 87 h 87"/>
                <a:gd name="T16" fmla="*/ 29 w 77"/>
                <a:gd name="T17" fmla="*/ 76 h 87"/>
                <a:gd name="T18" fmla="*/ 26 w 77"/>
                <a:gd name="T19" fmla="*/ 61 h 87"/>
                <a:gd name="T20" fmla="*/ 9 w 77"/>
                <a:gd name="T21" fmla="*/ 39 h 87"/>
                <a:gd name="T22" fmla="*/ 20 w 77"/>
                <a:gd name="T23" fmla="*/ 35 h 87"/>
                <a:gd name="T24" fmla="*/ 0 w 77"/>
                <a:gd name="T25" fmla="*/ 18 h 87"/>
                <a:gd name="T26" fmla="*/ 1 w 77"/>
                <a:gd name="T27" fmla="*/ 16 h 87"/>
                <a:gd name="T28" fmla="*/ 8 w 77"/>
                <a:gd name="T29" fmla="*/ 17 h 87"/>
                <a:gd name="T30" fmla="*/ 11 w 77"/>
                <a:gd name="T31" fmla="*/ 7 h 87"/>
                <a:gd name="T32" fmla="*/ 22 w 77"/>
                <a:gd name="T33" fmla="*/ 6 h 87"/>
                <a:gd name="T34" fmla="*/ 29 w 77"/>
                <a:gd name="T35" fmla="*/ 5 h 87"/>
                <a:gd name="T36" fmla="*/ 29 w 77"/>
                <a:gd name="T37"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77" h="87">
                  <a:moveTo>
                    <a:pt x="29" y="0"/>
                  </a:moveTo>
                  <a:lnTo>
                    <a:pt x="55" y="24"/>
                  </a:lnTo>
                  <a:lnTo>
                    <a:pt x="66" y="38"/>
                  </a:lnTo>
                  <a:lnTo>
                    <a:pt x="77" y="62"/>
                  </a:lnTo>
                  <a:lnTo>
                    <a:pt x="75" y="73"/>
                  </a:lnTo>
                  <a:lnTo>
                    <a:pt x="61" y="77"/>
                  </a:lnTo>
                  <a:lnTo>
                    <a:pt x="51" y="85"/>
                  </a:lnTo>
                  <a:lnTo>
                    <a:pt x="36" y="87"/>
                  </a:lnTo>
                  <a:lnTo>
                    <a:pt x="29" y="76"/>
                  </a:lnTo>
                  <a:lnTo>
                    <a:pt x="26" y="61"/>
                  </a:lnTo>
                  <a:lnTo>
                    <a:pt x="9" y="39"/>
                  </a:lnTo>
                  <a:lnTo>
                    <a:pt x="20" y="35"/>
                  </a:lnTo>
                  <a:lnTo>
                    <a:pt x="0" y="18"/>
                  </a:lnTo>
                  <a:lnTo>
                    <a:pt x="1" y="16"/>
                  </a:lnTo>
                  <a:lnTo>
                    <a:pt x="8" y="17"/>
                  </a:lnTo>
                  <a:lnTo>
                    <a:pt x="11" y="7"/>
                  </a:lnTo>
                  <a:lnTo>
                    <a:pt x="22" y="6"/>
                  </a:lnTo>
                  <a:lnTo>
                    <a:pt x="29" y="5"/>
                  </a:lnTo>
                  <a:lnTo>
                    <a:pt x="29"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303" name="Freeform 302">
              <a:extLst>
                <a:ext uri="{FF2B5EF4-FFF2-40B4-BE49-F238E27FC236}">
                  <a16:creationId xmlns:a16="http://schemas.microsoft.com/office/drawing/2014/main" id="{C6CAF153-12F3-814D-A541-35853B2BA3F1}"/>
                </a:ext>
              </a:extLst>
            </p:cNvPr>
            <p:cNvSpPr>
              <a:spLocks/>
            </p:cNvSpPr>
            <p:nvPr/>
          </p:nvSpPr>
          <p:spPr bwMode="auto">
            <a:xfrm>
              <a:off x="7912829" y="3523530"/>
              <a:ext cx="249626" cy="276480"/>
            </a:xfrm>
            <a:custGeom>
              <a:avLst/>
              <a:gdLst>
                <a:gd name="T0" fmla="*/ 111 w 151"/>
                <a:gd name="T1" fmla="*/ 170 h 178"/>
                <a:gd name="T2" fmla="*/ 116 w 151"/>
                <a:gd name="T3" fmla="*/ 161 h 178"/>
                <a:gd name="T4" fmla="*/ 114 w 151"/>
                <a:gd name="T5" fmla="*/ 143 h 178"/>
                <a:gd name="T6" fmla="*/ 97 w 151"/>
                <a:gd name="T7" fmla="*/ 125 h 178"/>
                <a:gd name="T8" fmla="*/ 93 w 151"/>
                <a:gd name="T9" fmla="*/ 104 h 178"/>
                <a:gd name="T10" fmla="*/ 77 w 151"/>
                <a:gd name="T11" fmla="*/ 87 h 178"/>
                <a:gd name="T12" fmla="*/ 63 w 151"/>
                <a:gd name="T13" fmla="*/ 86 h 178"/>
                <a:gd name="T14" fmla="*/ 60 w 151"/>
                <a:gd name="T15" fmla="*/ 93 h 178"/>
                <a:gd name="T16" fmla="*/ 50 w 151"/>
                <a:gd name="T17" fmla="*/ 94 h 178"/>
                <a:gd name="T18" fmla="*/ 44 w 151"/>
                <a:gd name="T19" fmla="*/ 90 h 178"/>
                <a:gd name="T20" fmla="*/ 26 w 151"/>
                <a:gd name="T21" fmla="*/ 103 h 178"/>
                <a:gd name="T22" fmla="*/ 23 w 151"/>
                <a:gd name="T23" fmla="*/ 84 h 178"/>
                <a:gd name="T24" fmla="*/ 24 w 151"/>
                <a:gd name="T25" fmla="*/ 62 h 178"/>
                <a:gd name="T26" fmla="*/ 12 w 151"/>
                <a:gd name="T27" fmla="*/ 61 h 178"/>
                <a:gd name="T28" fmla="*/ 9 w 151"/>
                <a:gd name="T29" fmla="*/ 49 h 178"/>
                <a:gd name="T30" fmla="*/ 0 w 151"/>
                <a:gd name="T31" fmla="*/ 42 h 178"/>
                <a:gd name="T32" fmla="*/ 3 w 151"/>
                <a:gd name="T33" fmla="*/ 34 h 178"/>
                <a:gd name="T34" fmla="*/ 16 w 151"/>
                <a:gd name="T35" fmla="*/ 21 h 178"/>
                <a:gd name="T36" fmla="*/ 18 w 151"/>
                <a:gd name="T37" fmla="*/ 26 h 178"/>
                <a:gd name="T38" fmla="*/ 28 w 151"/>
                <a:gd name="T39" fmla="*/ 26 h 178"/>
                <a:gd name="T40" fmla="*/ 21 w 151"/>
                <a:gd name="T41" fmla="*/ 3 h 178"/>
                <a:gd name="T42" fmla="*/ 30 w 151"/>
                <a:gd name="T43" fmla="*/ 0 h 178"/>
                <a:gd name="T44" fmla="*/ 43 w 151"/>
                <a:gd name="T45" fmla="*/ 16 h 178"/>
                <a:gd name="T46" fmla="*/ 55 w 151"/>
                <a:gd name="T47" fmla="*/ 35 h 178"/>
                <a:gd name="T48" fmla="*/ 77 w 151"/>
                <a:gd name="T49" fmla="*/ 35 h 178"/>
                <a:gd name="T50" fmla="*/ 87 w 151"/>
                <a:gd name="T51" fmla="*/ 53 h 178"/>
                <a:gd name="T52" fmla="*/ 76 w 151"/>
                <a:gd name="T53" fmla="*/ 59 h 178"/>
                <a:gd name="T54" fmla="*/ 72 w 151"/>
                <a:gd name="T55" fmla="*/ 66 h 178"/>
                <a:gd name="T56" fmla="*/ 96 w 151"/>
                <a:gd name="T57" fmla="*/ 79 h 178"/>
                <a:gd name="T58" fmla="*/ 115 w 151"/>
                <a:gd name="T59" fmla="*/ 103 h 178"/>
                <a:gd name="T60" fmla="*/ 129 w 151"/>
                <a:gd name="T61" fmla="*/ 122 h 178"/>
                <a:gd name="T62" fmla="*/ 145 w 151"/>
                <a:gd name="T63" fmla="*/ 136 h 178"/>
                <a:gd name="T64" fmla="*/ 151 w 151"/>
                <a:gd name="T65" fmla="*/ 151 h 178"/>
                <a:gd name="T66" fmla="*/ 150 w 151"/>
                <a:gd name="T67" fmla="*/ 171 h 178"/>
                <a:gd name="T68" fmla="*/ 133 w 151"/>
                <a:gd name="T69" fmla="*/ 164 h 178"/>
                <a:gd name="T70" fmla="*/ 127 w 151"/>
                <a:gd name="T71" fmla="*/ 178 h 178"/>
                <a:gd name="T72" fmla="*/ 111 w 151"/>
                <a:gd name="T73" fmla="*/ 170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51" h="178">
                  <a:moveTo>
                    <a:pt x="111" y="170"/>
                  </a:moveTo>
                  <a:lnTo>
                    <a:pt x="116" y="161"/>
                  </a:lnTo>
                  <a:lnTo>
                    <a:pt x="114" y="143"/>
                  </a:lnTo>
                  <a:lnTo>
                    <a:pt x="97" y="125"/>
                  </a:lnTo>
                  <a:lnTo>
                    <a:pt x="93" y="104"/>
                  </a:lnTo>
                  <a:lnTo>
                    <a:pt x="77" y="87"/>
                  </a:lnTo>
                  <a:lnTo>
                    <a:pt x="63" y="86"/>
                  </a:lnTo>
                  <a:lnTo>
                    <a:pt x="60" y="93"/>
                  </a:lnTo>
                  <a:lnTo>
                    <a:pt x="50" y="94"/>
                  </a:lnTo>
                  <a:lnTo>
                    <a:pt x="44" y="90"/>
                  </a:lnTo>
                  <a:lnTo>
                    <a:pt x="26" y="103"/>
                  </a:lnTo>
                  <a:lnTo>
                    <a:pt x="23" y="84"/>
                  </a:lnTo>
                  <a:lnTo>
                    <a:pt x="24" y="62"/>
                  </a:lnTo>
                  <a:lnTo>
                    <a:pt x="12" y="61"/>
                  </a:lnTo>
                  <a:lnTo>
                    <a:pt x="9" y="49"/>
                  </a:lnTo>
                  <a:lnTo>
                    <a:pt x="0" y="42"/>
                  </a:lnTo>
                  <a:lnTo>
                    <a:pt x="3" y="34"/>
                  </a:lnTo>
                  <a:lnTo>
                    <a:pt x="16" y="21"/>
                  </a:lnTo>
                  <a:lnTo>
                    <a:pt x="18" y="26"/>
                  </a:lnTo>
                  <a:lnTo>
                    <a:pt x="28" y="26"/>
                  </a:lnTo>
                  <a:lnTo>
                    <a:pt x="21" y="3"/>
                  </a:lnTo>
                  <a:lnTo>
                    <a:pt x="30" y="0"/>
                  </a:lnTo>
                  <a:lnTo>
                    <a:pt x="43" y="16"/>
                  </a:lnTo>
                  <a:lnTo>
                    <a:pt x="55" y="35"/>
                  </a:lnTo>
                  <a:lnTo>
                    <a:pt x="77" y="35"/>
                  </a:lnTo>
                  <a:lnTo>
                    <a:pt x="87" y="53"/>
                  </a:lnTo>
                  <a:lnTo>
                    <a:pt x="76" y="59"/>
                  </a:lnTo>
                  <a:lnTo>
                    <a:pt x="72" y="66"/>
                  </a:lnTo>
                  <a:lnTo>
                    <a:pt x="96" y="79"/>
                  </a:lnTo>
                  <a:lnTo>
                    <a:pt x="115" y="103"/>
                  </a:lnTo>
                  <a:lnTo>
                    <a:pt x="129" y="122"/>
                  </a:lnTo>
                  <a:lnTo>
                    <a:pt x="145" y="136"/>
                  </a:lnTo>
                  <a:lnTo>
                    <a:pt x="151" y="151"/>
                  </a:lnTo>
                  <a:lnTo>
                    <a:pt x="150" y="171"/>
                  </a:lnTo>
                  <a:lnTo>
                    <a:pt x="133" y="164"/>
                  </a:lnTo>
                  <a:lnTo>
                    <a:pt x="127" y="178"/>
                  </a:lnTo>
                  <a:lnTo>
                    <a:pt x="111" y="17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304" name="Freeform 303">
              <a:extLst>
                <a:ext uri="{FF2B5EF4-FFF2-40B4-BE49-F238E27FC236}">
                  <a16:creationId xmlns:a16="http://schemas.microsoft.com/office/drawing/2014/main" id="{BF1293BA-BBEF-4F4F-87F8-2C0DF417731B}"/>
                </a:ext>
              </a:extLst>
            </p:cNvPr>
            <p:cNvSpPr>
              <a:spLocks/>
            </p:cNvSpPr>
            <p:nvPr/>
          </p:nvSpPr>
          <p:spPr bwMode="auto">
            <a:xfrm>
              <a:off x="7342494" y="3930484"/>
              <a:ext cx="64473" cy="124260"/>
            </a:xfrm>
            <a:custGeom>
              <a:avLst/>
              <a:gdLst>
                <a:gd name="T0" fmla="*/ 39 w 39"/>
                <a:gd name="T1" fmla="*/ 48 h 80"/>
                <a:gd name="T2" fmla="*/ 37 w 39"/>
                <a:gd name="T3" fmla="*/ 70 h 80"/>
                <a:gd name="T4" fmla="*/ 29 w 39"/>
                <a:gd name="T5" fmla="*/ 76 h 80"/>
                <a:gd name="T6" fmla="*/ 14 w 39"/>
                <a:gd name="T7" fmla="*/ 80 h 80"/>
                <a:gd name="T8" fmla="*/ 4 w 39"/>
                <a:gd name="T9" fmla="*/ 64 h 80"/>
                <a:gd name="T10" fmla="*/ 0 w 39"/>
                <a:gd name="T11" fmla="*/ 34 h 80"/>
                <a:gd name="T12" fmla="*/ 6 w 39"/>
                <a:gd name="T13" fmla="*/ 0 h 80"/>
                <a:gd name="T14" fmla="*/ 19 w 39"/>
                <a:gd name="T15" fmla="*/ 12 h 80"/>
                <a:gd name="T16" fmla="*/ 29 w 39"/>
                <a:gd name="T17" fmla="*/ 26 h 80"/>
                <a:gd name="T18" fmla="*/ 39 w 39"/>
                <a:gd name="T19" fmla="*/ 4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9" h="80">
                  <a:moveTo>
                    <a:pt x="39" y="48"/>
                  </a:moveTo>
                  <a:lnTo>
                    <a:pt x="37" y="70"/>
                  </a:lnTo>
                  <a:lnTo>
                    <a:pt x="29" y="76"/>
                  </a:lnTo>
                  <a:lnTo>
                    <a:pt x="14" y="80"/>
                  </a:lnTo>
                  <a:lnTo>
                    <a:pt x="4" y="64"/>
                  </a:lnTo>
                  <a:lnTo>
                    <a:pt x="0" y="34"/>
                  </a:lnTo>
                  <a:lnTo>
                    <a:pt x="6" y="0"/>
                  </a:lnTo>
                  <a:lnTo>
                    <a:pt x="19" y="12"/>
                  </a:lnTo>
                  <a:lnTo>
                    <a:pt x="29" y="26"/>
                  </a:lnTo>
                  <a:lnTo>
                    <a:pt x="39" y="48"/>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305" name="Freeform 304">
              <a:extLst>
                <a:ext uri="{FF2B5EF4-FFF2-40B4-BE49-F238E27FC236}">
                  <a16:creationId xmlns:a16="http://schemas.microsoft.com/office/drawing/2014/main" id="{020CB0E5-AC4C-7E4A-81B7-7BFDBF834FC8}"/>
                </a:ext>
              </a:extLst>
            </p:cNvPr>
            <p:cNvSpPr>
              <a:spLocks/>
            </p:cNvSpPr>
            <p:nvPr/>
          </p:nvSpPr>
          <p:spPr bwMode="auto">
            <a:xfrm>
              <a:off x="7674777" y="3334032"/>
              <a:ext cx="264503" cy="593345"/>
            </a:xfrm>
            <a:custGeom>
              <a:avLst/>
              <a:gdLst>
                <a:gd name="T0" fmla="*/ 126 w 160"/>
                <a:gd name="T1" fmla="*/ 178 h 382"/>
                <a:gd name="T2" fmla="*/ 108 w 160"/>
                <a:gd name="T3" fmla="*/ 201 h 382"/>
                <a:gd name="T4" fmla="*/ 112 w 160"/>
                <a:gd name="T5" fmla="*/ 223 h 382"/>
                <a:gd name="T6" fmla="*/ 135 w 160"/>
                <a:gd name="T7" fmla="*/ 252 h 382"/>
                <a:gd name="T8" fmla="*/ 125 w 160"/>
                <a:gd name="T9" fmla="*/ 274 h 382"/>
                <a:gd name="T10" fmla="*/ 144 w 160"/>
                <a:gd name="T11" fmla="*/ 301 h 382"/>
                <a:gd name="T12" fmla="*/ 148 w 160"/>
                <a:gd name="T13" fmla="*/ 322 h 382"/>
                <a:gd name="T14" fmla="*/ 149 w 160"/>
                <a:gd name="T15" fmla="*/ 361 h 382"/>
                <a:gd name="T16" fmla="*/ 139 w 160"/>
                <a:gd name="T17" fmla="*/ 367 h 382"/>
                <a:gd name="T18" fmla="*/ 136 w 160"/>
                <a:gd name="T19" fmla="*/ 338 h 382"/>
                <a:gd name="T20" fmla="*/ 126 w 160"/>
                <a:gd name="T21" fmla="*/ 305 h 382"/>
                <a:gd name="T22" fmla="*/ 112 w 160"/>
                <a:gd name="T23" fmla="*/ 254 h 382"/>
                <a:gd name="T24" fmla="*/ 91 w 160"/>
                <a:gd name="T25" fmla="*/ 247 h 382"/>
                <a:gd name="T26" fmla="*/ 62 w 160"/>
                <a:gd name="T27" fmla="*/ 260 h 382"/>
                <a:gd name="T28" fmla="*/ 53 w 160"/>
                <a:gd name="T29" fmla="*/ 229 h 382"/>
                <a:gd name="T30" fmla="*/ 29 w 160"/>
                <a:gd name="T31" fmla="*/ 186 h 382"/>
                <a:gd name="T32" fmla="*/ 19 w 160"/>
                <a:gd name="T33" fmla="*/ 176 h 382"/>
                <a:gd name="T34" fmla="*/ 0 w 160"/>
                <a:gd name="T35" fmla="*/ 142 h 382"/>
                <a:gd name="T36" fmla="*/ 4 w 160"/>
                <a:gd name="T37" fmla="*/ 131 h 382"/>
                <a:gd name="T38" fmla="*/ 9 w 160"/>
                <a:gd name="T39" fmla="*/ 117 h 382"/>
                <a:gd name="T40" fmla="*/ 9 w 160"/>
                <a:gd name="T41" fmla="*/ 88 h 382"/>
                <a:gd name="T42" fmla="*/ 28 w 160"/>
                <a:gd name="T43" fmla="*/ 76 h 382"/>
                <a:gd name="T44" fmla="*/ 33 w 160"/>
                <a:gd name="T45" fmla="*/ 48 h 382"/>
                <a:gd name="T46" fmla="*/ 50 w 160"/>
                <a:gd name="T47" fmla="*/ 22 h 382"/>
                <a:gd name="T48" fmla="*/ 59 w 160"/>
                <a:gd name="T49" fmla="*/ 13 h 382"/>
                <a:gd name="T50" fmla="*/ 61 w 160"/>
                <a:gd name="T51" fmla="*/ 1 h 382"/>
                <a:gd name="T52" fmla="*/ 80 w 160"/>
                <a:gd name="T53" fmla="*/ 12 h 382"/>
                <a:gd name="T54" fmla="*/ 93 w 160"/>
                <a:gd name="T55" fmla="*/ 33 h 382"/>
                <a:gd name="T56" fmla="*/ 83 w 160"/>
                <a:gd name="T57" fmla="*/ 67 h 382"/>
                <a:gd name="T58" fmla="*/ 104 w 160"/>
                <a:gd name="T59" fmla="*/ 89 h 382"/>
                <a:gd name="T60" fmla="*/ 124 w 160"/>
                <a:gd name="T61" fmla="*/ 112 h 382"/>
                <a:gd name="T62" fmla="*/ 137 w 160"/>
                <a:gd name="T63" fmla="*/ 137 h 382"/>
                <a:gd name="T64" fmla="*/ 158 w 160"/>
                <a:gd name="T65" fmla="*/ 134 h 382"/>
                <a:gd name="T66" fmla="*/ 147 w 160"/>
                <a:gd name="T67" fmla="*/ 156 h 382"/>
                <a:gd name="T68" fmla="*/ 135 w 160"/>
                <a:gd name="T69" fmla="*/ 169 h 3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60" h="382">
                  <a:moveTo>
                    <a:pt x="135" y="169"/>
                  </a:moveTo>
                  <a:lnTo>
                    <a:pt x="126" y="178"/>
                  </a:lnTo>
                  <a:lnTo>
                    <a:pt x="113" y="179"/>
                  </a:lnTo>
                  <a:lnTo>
                    <a:pt x="108" y="201"/>
                  </a:lnTo>
                  <a:lnTo>
                    <a:pt x="101" y="205"/>
                  </a:lnTo>
                  <a:lnTo>
                    <a:pt x="112" y="223"/>
                  </a:lnTo>
                  <a:lnTo>
                    <a:pt x="126" y="239"/>
                  </a:lnTo>
                  <a:lnTo>
                    <a:pt x="135" y="252"/>
                  </a:lnTo>
                  <a:lnTo>
                    <a:pt x="131" y="270"/>
                  </a:lnTo>
                  <a:lnTo>
                    <a:pt x="125" y="274"/>
                  </a:lnTo>
                  <a:lnTo>
                    <a:pt x="130" y="285"/>
                  </a:lnTo>
                  <a:lnTo>
                    <a:pt x="144" y="301"/>
                  </a:lnTo>
                  <a:lnTo>
                    <a:pt x="147" y="313"/>
                  </a:lnTo>
                  <a:lnTo>
                    <a:pt x="148" y="322"/>
                  </a:lnTo>
                  <a:lnTo>
                    <a:pt x="157" y="341"/>
                  </a:lnTo>
                  <a:lnTo>
                    <a:pt x="149" y="361"/>
                  </a:lnTo>
                  <a:lnTo>
                    <a:pt x="142" y="382"/>
                  </a:lnTo>
                  <a:lnTo>
                    <a:pt x="139" y="367"/>
                  </a:lnTo>
                  <a:lnTo>
                    <a:pt x="143" y="351"/>
                  </a:lnTo>
                  <a:lnTo>
                    <a:pt x="136" y="338"/>
                  </a:lnTo>
                  <a:lnTo>
                    <a:pt x="135" y="316"/>
                  </a:lnTo>
                  <a:lnTo>
                    <a:pt x="126" y="305"/>
                  </a:lnTo>
                  <a:lnTo>
                    <a:pt x="118" y="280"/>
                  </a:lnTo>
                  <a:lnTo>
                    <a:pt x="112" y="254"/>
                  </a:lnTo>
                  <a:lnTo>
                    <a:pt x="102" y="237"/>
                  </a:lnTo>
                  <a:lnTo>
                    <a:pt x="91" y="247"/>
                  </a:lnTo>
                  <a:lnTo>
                    <a:pt x="72" y="262"/>
                  </a:lnTo>
                  <a:lnTo>
                    <a:pt x="62" y="260"/>
                  </a:lnTo>
                  <a:lnTo>
                    <a:pt x="50" y="255"/>
                  </a:lnTo>
                  <a:lnTo>
                    <a:pt x="53" y="229"/>
                  </a:lnTo>
                  <a:lnTo>
                    <a:pt x="46" y="210"/>
                  </a:lnTo>
                  <a:lnTo>
                    <a:pt x="29" y="186"/>
                  </a:lnTo>
                  <a:lnTo>
                    <a:pt x="30" y="179"/>
                  </a:lnTo>
                  <a:lnTo>
                    <a:pt x="19" y="176"/>
                  </a:lnTo>
                  <a:lnTo>
                    <a:pt x="4" y="159"/>
                  </a:lnTo>
                  <a:lnTo>
                    <a:pt x="0" y="142"/>
                  </a:lnTo>
                  <a:lnTo>
                    <a:pt x="7" y="145"/>
                  </a:lnTo>
                  <a:lnTo>
                    <a:pt x="4" y="131"/>
                  </a:lnTo>
                  <a:lnTo>
                    <a:pt x="12" y="125"/>
                  </a:lnTo>
                  <a:lnTo>
                    <a:pt x="9" y="117"/>
                  </a:lnTo>
                  <a:lnTo>
                    <a:pt x="12" y="110"/>
                  </a:lnTo>
                  <a:lnTo>
                    <a:pt x="9" y="88"/>
                  </a:lnTo>
                  <a:lnTo>
                    <a:pt x="23" y="93"/>
                  </a:lnTo>
                  <a:lnTo>
                    <a:pt x="28" y="76"/>
                  </a:lnTo>
                  <a:lnTo>
                    <a:pt x="27" y="66"/>
                  </a:lnTo>
                  <a:lnTo>
                    <a:pt x="33" y="48"/>
                  </a:lnTo>
                  <a:lnTo>
                    <a:pt x="30" y="36"/>
                  </a:lnTo>
                  <a:lnTo>
                    <a:pt x="50" y="22"/>
                  </a:lnTo>
                  <a:lnTo>
                    <a:pt x="64" y="26"/>
                  </a:lnTo>
                  <a:lnTo>
                    <a:pt x="59" y="13"/>
                  </a:lnTo>
                  <a:lnTo>
                    <a:pt x="64" y="9"/>
                  </a:lnTo>
                  <a:lnTo>
                    <a:pt x="61" y="1"/>
                  </a:lnTo>
                  <a:lnTo>
                    <a:pt x="71" y="0"/>
                  </a:lnTo>
                  <a:lnTo>
                    <a:pt x="80" y="12"/>
                  </a:lnTo>
                  <a:lnTo>
                    <a:pt x="89" y="17"/>
                  </a:lnTo>
                  <a:lnTo>
                    <a:pt x="93" y="33"/>
                  </a:lnTo>
                  <a:lnTo>
                    <a:pt x="96" y="50"/>
                  </a:lnTo>
                  <a:lnTo>
                    <a:pt x="83" y="67"/>
                  </a:lnTo>
                  <a:lnTo>
                    <a:pt x="86" y="92"/>
                  </a:lnTo>
                  <a:lnTo>
                    <a:pt x="104" y="89"/>
                  </a:lnTo>
                  <a:lnTo>
                    <a:pt x="112" y="108"/>
                  </a:lnTo>
                  <a:lnTo>
                    <a:pt x="124" y="112"/>
                  </a:lnTo>
                  <a:lnTo>
                    <a:pt x="122" y="129"/>
                  </a:lnTo>
                  <a:lnTo>
                    <a:pt x="137" y="137"/>
                  </a:lnTo>
                  <a:lnTo>
                    <a:pt x="146" y="141"/>
                  </a:lnTo>
                  <a:lnTo>
                    <a:pt x="158" y="134"/>
                  </a:lnTo>
                  <a:lnTo>
                    <a:pt x="160" y="143"/>
                  </a:lnTo>
                  <a:lnTo>
                    <a:pt x="147" y="156"/>
                  </a:lnTo>
                  <a:lnTo>
                    <a:pt x="144" y="164"/>
                  </a:lnTo>
                  <a:lnTo>
                    <a:pt x="135" y="16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306" name="Freeform 305">
              <a:extLst>
                <a:ext uri="{FF2B5EF4-FFF2-40B4-BE49-F238E27FC236}">
                  <a16:creationId xmlns:a16="http://schemas.microsoft.com/office/drawing/2014/main" id="{CED0736B-6DB0-DB45-A341-28259D34E4A9}"/>
                </a:ext>
              </a:extLst>
            </p:cNvPr>
            <p:cNvSpPr>
              <a:spLocks/>
            </p:cNvSpPr>
            <p:nvPr/>
          </p:nvSpPr>
          <p:spPr bwMode="auto">
            <a:xfrm>
              <a:off x="7254878" y="2577595"/>
              <a:ext cx="900964" cy="330844"/>
            </a:xfrm>
            <a:custGeom>
              <a:avLst/>
              <a:gdLst>
                <a:gd name="T0" fmla="*/ 15 w 545"/>
                <a:gd name="T1" fmla="*/ 52 h 213"/>
                <a:gd name="T2" fmla="*/ 57 w 545"/>
                <a:gd name="T3" fmla="*/ 25 h 213"/>
                <a:gd name="T4" fmla="*/ 90 w 545"/>
                <a:gd name="T5" fmla="*/ 31 h 213"/>
                <a:gd name="T6" fmla="*/ 122 w 545"/>
                <a:gd name="T7" fmla="*/ 42 h 213"/>
                <a:gd name="T8" fmla="*/ 156 w 545"/>
                <a:gd name="T9" fmla="*/ 33 h 213"/>
                <a:gd name="T10" fmla="*/ 148 w 545"/>
                <a:gd name="T11" fmla="*/ 0 h 213"/>
                <a:gd name="T12" fmla="*/ 186 w 545"/>
                <a:gd name="T13" fmla="*/ 10 h 213"/>
                <a:gd name="T14" fmla="*/ 219 w 545"/>
                <a:gd name="T15" fmla="*/ 31 h 213"/>
                <a:gd name="T16" fmla="*/ 259 w 545"/>
                <a:gd name="T17" fmla="*/ 35 h 213"/>
                <a:gd name="T18" fmla="*/ 296 w 545"/>
                <a:gd name="T19" fmla="*/ 35 h 213"/>
                <a:gd name="T20" fmla="*/ 333 w 545"/>
                <a:gd name="T21" fmla="*/ 55 h 213"/>
                <a:gd name="T22" fmla="*/ 370 w 545"/>
                <a:gd name="T23" fmla="*/ 59 h 213"/>
                <a:gd name="T24" fmla="*/ 400 w 545"/>
                <a:gd name="T25" fmla="*/ 50 h 213"/>
                <a:gd name="T26" fmla="*/ 426 w 545"/>
                <a:gd name="T27" fmla="*/ 38 h 213"/>
                <a:gd name="T28" fmla="*/ 456 w 545"/>
                <a:gd name="T29" fmla="*/ 43 h 213"/>
                <a:gd name="T30" fmla="*/ 459 w 545"/>
                <a:gd name="T31" fmla="*/ 79 h 213"/>
                <a:gd name="T32" fmla="*/ 476 w 545"/>
                <a:gd name="T33" fmla="*/ 84 h 213"/>
                <a:gd name="T34" fmla="*/ 502 w 545"/>
                <a:gd name="T35" fmla="*/ 80 h 213"/>
                <a:gd name="T36" fmla="*/ 542 w 545"/>
                <a:gd name="T37" fmla="*/ 101 h 213"/>
                <a:gd name="T38" fmla="*/ 530 w 545"/>
                <a:gd name="T39" fmla="*/ 106 h 213"/>
                <a:gd name="T40" fmla="*/ 500 w 545"/>
                <a:gd name="T41" fmla="*/ 114 h 213"/>
                <a:gd name="T42" fmla="*/ 475 w 545"/>
                <a:gd name="T43" fmla="*/ 136 h 213"/>
                <a:gd name="T44" fmla="*/ 445 w 545"/>
                <a:gd name="T45" fmla="*/ 143 h 213"/>
                <a:gd name="T46" fmla="*/ 433 w 545"/>
                <a:gd name="T47" fmla="*/ 154 h 213"/>
                <a:gd name="T48" fmla="*/ 449 w 545"/>
                <a:gd name="T49" fmla="*/ 168 h 213"/>
                <a:gd name="T50" fmla="*/ 434 w 545"/>
                <a:gd name="T51" fmla="*/ 186 h 213"/>
                <a:gd name="T52" fmla="*/ 393 w 545"/>
                <a:gd name="T53" fmla="*/ 194 h 213"/>
                <a:gd name="T54" fmla="*/ 355 w 545"/>
                <a:gd name="T55" fmla="*/ 213 h 213"/>
                <a:gd name="T56" fmla="*/ 324 w 545"/>
                <a:gd name="T57" fmla="*/ 206 h 213"/>
                <a:gd name="T58" fmla="*/ 276 w 545"/>
                <a:gd name="T59" fmla="*/ 191 h 213"/>
                <a:gd name="T60" fmla="*/ 219 w 545"/>
                <a:gd name="T61" fmla="*/ 189 h 213"/>
                <a:gd name="T62" fmla="*/ 186 w 545"/>
                <a:gd name="T63" fmla="*/ 177 h 213"/>
                <a:gd name="T64" fmla="*/ 159 w 545"/>
                <a:gd name="T65" fmla="*/ 156 h 213"/>
                <a:gd name="T66" fmla="*/ 110 w 545"/>
                <a:gd name="T67" fmla="*/ 140 h 213"/>
                <a:gd name="T68" fmla="*/ 79 w 545"/>
                <a:gd name="T69" fmla="*/ 128 h 213"/>
                <a:gd name="T70" fmla="*/ 56 w 545"/>
                <a:gd name="T71" fmla="*/ 88 h 213"/>
                <a:gd name="T72" fmla="*/ 11 w 545"/>
                <a:gd name="T73" fmla="*/ 69 h 2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545" h="213">
                  <a:moveTo>
                    <a:pt x="0" y="55"/>
                  </a:moveTo>
                  <a:lnTo>
                    <a:pt x="15" y="52"/>
                  </a:lnTo>
                  <a:lnTo>
                    <a:pt x="37" y="34"/>
                  </a:lnTo>
                  <a:lnTo>
                    <a:pt x="57" y="25"/>
                  </a:lnTo>
                  <a:lnTo>
                    <a:pt x="74" y="31"/>
                  </a:lnTo>
                  <a:lnTo>
                    <a:pt x="90" y="31"/>
                  </a:lnTo>
                  <a:lnTo>
                    <a:pt x="106" y="41"/>
                  </a:lnTo>
                  <a:lnTo>
                    <a:pt x="122" y="42"/>
                  </a:lnTo>
                  <a:lnTo>
                    <a:pt x="148" y="46"/>
                  </a:lnTo>
                  <a:lnTo>
                    <a:pt x="156" y="33"/>
                  </a:lnTo>
                  <a:lnTo>
                    <a:pt x="143" y="21"/>
                  </a:lnTo>
                  <a:lnTo>
                    <a:pt x="148" y="0"/>
                  </a:lnTo>
                  <a:lnTo>
                    <a:pt x="170" y="8"/>
                  </a:lnTo>
                  <a:lnTo>
                    <a:pt x="186" y="10"/>
                  </a:lnTo>
                  <a:lnTo>
                    <a:pt x="207" y="16"/>
                  </a:lnTo>
                  <a:lnTo>
                    <a:pt x="219" y="31"/>
                  </a:lnTo>
                  <a:lnTo>
                    <a:pt x="246" y="39"/>
                  </a:lnTo>
                  <a:lnTo>
                    <a:pt x="259" y="35"/>
                  </a:lnTo>
                  <a:lnTo>
                    <a:pt x="278" y="33"/>
                  </a:lnTo>
                  <a:lnTo>
                    <a:pt x="296" y="35"/>
                  </a:lnTo>
                  <a:lnTo>
                    <a:pt x="317" y="45"/>
                  </a:lnTo>
                  <a:lnTo>
                    <a:pt x="333" y="55"/>
                  </a:lnTo>
                  <a:lnTo>
                    <a:pt x="348" y="55"/>
                  </a:lnTo>
                  <a:lnTo>
                    <a:pt x="370" y="59"/>
                  </a:lnTo>
                  <a:lnTo>
                    <a:pt x="381" y="53"/>
                  </a:lnTo>
                  <a:lnTo>
                    <a:pt x="400" y="50"/>
                  </a:lnTo>
                  <a:lnTo>
                    <a:pt x="415" y="36"/>
                  </a:lnTo>
                  <a:lnTo>
                    <a:pt x="426" y="38"/>
                  </a:lnTo>
                  <a:lnTo>
                    <a:pt x="439" y="45"/>
                  </a:lnTo>
                  <a:lnTo>
                    <a:pt x="456" y="43"/>
                  </a:lnTo>
                  <a:lnTo>
                    <a:pt x="458" y="59"/>
                  </a:lnTo>
                  <a:lnTo>
                    <a:pt x="459" y="79"/>
                  </a:lnTo>
                  <a:lnTo>
                    <a:pt x="468" y="87"/>
                  </a:lnTo>
                  <a:lnTo>
                    <a:pt x="476" y="84"/>
                  </a:lnTo>
                  <a:lnTo>
                    <a:pt x="494" y="88"/>
                  </a:lnTo>
                  <a:lnTo>
                    <a:pt x="502" y="80"/>
                  </a:lnTo>
                  <a:lnTo>
                    <a:pt x="519" y="87"/>
                  </a:lnTo>
                  <a:lnTo>
                    <a:pt x="542" y="101"/>
                  </a:lnTo>
                  <a:lnTo>
                    <a:pt x="545" y="108"/>
                  </a:lnTo>
                  <a:lnTo>
                    <a:pt x="530" y="106"/>
                  </a:lnTo>
                  <a:lnTo>
                    <a:pt x="508" y="109"/>
                  </a:lnTo>
                  <a:lnTo>
                    <a:pt x="500" y="114"/>
                  </a:lnTo>
                  <a:lnTo>
                    <a:pt x="496" y="128"/>
                  </a:lnTo>
                  <a:lnTo>
                    <a:pt x="475" y="136"/>
                  </a:lnTo>
                  <a:lnTo>
                    <a:pt x="464" y="147"/>
                  </a:lnTo>
                  <a:lnTo>
                    <a:pt x="445" y="143"/>
                  </a:lnTo>
                  <a:lnTo>
                    <a:pt x="435" y="141"/>
                  </a:lnTo>
                  <a:lnTo>
                    <a:pt x="433" y="154"/>
                  </a:lnTo>
                  <a:lnTo>
                    <a:pt x="443" y="162"/>
                  </a:lnTo>
                  <a:lnTo>
                    <a:pt x="449" y="168"/>
                  </a:lnTo>
                  <a:lnTo>
                    <a:pt x="441" y="175"/>
                  </a:lnTo>
                  <a:lnTo>
                    <a:pt x="434" y="186"/>
                  </a:lnTo>
                  <a:lnTo>
                    <a:pt x="418" y="194"/>
                  </a:lnTo>
                  <a:lnTo>
                    <a:pt x="393" y="194"/>
                  </a:lnTo>
                  <a:lnTo>
                    <a:pt x="370" y="202"/>
                  </a:lnTo>
                  <a:lnTo>
                    <a:pt x="355" y="213"/>
                  </a:lnTo>
                  <a:lnTo>
                    <a:pt x="345" y="206"/>
                  </a:lnTo>
                  <a:lnTo>
                    <a:pt x="324" y="206"/>
                  </a:lnTo>
                  <a:lnTo>
                    <a:pt x="294" y="194"/>
                  </a:lnTo>
                  <a:lnTo>
                    <a:pt x="276" y="191"/>
                  </a:lnTo>
                  <a:lnTo>
                    <a:pt x="255" y="194"/>
                  </a:lnTo>
                  <a:lnTo>
                    <a:pt x="219" y="189"/>
                  </a:lnTo>
                  <a:lnTo>
                    <a:pt x="201" y="189"/>
                  </a:lnTo>
                  <a:lnTo>
                    <a:pt x="186" y="177"/>
                  </a:lnTo>
                  <a:lnTo>
                    <a:pt x="170" y="158"/>
                  </a:lnTo>
                  <a:lnTo>
                    <a:pt x="159" y="156"/>
                  </a:lnTo>
                  <a:lnTo>
                    <a:pt x="133" y="143"/>
                  </a:lnTo>
                  <a:lnTo>
                    <a:pt x="110" y="140"/>
                  </a:lnTo>
                  <a:lnTo>
                    <a:pt x="89" y="137"/>
                  </a:lnTo>
                  <a:lnTo>
                    <a:pt x="79" y="128"/>
                  </a:lnTo>
                  <a:lnTo>
                    <a:pt x="75" y="104"/>
                  </a:lnTo>
                  <a:lnTo>
                    <a:pt x="56" y="88"/>
                  </a:lnTo>
                  <a:lnTo>
                    <a:pt x="29" y="80"/>
                  </a:lnTo>
                  <a:lnTo>
                    <a:pt x="11" y="69"/>
                  </a:lnTo>
                  <a:lnTo>
                    <a:pt x="0" y="5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307" name="Freeform 306">
              <a:extLst>
                <a:ext uri="{FF2B5EF4-FFF2-40B4-BE49-F238E27FC236}">
                  <a16:creationId xmlns:a16="http://schemas.microsoft.com/office/drawing/2014/main" id="{D4FF6953-E146-A442-9B58-6B23603CEA86}"/>
                </a:ext>
              </a:extLst>
            </p:cNvPr>
            <p:cNvSpPr>
              <a:spLocks noEditPoints="1"/>
            </p:cNvSpPr>
            <p:nvPr/>
          </p:nvSpPr>
          <p:spPr bwMode="auto">
            <a:xfrm>
              <a:off x="7962423" y="4025234"/>
              <a:ext cx="580254" cy="197264"/>
            </a:xfrm>
            <a:custGeom>
              <a:avLst/>
              <a:gdLst>
                <a:gd name="T0" fmla="*/ 1401 w 1439"/>
                <a:gd name="T1" fmla="*/ 208 h 524"/>
                <a:gd name="T2" fmla="*/ 1346 w 1439"/>
                <a:gd name="T3" fmla="*/ 237 h 524"/>
                <a:gd name="T4" fmla="*/ 1281 w 1439"/>
                <a:gd name="T5" fmla="*/ 223 h 524"/>
                <a:gd name="T6" fmla="*/ 1194 w 1439"/>
                <a:gd name="T7" fmla="*/ 223 h 524"/>
                <a:gd name="T8" fmla="*/ 1171 w 1439"/>
                <a:gd name="T9" fmla="*/ 320 h 524"/>
                <a:gd name="T10" fmla="*/ 1143 w 1439"/>
                <a:gd name="T11" fmla="*/ 349 h 524"/>
                <a:gd name="T12" fmla="*/ 1107 w 1439"/>
                <a:gd name="T13" fmla="*/ 468 h 524"/>
                <a:gd name="T14" fmla="*/ 1045 w 1439"/>
                <a:gd name="T15" fmla="*/ 486 h 524"/>
                <a:gd name="T16" fmla="*/ 974 w 1439"/>
                <a:gd name="T17" fmla="*/ 462 h 524"/>
                <a:gd name="T18" fmla="*/ 938 w 1439"/>
                <a:gd name="T19" fmla="*/ 469 h 524"/>
                <a:gd name="T20" fmla="*/ 894 w 1439"/>
                <a:gd name="T21" fmla="*/ 512 h 524"/>
                <a:gd name="T22" fmla="*/ 846 w 1439"/>
                <a:gd name="T23" fmla="*/ 506 h 524"/>
                <a:gd name="T24" fmla="*/ 798 w 1439"/>
                <a:gd name="T25" fmla="*/ 524 h 524"/>
                <a:gd name="T26" fmla="*/ 746 w 1439"/>
                <a:gd name="T27" fmla="*/ 476 h 524"/>
                <a:gd name="T28" fmla="*/ 733 w 1439"/>
                <a:gd name="T29" fmla="*/ 419 h 524"/>
                <a:gd name="T30" fmla="*/ 788 w 1439"/>
                <a:gd name="T31" fmla="*/ 448 h 524"/>
                <a:gd name="T32" fmla="*/ 846 w 1439"/>
                <a:gd name="T33" fmla="*/ 432 h 524"/>
                <a:gd name="T34" fmla="*/ 860 w 1439"/>
                <a:gd name="T35" fmla="*/ 360 h 524"/>
                <a:gd name="T36" fmla="*/ 892 w 1439"/>
                <a:gd name="T37" fmla="*/ 344 h 524"/>
                <a:gd name="T38" fmla="*/ 981 w 1439"/>
                <a:gd name="T39" fmla="*/ 325 h 524"/>
                <a:gd name="T40" fmla="*/ 1033 w 1439"/>
                <a:gd name="T41" fmla="*/ 258 h 524"/>
                <a:gd name="T42" fmla="*/ 1068 w 1439"/>
                <a:gd name="T43" fmla="*/ 204 h 524"/>
                <a:gd name="T44" fmla="*/ 1104 w 1439"/>
                <a:gd name="T45" fmla="*/ 248 h 524"/>
                <a:gd name="T46" fmla="*/ 1119 w 1439"/>
                <a:gd name="T47" fmla="*/ 219 h 524"/>
                <a:gd name="T48" fmla="*/ 1155 w 1439"/>
                <a:gd name="T49" fmla="*/ 222 h 524"/>
                <a:gd name="T50" fmla="*/ 1157 w 1439"/>
                <a:gd name="T51" fmla="*/ 168 h 524"/>
                <a:gd name="T52" fmla="*/ 1159 w 1439"/>
                <a:gd name="T53" fmla="*/ 126 h 524"/>
                <a:gd name="T54" fmla="*/ 1214 w 1439"/>
                <a:gd name="T55" fmla="*/ 66 h 524"/>
                <a:gd name="T56" fmla="*/ 1248 w 1439"/>
                <a:gd name="T57" fmla="*/ 0 h 524"/>
                <a:gd name="T58" fmla="*/ 1278 w 1439"/>
                <a:gd name="T59" fmla="*/ 0 h 524"/>
                <a:gd name="T60" fmla="*/ 1319 w 1439"/>
                <a:gd name="T61" fmla="*/ 43 h 524"/>
                <a:gd name="T62" fmla="*/ 1325 w 1439"/>
                <a:gd name="T63" fmla="*/ 80 h 524"/>
                <a:gd name="T64" fmla="*/ 1375 w 1439"/>
                <a:gd name="T65" fmla="*/ 103 h 524"/>
                <a:gd name="T66" fmla="*/ 1439 w 1439"/>
                <a:gd name="T67" fmla="*/ 129 h 524"/>
                <a:gd name="T68" fmla="*/ 1436 w 1439"/>
                <a:gd name="T69" fmla="*/ 162 h 524"/>
                <a:gd name="T70" fmla="*/ 1385 w 1439"/>
                <a:gd name="T71" fmla="*/ 167 h 524"/>
                <a:gd name="T72" fmla="*/ 1401 w 1439"/>
                <a:gd name="T73" fmla="*/ 208 h 524"/>
                <a:gd name="T74" fmla="*/ 75 w 1439"/>
                <a:gd name="T75" fmla="*/ 61 h 524"/>
                <a:gd name="T76" fmla="*/ 83 w 1439"/>
                <a:gd name="T77" fmla="*/ 105 h 524"/>
                <a:gd name="T78" fmla="*/ 133 w 1439"/>
                <a:gd name="T79" fmla="*/ 95 h 524"/>
                <a:gd name="T80" fmla="*/ 155 w 1439"/>
                <a:gd name="T81" fmla="*/ 60 h 524"/>
                <a:gd name="T82" fmla="*/ 173 w 1439"/>
                <a:gd name="T83" fmla="*/ 68 h 524"/>
                <a:gd name="T84" fmla="*/ 220 w 1439"/>
                <a:gd name="T85" fmla="*/ 119 h 524"/>
                <a:gd name="T86" fmla="*/ 254 w 1439"/>
                <a:gd name="T87" fmla="*/ 176 h 524"/>
                <a:gd name="T88" fmla="*/ 260 w 1439"/>
                <a:gd name="T89" fmla="*/ 233 h 524"/>
                <a:gd name="T90" fmla="*/ 253 w 1439"/>
                <a:gd name="T91" fmla="*/ 272 h 524"/>
                <a:gd name="T92" fmla="*/ 261 w 1439"/>
                <a:gd name="T93" fmla="*/ 301 h 524"/>
                <a:gd name="T94" fmla="*/ 268 w 1439"/>
                <a:gd name="T95" fmla="*/ 352 h 524"/>
                <a:gd name="T96" fmla="*/ 295 w 1439"/>
                <a:gd name="T97" fmla="*/ 375 h 524"/>
                <a:gd name="T98" fmla="*/ 326 w 1439"/>
                <a:gd name="T99" fmla="*/ 451 h 524"/>
                <a:gd name="T100" fmla="*/ 325 w 1439"/>
                <a:gd name="T101" fmla="*/ 479 h 524"/>
                <a:gd name="T102" fmla="*/ 271 w 1439"/>
                <a:gd name="T103" fmla="*/ 485 h 524"/>
                <a:gd name="T104" fmla="*/ 199 w 1439"/>
                <a:gd name="T105" fmla="*/ 422 h 524"/>
                <a:gd name="T106" fmla="*/ 109 w 1439"/>
                <a:gd name="T107" fmla="*/ 354 h 524"/>
                <a:gd name="T108" fmla="*/ 99 w 1439"/>
                <a:gd name="T109" fmla="*/ 311 h 524"/>
                <a:gd name="T110" fmla="*/ 54 w 1439"/>
                <a:gd name="T111" fmla="*/ 254 h 524"/>
                <a:gd name="T112" fmla="*/ 42 w 1439"/>
                <a:gd name="T113" fmla="*/ 184 h 524"/>
                <a:gd name="T114" fmla="*/ 13 w 1439"/>
                <a:gd name="T115" fmla="*/ 137 h 524"/>
                <a:gd name="T116" fmla="*/ 18 w 1439"/>
                <a:gd name="T117" fmla="*/ 75 h 524"/>
                <a:gd name="T118" fmla="*/ 0 w 1439"/>
                <a:gd name="T119" fmla="*/ 39 h 524"/>
                <a:gd name="T120" fmla="*/ 12 w 1439"/>
                <a:gd name="T121" fmla="*/ 24 h 524"/>
                <a:gd name="T122" fmla="*/ 75 w 1439"/>
                <a:gd name="T123" fmla="*/ 61 h 5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439" h="524">
                  <a:moveTo>
                    <a:pt x="1401" y="208"/>
                  </a:moveTo>
                  <a:lnTo>
                    <a:pt x="1346" y="237"/>
                  </a:lnTo>
                  <a:lnTo>
                    <a:pt x="1281" y="223"/>
                  </a:lnTo>
                  <a:lnTo>
                    <a:pt x="1194" y="223"/>
                  </a:lnTo>
                  <a:lnTo>
                    <a:pt x="1171" y="320"/>
                  </a:lnTo>
                  <a:lnTo>
                    <a:pt x="1143" y="349"/>
                  </a:lnTo>
                  <a:lnTo>
                    <a:pt x="1107" y="468"/>
                  </a:lnTo>
                  <a:lnTo>
                    <a:pt x="1045" y="486"/>
                  </a:lnTo>
                  <a:lnTo>
                    <a:pt x="974" y="462"/>
                  </a:lnTo>
                  <a:lnTo>
                    <a:pt x="938" y="469"/>
                  </a:lnTo>
                  <a:lnTo>
                    <a:pt x="894" y="512"/>
                  </a:lnTo>
                  <a:lnTo>
                    <a:pt x="846" y="506"/>
                  </a:lnTo>
                  <a:lnTo>
                    <a:pt x="798" y="524"/>
                  </a:lnTo>
                  <a:lnTo>
                    <a:pt x="746" y="476"/>
                  </a:lnTo>
                  <a:lnTo>
                    <a:pt x="733" y="419"/>
                  </a:lnTo>
                  <a:lnTo>
                    <a:pt x="788" y="448"/>
                  </a:lnTo>
                  <a:lnTo>
                    <a:pt x="846" y="432"/>
                  </a:lnTo>
                  <a:lnTo>
                    <a:pt x="860" y="360"/>
                  </a:lnTo>
                  <a:lnTo>
                    <a:pt x="892" y="344"/>
                  </a:lnTo>
                  <a:lnTo>
                    <a:pt x="981" y="325"/>
                  </a:lnTo>
                  <a:lnTo>
                    <a:pt x="1033" y="258"/>
                  </a:lnTo>
                  <a:lnTo>
                    <a:pt x="1068" y="204"/>
                  </a:lnTo>
                  <a:lnTo>
                    <a:pt x="1104" y="248"/>
                  </a:lnTo>
                  <a:lnTo>
                    <a:pt x="1119" y="219"/>
                  </a:lnTo>
                  <a:lnTo>
                    <a:pt x="1155" y="222"/>
                  </a:lnTo>
                  <a:lnTo>
                    <a:pt x="1157" y="168"/>
                  </a:lnTo>
                  <a:lnTo>
                    <a:pt x="1159" y="126"/>
                  </a:lnTo>
                  <a:lnTo>
                    <a:pt x="1214" y="66"/>
                  </a:lnTo>
                  <a:lnTo>
                    <a:pt x="1248" y="0"/>
                  </a:lnTo>
                  <a:lnTo>
                    <a:pt x="1278" y="0"/>
                  </a:lnTo>
                  <a:lnTo>
                    <a:pt x="1319" y="43"/>
                  </a:lnTo>
                  <a:lnTo>
                    <a:pt x="1325" y="80"/>
                  </a:lnTo>
                  <a:lnTo>
                    <a:pt x="1375" y="103"/>
                  </a:lnTo>
                  <a:lnTo>
                    <a:pt x="1439" y="129"/>
                  </a:lnTo>
                  <a:lnTo>
                    <a:pt x="1436" y="162"/>
                  </a:lnTo>
                  <a:lnTo>
                    <a:pt x="1385" y="167"/>
                  </a:lnTo>
                  <a:lnTo>
                    <a:pt x="1401" y="208"/>
                  </a:lnTo>
                  <a:moveTo>
                    <a:pt x="75" y="61"/>
                  </a:moveTo>
                  <a:lnTo>
                    <a:pt x="83" y="105"/>
                  </a:lnTo>
                  <a:lnTo>
                    <a:pt x="133" y="95"/>
                  </a:lnTo>
                  <a:lnTo>
                    <a:pt x="155" y="60"/>
                  </a:lnTo>
                  <a:lnTo>
                    <a:pt x="173" y="68"/>
                  </a:lnTo>
                  <a:lnTo>
                    <a:pt x="220" y="119"/>
                  </a:lnTo>
                  <a:lnTo>
                    <a:pt x="254" y="176"/>
                  </a:lnTo>
                  <a:lnTo>
                    <a:pt x="260" y="233"/>
                  </a:lnTo>
                  <a:lnTo>
                    <a:pt x="253" y="272"/>
                  </a:lnTo>
                  <a:lnTo>
                    <a:pt x="261" y="301"/>
                  </a:lnTo>
                  <a:lnTo>
                    <a:pt x="268" y="352"/>
                  </a:lnTo>
                  <a:lnTo>
                    <a:pt x="295" y="375"/>
                  </a:lnTo>
                  <a:lnTo>
                    <a:pt x="326" y="451"/>
                  </a:lnTo>
                  <a:lnTo>
                    <a:pt x="325" y="479"/>
                  </a:lnTo>
                  <a:lnTo>
                    <a:pt x="271" y="485"/>
                  </a:lnTo>
                  <a:lnTo>
                    <a:pt x="199" y="422"/>
                  </a:lnTo>
                  <a:lnTo>
                    <a:pt x="109" y="354"/>
                  </a:lnTo>
                  <a:lnTo>
                    <a:pt x="99" y="311"/>
                  </a:lnTo>
                  <a:lnTo>
                    <a:pt x="54" y="254"/>
                  </a:lnTo>
                  <a:lnTo>
                    <a:pt x="42" y="184"/>
                  </a:lnTo>
                  <a:lnTo>
                    <a:pt x="13" y="137"/>
                  </a:lnTo>
                  <a:lnTo>
                    <a:pt x="18" y="75"/>
                  </a:lnTo>
                  <a:lnTo>
                    <a:pt x="0" y="39"/>
                  </a:lnTo>
                  <a:lnTo>
                    <a:pt x="12" y="24"/>
                  </a:lnTo>
                  <a:lnTo>
                    <a:pt x="75" y="61"/>
                  </a:lnTo>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308" name="Freeform 307">
              <a:extLst>
                <a:ext uri="{FF2B5EF4-FFF2-40B4-BE49-F238E27FC236}">
                  <a16:creationId xmlns:a16="http://schemas.microsoft.com/office/drawing/2014/main" id="{CD6EB6A3-1D7B-F547-A27F-CBA4BB2784E6}"/>
                </a:ext>
              </a:extLst>
            </p:cNvPr>
            <p:cNvSpPr>
              <a:spLocks/>
            </p:cNvSpPr>
            <p:nvPr/>
          </p:nvSpPr>
          <p:spPr bwMode="auto">
            <a:xfrm>
              <a:off x="9822210" y="4896611"/>
              <a:ext cx="71086" cy="74557"/>
            </a:xfrm>
            <a:custGeom>
              <a:avLst/>
              <a:gdLst>
                <a:gd name="T0" fmla="*/ 26 w 43"/>
                <a:gd name="T1" fmla="*/ 20 h 48"/>
                <a:gd name="T2" fmla="*/ 37 w 43"/>
                <a:gd name="T3" fmla="*/ 33 h 48"/>
                <a:gd name="T4" fmla="*/ 43 w 43"/>
                <a:gd name="T5" fmla="*/ 43 h 48"/>
                <a:gd name="T6" fmla="*/ 35 w 43"/>
                <a:gd name="T7" fmla="*/ 48 h 48"/>
                <a:gd name="T8" fmla="*/ 27 w 43"/>
                <a:gd name="T9" fmla="*/ 42 h 48"/>
                <a:gd name="T10" fmla="*/ 17 w 43"/>
                <a:gd name="T11" fmla="*/ 33 h 48"/>
                <a:gd name="T12" fmla="*/ 8 w 43"/>
                <a:gd name="T13" fmla="*/ 22 h 48"/>
                <a:gd name="T14" fmla="*/ 0 w 43"/>
                <a:gd name="T15" fmla="*/ 7 h 48"/>
                <a:gd name="T16" fmla="*/ 0 w 43"/>
                <a:gd name="T17" fmla="*/ 0 h 48"/>
                <a:gd name="T18" fmla="*/ 7 w 43"/>
                <a:gd name="T19" fmla="*/ 0 h 48"/>
                <a:gd name="T20" fmla="*/ 16 w 43"/>
                <a:gd name="T21" fmla="*/ 8 h 48"/>
                <a:gd name="T22" fmla="*/ 22 w 43"/>
                <a:gd name="T23" fmla="*/ 15 h 48"/>
                <a:gd name="T24" fmla="*/ 26 w 43"/>
                <a:gd name="T25" fmla="*/ 2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3" h="48">
                  <a:moveTo>
                    <a:pt x="26" y="20"/>
                  </a:moveTo>
                  <a:lnTo>
                    <a:pt x="37" y="33"/>
                  </a:lnTo>
                  <a:lnTo>
                    <a:pt x="43" y="43"/>
                  </a:lnTo>
                  <a:lnTo>
                    <a:pt x="35" y="48"/>
                  </a:lnTo>
                  <a:lnTo>
                    <a:pt x="27" y="42"/>
                  </a:lnTo>
                  <a:lnTo>
                    <a:pt x="17" y="33"/>
                  </a:lnTo>
                  <a:lnTo>
                    <a:pt x="8" y="22"/>
                  </a:lnTo>
                  <a:lnTo>
                    <a:pt x="0" y="7"/>
                  </a:lnTo>
                  <a:lnTo>
                    <a:pt x="0" y="0"/>
                  </a:lnTo>
                  <a:lnTo>
                    <a:pt x="7" y="0"/>
                  </a:lnTo>
                  <a:lnTo>
                    <a:pt x="16" y="8"/>
                  </a:lnTo>
                  <a:lnTo>
                    <a:pt x="22" y="15"/>
                  </a:lnTo>
                  <a:lnTo>
                    <a:pt x="26" y="2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309" name="Freeform 308">
              <a:extLst>
                <a:ext uri="{FF2B5EF4-FFF2-40B4-BE49-F238E27FC236}">
                  <a16:creationId xmlns:a16="http://schemas.microsoft.com/office/drawing/2014/main" id="{3CD06BAF-0F53-3F46-BF23-BC5DEA858954}"/>
                </a:ext>
              </a:extLst>
            </p:cNvPr>
            <p:cNvSpPr>
              <a:spLocks/>
            </p:cNvSpPr>
            <p:nvPr/>
          </p:nvSpPr>
          <p:spPr bwMode="auto">
            <a:xfrm>
              <a:off x="7268103" y="3267242"/>
              <a:ext cx="251278" cy="128922"/>
            </a:xfrm>
            <a:custGeom>
              <a:avLst/>
              <a:gdLst>
                <a:gd name="T0" fmla="*/ 146 w 152"/>
                <a:gd name="T1" fmla="*/ 52 h 83"/>
                <a:gd name="T2" fmla="*/ 146 w 152"/>
                <a:gd name="T3" fmla="*/ 61 h 83"/>
                <a:gd name="T4" fmla="*/ 152 w 152"/>
                <a:gd name="T5" fmla="*/ 75 h 83"/>
                <a:gd name="T6" fmla="*/ 151 w 152"/>
                <a:gd name="T7" fmla="*/ 83 h 83"/>
                <a:gd name="T8" fmla="*/ 136 w 152"/>
                <a:gd name="T9" fmla="*/ 83 h 83"/>
                <a:gd name="T10" fmla="*/ 114 w 152"/>
                <a:gd name="T11" fmla="*/ 78 h 83"/>
                <a:gd name="T12" fmla="*/ 100 w 152"/>
                <a:gd name="T13" fmla="*/ 76 h 83"/>
                <a:gd name="T14" fmla="*/ 88 w 152"/>
                <a:gd name="T15" fmla="*/ 66 h 83"/>
                <a:gd name="T16" fmla="*/ 63 w 152"/>
                <a:gd name="T17" fmla="*/ 63 h 83"/>
                <a:gd name="T18" fmla="*/ 37 w 152"/>
                <a:gd name="T19" fmla="*/ 51 h 83"/>
                <a:gd name="T20" fmla="*/ 18 w 152"/>
                <a:gd name="T21" fmla="*/ 41 h 83"/>
                <a:gd name="T22" fmla="*/ 0 w 152"/>
                <a:gd name="T23" fmla="*/ 33 h 83"/>
                <a:gd name="T24" fmla="*/ 3 w 152"/>
                <a:gd name="T25" fmla="*/ 14 h 83"/>
                <a:gd name="T26" fmla="*/ 12 w 152"/>
                <a:gd name="T27" fmla="*/ 4 h 83"/>
                <a:gd name="T28" fmla="*/ 18 w 152"/>
                <a:gd name="T29" fmla="*/ 0 h 83"/>
                <a:gd name="T30" fmla="*/ 34 w 152"/>
                <a:gd name="T31" fmla="*/ 6 h 83"/>
                <a:gd name="T32" fmla="*/ 54 w 152"/>
                <a:gd name="T33" fmla="*/ 19 h 83"/>
                <a:gd name="T34" fmla="*/ 65 w 152"/>
                <a:gd name="T35" fmla="*/ 22 h 83"/>
                <a:gd name="T36" fmla="*/ 73 w 152"/>
                <a:gd name="T37" fmla="*/ 32 h 83"/>
                <a:gd name="T38" fmla="*/ 88 w 152"/>
                <a:gd name="T39" fmla="*/ 36 h 83"/>
                <a:gd name="T40" fmla="*/ 104 w 152"/>
                <a:gd name="T41" fmla="*/ 45 h 83"/>
                <a:gd name="T42" fmla="*/ 125 w 152"/>
                <a:gd name="T43" fmla="*/ 50 h 83"/>
                <a:gd name="T44" fmla="*/ 146 w 152"/>
                <a:gd name="T45" fmla="*/ 52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52" h="83">
                  <a:moveTo>
                    <a:pt x="146" y="52"/>
                  </a:moveTo>
                  <a:lnTo>
                    <a:pt x="146" y="61"/>
                  </a:lnTo>
                  <a:lnTo>
                    <a:pt x="152" y="75"/>
                  </a:lnTo>
                  <a:lnTo>
                    <a:pt x="151" y="83"/>
                  </a:lnTo>
                  <a:lnTo>
                    <a:pt x="136" y="83"/>
                  </a:lnTo>
                  <a:lnTo>
                    <a:pt x="114" y="78"/>
                  </a:lnTo>
                  <a:lnTo>
                    <a:pt x="100" y="76"/>
                  </a:lnTo>
                  <a:lnTo>
                    <a:pt x="88" y="66"/>
                  </a:lnTo>
                  <a:lnTo>
                    <a:pt x="63" y="63"/>
                  </a:lnTo>
                  <a:lnTo>
                    <a:pt x="37" y="51"/>
                  </a:lnTo>
                  <a:lnTo>
                    <a:pt x="18" y="41"/>
                  </a:lnTo>
                  <a:lnTo>
                    <a:pt x="0" y="33"/>
                  </a:lnTo>
                  <a:lnTo>
                    <a:pt x="3" y="14"/>
                  </a:lnTo>
                  <a:lnTo>
                    <a:pt x="12" y="4"/>
                  </a:lnTo>
                  <a:lnTo>
                    <a:pt x="18" y="0"/>
                  </a:lnTo>
                  <a:lnTo>
                    <a:pt x="34" y="6"/>
                  </a:lnTo>
                  <a:lnTo>
                    <a:pt x="54" y="19"/>
                  </a:lnTo>
                  <a:lnTo>
                    <a:pt x="65" y="22"/>
                  </a:lnTo>
                  <a:lnTo>
                    <a:pt x="73" y="32"/>
                  </a:lnTo>
                  <a:lnTo>
                    <a:pt x="88" y="36"/>
                  </a:lnTo>
                  <a:lnTo>
                    <a:pt x="104" y="45"/>
                  </a:lnTo>
                  <a:lnTo>
                    <a:pt x="125" y="50"/>
                  </a:lnTo>
                  <a:lnTo>
                    <a:pt x="146" y="52"/>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310" name="Freeform 309">
              <a:extLst>
                <a:ext uri="{FF2B5EF4-FFF2-40B4-BE49-F238E27FC236}">
                  <a16:creationId xmlns:a16="http://schemas.microsoft.com/office/drawing/2014/main" id="{9DEFF369-A61A-7749-BB42-3C8F03117FB7}"/>
                </a:ext>
              </a:extLst>
            </p:cNvPr>
            <p:cNvSpPr>
              <a:spLocks noEditPoints="1"/>
            </p:cNvSpPr>
            <p:nvPr/>
          </p:nvSpPr>
          <p:spPr bwMode="auto">
            <a:xfrm>
              <a:off x="9437028" y="5359482"/>
              <a:ext cx="538925" cy="389869"/>
            </a:xfrm>
            <a:custGeom>
              <a:avLst/>
              <a:gdLst>
                <a:gd name="T0" fmla="*/ 1141 w 1337"/>
                <a:gd name="T1" fmla="*/ 233 h 1028"/>
                <a:gd name="T2" fmla="*/ 1195 w 1337"/>
                <a:gd name="T3" fmla="*/ 199 h 1028"/>
                <a:gd name="T4" fmla="*/ 1204 w 1337"/>
                <a:gd name="T5" fmla="*/ 290 h 1028"/>
                <a:gd name="T6" fmla="*/ 1308 w 1337"/>
                <a:gd name="T7" fmla="*/ 265 h 1028"/>
                <a:gd name="T8" fmla="*/ 1271 w 1337"/>
                <a:gd name="T9" fmla="*/ 350 h 1028"/>
                <a:gd name="T10" fmla="*/ 1164 w 1337"/>
                <a:gd name="T11" fmla="*/ 397 h 1028"/>
                <a:gd name="T12" fmla="*/ 1109 w 1337"/>
                <a:gd name="T13" fmla="*/ 459 h 1028"/>
                <a:gd name="T14" fmla="*/ 1030 w 1337"/>
                <a:gd name="T15" fmla="*/ 521 h 1028"/>
                <a:gd name="T16" fmla="*/ 876 w 1337"/>
                <a:gd name="T17" fmla="*/ 612 h 1028"/>
                <a:gd name="T18" fmla="*/ 861 w 1337"/>
                <a:gd name="T19" fmla="*/ 578 h 1028"/>
                <a:gd name="T20" fmla="*/ 960 w 1337"/>
                <a:gd name="T21" fmla="*/ 462 h 1028"/>
                <a:gd name="T22" fmla="*/ 931 w 1337"/>
                <a:gd name="T23" fmla="*/ 397 h 1028"/>
                <a:gd name="T24" fmla="*/ 1055 w 1337"/>
                <a:gd name="T25" fmla="*/ 303 h 1028"/>
                <a:gd name="T26" fmla="*/ 1093 w 1337"/>
                <a:gd name="T27" fmla="*/ 191 h 1028"/>
                <a:gd name="T28" fmla="*/ 1092 w 1337"/>
                <a:gd name="T29" fmla="*/ 141 h 1028"/>
                <a:gd name="T30" fmla="*/ 1084 w 1337"/>
                <a:gd name="T31" fmla="*/ 6 h 1028"/>
                <a:gd name="T32" fmla="*/ 1126 w 1337"/>
                <a:gd name="T33" fmla="*/ 47 h 1028"/>
                <a:gd name="T34" fmla="*/ 1144 w 1337"/>
                <a:gd name="T35" fmla="*/ 144 h 1028"/>
                <a:gd name="T36" fmla="*/ 761 w 1337"/>
                <a:gd name="T37" fmla="*/ 582 h 1028"/>
                <a:gd name="T38" fmla="*/ 829 w 1337"/>
                <a:gd name="T39" fmla="*/ 583 h 1028"/>
                <a:gd name="T40" fmla="*/ 749 w 1337"/>
                <a:gd name="T41" fmla="*/ 658 h 1028"/>
                <a:gd name="T42" fmla="*/ 597 w 1337"/>
                <a:gd name="T43" fmla="*/ 754 h 1028"/>
                <a:gd name="T44" fmla="*/ 537 w 1337"/>
                <a:gd name="T45" fmla="*/ 795 h 1028"/>
                <a:gd name="T46" fmla="*/ 393 w 1337"/>
                <a:gd name="T47" fmla="*/ 882 h 1028"/>
                <a:gd name="T48" fmla="*/ 202 w 1337"/>
                <a:gd name="T49" fmla="*/ 1004 h 1028"/>
                <a:gd name="T50" fmla="*/ 88 w 1337"/>
                <a:gd name="T51" fmla="*/ 1026 h 1028"/>
                <a:gd name="T52" fmla="*/ 0 w 1337"/>
                <a:gd name="T53" fmla="*/ 993 h 1028"/>
                <a:gd name="T54" fmla="*/ 99 w 1337"/>
                <a:gd name="T55" fmla="*/ 900 h 1028"/>
                <a:gd name="T56" fmla="*/ 304 w 1337"/>
                <a:gd name="T57" fmla="*/ 801 h 1028"/>
                <a:gd name="T58" fmla="*/ 469 w 1337"/>
                <a:gd name="T59" fmla="*/ 725 h 1028"/>
                <a:gd name="T60" fmla="*/ 619 w 1337"/>
                <a:gd name="T61" fmla="*/ 619 h 1028"/>
                <a:gd name="T62" fmla="*/ 704 w 1337"/>
                <a:gd name="T63" fmla="*/ 550 h 1028"/>
                <a:gd name="T64" fmla="*/ 770 w 1337"/>
                <a:gd name="T65" fmla="*/ 547 h 10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7" h="1028">
                  <a:moveTo>
                    <a:pt x="1144" y="144"/>
                  </a:moveTo>
                  <a:lnTo>
                    <a:pt x="1141" y="233"/>
                  </a:lnTo>
                  <a:lnTo>
                    <a:pt x="1178" y="176"/>
                  </a:lnTo>
                  <a:lnTo>
                    <a:pt x="1195" y="199"/>
                  </a:lnTo>
                  <a:lnTo>
                    <a:pt x="1166" y="263"/>
                  </a:lnTo>
                  <a:lnTo>
                    <a:pt x="1204" y="290"/>
                  </a:lnTo>
                  <a:lnTo>
                    <a:pt x="1247" y="297"/>
                  </a:lnTo>
                  <a:lnTo>
                    <a:pt x="1308" y="265"/>
                  </a:lnTo>
                  <a:lnTo>
                    <a:pt x="1337" y="275"/>
                  </a:lnTo>
                  <a:lnTo>
                    <a:pt x="1271" y="350"/>
                  </a:lnTo>
                  <a:lnTo>
                    <a:pt x="1216" y="399"/>
                  </a:lnTo>
                  <a:lnTo>
                    <a:pt x="1164" y="397"/>
                  </a:lnTo>
                  <a:lnTo>
                    <a:pt x="1128" y="423"/>
                  </a:lnTo>
                  <a:lnTo>
                    <a:pt x="1109" y="459"/>
                  </a:lnTo>
                  <a:lnTo>
                    <a:pt x="1088" y="475"/>
                  </a:lnTo>
                  <a:lnTo>
                    <a:pt x="1030" y="521"/>
                  </a:lnTo>
                  <a:lnTo>
                    <a:pt x="954" y="578"/>
                  </a:lnTo>
                  <a:lnTo>
                    <a:pt x="876" y="612"/>
                  </a:lnTo>
                  <a:lnTo>
                    <a:pt x="881" y="590"/>
                  </a:lnTo>
                  <a:lnTo>
                    <a:pt x="861" y="578"/>
                  </a:lnTo>
                  <a:lnTo>
                    <a:pt x="950" y="508"/>
                  </a:lnTo>
                  <a:lnTo>
                    <a:pt x="960" y="462"/>
                  </a:lnTo>
                  <a:lnTo>
                    <a:pt x="908" y="428"/>
                  </a:lnTo>
                  <a:lnTo>
                    <a:pt x="931" y="397"/>
                  </a:lnTo>
                  <a:lnTo>
                    <a:pt x="1001" y="368"/>
                  </a:lnTo>
                  <a:lnTo>
                    <a:pt x="1055" y="303"/>
                  </a:lnTo>
                  <a:lnTo>
                    <a:pt x="1087" y="248"/>
                  </a:lnTo>
                  <a:lnTo>
                    <a:pt x="1093" y="191"/>
                  </a:lnTo>
                  <a:lnTo>
                    <a:pt x="1104" y="176"/>
                  </a:lnTo>
                  <a:lnTo>
                    <a:pt x="1092" y="141"/>
                  </a:lnTo>
                  <a:lnTo>
                    <a:pt x="1080" y="66"/>
                  </a:lnTo>
                  <a:lnTo>
                    <a:pt x="1084" y="6"/>
                  </a:lnTo>
                  <a:lnTo>
                    <a:pt x="1114" y="0"/>
                  </a:lnTo>
                  <a:lnTo>
                    <a:pt x="1126" y="47"/>
                  </a:lnTo>
                  <a:lnTo>
                    <a:pt x="1169" y="69"/>
                  </a:lnTo>
                  <a:lnTo>
                    <a:pt x="1144" y="144"/>
                  </a:lnTo>
                  <a:moveTo>
                    <a:pt x="770" y="547"/>
                  </a:moveTo>
                  <a:lnTo>
                    <a:pt x="761" y="582"/>
                  </a:lnTo>
                  <a:lnTo>
                    <a:pt x="834" y="548"/>
                  </a:lnTo>
                  <a:lnTo>
                    <a:pt x="829" y="583"/>
                  </a:lnTo>
                  <a:lnTo>
                    <a:pt x="803" y="619"/>
                  </a:lnTo>
                  <a:lnTo>
                    <a:pt x="749" y="658"/>
                  </a:lnTo>
                  <a:lnTo>
                    <a:pt x="657" y="720"/>
                  </a:lnTo>
                  <a:lnTo>
                    <a:pt x="597" y="754"/>
                  </a:lnTo>
                  <a:lnTo>
                    <a:pt x="590" y="794"/>
                  </a:lnTo>
                  <a:lnTo>
                    <a:pt x="537" y="795"/>
                  </a:lnTo>
                  <a:lnTo>
                    <a:pt x="454" y="827"/>
                  </a:lnTo>
                  <a:lnTo>
                    <a:pt x="393" y="882"/>
                  </a:lnTo>
                  <a:lnTo>
                    <a:pt x="285" y="966"/>
                  </a:lnTo>
                  <a:lnTo>
                    <a:pt x="202" y="1004"/>
                  </a:lnTo>
                  <a:lnTo>
                    <a:pt x="148" y="1028"/>
                  </a:lnTo>
                  <a:lnTo>
                    <a:pt x="88" y="1026"/>
                  </a:lnTo>
                  <a:lnTo>
                    <a:pt x="68" y="998"/>
                  </a:lnTo>
                  <a:lnTo>
                    <a:pt x="0" y="993"/>
                  </a:lnTo>
                  <a:lnTo>
                    <a:pt x="13" y="962"/>
                  </a:lnTo>
                  <a:lnTo>
                    <a:pt x="99" y="900"/>
                  </a:lnTo>
                  <a:lnTo>
                    <a:pt x="248" y="817"/>
                  </a:lnTo>
                  <a:lnTo>
                    <a:pt x="304" y="801"/>
                  </a:lnTo>
                  <a:lnTo>
                    <a:pt x="378" y="769"/>
                  </a:lnTo>
                  <a:lnTo>
                    <a:pt x="469" y="725"/>
                  </a:lnTo>
                  <a:lnTo>
                    <a:pt x="543" y="681"/>
                  </a:lnTo>
                  <a:lnTo>
                    <a:pt x="619" y="619"/>
                  </a:lnTo>
                  <a:lnTo>
                    <a:pt x="661" y="597"/>
                  </a:lnTo>
                  <a:lnTo>
                    <a:pt x="704" y="550"/>
                  </a:lnTo>
                  <a:lnTo>
                    <a:pt x="780" y="511"/>
                  </a:lnTo>
                  <a:lnTo>
                    <a:pt x="770" y="547"/>
                  </a:lnTo>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311" name="Freeform 310">
              <a:extLst>
                <a:ext uri="{FF2B5EF4-FFF2-40B4-BE49-F238E27FC236}">
                  <a16:creationId xmlns:a16="http://schemas.microsoft.com/office/drawing/2014/main" id="{7449913D-D657-A145-A872-3D9A881F464F}"/>
                </a:ext>
              </a:extLst>
            </p:cNvPr>
            <p:cNvSpPr>
              <a:spLocks/>
            </p:cNvSpPr>
            <p:nvPr/>
          </p:nvSpPr>
          <p:spPr bwMode="auto">
            <a:xfrm>
              <a:off x="6701073" y="3051339"/>
              <a:ext cx="448003" cy="431806"/>
            </a:xfrm>
            <a:custGeom>
              <a:avLst/>
              <a:gdLst>
                <a:gd name="T0" fmla="*/ 232 w 271"/>
                <a:gd name="T1" fmla="*/ 9 h 278"/>
                <a:gd name="T2" fmla="*/ 271 w 271"/>
                <a:gd name="T3" fmla="*/ 33 h 278"/>
                <a:gd name="T4" fmla="*/ 241 w 271"/>
                <a:gd name="T5" fmla="*/ 54 h 278"/>
                <a:gd name="T6" fmla="*/ 207 w 271"/>
                <a:gd name="T7" fmla="*/ 58 h 278"/>
                <a:gd name="T8" fmla="*/ 226 w 271"/>
                <a:gd name="T9" fmla="*/ 90 h 278"/>
                <a:gd name="T10" fmla="*/ 230 w 271"/>
                <a:gd name="T11" fmla="*/ 112 h 278"/>
                <a:gd name="T12" fmla="*/ 221 w 271"/>
                <a:gd name="T13" fmla="*/ 148 h 278"/>
                <a:gd name="T14" fmla="*/ 199 w 271"/>
                <a:gd name="T15" fmla="*/ 191 h 278"/>
                <a:gd name="T16" fmla="*/ 162 w 271"/>
                <a:gd name="T17" fmla="*/ 211 h 278"/>
                <a:gd name="T18" fmla="*/ 180 w 271"/>
                <a:gd name="T19" fmla="*/ 236 h 278"/>
                <a:gd name="T20" fmla="*/ 198 w 271"/>
                <a:gd name="T21" fmla="*/ 265 h 278"/>
                <a:gd name="T22" fmla="*/ 149 w 271"/>
                <a:gd name="T23" fmla="*/ 278 h 278"/>
                <a:gd name="T24" fmla="*/ 127 w 271"/>
                <a:gd name="T25" fmla="*/ 258 h 278"/>
                <a:gd name="T26" fmla="*/ 79 w 271"/>
                <a:gd name="T27" fmla="*/ 246 h 278"/>
                <a:gd name="T28" fmla="*/ 25 w 271"/>
                <a:gd name="T29" fmla="*/ 249 h 278"/>
                <a:gd name="T30" fmla="*/ 53 w 271"/>
                <a:gd name="T31" fmla="*/ 214 h 278"/>
                <a:gd name="T32" fmla="*/ 41 w 271"/>
                <a:gd name="T33" fmla="*/ 202 h 278"/>
                <a:gd name="T34" fmla="*/ 19 w 271"/>
                <a:gd name="T35" fmla="*/ 174 h 278"/>
                <a:gd name="T36" fmla="*/ 0 w 271"/>
                <a:gd name="T37" fmla="*/ 151 h 278"/>
                <a:gd name="T38" fmla="*/ 48 w 271"/>
                <a:gd name="T39" fmla="*/ 158 h 278"/>
                <a:gd name="T40" fmla="*/ 62 w 271"/>
                <a:gd name="T41" fmla="*/ 156 h 278"/>
                <a:gd name="T42" fmla="*/ 96 w 271"/>
                <a:gd name="T43" fmla="*/ 150 h 278"/>
                <a:gd name="T44" fmla="*/ 101 w 271"/>
                <a:gd name="T45" fmla="*/ 120 h 278"/>
                <a:gd name="T46" fmla="*/ 115 w 271"/>
                <a:gd name="T47" fmla="*/ 114 h 278"/>
                <a:gd name="T48" fmla="*/ 135 w 271"/>
                <a:gd name="T49" fmla="*/ 114 h 278"/>
                <a:gd name="T50" fmla="*/ 137 w 271"/>
                <a:gd name="T51" fmla="*/ 95 h 278"/>
                <a:gd name="T52" fmla="*/ 152 w 271"/>
                <a:gd name="T53" fmla="*/ 78 h 278"/>
                <a:gd name="T54" fmla="*/ 158 w 271"/>
                <a:gd name="T55" fmla="*/ 65 h 278"/>
                <a:gd name="T56" fmla="*/ 159 w 271"/>
                <a:gd name="T57" fmla="*/ 49 h 278"/>
                <a:gd name="T58" fmla="*/ 161 w 271"/>
                <a:gd name="T59" fmla="*/ 30 h 278"/>
                <a:gd name="T60" fmla="*/ 163 w 271"/>
                <a:gd name="T61" fmla="*/ 12 h 278"/>
                <a:gd name="T62" fmla="*/ 199 w 271"/>
                <a:gd name="T63" fmla="*/ 6 h 278"/>
                <a:gd name="T64" fmla="*/ 216 w 271"/>
                <a:gd name="T65" fmla="*/ 0 h 2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71" h="278">
                  <a:moveTo>
                    <a:pt x="216" y="0"/>
                  </a:moveTo>
                  <a:lnTo>
                    <a:pt x="232" y="9"/>
                  </a:lnTo>
                  <a:lnTo>
                    <a:pt x="241" y="25"/>
                  </a:lnTo>
                  <a:lnTo>
                    <a:pt x="271" y="33"/>
                  </a:lnTo>
                  <a:lnTo>
                    <a:pt x="259" y="51"/>
                  </a:lnTo>
                  <a:lnTo>
                    <a:pt x="241" y="54"/>
                  </a:lnTo>
                  <a:lnTo>
                    <a:pt x="213" y="49"/>
                  </a:lnTo>
                  <a:lnTo>
                    <a:pt x="207" y="58"/>
                  </a:lnTo>
                  <a:lnTo>
                    <a:pt x="217" y="76"/>
                  </a:lnTo>
                  <a:lnTo>
                    <a:pt x="226" y="90"/>
                  </a:lnTo>
                  <a:lnTo>
                    <a:pt x="243" y="100"/>
                  </a:lnTo>
                  <a:lnTo>
                    <a:pt x="230" y="112"/>
                  </a:lnTo>
                  <a:lnTo>
                    <a:pt x="234" y="127"/>
                  </a:lnTo>
                  <a:lnTo>
                    <a:pt x="221" y="148"/>
                  </a:lnTo>
                  <a:lnTo>
                    <a:pt x="214" y="169"/>
                  </a:lnTo>
                  <a:lnTo>
                    <a:pt x="199" y="191"/>
                  </a:lnTo>
                  <a:lnTo>
                    <a:pt x="178" y="189"/>
                  </a:lnTo>
                  <a:lnTo>
                    <a:pt x="162" y="211"/>
                  </a:lnTo>
                  <a:lnTo>
                    <a:pt x="176" y="220"/>
                  </a:lnTo>
                  <a:lnTo>
                    <a:pt x="180" y="236"/>
                  </a:lnTo>
                  <a:lnTo>
                    <a:pt x="192" y="246"/>
                  </a:lnTo>
                  <a:lnTo>
                    <a:pt x="198" y="265"/>
                  </a:lnTo>
                  <a:lnTo>
                    <a:pt x="159" y="264"/>
                  </a:lnTo>
                  <a:lnTo>
                    <a:pt x="149" y="278"/>
                  </a:lnTo>
                  <a:lnTo>
                    <a:pt x="135" y="273"/>
                  </a:lnTo>
                  <a:lnTo>
                    <a:pt x="127" y="258"/>
                  </a:lnTo>
                  <a:lnTo>
                    <a:pt x="111" y="242"/>
                  </a:lnTo>
                  <a:lnTo>
                    <a:pt x="79" y="246"/>
                  </a:lnTo>
                  <a:lnTo>
                    <a:pt x="50" y="246"/>
                  </a:lnTo>
                  <a:lnTo>
                    <a:pt x="25" y="249"/>
                  </a:lnTo>
                  <a:lnTo>
                    <a:pt x="29" y="225"/>
                  </a:lnTo>
                  <a:lnTo>
                    <a:pt x="53" y="214"/>
                  </a:lnTo>
                  <a:lnTo>
                    <a:pt x="50" y="205"/>
                  </a:lnTo>
                  <a:lnTo>
                    <a:pt x="41" y="202"/>
                  </a:lnTo>
                  <a:lnTo>
                    <a:pt x="38" y="183"/>
                  </a:lnTo>
                  <a:lnTo>
                    <a:pt x="19" y="174"/>
                  </a:lnTo>
                  <a:lnTo>
                    <a:pt x="10" y="162"/>
                  </a:lnTo>
                  <a:lnTo>
                    <a:pt x="0" y="151"/>
                  </a:lnTo>
                  <a:lnTo>
                    <a:pt x="31" y="161"/>
                  </a:lnTo>
                  <a:lnTo>
                    <a:pt x="48" y="158"/>
                  </a:lnTo>
                  <a:lnTo>
                    <a:pt x="59" y="161"/>
                  </a:lnTo>
                  <a:lnTo>
                    <a:pt x="62" y="156"/>
                  </a:lnTo>
                  <a:lnTo>
                    <a:pt x="75" y="158"/>
                  </a:lnTo>
                  <a:lnTo>
                    <a:pt x="96" y="150"/>
                  </a:lnTo>
                  <a:lnTo>
                    <a:pt x="93" y="132"/>
                  </a:lnTo>
                  <a:lnTo>
                    <a:pt x="101" y="120"/>
                  </a:lnTo>
                  <a:lnTo>
                    <a:pt x="114" y="120"/>
                  </a:lnTo>
                  <a:lnTo>
                    <a:pt x="115" y="114"/>
                  </a:lnTo>
                  <a:lnTo>
                    <a:pt x="128" y="112"/>
                  </a:lnTo>
                  <a:lnTo>
                    <a:pt x="135" y="114"/>
                  </a:lnTo>
                  <a:lnTo>
                    <a:pt x="140" y="108"/>
                  </a:lnTo>
                  <a:lnTo>
                    <a:pt x="137" y="95"/>
                  </a:lnTo>
                  <a:lnTo>
                    <a:pt x="142" y="83"/>
                  </a:lnTo>
                  <a:lnTo>
                    <a:pt x="152" y="78"/>
                  </a:lnTo>
                  <a:lnTo>
                    <a:pt x="142" y="64"/>
                  </a:lnTo>
                  <a:lnTo>
                    <a:pt x="158" y="65"/>
                  </a:lnTo>
                  <a:lnTo>
                    <a:pt x="162" y="57"/>
                  </a:lnTo>
                  <a:lnTo>
                    <a:pt x="159" y="49"/>
                  </a:lnTo>
                  <a:lnTo>
                    <a:pt x="165" y="41"/>
                  </a:lnTo>
                  <a:lnTo>
                    <a:pt x="161" y="30"/>
                  </a:lnTo>
                  <a:lnTo>
                    <a:pt x="155" y="22"/>
                  </a:lnTo>
                  <a:lnTo>
                    <a:pt x="163" y="12"/>
                  </a:lnTo>
                  <a:lnTo>
                    <a:pt x="180" y="8"/>
                  </a:lnTo>
                  <a:lnTo>
                    <a:pt x="199" y="6"/>
                  </a:lnTo>
                  <a:lnTo>
                    <a:pt x="207" y="2"/>
                  </a:lnTo>
                  <a:lnTo>
                    <a:pt x="216"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312" name="Freeform 311">
              <a:extLst>
                <a:ext uri="{FF2B5EF4-FFF2-40B4-BE49-F238E27FC236}">
                  <a16:creationId xmlns:a16="http://schemas.microsoft.com/office/drawing/2014/main" id="{17AE1824-61B6-E54B-BE94-0D8C2224A659}"/>
                </a:ext>
              </a:extLst>
            </p:cNvPr>
            <p:cNvSpPr>
              <a:spLocks noEditPoints="1"/>
            </p:cNvSpPr>
            <p:nvPr/>
          </p:nvSpPr>
          <p:spPr bwMode="auto">
            <a:xfrm>
              <a:off x="8476551" y="3650897"/>
              <a:ext cx="285995" cy="416274"/>
            </a:xfrm>
            <a:custGeom>
              <a:avLst/>
              <a:gdLst>
                <a:gd name="T0" fmla="*/ 252 w 710"/>
                <a:gd name="T1" fmla="*/ 24 h 1100"/>
                <a:gd name="T2" fmla="*/ 282 w 710"/>
                <a:gd name="T3" fmla="*/ 24 h 1100"/>
                <a:gd name="T4" fmla="*/ 311 w 710"/>
                <a:gd name="T5" fmla="*/ 120 h 1100"/>
                <a:gd name="T6" fmla="*/ 264 w 710"/>
                <a:gd name="T7" fmla="*/ 219 h 1100"/>
                <a:gd name="T8" fmla="*/ 288 w 710"/>
                <a:gd name="T9" fmla="*/ 355 h 1100"/>
                <a:gd name="T10" fmla="*/ 361 w 710"/>
                <a:gd name="T11" fmla="*/ 355 h 1100"/>
                <a:gd name="T12" fmla="*/ 459 w 710"/>
                <a:gd name="T13" fmla="*/ 448 h 1100"/>
                <a:gd name="T14" fmla="*/ 483 w 710"/>
                <a:gd name="T15" fmla="*/ 508 h 1100"/>
                <a:gd name="T16" fmla="*/ 387 w 710"/>
                <a:gd name="T17" fmla="*/ 421 h 1100"/>
                <a:gd name="T18" fmla="*/ 317 w 710"/>
                <a:gd name="T19" fmla="*/ 402 h 1100"/>
                <a:gd name="T20" fmla="*/ 212 w 710"/>
                <a:gd name="T21" fmla="*/ 395 h 1100"/>
                <a:gd name="T22" fmla="*/ 231 w 710"/>
                <a:gd name="T23" fmla="*/ 339 h 1100"/>
                <a:gd name="T24" fmla="*/ 201 w 710"/>
                <a:gd name="T25" fmla="*/ 350 h 1100"/>
                <a:gd name="T26" fmla="*/ 141 w 710"/>
                <a:gd name="T27" fmla="*/ 264 h 1100"/>
                <a:gd name="T28" fmla="*/ 160 w 710"/>
                <a:gd name="T29" fmla="*/ 210 h 1100"/>
                <a:gd name="T30" fmla="*/ 157 w 710"/>
                <a:gd name="T31" fmla="*/ 0 h 1100"/>
                <a:gd name="T32" fmla="*/ 287 w 710"/>
                <a:gd name="T33" fmla="*/ 463 h 1100"/>
                <a:gd name="T34" fmla="*/ 239 w 710"/>
                <a:gd name="T35" fmla="*/ 494 h 1100"/>
                <a:gd name="T36" fmla="*/ 257 w 710"/>
                <a:gd name="T37" fmla="*/ 432 h 1100"/>
                <a:gd name="T38" fmla="*/ 594 w 710"/>
                <a:gd name="T39" fmla="*/ 540 h 1100"/>
                <a:gd name="T40" fmla="*/ 565 w 710"/>
                <a:gd name="T41" fmla="*/ 612 h 1100"/>
                <a:gd name="T42" fmla="*/ 593 w 710"/>
                <a:gd name="T43" fmla="*/ 693 h 1100"/>
                <a:gd name="T44" fmla="*/ 550 w 710"/>
                <a:gd name="T45" fmla="*/ 653 h 1100"/>
                <a:gd name="T46" fmla="*/ 510 w 710"/>
                <a:gd name="T47" fmla="*/ 597 h 1100"/>
                <a:gd name="T48" fmla="*/ 550 w 710"/>
                <a:gd name="T49" fmla="*/ 571 h 1100"/>
                <a:gd name="T50" fmla="*/ 569 w 710"/>
                <a:gd name="T51" fmla="*/ 508 h 1100"/>
                <a:gd name="T52" fmla="*/ 325 w 710"/>
                <a:gd name="T53" fmla="*/ 563 h 1100"/>
                <a:gd name="T54" fmla="*/ 421 w 710"/>
                <a:gd name="T55" fmla="*/ 589 h 1100"/>
                <a:gd name="T56" fmla="*/ 392 w 710"/>
                <a:gd name="T57" fmla="*/ 661 h 1100"/>
                <a:gd name="T58" fmla="*/ 341 w 710"/>
                <a:gd name="T59" fmla="*/ 647 h 1100"/>
                <a:gd name="T60" fmla="*/ 325 w 710"/>
                <a:gd name="T61" fmla="*/ 563 h 1100"/>
                <a:gd name="T62" fmla="*/ 0 w 710"/>
                <a:gd name="T63" fmla="*/ 863 h 1100"/>
                <a:gd name="T64" fmla="*/ 82 w 710"/>
                <a:gd name="T65" fmla="*/ 751 h 1100"/>
                <a:gd name="T66" fmla="*/ 153 w 710"/>
                <a:gd name="T67" fmla="*/ 607 h 1100"/>
                <a:gd name="T68" fmla="*/ 128 w 710"/>
                <a:gd name="T69" fmla="*/ 724 h 1100"/>
                <a:gd name="T70" fmla="*/ 497 w 710"/>
                <a:gd name="T71" fmla="*/ 700 h 1100"/>
                <a:gd name="T72" fmla="*/ 454 w 710"/>
                <a:gd name="T73" fmla="*/ 782 h 1100"/>
                <a:gd name="T74" fmla="*/ 381 w 710"/>
                <a:gd name="T75" fmla="*/ 748 h 1100"/>
                <a:gd name="T76" fmla="*/ 411 w 710"/>
                <a:gd name="T77" fmla="*/ 702 h 1100"/>
                <a:gd name="T78" fmla="*/ 455 w 710"/>
                <a:gd name="T79" fmla="*/ 644 h 1100"/>
                <a:gd name="T80" fmla="*/ 496 w 710"/>
                <a:gd name="T81" fmla="*/ 619 h 1100"/>
                <a:gd name="T82" fmla="*/ 690 w 710"/>
                <a:gd name="T83" fmla="*/ 859 h 1100"/>
                <a:gd name="T84" fmla="*/ 710 w 710"/>
                <a:gd name="T85" fmla="*/ 963 h 1100"/>
                <a:gd name="T86" fmla="*/ 657 w 710"/>
                <a:gd name="T87" fmla="*/ 954 h 1100"/>
                <a:gd name="T88" fmla="*/ 652 w 710"/>
                <a:gd name="T89" fmla="*/ 1060 h 1100"/>
                <a:gd name="T90" fmla="*/ 542 w 710"/>
                <a:gd name="T91" fmla="*/ 1051 h 1100"/>
                <a:gd name="T92" fmla="*/ 537 w 710"/>
                <a:gd name="T93" fmla="*/ 949 h 1100"/>
                <a:gd name="T94" fmla="*/ 466 w 710"/>
                <a:gd name="T95" fmla="*/ 944 h 1100"/>
                <a:gd name="T96" fmla="*/ 378 w 710"/>
                <a:gd name="T97" fmla="*/ 988 h 1100"/>
                <a:gd name="T98" fmla="*/ 388 w 710"/>
                <a:gd name="T99" fmla="*/ 891 h 1100"/>
                <a:gd name="T100" fmla="*/ 472 w 710"/>
                <a:gd name="T101" fmla="*/ 835 h 1100"/>
                <a:gd name="T102" fmla="*/ 557 w 710"/>
                <a:gd name="T103" fmla="*/ 850 h 1100"/>
                <a:gd name="T104" fmla="*/ 619 w 710"/>
                <a:gd name="T105" fmla="*/ 810 h 1100"/>
                <a:gd name="T106" fmla="*/ 673 w 710"/>
                <a:gd name="T107" fmla="*/ 785 h 1100"/>
                <a:gd name="T108" fmla="*/ 690 w 710"/>
                <a:gd name="T109" fmla="*/ 859 h 1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710" h="1100">
                  <a:moveTo>
                    <a:pt x="202" y="0"/>
                  </a:moveTo>
                  <a:lnTo>
                    <a:pt x="252" y="24"/>
                  </a:lnTo>
                  <a:lnTo>
                    <a:pt x="271" y="2"/>
                  </a:lnTo>
                  <a:lnTo>
                    <a:pt x="282" y="24"/>
                  </a:lnTo>
                  <a:lnTo>
                    <a:pt x="276" y="59"/>
                  </a:lnTo>
                  <a:lnTo>
                    <a:pt x="311" y="120"/>
                  </a:lnTo>
                  <a:lnTo>
                    <a:pt x="303" y="191"/>
                  </a:lnTo>
                  <a:lnTo>
                    <a:pt x="264" y="219"/>
                  </a:lnTo>
                  <a:lnTo>
                    <a:pt x="262" y="288"/>
                  </a:lnTo>
                  <a:lnTo>
                    <a:pt x="288" y="355"/>
                  </a:lnTo>
                  <a:lnTo>
                    <a:pt x="329" y="365"/>
                  </a:lnTo>
                  <a:lnTo>
                    <a:pt x="361" y="355"/>
                  </a:lnTo>
                  <a:lnTo>
                    <a:pt x="460" y="402"/>
                  </a:lnTo>
                  <a:lnTo>
                    <a:pt x="459" y="448"/>
                  </a:lnTo>
                  <a:lnTo>
                    <a:pt x="486" y="469"/>
                  </a:lnTo>
                  <a:lnTo>
                    <a:pt x="483" y="508"/>
                  </a:lnTo>
                  <a:lnTo>
                    <a:pt x="420" y="466"/>
                  </a:lnTo>
                  <a:lnTo>
                    <a:pt x="387" y="421"/>
                  </a:lnTo>
                  <a:lnTo>
                    <a:pt x="371" y="453"/>
                  </a:lnTo>
                  <a:lnTo>
                    <a:pt x="317" y="402"/>
                  </a:lnTo>
                  <a:lnTo>
                    <a:pt x="251" y="414"/>
                  </a:lnTo>
                  <a:lnTo>
                    <a:pt x="212" y="395"/>
                  </a:lnTo>
                  <a:lnTo>
                    <a:pt x="211" y="360"/>
                  </a:lnTo>
                  <a:lnTo>
                    <a:pt x="231" y="339"/>
                  </a:lnTo>
                  <a:lnTo>
                    <a:pt x="206" y="319"/>
                  </a:lnTo>
                  <a:lnTo>
                    <a:pt x="201" y="350"/>
                  </a:lnTo>
                  <a:lnTo>
                    <a:pt x="157" y="301"/>
                  </a:lnTo>
                  <a:lnTo>
                    <a:pt x="141" y="264"/>
                  </a:lnTo>
                  <a:lnTo>
                    <a:pt x="126" y="182"/>
                  </a:lnTo>
                  <a:lnTo>
                    <a:pt x="160" y="210"/>
                  </a:lnTo>
                  <a:lnTo>
                    <a:pt x="146" y="77"/>
                  </a:lnTo>
                  <a:lnTo>
                    <a:pt x="157" y="0"/>
                  </a:lnTo>
                  <a:lnTo>
                    <a:pt x="202" y="0"/>
                  </a:lnTo>
                  <a:moveTo>
                    <a:pt x="287" y="463"/>
                  </a:moveTo>
                  <a:lnTo>
                    <a:pt x="276" y="536"/>
                  </a:lnTo>
                  <a:lnTo>
                    <a:pt x="239" y="494"/>
                  </a:lnTo>
                  <a:lnTo>
                    <a:pt x="193" y="429"/>
                  </a:lnTo>
                  <a:lnTo>
                    <a:pt x="257" y="432"/>
                  </a:lnTo>
                  <a:lnTo>
                    <a:pt x="287" y="463"/>
                  </a:lnTo>
                  <a:moveTo>
                    <a:pt x="594" y="540"/>
                  </a:moveTo>
                  <a:lnTo>
                    <a:pt x="625" y="635"/>
                  </a:lnTo>
                  <a:lnTo>
                    <a:pt x="565" y="612"/>
                  </a:lnTo>
                  <a:lnTo>
                    <a:pt x="570" y="641"/>
                  </a:lnTo>
                  <a:lnTo>
                    <a:pt x="593" y="693"/>
                  </a:lnTo>
                  <a:lnTo>
                    <a:pt x="559" y="712"/>
                  </a:lnTo>
                  <a:lnTo>
                    <a:pt x="550" y="653"/>
                  </a:lnTo>
                  <a:lnTo>
                    <a:pt x="527" y="648"/>
                  </a:lnTo>
                  <a:lnTo>
                    <a:pt x="510" y="597"/>
                  </a:lnTo>
                  <a:lnTo>
                    <a:pt x="555" y="603"/>
                  </a:lnTo>
                  <a:lnTo>
                    <a:pt x="550" y="571"/>
                  </a:lnTo>
                  <a:lnTo>
                    <a:pt x="497" y="506"/>
                  </a:lnTo>
                  <a:lnTo>
                    <a:pt x="569" y="508"/>
                  </a:lnTo>
                  <a:lnTo>
                    <a:pt x="594" y="540"/>
                  </a:lnTo>
                  <a:moveTo>
                    <a:pt x="325" y="563"/>
                  </a:moveTo>
                  <a:lnTo>
                    <a:pt x="373" y="589"/>
                  </a:lnTo>
                  <a:lnTo>
                    <a:pt x="421" y="589"/>
                  </a:lnTo>
                  <a:lnTo>
                    <a:pt x="423" y="625"/>
                  </a:lnTo>
                  <a:lnTo>
                    <a:pt x="392" y="661"/>
                  </a:lnTo>
                  <a:lnTo>
                    <a:pt x="347" y="686"/>
                  </a:lnTo>
                  <a:lnTo>
                    <a:pt x="341" y="647"/>
                  </a:lnTo>
                  <a:lnTo>
                    <a:pt x="341" y="603"/>
                  </a:lnTo>
                  <a:lnTo>
                    <a:pt x="325" y="563"/>
                  </a:lnTo>
                  <a:moveTo>
                    <a:pt x="94" y="782"/>
                  </a:moveTo>
                  <a:lnTo>
                    <a:pt x="0" y="863"/>
                  </a:lnTo>
                  <a:lnTo>
                    <a:pt x="32" y="803"/>
                  </a:lnTo>
                  <a:lnTo>
                    <a:pt x="82" y="751"/>
                  </a:lnTo>
                  <a:lnTo>
                    <a:pt x="122" y="692"/>
                  </a:lnTo>
                  <a:lnTo>
                    <a:pt x="153" y="607"/>
                  </a:lnTo>
                  <a:lnTo>
                    <a:pt x="173" y="677"/>
                  </a:lnTo>
                  <a:lnTo>
                    <a:pt x="128" y="724"/>
                  </a:lnTo>
                  <a:lnTo>
                    <a:pt x="94" y="782"/>
                  </a:lnTo>
                  <a:moveTo>
                    <a:pt x="497" y="700"/>
                  </a:moveTo>
                  <a:lnTo>
                    <a:pt x="473" y="728"/>
                  </a:lnTo>
                  <a:lnTo>
                    <a:pt x="454" y="782"/>
                  </a:lnTo>
                  <a:lnTo>
                    <a:pt x="433" y="807"/>
                  </a:lnTo>
                  <a:lnTo>
                    <a:pt x="381" y="748"/>
                  </a:lnTo>
                  <a:lnTo>
                    <a:pt x="395" y="726"/>
                  </a:lnTo>
                  <a:lnTo>
                    <a:pt x="411" y="702"/>
                  </a:lnTo>
                  <a:lnTo>
                    <a:pt x="414" y="649"/>
                  </a:lnTo>
                  <a:lnTo>
                    <a:pt x="455" y="644"/>
                  </a:lnTo>
                  <a:lnTo>
                    <a:pt x="449" y="701"/>
                  </a:lnTo>
                  <a:lnTo>
                    <a:pt x="496" y="619"/>
                  </a:lnTo>
                  <a:lnTo>
                    <a:pt x="497" y="700"/>
                  </a:lnTo>
                  <a:moveTo>
                    <a:pt x="690" y="859"/>
                  </a:moveTo>
                  <a:lnTo>
                    <a:pt x="702" y="916"/>
                  </a:lnTo>
                  <a:lnTo>
                    <a:pt x="710" y="963"/>
                  </a:lnTo>
                  <a:lnTo>
                    <a:pt x="690" y="1041"/>
                  </a:lnTo>
                  <a:lnTo>
                    <a:pt x="657" y="954"/>
                  </a:lnTo>
                  <a:lnTo>
                    <a:pt x="624" y="998"/>
                  </a:lnTo>
                  <a:lnTo>
                    <a:pt x="652" y="1060"/>
                  </a:lnTo>
                  <a:lnTo>
                    <a:pt x="633" y="1100"/>
                  </a:lnTo>
                  <a:lnTo>
                    <a:pt x="542" y="1051"/>
                  </a:lnTo>
                  <a:lnTo>
                    <a:pt x="517" y="989"/>
                  </a:lnTo>
                  <a:lnTo>
                    <a:pt x="537" y="949"/>
                  </a:lnTo>
                  <a:lnTo>
                    <a:pt x="487" y="908"/>
                  </a:lnTo>
                  <a:lnTo>
                    <a:pt x="466" y="944"/>
                  </a:lnTo>
                  <a:lnTo>
                    <a:pt x="430" y="940"/>
                  </a:lnTo>
                  <a:lnTo>
                    <a:pt x="378" y="988"/>
                  </a:lnTo>
                  <a:lnTo>
                    <a:pt x="364" y="963"/>
                  </a:lnTo>
                  <a:lnTo>
                    <a:pt x="388" y="891"/>
                  </a:lnTo>
                  <a:lnTo>
                    <a:pt x="433" y="867"/>
                  </a:lnTo>
                  <a:lnTo>
                    <a:pt x="472" y="835"/>
                  </a:lnTo>
                  <a:lnTo>
                    <a:pt x="501" y="874"/>
                  </a:lnTo>
                  <a:lnTo>
                    <a:pt x="557" y="850"/>
                  </a:lnTo>
                  <a:lnTo>
                    <a:pt x="566" y="812"/>
                  </a:lnTo>
                  <a:lnTo>
                    <a:pt x="619" y="810"/>
                  </a:lnTo>
                  <a:lnTo>
                    <a:pt x="608" y="744"/>
                  </a:lnTo>
                  <a:lnTo>
                    <a:pt x="673" y="785"/>
                  </a:lnTo>
                  <a:lnTo>
                    <a:pt x="683" y="828"/>
                  </a:lnTo>
                  <a:lnTo>
                    <a:pt x="690" y="859"/>
                  </a:lnTo>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313" name="Freeform 312">
              <a:extLst>
                <a:ext uri="{FF2B5EF4-FFF2-40B4-BE49-F238E27FC236}">
                  <a16:creationId xmlns:a16="http://schemas.microsoft.com/office/drawing/2014/main" id="{DC17A13C-E6A3-6B4D-965A-F53A5BC4B37C}"/>
                </a:ext>
              </a:extLst>
            </p:cNvPr>
            <p:cNvSpPr>
              <a:spLocks/>
            </p:cNvSpPr>
            <p:nvPr/>
          </p:nvSpPr>
          <p:spPr bwMode="auto">
            <a:xfrm>
              <a:off x="9615567" y="4410441"/>
              <a:ext cx="42982" cy="60577"/>
            </a:xfrm>
            <a:custGeom>
              <a:avLst/>
              <a:gdLst>
                <a:gd name="T0" fmla="*/ 23 w 26"/>
                <a:gd name="T1" fmla="*/ 37 h 39"/>
                <a:gd name="T2" fmla="*/ 18 w 26"/>
                <a:gd name="T3" fmla="*/ 39 h 39"/>
                <a:gd name="T4" fmla="*/ 10 w 26"/>
                <a:gd name="T5" fmla="*/ 31 h 39"/>
                <a:gd name="T6" fmla="*/ 3 w 26"/>
                <a:gd name="T7" fmla="*/ 18 h 39"/>
                <a:gd name="T8" fmla="*/ 0 w 26"/>
                <a:gd name="T9" fmla="*/ 2 h 39"/>
                <a:gd name="T10" fmla="*/ 3 w 26"/>
                <a:gd name="T11" fmla="*/ 0 h 39"/>
                <a:gd name="T12" fmla="*/ 5 w 26"/>
                <a:gd name="T13" fmla="*/ 6 h 39"/>
                <a:gd name="T14" fmla="*/ 10 w 26"/>
                <a:gd name="T15" fmla="*/ 11 h 39"/>
                <a:gd name="T16" fmla="*/ 18 w 26"/>
                <a:gd name="T17" fmla="*/ 24 h 39"/>
                <a:gd name="T18" fmla="*/ 26 w 26"/>
                <a:gd name="T19" fmla="*/ 31 h 39"/>
                <a:gd name="T20" fmla="*/ 23 w 26"/>
                <a:gd name="T21" fmla="*/ 37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6" h="39">
                  <a:moveTo>
                    <a:pt x="23" y="37"/>
                  </a:moveTo>
                  <a:lnTo>
                    <a:pt x="18" y="39"/>
                  </a:lnTo>
                  <a:lnTo>
                    <a:pt x="10" y="31"/>
                  </a:lnTo>
                  <a:lnTo>
                    <a:pt x="3" y="18"/>
                  </a:lnTo>
                  <a:lnTo>
                    <a:pt x="0" y="2"/>
                  </a:lnTo>
                  <a:lnTo>
                    <a:pt x="3" y="0"/>
                  </a:lnTo>
                  <a:lnTo>
                    <a:pt x="5" y="6"/>
                  </a:lnTo>
                  <a:lnTo>
                    <a:pt x="10" y="11"/>
                  </a:lnTo>
                  <a:lnTo>
                    <a:pt x="18" y="24"/>
                  </a:lnTo>
                  <a:lnTo>
                    <a:pt x="26" y="31"/>
                  </a:lnTo>
                  <a:lnTo>
                    <a:pt x="23" y="37"/>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314" name="Freeform 313">
              <a:extLst>
                <a:ext uri="{FF2B5EF4-FFF2-40B4-BE49-F238E27FC236}">
                  <a16:creationId xmlns:a16="http://schemas.microsoft.com/office/drawing/2014/main" id="{5A01A388-F354-0548-A2FC-D1FE10B559BE}"/>
                </a:ext>
              </a:extLst>
            </p:cNvPr>
            <p:cNvSpPr>
              <a:spLocks/>
            </p:cNvSpPr>
            <p:nvPr/>
          </p:nvSpPr>
          <p:spPr bwMode="auto">
            <a:xfrm>
              <a:off x="9427108" y="4382482"/>
              <a:ext cx="123987" cy="69898"/>
            </a:xfrm>
            <a:custGeom>
              <a:avLst/>
              <a:gdLst>
                <a:gd name="T0" fmla="*/ 68 w 75"/>
                <a:gd name="T1" fmla="*/ 27 h 45"/>
                <a:gd name="T2" fmla="*/ 58 w 75"/>
                <a:gd name="T3" fmla="*/ 29 h 45"/>
                <a:gd name="T4" fmla="*/ 54 w 75"/>
                <a:gd name="T5" fmla="*/ 35 h 45"/>
                <a:gd name="T6" fmla="*/ 44 w 75"/>
                <a:gd name="T7" fmla="*/ 40 h 45"/>
                <a:gd name="T8" fmla="*/ 34 w 75"/>
                <a:gd name="T9" fmla="*/ 45 h 45"/>
                <a:gd name="T10" fmla="*/ 25 w 75"/>
                <a:gd name="T11" fmla="*/ 45 h 45"/>
                <a:gd name="T12" fmla="*/ 10 w 75"/>
                <a:gd name="T13" fmla="*/ 39 h 45"/>
                <a:gd name="T14" fmla="*/ 0 w 75"/>
                <a:gd name="T15" fmla="*/ 33 h 45"/>
                <a:gd name="T16" fmla="*/ 2 w 75"/>
                <a:gd name="T17" fmla="*/ 26 h 45"/>
                <a:gd name="T18" fmla="*/ 18 w 75"/>
                <a:gd name="T19" fmla="*/ 29 h 45"/>
                <a:gd name="T20" fmla="*/ 28 w 75"/>
                <a:gd name="T21" fmla="*/ 28 h 45"/>
                <a:gd name="T22" fmla="*/ 31 w 75"/>
                <a:gd name="T23" fmla="*/ 18 h 45"/>
                <a:gd name="T24" fmla="*/ 34 w 75"/>
                <a:gd name="T25" fmla="*/ 17 h 45"/>
                <a:gd name="T26" fmla="*/ 35 w 75"/>
                <a:gd name="T27" fmla="*/ 28 h 45"/>
                <a:gd name="T28" fmla="*/ 46 w 75"/>
                <a:gd name="T29" fmla="*/ 27 h 45"/>
                <a:gd name="T30" fmla="*/ 51 w 75"/>
                <a:gd name="T31" fmla="*/ 20 h 45"/>
                <a:gd name="T32" fmla="*/ 62 w 75"/>
                <a:gd name="T33" fmla="*/ 12 h 45"/>
                <a:gd name="T34" fmla="*/ 61 w 75"/>
                <a:gd name="T35" fmla="*/ 0 h 45"/>
                <a:gd name="T36" fmla="*/ 72 w 75"/>
                <a:gd name="T37" fmla="*/ 0 h 45"/>
                <a:gd name="T38" fmla="*/ 75 w 75"/>
                <a:gd name="T39" fmla="*/ 3 h 45"/>
                <a:gd name="T40" fmla="*/ 74 w 75"/>
                <a:gd name="T41" fmla="*/ 15 h 45"/>
                <a:gd name="T42" fmla="*/ 68 w 75"/>
                <a:gd name="T43" fmla="*/ 27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75" h="45">
                  <a:moveTo>
                    <a:pt x="68" y="27"/>
                  </a:moveTo>
                  <a:lnTo>
                    <a:pt x="58" y="29"/>
                  </a:lnTo>
                  <a:lnTo>
                    <a:pt x="54" y="35"/>
                  </a:lnTo>
                  <a:lnTo>
                    <a:pt x="44" y="40"/>
                  </a:lnTo>
                  <a:lnTo>
                    <a:pt x="34" y="45"/>
                  </a:lnTo>
                  <a:lnTo>
                    <a:pt x="25" y="45"/>
                  </a:lnTo>
                  <a:lnTo>
                    <a:pt x="10" y="39"/>
                  </a:lnTo>
                  <a:lnTo>
                    <a:pt x="0" y="33"/>
                  </a:lnTo>
                  <a:lnTo>
                    <a:pt x="2" y="26"/>
                  </a:lnTo>
                  <a:lnTo>
                    <a:pt x="18" y="29"/>
                  </a:lnTo>
                  <a:lnTo>
                    <a:pt x="28" y="28"/>
                  </a:lnTo>
                  <a:lnTo>
                    <a:pt x="31" y="18"/>
                  </a:lnTo>
                  <a:lnTo>
                    <a:pt x="34" y="17"/>
                  </a:lnTo>
                  <a:lnTo>
                    <a:pt x="35" y="28"/>
                  </a:lnTo>
                  <a:lnTo>
                    <a:pt x="46" y="27"/>
                  </a:lnTo>
                  <a:lnTo>
                    <a:pt x="51" y="20"/>
                  </a:lnTo>
                  <a:lnTo>
                    <a:pt x="62" y="12"/>
                  </a:lnTo>
                  <a:lnTo>
                    <a:pt x="61" y="0"/>
                  </a:lnTo>
                  <a:lnTo>
                    <a:pt x="72" y="0"/>
                  </a:lnTo>
                  <a:lnTo>
                    <a:pt x="75" y="3"/>
                  </a:lnTo>
                  <a:lnTo>
                    <a:pt x="74" y="15"/>
                  </a:lnTo>
                  <a:lnTo>
                    <a:pt x="68" y="27"/>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315" name="Freeform 314">
              <a:extLst>
                <a:ext uri="{FF2B5EF4-FFF2-40B4-BE49-F238E27FC236}">
                  <a16:creationId xmlns:a16="http://schemas.microsoft.com/office/drawing/2014/main" id="{72C53308-85A9-924A-9D81-98CE3558D525}"/>
                </a:ext>
              </a:extLst>
            </p:cNvPr>
            <p:cNvSpPr>
              <a:spLocks/>
            </p:cNvSpPr>
            <p:nvPr/>
          </p:nvSpPr>
          <p:spPr bwMode="auto">
            <a:xfrm>
              <a:off x="9197322" y="4331224"/>
              <a:ext cx="290953" cy="260948"/>
            </a:xfrm>
            <a:custGeom>
              <a:avLst/>
              <a:gdLst>
                <a:gd name="T0" fmla="*/ 116 w 176"/>
                <a:gd name="T1" fmla="*/ 100 h 168"/>
                <a:gd name="T2" fmla="*/ 131 w 176"/>
                <a:gd name="T3" fmla="*/ 114 h 168"/>
                <a:gd name="T4" fmla="*/ 141 w 176"/>
                <a:gd name="T5" fmla="*/ 136 h 168"/>
                <a:gd name="T6" fmla="*/ 151 w 176"/>
                <a:gd name="T7" fmla="*/ 135 h 168"/>
                <a:gd name="T8" fmla="*/ 149 w 176"/>
                <a:gd name="T9" fmla="*/ 144 h 168"/>
                <a:gd name="T10" fmla="*/ 163 w 176"/>
                <a:gd name="T11" fmla="*/ 148 h 168"/>
                <a:gd name="T12" fmla="*/ 157 w 176"/>
                <a:gd name="T13" fmla="*/ 151 h 168"/>
                <a:gd name="T14" fmla="*/ 176 w 176"/>
                <a:gd name="T15" fmla="*/ 160 h 168"/>
                <a:gd name="T16" fmla="*/ 173 w 176"/>
                <a:gd name="T17" fmla="*/ 166 h 168"/>
                <a:gd name="T18" fmla="*/ 161 w 176"/>
                <a:gd name="T19" fmla="*/ 168 h 168"/>
                <a:gd name="T20" fmla="*/ 157 w 176"/>
                <a:gd name="T21" fmla="*/ 162 h 168"/>
                <a:gd name="T22" fmla="*/ 141 w 176"/>
                <a:gd name="T23" fmla="*/ 160 h 168"/>
                <a:gd name="T24" fmla="*/ 123 w 176"/>
                <a:gd name="T25" fmla="*/ 157 h 168"/>
                <a:gd name="T26" fmla="*/ 111 w 176"/>
                <a:gd name="T27" fmla="*/ 144 h 168"/>
                <a:gd name="T28" fmla="*/ 101 w 176"/>
                <a:gd name="T29" fmla="*/ 132 h 168"/>
                <a:gd name="T30" fmla="*/ 93 w 176"/>
                <a:gd name="T31" fmla="*/ 114 h 168"/>
                <a:gd name="T32" fmla="*/ 70 w 176"/>
                <a:gd name="T33" fmla="*/ 105 h 168"/>
                <a:gd name="T34" fmla="*/ 54 w 176"/>
                <a:gd name="T35" fmla="*/ 111 h 168"/>
                <a:gd name="T36" fmla="*/ 43 w 176"/>
                <a:gd name="T37" fmla="*/ 118 h 168"/>
                <a:gd name="T38" fmla="*/ 43 w 176"/>
                <a:gd name="T39" fmla="*/ 133 h 168"/>
                <a:gd name="T40" fmla="*/ 28 w 176"/>
                <a:gd name="T41" fmla="*/ 140 h 168"/>
                <a:gd name="T42" fmla="*/ 19 w 176"/>
                <a:gd name="T43" fmla="*/ 137 h 168"/>
                <a:gd name="T44" fmla="*/ 0 w 176"/>
                <a:gd name="T45" fmla="*/ 136 h 168"/>
                <a:gd name="T46" fmla="*/ 5 w 176"/>
                <a:gd name="T47" fmla="*/ 68 h 168"/>
                <a:gd name="T48" fmla="*/ 7 w 176"/>
                <a:gd name="T49" fmla="*/ 0 h 168"/>
                <a:gd name="T50" fmla="*/ 39 w 176"/>
                <a:gd name="T51" fmla="*/ 15 h 168"/>
                <a:gd name="T52" fmla="*/ 72 w 176"/>
                <a:gd name="T53" fmla="*/ 27 h 168"/>
                <a:gd name="T54" fmla="*/ 84 w 176"/>
                <a:gd name="T55" fmla="*/ 37 h 168"/>
                <a:gd name="T56" fmla="*/ 94 w 176"/>
                <a:gd name="T57" fmla="*/ 48 h 168"/>
                <a:gd name="T58" fmla="*/ 96 w 176"/>
                <a:gd name="T59" fmla="*/ 60 h 168"/>
                <a:gd name="T60" fmla="*/ 126 w 176"/>
                <a:gd name="T61" fmla="*/ 73 h 168"/>
                <a:gd name="T62" fmla="*/ 130 w 176"/>
                <a:gd name="T63" fmla="*/ 84 h 168"/>
                <a:gd name="T64" fmla="*/ 113 w 176"/>
                <a:gd name="T65" fmla="*/ 86 h 168"/>
                <a:gd name="T66" fmla="*/ 116 w 176"/>
                <a:gd name="T67" fmla="*/ 100 h 1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76" h="168">
                  <a:moveTo>
                    <a:pt x="116" y="100"/>
                  </a:moveTo>
                  <a:lnTo>
                    <a:pt x="131" y="114"/>
                  </a:lnTo>
                  <a:lnTo>
                    <a:pt x="141" y="136"/>
                  </a:lnTo>
                  <a:lnTo>
                    <a:pt x="151" y="135"/>
                  </a:lnTo>
                  <a:lnTo>
                    <a:pt x="149" y="144"/>
                  </a:lnTo>
                  <a:lnTo>
                    <a:pt x="163" y="148"/>
                  </a:lnTo>
                  <a:lnTo>
                    <a:pt x="157" y="151"/>
                  </a:lnTo>
                  <a:lnTo>
                    <a:pt x="176" y="160"/>
                  </a:lnTo>
                  <a:lnTo>
                    <a:pt x="173" y="166"/>
                  </a:lnTo>
                  <a:lnTo>
                    <a:pt x="161" y="168"/>
                  </a:lnTo>
                  <a:lnTo>
                    <a:pt x="157" y="162"/>
                  </a:lnTo>
                  <a:lnTo>
                    <a:pt x="141" y="160"/>
                  </a:lnTo>
                  <a:lnTo>
                    <a:pt x="123" y="157"/>
                  </a:lnTo>
                  <a:lnTo>
                    <a:pt x="111" y="144"/>
                  </a:lnTo>
                  <a:lnTo>
                    <a:pt x="101" y="132"/>
                  </a:lnTo>
                  <a:lnTo>
                    <a:pt x="93" y="114"/>
                  </a:lnTo>
                  <a:lnTo>
                    <a:pt x="70" y="105"/>
                  </a:lnTo>
                  <a:lnTo>
                    <a:pt x="54" y="111"/>
                  </a:lnTo>
                  <a:lnTo>
                    <a:pt x="43" y="118"/>
                  </a:lnTo>
                  <a:lnTo>
                    <a:pt x="43" y="133"/>
                  </a:lnTo>
                  <a:lnTo>
                    <a:pt x="28" y="140"/>
                  </a:lnTo>
                  <a:lnTo>
                    <a:pt x="19" y="137"/>
                  </a:lnTo>
                  <a:lnTo>
                    <a:pt x="0" y="136"/>
                  </a:lnTo>
                  <a:lnTo>
                    <a:pt x="5" y="68"/>
                  </a:lnTo>
                  <a:lnTo>
                    <a:pt x="7" y="0"/>
                  </a:lnTo>
                  <a:lnTo>
                    <a:pt x="39" y="15"/>
                  </a:lnTo>
                  <a:lnTo>
                    <a:pt x="72" y="27"/>
                  </a:lnTo>
                  <a:lnTo>
                    <a:pt x="84" y="37"/>
                  </a:lnTo>
                  <a:lnTo>
                    <a:pt x="94" y="48"/>
                  </a:lnTo>
                  <a:lnTo>
                    <a:pt x="96" y="60"/>
                  </a:lnTo>
                  <a:lnTo>
                    <a:pt x="126" y="73"/>
                  </a:lnTo>
                  <a:lnTo>
                    <a:pt x="130" y="84"/>
                  </a:lnTo>
                  <a:lnTo>
                    <a:pt x="113" y="86"/>
                  </a:lnTo>
                  <a:lnTo>
                    <a:pt x="116" y="10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316" name="Freeform 315">
              <a:extLst>
                <a:ext uri="{FF2B5EF4-FFF2-40B4-BE49-F238E27FC236}">
                  <a16:creationId xmlns:a16="http://schemas.microsoft.com/office/drawing/2014/main" id="{69BAB792-C225-9941-A77B-467CD61F55A2}"/>
                </a:ext>
              </a:extLst>
            </p:cNvPr>
            <p:cNvSpPr>
              <a:spLocks/>
            </p:cNvSpPr>
            <p:nvPr/>
          </p:nvSpPr>
          <p:spPr bwMode="auto">
            <a:xfrm>
              <a:off x="9503153" y="4328118"/>
              <a:ext cx="72738" cy="73003"/>
            </a:xfrm>
            <a:custGeom>
              <a:avLst/>
              <a:gdLst>
                <a:gd name="T0" fmla="*/ 44 w 44"/>
                <a:gd name="T1" fmla="*/ 42 h 47"/>
                <a:gd name="T2" fmla="*/ 38 w 44"/>
                <a:gd name="T3" fmla="*/ 47 h 47"/>
                <a:gd name="T4" fmla="*/ 35 w 44"/>
                <a:gd name="T5" fmla="*/ 35 h 47"/>
                <a:gd name="T6" fmla="*/ 31 w 44"/>
                <a:gd name="T7" fmla="*/ 27 h 47"/>
                <a:gd name="T8" fmla="*/ 23 w 44"/>
                <a:gd name="T9" fmla="*/ 20 h 47"/>
                <a:gd name="T10" fmla="*/ 13 w 44"/>
                <a:gd name="T11" fmla="*/ 11 h 47"/>
                <a:gd name="T12" fmla="*/ 0 w 44"/>
                <a:gd name="T13" fmla="*/ 5 h 47"/>
                <a:gd name="T14" fmla="*/ 5 w 44"/>
                <a:gd name="T15" fmla="*/ 0 h 47"/>
                <a:gd name="T16" fmla="*/ 15 w 44"/>
                <a:gd name="T17" fmla="*/ 6 h 47"/>
                <a:gd name="T18" fmla="*/ 21 w 44"/>
                <a:gd name="T19" fmla="*/ 11 h 47"/>
                <a:gd name="T20" fmla="*/ 28 w 44"/>
                <a:gd name="T21" fmla="*/ 16 h 47"/>
                <a:gd name="T22" fmla="*/ 35 w 44"/>
                <a:gd name="T23" fmla="*/ 24 h 47"/>
                <a:gd name="T24" fmla="*/ 42 w 44"/>
                <a:gd name="T25" fmla="*/ 31 h 47"/>
                <a:gd name="T26" fmla="*/ 44 w 44"/>
                <a:gd name="T27" fmla="*/ 42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4" h="47">
                  <a:moveTo>
                    <a:pt x="44" y="42"/>
                  </a:moveTo>
                  <a:lnTo>
                    <a:pt x="38" y="47"/>
                  </a:lnTo>
                  <a:lnTo>
                    <a:pt x="35" y="35"/>
                  </a:lnTo>
                  <a:lnTo>
                    <a:pt x="31" y="27"/>
                  </a:lnTo>
                  <a:lnTo>
                    <a:pt x="23" y="20"/>
                  </a:lnTo>
                  <a:lnTo>
                    <a:pt x="13" y="11"/>
                  </a:lnTo>
                  <a:lnTo>
                    <a:pt x="0" y="5"/>
                  </a:lnTo>
                  <a:lnTo>
                    <a:pt x="5" y="0"/>
                  </a:lnTo>
                  <a:lnTo>
                    <a:pt x="15" y="6"/>
                  </a:lnTo>
                  <a:lnTo>
                    <a:pt x="21" y="11"/>
                  </a:lnTo>
                  <a:lnTo>
                    <a:pt x="28" y="16"/>
                  </a:lnTo>
                  <a:lnTo>
                    <a:pt x="35" y="24"/>
                  </a:lnTo>
                  <a:lnTo>
                    <a:pt x="42" y="31"/>
                  </a:lnTo>
                  <a:lnTo>
                    <a:pt x="44" y="42"/>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317" name="Freeform 316">
              <a:extLst>
                <a:ext uri="{FF2B5EF4-FFF2-40B4-BE49-F238E27FC236}">
                  <a16:creationId xmlns:a16="http://schemas.microsoft.com/office/drawing/2014/main" id="{A18BD37C-0AC3-984D-901E-C0DC60FCF35F}"/>
                </a:ext>
              </a:extLst>
            </p:cNvPr>
            <p:cNvSpPr>
              <a:spLocks/>
            </p:cNvSpPr>
            <p:nvPr/>
          </p:nvSpPr>
          <p:spPr bwMode="auto">
            <a:xfrm>
              <a:off x="8405466" y="2863394"/>
              <a:ext cx="140517" cy="170858"/>
            </a:xfrm>
            <a:custGeom>
              <a:avLst/>
              <a:gdLst>
                <a:gd name="T0" fmla="*/ 81 w 85"/>
                <a:gd name="T1" fmla="*/ 12 h 110"/>
                <a:gd name="T2" fmla="*/ 85 w 85"/>
                <a:gd name="T3" fmla="*/ 16 h 110"/>
                <a:gd name="T4" fmla="*/ 78 w 85"/>
                <a:gd name="T5" fmla="*/ 14 h 110"/>
                <a:gd name="T6" fmla="*/ 75 w 85"/>
                <a:gd name="T7" fmla="*/ 21 h 110"/>
                <a:gd name="T8" fmla="*/ 74 w 85"/>
                <a:gd name="T9" fmla="*/ 28 h 110"/>
                <a:gd name="T10" fmla="*/ 82 w 85"/>
                <a:gd name="T11" fmla="*/ 43 h 110"/>
                <a:gd name="T12" fmla="*/ 76 w 85"/>
                <a:gd name="T13" fmla="*/ 48 h 110"/>
                <a:gd name="T14" fmla="*/ 75 w 85"/>
                <a:gd name="T15" fmla="*/ 52 h 110"/>
                <a:gd name="T16" fmla="*/ 72 w 85"/>
                <a:gd name="T17" fmla="*/ 58 h 110"/>
                <a:gd name="T18" fmla="*/ 62 w 85"/>
                <a:gd name="T19" fmla="*/ 61 h 110"/>
                <a:gd name="T20" fmla="*/ 58 w 85"/>
                <a:gd name="T21" fmla="*/ 66 h 110"/>
                <a:gd name="T22" fmla="*/ 61 w 85"/>
                <a:gd name="T23" fmla="*/ 75 h 110"/>
                <a:gd name="T24" fmla="*/ 61 w 85"/>
                <a:gd name="T25" fmla="*/ 78 h 110"/>
                <a:gd name="T26" fmla="*/ 69 w 85"/>
                <a:gd name="T27" fmla="*/ 81 h 110"/>
                <a:gd name="T28" fmla="*/ 83 w 85"/>
                <a:gd name="T29" fmla="*/ 90 h 110"/>
                <a:gd name="T30" fmla="*/ 83 w 85"/>
                <a:gd name="T31" fmla="*/ 95 h 110"/>
                <a:gd name="T32" fmla="*/ 76 w 85"/>
                <a:gd name="T33" fmla="*/ 96 h 110"/>
                <a:gd name="T34" fmla="*/ 65 w 85"/>
                <a:gd name="T35" fmla="*/ 97 h 110"/>
                <a:gd name="T36" fmla="*/ 62 w 85"/>
                <a:gd name="T37" fmla="*/ 107 h 110"/>
                <a:gd name="T38" fmla="*/ 55 w 85"/>
                <a:gd name="T39" fmla="*/ 106 h 110"/>
                <a:gd name="T40" fmla="*/ 54 w 85"/>
                <a:gd name="T41" fmla="*/ 108 h 110"/>
                <a:gd name="T42" fmla="*/ 44 w 85"/>
                <a:gd name="T43" fmla="*/ 104 h 110"/>
                <a:gd name="T44" fmla="*/ 44 w 85"/>
                <a:gd name="T45" fmla="*/ 108 h 110"/>
                <a:gd name="T46" fmla="*/ 40 w 85"/>
                <a:gd name="T47" fmla="*/ 110 h 110"/>
                <a:gd name="T48" fmla="*/ 37 w 85"/>
                <a:gd name="T49" fmla="*/ 106 h 110"/>
                <a:gd name="T50" fmla="*/ 32 w 85"/>
                <a:gd name="T51" fmla="*/ 104 h 110"/>
                <a:gd name="T52" fmla="*/ 26 w 85"/>
                <a:gd name="T53" fmla="*/ 100 h 110"/>
                <a:gd name="T54" fmla="*/ 26 w 85"/>
                <a:gd name="T55" fmla="*/ 91 h 110"/>
                <a:gd name="T56" fmla="*/ 29 w 85"/>
                <a:gd name="T57" fmla="*/ 89 h 110"/>
                <a:gd name="T58" fmla="*/ 26 w 85"/>
                <a:gd name="T59" fmla="*/ 85 h 110"/>
                <a:gd name="T60" fmla="*/ 25 w 85"/>
                <a:gd name="T61" fmla="*/ 74 h 110"/>
                <a:gd name="T62" fmla="*/ 22 w 85"/>
                <a:gd name="T63" fmla="*/ 71 h 110"/>
                <a:gd name="T64" fmla="*/ 11 w 85"/>
                <a:gd name="T65" fmla="*/ 68 h 110"/>
                <a:gd name="T66" fmla="*/ 0 w 85"/>
                <a:gd name="T67" fmla="*/ 63 h 110"/>
                <a:gd name="T68" fmla="*/ 8 w 85"/>
                <a:gd name="T69" fmla="*/ 50 h 110"/>
                <a:gd name="T70" fmla="*/ 20 w 85"/>
                <a:gd name="T71" fmla="*/ 39 h 110"/>
                <a:gd name="T72" fmla="*/ 24 w 85"/>
                <a:gd name="T73" fmla="*/ 24 h 110"/>
                <a:gd name="T74" fmla="*/ 36 w 85"/>
                <a:gd name="T75" fmla="*/ 31 h 110"/>
                <a:gd name="T76" fmla="*/ 51 w 85"/>
                <a:gd name="T77" fmla="*/ 31 h 110"/>
                <a:gd name="T78" fmla="*/ 42 w 85"/>
                <a:gd name="T79" fmla="*/ 20 h 110"/>
                <a:gd name="T80" fmla="*/ 63 w 85"/>
                <a:gd name="T81" fmla="*/ 11 h 110"/>
                <a:gd name="T82" fmla="*/ 63 w 85"/>
                <a:gd name="T83" fmla="*/ 0 h 110"/>
                <a:gd name="T84" fmla="*/ 81 w 85"/>
                <a:gd name="T85" fmla="*/ 12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85" h="110">
                  <a:moveTo>
                    <a:pt x="81" y="12"/>
                  </a:moveTo>
                  <a:lnTo>
                    <a:pt x="85" y="16"/>
                  </a:lnTo>
                  <a:lnTo>
                    <a:pt x="78" y="14"/>
                  </a:lnTo>
                  <a:lnTo>
                    <a:pt x="75" y="21"/>
                  </a:lnTo>
                  <a:lnTo>
                    <a:pt x="74" y="28"/>
                  </a:lnTo>
                  <a:lnTo>
                    <a:pt x="82" y="43"/>
                  </a:lnTo>
                  <a:lnTo>
                    <a:pt x="76" y="48"/>
                  </a:lnTo>
                  <a:lnTo>
                    <a:pt x="75" y="52"/>
                  </a:lnTo>
                  <a:lnTo>
                    <a:pt x="72" y="58"/>
                  </a:lnTo>
                  <a:lnTo>
                    <a:pt x="62" y="61"/>
                  </a:lnTo>
                  <a:lnTo>
                    <a:pt x="58" y="66"/>
                  </a:lnTo>
                  <a:lnTo>
                    <a:pt x="61" y="75"/>
                  </a:lnTo>
                  <a:lnTo>
                    <a:pt x="61" y="78"/>
                  </a:lnTo>
                  <a:lnTo>
                    <a:pt x="69" y="81"/>
                  </a:lnTo>
                  <a:lnTo>
                    <a:pt x="83" y="90"/>
                  </a:lnTo>
                  <a:lnTo>
                    <a:pt x="83" y="95"/>
                  </a:lnTo>
                  <a:lnTo>
                    <a:pt x="76" y="96"/>
                  </a:lnTo>
                  <a:lnTo>
                    <a:pt x="65" y="97"/>
                  </a:lnTo>
                  <a:lnTo>
                    <a:pt x="62" y="107"/>
                  </a:lnTo>
                  <a:lnTo>
                    <a:pt x="55" y="106"/>
                  </a:lnTo>
                  <a:lnTo>
                    <a:pt x="54" y="108"/>
                  </a:lnTo>
                  <a:lnTo>
                    <a:pt x="44" y="104"/>
                  </a:lnTo>
                  <a:lnTo>
                    <a:pt x="44" y="108"/>
                  </a:lnTo>
                  <a:lnTo>
                    <a:pt x="40" y="110"/>
                  </a:lnTo>
                  <a:lnTo>
                    <a:pt x="37" y="106"/>
                  </a:lnTo>
                  <a:lnTo>
                    <a:pt x="32" y="104"/>
                  </a:lnTo>
                  <a:lnTo>
                    <a:pt x="26" y="100"/>
                  </a:lnTo>
                  <a:lnTo>
                    <a:pt x="26" y="91"/>
                  </a:lnTo>
                  <a:lnTo>
                    <a:pt x="29" y="89"/>
                  </a:lnTo>
                  <a:lnTo>
                    <a:pt x="26" y="85"/>
                  </a:lnTo>
                  <a:lnTo>
                    <a:pt x="25" y="74"/>
                  </a:lnTo>
                  <a:lnTo>
                    <a:pt x="22" y="71"/>
                  </a:lnTo>
                  <a:lnTo>
                    <a:pt x="11" y="68"/>
                  </a:lnTo>
                  <a:lnTo>
                    <a:pt x="0" y="63"/>
                  </a:lnTo>
                  <a:lnTo>
                    <a:pt x="8" y="50"/>
                  </a:lnTo>
                  <a:lnTo>
                    <a:pt x="20" y="39"/>
                  </a:lnTo>
                  <a:lnTo>
                    <a:pt x="24" y="24"/>
                  </a:lnTo>
                  <a:lnTo>
                    <a:pt x="36" y="31"/>
                  </a:lnTo>
                  <a:lnTo>
                    <a:pt x="51" y="31"/>
                  </a:lnTo>
                  <a:lnTo>
                    <a:pt x="42" y="20"/>
                  </a:lnTo>
                  <a:lnTo>
                    <a:pt x="63" y="11"/>
                  </a:lnTo>
                  <a:lnTo>
                    <a:pt x="63" y="0"/>
                  </a:lnTo>
                  <a:lnTo>
                    <a:pt x="81" y="12"/>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318" name="Freeform 317">
              <a:extLst>
                <a:ext uri="{FF2B5EF4-FFF2-40B4-BE49-F238E27FC236}">
                  <a16:creationId xmlns:a16="http://schemas.microsoft.com/office/drawing/2014/main" id="{2C78CFBF-1951-8A4E-BE7E-88D0DD21CF9E}"/>
                </a:ext>
              </a:extLst>
            </p:cNvPr>
            <p:cNvSpPr>
              <a:spLocks/>
            </p:cNvSpPr>
            <p:nvPr/>
          </p:nvSpPr>
          <p:spPr bwMode="auto">
            <a:xfrm>
              <a:off x="8564167" y="2504592"/>
              <a:ext cx="247972" cy="264053"/>
            </a:xfrm>
            <a:custGeom>
              <a:avLst/>
              <a:gdLst>
                <a:gd name="T0" fmla="*/ 81 w 150"/>
                <a:gd name="T1" fmla="*/ 73 h 170"/>
                <a:gd name="T2" fmla="*/ 126 w 150"/>
                <a:gd name="T3" fmla="*/ 109 h 170"/>
                <a:gd name="T4" fmla="*/ 97 w 150"/>
                <a:gd name="T5" fmla="*/ 102 h 170"/>
                <a:gd name="T6" fmla="*/ 109 w 150"/>
                <a:gd name="T7" fmla="*/ 131 h 170"/>
                <a:gd name="T8" fmla="*/ 140 w 150"/>
                <a:gd name="T9" fmla="*/ 152 h 170"/>
                <a:gd name="T10" fmla="*/ 150 w 150"/>
                <a:gd name="T11" fmla="*/ 166 h 170"/>
                <a:gd name="T12" fmla="*/ 129 w 150"/>
                <a:gd name="T13" fmla="*/ 154 h 170"/>
                <a:gd name="T14" fmla="*/ 129 w 150"/>
                <a:gd name="T15" fmla="*/ 170 h 170"/>
                <a:gd name="T16" fmla="*/ 114 w 150"/>
                <a:gd name="T17" fmla="*/ 153 h 170"/>
                <a:gd name="T18" fmla="*/ 101 w 150"/>
                <a:gd name="T19" fmla="*/ 133 h 170"/>
                <a:gd name="T20" fmla="*/ 83 w 150"/>
                <a:gd name="T21" fmla="*/ 111 h 170"/>
                <a:gd name="T22" fmla="*/ 76 w 150"/>
                <a:gd name="T23" fmla="*/ 96 h 170"/>
                <a:gd name="T24" fmla="*/ 55 w 150"/>
                <a:gd name="T25" fmla="*/ 69 h 170"/>
                <a:gd name="T26" fmla="*/ 29 w 150"/>
                <a:gd name="T27" fmla="*/ 49 h 170"/>
                <a:gd name="T28" fmla="*/ 8 w 150"/>
                <a:gd name="T29" fmla="*/ 22 h 170"/>
                <a:gd name="T30" fmla="*/ 14 w 150"/>
                <a:gd name="T31" fmla="*/ 12 h 170"/>
                <a:gd name="T32" fmla="*/ 0 w 150"/>
                <a:gd name="T33" fmla="*/ 3 h 170"/>
                <a:gd name="T34" fmla="*/ 4 w 150"/>
                <a:gd name="T35" fmla="*/ 0 h 170"/>
                <a:gd name="T36" fmla="*/ 20 w 150"/>
                <a:gd name="T37" fmla="*/ 14 h 170"/>
                <a:gd name="T38" fmla="*/ 42 w 150"/>
                <a:gd name="T39" fmla="*/ 33 h 170"/>
                <a:gd name="T40" fmla="*/ 58 w 150"/>
                <a:gd name="T41" fmla="*/ 53 h 170"/>
                <a:gd name="T42" fmla="*/ 81 w 150"/>
                <a:gd name="T43" fmla="*/ 73 h 1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50" h="170">
                  <a:moveTo>
                    <a:pt x="81" y="73"/>
                  </a:moveTo>
                  <a:lnTo>
                    <a:pt x="126" y="109"/>
                  </a:lnTo>
                  <a:lnTo>
                    <a:pt x="97" y="102"/>
                  </a:lnTo>
                  <a:lnTo>
                    <a:pt x="109" y="131"/>
                  </a:lnTo>
                  <a:lnTo>
                    <a:pt x="140" y="152"/>
                  </a:lnTo>
                  <a:lnTo>
                    <a:pt x="150" y="166"/>
                  </a:lnTo>
                  <a:lnTo>
                    <a:pt x="129" y="154"/>
                  </a:lnTo>
                  <a:lnTo>
                    <a:pt x="129" y="170"/>
                  </a:lnTo>
                  <a:lnTo>
                    <a:pt x="114" y="153"/>
                  </a:lnTo>
                  <a:lnTo>
                    <a:pt x="101" y="133"/>
                  </a:lnTo>
                  <a:lnTo>
                    <a:pt x="83" y="111"/>
                  </a:lnTo>
                  <a:lnTo>
                    <a:pt x="76" y="96"/>
                  </a:lnTo>
                  <a:lnTo>
                    <a:pt x="55" y="69"/>
                  </a:lnTo>
                  <a:lnTo>
                    <a:pt x="29" y="49"/>
                  </a:lnTo>
                  <a:lnTo>
                    <a:pt x="8" y="22"/>
                  </a:lnTo>
                  <a:lnTo>
                    <a:pt x="14" y="12"/>
                  </a:lnTo>
                  <a:lnTo>
                    <a:pt x="0" y="3"/>
                  </a:lnTo>
                  <a:lnTo>
                    <a:pt x="4" y="0"/>
                  </a:lnTo>
                  <a:lnTo>
                    <a:pt x="20" y="14"/>
                  </a:lnTo>
                  <a:lnTo>
                    <a:pt x="42" y="33"/>
                  </a:lnTo>
                  <a:lnTo>
                    <a:pt x="58" y="53"/>
                  </a:lnTo>
                  <a:lnTo>
                    <a:pt x="81" y="73"/>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319" name="Freeform 318">
              <a:extLst>
                <a:ext uri="{FF2B5EF4-FFF2-40B4-BE49-F238E27FC236}">
                  <a16:creationId xmlns:a16="http://schemas.microsoft.com/office/drawing/2014/main" id="{453A26CA-4E83-7242-A619-A7467539CAA4}"/>
                </a:ext>
              </a:extLst>
            </p:cNvPr>
            <p:cNvSpPr>
              <a:spLocks/>
            </p:cNvSpPr>
            <p:nvPr/>
          </p:nvSpPr>
          <p:spPr bwMode="auto">
            <a:xfrm>
              <a:off x="9805678" y="4578194"/>
              <a:ext cx="29757" cy="18638"/>
            </a:xfrm>
            <a:custGeom>
              <a:avLst/>
              <a:gdLst>
                <a:gd name="T0" fmla="*/ 14 w 18"/>
                <a:gd name="T1" fmla="*/ 5 h 12"/>
                <a:gd name="T2" fmla="*/ 18 w 18"/>
                <a:gd name="T3" fmla="*/ 12 h 12"/>
                <a:gd name="T4" fmla="*/ 6 w 18"/>
                <a:gd name="T5" fmla="*/ 12 h 12"/>
                <a:gd name="T6" fmla="*/ 0 w 18"/>
                <a:gd name="T7" fmla="*/ 0 h 12"/>
                <a:gd name="T8" fmla="*/ 11 w 18"/>
                <a:gd name="T9" fmla="*/ 4 h 12"/>
                <a:gd name="T10" fmla="*/ 14 w 18"/>
                <a:gd name="T11" fmla="*/ 5 h 12"/>
              </a:gdLst>
              <a:ahLst/>
              <a:cxnLst>
                <a:cxn ang="0">
                  <a:pos x="T0" y="T1"/>
                </a:cxn>
                <a:cxn ang="0">
                  <a:pos x="T2" y="T3"/>
                </a:cxn>
                <a:cxn ang="0">
                  <a:pos x="T4" y="T5"/>
                </a:cxn>
                <a:cxn ang="0">
                  <a:pos x="T6" y="T7"/>
                </a:cxn>
                <a:cxn ang="0">
                  <a:pos x="T8" y="T9"/>
                </a:cxn>
                <a:cxn ang="0">
                  <a:pos x="T10" y="T11"/>
                </a:cxn>
              </a:cxnLst>
              <a:rect l="0" t="0" r="r" b="b"/>
              <a:pathLst>
                <a:path w="18" h="12">
                  <a:moveTo>
                    <a:pt x="14" y="5"/>
                  </a:moveTo>
                  <a:lnTo>
                    <a:pt x="18" y="12"/>
                  </a:lnTo>
                  <a:lnTo>
                    <a:pt x="6" y="12"/>
                  </a:lnTo>
                  <a:lnTo>
                    <a:pt x="0" y="0"/>
                  </a:lnTo>
                  <a:lnTo>
                    <a:pt x="11" y="4"/>
                  </a:lnTo>
                  <a:lnTo>
                    <a:pt x="14" y="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320" name="Freeform 319">
              <a:extLst>
                <a:ext uri="{FF2B5EF4-FFF2-40B4-BE49-F238E27FC236}">
                  <a16:creationId xmlns:a16="http://schemas.microsoft.com/office/drawing/2014/main" id="{446C474E-FA7D-3440-B370-518C8461BD0F}"/>
                </a:ext>
              </a:extLst>
            </p:cNvPr>
            <p:cNvSpPr>
              <a:spLocks/>
            </p:cNvSpPr>
            <p:nvPr/>
          </p:nvSpPr>
          <p:spPr bwMode="auto">
            <a:xfrm>
              <a:off x="9757737" y="4547128"/>
              <a:ext cx="36369" cy="20193"/>
            </a:xfrm>
            <a:custGeom>
              <a:avLst/>
              <a:gdLst>
                <a:gd name="T0" fmla="*/ 22 w 22"/>
                <a:gd name="T1" fmla="*/ 12 h 13"/>
                <a:gd name="T2" fmla="*/ 15 w 22"/>
                <a:gd name="T3" fmla="*/ 13 h 13"/>
                <a:gd name="T4" fmla="*/ 4 w 22"/>
                <a:gd name="T5" fmla="*/ 11 h 13"/>
                <a:gd name="T6" fmla="*/ 0 w 22"/>
                <a:gd name="T7" fmla="*/ 8 h 13"/>
                <a:gd name="T8" fmla="*/ 2 w 22"/>
                <a:gd name="T9" fmla="*/ 0 h 13"/>
                <a:gd name="T10" fmla="*/ 14 w 22"/>
                <a:gd name="T11" fmla="*/ 3 h 13"/>
                <a:gd name="T12" fmla="*/ 19 w 22"/>
                <a:gd name="T13" fmla="*/ 7 h 13"/>
                <a:gd name="T14" fmla="*/ 22 w 22"/>
                <a:gd name="T15" fmla="*/ 12 h 1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2" h="13">
                  <a:moveTo>
                    <a:pt x="22" y="12"/>
                  </a:moveTo>
                  <a:lnTo>
                    <a:pt x="15" y="13"/>
                  </a:lnTo>
                  <a:lnTo>
                    <a:pt x="4" y="11"/>
                  </a:lnTo>
                  <a:lnTo>
                    <a:pt x="0" y="8"/>
                  </a:lnTo>
                  <a:lnTo>
                    <a:pt x="2" y="0"/>
                  </a:lnTo>
                  <a:lnTo>
                    <a:pt x="14" y="3"/>
                  </a:lnTo>
                  <a:lnTo>
                    <a:pt x="19" y="7"/>
                  </a:lnTo>
                  <a:lnTo>
                    <a:pt x="22" y="12"/>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321" name="Freeform 320">
              <a:extLst>
                <a:ext uri="{FF2B5EF4-FFF2-40B4-BE49-F238E27FC236}">
                  <a16:creationId xmlns:a16="http://schemas.microsoft.com/office/drawing/2014/main" id="{5084146F-0260-0049-8975-EE898633AD95}"/>
                </a:ext>
              </a:extLst>
            </p:cNvPr>
            <p:cNvSpPr>
              <a:spLocks/>
            </p:cNvSpPr>
            <p:nvPr/>
          </p:nvSpPr>
          <p:spPr bwMode="auto">
            <a:xfrm>
              <a:off x="9790801" y="4516063"/>
              <a:ext cx="28103" cy="48152"/>
            </a:xfrm>
            <a:custGeom>
              <a:avLst/>
              <a:gdLst>
                <a:gd name="T0" fmla="*/ 17 w 17"/>
                <a:gd name="T1" fmla="*/ 27 h 31"/>
                <a:gd name="T2" fmla="*/ 14 w 17"/>
                <a:gd name="T3" fmla="*/ 31 h 31"/>
                <a:gd name="T4" fmla="*/ 3 w 17"/>
                <a:gd name="T5" fmla="*/ 13 h 31"/>
                <a:gd name="T6" fmla="*/ 0 w 17"/>
                <a:gd name="T7" fmla="*/ 0 h 31"/>
                <a:gd name="T8" fmla="*/ 6 w 17"/>
                <a:gd name="T9" fmla="*/ 0 h 31"/>
                <a:gd name="T10" fmla="*/ 11 w 17"/>
                <a:gd name="T11" fmla="*/ 17 h 31"/>
                <a:gd name="T12" fmla="*/ 17 w 17"/>
                <a:gd name="T13" fmla="*/ 27 h 31"/>
              </a:gdLst>
              <a:ahLst/>
              <a:cxnLst>
                <a:cxn ang="0">
                  <a:pos x="T0" y="T1"/>
                </a:cxn>
                <a:cxn ang="0">
                  <a:pos x="T2" y="T3"/>
                </a:cxn>
                <a:cxn ang="0">
                  <a:pos x="T4" y="T5"/>
                </a:cxn>
                <a:cxn ang="0">
                  <a:pos x="T6" y="T7"/>
                </a:cxn>
                <a:cxn ang="0">
                  <a:pos x="T8" y="T9"/>
                </a:cxn>
                <a:cxn ang="0">
                  <a:pos x="T10" y="T11"/>
                </a:cxn>
                <a:cxn ang="0">
                  <a:pos x="T12" y="T13"/>
                </a:cxn>
              </a:cxnLst>
              <a:rect l="0" t="0" r="r" b="b"/>
              <a:pathLst>
                <a:path w="17" h="31">
                  <a:moveTo>
                    <a:pt x="17" y="27"/>
                  </a:moveTo>
                  <a:lnTo>
                    <a:pt x="14" y="31"/>
                  </a:lnTo>
                  <a:lnTo>
                    <a:pt x="3" y="13"/>
                  </a:lnTo>
                  <a:lnTo>
                    <a:pt x="0" y="0"/>
                  </a:lnTo>
                  <a:lnTo>
                    <a:pt x="6" y="0"/>
                  </a:lnTo>
                  <a:lnTo>
                    <a:pt x="11" y="17"/>
                  </a:lnTo>
                  <a:lnTo>
                    <a:pt x="17" y="27"/>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322" name="Freeform 321">
              <a:extLst>
                <a:ext uri="{FF2B5EF4-FFF2-40B4-BE49-F238E27FC236}">
                  <a16:creationId xmlns:a16="http://schemas.microsoft.com/office/drawing/2014/main" id="{5BDA4D0F-4B98-6143-9C77-79677C63B946}"/>
                </a:ext>
              </a:extLst>
            </p:cNvPr>
            <p:cNvSpPr>
              <a:spLocks/>
            </p:cNvSpPr>
            <p:nvPr/>
          </p:nvSpPr>
          <p:spPr bwMode="auto">
            <a:xfrm>
              <a:off x="9723021" y="4484998"/>
              <a:ext cx="47942" cy="38832"/>
            </a:xfrm>
            <a:custGeom>
              <a:avLst/>
              <a:gdLst>
                <a:gd name="T0" fmla="*/ 28 w 29"/>
                <a:gd name="T1" fmla="*/ 21 h 25"/>
                <a:gd name="T2" fmla="*/ 29 w 29"/>
                <a:gd name="T3" fmla="*/ 25 h 25"/>
                <a:gd name="T4" fmla="*/ 15 w 29"/>
                <a:gd name="T5" fmla="*/ 16 h 25"/>
                <a:gd name="T6" fmla="*/ 6 w 29"/>
                <a:gd name="T7" fmla="*/ 9 h 25"/>
                <a:gd name="T8" fmla="*/ 0 w 29"/>
                <a:gd name="T9" fmla="*/ 2 h 25"/>
                <a:gd name="T10" fmla="*/ 3 w 29"/>
                <a:gd name="T11" fmla="*/ 0 h 25"/>
                <a:gd name="T12" fmla="*/ 11 w 29"/>
                <a:gd name="T13" fmla="*/ 4 h 25"/>
                <a:gd name="T14" fmla="*/ 25 w 29"/>
                <a:gd name="T15" fmla="*/ 14 h 25"/>
                <a:gd name="T16" fmla="*/ 28 w 29"/>
                <a:gd name="T17" fmla="*/ 21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25">
                  <a:moveTo>
                    <a:pt x="28" y="21"/>
                  </a:moveTo>
                  <a:lnTo>
                    <a:pt x="29" y="25"/>
                  </a:lnTo>
                  <a:lnTo>
                    <a:pt x="15" y="16"/>
                  </a:lnTo>
                  <a:lnTo>
                    <a:pt x="6" y="9"/>
                  </a:lnTo>
                  <a:lnTo>
                    <a:pt x="0" y="2"/>
                  </a:lnTo>
                  <a:lnTo>
                    <a:pt x="3" y="0"/>
                  </a:lnTo>
                  <a:lnTo>
                    <a:pt x="11" y="4"/>
                  </a:lnTo>
                  <a:lnTo>
                    <a:pt x="25" y="14"/>
                  </a:lnTo>
                  <a:lnTo>
                    <a:pt x="28" y="21"/>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323" name="Freeform 322">
              <a:extLst>
                <a:ext uri="{FF2B5EF4-FFF2-40B4-BE49-F238E27FC236}">
                  <a16:creationId xmlns:a16="http://schemas.microsoft.com/office/drawing/2014/main" id="{2A323E88-B2E0-E54C-BD9A-DCAFFDE124DF}"/>
                </a:ext>
              </a:extLst>
            </p:cNvPr>
            <p:cNvSpPr>
              <a:spLocks/>
            </p:cNvSpPr>
            <p:nvPr/>
          </p:nvSpPr>
          <p:spPr bwMode="auto">
            <a:xfrm>
              <a:off x="9671773" y="4460146"/>
              <a:ext cx="29757" cy="26405"/>
            </a:xfrm>
            <a:custGeom>
              <a:avLst/>
              <a:gdLst>
                <a:gd name="T0" fmla="*/ 18 w 18"/>
                <a:gd name="T1" fmla="*/ 16 h 17"/>
                <a:gd name="T2" fmla="*/ 15 w 18"/>
                <a:gd name="T3" fmla="*/ 17 h 17"/>
                <a:gd name="T4" fmla="*/ 7 w 18"/>
                <a:gd name="T5" fmla="*/ 13 h 17"/>
                <a:gd name="T6" fmla="*/ 0 w 18"/>
                <a:gd name="T7" fmla="*/ 4 h 17"/>
                <a:gd name="T8" fmla="*/ 2 w 18"/>
                <a:gd name="T9" fmla="*/ 0 h 17"/>
                <a:gd name="T10" fmla="*/ 12 w 18"/>
                <a:gd name="T11" fmla="*/ 9 h 17"/>
                <a:gd name="T12" fmla="*/ 18 w 18"/>
                <a:gd name="T13" fmla="*/ 16 h 17"/>
              </a:gdLst>
              <a:ahLst/>
              <a:cxnLst>
                <a:cxn ang="0">
                  <a:pos x="T0" y="T1"/>
                </a:cxn>
                <a:cxn ang="0">
                  <a:pos x="T2" y="T3"/>
                </a:cxn>
                <a:cxn ang="0">
                  <a:pos x="T4" y="T5"/>
                </a:cxn>
                <a:cxn ang="0">
                  <a:pos x="T6" y="T7"/>
                </a:cxn>
                <a:cxn ang="0">
                  <a:pos x="T8" y="T9"/>
                </a:cxn>
                <a:cxn ang="0">
                  <a:pos x="T10" y="T11"/>
                </a:cxn>
                <a:cxn ang="0">
                  <a:pos x="T12" y="T13"/>
                </a:cxn>
              </a:cxnLst>
              <a:rect l="0" t="0" r="r" b="b"/>
              <a:pathLst>
                <a:path w="18" h="17">
                  <a:moveTo>
                    <a:pt x="18" y="16"/>
                  </a:moveTo>
                  <a:lnTo>
                    <a:pt x="15" y="17"/>
                  </a:lnTo>
                  <a:lnTo>
                    <a:pt x="7" y="13"/>
                  </a:lnTo>
                  <a:lnTo>
                    <a:pt x="0" y="4"/>
                  </a:lnTo>
                  <a:lnTo>
                    <a:pt x="2" y="0"/>
                  </a:lnTo>
                  <a:lnTo>
                    <a:pt x="12" y="9"/>
                  </a:lnTo>
                  <a:lnTo>
                    <a:pt x="18" y="16"/>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324" name="Freeform 323">
              <a:extLst>
                <a:ext uri="{FF2B5EF4-FFF2-40B4-BE49-F238E27FC236}">
                  <a16:creationId xmlns:a16="http://schemas.microsoft.com/office/drawing/2014/main" id="{06E282F7-90F6-6F41-8497-A30A263BADDD}"/>
                </a:ext>
              </a:extLst>
            </p:cNvPr>
            <p:cNvSpPr>
              <a:spLocks/>
            </p:cNvSpPr>
            <p:nvPr/>
          </p:nvSpPr>
          <p:spPr bwMode="auto">
            <a:xfrm>
              <a:off x="7841742" y="3588768"/>
              <a:ext cx="262850" cy="475297"/>
            </a:xfrm>
            <a:custGeom>
              <a:avLst/>
              <a:gdLst>
                <a:gd name="T0" fmla="*/ 93 w 159"/>
                <a:gd name="T1" fmla="*/ 162 h 306"/>
                <a:gd name="T2" fmla="*/ 78 w 159"/>
                <a:gd name="T3" fmla="*/ 146 h 306"/>
                <a:gd name="T4" fmla="*/ 63 w 159"/>
                <a:gd name="T5" fmla="*/ 169 h 306"/>
                <a:gd name="T6" fmla="*/ 52 w 159"/>
                <a:gd name="T7" fmla="*/ 217 h 306"/>
                <a:gd name="T8" fmla="*/ 66 w 159"/>
                <a:gd name="T9" fmla="*/ 233 h 306"/>
                <a:gd name="T10" fmla="*/ 79 w 159"/>
                <a:gd name="T11" fmla="*/ 270 h 306"/>
                <a:gd name="T12" fmla="*/ 101 w 159"/>
                <a:gd name="T13" fmla="*/ 284 h 306"/>
                <a:gd name="T14" fmla="*/ 106 w 159"/>
                <a:gd name="T15" fmla="*/ 304 h 306"/>
                <a:gd name="T16" fmla="*/ 91 w 159"/>
                <a:gd name="T17" fmla="*/ 295 h 306"/>
                <a:gd name="T18" fmla="*/ 73 w 159"/>
                <a:gd name="T19" fmla="*/ 290 h 306"/>
                <a:gd name="T20" fmla="*/ 62 w 159"/>
                <a:gd name="T21" fmla="*/ 272 h 306"/>
                <a:gd name="T22" fmla="*/ 42 w 159"/>
                <a:gd name="T23" fmla="*/ 250 h 306"/>
                <a:gd name="T24" fmla="*/ 36 w 159"/>
                <a:gd name="T25" fmla="*/ 251 h 306"/>
                <a:gd name="T26" fmla="*/ 41 w 159"/>
                <a:gd name="T27" fmla="*/ 218 h 306"/>
                <a:gd name="T28" fmla="*/ 56 w 159"/>
                <a:gd name="T29" fmla="*/ 177 h 306"/>
                <a:gd name="T30" fmla="*/ 46 w 159"/>
                <a:gd name="T31" fmla="*/ 149 h 306"/>
                <a:gd name="T32" fmla="*/ 29 w 159"/>
                <a:gd name="T33" fmla="*/ 121 h 306"/>
                <a:gd name="T34" fmla="*/ 30 w 159"/>
                <a:gd name="T35" fmla="*/ 106 h 306"/>
                <a:gd name="T36" fmla="*/ 25 w 159"/>
                <a:gd name="T37" fmla="*/ 75 h 306"/>
                <a:gd name="T38" fmla="*/ 0 w 159"/>
                <a:gd name="T39" fmla="*/ 41 h 306"/>
                <a:gd name="T40" fmla="*/ 12 w 159"/>
                <a:gd name="T41" fmla="*/ 15 h 306"/>
                <a:gd name="T42" fmla="*/ 34 w 159"/>
                <a:gd name="T43" fmla="*/ 5 h 306"/>
                <a:gd name="T44" fmla="*/ 52 w 159"/>
                <a:gd name="T45" fmla="*/ 7 h 306"/>
                <a:gd name="T46" fmla="*/ 67 w 159"/>
                <a:gd name="T47" fmla="*/ 20 h 306"/>
                <a:gd name="T48" fmla="*/ 69 w 159"/>
                <a:gd name="T49" fmla="*/ 61 h 306"/>
                <a:gd name="T50" fmla="*/ 93 w 159"/>
                <a:gd name="T51" fmla="*/ 52 h 306"/>
                <a:gd name="T52" fmla="*/ 106 w 159"/>
                <a:gd name="T53" fmla="*/ 44 h 306"/>
                <a:gd name="T54" fmla="*/ 136 w 159"/>
                <a:gd name="T55" fmla="*/ 62 h 306"/>
                <a:gd name="T56" fmla="*/ 157 w 159"/>
                <a:gd name="T57" fmla="*/ 101 h 306"/>
                <a:gd name="T58" fmla="*/ 154 w 159"/>
                <a:gd name="T59" fmla="*/ 128 h 306"/>
                <a:gd name="T60" fmla="*/ 113 w 159"/>
                <a:gd name="T61" fmla="*/ 129 h 306"/>
                <a:gd name="T62" fmla="*/ 110 w 159"/>
                <a:gd name="T63" fmla="*/ 171 h 3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59" h="306">
                  <a:moveTo>
                    <a:pt x="110" y="171"/>
                  </a:moveTo>
                  <a:lnTo>
                    <a:pt x="93" y="162"/>
                  </a:lnTo>
                  <a:lnTo>
                    <a:pt x="78" y="162"/>
                  </a:lnTo>
                  <a:lnTo>
                    <a:pt x="78" y="146"/>
                  </a:lnTo>
                  <a:lnTo>
                    <a:pt x="62" y="146"/>
                  </a:lnTo>
                  <a:lnTo>
                    <a:pt x="63" y="169"/>
                  </a:lnTo>
                  <a:lnTo>
                    <a:pt x="56" y="199"/>
                  </a:lnTo>
                  <a:lnTo>
                    <a:pt x="52" y="217"/>
                  </a:lnTo>
                  <a:lnTo>
                    <a:pt x="54" y="233"/>
                  </a:lnTo>
                  <a:lnTo>
                    <a:pt x="66" y="233"/>
                  </a:lnTo>
                  <a:lnTo>
                    <a:pt x="75" y="252"/>
                  </a:lnTo>
                  <a:lnTo>
                    <a:pt x="79" y="270"/>
                  </a:lnTo>
                  <a:lnTo>
                    <a:pt x="90" y="282"/>
                  </a:lnTo>
                  <a:lnTo>
                    <a:pt x="101" y="284"/>
                  </a:lnTo>
                  <a:lnTo>
                    <a:pt x="111" y="295"/>
                  </a:lnTo>
                  <a:lnTo>
                    <a:pt x="106" y="304"/>
                  </a:lnTo>
                  <a:lnTo>
                    <a:pt x="93" y="306"/>
                  </a:lnTo>
                  <a:lnTo>
                    <a:pt x="91" y="295"/>
                  </a:lnTo>
                  <a:lnTo>
                    <a:pt x="76" y="286"/>
                  </a:lnTo>
                  <a:lnTo>
                    <a:pt x="73" y="290"/>
                  </a:lnTo>
                  <a:lnTo>
                    <a:pt x="66" y="282"/>
                  </a:lnTo>
                  <a:lnTo>
                    <a:pt x="62" y="272"/>
                  </a:lnTo>
                  <a:lnTo>
                    <a:pt x="51" y="260"/>
                  </a:lnTo>
                  <a:lnTo>
                    <a:pt x="42" y="250"/>
                  </a:lnTo>
                  <a:lnTo>
                    <a:pt x="40" y="263"/>
                  </a:lnTo>
                  <a:lnTo>
                    <a:pt x="36" y="251"/>
                  </a:lnTo>
                  <a:lnTo>
                    <a:pt x="37" y="238"/>
                  </a:lnTo>
                  <a:lnTo>
                    <a:pt x="41" y="218"/>
                  </a:lnTo>
                  <a:lnTo>
                    <a:pt x="48" y="197"/>
                  </a:lnTo>
                  <a:lnTo>
                    <a:pt x="56" y="177"/>
                  </a:lnTo>
                  <a:lnTo>
                    <a:pt x="47" y="158"/>
                  </a:lnTo>
                  <a:lnTo>
                    <a:pt x="46" y="149"/>
                  </a:lnTo>
                  <a:lnTo>
                    <a:pt x="43" y="137"/>
                  </a:lnTo>
                  <a:lnTo>
                    <a:pt x="29" y="121"/>
                  </a:lnTo>
                  <a:lnTo>
                    <a:pt x="24" y="110"/>
                  </a:lnTo>
                  <a:lnTo>
                    <a:pt x="30" y="106"/>
                  </a:lnTo>
                  <a:lnTo>
                    <a:pt x="34" y="88"/>
                  </a:lnTo>
                  <a:lnTo>
                    <a:pt x="25" y="75"/>
                  </a:lnTo>
                  <a:lnTo>
                    <a:pt x="11" y="60"/>
                  </a:lnTo>
                  <a:lnTo>
                    <a:pt x="0" y="41"/>
                  </a:lnTo>
                  <a:lnTo>
                    <a:pt x="7" y="37"/>
                  </a:lnTo>
                  <a:lnTo>
                    <a:pt x="12" y="15"/>
                  </a:lnTo>
                  <a:lnTo>
                    <a:pt x="25" y="14"/>
                  </a:lnTo>
                  <a:lnTo>
                    <a:pt x="34" y="5"/>
                  </a:lnTo>
                  <a:lnTo>
                    <a:pt x="43" y="0"/>
                  </a:lnTo>
                  <a:lnTo>
                    <a:pt x="52" y="7"/>
                  </a:lnTo>
                  <a:lnTo>
                    <a:pt x="55" y="19"/>
                  </a:lnTo>
                  <a:lnTo>
                    <a:pt x="67" y="20"/>
                  </a:lnTo>
                  <a:lnTo>
                    <a:pt x="66" y="42"/>
                  </a:lnTo>
                  <a:lnTo>
                    <a:pt x="69" y="61"/>
                  </a:lnTo>
                  <a:lnTo>
                    <a:pt x="87" y="48"/>
                  </a:lnTo>
                  <a:lnTo>
                    <a:pt x="93" y="52"/>
                  </a:lnTo>
                  <a:lnTo>
                    <a:pt x="103" y="51"/>
                  </a:lnTo>
                  <a:lnTo>
                    <a:pt x="106" y="44"/>
                  </a:lnTo>
                  <a:lnTo>
                    <a:pt x="120" y="45"/>
                  </a:lnTo>
                  <a:lnTo>
                    <a:pt x="136" y="62"/>
                  </a:lnTo>
                  <a:lnTo>
                    <a:pt x="140" y="83"/>
                  </a:lnTo>
                  <a:lnTo>
                    <a:pt x="157" y="101"/>
                  </a:lnTo>
                  <a:lnTo>
                    <a:pt x="159" y="119"/>
                  </a:lnTo>
                  <a:lnTo>
                    <a:pt x="154" y="128"/>
                  </a:lnTo>
                  <a:lnTo>
                    <a:pt x="136" y="125"/>
                  </a:lnTo>
                  <a:lnTo>
                    <a:pt x="113" y="129"/>
                  </a:lnTo>
                  <a:lnTo>
                    <a:pt x="103" y="146"/>
                  </a:lnTo>
                  <a:lnTo>
                    <a:pt x="110" y="171"/>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325" name="Freeform 324">
              <a:extLst>
                <a:ext uri="{FF2B5EF4-FFF2-40B4-BE49-F238E27FC236}">
                  <a16:creationId xmlns:a16="http://schemas.microsoft.com/office/drawing/2014/main" id="{255098DE-1B0A-7145-AD95-2C13D0420261}"/>
                </a:ext>
              </a:extLst>
            </p:cNvPr>
            <p:cNvSpPr>
              <a:spLocks/>
            </p:cNvSpPr>
            <p:nvPr/>
          </p:nvSpPr>
          <p:spPr bwMode="auto">
            <a:xfrm>
              <a:off x="6823406" y="2927078"/>
              <a:ext cx="228134" cy="136687"/>
            </a:xfrm>
            <a:custGeom>
              <a:avLst/>
              <a:gdLst>
                <a:gd name="T0" fmla="*/ 54 w 138"/>
                <a:gd name="T1" fmla="*/ 15 h 88"/>
                <a:gd name="T2" fmla="*/ 50 w 138"/>
                <a:gd name="T3" fmla="*/ 22 h 88"/>
                <a:gd name="T4" fmla="*/ 30 w 138"/>
                <a:gd name="T5" fmla="*/ 18 h 88"/>
                <a:gd name="T6" fmla="*/ 32 w 138"/>
                <a:gd name="T7" fmla="*/ 30 h 88"/>
                <a:gd name="T8" fmla="*/ 50 w 138"/>
                <a:gd name="T9" fmla="*/ 29 h 88"/>
                <a:gd name="T10" fmla="*/ 73 w 138"/>
                <a:gd name="T11" fmla="*/ 35 h 88"/>
                <a:gd name="T12" fmla="*/ 104 w 138"/>
                <a:gd name="T13" fmla="*/ 32 h 88"/>
                <a:gd name="T14" fmla="*/ 113 w 138"/>
                <a:gd name="T15" fmla="*/ 51 h 88"/>
                <a:gd name="T16" fmla="*/ 119 w 138"/>
                <a:gd name="T17" fmla="*/ 49 h 88"/>
                <a:gd name="T18" fmla="*/ 130 w 138"/>
                <a:gd name="T19" fmla="*/ 54 h 88"/>
                <a:gd name="T20" fmla="*/ 132 w 138"/>
                <a:gd name="T21" fmla="*/ 62 h 88"/>
                <a:gd name="T22" fmla="*/ 138 w 138"/>
                <a:gd name="T23" fmla="*/ 74 h 88"/>
                <a:gd name="T24" fmla="*/ 120 w 138"/>
                <a:gd name="T25" fmla="*/ 74 h 88"/>
                <a:gd name="T26" fmla="*/ 108 w 138"/>
                <a:gd name="T27" fmla="*/ 72 h 88"/>
                <a:gd name="T28" fmla="*/ 99 w 138"/>
                <a:gd name="T29" fmla="*/ 81 h 88"/>
                <a:gd name="T30" fmla="*/ 92 w 138"/>
                <a:gd name="T31" fmla="*/ 83 h 88"/>
                <a:gd name="T32" fmla="*/ 88 w 138"/>
                <a:gd name="T33" fmla="*/ 88 h 88"/>
                <a:gd name="T34" fmla="*/ 79 w 138"/>
                <a:gd name="T35" fmla="*/ 81 h 88"/>
                <a:gd name="T36" fmla="*/ 76 w 138"/>
                <a:gd name="T37" fmla="*/ 64 h 88"/>
                <a:gd name="T38" fmla="*/ 71 w 138"/>
                <a:gd name="T39" fmla="*/ 63 h 88"/>
                <a:gd name="T40" fmla="*/ 71 w 138"/>
                <a:gd name="T41" fmla="*/ 56 h 88"/>
                <a:gd name="T42" fmla="*/ 60 w 138"/>
                <a:gd name="T43" fmla="*/ 51 h 88"/>
                <a:gd name="T44" fmla="*/ 55 w 138"/>
                <a:gd name="T45" fmla="*/ 59 h 88"/>
                <a:gd name="T46" fmla="*/ 55 w 138"/>
                <a:gd name="T47" fmla="*/ 67 h 88"/>
                <a:gd name="T48" fmla="*/ 53 w 138"/>
                <a:gd name="T49" fmla="*/ 70 h 88"/>
                <a:gd name="T50" fmla="*/ 43 w 138"/>
                <a:gd name="T51" fmla="*/ 70 h 88"/>
                <a:gd name="T52" fmla="*/ 40 w 138"/>
                <a:gd name="T53" fmla="*/ 79 h 88"/>
                <a:gd name="T54" fmla="*/ 33 w 138"/>
                <a:gd name="T55" fmla="*/ 75 h 88"/>
                <a:gd name="T56" fmla="*/ 22 w 138"/>
                <a:gd name="T57" fmla="*/ 82 h 88"/>
                <a:gd name="T58" fmla="*/ 16 w 138"/>
                <a:gd name="T59" fmla="*/ 79 h 88"/>
                <a:gd name="T60" fmla="*/ 21 w 138"/>
                <a:gd name="T61" fmla="*/ 58 h 88"/>
                <a:gd name="T62" fmla="*/ 13 w 138"/>
                <a:gd name="T63" fmla="*/ 43 h 88"/>
                <a:gd name="T64" fmla="*/ 0 w 138"/>
                <a:gd name="T65" fmla="*/ 38 h 88"/>
                <a:gd name="T66" fmla="*/ 2 w 138"/>
                <a:gd name="T67" fmla="*/ 29 h 88"/>
                <a:gd name="T68" fmla="*/ 16 w 138"/>
                <a:gd name="T69" fmla="*/ 30 h 88"/>
                <a:gd name="T70" fmla="*/ 21 w 138"/>
                <a:gd name="T71" fmla="*/ 19 h 88"/>
                <a:gd name="T72" fmla="*/ 23 w 138"/>
                <a:gd name="T73" fmla="*/ 5 h 88"/>
                <a:gd name="T74" fmla="*/ 44 w 138"/>
                <a:gd name="T75" fmla="*/ 0 h 88"/>
                <a:gd name="T76" fmla="*/ 43 w 138"/>
                <a:gd name="T77" fmla="*/ 10 h 88"/>
                <a:gd name="T78" fmla="*/ 47 w 138"/>
                <a:gd name="T79" fmla="*/ 16 h 88"/>
                <a:gd name="T80" fmla="*/ 54 w 138"/>
                <a:gd name="T81" fmla="*/ 15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38" h="88">
                  <a:moveTo>
                    <a:pt x="54" y="15"/>
                  </a:moveTo>
                  <a:lnTo>
                    <a:pt x="50" y="22"/>
                  </a:lnTo>
                  <a:lnTo>
                    <a:pt x="30" y="18"/>
                  </a:lnTo>
                  <a:lnTo>
                    <a:pt x="32" y="30"/>
                  </a:lnTo>
                  <a:lnTo>
                    <a:pt x="50" y="29"/>
                  </a:lnTo>
                  <a:lnTo>
                    <a:pt x="73" y="35"/>
                  </a:lnTo>
                  <a:lnTo>
                    <a:pt x="104" y="32"/>
                  </a:lnTo>
                  <a:lnTo>
                    <a:pt x="113" y="51"/>
                  </a:lnTo>
                  <a:lnTo>
                    <a:pt x="119" y="49"/>
                  </a:lnTo>
                  <a:lnTo>
                    <a:pt x="130" y="54"/>
                  </a:lnTo>
                  <a:lnTo>
                    <a:pt x="132" y="62"/>
                  </a:lnTo>
                  <a:lnTo>
                    <a:pt x="138" y="74"/>
                  </a:lnTo>
                  <a:lnTo>
                    <a:pt x="120" y="74"/>
                  </a:lnTo>
                  <a:lnTo>
                    <a:pt x="108" y="72"/>
                  </a:lnTo>
                  <a:lnTo>
                    <a:pt x="99" y="81"/>
                  </a:lnTo>
                  <a:lnTo>
                    <a:pt x="92" y="83"/>
                  </a:lnTo>
                  <a:lnTo>
                    <a:pt x="88" y="88"/>
                  </a:lnTo>
                  <a:lnTo>
                    <a:pt x="79" y="81"/>
                  </a:lnTo>
                  <a:lnTo>
                    <a:pt x="76" y="64"/>
                  </a:lnTo>
                  <a:lnTo>
                    <a:pt x="71" y="63"/>
                  </a:lnTo>
                  <a:lnTo>
                    <a:pt x="71" y="56"/>
                  </a:lnTo>
                  <a:lnTo>
                    <a:pt x="60" y="51"/>
                  </a:lnTo>
                  <a:lnTo>
                    <a:pt x="55" y="59"/>
                  </a:lnTo>
                  <a:lnTo>
                    <a:pt x="55" y="67"/>
                  </a:lnTo>
                  <a:lnTo>
                    <a:pt x="53" y="70"/>
                  </a:lnTo>
                  <a:lnTo>
                    <a:pt x="43" y="70"/>
                  </a:lnTo>
                  <a:lnTo>
                    <a:pt x="40" y="79"/>
                  </a:lnTo>
                  <a:lnTo>
                    <a:pt x="33" y="75"/>
                  </a:lnTo>
                  <a:lnTo>
                    <a:pt x="22" y="82"/>
                  </a:lnTo>
                  <a:lnTo>
                    <a:pt x="16" y="79"/>
                  </a:lnTo>
                  <a:lnTo>
                    <a:pt x="21" y="58"/>
                  </a:lnTo>
                  <a:lnTo>
                    <a:pt x="13" y="43"/>
                  </a:lnTo>
                  <a:lnTo>
                    <a:pt x="0" y="38"/>
                  </a:lnTo>
                  <a:lnTo>
                    <a:pt x="2" y="29"/>
                  </a:lnTo>
                  <a:lnTo>
                    <a:pt x="16" y="30"/>
                  </a:lnTo>
                  <a:lnTo>
                    <a:pt x="21" y="19"/>
                  </a:lnTo>
                  <a:lnTo>
                    <a:pt x="23" y="5"/>
                  </a:lnTo>
                  <a:lnTo>
                    <a:pt x="44" y="0"/>
                  </a:lnTo>
                  <a:lnTo>
                    <a:pt x="43" y="10"/>
                  </a:lnTo>
                  <a:lnTo>
                    <a:pt x="47" y="16"/>
                  </a:lnTo>
                  <a:lnTo>
                    <a:pt x="54" y="1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326" name="Freeform 325">
              <a:extLst>
                <a:ext uri="{FF2B5EF4-FFF2-40B4-BE49-F238E27FC236}">
                  <a16:creationId xmlns:a16="http://schemas.microsoft.com/office/drawing/2014/main" id="{4125B9D5-2EAE-C745-862B-FE6C60791704}"/>
                </a:ext>
              </a:extLst>
            </p:cNvPr>
            <p:cNvSpPr>
              <a:spLocks/>
            </p:cNvSpPr>
            <p:nvPr/>
          </p:nvSpPr>
          <p:spPr bwMode="auto">
            <a:xfrm>
              <a:off x="6383671" y="2871160"/>
              <a:ext cx="428164" cy="239203"/>
            </a:xfrm>
            <a:custGeom>
              <a:avLst/>
              <a:gdLst>
                <a:gd name="T0" fmla="*/ 176 w 259"/>
                <a:gd name="T1" fmla="*/ 146 h 154"/>
                <a:gd name="T2" fmla="*/ 170 w 259"/>
                <a:gd name="T3" fmla="*/ 129 h 154"/>
                <a:gd name="T4" fmla="*/ 157 w 259"/>
                <a:gd name="T5" fmla="*/ 128 h 154"/>
                <a:gd name="T6" fmla="*/ 134 w 259"/>
                <a:gd name="T7" fmla="*/ 110 h 154"/>
                <a:gd name="T8" fmla="*/ 120 w 259"/>
                <a:gd name="T9" fmla="*/ 107 h 154"/>
                <a:gd name="T10" fmla="*/ 99 w 259"/>
                <a:gd name="T11" fmla="*/ 97 h 154"/>
                <a:gd name="T12" fmla="*/ 86 w 259"/>
                <a:gd name="T13" fmla="*/ 95 h 154"/>
                <a:gd name="T14" fmla="*/ 79 w 259"/>
                <a:gd name="T15" fmla="*/ 99 h 154"/>
                <a:gd name="T16" fmla="*/ 68 w 259"/>
                <a:gd name="T17" fmla="*/ 98 h 154"/>
                <a:gd name="T18" fmla="*/ 58 w 259"/>
                <a:gd name="T19" fmla="*/ 110 h 154"/>
                <a:gd name="T20" fmla="*/ 44 w 259"/>
                <a:gd name="T21" fmla="*/ 114 h 154"/>
                <a:gd name="T22" fmla="*/ 38 w 259"/>
                <a:gd name="T23" fmla="*/ 100 h 154"/>
                <a:gd name="T24" fmla="*/ 36 w 259"/>
                <a:gd name="T25" fmla="*/ 78 h 154"/>
                <a:gd name="T26" fmla="*/ 21 w 259"/>
                <a:gd name="T27" fmla="*/ 71 h 154"/>
                <a:gd name="T28" fmla="*/ 23 w 259"/>
                <a:gd name="T29" fmla="*/ 57 h 154"/>
                <a:gd name="T30" fmla="*/ 11 w 259"/>
                <a:gd name="T31" fmla="*/ 56 h 154"/>
                <a:gd name="T32" fmla="*/ 11 w 259"/>
                <a:gd name="T33" fmla="*/ 38 h 154"/>
                <a:gd name="T34" fmla="*/ 28 w 259"/>
                <a:gd name="T35" fmla="*/ 43 h 154"/>
                <a:gd name="T36" fmla="*/ 41 w 259"/>
                <a:gd name="T37" fmla="*/ 37 h 154"/>
                <a:gd name="T38" fmla="*/ 27 w 259"/>
                <a:gd name="T39" fmla="*/ 25 h 154"/>
                <a:gd name="T40" fmla="*/ 19 w 259"/>
                <a:gd name="T41" fmla="*/ 13 h 154"/>
                <a:gd name="T42" fmla="*/ 7 w 259"/>
                <a:gd name="T43" fmla="*/ 18 h 154"/>
                <a:gd name="T44" fmla="*/ 8 w 259"/>
                <a:gd name="T45" fmla="*/ 33 h 154"/>
                <a:gd name="T46" fmla="*/ 0 w 259"/>
                <a:gd name="T47" fmla="*/ 20 h 154"/>
                <a:gd name="T48" fmla="*/ 6 w 259"/>
                <a:gd name="T49" fmla="*/ 13 h 154"/>
                <a:gd name="T50" fmla="*/ 24 w 259"/>
                <a:gd name="T51" fmla="*/ 9 h 154"/>
                <a:gd name="T52" fmla="*/ 37 w 259"/>
                <a:gd name="T53" fmla="*/ 14 h 154"/>
                <a:gd name="T54" fmla="*/ 52 w 259"/>
                <a:gd name="T55" fmla="*/ 30 h 154"/>
                <a:gd name="T56" fmla="*/ 61 w 259"/>
                <a:gd name="T57" fmla="*/ 29 h 154"/>
                <a:gd name="T58" fmla="*/ 80 w 259"/>
                <a:gd name="T59" fmla="*/ 29 h 154"/>
                <a:gd name="T60" fmla="*/ 74 w 259"/>
                <a:gd name="T61" fmla="*/ 19 h 154"/>
                <a:gd name="T62" fmla="*/ 87 w 259"/>
                <a:gd name="T63" fmla="*/ 12 h 154"/>
                <a:gd name="T64" fmla="*/ 98 w 259"/>
                <a:gd name="T65" fmla="*/ 0 h 154"/>
                <a:gd name="T66" fmla="*/ 123 w 259"/>
                <a:gd name="T67" fmla="*/ 11 h 154"/>
                <a:gd name="T68" fmla="*/ 129 w 259"/>
                <a:gd name="T69" fmla="*/ 27 h 154"/>
                <a:gd name="T70" fmla="*/ 137 w 259"/>
                <a:gd name="T71" fmla="*/ 31 h 154"/>
                <a:gd name="T72" fmla="*/ 155 w 259"/>
                <a:gd name="T73" fmla="*/ 30 h 154"/>
                <a:gd name="T74" fmla="*/ 161 w 259"/>
                <a:gd name="T75" fmla="*/ 34 h 154"/>
                <a:gd name="T76" fmla="*/ 175 w 259"/>
                <a:gd name="T77" fmla="*/ 55 h 154"/>
                <a:gd name="T78" fmla="*/ 198 w 259"/>
                <a:gd name="T79" fmla="*/ 69 h 154"/>
                <a:gd name="T80" fmla="*/ 211 w 259"/>
                <a:gd name="T81" fmla="*/ 79 h 154"/>
                <a:gd name="T82" fmla="*/ 231 w 259"/>
                <a:gd name="T83" fmla="*/ 89 h 154"/>
                <a:gd name="T84" fmla="*/ 256 w 259"/>
                <a:gd name="T85" fmla="*/ 98 h 154"/>
                <a:gd name="T86" fmla="*/ 259 w 259"/>
                <a:gd name="T87" fmla="*/ 111 h 154"/>
                <a:gd name="T88" fmla="*/ 254 w 259"/>
                <a:gd name="T89" fmla="*/ 110 h 154"/>
                <a:gd name="T90" fmla="*/ 244 w 259"/>
                <a:gd name="T91" fmla="*/ 105 h 154"/>
                <a:gd name="T92" fmla="*/ 243 w 259"/>
                <a:gd name="T93" fmla="*/ 112 h 154"/>
                <a:gd name="T94" fmla="*/ 230 w 259"/>
                <a:gd name="T95" fmla="*/ 116 h 154"/>
                <a:gd name="T96" fmla="*/ 230 w 259"/>
                <a:gd name="T97" fmla="*/ 133 h 154"/>
                <a:gd name="T98" fmla="*/ 222 w 259"/>
                <a:gd name="T99" fmla="*/ 139 h 154"/>
                <a:gd name="T100" fmla="*/ 209 w 259"/>
                <a:gd name="T101" fmla="*/ 142 h 154"/>
                <a:gd name="T102" fmla="*/ 207 w 259"/>
                <a:gd name="T103" fmla="*/ 151 h 154"/>
                <a:gd name="T104" fmla="*/ 195 w 259"/>
                <a:gd name="T105" fmla="*/ 154 h 154"/>
                <a:gd name="T106" fmla="*/ 176 w 259"/>
                <a:gd name="T107" fmla="*/ 146 h 1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59" h="154">
                  <a:moveTo>
                    <a:pt x="176" y="146"/>
                  </a:moveTo>
                  <a:lnTo>
                    <a:pt x="170" y="129"/>
                  </a:lnTo>
                  <a:lnTo>
                    <a:pt x="157" y="128"/>
                  </a:lnTo>
                  <a:lnTo>
                    <a:pt x="134" y="110"/>
                  </a:lnTo>
                  <a:lnTo>
                    <a:pt x="120" y="107"/>
                  </a:lnTo>
                  <a:lnTo>
                    <a:pt x="99" y="97"/>
                  </a:lnTo>
                  <a:lnTo>
                    <a:pt x="86" y="95"/>
                  </a:lnTo>
                  <a:lnTo>
                    <a:pt x="79" y="99"/>
                  </a:lnTo>
                  <a:lnTo>
                    <a:pt x="68" y="98"/>
                  </a:lnTo>
                  <a:lnTo>
                    <a:pt x="58" y="110"/>
                  </a:lnTo>
                  <a:lnTo>
                    <a:pt x="44" y="114"/>
                  </a:lnTo>
                  <a:lnTo>
                    <a:pt x="38" y="100"/>
                  </a:lnTo>
                  <a:lnTo>
                    <a:pt x="36" y="78"/>
                  </a:lnTo>
                  <a:lnTo>
                    <a:pt x="21" y="71"/>
                  </a:lnTo>
                  <a:lnTo>
                    <a:pt x="23" y="57"/>
                  </a:lnTo>
                  <a:lnTo>
                    <a:pt x="11" y="56"/>
                  </a:lnTo>
                  <a:lnTo>
                    <a:pt x="11" y="38"/>
                  </a:lnTo>
                  <a:lnTo>
                    <a:pt x="28" y="43"/>
                  </a:lnTo>
                  <a:lnTo>
                    <a:pt x="41" y="37"/>
                  </a:lnTo>
                  <a:lnTo>
                    <a:pt x="27" y="25"/>
                  </a:lnTo>
                  <a:lnTo>
                    <a:pt x="19" y="13"/>
                  </a:lnTo>
                  <a:lnTo>
                    <a:pt x="7" y="18"/>
                  </a:lnTo>
                  <a:lnTo>
                    <a:pt x="8" y="33"/>
                  </a:lnTo>
                  <a:lnTo>
                    <a:pt x="0" y="20"/>
                  </a:lnTo>
                  <a:lnTo>
                    <a:pt x="6" y="13"/>
                  </a:lnTo>
                  <a:lnTo>
                    <a:pt x="24" y="9"/>
                  </a:lnTo>
                  <a:lnTo>
                    <a:pt x="37" y="14"/>
                  </a:lnTo>
                  <a:lnTo>
                    <a:pt x="52" y="30"/>
                  </a:lnTo>
                  <a:lnTo>
                    <a:pt x="61" y="29"/>
                  </a:lnTo>
                  <a:lnTo>
                    <a:pt x="80" y="29"/>
                  </a:lnTo>
                  <a:lnTo>
                    <a:pt x="74" y="19"/>
                  </a:lnTo>
                  <a:lnTo>
                    <a:pt x="87" y="12"/>
                  </a:lnTo>
                  <a:lnTo>
                    <a:pt x="98" y="0"/>
                  </a:lnTo>
                  <a:lnTo>
                    <a:pt x="123" y="11"/>
                  </a:lnTo>
                  <a:lnTo>
                    <a:pt x="129" y="27"/>
                  </a:lnTo>
                  <a:lnTo>
                    <a:pt x="137" y="31"/>
                  </a:lnTo>
                  <a:lnTo>
                    <a:pt x="155" y="30"/>
                  </a:lnTo>
                  <a:lnTo>
                    <a:pt x="161" y="34"/>
                  </a:lnTo>
                  <a:lnTo>
                    <a:pt x="175" y="55"/>
                  </a:lnTo>
                  <a:lnTo>
                    <a:pt x="198" y="69"/>
                  </a:lnTo>
                  <a:lnTo>
                    <a:pt x="211" y="79"/>
                  </a:lnTo>
                  <a:lnTo>
                    <a:pt x="231" y="89"/>
                  </a:lnTo>
                  <a:lnTo>
                    <a:pt x="256" y="98"/>
                  </a:lnTo>
                  <a:lnTo>
                    <a:pt x="259" y="111"/>
                  </a:lnTo>
                  <a:lnTo>
                    <a:pt x="254" y="110"/>
                  </a:lnTo>
                  <a:lnTo>
                    <a:pt x="244" y="105"/>
                  </a:lnTo>
                  <a:lnTo>
                    <a:pt x="243" y="112"/>
                  </a:lnTo>
                  <a:lnTo>
                    <a:pt x="230" y="116"/>
                  </a:lnTo>
                  <a:lnTo>
                    <a:pt x="230" y="133"/>
                  </a:lnTo>
                  <a:lnTo>
                    <a:pt x="222" y="139"/>
                  </a:lnTo>
                  <a:lnTo>
                    <a:pt x="209" y="142"/>
                  </a:lnTo>
                  <a:lnTo>
                    <a:pt x="207" y="151"/>
                  </a:lnTo>
                  <a:lnTo>
                    <a:pt x="195" y="154"/>
                  </a:lnTo>
                  <a:lnTo>
                    <a:pt x="176" y="146"/>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327" name="Freeform 326">
              <a:extLst>
                <a:ext uri="{FF2B5EF4-FFF2-40B4-BE49-F238E27FC236}">
                  <a16:creationId xmlns:a16="http://schemas.microsoft.com/office/drawing/2014/main" id="{E4E007E6-2273-2F48-958A-B9D8DD5DD679}"/>
                </a:ext>
              </a:extLst>
            </p:cNvPr>
            <p:cNvSpPr>
              <a:spLocks/>
            </p:cNvSpPr>
            <p:nvPr/>
          </p:nvSpPr>
          <p:spPr bwMode="auto">
            <a:xfrm>
              <a:off x="8711296" y="4514510"/>
              <a:ext cx="72738" cy="35725"/>
            </a:xfrm>
            <a:custGeom>
              <a:avLst/>
              <a:gdLst>
                <a:gd name="T0" fmla="*/ 0 w 44"/>
                <a:gd name="T1" fmla="*/ 13 h 23"/>
                <a:gd name="T2" fmla="*/ 2 w 44"/>
                <a:gd name="T3" fmla="*/ 8 h 23"/>
                <a:gd name="T4" fmla="*/ 19 w 44"/>
                <a:gd name="T5" fmla="*/ 4 h 23"/>
                <a:gd name="T6" fmla="*/ 32 w 44"/>
                <a:gd name="T7" fmla="*/ 3 h 23"/>
                <a:gd name="T8" fmla="*/ 37 w 44"/>
                <a:gd name="T9" fmla="*/ 0 h 23"/>
                <a:gd name="T10" fmla="*/ 44 w 44"/>
                <a:gd name="T11" fmla="*/ 3 h 23"/>
                <a:gd name="T12" fmla="*/ 37 w 44"/>
                <a:gd name="T13" fmla="*/ 9 h 23"/>
                <a:gd name="T14" fmla="*/ 17 w 44"/>
                <a:gd name="T15" fmla="*/ 18 h 23"/>
                <a:gd name="T16" fmla="*/ 1 w 44"/>
                <a:gd name="T17" fmla="*/ 23 h 23"/>
                <a:gd name="T18" fmla="*/ 1 w 44"/>
                <a:gd name="T19" fmla="*/ 17 h 23"/>
                <a:gd name="T20" fmla="*/ 0 w 44"/>
                <a:gd name="T21" fmla="*/ 13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4" h="23">
                  <a:moveTo>
                    <a:pt x="0" y="13"/>
                  </a:moveTo>
                  <a:lnTo>
                    <a:pt x="2" y="8"/>
                  </a:lnTo>
                  <a:lnTo>
                    <a:pt x="19" y="4"/>
                  </a:lnTo>
                  <a:lnTo>
                    <a:pt x="32" y="3"/>
                  </a:lnTo>
                  <a:lnTo>
                    <a:pt x="37" y="0"/>
                  </a:lnTo>
                  <a:lnTo>
                    <a:pt x="44" y="3"/>
                  </a:lnTo>
                  <a:lnTo>
                    <a:pt x="37" y="9"/>
                  </a:lnTo>
                  <a:lnTo>
                    <a:pt x="17" y="18"/>
                  </a:lnTo>
                  <a:lnTo>
                    <a:pt x="1" y="23"/>
                  </a:lnTo>
                  <a:lnTo>
                    <a:pt x="1" y="17"/>
                  </a:lnTo>
                  <a:lnTo>
                    <a:pt x="0" y="13"/>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328" name="Freeform 327">
              <a:extLst>
                <a:ext uri="{FF2B5EF4-FFF2-40B4-BE49-F238E27FC236}">
                  <a16:creationId xmlns:a16="http://schemas.microsoft.com/office/drawing/2014/main" id="{67644A8B-CDE1-F741-BF23-860C7710FEC2}"/>
                </a:ext>
              </a:extLst>
            </p:cNvPr>
            <p:cNvSpPr>
              <a:spLocks/>
            </p:cNvSpPr>
            <p:nvPr/>
          </p:nvSpPr>
          <p:spPr bwMode="auto">
            <a:xfrm>
              <a:off x="8486470" y="3431886"/>
              <a:ext cx="41329" cy="107175"/>
            </a:xfrm>
            <a:custGeom>
              <a:avLst/>
              <a:gdLst>
                <a:gd name="T0" fmla="*/ 25 w 25"/>
                <a:gd name="T1" fmla="*/ 19 h 69"/>
                <a:gd name="T2" fmla="*/ 22 w 25"/>
                <a:gd name="T3" fmla="*/ 52 h 69"/>
                <a:gd name="T4" fmla="*/ 19 w 25"/>
                <a:gd name="T5" fmla="*/ 69 h 69"/>
                <a:gd name="T6" fmla="*/ 5 w 25"/>
                <a:gd name="T7" fmla="*/ 51 h 69"/>
                <a:gd name="T8" fmla="*/ 0 w 25"/>
                <a:gd name="T9" fmla="*/ 36 h 69"/>
                <a:gd name="T10" fmla="*/ 5 w 25"/>
                <a:gd name="T11" fmla="*/ 16 h 69"/>
                <a:gd name="T12" fmla="*/ 15 w 25"/>
                <a:gd name="T13" fmla="*/ 0 h 69"/>
                <a:gd name="T14" fmla="*/ 25 w 25"/>
                <a:gd name="T15" fmla="*/ 6 h 69"/>
                <a:gd name="T16" fmla="*/ 25 w 25"/>
                <a:gd name="T17" fmla="*/ 19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 h="69">
                  <a:moveTo>
                    <a:pt x="25" y="19"/>
                  </a:moveTo>
                  <a:lnTo>
                    <a:pt x="22" y="52"/>
                  </a:lnTo>
                  <a:lnTo>
                    <a:pt x="19" y="69"/>
                  </a:lnTo>
                  <a:lnTo>
                    <a:pt x="5" y="51"/>
                  </a:lnTo>
                  <a:lnTo>
                    <a:pt x="0" y="36"/>
                  </a:lnTo>
                  <a:lnTo>
                    <a:pt x="5" y="16"/>
                  </a:lnTo>
                  <a:lnTo>
                    <a:pt x="15" y="0"/>
                  </a:lnTo>
                  <a:lnTo>
                    <a:pt x="25" y="6"/>
                  </a:lnTo>
                  <a:lnTo>
                    <a:pt x="25" y="1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329" name="Freeform 211">
              <a:extLst>
                <a:ext uri="{FF2B5EF4-FFF2-40B4-BE49-F238E27FC236}">
                  <a16:creationId xmlns:a16="http://schemas.microsoft.com/office/drawing/2014/main" id="{436B8A80-27AF-7F44-984D-4C12B34B8AA2}"/>
                </a:ext>
              </a:extLst>
            </p:cNvPr>
            <p:cNvSpPr>
              <a:spLocks/>
            </p:cNvSpPr>
            <p:nvPr/>
          </p:nvSpPr>
          <p:spPr bwMode="auto">
            <a:xfrm>
              <a:off x="6451450" y="2781071"/>
              <a:ext cx="512475" cy="268715"/>
            </a:xfrm>
            <a:custGeom>
              <a:avLst/>
              <a:gdLst>
                <a:gd name="T0" fmla="*/ 218 w 310"/>
                <a:gd name="T1" fmla="*/ 169 h 173"/>
                <a:gd name="T2" fmla="*/ 215 w 310"/>
                <a:gd name="T3" fmla="*/ 156 h 173"/>
                <a:gd name="T4" fmla="*/ 190 w 310"/>
                <a:gd name="T5" fmla="*/ 147 h 173"/>
                <a:gd name="T6" fmla="*/ 170 w 310"/>
                <a:gd name="T7" fmla="*/ 137 h 173"/>
                <a:gd name="T8" fmla="*/ 157 w 310"/>
                <a:gd name="T9" fmla="*/ 127 h 173"/>
                <a:gd name="T10" fmla="*/ 134 w 310"/>
                <a:gd name="T11" fmla="*/ 113 h 173"/>
                <a:gd name="T12" fmla="*/ 120 w 310"/>
                <a:gd name="T13" fmla="*/ 92 h 173"/>
                <a:gd name="T14" fmla="*/ 114 w 310"/>
                <a:gd name="T15" fmla="*/ 88 h 173"/>
                <a:gd name="T16" fmla="*/ 96 w 310"/>
                <a:gd name="T17" fmla="*/ 89 h 173"/>
                <a:gd name="T18" fmla="*/ 88 w 310"/>
                <a:gd name="T19" fmla="*/ 85 h 173"/>
                <a:gd name="T20" fmla="*/ 82 w 310"/>
                <a:gd name="T21" fmla="*/ 69 h 173"/>
                <a:gd name="T22" fmla="*/ 57 w 310"/>
                <a:gd name="T23" fmla="*/ 58 h 173"/>
                <a:gd name="T24" fmla="*/ 46 w 310"/>
                <a:gd name="T25" fmla="*/ 70 h 173"/>
                <a:gd name="T26" fmla="*/ 33 w 310"/>
                <a:gd name="T27" fmla="*/ 77 h 173"/>
                <a:gd name="T28" fmla="*/ 39 w 310"/>
                <a:gd name="T29" fmla="*/ 87 h 173"/>
                <a:gd name="T30" fmla="*/ 20 w 310"/>
                <a:gd name="T31" fmla="*/ 87 h 173"/>
                <a:gd name="T32" fmla="*/ 0 w 310"/>
                <a:gd name="T33" fmla="*/ 12 h 173"/>
                <a:gd name="T34" fmla="*/ 39 w 310"/>
                <a:gd name="T35" fmla="*/ 0 h 173"/>
                <a:gd name="T36" fmla="*/ 43 w 310"/>
                <a:gd name="T37" fmla="*/ 2 h 173"/>
                <a:gd name="T38" fmla="*/ 73 w 310"/>
                <a:gd name="T39" fmla="*/ 16 h 173"/>
                <a:gd name="T40" fmla="*/ 88 w 310"/>
                <a:gd name="T41" fmla="*/ 24 h 173"/>
                <a:gd name="T42" fmla="*/ 109 w 310"/>
                <a:gd name="T43" fmla="*/ 42 h 173"/>
                <a:gd name="T44" fmla="*/ 128 w 310"/>
                <a:gd name="T45" fmla="*/ 39 h 173"/>
                <a:gd name="T46" fmla="*/ 156 w 310"/>
                <a:gd name="T47" fmla="*/ 38 h 173"/>
                <a:gd name="T48" fmla="*/ 180 w 310"/>
                <a:gd name="T49" fmla="*/ 53 h 173"/>
                <a:gd name="T50" fmla="*/ 185 w 310"/>
                <a:gd name="T51" fmla="*/ 73 h 173"/>
                <a:gd name="T52" fmla="*/ 193 w 310"/>
                <a:gd name="T53" fmla="*/ 74 h 173"/>
                <a:gd name="T54" fmla="*/ 201 w 310"/>
                <a:gd name="T55" fmla="*/ 90 h 173"/>
                <a:gd name="T56" fmla="*/ 223 w 310"/>
                <a:gd name="T57" fmla="*/ 91 h 173"/>
                <a:gd name="T58" fmla="*/ 230 w 310"/>
                <a:gd name="T59" fmla="*/ 101 h 173"/>
                <a:gd name="T60" fmla="*/ 236 w 310"/>
                <a:gd name="T61" fmla="*/ 101 h 173"/>
                <a:gd name="T62" fmla="*/ 240 w 310"/>
                <a:gd name="T63" fmla="*/ 86 h 173"/>
                <a:gd name="T64" fmla="*/ 257 w 310"/>
                <a:gd name="T65" fmla="*/ 72 h 173"/>
                <a:gd name="T66" fmla="*/ 266 w 310"/>
                <a:gd name="T67" fmla="*/ 68 h 173"/>
                <a:gd name="T68" fmla="*/ 271 w 310"/>
                <a:gd name="T69" fmla="*/ 70 h 173"/>
                <a:gd name="T70" fmla="*/ 261 w 310"/>
                <a:gd name="T71" fmla="*/ 83 h 173"/>
                <a:gd name="T72" fmla="*/ 276 w 310"/>
                <a:gd name="T73" fmla="*/ 91 h 173"/>
                <a:gd name="T74" fmla="*/ 286 w 310"/>
                <a:gd name="T75" fmla="*/ 86 h 173"/>
                <a:gd name="T76" fmla="*/ 310 w 310"/>
                <a:gd name="T77" fmla="*/ 96 h 173"/>
                <a:gd name="T78" fmla="*/ 292 w 310"/>
                <a:gd name="T79" fmla="*/ 111 h 173"/>
                <a:gd name="T80" fmla="*/ 279 w 310"/>
                <a:gd name="T81" fmla="*/ 109 h 173"/>
                <a:gd name="T82" fmla="*/ 272 w 310"/>
                <a:gd name="T83" fmla="*/ 110 h 173"/>
                <a:gd name="T84" fmla="*/ 268 w 310"/>
                <a:gd name="T85" fmla="*/ 104 h 173"/>
                <a:gd name="T86" fmla="*/ 269 w 310"/>
                <a:gd name="T87" fmla="*/ 94 h 173"/>
                <a:gd name="T88" fmla="*/ 248 w 310"/>
                <a:gd name="T89" fmla="*/ 99 h 173"/>
                <a:gd name="T90" fmla="*/ 246 w 310"/>
                <a:gd name="T91" fmla="*/ 113 h 173"/>
                <a:gd name="T92" fmla="*/ 241 w 310"/>
                <a:gd name="T93" fmla="*/ 124 h 173"/>
                <a:gd name="T94" fmla="*/ 227 w 310"/>
                <a:gd name="T95" fmla="*/ 123 h 173"/>
                <a:gd name="T96" fmla="*/ 225 w 310"/>
                <a:gd name="T97" fmla="*/ 132 h 173"/>
                <a:gd name="T98" fmla="*/ 238 w 310"/>
                <a:gd name="T99" fmla="*/ 137 h 173"/>
                <a:gd name="T100" fmla="*/ 246 w 310"/>
                <a:gd name="T101" fmla="*/ 152 h 173"/>
                <a:gd name="T102" fmla="*/ 241 w 310"/>
                <a:gd name="T103" fmla="*/ 173 h 173"/>
                <a:gd name="T104" fmla="*/ 228 w 310"/>
                <a:gd name="T105" fmla="*/ 169 h 173"/>
                <a:gd name="T106" fmla="*/ 218 w 310"/>
                <a:gd name="T107" fmla="*/ 169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10" h="173">
                  <a:moveTo>
                    <a:pt x="218" y="169"/>
                  </a:moveTo>
                  <a:lnTo>
                    <a:pt x="215" y="156"/>
                  </a:lnTo>
                  <a:lnTo>
                    <a:pt x="190" y="147"/>
                  </a:lnTo>
                  <a:lnTo>
                    <a:pt x="170" y="137"/>
                  </a:lnTo>
                  <a:lnTo>
                    <a:pt x="157" y="127"/>
                  </a:lnTo>
                  <a:lnTo>
                    <a:pt x="134" y="113"/>
                  </a:lnTo>
                  <a:lnTo>
                    <a:pt x="120" y="92"/>
                  </a:lnTo>
                  <a:lnTo>
                    <a:pt x="114" y="88"/>
                  </a:lnTo>
                  <a:lnTo>
                    <a:pt x="96" y="89"/>
                  </a:lnTo>
                  <a:lnTo>
                    <a:pt x="88" y="85"/>
                  </a:lnTo>
                  <a:lnTo>
                    <a:pt x="82" y="69"/>
                  </a:lnTo>
                  <a:lnTo>
                    <a:pt x="57" y="58"/>
                  </a:lnTo>
                  <a:lnTo>
                    <a:pt x="46" y="70"/>
                  </a:lnTo>
                  <a:lnTo>
                    <a:pt x="33" y="77"/>
                  </a:lnTo>
                  <a:lnTo>
                    <a:pt x="39" y="87"/>
                  </a:lnTo>
                  <a:lnTo>
                    <a:pt x="20" y="87"/>
                  </a:lnTo>
                  <a:lnTo>
                    <a:pt x="0" y="12"/>
                  </a:lnTo>
                  <a:lnTo>
                    <a:pt x="39" y="0"/>
                  </a:lnTo>
                  <a:lnTo>
                    <a:pt x="43" y="2"/>
                  </a:lnTo>
                  <a:lnTo>
                    <a:pt x="73" y="16"/>
                  </a:lnTo>
                  <a:lnTo>
                    <a:pt x="88" y="24"/>
                  </a:lnTo>
                  <a:lnTo>
                    <a:pt x="109" y="42"/>
                  </a:lnTo>
                  <a:lnTo>
                    <a:pt x="128" y="39"/>
                  </a:lnTo>
                  <a:lnTo>
                    <a:pt x="156" y="38"/>
                  </a:lnTo>
                  <a:lnTo>
                    <a:pt x="180" y="53"/>
                  </a:lnTo>
                  <a:lnTo>
                    <a:pt x="185" y="73"/>
                  </a:lnTo>
                  <a:lnTo>
                    <a:pt x="193" y="74"/>
                  </a:lnTo>
                  <a:lnTo>
                    <a:pt x="201" y="90"/>
                  </a:lnTo>
                  <a:lnTo>
                    <a:pt x="223" y="91"/>
                  </a:lnTo>
                  <a:lnTo>
                    <a:pt x="230" y="101"/>
                  </a:lnTo>
                  <a:lnTo>
                    <a:pt x="236" y="101"/>
                  </a:lnTo>
                  <a:lnTo>
                    <a:pt x="240" y="86"/>
                  </a:lnTo>
                  <a:lnTo>
                    <a:pt x="257" y="72"/>
                  </a:lnTo>
                  <a:lnTo>
                    <a:pt x="266" y="68"/>
                  </a:lnTo>
                  <a:lnTo>
                    <a:pt x="271" y="70"/>
                  </a:lnTo>
                  <a:lnTo>
                    <a:pt x="261" y="83"/>
                  </a:lnTo>
                  <a:lnTo>
                    <a:pt x="276" y="91"/>
                  </a:lnTo>
                  <a:lnTo>
                    <a:pt x="286" y="86"/>
                  </a:lnTo>
                  <a:lnTo>
                    <a:pt x="310" y="96"/>
                  </a:lnTo>
                  <a:lnTo>
                    <a:pt x="292" y="111"/>
                  </a:lnTo>
                  <a:lnTo>
                    <a:pt x="279" y="109"/>
                  </a:lnTo>
                  <a:lnTo>
                    <a:pt x="272" y="110"/>
                  </a:lnTo>
                  <a:lnTo>
                    <a:pt x="268" y="104"/>
                  </a:lnTo>
                  <a:lnTo>
                    <a:pt x="269" y="94"/>
                  </a:lnTo>
                  <a:lnTo>
                    <a:pt x="248" y="99"/>
                  </a:lnTo>
                  <a:lnTo>
                    <a:pt x="246" y="113"/>
                  </a:lnTo>
                  <a:lnTo>
                    <a:pt x="241" y="124"/>
                  </a:lnTo>
                  <a:lnTo>
                    <a:pt x="227" y="123"/>
                  </a:lnTo>
                  <a:lnTo>
                    <a:pt x="225" y="132"/>
                  </a:lnTo>
                  <a:lnTo>
                    <a:pt x="238" y="137"/>
                  </a:lnTo>
                  <a:lnTo>
                    <a:pt x="246" y="152"/>
                  </a:lnTo>
                  <a:lnTo>
                    <a:pt x="241" y="173"/>
                  </a:lnTo>
                  <a:lnTo>
                    <a:pt x="228" y="169"/>
                  </a:lnTo>
                  <a:lnTo>
                    <a:pt x="218" y="16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330" name="Freeform 213">
              <a:extLst>
                <a:ext uri="{FF2B5EF4-FFF2-40B4-BE49-F238E27FC236}">
                  <a16:creationId xmlns:a16="http://schemas.microsoft.com/office/drawing/2014/main" id="{D4D1D64E-C83D-0942-B046-9B14319D200E}"/>
                </a:ext>
              </a:extLst>
            </p:cNvPr>
            <p:cNvSpPr>
              <a:spLocks/>
            </p:cNvSpPr>
            <p:nvPr/>
          </p:nvSpPr>
          <p:spPr bwMode="auto">
            <a:xfrm>
              <a:off x="7962423" y="3494017"/>
              <a:ext cx="262850" cy="476851"/>
            </a:xfrm>
            <a:custGeom>
              <a:avLst/>
              <a:gdLst>
                <a:gd name="T0" fmla="*/ 109 w 159"/>
                <a:gd name="T1" fmla="*/ 38 h 307"/>
                <a:gd name="T2" fmla="*/ 88 w 159"/>
                <a:gd name="T3" fmla="*/ 55 h 307"/>
                <a:gd name="T4" fmla="*/ 77 w 159"/>
                <a:gd name="T5" fmla="*/ 75 h 307"/>
                <a:gd name="T6" fmla="*/ 75 w 159"/>
                <a:gd name="T7" fmla="*/ 90 h 307"/>
                <a:gd name="T8" fmla="*/ 92 w 159"/>
                <a:gd name="T9" fmla="*/ 111 h 307"/>
                <a:gd name="T10" fmla="*/ 113 w 159"/>
                <a:gd name="T11" fmla="*/ 139 h 307"/>
                <a:gd name="T12" fmla="*/ 131 w 159"/>
                <a:gd name="T13" fmla="*/ 151 h 307"/>
                <a:gd name="T14" fmla="*/ 145 w 159"/>
                <a:gd name="T15" fmla="*/ 168 h 307"/>
                <a:gd name="T16" fmla="*/ 158 w 159"/>
                <a:gd name="T17" fmla="*/ 206 h 307"/>
                <a:gd name="T18" fmla="*/ 159 w 159"/>
                <a:gd name="T19" fmla="*/ 243 h 307"/>
                <a:gd name="T20" fmla="*/ 145 w 159"/>
                <a:gd name="T21" fmla="*/ 257 h 307"/>
                <a:gd name="T22" fmla="*/ 125 w 159"/>
                <a:gd name="T23" fmla="*/ 270 h 307"/>
                <a:gd name="T24" fmla="*/ 112 w 159"/>
                <a:gd name="T25" fmla="*/ 287 h 307"/>
                <a:gd name="T26" fmla="*/ 90 w 159"/>
                <a:gd name="T27" fmla="*/ 307 h 307"/>
                <a:gd name="T28" fmla="*/ 83 w 159"/>
                <a:gd name="T29" fmla="*/ 294 h 307"/>
                <a:gd name="T30" fmla="*/ 87 w 159"/>
                <a:gd name="T31" fmla="*/ 279 h 307"/>
                <a:gd name="T32" fmla="*/ 72 w 159"/>
                <a:gd name="T33" fmla="*/ 268 h 307"/>
                <a:gd name="T34" fmla="*/ 88 w 159"/>
                <a:gd name="T35" fmla="*/ 259 h 307"/>
                <a:gd name="T36" fmla="*/ 107 w 159"/>
                <a:gd name="T37" fmla="*/ 258 h 307"/>
                <a:gd name="T38" fmla="*/ 98 w 159"/>
                <a:gd name="T39" fmla="*/ 245 h 307"/>
                <a:gd name="T40" fmla="*/ 127 w 159"/>
                <a:gd name="T41" fmla="*/ 229 h 307"/>
                <a:gd name="T42" fmla="*/ 126 w 159"/>
                <a:gd name="T43" fmla="*/ 204 h 307"/>
                <a:gd name="T44" fmla="*/ 120 w 159"/>
                <a:gd name="T45" fmla="*/ 190 h 307"/>
                <a:gd name="T46" fmla="*/ 121 w 159"/>
                <a:gd name="T47" fmla="*/ 170 h 307"/>
                <a:gd name="T48" fmla="*/ 115 w 159"/>
                <a:gd name="T49" fmla="*/ 155 h 307"/>
                <a:gd name="T50" fmla="*/ 99 w 159"/>
                <a:gd name="T51" fmla="*/ 141 h 307"/>
                <a:gd name="T52" fmla="*/ 85 w 159"/>
                <a:gd name="T53" fmla="*/ 122 h 307"/>
                <a:gd name="T54" fmla="*/ 66 w 159"/>
                <a:gd name="T55" fmla="*/ 98 h 307"/>
                <a:gd name="T56" fmla="*/ 42 w 159"/>
                <a:gd name="T57" fmla="*/ 85 h 307"/>
                <a:gd name="T58" fmla="*/ 46 w 159"/>
                <a:gd name="T59" fmla="*/ 78 h 307"/>
                <a:gd name="T60" fmla="*/ 57 w 159"/>
                <a:gd name="T61" fmla="*/ 72 h 307"/>
                <a:gd name="T62" fmla="*/ 47 w 159"/>
                <a:gd name="T63" fmla="*/ 54 h 307"/>
                <a:gd name="T64" fmla="*/ 25 w 159"/>
                <a:gd name="T65" fmla="*/ 54 h 307"/>
                <a:gd name="T66" fmla="*/ 13 w 159"/>
                <a:gd name="T67" fmla="*/ 35 h 307"/>
                <a:gd name="T68" fmla="*/ 0 w 159"/>
                <a:gd name="T69" fmla="*/ 19 h 307"/>
                <a:gd name="T70" fmla="*/ 8 w 159"/>
                <a:gd name="T71" fmla="*/ 14 h 307"/>
                <a:gd name="T72" fmla="*/ 23 w 159"/>
                <a:gd name="T73" fmla="*/ 14 h 307"/>
                <a:gd name="T74" fmla="*/ 39 w 159"/>
                <a:gd name="T75" fmla="*/ 11 h 307"/>
                <a:gd name="T76" fmla="*/ 53 w 159"/>
                <a:gd name="T77" fmla="*/ 0 h 307"/>
                <a:gd name="T78" fmla="*/ 63 w 159"/>
                <a:gd name="T79" fmla="*/ 8 h 307"/>
                <a:gd name="T80" fmla="*/ 80 w 159"/>
                <a:gd name="T81" fmla="*/ 12 h 307"/>
                <a:gd name="T82" fmla="*/ 79 w 159"/>
                <a:gd name="T83" fmla="*/ 24 h 307"/>
                <a:gd name="T84" fmla="*/ 90 w 159"/>
                <a:gd name="T85" fmla="*/ 32 h 307"/>
                <a:gd name="T86" fmla="*/ 109 w 159"/>
                <a:gd name="T87" fmla="*/ 38 h 3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59" h="307">
                  <a:moveTo>
                    <a:pt x="109" y="38"/>
                  </a:moveTo>
                  <a:lnTo>
                    <a:pt x="88" y="55"/>
                  </a:lnTo>
                  <a:lnTo>
                    <a:pt x="77" y="75"/>
                  </a:lnTo>
                  <a:lnTo>
                    <a:pt x="75" y="90"/>
                  </a:lnTo>
                  <a:lnTo>
                    <a:pt x="92" y="111"/>
                  </a:lnTo>
                  <a:lnTo>
                    <a:pt x="113" y="139"/>
                  </a:lnTo>
                  <a:lnTo>
                    <a:pt x="131" y="151"/>
                  </a:lnTo>
                  <a:lnTo>
                    <a:pt x="145" y="168"/>
                  </a:lnTo>
                  <a:lnTo>
                    <a:pt x="158" y="206"/>
                  </a:lnTo>
                  <a:lnTo>
                    <a:pt x="159" y="243"/>
                  </a:lnTo>
                  <a:lnTo>
                    <a:pt x="145" y="257"/>
                  </a:lnTo>
                  <a:lnTo>
                    <a:pt x="125" y="270"/>
                  </a:lnTo>
                  <a:lnTo>
                    <a:pt x="112" y="287"/>
                  </a:lnTo>
                  <a:lnTo>
                    <a:pt x="90" y="307"/>
                  </a:lnTo>
                  <a:lnTo>
                    <a:pt x="83" y="294"/>
                  </a:lnTo>
                  <a:lnTo>
                    <a:pt x="87" y="279"/>
                  </a:lnTo>
                  <a:lnTo>
                    <a:pt x="72" y="268"/>
                  </a:lnTo>
                  <a:lnTo>
                    <a:pt x="88" y="259"/>
                  </a:lnTo>
                  <a:lnTo>
                    <a:pt x="107" y="258"/>
                  </a:lnTo>
                  <a:lnTo>
                    <a:pt x="98" y="245"/>
                  </a:lnTo>
                  <a:lnTo>
                    <a:pt x="127" y="229"/>
                  </a:lnTo>
                  <a:lnTo>
                    <a:pt x="126" y="204"/>
                  </a:lnTo>
                  <a:lnTo>
                    <a:pt x="120" y="190"/>
                  </a:lnTo>
                  <a:lnTo>
                    <a:pt x="121" y="170"/>
                  </a:lnTo>
                  <a:lnTo>
                    <a:pt x="115" y="155"/>
                  </a:lnTo>
                  <a:lnTo>
                    <a:pt x="99" y="141"/>
                  </a:lnTo>
                  <a:lnTo>
                    <a:pt x="85" y="122"/>
                  </a:lnTo>
                  <a:lnTo>
                    <a:pt x="66" y="98"/>
                  </a:lnTo>
                  <a:lnTo>
                    <a:pt x="42" y="85"/>
                  </a:lnTo>
                  <a:lnTo>
                    <a:pt x="46" y="78"/>
                  </a:lnTo>
                  <a:lnTo>
                    <a:pt x="57" y="72"/>
                  </a:lnTo>
                  <a:lnTo>
                    <a:pt x="47" y="54"/>
                  </a:lnTo>
                  <a:lnTo>
                    <a:pt x="25" y="54"/>
                  </a:lnTo>
                  <a:lnTo>
                    <a:pt x="13" y="35"/>
                  </a:lnTo>
                  <a:lnTo>
                    <a:pt x="0" y="19"/>
                  </a:lnTo>
                  <a:lnTo>
                    <a:pt x="8" y="14"/>
                  </a:lnTo>
                  <a:lnTo>
                    <a:pt x="23" y="14"/>
                  </a:lnTo>
                  <a:lnTo>
                    <a:pt x="39" y="11"/>
                  </a:lnTo>
                  <a:lnTo>
                    <a:pt x="53" y="0"/>
                  </a:lnTo>
                  <a:lnTo>
                    <a:pt x="63" y="8"/>
                  </a:lnTo>
                  <a:lnTo>
                    <a:pt x="80" y="12"/>
                  </a:lnTo>
                  <a:lnTo>
                    <a:pt x="79" y="24"/>
                  </a:lnTo>
                  <a:lnTo>
                    <a:pt x="90" y="32"/>
                  </a:lnTo>
                  <a:lnTo>
                    <a:pt x="109" y="38"/>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331" name="Freeform 214">
              <a:extLst>
                <a:ext uri="{FF2B5EF4-FFF2-40B4-BE49-F238E27FC236}">
                  <a16:creationId xmlns:a16="http://schemas.microsoft.com/office/drawing/2014/main" id="{06A091E5-073D-AF4A-958D-8992B2F36E9D}"/>
                </a:ext>
              </a:extLst>
            </p:cNvPr>
            <p:cNvSpPr>
              <a:spLocks/>
            </p:cNvSpPr>
            <p:nvPr/>
          </p:nvSpPr>
          <p:spPr bwMode="auto">
            <a:xfrm>
              <a:off x="9949503" y="4761478"/>
              <a:ext cx="16531" cy="21745"/>
            </a:xfrm>
            <a:custGeom>
              <a:avLst/>
              <a:gdLst>
                <a:gd name="T0" fmla="*/ 10 w 10"/>
                <a:gd name="T1" fmla="*/ 12 h 14"/>
                <a:gd name="T2" fmla="*/ 3 w 10"/>
                <a:gd name="T3" fmla="*/ 14 h 14"/>
                <a:gd name="T4" fmla="*/ 0 w 10"/>
                <a:gd name="T5" fmla="*/ 5 h 14"/>
                <a:gd name="T6" fmla="*/ 1 w 10"/>
                <a:gd name="T7" fmla="*/ 0 h 14"/>
                <a:gd name="T8" fmla="*/ 10 w 10"/>
                <a:gd name="T9" fmla="*/ 12 h 14"/>
              </a:gdLst>
              <a:ahLst/>
              <a:cxnLst>
                <a:cxn ang="0">
                  <a:pos x="T0" y="T1"/>
                </a:cxn>
                <a:cxn ang="0">
                  <a:pos x="T2" y="T3"/>
                </a:cxn>
                <a:cxn ang="0">
                  <a:pos x="T4" y="T5"/>
                </a:cxn>
                <a:cxn ang="0">
                  <a:pos x="T6" y="T7"/>
                </a:cxn>
                <a:cxn ang="0">
                  <a:pos x="T8" y="T9"/>
                </a:cxn>
              </a:cxnLst>
              <a:rect l="0" t="0" r="r" b="b"/>
              <a:pathLst>
                <a:path w="10" h="14">
                  <a:moveTo>
                    <a:pt x="10" y="12"/>
                  </a:moveTo>
                  <a:lnTo>
                    <a:pt x="3" y="14"/>
                  </a:lnTo>
                  <a:lnTo>
                    <a:pt x="0" y="5"/>
                  </a:lnTo>
                  <a:lnTo>
                    <a:pt x="1" y="0"/>
                  </a:lnTo>
                  <a:lnTo>
                    <a:pt x="10" y="12"/>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332" name="Freeform 215">
              <a:extLst>
                <a:ext uri="{FF2B5EF4-FFF2-40B4-BE49-F238E27FC236}">
                  <a16:creationId xmlns:a16="http://schemas.microsoft.com/office/drawing/2014/main" id="{C75FA476-4CA5-BF41-918B-7D31224F281A}"/>
                </a:ext>
              </a:extLst>
            </p:cNvPr>
            <p:cNvSpPr>
              <a:spLocks/>
            </p:cNvSpPr>
            <p:nvPr/>
          </p:nvSpPr>
          <p:spPr bwMode="auto">
            <a:xfrm>
              <a:off x="9937932" y="4719539"/>
              <a:ext cx="16531" cy="35725"/>
            </a:xfrm>
            <a:custGeom>
              <a:avLst/>
              <a:gdLst>
                <a:gd name="T0" fmla="*/ 10 w 10"/>
                <a:gd name="T1" fmla="*/ 7 h 23"/>
                <a:gd name="T2" fmla="*/ 10 w 10"/>
                <a:gd name="T3" fmla="*/ 23 h 23"/>
                <a:gd name="T4" fmla="*/ 6 w 10"/>
                <a:gd name="T5" fmla="*/ 21 h 23"/>
                <a:gd name="T6" fmla="*/ 1 w 10"/>
                <a:gd name="T7" fmla="*/ 22 h 23"/>
                <a:gd name="T8" fmla="*/ 0 w 10"/>
                <a:gd name="T9" fmla="*/ 16 h 23"/>
                <a:gd name="T10" fmla="*/ 3 w 10"/>
                <a:gd name="T11" fmla="*/ 0 h 23"/>
                <a:gd name="T12" fmla="*/ 10 w 10"/>
                <a:gd name="T13" fmla="*/ 7 h 23"/>
              </a:gdLst>
              <a:ahLst/>
              <a:cxnLst>
                <a:cxn ang="0">
                  <a:pos x="T0" y="T1"/>
                </a:cxn>
                <a:cxn ang="0">
                  <a:pos x="T2" y="T3"/>
                </a:cxn>
                <a:cxn ang="0">
                  <a:pos x="T4" y="T5"/>
                </a:cxn>
                <a:cxn ang="0">
                  <a:pos x="T6" y="T7"/>
                </a:cxn>
                <a:cxn ang="0">
                  <a:pos x="T8" y="T9"/>
                </a:cxn>
                <a:cxn ang="0">
                  <a:pos x="T10" y="T11"/>
                </a:cxn>
                <a:cxn ang="0">
                  <a:pos x="T12" y="T13"/>
                </a:cxn>
              </a:cxnLst>
              <a:rect l="0" t="0" r="r" b="b"/>
              <a:pathLst>
                <a:path w="10" h="23">
                  <a:moveTo>
                    <a:pt x="10" y="7"/>
                  </a:moveTo>
                  <a:lnTo>
                    <a:pt x="10" y="23"/>
                  </a:lnTo>
                  <a:lnTo>
                    <a:pt x="6" y="21"/>
                  </a:lnTo>
                  <a:lnTo>
                    <a:pt x="1" y="22"/>
                  </a:lnTo>
                  <a:lnTo>
                    <a:pt x="0" y="16"/>
                  </a:lnTo>
                  <a:lnTo>
                    <a:pt x="3" y="0"/>
                  </a:lnTo>
                  <a:lnTo>
                    <a:pt x="10" y="7"/>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grpSp>
      <p:sp>
        <p:nvSpPr>
          <p:cNvPr id="333" name="Freeform 332">
            <a:extLst>
              <a:ext uri="{FF2B5EF4-FFF2-40B4-BE49-F238E27FC236}">
                <a16:creationId xmlns:a16="http://schemas.microsoft.com/office/drawing/2014/main" id="{2675842F-0E75-6249-8942-8EE8DBFA9DE9}"/>
              </a:ext>
            </a:extLst>
          </p:cNvPr>
          <p:cNvSpPr>
            <a:spLocks/>
          </p:cNvSpPr>
          <p:nvPr userDrawn="1"/>
        </p:nvSpPr>
        <p:spPr bwMode="auto">
          <a:xfrm>
            <a:off x="7226701" y="2307123"/>
            <a:ext cx="135314" cy="137807"/>
          </a:xfrm>
          <a:custGeom>
            <a:avLst/>
            <a:gdLst>
              <a:gd name="T0" fmla="*/ 58 w 143"/>
              <a:gd name="T1" fmla="*/ 0 h 155"/>
              <a:gd name="T2" fmla="*/ 59 w 143"/>
              <a:gd name="T3" fmla="*/ 8 h 155"/>
              <a:gd name="T4" fmla="*/ 75 w 143"/>
              <a:gd name="T5" fmla="*/ 12 h 155"/>
              <a:gd name="T6" fmla="*/ 75 w 143"/>
              <a:gd name="T7" fmla="*/ 20 h 155"/>
              <a:gd name="T8" fmla="*/ 90 w 143"/>
              <a:gd name="T9" fmla="*/ 16 h 155"/>
              <a:gd name="T10" fmla="*/ 99 w 143"/>
              <a:gd name="T11" fmla="*/ 10 h 155"/>
              <a:gd name="T12" fmla="*/ 117 w 143"/>
              <a:gd name="T13" fmla="*/ 18 h 155"/>
              <a:gd name="T14" fmla="*/ 125 w 143"/>
              <a:gd name="T15" fmla="*/ 25 h 155"/>
              <a:gd name="T16" fmla="*/ 129 w 143"/>
              <a:gd name="T17" fmla="*/ 35 h 155"/>
              <a:gd name="T18" fmla="*/ 125 w 143"/>
              <a:gd name="T19" fmla="*/ 40 h 155"/>
              <a:gd name="T20" fmla="*/ 131 w 143"/>
              <a:gd name="T21" fmla="*/ 47 h 155"/>
              <a:gd name="T22" fmla="*/ 136 w 143"/>
              <a:gd name="T23" fmla="*/ 58 h 155"/>
              <a:gd name="T24" fmla="*/ 136 w 143"/>
              <a:gd name="T25" fmla="*/ 65 h 155"/>
              <a:gd name="T26" fmla="*/ 143 w 143"/>
              <a:gd name="T27" fmla="*/ 78 h 155"/>
              <a:gd name="T28" fmla="*/ 136 w 143"/>
              <a:gd name="T29" fmla="*/ 80 h 155"/>
              <a:gd name="T30" fmla="*/ 132 w 143"/>
              <a:gd name="T31" fmla="*/ 77 h 155"/>
              <a:gd name="T32" fmla="*/ 128 w 143"/>
              <a:gd name="T33" fmla="*/ 81 h 155"/>
              <a:gd name="T34" fmla="*/ 117 w 143"/>
              <a:gd name="T35" fmla="*/ 85 h 155"/>
              <a:gd name="T36" fmla="*/ 112 w 143"/>
              <a:gd name="T37" fmla="*/ 90 h 155"/>
              <a:gd name="T38" fmla="*/ 100 w 143"/>
              <a:gd name="T39" fmla="*/ 95 h 155"/>
              <a:gd name="T40" fmla="*/ 104 w 143"/>
              <a:gd name="T41" fmla="*/ 101 h 155"/>
              <a:gd name="T42" fmla="*/ 106 w 143"/>
              <a:gd name="T43" fmla="*/ 109 h 155"/>
              <a:gd name="T44" fmla="*/ 114 w 143"/>
              <a:gd name="T45" fmla="*/ 114 h 155"/>
              <a:gd name="T46" fmla="*/ 124 w 143"/>
              <a:gd name="T47" fmla="*/ 123 h 155"/>
              <a:gd name="T48" fmla="*/ 119 w 143"/>
              <a:gd name="T49" fmla="*/ 132 h 155"/>
              <a:gd name="T50" fmla="*/ 113 w 143"/>
              <a:gd name="T51" fmla="*/ 135 h 155"/>
              <a:gd name="T52" fmla="*/ 117 w 143"/>
              <a:gd name="T53" fmla="*/ 148 h 155"/>
              <a:gd name="T54" fmla="*/ 115 w 143"/>
              <a:gd name="T55" fmla="*/ 151 h 155"/>
              <a:gd name="T56" fmla="*/ 110 w 143"/>
              <a:gd name="T57" fmla="*/ 147 h 155"/>
              <a:gd name="T58" fmla="*/ 102 w 143"/>
              <a:gd name="T59" fmla="*/ 147 h 155"/>
              <a:gd name="T60" fmla="*/ 91 w 143"/>
              <a:gd name="T61" fmla="*/ 150 h 155"/>
              <a:gd name="T62" fmla="*/ 76 w 143"/>
              <a:gd name="T63" fmla="*/ 149 h 155"/>
              <a:gd name="T64" fmla="*/ 75 w 143"/>
              <a:gd name="T65" fmla="*/ 155 h 155"/>
              <a:gd name="T66" fmla="*/ 66 w 143"/>
              <a:gd name="T67" fmla="*/ 149 h 155"/>
              <a:gd name="T68" fmla="*/ 61 w 143"/>
              <a:gd name="T69" fmla="*/ 150 h 155"/>
              <a:gd name="T70" fmla="*/ 44 w 143"/>
              <a:gd name="T71" fmla="*/ 144 h 155"/>
              <a:gd name="T72" fmla="*/ 40 w 143"/>
              <a:gd name="T73" fmla="*/ 148 h 155"/>
              <a:gd name="T74" fmla="*/ 26 w 143"/>
              <a:gd name="T75" fmla="*/ 148 h 155"/>
              <a:gd name="T76" fmla="*/ 28 w 143"/>
              <a:gd name="T77" fmla="*/ 134 h 155"/>
              <a:gd name="T78" fmla="*/ 35 w 143"/>
              <a:gd name="T79" fmla="*/ 120 h 155"/>
              <a:gd name="T80" fmla="*/ 12 w 143"/>
              <a:gd name="T81" fmla="*/ 116 h 155"/>
              <a:gd name="T82" fmla="*/ 4 w 143"/>
              <a:gd name="T83" fmla="*/ 111 h 155"/>
              <a:gd name="T84" fmla="*/ 5 w 143"/>
              <a:gd name="T85" fmla="*/ 102 h 155"/>
              <a:gd name="T86" fmla="*/ 2 w 143"/>
              <a:gd name="T87" fmla="*/ 97 h 155"/>
              <a:gd name="T88" fmla="*/ 3 w 143"/>
              <a:gd name="T89" fmla="*/ 84 h 155"/>
              <a:gd name="T90" fmla="*/ 0 w 143"/>
              <a:gd name="T91" fmla="*/ 63 h 155"/>
              <a:gd name="T92" fmla="*/ 9 w 143"/>
              <a:gd name="T93" fmla="*/ 63 h 155"/>
              <a:gd name="T94" fmla="*/ 13 w 143"/>
              <a:gd name="T95" fmla="*/ 55 h 155"/>
              <a:gd name="T96" fmla="*/ 16 w 143"/>
              <a:gd name="T97" fmla="*/ 37 h 155"/>
              <a:gd name="T98" fmla="*/ 13 w 143"/>
              <a:gd name="T99" fmla="*/ 30 h 155"/>
              <a:gd name="T100" fmla="*/ 16 w 143"/>
              <a:gd name="T101" fmla="*/ 26 h 155"/>
              <a:gd name="T102" fmla="*/ 29 w 143"/>
              <a:gd name="T103" fmla="*/ 25 h 155"/>
              <a:gd name="T104" fmla="*/ 32 w 143"/>
              <a:gd name="T105" fmla="*/ 29 h 155"/>
              <a:gd name="T106" fmla="*/ 42 w 143"/>
              <a:gd name="T107" fmla="*/ 19 h 155"/>
              <a:gd name="T108" fmla="*/ 38 w 143"/>
              <a:gd name="T109" fmla="*/ 12 h 155"/>
              <a:gd name="T110" fmla="*/ 36 w 143"/>
              <a:gd name="T111" fmla="*/ 1 h 155"/>
              <a:gd name="T112" fmla="*/ 48 w 143"/>
              <a:gd name="T113" fmla="*/ 3 h 155"/>
              <a:gd name="T114" fmla="*/ 58 w 143"/>
              <a:gd name="T115" fmla="*/ 0 h 1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43" h="155">
                <a:moveTo>
                  <a:pt x="58" y="0"/>
                </a:moveTo>
                <a:lnTo>
                  <a:pt x="59" y="8"/>
                </a:lnTo>
                <a:lnTo>
                  <a:pt x="75" y="12"/>
                </a:lnTo>
                <a:lnTo>
                  <a:pt x="75" y="20"/>
                </a:lnTo>
                <a:lnTo>
                  <a:pt x="90" y="16"/>
                </a:lnTo>
                <a:lnTo>
                  <a:pt x="99" y="10"/>
                </a:lnTo>
                <a:lnTo>
                  <a:pt x="117" y="18"/>
                </a:lnTo>
                <a:lnTo>
                  <a:pt x="125" y="25"/>
                </a:lnTo>
                <a:lnTo>
                  <a:pt x="129" y="35"/>
                </a:lnTo>
                <a:lnTo>
                  <a:pt x="125" y="40"/>
                </a:lnTo>
                <a:lnTo>
                  <a:pt x="131" y="47"/>
                </a:lnTo>
                <a:lnTo>
                  <a:pt x="136" y="58"/>
                </a:lnTo>
                <a:lnTo>
                  <a:pt x="136" y="65"/>
                </a:lnTo>
                <a:lnTo>
                  <a:pt x="143" y="78"/>
                </a:lnTo>
                <a:lnTo>
                  <a:pt x="136" y="80"/>
                </a:lnTo>
                <a:lnTo>
                  <a:pt x="132" y="77"/>
                </a:lnTo>
                <a:lnTo>
                  <a:pt x="128" y="81"/>
                </a:lnTo>
                <a:lnTo>
                  <a:pt x="117" y="85"/>
                </a:lnTo>
                <a:lnTo>
                  <a:pt x="112" y="90"/>
                </a:lnTo>
                <a:lnTo>
                  <a:pt x="100" y="95"/>
                </a:lnTo>
                <a:lnTo>
                  <a:pt x="104" y="101"/>
                </a:lnTo>
                <a:lnTo>
                  <a:pt x="106" y="109"/>
                </a:lnTo>
                <a:lnTo>
                  <a:pt x="114" y="114"/>
                </a:lnTo>
                <a:lnTo>
                  <a:pt x="124" y="123"/>
                </a:lnTo>
                <a:lnTo>
                  <a:pt x="119" y="132"/>
                </a:lnTo>
                <a:lnTo>
                  <a:pt x="113" y="135"/>
                </a:lnTo>
                <a:lnTo>
                  <a:pt x="117" y="148"/>
                </a:lnTo>
                <a:lnTo>
                  <a:pt x="115" y="151"/>
                </a:lnTo>
                <a:lnTo>
                  <a:pt x="110" y="147"/>
                </a:lnTo>
                <a:lnTo>
                  <a:pt x="102" y="147"/>
                </a:lnTo>
                <a:lnTo>
                  <a:pt x="91" y="150"/>
                </a:lnTo>
                <a:lnTo>
                  <a:pt x="76" y="149"/>
                </a:lnTo>
                <a:lnTo>
                  <a:pt x="75" y="155"/>
                </a:lnTo>
                <a:lnTo>
                  <a:pt x="66" y="149"/>
                </a:lnTo>
                <a:lnTo>
                  <a:pt x="61" y="150"/>
                </a:lnTo>
                <a:lnTo>
                  <a:pt x="44" y="144"/>
                </a:lnTo>
                <a:lnTo>
                  <a:pt x="40" y="148"/>
                </a:lnTo>
                <a:lnTo>
                  <a:pt x="26" y="148"/>
                </a:lnTo>
                <a:lnTo>
                  <a:pt x="28" y="134"/>
                </a:lnTo>
                <a:lnTo>
                  <a:pt x="35" y="120"/>
                </a:lnTo>
                <a:lnTo>
                  <a:pt x="12" y="116"/>
                </a:lnTo>
                <a:lnTo>
                  <a:pt x="4" y="111"/>
                </a:lnTo>
                <a:lnTo>
                  <a:pt x="5" y="102"/>
                </a:lnTo>
                <a:lnTo>
                  <a:pt x="2" y="97"/>
                </a:lnTo>
                <a:lnTo>
                  <a:pt x="3" y="84"/>
                </a:lnTo>
                <a:lnTo>
                  <a:pt x="0" y="63"/>
                </a:lnTo>
                <a:lnTo>
                  <a:pt x="9" y="63"/>
                </a:lnTo>
                <a:lnTo>
                  <a:pt x="13" y="55"/>
                </a:lnTo>
                <a:lnTo>
                  <a:pt x="16" y="37"/>
                </a:lnTo>
                <a:lnTo>
                  <a:pt x="13" y="30"/>
                </a:lnTo>
                <a:lnTo>
                  <a:pt x="16" y="26"/>
                </a:lnTo>
                <a:lnTo>
                  <a:pt x="29" y="25"/>
                </a:lnTo>
                <a:lnTo>
                  <a:pt x="32" y="29"/>
                </a:lnTo>
                <a:lnTo>
                  <a:pt x="42" y="19"/>
                </a:lnTo>
                <a:lnTo>
                  <a:pt x="38" y="12"/>
                </a:lnTo>
                <a:lnTo>
                  <a:pt x="36" y="1"/>
                </a:lnTo>
                <a:lnTo>
                  <a:pt x="48" y="3"/>
                </a:lnTo>
                <a:lnTo>
                  <a:pt x="58" y="0"/>
                </a:lnTo>
                <a:close/>
              </a:path>
            </a:pathLst>
          </a:custGeom>
          <a:solidFill>
            <a:srgbClr val="A53948"/>
          </a:solid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grpSp>
        <p:nvGrpSpPr>
          <p:cNvPr id="334" name="Group 333">
            <a:extLst>
              <a:ext uri="{FF2B5EF4-FFF2-40B4-BE49-F238E27FC236}">
                <a16:creationId xmlns:a16="http://schemas.microsoft.com/office/drawing/2014/main" id="{1D08CDA4-607F-3A4E-9262-15BA6E456D40}"/>
              </a:ext>
            </a:extLst>
          </p:cNvPr>
          <p:cNvGrpSpPr/>
          <p:nvPr userDrawn="1"/>
        </p:nvGrpSpPr>
        <p:grpSpPr>
          <a:xfrm>
            <a:off x="6833063" y="1903483"/>
            <a:ext cx="2741281" cy="2054652"/>
            <a:chOff x="4396592" y="1780773"/>
            <a:chExt cx="4789160" cy="3589584"/>
          </a:xfrm>
          <a:solidFill>
            <a:srgbClr val="00A3E0"/>
          </a:solidFill>
        </p:grpSpPr>
        <p:sp>
          <p:nvSpPr>
            <p:cNvPr id="335" name="Freeform 334">
              <a:extLst>
                <a:ext uri="{FF2B5EF4-FFF2-40B4-BE49-F238E27FC236}">
                  <a16:creationId xmlns:a16="http://schemas.microsoft.com/office/drawing/2014/main" id="{E34B1D52-4484-C349-8AEA-B72DEC369AB5}"/>
                </a:ext>
              </a:extLst>
            </p:cNvPr>
            <p:cNvSpPr>
              <a:spLocks/>
            </p:cNvSpPr>
            <p:nvPr/>
          </p:nvSpPr>
          <p:spPr bwMode="auto">
            <a:xfrm>
              <a:off x="6668011" y="3007847"/>
              <a:ext cx="390142" cy="293566"/>
            </a:xfrm>
            <a:custGeom>
              <a:avLst/>
              <a:gdLst>
                <a:gd name="T0" fmla="*/ 23 w 236"/>
                <a:gd name="T1" fmla="*/ 66 h 189"/>
                <a:gd name="T2" fmla="*/ 37 w 236"/>
                <a:gd name="T3" fmla="*/ 54 h 189"/>
                <a:gd name="T4" fmla="*/ 58 w 236"/>
                <a:gd name="T5" fmla="*/ 45 h 189"/>
                <a:gd name="T6" fmla="*/ 71 w 236"/>
                <a:gd name="T7" fmla="*/ 24 h 189"/>
                <a:gd name="T8" fmla="*/ 82 w 236"/>
                <a:gd name="T9" fmla="*/ 22 h 189"/>
                <a:gd name="T10" fmla="*/ 97 w 236"/>
                <a:gd name="T11" fmla="*/ 23 h 189"/>
                <a:gd name="T12" fmla="*/ 116 w 236"/>
                <a:gd name="T13" fmla="*/ 30 h 189"/>
                <a:gd name="T14" fmla="*/ 134 w 236"/>
                <a:gd name="T15" fmla="*/ 27 h 189"/>
                <a:gd name="T16" fmla="*/ 147 w 236"/>
                <a:gd name="T17" fmla="*/ 18 h 189"/>
                <a:gd name="T18" fmla="*/ 149 w 236"/>
                <a:gd name="T19" fmla="*/ 7 h 189"/>
                <a:gd name="T20" fmla="*/ 165 w 236"/>
                <a:gd name="T21" fmla="*/ 4 h 189"/>
                <a:gd name="T22" fmla="*/ 170 w 236"/>
                <a:gd name="T23" fmla="*/ 12 h 189"/>
                <a:gd name="T24" fmla="*/ 182 w 236"/>
                <a:gd name="T25" fmla="*/ 36 h 189"/>
                <a:gd name="T26" fmla="*/ 193 w 236"/>
                <a:gd name="T27" fmla="*/ 29 h 189"/>
                <a:gd name="T28" fmla="*/ 214 w 236"/>
                <a:gd name="T29" fmla="*/ 22 h 189"/>
                <a:gd name="T30" fmla="*/ 236 w 236"/>
                <a:gd name="T31" fmla="*/ 28 h 189"/>
                <a:gd name="T32" fmla="*/ 219 w 236"/>
                <a:gd name="T33" fmla="*/ 34 h 189"/>
                <a:gd name="T34" fmla="*/ 183 w 236"/>
                <a:gd name="T35" fmla="*/ 40 h 189"/>
                <a:gd name="T36" fmla="*/ 181 w 236"/>
                <a:gd name="T37" fmla="*/ 58 h 189"/>
                <a:gd name="T38" fmla="*/ 179 w 236"/>
                <a:gd name="T39" fmla="*/ 77 h 189"/>
                <a:gd name="T40" fmla="*/ 178 w 236"/>
                <a:gd name="T41" fmla="*/ 93 h 189"/>
                <a:gd name="T42" fmla="*/ 172 w 236"/>
                <a:gd name="T43" fmla="*/ 106 h 189"/>
                <a:gd name="T44" fmla="*/ 157 w 236"/>
                <a:gd name="T45" fmla="*/ 123 h 189"/>
                <a:gd name="T46" fmla="*/ 155 w 236"/>
                <a:gd name="T47" fmla="*/ 142 h 189"/>
                <a:gd name="T48" fmla="*/ 135 w 236"/>
                <a:gd name="T49" fmla="*/ 142 h 189"/>
                <a:gd name="T50" fmla="*/ 121 w 236"/>
                <a:gd name="T51" fmla="*/ 148 h 189"/>
                <a:gd name="T52" fmla="*/ 116 w 236"/>
                <a:gd name="T53" fmla="*/ 178 h 189"/>
                <a:gd name="T54" fmla="*/ 82 w 236"/>
                <a:gd name="T55" fmla="*/ 184 h 189"/>
                <a:gd name="T56" fmla="*/ 68 w 236"/>
                <a:gd name="T57" fmla="*/ 186 h 189"/>
                <a:gd name="T58" fmla="*/ 20 w 236"/>
                <a:gd name="T59" fmla="*/ 179 h 189"/>
                <a:gd name="T60" fmla="*/ 29 w 236"/>
                <a:gd name="T61" fmla="*/ 147 h 189"/>
                <a:gd name="T62" fmla="*/ 11 w 236"/>
                <a:gd name="T63" fmla="*/ 130 h 189"/>
                <a:gd name="T64" fmla="*/ 8 w 236"/>
                <a:gd name="T65" fmla="*/ 102 h 189"/>
                <a:gd name="T66" fmla="*/ 2 w 236"/>
                <a:gd name="T67" fmla="*/ 84 h 1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36" h="189">
                  <a:moveTo>
                    <a:pt x="4" y="58"/>
                  </a:moveTo>
                  <a:lnTo>
                    <a:pt x="23" y="66"/>
                  </a:lnTo>
                  <a:lnTo>
                    <a:pt x="35" y="63"/>
                  </a:lnTo>
                  <a:lnTo>
                    <a:pt x="37" y="54"/>
                  </a:lnTo>
                  <a:lnTo>
                    <a:pt x="50" y="51"/>
                  </a:lnTo>
                  <a:lnTo>
                    <a:pt x="58" y="45"/>
                  </a:lnTo>
                  <a:lnTo>
                    <a:pt x="58" y="28"/>
                  </a:lnTo>
                  <a:lnTo>
                    <a:pt x="71" y="24"/>
                  </a:lnTo>
                  <a:lnTo>
                    <a:pt x="72" y="17"/>
                  </a:lnTo>
                  <a:lnTo>
                    <a:pt x="82" y="22"/>
                  </a:lnTo>
                  <a:lnTo>
                    <a:pt x="87" y="23"/>
                  </a:lnTo>
                  <a:lnTo>
                    <a:pt x="97" y="23"/>
                  </a:lnTo>
                  <a:lnTo>
                    <a:pt x="110" y="27"/>
                  </a:lnTo>
                  <a:lnTo>
                    <a:pt x="116" y="30"/>
                  </a:lnTo>
                  <a:lnTo>
                    <a:pt x="127" y="23"/>
                  </a:lnTo>
                  <a:lnTo>
                    <a:pt x="134" y="27"/>
                  </a:lnTo>
                  <a:lnTo>
                    <a:pt x="137" y="18"/>
                  </a:lnTo>
                  <a:lnTo>
                    <a:pt x="147" y="18"/>
                  </a:lnTo>
                  <a:lnTo>
                    <a:pt x="149" y="15"/>
                  </a:lnTo>
                  <a:lnTo>
                    <a:pt x="149" y="7"/>
                  </a:lnTo>
                  <a:lnTo>
                    <a:pt x="154" y="0"/>
                  </a:lnTo>
                  <a:lnTo>
                    <a:pt x="165" y="4"/>
                  </a:lnTo>
                  <a:lnTo>
                    <a:pt x="165" y="11"/>
                  </a:lnTo>
                  <a:lnTo>
                    <a:pt x="170" y="12"/>
                  </a:lnTo>
                  <a:lnTo>
                    <a:pt x="173" y="29"/>
                  </a:lnTo>
                  <a:lnTo>
                    <a:pt x="182" y="36"/>
                  </a:lnTo>
                  <a:lnTo>
                    <a:pt x="186" y="31"/>
                  </a:lnTo>
                  <a:lnTo>
                    <a:pt x="193" y="29"/>
                  </a:lnTo>
                  <a:lnTo>
                    <a:pt x="202" y="20"/>
                  </a:lnTo>
                  <a:lnTo>
                    <a:pt x="214" y="22"/>
                  </a:lnTo>
                  <a:lnTo>
                    <a:pt x="232" y="22"/>
                  </a:lnTo>
                  <a:lnTo>
                    <a:pt x="236" y="28"/>
                  </a:lnTo>
                  <a:lnTo>
                    <a:pt x="227" y="30"/>
                  </a:lnTo>
                  <a:lnTo>
                    <a:pt x="219" y="34"/>
                  </a:lnTo>
                  <a:lnTo>
                    <a:pt x="200" y="36"/>
                  </a:lnTo>
                  <a:lnTo>
                    <a:pt x="183" y="40"/>
                  </a:lnTo>
                  <a:lnTo>
                    <a:pt x="175" y="50"/>
                  </a:lnTo>
                  <a:lnTo>
                    <a:pt x="181" y="58"/>
                  </a:lnTo>
                  <a:lnTo>
                    <a:pt x="185" y="69"/>
                  </a:lnTo>
                  <a:lnTo>
                    <a:pt x="179" y="77"/>
                  </a:lnTo>
                  <a:lnTo>
                    <a:pt x="182" y="85"/>
                  </a:lnTo>
                  <a:lnTo>
                    <a:pt x="178" y="93"/>
                  </a:lnTo>
                  <a:lnTo>
                    <a:pt x="162" y="92"/>
                  </a:lnTo>
                  <a:lnTo>
                    <a:pt x="172" y="106"/>
                  </a:lnTo>
                  <a:lnTo>
                    <a:pt x="162" y="111"/>
                  </a:lnTo>
                  <a:lnTo>
                    <a:pt x="157" y="123"/>
                  </a:lnTo>
                  <a:lnTo>
                    <a:pt x="160" y="136"/>
                  </a:lnTo>
                  <a:lnTo>
                    <a:pt x="155" y="142"/>
                  </a:lnTo>
                  <a:lnTo>
                    <a:pt x="148" y="140"/>
                  </a:lnTo>
                  <a:lnTo>
                    <a:pt x="135" y="142"/>
                  </a:lnTo>
                  <a:lnTo>
                    <a:pt x="134" y="148"/>
                  </a:lnTo>
                  <a:lnTo>
                    <a:pt x="121" y="148"/>
                  </a:lnTo>
                  <a:lnTo>
                    <a:pt x="113" y="160"/>
                  </a:lnTo>
                  <a:lnTo>
                    <a:pt x="116" y="178"/>
                  </a:lnTo>
                  <a:lnTo>
                    <a:pt x="95" y="186"/>
                  </a:lnTo>
                  <a:lnTo>
                    <a:pt x="82" y="184"/>
                  </a:lnTo>
                  <a:lnTo>
                    <a:pt x="79" y="189"/>
                  </a:lnTo>
                  <a:lnTo>
                    <a:pt x="68" y="186"/>
                  </a:lnTo>
                  <a:lnTo>
                    <a:pt x="51" y="189"/>
                  </a:lnTo>
                  <a:lnTo>
                    <a:pt x="20" y="179"/>
                  </a:lnTo>
                  <a:lnTo>
                    <a:pt x="33" y="160"/>
                  </a:lnTo>
                  <a:lnTo>
                    <a:pt x="29" y="147"/>
                  </a:lnTo>
                  <a:lnTo>
                    <a:pt x="15" y="143"/>
                  </a:lnTo>
                  <a:lnTo>
                    <a:pt x="11" y="130"/>
                  </a:lnTo>
                  <a:lnTo>
                    <a:pt x="3" y="113"/>
                  </a:lnTo>
                  <a:lnTo>
                    <a:pt x="8" y="102"/>
                  </a:lnTo>
                  <a:lnTo>
                    <a:pt x="0" y="99"/>
                  </a:lnTo>
                  <a:lnTo>
                    <a:pt x="2" y="84"/>
                  </a:lnTo>
                  <a:lnTo>
                    <a:pt x="4" y="58"/>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336" name="Freeform 335">
              <a:extLst>
                <a:ext uri="{FF2B5EF4-FFF2-40B4-BE49-F238E27FC236}">
                  <a16:creationId xmlns:a16="http://schemas.microsoft.com/office/drawing/2014/main" id="{510921A0-2B4B-9C45-8847-918E250435C9}"/>
                </a:ext>
              </a:extLst>
            </p:cNvPr>
            <p:cNvSpPr>
              <a:spLocks/>
            </p:cNvSpPr>
            <p:nvPr/>
          </p:nvSpPr>
          <p:spPr bwMode="auto">
            <a:xfrm>
              <a:off x="5277717" y="4436846"/>
              <a:ext cx="376917" cy="389869"/>
            </a:xfrm>
            <a:custGeom>
              <a:avLst/>
              <a:gdLst>
                <a:gd name="T0" fmla="*/ 92 w 228"/>
                <a:gd name="T1" fmla="*/ 16 h 251"/>
                <a:gd name="T2" fmla="*/ 102 w 228"/>
                <a:gd name="T3" fmla="*/ 35 h 251"/>
                <a:gd name="T4" fmla="*/ 121 w 228"/>
                <a:gd name="T5" fmla="*/ 44 h 251"/>
                <a:gd name="T6" fmla="*/ 137 w 228"/>
                <a:gd name="T7" fmla="*/ 44 h 251"/>
                <a:gd name="T8" fmla="*/ 144 w 228"/>
                <a:gd name="T9" fmla="*/ 27 h 251"/>
                <a:gd name="T10" fmla="*/ 157 w 228"/>
                <a:gd name="T11" fmla="*/ 23 h 251"/>
                <a:gd name="T12" fmla="*/ 165 w 228"/>
                <a:gd name="T13" fmla="*/ 30 h 251"/>
                <a:gd name="T14" fmla="*/ 187 w 228"/>
                <a:gd name="T15" fmla="*/ 43 h 251"/>
                <a:gd name="T16" fmla="*/ 188 w 228"/>
                <a:gd name="T17" fmla="*/ 63 h 251"/>
                <a:gd name="T18" fmla="*/ 195 w 228"/>
                <a:gd name="T19" fmla="*/ 84 h 251"/>
                <a:gd name="T20" fmla="*/ 198 w 228"/>
                <a:gd name="T21" fmla="*/ 107 h 251"/>
                <a:gd name="T22" fmla="*/ 217 w 228"/>
                <a:gd name="T23" fmla="*/ 104 h 251"/>
                <a:gd name="T24" fmla="*/ 227 w 228"/>
                <a:gd name="T25" fmla="*/ 112 h 251"/>
                <a:gd name="T26" fmla="*/ 228 w 228"/>
                <a:gd name="T27" fmla="*/ 132 h 251"/>
                <a:gd name="T28" fmla="*/ 227 w 228"/>
                <a:gd name="T29" fmla="*/ 147 h 251"/>
                <a:gd name="T30" fmla="*/ 186 w 228"/>
                <a:gd name="T31" fmla="*/ 213 h 251"/>
                <a:gd name="T32" fmla="*/ 209 w 228"/>
                <a:gd name="T33" fmla="*/ 243 h 251"/>
                <a:gd name="T34" fmla="*/ 132 w 228"/>
                <a:gd name="T35" fmla="*/ 248 h 251"/>
                <a:gd name="T36" fmla="*/ 46 w 228"/>
                <a:gd name="T37" fmla="*/ 239 h 251"/>
                <a:gd name="T38" fmla="*/ 33 w 228"/>
                <a:gd name="T39" fmla="*/ 231 h 251"/>
                <a:gd name="T40" fmla="*/ 10 w 228"/>
                <a:gd name="T41" fmla="*/ 234 h 251"/>
                <a:gd name="T42" fmla="*/ 0 w 228"/>
                <a:gd name="T43" fmla="*/ 225 h 251"/>
                <a:gd name="T44" fmla="*/ 9 w 228"/>
                <a:gd name="T45" fmla="*/ 188 h 251"/>
                <a:gd name="T46" fmla="*/ 16 w 228"/>
                <a:gd name="T47" fmla="*/ 160 h 251"/>
                <a:gd name="T48" fmla="*/ 31 w 228"/>
                <a:gd name="T49" fmla="*/ 138 h 251"/>
                <a:gd name="T50" fmla="*/ 39 w 228"/>
                <a:gd name="T51" fmla="*/ 113 h 251"/>
                <a:gd name="T52" fmla="*/ 33 w 228"/>
                <a:gd name="T53" fmla="*/ 94 h 251"/>
                <a:gd name="T54" fmla="*/ 24 w 228"/>
                <a:gd name="T55" fmla="*/ 69 h 251"/>
                <a:gd name="T56" fmla="*/ 31 w 228"/>
                <a:gd name="T57" fmla="*/ 56 h 251"/>
                <a:gd name="T58" fmla="*/ 22 w 228"/>
                <a:gd name="T59" fmla="*/ 22 h 251"/>
                <a:gd name="T60" fmla="*/ 14 w 228"/>
                <a:gd name="T61" fmla="*/ 5 h 251"/>
                <a:gd name="T62" fmla="*/ 27 w 228"/>
                <a:gd name="T63" fmla="*/ 3 h 251"/>
                <a:gd name="T64" fmla="*/ 88 w 228"/>
                <a:gd name="T65" fmla="*/ 1 h 2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28" h="251">
                  <a:moveTo>
                    <a:pt x="88" y="1"/>
                  </a:moveTo>
                  <a:lnTo>
                    <a:pt x="92" y="16"/>
                  </a:lnTo>
                  <a:lnTo>
                    <a:pt x="97" y="29"/>
                  </a:lnTo>
                  <a:lnTo>
                    <a:pt x="102" y="35"/>
                  </a:lnTo>
                  <a:lnTo>
                    <a:pt x="109" y="46"/>
                  </a:lnTo>
                  <a:lnTo>
                    <a:pt x="121" y="44"/>
                  </a:lnTo>
                  <a:lnTo>
                    <a:pt x="127" y="42"/>
                  </a:lnTo>
                  <a:lnTo>
                    <a:pt x="137" y="44"/>
                  </a:lnTo>
                  <a:lnTo>
                    <a:pt x="140" y="39"/>
                  </a:lnTo>
                  <a:lnTo>
                    <a:pt x="144" y="27"/>
                  </a:lnTo>
                  <a:lnTo>
                    <a:pt x="156" y="26"/>
                  </a:lnTo>
                  <a:lnTo>
                    <a:pt x="157" y="23"/>
                  </a:lnTo>
                  <a:lnTo>
                    <a:pt x="166" y="22"/>
                  </a:lnTo>
                  <a:lnTo>
                    <a:pt x="165" y="30"/>
                  </a:lnTo>
                  <a:lnTo>
                    <a:pt x="187" y="30"/>
                  </a:lnTo>
                  <a:lnTo>
                    <a:pt x="187" y="43"/>
                  </a:lnTo>
                  <a:lnTo>
                    <a:pt x="190" y="51"/>
                  </a:lnTo>
                  <a:lnTo>
                    <a:pt x="188" y="63"/>
                  </a:lnTo>
                  <a:lnTo>
                    <a:pt x="189" y="76"/>
                  </a:lnTo>
                  <a:lnTo>
                    <a:pt x="195" y="84"/>
                  </a:lnTo>
                  <a:lnTo>
                    <a:pt x="193" y="109"/>
                  </a:lnTo>
                  <a:lnTo>
                    <a:pt x="198" y="107"/>
                  </a:lnTo>
                  <a:lnTo>
                    <a:pt x="206" y="107"/>
                  </a:lnTo>
                  <a:lnTo>
                    <a:pt x="217" y="104"/>
                  </a:lnTo>
                  <a:lnTo>
                    <a:pt x="226" y="105"/>
                  </a:lnTo>
                  <a:lnTo>
                    <a:pt x="227" y="112"/>
                  </a:lnTo>
                  <a:lnTo>
                    <a:pt x="225" y="122"/>
                  </a:lnTo>
                  <a:lnTo>
                    <a:pt x="228" y="132"/>
                  </a:lnTo>
                  <a:lnTo>
                    <a:pt x="225" y="140"/>
                  </a:lnTo>
                  <a:lnTo>
                    <a:pt x="227" y="147"/>
                  </a:lnTo>
                  <a:lnTo>
                    <a:pt x="188" y="146"/>
                  </a:lnTo>
                  <a:lnTo>
                    <a:pt x="186" y="213"/>
                  </a:lnTo>
                  <a:lnTo>
                    <a:pt x="198" y="230"/>
                  </a:lnTo>
                  <a:lnTo>
                    <a:pt x="209" y="243"/>
                  </a:lnTo>
                  <a:lnTo>
                    <a:pt x="176" y="251"/>
                  </a:lnTo>
                  <a:lnTo>
                    <a:pt x="132" y="248"/>
                  </a:lnTo>
                  <a:lnTo>
                    <a:pt x="120" y="238"/>
                  </a:lnTo>
                  <a:lnTo>
                    <a:pt x="46" y="239"/>
                  </a:lnTo>
                  <a:lnTo>
                    <a:pt x="43" y="240"/>
                  </a:lnTo>
                  <a:lnTo>
                    <a:pt x="33" y="231"/>
                  </a:lnTo>
                  <a:lnTo>
                    <a:pt x="21" y="230"/>
                  </a:lnTo>
                  <a:lnTo>
                    <a:pt x="10" y="234"/>
                  </a:lnTo>
                  <a:lnTo>
                    <a:pt x="1" y="238"/>
                  </a:lnTo>
                  <a:lnTo>
                    <a:pt x="0" y="225"/>
                  </a:lnTo>
                  <a:lnTo>
                    <a:pt x="2" y="206"/>
                  </a:lnTo>
                  <a:lnTo>
                    <a:pt x="9" y="188"/>
                  </a:lnTo>
                  <a:lnTo>
                    <a:pt x="10" y="179"/>
                  </a:lnTo>
                  <a:lnTo>
                    <a:pt x="16" y="160"/>
                  </a:lnTo>
                  <a:lnTo>
                    <a:pt x="21" y="151"/>
                  </a:lnTo>
                  <a:lnTo>
                    <a:pt x="31" y="138"/>
                  </a:lnTo>
                  <a:lnTo>
                    <a:pt x="37" y="129"/>
                  </a:lnTo>
                  <a:lnTo>
                    <a:pt x="39" y="113"/>
                  </a:lnTo>
                  <a:lnTo>
                    <a:pt x="39" y="101"/>
                  </a:lnTo>
                  <a:lnTo>
                    <a:pt x="33" y="94"/>
                  </a:lnTo>
                  <a:lnTo>
                    <a:pt x="29" y="81"/>
                  </a:lnTo>
                  <a:lnTo>
                    <a:pt x="24" y="69"/>
                  </a:lnTo>
                  <a:lnTo>
                    <a:pt x="25" y="64"/>
                  </a:lnTo>
                  <a:lnTo>
                    <a:pt x="31" y="56"/>
                  </a:lnTo>
                  <a:lnTo>
                    <a:pt x="25" y="36"/>
                  </a:lnTo>
                  <a:lnTo>
                    <a:pt x="22" y="22"/>
                  </a:lnTo>
                  <a:lnTo>
                    <a:pt x="13" y="9"/>
                  </a:lnTo>
                  <a:lnTo>
                    <a:pt x="14" y="5"/>
                  </a:lnTo>
                  <a:lnTo>
                    <a:pt x="22" y="2"/>
                  </a:lnTo>
                  <a:lnTo>
                    <a:pt x="27" y="3"/>
                  </a:lnTo>
                  <a:lnTo>
                    <a:pt x="34" y="0"/>
                  </a:lnTo>
                  <a:lnTo>
                    <a:pt x="88" y="1"/>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337" name="Freeform 336">
              <a:extLst>
                <a:ext uri="{FF2B5EF4-FFF2-40B4-BE49-F238E27FC236}">
                  <a16:creationId xmlns:a16="http://schemas.microsoft.com/office/drawing/2014/main" id="{08859F59-A917-194B-BB25-88AE0D73D1AC}"/>
                </a:ext>
              </a:extLst>
            </p:cNvPr>
            <p:cNvSpPr>
              <a:spLocks/>
            </p:cNvSpPr>
            <p:nvPr/>
          </p:nvSpPr>
          <p:spPr bwMode="auto">
            <a:xfrm>
              <a:off x="5289290" y="4391803"/>
              <a:ext cx="33063" cy="43491"/>
            </a:xfrm>
            <a:custGeom>
              <a:avLst/>
              <a:gdLst>
                <a:gd name="T0" fmla="*/ 10 w 20"/>
                <a:gd name="T1" fmla="*/ 26 h 28"/>
                <a:gd name="T2" fmla="*/ 5 w 20"/>
                <a:gd name="T3" fmla="*/ 28 h 28"/>
                <a:gd name="T4" fmla="*/ 0 w 20"/>
                <a:gd name="T5" fmla="*/ 12 h 28"/>
                <a:gd name="T6" fmla="*/ 7 w 20"/>
                <a:gd name="T7" fmla="*/ 3 h 28"/>
                <a:gd name="T8" fmla="*/ 13 w 20"/>
                <a:gd name="T9" fmla="*/ 0 h 28"/>
                <a:gd name="T10" fmla="*/ 20 w 20"/>
                <a:gd name="T11" fmla="*/ 7 h 28"/>
                <a:gd name="T12" fmla="*/ 13 w 20"/>
                <a:gd name="T13" fmla="*/ 11 h 28"/>
                <a:gd name="T14" fmla="*/ 10 w 20"/>
                <a:gd name="T15" fmla="*/ 16 h 28"/>
                <a:gd name="T16" fmla="*/ 10 w 20"/>
                <a:gd name="T17" fmla="*/ 26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 h="28">
                  <a:moveTo>
                    <a:pt x="10" y="26"/>
                  </a:moveTo>
                  <a:lnTo>
                    <a:pt x="5" y="28"/>
                  </a:lnTo>
                  <a:lnTo>
                    <a:pt x="0" y="12"/>
                  </a:lnTo>
                  <a:lnTo>
                    <a:pt x="7" y="3"/>
                  </a:lnTo>
                  <a:lnTo>
                    <a:pt x="13" y="0"/>
                  </a:lnTo>
                  <a:lnTo>
                    <a:pt x="20" y="7"/>
                  </a:lnTo>
                  <a:lnTo>
                    <a:pt x="13" y="11"/>
                  </a:lnTo>
                  <a:lnTo>
                    <a:pt x="10" y="16"/>
                  </a:lnTo>
                  <a:lnTo>
                    <a:pt x="10" y="26"/>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338" name="Freeform 337">
              <a:extLst>
                <a:ext uri="{FF2B5EF4-FFF2-40B4-BE49-F238E27FC236}">
                  <a16:creationId xmlns:a16="http://schemas.microsoft.com/office/drawing/2014/main" id="{A39A223F-B4C3-1D4C-8553-1D75D60FE366}"/>
                </a:ext>
              </a:extLst>
            </p:cNvPr>
            <p:cNvSpPr>
              <a:spLocks/>
            </p:cNvSpPr>
            <p:nvPr/>
          </p:nvSpPr>
          <p:spPr bwMode="auto">
            <a:xfrm>
              <a:off x="5462871" y="2872714"/>
              <a:ext cx="51247" cy="97856"/>
            </a:xfrm>
            <a:custGeom>
              <a:avLst/>
              <a:gdLst>
                <a:gd name="T0" fmla="*/ 22 w 31"/>
                <a:gd name="T1" fmla="*/ 17 h 63"/>
                <a:gd name="T2" fmla="*/ 20 w 31"/>
                <a:gd name="T3" fmla="*/ 24 h 63"/>
                <a:gd name="T4" fmla="*/ 23 w 31"/>
                <a:gd name="T5" fmla="*/ 33 h 63"/>
                <a:gd name="T6" fmla="*/ 31 w 31"/>
                <a:gd name="T7" fmla="*/ 38 h 63"/>
                <a:gd name="T8" fmla="*/ 31 w 31"/>
                <a:gd name="T9" fmla="*/ 44 h 63"/>
                <a:gd name="T10" fmla="*/ 25 w 31"/>
                <a:gd name="T11" fmla="*/ 46 h 63"/>
                <a:gd name="T12" fmla="*/ 25 w 31"/>
                <a:gd name="T13" fmla="*/ 53 h 63"/>
                <a:gd name="T14" fmla="*/ 18 w 31"/>
                <a:gd name="T15" fmla="*/ 63 h 63"/>
                <a:gd name="T16" fmla="*/ 15 w 31"/>
                <a:gd name="T17" fmla="*/ 62 h 63"/>
                <a:gd name="T18" fmla="*/ 14 w 31"/>
                <a:gd name="T19" fmla="*/ 57 h 63"/>
                <a:gd name="T20" fmla="*/ 4 w 31"/>
                <a:gd name="T21" fmla="*/ 50 h 63"/>
                <a:gd name="T22" fmla="*/ 2 w 31"/>
                <a:gd name="T23" fmla="*/ 40 h 63"/>
                <a:gd name="T24" fmla="*/ 3 w 31"/>
                <a:gd name="T25" fmla="*/ 26 h 63"/>
                <a:gd name="T26" fmla="*/ 4 w 31"/>
                <a:gd name="T27" fmla="*/ 20 h 63"/>
                <a:gd name="T28" fmla="*/ 1 w 31"/>
                <a:gd name="T29" fmla="*/ 17 h 63"/>
                <a:gd name="T30" fmla="*/ 0 w 31"/>
                <a:gd name="T31" fmla="*/ 10 h 63"/>
                <a:gd name="T32" fmla="*/ 6 w 31"/>
                <a:gd name="T33" fmla="*/ 0 h 63"/>
                <a:gd name="T34" fmla="*/ 7 w 31"/>
                <a:gd name="T35" fmla="*/ 4 h 63"/>
                <a:gd name="T36" fmla="*/ 12 w 31"/>
                <a:gd name="T37" fmla="*/ 2 h 63"/>
                <a:gd name="T38" fmla="*/ 16 w 31"/>
                <a:gd name="T39" fmla="*/ 8 h 63"/>
                <a:gd name="T40" fmla="*/ 20 w 31"/>
                <a:gd name="T41" fmla="*/ 10 h 63"/>
                <a:gd name="T42" fmla="*/ 22 w 31"/>
                <a:gd name="T43" fmla="*/ 1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1" h="63">
                  <a:moveTo>
                    <a:pt x="22" y="17"/>
                  </a:moveTo>
                  <a:lnTo>
                    <a:pt x="20" y="24"/>
                  </a:lnTo>
                  <a:lnTo>
                    <a:pt x="23" y="33"/>
                  </a:lnTo>
                  <a:lnTo>
                    <a:pt x="31" y="38"/>
                  </a:lnTo>
                  <a:lnTo>
                    <a:pt x="31" y="44"/>
                  </a:lnTo>
                  <a:lnTo>
                    <a:pt x="25" y="46"/>
                  </a:lnTo>
                  <a:lnTo>
                    <a:pt x="25" y="53"/>
                  </a:lnTo>
                  <a:lnTo>
                    <a:pt x="18" y="63"/>
                  </a:lnTo>
                  <a:lnTo>
                    <a:pt x="15" y="62"/>
                  </a:lnTo>
                  <a:lnTo>
                    <a:pt x="14" y="57"/>
                  </a:lnTo>
                  <a:lnTo>
                    <a:pt x="4" y="50"/>
                  </a:lnTo>
                  <a:lnTo>
                    <a:pt x="2" y="40"/>
                  </a:lnTo>
                  <a:lnTo>
                    <a:pt x="3" y="26"/>
                  </a:lnTo>
                  <a:lnTo>
                    <a:pt x="4" y="20"/>
                  </a:lnTo>
                  <a:lnTo>
                    <a:pt x="1" y="17"/>
                  </a:lnTo>
                  <a:lnTo>
                    <a:pt x="0" y="10"/>
                  </a:lnTo>
                  <a:lnTo>
                    <a:pt x="6" y="0"/>
                  </a:lnTo>
                  <a:lnTo>
                    <a:pt x="7" y="4"/>
                  </a:lnTo>
                  <a:lnTo>
                    <a:pt x="12" y="2"/>
                  </a:lnTo>
                  <a:lnTo>
                    <a:pt x="16" y="8"/>
                  </a:lnTo>
                  <a:lnTo>
                    <a:pt x="20" y="10"/>
                  </a:lnTo>
                  <a:lnTo>
                    <a:pt x="22" y="17"/>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339" name="Freeform 338">
              <a:extLst>
                <a:ext uri="{FF2B5EF4-FFF2-40B4-BE49-F238E27FC236}">
                  <a16:creationId xmlns:a16="http://schemas.microsoft.com/office/drawing/2014/main" id="{B256FFBF-5FC5-DB4A-AB26-8E79F5E16320}"/>
                </a:ext>
              </a:extLst>
            </p:cNvPr>
            <p:cNvSpPr>
              <a:spLocks/>
            </p:cNvSpPr>
            <p:nvPr/>
          </p:nvSpPr>
          <p:spPr bwMode="auto">
            <a:xfrm>
              <a:off x="6453103" y="3407035"/>
              <a:ext cx="140517" cy="114941"/>
            </a:xfrm>
            <a:custGeom>
              <a:avLst/>
              <a:gdLst>
                <a:gd name="T0" fmla="*/ 0 w 85"/>
                <a:gd name="T1" fmla="*/ 38 h 74"/>
                <a:gd name="T2" fmla="*/ 3 w 85"/>
                <a:gd name="T3" fmla="*/ 37 h 74"/>
                <a:gd name="T4" fmla="*/ 4 w 85"/>
                <a:gd name="T5" fmla="*/ 42 h 74"/>
                <a:gd name="T6" fmla="*/ 18 w 85"/>
                <a:gd name="T7" fmla="*/ 39 h 74"/>
                <a:gd name="T8" fmla="*/ 33 w 85"/>
                <a:gd name="T9" fmla="*/ 40 h 74"/>
                <a:gd name="T10" fmla="*/ 44 w 85"/>
                <a:gd name="T11" fmla="*/ 40 h 74"/>
                <a:gd name="T12" fmla="*/ 54 w 85"/>
                <a:gd name="T13" fmla="*/ 26 h 74"/>
                <a:gd name="T14" fmla="*/ 66 w 85"/>
                <a:gd name="T15" fmla="*/ 13 h 74"/>
                <a:gd name="T16" fmla="*/ 76 w 85"/>
                <a:gd name="T17" fmla="*/ 0 h 74"/>
                <a:gd name="T18" fmla="*/ 80 w 85"/>
                <a:gd name="T19" fmla="*/ 7 h 74"/>
                <a:gd name="T20" fmla="*/ 85 w 85"/>
                <a:gd name="T21" fmla="*/ 24 h 74"/>
                <a:gd name="T22" fmla="*/ 75 w 85"/>
                <a:gd name="T23" fmla="*/ 24 h 74"/>
                <a:gd name="T24" fmla="*/ 76 w 85"/>
                <a:gd name="T25" fmla="*/ 37 h 74"/>
                <a:gd name="T26" fmla="*/ 79 w 85"/>
                <a:gd name="T27" fmla="*/ 40 h 74"/>
                <a:gd name="T28" fmla="*/ 72 w 85"/>
                <a:gd name="T29" fmla="*/ 44 h 74"/>
                <a:gd name="T30" fmla="*/ 72 w 85"/>
                <a:gd name="T31" fmla="*/ 53 h 74"/>
                <a:gd name="T32" fmla="*/ 68 w 85"/>
                <a:gd name="T33" fmla="*/ 61 h 74"/>
                <a:gd name="T34" fmla="*/ 69 w 85"/>
                <a:gd name="T35" fmla="*/ 70 h 74"/>
                <a:gd name="T36" fmla="*/ 65 w 85"/>
                <a:gd name="T37" fmla="*/ 74 h 74"/>
                <a:gd name="T38" fmla="*/ 10 w 85"/>
                <a:gd name="T39" fmla="*/ 64 h 74"/>
                <a:gd name="T40" fmla="*/ 1 w 85"/>
                <a:gd name="T41" fmla="*/ 43 h 74"/>
                <a:gd name="T42" fmla="*/ 0 w 85"/>
                <a:gd name="T43" fmla="*/ 38 h 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85" h="74">
                  <a:moveTo>
                    <a:pt x="0" y="38"/>
                  </a:moveTo>
                  <a:lnTo>
                    <a:pt x="3" y="37"/>
                  </a:lnTo>
                  <a:lnTo>
                    <a:pt x="4" y="42"/>
                  </a:lnTo>
                  <a:lnTo>
                    <a:pt x="18" y="39"/>
                  </a:lnTo>
                  <a:lnTo>
                    <a:pt x="33" y="40"/>
                  </a:lnTo>
                  <a:lnTo>
                    <a:pt x="44" y="40"/>
                  </a:lnTo>
                  <a:lnTo>
                    <a:pt x="54" y="26"/>
                  </a:lnTo>
                  <a:lnTo>
                    <a:pt x="66" y="13"/>
                  </a:lnTo>
                  <a:lnTo>
                    <a:pt x="76" y="0"/>
                  </a:lnTo>
                  <a:lnTo>
                    <a:pt x="80" y="7"/>
                  </a:lnTo>
                  <a:lnTo>
                    <a:pt x="85" y="24"/>
                  </a:lnTo>
                  <a:lnTo>
                    <a:pt x="75" y="24"/>
                  </a:lnTo>
                  <a:lnTo>
                    <a:pt x="76" y="37"/>
                  </a:lnTo>
                  <a:lnTo>
                    <a:pt x="79" y="40"/>
                  </a:lnTo>
                  <a:lnTo>
                    <a:pt x="72" y="44"/>
                  </a:lnTo>
                  <a:lnTo>
                    <a:pt x="72" y="53"/>
                  </a:lnTo>
                  <a:lnTo>
                    <a:pt x="68" y="61"/>
                  </a:lnTo>
                  <a:lnTo>
                    <a:pt x="69" y="70"/>
                  </a:lnTo>
                  <a:lnTo>
                    <a:pt x="65" y="74"/>
                  </a:lnTo>
                  <a:lnTo>
                    <a:pt x="10" y="64"/>
                  </a:lnTo>
                  <a:lnTo>
                    <a:pt x="1" y="43"/>
                  </a:lnTo>
                  <a:lnTo>
                    <a:pt x="0" y="38"/>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340" name="Freeform 339">
              <a:extLst>
                <a:ext uri="{FF2B5EF4-FFF2-40B4-BE49-F238E27FC236}">
                  <a16:creationId xmlns:a16="http://schemas.microsoft.com/office/drawing/2014/main" id="{6F28DBE8-CFA4-CC4A-ADC1-13DCD283B986}"/>
                </a:ext>
              </a:extLst>
            </p:cNvPr>
            <p:cNvSpPr>
              <a:spLocks/>
            </p:cNvSpPr>
            <p:nvPr/>
          </p:nvSpPr>
          <p:spPr bwMode="auto">
            <a:xfrm>
              <a:off x="6140658" y="2919312"/>
              <a:ext cx="95882" cy="79217"/>
            </a:xfrm>
            <a:custGeom>
              <a:avLst/>
              <a:gdLst>
                <a:gd name="T0" fmla="*/ 0 w 58"/>
                <a:gd name="T1" fmla="*/ 3 h 51"/>
                <a:gd name="T2" fmla="*/ 23 w 58"/>
                <a:gd name="T3" fmla="*/ 0 h 51"/>
                <a:gd name="T4" fmla="*/ 27 w 58"/>
                <a:gd name="T5" fmla="*/ 5 h 51"/>
                <a:gd name="T6" fmla="*/ 34 w 58"/>
                <a:gd name="T7" fmla="*/ 9 h 51"/>
                <a:gd name="T8" fmla="*/ 32 w 58"/>
                <a:gd name="T9" fmla="*/ 14 h 51"/>
                <a:gd name="T10" fmla="*/ 42 w 58"/>
                <a:gd name="T11" fmla="*/ 21 h 51"/>
                <a:gd name="T12" fmla="*/ 39 w 58"/>
                <a:gd name="T13" fmla="*/ 27 h 51"/>
                <a:gd name="T14" fmla="*/ 47 w 58"/>
                <a:gd name="T15" fmla="*/ 33 h 51"/>
                <a:gd name="T16" fmla="*/ 55 w 58"/>
                <a:gd name="T17" fmla="*/ 36 h 51"/>
                <a:gd name="T18" fmla="*/ 58 w 58"/>
                <a:gd name="T19" fmla="*/ 51 h 51"/>
                <a:gd name="T20" fmla="*/ 52 w 58"/>
                <a:gd name="T21" fmla="*/ 51 h 51"/>
                <a:gd name="T22" fmla="*/ 43 w 58"/>
                <a:gd name="T23" fmla="*/ 39 h 51"/>
                <a:gd name="T24" fmla="*/ 42 w 58"/>
                <a:gd name="T25" fmla="*/ 36 h 51"/>
                <a:gd name="T26" fmla="*/ 35 w 58"/>
                <a:gd name="T27" fmla="*/ 36 h 51"/>
                <a:gd name="T28" fmla="*/ 29 w 58"/>
                <a:gd name="T29" fmla="*/ 31 h 51"/>
                <a:gd name="T30" fmla="*/ 26 w 58"/>
                <a:gd name="T31" fmla="*/ 31 h 51"/>
                <a:gd name="T32" fmla="*/ 18 w 58"/>
                <a:gd name="T33" fmla="*/ 25 h 51"/>
                <a:gd name="T34" fmla="*/ 4 w 58"/>
                <a:gd name="T35" fmla="*/ 20 h 51"/>
                <a:gd name="T36" fmla="*/ 4 w 58"/>
                <a:gd name="T37" fmla="*/ 10 h 51"/>
                <a:gd name="T38" fmla="*/ 0 w 58"/>
                <a:gd name="T39" fmla="*/ 3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58" h="51">
                  <a:moveTo>
                    <a:pt x="0" y="3"/>
                  </a:moveTo>
                  <a:lnTo>
                    <a:pt x="23" y="0"/>
                  </a:lnTo>
                  <a:lnTo>
                    <a:pt x="27" y="5"/>
                  </a:lnTo>
                  <a:lnTo>
                    <a:pt x="34" y="9"/>
                  </a:lnTo>
                  <a:lnTo>
                    <a:pt x="32" y="14"/>
                  </a:lnTo>
                  <a:lnTo>
                    <a:pt x="42" y="21"/>
                  </a:lnTo>
                  <a:lnTo>
                    <a:pt x="39" y="27"/>
                  </a:lnTo>
                  <a:lnTo>
                    <a:pt x="47" y="33"/>
                  </a:lnTo>
                  <a:lnTo>
                    <a:pt x="55" y="36"/>
                  </a:lnTo>
                  <a:lnTo>
                    <a:pt x="58" y="51"/>
                  </a:lnTo>
                  <a:lnTo>
                    <a:pt x="52" y="51"/>
                  </a:lnTo>
                  <a:lnTo>
                    <a:pt x="43" y="39"/>
                  </a:lnTo>
                  <a:lnTo>
                    <a:pt x="42" y="36"/>
                  </a:lnTo>
                  <a:lnTo>
                    <a:pt x="35" y="36"/>
                  </a:lnTo>
                  <a:lnTo>
                    <a:pt x="29" y="31"/>
                  </a:lnTo>
                  <a:lnTo>
                    <a:pt x="26" y="31"/>
                  </a:lnTo>
                  <a:lnTo>
                    <a:pt x="18" y="25"/>
                  </a:lnTo>
                  <a:lnTo>
                    <a:pt x="4" y="20"/>
                  </a:lnTo>
                  <a:lnTo>
                    <a:pt x="4" y="10"/>
                  </a:lnTo>
                  <a:lnTo>
                    <a:pt x="0" y="3"/>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341" name="Freeform 340">
              <a:extLst>
                <a:ext uri="{FF2B5EF4-FFF2-40B4-BE49-F238E27FC236}">
                  <a16:creationId xmlns:a16="http://schemas.microsoft.com/office/drawing/2014/main" id="{37383E8F-7A36-CD45-9AF5-54DE00A8359D}"/>
                </a:ext>
              </a:extLst>
            </p:cNvPr>
            <p:cNvSpPr>
              <a:spLocks/>
            </p:cNvSpPr>
            <p:nvPr/>
          </p:nvSpPr>
          <p:spPr bwMode="auto">
            <a:xfrm>
              <a:off x="5183488" y="2670790"/>
              <a:ext cx="198377" cy="83876"/>
            </a:xfrm>
            <a:custGeom>
              <a:avLst/>
              <a:gdLst>
                <a:gd name="T0" fmla="*/ 120 w 120"/>
                <a:gd name="T1" fmla="*/ 19 h 54"/>
                <a:gd name="T2" fmla="*/ 119 w 120"/>
                <a:gd name="T3" fmla="*/ 27 h 54"/>
                <a:gd name="T4" fmla="*/ 110 w 120"/>
                <a:gd name="T5" fmla="*/ 27 h 54"/>
                <a:gd name="T6" fmla="*/ 114 w 120"/>
                <a:gd name="T7" fmla="*/ 32 h 54"/>
                <a:gd name="T8" fmla="*/ 109 w 120"/>
                <a:gd name="T9" fmla="*/ 45 h 54"/>
                <a:gd name="T10" fmla="*/ 107 w 120"/>
                <a:gd name="T11" fmla="*/ 48 h 54"/>
                <a:gd name="T12" fmla="*/ 92 w 120"/>
                <a:gd name="T13" fmla="*/ 49 h 54"/>
                <a:gd name="T14" fmla="*/ 85 w 120"/>
                <a:gd name="T15" fmla="*/ 54 h 54"/>
                <a:gd name="T16" fmla="*/ 71 w 120"/>
                <a:gd name="T17" fmla="*/ 52 h 54"/>
                <a:gd name="T18" fmla="*/ 47 w 120"/>
                <a:gd name="T19" fmla="*/ 47 h 54"/>
                <a:gd name="T20" fmla="*/ 43 w 120"/>
                <a:gd name="T21" fmla="*/ 40 h 54"/>
                <a:gd name="T22" fmla="*/ 27 w 120"/>
                <a:gd name="T23" fmla="*/ 43 h 54"/>
                <a:gd name="T24" fmla="*/ 25 w 120"/>
                <a:gd name="T25" fmla="*/ 47 h 54"/>
                <a:gd name="T26" fmla="*/ 15 w 120"/>
                <a:gd name="T27" fmla="*/ 44 h 54"/>
                <a:gd name="T28" fmla="*/ 7 w 120"/>
                <a:gd name="T29" fmla="*/ 44 h 54"/>
                <a:gd name="T30" fmla="*/ 0 w 120"/>
                <a:gd name="T31" fmla="*/ 40 h 54"/>
                <a:gd name="T32" fmla="*/ 2 w 120"/>
                <a:gd name="T33" fmla="*/ 35 h 54"/>
                <a:gd name="T34" fmla="*/ 1 w 120"/>
                <a:gd name="T35" fmla="*/ 31 h 54"/>
                <a:gd name="T36" fmla="*/ 6 w 120"/>
                <a:gd name="T37" fmla="*/ 30 h 54"/>
                <a:gd name="T38" fmla="*/ 15 w 120"/>
                <a:gd name="T39" fmla="*/ 36 h 54"/>
                <a:gd name="T40" fmla="*/ 16 w 120"/>
                <a:gd name="T41" fmla="*/ 30 h 54"/>
                <a:gd name="T42" fmla="*/ 31 w 120"/>
                <a:gd name="T43" fmla="*/ 31 h 54"/>
                <a:gd name="T44" fmla="*/ 42 w 120"/>
                <a:gd name="T45" fmla="*/ 28 h 54"/>
                <a:gd name="T46" fmla="*/ 50 w 120"/>
                <a:gd name="T47" fmla="*/ 28 h 54"/>
                <a:gd name="T48" fmla="*/ 55 w 120"/>
                <a:gd name="T49" fmla="*/ 32 h 54"/>
                <a:gd name="T50" fmla="*/ 57 w 120"/>
                <a:gd name="T51" fmla="*/ 29 h 54"/>
                <a:gd name="T52" fmla="*/ 53 w 120"/>
                <a:gd name="T53" fmla="*/ 16 h 54"/>
                <a:gd name="T54" fmla="*/ 59 w 120"/>
                <a:gd name="T55" fmla="*/ 13 h 54"/>
                <a:gd name="T56" fmla="*/ 64 w 120"/>
                <a:gd name="T57" fmla="*/ 4 h 54"/>
                <a:gd name="T58" fmla="*/ 77 w 120"/>
                <a:gd name="T59" fmla="*/ 10 h 54"/>
                <a:gd name="T60" fmla="*/ 85 w 120"/>
                <a:gd name="T61" fmla="*/ 2 h 54"/>
                <a:gd name="T62" fmla="*/ 90 w 120"/>
                <a:gd name="T63" fmla="*/ 0 h 54"/>
                <a:gd name="T64" fmla="*/ 103 w 120"/>
                <a:gd name="T65" fmla="*/ 7 h 54"/>
                <a:gd name="T66" fmla="*/ 111 w 120"/>
                <a:gd name="T67" fmla="*/ 6 h 54"/>
                <a:gd name="T68" fmla="*/ 119 w 120"/>
                <a:gd name="T69" fmla="*/ 9 h 54"/>
                <a:gd name="T70" fmla="*/ 118 w 120"/>
                <a:gd name="T71" fmla="*/ 12 h 54"/>
                <a:gd name="T72" fmla="*/ 120 w 120"/>
                <a:gd name="T73" fmla="*/ 19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0" h="54">
                  <a:moveTo>
                    <a:pt x="120" y="19"/>
                  </a:moveTo>
                  <a:lnTo>
                    <a:pt x="119" y="27"/>
                  </a:lnTo>
                  <a:lnTo>
                    <a:pt x="110" y="27"/>
                  </a:lnTo>
                  <a:lnTo>
                    <a:pt x="114" y="32"/>
                  </a:lnTo>
                  <a:lnTo>
                    <a:pt x="109" y="45"/>
                  </a:lnTo>
                  <a:lnTo>
                    <a:pt x="107" y="48"/>
                  </a:lnTo>
                  <a:lnTo>
                    <a:pt x="92" y="49"/>
                  </a:lnTo>
                  <a:lnTo>
                    <a:pt x="85" y="54"/>
                  </a:lnTo>
                  <a:lnTo>
                    <a:pt x="71" y="52"/>
                  </a:lnTo>
                  <a:lnTo>
                    <a:pt x="47" y="47"/>
                  </a:lnTo>
                  <a:lnTo>
                    <a:pt x="43" y="40"/>
                  </a:lnTo>
                  <a:lnTo>
                    <a:pt x="27" y="43"/>
                  </a:lnTo>
                  <a:lnTo>
                    <a:pt x="25" y="47"/>
                  </a:lnTo>
                  <a:lnTo>
                    <a:pt x="15" y="44"/>
                  </a:lnTo>
                  <a:lnTo>
                    <a:pt x="7" y="44"/>
                  </a:lnTo>
                  <a:lnTo>
                    <a:pt x="0" y="40"/>
                  </a:lnTo>
                  <a:lnTo>
                    <a:pt x="2" y="35"/>
                  </a:lnTo>
                  <a:lnTo>
                    <a:pt x="1" y="31"/>
                  </a:lnTo>
                  <a:lnTo>
                    <a:pt x="6" y="30"/>
                  </a:lnTo>
                  <a:lnTo>
                    <a:pt x="15" y="36"/>
                  </a:lnTo>
                  <a:lnTo>
                    <a:pt x="16" y="30"/>
                  </a:lnTo>
                  <a:lnTo>
                    <a:pt x="31" y="31"/>
                  </a:lnTo>
                  <a:lnTo>
                    <a:pt x="42" y="28"/>
                  </a:lnTo>
                  <a:lnTo>
                    <a:pt x="50" y="28"/>
                  </a:lnTo>
                  <a:lnTo>
                    <a:pt x="55" y="32"/>
                  </a:lnTo>
                  <a:lnTo>
                    <a:pt x="57" y="29"/>
                  </a:lnTo>
                  <a:lnTo>
                    <a:pt x="53" y="16"/>
                  </a:lnTo>
                  <a:lnTo>
                    <a:pt x="59" y="13"/>
                  </a:lnTo>
                  <a:lnTo>
                    <a:pt x="64" y="4"/>
                  </a:lnTo>
                  <a:lnTo>
                    <a:pt x="77" y="10"/>
                  </a:lnTo>
                  <a:lnTo>
                    <a:pt x="85" y="2"/>
                  </a:lnTo>
                  <a:lnTo>
                    <a:pt x="90" y="0"/>
                  </a:lnTo>
                  <a:lnTo>
                    <a:pt x="103" y="7"/>
                  </a:lnTo>
                  <a:lnTo>
                    <a:pt x="111" y="6"/>
                  </a:lnTo>
                  <a:lnTo>
                    <a:pt x="119" y="9"/>
                  </a:lnTo>
                  <a:lnTo>
                    <a:pt x="118" y="12"/>
                  </a:lnTo>
                  <a:lnTo>
                    <a:pt x="120" y="1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342" name="Freeform 341">
              <a:extLst>
                <a:ext uri="{FF2B5EF4-FFF2-40B4-BE49-F238E27FC236}">
                  <a16:creationId xmlns:a16="http://schemas.microsoft.com/office/drawing/2014/main" id="{F8D992FB-BD0A-DD4A-8856-8FD91C4EE468}"/>
                </a:ext>
              </a:extLst>
            </p:cNvPr>
            <p:cNvSpPr>
              <a:spLocks/>
            </p:cNvSpPr>
            <p:nvPr/>
          </p:nvSpPr>
          <p:spPr bwMode="auto">
            <a:xfrm>
              <a:off x="6183641" y="2967464"/>
              <a:ext cx="42982" cy="31065"/>
            </a:xfrm>
            <a:custGeom>
              <a:avLst/>
              <a:gdLst>
                <a:gd name="T0" fmla="*/ 14 w 108"/>
                <a:gd name="T1" fmla="*/ 1 h 85"/>
                <a:gd name="T2" fmla="*/ 38 w 108"/>
                <a:gd name="T3" fmla="*/ 23 h 85"/>
                <a:gd name="T4" fmla="*/ 69 w 108"/>
                <a:gd name="T5" fmla="*/ 23 h 85"/>
                <a:gd name="T6" fmla="*/ 71 w 108"/>
                <a:gd name="T7" fmla="*/ 36 h 85"/>
                <a:gd name="T8" fmla="*/ 108 w 108"/>
                <a:gd name="T9" fmla="*/ 85 h 85"/>
                <a:gd name="T10" fmla="*/ 58 w 108"/>
                <a:gd name="T11" fmla="*/ 74 h 85"/>
                <a:gd name="T12" fmla="*/ 16 w 108"/>
                <a:gd name="T13" fmla="*/ 35 h 85"/>
                <a:gd name="T14" fmla="*/ 0 w 108"/>
                <a:gd name="T15" fmla="*/ 3 h 85"/>
                <a:gd name="T16" fmla="*/ 14 w 108"/>
                <a:gd name="T17" fmla="*/ 0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8" h="85">
                  <a:moveTo>
                    <a:pt x="14" y="1"/>
                  </a:moveTo>
                  <a:lnTo>
                    <a:pt x="38" y="23"/>
                  </a:lnTo>
                  <a:lnTo>
                    <a:pt x="69" y="23"/>
                  </a:lnTo>
                  <a:lnTo>
                    <a:pt x="71" y="36"/>
                  </a:lnTo>
                  <a:lnTo>
                    <a:pt x="108" y="85"/>
                  </a:lnTo>
                  <a:lnTo>
                    <a:pt x="58" y="74"/>
                  </a:lnTo>
                  <a:lnTo>
                    <a:pt x="16" y="35"/>
                  </a:lnTo>
                  <a:lnTo>
                    <a:pt x="0" y="3"/>
                  </a:lnTo>
                  <a:lnTo>
                    <a:pt x="14" y="0"/>
                  </a:lnTo>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343" name="Freeform 342">
              <a:extLst>
                <a:ext uri="{FF2B5EF4-FFF2-40B4-BE49-F238E27FC236}">
                  <a16:creationId xmlns:a16="http://schemas.microsoft.com/office/drawing/2014/main" id="{A326BB56-B0F9-EE4A-A5A6-5582396881C2}"/>
                </a:ext>
              </a:extLst>
            </p:cNvPr>
            <p:cNvSpPr>
              <a:spLocks/>
            </p:cNvSpPr>
            <p:nvPr/>
          </p:nvSpPr>
          <p:spPr bwMode="auto">
            <a:xfrm>
              <a:off x="6178681" y="2899119"/>
              <a:ext cx="157050" cy="114941"/>
            </a:xfrm>
            <a:custGeom>
              <a:avLst/>
              <a:gdLst>
                <a:gd name="T0" fmla="*/ 40 w 95"/>
                <a:gd name="T1" fmla="*/ 13 h 74"/>
                <a:gd name="T2" fmla="*/ 48 w 95"/>
                <a:gd name="T3" fmla="*/ 15 h 74"/>
                <a:gd name="T4" fmla="*/ 50 w 95"/>
                <a:gd name="T5" fmla="*/ 9 h 74"/>
                <a:gd name="T6" fmla="*/ 58 w 95"/>
                <a:gd name="T7" fmla="*/ 1 h 74"/>
                <a:gd name="T8" fmla="*/ 69 w 95"/>
                <a:gd name="T9" fmla="*/ 12 h 74"/>
                <a:gd name="T10" fmla="*/ 81 w 95"/>
                <a:gd name="T11" fmla="*/ 27 h 74"/>
                <a:gd name="T12" fmla="*/ 89 w 95"/>
                <a:gd name="T13" fmla="*/ 28 h 74"/>
                <a:gd name="T14" fmla="*/ 95 w 95"/>
                <a:gd name="T15" fmla="*/ 33 h 74"/>
                <a:gd name="T16" fmla="*/ 82 w 95"/>
                <a:gd name="T17" fmla="*/ 35 h 74"/>
                <a:gd name="T18" fmla="*/ 82 w 95"/>
                <a:gd name="T19" fmla="*/ 51 h 74"/>
                <a:gd name="T20" fmla="*/ 80 w 95"/>
                <a:gd name="T21" fmla="*/ 58 h 74"/>
                <a:gd name="T22" fmla="*/ 75 w 95"/>
                <a:gd name="T23" fmla="*/ 63 h 74"/>
                <a:gd name="T24" fmla="*/ 77 w 95"/>
                <a:gd name="T25" fmla="*/ 73 h 74"/>
                <a:gd name="T26" fmla="*/ 73 w 95"/>
                <a:gd name="T27" fmla="*/ 74 h 74"/>
                <a:gd name="T28" fmla="*/ 61 w 95"/>
                <a:gd name="T29" fmla="*/ 63 h 74"/>
                <a:gd name="T30" fmla="*/ 65 w 95"/>
                <a:gd name="T31" fmla="*/ 53 h 74"/>
                <a:gd name="T32" fmla="*/ 59 w 95"/>
                <a:gd name="T33" fmla="*/ 47 h 74"/>
                <a:gd name="T34" fmla="*/ 52 w 95"/>
                <a:gd name="T35" fmla="*/ 49 h 74"/>
                <a:gd name="T36" fmla="*/ 35 w 95"/>
                <a:gd name="T37" fmla="*/ 64 h 74"/>
                <a:gd name="T38" fmla="*/ 32 w 95"/>
                <a:gd name="T39" fmla="*/ 49 h 74"/>
                <a:gd name="T40" fmla="*/ 24 w 95"/>
                <a:gd name="T41" fmla="*/ 46 h 74"/>
                <a:gd name="T42" fmla="*/ 16 w 95"/>
                <a:gd name="T43" fmla="*/ 40 h 74"/>
                <a:gd name="T44" fmla="*/ 19 w 95"/>
                <a:gd name="T45" fmla="*/ 34 h 74"/>
                <a:gd name="T46" fmla="*/ 9 w 95"/>
                <a:gd name="T47" fmla="*/ 27 h 74"/>
                <a:gd name="T48" fmla="*/ 11 w 95"/>
                <a:gd name="T49" fmla="*/ 22 h 74"/>
                <a:gd name="T50" fmla="*/ 4 w 95"/>
                <a:gd name="T51" fmla="*/ 18 h 74"/>
                <a:gd name="T52" fmla="*/ 0 w 95"/>
                <a:gd name="T53" fmla="*/ 13 h 74"/>
                <a:gd name="T54" fmla="*/ 3 w 95"/>
                <a:gd name="T55" fmla="*/ 9 h 74"/>
                <a:gd name="T56" fmla="*/ 17 w 95"/>
                <a:gd name="T57" fmla="*/ 15 h 74"/>
                <a:gd name="T58" fmla="*/ 26 w 95"/>
                <a:gd name="T59" fmla="*/ 17 h 74"/>
                <a:gd name="T60" fmla="*/ 28 w 95"/>
                <a:gd name="T61" fmla="*/ 14 h 74"/>
                <a:gd name="T62" fmla="*/ 18 w 95"/>
                <a:gd name="T63" fmla="*/ 3 h 74"/>
                <a:gd name="T64" fmla="*/ 21 w 95"/>
                <a:gd name="T65" fmla="*/ 0 h 74"/>
                <a:gd name="T66" fmla="*/ 26 w 95"/>
                <a:gd name="T67" fmla="*/ 1 h 74"/>
                <a:gd name="T68" fmla="*/ 40 w 95"/>
                <a:gd name="T69" fmla="*/ 13 h 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95" h="74">
                  <a:moveTo>
                    <a:pt x="40" y="13"/>
                  </a:moveTo>
                  <a:lnTo>
                    <a:pt x="48" y="15"/>
                  </a:lnTo>
                  <a:lnTo>
                    <a:pt x="50" y="9"/>
                  </a:lnTo>
                  <a:lnTo>
                    <a:pt x="58" y="1"/>
                  </a:lnTo>
                  <a:lnTo>
                    <a:pt x="69" y="12"/>
                  </a:lnTo>
                  <a:lnTo>
                    <a:pt x="81" y="27"/>
                  </a:lnTo>
                  <a:lnTo>
                    <a:pt x="89" y="28"/>
                  </a:lnTo>
                  <a:lnTo>
                    <a:pt x="95" y="33"/>
                  </a:lnTo>
                  <a:lnTo>
                    <a:pt x="82" y="35"/>
                  </a:lnTo>
                  <a:lnTo>
                    <a:pt x="82" y="51"/>
                  </a:lnTo>
                  <a:lnTo>
                    <a:pt x="80" y="58"/>
                  </a:lnTo>
                  <a:lnTo>
                    <a:pt x="75" y="63"/>
                  </a:lnTo>
                  <a:lnTo>
                    <a:pt x="77" y="73"/>
                  </a:lnTo>
                  <a:lnTo>
                    <a:pt x="73" y="74"/>
                  </a:lnTo>
                  <a:lnTo>
                    <a:pt x="61" y="63"/>
                  </a:lnTo>
                  <a:lnTo>
                    <a:pt x="65" y="53"/>
                  </a:lnTo>
                  <a:lnTo>
                    <a:pt x="59" y="47"/>
                  </a:lnTo>
                  <a:lnTo>
                    <a:pt x="52" y="49"/>
                  </a:lnTo>
                  <a:lnTo>
                    <a:pt x="35" y="64"/>
                  </a:lnTo>
                  <a:lnTo>
                    <a:pt x="32" y="49"/>
                  </a:lnTo>
                  <a:lnTo>
                    <a:pt x="24" y="46"/>
                  </a:lnTo>
                  <a:lnTo>
                    <a:pt x="16" y="40"/>
                  </a:lnTo>
                  <a:lnTo>
                    <a:pt x="19" y="34"/>
                  </a:lnTo>
                  <a:lnTo>
                    <a:pt x="9" y="27"/>
                  </a:lnTo>
                  <a:lnTo>
                    <a:pt x="11" y="22"/>
                  </a:lnTo>
                  <a:lnTo>
                    <a:pt x="4" y="18"/>
                  </a:lnTo>
                  <a:lnTo>
                    <a:pt x="0" y="13"/>
                  </a:lnTo>
                  <a:lnTo>
                    <a:pt x="3" y="9"/>
                  </a:lnTo>
                  <a:lnTo>
                    <a:pt x="17" y="15"/>
                  </a:lnTo>
                  <a:lnTo>
                    <a:pt x="26" y="17"/>
                  </a:lnTo>
                  <a:lnTo>
                    <a:pt x="28" y="14"/>
                  </a:lnTo>
                  <a:lnTo>
                    <a:pt x="18" y="3"/>
                  </a:lnTo>
                  <a:lnTo>
                    <a:pt x="21" y="0"/>
                  </a:lnTo>
                  <a:lnTo>
                    <a:pt x="26" y="1"/>
                  </a:lnTo>
                  <a:lnTo>
                    <a:pt x="40" y="13"/>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344" name="Freeform 343">
              <a:extLst>
                <a:ext uri="{FF2B5EF4-FFF2-40B4-BE49-F238E27FC236}">
                  <a16:creationId xmlns:a16="http://schemas.microsoft.com/office/drawing/2014/main" id="{E93446FA-4B34-864D-A424-9A37F8D1A388}"/>
                </a:ext>
              </a:extLst>
            </p:cNvPr>
            <p:cNvSpPr>
              <a:spLocks/>
            </p:cNvSpPr>
            <p:nvPr/>
          </p:nvSpPr>
          <p:spPr bwMode="auto">
            <a:xfrm>
              <a:off x="5810030" y="4323458"/>
              <a:ext cx="51247" cy="69898"/>
            </a:xfrm>
            <a:custGeom>
              <a:avLst/>
              <a:gdLst>
                <a:gd name="T0" fmla="*/ 5 w 31"/>
                <a:gd name="T1" fmla="*/ 45 h 45"/>
                <a:gd name="T2" fmla="*/ 4 w 31"/>
                <a:gd name="T3" fmla="*/ 20 h 45"/>
                <a:gd name="T4" fmla="*/ 0 w 31"/>
                <a:gd name="T5" fmla="*/ 10 h 45"/>
                <a:gd name="T6" fmla="*/ 11 w 31"/>
                <a:gd name="T7" fmla="*/ 12 h 45"/>
                <a:gd name="T8" fmla="*/ 16 w 31"/>
                <a:gd name="T9" fmla="*/ 0 h 45"/>
                <a:gd name="T10" fmla="*/ 26 w 31"/>
                <a:gd name="T11" fmla="*/ 2 h 45"/>
                <a:gd name="T12" fmla="*/ 27 w 31"/>
                <a:gd name="T13" fmla="*/ 10 h 45"/>
                <a:gd name="T14" fmla="*/ 31 w 31"/>
                <a:gd name="T15" fmla="*/ 14 h 45"/>
                <a:gd name="T16" fmla="*/ 31 w 31"/>
                <a:gd name="T17" fmla="*/ 21 h 45"/>
                <a:gd name="T18" fmla="*/ 27 w 31"/>
                <a:gd name="T19" fmla="*/ 25 h 45"/>
                <a:gd name="T20" fmla="*/ 19 w 31"/>
                <a:gd name="T21" fmla="*/ 36 h 45"/>
                <a:gd name="T22" fmla="*/ 12 w 31"/>
                <a:gd name="T23" fmla="*/ 44 h 45"/>
                <a:gd name="T24" fmla="*/ 5 w 31"/>
                <a:gd name="T2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1" h="45">
                  <a:moveTo>
                    <a:pt x="5" y="45"/>
                  </a:moveTo>
                  <a:lnTo>
                    <a:pt x="4" y="20"/>
                  </a:lnTo>
                  <a:lnTo>
                    <a:pt x="0" y="10"/>
                  </a:lnTo>
                  <a:lnTo>
                    <a:pt x="11" y="12"/>
                  </a:lnTo>
                  <a:lnTo>
                    <a:pt x="16" y="0"/>
                  </a:lnTo>
                  <a:lnTo>
                    <a:pt x="26" y="2"/>
                  </a:lnTo>
                  <a:lnTo>
                    <a:pt x="27" y="10"/>
                  </a:lnTo>
                  <a:lnTo>
                    <a:pt x="31" y="14"/>
                  </a:lnTo>
                  <a:lnTo>
                    <a:pt x="31" y="21"/>
                  </a:lnTo>
                  <a:lnTo>
                    <a:pt x="27" y="25"/>
                  </a:lnTo>
                  <a:lnTo>
                    <a:pt x="19" y="36"/>
                  </a:lnTo>
                  <a:lnTo>
                    <a:pt x="12" y="44"/>
                  </a:lnTo>
                  <a:lnTo>
                    <a:pt x="5" y="4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345" name="Freeform 344">
              <a:extLst>
                <a:ext uri="{FF2B5EF4-FFF2-40B4-BE49-F238E27FC236}">
                  <a16:creationId xmlns:a16="http://schemas.microsoft.com/office/drawing/2014/main" id="{F3F8FE5E-2921-F647-AFA5-9C60EDAC4FC6}"/>
                </a:ext>
              </a:extLst>
            </p:cNvPr>
            <p:cNvSpPr>
              <a:spLocks/>
            </p:cNvSpPr>
            <p:nvPr/>
          </p:nvSpPr>
          <p:spPr bwMode="auto">
            <a:xfrm>
              <a:off x="4993377" y="2594680"/>
              <a:ext cx="95882" cy="62131"/>
            </a:xfrm>
            <a:custGeom>
              <a:avLst/>
              <a:gdLst>
                <a:gd name="T0" fmla="*/ 13 w 58"/>
                <a:gd name="T1" fmla="*/ 3 h 40"/>
                <a:gd name="T2" fmla="*/ 24 w 58"/>
                <a:gd name="T3" fmla="*/ 4 h 40"/>
                <a:gd name="T4" fmla="*/ 39 w 58"/>
                <a:gd name="T5" fmla="*/ 0 h 40"/>
                <a:gd name="T6" fmla="*/ 49 w 58"/>
                <a:gd name="T7" fmla="*/ 9 h 40"/>
                <a:gd name="T8" fmla="*/ 58 w 58"/>
                <a:gd name="T9" fmla="*/ 14 h 40"/>
                <a:gd name="T10" fmla="*/ 57 w 58"/>
                <a:gd name="T11" fmla="*/ 27 h 40"/>
                <a:gd name="T12" fmla="*/ 53 w 58"/>
                <a:gd name="T13" fmla="*/ 28 h 40"/>
                <a:gd name="T14" fmla="*/ 51 w 58"/>
                <a:gd name="T15" fmla="*/ 40 h 40"/>
                <a:gd name="T16" fmla="*/ 37 w 58"/>
                <a:gd name="T17" fmla="*/ 30 h 40"/>
                <a:gd name="T18" fmla="*/ 29 w 58"/>
                <a:gd name="T19" fmla="*/ 32 h 40"/>
                <a:gd name="T20" fmla="*/ 17 w 58"/>
                <a:gd name="T21" fmla="*/ 22 h 40"/>
                <a:gd name="T22" fmla="*/ 10 w 58"/>
                <a:gd name="T23" fmla="*/ 14 h 40"/>
                <a:gd name="T24" fmla="*/ 3 w 58"/>
                <a:gd name="T25" fmla="*/ 14 h 40"/>
                <a:gd name="T26" fmla="*/ 0 w 58"/>
                <a:gd name="T27" fmla="*/ 7 h 40"/>
                <a:gd name="T28" fmla="*/ 13 w 58"/>
                <a:gd name="T29" fmla="*/ 3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58" h="40">
                  <a:moveTo>
                    <a:pt x="13" y="3"/>
                  </a:moveTo>
                  <a:lnTo>
                    <a:pt x="24" y="4"/>
                  </a:lnTo>
                  <a:lnTo>
                    <a:pt x="39" y="0"/>
                  </a:lnTo>
                  <a:lnTo>
                    <a:pt x="49" y="9"/>
                  </a:lnTo>
                  <a:lnTo>
                    <a:pt x="58" y="14"/>
                  </a:lnTo>
                  <a:lnTo>
                    <a:pt x="57" y="27"/>
                  </a:lnTo>
                  <a:lnTo>
                    <a:pt x="53" y="28"/>
                  </a:lnTo>
                  <a:lnTo>
                    <a:pt x="51" y="40"/>
                  </a:lnTo>
                  <a:lnTo>
                    <a:pt x="37" y="30"/>
                  </a:lnTo>
                  <a:lnTo>
                    <a:pt x="29" y="32"/>
                  </a:lnTo>
                  <a:lnTo>
                    <a:pt x="17" y="22"/>
                  </a:lnTo>
                  <a:lnTo>
                    <a:pt x="10" y="14"/>
                  </a:lnTo>
                  <a:lnTo>
                    <a:pt x="3" y="14"/>
                  </a:lnTo>
                  <a:lnTo>
                    <a:pt x="0" y="7"/>
                  </a:lnTo>
                  <a:lnTo>
                    <a:pt x="13" y="3"/>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346" name="Freeform 345">
              <a:extLst>
                <a:ext uri="{FF2B5EF4-FFF2-40B4-BE49-F238E27FC236}">
                  <a16:creationId xmlns:a16="http://schemas.microsoft.com/office/drawing/2014/main" id="{76A54BBB-6547-4C44-8D0B-E72F3607D31C}"/>
                </a:ext>
              </a:extLst>
            </p:cNvPr>
            <p:cNvSpPr>
              <a:spLocks/>
            </p:cNvSpPr>
            <p:nvPr/>
          </p:nvSpPr>
          <p:spPr bwMode="auto">
            <a:xfrm>
              <a:off x="4950396" y="3852821"/>
              <a:ext cx="92576" cy="197264"/>
            </a:xfrm>
            <a:custGeom>
              <a:avLst/>
              <a:gdLst>
                <a:gd name="T0" fmla="*/ 36 w 56"/>
                <a:gd name="T1" fmla="*/ 124 h 127"/>
                <a:gd name="T2" fmla="*/ 20 w 56"/>
                <a:gd name="T3" fmla="*/ 127 h 127"/>
                <a:gd name="T4" fmla="*/ 16 w 56"/>
                <a:gd name="T5" fmla="*/ 113 h 127"/>
                <a:gd name="T6" fmla="*/ 17 w 56"/>
                <a:gd name="T7" fmla="*/ 65 h 127"/>
                <a:gd name="T8" fmla="*/ 13 w 56"/>
                <a:gd name="T9" fmla="*/ 61 h 127"/>
                <a:gd name="T10" fmla="*/ 12 w 56"/>
                <a:gd name="T11" fmla="*/ 50 h 127"/>
                <a:gd name="T12" fmla="*/ 6 w 56"/>
                <a:gd name="T13" fmla="*/ 43 h 127"/>
                <a:gd name="T14" fmla="*/ 0 w 56"/>
                <a:gd name="T15" fmla="*/ 37 h 127"/>
                <a:gd name="T16" fmla="*/ 3 w 56"/>
                <a:gd name="T17" fmla="*/ 26 h 127"/>
                <a:gd name="T18" fmla="*/ 9 w 56"/>
                <a:gd name="T19" fmla="*/ 23 h 127"/>
                <a:gd name="T20" fmla="*/ 13 w 56"/>
                <a:gd name="T21" fmla="*/ 14 h 127"/>
                <a:gd name="T22" fmla="*/ 22 w 56"/>
                <a:gd name="T23" fmla="*/ 13 h 127"/>
                <a:gd name="T24" fmla="*/ 26 w 56"/>
                <a:gd name="T25" fmla="*/ 6 h 127"/>
                <a:gd name="T26" fmla="*/ 32 w 56"/>
                <a:gd name="T27" fmla="*/ 0 h 127"/>
                <a:gd name="T28" fmla="*/ 38 w 56"/>
                <a:gd name="T29" fmla="*/ 0 h 127"/>
                <a:gd name="T30" fmla="*/ 52 w 56"/>
                <a:gd name="T31" fmla="*/ 12 h 127"/>
                <a:gd name="T32" fmla="*/ 52 w 56"/>
                <a:gd name="T33" fmla="*/ 19 h 127"/>
                <a:gd name="T34" fmla="*/ 56 w 56"/>
                <a:gd name="T35" fmla="*/ 31 h 127"/>
                <a:gd name="T36" fmla="*/ 52 w 56"/>
                <a:gd name="T37" fmla="*/ 40 h 127"/>
                <a:gd name="T38" fmla="*/ 54 w 56"/>
                <a:gd name="T39" fmla="*/ 45 h 127"/>
                <a:gd name="T40" fmla="*/ 45 w 56"/>
                <a:gd name="T41" fmla="*/ 58 h 127"/>
                <a:gd name="T42" fmla="*/ 40 w 56"/>
                <a:gd name="T43" fmla="*/ 64 h 127"/>
                <a:gd name="T44" fmla="*/ 36 w 56"/>
                <a:gd name="T45" fmla="*/ 78 h 127"/>
                <a:gd name="T46" fmla="*/ 37 w 56"/>
                <a:gd name="T47" fmla="*/ 91 h 127"/>
                <a:gd name="T48" fmla="*/ 36 w 56"/>
                <a:gd name="T49" fmla="*/ 124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56" h="127">
                  <a:moveTo>
                    <a:pt x="36" y="124"/>
                  </a:moveTo>
                  <a:lnTo>
                    <a:pt x="20" y="127"/>
                  </a:lnTo>
                  <a:lnTo>
                    <a:pt x="16" y="113"/>
                  </a:lnTo>
                  <a:lnTo>
                    <a:pt x="17" y="65"/>
                  </a:lnTo>
                  <a:lnTo>
                    <a:pt x="13" y="61"/>
                  </a:lnTo>
                  <a:lnTo>
                    <a:pt x="12" y="50"/>
                  </a:lnTo>
                  <a:lnTo>
                    <a:pt x="6" y="43"/>
                  </a:lnTo>
                  <a:lnTo>
                    <a:pt x="0" y="37"/>
                  </a:lnTo>
                  <a:lnTo>
                    <a:pt x="3" y="26"/>
                  </a:lnTo>
                  <a:lnTo>
                    <a:pt x="9" y="23"/>
                  </a:lnTo>
                  <a:lnTo>
                    <a:pt x="13" y="14"/>
                  </a:lnTo>
                  <a:lnTo>
                    <a:pt x="22" y="13"/>
                  </a:lnTo>
                  <a:lnTo>
                    <a:pt x="26" y="6"/>
                  </a:lnTo>
                  <a:lnTo>
                    <a:pt x="32" y="0"/>
                  </a:lnTo>
                  <a:lnTo>
                    <a:pt x="38" y="0"/>
                  </a:lnTo>
                  <a:lnTo>
                    <a:pt x="52" y="12"/>
                  </a:lnTo>
                  <a:lnTo>
                    <a:pt x="52" y="19"/>
                  </a:lnTo>
                  <a:lnTo>
                    <a:pt x="56" y="31"/>
                  </a:lnTo>
                  <a:lnTo>
                    <a:pt x="52" y="40"/>
                  </a:lnTo>
                  <a:lnTo>
                    <a:pt x="54" y="45"/>
                  </a:lnTo>
                  <a:lnTo>
                    <a:pt x="45" y="58"/>
                  </a:lnTo>
                  <a:lnTo>
                    <a:pt x="40" y="64"/>
                  </a:lnTo>
                  <a:lnTo>
                    <a:pt x="36" y="78"/>
                  </a:lnTo>
                  <a:lnTo>
                    <a:pt x="37" y="91"/>
                  </a:lnTo>
                  <a:lnTo>
                    <a:pt x="36" y="124"/>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347" name="Freeform 346">
              <a:extLst>
                <a:ext uri="{FF2B5EF4-FFF2-40B4-BE49-F238E27FC236}">
                  <a16:creationId xmlns:a16="http://schemas.microsoft.com/office/drawing/2014/main" id="{550D788F-DC57-8F4C-941E-78A29268D0A5}"/>
                </a:ext>
              </a:extLst>
            </p:cNvPr>
            <p:cNvSpPr>
              <a:spLocks/>
            </p:cNvSpPr>
            <p:nvPr/>
          </p:nvSpPr>
          <p:spPr bwMode="auto">
            <a:xfrm>
              <a:off x="4761938" y="3759625"/>
              <a:ext cx="231439" cy="178625"/>
            </a:xfrm>
            <a:custGeom>
              <a:avLst/>
              <a:gdLst>
                <a:gd name="T0" fmla="*/ 49 w 140"/>
                <a:gd name="T1" fmla="*/ 114 h 115"/>
                <a:gd name="T2" fmla="*/ 36 w 140"/>
                <a:gd name="T3" fmla="*/ 109 h 115"/>
                <a:gd name="T4" fmla="*/ 28 w 140"/>
                <a:gd name="T5" fmla="*/ 110 h 115"/>
                <a:gd name="T6" fmla="*/ 21 w 140"/>
                <a:gd name="T7" fmla="*/ 115 h 115"/>
                <a:gd name="T8" fmla="*/ 13 w 140"/>
                <a:gd name="T9" fmla="*/ 110 h 115"/>
                <a:gd name="T10" fmla="*/ 10 w 140"/>
                <a:gd name="T11" fmla="*/ 103 h 115"/>
                <a:gd name="T12" fmla="*/ 1 w 140"/>
                <a:gd name="T13" fmla="*/ 99 h 115"/>
                <a:gd name="T14" fmla="*/ 0 w 140"/>
                <a:gd name="T15" fmla="*/ 87 h 115"/>
                <a:gd name="T16" fmla="*/ 5 w 140"/>
                <a:gd name="T17" fmla="*/ 78 h 115"/>
                <a:gd name="T18" fmla="*/ 5 w 140"/>
                <a:gd name="T19" fmla="*/ 71 h 115"/>
                <a:gd name="T20" fmla="*/ 19 w 140"/>
                <a:gd name="T21" fmla="*/ 54 h 115"/>
                <a:gd name="T22" fmla="*/ 22 w 140"/>
                <a:gd name="T23" fmla="*/ 40 h 115"/>
                <a:gd name="T24" fmla="*/ 27 w 140"/>
                <a:gd name="T25" fmla="*/ 34 h 115"/>
                <a:gd name="T26" fmla="*/ 36 w 140"/>
                <a:gd name="T27" fmla="*/ 37 h 115"/>
                <a:gd name="T28" fmla="*/ 44 w 140"/>
                <a:gd name="T29" fmla="*/ 33 h 115"/>
                <a:gd name="T30" fmla="*/ 46 w 140"/>
                <a:gd name="T31" fmla="*/ 28 h 115"/>
                <a:gd name="T32" fmla="*/ 61 w 140"/>
                <a:gd name="T33" fmla="*/ 18 h 115"/>
                <a:gd name="T34" fmla="*/ 64 w 140"/>
                <a:gd name="T35" fmla="*/ 12 h 115"/>
                <a:gd name="T36" fmla="*/ 81 w 140"/>
                <a:gd name="T37" fmla="*/ 3 h 115"/>
                <a:gd name="T38" fmla="*/ 91 w 140"/>
                <a:gd name="T39" fmla="*/ 0 h 115"/>
                <a:gd name="T40" fmla="*/ 95 w 140"/>
                <a:gd name="T41" fmla="*/ 4 h 115"/>
                <a:gd name="T42" fmla="*/ 107 w 140"/>
                <a:gd name="T43" fmla="*/ 4 h 115"/>
                <a:gd name="T44" fmla="*/ 106 w 140"/>
                <a:gd name="T45" fmla="*/ 14 h 115"/>
                <a:gd name="T46" fmla="*/ 108 w 140"/>
                <a:gd name="T47" fmla="*/ 24 h 115"/>
                <a:gd name="T48" fmla="*/ 118 w 140"/>
                <a:gd name="T49" fmla="*/ 37 h 115"/>
                <a:gd name="T50" fmla="*/ 119 w 140"/>
                <a:gd name="T51" fmla="*/ 47 h 115"/>
                <a:gd name="T52" fmla="*/ 140 w 140"/>
                <a:gd name="T53" fmla="*/ 52 h 115"/>
                <a:gd name="T54" fmla="*/ 140 w 140"/>
                <a:gd name="T55" fmla="*/ 66 h 115"/>
                <a:gd name="T56" fmla="*/ 136 w 140"/>
                <a:gd name="T57" fmla="*/ 73 h 115"/>
                <a:gd name="T58" fmla="*/ 127 w 140"/>
                <a:gd name="T59" fmla="*/ 74 h 115"/>
                <a:gd name="T60" fmla="*/ 123 w 140"/>
                <a:gd name="T61" fmla="*/ 83 h 115"/>
                <a:gd name="T62" fmla="*/ 117 w 140"/>
                <a:gd name="T63" fmla="*/ 86 h 115"/>
                <a:gd name="T64" fmla="*/ 101 w 140"/>
                <a:gd name="T65" fmla="*/ 85 h 115"/>
                <a:gd name="T66" fmla="*/ 92 w 140"/>
                <a:gd name="T67" fmla="*/ 84 h 115"/>
                <a:gd name="T68" fmla="*/ 86 w 140"/>
                <a:gd name="T69" fmla="*/ 87 h 115"/>
                <a:gd name="T70" fmla="*/ 78 w 140"/>
                <a:gd name="T71" fmla="*/ 86 h 115"/>
                <a:gd name="T72" fmla="*/ 47 w 140"/>
                <a:gd name="T73" fmla="*/ 87 h 115"/>
                <a:gd name="T74" fmla="*/ 46 w 140"/>
                <a:gd name="T75" fmla="*/ 98 h 115"/>
                <a:gd name="T76" fmla="*/ 49 w 140"/>
                <a:gd name="T77" fmla="*/ 114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40" h="115">
                  <a:moveTo>
                    <a:pt x="49" y="114"/>
                  </a:moveTo>
                  <a:lnTo>
                    <a:pt x="36" y="109"/>
                  </a:lnTo>
                  <a:lnTo>
                    <a:pt x="28" y="110"/>
                  </a:lnTo>
                  <a:lnTo>
                    <a:pt x="21" y="115"/>
                  </a:lnTo>
                  <a:lnTo>
                    <a:pt x="13" y="110"/>
                  </a:lnTo>
                  <a:lnTo>
                    <a:pt x="10" y="103"/>
                  </a:lnTo>
                  <a:lnTo>
                    <a:pt x="1" y="99"/>
                  </a:lnTo>
                  <a:lnTo>
                    <a:pt x="0" y="87"/>
                  </a:lnTo>
                  <a:lnTo>
                    <a:pt x="5" y="78"/>
                  </a:lnTo>
                  <a:lnTo>
                    <a:pt x="5" y="71"/>
                  </a:lnTo>
                  <a:lnTo>
                    <a:pt x="19" y="54"/>
                  </a:lnTo>
                  <a:lnTo>
                    <a:pt x="22" y="40"/>
                  </a:lnTo>
                  <a:lnTo>
                    <a:pt x="27" y="34"/>
                  </a:lnTo>
                  <a:lnTo>
                    <a:pt x="36" y="37"/>
                  </a:lnTo>
                  <a:lnTo>
                    <a:pt x="44" y="33"/>
                  </a:lnTo>
                  <a:lnTo>
                    <a:pt x="46" y="28"/>
                  </a:lnTo>
                  <a:lnTo>
                    <a:pt x="61" y="18"/>
                  </a:lnTo>
                  <a:lnTo>
                    <a:pt x="64" y="12"/>
                  </a:lnTo>
                  <a:lnTo>
                    <a:pt x="81" y="3"/>
                  </a:lnTo>
                  <a:lnTo>
                    <a:pt x="91" y="0"/>
                  </a:lnTo>
                  <a:lnTo>
                    <a:pt x="95" y="4"/>
                  </a:lnTo>
                  <a:lnTo>
                    <a:pt x="107" y="4"/>
                  </a:lnTo>
                  <a:lnTo>
                    <a:pt x="106" y="14"/>
                  </a:lnTo>
                  <a:lnTo>
                    <a:pt x="108" y="24"/>
                  </a:lnTo>
                  <a:lnTo>
                    <a:pt x="118" y="37"/>
                  </a:lnTo>
                  <a:lnTo>
                    <a:pt x="119" y="47"/>
                  </a:lnTo>
                  <a:lnTo>
                    <a:pt x="140" y="52"/>
                  </a:lnTo>
                  <a:lnTo>
                    <a:pt x="140" y="66"/>
                  </a:lnTo>
                  <a:lnTo>
                    <a:pt x="136" y="73"/>
                  </a:lnTo>
                  <a:lnTo>
                    <a:pt x="127" y="74"/>
                  </a:lnTo>
                  <a:lnTo>
                    <a:pt x="123" y="83"/>
                  </a:lnTo>
                  <a:lnTo>
                    <a:pt x="117" y="86"/>
                  </a:lnTo>
                  <a:lnTo>
                    <a:pt x="101" y="85"/>
                  </a:lnTo>
                  <a:lnTo>
                    <a:pt x="92" y="84"/>
                  </a:lnTo>
                  <a:lnTo>
                    <a:pt x="86" y="87"/>
                  </a:lnTo>
                  <a:lnTo>
                    <a:pt x="78" y="86"/>
                  </a:lnTo>
                  <a:lnTo>
                    <a:pt x="47" y="87"/>
                  </a:lnTo>
                  <a:lnTo>
                    <a:pt x="46" y="98"/>
                  </a:lnTo>
                  <a:lnTo>
                    <a:pt x="49" y="114"/>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348" name="Freeform 347">
              <a:extLst>
                <a:ext uri="{FF2B5EF4-FFF2-40B4-BE49-F238E27FC236}">
                  <a16:creationId xmlns:a16="http://schemas.microsoft.com/office/drawing/2014/main" id="{20CA466A-E73D-FC44-A927-3FF54631F8D7}"/>
                </a:ext>
              </a:extLst>
            </p:cNvPr>
            <p:cNvSpPr>
              <a:spLocks/>
            </p:cNvSpPr>
            <p:nvPr/>
          </p:nvSpPr>
          <p:spPr bwMode="auto">
            <a:xfrm>
              <a:off x="5542221" y="2823009"/>
              <a:ext cx="168620" cy="96302"/>
            </a:xfrm>
            <a:custGeom>
              <a:avLst/>
              <a:gdLst>
                <a:gd name="T0" fmla="*/ 3 w 102"/>
                <a:gd name="T1" fmla="*/ 0 h 62"/>
                <a:gd name="T2" fmla="*/ 9 w 102"/>
                <a:gd name="T3" fmla="*/ 9 h 62"/>
                <a:gd name="T4" fmla="*/ 15 w 102"/>
                <a:gd name="T5" fmla="*/ 7 h 62"/>
                <a:gd name="T6" fmla="*/ 28 w 102"/>
                <a:gd name="T7" fmla="*/ 10 h 62"/>
                <a:gd name="T8" fmla="*/ 53 w 102"/>
                <a:gd name="T9" fmla="*/ 12 h 62"/>
                <a:gd name="T10" fmla="*/ 60 w 102"/>
                <a:gd name="T11" fmla="*/ 6 h 62"/>
                <a:gd name="T12" fmla="*/ 80 w 102"/>
                <a:gd name="T13" fmla="*/ 2 h 62"/>
                <a:gd name="T14" fmla="*/ 92 w 102"/>
                <a:gd name="T15" fmla="*/ 9 h 62"/>
                <a:gd name="T16" fmla="*/ 102 w 102"/>
                <a:gd name="T17" fmla="*/ 11 h 62"/>
                <a:gd name="T18" fmla="*/ 95 w 102"/>
                <a:gd name="T19" fmla="*/ 20 h 62"/>
                <a:gd name="T20" fmla="*/ 91 w 102"/>
                <a:gd name="T21" fmla="*/ 34 h 62"/>
                <a:gd name="T22" fmla="*/ 98 w 102"/>
                <a:gd name="T23" fmla="*/ 46 h 62"/>
                <a:gd name="T24" fmla="*/ 83 w 102"/>
                <a:gd name="T25" fmla="*/ 43 h 62"/>
                <a:gd name="T26" fmla="*/ 66 w 102"/>
                <a:gd name="T27" fmla="*/ 50 h 62"/>
                <a:gd name="T28" fmla="*/ 67 w 102"/>
                <a:gd name="T29" fmla="*/ 60 h 62"/>
                <a:gd name="T30" fmla="*/ 52 w 102"/>
                <a:gd name="T31" fmla="*/ 62 h 62"/>
                <a:gd name="T32" fmla="*/ 40 w 102"/>
                <a:gd name="T33" fmla="*/ 55 h 62"/>
                <a:gd name="T34" fmla="*/ 27 w 102"/>
                <a:gd name="T35" fmla="*/ 60 h 62"/>
                <a:gd name="T36" fmla="*/ 14 w 102"/>
                <a:gd name="T37" fmla="*/ 60 h 62"/>
                <a:gd name="T38" fmla="*/ 12 w 102"/>
                <a:gd name="T39" fmla="*/ 46 h 62"/>
                <a:gd name="T40" fmla="*/ 3 w 102"/>
                <a:gd name="T41" fmla="*/ 40 h 62"/>
                <a:gd name="T42" fmla="*/ 5 w 102"/>
                <a:gd name="T43" fmla="*/ 37 h 62"/>
                <a:gd name="T44" fmla="*/ 3 w 102"/>
                <a:gd name="T45" fmla="*/ 34 h 62"/>
                <a:gd name="T46" fmla="*/ 5 w 102"/>
                <a:gd name="T47" fmla="*/ 28 h 62"/>
                <a:gd name="T48" fmla="*/ 11 w 102"/>
                <a:gd name="T49" fmla="*/ 21 h 62"/>
                <a:gd name="T50" fmla="*/ 2 w 102"/>
                <a:gd name="T51" fmla="*/ 13 h 62"/>
                <a:gd name="T52" fmla="*/ 0 w 102"/>
                <a:gd name="T53" fmla="*/ 5 h 62"/>
                <a:gd name="T54" fmla="*/ 3 w 102"/>
                <a:gd name="T55" fmla="*/ 0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02" h="62">
                  <a:moveTo>
                    <a:pt x="3" y="0"/>
                  </a:moveTo>
                  <a:lnTo>
                    <a:pt x="9" y="9"/>
                  </a:lnTo>
                  <a:lnTo>
                    <a:pt x="15" y="7"/>
                  </a:lnTo>
                  <a:lnTo>
                    <a:pt x="28" y="10"/>
                  </a:lnTo>
                  <a:lnTo>
                    <a:pt x="53" y="12"/>
                  </a:lnTo>
                  <a:lnTo>
                    <a:pt x="60" y="6"/>
                  </a:lnTo>
                  <a:lnTo>
                    <a:pt x="80" y="2"/>
                  </a:lnTo>
                  <a:lnTo>
                    <a:pt x="92" y="9"/>
                  </a:lnTo>
                  <a:lnTo>
                    <a:pt x="102" y="11"/>
                  </a:lnTo>
                  <a:lnTo>
                    <a:pt x="95" y="20"/>
                  </a:lnTo>
                  <a:lnTo>
                    <a:pt x="91" y="34"/>
                  </a:lnTo>
                  <a:lnTo>
                    <a:pt x="98" y="46"/>
                  </a:lnTo>
                  <a:lnTo>
                    <a:pt x="83" y="43"/>
                  </a:lnTo>
                  <a:lnTo>
                    <a:pt x="66" y="50"/>
                  </a:lnTo>
                  <a:lnTo>
                    <a:pt x="67" y="60"/>
                  </a:lnTo>
                  <a:lnTo>
                    <a:pt x="52" y="62"/>
                  </a:lnTo>
                  <a:lnTo>
                    <a:pt x="40" y="55"/>
                  </a:lnTo>
                  <a:lnTo>
                    <a:pt x="27" y="60"/>
                  </a:lnTo>
                  <a:lnTo>
                    <a:pt x="14" y="60"/>
                  </a:lnTo>
                  <a:lnTo>
                    <a:pt x="12" y="46"/>
                  </a:lnTo>
                  <a:lnTo>
                    <a:pt x="3" y="40"/>
                  </a:lnTo>
                  <a:lnTo>
                    <a:pt x="5" y="37"/>
                  </a:lnTo>
                  <a:lnTo>
                    <a:pt x="3" y="34"/>
                  </a:lnTo>
                  <a:lnTo>
                    <a:pt x="5" y="28"/>
                  </a:lnTo>
                  <a:lnTo>
                    <a:pt x="11" y="21"/>
                  </a:lnTo>
                  <a:lnTo>
                    <a:pt x="2" y="13"/>
                  </a:lnTo>
                  <a:lnTo>
                    <a:pt x="0" y="5"/>
                  </a:lnTo>
                  <a:lnTo>
                    <a:pt x="3"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349" name="Freeform 348">
              <a:extLst>
                <a:ext uri="{FF2B5EF4-FFF2-40B4-BE49-F238E27FC236}">
                  <a16:creationId xmlns:a16="http://schemas.microsoft.com/office/drawing/2014/main" id="{EA6ED7D5-F3C3-984A-8F17-A41FE076769A}"/>
                </a:ext>
              </a:extLst>
            </p:cNvPr>
            <p:cNvSpPr>
              <a:spLocks/>
            </p:cNvSpPr>
            <p:nvPr/>
          </p:nvSpPr>
          <p:spPr bwMode="auto">
            <a:xfrm>
              <a:off x="5357069" y="2791945"/>
              <a:ext cx="107455" cy="82324"/>
            </a:xfrm>
            <a:custGeom>
              <a:avLst/>
              <a:gdLst>
                <a:gd name="T0" fmla="*/ 54 w 65"/>
                <a:gd name="T1" fmla="*/ 7 h 53"/>
                <a:gd name="T2" fmla="*/ 60 w 65"/>
                <a:gd name="T3" fmla="*/ 7 h 53"/>
                <a:gd name="T4" fmla="*/ 56 w 65"/>
                <a:gd name="T5" fmla="*/ 16 h 53"/>
                <a:gd name="T6" fmla="*/ 65 w 65"/>
                <a:gd name="T7" fmla="*/ 24 h 53"/>
                <a:gd name="T8" fmla="*/ 64 w 65"/>
                <a:gd name="T9" fmla="*/ 34 h 53"/>
                <a:gd name="T10" fmla="*/ 60 w 65"/>
                <a:gd name="T11" fmla="*/ 35 h 53"/>
                <a:gd name="T12" fmla="*/ 57 w 65"/>
                <a:gd name="T13" fmla="*/ 37 h 53"/>
                <a:gd name="T14" fmla="*/ 52 w 65"/>
                <a:gd name="T15" fmla="*/ 42 h 53"/>
                <a:gd name="T16" fmla="*/ 50 w 65"/>
                <a:gd name="T17" fmla="*/ 53 h 53"/>
                <a:gd name="T18" fmla="*/ 35 w 65"/>
                <a:gd name="T19" fmla="*/ 45 h 53"/>
                <a:gd name="T20" fmla="*/ 28 w 65"/>
                <a:gd name="T21" fmla="*/ 37 h 53"/>
                <a:gd name="T22" fmla="*/ 21 w 65"/>
                <a:gd name="T23" fmla="*/ 32 h 53"/>
                <a:gd name="T24" fmla="*/ 13 w 65"/>
                <a:gd name="T25" fmla="*/ 24 h 53"/>
                <a:gd name="T26" fmla="*/ 9 w 65"/>
                <a:gd name="T27" fmla="*/ 18 h 53"/>
                <a:gd name="T28" fmla="*/ 0 w 65"/>
                <a:gd name="T29" fmla="*/ 8 h 53"/>
                <a:gd name="T30" fmla="*/ 3 w 65"/>
                <a:gd name="T31" fmla="*/ 0 h 53"/>
                <a:gd name="T32" fmla="*/ 9 w 65"/>
                <a:gd name="T33" fmla="*/ 5 h 53"/>
                <a:gd name="T34" fmla="*/ 13 w 65"/>
                <a:gd name="T35" fmla="*/ 0 h 53"/>
                <a:gd name="T36" fmla="*/ 20 w 65"/>
                <a:gd name="T37" fmla="*/ 0 h 53"/>
                <a:gd name="T38" fmla="*/ 35 w 65"/>
                <a:gd name="T39" fmla="*/ 3 h 53"/>
                <a:gd name="T40" fmla="*/ 46 w 65"/>
                <a:gd name="T41" fmla="*/ 3 h 53"/>
                <a:gd name="T42" fmla="*/ 54 w 65"/>
                <a:gd name="T43" fmla="*/ 7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65" h="53">
                  <a:moveTo>
                    <a:pt x="54" y="7"/>
                  </a:moveTo>
                  <a:lnTo>
                    <a:pt x="60" y="7"/>
                  </a:lnTo>
                  <a:lnTo>
                    <a:pt x="56" y="16"/>
                  </a:lnTo>
                  <a:lnTo>
                    <a:pt x="65" y="24"/>
                  </a:lnTo>
                  <a:lnTo>
                    <a:pt x="64" y="34"/>
                  </a:lnTo>
                  <a:lnTo>
                    <a:pt x="60" y="35"/>
                  </a:lnTo>
                  <a:lnTo>
                    <a:pt x="57" y="37"/>
                  </a:lnTo>
                  <a:lnTo>
                    <a:pt x="52" y="42"/>
                  </a:lnTo>
                  <a:lnTo>
                    <a:pt x="50" y="53"/>
                  </a:lnTo>
                  <a:lnTo>
                    <a:pt x="35" y="45"/>
                  </a:lnTo>
                  <a:lnTo>
                    <a:pt x="28" y="37"/>
                  </a:lnTo>
                  <a:lnTo>
                    <a:pt x="21" y="32"/>
                  </a:lnTo>
                  <a:lnTo>
                    <a:pt x="13" y="24"/>
                  </a:lnTo>
                  <a:lnTo>
                    <a:pt x="9" y="18"/>
                  </a:lnTo>
                  <a:lnTo>
                    <a:pt x="0" y="8"/>
                  </a:lnTo>
                  <a:lnTo>
                    <a:pt x="3" y="0"/>
                  </a:lnTo>
                  <a:lnTo>
                    <a:pt x="9" y="5"/>
                  </a:lnTo>
                  <a:lnTo>
                    <a:pt x="13" y="0"/>
                  </a:lnTo>
                  <a:lnTo>
                    <a:pt x="20" y="0"/>
                  </a:lnTo>
                  <a:lnTo>
                    <a:pt x="35" y="3"/>
                  </a:lnTo>
                  <a:lnTo>
                    <a:pt x="46" y="3"/>
                  </a:lnTo>
                  <a:lnTo>
                    <a:pt x="54" y="7"/>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350" name="Freeform 349">
              <a:extLst>
                <a:ext uri="{FF2B5EF4-FFF2-40B4-BE49-F238E27FC236}">
                  <a16:creationId xmlns:a16="http://schemas.microsoft.com/office/drawing/2014/main" id="{2475E8B9-B810-6F46-9BFC-81907E3485D2}"/>
                </a:ext>
              </a:extLst>
            </p:cNvPr>
            <p:cNvSpPr>
              <a:spLocks/>
            </p:cNvSpPr>
            <p:nvPr/>
          </p:nvSpPr>
          <p:spPr bwMode="auto">
            <a:xfrm>
              <a:off x="5528996" y="2450227"/>
              <a:ext cx="241359" cy="149113"/>
            </a:xfrm>
            <a:custGeom>
              <a:avLst/>
              <a:gdLst>
                <a:gd name="T0" fmla="*/ 1 w 146"/>
                <a:gd name="T1" fmla="*/ 44 h 96"/>
                <a:gd name="T2" fmla="*/ 15 w 146"/>
                <a:gd name="T3" fmla="*/ 44 h 96"/>
                <a:gd name="T4" fmla="*/ 31 w 146"/>
                <a:gd name="T5" fmla="*/ 37 h 96"/>
                <a:gd name="T6" fmla="*/ 33 w 146"/>
                <a:gd name="T7" fmla="*/ 26 h 96"/>
                <a:gd name="T8" fmla="*/ 45 w 146"/>
                <a:gd name="T9" fmla="*/ 20 h 96"/>
                <a:gd name="T10" fmla="*/ 42 w 146"/>
                <a:gd name="T11" fmla="*/ 11 h 96"/>
                <a:gd name="T12" fmla="*/ 50 w 146"/>
                <a:gd name="T13" fmla="*/ 7 h 96"/>
                <a:gd name="T14" fmla="*/ 65 w 146"/>
                <a:gd name="T15" fmla="*/ 0 h 96"/>
                <a:gd name="T16" fmla="*/ 82 w 146"/>
                <a:gd name="T17" fmla="*/ 5 h 96"/>
                <a:gd name="T18" fmla="*/ 85 w 146"/>
                <a:gd name="T19" fmla="*/ 10 h 96"/>
                <a:gd name="T20" fmla="*/ 93 w 146"/>
                <a:gd name="T21" fmla="*/ 7 h 96"/>
                <a:gd name="T22" fmla="*/ 109 w 146"/>
                <a:gd name="T23" fmla="*/ 12 h 96"/>
                <a:gd name="T24" fmla="*/ 112 w 146"/>
                <a:gd name="T25" fmla="*/ 21 h 96"/>
                <a:gd name="T26" fmla="*/ 110 w 146"/>
                <a:gd name="T27" fmla="*/ 27 h 96"/>
                <a:gd name="T28" fmla="*/ 122 w 146"/>
                <a:gd name="T29" fmla="*/ 40 h 96"/>
                <a:gd name="T30" fmla="*/ 129 w 146"/>
                <a:gd name="T31" fmla="*/ 43 h 96"/>
                <a:gd name="T32" fmla="*/ 129 w 146"/>
                <a:gd name="T33" fmla="*/ 47 h 96"/>
                <a:gd name="T34" fmla="*/ 140 w 146"/>
                <a:gd name="T35" fmla="*/ 50 h 96"/>
                <a:gd name="T36" fmla="*/ 146 w 146"/>
                <a:gd name="T37" fmla="*/ 56 h 96"/>
                <a:gd name="T38" fmla="*/ 140 w 146"/>
                <a:gd name="T39" fmla="*/ 60 h 96"/>
                <a:gd name="T40" fmla="*/ 128 w 146"/>
                <a:gd name="T41" fmla="*/ 59 h 96"/>
                <a:gd name="T42" fmla="*/ 125 w 146"/>
                <a:gd name="T43" fmla="*/ 61 h 96"/>
                <a:gd name="T44" fmla="*/ 130 w 146"/>
                <a:gd name="T45" fmla="*/ 68 h 96"/>
                <a:gd name="T46" fmla="*/ 136 w 146"/>
                <a:gd name="T47" fmla="*/ 81 h 96"/>
                <a:gd name="T48" fmla="*/ 123 w 146"/>
                <a:gd name="T49" fmla="*/ 82 h 96"/>
                <a:gd name="T50" fmla="*/ 119 w 146"/>
                <a:gd name="T51" fmla="*/ 86 h 96"/>
                <a:gd name="T52" fmla="*/ 119 w 146"/>
                <a:gd name="T53" fmla="*/ 96 h 96"/>
                <a:gd name="T54" fmla="*/ 113 w 146"/>
                <a:gd name="T55" fmla="*/ 95 h 96"/>
                <a:gd name="T56" fmla="*/ 99 w 146"/>
                <a:gd name="T57" fmla="*/ 95 h 96"/>
                <a:gd name="T58" fmla="*/ 94 w 146"/>
                <a:gd name="T59" fmla="*/ 91 h 96"/>
                <a:gd name="T60" fmla="*/ 88 w 146"/>
                <a:gd name="T61" fmla="*/ 94 h 96"/>
                <a:gd name="T62" fmla="*/ 82 w 146"/>
                <a:gd name="T63" fmla="*/ 91 h 96"/>
                <a:gd name="T64" fmla="*/ 70 w 146"/>
                <a:gd name="T65" fmla="*/ 91 h 96"/>
                <a:gd name="T66" fmla="*/ 51 w 146"/>
                <a:gd name="T67" fmla="*/ 86 h 96"/>
                <a:gd name="T68" fmla="*/ 35 w 146"/>
                <a:gd name="T69" fmla="*/ 84 h 96"/>
                <a:gd name="T70" fmla="*/ 23 w 146"/>
                <a:gd name="T71" fmla="*/ 85 h 96"/>
                <a:gd name="T72" fmla="*/ 15 w 146"/>
                <a:gd name="T73" fmla="*/ 90 h 96"/>
                <a:gd name="T74" fmla="*/ 8 w 146"/>
                <a:gd name="T75" fmla="*/ 91 h 96"/>
                <a:gd name="T76" fmla="*/ 6 w 146"/>
                <a:gd name="T77" fmla="*/ 82 h 96"/>
                <a:gd name="T78" fmla="*/ 0 w 146"/>
                <a:gd name="T79" fmla="*/ 73 h 96"/>
                <a:gd name="T80" fmla="*/ 9 w 146"/>
                <a:gd name="T81" fmla="*/ 69 h 96"/>
                <a:gd name="T82" fmla="*/ 8 w 146"/>
                <a:gd name="T83" fmla="*/ 61 h 96"/>
                <a:gd name="T84" fmla="*/ 3 w 146"/>
                <a:gd name="T85" fmla="*/ 53 h 96"/>
                <a:gd name="T86" fmla="*/ 1 w 146"/>
                <a:gd name="T87" fmla="*/ 44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46" h="96">
                  <a:moveTo>
                    <a:pt x="1" y="44"/>
                  </a:moveTo>
                  <a:lnTo>
                    <a:pt x="15" y="44"/>
                  </a:lnTo>
                  <a:lnTo>
                    <a:pt x="31" y="37"/>
                  </a:lnTo>
                  <a:lnTo>
                    <a:pt x="33" y="26"/>
                  </a:lnTo>
                  <a:lnTo>
                    <a:pt x="45" y="20"/>
                  </a:lnTo>
                  <a:lnTo>
                    <a:pt x="42" y="11"/>
                  </a:lnTo>
                  <a:lnTo>
                    <a:pt x="50" y="7"/>
                  </a:lnTo>
                  <a:lnTo>
                    <a:pt x="65" y="0"/>
                  </a:lnTo>
                  <a:lnTo>
                    <a:pt x="82" y="5"/>
                  </a:lnTo>
                  <a:lnTo>
                    <a:pt x="85" y="10"/>
                  </a:lnTo>
                  <a:lnTo>
                    <a:pt x="93" y="7"/>
                  </a:lnTo>
                  <a:lnTo>
                    <a:pt x="109" y="12"/>
                  </a:lnTo>
                  <a:lnTo>
                    <a:pt x="112" y="21"/>
                  </a:lnTo>
                  <a:lnTo>
                    <a:pt x="110" y="27"/>
                  </a:lnTo>
                  <a:lnTo>
                    <a:pt x="122" y="40"/>
                  </a:lnTo>
                  <a:lnTo>
                    <a:pt x="129" y="43"/>
                  </a:lnTo>
                  <a:lnTo>
                    <a:pt x="129" y="47"/>
                  </a:lnTo>
                  <a:lnTo>
                    <a:pt x="140" y="50"/>
                  </a:lnTo>
                  <a:lnTo>
                    <a:pt x="146" y="56"/>
                  </a:lnTo>
                  <a:lnTo>
                    <a:pt x="140" y="60"/>
                  </a:lnTo>
                  <a:lnTo>
                    <a:pt x="128" y="59"/>
                  </a:lnTo>
                  <a:lnTo>
                    <a:pt x="125" y="61"/>
                  </a:lnTo>
                  <a:lnTo>
                    <a:pt x="130" y="68"/>
                  </a:lnTo>
                  <a:lnTo>
                    <a:pt x="136" y="81"/>
                  </a:lnTo>
                  <a:lnTo>
                    <a:pt x="123" y="82"/>
                  </a:lnTo>
                  <a:lnTo>
                    <a:pt x="119" y="86"/>
                  </a:lnTo>
                  <a:lnTo>
                    <a:pt x="119" y="96"/>
                  </a:lnTo>
                  <a:lnTo>
                    <a:pt x="113" y="95"/>
                  </a:lnTo>
                  <a:lnTo>
                    <a:pt x="99" y="95"/>
                  </a:lnTo>
                  <a:lnTo>
                    <a:pt x="94" y="91"/>
                  </a:lnTo>
                  <a:lnTo>
                    <a:pt x="88" y="94"/>
                  </a:lnTo>
                  <a:lnTo>
                    <a:pt x="82" y="91"/>
                  </a:lnTo>
                  <a:lnTo>
                    <a:pt x="70" y="91"/>
                  </a:lnTo>
                  <a:lnTo>
                    <a:pt x="51" y="86"/>
                  </a:lnTo>
                  <a:lnTo>
                    <a:pt x="35" y="84"/>
                  </a:lnTo>
                  <a:lnTo>
                    <a:pt x="23" y="85"/>
                  </a:lnTo>
                  <a:lnTo>
                    <a:pt x="15" y="90"/>
                  </a:lnTo>
                  <a:lnTo>
                    <a:pt x="8" y="91"/>
                  </a:lnTo>
                  <a:lnTo>
                    <a:pt x="6" y="82"/>
                  </a:lnTo>
                  <a:lnTo>
                    <a:pt x="0" y="73"/>
                  </a:lnTo>
                  <a:lnTo>
                    <a:pt x="9" y="69"/>
                  </a:lnTo>
                  <a:lnTo>
                    <a:pt x="8" y="61"/>
                  </a:lnTo>
                  <a:lnTo>
                    <a:pt x="3" y="53"/>
                  </a:lnTo>
                  <a:lnTo>
                    <a:pt x="1" y="44"/>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351" name="Freeform 350">
              <a:extLst>
                <a:ext uri="{FF2B5EF4-FFF2-40B4-BE49-F238E27FC236}">
                  <a16:creationId xmlns:a16="http://schemas.microsoft.com/office/drawing/2014/main" id="{DFC97C22-7DC3-964C-B21A-EBD3B7E37AFD}"/>
                </a:ext>
              </a:extLst>
            </p:cNvPr>
            <p:cNvSpPr>
              <a:spLocks/>
            </p:cNvSpPr>
            <p:nvPr/>
          </p:nvSpPr>
          <p:spPr bwMode="auto">
            <a:xfrm>
              <a:off x="5515771" y="4817395"/>
              <a:ext cx="285995" cy="296673"/>
            </a:xfrm>
            <a:custGeom>
              <a:avLst/>
              <a:gdLst>
                <a:gd name="T0" fmla="*/ 108 w 173"/>
                <a:gd name="T1" fmla="*/ 19 h 191"/>
                <a:gd name="T2" fmla="*/ 112 w 173"/>
                <a:gd name="T3" fmla="*/ 22 h 191"/>
                <a:gd name="T4" fmla="*/ 117 w 173"/>
                <a:gd name="T5" fmla="*/ 34 h 191"/>
                <a:gd name="T6" fmla="*/ 137 w 173"/>
                <a:gd name="T7" fmla="*/ 57 h 191"/>
                <a:gd name="T8" fmla="*/ 144 w 173"/>
                <a:gd name="T9" fmla="*/ 59 h 191"/>
                <a:gd name="T10" fmla="*/ 144 w 173"/>
                <a:gd name="T11" fmla="*/ 67 h 191"/>
                <a:gd name="T12" fmla="*/ 149 w 173"/>
                <a:gd name="T13" fmla="*/ 80 h 191"/>
                <a:gd name="T14" fmla="*/ 162 w 173"/>
                <a:gd name="T15" fmla="*/ 83 h 191"/>
                <a:gd name="T16" fmla="*/ 173 w 173"/>
                <a:gd name="T17" fmla="*/ 92 h 191"/>
                <a:gd name="T18" fmla="*/ 147 w 173"/>
                <a:gd name="T19" fmla="*/ 108 h 191"/>
                <a:gd name="T20" fmla="*/ 130 w 173"/>
                <a:gd name="T21" fmla="*/ 123 h 191"/>
                <a:gd name="T22" fmla="*/ 124 w 173"/>
                <a:gd name="T23" fmla="*/ 137 h 191"/>
                <a:gd name="T24" fmla="*/ 118 w 173"/>
                <a:gd name="T25" fmla="*/ 145 h 191"/>
                <a:gd name="T26" fmla="*/ 108 w 173"/>
                <a:gd name="T27" fmla="*/ 146 h 191"/>
                <a:gd name="T28" fmla="*/ 104 w 173"/>
                <a:gd name="T29" fmla="*/ 156 h 191"/>
                <a:gd name="T30" fmla="*/ 102 w 173"/>
                <a:gd name="T31" fmla="*/ 163 h 191"/>
                <a:gd name="T32" fmla="*/ 90 w 173"/>
                <a:gd name="T33" fmla="*/ 168 h 191"/>
                <a:gd name="T34" fmla="*/ 76 w 173"/>
                <a:gd name="T35" fmla="*/ 167 h 191"/>
                <a:gd name="T36" fmla="*/ 68 w 173"/>
                <a:gd name="T37" fmla="*/ 161 h 191"/>
                <a:gd name="T38" fmla="*/ 60 w 173"/>
                <a:gd name="T39" fmla="*/ 158 h 191"/>
                <a:gd name="T40" fmla="*/ 51 w 173"/>
                <a:gd name="T41" fmla="*/ 163 h 191"/>
                <a:gd name="T42" fmla="*/ 47 w 173"/>
                <a:gd name="T43" fmla="*/ 173 h 191"/>
                <a:gd name="T44" fmla="*/ 38 w 173"/>
                <a:gd name="T45" fmla="*/ 179 h 191"/>
                <a:gd name="T46" fmla="*/ 28 w 173"/>
                <a:gd name="T47" fmla="*/ 189 h 191"/>
                <a:gd name="T48" fmla="*/ 16 w 173"/>
                <a:gd name="T49" fmla="*/ 191 h 191"/>
                <a:gd name="T50" fmla="*/ 12 w 173"/>
                <a:gd name="T51" fmla="*/ 183 h 191"/>
                <a:gd name="T52" fmla="*/ 14 w 173"/>
                <a:gd name="T53" fmla="*/ 171 h 191"/>
                <a:gd name="T54" fmla="*/ 4 w 173"/>
                <a:gd name="T55" fmla="*/ 151 h 191"/>
                <a:gd name="T56" fmla="*/ 0 w 173"/>
                <a:gd name="T57" fmla="*/ 148 h 191"/>
                <a:gd name="T58" fmla="*/ 2 w 173"/>
                <a:gd name="T59" fmla="*/ 87 h 191"/>
                <a:gd name="T60" fmla="*/ 20 w 173"/>
                <a:gd name="T61" fmla="*/ 87 h 191"/>
                <a:gd name="T62" fmla="*/ 23 w 173"/>
                <a:gd name="T63" fmla="*/ 13 h 191"/>
                <a:gd name="T64" fmla="*/ 36 w 173"/>
                <a:gd name="T65" fmla="*/ 12 h 191"/>
                <a:gd name="T66" fmla="*/ 65 w 173"/>
                <a:gd name="T67" fmla="*/ 5 h 191"/>
                <a:gd name="T68" fmla="*/ 71 w 173"/>
                <a:gd name="T69" fmla="*/ 13 h 191"/>
                <a:gd name="T70" fmla="*/ 83 w 173"/>
                <a:gd name="T71" fmla="*/ 5 h 191"/>
                <a:gd name="T72" fmla="*/ 89 w 173"/>
                <a:gd name="T73" fmla="*/ 5 h 191"/>
                <a:gd name="T74" fmla="*/ 99 w 173"/>
                <a:gd name="T75" fmla="*/ 0 h 191"/>
                <a:gd name="T76" fmla="*/ 102 w 173"/>
                <a:gd name="T77" fmla="*/ 2 h 191"/>
                <a:gd name="T78" fmla="*/ 108 w 173"/>
                <a:gd name="T79" fmla="*/ 19 h 1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73" h="191">
                  <a:moveTo>
                    <a:pt x="108" y="19"/>
                  </a:moveTo>
                  <a:lnTo>
                    <a:pt x="112" y="22"/>
                  </a:lnTo>
                  <a:lnTo>
                    <a:pt x="117" y="34"/>
                  </a:lnTo>
                  <a:lnTo>
                    <a:pt x="137" y="57"/>
                  </a:lnTo>
                  <a:lnTo>
                    <a:pt x="144" y="59"/>
                  </a:lnTo>
                  <a:lnTo>
                    <a:pt x="144" y="67"/>
                  </a:lnTo>
                  <a:lnTo>
                    <a:pt x="149" y="80"/>
                  </a:lnTo>
                  <a:lnTo>
                    <a:pt x="162" y="83"/>
                  </a:lnTo>
                  <a:lnTo>
                    <a:pt x="173" y="92"/>
                  </a:lnTo>
                  <a:lnTo>
                    <a:pt x="147" y="108"/>
                  </a:lnTo>
                  <a:lnTo>
                    <a:pt x="130" y="123"/>
                  </a:lnTo>
                  <a:lnTo>
                    <a:pt x="124" y="137"/>
                  </a:lnTo>
                  <a:lnTo>
                    <a:pt x="118" y="145"/>
                  </a:lnTo>
                  <a:lnTo>
                    <a:pt x="108" y="146"/>
                  </a:lnTo>
                  <a:lnTo>
                    <a:pt x="104" y="156"/>
                  </a:lnTo>
                  <a:lnTo>
                    <a:pt x="102" y="163"/>
                  </a:lnTo>
                  <a:lnTo>
                    <a:pt x="90" y="168"/>
                  </a:lnTo>
                  <a:lnTo>
                    <a:pt x="76" y="167"/>
                  </a:lnTo>
                  <a:lnTo>
                    <a:pt x="68" y="161"/>
                  </a:lnTo>
                  <a:lnTo>
                    <a:pt x="60" y="158"/>
                  </a:lnTo>
                  <a:lnTo>
                    <a:pt x="51" y="163"/>
                  </a:lnTo>
                  <a:lnTo>
                    <a:pt x="47" y="173"/>
                  </a:lnTo>
                  <a:lnTo>
                    <a:pt x="38" y="179"/>
                  </a:lnTo>
                  <a:lnTo>
                    <a:pt x="28" y="189"/>
                  </a:lnTo>
                  <a:lnTo>
                    <a:pt x="16" y="191"/>
                  </a:lnTo>
                  <a:lnTo>
                    <a:pt x="12" y="183"/>
                  </a:lnTo>
                  <a:lnTo>
                    <a:pt x="14" y="171"/>
                  </a:lnTo>
                  <a:lnTo>
                    <a:pt x="4" y="151"/>
                  </a:lnTo>
                  <a:lnTo>
                    <a:pt x="0" y="148"/>
                  </a:lnTo>
                  <a:lnTo>
                    <a:pt x="2" y="87"/>
                  </a:lnTo>
                  <a:lnTo>
                    <a:pt x="20" y="87"/>
                  </a:lnTo>
                  <a:lnTo>
                    <a:pt x="23" y="13"/>
                  </a:lnTo>
                  <a:lnTo>
                    <a:pt x="36" y="12"/>
                  </a:lnTo>
                  <a:lnTo>
                    <a:pt x="65" y="5"/>
                  </a:lnTo>
                  <a:lnTo>
                    <a:pt x="71" y="13"/>
                  </a:lnTo>
                  <a:lnTo>
                    <a:pt x="83" y="5"/>
                  </a:lnTo>
                  <a:lnTo>
                    <a:pt x="89" y="5"/>
                  </a:lnTo>
                  <a:lnTo>
                    <a:pt x="99" y="0"/>
                  </a:lnTo>
                  <a:lnTo>
                    <a:pt x="102" y="2"/>
                  </a:lnTo>
                  <a:lnTo>
                    <a:pt x="108" y="1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352" name="Freeform 351">
              <a:extLst>
                <a:ext uri="{FF2B5EF4-FFF2-40B4-BE49-F238E27FC236}">
                  <a16:creationId xmlns:a16="http://schemas.microsoft.com/office/drawing/2014/main" id="{1F5589FD-1232-E346-928C-6A6B8CE4E64B}"/>
                </a:ext>
              </a:extLst>
            </p:cNvPr>
            <p:cNvSpPr>
              <a:spLocks/>
            </p:cNvSpPr>
            <p:nvPr/>
          </p:nvSpPr>
          <p:spPr bwMode="auto">
            <a:xfrm>
              <a:off x="5366988" y="3888545"/>
              <a:ext cx="391795" cy="285801"/>
            </a:xfrm>
            <a:custGeom>
              <a:avLst/>
              <a:gdLst>
                <a:gd name="T0" fmla="*/ 14 w 237"/>
                <a:gd name="T1" fmla="*/ 77 h 184"/>
                <a:gd name="T2" fmla="*/ 29 w 237"/>
                <a:gd name="T3" fmla="*/ 76 h 184"/>
                <a:gd name="T4" fmla="*/ 33 w 237"/>
                <a:gd name="T5" fmla="*/ 70 h 184"/>
                <a:gd name="T6" fmla="*/ 36 w 237"/>
                <a:gd name="T7" fmla="*/ 71 h 184"/>
                <a:gd name="T8" fmla="*/ 40 w 237"/>
                <a:gd name="T9" fmla="*/ 75 h 184"/>
                <a:gd name="T10" fmla="*/ 64 w 237"/>
                <a:gd name="T11" fmla="*/ 68 h 184"/>
                <a:gd name="T12" fmla="*/ 71 w 237"/>
                <a:gd name="T13" fmla="*/ 59 h 184"/>
                <a:gd name="T14" fmla="*/ 81 w 237"/>
                <a:gd name="T15" fmla="*/ 52 h 184"/>
                <a:gd name="T16" fmla="*/ 79 w 237"/>
                <a:gd name="T17" fmla="*/ 45 h 184"/>
                <a:gd name="T18" fmla="*/ 84 w 237"/>
                <a:gd name="T19" fmla="*/ 43 h 184"/>
                <a:gd name="T20" fmla="*/ 102 w 237"/>
                <a:gd name="T21" fmla="*/ 44 h 184"/>
                <a:gd name="T22" fmla="*/ 119 w 237"/>
                <a:gd name="T23" fmla="*/ 35 h 184"/>
                <a:gd name="T24" fmla="*/ 132 w 237"/>
                <a:gd name="T25" fmla="*/ 12 h 184"/>
                <a:gd name="T26" fmla="*/ 141 w 237"/>
                <a:gd name="T27" fmla="*/ 3 h 184"/>
                <a:gd name="T28" fmla="*/ 152 w 237"/>
                <a:gd name="T29" fmla="*/ 0 h 184"/>
                <a:gd name="T30" fmla="*/ 155 w 237"/>
                <a:gd name="T31" fmla="*/ 9 h 184"/>
                <a:gd name="T32" fmla="*/ 165 w 237"/>
                <a:gd name="T33" fmla="*/ 22 h 184"/>
                <a:gd name="T34" fmla="*/ 165 w 237"/>
                <a:gd name="T35" fmla="*/ 30 h 184"/>
                <a:gd name="T36" fmla="*/ 163 w 237"/>
                <a:gd name="T37" fmla="*/ 39 h 184"/>
                <a:gd name="T38" fmla="*/ 164 w 237"/>
                <a:gd name="T39" fmla="*/ 45 h 184"/>
                <a:gd name="T40" fmla="*/ 170 w 237"/>
                <a:gd name="T41" fmla="*/ 51 h 184"/>
                <a:gd name="T42" fmla="*/ 185 w 237"/>
                <a:gd name="T43" fmla="*/ 61 h 184"/>
                <a:gd name="T44" fmla="*/ 195 w 237"/>
                <a:gd name="T45" fmla="*/ 69 h 184"/>
                <a:gd name="T46" fmla="*/ 195 w 237"/>
                <a:gd name="T47" fmla="*/ 76 h 184"/>
                <a:gd name="T48" fmla="*/ 207 w 237"/>
                <a:gd name="T49" fmla="*/ 86 h 184"/>
                <a:gd name="T50" fmla="*/ 215 w 237"/>
                <a:gd name="T51" fmla="*/ 95 h 184"/>
                <a:gd name="T52" fmla="*/ 220 w 237"/>
                <a:gd name="T53" fmla="*/ 108 h 184"/>
                <a:gd name="T54" fmla="*/ 234 w 237"/>
                <a:gd name="T55" fmla="*/ 116 h 184"/>
                <a:gd name="T56" fmla="*/ 237 w 237"/>
                <a:gd name="T57" fmla="*/ 123 h 184"/>
                <a:gd name="T58" fmla="*/ 231 w 237"/>
                <a:gd name="T59" fmla="*/ 125 h 184"/>
                <a:gd name="T60" fmla="*/ 219 w 237"/>
                <a:gd name="T61" fmla="*/ 124 h 184"/>
                <a:gd name="T62" fmla="*/ 205 w 237"/>
                <a:gd name="T63" fmla="*/ 122 h 184"/>
                <a:gd name="T64" fmla="*/ 198 w 237"/>
                <a:gd name="T65" fmla="*/ 124 h 184"/>
                <a:gd name="T66" fmla="*/ 196 w 237"/>
                <a:gd name="T67" fmla="*/ 129 h 184"/>
                <a:gd name="T68" fmla="*/ 190 w 237"/>
                <a:gd name="T69" fmla="*/ 130 h 184"/>
                <a:gd name="T70" fmla="*/ 182 w 237"/>
                <a:gd name="T71" fmla="*/ 125 h 184"/>
                <a:gd name="T72" fmla="*/ 162 w 237"/>
                <a:gd name="T73" fmla="*/ 136 h 184"/>
                <a:gd name="T74" fmla="*/ 154 w 237"/>
                <a:gd name="T75" fmla="*/ 133 h 184"/>
                <a:gd name="T76" fmla="*/ 151 w 237"/>
                <a:gd name="T77" fmla="*/ 135 h 184"/>
                <a:gd name="T78" fmla="*/ 146 w 237"/>
                <a:gd name="T79" fmla="*/ 148 h 184"/>
                <a:gd name="T80" fmla="*/ 132 w 237"/>
                <a:gd name="T81" fmla="*/ 144 h 184"/>
                <a:gd name="T82" fmla="*/ 119 w 237"/>
                <a:gd name="T83" fmla="*/ 142 h 184"/>
                <a:gd name="T84" fmla="*/ 107 w 237"/>
                <a:gd name="T85" fmla="*/ 134 h 184"/>
                <a:gd name="T86" fmla="*/ 92 w 237"/>
                <a:gd name="T87" fmla="*/ 127 h 184"/>
                <a:gd name="T88" fmla="*/ 82 w 237"/>
                <a:gd name="T89" fmla="*/ 133 h 184"/>
                <a:gd name="T90" fmla="*/ 75 w 237"/>
                <a:gd name="T91" fmla="*/ 144 h 184"/>
                <a:gd name="T92" fmla="*/ 73 w 237"/>
                <a:gd name="T93" fmla="*/ 159 h 184"/>
                <a:gd name="T94" fmla="*/ 61 w 237"/>
                <a:gd name="T95" fmla="*/ 157 h 184"/>
                <a:gd name="T96" fmla="*/ 49 w 237"/>
                <a:gd name="T97" fmla="*/ 154 h 184"/>
                <a:gd name="T98" fmla="*/ 38 w 237"/>
                <a:gd name="T99" fmla="*/ 165 h 184"/>
                <a:gd name="T100" fmla="*/ 29 w 237"/>
                <a:gd name="T101" fmla="*/ 184 h 184"/>
                <a:gd name="T102" fmla="*/ 27 w 237"/>
                <a:gd name="T103" fmla="*/ 178 h 184"/>
                <a:gd name="T104" fmla="*/ 26 w 237"/>
                <a:gd name="T105" fmla="*/ 169 h 184"/>
                <a:gd name="T106" fmla="*/ 17 w 237"/>
                <a:gd name="T107" fmla="*/ 162 h 184"/>
                <a:gd name="T108" fmla="*/ 10 w 237"/>
                <a:gd name="T109" fmla="*/ 152 h 184"/>
                <a:gd name="T110" fmla="*/ 9 w 237"/>
                <a:gd name="T111" fmla="*/ 144 h 184"/>
                <a:gd name="T112" fmla="*/ 0 w 237"/>
                <a:gd name="T113" fmla="*/ 133 h 184"/>
                <a:gd name="T114" fmla="*/ 2 w 237"/>
                <a:gd name="T115" fmla="*/ 127 h 184"/>
                <a:gd name="T116" fmla="*/ 0 w 237"/>
                <a:gd name="T117" fmla="*/ 118 h 184"/>
                <a:gd name="T118" fmla="*/ 1 w 237"/>
                <a:gd name="T119" fmla="*/ 102 h 184"/>
                <a:gd name="T120" fmla="*/ 5 w 237"/>
                <a:gd name="T121" fmla="*/ 98 h 184"/>
                <a:gd name="T122" fmla="*/ 14 w 237"/>
                <a:gd name="T123" fmla="*/ 77 h 1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37" h="184">
                  <a:moveTo>
                    <a:pt x="14" y="77"/>
                  </a:moveTo>
                  <a:lnTo>
                    <a:pt x="29" y="76"/>
                  </a:lnTo>
                  <a:lnTo>
                    <a:pt x="33" y="70"/>
                  </a:lnTo>
                  <a:lnTo>
                    <a:pt x="36" y="71"/>
                  </a:lnTo>
                  <a:lnTo>
                    <a:pt x="40" y="75"/>
                  </a:lnTo>
                  <a:lnTo>
                    <a:pt x="64" y="68"/>
                  </a:lnTo>
                  <a:lnTo>
                    <a:pt x="71" y="59"/>
                  </a:lnTo>
                  <a:lnTo>
                    <a:pt x="81" y="52"/>
                  </a:lnTo>
                  <a:lnTo>
                    <a:pt x="79" y="45"/>
                  </a:lnTo>
                  <a:lnTo>
                    <a:pt x="84" y="43"/>
                  </a:lnTo>
                  <a:lnTo>
                    <a:pt x="102" y="44"/>
                  </a:lnTo>
                  <a:lnTo>
                    <a:pt x="119" y="35"/>
                  </a:lnTo>
                  <a:lnTo>
                    <a:pt x="132" y="12"/>
                  </a:lnTo>
                  <a:lnTo>
                    <a:pt x="141" y="3"/>
                  </a:lnTo>
                  <a:lnTo>
                    <a:pt x="152" y="0"/>
                  </a:lnTo>
                  <a:lnTo>
                    <a:pt x="155" y="9"/>
                  </a:lnTo>
                  <a:lnTo>
                    <a:pt x="165" y="22"/>
                  </a:lnTo>
                  <a:lnTo>
                    <a:pt x="165" y="30"/>
                  </a:lnTo>
                  <a:lnTo>
                    <a:pt x="163" y="39"/>
                  </a:lnTo>
                  <a:lnTo>
                    <a:pt x="164" y="45"/>
                  </a:lnTo>
                  <a:lnTo>
                    <a:pt x="170" y="51"/>
                  </a:lnTo>
                  <a:lnTo>
                    <a:pt x="185" y="61"/>
                  </a:lnTo>
                  <a:lnTo>
                    <a:pt x="195" y="69"/>
                  </a:lnTo>
                  <a:lnTo>
                    <a:pt x="195" y="76"/>
                  </a:lnTo>
                  <a:lnTo>
                    <a:pt x="207" y="86"/>
                  </a:lnTo>
                  <a:lnTo>
                    <a:pt x="215" y="95"/>
                  </a:lnTo>
                  <a:lnTo>
                    <a:pt x="220" y="108"/>
                  </a:lnTo>
                  <a:lnTo>
                    <a:pt x="234" y="116"/>
                  </a:lnTo>
                  <a:lnTo>
                    <a:pt x="237" y="123"/>
                  </a:lnTo>
                  <a:lnTo>
                    <a:pt x="231" y="125"/>
                  </a:lnTo>
                  <a:lnTo>
                    <a:pt x="219" y="124"/>
                  </a:lnTo>
                  <a:lnTo>
                    <a:pt x="205" y="122"/>
                  </a:lnTo>
                  <a:lnTo>
                    <a:pt x="198" y="124"/>
                  </a:lnTo>
                  <a:lnTo>
                    <a:pt x="196" y="129"/>
                  </a:lnTo>
                  <a:lnTo>
                    <a:pt x="190" y="130"/>
                  </a:lnTo>
                  <a:lnTo>
                    <a:pt x="182" y="125"/>
                  </a:lnTo>
                  <a:lnTo>
                    <a:pt x="162" y="136"/>
                  </a:lnTo>
                  <a:lnTo>
                    <a:pt x="154" y="133"/>
                  </a:lnTo>
                  <a:lnTo>
                    <a:pt x="151" y="135"/>
                  </a:lnTo>
                  <a:lnTo>
                    <a:pt x="146" y="148"/>
                  </a:lnTo>
                  <a:lnTo>
                    <a:pt x="132" y="144"/>
                  </a:lnTo>
                  <a:lnTo>
                    <a:pt x="119" y="142"/>
                  </a:lnTo>
                  <a:lnTo>
                    <a:pt x="107" y="134"/>
                  </a:lnTo>
                  <a:lnTo>
                    <a:pt x="92" y="127"/>
                  </a:lnTo>
                  <a:lnTo>
                    <a:pt x="82" y="133"/>
                  </a:lnTo>
                  <a:lnTo>
                    <a:pt x="75" y="144"/>
                  </a:lnTo>
                  <a:lnTo>
                    <a:pt x="73" y="159"/>
                  </a:lnTo>
                  <a:lnTo>
                    <a:pt x="61" y="157"/>
                  </a:lnTo>
                  <a:lnTo>
                    <a:pt x="49" y="154"/>
                  </a:lnTo>
                  <a:lnTo>
                    <a:pt x="38" y="165"/>
                  </a:lnTo>
                  <a:lnTo>
                    <a:pt x="29" y="184"/>
                  </a:lnTo>
                  <a:lnTo>
                    <a:pt x="27" y="178"/>
                  </a:lnTo>
                  <a:lnTo>
                    <a:pt x="26" y="169"/>
                  </a:lnTo>
                  <a:lnTo>
                    <a:pt x="17" y="162"/>
                  </a:lnTo>
                  <a:lnTo>
                    <a:pt x="10" y="152"/>
                  </a:lnTo>
                  <a:lnTo>
                    <a:pt x="9" y="144"/>
                  </a:lnTo>
                  <a:lnTo>
                    <a:pt x="0" y="133"/>
                  </a:lnTo>
                  <a:lnTo>
                    <a:pt x="2" y="127"/>
                  </a:lnTo>
                  <a:lnTo>
                    <a:pt x="0" y="118"/>
                  </a:lnTo>
                  <a:lnTo>
                    <a:pt x="1" y="102"/>
                  </a:lnTo>
                  <a:lnTo>
                    <a:pt x="5" y="98"/>
                  </a:lnTo>
                  <a:lnTo>
                    <a:pt x="14" y="77"/>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353" name="Freeform 352">
              <a:extLst>
                <a:ext uri="{FF2B5EF4-FFF2-40B4-BE49-F238E27FC236}">
                  <a16:creationId xmlns:a16="http://schemas.microsoft.com/office/drawing/2014/main" id="{601530DA-CBD7-954C-A360-EE3C61F2DF02}"/>
                </a:ext>
              </a:extLst>
            </p:cNvPr>
            <p:cNvSpPr>
              <a:spLocks/>
            </p:cNvSpPr>
            <p:nvPr/>
          </p:nvSpPr>
          <p:spPr bwMode="auto">
            <a:xfrm>
              <a:off x="5090913" y="2709621"/>
              <a:ext cx="117373" cy="65236"/>
            </a:xfrm>
            <a:custGeom>
              <a:avLst/>
              <a:gdLst>
                <a:gd name="T0" fmla="*/ 57 w 71"/>
                <a:gd name="T1" fmla="*/ 6 h 42"/>
                <a:gd name="T2" fmla="*/ 58 w 71"/>
                <a:gd name="T3" fmla="*/ 10 h 42"/>
                <a:gd name="T4" fmla="*/ 56 w 71"/>
                <a:gd name="T5" fmla="*/ 15 h 42"/>
                <a:gd name="T6" fmla="*/ 63 w 71"/>
                <a:gd name="T7" fmla="*/ 19 h 42"/>
                <a:gd name="T8" fmla="*/ 71 w 71"/>
                <a:gd name="T9" fmla="*/ 19 h 42"/>
                <a:gd name="T10" fmla="*/ 71 w 71"/>
                <a:gd name="T11" fmla="*/ 27 h 42"/>
                <a:gd name="T12" fmla="*/ 64 w 71"/>
                <a:gd name="T13" fmla="*/ 31 h 42"/>
                <a:gd name="T14" fmla="*/ 51 w 71"/>
                <a:gd name="T15" fmla="*/ 28 h 42"/>
                <a:gd name="T16" fmla="*/ 48 w 71"/>
                <a:gd name="T17" fmla="*/ 37 h 42"/>
                <a:gd name="T18" fmla="*/ 40 w 71"/>
                <a:gd name="T19" fmla="*/ 37 h 42"/>
                <a:gd name="T20" fmla="*/ 38 w 71"/>
                <a:gd name="T21" fmla="*/ 34 h 42"/>
                <a:gd name="T22" fmla="*/ 29 w 71"/>
                <a:gd name="T23" fmla="*/ 41 h 42"/>
                <a:gd name="T24" fmla="*/ 21 w 71"/>
                <a:gd name="T25" fmla="*/ 42 h 42"/>
                <a:gd name="T26" fmla="*/ 13 w 71"/>
                <a:gd name="T27" fmla="*/ 38 h 42"/>
                <a:gd name="T28" fmla="*/ 8 w 71"/>
                <a:gd name="T29" fmla="*/ 29 h 42"/>
                <a:gd name="T30" fmla="*/ 0 w 71"/>
                <a:gd name="T31" fmla="*/ 32 h 42"/>
                <a:gd name="T32" fmla="*/ 0 w 71"/>
                <a:gd name="T33" fmla="*/ 22 h 42"/>
                <a:gd name="T34" fmla="*/ 11 w 71"/>
                <a:gd name="T35" fmla="*/ 11 h 42"/>
                <a:gd name="T36" fmla="*/ 11 w 71"/>
                <a:gd name="T37" fmla="*/ 6 h 42"/>
                <a:gd name="T38" fmla="*/ 18 w 71"/>
                <a:gd name="T39" fmla="*/ 8 h 42"/>
                <a:gd name="T40" fmla="*/ 22 w 71"/>
                <a:gd name="T41" fmla="*/ 4 h 42"/>
                <a:gd name="T42" fmla="*/ 36 w 71"/>
                <a:gd name="T43" fmla="*/ 4 h 42"/>
                <a:gd name="T44" fmla="*/ 40 w 71"/>
                <a:gd name="T45" fmla="*/ 0 h 42"/>
                <a:gd name="T46" fmla="*/ 57 w 71"/>
                <a:gd name="T47" fmla="*/ 6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71" h="42">
                  <a:moveTo>
                    <a:pt x="57" y="6"/>
                  </a:moveTo>
                  <a:lnTo>
                    <a:pt x="58" y="10"/>
                  </a:lnTo>
                  <a:lnTo>
                    <a:pt x="56" y="15"/>
                  </a:lnTo>
                  <a:lnTo>
                    <a:pt x="63" y="19"/>
                  </a:lnTo>
                  <a:lnTo>
                    <a:pt x="71" y="19"/>
                  </a:lnTo>
                  <a:lnTo>
                    <a:pt x="71" y="27"/>
                  </a:lnTo>
                  <a:lnTo>
                    <a:pt x="64" y="31"/>
                  </a:lnTo>
                  <a:lnTo>
                    <a:pt x="51" y="28"/>
                  </a:lnTo>
                  <a:lnTo>
                    <a:pt x="48" y="37"/>
                  </a:lnTo>
                  <a:lnTo>
                    <a:pt x="40" y="37"/>
                  </a:lnTo>
                  <a:lnTo>
                    <a:pt x="38" y="34"/>
                  </a:lnTo>
                  <a:lnTo>
                    <a:pt x="29" y="41"/>
                  </a:lnTo>
                  <a:lnTo>
                    <a:pt x="21" y="42"/>
                  </a:lnTo>
                  <a:lnTo>
                    <a:pt x="13" y="38"/>
                  </a:lnTo>
                  <a:lnTo>
                    <a:pt x="8" y="29"/>
                  </a:lnTo>
                  <a:lnTo>
                    <a:pt x="0" y="32"/>
                  </a:lnTo>
                  <a:lnTo>
                    <a:pt x="0" y="22"/>
                  </a:lnTo>
                  <a:lnTo>
                    <a:pt x="11" y="11"/>
                  </a:lnTo>
                  <a:lnTo>
                    <a:pt x="11" y="6"/>
                  </a:lnTo>
                  <a:lnTo>
                    <a:pt x="18" y="8"/>
                  </a:lnTo>
                  <a:lnTo>
                    <a:pt x="22" y="4"/>
                  </a:lnTo>
                  <a:lnTo>
                    <a:pt x="36" y="4"/>
                  </a:lnTo>
                  <a:lnTo>
                    <a:pt x="40" y="0"/>
                  </a:lnTo>
                  <a:lnTo>
                    <a:pt x="57" y="6"/>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354" name="Freeform 353">
              <a:extLst>
                <a:ext uri="{FF2B5EF4-FFF2-40B4-BE49-F238E27FC236}">
                  <a16:creationId xmlns:a16="http://schemas.microsoft.com/office/drawing/2014/main" id="{4E49ABB0-0FF0-E044-B6FA-2599F39B6361}"/>
                </a:ext>
              </a:extLst>
            </p:cNvPr>
            <p:cNvSpPr>
              <a:spLocks/>
            </p:cNvSpPr>
            <p:nvPr/>
          </p:nvSpPr>
          <p:spPr bwMode="auto">
            <a:xfrm>
              <a:off x="4667708" y="3908739"/>
              <a:ext cx="181845" cy="198817"/>
            </a:xfrm>
            <a:custGeom>
              <a:avLst/>
              <a:gdLst>
                <a:gd name="T0" fmla="*/ 105 w 110"/>
                <a:gd name="T1" fmla="*/ 115 h 128"/>
                <a:gd name="T2" fmla="*/ 97 w 110"/>
                <a:gd name="T3" fmla="*/ 115 h 128"/>
                <a:gd name="T4" fmla="*/ 84 w 110"/>
                <a:gd name="T5" fmla="*/ 111 h 128"/>
                <a:gd name="T6" fmla="*/ 72 w 110"/>
                <a:gd name="T7" fmla="*/ 111 h 128"/>
                <a:gd name="T8" fmla="*/ 50 w 110"/>
                <a:gd name="T9" fmla="*/ 115 h 128"/>
                <a:gd name="T10" fmla="*/ 37 w 110"/>
                <a:gd name="T11" fmla="*/ 121 h 128"/>
                <a:gd name="T12" fmla="*/ 19 w 110"/>
                <a:gd name="T13" fmla="*/ 128 h 128"/>
                <a:gd name="T14" fmla="*/ 16 w 110"/>
                <a:gd name="T15" fmla="*/ 128 h 128"/>
                <a:gd name="T16" fmla="*/ 17 w 110"/>
                <a:gd name="T17" fmla="*/ 111 h 128"/>
                <a:gd name="T18" fmla="*/ 19 w 110"/>
                <a:gd name="T19" fmla="*/ 108 h 128"/>
                <a:gd name="T20" fmla="*/ 18 w 110"/>
                <a:gd name="T21" fmla="*/ 100 h 128"/>
                <a:gd name="T22" fmla="*/ 11 w 110"/>
                <a:gd name="T23" fmla="*/ 91 h 128"/>
                <a:gd name="T24" fmla="*/ 5 w 110"/>
                <a:gd name="T25" fmla="*/ 90 h 128"/>
                <a:gd name="T26" fmla="*/ 0 w 110"/>
                <a:gd name="T27" fmla="*/ 84 h 128"/>
                <a:gd name="T28" fmla="*/ 3 w 110"/>
                <a:gd name="T29" fmla="*/ 75 h 128"/>
                <a:gd name="T30" fmla="*/ 2 w 110"/>
                <a:gd name="T31" fmla="*/ 65 h 128"/>
                <a:gd name="T32" fmla="*/ 3 w 110"/>
                <a:gd name="T33" fmla="*/ 59 h 128"/>
                <a:gd name="T34" fmla="*/ 6 w 110"/>
                <a:gd name="T35" fmla="*/ 59 h 128"/>
                <a:gd name="T36" fmla="*/ 7 w 110"/>
                <a:gd name="T37" fmla="*/ 50 h 128"/>
                <a:gd name="T38" fmla="*/ 5 w 110"/>
                <a:gd name="T39" fmla="*/ 46 h 128"/>
                <a:gd name="T40" fmla="*/ 7 w 110"/>
                <a:gd name="T41" fmla="*/ 43 h 128"/>
                <a:gd name="T42" fmla="*/ 14 w 110"/>
                <a:gd name="T43" fmla="*/ 40 h 128"/>
                <a:gd name="T44" fmla="*/ 9 w 110"/>
                <a:gd name="T45" fmla="*/ 24 h 128"/>
                <a:gd name="T46" fmla="*/ 5 w 110"/>
                <a:gd name="T47" fmla="*/ 15 h 128"/>
                <a:gd name="T48" fmla="*/ 7 w 110"/>
                <a:gd name="T49" fmla="*/ 8 h 128"/>
                <a:gd name="T50" fmla="*/ 11 w 110"/>
                <a:gd name="T51" fmla="*/ 6 h 128"/>
                <a:gd name="T52" fmla="*/ 13 w 110"/>
                <a:gd name="T53" fmla="*/ 5 h 128"/>
                <a:gd name="T54" fmla="*/ 18 w 110"/>
                <a:gd name="T55" fmla="*/ 7 h 128"/>
                <a:gd name="T56" fmla="*/ 32 w 110"/>
                <a:gd name="T57" fmla="*/ 8 h 128"/>
                <a:gd name="T58" fmla="*/ 35 w 110"/>
                <a:gd name="T59" fmla="*/ 2 h 128"/>
                <a:gd name="T60" fmla="*/ 39 w 110"/>
                <a:gd name="T61" fmla="*/ 2 h 128"/>
                <a:gd name="T62" fmla="*/ 44 w 110"/>
                <a:gd name="T63" fmla="*/ 0 h 128"/>
                <a:gd name="T64" fmla="*/ 47 w 110"/>
                <a:gd name="T65" fmla="*/ 9 h 128"/>
                <a:gd name="T66" fmla="*/ 51 w 110"/>
                <a:gd name="T67" fmla="*/ 6 h 128"/>
                <a:gd name="T68" fmla="*/ 58 w 110"/>
                <a:gd name="T69" fmla="*/ 3 h 128"/>
                <a:gd name="T70" fmla="*/ 67 w 110"/>
                <a:gd name="T71" fmla="*/ 7 h 128"/>
                <a:gd name="T72" fmla="*/ 70 w 110"/>
                <a:gd name="T73" fmla="*/ 14 h 128"/>
                <a:gd name="T74" fmla="*/ 78 w 110"/>
                <a:gd name="T75" fmla="*/ 19 h 128"/>
                <a:gd name="T76" fmla="*/ 85 w 110"/>
                <a:gd name="T77" fmla="*/ 14 h 128"/>
                <a:gd name="T78" fmla="*/ 93 w 110"/>
                <a:gd name="T79" fmla="*/ 13 h 128"/>
                <a:gd name="T80" fmla="*/ 106 w 110"/>
                <a:gd name="T81" fmla="*/ 18 h 128"/>
                <a:gd name="T82" fmla="*/ 110 w 110"/>
                <a:gd name="T83" fmla="*/ 48 h 128"/>
                <a:gd name="T84" fmla="*/ 103 w 110"/>
                <a:gd name="T85" fmla="*/ 65 h 128"/>
                <a:gd name="T86" fmla="*/ 98 w 110"/>
                <a:gd name="T87" fmla="*/ 88 h 128"/>
                <a:gd name="T88" fmla="*/ 106 w 110"/>
                <a:gd name="T89" fmla="*/ 107 h 128"/>
                <a:gd name="T90" fmla="*/ 105 w 110"/>
                <a:gd name="T91" fmla="*/ 115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10" h="128">
                  <a:moveTo>
                    <a:pt x="105" y="115"/>
                  </a:moveTo>
                  <a:lnTo>
                    <a:pt x="97" y="115"/>
                  </a:lnTo>
                  <a:lnTo>
                    <a:pt x="84" y="111"/>
                  </a:lnTo>
                  <a:lnTo>
                    <a:pt x="72" y="111"/>
                  </a:lnTo>
                  <a:lnTo>
                    <a:pt x="50" y="115"/>
                  </a:lnTo>
                  <a:lnTo>
                    <a:pt x="37" y="121"/>
                  </a:lnTo>
                  <a:lnTo>
                    <a:pt x="19" y="128"/>
                  </a:lnTo>
                  <a:lnTo>
                    <a:pt x="16" y="128"/>
                  </a:lnTo>
                  <a:lnTo>
                    <a:pt x="17" y="111"/>
                  </a:lnTo>
                  <a:lnTo>
                    <a:pt x="19" y="108"/>
                  </a:lnTo>
                  <a:lnTo>
                    <a:pt x="18" y="100"/>
                  </a:lnTo>
                  <a:lnTo>
                    <a:pt x="11" y="91"/>
                  </a:lnTo>
                  <a:lnTo>
                    <a:pt x="5" y="90"/>
                  </a:lnTo>
                  <a:lnTo>
                    <a:pt x="0" y="84"/>
                  </a:lnTo>
                  <a:lnTo>
                    <a:pt x="3" y="75"/>
                  </a:lnTo>
                  <a:lnTo>
                    <a:pt x="2" y="65"/>
                  </a:lnTo>
                  <a:lnTo>
                    <a:pt x="3" y="59"/>
                  </a:lnTo>
                  <a:lnTo>
                    <a:pt x="6" y="59"/>
                  </a:lnTo>
                  <a:lnTo>
                    <a:pt x="7" y="50"/>
                  </a:lnTo>
                  <a:lnTo>
                    <a:pt x="5" y="46"/>
                  </a:lnTo>
                  <a:lnTo>
                    <a:pt x="7" y="43"/>
                  </a:lnTo>
                  <a:lnTo>
                    <a:pt x="14" y="40"/>
                  </a:lnTo>
                  <a:lnTo>
                    <a:pt x="9" y="24"/>
                  </a:lnTo>
                  <a:lnTo>
                    <a:pt x="5" y="15"/>
                  </a:lnTo>
                  <a:lnTo>
                    <a:pt x="7" y="8"/>
                  </a:lnTo>
                  <a:lnTo>
                    <a:pt x="11" y="6"/>
                  </a:lnTo>
                  <a:lnTo>
                    <a:pt x="13" y="5"/>
                  </a:lnTo>
                  <a:lnTo>
                    <a:pt x="18" y="7"/>
                  </a:lnTo>
                  <a:lnTo>
                    <a:pt x="32" y="8"/>
                  </a:lnTo>
                  <a:lnTo>
                    <a:pt x="35" y="2"/>
                  </a:lnTo>
                  <a:lnTo>
                    <a:pt x="39" y="2"/>
                  </a:lnTo>
                  <a:lnTo>
                    <a:pt x="44" y="0"/>
                  </a:lnTo>
                  <a:lnTo>
                    <a:pt x="47" y="9"/>
                  </a:lnTo>
                  <a:lnTo>
                    <a:pt x="51" y="6"/>
                  </a:lnTo>
                  <a:lnTo>
                    <a:pt x="58" y="3"/>
                  </a:lnTo>
                  <a:lnTo>
                    <a:pt x="67" y="7"/>
                  </a:lnTo>
                  <a:lnTo>
                    <a:pt x="70" y="14"/>
                  </a:lnTo>
                  <a:lnTo>
                    <a:pt x="78" y="19"/>
                  </a:lnTo>
                  <a:lnTo>
                    <a:pt x="85" y="14"/>
                  </a:lnTo>
                  <a:lnTo>
                    <a:pt x="93" y="13"/>
                  </a:lnTo>
                  <a:lnTo>
                    <a:pt x="106" y="18"/>
                  </a:lnTo>
                  <a:lnTo>
                    <a:pt x="110" y="48"/>
                  </a:lnTo>
                  <a:lnTo>
                    <a:pt x="103" y="65"/>
                  </a:lnTo>
                  <a:lnTo>
                    <a:pt x="98" y="88"/>
                  </a:lnTo>
                  <a:lnTo>
                    <a:pt x="106" y="107"/>
                  </a:lnTo>
                  <a:lnTo>
                    <a:pt x="105" y="11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355" name="Freeform 354">
              <a:extLst>
                <a:ext uri="{FF2B5EF4-FFF2-40B4-BE49-F238E27FC236}">
                  <a16:creationId xmlns:a16="http://schemas.microsoft.com/office/drawing/2014/main" id="{9676DDFB-D36A-9F48-8B2D-EE3497076853}"/>
                </a:ext>
              </a:extLst>
            </p:cNvPr>
            <p:cNvSpPr>
              <a:spLocks/>
            </p:cNvSpPr>
            <p:nvPr/>
          </p:nvSpPr>
          <p:spPr bwMode="auto">
            <a:xfrm>
              <a:off x="5185143" y="3832628"/>
              <a:ext cx="229787" cy="358804"/>
            </a:xfrm>
            <a:custGeom>
              <a:avLst/>
              <a:gdLst>
                <a:gd name="T0" fmla="*/ 85 w 139"/>
                <a:gd name="T1" fmla="*/ 220 h 231"/>
                <a:gd name="T2" fmla="*/ 82 w 139"/>
                <a:gd name="T3" fmla="*/ 219 h 231"/>
                <a:gd name="T4" fmla="*/ 71 w 139"/>
                <a:gd name="T5" fmla="*/ 222 h 231"/>
                <a:gd name="T6" fmla="*/ 60 w 139"/>
                <a:gd name="T7" fmla="*/ 219 h 231"/>
                <a:gd name="T8" fmla="*/ 52 w 139"/>
                <a:gd name="T9" fmla="*/ 220 h 231"/>
                <a:gd name="T10" fmla="*/ 22 w 139"/>
                <a:gd name="T11" fmla="*/ 220 h 231"/>
                <a:gd name="T12" fmla="*/ 24 w 139"/>
                <a:gd name="T13" fmla="*/ 204 h 231"/>
                <a:gd name="T14" fmla="*/ 17 w 139"/>
                <a:gd name="T15" fmla="*/ 190 h 231"/>
                <a:gd name="T16" fmla="*/ 9 w 139"/>
                <a:gd name="T17" fmla="*/ 186 h 231"/>
                <a:gd name="T18" fmla="*/ 5 w 139"/>
                <a:gd name="T19" fmla="*/ 177 h 231"/>
                <a:gd name="T20" fmla="*/ 0 w 139"/>
                <a:gd name="T21" fmla="*/ 174 h 231"/>
                <a:gd name="T22" fmla="*/ 0 w 139"/>
                <a:gd name="T23" fmla="*/ 168 h 231"/>
                <a:gd name="T24" fmla="*/ 5 w 139"/>
                <a:gd name="T25" fmla="*/ 154 h 231"/>
                <a:gd name="T26" fmla="*/ 14 w 139"/>
                <a:gd name="T27" fmla="*/ 134 h 231"/>
                <a:gd name="T28" fmla="*/ 19 w 139"/>
                <a:gd name="T29" fmla="*/ 133 h 231"/>
                <a:gd name="T30" fmla="*/ 30 w 139"/>
                <a:gd name="T31" fmla="*/ 121 h 231"/>
                <a:gd name="T32" fmla="*/ 37 w 139"/>
                <a:gd name="T33" fmla="*/ 121 h 231"/>
                <a:gd name="T34" fmla="*/ 47 w 139"/>
                <a:gd name="T35" fmla="*/ 129 h 231"/>
                <a:gd name="T36" fmla="*/ 60 w 139"/>
                <a:gd name="T37" fmla="*/ 122 h 231"/>
                <a:gd name="T38" fmla="*/ 61 w 139"/>
                <a:gd name="T39" fmla="*/ 114 h 231"/>
                <a:gd name="T40" fmla="*/ 66 w 139"/>
                <a:gd name="T41" fmla="*/ 105 h 231"/>
                <a:gd name="T42" fmla="*/ 68 w 139"/>
                <a:gd name="T43" fmla="*/ 95 h 231"/>
                <a:gd name="T44" fmla="*/ 78 w 139"/>
                <a:gd name="T45" fmla="*/ 86 h 231"/>
                <a:gd name="T46" fmla="*/ 81 w 139"/>
                <a:gd name="T47" fmla="*/ 72 h 231"/>
                <a:gd name="T48" fmla="*/ 85 w 139"/>
                <a:gd name="T49" fmla="*/ 67 h 231"/>
                <a:gd name="T50" fmla="*/ 88 w 139"/>
                <a:gd name="T51" fmla="*/ 56 h 231"/>
                <a:gd name="T52" fmla="*/ 93 w 139"/>
                <a:gd name="T53" fmla="*/ 43 h 231"/>
                <a:gd name="T54" fmla="*/ 108 w 139"/>
                <a:gd name="T55" fmla="*/ 27 h 231"/>
                <a:gd name="T56" fmla="*/ 108 w 139"/>
                <a:gd name="T57" fmla="*/ 20 h 231"/>
                <a:gd name="T58" fmla="*/ 110 w 139"/>
                <a:gd name="T59" fmla="*/ 16 h 231"/>
                <a:gd name="T60" fmla="*/ 103 w 139"/>
                <a:gd name="T61" fmla="*/ 8 h 231"/>
                <a:gd name="T62" fmla="*/ 104 w 139"/>
                <a:gd name="T63" fmla="*/ 1 h 231"/>
                <a:gd name="T64" fmla="*/ 109 w 139"/>
                <a:gd name="T65" fmla="*/ 0 h 231"/>
                <a:gd name="T66" fmla="*/ 116 w 139"/>
                <a:gd name="T67" fmla="*/ 14 h 231"/>
                <a:gd name="T68" fmla="*/ 118 w 139"/>
                <a:gd name="T69" fmla="*/ 27 h 231"/>
                <a:gd name="T70" fmla="*/ 117 w 139"/>
                <a:gd name="T71" fmla="*/ 41 h 231"/>
                <a:gd name="T72" fmla="*/ 127 w 139"/>
                <a:gd name="T73" fmla="*/ 60 h 231"/>
                <a:gd name="T74" fmla="*/ 117 w 139"/>
                <a:gd name="T75" fmla="*/ 60 h 231"/>
                <a:gd name="T76" fmla="*/ 112 w 139"/>
                <a:gd name="T77" fmla="*/ 61 h 231"/>
                <a:gd name="T78" fmla="*/ 104 w 139"/>
                <a:gd name="T79" fmla="*/ 59 h 231"/>
                <a:gd name="T80" fmla="*/ 100 w 139"/>
                <a:gd name="T81" fmla="*/ 69 h 231"/>
                <a:gd name="T82" fmla="*/ 111 w 139"/>
                <a:gd name="T83" fmla="*/ 81 h 231"/>
                <a:gd name="T84" fmla="*/ 119 w 139"/>
                <a:gd name="T85" fmla="*/ 85 h 231"/>
                <a:gd name="T86" fmla="*/ 121 w 139"/>
                <a:gd name="T87" fmla="*/ 93 h 231"/>
                <a:gd name="T88" fmla="*/ 127 w 139"/>
                <a:gd name="T89" fmla="*/ 107 h 231"/>
                <a:gd name="T90" fmla="*/ 124 w 139"/>
                <a:gd name="T91" fmla="*/ 113 h 231"/>
                <a:gd name="T92" fmla="*/ 115 w 139"/>
                <a:gd name="T93" fmla="*/ 134 h 231"/>
                <a:gd name="T94" fmla="*/ 111 w 139"/>
                <a:gd name="T95" fmla="*/ 138 h 231"/>
                <a:gd name="T96" fmla="*/ 110 w 139"/>
                <a:gd name="T97" fmla="*/ 154 h 231"/>
                <a:gd name="T98" fmla="*/ 112 w 139"/>
                <a:gd name="T99" fmla="*/ 163 h 231"/>
                <a:gd name="T100" fmla="*/ 110 w 139"/>
                <a:gd name="T101" fmla="*/ 169 h 231"/>
                <a:gd name="T102" fmla="*/ 119 w 139"/>
                <a:gd name="T103" fmla="*/ 180 h 231"/>
                <a:gd name="T104" fmla="*/ 120 w 139"/>
                <a:gd name="T105" fmla="*/ 188 h 231"/>
                <a:gd name="T106" fmla="*/ 127 w 139"/>
                <a:gd name="T107" fmla="*/ 198 h 231"/>
                <a:gd name="T108" fmla="*/ 136 w 139"/>
                <a:gd name="T109" fmla="*/ 205 h 231"/>
                <a:gd name="T110" fmla="*/ 137 w 139"/>
                <a:gd name="T111" fmla="*/ 214 h 231"/>
                <a:gd name="T112" fmla="*/ 139 w 139"/>
                <a:gd name="T113" fmla="*/ 220 h 231"/>
                <a:gd name="T114" fmla="*/ 137 w 139"/>
                <a:gd name="T115" fmla="*/ 231 h 231"/>
                <a:gd name="T116" fmla="*/ 123 w 139"/>
                <a:gd name="T117" fmla="*/ 227 h 231"/>
                <a:gd name="T118" fmla="*/ 108 w 139"/>
                <a:gd name="T119" fmla="*/ 221 h 231"/>
                <a:gd name="T120" fmla="*/ 85 w 139"/>
                <a:gd name="T121" fmla="*/ 220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39" h="231">
                  <a:moveTo>
                    <a:pt x="85" y="220"/>
                  </a:moveTo>
                  <a:lnTo>
                    <a:pt x="82" y="219"/>
                  </a:lnTo>
                  <a:lnTo>
                    <a:pt x="71" y="222"/>
                  </a:lnTo>
                  <a:lnTo>
                    <a:pt x="60" y="219"/>
                  </a:lnTo>
                  <a:lnTo>
                    <a:pt x="52" y="220"/>
                  </a:lnTo>
                  <a:lnTo>
                    <a:pt x="22" y="220"/>
                  </a:lnTo>
                  <a:lnTo>
                    <a:pt x="24" y="204"/>
                  </a:lnTo>
                  <a:lnTo>
                    <a:pt x="17" y="190"/>
                  </a:lnTo>
                  <a:lnTo>
                    <a:pt x="9" y="186"/>
                  </a:lnTo>
                  <a:lnTo>
                    <a:pt x="5" y="177"/>
                  </a:lnTo>
                  <a:lnTo>
                    <a:pt x="0" y="174"/>
                  </a:lnTo>
                  <a:lnTo>
                    <a:pt x="0" y="168"/>
                  </a:lnTo>
                  <a:lnTo>
                    <a:pt x="5" y="154"/>
                  </a:lnTo>
                  <a:lnTo>
                    <a:pt x="14" y="134"/>
                  </a:lnTo>
                  <a:lnTo>
                    <a:pt x="19" y="133"/>
                  </a:lnTo>
                  <a:lnTo>
                    <a:pt x="30" y="121"/>
                  </a:lnTo>
                  <a:lnTo>
                    <a:pt x="37" y="121"/>
                  </a:lnTo>
                  <a:lnTo>
                    <a:pt x="47" y="129"/>
                  </a:lnTo>
                  <a:lnTo>
                    <a:pt x="60" y="122"/>
                  </a:lnTo>
                  <a:lnTo>
                    <a:pt x="61" y="114"/>
                  </a:lnTo>
                  <a:lnTo>
                    <a:pt x="66" y="105"/>
                  </a:lnTo>
                  <a:lnTo>
                    <a:pt x="68" y="95"/>
                  </a:lnTo>
                  <a:lnTo>
                    <a:pt x="78" y="86"/>
                  </a:lnTo>
                  <a:lnTo>
                    <a:pt x="81" y="72"/>
                  </a:lnTo>
                  <a:lnTo>
                    <a:pt x="85" y="67"/>
                  </a:lnTo>
                  <a:lnTo>
                    <a:pt x="88" y="56"/>
                  </a:lnTo>
                  <a:lnTo>
                    <a:pt x="93" y="43"/>
                  </a:lnTo>
                  <a:lnTo>
                    <a:pt x="108" y="27"/>
                  </a:lnTo>
                  <a:lnTo>
                    <a:pt x="108" y="20"/>
                  </a:lnTo>
                  <a:lnTo>
                    <a:pt x="110" y="16"/>
                  </a:lnTo>
                  <a:lnTo>
                    <a:pt x="103" y="8"/>
                  </a:lnTo>
                  <a:lnTo>
                    <a:pt x="104" y="1"/>
                  </a:lnTo>
                  <a:lnTo>
                    <a:pt x="109" y="0"/>
                  </a:lnTo>
                  <a:lnTo>
                    <a:pt x="116" y="14"/>
                  </a:lnTo>
                  <a:lnTo>
                    <a:pt x="118" y="27"/>
                  </a:lnTo>
                  <a:lnTo>
                    <a:pt x="117" y="41"/>
                  </a:lnTo>
                  <a:lnTo>
                    <a:pt x="127" y="60"/>
                  </a:lnTo>
                  <a:lnTo>
                    <a:pt x="117" y="60"/>
                  </a:lnTo>
                  <a:lnTo>
                    <a:pt x="112" y="61"/>
                  </a:lnTo>
                  <a:lnTo>
                    <a:pt x="104" y="59"/>
                  </a:lnTo>
                  <a:lnTo>
                    <a:pt x="100" y="69"/>
                  </a:lnTo>
                  <a:lnTo>
                    <a:pt x="111" y="81"/>
                  </a:lnTo>
                  <a:lnTo>
                    <a:pt x="119" y="85"/>
                  </a:lnTo>
                  <a:lnTo>
                    <a:pt x="121" y="93"/>
                  </a:lnTo>
                  <a:lnTo>
                    <a:pt x="127" y="107"/>
                  </a:lnTo>
                  <a:lnTo>
                    <a:pt x="124" y="113"/>
                  </a:lnTo>
                  <a:lnTo>
                    <a:pt x="115" y="134"/>
                  </a:lnTo>
                  <a:lnTo>
                    <a:pt x="111" y="138"/>
                  </a:lnTo>
                  <a:lnTo>
                    <a:pt x="110" y="154"/>
                  </a:lnTo>
                  <a:lnTo>
                    <a:pt x="112" y="163"/>
                  </a:lnTo>
                  <a:lnTo>
                    <a:pt x="110" y="169"/>
                  </a:lnTo>
                  <a:lnTo>
                    <a:pt x="119" y="180"/>
                  </a:lnTo>
                  <a:lnTo>
                    <a:pt x="120" y="188"/>
                  </a:lnTo>
                  <a:lnTo>
                    <a:pt x="127" y="198"/>
                  </a:lnTo>
                  <a:lnTo>
                    <a:pt x="136" y="205"/>
                  </a:lnTo>
                  <a:lnTo>
                    <a:pt x="137" y="214"/>
                  </a:lnTo>
                  <a:lnTo>
                    <a:pt x="139" y="220"/>
                  </a:lnTo>
                  <a:lnTo>
                    <a:pt x="137" y="231"/>
                  </a:lnTo>
                  <a:lnTo>
                    <a:pt x="123" y="227"/>
                  </a:lnTo>
                  <a:lnTo>
                    <a:pt x="108" y="221"/>
                  </a:lnTo>
                  <a:lnTo>
                    <a:pt x="85" y="22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356" name="Freeform 355">
              <a:extLst>
                <a:ext uri="{FF2B5EF4-FFF2-40B4-BE49-F238E27FC236}">
                  <a16:creationId xmlns:a16="http://schemas.microsoft.com/office/drawing/2014/main" id="{961AE966-9A89-004B-A114-537CBABCF0DA}"/>
                </a:ext>
              </a:extLst>
            </p:cNvPr>
            <p:cNvSpPr>
              <a:spLocks/>
            </p:cNvSpPr>
            <p:nvPr/>
          </p:nvSpPr>
          <p:spPr bwMode="auto">
            <a:xfrm>
              <a:off x="5297556" y="4078043"/>
              <a:ext cx="576947" cy="598006"/>
            </a:xfrm>
            <a:custGeom>
              <a:avLst/>
              <a:gdLst>
                <a:gd name="T0" fmla="*/ 342 w 349"/>
                <a:gd name="T1" fmla="*/ 61 h 385"/>
                <a:gd name="T2" fmla="*/ 343 w 349"/>
                <a:gd name="T3" fmla="*/ 71 h 385"/>
                <a:gd name="T4" fmla="*/ 329 w 349"/>
                <a:gd name="T5" fmla="*/ 87 h 385"/>
                <a:gd name="T6" fmla="*/ 324 w 349"/>
                <a:gd name="T7" fmla="*/ 114 h 385"/>
                <a:gd name="T8" fmla="*/ 320 w 349"/>
                <a:gd name="T9" fmla="*/ 137 h 385"/>
                <a:gd name="T10" fmla="*/ 314 w 349"/>
                <a:gd name="T11" fmla="*/ 155 h 385"/>
                <a:gd name="T12" fmla="*/ 310 w 349"/>
                <a:gd name="T13" fmla="*/ 168 h 385"/>
                <a:gd name="T14" fmla="*/ 315 w 349"/>
                <a:gd name="T15" fmla="*/ 203 h 385"/>
                <a:gd name="T16" fmla="*/ 316 w 349"/>
                <a:gd name="T17" fmla="*/ 233 h 385"/>
                <a:gd name="T18" fmla="*/ 330 w 349"/>
                <a:gd name="T19" fmla="*/ 256 h 385"/>
                <a:gd name="T20" fmla="*/ 332 w 349"/>
                <a:gd name="T21" fmla="*/ 281 h 385"/>
                <a:gd name="T22" fmla="*/ 303 w 349"/>
                <a:gd name="T23" fmla="*/ 287 h 385"/>
                <a:gd name="T24" fmla="*/ 301 w 349"/>
                <a:gd name="T25" fmla="*/ 309 h 385"/>
                <a:gd name="T26" fmla="*/ 295 w 349"/>
                <a:gd name="T27" fmla="*/ 354 h 385"/>
                <a:gd name="T28" fmla="*/ 312 w 349"/>
                <a:gd name="T29" fmla="*/ 366 h 385"/>
                <a:gd name="T30" fmla="*/ 318 w 349"/>
                <a:gd name="T31" fmla="*/ 385 h 385"/>
                <a:gd name="T32" fmla="*/ 297 w 349"/>
                <a:gd name="T33" fmla="*/ 373 h 385"/>
                <a:gd name="T34" fmla="*/ 276 w 349"/>
                <a:gd name="T35" fmla="*/ 362 h 385"/>
                <a:gd name="T36" fmla="*/ 261 w 349"/>
                <a:gd name="T37" fmla="*/ 357 h 385"/>
                <a:gd name="T38" fmla="*/ 241 w 349"/>
                <a:gd name="T39" fmla="*/ 345 h 385"/>
                <a:gd name="T40" fmla="*/ 221 w 349"/>
                <a:gd name="T41" fmla="*/ 344 h 385"/>
                <a:gd name="T42" fmla="*/ 214 w 349"/>
                <a:gd name="T43" fmla="*/ 336 h 385"/>
                <a:gd name="T44" fmla="*/ 194 w 349"/>
                <a:gd name="T45" fmla="*/ 338 h 385"/>
                <a:gd name="T46" fmla="*/ 181 w 349"/>
                <a:gd name="T47" fmla="*/ 340 h 385"/>
                <a:gd name="T48" fmla="*/ 177 w 349"/>
                <a:gd name="T49" fmla="*/ 307 h 385"/>
                <a:gd name="T50" fmla="*/ 178 w 349"/>
                <a:gd name="T51" fmla="*/ 282 h 385"/>
                <a:gd name="T52" fmla="*/ 175 w 349"/>
                <a:gd name="T53" fmla="*/ 261 h 385"/>
                <a:gd name="T54" fmla="*/ 154 w 349"/>
                <a:gd name="T55" fmla="*/ 253 h 385"/>
                <a:gd name="T56" fmla="*/ 144 w 349"/>
                <a:gd name="T57" fmla="*/ 257 h 385"/>
                <a:gd name="T58" fmla="*/ 128 w 349"/>
                <a:gd name="T59" fmla="*/ 270 h 385"/>
                <a:gd name="T60" fmla="*/ 115 w 349"/>
                <a:gd name="T61" fmla="*/ 273 h 385"/>
                <a:gd name="T62" fmla="*/ 97 w 349"/>
                <a:gd name="T63" fmla="*/ 277 h 385"/>
                <a:gd name="T64" fmla="*/ 85 w 349"/>
                <a:gd name="T65" fmla="*/ 260 h 385"/>
                <a:gd name="T66" fmla="*/ 76 w 349"/>
                <a:gd name="T67" fmla="*/ 232 h 385"/>
                <a:gd name="T68" fmla="*/ 15 w 349"/>
                <a:gd name="T69" fmla="*/ 234 h 385"/>
                <a:gd name="T70" fmla="*/ 2 w 349"/>
                <a:gd name="T71" fmla="*/ 236 h 385"/>
                <a:gd name="T72" fmla="*/ 5 w 349"/>
                <a:gd name="T73" fmla="*/ 228 h 385"/>
                <a:gd name="T74" fmla="*/ 8 w 349"/>
                <a:gd name="T75" fmla="*/ 213 h 385"/>
                <a:gd name="T76" fmla="*/ 20 w 349"/>
                <a:gd name="T77" fmla="*/ 211 h 385"/>
                <a:gd name="T78" fmla="*/ 36 w 349"/>
                <a:gd name="T79" fmla="*/ 203 h 385"/>
                <a:gd name="T80" fmla="*/ 44 w 349"/>
                <a:gd name="T81" fmla="*/ 213 h 385"/>
                <a:gd name="T82" fmla="*/ 66 w 349"/>
                <a:gd name="T83" fmla="*/ 190 h 385"/>
                <a:gd name="T84" fmla="*/ 70 w 349"/>
                <a:gd name="T85" fmla="*/ 166 h 385"/>
                <a:gd name="T86" fmla="*/ 86 w 349"/>
                <a:gd name="T87" fmla="*/ 135 h 385"/>
                <a:gd name="T88" fmla="*/ 101 w 349"/>
                <a:gd name="T89" fmla="*/ 118 h 385"/>
                <a:gd name="T90" fmla="*/ 104 w 349"/>
                <a:gd name="T91" fmla="*/ 103 h 385"/>
                <a:gd name="T92" fmla="*/ 105 w 349"/>
                <a:gd name="T93" fmla="*/ 73 h 385"/>
                <a:gd name="T94" fmla="*/ 114 w 349"/>
                <a:gd name="T95" fmla="*/ 49 h 385"/>
                <a:gd name="T96" fmla="*/ 117 w 349"/>
                <a:gd name="T97" fmla="*/ 22 h 385"/>
                <a:gd name="T98" fmla="*/ 134 w 349"/>
                <a:gd name="T99" fmla="*/ 5 h 385"/>
                <a:gd name="T100" fmla="*/ 161 w 349"/>
                <a:gd name="T101" fmla="*/ 20 h 385"/>
                <a:gd name="T102" fmla="*/ 188 w 349"/>
                <a:gd name="T103" fmla="*/ 26 h 385"/>
                <a:gd name="T104" fmla="*/ 196 w 349"/>
                <a:gd name="T105" fmla="*/ 11 h 385"/>
                <a:gd name="T106" fmla="*/ 224 w 349"/>
                <a:gd name="T107" fmla="*/ 3 h 385"/>
                <a:gd name="T108" fmla="*/ 238 w 349"/>
                <a:gd name="T109" fmla="*/ 7 h 385"/>
                <a:gd name="T110" fmla="*/ 247 w 349"/>
                <a:gd name="T111" fmla="*/ 0 h 385"/>
                <a:gd name="T112" fmla="*/ 273 w 349"/>
                <a:gd name="T113" fmla="*/ 3 h 385"/>
                <a:gd name="T114" fmla="*/ 290 w 349"/>
                <a:gd name="T115" fmla="*/ 18 h 385"/>
                <a:gd name="T116" fmla="*/ 303 w 349"/>
                <a:gd name="T117" fmla="*/ 17 h 385"/>
                <a:gd name="T118" fmla="*/ 322 w 349"/>
                <a:gd name="T119" fmla="*/ 14 h 385"/>
                <a:gd name="T120" fmla="*/ 343 w 349"/>
                <a:gd name="T121" fmla="*/ 37 h 3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349" h="385">
                  <a:moveTo>
                    <a:pt x="343" y="37"/>
                  </a:moveTo>
                  <a:lnTo>
                    <a:pt x="342" y="61"/>
                  </a:lnTo>
                  <a:lnTo>
                    <a:pt x="349" y="64"/>
                  </a:lnTo>
                  <a:lnTo>
                    <a:pt x="343" y="71"/>
                  </a:lnTo>
                  <a:lnTo>
                    <a:pt x="336" y="77"/>
                  </a:lnTo>
                  <a:lnTo>
                    <a:pt x="329" y="87"/>
                  </a:lnTo>
                  <a:lnTo>
                    <a:pt x="325" y="97"/>
                  </a:lnTo>
                  <a:lnTo>
                    <a:pt x="324" y="114"/>
                  </a:lnTo>
                  <a:lnTo>
                    <a:pt x="320" y="122"/>
                  </a:lnTo>
                  <a:lnTo>
                    <a:pt x="320" y="137"/>
                  </a:lnTo>
                  <a:lnTo>
                    <a:pt x="314" y="143"/>
                  </a:lnTo>
                  <a:lnTo>
                    <a:pt x="314" y="155"/>
                  </a:lnTo>
                  <a:lnTo>
                    <a:pt x="311" y="157"/>
                  </a:lnTo>
                  <a:lnTo>
                    <a:pt x="310" y="168"/>
                  </a:lnTo>
                  <a:lnTo>
                    <a:pt x="314" y="178"/>
                  </a:lnTo>
                  <a:lnTo>
                    <a:pt x="315" y="203"/>
                  </a:lnTo>
                  <a:lnTo>
                    <a:pt x="318" y="222"/>
                  </a:lnTo>
                  <a:lnTo>
                    <a:pt x="316" y="233"/>
                  </a:lnTo>
                  <a:lnTo>
                    <a:pt x="320" y="245"/>
                  </a:lnTo>
                  <a:lnTo>
                    <a:pt x="330" y="256"/>
                  </a:lnTo>
                  <a:lnTo>
                    <a:pt x="340" y="283"/>
                  </a:lnTo>
                  <a:lnTo>
                    <a:pt x="332" y="281"/>
                  </a:lnTo>
                  <a:lnTo>
                    <a:pt x="308" y="284"/>
                  </a:lnTo>
                  <a:lnTo>
                    <a:pt x="303" y="287"/>
                  </a:lnTo>
                  <a:lnTo>
                    <a:pt x="297" y="300"/>
                  </a:lnTo>
                  <a:lnTo>
                    <a:pt x="301" y="309"/>
                  </a:lnTo>
                  <a:lnTo>
                    <a:pt x="297" y="334"/>
                  </a:lnTo>
                  <a:lnTo>
                    <a:pt x="295" y="354"/>
                  </a:lnTo>
                  <a:lnTo>
                    <a:pt x="300" y="358"/>
                  </a:lnTo>
                  <a:lnTo>
                    <a:pt x="312" y="366"/>
                  </a:lnTo>
                  <a:lnTo>
                    <a:pt x="317" y="363"/>
                  </a:lnTo>
                  <a:lnTo>
                    <a:pt x="318" y="385"/>
                  </a:lnTo>
                  <a:lnTo>
                    <a:pt x="304" y="385"/>
                  </a:lnTo>
                  <a:lnTo>
                    <a:pt x="297" y="373"/>
                  </a:lnTo>
                  <a:lnTo>
                    <a:pt x="290" y="364"/>
                  </a:lnTo>
                  <a:lnTo>
                    <a:pt x="276" y="362"/>
                  </a:lnTo>
                  <a:lnTo>
                    <a:pt x="273" y="351"/>
                  </a:lnTo>
                  <a:lnTo>
                    <a:pt x="261" y="357"/>
                  </a:lnTo>
                  <a:lnTo>
                    <a:pt x="247" y="354"/>
                  </a:lnTo>
                  <a:lnTo>
                    <a:pt x="241" y="345"/>
                  </a:lnTo>
                  <a:lnTo>
                    <a:pt x="229" y="343"/>
                  </a:lnTo>
                  <a:lnTo>
                    <a:pt x="221" y="344"/>
                  </a:lnTo>
                  <a:lnTo>
                    <a:pt x="220" y="337"/>
                  </a:lnTo>
                  <a:lnTo>
                    <a:pt x="214" y="336"/>
                  </a:lnTo>
                  <a:lnTo>
                    <a:pt x="205" y="335"/>
                  </a:lnTo>
                  <a:lnTo>
                    <a:pt x="194" y="338"/>
                  </a:lnTo>
                  <a:lnTo>
                    <a:pt x="186" y="338"/>
                  </a:lnTo>
                  <a:lnTo>
                    <a:pt x="181" y="340"/>
                  </a:lnTo>
                  <a:lnTo>
                    <a:pt x="183" y="315"/>
                  </a:lnTo>
                  <a:lnTo>
                    <a:pt x="177" y="307"/>
                  </a:lnTo>
                  <a:lnTo>
                    <a:pt x="176" y="294"/>
                  </a:lnTo>
                  <a:lnTo>
                    <a:pt x="178" y="282"/>
                  </a:lnTo>
                  <a:lnTo>
                    <a:pt x="175" y="274"/>
                  </a:lnTo>
                  <a:lnTo>
                    <a:pt x="175" y="261"/>
                  </a:lnTo>
                  <a:lnTo>
                    <a:pt x="153" y="261"/>
                  </a:lnTo>
                  <a:lnTo>
                    <a:pt x="154" y="253"/>
                  </a:lnTo>
                  <a:lnTo>
                    <a:pt x="145" y="254"/>
                  </a:lnTo>
                  <a:lnTo>
                    <a:pt x="144" y="257"/>
                  </a:lnTo>
                  <a:lnTo>
                    <a:pt x="132" y="258"/>
                  </a:lnTo>
                  <a:lnTo>
                    <a:pt x="128" y="270"/>
                  </a:lnTo>
                  <a:lnTo>
                    <a:pt x="125" y="275"/>
                  </a:lnTo>
                  <a:lnTo>
                    <a:pt x="115" y="273"/>
                  </a:lnTo>
                  <a:lnTo>
                    <a:pt x="109" y="275"/>
                  </a:lnTo>
                  <a:lnTo>
                    <a:pt x="97" y="277"/>
                  </a:lnTo>
                  <a:lnTo>
                    <a:pt x="90" y="266"/>
                  </a:lnTo>
                  <a:lnTo>
                    <a:pt x="85" y="260"/>
                  </a:lnTo>
                  <a:lnTo>
                    <a:pt x="80" y="247"/>
                  </a:lnTo>
                  <a:lnTo>
                    <a:pt x="76" y="232"/>
                  </a:lnTo>
                  <a:lnTo>
                    <a:pt x="22" y="231"/>
                  </a:lnTo>
                  <a:lnTo>
                    <a:pt x="15" y="234"/>
                  </a:lnTo>
                  <a:lnTo>
                    <a:pt x="10" y="233"/>
                  </a:lnTo>
                  <a:lnTo>
                    <a:pt x="2" y="236"/>
                  </a:lnTo>
                  <a:lnTo>
                    <a:pt x="0" y="230"/>
                  </a:lnTo>
                  <a:lnTo>
                    <a:pt x="5" y="228"/>
                  </a:lnTo>
                  <a:lnTo>
                    <a:pt x="5" y="218"/>
                  </a:lnTo>
                  <a:lnTo>
                    <a:pt x="8" y="213"/>
                  </a:lnTo>
                  <a:lnTo>
                    <a:pt x="15" y="209"/>
                  </a:lnTo>
                  <a:lnTo>
                    <a:pt x="20" y="211"/>
                  </a:lnTo>
                  <a:lnTo>
                    <a:pt x="26" y="203"/>
                  </a:lnTo>
                  <a:lnTo>
                    <a:pt x="36" y="203"/>
                  </a:lnTo>
                  <a:lnTo>
                    <a:pt x="37" y="209"/>
                  </a:lnTo>
                  <a:lnTo>
                    <a:pt x="44" y="213"/>
                  </a:lnTo>
                  <a:lnTo>
                    <a:pt x="55" y="200"/>
                  </a:lnTo>
                  <a:lnTo>
                    <a:pt x="66" y="190"/>
                  </a:lnTo>
                  <a:lnTo>
                    <a:pt x="70" y="183"/>
                  </a:lnTo>
                  <a:lnTo>
                    <a:pt x="70" y="166"/>
                  </a:lnTo>
                  <a:lnTo>
                    <a:pt x="78" y="146"/>
                  </a:lnTo>
                  <a:lnTo>
                    <a:pt x="86" y="135"/>
                  </a:lnTo>
                  <a:lnTo>
                    <a:pt x="98" y="125"/>
                  </a:lnTo>
                  <a:lnTo>
                    <a:pt x="101" y="118"/>
                  </a:lnTo>
                  <a:lnTo>
                    <a:pt x="101" y="111"/>
                  </a:lnTo>
                  <a:lnTo>
                    <a:pt x="104" y="103"/>
                  </a:lnTo>
                  <a:lnTo>
                    <a:pt x="103" y="92"/>
                  </a:lnTo>
                  <a:lnTo>
                    <a:pt x="105" y="73"/>
                  </a:lnTo>
                  <a:lnTo>
                    <a:pt x="109" y="60"/>
                  </a:lnTo>
                  <a:lnTo>
                    <a:pt x="114" y="49"/>
                  </a:lnTo>
                  <a:lnTo>
                    <a:pt x="115" y="37"/>
                  </a:lnTo>
                  <a:lnTo>
                    <a:pt x="117" y="22"/>
                  </a:lnTo>
                  <a:lnTo>
                    <a:pt x="124" y="11"/>
                  </a:lnTo>
                  <a:lnTo>
                    <a:pt x="134" y="5"/>
                  </a:lnTo>
                  <a:lnTo>
                    <a:pt x="149" y="12"/>
                  </a:lnTo>
                  <a:lnTo>
                    <a:pt x="161" y="20"/>
                  </a:lnTo>
                  <a:lnTo>
                    <a:pt x="174" y="22"/>
                  </a:lnTo>
                  <a:lnTo>
                    <a:pt x="188" y="26"/>
                  </a:lnTo>
                  <a:lnTo>
                    <a:pt x="193" y="13"/>
                  </a:lnTo>
                  <a:lnTo>
                    <a:pt x="196" y="11"/>
                  </a:lnTo>
                  <a:lnTo>
                    <a:pt x="204" y="14"/>
                  </a:lnTo>
                  <a:lnTo>
                    <a:pt x="224" y="3"/>
                  </a:lnTo>
                  <a:lnTo>
                    <a:pt x="232" y="8"/>
                  </a:lnTo>
                  <a:lnTo>
                    <a:pt x="238" y="7"/>
                  </a:lnTo>
                  <a:lnTo>
                    <a:pt x="240" y="2"/>
                  </a:lnTo>
                  <a:lnTo>
                    <a:pt x="247" y="0"/>
                  </a:lnTo>
                  <a:lnTo>
                    <a:pt x="261" y="2"/>
                  </a:lnTo>
                  <a:lnTo>
                    <a:pt x="273" y="3"/>
                  </a:lnTo>
                  <a:lnTo>
                    <a:pt x="279" y="1"/>
                  </a:lnTo>
                  <a:lnTo>
                    <a:pt x="290" y="18"/>
                  </a:lnTo>
                  <a:lnTo>
                    <a:pt x="298" y="20"/>
                  </a:lnTo>
                  <a:lnTo>
                    <a:pt x="303" y="17"/>
                  </a:lnTo>
                  <a:lnTo>
                    <a:pt x="312" y="18"/>
                  </a:lnTo>
                  <a:lnTo>
                    <a:pt x="322" y="14"/>
                  </a:lnTo>
                  <a:lnTo>
                    <a:pt x="326" y="23"/>
                  </a:lnTo>
                  <a:lnTo>
                    <a:pt x="343" y="37"/>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357" name="Freeform 356">
              <a:extLst>
                <a:ext uri="{FF2B5EF4-FFF2-40B4-BE49-F238E27FC236}">
                  <a16:creationId xmlns:a16="http://schemas.microsoft.com/office/drawing/2014/main" id="{BF234997-22CE-AD40-B224-58CEB3CF5A37}"/>
                </a:ext>
              </a:extLst>
            </p:cNvPr>
            <p:cNvSpPr>
              <a:spLocks/>
            </p:cNvSpPr>
            <p:nvPr/>
          </p:nvSpPr>
          <p:spPr bwMode="auto">
            <a:xfrm>
              <a:off x="5264492" y="4127747"/>
              <a:ext cx="223175" cy="282693"/>
            </a:xfrm>
            <a:custGeom>
              <a:avLst/>
              <a:gdLst>
                <a:gd name="T0" fmla="*/ 35 w 135"/>
                <a:gd name="T1" fmla="*/ 177 h 182"/>
                <a:gd name="T2" fmla="*/ 28 w 135"/>
                <a:gd name="T3" fmla="*/ 170 h 182"/>
                <a:gd name="T4" fmla="*/ 22 w 135"/>
                <a:gd name="T5" fmla="*/ 173 h 182"/>
                <a:gd name="T6" fmla="*/ 15 w 135"/>
                <a:gd name="T7" fmla="*/ 182 h 182"/>
                <a:gd name="T8" fmla="*/ 0 w 135"/>
                <a:gd name="T9" fmla="*/ 160 h 182"/>
                <a:gd name="T10" fmla="*/ 14 w 135"/>
                <a:gd name="T11" fmla="*/ 149 h 182"/>
                <a:gd name="T12" fmla="*/ 7 w 135"/>
                <a:gd name="T13" fmla="*/ 135 h 182"/>
                <a:gd name="T14" fmla="*/ 14 w 135"/>
                <a:gd name="T15" fmla="*/ 130 h 182"/>
                <a:gd name="T16" fmla="*/ 26 w 135"/>
                <a:gd name="T17" fmla="*/ 127 h 182"/>
                <a:gd name="T18" fmla="*/ 27 w 135"/>
                <a:gd name="T19" fmla="*/ 118 h 182"/>
                <a:gd name="T20" fmla="*/ 37 w 135"/>
                <a:gd name="T21" fmla="*/ 128 h 182"/>
                <a:gd name="T22" fmla="*/ 53 w 135"/>
                <a:gd name="T23" fmla="*/ 129 h 182"/>
                <a:gd name="T24" fmla="*/ 59 w 135"/>
                <a:gd name="T25" fmla="*/ 119 h 182"/>
                <a:gd name="T26" fmla="*/ 61 w 135"/>
                <a:gd name="T27" fmla="*/ 105 h 182"/>
                <a:gd name="T28" fmla="*/ 60 w 135"/>
                <a:gd name="T29" fmla="*/ 89 h 182"/>
                <a:gd name="T30" fmla="*/ 51 w 135"/>
                <a:gd name="T31" fmla="*/ 77 h 182"/>
                <a:gd name="T32" fmla="*/ 59 w 135"/>
                <a:gd name="T33" fmla="*/ 53 h 182"/>
                <a:gd name="T34" fmla="*/ 54 w 135"/>
                <a:gd name="T35" fmla="*/ 48 h 182"/>
                <a:gd name="T36" fmla="*/ 40 w 135"/>
                <a:gd name="T37" fmla="*/ 50 h 182"/>
                <a:gd name="T38" fmla="*/ 35 w 135"/>
                <a:gd name="T39" fmla="*/ 39 h 182"/>
                <a:gd name="T40" fmla="*/ 37 w 135"/>
                <a:gd name="T41" fmla="*/ 30 h 182"/>
                <a:gd name="T42" fmla="*/ 60 w 135"/>
                <a:gd name="T43" fmla="*/ 31 h 182"/>
                <a:gd name="T44" fmla="*/ 75 w 135"/>
                <a:gd name="T45" fmla="*/ 37 h 182"/>
                <a:gd name="T46" fmla="*/ 89 w 135"/>
                <a:gd name="T47" fmla="*/ 41 h 182"/>
                <a:gd name="T48" fmla="*/ 91 w 135"/>
                <a:gd name="T49" fmla="*/ 30 h 182"/>
                <a:gd name="T50" fmla="*/ 100 w 135"/>
                <a:gd name="T51" fmla="*/ 11 h 182"/>
                <a:gd name="T52" fmla="*/ 111 w 135"/>
                <a:gd name="T53" fmla="*/ 0 h 182"/>
                <a:gd name="T54" fmla="*/ 123 w 135"/>
                <a:gd name="T55" fmla="*/ 3 h 182"/>
                <a:gd name="T56" fmla="*/ 135 w 135"/>
                <a:gd name="T57" fmla="*/ 5 h 182"/>
                <a:gd name="T58" fmla="*/ 134 w 135"/>
                <a:gd name="T59" fmla="*/ 17 h 182"/>
                <a:gd name="T60" fmla="*/ 129 w 135"/>
                <a:gd name="T61" fmla="*/ 28 h 182"/>
                <a:gd name="T62" fmla="*/ 125 w 135"/>
                <a:gd name="T63" fmla="*/ 41 h 182"/>
                <a:gd name="T64" fmla="*/ 123 w 135"/>
                <a:gd name="T65" fmla="*/ 60 h 182"/>
                <a:gd name="T66" fmla="*/ 124 w 135"/>
                <a:gd name="T67" fmla="*/ 71 h 182"/>
                <a:gd name="T68" fmla="*/ 121 w 135"/>
                <a:gd name="T69" fmla="*/ 79 h 182"/>
                <a:gd name="T70" fmla="*/ 121 w 135"/>
                <a:gd name="T71" fmla="*/ 86 h 182"/>
                <a:gd name="T72" fmla="*/ 118 w 135"/>
                <a:gd name="T73" fmla="*/ 93 h 182"/>
                <a:gd name="T74" fmla="*/ 106 w 135"/>
                <a:gd name="T75" fmla="*/ 103 h 182"/>
                <a:gd name="T76" fmla="*/ 98 w 135"/>
                <a:gd name="T77" fmla="*/ 114 h 182"/>
                <a:gd name="T78" fmla="*/ 90 w 135"/>
                <a:gd name="T79" fmla="*/ 134 h 182"/>
                <a:gd name="T80" fmla="*/ 90 w 135"/>
                <a:gd name="T81" fmla="*/ 151 h 182"/>
                <a:gd name="T82" fmla="*/ 86 w 135"/>
                <a:gd name="T83" fmla="*/ 158 h 182"/>
                <a:gd name="T84" fmla="*/ 75 w 135"/>
                <a:gd name="T85" fmla="*/ 168 h 182"/>
                <a:gd name="T86" fmla="*/ 64 w 135"/>
                <a:gd name="T87" fmla="*/ 181 h 182"/>
                <a:gd name="T88" fmla="*/ 57 w 135"/>
                <a:gd name="T89" fmla="*/ 177 h 182"/>
                <a:gd name="T90" fmla="*/ 56 w 135"/>
                <a:gd name="T91" fmla="*/ 171 h 182"/>
                <a:gd name="T92" fmla="*/ 46 w 135"/>
                <a:gd name="T93" fmla="*/ 171 h 182"/>
                <a:gd name="T94" fmla="*/ 40 w 135"/>
                <a:gd name="T95" fmla="*/ 179 h 182"/>
                <a:gd name="T96" fmla="*/ 35 w 135"/>
                <a:gd name="T97" fmla="*/ 177 h 1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35" h="182">
                  <a:moveTo>
                    <a:pt x="35" y="177"/>
                  </a:moveTo>
                  <a:lnTo>
                    <a:pt x="28" y="170"/>
                  </a:lnTo>
                  <a:lnTo>
                    <a:pt x="22" y="173"/>
                  </a:lnTo>
                  <a:lnTo>
                    <a:pt x="15" y="182"/>
                  </a:lnTo>
                  <a:lnTo>
                    <a:pt x="0" y="160"/>
                  </a:lnTo>
                  <a:lnTo>
                    <a:pt x="14" y="149"/>
                  </a:lnTo>
                  <a:lnTo>
                    <a:pt x="7" y="135"/>
                  </a:lnTo>
                  <a:lnTo>
                    <a:pt x="14" y="130"/>
                  </a:lnTo>
                  <a:lnTo>
                    <a:pt x="26" y="127"/>
                  </a:lnTo>
                  <a:lnTo>
                    <a:pt x="27" y="118"/>
                  </a:lnTo>
                  <a:lnTo>
                    <a:pt x="37" y="128"/>
                  </a:lnTo>
                  <a:lnTo>
                    <a:pt x="53" y="129"/>
                  </a:lnTo>
                  <a:lnTo>
                    <a:pt x="59" y="119"/>
                  </a:lnTo>
                  <a:lnTo>
                    <a:pt x="61" y="105"/>
                  </a:lnTo>
                  <a:lnTo>
                    <a:pt x="60" y="89"/>
                  </a:lnTo>
                  <a:lnTo>
                    <a:pt x="51" y="77"/>
                  </a:lnTo>
                  <a:lnTo>
                    <a:pt x="59" y="53"/>
                  </a:lnTo>
                  <a:lnTo>
                    <a:pt x="54" y="48"/>
                  </a:lnTo>
                  <a:lnTo>
                    <a:pt x="40" y="50"/>
                  </a:lnTo>
                  <a:lnTo>
                    <a:pt x="35" y="39"/>
                  </a:lnTo>
                  <a:lnTo>
                    <a:pt x="37" y="30"/>
                  </a:lnTo>
                  <a:lnTo>
                    <a:pt x="60" y="31"/>
                  </a:lnTo>
                  <a:lnTo>
                    <a:pt x="75" y="37"/>
                  </a:lnTo>
                  <a:lnTo>
                    <a:pt x="89" y="41"/>
                  </a:lnTo>
                  <a:lnTo>
                    <a:pt x="91" y="30"/>
                  </a:lnTo>
                  <a:lnTo>
                    <a:pt x="100" y="11"/>
                  </a:lnTo>
                  <a:lnTo>
                    <a:pt x="111" y="0"/>
                  </a:lnTo>
                  <a:lnTo>
                    <a:pt x="123" y="3"/>
                  </a:lnTo>
                  <a:lnTo>
                    <a:pt x="135" y="5"/>
                  </a:lnTo>
                  <a:lnTo>
                    <a:pt x="134" y="17"/>
                  </a:lnTo>
                  <a:lnTo>
                    <a:pt x="129" y="28"/>
                  </a:lnTo>
                  <a:lnTo>
                    <a:pt x="125" y="41"/>
                  </a:lnTo>
                  <a:lnTo>
                    <a:pt x="123" y="60"/>
                  </a:lnTo>
                  <a:lnTo>
                    <a:pt x="124" y="71"/>
                  </a:lnTo>
                  <a:lnTo>
                    <a:pt x="121" y="79"/>
                  </a:lnTo>
                  <a:lnTo>
                    <a:pt x="121" y="86"/>
                  </a:lnTo>
                  <a:lnTo>
                    <a:pt x="118" y="93"/>
                  </a:lnTo>
                  <a:lnTo>
                    <a:pt x="106" y="103"/>
                  </a:lnTo>
                  <a:lnTo>
                    <a:pt x="98" y="114"/>
                  </a:lnTo>
                  <a:lnTo>
                    <a:pt x="90" y="134"/>
                  </a:lnTo>
                  <a:lnTo>
                    <a:pt x="90" y="151"/>
                  </a:lnTo>
                  <a:lnTo>
                    <a:pt x="86" y="158"/>
                  </a:lnTo>
                  <a:lnTo>
                    <a:pt x="75" y="168"/>
                  </a:lnTo>
                  <a:lnTo>
                    <a:pt x="64" y="181"/>
                  </a:lnTo>
                  <a:lnTo>
                    <a:pt x="57" y="177"/>
                  </a:lnTo>
                  <a:lnTo>
                    <a:pt x="56" y="171"/>
                  </a:lnTo>
                  <a:lnTo>
                    <a:pt x="46" y="171"/>
                  </a:lnTo>
                  <a:lnTo>
                    <a:pt x="40" y="179"/>
                  </a:lnTo>
                  <a:lnTo>
                    <a:pt x="35" y="177"/>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358" name="Freeform 357">
              <a:extLst>
                <a:ext uri="{FF2B5EF4-FFF2-40B4-BE49-F238E27FC236}">
                  <a16:creationId xmlns:a16="http://schemas.microsoft.com/office/drawing/2014/main" id="{4B676AA7-43F1-6543-B7E6-39001845E74E}"/>
                </a:ext>
              </a:extLst>
            </p:cNvPr>
            <p:cNvSpPr>
              <a:spLocks/>
            </p:cNvSpPr>
            <p:nvPr/>
          </p:nvSpPr>
          <p:spPr bwMode="auto">
            <a:xfrm>
              <a:off x="5862932" y="3097936"/>
              <a:ext cx="51247" cy="21745"/>
            </a:xfrm>
            <a:custGeom>
              <a:avLst/>
              <a:gdLst>
                <a:gd name="T0" fmla="*/ 0 w 31"/>
                <a:gd name="T1" fmla="*/ 11 h 14"/>
                <a:gd name="T2" fmla="*/ 1 w 31"/>
                <a:gd name="T3" fmla="*/ 11 h 14"/>
                <a:gd name="T4" fmla="*/ 3 w 31"/>
                <a:gd name="T5" fmla="*/ 6 h 14"/>
                <a:gd name="T6" fmla="*/ 16 w 31"/>
                <a:gd name="T7" fmla="*/ 6 h 14"/>
                <a:gd name="T8" fmla="*/ 31 w 31"/>
                <a:gd name="T9" fmla="*/ 0 h 14"/>
                <a:gd name="T10" fmla="*/ 20 w 31"/>
                <a:gd name="T11" fmla="*/ 9 h 14"/>
                <a:gd name="T12" fmla="*/ 22 w 31"/>
                <a:gd name="T13" fmla="*/ 12 h 14"/>
                <a:gd name="T14" fmla="*/ 20 w 31"/>
                <a:gd name="T15" fmla="*/ 12 h 14"/>
                <a:gd name="T16" fmla="*/ 17 w 31"/>
                <a:gd name="T17" fmla="*/ 13 h 14"/>
                <a:gd name="T18" fmla="*/ 14 w 31"/>
                <a:gd name="T19" fmla="*/ 13 h 14"/>
                <a:gd name="T20" fmla="*/ 13 w 31"/>
                <a:gd name="T21" fmla="*/ 14 h 14"/>
                <a:gd name="T22" fmla="*/ 13 w 31"/>
                <a:gd name="T23" fmla="*/ 12 h 14"/>
                <a:gd name="T24" fmla="*/ 11 w 31"/>
                <a:gd name="T25" fmla="*/ 10 h 14"/>
                <a:gd name="T26" fmla="*/ 8 w 31"/>
                <a:gd name="T27" fmla="*/ 10 h 14"/>
                <a:gd name="T28" fmla="*/ 4 w 31"/>
                <a:gd name="T29" fmla="*/ 12 h 14"/>
                <a:gd name="T30" fmla="*/ 0 w 31"/>
                <a:gd name="T31" fmla="*/ 11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1" h="14">
                  <a:moveTo>
                    <a:pt x="0" y="11"/>
                  </a:moveTo>
                  <a:lnTo>
                    <a:pt x="1" y="11"/>
                  </a:lnTo>
                  <a:lnTo>
                    <a:pt x="3" y="6"/>
                  </a:lnTo>
                  <a:lnTo>
                    <a:pt x="16" y="6"/>
                  </a:lnTo>
                  <a:lnTo>
                    <a:pt x="31" y="0"/>
                  </a:lnTo>
                  <a:lnTo>
                    <a:pt x="20" y="9"/>
                  </a:lnTo>
                  <a:lnTo>
                    <a:pt x="22" y="12"/>
                  </a:lnTo>
                  <a:lnTo>
                    <a:pt x="20" y="12"/>
                  </a:lnTo>
                  <a:lnTo>
                    <a:pt x="17" y="13"/>
                  </a:lnTo>
                  <a:lnTo>
                    <a:pt x="14" y="13"/>
                  </a:lnTo>
                  <a:lnTo>
                    <a:pt x="13" y="14"/>
                  </a:lnTo>
                  <a:lnTo>
                    <a:pt x="13" y="12"/>
                  </a:lnTo>
                  <a:lnTo>
                    <a:pt x="11" y="10"/>
                  </a:lnTo>
                  <a:lnTo>
                    <a:pt x="8" y="10"/>
                  </a:lnTo>
                  <a:lnTo>
                    <a:pt x="4" y="12"/>
                  </a:lnTo>
                  <a:lnTo>
                    <a:pt x="0" y="11"/>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359" name="Freeform 358">
              <a:extLst>
                <a:ext uri="{FF2B5EF4-FFF2-40B4-BE49-F238E27FC236}">
                  <a16:creationId xmlns:a16="http://schemas.microsoft.com/office/drawing/2014/main" id="{070C249E-9987-794B-9A64-352E2CFB7043}"/>
                </a:ext>
              </a:extLst>
            </p:cNvPr>
            <p:cNvSpPr>
              <a:spLocks/>
            </p:cNvSpPr>
            <p:nvPr/>
          </p:nvSpPr>
          <p:spPr bwMode="auto">
            <a:xfrm>
              <a:off x="5849706" y="3113469"/>
              <a:ext cx="51247" cy="18638"/>
            </a:xfrm>
            <a:custGeom>
              <a:avLst/>
              <a:gdLst>
                <a:gd name="T0" fmla="*/ 30 w 31"/>
                <a:gd name="T1" fmla="*/ 2 h 12"/>
                <a:gd name="T2" fmla="*/ 31 w 31"/>
                <a:gd name="T3" fmla="*/ 4 h 12"/>
                <a:gd name="T4" fmla="*/ 14 w 31"/>
                <a:gd name="T5" fmla="*/ 12 h 12"/>
                <a:gd name="T6" fmla="*/ 5 w 31"/>
                <a:gd name="T7" fmla="*/ 10 h 12"/>
                <a:gd name="T8" fmla="*/ 0 w 31"/>
                <a:gd name="T9" fmla="*/ 2 h 12"/>
                <a:gd name="T10" fmla="*/ 8 w 31"/>
                <a:gd name="T11" fmla="*/ 1 h 12"/>
                <a:gd name="T12" fmla="*/ 12 w 31"/>
                <a:gd name="T13" fmla="*/ 2 h 12"/>
                <a:gd name="T14" fmla="*/ 16 w 31"/>
                <a:gd name="T15" fmla="*/ 0 h 12"/>
                <a:gd name="T16" fmla="*/ 19 w 31"/>
                <a:gd name="T17" fmla="*/ 0 h 12"/>
                <a:gd name="T18" fmla="*/ 21 w 31"/>
                <a:gd name="T19" fmla="*/ 2 h 12"/>
                <a:gd name="T20" fmla="*/ 21 w 31"/>
                <a:gd name="T21" fmla="*/ 4 h 12"/>
                <a:gd name="T22" fmla="*/ 22 w 31"/>
                <a:gd name="T23" fmla="*/ 3 h 12"/>
                <a:gd name="T24" fmla="*/ 25 w 31"/>
                <a:gd name="T25" fmla="*/ 3 h 12"/>
                <a:gd name="T26" fmla="*/ 28 w 31"/>
                <a:gd name="T27" fmla="*/ 2 h 12"/>
                <a:gd name="T28" fmla="*/ 30 w 31"/>
                <a:gd name="T29" fmla="*/ 2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1" h="12">
                  <a:moveTo>
                    <a:pt x="30" y="2"/>
                  </a:moveTo>
                  <a:lnTo>
                    <a:pt x="31" y="4"/>
                  </a:lnTo>
                  <a:lnTo>
                    <a:pt x="14" y="12"/>
                  </a:lnTo>
                  <a:lnTo>
                    <a:pt x="5" y="10"/>
                  </a:lnTo>
                  <a:lnTo>
                    <a:pt x="0" y="2"/>
                  </a:lnTo>
                  <a:lnTo>
                    <a:pt x="8" y="1"/>
                  </a:lnTo>
                  <a:lnTo>
                    <a:pt x="12" y="2"/>
                  </a:lnTo>
                  <a:lnTo>
                    <a:pt x="16" y="0"/>
                  </a:lnTo>
                  <a:lnTo>
                    <a:pt x="19" y="0"/>
                  </a:lnTo>
                  <a:lnTo>
                    <a:pt x="21" y="2"/>
                  </a:lnTo>
                  <a:lnTo>
                    <a:pt x="21" y="4"/>
                  </a:lnTo>
                  <a:lnTo>
                    <a:pt x="22" y="3"/>
                  </a:lnTo>
                  <a:lnTo>
                    <a:pt x="25" y="3"/>
                  </a:lnTo>
                  <a:lnTo>
                    <a:pt x="28" y="2"/>
                  </a:lnTo>
                  <a:lnTo>
                    <a:pt x="30" y="2"/>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360" name="Freeform 359">
              <a:extLst>
                <a:ext uri="{FF2B5EF4-FFF2-40B4-BE49-F238E27FC236}">
                  <a16:creationId xmlns:a16="http://schemas.microsoft.com/office/drawing/2014/main" id="{0A95CCDE-D0A3-4D47-8F78-B1182FDA7D43}"/>
                </a:ext>
              </a:extLst>
            </p:cNvPr>
            <p:cNvSpPr>
              <a:spLocks/>
            </p:cNvSpPr>
            <p:nvPr/>
          </p:nvSpPr>
          <p:spPr bwMode="auto">
            <a:xfrm>
              <a:off x="5249614" y="2605554"/>
              <a:ext cx="176886" cy="80769"/>
            </a:xfrm>
            <a:custGeom>
              <a:avLst/>
              <a:gdLst>
                <a:gd name="T0" fmla="*/ 79 w 107"/>
                <a:gd name="T1" fmla="*/ 51 h 52"/>
                <a:gd name="T2" fmla="*/ 71 w 107"/>
                <a:gd name="T3" fmla="*/ 48 h 52"/>
                <a:gd name="T4" fmla="*/ 63 w 107"/>
                <a:gd name="T5" fmla="*/ 49 h 52"/>
                <a:gd name="T6" fmla="*/ 50 w 107"/>
                <a:gd name="T7" fmla="*/ 43 h 52"/>
                <a:gd name="T8" fmla="*/ 45 w 107"/>
                <a:gd name="T9" fmla="*/ 44 h 52"/>
                <a:gd name="T10" fmla="*/ 37 w 107"/>
                <a:gd name="T11" fmla="*/ 52 h 52"/>
                <a:gd name="T12" fmla="*/ 24 w 107"/>
                <a:gd name="T13" fmla="*/ 46 h 52"/>
                <a:gd name="T14" fmla="*/ 14 w 107"/>
                <a:gd name="T15" fmla="*/ 37 h 52"/>
                <a:gd name="T16" fmla="*/ 6 w 107"/>
                <a:gd name="T17" fmla="*/ 32 h 52"/>
                <a:gd name="T18" fmla="*/ 4 w 107"/>
                <a:gd name="T19" fmla="*/ 24 h 52"/>
                <a:gd name="T20" fmla="*/ 0 w 107"/>
                <a:gd name="T21" fmla="*/ 18 h 52"/>
                <a:gd name="T22" fmla="*/ 12 w 107"/>
                <a:gd name="T23" fmla="*/ 13 h 52"/>
                <a:gd name="T24" fmla="*/ 17 w 107"/>
                <a:gd name="T25" fmla="*/ 8 h 52"/>
                <a:gd name="T26" fmla="*/ 28 w 107"/>
                <a:gd name="T27" fmla="*/ 4 h 52"/>
                <a:gd name="T28" fmla="*/ 32 w 107"/>
                <a:gd name="T29" fmla="*/ 0 h 52"/>
                <a:gd name="T30" fmla="*/ 36 w 107"/>
                <a:gd name="T31" fmla="*/ 3 h 52"/>
                <a:gd name="T32" fmla="*/ 43 w 107"/>
                <a:gd name="T33" fmla="*/ 1 h 52"/>
                <a:gd name="T34" fmla="*/ 51 w 107"/>
                <a:gd name="T35" fmla="*/ 7 h 52"/>
                <a:gd name="T36" fmla="*/ 63 w 107"/>
                <a:gd name="T37" fmla="*/ 9 h 52"/>
                <a:gd name="T38" fmla="*/ 63 w 107"/>
                <a:gd name="T39" fmla="*/ 15 h 52"/>
                <a:gd name="T40" fmla="*/ 72 w 107"/>
                <a:gd name="T41" fmla="*/ 19 h 52"/>
                <a:gd name="T42" fmla="*/ 74 w 107"/>
                <a:gd name="T43" fmla="*/ 14 h 52"/>
                <a:gd name="T44" fmla="*/ 85 w 107"/>
                <a:gd name="T45" fmla="*/ 16 h 52"/>
                <a:gd name="T46" fmla="*/ 87 w 107"/>
                <a:gd name="T47" fmla="*/ 22 h 52"/>
                <a:gd name="T48" fmla="*/ 99 w 107"/>
                <a:gd name="T49" fmla="*/ 23 h 52"/>
                <a:gd name="T50" fmla="*/ 107 w 107"/>
                <a:gd name="T51" fmla="*/ 33 h 52"/>
                <a:gd name="T52" fmla="*/ 103 w 107"/>
                <a:gd name="T53" fmla="*/ 33 h 52"/>
                <a:gd name="T54" fmla="*/ 100 w 107"/>
                <a:gd name="T55" fmla="*/ 37 h 52"/>
                <a:gd name="T56" fmla="*/ 97 w 107"/>
                <a:gd name="T57" fmla="*/ 38 h 52"/>
                <a:gd name="T58" fmla="*/ 96 w 107"/>
                <a:gd name="T59" fmla="*/ 42 h 52"/>
                <a:gd name="T60" fmla="*/ 93 w 107"/>
                <a:gd name="T61" fmla="*/ 43 h 52"/>
                <a:gd name="T62" fmla="*/ 93 w 107"/>
                <a:gd name="T63" fmla="*/ 45 h 52"/>
                <a:gd name="T64" fmla="*/ 88 w 107"/>
                <a:gd name="T65" fmla="*/ 47 h 52"/>
                <a:gd name="T66" fmla="*/ 80 w 107"/>
                <a:gd name="T67" fmla="*/ 47 h 52"/>
                <a:gd name="T68" fmla="*/ 79 w 107"/>
                <a:gd name="T69" fmla="*/ 51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07" h="52">
                  <a:moveTo>
                    <a:pt x="79" y="51"/>
                  </a:moveTo>
                  <a:lnTo>
                    <a:pt x="71" y="48"/>
                  </a:lnTo>
                  <a:lnTo>
                    <a:pt x="63" y="49"/>
                  </a:lnTo>
                  <a:lnTo>
                    <a:pt x="50" y="43"/>
                  </a:lnTo>
                  <a:lnTo>
                    <a:pt x="45" y="44"/>
                  </a:lnTo>
                  <a:lnTo>
                    <a:pt x="37" y="52"/>
                  </a:lnTo>
                  <a:lnTo>
                    <a:pt x="24" y="46"/>
                  </a:lnTo>
                  <a:lnTo>
                    <a:pt x="14" y="37"/>
                  </a:lnTo>
                  <a:lnTo>
                    <a:pt x="6" y="32"/>
                  </a:lnTo>
                  <a:lnTo>
                    <a:pt x="4" y="24"/>
                  </a:lnTo>
                  <a:lnTo>
                    <a:pt x="0" y="18"/>
                  </a:lnTo>
                  <a:lnTo>
                    <a:pt x="12" y="13"/>
                  </a:lnTo>
                  <a:lnTo>
                    <a:pt x="17" y="8"/>
                  </a:lnTo>
                  <a:lnTo>
                    <a:pt x="28" y="4"/>
                  </a:lnTo>
                  <a:lnTo>
                    <a:pt x="32" y="0"/>
                  </a:lnTo>
                  <a:lnTo>
                    <a:pt x="36" y="3"/>
                  </a:lnTo>
                  <a:lnTo>
                    <a:pt x="43" y="1"/>
                  </a:lnTo>
                  <a:lnTo>
                    <a:pt x="51" y="7"/>
                  </a:lnTo>
                  <a:lnTo>
                    <a:pt x="63" y="9"/>
                  </a:lnTo>
                  <a:lnTo>
                    <a:pt x="63" y="15"/>
                  </a:lnTo>
                  <a:lnTo>
                    <a:pt x="72" y="19"/>
                  </a:lnTo>
                  <a:lnTo>
                    <a:pt x="74" y="14"/>
                  </a:lnTo>
                  <a:lnTo>
                    <a:pt x="85" y="16"/>
                  </a:lnTo>
                  <a:lnTo>
                    <a:pt x="87" y="22"/>
                  </a:lnTo>
                  <a:lnTo>
                    <a:pt x="99" y="23"/>
                  </a:lnTo>
                  <a:lnTo>
                    <a:pt x="107" y="33"/>
                  </a:lnTo>
                  <a:lnTo>
                    <a:pt x="103" y="33"/>
                  </a:lnTo>
                  <a:lnTo>
                    <a:pt x="100" y="37"/>
                  </a:lnTo>
                  <a:lnTo>
                    <a:pt x="97" y="38"/>
                  </a:lnTo>
                  <a:lnTo>
                    <a:pt x="96" y="42"/>
                  </a:lnTo>
                  <a:lnTo>
                    <a:pt x="93" y="43"/>
                  </a:lnTo>
                  <a:lnTo>
                    <a:pt x="93" y="45"/>
                  </a:lnTo>
                  <a:lnTo>
                    <a:pt x="88" y="47"/>
                  </a:lnTo>
                  <a:lnTo>
                    <a:pt x="80" y="47"/>
                  </a:lnTo>
                  <a:lnTo>
                    <a:pt x="79" y="51"/>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361" name="Freeform 360">
              <a:extLst>
                <a:ext uri="{FF2B5EF4-FFF2-40B4-BE49-F238E27FC236}">
                  <a16:creationId xmlns:a16="http://schemas.microsoft.com/office/drawing/2014/main" id="{1CCB7210-7895-3E47-A15C-DBC40870DDA5}"/>
                </a:ext>
              </a:extLst>
            </p:cNvPr>
            <p:cNvSpPr>
              <a:spLocks/>
            </p:cNvSpPr>
            <p:nvPr/>
          </p:nvSpPr>
          <p:spPr bwMode="auto">
            <a:xfrm>
              <a:off x="6185293" y="3838842"/>
              <a:ext cx="49594" cy="55917"/>
            </a:xfrm>
            <a:custGeom>
              <a:avLst/>
              <a:gdLst>
                <a:gd name="T0" fmla="*/ 25 w 30"/>
                <a:gd name="T1" fmla="*/ 0 h 36"/>
                <a:gd name="T2" fmla="*/ 30 w 30"/>
                <a:gd name="T3" fmla="*/ 6 h 36"/>
                <a:gd name="T4" fmla="*/ 30 w 30"/>
                <a:gd name="T5" fmla="*/ 15 h 36"/>
                <a:gd name="T6" fmla="*/ 20 w 30"/>
                <a:gd name="T7" fmla="*/ 20 h 36"/>
                <a:gd name="T8" fmla="*/ 28 w 30"/>
                <a:gd name="T9" fmla="*/ 25 h 36"/>
                <a:gd name="T10" fmla="*/ 21 w 30"/>
                <a:gd name="T11" fmla="*/ 36 h 36"/>
                <a:gd name="T12" fmla="*/ 17 w 30"/>
                <a:gd name="T13" fmla="*/ 33 h 36"/>
                <a:gd name="T14" fmla="*/ 13 w 30"/>
                <a:gd name="T15" fmla="*/ 34 h 36"/>
                <a:gd name="T16" fmla="*/ 3 w 30"/>
                <a:gd name="T17" fmla="*/ 34 h 36"/>
                <a:gd name="T18" fmla="*/ 2 w 30"/>
                <a:gd name="T19" fmla="*/ 28 h 36"/>
                <a:gd name="T20" fmla="*/ 0 w 30"/>
                <a:gd name="T21" fmla="*/ 22 h 36"/>
                <a:gd name="T22" fmla="*/ 6 w 30"/>
                <a:gd name="T23" fmla="*/ 12 h 36"/>
                <a:gd name="T24" fmla="*/ 12 w 30"/>
                <a:gd name="T25" fmla="*/ 3 h 36"/>
                <a:gd name="T26" fmla="*/ 20 w 30"/>
                <a:gd name="T27" fmla="*/ 5 h 36"/>
                <a:gd name="T28" fmla="*/ 25 w 30"/>
                <a:gd name="T29" fmla="*/ 0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0" h="36">
                  <a:moveTo>
                    <a:pt x="25" y="0"/>
                  </a:moveTo>
                  <a:lnTo>
                    <a:pt x="30" y="6"/>
                  </a:lnTo>
                  <a:lnTo>
                    <a:pt x="30" y="15"/>
                  </a:lnTo>
                  <a:lnTo>
                    <a:pt x="20" y="20"/>
                  </a:lnTo>
                  <a:lnTo>
                    <a:pt x="28" y="25"/>
                  </a:lnTo>
                  <a:lnTo>
                    <a:pt x="21" y="36"/>
                  </a:lnTo>
                  <a:lnTo>
                    <a:pt x="17" y="33"/>
                  </a:lnTo>
                  <a:lnTo>
                    <a:pt x="13" y="34"/>
                  </a:lnTo>
                  <a:lnTo>
                    <a:pt x="3" y="34"/>
                  </a:lnTo>
                  <a:lnTo>
                    <a:pt x="2" y="28"/>
                  </a:lnTo>
                  <a:lnTo>
                    <a:pt x="0" y="22"/>
                  </a:lnTo>
                  <a:lnTo>
                    <a:pt x="6" y="12"/>
                  </a:lnTo>
                  <a:lnTo>
                    <a:pt x="12" y="3"/>
                  </a:lnTo>
                  <a:lnTo>
                    <a:pt x="20" y="5"/>
                  </a:lnTo>
                  <a:lnTo>
                    <a:pt x="25"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362" name="Freeform 361">
              <a:extLst>
                <a:ext uri="{FF2B5EF4-FFF2-40B4-BE49-F238E27FC236}">
                  <a16:creationId xmlns:a16="http://schemas.microsoft.com/office/drawing/2014/main" id="{E24F1884-DB88-7A42-80F7-F0FF656987D3}"/>
                </a:ext>
              </a:extLst>
            </p:cNvPr>
            <p:cNvSpPr>
              <a:spLocks/>
            </p:cNvSpPr>
            <p:nvPr/>
          </p:nvSpPr>
          <p:spPr bwMode="auto">
            <a:xfrm>
              <a:off x="5203325" y="2451780"/>
              <a:ext cx="44636" cy="40386"/>
            </a:xfrm>
            <a:custGeom>
              <a:avLst/>
              <a:gdLst>
                <a:gd name="T0" fmla="*/ 27 w 27"/>
                <a:gd name="T1" fmla="*/ 10 h 26"/>
                <a:gd name="T2" fmla="*/ 20 w 27"/>
                <a:gd name="T3" fmla="*/ 26 h 26"/>
                <a:gd name="T4" fmla="*/ 3 w 27"/>
                <a:gd name="T5" fmla="*/ 15 h 26"/>
                <a:gd name="T6" fmla="*/ 0 w 27"/>
                <a:gd name="T7" fmla="*/ 6 h 26"/>
                <a:gd name="T8" fmla="*/ 22 w 27"/>
                <a:gd name="T9" fmla="*/ 0 h 26"/>
                <a:gd name="T10" fmla="*/ 27 w 27"/>
                <a:gd name="T11" fmla="*/ 10 h 26"/>
              </a:gdLst>
              <a:ahLst/>
              <a:cxnLst>
                <a:cxn ang="0">
                  <a:pos x="T0" y="T1"/>
                </a:cxn>
                <a:cxn ang="0">
                  <a:pos x="T2" y="T3"/>
                </a:cxn>
                <a:cxn ang="0">
                  <a:pos x="T4" y="T5"/>
                </a:cxn>
                <a:cxn ang="0">
                  <a:pos x="T6" y="T7"/>
                </a:cxn>
                <a:cxn ang="0">
                  <a:pos x="T8" y="T9"/>
                </a:cxn>
                <a:cxn ang="0">
                  <a:pos x="T10" y="T11"/>
                </a:cxn>
              </a:cxnLst>
              <a:rect l="0" t="0" r="r" b="b"/>
              <a:pathLst>
                <a:path w="27" h="26">
                  <a:moveTo>
                    <a:pt x="27" y="10"/>
                  </a:moveTo>
                  <a:lnTo>
                    <a:pt x="20" y="26"/>
                  </a:lnTo>
                  <a:lnTo>
                    <a:pt x="3" y="15"/>
                  </a:lnTo>
                  <a:lnTo>
                    <a:pt x="0" y="6"/>
                  </a:lnTo>
                  <a:lnTo>
                    <a:pt x="22" y="0"/>
                  </a:lnTo>
                  <a:lnTo>
                    <a:pt x="27" y="1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363" name="Freeform 362">
              <a:extLst>
                <a:ext uri="{FF2B5EF4-FFF2-40B4-BE49-F238E27FC236}">
                  <a16:creationId xmlns:a16="http://schemas.microsoft.com/office/drawing/2014/main" id="{FCED884A-C473-9949-8311-65A00AC84B93}"/>
                </a:ext>
              </a:extLst>
            </p:cNvPr>
            <p:cNvSpPr>
              <a:spLocks/>
            </p:cNvSpPr>
            <p:nvPr/>
          </p:nvSpPr>
          <p:spPr bwMode="auto">
            <a:xfrm>
              <a:off x="5130588" y="2402077"/>
              <a:ext cx="71086" cy="88536"/>
            </a:xfrm>
            <a:custGeom>
              <a:avLst/>
              <a:gdLst>
                <a:gd name="T0" fmla="*/ 43 w 43"/>
                <a:gd name="T1" fmla="*/ 25 h 57"/>
                <a:gd name="T2" fmla="*/ 40 w 43"/>
                <a:gd name="T3" fmla="*/ 33 h 57"/>
                <a:gd name="T4" fmla="*/ 35 w 43"/>
                <a:gd name="T5" fmla="*/ 30 h 57"/>
                <a:gd name="T6" fmla="*/ 25 w 43"/>
                <a:gd name="T7" fmla="*/ 44 h 57"/>
                <a:gd name="T8" fmla="*/ 30 w 43"/>
                <a:gd name="T9" fmla="*/ 54 h 57"/>
                <a:gd name="T10" fmla="*/ 20 w 43"/>
                <a:gd name="T11" fmla="*/ 57 h 57"/>
                <a:gd name="T12" fmla="*/ 8 w 43"/>
                <a:gd name="T13" fmla="*/ 55 h 57"/>
                <a:gd name="T14" fmla="*/ 2 w 43"/>
                <a:gd name="T15" fmla="*/ 44 h 57"/>
                <a:gd name="T16" fmla="*/ 0 w 43"/>
                <a:gd name="T17" fmla="*/ 24 h 57"/>
                <a:gd name="T18" fmla="*/ 2 w 43"/>
                <a:gd name="T19" fmla="*/ 18 h 57"/>
                <a:gd name="T20" fmla="*/ 6 w 43"/>
                <a:gd name="T21" fmla="*/ 12 h 57"/>
                <a:gd name="T22" fmla="*/ 20 w 43"/>
                <a:gd name="T23" fmla="*/ 11 h 57"/>
                <a:gd name="T24" fmla="*/ 25 w 43"/>
                <a:gd name="T25" fmla="*/ 6 h 57"/>
                <a:gd name="T26" fmla="*/ 36 w 43"/>
                <a:gd name="T27" fmla="*/ 0 h 57"/>
                <a:gd name="T28" fmla="*/ 37 w 43"/>
                <a:gd name="T29" fmla="*/ 10 h 57"/>
                <a:gd name="T30" fmla="*/ 32 w 43"/>
                <a:gd name="T31" fmla="*/ 16 h 57"/>
                <a:gd name="T32" fmla="*/ 35 w 43"/>
                <a:gd name="T33" fmla="*/ 22 h 57"/>
                <a:gd name="T34" fmla="*/ 43 w 43"/>
                <a:gd name="T35" fmla="*/ 25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3" h="57">
                  <a:moveTo>
                    <a:pt x="43" y="25"/>
                  </a:moveTo>
                  <a:lnTo>
                    <a:pt x="40" y="33"/>
                  </a:lnTo>
                  <a:lnTo>
                    <a:pt x="35" y="30"/>
                  </a:lnTo>
                  <a:lnTo>
                    <a:pt x="25" y="44"/>
                  </a:lnTo>
                  <a:lnTo>
                    <a:pt x="30" y="54"/>
                  </a:lnTo>
                  <a:lnTo>
                    <a:pt x="20" y="57"/>
                  </a:lnTo>
                  <a:lnTo>
                    <a:pt x="8" y="55"/>
                  </a:lnTo>
                  <a:lnTo>
                    <a:pt x="2" y="44"/>
                  </a:lnTo>
                  <a:lnTo>
                    <a:pt x="0" y="24"/>
                  </a:lnTo>
                  <a:lnTo>
                    <a:pt x="2" y="18"/>
                  </a:lnTo>
                  <a:lnTo>
                    <a:pt x="6" y="12"/>
                  </a:lnTo>
                  <a:lnTo>
                    <a:pt x="20" y="11"/>
                  </a:lnTo>
                  <a:lnTo>
                    <a:pt x="25" y="6"/>
                  </a:lnTo>
                  <a:lnTo>
                    <a:pt x="36" y="0"/>
                  </a:lnTo>
                  <a:lnTo>
                    <a:pt x="37" y="10"/>
                  </a:lnTo>
                  <a:lnTo>
                    <a:pt x="32" y="16"/>
                  </a:lnTo>
                  <a:lnTo>
                    <a:pt x="35" y="22"/>
                  </a:lnTo>
                  <a:lnTo>
                    <a:pt x="43" y="2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364" name="Freeform 363">
              <a:extLst>
                <a:ext uri="{FF2B5EF4-FFF2-40B4-BE49-F238E27FC236}">
                  <a16:creationId xmlns:a16="http://schemas.microsoft.com/office/drawing/2014/main" id="{043B64E7-2B48-E84A-B63A-D225EFE95392}"/>
                </a:ext>
              </a:extLst>
            </p:cNvPr>
            <p:cNvSpPr>
              <a:spLocks/>
            </p:cNvSpPr>
            <p:nvPr/>
          </p:nvSpPr>
          <p:spPr bwMode="auto">
            <a:xfrm>
              <a:off x="4672668" y="3051338"/>
              <a:ext cx="610011" cy="582473"/>
            </a:xfrm>
            <a:custGeom>
              <a:avLst/>
              <a:gdLst>
                <a:gd name="T0" fmla="*/ 369 w 369"/>
                <a:gd name="T1" fmla="*/ 283 h 375"/>
                <a:gd name="T2" fmla="*/ 309 w 369"/>
                <a:gd name="T3" fmla="*/ 322 h 375"/>
                <a:gd name="T4" fmla="*/ 257 w 369"/>
                <a:gd name="T5" fmla="*/ 363 h 375"/>
                <a:gd name="T6" fmla="*/ 231 w 369"/>
                <a:gd name="T7" fmla="*/ 372 h 375"/>
                <a:gd name="T8" fmla="*/ 211 w 369"/>
                <a:gd name="T9" fmla="*/ 375 h 375"/>
                <a:gd name="T10" fmla="*/ 211 w 369"/>
                <a:gd name="T11" fmla="*/ 361 h 375"/>
                <a:gd name="T12" fmla="*/ 203 w 369"/>
                <a:gd name="T13" fmla="*/ 358 h 375"/>
                <a:gd name="T14" fmla="*/ 191 w 369"/>
                <a:gd name="T15" fmla="*/ 352 h 375"/>
                <a:gd name="T16" fmla="*/ 187 w 369"/>
                <a:gd name="T17" fmla="*/ 342 h 375"/>
                <a:gd name="T18" fmla="*/ 126 w 369"/>
                <a:gd name="T19" fmla="*/ 297 h 375"/>
                <a:gd name="T20" fmla="*/ 66 w 369"/>
                <a:gd name="T21" fmla="*/ 252 h 375"/>
                <a:gd name="T22" fmla="*/ 0 w 369"/>
                <a:gd name="T23" fmla="*/ 201 h 375"/>
                <a:gd name="T24" fmla="*/ 1 w 369"/>
                <a:gd name="T25" fmla="*/ 197 h 375"/>
                <a:gd name="T26" fmla="*/ 1 w 369"/>
                <a:gd name="T27" fmla="*/ 196 h 375"/>
                <a:gd name="T28" fmla="*/ 1 w 369"/>
                <a:gd name="T29" fmla="*/ 171 h 375"/>
                <a:gd name="T30" fmla="*/ 30 w 369"/>
                <a:gd name="T31" fmla="*/ 156 h 375"/>
                <a:gd name="T32" fmla="*/ 48 w 369"/>
                <a:gd name="T33" fmla="*/ 153 h 375"/>
                <a:gd name="T34" fmla="*/ 62 w 369"/>
                <a:gd name="T35" fmla="*/ 147 h 375"/>
                <a:gd name="T36" fmla="*/ 69 w 369"/>
                <a:gd name="T37" fmla="*/ 137 h 375"/>
                <a:gd name="T38" fmla="*/ 90 w 369"/>
                <a:gd name="T39" fmla="*/ 129 h 375"/>
                <a:gd name="T40" fmla="*/ 91 w 369"/>
                <a:gd name="T41" fmla="*/ 113 h 375"/>
                <a:gd name="T42" fmla="*/ 101 w 369"/>
                <a:gd name="T43" fmla="*/ 112 h 375"/>
                <a:gd name="T44" fmla="*/ 109 w 369"/>
                <a:gd name="T45" fmla="*/ 104 h 375"/>
                <a:gd name="T46" fmla="*/ 132 w 369"/>
                <a:gd name="T47" fmla="*/ 100 h 375"/>
                <a:gd name="T48" fmla="*/ 135 w 369"/>
                <a:gd name="T49" fmla="*/ 92 h 375"/>
                <a:gd name="T50" fmla="*/ 130 w 369"/>
                <a:gd name="T51" fmla="*/ 88 h 375"/>
                <a:gd name="T52" fmla="*/ 124 w 369"/>
                <a:gd name="T53" fmla="*/ 66 h 375"/>
                <a:gd name="T54" fmla="*/ 123 w 369"/>
                <a:gd name="T55" fmla="*/ 53 h 375"/>
                <a:gd name="T56" fmla="*/ 117 w 369"/>
                <a:gd name="T57" fmla="*/ 40 h 375"/>
                <a:gd name="T58" fmla="*/ 134 w 369"/>
                <a:gd name="T59" fmla="*/ 29 h 375"/>
                <a:gd name="T60" fmla="*/ 152 w 369"/>
                <a:gd name="T61" fmla="*/ 25 h 375"/>
                <a:gd name="T62" fmla="*/ 163 w 369"/>
                <a:gd name="T63" fmla="*/ 17 h 375"/>
                <a:gd name="T64" fmla="*/ 179 w 369"/>
                <a:gd name="T65" fmla="*/ 11 h 375"/>
                <a:gd name="T66" fmla="*/ 209 w 369"/>
                <a:gd name="T67" fmla="*/ 7 h 375"/>
                <a:gd name="T68" fmla="*/ 237 w 369"/>
                <a:gd name="T69" fmla="*/ 5 h 375"/>
                <a:gd name="T70" fmla="*/ 246 w 369"/>
                <a:gd name="T71" fmla="*/ 8 h 375"/>
                <a:gd name="T72" fmla="*/ 262 w 369"/>
                <a:gd name="T73" fmla="*/ 0 h 375"/>
                <a:gd name="T74" fmla="*/ 280 w 369"/>
                <a:gd name="T75" fmla="*/ 0 h 375"/>
                <a:gd name="T76" fmla="*/ 287 w 369"/>
                <a:gd name="T77" fmla="*/ 5 h 375"/>
                <a:gd name="T78" fmla="*/ 299 w 369"/>
                <a:gd name="T79" fmla="*/ 3 h 375"/>
                <a:gd name="T80" fmla="*/ 296 w 369"/>
                <a:gd name="T81" fmla="*/ 14 h 375"/>
                <a:gd name="T82" fmla="*/ 299 w 369"/>
                <a:gd name="T83" fmla="*/ 34 h 375"/>
                <a:gd name="T84" fmla="*/ 295 w 369"/>
                <a:gd name="T85" fmla="*/ 51 h 375"/>
                <a:gd name="T86" fmla="*/ 285 w 369"/>
                <a:gd name="T87" fmla="*/ 62 h 375"/>
                <a:gd name="T88" fmla="*/ 287 w 369"/>
                <a:gd name="T89" fmla="*/ 78 h 375"/>
                <a:gd name="T90" fmla="*/ 302 w 369"/>
                <a:gd name="T91" fmla="*/ 90 h 375"/>
                <a:gd name="T92" fmla="*/ 302 w 369"/>
                <a:gd name="T93" fmla="*/ 95 h 375"/>
                <a:gd name="T94" fmla="*/ 313 w 369"/>
                <a:gd name="T95" fmla="*/ 104 h 375"/>
                <a:gd name="T96" fmla="*/ 321 w 369"/>
                <a:gd name="T97" fmla="*/ 141 h 375"/>
                <a:gd name="T98" fmla="*/ 327 w 369"/>
                <a:gd name="T99" fmla="*/ 159 h 375"/>
                <a:gd name="T100" fmla="*/ 329 w 369"/>
                <a:gd name="T101" fmla="*/ 169 h 375"/>
                <a:gd name="T102" fmla="*/ 326 w 369"/>
                <a:gd name="T103" fmla="*/ 186 h 375"/>
                <a:gd name="T104" fmla="*/ 327 w 369"/>
                <a:gd name="T105" fmla="*/ 195 h 375"/>
                <a:gd name="T106" fmla="*/ 325 w 369"/>
                <a:gd name="T107" fmla="*/ 207 h 375"/>
                <a:gd name="T108" fmla="*/ 327 w 369"/>
                <a:gd name="T109" fmla="*/ 220 h 375"/>
                <a:gd name="T110" fmla="*/ 320 w 369"/>
                <a:gd name="T111" fmla="*/ 228 h 375"/>
                <a:gd name="T112" fmla="*/ 331 w 369"/>
                <a:gd name="T113" fmla="*/ 244 h 375"/>
                <a:gd name="T114" fmla="*/ 332 w 369"/>
                <a:gd name="T115" fmla="*/ 252 h 375"/>
                <a:gd name="T116" fmla="*/ 339 w 369"/>
                <a:gd name="T117" fmla="*/ 264 h 375"/>
                <a:gd name="T118" fmla="*/ 347 w 369"/>
                <a:gd name="T119" fmla="*/ 260 h 375"/>
                <a:gd name="T120" fmla="*/ 361 w 369"/>
                <a:gd name="T121" fmla="*/ 270 h 375"/>
                <a:gd name="T122" fmla="*/ 369 w 369"/>
                <a:gd name="T123" fmla="*/ 283 h 3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69" h="375">
                  <a:moveTo>
                    <a:pt x="369" y="283"/>
                  </a:moveTo>
                  <a:lnTo>
                    <a:pt x="309" y="322"/>
                  </a:lnTo>
                  <a:lnTo>
                    <a:pt x="257" y="363"/>
                  </a:lnTo>
                  <a:lnTo>
                    <a:pt x="231" y="372"/>
                  </a:lnTo>
                  <a:lnTo>
                    <a:pt x="211" y="375"/>
                  </a:lnTo>
                  <a:lnTo>
                    <a:pt x="211" y="361"/>
                  </a:lnTo>
                  <a:lnTo>
                    <a:pt x="203" y="358"/>
                  </a:lnTo>
                  <a:lnTo>
                    <a:pt x="191" y="352"/>
                  </a:lnTo>
                  <a:lnTo>
                    <a:pt x="187" y="342"/>
                  </a:lnTo>
                  <a:lnTo>
                    <a:pt x="126" y="297"/>
                  </a:lnTo>
                  <a:lnTo>
                    <a:pt x="66" y="252"/>
                  </a:lnTo>
                  <a:lnTo>
                    <a:pt x="0" y="201"/>
                  </a:lnTo>
                  <a:lnTo>
                    <a:pt x="1" y="197"/>
                  </a:lnTo>
                  <a:lnTo>
                    <a:pt x="1" y="196"/>
                  </a:lnTo>
                  <a:lnTo>
                    <a:pt x="1" y="171"/>
                  </a:lnTo>
                  <a:lnTo>
                    <a:pt x="30" y="156"/>
                  </a:lnTo>
                  <a:lnTo>
                    <a:pt x="48" y="153"/>
                  </a:lnTo>
                  <a:lnTo>
                    <a:pt x="62" y="147"/>
                  </a:lnTo>
                  <a:lnTo>
                    <a:pt x="69" y="137"/>
                  </a:lnTo>
                  <a:lnTo>
                    <a:pt x="90" y="129"/>
                  </a:lnTo>
                  <a:lnTo>
                    <a:pt x="91" y="113"/>
                  </a:lnTo>
                  <a:lnTo>
                    <a:pt x="101" y="112"/>
                  </a:lnTo>
                  <a:lnTo>
                    <a:pt x="109" y="104"/>
                  </a:lnTo>
                  <a:lnTo>
                    <a:pt x="132" y="100"/>
                  </a:lnTo>
                  <a:lnTo>
                    <a:pt x="135" y="92"/>
                  </a:lnTo>
                  <a:lnTo>
                    <a:pt x="130" y="88"/>
                  </a:lnTo>
                  <a:lnTo>
                    <a:pt x="124" y="66"/>
                  </a:lnTo>
                  <a:lnTo>
                    <a:pt x="123" y="53"/>
                  </a:lnTo>
                  <a:lnTo>
                    <a:pt x="117" y="40"/>
                  </a:lnTo>
                  <a:lnTo>
                    <a:pt x="134" y="29"/>
                  </a:lnTo>
                  <a:lnTo>
                    <a:pt x="152" y="25"/>
                  </a:lnTo>
                  <a:lnTo>
                    <a:pt x="163" y="17"/>
                  </a:lnTo>
                  <a:lnTo>
                    <a:pt x="179" y="11"/>
                  </a:lnTo>
                  <a:lnTo>
                    <a:pt x="209" y="7"/>
                  </a:lnTo>
                  <a:lnTo>
                    <a:pt x="237" y="5"/>
                  </a:lnTo>
                  <a:lnTo>
                    <a:pt x="246" y="8"/>
                  </a:lnTo>
                  <a:lnTo>
                    <a:pt x="262" y="0"/>
                  </a:lnTo>
                  <a:lnTo>
                    <a:pt x="280" y="0"/>
                  </a:lnTo>
                  <a:lnTo>
                    <a:pt x="287" y="5"/>
                  </a:lnTo>
                  <a:lnTo>
                    <a:pt x="299" y="3"/>
                  </a:lnTo>
                  <a:lnTo>
                    <a:pt x="296" y="14"/>
                  </a:lnTo>
                  <a:lnTo>
                    <a:pt x="299" y="34"/>
                  </a:lnTo>
                  <a:lnTo>
                    <a:pt x="295" y="51"/>
                  </a:lnTo>
                  <a:lnTo>
                    <a:pt x="285" y="62"/>
                  </a:lnTo>
                  <a:lnTo>
                    <a:pt x="287" y="78"/>
                  </a:lnTo>
                  <a:lnTo>
                    <a:pt x="302" y="90"/>
                  </a:lnTo>
                  <a:lnTo>
                    <a:pt x="302" y="95"/>
                  </a:lnTo>
                  <a:lnTo>
                    <a:pt x="313" y="104"/>
                  </a:lnTo>
                  <a:lnTo>
                    <a:pt x="321" y="141"/>
                  </a:lnTo>
                  <a:lnTo>
                    <a:pt x="327" y="159"/>
                  </a:lnTo>
                  <a:lnTo>
                    <a:pt x="329" y="169"/>
                  </a:lnTo>
                  <a:lnTo>
                    <a:pt x="326" y="186"/>
                  </a:lnTo>
                  <a:lnTo>
                    <a:pt x="327" y="195"/>
                  </a:lnTo>
                  <a:lnTo>
                    <a:pt x="325" y="207"/>
                  </a:lnTo>
                  <a:lnTo>
                    <a:pt x="327" y="220"/>
                  </a:lnTo>
                  <a:lnTo>
                    <a:pt x="320" y="228"/>
                  </a:lnTo>
                  <a:lnTo>
                    <a:pt x="331" y="244"/>
                  </a:lnTo>
                  <a:lnTo>
                    <a:pt x="332" y="252"/>
                  </a:lnTo>
                  <a:lnTo>
                    <a:pt x="339" y="264"/>
                  </a:lnTo>
                  <a:lnTo>
                    <a:pt x="347" y="260"/>
                  </a:lnTo>
                  <a:lnTo>
                    <a:pt x="361" y="270"/>
                  </a:lnTo>
                  <a:lnTo>
                    <a:pt x="369" y="283"/>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365" name="Freeform 364">
              <a:extLst>
                <a:ext uri="{FF2B5EF4-FFF2-40B4-BE49-F238E27FC236}">
                  <a16:creationId xmlns:a16="http://schemas.microsoft.com/office/drawing/2014/main" id="{F89A765E-F22D-0842-9A8C-074707665C24}"/>
                </a:ext>
              </a:extLst>
            </p:cNvPr>
            <p:cNvSpPr>
              <a:spLocks/>
            </p:cNvSpPr>
            <p:nvPr/>
          </p:nvSpPr>
          <p:spPr bwMode="auto">
            <a:xfrm>
              <a:off x="5646368" y="3228411"/>
              <a:ext cx="376917" cy="309099"/>
            </a:xfrm>
            <a:custGeom>
              <a:avLst/>
              <a:gdLst>
                <a:gd name="T0" fmla="*/ 181 w 228"/>
                <a:gd name="T1" fmla="*/ 44 h 199"/>
                <a:gd name="T2" fmla="*/ 177 w 228"/>
                <a:gd name="T3" fmla="*/ 52 h 199"/>
                <a:gd name="T4" fmla="*/ 175 w 228"/>
                <a:gd name="T5" fmla="*/ 68 h 199"/>
                <a:gd name="T6" fmla="*/ 171 w 228"/>
                <a:gd name="T7" fmla="*/ 79 h 199"/>
                <a:gd name="T8" fmla="*/ 167 w 228"/>
                <a:gd name="T9" fmla="*/ 82 h 199"/>
                <a:gd name="T10" fmla="*/ 160 w 228"/>
                <a:gd name="T11" fmla="*/ 75 h 199"/>
                <a:gd name="T12" fmla="*/ 152 w 228"/>
                <a:gd name="T13" fmla="*/ 66 h 199"/>
                <a:gd name="T14" fmla="*/ 137 w 228"/>
                <a:gd name="T15" fmla="*/ 36 h 199"/>
                <a:gd name="T16" fmla="*/ 135 w 228"/>
                <a:gd name="T17" fmla="*/ 38 h 199"/>
                <a:gd name="T18" fmla="*/ 144 w 228"/>
                <a:gd name="T19" fmla="*/ 60 h 199"/>
                <a:gd name="T20" fmla="*/ 157 w 228"/>
                <a:gd name="T21" fmla="*/ 81 h 199"/>
                <a:gd name="T22" fmla="*/ 173 w 228"/>
                <a:gd name="T23" fmla="*/ 113 h 199"/>
                <a:gd name="T24" fmla="*/ 180 w 228"/>
                <a:gd name="T25" fmla="*/ 125 h 199"/>
                <a:gd name="T26" fmla="*/ 187 w 228"/>
                <a:gd name="T27" fmla="*/ 136 h 199"/>
                <a:gd name="T28" fmla="*/ 204 w 228"/>
                <a:gd name="T29" fmla="*/ 159 h 199"/>
                <a:gd name="T30" fmla="*/ 201 w 228"/>
                <a:gd name="T31" fmla="*/ 163 h 199"/>
                <a:gd name="T32" fmla="*/ 203 w 228"/>
                <a:gd name="T33" fmla="*/ 176 h 199"/>
                <a:gd name="T34" fmla="*/ 225 w 228"/>
                <a:gd name="T35" fmla="*/ 195 h 199"/>
                <a:gd name="T36" fmla="*/ 228 w 228"/>
                <a:gd name="T37" fmla="*/ 199 h 199"/>
                <a:gd name="T38" fmla="*/ 157 w 228"/>
                <a:gd name="T39" fmla="*/ 199 h 199"/>
                <a:gd name="T40" fmla="*/ 87 w 228"/>
                <a:gd name="T41" fmla="*/ 199 h 199"/>
                <a:gd name="T42" fmla="*/ 15 w 228"/>
                <a:gd name="T43" fmla="*/ 199 h 199"/>
                <a:gd name="T44" fmla="*/ 11 w 228"/>
                <a:gd name="T45" fmla="*/ 123 h 199"/>
                <a:gd name="T46" fmla="*/ 6 w 228"/>
                <a:gd name="T47" fmla="*/ 49 h 199"/>
                <a:gd name="T48" fmla="*/ 0 w 228"/>
                <a:gd name="T49" fmla="*/ 32 h 199"/>
                <a:gd name="T50" fmla="*/ 4 w 228"/>
                <a:gd name="T51" fmla="*/ 19 h 199"/>
                <a:gd name="T52" fmla="*/ 1 w 228"/>
                <a:gd name="T53" fmla="*/ 11 h 199"/>
                <a:gd name="T54" fmla="*/ 6 w 228"/>
                <a:gd name="T55" fmla="*/ 1 h 199"/>
                <a:gd name="T56" fmla="*/ 29 w 228"/>
                <a:gd name="T57" fmla="*/ 0 h 199"/>
                <a:gd name="T58" fmla="*/ 47 w 228"/>
                <a:gd name="T59" fmla="*/ 6 h 199"/>
                <a:gd name="T60" fmla="*/ 65 w 228"/>
                <a:gd name="T61" fmla="*/ 12 h 199"/>
                <a:gd name="T62" fmla="*/ 73 w 228"/>
                <a:gd name="T63" fmla="*/ 15 h 199"/>
                <a:gd name="T64" fmla="*/ 86 w 228"/>
                <a:gd name="T65" fmla="*/ 9 h 199"/>
                <a:gd name="T66" fmla="*/ 93 w 228"/>
                <a:gd name="T67" fmla="*/ 3 h 199"/>
                <a:gd name="T68" fmla="*/ 108 w 228"/>
                <a:gd name="T69" fmla="*/ 1 h 199"/>
                <a:gd name="T70" fmla="*/ 121 w 228"/>
                <a:gd name="T71" fmla="*/ 4 h 199"/>
                <a:gd name="T72" fmla="*/ 126 w 228"/>
                <a:gd name="T73" fmla="*/ 14 h 199"/>
                <a:gd name="T74" fmla="*/ 130 w 228"/>
                <a:gd name="T75" fmla="*/ 7 h 199"/>
                <a:gd name="T76" fmla="*/ 144 w 228"/>
                <a:gd name="T77" fmla="*/ 12 h 199"/>
                <a:gd name="T78" fmla="*/ 158 w 228"/>
                <a:gd name="T79" fmla="*/ 13 h 199"/>
                <a:gd name="T80" fmla="*/ 166 w 228"/>
                <a:gd name="T81" fmla="*/ 8 h 199"/>
                <a:gd name="T82" fmla="*/ 181 w 228"/>
                <a:gd name="T83" fmla="*/ 44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28" h="199">
                  <a:moveTo>
                    <a:pt x="181" y="44"/>
                  </a:moveTo>
                  <a:lnTo>
                    <a:pt x="177" y="52"/>
                  </a:lnTo>
                  <a:lnTo>
                    <a:pt x="175" y="68"/>
                  </a:lnTo>
                  <a:lnTo>
                    <a:pt x="171" y="79"/>
                  </a:lnTo>
                  <a:lnTo>
                    <a:pt x="167" y="82"/>
                  </a:lnTo>
                  <a:lnTo>
                    <a:pt x="160" y="75"/>
                  </a:lnTo>
                  <a:lnTo>
                    <a:pt x="152" y="66"/>
                  </a:lnTo>
                  <a:lnTo>
                    <a:pt x="137" y="36"/>
                  </a:lnTo>
                  <a:lnTo>
                    <a:pt x="135" y="38"/>
                  </a:lnTo>
                  <a:lnTo>
                    <a:pt x="144" y="60"/>
                  </a:lnTo>
                  <a:lnTo>
                    <a:pt x="157" y="81"/>
                  </a:lnTo>
                  <a:lnTo>
                    <a:pt x="173" y="113"/>
                  </a:lnTo>
                  <a:lnTo>
                    <a:pt x="180" y="125"/>
                  </a:lnTo>
                  <a:lnTo>
                    <a:pt x="187" y="136"/>
                  </a:lnTo>
                  <a:lnTo>
                    <a:pt x="204" y="159"/>
                  </a:lnTo>
                  <a:lnTo>
                    <a:pt x="201" y="163"/>
                  </a:lnTo>
                  <a:lnTo>
                    <a:pt x="203" y="176"/>
                  </a:lnTo>
                  <a:lnTo>
                    <a:pt x="225" y="195"/>
                  </a:lnTo>
                  <a:lnTo>
                    <a:pt x="228" y="199"/>
                  </a:lnTo>
                  <a:lnTo>
                    <a:pt x="157" y="199"/>
                  </a:lnTo>
                  <a:lnTo>
                    <a:pt x="87" y="199"/>
                  </a:lnTo>
                  <a:lnTo>
                    <a:pt x="15" y="199"/>
                  </a:lnTo>
                  <a:lnTo>
                    <a:pt x="11" y="123"/>
                  </a:lnTo>
                  <a:lnTo>
                    <a:pt x="6" y="49"/>
                  </a:lnTo>
                  <a:lnTo>
                    <a:pt x="0" y="32"/>
                  </a:lnTo>
                  <a:lnTo>
                    <a:pt x="4" y="19"/>
                  </a:lnTo>
                  <a:lnTo>
                    <a:pt x="1" y="11"/>
                  </a:lnTo>
                  <a:lnTo>
                    <a:pt x="6" y="1"/>
                  </a:lnTo>
                  <a:lnTo>
                    <a:pt x="29" y="0"/>
                  </a:lnTo>
                  <a:lnTo>
                    <a:pt x="47" y="6"/>
                  </a:lnTo>
                  <a:lnTo>
                    <a:pt x="65" y="12"/>
                  </a:lnTo>
                  <a:lnTo>
                    <a:pt x="73" y="15"/>
                  </a:lnTo>
                  <a:lnTo>
                    <a:pt x="86" y="9"/>
                  </a:lnTo>
                  <a:lnTo>
                    <a:pt x="93" y="3"/>
                  </a:lnTo>
                  <a:lnTo>
                    <a:pt x="108" y="1"/>
                  </a:lnTo>
                  <a:lnTo>
                    <a:pt x="121" y="4"/>
                  </a:lnTo>
                  <a:lnTo>
                    <a:pt x="126" y="14"/>
                  </a:lnTo>
                  <a:lnTo>
                    <a:pt x="130" y="7"/>
                  </a:lnTo>
                  <a:lnTo>
                    <a:pt x="144" y="12"/>
                  </a:lnTo>
                  <a:lnTo>
                    <a:pt x="158" y="13"/>
                  </a:lnTo>
                  <a:lnTo>
                    <a:pt x="166" y="8"/>
                  </a:lnTo>
                  <a:lnTo>
                    <a:pt x="181" y="44"/>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366" name="Freeform 365">
              <a:extLst>
                <a:ext uri="{FF2B5EF4-FFF2-40B4-BE49-F238E27FC236}">
                  <a16:creationId xmlns:a16="http://schemas.microsoft.com/office/drawing/2014/main" id="{3E7C17B4-0219-6649-AD19-EF90D993EECE}"/>
                </a:ext>
              </a:extLst>
            </p:cNvPr>
            <p:cNvSpPr>
              <a:spLocks/>
            </p:cNvSpPr>
            <p:nvPr/>
          </p:nvSpPr>
          <p:spPr bwMode="auto">
            <a:xfrm>
              <a:off x="6019979" y="3667982"/>
              <a:ext cx="206643" cy="178625"/>
            </a:xfrm>
            <a:custGeom>
              <a:avLst/>
              <a:gdLst>
                <a:gd name="T0" fmla="*/ 112 w 125"/>
                <a:gd name="T1" fmla="*/ 113 h 115"/>
                <a:gd name="T2" fmla="*/ 106 w 125"/>
                <a:gd name="T3" fmla="*/ 106 h 115"/>
                <a:gd name="T4" fmla="*/ 98 w 125"/>
                <a:gd name="T5" fmla="*/ 94 h 115"/>
                <a:gd name="T6" fmla="*/ 89 w 125"/>
                <a:gd name="T7" fmla="*/ 87 h 115"/>
                <a:gd name="T8" fmla="*/ 84 w 125"/>
                <a:gd name="T9" fmla="*/ 80 h 115"/>
                <a:gd name="T10" fmla="*/ 68 w 125"/>
                <a:gd name="T11" fmla="*/ 72 h 115"/>
                <a:gd name="T12" fmla="*/ 56 w 125"/>
                <a:gd name="T13" fmla="*/ 71 h 115"/>
                <a:gd name="T14" fmla="*/ 51 w 125"/>
                <a:gd name="T15" fmla="*/ 67 h 115"/>
                <a:gd name="T16" fmla="*/ 41 w 125"/>
                <a:gd name="T17" fmla="*/ 72 h 115"/>
                <a:gd name="T18" fmla="*/ 29 w 125"/>
                <a:gd name="T19" fmla="*/ 63 h 115"/>
                <a:gd name="T20" fmla="*/ 24 w 125"/>
                <a:gd name="T21" fmla="*/ 78 h 115"/>
                <a:gd name="T22" fmla="*/ 3 w 125"/>
                <a:gd name="T23" fmla="*/ 74 h 115"/>
                <a:gd name="T24" fmla="*/ 0 w 125"/>
                <a:gd name="T25" fmla="*/ 65 h 115"/>
                <a:gd name="T26" fmla="*/ 7 w 125"/>
                <a:gd name="T27" fmla="*/ 35 h 115"/>
                <a:gd name="T28" fmla="*/ 8 w 125"/>
                <a:gd name="T29" fmla="*/ 21 h 115"/>
                <a:gd name="T30" fmla="*/ 13 w 125"/>
                <a:gd name="T31" fmla="*/ 15 h 115"/>
                <a:gd name="T32" fmla="*/ 27 w 125"/>
                <a:gd name="T33" fmla="*/ 11 h 115"/>
                <a:gd name="T34" fmla="*/ 35 w 125"/>
                <a:gd name="T35" fmla="*/ 0 h 115"/>
                <a:gd name="T36" fmla="*/ 47 w 125"/>
                <a:gd name="T37" fmla="*/ 23 h 115"/>
                <a:gd name="T38" fmla="*/ 53 w 125"/>
                <a:gd name="T39" fmla="*/ 43 h 115"/>
                <a:gd name="T40" fmla="*/ 63 w 125"/>
                <a:gd name="T41" fmla="*/ 53 h 115"/>
                <a:gd name="T42" fmla="*/ 89 w 125"/>
                <a:gd name="T43" fmla="*/ 72 h 115"/>
                <a:gd name="T44" fmla="*/ 100 w 125"/>
                <a:gd name="T45" fmla="*/ 84 h 115"/>
                <a:gd name="T46" fmla="*/ 110 w 125"/>
                <a:gd name="T47" fmla="*/ 96 h 115"/>
                <a:gd name="T48" fmla="*/ 116 w 125"/>
                <a:gd name="T49" fmla="*/ 103 h 115"/>
                <a:gd name="T50" fmla="*/ 125 w 125"/>
                <a:gd name="T51" fmla="*/ 110 h 115"/>
                <a:gd name="T52" fmla="*/ 120 w 125"/>
                <a:gd name="T53" fmla="*/ 115 h 115"/>
                <a:gd name="T54" fmla="*/ 112 w 125"/>
                <a:gd name="T55" fmla="*/ 113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25" h="115">
                  <a:moveTo>
                    <a:pt x="112" y="113"/>
                  </a:moveTo>
                  <a:lnTo>
                    <a:pt x="106" y="106"/>
                  </a:lnTo>
                  <a:lnTo>
                    <a:pt x="98" y="94"/>
                  </a:lnTo>
                  <a:lnTo>
                    <a:pt x="89" y="87"/>
                  </a:lnTo>
                  <a:lnTo>
                    <a:pt x="84" y="80"/>
                  </a:lnTo>
                  <a:lnTo>
                    <a:pt x="68" y="72"/>
                  </a:lnTo>
                  <a:lnTo>
                    <a:pt x="56" y="71"/>
                  </a:lnTo>
                  <a:lnTo>
                    <a:pt x="51" y="67"/>
                  </a:lnTo>
                  <a:lnTo>
                    <a:pt x="41" y="72"/>
                  </a:lnTo>
                  <a:lnTo>
                    <a:pt x="29" y="63"/>
                  </a:lnTo>
                  <a:lnTo>
                    <a:pt x="24" y="78"/>
                  </a:lnTo>
                  <a:lnTo>
                    <a:pt x="3" y="74"/>
                  </a:lnTo>
                  <a:lnTo>
                    <a:pt x="0" y="65"/>
                  </a:lnTo>
                  <a:lnTo>
                    <a:pt x="7" y="35"/>
                  </a:lnTo>
                  <a:lnTo>
                    <a:pt x="8" y="21"/>
                  </a:lnTo>
                  <a:lnTo>
                    <a:pt x="13" y="15"/>
                  </a:lnTo>
                  <a:lnTo>
                    <a:pt x="27" y="11"/>
                  </a:lnTo>
                  <a:lnTo>
                    <a:pt x="35" y="0"/>
                  </a:lnTo>
                  <a:lnTo>
                    <a:pt x="47" y="23"/>
                  </a:lnTo>
                  <a:lnTo>
                    <a:pt x="53" y="43"/>
                  </a:lnTo>
                  <a:lnTo>
                    <a:pt x="63" y="53"/>
                  </a:lnTo>
                  <a:lnTo>
                    <a:pt x="89" y="72"/>
                  </a:lnTo>
                  <a:lnTo>
                    <a:pt x="100" y="84"/>
                  </a:lnTo>
                  <a:lnTo>
                    <a:pt x="110" y="96"/>
                  </a:lnTo>
                  <a:lnTo>
                    <a:pt x="116" y="103"/>
                  </a:lnTo>
                  <a:lnTo>
                    <a:pt x="125" y="110"/>
                  </a:lnTo>
                  <a:lnTo>
                    <a:pt x="120" y="115"/>
                  </a:lnTo>
                  <a:lnTo>
                    <a:pt x="112" y="113"/>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367" name="Freeform 366">
              <a:extLst>
                <a:ext uri="{FF2B5EF4-FFF2-40B4-BE49-F238E27FC236}">
                  <a16:creationId xmlns:a16="http://schemas.microsoft.com/office/drawing/2014/main" id="{6BBBE8BF-4BA3-414A-90BE-55D3EA7AD37E}"/>
                </a:ext>
              </a:extLst>
            </p:cNvPr>
            <p:cNvSpPr>
              <a:spLocks/>
            </p:cNvSpPr>
            <p:nvPr/>
          </p:nvSpPr>
          <p:spPr bwMode="auto">
            <a:xfrm>
              <a:off x="4669361" y="2838542"/>
              <a:ext cx="342201" cy="250075"/>
            </a:xfrm>
            <a:custGeom>
              <a:avLst/>
              <a:gdLst>
                <a:gd name="T0" fmla="*/ 5 w 207"/>
                <a:gd name="T1" fmla="*/ 39 h 161"/>
                <a:gd name="T2" fmla="*/ 6 w 207"/>
                <a:gd name="T3" fmla="*/ 24 h 161"/>
                <a:gd name="T4" fmla="*/ 0 w 207"/>
                <a:gd name="T5" fmla="*/ 15 h 161"/>
                <a:gd name="T6" fmla="*/ 24 w 207"/>
                <a:gd name="T7" fmla="*/ 0 h 161"/>
                <a:gd name="T8" fmla="*/ 44 w 207"/>
                <a:gd name="T9" fmla="*/ 4 h 161"/>
                <a:gd name="T10" fmla="*/ 66 w 207"/>
                <a:gd name="T11" fmla="*/ 4 h 161"/>
                <a:gd name="T12" fmla="*/ 84 w 207"/>
                <a:gd name="T13" fmla="*/ 7 h 161"/>
                <a:gd name="T14" fmla="*/ 98 w 207"/>
                <a:gd name="T15" fmla="*/ 6 h 161"/>
                <a:gd name="T16" fmla="*/ 125 w 207"/>
                <a:gd name="T17" fmla="*/ 7 h 161"/>
                <a:gd name="T18" fmla="*/ 131 w 207"/>
                <a:gd name="T19" fmla="*/ 15 h 161"/>
                <a:gd name="T20" fmla="*/ 162 w 207"/>
                <a:gd name="T21" fmla="*/ 24 h 161"/>
                <a:gd name="T22" fmla="*/ 168 w 207"/>
                <a:gd name="T23" fmla="*/ 20 h 161"/>
                <a:gd name="T24" fmla="*/ 187 w 207"/>
                <a:gd name="T25" fmla="*/ 29 h 161"/>
                <a:gd name="T26" fmla="*/ 206 w 207"/>
                <a:gd name="T27" fmla="*/ 27 h 161"/>
                <a:gd name="T28" fmla="*/ 207 w 207"/>
                <a:gd name="T29" fmla="*/ 38 h 161"/>
                <a:gd name="T30" fmla="*/ 191 w 207"/>
                <a:gd name="T31" fmla="*/ 52 h 161"/>
                <a:gd name="T32" fmla="*/ 170 w 207"/>
                <a:gd name="T33" fmla="*/ 57 h 161"/>
                <a:gd name="T34" fmla="*/ 169 w 207"/>
                <a:gd name="T35" fmla="*/ 63 h 161"/>
                <a:gd name="T36" fmla="*/ 158 w 207"/>
                <a:gd name="T37" fmla="*/ 75 h 161"/>
                <a:gd name="T38" fmla="*/ 152 w 207"/>
                <a:gd name="T39" fmla="*/ 92 h 161"/>
                <a:gd name="T40" fmla="*/ 158 w 207"/>
                <a:gd name="T41" fmla="*/ 103 h 161"/>
                <a:gd name="T42" fmla="*/ 148 w 207"/>
                <a:gd name="T43" fmla="*/ 113 h 161"/>
                <a:gd name="T44" fmla="*/ 145 w 207"/>
                <a:gd name="T45" fmla="*/ 126 h 161"/>
                <a:gd name="T46" fmla="*/ 132 w 207"/>
                <a:gd name="T47" fmla="*/ 130 h 161"/>
                <a:gd name="T48" fmla="*/ 119 w 207"/>
                <a:gd name="T49" fmla="*/ 146 h 161"/>
                <a:gd name="T50" fmla="*/ 98 w 207"/>
                <a:gd name="T51" fmla="*/ 146 h 161"/>
                <a:gd name="T52" fmla="*/ 81 w 207"/>
                <a:gd name="T53" fmla="*/ 146 h 161"/>
                <a:gd name="T54" fmla="*/ 70 w 207"/>
                <a:gd name="T55" fmla="*/ 153 h 161"/>
                <a:gd name="T56" fmla="*/ 64 w 207"/>
                <a:gd name="T57" fmla="*/ 161 h 161"/>
                <a:gd name="T58" fmla="*/ 55 w 207"/>
                <a:gd name="T59" fmla="*/ 159 h 161"/>
                <a:gd name="T60" fmla="*/ 49 w 207"/>
                <a:gd name="T61" fmla="*/ 152 h 161"/>
                <a:gd name="T62" fmla="*/ 44 w 207"/>
                <a:gd name="T63" fmla="*/ 140 h 161"/>
                <a:gd name="T64" fmla="*/ 29 w 207"/>
                <a:gd name="T65" fmla="*/ 137 h 161"/>
                <a:gd name="T66" fmla="*/ 27 w 207"/>
                <a:gd name="T67" fmla="*/ 130 h 161"/>
                <a:gd name="T68" fmla="*/ 34 w 207"/>
                <a:gd name="T69" fmla="*/ 123 h 161"/>
                <a:gd name="T70" fmla="*/ 36 w 207"/>
                <a:gd name="T71" fmla="*/ 117 h 161"/>
                <a:gd name="T72" fmla="*/ 31 w 207"/>
                <a:gd name="T73" fmla="*/ 111 h 161"/>
                <a:gd name="T74" fmla="*/ 36 w 207"/>
                <a:gd name="T75" fmla="*/ 98 h 161"/>
                <a:gd name="T76" fmla="*/ 29 w 207"/>
                <a:gd name="T77" fmla="*/ 85 h 161"/>
                <a:gd name="T78" fmla="*/ 37 w 207"/>
                <a:gd name="T79" fmla="*/ 83 h 161"/>
                <a:gd name="T80" fmla="*/ 37 w 207"/>
                <a:gd name="T81" fmla="*/ 74 h 161"/>
                <a:gd name="T82" fmla="*/ 40 w 207"/>
                <a:gd name="T83" fmla="*/ 71 h 161"/>
                <a:gd name="T84" fmla="*/ 41 w 207"/>
                <a:gd name="T85" fmla="*/ 55 h 161"/>
                <a:gd name="T86" fmla="*/ 49 w 207"/>
                <a:gd name="T87" fmla="*/ 49 h 161"/>
                <a:gd name="T88" fmla="*/ 44 w 207"/>
                <a:gd name="T89" fmla="*/ 39 h 161"/>
                <a:gd name="T90" fmla="*/ 35 w 207"/>
                <a:gd name="T91" fmla="*/ 38 h 161"/>
                <a:gd name="T92" fmla="*/ 32 w 207"/>
                <a:gd name="T93" fmla="*/ 40 h 161"/>
                <a:gd name="T94" fmla="*/ 22 w 207"/>
                <a:gd name="T95" fmla="*/ 40 h 161"/>
                <a:gd name="T96" fmla="*/ 18 w 207"/>
                <a:gd name="T97" fmla="*/ 30 h 161"/>
                <a:gd name="T98" fmla="*/ 11 w 207"/>
                <a:gd name="T99" fmla="*/ 33 h 161"/>
                <a:gd name="T100" fmla="*/ 5 w 207"/>
                <a:gd name="T101" fmla="*/ 39 h 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07" h="161">
                  <a:moveTo>
                    <a:pt x="5" y="39"/>
                  </a:moveTo>
                  <a:lnTo>
                    <a:pt x="6" y="24"/>
                  </a:lnTo>
                  <a:lnTo>
                    <a:pt x="0" y="15"/>
                  </a:lnTo>
                  <a:lnTo>
                    <a:pt x="24" y="0"/>
                  </a:lnTo>
                  <a:lnTo>
                    <a:pt x="44" y="4"/>
                  </a:lnTo>
                  <a:lnTo>
                    <a:pt x="66" y="4"/>
                  </a:lnTo>
                  <a:lnTo>
                    <a:pt x="84" y="7"/>
                  </a:lnTo>
                  <a:lnTo>
                    <a:pt x="98" y="6"/>
                  </a:lnTo>
                  <a:lnTo>
                    <a:pt x="125" y="7"/>
                  </a:lnTo>
                  <a:lnTo>
                    <a:pt x="131" y="15"/>
                  </a:lnTo>
                  <a:lnTo>
                    <a:pt x="162" y="24"/>
                  </a:lnTo>
                  <a:lnTo>
                    <a:pt x="168" y="20"/>
                  </a:lnTo>
                  <a:lnTo>
                    <a:pt x="187" y="29"/>
                  </a:lnTo>
                  <a:lnTo>
                    <a:pt x="206" y="27"/>
                  </a:lnTo>
                  <a:lnTo>
                    <a:pt x="207" y="38"/>
                  </a:lnTo>
                  <a:lnTo>
                    <a:pt x="191" y="52"/>
                  </a:lnTo>
                  <a:lnTo>
                    <a:pt x="170" y="57"/>
                  </a:lnTo>
                  <a:lnTo>
                    <a:pt x="169" y="63"/>
                  </a:lnTo>
                  <a:lnTo>
                    <a:pt x="158" y="75"/>
                  </a:lnTo>
                  <a:lnTo>
                    <a:pt x="152" y="92"/>
                  </a:lnTo>
                  <a:lnTo>
                    <a:pt x="158" y="103"/>
                  </a:lnTo>
                  <a:lnTo>
                    <a:pt x="148" y="113"/>
                  </a:lnTo>
                  <a:lnTo>
                    <a:pt x="145" y="126"/>
                  </a:lnTo>
                  <a:lnTo>
                    <a:pt x="132" y="130"/>
                  </a:lnTo>
                  <a:lnTo>
                    <a:pt x="119" y="146"/>
                  </a:lnTo>
                  <a:lnTo>
                    <a:pt x="98" y="146"/>
                  </a:lnTo>
                  <a:lnTo>
                    <a:pt x="81" y="146"/>
                  </a:lnTo>
                  <a:lnTo>
                    <a:pt x="70" y="153"/>
                  </a:lnTo>
                  <a:lnTo>
                    <a:pt x="64" y="161"/>
                  </a:lnTo>
                  <a:lnTo>
                    <a:pt x="55" y="159"/>
                  </a:lnTo>
                  <a:lnTo>
                    <a:pt x="49" y="152"/>
                  </a:lnTo>
                  <a:lnTo>
                    <a:pt x="44" y="140"/>
                  </a:lnTo>
                  <a:lnTo>
                    <a:pt x="29" y="137"/>
                  </a:lnTo>
                  <a:lnTo>
                    <a:pt x="27" y="130"/>
                  </a:lnTo>
                  <a:lnTo>
                    <a:pt x="34" y="123"/>
                  </a:lnTo>
                  <a:lnTo>
                    <a:pt x="36" y="117"/>
                  </a:lnTo>
                  <a:lnTo>
                    <a:pt x="31" y="111"/>
                  </a:lnTo>
                  <a:lnTo>
                    <a:pt x="36" y="98"/>
                  </a:lnTo>
                  <a:lnTo>
                    <a:pt x="29" y="85"/>
                  </a:lnTo>
                  <a:lnTo>
                    <a:pt x="37" y="83"/>
                  </a:lnTo>
                  <a:lnTo>
                    <a:pt x="37" y="74"/>
                  </a:lnTo>
                  <a:lnTo>
                    <a:pt x="40" y="71"/>
                  </a:lnTo>
                  <a:lnTo>
                    <a:pt x="41" y="55"/>
                  </a:lnTo>
                  <a:lnTo>
                    <a:pt x="49" y="49"/>
                  </a:lnTo>
                  <a:lnTo>
                    <a:pt x="44" y="39"/>
                  </a:lnTo>
                  <a:lnTo>
                    <a:pt x="35" y="38"/>
                  </a:lnTo>
                  <a:lnTo>
                    <a:pt x="32" y="40"/>
                  </a:lnTo>
                  <a:lnTo>
                    <a:pt x="22" y="40"/>
                  </a:lnTo>
                  <a:lnTo>
                    <a:pt x="18" y="30"/>
                  </a:lnTo>
                  <a:lnTo>
                    <a:pt x="11" y="33"/>
                  </a:lnTo>
                  <a:lnTo>
                    <a:pt x="5" y="3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368" name="Freeform 367">
              <a:extLst>
                <a:ext uri="{FF2B5EF4-FFF2-40B4-BE49-F238E27FC236}">
                  <a16:creationId xmlns:a16="http://schemas.microsoft.com/office/drawing/2014/main" id="{408DAA2B-49BD-1446-89B7-247739F9E3C5}"/>
                </a:ext>
              </a:extLst>
            </p:cNvPr>
            <p:cNvSpPr>
              <a:spLocks/>
            </p:cNvSpPr>
            <p:nvPr/>
          </p:nvSpPr>
          <p:spPr bwMode="auto">
            <a:xfrm>
              <a:off x="5499239" y="2344606"/>
              <a:ext cx="117373" cy="65236"/>
            </a:xfrm>
            <a:custGeom>
              <a:avLst/>
              <a:gdLst>
                <a:gd name="T0" fmla="*/ 19 w 71"/>
                <a:gd name="T1" fmla="*/ 36 h 42"/>
                <a:gd name="T2" fmla="*/ 19 w 71"/>
                <a:gd name="T3" fmla="*/ 24 h 42"/>
                <a:gd name="T4" fmla="*/ 14 w 71"/>
                <a:gd name="T5" fmla="*/ 27 h 42"/>
                <a:gd name="T6" fmla="*/ 3 w 71"/>
                <a:gd name="T7" fmla="*/ 20 h 42"/>
                <a:gd name="T8" fmla="*/ 0 w 71"/>
                <a:gd name="T9" fmla="*/ 9 h 42"/>
                <a:gd name="T10" fmla="*/ 18 w 71"/>
                <a:gd name="T11" fmla="*/ 3 h 42"/>
                <a:gd name="T12" fmla="*/ 36 w 71"/>
                <a:gd name="T13" fmla="*/ 0 h 42"/>
                <a:gd name="T14" fmla="*/ 53 w 71"/>
                <a:gd name="T15" fmla="*/ 4 h 42"/>
                <a:gd name="T16" fmla="*/ 68 w 71"/>
                <a:gd name="T17" fmla="*/ 3 h 42"/>
                <a:gd name="T18" fmla="*/ 71 w 71"/>
                <a:gd name="T19" fmla="*/ 7 h 42"/>
                <a:gd name="T20" fmla="*/ 62 w 71"/>
                <a:gd name="T21" fmla="*/ 18 h 42"/>
                <a:gd name="T22" fmla="*/ 70 w 71"/>
                <a:gd name="T23" fmla="*/ 36 h 42"/>
                <a:gd name="T24" fmla="*/ 65 w 71"/>
                <a:gd name="T25" fmla="*/ 42 h 42"/>
                <a:gd name="T26" fmla="*/ 53 w 71"/>
                <a:gd name="T27" fmla="*/ 42 h 42"/>
                <a:gd name="T28" fmla="*/ 38 w 71"/>
                <a:gd name="T29" fmla="*/ 35 h 42"/>
                <a:gd name="T30" fmla="*/ 31 w 71"/>
                <a:gd name="T31" fmla="*/ 32 h 42"/>
                <a:gd name="T32" fmla="*/ 19 w 71"/>
                <a:gd name="T33" fmla="*/ 36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71" h="42">
                  <a:moveTo>
                    <a:pt x="19" y="36"/>
                  </a:moveTo>
                  <a:lnTo>
                    <a:pt x="19" y="24"/>
                  </a:lnTo>
                  <a:lnTo>
                    <a:pt x="14" y="27"/>
                  </a:lnTo>
                  <a:lnTo>
                    <a:pt x="3" y="20"/>
                  </a:lnTo>
                  <a:lnTo>
                    <a:pt x="0" y="9"/>
                  </a:lnTo>
                  <a:lnTo>
                    <a:pt x="18" y="3"/>
                  </a:lnTo>
                  <a:lnTo>
                    <a:pt x="36" y="0"/>
                  </a:lnTo>
                  <a:lnTo>
                    <a:pt x="53" y="4"/>
                  </a:lnTo>
                  <a:lnTo>
                    <a:pt x="68" y="3"/>
                  </a:lnTo>
                  <a:lnTo>
                    <a:pt x="71" y="7"/>
                  </a:lnTo>
                  <a:lnTo>
                    <a:pt x="62" y="18"/>
                  </a:lnTo>
                  <a:lnTo>
                    <a:pt x="70" y="36"/>
                  </a:lnTo>
                  <a:lnTo>
                    <a:pt x="65" y="42"/>
                  </a:lnTo>
                  <a:lnTo>
                    <a:pt x="53" y="42"/>
                  </a:lnTo>
                  <a:lnTo>
                    <a:pt x="38" y="35"/>
                  </a:lnTo>
                  <a:lnTo>
                    <a:pt x="31" y="32"/>
                  </a:lnTo>
                  <a:lnTo>
                    <a:pt x="19" y="36"/>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369" name="Freeform 368">
              <a:extLst>
                <a:ext uri="{FF2B5EF4-FFF2-40B4-BE49-F238E27FC236}">
                  <a16:creationId xmlns:a16="http://schemas.microsoft.com/office/drawing/2014/main" id="{E8691814-99BE-FA46-8399-96CE41BBE99E}"/>
                </a:ext>
              </a:extLst>
            </p:cNvPr>
            <p:cNvSpPr>
              <a:spLocks/>
            </p:cNvSpPr>
            <p:nvPr/>
          </p:nvSpPr>
          <p:spPr bwMode="auto">
            <a:xfrm>
              <a:off x="5925750" y="3765837"/>
              <a:ext cx="449655" cy="371230"/>
            </a:xfrm>
            <a:custGeom>
              <a:avLst/>
              <a:gdLst>
                <a:gd name="T0" fmla="*/ 86 w 272"/>
                <a:gd name="T1" fmla="*/ 0 h 239"/>
                <a:gd name="T2" fmla="*/ 98 w 272"/>
                <a:gd name="T3" fmla="*/ 9 h 239"/>
                <a:gd name="T4" fmla="*/ 108 w 272"/>
                <a:gd name="T5" fmla="*/ 4 h 239"/>
                <a:gd name="T6" fmla="*/ 113 w 272"/>
                <a:gd name="T7" fmla="*/ 8 h 239"/>
                <a:gd name="T8" fmla="*/ 125 w 272"/>
                <a:gd name="T9" fmla="*/ 9 h 239"/>
                <a:gd name="T10" fmla="*/ 141 w 272"/>
                <a:gd name="T11" fmla="*/ 17 h 239"/>
                <a:gd name="T12" fmla="*/ 146 w 272"/>
                <a:gd name="T13" fmla="*/ 24 h 239"/>
                <a:gd name="T14" fmla="*/ 155 w 272"/>
                <a:gd name="T15" fmla="*/ 31 h 239"/>
                <a:gd name="T16" fmla="*/ 163 w 272"/>
                <a:gd name="T17" fmla="*/ 43 h 239"/>
                <a:gd name="T18" fmla="*/ 169 w 272"/>
                <a:gd name="T19" fmla="*/ 50 h 239"/>
                <a:gd name="T20" fmla="*/ 163 w 272"/>
                <a:gd name="T21" fmla="*/ 59 h 239"/>
                <a:gd name="T22" fmla="*/ 157 w 272"/>
                <a:gd name="T23" fmla="*/ 69 h 239"/>
                <a:gd name="T24" fmla="*/ 159 w 272"/>
                <a:gd name="T25" fmla="*/ 75 h 239"/>
                <a:gd name="T26" fmla="*/ 160 w 272"/>
                <a:gd name="T27" fmla="*/ 81 h 239"/>
                <a:gd name="T28" fmla="*/ 170 w 272"/>
                <a:gd name="T29" fmla="*/ 81 h 239"/>
                <a:gd name="T30" fmla="*/ 174 w 272"/>
                <a:gd name="T31" fmla="*/ 80 h 239"/>
                <a:gd name="T32" fmla="*/ 178 w 272"/>
                <a:gd name="T33" fmla="*/ 83 h 239"/>
                <a:gd name="T34" fmla="*/ 175 w 272"/>
                <a:gd name="T35" fmla="*/ 91 h 239"/>
                <a:gd name="T36" fmla="*/ 182 w 272"/>
                <a:gd name="T37" fmla="*/ 102 h 239"/>
                <a:gd name="T38" fmla="*/ 189 w 272"/>
                <a:gd name="T39" fmla="*/ 112 h 239"/>
                <a:gd name="T40" fmla="*/ 196 w 272"/>
                <a:gd name="T41" fmla="*/ 119 h 239"/>
                <a:gd name="T42" fmla="*/ 257 w 272"/>
                <a:gd name="T43" fmla="*/ 144 h 239"/>
                <a:gd name="T44" fmla="*/ 272 w 272"/>
                <a:gd name="T45" fmla="*/ 144 h 239"/>
                <a:gd name="T46" fmla="*/ 222 w 272"/>
                <a:gd name="T47" fmla="*/ 207 h 239"/>
                <a:gd name="T48" fmla="*/ 198 w 272"/>
                <a:gd name="T49" fmla="*/ 207 h 239"/>
                <a:gd name="T50" fmla="*/ 182 w 272"/>
                <a:gd name="T51" fmla="*/ 222 h 239"/>
                <a:gd name="T52" fmla="*/ 170 w 272"/>
                <a:gd name="T53" fmla="*/ 222 h 239"/>
                <a:gd name="T54" fmla="*/ 165 w 272"/>
                <a:gd name="T55" fmla="*/ 229 h 239"/>
                <a:gd name="T56" fmla="*/ 152 w 272"/>
                <a:gd name="T57" fmla="*/ 229 h 239"/>
                <a:gd name="T58" fmla="*/ 145 w 272"/>
                <a:gd name="T59" fmla="*/ 222 h 239"/>
                <a:gd name="T60" fmla="*/ 128 w 272"/>
                <a:gd name="T61" fmla="*/ 231 h 239"/>
                <a:gd name="T62" fmla="*/ 123 w 272"/>
                <a:gd name="T63" fmla="*/ 239 h 239"/>
                <a:gd name="T64" fmla="*/ 111 w 272"/>
                <a:gd name="T65" fmla="*/ 238 h 239"/>
                <a:gd name="T66" fmla="*/ 107 w 272"/>
                <a:gd name="T67" fmla="*/ 235 h 239"/>
                <a:gd name="T68" fmla="*/ 102 w 272"/>
                <a:gd name="T69" fmla="*/ 236 h 239"/>
                <a:gd name="T70" fmla="*/ 96 w 272"/>
                <a:gd name="T71" fmla="*/ 236 h 239"/>
                <a:gd name="T72" fmla="*/ 73 w 272"/>
                <a:gd name="T73" fmla="*/ 218 h 239"/>
                <a:gd name="T74" fmla="*/ 60 w 272"/>
                <a:gd name="T75" fmla="*/ 218 h 239"/>
                <a:gd name="T76" fmla="*/ 54 w 272"/>
                <a:gd name="T77" fmla="*/ 211 h 239"/>
                <a:gd name="T78" fmla="*/ 54 w 272"/>
                <a:gd name="T79" fmla="*/ 200 h 239"/>
                <a:gd name="T80" fmla="*/ 44 w 272"/>
                <a:gd name="T81" fmla="*/ 196 h 239"/>
                <a:gd name="T82" fmla="*/ 33 w 272"/>
                <a:gd name="T83" fmla="*/ 173 h 239"/>
                <a:gd name="T84" fmla="*/ 25 w 272"/>
                <a:gd name="T85" fmla="*/ 169 h 239"/>
                <a:gd name="T86" fmla="*/ 21 w 272"/>
                <a:gd name="T87" fmla="*/ 160 h 239"/>
                <a:gd name="T88" fmla="*/ 12 w 272"/>
                <a:gd name="T89" fmla="*/ 150 h 239"/>
                <a:gd name="T90" fmla="*/ 0 w 272"/>
                <a:gd name="T91" fmla="*/ 149 h 239"/>
                <a:gd name="T92" fmla="*/ 6 w 272"/>
                <a:gd name="T93" fmla="*/ 137 h 239"/>
                <a:gd name="T94" fmla="*/ 16 w 272"/>
                <a:gd name="T95" fmla="*/ 136 h 239"/>
                <a:gd name="T96" fmla="*/ 19 w 272"/>
                <a:gd name="T97" fmla="*/ 130 h 239"/>
                <a:gd name="T98" fmla="*/ 18 w 272"/>
                <a:gd name="T99" fmla="*/ 111 h 239"/>
                <a:gd name="T100" fmla="*/ 23 w 272"/>
                <a:gd name="T101" fmla="*/ 89 h 239"/>
                <a:gd name="T102" fmla="*/ 31 w 272"/>
                <a:gd name="T103" fmla="*/ 84 h 239"/>
                <a:gd name="T104" fmla="*/ 33 w 272"/>
                <a:gd name="T105" fmla="*/ 75 h 239"/>
                <a:gd name="T106" fmla="*/ 40 w 272"/>
                <a:gd name="T107" fmla="*/ 59 h 239"/>
                <a:gd name="T108" fmla="*/ 51 w 272"/>
                <a:gd name="T109" fmla="*/ 49 h 239"/>
                <a:gd name="T110" fmla="*/ 57 w 272"/>
                <a:gd name="T111" fmla="*/ 28 h 239"/>
                <a:gd name="T112" fmla="*/ 60 w 272"/>
                <a:gd name="T113" fmla="*/ 11 h 239"/>
                <a:gd name="T114" fmla="*/ 81 w 272"/>
                <a:gd name="T115" fmla="*/ 15 h 239"/>
                <a:gd name="T116" fmla="*/ 86 w 272"/>
                <a:gd name="T117" fmla="*/ 0 h 2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72" h="239">
                  <a:moveTo>
                    <a:pt x="86" y="0"/>
                  </a:moveTo>
                  <a:lnTo>
                    <a:pt x="98" y="9"/>
                  </a:lnTo>
                  <a:lnTo>
                    <a:pt x="108" y="4"/>
                  </a:lnTo>
                  <a:lnTo>
                    <a:pt x="113" y="8"/>
                  </a:lnTo>
                  <a:lnTo>
                    <a:pt x="125" y="9"/>
                  </a:lnTo>
                  <a:lnTo>
                    <a:pt x="141" y="17"/>
                  </a:lnTo>
                  <a:lnTo>
                    <a:pt x="146" y="24"/>
                  </a:lnTo>
                  <a:lnTo>
                    <a:pt x="155" y="31"/>
                  </a:lnTo>
                  <a:lnTo>
                    <a:pt x="163" y="43"/>
                  </a:lnTo>
                  <a:lnTo>
                    <a:pt x="169" y="50"/>
                  </a:lnTo>
                  <a:lnTo>
                    <a:pt x="163" y="59"/>
                  </a:lnTo>
                  <a:lnTo>
                    <a:pt x="157" y="69"/>
                  </a:lnTo>
                  <a:lnTo>
                    <a:pt x="159" y="75"/>
                  </a:lnTo>
                  <a:lnTo>
                    <a:pt x="160" y="81"/>
                  </a:lnTo>
                  <a:lnTo>
                    <a:pt x="170" y="81"/>
                  </a:lnTo>
                  <a:lnTo>
                    <a:pt x="174" y="80"/>
                  </a:lnTo>
                  <a:lnTo>
                    <a:pt x="178" y="83"/>
                  </a:lnTo>
                  <a:lnTo>
                    <a:pt x="175" y="91"/>
                  </a:lnTo>
                  <a:lnTo>
                    <a:pt x="182" y="102"/>
                  </a:lnTo>
                  <a:lnTo>
                    <a:pt x="189" y="112"/>
                  </a:lnTo>
                  <a:lnTo>
                    <a:pt x="196" y="119"/>
                  </a:lnTo>
                  <a:lnTo>
                    <a:pt x="257" y="144"/>
                  </a:lnTo>
                  <a:lnTo>
                    <a:pt x="272" y="144"/>
                  </a:lnTo>
                  <a:lnTo>
                    <a:pt x="222" y="207"/>
                  </a:lnTo>
                  <a:lnTo>
                    <a:pt x="198" y="207"/>
                  </a:lnTo>
                  <a:lnTo>
                    <a:pt x="182" y="222"/>
                  </a:lnTo>
                  <a:lnTo>
                    <a:pt x="170" y="222"/>
                  </a:lnTo>
                  <a:lnTo>
                    <a:pt x="165" y="229"/>
                  </a:lnTo>
                  <a:lnTo>
                    <a:pt x="152" y="229"/>
                  </a:lnTo>
                  <a:lnTo>
                    <a:pt x="145" y="222"/>
                  </a:lnTo>
                  <a:lnTo>
                    <a:pt x="128" y="231"/>
                  </a:lnTo>
                  <a:lnTo>
                    <a:pt x="123" y="239"/>
                  </a:lnTo>
                  <a:lnTo>
                    <a:pt x="111" y="238"/>
                  </a:lnTo>
                  <a:lnTo>
                    <a:pt x="107" y="235"/>
                  </a:lnTo>
                  <a:lnTo>
                    <a:pt x="102" y="236"/>
                  </a:lnTo>
                  <a:lnTo>
                    <a:pt x="96" y="236"/>
                  </a:lnTo>
                  <a:lnTo>
                    <a:pt x="73" y="218"/>
                  </a:lnTo>
                  <a:lnTo>
                    <a:pt x="60" y="218"/>
                  </a:lnTo>
                  <a:lnTo>
                    <a:pt x="54" y="211"/>
                  </a:lnTo>
                  <a:lnTo>
                    <a:pt x="54" y="200"/>
                  </a:lnTo>
                  <a:lnTo>
                    <a:pt x="44" y="196"/>
                  </a:lnTo>
                  <a:lnTo>
                    <a:pt x="33" y="173"/>
                  </a:lnTo>
                  <a:lnTo>
                    <a:pt x="25" y="169"/>
                  </a:lnTo>
                  <a:lnTo>
                    <a:pt x="21" y="160"/>
                  </a:lnTo>
                  <a:lnTo>
                    <a:pt x="12" y="150"/>
                  </a:lnTo>
                  <a:lnTo>
                    <a:pt x="0" y="149"/>
                  </a:lnTo>
                  <a:lnTo>
                    <a:pt x="6" y="137"/>
                  </a:lnTo>
                  <a:lnTo>
                    <a:pt x="16" y="136"/>
                  </a:lnTo>
                  <a:lnTo>
                    <a:pt x="19" y="130"/>
                  </a:lnTo>
                  <a:lnTo>
                    <a:pt x="18" y="111"/>
                  </a:lnTo>
                  <a:lnTo>
                    <a:pt x="23" y="89"/>
                  </a:lnTo>
                  <a:lnTo>
                    <a:pt x="31" y="84"/>
                  </a:lnTo>
                  <a:lnTo>
                    <a:pt x="33" y="75"/>
                  </a:lnTo>
                  <a:lnTo>
                    <a:pt x="40" y="59"/>
                  </a:lnTo>
                  <a:lnTo>
                    <a:pt x="51" y="49"/>
                  </a:lnTo>
                  <a:lnTo>
                    <a:pt x="57" y="28"/>
                  </a:lnTo>
                  <a:lnTo>
                    <a:pt x="60" y="11"/>
                  </a:lnTo>
                  <a:lnTo>
                    <a:pt x="81" y="15"/>
                  </a:lnTo>
                  <a:lnTo>
                    <a:pt x="86"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370" name="Freeform 369">
              <a:extLst>
                <a:ext uri="{FF2B5EF4-FFF2-40B4-BE49-F238E27FC236}">
                  <a16:creationId xmlns:a16="http://schemas.microsoft.com/office/drawing/2014/main" id="{EE5981E2-9AF1-7047-B359-48D00AB87BB9}"/>
                </a:ext>
              </a:extLst>
            </p:cNvPr>
            <p:cNvSpPr>
              <a:spLocks/>
            </p:cNvSpPr>
            <p:nvPr/>
          </p:nvSpPr>
          <p:spPr bwMode="auto">
            <a:xfrm>
              <a:off x="5381866" y="2044827"/>
              <a:ext cx="290953" cy="293566"/>
            </a:xfrm>
            <a:custGeom>
              <a:avLst/>
              <a:gdLst>
                <a:gd name="T0" fmla="*/ 106 w 176"/>
                <a:gd name="T1" fmla="*/ 19 h 189"/>
                <a:gd name="T2" fmla="*/ 107 w 176"/>
                <a:gd name="T3" fmla="*/ 31 h 189"/>
                <a:gd name="T4" fmla="*/ 131 w 176"/>
                <a:gd name="T5" fmla="*/ 43 h 189"/>
                <a:gd name="T6" fmla="*/ 122 w 176"/>
                <a:gd name="T7" fmla="*/ 56 h 189"/>
                <a:gd name="T8" fmla="*/ 144 w 176"/>
                <a:gd name="T9" fmla="*/ 77 h 189"/>
                <a:gd name="T10" fmla="*/ 138 w 176"/>
                <a:gd name="T11" fmla="*/ 93 h 189"/>
                <a:gd name="T12" fmla="*/ 154 w 176"/>
                <a:gd name="T13" fmla="*/ 106 h 189"/>
                <a:gd name="T14" fmla="*/ 151 w 176"/>
                <a:gd name="T15" fmla="*/ 119 h 189"/>
                <a:gd name="T16" fmla="*/ 176 w 176"/>
                <a:gd name="T17" fmla="*/ 132 h 189"/>
                <a:gd name="T18" fmla="*/ 173 w 176"/>
                <a:gd name="T19" fmla="*/ 141 h 189"/>
                <a:gd name="T20" fmla="*/ 162 w 176"/>
                <a:gd name="T21" fmla="*/ 152 h 189"/>
                <a:gd name="T22" fmla="*/ 136 w 176"/>
                <a:gd name="T23" fmla="*/ 176 h 189"/>
                <a:gd name="T24" fmla="*/ 110 w 176"/>
                <a:gd name="T25" fmla="*/ 178 h 189"/>
                <a:gd name="T26" fmla="*/ 85 w 176"/>
                <a:gd name="T27" fmla="*/ 185 h 189"/>
                <a:gd name="T28" fmla="*/ 62 w 176"/>
                <a:gd name="T29" fmla="*/ 189 h 189"/>
                <a:gd name="T30" fmla="*/ 52 w 176"/>
                <a:gd name="T31" fmla="*/ 179 h 189"/>
                <a:gd name="T32" fmla="*/ 37 w 176"/>
                <a:gd name="T33" fmla="*/ 172 h 189"/>
                <a:gd name="T34" fmla="*/ 37 w 176"/>
                <a:gd name="T35" fmla="*/ 153 h 189"/>
                <a:gd name="T36" fmla="*/ 27 w 176"/>
                <a:gd name="T37" fmla="*/ 136 h 189"/>
                <a:gd name="T38" fmla="*/ 32 w 176"/>
                <a:gd name="T39" fmla="*/ 125 h 189"/>
                <a:gd name="T40" fmla="*/ 43 w 176"/>
                <a:gd name="T41" fmla="*/ 114 h 189"/>
                <a:gd name="T42" fmla="*/ 71 w 176"/>
                <a:gd name="T43" fmla="*/ 93 h 189"/>
                <a:gd name="T44" fmla="*/ 80 w 176"/>
                <a:gd name="T45" fmla="*/ 90 h 189"/>
                <a:gd name="T46" fmla="*/ 76 w 176"/>
                <a:gd name="T47" fmla="*/ 82 h 189"/>
                <a:gd name="T48" fmla="*/ 55 w 176"/>
                <a:gd name="T49" fmla="*/ 73 h 189"/>
                <a:gd name="T50" fmla="*/ 49 w 176"/>
                <a:gd name="T51" fmla="*/ 66 h 189"/>
                <a:gd name="T52" fmla="*/ 43 w 176"/>
                <a:gd name="T53" fmla="*/ 39 h 189"/>
                <a:gd name="T54" fmla="*/ 20 w 176"/>
                <a:gd name="T55" fmla="*/ 27 h 189"/>
                <a:gd name="T56" fmla="*/ 0 w 176"/>
                <a:gd name="T57" fmla="*/ 18 h 189"/>
                <a:gd name="T58" fmla="*/ 7 w 176"/>
                <a:gd name="T59" fmla="*/ 13 h 189"/>
                <a:gd name="T60" fmla="*/ 24 w 176"/>
                <a:gd name="T61" fmla="*/ 22 h 189"/>
                <a:gd name="T62" fmla="*/ 41 w 176"/>
                <a:gd name="T63" fmla="*/ 22 h 189"/>
                <a:gd name="T64" fmla="*/ 56 w 176"/>
                <a:gd name="T65" fmla="*/ 26 h 189"/>
                <a:gd name="T66" fmla="*/ 67 w 176"/>
                <a:gd name="T67" fmla="*/ 18 h 189"/>
                <a:gd name="T68" fmla="*/ 71 w 176"/>
                <a:gd name="T69" fmla="*/ 5 h 189"/>
                <a:gd name="T70" fmla="*/ 90 w 176"/>
                <a:gd name="T71" fmla="*/ 0 h 189"/>
                <a:gd name="T72" fmla="*/ 108 w 176"/>
                <a:gd name="T73" fmla="*/ 6 h 189"/>
                <a:gd name="T74" fmla="*/ 106 w 176"/>
                <a:gd name="T75" fmla="*/ 19 h 1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76" h="189">
                  <a:moveTo>
                    <a:pt x="106" y="19"/>
                  </a:moveTo>
                  <a:lnTo>
                    <a:pt x="107" y="31"/>
                  </a:lnTo>
                  <a:lnTo>
                    <a:pt x="131" y="43"/>
                  </a:lnTo>
                  <a:lnTo>
                    <a:pt x="122" y="56"/>
                  </a:lnTo>
                  <a:lnTo>
                    <a:pt x="144" y="77"/>
                  </a:lnTo>
                  <a:lnTo>
                    <a:pt x="138" y="93"/>
                  </a:lnTo>
                  <a:lnTo>
                    <a:pt x="154" y="106"/>
                  </a:lnTo>
                  <a:lnTo>
                    <a:pt x="151" y="119"/>
                  </a:lnTo>
                  <a:lnTo>
                    <a:pt x="176" y="132"/>
                  </a:lnTo>
                  <a:lnTo>
                    <a:pt x="173" y="141"/>
                  </a:lnTo>
                  <a:lnTo>
                    <a:pt x="162" y="152"/>
                  </a:lnTo>
                  <a:lnTo>
                    <a:pt x="136" y="176"/>
                  </a:lnTo>
                  <a:lnTo>
                    <a:pt x="110" y="178"/>
                  </a:lnTo>
                  <a:lnTo>
                    <a:pt x="85" y="185"/>
                  </a:lnTo>
                  <a:lnTo>
                    <a:pt x="62" y="189"/>
                  </a:lnTo>
                  <a:lnTo>
                    <a:pt x="52" y="179"/>
                  </a:lnTo>
                  <a:lnTo>
                    <a:pt x="37" y="172"/>
                  </a:lnTo>
                  <a:lnTo>
                    <a:pt x="37" y="153"/>
                  </a:lnTo>
                  <a:lnTo>
                    <a:pt x="27" y="136"/>
                  </a:lnTo>
                  <a:lnTo>
                    <a:pt x="32" y="125"/>
                  </a:lnTo>
                  <a:lnTo>
                    <a:pt x="43" y="114"/>
                  </a:lnTo>
                  <a:lnTo>
                    <a:pt x="71" y="93"/>
                  </a:lnTo>
                  <a:lnTo>
                    <a:pt x="80" y="90"/>
                  </a:lnTo>
                  <a:lnTo>
                    <a:pt x="76" y="82"/>
                  </a:lnTo>
                  <a:lnTo>
                    <a:pt x="55" y="73"/>
                  </a:lnTo>
                  <a:lnTo>
                    <a:pt x="49" y="66"/>
                  </a:lnTo>
                  <a:lnTo>
                    <a:pt x="43" y="39"/>
                  </a:lnTo>
                  <a:lnTo>
                    <a:pt x="20" y="27"/>
                  </a:lnTo>
                  <a:lnTo>
                    <a:pt x="0" y="18"/>
                  </a:lnTo>
                  <a:lnTo>
                    <a:pt x="7" y="13"/>
                  </a:lnTo>
                  <a:lnTo>
                    <a:pt x="24" y="22"/>
                  </a:lnTo>
                  <a:lnTo>
                    <a:pt x="41" y="22"/>
                  </a:lnTo>
                  <a:lnTo>
                    <a:pt x="56" y="26"/>
                  </a:lnTo>
                  <a:lnTo>
                    <a:pt x="67" y="18"/>
                  </a:lnTo>
                  <a:lnTo>
                    <a:pt x="71" y="5"/>
                  </a:lnTo>
                  <a:lnTo>
                    <a:pt x="90" y="0"/>
                  </a:lnTo>
                  <a:lnTo>
                    <a:pt x="108" y="6"/>
                  </a:lnTo>
                  <a:lnTo>
                    <a:pt x="106" y="1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371" name="Freeform 370">
              <a:extLst>
                <a:ext uri="{FF2B5EF4-FFF2-40B4-BE49-F238E27FC236}">
                  <a16:creationId xmlns:a16="http://schemas.microsoft.com/office/drawing/2014/main" id="{49735177-9E4D-8049-93AE-AB56E9144EBE}"/>
                </a:ext>
              </a:extLst>
            </p:cNvPr>
            <p:cNvSpPr>
              <a:spLocks/>
            </p:cNvSpPr>
            <p:nvPr/>
          </p:nvSpPr>
          <p:spPr bwMode="auto">
            <a:xfrm>
              <a:off x="5163651" y="2863394"/>
              <a:ext cx="28103" cy="51258"/>
            </a:xfrm>
            <a:custGeom>
              <a:avLst/>
              <a:gdLst>
                <a:gd name="T0" fmla="*/ 17 w 17"/>
                <a:gd name="T1" fmla="*/ 17 h 33"/>
                <a:gd name="T2" fmla="*/ 13 w 17"/>
                <a:gd name="T3" fmla="*/ 33 h 33"/>
                <a:gd name="T4" fmla="*/ 5 w 17"/>
                <a:gd name="T5" fmla="*/ 29 h 33"/>
                <a:gd name="T6" fmla="*/ 0 w 17"/>
                <a:gd name="T7" fmla="*/ 15 h 33"/>
                <a:gd name="T8" fmla="*/ 3 w 17"/>
                <a:gd name="T9" fmla="*/ 7 h 33"/>
                <a:gd name="T10" fmla="*/ 14 w 17"/>
                <a:gd name="T11" fmla="*/ 0 h 33"/>
                <a:gd name="T12" fmla="*/ 17 w 17"/>
                <a:gd name="T13" fmla="*/ 17 h 33"/>
              </a:gdLst>
              <a:ahLst/>
              <a:cxnLst>
                <a:cxn ang="0">
                  <a:pos x="T0" y="T1"/>
                </a:cxn>
                <a:cxn ang="0">
                  <a:pos x="T2" y="T3"/>
                </a:cxn>
                <a:cxn ang="0">
                  <a:pos x="T4" y="T5"/>
                </a:cxn>
                <a:cxn ang="0">
                  <a:pos x="T6" y="T7"/>
                </a:cxn>
                <a:cxn ang="0">
                  <a:pos x="T8" y="T9"/>
                </a:cxn>
                <a:cxn ang="0">
                  <a:pos x="T10" y="T11"/>
                </a:cxn>
                <a:cxn ang="0">
                  <a:pos x="T12" y="T13"/>
                </a:cxn>
              </a:cxnLst>
              <a:rect l="0" t="0" r="r" b="b"/>
              <a:pathLst>
                <a:path w="17" h="33">
                  <a:moveTo>
                    <a:pt x="17" y="17"/>
                  </a:moveTo>
                  <a:lnTo>
                    <a:pt x="13" y="33"/>
                  </a:lnTo>
                  <a:lnTo>
                    <a:pt x="5" y="29"/>
                  </a:lnTo>
                  <a:lnTo>
                    <a:pt x="0" y="15"/>
                  </a:lnTo>
                  <a:lnTo>
                    <a:pt x="3" y="7"/>
                  </a:lnTo>
                  <a:lnTo>
                    <a:pt x="14" y="0"/>
                  </a:lnTo>
                  <a:lnTo>
                    <a:pt x="17" y="17"/>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372" name="Freeform 371">
              <a:extLst>
                <a:ext uri="{FF2B5EF4-FFF2-40B4-BE49-F238E27FC236}">
                  <a16:creationId xmlns:a16="http://schemas.microsoft.com/office/drawing/2014/main" id="{9606D588-7860-4740-8BED-503E6DD84567}"/>
                </a:ext>
              </a:extLst>
            </p:cNvPr>
            <p:cNvSpPr>
              <a:spLocks/>
            </p:cNvSpPr>
            <p:nvPr/>
          </p:nvSpPr>
          <p:spPr bwMode="auto">
            <a:xfrm>
              <a:off x="4804918" y="2605553"/>
              <a:ext cx="337242" cy="278035"/>
            </a:xfrm>
            <a:custGeom>
              <a:avLst/>
              <a:gdLst>
                <a:gd name="T0" fmla="*/ 131 w 204"/>
                <a:gd name="T1" fmla="*/ 15 h 179"/>
                <a:gd name="T2" fmla="*/ 143 w 204"/>
                <a:gd name="T3" fmla="*/ 25 h 179"/>
                <a:gd name="T4" fmla="*/ 151 w 204"/>
                <a:gd name="T5" fmla="*/ 23 h 179"/>
                <a:gd name="T6" fmla="*/ 165 w 204"/>
                <a:gd name="T7" fmla="*/ 33 h 179"/>
                <a:gd name="T8" fmla="*/ 169 w 204"/>
                <a:gd name="T9" fmla="*/ 34 h 179"/>
                <a:gd name="T10" fmla="*/ 173 w 204"/>
                <a:gd name="T11" fmla="*/ 34 h 179"/>
                <a:gd name="T12" fmla="*/ 181 w 204"/>
                <a:gd name="T13" fmla="*/ 39 h 179"/>
                <a:gd name="T14" fmla="*/ 204 w 204"/>
                <a:gd name="T15" fmla="*/ 43 h 179"/>
                <a:gd name="T16" fmla="*/ 197 w 204"/>
                <a:gd name="T17" fmla="*/ 57 h 179"/>
                <a:gd name="T18" fmla="*/ 195 w 204"/>
                <a:gd name="T19" fmla="*/ 71 h 179"/>
                <a:gd name="T20" fmla="*/ 191 w 204"/>
                <a:gd name="T21" fmla="*/ 75 h 179"/>
                <a:gd name="T22" fmla="*/ 184 w 204"/>
                <a:gd name="T23" fmla="*/ 73 h 179"/>
                <a:gd name="T24" fmla="*/ 184 w 204"/>
                <a:gd name="T25" fmla="*/ 78 h 179"/>
                <a:gd name="T26" fmla="*/ 173 w 204"/>
                <a:gd name="T27" fmla="*/ 89 h 179"/>
                <a:gd name="T28" fmla="*/ 173 w 204"/>
                <a:gd name="T29" fmla="*/ 99 h 179"/>
                <a:gd name="T30" fmla="*/ 181 w 204"/>
                <a:gd name="T31" fmla="*/ 96 h 179"/>
                <a:gd name="T32" fmla="*/ 186 w 204"/>
                <a:gd name="T33" fmla="*/ 105 h 179"/>
                <a:gd name="T34" fmla="*/ 186 w 204"/>
                <a:gd name="T35" fmla="*/ 110 h 179"/>
                <a:gd name="T36" fmla="*/ 191 w 204"/>
                <a:gd name="T37" fmla="*/ 118 h 179"/>
                <a:gd name="T38" fmla="*/ 186 w 204"/>
                <a:gd name="T39" fmla="*/ 124 h 179"/>
                <a:gd name="T40" fmla="*/ 190 w 204"/>
                <a:gd name="T41" fmla="*/ 140 h 179"/>
                <a:gd name="T42" fmla="*/ 199 w 204"/>
                <a:gd name="T43" fmla="*/ 143 h 179"/>
                <a:gd name="T44" fmla="*/ 198 w 204"/>
                <a:gd name="T45" fmla="*/ 151 h 179"/>
                <a:gd name="T46" fmla="*/ 183 w 204"/>
                <a:gd name="T47" fmla="*/ 163 h 179"/>
                <a:gd name="T48" fmla="*/ 150 w 204"/>
                <a:gd name="T49" fmla="*/ 157 h 179"/>
                <a:gd name="T50" fmla="*/ 126 w 204"/>
                <a:gd name="T51" fmla="*/ 164 h 179"/>
                <a:gd name="T52" fmla="*/ 124 w 204"/>
                <a:gd name="T53" fmla="*/ 177 h 179"/>
                <a:gd name="T54" fmla="*/ 105 w 204"/>
                <a:gd name="T55" fmla="*/ 179 h 179"/>
                <a:gd name="T56" fmla="*/ 86 w 204"/>
                <a:gd name="T57" fmla="*/ 170 h 179"/>
                <a:gd name="T58" fmla="*/ 80 w 204"/>
                <a:gd name="T59" fmla="*/ 174 h 179"/>
                <a:gd name="T60" fmla="*/ 49 w 204"/>
                <a:gd name="T61" fmla="*/ 165 h 179"/>
                <a:gd name="T62" fmla="*/ 43 w 204"/>
                <a:gd name="T63" fmla="*/ 157 h 179"/>
                <a:gd name="T64" fmla="*/ 51 w 204"/>
                <a:gd name="T65" fmla="*/ 145 h 179"/>
                <a:gd name="T66" fmla="*/ 55 w 204"/>
                <a:gd name="T67" fmla="*/ 104 h 179"/>
                <a:gd name="T68" fmla="*/ 38 w 204"/>
                <a:gd name="T69" fmla="*/ 83 h 179"/>
                <a:gd name="T70" fmla="*/ 26 w 204"/>
                <a:gd name="T71" fmla="*/ 72 h 179"/>
                <a:gd name="T72" fmla="*/ 2 w 204"/>
                <a:gd name="T73" fmla="*/ 65 h 179"/>
                <a:gd name="T74" fmla="*/ 0 w 204"/>
                <a:gd name="T75" fmla="*/ 50 h 179"/>
                <a:gd name="T76" fmla="*/ 21 w 204"/>
                <a:gd name="T77" fmla="*/ 45 h 179"/>
                <a:gd name="T78" fmla="*/ 48 w 204"/>
                <a:gd name="T79" fmla="*/ 50 h 179"/>
                <a:gd name="T80" fmla="*/ 44 w 204"/>
                <a:gd name="T81" fmla="*/ 27 h 179"/>
                <a:gd name="T82" fmla="*/ 58 w 204"/>
                <a:gd name="T83" fmla="*/ 36 h 179"/>
                <a:gd name="T84" fmla="*/ 96 w 204"/>
                <a:gd name="T85" fmla="*/ 20 h 179"/>
                <a:gd name="T86" fmla="*/ 100 w 204"/>
                <a:gd name="T87" fmla="*/ 4 h 179"/>
                <a:gd name="T88" fmla="*/ 114 w 204"/>
                <a:gd name="T89" fmla="*/ 0 h 179"/>
                <a:gd name="T90" fmla="*/ 117 w 204"/>
                <a:gd name="T91" fmla="*/ 7 h 179"/>
                <a:gd name="T92" fmla="*/ 124 w 204"/>
                <a:gd name="T93" fmla="*/ 7 h 179"/>
                <a:gd name="T94" fmla="*/ 131 w 204"/>
                <a:gd name="T95" fmla="*/ 15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04" h="179">
                  <a:moveTo>
                    <a:pt x="131" y="15"/>
                  </a:moveTo>
                  <a:lnTo>
                    <a:pt x="143" y="25"/>
                  </a:lnTo>
                  <a:lnTo>
                    <a:pt x="151" y="23"/>
                  </a:lnTo>
                  <a:lnTo>
                    <a:pt x="165" y="33"/>
                  </a:lnTo>
                  <a:lnTo>
                    <a:pt x="169" y="34"/>
                  </a:lnTo>
                  <a:lnTo>
                    <a:pt x="173" y="34"/>
                  </a:lnTo>
                  <a:lnTo>
                    <a:pt x="181" y="39"/>
                  </a:lnTo>
                  <a:lnTo>
                    <a:pt x="204" y="43"/>
                  </a:lnTo>
                  <a:lnTo>
                    <a:pt x="197" y="57"/>
                  </a:lnTo>
                  <a:lnTo>
                    <a:pt x="195" y="71"/>
                  </a:lnTo>
                  <a:lnTo>
                    <a:pt x="191" y="75"/>
                  </a:lnTo>
                  <a:lnTo>
                    <a:pt x="184" y="73"/>
                  </a:lnTo>
                  <a:lnTo>
                    <a:pt x="184" y="78"/>
                  </a:lnTo>
                  <a:lnTo>
                    <a:pt x="173" y="89"/>
                  </a:lnTo>
                  <a:lnTo>
                    <a:pt x="173" y="99"/>
                  </a:lnTo>
                  <a:lnTo>
                    <a:pt x="181" y="96"/>
                  </a:lnTo>
                  <a:lnTo>
                    <a:pt x="186" y="105"/>
                  </a:lnTo>
                  <a:lnTo>
                    <a:pt x="186" y="110"/>
                  </a:lnTo>
                  <a:lnTo>
                    <a:pt x="191" y="118"/>
                  </a:lnTo>
                  <a:lnTo>
                    <a:pt x="186" y="124"/>
                  </a:lnTo>
                  <a:lnTo>
                    <a:pt x="190" y="140"/>
                  </a:lnTo>
                  <a:lnTo>
                    <a:pt x="199" y="143"/>
                  </a:lnTo>
                  <a:lnTo>
                    <a:pt x="198" y="151"/>
                  </a:lnTo>
                  <a:lnTo>
                    <a:pt x="183" y="163"/>
                  </a:lnTo>
                  <a:lnTo>
                    <a:pt x="150" y="157"/>
                  </a:lnTo>
                  <a:lnTo>
                    <a:pt x="126" y="164"/>
                  </a:lnTo>
                  <a:lnTo>
                    <a:pt x="124" y="177"/>
                  </a:lnTo>
                  <a:lnTo>
                    <a:pt x="105" y="179"/>
                  </a:lnTo>
                  <a:lnTo>
                    <a:pt x="86" y="170"/>
                  </a:lnTo>
                  <a:lnTo>
                    <a:pt x="80" y="174"/>
                  </a:lnTo>
                  <a:lnTo>
                    <a:pt x="49" y="165"/>
                  </a:lnTo>
                  <a:lnTo>
                    <a:pt x="43" y="157"/>
                  </a:lnTo>
                  <a:lnTo>
                    <a:pt x="51" y="145"/>
                  </a:lnTo>
                  <a:lnTo>
                    <a:pt x="55" y="104"/>
                  </a:lnTo>
                  <a:lnTo>
                    <a:pt x="38" y="83"/>
                  </a:lnTo>
                  <a:lnTo>
                    <a:pt x="26" y="72"/>
                  </a:lnTo>
                  <a:lnTo>
                    <a:pt x="2" y="65"/>
                  </a:lnTo>
                  <a:lnTo>
                    <a:pt x="0" y="50"/>
                  </a:lnTo>
                  <a:lnTo>
                    <a:pt x="21" y="45"/>
                  </a:lnTo>
                  <a:lnTo>
                    <a:pt x="48" y="50"/>
                  </a:lnTo>
                  <a:lnTo>
                    <a:pt x="44" y="27"/>
                  </a:lnTo>
                  <a:lnTo>
                    <a:pt x="58" y="36"/>
                  </a:lnTo>
                  <a:lnTo>
                    <a:pt x="96" y="20"/>
                  </a:lnTo>
                  <a:lnTo>
                    <a:pt x="100" y="4"/>
                  </a:lnTo>
                  <a:lnTo>
                    <a:pt x="114" y="0"/>
                  </a:lnTo>
                  <a:lnTo>
                    <a:pt x="117" y="7"/>
                  </a:lnTo>
                  <a:lnTo>
                    <a:pt x="124" y="7"/>
                  </a:lnTo>
                  <a:lnTo>
                    <a:pt x="131" y="1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373" name="Freeform 372">
              <a:extLst>
                <a:ext uri="{FF2B5EF4-FFF2-40B4-BE49-F238E27FC236}">
                  <a16:creationId xmlns:a16="http://schemas.microsoft.com/office/drawing/2014/main" id="{E190F693-69AD-864B-BB8A-460C22C831A7}"/>
                </a:ext>
              </a:extLst>
            </p:cNvPr>
            <p:cNvSpPr>
              <a:spLocks/>
            </p:cNvSpPr>
            <p:nvPr/>
          </p:nvSpPr>
          <p:spPr bwMode="auto">
            <a:xfrm>
              <a:off x="5195061" y="4172792"/>
              <a:ext cx="170275" cy="203478"/>
            </a:xfrm>
            <a:custGeom>
              <a:avLst/>
              <a:gdLst>
                <a:gd name="T0" fmla="*/ 42 w 103"/>
                <a:gd name="T1" fmla="*/ 131 h 131"/>
                <a:gd name="T2" fmla="*/ 23 w 103"/>
                <a:gd name="T3" fmla="*/ 110 h 131"/>
                <a:gd name="T4" fmla="*/ 11 w 103"/>
                <a:gd name="T5" fmla="*/ 93 h 131"/>
                <a:gd name="T6" fmla="*/ 0 w 103"/>
                <a:gd name="T7" fmla="*/ 71 h 131"/>
                <a:gd name="T8" fmla="*/ 1 w 103"/>
                <a:gd name="T9" fmla="*/ 65 h 131"/>
                <a:gd name="T10" fmla="*/ 5 w 103"/>
                <a:gd name="T11" fmla="*/ 58 h 131"/>
                <a:gd name="T12" fmla="*/ 9 w 103"/>
                <a:gd name="T13" fmla="*/ 43 h 131"/>
                <a:gd name="T14" fmla="*/ 13 w 103"/>
                <a:gd name="T15" fmla="*/ 27 h 131"/>
                <a:gd name="T16" fmla="*/ 19 w 103"/>
                <a:gd name="T17" fmla="*/ 26 h 131"/>
                <a:gd name="T18" fmla="*/ 46 w 103"/>
                <a:gd name="T19" fmla="*/ 26 h 131"/>
                <a:gd name="T20" fmla="*/ 46 w 103"/>
                <a:gd name="T21" fmla="*/ 1 h 131"/>
                <a:gd name="T22" fmla="*/ 54 w 103"/>
                <a:gd name="T23" fmla="*/ 0 h 131"/>
                <a:gd name="T24" fmla="*/ 65 w 103"/>
                <a:gd name="T25" fmla="*/ 3 h 131"/>
                <a:gd name="T26" fmla="*/ 76 w 103"/>
                <a:gd name="T27" fmla="*/ 0 h 131"/>
                <a:gd name="T28" fmla="*/ 79 w 103"/>
                <a:gd name="T29" fmla="*/ 1 h 131"/>
                <a:gd name="T30" fmla="*/ 77 w 103"/>
                <a:gd name="T31" fmla="*/ 10 h 131"/>
                <a:gd name="T32" fmla="*/ 82 w 103"/>
                <a:gd name="T33" fmla="*/ 21 h 131"/>
                <a:gd name="T34" fmla="*/ 96 w 103"/>
                <a:gd name="T35" fmla="*/ 19 h 131"/>
                <a:gd name="T36" fmla="*/ 101 w 103"/>
                <a:gd name="T37" fmla="*/ 24 h 131"/>
                <a:gd name="T38" fmla="*/ 93 w 103"/>
                <a:gd name="T39" fmla="*/ 48 h 131"/>
                <a:gd name="T40" fmla="*/ 102 w 103"/>
                <a:gd name="T41" fmla="*/ 60 h 131"/>
                <a:gd name="T42" fmla="*/ 103 w 103"/>
                <a:gd name="T43" fmla="*/ 76 h 131"/>
                <a:gd name="T44" fmla="*/ 101 w 103"/>
                <a:gd name="T45" fmla="*/ 90 h 131"/>
                <a:gd name="T46" fmla="*/ 95 w 103"/>
                <a:gd name="T47" fmla="*/ 100 h 131"/>
                <a:gd name="T48" fmla="*/ 79 w 103"/>
                <a:gd name="T49" fmla="*/ 99 h 131"/>
                <a:gd name="T50" fmla="*/ 69 w 103"/>
                <a:gd name="T51" fmla="*/ 89 h 131"/>
                <a:gd name="T52" fmla="*/ 68 w 103"/>
                <a:gd name="T53" fmla="*/ 98 h 131"/>
                <a:gd name="T54" fmla="*/ 56 w 103"/>
                <a:gd name="T55" fmla="*/ 101 h 131"/>
                <a:gd name="T56" fmla="*/ 49 w 103"/>
                <a:gd name="T57" fmla="*/ 106 h 131"/>
                <a:gd name="T58" fmla="*/ 56 w 103"/>
                <a:gd name="T59" fmla="*/ 120 h 131"/>
                <a:gd name="T60" fmla="*/ 42 w 103"/>
                <a:gd name="T61" fmla="*/ 131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03" h="131">
                  <a:moveTo>
                    <a:pt x="42" y="131"/>
                  </a:moveTo>
                  <a:lnTo>
                    <a:pt x="23" y="110"/>
                  </a:lnTo>
                  <a:lnTo>
                    <a:pt x="11" y="93"/>
                  </a:lnTo>
                  <a:lnTo>
                    <a:pt x="0" y="71"/>
                  </a:lnTo>
                  <a:lnTo>
                    <a:pt x="1" y="65"/>
                  </a:lnTo>
                  <a:lnTo>
                    <a:pt x="5" y="58"/>
                  </a:lnTo>
                  <a:lnTo>
                    <a:pt x="9" y="43"/>
                  </a:lnTo>
                  <a:lnTo>
                    <a:pt x="13" y="27"/>
                  </a:lnTo>
                  <a:lnTo>
                    <a:pt x="19" y="26"/>
                  </a:lnTo>
                  <a:lnTo>
                    <a:pt x="46" y="26"/>
                  </a:lnTo>
                  <a:lnTo>
                    <a:pt x="46" y="1"/>
                  </a:lnTo>
                  <a:lnTo>
                    <a:pt x="54" y="0"/>
                  </a:lnTo>
                  <a:lnTo>
                    <a:pt x="65" y="3"/>
                  </a:lnTo>
                  <a:lnTo>
                    <a:pt x="76" y="0"/>
                  </a:lnTo>
                  <a:lnTo>
                    <a:pt x="79" y="1"/>
                  </a:lnTo>
                  <a:lnTo>
                    <a:pt x="77" y="10"/>
                  </a:lnTo>
                  <a:lnTo>
                    <a:pt x="82" y="21"/>
                  </a:lnTo>
                  <a:lnTo>
                    <a:pt x="96" y="19"/>
                  </a:lnTo>
                  <a:lnTo>
                    <a:pt x="101" y="24"/>
                  </a:lnTo>
                  <a:lnTo>
                    <a:pt x="93" y="48"/>
                  </a:lnTo>
                  <a:lnTo>
                    <a:pt x="102" y="60"/>
                  </a:lnTo>
                  <a:lnTo>
                    <a:pt x="103" y="76"/>
                  </a:lnTo>
                  <a:lnTo>
                    <a:pt x="101" y="90"/>
                  </a:lnTo>
                  <a:lnTo>
                    <a:pt x="95" y="100"/>
                  </a:lnTo>
                  <a:lnTo>
                    <a:pt x="79" y="99"/>
                  </a:lnTo>
                  <a:lnTo>
                    <a:pt x="69" y="89"/>
                  </a:lnTo>
                  <a:lnTo>
                    <a:pt x="68" y="98"/>
                  </a:lnTo>
                  <a:lnTo>
                    <a:pt x="56" y="101"/>
                  </a:lnTo>
                  <a:lnTo>
                    <a:pt x="49" y="106"/>
                  </a:lnTo>
                  <a:lnTo>
                    <a:pt x="56" y="120"/>
                  </a:lnTo>
                  <a:lnTo>
                    <a:pt x="42" y="131"/>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374" name="Freeform 373">
              <a:extLst>
                <a:ext uri="{FF2B5EF4-FFF2-40B4-BE49-F238E27FC236}">
                  <a16:creationId xmlns:a16="http://schemas.microsoft.com/office/drawing/2014/main" id="{9AA4B191-3264-B844-ACC3-72F5C06E84AC}"/>
                </a:ext>
              </a:extLst>
            </p:cNvPr>
            <p:cNvSpPr>
              <a:spLocks/>
            </p:cNvSpPr>
            <p:nvPr/>
          </p:nvSpPr>
          <p:spPr bwMode="auto">
            <a:xfrm>
              <a:off x="4733832" y="2479740"/>
              <a:ext cx="49594" cy="40386"/>
            </a:xfrm>
            <a:custGeom>
              <a:avLst/>
              <a:gdLst>
                <a:gd name="T0" fmla="*/ 30 w 30"/>
                <a:gd name="T1" fmla="*/ 13 h 26"/>
                <a:gd name="T2" fmla="*/ 21 w 30"/>
                <a:gd name="T3" fmla="*/ 26 h 26"/>
                <a:gd name="T4" fmla="*/ 10 w 30"/>
                <a:gd name="T5" fmla="*/ 22 h 26"/>
                <a:gd name="T6" fmla="*/ 0 w 30"/>
                <a:gd name="T7" fmla="*/ 23 h 26"/>
                <a:gd name="T8" fmla="*/ 4 w 30"/>
                <a:gd name="T9" fmla="*/ 12 h 26"/>
                <a:gd name="T10" fmla="*/ 1 w 30"/>
                <a:gd name="T11" fmla="*/ 1 h 26"/>
                <a:gd name="T12" fmla="*/ 14 w 30"/>
                <a:gd name="T13" fmla="*/ 0 h 26"/>
                <a:gd name="T14" fmla="*/ 30 w 30"/>
                <a:gd name="T15" fmla="*/ 13 h 2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26">
                  <a:moveTo>
                    <a:pt x="30" y="13"/>
                  </a:moveTo>
                  <a:lnTo>
                    <a:pt x="21" y="26"/>
                  </a:lnTo>
                  <a:lnTo>
                    <a:pt x="10" y="22"/>
                  </a:lnTo>
                  <a:lnTo>
                    <a:pt x="0" y="23"/>
                  </a:lnTo>
                  <a:lnTo>
                    <a:pt x="4" y="12"/>
                  </a:lnTo>
                  <a:lnTo>
                    <a:pt x="1" y="1"/>
                  </a:lnTo>
                  <a:lnTo>
                    <a:pt x="14" y="0"/>
                  </a:lnTo>
                  <a:lnTo>
                    <a:pt x="30" y="13"/>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375" name="Freeform 374">
              <a:extLst>
                <a:ext uri="{FF2B5EF4-FFF2-40B4-BE49-F238E27FC236}">
                  <a16:creationId xmlns:a16="http://schemas.microsoft.com/office/drawing/2014/main" id="{8A27E84F-89E7-4145-9BA8-EDEB32157904}"/>
                </a:ext>
              </a:extLst>
            </p:cNvPr>
            <p:cNvSpPr>
              <a:spLocks/>
            </p:cNvSpPr>
            <p:nvPr/>
          </p:nvSpPr>
          <p:spPr bwMode="auto">
            <a:xfrm>
              <a:off x="4773508" y="2375671"/>
              <a:ext cx="198377" cy="267160"/>
            </a:xfrm>
            <a:custGeom>
              <a:avLst/>
              <a:gdLst>
                <a:gd name="T0" fmla="*/ 49 w 120"/>
                <a:gd name="T1" fmla="*/ 0 h 172"/>
                <a:gd name="T2" fmla="*/ 32 w 120"/>
                <a:gd name="T3" fmla="*/ 21 h 172"/>
                <a:gd name="T4" fmla="*/ 47 w 120"/>
                <a:gd name="T5" fmla="*/ 18 h 172"/>
                <a:gd name="T6" fmla="*/ 64 w 120"/>
                <a:gd name="T7" fmla="*/ 18 h 172"/>
                <a:gd name="T8" fmla="*/ 60 w 120"/>
                <a:gd name="T9" fmla="*/ 34 h 172"/>
                <a:gd name="T10" fmla="*/ 46 w 120"/>
                <a:gd name="T11" fmla="*/ 51 h 172"/>
                <a:gd name="T12" fmla="*/ 62 w 120"/>
                <a:gd name="T13" fmla="*/ 53 h 172"/>
                <a:gd name="T14" fmla="*/ 63 w 120"/>
                <a:gd name="T15" fmla="*/ 55 h 172"/>
                <a:gd name="T16" fmla="*/ 76 w 120"/>
                <a:gd name="T17" fmla="*/ 78 h 172"/>
                <a:gd name="T18" fmla="*/ 87 w 120"/>
                <a:gd name="T19" fmla="*/ 82 h 172"/>
                <a:gd name="T20" fmla="*/ 96 w 120"/>
                <a:gd name="T21" fmla="*/ 104 h 172"/>
                <a:gd name="T22" fmla="*/ 101 w 120"/>
                <a:gd name="T23" fmla="*/ 112 h 172"/>
                <a:gd name="T24" fmla="*/ 120 w 120"/>
                <a:gd name="T25" fmla="*/ 116 h 172"/>
                <a:gd name="T26" fmla="*/ 118 w 120"/>
                <a:gd name="T27" fmla="*/ 129 h 172"/>
                <a:gd name="T28" fmla="*/ 110 w 120"/>
                <a:gd name="T29" fmla="*/ 135 h 172"/>
                <a:gd name="T30" fmla="*/ 116 w 120"/>
                <a:gd name="T31" fmla="*/ 145 h 172"/>
                <a:gd name="T32" fmla="*/ 102 w 120"/>
                <a:gd name="T33" fmla="*/ 155 h 172"/>
                <a:gd name="T34" fmla="*/ 81 w 120"/>
                <a:gd name="T35" fmla="*/ 155 h 172"/>
                <a:gd name="T36" fmla="*/ 54 w 120"/>
                <a:gd name="T37" fmla="*/ 161 h 172"/>
                <a:gd name="T38" fmla="*/ 46 w 120"/>
                <a:gd name="T39" fmla="*/ 157 h 172"/>
                <a:gd name="T40" fmla="*/ 36 w 120"/>
                <a:gd name="T41" fmla="*/ 166 h 172"/>
                <a:gd name="T42" fmla="*/ 21 w 120"/>
                <a:gd name="T43" fmla="*/ 164 h 172"/>
                <a:gd name="T44" fmla="*/ 10 w 120"/>
                <a:gd name="T45" fmla="*/ 172 h 172"/>
                <a:gd name="T46" fmla="*/ 1 w 120"/>
                <a:gd name="T47" fmla="*/ 168 h 172"/>
                <a:gd name="T48" fmla="*/ 25 w 120"/>
                <a:gd name="T49" fmla="*/ 147 h 172"/>
                <a:gd name="T50" fmla="*/ 39 w 120"/>
                <a:gd name="T51" fmla="*/ 142 h 172"/>
                <a:gd name="T52" fmla="*/ 39 w 120"/>
                <a:gd name="T53" fmla="*/ 142 h 172"/>
                <a:gd name="T54" fmla="*/ 15 w 120"/>
                <a:gd name="T55" fmla="*/ 139 h 172"/>
                <a:gd name="T56" fmla="*/ 11 w 120"/>
                <a:gd name="T57" fmla="*/ 131 h 172"/>
                <a:gd name="T58" fmla="*/ 27 w 120"/>
                <a:gd name="T59" fmla="*/ 125 h 172"/>
                <a:gd name="T60" fmla="*/ 19 w 120"/>
                <a:gd name="T61" fmla="*/ 114 h 172"/>
                <a:gd name="T62" fmla="*/ 22 w 120"/>
                <a:gd name="T63" fmla="*/ 101 h 172"/>
                <a:gd name="T64" fmla="*/ 45 w 120"/>
                <a:gd name="T65" fmla="*/ 102 h 172"/>
                <a:gd name="T66" fmla="*/ 45 w 120"/>
                <a:gd name="T67" fmla="*/ 102 h 172"/>
                <a:gd name="T68" fmla="*/ 48 w 120"/>
                <a:gd name="T69" fmla="*/ 91 h 172"/>
                <a:gd name="T70" fmla="*/ 38 w 120"/>
                <a:gd name="T71" fmla="*/ 79 h 172"/>
                <a:gd name="T72" fmla="*/ 37 w 120"/>
                <a:gd name="T73" fmla="*/ 79 h 172"/>
                <a:gd name="T74" fmla="*/ 19 w 120"/>
                <a:gd name="T75" fmla="*/ 75 h 172"/>
                <a:gd name="T76" fmla="*/ 15 w 120"/>
                <a:gd name="T77" fmla="*/ 70 h 172"/>
                <a:gd name="T78" fmla="*/ 21 w 120"/>
                <a:gd name="T79" fmla="*/ 61 h 172"/>
                <a:gd name="T80" fmla="*/ 16 w 120"/>
                <a:gd name="T81" fmla="*/ 55 h 172"/>
                <a:gd name="T82" fmla="*/ 8 w 120"/>
                <a:gd name="T83" fmla="*/ 65 h 172"/>
                <a:gd name="T84" fmla="*/ 8 w 120"/>
                <a:gd name="T85" fmla="*/ 46 h 172"/>
                <a:gd name="T86" fmla="*/ 0 w 120"/>
                <a:gd name="T87" fmla="*/ 36 h 172"/>
                <a:gd name="T88" fmla="*/ 7 w 120"/>
                <a:gd name="T89" fmla="*/ 15 h 172"/>
                <a:gd name="T90" fmla="*/ 19 w 120"/>
                <a:gd name="T91" fmla="*/ 0 h 172"/>
                <a:gd name="T92" fmla="*/ 31 w 120"/>
                <a:gd name="T93" fmla="*/ 1 h 172"/>
                <a:gd name="T94" fmla="*/ 49 w 120"/>
                <a:gd name="T95" fmla="*/ 0 h 1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0" h="172">
                  <a:moveTo>
                    <a:pt x="49" y="0"/>
                  </a:moveTo>
                  <a:lnTo>
                    <a:pt x="32" y="21"/>
                  </a:lnTo>
                  <a:lnTo>
                    <a:pt x="47" y="18"/>
                  </a:lnTo>
                  <a:lnTo>
                    <a:pt x="64" y="18"/>
                  </a:lnTo>
                  <a:lnTo>
                    <a:pt x="60" y="34"/>
                  </a:lnTo>
                  <a:lnTo>
                    <a:pt x="46" y="51"/>
                  </a:lnTo>
                  <a:lnTo>
                    <a:pt x="62" y="53"/>
                  </a:lnTo>
                  <a:lnTo>
                    <a:pt x="63" y="55"/>
                  </a:lnTo>
                  <a:lnTo>
                    <a:pt x="76" y="78"/>
                  </a:lnTo>
                  <a:lnTo>
                    <a:pt x="87" y="82"/>
                  </a:lnTo>
                  <a:lnTo>
                    <a:pt x="96" y="104"/>
                  </a:lnTo>
                  <a:lnTo>
                    <a:pt x="101" y="112"/>
                  </a:lnTo>
                  <a:lnTo>
                    <a:pt x="120" y="116"/>
                  </a:lnTo>
                  <a:lnTo>
                    <a:pt x="118" y="129"/>
                  </a:lnTo>
                  <a:lnTo>
                    <a:pt x="110" y="135"/>
                  </a:lnTo>
                  <a:lnTo>
                    <a:pt x="116" y="145"/>
                  </a:lnTo>
                  <a:lnTo>
                    <a:pt x="102" y="155"/>
                  </a:lnTo>
                  <a:lnTo>
                    <a:pt x="81" y="155"/>
                  </a:lnTo>
                  <a:lnTo>
                    <a:pt x="54" y="161"/>
                  </a:lnTo>
                  <a:lnTo>
                    <a:pt x="46" y="157"/>
                  </a:lnTo>
                  <a:lnTo>
                    <a:pt x="36" y="166"/>
                  </a:lnTo>
                  <a:lnTo>
                    <a:pt x="21" y="164"/>
                  </a:lnTo>
                  <a:lnTo>
                    <a:pt x="10" y="172"/>
                  </a:lnTo>
                  <a:lnTo>
                    <a:pt x="1" y="168"/>
                  </a:lnTo>
                  <a:lnTo>
                    <a:pt x="25" y="147"/>
                  </a:lnTo>
                  <a:lnTo>
                    <a:pt x="39" y="142"/>
                  </a:lnTo>
                  <a:lnTo>
                    <a:pt x="39" y="142"/>
                  </a:lnTo>
                  <a:lnTo>
                    <a:pt x="15" y="139"/>
                  </a:lnTo>
                  <a:lnTo>
                    <a:pt x="11" y="131"/>
                  </a:lnTo>
                  <a:lnTo>
                    <a:pt x="27" y="125"/>
                  </a:lnTo>
                  <a:lnTo>
                    <a:pt x="19" y="114"/>
                  </a:lnTo>
                  <a:lnTo>
                    <a:pt x="22" y="101"/>
                  </a:lnTo>
                  <a:lnTo>
                    <a:pt x="45" y="102"/>
                  </a:lnTo>
                  <a:lnTo>
                    <a:pt x="45" y="102"/>
                  </a:lnTo>
                  <a:lnTo>
                    <a:pt x="48" y="91"/>
                  </a:lnTo>
                  <a:lnTo>
                    <a:pt x="38" y="79"/>
                  </a:lnTo>
                  <a:lnTo>
                    <a:pt x="37" y="79"/>
                  </a:lnTo>
                  <a:lnTo>
                    <a:pt x="19" y="75"/>
                  </a:lnTo>
                  <a:lnTo>
                    <a:pt x="15" y="70"/>
                  </a:lnTo>
                  <a:lnTo>
                    <a:pt x="21" y="61"/>
                  </a:lnTo>
                  <a:lnTo>
                    <a:pt x="16" y="55"/>
                  </a:lnTo>
                  <a:lnTo>
                    <a:pt x="8" y="65"/>
                  </a:lnTo>
                  <a:lnTo>
                    <a:pt x="8" y="46"/>
                  </a:lnTo>
                  <a:lnTo>
                    <a:pt x="0" y="36"/>
                  </a:lnTo>
                  <a:lnTo>
                    <a:pt x="7" y="15"/>
                  </a:lnTo>
                  <a:lnTo>
                    <a:pt x="19" y="0"/>
                  </a:lnTo>
                  <a:lnTo>
                    <a:pt x="31" y="1"/>
                  </a:lnTo>
                  <a:lnTo>
                    <a:pt x="49"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376" name="Freeform 375">
              <a:extLst>
                <a:ext uri="{FF2B5EF4-FFF2-40B4-BE49-F238E27FC236}">
                  <a16:creationId xmlns:a16="http://schemas.microsoft.com/office/drawing/2014/main" id="{75272114-78B1-9047-AAD4-819DFE3333FB}"/>
                </a:ext>
              </a:extLst>
            </p:cNvPr>
            <p:cNvSpPr>
              <a:spLocks/>
            </p:cNvSpPr>
            <p:nvPr/>
          </p:nvSpPr>
          <p:spPr bwMode="auto">
            <a:xfrm>
              <a:off x="6026591" y="2844755"/>
              <a:ext cx="198377" cy="80769"/>
            </a:xfrm>
            <a:custGeom>
              <a:avLst/>
              <a:gdLst>
                <a:gd name="T0" fmla="*/ 33 w 120"/>
                <a:gd name="T1" fmla="*/ 42 h 52"/>
                <a:gd name="T2" fmla="*/ 34 w 120"/>
                <a:gd name="T3" fmla="*/ 33 h 52"/>
                <a:gd name="T4" fmla="*/ 28 w 120"/>
                <a:gd name="T5" fmla="*/ 19 h 52"/>
                <a:gd name="T6" fmla="*/ 17 w 120"/>
                <a:gd name="T7" fmla="*/ 11 h 52"/>
                <a:gd name="T8" fmla="*/ 7 w 120"/>
                <a:gd name="T9" fmla="*/ 9 h 52"/>
                <a:gd name="T10" fmla="*/ 0 w 120"/>
                <a:gd name="T11" fmla="*/ 3 h 52"/>
                <a:gd name="T12" fmla="*/ 1 w 120"/>
                <a:gd name="T13" fmla="*/ 0 h 52"/>
                <a:gd name="T14" fmla="*/ 16 w 120"/>
                <a:gd name="T15" fmla="*/ 4 h 52"/>
                <a:gd name="T16" fmla="*/ 41 w 120"/>
                <a:gd name="T17" fmla="*/ 7 h 52"/>
                <a:gd name="T18" fmla="*/ 66 w 120"/>
                <a:gd name="T19" fmla="*/ 17 h 52"/>
                <a:gd name="T20" fmla="*/ 69 w 120"/>
                <a:gd name="T21" fmla="*/ 21 h 52"/>
                <a:gd name="T22" fmla="*/ 79 w 120"/>
                <a:gd name="T23" fmla="*/ 18 h 52"/>
                <a:gd name="T24" fmla="*/ 95 w 120"/>
                <a:gd name="T25" fmla="*/ 22 h 52"/>
                <a:gd name="T26" fmla="*/ 102 w 120"/>
                <a:gd name="T27" fmla="*/ 30 h 52"/>
                <a:gd name="T28" fmla="*/ 113 w 120"/>
                <a:gd name="T29" fmla="*/ 35 h 52"/>
                <a:gd name="T30" fmla="*/ 110 w 120"/>
                <a:gd name="T31" fmla="*/ 38 h 52"/>
                <a:gd name="T32" fmla="*/ 120 w 120"/>
                <a:gd name="T33" fmla="*/ 49 h 52"/>
                <a:gd name="T34" fmla="*/ 118 w 120"/>
                <a:gd name="T35" fmla="*/ 52 h 52"/>
                <a:gd name="T36" fmla="*/ 109 w 120"/>
                <a:gd name="T37" fmla="*/ 50 h 52"/>
                <a:gd name="T38" fmla="*/ 95 w 120"/>
                <a:gd name="T39" fmla="*/ 44 h 52"/>
                <a:gd name="T40" fmla="*/ 92 w 120"/>
                <a:gd name="T41" fmla="*/ 48 h 52"/>
                <a:gd name="T42" fmla="*/ 69 w 120"/>
                <a:gd name="T43" fmla="*/ 51 h 52"/>
                <a:gd name="T44" fmla="*/ 51 w 120"/>
                <a:gd name="T45" fmla="*/ 41 h 52"/>
                <a:gd name="T46" fmla="*/ 33 w 120"/>
                <a:gd name="T47" fmla="*/ 42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20" h="52">
                  <a:moveTo>
                    <a:pt x="33" y="42"/>
                  </a:moveTo>
                  <a:lnTo>
                    <a:pt x="34" y="33"/>
                  </a:lnTo>
                  <a:lnTo>
                    <a:pt x="28" y="19"/>
                  </a:lnTo>
                  <a:lnTo>
                    <a:pt x="17" y="11"/>
                  </a:lnTo>
                  <a:lnTo>
                    <a:pt x="7" y="9"/>
                  </a:lnTo>
                  <a:lnTo>
                    <a:pt x="0" y="3"/>
                  </a:lnTo>
                  <a:lnTo>
                    <a:pt x="1" y="0"/>
                  </a:lnTo>
                  <a:lnTo>
                    <a:pt x="16" y="4"/>
                  </a:lnTo>
                  <a:lnTo>
                    <a:pt x="41" y="7"/>
                  </a:lnTo>
                  <a:lnTo>
                    <a:pt x="66" y="17"/>
                  </a:lnTo>
                  <a:lnTo>
                    <a:pt x="69" y="21"/>
                  </a:lnTo>
                  <a:lnTo>
                    <a:pt x="79" y="18"/>
                  </a:lnTo>
                  <a:lnTo>
                    <a:pt x="95" y="22"/>
                  </a:lnTo>
                  <a:lnTo>
                    <a:pt x="102" y="30"/>
                  </a:lnTo>
                  <a:lnTo>
                    <a:pt x="113" y="35"/>
                  </a:lnTo>
                  <a:lnTo>
                    <a:pt x="110" y="38"/>
                  </a:lnTo>
                  <a:lnTo>
                    <a:pt x="120" y="49"/>
                  </a:lnTo>
                  <a:lnTo>
                    <a:pt x="118" y="52"/>
                  </a:lnTo>
                  <a:lnTo>
                    <a:pt x="109" y="50"/>
                  </a:lnTo>
                  <a:lnTo>
                    <a:pt x="95" y="44"/>
                  </a:lnTo>
                  <a:lnTo>
                    <a:pt x="92" y="48"/>
                  </a:lnTo>
                  <a:lnTo>
                    <a:pt x="69" y="51"/>
                  </a:lnTo>
                  <a:lnTo>
                    <a:pt x="51" y="41"/>
                  </a:lnTo>
                  <a:lnTo>
                    <a:pt x="33" y="42"/>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377" name="Freeform 376">
              <a:extLst>
                <a:ext uri="{FF2B5EF4-FFF2-40B4-BE49-F238E27FC236}">
                  <a16:creationId xmlns:a16="http://schemas.microsoft.com/office/drawing/2014/main" id="{C8E74598-B84A-F946-96AB-83F236CA396E}"/>
                </a:ext>
              </a:extLst>
            </p:cNvPr>
            <p:cNvSpPr>
              <a:spLocks/>
            </p:cNvSpPr>
            <p:nvPr/>
          </p:nvSpPr>
          <p:spPr bwMode="auto">
            <a:xfrm>
              <a:off x="4829717" y="3890099"/>
              <a:ext cx="130598" cy="205030"/>
            </a:xfrm>
            <a:custGeom>
              <a:avLst/>
              <a:gdLst>
                <a:gd name="T0" fmla="*/ 79 w 79"/>
                <a:gd name="T1" fmla="*/ 107 h 132"/>
                <a:gd name="T2" fmla="*/ 50 w 79"/>
                <a:gd name="T3" fmla="*/ 119 h 132"/>
                <a:gd name="T4" fmla="*/ 40 w 79"/>
                <a:gd name="T5" fmla="*/ 127 h 132"/>
                <a:gd name="T6" fmla="*/ 23 w 79"/>
                <a:gd name="T7" fmla="*/ 132 h 132"/>
                <a:gd name="T8" fmla="*/ 7 w 79"/>
                <a:gd name="T9" fmla="*/ 127 h 132"/>
                <a:gd name="T10" fmla="*/ 8 w 79"/>
                <a:gd name="T11" fmla="*/ 119 h 132"/>
                <a:gd name="T12" fmla="*/ 0 w 79"/>
                <a:gd name="T13" fmla="*/ 100 h 132"/>
                <a:gd name="T14" fmla="*/ 5 w 79"/>
                <a:gd name="T15" fmla="*/ 77 h 132"/>
                <a:gd name="T16" fmla="*/ 12 w 79"/>
                <a:gd name="T17" fmla="*/ 60 h 132"/>
                <a:gd name="T18" fmla="*/ 8 w 79"/>
                <a:gd name="T19" fmla="*/ 30 h 132"/>
                <a:gd name="T20" fmla="*/ 5 w 79"/>
                <a:gd name="T21" fmla="*/ 14 h 132"/>
                <a:gd name="T22" fmla="*/ 6 w 79"/>
                <a:gd name="T23" fmla="*/ 3 h 132"/>
                <a:gd name="T24" fmla="*/ 37 w 79"/>
                <a:gd name="T25" fmla="*/ 2 h 132"/>
                <a:gd name="T26" fmla="*/ 45 w 79"/>
                <a:gd name="T27" fmla="*/ 3 h 132"/>
                <a:gd name="T28" fmla="*/ 51 w 79"/>
                <a:gd name="T29" fmla="*/ 0 h 132"/>
                <a:gd name="T30" fmla="*/ 60 w 79"/>
                <a:gd name="T31" fmla="*/ 1 h 132"/>
                <a:gd name="T32" fmla="*/ 58 w 79"/>
                <a:gd name="T33" fmla="*/ 8 h 132"/>
                <a:gd name="T34" fmla="*/ 66 w 79"/>
                <a:gd name="T35" fmla="*/ 19 h 132"/>
                <a:gd name="T36" fmla="*/ 66 w 79"/>
                <a:gd name="T37" fmla="*/ 34 h 132"/>
                <a:gd name="T38" fmla="*/ 68 w 79"/>
                <a:gd name="T39" fmla="*/ 50 h 132"/>
                <a:gd name="T40" fmla="*/ 72 w 79"/>
                <a:gd name="T41" fmla="*/ 58 h 132"/>
                <a:gd name="T42" fmla="*/ 68 w 79"/>
                <a:gd name="T43" fmla="*/ 76 h 132"/>
                <a:gd name="T44" fmla="*/ 70 w 79"/>
                <a:gd name="T45" fmla="*/ 87 h 132"/>
                <a:gd name="T46" fmla="*/ 75 w 79"/>
                <a:gd name="T47" fmla="*/ 100 h 132"/>
                <a:gd name="T48" fmla="*/ 79 w 79"/>
                <a:gd name="T49" fmla="*/ 107 h 1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79" h="132">
                  <a:moveTo>
                    <a:pt x="79" y="107"/>
                  </a:moveTo>
                  <a:lnTo>
                    <a:pt x="50" y="119"/>
                  </a:lnTo>
                  <a:lnTo>
                    <a:pt x="40" y="127"/>
                  </a:lnTo>
                  <a:lnTo>
                    <a:pt x="23" y="132"/>
                  </a:lnTo>
                  <a:lnTo>
                    <a:pt x="7" y="127"/>
                  </a:lnTo>
                  <a:lnTo>
                    <a:pt x="8" y="119"/>
                  </a:lnTo>
                  <a:lnTo>
                    <a:pt x="0" y="100"/>
                  </a:lnTo>
                  <a:lnTo>
                    <a:pt x="5" y="77"/>
                  </a:lnTo>
                  <a:lnTo>
                    <a:pt x="12" y="60"/>
                  </a:lnTo>
                  <a:lnTo>
                    <a:pt x="8" y="30"/>
                  </a:lnTo>
                  <a:lnTo>
                    <a:pt x="5" y="14"/>
                  </a:lnTo>
                  <a:lnTo>
                    <a:pt x="6" y="3"/>
                  </a:lnTo>
                  <a:lnTo>
                    <a:pt x="37" y="2"/>
                  </a:lnTo>
                  <a:lnTo>
                    <a:pt x="45" y="3"/>
                  </a:lnTo>
                  <a:lnTo>
                    <a:pt x="51" y="0"/>
                  </a:lnTo>
                  <a:lnTo>
                    <a:pt x="60" y="1"/>
                  </a:lnTo>
                  <a:lnTo>
                    <a:pt x="58" y="8"/>
                  </a:lnTo>
                  <a:lnTo>
                    <a:pt x="66" y="19"/>
                  </a:lnTo>
                  <a:lnTo>
                    <a:pt x="66" y="34"/>
                  </a:lnTo>
                  <a:lnTo>
                    <a:pt x="68" y="50"/>
                  </a:lnTo>
                  <a:lnTo>
                    <a:pt x="72" y="58"/>
                  </a:lnTo>
                  <a:lnTo>
                    <a:pt x="68" y="76"/>
                  </a:lnTo>
                  <a:lnTo>
                    <a:pt x="70" y="87"/>
                  </a:lnTo>
                  <a:lnTo>
                    <a:pt x="75" y="100"/>
                  </a:lnTo>
                  <a:lnTo>
                    <a:pt x="79" y="107"/>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378" name="Freeform 377">
              <a:extLst>
                <a:ext uri="{FF2B5EF4-FFF2-40B4-BE49-F238E27FC236}">
                  <a16:creationId xmlns:a16="http://schemas.microsoft.com/office/drawing/2014/main" id="{D2471EE7-EE2D-E947-B18C-1EB1D5899D1C}"/>
                </a:ext>
              </a:extLst>
            </p:cNvPr>
            <p:cNvSpPr>
              <a:spLocks/>
            </p:cNvSpPr>
            <p:nvPr/>
          </p:nvSpPr>
          <p:spPr bwMode="auto">
            <a:xfrm>
              <a:off x="4470983" y="3841947"/>
              <a:ext cx="219869" cy="170858"/>
            </a:xfrm>
            <a:custGeom>
              <a:avLst/>
              <a:gdLst>
                <a:gd name="T0" fmla="*/ 116 w 133"/>
                <a:gd name="T1" fmla="*/ 101 h 110"/>
                <a:gd name="T2" fmla="*/ 108 w 133"/>
                <a:gd name="T3" fmla="*/ 110 h 110"/>
                <a:gd name="T4" fmla="*/ 105 w 133"/>
                <a:gd name="T5" fmla="*/ 97 h 110"/>
                <a:gd name="T6" fmla="*/ 93 w 133"/>
                <a:gd name="T7" fmla="*/ 86 h 110"/>
                <a:gd name="T8" fmla="*/ 84 w 133"/>
                <a:gd name="T9" fmla="*/ 88 h 110"/>
                <a:gd name="T10" fmla="*/ 81 w 133"/>
                <a:gd name="T11" fmla="*/ 75 h 110"/>
                <a:gd name="T12" fmla="*/ 78 w 133"/>
                <a:gd name="T13" fmla="*/ 60 h 110"/>
                <a:gd name="T14" fmla="*/ 58 w 133"/>
                <a:gd name="T15" fmla="*/ 53 h 110"/>
                <a:gd name="T16" fmla="*/ 49 w 133"/>
                <a:gd name="T17" fmla="*/ 57 h 110"/>
                <a:gd name="T18" fmla="*/ 44 w 133"/>
                <a:gd name="T19" fmla="*/ 67 h 110"/>
                <a:gd name="T20" fmla="*/ 26 w 133"/>
                <a:gd name="T21" fmla="*/ 64 h 110"/>
                <a:gd name="T22" fmla="*/ 14 w 133"/>
                <a:gd name="T23" fmla="*/ 53 h 110"/>
                <a:gd name="T24" fmla="*/ 8 w 133"/>
                <a:gd name="T25" fmla="*/ 40 h 110"/>
                <a:gd name="T26" fmla="*/ 0 w 133"/>
                <a:gd name="T27" fmla="*/ 32 h 110"/>
                <a:gd name="T28" fmla="*/ 14 w 133"/>
                <a:gd name="T29" fmla="*/ 22 h 110"/>
                <a:gd name="T30" fmla="*/ 22 w 133"/>
                <a:gd name="T31" fmla="*/ 19 h 110"/>
                <a:gd name="T32" fmla="*/ 24 w 133"/>
                <a:gd name="T33" fmla="*/ 9 h 110"/>
                <a:gd name="T34" fmla="*/ 26 w 133"/>
                <a:gd name="T35" fmla="*/ 0 h 110"/>
                <a:gd name="T36" fmla="*/ 48 w 133"/>
                <a:gd name="T37" fmla="*/ 5 h 110"/>
                <a:gd name="T38" fmla="*/ 54 w 133"/>
                <a:gd name="T39" fmla="*/ 2 h 110"/>
                <a:gd name="T40" fmla="*/ 66 w 133"/>
                <a:gd name="T41" fmla="*/ 3 h 110"/>
                <a:gd name="T42" fmla="*/ 70 w 133"/>
                <a:gd name="T43" fmla="*/ 10 h 110"/>
                <a:gd name="T44" fmla="*/ 78 w 133"/>
                <a:gd name="T45" fmla="*/ 8 h 110"/>
                <a:gd name="T46" fmla="*/ 91 w 133"/>
                <a:gd name="T47" fmla="*/ 15 h 110"/>
                <a:gd name="T48" fmla="*/ 102 w 133"/>
                <a:gd name="T49" fmla="*/ 8 h 110"/>
                <a:gd name="T50" fmla="*/ 110 w 133"/>
                <a:gd name="T51" fmla="*/ 6 h 110"/>
                <a:gd name="T52" fmla="*/ 116 w 133"/>
                <a:gd name="T53" fmla="*/ 16 h 110"/>
                <a:gd name="T54" fmla="*/ 120 w 133"/>
                <a:gd name="T55" fmla="*/ 30 h 110"/>
                <a:gd name="T56" fmla="*/ 123 w 133"/>
                <a:gd name="T57" fmla="*/ 35 h 110"/>
                <a:gd name="T58" fmla="*/ 124 w 133"/>
                <a:gd name="T59" fmla="*/ 43 h 110"/>
                <a:gd name="T60" fmla="*/ 126 w 133"/>
                <a:gd name="T61" fmla="*/ 51 h 110"/>
                <a:gd name="T62" fmla="*/ 128 w 133"/>
                <a:gd name="T63" fmla="*/ 67 h 110"/>
                <a:gd name="T64" fmla="*/ 126 w 133"/>
                <a:gd name="T65" fmla="*/ 86 h 110"/>
                <a:gd name="T66" fmla="*/ 126 w 133"/>
                <a:gd name="T67" fmla="*/ 93 h 110"/>
                <a:gd name="T68" fmla="*/ 122 w 133"/>
                <a:gd name="T69" fmla="*/ 102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33" h="110">
                  <a:moveTo>
                    <a:pt x="122" y="102"/>
                  </a:moveTo>
                  <a:lnTo>
                    <a:pt x="116" y="101"/>
                  </a:lnTo>
                  <a:lnTo>
                    <a:pt x="113" y="110"/>
                  </a:lnTo>
                  <a:lnTo>
                    <a:pt x="108" y="110"/>
                  </a:lnTo>
                  <a:lnTo>
                    <a:pt x="104" y="105"/>
                  </a:lnTo>
                  <a:lnTo>
                    <a:pt x="105" y="97"/>
                  </a:lnTo>
                  <a:lnTo>
                    <a:pt x="98" y="84"/>
                  </a:lnTo>
                  <a:lnTo>
                    <a:pt x="93" y="86"/>
                  </a:lnTo>
                  <a:lnTo>
                    <a:pt x="89" y="87"/>
                  </a:lnTo>
                  <a:lnTo>
                    <a:pt x="84" y="88"/>
                  </a:lnTo>
                  <a:lnTo>
                    <a:pt x="84" y="80"/>
                  </a:lnTo>
                  <a:lnTo>
                    <a:pt x="81" y="75"/>
                  </a:lnTo>
                  <a:lnTo>
                    <a:pt x="82" y="69"/>
                  </a:lnTo>
                  <a:lnTo>
                    <a:pt x="78" y="60"/>
                  </a:lnTo>
                  <a:lnTo>
                    <a:pt x="73" y="53"/>
                  </a:lnTo>
                  <a:lnTo>
                    <a:pt x="58" y="53"/>
                  </a:lnTo>
                  <a:lnTo>
                    <a:pt x="54" y="57"/>
                  </a:lnTo>
                  <a:lnTo>
                    <a:pt x="49" y="57"/>
                  </a:lnTo>
                  <a:lnTo>
                    <a:pt x="46" y="61"/>
                  </a:lnTo>
                  <a:lnTo>
                    <a:pt x="44" y="67"/>
                  </a:lnTo>
                  <a:lnTo>
                    <a:pt x="34" y="76"/>
                  </a:lnTo>
                  <a:lnTo>
                    <a:pt x="26" y="64"/>
                  </a:lnTo>
                  <a:lnTo>
                    <a:pt x="19" y="56"/>
                  </a:lnTo>
                  <a:lnTo>
                    <a:pt x="14" y="53"/>
                  </a:lnTo>
                  <a:lnTo>
                    <a:pt x="10" y="49"/>
                  </a:lnTo>
                  <a:lnTo>
                    <a:pt x="8" y="40"/>
                  </a:lnTo>
                  <a:lnTo>
                    <a:pt x="5" y="35"/>
                  </a:lnTo>
                  <a:lnTo>
                    <a:pt x="0" y="32"/>
                  </a:lnTo>
                  <a:lnTo>
                    <a:pt x="8" y="22"/>
                  </a:lnTo>
                  <a:lnTo>
                    <a:pt x="14" y="22"/>
                  </a:lnTo>
                  <a:lnTo>
                    <a:pt x="18" y="19"/>
                  </a:lnTo>
                  <a:lnTo>
                    <a:pt x="22" y="19"/>
                  </a:lnTo>
                  <a:lnTo>
                    <a:pt x="25" y="16"/>
                  </a:lnTo>
                  <a:lnTo>
                    <a:pt x="24" y="9"/>
                  </a:lnTo>
                  <a:lnTo>
                    <a:pt x="26" y="7"/>
                  </a:lnTo>
                  <a:lnTo>
                    <a:pt x="26" y="0"/>
                  </a:lnTo>
                  <a:lnTo>
                    <a:pt x="35" y="0"/>
                  </a:lnTo>
                  <a:lnTo>
                    <a:pt x="48" y="5"/>
                  </a:lnTo>
                  <a:lnTo>
                    <a:pt x="52" y="5"/>
                  </a:lnTo>
                  <a:lnTo>
                    <a:pt x="54" y="2"/>
                  </a:lnTo>
                  <a:lnTo>
                    <a:pt x="64" y="4"/>
                  </a:lnTo>
                  <a:lnTo>
                    <a:pt x="66" y="3"/>
                  </a:lnTo>
                  <a:lnTo>
                    <a:pt x="67" y="10"/>
                  </a:lnTo>
                  <a:lnTo>
                    <a:pt x="70" y="10"/>
                  </a:lnTo>
                  <a:lnTo>
                    <a:pt x="75" y="8"/>
                  </a:lnTo>
                  <a:lnTo>
                    <a:pt x="78" y="8"/>
                  </a:lnTo>
                  <a:lnTo>
                    <a:pt x="83" y="14"/>
                  </a:lnTo>
                  <a:lnTo>
                    <a:pt x="91" y="15"/>
                  </a:lnTo>
                  <a:lnTo>
                    <a:pt x="96" y="11"/>
                  </a:lnTo>
                  <a:lnTo>
                    <a:pt x="102" y="8"/>
                  </a:lnTo>
                  <a:lnTo>
                    <a:pt x="106" y="5"/>
                  </a:lnTo>
                  <a:lnTo>
                    <a:pt x="110" y="6"/>
                  </a:lnTo>
                  <a:lnTo>
                    <a:pt x="114" y="10"/>
                  </a:lnTo>
                  <a:lnTo>
                    <a:pt x="116" y="16"/>
                  </a:lnTo>
                  <a:lnTo>
                    <a:pt x="123" y="25"/>
                  </a:lnTo>
                  <a:lnTo>
                    <a:pt x="120" y="30"/>
                  </a:lnTo>
                  <a:lnTo>
                    <a:pt x="119" y="37"/>
                  </a:lnTo>
                  <a:lnTo>
                    <a:pt x="123" y="35"/>
                  </a:lnTo>
                  <a:lnTo>
                    <a:pt x="125" y="37"/>
                  </a:lnTo>
                  <a:lnTo>
                    <a:pt x="124" y="43"/>
                  </a:lnTo>
                  <a:lnTo>
                    <a:pt x="130" y="49"/>
                  </a:lnTo>
                  <a:lnTo>
                    <a:pt x="126" y="51"/>
                  </a:lnTo>
                  <a:lnTo>
                    <a:pt x="124" y="58"/>
                  </a:lnTo>
                  <a:lnTo>
                    <a:pt x="128" y="67"/>
                  </a:lnTo>
                  <a:lnTo>
                    <a:pt x="133" y="83"/>
                  </a:lnTo>
                  <a:lnTo>
                    <a:pt x="126" y="86"/>
                  </a:lnTo>
                  <a:lnTo>
                    <a:pt x="124" y="89"/>
                  </a:lnTo>
                  <a:lnTo>
                    <a:pt x="126" y="93"/>
                  </a:lnTo>
                  <a:lnTo>
                    <a:pt x="125" y="102"/>
                  </a:lnTo>
                  <a:lnTo>
                    <a:pt x="122" y="102"/>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379" name="Freeform 378">
              <a:extLst>
                <a:ext uri="{FF2B5EF4-FFF2-40B4-BE49-F238E27FC236}">
                  <a16:creationId xmlns:a16="http://schemas.microsoft.com/office/drawing/2014/main" id="{10150886-A873-1D49-ADFE-07749EFA5490}"/>
                </a:ext>
              </a:extLst>
            </p:cNvPr>
            <p:cNvSpPr>
              <a:spLocks/>
            </p:cNvSpPr>
            <p:nvPr/>
          </p:nvSpPr>
          <p:spPr bwMode="auto">
            <a:xfrm>
              <a:off x="4419736" y="3800010"/>
              <a:ext cx="90923" cy="24853"/>
            </a:xfrm>
            <a:custGeom>
              <a:avLst/>
              <a:gdLst>
                <a:gd name="T0" fmla="*/ 0 w 55"/>
                <a:gd name="T1" fmla="*/ 15 h 16"/>
                <a:gd name="T2" fmla="*/ 3 w 55"/>
                <a:gd name="T3" fmla="*/ 6 h 16"/>
                <a:gd name="T4" fmla="*/ 23 w 55"/>
                <a:gd name="T5" fmla="*/ 5 h 16"/>
                <a:gd name="T6" fmla="*/ 27 w 55"/>
                <a:gd name="T7" fmla="*/ 0 h 16"/>
                <a:gd name="T8" fmla="*/ 33 w 55"/>
                <a:gd name="T9" fmla="*/ 0 h 16"/>
                <a:gd name="T10" fmla="*/ 40 w 55"/>
                <a:gd name="T11" fmla="*/ 5 h 16"/>
                <a:gd name="T12" fmla="*/ 45 w 55"/>
                <a:gd name="T13" fmla="*/ 5 h 16"/>
                <a:gd name="T14" fmla="*/ 51 w 55"/>
                <a:gd name="T15" fmla="*/ 2 h 16"/>
                <a:gd name="T16" fmla="*/ 55 w 55"/>
                <a:gd name="T17" fmla="*/ 8 h 16"/>
                <a:gd name="T18" fmla="*/ 47 w 55"/>
                <a:gd name="T19" fmla="*/ 13 h 16"/>
                <a:gd name="T20" fmla="*/ 39 w 55"/>
                <a:gd name="T21" fmla="*/ 12 h 16"/>
                <a:gd name="T22" fmla="*/ 31 w 55"/>
                <a:gd name="T23" fmla="*/ 8 h 16"/>
                <a:gd name="T24" fmla="*/ 25 w 55"/>
                <a:gd name="T25" fmla="*/ 13 h 16"/>
                <a:gd name="T26" fmla="*/ 21 w 55"/>
                <a:gd name="T27" fmla="*/ 13 h 16"/>
                <a:gd name="T28" fmla="*/ 17 w 55"/>
                <a:gd name="T29" fmla="*/ 16 h 16"/>
                <a:gd name="T30" fmla="*/ 0 w 55"/>
                <a:gd name="T31" fmla="*/ 15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55" h="16">
                  <a:moveTo>
                    <a:pt x="0" y="15"/>
                  </a:moveTo>
                  <a:lnTo>
                    <a:pt x="3" y="6"/>
                  </a:lnTo>
                  <a:lnTo>
                    <a:pt x="23" y="5"/>
                  </a:lnTo>
                  <a:lnTo>
                    <a:pt x="27" y="0"/>
                  </a:lnTo>
                  <a:lnTo>
                    <a:pt x="33" y="0"/>
                  </a:lnTo>
                  <a:lnTo>
                    <a:pt x="40" y="5"/>
                  </a:lnTo>
                  <a:lnTo>
                    <a:pt x="45" y="5"/>
                  </a:lnTo>
                  <a:lnTo>
                    <a:pt x="51" y="2"/>
                  </a:lnTo>
                  <a:lnTo>
                    <a:pt x="55" y="8"/>
                  </a:lnTo>
                  <a:lnTo>
                    <a:pt x="47" y="13"/>
                  </a:lnTo>
                  <a:lnTo>
                    <a:pt x="39" y="12"/>
                  </a:lnTo>
                  <a:lnTo>
                    <a:pt x="31" y="8"/>
                  </a:lnTo>
                  <a:lnTo>
                    <a:pt x="25" y="13"/>
                  </a:lnTo>
                  <a:lnTo>
                    <a:pt x="21" y="13"/>
                  </a:lnTo>
                  <a:lnTo>
                    <a:pt x="17" y="16"/>
                  </a:lnTo>
                  <a:lnTo>
                    <a:pt x="0" y="1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380" name="Freeform 379">
              <a:extLst>
                <a:ext uri="{FF2B5EF4-FFF2-40B4-BE49-F238E27FC236}">
                  <a16:creationId xmlns:a16="http://schemas.microsoft.com/office/drawing/2014/main" id="{F541FEA3-D264-2A4D-8089-468614518CF0}"/>
                </a:ext>
              </a:extLst>
            </p:cNvPr>
            <p:cNvSpPr>
              <a:spLocks/>
            </p:cNvSpPr>
            <p:nvPr/>
          </p:nvSpPr>
          <p:spPr bwMode="auto">
            <a:xfrm>
              <a:off x="4424696" y="3840395"/>
              <a:ext cx="89270" cy="51258"/>
            </a:xfrm>
            <a:custGeom>
              <a:avLst/>
              <a:gdLst>
                <a:gd name="T0" fmla="*/ 28 w 54"/>
                <a:gd name="T1" fmla="*/ 33 h 33"/>
                <a:gd name="T2" fmla="*/ 18 w 54"/>
                <a:gd name="T3" fmla="*/ 24 h 33"/>
                <a:gd name="T4" fmla="*/ 10 w 54"/>
                <a:gd name="T5" fmla="*/ 23 h 33"/>
                <a:gd name="T6" fmla="*/ 6 w 54"/>
                <a:gd name="T7" fmla="*/ 17 h 33"/>
                <a:gd name="T8" fmla="*/ 6 w 54"/>
                <a:gd name="T9" fmla="*/ 14 h 33"/>
                <a:gd name="T10" fmla="*/ 1 w 54"/>
                <a:gd name="T11" fmla="*/ 10 h 33"/>
                <a:gd name="T12" fmla="*/ 0 w 54"/>
                <a:gd name="T13" fmla="*/ 5 h 33"/>
                <a:gd name="T14" fmla="*/ 10 w 54"/>
                <a:gd name="T15" fmla="*/ 2 h 33"/>
                <a:gd name="T16" fmla="*/ 16 w 54"/>
                <a:gd name="T17" fmla="*/ 2 h 33"/>
                <a:gd name="T18" fmla="*/ 21 w 54"/>
                <a:gd name="T19" fmla="*/ 0 h 33"/>
                <a:gd name="T20" fmla="*/ 54 w 54"/>
                <a:gd name="T21" fmla="*/ 1 h 33"/>
                <a:gd name="T22" fmla="*/ 54 w 54"/>
                <a:gd name="T23" fmla="*/ 8 h 33"/>
                <a:gd name="T24" fmla="*/ 52 w 54"/>
                <a:gd name="T25" fmla="*/ 10 h 33"/>
                <a:gd name="T26" fmla="*/ 53 w 54"/>
                <a:gd name="T27" fmla="*/ 17 h 33"/>
                <a:gd name="T28" fmla="*/ 50 w 54"/>
                <a:gd name="T29" fmla="*/ 20 h 33"/>
                <a:gd name="T30" fmla="*/ 46 w 54"/>
                <a:gd name="T31" fmla="*/ 20 h 33"/>
                <a:gd name="T32" fmla="*/ 42 w 54"/>
                <a:gd name="T33" fmla="*/ 23 h 33"/>
                <a:gd name="T34" fmla="*/ 36 w 54"/>
                <a:gd name="T35" fmla="*/ 23 h 33"/>
                <a:gd name="T36" fmla="*/ 28 w 54"/>
                <a:gd name="T37" fmla="*/ 33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4" h="33">
                  <a:moveTo>
                    <a:pt x="28" y="33"/>
                  </a:moveTo>
                  <a:lnTo>
                    <a:pt x="18" y="24"/>
                  </a:lnTo>
                  <a:lnTo>
                    <a:pt x="10" y="23"/>
                  </a:lnTo>
                  <a:lnTo>
                    <a:pt x="6" y="17"/>
                  </a:lnTo>
                  <a:lnTo>
                    <a:pt x="6" y="14"/>
                  </a:lnTo>
                  <a:lnTo>
                    <a:pt x="1" y="10"/>
                  </a:lnTo>
                  <a:lnTo>
                    <a:pt x="0" y="5"/>
                  </a:lnTo>
                  <a:lnTo>
                    <a:pt x="10" y="2"/>
                  </a:lnTo>
                  <a:lnTo>
                    <a:pt x="16" y="2"/>
                  </a:lnTo>
                  <a:lnTo>
                    <a:pt x="21" y="0"/>
                  </a:lnTo>
                  <a:lnTo>
                    <a:pt x="54" y="1"/>
                  </a:lnTo>
                  <a:lnTo>
                    <a:pt x="54" y="8"/>
                  </a:lnTo>
                  <a:lnTo>
                    <a:pt x="52" y="10"/>
                  </a:lnTo>
                  <a:lnTo>
                    <a:pt x="53" y="17"/>
                  </a:lnTo>
                  <a:lnTo>
                    <a:pt x="50" y="20"/>
                  </a:lnTo>
                  <a:lnTo>
                    <a:pt x="46" y="20"/>
                  </a:lnTo>
                  <a:lnTo>
                    <a:pt x="42" y="23"/>
                  </a:lnTo>
                  <a:lnTo>
                    <a:pt x="36" y="23"/>
                  </a:lnTo>
                  <a:lnTo>
                    <a:pt x="28" y="33"/>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381" name="Freeform 380">
              <a:extLst>
                <a:ext uri="{FF2B5EF4-FFF2-40B4-BE49-F238E27FC236}">
                  <a16:creationId xmlns:a16="http://schemas.microsoft.com/office/drawing/2014/main" id="{BFF79C6A-187C-0A4A-AC43-1E205DF3B34A}"/>
                </a:ext>
              </a:extLst>
            </p:cNvPr>
            <p:cNvSpPr>
              <a:spLocks/>
            </p:cNvSpPr>
            <p:nvPr/>
          </p:nvSpPr>
          <p:spPr bwMode="auto">
            <a:xfrm>
              <a:off x="5209938" y="4174345"/>
              <a:ext cx="61167" cy="40386"/>
            </a:xfrm>
            <a:custGeom>
              <a:avLst/>
              <a:gdLst>
                <a:gd name="T0" fmla="*/ 4 w 37"/>
                <a:gd name="T1" fmla="*/ 26 h 26"/>
                <a:gd name="T2" fmla="*/ 0 w 37"/>
                <a:gd name="T3" fmla="*/ 23 h 26"/>
                <a:gd name="T4" fmla="*/ 7 w 37"/>
                <a:gd name="T5" fmla="*/ 0 h 26"/>
                <a:gd name="T6" fmla="*/ 37 w 37"/>
                <a:gd name="T7" fmla="*/ 0 h 26"/>
                <a:gd name="T8" fmla="*/ 37 w 37"/>
                <a:gd name="T9" fmla="*/ 25 h 26"/>
                <a:gd name="T10" fmla="*/ 10 w 37"/>
                <a:gd name="T11" fmla="*/ 25 h 26"/>
                <a:gd name="T12" fmla="*/ 4 w 37"/>
                <a:gd name="T13" fmla="*/ 26 h 26"/>
              </a:gdLst>
              <a:ahLst/>
              <a:cxnLst>
                <a:cxn ang="0">
                  <a:pos x="T0" y="T1"/>
                </a:cxn>
                <a:cxn ang="0">
                  <a:pos x="T2" y="T3"/>
                </a:cxn>
                <a:cxn ang="0">
                  <a:pos x="T4" y="T5"/>
                </a:cxn>
                <a:cxn ang="0">
                  <a:pos x="T6" y="T7"/>
                </a:cxn>
                <a:cxn ang="0">
                  <a:pos x="T8" y="T9"/>
                </a:cxn>
                <a:cxn ang="0">
                  <a:pos x="T10" y="T11"/>
                </a:cxn>
                <a:cxn ang="0">
                  <a:pos x="T12" y="T13"/>
                </a:cxn>
              </a:cxnLst>
              <a:rect l="0" t="0" r="r" b="b"/>
              <a:pathLst>
                <a:path w="37" h="26">
                  <a:moveTo>
                    <a:pt x="4" y="26"/>
                  </a:moveTo>
                  <a:lnTo>
                    <a:pt x="0" y="23"/>
                  </a:lnTo>
                  <a:lnTo>
                    <a:pt x="7" y="0"/>
                  </a:lnTo>
                  <a:lnTo>
                    <a:pt x="37" y="0"/>
                  </a:lnTo>
                  <a:lnTo>
                    <a:pt x="37" y="25"/>
                  </a:lnTo>
                  <a:lnTo>
                    <a:pt x="10" y="25"/>
                  </a:lnTo>
                  <a:lnTo>
                    <a:pt x="4" y="26"/>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382" name="Freeform 381">
              <a:extLst>
                <a:ext uri="{FF2B5EF4-FFF2-40B4-BE49-F238E27FC236}">
                  <a16:creationId xmlns:a16="http://schemas.microsoft.com/office/drawing/2014/main" id="{CC79B4EE-7DAB-FE4D-89CF-245C81B8B6AE}"/>
                </a:ext>
              </a:extLst>
            </p:cNvPr>
            <p:cNvSpPr>
              <a:spLocks/>
            </p:cNvSpPr>
            <p:nvPr/>
          </p:nvSpPr>
          <p:spPr bwMode="auto">
            <a:xfrm>
              <a:off x="5600080" y="3096382"/>
              <a:ext cx="79351" cy="24853"/>
            </a:xfrm>
            <a:custGeom>
              <a:avLst/>
              <a:gdLst>
                <a:gd name="T0" fmla="*/ 2 w 48"/>
                <a:gd name="T1" fmla="*/ 0 h 16"/>
                <a:gd name="T2" fmla="*/ 12 w 48"/>
                <a:gd name="T3" fmla="*/ 7 h 16"/>
                <a:gd name="T4" fmla="*/ 25 w 48"/>
                <a:gd name="T5" fmla="*/ 6 h 16"/>
                <a:gd name="T6" fmla="*/ 39 w 48"/>
                <a:gd name="T7" fmla="*/ 7 h 16"/>
                <a:gd name="T8" fmla="*/ 38 w 48"/>
                <a:gd name="T9" fmla="*/ 11 h 16"/>
                <a:gd name="T10" fmla="*/ 48 w 48"/>
                <a:gd name="T11" fmla="*/ 8 h 16"/>
                <a:gd name="T12" fmla="*/ 46 w 48"/>
                <a:gd name="T13" fmla="*/ 14 h 16"/>
                <a:gd name="T14" fmla="*/ 21 w 48"/>
                <a:gd name="T15" fmla="*/ 16 h 16"/>
                <a:gd name="T16" fmla="*/ 21 w 48"/>
                <a:gd name="T17" fmla="*/ 13 h 16"/>
                <a:gd name="T18" fmla="*/ 0 w 48"/>
                <a:gd name="T19" fmla="*/ 9 h 16"/>
                <a:gd name="T20" fmla="*/ 2 w 48"/>
                <a:gd name="T21"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8" h="16">
                  <a:moveTo>
                    <a:pt x="2" y="0"/>
                  </a:moveTo>
                  <a:lnTo>
                    <a:pt x="12" y="7"/>
                  </a:lnTo>
                  <a:lnTo>
                    <a:pt x="25" y="6"/>
                  </a:lnTo>
                  <a:lnTo>
                    <a:pt x="39" y="7"/>
                  </a:lnTo>
                  <a:lnTo>
                    <a:pt x="38" y="11"/>
                  </a:lnTo>
                  <a:lnTo>
                    <a:pt x="48" y="8"/>
                  </a:lnTo>
                  <a:lnTo>
                    <a:pt x="46" y="14"/>
                  </a:lnTo>
                  <a:lnTo>
                    <a:pt x="21" y="16"/>
                  </a:lnTo>
                  <a:lnTo>
                    <a:pt x="21" y="13"/>
                  </a:lnTo>
                  <a:lnTo>
                    <a:pt x="0" y="9"/>
                  </a:lnTo>
                  <a:lnTo>
                    <a:pt x="2"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383" name="Freeform 382">
              <a:extLst>
                <a:ext uri="{FF2B5EF4-FFF2-40B4-BE49-F238E27FC236}">
                  <a16:creationId xmlns:a16="http://schemas.microsoft.com/office/drawing/2014/main" id="{270990C8-E2BA-BA49-9D3F-2A8C7AD4FBE3}"/>
                </a:ext>
              </a:extLst>
            </p:cNvPr>
            <p:cNvSpPr>
              <a:spLocks/>
            </p:cNvSpPr>
            <p:nvPr/>
          </p:nvSpPr>
          <p:spPr bwMode="auto">
            <a:xfrm>
              <a:off x="5492626" y="2900673"/>
              <a:ext cx="173581" cy="172413"/>
            </a:xfrm>
            <a:custGeom>
              <a:avLst/>
              <a:gdLst>
                <a:gd name="T0" fmla="*/ 105 w 105"/>
                <a:gd name="T1" fmla="*/ 5 h 111"/>
                <a:gd name="T2" fmla="*/ 101 w 105"/>
                <a:gd name="T3" fmla="*/ 18 h 111"/>
                <a:gd name="T4" fmla="*/ 98 w 105"/>
                <a:gd name="T5" fmla="*/ 20 h 111"/>
                <a:gd name="T6" fmla="*/ 87 w 105"/>
                <a:gd name="T7" fmla="*/ 20 h 111"/>
                <a:gd name="T8" fmla="*/ 78 w 105"/>
                <a:gd name="T9" fmla="*/ 18 h 111"/>
                <a:gd name="T10" fmla="*/ 58 w 105"/>
                <a:gd name="T11" fmla="*/ 23 h 111"/>
                <a:gd name="T12" fmla="*/ 71 w 105"/>
                <a:gd name="T13" fmla="*/ 35 h 111"/>
                <a:gd name="T14" fmla="*/ 63 w 105"/>
                <a:gd name="T15" fmla="*/ 38 h 111"/>
                <a:gd name="T16" fmla="*/ 54 w 105"/>
                <a:gd name="T17" fmla="*/ 38 h 111"/>
                <a:gd name="T18" fmla="*/ 44 w 105"/>
                <a:gd name="T19" fmla="*/ 28 h 111"/>
                <a:gd name="T20" fmla="*/ 41 w 105"/>
                <a:gd name="T21" fmla="*/ 32 h 111"/>
                <a:gd name="T22" fmla="*/ 46 w 105"/>
                <a:gd name="T23" fmla="*/ 44 h 111"/>
                <a:gd name="T24" fmla="*/ 55 w 105"/>
                <a:gd name="T25" fmla="*/ 54 h 111"/>
                <a:gd name="T26" fmla="*/ 49 w 105"/>
                <a:gd name="T27" fmla="*/ 59 h 111"/>
                <a:gd name="T28" fmla="*/ 59 w 105"/>
                <a:gd name="T29" fmla="*/ 68 h 111"/>
                <a:gd name="T30" fmla="*/ 68 w 105"/>
                <a:gd name="T31" fmla="*/ 74 h 111"/>
                <a:gd name="T32" fmla="*/ 70 w 105"/>
                <a:gd name="T33" fmla="*/ 86 h 111"/>
                <a:gd name="T34" fmla="*/ 53 w 105"/>
                <a:gd name="T35" fmla="*/ 80 h 111"/>
                <a:gd name="T36" fmla="*/ 59 w 105"/>
                <a:gd name="T37" fmla="*/ 91 h 111"/>
                <a:gd name="T38" fmla="*/ 49 w 105"/>
                <a:gd name="T39" fmla="*/ 93 h 111"/>
                <a:gd name="T40" fmla="*/ 57 w 105"/>
                <a:gd name="T41" fmla="*/ 111 h 111"/>
                <a:gd name="T42" fmla="*/ 45 w 105"/>
                <a:gd name="T43" fmla="*/ 111 h 111"/>
                <a:gd name="T44" fmla="*/ 30 w 105"/>
                <a:gd name="T45" fmla="*/ 102 h 111"/>
                <a:gd name="T46" fmla="*/ 23 w 105"/>
                <a:gd name="T47" fmla="*/ 86 h 111"/>
                <a:gd name="T48" fmla="*/ 19 w 105"/>
                <a:gd name="T49" fmla="*/ 72 h 111"/>
                <a:gd name="T50" fmla="*/ 11 w 105"/>
                <a:gd name="T51" fmla="*/ 63 h 111"/>
                <a:gd name="T52" fmla="*/ 2 w 105"/>
                <a:gd name="T53" fmla="*/ 51 h 111"/>
                <a:gd name="T54" fmla="*/ 0 w 105"/>
                <a:gd name="T55" fmla="*/ 45 h 111"/>
                <a:gd name="T56" fmla="*/ 7 w 105"/>
                <a:gd name="T57" fmla="*/ 35 h 111"/>
                <a:gd name="T58" fmla="*/ 7 w 105"/>
                <a:gd name="T59" fmla="*/ 28 h 111"/>
                <a:gd name="T60" fmla="*/ 13 w 105"/>
                <a:gd name="T61" fmla="*/ 26 h 111"/>
                <a:gd name="T62" fmla="*/ 13 w 105"/>
                <a:gd name="T63" fmla="*/ 20 h 111"/>
                <a:gd name="T64" fmla="*/ 24 w 105"/>
                <a:gd name="T65" fmla="*/ 18 h 111"/>
                <a:gd name="T66" fmla="*/ 30 w 105"/>
                <a:gd name="T67" fmla="*/ 14 h 111"/>
                <a:gd name="T68" fmla="*/ 39 w 105"/>
                <a:gd name="T69" fmla="*/ 14 h 111"/>
                <a:gd name="T70" fmla="*/ 41 w 105"/>
                <a:gd name="T71" fmla="*/ 10 h 111"/>
                <a:gd name="T72" fmla="*/ 44 w 105"/>
                <a:gd name="T73" fmla="*/ 10 h 111"/>
                <a:gd name="T74" fmla="*/ 57 w 105"/>
                <a:gd name="T75" fmla="*/ 10 h 111"/>
                <a:gd name="T76" fmla="*/ 70 w 105"/>
                <a:gd name="T77" fmla="*/ 5 h 111"/>
                <a:gd name="T78" fmla="*/ 82 w 105"/>
                <a:gd name="T79" fmla="*/ 12 h 111"/>
                <a:gd name="T80" fmla="*/ 97 w 105"/>
                <a:gd name="T81" fmla="*/ 10 h 111"/>
                <a:gd name="T82" fmla="*/ 96 w 105"/>
                <a:gd name="T83" fmla="*/ 0 h 111"/>
                <a:gd name="T84" fmla="*/ 105 w 105"/>
                <a:gd name="T85" fmla="*/ 5 h 1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05" h="111">
                  <a:moveTo>
                    <a:pt x="105" y="5"/>
                  </a:moveTo>
                  <a:lnTo>
                    <a:pt x="101" y="18"/>
                  </a:lnTo>
                  <a:lnTo>
                    <a:pt x="98" y="20"/>
                  </a:lnTo>
                  <a:lnTo>
                    <a:pt x="87" y="20"/>
                  </a:lnTo>
                  <a:lnTo>
                    <a:pt x="78" y="18"/>
                  </a:lnTo>
                  <a:lnTo>
                    <a:pt x="58" y="23"/>
                  </a:lnTo>
                  <a:lnTo>
                    <a:pt x="71" y="35"/>
                  </a:lnTo>
                  <a:lnTo>
                    <a:pt x="63" y="38"/>
                  </a:lnTo>
                  <a:lnTo>
                    <a:pt x="54" y="38"/>
                  </a:lnTo>
                  <a:lnTo>
                    <a:pt x="44" y="28"/>
                  </a:lnTo>
                  <a:lnTo>
                    <a:pt x="41" y="32"/>
                  </a:lnTo>
                  <a:lnTo>
                    <a:pt x="46" y="44"/>
                  </a:lnTo>
                  <a:lnTo>
                    <a:pt x="55" y="54"/>
                  </a:lnTo>
                  <a:lnTo>
                    <a:pt x="49" y="59"/>
                  </a:lnTo>
                  <a:lnTo>
                    <a:pt x="59" y="68"/>
                  </a:lnTo>
                  <a:lnTo>
                    <a:pt x="68" y="74"/>
                  </a:lnTo>
                  <a:lnTo>
                    <a:pt x="70" y="86"/>
                  </a:lnTo>
                  <a:lnTo>
                    <a:pt x="53" y="80"/>
                  </a:lnTo>
                  <a:lnTo>
                    <a:pt x="59" y="91"/>
                  </a:lnTo>
                  <a:lnTo>
                    <a:pt x="49" y="93"/>
                  </a:lnTo>
                  <a:lnTo>
                    <a:pt x="57" y="111"/>
                  </a:lnTo>
                  <a:lnTo>
                    <a:pt x="45" y="111"/>
                  </a:lnTo>
                  <a:lnTo>
                    <a:pt x="30" y="102"/>
                  </a:lnTo>
                  <a:lnTo>
                    <a:pt x="23" y="86"/>
                  </a:lnTo>
                  <a:lnTo>
                    <a:pt x="19" y="72"/>
                  </a:lnTo>
                  <a:lnTo>
                    <a:pt x="11" y="63"/>
                  </a:lnTo>
                  <a:lnTo>
                    <a:pt x="2" y="51"/>
                  </a:lnTo>
                  <a:lnTo>
                    <a:pt x="0" y="45"/>
                  </a:lnTo>
                  <a:lnTo>
                    <a:pt x="7" y="35"/>
                  </a:lnTo>
                  <a:lnTo>
                    <a:pt x="7" y="28"/>
                  </a:lnTo>
                  <a:lnTo>
                    <a:pt x="13" y="26"/>
                  </a:lnTo>
                  <a:lnTo>
                    <a:pt x="13" y="20"/>
                  </a:lnTo>
                  <a:lnTo>
                    <a:pt x="24" y="18"/>
                  </a:lnTo>
                  <a:lnTo>
                    <a:pt x="30" y="14"/>
                  </a:lnTo>
                  <a:lnTo>
                    <a:pt x="39" y="14"/>
                  </a:lnTo>
                  <a:lnTo>
                    <a:pt x="41" y="10"/>
                  </a:lnTo>
                  <a:lnTo>
                    <a:pt x="44" y="10"/>
                  </a:lnTo>
                  <a:lnTo>
                    <a:pt x="57" y="10"/>
                  </a:lnTo>
                  <a:lnTo>
                    <a:pt x="70" y="5"/>
                  </a:lnTo>
                  <a:lnTo>
                    <a:pt x="82" y="12"/>
                  </a:lnTo>
                  <a:lnTo>
                    <a:pt x="97" y="10"/>
                  </a:lnTo>
                  <a:lnTo>
                    <a:pt x="96" y="0"/>
                  </a:lnTo>
                  <a:lnTo>
                    <a:pt x="105" y="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384" name="Freeform 383">
              <a:extLst>
                <a:ext uri="{FF2B5EF4-FFF2-40B4-BE49-F238E27FC236}">
                  <a16:creationId xmlns:a16="http://schemas.microsoft.com/office/drawing/2014/main" id="{7E752E59-A37B-AE4F-9A9F-F16F06083CBF}"/>
                </a:ext>
              </a:extLst>
            </p:cNvPr>
            <p:cNvSpPr>
              <a:spLocks/>
            </p:cNvSpPr>
            <p:nvPr/>
          </p:nvSpPr>
          <p:spPr bwMode="auto">
            <a:xfrm>
              <a:off x="5299208" y="2751559"/>
              <a:ext cx="155396" cy="127367"/>
            </a:xfrm>
            <a:custGeom>
              <a:avLst/>
              <a:gdLst>
                <a:gd name="T0" fmla="*/ 343 w 386"/>
                <a:gd name="T1" fmla="*/ 50 h 337"/>
                <a:gd name="T2" fmla="*/ 363 w 386"/>
                <a:gd name="T3" fmla="*/ 82 h 337"/>
                <a:gd name="T4" fmla="*/ 386 w 386"/>
                <a:gd name="T5" fmla="*/ 106 h 337"/>
                <a:gd name="T6" fmla="*/ 363 w 386"/>
                <a:gd name="T7" fmla="*/ 137 h 337"/>
                <a:gd name="T8" fmla="*/ 331 w 386"/>
                <a:gd name="T9" fmla="*/ 119 h 337"/>
                <a:gd name="T10" fmla="*/ 284 w 386"/>
                <a:gd name="T11" fmla="*/ 120 h 337"/>
                <a:gd name="T12" fmla="*/ 225 w 386"/>
                <a:gd name="T13" fmla="*/ 106 h 337"/>
                <a:gd name="T14" fmla="*/ 194 w 386"/>
                <a:gd name="T15" fmla="*/ 108 h 337"/>
                <a:gd name="T16" fmla="*/ 181 w 386"/>
                <a:gd name="T17" fmla="*/ 125 h 337"/>
                <a:gd name="T18" fmla="*/ 155 w 386"/>
                <a:gd name="T19" fmla="*/ 106 h 337"/>
                <a:gd name="T20" fmla="*/ 144 w 386"/>
                <a:gd name="T21" fmla="*/ 141 h 337"/>
                <a:gd name="T22" fmla="*/ 180 w 386"/>
                <a:gd name="T23" fmla="*/ 180 h 337"/>
                <a:gd name="T24" fmla="*/ 196 w 386"/>
                <a:gd name="T25" fmla="*/ 206 h 337"/>
                <a:gd name="T26" fmla="*/ 230 w 386"/>
                <a:gd name="T27" fmla="*/ 237 h 337"/>
                <a:gd name="T28" fmla="*/ 257 w 386"/>
                <a:gd name="T29" fmla="*/ 256 h 337"/>
                <a:gd name="T30" fmla="*/ 286 w 386"/>
                <a:gd name="T31" fmla="*/ 291 h 337"/>
                <a:gd name="T32" fmla="*/ 349 w 386"/>
                <a:gd name="T33" fmla="*/ 323 h 337"/>
                <a:gd name="T34" fmla="*/ 342 w 386"/>
                <a:gd name="T35" fmla="*/ 337 h 337"/>
                <a:gd name="T36" fmla="*/ 276 w 386"/>
                <a:gd name="T37" fmla="*/ 306 h 337"/>
                <a:gd name="T38" fmla="*/ 234 w 386"/>
                <a:gd name="T39" fmla="*/ 276 h 337"/>
                <a:gd name="T40" fmla="*/ 170 w 386"/>
                <a:gd name="T41" fmla="*/ 251 h 337"/>
                <a:gd name="T42" fmla="*/ 108 w 386"/>
                <a:gd name="T43" fmla="*/ 189 h 337"/>
                <a:gd name="T44" fmla="*/ 121 w 386"/>
                <a:gd name="T45" fmla="*/ 183 h 337"/>
                <a:gd name="T46" fmla="*/ 88 w 386"/>
                <a:gd name="T47" fmla="*/ 148 h 337"/>
                <a:gd name="T48" fmla="*/ 85 w 386"/>
                <a:gd name="T49" fmla="*/ 119 h 337"/>
                <a:gd name="T50" fmla="*/ 40 w 386"/>
                <a:gd name="T51" fmla="*/ 106 h 337"/>
                <a:gd name="T52" fmla="*/ 22 w 386"/>
                <a:gd name="T53" fmla="*/ 142 h 337"/>
                <a:gd name="T54" fmla="*/ 0 w 386"/>
                <a:gd name="T55" fmla="*/ 114 h 337"/>
                <a:gd name="T56" fmla="*/ 0 w 386"/>
                <a:gd name="T57" fmla="*/ 85 h 337"/>
                <a:gd name="T58" fmla="*/ 2 w 386"/>
                <a:gd name="T59" fmla="*/ 84 h 337"/>
                <a:gd name="T60" fmla="*/ 49 w 386"/>
                <a:gd name="T61" fmla="*/ 87 h 337"/>
                <a:gd name="T62" fmla="*/ 61 w 386"/>
                <a:gd name="T63" fmla="*/ 72 h 337"/>
                <a:gd name="T64" fmla="*/ 85 w 386"/>
                <a:gd name="T65" fmla="*/ 86 h 337"/>
                <a:gd name="T66" fmla="*/ 111 w 386"/>
                <a:gd name="T67" fmla="*/ 88 h 337"/>
                <a:gd name="T68" fmla="*/ 109 w 386"/>
                <a:gd name="T69" fmla="*/ 64 h 337"/>
                <a:gd name="T70" fmla="*/ 132 w 386"/>
                <a:gd name="T71" fmla="*/ 56 h 337"/>
                <a:gd name="T72" fmla="*/ 136 w 386"/>
                <a:gd name="T73" fmla="*/ 22 h 337"/>
                <a:gd name="T74" fmla="*/ 187 w 386"/>
                <a:gd name="T75" fmla="*/ 0 h 337"/>
                <a:gd name="T76" fmla="*/ 210 w 386"/>
                <a:gd name="T77" fmla="*/ 10 h 337"/>
                <a:gd name="T78" fmla="*/ 263 w 386"/>
                <a:gd name="T79" fmla="*/ 46 h 337"/>
                <a:gd name="T80" fmla="*/ 320 w 386"/>
                <a:gd name="T81" fmla="*/ 62 h 337"/>
                <a:gd name="T82" fmla="*/ 344 w 386"/>
                <a:gd name="T83" fmla="*/ 50 h 3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386" h="337">
                  <a:moveTo>
                    <a:pt x="343" y="50"/>
                  </a:moveTo>
                  <a:lnTo>
                    <a:pt x="363" y="82"/>
                  </a:lnTo>
                  <a:lnTo>
                    <a:pt x="386" y="106"/>
                  </a:lnTo>
                  <a:lnTo>
                    <a:pt x="363" y="137"/>
                  </a:lnTo>
                  <a:lnTo>
                    <a:pt x="331" y="119"/>
                  </a:lnTo>
                  <a:lnTo>
                    <a:pt x="284" y="120"/>
                  </a:lnTo>
                  <a:lnTo>
                    <a:pt x="225" y="106"/>
                  </a:lnTo>
                  <a:lnTo>
                    <a:pt x="194" y="108"/>
                  </a:lnTo>
                  <a:lnTo>
                    <a:pt x="181" y="125"/>
                  </a:lnTo>
                  <a:lnTo>
                    <a:pt x="155" y="106"/>
                  </a:lnTo>
                  <a:lnTo>
                    <a:pt x="144" y="141"/>
                  </a:lnTo>
                  <a:lnTo>
                    <a:pt x="180" y="180"/>
                  </a:lnTo>
                  <a:lnTo>
                    <a:pt x="196" y="206"/>
                  </a:lnTo>
                  <a:lnTo>
                    <a:pt x="230" y="237"/>
                  </a:lnTo>
                  <a:lnTo>
                    <a:pt x="257" y="256"/>
                  </a:lnTo>
                  <a:lnTo>
                    <a:pt x="286" y="291"/>
                  </a:lnTo>
                  <a:lnTo>
                    <a:pt x="349" y="323"/>
                  </a:lnTo>
                  <a:lnTo>
                    <a:pt x="342" y="337"/>
                  </a:lnTo>
                  <a:lnTo>
                    <a:pt x="276" y="306"/>
                  </a:lnTo>
                  <a:lnTo>
                    <a:pt x="234" y="276"/>
                  </a:lnTo>
                  <a:lnTo>
                    <a:pt x="170" y="251"/>
                  </a:lnTo>
                  <a:lnTo>
                    <a:pt x="108" y="189"/>
                  </a:lnTo>
                  <a:lnTo>
                    <a:pt x="121" y="183"/>
                  </a:lnTo>
                  <a:lnTo>
                    <a:pt x="88" y="148"/>
                  </a:lnTo>
                  <a:lnTo>
                    <a:pt x="85" y="119"/>
                  </a:lnTo>
                  <a:lnTo>
                    <a:pt x="40" y="106"/>
                  </a:lnTo>
                  <a:lnTo>
                    <a:pt x="22" y="142"/>
                  </a:lnTo>
                  <a:lnTo>
                    <a:pt x="0" y="114"/>
                  </a:lnTo>
                  <a:lnTo>
                    <a:pt x="0" y="85"/>
                  </a:lnTo>
                  <a:lnTo>
                    <a:pt x="2" y="84"/>
                  </a:lnTo>
                  <a:lnTo>
                    <a:pt x="49" y="87"/>
                  </a:lnTo>
                  <a:lnTo>
                    <a:pt x="61" y="72"/>
                  </a:lnTo>
                  <a:lnTo>
                    <a:pt x="85" y="86"/>
                  </a:lnTo>
                  <a:lnTo>
                    <a:pt x="111" y="88"/>
                  </a:lnTo>
                  <a:lnTo>
                    <a:pt x="109" y="64"/>
                  </a:lnTo>
                  <a:lnTo>
                    <a:pt x="132" y="56"/>
                  </a:lnTo>
                  <a:lnTo>
                    <a:pt x="136" y="22"/>
                  </a:lnTo>
                  <a:lnTo>
                    <a:pt x="187" y="0"/>
                  </a:lnTo>
                  <a:lnTo>
                    <a:pt x="210" y="10"/>
                  </a:lnTo>
                  <a:lnTo>
                    <a:pt x="263" y="46"/>
                  </a:lnTo>
                  <a:lnTo>
                    <a:pt x="320" y="62"/>
                  </a:lnTo>
                  <a:lnTo>
                    <a:pt x="344" y="50"/>
                  </a:lnTo>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385" name="Freeform 384">
              <a:extLst>
                <a:ext uri="{FF2B5EF4-FFF2-40B4-BE49-F238E27FC236}">
                  <a16:creationId xmlns:a16="http://schemas.microsoft.com/office/drawing/2014/main" id="{211CB470-A0CD-2E49-98AB-C49292FC3ECA}"/>
                </a:ext>
              </a:extLst>
            </p:cNvPr>
            <p:cNvSpPr>
              <a:spLocks/>
            </p:cNvSpPr>
            <p:nvPr/>
          </p:nvSpPr>
          <p:spPr bwMode="auto">
            <a:xfrm>
              <a:off x="5363681" y="2684770"/>
              <a:ext cx="171927" cy="90089"/>
            </a:xfrm>
            <a:custGeom>
              <a:avLst/>
              <a:gdLst>
                <a:gd name="T0" fmla="*/ 0 w 104"/>
                <a:gd name="T1" fmla="*/ 36 h 58"/>
                <a:gd name="T2" fmla="*/ 5 w 104"/>
                <a:gd name="T3" fmla="*/ 23 h 58"/>
                <a:gd name="T4" fmla="*/ 1 w 104"/>
                <a:gd name="T5" fmla="*/ 18 h 58"/>
                <a:gd name="T6" fmla="*/ 10 w 104"/>
                <a:gd name="T7" fmla="*/ 18 h 58"/>
                <a:gd name="T8" fmla="*/ 11 w 104"/>
                <a:gd name="T9" fmla="*/ 10 h 58"/>
                <a:gd name="T10" fmla="*/ 20 w 104"/>
                <a:gd name="T11" fmla="*/ 15 h 58"/>
                <a:gd name="T12" fmla="*/ 26 w 104"/>
                <a:gd name="T13" fmla="*/ 17 h 58"/>
                <a:gd name="T14" fmla="*/ 39 w 104"/>
                <a:gd name="T15" fmla="*/ 15 h 58"/>
                <a:gd name="T16" fmla="*/ 40 w 104"/>
                <a:gd name="T17" fmla="*/ 11 h 58"/>
                <a:gd name="T18" fmla="*/ 46 w 104"/>
                <a:gd name="T19" fmla="*/ 10 h 58"/>
                <a:gd name="T20" fmla="*/ 54 w 104"/>
                <a:gd name="T21" fmla="*/ 7 h 58"/>
                <a:gd name="T22" fmla="*/ 56 w 104"/>
                <a:gd name="T23" fmla="*/ 8 h 58"/>
                <a:gd name="T24" fmla="*/ 63 w 104"/>
                <a:gd name="T25" fmla="*/ 6 h 58"/>
                <a:gd name="T26" fmla="*/ 66 w 104"/>
                <a:gd name="T27" fmla="*/ 1 h 58"/>
                <a:gd name="T28" fmla="*/ 72 w 104"/>
                <a:gd name="T29" fmla="*/ 0 h 58"/>
                <a:gd name="T30" fmla="*/ 90 w 104"/>
                <a:gd name="T31" fmla="*/ 6 h 58"/>
                <a:gd name="T32" fmla="*/ 93 w 104"/>
                <a:gd name="T33" fmla="*/ 4 h 58"/>
                <a:gd name="T34" fmla="*/ 102 w 104"/>
                <a:gd name="T35" fmla="*/ 9 h 58"/>
                <a:gd name="T36" fmla="*/ 104 w 104"/>
                <a:gd name="T37" fmla="*/ 15 h 58"/>
                <a:gd name="T38" fmla="*/ 95 w 104"/>
                <a:gd name="T39" fmla="*/ 19 h 58"/>
                <a:gd name="T40" fmla="*/ 89 w 104"/>
                <a:gd name="T41" fmla="*/ 33 h 58"/>
                <a:gd name="T42" fmla="*/ 80 w 104"/>
                <a:gd name="T43" fmla="*/ 47 h 58"/>
                <a:gd name="T44" fmla="*/ 67 w 104"/>
                <a:gd name="T45" fmla="*/ 51 h 58"/>
                <a:gd name="T46" fmla="*/ 57 w 104"/>
                <a:gd name="T47" fmla="*/ 50 h 58"/>
                <a:gd name="T48" fmla="*/ 45 w 104"/>
                <a:gd name="T49" fmla="*/ 55 h 58"/>
                <a:gd name="T50" fmla="*/ 39 w 104"/>
                <a:gd name="T51" fmla="*/ 58 h 58"/>
                <a:gd name="T52" fmla="*/ 25 w 104"/>
                <a:gd name="T53" fmla="*/ 54 h 58"/>
                <a:gd name="T54" fmla="*/ 12 w 104"/>
                <a:gd name="T55" fmla="*/ 45 h 58"/>
                <a:gd name="T56" fmla="*/ 7 w 104"/>
                <a:gd name="T57" fmla="*/ 43 h 58"/>
                <a:gd name="T58" fmla="*/ 3 w 104"/>
                <a:gd name="T59" fmla="*/ 36 h 58"/>
                <a:gd name="T60" fmla="*/ 0 w 104"/>
                <a:gd name="T61" fmla="*/ 36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04" h="58">
                  <a:moveTo>
                    <a:pt x="0" y="36"/>
                  </a:moveTo>
                  <a:lnTo>
                    <a:pt x="5" y="23"/>
                  </a:lnTo>
                  <a:lnTo>
                    <a:pt x="1" y="18"/>
                  </a:lnTo>
                  <a:lnTo>
                    <a:pt x="10" y="18"/>
                  </a:lnTo>
                  <a:lnTo>
                    <a:pt x="11" y="10"/>
                  </a:lnTo>
                  <a:lnTo>
                    <a:pt x="20" y="15"/>
                  </a:lnTo>
                  <a:lnTo>
                    <a:pt x="26" y="17"/>
                  </a:lnTo>
                  <a:lnTo>
                    <a:pt x="39" y="15"/>
                  </a:lnTo>
                  <a:lnTo>
                    <a:pt x="40" y="11"/>
                  </a:lnTo>
                  <a:lnTo>
                    <a:pt x="46" y="10"/>
                  </a:lnTo>
                  <a:lnTo>
                    <a:pt x="54" y="7"/>
                  </a:lnTo>
                  <a:lnTo>
                    <a:pt x="56" y="8"/>
                  </a:lnTo>
                  <a:lnTo>
                    <a:pt x="63" y="6"/>
                  </a:lnTo>
                  <a:lnTo>
                    <a:pt x="66" y="1"/>
                  </a:lnTo>
                  <a:lnTo>
                    <a:pt x="72" y="0"/>
                  </a:lnTo>
                  <a:lnTo>
                    <a:pt x="90" y="6"/>
                  </a:lnTo>
                  <a:lnTo>
                    <a:pt x="93" y="4"/>
                  </a:lnTo>
                  <a:lnTo>
                    <a:pt x="102" y="9"/>
                  </a:lnTo>
                  <a:lnTo>
                    <a:pt x="104" y="15"/>
                  </a:lnTo>
                  <a:lnTo>
                    <a:pt x="95" y="19"/>
                  </a:lnTo>
                  <a:lnTo>
                    <a:pt x="89" y="33"/>
                  </a:lnTo>
                  <a:lnTo>
                    <a:pt x="80" y="47"/>
                  </a:lnTo>
                  <a:lnTo>
                    <a:pt x="67" y="51"/>
                  </a:lnTo>
                  <a:lnTo>
                    <a:pt x="57" y="50"/>
                  </a:lnTo>
                  <a:lnTo>
                    <a:pt x="45" y="55"/>
                  </a:lnTo>
                  <a:lnTo>
                    <a:pt x="39" y="58"/>
                  </a:lnTo>
                  <a:lnTo>
                    <a:pt x="25" y="54"/>
                  </a:lnTo>
                  <a:lnTo>
                    <a:pt x="12" y="45"/>
                  </a:lnTo>
                  <a:lnTo>
                    <a:pt x="7" y="43"/>
                  </a:lnTo>
                  <a:lnTo>
                    <a:pt x="3" y="36"/>
                  </a:lnTo>
                  <a:lnTo>
                    <a:pt x="0" y="36"/>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386" name="Freeform 385">
              <a:extLst>
                <a:ext uri="{FF2B5EF4-FFF2-40B4-BE49-F238E27FC236}">
                  <a16:creationId xmlns:a16="http://schemas.microsoft.com/office/drawing/2014/main" id="{CECBE259-1276-4D41-A9F2-08BD17B75308}"/>
                </a:ext>
              </a:extLst>
            </p:cNvPr>
            <p:cNvSpPr>
              <a:spLocks/>
            </p:cNvSpPr>
            <p:nvPr/>
          </p:nvSpPr>
          <p:spPr bwMode="auto">
            <a:xfrm>
              <a:off x="4667708" y="2481292"/>
              <a:ext cx="104148" cy="107175"/>
            </a:xfrm>
            <a:custGeom>
              <a:avLst/>
              <a:gdLst>
                <a:gd name="T0" fmla="*/ 61 w 63"/>
                <a:gd name="T1" fmla="*/ 25 h 69"/>
                <a:gd name="T2" fmla="*/ 63 w 63"/>
                <a:gd name="T3" fmla="*/ 40 h 69"/>
                <a:gd name="T4" fmla="*/ 51 w 63"/>
                <a:gd name="T5" fmla="*/ 57 h 69"/>
                <a:gd name="T6" fmla="*/ 22 w 63"/>
                <a:gd name="T7" fmla="*/ 69 h 69"/>
                <a:gd name="T8" fmla="*/ 0 w 63"/>
                <a:gd name="T9" fmla="*/ 66 h 69"/>
                <a:gd name="T10" fmla="*/ 14 w 63"/>
                <a:gd name="T11" fmla="*/ 45 h 69"/>
                <a:gd name="T12" fmla="*/ 7 w 63"/>
                <a:gd name="T13" fmla="*/ 25 h 69"/>
                <a:gd name="T14" fmla="*/ 29 w 63"/>
                <a:gd name="T15" fmla="*/ 10 h 69"/>
                <a:gd name="T16" fmla="*/ 41 w 63"/>
                <a:gd name="T17" fmla="*/ 0 h 69"/>
                <a:gd name="T18" fmla="*/ 44 w 63"/>
                <a:gd name="T19" fmla="*/ 11 h 69"/>
                <a:gd name="T20" fmla="*/ 40 w 63"/>
                <a:gd name="T21" fmla="*/ 22 h 69"/>
                <a:gd name="T22" fmla="*/ 50 w 63"/>
                <a:gd name="T23" fmla="*/ 21 h 69"/>
                <a:gd name="T24" fmla="*/ 61 w 63"/>
                <a:gd name="T25" fmla="*/ 25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3" h="69">
                  <a:moveTo>
                    <a:pt x="61" y="25"/>
                  </a:moveTo>
                  <a:lnTo>
                    <a:pt x="63" y="40"/>
                  </a:lnTo>
                  <a:lnTo>
                    <a:pt x="51" y="57"/>
                  </a:lnTo>
                  <a:lnTo>
                    <a:pt x="22" y="69"/>
                  </a:lnTo>
                  <a:lnTo>
                    <a:pt x="0" y="66"/>
                  </a:lnTo>
                  <a:lnTo>
                    <a:pt x="14" y="45"/>
                  </a:lnTo>
                  <a:lnTo>
                    <a:pt x="7" y="25"/>
                  </a:lnTo>
                  <a:lnTo>
                    <a:pt x="29" y="10"/>
                  </a:lnTo>
                  <a:lnTo>
                    <a:pt x="41" y="0"/>
                  </a:lnTo>
                  <a:lnTo>
                    <a:pt x="44" y="11"/>
                  </a:lnTo>
                  <a:lnTo>
                    <a:pt x="40" y="22"/>
                  </a:lnTo>
                  <a:lnTo>
                    <a:pt x="50" y="21"/>
                  </a:lnTo>
                  <a:lnTo>
                    <a:pt x="61" y="2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387" name="Freeform 386">
              <a:extLst>
                <a:ext uri="{FF2B5EF4-FFF2-40B4-BE49-F238E27FC236}">
                  <a16:creationId xmlns:a16="http://schemas.microsoft.com/office/drawing/2014/main" id="{A35A6D78-647C-D04E-87E0-43F1807A3155}"/>
                </a:ext>
              </a:extLst>
            </p:cNvPr>
            <p:cNvSpPr>
              <a:spLocks/>
            </p:cNvSpPr>
            <p:nvPr/>
          </p:nvSpPr>
          <p:spPr bwMode="auto">
            <a:xfrm>
              <a:off x="6165456" y="2967464"/>
              <a:ext cx="623236" cy="470638"/>
            </a:xfrm>
            <a:custGeom>
              <a:avLst/>
              <a:gdLst>
                <a:gd name="T0" fmla="*/ 190 w 377"/>
                <a:gd name="T1" fmla="*/ 48 h 303"/>
                <a:gd name="T2" fmla="*/ 211 w 377"/>
                <a:gd name="T3" fmla="*/ 37 h 303"/>
                <a:gd name="T4" fmla="*/ 231 w 377"/>
                <a:gd name="T5" fmla="*/ 35 h 303"/>
                <a:gd name="T6" fmla="*/ 266 w 377"/>
                <a:gd name="T7" fmla="*/ 48 h 303"/>
                <a:gd name="T8" fmla="*/ 302 w 377"/>
                <a:gd name="T9" fmla="*/ 67 h 303"/>
                <a:gd name="T10" fmla="*/ 306 w 377"/>
                <a:gd name="T11" fmla="*/ 110 h 303"/>
                <a:gd name="T12" fmla="*/ 312 w 377"/>
                <a:gd name="T13" fmla="*/ 128 h 303"/>
                <a:gd name="T14" fmla="*/ 315 w 377"/>
                <a:gd name="T15" fmla="*/ 156 h 303"/>
                <a:gd name="T16" fmla="*/ 333 w 377"/>
                <a:gd name="T17" fmla="*/ 173 h 303"/>
                <a:gd name="T18" fmla="*/ 324 w 377"/>
                <a:gd name="T19" fmla="*/ 205 h 303"/>
                <a:gd name="T20" fmla="*/ 343 w 377"/>
                <a:gd name="T21" fmla="*/ 228 h 303"/>
                <a:gd name="T22" fmla="*/ 365 w 377"/>
                <a:gd name="T23" fmla="*/ 256 h 303"/>
                <a:gd name="T24" fmla="*/ 377 w 377"/>
                <a:gd name="T25" fmla="*/ 268 h 303"/>
                <a:gd name="T26" fmla="*/ 349 w 377"/>
                <a:gd name="T27" fmla="*/ 303 h 303"/>
                <a:gd name="T28" fmla="*/ 295 w 377"/>
                <a:gd name="T29" fmla="*/ 292 h 303"/>
                <a:gd name="T30" fmla="*/ 264 w 377"/>
                <a:gd name="T31" fmla="*/ 264 h 303"/>
                <a:gd name="T32" fmla="*/ 241 w 377"/>
                <a:gd name="T33" fmla="*/ 264 h 303"/>
                <a:gd name="T34" fmla="*/ 202 w 377"/>
                <a:gd name="T35" fmla="*/ 268 h 303"/>
                <a:gd name="T36" fmla="*/ 164 w 377"/>
                <a:gd name="T37" fmla="*/ 246 h 303"/>
                <a:gd name="T38" fmla="*/ 133 w 377"/>
                <a:gd name="T39" fmla="*/ 198 h 303"/>
                <a:gd name="T40" fmla="*/ 112 w 377"/>
                <a:gd name="T41" fmla="*/ 195 h 303"/>
                <a:gd name="T42" fmla="*/ 96 w 377"/>
                <a:gd name="T43" fmla="*/ 192 h 303"/>
                <a:gd name="T44" fmla="*/ 88 w 377"/>
                <a:gd name="T45" fmla="*/ 181 h 303"/>
                <a:gd name="T46" fmla="*/ 78 w 377"/>
                <a:gd name="T47" fmla="*/ 150 h 303"/>
                <a:gd name="T48" fmla="*/ 40 w 377"/>
                <a:gd name="T49" fmla="*/ 119 h 303"/>
                <a:gd name="T50" fmla="*/ 49 w 377"/>
                <a:gd name="T51" fmla="*/ 96 h 303"/>
                <a:gd name="T52" fmla="*/ 34 w 377"/>
                <a:gd name="T53" fmla="*/ 77 h 303"/>
                <a:gd name="T54" fmla="*/ 7 w 377"/>
                <a:gd name="T55" fmla="*/ 36 h 303"/>
                <a:gd name="T56" fmla="*/ 0 w 377"/>
                <a:gd name="T57" fmla="*/ 6 h 303"/>
                <a:gd name="T58" fmla="*/ 15 w 377"/>
                <a:gd name="T59" fmla="*/ 8 h 303"/>
                <a:gd name="T60" fmla="*/ 37 w 377"/>
                <a:gd name="T61" fmla="*/ 20 h 303"/>
                <a:gd name="T62" fmla="*/ 60 w 377"/>
                <a:gd name="T63" fmla="*/ 5 h 303"/>
                <a:gd name="T64" fmla="*/ 73 w 377"/>
                <a:gd name="T65" fmla="*/ 9 h 303"/>
                <a:gd name="T66" fmla="*/ 81 w 377"/>
                <a:gd name="T67" fmla="*/ 30 h 303"/>
                <a:gd name="T68" fmla="*/ 93 w 377"/>
                <a:gd name="T69" fmla="*/ 44 h 303"/>
                <a:gd name="T70" fmla="*/ 124 w 377"/>
                <a:gd name="T71" fmla="*/ 59 h 303"/>
                <a:gd name="T72" fmla="*/ 175 w 377"/>
                <a:gd name="T73" fmla="*/ 57 h 3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377" h="303">
                  <a:moveTo>
                    <a:pt x="176" y="52"/>
                  </a:moveTo>
                  <a:lnTo>
                    <a:pt x="190" y="48"/>
                  </a:lnTo>
                  <a:lnTo>
                    <a:pt x="200" y="36"/>
                  </a:lnTo>
                  <a:lnTo>
                    <a:pt x="211" y="37"/>
                  </a:lnTo>
                  <a:lnTo>
                    <a:pt x="218" y="33"/>
                  </a:lnTo>
                  <a:lnTo>
                    <a:pt x="231" y="35"/>
                  </a:lnTo>
                  <a:lnTo>
                    <a:pt x="252" y="45"/>
                  </a:lnTo>
                  <a:lnTo>
                    <a:pt x="266" y="48"/>
                  </a:lnTo>
                  <a:lnTo>
                    <a:pt x="289" y="66"/>
                  </a:lnTo>
                  <a:lnTo>
                    <a:pt x="302" y="67"/>
                  </a:lnTo>
                  <a:lnTo>
                    <a:pt x="308" y="84"/>
                  </a:lnTo>
                  <a:lnTo>
                    <a:pt x="306" y="110"/>
                  </a:lnTo>
                  <a:lnTo>
                    <a:pt x="304" y="125"/>
                  </a:lnTo>
                  <a:lnTo>
                    <a:pt x="312" y="128"/>
                  </a:lnTo>
                  <a:lnTo>
                    <a:pt x="307" y="139"/>
                  </a:lnTo>
                  <a:lnTo>
                    <a:pt x="315" y="156"/>
                  </a:lnTo>
                  <a:lnTo>
                    <a:pt x="319" y="169"/>
                  </a:lnTo>
                  <a:lnTo>
                    <a:pt x="333" y="173"/>
                  </a:lnTo>
                  <a:lnTo>
                    <a:pt x="337" y="186"/>
                  </a:lnTo>
                  <a:lnTo>
                    <a:pt x="324" y="205"/>
                  </a:lnTo>
                  <a:lnTo>
                    <a:pt x="334" y="216"/>
                  </a:lnTo>
                  <a:lnTo>
                    <a:pt x="343" y="228"/>
                  </a:lnTo>
                  <a:lnTo>
                    <a:pt x="362" y="237"/>
                  </a:lnTo>
                  <a:lnTo>
                    <a:pt x="365" y="256"/>
                  </a:lnTo>
                  <a:lnTo>
                    <a:pt x="374" y="259"/>
                  </a:lnTo>
                  <a:lnTo>
                    <a:pt x="377" y="268"/>
                  </a:lnTo>
                  <a:lnTo>
                    <a:pt x="353" y="279"/>
                  </a:lnTo>
                  <a:lnTo>
                    <a:pt x="349" y="303"/>
                  </a:lnTo>
                  <a:lnTo>
                    <a:pt x="315" y="297"/>
                  </a:lnTo>
                  <a:lnTo>
                    <a:pt x="295" y="292"/>
                  </a:lnTo>
                  <a:lnTo>
                    <a:pt x="274" y="290"/>
                  </a:lnTo>
                  <a:lnTo>
                    <a:pt x="264" y="264"/>
                  </a:lnTo>
                  <a:lnTo>
                    <a:pt x="255" y="260"/>
                  </a:lnTo>
                  <a:lnTo>
                    <a:pt x="241" y="264"/>
                  </a:lnTo>
                  <a:lnTo>
                    <a:pt x="225" y="274"/>
                  </a:lnTo>
                  <a:lnTo>
                    <a:pt x="202" y="268"/>
                  </a:lnTo>
                  <a:lnTo>
                    <a:pt x="182" y="251"/>
                  </a:lnTo>
                  <a:lnTo>
                    <a:pt x="164" y="246"/>
                  </a:lnTo>
                  <a:lnTo>
                    <a:pt x="150" y="226"/>
                  </a:lnTo>
                  <a:lnTo>
                    <a:pt x="133" y="198"/>
                  </a:lnTo>
                  <a:lnTo>
                    <a:pt x="124" y="202"/>
                  </a:lnTo>
                  <a:lnTo>
                    <a:pt x="112" y="195"/>
                  </a:lnTo>
                  <a:lnTo>
                    <a:pt x="107" y="203"/>
                  </a:lnTo>
                  <a:lnTo>
                    <a:pt x="96" y="192"/>
                  </a:lnTo>
                  <a:lnTo>
                    <a:pt x="94" y="181"/>
                  </a:lnTo>
                  <a:lnTo>
                    <a:pt x="88" y="181"/>
                  </a:lnTo>
                  <a:lnTo>
                    <a:pt x="89" y="166"/>
                  </a:lnTo>
                  <a:lnTo>
                    <a:pt x="78" y="150"/>
                  </a:lnTo>
                  <a:lnTo>
                    <a:pt x="55" y="139"/>
                  </a:lnTo>
                  <a:lnTo>
                    <a:pt x="40" y="119"/>
                  </a:lnTo>
                  <a:lnTo>
                    <a:pt x="42" y="103"/>
                  </a:lnTo>
                  <a:lnTo>
                    <a:pt x="49" y="96"/>
                  </a:lnTo>
                  <a:lnTo>
                    <a:pt x="46" y="84"/>
                  </a:lnTo>
                  <a:lnTo>
                    <a:pt x="34" y="77"/>
                  </a:lnTo>
                  <a:lnTo>
                    <a:pt x="19" y="53"/>
                  </a:lnTo>
                  <a:lnTo>
                    <a:pt x="7" y="36"/>
                  </a:lnTo>
                  <a:lnTo>
                    <a:pt x="9" y="30"/>
                  </a:lnTo>
                  <a:lnTo>
                    <a:pt x="0" y="6"/>
                  </a:lnTo>
                  <a:lnTo>
                    <a:pt x="11" y="0"/>
                  </a:lnTo>
                  <a:lnTo>
                    <a:pt x="15" y="8"/>
                  </a:lnTo>
                  <a:lnTo>
                    <a:pt x="25" y="18"/>
                  </a:lnTo>
                  <a:lnTo>
                    <a:pt x="37" y="20"/>
                  </a:lnTo>
                  <a:lnTo>
                    <a:pt x="43" y="20"/>
                  </a:lnTo>
                  <a:lnTo>
                    <a:pt x="60" y="5"/>
                  </a:lnTo>
                  <a:lnTo>
                    <a:pt x="67" y="3"/>
                  </a:lnTo>
                  <a:lnTo>
                    <a:pt x="73" y="9"/>
                  </a:lnTo>
                  <a:lnTo>
                    <a:pt x="69" y="19"/>
                  </a:lnTo>
                  <a:lnTo>
                    <a:pt x="81" y="30"/>
                  </a:lnTo>
                  <a:lnTo>
                    <a:pt x="85" y="29"/>
                  </a:lnTo>
                  <a:lnTo>
                    <a:pt x="93" y="44"/>
                  </a:lnTo>
                  <a:lnTo>
                    <a:pt x="110" y="49"/>
                  </a:lnTo>
                  <a:lnTo>
                    <a:pt x="124" y="59"/>
                  </a:lnTo>
                  <a:lnTo>
                    <a:pt x="149" y="63"/>
                  </a:lnTo>
                  <a:lnTo>
                    <a:pt x="175" y="57"/>
                  </a:lnTo>
                  <a:lnTo>
                    <a:pt x="176" y="52"/>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388" name="Freeform 387">
              <a:extLst>
                <a:ext uri="{FF2B5EF4-FFF2-40B4-BE49-F238E27FC236}">
                  <a16:creationId xmlns:a16="http://schemas.microsoft.com/office/drawing/2014/main" id="{BA469210-F95A-CA40-8175-FAA0B3742B33}"/>
                </a:ext>
              </a:extLst>
            </p:cNvPr>
            <p:cNvSpPr>
              <a:spLocks/>
            </p:cNvSpPr>
            <p:nvPr/>
          </p:nvSpPr>
          <p:spPr bwMode="auto">
            <a:xfrm>
              <a:off x="6044776" y="3042019"/>
              <a:ext cx="297566" cy="267160"/>
            </a:xfrm>
            <a:custGeom>
              <a:avLst/>
              <a:gdLst>
                <a:gd name="T0" fmla="*/ 107 w 180"/>
                <a:gd name="T1" fmla="*/ 29 h 172"/>
                <a:gd name="T2" fmla="*/ 119 w 180"/>
                <a:gd name="T3" fmla="*/ 36 h 172"/>
                <a:gd name="T4" fmla="*/ 122 w 180"/>
                <a:gd name="T5" fmla="*/ 48 h 172"/>
                <a:gd name="T6" fmla="*/ 115 w 180"/>
                <a:gd name="T7" fmla="*/ 55 h 172"/>
                <a:gd name="T8" fmla="*/ 113 w 180"/>
                <a:gd name="T9" fmla="*/ 71 h 172"/>
                <a:gd name="T10" fmla="*/ 128 w 180"/>
                <a:gd name="T11" fmla="*/ 91 h 172"/>
                <a:gd name="T12" fmla="*/ 151 w 180"/>
                <a:gd name="T13" fmla="*/ 102 h 172"/>
                <a:gd name="T14" fmla="*/ 162 w 180"/>
                <a:gd name="T15" fmla="*/ 118 h 172"/>
                <a:gd name="T16" fmla="*/ 161 w 180"/>
                <a:gd name="T17" fmla="*/ 133 h 172"/>
                <a:gd name="T18" fmla="*/ 167 w 180"/>
                <a:gd name="T19" fmla="*/ 133 h 172"/>
                <a:gd name="T20" fmla="*/ 169 w 180"/>
                <a:gd name="T21" fmla="*/ 144 h 172"/>
                <a:gd name="T22" fmla="*/ 180 w 180"/>
                <a:gd name="T23" fmla="*/ 155 h 172"/>
                <a:gd name="T24" fmla="*/ 169 w 180"/>
                <a:gd name="T25" fmla="*/ 154 h 172"/>
                <a:gd name="T26" fmla="*/ 157 w 180"/>
                <a:gd name="T27" fmla="*/ 152 h 172"/>
                <a:gd name="T28" fmla="*/ 147 w 180"/>
                <a:gd name="T29" fmla="*/ 172 h 172"/>
                <a:gd name="T30" fmla="*/ 114 w 180"/>
                <a:gd name="T31" fmla="*/ 170 h 172"/>
                <a:gd name="T32" fmla="*/ 59 w 180"/>
                <a:gd name="T33" fmla="*/ 129 h 172"/>
                <a:gd name="T34" fmla="*/ 31 w 180"/>
                <a:gd name="T35" fmla="*/ 114 h 172"/>
                <a:gd name="T36" fmla="*/ 10 w 180"/>
                <a:gd name="T37" fmla="*/ 109 h 172"/>
                <a:gd name="T38" fmla="*/ 0 w 180"/>
                <a:gd name="T39" fmla="*/ 83 h 172"/>
                <a:gd name="T40" fmla="*/ 35 w 180"/>
                <a:gd name="T41" fmla="*/ 62 h 172"/>
                <a:gd name="T42" fmla="*/ 38 w 180"/>
                <a:gd name="T43" fmla="*/ 37 h 172"/>
                <a:gd name="T44" fmla="*/ 35 w 180"/>
                <a:gd name="T45" fmla="*/ 22 h 172"/>
                <a:gd name="T46" fmla="*/ 43 w 180"/>
                <a:gd name="T47" fmla="*/ 17 h 172"/>
                <a:gd name="T48" fmla="*/ 50 w 180"/>
                <a:gd name="T49" fmla="*/ 4 h 172"/>
                <a:gd name="T50" fmla="*/ 57 w 180"/>
                <a:gd name="T51" fmla="*/ 0 h 172"/>
                <a:gd name="T52" fmla="*/ 78 w 180"/>
                <a:gd name="T53" fmla="*/ 3 h 172"/>
                <a:gd name="T54" fmla="*/ 84 w 180"/>
                <a:gd name="T55" fmla="*/ 8 h 172"/>
                <a:gd name="T56" fmla="*/ 92 w 180"/>
                <a:gd name="T57" fmla="*/ 5 h 172"/>
                <a:gd name="T58" fmla="*/ 107 w 180"/>
                <a:gd name="T59" fmla="*/ 29 h 1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80" h="172">
                  <a:moveTo>
                    <a:pt x="107" y="29"/>
                  </a:moveTo>
                  <a:lnTo>
                    <a:pt x="119" y="36"/>
                  </a:lnTo>
                  <a:lnTo>
                    <a:pt x="122" y="48"/>
                  </a:lnTo>
                  <a:lnTo>
                    <a:pt x="115" y="55"/>
                  </a:lnTo>
                  <a:lnTo>
                    <a:pt x="113" y="71"/>
                  </a:lnTo>
                  <a:lnTo>
                    <a:pt x="128" y="91"/>
                  </a:lnTo>
                  <a:lnTo>
                    <a:pt x="151" y="102"/>
                  </a:lnTo>
                  <a:lnTo>
                    <a:pt x="162" y="118"/>
                  </a:lnTo>
                  <a:lnTo>
                    <a:pt x="161" y="133"/>
                  </a:lnTo>
                  <a:lnTo>
                    <a:pt x="167" y="133"/>
                  </a:lnTo>
                  <a:lnTo>
                    <a:pt x="169" y="144"/>
                  </a:lnTo>
                  <a:lnTo>
                    <a:pt x="180" y="155"/>
                  </a:lnTo>
                  <a:lnTo>
                    <a:pt x="169" y="154"/>
                  </a:lnTo>
                  <a:lnTo>
                    <a:pt x="157" y="152"/>
                  </a:lnTo>
                  <a:lnTo>
                    <a:pt x="147" y="172"/>
                  </a:lnTo>
                  <a:lnTo>
                    <a:pt x="114" y="170"/>
                  </a:lnTo>
                  <a:lnTo>
                    <a:pt x="59" y="129"/>
                  </a:lnTo>
                  <a:lnTo>
                    <a:pt x="31" y="114"/>
                  </a:lnTo>
                  <a:lnTo>
                    <a:pt x="10" y="109"/>
                  </a:lnTo>
                  <a:lnTo>
                    <a:pt x="0" y="83"/>
                  </a:lnTo>
                  <a:lnTo>
                    <a:pt x="35" y="62"/>
                  </a:lnTo>
                  <a:lnTo>
                    <a:pt x="38" y="37"/>
                  </a:lnTo>
                  <a:lnTo>
                    <a:pt x="35" y="22"/>
                  </a:lnTo>
                  <a:lnTo>
                    <a:pt x="43" y="17"/>
                  </a:lnTo>
                  <a:lnTo>
                    <a:pt x="50" y="4"/>
                  </a:lnTo>
                  <a:lnTo>
                    <a:pt x="57" y="0"/>
                  </a:lnTo>
                  <a:lnTo>
                    <a:pt x="78" y="3"/>
                  </a:lnTo>
                  <a:lnTo>
                    <a:pt x="84" y="8"/>
                  </a:lnTo>
                  <a:lnTo>
                    <a:pt x="92" y="5"/>
                  </a:lnTo>
                  <a:lnTo>
                    <a:pt x="107" y="2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389" name="Freeform 388">
              <a:extLst>
                <a:ext uri="{FF2B5EF4-FFF2-40B4-BE49-F238E27FC236}">
                  <a16:creationId xmlns:a16="http://schemas.microsoft.com/office/drawing/2014/main" id="{D1CD69B8-42A9-1F4A-BCCB-79C09EB425BC}"/>
                </a:ext>
              </a:extLst>
            </p:cNvPr>
            <p:cNvSpPr>
              <a:spLocks/>
            </p:cNvSpPr>
            <p:nvPr/>
          </p:nvSpPr>
          <p:spPr bwMode="auto">
            <a:xfrm>
              <a:off x="5920790" y="3174046"/>
              <a:ext cx="39675" cy="122707"/>
            </a:xfrm>
            <a:custGeom>
              <a:avLst/>
              <a:gdLst>
                <a:gd name="T0" fmla="*/ 23 w 24"/>
                <a:gd name="T1" fmla="*/ 12 h 79"/>
                <a:gd name="T2" fmla="*/ 20 w 24"/>
                <a:gd name="T3" fmla="*/ 19 h 79"/>
                <a:gd name="T4" fmla="*/ 14 w 24"/>
                <a:gd name="T5" fmla="*/ 16 h 79"/>
                <a:gd name="T6" fmla="*/ 11 w 24"/>
                <a:gd name="T7" fmla="*/ 30 h 79"/>
                <a:gd name="T8" fmla="*/ 16 w 24"/>
                <a:gd name="T9" fmla="*/ 32 h 79"/>
                <a:gd name="T10" fmla="*/ 12 w 24"/>
                <a:gd name="T11" fmla="*/ 35 h 79"/>
                <a:gd name="T12" fmla="*/ 12 w 24"/>
                <a:gd name="T13" fmla="*/ 40 h 79"/>
                <a:gd name="T14" fmla="*/ 20 w 24"/>
                <a:gd name="T15" fmla="*/ 37 h 79"/>
                <a:gd name="T16" fmla="*/ 21 w 24"/>
                <a:gd name="T17" fmla="*/ 45 h 79"/>
                <a:gd name="T18" fmla="*/ 15 w 24"/>
                <a:gd name="T19" fmla="*/ 79 h 79"/>
                <a:gd name="T20" fmla="*/ 0 w 24"/>
                <a:gd name="T21" fmla="*/ 43 h 79"/>
                <a:gd name="T22" fmla="*/ 5 w 24"/>
                <a:gd name="T23" fmla="*/ 36 h 79"/>
                <a:gd name="T24" fmla="*/ 3 w 24"/>
                <a:gd name="T25" fmla="*/ 35 h 79"/>
                <a:gd name="T26" fmla="*/ 7 w 24"/>
                <a:gd name="T27" fmla="*/ 25 h 79"/>
                <a:gd name="T28" fmla="*/ 9 w 24"/>
                <a:gd name="T29" fmla="*/ 10 h 79"/>
                <a:gd name="T30" fmla="*/ 11 w 24"/>
                <a:gd name="T31" fmla="*/ 4 h 79"/>
                <a:gd name="T32" fmla="*/ 11 w 24"/>
                <a:gd name="T33" fmla="*/ 4 h 79"/>
                <a:gd name="T34" fmla="*/ 17 w 24"/>
                <a:gd name="T35" fmla="*/ 4 h 79"/>
                <a:gd name="T36" fmla="*/ 18 w 24"/>
                <a:gd name="T37" fmla="*/ 1 h 79"/>
                <a:gd name="T38" fmla="*/ 23 w 24"/>
                <a:gd name="T39" fmla="*/ 0 h 79"/>
                <a:gd name="T40" fmla="*/ 24 w 24"/>
                <a:gd name="T41" fmla="*/ 9 h 79"/>
                <a:gd name="T42" fmla="*/ 22 w 24"/>
                <a:gd name="T43" fmla="*/ 12 h 79"/>
                <a:gd name="T44" fmla="*/ 23 w 24"/>
                <a:gd name="T45" fmla="*/ 12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4" h="79">
                  <a:moveTo>
                    <a:pt x="23" y="12"/>
                  </a:moveTo>
                  <a:lnTo>
                    <a:pt x="20" y="19"/>
                  </a:lnTo>
                  <a:lnTo>
                    <a:pt x="14" y="16"/>
                  </a:lnTo>
                  <a:lnTo>
                    <a:pt x="11" y="30"/>
                  </a:lnTo>
                  <a:lnTo>
                    <a:pt x="16" y="32"/>
                  </a:lnTo>
                  <a:lnTo>
                    <a:pt x="12" y="35"/>
                  </a:lnTo>
                  <a:lnTo>
                    <a:pt x="12" y="40"/>
                  </a:lnTo>
                  <a:lnTo>
                    <a:pt x="20" y="37"/>
                  </a:lnTo>
                  <a:lnTo>
                    <a:pt x="21" y="45"/>
                  </a:lnTo>
                  <a:lnTo>
                    <a:pt x="15" y="79"/>
                  </a:lnTo>
                  <a:lnTo>
                    <a:pt x="0" y="43"/>
                  </a:lnTo>
                  <a:lnTo>
                    <a:pt x="5" y="36"/>
                  </a:lnTo>
                  <a:lnTo>
                    <a:pt x="3" y="35"/>
                  </a:lnTo>
                  <a:lnTo>
                    <a:pt x="7" y="25"/>
                  </a:lnTo>
                  <a:lnTo>
                    <a:pt x="9" y="10"/>
                  </a:lnTo>
                  <a:lnTo>
                    <a:pt x="11" y="4"/>
                  </a:lnTo>
                  <a:lnTo>
                    <a:pt x="11" y="4"/>
                  </a:lnTo>
                  <a:lnTo>
                    <a:pt x="17" y="4"/>
                  </a:lnTo>
                  <a:lnTo>
                    <a:pt x="18" y="1"/>
                  </a:lnTo>
                  <a:lnTo>
                    <a:pt x="23" y="0"/>
                  </a:lnTo>
                  <a:lnTo>
                    <a:pt x="24" y="9"/>
                  </a:lnTo>
                  <a:lnTo>
                    <a:pt x="22" y="12"/>
                  </a:lnTo>
                  <a:lnTo>
                    <a:pt x="23" y="12"/>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390" name="Freeform 389">
              <a:extLst>
                <a:ext uri="{FF2B5EF4-FFF2-40B4-BE49-F238E27FC236}">
                  <a16:creationId xmlns:a16="http://schemas.microsoft.com/office/drawing/2014/main" id="{B38FA518-F21C-E74B-896C-733B315AA335}"/>
                </a:ext>
              </a:extLst>
            </p:cNvPr>
            <p:cNvSpPr>
              <a:spLocks/>
            </p:cNvSpPr>
            <p:nvPr/>
          </p:nvSpPr>
          <p:spPr bwMode="auto">
            <a:xfrm>
              <a:off x="5279371" y="3015614"/>
              <a:ext cx="85964" cy="51258"/>
            </a:xfrm>
            <a:custGeom>
              <a:avLst/>
              <a:gdLst>
                <a:gd name="T0" fmla="*/ 52 w 52"/>
                <a:gd name="T1" fmla="*/ 0 h 33"/>
                <a:gd name="T2" fmla="*/ 47 w 52"/>
                <a:gd name="T3" fmla="*/ 16 h 33"/>
                <a:gd name="T4" fmla="*/ 50 w 52"/>
                <a:gd name="T5" fmla="*/ 23 h 33"/>
                <a:gd name="T6" fmla="*/ 47 w 52"/>
                <a:gd name="T7" fmla="*/ 33 h 33"/>
                <a:gd name="T8" fmla="*/ 33 w 52"/>
                <a:gd name="T9" fmla="*/ 25 h 33"/>
                <a:gd name="T10" fmla="*/ 24 w 52"/>
                <a:gd name="T11" fmla="*/ 23 h 33"/>
                <a:gd name="T12" fmla="*/ 0 w 52"/>
                <a:gd name="T13" fmla="*/ 13 h 33"/>
                <a:gd name="T14" fmla="*/ 2 w 52"/>
                <a:gd name="T15" fmla="*/ 2 h 33"/>
                <a:gd name="T16" fmla="*/ 22 w 52"/>
                <a:gd name="T17" fmla="*/ 4 h 33"/>
                <a:gd name="T18" fmla="*/ 39 w 52"/>
                <a:gd name="T19" fmla="*/ 2 h 33"/>
                <a:gd name="T20" fmla="*/ 52 w 52"/>
                <a:gd name="T21" fmla="*/ 0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2" h="33">
                  <a:moveTo>
                    <a:pt x="52" y="0"/>
                  </a:moveTo>
                  <a:lnTo>
                    <a:pt x="47" y="16"/>
                  </a:lnTo>
                  <a:lnTo>
                    <a:pt x="50" y="23"/>
                  </a:lnTo>
                  <a:lnTo>
                    <a:pt x="47" y="33"/>
                  </a:lnTo>
                  <a:lnTo>
                    <a:pt x="33" y="25"/>
                  </a:lnTo>
                  <a:lnTo>
                    <a:pt x="24" y="23"/>
                  </a:lnTo>
                  <a:lnTo>
                    <a:pt x="0" y="13"/>
                  </a:lnTo>
                  <a:lnTo>
                    <a:pt x="2" y="2"/>
                  </a:lnTo>
                  <a:lnTo>
                    <a:pt x="22" y="4"/>
                  </a:lnTo>
                  <a:lnTo>
                    <a:pt x="39" y="2"/>
                  </a:lnTo>
                  <a:lnTo>
                    <a:pt x="52"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391" name="Freeform 390">
              <a:extLst>
                <a:ext uri="{FF2B5EF4-FFF2-40B4-BE49-F238E27FC236}">
                  <a16:creationId xmlns:a16="http://schemas.microsoft.com/office/drawing/2014/main" id="{4211CDA7-6974-2A4B-B3F9-75609C3CE21E}"/>
                </a:ext>
              </a:extLst>
            </p:cNvPr>
            <p:cNvSpPr>
              <a:spLocks/>
            </p:cNvSpPr>
            <p:nvPr/>
          </p:nvSpPr>
          <p:spPr bwMode="auto">
            <a:xfrm>
              <a:off x="5155385" y="2919311"/>
              <a:ext cx="46288" cy="74557"/>
            </a:xfrm>
            <a:custGeom>
              <a:avLst/>
              <a:gdLst>
                <a:gd name="T0" fmla="*/ 17 w 28"/>
                <a:gd name="T1" fmla="*/ 0 h 48"/>
                <a:gd name="T2" fmla="*/ 28 w 28"/>
                <a:gd name="T3" fmla="*/ 15 h 48"/>
                <a:gd name="T4" fmla="*/ 27 w 28"/>
                <a:gd name="T5" fmla="*/ 42 h 48"/>
                <a:gd name="T6" fmla="*/ 19 w 28"/>
                <a:gd name="T7" fmla="*/ 41 h 48"/>
                <a:gd name="T8" fmla="*/ 12 w 28"/>
                <a:gd name="T9" fmla="*/ 48 h 48"/>
                <a:gd name="T10" fmla="*/ 6 w 28"/>
                <a:gd name="T11" fmla="*/ 43 h 48"/>
                <a:gd name="T12" fmla="*/ 4 w 28"/>
                <a:gd name="T13" fmla="*/ 18 h 48"/>
                <a:gd name="T14" fmla="*/ 0 w 28"/>
                <a:gd name="T15" fmla="*/ 6 h 48"/>
                <a:gd name="T16" fmla="*/ 9 w 28"/>
                <a:gd name="T17" fmla="*/ 7 h 48"/>
                <a:gd name="T18" fmla="*/ 17 w 28"/>
                <a:gd name="T19"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8" h="48">
                  <a:moveTo>
                    <a:pt x="17" y="0"/>
                  </a:moveTo>
                  <a:lnTo>
                    <a:pt x="28" y="15"/>
                  </a:lnTo>
                  <a:lnTo>
                    <a:pt x="27" y="42"/>
                  </a:lnTo>
                  <a:lnTo>
                    <a:pt x="19" y="41"/>
                  </a:lnTo>
                  <a:lnTo>
                    <a:pt x="12" y="48"/>
                  </a:lnTo>
                  <a:lnTo>
                    <a:pt x="6" y="43"/>
                  </a:lnTo>
                  <a:lnTo>
                    <a:pt x="4" y="18"/>
                  </a:lnTo>
                  <a:lnTo>
                    <a:pt x="0" y="6"/>
                  </a:lnTo>
                  <a:lnTo>
                    <a:pt x="9" y="7"/>
                  </a:lnTo>
                  <a:lnTo>
                    <a:pt x="17"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392" name="Freeform 391">
              <a:extLst>
                <a:ext uri="{FF2B5EF4-FFF2-40B4-BE49-F238E27FC236}">
                  <a16:creationId xmlns:a16="http://schemas.microsoft.com/office/drawing/2014/main" id="{29F0F6BC-4C10-3942-88DD-6792D943F9E8}"/>
                </a:ext>
              </a:extLst>
            </p:cNvPr>
            <p:cNvSpPr>
              <a:spLocks/>
            </p:cNvSpPr>
            <p:nvPr/>
          </p:nvSpPr>
          <p:spPr bwMode="auto">
            <a:xfrm>
              <a:off x="5112404" y="2732921"/>
              <a:ext cx="332282" cy="292013"/>
            </a:xfrm>
            <a:custGeom>
              <a:avLst/>
              <a:gdLst>
                <a:gd name="T0" fmla="*/ 114 w 201"/>
                <a:gd name="T1" fmla="*/ 12 h 188"/>
                <a:gd name="T2" fmla="*/ 117 w 201"/>
                <a:gd name="T3" fmla="*/ 31 h 188"/>
                <a:gd name="T4" fmla="*/ 91 w 201"/>
                <a:gd name="T5" fmla="*/ 35 h 188"/>
                <a:gd name="T6" fmla="*/ 91 w 201"/>
                <a:gd name="T7" fmla="*/ 51 h 188"/>
                <a:gd name="T8" fmla="*/ 113 w 201"/>
                <a:gd name="T9" fmla="*/ 72 h 188"/>
                <a:gd name="T10" fmla="*/ 142 w 201"/>
                <a:gd name="T11" fmla="*/ 105 h 188"/>
                <a:gd name="T12" fmla="*/ 160 w 201"/>
                <a:gd name="T13" fmla="*/ 110 h 188"/>
                <a:gd name="T14" fmla="*/ 171 w 201"/>
                <a:gd name="T15" fmla="*/ 121 h 188"/>
                <a:gd name="T16" fmla="*/ 199 w 201"/>
                <a:gd name="T17" fmla="*/ 138 h 188"/>
                <a:gd name="T18" fmla="*/ 198 w 201"/>
                <a:gd name="T19" fmla="*/ 149 h 188"/>
                <a:gd name="T20" fmla="*/ 173 w 201"/>
                <a:gd name="T21" fmla="*/ 136 h 188"/>
                <a:gd name="T22" fmla="*/ 180 w 201"/>
                <a:gd name="T23" fmla="*/ 157 h 188"/>
                <a:gd name="T24" fmla="*/ 172 w 201"/>
                <a:gd name="T25" fmla="*/ 169 h 188"/>
                <a:gd name="T26" fmla="*/ 156 w 201"/>
                <a:gd name="T27" fmla="*/ 188 h 188"/>
                <a:gd name="T28" fmla="*/ 159 w 201"/>
                <a:gd name="T29" fmla="*/ 171 h 188"/>
                <a:gd name="T30" fmla="*/ 155 w 201"/>
                <a:gd name="T31" fmla="*/ 155 h 188"/>
                <a:gd name="T32" fmla="*/ 142 w 201"/>
                <a:gd name="T33" fmla="*/ 142 h 188"/>
                <a:gd name="T34" fmla="*/ 125 w 201"/>
                <a:gd name="T35" fmla="*/ 129 h 188"/>
                <a:gd name="T36" fmla="*/ 105 w 201"/>
                <a:gd name="T37" fmla="*/ 120 h 188"/>
                <a:gd name="T38" fmla="*/ 76 w 201"/>
                <a:gd name="T39" fmla="*/ 97 h 188"/>
                <a:gd name="T40" fmla="*/ 58 w 201"/>
                <a:gd name="T41" fmla="*/ 65 h 188"/>
                <a:gd name="T42" fmla="*/ 35 w 201"/>
                <a:gd name="T43" fmla="*/ 56 h 188"/>
                <a:gd name="T44" fmla="*/ 19 w 201"/>
                <a:gd name="T45" fmla="*/ 68 h 188"/>
                <a:gd name="T46" fmla="*/ 13 w 201"/>
                <a:gd name="T47" fmla="*/ 61 h 188"/>
                <a:gd name="T48" fmla="*/ 0 w 201"/>
                <a:gd name="T49" fmla="*/ 42 h 188"/>
                <a:gd name="T50" fmla="*/ 0 w 201"/>
                <a:gd name="T51" fmla="*/ 28 h 188"/>
                <a:gd name="T52" fmla="*/ 8 w 201"/>
                <a:gd name="T53" fmla="*/ 27 h 188"/>
                <a:gd name="T54" fmla="*/ 25 w 201"/>
                <a:gd name="T55" fmla="*/ 19 h 188"/>
                <a:gd name="T56" fmla="*/ 35 w 201"/>
                <a:gd name="T57" fmla="*/ 22 h 188"/>
                <a:gd name="T58" fmla="*/ 51 w 201"/>
                <a:gd name="T59" fmla="*/ 16 h 188"/>
                <a:gd name="T60" fmla="*/ 58 w 201"/>
                <a:gd name="T61" fmla="*/ 4 h 188"/>
                <a:gd name="T62" fmla="*/ 70 w 201"/>
                <a:gd name="T63" fmla="*/ 3 h 188"/>
                <a:gd name="T64" fmla="*/ 90 w 201"/>
                <a:gd name="T65" fmla="*/ 7 h 1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01" h="188">
                  <a:moveTo>
                    <a:pt x="90" y="7"/>
                  </a:moveTo>
                  <a:lnTo>
                    <a:pt x="114" y="12"/>
                  </a:lnTo>
                  <a:lnTo>
                    <a:pt x="113" y="22"/>
                  </a:lnTo>
                  <a:lnTo>
                    <a:pt x="117" y="31"/>
                  </a:lnTo>
                  <a:lnTo>
                    <a:pt x="104" y="28"/>
                  </a:lnTo>
                  <a:lnTo>
                    <a:pt x="91" y="35"/>
                  </a:lnTo>
                  <a:lnTo>
                    <a:pt x="93" y="45"/>
                  </a:lnTo>
                  <a:lnTo>
                    <a:pt x="91" y="51"/>
                  </a:lnTo>
                  <a:lnTo>
                    <a:pt x="97" y="61"/>
                  </a:lnTo>
                  <a:lnTo>
                    <a:pt x="113" y="72"/>
                  </a:lnTo>
                  <a:lnTo>
                    <a:pt x="122" y="89"/>
                  </a:lnTo>
                  <a:lnTo>
                    <a:pt x="142" y="105"/>
                  </a:lnTo>
                  <a:lnTo>
                    <a:pt x="155" y="105"/>
                  </a:lnTo>
                  <a:lnTo>
                    <a:pt x="160" y="110"/>
                  </a:lnTo>
                  <a:lnTo>
                    <a:pt x="155" y="114"/>
                  </a:lnTo>
                  <a:lnTo>
                    <a:pt x="171" y="121"/>
                  </a:lnTo>
                  <a:lnTo>
                    <a:pt x="183" y="127"/>
                  </a:lnTo>
                  <a:lnTo>
                    <a:pt x="199" y="138"/>
                  </a:lnTo>
                  <a:lnTo>
                    <a:pt x="201" y="142"/>
                  </a:lnTo>
                  <a:lnTo>
                    <a:pt x="198" y="149"/>
                  </a:lnTo>
                  <a:lnTo>
                    <a:pt x="188" y="140"/>
                  </a:lnTo>
                  <a:lnTo>
                    <a:pt x="173" y="136"/>
                  </a:lnTo>
                  <a:lnTo>
                    <a:pt x="167" y="150"/>
                  </a:lnTo>
                  <a:lnTo>
                    <a:pt x="180" y="157"/>
                  </a:lnTo>
                  <a:lnTo>
                    <a:pt x="179" y="168"/>
                  </a:lnTo>
                  <a:lnTo>
                    <a:pt x="172" y="169"/>
                  </a:lnTo>
                  <a:lnTo>
                    <a:pt x="163" y="187"/>
                  </a:lnTo>
                  <a:lnTo>
                    <a:pt x="156" y="188"/>
                  </a:lnTo>
                  <a:lnTo>
                    <a:pt x="156" y="182"/>
                  </a:lnTo>
                  <a:lnTo>
                    <a:pt x="159" y="171"/>
                  </a:lnTo>
                  <a:lnTo>
                    <a:pt x="162" y="167"/>
                  </a:lnTo>
                  <a:lnTo>
                    <a:pt x="155" y="155"/>
                  </a:lnTo>
                  <a:lnTo>
                    <a:pt x="149" y="144"/>
                  </a:lnTo>
                  <a:lnTo>
                    <a:pt x="142" y="142"/>
                  </a:lnTo>
                  <a:lnTo>
                    <a:pt x="136" y="133"/>
                  </a:lnTo>
                  <a:lnTo>
                    <a:pt x="125" y="129"/>
                  </a:lnTo>
                  <a:lnTo>
                    <a:pt x="118" y="121"/>
                  </a:lnTo>
                  <a:lnTo>
                    <a:pt x="105" y="120"/>
                  </a:lnTo>
                  <a:lnTo>
                    <a:pt x="91" y="110"/>
                  </a:lnTo>
                  <a:lnTo>
                    <a:pt x="76" y="97"/>
                  </a:lnTo>
                  <a:lnTo>
                    <a:pt x="64" y="85"/>
                  </a:lnTo>
                  <a:lnTo>
                    <a:pt x="58" y="65"/>
                  </a:lnTo>
                  <a:lnTo>
                    <a:pt x="49" y="63"/>
                  </a:lnTo>
                  <a:lnTo>
                    <a:pt x="35" y="56"/>
                  </a:lnTo>
                  <a:lnTo>
                    <a:pt x="28" y="58"/>
                  </a:lnTo>
                  <a:lnTo>
                    <a:pt x="19" y="68"/>
                  </a:lnTo>
                  <a:lnTo>
                    <a:pt x="12" y="69"/>
                  </a:lnTo>
                  <a:lnTo>
                    <a:pt x="13" y="61"/>
                  </a:lnTo>
                  <a:lnTo>
                    <a:pt x="4" y="58"/>
                  </a:lnTo>
                  <a:lnTo>
                    <a:pt x="0" y="42"/>
                  </a:lnTo>
                  <a:lnTo>
                    <a:pt x="5" y="36"/>
                  </a:lnTo>
                  <a:lnTo>
                    <a:pt x="0" y="28"/>
                  </a:lnTo>
                  <a:lnTo>
                    <a:pt x="0" y="23"/>
                  </a:lnTo>
                  <a:lnTo>
                    <a:pt x="8" y="27"/>
                  </a:lnTo>
                  <a:lnTo>
                    <a:pt x="16" y="26"/>
                  </a:lnTo>
                  <a:lnTo>
                    <a:pt x="25" y="19"/>
                  </a:lnTo>
                  <a:lnTo>
                    <a:pt x="27" y="22"/>
                  </a:lnTo>
                  <a:lnTo>
                    <a:pt x="35" y="22"/>
                  </a:lnTo>
                  <a:lnTo>
                    <a:pt x="38" y="13"/>
                  </a:lnTo>
                  <a:lnTo>
                    <a:pt x="51" y="16"/>
                  </a:lnTo>
                  <a:lnTo>
                    <a:pt x="58" y="12"/>
                  </a:lnTo>
                  <a:lnTo>
                    <a:pt x="58" y="4"/>
                  </a:lnTo>
                  <a:lnTo>
                    <a:pt x="68" y="7"/>
                  </a:lnTo>
                  <a:lnTo>
                    <a:pt x="70" y="3"/>
                  </a:lnTo>
                  <a:lnTo>
                    <a:pt x="86" y="0"/>
                  </a:lnTo>
                  <a:lnTo>
                    <a:pt x="90" y="7"/>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393" name="Freeform 392">
              <a:extLst>
                <a:ext uri="{FF2B5EF4-FFF2-40B4-BE49-F238E27FC236}">
                  <a16:creationId xmlns:a16="http://schemas.microsoft.com/office/drawing/2014/main" id="{2F8D1E5C-F810-8243-B0C9-F0D7624EB09D}"/>
                </a:ext>
              </a:extLst>
            </p:cNvPr>
            <p:cNvSpPr>
              <a:spLocks/>
            </p:cNvSpPr>
            <p:nvPr/>
          </p:nvSpPr>
          <p:spPr bwMode="auto">
            <a:xfrm>
              <a:off x="5945588" y="3170939"/>
              <a:ext cx="115720" cy="135134"/>
            </a:xfrm>
            <a:custGeom>
              <a:avLst/>
              <a:gdLst>
                <a:gd name="T0" fmla="*/ 5 w 70"/>
                <a:gd name="T1" fmla="*/ 21 h 87"/>
                <a:gd name="T2" fmla="*/ 8 w 70"/>
                <a:gd name="T3" fmla="*/ 14 h 87"/>
                <a:gd name="T4" fmla="*/ 28 w 70"/>
                <a:gd name="T5" fmla="*/ 22 h 87"/>
                <a:gd name="T6" fmla="*/ 60 w 70"/>
                <a:gd name="T7" fmla="*/ 0 h 87"/>
                <a:gd name="T8" fmla="*/ 70 w 70"/>
                <a:gd name="T9" fmla="*/ 26 h 87"/>
                <a:gd name="T10" fmla="*/ 67 w 70"/>
                <a:gd name="T11" fmla="*/ 29 h 87"/>
                <a:gd name="T12" fmla="*/ 33 w 70"/>
                <a:gd name="T13" fmla="*/ 39 h 87"/>
                <a:gd name="T14" fmla="*/ 52 w 70"/>
                <a:gd name="T15" fmla="*/ 60 h 87"/>
                <a:gd name="T16" fmla="*/ 47 w 70"/>
                <a:gd name="T17" fmla="*/ 63 h 87"/>
                <a:gd name="T18" fmla="*/ 45 w 70"/>
                <a:gd name="T19" fmla="*/ 70 h 87"/>
                <a:gd name="T20" fmla="*/ 32 w 70"/>
                <a:gd name="T21" fmla="*/ 73 h 87"/>
                <a:gd name="T22" fmla="*/ 28 w 70"/>
                <a:gd name="T23" fmla="*/ 81 h 87"/>
                <a:gd name="T24" fmla="*/ 21 w 70"/>
                <a:gd name="T25" fmla="*/ 87 h 87"/>
                <a:gd name="T26" fmla="*/ 1 w 70"/>
                <a:gd name="T27" fmla="*/ 84 h 87"/>
                <a:gd name="T28" fmla="*/ 0 w 70"/>
                <a:gd name="T29" fmla="*/ 81 h 87"/>
                <a:gd name="T30" fmla="*/ 6 w 70"/>
                <a:gd name="T31" fmla="*/ 47 h 87"/>
                <a:gd name="T32" fmla="*/ 5 w 70"/>
                <a:gd name="T33" fmla="*/ 39 h 87"/>
                <a:gd name="T34" fmla="*/ 7 w 70"/>
                <a:gd name="T35" fmla="*/ 33 h 87"/>
                <a:gd name="T36" fmla="*/ 5 w 70"/>
                <a:gd name="T37" fmla="*/ 21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70" h="87">
                  <a:moveTo>
                    <a:pt x="5" y="21"/>
                  </a:moveTo>
                  <a:lnTo>
                    <a:pt x="8" y="14"/>
                  </a:lnTo>
                  <a:lnTo>
                    <a:pt x="28" y="22"/>
                  </a:lnTo>
                  <a:lnTo>
                    <a:pt x="60" y="0"/>
                  </a:lnTo>
                  <a:lnTo>
                    <a:pt x="70" y="26"/>
                  </a:lnTo>
                  <a:lnTo>
                    <a:pt x="67" y="29"/>
                  </a:lnTo>
                  <a:lnTo>
                    <a:pt x="33" y="39"/>
                  </a:lnTo>
                  <a:lnTo>
                    <a:pt x="52" y="60"/>
                  </a:lnTo>
                  <a:lnTo>
                    <a:pt x="47" y="63"/>
                  </a:lnTo>
                  <a:lnTo>
                    <a:pt x="45" y="70"/>
                  </a:lnTo>
                  <a:lnTo>
                    <a:pt x="32" y="73"/>
                  </a:lnTo>
                  <a:lnTo>
                    <a:pt x="28" y="81"/>
                  </a:lnTo>
                  <a:lnTo>
                    <a:pt x="21" y="87"/>
                  </a:lnTo>
                  <a:lnTo>
                    <a:pt x="1" y="84"/>
                  </a:lnTo>
                  <a:lnTo>
                    <a:pt x="0" y="81"/>
                  </a:lnTo>
                  <a:lnTo>
                    <a:pt x="6" y="47"/>
                  </a:lnTo>
                  <a:lnTo>
                    <a:pt x="5" y="39"/>
                  </a:lnTo>
                  <a:lnTo>
                    <a:pt x="7" y="33"/>
                  </a:lnTo>
                  <a:lnTo>
                    <a:pt x="5" y="21"/>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394" name="Freeform 393">
              <a:extLst>
                <a:ext uri="{FF2B5EF4-FFF2-40B4-BE49-F238E27FC236}">
                  <a16:creationId xmlns:a16="http://schemas.microsoft.com/office/drawing/2014/main" id="{8F7EDF9D-8A90-D840-80AC-46D77A44CA5D}"/>
                </a:ext>
              </a:extLst>
            </p:cNvPr>
            <p:cNvSpPr>
              <a:spLocks/>
            </p:cNvSpPr>
            <p:nvPr/>
          </p:nvSpPr>
          <p:spPr bwMode="auto">
            <a:xfrm>
              <a:off x="5957159" y="4070276"/>
              <a:ext cx="241359" cy="329291"/>
            </a:xfrm>
            <a:custGeom>
              <a:avLst/>
              <a:gdLst>
                <a:gd name="T0" fmla="*/ 131 w 146"/>
                <a:gd name="T1" fmla="*/ 132 h 212"/>
                <a:gd name="T2" fmla="*/ 141 w 146"/>
                <a:gd name="T3" fmla="*/ 149 h 212"/>
                <a:gd name="T4" fmla="*/ 128 w 146"/>
                <a:gd name="T5" fmla="*/ 158 h 212"/>
                <a:gd name="T6" fmla="*/ 124 w 146"/>
                <a:gd name="T7" fmla="*/ 166 h 212"/>
                <a:gd name="T8" fmla="*/ 117 w 146"/>
                <a:gd name="T9" fmla="*/ 168 h 212"/>
                <a:gd name="T10" fmla="*/ 114 w 146"/>
                <a:gd name="T11" fmla="*/ 183 h 212"/>
                <a:gd name="T12" fmla="*/ 108 w 146"/>
                <a:gd name="T13" fmla="*/ 191 h 212"/>
                <a:gd name="T14" fmla="*/ 104 w 146"/>
                <a:gd name="T15" fmla="*/ 205 h 212"/>
                <a:gd name="T16" fmla="*/ 97 w 146"/>
                <a:gd name="T17" fmla="*/ 212 h 212"/>
                <a:gd name="T18" fmla="*/ 71 w 146"/>
                <a:gd name="T19" fmla="*/ 191 h 212"/>
                <a:gd name="T20" fmla="*/ 70 w 146"/>
                <a:gd name="T21" fmla="*/ 179 h 212"/>
                <a:gd name="T22" fmla="*/ 3 w 146"/>
                <a:gd name="T23" fmla="*/ 136 h 212"/>
                <a:gd name="T24" fmla="*/ 0 w 146"/>
                <a:gd name="T25" fmla="*/ 134 h 212"/>
                <a:gd name="T26" fmla="*/ 0 w 146"/>
                <a:gd name="T27" fmla="*/ 112 h 212"/>
                <a:gd name="T28" fmla="*/ 5 w 146"/>
                <a:gd name="T29" fmla="*/ 104 h 212"/>
                <a:gd name="T30" fmla="*/ 14 w 146"/>
                <a:gd name="T31" fmla="*/ 90 h 212"/>
                <a:gd name="T32" fmla="*/ 21 w 146"/>
                <a:gd name="T33" fmla="*/ 75 h 212"/>
                <a:gd name="T34" fmla="*/ 13 w 146"/>
                <a:gd name="T35" fmla="*/ 51 h 212"/>
                <a:gd name="T36" fmla="*/ 11 w 146"/>
                <a:gd name="T37" fmla="*/ 41 h 212"/>
                <a:gd name="T38" fmla="*/ 2 w 146"/>
                <a:gd name="T39" fmla="*/ 26 h 212"/>
                <a:gd name="T40" fmla="*/ 13 w 146"/>
                <a:gd name="T41" fmla="*/ 14 h 212"/>
                <a:gd name="T42" fmla="*/ 25 w 146"/>
                <a:gd name="T43" fmla="*/ 0 h 212"/>
                <a:gd name="T44" fmla="*/ 35 w 146"/>
                <a:gd name="T45" fmla="*/ 4 h 212"/>
                <a:gd name="T46" fmla="*/ 35 w 146"/>
                <a:gd name="T47" fmla="*/ 15 h 212"/>
                <a:gd name="T48" fmla="*/ 41 w 146"/>
                <a:gd name="T49" fmla="*/ 22 h 212"/>
                <a:gd name="T50" fmla="*/ 54 w 146"/>
                <a:gd name="T51" fmla="*/ 22 h 212"/>
                <a:gd name="T52" fmla="*/ 77 w 146"/>
                <a:gd name="T53" fmla="*/ 40 h 212"/>
                <a:gd name="T54" fmla="*/ 83 w 146"/>
                <a:gd name="T55" fmla="*/ 40 h 212"/>
                <a:gd name="T56" fmla="*/ 88 w 146"/>
                <a:gd name="T57" fmla="*/ 39 h 212"/>
                <a:gd name="T58" fmla="*/ 92 w 146"/>
                <a:gd name="T59" fmla="*/ 42 h 212"/>
                <a:gd name="T60" fmla="*/ 104 w 146"/>
                <a:gd name="T61" fmla="*/ 43 h 212"/>
                <a:gd name="T62" fmla="*/ 109 w 146"/>
                <a:gd name="T63" fmla="*/ 35 h 212"/>
                <a:gd name="T64" fmla="*/ 126 w 146"/>
                <a:gd name="T65" fmla="*/ 26 h 212"/>
                <a:gd name="T66" fmla="*/ 133 w 146"/>
                <a:gd name="T67" fmla="*/ 33 h 212"/>
                <a:gd name="T68" fmla="*/ 146 w 146"/>
                <a:gd name="T69" fmla="*/ 33 h 212"/>
                <a:gd name="T70" fmla="*/ 130 w 146"/>
                <a:gd name="T71" fmla="*/ 56 h 212"/>
                <a:gd name="T72" fmla="*/ 131 w 146"/>
                <a:gd name="T73" fmla="*/ 132 h 2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46" h="212">
                  <a:moveTo>
                    <a:pt x="131" y="132"/>
                  </a:moveTo>
                  <a:lnTo>
                    <a:pt x="141" y="149"/>
                  </a:lnTo>
                  <a:lnTo>
                    <a:pt x="128" y="158"/>
                  </a:lnTo>
                  <a:lnTo>
                    <a:pt x="124" y="166"/>
                  </a:lnTo>
                  <a:lnTo>
                    <a:pt x="117" y="168"/>
                  </a:lnTo>
                  <a:lnTo>
                    <a:pt x="114" y="183"/>
                  </a:lnTo>
                  <a:lnTo>
                    <a:pt x="108" y="191"/>
                  </a:lnTo>
                  <a:lnTo>
                    <a:pt x="104" y="205"/>
                  </a:lnTo>
                  <a:lnTo>
                    <a:pt x="97" y="212"/>
                  </a:lnTo>
                  <a:lnTo>
                    <a:pt x="71" y="191"/>
                  </a:lnTo>
                  <a:lnTo>
                    <a:pt x="70" y="179"/>
                  </a:lnTo>
                  <a:lnTo>
                    <a:pt x="3" y="136"/>
                  </a:lnTo>
                  <a:lnTo>
                    <a:pt x="0" y="134"/>
                  </a:lnTo>
                  <a:lnTo>
                    <a:pt x="0" y="112"/>
                  </a:lnTo>
                  <a:lnTo>
                    <a:pt x="5" y="104"/>
                  </a:lnTo>
                  <a:lnTo>
                    <a:pt x="14" y="90"/>
                  </a:lnTo>
                  <a:lnTo>
                    <a:pt x="21" y="75"/>
                  </a:lnTo>
                  <a:lnTo>
                    <a:pt x="13" y="51"/>
                  </a:lnTo>
                  <a:lnTo>
                    <a:pt x="11" y="41"/>
                  </a:lnTo>
                  <a:lnTo>
                    <a:pt x="2" y="26"/>
                  </a:lnTo>
                  <a:lnTo>
                    <a:pt x="13" y="14"/>
                  </a:lnTo>
                  <a:lnTo>
                    <a:pt x="25" y="0"/>
                  </a:lnTo>
                  <a:lnTo>
                    <a:pt x="35" y="4"/>
                  </a:lnTo>
                  <a:lnTo>
                    <a:pt x="35" y="15"/>
                  </a:lnTo>
                  <a:lnTo>
                    <a:pt x="41" y="22"/>
                  </a:lnTo>
                  <a:lnTo>
                    <a:pt x="54" y="22"/>
                  </a:lnTo>
                  <a:lnTo>
                    <a:pt x="77" y="40"/>
                  </a:lnTo>
                  <a:lnTo>
                    <a:pt x="83" y="40"/>
                  </a:lnTo>
                  <a:lnTo>
                    <a:pt x="88" y="39"/>
                  </a:lnTo>
                  <a:lnTo>
                    <a:pt x="92" y="42"/>
                  </a:lnTo>
                  <a:lnTo>
                    <a:pt x="104" y="43"/>
                  </a:lnTo>
                  <a:lnTo>
                    <a:pt x="109" y="35"/>
                  </a:lnTo>
                  <a:lnTo>
                    <a:pt x="126" y="26"/>
                  </a:lnTo>
                  <a:lnTo>
                    <a:pt x="133" y="33"/>
                  </a:lnTo>
                  <a:lnTo>
                    <a:pt x="146" y="33"/>
                  </a:lnTo>
                  <a:lnTo>
                    <a:pt x="130" y="56"/>
                  </a:lnTo>
                  <a:lnTo>
                    <a:pt x="131" y="132"/>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395" name="Freeform 394">
              <a:extLst>
                <a:ext uri="{FF2B5EF4-FFF2-40B4-BE49-F238E27FC236}">
                  <a16:creationId xmlns:a16="http://schemas.microsoft.com/office/drawing/2014/main" id="{7A35446E-E16A-A946-AADF-5D403C34FE32}"/>
                </a:ext>
              </a:extLst>
            </p:cNvPr>
            <p:cNvSpPr>
              <a:spLocks/>
            </p:cNvSpPr>
            <p:nvPr/>
          </p:nvSpPr>
          <p:spPr bwMode="auto">
            <a:xfrm>
              <a:off x="5482708" y="2854075"/>
              <a:ext cx="46288" cy="45045"/>
            </a:xfrm>
            <a:custGeom>
              <a:avLst/>
              <a:gdLst>
                <a:gd name="T0" fmla="*/ 12 w 28"/>
                <a:gd name="T1" fmla="*/ 25 h 29"/>
                <a:gd name="T2" fmla="*/ 12 w 28"/>
                <a:gd name="T3" fmla="*/ 29 h 29"/>
                <a:gd name="T4" fmla="*/ 10 w 28"/>
                <a:gd name="T5" fmla="*/ 29 h 29"/>
                <a:gd name="T6" fmla="*/ 8 w 28"/>
                <a:gd name="T7" fmla="*/ 22 h 29"/>
                <a:gd name="T8" fmla="*/ 4 w 28"/>
                <a:gd name="T9" fmla="*/ 20 h 29"/>
                <a:gd name="T10" fmla="*/ 0 w 28"/>
                <a:gd name="T11" fmla="*/ 14 h 29"/>
                <a:gd name="T12" fmla="*/ 2 w 28"/>
                <a:gd name="T13" fmla="*/ 9 h 29"/>
                <a:gd name="T14" fmla="*/ 6 w 28"/>
                <a:gd name="T15" fmla="*/ 8 h 29"/>
                <a:gd name="T16" fmla="*/ 8 w 28"/>
                <a:gd name="T17" fmla="*/ 1 h 29"/>
                <a:gd name="T18" fmla="*/ 11 w 28"/>
                <a:gd name="T19" fmla="*/ 0 h 29"/>
                <a:gd name="T20" fmla="*/ 13 w 28"/>
                <a:gd name="T21" fmla="*/ 3 h 29"/>
                <a:gd name="T22" fmla="*/ 17 w 28"/>
                <a:gd name="T23" fmla="*/ 4 h 29"/>
                <a:gd name="T24" fmla="*/ 19 w 28"/>
                <a:gd name="T25" fmla="*/ 7 h 29"/>
                <a:gd name="T26" fmla="*/ 22 w 28"/>
                <a:gd name="T27" fmla="*/ 8 h 29"/>
                <a:gd name="T28" fmla="*/ 26 w 28"/>
                <a:gd name="T29" fmla="*/ 12 h 29"/>
                <a:gd name="T30" fmla="*/ 28 w 28"/>
                <a:gd name="T31" fmla="*/ 12 h 29"/>
                <a:gd name="T32" fmla="*/ 27 w 28"/>
                <a:gd name="T33" fmla="*/ 17 h 29"/>
                <a:gd name="T34" fmla="*/ 25 w 28"/>
                <a:gd name="T35" fmla="*/ 20 h 29"/>
                <a:gd name="T36" fmla="*/ 25 w 28"/>
                <a:gd name="T37" fmla="*/ 21 h 29"/>
                <a:gd name="T38" fmla="*/ 22 w 28"/>
                <a:gd name="T39" fmla="*/ 22 h 29"/>
                <a:gd name="T40" fmla="*/ 12 w 28"/>
                <a:gd name="T41" fmla="*/ 25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8" h="29">
                  <a:moveTo>
                    <a:pt x="12" y="25"/>
                  </a:moveTo>
                  <a:lnTo>
                    <a:pt x="12" y="29"/>
                  </a:lnTo>
                  <a:lnTo>
                    <a:pt x="10" y="29"/>
                  </a:lnTo>
                  <a:lnTo>
                    <a:pt x="8" y="22"/>
                  </a:lnTo>
                  <a:lnTo>
                    <a:pt x="4" y="20"/>
                  </a:lnTo>
                  <a:lnTo>
                    <a:pt x="0" y="14"/>
                  </a:lnTo>
                  <a:lnTo>
                    <a:pt x="2" y="9"/>
                  </a:lnTo>
                  <a:lnTo>
                    <a:pt x="6" y="8"/>
                  </a:lnTo>
                  <a:lnTo>
                    <a:pt x="8" y="1"/>
                  </a:lnTo>
                  <a:lnTo>
                    <a:pt x="11" y="0"/>
                  </a:lnTo>
                  <a:lnTo>
                    <a:pt x="13" y="3"/>
                  </a:lnTo>
                  <a:lnTo>
                    <a:pt x="17" y="4"/>
                  </a:lnTo>
                  <a:lnTo>
                    <a:pt x="19" y="7"/>
                  </a:lnTo>
                  <a:lnTo>
                    <a:pt x="22" y="8"/>
                  </a:lnTo>
                  <a:lnTo>
                    <a:pt x="26" y="12"/>
                  </a:lnTo>
                  <a:lnTo>
                    <a:pt x="28" y="12"/>
                  </a:lnTo>
                  <a:lnTo>
                    <a:pt x="27" y="17"/>
                  </a:lnTo>
                  <a:lnTo>
                    <a:pt x="25" y="20"/>
                  </a:lnTo>
                  <a:lnTo>
                    <a:pt x="25" y="21"/>
                  </a:lnTo>
                  <a:lnTo>
                    <a:pt x="22" y="22"/>
                  </a:lnTo>
                  <a:lnTo>
                    <a:pt x="12" y="2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396" name="Freeform 395">
              <a:extLst>
                <a:ext uri="{FF2B5EF4-FFF2-40B4-BE49-F238E27FC236}">
                  <a16:creationId xmlns:a16="http://schemas.microsoft.com/office/drawing/2014/main" id="{1BEB711A-C9A4-734B-8A78-9157E7E20DC7}"/>
                </a:ext>
              </a:extLst>
            </p:cNvPr>
            <p:cNvSpPr>
              <a:spLocks/>
            </p:cNvSpPr>
            <p:nvPr/>
          </p:nvSpPr>
          <p:spPr bwMode="auto">
            <a:xfrm>
              <a:off x="6287788" y="3278115"/>
              <a:ext cx="56206" cy="49704"/>
            </a:xfrm>
            <a:custGeom>
              <a:avLst/>
              <a:gdLst>
                <a:gd name="T0" fmla="*/ 22 w 34"/>
                <a:gd name="T1" fmla="*/ 2 h 32"/>
                <a:gd name="T2" fmla="*/ 27 w 34"/>
                <a:gd name="T3" fmla="*/ 11 h 32"/>
                <a:gd name="T4" fmla="*/ 26 w 34"/>
                <a:gd name="T5" fmla="*/ 16 h 32"/>
                <a:gd name="T6" fmla="*/ 34 w 34"/>
                <a:gd name="T7" fmla="*/ 31 h 32"/>
                <a:gd name="T8" fmla="*/ 21 w 34"/>
                <a:gd name="T9" fmla="*/ 32 h 32"/>
                <a:gd name="T10" fmla="*/ 16 w 34"/>
                <a:gd name="T11" fmla="*/ 22 h 32"/>
                <a:gd name="T12" fmla="*/ 0 w 34"/>
                <a:gd name="T13" fmla="*/ 20 h 32"/>
                <a:gd name="T14" fmla="*/ 10 w 34"/>
                <a:gd name="T15" fmla="*/ 0 h 32"/>
                <a:gd name="T16" fmla="*/ 22 w 34"/>
                <a:gd name="T17" fmla="*/ 2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4" h="32">
                  <a:moveTo>
                    <a:pt x="22" y="2"/>
                  </a:moveTo>
                  <a:lnTo>
                    <a:pt x="27" y="11"/>
                  </a:lnTo>
                  <a:lnTo>
                    <a:pt x="26" y="16"/>
                  </a:lnTo>
                  <a:lnTo>
                    <a:pt x="34" y="31"/>
                  </a:lnTo>
                  <a:lnTo>
                    <a:pt x="21" y="32"/>
                  </a:lnTo>
                  <a:lnTo>
                    <a:pt x="16" y="22"/>
                  </a:lnTo>
                  <a:lnTo>
                    <a:pt x="0" y="20"/>
                  </a:lnTo>
                  <a:lnTo>
                    <a:pt x="10" y="0"/>
                  </a:lnTo>
                  <a:lnTo>
                    <a:pt x="22" y="2"/>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397" name="Freeform 396">
              <a:extLst>
                <a:ext uri="{FF2B5EF4-FFF2-40B4-BE49-F238E27FC236}">
                  <a16:creationId xmlns:a16="http://schemas.microsoft.com/office/drawing/2014/main" id="{3E650D26-94AA-9549-AEFC-F1025933CBEA}"/>
                </a:ext>
              </a:extLst>
            </p:cNvPr>
            <p:cNvSpPr>
              <a:spLocks/>
            </p:cNvSpPr>
            <p:nvPr/>
          </p:nvSpPr>
          <p:spPr bwMode="auto">
            <a:xfrm>
              <a:off x="5938976" y="3130555"/>
              <a:ext cx="39675" cy="49704"/>
            </a:xfrm>
            <a:custGeom>
              <a:avLst/>
              <a:gdLst>
                <a:gd name="T0" fmla="*/ 12 w 24"/>
                <a:gd name="T1" fmla="*/ 28 h 32"/>
                <a:gd name="T2" fmla="*/ 7 w 24"/>
                <a:gd name="T3" fmla="*/ 29 h 32"/>
                <a:gd name="T4" fmla="*/ 6 w 24"/>
                <a:gd name="T5" fmla="*/ 32 h 32"/>
                <a:gd name="T6" fmla="*/ 0 w 24"/>
                <a:gd name="T7" fmla="*/ 32 h 32"/>
                <a:gd name="T8" fmla="*/ 5 w 24"/>
                <a:gd name="T9" fmla="*/ 15 h 32"/>
                <a:gd name="T10" fmla="*/ 12 w 24"/>
                <a:gd name="T11" fmla="*/ 1 h 32"/>
                <a:gd name="T12" fmla="*/ 12 w 24"/>
                <a:gd name="T13" fmla="*/ 0 h 32"/>
                <a:gd name="T14" fmla="*/ 20 w 24"/>
                <a:gd name="T15" fmla="*/ 1 h 32"/>
                <a:gd name="T16" fmla="*/ 24 w 24"/>
                <a:gd name="T17" fmla="*/ 9 h 32"/>
                <a:gd name="T18" fmla="*/ 15 w 24"/>
                <a:gd name="T19" fmla="*/ 17 h 32"/>
                <a:gd name="T20" fmla="*/ 12 w 24"/>
                <a:gd name="T21" fmla="*/ 28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4" h="32">
                  <a:moveTo>
                    <a:pt x="12" y="28"/>
                  </a:moveTo>
                  <a:lnTo>
                    <a:pt x="7" y="29"/>
                  </a:lnTo>
                  <a:lnTo>
                    <a:pt x="6" y="32"/>
                  </a:lnTo>
                  <a:lnTo>
                    <a:pt x="0" y="32"/>
                  </a:lnTo>
                  <a:lnTo>
                    <a:pt x="5" y="15"/>
                  </a:lnTo>
                  <a:lnTo>
                    <a:pt x="12" y="1"/>
                  </a:lnTo>
                  <a:lnTo>
                    <a:pt x="12" y="0"/>
                  </a:lnTo>
                  <a:lnTo>
                    <a:pt x="20" y="1"/>
                  </a:lnTo>
                  <a:lnTo>
                    <a:pt x="24" y="9"/>
                  </a:lnTo>
                  <a:lnTo>
                    <a:pt x="15" y="17"/>
                  </a:lnTo>
                  <a:lnTo>
                    <a:pt x="12" y="28"/>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398" name="Freeform 397">
              <a:extLst>
                <a:ext uri="{FF2B5EF4-FFF2-40B4-BE49-F238E27FC236}">
                  <a16:creationId xmlns:a16="http://schemas.microsoft.com/office/drawing/2014/main" id="{B5517EB6-F5FA-BE44-85EF-3950CDF91B0B}"/>
                </a:ext>
              </a:extLst>
            </p:cNvPr>
            <p:cNvSpPr>
              <a:spLocks/>
            </p:cNvSpPr>
            <p:nvPr/>
          </p:nvSpPr>
          <p:spPr bwMode="auto">
            <a:xfrm>
              <a:off x="4581744" y="3972421"/>
              <a:ext cx="117373" cy="135134"/>
            </a:xfrm>
            <a:custGeom>
              <a:avLst/>
              <a:gdLst>
                <a:gd name="T0" fmla="*/ 68 w 71"/>
                <a:gd name="T1" fmla="*/ 87 h 87"/>
                <a:gd name="T2" fmla="*/ 63 w 71"/>
                <a:gd name="T3" fmla="*/ 87 h 87"/>
                <a:gd name="T4" fmla="*/ 44 w 71"/>
                <a:gd name="T5" fmla="*/ 77 h 87"/>
                <a:gd name="T6" fmla="*/ 27 w 71"/>
                <a:gd name="T7" fmla="*/ 61 h 87"/>
                <a:gd name="T8" fmla="*/ 12 w 71"/>
                <a:gd name="T9" fmla="*/ 50 h 87"/>
                <a:gd name="T10" fmla="*/ 0 w 71"/>
                <a:gd name="T11" fmla="*/ 37 h 87"/>
                <a:gd name="T12" fmla="*/ 4 w 71"/>
                <a:gd name="T13" fmla="*/ 30 h 87"/>
                <a:gd name="T14" fmla="*/ 5 w 71"/>
                <a:gd name="T15" fmla="*/ 24 h 87"/>
                <a:gd name="T16" fmla="*/ 13 w 71"/>
                <a:gd name="T17" fmla="*/ 12 h 87"/>
                <a:gd name="T18" fmla="*/ 22 w 71"/>
                <a:gd name="T19" fmla="*/ 3 h 87"/>
                <a:gd name="T20" fmla="*/ 26 w 71"/>
                <a:gd name="T21" fmla="*/ 2 h 87"/>
                <a:gd name="T22" fmla="*/ 31 w 71"/>
                <a:gd name="T23" fmla="*/ 0 h 87"/>
                <a:gd name="T24" fmla="*/ 38 w 71"/>
                <a:gd name="T25" fmla="*/ 13 h 87"/>
                <a:gd name="T26" fmla="*/ 37 w 71"/>
                <a:gd name="T27" fmla="*/ 21 h 87"/>
                <a:gd name="T28" fmla="*/ 41 w 71"/>
                <a:gd name="T29" fmla="*/ 26 h 87"/>
                <a:gd name="T30" fmla="*/ 46 w 71"/>
                <a:gd name="T31" fmla="*/ 26 h 87"/>
                <a:gd name="T32" fmla="*/ 49 w 71"/>
                <a:gd name="T33" fmla="*/ 17 h 87"/>
                <a:gd name="T34" fmla="*/ 55 w 71"/>
                <a:gd name="T35" fmla="*/ 18 h 87"/>
                <a:gd name="T36" fmla="*/ 54 w 71"/>
                <a:gd name="T37" fmla="*/ 24 h 87"/>
                <a:gd name="T38" fmla="*/ 55 w 71"/>
                <a:gd name="T39" fmla="*/ 34 h 87"/>
                <a:gd name="T40" fmla="*/ 52 w 71"/>
                <a:gd name="T41" fmla="*/ 43 h 87"/>
                <a:gd name="T42" fmla="*/ 57 w 71"/>
                <a:gd name="T43" fmla="*/ 49 h 87"/>
                <a:gd name="T44" fmla="*/ 63 w 71"/>
                <a:gd name="T45" fmla="*/ 50 h 87"/>
                <a:gd name="T46" fmla="*/ 70 w 71"/>
                <a:gd name="T47" fmla="*/ 59 h 87"/>
                <a:gd name="T48" fmla="*/ 71 w 71"/>
                <a:gd name="T49" fmla="*/ 67 h 87"/>
                <a:gd name="T50" fmla="*/ 69 w 71"/>
                <a:gd name="T51" fmla="*/ 70 h 87"/>
                <a:gd name="T52" fmla="*/ 68 w 71"/>
                <a:gd name="T53" fmla="*/ 8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71" h="87">
                  <a:moveTo>
                    <a:pt x="68" y="87"/>
                  </a:moveTo>
                  <a:lnTo>
                    <a:pt x="63" y="87"/>
                  </a:lnTo>
                  <a:lnTo>
                    <a:pt x="44" y="77"/>
                  </a:lnTo>
                  <a:lnTo>
                    <a:pt x="27" y="61"/>
                  </a:lnTo>
                  <a:lnTo>
                    <a:pt x="12" y="50"/>
                  </a:lnTo>
                  <a:lnTo>
                    <a:pt x="0" y="37"/>
                  </a:lnTo>
                  <a:lnTo>
                    <a:pt x="4" y="30"/>
                  </a:lnTo>
                  <a:lnTo>
                    <a:pt x="5" y="24"/>
                  </a:lnTo>
                  <a:lnTo>
                    <a:pt x="13" y="12"/>
                  </a:lnTo>
                  <a:lnTo>
                    <a:pt x="22" y="3"/>
                  </a:lnTo>
                  <a:lnTo>
                    <a:pt x="26" y="2"/>
                  </a:lnTo>
                  <a:lnTo>
                    <a:pt x="31" y="0"/>
                  </a:lnTo>
                  <a:lnTo>
                    <a:pt x="38" y="13"/>
                  </a:lnTo>
                  <a:lnTo>
                    <a:pt x="37" y="21"/>
                  </a:lnTo>
                  <a:lnTo>
                    <a:pt x="41" y="26"/>
                  </a:lnTo>
                  <a:lnTo>
                    <a:pt x="46" y="26"/>
                  </a:lnTo>
                  <a:lnTo>
                    <a:pt x="49" y="17"/>
                  </a:lnTo>
                  <a:lnTo>
                    <a:pt x="55" y="18"/>
                  </a:lnTo>
                  <a:lnTo>
                    <a:pt x="54" y="24"/>
                  </a:lnTo>
                  <a:lnTo>
                    <a:pt x="55" y="34"/>
                  </a:lnTo>
                  <a:lnTo>
                    <a:pt x="52" y="43"/>
                  </a:lnTo>
                  <a:lnTo>
                    <a:pt x="57" y="49"/>
                  </a:lnTo>
                  <a:lnTo>
                    <a:pt x="63" y="50"/>
                  </a:lnTo>
                  <a:lnTo>
                    <a:pt x="70" y="59"/>
                  </a:lnTo>
                  <a:lnTo>
                    <a:pt x="71" y="67"/>
                  </a:lnTo>
                  <a:lnTo>
                    <a:pt x="69" y="70"/>
                  </a:lnTo>
                  <a:lnTo>
                    <a:pt x="68" y="87"/>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399" name="Freeform 398">
              <a:extLst>
                <a:ext uri="{FF2B5EF4-FFF2-40B4-BE49-F238E27FC236}">
                  <a16:creationId xmlns:a16="http://schemas.microsoft.com/office/drawing/2014/main" id="{4E486576-84B1-E34C-8554-17CF8E96DBE0}"/>
                </a:ext>
              </a:extLst>
            </p:cNvPr>
            <p:cNvSpPr>
              <a:spLocks/>
            </p:cNvSpPr>
            <p:nvPr/>
          </p:nvSpPr>
          <p:spPr bwMode="auto">
            <a:xfrm>
              <a:off x="5201672" y="3178706"/>
              <a:ext cx="472799" cy="438019"/>
            </a:xfrm>
            <a:custGeom>
              <a:avLst/>
              <a:gdLst>
                <a:gd name="T0" fmla="*/ 101 w 286"/>
                <a:gd name="T1" fmla="*/ 213 h 282"/>
                <a:gd name="T2" fmla="*/ 88 w 286"/>
                <a:gd name="T3" fmla="*/ 221 h 282"/>
                <a:gd name="T4" fmla="*/ 78 w 286"/>
                <a:gd name="T5" fmla="*/ 210 h 282"/>
                <a:gd name="T6" fmla="*/ 49 w 286"/>
                <a:gd name="T7" fmla="*/ 201 h 282"/>
                <a:gd name="T8" fmla="*/ 41 w 286"/>
                <a:gd name="T9" fmla="*/ 188 h 282"/>
                <a:gd name="T10" fmla="*/ 27 w 286"/>
                <a:gd name="T11" fmla="*/ 178 h 282"/>
                <a:gd name="T12" fmla="*/ 19 w 286"/>
                <a:gd name="T13" fmla="*/ 182 h 282"/>
                <a:gd name="T14" fmla="*/ 12 w 286"/>
                <a:gd name="T15" fmla="*/ 170 h 282"/>
                <a:gd name="T16" fmla="*/ 11 w 286"/>
                <a:gd name="T17" fmla="*/ 162 h 282"/>
                <a:gd name="T18" fmla="*/ 0 w 286"/>
                <a:gd name="T19" fmla="*/ 146 h 282"/>
                <a:gd name="T20" fmla="*/ 7 w 286"/>
                <a:gd name="T21" fmla="*/ 138 h 282"/>
                <a:gd name="T22" fmla="*/ 5 w 286"/>
                <a:gd name="T23" fmla="*/ 125 h 282"/>
                <a:gd name="T24" fmla="*/ 7 w 286"/>
                <a:gd name="T25" fmla="*/ 113 h 282"/>
                <a:gd name="T26" fmla="*/ 6 w 286"/>
                <a:gd name="T27" fmla="*/ 104 h 282"/>
                <a:gd name="T28" fmla="*/ 9 w 286"/>
                <a:gd name="T29" fmla="*/ 87 h 282"/>
                <a:gd name="T30" fmla="*/ 7 w 286"/>
                <a:gd name="T31" fmla="*/ 77 h 282"/>
                <a:gd name="T32" fmla="*/ 1 w 286"/>
                <a:gd name="T33" fmla="*/ 59 h 282"/>
                <a:gd name="T34" fmla="*/ 10 w 286"/>
                <a:gd name="T35" fmla="*/ 54 h 282"/>
                <a:gd name="T36" fmla="*/ 11 w 286"/>
                <a:gd name="T37" fmla="*/ 45 h 282"/>
                <a:gd name="T38" fmla="*/ 9 w 286"/>
                <a:gd name="T39" fmla="*/ 37 h 282"/>
                <a:gd name="T40" fmla="*/ 21 w 286"/>
                <a:gd name="T41" fmla="*/ 29 h 282"/>
                <a:gd name="T42" fmla="*/ 26 w 286"/>
                <a:gd name="T43" fmla="*/ 22 h 282"/>
                <a:gd name="T44" fmla="*/ 34 w 286"/>
                <a:gd name="T45" fmla="*/ 16 h 282"/>
                <a:gd name="T46" fmla="*/ 35 w 286"/>
                <a:gd name="T47" fmla="*/ 0 h 282"/>
                <a:gd name="T48" fmla="*/ 55 w 286"/>
                <a:gd name="T49" fmla="*/ 7 h 282"/>
                <a:gd name="T50" fmla="*/ 63 w 286"/>
                <a:gd name="T51" fmla="*/ 6 h 282"/>
                <a:gd name="T52" fmla="*/ 77 w 286"/>
                <a:gd name="T53" fmla="*/ 9 h 282"/>
                <a:gd name="T54" fmla="*/ 101 w 286"/>
                <a:gd name="T55" fmla="*/ 18 h 282"/>
                <a:gd name="T56" fmla="*/ 110 w 286"/>
                <a:gd name="T57" fmla="*/ 37 h 282"/>
                <a:gd name="T58" fmla="*/ 126 w 286"/>
                <a:gd name="T59" fmla="*/ 41 h 282"/>
                <a:gd name="T60" fmla="*/ 151 w 286"/>
                <a:gd name="T61" fmla="*/ 50 h 282"/>
                <a:gd name="T62" fmla="*/ 170 w 286"/>
                <a:gd name="T63" fmla="*/ 60 h 282"/>
                <a:gd name="T64" fmla="*/ 178 w 286"/>
                <a:gd name="T65" fmla="*/ 54 h 282"/>
                <a:gd name="T66" fmla="*/ 186 w 286"/>
                <a:gd name="T67" fmla="*/ 45 h 282"/>
                <a:gd name="T68" fmla="*/ 181 w 286"/>
                <a:gd name="T69" fmla="*/ 29 h 282"/>
                <a:gd name="T70" fmla="*/ 186 w 286"/>
                <a:gd name="T71" fmla="*/ 19 h 282"/>
                <a:gd name="T72" fmla="*/ 198 w 286"/>
                <a:gd name="T73" fmla="*/ 9 h 282"/>
                <a:gd name="T74" fmla="*/ 210 w 286"/>
                <a:gd name="T75" fmla="*/ 6 h 282"/>
                <a:gd name="T76" fmla="*/ 234 w 286"/>
                <a:gd name="T77" fmla="*/ 11 h 282"/>
                <a:gd name="T78" fmla="*/ 241 w 286"/>
                <a:gd name="T79" fmla="*/ 20 h 282"/>
                <a:gd name="T80" fmla="*/ 247 w 286"/>
                <a:gd name="T81" fmla="*/ 20 h 282"/>
                <a:gd name="T82" fmla="*/ 253 w 286"/>
                <a:gd name="T83" fmla="*/ 23 h 282"/>
                <a:gd name="T84" fmla="*/ 270 w 286"/>
                <a:gd name="T85" fmla="*/ 26 h 282"/>
                <a:gd name="T86" fmla="*/ 275 w 286"/>
                <a:gd name="T87" fmla="*/ 33 h 282"/>
                <a:gd name="T88" fmla="*/ 270 w 286"/>
                <a:gd name="T89" fmla="*/ 43 h 282"/>
                <a:gd name="T90" fmla="*/ 273 w 286"/>
                <a:gd name="T91" fmla="*/ 51 h 282"/>
                <a:gd name="T92" fmla="*/ 269 w 286"/>
                <a:gd name="T93" fmla="*/ 64 h 282"/>
                <a:gd name="T94" fmla="*/ 275 w 286"/>
                <a:gd name="T95" fmla="*/ 81 h 282"/>
                <a:gd name="T96" fmla="*/ 280 w 286"/>
                <a:gd name="T97" fmla="*/ 155 h 282"/>
                <a:gd name="T98" fmla="*/ 284 w 286"/>
                <a:gd name="T99" fmla="*/ 231 h 282"/>
                <a:gd name="T100" fmla="*/ 286 w 286"/>
                <a:gd name="T101" fmla="*/ 273 h 282"/>
                <a:gd name="T102" fmla="*/ 265 w 286"/>
                <a:gd name="T103" fmla="*/ 273 h 282"/>
                <a:gd name="T104" fmla="*/ 265 w 286"/>
                <a:gd name="T105" fmla="*/ 282 h 282"/>
                <a:gd name="T106" fmla="*/ 192 w 286"/>
                <a:gd name="T107" fmla="*/ 242 h 282"/>
                <a:gd name="T108" fmla="*/ 119 w 286"/>
                <a:gd name="T109" fmla="*/ 202 h 282"/>
                <a:gd name="T110" fmla="*/ 101 w 286"/>
                <a:gd name="T111" fmla="*/ 213 h 2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286" h="282">
                  <a:moveTo>
                    <a:pt x="101" y="213"/>
                  </a:moveTo>
                  <a:lnTo>
                    <a:pt x="88" y="221"/>
                  </a:lnTo>
                  <a:lnTo>
                    <a:pt x="78" y="210"/>
                  </a:lnTo>
                  <a:lnTo>
                    <a:pt x="49" y="201"/>
                  </a:lnTo>
                  <a:lnTo>
                    <a:pt x="41" y="188"/>
                  </a:lnTo>
                  <a:lnTo>
                    <a:pt x="27" y="178"/>
                  </a:lnTo>
                  <a:lnTo>
                    <a:pt x="19" y="182"/>
                  </a:lnTo>
                  <a:lnTo>
                    <a:pt x="12" y="170"/>
                  </a:lnTo>
                  <a:lnTo>
                    <a:pt x="11" y="162"/>
                  </a:lnTo>
                  <a:lnTo>
                    <a:pt x="0" y="146"/>
                  </a:lnTo>
                  <a:lnTo>
                    <a:pt x="7" y="138"/>
                  </a:lnTo>
                  <a:lnTo>
                    <a:pt x="5" y="125"/>
                  </a:lnTo>
                  <a:lnTo>
                    <a:pt x="7" y="113"/>
                  </a:lnTo>
                  <a:lnTo>
                    <a:pt x="6" y="104"/>
                  </a:lnTo>
                  <a:lnTo>
                    <a:pt x="9" y="87"/>
                  </a:lnTo>
                  <a:lnTo>
                    <a:pt x="7" y="77"/>
                  </a:lnTo>
                  <a:lnTo>
                    <a:pt x="1" y="59"/>
                  </a:lnTo>
                  <a:lnTo>
                    <a:pt x="10" y="54"/>
                  </a:lnTo>
                  <a:lnTo>
                    <a:pt x="11" y="45"/>
                  </a:lnTo>
                  <a:lnTo>
                    <a:pt x="9" y="37"/>
                  </a:lnTo>
                  <a:lnTo>
                    <a:pt x="21" y="29"/>
                  </a:lnTo>
                  <a:lnTo>
                    <a:pt x="26" y="22"/>
                  </a:lnTo>
                  <a:lnTo>
                    <a:pt x="34" y="16"/>
                  </a:lnTo>
                  <a:lnTo>
                    <a:pt x="35" y="0"/>
                  </a:lnTo>
                  <a:lnTo>
                    <a:pt x="55" y="7"/>
                  </a:lnTo>
                  <a:lnTo>
                    <a:pt x="63" y="6"/>
                  </a:lnTo>
                  <a:lnTo>
                    <a:pt x="77" y="9"/>
                  </a:lnTo>
                  <a:lnTo>
                    <a:pt x="101" y="18"/>
                  </a:lnTo>
                  <a:lnTo>
                    <a:pt x="110" y="37"/>
                  </a:lnTo>
                  <a:lnTo>
                    <a:pt x="126" y="41"/>
                  </a:lnTo>
                  <a:lnTo>
                    <a:pt x="151" y="50"/>
                  </a:lnTo>
                  <a:lnTo>
                    <a:pt x="170" y="60"/>
                  </a:lnTo>
                  <a:lnTo>
                    <a:pt x="178" y="54"/>
                  </a:lnTo>
                  <a:lnTo>
                    <a:pt x="186" y="45"/>
                  </a:lnTo>
                  <a:lnTo>
                    <a:pt x="181" y="29"/>
                  </a:lnTo>
                  <a:lnTo>
                    <a:pt x="186" y="19"/>
                  </a:lnTo>
                  <a:lnTo>
                    <a:pt x="198" y="9"/>
                  </a:lnTo>
                  <a:lnTo>
                    <a:pt x="210" y="6"/>
                  </a:lnTo>
                  <a:lnTo>
                    <a:pt x="234" y="11"/>
                  </a:lnTo>
                  <a:lnTo>
                    <a:pt x="241" y="20"/>
                  </a:lnTo>
                  <a:lnTo>
                    <a:pt x="247" y="20"/>
                  </a:lnTo>
                  <a:lnTo>
                    <a:pt x="253" y="23"/>
                  </a:lnTo>
                  <a:lnTo>
                    <a:pt x="270" y="26"/>
                  </a:lnTo>
                  <a:lnTo>
                    <a:pt x="275" y="33"/>
                  </a:lnTo>
                  <a:lnTo>
                    <a:pt x="270" y="43"/>
                  </a:lnTo>
                  <a:lnTo>
                    <a:pt x="273" y="51"/>
                  </a:lnTo>
                  <a:lnTo>
                    <a:pt x="269" y="64"/>
                  </a:lnTo>
                  <a:lnTo>
                    <a:pt x="275" y="81"/>
                  </a:lnTo>
                  <a:lnTo>
                    <a:pt x="280" y="155"/>
                  </a:lnTo>
                  <a:lnTo>
                    <a:pt x="284" y="231"/>
                  </a:lnTo>
                  <a:lnTo>
                    <a:pt x="286" y="273"/>
                  </a:lnTo>
                  <a:lnTo>
                    <a:pt x="265" y="273"/>
                  </a:lnTo>
                  <a:lnTo>
                    <a:pt x="265" y="282"/>
                  </a:lnTo>
                  <a:lnTo>
                    <a:pt x="192" y="242"/>
                  </a:lnTo>
                  <a:lnTo>
                    <a:pt x="119" y="202"/>
                  </a:lnTo>
                  <a:lnTo>
                    <a:pt x="101" y="213"/>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400" name="Freeform 399">
              <a:extLst>
                <a:ext uri="{FF2B5EF4-FFF2-40B4-BE49-F238E27FC236}">
                  <a16:creationId xmlns:a16="http://schemas.microsoft.com/office/drawing/2014/main" id="{531D347E-78EF-2D49-8572-932868990B21}"/>
                </a:ext>
              </a:extLst>
            </p:cNvPr>
            <p:cNvSpPr>
              <a:spLocks/>
            </p:cNvSpPr>
            <p:nvPr/>
          </p:nvSpPr>
          <p:spPr bwMode="auto">
            <a:xfrm>
              <a:off x="5714147" y="5173091"/>
              <a:ext cx="69431" cy="63684"/>
            </a:xfrm>
            <a:custGeom>
              <a:avLst/>
              <a:gdLst>
                <a:gd name="T0" fmla="*/ 36 w 42"/>
                <a:gd name="T1" fmla="*/ 6 h 41"/>
                <a:gd name="T2" fmla="*/ 42 w 42"/>
                <a:gd name="T3" fmla="*/ 12 h 41"/>
                <a:gd name="T4" fmla="*/ 36 w 42"/>
                <a:gd name="T5" fmla="*/ 22 h 41"/>
                <a:gd name="T6" fmla="*/ 32 w 42"/>
                <a:gd name="T7" fmla="*/ 29 h 41"/>
                <a:gd name="T8" fmla="*/ 22 w 42"/>
                <a:gd name="T9" fmla="*/ 32 h 41"/>
                <a:gd name="T10" fmla="*/ 18 w 42"/>
                <a:gd name="T11" fmla="*/ 39 h 41"/>
                <a:gd name="T12" fmla="*/ 12 w 42"/>
                <a:gd name="T13" fmla="*/ 41 h 41"/>
                <a:gd name="T14" fmla="*/ 0 w 42"/>
                <a:gd name="T15" fmla="*/ 25 h 41"/>
                <a:gd name="T16" fmla="*/ 10 w 42"/>
                <a:gd name="T17" fmla="*/ 12 h 41"/>
                <a:gd name="T18" fmla="*/ 20 w 42"/>
                <a:gd name="T19" fmla="*/ 4 h 41"/>
                <a:gd name="T20" fmla="*/ 29 w 42"/>
                <a:gd name="T21" fmla="*/ 0 h 41"/>
                <a:gd name="T22" fmla="*/ 36 w 42"/>
                <a:gd name="T23" fmla="*/ 6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2" h="41">
                  <a:moveTo>
                    <a:pt x="36" y="6"/>
                  </a:moveTo>
                  <a:lnTo>
                    <a:pt x="42" y="12"/>
                  </a:lnTo>
                  <a:lnTo>
                    <a:pt x="36" y="22"/>
                  </a:lnTo>
                  <a:lnTo>
                    <a:pt x="32" y="29"/>
                  </a:lnTo>
                  <a:lnTo>
                    <a:pt x="22" y="32"/>
                  </a:lnTo>
                  <a:lnTo>
                    <a:pt x="18" y="39"/>
                  </a:lnTo>
                  <a:lnTo>
                    <a:pt x="12" y="41"/>
                  </a:lnTo>
                  <a:lnTo>
                    <a:pt x="0" y="25"/>
                  </a:lnTo>
                  <a:lnTo>
                    <a:pt x="10" y="12"/>
                  </a:lnTo>
                  <a:lnTo>
                    <a:pt x="20" y="4"/>
                  </a:lnTo>
                  <a:lnTo>
                    <a:pt x="29" y="0"/>
                  </a:lnTo>
                  <a:lnTo>
                    <a:pt x="36" y="6"/>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401" name="Freeform 400">
              <a:extLst>
                <a:ext uri="{FF2B5EF4-FFF2-40B4-BE49-F238E27FC236}">
                  <a16:creationId xmlns:a16="http://schemas.microsoft.com/office/drawing/2014/main" id="{901458B4-4BB4-A540-AF3F-F4DBB1D9F863}"/>
                </a:ext>
              </a:extLst>
            </p:cNvPr>
            <p:cNvSpPr>
              <a:spLocks/>
            </p:cNvSpPr>
            <p:nvPr/>
          </p:nvSpPr>
          <p:spPr bwMode="auto">
            <a:xfrm>
              <a:off x="5457909" y="2444014"/>
              <a:ext cx="145477" cy="74557"/>
            </a:xfrm>
            <a:custGeom>
              <a:avLst/>
              <a:gdLst>
                <a:gd name="T0" fmla="*/ 31 w 88"/>
                <a:gd name="T1" fmla="*/ 40 h 48"/>
                <a:gd name="T2" fmla="*/ 29 w 88"/>
                <a:gd name="T3" fmla="*/ 35 h 48"/>
                <a:gd name="T4" fmla="*/ 30 w 88"/>
                <a:gd name="T5" fmla="*/ 30 h 48"/>
                <a:gd name="T6" fmla="*/ 22 w 88"/>
                <a:gd name="T7" fmla="*/ 27 h 48"/>
                <a:gd name="T8" fmla="*/ 6 w 88"/>
                <a:gd name="T9" fmla="*/ 23 h 48"/>
                <a:gd name="T10" fmla="*/ 0 w 88"/>
                <a:gd name="T11" fmla="*/ 7 h 48"/>
                <a:gd name="T12" fmla="*/ 17 w 88"/>
                <a:gd name="T13" fmla="*/ 0 h 48"/>
                <a:gd name="T14" fmla="*/ 42 w 88"/>
                <a:gd name="T15" fmla="*/ 2 h 48"/>
                <a:gd name="T16" fmla="*/ 57 w 88"/>
                <a:gd name="T17" fmla="*/ 0 h 48"/>
                <a:gd name="T18" fmla="*/ 60 w 88"/>
                <a:gd name="T19" fmla="*/ 4 h 48"/>
                <a:gd name="T20" fmla="*/ 68 w 88"/>
                <a:gd name="T21" fmla="*/ 5 h 48"/>
                <a:gd name="T22" fmla="*/ 85 w 88"/>
                <a:gd name="T23" fmla="*/ 15 h 48"/>
                <a:gd name="T24" fmla="*/ 88 w 88"/>
                <a:gd name="T25" fmla="*/ 24 h 48"/>
                <a:gd name="T26" fmla="*/ 76 w 88"/>
                <a:gd name="T27" fmla="*/ 30 h 48"/>
                <a:gd name="T28" fmla="*/ 74 w 88"/>
                <a:gd name="T29" fmla="*/ 41 h 48"/>
                <a:gd name="T30" fmla="*/ 58 w 88"/>
                <a:gd name="T31" fmla="*/ 48 h 48"/>
                <a:gd name="T32" fmla="*/ 44 w 88"/>
                <a:gd name="T33" fmla="*/ 48 h 48"/>
                <a:gd name="T34" fmla="*/ 39 w 88"/>
                <a:gd name="T35" fmla="*/ 42 h 48"/>
                <a:gd name="T36" fmla="*/ 31 w 88"/>
                <a:gd name="T37" fmla="*/ 4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88" h="48">
                  <a:moveTo>
                    <a:pt x="31" y="40"/>
                  </a:moveTo>
                  <a:lnTo>
                    <a:pt x="29" y="35"/>
                  </a:lnTo>
                  <a:lnTo>
                    <a:pt x="30" y="30"/>
                  </a:lnTo>
                  <a:lnTo>
                    <a:pt x="22" y="27"/>
                  </a:lnTo>
                  <a:lnTo>
                    <a:pt x="6" y="23"/>
                  </a:lnTo>
                  <a:lnTo>
                    <a:pt x="0" y="7"/>
                  </a:lnTo>
                  <a:lnTo>
                    <a:pt x="17" y="0"/>
                  </a:lnTo>
                  <a:lnTo>
                    <a:pt x="42" y="2"/>
                  </a:lnTo>
                  <a:lnTo>
                    <a:pt x="57" y="0"/>
                  </a:lnTo>
                  <a:lnTo>
                    <a:pt x="60" y="4"/>
                  </a:lnTo>
                  <a:lnTo>
                    <a:pt x="68" y="5"/>
                  </a:lnTo>
                  <a:lnTo>
                    <a:pt x="85" y="15"/>
                  </a:lnTo>
                  <a:lnTo>
                    <a:pt x="88" y="24"/>
                  </a:lnTo>
                  <a:lnTo>
                    <a:pt x="76" y="30"/>
                  </a:lnTo>
                  <a:lnTo>
                    <a:pt x="74" y="41"/>
                  </a:lnTo>
                  <a:lnTo>
                    <a:pt x="58" y="48"/>
                  </a:lnTo>
                  <a:lnTo>
                    <a:pt x="44" y="48"/>
                  </a:lnTo>
                  <a:lnTo>
                    <a:pt x="39" y="42"/>
                  </a:lnTo>
                  <a:lnTo>
                    <a:pt x="31" y="4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402" name="Freeform 401">
              <a:extLst>
                <a:ext uri="{FF2B5EF4-FFF2-40B4-BE49-F238E27FC236}">
                  <a16:creationId xmlns:a16="http://schemas.microsoft.com/office/drawing/2014/main" id="{A094E23F-5D98-5540-BBC0-CFEFF852BE03}"/>
                </a:ext>
              </a:extLst>
            </p:cNvPr>
            <p:cNvSpPr>
              <a:spLocks/>
            </p:cNvSpPr>
            <p:nvPr/>
          </p:nvSpPr>
          <p:spPr bwMode="auto">
            <a:xfrm>
              <a:off x="5077687" y="2636618"/>
              <a:ext cx="14878" cy="21745"/>
            </a:xfrm>
            <a:custGeom>
              <a:avLst/>
              <a:gdLst>
                <a:gd name="T0" fmla="*/ 6 w 9"/>
                <a:gd name="T1" fmla="*/ 0 h 14"/>
                <a:gd name="T2" fmla="*/ 9 w 9"/>
                <a:gd name="T3" fmla="*/ 5 h 14"/>
                <a:gd name="T4" fmla="*/ 8 w 9"/>
                <a:gd name="T5" fmla="*/ 14 h 14"/>
                <a:gd name="T6" fmla="*/ 4 w 9"/>
                <a:gd name="T7" fmla="*/ 14 h 14"/>
                <a:gd name="T8" fmla="*/ 0 w 9"/>
                <a:gd name="T9" fmla="*/ 13 h 14"/>
                <a:gd name="T10" fmla="*/ 2 w 9"/>
                <a:gd name="T11" fmla="*/ 1 h 14"/>
                <a:gd name="T12" fmla="*/ 6 w 9"/>
                <a:gd name="T13" fmla="*/ 0 h 14"/>
              </a:gdLst>
              <a:ahLst/>
              <a:cxnLst>
                <a:cxn ang="0">
                  <a:pos x="T0" y="T1"/>
                </a:cxn>
                <a:cxn ang="0">
                  <a:pos x="T2" y="T3"/>
                </a:cxn>
                <a:cxn ang="0">
                  <a:pos x="T4" y="T5"/>
                </a:cxn>
                <a:cxn ang="0">
                  <a:pos x="T6" y="T7"/>
                </a:cxn>
                <a:cxn ang="0">
                  <a:pos x="T8" y="T9"/>
                </a:cxn>
                <a:cxn ang="0">
                  <a:pos x="T10" y="T11"/>
                </a:cxn>
                <a:cxn ang="0">
                  <a:pos x="T12" y="T13"/>
                </a:cxn>
              </a:cxnLst>
              <a:rect l="0" t="0" r="r" b="b"/>
              <a:pathLst>
                <a:path w="9" h="14">
                  <a:moveTo>
                    <a:pt x="6" y="0"/>
                  </a:moveTo>
                  <a:lnTo>
                    <a:pt x="9" y="5"/>
                  </a:lnTo>
                  <a:lnTo>
                    <a:pt x="8" y="14"/>
                  </a:lnTo>
                  <a:lnTo>
                    <a:pt x="4" y="14"/>
                  </a:lnTo>
                  <a:lnTo>
                    <a:pt x="0" y="13"/>
                  </a:lnTo>
                  <a:lnTo>
                    <a:pt x="2" y="1"/>
                  </a:lnTo>
                  <a:lnTo>
                    <a:pt x="6"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403" name="Freeform 402">
              <a:extLst>
                <a:ext uri="{FF2B5EF4-FFF2-40B4-BE49-F238E27FC236}">
                  <a16:creationId xmlns:a16="http://schemas.microsoft.com/office/drawing/2014/main" id="{CA1489BD-C5F3-8F4A-B445-461A58439EDF}"/>
                </a:ext>
              </a:extLst>
            </p:cNvPr>
            <p:cNvSpPr>
              <a:spLocks/>
            </p:cNvSpPr>
            <p:nvPr/>
          </p:nvSpPr>
          <p:spPr bwMode="auto">
            <a:xfrm>
              <a:off x="5456257" y="2394310"/>
              <a:ext cx="180193" cy="73003"/>
            </a:xfrm>
            <a:custGeom>
              <a:avLst/>
              <a:gdLst>
                <a:gd name="T0" fmla="*/ 1 w 109"/>
                <a:gd name="T1" fmla="*/ 39 h 47"/>
                <a:gd name="T2" fmla="*/ 0 w 109"/>
                <a:gd name="T3" fmla="*/ 24 h 47"/>
                <a:gd name="T4" fmla="*/ 5 w 109"/>
                <a:gd name="T5" fmla="*/ 11 h 47"/>
                <a:gd name="T6" fmla="*/ 18 w 109"/>
                <a:gd name="T7" fmla="*/ 5 h 47"/>
                <a:gd name="T8" fmla="*/ 33 w 109"/>
                <a:gd name="T9" fmla="*/ 19 h 47"/>
                <a:gd name="T10" fmla="*/ 45 w 109"/>
                <a:gd name="T11" fmla="*/ 19 h 47"/>
                <a:gd name="T12" fmla="*/ 45 w 109"/>
                <a:gd name="T13" fmla="*/ 4 h 47"/>
                <a:gd name="T14" fmla="*/ 57 w 109"/>
                <a:gd name="T15" fmla="*/ 0 h 47"/>
                <a:gd name="T16" fmla="*/ 64 w 109"/>
                <a:gd name="T17" fmla="*/ 3 h 47"/>
                <a:gd name="T18" fmla="*/ 79 w 109"/>
                <a:gd name="T19" fmla="*/ 10 h 47"/>
                <a:gd name="T20" fmla="*/ 91 w 109"/>
                <a:gd name="T21" fmla="*/ 10 h 47"/>
                <a:gd name="T22" fmla="*/ 99 w 109"/>
                <a:gd name="T23" fmla="*/ 15 h 47"/>
                <a:gd name="T24" fmla="*/ 102 w 109"/>
                <a:gd name="T25" fmla="*/ 24 h 47"/>
                <a:gd name="T26" fmla="*/ 109 w 109"/>
                <a:gd name="T27" fmla="*/ 36 h 47"/>
                <a:gd name="T28" fmla="*/ 94 w 109"/>
                <a:gd name="T29" fmla="*/ 43 h 47"/>
                <a:gd name="T30" fmla="*/ 86 w 109"/>
                <a:gd name="T31" fmla="*/ 47 h 47"/>
                <a:gd name="T32" fmla="*/ 69 w 109"/>
                <a:gd name="T33" fmla="*/ 37 h 47"/>
                <a:gd name="T34" fmla="*/ 61 w 109"/>
                <a:gd name="T35" fmla="*/ 36 h 47"/>
                <a:gd name="T36" fmla="*/ 58 w 109"/>
                <a:gd name="T37" fmla="*/ 32 h 47"/>
                <a:gd name="T38" fmla="*/ 43 w 109"/>
                <a:gd name="T39" fmla="*/ 34 h 47"/>
                <a:gd name="T40" fmla="*/ 18 w 109"/>
                <a:gd name="T41" fmla="*/ 32 h 47"/>
                <a:gd name="T42" fmla="*/ 1 w 109"/>
                <a:gd name="T43" fmla="*/ 39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09" h="47">
                  <a:moveTo>
                    <a:pt x="1" y="39"/>
                  </a:moveTo>
                  <a:lnTo>
                    <a:pt x="0" y="24"/>
                  </a:lnTo>
                  <a:lnTo>
                    <a:pt x="5" y="11"/>
                  </a:lnTo>
                  <a:lnTo>
                    <a:pt x="18" y="5"/>
                  </a:lnTo>
                  <a:lnTo>
                    <a:pt x="33" y="19"/>
                  </a:lnTo>
                  <a:lnTo>
                    <a:pt x="45" y="19"/>
                  </a:lnTo>
                  <a:lnTo>
                    <a:pt x="45" y="4"/>
                  </a:lnTo>
                  <a:lnTo>
                    <a:pt x="57" y="0"/>
                  </a:lnTo>
                  <a:lnTo>
                    <a:pt x="64" y="3"/>
                  </a:lnTo>
                  <a:lnTo>
                    <a:pt x="79" y="10"/>
                  </a:lnTo>
                  <a:lnTo>
                    <a:pt x="91" y="10"/>
                  </a:lnTo>
                  <a:lnTo>
                    <a:pt x="99" y="15"/>
                  </a:lnTo>
                  <a:lnTo>
                    <a:pt x="102" y="24"/>
                  </a:lnTo>
                  <a:lnTo>
                    <a:pt x="109" y="36"/>
                  </a:lnTo>
                  <a:lnTo>
                    <a:pt x="94" y="43"/>
                  </a:lnTo>
                  <a:lnTo>
                    <a:pt x="86" y="47"/>
                  </a:lnTo>
                  <a:lnTo>
                    <a:pt x="69" y="37"/>
                  </a:lnTo>
                  <a:lnTo>
                    <a:pt x="61" y="36"/>
                  </a:lnTo>
                  <a:lnTo>
                    <a:pt x="58" y="32"/>
                  </a:lnTo>
                  <a:lnTo>
                    <a:pt x="43" y="34"/>
                  </a:lnTo>
                  <a:lnTo>
                    <a:pt x="18" y="32"/>
                  </a:lnTo>
                  <a:lnTo>
                    <a:pt x="1" y="3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404" name="Freeform 403">
              <a:extLst>
                <a:ext uri="{FF2B5EF4-FFF2-40B4-BE49-F238E27FC236}">
                  <a16:creationId xmlns:a16="http://schemas.microsoft.com/office/drawing/2014/main" id="{0E0E35E3-42B6-2545-8E98-9AF4B8592E8F}"/>
                </a:ext>
              </a:extLst>
            </p:cNvPr>
            <p:cNvSpPr>
              <a:spLocks/>
            </p:cNvSpPr>
            <p:nvPr/>
          </p:nvSpPr>
          <p:spPr bwMode="auto">
            <a:xfrm>
              <a:off x="4421389" y="3094830"/>
              <a:ext cx="474453" cy="461318"/>
            </a:xfrm>
            <a:custGeom>
              <a:avLst/>
              <a:gdLst>
                <a:gd name="T0" fmla="*/ 227 w 287"/>
                <a:gd name="T1" fmla="*/ 9 h 297"/>
                <a:gd name="T2" fmla="*/ 261 w 287"/>
                <a:gd name="T3" fmla="*/ 12 h 297"/>
                <a:gd name="T4" fmla="*/ 275 w 287"/>
                <a:gd name="T5" fmla="*/ 25 h 297"/>
                <a:gd name="T6" fmla="*/ 282 w 287"/>
                <a:gd name="T7" fmla="*/ 60 h 297"/>
                <a:gd name="T8" fmla="*/ 284 w 287"/>
                <a:gd name="T9" fmla="*/ 72 h 297"/>
                <a:gd name="T10" fmla="*/ 253 w 287"/>
                <a:gd name="T11" fmla="*/ 84 h 297"/>
                <a:gd name="T12" fmla="*/ 242 w 287"/>
                <a:gd name="T13" fmla="*/ 101 h 297"/>
                <a:gd name="T14" fmla="*/ 214 w 287"/>
                <a:gd name="T15" fmla="*/ 119 h 297"/>
                <a:gd name="T16" fmla="*/ 182 w 287"/>
                <a:gd name="T17" fmla="*/ 128 h 297"/>
                <a:gd name="T18" fmla="*/ 153 w 287"/>
                <a:gd name="T19" fmla="*/ 168 h 297"/>
                <a:gd name="T20" fmla="*/ 150 w 287"/>
                <a:gd name="T21" fmla="*/ 168 h 297"/>
                <a:gd name="T22" fmla="*/ 139 w 287"/>
                <a:gd name="T23" fmla="*/ 180 h 297"/>
                <a:gd name="T24" fmla="*/ 125 w 287"/>
                <a:gd name="T25" fmla="*/ 184 h 297"/>
                <a:gd name="T26" fmla="*/ 104 w 287"/>
                <a:gd name="T27" fmla="*/ 184 h 297"/>
                <a:gd name="T28" fmla="*/ 92 w 287"/>
                <a:gd name="T29" fmla="*/ 202 h 297"/>
                <a:gd name="T30" fmla="*/ 58 w 287"/>
                <a:gd name="T31" fmla="*/ 250 h 297"/>
                <a:gd name="T32" fmla="*/ 43 w 287"/>
                <a:gd name="T33" fmla="*/ 288 h 297"/>
                <a:gd name="T34" fmla="*/ 0 w 287"/>
                <a:gd name="T35" fmla="*/ 297 h 297"/>
                <a:gd name="T36" fmla="*/ 1 w 287"/>
                <a:gd name="T37" fmla="*/ 288 h 297"/>
                <a:gd name="T38" fmla="*/ 14 w 287"/>
                <a:gd name="T39" fmla="*/ 271 h 297"/>
                <a:gd name="T40" fmla="*/ 20 w 287"/>
                <a:gd name="T41" fmla="*/ 249 h 297"/>
                <a:gd name="T42" fmla="*/ 37 w 287"/>
                <a:gd name="T43" fmla="*/ 233 h 297"/>
                <a:gd name="T44" fmla="*/ 42 w 287"/>
                <a:gd name="T45" fmla="*/ 210 h 297"/>
                <a:gd name="T46" fmla="*/ 61 w 287"/>
                <a:gd name="T47" fmla="*/ 189 h 297"/>
                <a:gd name="T48" fmla="*/ 74 w 287"/>
                <a:gd name="T49" fmla="*/ 168 h 297"/>
                <a:gd name="T50" fmla="*/ 99 w 287"/>
                <a:gd name="T51" fmla="*/ 158 h 297"/>
                <a:gd name="T52" fmla="*/ 123 w 287"/>
                <a:gd name="T53" fmla="*/ 138 h 297"/>
                <a:gd name="T54" fmla="*/ 134 w 287"/>
                <a:gd name="T55" fmla="*/ 95 h 297"/>
                <a:gd name="T56" fmla="*/ 144 w 287"/>
                <a:gd name="T57" fmla="*/ 66 h 297"/>
                <a:gd name="T58" fmla="*/ 173 w 287"/>
                <a:gd name="T59" fmla="*/ 43 h 297"/>
                <a:gd name="T60" fmla="*/ 198 w 287"/>
                <a:gd name="T61" fmla="*/ 13 h 297"/>
                <a:gd name="T62" fmla="*/ 217 w 287"/>
                <a:gd name="T63" fmla="*/ 0 h 2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87" h="297">
                  <a:moveTo>
                    <a:pt x="217" y="0"/>
                  </a:moveTo>
                  <a:lnTo>
                    <a:pt x="227" y="9"/>
                  </a:lnTo>
                  <a:lnTo>
                    <a:pt x="244" y="7"/>
                  </a:lnTo>
                  <a:lnTo>
                    <a:pt x="261" y="12"/>
                  </a:lnTo>
                  <a:lnTo>
                    <a:pt x="269" y="12"/>
                  </a:lnTo>
                  <a:lnTo>
                    <a:pt x="275" y="25"/>
                  </a:lnTo>
                  <a:lnTo>
                    <a:pt x="276" y="38"/>
                  </a:lnTo>
                  <a:lnTo>
                    <a:pt x="282" y="60"/>
                  </a:lnTo>
                  <a:lnTo>
                    <a:pt x="287" y="64"/>
                  </a:lnTo>
                  <a:lnTo>
                    <a:pt x="284" y="72"/>
                  </a:lnTo>
                  <a:lnTo>
                    <a:pt x="261" y="76"/>
                  </a:lnTo>
                  <a:lnTo>
                    <a:pt x="253" y="84"/>
                  </a:lnTo>
                  <a:lnTo>
                    <a:pt x="242" y="85"/>
                  </a:lnTo>
                  <a:lnTo>
                    <a:pt x="242" y="101"/>
                  </a:lnTo>
                  <a:lnTo>
                    <a:pt x="221" y="109"/>
                  </a:lnTo>
                  <a:lnTo>
                    <a:pt x="214" y="119"/>
                  </a:lnTo>
                  <a:lnTo>
                    <a:pt x="200" y="125"/>
                  </a:lnTo>
                  <a:lnTo>
                    <a:pt x="182" y="128"/>
                  </a:lnTo>
                  <a:lnTo>
                    <a:pt x="153" y="143"/>
                  </a:lnTo>
                  <a:lnTo>
                    <a:pt x="153" y="168"/>
                  </a:lnTo>
                  <a:lnTo>
                    <a:pt x="150" y="168"/>
                  </a:lnTo>
                  <a:lnTo>
                    <a:pt x="150" y="168"/>
                  </a:lnTo>
                  <a:lnTo>
                    <a:pt x="150" y="179"/>
                  </a:lnTo>
                  <a:lnTo>
                    <a:pt x="139" y="180"/>
                  </a:lnTo>
                  <a:lnTo>
                    <a:pt x="133" y="184"/>
                  </a:lnTo>
                  <a:lnTo>
                    <a:pt x="125" y="184"/>
                  </a:lnTo>
                  <a:lnTo>
                    <a:pt x="119" y="182"/>
                  </a:lnTo>
                  <a:lnTo>
                    <a:pt x="104" y="184"/>
                  </a:lnTo>
                  <a:lnTo>
                    <a:pt x="98" y="200"/>
                  </a:lnTo>
                  <a:lnTo>
                    <a:pt x="92" y="202"/>
                  </a:lnTo>
                  <a:lnTo>
                    <a:pt x="83" y="228"/>
                  </a:lnTo>
                  <a:lnTo>
                    <a:pt x="58" y="250"/>
                  </a:lnTo>
                  <a:lnTo>
                    <a:pt x="51" y="279"/>
                  </a:lnTo>
                  <a:lnTo>
                    <a:pt x="43" y="288"/>
                  </a:lnTo>
                  <a:lnTo>
                    <a:pt x="41" y="296"/>
                  </a:lnTo>
                  <a:lnTo>
                    <a:pt x="0" y="297"/>
                  </a:lnTo>
                  <a:lnTo>
                    <a:pt x="0" y="297"/>
                  </a:lnTo>
                  <a:lnTo>
                    <a:pt x="1" y="288"/>
                  </a:lnTo>
                  <a:lnTo>
                    <a:pt x="8" y="282"/>
                  </a:lnTo>
                  <a:lnTo>
                    <a:pt x="14" y="271"/>
                  </a:lnTo>
                  <a:lnTo>
                    <a:pt x="13" y="264"/>
                  </a:lnTo>
                  <a:lnTo>
                    <a:pt x="20" y="249"/>
                  </a:lnTo>
                  <a:lnTo>
                    <a:pt x="30" y="236"/>
                  </a:lnTo>
                  <a:lnTo>
                    <a:pt x="37" y="233"/>
                  </a:lnTo>
                  <a:lnTo>
                    <a:pt x="42" y="221"/>
                  </a:lnTo>
                  <a:lnTo>
                    <a:pt x="42" y="210"/>
                  </a:lnTo>
                  <a:lnTo>
                    <a:pt x="49" y="197"/>
                  </a:lnTo>
                  <a:lnTo>
                    <a:pt x="61" y="189"/>
                  </a:lnTo>
                  <a:lnTo>
                    <a:pt x="73" y="168"/>
                  </a:lnTo>
                  <a:lnTo>
                    <a:pt x="74" y="168"/>
                  </a:lnTo>
                  <a:lnTo>
                    <a:pt x="83" y="160"/>
                  </a:lnTo>
                  <a:lnTo>
                    <a:pt x="99" y="158"/>
                  </a:lnTo>
                  <a:lnTo>
                    <a:pt x="114" y="144"/>
                  </a:lnTo>
                  <a:lnTo>
                    <a:pt x="123" y="138"/>
                  </a:lnTo>
                  <a:lnTo>
                    <a:pt x="138" y="121"/>
                  </a:lnTo>
                  <a:lnTo>
                    <a:pt x="134" y="95"/>
                  </a:lnTo>
                  <a:lnTo>
                    <a:pt x="141" y="77"/>
                  </a:lnTo>
                  <a:lnTo>
                    <a:pt x="144" y="66"/>
                  </a:lnTo>
                  <a:lnTo>
                    <a:pt x="156" y="52"/>
                  </a:lnTo>
                  <a:lnTo>
                    <a:pt x="173" y="43"/>
                  </a:lnTo>
                  <a:lnTo>
                    <a:pt x="186" y="34"/>
                  </a:lnTo>
                  <a:lnTo>
                    <a:pt x="198" y="13"/>
                  </a:lnTo>
                  <a:lnTo>
                    <a:pt x="204" y="0"/>
                  </a:lnTo>
                  <a:lnTo>
                    <a:pt x="217"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405" name="Freeform 404">
              <a:extLst>
                <a:ext uri="{FF2B5EF4-FFF2-40B4-BE49-F238E27FC236}">
                  <a16:creationId xmlns:a16="http://schemas.microsoft.com/office/drawing/2014/main" id="{6BFE811D-C5A5-3F4A-B6A1-89D1B84B4679}"/>
                </a:ext>
              </a:extLst>
            </p:cNvPr>
            <p:cNvSpPr>
              <a:spLocks/>
            </p:cNvSpPr>
            <p:nvPr/>
          </p:nvSpPr>
          <p:spPr bwMode="auto">
            <a:xfrm>
              <a:off x="5639756" y="2689430"/>
              <a:ext cx="99189" cy="94749"/>
            </a:xfrm>
            <a:custGeom>
              <a:avLst/>
              <a:gdLst>
                <a:gd name="T0" fmla="*/ 0 w 60"/>
                <a:gd name="T1" fmla="*/ 5 h 61"/>
                <a:gd name="T2" fmla="*/ 3 w 60"/>
                <a:gd name="T3" fmla="*/ 2 h 61"/>
                <a:gd name="T4" fmla="*/ 13 w 60"/>
                <a:gd name="T5" fmla="*/ 0 h 61"/>
                <a:gd name="T6" fmla="*/ 26 w 60"/>
                <a:gd name="T7" fmla="*/ 6 h 61"/>
                <a:gd name="T8" fmla="*/ 33 w 60"/>
                <a:gd name="T9" fmla="*/ 7 h 61"/>
                <a:gd name="T10" fmla="*/ 41 w 60"/>
                <a:gd name="T11" fmla="*/ 12 h 61"/>
                <a:gd name="T12" fmla="*/ 41 w 60"/>
                <a:gd name="T13" fmla="*/ 20 h 61"/>
                <a:gd name="T14" fmla="*/ 47 w 60"/>
                <a:gd name="T15" fmla="*/ 23 h 61"/>
                <a:gd name="T16" fmla="*/ 51 w 60"/>
                <a:gd name="T17" fmla="*/ 31 h 61"/>
                <a:gd name="T18" fmla="*/ 57 w 60"/>
                <a:gd name="T19" fmla="*/ 37 h 61"/>
                <a:gd name="T20" fmla="*/ 57 w 60"/>
                <a:gd name="T21" fmla="*/ 40 h 61"/>
                <a:gd name="T22" fmla="*/ 60 w 60"/>
                <a:gd name="T23" fmla="*/ 42 h 61"/>
                <a:gd name="T24" fmla="*/ 56 w 60"/>
                <a:gd name="T25" fmla="*/ 43 h 61"/>
                <a:gd name="T26" fmla="*/ 46 w 60"/>
                <a:gd name="T27" fmla="*/ 42 h 61"/>
                <a:gd name="T28" fmla="*/ 44 w 60"/>
                <a:gd name="T29" fmla="*/ 40 h 61"/>
                <a:gd name="T30" fmla="*/ 41 w 60"/>
                <a:gd name="T31" fmla="*/ 41 h 61"/>
                <a:gd name="T32" fmla="*/ 43 w 60"/>
                <a:gd name="T33" fmla="*/ 45 h 61"/>
                <a:gd name="T34" fmla="*/ 39 w 60"/>
                <a:gd name="T35" fmla="*/ 52 h 61"/>
                <a:gd name="T36" fmla="*/ 37 w 60"/>
                <a:gd name="T37" fmla="*/ 59 h 61"/>
                <a:gd name="T38" fmla="*/ 33 w 60"/>
                <a:gd name="T39" fmla="*/ 61 h 61"/>
                <a:gd name="T40" fmla="*/ 29 w 60"/>
                <a:gd name="T41" fmla="*/ 52 h 61"/>
                <a:gd name="T42" fmla="*/ 30 w 60"/>
                <a:gd name="T43" fmla="*/ 43 h 61"/>
                <a:gd name="T44" fmla="*/ 28 w 60"/>
                <a:gd name="T45" fmla="*/ 34 h 61"/>
                <a:gd name="T46" fmla="*/ 17 w 60"/>
                <a:gd name="T47" fmla="*/ 22 h 61"/>
                <a:gd name="T48" fmla="*/ 10 w 60"/>
                <a:gd name="T49" fmla="*/ 13 h 61"/>
                <a:gd name="T50" fmla="*/ 5 w 60"/>
                <a:gd name="T51" fmla="*/ 7 h 61"/>
                <a:gd name="T52" fmla="*/ 0 w 60"/>
                <a:gd name="T53" fmla="*/ 5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0" h="61">
                  <a:moveTo>
                    <a:pt x="0" y="5"/>
                  </a:moveTo>
                  <a:lnTo>
                    <a:pt x="3" y="2"/>
                  </a:lnTo>
                  <a:lnTo>
                    <a:pt x="13" y="0"/>
                  </a:lnTo>
                  <a:lnTo>
                    <a:pt x="26" y="6"/>
                  </a:lnTo>
                  <a:lnTo>
                    <a:pt x="33" y="7"/>
                  </a:lnTo>
                  <a:lnTo>
                    <a:pt x="41" y="12"/>
                  </a:lnTo>
                  <a:lnTo>
                    <a:pt x="41" y="20"/>
                  </a:lnTo>
                  <a:lnTo>
                    <a:pt x="47" y="23"/>
                  </a:lnTo>
                  <a:lnTo>
                    <a:pt x="51" y="31"/>
                  </a:lnTo>
                  <a:lnTo>
                    <a:pt x="57" y="37"/>
                  </a:lnTo>
                  <a:lnTo>
                    <a:pt x="57" y="40"/>
                  </a:lnTo>
                  <a:lnTo>
                    <a:pt x="60" y="42"/>
                  </a:lnTo>
                  <a:lnTo>
                    <a:pt x="56" y="43"/>
                  </a:lnTo>
                  <a:lnTo>
                    <a:pt x="46" y="42"/>
                  </a:lnTo>
                  <a:lnTo>
                    <a:pt x="44" y="40"/>
                  </a:lnTo>
                  <a:lnTo>
                    <a:pt x="41" y="41"/>
                  </a:lnTo>
                  <a:lnTo>
                    <a:pt x="43" y="45"/>
                  </a:lnTo>
                  <a:lnTo>
                    <a:pt x="39" y="52"/>
                  </a:lnTo>
                  <a:lnTo>
                    <a:pt x="37" y="59"/>
                  </a:lnTo>
                  <a:lnTo>
                    <a:pt x="33" y="61"/>
                  </a:lnTo>
                  <a:lnTo>
                    <a:pt x="29" y="52"/>
                  </a:lnTo>
                  <a:lnTo>
                    <a:pt x="30" y="43"/>
                  </a:lnTo>
                  <a:lnTo>
                    <a:pt x="28" y="34"/>
                  </a:lnTo>
                  <a:lnTo>
                    <a:pt x="17" y="22"/>
                  </a:lnTo>
                  <a:lnTo>
                    <a:pt x="10" y="13"/>
                  </a:lnTo>
                  <a:lnTo>
                    <a:pt x="5" y="7"/>
                  </a:lnTo>
                  <a:lnTo>
                    <a:pt x="0" y="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406" name="Freeform 405">
              <a:extLst>
                <a:ext uri="{FF2B5EF4-FFF2-40B4-BE49-F238E27FC236}">
                  <a16:creationId xmlns:a16="http://schemas.microsoft.com/office/drawing/2014/main" id="{3D35F1CB-E7FE-744C-8F8F-ABF04E935411}"/>
                </a:ext>
              </a:extLst>
            </p:cNvPr>
            <p:cNvSpPr>
              <a:spLocks/>
            </p:cNvSpPr>
            <p:nvPr/>
          </p:nvSpPr>
          <p:spPr bwMode="auto">
            <a:xfrm>
              <a:off x="6213397" y="4637218"/>
              <a:ext cx="233094" cy="436466"/>
            </a:xfrm>
            <a:custGeom>
              <a:avLst/>
              <a:gdLst>
                <a:gd name="T0" fmla="*/ 127 w 141"/>
                <a:gd name="T1" fmla="*/ 8 h 281"/>
                <a:gd name="T2" fmla="*/ 131 w 141"/>
                <a:gd name="T3" fmla="*/ 17 h 281"/>
                <a:gd name="T4" fmla="*/ 135 w 141"/>
                <a:gd name="T5" fmla="*/ 31 h 281"/>
                <a:gd name="T6" fmla="*/ 136 w 141"/>
                <a:gd name="T7" fmla="*/ 56 h 281"/>
                <a:gd name="T8" fmla="*/ 141 w 141"/>
                <a:gd name="T9" fmla="*/ 66 h 281"/>
                <a:gd name="T10" fmla="*/ 138 w 141"/>
                <a:gd name="T11" fmla="*/ 76 h 281"/>
                <a:gd name="T12" fmla="*/ 134 w 141"/>
                <a:gd name="T13" fmla="*/ 82 h 281"/>
                <a:gd name="T14" fmla="*/ 129 w 141"/>
                <a:gd name="T15" fmla="*/ 70 h 281"/>
                <a:gd name="T16" fmla="*/ 125 w 141"/>
                <a:gd name="T17" fmla="*/ 76 h 281"/>
                <a:gd name="T18" fmla="*/ 128 w 141"/>
                <a:gd name="T19" fmla="*/ 91 h 281"/>
                <a:gd name="T20" fmla="*/ 126 w 141"/>
                <a:gd name="T21" fmla="*/ 100 h 281"/>
                <a:gd name="T22" fmla="*/ 120 w 141"/>
                <a:gd name="T23" fmla="*/ 105 h 281"/>
                <a:gd name="T24" fmla="*/ 118 w 141"/>
                <a:gd name="T25" fmla="*/ 122 h 281"/>
                <a:gd name="T26" fmla="*/ 109 w 141"/>
                <a:gd name="T27" fmla="*/ 147 h 281"/>
                <a:gd name="T28" fmla="*/ 98 w 141"/>
                <a:gd name="T29" fmla="*/ 175 h 281"/>
                <a:gd name="T30" fmla="*/ 83 w 141"/>
                <a:gd name="T31" fmla="*/ 215 h 281"/>
                <a:gd name="T32" fmla="*/ 74 w 141"/>
                <a:gd name="T33" fmla="*/ 244 h 281"/>
                <a:gd name="T34" fmla="*/ 63 w 141"/>
                <a:gd name="T35" fmla="*/ 268 h 281"/>
                <a:gd name="T36" fmla="*/ 49 w 141"/>
                <a:gd name="T37" fmla="*/ 272 h 281"/>
                <a:gd name="T38" fmla="*/ 32 w 141"/>
                <a:gd name="T39" fmla="*/ 281 h 281"/>
                <a:gd name="T40" fmla="*/ 22 w 141"/>
                <a:gd name="T41" fmla="*/ 276 h 281"/>
                <a:gd name="T42" fmla="*/ 9 w 141"/>
                <a:gd name="T43" fmla="*/ 268 h 281"/>
                <a:gd name="T44" fmla="*/ 5 w 141"/>
                <a:gd name="T45" fmla="*/ 258 h 281"/>
                <a:gd name="T46" fmla="*/ 5 w 141"/>
                <a:gd name="T47" fmla="*/ 239 h 281"/>
                <a:gd name="T48" fmla="*/ 0 w 141"/>
                <a:gd name="T49" fmla="*/ 223 h 281"/>
                <a:gd name="T50" fmla="*/ 0 w 141"/>
                <a:gd name="T51" fmla="*/ 208 h 281"/>
                <a:gd name="T52" fmla="*/ 4 w 141"/>
                <a:gd name="T53" fmla="*/ 193 h 281"/>
                <a:gd name="T54" fmla="*/ 13 w 141"/>
                <a:gd name="T55" fmla="*/ 189 h 281"/>
                <a:gd name="T56" fmla="*/ 13 w 141"/>
                <a:gd name="T57" fmla="*/ 182 h 281"/>
                <a:gd name="T58" fmla="*/ 23 w 141"/>
                <a:gd name="T59" fmla="*/ 166 h 281"/>
                <a:gd name="T60" fmla="*/ 26 w 141"/>
                <a:gd name="T61" fmla="*/ 153 h 281"/>
                <a:gd name="T62" fmla="*/ 22 w 141"/>
                <a:gd name="T63" fmla="*/ 143 h 281"/>
                <a:gd name="T64" fmla="*/ 20 w 141"/>
                <a:gd name="T65" fmla="*/ 130 h 281"/>
                <a:gd name="T66" fmla="*/ 19 w 141"/>
                <a:gd name="T67" fmla="*/ 111 h 281"/>
                <a:gd name="T68" fmla="*/ 27 w 141"/>
                <a:gd name="T69" fmla="*/ 99 h 281"/>
                <a:gd name="T70" fmla="*/ 30 w 141"/>
                <a:gd name="T71" fmla="*/ 86 h 281"/>
                <a:gd name="T72" fmla="*/ 39 w 141"/>
                <a:gd name="T73" fmla="*/ 85 h 281"/>
                <a:gd name="T74" fmla="*/ 49 w 141"/>
                <a:gd name="T75" fmla="*/ 81 h 281"/>
                <a:gd name="T76" fmla="*/ 56 w 141"/>
                <a:gd name="T77" fmla="*/ 77 h 281"/>
                <a:gd name="T78" fmla="*/ 64 w 141"/>
                <a:gd name="T79" fmla="*/ 77 h 281"/>
                <a:gd name="T80" fmla="*/ 75 w 141"/>
                <a:gd name="T81" fmla="*/ 65 h 281"/>
                <a:gd name="T82" fmla="*/ 91 w 141"/>
                <a:gd name="T83" fmla="*/ 53 h 281"/>
                <a:gd name="T84" fmla="*/ 97 w 141"/>
                <a:gd name="T85" fmla="*/ 42 h 281"/>
                <a:gd name="T86" fmla="*/ 95 w 141"/>
                <a:gd name="T87" fmla="*/ 33 h 281"/>
                <a:gd name="T88" fmla="*/ 102 w 141"/>
                <a:gd name="T89" fmla="*/ 36 h 281"/>
                <a:gd name="T90" fmla="*/ 113 w 141"/>
                <a:gd name="T91" fmla="*/ 21 h 281"/>
                <a:gd name="T92" fmla="*/ 114 w 141"/>
                <a:gd name="T93" fmla="*/ 9 h 281"/>
                <a:gd name="T94" fmla="*/ 121 w 141"/>
                <a:gd name="T95" fmla="*/ 0 h 281"/>
                <a:gd name="T96" fmla="*/ 127 w 141"/>
                <a:gd name="T97" fmla="*/ 8 h 2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41" h="281">
                  <a:moveTo>
                    <a:pt x="127" y="8"/>
                  </a:moveTo>
                  <a:lnTo>
                    <a:pt x="131" y="17"/>
                  </a:lnTo>
                  <a:lnTo>
                    <a:pt x="135" y="31"/>
                  </a:lnTo>
                  <a:lnTo>
                    <a:pt x="136" y="56"/>
                  </a:lnTo>
                  <a:lnTo>
                    <a:pt x="141" y="66"/>
                  </a:lnTo>
                  <a:lnTo>
                    <a:pt x="138" y="76"/>
                  </a:lnTo>
                  <a:lnTo>
                    <a:pt x="134" y="82"/>
                  </a:lnTo>
                  <a:lnTo>
                    <a:pt x="129" y="70"/>
                  </a:lnTo>
                  <a:lnTo>
                    <a:pt x="125" y="76"/>
                  </a:lnTo>
                  <a:lnTo>
                    <a:pt x="128" y="91"/>
                  </a:lnTo>
                  <a:lnTo>
                    <a:pt x="126" y="100"/>
                  </a:lnTo>
                  <a:lnTo>
                    <a:pt x="120" y="105"/>
                  </a:lnTo>
                  <a:lnTo>
                    <a:pt x="118" y="122"/>
                  </a:lnTo>
                  <a:lnTo>
                    <a:pt x="109" y="147"/>
                  </a:lnTo>
                  <a:lnTo>
                    <a:pt x="98" y="175"/>
                  </a:lnTo>
                  <a:lnTo>
                    <a:pt x="83" y="215"/>
                  </a:lnTo>
                  <a:lnTo>
                    <a:pt x="74" y="244"/>
                  </a:lnTo>
                  <a:lnTo>
                    <a:pt x="63" y="268"/>
                  </a:lnTo>
                  <a:lnTo>
                    <a:pt x="49" y="272"/>
                  </a:lnTo>
                  <a:lnTo>
                    <a:pt x="32" y="281"/>
                  </a:lnTo>
                  <a:lnTo>
                    <a:pt x="22" y="276"/>
                  </a:lnTo>
                  <a:lnTo>
                    <a:pt x="9" y="268"/>
                  </a:lnTo>
                  <a:lnTo>
                    <a:pt x="5" y="258"/>
                  </a:lnTo>
                  <a:lnTo>
                    <a:pt x="5" y="239"/>
                  </a:lnTo>
                  <a:lnTo>
                    <a:pt x="0" y="223"/>
                  </a:lnTo>
                  <a:lnTo>
                    <a:pt x="0" y="208"/>
                  </a:lnTo>
                  <a:lnTo>
                    <a:pt x="4" y="193"/>
                  </a:lnTo>
                  <a:lnTo>
                    <a:pt x="13" y="189"/>
                  </a:lnTo>
                  <a:lnTo>
                    <a:pt x="13" y="182"/>
                  </a:lnTo>
                  <a:lnTo>
                    <a:pt x="23" y="166"/>
                  </a:lnTo>
                  <a:lnTo>
                    <a:pt x="26" y="153"/>
                  </a:lnTo>
                  <a:lnTo>
                    <a:pt x="22" y="143"/>
                  </a:lnTo>
                  <a:lnTo>
                    <a:pt x="20" y="130"/>
                  </a:lnTo>
                  <a:lnTo>
                    <a:pt x="19" y="111"/>
                  </a:lnTo>
                  <a:lnTo>
                    <a:pt x="27" y="99"/>
                  </a:lnTo>
                  <a:lnTo>
                    <a:pt x="30" y="86"/>
                  </a:lnTo>
                  <a:lnTo>
                    <a:pt x="39" y="85"/>
                  </a:lnTo>
                  <a:lnTo>
                    <a:pt x="49" y="81"/>
                  </a:lnTo>
                  <a:lnTo>
                    <a:pt x="56" y="77"/>
                  </a:lnTo>
                  <a:lnTo>
                    <a:pt x="64" y="77"/>
                  </a:lnTo>
                  <a:lnTo>
                    <a:pt x="75" y="65"/>
                  </a:lnTo>
                  <a:lnTo>
                    <a:pt x="91" y="53"/>
                  </a:lnTo>
                  <a:lnTo>
                    <a:pt x="97" y="42"/>
                  </a:lnTo>
                  <a:lnTo>
                    <a:pt x="95" y="33"/>
                  </a:lnTo>
                  <a:lnTo>
                    <a:pt x="102" y="36"/>
                  </a:lnTo>
                  <a:lnTo>
                    <a:pt x="113" y="21"/>
                  </a:lnTo>
                  <a:lnTo>
                    <a:pt x="114" y="9"/>
                  </a:lnTo>
                  <a:lnTo>
                    <a:pt x="121" y="0"/>
                  </a:lnTo>
                  <a:lnTo>
                    <a:pt x="127" y="8"/>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407" name="Freeform 406">
              <a:extLst>
                <a:ext uri="{FF2B5EF4-FFF2-40B4-BE49-F238E27FC236}">
                  <a16:creationId xmlns:a16="http://schemas.microsoft.com/office/drawing/2014/main" id="{4E865124-5FB6-A649-9491-8DD2370CE318}"/>
                </a:ext>
              </a:extLst>
            </p:cNvPr>
            <p:cNvSpPr>
              <a:spLocks/>
            </p:cNvSpPr>
            <p:nvPr/>
          </p:nvSpPr>
          <p:spPr bwMode="auto">
            <a:xfrm>
              <a:off x="5495933" y="2885140"/>
              <a:ext cx="69431" cy="46598"/>
            </a:xfrm>
            <a:custGeom>
              <a:avLst/>
              <a:gdLst>
                <a:gd name="T0" fmla="*/ 2 w 42"/>
                <a:gd name="T1" fmla="*/ 9 h 30"/>
                <a:gd name="T2" fmla="*/ 4 w 42"/>
                <a:gd name="T3" fmla="*/ 9 h 30"/>
                <a:gd name="T4" fmla="*/ 4 w 42"/>
                <a:gd name="T5" fmla="*/ 5 h 30"/>
                <a:gd name="T6" fmla="*/ 14 w 42"/>
                <a:gd name="T7" fmla="*/ 2 h 30"/>
                <a:gd name="T8" fmla="*/ 17 w 42"/>
                <a:gd name="T9" fmla="*/ 1 h 30"/>
                <a:gd name="T10" fmla="*/ 23 w 42"/>
                <a:gd name="T11" fmla="*/ 0 h 30"/>
                <a:gd name="T12" fmla="*/ 31 w 42"/>
                <a:gd name="T13" fmla="*/ 0 h 30"/>
                <a:gd name="T14" fmla="*/ 40 w 42"/>
                <a:gd name="T15" fmla="*/ 6 h 30"/>
                <a:gd name="T16" fmla="*/ 42 w 42"/>
                <a:gd name="T17" fmla="*/ 20 h 30"/>
                <a:gd name="T18" fmla="*/ 39 w 42"/>
                <a:gd name="T19" fmla="*/ 20 h 30"/>
                <a:gd name="T20" fmla="*/ 37 w 42"/>
                <a:gd name="T21" fmla="*/ 24 h 30"/>
                <a:gd name="T22" fmla="*/ 28 w 42"/>
                <a:gd name="T23" fmla="*/ 24 h 30"/>
                <a:gd name="T24" fmla="*/ 22 w 42"/>
                <a:gd name="T25" fmla="*/ 28 h 30"/>
                <a:gd name="T26" fmla="*/ 11 w 42"/>
                <a:gd name="T27" fmla="*/ 30 h 30"/>
                <a:gd name="T28" fmla="*/ 3 w 42"/>
                <a:gd name="T29" fmla="*/ 25 h 30"/>
                <a:gd name="T30" fmla="*/ 0 w 42"/>
                <a:gd name="T31" fmla="*/ 16 h 30"/>
                <a:gd name="T32" fmla="*/ 2 w 42"/>
                <a:gd name="T33" fmla="*/ 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42" h="30">
                  <a:moveTo>
                    <a:pt x="2" y="9"/>
                  </a:moveTo>
                  <a:lnTo>
                    <a:pt x="4" y="9"/>
                  </a:lnTo>
                  <a:lnTo>
                    <a:pt x="4" y="5"/>
                  </a:lnTo>
                  <a:lnTo>
                    <a:pt x="14" y="2"/>
                  </a:lnTo>
                  <a:lnTo>
                    <a:pt x="17" y="1"/>
                  </a:lnTo>
                  <a:lnTo>
                    <a:pt x="23" y="0"/>
                  </a:lnTo>
                  <a:lnTo>
                    <a:pt x="31" y="0"/>
                  </a:lnTo>
                  <a:lnTo>
                    <a:pt x="40" y="6"/>
                  </a:lnTo>
                  <a:lnTo>
                    <a:pt x="42" y="20"/>
                  </a:lnTo>
                  <a:lnTo>
                    <a:pt x="39" y="20"/>
                  </a:lnTo>
                  <a:lnTo>
                    <a:pt x="37" y="24"/>
                  </a:lnTo>
                  <a:lnTo>
                    <a:pt x="28" y="24"/>
                  </a:lnTo>
                  <a:lnTo>
                    <a:pt x="22" y="28"/>
                  </a:lnTo>
                  <a:lnTo>
                    <a:pt x="11" y="30"/>
                  </a:lnTo>
                  <a:lnTo>
                    <a:pt x="3" y="25"/>
                  </a:lnTo>
                  <a:lnTo>
                    <a:pt x="0" y="16"/>
                  </a:lnTo>
                  <a:lnTo>
                    <a:pt x="2" y="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408" name="Freeform 407">
              <a:extLst>
                <a:ext uri="{FF2B5EF4-FFF2-40B4-BE49-F238E27FC236}">
                  <a16:creationId xmlns:a16="http://schemas.microsoft.com/office/drawing/2014/main" id="{112B053A-515F-1947-9E42-BBEFB7F6908B}"/>
                </a:ext>
              </a:extLst>
            </p:cNvPr>
            <p:cNvSpPr>
              <a:spLocks/>
            </p:cNvSpPr>
            <p:nvPr/>
          </p:nvSpPr>
          <p:spPr bwMode="auto">
            <a:xfrm>
              <a:off x="4561906" y="3442760"/>
              <a:ext cx="494290" cy="479958"/>
            </a:xfrm>
            <a:custGeom>
              <a:avLst/>
              <a:gdLst>
                <a:gd name="T0" fmla="*/ 6 w 299"/>
                <a:gd name="T1" fmla="*/ 211 h 309"/>
                <a:gd name="T2" fmla="*/ 15 w 299"/>
                <a:gd name="T3" fmla="*/ 198 h 309"/>
                <a:gd name="T4" fmla="*/ 38 w 299"/>
                <a:gd name="T5" fmla="*/ 200 h 309"/>
                <a:gd name="T6" fmla="*/ 48 w 299"/>
                <a:gd name="T7" fmla="*/ 197 h 309"/>
                <a:gd name="T8" fmla="*/ 125 w 299"/>
                <a:gd name="T9" fmla="*/ 182 h 309"/>
                <a:gd name="T10" fmla="*/ 114 w 299"/>
                <a:gd name="T11" fmla="*/ 90 h 309"/>
                <a:gd name="T12" fmla="*/ 133 w 299"/>
                <a:gd name="T13" fmla="*/ 0 h 309"/>
                <a:gd name="T14" fmla="*/ 254 w 299"/>
                <a:gd name="T15" fmla="*/ 90 h 309"/>
                <a:gd name="T16" fmla="*/ 270 w 299"/>
                <a:gd name="T17" fmla="*/ 106 h 309"/>
                <a:gd name="T18" fmla="*/ 278 w 299"/>
                <a:gd name="T19" fmla="*/ 123 h 309"/>
                <a:gd name="T20" fmla="*/ 299 w 299"/>
                <a:gd name="T21" fmla="*/ 168 h 309"/>
                <a:gd name="T22" fmla="*/ 287 w 299"/>
                <a:gd name="T23" fmla="*/ 195 h 309"/>
                <a:gd name="T24" fmla="*/ 246 w 299"/>
                <a:gd name="T25" fmla="*/ 200 h 309"/>
                <a:gd name="T26" fmla="*/ 228 w 299"/>
                <a:gd name="T27" fmla="*/ 208 h 309"/>
                <a:gd name="T28" fmla="*/ 212 w 299"/>
                <a:gd name="T29" fmla="*/ 204 h 309"/>
                <a:gd name="T30" fmla="*/ 185 w 299"/>
                <a:gd name="T31" fmla="*/ 216 h 309"/>
                <a:gd name="T32" fmla="*/ 167 w 299"/>
                <a:gd name="T33" fmla="*/ 232 h 309"/>
                <a:gd name="T34" fmla="*/ 157 w 299"/>
                <a:gd name="T35" fmla="*/ 241 h 309"/>
                <a:gd name="T36" fmla="*/ 143 w 299"/>
                <a:gd name="T37" fmla="*/ 244 h 309"/>
                <a:gd name="T38" fmla="*/ 126 w 299"/>
                <a:gd name="T39" fmla="*/ 275 h 309"/>
                <a:gd name="T40" fmla="*/ 121 w 299"/>
                <a:gd name="T41" fmla="*/ 291 h 309"/>
                <a:gd name="T42" fmla="*/ 115 w 299"/>
                <a:gd name="T43" fmla="*/ 306 h 309"/>
                <a:gd name="T44" fmla="*/ 108 w 299"/>
                <a:gd name="T45" fmla="*/ 300 h 309"/>
                <a:gd name="T46" fmla="*/ 99 w 299"/>
                <a:gd name="T47" fmla="*/ 302 h 309"/>
                <a:gd name="T48" fmla="*/ 82 w 299"/>
                <a:gd name="T49" fmla="*/ 307 h 309"/>
                <a:gd name="T50" fmla="*/ 75 w 299"/>
                <a:gd name="T51" fmla="*/ 306 h 309"/>
                <a:gd name="T52" fmla="*/ 70 w 299"/>
                <a:gd name="T53" fmla="*/ 294 h 309"/>
                <a:gd name="T54" fmla="*/ 64 w 299"/>
                <a:gd name="T55" fmla="*/ 294 h 309"/>
                <a:gd name="T56" fmla="*/ 68 w 299"/>
                <a:gd name="T57" fmla="*/ 282 h 309"/>
                <a:gd name="T58" fmla="*/ 59 w 299"/>
                <a:gd name="T59" fmla="*/ 267 h 309"/>
                <a:gd name="T60" fmla="*/ 51 w 299"/>
                <a:gd name="T61" fmla="*/ 262 h 309"/>
                <a:gd name="T62" fmla="*/ 41 w 299"/>
                <a:gd name="T63" fmla="*/ 268 h 309"/>
                <a:gd name="T64" fmla="*/ 28 w 299"/>
                <a:gd name="T65" fmla="*/ 271 h 309"/>
                <a:gd name="T66" fmla="*/ 20 w 299"/>
                <a:gd name="T67" fmla="*/ 265 h 309"/>
                <a:gd name="T68" fmla="*/ 12 w 299"/>
                <a:gd name="T69" fmla="*/ 267 h 309"/>
                <a:gd name="T70" fmla="*/ 12 w 299"/>
                <a:gd name="T71" fmla="*/ 253 h 309"/>
                <a:gd name="T72" fmla="*/ 4 w 299"/>
                <a:gd name="T73" fmla="*/ 240 h 309"/>
                <a:gd name="T74" fmla="*/ 0 w 299"/>
                <a:gd name="T75" fmla="*/ 215 h 3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299" h="309">
                  <a:moveTo>
                    <a:pt x="0" y="215"/>
                  </a:moveTo>
                  <a:lnTo>
                    <a:pt x="6" y="211"/>
                  </a:lnTo>
                  <a:lnTo>
                    <a:pt x="9" y="199"/>
                  </a:lnTo>
                  <a:lnTo>
                    <a:pt x="15" y="198"/>
                  </a:lnTo>
                  <a:lnTo>
                    <a:pt x="28" y="204"/>
                  </a:lnTo>
                  <a:lnTo>
                    <a:pt x="38" y="200"/>
                  </a:lnTo>
                  <a:lnTo>
                    <a:pt x="45" y="201"/>
                  </a:lnTo>
                  <a:lnTo>
                    <a:pt x="48" y="197"/>
                  </a:lnTo>
                  <a:lnTo>
                    <a:pt x="121" y="196"/>
                  </a:lnTo>
                  <a:lnTo>
                    <a:pt x="125" y="182"/>
                  </a:lnTo>
                  <a:lnTo>
                    <a:pt x="122" y="179"/>
                  </a:lnTo>
                  <a:lnTo>
                    <a:pt x="114" y="90"/>
                  </a:lnTo>
                  <a:lnTo>
                    <a:pt x="106" y="0"/>
                  </a:lnTo>
                  <a:lnTo>
                    <a:pt x="133" y="0"/>
                  </a:lnTo>
                  <a:lnTo>
                    <a:pt x="193" y="45"/>
                  </a:lnTo>
                  <a:lnTo>
                    <a:pt x="254" y="90"/>
                  </a:lnTo>
                  <a:lnTo>
                    <a:pt x="258" y="100"/>
                  </a:lnTo>
                  <a:lnTo>
                    <a:pt x="270" y="106"/>
                  </a:lnTo>
                  <a:lnTo>
                    <a:pt x="278" y="109"/>
                  </a:lnTo>
                  <a:lnTo>
                    <a:pt x="278" y="123"/>
                  </a:lnTo>
                  <a:lnTo>
                    <a:pt x="298" y="120"/>
                  </a:lnTo>
                  <a:lnTo>
                    <a:pt x="299" y="168"/>
                  </a:lnTo>
                  <a:lnTo>
                    <a:pt x="289" y="182"/>
                  </a:lnTo>
                  <a:lnTo>
                    <a:pt x="287" y="195"/>
                  </a:lnTo>
                  <a:lnTo>
                    <a:pt x="271" y="198"/>
                  </a:lnTo>
                  <a:lnTo>
                    <a:pt x="246" y="200"/>
                  </a:lnTo>
                  <a:lnTo>
                    <a:pt x="240" y="207"/>
                  </a:lnTo>
                  <a:lnTo>
                    <a:pt x="228" y="208"/>
                  </a:lnTo>
                  <a:lnTo>
                    <a:pt x="216" y="208"/>
                  </a:lnTo>
                  <a:lnTo>
                    <a:pt x="212" y="204"/>
                  </a:lnTo>
                  <a:lnTo>
                    <a:pt x="202" y="207"/>
                  </a:lnTo>
                  <a:lnTo>
                    <a:pt x="185" y="216"/>
                  </a:lnTo>
                  <a:lnTo>
                    <a:pt x="182" y="222"/>
                  </a:lnTo>
                  <a:lnTo>
                    <a:pt x="167" y="232"/>
                  </a:lnTo>
                  <a:lnTo>
                    <a:pt x="165" y="237"/>
                  </a:lnTo>
                  <a:lnTo>
                    <a:pt x="157" y="241"/>
                  </a:lnTo>
                  <a:lnTo>
                    <a:pt x="148" y="238"/>
                  </a:lnTo>
                  <a:lnTo>
                    <a:pt x="143" y="244"/>
                  </a:lnTo>
                  <a:lnTo>
                    <a:pt x="140" y="258"/>
                  </a:lnTo>
                  <a:lnTo>
                    <a:pt x="126" y="275"/>
                  </a:lnTo>
                  <a:lnTo>
                    <a:pt x="126" y="282"/>
                  </a:lnTo>
                  <a:lnTo>
                    <a:pt x="121" y="291"/>
                  </a:lnTo>
                  <a:lnTo>
                    <a:pt x="122" y="303"/>
                  </a:lnTo>
                  <a:lnTo>
                    <a:pt x="115" y="306"/>
                  </a:lnTo>
                  <a:lnTo>
                    <a:pt x="111" y="309"/>
                  </a:lnTo>
                  <a:lnTo>
                    <a:pt x="108" y="300"/>
                  </a:lnTo>
                  <a:lnTo>
                    <a:pt x="103" y="302"/>
                  </a:lnTo>
                  <a:lnTo>
                    <a:pt x="99" y="302"/>
                  </a:lnTo>
                  <a:lnTo>
                    <a:pt x="96" y="308"/>
                  </a:lnTo>
                  <a:lnTo>
                    <a:pt x="82" y="307"/>
                  </a:lnTo>
                  <a:lnTo>
                    <a:pt x="77" y="305"/>
                  </a:lnTo>
                  <a:lnTo>
                    <a:pt x="75" y="306"/>
                  </a:lnTo>
                  <a:lnTo>
                    <a:pt x="69" y="300"/>
                  </a:lnTo>
                  <a:lnTo>
                    <a:pt x="70" y="294"/>
                  </a:lnTo>
                  <a:lnTo>
                    <a:pt x="68" y="292"/>
                  </a:lnTo>
                  <a:lnTo>
                    <a:pt x="64" y="294"/>
                  </a:lnTo>
                  <a:lnTo>
                    <a:pt x="65" y="287"/>
                  </a:lnTo>
                  <a:lnTo>
                    <a:pt x="68" y="282"/>
                  </a:lnTo>
                  <a:lnTo>
                    <a:pt x="61" y="273"/>
                  </a:lnTo>
                  <a:lnTo>
                    <a:pt x="59" y="267"/>
                  </a:lnTo>
                  <a:lnTo>
                    <a:pt x="55" y="263"/>
                  </a:lnTo>
                  <a:lnTo>
                    <a:pt x="51" y="262"/>
                  </a:lnTo>
                  <a:lnTo>
                    <a:pt x="47" y="265"/>
                  </a:lnTo>
                  <a:lnTo>
                    <a:pt x="41" y="268"/>
                  </a:lnTo>
                  <a:lnTo>
                    <a:pt x="36" y="272"/>
                  </a:lnTo>
                  <a:lnTo>
                    <a:pt x="28" y="271"/>
                  </a:lnTo>
                  <a:lnTo>
                    <a:pt x="23" y="265"/>
                  </a:lnTo>
                  <a:lnTo>
                    <a:pt x="20" y="265"/>
                  </a:lnTo>
                  <a:lnTo>
                    <a:pt x="15" y="267"/>
                  </a:lnTo>
                  <a:lnTo>
                    <a:pt x="12" y="267"/>
                  </a:lnTo>
                  <a:lnTo>
                    <a:pt x="11" y="260"/>
                  </a:lnTo>
                  <a:lnTo>
                    <a:pt x="12" y="253"/>
                  </a:lnTo>
                  <a:lnTo>
                    <a:pt x="11" y="245"/>
                  </a:lnTo>
                  <a:lnTo>
                    <a:pt x="4" y="240"/>
                  </a:lnTo>
                  <a:lnTo>
                    <a:pt x="0" y="228"/>
                  </a:lnTo>
                  <a:lnTo>
                    <a:pt x="0" y="21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409" name="Freeform 408">
              <a:extLst>
                <a:ext uri="{FF2B5EF4-FFF2-40B4-BE49-F238E27FC236}">
                  <a16:creationId xmlns:a16="http://schemas.microsoft.com/office/drawing/2014/main" id="{11B1CD16-A552-6C49-8908-D4F9CA9371CD}"/>
                </a:ext>
              </a:extLst>
            </p:cNvPr>
            <p:cNvSpPr>
              <a:spLocks/>
            </p:cNvSpPr>
            <p:nvPr/>
          </p:nvSpPr>
          <p:spPr bwMode="auto">
            <a:xfrm>
              <a:off x="5438073" y="2846309"/>
              <a:ext cx="51247" cy="52810"/>
            </a:xfrm>
            <a:custGeom>
              <a:avLst/>
              <a:gdLst>
                <a:gd name="T0" fmla="*/ 22 w 31"/>
                <a:gd name="T1" fmla="*/ 21 h 34"/>
                <a:gd name="T2" fmla="*/ 21 w 31"/>
                <a:gd name="T3" fmla="*/ 17 h 34"/>
                <a:gd name="T4" fmla="*/ 15 w 31"/>
                <a:gd name="T5" fmla="*/ 27 h 34"/>
                <a:gd name="T6" fmla="*/ 16 w 31"/>
                <a:gd name="T7" fmla="*/ 34 h 34"/>
                <a:gd name="T8" fmla="*/ 13 w 31"/>
                <a:gd name="T9" fmla="*/ 32 h 34"/>
                <a:gd name="T10" fmla="*/ 7 w 31"/>
                <a:gd name="T11" fmla="*/ 25 h 34"/>
                <a:gd name="T12" fmla="*/ 0 w 31"/>
                <a:gd name="T13" fmla="*/ 21 h 34"/>
                <a:gd name="T14" fmla="*/ 1 w 31"/>
                <a:gd name="T15" fmla="*/ 18 h 34"/>
                <a:gd name="T16" fmla="*/ 3 w 31"/>
                <a:gd name="T17" fmla="*/ 7 h 34"/>
                <a:gd name="T18" fmla="*/ 8 w 31"/>
                <a:gd name="T19" fmla="*/ 2 h 34"/>
                <a:gd name="T20" fmla="*/ 11 w 31"/>
                <a:gd name="T21" fmla="*/ 0 h 34"/>
                <a:gd name="T22" fmla="*/ 16 w 31"/>
                <a:gd name="T23" fmla="*/ 3 h 34"/>
                <a:gd name="T24" fmla="*/ 18 w 31"/>
                <a:gd name="T25" fmla="*/ 6 h 34"/>
                <a:gd name="T26" fmla="*/ 24 w 31"/>
                <a:gd name="T27" fmla="*/ 9 h 34"/>
                <a:gd name="T28" fmla="*/ 31 w 31"/>
                <a:gd name="T29" fmla="*/ 13 h 34"/>
                <a:gd name="T30" fmla="*/ 29 w 31"/>
                <a:gd name="T31" fmla="*/ 14 h 34"/>
                <a:gd name="T32" fmla="*/ 27 w 31"/>
                <a:gd name="T33" fmla="*/ 19 h 34"/>
                <a:gd name="T34" fmla="*/ 22 w 31"/>
                <a:gd name="T35" fmla="*/ 21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1" h="34">
                  <a:moveTo>
                    <a:pt x="22" y="21"/>
                  </a:moveTo>
                  <a:lnTo>
                    <a:pt x="21" y="17"/>
                  </a:lnTo>
                  <a:lnTo>
                    <a:pt x="15" y="27"/>
                  </a:lnTo>
                  <a:lnTo>
                    <a:pt x="16" y="34"/>
                  </a:lnTo>
                  <a:lnTo>
                    <a:pt x="13" y="32"/>
                  </a:lnTo>
                  <a:lnTo>
                    <a:pt x="7" y="25"/>
                  </a:lnTo>
                  <a:lnTo>
                    <a:pt x="0" y="21"/>
                  </a:lnTo>
                  <a:lnTo>
                    <a:pt x="1" y="18"/>
                  </a:lnTo>
                  <a:lnTo>
                    <a:pt x="3" y="7"/>
                  </a:lnTo>
                  <a:lnTo>
                    <a:pt x="8" y="2"/>
                  </a:lnTo>
                  <a:lnTo>
                    <a:pt x="11" y="0"/>
                  </a:lnTo>
                  <a:lnTo>
                    <a:pt x="16" y="3"/>
                  </a:lnTo>
                  <a:lnTo>
                    <a:pt x="18" y="6"/>
                  </a:lnTo>
                  <a:lnTo>
                    <a:pt x="24" y="9"/>
                  </a:lnTo>
                  <a:lnTo>
                    <a:pt x="31" y="13"/>
                  </a:lnTo>
                  <a:lnTo>
                    <a:pt x="29" y="14"/>
                  </a:lnTo>
                  <a:lnTo>
                    <a:pt x="27" y="19"/>
                  </a:lnTo>
                  <a:lnTo>
                    <a:pt x="22" y="21"/>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410" name="Freeform 409">
              <a:extLst>
                <a:ext uri="{FF2B5EF4-FFF2-40B4-BE49-F238E27FC236}">
                  <a16:creationId xmlns:a16="http://schemas.microsoft.com/office/drawing/2014/main" id="{97353724-319A-6144-9B6C-85B787A8F1A0}"/>
                </a:ext>
              </a:extLst>
            </p:cNvPr>
            <p:cNvSpPr>
              <a:spLocks/>
            </p:cNvSpPr>
            <p:nvPr/>
          </p:nvSpPr>
          <p:spPr bwMode="auto">
            <a:xfrm>
              <a:off x="5836481" y="4581299"/>
              <a:ext cx="319057" cy="529662"/>
            </a:xfrm>
            <a:custGeom>
              <a:avLst/>
              <a:gdLst>
                <a:gd name="T0" fmla="*/ 96 w 193"/>
                <a:gd name="T1" fmla="*/ 23 h 341"/>
                <a:gd name="T2" fmla="*/ 122 w 193"/>
                <a:gd name="T3" fmla="*/ 26 h 341"/>
                <a:gd name="T4" fmla="*/ 142 w 193"/>
                <a:gd name="T5" fmla="*/ 20 h 341"/>
                <a:gd name="T6" fmla="*/ 173 w 193"/>
                <a:gd name="T7" fmla="*/ 12 h 341"/>
                <a:gd name="T8" fmla="*/ 190 w 193"/>
                <a:gd name="T9" fmla="*/ 9 h 341"/>
                <a:gd name="T10" fmla="*/ 191 w 193"/>
                <a:gd name="T11" fmla="*/ 48 h 341"/>
                <a:gd name="T12" fmla="*/ 193 w 193"/>
                <a:gd name="T13" fmla="*/ 91 h 341"/>
                <a:gd name="T14" fmla="*/ 179 w 193"/>
                <a:gd name="T15" fmla="*/ 120 h 341"/>
                <a:gd name="T16" fmla="*/ 150 w 193"/>
                <a:gd name="T17" fmla="*/ 141 h 341"/>
                <a:gd name="T18" fmla="*/ 107 w 193"/>
                <a:gd name="T19" fmla="*/ 173 h 341"/>
                <a:gd name="T20" fmla="*/ 86 w 193"/>
                <a:gd name="T21" fmla="*/ 192 h 341"/>
                <a:gd name="T22" fmla="*/ 76 w 193"/>
                <a:gd name="T23" fmla="*/ 211 h 341"/>
                <a:gd name="T24" fmla="*/ 87 w 193"/>
                <a:gd name="T25" fmla="*/ 239 h 341"/>
                <a:gd name="T26" fmla="*/ 90 w 193"/>
                <a:gd name="T27" fmla="*/ 244 h 341"/>
                <a:gd name="T28" fmla="*/ 84 w 193"/>
                <a:gd name="T29" fmla="*/ 274 h 341"/>
                <a:gd name="T30" fmla="*/ 85 w 193"/>
                <a:gd name="T31" fmla="*/ 287 h 341"/>
                <a:gd name="T32" fmla="*/ 62 w 193"/>
                <a:gd name="T33" fmla="*/ 301 h 341"/>
                <a:gd name="T34" fmla="*/ 31 w 193"/>
                <a:gd name="T35" fmla="*/ 320 h 341"/>
                <a:gd name="T36" fmla="*/ 36 w 193"/>
                <a:gd name="T37" fmla="*/ 330 h 341"/>
                <a:gd name="T38" fmla="*/ 20 w 193"/>
                <a:gd name="T39" fmla="*/ 341 h 341"/>
                <a:gd name="T40" fmla="*/ 18 w 193"/>
                <a:gd name="T41" fmla="*/ 322 h 341"/>
                <a:gd name="T42" fmla="*/ 21 w 193"/>
                <a:gd name="T43" fmla="*/ 292 h 341"/>
                <a:gd name="T44" fmla="*/ 11 w 193"/>
                <a:gd name="T45" fmla="*/ 248 h 341"/>
                <a:gd name="T46" fmla="*/ 37 w 193"/>
                <a:gd name="T47" fmla="*/ 209 h 341"/>
                <a:gd name="T48" fmla="*/ 42 w 193"/>
                <a:gd name="T49" fmla="*/ 195 h 341"/>
                <a:gd name="T50" fmla="*/ 41 w 193"/>
                <a:gd name="T51" fmla="*/ 173 h 341"/>
                <a:gd name="T52" fmla="*/ 47 w 193"/>
                <a:gd name="T53" fmla="*/ 133 h 341"/>
                <a:gd name="T54" fmla="*/ 29 w 193"/>
                <a:gd name="T55" fmla="*/ 124 h 341"/>
                <a:gd name="T56" fmla="*/ 17 w 193"/>
                <a:gd name="T57" fmla="*/ 115 h 341"/>
                <a:gd name="T58" fmla="*/ 1 w 193"/>
                <a:gd name="T59" fmla="*/ 108 h 341"/>
                <a:gd name="T60" fmla="*/ 56 w 193"/>
                <a:gd name="T61" fmla="*/ 76 h 341"/>
                <a:gd name="T62" fmla="*/ 71 w 193"/>
                <a:gd name="T63" fmla="*/ 84 h 341"/>
                <a:gd name="T64" fmla="*/ 79 w 193"/>
                <a:gd name="T65" fmla="*/ 97 h 341"/>
                <a:gd name="T66" fmla="*/ 75 w 193"/>
                <a:gd name="T67" fmla="*/ 122 h 341"/>
                <a:gd name="T68" fmla="*/ 92 w 193"/>
                <a:gd name="T69" fmla="*/ 120 h 341"/>
                <a:gd name="T70" fmla="*/ 100 w 193"/>
                <a:gd name="T71" fmla="*/ 89 h 341"/>
                <a:gd name="T72" fmla="*/ 87 w 193"/>
                <a:gd name="T73" fmla="*/ 67 h 341"/>
                <a:gd name="T74" fmla="*/ 76 w 193"/>
                <a:gd name="T75" fmla="*/ 40 h 3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93" h="341">
                  <a:moveTo>
                    <a:pt x="82" y="25"/>
                  </a:moveTo>
                  <a:lnTo>
                    <a:pt x="96" y="23"/>
                  </a:lnTo>
                  <a:lnTo>
                    <a:pt x="117" y="29"/>
                  </a:lnTo>
                  <a:lnTo>
                    <a:pt x="122" y="26"/>
                  </a:lnTo>
                  <a:lnTo>
                    <a:pt x="135" y="26"/>
                  </a:lnTo>
                  <a:lnTo>
                    <a:pt x="142" y="20"/>
                  </a:lnTo>
                  <a:lnTo>
                    <a:pt x="153" y="20"/>
                  </a:lnTo>
                  <a:lnTo>
                    <a:pt x="173" y="12"/>
                  </a:lnTo>
                  <a:lnTo>
                    <a:pt x="188" y="0"/>
                  </a:lnTo>
                  <a:lnTo>
                    <a:pt x="190" y="9"/>
                  </a:lnTo>
                  <a:lnTo>
                    <a:pt x="189" y="30"/>
                  </a:lnTo>
                  <a:lnTo>
                    <a:pt x="191" y="48"/>
                  </a:lnTo>
                  <a:lnTo>
                    <a:pt x="190" y="81"/>
                  </a:lnTo>
                  <a:lnTo>
                    <a:pt x="193" y="91"/>
                  </a:lnTo>
                  <a:lnTo>
                    <a:pt x="186" y="105"/>
                  </a:lnTo>
                  <a:lnTo>
                    <a:pt x="179" y="120"/>
                  </a:lnTo>
                  <a:lnTo>
                    <a:pt x="166" y="133"/>
                  </a:lnTo>
                  <a:lnTo>
                    <a:pt x="150" y="141"/>
                  </a:lnTo>
                  <a:lnTo>
                    <a:pt x="129" y="151"/>
                  </a:lnTo>
                  <a:lnTo>
                    <a:pt x="107" y="173"/>
                  </a:lnTo>
                  <a:lnTo>
                    <a:pt x="100" y="177"/>
                  </a:lnTo>
                  <a:lnTo>
                    <a:pt x="86" y="192"/>
                  </a:lnTo>
                  <a:lnTo>
                    <a:pt x="79" y="196"/>
                  </a:lnTo>
                  <a:lnTo>
                    <a:pt x="76" y="211"/>
                  </a:lnTo>
                  <a:lnTo>
                    <a:pt x="84" y="227"/>
                  </a:lnTo>
                  <a:lnTo>
                    <a:pt x="87" y="239"/>
                  </a:lnTo>
                  <a:lnTo>
                    <a:pt x="86" y="245"/>
                  </a:lnTo>
                  <a:lnTo>
                    <a:pt x="90" y="244"/>
                  </a:lnTo>
                  <a:lnTo>
                    <a:pt x="88" y="265"/>
                  </a:lnTo>
                  <a:lnTo>
                    <a:pt x="84" y="274"/>
                  </a:lnTo>
                  <a:lnTo>
                    <a:pt x="88" y="278"/>
                  </a:lnTo>
                  <a:lnTo>
                    <a:pt x="85" y="287"/>
                  </a:lnTo>
                  <a:lnTo>
                    <a:pt x="77" y="294"/>
                  </a:lnTo>
                  <a:lnTo>
                    <a:pt x="62" y="301"/>
                  </a:lnTo>
                  <a:lnTo>
                    <a:pt x="39" y="312"/>
                  </a:lnTo>
                  <a:lnTo>
                    <a:pt x="31" y="320"/>
                  </a:lnTo>
                  <a:lnTo>
                    <a:pt x="32" y="329"/>
                  </a:lnTo>
                  <a:lnTo>
                    <a:pt x="36" y="330"/>
                  </a:lnTo>
                  <a:lnTo>
                    <a:pt x="34" y="341"/>
                  </a:lnTo>
                  <a:lnTo>
                    <a:pt x="20" y="341"/>
                  </a:lnTo>
                  <a:lnTo>
                    <a:pt x="20" y="332"/>
                  </a:lnTo>
                  <a:lnTo>
                    <a:pt x="18" y="322"/>
                  </a:lnTo>
                  <a:lnTo>
                    <a:pt x="17" y="315"/>
                  </a:lnTo>
                  <a:lnTo>
                    <a:pt x="21" y="292"/>
                  </a:lnTo>
                  <a:lnTo>
                    <a:pt x="18" y="277"/>
                  </a:lnTo>
                  <a:lnTo>
                    <a:pt x="11" y="248"/>
                  </a:lnTo>
                  <a:lnTo>
                    <a:pt x="31" y="224"/>
                  </a:lnTo>
                  <a:lnTo>
                    <a:pt x="37" y="209"/>
                  </a:lnTo>
                  <a:lnTo>
                    <a:pt x="39" y="207"/>
                  </a:lnTo>
                  <a:lnTo>
                    <a:pt x="42" y="195"/>
                  </a:lnTo>
                  <a:lnTo>
                    <a:pt x="40" y="189"/>
                  </a:lnTo>
                  <a:lnTo>
                    <a:pt x="41" y="173"/>
                  </a:lnTo>
                  <a:lnTo>
                    <a:pt x="46" y="159"/>
                  </a:lnTo>
                  <a:lnTo>
                    <a:pt x="47" y="133"/>
                  </a:lnTo>
                  <a:lnTo>
                    <a:pt x="38" y="126"/>
                  </a:lnTo>
                  <a:lnTo>
                    <a:pt x="29" y="124"/>
                  </a:lnTo>
                  <a:lnTo>
                    <a:pt x="25" y="119"/>
                  </a:lnTo>
                  <a:lnTo>
                    <a:pt x="17" y="115"/>
                  </a:lnTo>
                  <a:lnTo>
                    <a:pt x="2" y="115"/>
                  </a:lnTo>
                  <a:lnTo>
                    <a:pt x="1" y="108"/>
                  </a:lnTo>
                  <a:lnTo>
                    <a:pt x="0" y="93"/>
                  </a:lnTo>
                  <a:lnTo>
                    <a:pt x="56" y="76"/>
                  </a:lnTo>
                  <a:lnTo>
                    <a:pt x="66" y="86"/>
                  </a:lnTo>
                  <a:lnTo>
                    <a:pt x="71" y="84"/>
                  </a:lnTo>
                  <a:lnTo>
                    <a:pt x="78" y="89"/>
                  </a:lnTo>
                  <a:lnTo>
                    <a:pt x="79" y="97"/>
                  </a:lnTo>
                  <a:lnTo>
                    <a:pt x="74" y="107"/>
                  </a:lnTo>
                  <a:lnTo>
                    <a:pt x="75" y="122"/>
                  </a:lnTo>
                  <a:lnTo>
                    <a:pt x="86" y="134"/>
                  </a:lnTo>
                  <a:lnTo>
                    <a:pt x="92" y="120"/>
                  </a:lnTo>
                  <a:lnTo>
                    <a:pt x="100" y="116"/>
                  </a:lnTo>
                  <a:lnTo>
                    <a:pt x="100" y="89"/>
                  </a:lnTo>
                  <a:lnTo>
                    <a:pt x="93" y="74"/>
                  </a:lnTo>
                  <a:lnTo>
                    <a:pt x="87" y="67"/>
                  </a:lnTo>
                  <a:lnTo>
                    <a:pt x="80" y="68"/>
                  </a:lnTo>
                  <a:lnTo>
                    <a:pt x="76" y="40"/>
                  </a:lnTo>
                  <a:lnTo>
                    <a:pt x="82" y="2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411" name="Freeform 410">
              <a:extLst>
                <a:ext uri="{FF2B5EF4-FFF2-40B4-BE49-F238E27FC236}">
                  <a16:creationId xmlns:a16="http://schemas.microsoft.com/office/drawing/2014/main" id="{3B7AC80E-0F7F-5A4B-B40A-657EDC4D1303}"/>
                </a:ext>
              </a:extLst>
            </p:cNvPr>
            <p:cNvSpPr>
              <a:spLocks/>
            </p:cNvSpPr>
            <p:nvPr/>
          </p:nvSpPr>
          <p:spPr bwMode="auto">
            <a:xfrm>
              <a:off x="4419737" y="3363544"/>
              <a:ext cx="362040" cy="413167"/>
            </a:xfrm>
            <a:custGeom>
              <a:avLst/>
              <a:gdLst>
                <a:gd name="T0" fmla="*/ 86 w 219"/>
                <a:gd name="T1" fmla="*/ 266 h 266"/>
                <a:gd name="T2" fmla="*/ 74 w 219"/>
                <a:gd name="T3" fmla="*/ 251 h 266"/>
                <a:gd name="T4" fmla="*/ 63 w 219"/>
                <a:gd name="T5" fmla="*/ 236 h 266"/>
                <a:gd name="T6" fmla="*/ 51 w 219"/>
                <a:gd name="T7" fmla="*/ 231 h 266"/>
                <a:gd name="T8" fmla="*/ 43 w 219"/>
                <a:gd name="T9" fmla="*/ 225 h 266"/>
                <a:gd name="T10" fmla="*/ 33 w 219"/>
                <a:gd name="T11" fmla="*/ 225 h 266"/>
                <a:gd name="T12" fmla="*/ 24 w 219"/>
                <a:gd name="T13" fmla="*/ 229 h 266"/>
                <a:gd name="T14" fmla="*/ 15 w 219"/>
                <a:gd name="T15" fmla="*/ 227 h 266"/>
                <a:gd name="T16" fmla="*/ 8 w 219"/>
                <a:gd name="T17" fmla="*/ 234 h 266"/>
                <a:gd name="T18" fmla="*/ 7 w 219"/>
                <a:gd name="T19" fmla="*/ 223 h 266"/>
                <a:gd name="T20" fmla="*/ 12 w 219"/>
                <a:gd name="T21" fmla="*/ 213 h 266"/>
                <a:gd name="T22" fmla="*/ 15 w 219"/>
                <a:gd name="T23" fmla="*/ 193 h 266"/>
                <a:gd name="T24" fmla="*/ 13 w 219"/>
                <a:gd name="T25" fmla="*/ 173 h 266"/>
                <a:gd name="T26" fmla="*/ 11 w 219"/>
                <a:gd name="T27" fmla="*/ 162 h 266"/>
                <a:gd name="T28" fmla="*/ 14 w 219"/>
                <a:gd name="T29" fmla="*/ 152 h 266"/>
                <a:gd name="T30" fmla="*/ 9 w 219"/>
                <a:gd name="T31" fmla="*/ 142 h 266"/>
                <a:gd name="T32" fmla="*/ 0 w 219"/>
                <a:gd name="T33" fmla="*/ 133 h 266"/>
                <a:gd name="T34" fmla="*/ 4 w 219"/>
                <a:gd name="T35" fmla="*/ 126 h 266"/>
                <a:gd name="T36" fmla="*/ 75 w 219"/>
                <a:gd name="T37" fmla="*/ 126 h 266"/>
                <a:gd name="T38" fmla="*/ 72 w 219"/>
                <a:gd name="T39" fmla="*/ 96 h 266"/>
                <a:gd name="T40" fmla="*/ 77 w 219"/>
                <a:gd name="T41" fmla="*/ 86 h 266"/>
                <a:gd name="T42" fmla="*/ 93 w 219"/>
                <a:gd name="T43" fmla="*/ 84 h 266"/>
                <a:gd name="T44" fmla="*/ 94 w 219"/>
                <a:gd name="T45" fmla="*/ 31 h 266"/>
                <a:gd name="T46" fmla="*/ 153 w 219"/>
                <a:gd name="T47" fmla="*/ 32 h 266"/>
                <a:gd name="T48" fmla="*/ 153 w 219"/>
                <a:gd name="T49" fmla="*/ 0 h 266"/>
                <a:gd name="T50" fmla="*/ 219 w 219"/>
                <a:gd name="T51" fmla="*/ 51 h 266"/>
                <a:gd name="T52" fmla="*/ 192 w 219"/>
                <a:gd name="T53" fmla="*/ 51 h 266"/>
                <a:gd name="T54" fmla="*/ 200 w 219"/>
                <a:gd name="T55" fmla="*/ 141 h 266"/>
                <a:gd name="T56" fmla="*/ 208 w 219"/>
                <a:gd name="T57" fmla="*/ 230 h 266"/>
                <a:gd name="T58" fmla="*/ 211 w 219"/>
                <a:gd name="T59" fmla="*/ 233 h 266"/>
                <a:gd name="T60" fmla="*/ 207 w 219"/>
                <a:gd name="T61" fmla="*/ 247 h 266"/>
                <a:gd name="T62" fmla="*/ 134 w 219"/>
                <a:gd name="T63" fmla="*/ 248 h 266"/>
                <a:gd name="T64" fmla="*/ 131 w 219"/>
                <a:gd name="T65" fmla="*/ 252 h 266"/>
                <a:gd name="T66" fmla="*/ 124 w 219"/>
                <a:gd name="T67" fmla="*/ 251 h 266"/>
                <a:gd name="T68" fmla="*/ 114 w 219"/>
                <a:gd name="T69" fmla="*/ 255 h 266"/>
                <a:gd name="T70" fmla="*/ 101 w 219"/>
                <a:gd name="T71" fmla="*/ 249 h 266"/>
                <a:gd name="T72" fmla="*/ 95 w 219"/>
                <a:gd name="T73" fmla="*/ 250 h 266"/>
                <a:gd name="T74" fmla="*/ 92 w 219"/>
                <a:gd name="T75" fmla="*/ 262 h 266"/>
                <a:gd name="T76" fmla="*/ 86 w 219"/>
                <a:gd name="T77" fmla="*/ 266 h 2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219" h="266">
                  <a:moveTo>
                    <a:pt x="86" y="266"/>
                  </a:moveTo>
                  <a:lnTo>
                    <a:pt x="74" y="251"/>
                  </a:lnTo>
                  <a:lnTo>
                    <a:pt x="63" y="236"/>
                  </a:lnTo>
                  <a:lnTo>
                    <a:pt x="51" y="231"/>
                  </a:lnTo>
                  <a:lnTo>
                    <a:pt x="43" y="225"/>
                  </a:lnTo>
                  <a:lnTo>
                    <a:pt x="33" y="225"/>
                  </a:lnTo>
                  <a:lnTo>
                    <a:pt x="24" y="229"/>
                  </a:lnTo>
                  <a:lnTo>
                    <a:pt x="15" y="227"/>
                  </a:lnTo>
                  <a:lnTo>
                    <a:pt x="8" y="234"/>
                  </a:lnTo>
                  <a:lnTo>
                    <a:pt x="7" y="223"/>
                  </a:lnTo>
                  <a:lnTo>
                    <a:pt x="12" y="213"/>
                  </a:lnTo>
                  <a:lnTo>
                    <a:pt x="15" y="193"/>
                  </a:lnTo>
                  <a:lnTo>
                    <a:pt x="13" y="173"/>
                  </a:lnTo>
                  <a:lnTo>
                    <a:pt x="11" y="162"/>
                  </a:lnTo>
                  <a:lnTo>
                    <a:pt x="14" y="152"/>
                  </a:lnTo>
                  <a:lnTo>
                    <a:pt x="9" y="142"/>
                  </a:lnTo>
                  <a:lnTo>
                    <a:pt x="0" y="133"/>
                  </a:lnTo>
                  <a:lnTo>
                    <a:pt x="4" y="126"/>
                  </a:lnTo>
                  <a:lnTo>
                    <a:pt x="75" y="126"/>
                  </a:lnTo>
                  <a:lnTo>
                    <a:pt x="72" y="96"/>
                  </a:lnTo>
                  <a:lnTo>
                    <a:pt x="77" y="86"/>
                  </a:lnTo>
                  <a:lnTo>
                    <a:pt x="93" y="84"/>
                  </a:lnTo>
                  <a:lnTo>
                    <a:pt x="94" y="31"/>
                  </a:lnTo>
                  <a:lnTo>
                    <a:pt x="153" y="32"/>
                  </a:lnTo>
                  <a:lnTo>
                    <a:pt x="153" y="0"/>
                  </a:lnTo>
                  <a:lnTo>
                    <a:pt x="219" y="51"/>
                  </a:lnTo>
                  <a:lnTo>
                    <a:pt x="192" y="51"/>
                  </a:lnTo>
                  <a:lnTo>
                    <a:pt x="200" y="141"/>
                  </a:lnTo>
                  <a:lnTo>
                    <a:pt x="208" y="230"/>
                  </a:lnTo>
                  <a:lnTo>
                    <a:pt x="211" y="233"/>
                  </a:lnTo>
                  <a:lnTo>
                    <a:pt x="207" y="247"/>
                  </a:lnTo>
                  <a:lnTo>
                    <a:pt x="134" y="248"/>
                  </a:lnTo>
                  <a:lnTo>
                    <a:pt x="131" y="252"/>
                  </a:lnTo>
                  <a:lnTo>
                    <a:pt x="124" y="251"/>
                  </a:lnTo>
                  <a:lnTo>
                    <a:pt x="114" y="255"/>
                  </a:lnTo>
                  <a:lnTo>
                    <a:pt x="101" y="249"/>
                  </a:lnTo>
                  <a:lnTo>
                    <a:pt x="95" y="250"/>
                  </a:lnTo>
                  <a:lnTo>
                    <a:pt x="92" y="262"/>
                  </a:lnTo>
                  <a:lnTo>
                    <a:pt x="86" y="266"/>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412" name="Freeform 411">
              <a:extLst>
                <a:ext uri="{FF2B5EF4-FFF2-40B4-BE49-F238E27FC236}">
                  <a16:creationId xmlns:a16="http://schemas.microsoft.com/office/drawing/2014/main" id="{4845BE7B-1266-2C4F-BD5D-084510725163}"/>
                </a:ext>
              </a:extLst>
            </p:cNvPr>
            <p:cNvSpPr>
              <a:spLocks/>
            </p:cNvSpPr>
            <p:nvPr/>
          </p:nvSpPr>
          <p:spPr bwMode="auto">
            <a:xfrm>
              <a:off x="5912526" y="4545575"/>
              <a:ext cx="89270" cy="243862"/>
            </a:xfrm>
            <a:custGeom>
              <a:avLst/>
              <a:gdLst>
                <a:gd name="T0" fmla="*/ 36 w 54"/>
                <a:gd name="T1" fmla="*/ 48 h 157"/>
                <a:gd name="T2" fmla="*/ 30 w 54"/>
                <a:gd name="T3" fmla="*/ 63 h 157"/>
                <a:gd name="T4" fmla="*/ 34 w 54"/>
                <a:gd name="T5" fmla="*/ 91 h 157"/>
                <a:gd name="T6" fmla="*/ 41 w 54"/>
                <a:gd name="T7" fmla="*/ 90 h 157"/>
                <a:gd name="T8" fmla="*/ 47 w 54"/>
                <a:gd name="T9" fmla="*/ 97 h 157"/>
                <a:gd name="T10" fmla="*/ 54 w 54"/>
                <a:gd name="T11" fmla="*/ 112 h 157"/>
                <a:gd name="T12" fmla="*/ 54 w 54"/>
                <a:gd name="T13" fmla="*/ 139 h 157"/>
                <a:gd name="T14" fmla="*/ 46 w 54"/>
                <a:gd name="T15" fmla="*/ 143 h 157"/>
                <a:gd name="T16" fmla="*/ 40 w 54"/>
                <a:gd name="T17" fmla="*/ 157 h 157"/>
                <a:gd name="T18" fmla="*/ 29 w 54"/>
                <a:gd name="T19" fmla="*/ 145 h 157"/>
                <a:gd name="T20" fmla="*/ 28 w 54"/>
                <a:gd name="T21" fmla="*/ 130 h 157"/>
                <a:gd name="T22" fmla="*/ 33 w 54"/>
                <a:gd name="T23" fmla="*/ 120 h 157"/>
                <a:gd name="T24" fmla="*/ 32 w 54"/>
                <a:gd name="T25" fmla="*/ 112 h 157"/>
                <a:gd name="T26" fmla="*/ 25 w 54"/>
                <a:gd name="T27" fmla="*/ 107 h 157"/>
                <a:gd name="T28" fmla="*/ 20 w 54"/>
                <a:gd name="T29" fmla="*/ 109 h 157"/>
                <a:gd name="T30" fmla="*/ 10 w 54"/>
                <a:gd name="T31" fmla="*/ 99 h 157"/>
                <a:gd name="T32" fmla="*/ 0 w 54"/>
                <a:gd name="T33" fmla="*/ 93 h 157"/>
                <a:gd name="T34" fmla="*/ 6 w 54"/>
                <a:gd name="T35" fmla="*/ 74 h 157"/>
                <a:gd name="T36" fmla="*/ 12 w 54"/>
                <a:gd name="T37" fmla="*/ 67 h 157"/>
                <a:gd name="T38" fmla="*/ 9 w 54"/>
                <a:gd name="T39" fmla="*/ 50 h 157"/>
                <a:gd name="T40" fmla="*/ 13 w 54"/>
                <a:gd name="T41" fmla="*/ 33 h 157"/>
                <a:gd name="T42" fmla="*/ 17 w 54"/>
                <a:gd name="T43" fmla="*/ 27 h 157"/>
                <a:gd name="T44" fmla="*/ 13 w 54"/>
                <a:gd name="T45" fmla="*/ 10 h 157"/>
                <a:gd name="T46" fmla="*/ 4 w 54"/>
                <a:gd name="T47" fmla="*/ 0 h 157"/>
                <a:gd name="T48" fmla="*/ 22 w 54"/>
                <a:gd name="T49" fmla="*/ 4 h 157"/>
                <a:gd name="T50" fmla="*/ 25 w 54"/>
                <a:gd name="T51" fmla="*/ 10 h 157"/>
                <a:gd name="T52" fmla="*/ 32 w 54"/>
                <a:gd name="T53" fmla="*/ 20 h 157"/>
                <a:gd name="T54" fmla="*/ 36 w 54"/>
                <a:gd name="T55" fmla="*/ 48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54" h="157">
                  <a:moveTo>
                    <a:pt x="36" y="48"/>
                  </a:moveTo>
                  <a:lnTo>
                    <a:pt x="30" y="63"/>
                  </a:lnTo>
                  <a:lnTo>
                    <a:pt x="34" y="91"/>
                  </a:lnTo>
                  <a:lnTo>
                    <a:pt x="41" y="90"/>
                  </a:lnTo>
                  <a:lnTo>
                    <a:pt x="47" y="97"/>
                  </a:lnTo>
                  <a:lnTo>
                    <a:pt x="54" y="112"/>
                  </a:lnTo>
                  <a:lnTo>
                    <a:pt x="54" y="139"/>
                  </a:lnTo>
                  <a:lnTo>
                    <a:pt x="46" y="143"/>
                  </a:lnTo>
                  <a:lnTo>
                    <a:pt x="40" y="157"/>
                  </a:lnTo>
                  <a:lnTo>
                    <a:pt x="29" y="145"/>
                  </a:lnTo>
                  <a:lnTo>
                    <a:pt x="28" y="130"/>
                  </a:lnTo>
                  <a:lnTo>
                    <a:pt x="33" y="120"/>
                  </a:lnTo>
                  <a:lnTo>
                    <a:pt x="32" y="112"/>
                  </a:lnTo>
                  <a:lnTo>
                    <a:pt x="25" y="107"/>
                  </a:lnTo>
                  <a:lnTo>
                    <a:pt x="20" y="109"/>
                  </a:lnTo>
                  <a:lnTo>
                    <a:pt x="10" y="99"/>
                  </a:lnTo>
                  <a:lnTo>
                    <a:pt x="0" y="93"/>
                  </a:lnTo>
                  <a:lnTo>
                    <a:pt x="6" y="74"/>
                  </a:lnTo>
                  <a:lnTo>
                    <a:pt x="12" y="67"/>
                  </a:lnTo>
                  <a:lnTo>
                    <a:pt x="9" y="50"/>
                  </a:lnTo>
                  <a:lnTo>
                    <a:pt x="13" y="33"/>
                  </a:lnTo>
                  <a:lnTo>
                    <a:pt x="17" y="27"/>
                  </a:lnTo>
                  <a:lnTo>
                    <a:pt x="13" y="10"/>
                  </a:lnTo>
                  <a:lnTo>
                    <a:pt x="4" y="0"/>
                  </a:lnTo>
                  <a:lnTo>
                    <a:pt x="22" y="4"/>
                  </a:lnTo>
                  <a:lnTo>
                    <a:pt x="25" y="10"/>
                  </a:lnTo>
                  <a:lnTo>
                    <a:pt x="32" y="20"/>
                  </a:lnTo>
                  <a:lnTo>
                    <a:pt x="36" y="48"/>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413" name="Freeform 412">
              <a:extLst>
                <a:ext uri="{FF2B5EF4-FFF2-40B4-BE49-F238E27FC236}">
                  <a16:creationId xmlns:a16="http://schemas.microsoft.com/office/drawing/2014/main" id="{9F71FA6F-8EE8-DF4E-A850-418D8F208CA7}"/>
                </a:ext>
              </a:extLst>
            </p:cNvPr>
            <p:cNvSpPr>
              <a:spLocks/>
            </p:cNvSpPr>
            <p:nvPr/>
          </p:nvSpPr>
          <p:spPr bwMode="auto">
            <a:xfrm>
              <a:off x="5279370" y="4794096"/>
              <a:ext cx="400061" cy="391421"/>
            </a:xfrm>
            <a:custGeom>
              <a:avLst/>
              <a:gdLst>
                <a:gd name="T0" fmla="*/ 76 w 242"/>
                <a:gd name="T1" fmla="*/ 242 h 252"/>
                <a:gd name="T2" fmla="*/ 64 w 242"/>
                <a:gd name="T3" fmla="*/ 226 h 252"/>
                <a:gd name="T4" fmla="*/ 58 w 242"/>
                <a:gd name="T5" fmla="*/ 211 h 252"/>
                <a:gd name="T6" fmla="*/ 54 w 242"/>
                <a:gd name="T7" fmla="*/ 191 h 252"/>
                <a:gd name="T8" fmla="*/ 50 w 242"/>
                <a:gd name="T9" fmla="*/ 176 h 252"/>
                <a:gd name="T10" fmla="*/ 45 w 242"/>
                <a:gd name="T11" fmla="*/ 144 h 252"/>
                <a:gd name="T12" fmla="*/ 46 w 242"/>
                <a:gd name="T13" fmla="*/ 119 h 252"/>
                <a:gd name="T14" fmla="*/ 44 w 242"/>
                <a:gd name="T15" fmla="*/ 108 h 252"/>
                <a:gd name="T16" fmla="*/ 37 w 242"/>
                <a:gd name="T17" fmla="*/ 99 h 252"/>
                <a:gd name="T18" fmla="*/ 28 w 242"/>
                <a:gd name="T19" fmla="*/ 82 h 252"/>
                <a:gd name="T20" fmla="*/ 19 w 242"/>
                <a:gd name="T21" fmla="*/ 57 h 252"/>
                <a:gd name="T22" fmla="*/ 15 w 242"/>
                <a:gd name="T23" fmla="*/ 44 h 252"/>
                <a:gd name="T24" fmla="*/ 1 w 242"/>
                <a:gd name="T25" fmla="*/ 24 h 252"/>
                <a:gd name="T26" fmla="*/ 0 w 242"/>
                <a:gd name="T27" fmla="*/ 8 h 252"/>
                <a:gd name="T28" fmla="*/ 9 w 242"/>
                <a:gd name="T29" fmla="*/ 4 h 252"/>
                <a:gd name="T30" fmla="*/ 20 w 242"/>
                <a:gd name="T31" fmla="*/ 0 h 252"/>
                <a:gd name="T32" fmla="*/ 32 w 242"/>
                <a:gd name="T33" fmla="*/ 1 h 252"/>
                <a:gd name="T34" fmla="*/ 42 w 242"/>
                <a:gd name="T35" fmla="*/ 10 h 252"/>
                <a:gd name="T36" fmla="*/ 45 w 242"/>
                <a:gd name="T37" fmla="*/ 9 h 252"/>
                <a:gd name="T38" fmla="*/ 119 w 242"/>
                <a:gd name="T39" fmla="*/ 8 h 252"/>
                <a:gd name="T40" fmla="*/ 131 w 242"/>
                <a:gd name="T41" fmla="*/ 18 h 252"/>
                <a:gd name="T42" fmla="*/ 175 w 242"/>
                <a:gd name="T43" fmla="*/ 21 h 252"/>
                <a:gd name="T44" fmla="*/ 208 w 242"/>
                <a:gd name="T45" fmla="*/ 13 h 252"/>
                <a:gd name="T46" fmla="*/ 223 w 242"/>
                <a:gd name="T47" fmla="*/ 8 h 252"/>
                <a:gd name="T48" fmla="*/ 235 w 242"/>
                <a:gd name="T49" fmla="*/ 9 h 252"/>
                <a:gd name="T50" fmla="*/ 242 w 242"/>
                <a:gd name="T51" fmla="*/ 14 h 252"/>
                <a:gd name="T52" fmla="*/ 242 w 242"/>
                <a:gd name="T53" fmla="*/ 15 h 252"/>
                <a:gd name="T54" fmla="*/ 232 w 242"/>
                <a:gd name="T55" fmla="*/ 20 h 252"/>
                <a:gd name="T56" fmla="*/ 226 w 242"/>
                <a:gd name="T57" fmla="*/ 20 h 252"/>
                <a:gd name="T58" fmla="*/ 214 w 242"/>
                <a:gd name="T59" fmla="*/ 28 h 252"/>
                <a:gd name="T60" fmla="*/ 208 w 242"/>
                <a:gd name="T61" fmla="*/ 20 h 252"/>
                <a:gd name="T62" fmla="*/ 179 w 242"/>
                <a:gd name="T63" fmla="*/ 27 h 252"/>
                <a:gd name="T64" fmla="*/ 166 w 242"/>
                <a:gd name="T65" fmla="*/ 28 h 252"/>
                <a:gd name="T66" fmla="*/ 163 w 242"/>
                <a:gd name="T67" fmla="*/ 102 h 252"/>
                <a:gd name="T68" fmla="*/ 145 w 242"/>
                <a:gd name="T69" fmla="*/ 102 h 252"/>
                <a:gd name="T70" fmla="*/ 143 w 242"/>
                <a:gd name="T71" fmla="*/ 163 h 252"/>
                <a:gd name="T72" fmla="*/ 139 w 242"/>
                <a:gd name="T73" fmla="*/ 240 h 252"/>
                <a:gd name="T74" fmla="*/ 123 w 242"/>
                <a:gd name="T75" fmla="*/ 250 h 252"/>
                <a:gd name="T76" fmla="*/ 114 w 242"/>
                <a:gd name="T77" fmla="*/ 252 h 252"/>
                <a:gd name="T78" fmla="*/ 103 w 242"/>
                <a:gd name="T79" fmla="*/ 248 h 252"/>
                <a:gd name="T80" fmla="*/ 95 w 242"/>
                <a:gd name="T81" fmla="*/ 246 h 252"/>
                <a:gd name="T82" fmla="*/ 92 w 242"/>
                <a:gd name="T83" fmla="*/ 238 h 252"/>
                <a:gd name="T84" fmla="*/ 85 w 242"/>
                <a:gd name="T85" fmla="*/ 232 h 252"/>
                <a:gd name="T86" fmla="*/ 76 w 242"/>
                <a:gd name="T87" fmla="*/ 242 h 2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42" h="252">
                  <a:moveTo>
                    <a:pt x="76" y="242"/>
                  </a:moveTo>
                  <a:lnTo>
                    <a:pt x="64" y="226"/>
                  </a:lnTo>
                  <a:lnTo>
                    <a:pt x="58" y="211"/>
                  </a:lnTo>
                  <a:lnTo>
                    <a:pt x="54" y="191"/>
                  </a:lnTo>
                  <a:lnTo>
                    <a:pt x="50" y="176"/>
                  </a:lnTo>
                  <a:lnTo>
                    <a:pt x="45" y="144"/>
                  </a:lnTo>
                  <a:lnTo>
                    <a:pt x="46" y="119"/>
                  </a:lnTo>
                  <a:lnTo>
                    <a:pt x="44" y="108"/>
                  </a:lnTo>
                  <a:lnTo>
                    <a:pt x="37" y="99"/>
                  </a:lnTo>
                  <a:lnTo>
                    <a:pt x="28" y="82"/>
                  </a:lnTo>
                  <a:lnTo>
                    <a:pt x="19" y="57"/>
                  </a:lnTo>
                  <a:lnTo>
                    <a:pt x="15" y="44"/>
                  </a:lnTo>
                  <a:lnTo>
                    <a:pt x="1" y="24"/>
                  </a:lnTo>
                  <a:lnTo>
                    <a:pt x="0" y="8"/>
                  </a:lnTo>
                  <a:lnTo>
                    <a:pt x="9" y="4"/>
                  </a:lnTo>
                  <a:lnTo>
                    <a:pt x="20" y="0"/>
                  </a:lnTo>
                  <a:lnTo>
                    <a:pt x="32" y="1"/>
                  </a:lnTo>
                  <a:lnTo>
                    <a:pt x="42" y="10"/>
                  </a:lnTo>
                  <a:lnTo>
                    <a:pt x="45" y="9"/>
                  </a:lnTo>
                  <a:lnTo>
                    <a:pt x="119" y="8"/>
                  </a:lnTo>
                  <a:lnTo>
                    <a:pt x="131" y="18"/>
                  </a:lnTo>
                  <a:lnTo>
                    <a:pt x="175" y="21"/>
                  </a:lnTo>
                  <a:lnTo>
                    <a:pt x="208" y="13"/>
                  </a:lnTo>
                  <a:lnTo>
                    <a:pt x="223" y="8"/>
                  </a:lnTo>
                  <a:lnTo>
                    <a:pt x="235" y="9"/>
                  </a:lnTo>
                  <a:lnTo>
                    <a:pt x="242" y="14"/>
                  </a:lnTo>
                  <a:lnTo>
                    <a:pt x="242" y="15"/>
                  </a:lnTo>
                  <a:lnTo>
                    <a:pt x="232" y="20"/>
                  </a:lnTo>
                  <a:lnTo>
                    <a:pt x="226" y="20"/>
                  </a:lnTo>
                  <a:lnTo>
                    <a:pt x="214" y="28"/>
                  </a:lnTo>
                  <a:lnTo>
                    <a:pt x="208" y="20"/>
                  </a:lnTo>
                  <a:lnTo>
                    <a:pt x="179" y="27"/>
                  </a:lnTo>
                  <a:lnTo>
                    <a:pt x="166" y="28"/>
                  </a:lnTo>
                  <a:lnTo>
                    <a:pt x="163" y="102"/>
                  </a:lnTo>
                  <a:lnTo>
                    <a:pt x="145" y="102"/>
                  </a:lnTo>
                  <a:lnTo>
                    <a:pt x="143" y="163"/>
                  </a:lnTo>
                  <a:lnTo>
                    <a:pt x="139" y="240"/>
                  </a:lnTo>
                  <a:lnTo>
                    <a:pt x="123" y="250"/>
                  </a:lnTo>
                  <a:lnTo>
                    <a:pt x="114" y="252"/>
                  </a:lnTo>
                  <a:lnTo>
                    <a:pt x="103" y="248"/>
                  </a:lnTo>
                  <a:lnTo>
                    <a:pt x="95" y="246"/>
                  </a:lnTo>
                  <a:lnTo>
                    <a:pt x="92" y="238"/>
                  </a:lnTo>
                  <a:lnTo>
                    <a:pt x="85" y="232"/>
                  </a:lnTo>
                  <a:lnTo>
                    <a:pt x="76" y="242"/>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414" name="Freeform 413">
              <a:extLst>
                <a:ext uri="{FF2B5EF4-FFF2-40B4-BE49-F238E27FC236}">
                  <a16:creationId xmlns:a16="http://schemas.microsoft.com/office/drawing/2014/main" id="{B5D7F256-D8C8-C945-AF38-73F7EFAE42E6}"/>
                </a:ext>
              </a:extLst>
            </p:cNvPr>
            <p:cNvSpPr>
              <a:spLocks/>
            </p:cNvSpPr>
            <p:nvPr/>
          </p:nvSpPr>
          <p:spPr bwMode="auto">
            <a:xfrm>
              <a:off x="4937170" y="3490911"/>
              <a:ext cx="464534" cy="380549"/>
            </a:xfrm>
            <a:custGeom>
              <a:avLst/>
              <a:gdLst>
                <a:gd name="T0" fmla="*/ 34 w 281"/>
                <a:gd name="T1" fmla="*/ 239 h 245"/>
                <a:gd name="T2" fmla="*/ 34 w 281"/>
                <a:gd name="T3" fmla="*/ 225 h 245"/>
                <a:gd name="T4" fmla="*/ 13 w 281"/>
                <a:gd name="T5" fmla="*/ 220 h 245"/>
                <a:gd name="T6" fmla="*/ 12 w 281"/>
                <a:gd name="T7" fmla="*/ 210 h 245"/>
                <a:gd name="T8" fmla="*/ 2 w 281"/>
                <a:gd name="T9" fmla="*/ 197 h 245"/>
                <a:gd name="T10" fmla="*/ 0 w 281"/>
                <a:gd name="T11" fmla="*/ 187 h 245"/>
                <a:gd name="T12" fmla="*/ 1 w 281"/>
                <a:gd name="T13" fmla="*/ 177 h 245"/>
                <a:gd name="T14" fmla="*/ 13 w 281"/>
                <a:gd name="T15" fmla="*/ 176 h 245"/>
                <a:gd name="T16" fmla="*/ 19 w 281"/>
                <a:gd name="T17" fmla="*/ 169 h 245"/>
                <a:gd name="T18" fmla="*/ 44 w 281"/>
                <a:gd name="T19" fmla="*/ 167 h 245"/>
                <a:gd name="T20" fmla="*/ 60 w 281"/>
                <a:gd name="T21" fmla="*/ 164 h 245"/>
                <a:gd name="T22" fmla="*/ 62 w 281"/>
                <a:gd name="T23" fmla="*/ 151 h 245"/>
                <a:gd name="T24" fmla="*/ 72 w 281"/>
                <a:gd name="T25" fmla="*/ 137 h 245"/>
                <a:gd name="T26" fmla="*/ 71 w 281"/>
                <a:gd name="T27" fmla="*/ 89 h 245"/>
                <a:gd name="T28" fmla="*/ 97 w 281"/>
                <a:gd name="T29" fmla="*/ 80 h 245"/>
                <a:gd name="T30" fmla="*/ 149 w 281"/>
                <a:gd name="T31" fmla="*/ 39 h 245"/>
                <a:gd name="T32" fmla="*/ 209 w 281"/>
                <a:gd name="T33" fmla="*/ 0 h 245"/>
                <a:gd name="T34" fmla="*/ 238 w 281"/>
                <a:gd name="T35" fmla="*/ 9 h 245"/>
                <a:gd name="T36" fmla="*/ 248 w 281"/>
                <a:gd name="T37" fmla="*/ 20 h 245"/>
                <a:gd name="T38" fmla="*/ 261 w 281"/>
                <a:gd name="T39" fmla="*/ 12 h 245"/>
                <a:gd name="T40" fmla="*/ 266 w 281"/>
                <a:gd name="T41" fmla="*/ 45 h 245"/>
                <a:gd name="T42" fmla="*/ 273 w 281"/>
                <a:gd name="T43" fmla="*/ 50 h 245"/>
                <a:gd name="T44" fmla="*/ 274 w 281"/>
                <a:gd name="T45" fmla="*/ 57 h 245"/>
                <a:gd name="T46" fmla="*/ 281 w 281"/>
                <a:gd name="T47" fmla="*/ 64 h 245"/>
                <a:gd name="T48" fmla="*/ 278 w 281"/>
                <a:gd name="T49" fmla="*/ 73 h 245"/>
                <a:gd name="T50" fmla="*/ 271 w 281"/>
                <a:gd name="T51" fmla="*/ 115 h 245"/>
                <a:gd name="T52" fmla="*/ 271 w 281"/>
                <a:gd name="T53" fmla="*/ 142 h 245"/>
                <a:gd name="T54" fmla="*/ 248 w 281"/>
                <a:gd name="T55" fmla="*/ 162 h 245"/>
                <a:gd name="T56" fmla="*/ 241 w 281"/>
                <a:gd name="T57" fmla="*/ 189 h 245"/>
                <a:gd name="T58" fmla="*/ 249 w 281"/>
                <a:gd name="T59" fmla="*/ 197 h 245"/>
                <a:gd name="T60" fmla="*/ 249 w 281"/>
                <a:gd name="T61" fmla="*/ 210 h 245"/>
                <a:gd name="T62" fmla="*/ 260 w 281"/>
                <a:gd name="T63" fmla="*/ 210 h 245"/>
                <a:gd name="T64" fmla="*/ 259 w 281"/>
                <a:gd name="T65" fmla="*/ 220 h 245"/>
                <a:gd name="T66" fmla="*/ 254 w 281"/>
                <a:gd name="T67" fmla="*/ 221 h 245"/>
                <a:gd name="T68" fmla="*/ 253 w 281"/>
                <a:gd name="T69" fmla="*/ 228 h 245"/>
                <a:gd name="T70" fmla="*/ 250 w 281"/>
                <a:gd name="T71" fmla="*/ 228 h 245"/>
                <a:gd name="T72" fmla="*/ 237 w 281"/>
                <a:gd name="T73" fmla="*/ 206 h 245"/>
                <a:gd name="T74" fmla="*/ 233 w 281"/>
                <a:gd name="T75" fmla="*/ 205 h 245"/>
                <a:gd name="T76" fmla="*/ 219 w 281"/>
                <a:gd name="T77" fmla="*/ 216 h 245"/>
                <a:gd name="T78" fmla="*/ 205 w 281"/>
                <a:gd name="T79" fmla="*/ 210 h 245"/>
                <a:gd name="T80" fmla="*/ 195 w 281"/>
                <a:gd name="T81" fmla="*/ 209 h 245"/>
                <a:gd name="T82" fmla="*/ 189 w 281"/>
                <a:gd name="T83" fmla="*/ 212 h 245"/>
                <a:gd name="T84" fmla="*/ 179 w 281"/>
                <a:gd name="T85" fmla="*/ 212 h 245"/>
                <a:gd name="T86" fmla="*/ 168 w 281"/>
                <a:gd name="T87" fmla="*/ 220 h 245"/>
                <a:gd name="T88" fmla="*/ 159 w 281"/>
                <a:gd name="T89" fmla="*/ 221 h 245"/>
                <a:gd name="T90" fmla="*/ 137 w 281"/>
                <a:gd name="T91" fmla="*/ 210 h 245"/>
                <a:gd name="T92" fmla="*/ 128 w 281"/>
                <a:gd name="T93" fmla="*/ 215 h 245"/>
                <a:gd name="T94" fmla="*/ 119 w 281"/>
                <a:gd name="T95" fmla="*/ 215 h 245"/>
                <a:gd name="T96" fmla="*/ 112 w 281"/>
                <a:gd name="T97" fmla="*/ 207 h 245"/>
                <a:gd name="T98" fmla="*/ 93 w 281"/>
                <a:gd name="T99" fmla="*/ 199 h 245"/>
                <a:gd name="T100" fmla="*/ 74 w 281"/>
                <a:gd name="T101" fmla="*/ 202 h 245"/>
                <a:gd name="T102" fmla="*/ 69 w 281"/>
                <a:gd name="T103" fmla="*/ 206 h 245"/>
                <a:gd name="T104" fmla="*/ 67 w 281"/>
                <a:gd name="T105" fmla="*/ 218 h 245"/>
                <a:gd name="T106" fmla="*/ 61 w 281"/>
                <a:gd name="T107" fmla="*/ 227 h 245"/>
                <a:gd name="T108" fmla="*/ 60 w 281"/>
                <a:gd name="T109" fmla="*/ 245 h 245"/>
                <a:gd name="T110" fmla="*/ 46 w 281"/>
                <a:gd name="T111" fmla="*/ 233 h 245"/>
                <a:gd name="T112" fmla="*/ 40 w 281"/>
                <a:gd name="T113" fmla="*/ 233 h 245"/>
                <a:gd name="T114" fmla="*/ 34 w 281"/>
                <a:gd name="T115" fmla="*/ 239 h 2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81" h="245">
                  <a:moveTo>
                    <a:pt x="34" y="239"/>
                  </a:moveTo>
                  <a:lnTo>
                    <a:pt x="34" y="225"/>
                  </a:lnTo>
                  <a:lnTo>
                    <a:pt x="13" y="220"/>
                  </a:lnTo>
                  <a:lnTo>
                    <a:pt x="12" y="210"/>
                  </a:lnTo>
                  <a:lnTo>
                    <a:pt x="2" y="197"/>
                  </a:lnTo>
                  <a:lnTo>
                    <a:pt x="0" y="187"/>
                  </a:lnTo>
                  <a:lnTo>
                    <a:pt x="1" y="177"/>
                  </a:lnTo>
                  <a:lnTo>
                    <a:pt x="13" y="176"/>
                  </a:lnTo>
                  <a:lnTo>
                    <a:pt x="19" y="169"/>
                  </a:lnTo>
                  <a:lnTo>
                    <a:pt x="44" y="167"/>
                  </a:lnTo>
                  <a:lnTo>
                    <a:pt x="60" y="164"/>
                  </a:lnTo>
                  <a:lnTo>
                    <a:pt x="62" y="151"/>
                  </a:lnTo>
                  <a:lnTo>
                    <a:pt x="72" y="137"/>
                  </a:lnTo>
                  <a:lnTo>
                    <a:pt x="71" y="89"/>
                  </a:lnTo>
                  <a:lnTo>
                    <a:pt x="97" y="80"/>
                  </a:lnTo>
                  <a:lnTo>
                    <a:pt x="149" y="39"/>
                  </a:lnTo>
                  <a:lnTo>
                    <a:pt x="209" y="0"/>
                  </a:lnTo>
                  <a:lnTo>
                    <a:pt x="238" y="9"/>
                  </a:lnTo>
                  <a:lnTo>
                    <a:pt x="248" y="20"/>
                  </a:lnTo>
                  <a:lnTo>
                    <a:pt x="261" y="12"/>
                  </a:lnTo>
                  <a:lnTo>
                    <a:pt x="266" y="45"/>
                  </a:lnTo>
                  <a:lnTo>
                    <a:pt x="273" y="50"/>
                  </a:lnTo>
                  <a:lnTo>
                    <a:pt x="274" y="57"/>
                  </a:lnTo>
                  <a:lnTo>
                    <a:pt x="281" y="64"/>
                  </a:lnTo>
                  <a:lnTo>
                    <a:pt x="278" y="73"/>
                  </a:lnTo>
                  <a:lnTo>
                    <a:pt x="271" y="115"/>
                  </a:lnTo>
                  <a:lnTo>
                    <a:pt x="271" y="142"/>
                  </a:lnTo>
                  <a:lnTo>
                    <a:pt x="248" y="162"/>
                  </a:lnTo>
                  <a:lnTo>
                    <a:pt x="241" y="189"/>
                  </a:lnTo>
                  <a:lnTo>
                    <a:pt x="249" y="197"/>
                  </a:lnTo>
                  <a:lnTo>
                    <a:pt x="249" y="210"/>
                  </a:lnTo>
                  <a:lnTo>
                    <a:pt x="260" y="210"/>
                  </a:lnTo>
                  <a:lnTo>
                    <a:pt x="259" y="220"/>
                  </a:lnTo>
                  <a:lnTo>
                    <a:pt x="254" y="221"/>
                  </a:lnTo>
                  <a:lnTo>
                    <a:pt x="253" y="228"/>
                  </a:lnTo>
                  <a:lnTo>
                    <a:pt x="250" y="228"/>
                  </a:lnTo>
                  <a:lnTo>
                    <a:pt x="237" y="206"/>
                  </a:lnTo>
                  <a:lnTo>
                    <a:pt x="233" y="205"/>
                  </a:lnTo>
                  <a:lnTo>
                    <a:pt x="219" y="216"/>
                  </a:lnTo>
                  <a:lnTo>
                    <a:pt x="205" y="210"/>
                  </a:lnTo>
                  <a:lnTo>
                    <a:pt x="195" y="209"/>
                  </a:lnTo>
                  <a:lnTo>
                    <a:pt x="189" y="212"/>
                  </a:lnTo>
                  <a:lnTo>
                    <a:pt x="179" y="212"/>
                  </a:lnTo>
                  <a:lnTo>
                    <a:pt x="168" y="220"/>
                  </a:lnTo>
                  <a:lnTo>
                    <a:pt x="159" y="221"/>
                  </a:lnTo>
                  <a:lnTo>
                    <a:pt x="137" y="210"/>
                  </a:lnTo>
                  <a:lnTo>
                    <a:pt x="128" y="215"/>
                  </a:lnTo>
                  <a:lnTo>
                    <a:pt x="119" y="215"/>
                  </a:lnTo>
                  <a:lnTo>
                    <a:pt x="112" y="207"/>
                  </a:lnTo>
                  <a:lnTo>
                    <a:pt x="93" y="199"/>
                  </a:lnTo>
                  <a:lnTo>
                    <a:pt x="74" y="202"/>
                  </a:lnTo>
                  <a:lnTo>
                    <a:pt x="69" y="206"/>
                  </a:lnTo>
                  <a:lnTo>
                    <a:pt x="67" y="218"/>
                  </a:lnTo>
                  <a:lnTo>
                    <a:pt x="61" y="227"/>
                  </a:lnTo>
                  <a:lnTo>
                    <a:pt x="60" y="245"/>
                  </a:lnTo>
                  <a:lnTo>
                    <a:pt x="46" y="233"/>
                  </a:lnTo>
                  <a:lnTo>
                    <a:pt x="40" y="233"/>
                  </a:lnTo>
                  <a:lnTo>
                    <a:pt x="34" y="23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415" name="Freeform 414">
              <a:extLst>
                <a:ext uri="{FF2B5EF4-FFF2-40B4-BE49-F238E27FC236}">
                  <a16:creationId xmlns:a16="http://schemas.microsoft.com/office/drawing/2014/main" id="{9E2ABADC-69B2-0148-AE75-788B2D510376}"/>
                </a:ext>
              </a:extLst>
            </p:cNvPr>
            <p:cNvSpPr>
              <a:spLocks/>
            </p:cNvSpPr>
            <p:nvPr/>
          </p:nvSpPr>
          <p:spPr bwMode="auto">
            <a:xfrm>
              <a:off x="5009909" y="3800011"/>
              <a:ext cx="357078" cy="310652"/>
            </a:xfrm>
            <a:custGeom>
              <a:avLst/>
              <a:gdLst>
                <a:gd name="T0" fmla="*/ 106 w 216"/>
                <a:gd name="T1" fmla="*/ 189 h 200"/>
                <a:gd name="T2" fmla="*/ 87 w 216"/>
                <a:gd name="T3" fmla="*/ 197 h 200"/>
                <a:gd name="T4" fmla="*/ 80 w 216"/>
                <a:gd name="T5" fmla="*/ 196 h 200"/>
                <a:gd name="T6" fmla="*/ 73 w 216"/>
                <a:gd name="T7" fmla="*/ 200 h 200"/>
                <a:gd name="T8" fmla="*/ 59 w 216"/>
                <a:gd name="T9" fmla="*/ 200 h 200"/>
                <a:gd name="T10" fmla="*/ 49 w 216"/>
                <a:gd name="T11" fmla="*/ 187 h 200"/>
                <a:gd name="T12" fmla="*/ 43 w 216"/>
                <a:gd name="T13" fmla="*/ 172 h 200"/>
                <a:gd name="T14" fmla="*/ 30 w 216"/>
                <a:gd name="T15" fmla="*/ 158 h 200"/>
                <a:gd name="T16" fmla="*/ 16 w 216"/>
                <a:gd name="T17" fmla="*/ 158 h 200"/>
                <a:gd name="T18" fmla="*/ 0 w 216"/>
                <a:gd name="T19" fmla="*/ 158 h 200"/>
                <a:gd name="T20" fmla="*/ 1 w 216"/>
                <a:gd name="T21" fmla="*/ 125 h 200"/>
                <a:gd name="T22" fmla="*/ 0 w 216"/>
                <a:gd name="T23" fmla="*/ 112 h 200"/>
                <a:gd name="T24" fmla="*/ 4 w 216"/>
                <a:gd name="T25" fmla="*/ 98 h 200"/>
                <a:gd name="T26" fmla="*/ 9 w 216"/>
                <a:gd name="T27" fmla="*/ 92 h 200"/>
                <a:gd name="T28" fmla="*/ 18 w 216"/>
                <a:gd name="T29" fmla="*/ 79 h 200"/>
                <a:gd name="T30" fmla="*/ 16 w 216"/>
                <a:gd name="T31" fmla="*/ 74 h 200"/>
                <a:gd name="T32" fmla="*/ 20 w 216"/>
                <a:gd name="T33" fmla="*/ 65 h 200"/>
                <a:gd name="T34" fmla="*/ 16 w 216"/>
                <a:gd name="T35" fmla="*/ 53 h 200"/>
                <a:gd name="T36" fmla="*/ 16 w 216"/>
                <a:gd name="T37" fmla="*/ 46 h 200"/>
                <a:gd name="T38" fmla="*/ 17 w 216"/>
                <a:gd name="T39" fmla="*/ 28 h 200"/>
                <a:gd name="T40" fmla="*/ 23 w 216"/>
                <a:gd name="T41" fmla="*/ 19 h 200"/>
                <a:gd name="T42" fmla="*/ 25 w 216"/>
                <a:gd name="T43" fmla="*/ 7 h 200"/>
                <a:gd name="T44" fmla="*/ 30 w 216"/>
                <a:gd name="T45" fmla="*/ 3 h 200"/>
                <a:gd name="T46" fmla="*/ 49 w 216"/>
                <a:gd name="T47" fmla="*/ 0 h 200"/>
                <a:gd name="T48" fmla="*/ 68 w 216"/>
                <a:gd name="T49" fmla="*/ 8 h 200"/>
                <a:gd name="T50" fmla="*/ 75 w 216"/>
                <a:gd name="T51" fmla="*/ 16 h 200"/>
                <a:gd name="T52" fmla="*/ 84 w 216"/>
                <a:gd name="T53" fmla="*/ 16 h 200"/>
                <a:gd name="T54" fmla="*/ 93 w 216"/>
                <a:gd name="T55" fmla="*/ 11 h 200"/>
                <a:gd name="T56" fmla="*/ 115 w 216"/>
                <a:gd name="T57" fmla="*/ 22 h 200"/>
                <a:gd name="T58" fmla="*/ 124 w 216"/>
                <a:gd name="T59" fmla="*/ 21 h 200"/>
                <a:gd name="T60" fmla="*/ 135 w 216"/>
                <a:gd name="T61" fmla="*/ 13 h 200"/>
                <a:gd name="T62" fmla="*/ 145 w 216"/>
                <a:gd name="T63" fmla="*/ 13 h 200"/>
                <a:gd name="T64" fmla="*/ 151 w 216"/>
                <a:gd name="T65" fmla="*/ 10 h 200"/>
                <a:gd name="T66" fmla="*/ 161 w 216"/>
                <a:gd name="T67" fmla="*/ 11 h 200"/>
                <a:gd name="T68" fmla="*/ 175 w 216"/>
                <a:gd name="T69" fmla="*/ 17 h 200"/>
                <a:gd name="T70" fmla="*/ 189 w 216"/>
                <a:gd name="T71" fmla="*/ 6 h 200"/>
                <a:gd name="T72" fmla="*/ 193 w 216"/>
                <a:gd name="T73" fmla="*/ 7 h 200"/>
                <a:gd name="T74" fmla="*/ 206 w 216"/>
                <a:gd name="T75" fmla="*/ 29 h 200"/>
                <a:gd name="T76" fmla="*/ 209 w 216"/>
                <a:gd name="T77" fmla="*/ 29 h 200"/>
                <a:gd name="T78" fmla="*/ 216 w 216"/>
                <a:gd name="T79" fmla="*/ 37 h 200"/>
                <a:gd name="T80" fmla="*/ 214 w 216"/>
                <a:gd name="T81" fmla="*/ 41 h 200"/>
                <a:gd name="T82" fmla="*/ 214 w 216"/>
                <a:gd name="T83" fmla="*/ 48 h 200"/>
                <a:gd name="T84" fmla="*/ 199 w 216"/>
                <a:gd name="T85" fmla="*/ 64 h 200"/>
                <a:gd name="T86" fmla="*/ 194 w 216"/>
                <a:gd name="T87" fmla="*/ 77 h 200"/>
                <a:gd name="T88" fmla="*/ 191 w 216"/>
                <a:gd name="T89" fmla="*/ 88 h 200"/>
                <a:gd name="T90" fmla="*/ 187 w 216"/>
                <a:gd name="T91" fmla="*/ 93 h 200"/>
                <a:gd name="T92" fmla="*/ 184 w 216"/>
                <a:gd name="T93" fmla="*/ 107 h 200"/>
                <a:gd name="T94" fmla="*/ 174 w 216"/>
                <a:gd name="T95" fmla="*/ 116 h 200"/>
                <a:gd name="T96" fmla="*/ 172 w 216"/>
                <a:gd name="T97" fmla="*/ 126 h 200"/>
                <a:gd name="T98" fmla="*/ 167 w 216"/>
                <a:gd name="T99" fmla="*/ 135 h 200"/>
                <a:gd name="T100" fmla="*/ 166 w 216"/>
                <a:gd name="T101" fmla="*/ 143 h 200"/>
                <a:gd name="T102" fmla="*/ 153 w 216"/>
                <a:gd name="T103" fmla="*/ 150 h 200"/>
                <a:gd name="T104" fmla="*/ 143 w 216"/>
                <a:gd name="T105" fmla="*/ 142 h 200"/>
                <a:gd name="T106" fmla="*/ 136 w 216"/>
                <a:gd name="T107" fmla="*/ 142 h 200"/>
                <a:gd name="T108" fmla="*/ 125 w 216"/>
                <a:gd name="T109" fmla="*/ 154 h 200"/>
                <a:gd name="T110" fmla="*/ 120 w 216"/>
                <a:gd name="T111" fmla="*/ 155 h 200"/>
                <a:gd name="T112" fmla="*/ 111 w 216"/>
                <a:gd name="T113" fmla="*/ 175 h 200"/>
                <a:gd name="T114" fmla="*/ 106 w 216"/>
                <a:gd name="T115" fmla="*/ 189 h 2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16" h="200">
                  <a:moveTo>
                    <a:pt x="106" y="189"/>
                  </a:moveTo>
                  <a:lnTo>
                    <a:pt x="87" y="197"/>
                  </a:lnTo>
                  <a:lnTo>
                    <a:pt x="80" y="196"/>
                  </a:lnTo>
                  <a:lnTo>
                    <a:pt x="73" y="200"/>
                  </a:lnTo>
                  <a:lnTo>
                    <a:pt x="59" y="200"/>
                  </a:lnTo>
                  <a:lnTo>
                    <a:pt x="49" y="187"/>
                  </a:lnTo>
                  <a:lnTo>
                    <a:pt x="43" y="172"/>
                  </a:lnTo>
                  <a:lnTo>
                    <a:pt x="30" y="158"/>
                  </a:lnTo>
                  <a:lnTo>
                    <a:pt x="16" y="158"/>
                  </a:lnTo>
                  <a:lnTo>
                    <a:pt x="0" y="158"/>
                  </a:lnTo>
                  <a:lnTo>
                    <a:pt x="1" y="125"/>
                  </a:lnTo>
                  <a:lnTo>
                    <a:pt x="0" y="112"/>
                  </a:lnTo>
                  <a:lnTo>
                    <a:pt x="4" y="98"/>
                  </a:lnTo>
                  <a:lnTo>
                    <a:pt x="9" y="92"/>
                  </a:lnTo>
                  <a:lnTo>
                    <a:pt x="18" y="79"/>
                  </a:lnTo>
                  <a:lnTo>
                    <a:pt x="16" y="74"/>
                  </a:lnTo>
                  <a:lnTo>
                    <a:pt x="20" y="65"/>
                  </a:lnTo>
                  <a:lnTo>
                    <a:pt x="16" y="53"/>
                  </a:lnTo>
                  <a:lnTo>
                    <a:pt x="16" y="46"/>
                  </a:lnTo>
                  <a:lnTo>
                    <a:pt x="17" y="28"/>
                  </a:lnTo>
                  <a:lnTo>
                    <a:pt x="23" y="19"/>
                  </a:lnTo>
                  <a:lnTo>
                    <a:pt x="25" y="7"/>
                  </a:lnTo>
                  <a:lnTo>
                    <a:pt x="30" y="3"/>
                  </a:lnTo>
                  <a:lnTo>
                    <a:pt x="49" y="0"/>
                  </a:lnTo>
                  <a:lnTo>
                    <a:pt x="68" y="8"/>
                  </a:lnTo>
                  <a:lnTo>
                    <a:pt x="75" y="16"/>
                  </a:lnTo>
                  <a:lnTo>
                    <a:pt x="84" y="16"/>
                  </a:lnTo>
                  <a:lnTo>
                    <a:pt x="93" y="11"/>
                  </a:lnTo>
                  <a:lnTo>
                    <a:pt x="115" y="22"/>
                  </a:lnTo>
                  <a:lnTo>
                    <a:pt x="124" y="21"/>
                  </a:lnTo>
                  <a:lnTo>
                    <a:pt x="135" y="13"/>
                  </a:lnTo>
                  <a:lnTo>
                    <a:pt x="145" y="13"/>
                  </a:lnTo>
                  <a:lnTo>
                    <a:pt x="151" y="10"/>
                  </a:lnTo>
                  <a:lnTo>
                    <a:pt x="161" y="11"/>
                  </a:lnTo>
                  <a:lnTo>
                    <a:pt x="175" y="17"/>
                  </a:lnTo>
                  <a:lnTo>
                    <a:pt x="189" y="6"/>
                  </a:lnTo>
                  <a:lnTo>
                    <a:pt x="193" y="7"/>
                  </a:lnTo>
                  <a:lnTo>
                    <a:pt x="206" y="29"/>
                  </a:lnTo>
                  <a:lnTo>
                    <a:pt x="209" y="29"/>
                  </a:lnTo>
                  <a:lnTo>
                    <a:pt x="216" y="37"/>
                  </a:lnTo>
                  <a:lnTo>
                    <a:pt x="214" y="41"/>
                  </a:lnTo>
                  <a:lnTo>
                    <a:pt x="214" y="48"/>
                  </a:lnTo>
                  <a:lnTo>
                    <a:pt x="199" y="64"/>
                  </a:lnTo>
                  <a:lnTo>
                    <a:pt x="194" y="77"/>
                  </a:lnTo>
                  <a:lnTo>
                    <a:pt x="191" y="88"/>
                  </a:lnTo>
                  <a:lnTo>
                    <a:pt x="187" y="93"/>
                  </a:lnTo>
                  <a:lnTo>
                    <a:pt x="184" y="107"/>
                  </a:lnTo>
                  <a:lnTo>
                    <a:pt x="174" y="116"/>
                  </a:lnTo>
                  <a:lnTo>
                    <a:pt x="172" y="126"/>
                  </a:lnTo>
                  <a:lnTo>
                    <a:pt x="167" y="135"/>
                  </a:lnTo>
                  <a:lnTo>
                    <a:pt x="166" y="143"/>
                  </a:lnTo>
                  <a:lnTo>
                    <a:pt x="153" y="150"/>
                  </a:lnTo>
                  <a:lnTo>
                    <a:pt x="143" y="142"/>
                  </a:lnTo>
                  <a:lnTo>
                    <a:pt x="136" y="142"/>
                  </a:lnTo>
                  <a:lnTo>
                    <a:pt x="125" y="154"/>
                  </a:lnTo>
                  <a:lnTo>
                    <a:pt x="120" y="155"/>
                  </a:lnTo>
                  <a:lnTo>
                    <a:pt x="111" y="175"/>
                  </a:lnTo>
                  <a:lnTo>
                    <a:pt x="106" y="18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416" name="Freeform 415">
              <a:extLst>
                <a:ext uri="{FF2B5EF4-FFF2-40B4-BE49-F238E27FC236}">
                  <a16:creationId xmlns:a16="http://schemas.microsoft.com/office/drawing/2014/main" id="{F4F645AD-CA55-9E44-A99E-C0D8D41B5590}"/>
                </a:ext>
              </a:extLst>
            </p:cNvPr>
            <p:cNvSpPr>
              <a:spLocks/>
            </p:cNvSpPr>
            <p:nvPr/>
          </p:nvSpPr>
          <p:spPr bwMode="auto">
            <a:xfrm>
              <a:off x="5014867" y="2532550"/>
              <a:ext cx="95882" cy="83876"/>
            </a:xfrm>
            <a:custGeom>
              <a:avLst/>
              <a:gdLst>
                <a:gd name="T0" fmla="*/ 42 w 58"/>
                <a:gd name="T1" fmla="*/ 0 h 54"/>
                <a:gd name="T2" fmla="*/ 55 w 58"/>
                <a:gd name="T3" fmla="*/ 0 h 54"/>
                <a:gd name="T4" fmla="*/ 58 w 58"/>
                <a:gd name="T5" fmla="*/ 7 h 54"/>
                <a:gd name="T6" fmla="*/ 55 w 58"/>
                <a:gd name="T7" fmla="*/ 25 h 54"/>
                <a:gd name="T8" fmla="*/ 51 w 58"/>
                <a:gd name="T9" fmla="*/ 33 h 54"/>
                <a:gd name="T10" fmla="*/ 42 w 58"/>
                <a:gd name="T11" fmla="*/ 33 h 54"/>
                <a:gd name="T12" fmla="*/ 45 w 58"/>
                <a:gd name="T13" fmla="*/ 54 h 54"/>
                <a:gd name="T14" fmla="*/ 36 w 58"/>
                <a:gd name="T15" fmla="*/ 49 h 54"/>
                <a:gd name="T16" fmla="*/ 26 w 58"/>
                <a:gd name="T17" fmla="*/ 40 h 54"/>
                <a:gd name="T18" fmla="*/ 11 w 58"/>
                <a:gd name="T19" fmla="*/ 44 h 54"/>
                <a:gd name="T20" fmla="*/ 0 w 58"/>
                <a:gd name="T21" fmla="*/ 43 h 54"/>
                <a:gd name="T22" fmla="*/ 8 w 58"/>
                <a:gd name="T23" fmla="*/ 37 h 54"/>
                <a:gd name="T24" fmla="*/ 21 w 58"/>
                <a:gd name="T25" fmla="*/ 8 h 54"/>
                <a:gd name="T26" fmla="*/ 42 w 58"/>
                <a:gd name="T27" fmla="*/ 0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8" h="54">
                  <a:moveTo>
                    <a:pt x="42" y="0"/>
                  </a:moveTo>
                  <a:lnTo>
                    <a:pt x="55" y="0"/>
                  </a:lnTo>
                  <a:lnTo>
                    <a:pt x="58" y="7"/>
                  </a:lnTo>
                  <a:lnTo>
                    <a:pt x="55" y="25"/>
                  </a:lnTo>
                  <a:lnTo>
                    <a:pt x="51" y="33"/>
                  </a:lnTo>
                  <a:lnTo>
                    <a:pt x="42" y="33"/>
                  </a:lnTo>
                  <a:lnTo>
                    <a:pt x="45" y="54"/>
                  </a:lnTo>
                  <a:lnTo>
                    <a:pt x="36" y="49"/>
                  </a:lnTo>
                  <a:lnTo>
                    <a:pt x="26" y="40"/>
                  </a:lnTo>
                  <a:lnTo>
                    <a:pt x="11" y="44"/>
                  </a:lnTo>
                  <a:lnTo>
                    <a:pt x="0" y="43"/>
                  </a:lnTo>
                  <a:lnTo>
                    <a:pt x="8" y="37"/>
                  </a:lnTo>
                  <a:lnTo>
                    <a:pt x="21" y="8"/>
                  </a:lnTo>
                  <a:lnTo>
                    <a:pt x="42"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417" name="Freeform 416">
              <a:extLst>
                <a:ext uri="{FF2B5EF4-FFF2-40B4-BE49-F238E27FC236}">
                  <a16:creationId xmlns:a16="http://schemas.microsoft.com/office/drawing/2014/main" id="{C45B0085-FFD2-674D-8E24-52651231EDC0}"/>
                </a:ext>
              </a:extLst>
            </p:cNvPr>
            <p:cNvSpPr>
              <a:spLocks/>
            </p:cNvSpPr>
            <p:nvPr/>
          </p:nvSpPr>
          <p:spPr bwMode="auto">
            <a:xfrm>
              <a:off x="5046278" y="2016868"/>
              <a:ext cx="562069" cy="374337"/>
            </a:xfrm>
            <a:custGeom>
              <a:avLst/>
              <a:gdLst>
                <a:gd name="T0" fmla="*/ 294 w 340"/>
                <a:gd name="T1" fmla="*/ 0 h 241"/>
                <a:gd name="T2" fmla="*/ 338 w 340"/>
                <a:gd name="T3" fmla="*/ 13 h 241"/>
                <a:gd name="T4" fmla="*/ 322 w 340"/>
                <a:gd name="T5" fmla="*/ 17 h 241"/>
                <a:gd name="T6" fmla="*/ 340 w 340"/>
                <a:gd name="T7" fmla="*/ 28 h 241"/>
                <a:gd name="T8" fmla="*/ 319 w 340"/>
                <a:gd name="T9" fmla="*/ 35 h 241"/>
                <a:gd name="T10" fmla="*/ 309 w 340"/>
                <a:gd name="T11" fmla="*/ 37 h 241"/>
                <a:gd name="T12" fmla="*/ 311 w 340"/>
                <a:gd name="T13" fmla="*/ 24 h 241"/>
                <a:gd name="T14" fmla="*/ 293 w 340"/>
                <a:gd name="T15" fmla="*/ 18 h 241"/>
                <a:gd name="T16" fmla="*/ 274 w 340"/>
                <a:gd name="T17" fmla="*/ 23 h 241"/>
                <a:gd name="T18" fmla="*/ 270 w 340"/>
                <a:gd name="T19" fmla="*/ 36 h 241"/>
                <a:gd name="T20" fmla="*/ 259 w 340"/>
                <a:gd name="T21" fmla="*/ 44 h 241"/>
                <a:gd name="T22" fmla="*/ 244 w 340"/>
                <a:gd name="T23" fmla="*/ 40 h 241"/>
                <a:gd name="T24" fmla="*/ 227 w 340"/>
                <a:gd name="T25" fmla="*/ 40 h 241"/>
                <a:gd name="T26" fmla="*/ 210 w 340"/>
                <a:gd name="T27" fmla="*/ 31 h 241"/>
                <a:gd name="T28" fmla="*/ 203 w 340"/>
                <a:gd name="T29" fmla="*/ 36 h 241"/>
                <a:gd name="T30" fmla="*/ 195 w 340"/>
                <a:gd name="T31" fmla="*/ 37 h 241"/>
                <a:gd name="T32" fmla="*/ 195 w 340"/>
                <a:gd name="T33" fmla="*/ 48 h 241"/>
                <a:gd name="T34" fmla="*/ 170 w 340"/>
                <a:gd name="T35" fmla="*/ 45 h 241"/>
                <a:gd name="T36" fmla="*/ 168 w 340"/>
                <a:gd name="T37" fmla="*/ 55 h 241"/>
                <a:gd name="T38" fmla="*/ 155 w 340"/>
                <a:gd name="T39" fmla="*/ 55 h 241"/>
                <a:gd name="T40" fmla="*/ 148 w 340"/>
                <a:gd name="T41" fmla="*/ 68 h 241"/>
                <a:gd name="T42" fmla="*/ 137 w 340"/>
                <a:gd name="T43" fmla="*/ 88 h 241"/>
                <a:gd name="T44" fmla="*/ 118 w 340"/>
                <a:gd name="T45" fmla="*/ 114 h 241"/>
                <a:gd name="T46" fmla="*/ 124 w 340"/>
                <a:gd name="T47" fmla="*/ 120 h 241"/>
                <a:gd name="T48" fmla="*/ 120 w 340"/>
                <a:gd name="T49" fmla="*/ 127 h 241"/>
                <a:gd name="T50" fmla="*/ 106 w 340"/>
                <a:gd name="T51" fmla="*/ 127 h 241"/>
                <a:gd name="T52" fmla="*/ 98 w 340"/>
                <a:gd name="T53" fmla="*/ 145 h 241"/>
                <a:gd name="T54" fmla="*/ 102 w 340"/>
                <a:gd name="T55" fmla="*/ 170 h 241"/>
                <a:gd name="T56" fmla="*/ 112 w 340"/>
                <a:gd name="T57" fmla="*/ 179 h 241"/>
                <a:gd name="T58" fmla="*/ 109 w 340"/>
                <a:gd name="T59" fmla="*/ 202 h 241"/>
                <a:gd name="T60" fmla="*/ 98 w 340"/>
                <a:gd name="T61" fmla="*/ 215 h 241"/>
                <a:gd name="T62" fmla="*/ 92 w 340"/>
                <a:gd name="T63" fmla="*/ 226 h 241"/>
                <a:gd name="T64" fmla="*/ 81 w 340"/>
                <a:gd name="T65" fmla="*/ 214 h 241"/>
                <a:gd name="T66" fmla="*/ 54 w 340"/>
                <a:gd name="T67" fmla="*/ 237 h 241"/>
                <a:gd name="T68" fmla="*/ 34 w 340"/>
                <a:gd name="T69" fmla="*/ 241 h 241"/>
                <a:gd name="T70" fmla="*/ 13 w 340"/>
                <a:gd name="T71" fmla="*/ 231 h 241"/>
                <a:gd name="T72" fmla="*/ 7 w 340"/>
                <a:gd name="T73" fmla="*/ 211 h 241"/>
                <a:gd name="T74" fmla="*/ 0 w 340"/>
                <a:gd name="T75" fmla="*/ 166 h 241"/>
                <a:gd name="T76" fmla="*/ 13 w 340"/>
                <a:gd name="T77" fmla="*/ 154 h 241"/>
                <a:gd name="T78" fmla="*/ 50 w 340"/>
                <a:gd name="T79" fmla="*/ 139 h 241"/>
                <a:gd name="T80" fmla="*/ 76 w 340"/>
                <a:gd name="T81" fmla="*/ 119 h 241"/>
                <a:gd name="T82" fmla="*/ 99 w 340"/>
                <a:gd name="T83" fmla="*/ 94 h 241"/>
                <a:gd name="T84" fmla="*/ 128 w 340"/>
                <a:gd name="T85" fmla="*/ 59 h 241"/>
                <a:gd name="T86" fmla="*/ 149 w 340"/>
                <a:gd name="T87" fmla="*/ 45 h 241"/>
                <a:gd name="T88" fmla="*/ 182 w 340"/>
                <a:gd name="T89" fmla="*/ 24 h 241"/>
                <a:gd name="T90" fmla="*/ 209 w 340"/>
                <a:gd name="T91" fmla="*/ 16 h 241"/>
                <a:gd name="T92" fmla="*/ 231 w 340"/>
                <a:gd name="T93" fmla="*/ 17 h 241"/>
                <a:gd name="T94" fmla="*/ 247 w 340"/>
                <a:gd name="T95" fmla="*/ 3 h 241"/>
                <a:gd name="T96" fmla="*/ 271 w 340"/>
                <a:gd name="T97" fmla="*/ 3 h 241"/>
                <a:gd name="T98" fmla="*/ 294 w 340"/>
                <a:gd name="T99" fmla="*/ 0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340" h="241">
                  <a:moveTo>
                    <a:pt x="294" y="0"/>
                  </a:moveTo>
                  <a:lnTo>
                    <a:pt x="338" y="13"/>
                  </a:lnTo>
                  <a:lnTo>
                    <a:pt x="322" y="17"/>
                  </a:lnTo>
                  <a:lnTo>
                    <a:pt x="340" y="28"/>
                  </a:lnTo>
                  <a:lnTo>
                    <a:pt x="319" y="35"/>
                  </a:lnTo>
                  <a:lnTo>
                    <a:pt x="309" y="37"/>
                  </a:lnTo>
                  <a:lnTo>
                    <a:pt x="311" y="24"/>
                  </a:lnTo>
                  <a:lnTo>
                    <a:pt x="293" y="18"/>
                  </a:lnTo>
                  <a:lnTo>
                    <a:pt x="274" y="23"/>
                  </a:lnTo>
                  <a:lnTo>
                    <a:pt x="270" y="36"/>
                  </a:lnTo>
                  <a:lnTo>
                    <a:pt x="259" y="44"/>
                  </a:lnTo>
                  <a:lnTo>
                    <a:pt x="244" y="40"/>
                  </a:lnTo>
                  <a:lnTo>
                    <a:pt x="227" y="40"/>
                  </a:lnTo>
                  <a:lnTo>
                    <a:pt x="210" y="31"/>
                  </a:lnTo>
                  <a:lnTo>
                    <a:pt x="203" y="36"/>
                  </a:lnTo>
                  <a:lnTo>
                    <a:pt x="195" y="37"/>
                  </a:lnTo>
                  <a:lnTo>
                    <a:pt x="195" y="48"/>
                  </a:lnTo>
                  <a:lnTo>
                    <a:pt x="170" y="45"/>
                  </a:lnTo>
                  <a:lnTo>
                    <a:pt x="168" y="55"/>
                  </a:lnTo>
                  <a:lnTo>
                    <a:pt x="155" y="55"/>
                  </a:lnTo>
                  <a:lnTo>
                    <a:pt x="148" y="68"/>
                  </a:lnTo>
                  <a:lnTo>
                    <a:pt x="137" y="88"/>
                  </a:lnTo>
                  <a:lnTo>
                    <a:pt x="118" y="114"/>
                  </a:lnTo>
                  <a:lnTo>
                    <a:pt x="124" y="120"/>
                  </a:lnTo>
                  <a:lnTo>
                    <a:pt x="120" y="127"/>
                  </a:lnTo>
                  <a:lnTo>
                    <a:pt x="106" y="127"/>
                  </a:lnTo>
                  <a:lnTo>
                    <a:pt x="98" y="145"/>
                  </a:lnTo>
                  <a:lnTo>
                    <a:pt x="102" y="170"/>
                  </a:lnTo>
                  <a:lnTo>
                    <a:pt x="112" y="179"/>
                  </a:lnTo>
                  <a:lnTo>
                    <a:pt x="109" y="202"/>
                  </a:lnTo>
                  <a:lnTo>
                    <a:pt x="98" y="215"/>
                  </a:lnTo>
                  <a:lnTo>
                    <a:pt x="92" y="226"/>
                  </a:lnTo>
                  <a:lnTo>
                    <a:pt x="81" y="214"/>
                  </a:lnTo>
                  <a:lnTo>
                    <a:pt x="54" y="237"/>
                  </a:lnTo>
                  <a:lnTo>
                    <a:pt x="34" y="241"/>
                  </a:lnTo>
                  <a:lnTo>
                    <a:pt x="13" y="231"/>
                  </a:lnTo>
                  <a:lnTo>
                    <a:pt x="7" y="211"/>
                  </a:lnTo>
                  <a:lnTo>
                    <a:pt x="0" y="166"/>
                  </a:lnTo>
                  <a:lnTo>
                    <a:pt x="13" y="154"/>
                  </a:lnTo>
                  <a:lnTo>
                    <a:pt x="50" y="139"/>
                  </a:lnTo>
                  <a:lnTo>
                    <a:pt x="76" y="119"/>
                  </a:lnTo>
                  <a:lnTo>
                    <a:pt x="99" y="94"/>
                  </a:lnTo>
                  <a:lnTo>
                    <a:pt x="128" y="59"/>
                  </a:lnTo>
                  <a:lnTo>
                    <a:pt x="149" y="45"/>
                  </a:lnTo>
                  <a:lnTo>
                    <a:pt x="182" y="24"/>
                  </a:lnTo>
                  <a:lnTo>
                    <a:pt x="209" y="16"/>
                  </a:lnTo>
                  <a:lnTo>
                    <a:pt x="231" y="17"/>
                  </a:lnTo>
                  <a:lnTo>
                    <a:pt x="247" y="3"/>
                  </a:lnTo>
                  <a:lnTo>
                    <a:pt x="271" y="3"/>
                  </a:lnTo>
                  <a:lnTo>
                    <a:pt x="294"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418" name="Freeform 417">
              <a:extLst>
                <a:ext uri="{FF2B5EF4-FFF2-40B4-BE49-F238E27FC236}">
                  <a16:creationId xmlns:a16="http://schemas.microsoft.com/office/drawing/2014/main" id="{D9041C30-DAE0-5143-A32A-4F13FF3F4AC8}"/>
                </a:ext>
              </a:extLst>
            </p:cNvPr>
            <p:cNvSpPr>
              <a:spLocks/>
            </p:cNvSpPr>
            <p:nvPr/>
          </p:nvSpPr>
          <p:spPr bwMode="auto">
            <a:xfrm>
              <a:off x="5332271" y="1839796"/>
              <a:ext cx="79351" cy="23300"/>
            </a:xfrm>
            <a:custGeom>
              <a:avLst/>
              <a:gdLst>
                <a:gd name="T0" fmla="*/ 48 w 48"/>
                <a:gd name="T1" fmla="*/ 9 h 15"/>
                <a:gd name="T2" fmla="*/ 23 w 48"/>
                <a:gd name="T3" fmla="*/ 15 h 15"/>
                <a:gd name="T4" fmla="*/ 1 w 48"/>
                <a:gd name="T5" fmla="*/ 11 h 15"/>
                <a:gd name="T6" fmla="*/ 8 w 48"/>
                <a:gd name="T7" fmla="*/ 8 h 15"/>
                <a:gd name="T8" fmla="*/ 0 w 48"/>
                <a:gd name="T9" fmla="*/ 3 h 15"/>
                <a:gd name="T10" fmla="*/ 24 w 48"/>
                <a:gd name="T11" fmla="*/ 0 h 15"/>
                <a:gd name="T12" fmla="*/ 30 w 48"/>
                <a:gd name="T13" fmla="*/ 5 h 15"/>
                <a:gd name="T14" fmla="*/ 48 w 48"/>
                <a:gd name="T15" fmla="*/ 9 h 1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8" h="15">
                  <a:moveTo>
                    <a:pt x="48" y="9"/>
                  </a:moveTo>
                  <a:lnTo>
                    <a:pt x="23" y="15"/>
                  </a:lnTo>
                  <a:lnTo>
                    <a:pt x="1" y="11"/>
                  </a:lnTo>
                  <a:lnTo>
                    <a:pt x="8" y="8"/>
                  </a:lnTo>
                  <a:lnTo>
                    <a:pt x="0" y="3"/>
                  </a:lnTo>
                  <a:lnTo>
                    <a:pt x="24" y="0"/>
                  </a:lnTo>
                  <a:lnTo>
                    <a:pt x="30" y="5"/>
                  </a:lnTo>
                  <a:lnTo>
                    <a:pt x="48" y="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419" name="Freeform 418">
              <a:extLst>
                <a:ext uri="{FF2B5EF4-FFF2-40B4-BE49-F238E27FC236}">
                  <a16:creationId xmlns:a16="http://schemas.microsoft.com/office/drawing/2014/main" id="{253E9A65-822F-0844-8583-19BF4D8F5DF1}"/>
                </a:ext>
              </a:extLst>
            </p:cNvPr>
            <p:cNvSpPr>
              <a:spLocks/>
            </p:cNvSpPr>
            <p:nvPr/>
          </p:nvSpPr>
          <p:spPr bwMode="auto">
            <a:xfrm>
              <a:off x="5127282" y="1805626"/>
              <a:ext cx="214909" cy="73003"/>
            </a:xfrm>
            <a:custGeom>
              <a:avLst/>
              <a:gdLst>
                <a:gd name="T0" fmla="*/ 89 w 130"/>
                <a:gd name="T1" fmla="*/ 4 h 47"/>
                <a:gd name="T2" fmla="*/ 130 w 130"/>
                <a:gd name="T3" fmla="*/ 15 h 47"/>
                <a:gd name="T4" fmla="*/ 102 w 130"/>
                <a:gd name="T5" fmla="*/ 21 h 47"/>
                <a:gd name="T6" fmla="*/ 98 w 130"/>
                <a:gd name="T7" fmla="*/ 31 h 47"/>
                <a:gd name="T8" fmla="*/ 88 w 130"/>
                <a:gd name="T9" fmla="*/ 34 h 47"/>
                <a:gd name="T10" fmla="*/ 85 w 130"/>
                <a:gd name="T11" fmla="*/ 46 h 47"/>
                <a:gd name="T12" fmla="*/ 70 w 130"/>
                <a:gd name="T13" fmla="*/ 47 h 47"/>
                <a:gd name="T14" fmla="*/ 43 w 130"/>
                <a:gd name="T15" fmla="*/ 38 h 47"/>
                <a:gd name="T16" fmla="*/ 53 w 130"/>
                <a:gd name="T17" fmla="*/ 32 h 47"/>
                <a:gd name="T18" fmla="*/ 35 w 130"/>
                <a:gd name="T19" fmla="*/ 28 h 47"/>
                <a:gd name="T20" fmla="*/ 10 w 130"/>
                <a:gd name="T21" fmla="*/ 16 h 47"/>
                <a:gd name="T22" fmla="*/ 0 w 130"/>
                <a:gd name="T23" fmla="*/ 5 h 47"/>
                <a:gd name="T24" fmla="*/ 30 w 130"/>
                <a:gd name="T25" fmla="*/ 0 h 47"/>
                <a:gd name="T26" fmla="*/ 37 w 130"/>
                <a:gd name="T27" fmla="*/ 5 h 47"/>
                <a:gd name="T28" fmla="*/ 54 w 130"/>
                <a:gd name="T29" fmla="*/ 5 h 47"/>
                <a:gd name="T30" fmla="*/ 57 w 130"/>
                <a:gd name="T31" fmla="*/ 0 h 47"/>
                <a:gd name="T32" fmla="*/ 74 w 130"/>
                <a:gd name="T33" fmla="*/ 0 h 47"/>
                <a:gd name="T34" fmla="*/ 89 w 130"/>
                <a:gd name="T35" fmla="*/ 4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30" h="47">
                  <a:moveTo>
                    <a:pt x="89" y="4"/>
                  </a:moveTo>
                  <a:lnTo>
                    <a:pt x="130" y="15"/>
                  </a:lnTo>
                  <a:lnTo>
                    <a:pt x="102" y="21"/>
                  </a:lnTo>
                  <a:lnTo>
                    <a:pt x="98" y="31"/>
                  </a:lnTo>
                  <a:lnTo>
                    <a:pt x="88" y="34"/>
                  </a:lnTo>
                  <a:lnTo>
                    <a:pt x="85" y="46"/>
                  </a:lnTo>
                  <a:lnTo>
                    <a:pt x="70" y="47"/>
                  </a:lnTo>
                  <a:lnTo>
                    <a:pt x="43" y="38"/>
                  </a:lnTo>
                  <a:lnTo>
                    <a:pt x="53" y="32"/>
                  </a:lnTo>
                  <a:lnTo>
                    <a:pt x="35" y="28"/>
                  </a:lnTo>
                  <a:lnTo>
                    <a:pt x="10" y="16"/>
                  </a:lnTo>
                  <a:lnTo>
                    <a:pt x="0" y="5"/>
                  </a:lnTo>
                  <a:lnTo>
                    <a:pt x="30" y="0"/>
                  </a:lnTo>
                  <a:lnTo>
                    <a:pt x="37" y="5"/>
                  </a:lnTo>
                  <a:lnTo>
                    <a:pt x="54" y="5"/>
                  </a:lnTo>
                  <a:lnTo>
                    <a:pt x="57" y="0"/>
                  </a:lnTo>
                  <a:lnTo>
                    <a:pt x="74" y="0"/>
                  </a:lnTo>
                  <a:lnTo>
                    <a:pt x="89" y="4"/>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420" name="Freeform 419">
              <a:extLst>
                <a:ext uri="{FF2B5EF4-FFF2-40B4-BE49-F238E27FC236}">
                  <a16:creationId xmlns:a16="http://schemas.microsoft.com/office/drawing/2014/main" id="{C743764A-B3D2-C94D-BF40-F23DD614A9B9}"/>
                </a:ext>
              </a:extLst>
            </p:cNvPr>
            <p:cNvSpPr>
              <a:spLocks/>
            </p:cNvSpPr>
            <p:nvPr/>
          </p:nvSpPr>
          <p:spPr bwMode="auto">
            <a:xfrm>
              <a:off x="5254574" y="1793199"/>
              <a:ext cx="191765" cy="26405"/>
            </a:xfrm>
            <a:custGeom>
              <a:avLst/>
              <a:gdLst>
                <a:gd name="T0" fmla="*/ 92 w 116"/>
                <a:gd name="T1" fmla="*/ 3 h 17"/>
                <a:gd name="T2" fmla="*/ 116 w 116"/>
                <a:gd name="T3" fmla="*/ 8 h 17"/>
                <a:gd name="T4" fmla="*/ 101 w 116"/>
                <a:gd name="T5" fmla="*/ 15 h 17"/>
                <a:gd name="T6" fmla="*/ 68 w 116"/>
                <a:gd name="T7" fmla="*/ 17 h 17"/>
                <a:gd name="T8" fmla="*/ 34 w 116"/>
                <a:gd name="T9" fmla="*/ 14 h 17"/>
                <a:gd name="T10" fmla="*/ 31 w 116"/>
                <a:gd name="T11" fmla="*/ 11 h 17"/>
                <a:gd name="T12" fmla="*/ 14 w 116"/>
                <a:gd name="T13" fmla="*/ 11 h 17"/>
                <a:gd name="T14" fmla="*/ 0 w 116"/>
                <a:gd name="T15" fmla="*/ 4 h 17"/>
                <a:gd name="T16" fmla="*/ 35 w 116"/>
                <a:gd name="T17" fmla="*/ 1 h 17"/>
                <a:gd name="T18" fmla="*/ 52 w 116"/>
                <a:gd name="T19" fmla="*/ 4 h 17"/>
                <a:gd name="T20" fmla="*/ 62 w 116"/>
                <a:gd name="T21" fmla="*/ 0 h 17"/>
                <a:gd name="T22" fmla="*/ 92 w 116"/>
                <a:gd name="T23" fmla="*/ 3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16" h="17">
                  <a:moveTo>
                    <a:pt x="92" y="3"/>
                  </a:moveTo>
                  <a:lnTo>
                    <a:pt x="116" y="8"/>
                  </a:lnTo>
                  <a:lnTo>
                    <a:pt x="101" y="15"/>
                  </a:lnTo>
                  <a:lnTo>
                    <a:pt x="68" y="17"/>
                  </a:lnTo>
                  <a:lnTo>
                    <a:pt x="34" y="14"/>
                  </a:lnTo>
                  <a:lnTo>
                    <a:pt x="31" y="11"/>
                  </a:lnTo>
                  <a:lnTo>
                    <a:pt x="14" y="11"/>
                  </a:lnTo>
                  <a:lnTo>
                    <a:pt x="0" y="4"/>
                  </a:lnTo>
                  <a:lnTo>
                    <a:pt x="35" y="1"/>
                  </a:lnTo>
                  <a:lnTo>
                    <a:pt x="52" y="4"/>
                  </a:lnTo>
                  <a:lnTo>
                    <a:pt x="62" y="0"/>
                  </a:lnTo>
                  <a:lnTo>
                    <a:pt x="92" y="3"/>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421" name="Freeform 420">
              <a:extLst>
                <a:ext uri="{FF2B5EF4-FFF2-40B4-BE49-F238E27FC236}">
                  <a16:creationId xmlns:a16="http://schemas.microsoft.com/office/drawing/2014/main" id="{54421936-A694-6D4F-9099-63F826CA18BA}"/>
                </a:ext>
              </a:extLst>
            </p:cNvPr>
            <p:cNvSpPr>
              <a:spLocks/>
            </p:cNvSpPr>
            <p:nvPr/>
          </p:nvSpPr>
          <p:spPr bwMode="auto">
            <a:xfrm>
              <a:off x="6482858" y="3444313"/>
              <a:ext cx="221521" cy="267160"/>
            </a:xfrm>
            <a:custGeom>
              <a:avLst/>
              <a:gdLst>
                <a:gd name="T0" fmla="*/ 120 w 134"/>
                <a:gd name="T1" fmla="*/ 79 h 172"/>
                <a:gd name="T2" fmla="*/ 114 w 134"/>
                <a:gd name="T3" fmla="*/ 93 h 172"/>
                <a:gd name="T4" fmla="*/ 106 w 134"/>
                <a:gd name="T5" fmla="*/ 92 h 172"/>
                <a:gd name="T6" fmla="*/ 103 w 134"/>
                <a:gd name="T7" fmla="*/ 97 h 172"/>
                <a:gd name="T8" fmla="*/ 101 w 134"/>
                <a:gd name="T9" fmla="*/ 107 h 172"/>
                <a:gd name="T10" fmla="*/ 104 w 134"/>
                <a:gd name="T11" fmla="*/ 121 h 172"/>
                <a:gd name="T12" fmla="*/ 103 w 134"/>
                <a:gd name="T13" fmla="*/ 124 h 172"/>
                <a:gd name="T14" fmla="*/ 95 w 134"/>
                <a:gd name="T15" fmla="*/ 124 h 172"/>
                <a:gd name="T16" fmla="*/ 84 w 134"/>
                <a:gd name="T17" fmla="*/ 132 h 172"/>
                <a:gd name="T18" fmla="*/ 83 w 134"/>
                <a:gd name="T19" fmla="*/ 142 h 172"/>
                <a:gd name="T20" fmla="*/ 79 w 134"/>
                <a:gd name="T21" fmla="*/ 146 h 172"/>
                <a:gd name="T22" fmla="*/ 68 w 134"/>
                <a:gd name="T23" fmla="*/ 146 h 172"/>
                <a:gd name="T24" fmla="*/ 61 w 134"/>
                <a:gd name="T25" fmla="*/ 151 h 172"/>
                <a:gd name="T26" fmla="*/ 62 w 134"/>
                <a:gd name="T27" fmla="*/ 159 h 172"/>
                <a:gd name="T28" fmla="*/ 54 w 134"/>
                <a:gd name="T29" fmla="*/ 165 h 172"/>
                <a:gd name="T30" fmla="*/ 43 w 134"/>
                <a:gd name="T31" fmla="*/ 163 h 172"/>
                <a:gd name="T32" fmla="*/ 32 w 134"/>
                <a:gd name="T33" fmla="*/ 170 h 172"/>
                <a:gd name="T34" fmla="*/ 23 w 134"/>
                <a:gd name="T35" fmla="*/ 172 h 172"/>
                <a:gd name="T36" fmla="*/ 16 w 134"/>
                <a:gd name="T37" fmla="*/ 157 h 172"/>
                <a:gd name="T38" fmla="*/ 0 w 134"/>
                <a:gd name="T39" fmla="*/ 123 h 172"/>
                <a:gd name="T40" fmla="*/ 52 w 134"/>
                <a:gd name="T41" fmla="*/ 102 h 172"/>
                <a:gd name="T42" fmla="*/ 60 w 134"/>
                <a:gd name="T43" fmla="*/ 60 h 172"/>
                <a:gd name="T44" fmla="*/ 51 w 134"/>
                <a:gd name="T45" fmla="*/ 46 h 172"/>
                <a:gd name="T46" fmla="*/ 50 w 134"/>
                <a:gd name="T47" fmla="*/ 37 h 172"/>
                <a:gd name="T48" fmla="*/ 54 w 134"/>
                <a:gd name="T49" fmla="*/ 29 h 172"/>
                <a:gd name="T50" fmla="*/ 54 w 134"/>
                <a:gd name="T51" fmla="*/ 20 h 172"/>
                <a:gd name="T52" fmla="*/ 61 w 134"/>
                <a:gd name="T53" fmla="*/ 16 h 172"/>
                <a:gd name="T54" fmla="*/ 58 w 134"/>
                <a:gd name="T55" fmla="*/ 13 h 172"/>
                <a:gd name="T56" fmla="*/ 57 w 134"/>
                <a:gd name="T57" fmla="*/ 0 h 172"/>
                <a:gd name="T58" fmla="*/ 67 w 134"/>
                <a:gd name="T59" fmla="*/ 0 h 172"/>
                <a:gd name="T60" fmla="*/ 76 w 134"/>
                <a:gd name="T61" fmla="*/ 14 h 172"/>
                <a:gd name="T62" fmla="*/ 87 w 134"/>
                <a:gd name="T63" fmla="*/ 21 h 172"/>
                <a:gd name="T64" fmla="*/ 101 w 134"/>
                <a:gd name="T65" fmla="*/ 24 h 172"/>
                <a:gd name="T66" fmla="*/ 112 w 134"/>
                <a:gd name="T67" fmla="*/ 28 h 172"/>
                <a:gd name="T68" fmla="*/ 121 w 134"/>
                <a:gd name="T69" fmla="*/ 40 h 172"/>
                <a:gd name="T70" fmla="*/ 127 w 134"/>
                <a:gd name="T71" fmla="*/ 47 h 172"/>
                <a:gd name="T72" fmla="*/ 134 w 134"/>
                <a:gd name="T73" fmla="*/ 49 h 172"/>
                <a:gd name="T74" fmla="*/ 134 w 134"/>
                <a:gd name="T75" fmla="*/ 54 h 172"/>
                <a:gd name="T76" fmla="*/ 129 w 134"/>
                <a:gd name="T77" fmla="*/ 66 h 172"/>
                <a:gd name="T78" fmla="*/ 127 w 134"/>
                <a:gd name="T79" fmla="*/ 72 h 172"/>
                <a:gd name="T80" fmla="*/ 120 w 134"/>
                <a:gd name="T81" fmla="*/ 79 h 1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34" h="172">
                  <a:moveTo>
                    <a:pt x="120" y="79"/>
                  </a:moveTo>
                  <a:lnTo>
                    <a:pt x="114" y="93"/>
                  </a:lnTo>
                  <a:lnTo>
                    <a:pt x="106" y="92"/>
                  </a:lnTo>
                  <a:lnTo>
                    <a:pt x="103" y="97"/>
                  </a:lnTo>
                  <a:lnTo>
                    <a:pt x="101" y="107"/>
                  </a:lnTo>
                  <a:lnTo>
                    <a:pt x="104" y="121"/>
                  </a:lnTo>
                  <a:lnTo>
                    <a:pt x="103" y="124"/>
                  </a:lnTo>
                  <a:lnTo>
                    <a:pt x="95" y="124"/>
                  </a:lnTo>
                  <a:lnTo>
                    <a:pt x="84" y="132"/>
                  </a:lnTo>
                  <a:lnTo>
                    <a:pt x="83" y="142"/>
                  </a:lnTo>
                  <a:lnTo>
                    <a:pt x="79" y="146"/>
                  </a:lnTo>
                  <a:lnTo>
                    <a:pt x="68" y="146"/>
                  </a:lnTo>
                  <a:lnTo>
                    <a:pt x="61" y="151"/>
                  </a:lnTo>
                  <a:lnTo>
                    <a:pt x="62" y="159"/>
                  </a:lnTo>
                  <a:lnTo>
                    <a:pt x="54" y="165"/>
                  </a:lnTo>
                  <a:lnTo>
                    <a:pt x="43" y="163"/>
                  </a:lnTo>
                  <a:lnTo>
                    <a:pt x="32" y="170"/>
                  </a:lnTo>
                  <a:lnTo>
                    <a:pt x="23" y="172"/>
                  </a:lnTo>
                  <a:lnTo>
                    <a:pt x="16" y="157"/>
                  </a:lnTo>
                  <a:lnTo>
                    <a:pt x="0" y="123"/>
                  </a:lnTo>
                  <a:lnTo>
                    <a:pt x="52" y="102"/>
                  </a:lnTo>
                  <a:lnTo>
                    <a:pt x="60" y="60"/>
                  </a:lnTo>
                  <a:lnTo>
                    <a:pt x="51" y="46"/>
                  </a:lnTo>
                  <a:lnTo>
                    <a:pt x="50" y="37"/>
                  </a:lnTo>
                  <a:lnTo>
                    <a:pt x="54" y="29"/>
                  </a:lnTo>
                  <a:lnTo>
                    <a:pt x="54" y="20"/>
                  </a:lnTo>
                  <a:lnTo>
                    <a:pt x="61" y="16"/>
                  </a:lnTo>
                  <a:lnTo>
                    <a:pt x="58" y="13"/>
                  </a:lnTo>
                  <a:lnTo>
                    <a:pt x="57" y="0"/>
                  </a:lnTo>
                  <a:lnTo>
                    <a:pt x="67" y="0"/>
                  </a:lnTo>
                  <a:lnTo>
                    <a:pt x="76" y="14"/>
                  </a:lnTo>
                  <a:lnTo>
                    <a:pt x="87" y="21"/>
                  </a:lnTo>
                  <a:lnTo>
                    <a:pt x="101" y="24"/>
                  </a:lnTo>
                  <a:lnTo>
                    <a:pt x="112" y="28"/>
                  </a:lnTo>
                  <a:lnTo>
                    <a:pt x="121" y="40"/>
                  </a:lnTo>
                  <a:lnTo>
                    <a:pt x="127" y="47"/>
                  </a:lnTo>
                  <a:lnTo>
                    <a:pt x="134" y="49"/>
                  </a:lnTo>
                  <a:lnTo>
                    <a:pt x="134" y="54"/>
                  </a:lnTo>
                  <a:lnTo>
                    <a:pt x="129" y="66"/>
                  </a:lnTo>
                  <a:lnTo>
                    <a:pt x="127" y="72"/>
                  </a:lnTo>
                  <a:lnTo>
                    <a:pt x="120" y="7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422" name="Freeform 421">
              <a:extLst>
                <a:ext uri="{FF2B5EF4-FFF2-40B4-BE49-F238E27FC236}">
                  <a16:creationId xmlns:a16="http://schemas.microsoft.com/office/drawing/2014/main" id="{ADE7C654-73BD-9340-AA0D-79CEBE47009D}"/>
                </a:ext>
              </a:extLst>
            </p:cNvPr>
            <p:cNvSpPr>
              <a:spLocks/>
            </p:cNvSpPr>
            <p:nvPr/>
          </p:nvSpPr>
          <p:spPr bwMode="auto">
            <a:xfrm>
              <a:off x="5290943" y="2490612"/>
              <a:ext cx="267809" cy="181732"/>
            </a:xfrm>
            <a:custGeom>
              <a:avLst/>
              <a:gdLst>
                <a:gd name="T0" fmla="*/ 18 w 162"/>
                <a:gd name="T1" fmla="*/ 75 h 117"/>
                <a:gd name="T2" fmla="*/ 11 w 162"/>
                <a:gd name="T3" fmla="*/ 62 h 117"/>
                <a:gd name="T4" fmla="*/ 11 w 162"/>
                <a:gd name="T5" fmla="*/ 55 h 117"/>
                <a:gd name="T6" fmla="*/ 6 w 162"/>
                <a:gd name="T7" fmla="*/ 44 h 117"/>
                <a:gd name="T8" fmla="*/ 0 w 162"/>
                <a:gd name="T9" fmla="*/ 37 h 117"/>
                <a:gd name="T10" fmla="*/ 4 w 162"/>
                <a:gd name="T11" fmla="*/ 32 h 117"/>
                <a:gd name="T12" fmla="*/ 0 w 162"/>
                <a:gd name="T13" fmla="*/ 22 h 117"/>
                <a:gd name="T14" fmla="*/ 10 w 162"/>
                <a:gd name="T15" fmla="*/ 16 h 117"/>
                <a:gd name="T16" fmla="*/ 33 w 162"/>
                <a:gd name="T17" fmla="*/ 7 h 117"/>
                <a:gd name="T18" fmla="*/ 52 w 162"/>
                <a:gd name="T19" fmla="*/ 0 h 117"/>
                <a:gd name="T20" fmla="*/ 67 w 162"/>
                <a:gd name="T21" fmla="*/ 3 h 117"/>
                <a:gd name="T22" fmla="*/ 69 w 162"/>
                <a:gd name="T23" fmla="*/ 8 h 117"/>
                <a:gd name="T24" fmla="*/ 84 w 162"/>
                <a:gd name="T25" fmla="*/ 8 h 117"/>
                <a:gd name="T26" fmla="*/ 103 w 162"/>
                <a:gd name="T27" fmla="*/ 10 h 117"/>
                <a:gd name="T28" fmla="*/ 132 w 162"/>
                <a:gd name="T29" fmla="*/ 10 h 117"/>
                <a:gd name="T30" fmla="*/ 140 w 162"/>
                <a:gd name="T31" fmla="*/ 12 h 117"/>
                <a:gd name="T32" fmla="*/ 145 w 162"/>
                <a:gd name="T33" fmla="*/ 18 h 117"/>
                <a:gd name="T34" fmla="*/ 147 w 162"/>
                <a:gd name="T35" fmla="*/ 27 h 117"/>
                <a:gd name="T36" fmla="*/ 152 w 162"/>
                <a:gd name="T37" fmla="*/ 35 h 117"/>
                <a:gd name="T38" fmla="*/ 153 w 162"/>
                <a:gd name="T39" fmla="*/ 43 h 117"/>
                <a:gd name="T40" fmla="*/ 144 w 162"/>
                <a:gd name="T41" fmla="*/ 47 h 117"/>
                <a:gd name="T42" fmla="*/ 150 w 162"/>
                <a:gd name="T43" fmla="*/ 56 h 117"/>
                <a:gd name="T44" fmla="*/ 152 w 162"/>
                <a:gd name="T45" fmla="*/ 65 h 117"/>
                <a:gd name="T46" fmla="*/ 162 w 162"/>
                <a:gd name="T47" fmla="*/ 83 h 117"/>
                <a:gd name="T48" fmla="*/ 161 w 162"/>
                <a:gd name="T49" fmla="*/ 89 h 117"/>
                <a:gd name="T50" fmla="*/ 154 w 162"/>
                <a:gd name="T51" fmla="*/ 91 h 117"/>
                <a:gd name="T52" fmla="*/ 141 w 162"/>
                <a:gd name="T53" fmla="*/ 108 h 117"/>
                <a:gd name="T54" fmla="*/ 146 w 162"/>
                <a:gd name="T55" fmla="*/ 117 h 117"/>
                <a:gd name="T56" fmla="*/ 143 w 162"/>
                <a:gd name="T57" fmla="*/ 116 h 117"/>
                <a:gd name="T58" fmla="*/ 127 w 162"/>
                <a:gd name="T59" fmla="*/ 108 h 117"/>
                <a:gd name="T60" fmla="*/ 115 w 162"/>
                <a:gd name="T61" fmla="*/ 110 h 117"/>
                <a:gd name="T62" fmla="*/ 107 w 162"/>
                <a:gd name="T63" fmla="*/ 109 h 117"/>
                <a:gd name="T64" fmla="*/ 98 w 162"/>
                <a:gd name="T65" fmla="*/ 113 h 117"/>
                <a:gd name="T66" fmla="*/ 90 w 162"/>
                <a:gd name="T67" fmla="*/ 106 h 117"/>
                <a:gd name="T68" fmla="*/ 83 w 162"/>
                <a:gd name="T69" fmla="*/ 109 h 117"/>
                <a:gd name="T70" fmla="*/ 82 w 162"/>
                <a:gd name="T71" fmla="*/ 107 h 117"/>
                <a:gd name="T72" fmla="*/ 74 w 162"/>
                <a:gd name="T73" fmla="*/ 97 h 117"/>
                <a:gd name="T74" fmla="*/ 62 w 162"/>
                <a:gd name="T75" fmla="*/ 96 h 117"/>
                <a:gd name="T76" fmla="*/ 60 w 162"/>
                <a:gd name="T77" fmla="*/ 90 h 117"/>
                <a:gd name="T78" fmla="*/ 49 w 162"/>
                <a:gd name="T79" fmla="*/ 88 h 117"/>
                <a:gd name="T80" fmla="*/ 47 w 162"/>
                <a:gd name="T81" fmla="*/ 93 h 117"/>
                <a:gd name="T82" fmla="*/ 38 w 162"/>
                <a:gd name="T83" fmla="*/ 89 h 117"/>
                <a:gd name="T84" fmla="*/ 38 w 162"/>
                <a:gd name="T85" fmla="*/ 83 h 117"/>
                <a:gd name="T86" fmla="*/ 26 w 162"/>
                <a:gd name="T87" fmla="*/ 81 h 117"/>
                <a:gd name="T88" fmla="*/ 18 w 162"/>
                <a:gd name="T89" fmla="*/ 75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62" h="117">
                  <a:moveTo>
                    <a:pt x="18" y="75"/>
                  </a:moveTo>
                  <a:lnTo>
                    <a:pt x="11" y="62"/>
                  </a:lnTo>
                  <a:lnTo>
                    <a:pt x="11" y="55"/>
                  </a:lnTo>
                  <a:lnTo>
                    <a:pt x="6" y="44"/>
                  </a:lnTo>
                  <a:lnTo>
                    <a:pt x="0" y="37"/>
                  </a:lnTo>
                  <a:lnTo>
                    <a:pt x="4" y="32"/>
                  </a:lnTo>
                  <a:lnTo>
                    <a:pt x="0" y="22"/>
                  </a:lnTo>
                  <a:lnTo>
                    <a:pt x="10" y="16"/>
                  </a:lnTo>
                  <a:lnTo>
                    <a:pt x="33" y="7"/>
                  </a:lnTo>
                  <a:lnTo>
                    <a:pt x="52" y="0"/>
                  </a:lnTo>
                  <a:lnTo>
                    <a:pt x="67" y="3"/>
                  </a:lnTo>
                  <a:lnTo>
                    <a:pt x="69" y="8"/>
                  </a:lnTo>
                  <a:lnTo>
                    <a:pt x="84" y="8"/>
                  </a:lnTo>
                  <a:lnTo>
                    <a:pt x="103" y="10"/>
                  </a:lnTo>
                  <a:lnTo>
                    <a:pt x="132" y="10"/>
                  </a:lnTo>
                  <a:lnTo>
                    <a:pt x="140" y="12"/>
                  </a:lnTo>
                  <a:lnTo>
                    <a:pt x="145" y="18"/>
                  </a:lnTo>
                  <a:lnTo>
                    <a:pt x="147" y="27"/>
                  </a:lnTo>
                  <a:lnTo>
                    <a:pt x="152" y="35"/>
                  </a:lnTo>
                  <a:lnTo>
                    <a:pt x="153" y="43"/>
                  </a:lnTo>
                  <a:lnTo>
                    <a:pt x="144" y="47"/>
                  </a:lnTo>
                  <a:lnTo>
                    <a:pt x="150" y="56"/>
                  </a:lnTo>
                  <a:lnTo>
                    <a:pt x="152" y="65"/>
                  </a:lnTo>
                  <a:lnTo>
                    <a:pt x="162" y="83"/>
                  </a:lnTo>
                  <a:lnTo>
                    <a:pt x="161" y="89"/>
                  </a:lnTo>
                  <a:lnTo>
                    <a:pt x="154" y="91"/>
                  </a:lnTo>
                  <a:lnTo>
                    <a:pt x="141" y="108"/>
                  </a:lnTo>
                  <a:lnTo>
                    <a:pt x="146" y="117"/>
                  </a:lnTo>
                  <a:lnTo>
                    <a:pt x="143" y="116"/>
                  </a:lnTo>
                  <a:lnTo>
                    <a:pt x="127" y="108"/>
                  </a:lnTo>
                  <a:lnTo>
                    <a:pt x="115" y="110"/>
                  </a:lnTo>
                  <a:lnTo>
                    <a:pt x="107" y="109"/>
                  </a:lnTo>
                  <a:lnTo>
                    <a:pt x="98" y="113"/>
                  </a:lnTo>
                  <a:lnTo>
                    <a:pt x="90" y="106"/>
                  </a:lnTo>
                  <a:lnTo>
                    <a:pt x="83" y="109"/>
                  </a:lnTo>
                  <a:lnTo>
                    <a:pt x="82" y="107"/>
                  </a:lnTo>
                  <a:lnTo>
                    <a:pt x="74" y="97"/>
                  </a:lnTo>
                  <a:lnTo>
                    <a:pt x="62" y="96"/>
                  </a:lnTo>
                  <a:lnTo>
                    <a:pt x="60" y="90"/>
                  </a:lnTo>
                  <a:lnTo>
                    <a:pt x="49" y="88"/>
                  </a:lnTo>
                  <a:lnTo>
                    <a:pt x="47" y="93"/>
                  </a:lnTo>
                  <a:lnTo>
                    <a:pt x="38" y="89"/>
                  </a:lnTo>
                  <a:lnTo>
                    <a:pt x="38" y="83"/>
                  </a:lnTo>
                  <a:lnTo>
                    <a:pt x="26" y="81"/>
                  </a:lnTo>
                  <a:lnTo>
                    <a:pt x="18" y="7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423" name="Freeform 422">
              <a:extLst>
                <a:ext uri="{FF2B5EF4-FFF2-40B4-BE49-F238E27FC236}">
                  <a16:creationId xmlns:a16="http://schemas.microsoft.com/office/drawing/2014/main" id="{4E6BA208-CA51-B342-8566-1DD3A0CEB94C}"/>
                </a:ext>
              </a:extLst>
            </p:cNvPr>
            <p:cNvSpPr>
              <a:spLocks/>
            </p:cNvSpPr>
            <p:nvPr/>
          </p:nvSpPr>
          <p:spPr bwMode="auto">
            <a:xfrm>
              <a:off x="4659442" y="2885140"/>
              <a:ext cx="90923" cy="175519"/>
            </a:xfrm>
            <a:custGeom>
              <a:avLst/>
              <a:gdLst>
                <a:gd name="T0" fmla="*/ 11 w 55"/>
                <a:gd name="T1" fmla="*/ 9 h 113"/>
                <a:gd name="T2" fmla="*/ 17 w 55"/>
                <a:gd name="T3" fmla="*/ 3 h 113"/>
                <a:gd name="T4" fmla="*/ 24 w 55"/>
                <a:gd name="T5" fmla="*/ 0 h 113"/>
                <a:gd name="T6" fmla="*/ 28 w 55"/>
                <a:gd name="T7" fmla="*/ 10 h 113"/>
                <a:gd name="T8" fmla="*/ 38 w 55"/>
                <a:gd name="T9" fmla="*/ 10 h 113"/>
                <a:gd name="T10" fmla="*/ 41 w 55"/>
                <a:gd name="T11" fmla="*/ 8 h 113"/>
                <a:gd name="T12" fmla="*/ 50 w 55"/>
                <a:gd name="T13" fmla="*/ 9 h 113"/>
                <a:gd name="T14" fmla="*/ 55 w 55"/>
                <a:gd name="T15" fmla="*/ 19 h 113"/>
                <a:gd name="T16" fmla="*/ 47 w 55"/>
                <a:gd name="T17" fmla="*/ 25 h 113"/>
                <a:gd name="T18" fmla="*/ 46 w 55"/>
                <a:gd name="T19" fmla="*/ 41 h 113"/>
                <a:gd name="T20" fmla="*/ 43 w 55"/>
                <a:gd name="T21" fmla="*/ 44 h 113"/>
                <a:gd name="T22" fmla="*/ 43 w 55"/>
                <a:gd name="T23" fmla="*/ 53 h 113"/>
                <a:gd name="T24" fmla="*/ 35 w 55"/>
                <a:gd name="T25" fmla="*/ 55 h 113"/>
                <a:gd name="T26" fmla="*/ 42 w 55"/>
                <a:gd name="T27" fmla="*/ 67 h 113"/>
                <a:gd name="T28" fmla="*/ 37 w 55"/>
                <a:gd name="T29" fmla="*/ 81 h 113"/>
                <a:gd name="T30" fmla="*/ 42 w 55"/>
                <a:gd name="T31" fmla="*/ 87 h 113"/>
                <a:gd name="T32" fmla="*/ 40 w 55"/>
                <a:gd name="T33" fmla="*/ 93 h 113"/>
                <a:gd name="T34" fmla="*/ 33 w 55"/>
                <a:gd name="T35" fmla="*/ 100 h 113"/>
                <a:gd name="T36" fmla="*/ 35 w 55"/>
                <a:gd name="T37" fmla="*/ 107 h 113"/>
                <a:gd name="T38" fmla="*/ 28 w 55"/>
                <a:gd name="T39" fmla="*/ 113 h 113"/>
                <a:gd name="T40" fmla="*/ 19 w 55"/>
                <a:gd name="T41" fmla="*/ 110 h 113"/>
                <a:gd name="T42" fmla="*/ 9 w 55"/>
                <a:gd name="T43" fmla="*/ 112 h 113"/>
                <a:gd name="T44" fmla="*/ 13 w 55"/>
                <a:gd name="T45" fmla="*/ 96 h 113"/>
                <a:gd name="T46" fmla="*/ 11 w 55"/>
                <a:gd name="T47" fmla="*/ 83 h 113"/>
                <a:gd name="T48" fmla="*/ 4 w 55"/>
                <a:gd name="T49" fmla="*/ 81 h 113"/>
                <a:gd name="T50" fmla="*/ 0 w 55"/>
                <a:gd name="T51" fmla="*/ 73 h 113"/>
                <a:gd name="T52" fmla="*/ 2 w 55"/>
                <a:gd name="T53" fmla="*/ 60 h 113"/>
                <a:gd name="T54" fmla="*/ 9 w 55"/>
                <a:gd name="T55" fmla="*/ 52 h 113"/>
                <a:gd name="T56" fmla="*/ 10 w 55"/>
                <a:gd name="T57" fmla="*/ 44 h 113"/>
                <a:gd name="T58" fmla="*/ 14 w 55"/>
                <a:gd name="T59" fmla="*/ 32 h 113"/>
                <a:gd name="T60" fmla="*/ 14 w 55"/>
                <a:gd name="T61" fmla="*/ 23 h 113"/>
                <a:gd name="T62" fmla="*/ 11 w 55"/>
                <a:gd name="T63" fmla="*/ 16 h 113"/>
                <a:gd name="T64" fmla="*/ 11 w 55"/>
                <a:gd name="T65" fmla="*/ 9 h 1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55" h="113">
                  <a:moveTo>
                    <a:pt x="11" y="9"/>
                  </a:moveTo>
                  <a:lnTo>
                    <a:pt x="17" y="3"/>
                  </a:lnTo>
                  <a:lnTo>
                    <a:pt x="24" y="0"/>
                  </a:lnTo>
                  <a:lnTo>
                    <a:pt x="28" y="10"/>
                  </a:lnTo>
                  <a:lnTo>
                    <a:pt x="38" y="10"/>
                  </a:lnTo>
                  <a:lnTo>
                    <a:pt x="41" y="8"/>
                  </a:lnTo>
                  <a:lnTo>
                    <a:pt x="50" y="9"/>
                  </a:lnTo>
                  <a:lnTo>
                    <a:pt x="55" y="19"/>
                  </a:lnTo>
                  <a:lnTo>
                    <a:pt x="47" y="25"/>
                  </a:lnTo>
                  <a:lnTo>
                    <a:pt x="46" y="41"/>
                  </a:lnTo>
                  <a:lnTo>
                    <a:pt x="43" y="44"/>
                  </a:lnTo>
                  <a:lnTo>
                    <a:pt x="43" y="53"/>
                  </a:lnTo>
                  <a:lnTo>
                    <a:pt x="35" y="55"/>
                  </a:lnTo>
                  <a:lnTo>
                    <a:pt x="42" y="67"/>
                  </a:lnTo>
                  <a:lnTo>
                    <a:pt x="37" y="81"/>
                  </a:lnTo>
                  <a:lnTo>
                    <a:pt x="42" y="87"/>
                  </a:lnTo>
                  <a:lnTo>
                    <a:pt x="40" y="93"/>
                  </a:lnTo>
                  <a:lnTo>
                    <a:pt x="33" y="100"/>
                  </a:lnTo>
                  <a:lnTo>
                    <a:pt x="35" y="107"/>
                  </a:lnTo>
                  <a:lnTo>
                    <a:pt x="28" y="113"/>
                  </a:lnTo>
                  <a:lnTo>
                    <a:pt x="19" y="110"/>
                  </a:lnTo>
                  <a:lnTo>
                    <a:pt x="9" y="112"/>
                  </a:lnTo>
                  <a:lnTo>
                    <a:pt x="13" y="96"/>
                  </a:lnTo>
                  <a:lnTo>
                    <a:pt x="11" y="83"/>
                  </a:lnTo>
                  <a:lnTo>
                    <a:pt x="4" y="81"/>
                  </a:lnTo>
                  <a:lnTo>
                    <a:pt x="0" y="73"/>
                  </a:lnTo>
                  <a:lnTo>
                    <a:pt x="2" y="60"/>
                  </a:lnTo>
                  <a:lnTo>
                    <a:pt x="9" y="52"/>
                  </a:lnTo>
                  <a:lnTo>
                    <a:pt x="10" y="44"/>
                  </a:lnTo>
                  <a:lnTo>
                    <a:pt x="14" y="32"/>
                  </a:lnTo>
                  <a:lnTo>
                    <a:pt x="14" y="23"/>
                  </a:lnTo>
                  <a:lnTo>
                    <a:pt x="11" y="16"/>
                  </a:lnTo>
                  <a:lnTo>
                    <a:pt x="11" y="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424" name="Freeform 423">
              <a:extLst>
                <a:ext uri="{FF2B5EF4-FFF2-40B4-BE49-F238E27FC236}">
                  <a16:creationId xmlns:a16="http://schemas.microsoft.com/office/drawing/2014/main" id="{1B2DD5CD-EFE0-0F4C-BC05-CBE15BEDD789}"/>
                </a:ext>
              </a:extLst>
            </p:cNvPr>
            <p:cNvSpPr>
              <a:spLocks/>
            </p:cNvSpPr>
            <p:nvPr/>
          </p:nvSpPr>
          <p:spPr bwMode="auto">
            <a:xfrm>
              <a:off x="5938975" y="3198898"/>
              <a:ext cx="18185" cy="37278"/>
            </a:xfrm>
            <a:custGeom>
              <a:avLst/>
              <a:gdLst>
                <a:gd name="T0" fmla="*/ 9 w 11"/>
                <a:gd name="T1" fmla="*/ 3 h 24"/>
                <a:gd name="T2" fmla="*/ 11 w 11"/>
                <a:gd name="T3" fmla="*/ 15 h 24"/>
                <a:gd name="T4" fmla="*/ 9 w 11"/>
                <a:gd name="T5" fmla="*/ 21 h 24"/>
                <a:gd name="T6" fmla="*/ 1 w 11"/>
                <a:gd name="T7" fmla="*/ 24 h 24"/>
                <a:gd name="T8" fmla="*/ 1 w 11"/>
                <a:gd name="T9" fmla="*/ 19 h 24"/>
                <a:gd name="T10" fmla="*/ 5 w 11"/>
                <a:gd name="T11" fmla="*/ 16 h 24"/>
                <a:gd name="T12" fmla="*/ 0 w 11"/>
                <a:gd name="T13" fmla="*/ 14 h 24"/>
                <a:gd name="T14" fmla="*/ 3 w 11"/>
                <a:gd name="T15" fmla="*/ 0 h 24"/>
                <a:gd name="T16" fmla="*/ 9 w 11"/>
                <a:gd name="T17" fmla="*/ 3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 h="24">
                  <a:moveTo>
                    <a:pt x="9" y="3"/>
                  </a:moveTo>
                  <a:lnTo>
                    <a:pt x="11" y="15"/>
                  </a:lnTo>
                  <a:lnTo>
                    <a:pt x="9" y="21"/>
                  </a:lnTo>
                  <a:lnTo>
                    <a:pt x="1" y="24"/>
                  </a:lnTo>
                  <a:lnTo>
                    <a:pt x="1" y="19"/>
                  </a:lnTo>
                  <a:lnTo>
                    <a:pt x="5" y="16"/>
                  </a:lnTo>
                  <a:lnTo>
                    <a:pt x="0" y="14"/>
                  </a:lnTo>
                  <a:lnTo>
                    <a:pt x="3" y="0"/>
                  </a:lnTo>
                  <a:lnTo>
                    <a:pt x="9" y="3"/>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425" name="Freeform 424">
              <a:extLst>
                <a:ext uri="{FF2B5EF4-FFF2-40B4-BE49-F238E27FC236}">
                  <a16:creationId xmlns:a16="http://schemas.microsoft.com/office/drawing/2014/main" id="{A771E5A1-3472-B448-A5F7-E977EC1C92AA}"/>
                </a:ext>
              </a:extLst>
            </p:cNvPr>
            <p:cNvSpPr>
              <a:spLocks/>
            </p:cNvSpPr>
            <p:nvPr/>
          </p:nvSpPr>
          <p:spPr bwMode="auto">
            <a:xfrm>
              <a:off x="6423346" y="3405482"/>
              <a:ext cx="28103" cy="49704"/>
            </a:xfrm>
            <a:custGeom>
              <a:avLst/>
              <a:gdLst>
                <a:gd name="T0" fmla="*/ 3 w 17"/>
                <a:gd name="T1" fmla="*/ 28 h 32"/>
                <a:gd name="T2" fmla="*/ 0 w 17"/>
                <a:gd name="T3" fmla="*/ 13 h 32"/>
                <a:gd name="T4" fmla="*/ 4 w 17"/>
                <a:gd name="T5" fmla="*/ 2 h 32"/>
                <a:gd name="T6" fmla="*/ 9 w 17"/>
                <a:gd name="T7" fmla="*/ 0 h 32"/>
                <a:gd name="T8" fmla="*/ 15 w 17"/>
                <a:gd name="T9" fmla="*/ 7 h 32"/>
                <a:gd name="T10" fmla="*/ 17 w 17"/>
                <a:gd name="T11" fmla="*/ 18 h 32"/>
                <a:gd name="T12" fmla="*/ 14 w 17"/>
                <a:gd name="T13" fmla="*/ 31 h 32"/>
                <a:gd name="T14" fmla="*/ 9 w 17"/>
                <a:gd name="T15" fmla="*/ 32 h 32"/>
                <a:gd name="T16" fmla="*/ 3 w 17"/>
                <a:gd name="T17" fmla="*/ 28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32">
                  <a:moveTo>
                    <a:pt x="3" y="28"/>
                  </a:moveTo>
                  <a:lnTo>
                    <a:pt x="0" y="13"/>
                  </a:lnTo>
                  <a:lnTo>
                    <a:pt x="4" y="2"/>
                  </a:lnTo>
                  <a:lnTo>
                    <a:pt x="9" y="0"/>
                  </a:lnTo>
                  <a:lnTo>
                    <a:pt x="15" y="7"/>
                  </a:lnTo>
                  <a:lnTo>
                    <a:pt x="17" y="18"/>
                  </a:lnTo>
                  <a:lnTo>
                    <a:pt x="14" y="31"/>
                  </a:lnTo>
                  <a:lnTo>
                    <a:pt x="9" y="32"/>
                  </a:lnTo>
                  <a:lnTo>
                    <a:pt x="3" y="28"/>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426" name="Freeform 425">
              <a:extLst>
                <a:ext uri="{FF2B5EF4-FFF2-40B4-BE49-F238E27FC236}">
                  <a16:creationId xmlns:a16="http://schemas.microsoft.com/office/drawing/2014/main" id="{6BAEF1C8-040D-7C4D-B1E7-8DBD5C4FFAE5}"/>
                </a:ext>
              </a:extLst>
            </p:cNvPr>
            <p:cNvSpPr>
              <a:spLocks/>
            </p:cNvSpPr>
            <p:nvPr/>
          </p:nvSpPr>
          <p:spPr bwMode="auto">
            <a:xfrm>
              <a:off x="5474441" y="2697196"/>
              <a:ext cx="261197" cy="144454"/>
            </a:xfrm>
            <a:custGeom>
              <a:avLst/>
              <a:gdLst>
                <a:gd name="T0" fmla="*/ 37 w 158"/>
                <a:gd name="T1" fmla="*/ 7 h 93"/>
                <a:gd name="T2" fmla="*/ 44 w 158"/>
                <a:gd name="T3" fmla="*/ 3 h 93"/>
                <a:gd name="T4" fmla="*/ 54 w 158"/>
                <a:gd name="T5" fmla="*/ 5 h 93"/>
                <a:gd name="T6" fmla="*/ 64 w 158"/>
                <a:gd name="T7" fmla="*/ 5 h 93"/>
                <a:gd name="T8" fmla="*/ 72 w 158"/>
                <a:gd name="T9" fmla="*/ 10 h 93"/>
                <a:gd name="T10" fmla="*/ 78 w 158"/>
                <a:gd name="T11" fmla="*/ 7 h 93"/>
                <a:gd name="T12" fmla="*/ 89 w 158"/>
                <a:gd name="T13" fmla="*/ 5 h 93"/>
                <a:gd name="T14" fmla="*/ 93 w 158"/>
                <a:gd name="T15" fmla="*/ 0 h 93"/>
                <a:gd name="T16" fmla="*/ 100 w 158"/>
                <a:gd name="T17" fmla="*/ 0 h 93"/>
                <a:gd name="T18" fmla="*/ 105 w 158"/>
                <a:gd name="T19" fmla="*/ 2 h 93"/>
                <a:gd name="T20" fmla="*/ 110 w 158"/>
                <a:gd name="T21" fmla="*/ 8 h 93"/>
                <a:gd name="T22" fmla="*/ 117 w 158"/>
                <a:gd name="T23" fmla="*/ 17 h 93"/>
                <a:gd name="T24" fmla="*/ 128 w 158"/>
                <a:gd name="T25" fmla="*/ 29 h 93"/>
                <a:gd name="T26" fmla="*/ 130 w 158"/>
                <a:gd name="T27" fmla="*/ 38 h 93"/>
                <a:gd name="T28" fmla="*/ 129 w 158"/>
                <a:gd name="T29" fmla="*/ 47 h 93"/>
                <a:gd name="T30" fmla="*/ 133 w 158"/>
                <a:gd name="T31" fmla="*/ 56 h 93"/>
                <a:gd name="T32" fmla="*/ 141 w 158"/>
                <a:gd name="T33" fmla="*/ 59 h 93"/>
                <a:gd name="T34" fmla="*/ 149 w 158"/>
                <a:gd name="T35" fmla="*/ 56 h 93"/>
                <a:gd name="T36" fmla="*/ 156 w 158"/>
                <a:gd name="T37" fmla="*/ 60 h 93"/>
                <a:gd name="T38" fmla="*/ 158 w 158"/>
                <a:gd name="T39" fmla="*/ 65 h 93"/>
                <a:gd name="T40" fmla="*/ 150 w 158"/>
                <a:gd name="T41" fmla="*/ 69 h 93"/>
                <a:gd name="T42" fmla="*/ 145 w 158"/>
                <a:gd name="T43" fmla="*/ 67 h 93"/>
                <a:gd name="T44" fmla="*/ 143 w 158"/>
                <a:gd name="T45" fmla="*/ 92 h 93"/>
                <a:gd name="T46" fmla="*/ 133 w 158"/>
                <a:gd name="T47" fmla="*/ 90 h 93"/>
                <a:gd name="T48" fmla="*/ 121 w 158"/>
                <a:gd name="T49" fmla="*/ 83 h 93"/>
                <a:gd name="T50" fmla="*/ 101 w 158"/>
                <a:gd name="T51" fmla="*/ 87 h 93"/>
                <a:gd name="T52" fmla="*/ 94 w 158"/>
                <a:gd name="T53" fmla="*/ 93 h 93"/>
                <a:gd name="T54" fmla="*/ 69 w 158"/>
                <a:gd name="T55" fmla="*/ 91 h 93"/>
                <a:gd name="T56" fmla="*/ 56 w 158"/>
                <a:gd name="T57" fmla="*/ 88 h 93"/>
                <a:gd name="T58" fmla="*/ 50 w 158"/>
                <a:gd name="T59" fmla="*/ 90 h 93"/>
                <a:gd name="T60" fmla="*/ 44 w 158"/>
                <a:gd name="T61" fmla="*/ 81 h 93"/>
                <a:gd name="T62" fmla="*/ 41 w 158"/>
                <a:gd name="T63" fmla="*/ 78 h 93"/>
                <a:gd name="T64" fmla="*/ 45 w 158"/>
                <a:gd name="T65" fmla="*/ 74 h 93"/>
                <a:gd name="T66" fmla="*/ 40 w 158"/>
                <a:gd name="T67" fmla="*/ 72 h 93"/>
                <a:gd name="T68" fmla="*/ 36 w 158"/>
                <a:gd name="T69" fmla="*/ 76 h 93"/>
                <a:gd name="T70" fmla="*/ 25 w 158"/>
                <a:gd name="T71" fmla="*/ 70 h 93"/>
                <a:gd name="T72" fmla="*/ 23 w 158"/>
                <a:gd name="T73" fmla="*/ 62 h 93"/>
                <a:gd name="T74" fmla="*/ 13 w 158"/>
                <a:gd name="T75" fmla="*/ 57 h 93"/>
                <a:gd name="T76" fmla="*/ 10 w 158"/>
                <a:gd name="T77" fmla="*/ 51 h 93"/>
                <a:gd name="T78" fmla="*/ 0 w 158"/>
                <a:gd name="T79" fmla="*/ 43 h 93"/>
                <a:gd name="T80" fmla="*/ 13 w 158"/>
                <a:gd name="T81" fmla="*/ 39 h 93"/>
                <a:gd name="T82" fmla="*/ 22 w 158"/>
                <a:gd name="T83" fmla="*/ 25 h 93"/>
                <a:gd name="T84" fmla="*/ 28 w 158"/>
                <a:gd name="T85" fmla="*/ 11 h 93"/>
                <a:gd name="T86" fmla="*/ 37 w 158"/>
                <a:gd name="T87" fmla="*/ 7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58" h="93">
                  <a:moveTo>
                    <a:pt x="37" y="7"/>
                  </a:moveTo>
                  <a:lnTo>
                    <a:pt x="44" y="3"/>
                  </a:lnTo>
                  <a:lnTo>
                    <a:pt x="54" y="5"/>
                  </a:lnTo>
                  <a:lnTo>
                    <a:pt x="64" y="5"/>
                  </a:lnTo>
                  <a:lnTo>
                    <a:pt x="72" y="10"/>
                  </a:lnTo>
                  <a:lnTo>
                    <a:pt x="78" y="7"/>
                  </a:lnTo>
                  <a:lnTo>
                    <a:pt x="89" y="5"/>
                  </a:lnTo>
                  <a:lnTo>
                    <a:pt x="93" y="0"/>
                  </a:lnTo>
                  <a:lnTo>
                    <a:pt x="100" y="0"/>
                  </a:lnTo>
                  <a:lnTo>
                    <a:pt x="105" y="2"/>
                  </a:lnTo>
                  <a:lnTo>
                    <a:pt x="110" y="8"/>
                  </a:lnTo>
                  <a:lnTo>
                    <a:pt x="117" y="17"/>
                  </a:lnTo>
                  <a:lnTo>
                    <a:pt x="128" y="29"/>
                  </a:lnTo>
                  <a:lnTo>
                    <a:pt x="130" y="38"/>
                  </a:lnTo>
                  <a:lnTo>
                    <a:pt x="129" y="47"/>
                  </a:lnTo>
                  <a:lnTo>
                    <a:pt x="133" y="56"/>
                  </a:lnTo>
                  <a:lnTo>
                    <a:pt x="141" y="59"/>
                  </a:lnTo>
                  <a:lnTo>
                    <a:pt x="149" y="56"/>
                  </a:lnTo>
                  <a:lnTo>
                    <a:pt x="156" y="60"/>
                  </a:lnTo>
                  <a:lnTo>
                    <a:pt x="158" y="65"/>
                  </a:lnTo>
                  <a:lnTo>
                    <a:pt x="150" y="69"/>
                  </a:lnTo>
                  <a:lnTo>
                    <a:pt x="145" y="67"/>
                  </a:lnTo>
                  <a:lnTo>
                    <a:pt x="143" y="92"/>
                  </a:lnTo>
                  <a:lnTo>
                    <a:pt x="133" y="90"/>
                  </a:lnTo>
                  <a:lnTo>
                    <a:pt x="121" y="83"/>
                  </a:lnTo>
                  <a:lnTo>
                    <a:pt x="101" y="87"/>
                  </a:lnTo>
                  <a:lnTo>
                    <a:pt x="94" y="93"/>
                  </a:lnTo>
                  <a:lnTo>
                    <a:pt x="69" y="91"/>
                  </a:lnTo>
                  <a:lnTo>
                    <a:pt x="56" y="88"/>
                  </a:lnTo>
                  <a:lnTo>
                    <a:pt x="50" y="90"/>
                  </a:lnTo>
                  <a:lnTo>
                    <a:pt x="44" y="81"/>
                  </a:lnTo>
                  <a:lnTo>
                    <a:pt x="41" y="78"/>
                  </a:lnTo>
                  <a:lnTo>
                    <a:pt x="45" y="74"/>
                  </a:lnTo>
                  <a:lnTo>
                    <a:pt x="40" y="72"/>
                  </a:lnTo>
                  <a:lnTo>
                    <a:pt x="36" y="76"/>
                  </a:lnTo>
                  <a:lnTo>
                    <a:pt x="25" y="70"/>
                  </a:lnTo>
                  <a:lnTo>
                    <a:pt x="23" y="62"/>
                  </a:lnTo>
                  <a:lnTo>
                    <a:pt x="13" y="57"/>
                  </a:lnTo>
                  <a:lnTo>
                    <a:pt x="10" y="51"/>
                  </a:lnTo>
                  <a:lnTo>
                    <a:pt x="0" y="43"/>
                  </a:lnTo>
                  <a:lnTo>
                    <a:pt x="13" y="39"/>
                  </a:lnTo>
                  <a:lnTo>
                    <a:pt x="22" y="25"/>
                  </a:lnTo>
                  <a:lnTo>
                    <a:pt x="28" y="11"/>
                  </a:lnTo>
                  <a:lnTo>
                    <a:pt x="37" y="7"/>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427" name="Freeform 426">
              <a:extLst>
                <a:ext uri="{FF2B5EF4-FFF2-40B4-BE49-F238E27FC236}">
                  <a16:creationId xmlns:a16="http://schemas.microsoft.com/office/drawing/2014/main" id="{B8D70229-73FF-9543-B4AF-03ADD246398A}"/>
                </a:ext>
              </a:extLst>
            </p:cNvPr>
            <p:cNvSpPr>
              <a:spLocks/>
            </p:cNvSpPr>
            <p:nvPr/>
          </p:nvSpPr>
          <p:spPr bwMode="auto">
            <a:xfrm>
              <a:off x="5429807" y="2479740"/>
              <a:ext cx="79351" cy="26405"/>
            </a:xfrm>
            <a:custGeom>
              <a:avLst/>
              <a:gdLst>
                <a:gd name="T0" fmla="*/ 48 w 48"/>
                <a:gd name="T1" fmla="*/ 17 h 17"/>
                <a:gd name="T2" fmla="*/ 19 w 48"/>
                <a:gd name="T3" fmla="*/ 17 h 17"/>
                <a:gd name="T4" fmla="*/ 0 w 48"/>
                <a:gd name="T5" fmla="*/ 15 h 17"/>
                <a:gd name="T6" fmla="*/ 2 w 48"/>
                <a:gd name="T7" fmla="*/ 6 h 17"/>
                <a:gd name="T8" fmla="*/ 23 w 48"/>
                <a:gd name="T9" fmla="*/ 0 h 17"/>
                <a:gd name="T10" fmla="*/ 39 w 48"/>
                <a:gd name="T11" fmla="*/ 4 h 17"/>
                <a:gd name="T12" fmla="*/ 47 w 48"/>
                <a:gd name="T13" fmla="*/ 7 h 17"/>
                <a:gd name="T14" fmla="*/ 46 w 48"/>
                <a:gd name="T15" fmla="*/ 12 h 17"/>
                <a:gd name="T16" fmla="*/ 48 w 48"/>
                <a:gd name="T17" fmla="*/ 17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8" h="17">
                  <a:moveTo>
                    <a:pt x="48" y="17"/>
                  </a:moveTo>
                  <a:lnTo>
                    <a:pt x="19" y="17"/>
                  </a:lnTo>
                  <a:lnTo>
                    <a:pt x="0" y="15"/>
                  </a:lnTo>
                  <a:lnTo>
                    <a:pt x="2" y="6"/>
                  </a:lnTo>
                  <a:lnTo>
                    <a:pt x="23" y="0"/>
                  </a:lnTo>
                  <a:lnTo>
                    <a:pt x="39" y="4"/>
                  </a:lnTo>
                  <a:lnTo>
                    <a:pt x="47" y="7"/>
                  </a:lnTo>
                  <a:lnTo>
                    <a:pt x="46" y="12"/>
                  </a:lnTo>
                  <a:lnTo>
                    <a:pt x="48" y="17"/>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428" name="Freeform 427">
              <a:extLst>
                <a:ext uri="{FF2B5EF4-FFF2-40B4-BE49-F238E27FC236}">
                  <a16:creationId xmlns:a16="http://schemas.microsoft.com/office/drawing/2014/main" id="{83215D8B-F94B-3D41-87AB-177B09D8F0F2}"/>
                </a:ext>
              </a:extLst>
            </p:cNvPr>
            <p:cNvSpPr>
              <a:spLocks/>
            </p:cNvSpPr>
            <p:nvPr/>
          </p:nvSpPr>
          <p:spPr bwMode="auto">
            <a:xfrm>
              <a:off x="7841743" y="1948524"/>
              <a:ext cx="84311" cy="17087"/>
            </a:xfrm>
            <a:custGeom>
              <a:avLst/>
              <a:gdLst>
                <a:gd name="T0" fmla="*/ 51 w 51"/>
                <a:gd name="T1" fmla="*/ 10 h 11"/>
                <a:gd name="T2" fmla="*/ 32 w 51"/>
                <a:gd name="T3" fmla="*/ 11 h 11"/>
                <a:gd name="T4" fmla="*/ 3 w 51"/>
                <a:gd name="T5" fmla="*/ 9 h 11"/>
                <a:gd name="T6" fmla="*/ 0 w 51"/>
                <a:gd name="T7" fmla="*/ 8 h 11"/>
                <a:gd name="T8" fmla="*/ 2 w 51"/>
                <a:gd name="T9" fmla="*/ 2 h 11"/>
                <a:gd name="T10" fmla="*/ 15 w 51"/>
                <a:gd name="T11" fmla="*/ 0 h 11"/>
                <a:gd name="T12" fmla="*/ 43 w 51"/>
                <a:gd name="T13" fmla="*/ 6 h 11"/>
                <a:gd name="T14" fmla="*/ 51 w 51"/>
                <a:gd name="T15" fmla="*/ 10 h 1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1" h="11">
                  <a:moveTo>
                    <a:pt x="51" y="10"/>
                  </a:moveTo>
                  <a:lnTo>
                    <a:pt x="32" y="11"/>
                  </a:lnTo>
                  <a:lnTo>
                    <a:pt x="3" y="9"/>
                  </a:lnTo>
                  <a:lnTo>
                    <a:pt x="0" y="8"/>
                  </a:lnTo>
                  <a:lnTo>
                    <a:pt x="2" y="2"/>
                  </a:lnTo>
                  <a:lnTo>
                    <a:pt x="15" y="0"/>
                  </a:lnTo>
                  <a:lnTo>
                    <a:pt x="43" y="6"/>
                  </a:lnTo>
                  <a:lnTo>
                    <a:pt x="51" y="1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429" name="Freeform 428">
              <a:extLst>
                <a:ext uri="{FF2B5EF4-FFF2-40B4-BE49-F238E27FC236}">
                  <a16:creationId xmlns:a16="http://schemas.microsoft.com/office/drawing/2014/main" id="{005501AC-5986-3D46-8C2C-40597980816E}"/>
                </a:ext>
              </a:extLst>
            </p:cNvPr>
            <p:cNvSpPr>
              <a:spLocks/>
            </p:cNvSpPr>
            <p:nvPr/>
          </p:nvSpPr>
          <p:spPr bwMode="auto">
            <a:xfrm>
              <a:off x="7888031" y="1908140"/>
              <a:ext cx="105801" cy="20193"/>
            </a:xfrm>
            <a:custGeom>
              <a:avLst/>
              <a:gdLst>
                <a:gd name="T0" fmla="*/ 64 w 64"/>
                <a:gd name="T1" fmla="*/ 7 h 13"/>
                <a:gd name="T2" fmla="*/ 60 w 64"/>
                <a:gd name="T3" fmla="*/ 13 h 13"/>
                <a:gd name="T4" fmla="*/ 38 w 64"/>
                <a:gd name="T5" fmla="*/ 11 h 13"/>
                <a:gd name="T6" fmla="*/ 5 w 64"/>
                <a:gd name="T7" fmla="*/ 5 h 13"/>
                <a:gd name="T8" fmla="*/ 0 w 64"/>
                <a:gd name="T9" fmla="*/ 0 h 13"/>
                <a:gd name="T10" fmla="*/ 27 w 64"/>
                <a:gd name="T11" fmla="*/ 2 h 13"/>
                <a:gd name="T12" fmla="*/ 64 w 64"/>
                <a:gd name="T13" fmla="*/ 7 h 13"/>
              </a:gdLst>
              <a:ahLst/>
              <a:cxnLst>
                <a:cxn ang="0">
                  <a:pos x="T0" y="T1"/>
                </a:cxn>
                <a:cxn ang="0">
                  <a:pos x="T2" y="T3"/>
                </a:cxn>
                <a:cxn ang="0">
                  <a:pos x="T4" y="T5"/>
                </a:cxn>
                <a:cxn ang="0">
                  <a:pos x="T6" y="T7"/>
                </a:cxn>
                <a:cxn ang="0">
                  <a:pos x="T8" y="T9"/>
                </a:cxn>
                <a:cxn ang="0">
                  <a:pos x="T10" y="T11"/>
                </a:cxn>
                <a:cxn ang="0">
                  <a:pos x="T12" y="T13"/>
                </a:cxn>
              </a:cxnLst>
              <a:rect l="0" t="0" r="r" b="b"/>
              <a:pathLst>
                <a:path w="64" h="13">
                  <a:moveTo>
                    <a:pt x="64" y="7"/>
                  </a:moveTo>
                  <a:lnTo>
                    <a:pt x="60" y="13"/>
                  </a:lnTo>
                  <a:lnTo>
                    <a:pt x="38" y="11"/>
                  </a:lnTo>
                  <a:lnTo>
                    <a:pt x="5" y="5"/>
                  </a:lnTo>
                  <a:lnTo>
                    <a:pt x="0" y="0"/>
                  </a:lnTo>
                  <a:lnTo>
                    <a:pt x="27" y="2"/>
                  </a:lnTo>
                  <a:lnTo>
                    <a:pt x="64" y="7"/>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430" name="Freeform 429">
              <a:extLst>
                <a:ext uri="{FF2B5EF4-FFF2-40B4-BE49-F238E27FC236}">
                  <a16:creationId xmlns:a16="http://schemas.microsoft.com/office/drawing/2014/main" id="{093C7381-E87B-8D42-BA78-9001BF072A89}"/>
                </a:ext>
              </a:extLst>
            </p:cNvPr>
            <p:cNvSpPr>
              <a:spLocks/>
            </p:cNvSpPr>
            <p:nvPr/>
          </p:nvSpPr>
          <p:spPr bwMode="auto">
            <a:xfrm>
              <a:off x="7691308" y="1892608"/>
              <a:ext cx="183500" cy="37278"/>
            </a:xfrm>
            <a:custGeom>
              <a:avLst/>
              <a:gdLst>
                <a:gd name="T0" fmla="*/ 102 w 111"/>
                <a:gd name="T1" fmla="*/ 9 h 24"/>
                <a:gd name="T2" fmla="*/ 111 w 111"/>
                <a:gd name="T3" fmla="*/ 21 h 24"/>
                <a:gd name="T4" fmla="*/ 64 w 111"/>
                <a:gd name="T5" fmla="*/ 20 h 24"/>
                <a:gd name="T6" fmla="*/ 50 w 111"/>
                <a:gd name="T7" fmla="*/ 24 h 24"/>
                <a:gd name="T8" fmla="*/ 10 w 111"/>
                <a:gd name="T9" fmla="*/ 14 h 24"/>
                <a:gd name="T10" fmla="*/ 0 w 111"/>
                <a:gd name="T11" fmla="*/ 3 h 24"/>
                <a:gd name="T12" fmla="*/ 12 w 111"/>
                <a:gd name="T13" fmla="*/ 0 h 24"/>
                <a:gd name="T14" fmla="*/ 45 w 111"/>
                <a:gd name="T15" fmla="*/ 1 h 24"/>
                <a:gd name="T16" fmla="*/ 102 w 111"/>
                <a:gd name="T17" fmla="*/ 9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1" h="24">
                  <a:moveTo>
                    <a:pt x="102" y="9"/>
                  </a:moveTo>
                  <a:lnTo>
                    <a:pt x="111" y="21"/>
                  </a:lnTo>
                  <a:lnTo>
                    <a:pt x="64" y="20"/>
                  </a:lnTo>
                  <a:lnTo>
                    <a:pt x="50" y="24"/>
                  </a:lnTo>
                  <a:lnTo>
                    <a:pt x="10" y="14"/>
                  </a:lnTo>
                  <a:lnTo>
                    <a:pt x="0" y="3"/>
                  </a:lnTo>
                  <a:lnTo>
                    <a:pt x="12" y="0"/>
                  </a:lnTo>
                  <a:lnTo>
                    <a:pt x="45" y="1"/>
                  </a:lnTo>
                  <a:lnTo>
                    <a:pt x="102" y="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431" name="Freeform 430">
              <a:extLst>
                <a:ext uri="{FF2B5EF4-FFF2-40B4-BE49-F238E27FC236}">
                  <a16:creationId xmlns:a16="http://schemas.microsoft.com/office/drawing/2014/main" id="{68B7A221-7DC1-184A-9D06-00B964564DF1}"/>
                </a:ext>
              </a:extLst>
            </p:cNvPr>
            <p:cNvSpPr>
              <a:spLocks/>
            </p:cNvSpPr>
            <p:nvPr/>
          </p:nvSpPr>
          <p:spPr bwMode="auto">
            <a:xfrm>
              <a:off x="6019979" y="1873968"/>
              <a:ext cx="279381" cy="156880"/>
            </a:xfrm>
            <a:custGeom>
              <a:avLst/>
              <a:gdLst>
                <a:gd name="T0" fmla="*/ 90 w 169"/>
                <a:gd name="T1" fmla="*/ 100 h 101"/>
                <a:gd name="T2" fmla="*/ 83 w 169"/>
                <a:gd name="T3" fmla="*/ 101 h 101"/>
                <a:gd name="T4" fmla="*/ 39 w 169"/>
                <a:gd name="T5" fmla="*/ 99 h 101"/>
                <a:gd name="T6" fmla="*/ 32 w 169"/>
                <a:gd name="T7" fmla="*/ 92 h 101"/>
                <a:gd name="T8" fmla="*/ 6 w 169"/>
                <a:gd name="T9" fmla="*/ 87 h 101"/>
                <a:gd name="T10" fmla="*/ 0 w 169"/>
                <a:gd name="T11" fmla="*/ 78 h 101"/>
                <a:gd name="T12" fmla="*/ 11 w 169"/>
                <a:gd name="T13" fmla="*/ 75 h 101"/>
                <a:gd name="T14" fmla="*/ 5 w 169"/>
                <a:gd name="T15" fmla="*/ 66 h 101"/>
                <a:gd name="T16" fmla="*/ 23 w 169"/>
                <a:gd name="T17" fmla="*/ 52 h 101"/>
                <a:gd name="T18" fmla="*/ 10 w 169"/>
                <a:gd name="T19" fmla="*/ 50 h 101"/>
                <a:gd name="T20" fmla="*/ 32 w 169"/>
                <a:gd name="T21" fmla="*/ 36 h 101"/>
                <a:gd name="T22" fmla="*/ 24 w 169"/>
                <a:gd name="T23" fmla="*/ 29 h 101"/>
                <a:gd name="T24" fmla="*/ 46 w 169"/>
                <a:gd name="T25" fmla="*/ 20 h 101"/>
                <a:gd name="T26" fmla="*/ 80 w 169"/>
                <a:gd name="T27" fmla="*/ 10 h 101"/>
                <a:gd name="T28" fmla="*/ 118 w 169"/>
                <a:gd name="T29" fmla="*/ 8 h 101"/>
                <a:gd name="T30" fmla="*/ 134 w 169"/>
                <a:gd name="T31" fmla="*/ 2 h 101"/>
                <a:gd name="T32" fmla="*/ 156 w 169"/>
                <a:gd name="T33" fmla="*/ 0 h 101"/>
                <a:gd name="T34" fmla="*/ 169 w 169"/>
                <a:gd name="T35" fmla="*/ 6 h 101"/>
                <a:gd name="T36" fmla="*/ 165 w 169"/>
                <a:gd name="T37" fmla="*/ 11 h 101"/>
                <a:gd name="T38" fmla="*/ 127 w 169"/>
                <a:gd name="T39" fmla="*/ 18 h 101"/>
                <a:gd name="T40" fmla="*/ 95 w 169"/>
                <a:gd name="T41" fmla="*/ 26 h 101"/>
                <a:gd name="T42" fmla="*/ 67 w 169"/>
                <a:gd name="T43" fmla="*/ 41 h 101"/>
                <a:gd name="T44" fmla="*/ 58 w 169"/>
                <a:gd name="T45" fmla="*/ 56 h 101"/>
                <a:gd name="T46" fmla="*/ 47 w 169"/>
                <a:gd name="T47" fmla="*/ 72 h 101"/>
                <a:gd name="T48" fmla="*/ 57 w 169"/>
                <a:gd name="T49" fmla="*/ 86 h 101"/>
                <a:gd name="T50" fmla="*/ 90 w 169"/>
                <a:gd name="T51" fmla="*/ 10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69" h="101">
                  <a:moveTo>
                    <a:pt x="90" y="100"/>
                  </a:moveTo>
                  <a:lnTo>
                    <a:pt x="83" y="101"/>
                  </a:lnTo>
                  <a:lnTo>
                    <a:pt x="39" y="99"/>
                  </a:lnTo>
                  <a:lnTo>
                    <a:pt x="32" y="92"/>
                  </a:lnTo>
                  <a:lnTo>
                    <a:pt x="6" y="87"/>
                  </a:lnTo>
                  <a:lnTo>
                    <a:pt x="0" y="78"/>
                  </a:lnTo>
                  <a:lnTo>
                    <a:pt x="11" y="75"/>
                  </a:lnTo>
                  <a:lnTo>
                    <a:pt x="5" y="66"/>
                  </a:lnTo>
                  <a:lnTo>
                    <a:pt x="23" y="52"/>
                  </a:lnTo>
                  <a:lnTo>
                    <a:pt x="10" y="50"/>
                  </a:lnTo>
                  <a:lnTo>
                    <a:pt x="32" y="36"/>
                  </a:lnTo>
                  <a:lnTo>
                    <a:pt x="24" y="29"/>
                  </a:lnTo>
                  <a:lnTo>
                    <a:pt x="46" y="20"/>
                  </a:lnTo>
                  <a:lnTo>
                    <a:pt x="80" y="10"/>
                  </a:lnTo>
                  <a:lnTo>
                    <a:pt x="118" y="8"/>
                  </a:lnTo>
                  <a:lnTo>
                    <a:pt x="134" y="2"/>
                  </a:lnTo>
                  <a:lnTo>
                    <a:pt x="156" y="0"/>
                  </a:lnTo>
                  <a:lnTo>
                    <a:pt x="169" y="6"/>
                  </a:lnTo>
                  <a:lnTo>
                    <a:pt x="165" y="11"/>
                  </a:lnTo>
                  <a:lnTo>
                    <a:pt x="127" y="18"/>
                  </a:lnTo>
                  <a:lnTo>
                    <a:pt x="95" y="26"/>
                  </a:lnTo>
                  <a:lnTo>
                    <a:pt x="67" y="41"/>
                  </a:lnTo>
                  <a:lnTo>
                    <a:pt x="58" y="56"/>
                  </a:lnTo>
                  <a:lnTo>
                    <a:pt x="47" y="72"/>
                  </a:lnTo>
                  <a:lnTo>
                    <a:pt x="57" y="86"/>
                  </a:lnTo>
                  <a:lnTo>
                    <a:pt x="90" y="10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432" name="Freeform 431">
              <a:extLst>
                <a:ext uri="{FF2B5EF4-FFF2-40B4-BE49-F238E27FC236}">
                  <a16:creationId xmlns:a16="http://schemas.microsoft.com/office/drawing/2014/main" id="{918BF1E8-2D69-D448-ADB7-9C692828945C}"/>
                </a:ext>
              </a:extLst>
            </p:cNvPr>
            <p:cNvSpPr>
              <a:spLocks/>
            </p:cNvSpPr>
            <p:nvPr/>
          </p:nvSpPr>
          <p:spPr bwMode="auto">
            <a:xfrm>
              <a:off x="6866389" y="1819603"/>
              <a:ext cx="102495" cy="32620"/>
            </a:xfrm>
            <a:custGeom>
              <a:avLst/>
              <a:gdLst>
                <a:gd name="T0" fmla="*/ 62 w 62"/>
                <a:gd name="T1" fmla="*/ 15 h 21"/>
                <a:gd name="T2" fmla="*/ 2 w 62"/>
                <a:gd name="T3" fmla="*/ 21 h 21"/>
                <a:gd name="T4" fmla="*/ 0 w 62"/>
                <a:gd name="T5" fmla="*/ 2 h 21"/>
                <a:gd name="T6" fmla="*/ 8 w 62"/>
                <a:gd name="T7" fmla="*/ 0 h 21"/>
                <a:gd name="T8" fmla="*/ 18 w 62"/>
                <a:gd name="T9" fmla="*/ 1 h 21"/>
                <a:gd name="T10" fmla="*/ 58 w 62"/>
                <a:gd name="T11" fmla="*/ 9 h 21"/>
                <a:gd name="T12" fmla="*/ 62 w 62"/>
                <a:gd name="T13" fmla="*/ 15 h 21"/>
              </a:gdLst>
              <a:ahLst/>
              <a:cxnLst>
                <a:cxn ang="0">
                  <a:pos x="T0" y="T1"/>
                </a:cxn>
                <a:cxn ang="0">
                  <a:pos x="T2" y="T3"/>
                </a:cxn>
                <a:cxn ang="0">
                  <a:pos x="T4" y="T5"/>
                </a:cxn>
                <a:cxn ang="0">
                  <a:pos x="T6" y="T7"/>
                </a:cxn>
                <a:cxn ang="0">
                  <a:pos x="T8" y="T9"/>
                </a:cxn>
                <a:cxn ang="0">
                  <a:pos x="T10" y="T11"/>
                </a:cxn>
                <a:cxn ang="0">
                  <a:pos x="T12" y="T13"/>
                </a:cxn>
              </a:cxnLst>
              <a:rect l="0" t="0" r="r" b="b"/>
              <a:pathLst>
                <a:path w="62" h="21">
                  <a:moveTo>
                    <a:pt x="62" y="15"/>
                  </a:moveTo>
                  <a:lnTo>
                    <a:pt x="2" y="21"/>
                  </a:lnTo>
                  <a:lnTo>
                    <a:pt x="0" y="2"/>
                  </a:lnTo>
                  <a:lnTo>
                    <a:pt x="8" y="0"/>
                  </a:lnTo>
                  <a:lnTo>
                    <a:pt x="18" y="1"/>
                  </a:lnTo>
                  <a:lnTo>
                    <a:pt x="58" y="9"/>
                  </a:lnTo>
                  <a:lnTo>
                    <a:pt x="62" y="1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433" name="Freeform 432">
              <a:extLst>
                <a:ext uri="{FF2B5EF4-FFF2-40B4-BE49-F238E27FC236}">
                  <a16:creationId xmlns:a16="http://schemas.microsoft.com/office/drawing/2014/main" id="{86C1C016-0495-9A49-A07E-557D5C690209}"/>
                </a:ext>
              </a:extLst>
            </p:cNvPr>
            <p:cNvSpPr>
              <a:spLocks/>
            </p:cNvSpPr>
            <p:nvPr/>
          </p:nvSpPr>
          <p:spPr bwMode="auto">
            <a:xfrm>
              <a:off x="5768701" y="1786986"/>
              <a:ext cx="123987" cy="18638"/>
            </a:xfrm>
            <a:custGeom>
              <a:avLst/>
              <a:gdLst>
                <a:gd name="T0" fmla="*/ 72 w 75"/>
                <a:gd name="T1" fmla="*/ 5 h 12"/>
                <a:gd name="T2" fmla="*/ 58 w 75"/>
                <a:gd name="T3" fmla="*/ 7 h 12"/>
                <a:gd name="T4" fmla="*/ 48 w 75"/>
                <a:gd name="T5" fmla="*/ 8 h 12"/>
                <a:gd name="T6" fmla="*/ 48 w 75"/>
                <a:gd name="T7" fmla="*/ 10 h 12"/>
                <a:gd name="T8" fmla="*/ 36 w 75"/>
                <a:gd name="T9" fmla="*/ 12 h 12"/>
                <a:gd name="T10" fmla="*/ 22 w 75"/>
                <a:gd name="T11" fmla="*/ 9 h 12"/>
                <a:gd name="T12" fmla="*/ 26 w 75"/>
                <a:gd name="T13" fmla="*/ 5 h 12"/>
                <a:gd name="T14" fmla="*/ 0 w 75"/>
                <a:gd name="T15" fmla="*/ 5 h 12"/>
                <a:gd name="T16" fmla="*/ 21 w 75"/>
                <a:gd name="T17" fmla="*/ 2 h 12"/>
                <a:gd name="T18" fmla="*/ 38 w 75"/>
                <a:gd name="T19" fmla="*/ 2 h 12"/>
                <a:gd name="T20" fmla="*/ 43 w 75"/>
                <a:gd name="T21" fmla="*/ 5 h 12"/>
                <a:gd name="T22" fmla="*/ 47 w 75"/>
                <a:gd name="T23" fmla="*/ 2 h 12"/>
                <a:gd name="T24" fmla="*/ 56 w 75"/>
                <a:gd name="T25" fmla="*/ 0 h 12"/>
                <a:gd name="T26" fmla="*/ 75 w 75"/>
                <a:gd name="T27" fmla="*/ 3 h 12"/>
                <a:gd name="T28" fmla="*/ 72 w 75"/>
                <a:gd name="T29" fmla="*/ 5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5" h="12">
                  <a:moveTo>
                    <a:pt x="72" y="5"/>
                  </a:moveTo>
                  <a:lnTo>
                    <a:pt x="58" y="7"/>
                  </a:lnTo>
                  <a:lnTo>
                    <a:pt x="48" y="8"/>
                  </a:lnTo>
                  <a:lnTo>
                    <a:pt x="48" y="10"/>
                  </a:lnTo>
                  <a:lnTo>
                    <a:pt x="36" y="12"/>
                  </a:lnTo>
                  <a:lnTo>
                    <a:pt x="22" y="9"/>
                  </a:lnTo>
                  <a:lnTo>
                    <a:pt x="26" y="5"/>
                  </a:lnTo>
                  <a:lnTo>
                    <a:pt x="0" y="5"/>
                  </a:lnTo>
                  <a:lnTo>
                    <a:pt x="21" y="2"/>
                  </a:lnTo>
                  <a:lnTo>
                    <a:pt x="38" y="2"/>
                  </a:lnTo>
                  <a:lnTo>
                    <a:pt x="43" y="5"/>
                  </a:lnTo>
                  <a:lnTo>
                    <a:pt x="47" y="2"/>
                  </a:lnTo>
                  <a:lnTo>
                    <a:pt x="56" y="0"/>
                  </a:lnTo>
                  <a:lnTo>
                    <a:pt x="75" y="3"/>
                  </a:lnTo>
                  <a:lnTo>
                    <a:pt x="72" y="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434" name="Freeform 433">
              <a:extLst>
                <a:ext uri="{FF2B5EF4-FFF2-40B4-BE49-F238E27FC236}">
                  <a16:creationId xmlns:a16="http://schemas.microsoft.com/office/drawing/2014/main" id="{4216D167-F0D1-9E45-9FA2-E3160C87BDA6}"/>
                </a:ext>
              </a:extLst>
            </p:cNvPr>
            <p:cNvSpPr>
              <a:spLocks/>
            </p:cNvSpPr>
            <p:nvPr/>
          </p:nvSpPr>
          <p:spPr bwMode="auto">
            <a:xfrm>
              <a:off x="6644868" y="1780773"/>
              <a:ext cx="206643" cy="52810"/>
            </a:xfrm>
            <a:custGeom>
              <a:avLst/>
              <a:gdLst>
                <a:gd name="T0" fmla="*/ 125 w 125"/>
                <a:gd name="T1" fmla="*/ 32 h 34"/>
                <a:gd name="T2" fmla="*/ 102 w 125"/>
                <a:gd name="T3" fmla="*/ 34 h 34"/>
                <a:gd name="T4" fmla="*/ 65 w 125"/>
                <a:gd name="T5" fmla="*/ 30 h 34"/>
                <a:gd name="T6" fmla="*/ 39 w 125"/>
                <a:gd name="T7" fmla="*/ 24 h 34"/>
                <a:gd name="T8" fmla="*/ 19 w 125"/>
                <a:gd name="T9" fmla="*/ 15 h 34"/>
                <a:gd name="T10" fmla="*/ 0 w 125"/>
                <a:gd name="T11" fmla="*/ 12 h 34"/>
                <a:gd name="T12" fmla="*/ 19 w 125"/>
                <a:gd name="T13" fmla="*/ 3 h 34"/>
                <a:gd name="T14" fmla="*/ 39 w 125"/>
                <a:gd name="T15" fmla="*/ 0 h 34"/>
                <a:gd name="T16" fmla="*/ 70 w 125"/>
                <a:gd name="T17" fmla="*/ 7 h 34"/>
                <a:gd name="T18" fmla="*/ 113 w 125"/>
                <a:gd name="T19" fmla="*/ 19 h 34"/>
                <a:gd name="T20" fmla="*/ 125 w 125"/>
                <a:gd name="T21" fmla="*/ 32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25" h="34">
                  <a:moveTo>
                    <a:pt x="125" y="32"/>
                  </a:moveTo>
                  <a:lnTo>
                    <a:pt x="102" y="34"/>
                  </a:lnTo>
                  <a:lnTo>
                    <a:pt x="65" y="30"/>
                  </a:lnTo>
                  <a:lnTo>
                    <a:pt x="39" y="24"/>
                  </a:lnTo>
                  <a:lnTo>
                    <a:pt x="19" y="15"/>
                  </a:lnTo>
                  <a:lnTo>
                    <a:pt x="0" y="12"/>
                  </a:lnTo>
                  <a:lnTo>
                    <a:pt x="19" y="3"/>
                  </a:lnTo>
                  <a:lnTo>
                    <a:pt x="39" y="0"/>
                  </a:lnTo>
                  <a:lnTo>
                    <a:pt x="70" y="7"/>
                  </a:lnTo>
                  <a:lnTo>
                    <a:pt x="113" y="19"/>
                  </a:lnTo>
                  <a:lnTo>
                    <a:pt x="125" y="32"/>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435" name="Freeform 434">
              <a:extLst>
                <a:ext uri="{FF2B5EF4-FFF2-40B4-BE49-F238E27FC236}">
                  <a16:creationId xmlns:a16="http://schemas.microsoft.com/office/drawing/2014/main" id="{B79FFAE0-F8F6-1148-BEAD-30613060AB3A}"/>
                </a:ext>
              </a:extLst>
            </p:cNvPr>
            <p:cNvSpPr>
              <a:spLocks/>
            </p:cNvSpPr>
            <p:nvPr/>
          </p:nvSpPr>
          <p:spPr bwMode="auto">
            <a:xfrm>
              <a:off x="5810030" y="4284627"/>
              <a:ext cx="54554" cy="57471"/>
            </a:xfrm>
            <a:custGeom>
              <a:avLst/>
              <a:gdLst>
                <a:gd name="T0" fmla="*/ 25 w 33"/>
                <a:gd name="T1" fmla="*/ 0 h 37"/>
                <a:gd name="T2" fmla="*/ 33 w 33"/>
                <a:gd name="T3" fmla="*/ 12 h 37"/>
                <a:gd name="T4" fmla="*/ 31 w 33"/>
                <a:gd name="T5" fmla="*/ 24 h 37"/>
                <a:gd name="T6" fmla="*/ 26 w 33"/>
                <a:gd name="T7" fmla="*/ 27 h 37"/>
                <a:gd name="T8" fmla="*/ 16 w 33"/>
                <a:gd name="T9" fmla="*/ 25 h 37"/>
                <a:gd name="T10" fmla="*/ 11 w 33"/>
                <a:gd name="T11" fmla="*/ 37 h 37"/>
                <a:gd name="T12" fmla="*/ 0 w 33"/>
                <a:gd name="T13" fmla="*/ 35 h 37"/>
                <a:gd name="T14" fmla="*/ 1 w 33"/>
                <a:gd name="T15" fmla="*/ 24 h 37"/>
                <a:gd name="T16" fmla="*/ 4 w 33"/>
                <a:gd name="T17" fmla="*/ 22 h 37"/>
                <a:gd name="T18" fmla="*/ 4 w 33"/>
                <a:gd name="T19" fmla="*/ 10 h 37"/>
                <a:gd name="T20" fmla="*/ 10 w 33"/>
                <a:gd name="T21" fmla="*/ 4 h 37"/>
                <a:gd name="T22" fmla="*/ 14 w 33"/>
                <a:gd name="T23" fmla="*/ 6 h 37"/>
                <a:gd name="T24" fmla="*/ 25 w 33"/>
                <a:gd name="T25" fmla="*/ 0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3" h="37">
                  <a:moveTo>
                    <a:pt x="25" y="0"/>
                  </a:moveTo>
                  <a:lnTo>
                    <a:pt x="33" y="12"/>
                  </a:lnTo>
                  <a:lnTo>
                    <a:pt x="31" y="24"/>
                  </a:lnTo>
                  <a:lnTo>
                    <a:pt x="26" y="27"/>
                  </a:lnTo>
                  <a:lnTo>
                    <a:pt x="16" y="25"/>
                  </a:lnTo>
                  <a:lnTo>
                    <a:pt x="11" y="37"/>
                  </a:lnTo>
                  <a:lnTo>
                    <a:pt x="0" y="35"/>
                  </a:lnTo>
                  <a:lnTo>
                    <a:pt x="1" y="24"/>
                  </a:lnTo>
                  <a:lnTo>
                    <a:pt x="4" y="22"/>
                  </a:lnTo>
                  <a:lnTo>
                    <a:pt x="4" y="10"/>
                  </a:lnTo>
                  <a:lnTo>
                    <a:pt x="10" y="4"/>
                  </a:lnTo>
                  <a:lnTo>
                    <a:pt x="14" y="6"/>
                  </a:lnTo>
                  <a:lnTo>
                    <a:pt x="25"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436" name="Freeform 435">
              <a:extLst>
                <a:ext uri="{FF2B5EF4-FFF2-40B4-BE49-F238E27FC236}">
                  <a16:creationId xmlns:a16="http://schemas.microsoft.com/office/drawing/2014/main" id="{5D9766F6-B350-304F-8052-6CBAE0AF3485}"/>
                </a:ext>
              </a:extLst>
            </p:cNvPr>
            <p:cNvSpPr>
              <a:spLocks/>
            </p:cNvSpPr>
            <p:nvPr/>
          </p:nvSpPr>
          <p:spPr bwMode="auto">
            <a:xfrm>
              <a:off x="4419736" y="3355777"/>
              <a:ext cx="254584" cy="214350"/>
            </a:xfrm>
            <a:custGeom>
              <a:avLst/>
              <a:gdLst>
                <a:gd name="T0" fmla="*/ 151 w 154"/>
                <a:gd name="T1" fmla="*/ 11 h 138"/>
                <a:gd name="T2" fmla="*/ 151 w 154"/>
                <a:gd name="T3" fmla="*/ 0 h 138"/>
                <a:gd name="T4" fmla="*/ 154 w 154"/>
                <a:gd name="T5" fmla="*/ 0 h 138"/>
                <a:gd name="T6" fmla="*/ 154 w 154"/>
                <a:gd name="T7" fmla="*/ 1 h 138"/>
                <a:gd name="T8" fmla="*/ 153 w 154"/>
                <a:gd name="T9" fmla="*/ 5 h 138"/>
                <a:gd name="T10" fmla="*/ 153 w 154"/>
                <a:gd name="T11" fmla="*/ 37 h 138"/>
                <a:gd name="T12" fmla="*/ 94 w 154"/>
                <a:gd name="T13" fmla="*/ 36 h 138"/>
                <a:gd name="T14" fmla="*/ 93 w 154"/>
                <a:gd name="T15" fmla="*/ 89 h 138"/>
                <a:gd name="T16" fmla="*/ 77 w 154"/>
                <a:gd name="T17" fmla="*/ 91 h 138"/>
                <a:gd name="T18" fmla="*/ 72 w 154"/>
                <a:gd name="T19" fmla="*/ 101 h 138"/>
                <a:gd name="T20" fmla="*/ 75 w 154"/>
                <a:gd name="T21" fmla="*/ 131 h 138"/>
                <a:gd name="T22" fmla="*/ 4 w 154"/>
                <a:gd name="T23" fmla="*/ 131 h 138"/>
                <a:gd name="T24" fmla="*/ 0 w 154"/>
                <a:gd name="T25" fmla="*/ 138 h 138"/>
                <a:gd name="T26" fmla="*/ 1 w 154"/>
                <a:gd name="T27" fmla="*/ 129 h 138"/>
                <a:gd name="T28" fmla="*/ 1 w 154"/>
                <a:gd name="T29" fmla="*/ 129 h 138"/>
                <a:gd name="T30" fmla="*/ 42 w 154"/>
                <a:gd name="T31" fmla="*/ 128 h 138"/>
                <a:gd name="T32" fmla="*/ 44 w 154"/>
                <a:gd name="T33" fmla="*/ 120 h 138"/>
                <a:gd name="T34" fmla="*/ 52 w 154"/>
                <a:gd name="T35" fmla="*/ 111 h 138"/>
                <a:gd name="T36" fmla="*/ 59 w 154"/>
                <a:gd name="T37" fmla="*/ 82 h 138"/>
                <a:gd name="T38" fmla="*/ 84 w 154"/>
                <a:gd name="T39" fmla="*/ 60 h 138"/>
                <a:gd name="T40" fmla="*/ 93 w 154"/>
                <a:gd name="T41" fmla="*/ 34 h 138"/>
                <a:gd name="T42" fmla="*/ 99 w 154"/>
                <a:gd name="T43" fmla="*/ 32 h 138"/>
                <a:gd name="T44" fmla="*/ 105 w 154"/>
                <a:gd name="T45" fmla="*/ 16 h 138"/>
                <a:gd name="T46" fmla="*/ 120 w 154"/>
                <a:gd name="T47" fmla="*/ 14 h 138"/>
                <a:gd name="T48" fmla="*/ 126 w 154"/>
                <a:gd name="T49" fmla="*/ 16 h 138"/>
                <a:gd name="T50" fmla="*/ 134 w 154"/>
                <a:gd name="T51" fmla="*/ 16 h 138"/>
                <a:gd name="T52" fmla="*/ 140 w 154"/>
                <a:gd name="T53" fmla="*/ 12 h 138"/>
                <a:gd name="T54" fmla="*/ 151 w 154"/>
                <a:gd name="T55" fmla="*/ 11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54" h="138">
                  <a:moveTo>
                    <a:pt x="151" y="11"/>
                  </a:moveTo>
                  <a:lnTo>
                    <a:pt x="151" y="0"/>
                  </a:lnTo>
                  <a:lnTo>
                    <a:pt x="154" y="0"/>
                  </a:lnTo>
                  <a:lnTo>
                    <a:pt x="154" y="1"/>
                  </a:lnTo>
                  <a:lnTo>
                    <a:pt x="153" y="5"/>
                  </a:lnTo>
                  <a:lnTo>
                    <a:pt x="153" y="37"/>
                  </a:lnTo>
                  <a:lnTo>
                    <a:pt x="94" y="36"/>
                  </a:lnTo>
                  <a:lnTo>
                    <a:pt x="93" y="89"/>
                  </a:lnTo>
                  <a:lnTo>
                    <a:pt x="77" y="91"/>
                  </a:lnTo>
                  <a:lnTo>
                    <a:pt x="72" y="101"/>
                  </a:lnTo>
                  <a:lnTo>
                    <a:pt x="75" y="131"/>
                  </a:lnTo>
                  <a:lnTo>
                    <a:pt x="4" y="131"/>
                  </a:lnTo>
                  <a:lnTo>
                    <a:pt x="0" y="138"/>
                  </a:lnTo>
                  <a:lnTo>
                    <a:pt x="1" y="129"/>
                  </a:lnTo>
                  <a:lnTo>
                    <a:pt x="1" y="129"/>
                  </a:lnTo>
                  <a:lnTo>
                    <a:pt x="42" y="128"/>
                  </a:lnTo>
                  <a:lnTo>
                    <a:pt x="44" y="120"/>
                  </a:lnTo>
                  <a:lnTo>
                    <a:pt x="52" y="111"/>
                  </a:lnTo>
                  <a:lnTo>
                    <a:pt x="59" y="82"/>
                  </a:lnTo>
                  <a:lnTo>
                    <a:pt x="84" y="60"/>
                  </a:lnTo>
                  <a:lnTo>
                    <a:pt x="93" y="34"/>
                  </a:lnTo>
                  <a:lnTo>
                    <a:pt x="99" y="32"/>
                  </a:lnTo>
                  <a:lnTo>
                    <a:pt x="105" y="16"/>
                  </a:lnTo>
                  <a:lnTo>
                    <a:pt x="120" y="14"/>
                  </a:lnTo>
                  <a:lnTo>
                    <a:pt x="126" y="16"/>
                  </a:lnTo>
                  <a:lnTo>
                    <a:pt x="134" y="16"/>
                  </a:lnTo>
                  <a:lnTo>
                    <a:pt x="140" y="12"/>
                  </a:lnTo>
                  <a:lnTo>
                    <a:pt x="151" y="11"/>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437" name="Freeform 436">
              <a:extLst>
                <a:ext uri="{FF2B5EF4-FFF2-40B4-BE49-F238E27FC236}">
                  <a16:creationId xmlns:a16="http://schemas.microsoft.com/office/drawing/2014/main" id="{286A06A2-8FE2-EB4D-B48F-A138A36894D2}"/>
                </a:ext>
              </a:extLst>
            </p:cNvPr>
            <p:cNvSpPr>
              <a:spLocks/>
            </p:cNvSpPr>
            <p:nvPr/>
          </p:nvSpPr>
          <p:spPr bwMode="auto">
            <a:xfrm>
              <a:off x="5942281" y="3211325"/>
              <a:ext cx="639767" cy="509469"/>
            </a:xfrm>
            <a:custGeom>
              <a:avLst/>
              <a:gdLst>
                <a:gd name="T0" fmla="*/ 161 w 387"/>
                <a:gd name="T1" fmla="*/ 319 h 328"/>
                <a:gd name="T2" fmla="*/ 153 w 387"/>
                <a:gd name="T3" fmla="*/ 304 h 328"/>
                <a:gd name="T4" fmla="*/ 132 w 387"/>
                <a:gd name="T5" fmla="*/ 280 h 328"/>
                <a:gd name="T6" fmla="*/ 113 w 387"/>
                <a:gd name="T7" fmla="*/ 248 h 328"/>
                <a:gd name="T8" fmla="*/ 91 w 387"/>
                <a:gd name="T9" fmla="*/ 225 h 328"/>
                <a:gd name="T10" fmla="*/ 88 w 387"/>
                <a:gd name="T11" fmla="*/ 198 h 328"/>
                <a:gd name="T12" fmla="*/ 67 w 387"/>
                <a:gd name="T13" fmla="*/ 167 h 328"/>
                <a:gd name="T14" fmla="*/ 50 w 387"/>
                <a:gd name="T15" fmla="*/ 151 h 328"/>
                <a:gd name="T16" fmla="*/ 45 w 387"/>
                <a:gd name="T17" fmla="*/ 135 h 328"/>
                <a:gd name="T18" fmla="*/ 31 w 387"/>
                <a:gd name="T19" fmla="*/ 115 h 328"/>
                <a:gd name="T20" fmla="*/ 9 w 387"/>
                <a:gd name="T21" fmla="*/ 84 h 328"/>
                <a:gd name="T22" fmla="*/ 2 w 387"/>
                <a:gd name="T23" fmla="*/ 73 h 328"/>
                <a:gd name="T24" fmla="*/ 3 w 387"/>
                <a:gd name="T25" fmla="*/ 58 h 328"/>
                <a:gd name="T26" fmla="*/ 30 w 387"/>
                <a:gd name="T27" fmla="*/ 55 h 328"/>
                <a:gd name="T28" fmla="*/ 47 w 387"/>
                <a:gd name="T29" fmla="*/ 44 h 328"/>
                <a:gd name="T30" fmla="*/ 54 w 387"/>
                <a:gd name="T31" fmla="*/ 34 h 328"/>
                <a:gd name="T32" fmla="*/ 69 w 387"/>
                <a:gd name="T33" fmla="*/ 3 h 328"/>
                <a:gd name="T34" fmla="*/ 93 w 387"/>
                <a:gd name="T35" fmla="*/ 5 h 328"/>
                <a:gd name="T36" fmla="*/ 176 w 387"/>
                <a:gd name="T37" fmla="*/ 61 h 328"/>
                <a:gd name="T38" fmla="*/ 225 w 387"/>
                <a:gd name="T39" fmla="*/ 65 h 328"/>
                <a:gd name="T40" fmla="*/ 243 w 387"/>
                <a:gd name="T41" fmla="*/ 74 h 328"/>
                <a:gd name="T42" fmla="*/ 261 w 387"/>
                <a:gd name="T43" fmla="*/ 97 h 328"/>
                <a:gd name="T44" fmla="*/ 278 w 387"/>
                <a:gd name="T45" fmla="*/ 113 h 328"/>
                <a:gd name="T46" fmla="*/ 279 w 387"/>
                <a:gd name="T47" fmla="*/ 128 h 328"/>
                <a:gd name="T48" fmla="*/ 288 w 387"/>
                <a:gd name="T49" fmla="*/ 141 h 328"/>
                <a:gd name="T50" fmla="*/ 294 w 387"/>
                <a:gd name="T51" fmla="*/ 153 h 328"/>
                <a:gd name="T52" fmla="*/ 305 w 387"/>
                <a:gd name="T53" fmla="*/ 156 h 328"/>
                <a:gd name="T54" fmla="*/ 310 w 387"/>
                <a:gd name="T55" fmla="*/ 169 h 328"/>
                <a:gd name="T56" fmla="*/ 374 w 387"/>
                <a:gd name="T57" fmla="*/ 200 h 328"/>
                <a:gd name="T58" fmla="*/ 387 w 387"/>
                <a:gd name="T59" fmla="*/ 210 h 328"/>
                <a:gd name="T60" fmla="*/ 327 w 387"/>
                <a:gd name="T61" fmla="*/ 273 h 328"/>
                <a:gd name="T62" fmla="*/ 259 w 387"/>
                <a:gd name="T63" fmla="*/ 290 h 328"/>
                <a:gd name="T64" fmla="*/ 239 w 387"/>
                <a:gd name="T65" fmla="*/ 315 h 328"/>
                <a:gd name="T66" fmla="*/ 227 w 387"/>
                <a:gd name="T67" fmla="*/ 309 h 328"/>
                <a:gd name="T68" fmla="*/ 206 w 387"/>
                <a:gd name="T69" fmla="*/ 305 h 328"/>
                <a:gd name="T70" fmla="*/ 181 w 387"/>
                <a:gd name="T71" fmla="*/ 308 h 328"/>
                <a:gd name="T72" fmla="*/ 169 w 387"/>
                <a:gd name="T73" fmla="*/ 312 h 328"/>
                <a:gd name="T74" fmla="*/ 163 w 387"/>
                <a:gd name="T75" fmla="*/ 328 h 3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387" h="328">
                  <a:moveTo>
                    <a:pt x="163" y="328"/>
                  </a:moveTo>
                  <a:lnTo>
                    <a:pt x="161" y="319"/>
                  </a:lnTo>
                  <a:lnTo>
                    <a:pt x="155" y="313"/>
                  </a:lnTo>
                  <a:lnTo>
                    <a:pt x="153" y="304"/>
                  </a:lnTo>
                  <a:lnTo>
                    <a:pt x="143" y="297"/>
                  </a:lnTo>
                  <a:lnTo>
                    <a:pt x="132" y="280"/>
                  </a:lnTo>
                  <a:lnTo>
                    <a:pt x="126" y="263"/>
                  </a:lnTo>
                  <a:lnTo>
                    <a:pt x="113" y="248"/>
                  </a:lnTo>
                  <a:lnTo>
                    <a:pt x="104" y="245"/>
                  </a:lnTo>
                  <a:lnTo>
                    <a:pt x="91" y="225"/>
                  </a:lnTo>
                  <a:lnTo>
                    <a:pt x="88" y="211"/>
                  </a:lnTo>
                  <a:lnTo>
                    <a:pt x="88" y="198"/>
                  </a:lnTo>
                  <a:lnTo>
                    <a:pt x="76" y="175"/>
                  </a:lnTo>
                  <a:lnTo>
                    <a:pt x="67" y="167"/>
                  </a:lnTo>
                  <a:lnTo>
                    <a:pt x="57" y="163"/>
                  </a:lnTo>
                  <a:lnTo>
                    <a:pt x="50" y="151"/>
                  </a:lnTo>
                  <a:lnTo>
                    <a:pt x="51" y="146"/>
                  </a:lnTo>
                  <a:lnTo>
                    <a:pt x="45" y="135"/>
                  </a:lnTo>
                  <a:lnTo>
                    <a:pt x="39" y="131"/>
                  </a:lnTo>
                  <a:lnTo>
                    <a:pt x="31" y="115"/>
                  </a:lnTo>
                  <a:lnTo>
                    <a:pt x="19" y="99"/>
                  </a:lnTo>
                  <a:lnTo>
                    <a:pt x="9" y="84"/>
                  </a:lnTo>
                  <a:lnTo>
                    <a:pt x="0" y="85"/>
                  </a:lnTo>
                  <a:lnTo>
                    <a:pt x="2" y="73"/>
                  </a:lnTo>
                  <a:lnTo>
                    <a:pt x="2" y="66"/>
                  </a:lnTo>
                  <a:lnTo>
                    <a:pt x="3" y="58"/>
                  </a:lnTo>
                  <a:lnTo>
                    <a:pt x="23" y="61"/>
                  </a:lnTo>
                  <a:lnTo>
                    <a:pt x="30" y="55"/>
                  </a:lnTo>
                  <a:lnTo>
                    <a:pt x="34" y="47"/>
                  </a:lnTo>
                  <a:lnTo>
                    <a:pt x="47" y="44"/>
                  </a:lnTo>
                  <a:lnTo>
                    <a:pt x="49" y="37"/>
                  </a:lnTo>
                  <a:lnTo>
                    <a:pt x="54" y="34"/>
                  </a:lnTo>
                  <a:lnTo>
                    <a:pt x="35" y="13"/>
                  </a:lnTo>
                  <a:lnTo>
                    <a:pt x="69" y="3"/>
                  </a:lnTo>
                  <a:lnTo>
                    <a:pt x="72" y="0"/>
                  </a:lnTo>
                  <a:lnTo>
                    <a:pt x="93" y="5"/>
                  </a:lnTo>
                  <a:lnTo>
                    <a:pt x="121" y="20"/>
                  </a:lnTo>
                  <a:lnTo>
                    <a:pt x="176" y="61"/>
                  </a:lnTo>
                  <a:lnTo>
                    <a:pt x="209" y="63"/>
                  </a:lnTo>
                  <a:lnTo>
                    <a:pt x="225" y="65"/>
                  </a:lnTo>
                  <a:lnTo>
                    <a:pt x="230" y="75"/>
                  </a:lnTo>
                  <a:lnTo>
                    <a:pt x="243" y="74"/>
                  </a:lnTo>
                  <a:lnTo>
                    <a:pt x="252" y="92"/>
                  </a:lnTo>
                  <a:lnTo>
                    <a:pt x="261" y="97"/>
                  </a:lnTo>
                  <a:lnTo>
                    <a:pt x="265" y="104"/>
                  </a:lnTo>
                  <a:lnTo>
                    <a:pt x="278" y="113"/>
                  </a:lnTo>
                  <a:lnTo>
                    <a:pt x="280" y="121"/>
                  </a:lnTo>
                  <a:lnTo>
                    <a:pt x="279" y="128"/>
                  </a:lnTo>
                  <a:lnTo>
                    <a:pt x="282" y="135"/>
                  </a:lnTo>
                  <a:lnTo>
                    <a:pt x="288" y="141"/>
                  </a:lnTo>
                  <a:lnTo>
                    <a:pt x="291" y="148"/>
                  </a:lnTo>
                  <a:lnTo>
                    <a:pt x="294" y="153"/>
                  </a:lnTo>
                  <a:lnTo>
                    <a:pt x="300" y="157"/>
                  </a:lnTo>
                  <a:lnTo>
                    <a:pt x="305" y="156"/>
                  </a:lnTo>
                  <a:lnTo>
                    <a:pt x="309" y="164"/>
                  </a:lnTo>
                  <a:lnTo>
                    <a:pt x="310" y="169"/>
                  </a:lnTo>
                  <a:lnTo>
                    <a:pt x="319" y="190"/>
                  </a:lnTo>
                  <a:lnTo>
                    <a:pt x="374" y="200"/>
                  </a:lnTo>
                  <a:lnTo>
                    <a:pt x="378" y="196"/>
                  </a:lnTo>
                  <a:lnTo>
                    <a:pt x="387" y="210"/>
                  </a:lnTo>
                  <a:lnTo>
                    <a:pt x="379" y="252"/>
                  </a:lnTo>
                  <a:lnTo>
                    <a:pt x="327" y="273"/>
                  </a:lnTo>
                  <a:lnTo>
                    <a:pt x="275" y="281"/>
                  </a:lnTo>
                  <a:lnTo>
                    <a:pt x="259" y="290"/>
                  </a:lnTo>
                  <a:lnTo>
                    <a:pt x="247" y="312"/>
                  </a:lnTo>
                  <a:lnTo>
                    <a:pt x="239" y="315"/>
                  </a:lnTo>
                  <a:lnTo>
                    <a:pt x="234" y="308"/>
                  </a:lnTo>
                  <a:lnTo>
                    <a:pt x="227" y="309"/>
                  </a:lnTo>
                  <a:lnTo>
                    <a:pt x="210" y="307"/>
                  </a:lnTo>
                  <a:lnTo>
                    <a:pt x="206" y="305"/>
                  </a:lnTo>
                  <a:lnTo>
                    <a:pt x="185" y="306"/>
                  </a:lnTo>
                  <a:lnTo>
                    <a:pt x="181" y="308"/>
                  </a:lnTo>
                  <a:lnTo>
                    <a:pt x="173" y="302"/>
                  </a:lnTo>
                  <a:lnTo>
                    <a:pt x="169" y="312"/>
                  </a:lnTo>
                  <a:lnTo>
                    <a:pt x="171" y="321"/>
                  </a:lnTo>
                  <a:lnTo>
                    <a:pt x="163" y="328"/>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438" name="Freeform 437">
              <a:extLst>
                <a:ext uri="{FF2B5EF4-FFF2-40B4-BE49-F238E27FC236}">
                  <a16:creationId xmlns:a16="http://schemas.microsoft.com/office/drawing/2014/main" id="{F113CD58-28CF-DE42-BEB5-5EE3A1A823F9}"/>
                </a:ext>
              </a:extLst>
            </p:cNvPr>
            <p:cNvSpPr>
              <a:spLocks/>
            </p:cNvSpPr>
            <p:nvPr/>
          </p:nvSpPr>
          <p:spPr bwMode="auto">
            <a:xfrm>
              <a:off x="5590161" y="3537508"/>
              <a:ext cx="487678" cy="431806"/>
            </a:xfrm>
            <a:custGeom>
              <a:avLst/>
              <a:gdLst>
                <a:gd name="T0" fmla="*/ 218 w 295"/>
                <a:gd name="T1" fmla="*/ 260 h 278"/>
                <a:gd name="T2" fmla="*/ 216 w 295"/>
                <a:gd name="T3" fmla="*/ 243 h 278"/>
                <a:gd name="T4" fmla="*/ 204 w 295"/>
                <a:gd name="T5" fmla="*/ 220 h 278"/>
                <a:gd name="T6" fmla="*/ 197 w 295"/>
                <a:gd name="T7" fmla="*/ 203 h 278"/>
                <a:gd name="T8" fmla="*/ 185 w 295"/>
                <a:gd name="T9" fmla="*/ 209 h 278"/>
                <a:gd name="T10" fmla="*/ 192 w 295"/>
                <a:gd name="T11" fmla="*/ 227 h 278"/>
                <a:gd name="T12" fmla="*/ 173 w 295"/>
                <a:gd name="T13" fmla="*/ 254 h 278"/>
                <a:gd name="T14" fmla="*/ 148 w 295"/>
                <a:gd name="T15" fmla="*/ 244 h 278"/>
                <a:gd name="T16" fmla="*/ 139 w 295"/>
                <a:gd name="T17" fmla="*/ 254 h 278"/>
                <a:gd name="T18" fmla="*/ 130 w 295"/>
                <a:gd name="T19" fmla="*/ 262 h 278"/>
                <a:gd name="T20" fmla="*/ 109 w 295"/>
                <a:gd name="T21" fmla="*/ 258 h 278"/>
                <a:gd name="T22" fmla="*/ 89 w 295"/>
                <a:gd name="T23" fmla="*/ 261 h 278"/>
                <a:gd name="T24" fmla="*/ 74 w 295"/>
                <a:gd name="T25" fmla="*/ 247 h 278"/>
                <a:gd name="T26" fmla="*/ 58 w 295"/>
                <a:gd name="T27" fmla="*/ 244 h 278"/>
                <a:gd name="T28" fmla="*/ 49 w 295"/>
                <a:gd name="T29" fmla="*/ 272 h 278"/>
                <a:gd name="T30" fmla="*/ 37 w 295"/>
                <a:gd name="T31" fmla="*/ 278 h 278"/>
                <a:gd name="T32" fmla="*/ 29 w 295"/>
                <a:gd name="T33" fmla="*/ 271 h 278"/>
                <a:gd name="T34" fmla="*/ 30 w 295"/>
                <a:gd name="T35" fmla="*/ 256 h 278"/>
                <a:gd name="T36" fmla="*/ 20 w 295"/>
                <a:gd name="T37" fmla="*/ 235 h 278"/>
                <a:gd name="T38" fmla="*/ 17 w 295"/>
                <a:gd name="T39" fmla="*/ 221 h 278"/>
                <a:gd name="T40" fmla="*/ 10 w 295"/>
                <a:gd name="T41" fmla="*/ 203 h 278"/>
                <a:gd name="T42" fmla="*/ 0 w 295"/>
                <a:gd name="T43" fmla="*/ 196 h 278"/>
                <a:gd name="T44" fmla="*/ 6 w 295"/>
                <a:gd name="T45" fmla="*/ 180 h 278"/>
                <a:gd name="T46" fmla="*/ 9 w 295"/>
                <a:gd name="T47" fmla="*/ 165 h 278"/>
                <a:gd name="T48" fmla="*/ 10 w 295"/>
                <a:gd name="T49" fmla="*/ 147 h 278"/>
                <a:gd name="T50" fmla="*/ 34 w 295"/>
                <a:gd name="T51" fmla="*/ 133 h 278"/>
                <a:gd name="T52" fmla="*/ 30 w 295"/>
                <a:gd name="T53" fmla="*/ 42 h 278"/>
                <a:gd name="T54" fmla="*/ 49 w 295"/>
                <a:gd name="T55" fmla="*/ 0 h 278"/>
                <a:gd name="T56" fmla="*/ 191 w 295"/>
                <a:gd name="T57" fmla="*/ 0 h 278"/>
                <a:gd name="T58" fmla="*/ 269 w 295"/>
                <a:gd name="T59" fmla="*/ 21 h 278"/>
                <a:gd name="T60" fmla="*/ 270 w 295"/>
                <a:gd name="T61" fmla="*/ 46 h 278"/>
                <a:gd name="T62" fmla="*/ 285 w 295"/>
                <a:gd name="T63" fmla="*/ 76 h 278"/>
                <a:gd name="T64" fmla="*/ 287 w 295"/>
                <a:gd name="T65" fmla="*/ 95 h 278"/>
                <a:gd name="T66" fmla="*/ 268 w 295"/>
                <a:gd name="T67" fmla="*/ 105 h 278"/>
                <a:gd name="T68" fmla="*/ 260 w 295"/>
                <a:gd name="T69" fmla="*/ 149 h 278"/>
                <a:gd name="T70" fmla="*/ 260 w 295"/>
                <a:gd name="T71" fmla="*/ 175 h 278"/>
                <a:gd name="T72" fmla="*/ 243 w 295"/>
                <a:gd name="T73" fmla="*/ 206 h 278"/>
                <a:gd name="T74" fmla="*/ 234 w 295"/>
                <a:gd name="T75" fmla="*/ 231 h 278"/>
                <a:gd name="T76" fmla="*/ 221 w 295"/>
                <a:gd name="T77" fmla="*/ 258 h 2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295" h="278">
                  <a:moveTo>
                    <a:pt x="221" y="261"/>
                  </a:moveTo>
                  <a:lnTo>
                    <a:pt x="218" y="260"/>
                  </a:lnTo>
                  <a:lnTo>
                    <a:pt x="218" y="250"/>
                  </a:lnTo>
                  <a:lnTo>
                    <a:pt x="216" y="243"/>
                  </a:lnTo>
                  <a:lnTo>
                    <a:pt x="207" y="235"/>
                  </a:lnTo>
                  <a:lnTo>
                    <a:pt x="204" y="220"/>
                  </a:lnTo>
                  <a:lnTo>
                    <a:pt x="206" y="204"/>
                  </a:lnTo>
                  <a:lnTo>
                    <a:pt x="197" y="203"/>
                  </a:lnTo>
                  <a:lnTo>
                    <a:pt x="196" y="208"/>
                  </a:lnTo>
                  <a:lnTo>
                    <a:pt x="185" y="209"/>
                  </a:lnTo>
                  <a:lnTo>
                    <a:pt x="190" y="215"/>
                  </a:lnTo>
                  <a:lnTo>
                    <a:pt x="192" y="227"/>
                  </a:lnTo>
                  <a:lnTo>
                    <a:pt x="182" y="239"/>
                  </a:lnTo>
                  <a:lnTo>
                    <a:pt x="173" y="254"/>
                  </a:lnTo>
                  <a:lnTo>
                    <a:pt x="164" y="256"/>
                  </a:lnTo>
                  <a:lnTo>
                    <a:pt x="148" y="244"/>
                  </a:lnTo>
                  <a:lnTo>
                    <a:pt x="141" y="248"/>
                  </a:lnTo>
                  <a:lnTo>
                    <a:pt x="139" y="254"/>
                  </a:lnTo>
                  <a:lnTo>
                    <a:pt x="130" y="258"/>
                  </a:lnTo>
                  <a:lnTo>
                    <a:pt x="130" y="262"/>
                  </a:lnTo>
                  <a:lnTo>
                    <a:pt x="111" y="262"/>
                  </a:lnTo>
                  <a:lnTo>
                    <a:pt x="109" y="258"/>
                  </a:lnTo>
                  <a:lnTo>
                    <a:pt x="95" y="257"/>
                  </a:lnTo>
                  <a:lnTo>
                    <a:pt x="89" y="261"/>
                  </a:lnTo>
                  <a:lnTo>
                    <a:pt x="84" y="259"/>
                  </a:lnTo>
                  <a:lnTo>
                    <a:pt x="74" y="247"/>
                  </a:lnTo>
                  <a:lnTo>
                    <a:pt x="71" y="241"/>
                  </a:lnTo>
                  <a:lnTo>
                    <a:pt x="58" y="244"/>
                  </a:lnTo>
                  <a:lnTo>
                    <a:pt x="53" y="254"/>
                  </a:lnTo>
                  <a:lnTo>
                    <a:pt x="49" y="272"/>
                  </a:lnTo>
                  <a:lnTo>
                    <a:pt x="42" y="276"/>
                  </a:lnTo>
                  <a:lnTo>
                    <a:pt x="37" y="278"/>
                  </a:lnTo>
                  <a:lnTo>
                    <a:pt x="35" y="277"/>
                  </a:lnTo>
                  <a:lnTo>
                    <a:pt x="29" y="271"/>
                  </a:lnTo>
                  <a:lnTo>
                    <a:pt x="28" y="265"/>
                  </a:lnTo>
                  <a:lnTo>
                    <a:pt x="30" y="256"/>
                  </a:lnTo>
                  <a:lnTo>
                    <a:pt x="30" y="248"/>
                  </a:lnTo>
                  <a:lnTo>
                    <a:pt x="20" y="235"/>
                  </a:lnTo>
                  <a:lnTo>
                    <a:pt x="17" y="226"/>
                  </a:lnTo>
                  <a:lnTo>
                    <a:pt x="17" y="221"/>
                  </a:lnTo>
                  <a:lnTo>
                    <a:pt x="10" y="215"/>
                  </a:lnTo>
                  <a:lnTo>
                    <a:pt x="10" y="203"/>
                  </a:lnTo>
                  <a:lnTo>
                    <a:pt x="6" y="195"/>
                  </a:lnTo>
                  <a:lnTo>
                    <a:pt x="0" y="196"/>
                  </a:lnTo>
                  <a:lnTo>
                    <a:pt x="1" y="188"/>
                  </a:lnTo>
                  <a:lnTo>
                    <a:pt x="6" y="180"/>
                  </a:lnTo>
                  <a:lnTo>
                    <a:pt x="4" y="171"/>
                  </a:lnTo>
                  <a:lnTo>
                    <a:pt x="9" y="165"/>
                  </a:lnTo>
                  <a:lnTo>
                    <a:pt x="6" y="160"/>
                  </a:lnTo>
                  <a:lnTo>
                    <a:pt x="10" y="147"/>
                  </a:lnTo>
                  <a:lnTo>
                    <a:pt x="18" y="132"/>
                  </a:lnTo>
                  <a:lnTo>
                    <a:pt x="34" y="133"/>
                  </a:lnTo>
                  <a:lnTo>
                    <a:pt x="30" y="51"/>
                  </a:lnTo>
                  <a:lnTo>
                    <a:pt x="30" y="42"/>
                  </a:lnTo>
                  <a:lnTo>
                    <a:pt x="51" y="42"/>
                  </a:lnTo>
                  <a:lnTo>
                    <a:pt x="49" y="0"/>
                  </a:lnTo>
                  <a:lnTo>
                    <a:pt x="121" y="0"/>
                  </a:lnTo>
                  <a:lnTo>
                    <a:pt x="191" y="0"/>
                  </a:lnTo>
                  <a:lnTo>
                    <a:pt x="262" y="0"/>
                  </a:lnTo>
                  <a:lnTo>
                    <a:pt x="269" y="21"/>
                  </a:lnTo>
                  <a:lnTo>
                    <a:pt x="266" y="24"/>
                  </a:lnTo>
                  <a:lnTo>
                    <a:pt x="270" y="46"/>
                  </a:lnTo>
                  <a:lnTo>
                    <a:pt x="278" y="71"/>
                  </a:lnTo>
                  <a:lnTo>
                    <a:pt x="285" y="76"/>
                  </a:lnTo>
                  <a:lnTo>
                    <a:pt x="295" y="84"/>
                  </a:lnTo>
                  <a:lnTo>
                    <a:pt x="287" y="95"/>
                  </a:lnTo>
                  <a:lnTo>
                    <a:pt x="273" y="99"/>
                  </a:lnTo>
                  <a:lnTo>
                    <a:pt x="268" y="105"/>
                  </a:lnTo>
                  <a:lnTo>
                    <a:pt x="267" y="119"/>
                  </a:lnTo>
                  <a:lnTo>
                    <a:pt x="260" y="149"/>
                  </a:lnTo>
                  <a:lnTo>
                    <a:pt x="263" y="158"/>
                  </a:lnTo>
                  <a:lnTo>
                    <a:pt x="260" y="175"/>
                  </a:lnTo>
                  <a:lnTo>
                    <a:pt x="254" y="196"/>
                  </a:lnTo>
                  <a:lnTo>
                    <a:pt x="243" y="206"/>
                  </a:lnTo>
                  <a:lnTo>
                    <a:pt x="236" y="222"/>
                  </a:lnTo>
                  <a:lnTo>
                    <a:pt x="234" y="231"/>
                  </a:lnTo>
                  <a:lnTo>
                    <a:pt x="226" y="236"/>
                  </a:lnTo>
                  <a:lnTo>
                    <a:pt x="221" y="258"/>
                  </a:lnTo>
                  <a:lnTo>
                    <a:pt x="221" y="261"/>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439" name="Freeform 438">
              <a:extLst>
                <a:ext uri="{FF2B5EF4-FFF2-40B4-BE49-F238E27FC236}">
                  <a16:creationId xmlns:a16="http://schemas.microsoft.com/office/drawing/2014/main" id="{0CA3C5BA-DC8E-614F-A6CF-E8B1F6DD4A49}"/>
                </a:ext>
              </a:extLst>
            </p:cNvPr>
            <p:cNvSpPr>
              <a:spLocks/>
            </p:cNvSpPr>
            <p:nvPr/>
          </p:nvSpPr>
          <p:spPr bwMode="auto">
            <a:xfrm>
              <a:off x="5651328" y="3852820"/>
              <a:ext cx="347160" cy="282693"/>
            </a:xfrm>
            <a:custGeom>
              <a:avLst/>
              <a:gdLst>
                <a:gd name="T0" fmla="*/ 184 w 210"/>
                <a:gd name="T1" fmla="*/ 58 h 182"/>
                <a:gd name="T2" fmla="*/ 185 w 210"/>
                <a:gd name="T3" fmla="*/ 74 h 182"/>
                <a:gd name="T4" fmla="*/ 182 w 210"/>
                <a:gd name="T5" fmla="*/ 80 h 182"/>
                <a:gd name="T6" fmla="*/ 172 w 210"/>
                <a:gd name="T7" fmla="*/ 81 h 182"/>
                <a:gd name="T8" fmla="*/ 166 w 210"/>
                <a:gd name="T9" fmla="*/ 93 h 182"/>
                <a:gd name="T10" fmla="*/ 178 w 210"/>
                <a:gd name="T11" fmla="*/ 94 h 182"/>
                <a:gd name="T12" fmla="*/ 187 w 210"/>
                <a:gd name="T13" fmla="*/ 104 h 182"/>
                <a:gd name="T14" fmla="*/ 191 w 210"/>
                <a:gd name="T15" fmla="*/ 113 h 182"/>
                <a:gd name="T16" fmla="*/ 199 w 210"/>
                <a:gd name="T17" fmla="*/ 117 h 182"/>
                <a:gd name="T18" fmla="*/ 210 w 210"/>
                <a:gd name="T19" fmla="*/ 140 h 182"/>
                <a:gd name="T20" fmla="*/ 198 w 210"/>
                <a:gd name="T21" fmla="*/ 154 h 182"/>
                <a:gd name="T22" fmla="*/ 187 w 210"/>
                <a:gd name="T23" fmla="*/ 166 h 182"/>
                <a:gd name="T24" fmla="*/ 175 w 210"/>
                <a:gd name="T25" fmla="*/ 176 h 182"/>
                <a:gd name="T26" fmla="*/ 163 w 210"/>
                <a:gd name="T27" fmla="*/ 176 h 182"/>
                <a:gd name="T28" fmla="*/ 148 w 210"/>
                <a:gd name="T29" fmla="*/ 180 h 182"/>
                <a:gd name="T30" fmla="*/ 136 w 210"/>
                <a:gd name="T31" fmla="*/ 176 h 182"/>
                <a:gd name="T32" fmla="*/ 129 w 210"/>
                <a:gd name="T33" fmla="*/ 182 h 182"/>
                <a:gd name="T34" fmla="*/ 112 w 210"/>
                <a:gd name="T35" fmla="*/ 168 h 182"/>
                <a:gd name="T36" fmla="*/ 108 w 210"/>
                <a:gd name="T37" fmla="*/ 159 h 182"/>
                <a:gd name="T38" fmla="*/ 98 w 210"/>
                <a:gd name="T39" fmla="*/ 163 h 182"/>
                <a:gd name="T40" fmla="*/ 89 w 210"/>
                <a:gd name="T41" fmla="*/ 162 h 182"/>
                <a:gd name="T42" fmla="*/ 84 w 210"/>
                <a:gd name="T43" fmla="*/ 165 h 182"/>
                <a:gd name="T44" fmla="*/ 76 w 210"/>
                <a:gd name="T45" fmla="*/ 163 h 182"/>
                <a:gd name="T46" fmla="*/ 65 w 210"/>
                <a:gd name="T47" fmla="*/ 146 h 182"/>
                <a:gd name="T48" fmla="*/ 62 w 210"/>
                <a:gd name="T49" fmla="*/ 139 h 182"/>
                <a:gd name="T50" fmla="*/ 48 w 210"/>
                <a:gd name="T51" fmla="*/ 131 h 182"/>
                <a:gd name="T52" fmla="*/ 43 w 210"/>
                <a:gd name="T53" fmla="*/ 118 h 182"/>
                <a:gd name="T54" fmla="*/ 35 w 210"/>
                <a:gd name="T55" fmla="*/ 109 h 182"/>
                <a:gd name="T56" fmla="*/ 23 w 210"/>
                <a:gd name="T57" fmla="*/ 99 h 182"/>
                <a:gd name="T58" fmla="*/ 23 w 210"/>
                <a:gd name="T59" fmla="*/ 92 h 182"/>
                <a:gd name="T60" fmla="*/ 13 w 210"/>
                <a:gd name="T61" fmla="*/ 84 h 182"/>
                <a:gd name="T62" fmla="*/ 0 w 210"/>
                <a:gd name="T63" fmla="*/ 75 h 182"/>
                <a:gd name="T64" fmla="*/ 5 w 210"/>
                <a:gd name="T65" fmla="*/ 73 h 182"/>
                <a:gd name="T66" fmla="*/ 12 w 210"/>
                <a:gd name="T67" fmla="*/ 69 h 182"/>
                <a:gd name="T68" fmla="*/ 16 w 210"/>
                <a:gd name="T69" fmla="*/ 51 h 182"/>
                <a:gd name="T70" fmla="*/ 21 w 210"/>
                <a:gd name="T71" fmla="*/ 41 h 182"/>
                <a:gd name="T72" fmla="*/ 34 w 210"/>
                <a:gd name="T73" fmla="*/ 38 h 182"/>
                <a:gd name="T74" fmla="*/ 37 w 210"/>
                <a:gd name="T75" fmla="*/ 44 h 182"/>
                <a:gd name="T76" fmla="*/ 47 w 210"/>
                <a:gd name="T77" fmla="*/ 56 h 182"/>
                <a:gd name="T78" fmla="*/ 52 w 210"/>
                <a:gd name="T79" fmla="*/ 58 h 182"/>
                <a:gd name="T80" fmla="*/ 59 w 210"/>
                <a:gd name="T81" fmla="*/ 54 h 182"/>
                <a:gd name="T82" fmla="*/ 72 w 210"/>
                <a:gd name="T83" fmla="*/ 55 h 182"/>
                <a:gd name="T84" fmla="*/ 74 w 210"/>
                <a:gd name="T85" fmla="*/ 59 h 182"/>
                <a:gd name="T86" fmla="*/ 93 w 210"/>
                <a:gd name="T87" fmla="*/ 59 h 182"/>
                <a:gd name="T88" fmla="*/ 93 w 210"/>
                <a:gd name="T89" fmla="*/ 55 h 182"/>
                <a:gd name="T90" fmla="*/ 102 w 210"/>
                <a:gd name="T91" fmla="*/ 51 h 182"/>
                <a:gd name="T92" fmla="*/ 104 w 210"/>
                <a:gd name="T93" fmla="*/ 45 h 182"/>
                <a:gd name="T94" fmla="*/ 111 w 210"/>
                <a:gd name="T95" fmla="*/ 41 h 182"/>
                <a:gd name="T96" fmla="*/ 127 w 210"/>
                <a:gd name="T97" fmla="*/ 53 h 182"/>
                <a:gd name="T98" fmla="*/ 136 w 210"/>
                <a:gd name="T99" fmla="*/ 51 h 182"/>
                <a:gd name="T100" fmla="*/ 145 w 210"/>
                <a:gd name="T101" fmla="*/ 36 h 182"/>
                <a:gd name="T102" fmla="*/ 155 w 210"/>
                <a:gd name="T103" fmla="*/ 24 h 182"/>
                <a:gd name="T104" fmla="*/ 153 w 210"/>
                <a:gd name="T105" fmla="*/ 12 h 182"/>
                <a:gd name="T106" fmla="*/ 148 w 210"/>
                <a:gd name="T107" fmla="*/ 6 h 182"/>
                <a:gd name="T108" fmla="*/ 159 w 210"/>
                <a:gd name="T109" fmla="*/ 5 h 182"/>
                <a:gd name="T110" fmla="*/ 160 w 210"/>
                <a:gd name="T111" fmla="*/ 0 h 182"/>
                <a:gd name="T112" fmla="*/ 169 w 210"/>
                <a:gd name="T113" fmla="*/ 1 h 182"/>
                <a:gd name="T114" fmla="*/ 167 w 210"/>
                <a:gd name="T115" fmla="*/ 17 h 182"/>
                <a:gd name="T116" fmla="*/ 170 w 210"/>
                <a:gd name="T117" fmla="*/ 32 h 182"/>
                <a:gd name="T118" fmla="*/ 179 w 210"/>
                <a:gd name="T119" fmla="*/ 40 h 182"/>
                <a:gd name="T120" fmla="*/ 181 w 210"/>
                <a:gd name="T121" fmla="*/ 47 h 182"/>
                <a:gd name="T122" fmla="*/ 181 w 210"/>
                <a:gd name="T123" fmla="*/ 57 h 182"/>
                <a:gd name="T124" fmla="*/ 184 w 210"/>
                <a:gd name="T125" fmla="*/ 58 h 1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10" h="182">
                  <a:moveTo>
                    <a:pt x="184" y="58"/>
                  </a:moveTo>
                  <a:lnTo>
                    <a:pt x="185" y="74"/>
                  </a:lnTo>
                  <a:lnTo>
                    <a:pt x="182" y="80"/>
                  </a:lnTo>
                  <a:lnTo>
                    <a:pt x="172" y="81"/>
                  </a:lnTo>
                  <a:lnTo>
                    <a:pt x="166" y="93"/>
                  </a:lnTo>
                  <a:lnTo>
                    <a:pt x="178" y="94"/>
                  </a:lnTo>
                  <a:lnTo>
                    <a:pt x="187" y="104"/>
                  </a:lnTo>
                  <a:lnTo>
                    <a:pt x="191" y="113"/>
                  </a:lnTo>
                  <a:lnTo>
                    <a:pt x="199" y="117"/>
                  </a:lnTo>
                  <a:lnTo>
                    <a:pt x="210" y="140"/>
                  </a:lnTo>
                  <a:lnTo>
                    <a:pt x="198" y="154"/>
                  </a:lnTo>
                  <a:lnTo>
                    <a:pt x="187" y="166"/>
                  </a:lnTo>
                  <a:lnTo>
                    <a:pt x="175" y="176"/>
                  </a:lnTo>
                  <a:lnTo>
                    <a:pt x="163" y="176"/>
                  </a:lnTo>
                  <a:lnTo>
                    <a:pt x="148" y="180"/>
                  </a:lnTo>
                  <a:lnTo>
                    <a:pt x="136" y="176"/>
                  </a:lnTo>
                  <a:lnTo>
                    <a:pt x="129" y="182"/>
                  </a:lnTo>
                  <a:lnTo>
                    <a:pt x="112" y="168"/>
                  </a:lnTo>
                  <a:lnTo>
                    <a:pt x="108" y="159"/>
                  </a:lnTo>
                  <a:lnTo>
                    <a:pt x="98" y="163"/>
                  </a:lnTo>
                  <a:lnTo>
                    <a:pt x="89" y="162"/>
                  </a:lnTo>
                  <a:lnTo>
                    <a:pt x="84" y="165"/>
                  </a:lnTo>
                  <a:lnTo>
                    <a:pt x="76" y="163"/>
                  </a:lnTo>
                  <a:lnTo>
                    <a:pt x="65" y="146"/>
                  </a:lnTo>
                  <a:lnTo>
                    <a:pt x="62" y="139"/>
                  </a:lnTo>
                  <a:lnTo>
                    <a:pt x="48" y="131"/>
                  </a:lnTo>
                  <a:lnTo>
                    <a:pt x="43" y="118"/>
                  </a:lnTo>
                  <a:lnTo>
                    <a:pt x="35" y="109"/>
                  </a:lnTo>
                  <a:lnTo>
                    <a:pt x="23" y="99"/>
                  </a:lnTo>
                  <a:lnTo>
                    <a:pt x="23" y="92"/>
                  </a:lnTo>
                  <a:lnTo>
                    <a:pt x="13" y="84"/>
                  </a:lnTo>
                  <a:lnTo>
                    <a:pt x="0" y="75"/>
                  </a:lnTo>
                  <a:lnTo>
                    <a:pt x="5" y="73"/>
                  </a:lnTo>
                  <a:lnTo>
                    <a:pt x="12" y="69"/>
                  </a:lnTo>
                  <a:lnTo>
                    <a:pt x="16" y="51"/>
                  </a:lnTo>
                  <a:lnTo>
                    <a:pt x="21" y="41"/>
                  </a:lnTo>
                  <a:lnTo>
                    <a:pt x="34" y="38"/>
                  </a:lnTo>
                  <a:lnTo>
                    <a:pt x="37" y="44"/>
                  </a:lnTo>
                  <a:lnTo>
                    <a:pt x="47" y="56"/>
                  </a:lnTo>
                  <a:lnTo>
                    <a:pt x="52" y="58"/>
                  </a:lnTo>
                  <a:lnTo>
                    <a:pt x="59" y="54"/>
                  </a:lnTo>
                  <a:lnTo>
                    <a:pt x="72" y="55"/>
                  </a:lnTo>
                  <a:lnTo>
                    <a:pt x="74" y="59"/>
                  </a:lnTo>
                  <a:lnTo>
                    <a:pt x="93" y="59"/>
                  </a:lnTo>
                  <a:lnTo>
                    <a:pt x="93" y="55"/>
                  </a:lnTo>
                  <a:lnTo>
                    <a:pt x="102" y="51"/>
                  </a:lnTo>
                  <a:lnTo>
                    <a:pt x="104" y="45"/>
                  </a:lnTo>
                  <a:lnTo>
                    <a:pt x="111" y="41"/>
                  </a:lnTo>
                  <a:lnTo>
                    <a:pt x="127" y="53"/>
                  </a:lnTo>
                  <a:lnTo>
                    <a:pt x="136" y="51"/>
                  </a:lnTo>
                  <a:lnTo>
                    <a:pt x="145" y="36"/>
                  </a:lnTo>
                  <a:lnTo>
                    <a:pt x="155" y="24"/>
                  </a:lnTo>
                  <a:lnTo>
                    <a:pt x="153" y="12"/>
                  </a:lnTo>
                  <a:lnTo>
                    <a:pt x="148" y="6"/>
                  </a:lnTo>
                  <a:lnTo>
                    <a:pt x="159" y="5"/>
                  </a:lnTo>
                  <a:lnTo>
                    <a:pt x="160" y="0"/>
                  </a:lnTo>
                  <a:lnTo>
                    <a:pt x="169" y="1"/>
                  </a:lnTo>
                  <a:lnTo>
                    <a:pt x="167" y="17"/>
                  </a:lnTo>
                  <a:lnTo>
                    <a:pt x="170" y="32"/>
                  </a:lnTo>
                  <a:lnTo>
                    <a:pt x="179" y="40"/>
                  </a:lnTo>
                  <a:lnTo>
                    <a:pt x="181" y="47"/>
                  </a:lnTo>
                  <a:lnTo>
                    <a:pt x="181" y="57"/>
                  </a:lnTo>
                  <a:lnTo>
                    <a:pt x="184" y="58"/>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440" name="Freeform 439">
              <a:extLst>
                <a:ext uri="{FF2B5EF4-FFF2-40B4-BE49-F238E27FC236}">
                  <a16:creationId xmlns:a16="http://schemas.microsoft.com/office/drawing/2014/main" id="{F3C02828-DAEF-1B4A-87DE-2E98699D3C3E}"/>
                </a:ext>
              </a:extLst>
            </p:cNvPr>
            <p:cNvSpPr>
              <a:spLocks/>
            </p:cNvSpPr>
            <p:nvPr/>
          </p:nvSpPr>
          <p:spPr bwMode="auto">
            <a:xfrm>
              <a:off x="4396592" y="3713027"/>
              <a:ext cx="185152" cy="136687"/>
            </a:xfrm>
            <a:custGeom>
              <a:avLst/>
              <a:gdLst>
                <a:gd name="T0" fmla="*/ 17 w 112"/>
                <a:gd name="T1" fmla="*/ 62 h 88"/>
                <a:gd name="T2" fmla="*/ 10 w 112"/>
                <a:gd name="T3" fmla="*/ 46 h 88"/>
                <a:gd name="T4" fmla="*/ 0 w 112"/>
                <a:gd name="T5" fmla="*/ 38 h 88"/>
                <a:gd name="T6" fmla="*/ 9 w 112"/>
                <a:gd name="T7" fmla="*/ 34 h 88"/>
                <a:gd name="T8" fmla="*/ 18 w 112"/>
                <a:gd name="T9" fmla="*/ 20 h 88"/>
                <a:gd name="T10" fmla="*/ 22 w 112"/>
                <a:gd name="T11" fmla="*/ 9 h 88"/>
                <a:gd name="T12" fmla="*/ 29 w 112"/>
                <a:gd name="T13" fmla="*/ 2 h 88"/>
                <a:gd name="T14" fmla="*/ 38 w 112"/>
                <a:gd name="T15" fmla="*/ 4 h 88"/>
                <a:gd name="T16" fmla="*/ 47 w 112"/>
                <a:gd name="T17" fmla="*/ 0 h 88"/>
                <a:gd name="T18" fmla="*/ 57 w 112"/>
                <a:gd name="T19" fmla="*/ 0 h 88"/>
                <a:gd name="T20" fmla="*/ 65 w 112"/>
                <a:gd name="T21" fmla="*/ 6 h 88"/>
                <a:gd name="T22" fmla="*/ 77 w 112"/>
                <a:gd name="T23" fmla="*/ 11 h 88"/>
                <a:gd name="T24" fmla="*/ 88 w 112"/>
                <a:gd name="T25" fmla="*/ 26 h 88"/>
                <a:gd name="T26" fmla="*/ 100 w 112"/>
                <a:gd name="T27" fmla="*/ 41 h 88"/>
                <a:gd name="T28" fmla="*/ 100 w 112"/>
                <a:gd name="T29" fmla="*/ 54 h 88"/>
                <a:gd name="T30" fmla="*/ 104 w 112"/>
                <a:gd name="T31" fmla="*/ 66 h 88"/>
                <a:gd name="T32" fmla="*/ 111 w 112"/>
                <a:gd name="T33" fmla="*/ 71 h 88"/>
                <a:gd name="T34" fmla="*/ 112 w 112"/>
                <a:gd name="T35" fmla="*/ 79 h 88"/>
                <a:gd name="T36" fmla="*/ 111 w 112"/>
                <a:gd name="T37" fmla="*/ 86 h 88"/>
                <a:gd name="T38" fmla="*/ 109 w 112"/>
                <a:gd name="T39" fmla="*/ 87 h 88"/>
                <a:gd name="T40" fmla="*/ 99 w 112"/>
                <a:gd name="T41" fmla="*/ 85 h 88"/>
                <a:gd name="T42" fmla="*/ 97 w 112"/>
                <a:gd name="T43" fmla="*/ 88 h 88"/>
                <a:gd name="T44" fmla="*/ 93 w 112"/>
                <a:gd name="T45" fmla="*/ 88 h 88"/>
                <a:gd name="T46" fmla="*/ 80 w 112"/>
                <a:gd name="T47" fmla="*/ 83 h 88"/>
                <a:gd name="T48" fmla="*/ 71 w 112"/>
                <a:gd name="T49" fmla="*/ 83 h 88"/>
                <a:gd name="T50" fmla="*/ 38 w 112"/>
                <a:gd name="T51" fmla="*/ 82 h 88"/>
                <a:gd name="T52" fmla="*/ 33 w 112"/>
                <a:gd name="T53" fmla="*/ 84 h 88"/>
                <a:gd name="T54" fmla="*/ 27 w 112"/>
                <a:gd name="T55" fmla="*/ 84 h 88"/>
                <a:gd name="T56" fmla="*/ 17 w 112"/>
                <a:gd name="T57" fmla="*/ 87 h 88"/>
                <a:gd name="T58" fmla="*/ 14 w 112"/>
                <a:gd name="T59" fmla="*/ 71 h 88"/>
                <a:gd name="T60" fmla="*/ 31 w 112"/>
                <a:gd name="T61" fmla="*/ 72 h 88"/>
                <a:gd name="T62" fmla="*/ 35 w 112"/>
                <a:gd name="T63" fmla="*/ 69 h 88"/>
                <a:gd name="T64" fmla="*/ 39 w 112"/>
                <a:gd name="T65" fmla="*/ 69 h 88"/>
                <a:gd name="T66" fmla="*/ 45 w 112"/>
                <a:gd name="T67" fmla="*/ 64 h 88"/>
                <a:gd name="T68" fmla="*/ 53 w 112"/>
                <a:gd name="T69" fmla="*/ 68 h 88"/>
                <a:gd name="T70" fmla="*/ 61 w 112"/>
                <a:gd name="T71" fmla="*/ 69 h 88"/>
                <a:gd name="T72" fmla="*/ 69 w 112"/>
                <a:gd name="T73" fmla="*/ 64 h 88"/>
                <a:gd name="T74" fmla="*/ 65 w 112"/>
                <a:gd name="T75" fmla="*/ 58 h 88"/>
                <a:gd name="T76" fmla="*/ 59 w 112"/>
                <a:gd name="T77" fmla="*/ 61 h 88"/>
                <a:gd name="T78" fmla="*/ 54 w 112"/>
                <a:gd name="T79" fmla="*/ 61 h 88"/>
                <a:gd name="T80" fmla="*/ 47 w 112"/>
                <a:gd name="T81" fmla="*/ 56 h 88"/>
                <a:gd name="T82" fmla="*/ 41 w 112"/>
                <a:gd name="T83" fmla="*/ 56 h 88"/>
                <a:gd name="T84" fmla="*/ 37 w 112"/>
                <a:gd name="T85" fmla="*/ 61 h 88"/>
                <a:gd name="T86" fmla="*/ 17 w 112"/>
                <a:gd name="T87" fmla="*/ 62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12" h="88">
                  <a:moveTo>
                    <a:pt x="17" y="62"/>
                  </a:moveTo>
                  <a:lnTo>
                    <a:pt x="10" y="46"/>
                  </a:lnTo>
                  <a:lnTo>
                    <a:pt x="0" y="38"/>
                  </a:lnTo>
                  <a:lnTo>
                    <a:pt x="9" y="34"/>
                  </a:lnTo>
                  <a:lnTo>
                    <a:pt x="18" y="20"/>
                  </a:lnTo>
                  <a:lnTo>
                    <a:pt x="22" y="9"/>
                  </a:lnTo>
                  <a:lnTo>
                    <a:pt x="29" y="2"/>
                  </a:lnTo>
                  <a:lnTo>
                    <a:pt x="38" y="4"/>
                  </a:lnTo>
                  <a:lnTo>
                    <a:pt x="47" y="0"/>
                  </a:lnTo>
                  <a:lnTo>
                    <a:pt x="57" y="0"/>
                  </a:lnTo>
                  <a:lnTo>
                    <a:pt x="65" y="6"/>
                  </a:lnTo>
                  <a:lnTo>
                    <a:pt x="77" y="11"/>
                  </a:lnTo>
                  <a:lnTo>
                    <a:pt x="88" y="26"/>
                  </a:lnTo>
                  <a:lnTo>
                    <a:pt x="100" y="41"/>
                  </a:lnTo>
                  <a:lnTo>
                    <a:pt x="100" y="54"/>
                  </a:lnTo>
                  <a:lnTo>
                    <a:pt x="104" y="66"/>
                  </a:lnTo>
                  <a:lnTo>
                    <a:pt x="111" y="71"/>
                  </a:lnTo>
                  <a:lnTo>
                    <a:pt x="112" y="79"/>
                  </a:lnTo>
                  <a:lnTo>
                    <a:pt x="111" y="86"/>
                  </a:lnTo>
                  <a:lnTo>
                    <a:pt x="109" y="87"/>
                  </a:lnTo>
                  <a:lnTo>
                    <a:pt x="99" y="85"/>
                  </a:lnTo>
                  <a:lnTo>
                    <a:pt x="97" y="88"/>
                  </a:lnTo>
                  <a:lnTo>
                    <a:pt x="93" y="88"/>
                  </a:lnTo>
                  <a:lnTo>
                    <a:pt x="80" y="83"/>
                  </a:lnTo>
                  <a:lnTo>
                    <a:pt x="71" y="83"/>
                  </a:lnTo>
                  <a:lnTo>
                    <a:pt x="38" y="82"/>
                  </a:lnTo>
                  <a:lnTo>
                    <a:pt x="33" y="84"/>
                  </a:lnTo>
                  <a:lnTo>
                    <a:pt x="27" y="84"/>
                  </a:lnTo>
                  <a:lnTo>
                    <a:pt x="17" y="87"/>
                  </a:lnTo>
                  <a:lnTo>
                    <a:pt x="14" y="71"/>
                  </a:lnTo>
                  <a:lnTo>
                    <a:pt x="31" y="72"/>
                  </a:lnTo>
                  <a:lnTo>
                    <a:pt x="35" y="69"/>
                  </a:lnTo>
                  <a:lnTo>
                    <a:pt x="39" y="69"/>
                  </a:lnTo>
                  <a:lnTo>
                    <a:pt x="45" y="64"/>
                  </a:lnTo>
                  <a:lnTo>
                    <a:pt x="53" y="68"/>
                  </a:lnTo>
                  <a:lnTo>
                    <a:pt x="61" y="69"/>
                  </a:lnTo>
                  <a:lnTo>
                    <a:pt x="69" y="64"/>
                  </a:lnTo>
                  <a:lnTo>
                    <a:pt x="65" y="58"/>
                  </a:lnTo>
                  <a:lnTo>
                    <a:pt x="59" y="61"/>
                  </a:lnTo>
                  <a:lnTo>
                    <a:pt x="54" y="61"/>
                  </a:lnTo>
                  <a:lnTo>
                    <a:pt x="47" y="56"/>
                  </a:lnTo>
                  <a:lnTo>
                    <a:pt x="41" y="56"/>
                  </a:lnTo>
                  <a:lnTo>
                    <a:pt x="37" y="61"/>
                  </a:lnTo>
                  <a:lnTo>
                    <a:pt x="17" y="62"/>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441" name="Freeform 440">
              <a:extLst>
                <a:ext uri="{FF2B5EF4-FFF2-40B4-BE49-F238E27FC236}">
                  <a16:creationId xmlns:a16="http://schemas.microsoft.com/office/drawing/2014/main" id="{7B1F27CF-308C-A943-986F-D239888A139D}"/>
                </a:ext>
              </a:extLst>
            </p:cNvPr>
            <p:cNvSpPr>
              <a:spLocks/>
            </p:cNvSpPr>
            <p:nvPr/>
          </p:nvSpPr>
          <p:spPr bwMode="auto">
            <a:xfrm>
              <a:off x="4527191" y="3924271"/>
              <a:ext cx="90923" cy="105622"/>
            </a:xfrm>
            <a:custGeom>
              <a:avLst/>
              <a:gdLst>
                <a:gd name="T0" fmla="*/ 33 w 55"/>
                <a:gd name="T1" fmla="*/ 68 h 68"/>
                <a:gd name="T2" fmla="*/ 28 w 55"/>
                <a:gd name="T3" fmla="*/ 66 h 68"/>
                <a:gd name="T4" fmla="*/ 15 w 55"/>
                <a:gd name="T5" fmla="*/ 58 h 68"/>
                <a:gd name="T6" fmla="*/ 5 w 55"/>
                <a:gd name="T7" fmla="*/ 46 h 68"/>
                <a:gd name="T8" fmla="*/ 2 w 55"/>
                <a:gd name="T9" fmla="*/ 39 h 68"/>
                <a:gd name="T10" fmla="*/ 0 w 55"/>
                <a:gd name="T11" fmla="*/ 23 h 68"/>
                <a:gd name="T12" fmla="*/ 10 w 55"/>
                <a:gd name="T13" fmla="*/ 14 h 68"/>
                <a:gd name="T14" fmla="*/ 12 w 55"/>
                <a:gd name="T15" fmla="*/ 8 h 68"/>
                <a:gd name="T16" fmla="*/ 15 w 55"/>
                <a:gd name="T17" fmla="*/ 4 h 68"/>
                <a:gd name="T18" fmla="*/ 20 w 55"/>
                <a:gd name="T19" fmla="*/ 4 h 68"/>
                <a:gd name="T20" fmla="*/ 24 w 55"/>
                <a:gd name="T21" fmla="*/ 0 h 68"/>
                <a:gd name="T22" fmla="*/ 39 w 55"/>
                <a:gd name="T23" fmla="*/ 0 h 68"/>
                <a:gd name="T24" fmla="*/ 44 w 55"/>
                <a:gd name="T25" fmla="*/ 7 h 68"/>
                <a:gd name="T26" fmla="*/ 48 w 55"/>
                <a:gd name="T27" fmla="*/ 16 h 68"/>
                <a:gd name="T28" fmla="*/ 47 w 55"/>
                <a:gd name="T29" fmla="*/ 22 h 68"/>
                <a:gd name="T30" fmla="*/ 50 w 55"/>
                <a:gd name="T31" fmla="*/ 27 h 68"/>
                <a:gd name="T32" fmla="*/ 50 w 55"/>
                <a:gd name="T33" fmla="*/ 35 h 68"/>
                <a:gd name="T34" fmla="*/ 55 w 55"/>
                <a:gd name="T35" fmla="*/ 34 h 68"/>
                <a:gd name="T36" fmla="*/ 46 w 55"/>
                <a:gd name="T37" fmla="*/ 43 h 68"/>
                <a:gd name="T38" fmla="*/ 38 w 55"/>
                <a:gd name="T39" fmla="*/ 55 h 68"/>
                <a:gd name="T40" fmla="*/ 37 w 55"/>
                <a:gd name="T41" fmla="*/ 61 h 68"/>
                <a:gd name="T42" fmla="*/ 33 w 55"/>
                <a:gd name="T43" fmla="*/ 68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55" h="68">
                  <a:moveTo>
                    <a:pt x="33" y="68"/>
                  </a:moveTo>
                  <a:lnTo>
                    <a:pt x="28" y="66"/>
                  </a:lnTo>
                  <a:lnTo>
                    <a:pt x="15" y="58"/>
                  </a:lnTo>
                  <a:lnTo>
                    <a:pt x="5" y="46"/>
                  </a:lnTo>
                  <a:lnTo>
                    <a:pt x="2" y="39"/>
                  </a:lnTo>
                  <a:lnTo>
                    <a:pt x="0" y="23"/>
                  </a:lnTo>
                  <a:lnTo>
                    <a:pt x="10" y="14"/>
                  </a:lnTo>
                  <a:lnTo>
                    <a:pt x="12" y="8"/>
                  </a:lnTo>
                  <a:lnTo>
                    <a:pt x="15" y="4"/>
                  </a:lnTo>
                  <a:lnTo>
                    <a:pt x="20" y="4"/>
                  </a:lnTo>
                  <a:lnTo>
                    <a:pt x="24" y="0"/>
                  </a:lnTo>
                  <a:lnTo>
                    <a:pt x="39" y="0"/>
                  </a:lnTo>
                  <a:lnTo>
                    <a:pt x="44" y="7"/>
                  </a:lnTo>
                  <a:lnTo>
                    <a:pt x="48" y="16"/>
                  </a:lnTo>
                  <a:lnTo>
                    <a:pt x="47" y="22"/>
                  </a:lnTo>
                  <a:lnTo>
                    <a:pt x="50" y="27"/>
                  </a:lnTo>
                  <a:lnTo>
                    <a:pt x="50" y="35"/>
                  </a:lnTo>
                  <a:lnTo>
                    <a:pt x="55" y="34"/>
                  </a:lnTo>
                  <a:lnTo>
                    <a:pt x="46" y="43"/>
                  </a:lnTo>
                  <a:lnTo>
                    <a:pt x="38" y="55"/>
                  </a:lnTo>
                  <a:lnTo>
                    <a:pt x="37" y="61"/>
                  </a:lnTo>
                  <a:lnTo>
                    <a:pt x="33" y="68"/>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442" name="Freeform 441">
              <a:extLst>
                <a:ext uri="{FF2B5EF4-FFF2-40B4-BE49-F238E27FC236}">
                  <a16:creationId xmlns:a16="http://schemas.microsoft.com/office/drawing/2014/main" id="{41C8E203-469C-FB41-A68D-117FBEDB2223}"/>
                </a:ext>
              </a:extLst>
            </p:cNvPr>
            <p:cNvSpPr>
              <a:spLocks/>
            </p:cNvSpPr>
            <p:nvPr/>
          </p:nvSpPr>
          <p:spPr bwMode="auto">
            <a:xfrm>
              <a:off x="6215050" y="3877673"/>
              <a:ext cx="193418" cy="111834"/>
            </a:xfrm>
            <a:custGeom>
              <a:avLst/>
              <a:gdLst>
                <a:gd name="T0" fmla="*/ 117 w 117"/>
                <a:gd name="T1" fmla="*/ 42 h 72"/>
                <a:gd name="T2" fmla="*/ 109 w 117"/>
                <a:gd name="T3" fmla="*/ 55 h 72"/>
                <a:gd name="T4" fmla="*/ 97 w 117"/>
                <a:gd name="T5" fmla="*/ 72 h 72"/>
                <a:gd name="T6" fmla="*/ 82 w 117"/>
                <a:gd name="T7" fmla="*/ 72 h 72"/>
                <a:gd name="T8" fmla="*/ 21 w 117"/>
                <a:gd name="T9" fmla="*/ 47 h 72"/>
                <a:gd name="T10" fmla="*/ 14 w 117"/>
                <a:gd name="T11" fmla="*/ 40 h 72"/>
                <a:gd name="T12" fmla="*/ 7 w 117"/>
                <a:gd name="T13" fmla="*/ 30 h 72"/>
                <a:gd name="T14" fmla="*/ 0 w 117"/>
                <a:gd name="T15" fmla="*/ 19 h 72"/>
                <a:gd name="T16" fmla="*/ 3 w 117"/>
                <a:gd name="T17" fmla="*/ 11 h 72"/>
                <a:gd name="T18" fmla="*/ 10 w 117"/>
                <a:gd name="T19" fmla="*/ 0 h 72"/>
                <a:gd name="T20" fmla="*/ 16 w 117"/>
                <a:gd name="T21" fmla="*/ 4 h 72"/>
                <a:gd name="T22" fmla="*/ 20 w 117"/>
                <a:gd name="T23" fmla="*/ 13 h 72"/>
                <a:gd name="T24" fmla="*/ 28 w 117"/>
                <a:gd name="T25" fmla="*/ 21 h 72"/>
                <a:gd name="T26" fmla="*/ 37 w 117"/>
                <a:gd name="T27" fmla="*/ 21 h 72"/>
                <a:gd name="T28" fmla="*/ 54 w 117"/>
                <a:gd name="T29" fmla="*/ 16 h 72"/>
                <a:gd name="T30" fmla="*/ 74 w 117"/>
                <a:gd name="T31" fmla="*/ 14 h 72"/>
                <a:gd name="T32" fmla="*/ 90 w 117"/>
                <a:gd name="T33" fmla="*/ 7 h 72"/>
                <a:gd name="T34" fmla="*/ 99 w 117"/>
                <a:gd name="T35" fmla="*/ 6 h 72"/>
                <a:gd name="T36" fmla="*/ 105 w 117"/>
                <a:gd name="T37" fmla="*/ 2 h 72"/>
                <a:gd name="T38" fmla="*/ 116 w 117"/>
                <a:gd name="T39" fmla="*/ 1 h 72"/>
                <a:gd name="T40" fmla="*/ 116 w 117"/>
                <a:gd name="T41" fmla="*/ 2 h 72"/>
                <a:gd name="T42" fmla="*/ 116 w 117"/>
                <a:gd name="T43" fmla="*/ 10 h 72"/>
                <a:gd name="T44" fmla="*/ 117 w 117"/>
                <a:gd name="T45" fmla="*/ 31 h 72"/>
                <a:gd name="T46" fmla="*/ 117 w 117"/>
                <a:gd name="T47" fmla="*/ 42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17" h="72">
                  <a:moveTo>
                    <a:pt x="117" y="42"/>
                  </a:moveTo>
                  <a:lnTo>
                    <a:pt x="109" y="55"/>
                  </a:lnTo>
                  <a:lnTo>
                    <a:pt x="97" y="72"/>
                  </a:lnTo>
                  <a:lnTo>
                    <a:pt x="82" y="72"/>
                  </a:lnTo>
                  <a:lnTo>
                    <a:pt x="21" y="47"/>
                  </a:lnTo>
                  <a:lnTo>
                    <a:pt x="14" y="40"/>
                  </a:lnTo>
                  <a:lnTo>
                    <a:pt x="7" y="30"/>
                  </a:lnTo>
                  <a:lnTo>
                    <a:pt x="0" y="19"/>
                  </a:lnTo>
                  <a:lnTo>
                    <a:pt x="3" y="11"/>
                  </a:lnTo>
                  <a:lnTo>
                    <a:pt x="10" y="0"/>
                  </a:lnTo>
                  <a:lnTo>
                    <a:pt x="16" y="4"/>
                  </a:lnTo>
                  <a:lnTo>
                    <a:pt x="20" y="13"/>
                  </a:lnTo>
                  <a:lnTo>
                    <a:pt x="28" y="21"/>
                  </a:lnTo>
                  <a:lnTo>
                    <a:pt x="37" y="21"/>
                  </a:lnTo>
                  <a:lnTo>
                    <a:pt x="54" y="16"/>
                  </a:lnTo>
                  <a:lnTo>
                    <a:pt x="74" y="14"/>
                  </a:lnTo>
                  <a:lnTo>
                    <a:pt x="90" y="7"/>
                  </a:lnTo>
                  <a:lnTo>
                    <a:pt x="99" y="6"/>
                  </a:lnTo>
                  <a:lnTo>
                    <a:pt x="105" y="2"/>
                  </a:lnTo>
                  <a:lnTo>
                    <a:pt x="116" y="1"/>
                  </a:lnTo>
                  <a:lnTo>
                    <a:pt x="116" y="2"/>
                  </a:lnTo>
                  <a:lnTo>
                    <a:pt x="116" y="10"/>
                  </a:lnTo>
                  <a:lnTo>
                    <a:pt x="117" y="31"/>
                  </a:lnTo>
                  <a:lnTo>
                    <a:pt x="117" y="42"/>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443" name="Freeform 442">
              <a:extLst>
                <a:ext uri="{FF2B5EF4-FFF2-40B4-BE49-F238E27FC236}">
                  <a16:creationId xmlns:a16="http://schemas.microsoft.com/office/drawing/2014/main" id="{A804559D-EDF5-3D48-A95C-07D9B3727763}"/>
                </a:ext>
              </a:extLst>
            </p:cNvPr>
            <p:cNvSpPr>
              <a:spLocks/>
            </p:cNvSpPr>
            <p:nvPr/>
          </p:nvSpPr>
          <p:spPr bwMode="auto">
            <a:xfrm>
              <a:off x="6172067" y="3860586"/>
              <a:ext cx="299220" cy="441126"/>
            </a:xfrm>
            <a:custGeom>
              <a:avLst/>
              <a:gdLst>
                <a:gd name="T0" fmla="*/ 156 w 181"/>
                <a:gd name="T1" fmla="*/ 9 h 284"/>
                <a:gd name="T2" fmla="*/ 166 w 181"/>
                <a:gd name="T3" fmla="*/ 7 h 284"/>
                <a:gd name="T4" fmla="*/ 174 w 181"/>
                <a:gd name="T5" fmla="*/ 0 h 284"/>
                <a:gd name="T6" fmla="*/ 181 w 181"/>
                <a:gd name="T7" fmla="*/ 0 h 284"/>
                <a:gd name="T8" fmla="*/ 181 w 181"/>
                <a:gd name="T9" fmla="*/ 5 h 284"/>
                <a:gd name="T10" fmla="*/ 180 w 181"/>
                <a:gd name="T11" fmla="*/ 18 h 284"/>
                <a:gd name="T12" fmla="*/ 181 w 181"/>
                <a:gd name="T13" fmla="*/ 28 h 284"/>
                <a:gd name="T14" fmla="*/ 177 w 181"/>
                <a:gd name="T15" fmla="*/ 36 h 284"/>
                <a:gd name="T16" fmla="*/ 173 w 181"/>
                <a:gd name="T17" fmla="*/ 58 h 284"/>
                <a:gd name="T18" fmla="*/ 165 w 181"/>
                <a:gd name="T19" fmla="*/ 81 h 284"/>
                <a:gd name="T20" fmla="*/ 154 w 181"/>
                <a:gd name="T21" fmla="*/ 108 h 284"/>
                <a:gd name="T22" fmla="*/ 139 w 181"/>
                <a:gd name="T23" fmla="*/ 139 h 284"/>
                <a:gd name="T24" fmla="*/ 124 w 181"/>
                <a:gd name="T25" fmla="*/ 162 h 284"/>
                <a:gd name="T26" fmla="*/ 103 w 181"/>
                <a:gd name="T27" fmla="*/ 190 h 284"/>
                <a:gd name="T28" fmla="*/ 85 w 181"/>
                <a:gd name="T29" fmla="*/ 207 h 284"/>
                <a:gd name="T30" fmla="*/ 57 w 181"/>
                <a:gd name="T31" fmla="*/ 228 h 284"/>
                <a:gd name="T32" fmla="*/ 40 w 181"/>
                <a:gd name="T33" fmla="*/ 243 h 284"/>
                <a:gd name="T34" fmla="*/ 20 w 181"/>
                <a:gd name="T35" fmla="*/ 269 h 284"/>
                <a:gd name="T36" fmla="*/ 15 w 181"/>
                <a:gd name="T37" fmla="*/ 280 h 284"/>
                <a:gd name="T38" fmla="*/ 11 w 181"/>
                <a:gd name="T39" fmla="*/ 284 h 284"/>
                <a:gd name="T40" fmla="*/ 1 w 181"/>
                <a:gd name="T41" fmla="*/ 267 h 284"/>
                <a:gd name="T42" fmla="*/ 0 w 181"/>
                <a:gd name="T43" fmla="*/ 191 h 284"/>
                <a:gd name="T44" fmla="*/ 16 w 181"/>
                <a:gd name="T45" fmla="*/ 168 h 284"/>
                <a:gd name="T46" fmla="*/ 21 w 181"/>
                <a:gd name="T47" fmla="*/ 161 h 284"/>
                <a:gd name="T48" fmla="*/ 33 w 181"/>
                <a:gd name="T49" fmla="*/ 161 h 284"/>
                <a:gd name="T50" fmla="*/ 49 w 181"/>
                <a:gd name="T51" fmla="*/ 146 h 284"/>
                <a:gd name="T52" fmla="*/ 73 w 181"/>
                <a:gd name="T53" fmla="*/ 146 h 284"/>
                <a:gd name="T54" fmla="*/ 123 w 181"/>
                <a:gd name="T55" fmla="*/ 83 h 284"/>
                <a:gd name="T56" fmla="*/ 135 w 181"/>
                <a:gd name="T57" fmla="*/ 66 h 284"/>
                <a:gd name="T58" fmla="*/ 143 w 181"/>
                <a:gd name="T59" fmla="*/ 53 h 284"/>
                <a:gd name="T60" fmla="*/ 143 w 181"/>
                <a:gd name="T61" fmla="*/ 42 h 284"/>
                <a:gd name="T62" fmla="*/ 142 w 181"/>
                <a:gd name="T63" fmla="*/ 21 h 284"/>
                <a:gd name="T64" fmla="*/ 142 w 181"/>
                <a:gd name="T65" fmla="*/ 13 h 284"/>
                <a:gd name="T66" fmla="*/ 142 w 181"/>
                <a:gd name="T67" fmla="*/ 12 h 284"/>
                <a:gd name="T68" fmla="*/ 148 w 181"/>
                <a:gd name="T69" fmla="*/ 12 h 284"/>
                <a:gd name="T70" fmla="*/ 156 w 181"/>
                <a:gd name="T71" fmla="*/ 9 h 2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81" h="284">
                  <a:moveTo>
                    <a:pt x="156" y="9"/>
                  </a:moveTo>
                  <a:lnTo>
                    <a:pt x="166" y="7"/>
                  </a:lnTo>
                  <a:lnTo>
                    <a:pt x="174" y="0"/>
                  </a:lnTo>
                  <a:lnTo>
                    <a:pt x="181" y="0"/>
                  </a:lnTo>
                  <a:lnTo>
                    <a:pt x="181" y="5"/>
                  </a:lnTo>
                  <a:lnTo>
                    <a:pt x="180" y="18"/>
                  </a:lnTo>
                  <a:lnTo>
                    <a:pt x="181" y="28"/>
                  </a:lnTo>
                  <a:lnTo>
                    <a:pt x="177" y="36"/>
                  </a:lnTo>
                  <a:lnTo>
                    <a:pt x="173" y="58"/>
                  </a:lnTo>
                  <a:lnTo>
                    <a:pt x="165" y="81"/>
                  </a:lnTo>
                  <a:lnTo>
                    <a:pt x="154" y="108"/>
                  </a:lnTo>
                  <a:lnTo>
                    <a:pt x="139" y="139"/>
                  </a:lnTo>
                  <a:lnTo>
                    <a:pt x="124" y="162"/>
                  </a:lnTo>
                  <a:lnTo>
                    <a:pt x="103" y="190"/>
                  </a:lnTo>
                  <a:lnTo>
                    <a:pt x="85" y="207"/>
                  </a:lnTo>
                  <a:lnTo>
                    <a:pt x="57" y="228"/>
                  </a:lnTo>
                  <a:lnTo>
                    <a:pt x="40" y="243"/>
                  </a:lnTo>
                  <a:lnTo>
                    <a:pt x="20" y="269"/>
                  </a:lnTo>
                  <a:lnTo>
                    <a:pt x="15" y="280"/>
                  </a:lnTo>
                  <a:lnTo>
                    <a:pt x="11" y="284"/>
                  </a:lnTo>
                  <a:lnTo>
                    <a:pt x="1" y="267"/>
                  </a:lnTo>
                  <a:lnTo>
                    <a:pt x="0" y="191"/>
                  </a:lnTo>
                  <a:lnTo>
                    <a:pt x="16" y="168"/>
                  </a:lnTo>
                  <a:lnTo>
                    <a:pt x="21" y="161"/>
                  </a:lnTo>
                  <a:lnTo>
                    <a:pt x="33" y="161"/>
                  </a:lnTo>
                  <a:lnTo>
                    <a:pt x="49" y="146"/>
                  </a:lnTo>
                  <a:lnTo>
                    <a:pt x="73" y="146"/>
                  </a:lnTo>
                  <a:lnTo>
                    <a:pt x="123" y="83"/>
                  </a:lnTo>
                  <a:lnTo>
                    <a:pt x="135" y="66"/>
                  </a:lnTo>
                  <a:lnTo>
                    <a:pt x="143" y="53"/>
                  </a:lnTo>
                  <a:lnTo>
                    <a:pt x="143" y="42"/>
                  </a:lnTo>
                  <a:lnTo>
                    <a:pt x="142" y="21"/>
                  </a:lnTo>
                  <a:lnTo>
                    <a:pt x="142" y="13"/>
                  </a:lnTo>
                  <a:lnTo>
                    <a:pt x="142" y="12"/>
                  </a:lnTo>
                  <a:lnTo>
                    <a:pt x="148" y="12"/>
                  </a:lnTo>
                  <a:lnTo>
                    <a:pt x="156" y="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444" name="Freeform 443">
              <a:extLst>
                <a:ext uri="{FF2B5EF4-FFF2-40B4-BE49-F238E27FC236}">
                  <a16:creationId xmlns:a16="http://schemas.microsoft.com/office/drawing/2014/main" id="{F1F5E30D-5F74-5244-A9DC-A35F3A673578}"/>
                </a:ext>
              </a:extLst>
            </p:cNvPr>
            <p:cNvSpPr>
              <a:spLocks/>
            </p:cNvSpPr>
            <p:nvPr/>
          </p:nvSpPr>
          <p:spPr bwMode="auto">
            <a:xfrm>
              <a:off x="5438072" y="2762433"/>
              <a:ext cx="122333" cy="124260"/>
            </a:xfrm>
            <a:custGeom>
              <a:avLst/>
              <a:gdLst>
                <a:gd name="T0" fmla="*/ 35 w 74"/>
                <a:gd name="T1" fmla="*/ 15 h 80"/>
                <a:gd name="T2" fmla="*/ 45 w 74"/>
                <a:gd name="T3" fmla="*/ 20 h 80"/>
                <a:gd name="T4" fmla="*/ 47 w 74"/>
                <a:gd name="T5" fmla="*/ 28 h 80"/>
                <a:gd name="T6" fmla="*/ 58 w 74"/>
                <a:gd name="T7" fmla="*/ 34 h 80"/>
                <a:gd name="T8" fmla="*/ 62 w 74"/>
                <a:gd name="T9" fmla="*/ 30 h 80"/>
                <a:gd name="T10" fmla="*/ 67 w 74"/>
                <a:gd name="T11" fmla="*/ 32 h 80"/>
                <a:gd name="T12" fmla="*/ 63 w 74"/>
                <a:gd name="T13" fmla="*/ 36 h 80"/>
                <a:gd name="T14" fmla="*/ 66 w 74"/>
                <a:gd name="T15" fmla="*/ 39 h 80"/>
                <a:gd name="T16" fmla="*/ 63 w 74"/>
                <a:gd name="T17" fmla="*/ 44 h 80"/>
                <a:gd name="T18" fmla="*/ 65 w 74"/>
                <a:gd name="T19" fmla="*/ 52 h 80"/>
                <a:gd name="T20" fmla="*/ 74 w 74"/>
                <a:gd name="T21" fmla="*/ 60 h 80"/>
                <a:gd name="T22" fmla="*/ 68 w 74"/>
                <a:gd name="T23" fmla="*/ 67 h 80"/>
                <a:gd name="T24" fmla="*/ 66 w 74"/>
                <a:gd name="T25" fmla="*/ 73 h 80"/>
                <a:gd name="T26" fmla="*/ 68 w 74"/>
                <a:gd name="T27" fmla="*/ 76 h 80"/>
                <a:gd name="T28" fmla="*/ 66 w 74"/>
                <a:gd name="T29" fmla="*/ 79 h 80"/>
                <a:gd name="T30" fmla="*/ 58 w 74"/>
                <a:gd name="T31" fmla="*/ 79 h 80"/>
                <a:gd name="T32" fmla="*/ 52 w 74"/>
                <a:gd name="T33" fmla="*/ 80 h 80"/>
                <a:gd name="T34" fmla="*/ 52 w 74"/>
                <a:gd name="T35" fmla="*/ 79 h 80"/>
                <a:gd name="T36" fmla="*/ 54 w 74"/>
                <a:gd name="T37" fmla="*/ 76 h 80"/>
                <a:gd name="T38" fmla="*/ 55 w 74"/>
                <a:gd name="T39" fmla="*/ 71 h 80"/>
                <a:gd name="T40" fmla="*/ 53 w 74"/>
                <a:gd name="T41" fmla="*/ 71 h 80"/>
                <a:gd name="T42" fmla="*/ 49 w 74"/>
                <a:gd name="T43" fmla="*/ 67 h 80"/>
                <a:gd name="T44" fmla="*/ 46 w 74"/>
                <a:gd name="T45" fmla="*/ 66 h 80"/>
                <a:gd name="T46" fmla="*/ 44 w 74"/>
                <a:gd name="T47" fmla="*/ 63 h 80"/>
                <a:gd name="T48" fmla="*/ 40 w 74"/>
                <a:gd name="T49" fmla="*/ 62 h 80"/>
                <a:gd name="T50" fmla="*/ 38 w 74"/>
                <a:gd name="T51" fmla="*/ 59 h 80"/>
                <a:gd name="T52" fmla="*/ 35 w 74"/>
                <a:gd name="T53" fmla="*/ 60 h 80"/>
                <a:gd name="T54" fmla="*/ 33 w 74"/>
                <a:gd name="T55" fmla="*/ 67 h 80"/>
                <a:gd name="T56" fmla="*/ 29 w 74"/>
                <a:gd name="T57" fmla="*/ 68 h 80"/>
                <a:gd name="T58" fmla="*/ 31 w 74"/>
                <a:gd name="T59" fmla="*/ 67 h 80"/>
                <a:gd name="T60" fmla="*/ 24 w 74"/>
                <a:gd name="T61" fmla="*/ 63 h 80"/>
                <a:gd name="T62" fmla="*/ 18 w 74"/>
                <a:gd name="T63" fmla="*/ 60 h 80"/>
                <a:gd name="T64" fmla="*/ 16 w 74"/>
                <a:gd name="T65" fmla="*/ 57 h 80"/>
                <a:gd name="T66" fmla="*/ 11 w 74"/>
                <a:gd name="T67" fmla="*/ 54 h 80"/>
                <a:gd name="T68" fmla="*/ 15 w 74"/>
                <a:gd name="T69" fmla="*/ 53 h 80"/>
                <a:gd name="T70" fmla="*/ 16 w 74"/>
                <a:gd name="T71" fmla="*/ 43 h 80"/>
                <a:gd name="T72" fmla="*/ 7 w 74"/>
                <a:gd name="T73" fmla="*/ 35 h 80"/>
                <a:gd name="T74" fmla="*/ 11 w 74"/>
                <a:gd name="T75" fmla="*/ 26 h 80"/>
                <a:gd name="T76" fmla="*/ 5 w 74"/>
                <a:gd name="T77" fmla="*/ 26 h 80"/>
                <a:gd name="T78" fmla="*/ 10 w 74"/>
                <a:gd name="T79" fmla="*/ 19 h 80"/>
                <a:gd name="T80" fmla="*/ 5 w 74"/>
                <a:gd name="T81" fmla="*/ 13 h 80"/>
                <a:gd name="T82" fmla="*/ 0 w 74"/>
                <a:gd name="T83" fmla="*/ 5 h 80"/>
                <a:gd name="T84" fmla="*/ 12 w 74"/>
                <a:gd name="T85" fmla="*/ 0 h 80"/>
                <a:gd name="T86" fmla="*/ 22 w 74"/>
                <a:gd name="T87" fmla="*/ 1 h 80"/>
                <a:gd name="T88" fmla="*/ 32 w 74"/>
                <a:gd name="T89" fmla="*/ 9 h 80"/>
                <a:gd name="T90" fmla="*/ 35 w 74"/>
                <a:gd name="T91" fmla="*/ 15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74" h="80">
                  <a:moveTo>
                    <a:pt x="35" y="15"/>
                  </a:moveTo>
                  <a:lnTo>
                    <a:pt x="45" y="20"/>
                  </a:lnTo>
                  <a:lnTo>
                    <a:pt x="47" y="28"/>
                  </a:lnTo>
                  <a:lnTo>
                    <a:pt x="58" y="34"/>
                  </a:lnTo>
                  <a:lnTo>
                    <a:pt x="62" y="30"/>
                  </a:lnTo>
                  <a:lnTo>
                    <a:pt x="67" y="32"/>
                  </a:lnTo>
                  <a:lnTo>
                    <a:pt x="63" y="36"/>
                  </a:lnTo>
                  <a:lnTo>
                    <a:pt x="66" y="39"/>
                  </a:lnTo>
                  <a:lnTo>
                    <a:pt x="63" y="44"/>
                  </a:lnTo>
                  <a:lnTo>
                    <a:pt x="65" y="52"/>
                  </a:lnTo>
                  <a:lnTo>
                    <a:pt x="74" y="60"/>
                  </a:lnTo>
                  <a:lnTo>
                    <a:pt x="68" y="67"/>
                  </a:lnTo>
                  <a:lnTo>
                    <a:pt x="66" y="73"/>
                  </a:lnTo>
                  <a:lnTo>
                    <a:pt x="68" y="76"/>
                  </a:lnTo>
                  <a:lnTo>
                    <a:pt x="66" y="79"/>
                  </a:lnTo>
                  <a:lnTo>
                    <a:pt x="58" y="79"/>
                  </a:lnTo>
                  <a:lnTo>
                    <a:pt x="52" y="80"/>
                  </a:lnTo>
                  <a:lnTo>
                    <a:pt x="52" y="79"/>
                  </a:lnTo>
                  <a:lnTo>
                    <a:pt x="54" y="76"/>
                  </a:lnTo>
                  <a:lnTo>
                    <a:pt x="55" y="71"/>
                  </a:lnTo>
                  <a:lnTo>
                    <a:pt x="53" y="71"/>
                  </a:lnTo>
                  <a:lnTo>
                    <a:pt x="49" y="67"/>
                  </a:lnTo>
                  <a:lnTo>
                    <a:pt x="46" y="66"/>
                  </a:lnTo>
                  <a:lnTo>
                    <a:pt x="44" y="63"/>
                  </a:lnTo>
                  <a:lnTo>
                    <a:pt x="40" y="62"/>
                  </a:lnTo>
                  <a:lnTo>
                    <a:pt x="38" y="59"/>
                  </a:lnTo>
                  <a:lnTo>
                    <a:pt x="35" y="60"/>
                  </a:lnTo>
                  <a:lnTo>
                    <a:pt x="33" y="67"/>
                  </a:lnTo>
                  <a:lnTo>
                    <a:pt x="29" y="68"/>
                  </a:lnTo>
                  <a:lnTo>
                    <a:pt x="31" y="67"/>
                  </a:lnTo>
                  <a:lnTo>
                    <a:pt x="24" y="63"/>
                  </a:lnTo>
                  <a:lnTo>
                    <a:pt x="18" y="60"/>
                  </a:lnTo>
                  <a:lnTo>
                    <a:pt x="16" y="57"/>
                  </a:lnTo>
                  <a:lnTo>
                    <a:pt x="11" y="54"/>
                  </a:lnTo>
                  <a:lnTo>
                    <a:pt x="15" y="53"/>
                  </a:lnTo>
                  <a:lnTo>
                    <a:pt x="16" y="43"/>
                  </a:lnTo>
                  <a:lnTo>
                    <a:pt x="7" y="35"/>
                  </a:lnTo>
                  <a:lnTo>
                    <a:pt x="11" y="26"/>
                  </a:lnTo>
                  <a:lnTo>
                    <a:pt x="5" y="26"/>
                  </a:lnTo>
                  <a:lnTo>
                    <a:pt x="10" y="19"/>
                  </a:lnTo>
                  <a:lnTo>
                    <a:pt x="5" y="13"/>
                  </a:lnTo>
                  <a:lnTo>
                    <a:pt x="0" y="5"/>
                  </a:lnTo>
                  <a:lnTo>
                    <a:pt x="12" y="0"/>
                  </a:lnTo>
                  <a:lnTo>
                    <a:pt x="22" y="1"/>
                  </a:lnTo>
                  <a:lnTo>
                    <a:pt x="32" y="9"/>
                  </a:lnTo>
                  <a:lnTo>
                    <a:pt x="35" y="1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445" name="Freeform 444">
              <a:extLst>
                <a:ext uri="{FF2B5EF4-FFF2-40B4-BE49-F238E27FC236}">
                  <a16:creationId xmlns:a16="http://schemas.microsoft.com/office/drawing/2014/main" id="{3F87D499-C9FF-B34C-B4FB-D58EEE82DE14}"/>
                </a:ext>
              </a:extLst>
            </p:cNvPr>
            <p:cNvSpPr>
              <a:spLocks/>
            </p:cNvSpPr>
            <p:nvPr/>
          </p:nvSpPr>
          <p:spPr bwMode="auto">
            <a:xfrm>
              <a:off x="5378559" y="2655258"/>
              <a:ext cx="148783" cy="55917"/>
            </a:xfrm>
            <a:custGeom>
              <a:avLst/>
              <a:gdLst>
                <a:gd name="T0" fmla="*/ 29 w 90"/>
                <a:gd name="T1" fmla="*/ 1 h 36"/>
                <a:gd name="T2" fmla="*/ 30 w 90"/>
                <a:gd name="T3" fmla="*/ 3 h 36"/>
                <a:gd name="T4" fmla="*/ 37 w 90"/>
                <a:gd name="T5" fmla="*/ 0 h 36"/>
                <a:gd name="T6" fmla="*/ 45 w 90"/>
                <a:gd name="T7" fmla="*/ 7 h 36"/>
                <a:gd name="T8" fmla="*/ 54 w 90"/>
                <a:gd name="T9" fmla="*/ 3 h 36"/>
                <a:gd name="T10" fmla="*/ 62 w 90"/>
                <a:gd name="T11" fmla="*/ 4 h 36"/>
                <a:gd name="T12" fmla="*/ 74 w 90"/>
                <a:gd name="T13" fmla="*/ 2 h 36"/>
                <a:gd name="T14" fmla="*/ 90 w 90"/>
                <a:gd name="T15" fmla="*/ 10 h 36"/>
                <a:gd name="T16" fmla="*/ 86 w 90"/>
                <a:gd name="T17" fmla="*/ 15 h 36"/>
                <a:gd name="T18" fmla="*/ 84 w 90"/>
                <a:gd name="T19" fmla="*/ 23 h 36"/>
                <a:gd name="T20" fmla="*/ 81 w 90"/>
                <a:gd name="T21" fmla="*/ 25 h 36"/>
                <a:gd name="T22" fmla="*/ 63 w 90"/>
                <a:gd name="T23" fmla="*/ 19 h 36"/>
                <a:gd name="T24" fmla="*/ 57 w 90"/>
                <a:gd name="T25" fmla="*/ 20 h 36"/>
                <a:gd name="T26" fmla="*/ 54 w 90"/>
                <a:gd name="T27" fmla="*/ 25 h 36"/>
                <a:gd name="T28" fmla="*/ 47 w 90"/>
                <a:gd name="T29" fmla="*/ 27 h 36"/>
                <a:gd name="T30" fmla="*/ 45 w 90"/>
                <a:gd name="T31" fmla="*/ 26 h 36"/>
                <a:gd name="T32" fmla="*/ 37 w 90"/>
                <a:gd name="T33" fmla="*/ 29 h 36"/>
                <a:gd name="T34" fmla="*/ 31 w 90"/>
                <a:gd name="T35" fmla="*/ 30 h 36"/>
                <a:gd name="T36" fmla="*/ 30 w 90"/>
                <a:gd name="T37" fmla="*/ 34 h 36"/>
                <a:gd name="T38" fmla="*/ 17 w 90"/>
                <a:gd name="T39" fmla="*/ 36 h 36"/>
                <a:gd name="T40" fmla="*/ 11 w 90"/>
                <a:gd name="T41" fmla="*/ 34 h 36"/>
                <a:gd name="T42" fmla="*/ 2 w 90"/>
                <a:gd name="T43" fmla="*/ 29 h 36"/>
                <a:gd name="T44" fmla="*/ 0 w 90"/>
                <a:gd name="T45" fmla="*/ 22 h 36"/>
                <a:gd name="T46" fmla="*/ 1 w 90"/>
                <a:gd name="T47" fmla="*/ 19 h 36"/>
                <a:gd name="T48" fmla="*/ 2 w 90"/>
                <a:gd name="T49" fmla="*/ 15 h 36"/>
                <a:gd name="T50" fmla="*/ 10 w 90"/>
                <a:gd name="T51" fmla="*/ 15 h 36"/>
                <a:gd name="T52" fmla="*/ 15 w 90"/>
                <a:gd name="T53" fmla="*/ 13 h 36"/>
                <a:gd name="T54" fmla="*/ 15 w 90"/>
                <a:gd name="T55" fmla="*/ 11 h 36"/>
                <a:gd name="T56" fmla="*/ 18 w 90"/>
                <a:gd name="T57" fmla="*/ 10 h 36"/>
                <a:gd name="T58" fmla="*/ 19 w 90"/>
                <a:gd name="T59" fmla="*/ 6 h 36"/>
                <a:gd name="T60" fmla="*/ 22 w 90"/>
                <a:gd name="T61" fmla="*/ 5 h 36"/>
                <a:gd name="T62" fmla="*/ 25 w 90"/>
                <a:gd name="T63" fmla="*/ 1 h 36"/>
                <a:gd name="T64" fmla="*/ 29 w 90"/>
                <a:gd name="T65" fmla="*/ 1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90" h="36">
                  <a:moveTo>
                    <a:pt x="29" y="1"/>
                  </a:moveTo>
                  <a:lnTo>
                    <a:pt x="30" y="3"/>
                  </a:lnTo>
                  <a:lnTo>
                    <a:pt x="37" y="0"/>
                  </a:lnTo>
                  <a:lnTo>
                    <a:pt x="45" y="7"/>
                  </a:lnTo>
                  <a:lnTo>
                    <a:pt x="54" y="3"/>
                  </a:lnTo>
                  <a:lnTo>
                    <a:pt x="62" y="4"/>
                  </a:lnTo>
                  <a:lnTo>
                    <a:pt x="74" y="2"/>
                  </a:lnTo>
                  <a:lnTo>
                    <a:pt x="90" y="10"/>
                  </a:lnTo>
                  <a:lnTo>
                    <a:pt x="86" y="15"/>
                  </a:lnTo>
                  <a:lnTo>
                    <a:pt x="84" y="23"/>
                  </a:lnTo>
                  <a:lnTo>
                    <a:pt x="81" y="25"/>
                  </a:lnTo>
                  <a:lnTo>
                    <a:pt x="63" y="19"/>
                  </a:lnTo>
                  <a:lnTo>
                    <a:pt x="57" y="20"/>
                  </a:lnTo>
                  <a:lnTo>
                    <a:pt x="54" y="25"/>
                  </a:lnTo>
                  <a:lnTo>
                    <a:pt x="47" y="27"/>
                  </a:lnTo>
                  <a:lnTo>
                    <a:pt x="45" y="26"/>
                  </a:lnTo>
                  <a:lnTo>
                    <a:pt x="37" y="29"/>
                  </a:lnTo>
                  <a:lnTo>
                    <a:pt x="31" y="30"/>
                  </a:lnTo>
                  <a:lnTo>
                    <a:pt x="30" y="34"/>
                  </a:lnTo>
                  <a:lnTo>
                    <a:pt x="17" y="36"/>
                  </a:lnTo>
                  <a:lnTo>
                    <a:pt x="11" y="34"/>
                  </a:lnTo>
                  <a:lnTo>
                    <a:pt x="2" y="29"/>
                  </a:lnTo>
                  <a:lnTo>
                    <a:pt x="0" y="22"/>
                  </a:lnTo>
                  <a:lnTo>
                    <a:pt x="1" y="19"/>
                  </a:lnTo>
                  <a:lnTo>
                    <a:pt x="2" y="15"/>
                  </a:lnTo>
                  <a:lnTo>
                    <a:pt x="10" y="15"/>
                  </a:lnTo>
                  <a:lnTo>
                    <a:pt x="15" y="13"/>
                  </a:lnTo>
                  <a:lnTo>
                    <a:pt x="15" y="11"/>
                  </a:lnTo>
                  <a:lnTo>
                    <a:pt x="18" y="10"/>
                  </a:lnTo>
                  <a:lnTo>
                    <a:pt x="19" y="6"/>
                  </a:lnTo>
                  <a:lnTo>
                    <a:pt x="22" y="5"/>
                  </a:lnTo>
                  <a:lnTo>
                    <a:pt x="25" y="1"/>
                  </a:lnTo>
                  <a:lnTo>
                    <a:pt x="29" y="1"/>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446" name="Freeform 445">
              <a:extLst>
                <a:ext uri="{FF2B5EF4-FFF2-40B4-BE49-F238E27FC236}">
                  <a16:creationId xmlns:a16="http://schemas.microsoft.com/office/drawing/2014/main" id="{F35A2CFA-CACD-9F45-AB17-4AA3F043EE30}"/>
                </a:ext>
              </a:extLst>
            </p:cNvPr>
            <p:cNvSpPr>
              <a:spLocks/>
            </p:cNvSpPr>
            <p:nvPr/>
          </p:nvSpPr>
          <p:spPr bwMode="auto">
            <a:xfrm>
              <a:off x="5299208" y="2740687"/>
              <a:ext cx="76045" cy="45045"/>
            </a:xfrm>
            <a:custGeom>
              <a:avLst/>
              <a:gdLst>
                <a:gd name="T0" fmla="*/ 1 w 46"/>
                <a:gd name="T1" fmla="*/ 7 h 29"/>
                <a:gd name="T2" fmla="*/ 15 w 46"/>
                <a:gd name="T3" fmla="*/ 9 h 29"/>
                <a:gd name="T4" fmla="*/ 22 w 46"/>
                <a:gd name="T5" fmla="*/ 4 h 29"/>
                <a:gd name="T6" fmla="*/ 37 w 46"/>
                <a:gd name="T7" fmla="*/ 3 h 29"/>
                <a:gd name="T8" fmla="*/ 39 w 46"/>
                <a:gd name="T9" fmla="*/ 0 h 29"/>
                <a:gd name="T10" fmla="*/ 42 w 46"/>
                <a:gd name="T11" fmla="*/ 0 h 29"/>
                <a:gd name="T12" fmla="*/ 46 w 46"/>
                <a:gd name="T13" fmla="*/ 7 h 29"/>
                <a:gd name="T14" fmla="*/ 33 w 46"/>
                <a:gd name="T15" fmla="*/ 12 h 29"/>
                <a:gd name="T16" fmla="*/ 32 w 46"/>
                <a:gd name="T17" fmla="*/ 21 h 29"/>
                <a:gd name="T18" fmla="*/ 27 w 46"/>
                <a:gd name="T19" fmla="*/ 23 h 29"/>
                <a:gd name="T20" fmla="*/ 27 w 46"/>
                <a:gd name="T21" fmla="*/ 29 h 29"/>
                <a:gd name="T22" fmla="*/ 21 w 46"/>
                <a:gd name="T23" fmla="*/ 28 h 29"/>
                <a:gd name="T24" fmla="*/ 15 w 46"/>
                <a:gd name="T25" fmla="*/ 25 h 29"/>
                <a:gd name="T26" fmla="*/ 12 w 46"/>
                <a:gd name="T27" fmla="*/ 28 h 29"/>
                <a:gd name="T28" fmla="*/ 1 w 46"/>
                <a:gd name="T29" fmla="*/ 28 h 29"/>
                <a:gd name="T30" fmla="*/ 4 w 46"/>
                <a:gd name="T31" fmla="*/ 26 h 29"/>
                <a:gd name="T32" fmla="*/ 0 w 46"/>
                <a:gd name="T33" fmla="*/ 17 h 29"/>
                <a:gd name="T34" fmla="*/ 1 w 46"/>
                <a:gd name="T35" fmla="*/ 7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6" h="29">
                  <a:moveTo>
                    <a:pt x="1" y="7"/>
                  </a:moveTo>
                  <a:lnTo>
                    <a:pt x="15" y="9"/>
                  </a:lnTo>
                  <a:lnTo>
                    <a:pt x="22" y="4"/>
                  </a:lnTo>
                  <a:lnTo>
                    <a:pt x="37" y="3"/>
                  </a:lnTo>
                  <a:lnTo>
                    <a:pt x="39" y="0"/>
                  </a:lnTo>
                  <a:lnTo>
                    <a:pt x="42" y="0"/>
                  </a:lnTo>
                  <a:lnTo>
                    <a:pt x="46" y="7"/>
                  </a:lnTo>
                  <a:lnTo>
                    <a:pt x="33" y="12"/>
                  </a:lnTo>
                  <a:lnTo>
                    <a:pt x="32" y="21"/>
                  </a:lnTo>
                  <a:lnTo>
                    <a:pt x="27" y="23"/>
                  </a:lnTo>
                  <a:lnTo>
                    <a:pt x="27" y="29"/>
                  </a:lnTo>
                  <a:lnTo>
                    <a:pt x="21" y="28"/>
                  </a:lnTo>
                  <a:lnTo>
                    <a:pt x="15" y="25"/>
                  </a:lnTo>
                  <a:lnTo>
                    <a:pt x="12" y="28"/>
                  </a:lnTo>
                  <a:lnTo>
                    <a:pt x="1" y="28"/>
                  </a:lnTo>
                  <a:lnTo>
                    <a:pt x="4" y="26"/>
                  </a:lnTo>
                  <a:lnTo>
                    <a:pt x="0" y="17"/>
                  </a:lnTo>
                  <a:lnTo>
                    <a:pt x="1" y="7"/>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447" name="Freeform 446">
              <a:extLst>
                <a:ext uri="{FF2B5EF4-FFF2-40B4-BE49-F238E27FC236}">
                  <a16:creationId xmlns:a16="http://schemas.microsoft.com/office/drawing/2014/main" id="{2C35DCB8-314C-A047-B97B-4A540DC7D2E0}"/>
                </a:ext>
              </a:extLst>
            </p:cNvPr>
            <p:cNvSpPr>
              <a:spLocks/>
            </p:cNvSpPr>
            <p:nvPr/>
          </p:nvSpPr>
          <p:spPr bwMode="auto">
            <a:xfrm>
              <a:off x="5198367" y="2072785"/>
              <a:ext cx="274422" cy="402295"/>
            </a:xfrm>
            <a:custGeom>
              <a:avLst/>
              <a:gdLst>
                <a:gd name="T0" fmla="*/ 144 w 166"/>
                <a:gd name="T1" fmla="*/ 61 h 259"/>
                <a:gd name="T2" fmla="*/ 132 w 166"/>
                <a:gd name="T3" fmla="*/ 73 h 259"/>
                <a:gd name="T4" fmla="*/ 137 w 166"/>
                <a:gd name="T5" fmla="*/ 84 h 259"/>
                <a:gd name="T6" fmla="*/ 117 w 166"/>
                <a:gd name="T7" fmla="*/ 100 h 259"/>
                <a:gd name="T8" fmla="*/ 92 w 166"/>
                <a:gd name="T9" fmla="*/ 116 h 259"/>
                <a:gd name="T10" fmla="*/ 85 w 166"/>
                <a:gd name="T11" fmla="*/ 142 h 259"/>
                <a:gd name="T12" fmla="*/ 97 w 166"/>
                <a:gd name="T13" fmla="*/ 156 h 259"/>
                <a:gd name="T14" fmla="*/ 112 w 166"/>
                <a:gd name="T15" fmla="*/ 166 h 259"/>
                <a:gd name="T16" fmla="*/ 102 w 166"/>
                <a:gd name="T17" fmla="*/ 188 h 259"/>
                <a:gd name="T18" fmla="*/ 87 w 166"/>
                <a:gd name="T19" fmla="*/ 193 h 259"/>
                <a:gd name="T20" fmla="*/ 85 w 166"/>
                <a:gd name="T21" fmla="*/ 226 h 259"/>
                <a:gd name="T22" fmla="*/ 78 w 166"/>
                <a:gd name="T23" fmla="*/ 244 h 259"/>
                <a:gd name="T24" fmla="*/ 59 w 166"/>
                <a:gd name="T25" fmla="*/ 242 h 259"/>
                <a:gd name="T26" fmla="*/ 52 w 166"/>
                <a:gd name="T27" fmla="*/ 258 h 259"/>
                <a:gd name="T28" fmla="*/ 35 w 166"/>
                <a:gd name="T29" fmla="*/ 259 h 259"/>
                <a:gd name="T30" fmla="*/ 28 w 166"/>
                <a:gd name="T31" fmla="*/ 240 h 259"/>
                <a:gd name="T32" fmla="*/ 14 w 166"/>
                <a:gd name="T33" fmla="*/ 218 h 259"/>
                <a:gd name="T34" fmla="*/ 0 w 166"/>
                <a:gd name="T35" fmla="*/ 190 h 259"/>
                <a:gd name="T36" fmla="*/ 6 w 166"/>
                <a:gd name="T37" fmla="*/ 179 h 259"/>
                <a:gd name="T38" fmla="*/ 17 w 166"/>
                <a:gd name="T39" fmla="*/ 166 h 259"/>
                <a:gd name="T40" fmla="*/ 20 w 166"/>
                <a:gd name="T41" fmla="*/ 143 h 259"/>
                <a:gd name="T42" fmla="*/ 10 w 166"/>
                <a:gd name="T43" fmla="*/ 134 h 259"/>
                <a:gd name="T44" fmla="*/ 6 w 166"/>
                <a:gd name="T45" fmla="*/ 109 h 259"/>
                <a:gd name="T46" fmla="*/ 14 w 166"/>
                <a:gd name="T47" fmla="*/ 91 h 259"/>
                <a:gd name="T48" fmla="*/ 28 w 166"/>
                <a:gd name="T49" fmla="*/ 91 h 259"/>
                <a:gd name="T50" fmla="*/ 32 w 166"/>
                <a:gd name="T51" fmla="*/ 84 h 259"/>
                <a:gd name="T52" fmla="*/ 26 w 166"/>
                <a:gd name="T53" fmla="*/ 78 h 259"/>
                <a:gd name="T54" fmla="*/ 45 w 166"/>
                <a:gd name="T55" fmla="*/ 52 h 259"/>
                <a:gd name="T56" fmla="*/ 56 w 166"/>
                <a:gd name="T57" fmla="*/ 32 h 259"/>
                <a:gd name="T58" fmla="*/ 63 w 166"/>
                <a:gd name="T59" fmla="*/ 19 h 259"/>
                <a:gd name="T60" fmla="*/ 76 w 166"/>
                <a:gd name="T61" fmla="*/ 19 h 259"/>
                <a:gd name="T62" fmla="*/ 78 w 166"/>
                <a:gd name="T63" fmla="*/ 9 h 259"/>
                <a:gd name="T64" fmla="*/ 103 w 166"/>
                <a:gd name="T65" fmla="*/ 12 h 259"/>
                <a:gd name="T66" fmla="*/ 103 w 166"/>
                <a:gd name="T67" fmla="*/ 1 h 259"/>
                <a:gd name="T68" fmla="*/ 111 w 166"/>
                <a:gd name="T69" fmla="*/ 0 h 259"/>
                <a:gd name="T70" fmla="*/ 131 w 166"/>
                <a:gd name="T71" fmla="*/ 9 h 259"/>
                <a:gd name="T72" fmla="*/ 154 w 166"/>
                <a:gd name="T73" fmla="*/ 21 h 259"/>
                <a:gd name="T74" fmla="*/ 160 w 166"/>
                <a:gd name="T75" fmla="*/ 48 h 259"/>
                <a:gd name="T76" fmla="*/ 166 w 166"/>
                <a:gd name="T77" fmla="*/ 55 h 259"/>
                <a:gd name="T78" fmla="*/ 144 w 166"/>
                <a:gd name="T79" fmla="*/ 61 h 2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66" h="259">
                  <a:moveTo>
                    <a:pt x="144" y="61"/>
                  </a:moveTo>
                  <a:lnTo>
                    <a:pt x="132" y="73"/>
                  </a:lnTo>
                  <a:lnTo>
                    <a:pt x="137" y="84"/>
                  </a:lnTo>
                  <a:lnTo>
                    <a:pt x="117" y="100"/>
                  </a:lnTo>
                  <a:lnTo>
                    <a:pt x="92" y="116"/>
                  </a:lnTo>
                  <a:lnTo>
                    <a:pt x="85" y="142"/>
                  </a:lnTo>
                  <a:lnTo>
                    <a:pt x="97" y="156"/>
                  </a:lnTo>
                  <a:lnTo>
                    <a:pt x="112" y="166"/>
                  </a:lnTo>
                  <a:lnTo>
                    <a:pt x="102" y="188"/>
                  </a:lnTo>
                  <a:lnTo>
                    <a:pt x="87" y="193"/>
                  </a:lnTo>
                  <a:lnTo>
                    <a:pt x="85" y="226"/>
                  </a:lnTo>
                  <a:lnTo>
                    <a:pt x="78" y="244"/>
                  </a:lnTo>
                  <a:lnTo>
                    <a:pt x="59" y="242"/>
                  </a:lnTo>
                  <a:lnTo>
                    <a:pt x="52" y="258"/>
                  </a:lnTo>
                  <a:lnTo>
                    <a:pt x="35" y="259"/>
                  </a:lnTo>
                  <a:lnTo>
                    <a:pt x="28" y="240"/>
                  </a:lnTo>
                  <a:lnTo>
                    <a:pt x="14" y="218"/>
                  </a:lnTo>
                  <a:lnTo>
                    <a:pt x="0" y="190"/>
                  </a:lnTo>
                  <a:lnTo>
                    <a:pt x="6" y="179"/>
                  </a:lnTo>
                  <a:lnTo>
                    <a:pt x="17" y="166"/>
                  </a:lnTo>
                  <a:lnTo>
                    <a:pt x="20" y="143"/>
                  </a:lnTo>
                  <a:lnTo>
                    <a:pt x="10" y="134"/>
                  </a:lnTo>
                  <a:lnTo>
                    <a:pt x="6" y="109"/>
                  </a:lnTo>
                  <a:lnTo>
                    <a:pt x="14" y="91"/>
                  </a:lnTo>
                  <a:lnTo>
                    <a:pt x="28" y="91"/>
                  </a:lnTo>
                  <a:lnTo>
                    <a:pt x="32" y="84"/>
                  </a:lnTo>
                  <a:lnTo>
                    <a:pt x="26" y="78"/>
                  </a:lnTo>
                  <a:lnTo>
                    <a:pt x="45" y="52"/>
                  </a:lnTo>
                  <a:lnTo>
                    <a:pt x="56" y="32"/>
                  </a:lnTo>
                  <a:lnTo>
                    <a:pt x="63" y="19"/>
                  </a:lnTo>
                  <a:lnTo>
                    <a:pt x="76" y="19"/>
                  </a:lnTo>
                  <a:lnTo>
                    <a:pt x="78" y="9"/>
                  </a:lnTo>
                  <a:lnTo>
                    <a:pt x="103" y="12"/>
                  </a:lnTo>
                  <a:lnTo>
                    <a:pt x="103" y="1"/>
                  </a:lnTo>
                  <a:lnTo>
                    <a:pt x="111" y="0"/>
                  </a:lnTo>
                  <a:lnTo>
                    <a:pt x="131" y="9"/>
                  </a:lnTo>
                  <a:lnTo>
                    <a:pt x="154" y="21"/>
                  </a:lnTo>
                  <a:lnTo>
                    <a:pt x="160" y="48"/>
                  </a:lnTo>
                  <a:lnTo>
                    <a:pt x="166" y="55"/>
                  </a:lnTo>
                  <a:lnTo>
                    <a:pt x="144" y="61"/>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448" name="Freeform 447">
              <a:extLst>
                <a:ext uri="{FF2B5EF4-FFF2-40B4-BE49-F238E27FC236}">
                  <a16:creationId xmlns:a16="http://schemas.microsoft.com/office/drawing/2014/main" id="{8703F004-E04B-B244-B813-55EE3CD100A4}"/>
                </a:ext>
              </a:extLst>
            </p:cNvPr>
            <p:cNvSpPr>
              <a:spLocks/>
            </p:cNvSpPr>
            <p:nvPr/>
          </p:nvSpPr>
          <p:spPr bwMode="auto">
            <a:xfrm>
              <a:off x="5829868" y="5075236"/>
              <a:ext cx="39675" cy="52810"/>
            </a:xfrm>
            <a:custGeom>
              <a:avLst/>
              <a:gdLst>
                <a:gd name="T0" fmla="*/ 24 w 24"/>
                <a:gd name="T1" fmla="*/ 23 h 34"/>
                <a:gd name="T2" fmla="*/ 20 w 24"/>
                <a:gd name="T3" fmla="*/ 32 h 34"/>
                <a:gd name="T4" fmla="*/ 10 w 24"/>
                <a:gd name="T5" fmla="*/ 34 h 34"/>
                <a:gd name="T6" fmla="*/ 0 w 24"/>
                <a:gd name="T7" fmla="*/ 23 h 34"/>
                <a:gd name="T8" fmla="*/ 0 w 24"/>
                <a:gd name="T9" fmla="*/ 16 h 34"/>
                <a:gd name="T10" fmla="*/ 6 w 24"/>
                <a:gd name="T11" fmla="*/ 8 h 34"/>
                <a:gd name="T12" fmla="*/ 8 w 24"/>
                <a:gd name="T13" fmla="*/ 2 h 34"/>
                <a:gd name="T14" fmla="*/ 13 w 24"/>
                <a:gd name="T15" fmla="*/ 0 h 34"/>
                <a:gd name="T16" fmla="*/ 22 w 24"/>
                <a:gd name="T17" fmla="*/ 4 h 34"/>
                <a:gd name="T18" fmla="*/ 24 w 24"/>
                <a:gd name="T19" fmla="*/ 14 h 34"/>
                <a:gd name="T20" fmla="*/ 24 w 24"/>
                <a:gd name="T21" fmla="*/ 23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4" h="34">
                  <a:moveTo>
                    <a:pt x="24" y="23"/>
                  </a:moveTo>
                  <a:lnTo>
                    <a:pt x="20" y="32"/>
                  </a:lnTo>
                  <a:lnTo>
                    <a:pt x="10" y="34"/>
                  </a:lnTo>
                  <a:lnTo>
                    <a:pt x="0" y="23"/>
                  </a:lnTo>
                  <a:lnTo>
                    <a:pt x="0" y="16"/>
                  </a:lnTo>
                  <a:lnTo>
                    <a:pt x="6" y="8"/>
                  </a:lnTo>
                  <a:lnTo>
                    <a:pt x="8" y="2"/>
                  </a:lnTo>
                  <a:lnTo>
                    <a:pt x="13" y="0"/>
                  </a:lnTo>
                  <a:lnTo>
                    <a:pt x="22" y="4"/>
                  </a:lnTo>
                  <a:lnTo>
                    <a:pt x="24" y="14"/>
                  </a:lnTo>
                  <a:lnTo>
                    <a:pt x="24" y="23"/>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449" name="Freeform 448">
              <a:extLst>
                <a:ext uri="{FF2B5EF4-FFF2-40B4-BE49-F238E27FC236}">
                  <a16:creationId xmlns:a16="http://schemas.microsoft.com/office/drawing/2014/main" id="{4F77008A-BB6A-1841-A8DD-E323EAACFE44}"/>
                </a:ext>
              </a:extLst>
            </p:cNvPr>
            <p:cNvSpPr>
              <a:spLocks/>
            </p:cNvSpPr>
            <p:nvPr/>
          </p:nvSpPr>
          <p:spPr bwMode="auto">
            <a:xfrm>
              <a:off x="5952200" y="3048233"/>
              <a:ext cx="175233" cy="156880"/>
            </a:xfrm>
            <a:custGeom>
              <a:avLst/>
              <a:gdLst>
                <a:gd name="T0" fmla="*/ 56 w 106"/>
                <a:gd name="T1" fmla="*/ 79 h 101"/>
                <a:gd name="T2" fmla="*/ 24 w 106"/>
                <a:gd name="T3" fmla="*/ 101 h 101"/>
                <a:gd name="T4" fmla="*/ 4 w 106"/>
                <a:gd name="T5" fmla="*/ 93 h 101"/>
                <a:gd name="T6" fmla="*/ 3 w 106"/>
                <a:gd name="T7" fmla="*/ 93 h 101"/>
                <a:gd name="T8" fmla="*/ 5 w 106"/>
                <a:gd name="T9" fmla="*/ 90 h 101"/>
                <a:gd name="T10" fmla="*/ 4 w 106"/>
                <a:gd name="T11" fmla="*/ 81 h 101"/>
                <a:gd name="T12" fmla="*/ 7 w 106"/>
                <a:gd name="T13" fmla="*/ 70 h 101"/>
                <a:gd name="T14" fmla="*/ 16 w 106"/>
                <a:gd name="T15" fmla="*/ 62 h 101"/>
                <a:gd name="T16" fmla="*/ 12 w 106"/>
                <a:gd name="T17" fmla="*/ 54 h 101"/>
                <a:gd name="T18" fmla="*/ 4 w 106"/>
                <a:gd name="T19" fmla="*/ 53 h 101"/>
                <a:gd name="T20" fmla="*/ 0 w 106"/>
                <a:gd name="T21" fmla="*/ 37 h 101"/>
                <a:gd name="T22" fmla="*/ 4 w 106"/>
                <a:gd name="T23" fmla="*/ 29 h 101"/>
                <a:gd name="T24" fmla="*/ 8 w 106"/>
                <a:gd name="T25" fmla="*/ 24 h 101"/>
                <a:gd name="T26" fmla="*/ 12 w 106"/>
                <a:gd name="T27" fmla="*/ 20 h 101"/>
                <a:gd name="T28" fmla="*/ 11 w 106"/>
                <a:gd name="T29" fmla="*/ 8 h 101"/>
                <a:gd name="T30" fmla="*/ 17 w 106"/>
                <a:gd name="T31" fmla="*/ 12 h 101"/>
                <a:gd name="T32" fmla="*/ 36 w 106"/>
                <a:gd name="T33" fmla="*/ 6 h 101"/>
                <a:gd name="T34" fmla="*/ 45 w 106"/>
                <a:gd name="T35" fmla="*/ 10 h 101"/>
                <a:gd name="T36" fmla="*/ 59 w 106"/>
                <a:gd name="T37" fmla="*/ 10 h 101"/>
                <a:gd name="T38" fmla="*/ 78 w 106"/>
                <a:gd name="T39" fmla="*/ 3 h 101"/>
                <a:gd name="T40" fmla="*/ 87 w 106"/>
                <a:gd name="T41" fmla="*/ 3 h 101"/>
                <a:gd name="T42" fmla="*/ 106 w 106"/>
                <a:gd name="T43" fmla="*/ 0 h 101"/>
                <a:gd name="T44" fmla="*/ 99 w 106"/>
                <a:gd name="T45" fmla="*/ 13 h 101"/>
                <a:gd name="T46" fmla="*/ 91 w 106"/>
                <a:gd name="T47" fmla="*/ 18 h 101"/>
                <a:gd name="T48" fmla="*/ 94 w 106"/>
                <a:gd name="T49" fmla="*/ 33 h 101"/>
                <a:gd name="T50" fmla="*/ 91 w 106"/>
                <a:gd name="T51" fmla="*/ 58 h 101"/>
                <a:gd name="T52" fmla="*/ 56 w 106"/>
                <a:gd name="T53" fmla="*/ 79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06" h="101">
                  <a:moveTo>
                    <a:pt x="56" y="79"/>
                  </a:moveTo>
                  <a:lnTo>
                    <a:pt x="24" y="101"/>
                  </a:lnTo>
                  <a:lnTo>
                    <a:pt x="4" y="93"/>
                  </a:lnTo>
                  <a:lnTo>
                    <a:pt x="3" y="93"/>
                  </a:lnTo>
                  <a:lnTo>
                    <a:pt x="5" y="90"/>
                  </a:lnTo>
                  <a:lnTo>
                    <a:pt x="4" y="81"/>
                  </a:lnTo>
                  <a:lnTo>
                    <a:pt x="7" y="70"/>
                  </a:lnTo>
                  <a:lnTo>
                    <a:pt x="16" y="62"/>
                  </a:lnTo>
                  <a:lnTo>
                    <a:pt x="12" y="54"/>
                  </a:lnTo>
                  <a:lnTo>
                    <a:pt x="4" y="53"/>
                  </a:lnTo>
                  <a:lnTo>
                    <a:pt x="0" y="37"/>
                  </a:lnTo>
                  <a:lnTo>
                    <a:pt x="4" y="29"/>
                  </a:lnTo>
                  <a:lnTo>
                    <a:pt x="8" y="24"/>
                  </a:lnTo>
                  <a:lnTo>
                    <a:pt x="12" y="20"/>
                  </a:lnTo>
                  <a:lnTo>
                    <a:pt x="11" y="8"/>
                  </a:lnTo>
                  <a:lnTo>
                    <a:pt x="17" y="12"/>
                  </a:lnTo>
                  <a:lnTo>
                    <a:pt x="36" y="6"/>
                  </a:lnTo>
                  <a:lnTo>
                    <a:pt x="45" y="10"/>
                  </a:lnTo>
                  <a:lnTo>
                    <a:pt x="59" y="10"/>
                  </a:lnTo>
                  <a:lnTo>
                    <a:pt x="78" y="3"/>
                  </a:lnTo>
                  <a:lnTo>
                    <a:pt x="87" y="3"/>
                  </a:lnTo>
                  <a:lnTo>
                    <a:pt x="106" y="0"/>
                  </a:lnTo>
                  <a:lnTo>
                    <a:pt x="99" y="13"/>
                  </a:lnTo>
                  <a:lnTo>
                    <a:pt x="91" y="18"/>
                  </a:lnTo>
                  <a:lnTo>
                    <a:pt x="94" y="33"/>
                  </a:lnTo>
                  <a:lnTo>
                    <a:pt x="91" y="58"/>
                  </a:lnTo>
                  <a:lnTo>
                    <a:pt x="56" y="7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450" name="Freeform 449">
              <a:extLst>
                <a:ext uri="{FF2B5EF4-FFF2-40B4-BE49-F238E27FC236}">
                  <a16:creationId xmlns:a16="http://schemas.microsoft.com/office/drawing/2014/main" id="{019EBE83-C197-6D4A-8169-796C8E596932}"/>
                </a:ext>
              </a:extLst>
            </p:cNvPr>
            <p:cNvSpPr>
              <a:spLocks/>
            </p:cNvSpPr>
            <p:nvPr/>
          </p:nvSpPr>
          <p:spPr bwMode="auto">
            <a:xfrm>
              <a:off x="5335577" y="3492465"/>
              <a:ext cx="310791" cy="515682"/>
            </a:xfrm>
            <a:custGeom>
              <a:avLst/>
              <a:gdLst>
                <a:gd name="T0" fmla="*/ 18 w 188"/>
                <a:gd name="T1" fmla="*/ 219 h 332"/>
                <a:gd name="T2" fmla="*/ 19 w 188"/>
                <a:gd name="T3" fmla="*/ 209 h 332"/>
                <a:gd name="T4" fmla="*/ 8 w 188"/>
                <a:gd name="T5" fmla="*/ 209 h 332"/>
                <a:gd name="T6" fmla="*/ 8 w 188"/>
                <a:gd name="T7" fmla="*/ 196 h 332"/>
                <a:gd name="T8" fmla="*/ 0 w 188"/>
                <a:gd name="T9" fmla="*/ 188 h 332"/>
                <a:gd name="T10" fmla="*/ 7 w 188"/>
                <a:gd name="T11" fmla="*/ 161 h 332"/>
                <a:gd name="T12" fmla="*/ 30 w 188"/>
                <a:gd name="T13" fmla="*/ 141 h 332"/>
                <a:gd name="T14" fmla="*/ 30 w 188"/>
                <a:gd name="T15" fmla="*/ 114 h 332"/>
                <a:gd name="T16" fmla="*/ 37 w 188"/>
                <a:gd name="T17" fmla="*/ 72 h 332"/>
                <a:gd name="T18" fmla="*/ 40 w 188"/>
                <a:gd name="T19" fmla="*/ 63 h 332"/>
                <a:gd name="T20" fmla="*/ 33 w 188"/>
                <a:gd name="T21" fmla="*/ 56 h 332"/>
                <a:gd name="T22" fmla="*/ 32 w 188"/>
                <a:gd name="T23" fmla="*/ 49 h 332"/>
                <a:gd name="T24" fmla="*/ 25 w 188"/>
                <a:gd name="T25" fmla="*/ 44 h 332"/>
                <a:gd name="T26" fmla="*/ 20 w 188"/>
                <a:gd name="T27" fmla="*/ 11 h 332"/>
                <a:gd name="T28" fmla="*/ 38 w 188"/>
                <a:gd name="T29" fmla="*/ 0 h 332"/>
                <a:gd name="T30" fmla="*/ 111 w 188"/>
                <a:gd name="T31" fmla="*/ 40 h 332"/>
                <a:gd name="T32" fmla="*/ 184 w 188"/>
                <a:gd name="T33" fmla="*/ 80 h 332"/>
                <a:gd name="T34" fmla="*/ 188 w 188"/>
                <a:gd name="T35" fmla="*/ 162 h 332"/>
                <a:gd name="T36" fmla="*/ 172 w 188"/>
                <a:gd name="T37" fmla="*/ 161 h 332"/>
                <a:gd name="T38" fmla="*/ 164 w 188"/>
                <a:gd name="T39" fmla="*/ 176 h 332"/>
                <a:gd name="T40" fmla="*/ 160 w 188"/>
                <a:gd name="T41" fmla="*/ 189 h 332"/>
                <a:gd name="T42" fmla="*/ 163 w 188"/>
                <a:gd name="T43" fmla="*/ 194 h 332"/>
                <a:gd name="T44" fmla="*/ 158 w 188"/>
                <a:gd name="T45" fmla="*/ 200 h 332"/>
                <a:gd name="T46" fmla="*/ 160 w 188"/>
                <a:gd name="T47" fmla="*/ 209 h 332"/>
                <a:gd name="T48" fmla="*/ 155 w 188"/>
                <a:gd name="T49" fmla="*/ 217 h 332"/>
                <a:gd name="T50" fmla="*/ 154 w 188"/>
                <a:gd name="T51" fmla="*/ 225 h 332"/>
                <a:gd name="T52" fmla="*/ 160 w 188"/>
                <a:gd name="T53" fmla="*/ 224 h 332"/>
                <a:gd name="T54" fmla="*/ 164 w 188"/>
                <a:gd name="T55" fmla="*/ 232 h 332"/>
                <a:gd name="T56" fmla="*/ 164 w 188"/>
                <a:gd name="T57" fmla="*/ 244 h 332"/>
                <a:gd name="T58" fmla="*/ 171 w 188"/>
                <a:gd name="T59" fmla="*/ 250 h 332"/>
                <a:gd name="T60" fmla="*/ 171 w 188"/>
                <a:gd name="T61" fmla="*/ 255 h 332"/>
                <a:gd name="T62" fmla="*/ 160 w 188"/>
                <a:gd name="T63" fmla="*/ 258 h 332"/>
                <a:gd name="T64" fmla="*/ 151 w 188"/>
                <a:gd name="T65" fmla="*/ 267 h 332"/>
                <a:gd name="T66" fmla="*/ 138 w 188"/>
                <a:gd name="T67" fmla="*/ 290 h 332"/>
                <a:gd name="T68" fmla="*/ 121 w 188"/>
                <a:gd name="T69" fmla="*/ 299 h 332"/>
                <a:gd name="T70" fmla="*/ 103 w 188"/>
                <a:gd name="T71" fmla="*/ 298 h 332"/>
                <a:gd name="T72" fmla="*/ 98 w 188"/>
                <a:gd name="T73" fmla="*/ 300 h 332"/>
                <a:gd name="T74" fmla="*/ 100 w 188"/>
                <a:gd name="T75" fmla="*/ 307 h 332"/>
                <a:gd name="T76" fmla="*/ 90 w 188"/>
                <a:gd name="T77" fmla="*/ 314 h 332"/>
                <a:gd name="T78" fmla="*/ 83 w 188"/>
                <a:gd name="T79" fmla="*/ 323 h 332"/>
                <a:gd name="T80" fmla="*/ 59 w 188"/>
                <a:gd name="T81" fmla="*/ 330 h 332"/>
                <a:gd name="T82" fmla="*/ 55 w 188"/>
                <a:gd name="T83" fmla="*/ 326 h 332"/>
                <a:gd name="T84" fmla="*/ 52 w 188"/>
                <a:gd name="T85" fmla="*/ 325 h 332"/>
                <a:gd name="T86" fmla="*/ 48 w 188"/>
                <a:gd name="T87" fmla="*/ 331 h 332"/>
                <a:gd name="T88" fmla="*/ 33 w 188"/>
                <a:gd name="T89" fmla="*/ 332 h 332"/>
                <a:gd name="T90" fmla="*/ 36 w 188"/>
                <a:gd name="T91" fmla="*/ 326 h 332"/>
                <a:gd name="T92" fmla="*/ 30 w 188"/>
                <a:gd name="T93" fmla="*/ 312 h 332"/>
                <a:gd name="T94" fmla="*/ 28 w 188"/>
                <a:gd name="T95" fmla="*/ 304 h 332"/>
                <a:gd name="T96" fmla="*/ 20 w 188"/>
                <a:gd name="T97" fmla="*/ 300 h 332"/>
                <a:gd name="T98" fmla="*/ 9 w 188"/>
                <a:gd name="T99" fmla="*/ 288 h 332"/>
                <a:gd name="T100" fmla="*/ 13 w 188"/>
                <a:gd name="T101" fmla="*/ 278 h 332"/>
                <a:gd name="T102" fmla="*/ 21 w 188"/>
                <a:gd name="T103" fmla="*/ 280 h 332"/>
                <a:gd name="T104" fmla="*/ 26 w 188"/>
                <a:gd name="T105" fmla="*/ 279 h 332"/>
                <a:gd name="T106" fmla="*/ 36 w 188"/>
                <a:gd name="T107" fmla="*/ 279 h 332"/>
                <a:gd name="T108" fmla="*/ 26 w 188"/>
                <a:gd name="T109" fmla="*/ 260 h 332"/>
                <a:gd name="T110" fmla="*/ 27 w 188"/>
                <a:gd name="T111" fmla="*/ 246 h 332"/>
                <a:gd name="T112" fmla="*/ 25 w 188"/>
                <a:gd name="T113" fmla="*/ 233 h 332"/>
                <a:gd name="T114" fmla="*/ 18 w 188"/>
                <a:gd name="T115" fmla="*/ 219 h 3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88" h="332">
                  <a:moveTo>
                    <a:pt x="18" y="219"/>
                  </a:moveTo>
                  <a:lnTo>
                    <a:pt x="19" y="209"/>
                  </a:lnTo>
                  <a:lnTo>
                    <a:pt x="8" y="209"/>
                  </a:lnTo>
                  <a:lnTo>
                    <a:pt x="8" y="196"/>
                  </a:lnTo>
                  <a:lnTo>
                    <a:pt x="0" y="188"/>
                  </a:lnTo>
                  <a:lnTo>
                    <a:pt x="7" y="161"/>
                  </a:lnTo>
                  <a:lnTo>
                    <a:pt x="30" y="141"/>
                  </a:lnTo>
                  <a:lnTo>
                    <a:pt x="30" y="114"/>
                  </a:lnTo>
                  <a:lnTo>
                    <a:pt x="37" y="72"/>
                  </a:lnTo>
                  <a:lnTo>
                    <a:pt x="40" y="63"/>
                  </a:lnTo>
                  <a:lnTo>
                    <a:pt x="33" y="56"/>
                  </a:lnTo>
                  <a:lnTo>
                    <a:pt x="32" y="49"/>
                  </a:lnTo>
                  <a:lnTo>
                    <a:pt x="25" y="44"/>
                  </a:lnTo>
                  <a:lnTo>
                    <a:pt x="20" y="11"/>
                  </a:lnTo>
                  <a:lnTo>
                    <a:pt x="38" y="0"/>
                  </a:lnTo>
                  <a:lnTo>
                    <a:pt x="111" y="40"/>
                  </a:lnTo>
                  <a:lnTo>
                    <a:pt x="184" y="80"/>
                  </a:lnTo>
                  <a:lnTo>
                    <a:pt x="188" y="162"/>
                  </a:lnTo>
                  <a:lnTo>
                    <a:pt x="172" y="161"/>
                  </a:lnTo>
                  <a:lnTo>
                    <a:pt x="164" y="176"/>
                  </a:lnTo>
                  <a:lnTo>
                    <a:pt x="160" y="189"/>
                  </a:lnTo>
                  <a:lnTo>
                    <a:pt x="163" y="194"/>
                  </a:lnTo>
                  <a:lnTo>
                    <a:pt x="158" y="200"/>
                  </a:lnTo>
                  <a:lnTo>
                    <a:pt x="160" y="209"/>
                  </a:lnTo>
                  <a:lnTo>
                    <a:pt x="155" y="217"/>
                  </a:lnTo>
                  <a:lnTo>
                    <a:pt x="154" y="225"/>
                  </a:lnTo>
                  <a:lnTo>
                    <a:pt x="160" y="224"/>
                  </a:lnTo>
                  <a:lnTo>
                    <a:pt x="164" y="232"/>
                  </a:lnTo>
                  <a:lnTo>
                    <a:pt x="164" y="244"/>
                  </a:lnTo>
                  <a:lnTo>
                    <a:pt x="171" y="250"/>
                  </a:lnTo>
                  <a:lnTo>
                    <a:pt x="171" y="255"/>
                  </a:lnTo>
                  <a:lnTo>
                    <a:pt x="160" y="258"/>
                  </a:lnTo>
                  <a:lnTo>
                    <a:pt x="151" y="267"/>
                  </a:lnTo>
                  <a:lnTo>
                    <a:pt x="138" y="290"/>
                  </a:lnTo>
                  <a:lnTo>
                    <a:pt x="121" y="299"/>
                  </a:lnTo>
                  <a:lnTo>
                    <a:pt x="103" y="298"/>
                  </a:lnTo>
                  <a:lnTo>
                    <a:pt x="98" y="300"/>
                  </a:lnTo>
                  <a:lnTo>
                    <a:pt x="100" y="307"/>
                  </a:lnTo>
                  <a:lnTo>
                    <a:pt x="90" y="314"/>
                  </a:lnTo>
                  <a:lnTo>
                    <a:pt x="83" y="323"/>
                  </a:lnTo>
                  <a:lnTo>
                    <a:pt x="59" y="330"/>
                  </a:lnTo>
                  <a:lnTo>
                    <a:pt x="55" y="326"/>
                  </a:lnTo>
                  <a:lnTo>
                    <a:pt x="52" y="325"/>
                  </a:lnTo>
                  <a:lnTo>
                    <a:pt x="48" y="331"/>
                  </a:lnTo>
                  <a:lnTo>
                    <a:pt x="33" y="332"/>
                  </a:lnTo>
                  <a:lnTo>
                    <a:pt x="36" y="326"/>
                  </a:lnTo>
                  <a:lnTo>
                    <a:pt x="30" y="312"/>
                  </a:lnTo>
                  <a:lnTo>
                    <a:pt x="28" y="304"/>
                  </a:lnTo>
                  <a:lnTo>
                    <a:pt x="20" y="300"/>
                  </a:lnTo>
                  <a:lnTo>
                    <a:pt x="9" y="288"/>
                  </a:lnTo>
                  <a:lnTo>
                    <a:pt x="13" y="278"/>
                  </a:lnTo>
                  <a:lnTo>
                    <a:pt x="21" y="280"/>
                  </a:lnTo>
                  <a:lnTo>
                    <a:pt x="26" y="279"/>
                  </a:lnTo>
                  <a:lnTo>
                    <a:pt x="36" y="279"/>
                  </a:lnTo>
                  <a:lnTo>
                    <a:pt x="26" y="260"/>
                  </a:lnTo>
                  <a:lnTo>
                    <a:pt x="27" y="246"/>
                  </a:lnTo>
                  <a:lnTo>
                    <a:pt x="25" y="233"/>
                  </a:lnTo>
                  <a:lnTo>
                    <a:pt x="18" y="21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451" name="Freeform 450">
              <a:extLst>
                <a:ext uri="{FF2B5EF4-FFF2-40B4-BE49-F238E27FC236}">
                  <a16:creationId xmlns:a16="http://schemas.microsoft.com/office/drawing/2014/main" id="{28E4C518-B146-DC48-AF7C-7AB633EFCDC2}"/>
                </a:ext>
              </a:extLst>
            </p:cNvPr>
            <p:cNvSpPr>
              <a:spLocks/>
            </p:cNvSpPr>
            <p:nvPr/>
          </p:nvSpPr>
          <p:spPr bwMode="auto">
            <a:xfrm>
              <a:off x="4925598" y="3891652"/>
              <a:ext cx="57861" cy="164646"/>
            </a:xfrm>
            <a:custGeom>
              <a:avLst/>
              <a:gdLst>
                <a:gd name="T0" fmla="*/ 35 w 35"/>
                <a:gd name="T1" fmla="*/ 102 h 106"/>
                <a:gd name="T2" fmla="*/ 21 w 35"/>
                <a:gd name="T3" fmla="*/ 106 h 106"/>
                <a:gd name="T4" fmla="*/ 17 w 35"/>
                <a:gd name="T5" fmla="*/ 99 h 106"/>
                <a:gd name="T6" fmla="*/ 12 w 35"/>
                <a:gd name="T7" fmla="*/ 86 h 106"/>
                <a:gd name="T8" fmla="*/ 10 w 35"/>
                <a:gd name="T9" fmla="*/ 75 h 106"/>
                <a:gd name="T10" fmla="*/ 14 w 35"/>
                <a:gd name="T11" fmla="*/ 57 h 106"/>
                <a:gd name="T12" fmla="*/ 10 w 35"/>
                <a:gd name="T13" fmla="*/ 49 h 106"/>
                <a:gd name="T14" fmla="*/ 8 w 35"/>
                <a:gd name="T15" fmla="*/ 33 h 106"/>
                <a:gd name="T16" fmla="*/ 8 w 35"/>
                <a:gd name="T17" fmla="*/ 18 h 106"/>
                <a:gd name="T18" fmla="*/ 0 w 35"/>
                <a:gd name="T19" fmla="*/ 7 h 106"/>
                <a:gd name="T20" fmla="*/ 2 w 35"/>
                <a:gd name="T21" fmla="*/ 0 h 106"/>
                <a:gd name="T22" fmla="*/ 18 w 35"/>
                <a:gd name="T23" fmla="*/ 1 h 106"/>
                <a:gd name="T24" fmla="*/ 15 w 35"/>
                <a:gd name="T25" fmla="*/ 12 h 106"/>
                <a:gd name="T26" fmla="*/ 21 w 35"/>
                <a:gd name="T27" fmla="*/ 18 h 106"/>
                <a:gd name="T28" fmla="*/ 27 w 35"/>
                <a:gd name="T29" fmla="*/ 25 h 106"/>
                <a:gd name="T30" fmla="*/ 28 w 35"/>
                <a:gd name="T31" fmla="*/ 36 h 106"/>
                <a:gd name="T32" fmla="*/ 32 w 35"/>
                <a:gd name="T33" fmla="*/ 40 h 106"/>
                <a:gd name="T34" fmla="*/ 31 w 35"/>
                <a:gd name="T35" fmla="*/ 88 h 106"/>
                <a:gd name="T36" fmla="*/ 35 w 35"/>
                <a:gd name="T37" fmla="*/ 102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5" h="106">
                  <a:moveTo>
                    <a:pt x="35" y="102"/>
                  </a:moveTo>
                  <a:lnTo>
                    <a:pt x="21" y="106"/>
                  </a:lnTo>
                  <a:lnTo>
                    <a:pt x="17" y="99"/>
                  </a:lnTo>
                  <a:lnTo>
                    <a:pt x="12" y="86"/>
                  </a:lnTo>
                  <a:lnTo>
                    <a:pt x="10" y="75"/>
                  </a:lnTo>
                  <a:lnTo>
                    <a:pt x="14" y="57"/>
                  </a:lnTo>
                  <a:lnTo>
                    <a:pt x="10" y="49"/>
                  </a:lnTo>
                  <a:lnTo>
                    <a:pt x="8" y="33"/>
                  </a:lnTo>
                  <a:lnTo>
                    <a:pt x="8" y="18"/>
                  </a:lnTo>
                  <a:lnTo>
                    <a:pt x="0" y="7"/>
                  </a:lnTo>
                  <a:lnTo>
                    <a:pt x="2" y="0"/>
                  </a:lnTo>
                  <a:lnTo>
                    <a:pt x="18" y="1"/>
                  </a:lnTo>
                  <a:lnTo>
                    <a:pt x="15" y="12"/>
                  </a:lnTo>
                  <a:lnTo>
                    <a:pt x="21" y="18"/>
                  </a:lnTo>
                  <a:lnTo>
                    <a:pt x="27" y="25"/>
                  </a:lnTo>
                  <a:lnTo>
                    <a:pt x="28" y="36"/>
                  </a:lnTo>
                  <a:lnTo>
                    <a:pt x="32" y="40"/>
                  </a:lnTo>
                  <a:lnTo>
                    <a:pt x="31" y="88"/>
                  </a:lnTo>
                  <a:lnTo>
                    <a:pt x="35" y="102"/>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452" name="Freeform 451">
              <a:extLst>
                <a:ext uri="{FF2B5EF4-FFF2-40B4-BE49-F238E27FC236}">
                  <a16:creationId xmlns:a16="http://schemas.microsoft.com/office/drawing/2014/main" id="{A8A31AB3-C855-754F-8E6B-F079554BABB1}"/>
                </a:ext>
              </a:extLst>
            </p:cNvPr>
            <p:cNvSpPr>
              <a:spLocks/>
            </p:cNvSpPr>
            <p:nvPr/>
          </p:nvSpPr>
          <p:spPr bwMode="auto">
            <a:xfrm>
              <a:off x="5143813" y="3043572"/>
              <a:ext cx="115720" cy="226776"/>
            </a:xfrm>
            <a:custGeom>
              <a:avLst/>
              <a:gdLst>
                <a:gd name="T0" fmla="*/ 36 w 70"/>
                <a:gd name="T1" fmla="*/ 146 h 146"/>
                <a:gd name="T2" fmla="*/ 28 w 70"/>
                <a:gd name="T3" fmla="*/ 109 h 146"/>
                <a:gd name="T4" fmla="*/ 17 w 70"/>
                <a:gd name="T5" fmla="*/ 100 h 146"/>
                <a:gd name="T6" fmla="*/ 17 w 70"/>
                <a:gd name="T7" fmla="*/ 95 h 146"/>
                <a:gd name="T8" fmla="*/ 2 w 70"/>
                <a:gd name="T9" fmla="*/ 83 h 146"/>
                <a:gd name="T10" fmla="*/ 0 w 70"/>
                <a:gd name="T11" fmla="*/ 67 h 146"/>
                <a:gd name="T12" fmla="*/ 10 w 70"/>
                <a:gd name="T13" fmla="*/ 56 h 146"/>
                <a:gd name="T14" fmla="*/ 14 w 70"/>
                <a:gd name="T15" fmla="*/ 39 h 146"/>
                <a:gd name="T16" fmla="*/ 11 w 70"/>
                <a:gd name="T17" fmla="*/ 19 h 146"/>
                <a:gd name="T18" fmla="*/ 14 w 70"/>
                <a:gd name="T19" fmla="*/ 8 h 146"/>
                <a:gd name="T20" fmla="*/ 32 w 70"/>
                <a:gd name="T21" fmla="*/ 0 h 146"/>
                <a:gd name="T22" fmla="*/ 44 w 70"/>
                <a:gd name="T23" fmla="*/ 3 h 146"/>
                <a:gd name="T24" fmla="*/ 44 w 70"/>
                <a:gd name="T25" fmla="*/ 13 h 146"/>
                <a:gd name="T26" fmla="*/ 59 w 70"/>
                <a:gd name="T27" fmla="*/ 6 h 146"/>
                <a:gd name="T28" fmla="*/ 60 w 70"/>
                <a:gd name="T29" fmla="*/ 9 h 146"/>
                <a:gd name="T30" fmla="*/ 52 w 70"/>
                <a:gd name="T31" fmla="*/ 19 h 146"/>
                <a:gd name="T32" fmla="*/ 52 w 70"/>
                <a:gd name="T33" fmla="*/ 29 h 146"/>
                <a:gd name="T34" fmla="*/ 58 w 70"/>
                <a:gd name="T35" fmla="*/ 34 h 146"/>
                <a:gd name="T36" fmla="*/ 56 w 70"/>
                <a:gd name="T37" fmla="*/ 52 h 146"/>
                <a:gd name="T38" fmla="*/ 45 w 70"/>
                <a:gd name="T39" fmla="*/ 63 h 146"/>
                <a:gd name="T40" fmla="*/ 49 w 70"/>
                <a:gd name="T41" fmla="*/ 74 h 146"/>
                <a:gd name="T42" fmla="*/ 58 w 70"/>
                <a:gd name="T43" fmla="*/ 74 h 146"/>
                <a:gd name="T44" fmla="*/ 63 w 70"/>
                <a:gd name="T45" fmla="*/ 84 h 146"/>
                <a:gd name="T46" fmla="*/ 70 w 70"/>
                <a:gd name="T47" fmla="*/ 87 h 146"/>
                <a:gd name="T48" fmla="*/ 69 w 70"/>
                <a:gd name="T49" fmla="*/ 103 h 146"/>
                <a:gd name="T50" fmla="*/ 61 w 70"/>
                <a:gd name="T51" fmla="*/ 109 h 146"/>
                <a:gd name="T52" fmla="*/ 56 w 70"/>
                <a:gd name="T53" fmla="*/ 116 h 146"/>
                <a:gd name="T54" fmla="*/ 44 w 70"/>
                <a:gd name="T55" fmla="*/ 124 h 146"/>
                <a:gd name="T56" fmla="*/ 46 w 70"/>
                <a:gd name="T57" fmla="*/ 132 h 146"/>
                <a:gd name="T58" fmla="*/ 45 w 70"/>
                <a:gd name="T59" fmla="*/ 141 h 146"/>
                <a:gd name="T60" fmla="*/ 36 w 70"/>
                <a:gd name="T61" fmla="*/ 146 h 1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0" h="146">
                  <a:moveTo>
                    <a:pt x="36" y="146"/>
                  </a:moveTo>
                  <a:lnTo>
                    <a:pt x="28" y="109"/>
                  </a:lnTo>
                  <a:lnTo>
                    <a:pt x="17" y="100"/>
                  </a:lnTo>
                  <a:lnTo>
                    <a:pt x="17" y="95"/>
                  </a:lnTo>
                  <a:lnTo>
                    <a:pt x="2" y="83"/>
                  </a:lnTo>
                  <a:lnTo>
                    <a:pt x="0" y="67"/>
                  </a:lnTo>
                  <a:lnTo>
                    <a:pt x="10" y="56"/>
                  </a:lnTo>
                  <a:lnTo>
                    <a:pt x="14" y="39"/>
                  </a:lnTo>
                  <a:lnTo>
                    <a:pt x="11" y="19"/>
                  </a:lnTo>
                  <a:lnTo>
                    <a:pt x="14" y="8"/>
                  </a:lnTo>
                  <a:lnTo>
                    <a:pt x="32" y="0"/>
                  </a:lnTo>
                  <a:lnTo>
                    <a:pt x="44" y="3"/>
                  </a:lnTo>
                  <a:lnTo>
                    <a:pt x="44" y="13"/>
                  </a:lnTo>
                  <a:lnTo>
                    <a:pt x="59" y="6"/>
                  </a:lnTo>
                  <a:lnTo>
                    <a:pt x="60" y="9"/>
                  </a:lnTo>
                  <a:lnTo>
                    <a:pt x="52" y="19"/>
                  </a:lnTo>
                  <a:lnTo>
                    <a:pt x="52" y="29"/>
                  </a:lnTo>
                  <a:lnTo>
                    <a:pt x="58" y="34"/>
                  </a:lnTo>
                  <a:lnTo>
                    <a:pt x="56" y="52"/>
                  </a:lnTo>
                  <a:lnTo>
                    <a:pt x="45" y="63"/>
                  </a:lnTo>
                  <a:lnTo>
                    <a:pt x="49" y="74"/>
                  </a:lnTo>
                  <a:lnTo>
                    <a:pt x="58" y="74"/>
                  </a:lnTo>
                  <a:lnTo>
                    <a:pt x="63" y="84"/>
                  </a:lnTo>
                  <a:lnTo>
                    <a:pt x="70" y="87"/>
                  </a:lnTo>
                  <a:lnTo>
                    <a:pt x="69" y="103"/>
                  </a:lnTo>
                  <a:lnTo>
                    <a:pt x="61" y="109"/>
                  </a:lnTo>
                  <a:lnTo>
                    <a:pt x="56" y="116"/>
                  </a:lnTo>
                  <a:lnTo>
                    <a:pt x="44" y="124"/>
                  </a:lnTo>
                  <a:lnTo>
                    <a:pt x="46" y="132"/>
                  </a:lnTo>
                  <a:lnTo>
                    <a:pt x="45" y="141"/>
                  </a:lnTo>
                  <a:lnTo>
                    <a:pt x="36" y="146"/>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453" name="Freeform 452">
              <a:extLst>
                <a:ext uri="{FF2B5EF4-FFF2-40B4-BE49-F238E27FC236}">
                  <a16:creationId xmlns:a16="http://schemas.microsoft.com/office/drawing/2014/main" id="{995717E4-A88A-DB4C-8ED9-C956C507C1C2}"/>
                </a:ext>
              </a:extLst>
            </p:cNvPr>
            <p:cNvSpPr>
              <a:spLocks/>
            </p:cNvSpPr>
            <p:nvPr/>
          </p:nvSpPr>
          <p:spPr bwMode="auto">
            <a:xfrm>
              <a:off x="5661247" y="2892907"/>
              <a:ext cx="535619" cy="200371"/>
            </a:xfrm>
            <a:custGeom>
              <a:avLst/>
              <a:gdLst>
                <a:gd name="T0" fmla="*/ 177 w 324"/>
                <a:gd name="T1" fmla="*/ 15 h 129"/>
                <a:gd name="T2" fmla="*/ 202 w 324"/>
                <a:gd name="T3" fmla="*/ 23 h 129"/>
                <a:gd name="T4" fmla="*/ 222 w 324"/>
                <a:gd name="T5" fmla="*/ 20 h 129"/>
                <a:gd name="T6" fmla="*/ 236 w 324"/>
                <a:gd name="T7" fmla="*/ 22 h 129"/>
                <a:gd name="T8" fmla="*/ 254 w 324"/>
                <a:gd name="T9" fmla="*/ 11 h 129"/>
                <a:gd name="T10" fmla="*/ 272 w 324"/>
                <a:gd name="T11" fmla="*/ 10 h 129"/>
                <a:gd name="T12" fmla="*/ 290 w 324"/>
                <a:gd name="T13" fmla="*/ 20 h 129"/>
                <a:gd name="T14" fmla="*/ 294 w 324"/>
                <a:gd name="T15" fmla="*/ 27 h 129"/>
                <a:gd name="T16" fmla="*/ 294 w 324"/>
                <a:gd name="T17" fmla="*/ 37 h 129"/>
                <a:gd name="T18" fmla="*/ 308 w 324"/>
                <a:gd name="T19" fmla="*/ 42 h 129"/>
                <a:gd name="T20" fmla="*/ 316 w 324"/>
                <a:gd name="T21" fmla="*/ 48 h 129"/>
                <a:gd name="T22" fmla="*/ 305 w 324"/>
                <a:gd name="T23" fmla="*/ 54 h 129"/>
                <a:gd name="T24" fmla="*/ 314 w 324"/>
                <a:gd name="T25" fmla="*/ 78 h 129"/>
                <a:gd name="T26" fmla="*/ 312 w 324"/>
                <a:gd name="T27" fmla="*/ 84 h 129"/>
                <a:gd name="T28" fmla="*/ 324 w 324"/>
                <a:gd name="T29" fmla="*/ 101 h 129"/>
                <a:gd name="T30" fmla="*/ 316 w 324"/>
                <a:gd name="T31" fmla="*/ 104 h 129"/>
                <a:gd name="T32" fmla="*/ 310 w 324"/>
                <a:gd name="T33" fmla="*/ 99 h 129"/>
                <a:gd name="T34" fmla="*/ 289 w 324"/>
                <a:gd name="T35" fmla="*/ 96 h 129"/>
                <a:gd name="T36" fmla="*/ 282 w 324"/>
                <a:gd name="T37" fmla="*/ 100 h 129"/>
                <a:gd name="T38" fmla="*/ 263 w 324"/>
                <a:gd name="T39" fmla="*/ 103 h 129"/>
                <a:gd name="T40" fmla="*/ 254 w 324"/>
                <a:gd name="T41" fmla="*/ 103 h 129"/>
                <a:gd name="T42" fmla="*/ 235 w 324"/>
                <a:gd name="T43" fmla="*/ 110 h 129"/>
                <a:gd name="T44" fmla="*/ 221 w 324"/>
                <a:gd name="T45" fmla="*/ 110 h 129"/>
                <a:gd name="T46" fmla="*/ 212 w 324"/>
                <a:gd name="T47" fmla="*/ 106 h 129"/>
                <a:gd name="T48" fmla="*/ 193 w 324"/>
                <a:gd name="T49" fmla="*/ 112 h 129"/>
                <a:gd name="T50" fmla="*/ 187 w 324"/>
                <a:gd name="T51" fmla="*/ 108 h 129"/>
                <a:gd name="T52" fmla="*/ 188 w 324"/>
                <a:gd name="T53" fmla="*/ 120 h 129"/>
                <a:gd name="T54" fmla="*/ 184 w 324"/>
                <a:gd name="T55" fmla="*/ 124 h 129"/>
                <a:gd name="T56" fmla="*/ 180 w 324"/>
                <a:gd name="T57" fmla="*/ 129 h 129"/>
                <a:gd name="T58" fmla="*/ 172 w 324"/>
                <a:gd name="T59" fmla="*/ 119 h 129"/>
                <a:gd name="T60" fmla="*/ 178 w 324"/>
                <a:gd name="T61" fmla="*/ 112 h 129"/>
                <a:gd name="T62" fmla="*/ 167 w 324"/>
                <a:gd name="T63" fmla="*/ 113 h 129"/>
                <a:gd name="T64" fmla="*/ 153 w 324"/>
                <a:gd name="T65" fmla="*/ 109 h 129"/>
                <a:gd name="T66" fmla="*/ 142 w 324"/>
                <a:gd name="T67" fmla="*/ 120 h 129"/>
                <a:gd name="T68" fmla="*/ 116 w 324"/>
                <a:gd name="T69" fmla="*/ 123 h 129"/>
                <a:gd name="T70" fmla="*/ 101 w 324"/>
                <a:gd name="T71" fmla="*/ 112 h 129"/>
                <a:gd name="T72" fmla="*/ 82 w 324"/>
                <a:gd name="T73" fmla="*/ 111 h 129"/>
                <a:gd name="T74" fmla="*/ 80 w 324"/>
                <a:gd name="T75" fmla="*/ 120 h 129"/>
                <a:gd name="T76" fmla="*/ 68 w 324"/>
                <a:gd name="T77" fmla="*/ 122 h 129"/>
                <a:gd name="T78" fmla="*/ 50 w 324"/>
                <a:gd name="T79" fmla="*/ 111 h 129"/>
                <a:gd name="T80" fmla="*/ 31 w 324"/>
                <a:gd name="T81" fmla="*/ 111 h 129"/>
                <a:gd name="T82" fmla="*/ 19 w 324"/>
                <a:gd name="T83" fmla="*/ 91 h 129"/>
                <a:gd name="T84" fmla="*/ 6 w 324"/>
                <a:gd name="T85" fmla="*/ 79 h 129"/>
                <a:gd name="T86" fmla="*/ 12 w 324"/>
                <a:gd name="T87" fmla="*/ 63 h 129"/>
                <a:gd name="T88" fmla="*/ 0 w 324"/>
                <a:gd name="T89" fmla="*/ 53 h 129"/>
                <a:gd name="T90" fmla="*/ 17 w 324"/>
                <a:gd name="T91" fmla="*/ 34 h 129"/>
                <a:gd name="T92" fmla="*/ 43 w 324"/>
                <a:gd name="T93" fmla="*/ 33 h 129"/>
                <a:gd name="T94" fmla="*/ 48 w 324"/>
                <a:gd name="T95" fmla="*/ 17 h 129"/>
                <a:gd name="T96" fmla="*/ 81 w 324"/>
                <a:gd name="T97" fmla="*/ 20 h 129"/>
                <a:gd name="T98" fmla="*/ 99 w 324"/>
                <a:gd name="T99" fmla="*/ 7 h 129"/>
                <a:gd name="T100" fmla="*/ 118 w 324"/>
                <a:gd name="T101" fmla="*/ 1 h 129"/>
                <a:gd name="T102" fmla="*/ 145 w 324"/>
                <a:gd name="T103" fmla="*/ 0 h 129"/>
                <a:gd name="T104" fmla="*/ 177 w 324"/>
                <a:gd name="T105" fmla="*/ 15 h 1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324" h="129">
                  <a:moveTo>
                    <a:pt x="177" y="15"/>
                  </a:moveTo>
                  <a:lnTo>
                    <a:pt x="202" y="23"/>
                  </a:lnTo>
                  <a:lnTo>
                    <a:pt x="222" y="20"/>
                  </a:lnTo>
                  <a:lnTo>
                    <a:pt x="236" y="22"/>
                  </a:lnTo>
                  <a:lnTo>
                    <a:pt x="254" y="11"/>
                  </a:lnTo>
                  <a:lnTo>
                    <a:pt x="272" y="10"/>
                  </a:lnTo>
                  <a:lnTo>
                    <a:pt x="290" y="20"/>
                  </a:lnTo>
                  <a:lnTo>
                    <a:pt x="294" y="27"/>
                  </a:lnTo>
                  <a:lnTo>
                    <a:pt x="294" y="37"/>
                  </a:lnTo>
                  <a:lnTo>
                    <a:pt x="308" y="42"/>
                  </a:lnTo>
                  <a:lnTo>
                    <a:pt x="316" y="48"/>
                  </a:lnTo>
                  <a:lnTo>
                    <a:pt x="305" y="54"/>
                  </a:lnTo>
                  <a:lnTo>
                    <a:pt x="314" y="78"/>
                  </a:lnTo>
                  <a:lnTo>
                    <a:pt x="312" y="84"/>
                  </a:lnTo>
                  <a:lnTo>
                    <a:pt x="324" y="101"/>
                  </a:lnTo>
                  <a:lnTo>
                    <a:pt x="316" y="104"/>
                  </a:lnTo>
                  <a:lnTo>
                    <a:pt x="310" y="99"/>
                  </a:lnTo>
                  <a:lnTo>
                    <a:pt x="289" y="96"/>
                  </a:lnTo>
                  <a:lnTo>
                    <a:pt x="282" y="100"/>
                  </a:lnTo>
                  <a:lnTo>
                    <a:pt x="263" y="103"/>
                  </a:lnTo>
                  <a:lnTo>
                    <a:pt x="254" y="103"/>
                  </a:lnTo>
                  <a:lnTo>
                    <a:pt x="235" y="110"/>
                  </a:lnTo>
                  <a:lnTo>
                    <a:pt x="221" y="110"/>
                  </a:lnTo>
                  <a:lnTo>
                    <a:pt x="212" y="106"/>
                  </a:lnTo>
                  <a:lnTo>
                    <a:pt x="193" y="112"/>
                  </a:lnTo>
                  <a:lnTo>
                    <a:pt x="187" y="108"/>
                  </a:lnTo>
                  <a:lnTo>
                    <a:pt x="188" y="120"/>
                  </a:lnTo>
                  <a:lnTo>
                    <a:pt x="184" y="124"/>
                  </a:lnTo>
                  <a:lnTo>
                    <a:pt x="180" y="129"/>
                  </a:lnTo>
                  <a:lnTo>
                    <a:pt x="172" y="119"/>
                  </a:lnTo>
                  <a:lnTo>
                    <a:pt x="178" y="112"/>
                  </a:lnTo>
                  <a:lnTo>
                    <a:pt x="167" y="113"/>
                  </a:lnTo>
                  <a:lnTo>
                    <a:pt x="153" y="109"/>
                  </a:lnTo>
                  <a:lnTo>
                    <a:pt x="142" y="120"/>
                  </a:lnTo>
                  <a:lnTo>
                    <a:pt x="116" y="123"/>
                  </a:lnTo>
                  <a:lnTo>
                    <a:pt x="101" y="112"/>
                  </a:lnTo>
                  <a:lnTo>
                    <a:pt x="82" y="111"/>
                  </a:lnTo>
                  <a:lnTo>
                    <a:pt x="80" y="120"/>
                  </a:lnTo>
                  <a:lnTo>
                    <a:pt x="68" y="122"/>
                  </a:lnTo>
                  <a:lnTo>
                    <a:pt x="50" y="111"/>
                  </a:lnTo>
                  <a:lnTo>
                    <a:pt x="31" y="111"/>
                  </a:lnTo>
                  <a:lnTo>
                    <a:pt x="19" y="91"/>
                  </a:lnTo>
                  <a:lnTo>
                    <a:pt x="6" y="79"/>
                  </a:lnTo>
                  <a:lnTo>
                    <a:pt x="12" y="63"/>
                  </a:lnTo>
                  <a:lnTo>
                    <a:pt x="0" y="53"/>
                  </a:lnTo>
                  <a:lnTo>
                    <a:pt x="17" y="34"/>
                  </a:lnTo>
                  <a:lnTo>
                    <a:pt x="43" y="33"/>
                  </a:lnTo>
                  <a:lnTo>
                    <a:pt x="48" y="17"/>
                  </a:lnTo>
                  <a:lnTo>
                    <a:pt x="81" y="20"/>
                  </a:lnTo>
                  <a:lnTo>
                    <a:pt x="99" y="7"/>
                  </a:lnTo>
                  <a:lnTo>
                    <a:pt x="118" y="1"/>
                  </a:lnTo>
                  <a:lnTo>
                    <a:pt x="145" y="0"/>
                  </a:lnTo>
                  <a:lnTo>
                    <a:pt x="177" y="1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454" name="Freeform 453">
              <a:extLst>
                <a:ext uri="{FF2B5EF4-FFF2-40B4-BE49-F238E27FC236}">
                  <a16:creationId xmlns:a16="http://schemas.microsoft.com/office/drawing/2014/main" id="{BD25634B-B532-F947-B23A-380DFEDEBE2E}"/>
                </a:ext>
              </a:extLst>
            </p:cNvPr>
            <p:cNvSpPr>
              <a:spLocks/>
            </p:cNvSpPr>
            <p:nvPr/>
          </p:nvSpPr>
          <p:spPr bwMode="auto">
            <a:xfrm>
              <a:off x="5651328" y="2889800"/>
              <a:ext cx="82657" cy="63684"/>
            </a:xfrm>
            <a:custGeom>
              <a:avLst/>
              <a:gdLst>
                <a:gd name="T0" fmla="*/ 21 w 50"/>
                <a:gd name="T1" fmla="*/ 30 h 41"/>
                <a:gd name="T2" fmla="*/ 8 w 50"/>
                <a:gd name="T3" fmla="*/ 41 h 41"/>
                <a:gd name="T4" fmla="*/ 2 w 50"/>
                <a:gd name="T5" fmla="*/ 32 h 41"/>
                <a:gd name="T6" fmla="*/ 2 w 50"/>
                <a:gd name="T7" fmla="*/ 27 h 41"/>
                <a:gd name="T8" fmla="*/ 5 w 50"/>
                <a:gd name="T9" fmla="*/ 25 h 41"/>
                <a:gd name="T10" fmla="*/ 9 w 50"/>
                <a:gd name="T11" fmla="*/ 12 h 41"/>
                <a:gd name="T12" fmla="*/ 0 w 50"/>
                <a:gd name="T13" fmla="*/ 7 h 41"/>
                <a:gd name="T14" fmla="*/ 17 w 50"/>
                <a:gd name="T15" fmla="*/ 0 h 41"/>
                <a:gd name="T16" fmla="*/ 32 w 50"/>
                <a:gd name="T17" fmla="*/ 3 h 41"/>
                <a:gd name="T18" fmla="*/ 35 w 50"/>
                <a:gd name="T19" fmla="*/ 11 h 41"/>
                <a:gd name="T20" fmla="*/ 50 w 50"/>
                <a:gd name="T21" fmla="*/ 18 h 41"/>
                <a:gd name="T22" fmla="*/ 47 w 50"/>
                <a:gd name="T23" fmla="*/ 23 h 41"/>
                <a:gd name="T24" fmla="*/ 28 w 50"/>
                <a:gd name="T25" fmla="*/ 24 h 41"/>
                <a:gd name="T26" fmla="*/ 21 w 50"/>
                <a:gd name="T27" fmla="*/ 30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0" h="41">
                  <a:moveTo>
                    <a:pt x="21" y="30"/>
                  </a:moveTo>
                  <a:lnTo>
                    <a:pt x="8" y="41"/>
                  </a:lnTo>
                  <a:lnTo>
                    <a:pt x="2" y="32"/>
                  </a:lnTo>
                  <a:lnTo>
                    <a:pt x="2" y="27"/>
                  </a:lnTo>
                  <a:lnTo>
                    <a:pt x="5" y="25"/>
                  </a:lnTo>
                  <a:lnTo>
                    <a:pt x="9" y="12"/>
                  </a:lnTo>
                  <a:lnTo>
                    <a:pt x="0" y="7"/>
                  </a:lnTo>
                  <a:lnTo>
                    <a:pt x="17" y="0"/>
                  </a:lnTo>
                  <a:lnTo>
                    <a:pt x="32" y="3"/>
                  </a:lnTo>
                  <a:lnTo>
                    <a:pt x="35" y="11"/>
                  </a:lnTo>
                  <a:lnTo>
                    <a:pt x="50" y="18"/>
                  </a:lnTo>
                  <a:lnTo>
                    <a:pt x="47" y="23"/>
                  </a:lnTo>
                  <a:lnTo>
                    <a:pt x="28" y="24"/>
                  </a:lnTo>
                  <a:lnTo>
                    <a:pt x="21" y="3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455" name="Freeform 454">
              <a:extLst>
                <a:ext uri="{FF2B5EF4-FFF2-40B4-BE49-F238E27FC236}">
                  <a16:creationId xmlns:a16="http://schemas.microsoft.com/office/drawing/2014/main" id="{9ADE0C63-AE71-E34E-AE77-94AF6BCD302A}"/>
                </a:ext>
              </a:extLst>
            </p:cNvPr>
            <p:cNvSpPr>
              <a:spLocks/>
            </p:cNvSpPr>
            <p:nvPr/>
          </p:nvSpPr>
          <p:spPr bwMode="auto">
            <a:xfrm>
              <a:off x="5818296" y="4278414"/>
              <a:ext cx="328976" cy="347930"/>
            </a:xfrm>
            <a:custGeom>
              <a:avLst/>
              <a:gdLst>
                <a:gd name="T0" fmla="*/ 84 w 199"/>
                <a:gd name="T1" fmla="*/ 0 h 224"/>
                <a:gd name="T2" fmla="*/ 87 w 199"/>
                <a:gd name="T3" fmla="*/ 2 h 224"/>
                <a:gd name="T4" fmla="*/ 154 w 199"/>
                <a:gd name="T5" fmla="*/ 45 h 224"/>
                <a:gd name="T6" fmla="*/ 155 w 199"/>
                <a:gd name="T7" fmla="*/ 57 h 224"/>
                <a:gd name="T8" fmla="*/ 181 w 199"/>
                <a:gd name="T9" fmla="*/ 78 h 224"/>
                <a:gd name="T10" fmla="*/ 172 w 199"/>
                <a:gd name="T11" fmla="*/ 103 h 224"/>
                <a:gd name="T12" fmla="*/ 173 w 199"/>
                <a:gd name="T13" fmla="*/ 115 h 224"/>
                <a:gd name="T14" fmla="*/ 184 w 199"/>
                <a:gd name="T15" fmla="*/ 123 h 224"/>
                <a:gd name="T16" fmla="*/ 185 w 199"/>
                <a:gd name="T17" fmla="*/ 128 h 224"/>
                <a:gd name="T18" fmla="*/ 180 w 199"/>
                <a:gd name="T19" fmla="*/ 141 h 224"/>
                <a:gd name="T20" fmla="*/ 181 w 199"/>
                <a:gd name="T21" fmla="*/ 147 h 224"/>
                <a:gd name="T22" fmla="*/ 179 w 199"/>
                <a:gd name="T23" fmla="*/ 157 h 224"/>
                <a:gd name="T24" fmla="*/ 185 w 199"/>
                <a:gd name="T25" fmla="*/ 170 h 224"/>
                <a:gd name="T26" fmla="*/ 192 w 199"/>
                <a:gd name="T27" fmla="*/ 190 h 224"/>
                <a:gd name="T28" fmla="*/ 199 w 199"/>
                <a:gd name="T29" fmla="*/ 195 h 224"/>
                <a:gd name="T30" fmla="*/ 184 w 199"/>
                <a:gd name="T31" fmla="*/ 207 h 224"/>
                <a:gd name="T32" fmla="*/ 164 w 199"/>
                <a:gd name="T33" fmla="*/ 215 h 224"/>
                <a:gd name="T34" fmla="*/ 153 w 199"/>
                <a:gd name="T35" fmla="*/ 215 h 224"/>
                <a:gd name="T36" fmla="*/ 146 w 199"/>
                <a:gd name="T37" fmla="*/ 221 h 224"/>
                <a:gd name="T38" fmla="*/ 133 w 199"/>
                <a:gd name="T39" fmla="*/ 221 h 224"/>
                <a:gd name="T40" fmla="*/ 128 w 199"/>
                <a:gd name="T41" fmla="*/ 224 h 224"/>
                <a:gd name="T42" fmla="*/ 107 w 199"/>
                <a:gd name="T43" fmla="*/ 218 h 224"/>
                <a:gd name="T44" fmla="*/ 93 w 199"/>
                <a:gd name="T45" fmla="*/ 220 h 224"/>
                <a:gd name="T46" fmla="*/ 89 w 199"/>
                <a:gd name="T47" fmla="*/ 192 h 224"/>
                <a:gd name="T48" fmla="*/ 82 w 199"/>
                <a:gd name="T49" fmla="*/ 182 h 224"/>
                <a:gd name="T50" fmla="*/ 79 w 199"/>
                <a:gd name="T51" fmla="*/ 176 h 224"/>
                <a:gd name="T52" fmla="*/ 61 w 199"/>
                <a:gd name="T53" fmla="*/ 172 h 224"/>
                <a:gd name="T54" fmla="*/ 51 w 199"/>
                <a:gd name="T55" fmla="*/ 166 h 224"/>
                <a:gd name="T56" fmla="*/ 39 w 199"/>
                <a:gd name="T57" fmla="*/ 163 h 224"/>
                <a:gd name="T58" fmla="*/ 32 w 199"/>
                <a:gd name="T59" fmla="*/ 159 h 224"/>
                <a:gd name="T60" fmla="*/ 25 w 199"/>
                <a:gd name="T61" fmla="*/ 154 h 224"/>
                <a:gd name="T62" fmla="*/ 15 w 199"/>
                <a:gd name="T63" fmla="*/ 127 h 224"/>
                <a:gd name="T64" fmla="*/ 5 w 199"/>
                <a:gd name="T65" fmla="*/ 116 h 224"/>
                <a:gd name="T66" fmla="*/ 1 w 199"/>
                <a:gd name="T67" fmla="*/ 104 h 224"/>
                <a:gd name="T68" fmla="*/ 3 w 199"/>
                <a:gd name="T69" fmla="*/ 93 h 224"/>
                <a:gd name="T70" fmla="*/ 0 w 199"/>
                <a:gd name="T71" fmla="*/ 74 h 224"/>
                <a:gd name="T72" fmla="*/ 7 w 199"/>
                <a:gd name="T73" fmla="*/ 73 h 224"/>
                <a:gd name="T74" fmla="*/ 14 w 199"/>
                <a:gd name="T75" fmla="*/ 65 h 224"/>
                <a:gd name="T76" fmla="*/ 22 w 199"/>
                <a:gd name="T77" fmla="*/ 54 h 224"/>
                <a:gd name="T78" fmla="*/ 26 w 199"/>
                <a:gd name="T79" fmla="*/ 50 h 224"/>
                <a:gd name="T80" fmla="*/ 26 w 199"/>
                <a:gd name="T81" fmla="*/ 43 h 224"/>
                <a:gd name="T82" fmla="*/ 22 w 199"/>
                <a:gd name="T83" fmla="*/ 39 h 224"/>
                <a:gd name="T84" fmla="*/ 21 w 199"/>
                <a:gd name="T85" fmla="*/ 31 h 224"/>
                <a:gd name="T86" fmla="*/ 26 w 199"/>
                <a:gd name="T87" fmla="*/ 28 h 224"/>
                <a:gd name="T88" fmla="*/ 28 w 199"/>
                <a:gd name="T89" fmla="*/ 16 h 224"/>
                <a:gd name="T90" fmla="*/ 20 w 199"/>
                <a:gd name="T91" fmla="*/ 4 h 224"/>
                <a:gd name="T92" fmla="*/ 27 w 199"/>
                <a:gd name="T93" fmla="*/ 2 h 224"/>
                <a:gd name="T94" fmla="*/ 47 w 199"/>
                <a:gd name="T95" fmla="*/ 2 h 224"/>
                <a:gd name="T96" fmla="*/ 84 w 199"/>
                <a:gd name="T97" fmla="*/ 0 h 2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99" h="224">
                  <a:moveTo>
                    <a:pt x="84" y="0"/>
                  </a:moveTo>
                  <a:lnTo>
                    <a:pt x="87" y="2"/>
                  </a:lnTo>
                  <a:lnTo>
                    <a:pt x="154" y="45"/>
                  </a:lnTo>
                  <a:lnTo>
                    <a:pt x="155" y="57"/>
                  </a:lnTo>
                  <a:lnTo>
                    <a:pt x="181" y="78"/>
                  </a:lnTo>
                  <a:lnTo>
                    <a:pt x="172" y="103"/>
                  </a:lnTo>
                  <a:lnTo>
                    <a:pt x="173" y="115"/>
                  </a:lnTo>
                  <a:lnTo>
                    <a:pt x="184" y="123"/>
                  </a:lnTo>
                  <a:lnTo>
                    <a:pt x="185" y="128"/>
                  </a:lnTo>
                  <a:lnTo>
                    <a:pt x="180" y="141"/>
                  </a:lnTo>
                  <a:lnTo>
                    <a:pt x="181" y="147"/>
                  </a:lnTo>
                  <a:lnTo>
                    <a:pt x="179" y="157"/>
                  </a:lnTo>
                  <a:lnTo>
                    <a:pt x="185" y="170"/>
                  </a:lnTo>
                  <a:lnTo>
                    <a:pt x="192" y="190"/>
                  </a:lnTo>
                  <a:lnTo>
                    <a:pt x="199" y="195"/>
                  </a:lnTo>
                  <a:lnTo>
                    <a:pt x="184" y="207"/>
                  </a:lnTo>
                  <a:lnTo>
                    <a:pt x="164" y="215"/>
                  </a:lnTo>
                  <a:lnTo>
                    <a:pt x="153" y="215"/>
                  </a:lnTo>
                  <a:lnTo>
                    <a:pt x="146" y="221"/>
                  </a:lnTo>
                  <a:lnTo>
                    <a:pt x="133" y="221"/>
                  </a:lnTo>
                  <a:lnTo>
                    <a:pt x="128" y="224"/>
                  </a:lnTo>
                  <a:lnTo>
                    <a:pt x="107" y="218"/>
                  </a:lnTo>
                  <a:lnTo>
                    <a:pt x="93" y="220"/>
                  </a:lnTo>
                  <a:lnTo>
                    <a:pt x="89" y="192"/>
                  </a:lnTo>
                  <a:lnTo>
                    <a:pt x="82" y="182"/>
                  </a:lnTo>
                  <a:lnTo>
                    <a:pt x="79" y="176"/>
                  </a:lnTo>
                  <a:lnTo>
                    <a:pt x="61" y="172"/>
                  </a:lnTo>
                  <a:lnTo>
                    <a:pt x="51" y="166"/>
                  </a:lnTo>
                  <a:lnTo>
                    <a:pt x="39" y="163"/>
                  </a:lnTo>
                  <a:lnTo>
                    <a:pt x="32" y="159"/>
                  </a:lnTo>
                  <a:lnTo>
                    <a:pt x="25" y="154"/>
                  </a:lnTo>
                  <a:lnTo>
                    <a:pt x="15" y="127"/>
                  </a:lnTo>
                  <a:lnTo>
                    <a:pt x="5" y="116"/>
                  </a:lnTo>
                  <a:lnTo>
                    <a:pt x="1" y="104"/>
                  </a:lnTo>
                  <a:lnTo>
                    <a:pt x="3" y="93"/>
                  </a:lnTo>
                  <a:lnTo>
                    <a:pt x="0" y="74"/>
                  </a:lnTo>
                  <a:lnTo>
                    <a:pt x="7" y="73"/>
                  </a:lnTo>
                  <a:lnTo>
                    <a:pt x="14" y="65"/>
                  </a:lnTo>
                  <a:lnTo>
                    <a:pt x="22" y="54"/>
                  </a:lnTo>
                  <a:lnTo>
                    <a:pt x="26" y="50"/>
                  </a:lnTo>
                  <a:lnTo>
                    <a:pt x="26" y="43"/>
                  </a:lnTo>
                  <a:lnTo>
                    <a:pt x="22" y="39"/>
                  </a:lnTo>
                  <a:lnTo>
                    <a:pt x="21" y="31"/>
                  </a:lnTo>
                  <a:lnTo>
                    <a:pt x="26" y="28"/>
                  </a:lnTo>
                  <a:lnTo>
                    <a:pt x="28" y="16"/>
                  </a:lnTo>
                  <a:lnTo>
                    <a:pt x="20" y="4"/>
                  </a:lnTo>
                  <a:lnTo>
                    <a:pt x="27" y="2"/>
                  </a:lnTo>
                  <a:lnTo>
                    <a:pt x="47" y="2"/>
                  </a:lnTo>
                  <a:lnTo>
                    <a:pt x="84"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456" name="Freeform 455">
              <a:extLst>
                <a:ext uri="{FF2B5EF4-FFF2-40B4-BE49-F238E27FC236}">
                  <a16:creationId xmlns:a16="http://schemas.microsoft.com/office/drawing/2014/main" id="{50D5A992-95BC-8247-8575-9BB441F6A574}"/>
                </a:ext>
              </a:extLst>
            </p:cNvPr>
            <p:cNvSpPr>
              <a:spLocks/>
            </p:cNvSpPr>
            <p:nvPr/>
          </p:nvSpPr>
          <p:spPr bwMode="auto">
            <a:xfrm>
              <a:off x="5826562" y="4110662"/>
              <a:ext cx="165314" cy="183284"/>
            </a:xfrm>
            <a:custGeom>
              <a:avLst/>
              <a:gdLst>
                <a:gd name="T0" fmla="*/ 42 w 100"/>
                <a:gd name="T1" fmla="*/ 110 h 118"/>
                <a:gd name="T2" fmla="*/ 22 w 100"/>
                <a:gd name="T3" fmla="*/ 110 h 118"/>
                <a:gd name="T4" fmla="*/ 15 w 100"/>
                <a:gd name="T5" fmla="*/ 112 h 118"/>
                <a:gd name="T6" fmla="*/ 4 w 100"/>
                <a:gd name="T7" fmla="*/ 118 h 118"/>
                <a:gd name="T8" fmla="*/ 0 w 100"/>
                <a:gd name="T9" fmla="*/ 116 h 118"/>
                <a:gd name="T10" fmla="*/ 0 w 100"/>
                <a:gd name="T11" fmla="*/ 101 h 118"/>
                <a:gd name="T12" fmla="*/ 4 w 100"/>
                <a:gd name="T13" fmla="*/ 93 h 118"/>
                <a:gd name="T14" fmla="*/ 5 w 100"/>
                <a:gd name="T15" fmla="*/ 76 h 118"/>
                <a:gd name="T16" fmla="*/ 9 w 100"/>
                <a:gd name="T17" fmla="*/ 66 h 118"/>
                <a:gd name="T18" fmla="*/ 16 w 100"/>
                <a:gd name="T19" fmla="*/ 56 h 118"/>
                <a:gd name="T20" fmla="*/ 23 w 100"/>
                <a:gd name="T21" fmla="*/ 50 h 118"/>
                <a:gd name="T22" fmla="*/ 29 w 100"/>
                <a:gd name="T23" fmla="*/ 43 h 118"/>
                <a:gd name="T24" fmla="*/ 22 w 100"/>
                <a:gd name="T25" fmla="*/ 40 h 118"/>
                <a:gd name="T26" fmla="*/ 23 w 100"/>
                <a:gd name="T27" fmla="*/ 16 h 118"/>
                <a:gd name="T28" fmla="*/ 30 w 100"/>
                <a:gd name="T29" fmla="*/ 10 h 118"/>
                <a:gd name="T30" fmla="*/ 42 w 100"/>
                <a:gd name="T31" fmla="*/ 14 h 118"/>
                <a:gd name="T32" fmla="*/ 57 w 100"/>
                <a:gd name="T33" fmla="*/ 10 h 118"/>
                <a:gd name="T34" fmla="*/ 69 w 100"/>
                <a:gd name="T35" fmla="*/ 10 h 118"/>
                <a:gd name="T36" fmla="*/ 81 w 100"/>
                <a:gd name="T37" fmla="*/ 0 h 118"/>
                <a:gd name="T38" fmla="*/ 90 w 100"/>
                <a:gd name="T39" fmla="*/ 15 h 118"/>
                <a:gd name="T40" fmla="*/ 92 w 100"/>
                <a:gd name="T41" fmla="*/ 25 h 118"/>
                <a:gd name="T42" fmla="*/ 100 w 100"/>
                <a:gd name="T43" fmla="*/ 49 h 118"/>
                <a:gd name="T44" fmla="*/ 93 w 100"/>
                <a:gd name="T45" fmla="*/ 64 h 118"/>
                <a:gd name="T46" fmla="*/ 84 w 100"/>
                <a:gd name="T47" fmla="*/ 78 h 118"/>
                <a:gd name="T48" fmla="*/ 79 w 100"/>
                <a:gd name="T49" fmla="*/ 86 h 118"/>
                <a:gd name="T50" fmla="*/ 79 w 100"/>
                <a:gd name="T51" fmla="*/ 108 h 118"/>
                <a:gd name="T52" fmla="*/ 42 w 100"/>
                <a:gd name="T53" fmla="*/ 110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00" h="118">
                  <a:moveTo>
                    <a:pt x="42" y="110"/>
                  </a:moveTo>
                  <a:lnTo>
                    <a:pt x="22" y="110"/>
                  </a:lnTo>
                  <a:lnTo>
                    <a:pt x="15" y="112"/>
                  </a:lnTo>
                  <a:lnTo>
                    <a:pt x="4" y="118"/>
                  </a:lnTo>
                  <a:lnTo>
                    <a:pt x="0" y="116"/>
                  </a:lnTo>
                  <a:lnTo>
                    <a:pt x="0" y="101"/>
                  </a:lnTo>
                  <a:lnTo>
                    <a:pt x="4" y="93"/>
                  </a:lnTo>
                  <a:lnTo>
                    <a:pt x="5" y="76"/>
                  </a:lnTo>
                  <a:lnTo>
                    <a:pt x="9" y="66"/>
                  </a:lnTo>
                  <a:lnTo>
                    <a:pt x="16" y="56"/>
                  </a:lnTo>
                  <a:lnTo>
                    <a:pt x="23" y="50"/>
                  </a:lnTo>
                  <a:lnTo>
                    <a:pt x="29" y="43"/>
                  </a:lnTo>
                  <a:lnTo>
                    <a:pt x="22" y="40"/>
                  </a:lnTo>
                  <a:lnTo>
                    <a:pt x="23" y="16"/>
                  </a:lnTo>
                  <a:lnTo>
                    <a:pt x="30" y="10"/>
                  </a:lnTo>
                  <a:lnTo>
                    <a:pt x="42" y="14"/>
                  </a:lnTo>
                  <a:lnTo>
                    <a:pt x="57" y="10"/>
                  </a:lnTo>
                  <a:lnTo>
                    <a:pt x="69" y="10"/>
                  </a:lnTo>
                  <a:lnTo>
                    <a:pt x="81" y="0"/>
                  </a:lnTo>
                  <a:lnTo>
                    <a:pt x="90" y="15"/>
                  </a:lnTo>
                  <a:lnTo>
                    <a:pt x="92" y="25"/>
                  </a:lnTo>
                  <a:lnTo>
                    <a:pt x="100" y="49"/>
                  </a:lnTo>
                  <a:lnTo>
                    <a:pt x="93" y="64"/>
                  </a:lnTo>
                  <a:lnTo>
                    <a:pt x="84" y="78"/>
                  </a:lnTo>
                  <a:lnTo>
                    <a:pt x="79" y="86"/>
                  </a:lnTo>
                  <a:lnTo>
                    <a:pt x="79" y="108"/>
                  </a:lnTo>
                  <a:lnTo>
                    <a:pt x="42" y="11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457" name="Freeform 456">
              <a:extLst>
                <a:ext uri="{FF2B5EF4-FFF2-40B4-BE49-F238E27FC236}">
                  <a16:creationId xmlns:a16="http://schemas.microsoft.com/office/drawing/2014/main" id="{4FC4EFC0-3471-464F-B423-C7CEDC515A60}"/>
                </a:ext>
              </a:extLst>
            </p:cNvPr>
            <p:cNvSpPr>
              <a:spLocks/>
            </p:cNvSpPr>
            <p:nvPr/>
          </p:nvSpPr>
          <p:spPr bwMode="auto">
            <a:xfrm>
              <a:off x="5517423" y="2568275"/>
              <a:ext cx="476106" cy="251628"/>
            </a:xfrm>
            <a:custGeom>
              <a:avLst/>
              <a:gdLst>
                <a:gd name="T0" fmla="*/ 149 w 288"/>
                <a:gd name="T1" fmla="*/ 6 h 162"/>
                <a:gd name="T2" fmla="*/ 157 w 288"/>
                <a:gd name="T3" fmla="*/ 2 h 162"/>
                <a:gd name="T4" fmla="*/ 186 w 288"/>
                <a:gd name="T5" fmla="*/ 11 h 162"/>
                <a:gd name="T6" fmla="*/ 185 w 288"/>
                <a:gd name="T7" fmla="*/ 22 h 162"/>
                <a:gd name="T8" fmla="*/ 205 w 288"/>
                <a:gd name="T9" fmla="*/ 31 h 162"/>
                <a:gd name="T10" fmla="*/ 227 w 288"/>
                <a:gd name="T11" fmla="*/ 42 h 162"/>
                <a:gd name="T12" fmla="*/ 251 w 288"/>
                <a:gd name="T13" fmla="*/ 49 h 162"/>
                <a:gd name="T14" fmla="*/ 285 w 288"/>
                <a:gd name="T15" fmla="*/ 55 h 162"/>
                <a:gd name="T16" fmla="*/ 282 w 288"/>
                <a:gd name="T17" fmla="*/ 72 h 162"/>
                <a:gd name="T18" fmla="*/ 287 w 288"/>
                <a:gd name="T19" fmla="*/ 89 h 162"/>
                <a:gd name="T20" fmla="*/ 264 w 288"/>
                <a:gd name="T21" fmla="*/ 97 h 162"/>
                <a:gd name="T22" fmla="*/ 253 w 288"/>
                <a:gd name="T23" fmla="*/ 107 h 162"/>
                <a:gd name="T24" fmla="*/ 228 w 288"/>
                <a:gd name="T25" fmla="*/ 115 h 162"/>
                <a:gd name="T26" fmla="*/ 218 w 288"/>
                <a:gd name="T27" fmla="*/ 135 h 162"/>
                <a:gd name="T28" fmla="*/ 244 w 288"/>
                <a:gd name="T29" fmla="*/ 139 h 162"/>
                <a:gd name="T30" fmla="*/ 224 w 288"/>
                <a:gd name="T31" fmla="*/ 150 h 162"/>
                <a:gd name="T32" fmla="*/ 194 w 288"/>
                <a:gd name="T33" fmla="*/ 158 h 162"/>
                <a:gd name="T34" fmla="*/ 177 w 288"/>
                <a:gd name="T35" fmla="*/ 142 h 162"/>
                <a:gd name="T36" fmla="*/ 194 w 288"/>
                <a:gd name="T37" fmla="*/ 131 h 162"/>
                <a:gd name="T38" fmla="*/ 162 w 288"/>
                <a:gd name="T39" fmla="*/ 121 h 162"/>
                <a:gd name="T40" fmla="*/ 145 w 288"/>
                <a:gd name="T41" fmla="*/ 116 h 162"/>
                <a:gd name="T42" fmla="*/ 130 w 288"/>
                <a:gd name="T43" fmla="*/ 143 h 162"/>
                <a:gd name="T44" fmla="*/ 115 w 288"/>
                <a:gd name="T45" fmla="*/ 142 h 162"/>
                <a:gd name="T46" fmla="*/ 111 w 288"/>
                <a:gd name="T47" fmla="*/ 137 h 162"/>
                <a:gd name="T48" fmla="*/ 117 w 288"/>
                <a:gd name="T49" fmla="*/ 123 h 162"/>
                <a:gd name="T50" fmla="*/ 118 w 288"/>
                <a:gd name="T51" fmla="*/ 118 h 162"/>
                <a:gd name="T52" fmla="*/ 130 w 288"/>
                <a:gd name="T53" fmla="*/ 121 h 162"/>
                <a:gd name="T54" fmla="*/ 131 w 288"/>
                <a:gd name="T55" fmla="*/ 118 h 162"/>
                <a:gd name="T56" fmla="*/ 125 w 288"/>
                <a:gd name="T57" fmla="*/ 109 h 162"/>
                <a:gd name="T58" fmla="*/ 115 w 288"/>
                <a:gd name="T59" fmla="*/ 98 h 162"/>
                <a:gd name="T60" fmla="*/ 107 w 288"/>
                <a:gd name="T61" fmla="*/ 85 h 162"/>
                <a:gd name="T62" fmla="*/ 87 w 288"/>
                <a:gd name="T63" fmla="*/ 78 h 162"/>
                <a:gd name="T64" fmla="*/ 74 w 288"/>
                <a:gd name="T65" fmla="*/ 83 h 162"/>
                <a:gd name="T66" fmla="*/ 63 w 288"/>
                <a:gd name="T67" fmla="*/ 88 h 162"/>
                <a:gd name="T68" fmla="*/ 46 w 288"/>
                <a:gd name="T69" fmla="*/ 93 h 162"/>
                <a:gd name="T70" fmla="*/ 28 w 288"/>
                <a:gd name="T71" fmla="*/ 88 h 162"/>
                <a:gd name="T72" fmla="*/ 11 w 288"/>
                <a:gd name="T73" fmla="*/ 90 h 162"/>
                <a:gd name="T74" fmla="*/ 0 w 288"/>
                <a:gd name="T75" fmla="*/ 79 h 162"/>
                <a:gd name="T76" fmla="*/ 6 w 288"/>
                <a:gd name="T77" fmla="*/ 66 h 162"/>
                <a:gd name="T78" fmla="*/ 4 w 288"/>
                <a:gd name="T79" fmla="*/ 58 h 162"/>
                <a:gd name="T80" fmla="*/ 24 w 288"/>
                <a:gd name="T81" fmla="*/ 39 h 162"/>
                <a:gd name="T82" fmla="*/ 15 w 288"/>
                <a:gd name="T83" fmla="*/ 15 h 162"/>
                <a:gd name="T84" fmla="*/ 30 w 288"/>
                <a:gd name="T85" fmla="*/ 9 h 162"/>
                <a:gd name="T86" fmla="*/ 58 w 288"/>
                <a:gd name="T87" fmla="*/ 10 h 162"/>
                <a:gd name="T88" fmla="*/ 89 w 288"/>
                <a:gd name="T89" fmla="*/ 15 h 162"/>
                <a:gd name="T90" fmla="*/ 101 w 288"/>
                <a:gd name="T91" fmla="*/ 15 h 162"/>
                <a:gd name="T92" fmla="*/ 120 w 288"/>
                <a:gd name="T93" fmla="*/ 19 h 162"/>
                <a:gd name="T94" fmla="*/ 126 w 288"/>
                <a:gd name="T95" fmla="*/ 10 h 162"/>
                <a:gd name="T96" fmla="*/ 143 w 288"/>
                <a:gd name="T97" fmla="*/ 5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88" h="162">
                  <a:moveTo>
                    <a:pt x="143" y="5"/>
                  </a:moveTo>
                  <a:lnTo>
                    <a:pt x="149" y="6"/>
                  </a:lnTo>
                  <a:lnTo>
                    <a:pt x="152" y="1"/>
                  </a:lnTo>
                  <a:lnTo>
                    <a:pt x="157" y="2"/>
                  </a:lnTo>
                  <a:lnTo>
                    <a:pt x="173" y="0"/>
                  </a:lnTo>
                  <a:lnTo>
                    <a:pt x="186" y="11"/>
                  </a:lnTo>
                  <a:lnTo>
                    <a:pt x="182" y="15"/>
                  </a:lnTo>
                  <a:lnTo>
                    <a:pt x="185" y="22"/>
                  </a:lnTo>
                  <a:lnTo>
                    <a:pt x="198" y="23"/>
                  </a:lnTo>
                  <a:lnTo>
                    <a:pt x="205" y="31"/>
                  </a:lnTo>
                  <a:lnTo>
                    <a:pt x="206" y="35"/>
                  </a:lnTo>
                  <a:lnTo>
                    <a:pt x="227" y="42"/>
                  </a:lnTo>
                  <a:lnTo>
                    <a:pt x="239" y="39"/>
                  </a:lnTo>
                  <a:lnTo>
                    <a:pt x="251" y="49"/>
                  </a:lnTo>
                  <a:lnTo>
                    <a:pt x="260" y="49"/>
                  </a:lnTo>
                  <a:lnTo>
                    <a:pt x="285" y="55"/>
                  </a:lnTo>
                  <a:lnTo>
                    <a:pt x="286" y="61"/>
                  </a:lnTo>
                  <a:lnTo>
                    <a:pt x="282" y="72"/>
                  </a:lnTo>
                  <a:lnTo>
                    <a:pt x="288" y="83"/>
                  </a:lnTo>
                  <a:lnTo>
                    <a:pt x="287" y="89"/>
                  </a:lnTo>
                  <a:lnTo>
                    <a:pt x="271" y="91"/>
                  </a:lnTo>
                  <a:lnTo>
                    <a:pt x="264" y="97"/>
                  </a:lnTo>
                  <a:lnTo>
                    <a:pt x="265" y="106"/>
                  </a:lnTo>
                  <a:lnTo>
                    <a:pt x="253" y="107"/>
                  </a:lnTo>
                  <a:lnTo>
                    <a:pt x="243" y="114"/>
                  </a:lnTo>
                  <a:lnTo>
                    <a:pt x="228" y="115"/>
                  </a:lnTo>
                  <a:lnTo>
                    <a:pt x="215" y="123"/>
                  </a:lnTo>
                  <a:lnTo>
                    <a:pt x="218" y="135"/>
                  </a:lnTo>
                  <a:lnTo>
                    <a:pt x="227" y="140"/>
                  </a:lnTo>
                  <a:lnTo>
                    <a:pt x="244" y="139"/>
                  </a:lnTo>
                  <a:lnTo>
                    <a:pt x="242" y="146"/>
                  </a:lnTo>
                  <a:lnTo>
                    <a:pt x="224" y="150"/>
                  </a:lnTo>
                  <a:lnTo>
                    <a:pt x="204" y="162"/>
                  </a:lnTo>
                  <a:lnTo>
                    <a:pt x="194" y="158"/>
                  </a:lnTo>
                  <a:lnTo>
                    <a:pt x="196" y="148"/>
                  </a:lnTo>
                  <a:lnTo>
                    <a:pt x="177" y="142"/>
                  </a:lnTo>
                  <a:lnTo>
                    <a:pt x="179" y="138"/>
                  </a:lnTo>
                  <a:lnTo>
                    <a:pt x="194" y="131"/>
                  </a:lnTo>
                  <a:lnTo>
                    <a:pt x="189" y="127"/>
                  </a:lnTo>
                  <a:lnTo>
                    <a:pt x="162" y="121"/>
                  </a:lnTo>
                  <a:lnTo>
                    <a:pt x="160" y="114"/>
                  </a:lnTo>
                  <a:lnTo>
                    <a:pt x="145" y="116"/>
                  </a:lnTo>
                  <a:lnTo>
                    <a:pt x="141" y="128"/>
                  </a:lnTo>
                  <a:lnTo>
                    <a:pt x="130" y="143"/>
                  </a:lnTo>
                  <a:lnTo>
                    <a:pt x="123" y="139"/>
                  </a:lnTo>
                  <a:lnTo>
                    <a:pt x="115" y="142"/>
                  </a:lnTo>
                  <a:lnTo>
                    <a:pt x="107" y="139"/>
                  </a:lnTo>
                  <a:lnTo>
                    <a:pt x="111" y="137"/>
                  </a:lnTo>
                  <a:lnTo>
                    <a:pt x="113" y="130"/>
                  </a:lnTo>
                  <a:lnTo>
                    <a:pt x="117" y="123"/>
                  </a:lnTo>
                  <a:lnTo>
                    <a:pt x="115" y="119"/>
                  </a:lnTo>
                  <a:lnTo>
                    <a:pt x="118" y="118"/>
                  </a:lnTo>
                  <a:lnTo>
                    <a:pt x="120" y="120"/>
                  </a:lnTo>
                  <a:lnTo>
                    <a:pt x="130" y="121"/>
                  </a:lnTo>
                  <a:lnTo>
                    <a:pt x="134" y="120"/>
                  </a:lnTo>
                  <a:lnTo>
                    <a:pt x="131" y="118"/>
                  </a:lnTo>
                  <a:lnTo>
                    <a:pt x="131" y="115"/>
                  </a:lnTo>
                  <a:lnTo>
                    <a:pt x="125" y="109"/>
                  </a:lnTo>
                  <a:lnTo>
                    <a:pt x="121" y="101"/>
                  </a:lnTo>
                  <a:lnTo>
                    <a:pt x="115" y="98"/>
                  </a:lnTo>
                  <a:lnTo>
                    <a:pt x="115" y="90"/>
                  </a:lnTo>
                  <a:lnTo>
                    <a:pt x="107" y="85"/>
                  </a:lnTo>
                  <a:lnTo>
                    <a:pt x="100" y="84"/>
                  </a:lnTo>
                  <a:lnTo>
                    <a:pt x="87" y="78"/>
                  </a:lnTo>
                  <a:lnTo>
                    <a:pt x="77" y="80"/>
                  </a:lnTo>
                  <a:lnTo>
                    <a:pt x="74" y="83"/>
                  </a:lnTo>
                  <a:lnTo>
                    <a:pt x="67" y="83"/>
                  </a:lnTo>
                  <a:lnTo>
                    <a:pt x="63" y="88"/>
                  </a:lnTo>
                  <a:lnTo>
                    <a:pt x="52" y="90"/>
                  </a:lnTo>
                  <a:lnTo>
                    <a:pt x="46" y="93"/>
                  </a:lnTo>
                  <a:lnTo>
                    <a:pt x="38" y="88"/>
                  </a:lnTo>
                  <a:lnTo>
                    <a:pt x="28" y="88"/>
                  </a:lnTo>
                  <a:lnTo>
                    <a:pt x="18" y="86"/>
                  </a:lnTo>
                  <a:lnTo>
                    <a:pt x="11" y="90"/>
                  </a:lnTo>
                  <a:lnTo>
                    <a:pt x="9" y="84"/>
                  </a:lnTo>
                  <a:lnTo>
                    <a:pt x="0" y="79"/>
                  </a:lnTo>
                  <a:lnTo>
                    <a:pt x="2" y="71"/>
                  </a:lnTo>
                  <a:lnTo>
                    <a:pt x="6" y="66"/>
                  </a:lnTo>
                  <a:lnTo>
                    <a:pt x="9" y="67"/>
                  </a:lnTo>
                  <a:lnTo>
                    <a:pt x="4" y="58"/>
                  </a:lnTo>
                  <a:lnTo>
                    <a:pt x="17" y="41"/>
                  </a:lnTo>
                  <a:lnTo>
                    <a:pt x="24" y="39"/>
                  </a:lnTo>
                  <a:lnTo>
                    <a:pt x="25" y="33"/>
                  </a:lnTo>
                  <a:lnTo>
                    <a:pt x="15" y="15"/>
                  </a:lnTo>
                  <a:lnTo>
                    <a:pt x="22" y="14"/>
                  </a:lnTo>
                  <a:lnTo>
                    <a:pt x="30" y="9"/>
                  </a:lnTo>
                  <a:lnTo>
                    <a:pt x="42" y="8"/>
                  </a:lnTo>
                  <a:lnTo>
                    <a:pt x="58" y="10"/>
                  </a:lnTo>
                  <a:lnTo>
                    <a:pt x="77" y="15"/>
                  </a:lnTo>
                  <a:lnTo>
                    <a:pt x="89" y="15"/>
                  </a:lnTo>
                  <a:lnTo>
                    <a:pt x="95" y="18"/>
                  </a:lnTo>
                  <a:lnTo>
                    <a:pt x="101" y="15"/>
                  </a:lnTo>
                  <a:lnTo>
                    <a:pt x="106" y="19"/>
                  </a:lnTo>
                  <a:lnTo>
                    <a:pt x="120" y="19"/>
                  </a:lnTo>
                  <a:lnTo>
                    <a:pt x="126" y="20"/>
                  </a:lnTo>
                  <a:lnTo>
                    <a:pt x="126" y="10"/>
                  </a:lnTo>
                  <a:lnTo>
                    <a:pt x="130" y="6"/>
                  </a:lnTo>
                  <a:lnTo>
                    <a:pt x="143" y="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458" name="Freeform 216">
              <a:extLst>
                <a:ext uri="{FF2B5EF4-FFF2-40B4-BE49-F238E27FC236}">
                  <a16:creationId xmlns:a16="http://schemas.microsoft.com/office/drawing/2014/main" id="{B3BEA00B-A989-1F4F-B55B-3FD6B0E02551}"/>
                </a:ext>
              </a:extLst>
            </p:cNvPr>
            <p:cNvSpPr>
              <a:spLocks/>
            </p:cNvSpPr>
            <p:nvPr/>
          </p:nvSpPr>
          <p:spPr bwMode="auto">
            <a:xfrm>
              <a:off x="6208437" y="3635365"/>
              <a:ext cx="312444" cy="206584"/>
            </a:xfrm>
            <a:custGeom>
              <a:avLst/>
              <a:gdLst>
                <a:gd name="T0" fmla="*/ 189 w 189"/>
                <a:gd name="T1" fmla="*/ 49 h 133"/>
                <a:gd name="T2" fmla="*/ 177 w 189"/>
                <a:gd name="T3" fmla="*/ 54 h 133"/>
                <a:gd name="T4" fmla="*/ 174 w 189"/>
                <a:gd name="T5" fmla="*/ 63 h 133"/>
                <a:gd name="T6" fmla="*/ 174 w 189"/>
                <a:gd name="T7" fmla="*/ 70 h 133"/>
                <a:gd name="T8" fmla="*/ 156 w 189"/>
                <a:gd name="T9" fmla="*/ 79 h 133"/>
                <a:gd name="T10" fmla="*/ 128 w 189"/>
                <a:gd name="T11" fmla="*/ 89 h 133"/>
                <a:gd name="T12" fmla="*/ 112 w 189"/>
                <a:gd name="T13" fmla="*/ 103 h 133"/>
                <a:gd name="T14" fmla="*/ 104 w 189"/>
                <a:gd name="T15" fmla="*/ 105 h 133"/>
                <a:gd name="T16" fmla="*/ 99 w 189"/>
                <a:gd name="T17" fmla="*/ 103 h 133"/>
                <a:gd name="T18" fmla="*/ 89 w 189"/>
                <a:gd name="T19" fmla="*/ 112 h 133"/>
                <a:gd name="T20" fmla="*/ 77 w 189"/>
                <a:gd name="T21" fmla="*/ 116 h 133"/>
                <a:gd name="T22" fmla="*/ 62 w 189"/>
                <a:gd name="T23" fmla="*/ 117 h 133"/>
                <a:gd name="T24" fmla="*/ 57 w 189"/>
                <a:gd name="T25" fmla="*/ 118 h 133"/>
                <a:gd name="T26" fmla="*/ 53 w 189"/>
                <a:gd name="T27" fmla="*/ 124 h 133"/>
                <a:gd name="T28" fmla="*/ 49 w 189"/>
                <a:gd name="T29" fmla="*/ 125 h 133"/>
                <a:gd name="T30" fmla="*/ 46 w 189"/>
                <a:gd name="T31" fmla="*/ 131 h 133"/>
                <a:gd name="T32" fmla="*/ 37 w 189"/>
                <a:gd name="T33" fmla="*/ 130 h 133"/>
                <a:gd name="T34" fmla="*/ 32 w 189"/>
                <a:gd name="T35" fmla="*/ 133 h 133"/>
                <a:gd name="T36" fmla="*/ 19 w 189"/>
                <a:gd name="T37" fmla="*/ 132 h 133"/>
                <a:gd name="T38" fmla="*/ 14 w 189"/>
                <a:gd name="T39" fmla="*/ 120 h 133"/>
                <a:gd name="T40" fmla="*/ 14 w 189"/>
                <a:gd name="T41" fmla="*/ 108 h 133"/>
                <a:gd name="T42" fmla="*/ 10 w 189"/>
                <a:gd name="T43" fmla="*/ 102 h 133"/>
                <a:gd name="T44" fmla="*/ 6 w 189"/>
                <a:gd name="T45" fmla="*/ 87 h 133"/>
                <a:gd name="T46" fmla="*/ 0 w 189"/>
                <a:gd name="T47" fmla="*/ 78 h 133"/>
                <a:gd name="T48" fmla="*/ 4 w 189"/>
                <a:gd name="T49" fmla="*/ 77 h 133"/>
                <a:gd name="T50" fmla="*/ 2 w 189"/>
                <a:gd name="T51" fmla="*/ 68 h 133"/>
                <a:gd name="T52" fmla="*/ 4 w 189"/>
                <a:gd name="T53" fmla="*/ 64 h 133"/>
                <a:gd name="T54" fmla="*/ 2 w 189"/>
                <a:gd name="T55" fmla="*/ 55 h 133"/>
                <a:gd name="T56" fmla="*/ 10 w 189"/>
                <a:gd name="T57" fmla="*/ 48 h 133"/>
                <a:gd name="T58" fmla="*/ 8 w 189"/>
                <a:gd name="T59" fmla="*/ 39 h 133"/>
                <a:gd name="T60" fmla="*/ 12 w 189"/>
                <a:gd name="T61" fmla="*/ 29 h 133"/>
                <a:gd name="T62" fmla="*/ 20 w 189"/>
                <a:gd name="T63" fmla="*/ 35 h 133"/>
                <a:gd name="T64" fmla="*/ 24 w 189"/>
                <a:gd name="T65" fmla="*/ 33 h 133"/>
                <a:gd name="T66" fmla="*/ 45 w 189"/>
                <a:gd name="T67" fmla="*/ 32 h 133"/>
                <a:gd name="T68" fmla="*/ 49 w 189"/>
                <a:gd name="T69" fmla="*/ 34 h 133"/>
                <a:gd name="T70" fmla="*/ 66 w 189"/>
                <a:gd name="T71" fmla="*/ 36 h 133"/>
                <a:gd name="T72" fmla="*/ 73 w 189"/>
                <a:gd name="T73" fmla="*/ 35 h 133"/>
                <a:gd name="T74" fmla="*/ 78 w 189"/>
                <a:gd name="T75" fmla="*/ 42 h 133"/>
                <a:gd name="T76" fmla="*/ 86 w 189"/>
                <a:gd name="T77" fmla="*/ 39 h 133"/>
                <a:gd name="T78" fmla="*/ 98 w 189"/>
                <a:gd name="T79" fmla="*/ 17 h 133"/>
                <a:gd name="T80" fmla="*/ 114 w 189"/>
                <a:gd name="T81" fmla="*/ 8 h 133"/>
                <a:gd name="T82" fmla="*/ 166 w 189"/>
                <a:gd name="T83" fmla="*/ 0 h 133"/>
                <a:gd name="T84" fmla="*/ 182 w 189"/>
                <a:gd name="T85" fmla="*/ 34 h 133"/>
                <a:gd name="T86" fmla="*/ 189 w 189"/>
                <a:gd name="T87" fmla="*/ 49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89" h="133">
                  <a:moveTo>
                    <a:pt x="189" y="49"/>
                  </a:moveTo>
                  <a:lnTo>
                    <a:pt x="177" y="54"/>
                  </a:lnTo>
                  <a:lnTo>
                    <a:pt x="174" y="63"/>
                  </a:lnTo>
                  <a:lnTo>
                    <a:pt x="174" y="70"/>
                  </a:lnTo>
                  <a:lnTo>
                    <a:pt x="156" y="79"/>
                  </a:lnTo>
                  <a:lnTo>
                    <a:pt x="128" y="89"/>
                  </a:lnTo>
                  <a:lnTo>
                    <a:pt x="112" y="103"/>
                  </a:lnTo>
                  <a:lnTo>
                    <a:pt x="104" y="105"/>
                  </a:lnTo>
                  <a:lnTo>
                    <a:pt x="99" y="103"/>
                  </a:lnTo>
                  <a:lnTo>
                    <a:pt x="89" y="112"/>
                  </a:lnTo>
                  <a:lnTo>
                    <a:pt x="77" y="116"/>
                  </a:lnTo>
                  <a:lnTo>
                    <a:pt x="62" y="117"/>
                  </a:lnTo>
                  <a:lnTo>
                    <a:pt x="57" y="118"/>
                  </a:lnTo>
                  <a:lnTo>
                    <a:pt x="53" y="124"/>
                  </a:lnTo>
                  <a:lnTo>
                    <a:pt x="49" y="125"/>
                  </a:lnTo>
                  <a:lnTo>
                    <a:pt x="46" y="131"/>
                  </a:lnTo>
                  <a:lnTo>
                    <a:pt x="37" y="130"/>
                  </a:lnTo>
                  <a:lnTo>
                    <a:pt x="32" y="133"/>
                  </a:lnTo>
                  <a:lnTo>
                    <a:pt x="19" y="132"/>
                  </a:lnTo>
                  <a:lnTo>
                    <a:pt x="14" y="120"/>
                  </a:lnTo>
                  <a:lnTo>
                    <a:pt x="14" y="108"/>
                  </a:lnTo>
                  <a:lnTo>
                    <a:pt x="10" y="102"/>
                  </a:lnTo>
                  <a:lnTo>
                    <a:pt x="6" y="87"/>
                  </a:lnTo>
                  <a:lnTo>
                    <a:pt x="0" y="78"/>
                  </a:lnTo>
                  <a:lnTo>
                    <a:pt x="4" y="77"/>
                  </a:lnTo>
                  <a:lnTo>
                    <a:pt x="2" y="68"/>
                  </a:lnTo>
                  <a:lnTo>
                    <a:pt x="4" y="64"/>
                  </a:lnTo>
                  <a:lnTo>
                    <a:pt x="2" y="55"/>
                  </a:lnTo>
                  <a:lnTo>
                    <a:pt x="10" y="48"/>
                  </a:lnTo>
                  <a:lnTo>
                    <a:pt x="8" y="39"/>
                  </a:lnTo>
                  <a:lnTo>
                    <a:pt x="12" y="29"/>
                  </a:lnTo>
                  <a:lnTo>
                    <a:pt x="20" y="35"/>
                  </a:lnTo>
                  <a:lnTo>
                    <a:pt x="24" y="33"/>
                  </a:lnTo>
                  <a:lnTo>
                    <a:pt x="45" y="32"/>
                  </a:lnTo>
                  <a:lnTo>
                    <a:pt x="49" y="34"/>
                  </a:lnTo>
                  <a:lnTo>
                    <a:pt x="66" y="36"/>
                  </a:lnTo>
                  <a:lnTo>
                    <a:pt x="73" y="35"/>
                  </a:lnTo>
                  <a:lnTo>
                    <a:pt x="78" y="42"/>
                  </a:lnTo>
                  <a:lnTo>
                    <a:pt x="86" y="39"/>
                  </a:lnTo>
                  <a:lnTo>
                    <a:pt x="98" y="17"/>
                  </a:lnTo>
                  <a:lnTo>
                    <a:pt x="114" y="8"/>
                  </a:lnTo>
                  <a:lnTo>
                    <a:pt x="166" y="0"/>
                  </a:lnTo>
                  <a:lnTo>
                    <a:pt x="182" y="34"/>
                  </a:lnTo>
                  <a:lnTo>
                    <a:pt x="189" y="4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459" name="Freeform 217">
              <a:extLst>
                <a:ext uri="{FF2B5EF4-FFF2-40B4-BE49-F238E27FC236}">
                  <a16:creationId xmlns:a16="http://schemas.microsoft.com/office/drawing/2014/main" id="{225F42ED-249F-BD43-8582-9A0284E00FAB}"/>
                </a:ext>
              </a:extLst>
            </p:cNvPr>
            <p:cNvSpPr>
              <a:spLocks/>
            </p:cNvSpPr>
            <p:nvPr/>
          </p:nvSpPr>
          <p:spPr bwMode="auto">
            <a:xfrm>
              <a:off x="5405010" y="4960296"/>
              <a:ext cx="487678" cy="410061"/>
            </a:xfrm>
            <a:custGeom>
              <a:avLst/>
              <a:gdLst>
                <a:gd name="T0" fmla="*/ 264 w 295"/>
                <a:gd name="T1" fmla="*/ 152 h 264"/>
                <a:gd name="T2" fmla="*/ 250 w 295"/>
                <a:gd name="T3" fmla="*/ 173 h 264"/>
                <a:gd name="T4" fmla="*/ 217 w 295"/>
                <a:gd name="T5" fmla="*/ 210 h 264"/>
                <a:gd name="T6" fmla="*/ 190 w 295"/>
                <a:gd name="T7" fmla="*/ 232 h 264"/>
                <a:gd name="T8" fmla="*/ 162 w 295"/>
                <a:gd name="T9" fmla="*/ 241 h 264"/>
                <a:gd name="T10" fmla="*/ 149 w 295"/>
                <a:gd name="T11" fmla="*/ 243 h 264"/>
                <a:gd name="T12" fmla="*/ 121 w 295"/>
                <a:gd name="T13" fmla="*/ 243 h 264"/>
                <a:gd name="T14" fmla="*/ 104 w 295"/>
                <a:gd name="T15" fmla="*/ 245 h 264"/>
                <a:gd name="T16" fmla="*/ 70 w 295"/>
                <a:gd name="T17" fmla="*/ 256 h 264"/>
                <a:gd name="T18" fmla="*/ 51 w 295"/>
                <a:gd name="T19" fmla="*/ 264 h 264"/>
                <a:gd name="T20" fmla="*/ 38 w 295"/>
                <a:gd name="T21" fmla="*/ 257 h 264"/>
                <a:gd name="T22" fmla="*/ 30 w 295"/>
                <a:gd name="T23" fmla="*/ 250 h 264"/>
                <a:gd name="T24" fmla="*/ 29 w 295"/>
                <a:gd name="T25" fmla="*/ 232 h 264"/>
                <a:gd name="T26" fmla="*/ 30 w 295"/>
                <a:gd name="T27" fmla="*/ 215 h 264"/>
                <a:gd name="T28" fmla="*/ 20 w 295"/>
                <a:gd name="T29" fmla="*/ 180 h 264"/>
                <a:gd name="T30" fmla="*/ 12 w 295"/>
                <a:gd name="T31" fmla="*/ 162 h 264"/>
                <a:gd name="T32" fmla="*/ 9 w 295"/>
                <a:gd name="T33" fmla="*/ 125 h 264"/>
                <a:gd name="T34" fmla="*/ 19 w 295"/>
                <a:gd name="T35" fmla="*/ 139 h 264"/>
                <a:gd name="T36" fmla="*/ 38 w 295"/>
                <a:gd name="T37" fmla="*/ 145 h 264"/>
                <a:gd name="T38" fmla="*/ 63 w 295"/>
                <a:gd name="T39" fmla="*/ 133 h 264"/>
                <a:gd name="T40" fmla="*/ 71 w 295"/>
                <a:gd name="T41" fmla="*/ 59 h 264"/>
                <a:gd name="T42" fmla="*/ 79 w 295"/>
                <a:gd name="T43" fmla="*/ 91 h 264"/>
                <a:gd name="T44" fmla="*/ 95 w 295"/>
                <a:gd name="T45" fmla="*/ 97 h 264"/>
                <a:gd name="T46" fmla="*/ 113 w 295"/>
                <a:gd name="T47" fmla="*/ 81 h 264"/>
                <a:gd name="T48" fmla="*/ 127 w 295"/>
                <a:gd name="T49" fmla="*/ 66 h 264"/>
                <a:gd name="T50" fmla="*/ 143 w 295"/>
                <a:gd name="T51" fmla="*/ 75 h 264"/>
                <a:gd name="T52" fmla="*/ 169 w 295"/>
                <a:gd name="T53" fmla="*/ 71 h 264"/>
                <a:gd name="T54" fmla="*/ 175 w 295"/>
                <a:gd name="T55" fmla="*/ 54 h 264"/>
                <a:gd name="T56" fmla="*/ 191 w 295"/>
                <a:gd name="T57" fmla="*/ 45 h 264"/>
                <a:gd name="T58" fmla="*/ 214 w 295"/>
                <a:gd name="T59" fmla="*/ 16 h 264"/>
                <a:gd name="T60" fmla="*/ 248 w 295"/>
                <a:gd name="T61" fmla="*/ 1 h 264"/>
                <a:gd name="T62" fmla="*/ 262 w 295"/>
                <a:gd name="T63" fmla="*/ 2 h 264"/>
                <a:gd name="T64" fmla="*/ 279 w 295"/>
                <a:gd name="T65" fmla="*/ 33 h 264"/>
                <a:gd name="T66" fmla="*/ 278 w 295"/>
                <a:gd name="T67" fmla="*/ 71 h 264"/>
                <a:gd name="T68" fmla="*/ 270 w 295"/>
                <a:gd name="T69" fmla="*/ 74 h 264"/>
                <a:gd name="T70" fmla="*/ 263 w 295"/>
                <a:gd name="T71" fmla="*/ 82 h 264"/>
                <a:gd name="T72" fmla="*/ 257 w 295"/>
                <a:gd name="T73" fmla="*/ 97 h 264"/>
                <a:gd name="T74" fmla="*/ 277 w 295"/>
                <a:gd name="T75" fmla="*/ 106 h 264"/>
                <a:gd name="T76" fmla="*/ 295 w 295"/>
                <a:gd name="T77" fmla="*/ 97 h 264"/>
                <a:gd name="T78" fmla="*/ 286 w 295"/>
                <a:gd name="T79" fmla="*/ 129 h 264"/>
                <a:gd name="T80" fmla="*/ 268 w 295"/>
                <a:gd name="T81" fmla="*/ 149 h 2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95" h="264">
                  <a:moveTo>
                    <a:pt x="268" y="149"/>
                  </a:moveTo>
                  <a:lnTo>
                    <a:pt x="264" y="152"/>
                  </a:lnTo>
                  <a:lnTo>
                    <a:pt x="256" y="163"/>
                  </a:lnTo>
                  <a:lnTo>
                    <a:pt x="250" y="173"/>
                  </a:lnTo>
                  <a:lnTo>
                    <a:pt x="239" y="188"/>
                  </a:lnTo>
                  <a:lnTo>
                    <a:pt x="217" y="210"/>
                  </a:lnTo>
                  <a:lnTo>
                    <a:pt x="204" y="222"/>
                  </a:lnTo>
                  <a:lnTo>
                    <a:pt x="190" y="232"/>
                  </a:lnTo>
                  <a:lnTo>
                    <a:pt x="171" y="240"/>
                  </a:lnTo>
                  <a:lnTo>
                    <a:pt x="162" y="241"/>
                  </a:lnTo>
                  <a:lnTo>
                    <a:pt x="159" y="246"/>
                  </a:lnTo>
                  <a:lnTo>
                    <a:pt x="149" y="243"/>
                  </a:lnTo>
                  <a:lnTo>
                    <a:pt x="140" y="247"/>
                  </a:lnTo>
                  <a:lnTo>
                    <a:pt x="121" y="243"/>
                  </a:lnTo>
                  <a:lnTo>
                    <a:pt x="111" y="246"/>
                  </a:lnTo>
                  <a:lnTo>
                    <a:pt x="104" y="245"/>
                  </a:lnTo>
                  <a:lnTo>
                    <a:pt x="85" y="253"/>
                  </a:lnTo>
                  <a:lnTo>
                    <a:pt x="70" y="256"/>
                  </a:lnTo>
                  <a:lnTo>
                    <a:pt x="59" y="264"/>
                  </a:lnTo>
                  <a:lnTo>
                    <a:pt x="51" y="264"/>
                  </a:lnTo>
                  <a:lnTo>
                    <a:pt x="44" y="257"/>
                  </a:lnTo>
                  <a:lnTo>
                    <a:pt x="38" y="257"/>
                  </a:lnTo>
                  <a:lnTo>
                    <a:pt x="31" y="247"/>
                  </a:lnTo>
                  <a:lnTo>
                    <a:pt x="30" y="250"/>
                  </a:lnTo>
                  <a:lnTo>
                    <a:pt x="28" y="245"/>
                  </a:lnTo>
                  <a:lnTo>
                    <a:pt x="29" y="232"/>
                  </a:lnTo>
                  <a:lnTo>
                    <a:pt x="24" y="219"/>
                  </a:lnTo>
                  <a:lnTo>
                    <a:pt x="30" y="215"/>
                  </a:lnTo>
                  <a:lnTo>
                    <a:pt x="30" y="199"/>
                  </a:lnTo>
                  <a:lnTo>
                    <a:pt x="20" y="180"/>
                  </a:lnTo>
                  <a:lnTo>
                    <a:pt x="12" y="162"/>
                  </a:lnTo>
                  <a:lnTo>
                    <a:pt x="12" y="162"/>
                  </a:lnTo>
                  <a:lnTo>
                    <a:pt x="0" y="135"/>
                  </a:lnTo>
                  <a:lnTo>
                    <a:pt x="9" y="125"/>
                  </a:lnTo>
                  <a:lnTo>
                    <a:pt x="16" y="131"/>
                  </a:lnTo>
                  <a:lnTo>
                    <a:pt x="19" y="139"/>
                  </a:lnTo>
                  <a:lnTo>
                    <a:pt x="27" y="141"/>
                  </a:lnTo>
                  <a:lnTo>
                    <a:pt x="38" y="145"/>
                  </a:lnTo>
                  <a:lnTo>
                    <a:pt x="47" y="143"/>
                  </a:lnTo>
                  <a:lnTo>
                    <a:pt x="63" y="133"/>
                  </a:lnTo>
                  <a:lnTo>
                    <a:pt x="67" y="56"/>
                  </a:lnTo>
                  <a:lnTo>
                    <a:pt x="71" y="59"/>
                  </a:lnTo>
                  <a:lnTo>
                    <a:pt x="81" y="79"/>
                  </a:lnTo>
                  <a:lnTo>
                    <a:pt x="79" y="91"/>
                  </a:lnTo>
                  <a:lnTo>
                    <a:pt x="83" y="99"/>
                  </a:lnTo>
                  <a:lnTo>
                    <a:pt x="95" y="97"/>
                  </a:lnTo>
                  <a:lnTo>
                    <a:pt x="105" y="87"/>
                  </a:lnTo>
                  <a:lnTo>
                    <a:pt x="113" y="81"/>
                  </a:lnTo>
                  <a:lnTo>
                    <a:pt x="118" y="71"/>
                  </a:lnTo>
                  <a:lnTo>
                    <a:pt x="127" y="66"/>
                  </a:lnTo>
                  <a:lnTo>
                    <a:pt x="135" y="69"/>
                  </a:lnTo>
                  <a:lnTo>
                    <a:pt x="143" y="75"/>
                  </a:lnTo>
                  <a:lnTo>
                    <a:pt x="157" y="76"/>
                  </a:lnTo>
                  <a:lnTo>
                    <a:pt x="169" y="71"/>
                  </a:lnTo>
                  <a:lnTo>
                    <a:pt x="171" y="64"/>
                  </a:lnTo>
                  <a:lnTo>
                    <a:pt x="175" y="54"/>
                  </a:lnTo>
                  <a:lnTo>
                    <a:pt x="185" y="53"/>
                  </a:lnTo>
                  <a:lnTo>
                    <a:pt x="191" y="45"/>
                  </a:lnTo>
                  <a:lnTo>
                    <a:pt x="197" y="31"/>
                  </a:lnTo>
                  <a:lnTo>
                    <a:pt x="214" y="16"/>
                  </a:lnTo>
                  <a:lnTo>
                    <a:pt x="240" y="0"/>
                  </a:lnTo>
                  <a:lnTo>
                    <a:pt x="248" y="1"/>
                  </a:lnTo>
                  <a:lnTo>
                    <a:pt x="256" y="4"/>
                  </a:lnTo>
                  <a:lnTo>
                    <a:pt x="262" y="2"/>
                  </a:lnTo>
                  <a:lnTo>
                    <a:pt x="272" y="4"/>
                  </a:lnTo>
                  <a:lnTo>
                    <a:pt x="279" y="33"/>
                  </a:lnTo>
                  <a:lnTo>
                    <a:pt x="282" y="48"/>
                  </a:lnTo>
                  <a:lnTo>
                    <a:pt x="278" y="71"/>
                  </a:lnTo>
                  <a:lnTo>
                    <a:pt x="279" y="78"/>
                  </a:lnTo>
                  <a:lnTo>
                    <a:pt x="270" y="74"/>
                  </a:lnTo>
                  <a:lnTo>
                    <a:pt x="265" y="76"/>
                  </a:lnTo>
                  <a:lnTo>
                    <a:pt x="263" y="82"/>
                  </a:lnTo>
                  <a:lnTo>
                    <a:pt x="257" y="90"/>
                  </a:lnTo>
                  <a:lnTo>
                    <a:pt x="257" y="97"/>
                  </a:lnTo>
                  <a:lnTo>
                    <a:pt x="267" y="108"/>
                  </a:lnTo>
                  <a:lnTo>
                    <a:pt x="277" y="106"/>
                  </a:lnTo>
                  <a:lnTo>
                    <a:pt x="281" y="97"/>
                  </a:lnTo>
                  <a:lnTo>
                    <a:pt x="295" y="97"/>
                  </a:lnTo>
                  <a:lnTo>
                    <a:pt x="289" y="112"/>
                  </a:lnTo>
                  <a:lnTo>
                    <a:pt x="286" y="129"/>
                  </a:lnTo>
                  <a:lnTo>
                    <a:pt x="281" y="139"/>
                  </a:lnTo>
                  <a:lnTo>
                    <a:pt x="268" y="14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460" name="Freeform 218">
              <a:extLst>
                <a:ext uri="{FF2B5EF4-FFF2-40B4-BE49-F238E27FC236}">
                  <a16:creationId xmlns:a16="http://schemas.microsoft.com/office/drawing/2014/main" id="{D65E0AEC-8A02-E243-9C9D-D0894EA6817E}"/>
                </a:ext>
              </a:extLst>
            </p:cNvPr>
            <p:cNvSpPr>
              <a:spLocks/>
            </p:cNvSpPr>
            <p:nvPr/>
          </p:nvSpPr>
          <p:spPr bwMode="auto">
            <a:xfrm>
              <a:off x="5714147" y="5173091"/>
              <a:ext cx="69431" cy="63684"/>
            </a:xfrm>
            <a:custGeom>
              <a:avLst/>
              <a:gdLst>
                <a:gd name="T0" fmla="*/ 36 w 42"/>
                <a:gd name="T1" fmla="*/ 6 h 41"/>
                <a:gd name="T2" fmla="*/ 29 w 42"/>
                <a:gd name="T3" fmla="*/ 0 h 41"/>
                <a:gd name="T4" fmla="*/ 20 w 42"/>
                <a:gd name="T5" fmla="*/ 4 h 41"/>
                <a:gd name="T6" fmla="*/ 10 w 42"/>
                <a:gd name="T7" fmla="*/ 12 h 41"/>
                <a:gd name="T8" fmla="*/ 0 w 42"/>
                <a:gd name="T9" fmla="*/ 25 h 41"/>
                <a:gd name="T10" fmla="*/ 12 w 42"/>
                <a:gd name="T11" fmla="*/ 41 h 41"/>
                <a:gd name="T12" fmla="*/ 18 w 42"/>
                <a:gd name="T13" fmla="*/ 39 h 41"/>
                <a:gd name="T14" fmla="*/ 22 w 42"/>
                <a:gd name="T15" fmla="*/ 32 h 41"/>
                <a:gd name="T16" fmla="*/ 32 w 42"/>
                <a:gd name="T17" fmla="*/ 29 h 41"/>
                <a:gd name="T18" fmla="*/ 36 w 42"/>
                <a:gd name="T19" fmla="*/ 22 h 41"/>
                <a:gd name="T20" fmla="*/ 42 w 42"/>
                <a:gd name="T21" fmla="*/ 12 h 41"/>
                <a:gd name="T22" fmla="*/ 36 w 42"/>
                <a:gd name="T23" fmla="*/ 6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2" h="41">
                  <a:moveTo>
                    <a:pt x="36" y="6"/>
                  </a:moveTo>
                  <a:lnTo>
                    <a:pt x="29" y="0"/>
                  </a:lnTo>
                  <a:lnTo>
                    <a:pt x="20" y="4"/>
                  </a:lnTo>
                  <a:lnTo>
                    <a:pt x="10" y="12"/>
                  </a:lnTo>
                  <a:lnTo>
                    <a:pt x="0" y="25"/>
                  </a:lnTo>
                  <a:lnTo>
                    <a:pt x="12" y="41"/>
                  </a:lnTo>
                  <a:lnTo>
                    <a:pt x="18" y="39"/>
                  </a:lnTo>
                  <a:lnTo>
                    <a:pt x="22" y="32"/>
                  </a:lnTo>
                  <a:lnTo>
                    <a:pt x="32" y="29"/>
                  </a:lnTo>
                  <a:lnTo>
                    <a:pt x="36" y="22"/>
                  </a:lnTo>
                  <a:lnTo>
                    <a:pt x="42" y="12"/>
                  </a:lnTo>
                  <a:lnTo>
                    <a:pt x="36" y="6"/>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461" name="Freeform 219">
              <a:extLst>
                <a:ext uri="{FF2B5EF4-FFF2-40B4-BE49-F238E27FC236}">
                  <a16:creationId xmlns:a16="http://schemas.microsoft.com/office/drawing/2014/main" id="{6E0C3A09-D4E6-FD4A-8131-D07B1CC52292}"/>
                </a:ext>
              </a:extLst>
            </p:cNvPr>
            <p:cNvSpPr>
              <a:spLocks/>
            </p:cNvSpPr>
            <p:nvPr/>
          </p:nvSpPr>
          <p:spPr bwMode="auto">
            <a:xfrm>
              <a:off x="5585204" y="4514510"/>
              <a:ext cx="355426" cy="313758"/>
            </a:xfrm>
            <a:custGeom>
              <a:avLst/>
              <a:gdLst>
                <a:gd name="T0" fmla="*/ 202 w 215"/>
                <a:gd name="T1" fmla="*/ 20 h 202"/>
                <a:gd name="T2" fmla="*/ 211 w 215"/>
                <a:gd name="T3" fmla="*/ 30 h 202"/>
                <a:gd name="T4" fmla="*/ 215 w 215"/>
                <a:gd name="T5" fmla="*/ 47 h 202"/>
                <a:gd name="T6" fmla="*/ 211 w 215"/>
                <a:gd name="T7" fmla="*/ 53 h 202"/>
                <a:gd name="T8" fmla="*/ 207 w 215"/>
                <a:gd name="T9" fmla="*/ 70 h 202"/>
                <a:gd name="T10" fmla="*/ 210 w 215"/>
                <a:gd name="T11" fmla="*/ 87 h 202"/>
                <a:gd name="T12" fmla="*/ 204 w 215"/>
                <a:gd name="T13" fmla="*/ 94 h 202"/>
                <a:gd name="T14" fmla="*/ 198 w 215"/>
                <a:gd name="T15" fmla="*/ 113 h 202"/>
                <a:gd name="T16" fmla="*/ 208 w 215"/>
                <a:gd name="T17" fmla="*/ 119 h 202"/>
                <a:gd name="T18" fmla="*/ 152 w 215"/>
                <a:gd name="T19" fmla="*/ 136 h 202"/>
                <a:gd name="T20" fmla="*/ 153 w 215"/>
                <a:gd name="T21" fmla="*/ 151 h 202"/>
                <a:gd name="T22" fmla="*/ 139 w 215"/>
                <a:gd name="T23" fmla="*/ 154 h 202"/>
                <a:gd name="T24" fmla="*/ 128 w 215"/>
                <a:gd name="T25" fmla="*/ 162 h 202"/>
                <a:gd name="T26" fmla="*/ 126 w 215"/>
                <a:gd name="T27" fmla="*/ 169 h 202"/>
                <a:gd name="T28" fmla="*/ 119 w 215"/>
                <a:gd name="T29" fmla="*/ 171 h 202"/>
                <a:gd name="T30" fmla="*/ 103 w 215"/>
                <a:gd name="T31" fmla="*/ 188 h 202"/>
                <a:gd name="T32" fmla="*/ 92 w 215"/>
                <a:gd name="T33" fmla="*/ 201 h 202"/>
                <a:gd name="T34" fmla="*/ 86 w 215"/>
                <a:gd name="T35" fmla="*/ 202 h 202"/>
                <a:gd name="T36" fmla="*/ 80 w 215"/>
                <a:gd name="T37" fmla="*/ 199 h 202"/>
                <a:gd name="T38" fmla="*/ 60 w 215"/>
                <a:gd name="T39" fmla="*/ 197 h 202"/>
                <a:gd name="T40" fmla="*/ 57 w 215"/>
                <a:gd name="T41" fmla="*/ 195 h 202"/>
                <a:gd name="T42" fmla="*/ 57 w 215"/>
                <a:gd name="T43" fmla="*/ 194 h 202"/>
                <a:gd name="T44" fmla="*/ 50 w 215"/>
                <a:gd name="T45" fmla="*/ 189 h 202"/>
                <a:gd name="T46" fmla="*/ 38 w 215"/>
                <a:gd name="T47" fmla="*/ 188 h 202"/>
                <a:gd name="T48" fmla="*/ 23 w 215"/>
                <a:gd name="T49" fmla="*/ 193 h 202"/>
                <a:gd name="T50" fmla="*/ 12 w 215"/>
                <a:gd name="T51" fmla="*/ 180 h 202"/>
                <a:gd name="T52" fmla="*/ 0 w 215"/>
                <a:gd name="T53" fmla="*/ 163 h 202"/>
                <a:gd name="T54" fmla="*/ 2 w 215"/>
                <a:gd name="T55" fmla="*/ 96 h 202"/>
                <a:gd name="T56" fmla="*/ 41 w 215"/>
                <a:gd name="T57" fmla="*/ 97 h 202"/>
                <a:gd name="T58" fmla="*/ 39 w 215"/>
                <a:gd name="T59" fmla="*/ 90 h 202"/>
                <a:gd name="T60" fmla="*/ 42 w 215"/>
                <a:gd name="T61" fmla="*/ 82 h 202"/>
                <a:gd name="T62" fmla="*/ 39 w 215"/>
                <a:gd name="T63" fmla="*/ 72 h 202"/>
                <a:gd name="T64" fmla="*/ 41 w 215"/>
                <a:gd name="T65" fmla="*/ 62 h 202"/>
                <a:gd name="T66" fmla="*/ 40 w 215"/>
                <a:gd name="T67" fmla="*/ 55 h 202"/>
                <a:gd name="T68" fmla="*/ 46 w 215"/>
                <a:gd name="T69" fmla="*/ 56 h 202"/>
                <a:gd name="T70" fmla="*/ 47 w 215"/>
                <a:gd name="T71" fmla="*/ 63 h 202"/>
                <a:gd name="T72" fmla="*/ 55 w 215"/>
                <a:gd name="T73" fmla="*/ 62 h 202"/>
                <a:gd name="T74" fmla="*/ 67 w 215"/>
                <a:gd name="T75" fmla="*/ 64 h 202"/>
                <a:gd name="T76" fmla="*/ 73 w 215"/>
                <a:gd name="T77" fmla="*/ 73 h 202"/>
                <a:gd name="T78" fmla="*/ 87 w 215"/>
                <a:gd name="T79" fmla="*/ 76 h 202"/>
                <a:gd name="T80" fmla="*/ 99 w 215"/>
                <a:gd name="T81" fmla="*/ 70 h 202"/>
                <a:gd name="T82" fmla="*/ 102 w 215"/>
                <a:gd name="T83" fmla="*/ 81 h 202"/>
                <a:gd name="T84" fmla="*/ 116 w 215"/>
                <a:gd name="T85" fmla="*/ 83 h 202"/>
                <a:gd name="T86" fmla="*/ 123 w 215"/>
                <a:gd name="T87" fmla="*/ 92 h 202"/>
                <a:gd name="T88" fmla="*/ 130 w 215"/>
                <a:gd name="T89" fmla="*/ 104 h 202"/>
                <a:gd name="T90" fmla="*/ 144 w 215"/>
                <a:gd name="T91" fmla="*/ 104 h 202"/>
                <a:gd name="T92" fmla="*/ 143 w 215"/>
                <a:gd name="T93" fmla="*/ 82 h 202"/>
                <a:gd name="T94" fmla="*/ 138 w 215"/>
                <a:gd name="T95" fmla="*/ 85 h 202"/>
                <a:gd name="T96" fmla="*/ 126 w 215"/>
                <a:gd name="T97" fmla="*/ 77 h 202"/>
                <a:gd name="T98" fmla="*/ 121 w 215"/>
                <a:gd name="T99" fmla="*/ 73 h 202"/>
                <a:gd name="T100" fmla="*/ 123 w 215"/>
                <a:gd name="T101" fmla="*/ 53 h 202"/>
                <a:gd name="T102" fmla="*/ 127 w 215"/>
                <a:gd name="T103" fmla="*/ 28 h 202"/>
                <a:gd name="T104" fmla="*/ 123 w 215"/>
                <a:gd name="T105" fmla="*/ 19 h 202"/>
                <a:gd name="T106" fmla="*/ 129 w 215"/>
                <a:gd name="T107" fmla="*/ 6 h 202"/>
                <a:gd name="T108" fmla="*/ 134 w 215"/>
                <a:gd name="T109" fmla="*/ 3 h 202"/>
                <a:gd name="T110" fmla="*/ 158 w 215"/>
                <a:gd name="T111" fmla="*/ 0 h 202"/>
                <a:gd name="T112" fmla="*/ 166 w 215"/>
                <a:gd name="T113" fmla="*/ 2 h 202"/>
                <a:gd name="T114" fmla="*/ 173 w 215"/>
                <a:gd name="T115" fmla="*/ 7 h 202"/>
                <a:gd name="T116" fmla="*/ 180 w 215"/>
                <a:gd name="T117" fmla="*/ 11 h 202"/>
                <a:gd name="T118" fmla="*/ 192 w 215"/>
                <a:gd name="T119" fmla="*/ 14 h 202"/>
                <a:gd name="T120" fmla="*/ 202 w 215"/>
                <a:gd name="T121" fmla="*/ 20 h 2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15" h="202">
                  <a:moveTo>
                    <a:pt x="202" y="20"/>
                  </a:moveTo>
                  <a:lnTo>
                    <a:pt x="211" y="30"/>
                  </a:lnTo>
                  <a:lnTo>
                    <a:pt x="215" y="47"/>
                  </a:lnTo>
                  <a:lnTo>
                    <a:pt x="211" y="53"/>
                  </a:lnTo>
                  <a:lnTo>
                    <a:pt x="207" y="70"/>
                  </a:lnTo>
                  <a:lnTo>
                    <a:pt x="210" y="87"/>
                  </a:lnTo>
                  <a:lnTo>
                    <a:pt x="204" y="94"/>
                  </a:lnTo>
                  <a:lnTo>
                    <a:pt x="198" y="113"/>
                  </a:lnTo>
                  <a:lnTo>
                    <a:pt x="208" y="119"/>
                  </a:lnTo>
                  <a:lnTo>
                    <a:pt x="152" y="136"/>
                  </a:lnTo>
                  <a:lnTo>
                    <a:pt x="153" y="151"/>
                  </a:lnTo>
                  <a:lnTo>
                    <a:pt x="139" y="154"/>
                  </a:lnTo>
                  <a:lnTo>
                    <a:pt x="128" y="162"/>
                  </a:lnTo>
                  <a:lnTo>
                    <a:pt x="126" y="169"/>
                  </a:lnTo>
                  <a:lnTo>
                    <a:pt x="119" y="171"/>
                  </a:lnTo>
                  <a:lnTo>
                    <a:pt x="103" y="188"/>
                  </a:lnTo>
                  <a:lnTo>
                    <a:pt x="92" y="201"/>
                  </a:lnTo>
                  <a:lnTo>
                    <a:pt x="86" y="202"/>
                  </a:lnTo>
                  <a:lnTo>
                    <a:pt x="80" y="199"/>
                  </a:lnTo>
                  <a:lnTo>
                    <a:pt x="60" y="197"/>
                  </a:lnTo>
                  <a:lnTo>
                    <a:pt x="57" y="195"/>
                  </a:lnTo>
                  <a:lnTo>
                    <a:pt x="57" y="194"/>
                  </a:lnTo>
                  <a:lnTo>
                    <a:pt x="50" y="189"/>
                  </a:lnTo>
                  <a:lnTo>
                    <a:pt x="38" y="188"/>
                  </a:lnTo>
                  <a:lnTo>
                    <a:pt x="23" y="193"/>
                  </a:lnTo>
                  <a:lnTo>
                    <a:pt x="12" y="180"/>
                  </a:lnTo>
                  <a:lnTo>
                    <a:pt x="0" y="163"/>
                  </a:lnTo>
                  <a:lnTo>
                    <a:pt x="2" y="96"/>
                  </a:lnTo>
                  <a:lnTo>
                    <a:pt x="41" y="97"/>
                  </a:lnTo>
                  <a:lnTo>
                    <a:pt x="39" y="90"/>
                  </a:lnTo>
                  <a:lnTo>
                    <a:pt x="42" y="82"/>
                  </a:lnTo>
                  <a:lnTo>
                    <a:pt x="39" y="72"/>
                  </a:lnTo>
                  <a:lnTo>
                    <a:pt x="41" y="62"/>
                  </a:lnTo>
                  <a:lnTo>
                    <a:pt x="40" y="55"/>
                  </a:lnTo>
                  <a:lnTo>
                    <a:pt x="46" y="56"/>
                  </a:lnTo>
                  <a:lnTo>
                    <a:pt x="47" y="63"/>
                  </a:lnTo>
                  <a:lnTo>
                    <a:pt x="55" y="62"/>
                  </a:lnTo>
                  <a:lnTo>
                    <a:pt x="67" y="64"/>
                  </a:lnTo>
                  <a:lnTo>
                    <a:pt x="73" y="73"/>
                  </a:lnTo>
                  <a:lnTo>
                    <a:pt x="87" y="76"/>
                  </a:lnTo>
                  <a:lnTo>
                    <a:pt x="99" y="70"/>
                  </a:lnTo>
                  <a:lnTo>
                    <a:pt x="102" y="81"/>
                  </a:lnTo>
                  <a:lnTo>
                    <a:pt x="116" y="83"/>
                  </a:lnTo>
                  <a:lnTo>
                    <a:pt x="123" y="92"/>
                  </a:lnTo>
                  <a:lnTo>
                    <a:pt x="130" y="104"/>
                  </a:lnTo>
                  <a:lnTo>
                    <a:pt x="144" y="104"/>
                  </a:lnTo>
                  <a:lnTo>
                    <a:pt x="143" y="82"/>
                  </a:lnTo>
                  <a:lnTo>
                    <a:pt x="138" y="85"/>
                  </a:lnTo>
                  <a:lnTo>
                    <a:pt x="126" y="77"/>
                  </a:lnTo>
                  <a:lnTo>
                    <a:pt x="121" y="73"/>
                  </a:lnTo>
                  <a:lnTo>
                    <a:pt x="123" y="53"/>
                  </a:lnTo>
                  <a:lnTo>
                    <a:pt x="127" y="28"/>
                  </a:lnTo>
                  <a:lnTo>
                    <a:pt x="123" y="19"/>
                  </a:lnTo>
                  <a:lnTo>
                    <a:pt x="129" y="6"/>
                  </a:lnTo>
                  <a:lnTo>
                    <a:pt x="134" y="3"/>
                  </a:lnTo>
                  <a:lnTo>
                    <a:pt x="158" y="0"/>
                  </a:lnTo>
                  <a:lnTo>
                    <a:pt x="166" y="2"/>
                  </a:lnTo>
                  <a:lnTo>
                    <a:pt x="173" y="7"/>
                  </a:lnTo>
                  <a:lnTo>
                    <a:pt x="180" y="11"/>
                  </a:lnTo>
                  <a:lnTo>
                    <a:pt x="192" y="14"/>
                  </a:lnTo>
                  <a:lnTo>
                    <a:pt x="202" y="2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462" name="Freeform 220">
              <a:extLst>
                <a:ext uri="{FF2B5EF4-FFF2-40B4-BE49-F238E27FC236}">
                  <a16:creationId xmlns:a16="http://schemas.microsoft.com/office/drawing/2014/main" id="{6EB593A9-1F34-D24F-A041-C78F21BDBEF4}"/>
                </a:ext>
              </a:extLst>
            </p:cNvPr>
            <p:cNvSpPr>
              <a:spLocks/>
            </p:cNvSpPr>
            <p:nvPr/>
          </p:nvSpPr>
          <p:spPr bwMode="auto">
            <a:xfrm>
              <a:off x="5684391" y="4749052"/>
              <a:ext cx="229787" cy="217456"/>
            </a:xfrm>
            <a:custGeom>
              <a:avLst/>
              <a:gdLst>
                <a:gd name="T0" fmla="*/ 103 w 139"/>
                <a:gd name="T1" fmla="*/ 140 h 140"/>
                <a:gd name="T2" fmla="*/ 93 w 139"/>
                <a:gd name="T3" fmla="*/ 138 h 140"/>
                <a:gd name="T4" fmla="*/ 87 w 139"/>
                <a:gd name="T5" fmla="*/ 140 h 140"/>
                <a:gd name="T6" fmla="*/ 79 w 139"/>
                <a:gd name="T7" fmla="*/ 137 h 140"/>
                <a:gd name="T8" fmla="*/ 71 w 139"/>
                <a:gd name="T9" fmla="*/ 136 h 140"/>
                <a:gd name="T10" fmla="*/ 60 w 139"/>
                <a:gd name="T11" fmla="*/ 127 h 140"/>
                <a:gd name="T12" fmla="*/ 47 w 139"/>
                <a:gd name="T13" fmla="*/ 124 h 140"/>
                <a:gd name="T14" fmla="*/ 42 w 139"/>
                <a:gd name="T15" fmla="*/ 111 h 140"/>
                <a:gd name="T16" fmla="*/ 42 w 139"/>
                <a:gd name="T17" fmla="*/ 103 h 140"/>
                <a:gd name="T18" fmla="*/ 35 w 139"/>
                <a:gd name="T19" fmla="*/ 101 h 140"/>
                <a:gd name="T20" fmla="*/ 15 w 139"/>
                <a:gd name="T21" fmla="*/ 78 h 140"/>
                <a:gd name="T22" fmla="*/ 10 w 139"/>
                <a:gd name="T23" fmla="*/ 66 h 140"/>
                <a:gd name="T24" fmla="*/ 6 w 139"/>
                <a:gd name="T25" fmla="*/ 63 h 140"/>
                <a:gd name="T26" fmla="*/ 0 w 139"/>
                <a:gd name="T27" fmla="*/ 46 h 140"/>
                <a:gd name="T28" fmla="*/ 20 w 139"/>
                <a:gd name="T29" fmla="*/ 48 h 140"/>
                <a:gd name="T30" fmla="*/ 26 w 139"/>
                <a:gd name="T31" fmla="*/ 51 h 140"/>
                <a:gd name="T32" fmla="*/ 32 w 139"/>
                <a:gd name="T33" fmla="*/ 50 h 140"/>
                <a:gd name="T34" fmla="*/ 43 w 139"/>
                <a:gd name="T35" fmla="*/ 37 h 140"/>
                <a:gd name="T36" fmla="*/ 59 w 139"/>
                <a:gd name="T37" fmla="*/ 20 h 140"/>
                <a:gd name="T38" fmla="*/ 66 w 139"/>
                <a:gd name="T39" fmla="*/ 18 h 140"/>
                <a:gd name="T40" fmla="*/ 68 w 139"/>
                <a:gd name="T41" fmla="*/ 11 h 140"/>
                <a:gd name="T42" fmla="*/ 79 w 139"/>
                <a:gd name="T43" fmla="*/ 3 h 140"/>
                <a:gd name="T44" fmla="*/ 93 w 139"/>
                <a:gd name="T45" fmla="*/ 0 h 140"/>
                <a:gd name="T46" fmla="*/ 94 w 139"/>
                <a:gd name="T47" fmla="*/ 7 h 140"/>
                <a:gd name="T48" fmla="*/ 109 w 139"/>
                <a:gd name="T49" fmla="*/ 7 h 140"/>
                <a:gd name="T50" fmla="*/ 117 w 139"/>
                <a:gd name="T51" fmla="*/ 11 h 140"/>
                <a:gd name="T52" fmla="*/ 121 w 139"/>
                <a:gd name="T53" fmla="*/ 16 h 140"/>
                <a:gd name="T54" fmla="*/ 130 w 139"/>
                <a:gd name="T55" fmla="*/ 18 h 140"/>
                <a:gd name="T56" fmla="*/ 139 w 139"/>
                <a:gd name="T57" fmla="*/ 25 h 140"/>
                <a:gd name="T58" fmla="*/ 138 w 139"/>
                <a:gd name="T59" fmla="*/ 51 h 140"/>
                <a:gd name="T60" fmla="*/ 133 w 139"/>
                <a:gd name="T61" fmla="*/ 65 h 140"/>
                <a:gd name="T62" fmla="*/ 132 w 139"/>
                <a:gd name="T63" fmla="*/ 81 h 140"/>
                <a:gd name="T64" fmla="*/ 134 w 139"/>
                <a:gd name="T65" fmla="*/ 87 h 140"/>
                <a:gd name="T66" fmla="*/ 131 w 139"/>
                <a:gd name="T67" fmla="*/ 99 h 140"/>
                <a:gd name="T68" fmla="*/ 129 w 139"/>
                <a:gd name="T69" fmla="*/ 101 h 140"/>
                <a:gd name="T70" fmla="*/ 123 w 139"/>
                <a:gd name="T71" fmla="*/ 116 h 140"/>
                <a:gd name="T72" fmla="*/ 103 w 139"/>
                <a:gd name="T73" fmla="*/ 140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39" h="140">
                  <a:moveTo>
                    <a:pt x="103" y="140"/>
                  </a:moveTo>
                  <a:lnTo>
                    <a:pt x="93" y="138"/>
                  </a:lnTo>
                  <a:lnTo>
                    <a:pt x="87" y="140"/>
                  </a:lnTo>
                  <a:lnTo>
                    <a:pt x="79" y="137"/>
                  </a:lnTo>
                  <a:lnTo>
                    <a:pt x="71" y="136"/>
                  </a:lnTo>
                  <a:lnTo>
                    <a:pt x="60" y="127"/>
                  </a:lnTo>
                  <a:lnTo>
                    <a:pt x="47" y="124"/>
                  </a:lnTo>
                  <a:lnTo>
                    <a:pt x="42" y="111"/>
                  </a:lnTo>
                  <a:lnTo>
                    <a:pt x="42" y="103"/>
                  </a:lnTo>
                  <a:lnTo>
                    <a:pt x="35" y="101"/>
                  </a:lnTo>
                  <a:lnTo>
                    <a:pt x="15" y="78"/>
                  </a:lnTo>
                  <a:lnTo>
                    <a:pt x="10" y="66"/>
                  </a:lnTo>
                  <a:lnTo>
                    <a:pt x="6" y="63"/>
                  </a:lnTo>
                  <a:lnTo>
                    <a:pt x="0" y="46"/>
                  </a:lnTo>
                  <a:lnTo>
                    <a:pt x="20" y="48"/>
                  </a:lnTo>
                  <a:lnTo>
                    <a:pt x="26" y="51"/>
                  </a:lnTo>
                  <a:lnTo>
                    <a:pt x="32" y="50"/>
                  </a:lnTo>
                  <a:lnTo>
                    <a:pt x="43" y="37"/>
                  </a:lnTo>
                  <a:lnTo>
                    <a:pt x="59" y="20"/>
                  </a:lnTo>
                  <a:lnTo>
                    <a:pt x="66" y="18"/>
                  </a:lnTo>
                  <a:lnTo>
                    <a:pt x="68" y="11"/>
                  </a:lnTo>
                  <a:lnTo>
                    <a:pt x="79" y="3"/>
                  </a:lnTo>
                  <a:lnTo>
                    <a:pt x="93" y="0"/>
                  </a:lnTo>
                  <a:lnTo>
                    <a:pt x="94" y="7"/>
                  </a:lnTo>
                  <a:lnTo>
                    <a:pt x="109" y="7"/>
                  </a:lnTo>
                  <a:lnTo>
                    <a:pt x="117" y="11"/>
                  </a:lnTo>
                  <a:lnTo>
                    <a:pt x="121" y="16"/>
                  </a:lnTo>
                  <a:lnTo>
                    <a:pt x="130" y="18"/>
                  </a:lnTo>
                  <a:lnTo>
                    <a:pt x="139" y="25"/>
                  </a:lnTo>
                  <a:lnTo>
                    <a:pt x="138" y="51"/>
                  </a:lnTo>
                  <a:lnTo>
                    <a:pt x="133" y="65"/>
                  </a:lnTo>
                  <a:lnTo>
                    <a:pt x="132" y="81"/>
                  </a:lnTo>
                  <a:lnTo>
                    <a:pt x="134" y="87"/>
                  </a:lnTo>
                  <a:lnTo>
                    <a:pt x="131" y="99"/>
                  </a:lnTo>
                  <a:lnTo>
                    <a:pt x="129" y="101"/>
                  </a:lnTo>
                  <a:lnTo>
                    <a:pt x="123" y="116"/>
                  </a:lnTo>
                  <a:lnTo>
                    <a:pt x="103" y="14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463" name="Freeform 221">
              <a:extLst>
                <a:ext uri="{FF2B5EF4-FFF2-40B4-BE49-F238E27FC236}">
                  <a16:creationId xmlns:a16="http://schemas.microsoft.com/office/drawing/2014/main" id="{9FC29B75-44CA-2E44-AF58-D5366282B473}"/>
                </a:ext>
              </a:extLst>
            </p:cNvPr>
            <p:cNvSpPr>
              <a:spLocks/>
            </p:cNvSpPr>
            <p:nvPr/>
          </p:nvSpPr>
          <p:spPr bwMode="auto">
            <a:xfrm>
              <a:off x="5557100" y="1856882"/>
              <a:ext cx="3628652" cy="1065536"/>
            </a:xfrm>
            <a:custGeom>
              <a:avLst/>
              <a:gdLst>
                <a:gd name="T0" fmla="*/ 751 w 2195"/>
                <a:gd name="T1" fmla="*/ 25 h 686"/>
                <a:gd name="T2" fmla="*/ 649 w 2195"/>
                <a:gd name="T3" fmla="*/ 59 h 686"/>
                <a:gd name="T4" fmla="*/ 594 w 2195"/>
                <a:gd name="T5" fmla="*/ 101 h 686"/>
                <a:gd name="T6" fmla="*/ 603 w 2195"/>
                <a:gd name="T7" fmla="*/ 140 h 686"/>
                <a:gd name="T8" fmla="*/ 600 w 2195"/>
                <a:gd name="T9" fmla="*/ 189 h 686"/>
                <a:gd name="T10" fmla="*/ 541 w 2195"/>
                <a:gd name="T11" fmla="*/ 77 h 686"/>
                <a:gd name="T12" fmla="*/ 524 w 2195"/>
                <a:gd name="T13" fmla="*/ 135 h 686"/>
                <a:gd name="T14" fmla="*/ 434 w 2195"/>
                <a:gd name="T15" fmla="*/ 142 h 686"/>
                <a:gd name="T16" fmla="*/ 337 w 2195"/>
                <a:gd name="T17" fmla="*/ 143 h 686"/>
                <a:gd name="T18" fmla="*/ 241 w 2195"/>
                <a:gd name="T19" fmla="*/ 154 h 686"/>
                <a:gd name="T20" fmla="*/ 172 w 2195"/>
                <a:gd name="T21" fmla="*/ 204 h 686"/>
                <a:gd name="T22" fmla="*/ 111 w 2195"/>
                <a:gd name="T23" fmla="*/ 223 h 686"/>
                <a:gd name="T24" fmla="*/ 177 w 2195"/>
                <a:gd name="T25" fmla="*/ 168 h 686"/>
                <a:gd name="T26" fmla="*/ 1 w 2195"/>
                <a:gd name="T27" fmla="*/ 152 h 686"/>
                <a:gd name="T28" fmla="*/ 67 w 2195"/>
                <a:gd name="T29" fmla="*/ 262 h 686"/>
                <a:gd name="T30" fmla="*/ 30 w 2195"/>
                <a:gd name="T31" fmla="*/ 356 h 686"/>
                <a:gd name="T32" fmla="*/ 95 w 2195"/>
                <a:gd name="T33" fmla="*/ 403 h 686"/>
                <a:gd name="T34" fmla="*/ 111 w 2195"/>
                <a:gd name="T35" fmla="*/ 441 h 686"/>
                <a:gd name="T36" fmla="*/ 161 w 2195"/>
                <a:gd name="T37" fmla="*/ 469 h 686"/>
                <a:gd name="T38" fmla="*/ 227 w 2195"/>
                <a:gd name="T39" fmla="*/ 507 h 686"/>
                <a:gd name="T40" fmla="*/ 240 w 2195"/>
                <a:gd name="T41" fmla="*/ 555 h 686"/>
                <a:gd name="T42" fmla="*/ 239 w 2195"/>
                <a:gd name="T43" fmla="*/ 614 h 686"/>
                <a:gd name="T44" fmla="*/ 363 w 2195"/>
                <a:gd name="T45" fmla="*/ 654 h 686"/>
                <a:gd name="T46" fmla="*/ 434 w 2195"/>
                <a:gd name="T47" fmla="*/ 672 h 686"/>
                <a:gd name="T48" fmla="*/ 412 w 2195"/>
                <a:gd name="T49" fmla="*/ 564 h 686"/>
                <a:gd name="T50" fmla="*/ 394 w 2195"/>
                <a:gd name="T51" fmla="*/ 493 h 686"/>
                <a:gd name="T52" fmla="*/ 571 w 2195"/>
                <a:gd name="T53" fmla="*/ 488 h 686"/>
                <a:gd name="T54" fmla="*/ 571 w 2195"/>
                <a:gd name="T55" fmla="*/ 425 h 686"/>
                <a:gd name="T56" fmla="*/ 758 w 2195"/>
                <a:gd name="T57" fmla="*/ 424 h 686"/>
                <a:gd name="T58" fmla="*/ 920 w 2195"/>
                <a:gd name="T59" fmla="*/ 489 h 686"/>
                <a:gd name="T60" fmla="*/ 1027 w 2195"/>
                <a:gd name="T61" fmla="*/ 519 h 686"/>
                <a:gd name="T62" fmla="*/ 1175 w 2195"/>
                <a:gd name="T63" fmla="*/ 510 h 686"/>
                <a:gd name="T64" fmla="*/ 1273 w 2195"/>
                <a:gd name="T65" fmla="*/ 503 h 686"/>
                <a:gd name="T66" fmla="*/ 1408 w 2195"/>
                <a:gd name="T67" fmla="*/ 518 h 686"/>
                <a:gd name="T68" fmla="*/ 1516 w 2195"/>
                <a:gd name="T69" fmla="*/ 493 h 686"/>
                <a:gd name="T70" fmla="*/ 1570 w 2195"/>
                <a:gd name="T71" fmla="*/ 441 h 686"/>
                <a:gd name="T72" fmla="*/ 1742 w 2195"/>
                <a:gd name="T73" fmla="*/ 550 h 686"/>
                <a:gd name="T74" fmla="*/ 1789 w 2195"/>
                <a:gd name="T75" fmla="*/ 600 h 686"/>
                <a:gd name="T76" fmla="*/ 1821 w 2195"/>
                <a:gd name="T77" fmla="*/ 642 h 686"/>
                <a:gd name="T78" fmla="*/ 1879 w 2195"/>
                <a:gd name="T79" fmla="*/ 536 h 686"/>
                <a:gd name="T80" fmla="*/ 1746 w 2195"/>
                <a:gd name="T81" fmla="*/ 425 h 686"/>
                <a:gd name="T82" fmla="*/ 1855 w 2195"/>
                <a:gd name="T83" fmla="*/ 317 h 686"/>
                <a:gd name="T84" fmla="*/ 1972 w 2195"/>
                <a:gd name="T85" fmla="*/ 275 h 686"/>
                <a:gd name="T86" fmla="*/ 1981 w 2195"/>
                <a:gd name="T87" fmla="*/ 358 h 686"/>
                <a:gd name="T88" fmla="*/ 2115 w 2195"/>
                <a:gd name="T89" fmla="*/ 441 h 686"/>
                <a:gd name="T90" fmla="*/ 2041 w 2195"/>
                <a:gd name="T91" fmla="*/ 341 h 686"/>
                <a:gd name="T92" fmla="*/ 2121 w 2195"/>
                <a:gd name="T93" fmla="*/ 301 h 686"/>
                <a:gd name="T94" fmla="*/ 2165 w 2195"/>
                <a:gd name="T95" fmla="*/ 245 h 686"/>
                <a:gd name="T96" fmla="*/ 2127 w 2195"/>
                <a:gd name="T97" fmla="*/ 194 h 686"/>
                <a:gd name="T98" fmla="*/ 2155 w 2195"/>
                <a:gd name="T99" fmla="*/ 143 h 686"/>
                <a:gd name="T100" fmla="*/ 2081 w 2195"/>
                <a:gd name="T101" fmla="*/ 119 h 686"/>
                <a:gd name="T102" fmla="*/ 1867 w 2195"/>
                <a:gd name="T103" fmla="*/ 130 h 686"/>
                <a:gd name="T104" fmla="*/ 1729 w 2195"/>
                <a:gd name="T105" fmla="*/ 128 h 686"/>
                <a:gd name="T106" fmla="*/ 1395 w 2195"/>
                <a:gd name="T107" fmla="*/ 82 h 686"/>
                <a:gd name="T108" fmla="*/ 1301 w 2195"/>
                <a:gd name="T109" fmla="*/ 103 h 686"/>
                <a:gd name="T110" fmla="*/ 1124 w 2195"/>
                <a:gd name="T111" fmla="*/ 71 h 686"/>
                <a:gd name="T112" fmla="*/ 983 w 2195"/>
                <a:gd name="T113" fmla="*/ 54 h 686"/>
                <a:gd name="T114" fmla="*/ 913 w 2195"/>
                <a:gd name="T115" fmla="*/ 18 h 6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195" h="686">
                  <a:moveTo>
                    <a:pt x="856" y="0"/>
                  </a:moveTo>
                  <a:lnTo>
                    <a:pt x="836" y="6"/>
                  </a:lnTo>
                  <a:lnTo>
                    <a:pt x="832" y="12"/>
                  </a:lnTo>
                  <a:lnTo>
                    <a:pt x="836" y="19"/>
                  </a:lnTo>
                  <a:lnTo>
                    <a:pt x="813" y="18"/>
                  </a:lnTo>
                  <a:lnTo>
                    <a:pt x="795" y="27"/>
                  </a:lnTo>
                  <a:lnTo>
                    <a:pt x="781" y="23"/>
                  </a:lnTo>
                  <a:lnTo>
                    <a:pt x="751" y="25"/>
                  </a:lnTo>
                  <a:lnTo>
                    <a:pt x="752" y="29"/>
                  </a:lnTo>
                  <a:lnTo>
                    <a:pt x="721" y="31"/>
                  </a:lnTo>
                  <a:lnTo>
                    <a:pt x="705" y="39"/>
                  </a:lnTo>
                  <a:lnTo>
                    <a:pt x="692" y="39"/>
                  </a:lnTo>
                  <a:lnTo>
                    <a:pt x="687" y="49"/>
                  </a:lnTo>
                  <a:lnTo>
                    <a:pt x="705" y="58"/>
                  </a:lnTo>
                  <a:lnTo>
                    <a:pt x="680" y="60"/>
                  </a:lnTo>
                  <a:lnTo>
                    <a:pt x="649" y="59"/>
                  </a:lnTo>
                  <a:lnTo>
                    <a:pt x="630" y="62"/>
                  </a:lnTo>
                  <a:lnTo>
                    <a:pt x="646" y="80"/>
                  </a:lnTo>
                  <a:lnTo>
                    <a:pt x="669" y="93"/>
                  </a:lnTo>
                  <a:lnTo>
                    <a:pt x="637" y="84"/>
                  </a:lnTo>
                  <a:lnTo>
                    <a:pt x="611" y="85"/>
                  </a:lnTo>
                  <a:lnTo>
                    <a:pt x="595" y="91"/>
                  </a:lnTo>
                  <a:lnTo>
                    <a:pt x="610" y="104"/>
                  </a:lnTo>
                  <a:lnTo>
                    <a:pt x="594" y="101"/>
                  </a:lnTo>
                  <a:lnTo>
                    <a:pt x="587" y="84"/>
                  </a:lnTo>
                  <a:lnTo>
                    <a:pt x="573" y="75"/>
                  </a:lnTo>
                  <a:lnTo>
                    <a:pt x="567" y="76"/>
                  </a:lnTo>
                  <a:lnTo>
                    <a:pt x="579" y="87"/>
                  </a:lnTo>
                  <a:lnTo>
                    <a:pt x="564" y="99"/>
                  </a:lnTo>
                  <a:lnTo>
                    <a:pt x="591" y="112"/>
                  </a:lnTo>
                  <a:lnTo>
                    <a:pt x="593" y="130"/>
                  </a:lnTo>
                  <a:lnTo>
                    <a:pt x="603" y="140"/>
                  </a:lnTo>
                  <a:lnTo>
                    <a:pt x="618" y="141"/>
                  </a:lnTo>
                  <a:lnTo>
                    <a:pt x="620" y="152"/>
                  </a:lnTo>
                  <a:lnTo>
                    <a:pt x="635" y="162"/>
                  </a:lnTo>
                  <a:lnTo>
                    <a:pt x="629" y="171"/>
                  </a:lnTo>
                  <a:lnTo>
                    <a:pt x="631" y="180"/>
                  </a:lnTo>
                  <a:lnTo>
                    <a:pt x="619" y="185"/>
                  </a:lnTo>
                  <a:lnTo>
                    <a:pt x="617" y="191"/>
                  </a:lnTo>
                  <a:lnTo>
                    <a:pt x="600" y="189"/>
                  </a:lnTo>
                  <a:lnTo>
                    <a:pt x="611" y="163"/>
                  </a:lnTo>
                  <a:lnTo>
                    <a:pt x="608" y="151"/>
                  </a:lnTo>
                  <a:lnTo>
                    <a:pt x="586" y="141"/>
                  </a:lnTo>
                  <a:lnTo>
                    <a:pt x="573" y="117"/>
                  </a:lnTo>
                  <a:lnTo>
                    <a:pt x="560" y="105"/>
                  </a:lnTo>
                  <a:lnTo>
                    <a:pt x="549" y="99"/>
                  </a:lnTo>
                  <a:lnTo>
                    <a:pt x="551" y="86"/>
                  </a:lnTo>
                  <a:lnTo>
                    <a:pt x="541" y="77"/>
                  </a:lnTo>
                  <a:lnTo>
                    <a:pt x="505" y="72"/>
                  </a:lnTo>
                  <a:lnTo>
                    <a:pt x="498" y="75"/>
                  </a:lnTo>
                  <a:lnTo>
                    <a:pt x="500" y="91"/>
                  </a:lnTo>
                  <a:lnTo>
                    <a:pt x="486" y="106"/>
                  </a:lnTo>
                  <a:lnTo>
                    <a:pt x="490" y="111"/>
                  </a:lnTo>
                  <a:lnTo>
                    <a:pt x="506" y="124"/>
                  </a:lnTo>
                  <a:lnTo>
                    <a:pt x="507" y="133"/>
                  </a:lnTo>
                  <a:lnTo>
                    <a:pt x="524" y="135"/>
                  </a:lnTo>
                  <a:lnTo>
                    <a:pt x="526" y="138"/>
                  </a:lnTo>
                  <a:lnTo>
                    <a:pt x="546" y="148"/>
                  </a:lnTo>
                  <a:lnTo>
                    <a:pt x="543" y="157"/>
                  </a:lnTo>
                  <a:lnTo>
                    <a:pt x="482" y="137"/>
                  </a:lnTo>
                  <a:lnTo>
                    <a:pt x="460" y="131"/>
                  </a:lnTo>
                  <a:lnTo>
                    <a:pt x="418" y="126"/>
                  </a:lnTo>
                  <a:lnTo>
                    <a:pt x="414" y="132"/>
                  </a:lnTo>
                  <a:lnTo>
                    <a:pt x="434" y="142"/>
                  </a:lnTo>
                  <a:lnTo>
                    <a:pt x="425" y="153"/>
                  </a:lnTo>
                  <a:lnTo>
                    <a:pt x="404" y="143"/>
                  </a:lnTo>
                  <a:lnTo>
                    <a:pt x="388" y="150"/>
                  </a:lnTo>
                  <a:lnTo>
                    <a:pt x="363" y="151"/>
                  </a:lnTo>
                  <a:lnTo>
                    <a:pt x="357" y="157"/>
                  </a:lnTo>
                  <a:lnTo>
                    <a:pt x="339" y="155"/>
                  </a:lnTo>
                  <a:lnTo>
                    <a:pt x="347" y="144"/>
                  </a:lnTo>
                  <a:lnTo>
                    <a:pt x="337" y="143"/>
                  </a:lnTo>
                  <a:lnTo>
                    <a:pt x="297" y="159"/>
                  </a:lnTo>
                  <a:lnTo>
                    <a:pt x="272" y="167"/>
                  </a:lnTo>
                  <a:lnTo>
                    <a:pt x="274" y="178"/>
                  </a:lnTo>
                  <a:lnTo>
                    <a:pt x="255" y="183"/>
                  </a:lnTo>
                  <a:lnTo>
                    <a:pt x="241" y="176"/>
                  </a:lnTo>
                  <a:lnTo>
                    <a:pt x="237" y="166"/>
                  </a:lnTo>
                  <a:lnTo>
                    <a:pt x="253" y="164"/>
                  </a:lnTo>
                  <a:lnTo>
                    <a:pt x="241" y="154"/>
                  </a:lnTo>
                  <a:lnTo>
                    <a:pt x="202" y="148"/>
                  </a:lnTo>
                  <a:lnTo>
                    <a:pt x="216" y="159"/>
                  </a:lnTo>
                  <a:lnTo>
                    <a:pt x="214" y="170"/>
                  </a:lnTo>
                  <a:lnTo>
                    <a:pt x="229" y="181"/>
                  </a:lnTo>
                  <a:lnTo>
                    <a:pt x="226" y="193"/>
                  </a:lnTo>
                  <a:lnTo>
                    <a:pt x="210" y="187"/>
                  </a:lnTo>
                  <a:lnTo>
                    <a:pt x="197" y="186"/>
                  </a:lnTo>
                  <a:lnTo>
                    <a:pt x="172" y="204"/>
                  </a:lnTo>
                  <a:lnTo>
                    <a:pt x="186" y="217"/>
                  </a:lnTo>
                  <a:lnTo>
                    <a:pt x="175" y="222"/>
                  </a:lnTo>
                  <a:lnTo>
                    <a:pt x="138" y="210"/>
                  </a:lnTo>
                  <a:lnTo>
                    <a:pt x="131" y="217"/>
                  </a:lnTo>
                  <a:lnTo>
                    <a:pt x="142" y="225"/>
                  </a:lnTo>
                  <a:lnTo>
                    <a:pt x="143" y="234"/>
                  </a:lnTo>
                  <a:lnTo>
                    <a:pt x="130" y="229"/>
                  </a:lnTo>
                  <a:lnTo>
                    <a:pt x="111" y="223"/>
                  </a:lnTo>
                  <a:lnTo>
                    <a:pt x="104" y="205"/>
                  </a:lnTo>
                  <a:lnTo>
                    <a:pt x="101" y="196"/>
                  </a:lnTo>
                  <a:lnTo>
                    <a:pt x="74" y="183"/>
                  </a:lnTo>
                  <a:lnTo>
                    <a:pt x="84" y="181"/>
                  </a:lnTo>
                  <a:lnTo>
                    <a:pt x="149" y="194"/>
                  </a:lnTo>
                  <a:lnTo>
                    <a:pt x="170" y="190"/>
                  </a:lnTo>
                  <a:lnTo>
                    <a:pt x="182" y="180"/>
                  </a:lnTo>
                  <a:lnTo>
                    <a:pt x="177" y="168"/>
                  </a:lnTo>
                  <a:lnTo>
                    <a:pt x="163" y="160"/>
                  </a:lnTo>
                  <a:lnTo>
                    <a:pt x="106" y="140"/>
                  </a:lnTo>
                  <a:lnTo>
                    <a:pt x="68" y="135"/>
                  </a:lnTo>
                  <a:lnTo>
                    <a:pt x="43" y="125"/>
                  </a:lnTo>
                  <a:lnTo>
                    <a:pt x="31" y="131"/>
                  </a:lnTo>
                  <a:lnTo>
                    <a:pt x="10" y="138"/>
                  </a:lnTo>
                  <a:lnTo>
                    <a:pt x="0" y="140"/>
                  </a:lnTo>
                  <a:lnTo>
                    <a:pt x="1" y="152"/>
                  </a:lnTo>
                  <a:lnTo>
                    <a:pt x="25" y="164"/>
                  </a:lnTo>
                  <a:lnTo>
                    <a:pt x="16" y="177"/>
                  </a:lnTo>
                  <a:lnTo>
                    <a:pt x="38" y="198"/>
                  </a:lnTo>
                  <a:lnTo>
                    <a:pt x="32" y="213"/>
                  </a:lnTo>
                  <a:lnTo>
                    <a:pt x="48" y="228"/>
                  </a:lnTo>
                  <a:lnTo>
                    <a:pt x="45" y="240"/>
                  </a:lnTo>
                  <a:lnTo>
                    <a:pt x="70" y="253"/>
                  </a:lnTo>
                  <a:lnTo>
                    <a:pt x="67" y="262"/>
                  </a:lnTo>
                  <a:lnTo>
                    <a:pt x="56" y="273"/>
                  </a:lnTo>
                  <a:lnTo>
                    <a:pt x="30" y="297"/>
                  </a:lnTo>
                  <a:lnTo>
                    <a:pt x="47" y="306"/>
                  </a:lnTo>
                  <a:lnTo>
                    <a:pt x="33" y="317"/>
                  </a:lnTo>
                  <a:lnTo>
                    <a:pt x="36" y="321"/>
                  </a:lnTo>
                  <a:lnTo>
                    <a:pt x="28" y="332"/>
                  </a:lnTo>
                  <a:lnTo>
                    <a:pt x="35" y="350"/>
                  </a:lnTo>
                  <a:lnTo>
                    <a:pt x="30" y="356"/>
                  </a:lnTo>
                  <a:lnTo>
                    <a:pt x="38" y="361"/>
                  </a:lnTo>
                  <a:lnTo>
                    <a:pt x="41" y="370"/>
                  </a:lnTo>
                  <a:lnTo>
                    <a:pt x="48" y="382"/>
                  </a:lnTo>
                  <a:lnTo>
                    <a:pt x="65" y="386"/>
                  </a:lnTo>
                  <a:lnTo>
                    <a:pt x="68" y="392"/>
                  </a:lnTo>
                  <a:lnTo>
                    <a:pt x="76" y="389"/>
                  </a:lnTo>
                  <a:lnTo>
                    <a:pt x="92" y="394"/>
                  </a:lnTo>
                  <a:lnTo>
                    <a:pt x="95" y="403"/>
                  </a:lnTo>
                  <a:lnTo>
                    <a:pt x="93" y="408"/>
                  </a:lnTo>
                  <a:lnTo>
                    <a:pt x="105" y="422"/>
                  </a:lnTo>
                  <a:lnTo>
                    <a:pt x="112" y="425"/>
                  </a:lnTo>
                  <a:lnTo>
                    <a:pt x="112" y="429"/>
                  </a:lnTo>
                  <a:lnTo>
                    <a:pt x="123" y="432"/>
                  </a:lnTo>
                  <a:lnTo>
                    <a:pt x="129" y="438"/>
                  </a:lnTo>
                  <a:lnTo>
                    <a:pt x="123" y="442"/>
                  </a:lnTo>
                  <a:lnTo>
                    <a:pt x="111" y="441"/>
                  </a:lnTo>
                  <a:lnTo>
                    <a:pt x="108" y="443"/>
                  </a:lnTo>
                  <a:lnTo>
                    <a:pt x="113" y="450"/>
                  </a:lnTo>
                  <a:lnTo>
                    <a:pt x="119" y="463"/>
                  </a:lnTo>
                  <a:lnTo>
                    <a:pt x="125" y="463"/>
                  </a:lnTo>
                  <a:lnTo>
                    <a:pt x="128" y="459"/>
                  </a:lnTo>
                  <a:lnTo>
                    <a:pt x="133" y="460"/>
                  </a:lnTo>
                  <a:lnTo>
                    <a:pt x="149" y="458"/>
                  </a:lnTo>
                  <a:lnTo>
                    <a:pt x="161" y="469"/>
                  </a:lnTo>
                  <a:lnTo>
                    <a:pt x="158" y="474"/>
                  </a:lnTo>
                  <a:lnTo>
                    <a:pt x="161" y="480"/>
                  </a:lnTo>
                  <a:lnTo>
                    <a:pt x="174" y="481"/>
                  </a:lnTo>
                  <a:lnTo>
                    <a:pt x="181" y="489"/>
                  </a:lnTo>
                  <a:lnTo>
                    <a:pt x="182" y="493"/>
                  </a:lnTo>
                  <a:lnTo>
                    <a:pt x="203" y="500"/>
                  </a:lnTo>
                  <a:lnTo>
                    <a:pt x="215" y="497"/>
                  </a:lnTo>
                  <a:lnTo>
                    <a:pt x="227" y="507"/>
                  </a:lnTo>
                  <a:lnTo>
                    <a:pt x="236" y="507"/>
                  </a:lnTo>
                  <a:lnTo>
                    <a:pt x="261" y="513"/>
                  </a:lnTo>
                  <a:lnTo>
                    <a:pt x="262" y="519"/>
                  </a:lnTo>
                  <a:lnTo>
                    <a:pt x="258" y="530"/>
                  </a:lnTo>
                  <a:lnTo>
                    <a:pt x="264" y="541"/>
                  </a:lnTo>
                  <a:lnTo>
                    <a:pt x="263" y="547"/>
                  </a:lnTo>
                  <a:lnTo>
                    <a:pt x="248" y="549"/>
                  </a:lnTo>
                  <a:lnTo>
                    <a:pt x="240" y="555"/>
                  </a:lnTo>
                  <a:lnTo>
                    <a:pt x="241" y="564"/>
                  </a:lnTo>
                  <a:lnTo>
                    <a:pt x="255" y="560"/>
                  </a:lnTo>
                  <a:lnTo>
                    <a:pt x="257" y="565"/>
                  </a:lnTo>
                  <a:lnTo>
                    <a:pt x="234" y="573"/>
                  </a:lnTo>
                  <a:lnTo>
                    <a:pt x="245" y="581"/>
                  </a:lnTo>
                  <a:lnTo>
                    <a:pt x="234" y="598"/>
                  </a:lnTo>
                  <a:lnTo>
                    <a:pt x="223" y="602"/>
                  </a:lnTo>
                  <a:lnTo>
                    <a:pt x="239" y="614"/>
                  </a:lnTo>
                  <a:lnTo>
                    <a:pt x="259" y="621"/>
                  </a:lnTo>
                  <a:lnTo>
                    <a:pt x="284" y="639"/>
                  </a:lnTo>
                  <a:lnTo>
                    <a:pt x="285" y="636"/>
                  </a:lnTo>
                  <a:lnTo>
                    <a:pt x="300" y="640"/>
                  </a:lnTo>
                  <a:lnTo>
                    <a:pt x="325" y="643"/>
                  </a:lnTo>
                  <a:lnTo>
                    <a:pt x="350" y="653"/>
                  </a:lnTo>
                  <a:lnTo>
                    <a:pt x="353" y="657"/>
                  </a:lnTo>
                  <a:lnTo>
                    <a:pt x="363" y="654"/>
                  </a:lnTo>
                  <a:lnTo>
                    <a:pt x="379" y="658"/>
                  </a:lnTo>
                  <a:lnTo>
                    <a:pt x="386" y="666"/>
                  </a:lnTo>
                  <a:lnTo>
                    <a:pt x="398" y="671"/>
                  </a:lnTo>
                  <a:lnTo>
                    <a:pt x="402" y="672"/>
                  </a:lnTo>
                  <a:lnTo>
                    <a:pt x="416" y="684"/>
                  </a:lnTo>
                  <a:lnTo>
                    <a:pt x="424" y="686"/>
                  </a:lnTo>
                  <a:lnTo>
                    <a:pt x="426" y="680"/>
                  </a:lnTo>
                  <a:lnTo>
                    <a:pt x="434" y="672"/>
                  </a:lnTo>
                  <a:lnTo>
                    <a:pt x="411" y="648"/>
                  </a:lnTo>
                  <a:lnTo>
                    <a:pt x="410" y="634"/>
                  </a:lnTo>
                  <a:lnTo>
                    <a:pt x="391" y="615"/>
                  </a:lnTo>
                  <a:lnTo>
                    <a:pt x="402" y="594"/>
                  </a:lnTo>
                  <a:lnTo>
                    <a:pt x="417" y="590"/>
                  </a:lnTo>
                  <a:lnTo>
                    <a:pt x="422" y="578"/>
                  </a:lnTo>
                  <a:lnTo>
                    <a:pt x="413" y="575"/>
                  </a:lnTo>
                  <a:lnTo>
                    <a:pt x="412" y="564"/>
                  </a:lnTo>
                  <a:lnTo>
                    <a:pt x="398" y="551"/>
                  </a:lnTo>
                  <a:lnTo>
                    <a:pt x="386" y="551"/>
                  </a:lnTo>
                  <a:lnTo>
                    <a:pt x="369" y="537"/>
                  </a:lnTo>
                  <a:lnTo>
                    <a:pt x="375" y="522"/>
                  </a:lnTo>
                  <a:lnTo>
                    <a:pt x="369" y="518"/>
                  </a:lnTo>
                  <a:lnTo>
                    <a:pt x="376" y="496"/>
                  </a:lnTo>
                  <a:lnTo>
                    <a:pt x="396" y="507"/>
                  </a:lnTo>
                  <a:lnTo>
                    <a:pt x="394" y="493"/>
                  </a:lnTo>
                  <a:lnTo>
                    <a:pt x="420" y="471"/>
                  </a:lnTo>
                  <a:lnTo>
                    <a:pt x="445" y="470"/>
                  </a:lnTo>
                  <a:lnTo>
                    <a:pt x="484" y="484"/>
                  </a:lnTo>
                  <a:lnTo>
                    <a:pt x="505" y="492"/>
                  </a:lnTo>
                  <a:lnTo>
                    <a:pt x="519" y="484"/>
                  </a:lnTo>
                  <a:lnTo>
                    <a:pt x="544" y="484"/>
                  </a:lnTo>
                  <a:lnTo>
                    <a:pt x="568" y="494"/>
                  </a:lnTo>
                  <a:lnTo>
                    <a:pt x="571" y="488"/>
                  </a:lnTo>
                  <a:lnTo>
                    <a:pt x="593" y="489"/>
                  </a:lnTo>
                  <a:lnTo>
                    <a:pt x="594" y="479"/>
                  </a:lnTo>
                  <a:lnTo>
                    <a:pt x="563" y="466"/>
                  </a:lnTo>
                  <a:lnTo>
                    <a:pt x="575" y="456"/>
                  </a:lnTo>
                  <a:lnTo>
                    <a:pt x="570" y="450"/>
                  </a:lnTo>
                  <a:lnTo>
                    <a:pt x="583" y="445"/>
                  </a:lnTo>
                  <a:lnTo>
                    <a:pt x="567" y="431"/>
                  </a:lnTo>
                  <a:lnTo>
                    <a:pt x="571" y="425"/>
                  </a:lnTo>
                  <a:lnTo>
                    <a:pt x="626" y="417"/>
                  </a:lnTo>
                  <a:lnTo>
                    <a:pt x="632" y="413"/>
                  </a:lnTo>
                  <a:lnTo>
                    <a:pt x="667" y="406"/>
                  </a:lnTo>
                  <a:lnTo>
                    <a:pt x="677" y="397"/>
                  </a:lnTo>
                  <a:lnTo>
                    <a:pt x="707" y="401"/>
                  </a:lnTo>
                  <a:lnTo>
                    <a:pt x="721" y="422"/>
                  </a:lnTo>
                  <a:lnTo>
                    <a:pt x="735" y="417"/>
                  </a:lnTo>
                  <a:lnTo>
                    <a:pt x="758" y="424"/>
                  </a:lnTo>
                  <a:lnTo>
                    <a:pt x="762" y="435"/>
                  </a:lnTo>
                  <a:lnTo>
                    <a:pt x="776" y="434"/>
                  </a:lnTo>
                  <a:lnTo>
                    <a:pt x="806" y="415"/>
                  </a:lnTo>
                  <a:lnTo>
                    <a:pt x="803" y="421"/>
                  </a:lnTo>
                  <a:lnTo>
                    <a:pt x="831" y="436"/>
                  </a:lnTo>
                  <a:lnTo>
                    <a:pt x="889" y="487"/>
                  </a:lnTo>
                  <a:lnTo>
                    <a:pt x="893" y="477"/>
                  </a:lnTo>
                  <a:lnTo>
                    <a:pt x="920" y="489"/>
                  </a:lnTo>
                  <a:lnTo>
                    <a:pt x="940" y="483"/>
                  </a:lnTo>
                  <a:lnTo>
                    <a:pt x="951" y="487"/>
                  </a:lnTo>
                  <a:lnTo>
                    <a:pt x="964" y="499"/>
                  </a:lnTo>
                  <a:lnTo>
                    <a:pt x="977" y="503"/>
                  </a:lnTo>
                  <a:lnTo>
                    <a:pt x="988" y="511"/>
                  </a:lnTo>
                  <a:lnTo>
                    <a:pt x="1007" y="509"/>
                  </a:lnTo>
                  <a:lnTo>
                    <a:pt x="1022" y="521"/>
                  </a:lnTo>
                  <a:lnTo>
                    <a:pt x="1027" y="519"/>
                  </a:lnTo>
                  <a:lnTo>
                    <a:pt x="1042" y="516"/>
                  </a:lnTo>
                  <a:lnTo>
                    <a:pt x="1064" y="498"/>
                  </a:lnTo>
                  <a:lnTo>
                    <a:pt x="1084" y="489"/>
                  </a:lnTo>
                  <a:lnTo>
                    <a:pt x="1101" y="495"/>
                  </a:lnTo>
                  <a:lnTo>
                    <a:pt x="1117" y="495"/>
                  </a:lnTo>
                  <a:lnTo>
                    <a:pt x="1133" y="505"/>
                  </a:lnTo>
                  <a:lnTo>
                    <a:pt x="1149" y="505"/>
                  </a:lnTo>
                  <a:lnTo>
                    <a:pt x="1175" y="510"/>
                  </a:lnTo>
                  <a:lnTo>
                    <a:pt x="1183" y="497"/>
                  </a:lnTo>
                  <a:lnTo>
                    <a:pt x="1170" y="485"/>
                  </a:lnTo>
                  <a:lnTo>
                    <a:pt x="1175" y="464"/>
                  </a:lnTo>
                  <a:lnTo>
                    <a:pt x="1197" y="472"/>
                  </a:lnTo>
                  <a:lnTo>
                    <a:pt x="1213" y="474"/>
                  </a:lnTo>
                  <a:lnTo>
                    <a:pt x="1234" y="479"/>
                  </a:lnTo>
                  <a:lnTo>
                    <a:pt x="1246" y="495"/>
                  </a:lnTo>
                  <a:lnTo>
                    <a:pt x="1273" y="503"/>
                  </a:lnTo>
                  <a:lnTo>
                    <a:pt x="1286" y="499"/>
                  </a:lnTo>
                  <a:lnTo>
                    <a:pt x="1305" y="497"/>
                  </a:lnTo>
                  <a:lnTo>
                    <a:pt x="1323" y="500"/>
                  </a:lnTo>
                  <a:lnTo>
                    <a:pt x="1344" y="509"/>
                  </a:lnTo>
                  <a:lnTo>
                    <a:pt x="1360" y="520"/>
                  </a:lnTo>
                  <a:lnTo>
                    <a:pt x="1374" y="519"/>
                  </a:lnTo>
                  <a:lnTo>
                    <a:pt x="1397" y="523"/>
                  </a:lnTo>
                  <a:lnTo>
                    <a:pt x="1408" y="518"/>
                  </a:lnTo>
                  <a:lnTo>
                    <a:pt x="1427" y="514"/>
                  </a:lnTo>
                  <a:lnTo>
                    <a:pt x="1442" y="500"/>
                  </a:lnTo>
                  <a:lnTo>
                    <a:pt x="1453" y="502"/>
                  </a:lnTo>
                  <a:lnTo>
                    <a:pt x="1465" y="509"/>
                  </a:lnTo>
                  <a:lnTo>
                    <a:pt x="1483" y="507"/>
                  </a:lnTo>
                  <a:lnTo>
                    <a:pt x="1508" y="515"/>
                  </a:lnTo>
                  <a:lnTo>
                    <a:pt x="1522" y="502"/>
                  </a:lnTo>
                  <a:lnTo>
                    <a:pt x="1516" y="493"/>
                  </a:lnTo>
                  <a:lnTo>
                    <a:pt x="1516" y="472"/>
                  </a:lnTo>
                  <a:lnTo>
                    <a:pt x="1520" y="465"/>
                  </a:lnTo>
                  <a:lnTo>
                    <a:pt x="1512" y="454"/>
                  </a:lnTo>
                  <a:lnTo>
                    <a:pt x="1500" y="450"/>
                  </a:lnTo>
                  <a:lnTo>
                    <a:pt x="1505" y="440"/>
                  </a:lnTo>
                  <a:lnTo>
                    <a:pt x="1522" y="436"/>
                  </a:lnTo>
                  <a:lnTo>
                    <a:pt x="1542" y="436"/>
                  </a:lnTo>
                  <a:lnTo>
                    <a:pt x="1570" y="441"/>
                  </a:lnTo>
                  <a:lnTo>
                    <a:pt x="1589" y="449"/>
                  </a:lnTo>
                  <a:lnTo>
                    <a:pt x="1614" y="469"/>
                  </a:lnTo>
                  <a:lnTo>
                    <a:pt x="1627" y="478"/>
                  </a:lnTo>
                  <a:lnTo>
                    <a:pt x="1641" y="490"/>
                  </a:lnTo>
                  <a:lnTo>
                    <a:pt x="1661" y="510"/>
                  </a:lnTo>
                  <a:lnTo>
                    <a:pt x="1693" y="516"/>
                  </a:lnTo>
                  <a:lnTo>
                    <a:pt x="1722" y="531"/>
                  </a:lnTo>
                  <a:lnTo>
                    <a:pt x="1742" y="550"/>
                  </a:lnTo>
                  <a:lnTo>
                    <a:pt x="1766" y="550"/>
                  </a:lnTo>
                  <a:lnTo>
                    <a:pt x="1775" y="542"/>
                  </a:lnTo>
                  <a:lnTo>
                    <a:pt x="1797" y="536"/>
                  </a:lnTo>
                  <a:lnTo>
                    <a:pt x="1802" y="554"/>
                  </a:lnTo>
                  <a:lnTo>
                    <a:pt x="1801" y="562"/>
                  </a:lnTo>
                  <a:lnTo>
                    <a:pt x="1810" y="584"/>
                  </a:lnTo>
                  <a:lnTo>
                    <a:pt x="1811" y="604"/>
                  </a:lnTo>
                  <a:lnTo>
                    <a:pt x="1789" y="600"/>
                  </a:lnTo>
                  <a:lnTo>
                    <a:pt x="1779" y="607"/>
                  </a:lnTo>
                  <a:lnTo>
                    <a:pt x="1794" y="625"/>
                  </a:lnTo>
                  <a:lnTo>
                    <a:pt x="1806" y="649"/>
                  </a:lnTo>
                  <a:lnTo>
                    <a:pt x="1798" y="650"/>
                  </a:lnTo>
                  <a:lnTo>
                    <a:pt x="1804" y="660"/>
                  </a:lnTo>
                  <a:lnTo>
                    <a:pt x="1808" y="664"/>
                  </a:lnTo>
                  <a:lnTo>
                    <a:pt x="1807" y="657"/>
                  </a:lnTo>
                  <a:lnTo>
                    <a:pt x="1821" y="642"/>
                  </a:lnTo>
                  <a:lnTo>
                    <a:pt x="1837" y="652"/>
                  </a:lnTo>
                  <a:lnTo>
                    <a:pt x="1848" y="651"/>
                  </a:lnTo>
                  <a:lnTo>
                    <a:pt x="1863" y="639"/>
                  </a:lnTo>
                  <a:lnTo>
                    <a:pt x="1866" y="627"/>
                  </a:lnTo>
                  <a:lnTo>
                    <a:pt x="1873" y="604"/>
                  </a:lnTo>
                  <a:lnTo>
                    <a:pt x="1880" y="580"/>
                  </a:lnTo>
                  <a:lnTo>
                    <a:pt x="1876" y="566"/>
                  </a:lnTo>
                  <a:lnTo>
                    <a:pt x="1879" y="536"/>
                  </a:lnTo>
                  <a:lnTo>
                    <a:pt x="1862" y="504"/>
                  </a:lnTo>
                  <a:lnTo>
                    <a:pt x="1844" y="480"/>
                  </a:lnTo>
                  <a:lnTo>
                    <a:pt x="1840" y="460"/>
                  </a:lnTo>
                  <a:lnTo>
                    <a:pt x="1825" y="443"/>
                  </a:lnTo>
                  <a:lnTo>
                    <a:pt x="1784" y="421"/>
                  </a:lnTo>
                  <a:lnTo>
                    <a:pt x="1766" y="420"/>
                  </a:lnTo>
                  <a:lnTo>
                    <a:pt x="1764" y="430"/>
                  </a:lnTo>
                  <a:lnTo>
                    <a:pt x="1746" y="425"/>
                  </a:lnTo>
                  <a:lnTo>
                    <a:pt x="1728" y="413"/>
                  </a:lnTo>
                  <a:lnTo>
                    <a:pt x="1701" y="410"/>
                  </a:lnTo>
                  <a:lnTo>
                    <a:pt x="1718" y="364"/>
                  </a:lnTo>
                  <a:lnTo>
                    <a:pt x="1729" y="326"/>
                  </a:lnTo>
                  <a:lnTo>
                    <a:pt x="1772" y="320"/>
                  </a:lnTo>
                  <a:lnTo>
                    <a:pt x="1821" y="323"/>
                  </a:lnTo>
                  <a:lnTo>
                    <a:pt x="1829" y="314"/>
                  </a:lnTo>
                  <a:lnTo>
                    <a:pt x="1855" y="317"/>
                  </a:lnTo>
                  <a:lnTo>
                    <a:pt x="1869" y="331"/>
                  </a:lnTo>
                  <a:lnTo>
                    <a:pt x="1890" y="329"/>
                  </a:lnTo>
                  <a:lnTo>
                    <a:pt x="1917" y="324"/>
                  </a:lnTo>
                  <a:lnTo>
                    <a:pt x="1892" y="312"/>
                  </a:lnTo>
                  <a:lnTo>
                    <a:pt x="1892" y="280"/>
                  </a:lnTo>
                  <a:lnTo>
                    <a:pt x="1921" y="273"/>
                  </a:lnTo>
                  <a:lnTo>
                    <a:pt x="1961" y="297"/>
                  </a:lnTo>
                  <a:lnTo>
                    <a:pt x="1972" y="275"/>
                  </a:lnTo>
                  <a:lnTo>
                    <a:pt x="1961" y="260"/>
                  </a:lnTo>
                  <a:lnTo>
                    <a:pt x="1977" y="258"/>
                  </a:lnTo>
                  <a:lnTo>
                    <a:pt x="1999" y="285"/>
                  </a:lnTo>
                  <a:lnTo>
                    <a:pt x="1992" y="301"/>
                  </a:lnTo>
                  <a:lnTo>
                    <a:pt x="1989" y="320"/>
                  </a:lnTo>
                  <a:lnTo>
                    <a:pt x="1990" y="345"/>
                  </a:lnTo>
                  <a:lnTo>
                    <a:pt x="1972" y="349"/>
                  </a:lnTo>
                  <a:lnTo>
                    <a:pt x="1981" y="358"/>
                  </a:lnTo>
                  <a:lnTo>
                    <a:pt x="1980" y="370"/>
                  </a:lnTo>
                  <a:lnTo>
                    <a:pt x="2001" y="397"/>
                  </a:lnTo>
                  <a:lnTo>
                    <a:pt x="2053" y="441"/>
                  </a:lnTo>
                  <a:lnTo>
                    <a:pt x="2086" y="471"/>
                  </a:lnTo>
                  <a:lnTo>
                    <a:pt x="2105" y="485"/>
                  </a:lnTo>
                  <a:lnTo>
                    <a:pt x="2110" y="466"/>
                  </a:lnTo>
                  <a:lnTo>
                    <a:pt x="2096" y="446"/>
                  </a:lnTo>
                  <a:lnTo>
                    <a:pt x="2115" y="441"/>
                  </a:lnTo>
                  <a:lnTo>
                    <a:pt x="2098" y="418"/>
                  </a:lnTo>
                  <a:lnTo>
                    <a:pt x="2114" y="408"/>
                  </a:lnTo>
                  <a:lnTo>
                    <a:pt x="2099" y="399"/>
                  </a:lnTo>
                  <a:lnTo>
                    <a:pt x="2088" y="383"/>
                  </a:lnTo>
                  <a:lnTo>
                    <a:pt x="2102" y="382"/>
                  </a:lnTo>
                  <a:lnTo>
                    <a:pt x="2072" y="354"/>
                  </a:lnTo>
                  <a:lnTo>
                    <a:pt x="2050" y="349"/>
                  </a:lnTo>
                  <a:lnTo>
                    <a:pt x="2041" y="341"/>
                  </a:lnTo>
                  <a:lnTo>
                    <a:pt x="2037" y="322"/>
                  </a:lnTo>
                  <a:lnTo>
                    <a:pt x="2027" y="310"/>
                  </a:lnTo>
                  <a:lnTo>
                    <a:pt x="2050" y="312"/>
                  </a:lnTo>
                  <a:lnTo>
                    <a:pt x="2054" y="304"/>
                  </a:lnTo>
                  <a:lnTo>
                    <a:pt x="2069" y="311"/>
                  </a:lnTo>
                  <a:lnTo>
                    <a:pt x="2089" y="296"/>
                  </a:lnTo>
                  <a:lnTo>
                    <a:pt x="2127" y="309"/>
                  </a:lnTo>
                  <a:lnTo>
                    <a:pt x="2121" y="301"/>
                  </a:lnTo>
                  <a:lnTo>
                    <a:pt x="2127" y="289"/>
                  </a:lnTo>
                  <a:lnTo>
                    <a:pt x="2132" y="275"/>
                  </a:lnTo>
                  <a:lnTo>
                    <a:pt x="2142" y="273"/>
                  </a:lnTo>
                  <a:lnTo>
                    <a:pt x="2162" y="259"/>
                  </a:lnTo>
                  <a:lnTo>
                    <a:pt x="2195" y="263"/>
                  </a:lnTo>
                  <a:lnTo>
                    <a:pt x="2192" y="258"/>
                  </a:lnTo>
                  <a:lnTo>
                    <a:pt x="2179" y="250"/>
                  </a:lnTo>
                  <a:lnTo>
                    <a:pt x="2165" y="245"/>
                  </a:lnTo>
                  <a:lnTo>
                    <a:pt x="2135" y="230"/>
                  </a:lnTo>
                  <a:lnTo>
                    <a:pt x="2107" y="220"/>
                  </a:lnTo>
                  <a:lnTo>
                    <a:pt x="2128" y="221"/>
                  </a:lnTo>
                  <a:lnTo>
                    <a:pt x="2134" y="213"/>
                  </a:lnTo>
                  <a:lnTo>
                    <a:pt x="2128" y="210"/>
                  </a:lnTo>
                  <a:lnTo>
                    <a:pt x="2117" y="188"/>
                  </a:lnTo>
                  <a:lnTo>
                    <a:pt x="2124" y="183"/>
                  </a:lnTo>
                  <a:lnTo>
                    <a:pt x="2127" y="194"/>
                  </a:lnTo>
                  <a:lnTo>
                    <a:pt x="2139" y="195"/>
                  </a:lnTo>
                  <a:lnTo>
                    <a:pt x="2136" y="183"/>
                  </a:lnTo>
                  <a:lnTo>
                    <a:pt x="2149" y="185"/>
                  </a:lnTo>
                  <a:lnTo>
                    <a:pt x="2158" y="186"/>
                  </a:lnTo>
                  <a:lnTo>
                    <a:pt x="2154" y="172"/>
                  </a:lnTo>
                  <a:lnTo>
                    <a:pt x="2163" y="168"/>
                  </a:lnTo>
                  <a:lnTo>
                    <a:pt x="2150" y="158"/>
                  </a:lnTo>
                  <a:lnTo>
                    <a:pt x="2155" y="143"/>
                  </a:lnTo>
                  <a:lnTo>
                    <a:pt x="2167" y="151"/>
                  </a:lnTo>
                  <a:lnTo>
                    <a:pt x="2166" y="129"/>
                  </a:lnTo>
                  <a:lnTo>
                    <a:pt x="2163" y="113"/>
                  </a:lnTo>
                  <a:lnTo>
                    <a:pt x="2134" y="115"/>
                  </a:lnTo>
                  <a:lnTo>
                    <a:pt x="2116" y="123"/>
                  </a:lnTo>
                  <a:lnTo>
                    <a:pt x="2102" y="129"/>
                  </a:lnTo>
                  <a:lnTo>
                    <a:pt x="2098" y="133"/>
                  </a:lnTo>
                  <a:lnTo>
                    <a:pt x="2081" y="119"/>
                  </a:lnTo>
                  <a:lnTo>
                    <a:pt x="2021" y="141"/>
                  </a:lnTo>
                  <a:lnTo>
                    <a:pt x="2020" y="142"/>
                  </a:lnTo>
                  <a:lnTo>
                    <a:pt x="2020" y="142"/>
                  </a:lnTo>
                  <a:lnTo>
                    <a:pt x="1988" y="134"/>
                  </a:lnTo>
                  <a:lnTo>
                    <a:pt x="1936" y="126"/>
                  </a:lnTo>
                  <a:lnTo>
                    <a:pt x="1911" y="126"/>
                  </a:lnTo>
                  <a:lnTo>
                    <a:pt x="1861" y="122"/>
                  </a:lnTo>
                  <a:lnTo>
                    <a:pt x="1867" y="130"/>
                  </a:lnTo>
                  <a:lnTo>
                    <a:pt x="1896" y="141"/>
                  </a:lnTo>
                  <a:lnTo>
                    <a:pt x="1888" y="146"/>
                  </a:lnTo>
                  <a:lnTo>
                    <a:pt x="1841" y="131"/>
                  </a:lnTo>
                  <a:lnTo>
                    <a:pt x="1818" y="132"/>
                  </a:lnTo>
                  <a:lnTo>
                    <a:pt x="1788" y="129"/>
                  </a:lnTo>
                  <a:lnTo>
                    <a:pt x="1765" y="130"/>
                  </a:lnTo>
                  <a:lnTo>
                    <a:pt x="1753" y="133"/>
                  </a:lnTo>
                  <a:lnTo>
                    <a:pt x="1729" y="128"/>
                  </a:lnTo>
                  <a:lnTo>
                    <a:pt x="1711" y="115"/>
                  </a:lnTo>
                  <a:lnTo>
                    <a:pt x="1690" y="109"/>
                  </a:lnTo>
                  <a:lnTo>
                    <a:pt x="1660" y="106"/>
                  </a:lnTo>
                  <a:lnTo>
                    <a:pt x="1612" y="109"/>
                  </a:lnTo>
                  <a:lnTo>
                    <a:pt x="1559" y="96"/>
                  </a:lnTo>
                  <a:lnTo>
                    <a:pt x="1533" y="86"/>
                  </a:lnTo>
                  <a:lnTo>
                    <a:pt x="1402" y="75"/>
                  </a:lnTo>
                  <a:lnTo>
                    <a:pt x="1395" y="82"/>
                  </a:lnTo>
                  <a:lnTo>
                    <a:pt x="1426" y="98"/>
                  </a:lnTo>
                  <a:lnTo>
                    <a:pt x="1402" y="96"/>
                  </a:lnTo>
                  <a:lnTo>
                    <a:pt x="1399" y="101"/>
                  </a:lnTo>
                  <a:lnTo>
                    <a:pt x="1367" y="95"/>
                  </a:lnTo>
                  <a:lnTo>
                    <a:pt x="1351" y="100"/>
                  </a:lnTo>
                  <a:lnTo>
                    <a:pt x="1320" y="92"/>
                  </a:lnTo>
                  <a:lnTo>
                    <a:pt x="1331" y="110"/>
                  </a:lnTo>
                  <a:lnTo>
                    <a:pt x="1301" y="103"/>
                  </a:lnTo>
                  <a:lnTo>
                    <a:pt x="1268" y="90"/>
                  </a:lnTo>
                  <a:lnTo>
                    <a:pt x="1267" y="83"/>
                  </a:lnTo>
                  <a:lnTo>
                    <a:pt x="1247" y="72"/>
                  </a:lnTo>
                  <a:lnTo>
                    <a:pt x="1215" y="64"/>
                  </a:lnTo>
                  <a:lnTo>
                    <a:pt x="1195" y="64"/>
                  </a:lnTo>
                  <a:lnTo>
                    <a:pt x="1165" y="61"/>
                  </a:lnTo>
                  <a:lnTo>
                    <a:pt x="1180" y="73"/>
                  </a:lnTo>
                  <a:lnTo>
                    <a:pt x="1124" y="71"/>
                  </a:lnTo>
                  <a:lnTo>
                    <a:pt x="1111" y="63"/>
                  </a:lnTo>
                  <a:lnTo>
                    <a:pt x="1068" y="61"/>
                  </a:lnTo>
                  <a:lnTo>
                    <a:pt x="1051" y="63"/>
                  </a:lnTo>
                  <a:lnTo>
                    <a:pt x="1051" y="68"/>
                  </a:lnTo>
                  <a:lnTo>
                    <a:pt x="1032" y="57"/>
                  </a:lnTo>
                  <a:lnTo>
                    <a:pt x="1024" y="60"/>
                  </a:lnTo>
                  <a:lnTo>
                    <a:pt x="1001" y="56"/>
                  </a:lnTo>
                  <a:lnTo>
                    <a:pt x="983" y="54"/>
                  </a:lnTo>
                  <a:lnTo>
                    <a:pt x="986" y="49"/>
                  </a:lnTo>
                  <a:lnTo>
                    <a:pt x="1008" y="40"/>
                  </a:lnTo>
                  <a:lnTo>
                    <a:pt x="1016" y="36"/>
                  </a:lnTo>
                  <a:lnTo>
                    <a:pt x="1009" y="28"/>
                  </a:lnTo>
                  <a:lnTo>
                    <a:pt x="992" y="22"/>
                  </a:lnTo>
                  <a:lnTo>
                    <a:pt x="955" y="15"/>
                  </a:lnTo>
                  <a:lnTo>
                    <a:pt x="920" y="14"/>
                  </a:lnTo>
                  <a:lnTo>
                    <a:pt x="913" y="18"/>
                  </a:lnTo>
                  <a:lnTo>
                    <a:pt x="901" y="11"/>
                  </a:lnTo>
                  <a:lnTo>
                    <a:pt x="901" y="11"/>
                  </a:lnTo>
                  <a:lnTo>
                    <a:pt x="871" y="8"/>
                  </a:lnTo>
                  <a:lnTo>
                    <a:pt x="883" y="5"/>
                  </a:lnTo>
                  <a:lnTo>
                    <a:pt x="856"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464" name="Freeform 222">
              <a:extLst>
                <a:ext uri="{FF2B5EF4-FFF2-40B4-BE49-F238E27FC236}">
                  <a16:creationId xmlns:a16="http://schemas.microsoft.com/office/drawing/2014/main" id="{2CD2A6CC-1D9D-8F41-912A-A3D571E0B0B4}"/>
                </a:ext>
              </a:extLst>
            </p:cNvPr>
            <p:cNvSpPr>
              <a:spLocks/>
            </p:cNvSpPr>
            <p:nvPr/>
          </p:nvSpPr>
          <p:spPr bwMode="auto">
            <a:xfrm>
              <a:off x="5714147" y="5173091"/>
              <a:ext cx="69431" cy="63684"/>
            </a:xfrm>
            <a:custGeom>
              <a:avLst/>
              <a:gdLst>
                <a:gd name="T0" fmla="*/ 36 w 42"/>
                <a:gd name="T1" fmla="*/ 6 h 41"/>
                <a:gd name="T2" fmla="*/ 29 w 42"/>
                <a:gd name="T3" fmla="*/ 0 h 41"/>
                <a:gd name="T4" fmla="*/ 20 w 42"/>
                <a:gd name="T5" fmla="*/ 4 h 41"/>
                <a:gd name="T6" fmla="*/ 10 w 42"/>
                <a:gd name="T7" fmla="*/ 12 h 41"/>
                <a:gd name="T8" fmla="*/ 0 w 42"/>
                <a:gd name="T9" fmla="*/ 25 h 41"/>
                <a:gd name="T10" fmla="*/ 12 w 42"/>
                <a:gd name="T11" fmla="*/ 41 h 41"/>
                <a:gd name="T12" fmla="*/ 18 w 42"/>
                <a:gd name="T13" fmla="*/ 39 h 41"/>
                <a:gd name="T14" fmla="*/ 22 w 42"/>
                <a:gd name="T15" fmla="*/ 32 h 41"/>
                <a:gd name="T16" fmla="*/ 32 w 42"/>
                <a:gd name="T17" fmla="*/ 29 h 41"/>
                <a:gd name="T18" fmla="*/ 36 w 42"/>
                <a:gd name="T19" fmla="*/ 22 h 41"/>
                <a:gd name="T20" fmla="*/ 42 w 42"/>
                <a:gd name="T21" fmla="*/ 12 h 41"/>
                <a:gd name="T22" fmla="*/ 36 w 42"/>
                <a:gd name="T23" fmla="*/ 6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2" h="41">
                  <a:moveTo>
                    <a:pt x="36" y="6"/>
                  </a:moveTo>
                  <a:lnTo>
                    <a:pt x="29" y="0"/>
                  </a:lnTo>
                  <a:lnTo>
                    <a:pt x="20" y="4"/>
                  </a:lnTo>
                  <a:lnTo>
                    <a:pt x="10" y="12"/>
                  </a:lnTo>
                  <a:lnTo>
                    <a:pt x="0" y="25"/>
                  </a:lnTo>
                  <a:lnTo>
                    <a:pt x="12" y="41"/>
                  </a:lnTo>
                  <a:lnTo>
                    <a:pt x="18" y="39"/>
                  </a:lnTo>
                  <a:lnTo>
                    <a:pt x="22" y="32"/>
                  </a:lnTo>
                  <a:lnTo>
                    <a:pt x="32" y="29"/>
                  </a:lnTo>
                  <a:lnTo>
                    <a:pt x="36" y="22"/>
                  </a:lnTo>
                  <a:lnTo>
                    <a:pt x="42" y="12"/>
                  </a:lnTo>
                  <a:lnTo>
                    <a:pt x="36" y="6"/>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grpSp>
      <p:cxnSp>
        <p:nvCxnSpPr>
          <p:cNvPr id="465" name="Straight Connector 464">
            <a:extLst>
              <a:ext uri="{FF2B5EF4-FFF2-40B4-BE49-F238E27FC236}">
                <a16:creationId xmlns:a16="http://schemas.microsoft.com/office/drawing/2014/main" id="{5D18E914-5E90-084C-BEB0-1596040321C7}"/>
              </a:ext>
            </a:extLst>
          </p:cNvPr>
          <p:cNvCxnSpPr/>
          <p:nvPr userDrawn="1"/>
        </p:nvCxnSpPr>
        <p:spPr>
          <a:xfrm>
            <a:off x="4625975" y="4620471"/>
            <a:ext cx="5400675" cy="0"/>
          </a:xfrm>
          <a:prstGeom prst="line">
            <a:avLst/>
          </a:prstGeom>
          <a:ln w="6350">
            <a:solidFill>
              <a:srgbClr val="A7A8AA"/>
            </a:solidFill>
          </a:ln>
        </p:spPr>
        <p:style>
          <a:lnRef idx="1">
            <a:schemeClr val="accent1"/>
          </a:lnRef>
          <a:fillRef idx="0">
            <a:schemeClr val="accent1"/>
          </a:fillRef>
          <a:effectRef idx="0">
            <a:schemeClr val="accent1"/>
          </a:effectRef>
          <a:fontRef idx="minor">
            <a:schemeClr val="tx1"/>
          </a:fontRef>
        </p:style>
      </p:cxnSp>
      <p:sp>
        <p:nvSpPr>
          <p:cNvPr id="466" name="Text Placeholder 6">
            <a:extLst>
              <a:ext uri="{FF2B5EF4-FFF2-40B4-BE49-F238E27FC236}">
                <a16:creationId xmlns:a16="http://schemas.microsoft.com/office/drawing/2014/main" id="{04B8C38F-C720-2045-88B6-268FBCE5E24F}"/>
              </a:ext>
            </a:extLst>
          </p:cNvPr>
          <p:cNvSpPr>
            <a:spLocks noGrp="1"/>
          </p:cNvSpPr>
          <p:nvPr>
            <p:ph type="body" sz="quarter" idx="74" hasCustomPrompt="1"/>
          </p:nvPr>
        </p:nvSpPr>
        <p:spPr>
          <a:xfrm>
            <a:off x="708029" y="1764000"/>
            <a:ext cx="2981321" cy="224711"/>
          </a:xfrm>
          <a:prstGeom prst="rect">
            <a:avLst/>
          </a:prstGeom>
        </p:spPr>
        <p:txBody>
          <a:bodyPr lIns="0" tIns="0" rIns="0" bIns="0"/>
          <a:lstStyle>
            <a:lvl1pPr marL="0" indent="0">
              <a:buNone/>
              <a:defRPr sz="1400" baseline="0">
                <a:solidFill>
                  <a:srgbClr val="00205B"/>
                </a:solidFill>
                <a:latin typeface="Deutsche Bank Text" charset="0"/>
                <a:ea typeface="Deutsche Bank Text" charset="0"/>
                <a:cs typeface="Deutsche Bank Text" charset="0"/>
              </a:defRPr>
            </a:lvl1pPr>
            <a:lvl2pPr marL="455783" indent="0">
              <a:buNone/>
              <a:defRPr>
                <a:solidFill>
                  <a:srgbClr val="00205B"/>
                </a:solidFill>
                <a:latin typeface="Deutsche Bank Text Beta" charset="0"/>
                <a:ea typeface="Deutsche Bank Text Beta" charset="0"/>
                <a:cs typeface="Deutsche Bank Text Beta" charset="0"/>
              </a:defRPr>
            </a:lvl2pPr>
            <a:lvl3pPr marL="911566" indent="0">
              <a:buNone/>
              <a:defRPr>
                <a:solidFill>
                  <a:srgbClr val="00205B"/>
                </a:solidFill>
                <a:latin typeface="Deutsche Bank Text Beta" charset="0"/>
                <a:ea typeface="Deutsche Bank Text Beta" charset="0"/>
                <a:cs typeface="Deutsche Bank Text Beta" charset="0"/>
              </a:defRPr>
            </a:lvl3pPr>
            <a:lvl4pPr marL="1367348" indent="0">
              <a:buNone/>
              <a:defRPr>
                <a:solidFill>
                  <a:srgbClr val="00205B"/>
                </a:solidFill>
                <a:latin typeface="Deutsche Bank Text Beta" charset="0"/>
                <a:ea typeface="Deutsche Bank Text Beta" charset="0"/>
                <a:cs typeface="Deutsche Bank Text Beta" charset="0"/>
              </a:defRPr>
            </a:lvl4pPr>
            <a:lvl5pPr marL="1823131" indent="0">
              <a:buNone/>
              <a:defRPr>
                <a:solidFill>
                  <a:srgbClr val="00205B"/>
                </a:solidFill>
                <a:latin typeface="Deutsche Bank Text Beta" charset="0"/>
                <a:ea typeface="Deutsche Bank Text Beta" charset="0"/>
                <a:cs typeface="Deutsche Bank Text Beta" charset="0"/>
              </a:defRPr>
            </a:lvl5pPr>
          </a:lstStyle>
          <a:p>
            <a:pPr lvl="0"/>
            <a:r>
              <a:rPr lang="en-US" dirty="0"/>
              <a:t>Deutsche Bank Text Dark Blue 14pt</a:t>
            </a:r>
          </a:p>
        </p:txBody>
      </p:sp>
      <p:sp>
        <p:nvSpPr>
          <p:cNvPr id="467" name="Text Placeholder 8">
            <a:extLst>
              <a:ext uri="{FF2B5EF4-FFF2-40B4-BE49-F238E27FC236}">
                <a16:creationId xmlns:a16="http://schemas.microsoft.com/office/drawing/2014/main" id="{989538D1-03F3-494D-AABC-A542E146D09C}"/>
              </a:ext>
            </a:extLst>
          </p:cNvPr>
          <p:cNvSpPr>
            <a:spLocks noGrp="1"/>
          </p:cNvSpPr>
          <p:nvPr>
            <p:ph type="body" sz="quarter" idx="73" hasCustomPrompt="1"/>
          </p:nvPr>
        </p:nvSpPr>
        <p:spPr>
          <a:xfrm>
            <a:off x="701675" y="2160885"/>
            <a:ext cx="3134620" cy="3935081"/>
          </a:xfrm>
          <a:prstGeom prst="rect">
            <a:avLst/>
          </a:prstGeom>
        </p:spPr>
        <p:txBody>
          <a:bodyPr lIns="0" tIns="0" rIns="0" bIns="0"/>
          <a:lstStyle>
            <a:lvl1pPr marL="252000" indent="-252000">
              <a:lnSpc>
                <a:spcPts val="1400"/>
              </a:lnSpc>
              <a:spcBef>
                <a:spcPts val="1400"/>
              </a:spcBef>
              <a:defRPr sz="1200" baseline="0">
                <a:solidFill>
                  <a:srgbClr val="535B61"/>
                </a:solidFill>
                <a:latin typeface="Deutsche Bank Text" charset="0"/>
                <a:ea typeface="Deutsche Bank Text" charset="0"/>
                <a:cs typeface="Deutsche Bank Text" charset="0"/>
              </a:defRPr>
            </a:lvl1pPr>
            <a:lvl2pPr>
              <a:defRPr sz="1400">
                <a:solidFill>
                  <a:srgbClr val="535B61"/>
                </a:solidFill>
                <a:latin typeface="Deutsche Bank Text Beta" charset="0"/>
                <a:ea typeface="Deutsche Bank Text Beta" charset="0"/>
                <a:cs typeface="Deutsche Bank Text Beta" charset="0"/>
              </a:defRPr>
            </a:lvl2pPr>
            <a:lvl3pPr>
              <a:defRPr sz="1400">
                <a:solidFill>
                  <a:srgbClr val="535B61"/>
                </a:solidFill>
                <a:latin typeface="Deutsche Bank Text Beta" charset="0"/>
                <a:ea typeface="Deutsche Bank Text Beta" charset="0"/>
                <a:cs typeface="Deutsche Bank Text Beta" charset="0"/>
              </a:defRPr>
            </a:lvl3pPr>
            <a:lvl4pPr>
              <a:defRPr sz="1400">
                <a:solidFill>
                  <a:srgbClr val="535B61"/>
                </a:solidFill>
                <a:latin typeface="Deutsche Bank Text Beta" charset="0"/>
                <a:ea typeface="Deutsche Bank Text Beta" charset="0"/>
                <a:cs typeface="Deutsche Bank Text Beta" charset="0"/>
              </a:defRPr>
            </a:lvl4pPr>
            <a:lvl5pPr>
              <a:defRPr sz="1400">
                <a:solidFill>
                  <a:srgbClr val="535B61"/>
                </a:solidFill>
                <a:latin typeface="Deutsche Bank Text Beta" charset="0"/>
                <a:ea typeface="Deutsche Bank Text Beta" charset="0"/>
                <a:cs typeface="Deutsche Bank Text Beta" charset="0"/>
              </a:defRPr>
            </a:lvl5pPr>
          </a:lstStyle>
          <a:p>
            <a:pPr lvl="0"/>
            <a:r>
              <a:rPr lang="en-US" dirty="0"/>
              <a:t>Deutsche Bank Text Dark Grey 12pt</a:t>
            </a:r>
          </a:p>
        </p:txBody>
      </p:sp>
      <p:sp>
        <p:nvSpPr>
          <p:cNvPr id="468" name="TextBox 467">
            <a:extLst>
              <a:ext uri="{FF2B5EF4-FFF2-40B4-BE49-F238E27FC236}">
                <a16:creationId xmlns:a16="http://schemas.microsoft.com/office/drawing/2014/main" id="{F8149293-F758-4440-9583-5C0CC95D93BC}"/>
              </a:ext>
            </a:extLst>
          </p:cNvPr>
          <p:cNvSpPr txBox="1"/>
          <p:nvPr userDrawn="1"/>
        </p:nvSpPr>
        <p:spPr>
          <a:xfrm>
            <a:off x="4864707" y="4714882"/>
            <a:ext cx="439223" cy="123111"/>
          </a:xfrm>
          <a:prstGeom prst="rect">
            <a:avLst/>
          </a:prstGeom>
          <a:noFill/>
        </p:spPr>
        <p:txBody>
          <a:bodyPr wrap="none" lIns="0" tIns="0" rIns="0" bIns="0" rtlCol="0">
            <a:spAutoFit/>
          </a:bodyPr>
          <a:lstStyle/>
          <a:p>
            <a:r>
              <a:rPr lang="en-US" sz="800" dirty="0">
                <a:solidFill>
                  <a:srgbClr val="00205B"/>
                </a:solidFill>
                <a:latin typeface="Deutsche Bank Text" charset="0"/>
                <a:ea typeface="Deutsche Bank Text" charset="0"/>
                <a:cs typeface="Deutsche Bank Text" charset="0"/>
              </a:rPr>
              <a:t>Americas</a:t>
            </a:r>
          </a:p>
        </p:txBody>
      </p:sp>
      <p:sp>
        <p:nvSpPr>
          <p:cNvPr id="469" name="Oval 468">
            <a:extLst>
              <a:ext uri="{FF2B5EF4-FFF2-40B4-BE49-F238E27FC236}">
                <a16:creationId xmlns:a16="http://schemas.microsoft.com/office/drawing/2014/main" id="{5D636841-64CF-FF45-AB91-7857D0C80B8E}"/>
              </a:ext>
            </a:extLst>
          </p:cNvPr>
          <p:cNvSpPr/>
          <p:nvPr userDrawn="1"/>
        </p:nvSpPr>
        <p:spPr>
          <a:xfrm>
            <a:off x="4625975" y="4737088"/>
            <a:ext cx="175689" cy="175689"/>
          </a:xfrm>
          <a:prstGeom prst="ellipse">
            <a:avLst/>
          </a:prstGeom>
          <a:solidFill>
            <a:srgbClr val="00205B"/>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dirty="0"/>
          </a:p>
        </p:txBody>
      </p:sp>
      <p:sp>
        <p:nvSpPr>
          <p:cNvPr id="470" name="Text Placeholder 238">
            <a:extLst>
              <a:ext uri="{FF2B5EF4-FFF2-40B4-BE49-F238E27FC236}">
                <a16:creationId xmlns:a16="http://schemas.microsoft.com/office/drawing/2014/main" id="{97013588-A824-9B4A-9CAF-A1C5D050E973}"/>
              </a:ext>
            </a:extLst>
          </p:cNvPr>
          <p:cNvSpPr>
            <a:spLocks noGrp="1"/>
          </p:cNvSpPr>
          <p:nvPr>
            <p:ph type="body" sz="quarter" idx="75" hasCustomPrompt="1"/>
          </p:nvPr>
        </p:nvSpPr>
        <p:spPr>
          <a:xfrm>
            <a:off x="4867275" y="4897277"/>
            <a:ext cx="735668" cy="185856"/>
          </a:xfrm>
          <a:prstGeom prst="rect">
            <a:avLst/>
          </a:prstGeom>
        </p:spPr>
        <p:txBody>
          <a:bodyPr lIns="0" tIns="0" rIns="0" bIns="0"/>
          <a:lstStyle>
            <a:lvl1pPr marL="0" indent="0">
              <a:buNone/>
              <a:defRPr sz="1400">
                <a:solidFill>
                  <a:srgbClr val="00205B"/>
                </a:solidFill>
                <a:latin typeface="Deutsche Bank Text" charset="0"/>
                <a:ea typeface="Deutsche Bank Text" charset="0"/>
                <a:cs typeface="Deutsche Bank Text" charset="0"/>
              </a:defRPr>
            </a:lvl1pPr>
          </a:lstStyle>
          <a:p>
            <a:pPr lvl="0"/>
            <a:r>
              <a:rPr lang="en-US" dirty="0"/>
              <a:t>€</a:t>
            </a:r>
            <a:r>
              <a:rPr lang="en-US" dirty="0" err="1"/>
              <a:t>XX.Xbn</a:t>
            </a:r>
            <a:endParaRPr lang="en-US" dirty="0"/>
          </a:p>
        </p:txBody>
      </p:sp>
      <p:sp>
        <p:nvSpPr>
          <p:cNvPr id="471" name="TextBox 470">
            <a:extLst>
              <a:ext uri="{FF2B5EF4-FFF2-40B4-BE49-F238E27FC236}">
                <a16:creationId xmlns:a16="http://schemas.microsoft.com/office/drawing/2014/main" id="{DA8C1A69-34D5-6D44-941C-971DD7489902}"/>
              </a:ext>
            </a:extLst>
          </p:cNvPr>
          <p:cNvSpPr txBox="1"/>
          <p:nvPr userDrawn="1"/>
        </p:nvSpPr>
        <p:spPr>
          <a:xfrm>
            <a:off x="5964884" y="4714882"/>
            <a:ext cx="426399" cy="123111"/>
          </a:xfrm>
          <a:prstGeom prst="rect">
            <a:avLst/>
          </a:prstGeom>
          <a:noFill/>
        </p:spPr>
        <p:txBody>
          <a:bodyPr wrap="none" lIns="0" tIns="0" rIns="0" bIns="0" rtlCol="0">
            <a:spAutoFit/>
          </a:bodyPr>
          <a:lstStyle/>
          <a:p>
            <a:r>
              <a:rPr lang="en-US" sz="800" dirty="0">
                <a:solidFill>
                  <a:srgbClr val="00205B"/>
                </a:solidFill>
                <a:latin typeface="Deutsche Bank Text" charset="0"/>
                <a:ea typeface="Deutsche Bank Text" charset="0"/>
                <a:cs typeface="Deutsche Bank Text" charset="0"/>
              </a:rPr>
              <a:t>Germany</a:t>
            </a:r>
          </a:p>
        </p:txBody>
      </p:sp>
      <p:sp>
        <p:nvSpPr>
          <p:cNvPr id="472" name="Oval 471">
            <a:extLst>
              <a:ext uri="{FF2B5EF4-FFF2-40B4-BE49-F238E27FC236}">
                <a16:creationId xmlns:a16="http://schemas.microsoft.com/office/drawing/2014/main" id="{1EE62043-E6E6-3C40-A582-E9D9606CC1FE}"/>
              </a:ext>
            </a:extLst>
          </p:cNvPr>
          <p:cNvSpPr/>
          <p:nvPr userDrawn="1"/>
        </p:nvSpPr>
        <p:spPr>
          <a:xfrm>
            <a:off x="5726152" y="4737088"/>
            <a:ext cx="175689" cy="175689"/>
          </a:xfrm>
          <a:prstGeom prst="ellipse">
            <a:avLst/>
          </a:prstGeom>
          <a:solidFill>
            <a:srgbClr val="A5394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dirty="0"/>
          </a:p>
        </p:txBody>
      </p:sp>
      <p:sp>
        <p:nvSpPr>
          <p:cNvPr id="473" name="Text Placeholder 238">
            <a:extLst>
              <a:ext uri="{FF2B5EF4-FFF2-40B4-BE49-F238E27FC236}">
                <a16:creationId xmlns:a16="http://schemas.microsoft.com/office/drawing/2014/main" id="{4C4B720D-6B66-044B-941E-992F1EF99161}"/>
              </a:ext>
            </a:extLst>
          </p:cNvPr>
          <p:cNvSpPr>
            <a:spLocks noGrp="1"/>
          </p:cNvSpPr>
          <p:nvPr>
            <p:ph type="body" sz="quarter" idx="76" hasCustomPrompt="1"/>
          </p:nvPr>
        </p:nvSpPr>
        <p:spPr>
          <a:xfrm>
            <a:off x="5967452" y="4897277"/>
            <a:ext cx="735668" cy="185856"/>
          </a:xfrm>
          <a:prstGeom prst="rect">
            <a:avLst/>
          </a:prstGeom>
        </p:spPr>
        <p:txBody>
          <a:bodyPr lIns="0" tIns="0" rIns="0" bIns="0"/>
          <a:lstStyle>
            <a:lvl1pPr marL="0" indent="0">
              <a:buNone/>
              <a:defRPr sz="1400">
                <a:solidFill>
                  <a:srgbClr val="00205B"/>
                </a:solidFill>
                <a:latin typeface="Deutsche Bank Text" charset="0"/>
                <a:ea typeface="Deutsche Bank Text" charset="0"/>
                <a:cs typeface="Deutsche Bank Text" charset="0"/>
              </a:defRPr>
            </a:lvl1pPr>
          </a:lstStyle>
          <a:p>
            <a:pPr lvl="0"/>
            <a:r>
              <a:rPr lang="en-US" dirty="0"/>
              <a:t>€</a:t>
            </a:r>
            <a:r>
              <a:rPr lang="en-US" dirty="0" err="1"/>
              <a:t>XX.Xbn</a:t>
            </a:r>
            <a:endParaRPr lang="en-US" dirty="0"/>
          </a:p>
        </p:txBody>
      </p:sp>
      <p:sp>
        <p:nvSpPr>
          <p:cNvPr id="474" name="TextBox 473">
            <a:extLst>
              <a:ext uri="{FF2B5EF4-FFF2-40B4-BE49-F238E27FC236}">
                <a16:creationId xmlns:a16="http://schemas.microsoft.com/office/drawing/2014/main" id="{9A34DA2D-C276-984F-B161-9D530E722258}"/>
              </a:ext>
            </a:extLst>
          </p:cNvPr>
          <p:cNvSpPr txBox="1"/>
          <p:nvPr userDrawn="1"/>
        </p:nvSpPr>
        <p:spPr>
          <a:xfrm>
            <a:off x="7148000" y="4714882"/>
            <a:ext cx="298159" cy="123111"/>
          </a:xfrm>
          <a:prstGeom prst="rect">
            <a:avLst/>
          </a:prstGeom>
          <a:noFill/>
        </p:spPr>
        <p:txBody>
          <a:bodyPr wrap="none" lIns="0" tIns="0" rIns="0" bIns="0" rtlCol="0">
            <a:spAutoFit/>
          </a:bodyPr>
          <a:lstStyle/>
          <a:p>
            <a:r>
              <a:rPr lang="en-US" sz="800" dirty="0">
                <a:solidFill>
                  <a:srgbClr val="00205B"/>
                </a:solidFill>
                <a:latin typeface="Deutsche Bank Text" charset="0"/>
                <a:ea typeface="Deutsche Bank Text" charset="0"/>
                <a:cs typeface="Deutsche Bank Text" charset="0"/>
              </a:rPr>
              <a:t>EMEA</a:t>
            </a:r>
          </a:p>
        </p:txBody>
      </p:sp>
      <p:sp>
        <p:nvSpPr>
          <p:cNvPr id="475" name="Oval 474">
            <a:extLst>
              <a:ext uri="{FF2B5EF4-FFF2-40B4-BE49-F238E27FC236}">
                <a16:creationId xmlns:a16="http://schemas.microsoft.com/office/drawing/2014/main" id="{FF012898-0B1A-744F-B06D-8D717B8605BE}"/>
              </a:ext>
            </a:extLst>
          </p:cNvPr>
          <p:cNvSpPr/>
          <p:nvPr userDrawn="1"/>
        </p:nvSpPr>
        <p:spPr>
          <a:xfrm>
            <a:off x="6909268" y="4737088"/>
            <a:ext cx="175689" cy="175689"/>
          </a:xfrm>
          <a:prstGeom prst="ellipse">
            <a:avLst/>
          </a:prstGeom>
          <a:solidFill>
            <a:srgbClr val="00A3E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dirty="0"/>
          </a:p>
        </p:txBody>
      </p:sp>
      <p:sp>
        <p:nvSpPr>
          <p:cNvPr id="476" name="Text Placeholder 238">
            <a:extLst>
              <a:ext uri="{FF2B5EF4-FFF2-40B4-BE49-F238E27FC236}">
                <a16:creationId xmlns:a16="http://schemas.microsoft.com/office/drawing/2014/main" id="{D7676524-3880-2645-B76E-7F7805DA66A0}"/>
              </a:ext>
            </a:extLst>
          </p:cNvPr>
          <p:cNvSpPr>
            <a:spLocks noGrp="1"/>
          </p:cNvSpPr>
          <p:nvPr>
            <p:ph type="body" sz="quarter" idx="77" hasCustomPrompt="1"/>
          </p:nvPr>
        </p:nvSpPr>
        <p:spPr>
          <a:xfrm>
            <a:off x="7150568" y="4897277"/>
            <a:ext cx="735668" cy="185856"/>
          </a:xfrm>
          <a:prstGeom prst="rect">
            <a:avLst/>
          </a:prstGeom>
        </p:spPr>
        <p:txBody>
          <a:bodyPr lIns="0" tIns="0" rIns="0" bIns="0"/>
          <a:lstStyle>
            <a:lvl1pPr marL="0" indent="0">
              <a:buNone/>
              <a:defRPr sz="1400">
                <a:solidFill>
                  <a:srgbClr val="00205B"/>
                </a:solidFill>
                <a:latin typeface="Deutsche Bank Text" charset="0"/>
                <a:ea typeface="Deutsche Bank Text" charset="0"/>
                <a:cs typeface="Deutsche Bank Text" charset="0"/>
              </a:defRPr>
            </a:lvl1pPr>
          </a:lstStyle>
          <a:p>
            <a:pPr lvl="0"/>
            <a:r>
              <a:rPr lang="en-US" dirty="0"/>
              <a:t>€</a:t>
            </a:r>
            <a:r>
              <a:rPr lang="en-US" dirty="0" err="1"/>
              <a:t>XX.Xbn</a:t>
            </a:r>
            <a:endParaRPr lang="en-US" dirty="0"/>
          </a:p>
        </p:txBody>
      </p:sp>
      <p:sp>
        <p:nvSpPr>
          <p:cNvPr id="477" name="TextBox 476">
            <a:extLst>
              <a:ext uri="{FF2B5EF4-FFF2-40B4-BE49-F238E27FC236}">
                <a16:creationId xmlns:a16="http://schemas.microsoft.com/office/drawing/2014/main" id="{2AAC7ADB-746A-4A40-A1E8-10FE781C6000}"/>
              </a:ext>
            </a:extLst>
          </p:cNvPr>
          <p:cNvSpPr txBox="1"/>
          <p:nvPr userDrawn="1"/>
        </p:nvSpPr>
        <p:spPr>
          <a:xfrm>
            <a:off x="8181744" y="4714882"/>
            <a:ext cx="285335" cy="123111"/>
          </a:xfrm>
          <a:prstGeom prst="rect">
            <a:avLst/>
          </a:prstGeom>
          <a:noFill/>
        </p:spPr>
        <p:txBody>
          <a:bodyPr wrap="none" lIns="0" tIns="0" rIns="0" bIns="0" rtlCol="0">
            <a:spAutoFit/>
          </a:bodyPr>
          <a:lstStyle/>
          <a:p>
            <a:r>
              <a:rPr lang="en-US" sz="800" dirty="0">
                <a:solidFill>
                  <a:srgbClr val="00205B"/>
                </a:solidFill>
                <a:latin typeface="Deutsche Bank Text" charset="0"/>
                <a:ea typeface="Deutsche Bank Text" charset="0"/>
                <a:cs typeface="Deutsche Bank Text" charset="0"/>
              </a:rPr>
              <a:t>APAC</a:t>
            </a:r>
          </a:p>
        </p:txBody>
      </p:sp>
      <p:sp>
        <p:nvSpPr>
          <p:cNvPr id="478" name="Oval 477">
            <a:extLst>
              <a:ext uri="{FF2B5EF4-FFF2-40B4-BE49-F238E27FC236}">
                <a16:creationId xmlns:a16="http://schemas.microsoft.com/office/drawing/2014/main" id="{B85A3D98-9DA4-0D42-A0B4-6560D4F59C1F}"/>
              </a:ext>
            </a:extLst>
          </p:cNvPr>
          <p:cNvSpPr/>
          <p:nvPr userDrawn="1"/>
        </p:nvSpPr>
        <p:spPr>
          <a:xfrm>
            <a:off x="7943012" y="4737088"/>
            <a:ext cx="175689" cy="175689"/>
          </a:xfrm>
          <a:prstGeom prst="ellipse">
            <a:avLst/>
          </a:prstGeom>
          <a:solidFill>
            <a:srgbClr val="006287"/>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dirty="0"/>
          </a:p>
        </p:txBody>
      </p:sp>
      <p:sp>
        <p:nvSpPr>
          <p:cNvPr id="479" name="Text Placeholder 238">
            <a:extLst>
              <a:ext uri="{FF2B5EF4-FFF2-40B4-BE49-F238E27FC236}">
                <a16:creationId xmlns:a16="http://schemas.microsoft.com/office/drawing/2014/main" id="{0A7BC4BF-7F2F-FF45-ABC4-1BCAA03E38DF}"/>
              </a:ext>
            </a:extLst>
          </p:cNvPr>
          <p:cNvSpPr>
            <a:spLocks noGrp="1"/>
          </p:cNvSpPr>
          <p:nvPr>
            <p:ph type="body" sz="quarter" idx="78" hasCustomPrompt="1"/>
          </p:nvPr>
        </p:nvSpPr>
        <p:spPr>
          <a:xfrm>
            <a:off x="8184312" y="4897277"/>
            <a:ext cx="735668" cy="185856"/>
          </a:xfrm>
          <a:prstGeom prst="rect">
            <a:avLst/>
          </a:prstGeom>
        </p:spPr>
        <p:txBody>
          <a:bodyPr lIns="0" tIns="0" rIns="0" bIns="0"/>
          <a:lstStyle>
            <a:lvl1pPr marL="0" indent="0">
              <a:buNone/>
              <a:defRPr sz="1400">
                <a:solidFill>
                  <a:srgbClr val="00205B"/>
                </a:solidFill>
                <a:latin typeface="Deutsche Bank Text" charset="0"/>
                <a:ea typeface="Deutsche Bank Text" charset="0"/>
                <a:cs typeface="Deutsche Bank Text" charset="0"/>
              </a:defRPr>
            </a:lvl1pPr>
          </a:lstStyle>
          <a:p>
            <a:pPr lvl="0"/>
            <a:r>
              <a:rPr lang="en-US" dirty="0"/>
              <a:t>€</a:t>
            </a:r>
            <a:r>
              <a:rPr lang="en-US" dirty="0" err="1"/>
              <a:t>XX.Xbn</a:t>
            </a:r>
            <a:endParaRPr lang="en-US" dirty="0"/>
          </a:p>
        </p:txBody>
      </p:sp>
      <p:sp>
        <p:nvSpPr>
          <p:cNvPr id="480" name="Text Placeholder 6">
            <a:extLst>
              <a:ext uri="{FF2B5EF4-FFF2-40B4-BE49-F238E27FC236}">
                <a16:creationId xmlns:a16="http://schemas.microsoft.com/office/drawing/2014/main" id="{414D02A3-02CA-E948-9488-2B7A2E1D3B8C}"/>
              </a:ext>
            </a:extLst>
          </p:cNvPr>
          <p:cNvSpPr>
            <a:spLocks noGrp="1"/>
          </p:cNvSpPr>
          <p:nvPr>
            <p:ph type="body" sz="quarter" idx="72" hasCustomPrompt="1"/>
          </p:nvPr>
        </p:nvSpPr>
        <p:spPr>
          <a:xfrm>
            <a:off x="702650" y="6764338"/>
            <a:ext cx="9324000" cy="268287"/>
          </a:xfrm>
          <a:prstGeom prst="rect">
            <a:avLst/>
          </a:prstGeom>
        </p:spPr>
        <p:txBody>
          <a:bodyPr lIns="0" tIns="0" rIns="0" bIns="0" anchor="b"/>
          <a:lstStyle>
            <a:lvl1pPr marL="0" indent="0">
              <a:lnSpc>
                <a:spcPts val="800"/>
              </a:lnSpc>
              <a:spcBef>
                <a:spcPts val="0"/>
              </a:spcBef>
              <a:buNone/>
              <a:defRPr sz="800">
                <a:solidFill>
                  <a:srgbClr val="535B61"/>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8pt</a:t>
            </a:r>
          </a:p>
        </p:txBody>
      </p:sp>
      <p:sp>
        <p:nvSpPr>
          <p:cNvPr id="481" name="Text Placeholder 2">
            <a:extLst>
              <a:ext uri="{FF2B5EF4-FFF2-40B4-BE49-F238E27FC236}">
                <a16:creationId xmlns:a16="http://schemas.microsoft.com/office/drawing/2014/main" id="{47AA295A-796A-CA45-BB67-C5FF861153FB}"/>
              </a:ext>
            </a:extLst>
          </p:cNvPr>
          <p:cNvSpPr>
            <a:spLocks noGrp="1"/>
          </p:cNvSpPr>
          <p:nvPr>
            <p:ph type="body" sz="quarter" idx="62" hasCustomPrompt="1"/>
          </p:nvPr>
        </p:nvSpPr>
        <p:spPr>
          <a:xfrm>
            <a:off x="701675" y="335443"/>
            <a:ext cx="2880000" cy="144000"/>
          </a:xfrm>
          <a:prstGeom prst="rect">
            <a:avLst/>
          </a:prstGeom>
        </p:spPr>
        <p:txBody>
          <a:bodyPr lIns="0" tIns="0" rIns="0" bIns="0"/>
          <a:lstStyle>
            <a:lvl1pPr marL="0" indent="0">
              <a:buNone/>
              <a:defRPr sz="997" b="0" i="0" baseline="0">
                <a:solidFill>
                  <a:srgbClr val="00A3E0"/>
                </a:solidFill>
                <a:latin typeface="Deutsche Bank Text" charset="0"/>
                <a:ea typeface="Deutsche Bank Text" charset="0"/>
                <a:cs typeface="Deutsche Bank Text" charset="0"/>
              </a:defRPr>
            </a:lvl1pPr>
            <a:lvl2pPr marL="455783" indent="0">
              <a:buNone/>
              <a:defRPr/>
            </a:lvl2pPr>
            <a:lvl3pPr marL="911565" indent="0">
              <a:buNone/>
              <a:defRPr/>
            </a:lvl3pPr>
            <a:lvl4pPr marL="1367348" indent="0">
              <a:buNone/>
              <a:defRPr/>
            </a:lvl4pPr>
            <a:lvl5pPr marL="1823131" indent="0">
              <a:buNone/>
              <a:defRPr/>
            </a:lvl5pPr>
          </a:lstStyle>
          <a:p>
            <a:pPr lvl="0"/>
            <a:r>
              <a:rPr lang="en-US" dirty="0"/>
              <a:t>Deutsche Bank Text Bright Blue 10pt</a:t>
            </a:r>
          </a:p>
        </p:txBody>
      </p:sp>
      <p:sp>
        <p:nvSpPr>
          <p:cNvPr id="482" name="Text Placeholder 5">
            <a:extLst>
              <a:ext uri="{FF2B5EF4-FFF2-40B4-BE49-F238E27FC236}">
                <a16:creationId xmlns:a16="http://schemas.microsoft.com/office/drawing/2014/main" id="{74E592AC-95AF-4E4C-849C-6D30F277D4C1}"/>
              </a:ext>
            </a:extLst>
          </p:cNvPr>
          <p:cNvSpPr>
            <a:spLocks noGrp="1"/>
          </p:cNvSpPr>
          <p:nvPr>
            <p:ph type="body" sz="quarter" idx="63" hasCustomPrompt="1"/>
          </p:nvPr>
        </p:nvSpPr>
        <p:spPr>
          <a:xfrm>
            <a:off x="701674" y="596628"/>
            <a:ext cx="8532813" cy="570080"/>
          </a:xfrm>
          <a:prstGeom prst="rect">
            <a:avLst/>
          </a:prstGeom>
        </p:spPr>
        <p:txBody>
          <a:bodyPr lIns="0" tIns="0" rIns="0" bIns="0"/>
          <a:lstStyle>
            <a:lvl1pPr marL="0" marR="0" indent="0" algn="l" defTabSz="911565" rtl="0" eaLnBrk="1" fontAlgn="auto" latinLnBrk="0" hangingPunct="1">
              <a:lnSpc>
                <a:spcPts val="4000"/>
              </a:lnSpc>
              <a:spcBef>
                <a:spcPts val="0"/>
              </a:spcBef>
              <a:spcAft>
                <a:spcPts val="0"/>
              </a:spcAft>
              <a:buClrTx/>
              <a:buSzTx/>
              <a:buFont typeface="Arial"/>
              <a:buNone/>
              <a:tabLst/>
              <a:defRPr sz="2800" baseline="0">
                <a:solidFill>
                  <a:srgbClr val="00205B"/>
                </a:solidFill>
                <a:latin typeface="Deutsche Bank Display" charset="0"/>
                <a:ea typeface="Deutsche Bank Display" charset="0"/>
                <a:cs typeface="Deutsche Bank Display" charset="0"/>
              </a:defRPr>
            </a:lvl1pPr>
            <a:lvl2pPr marL="455783" indent="0">
              <a:buNone/>
              <a:defRPr sz="3600">
                <a:latin typeface="Deutsche Bank Display Beta" charset="0"/>
                <a:ea typeface="Deutsche Bank Display Beta" charset="0"/>
                <a:cs typeface="Deutsche Bank Display Beta" charset="0"/>
              </a:defRPr>
            </a:lvl2pPr>
            <a:lvl3pPr marL="911566" indent="0">
              <a:buNone/>
              <a:defRPr sz="3600">
                <a:latin typeface="Deutsche Bank Display Beta" charset="0"/>
                <a:ea typeface="Deutsche Bank Display Beta" charset="0"/>
                <a:cs typeface="Deutsche Bank Display Beta" charset="0"/>
              </a:defRPr>
            </a:lvl3pPr>
            <a:lvl4pPr marL="1367348" indent="0">
              <a:buNone/>
              <a:defRPr sz="3600">
                <a:latin typeface="Deutsche Bank Display Beta" charset="0"/>
                <a:ea typeface="Deutsche Bank Display Beta" charset="0"/>
                <a:cs typeface="Deutsche Bank Display Beta" charset="0"/>
              </a:defRPr>
            </a:lvl4pPr>
            <a:lvl5pPr marL="1823131" indent="0">
              <a:buNone/>
              <a:defRPr sz="3600">
                <a:latin typeface="Deutsche Bank Display Beta" charset="0"/>
                <a:ea typeface="Deutsche Bank Display Beta" charset="0"/>
                <a:cs typeface="Deutsche Bank Display Beta" charset="0"/>
              </a:defRPr>
            </a:lvl5pPr>
          </a:lstStyle>
          <a:p>
            <a:pPr lvl="0"/>
            <a:r>
              <a:rPr lang="en-US" dirty="0"/>
              <a:t>Deutsche Bank Display Dark Blue 28pt</a:t>
            </a:r>
          </a:p>
        </p:txBody>
      </p:sp>
    </p:spTree>
    <p:extLst>
      <p:ext uri="{BB962C8B-B14F-4D97-AF65-F5344CB8AC3E}">
        <p14:creationId xmlns:p14="http://schemas.microsoft.com/office/powerpoint/2010/main" val="1094209364"/>
      </p:ext>
    </p:extLst>
  </p:cSld>
  <p:clrMapOvr>
    <a:masterClrMapping/>
  </p:clrMapOvr>
</p:sldLayout>
</file>

<file path=ppt/slideLayouts/slideLayout301.xml><?xml version="1.0" encoding="utf-8"?>
<p:sldLayout xmlns:a="http://schemas.openxmlformats.org/drawingml/2006/main" xmlns:r="http://schemas.openxmlformats.org/officeDocument/2006/relationships" xmlns:p="http://schemas.openxmlformats.org/presentationml/2006/main" preserve="1" userDrawn="1">
  <p:cSld name="7_1 Column Text/1 Column Map">
    <p:spTree>
      <p:nvGrpSpPr>
        <p:cNvPr id="1" name=""/>
        <p:cNvGrpSpPr/>
        <p:nvPr/>
      </p:nvGrpSpPr>
      <p:grpSpPr>
        <a:xfrm>
          <a:off x="0" y="0"/>
          <a:ext cx="0" cy="0"/>
          <a:chOff x="0" y="0"/>
          <a:chExt cx="0" cy="0"/>
        </a:xfrm>
      </p:grpSpPr>
      <p:sp>
        <p:nvSpPr>
          <p:cNvPr id="242" name="Freeform 207">
            <a:extLst>
              <a:ext uri="{FF2B5EF4-FFF2-40B4-BE49-F238E27FC236}">
                <a16:creationId xmlns:a16="http://schemas.microsoft.com/office/drawing/2014/main" id="{0C6EC820-18B2-B843-BAAF-D243070FA4CA}"/>
              </a:ext>
            </a:extLst>
          </p:cNvPr>
          <p:cNvSpPr>
            <a:spLocks/>
          </p:cNvSpPr>
          <p:nvPr userDrawn="1"/>
        </p:nvSpPr>
        <p:spPr bwMode="auto">
          <a:xfrm>
            <a:off x="4811877" y="2213770"/>
            <a:ext cx="26495" cy="10668"/>
          </a:xfrm>
          <a:custGeom>
            <a:avLst/>
            <a:gdLst>
              <a:gd name="T0" fmla="*/ 21 w 28"/>
              <a:gd name="T1" fmla="*/ 9 h 12"/>
              <a:gd name="T2" fmla="*/ 8 w 28"/>
              <a:gd name="T3" fmla="*/ 12 h 12"/>
              <a:gd name="T4" fmla="*/ 3 w 28"/>
              <a:gd name="T5" fmla="*/ 8 h 12"/>
              <a:gd name="T6" fmla="*/ 0 w 28"/>
              <a:gd name="T7" fmla="*/ 3 h 12"/>
              <a:gd name="T8" fmla="*/ 19 w 28"/>
              <a:gd name="T9" fmla="*/ 0 h 12"/>
              <a:gd name="T10" fmla="*/ 28 w 28"/>
              <a:gd name="T11" fmla="*/ 1 h 12"/>
              <a:gd name="T12" fmla="*/ 21 w 28"/>
              <a:gd name="T13" fmla="*/ 9 h 12"/>
            </a:gdLst>
            <a:ahLst/>
            <a:cxnLst>
              <a:cxn ang="0">
                <a:pos x="T0" y="T1"/>
              </a:cxn>
              <a:cxn ang="0">
                <a:pos x="T2" y="T3"/>
              </a:cxn>
              <a:cxn ang="0">
                <a:pos x="T4" y="T5"/>
              </a:cxn>
              <a:cxn ang="0">
                <a:pos x="T6" y="T7"/>
              </a:cxn>
              <a:cxn ang="0">
                <a:pos x="T8" y="T9"/>
              </a:cxn>
              <a:cxn ang="0">
                <a:pos x="T10" y="T11"/>
              </a:cxn>
              <a:cxn ang="0">
                <a:pos x="T12" y="T13"/>
              </a:cxn>
            </a:cxnLst>
            <a:rect l="0" t="0" r="r" b="b"/>
            <a:pathLst>
              <a:path w="28" h="12">
                <a:moveTo>
                  <a:pt x="21" y="9"/>
                </a:moveTo>
                <a:lnTo>
                  <a:pt x="8" y="12"/>
                </a:lnTo>
                <a:lnTo>
                  <a:pt x="3" y="8"/>
                </a:lnTo>
                <a:lnTo>
                  <a:pt x="0" y="3"/>
                </a:lnTo>
                <a:lnTo>
                  <a:pt x="19" y="0"/>
                </a:lnTo>
                <a:lnTo>
                  <a:pt x="28" y="1"/>
                </a:lnTo>
                <a:lnTo>
                  <a:pt x="21" y="9"/>
                </a:lnTo>
                <a:close/>
              </a:path>
            </a:pathLst>
          </a:custGeom>
          <a:solidFill>
            <a:srgbClr val="6CABCD"/>
          </a:solid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243" name="Freeform 208">
            <a:extLst>
              <a:ext uri="{FF2B5EF4-FFF2-40B4-BE49-F238E27FC236}">
                <a16:creationId xmlns:a16="http://schemas.microsoft.com/office/drawing/2014/main" id="{E5841DB6-C2BB-3E45-9297-AEA0DECD2E65}"/>
              </a:ext>
            </a:extLst>
          </p:cNvPr>
          <p:cNvSpPr>
            <a:spLocks/>
          </p:cNvSpPr>
          <p:nvPr userDrawn="1"/>
        </p:nvSpPr>
        <p:spPr bwMode="auto">
          <a:xfrm>
            <a:off x="4827965" y="2155980"/>
            <a:ext cx="38796" cy="13337"/>
          </a:xfrm>
          <a:custGeom>
            <a:avLst/>
            <a:gdLst>
              <a:gd name="T0" fmla="*/ 10 w 41"/>
              <a:gd name="T1" fmla="*/ 0 h 15"/>
              <a:gd name="T2" fmla="*/ 14 w 41"/>
              <a:gd name="T3" fmla="*/ 4 h 15"/>
              <a:gd name="T4" fmla="*/ 26 w 41"/>
              <a:gd name="T5" fmla="*/ 2 h 15"/>
              <a:gd name="T6" fmla="*/ 30 w 41"/>
              <a:gd name="T7" fmla="*/ 7 h 15"/>
              <a:gd name="T8" fmla="*/ 41 w 41"/>
              <a:gd name="T9" fmla="*/ 9 h 15"/>
              <a:gd name="T10" fmla="*/ 37 w 41"/>
              <a:gd name="T11" fmla="*/ 11 h 15"/>
              <a:gd name="T12" fmla="*/ 21 w 41"/>
              <a:gd name="T13" fmla="*/ 15 h 15"/>
              <a:gd name="T14" fmla="*/ 16 w 41"/>
              <a:gd name="T15" fmla="*/ 11 h 15"/>
              <a:gd name="T16" fmla="*/ 15 w 41"/>
              <a:gd name="T17" fmla="*/ 8 h 15"/>
              <a:gd name="T18" fmla="*/ 1 w 41"/>
              <a:gd name="T19" fmla="*/ 9 h 15"/>
              <a:gd name="T20" fmla="*/ 0 w 41"/>
              <a:gd name="T21" fmla="*/ 7 h 15"/>
              <a:gd name="T22" fmla="*/ 10 w 41"/>
              <a:gd name="T23"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1" h="15">
                <a:moveTo>
                  <a:pt x="10" y="0"/>
                </a:moveTo>
                <a:lnTo>
                  <a:pt x="14" y="4"/>
                </a:lnTo>
                <a:lnTo>
                  <a:pt x="26" y="2"/>
                </a:lnTo>
                <a:lnTo>
                  <a:pt x="30" y="7"/>
                </a:lnTo>
                <a:lnTo>
                  <a:pt x="41" y="9"/>
                </a:lnTo>
                <a:lnTo>
                  <a:pt x="37" y="11"/>
                </a:lnTo>
                <a:lnTo>
                  <a:pt x="21" y="15"/>
                </a:lnTo>
                <a:lnTo>
                  <a:pt x="16" y="11"/>
                </a:lnTo>
                <a:lnTo>
                  <a:pt x="15" y="8"/>
                </a:lnTo>
                <a:lnTo>
                  <a:pt x="1" y="9"/>
                </a:lnTo>
                <a:lnTo>
                  <a:pt x="0" y="7"/>
                </a:lnTo>
                <a:lnTo>
                  <a:pt x="10" y="0"/>
                </a:lnTo>
                <a:close/>
              </a:path>
            </a:pathLst>
          </a:custGeom>
          <a:solidFill>
            <a:srgbClr val="6CABCD"/>
          </a:solid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grpSp>
        <p:nvGrpSpPr>
          <p:cNvPr id="244" name="Group 243">
            <a:extLst>
              <a:ext uri="{FF2B5EF4-FFF2-40B4-BE49-F238E27FC236}">
                <a16:creationId xmlns:a16="http://schemas.microsoft.com/office/drawing/2014/main" id="{3FFFF5DA-48B5-1041-B286-5E8DBCD56017}"/>
              </a:ext>
            </a:extLst>
          </p:cNvPr>
          <p:cNvGrpSpPr/>
          <p:nvPr userDrawn="1"/>
        </p:nvGrpSpPr>
        <p:grpSpPr>
          <a:xfrm>
            <a:off x="4728608" y="1877700"/>
            <a:ext cx="2278565" cy="2457402"/>
            <a:chOff x="720000" y="1735728"/>
            <a:chExt cx="3980771" cy="4293210"/>
          </a:xfrm>
          <a:solidFill>
            <a:srgbClr val="00205B"/>
          </a:solidFill>
        </p:grpSpPr>
        <p:sp>
          <p:nvSpPr>
            <p:cNvPr id="245" name="Freeform 244">
              <a:extLst>
                <a:ext uri="{FF2B5EF4-FFF2-40B4-BE49-F238E27FC236}">
                  <a16:creationId xmlns:a16="http://schemas.microsoft.com/office/drawing/2014/main" id="{4F10E954-FFE1-2C40-AD89-C19808685505}"/>
                </a:ext>
              </a:extLst>
            </p:cNvPr>
            <p:cNvSpPr>
              <a:spLocks noEditPoints="1"/>
            </p:cNvSpPr>
            <p:nvPr/>
          </p:nvSpPr>
          <p:spPr bwMode="auto">
            <a:xfrm>
              <a:off x="2883965" y="4952529"/>
              <a:ext cx="467840" cy="1065536"/>
            </a:xfrm>
            <a:custGeom>
              <a:avLst/>
              <a:gdLst>
                <a:gd name="T0" fmla="*/ 331 w 1160"/>
                <a:gd name="T1" fmla="*/ 82 h 2811"/>
                <a:gd name="T2" fmla="*/ 436 w 1160"/>
                <a:gd name="T3" fmla="*/ 17 h 2811"/>
                <a:gd name="T4" fmla="*/ 602 w 1160"/>
                <a:gd name="T5" fmla="*/ 174 h 2811"/>
                <a:gd name="T6" fmla="*/ 761 w 1160"/>
                <a:gd name="T7" fmla="*/ 250 h 2811"/>
                <a:gd name="T8" fmla="*/ 855 w 1160"/>
                <a:gd name="T9" fmla="*/ 321 h 2811"/>
                <a:gd name="T10" fmla="*/ 877 w 1160"/>
                <a:gd name="T11" fmla="*/ 473 h 2811"/>
                <a:gd name="T12" fmla="*/ 1016 w 1160"/>
                <a:gd name="T13" fmla="*/ 472 h 2811"/>
                <a:gd name="T14" fmla="*/ 1076 w 1160"/>
                <a:gd name="T15" fmla="*/ 332 h 2811"/>
                <a:gd name="T16" fmla="*/ 1153 w 1160"/>
                <a:gd name="T17" fmla="*/ 365 h 2811"/>
                <a:gd name="T18" fmla="*/ 1105 w 1160"/>
                <a:gd name="T19" fmla="*/ 480 h 2811"/>
                <a:gd name="T20" fmla="*/ 990 w 1160"/>
                <a:gd name="T21" fmla="*/ 597 h 2811"/>
                <a:gd name="T22" fmla="*/ 904 w 1160"/>
                <a:gd name="T23" fmla="*/ 781 h 2811"/>
                <a:gd name="T24" fmla="*/ 914 w 1160"/>
                <a:gd name="T25" fmla="*/ 953 h 2811"/>
                <a:gd name="T26" fmla="*/ 907 w 1160"/>
                <a:gd name="T27" fmla="*/ 1027 h 2811"/>
                <a:gd name="T28" fmla="*/ 1014 w 1160"/>
                <a:gd name="T29" fmla="*/ 1144 h 2811"/>
                <a:gd name="T30" fmla="*/ 1067 w 1160"/>
                <a:gd name="T31" fmla="*/ 1239 h 2811"/>
                <a:gd name="T32" fmla="*/ 1027 w 1160"/>
                <a:gd name="T33" fmla="*/ 1389 h 2811"/>
                <a:gd name="T34" fmla="*/ 797 w 1160"/>
                <a:gd name="T35" fmla="*/ 1452 h 2811"/>
                <a:gd name="T36" fmla="*/ 745 w 1160"/>
                <a:gd name="T37" fmla="*/ 1494 h 2811"/>
                <a:gd name="T38" fmla="*/ 770 w 1160"/>
                <a:gd name="T39" fmla="*/ 1600 h 2811"/>
                <a:gd name="T40" fmla="*/ 668 w 1160"/>
                <a:gd name="T41" fmla="*/ 1641 h 2811"/>
                <a:gd name="T42" fmla="*/ 573 w 1160"/>
                <a:gd name="T43" fmla="*/ 1632 h 2811"/>
                <a:gd name="T44" fmla="*/ 659 w 1160"/>
                <a:gd name="T45" fmla="*/ 1741 h 2811"/>
                <a:gd name="T46" fmla="*/ 722 w 1160"/>
                <a:gd name="T47" fmla="*/ 1759 h 2811"/>
                <a:gd name="T48" fmla="*/ 626 w 1160"/>
                <a:gd name="T49" fmla="*/ 1837 h 2811"/>
                <a:gd name="T50" fmla="*/ 639 w 1160"/>
                <a:gd name="T51" fmla="*/ 1966 h 2811"/>
                <a:gd name="T52" fmla="*/ 536 w 1160"/>
                <a:gd name="T53" fmla="*/ 2010 h 2811"/>
                <a:gd name="T54" fmla="*/ 623 w 1160"/>
                <a:gd name="T55" fmla="*/ 2134 h 2811"/>
                <a:gd name="T56" fmla="*/ 695 w 1160"/>
                <a:gd name="T57" fmla="*/ 2225 h 2811"/>
                <a:gd name="T58" fmla="*/ 626 w 1160"/>
                <a:gd name="T59" fmla="*/ 2369 h 2811"/>
                <a:gd name="T60" fmla="*/ 567 w 1160"/>
                <a:gd name="T61" fmla="*/ 2441 h 2811"/>
                <a:gd name="T62" fmla="*/ 683 w 1160"/>
                <a:gd name="T63" fmla="*/ 2574 h 2811"/>
                <a:gd name="T64" fmla="*/ 590 w 1160"/>
                <a:gd name="T65" fmla="*/ 2557 h 2811"/>
                <a:gd name="T66" fmla="*/ 383 w 1160"/>
                <a:gd name="T67" fmla="*/ 2498 h 2811"/>
                <a:gd name="T68" fmla="*/ 317 w 1160"/>
                <a:gd name="T69" fmla="*/ 2442 h 2811"/>
                <a:gd name="T70" fmla="*/ 241 w 1160"/>
                <a:gd name="T71" fmla="*/ 2324 h 2811"/>
                <a:gd name="T72" fmla="*/ 278 w 1160"/>
                <a:gd name="T73" fmla="*/ 2234 h 2811"/>
                <a:gd name="T74" fmla="*/ 264 w 1160"/>
                <a:gd name="T75" fmla="*/ 2121 h 2811"/>
                <a:gd name="T76" fmla="*/ 226 w 1160"/>
                <a:gd name="T77" fmla="*/ 1961 h 2811"/>
                <a:gd name="T78" fmla="*/ 232 w 1160"/>
                <a:gd name="T79" fmla="*/ 1914 h 2811"/>
                <a:gd name="T80" fmla="*/ 206 w 1160"/>
                <a:gd name="T81" fmla="*/ 1862 h 2811"/>
                <a:gd name="T82" fmla="*/ 119 w 1160"/>
                <a:gd name="T83" fmla="*/ 1733 h 2811"/>
                <a:gd name="T84" fmla="*/ 99 w 1160"/>
                <a:gd name="T85" fmla="*/ 1613 h 2811"/>
                <a:gd name="T86" fmla="*/ 88 w 1160"/>
                <a:gd name="T87" fmla="*/ 1451 h 2811"/>
                <a:gd name="T88" fmla="*/ 78 w 1160"/>
                <a:gd name="T89" fmla="*/ 1338 h 2811"/>
                <a:gd name="T90" fmla="*/ 98 w 1160"/>
                <a:gd name="T91" fmla="*/ 1204 h 2811"/>
                <a:gd name="T92" fmla="*/ 102 w 1160"/>
                <a:gd name="T93" fmla="*/ 1051 h 2811"/>
                <a:gd name="T94" fmla="*/ 63 w 1160"/>
                <a:gd name="T95" fmla="*/ 957 h 2811"/>
                <a:gd name="T96" fmla="*/ 27 w 1160"/>
                <a:gd name="T97" fmla="*/ 723 h 2811"/>
                <a:gd name="T98" fmla="*/ 17 w 1160"/>
                <a:gd name="T99" fmla="*/ 564 h 2811"/>
                <a:gd name="T100" fmla="*/ 94 w 1160"/>
                <a:gd name="T101" fmla="*/ 431 h 2811"/>
                <a:gd name="T102" fmla="*/ 77 w 1160"/>
                <a:gd name="T103" fmla="*/ 370 h 2811"/>
                <a:gd name="T104" fmla="*/ 128 w 1160"/>
                <a:gd name="T105" fmla="*/ 186 h 2811"/>
                <a:gd name="T106" fmla="*/ 130 w 1160"/>
                <a:gd name="T107" fmla="*/ 77 h 2811"/>
                <a:gd name="T108" fmla="*/ 281 w 1160"/>
                <a:gd name="T109" fmla="*/ 20 h 2811"/>
                <a:gd name="T110" fmla="*/ 889 w 1160"/>
                <a:gd name="T111" fmla="*/ 2811 h 2811"/>
                <a:gd name="T112" fmla="*/ 806 w 1160"/>
                <a:gd name="T113" fmla="*/ 2780 h 2811"/>
                <a:gd name="T114" fmla="*/ 662 w 1160"/>
                <a:gd name="T115" fmla="*/ 2598 h 2811"/>
                <a:gd name="T116" fmla="*/ 759 w 1160"/>
                <a:gd name="T117" fmla="*/ 2697 h 2811"/>
                <a:gd name="T118" fmla="*/ 959 w 1160"/>
                <a:gd name="T119" fmla="*/ 2766 h 28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160" h="2811">
                  <a:moveTo>
                    <a:pt x="281" y="20"/>
                  </a:moveTo>
                  <a:lnTo>
                    <a:pt x="331" y="82"/>
                  </a:lnTo>
                  <a:lnTo>
                    <a:pt x="352" y="13"/>
                  </a:lnTo>
                  <a:lnTo>
                    <a:pt x="436" y="17"/>
                  </a:lnTo>
                  <a:lnTo>
                    <a:pt x="450" y="35"/>
                  </a:lnTo>
                  <a:lnTo>
                    <a:pt x="602" y="174"/>
                  </a:lnTo>
                  <a:lnTo>
                    <a:pt x="663" y="187"/>
                  </a:lnTo>
                  <a:lnTo>
                    <a:pt x="761" y="250"/>
                  </a:lnTo>
                  <a:lnTo>
                    <a:pt x="840" y="283"/>
                  </a:lnTo>
                  <a:lnTo>
                    <a:pt x="855" y="321"/>
                  </a:lnTo>
                  <a:lnTo>
                    <a:pt x="801" y="450"/>
                  </a:lnTo>
                  <a:lnTo>
                    <a:pt x="877" y="473"/>
                  </a:lnTo>
                  <a:lnTo>
                    <a:pt x="960" y="486"/>
                  </a:lnTo>
                  <a:lnTo>
                    <a:pt x="1016" y="472"/>
                  </a:lnTo>
                  <a:lnTo>
                    <a:pt x="1074" y="407"/>
                  </a:lnTo>
                  <a:lnTo>
                    <a:pt x="1076" y="332"/>
                  </a:lnTo>
                  <a:lnTo>
                    <a:pt x="1111" y="316"/>
                  </a:lnTo>
                  <a:lnTo>
                    <a:pt x="1153" y="365"/>
                  </a:lnTo>
                  <a:lnTo>
                    <a:pt x="1160" y="433"/>
                  </a:lnTo>
                  <a:lnTo>
                    <a:pt x="1105" y="480"/>
                  </a:lnTo>
                  <a:lnTo>
                    <a:pt x="1060" y="514"/>
                  </a:lnTo>
                  <a:lnTo>
                    <a:pt x="990" y="597"/>
                  </a:lnTo>
                  <a:lnTo>
                    <a:pt x="911" y="713"/>
                  </a:lnTo>
                  <a:lnTo>
                    <a:pt x="904" y="781"/>
                  </a:lnTo>
                  <a:lnTo>
                    <a:pt x="899" y="868"/>
                  </a:lnTo>
                  <a:lnTo>
                    <a:pt x="914" y="953"/>
                  </a:lnTo>
                  <a:lnTo>
                    <a:pt x="902" y="972"/>
                  </a:lnTo>
                  <a:lnTo>
                    <a:pt x="907" y="1027"/>
                  </a:lnTo>
                  <a:lnTo>
                    <a:pt x="910" y="1071"/>
                  </a:lnTo>
                  <a:lnTo>
                    <a:pt x="1014" y="1144"/>
                  </a:lnTo>
                  <a:lnTo>
                    <a:pt x="1015" y="1202"/>
                  </a:lnTo>
                  <a:lnTo>
                    <a:pt x="1067" y="1239"/>
                  </a:lnTo>
                  <a:lnTo>
                    <a:pt x="1071" y="1280"/>
                  </a:lnTo>
                  <a:lnTo>
                    <a:pt x="1027" y="1389"/>
                  </a:lnTo>
                  <a:lnTo>
                    <a:pt x="933" y="1434"/>
                  </a:lnTo>
                  <a:lnTo>
                    <a:pt x="797" y="1452"/>
                  </a:lnTo>
                  <a:lnTo>
                    <a:pt x="719" y="1443"/>
                  </a:lnTo>
                  <a:lnTo>
                    <a:pt x="745" y="1494"/>
                  </a:lnTo>
                  <a:lnTo>
                    <a:pt x="747" y="1557"/>
                  </a:lnTo>
                  <a:lnTo>
                    <a:pt x="770" y="1600"/>
                  </a:lnTo>
                  <a:lnTo>
                    <a:pt x="736" y="1629"/>
                  </a:lnTo>
                  <a:lnTo>
                    <a:pt x="668" y="1641"/>
                  </a:lnTo>
                  <a:lnTo>
                    <a:pt x="594" y="1610"/>
                  </a:lnTo>
                  <a:lnTo>
                    <a:pt x="573" y="1632"/>
                  </a:lnTo>
                  <a:lnTo>
                    <a:pt x="606" y="1716"/>
                  </a:lnTo>
                  <a:lnTo>
                    <a:pt x="659" y="1741"/>
                  </a:lnTo>
                  <a:lnTo>
                    <a:pt x="689" y="1715"/>
                  </a:lnTo>
                  <a:lnTo>
                    <a:pt x="722" y="1759"/>
                  </a:lnTo>
                  <a:lnTo>
                    <a:pt x="666" y="1785"/>
                  </a:lnTo>
                  <a:lnTo>
                    <a:pt x="626" y="1837"/>
                  </a:lnTo>
                  <a:lnTo>
                    <a:pt x="641" y="1922"/>
                  </a:lnTo>
                  <a:lnTo>
                    <a:pt x="639" y="1966"/>
                  </a:lnTo>
                  <a:lnTo>
                    <a:pt x="575" y="1967"/>
                  </a:lnTo>
                  <a:lnTo>
                    <a:pt x="536" y="2010"/>
                  </a:lnTo>
                  <a:lnTo>
                    <a:pt x="537" y="2072"/>
                  </a:lnTo>
                  <a:lnTo>
                    <a:pt x="623" y="2134"/>
                  </a:lnTo>
                  <a:lnTo>
                    <a:pt x="693" y="2150"/>
                  </a:lnTo>
                  <a:lnTo>
                    <a:pt x="695" y="2225"/>
                  </a:lnTo>
                  <a:lnTo>
                    <a:pt x="633" y="2272"/>
                  </a:lnTo>
                  <a:lnTo>
                    <a:pt x="626" y="2369"/>
                  </a:lnTo>
                  <a:lnTo>
                    <a:pt x="578" y="2402"/>
                  </a:lnTo>
                  <a:lnTo>
                    <a:pt x="567" y="2441"/>
                  </a:lnTo>
                  <a:lnTo>
                    <a:pt x="621" y="2527"/>
                  </a:lnTo>
                  <a:lnTo>
                    <a:pt x="683" y="2574"/>
                  </a:lnTo>
                  <a:lnTo>
                    <a:pt x="654" y="2570"/>
                  </a:lnTo>
                  <a:lnTo>
                    <a:pt x="590" y="2557"/>
                  </a:lnTo>
                  <a:lnTo>
                    <a:pt x="429" y="2546"/>
                  </a:lnTo>
                  <a:lnTo>
                    <a:pt x="383" y="2498"/>
                  </a:lnTo>
                  <a:lnTo>
                    <a:pt x="359" y="2436"/>
                  </a:lnTo>
                  <a:lnTo>
                    <a:pt x="317" y="2442"/>
                  </a:lnTo>
                  <a:lnTo>
                    <a:pt x="282" y="2412"/>
                  </a:lnTo>
                  <a:lnTo>
                    <a:pt x="241" y="2324"/>
                  </a:lnTo>
                  <a:lnTo>
                    <a:pt x="277" y="2287"/>
                  </a:lnTo>
                  <a:lnTo>
                    <a:pt x="278" y="2234"/>
                  </a:lnTo>
                  <a:lnTo>
                    <a:pt x="255" y="2192"/>
                  </a:lnTo>
                  <a:lnTo>
                    <a:pt x="264" y="2121"/>
                  </a:lnTo>
                  <a:lnTo>
                    <a:pt x="250" y="2010"/>
                  </a:lnTo>
                  <a:lnTo>
                    <a:pt x="226" y="1961"/>
                  </a:lnTo>
                  <a:lnTo>
                    <a:pt x="250" y="1945"/>
                  </a:lnTo>
                  <a:lnTo>
                    <a:pt x="232" y="1914"/>
                  </a:lnTo>
                  <a:lnTo>
                    <a:pt x="195" y="1897"/>
                  </a:lnTo>
                  <a:lnTo>
                    <a:pt x="206" y="1862"/>
                  </a:lnTo>
                  <a:lnTo>
                    <a:pt x="165" y="1830"/>
                  </a:lnTo>
                  <a:lnTo>
                    <a:pt x="119" y="1733"/>
                  </a:lnTo>
                  <a:lnTo>
                    <a:pt x="141" y="1716"/>
                  </a:lnTo>
                  <a:lnTo>
                    <a:pt x="99" y="1613"/>
                  </a:lnTo>
                  <a:lnTo>
                    <a:pt x="90" y="1526"/>
                  </a:lnTo>
                  <a:lnTo>
                    <a:pt x="88" y="1451"/>
                  </a:lnTo>
                  <a:lnTo>
                    <a:pt x="121" y="1420"/>
                  </a:lnTo>
                  <a:lnTo>
                    <a:pt x="78" y="1338"/>
                  </a:lnTo>
                  <a:lnTo>
                    <a:pt x="58" y="1260"/>
                  </a:lnTo>
                  <a:lnTo>
                    <a:pt x="98" y="1204"/>
                  </a:lnTo>
                  <a:lnTo>
                    <a:pt x="80" y="1134"/>
                  </a:lnTo>
                  <a:lnTo>
                    <a:pt x="102" y="1051"/>
                  </a:lnTo>
                  <a:lnTo>
                    <a:pt x="85" y="973"/>
                  </a:lnTo>
                  <a:lnTo>
                    <a:pt x="63" y="957"/>
                  </a:lnTo>
                  <a:lnTo>
                    <a:pt x="0" y="811"/>
                  </a:lnTo>
                  <a:lnTo>
                    <a:pt x="27" y="723"/>
                  </a:lnTo>
                  <a:lnTo>
                    <a:pt x="5" y="641"/>
                  </a:lnTo>
                  <a:lnTo>
                    <a:pt x="17" y="564"/>
                  </a:lnTo>
                  <a:lnTo>
                    <a:pt x="51" y="484"/>
                  </a:lnTo>
                  <a:lnTo>
                    <a:pt x="94" y="431"/>
                  </a:lnTo>
                  <a:lnTo>
                    <a:pt x="67" y="397"/>
                  </a:lnTo>
                  <a:lnTo>
                    <a:pt x="77" y="370"/>
                  </a:lnTo>
                  <a:lnTo>
                    <a:pt x="54" y="228"/>
                  </a:lnTo>
                  <a:lnTo>
                    <a:pt x="128" y="186"/>
                  </a:lnTo>
                  <a:lnTo>
                    <a:pt x="142" y="98"/>
                  </a:lnTo>
                  <a:lnTo>
                    <a:pt x="130" y="77"/>
                  </a:lnTo>
                  <a:lnTo>
                    <a:pt x="182" y="0"/>
                  </a:lnTo>
                  <a:lnTo>
                    <a:pt x="281" y="20"/>
                  </a:lnTo>
                  <a:moveTo>
                    <a:pt x="947" y="2807"/>
                  </a:moveTo>
                  <a:lnTo>
                    <a:pt x="889" y="2811"/>
                  </a:lnTo>
                  <a:lnTo>
                    <a:pt x="845" y="2782"/>
                  </a:lnTo>
                  <a:lnTo>
                    <a:pt x="806" y="2780"/>
                  </a:lnTo>
                  <a:lnTo>
                    <a:pt x="739" y="2780"/>
                  </a:lnTo>
                  <a:lnTo>
                    <a:pt x="662" y="2598"/>
                  </a:lnTo>
                  <a:lnTo>
                    <a:pt x="702" y="2636"/>
                  </a:lnTo>
                  <a:lnTo>
                    <a:pt x="759" y="2697"/>
                  </a:lnTo>
                  <a:lnTo>
                    <a:pt x="862" y="2746"/>
                  </a:lnTo>
                  <a:lnTo>
                    <a:pt x="959" y="2766"/>
                  </a:lnTo>
                  <a:lnTo>
                    <a:pt x="947" y="2807"/>
                  </a:lnTo>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246" name="Freeform 245">
              <a:extLst>
                <a:ext uri="{FF2B5EF4-FFF2-40B4-BE49-F238E27FC236}">
                  <a16:creationId xmlns:a16="http://schemas.microsoft.com/office/drawing/2014/main" id="{F82F9CBD-7B4C-3747-803A-FA7EB8F9016C}"/>
                </a:ext>
              </a:extLst>
            </p:cNvPr>
            <p:cNvSpPr>
              <a:spLocks/>
            </p:cNvSpPr>
            <p:nvPr/>
          </p:nvSpPr>
          <p:spPr bwMode="auto">
            <a:xfrm>
              <a:off x="2611196" y="3434993"/>
              <a:ext cx="24798" cy="48152"/>
            </a:xfrm>
            <a:custGeom>
              <a:avLst/>
              <a:gdLst>
                <a:gd name="T0" fmla="*/ 13 w 15"/>
                <a:gd name="T1" fmla="*/ 30 h 31"/>
                <a:gd name="T2" fmla="*/ 8 w 15"/>
                <a:gd name="T3" fmla="*/ 31 h 31"/>
                <a:gd name="T4" fmla="*/ 5 w 15"/>
                <a:gd name="T5" fmla="*/ 19 h 31"/>
                <a:gd name="T6" fmla="*/ 0 w 15"/>
                <a:gd name="T7" fmla="*/ 13 h 31"/>
                <a:gd name="T8" fmla="*/ 6 w 15"/>
                <a:gd name="T9" fmla="*/ 0 h 31"/>
                <a:gd name="T10" fmla="*/ 11 w 15"/>
                <a:gd name="T11" fmla="*/ 0 h 31"/>
                <a:gd name="T12" fmla="*/ 15 w 15"/>
                <a:gd name="T13" fmla="*/ 18 h 31"/>
                <a:gd name="T14" fmla="*/ 13 w 15"/>
                <a:gd name="T15" fmla="*/ 30 h 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 h="31">
                  <a:moveTo>
                    <a:pt x="13" y="30"/>
                  </a:moveTo>
                  <a:lnTo>
                    <a:pt x="8" y="31"/>
                  </a:lnTo>
                  <a:lnTo>
                    <a:pt x="5" y="19"/>
                  </a:lnTo>
                  <a:lnTo>
                    <a:pt x="0" y="13"/>
                  </a:lnTo>
                  <a:lnTo>
                    <a:pt x="6" y="0"/>
                  </a:lnTo>
                  <a:lnTo>
                    <a:pt x="11" y="0"/>
                  </a:lnTo>
                  <a:lnTo>
                    <a:pt x="15" y="18"/>
                  </a:lnTo>
                  <a:lnTo>
                    <a:pt x="13" y="3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247" name="Freeform 246">
              <a:extLst>
                <a:ext uri="{FF2B5EF4-FFF2-40B4-BE49-F238E27FC236}">
                  <a16:creationId xmlns:a16="http://schemas.microsoft.com/office/drawing/2014/main" id="{7412C6C8-6DA1-DA41-9162-96529D10F111}"/>
                </a:ext>
              </a:extLst>
            </p:cNvPr>
            <p:cNvSpPr>
              <a:spLocks/>
            </p:cNvSpPr>
            <p:nvPr/>
          </p:nvSpPr>
          <p:spPr bwMode="auto">
            <a:xfrm>
              <a:off x="2606237" y="3380629"/>
              <a:ext cx="34717" cy="15533"/>
            </a:xfrm>
            <a:custGeom>
              <a:avLst/>
              <a:gdLst>
                <a:gd name="T0" fmla="*/ 20 w 21"/>
                <a:gd name="T1" fmla="*/ 6 h 10"/>
                <a:gd name="T2" fmla="*/ 0 w 21"/>
                <a:gd name="T3" fmla="*/ 10 h 10"/>
                <a:gd name="T4" fmla="*/ 0 w 21"/>
                <a:gd name="T5" fmla="*/ 2 h 10"/>
                <a:gd name="T6" fmla="*/ 9 w 21"/>
                <a:gd name="T7" fmla="*/ 0 h 10"/>
                <a:gd name="T8" fmla="*/ 21 w 21"/>
                <a:gd name="T9" fmla="*/ 1 h 10"/>
                <a:gd name="T10" fmla="*/ 20 w 21"/>
                <a:gd name="T11" fmla="*/ 6 h 10"/>
              </a:gdLst>
              <a:ahLst/>
              <a:cxnLst>
                <a:cxn ang="0">
                  <a:pos x="T0" y="T1"/>
                </a:cxn>
                <a:cxn ang="0">
                  <a:pos x="T2" y="T3"/>
                </a:cxn>
                <a:cxn ang="0">
                  <a:pos x="T4" y="T5"/>
                </a:cxn>
                <a:cxn ang="0">
                  <a:pos x="T6" y="T7"/>
                </a:cxn>
                <a:cxn ang="0">
                  <a:pos x="T8" y="T9"/>
                </a:cxn>
                <a:cxn ang="0">
                  <a:pos x="T10" y="T11"/>
                </a:cxn>
              </a:cxnLst>
              <a:rect l="0" t="0" r="r" b="b"/>
              <a:pathLst>
                <a:path w="21" h="10">
                  <a:moveTo>
                    <a:pt x="20" y="6"/>
                  </a:moveTo>
                  <a:lnTo>
                    <a:pt x="0" y="10"/>
                  </a:lnTo>
                  <a:lnTo>
                    <a:pt x="0" y="2"/>
                  </a:lnTo>
                  <a:lnTo>
                    <a:pt x="9" y="0"/>
                  </a:lnTo>
                  <a:lnTo>
                    <a:pt x="21" y="1"/>
                  </a:lnTo>
                  <a:lnTo>
                    <a:pt x="20" y="6"/>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248" name="Freeform 247">
              <a:extLst>
                <a:ext uri="{FF2B5EF4-FFF2-40B4-BE49-F238E27FC236}">
                  <a16:creationId xmlns:a16="http://schemas.microsoft.com/office/drawing/2014/main" id="{A55FF48A-C341-8341-B7C6-D5096FF7F0CF}"/>
                </a:ext>
              </a:extLst>
            </p:cNvPr>
            <p:cNvSpPr>
              <a:spLocks/>
            </p:cNvSpPr>
            <p:nvPr/>
          </p:nvSpPr>
          <p:spPr bwMode="auto">
            <a:xfrm>
              <a:off x="2642606" y="3375970"/>
              <a:ext cx="21492" cy="37278"/>
            </a:xfrm>
            <a:custGeom>
              <a:avLst/>
              <a:gdLst>
                <a:gd name="T0" fmla="*/ 13 w 13"/>
                <a:gd name="T1" fmla="*/ 9 h 24"/>
                <a:gd name="T2" fmla="*/ 7 w 13"/>
                <a:gd name="T3" fmla="*/ 24 h 24"/>
                <a:gd name="T4" fmla="*/ 5 w 13"/>
                <a:gd name="T5" fmla="*/ 21 h 24"/>
                <a:gd name="T6" fmla="*/ 7 w 13"/>
                <a:gd name="T7" fmla="*/ 10 h 24"/>
                <a:gd name="T8" fmla="*/ 0 w 13"/>
                <a:gd name="T9" fmla="*/ 2 h 24"/>
                <a:gd name="T10" fmla="*/ 1 w 13"/>
                <a:gd name="T11" fmla="*/ 0 h 24"/>
                <a:gd name="T12" fmla="*/ 13 w 13"/>
                <a:gd name="T13" fmla="*/ 9 h 24"/>
              </a:gdLst>
              <a:ahLst/>
              <a:cxnLst>
                <a:cxn ang="0">
                  <a:pos x="T0" y="T1"/>
                </a:cxn>
                <a:cxn ang="0">
                  <a:pos x="T2" y="T3"/>
                </a:cxn>
                <a:cxn ang="0">
                  <a:pos x="T4" y="T5"/>
                </a:cxn>
                <a:cxn ang="0">
                  <a:pos x="T6" y="T7"/>
                </a:cxn>
                <a:cxn ang="0">
                  <a:pos x="T8" y="T9"/>
                </a:cxn>
                <a:cxn ang="0">
                  <a:pos x="T10" y="T11"/>
                </a:cxn>
                <a:cxn ang="0">
                  <a:pos x="T12" y="T13"/>
                </a:cxn>
              </a:cxnLst>
              <a:rect l="0" t="0" r="r" b="b"/>
              <a:pathLst>
                <a:path w="13" h="24">
                  <a:moveTo>
                    <a:pt x="13" y="9"/>
                  </a:moveTo>
                  <a:lnTo>
                    <a:pt x="7" y="24"/>
                  </a:lnTo>
                  <a:lnTo>
                    <a:pt x="5" y="21"/>
                  </a:lnTo>
                  <a:lnTo>
                    <a:pt x="7" y="10"/>
                  </a:lnTo>
                  <a:lnTo>
                    <a:pt x="0" y="2"/>
                  </a:lnTo>
                  <a:lnTo>
                    <a:pt x="1" y="0"/>
                  </a:lnTo>
                  <a:lnTo>
                    <a:pt x="13" y="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249" name="Freeform 248">
              <a:extLst>
                <a:ext uri="{FF2B5EF4-FFF2-40B4-BE49-F238E27FC236}">
                  <a16:creationId xmlns:a16="http://schemas.microsoft.com/office/drawing/2014/main" id="{F2F77437-E4EC-514A-A048-2D30D60A804F}"/>
                </a:ext>
              </a:extLst>
            </p:cNvPr>
            <p:cNvSpPr>
              <a:spLocks/>
            </p:cNvSpPr>
            <p:nvPr/>
          </p:nvSpPr>
          <p:spPr bwMode="auto">
            <a:xfrm>
              <a:off x="2247506" y="3650897"/>
              <a:ext cx="42982" cy="83876"/>
            </a:xfrm>
            <a:custGeom>
              <a:avLst/>
              <a:gdLst>
                <a:gd name="T0" fmla="*/ 6 w 26"/>
                <a:gd name="T1" fmla="*/ 14 h 54"/>
                <a:gd name="T2" fmla="*/ 6 w 26"/>
                <a:gd name="T3" fmla="*/ 11 h 54"/>
                <a:gd name="T4" fmla="*/ 9 w 26"/>
                <a:gd name="T5" fmla="*/ 11 h 54"/>
                <a:gd name="T6" fmla="*/ 12 w 26"/>
                <a:gd name="T7" fmla="*/ 13 h 54"/>
                <a:gd name="T8" fmla="*/ 20 w 26"/>
                <a:gd name="T9" fmla="*/ 0 h 54"/>
                <a:gd name="T10" fmla="*/ 23 w 26"/>
                <a:gd name="T11" fmla="*/ 0 h 54"/>
                <a:gd name="T12" fmla="*/ 23 w 26"/>
                <a:gd name="T13" fmla="*/ 3 h 54"/>
                <a:gd name="T14" fmla="*/ 26 w 26"/>
                <a:gd name="T15" fmla="*/ 3 h 54"/>
                <a:gd name="T16" fmla="*/ 25 w 26"/>
                <a:gd name="T17" fmla="*/ 9 h 54"/>
                <a:gd name="T18" fmla="*/ 21 w 26"/>
                <a:gd name="T19" fmla="*/ 18 h 54"/>
                <a:gd name="T20" fmla="*/ 22 w 26"/>
                <a:gd name="T21" fmla="*/ 21 h 54"/>
                <a:gd name="T22" fmla="*/ 19 w 26"/>
                <a:gd name="T23" fmla="*/ 29 h 54"/>
                <a:gd name="T24" fmla="*/ 20 w 26"/>
                <a:gd name="T25" fmla="*/ 31 h 54"/>
                <a:gd name="T26" fmla="*/ 17 w 26"/>
                <a:gd name="T27" fmla="*/ 41 h 54"/>
                <a:gd name="T28" fmla="*/ 13 w 26"/>
                <a:gd name="T29" fmla="*/ 46 h 54"/>
                <a:gd name="T30" fmla="*/ 10 w 26"/>
                <a:gd name="T31" fmla="*/ 47 h 54"/>
                <a:gd name="T32" fmla="*/ 5 w 26"/>
                <a:gd name="T33" fmla="*/ 54 h 54"/>
                <a:gd name="T34" fmla="*/ 0 w 26"/>
                <a:gd name="T35" fmla="*/ 54 h 54"/>
                <a:gd name="T36" fmla="*/ 4 w 26"/>
                <a:gd name="T37" fmla="*/ 31 h 54"/>
                <a:gd name="T38" fmla="*/ 6 w 26"/>
                <a:gd name="T39" fmla="*/ 14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6" h="54">
                  <a:moveTo>
                    <a:pt x="6" y="14"/>
                  </a:moveTo>
                  <a:lnTo>
                    <a:pt x="6" y="11"/>
                  </a:lnTo>
                  <a:lnTo>
                    <a:pt x="9" y="11"/>
                  </a:lnTo>
                  <a:lnTo>
                    <a:pt x="12" y="13"/>
                  </a:lnTo>
                  <a:lnTo>
                    <a:pt x="20" y="0"/>
                  </a:lnTo>
                  <a:lnTo>
                    <a:pt x="23" y="0"/>
                  </a:lnTo>
                  <a:lnTo>
                    <a:pt x="23" y="3"/>
                  </a:lnTo>
                  <a:lnTo>
                    <a:pt x="26" y="3"/>
                  </a:lnTo>
                  <a:lnTo>
                    <a:pt x="25" y="9"/>
                  </a:lnTo>
                  <a:lnTo>
                    <a:pt x="21" y="18"/>
                  </a:lnTo>
                  <a:lnTo>
                    <a:pt x="22" y="21"/>
                  </a:lnTo>
                  <a:lnTo>
                    <a:pt x="19" y="29"/>
                  </a:lnTo>
                  <a:lnTo>
                    <a:pt x="20" y="31"/>
                  </a:lnTo>
                  <a:lnTo>
                    <a:pt x="17" y="41"/>
                  </a:lnTo>
                  <a:lnTo>
                    <a:pt x="13" y="46"/>
                  </a:lnTo>
                  <a:lnTo>
                    <a:pt x="10" y="47"/>
                  </a:lnTo>
                  <a:lnTo>
                    <a:pt x="5" y="54"/>
                  </a:lnTo>
                  <a:lnTo>
                    <a:pt x="0" y="54"/>
                  </a:lnTo>
                  <a:lnTo>
                    <a:pt x="4" y="31"/>
                  </a:lnTo>
                  <a:lnTo>
                    <a:pt x="6" y="14"/>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250" name="Freeform 249">
              <a:extLst>
                <a:ext uri="{FF2B5EF4-FFF2-40B4-BE49-F238E27FC236}">
                  <a16:creationId xmlns:a16="http://schemas.microsoft.com/office/drawing/2014/main" id="{E10D67FC-D716-9344-9A31-7043D5BB6A7A}"/>
                </a:ext>
              </a:extLst>
            </p:cNvPr>
            <p:cNvSpPr>
              <a:spLocks/>
            </p:cNvSpPr>
            <p:nvPr/>
          </p:nvSpPr>
          <p:spPr bwMode="auto">
            <a:xfrm>
              <a:off x="2826105" y="4562661"/>
              <a:ext cx="380223" cy="424040"/>
            </a:xfrm>
            <a:custGeom>
              <a:avLst/>
              <a:gdLst>
                <a:gd name="T0" fmla="*/ 141 w 230"/>
                <a:gd name="T1" fmla="*/ 255 h 273"/>
                <a:gd name="T2" fmla="*/ 121 w 230"/>
                <a:gd name="T3" fmla="*/ 254 h 273"/>
                <a:gd name="T4" fmla="*/ 116 w 230"/>
                <a:gd name="T5" fmla="*/ 271 h 273"/>
                <a:gd name="T6" fmla="*/ 104 w 230"/>
                <a:gd name="T7" fmla="*/ 256 h 273"/>
                <a:gd name="T8" fmla="*/ 79 w 230"/>
                <a:gd name="T9" fmla="*/ 251 h 273"/>
                <a:gd name="T10" fmla="*/ 67 w 230"/>
                <a:gd name="T11" fmla="*/ 270 h 273"/>
                <a:gd name="T12" fmla="*/ 54 w 230"/>
                <a:gd name="T13" fmla="*/ 273 h 273"/>
                <a:gd name="T14" fmla="*/ 43 w 230"/>
                <a:gd name="T15" fmla="*/ 244 h 273"/>
                <a:gd name="T16" fmla="*/ 31 w 230"/>
                <a:gd name="T17" fmla="*/ 221 h 273"/>
                <a:gd name="T18" fmla="*/ 34 w 230"/>
                <a:gd name="T19" fmla="*/ 201 h 273"/>
                <a:gd name="T20" fmla="*/ 24 w 230"/>
                <a:gd name="T21" fmla="*/ 192 h 273"/>
                <a:gd name="T22" fmla="*/ 20 w 230"/>
                <a:gd name="T23" fmla="*/ 177 h 273"/>
                <a:gd name="T24" fmla="*/ 10 w 230"/>
                <a:gd name="T25" fmla="*/ 163 h 273"/>
                <a:gd name="T26" fmla="*/ 19 w 230"/>
                <a:gd name="T27" fmla="*/ 140 h 273"/>
                <a:gd name="T28" fmla="*/ 10 w 230"/>
                <a:gd name="T29" fmla="*/ 123 h 273"/>
                <a:gd name="T30" fmla="*/ 13 w 230"/>
                <a:gd name="T31" fmla="*/ 116 h 273"/>
                <a:gd name="T32" fmla="*/ 10 w 230"/>
                <a:gd name="T33" fmla="*/ 108 h 273"/>
                <a:gd name="T34" fmla="*/ 16 w 230"/>
                <a:gd name="T35" fmla="*/ 98 h 273"/>
                <a:gd name="T36" fmla="*/ 15 w 230"/>
                <a:gd name="T37" fmla="*/ 80 h 273"/>
                <a:gd name="T38" fmla="*/ 15 w 230"/>
                <a:gd name="T39" fmla="*/ 65 h 273"/>
                <a:gd name="T40" fmla="*/ 18 w 230"/>
                <a:gd name="T41" fmla="*/ 58 h 273"/>
                <a:gd name="T42" fmla="*/ 0 w 230"/>
                <a:gd name="T43" fmla="*/ 25 h 273"/>
                <a:gd name="T44" fmla="*/ 14 w 230"/>
                <a:gd name="T45" fmla="*/ 27 h 273"/>
                <a:gd name="T46" fmla="*/ 23 w 230"/>
                <a:gd name="T47" fmla="*/ 26 h 273"/>
                <a:gd name="T48" fmla="*/ 27 w 230"/>
                <a:gd name="T49" fmla="*/ 20 h 273"/>
                <a:gd name="T50" fmla="*/ 43 w 230"/>
                <a:gd name="T51" fmla="*/ 12 h 273"/>
                <a:gd name="T52" fmla="*/ 52 w 230"/>
                <a:gd name="T53" fmla="*/ 4 h 273"/>
                <a:gd name="T54" fmla="*/ 76 w 230"/>
                <a:gd name="T55" fmla="*/ 0 h 273"/>
                <a:gd name="T56" fmla="*/ 74 w 230"/>
                <a:gd name="T57" fmla="*/ 16 h 273"/>
                <a:gd name="T58" fmla="*/ 77 w 230"/>
                <a:gd name="T59" fmla="*/ 24 h 273"/>
                <a:gd name="T60" fmla="*/ 76 w 230"/>
                <a:gd name="T61" fmla="*/ 38 h 273"/>
                <a:gd name="T62" fmla="*/ 97 w 230"/>
                <a:gd name="T63" fmla="*/ 56 h 273"/>
                <a:gd name="T64" fmla="*/ 118 w 230"/>
                <a:gd name="T65" fmla="*/ 60 h 273"/>
                <a:gd name="T66" fmla="*/ 126 w 230"/>
                <a:gd name="T67" fmla="*/ 68 h 273"/>
                <a:gd name="T68" fmla="*/ 138 w 230"/>
                <a:gd name="T69" fmla="*/ 72 h 273"/>
                <a:gd name="T70" fmla="*/ 146 w 230"/>
                <a:gd name="T71" fmla="*/ 78 h 273"/>
                <a:gd name="T72" fmla="*/ 158 w 230"/>
                <a:gd name="T73" fmla="*/ 77 h 273"/>
                <a:gd name="T74" fmla="*/ 169 w 230"/>
                <a:gd name="T75" fmla="*/ 84 h 273"/>
                <a:gd name="T76" fmla="*/ 170 w 230"/>
                <a:gd name="T77" fmla="*/ 96 h 273"/>
                <a:gd name="T78" fmla="*/ 174 w 230"/>
                <a:gd name="T79" fmla="*/ 102 h 273"/>
                <a:gd name="T80" fmla="*/ 175 w 230"/>
                <a:gd name="T81" fmla="*/ 111 h 273"/>
                <a:gd name="T82" fmla="*/ 170 w 230"/>
                <a:gd name="T83" fmla="*/ 111 h 273"/>
                <a:gd name="T84" fmla="*/ 179 w 230"/>
                <a:gd name="T85" fmla="*/ 135 h 273"/>
                <a:gd name="T86" fmla="*/ 213 w 230"/>
                <a:gd name="T87" fmla="*/ 136 h 273"/>
                <a:gd name="T88" fmla="*/ 212 w 230"/>
                <a:gd name="T89" fmla="*/ 148 h 273"/>
                <a:gd name="T90" fmla="*/ 214 w 230"/>
                <a:gd name="T91" fmla="*/ 156 h 273"/>
                <a:gd name="T92" fmla="*/ 225 w 230"/>
                <a:gd name="T93" fmla="*/ 162 h 273"/>
                <a:gd name="T94" fmla="*/ 230 w 230"/>
                <a:gd name="T95" fmla="*/ 175 h 273"/>
                <a:gd name="T96" fmla="*/ 228 w 230"/>
                <a:gd name="T97" fmla="*/ 191 h 273"/>
                <a:gd name="T98" fmla="*/ 224 w 230"/>
                <a:gd name="T99" fmla="*/ 201 h 273"/>
                <a:gd name="T100" fmla="*/ 227 w 230"/>
                <a:gd name="T101" fmla="*/ 212 h 273"/>
                <a:gd name="T102" fmla="*/ 222 w 230"/>
                <a:gd name="T103" fmla="*/ 217 h 273"/>
                <a:gd name="T104" fmla="*/ 221 w 230"/>
                <a:gd name="T105" fmla="*/ 210 h 273"/>
                <a:gd name="T106" fmla="*/ 203 w 230"/>
                <a:gd name="T107" fmla="*/ 200 h 273"/>
                <a:gd name="T108" fmla="*/ 186 w 230"/>
                <a:gd name="T109" fmla="*/ 199 h 273"/>
                <a:gd name="T110" fmla="*/ 155 w 230"/>
                <a:gd name="T111" fmla="*/ 205 h 273"/>
                <a:gd name="T112" fmla="*/ 148 w 230"/>
                <a:gd name="T113" fmla="*/ 224 h 273"/>
                <a:gd name="T114" fmla="*/ 149 w 230"/>
                <a:gd name="T115" fmla="*/ 235 h 273"/>
                <a:gd name="T116" fmla="*/ 145 w 230"/>
                <a:gd name="T117" fmla="*/ 260 h 273"/>
                <a:gd name="T118" fmla="*/ 141 w 230"/>
                <a:gd name="T119" fmla="*/ 255 h 2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30" h="273">
                  <a:moveTo>
                    <a:pt x="141" y="255"/>
                  </a:moveTo>
                  <a:lnTo>
                    <a:pt x="121" y="254"/>
                  </a:lnTo>
                  <a:lnTo>
                    <a:pt x="116" y="271"/>
                  </a:lnTo>
                  <a:lnTo>
                    <a:pt x="104" y="256"/>
                  </a:lnTo>
                  <a:lnTo>
                    <a:pt x="79" y="251"/>
                  </a:lnTo>
                  <a:lnTo>
                    <a:pt x="67" y="270"/>
                  </a:lnTo>
                  <a:lnTo>
                    <a:pt x="54" y="273"/>
                  </a:lnTo>
                  <a:lnTo>
                    <a:pt x="43" y="244"/>
                  </a:lnTo>
                  <a:lnTo>
                    <a:pt x="31" y="221"/>
                  </a:lnTo>
                  <a:lnTo>
                    <a:pt x="34" y="201"/>
                  </a:lnTo>
                  <a:lnTo>
                    <a:pt x="24" y="192"/>
                  </a:lnTo>
                  <a:lnTo>
                    <a:pt x="20" y="177"/>
                  </a:lnTo>
                  <a:lnTo>
                    <a:pt x="10" y="163"/>
                  </a:lnTo>
                  <a:lnTo>
                    <a:pt x="19" y="140"/>
                  </a:lnTo>
                  <a:lnTo>
                    <a:pt x="10" y="123"/>
                  </a:lnTo>
                  <a:lnTo>
                    <a:pt x="13" y="116"/>
                  </a:lnTo>
                  <a:lnTo>
                    <a:pt x="10" y="108"/>
                  </a:lnTo>
                  <a:lnTo>
                    <a:pt x="16" y="98"/>
                  </a:lnTo>
                  <a:lnTo>
                    <a:pt x="15" y="80"/>
                  </a:lnTo>
                  <a:lnTo>
                    <a:pt x="15" y="65"/>
                  </a:lnTo>
                  <a:lnTo>
                    <a:pt x="18" y="58"/>
                  </a:lnTo>
                  <a:lnTo>
                    <a:pt x="0" y="25"/>
                  </a:lnTo>
                  <a:lnTo>
                    <a:pt x="14" y="27"/>
                  </a:lnTo>
                  <a:lnTo>
                    <a:pt x="23" y="26"/>
                  </a:lnTo>
                  <a:lnTo>
                    <a:pt x="27" y="20"/>
                  </a:lnTo>
                  <a:lnTo>
                    <a:pt x="43" y="12"/>
                  </a:lnTo>
                  <a:lnTo>
                    <a:pt x="52" y="4"/>
                  </a:lnTo>
                  <a:lnTo>
                    <a:pt x="76" y="0"/>
                  </a:lnTo>
                  <a:lnTo>
                    <a:pt x="74" y="16"/>
                  </a:lnTo>
                  <a:lnTo>
                    <a:pt x="77" y="24"/>
                  </a:lnTo>
                  <a:lnTo>
                    <a:pt x="76" y="38"/>
                  </a:lnTo>
                  <a:lnTo>
                    <a:pt x="97" y="56"/>
                  </a:lnTo>
                  <a:lnTo>
                    <a:pt x="118" y="60"/>
                  </a:lnTo>
                  <a:lnTo>
                    <a:pt x="126" y="68"/>
                  </a:lnTo>
                  <a:lnTo>
                    <a:pt x="138" y="72"/>
                  </a:lnTo>
                  <a:lnTo>
                    <a:pt x="146" y="78"/>
                  </a:lnTo>
                  <a:lnTo>
                    <a:pt x="158" y="77"/>
                  </a:lnTo>
                  <a:lnTo>
                    <a:pt x="169" y="84"/>
                  </a:lnTo>
                  <a:lnTo>
                    <a:pt x="170" y="96"/>
                  </a:lnTo>
                  <a:lnTo>
                    <a:pt x="174" y="102"/>
                  </a:lnTo>
                  <a:lnTo>
                    <a:pt x="175" y="111"/>
                  </a:lnTo>
                  <a:lnTo>
                    <a:pt x="170" y="111"/>
                  </a:lnTo>
                  <a:lnTo>
                    <a:pt x="179" y="135"/>
                  </a:lnTo>
                  <a:lnTo>
                    <a:pt x="213" y="136"/>
                  </a:lnTo>
                  <a:lnTo>
                    <a:pt x="212" y="148"/>
                  </a:lnTo>
                  <a:lnTo>
                    <a:pt x="214" y="156"/>
                  </a:lnTo>
                  <a:lnTo>
                    <a:pt x="225" y="162"/>
                  </a:lnTo>
                  <a:lnTo>
                    <a:pt x="230" y="175"/>
                  </a:lnTo>
                  <a:lnTo>
                    <a:pt x="228" y="191"/>
                  </a:lnTo>
                  <a:lnTo>
                    <a:pt x="224" y="201"/>
                  </a:lnTo>
                  <a:lnTo>
                    <a:pt x="227" y="212"/>
                  </a:lnTo>
                  <a:lnTo>
                    <a:pt x="222" y="217"/>
                  </a:lnTo>
                  <a:lnTo>
                    <a:pt x="221" y="210"/>
                  </a:lnTo>
                  <a:lnTo>
                    <a:pt x="203" y="200"/>
                  </a:lnTo>
                  <a:lnTo>
                    <a:pt x="186" y="199"/>
                  </a:lnTo>
                  <a:lnTo>
                    <a:pt x="155" y="205"/>
                  </a:lnTo>
                  <a:lnTo>
                    <a:pt x="148" y="224"/>
                  </a:lnTo>
                  <a:lnTo>
                    <a:pt x="149" y="235"/>
                  </a:lnTo>
                  <a:lnTo>
                    <a:pt x="145" y="260"/>
                  </a:lnTo>
                  <a:lnTo>
                    <a:pt x="141" y="25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255" name="Freeform 254">
              <a:extLst>
                <a:ext uri="{FF2B5EF4-FFF2-40B4-BE49-F238E27FC236}">
                  <a16:creationId xmlns:a16="http://schemas.microsoft.com/office/drawing/2014/main" id="{0D4A6FD1-55D8-E346-AA15-A6C53CCA83C2}"/>
                </a:ext>
              </a:extLst>
            </p:cNvPr>
            <p:cNvSpPr>
              <a:spLocks/>
            </p:cNvSpPr>
            <p:nvPr/>
          </p:nvSpPr>
          <p:spPr bwMode="auto">
            <a:xfrm>
              <a:off x="2685589" y="4078043"/>
              <a:ext cx="1190264" cy="1259693"/>
            </a:xfrm>
            <a:custGeom>
              <a:avLst/>
              <a:gdLst>
                <a:gd name="T0" fmla="*/ 390 w 720"/>
                <a:gd name="T1" fmla="*/ 680 h 811"/>
                <a:gd name="T2" fmla="*/ 383 w 720"/>
                <a:gd name="T3" fmla="*/ 644 h 811"/>
                <a:gd name="T4" fmla="*/ 378 w 720"/>
                <a:gd name="T5" fmla="*/ 605 h 811"/>
                <a:gd name="T6" fmla="*/ 358 w 720"/>
                <a:gd name="T7" fmla="*/ 580 h 811"/>
                <a:gd name="T8" fmla="*/ 315 w 720"/>
                <a:gd name="T9" fmla="*/ 568 h 811"/>
                <a:gd name="T10" fmla="*/ 309 w 720"/>
                <a:gd name="T11" fmla="*/ 513 h 811"/>
                <a:gd name="T12" fmla="*/ 299 w 720"/>
                <a:gd name="T13" fmla="*/ 468 h 811"/>
                <a:gd name="T14" fmla="*/ 255 w 720"/>
                <a:gd name="T15" fmla="*/ 423 h 811"/>
                <a:gd name="T16" fmla="*/ 254 w 720"/>
                <a:gd name="T17" fmla="*/ 396 h 811"/>
                <a:gd name="T18" fmla="*/ 211 w 720"/>
                <a:gd name="T19" fmla="*/ 380 h 811"/>
                <a:gd name="T20" fmla="*/ 162 w 720"/>
                <a:gd name="T21" fmla="*/ 336 h 811"/>
                <a:gd name="T22" fmla="*/ 128 w 720"/>
                <a:gd name="T23" fmla="*/ 324 h 811"/>
                <a:gd name="T24" fmla="*/ 85 w 720"/>
                <a:gd name="T25" fmla="*/ 337 h 811"/>
                <a:gd name="T26" fmla="*/ 52 w 720"/>
                <a:gd name="T27" fmla="*/ 319 h 811"/>
                <a:gd name="T28" fmla="*/ 19 w 720"/>
                <a:gd name="T29" fmla="*/ 297 h 811"/>
                <a:gd name="T30" fmla="*/ 4 w 720"/>
                <a:gd name="T31" fmla="*/ 253 h 811"/>
                <a:gd name="T32" fmla="*/ 19 w 720"/>
                <a:gd name="T33" fmla="*/ 219 h 811"/>
                <a:gd name="T34" fmla="*/ 73 w 720"/>
                <a:gd name="T35" fmla="*/ 199 h 811"/>
                <a:gd name="T36" fmla="*/ 70 w 720"/>
                <a:gd name="T37" fmla="*/ 113 h 811"/>
                <a:gd name="T38" fmla="*/ 85 w 720"/>
                <a:gd name="T39" fmla="*/ 89 h 811"/>
                <a:gd name="T40" fmla="*/ 116 w 720"/>
                <a:gd name="T41" fmla="*/ 67 h 811"/>
                <a:gd name="T42" fmla="*/ 138 w 720"/>
                <a:gd name="T43" fmla="*/ 94 h 811"/>
                <a:gd name="T44" fmla="*/ 177 w 720"/>
                <a:gd name="T45" fmla="*/ 78 h 811"/>
                <a:gd name="T46" fmla="*/ 176 w 720"/>
                <a:gd name="T47" fmla="*/ 58 h 811"/>
                <a:gd name="T48" fmla="*/ 170 w 720"/>
                <a:gd name="T49" fmla="*/ 23 h 811"/>
                <a:gd name="T50" fmla="*/ 216 w 720"/>
                <a:gd name="T51" fmla="*/ 23 h 811"/>
                <a:gd name="T52" fmla="*/ 251 w 720"/>
                <a:gd name="T53" fmla="*/ 0 h 811"/>
                <a:gd name="T54" fmla="*/ 263 w 720"/>
                <a:gd name="T55" fmla="*/ 27 h 811"/>
                <a:gd name="T56" fmla="*/ 261 w 720"/>
                <a:gd name="T57" fmla="*/ 72 h 811"/>
                <a:gd name="T58" fmla="*/ 289 w 720"/>
                <a:gd name="T59" fmla="*/ 78 h 811"/>
                <a:gd name="T60" fmla="*/ 318 w 720"/>
                <a:gd name="T61" fmla="*/ 70 h 811"/>
                <a:gd name="T62" fmla="*/ 328 w 720"/>
                <a:gd name="T63" fmla="*/ 57 h 811"/>
                <a:gd name="T64" fmla="*/ 363 w 720"/>
                <a:gd name="T65" fmla="*/ 66 h 811"/>
                <a:gd name="T66" fmla="*/ 384 w 720"/>
                <a:gd name="T67" fmla="*/ 65 h 811"/>
                <a:gd name="T68" fmla="*/ 414 w 720"/>
                <a:gd name="T69" fmla="*/ 22 h 811"/>
                <a:gd name="T70" fmla="*/ 439 w 720"/>
                <a:gd name="T71" fmla="*/ 88 h 811"/>
                <a:gd name="T72" fmla="*/ 464 w 720"/>
                <a:gd name="T73" fmla="*/ 135 h 811"/>
                <a:gd name="T74" fmla="*/ 540 w 720"/>
                <a:gd name="T75" fmla="*/ 154 h 811"/>
                <a:gd name="T76" fmla="*/ 622 w 720"/>
                <a:gd name="T77" fmla="*/ 169 h 811"/>
                <a:gd name="T78" fmla="*/ 703 w 720"/>
                <a:gd name="T79" fmla="*/ 216 h 811"/>
                <a:gd name="T80" fmla="*/ 713 w 720"/>
                <a:gd name="T81" fmla="*/ 296 h 811"/>
                <a:gd name="T82" fmla="*/ 656 w 720"/>
                <a:gd name="T83" fmla="*/ 380 h 811"/>
                <a:gd name="T84" fmla="*/ 646 w 720"/>
                <a:gd name="T85" fmla="*/ 467 h 811"/>
                <a:gd name="T86" fmla="*/ 622 w 720"/>
                <a:gd name="T87" fmla="*/ 544 h 811"/>
                <a:gd name="T88" fmla="*/ 584 w 720"/>
                <a:gd name="T89" fmla="*/ 587 h 811"/>
                <a:gd name="T90" fmla="*/ 505 w 720"/>
                <a:gd name="T91" fmla="*/ 626 h 811"/>
                <a:gd name="T92" fmla="*/ 495 w 720"/>
                <a:gd name="T93" fmla="*/ 695 h 811"/>
                <a:gd name="T94" fmla="*/ 453 w 720"/>
                <a:gd name="T95" fmla="*/ 770 h 811"/>
                <a:gd name="T96" fmla="*/ 422 w 720"/>
                <a:gd name="T97" fmla="*/ 799 h 811"/>
                <a:gd name="T98" fmla="*/ 380 w 720"/>
                <a:gd name="T99" fmla="*/ 750 h 8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720" h="811">
                  <a:moveTo>
                    <a:pt x="342" y="737"/>
                  </a:moveTo>
                  <a:lnTo>
                    <a:pt x="362" y="709"/>
                  </a:lnTo>
                  <a:lnTo>
                    <a:pt x="379" y="689"/>
                  </a:lnTo>
                  <a:lnTo>
                    <a:pt x="390" y="680"/>
                  </a:lnTo>
                  <a:lnTo>
                    <a:pt x="403" y="669"/>
                  </a:lnTo>
                  <a:lnTo>
                    <a:pt x="401" y="652"/>
                  </a:lnTo>
                  <a:lnTo>
                    <a:pt x="391" y="640"/>
                  </a:lnTo>
                  <a:lnTo>
                    <a:pt x="383" y="644"/>
                  </a:lnTo>
                  <a:lnTo>
                    <a:pt x="385" y="632"/>
                  </a:lnTo>
                  <a:lnTo>
                    <a:pt x="386" y="620"/>
                  </a:lnTo>
                  <a:lnTo>
                    <a:pt x="385" y="608"/>
                  </a:lnTo>
                  <a:lnTo>
                    <a:pt x="378" y="605"/>
                  </a:lnTo>
                  <a:lnTo>
                    <a:pt x="371" y="608"/>
                  </a:lnTo>
                  <a:lnTo>
                    <a:pt x="365" y="607"/>
                  </a:lnTo>
                  <a:lnTo>
                    <a:pt x="362" y="599"/>
                  </a:lnTo>
                  <a:lnTo>
                    <a:pt x="358" y="580"/>
                  </a:lnTo>
                  <a:lnTo>
                    <a:pt x="354" y="574"/>
                  </a:lnTo>
                  <a:lnTo>
                    <a:pt x="341" y="568"/>
                  </a:lnTo>
                  <a:lnTo>
                    <a:pt x="334" y="572"/>
                  </a:lnTo>
                  <a:lnTo>
                    <a:pt x="315" y="568"/>
                  </a:lnTo>
                  <a:lnTo>
                    <a:pt x="313" y="540"/>
                  </a:lnTo>
                  <a:lnTo>
                    <a:pt x="307" y="529"/>
                  </a:lnTo>
                  <a:lnTo>
                    <a:pt x="312" y="524"/>
                  </a:lnTo>
                  <a:lnTo>
                    <a:pt x="309" y="513"/>
                  </a:lnTo>
                  <a:lnTo>
                    <a:pt x="313" y="503"/>
                  </a:lnTo>
                  <a:lnTo>
                    <a:pt x="315" y="487"/>
                  </a:lnTo>
                  <a:lnTo>
                    <a:pt x="310" y="474"/>
                  </a:lnTo>
                  <a:lnTo>
                    <a:pt x="299" y="468"/>
                  </a:lnTo>
                  <a:lnTo>
                    <a:pt x="297" y="460"/>
                  </a:lnTo>
                  <a:lnTo>
                    <a:pt x="298" y="448"/>
                  </a:lnTo>
                  <a:lnTo>
                    <a:pt x="264" y="447"/>
                  </a:lnTo>
                  <a:lnTo>
                    <a:pt x="255" y="423"/>
                  </a:lnTo>
                  <a:lnTo>
                    <a:pt x="260" y="423"/>
                  </a:lnTo>
                  <a:lnTo>
                    <a:pt x="259" y="414"/>
                  </a:lnTo>
                  <a:lnTo>
                    <a:pt x="255" y="408"/>
                  </a:lnTo>
                  <a:lnTo>
                    <a:pt x="254" y="396"/>
                  </a:lnTo>
                  <a:lnTo>
                    <a:pt x="243" y="389"/>
                  </a:lnTo>
                  <a:lnTo>
                    <a:pt x="231" y="390"/>
                  </a:lnTo>
                  <a:lnTo>
                    <a:pt x="223" y="384"/>
                  </a:lnTo>
                  <a:lnTo>
                    <a:pt x="211" y="380"/>
                  </a:lnTo>
                  <a:lnTo>
                    <a:pt x="203" y="372"/>
                  </a:lnTo>
                  <a:lnTo>
                    <a:pt x="182" y="368"/>
                  </a:lnTo>
                  <a:lnTo>
                    <a:pt x="161" y="350"/>
                  </a:lnTo>
                  <a:lnTo>
                    <a:pt x="162" y="336"/>
                  </a:lnTo>
                  <a:lnTo>
                    <a:pt x="159" y="328"/>
                  </a:lnTo>
                  <a:lnTo>
                    <a:pt x="161" y="312"/>
                  </a:lnTo>
                  <a:lnTo>
                    <a:pt x="137" y="316"/>
                  </a:lnTo>
                  <a:lnTo>
                    <a:pt x="128" y="324"/>
                  </a:lnTo>
                  <a:lnTo>
                    <a:pt x="112" y="332"/>
                  </a:lnTo>
                  <a:lnTo>
                    <a:pt x="108" y="338"/>
                  </a:lnTo>
                  <a:lnTo>
                    <a:pt x="99" y="339"/>
                  </a:lnTo>
                  <a:lnTo>
                    <a:pt x="85" y="337"/>
                  </a:lnTo>
                  <a:lnTo>
                    <a:pt x="75" y="341"/>
                  </a:lnTo>
                  <a:lnTo>
                    <a:pt x="67" y="338"/>
                  </a:lnTo>
                  <a:lnTo>
                    <a:pt x="66" y="307"/>
                  </a:lnTo>
                  <a:lnTo>
                    <a:pt x="52" y="319"/>
                  </a:lnTo>
                  <a:lnTo>
                    <a:pt x="36" y="318"/>
                  </a:lnTo>
                  <a:lnTo>
                    <a:pt x="28" y="307"/>
                  </a:lnTo>
                  <a:lnTo>
                    <a:pt x="16" y="306"/>
                  </a:lnTo>
                  <a:lnTo>
                    <a:pt x="19" y="297"/>
                  </a:lnTo>
                  <a:lnTo>
                    <a:pt x="9" y="284"/>
                  </a:lnTo>
                  <a:lnTo>
                    <a:pt x="0" y="266"/>
                  </a:lnTo>
                  <a:lnTo>
                    <a:pt x="5" y="262"/>
                  </a:lnTo>
                  <a:lnTo>
                    <a:pt x="4" y="253"/>
                  </a:lnTo>
                  <a:lnTo>
                    <a:pt x="15" y="247"/>
                  </a:lnTo>
                  <a:lnTo>
                    <a:pt x="13" y="236"/>
                  </a:lnTo>
                  <a:lnTo>
                    <a:pt x="18" y="229"/>
                  </a:lnTo>
                  <a:lnTo>
                    <a:pt x="19" y="219"/>
                  </a:lnTo>
                  <a:lnTo>
                    <a:pt x="39" y="205"/>
                  </a:lnTo>
                  <a:lnTo>
                    <a:pt x="54" y="201"/>
                  </a:lnTo>
                  <a:lnTo>
                    <a:pt x="56" y="198"/>
                  </a:lnTo>
                  <a:lnTo>
                    <a:pt x="73" y="199"/>
                  </a:lnTo>
                  <a:lnTo>
                    <a:pt x="80" y="142"/>
                  </a:lnTo>
                  <a:lnTo>
                    <a:pt x="81" y="133"/>
                  </a:lnTo>
                  <a:lnTo>
                    <a:pt x="78" y="121"/>
                  </a:lnTo>
                  <a:lnTo>
                    <a:pt x="70" y="113"/>
                  </a:lnTo>
                  <a:lnTo>
                    <a:pt x="70" y="98"/>
                  </a:lnTo>
                  <a:lnTo>
                    <a:pt x="80" y="95"/>
                  </a:lnTo>
                  <a:lnTo>
                    <a:pt x="84" y="97"/>
                  </a:lnTo>
                  <a:lnTo>
                    <a:pt x="85" y="89"/>
                  </a:lnTo>
                  <a:lnTo>
                    <a:pt x="74" y="87"/>
                  </a:lnTo>
                  <a:lnTo>
                    <a:pt x="74" y="74"/>
                  </a:lnTo>
                  <a:lnTo>
                    <a:pt x="109" y="74"/>
                  </a:lnTo>
                  <a:lnTo>
                    <a:pt x="116" y="67"/>
                  </a:lnTo>
                  <a:lnTo>
                    <a:pt x="121" y="74"/>
                  </a:lnTo>
                  <a:lnTo>
                    <a:pt x="124" y="86"/>
                  </a:lnTo>
                  <a:lnTo>
                    <a:pt x="128" y="83"/>
                  </a:lnTo>
                  <a:lnTo>
                    <a:pt x="138" y="94"/>
                  </a:lnTo>
                  <a:lnTo>
                    <a:pt x="152" y="93"/>
                  </a:lnTo>
                  <a:lnTo>
                    <a:pt x="156" y="87"/>
                  </a:lnTo>
                  <a:lnTo>
                    <a:pt x="169" y="82"/>
                  </a:lnTo>
                  <a:lnTo>
                    <a:pt x="177" y="78"/>
                  </a:lnTo>
                  <a:lnTo>
                    <a:pt x="179" y="70"/>
                  </a:lnTo>
                  <a:lnTo>
                    <a:pt x="192" y="64"/>
                  </a:lnTo>
                  <a:lnTo>
                    <a:pt x="191" y="59"/>
                  </a:lnTo>
                  <a:lnTo>
                    <a:pt x="176" y="58"/>
                  </a:lnTo>
                  <a:lnTo>
                    <a:pt x="173" y="44"/>
                  </a:lnTo>
                  <a:lnTo>
                    <a:pt x="174" y="30"/>
                  </a:lnTo>
                  <a:lnTo>
                    <a:pt x="166" y="25"/>
                  </a:lnTo>
                  <a:lnTo>
                    <a:pt x="170" y="23"/>
                  </a:lnTo>
                  <a:lnTo>
                    <a:pt x="183" y="26"/>
                  </a:lnTo>
                  <a:lnTo>
                    <a:pt x="198" y="31"/>
                  </a:lnTo>
                  <a:lnTo>
                    <a:pt x="203" y="26"/>
                  </a:lnTo>
                  <a:lnTo>
                    <a:pt x="216" y="23"/>
                  </a:lnTo>
                  <a:lnTo>
                    <a:pt x="237" y="15"/>
                  </a:lnTo>
                  <a:lnTo>
                    <a:pt x="244" y="7"/>
                  </a:lnTo>
                  <a:lnTo>
                    <a:pt x="242" y="1"/>
                  </a:lnTo>
                  <a:lnTo>
                    <a:pt x="251" y="0"/>
                  </a:lnTo>
                  <a:lnTo>
                    <a:pt x="255" y="5"/>
                  </a:lnTo>
                  <a:lnTo>
                    <a:pt x="253" y="14"/>
                  </a:lnTo>
                  <a:lnTo>
                    <a:pt x="259" y="18"/>
                  </a:lnTo>
                  <a:lnTo>
                    <a:pt x="263" y="27"/>
                  </a:lnTo>
                  <a:lnTo>
                    <a:pt x="258" y="34"/>
                  </a:lnTo>
                  <a:lnTo>
                    <a:pt x="255" y="52"/>
                  </a:lnTo>
                  <a:lnTo>
                    <a:pt x="259" y="63"/>
                  </a:lnTo>
                  <a:lnTo>
                    <a:pt x="261" y="72"/>
                  </a:lnTo>
                  <a:lnTo>
                    <a:pt x="272" y="82"/>
                  </a:lnTo>
                  <a:lnTo>
                    <a:pt x="281" y="83"/>
                  </a:lnTo>
                  <a:lnTo>
                    <a:pt x="283" y="79"/>
                  </a:lnTo>
                  <a:lnTo>
                    <a:pt x="289" y="78"/>
                  </a:lnTo>
                  <a:lnTo>
                    <a:pt x="297" y="74"/>
                  </a:lnTo>
                  <a:lnTo>
                    <a:pt x="303" y="69"/>
                  </a:lnTo>
                  <a:lnTo>
                    <a:pt x="313" y="71"/>
                  </a:lnTo>
                  <a:lnTo>
                    <a:pt x="318" y="70"/>
                  </a:lnTo>
                  <a:lnTo>
                    <a:pt x="328" y="72"/>
                  </a:lnTo>
                  <a:lnTo>
                    <a:pt x="329" y="67"/>
                  </a:lnTo>
                  <a:lnTo>
                    <a:pt x="326" y="63"/>
                  </a:lnTo>
                  <a:lnTo>
                    <a:pt x="328" y="57"/>
                  </a:lnTo>
                  <a:lnTo>
                    <a:pt x="336" y="59"/>
                  </a:lnTo>
                  <a:lnTo>
                    <a:pt x="344" y="57"/>
                  </a:lnTo>
                  <a:lnTo>
                    <a:pt x="355" y="61"/>
                  </a:lnTo>
                  <a:lnTo>
                    <a:pt x="363" y="66"/>
                  </a:lnTo>
                  <a:lnTo>
                    <a:pt x="368" y="60"/>
                  </a:lnTo>
                  <a:lnTo>
                    <a:pt x="373" y="61"/>
                  </a:lnTo>
                  <a:lnTo>
                    <a:pt x="375" y="67"/>
                  </a:lnTo>
                  <a:lnTo>
                    <a:pt x="384" y="65"/>
                  </a:lnTo>
                  <a:lnTo>
                    <a:pt x="391" y="57"/>
                  </a:lnTo>
                  <a:lnTo>
                    <a:pt x="397" y="42"/>
                  </a:lnTo>
                  <a:lnTo>
                    <a:pt x="408" y="23"/>
                  </a:lnTo>
                  <a:lnTo>
                    <a:pt x="414" y="22"/>
                  </a:lnTo>
                  <a:lnTo>
                    <a:pt x="419" y="34"/>
                  </a:lnTo>
                  <a:lnTo>
                    <a:pt x="429" y="70"/>
                  </a:lnTo>
                  <a:lnTo>
                    <a:pt x="438" y="73"/>
                  </a:lnTo>
                  <a:lnTo>
                    <a:pt x="439" y="88"/>
                  </a:lnTo>
                  <a:lnTo>
                    <a:pt x="425" y="105"/>
                  </a:lnTo>
                  <a:lnTo>
                    <a:pt x="430" y="111"/>
                  </a:lnTo>
                  <a:lnTo>
                    <a:pt x="463" y="114"/>
                  </a:lnTo>
                  <a:lnTo>
                    <a:pt x="464" y="135"/>
                  </a:lnTo>
                  <a:lnTo>
                    <a:pt x="478" y="121"/>
                  </a:lnTo>
                  <a:lnTo>
                    <a:pt x="501" y="129"/>
                  </a:lnTo>
                  <a:lnTo>
                    <a:pt x="531" y="142"/>
                  </a:lnTo>
                  <a:lnTo>
                    <a:pt x="540" y="154"/>
                  </a:lnTo>
                  <a:lnTo>
                    <a:pt x="537" y="165"/>
                  </a:lnTo>
                  <a:lnTo>
                    <a:pt x="559" y="159"/>
                  </a:lnTo>
                  <a:lnTo>
                    <a:pt x="595" y="170"/>
                  </a:lnTo>
                  <a:lnTo>
                    <a:pt x="622" y="169"/>
                  </a:lnTo>
                  <a:lnTo>
                    <a:pt x="649" y="186"/>
                  </a:lnTo>
                  <a:lnTo>
                    <a:pt x="673" y="210"/>
                  </a:lnTo>
                  <a:lnTo>
                    <a:pt x="687" y="216"/>
                  </a:lnTo>
                  <a:lnTo>
                    <a:pt x="703" y="216"/>
                  </a:lnTo>
                  <a:lnTo>
                    <a:pt x="710" y="223"/>
                  </a:lnTo>
                  <a:lnTo>
                    <a:pt x="716" y="249"/>
                  </a:lnTo>
                  <a:lnTo>
                    <a:pt x="720" y="262"/>
                  </a:lnTo>
                  <a:lnTo>
                    <a:pt x="713" y="296"/>
                  </a:lnTo>
                  <a:lnTo>
                    <a:pt x="704" y="310"/>
                  </a:lnTo>
                  <a:lnTo>
                    <a:pt x="679" y="339"/>
                  </a:lnTo>
                  <a:lnTo>
                    <a:pt x="668" y="362"/>
                  </a:lnTo>
                  <a:lnTo>
                    <a:pt x="656" y="380"/>
                  </a:lnTo>
                  <a:lnTo>
                    <a:pt x="651" y="381"/>
                  </a:lnTo>
                  <a:lnTo>
                    <a:pt x="647" y="396"/>
                  </a:lnTo>
                  <a:lnTo>
                    <a:pt x="649" y="435"/>
                  </a:lnTo>
                  <a:lnTo>
                    <a:pt x="646" y="467"/>
                  </a:lnTo>
                  <a:lnTo>
                    <a:pt x="645" y="481"/>
                  </a:lnTo>
                  <a:lnTo>
                    <a:pt x="640" y="489"/>
                  </a:lnTo>
                  <a:lnTo>
                    <a:pt x="638" y="516"/>
                  </a:lnTo>
                  <a:lnTo>
                    <a:pt x="622" y="544"/>
                  </a:lnTo>
                  <a:lnTo>
                    <a:pt x="620" y="565"/>
                  </a:lnTo>
                  <a:lnTo>
                    <a:pt x="606" y="574"/>
                  </a:lnTo>
                  <a:lnTo>
                    <a:pt x="603" y="587"/>
                  </a:lnTo>
                  <a:lnTo>
                    <a:pt x="584" y="587"/>
                  </a:lnTo>
                  <a:lnTo>
                    <a:pt x="556" y="595"/>
                  </a:lnTo>
                  <a:lnTo>
                    <a:pt x="544" y="604"/>
                  </a:lnTo>
                  <a:lnTo>
                    <a:pt x="525" y="610"/>
                  </a:lnTo>
                  <a:lnTo>
                    <a:pt x="505" y="626"/>
                  </a:lnTo>
                  <a:lnTo>
                    <a:pt x="492" y="647"/>
                  </a:lnTo>
                  <a:lnTo>
                    <a:pt x="491" y="662"/>
                  </a:lnTo>
                  <a:lnTo>
                    <a:pt x="496" y="674"/>
                  </a:lnTo>
                  <a:lnTo>
                    <a:pt x="495" y="695"/>
                  </a:lnTo>
                  <a:lnTo>
                    <a:pt x="492" y="705"/>
                  </a:lnTo>
                  <a:lnTo>
                    <a:pt x="481" y="717"/>
                  </a:lnTo>
                  <a:lnTo>
                    <a:pt x="466" y="753"/>
                  </a:lnTo>
                  <a:lnTo>
                    <a:pt x="453" y="770"/>
                  </a:lnTo>
                  <a:lnTo>
                    <a:pt x="443" y="779"/>
                  </a:lnTo>
                  <a:lnTo>
                    <a:pt x="438" y="799"/>
                  </a:lnTo>
                  <a:lnTo>
                    <a:pt x="429" y="811"/>
                  </a:lnTo>
                  <a:lnTo>
                    <a:pt x="422" y="799"/>
                  </a:lnTo>
                  <a:lnTo>
                    <a:pt x="428" y="789"/>
                  </a:lnTo>
                  <a:lnTo>
                    <a:pt x="416" y="775"/>
                  </a:lnTo>
                  <a:lnTo>
                    <a:pt x="400" y="764"/>
                  </a:lnTo>
                  <a:lnTo>
                    <a:pt x="380" y="750"/>
                  </a:lnTo>
                  <a:lnTo>
                    <a:pt x="374" y="751"/>
                  </a:lnTo>
                  <a:lnTo>
                    <a:pt x="353" y="735"/>
                  </a:lnTo>
                  <a:lnTo>
                    <a:pt x="342" y="737"/>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256" name="Freeform 255">
              <a:extLst>
                <a:ext uri="{FF2B5EF4-FFF2-40B4-BE49-F238E27FC236}">
                  <a16:creationId xmlns:a16="http://schemas.microsoft.com/office/drawing/2014/main" id="{74C4E98B-0B32-CC4A-842C-53BE2F633721}"/>
                </a:ext>
              </a:extLst>
            </p:cNvPr>
            <p:cNvSpPr>
              <a:spLocks/>
            </p:cNvSpPr>
            <p:nvPr/>
          </p:nvSpPr>
          <p:spPr bwMode="auto">
            <a:xfrm>
              <a:off x="3191451" y="2734474"/>
              <a:ext cx="61167" cy="34171"/>
            </a:xfrm>
            <a:custGeom>
              <a:avLst/>
              <a:gdLst>
                <a:gd name="T0" fmla="*/ 11 w 37"/>
                <a:gd name="T1" fmla="*/ 10 h 22"/>
                <a:gd name="T2" fmla="*/ 22 w 37"/>
                <a:gd name="T3" fmla="*/ 13 h 22"/>
                <a:gd name="T4" fmla="*/ 37 w 37"/>
                <a:gd name="T5" fmla="*/ 12 h 22"/>
                <a:gd name="T6" fmla="*/ 26 w 37"/>
                <a:gd name="T7" fmla="*/ 21 h 22"/>
                <a:gd name="T8" fmla="*/ 20 w 37"/>
                <a:gd name="T9" fmla="*/ 22 h 22"/>
                <a:gd name="T10" fmla="*/ 2 w 37"/>
                <a:gd name="T11" fmla="*/ 13 h 22"/>
                <a:gd name="T12" fmla="*/ 0 w 37"/>
                <a:gd name="T13" fmla="*/ 6 h 22"/>
                <a:gd name="T14" fmla="*/ 8 w 37"/>
                <a:gd name="T15" fmla="*/ 0 h 22"/>
                <a:gd name="T16" fmla="*/ 11 w 37"/>
                <a:gd name="T17" fmla="*/ 1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7" h="22">
                  <a:moveTo>
                    <a:pt x="11" y="10"/>
                  </a:moveTo>
                  <a:lnTo>
                    <a:pt x="22" y="13"/>
                  </a:lnTo>
                  <a:lnTo>
                    <a:pt x="37" y="12"/>
                  </a:lnTo>
                  <a:lnTo>
                    <a:pt x="26" y="21"/>
                  </a:lnTo>
                  <a:lnTo>
                    <a:pt x="20" y="22"/>
                  </a:lnTo>
                  <a:lnTo>
                    <a:pt x="2" y="13"/>
                  </a:lnTo>
                  <a:lnTo>
                    <a:pt x="0" y="6"/>
                  </a:lnTo>
                  <a:lnTo>
                    <a:pt x="8" y="0"/>
                  </a:lnTo>
                  <a:lnTo>
                    <a:pt x="11" y="1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257" name="Freeform 256">
              <a:extLst>
                <a:ext uri="{FF2B5EF4-FFF2-40B4-BE49-F238E27FC236}">
                  <a16:creationId xmlns:a16="http://schemas.microsoft.com/office/drawing/2014/main" id="{AB61E64A-900B-4A4C-A460-9C8ED9C1A1B9}"/>
                </a:ext>
              </a:extLst>
            </p:cNvPr>
            <p:cNvSpPr>
              <a:spLocks noEditPoints="1"/>
            </p:cNvSpPr>
            <p:nvPr/>
          </p:nvSpPr>
          <p:spPr bwMode="auto">
            <a:xfrm>
              <a:off x="1503591" y="1741940"/>
              <a:ext cx="2299523" cy="1163391"/>
            </a:xfrm>
            <a:custGeom>
              <a:avLst/>
              <a:gdLst>
                <a:gd name="T0" fmla="*/ 5030 w 5699"/>
                <a:gd name="T1" fmla="*/ 189 h 3068"/>
                <a:gd name="T2" fmla="*/ 4486 w 5699"/>
                <a:gd name="T3" fmla="*/ 395 h 3068"/>
                <a:gd name="T4" fmla="*/ 4419 w 5699"/>
                <a:gd name="T5" fmla="*/ 225 h 3068"/>
                <a:gd name="T6" fmla="*/ 4392 w 5699"/>
                <a:gd name="T7" fmla="*/ 58 h 3068"/>
                <a:gd name="T8" fmla="*/ 5423 w 5699"/>
                <a:gd name="T9" fmla="*/ 7 h 3068"/>
                <a:gd name="T10" fmla="*/ 4022 w 5699"/>
                <a:gd name="T11" fmla="*/ 136 h 3068"/>
                <a:gd name="T12" fmla="*/ 3430 w 5699"/>
                <a:gd name="T13" fmla="*/ 261 h 3068"/>
                <a:gd name="T14" fmla="*/ 3861 w 5699"/>
                <a:gd name="T15" fmla="*/ 239 h 3068"/>
                <a:gd name="T16" fmla="*/ 3040 w 5699"/>
                <a:gd name="T17" fmla="*/ 281 h 3068"/>
                <a:gd name="T18" fmla="*/ 2702 w 5699"/>
                <a:gd name="T19" fmla="*/ 373 h 3068"/>
                <a:gd name="T20" fmla="*/ 3998 w 5699"/>
                <a:gd name="T21" fmla="*/ 378 h 3068"/>
                <a:gd name="T22" fmla="*/ 4259 w 5699"/>
                <a:gd name="T23" fmla="*/ 497 h 3068"/>
                <a:gd name="T24" fmla="*/ 3108 w 5699"/>
                <a:gd name="T25" fmla="*/ 415 h 3068"/>
                <a:gd name="T26" fmla="*/ 2781 w 5699"/>
                <a:gd name="T27" fmla="*/ 376 h 3068"/>
                <a:gd name="T28" fmla="*/ 3397 w 5699"/>
                <a:gd name="T29" fmla="*/ 466 h 3068"/>
                <a:gd name="T30" fmla="*/ 3741 w 5699"/>
                <a:gd name="T31" fmla="*/ 428 h 3068"/>
                <a:gd name="T32" fmla="*/ 2485 w 5699"/>
                <a:gd name="T33" fmla="*/ 522 h 3068"/>
                <a:gd name="T34" fmla="*/ 3658 w 5699"/>
                <a:gd name="T35" fmla="*/ 525 h 3068"/>
                <a:gd name="T36" fmla="*/ 3220 w 5699"/>
                <a:gd name="T37" fmla="*/ 713 h 3068"/>
                <a:gd name="T38" fmla="*/ 4363 w 5699"/>
                <a:gd name="T39" fmla="*/ 644 h 3068"/>
                <a:gd name="T40" fmla="*/ 4935 w 5699"/>
                <a:gd name="T41" fmla="*/ 1030 h 3068"/>
                <a:gd name="T42" fmla="*/ 4609 w 5699"/>
                <a:gd name="T43" fmla="*/ 1331 h 3068"/>
                <a:gd name="T44" fmla="*/ 3970 w 5699"/>
                <a:gd name="T45" fmla="*/ 1206 h 3068"/>
                <a:gd name="T46" fmla="*/ 4260 w 5699"/>
                <a:gd name="T47" fmla="*/ 820 h 3068"/>
                <a:gd name="T48" fmla="*/ 4081 w 5699"/>
                <a:gd name="T49" fmla="*/ 547 h 3068"/>
                <a:gd name="T50" fmla="*/ 3095 w 5699"/>
                <a:gd name="T51" fmla="*/ 573 h 3068"/>
                <a:gd name="T52" fmla="*/ 2829 w 5699"/>
                <a:gd name="T53" fmla="*/ 664 h 3068"/>
                <a:gd name="T54" fmla="*/ 2787 w 5699"/>
                <a:gd name="T55" fmla="*/ 885 h 3068"/>
                <a:gd name="T56" fmla="*/ 2450 w 5699"/>
                <a:gd name="T57" fmla="*/ 782 h 3068"/>
                <a:gd name="T58" fmla="*/ 3509 w 5699"/>
                <a:gd name="T59" fmla="*/ 917 h 3068"/>
                <a:gd name="T60" fmla="*/ 3972 w 5699"/>
                <a:gd name="T61" fmla="*/ 981 h 3068"/>
                <a:gd name="T62" fmla="*/ 2985 w 5699"/>
                <a:gd name="T63" fmla="*/ 1402 h 3068"/>
                <a:gd name="T64" fmla="*/ 3247 w 5699"/>
                <a:gd name="T65" fmla="*/ 1941 h 3068"/>
                <a:gd name="T66" fmla="*/ 3750 w 5699"/>
                <a:gd name="T67" fmla="*/ 1783 h 3068"/>
                <a:gd name="T68" fmla="*/ 4337 w 5699"/>
                <a:gd name="T69" fmla="*/ 1477 h 3068"/>
                <a:gd name="T70" fmla="*/ 4740 w 5699"/>
                <a:gd name="T71" fmla="*/ 1945 h 3068"/>
                <a:gd name="T72" fmla="*/ 4219 w 5699"/>
                <a:gd name="T73" fmla="*/ 2347 h 3068"/>
                <a:gd name="T74" fmla="*/ 4164 w 5699"/>
                <a:gd name="T75" fmla="*/ 2685 h 3068"/>
                <a:gd name="T76" fmla="*/ 4034 w 5699"/>
                <a:gd name="T77" fmla="*/ 2767 h 3068"/>
                <a:gd name="T78" fmla="*/ 3533 w 5699"/>
                <a:gd name="T79" fmla="*/ 2788 h 3068"/>
                <a:gd name="T80" fmla="*/ 2912 w 5699"/>
                <a:gd name="T81" fmla="*/ 3023 h 3068"/>
                <a:gd name="T82" fmla="*/ 2877 w 5699"/>
                <a:gd name="T83" fmla="*/ 2695 h 3068"/>
                <a:gd name="T84" fmla="*/ 2569 w 5699"/>
                <a:gd name="T85" fmla="*/ 2536 h 3068"/>
                <a:gd name="T86" fmla="*/ 1634 w 5699"/>
                <a:gd name="T87" fmla="*/ 2455 h 3068"/>
                <a:gd name="T88" fmla="*/ 264 w 5699"/>
                <a:gd name="T89" fmla="*/ 2180 h 3068"/>
                <a:gd name="T90" fmla="*/ 224 w 5699"/>
                <a:gd name="T91" fmla="*/ 1603 h 3068"/>
                <a:gd name="T92" fmla="*/ 1272 w 5699"/>
                <a:gd name="T93" fmla="*/ 843 h 3068"/>
                <a:gd name="T94" fmla="*/ 1966 w 5699"/>
                <a:gd name="T95" fmla="*/ 852 h 3068"/>
                <a:gd name="T96" fmla="*/ 2624 w 5699"/>
                <a:gd name="T97" fmla="*/ 901 h 3068"/>
                <a:gd name="T98" fmla="*/ 3256 w 5699"/>
                <a:gd name="T99" fmla="*/ 947 h 3068"/>
                <a:gd name="T100" fmla="*/ 3159 w 5699"/>
                <a:gd name="T101" fmla="*/ 875 h 3068"/>
                <a:gd name="T102" fmla="*/ 4305 w 5699"/>
                <a:gd name="T103" fmla="*/ 930 h 3068"/>
                <a:gd name="T104" fmla="*/ 3839 w 5699"/>
                <a:gd name="T105" fmla="*/ 1271 h 3068"/>
                <a:gd name="T106" fmla="*/ 3588 w 5699"/>
                <a:gd name="T107" fmla="*/ 1392 h 3068"/>
                <a:gd name="T108" fmla="*/ 3812 w 5699"/>
                <a:gd name="T109" fmla="*/ 1392 h 3068"/>
                <a:gd name="T110" fmla="*/ 4766 w 5699"/>
                <a:gd name="T111" fmla="*/ 2387 h 3068"/>
                <a:gd name="T112" fmla="*/ 4866 w 5699"/>
                <a:gd name="T113" fmla="*/ 2637 h 3068"/>
                <a:gd name="T114" fmla="*/ 4753 w 5699"/>
                <a:gd name="T115" fmla="*/ 2312 h 3068"/>
                <a:gd name="T116" fmla="*/ 117 w 5699"/>
                <a:gd name="T117" fmla="*/ 2327 h 3068"/>
                <a:gd name="T118" fmla="*/ 4287 w 5699"/>
                <a:gd name="T119" fmla="*/ 2375 h 30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5699" h="3068">
                  <a:moveTo>
                    <a:pt x="5423" y="7"/>
                  </a:moveTo>
                  <a:lnTo>
                    <a:pt x="5539" y="10"/>
                  </a:lnTo>
                  <a:lnTo>
                    <a:pt x="5629" y="17"/>
                  </a:lnTo>
                  <a:lnTo>
                    <a:pt x="5699" y="30"/>
                  </a:lnTo>
                  <a:lnTo>
                    <a:pt x="5686" y="44"/>
                  </a:lnTo>
                  <a:lnTo>
                    <a:pt x="5555" y="66"/>
                  </a:lnTo>
                  <a:lnTo>
                    <a:pt x="5436" y="76"/>
                  </a:lnTo>
                  <a:lnTo>
                    <a:pt x="5383" y="88"/>
                  </a:lnTo>
                  <a:lnTo>
                    <a:pt x="5484" y="87"/>
                  </a:lnTo>
                  <a:lnTo>
                    <a:pt x="5346" y="120"/>
                  </a:lnTo>
                  <a:lnTo>
                    <a:pt x="5257" y="135"/>
                  </a:lnTo>
                  <a:lnTo>
                    <a:pt x="5136" y="180"/>
                  </a:lnTo>
                  <a:lnTo>
                    <a:pt x="5030" y="189"/>
                  </a:lnTo>
                  <a:lnTo>
                    <a:pt x="4989" y="201"/>
                  </a:lnTo>
                  <a:lnTo>
                    <a:pt x="4840" y="207"/>
                  </a:lnTo>
                  <a:lnTo>
                    <a:pt x="4898" y="214"/>
                  </a:lnTo>
                  <a:lnTo>
                    <a:pt x="4856" y="224"/>
                  </a:lnTo>
                  <a:lnTo>
                    <a:pt x="4869" y="253"/>
                  </a:lnTo>
                  <a:lnTo>
                    <a:pt x="4804" y="273"/>
                  </a:lnTo>
                  <a:lnTo>
                    <a:pt x="4714" y="290"/>
                  </a:lnTo>
                  <a:lnTo>
                    <a:pt x="4669" y="313"/>
                  </a:lnTo>
                  <a:lnTo>
                    <a:pt x="4584" y="331"/>
                  </a:lnTo>
                  <a:lnTo>
                    <a:pt x="4578" y="345"/>
                  </a:lnTo>
                  <a:lnTo>
                    <a:pt x="4664" y="343"/>
                  </a:lnTo>
                  <a:lnTo>
                    <a:pt x="4652" y="357"/>
                  </a:lnTo>
                  <a:lnTo>
                    <a:pt x="4486" y="395"/>
                  </a:lnTo>
                  <a:lnTo>
                    <a:pt x="4373" y="377"/>
                  </a:lnTo>
                  <a:lnTo>
                    <a:pt x="4218" y="387"/>
                  </a:lnTo>
                  <a:lnTo>
                    <a:pt x="4152" y="380"/>
                  </a:lnTo>
                  <a:lnTo>
                    <a:pt x="4062" y="376"/>
                  </a:lnTo>
                  <a:lnTo>
                    <a:pt x="4086" y="347"/>
                  </a:lnTo>
                  <a:lnTo>
                    <a:pt x="4191" y="333"/>
                  </a:lnTo>
                  <a:lnTo>
                    <a:pt x="4212" y="290"/>
                  </a:lnTo>
                  <a:lnTo>
                    <a:pt x="4246" y="285"/>
                  </a:lnTo>
                  <a:lnTo>
                    <a:pt x="4349" y="311"/>
                  </a:lnTo>
                  <a:lnTo>
                    <a:pt x="4322" y="273"/>
                  </a:lnTo>
                  <a:lnTo>
                    <a:pt x="4256" y="262"/>
                  </a:lnTo>
                  <a:lnTo>
                    <a:pt x="4319" y="239"/>
                  </a:lnTo>
                  <a:lnTo>
                    <a:pt x="4419" y="225"/>
                  </a:lnTo>
                  <a:lnTo>
                    <a:pt x="4453" y="206"/>
                  </a:lnTo>
                  <a:lnTo>
                    <a:pt x="4411" y="184"/>
                  </a:lnTo>
                  <a:lnTo>
                    <a:pt x="4423" y="155"/>
                  </a:lnTo>
                  <a:lnTo>
                    <a:pt x="4548" y="157"/>
                  </a:lnTo>
                  <a:lnTo>
                    <a:pt x="4578" y="163"/>
                  </a:lnTo>
                  <a:lnTo>
                    <a:pt x="4673" y="143"/>
                  </a:lnTo>
                  <a:lnTo>
                    <a:pt x="4575" y="137"/>
                  </a:lnTo>
                  <a:lnTo>
                    <a:pt x="4408" y="140"/>
                  </a:lnTo>
                  <a:lnTo>
                    <a:pt x="4347" y="122"/>
                  </a:lnTo>
                  <a:lnTo>
                    <a:pt x="4335" y="100"/>
                  </a:lnTo>
                  <a:lnTo>
                    <a:pt x="4300" y="85"/>
                  </a:lnTo>
                  <a:lnTo>
                    <a:pt x="4312" y="67"/>
                  </a:lnTo>
                  <a:lnTo>
                    <a:pt x="4392" y="58"/>
                  </a:lnTo>
                  <a:lnTo>
                    <a:pt x="4447" y="56"/>
                  </a:lnTo>
                  <a:lnTo>
                    <a:pt x="4547" y="48"/>
                  </a:lnTo>
                  <a:lnTo>
                    <a:pt x="4636" y="29"/>
                  </a:lnTo>
                  <a:lnTo>
                    <a:pt x="4688" y="32"/>
                  </a:lnTo>
                  <a:lnTo>
                    <a:pt x="4721" y="46"/>
                  </a:lnTo>
                  <a:lnTo>
                    <a:pt x="4787" y="19"/>
                  </a:lnTo>
                  <a:lnTo>
                    <a:pt x="4855" y="11"/>
                  </a:lnTo>
                  <a:lnTo>
                    <a:pt x="4941" y="5"/>
                  </a:lnTo>
                  <a:lnTo>
                    <a:pt x="5080" y="3"/>
                  </a:lnTo>
                  <a:lnTo>
                    <a:pt x="5098" y="9"/>
                  </a:lnTo>
                  <a:lnTo>
                    <a:pt x="5236" y="0"/>
                  </a:lnTo>
                  <a:lnTo>
                    <a:pt x="5329" y="3"/>
                  </a:lnTo>
                  <a:lnTo>
                    <a:pt x="5423" y="7"/>
                  </a:lnTo>
                  <a:moveTo>
                    <a:pt x="4382" y="188"/>
                  </a:moveTo>
                  <a:lnTo>
                    <a:pt x="4419" y="206"/>
                  </a:lnTo>
                  <a:lnTo>
                    <a:pt x="4335" y="223"/>
                  </a:lnTo>
                  <a:lnTo>
                    <a:pt x="4199" y="267"/>
                  </a:lnTo>
                  <a:lnTo>
                    <a:pt x="4110" y="271"/>
                  </a:lnTo>
                  <a:lnTo>
                    <a:pt x="4018" y="263"/>
                  </a:lnTo>
                  <a:lnTo>
                    <a:pt x="3994" y="240"/>
                  </a:lnTo>
                  <a:lnTo>
                    <a:pt x="4019" y="219"/>
                  </a:lnTo>
                  <a:lnTo>
                    <a:pt x="4074" y="204"/>
                  </a:lnTo>
                  <a:lnTo>
                    <a:pt x="3987" y="204"/>
                  </a:lnTo>
                  <a:lnTo>
                    <a:pt x="3958" y="185"/>
                  </a:lnTo>
                  <a:lnTo>
                    <a:pt x="3959" y="160"/>
                  </a:lnTo>
                  <a:lnTo>
                    <a:pt x="4022" y="136"/>
                  </a:lnTo>
                  <a:lnTo>
                    <a:pt x="4075" y="119"/>
                  </a:lnTo>
                  <a:lnTo>
                    <a:pt x="4127" y="116"/>
                  </a:lnTo>
                  <a:lnTo>
                    <a:pt x="4123" y="103"/>
                  </a:lnTo>
                  <a:lnTo>
                    <a:pt x="4233" y="101"/>
                  </a:lnTo>
                  <a:lnTo>
                    <a:pt x="4257" y="129"/>
                  </a:lnTo>
                  <a:lnTo>
                    <a:pt x="4321" y="141"/>
                  </a:lnTo>
                  <a:lnTo>
                    <a:pt x="4386" y="151"/>
                  </a:lnTo>
                  <a:lnTo>
                    <a:pt x="4382" y="188"/>
                  </a:lnTo>
                  <a:moveTo>
                    <a:pt x="3671" y="265"/>
                  </a:moveTo>
                  <a:lnTo>
                    <a:pt x="3660" y="289"/>
                  </a:lnTo>
                  <a:lnTo>
                    <a:pt x="3589" y="283"/>
                  </a:lnTo>
                  <a:lnTo>
                    <a:pt x="3534" y="263"/>
                  </a:lnTo>
                  <a:lnTo>
                    <a:pt x="3430" y="261"/>
                  </a:lnTo>
                  <a:lnTo>
                    <a:pt x="3498" y="244"/>
                  </a:lnTo>
                  <a:lnTo>
                    <a:pt x="3458" y="230"/>
                  </a:lnTo>
                  <a:lnTo>
                    <a:pt x="3484" y="208"/>
                  </a:lnTo>
                  <a:lnTo>
                    <a:pt x="3567" y="216"/>
                  </a:lnTo>
                  <a:lnTo>
                    <a:pt x="3669" y="237"/>
                  </a:lnTo>
                  <a:lnTo>
                    <a:pt x="3671" y="265"/>
                  </a:lnTo>
                  <a:moveTo>
                    <a:pt x="3857" y="280"/>
                  </a:moveTo>
                  <a:lnTo>
                    <a:pt x="3771" y="293"/>
                  </a:lnTo>
                  <a:lnTo>
                    <a:pt x="3748" y="279"/>
                  </a:lnTo>
                  <a:lnTo>
                    <a:pt x="3753" y="257"/>
                  </a:lnTo>
                  <a:lnTo>
                    <a:pt x="3779" y="233"/>
                  </a:lnTo>
                  <a:lnTo>
                    <a:pt x="3838" y="235"/>
                  </a:lnTo>
                  <a:lnTo>
                    <a:pt x="3861" y="239"/>
                  </a:lnTo>
                  <a:lnTo>
                    <a:pt x="3894" y="259"/>
                  </a:lnTo>
                  <a:lnTo>
                    <a:pt x="3857" y="280"/>
                  </a:lnTo>
                  <a:moveTo>
                    <a:pt x="3231" y="248"/>
                  </a:moveTo>
                  <a:lnTo>
                    <a:pt x="3157" y="260"/>
                  </a:lnTo>
                  <a:lnTo>
                    <a:pt x="3078" y="260"/>
                  </a:lnTo>
                  <a:lnTo>
                    <a:pt x="3090" y="251"/>
                  </a:lnTo>
                  <a:lnTo>
                    <a:pt x="3163" y="234"/>
                  </a:lnTo>
                  <a:lnTo>
                    <a:pt x="3185" y="237"/>
                  </a:lnTo>
                  <a:lnTo>
                    <a:pt x="3231" y="248"/>
                  </a:lnTo>
                  <a:moveTo>
                    <a:pt x="3135" y="302"/>
                  </a:moveTo>
                  <a:lnTo>
                    <a:pt x="3021" y="319"/>
                  </a:lnTo>
                  <a:lnTo>
                    <a:pt x="2975" y="300"/>
                  </a:lnTo>
                  <a:lnTo>
                    <a:pt x="3040" y="281"/>
                  </a:lnTo>
                  <a:lnTo>
                    <a:pt x="3119" y="275"/>
                  </a:lnTo>
                  <a:lnTo>
                    <a:pt x="3175" y="284"/>
                  </a:lnTo>
                  <a:lnTo>
                    <a:pt x="3135" y="302"/>
                  </a:lnTo>
                  <a:moveTo>
                    <a:pt x="3917" y="312"/>
                  </a:moveTo>
                  <a:lnTo>
                    <a:pt x="3893" y="314"/>
                  </a:lnTo>
                  <a:lnTo>
                    <a:pt x="3806" y="310"/>
                  </a:lnTo>
                  <a:lnTo>
                    <a:pt x="3812" y="294"/>
                  </a:lnTo>
                  <a:lnTo>
                    <a:pt x="3909" y="294"/>
                  </a:lnTo>
                  <a:lnTo>
                    <a:pt x="3930" y="305"/>
                  </a:lnTo>
                  <a:lnTo>
                    <a:pt x="3917" y="312"/>
                  </a:lnTo>
                  <a:moveTo>
                    <a:pt x="2839" y="305"/>
                  </a:moveTo>
                  <a:lnTo>
                    <a:pt x="2768" y="351"/>
                  </a:lnTo>
                  <a:lnTo>
                    <a:pt x="2702" y="373"/>
                  </a:lnTo>
                  <a:lnTo>
                    <a:pt x="2651" y="376"/>
                  </a:lnTo>
                  <a:lnTo>
                    <a:pt x="2523" y="402"/>
                  </a:lnTo>
                  <a:lnTo>
                    <a:pt x="2430" y="412"/>
                  </a:lnTo>
                  <a:lnTo>
                    <a:pt x="2382" y="398"/>
                  </a:lnTo>
                  <a:lnTo>
                    <a:pt x="2382" y="398"/>
                  </a:lnTo>
                  <a:lnTo>
                    <a:pt x="2530" y="352"/>
                  </a:lnTo>
                  <a:lnTo>
                    <a:pt x="2686" y="313"/>
                  </a:lnTo>
                  <a:lnTo>
                    <a:pt x="2760" y="314"/>
                  </a:lnTo>
                  <a:lnTo>
                    <a:pt x="2839" y="305"/>
                  </a:lnTo>
                  <a:moveTo>
                    <a:pt x="3847" y="338"/>
                  </a:moveTo>
                  <a:lnTo>
                    <a:pt x="3880" y="358"/>
                  </a:lnTo>
                  <a:lnTo>
                    <a:pt x="3977" y="357"/>
                  </a:lnTo>
                  <a:lnTo>
                    <a:pt x="3998" y="378"/>
                  </a:lnTo>
                  <a:lnTo>
                    <a:pt x="3963" y="401"/>
                  </a:lnTo>
                  <a:lnTo>
                    <a:pt x="4005" y="415"/>
                  </a:lnTo>
                  <a:lnTo>
                    <a:pt x="4022" y="430"/>
                  </a:lnTo>
                  <a:lnTo>
                    <a:pt x="4087" y="433"/>
                  </a:lnTo>
                  <a:lnTo>
                    <a:pt x="4155" y="438"/>
                  </a:lnTo>
                  <a:lnTo>
                    <a:pt x="4247" y="425"/>
                  </a:lnTo>
                  <a:lnTo>
                    <a:pt x="4354" y="419"/>
                  </a:lnTo>
                  <a:lnTo>
                    <a:pt x="4431" y="424"/>
                  </a:lnTo>
                  <a:lnTo>
                    <a:pt x="4463" y="448"/>
                  </a:lnTo>
                  <a:lnTo>
                    <a:pt x="4451" y="474"/>
                  </a:lnTo>
                  <a:lnTo>
                    <a:pt x="4405" y="491"/>
                  </a:lnTo>
                  <a:lnTo>
                    <a:pt x="4317" y="505"/>
                  </a:lnTo>
                  <a:lnTo>
                    <a:pt x="4259" y="497"/>
                  </a:lnTo>
                  <a:lnTo>
                    <a:pt x="4104" y="507"/>
                  </a:lnTo>
                  <a:lnTo>
                    <a:pt x="3998" y="509"/>
                  </a:lnTo>
                  <a:lnTo>
                    <a:pt x="3924" y="501"/>
                  </a:lnTo>
                  <a:lnTo>
                    <a:pt x="3810" y="480"/>
                  </a:lnTo>
                  <a:lnTo>
                    <a:pt x="3828" y="444"/>
                  </a:lnTo>
                  <a:lnTo>
                    <a:pt x="3855" y="413"/>
                  </a:lnTo>
                  <a:lnTo>
                    <a:pt x="3834" y="386"/>
                  </a:lnTo>
                  <a:lnTo>
                    <a:pt x="3740" y="378"/>
                  </a:lnTo>
                  <a:lnTo>
                    <a:pt x="3704" y="359"/>
                  </a:lnTo>
                  <a:lnTo>
                    <a:pt x="3751" y="334"/>
                  </a:lnTo>
                  <a:lnTo>
                    <a:pt x="3847" y="338"/>
                  </a:lnTo>
                  <a:moveTo>
                    <a:pt x="3116" y="393"/>
                  </a:moveTo>
                  <a:lnTo>
                    <a:pt x="3108" y="415"/>
                  </a:lnTo>
                  <a:lnTo>
                    <a:pt x="3165" y="405"/>
                  </a:lnTo>
                  <a:lnTo>
                    <a:pt x="3214" y="408"/>
                  </a:lnTo>
                  <a:lnTo>
                    <a:pt x="3186" y="439"/>
                  </a:lnTo>
                  <a:lnTo>
                    <a:pt x="3120" y="469"/>
                  </a:lnTo>
                  <a:lnTo>
                    <a:pt x="2937" y="479"/>
                  </a:lnTo>
                  <a:lnTo>
                    <a:pt x="2775" y="507"/>
                  </a:lnTo>
                  <a:lnTo>
                    <a:pt x="2696" y="508"/>
                  </a:lnTo>
                  <a:lnTo>
                    <a:pt x="2716" y="487"/>
                  </a:lnTo>
                  <a:lnTo>
                    <a:pt x="2856" y="459"/>
                  </a:lnTo>
                  <a:lnTo>
                    <a:pt x="2618" y="466"/>
                  </a:lnTo>
                  <a:lnTo>
                    <a:pt x="2563" y="455"/>
                  </a:lnTo>
                  <a:lnTo>
                    <a:pt x="2712" y="393"/>
                  </a:lnTo>
                  <a:lnTo>
                    <a:pt x="2781" y="376"/>
                  </a:lnTo>
                  <a:lnTo>
                    <a:pt x="2894" y="397"/>
                  </a:lnTo>
                  <a:lnTo>
                    <a:pt x="2935" y="434"/>
                  </a:lnTo>
                  <a:lnTo>
                    <a:pt x="3017" y="439"/>
                  </a:lnTo>
                  <a:lnTo>
                    <a:pt x="3020" y="379"/>
                  </a:lnTo>
                  <a:lnTo>
                    <a:pt x="3094" y="356"/>
                  </a:lnTo>
                  <a:lnTo>
                    <a:pt x="3136" y="364"/>
                  </a:lnTo>
                  <a:lnTo>
                    <a:pt x="3116" y="393"/>
                  </a:lnTo>
                  <a:moveTo>
                    <a:pt x="3634" y="361"/>
                  </a:moveTo>
                  <a:lnTo>
                    <a:pt x="3639" y="390"/>
                  </a:lnTo>
                  <a:lnTo>
                    <a:pt x="3605" y="422"/>
                  </a:lnTo>
                  <a:lnTo>
                    <a:pt x="3531" y="469"/>
                  </a:lnTo>
                  <a:lnTo>
                    <a:pt x="3440" y="476"/>
                  </a:lnTo>
                  <a:lnTo>
                    <a:pt x="3397" y="466"/>
                  </a:lnTo>
                  <a:lnTo>
                    <a:pt x="3440" y="428"/>
                  </a:lnTo>
                  <a:lnTo>
                    <a:pt x="3353" y="433"/>
                  </a:lnTo>
                  <a:lnTo>
                    <a:pt x="3406" y="385"/>
                  </a:lnTo>
                  <a:lnTo>
                    <a:pt x="3457" y="387"/>
                  </a:lnTo>
                  <a:lnTo>
                    <a:pt x="3555" y="366"/>
                  </a:lnTo>
                  <a:lnTo>
                    <a:pt x="3621" y="369"/>
                  </a:lnTo>
                  <a:lnTo>
                    <a:pt x="3634" y="361"/>
                  </a:lnTo>
                  <a:moveTo>
                    <a:pt x="3759" y="471"/>
                  </a:moveTo>
                  <a:lnTo>
                    <a:pt x="3706" y="496"/>
                  </a:lnTo>
                  <a:lnTo>
                    <a:pt x="3637" y="491"/>
                  </a:lnTo>
                  <a:lnTo>
                    <a:pt x="3593" y="474"/>
                  </a:lnTo>
                  <a:lnTo>
                    <a:pt x="3651" y="445"/>
                  </a:lnTo>
                  <a:lnTo>
                    <a:pt x="3741" y="428"/>
                  </a:lnTo>
                  <a:lnTo>
                    <a:pt x="3762" y="450"/>
                  </a:lnTo>
                  <a:lnTo>
                    <a:pt x="3759" y="471"/>
                  </a:lnTo>
                  <a:moveTo>
                    <a:pt x="2102" y="711"/>
                  </a:moveTo>
                  <a:lnTo>
                    <a:pt x="1922" y="744"/>
                  </a:lnTo>
                  <a:lnTo>
                    <a:pt x="1931" y="714"/>
                  </a:lnTo>
                  <a:lnTo>
                    <a:pt x="1854" y="677"/>
                  </a:lnTo>
                  <a:lnTo>
                    <a:pt x="1914" y="648"/>
                  </a:lnTo>
                  <a:lnTo>
                    <a:pt x="2013" y="599"/>
                  </a:lnTo>
                  <a:lnTo>
                    <a:pt x="2115" y="555"/>
                  </a:lnTo>
                  <a:lnTo>
                    <a:pt x="2118" y="515"/>
                  </a:lnTo>
                  <a:lnTo>
                    <a:pt x="2304" y="505"/>
                  </a:lnTo>
                  <a:lnTo>
                    <a:pt x="2359" y="518"/>
                  </a:lnTo>
                  <a:lnTo>
                    <a:pt x="2485" y="522"/>
                  </a:lnTo>
                  <a:lnTo>
                    <a:pt x="2511" y="541"/>
                  </a:lnTo>
                  <a:lnTo>
                    <a:pt x="2532" y="569"/>
                  </a:lnTo>
                  <a:lnTo>
                    <a:pt x="2446" y="586"/>
                  </a:lnTo>
                  <a:lnTo>
                    <a:pt x="2261" y="633"/>
                  </a:lnTo>
                  <a:lnTo>
                    <a:pt x="2138" y="681"/>
                  </a:lnTo>
                  <a:lnTo>
                    <a:pt x="2102" y="711"/>
                  </a:lnTo>
                  <a:moveTo>
                    <a:pt x="3636" y="616"/>
                  </a:moveTo>
                  <a:lnTo>
                    <a:pt x="3531" y="667"/>
                  </a:lnTo>
                  <a:lnTo>
                    <a:pt x="3474" y="664"/>
                  </a:lnTo>
                  <a:lnTo>
                    <a:pt x="3499" y="605"/>
                  </a:lnTo>
                  <a:lnTo>
                    <a:pt x="3534" y="571"/>
                  </a:lnTo>
                  <a:lnTo>
                    <a:pt x="3589" y="543"/>
                  </a:lnTo>
                  <a:lnTo>
                    <a:pt x="3658" y="525"/>
                  </a:lnTo>
                  <a:lnTo>
                    <a:pt x="3762" y="528"/>
                  </a:lnTo>
                  <a:lnTo>
                    <a:pt x="3844" y="544"/>
                  </a:lnTo>
                  <a:lnTo>
                    <a:pt x="3710" y="603"/>
                  </a:lnTo>
                  <a:lnTo>
                    <a:pt x="3636" y="616"/>
                  </a:lnTo>
                  <a:moveTo>
                    <a:pt x="3338" y="545"/>
                  </a:moveTo>
                  <a:lnTo>
                    <a:pt x="3385" y="558"/>
                  </a:lnTo>
                  <a:lnTo>
                    <a:pt x="3485" y="550"/>
                  </a:lnTo>
                  <a:lnTo>
                    <a:pt x="3479" y="569"/>
                  </a:lnTo>
                  <a:lnTo>
                    <a:pt x="3398" y="601"/>
                  </a:lnTo>
                  <a:lnTo>
                    <a:pt x="3448" y="630"/>
                  </a:lnTo>
                  <a:lnTo>
                    <a:pt x="3378" y="692"/>
                  </a:lnTo>
                  <a:lnTo>
                    <a:pt x="3265" y="718"/>
                  </a:lnTo>
                  <a:lnTo>
                    <a:pt x="3220" y="713"/>
                  </a:lnTo>
                  <a:lnTo>
                    <a:pt x="3210" y="686"/>
                  </a:lnTo>
                  <a:lnTo>
                    <a:pt x="3133" y="634"/>
                  </a:lnTo>
                  <a:lnTo>
                    <a:pt x="3157" y="612"/>
                  </a:lnTo>
                  <a:lnTo>
                    <a:pt x="3254" y="620"/>
                  </a:lnTo>
                  <a:lnTo>
                    <a:pt x="3243" y="577"/>
                  </a:lnTo>
                  <a:lnTo>
                    <a:pt x="3338" y="545"/>
                  </a:lnTo>
                  <a:moveTo>
                    <a:pt x="4004" y="590"/>
                  </a:moveTo>
                  <a:lnTo>
                    <a:pt x="4008" y="632"/>
                  </a:lnTo>
                  <a:lnTo>
                    <a:pt x="4104" y="578"/>
                  </a:lnTo>
                  <a:lnTo>
                    <a:pt x="4258" y="551"/>
                  </a:lnTo>
                  <a:lnTo>
                    <a:pt x="4288" y="620"/>
                  </a:lnTo>
                  <a:lnTo>
                    <a:pt x="4244" y="664"/>
                  </a:lnTo>
                  <a:lnTo>
                    <a:pt x="4363" y="644"/>
                  </a:lnTo>
                  <a:lnTo>
                    <a:pt x="4434" y="618"/>
                  </a:lnTo>
                  <a:lnTo>
                    <a:pt x="4523" y="652"/>
                  </a:lnTo>
                  <a:lnTo>
                    <a:pt x="4571" y="684"/>
                  </a:lnTo>
                  <a:lnTo>
                    <a:pt x="4556" y="714"/>
                  </a:lnTo>
                  <a:lnTo>
                    <a:pt x="4665" y="699"/>
                  </a:lnTo>
                  <a:lnTo>
                    <a:pt x="4689" y="743"/>
                  </a:lnTo>
                  <a:lnTo>
                    <a:pt x="4799" y="771"/>
                  </a:lnTo>
                  <a:lnTo>
                    <a:pt x="4828" y="799"/>
                  </a:lnTo>
                  <a:lnTo>
                    <a:pt x="4836" y="866"/>
                  </a:lnTo>
                  <a:lnTo>
                    <a:pt x="4715" y="899"/>
                  </a:lnTo>
                  <a:lnTo>
                    <a:pt x="4815" y="946"/>
                  </a:lnTo>
                  <a:lnTo>
                    <a:pt x="4893" y="962"/>
                  </a:lnTo>
                  <a:lnTo>
                    <a:pt x="4935" y="1030"/>
                  </a:lnTo>
                  <a:lnTo>
                    <a:pt x="5020" y="1035"/>
                  </a:lnTo>
                  <a:lnTo>
                    <a:pt x="4975" y="1087"/>
                  </a:lnTo>
                  <a:lnTo>
                    <a:pt x="4828" y="1174"/>
                  </a:lnTo>
                  <a:lnTo>
                    <a:pt x="4776" y="1142"/>
                  </a:lnTo>
                  <a:lnTo>
                    <a:pt x="4727" y="1070"/>
                  </a:lnTo>
                  <a:lnTo>
                    <a:pt x="4649" y="1079"/>
                  </a:lnTo>
                  <a:lnTo>
                    <a:pt x="4617" y="1122"/>
                  </a:lnTo>
                  <a:lnTo>
                    <a:pt x="4652" y="1166"/>
                  </a:lnTo>
                  <a:lnTo>
                    <a:pt x="4710" y="1201"/>
                  </a:lnTo>
                  <a:lnTo>
                    <a:pt x="4723" y="1221"/>
                  </a:lnTo>
                  <a:lnTo>
                    <a:pt x="4721" y="1296"/>
                  </a:lnTo>
                  <a:lnTo>
                    <a:pt x="4672" y="1352"/>
                  </a:lnTo>
                  <a:lnTo>
                    <a:pt x="4609" y="1331"/>
                  </a:lnTo>
                  <a:lnTo>
                    <a:pt x="4496" y="1269"/>
                  </a:lnTo>
                  <a:lnTo>
                    <a:pt x="4542" y="1335"/>
                  </a:lnTo>
                  <a:lnTo>
                    <a:pt x="4579" y="1382"/>
                  </a:lnTo>
                  <a:lnTo>
                    <a:pt x="4575" y="1409"/>
                  </a:lnTo>
                  <a:lnTo>
                    <a:pt x="4431" y="1378"/>
                  </a:lnTo>
                  <a:lnTo>
                    <a:pt x="4330" y="1333"/>
                  </a:lnTo>
                  <a:lnTo>
                    <a:pt x="4281" y="1296"/>
                  </a:lnTo>
                  <a:lnTo>
                    <a:pt x="4313" y="1274"/>
                  </a:lnTo>
                  <a:lnTo>
                    <a:pt x="4250" y="1235"/>
                  </a:lnTo>
                  <a:lnTo>
                    <a:pt x="4189" y="1198"/>
                  </a:lnTo>
                  <a:lnTo>
                    <a:pt x="4176" y="1220"/>
                  </a:lnTo>
                  <a:lnTo>
                    <a:pt x="4002" y="1232"/>
                  </a:lnTo>
                  <a:lnTo>
                    <a:pt x="3970" y="1206"/>
                  </a:lnTo>
                  <a:lnTo>
                    <a:pt x="4044" y="1151"/>
                  </a:lnTo>
                  <a:lnTo>
                    <a:pt x="4152" y="1149"/>
                  </a:lnTo>
                  <a:lnTo>
                    <a:pt x="4275" y="1140"/>
                  </a:lnTo>
                  <a:lnTo>
                    <a:pt x="4273" y="1113"/>
                  </a:lnTo>
                  <a:lnTo>
                    <a:pt x="4317" y="1076"/>
                  </a:lnTo>
                  <a:lnTo>
                    <a:pt x="4435" y="1004"/>
                  </a:lnTo>
                  <a:lnTo>
                    <a:pt x="4441" y="971"/>
                  </a:lnTo>
                  <a:lnTo>
                    <a:pt x="4436" y="946"/>
                  </a:lnTo>
                  <a:lnTo>
                    <a:pt x="4376" y="911"/>
                  </a:lnTo>
                  <a:lnTo>
                    <a:pt x="4282" y="887"/>
                  </a:lnTo>
                  <a:lnTo>
                    <a:pt x="4330" y="868"/>
                  </a:lnTo>
                  <a:lnTo>
                    <a:pt x="4305" y="824"/>
                  </a:lnTo>
                  <a:lnTo>
                    <a:pt x="4260" y="820"/>
                  </a:lnTo>
                  <a:lnTo>
                    <a:pt x="4235" y="796"/>
                  </a:lnTo>
                  <a:lnTo>
                    <a:pt x="4191" y="817"/>
                  </a:lnTo>
                  <a:lnTo>
                    <a:pt x="4086" y="826"/>
                  </a:lnTo>
                  <a:lnTo>
                    <a:pt x="3902" y="810"/>
                  </a:lnTo>
                  <a:lnTo>
                    <a:pt x="3805" y="789"/>
                  </a:lnTo>
                  <a:lnTo>
                    <a:pt x="3727" y="779"/>
                  </a:lnTo>
                  <a:lnTo>
                    <a:pt x="3704" y="754"/>
                  </a:lnTo>
                  <a:lnTo>
                    <a:pt x="3787" y="722"/>
                  </a:lnTo>
                  <a:lnTo>
                    <a:pt x="3712" y="722"/>
                  </a:lnTo>
                  <a:lnTo>
                    <a:pt x="3758" y="652"/>
                  </a:lnTo>
                  <a:lnTo>
                    <a:pt x="3854" y="592"/>
                  </a:lnTo>
                  <a:lnTo>
                    <a:pt x="3932" y="565"/>
                  </a:lnTo>
                  <a:lnTo>
                    <a:pt x="4081" y="547"/>
                  </a:lnTo>
                  <a:lnTo>
                    <a:pt x="4004" y="590"/>
                  </a:lnTo>
                  <a:moveTo>
                    <a:pt x="4530" y="594"/>
                  </a:moveTo>
                  <a:lnTo>
                    <a:pt x="4520" y="612"/>
                  </a:lnTo>
                  <a:lnTo>
                    <a:pt x="4467" y="610"/>
                  </a:lnTo>
                  <a:lnTo>
                    <a:pt x="4412" y="609"/>
                  </a:lnTo>
                  <a:lnTo>
                    <a:pt x="4347" y="618"/>
                  </a:lnTo>
                  <a:lnTo>
                    <a:pt x="4336" y="614"/>
                  </a:lnTo>
                  <a:lnTo>
                    <a:pt x="4308" y="578"/>
                  </a:lnTo>
                  <a:lnTo>
                    <a:pt x="4331" y="554"/>
                  </a:lnTo>
                  <a:lnTo>
                    <a:pt x="4359" y="550"/>
                  </a:lnTo>
                  <a:lnTo>
                    <a:pt x="4471" y="557"/>
                  </a:lnTo>
                  <a:lnTo>
                    <a:pt x="4530" y="594"/>
                  </a:lnTo>
                  <a:moveTo>
                    <a:pt x="3095" y="573"/>
                  </a:moveTo>
                  <a:lnTo>
                    <a:pt x="3001" y="617"/>
                  </a:lnTo>
                  <a:lnTo>
                    <a:pt x="2972" y="570"/>
                  </a:lnTo>
                  <a:lnTo>
                    <a:pt x="3000" y="561"/>
                  </a:lnTo>
                  <a:lnTo>
                    <a:pt x="3072" y="558"/>
                  </a:lnTo>
                  <a:lnTo>
                    <a:pt x="3095" y="573"/>
                  </a:lnTo>
                  <a:moveTo>
                    <a:pt x="2573" y="593"/>
                  </a:moveTo>
                  <a:lnTo>
                    <a:pt x="2509" y="624"/>
                  </a:lnTo>
                  <a:lnTo>
                    <a:pt x="2649" y="604"/>
                  </a:lnTo>
                  <a:lnTo>
                    <a:pt x="2682" y="638"/>
                  </a:lnTo>
                  <a:lnTo>
                    <a:pt x="2780" y="603"/>
                  </a:lnTo>
                  <a:lnTo>
                    <a:pt x="2803" y="625"/>
                  </a:lnTo>
                  <a:lnTo>
                    <a:pt x="2772" y="692"/>
                  </a:lnTo>
                  <a:lnTo>
                    <a:pt x="2829" y="664"/>
                  </a:lnTo>
                  <a:lnTo>
                    <a:pt x="2869" y="595"/>
                  </a:lnTo>
                  <a:lnTo>
                    <a:pt x="2926" y="585"/>
                  </a:lnTo>
                  <a:lnTo>
                    <a:pt x="2965" y="596"/>
                  </a:lnTo>
                  <a:lnTo>
                    <a:pt x="2994" y="623"/>
                  </a:lnTo>
                  <a:lnTo>
                    <a:pt x="2956" y="689"/>
                  </a:lnTo>
                  <a:lnTo>
                    <a:pt x="2922" y="738"/>
                  </a:lnTo>
                  <a:lnTo>
                    <a:pt x="2976" y="773"/>
                  </a:lnTo>
                  <a:lnTo>
                    <a:pt x="3041" y="806"/>
                  </a:lnTo>
                  <a:lnTo>
                    <a:pt x="3005" y="837"/>
                  </a:lnTo>
                  <a:lnTo>
                    <a:pt x="2910" y="843"/>
                  </a:lnTo>
                  <a:lnTo>
                    <a:pt x="2919" y="870"/>
                  </a:lnTo>
                  <a:lnTo>
                    <a:pt x="2875" y="897"/>
                  </a:lnTo>
                  <a:lnTo>
                    <a:pt x="2787" y="885"/>
                  </a:lnTo>
                  <a:lnTo>
                    <a:pt x="2712" y="866"/>
                  </a:lnTo>
                  <a:lnTo>
                    <a:pt x="2644" y="870"/>
                  </a:lnTo>
                  <a:lnTo>
                    <a:pt x="2517" y="895"/>
                  </a:lnTo>
                  <a:lnTo>
                    <a:pt x="2367" y="906"/>
                  </a:lnTo>
                  <a:lnTo>
                    <a:pt x="2263" y="912"/>
                  </a:lnTo>
                  <a:lnTo>
                    <a:pt x="2269" y="878"/>
                  </a:lnTo>
                  <a:lnTo>
                    <a:pt x="2215" y="859"/>
                  </a:lnTo>
                  <a:lnTo>
                    <a:pt x="2158" y="867"/>
                  </a:lnTo>
                  <a:lnTo>
                    <a:pt x="2154" y="810"/>
                  </a:lnTo>
                  <a:lnTo>
                    <a:pt x="2198" y="803"/>
                  </a:lnTo>
                  <a:lnTo>
                    <a:pt x="2294" y="791"/>
                  </a:lnTo>
                  <a:lnTo>
                    <a:pt x="2367" y="794"/>
                  </a:lnTo>
                  <a:lnTo>
                    <a:pt x="2450" y="782"/>
                  </a:lnTo>
                  <a:lnTo>
                    <a:pt x="2365" y="765"/>
                  </a:lnTo>
                  <a:lnTo>
                    <a:pt x="2244" y="771"/>
                  </a:lnTo>
                  <a:lnTo>
                    <a:pt x="2170" y="770"/>
                  </a:lnTo>
                  <a:lnTo>
                    <a:pt x="2171" y="744"/>
                  </a:lnTo>
                  <a:lnTo>
                    <a:pt x="2326" y="716"/>
                  </a:lnTo>
                  <a:lnTo>
                    <a:pt x="2244" y="717"/>
                  </a:lnTo>
                  <a:lnTo>
                    <a:pt x="2172" y="699"/>
                  </a:lnTo>
                  <a:lnTo>
                    <a:pt x="2278" y="647"/>
                  </a:lnTo>
                  <a:lnTo>
                    <a:pt x="2347" y="620"/>
                  </a:lnTo>
                  <a:lnTo>
                    <a:pt x="2535" y="580"/>
                  </a:lnTo>
                  <a:lnTo>
                    <a:pt x="2573" y="593"/>
                  </a:lnTo>
                  <a:moveTo>
                    <a:pt x="3571" y="843"/>
                  </a:moveTo>
                  <a:lnTo>
                    <a:pt x="3509" y="917"/>
                  </a:lnTo>
                  <a:lnTo>
                    <a:pt x="3629" y="860"/>
                  </a:lnTo>
                  <a:lnTo>
                    <a:pt x="3656" y="907"/>
                  </a:lnTo>
                  <a:lnTo>
                    <a:pt x="3596" y="961"/>
                  </a:lnTo>
                  <a:lnTo>
                    <a:pt x="3611" y="1010"/>
                  </a:lnTo>
                  <a:lnTo>
                    <a:pt x="3711" y="957"/>
                  </a:lnTo>
                  <a:lnTo>
                    <a:pt x="3800" y="894"/>
                  </a:lnTo>
                  <a:lnTo>
                    <a:pt x="3866" y="816"/>
                  </a:lnTo>
                  <a:lnTo>
                    <a:pt x="3938" y="821"/>
                  </a:lnTo>
                  <a:lnTo>
                    <a:pt x="4010" y="832"/>
                  </a:lnTo>
                  <a:lnTo>
                    <a:pt x="4055" y="867"/>
                  </a:lnTo>
                  <a:lnTo>
                    <a:pt x="4032" y="903"/>
                  </a:lnTo>
                  <a:lnTo>
                    <a:pt x="3962" y="942"/>
                  </a:lnTo>
                  <a:lnTo>
                    <a:pt x="3972" y="981"/>
                  </a:lnTo>
                  <a:lnTo>
                    <a:pt x="3939" y="1016"/>
                  </a:lnTo>
                  <a:lnTo>
                    <a:pt x="3792" y="1068"/>
                  </a:lnTo>
                  <a:lnTo>
                    <a:pt x="3706" y="1080"/>
                  </a:lnTo>
                  <a:lnTo>
                    <a:pt x="3664" y="1057"/>
                  </a:lnTo>
                  <a:lnTo>
                    <a:pt x="3619" y="1095"/>
                  </a:lnTo>
                  <a:lnTo>
                    <a:pt x="3518" y="1158"/>
                  </a:lnTo>
                  <a:lnTo>
                    <a:pt x="3477" y="1191"/>
                  </a:lnTo>
                  <a:lnTo>
                    <a:pt x="3373" y="1242"/>
                  </a:lnTo>
                  <a:lnTo>
                    <a:pt x="3287" y="1247"/>
                  </a:lnTo>
                  <a:lnTo>
                    <a:pt x="3218" y="1280"/>
                  </a:lnTo>
                  <a:lnTo>
                    <a:pt x="3178" y="1330"/>
                  </a:lnTo>
                  <a:lnTo>
                    <a:pt x="3103" y="1339"/>
                  </a:lnTo>
                  <a:lnTo>
                    <a:pt x="2985" y="1402"/>
                  </a:lnTo>
                  <a:lnTo>
                    <a:pt x="2858" y="1490"/>
                  </a:lnTo>
                  <a:lnTo>
                    <a:pt x="2792" y="1552"/>
                  </a:lnTo>
                  <a:lnTo>
                    <a:pt x="2726" y="1644"/>
                  </a:lnTo>
                  <a:lnTo>
                    <a:pt x="2806" y="1657"/>
                  </a:lnTo>
                  <a:lnTo>
                    <a:pt x="2785" y="1732"/>
                  </a:lnTo>
                  <a:lnTo>
                    <a:pt x="2776" y="1793"/>
                  </a:lnTo>
                  <a:lnTo>
                    <a:pt x="2872" y="1777"/>
                  </a:lnTo>
                  <a:lnTo>
                    <a:pt x="2966" y="1812"/>
                  </a:lnTo>
                  <a:lnTo>
                    <a:pt x="3010" y="1842"/>
                  </a:lnTo>
                  <a:lnTo>
                    <a:pt x="3032" y="1880"/>
                  </a:lnTo>
                  <a:lnTo>
                    <a:pt x="3098" y="1903"/>
                  </a:lnTo>
                  <a:lnTo>
                    <a:pt x="3146" y="1937"/>
                  </a:lnTo>
                  <a:lnTo>
                    <a:pt x="3247" y="1941"/>
                  </a:lnTo>
                  <a:lnTo>
                    <a:pt x="3311" y="1949"/>
                  </a:lnTo>
                  <a:lnTo>
                    <a:pt x="3264" y="2020"/>
                  </a:lnTo>
                  <a:lnTo>
                    <a:pt x="3242" y="2102"/>
                  </a:lnTo>
                  <a:lnTo>
                    <a:pt x="3244" y="2194"/>
                  </a:lnTo>
                  <a:lnTo>
                    <a:pt x="3304" y="2272"/>
                  </a:lnTo>
                  <a:lnTo>
                    <a:pt x="3366" y="2245"/>
                  </a:lnTo>
                  <a:lnTo>
                    <a:pt x="3439" y="2160"/>
                  </a:lnTo>
                  <a:lnTo>
                    <a:pt x="3468" y="2031"/>
                  </a:lnTo>
                  <a:lnTo>
                    <a:pt x="3445" y="1988"/>
                  </a:lnTo>
                  <a:lnTo>
                    <a:pt x="3565" y="1950"/>
                  </a:lnTo>
                  <a:lnTo>
                    <a:pt x="3664" y="1893"/>
                  </a:lnTo>
                  <a:lnTo>
                    <a:pt x="3727" y="1837"/>
                  </a:lnTo>
                  <a:lnTo>
                    <a:pt x="3750" y="1783"/>
                  </a:lnTo>
                  <a:lnTo>
                    <a:pt x="3744" y="1715"/>
                  </a:lnTo>
                  <a:lnTo>
                    <a:pt x="3702" y="1655"/>
                  </a:lnTo>
                  <a:lnTo>
                    <a:pt x="3820" y="1572"/>
                  </a:lnTo>
                  <a:lnTo>
                    <a:pt x="3835" y="1501"/>
                  </a:lnTo>
                  <a:lnTo>
                    <a:pt x="3888" y="1379"/>
                  </a:lnTo>
                  <a:lnTo>
                    <a:pt x="3939" y="1361"/>
                  </a:lnTo>
                  <a:lnTo>
                    <a:pt x="4028" y="1382"/>
                  </a:lnTo>
                  <a:lnTo>
                    <a:pt x="4084" y="1390"/>
                  </a:lnTo>
                  <a:lnTo>
                    <a:pt x="4144" y="1370"/>
                  </a:lnTo>
                  <a:lnTo>
                    <a:pt x="4184" y="1396"/>
                  </a:lnTo>
                  <a:lnTo>
                    <a:pt x="4232" y="1441"/>
                  </a:lnTo>
                  <a:lnTo>
                    <a:pt x="4233" y="1471"/>
                  </a:lnTo>
                  <a:lnTo>
                    <a:pt x="4337" y="1477"/>
                  </a:lnTo>
                  <a:lnTo>
                    <a:pt x="4301" y="1543"/>
                  </a:lnTo>
                  <a:lnTo>
                    <a:pt x="4270" y="1643"/>
                  </a:lnTo>
                  <a:lnTo>
                    <a:pt x="4320" y="1656"/>
                  </a:lnTo>
                  <a:lnTo>
                    <a:pt x="4342" y="1702"/>
                  </a:lnTo>
                  <a:lnTo>
                    <a:pt x="4451" y="1658"/>
                  </a:lnTo>
                  <a:lnTo>
                    <a:pt x="4550" y="1571"/>
                  </a:lnTo>
                  <a:lnTo>
                    <a:pt x="4608" y="1534"/>
                  </a:lnTo>
                  <a:lnTo>
                    <a:pt x="4621" y="1605"/>
                  </a:lnTo>
                  <a:lnTo>
                    <a:pt x="4655" y="1706"/>
                  </a:lnTo>
                  <a:lnTo>
                    <a:pt x="4683" y="1802"/>
                  </a:lnTo>
                  <a:lnTo>
                    <a:pt x="4637" y="1853"/>
                  </a:lnTo>
                  <a:lnTo>
                    <a:pt x="4702" y="1898"/>
                  </a:lnTo>
                  <a:lnTo>
                    <a:pt x="4740" y="1945"/>
                  </a:lnTo>
                  <a:lnTo>
                    <a:pt x="4833" y="1966"/>
                  </a:lnTo>
                  <a:lnTo>
                    <a:pt x="4864" y="1992"/>
                  </a:lnTo>
                  <a:lnTo>
                    <a:pt x="4864" y="2061"/>
                  </a:lnTo>
                  <a:lnTo>
                    <a:pt x="4910" y="2072"/>
                  </a:lnTo>
                  <a:lnTo>
                    <a:pt x="4925" y="2102"/>
                  </a:lnTo>
                  <a:lnTo>
                    <a:pt x="4899" y="2195"/>
                  </a:lnTo>
                  <a:lnTo>
                    <a:pt x="4842" y="2226"/>
                  </a:lnTo>
                  <a:lnTo>
                    <a:pt x="4786" y="2254"/>
                  </a:lnTo>
                  <a:lnTo>
                    <a:pt x="4670" y="2284"/>
                  </a:lnTo>
                  <a:lnTo>
                    <a:pt x="4565" y="2352"/>
                  </a:lnTo>
                  <a:lnTo>
                    <a:pt x="4450" y="2365"/>
                  </a:lnTo>
                  <a:lnTo>
                    <a:pt x="4317" y="2348"/>
                  </a:lnTo>
                  <a:lnTo>
                    <a:pt x="4219" y="2347"/>
                  </a:lnTo>
                  <a:lnTo>
                    <a:pt x="4149" y="2353"/>
                  </a:lnTo>
                  <a:lnTo>
                    <a:pt x="4073" y="2412"/>
                  </a:lnTo>
                  <a:lnTo>
                    <a:pt x="3976" y="2449"/>
                  </a:lnTo>
                  <a:lnTo>
                    <a:pt x="3840" y="2559"/>
                  </a:lnTo>
                  <a:lnTo>
                    <a:pt x="3736" y="2636"/>
                  </a:lnTo>
                  <a:lnTo>
                    <a:pt x="3798" y="2622"/>
                  </a:lnTo>
                  <a:lnTo>
                    <a:pt x="3943" y="2513"/>
                  </a:lnTo>
                  <a:lnTo>
                    <a:pt x="4107" y="2444"/>
                  </a:lnTo>
                  <a:lnTo>
                    <a:pt x="4208" y="2435"/>
                  </a:lnTo>
                  <a:lnTo>
                    <a:pt x="4252" y="2476"/>
                  </a:lnTo>
                  <a:lnTo>
                    <a:pt x="4171" y="2532"/>
                  </a:lnTo>
                  <a:lnTo>
                    <a:pt x="4162" y="2622"/>
                  </a:lnTo>
                  <a:lnTo>
                    <a:pt x="4164" y="2685"/>
                  </a:lnTo>
                  <a:lnTo>
                    <a:pt x="4238" y="2727"/>
                  </a:lnTo>
                  <a:lnTo>
                    <a:pt x="4353" y="2715"/>
                  </a:lnTo>
                  <a:lnTo>
                    <a:pt x="4448" y="2621"/>
                  </a:lnTo>
                  <a:lnTo>
                    <a:pt x="4434" y="2681"/>
                  </a:lnTo>
                  <a:lnTo>
                    <a:pt x="4469" y="2712"/>
                  </a:lnTo>
                  <a:lnTo>
                    <a:pt x="4370" y="2766"/>
                  </a:lnTo>
                  <a:lnTo>
                    <a:pt x="4206" y="2816"/>
                  </a:lnTo>
                  <a:lnTo>
                    <a:pt x="4129" y="2850"/>
                  </a:lnTo>
                  <a:lnTo>
                    <a:pt x="4035" y="2911"/>
                  </a:lnTo>
                  <a:lnTo>
                    <a:pt x="3985" y="2905"/>
                  </a:lnTo>
                  <a:lnTo>
                    <a:pt x="4004" y="2834"/>
                  </a:lnTo>
                  <a:lnTo>
                    <a:pt x="4142" y="2764"/>
                  </a:lnTo>
                  <a:lnTo>
                    <a:pt x="4034" y="2767"/>
                  </a:lnTo>
                  <a:lnTo>
                    <a:pt x="3955" y="2777"/>
                  </a:lnTo>
                  <a:lnTo>
                    <a:pt x="3927" y="2730"/>
                  </a:lnTo>
                  <a:lnTo>
                    <a:pt x="3965" y="2616"/>
                  </a:lnTo>
                  <a:lnTo>
                    <a:pt x="3943" y="2592"/>
                  </a:lnTo>
                  <a:lnTo>
                    <a:pt x="3894" y="2606"/>
                  </a:lnTo>
                  <a:lnTo>
                    <a:pt x="3879" y="2584"/>
                  </a:lnTo>
                  <a:lnTo>
                    <a:pt x="3806" y="2647"/>
                  </a:lnTo>
                  <a:lnTo>
                    <a:pt x="3764" y="2712"/>
                  </a:lnTo>
                  <a:lnTo>
                    <a:pt x="3727" y="2750"/>
                  </a:lnTo>
                  <a:lnTo>
                    <a:pt x="3694" y="2763"/>
                  </a:lnTo>
                  <a:lnTo>
                    <a:pt x="3671" y="2767"/>
                  </a:lnTo>
                  <a:lnTo>
                    <a:pt x="3657" y="2788"/>
                  </a:lnTo>
                  <a:lnTo>
                    <a:pt x="3533" y="2788"/>
                  </a:lnTo>
                  <a:lnTo>
                    <a:pt x="3430" y="2789"/>
                  </a:lnTo>
                  <a:lnTo>
                    <a:pt x="3394" y="2804"/>
                  </a:lnTo>
                  <a:lnTo>
                    <a:pt x="3301" y="2864"/>
                  </a:lnTo>
                  <a:lnTo>
                    <a:pt x="3291" y="2871"/>
                  </a:lnTo>
                  <a:lnTo>
                    <a:pt x="3258" y="2904"/>
                  </a:lnTo>
                  <a:lnTo>
                    <a:pt x="3195" y="2904"/>
                  </a:lnTo>
                  <a:lnTo>
                    <a:pt x="3128" y="2904"/>
                  </a:lnTo>
                  <a:lnTo>
                    <a:pt x="3093" y="2917"/>
                  </a:lnTo>
                  <a:lnTo>
                    <a:pt x="3098" y="2934"/>
                  </a:lnTo>
                  <a:lnTo>
                    <a:pt x="3095" y="2960"/>
                  </a:lnTo>
                  <a:lnTo>
                    <a:pt x="3091" y="2968"/>
                  </a:lnTo>
                  <a:lnTo>
                    <a:pt x="2987" y="3010"/>
                  </a:lnTo>
                  <a:lnTo>
                    <a:pt x="2912" y="3023"/>
                  </a:lnTo>
                  <a:lnTo>
                    <a:pt x="2816" y="3068"/>
                  </a:lnTo>
                  <a:lnTo>
                    <a:pt x="2799" y="3068"/>
                  </a:lnTo>
                  <a:lnTo>
                    <a:pt x="2780" y="3055"/>
                  </a:lnTo>
                  <a:lnTo>
                    <a:pt x="2777" y="3043"/>
                  </a:lnTo>
                  <a:lnTo>
                    <a:pt x="2782" y="3034"/>
                  </a:lnTo>
                  <a:lnTo>
                    <a:pt x="2807" y="3005"/>
                  </a:lnTo>
                  <a:lnTo>
                    <a:pt x="2856" y="2958"/>
                  </a:lnTo>
                  <a:lnTo>
                    <a:pt x="2894" y="2909"/>
                  </a:lnTo>
                  <a:lnTo>
                    <a:pt x="2908" y="2836"/>
                  </a:lnTo>
                  <a:lnTo>
                    <a:pt x="2923" y="2760"/>
                  </a:lnTo>
                  <a:lnTo>
                    <a:pt x="2868" y="2720"/>
                  </a:lnTo>
                  <a:lnTo>
                    <a:pt x="2882" y="2705"/>
                  </a:lnTo>
                  <a:lnTo>
                    <a:pt x="2877" y="2695"/>
                  </a:lnTo>
                  <a:lnTo>
                    <a:pt x="2858" y="2695"/>
                  </a:lnTo>
                  <a:lnTo>
                    <a:pt x="2850" y="2682"/>
                  </a:lnTo>
                  <a:lnTo>
                    <a:pt x="2855" y="2662"/>
                  </a:lnTo>
                  <a:lnTo>
                    <a:pt x="2838" y="2671"/>
                  </a:lnTo>
                  <a:lnTo>
                    <a:pt x="2822" y="2668"/>
                  </a:lnTo>
                  <a:lnTo>
                    <a:pt x="2829" y="2660"/>
                  </a:lnTo>
                  <a:lnTo>
                    <a:pt x="2817" y="2652"/>
                  </a:lnTo>
                  <a:lnTo>
                    <a:pt x="2820" y="2630"/>
                  </a:lnTo>
                  <a:lnTo>
                    <a:pt x="2779" y="2603"/>
                  </a:lnTo>
                  <a:lnTo>
                    <a:pt x="2738" y="2575"/>
                  </a:lnTo>
                  <a:lnTo>
                    <a:pt x="2687" y="2543"/>
                  </a:lnTo>
                  <a:lnTo>
                    <a:pt x="2639" y="2513"/>
                  </a:lnTo>
                  <a:lnTo>
                    <a:pt x="2569" y="2536"/>
                  </a:lnTo>
                  <a:lnTo>
                    <a:pt x="2547" y="2537"/>
                  </a:lnTo>
                  <a:lnTo>
                    <a:pt x="2475" y="2515"/>
                  </a:lnTo>
                  <a:lnTo>
                    <a:pt x="2416" y="2526"/>
                  </a:lnTo>
                  <a:lnTo>
                    <a:pt x="2365" y="2500"/>
                  </a:lnTo>
                  <a:lnTo>
                    <a:pt x="2304" y="2487"/>
                  </a:lnTo>
                  <a:lnTo>
                    <a:pt x="2260" y="2482"/>
                  </a:lnTo>
                  <a:lnTo>
                    <a:pt x="2247" y="2468"/>
                  </a:lnTo>
                  <a:lnTo>
                    <a:pt x="2258" y="2422"/>
                  </a:lnTo>
                  <a:lnTo>
                    <a:pt x="2236" y="2423"/>
                  </a:lnTo>
                  <a:lnTo>
                    <a:pt x="2219" y="2455"/>
                  </a:lnTo>
                  <a:lnTo>
                    <a:pt x="2083" y="2455"/>
                  </a:lnTo>
                  <a:lnTo>
                    <a:pt x="1858" y="2455"/>
                  </a:lnTo>
                  <a:lnTo>
                    <a:pt x="1634" y="2455"/>
                  </a:lnTo>
                  <a:lnTo>
                    <a:pt x="1436" y="2455"/>
                  </a:lnTo>
                  <a:lnTo>
                    <a:pt x="1239" y="2455"/>
                  </a:lnTo>
                  <a:lnTo>
                    <a:pt x="1045" y="2455"/>
                  </a:lnTo>
                  <a:lnTo>
                    <a:pt x="844" y="2455"/>
                  </a:lnTo>
                  <a:lnTo>
                    <a:pt x="779" y="2455"/>
                  </a:lnTo>
                  <a:lnTo>
                    <a:pt x="584" y="2455"/>
                  </a:lnTo>
                  <a:lnTo>
                    <a:pt x="397" y="2455"/>
                  </a:lnTo>
                  <a:lnTo>
                    <a:pt x="388" y="2455"/>
                  </a:lnTo>
                  <a:lnTo>
                    <a:pt x="316" y="2373"/>
                  </a:lnTo>
                  <a:lnTo>
                    <a:pt x="294" y="2337"/>
                  </a:lnTo>
                  <a:lnTo>
                    <a:pt x="200" y="2303"/>
                  </a:lnTo>
                  <a:lnTo>
                    <a:pt x="217" y="2230"/>
                  </a:lnTo>
                  <a:lnTo>
                    <a:pt x="264" y="2180"/>
                  </a:lnTo>
                  <a:lnTo>
                    <a:pt x="209" y="2145"/>
                  </a:lnTo>
                  <a:lnTo>
                    <a:pt x="249" y="2079"/>
                  </a:lnTo>
                  <a:lnTo>
                    <a:pt x="220" y="2019"/>
                  </a:lnTo>
                  <a:lnTo>
                    <a:pt x="253" y="1977"/>
                  </a:lnTo>
                  <a:lnTo>
                    <a:pt x="320" y="1938"/>
                  </a:lnTo>
                  <a:lnTo>
                    <a:pt x="362" y="1887"/>
                  </a:lnTo>
                  <a:lnTo>
                    <a:pt x="300" y="1836"/>
                  </a:lnTo>
                  <a:lnTo>
                    <a:pt x="319" y="1744"/>
                  </a:lnTo>
                  <a:lnTo>
                    <a:pt x="333" y="1687"/>
                  </a:lnTo>
                  <a:lnTo>
                    <a:pt x="311" y="1651"/>
                  </a:lnTo>
                  <a:lnTo>
                    <a:pt x="302" y="1618"/>
                  </a:lnTo>
                  <a:lnTo>
                    <a:pt x="309" y="1577"/>
                  </a:lnTo>
                  <a:lnTo>
                    <a:pt x="224" y="1603"/>
                  </a:lnTo>
                  <a:lnTo>
                    <a:pt x="121" y="1647"/>
                  </a:lnTo>
                  <a:lnTo>
                    <a:pt x="119" y="1595"/>
                  </a:lnTo>
                  <a:lnTo>
                    <a:pt x="111" y="1561"/>
                  </a:lnTo>
                  <a:lnTo>
                    <a:pt x="75" y="1539"/>
                  </a:lnTo>
                  <a:lnTo>
                    <a:pt x="18" y="1536"/>
                  </a:lnTo>
                  <a:lnTo>
                    <a:pt x="510" y="1099"/>
                  </a:lnTo>
                  <a:lnTo>
                    <a:pt x="854" y="828"/>
                  </a:lnTo>
                  <a:lnTo>
                    <a:pt x="933" y="845"/>
                  </a:lnTo>
                  <a:lnTo>
                    <a:pt x="974" y="880"/>
                  </a:lnTo>
                  <a:lnTo>
                    <a:pt x="1022" y="886"/>
                  </a:lnTo>
                  <a:lnTo>
                    <a:pt x="1108" y="856"/>
                  </a:lnTo>
                  <a:lnTo>
                    <a:pt x="1202" y="834"/>
                  </a:lnTo>
                  <a:lnTo>
                    <a:pt x="1272" y="843"/>
                  </a:lnTo>
                  <a:lnTo>
                    <a:pt x="1392" y="812"/>
                  </a:lnTo>
                  <a:lnTo>
                    <a:pt x="1502" y="794"/>
                  </a:lnTo>
                  <a:lnTo>
                    <a:pt x="1503" y="823"/>
                  </a:lnTo>
                  <a:lnTo>
                    <a:pt x="1564" y="807"/>
                  </a:lnTo>
                  <a:lnTo>
                    <a:pt x="1617" y="774"/>
                  </a:lnTo>
                  <a:lnTo>
                    <a:pt x="1644" y="781"/>
                  </a:lnTo>
                  <a:lnTo>
                    <a:pt x="1659" y="845"/>
                  </a:lnTo>
                  <a:lnTo>
                    <a:pt x="1788" y="796"/>
                  </a:lnTo>
                  <a:lnTo>
                    <a:pt x="1732" y="850"/>
                  </a:lnTo>
                  <a:lnTo>
                    <a:pt x="1812" y="839"/>
                  </a:lnTo>
                  <a:lnTo>
                    <a:pt x="1857" y="818"/>
                  </a:lnTo>
                  <a:lnTo>
                    <a:pt x="1917" y="822"/>
                  </a:lnTo>
                  <a:lnTo>
                    <a:pt x="1966" y="852"/>
                  </a:lnTo>
                  <a:lnTo>
                    <a:pt x="2065" y="878"/>
                  </a:lnTo>
                  <a:lnTo>
                    <a:pt x="2127" y="890"/>
                  </a:lnTo>
                  <a:lnTo>
                    <a:pt x="2185" y="886"/>
                  </a:lnTo>
                  <a:lnTo>
                    <a:pt x="2220" y="922"/>
                  </a:lnTo>
                  <a:lnTo>
                    <a:pt x="2105" y="958"/>
                  </a:lnTo>
                  <a:lnTo>
                    <a:pt x="2189" y="974"/>
                  </a:lnTo>
                  <a:lnTo>
                    <a:pt x="2347" y="965"/>
                  </a:lnTo>
                  <a:lnTo>
                    <a:pt x="2407" y="953"/>
                  </a:lnTo>
                  <a:lnTo>
                    <a:pt x="2423" y="997"/>
                  </a:lnTo>
                  <a:lnTo>
                    <a:pt x="2520" y="960"/>
                  </a:lnTo>
                  <a:lnTo>
                    <a:pt x="2494" y="929"/>
                  </a:lnTo>
                  <a:lnTo>
                    <a:pt x="2554" y="904"/>
                  </a:lnTo>
                  <a:lnTo>
                    <a:pt x="2624" y="901"/>
                  </a:lnTo>
                  <a:lnTo>
                    <a:pt x="2675" y="893"/>
                  </a:lnTo>
                  <a:lnTo>
                    <a:pt x="2702" y="911"/>
                  </a:lnTo>
                  <a:lnTo>
                    <a:pt x="2720" y="950"/>
                  </a:lnTo>
                  <a:lnTo>
                    <a:pt x="2787" y="944"/>
                  </a:lnTo>
                  <a:lnTo>
                    <a:pt x="2854" y="977"/>
                  </a:lnTo>
                  <a:lnTo>
                    <a:pt x="2951" y="965"/>
                  </a:lnTo>
                  <a:lnTo>
                    <a:pt x="3030" y="967"/>
                  </a:lnTo>
                  <a:lnTo>
                    <a:pt x="3064" y="922"/>
                  </a:lnTo>
                  <a:lnTo>
                    <a:pt x="3124" y="909"/>
                  </a:lnTo>
                  <a:lnTo>
                    <a:pt x="3188" y="934"/>
                  </a:lnTo>
                  <a:lnTo>
                    <a:pt x="3128" y="1003"/>
                  </a:lnTo>
                  <a:lnTo>
                    <a:pt x="3213" y="945"/>
                  </a:lnTo>
                  <a:lnTo>
                    <a:pt x="3256" y="947"/>
                  </a:lnTo>
                  <a:lnTo>
                    <a:pt x="3344" y="874"/>
                  </a:lnTo>
                  <a:lnTo>
                    <a:pt x="3325" y="830"/>
                  </a:lnTo>
                  <a:lnTo>
                    <a:pt x="3288" y="801"/>
                  </a:lnTo>
                  <a:lnTo>
                    <a:pt x="3365" y="724"/>
                  </a:lnTo>
                  <a:lnTo>
                    <a:pt x="3475" y="674"/>
                  </a:lnTo>
                  <a:lnTo>
                    <a:pt x="3534" y="685"/>
                  </a:lnTo>
                  <a:lnTo>
                    <a:pt x="3559" y="715"/>
                  </a:lnTo>
                  <a:lnTo>
                    <a:pt x="3561" y="794"/>
                  </a:lnTo>
                  <a:lnTo>
                    <a:pt x="3483" y="829"/>
                  </a:lnTo>
                  <a:lnTo>
                    <a:pt x="3571" y="843"/>
                  </a:lnTo>
                  <a:moveTo>
                    <a:pt x="3269" y="871"/>
                  </a:moveTo>
                  <a:lnTo>
                    <a:pt x="3213" y="896"/>
                  </a:lnTo>
                  <a:lnTo>
                    <a:pt x="3159" y="875"/>
                  </a:lnTo>
                  <a:lnTo>
                    <a:pt x="3107" y="882"/>
                  </a:lnTo>
                  <a:lnTo>
                    <a:pt x="3062" y="850"/>
                  </a:lnTo>
                  <a:lnTo>
                    <a:pt x="3131" y="828"/>
                  </a:lnTo>
                  <a:lnTo>
                    <a:pt x="3197" y="797"/>
                  </a:lnTo>
                  <a:lnTo>
                    <a:pt x="3236" y="818"/>
                  </a:lnTo>
                  <a:lnTo>
                    <a:pt x="3257" y="830"/>
                  </a:lnTo>
                  <a:lnTo>
                    <a:pt x="3261" y="844"/>
                  </a:lnTo>
                  <a:lnTo>
                    <a:pt x="3269" y="871"/>
                  </a:lnTo>
                  <a:moveTo>
                    <a:pt x="4250" y="1014"/>
                  </a:moveTo>
                  <a:lnTo>
                    <a:pt x="4184" y="1017"/>
                  </a:lnTo>
                  <a:lnTo>
                    <a:pt x="4195" y="981"/>
                  </a:lnTo>
                  <a:lnTo>
                    <a:pt x="4247" y="940"/>
                  </a:lnTo>
                  <a:lnTo>
                    <a:pt x="4305" y="930"/>
                  </a:lnTo>
                  <a:lnTo>
                    <a:pt x="4334" y="951"/>
                  </a:lnTo>
                  <a:lnTo>
                    <a:pt x="4313" y="982"/>
                  </a:lnTo>
                  <a:lnTo>
                    <a:pt x="4300" y="992"/>
                  </a:lnTo>
                  <a:lnTo>
                    <a:pt x="4250" y="1014"/>
                  </a:lnTo>
                  <a:moveTo>
                    <a:pt x="3649" y="1125"/>
                  </a:moveTo>
                  <a:lnTo>
                    <a:pt x="3636" y="1158"/>
                  </a:lnTo>
                  <a:lnTo>
                    <a:pt x="3673" y="1146"/>
                  </a:lnTo>
                  <a:lnTo>
                    <a:pt x="3692" y="1166"/>
                  </a:lnTo>
                  <a:lnTo>
                    <a:pt x="3737" y="1192"/>
                  </a:lnTo>
                  <a:lnTo>
                    <a:pt x="3787" y="1215"/>
                  </a:lnTo>
                  <a:lnTo>
                    <a:pt x="3768" y="1251"/>
                  </a:lnTo>
                  <a:lnTo>
                    <a:pt x="3814" y="1246"/>
                  </a:lnTo>
                  <a:lnTo>
                    <a:pt x="3839" y="1271"/>
                  </a:lnTo>
                  <a:lnTo>
                    <a:pt x="3772" y="1295"/>
                  </a:lnTo>
                  <a:lnTo>
                    <a:pt x="3693" y="1277"/>
                  </a:lnTo>
                  <a:lnTo>
                    <a:pt x="3684" y="1242"/>
                  </a:lnTo>
                  <a:lnTo>
                    <a:pt x="3599" y="1283"/>
                  </a:lnTo>
                  <a:lnTo>
                    <a:pt x="3489" y="1323"/>
                  </a:lnTo>
                  <a:lnTo>
                    <a:pt x="3500" y="1278"/>
                  </a:lnTo>
                  <a:lnTo>
                    <a:pt x="3416" y="1285"/>
                  </a:lnTo>
                  <a:lnTo>
                    <a:pt x="3493" y="1247"/>
                  </a:lnTo>
                  <a:lnTo>
                    <a:pt x="3543" y="1187"/>
                  </a:lnTo>
                  <a:lnTo>
                    <a:pt x="3612" y="1118"/>
                  </a:lnTo>
                  <a:lnTo>
                    <a:pt x="3649" y="1125"/>
                  </a:lnTo>
                  <a:moveTo>
                    <a:pt x="3684" y="1349"/>
                  </a:moveTo>
                  <a:lnTo>
                    <a:pt x="3588" y="1392"/>
                  </a:lnTo>
                  <a:lnTo>
                    <a:pt x="3547" y="1390"/>
                  </a:lnTo>
                  <a:lnTo>
                    <a:pt x="3548" y="1369"/>
                  </a:lnTo>
                  <a:lnTo>
                    <a:pt x="3615" y="1333"/>
                  </a:lnTo>
                  <a:lnTo>
                    <a:pt x="3695" y="1334"/>
                  </a:lnTo>
                  <a:lnTo>
                    <a:pt x="3684" y="1349"/>
                  </a:lnTo>
                  <a:moveTo>
                    <a:pt x="3812" y="1392"/>
                  </a:moveTo>
                  <a:lnTo>
                    <a:pt x="3764" y="1432"/>
                  </a:lnTo>
                  <a:lnTo>
                    <a:pt x="3741" y="1426"/>
                  </a:lnTo>
                  <a:lnTo>
                    <a:pt x="3740" y="1403"/>
                  </a:lnTo>
                  <a:lnTo>
                    <a:pt x="3746" y="1397"/>
                  </a:lnTo>
                  <a:lnTo>
                    <a:pt x="3783" y="1374"/>
                  </a:lnTo>
                  <a:lnTo>
                    <a:pt x="3807" y="1376"/>
                  </a:lnTo>
                  <a:lnTo>
                    <a:pt x="3812" y="1392"/>
                  </a:lnTo>
                  <a:moveTo>
                    <a:pt x="43" y="2029"/>
                  </a:moveTo>
                  <a:lnTo>
                    <a:pt x="64" y="2040"/>
                  </a:lnTo>
                  <a:lnTo>
                    <a:pt x="130" y="2033"/>
                  </a:lnTo>
                  <a:lnTo>
                    <a:pt x="37" y="2126"/>
                  </a:lnTo>
                  <a:lnTo>
                    <a:pt x="41" y="2192"/>
                  </a:lnTo>
                  <a:lnTo>
                    <a:pt x="15" y="2192"/>
                  </a:lnTo>
                  <a:lnTo>
                    <a:pt x="6" y="2154"/>
                  </a:lnTo>
                  <a:lnTo>
                    <a:pt x="12" y="2116"/>
                  </a:lnTo>
                  <a:lnTo>
                    <a:pt x="0" y="2091"/>
                  </a:lnTo>
                  <a:lnTo>
                    <a:pt x="18" y="2055"/>
                  </a:lnTo>
                  <a:lnTo>
                    <a:pt x="43" y="2029"/>
                  </a:lnTo>
                  <a:moveTo>
                    <a:pt x="4831" y="2315"/>
                  </a:moveTo>
                  <a:lnTo>
                    <a:pt x="4766" y="2387"/>
                  </a:lnTo>
                  <a:lnTo>
                    <a:pt x="4817" y="2359"/>
                  </a:lnTo>
                  <a:lnTo>
                    <a:pt x="4855" y="2377"/>
                  </a:lnTo>
                  <a:lnTo>
                    <a:pt x="4824" y="2406"/>
                  </a:lnTo>
                  <a:lnTo>
                    <a:pt x="4875" y="2429"/>
                  </a:lnTo>
                  <a:lnTo>
                    <a:pt x="4911" y="2409"/>
                  </a:lnTo>
                  <a:lnTo>
                    <a:pt x="4969" y="2434"/>
                  </a:lnTo>
                  <a:lnTo>
                    <a:pt x="4932" y="2495"/>
                  </a:lnTo>
                  <a:lnTo>
                    <a:pt x="4982" y="2481"/>
                  </a:lnTo>
                  <a:lnTo>
                    <a:pt x="4978" y="2525"/>
                  </a:lnTo>
                  <a:lnTo>
                    <a:pt x="4985" y="2577"/>
                  </a:lnTo>
                  <a:lnTo>
                    <a:pt x="4937" y="2650"/>
                  </a:lnTo>
                  <a:lnTo>
                    <a:pt x="4906" y="2653"/>
                  </a:lnTo>
                  <a:lnTo>
                    <a:pt x="4866" y="2637"/>
                  </a:lnTo>
                  <a:lnTo>
                    <a:pt x="4899" y="2569"/>
                  </a:lnTo>
                  <a:lnTo>
                    <a:pt x="4884" y="2559"/>
                  </a:lnTo>
                  <a:lnTo>
                    <a:pt x="4786" y="2631"/>
                  </a:lnTo>
                  <a:lnTo>
                    <a:pt x="4747" y="2628"/>
                  </a:lnTo>
                  <a:lnTo>
                    <a:pt x="4805" y="2589"/>
                  </a:lnTo>
                  <a:lnTo>
                    <a:pt x="4747" y="2569"/>
                  </a:lnTo>
                  <a:lnTo>
                    <a:pt x="4675" y="2574"/>
                  </a:lnTo>
                  <a:lnTo>
                    <a:pt x="4546" y="2571"/>
                  </a:lnTo>
                  <a:lnTo>
                    <a:pt x="4544" y="2546"/>
                  </a:lnTo>
                  <a:lnTo>
                    <a:pt x="4594" y="2517"/>
                  </a:lnTo>
                  <a:lnTo>
                    <a:pt x="4572" y="2494"/>
                  </a:lnTo>
                  <a:lnTo>
                    <a:pt x="4643" y="2444"/>
                  </a:lnTo>
                  <a:lnTo>
                    <a:pt x="4753" y="2312"/>
                  </a:lnTo>
                  <a:lnTo>
                    <a:pt x="4808" y="2265"/>
                  </a:lnTo>
                  <a:lnTo>
                    <a:pt x="4873" y="2237"/>
                  </a:lnTo>
                  <a:lnTo>
                    <a:pt x="4902" y="2241"/>
                  </a:lnTo>
                  <a:lnTo>
                    <a:pt x="4883" y="2263"/>
                  </a:lnTo>
                  <a:lnTo>
                    <a:pt x="4831" y="2315"/>
                  </a:lnTo>
                  <a:moveTo>
                    <a:pt x="326" y="2496"/>
                  </a:moveTo>
                  <a:lnTo>
                    <a:pt x="285" y="2507"/>
                  </a:lnTo>
                  <a:lnTo>
                    <a:pt x="202" y="2469"/>
                  </a:lnTo>
                  <a:lnTo>
                    <a:pt x="202" y="2440"/>
                  </a:lnTo>
                  <a:lnTo>
                    <a:pt x="163" y="2411"/>
                  </a:lnTo>
                  <a:lnTo>
                    <a:pt x="167" y="2387"/>
                  </a:lnTo>
                  <a:lnTo>
                    <a:pt x="110" y="2372"/>
                  </a:lnTo>
                  <a:lnTo>
                    <a:pt x="117" y="2327"/>
                  </a:lnTo>
                  <a:lnTo>
                    <a:pt x="137" y="2308"/>
                  </a:lnTo>
                  <a:lnTo>
                    <a:pt x="192" y="2326"/>
                  </a:lnTo>
                  <a:lnTo>
                    <a:pt x="223" y="2339"/>
                  </a:lnTo>
                  <a:lnTo>
                    <a:pt x="278" y="2347"/>
                  </a:lnTo>
                  <a:lnTo>
                    <a:pt x="281" y="2376"/>
                  </a:lnTo>
                  <a:lnTo>
                    <a:pt x="286" y="2415"/>
                  </a:lnTo>
                  <a:lnTo>
                    <a:pt x="329" y="2450"/>
                  </a:lnTo>
                  <a:lnTo>
                    <a:pt x="326" y="2496"/>
                  </a:lnTo>
                  <a:moveTo>
                    <a:pt x="4418" y="2446"/>
                  </a:moveTo>
                  <a:lnTo>
                    <a:pt x="4385" y="2448"/>
                  </a:lnTo>
                  <a:lnTo>
                    <a:pt x="4309" y="2422"/>
                  </a:lnTo>
                  <a:lnTo>
                    <a:pt x="4262" y="2382"/>
                  </a:lnTo>
                  <a:lnTo>
                    <a:pt x="4287" y="2375"/>
                  </a:lnTo>
                  <a:lnTo>
                    <a:pt x="4366" y="2396"/>
                  </a:lnTo>
                  <a:lnTo>
                    <a:pt x="4421" y="2431"/>
                  </a:lnTo>
                  <a:lnTo>
                    <a:pt x="4418" y="2446"/>
                  </a:lnTo>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258" name="Freeform 257">
              <a:extLst>
                <a:ext uri="{FF2B5EF4-FFF2-40B4-BE49-F238E27FC236}">
                  <a16:creationId xmlns:a16="http://schemas.microsoft.com/office/drawing/2014/main" id="{E18605C2-C1BF-1E42-B66E-EFA3ED49407D}"/>
                </a:ext>
              </a:extLst>
            </p:cNvPr>
            <p:cNvSpPr>
              <a:spLocks noEditPoints="1"/>
            </p:cNvSpPr>
            <p:nvPr/>
          </p:nvSpPr>
          <p:spPr bwMode="auto">
            <a:xfrm>
              <a:off x="2821146" y="4815842"/>
              <a:ext cx="403367" cy="1213096"/>
            </a:xfrm>
            <a:custGeom>
              <a:avLst/>
              <a:gdLst>
                <a:gd name="T0" fmla="*/ 233 w 999"/>
                <a:gd name="T1" fmla="*/ 450 h 3202"/>
                <a:gd name="T2" fmla="*/ 296 w 999"/>
                <a:gd name="T3" fmla="*/ 460 h 3202"/>
                <a:gd name="T4" fmla="*/ 208 w 999"/>
                <a:gd name="T5" fmla="*/ 590 h 3202"/>
                <a:gd name="T6" fmla="*/ 221 w 999"/>
                <a:gd name="T7" fmla="*/ 759 h 3202"/>
                <a:gd name="T8" fmla="*/ 205 w 999"/>
                <a:gd name="T9" fmla="*/ 846 h 3202"/>
                <a:gd name="T10" fmla="*/ 159 w 999"/>
                <a:gd name="T11" fmla="*/ 1003 h 3202"/>
                <a:gd name="T12" fmla="*/ 154 w 999"/>
                <a:gd name="T13" fmla="*/ 1173 h 3202"/>
                <a:gd name="T14" fmla="*/ 239 w 999"/>
                <a:gd name="T15" fmla="*/ 1335 h 3202"/>
                <a:gd name="T16" fmla="*/ 234 w 999"/>
                <a:gd name="T17" fmla="*/ 1496 h 3202"/>
                <a:gd name="T18" fmla="*/ 212 w 999"/>
                <a:gd name="T19" fmla="*/ 1622 h 3202"/>
                <a:gd name="T20" fmla="*/ 275 w 999"/>
                <a:gd name="T21" fmla="*/ 1782 h 3202"/>
                <a:gd name="T22" fmla="*/ 244 w 999"/>
                <a:gd name="T23" fmla="*/ 1888 h 3202"/>
                <a:gd name="T24" fmla="*/ 295 w 999"/>
                <a:gd name="T25" fmla="*/ 2078 h 3202"/>
                <a:gd name="T26" fmla="*/ 319 w 999"/>
                <a:gd name="T27" fmla="*/ 2192 h 3202"/>
                <a:gd name="T28" fmla="*/ 349 w 999"/>
                <a:gd name="T29" fmla="*/ 2259 h 3202"/>
                <a:gd name="T30" fmla="*/ 404 w 999"/>
                <a:gd name="T31" fmla="*/ 2307 h 3202"/>
                <a:gd name="T32" fmla="*/ 404 w 999"/>
                <a:gd name="T33" fmla="*/ 2372 h 3202"/>
                <a:gd name="T34" fmla="*/ 409 w 999"/>
                <a:gd name="T35" fmla="*/ 2554 h 3202"/>
                <a:gd name="T36" fmla="*/ 431 w 999"/>
                <a:gd name="T37" fmla="*/ 2649 h 3202"/>
                <a:gd name="T38" fmla="*/ 436 w 999"/>
                <a:gd name="T39" fmla="*/ 2774 h 3202"/>
                <a:gd name="T40" fmla="*/ 513 w 999"/>
                <a:gd name="T41" fmla="*/ 2798 h 3202"/>
                <a:gd name="T42" fmla="*/ 583 w 999"/>
                <a:gd name="T43" fmla="*/ 2908 h 3202"/>
                <a:gd name="T44" fmla="*/ 808 w 999"/>
                <a:gd name="T45" fmla="*/ 2932 h 3202"/>
                <a:gd name="T46" fmla="*/ 728 w 999"/>
                <a:gd name="T47" fmla="*/ 2952 h 3202"/>
                <a:gd name="T48" fmla="*/ 706 w 999"/>
                <a:gd name="T49" fmla="*/ 3058 h 3202"/>
                <a:gd name="T50" fmla="*/ 596 w 999"/>
                <a:gd name="T51" fmla="*/ 3033 h 3202"/>
                <a:gd name="T52" fmla="*/ 498 w 999"/>
                <a:gd name="T53" fmla="*/ 2976 h 3202"/>
                <a:gd name="T54" fmla="*/ 354 w 999"/>
                <a:gd name="T55" fmla="*/ 2877 h 3202"/>
                <a:gd name="T56" fmla="*/ 296 w 999"/>
                <a:gd name="T57" fmla="*/ 2774 h 3202"/>
                <a:gd name="T58" fmla="*/ 226 w 999"/>
                <a:gd name="T59" fmla="*/ 2552 h 3202"/>
                <a:gd name="T60" fmla="*/ 162 w 999"/>
                <a:gd name="T61" fmla="*/ 2463 h 3202"/>
                <a:gd name="T62" fmla="*/ 173 w 999"/>
                <a:gd name="T63" fmla="*/ 2250 h 3202"/>
                <a:gd name="T64" fmla="*/ 237 w 999"/>
                <a:gd name="T65" fmla="*/ 2105 h 3202"/>
                <a:gd name="T66" fmla="*/ 196 w 999"/>
                <a:gd name="T67" fmla="*/ 2188 h 3202"/>
                <a:gd name="T68" fmla="*/ 132 w 999"/>
                <a:gd name="T69" fmla="*/ 2056 h 3202"/>
                <a:gd name="T70" fmla="*/ 124 w 999"/>
                <a:gd name="T71" fmla="*/ 1842 h 3202"/>
                <a:gd name="T72" fmla="*/ 50 w 999"/>
                <a:gd name="T73" fmla="*/ 1664 h 3202"/>
                <a:gd name="T74" fmla="*/ 88 w 999"/>
                <a:gd name="T75" fmla="*/ 1524 h 3202"/>
                <a:gd name="T76" fmla="*/ 107 w 999"/>
                <a:gd name="T77" fmla="*/ 1262 h 3202"/>
                <a:gd name="T78" fmla="*/ 72 w 999"/>
                <a:gd name="T79" fmla="*/ 1065 h 3202"/>
                <a:gd name="T80" fmla="*/ 68 w 999"/>
                <a:gd name="T81" fmla="*/ 856 h 3202"/>
                <a:gd name="T82" fmla="*/ 52 w 999"/>
                <a:gd name="T83" fmla="*/ 515 h 3202"/>
                <a:gd name="T84" fmla="*/ 28 w 999"/>
                <a:gd name="T85" fmla="*/ 185 h 3202"/>
                <a:gd name="T86" fmla="*/ 36 w 999"/>
                <a:gd name="T87" fmla="*/ 43 h 3202"/>
                <a:gd name="T88" fmla="*/ 93 w 999"/>
                <a:gd name="T89" fmla="*/ 57 h 3202"/>
                <a:gd name="T90" fmla="*/ 152 w 999"/>
                <a:gd name="T91" fmla="*/ 155 h 3202"/>
                <a:gd name="T92" fmla="*/ 189 w 999"/>
                <a:gd name="T93" fmla="*/ 333 h 3202"/>
                <a:gd name="T94" fmla="*/ 893 w 999"/>
                <a:gd name="T95" fmla="*/ 3142 h 3202"/>
                <a:gd name="T96" fmla="*/ 999 w 999"/>
                <a:gd name="T97" fmla="*/ 3144 h 3202"/>
                <a:gd name="T98" fmla="*/ 950 w 999"/>
                <a:gd name="T99" fmla="*/ 3202 h 3202"/>
                <a:gd name="T100" fmla="*/ 878 w 999"/>
                <a:gd name="T101" fmla="*/ 3193 h 3202"/>
                <a:gd name="T102" fmla="*/ 750 w 999"/>
                <a:gd name="T103" fmla="*/ 3157 h 3202"/>
                <a:gd name="T104" fmla="*/ 565 w 999"/>
                <a:gd name="T105" fmla="*/ 3068 h 3202"/>
                <a:gd name="T106" fmla="*/ 497 w 999"/>
                <a:gd name="T107" fmla="*/ 2993 h 3202"/>
                <a:gd name="T108" fmla="*/ 708 w 999"/>
                <a:gd name="T109" fmla="*/ 3077 h 3202"/>
                <a:gd name="T110" fmla="*/ 721 w 999"/>
                <a:gd name="T111" fmla="*/ 2984 h 3202"/>
                <a:gd name="T112" fmla="*/ 816 w 999"/>
                <a:gd name="T113" fmla="*/ 2960 h 32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999" h="3202">
                  <a:moveTo>
                    <a:pt x="189" y="333"/>
                  </a:moveTo>
                  <a:lnTo>
                    <a:pt x="233" y="450"/>
                  </a:lnTo>
                  <a:lnTo>
                    <a:pt x="284" y="439"/>
                  </a:lnTo>
                  <a:lnTo>
                    <a:pt x="296" y="460"/>
                  </a:lnTo>
                  <a:lnTo>
                    <a:pt x="282" y="548"/>
                  </a:lnTo>
                  <a:lnTo>
                    <a:pt x="208" y="590"/>
                  </a:lnTo>
                  <a:lnTo>
                    <a:pt x="231" y="732"/>
                  </a:lnTo>
                  <a:lnTo>
                    <a:pt x="221" y="759"/>
                  </a:lnTo>
                  <a:lnTo>
                    <a:pt x="248" y="793"/>
                  </a:lnTo>
                  <a:lnTo>
                    <a:pt x="205" y="846"/>
                  </a:lnTo>
                  <a:lnTo>
                    <a:pt x="171" y="926"/>
                  </a:lnTo>
                  <a:lnTo>
                    <a:pt x="159" y="1003"/>
                  </a:lnTo>
                  <a:lnTo>
                    <a:pt x="181" y="1085"/>
                  </a:lnTo>
                  <a:lnTo>
                    <a:pt x="154" y="1173"/>
                  </a:lnTo>
                  <a:lnTo>
                    <a:pt x="217" y="1319"/>
                  </a:lnTo>
                  <a:lnTo>
                    <a:pt x="239" y="1335"/>
                  </a:lnTo>
                  <a:lnTo>
                    <a:pt x="256" y="1413"/>
                  </a:lnTo>
                  <a:lnTo>
                    <a:pt x="234" y="1496"/>
                  </a:lnTo>
                  <a:lnTo>
                    <a:pt x="252" y="1566"/>
                  </a:lnTo>
                  <a:lnTo>
                    <a:pt x="212" y="1622"/>
                  </a:lnTo>
                  <a:lnTo>
                    <a:pt x="232" y="1700"/>
                  </a:lnTo>
                  <a:lnTo>
                    <a:pt x="275" y="1782"/>
                  </a:lnTo>
                  <a:lnTo>
                    <a:pt x="242" y="1813"/>
                  </a:lnTo>
                  <a:lnTo>
                    <a:pt x="244" y="1888"/>
                  </a:lnTo>
                  <a:lnTo>
                    <a:pt x="253" y="1975"/>
                  </a:lnTo>
                  <a:lnTo>
                    <a:pt x="295" y="2078"/>
                  </a:lnTo>
                  <a:lnTo>
                    <a:pt x="273" y="2095"/>
                  </a:lnTo>
                  <a:lnTo>
                    <a:pt x="319" y="2192"/>
                  </a:lnTo>
                  <a:lnTo>
                    <a:pt x="360" y="2224"/>
                  </a:lnTo>
                  <a:lnTo>
                    <a:pt x="349" y="2259"/>
                  </a:lnTo>
                  <a:lnTo>
                    <a:pt x="386" y="2276"/>
                  </a:lnTo>
                  <a:lnTo>
                    <a:pt x="404" y="2307"/>
                  </a:lnTo>
                  <a:lnTo>
                    <a:pt x="380" y="2323"/>
                  </a:lnTo>
                  <a:lnTo>
                    <a:pt x="404" y="2372"/>
                  </a:lnTo>
                  <a:lnTo>
                    <a:pt x="418" y="2483"/>
                  </a:lnTo>
                  <a:lnTo>
                    <a:pt x="409" y="2554"/>
                  </a:lnTo>
                  <a:lnTo>
                    <a:pt x="432" y="2596"/>
                  </a:lnTo>
                  <a:lnTo>
                    <a:pt x="431" y="2649"/>
                  </a:lnTo>
                  <a:lnTo>
                    <a:pt x="395" y="2686"/>
                  </a:lnTo>
                  <a:lnTo>
                    <a:pt x="436" y="2774"/>
                  </a:lnTo>
                  <a:lnTo>
                    <a:pt x="471" y="2804"/>
                  </a:lnTo>
                  <a:lnTo>
                    <a:pt x="513" y="2798"/>
                  </a:lnTo>
                  <a:lnTo>
                    <a:pt x="537" y="2860"/>
                  </a:lnTo>
                  <a:lnTo>
                    <a:pt x="583" y="2908"/>
                  </a:lnTo>
                  <a:lnTo>
                    <a:pt x="744" y="2919"/>
                  </a:lnTo>
                  <a:lnTo>
                    <a:pt x="808" y="2932"/>
                  </a:lnTo>
                  <a:lnTo>
                    <a:pt x="751" y="2931"/>
                  </a:lnTo>
                  <a:lnTo>
                    <a:pt x="728" y="2952"/>
                  </a:lnTo>
                  <a:lnTo>
                    <a:pt x="683" y="2981"/>
                  </a:lnTo>
                  <a:lnTo>
                    <a:pt x="706" y="3058"/>
                  </a:lnTo>
                  <a:lnTo>
                    <a:pt x="680" y="3060"/>
                  </a:lnTo>
                  <a:lnTo>
                    <a:pt x="596" y="3033"/>
                  </a:lnTo>
                  <a:lnTo>
                    <a:pt x="498" y="2976"/>
                  </a:lnTo>
                  <a:lnTo>
                    <a:pt x="498" y="2976"/>
                  </a:lnTo>
                  <a:lnTo>
                    <a:pt x="397" y="2929"/>
                  </a:lnTo>
                  <a:lnTo>
                    <a:pt x="354" y="2877"/>
                  </a:lnTo>
                  <a:lnTo>
                    <a:pt x="352" y="2829"/>
                  </a:lnTo>
                  <a:lnTo>
                    <a:pt x="296" y="2774"/>
                  </a:lnTo>
                  <a:lnTo>
                    <a:pt x="230" y="2632"/>
                  </a:lnTo>
                  <a:lnTo>
                    <a:pt x="226" y="2552"/>
                  </a:lnTo>
                  <a:lnTo>
                    <a:pt x="272" y="2488"/>
                  </a:lnTo>
                  <a:lnTo>
                    <a:pt x="162" y="2463"/>
                  </a:lnTo>
                  <a:lnTo>
                    <a:pt x="199" y="2389"/>
                  </a:lnTo>
                  <a:lnTo>
                    <a:pt x="173" y="2250"/>
                  </a:lnTo>
                  <a:lnTo>
                    <a:pt x="258" y="2280"/>
                  </a:lnTo>
                  <a:lnTo>
                    <a:pt x="237" y="2105"/>
                  </a:lnTo>
                  <a:lnTo>
                    <a:pt x="184" y="2083"/>
                  </a:lnTo>
                  <a:lnTo>
                    <a:pt x="196" y="2188"/>
                  </a:lnTo>
                  <a:lnTo>
                    <a:pt x="150" y="2176"/>
                  </a:lnTo>
                  <a:lnTo>
                    <a:pt x="132" y="2056"/>
                  </a:lnTo>
                  <a:lnTo>
                    <a:pt x="109" y="1900"/>
                  </a:lnTo>
                  <a:lnTo>
                    <a:pt x="124" y="1842"/>
                  </a:lnTo>
                  <a:lnTo>
                    <a:pt x="81" y="1759"/>
                  </a:lnTo>
                  <a:lnTo>
                    <a:pt x="50" y="1664"/>
                  </a:lnTo>
                  <a:lnTo>
                    <a:pt x="79" y="1661"/>
                  </a:lnTo>
                  <a:lnTo>
                    <a:pt x="88" y="1524"/>
                  </a:lnTo>
                  <a:lnTo>
                    <a:pt x="105" y="1389"/>
                  </a:lnTo>
                  <a:lnTo>
                    <a:pt x="107" y="1262"/>
                  </a:lnTo>
                  <a:lnTo>
                    <a:pt x="65" y="1135"/>
                  </a:lnTo>
                  <a:lnTo>
                    <a:pt x="72" y="1065"/>
                  </a:lnTo>
                  <a:lnTo>
                    <a:pt x="44" y="960"/>
                  </a:lnTo>
                  <a:lnTo>
                    <a:pt x="68" y="856"/>
                  </a:lnTo>
                  <a:lnTo>
                    <a:pt x="55" y="691"/>
                  </a:lnTo>
                  <a:lnTo>
                    <a:pt x="52" y="515"/>
                  </a:lnTo>
                  <a:lnTo>
                    <a:pt x="50" y="324"/>
                  </a:lnTo>
                  <a:lnTo>
                    <a:pt x="28" y="185"/>
                  </a:lnTo>
                  <a:lnTo>
                    <a:pt x="0" y="65"/>
                  </a:lnTo>
                  <a:lnTo>
                    <a:pt x="36" y="43"/>
                  </a:lnTo>
                  <a:lnTo>
                    <a:pt x="51" y="0"/>
                  </a:lnTo>
                  <a:lnTo>
                    <a:pt x="93" y="57"/>
                  </a:lnTo>
                  <a:lnTo>
                    <a:pt x="110" y="119"/>
                  </a:lnTo>
                  <a:lnTo>
                    <a:pt x="152" y="155"/>
                  </a:lnTo>
                  <a:lnTo>
                    <a:pt x="138" y="237"/>
                  </a:lnTo>
                  <a:lnTo>
                    <a:pt x="189" y="333"/>
                  </a:lnTo>
                  <a:moveTo>
                    <a:pt x="816" y="2960"/>
                  </a:moveTo>
                  <a:lnTo>
                    <a:pt x="893" y="3142"/>
                  </a:lnTo>
                  <a:lnTo>
                    <a:pt x="960" y="3142"/>
                  </a:lnTo>
                  <a:lnTo>
                    <a:pt x="999" y="3144"/>
                  </a:lnTo>
                  <a:lnTo>
                    <a:pt x="992" y="3177"/>
                  </a:lnTo>
                  <a:lnTo>
                    <a:pt x="950" y="3202"/>
                  </a:lnTo>
                  <a:lnTo>
                    <a:pt x="918" y="3200"/>
                  </a:lnTo>
                  <a:lnTo>
                    <a:pt x="878" y="3193"/>
                  </a:lnTo>
                  <a:lnTo>
                    <a:pt x="821" y="3169"/>
                  </a:lnTo>
                  <a:lnTo>
                    <a:pt x="750" y="3157"/>
                  </a:lnTo>
                  <a:lnTo>
                    <a:pt x="650" y="3112"/>
                  </a:lnTo>
                  <a:lnTo>
                    <a:pt x="565" y="3068"/>
                  </a:lnTo>
                  <a:lnTo>
                    <a:pt x="436" y="2976"/>
                  </a:lnTo>
                  <a:lnTo>
                    <a:pt x="497" y="2993"/>
                  </a:lnTo>
                  <a:lnTo>
                    <a:pt x="611" y="3048"/>
                  </a:lnTo>
                  <a:lnTo>
                    <a:pt x="708" y="3077"/>
                  </a:lnTo>
                  <a:lnTo>
                    <a:pt x="724" y="3040"/>
                  </a:lnTo>
                  <a:lnTo>
                    <a:pt x="721" y="2984"/>
                  </a:lnTo>
                  <a:lnTo>
                    <a:pt x="766" y="2950"/>
                  </a:lnTo>
                  <a:lnTo>
                    <a:pt x="816" y="2960"/>
                  </a:lnTo>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259" name="Freeform 258">
              <a:extLst>
                <a:ext uri="{FF2B5EF4-FFF2-40B4-BE49-F238E27FC236}">
                  <a16:creationId xmlns:a16="http://schemas.microsoft.com/office/drawing/2014/main" id="{818AC38E-B4D3-A240-A6D7-0F56F45A4198}"/>
                </a:ext>
              </a:extLst>
            </p:cNvPr>
            <p:cNvSpPr>
              <a:spLocks/>
            </p:cNvSpPr>
            <p:nvPr/>
          </p:nvSpPr>
          <p:spPr bwMode="auto">
            <a:xfrm>
              <a:off x="2528539" y="3846608"/>
              <a:ext cx="368651" cy="540534"/>
            </a:xfrm>
            <a:custGeom>
              <a:avLst/>
              <a:gdLst>
                <a:gd name="T0" fmla="*/ 59 w 223"/>
                <a:gd name="T1" fmla="*/ 257 h 348"/>
                <a:gd name="T2" fmla="*/ 44 w 223"/>
                <a:gd name="T3" fmla="*/ 253 h 348"/>
                <a:gd name="T4" fmla="*/ 24 w 223"/>
                <a:gd name="T5" fmla="*/ 241 h 348"/>
                <a:gd name="T6" fmla="*/ 3 w 223"/>
                <a:gd name="T7" fmla="*/ 230 h 348"/>
                <a:gd name="T8" fmla="*/ 7 w 223"/>
                <a:gd name="T9" fmla="*/ 222 h 348"/>
                <a:gd name="T10" fmla="*/ 11 w 223"/>
                <a:gd name="T11" fmla="*/ 204 h 348"/>
                <a:gd name="T12" fmla="*/ 28 w 223"/>
                <a:gd name="T13" fmla="*/ 189 h 348"/>
                <a:gd name="T14" fmla="*/ 28 w 223"/>
                <a:gd name="T15" fmla="*/ 173 h 348"/>
                <a:gd name="T16" fmla="*/ 29 w 223"/>
                <a:gd name="T17" fmla="*/ 142 h 348"/>
                <a:gd name="T18" fmla="*/ 30 w 223"/>
                <a:gd name="T19" fmla="*/ 119 h 348"/>
                <a:gd name="T20" fmla="*/ 26 w 223"/>
                <a:gd name="T21" fmla="*/ 98 h 348"/>
                <a:gd name="T22" fmla="*/ 36 w 223"/>
                <a:gd name="T23" fmla="*/ 94 h 348"/>
                <a:gd name="T24" fmla="*/ 34 w 223"/>
                <a:gd name="T25" fmla="*/ 78 h 348"/>
                <a:gd name="T26" fmla="*/ 58 w 223"/>
                <a:gd name="T27" fmla="*/ 64 h 348"/>
                <a:gd name="T28" fmla="*/ 67 w 223"/>
                <a:gd name="T29" fmla="*/ 55 h 348"/>
                <a:gd name="T30" fmla="*/ 82 w 223"/>
                <a:gd name="T31" fmla="*/ 28 h 348"/>
                <a:gd name="T32" fmla="*/ 96 w 223"/>
                <a:gd name="T33" fmla="*/ 23 h 348"/>
                <a:gd name="T34" fmla="*/ 125 w 223"/>
                <a:gd name="T35" fmla="*/ 15 h 348"/>
                <a:gd name="T36" fmla="*/ 142 w 223"/>
                <a:gd name="T37" fmla="*/ 0 h 348"/>
                <a:gd name="T38" fmla="*/ 152 w 223"/>
                <a:gd name="T39" fmla="*/ 7 h 348"/>
                <a:gd name="T40" fmla="*/ 137 w 223"/>
                <a:gd name="T41" fmla="*/ 17 h 348"/>
                <a:gd name="T42" fmla="*/ 124 w 223"/>
                <a:gd name="T43" fmla="*/ 34 h 348"/>
                <a:gd name="T44" fmla="*/ 115 w 223"/>
                <a:gd name="T45" fmla="*/ 56 h 348"/>
                <a:gd name="T46" fmla="*/ 118 w 223"/>
                <a:gd name="T47" fmla="*/ 70 h 348"/>
                <a:gd name="T48" fmla="*/ 124 w 223"/>
                <a:gd name="T49" fmla="*/ 84 h 348"/>
                <a:gd name="T50" fmla="*/ 123 w 223"/>
                <a:gd name="T51" fmla="*/ 100 h 348"/>
                <a:gd name="T52" fmla="*/ 128 w 223"/>
                <a:gd name="T53" fmla="*/ 106 h 348"/>
                <a:gd name="T54" fmla="*/ 156 w 223"/>
                <a:gd name="T55" fmla="*/ 111 h 348"/>
                <a:gd name="T56" fmla="*/ 178 w 223"/>
                <a:gd name="T57" fmla="*/ 132 h 348"/>
                <a:gd name="T58" fmla="*/ 199 w 223"/>
                <a:gd name="T59" fmla="*/ 131 h 348"/>
                <a:gd name="T60" fmla="*/ 216 w 223"/>
                <a:gd name="T61" fmla="*/ 132 h 348"/>
                <a:gd name="T62" fmla="*/ 208 w 223"/>
                <a:gd name="T63" fmla="*/ 150 h 348"/>
                <a:gd name="T64" fmla="*/ 210 w 223"/>
                <a:gd name="T65" fmla="*/ 179 h 348"/>
                <a:gd name="T66" fmla="*/ 215 w 223"/>
                <a:gd name="T67" fmla="*/ 189 h 348"/>
                <a:gd name="T68" fmla="*/ 212 w 223"/>
                <a:gd name="T69" fmla="*/ 204 h 348"/>
                <a:gd name="T70" fmla="*/ 223 w 223"/>
                <a:gd name="T71" fmla="*/ 232 h 348"/>
                <a:gd name="T72" fmla="*/ 216 w 223"/>
                <a:gd name="T73" fmla="*/ 223 h 348"/>
                <a:gd name="T74" fmla="*/ 204 w 223"/>
                <a:gd name="T75" fmla="*/ 223 h 348"/>
                <a:gd name="T76" fmla="*/ 169 w 223"/>
                <a:gd name="T77" fmla="*/ 236 h 348"/>
                <a:gd name="T78" fmla="*/ 179 w 223"/>
                <a:gd name="T79" fmla="*/ 246 h 348"/>
                <a:gd name="T80" fmla="*/ 165 w 223"/>
                <a:gd name="T81" fmla="*/ 247 h 348"/>
                <a:gd name="T82" fmla="*/ 173 w 223"/>
                <a:gd name="T83" fmla="*/ 270 h 348"/>
                <a:gd name="T84" fmla="*/ 175 w 223"/>
                <a:gd name="T85" fmla="*/ 291 h 348"/>
                <a:gd name="T86" fmla="*/ 159 w 223"/>
                <a:gd name="T87" fmla="*/ 337 h 348"/>
                <a:gd name="T88" fmla="*/ 165 w 223"/>
                <a:gd name="T89" fmla="*/ 315 h 348"/>
                <a:gd name="T90" fmla="*/ 139 w 223"/>
                <a:gd name="T91" fmla="*/ 307 h 348"/>
                <a:gd name="T92" fmla="*/ 123 w 223"/>
                <a:gd name="T93" fmla="*/ 309 h 348"/>
                <a:gd name="T94" fmla="*/ 98 w 223"/>
                <a:gd name="T95" fmla="*/ 285 h 348"/>
                <a:gd name="T96" fmla="*/ 84 w 223"/>
                <a:gd name="T97" fmla="*/ 270 h 348"/>
                <a:gd name="T98" fmla="*/ 66 w 223"/>
                <a:gd name="T99" fmla="*/ 261 h 3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23" h="348">
                  <a:moveTo>
                    <a:pt x="66" y="261"/>
                  </a:moveTo>
                  <a:lnTo>
                    <a:pt x="59" y="257"/>
                  </a:lnTo>
                  <a:lnTo>
                    <a:pt x="50" y="250"/>
                  </a:lnTo>
                  <a:lnTo>
                    <a:pt x="44" y="253"/>
                  </a:lnTo>
                  <a:lnTo>
                    <a:pt x="29" y="250"/>
                  </a:lnTo>
                  <a:lnTo>
                    <a:pt x="24" y="241"/>
                  </a:lnTo>
                  <a:lnTo>
                    <a:pt x="21" y="242"/>
                  </a:lnTo>
                  <a:lnTo>
                    <a:pt x="3" y="230"/>
                  </a:lnTo>
                  <a:lnTo>
                    <a:pt x="0" y="223"/>
                  </a:lnTo>
                  <a:lnTo>
                    <a:pt x="7" y="222"/>
                  </a:lnTo>
                  <a:lnTo>
                    <a:pt x="6" y="211"/>
                  </a:lnTo>
                  <a:lnTo>
                    <a:pt x="11" y="204"/>
                  </a:lnTo>
                  <a:lnTo>
                    <a:pt x="20" y="202"/>
                  </a:lnTo>
                  <a:lnTo>
                    <a:pt x="28" y="189"/>
                  </a:lnTo>
                  <a:lnTo>
                    <a:pt x="35" y="179"/>
                  </a:lnTo>
                  <a:lnTo>
                    <a:pt x="28" y="173"/>
                  </a:lnTo>
                  <a:lnTo>
                    <a:pt x="32" y="161"/>
                  </a:lnTo>
                  <a:lnTo>
                    <a:pt x="29" y="142"/>
                  </a:lnTo>
                  <a:lnTo>
                    <a:pt x="33" y="137"/>
                  </a:lnTo>
                  <a:lnTo>
                    <a:pt x="30" y="119"/>
                  </a:lnTo>
                  <a:lnTo>
                    <a:pt x="23" y="108"/>
                  </a:lnTo>
                  <a:lnTo>
                    <a:pt x="26" y="98"/>
                  </a:lnTo>
                  <a:lnTo>
                    <a:pt x="32" y="100"/>
                  </a:lnTo>
                  <a:lnTo>
                    <a:pt x="36" y="94"/>
                  </a:lnTo>
                  <a:lnTo>
                    <a:pt x="32" y="81"/>
                  </a:lnTo>
                  <a:lnTo>
                    <a:pt x="34" y="78"/>
                  </a:lnTo>
                  <a:lnTo>
                    <a:pt x="44" y="79"/>
                  </a:lnTo>
                  <a:lnTo>
                    <a:pt x="58" y="64"/>
                  </a:lnTo>
                  <a:lnTo>
                    <a:pt x="66" y="62"/>
                  </a:lnTo>
                  <a:lnTo>
                    <a:pt x="67" y="55"/>
                  </a:lnTo>
                  <a:lnTo>
                    <a:pt x="71" y="38"/>
                  </a:lnTo>
                  <a:lnTo>
                    <a:pt x="82" y="28"/>
                  </a:lnTo>
                  <a:lnTo>
                    <a:pt x="94" y="28"/>
                  </a:lnTo>
                  <a:lnTo>
                    <a:pt x="96" y="23"/>
                  </a:lnTo>
                  <a:lnTo>
                    <a:pt x="110" y="25"/>
                  </a:lnTo>
                  <a:lnTo>
                    <a:pt x="125" y="15"/>
                  </a:lnTo>
                  <a:lnTo>
                    <a:pt x="132" y="10"/>
                  </a:lnTo>
                  <a:lnTo>
                    <a:pt x="142" y="0"/>
                  </a:lnTo>
                  <a:lnTo>
                    <a:pt x="148" y="1"/>
                  </a:lnTo>
                  <a:lnTo>
                    <a:pt x="152" y="7"/>
                  </a:lnTo>
                  <a:lnTo>
                    <a:pt x="149" y="14"/>
                  </a:lnTo>
                  <a:lnTo>
                    <a:pt x="137" y="17"/>
                  </a:lnTo>
                  <a:lnTo>
                    <a:pt x="131" y="28"/>
                  </a:lnTo>
                  <a:lnTo>
                    <a:pt x="124" y="34"/>
                  </a:lnTo>
                  <a:lnTo>
                    <a:pt x="118" y="41"/>
                  </a:lnTo>
                  <a:lnTo>
                    <a:pt x="115" y="56"/>
                  </a:lnTo>
                  <a:lnTo>
                    <a:pt x="109" y="68"/>
                  </a:lnTo>
                  <a:lnTo>
                    <a:pt x="118" y="70"/>
                  </a:lnTo>
                  <a:lnTo>
                    <a:pt x="120" y="79"/>
                  </a:lnTo>
                  <a:lnTo>
                    <a:pt x="124" y="84"/>
                  </a:lnTo>
                  <a:lnTo>
                    <a:pt x="125" y="92"/>
                  </a:lnTo>
                  <a:lnTo>
                    <a:pt x="123" y="100"/>
                  </a:lnTo>
                  <a:lnTo>
                    <a:pt x="123" y="104"/>
                  </a:lnTo>
                  <a:lnTo>
                    <a:pt x="128" y="106"/>
                  </a:lnTo>
                  <a:lnTo>
                    <a:pt x="132" y="113"/>
                  </a:lnTo>
                  <a:lnTo>
                    <a:pt x="156" y="111"/>
                  </a:lnTo>
                  <a:lnTo>
                    <a:pt x="166" y="114"/>
                  </a:lnTo>
                  <a:lnTo>
                    <a:pt x="178" y="132"/>
                  </a:lnTo>
                  <a:lnTo>
                    <a:pt x="186" y="129"/>
                  </a:lnTo>
                  <a:lnTo>
                    <a:pt x="199" y="131"/>
                  </a:lnTo>
                  <a:lnTo>
                    <a:pt x="210" y="128"/>
                  </a:lnTo>
                  <a:lnTo>
                    <a:pt x="216" y="132"/>
                  </a:lnTo>
                  <a:lnTo>
                    <a:pt x="212" y="143"/>
                  </a:lnTo>
                  <a:lnTo>
                    <a:pt x="208" y="150"/>
                  </a:lnTo>
                  <a:lnTo>
                    <a:pt x="206" y="165"/>
                  </a:lnTo>
                  <a:lnTo>
                    <a:pt x="210" y="179"/>
                  </a:lnTo>
                  <a:lnTo>
                    <a:pt x="215" y="185"/>
                  </a:lnTo>
                  <a:lnTo>
                    <a:pt x="215" y="189"/>
                  </a:lnTo>
                  <a:lnTo>
                    <a:pt x="206" y="200"/>
                  </a:lnTo>
                  <a:lnTo>
                    <a:pt x="212" y="204"/>
                  </a:lnTo>
                  <a:lnTo>
                    <a:pt x="217" y="212"/>
                  </a:lnTo>
                  <a:lnTo>
                    <a:pt x="223" y="232"/>
                  </a:lnTo>
                  <a:lnTo>
                    <a:pt x="219" y="235"/>
                  </a:lnTo>
                  <a:lnTo>
                    <a:pt x="216" y="223"/>
                  </a:lnTo>
                  <a:lnTo>
                    <a:pt x="211" y="216"/>
                  </a:lnTo>
                  <a:lnTo>
                    <a:pt x="204" y="223"/>
                  </a:lnTo>
                  <a:lnTo>
                    <a:pt x="169" y="223"/>
                  </a:lnTo>
                  <a:lnTo>
                    <a:pt x="169" y="236"/>
                  </a:lnTo>
                  <a:lnTo>
                    <a:pt x="180" y="238"/>
                  </a:lnTo>
                  <a:lnTo>
                    <a:pt x="179" y="246"/>
                  </a:lnTo>
                  <a:lnTo>
                    <a:pt x="175" y="244"/>
                  </a:lnTo>
                  <a:lnTo>
                    <a:pt x="165" y="247"/>
                  </a:lnTo>
                  <a:lnTo>
                    <a:pt x="165" y="262"/>
                  </a:lnTo>
                  <a:lnTo>
                    <a:pt x="173" y="270"/>
                  </a:lnTo>
                  <a:lnTo>
                    <a:pt x="176" y="282"/>
                  </a:lnTo>
                  <a:lnTo>
                    <a:pt x="175" y="291"/>
                  </a:lnTo>
                  <a:lnTo>
                    <a:pt x="168" y="348"/>
                  </a:lnTo>
                  <a:lnTo>
                    <a:pt x="159" y="337"/>
                  </a:lnTo>
                  <a:lnTo>
                    <a:pt x="153" y="336"/>
                  </a:lnTo>
                  <a:lnTo>
                    <a:pt x="165" y="315"/>
                  </a:lnTo>
                  <a:lnTo>
                    <a:pt x="150" y="305"/>
                  </a:lnTo>
                  <a:lnTo>
                    <a:pt x="139" y="307"/>
                  </a:lnTo>
                  <a:lnTo>
                    <a:pt x="133" y="303"/>
                  </a:lnTo>
                  <a:lnTo>
                    <a:pt x="123" y="309"/>
                  </a:lnTo>
                  <a:lnTo>
                    <a:pt x="109" y="306"/>
                  </a:lnTo>
                  <a:lnTo>
                    <a:pt x="98" y="285"/>
                  </a:lnTo>
                  <a:lnTo>
                    <a:pt x="89" y="279"/>
                  </a:lnTo>
                  <a:lnTo>
                    <a:pt x="84" y="270"/>
                  </a:lnTo>
                  <a:lnTo>
                    <a:pt x="71" y="260"/>
                  </a:lnTo>
                  <a:lnTo>
                    <a:pt x="66" y="261"/>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260" name="Freeform 259">
              <a:extLst>
                <a:ext uri="{FF2B5EF4-FFF2-40B4-BE49-F238E27FC236}">
                  <a16:creationId xmlns:a16="http://schemas.microsoft.com/office/drawing/2014/main" id="{9E49EFFD-8845-4240-B6CA-8D4CEBA0CBFA}"/>
                </a:ext>
              </a:extLst>
            </p:cNvPr>
            <p:cNvSpPr>
              <a:spLocks/>
            </p:cNvSpPr>
            <p:nvPr/>
          </p:nvSpPr>
          <p:spPr bwMode="auto">
            <a:xfrm>
              <a:off x="2330162" y="3885440"/>
              <a:ext cx="99189" cy="97856"/>
            </a:xfrm>
            <a:custGeom>
              <a:avLst/>
              <a:gdLst>
                <a:gd name="T0" fmla="*/ 51 w 60"/>
                <a:gd name="T1" fmla="*/ 63 h 63"/>
                <a:gd name="T2" fmla="*/ 41 w 60"/>
                <a:gd name="T3" fmla="*/ 58 h 63"/>
                <a:gd name="T4" fmla="*/ 38 w 60"/>
                <a:gd name="T5" fmla="*/ 53 h 63"/>
                <a:gd name="T6" fmla="*/ 40 w 60"/>
                <a:gd name="T7" fmla="*/ 50 h 63"/>
                <a:gd name="T8" fmla="*/ 40 w 60"/>
                <a:gd name="T9" fmla="*/ 45 h 63"/>
                <a:gd name="T10" fmla="*/ 35 w 60"/>
                <a:gd name="T11" fmla="*/ 40 h 63"/>
                <a:gd name="T12" fmla="*/ 28 w 60"/>
                <a:gd name="T13" fmla="*/ 36 h 63"/>
                <a:gd name="T14" fmla="*/ 22 w 60"/>
                <a:gd name="T15" fmla="*/ 34 h 63"/>
                <a:gd name="T16" fmla="*/ 21 w 60"/>
                <a:gd name="T17" fmla="*/ 28 h 63"/>
                <a:gd name="T18" fmla="*/ 17 w 60"/>
                <a:gd name="T19" fmla="*/ 24 h 63"/>
                <a:gd name="T20" fmla="*/ 18 w 60"/>
                <a:gd name="T21" fmla="*/ 30 h 63"/>
                <a:gd name="T22" fmla="*/ 14 w 60"/>
                <a:gd name="T23" fmla="*/ 35 h 63"/>
                <a:gd name="T24" fmla="*/ 10 w 60"/>
                <a:gd name="T25" fmla="*/ 29 h 63"/>
                <a:gd name="T26" fmla="*/ 4 w 60"/>
                <a:gd name="T27" fmla="*/ 27 h 63"/>
                <a:gd name="T28" fmla="*/ 2 w 60"/>
                <a:gd name="T29" fmla="*/ 23 h 63"/>
                <a:gd name="T30" fmla="*/ 2 w 60"/>
                <a:gd name="T31" fmla="*/ 17 h 63"/>
                <a:gd name="T32" fmla="*/ 5 w 60"/>
                <a:gd name="T33" fmla="*/ 10 h 63"/>
                <a:gd name="T34" fmla="*/ 0 w 60"/>
                <a:gd name="T35" fmla="*/ 7 h 63"/>
                <a:gd name="T36" fmla="*/ 5 w 60"/>
                <a:gd name="T37" fmla="*/ 3 h 63"/>
                <a:gd name="T38" fmla="*/ 8 w 60"/>
                <a:gd name="T39" fmla="*/ 0 h 63"/>
                <a:gd name="T40" fmla="*/ 19 w 60"/>
                <a:gd name="T41" fmla="*/ 6 h 63"/>
                <a:gd name="T42" fmla="*/ 24 w 60"/>
                <a:gd name="T43" fmla="*/ 3 h 63"/>
                <a:gd name="T44" fmla="*/ 29 w 60"/>
                <a:gd name="T45" fmla="*/ 5 h 63"/>
                <a:gd name="T46" fmla="*/ 32 w 60"/>
                <a:gd name="T47" fmla="*/ 9 h 63"/>
                <a:gd name="T48" fmla="*/ 37 w 60"/>
                <a:gd name="T49" fmla="*/ 11 h 63"/>
                <a:gd name="T50" fmla="*/ 42 w 60"/>
                <a:gd name="T51" fmla="*/ 6 h 63"/>
                <a:gd name="T52" fmla="*/ 46 w 60"/>
                <a:gd name="T53" fmla="*/ 17 h 63"/>
                <a:gd name="T54" fmla="*/ 52 w 60"/>
                <a:gd name="T55" fmla="*/ 26 h 63"/>
                <a:gd name="T56" fmla="*/ 60 w 60"/>
                <a:gd name="T57" fmla="*/ 35 h 63"/>
                <a:gd name="T58" fmla="*/ 53 w 60"/>
                <a:gd name="T59" fmla="*/ 36 h 63"/>
                <a:gd name="T60" fmla="*/ 53 w 60"/>
                <a:gd name="T61" fmla="*/ 45 h 63"/>
                <a:gd name="T62" fmla="*/ 57 w 60"/>
                <a:gd name="T63" fmla="*/ 48 h 63"/>
                <a:gd name="T64" fmla="*/ 54 w 60"/>
                <a:gd name="T65" fmla="*/ 51 h 63"/>
                <a:gd name="T66" fmla="*/ 54 w 60"/>
                <a:gd name="T67" fmla="*/ 54 h 63"/>
                <a:gd name="T68" fmla="*/ 52 w 60"/>
                <a:gd name="T69" fmla="*/ 58 h 63"/>
                <a:gd name="T70" fmla="*/ 51 w 60"/>
                <a:gd name="T71" fmla="*/ 63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60" h="63">
                  <a:moveTo>
                    <a:pt x="51" y="63"/>
                  </a:moveTo>
                  <a:lnTo>
                    <a:pt x="41" y="58"/>
                  </a:lnTo>
                  <a:lnTo>
                    <a:pt x="38" y="53"/>
                  </a:lnTo>
                  <a:lnTo>
                    <a:pt x="40" y="50"/>
                  </a:lnTo>
                  <a:lnTo>
                    <a:pt x="40" y="45"/>
                  </a:lnTo>
                  <a:lnTo>
                    <a:pt x="35" y="40"/>
                  </a:lnTo>
                  <a:lnTo>
                    <a:pt x="28" y="36"/>
                  </a:lnTo>
                  <a:lnTo>
                    <a:pt x="22" y="34"/>
                  </a:lnTo>
                  <a:lnTo>
                    <a:pt x="21" y="28"/>
                  </a:lnTo>
                  <a:lnTo>
                    <a:pt x="17" y="24"/>
                  </a:lnTo>
                  <a:lnTo>
                    <a:pt x="18" y="30"/>
                  </a:lnTo>
                  <a:lnTo>
                    <a:pt x="14" y="35"/>
                  </a:lnTo>
                  <a:lnTo>
                    <a:pt x="10" y="29"/>
                  </a:lnTo>
                  <a:lnTo>
                    <a:pt x="4" y="27"/>
                  </a:lnTo>
                  <a:lnTo>
                    <a:pt x="2" y="23"/>
                  </a:lnTo>
                  <a:lnTo>
                    <a:pt x="2" y="17"/>
                  </a:lnTo>
                  <a:lnTo>
                    <a:pt x="5" y="10"/>
                  </a:lnTo>
                  <a:lnTo>
                    <a:pt x="0" y="7"/>
                  </a:lnTo>
                  <a:lnTo>
                    <a:pt x="5" y="3"/>
                  </a:lnTo>
                  <a:lnTo>
                    <a:pt x="8" y="0"/>
                  </a:lnTo>
                  <a:lnTo>
                    <a:pt x="19" y="6"/>
                  </a:lnTo>
                  <a:lnTo>
                    <a:pt x="24" y="3"/>
                  </a:lnTo>
                  <a:lnTo>
                    <a:pt x="29" y="5"/>
                  </a:lnTo>
                  <a:lnTo>
                    <a:pt x="32" y="9"/>
                  </a:lnTo>
                  <a:lnTo>
                    <a:pt x="37" y="11"/>
                  </a:lnTo>
                  <a:lnTo>
                    <a:pt x="42" y="6"/>
                  </a:lnTo>
                  <a:lnTo>
                    <a:pt x="46" y="17"/>
                  </a:lnTo>
                  <a:lnTo>
                    <a:pt x="52" y="26"/>
                  </a:lnTo>
                  <a:lnTo>
                    <a:pt x="60" y="35"/>
                  </a:lnTo>
                  <a:lnTo>
                    <a:pt x="53" y="36"/>
                  </a:lnTo>
                  <a:lnTo>
                    <a:pt x="53" y="45"/>
                  </a:lnTo>
                  <a:lnTo>
                    <a:pt x="57" y="48"/>
                  </a:lnTo>
                  <a:lnTo>
                    <a:pt x="54" y="51"/>
                  </a:lnTo>
                  <a:lnTo>
                    <a:pt x="54" y="54"/>
                  </a:lnTo>
                  <a:lnTo>
                    <a:pt x="52" y="58"/>
                  </a:lnTo>
                  <a:lnTo>
                    <a:pt x="51" y="63"/>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261" name="Freeform 260">
              <a:extLst>
                <a:ext uri="{FF2B5EF4-FFF2-40B4-BE49-F238E27FC236}">
                  <a16:creationId xmlns:a16="http://schemas.microsoft.com/office/drawing/2014/main" id="{60163C9F-9DB6-9D4B-8C24-A23C529141AA}"/>
                </a:ext>
              </a:extLst>
            </p:cNvPr>
            <p:cNvSpPr>
              <a:spLocks/>
            </p:cNvSpPr>
            <p:nvPr/>
          </p:nvSpPr>
          <p:spPr bwMode="auto">
            <a:xfrm>
              <a:off x="2401248" y="3500231"/>
              <a:ext cx="314097" cy="107175"/>
            </a:xfrm>
            <a:custGeom>
              <a:avLst/>
              <a:gdLst>
                <a:gd name="T0" fmla="*/ 53 w 190"/>
                <a:gd name="T1" fmla="*/ 0 h 69"/>
                <a:gd name="T2" fmla="*/ 68 w 190"/>
                <a:gd name="T3" fmla="*/ 1 h 69"/>
                <a:gd name="T4" fmla="*/ 82 w 190"/>
                <a:gd name="T5" fmla="*/ 1 h 69"/>
                <a:gd name="T6" fmla="*/ 98 w 190"/>
                <a:gd name="T7" fmla="*/ 8 h 69"/>
                <a:gd name="T8" fmla="*/ 104 w 190"/>
                <a:gd name="T9" fmla="*/ 16 h 69"/>
                <a:gd name="T10" fmla="*/ 121 w 190"/>
                <a:gd name="T11" fmla="*/ 14 h 69"/>
                <a:gd name="T12" fmla="*/ 127 w 190"/>
                <a:gd name="T13" fmla="*/ 19 h 69"/>
                <a:gd name="T14" fmla="*/ 140 w 190"/>
                <a:gd name="T15" fmla="*/ 31 h 69"/>
                <a:gd name="T16" fmla="*/ 150 w 190"/>
                <a:gd name="T17" fmla="*/ 41 h 69"/>
                <a:gd name="T18" fmla="*/ 156 w 190"/>
                <a:gd name="T19" fmla="*/ 40 h 69"/>
                <a:gd name="T20" fmla="*/ 166 w 190"/>
                <a:gd name="T21" fmla="*/ 45 h 69"/>
                <a:gd name="T22" fmla="*/ 164 w 190"/>
                <a:gd name="T23" fmla="*/ 51 h 69"/>
                <a:gd name="T24" fmla="*/ 177 w 190"/>
                <a:gd name="T25" fmla="*/ 51 h 69"/>
                <a:gd name="T26" fmla="*/ 190 w 190"/>
                <a:gd name="T27" fmla="*/ 60 h 69"/>
                <a:gd name="T28" fmla="*/ 187 w 190"/>
                <a:gd name="T29" fmla="*/ 65 h 69"/>
                <a:gd name="T30" fmla="*/ 175 w 190"/>
                <a:gd name="T31" fmla="*/ 67 h 69"/>
                <a:gd name="T32" fmla="*/ 163 w 190"/>
                <a:gd name="T33" fmla="*/ 68 h 69"/>
                <a:gd name="T34" fmla="*/ 151 w 190"/>
                <a:gd name="T35" fmla="*/ 67 h 69"/>
                <a:gd name="T36" fmla="*/ 124 w 190"/>
                <a:gd name="T37" fmla="*/ 69 h 69"/>
                <a:gd name="T38" fmla="*/ 138 w 190"/>
                <a:gd name="T39" fmla="*/ 57 h 69"/>
                <a:gd name="T40" fmla="*/ 131 w 190"/>
                <a:gd name="T41" fmla="*/ 52 h 69"/>
                <a:gd name="T42" fmla="*/ 120 w 190"/>
                <a:gd name="T43" fmla="*/ 50 h 69"/>
                <a:gd name="T44" fmla="*/ 114 w 190"/>
                <a:gd name="T45" fmla="*/ 45 h 69"/>
                <a:gd name="T46" fmla="*/ 112 w 190"/>
                <a:gd name="T47" fmla="*/ 33 h 69"/>
                <a:gd name="T48" fmla="*/ 101 w 190"/>
                <a:gd name="T49" fmla="*/ 34 h 69"/>
                <a:gd name="T50" fmla="*/ 86 w 190"/>
                <a:gd name="T51" fmla="*/ 28 h 69"/>
                <a:gd name="T52" fmla="*/ 81 w 190"/>
                <a:gd name="T53" fmla="*/ 24 h 69"/>
                <a:gd name="T54" fmla="*/ 58 w 190"/>
                <a:gd name="T55" fmla="*/ 20 h 69"/>
                <a:gd name="T56" fmla="*/ 52 w 190"/>
                <a:gd name="T57" fmla="*/ 16 h 69"/>
                <a:gd name="T58" fmla="*/ 60 w 190"/>
                <a:gd name="T59" fmla="*/ 11 h 69"/>
                <a:gd name="T60" fmla="*/ 42 w 190"/>
                <a:gd name="T61" fmla="*/ 10 h 69"/>
                <a:gd name="T62" fmla="*/ 28 w 190"/>
                <a:gd name="T63" fmla="*/ 21 h 69"/>
                <a:gd name="T64" fmla="*/ 20 w 190"/>
                <a:gd name="T65" fmla="*/ 21 h 69"/>
                <a:gd name="T66" fmla="*/ 17 w 190"/>
                <a:gd name="T67" fmla="*/ 26 h 69"/>
                <a:gd name="T68" fmla="*/ 7 w 190"/>
                <a:gd name="T69" fmla="*/ 28 h 69"/>
                <a:gd name="T70" fmla="*/ 0 w 190"/>
                <a:gd name="T71" fmla="*/ 27 h 69"/>
                <a:gd name="T72" fmla="*/ 11 w 190"/>
                <a:gd name="T73" fmla="*/ 20 h 69"/>
                <a:gd name="T74" fmla="*/ 16 w 190"/>
                <a:gd name="T75" fmla="*/ 13 h 69"/>
                <a:gd name="T76" fmla="*/ 25 w 190"/>
                <a:gd name="T77" fmla="*/ 8 h 69"/>
                <a:gd name="T78" fmla="*/ 34 w 190"/>
                <a:gd name="T79" fmla="*/ 4 h 69"/>
                <a:gd name="T80" fmla="*/ 48 w 190"/>
                <a:gd name="T81" fmla="*/ 2 h 69"/>
                <a:gd name="T82" fmla="*/ 53 w 190"/>
                <a:gd name="T83" fmla="*/ 0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90" h="69">
                  <a:moveTo>
                    <a:pt x="53" y="0"/>
                  </a:moveTo>
                  <a:lnTo>
                    <a:pt x="68" y="1"/>
                  </a:lnTo>
                  <a:lnTo>
                    <a:pt x="82" y="1"/>
                  </a:lnTo>
                  <a:lnTo>
                    <a:pt x="98" y="8"/>
                  </a:lnTo>
                  <a:lnTo>
                    <a:pt x="104" y="16"/>
                  </a:lnTo>
                  <a:lnTo>
                    <a:pt x="121" y="14"/>
                  </a:lnTo>
                  <a:lnTo>
                    <a:pt x="127" y="19"/>
                  </a:lnTo>
                  <a:lnTo>
                    <a:pt x="140" y="31"/>
                  </a:lnTo>
                  <a:lnTo>
                    <a:pt x="150" y="41"/>
                  </a:lnTo>
                  <a:lnTo>
                    <a:pt x="156" y="40"/>
                  </a:lnTo>
                  <a:lnTo>
                    <a:pt x="166" y="45"/>
                  </a:lnTo>
                  <a:lnTo>
                    <a:pt x="164" y="51"/>
                  </a:lnTo>
                  <a:lnTo>
                    <a:pt x="177" y="51"/>
                  </a:lnTo>
                  <a:lnTo>
                    <a:pt x="190" y="60"/>
                  </a:lnTo>
                  <a:lnTo>
                    <a:pt x="187" y="65"/>
                  </a:lnTo>
                  <a:lnTo>
                    <a:pt x="175" y="67"/>
                  </a:lnTo>
                  <a:lnTo>
                    <a:pt x="163" y="68"/>
                  </a:lnTo>
                  <a:lnTo>
                    <a:pt x="151" y="67"/>
                  </a:lnTo>
                  <a:lnTo>
                    <a:pt x="124" y="69"/>
                  </a:lnTo>
                  <a:lnTo>
                    <a:pt x="138" y="57"/>
                  </a:lnTo>
                  <a:lnTo>
                    <a:pt x="131" y="52"/>
                  </a:lnTo>
                  <a:lnTo>
                    <a:pt x="120" y="50"/>
                  </a:lnTo>
                  <a:lnTo>
                    <a:pt x="114" y="45"/>
                  </a:lnTo>
                  <a:lnTo>
                    <a:pt x="112" y="33"/>
                  </a:lnTo>
                  <a:lnTo>
                    <a:pt x="101" y="34"/>
                  </a:lnTo>
                  <a:lnTo>
                    <a:pt x="86" y="28"/>
                  </a:lnTo>
                  <a:lnTo>
                    <a:pt x="81" y="24"/>
                  </a:lnTo>
                  <a:lnTo>
                    <a:pt x="58" y="20"/>
                  </a:lnTo>
                  <a:lnTo>
                    <a:pt x="52" y="16"/>
                  </a:lnTo>
                  <a:lnTo>
                    <a:pt x="60" y="11"/>
                  </a:lnTo>
                  <a:lnTo>
                    <a:pt x="42" y="10"/>
                  </a:lnTo>
                  <a:lnTo>
                    <a:pt x="28" y="21"/>
                  </a:lnTo>
                  <a:lnTo>
                    <a:pt x="20" y="21"/>
                  </a:lnTo>
                  <a:lnTo>
                    <a:pt x="17" y="26"/>
                  </a:lnTo>
                  <a:lnTo>
                    <a:pt x="7" y="28"/>
                  </a:lnTo>
                  <a:lnTo>
                    <a:pt x="0" y="27"/>
                  </a:lnTo>
                  <a:lnTo>
                    <a:pt x="11" y="20"/>
                  </a:lnTo>
                  <a:lnTo>
                    <a:pt x="16" y="13"/>
                  </a:lnTo>
                  <a:lnTo>
                    <a:pt x="25" y="8"/>
                  </a:lnTo>
                  <a:lnTo>
                    <a:pt x="34" y="4"/>
                  </a:lnTo>
                  <a:lnTo>
                    <a:pt x="48" y="2"/>
                  </a:lnTo>
                  <a:lnTo>
                    <a:pt x="53"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262" name="Freeform 261">
              <a:extLst>
                <a:ext uri="{FF2B5EF4-FFF2-40B4-BE49-F238E27FC236}">
                  <a16:creationId xmlns:a16="http://schemas.microsoft.com/office/drawing/2014/main" id="{116F2168-E62C-7642-97F0-424FF1823743}"/>
                </a:ext>
              </a:extLst>
            </p:cNvPr>
            <p:cNvSpPr>
              <a:spLocks/>
            </p:cNvSpPr>
            <p:nvPr/>
          </p:nvSpPr>
          <p:spPr bwMode="auto">
            <a:xfrm>
              <a:off x="2774859" y="3605853"/>
              <a:ext cx="109108" cy="74557"/>
            </a:xfrm>
            <a:custGeom>
              <a:avLst/>
              <a:gdLst>
                <a:gd name="T0" fmla="*/ 7 w 66"/>
                <a:gd name="T1" fmla="*/ 4 h 48"/>
                <a:gd name="T2" fmla="*/ 10 w 66"/>
                <a:gd name="T3" fmla="*/ 0 h 48"/>
                <a:gd name="T4" fmla="*/ 24 w 66"/>
                <a:gd name="T5" fmla="*/ 0 h 48"/>
                <a:gd name="T6" fmla="*/ 34 w 66"/>
                <a:gd name="T7" fmla="*/ 6 h 48"/>
                <a:gd name="T8" fmla="*/ 39 w 66"/>
                <a:gd name="T9" fmla="*/ 5 h 48"/>
                <a:gd name="T10" fmla="*/ 41 w 66"/>
                <a:gd name="T11" fmla="*/ 13 h 48"/>
                <a:gd name="T12" fmla="*/ 51 w 66"/>
                <a:gd name="T13" fmla="*/ 12 h 48"/>
                <a:gd name="T14" fmla="*/ 50 w 66"/>
                <a:gd name="T15" fmla="*/ 18 h 48"/>
                <a:gd name="T16" fmla="*/ 58 w 66"/>
                <a:gd name="T17" fmla="*/ 19 h 48"/>
                <a:gd name="T18" fmla="*/ 66 w 66"/>
                <a:gd name="T19" fmla="*/ 27 h 48"/>
                <a:gd name="T20" fmla="*/ 58 w 66"/>
                <a:gd name="T21" fmla="*/ 35 h 48"/>
                <a:gd name="T22" fmla="*/ 50 w 66"/>
                <a:gd name="T23" fmla="*/ 31 h 48"/>
                <a:gd name="T24" fmla="*/ 42 w 66"/>
                <a:gd name="T25" fmla="*/ 31 h 48"/>
                <a:gd name="T26" fmla="*/ 36 w 66"/>
                <a:gd name="T27" fmla="*/ 30 h 48"/>
                <a:gd name="T28" fmla="*/ 32 w 66"/>
                <a:gd name="T29" fmla="*/ 34 h 48"/>
                <a:gd name="T30" fmla="*/ 25 w 66"/>
                <a:gd name="T31" fmla="*/ 36 h 48"/>
                <a:gd name="T32" fmla="*/ 23 w 66"/>
                <a:gd name="T33" fmla="*/ 30 h 48"/>
                <a:gd name="T34" fmla="*/ 17 w 66"/>
                <a:gd name="T35" fmla="*/ 34 h 48"/>
                <a:gd name="T36" fmla="*/ 8 w 66"/>
                <a:gd name="T37" fmla="*/ 48 h 48"/>
                <a:gd name="T38" fmla="*/ 4 w 66"/>
                <a:gd name="T39" fmla="*/ 44 h 48"/>
                <a:gd name="T40" fmla="*/ 3 w 66"/>
                <a:gd name="T41" fmla="*/ 39 h 48"/>
                <a:gd name="T42" fmla="*/ 4 w 66"/>
                <a:gd name="T43" fmla="*/ 33 h 48"/>
                <a:gd name="T44" fmla="*/ 0 w 66"/>
                <a:gd name="T45" fmla="*/ 27 h 48"/>
                <a:gd name="T46" fmla="*/ 5 w 66"/>
                <a:gd name="T47" fmla="*/ 23 h 48"/>
                <a:gd name="T48" fmla="*/ 8 w 66"/>
                <a:gd name="T49" fmla="*/ 15 h 48"/>
                <a:gd name="T50" fmla="*/ 7 w 66"/>
                <a:gd name="T51" fmla="*/ 4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66" h="48">
                  <a:moveTo>
                    <a:pt x="7" y="4"/>
                  </a:moveTo>
                  <a:lnTo>
                    <a:pt x="10" y="0"/>
                  </a:lnTo>
                  <a:lnTo>
                    <a:pt x="24" y="0"/>
                  </a:lnTo>
                  <a:lnTo>
                    <a:pt x="34" y="6"/>
                  </a:lnTo>
                  <a:lnTo>
                    <a:pt x="39" y="5"/>
                  </a:lnTo>
                  <a:lnTo>
                    <a:pt x="41" y="13"/>
                  </a:lnTo>
                  <a:lnTo>
                    <a:pt x="51" y="12"/>
                  </a:lnTo>
                  <a:lnTo>
                    <a:pt x="50" y="18"/>
                  </a:lnTo>
                  <a:lnTo>
                    <a:pt x="58" y="19"/>
                  </a:lnTo>
                  <a:lnTo>
                    <a:pt x="66" y="27"/>
                  </a:lnTo>
                  <a:lnTo>
                    <a:pt x="58" y="35"/>
                  </a:lnTo>
                  <a:lnTo>
                    <a:pt x="50" y="31"/>
                  </a:lnTo>
                  <a:lnTo>
                    <a:pt x="42" y="31"/>
                  </a:lnTo>
                  <a:lnTo>
                    <a:pt x="36" y="30"/>
                  </a:lnTo>
                  <a:lnTo>
                    <a:pt x="32" y="34"/>
                  </a:lnTo>
                  <a:lnTo>
                    <a:pt x="25" y="36"/>
                  </a:lnTo>
                  <a:lnTo>
                    <a:pt x="23" y="30"/>
                  </a:lnTo>
                  <a:lnTo>
                    <a:pt x="17" y="34"/>
                  </a:lnTo>
                  <a:lnTo>
                    <a:pt x="8" y="48"/>
                  </a:lnTo>
                  <a:lnTo>
                    <a:pt x="4" y="44"/>
                  </a:lnTo>
                  <a:lnTo>
                    <a:pt x="3" y="39"/>
                  </a:lnTo>
                  <a:lnTo>
                    <a:pt x="4" y="33"/>
                  </a:lnTo>
                  <a:lnTo>
                    <a:pt x="0" y="27"/>
                  </a:lnTo>
                  <a:lnTo>
                    <a:pt x="5" y="23"/>
                  </a:lnTo>
                  <a:lnTo>
                    <a:pt x="8" y="15"/>
                  </a:lnTo>
                  <a:lnTo>
                    <a:pt x="7" y="4"/>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263" name="Freeform 262">
              <a:extLst>
                <a:ext uri="{FF2B5EF4-FFF2-40B4-BE49-F238E27FC236}">
                  <a16:creationId xmlns:a16="http://schemas.microsoft.com/office/drawing/2014/main" id="{236B788A-7B5B-2145-898A-93575FED5738}"/>
                </a:ext>
              </a:extLst>
            </p:cNvPr>
            <p:cNvSpPr>
              <a:spLocks/>
            </p:cNvSpPr>
            <p:nvPr/>
          </p:nvSpPr>
          <p:spPr bwMode="auto">
            <a:xfrm>
              <a:off x="2469026" y="4203857"/>
              <a:ext cx="173581" cy="203478"/>
            </a:xfrm>
            <a:custGeom>
              <a:avLst/>
              <a:gdLst>
                <a:gd name="T0" fmla="*/ 13 w 105"/>
                <a:gd name="T1" fmla="*/ 99 h 131"/>
                <a:gd name="T2" fmla="*/ 22 w 105"/>
                <a:gd name="T3" fmla="*/ 84 h 131"/>
                <a:gd name="T4" fmla="*/ 18 w 105"/>
                <a:gd name="T5" fmla="*/ 75 h 131"/>
                <a:gd name="T6" fmla="*/ 11 w 105"/>
                <a:gd name="T7" fmla="*/ 84 h 131"/>
                <a:gd name="T8" fmla="*/ 0 w 105"/>
                <a:gd name="T9" fmla="*/ 75 h 131"/>
                <a:gd name="T10" fmla="*/ 4 w 105"/>
                <a:gd name="T11" fmla="*/ 69 h 131"/>
                <a:gd name="T12" fmla="*/ 0 w 105"/>
                <a:gd name="T13" fmla="*/ 50 h 131"/>
                <a:gd name="T14" fmla="*/ 7 w 105"/>
                <a:gd name="T15" fmla="*/ 47 h 131"/>
                <a:gd name="T16" fmla="*/ 10 w 105"/>
                <a:gd name="T17" fmla="*/ 34 h 131"/>
                <a:gd name="T18" fmla="*/ 17 w 105"/>
                <a:gd name="T19" fmla="*/ 21 h 131"/>
                <a:gd name="T20" fmla="*/ 16 w 105"/>
                <a:gd name="T21" fmla="*/ 12 h 131"/>
                <a:gd name="T22" fmla="*/ 26 w 105"/>
                <a:gd name="T23" fmla="*/ 8 h 131"/>
                <a:gd name="T24" fmla="*/ 39 w 105"/>
                <a:gd name="T25" fmla="*/ 0 h 131"/>
                <a:gd name="T26" fmla="*/ 57 w 105"/>
                <a:gd name="T27" fmla="*/ 12 h 131"/>
                <a:gd name="T28" fmla="*/ 60 w 105"/>
                <a:gd name="T29" fmla="*/ 11 h 131"/>
                <a:gd name="T30" fmla="*/ 65 w 105"/>
                <a:gd name="T31" fmla="*/ 20 h 131"/>
                <a:gd name="T32" fmla="*/ 80 w 105"/>
                <a:gd name="T33" fmla="*/ 23 h 131"/>
                <a:gd name="T34" fmla="*/ 86 w 105"/>
                <a:gd name="T35" fmla="*/ 20 h 131"/>
                <a:gd name="T36" fmla="*/ 95 w 105"/>
                <a:gd name="T37" fmla="*/ 27 h 131"/>
                <a:gd name="T38" fmla="*/ 102 w 105"/>
                <a:gd name="T39" fmla="*/ 31 h 131"/>
                <a:gd name="T40" fmla="*/ 105 w 105"/>
                <a:gd name="T41" fmla="*/ 47 h 131"/>
                <a:gd name="T42" fmla="*/ 99 w 105"/>
                <a:gd name="T43" fmla="*/ 61 h 131"/>
                <a:gd name="T44" fmla="*/ 80 w 105"/>
                <a:gd name="T45" fmla="*/ 83 h 131"/>
                <a:gd name="T46" fmla="*/ 58 w 105"/>
                <a:gd name="T47" fmla="*/ 91 h 131"/>
                <a:gd name="T48" fmla="*/ 47 w 105"/>
                <a:gd name="T49" fmla="*/ 109 h 131"/>
                <a:gd name="T50" fmla="*/ 44 w 105"/>
                <a:gd name="T51" fmla="*/ 123 h 131"/>
                <a:gd name="T52" fmla="*/ 34 w 105"/>
                <a:gd name="T53" fmla="*/ 131 h 131"/>
                <a:gd name="T54" fmla="*/ 26 w 105"/>
                <a:gd name="T55" fmla="*/ 121 h 131"/>
                <a:gd name="T56" fmla="*/ 18 w 105"/>
                <a:gd name="T57" fmla="*/ 119 h 131"/>
                <a:gd name="T58" fmla="*/ 10 w 105"/>
                <a:gd name="T59" fmla="*/ 120 h 131"/>
                <a:gd name="T60" fmla="*/ 10 w 105"/>
                <a:gd name="T61" fmla="*/ 113 h 131"/>
                <a:gd name="T62" fmla="*/ 15 w 105"/>
                <a:gd name="T63" fmla="*/ 108 h 131"/>
                <a:gd name="T64" fmla="*/ 13 w 105"/>
                <a:gd name="T65" fmla="*/ 99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05" h="131">
                  <a:moveTo>
                    <a:pt x="13" y="99"/>
                  </a:moveTo>
                  <a:lnTo>
                    <a:pt x="22" y="84"/>
                  </a:lnTo>
                  <a:lnTo>
                    <a:pt x="18" y="75"/>
                  </a:lnTo>
                  <a:lnTo>
                    <a:pt x="11" y="84"/>
                  </a:lnTo>
                  <a:lnTo>
                    <a:pt x="0" y="75"/>
                  </a:lnTo>
                  <a:lnTo>
                    <a:pt x="4" y="69"/>
                  </a:lnTo>
                  <a:lnTo>
                    <a:pt x="0" y="50"/>
                  </a:lnTo>
                  <a:lnTo>
                    <a:pt x="7" y="47"/>
                  </a:lnTo>
                  <a:lnTo>
                    <a:pt x="10" y="34"/>
                  </a:lnTo>
                  <a:lnTo>
                    <a:pt x="17" y="21"/>
                  </a:lnTo>
                  <a:lnTo>
                    <a:pt x="16" y="12"/>
                  </a:lnTo>
                  <a:lnTo>
                    <a:pt x="26" y="8"/>
                  </a:lnTo>
                  <a:lnTo>
                    <a:pt x="39" y="0"/>
                  </a:lnTo>
                  <a:lnTo>
                    <a:pt x="57" y="12"/>
                  </a:lnTo>
                  <a:lnTo>
                    <a:pt x="60" y="11"/>
                  </a:lnTo>
                  <a:lnTo>
                    <a:pt x="65" y="20"/>
                  </a:lnTo>
                  <a:lnTo>
                    <a:pt x="80" y="23"/>
                  </a:lnTo>
                  <a:lnTo>
                    <a:pt x="86" y="20"/>
                  </a:lnTo>
                  <a:lnTo>
                    <a:pt x="95" y="27"/>
                  </a:lnTo>
                  <a:lnTo>
                    <a:pt x="102" y="31"/>
                  </a:lnTo>
                  <a:lnTo>
                    <a:pt x="105" y="47"/>
                  </a:lnTo>
                  <a:lnTo>
                    <a:pt x="99" y="61"/>
                  </a:lnTo>
                  <a:lnTo>
                    <a:pt x="80" y="83"/>
                  </a:lnTo>
                  <a:lnTo>
                    <a:pt x="58" y="91"/>
                  </a:lnTo>
                  <a:lnTo>
                    <a:pt x="47" y="109"/>
                  </a:lnTo>
                  <a:lnTo>
                    <a:pt x="44" y="123"/>
                  </a:lnTo>
                  <a:lnTo>
                    <a:pt x="34" y="131"/>
                  </a:lnTo>
                  <a:lnTo>
                    <a:pt x="26" y="121"/>
                  </a:lnTo>
                  <a:lnTo>
                    <a:pt x="18" y="119"/>
                  </a:lnTo>
                  <a:lnTo>
                    <a:pt x="10" y="120"/>
                  </a:lnTo>
                  <a:lnTo>
                    <a:pt x="10" y="113"/>
                  </a:lnTo>
                  <a:lnTo>
                    <a:pt x="15" y="108"/>
                  </a:lnTo>
                  <a:lnTo>
                    <a:pt x="13" y="9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264" name="Freeform 263">
              <a:extLst>
                <a:ext uri="{FF2B5EF4-FFF2-40B4-BE49-F238E27FC236}">
                  <a16:creationId xmlns:a16="http://schemas.microsoft.com/office/drawing/2014/main" id="{3C2F6FF9-8884-A94B-972A-62A19BDB2A37}"/>
                </a:ext>
              </a:extLst>
            </p:cNvPr>
            <p:cNvSpPr>
              <a:spLocks/>
            </p:cNvSpPr>
            <p:nvPr/>
          </p:nvSpPr>
          <p:spPr bwMode="auto">
            <a:xfrm>
              <a:off x="3333621" y="5889145"/>
              <a:ext cx="87618" cy="37278"/>
            </a:xfrm>
            <a:custGeom>
              <a:avLst/>
              <a:gdLst>
                <a:gd name="T0" fmla="*/ 0 w 53"/>
                <a:gd name="T1" fmla="*/ 15 h 24"/>
                <a:gd name="T2" fmla="*/ 15 w 53"/>
                <a:gd name="T3" fmla="*/ 3 h 24"/>
                <a:gd name="T4" fmla="*/ 30 w 53"/>
                <a:gd name="T5" fmla="*/ 8 h 24"/>
                <a:gd name="T6" fmla="*/ 37 w 53"/>
                <a:gd name="T7" fmla="*/ 0 h 24"/>
                <a:gd name="T8" fmla="*/ 53 w 53"/>
                <a:gd name="T9" fmla="*/ 9 h 24"/>
                <a:gd name="T10" fmla="*/ 50 w 53"/>
                <a:gd name="T11" fmla="*/ 16 h 24"/>
                <a:gd name="T12" fmla="*/ 31 w 53"/>
                <a:gd name="T13" fmla="*/ 22 h 24"/>
                <a:gd name="T14" fmla="*/ 21 w 53"/>
                <a:gd name="T15" fmla="*/ 15 h 24"/>
                <a:gd name="T16" fmla="*/ 11 w 53"/>
                <a:gd name="T17" fmla="*/ 24 h 24"/>
                <a:gd name="T18" fmla="*/ 0 w 53"/>
                <a:gd name="T19" fmla="*/ 15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3" h="24">
                  <a:moveTo>
                    <a:pt x="0" y="15"/>
                  </a:moveTo>
                  <a:lnTo>
                    <a:pt x="15" y="3"/>
                  </a:lnTo>
                  <a:lnTo>
                    <a:pt x="30" y="8"/>
                  </a:lnTo>
                  <a:lnTo>
                    <a:pt x="37" y="0"/>
                  </a:lnTo>
                  <a:lnTo>
                    <a:pt x="53" y="9"/>
                  </a:lnTo>
                  <a:lnTo>
                    <a:pt x="50" y="16"/>
                  </a:lnTo>
                  <a:lnTo>
                    <a:pt x="31" y="22"/>
                  </a:lnTo>
                  <a:lnTo>
                    <a:pt x="21" y="15"/>
                  </a:lnTo>
                  <a:lnTo>
                    <a:pt x="11" y="24"/>
                  </a:lnTo>
                  <a:lnTo>
                    <a:pt x="0" y="1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265" name="Freeform 264">
              <a:extLst>
                <a:ext uri="{FF2B5EF4-FFF2-40B4-BE49-F238E27FC236}">
                  <a16:creationId xmlns:a16="http://schemas.microsoft.com/office/drawing/2014/main" id="{D0276E28-2DDD-8143-85A4-292E42498C8B}"/>
                </a:ext>
              </a:extLst>
            </p:cNvPr>
            <p:cNvSpPr>
              <a:spLocks/>
            </p:cNvSpPr>
            <p:nvPr/>
          </p:nvSpPr>
          <p:spPr bwMode="auto">
            <a:xfrm>
              <a:off x="3272455" y="4062512"/>
              <a:ext cx="87618" cy="119601"/>
            </a:xfrm>
            <a:custGeom>
              <a:avLst/>
              <a:gdLst>
                <a:gd name="T0" fmla="*/ 36 w 53"/>
                <a:gd name="T1" fmla="*/ 67 h 77"/>
                <a:gd name="T2" fmla="*/ 29 w 53"/>
                <a:gd name="T3" fmla="*/ 75 h 77"/>
                <a:gd name="T4" fmla="*/ 20 w 53"/>
                <a:gd name="T5" fmla="*/ 77 h 77"/>
                <a:gd name="T6" fmla="*/ 18 w 53"/>
                <a:gd name="T7" fmla="*/ 71 h 77"/>
                <a:gd name="T8" fmla="*/ 13 w 53"/>
                <a:gd name="T9" fmla="*/ 70 h 77"/>
                <a:gd name="T10" fmla="*/ 8 w 53"/>
                <a:gd name="T11" fmla="*/ 76 h 77"/>
                <a:gd name="T12" fmla="*/ 0 w 53"/>
                <a:gd name="T13" fmla="*/ 71 h 77"/>
                <a:gd name="T14" fmla="*/ 4 w 53"/>
                <a:gd name="T15" fmla="*/ 62 h 77"/>
                <a:gd name="T16" fmla="*/ 6 w 53"/>
                <a:gd name="T17" fmla="*/ 53 h 77"/>
                <a:gd name="T18" fmla="*/ 10 w 53"/>
                <a:gd name="T19" fmla="*/ 44 h 77"/>
                <a:gd name="T20" fmla="*/ 2 w 53"/>
                <a:gd name="T21" fmla="*/ 32 h 77"/>
                <a:gd name="T22" fmla="*/ 1 w 53"/>
                <a:gd name="T23" fmla="*/ 18 h 77"/>
                <a:gd name="T24" fmla="*/ 11 w 53"/>
                <a:gd name="T25" fmla="*/ 0 h 77"/>
                <a:gd name="T26" fmla="*/ 17 w 53"/>
                <a:gd name="T27" fmla="*/ 2 h 77"/>
                <a:gd name="T28" fmla="*/ 31 w 53"/>
                <a:gd name="T29" fmla="*/ 7 h 77"/>
                <a:gd name="T30" fmla="*/ 50 w 53"/>
                <a:gd name="T31" fmla="*/ 25 h 77"/>
                <a:gd name="T32" fmla="*/ 53 w 53"/>
                <a:gd name="T33" fmla="*/ 33 h 77"/>
                <a:gd name="T34" fmla="*/ 42 w 53"/>
                <a:gd name="T35" fmla="*/ 52 h 77"/>
                <a:gd name="T36" fmla="*/ 36 w 53"/>
                <a:gd name="T37" fmla="*/ 6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3" h="77">
                  <a:moveTo>
                    <a:pt x="36" y="67"/>
                  </a:moveTo>
                  <a:lnTo>
                    <a:pt x="29" y="75"/>
                  </a:lnTo>
                  <a:lnTo>
                    <a:pt x="20" y="77"/>
                  </a:lnTo>
                  <a:lnTo>
                    <a:pt x="18" y="71"/>
                  </a:lnTo>
                  <a:lnTo>
                    <a:pt x="13" y="70"/>
                  </a:lnTo>
                  <a:lnTo>
                    <a:pt x="8" y="76"/>
                  </a:lnTo>
                  <a:lnTo>
                    <a:pt x="0" y="71"/>
                  </a:lnTo>
                  <a:lnTo>
                    <a:pt x="4" y="62"/>
                  </a:lnTo>
                  <a:lnTo>
                    <a:pt x="6" y="53"/>
                  </a:lnTo>
                  <a:lnTo>
                    <a:pt x="10" y="44"/>
                  </a:lnTo>
                  <a:lnTo>
                    <a:pt x="2" y="32"/>
                  </a:lnTo>
                  <a:lnTo>
                    <a:pt x="1" y="18"/>
                  </a:lnTo>
                  <a:lnTo>
                    <a:pt x="11" y="0"/>
                  </a:lnTo>
                  <a:lnTo>
                    <a:pt x="17" y="2"/>
                  </a:lnTo>
                  <a:lnTo>
                    <a:pt x="31" y="7"/>
                  </a:lnTo>
                  <a:lnTo>
                    <a:pt x="50" y="25"/>
                  </a:lnTo>
                  <a:lnTo>
                    <a:pt x="53" y="33"/>
                  </a:lnTo>
                  <a:lnTo>
                    <a:pt x="42" y="52"/>
                  </a:lnTo>
                  <a:lnTo>
                    <a:pt x="36" y="67"/>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266" name="Freeform 265">
              <a:extLst>
                <a:ext uri="{FF2B5EF4-FFF2-40B4-BE49-F238E27FC236}">
                  <a16:creationId xmlns:a16="http://schemas.microsoft.com/office/drawing/2014/main" id="{FE2059C8-9C47-0B47-B754-8F676223C720}"/>
                </a:ext>
              </a:extLst>
            </p:cNvPr>
            <p:cNvSpPr>
              <a:spLocks/>
            </p:cNvSpPr>
            <p:nvPr/>
          </p:nvSpPr>
          <p:spPr bwMode="auto">
            <a:xfrm>
              <a:off x="3498935" y="1735728"/>
              <a:ext cx="1201836" cy="596452"/>
            </a:xfrm>
            <a:custGeom>
              <a:avLst/>
              <a:gdLst>
                <a:gd name="T0" fmla="*/ 429 w 727"/>
                <a:gd name="T1" fmla="*/ 5 h 384"/>
                <a:gd name="T2" fmla="*/ 571 w 727"/>
                <a:gd name="T3" fmla="*/ 1 h 384"/>
                <a:gd name="T4" fmla="*/ 571 w 727"/>
                <a:gd name="T5" fmla="*/ 16 h 384"/>
                <a:gd name="T6" fmla="*/ 556 w 727"/>
                <a:gd name="T7" fmla="*/ 18 h 384"/>
                <a:gd name="T8" fmla="*/ 618 w 727"/>
                <a:gd name="T9" fmla="*/ 23 h 384"/>
                <a:gd name="T10" fmla="*/ 689 w 727"/>
                <a:gd name="T11" fmla="*/ 20 h 384"/>
                <a:gd name="T12" fmla="*/ 679 w 727"/>
                <a:gd name="T13" fmla="*/ 38 h 384"/>
                <a:gd name="T14" fmla="*/ 662 w 727"/>
                <a:gd name="T15" fmla="*/ 44 h 384"/>
                <a:gd name="T16" fmla="*/ 631 w 727"/>
                <a:gd name="T17" fmla="*/ 79 h 384"/>
                <a:gd name="T18" fmla="*/ 603 w 727"/>
                <a:gd name="T19" fmla="*/ 94 h 384"/>
                <a:gd name="T20" fmla="*/ 610 w 727"/>
                <a:gd name="T21" fmla="*/ 116 h 384"/>
                <a:gd name="T22" fmla="*/ 608 w 727"/>
                <a:gd name="T23" fmla="*/ 138 h 384"/>
                <a:gd name="T24" fmla="*/ 567 w 727"/>
                <a:gd name="T25" fmla="*/ 146 h 384"/>
                <a:gd name="T26" fmla="*/ 555 w 727"/>
                <a:gd name="T27" fmla="*/ 158 h 384"/>
                <a:gd name="T28" fmla="*/ 578 w 727"/>
                <a:gd name="T29" fmla="*/ 176 h 384"/>
                <a:gd name="T30" fmla="*/ 548 w 727"/>
                <a:gd name="T31" fmla="*/ 187 h 384"/>
                <a:gd name="T32" fmla="*/ 518 w 727"/>
                <a:gd name="T33" fmla="*/ 198 h 384"/>
                <a:gd name="T34" fmla="*/ 532 w 727"/>
                <a:gd name="T35" fmla="*/ 214 h 384"/>
                <a:gd name="T36" fmla="*/ 436 w 727"/>
                <a:gd name="T37" fmla="*/ 234 h 384"/>
                <a:gd name="T38" fmla="*/ 362 w 727"/>
                <a:gd name="T39" fmla="*/ 273 h 384"/>
                <a:gd name="T40" fmla="*/ 311 w 727"/>
                <a:gd name="T41" fmla="*/ 282 h 384"/>
                <a:gd name="T42" fmla="*/ 280 w 727"/>
                <a:gd name="T43" fmla="*/ 319 h 384"/>
                <a:gd name="T44" fmla="*/ 241 w 727"/>
                <a:gd name="T45" fmla="*/ 364 h 384"/>
                <a:gd name="T46" fmla="*/ 190 w 727"/>
                <a:gd name="T47" fmla="*/ 369 h 384"/>
                <a:gd name="T48" fmla="*/ 148 w 727"/>
                <a:gd name="T49" fmla="*/ 340 h 384"/>
                <a:gd name="T50" fmla="*/ 136 w 727"/>
                <a:gd name="T51" fmla="*/ 288 h 384"/>
                <a:gd name="T52" fmla="*/ 129 w 727"/>
                <a:gd name="T53" fmla="*/ 251 h 384"/>
                <a:gd name="T54" fmla="*/ 185 w 727"/>
                <a:gd name="T55" fmla="*/ 216 h 384"/>
                <a:gd name="T56" fmla="*/ 167 w 727"/>
                <a:gd name="T57" fmla="*/ 211 h 384"/>
                <a:gd name="T58" fmla="*/ 146 w 727"/>
                <a:gd name="T59" fmla="*/ 196 h 384"/>
                <a:gd name="T60" fmla="*/ 193 w 727"/>
                <a:gd name="T61" fmla="*/ 191 h 384"/>
                <a:gd name="T62" fmla="*/ 153 w 727"/>
                <a:gd name="T63" fmla="*/ 177 h 384"/>
                <a:gd name="T64" fmla="*/ 163 w 727"/>
                <a:gd name="T65" fmla="*/ 151 h 384"/>
                <a:gd name="T66" fmla="*/ 143 w 727"/>
                <a:gd name="T67" fmla="*/ 117 h 384"/>
                <a:gd name="T68" fmla="*/ 96 w 727"/>
                <a:gd name="T69" fmla="*/ 101 h 384"/>
                <a:gd name="T70" fmla="*/ 23 w 727"/>
                <a:gd name="T71" fmla="*/ 98 h 384"/>
                <a:gd name="T72" fmla="*/ 69 w 727"/>
                <a:gd name="T73" fmla="*/ 83 h 384"/>
                <a:gd name="T74" fmla="*/ 7 w 727"/>
                <a:gd name="T75" fmla="*/ 67 h 384"/>
                <a:gd name="T76" fmla="*/ 114 w 727"/>
                <a:gd name="T77" fmla="*/ 49 h 384"/>
                <a:gd name="T78" fmla="*/ 148 w 727"/>
                <a:gd name="T79" fmla="*/ 29 h 384"/>
                <a:gd name="T80" fmla="*/ 195 w 727"/>
                <a:gd name="T81" fmla="*/ 19 h 384"/>
                <a:gd name="T82" fmla="*/ 274 w 727"/>
                <a:gd name="T83" fmla="*/ 21 h 384"/>
                <a:gd name="T84" fmla="*/ 347 w 727"/>
                <a:gd name="T85" fmla="*/ 20 h 384"/>
                <a:gd name="T86" fmla="*/ 350 w 727"/>
                <a:gd name="T87" fmla="*/ 12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727" h="384">
                  <a:moveTo>
                    <a:pt x="350" y="12"/>
                  </a:moveTo>
                  <a:lnTo>
                    <a:pt x="392" y="5"/>
                  </a:lnTo>
                  <a:lnTo>
                    <a:pt x="429" y="5"/>
                  </a:lnTo>
                  <a:lnTo>
                    <a:pt x="446" y="1"/>
                  </a:lnTo>
                  <a:lnTo>
                    <a:pt x="485" y="0"/>
                  </a:lnTo>
                  <a:lnTo>
                    <a:pt x="571" y="1"/>
                  </a:lnTo>
                  <a:lnTo>
                    <a:pt x="636" y="10"/>
                  </a:lnTo>
                  <a:lnTo>
                    <a:pt x="614" y="15"/>
                  </a:lnTo>
                  <a:lnTo>
                    <a:pt x="571" y="16"/>
                  </a:lnTo>
                  <a:lnTo>
                    <a:pt x="511" y="17"/>
                  </a:lnTo>
                  <a:lnTo>
                    <a:pt x="516" y="19"/>
                  </a:lnTo>
                  <a:lnTo>
                    <a:pt x="556" y="18"/>
                  </a:lnTo>
                  <a:lnTo>
                    <a:pt x="588" y="22"/>
                  </a:lnTo>
                  <a:lnTo>
                    <a:pt x="610" y="18"/>
                  </a:lnTo>
                  <a:lnTo>
                    <a:pt x="618" y="23"/>
                  </a:lnTo>
                  <a:lnTo>
                    <a:pt x="604" y="30"/>
                  </a:lnTo>
                  <a:lnTo>
                    <a:pt x="634" y="26"/>
                  </a:lnTo>
                  <a:lnTo>
                    <a:pt x="689" y="20"/>
                  </a:lnTo>
                  <a:lnTo>
                    <a:pt x="722" y="23"/>
                  </a:lnTo>
                  <a:lnTo>
                    <a:pt x="727" y="28"/>
                  </a:lnTo>
                  <a:lnTo>
                    <a:pt x="679" y="38"/>
                  </a:lnTo>
                  <a:lnTo>
                    <a:pt x="672" y="41"/>
                  </a:lnTo>
                  <a:lnTo>
                    <a:pt x="636" y="43"/>
                  </a:lnTo>
                  <a:lnTo>
                    <a:pt x="662" y="44"/>
                  </a:lnTo>
                  <a:lnTo>
                    <a:pt x="646" y="54"/>
                  </a:lnTo>
                  <a:lnTo>
                    <a:pt x="634" y="63"/>
                  </a:lnTo>
                  <a:lnTo>
                    <a:pt x="631" y="79"/>
                  </a:lnTo>
                  <a:lnTo>
                    <a:pt x="643" y="88"/>
                  </a:lnTo>
                  <a:lnTo>
                    <a:pt x="624" y="89"/>
                  </a:lnTo>
                  <a:lnTo>
                    <a:pt x="603" y="94"/>
                  </a:lnTo>
                  <a:lnTo>
                    <a:pt x="624" y="102"/>
                  </a:lnTo>
                  <a:lnTo>
                    <a:pt x="624" y="115"/>
                  </a:lnTo>
                  <a:lnTo>
                    <a:pt x="610" y="116"/>
                  </a:lnTo>
                  <a:lnTo>
                    <a:pt x="623" y="130"/>
                  </a:lnTo>
                  <a:lnTo>
                    <a:pt x="595" y="131"/>
                  </a:lnTo>
                  <a:lnTo>
                    <a:pt x="608" y="138"/>
                  </a:lnTo>
                  <a:lnTo>
                    <a:pt x="603" y="143"/>
                  </a:lnTo>
                  <a:lnTo>
                    <a:pt x="585" y="146"/>
                  </a:lnTo>
                  <a:lnTo>
                    <a:pt x="567" y="146"/>
                  </a:lnTo>
                  <a:lnTo>
                    <a:pt x="580" y="157"/>
                  </a:lnTo>
                  <a:lnTo>
                    <a:pt x="579" y="164"/>
                  </a:lnTo>
                  <a:lnTo>
                    <a:pt x="555" y="158"/>
                  </a:lnTo>
                  <a:lnTo>
                    <a:pt x="548" y="162"/>
                  </a:lnTo>
                  <a:lnTo>
                    <a:pt x="564" y="166"/>
                  </a:lnTo>
                  <a:lnTo>
                    <a:pt x="578" y="176"/>
                  </a:lnTo>
                  <a:lnTo>
                    <a:pt x="580" y="190"/>
                  </a:lnTo>
                  <a:lnTo>
                    <a:pt x="556" y="193"/>
                  </a:lnTo>
                  <a:lnTo>
                    <a:pt x="548" y="187"/>
                  </a:lnTo>
                  <a:lnTo>
                    <a:pt x="534" y="177"/>
                  </a:lnTo>
                  <a:lnTo>
                    <a:pt x="536" y="189"/>
                  </a:lnTo>
                  <a:lnTo>
                    <a:pt x="518" y="198"/>
                  </a:lnTo>
                  <a:lnTo>
                    <a:pt x="553" y="198"/>
                  </a:lnTo>
                  <a:lnTo>
                    <a:pt x="571" y="199"/>
                  </a:lnTo>
                  <a:lnTo>
                    <a:pt x="532" y="214"/>
                  </a:lnTo>
                  <a:lnTo>
                    <a:pt x="492" y="228"/>
                  </a:lnTo>
                  <a:lnTo>
                    <a:pt x="451" y="234"/>
                  </a:lnTo>
                  <a:lnTo>
                    <a:pt x="436" y="234"/>
                  </a:lnTo>
                  <a:lnTo>
                    <a:pt x="420" y="241"/>
                  </a:lnTo>
                  <a:lnTo>
                    <a:pt x="396" y="260"/>
                  </a:lnTo>
                  <a:lnTo>
                    <a:pt x="362" y="273"/>
                  </a:lnTo>
                  <a:lnTo>
                    <a:pt x="353" y="274"/>
                  </a:lnTo>
                  <a:lnTo>
                    <a:pt x="333" y="278"/>
                  </a:lnTo>
                  <a:lnTo>
                    <a:pt x="311" y="282"/>
                  </a:lnTo>
                  <a:lnTo>
                    <a:pt x="295" y="294"/>
                  </a:lnTo>
                  <a:lnTo>
                    <a:pt x="291" y="307"/>
                  </a:lnTo>
                  <a:lnTo>
                    <a:pt x="280" y="319"/>
                  </a:lnTo>
                  <a:lnTo>
                    <a:pt x="251" y="334"/>
                  </a:lnTo>
                  <a:lnTo>
                    <a:pt x="252" y="349"/>
                  </a:lnTo>
                  <a:lnTo>
                    <a:pt x="241" y="364"/>
                  </a:lnTo>
                  <a:lnTo>
                    <a:pt x="227" y="383"/>
                  </a:lnTo>
                  <a:lnTo>
                    <a:pt x="206" y="384"/>
                  </a:lnTo>
                  <a:lnTo>
                    <a:pt x="190" y="369"/>
                  </a:lnTo>
                  <a:lnTo>
                    <a:pt x="161" y="369"/>
                  </a:lnTo>
                  <a:lnTo>
                    <a:pt x="150" y="358"/>
                  </a:lnTo>
                  <a:lnTo>
                    <a:pt x="148" y="340"/>
                  </a:lnTo>
                  <a:lnTo>
                    <a:pt x="133" y="316"/>
                  </a:lnTo>
                  <a:lnTo>
                    <a:pt x="130" y="304"/>
                  </a:lnTo>
                  <a:lnTo>
                    <a:pt x="136" y="288"/>
                  </a:lnTo>
                  <a:lnTo>
                    <a:pt x="124" y="271"/>
                  </a:lnTo>
                  <a:lnTo>
                    <a:pt x="135" y="257"/>
                  </a:lnTo>
                  <a:lnTo>
                    <a:pt x="129" y="251"/>
                  </a:lnTo>
                  <a:lnTo>
                    <a:pt x="153" y="230"/>
                  </a:lnTo>
                  <a:lnTo>
                    <a:pt x="176" y="223"/>
                  </a:lnTo>
                  <a:lnTo>
                    <a:pt x="185" y="216"/>
                  </a:lnTo>
                  <a:lnTo>
                    <a:pt x="194" y="203"/>
                  </a:lnTo>
                  <a:lnTo>
                    <a:pt x="176" y="209"/>
                  </a:lnTo>
                  <a:lnTo>
                    <a:pt x="167" y="211"/>
                  </a:lnTo>
                  <a:lnTo>
                    <a:pt x="154" y="214"/>
                  </a:lnTo>
                  <a:lnTo>
                    <a:pt x="141" y="208"/>
                  </a:lnTo>
                  <a:lnTo>
                    <a:pt x="146" y="196"/>
                  </a:lnTo>
                  <a:lnTo>
                    <a:pt x="156" y="187"/>
                  </a:lnTo>
                  <a:lnTo>
                    <a:pt x="168" y="187"/>
                  </a:lnTo>
                  <a:lnTo>
                    <a:pt x="193" y="191"/>
                  </a:lnTo>
                  <a:lnTo>
                    <a:pt x="176" y="181"/>
                  </a:lnTo>
                  <a:lnTo>
                    <a:pt x="167" y="175"/>
                  </a:lnTo>
                  <a:lnTo>
                    <a:pt x="153" y="177"/>
                  </a:lnTo>
                  <a:lnTo>
                    <a:pt x="145" y="173"/>
                  </a:lnTo>
                  <a:lnTo>
                    <a:pt x="168" y="158"/>
                  </a:lnTo>
                  <a:lnTo>
                    <a:pt x="163" y="151"/>
                  </a:lnTo>
                  <a:lnTo>
                    <a:pt x="160" y="140"/>
                  </a:lnTo>
                  <a:lnTo>
                    <a:pt x="155" y="123"/>
                  </a:lnTo>
                  <a:lnTo>
                    <a:pt x="143" y="117"/>
                  </a:lnTo>
                  <a:lnTo>
                    <a:pt x="148" y="111"/>
                  </a:lnTo>
                  <a:lnTo>
                    <a:pt x="121" y="102"/>
                  </a:lnTo>
                  <a:lnTo>
                    <a:pt x="96" y="101"/>
                  </a:lnTo>
                  <a:lnTo>
                    <a:pt x="63" y="101"/>
                  </a:lnTo>
                  <a:lnTo>
                    <a:pt x="33" y="102"/>
                  </a:lnTo>
                  <a:lnTo>
                    <a:pt x="23" y="98"/>
                  </a:lnTo>
                  <a:lnTo>
                    <a:pt x="10" y="88"/>
                  </a:lnTo>
                  <a:lnTo>
                    <a:pt x="45" y="83"/>
                  </a:lnTo>
                  <a:lnTo>
                    <a:pt x="69" y="83"/>
                  </a:lnTo>
                  <a:lnTo>
                    <a:pt x="21" y="79"/>
                  </a:lnTo>
                  <a:lnTo>
                    <a:pt x="0" y="73"/>
                  </a:lnTo>
                  <a:lnTo>
                    <a:pt x="7" y="67"/>
                  </a:lnTo>
                  <a:lnTo>
                    <a:pt x="57" y="60"/>
                  </a:lnTo>
                  <a:lnTo>
                    <a:pt x="105" y="54"/>
                  </a:lnTo>
                  <a:lnTo>
                    <a:pt x="114" y="49"/>
                  </a:lnTo>
                  <a:lnTo>
                    <a:pt x="87" y="44"/>
                  </a:lnTo>
                  <a:lnTo>
                    <a:pt x="101" y="38"/>
                  </a:lnTo>
                  <a:lnTo>
                    <a:pt x="148" y="29"/>
                  </a:lnTo>
                  <a:lnTo>
                    <a:pt x="166" y="28"/>
                  </a:lnTo>
                  <a:lnTo>
                    <a:pt x="166" y="22"/>
                  </a:lnTo>
                  <a:lnTo>
                    <a:pt x="195" y="19"/>
                  </a:lnTo>
                  <a:lnTo>
                    <a:pt x="231" y="17"/>
                  </a:lnTo>
                  <a:lnTo>
                    <a:pt x="265" y="17"/>
                  </a:lnTo>
                  <a:lnTo>
                    <a:pt x="274" y="21"/>
                  </a:lnTo>
                  <a:lnTo>
                    <a:pt x="309" y="14"/>
                  </a:lnTo>
                  <a:lnTo>
                    <a:pt x="332" y="19"/>
                  </a:lnTo>
                  <a:lnTo>
                    <a:pt x="347" y="20"/>
                  </a:lnTo>
                  <a:lnTo>
                    <a:pt x="367" y="24"/>
                  </a:lnTo>
                  <a:lnTo>
                    <a:pt x="345" y="17"/>
                  </a:lnTo>
                  <a:lnTo>
                    <a:pt x="350" y="12"/>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267" name="Freeform 266">
              <a:extLst>
                <a:ext uri="{FF2B5EF4-FFF2-40B4-BE49-F238E27FC236}">
                  <a16:creationId xmlns:a16="http://schemas.microsoft.com/office/drawing/2014/main" id="{A0E1CC84-EF78-1940-9142-C7A6E1FE4977}"/>
                </a:ext>
              </a:extLst>
            </p:cNvPr>
            <p:cNvSpPr>
              <a:spLocks/>
            </p:cNvSpPr>
            <p:nvPr/>
          </p:nvSpPr>
          <p:spPr bwMode="auto">
            <a:xfrm>
              <a:off x="2151622" y="3672642"/>
              <a:ext cx="123987" cy="132027"/>
            </a:xfrm>
            <a:custGeom>
              <a:avLst/>
              <a:gdLst>
                <a:gd name="T0" fmla="*/ 37 w 75"/>
                <a:gd name="T1" fmla="*/ 85 h 85"/>
                <a:gd name="T2" fmla="*/ 28 w 75"/>
                <a:gd name="T3" fmla="*/ 81 h 85"/>
                <a:gd name="T4" fmla="*/ 17 w 75"/>
                <a:gd name="T5" fmla="*/ 81 h 85"/>
                <a:gd name="T6" fmla="*/ 9 w 75"/>
                <a:gd name="T7" fmla="*/ 77 h 85"/>
                <a:gd name="T8" fmla="*/ 0 w 75"/>
                <a:gd name="T9" fmla="*/ 68 h 85"/>
                <a:gd name="T10" fmla="*/ 1 w 75"/>
                <a:gd name="T11" fmla="*/ 62 h 85"/>
                <a:gd name="T12" fmla="*/ 4 w 75"/>
                <a:gd name="T13" fmla="*/ 58 h 85"/>
                <a:gd name="T14" fmla="*/ 2 w 75"/>
                <a:gd name="T15" fmla="*/ 54 h 85"/>
                <a:gd name="T16" fmla="*/ 12 w 75"/>
                <a:gd name="T17" fmla="*/ 37 h 85"/>
                <a:gd name="T18" fmla="*/ 36 w 75"/>
                <a:gd name="T19" fmla="*/ 37 h 85"/>
                <a:gd name="T20" fmla="*/ 37 w 75"/>
                <a:gd name="T21" fmla="*/ 29 h 85"/>
                <a:gd name="T22" fmla="*/ 34 w 75"/>
                <a:gd name="T23" fmla="*/ 28 h 85"/>
                <a:gd name="T24" fmla="*/ 33 w 75"/>
                <a:gd name="T25" fmla="*/ 24 h 85"/>
                <a:gd name="T26" fmla="*/ 27 w 75"/>
                <a:gd name="T27" fmla="*/ 19 h 85"/>
                <a:gd name="T28" fmla="*/ 21 w 75"/>
                <a:gd name="T29" fmla="*/ 12 h 85"/>
                <a:gd name="T30" fmla="*/ 29 w 75"/>
                <a:gd name="T31" fmla="*/ 12 h 85"/>
                <a:gd name="T32" fmla="*/ 30 w 75"/>
                <a:gd name="T33" fmla="*/ 0 h 85"/>
                <a:gd name="T34" fmla="*/ 47 w 75"/>
                <a:gd name="T35" fmla="*/ 0 h 85"/>
                <a:gd name="T36" fmla="*/ 64 w 75"/>
                <a:gd name="T37" fmla="*/ 0 h 85"/>
                <a:gd name="T38" fmla="*/ 62 w 75"/>
                <a:gd name="T39" fmla="*/ 17 h 85"/>
                <a:gd name="T40" fmla="*/ 58 w 75"/>
                <a:gd name="T41" fmla="*/ 40 h 85"/>
                <a:gd name="T42" fmla="*/ 63 w 75"/>
                <a:gd name="T43" fmla="*/ 40 h 85"/>
                <a:gd name="T44" fmla="*/ 69 w 75"/>
                <a:gd name="T45" fmla="*/ 44 h 85"/>
                <a:gd name="T46" fmla="*/ 71 w 75"/>
                <a:gd name="T47" fmla="*/ 41 h 85"/>
                <a:gd name="T48" fmla="*/ 75 w 75"/>
                <a:gd name="T49" fmla="*/ 44 h 85"/>
                <a:gd name="T50" fmla="*/ 66 w 75"/>
                <a:gd name="T51" fmla="*/ 52 h 85"/>
                <a:gd name="T52" fmla="*/ 57 w 75"/>
                <a:gd name="T53" fmla="*/ 58 h 85"/>
                <a:gd name="T54" fmla="*/ 55 w 75"/>
                <a:gd name="T55" fmla="*/ 61 h 85"/>
                <a:gd name="T56" fmla="*/ 56 w 75"/>
                <a:gd name="T57" fmla="*/ 66 h 85"/>
                <a:gd name="T58" fmla="*/ 52 w 75"/>
                <a:gd name="T59" fmla="*/ 71 h 85"/>
                <a:gd name="T60" fmla="*/ 48 w 75"/>
                <a:gd name="T61" fmla="*/ 72 h 85"/>
                <a:gd name="T62" fmla="*/ 49 w 75"/>
                <a:gd name="T63" fmla="*/ 74 h 85"/>
                <a:gd name="T64" fmla="*/ 45 w 75"/>
                <a:gd name="T65" fmla="*/ 77 h 85"/>
                <a:gd name="T66" fmla="*/ 38 w 75"/>
                <a:gd name="T67" fmla="*/ 82 h 85"/>
                <a:gd name="T68" fmla="*/ 37 w 75"/>
                <a:gd name="T69" fmla="*/ 85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75" h="85">
                  <a:moveTo>
                    <a:pt x="37" y="85"/>
                  </a:moveTo>
                  <a:lnTo>
                    <a:pt x="28" y="81"/>
                  </a:lnTo>
                  <a:lnTo>
                    <a:pt x="17" y="81"/>
                  </a:lnTo>
                  <a:lnTo>
                    <a:pt x="9" y="77"/>
                  </a:lnTo>
                  <a:lnTo>
                    <a:pt x="0" y="68"/>
                  </a:lnTo>
                  <a:lnTo>
                    <a:pt x="1" y="62"/>
                  </a:lnTo>
                  <a:lnTo>
                    <a:pt x="4" y="58"/>
                  </a:lnTo>
                  <a:lnTo>
                    <a:pt x="2" y="54"/>
                  </a:lnTo>
                  <a:lnTo>
                    <a:pt x="12" y="37"/>
                  </a:lnTo>
                  <a:lnTo>
                    <a:pt x="36" y="37"/>
                  </a:lnTo>
                  <a:lnTo>
                    <a:pt x="37" y="29"/>
                  </a:lnTo>
                  <a:lnTo>
                    <a:pt x="34" y="28"/>
                  </a:lnTo>
                  <a:lnTo>
                    <a:pt x="33" y="24"/>
                  </a:lnTo>
                  <a:lnTo>
                    <a:pt x="27" y="19"/>
                  </a:lnTo>
                  <a:lnTo>
                    <a:pt x="21" y="12"/>
                  </a:lnTo>
                  <a:lnTo>
                    <a:pt x="29" y="12"/>
                  </a:lnTo>
                  <a:lnTo>
                    <a:pt x="30" y="0"/>
                  </a:lnTo>
                  <a:lnTo>
                    <a:pt x="47" y="0"/>
                  </a:lnTo>
                  <a:lnTo>
                    <a:pt x="64" y="0"/>
                  </a:lnTo>
                  <a:lnTo>
                    <a:pt x="62" y="17"/>
                  </a:lnTo>
                  <a:lnTo>
                    <a:pt x="58" y="40"/>
                  </a:lnTo>
                  <a:lnTo>
                    <a:pt x="63" y="40"/>
                  </a:lnTo>
                  <a:lnTo>
                    <a:pt x="69" y="44"/>
                  </a:lnTo>
                  <a:lnTo>
                    <a:pt x="71" y="41"/>
                  </a:lnTo>
                  <a:lnTo>
                    <a:pt x="75" y="44"/>
                  </a:lnTo>
                  <a:lnTo>
                    <a:pt x="66" y="52"/>
                  </a:lnTo>
                  <a:lnTo>
                    <a:pt x="57" y="58"/>
                  </a:lnTo>
                  <a:lnTo>
                    <a:pt x="55" y="61"/>
                  </a:lnTo>
                  <a:lnTo>
                    <a:pt x="56" y="66"/>
                  </a:lnTo>
                  <a:lnTo>
                    <a:pt x="52" y="71"/>
                  </a:lnTo>
                  <a:lnTo>
                    <a:pt x="48" y="72"/>
                  </a:lnTo>
                  <a:lnTo>
                    <a:pt x="49" y="74"/>
                  </a:lnTo>
                  <a:lnTo>
                    <a:pt x="45" y="77"/>
                  </a:lnTo>
                  <a:lnTo>
                    <a:pt x="38" y="82"/>
                  </a:lnTo>
                  <a:lnTo>
                    <a:pt x="37" y="8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268" name="Freeform 267">
              <a:extLst>
                <a:ext uri="{FF2B5EF4-FFF2-40B4-BE49-F238E27FC236}">
                  <a16:creationId xmlns:a16="http://schemas.microsoft.com/office/drawing/2014/main" id="{1DDB423E-D53D-344D-9946-279561BB9DF3}"/>
                </a:ext>
              </a:extLst>
            </p:cNvPr>
            <p:cNvSpPr>
              <a:spLocks/>
            </p:cNvSpPr>
            <p:nvPr/>
          </p:nvSpPr>
          <p:spPr bwMode="auto">
            <a:xfrm>
              <a:off x="3065811" y="3978636"/>
              <a:ext cx="145477" cy="228329"/>
            </a:xfrm>
            <a:custGeom>
              <a:avLst/>
              <a:gdLst>
                <a:gd name="T0" fmla="*/ 32 w 88"/>
                <a:gd name="T1" fmla="*/ 0 h 147"/>
                <a:gd name="T2" fmla="*/ 43 w 88"/>
                <a:gd name="T3" fmla="*/ 7 h 147"/>
                <a:gd name="T4" fmla="*/ 54 w 88"/>
                <a:gd name="T5" fmla="*/ 21 h 147"/>
                <a:gd name="T6" fmla="*/ 54 w 88"/>
                <a:gd name="T7" fmla="*/ 32 h 147"/>
                <a:gd name="T8" fmla="*/ 61 w 88"/>
                <a:gd name="T9" fmla="*/ 32 h 147"/>
                <a:gd name="T10" fmla="*/ 71 w 88"/>
                <a:gd name="T11" fmla="*/ 42 h 147"/>
                <a:gd name="T12" fmla="*/ 78 w 88"/>
                <a:gd name="T13" fmla="*/ 49 h 147"/>
                <a:gd name="T14" fmla="*/ 74 w 88"/>
                <a:gd name="T15" fmla="*/ 68 h 147"/>
                <a:gd name="T16" fmla="*/ 63 w 88"/>
                <a:gd name="T17" fmla="*/ 73 h 147"/>
                <a:gd name="T18" fmla="*/ 64 w 88"/>
                <a:gd name="T19" fmla="*/ 78 h 147"/>
                <a:gd name="T20" fmla="*/ 61 w 88"/>
                <a:gd name="T21" fmla="*/ 89 h 147"/>
                <a:gd name="T22" fmla="*/ 68 w 88"/>
                <a:gd name="T23" fmla="*/ 104 h 147"/>
                <a:gd name="T24" fmla="*/ 74 w 88"/>
                <a:gd name="T25" fmla="*/ 104 h 147"/>
                <a:gd name="T26" fmla="*/ 77 w 88"/>
                <a:gd name="T27" fmla="*/ 116 h 147"/>
                <a:gd name="T28" fmla="*/ 88 w 88"/>
                <a:gd name="T29" fmla="*/ 134 h 147"/>
                <a:gd name="T30" fmla="*/ 83 w 88"/>
                <a:gd name="T31" fmla="*/ 135 h 147"/>
                <a:gd name="T32" fmla="*/ 73 w 88"/>
                <a:gd name="T33" fmla="*/ 133 h 147"/>
                <a:gd name="T34" fmla="*/ 67 w 88"/>
                <a:gd name="T35" fmla="*/ 138 h 147"/>
                <a:gd name="T36" fmla="*/ 59 w 88"/>
                <a:gd name="T37" fmla="*/ 142 h 147"/>
                <a:gd name="T38" fmla="*/ 53 w 88"/>
                <a:gd name="T39" fmla="*/ 143 h 147"/>
                <a:gd name="T40" fmla="*/ 51 w 88"/>
                <a:gd name="T41" fmla="*/ 147 h 147"/>
                <a:gd name="T42" fmla="*/ 42 w 88"/>
                <a:gd name="T43" fmla="*/ 146 h 147"/>
                <a:gd name="T44" fmla="*/ 31 w 88"/>
                <a:gd name="T45" fmla="*/ 136 h 147"/>
                <a:gd name="T46" fmla="*/ 29 w 88"/>
                <a:gd name="T47" fmla="*/ 127 h 147"/>
                <a:gd name="T48" fmla="*/ 25 w 88"/>
                <a:gd name="T49" fmla="*/ 116 h 147"/>
                <a:gd name="T50" fmla="*/ 28 w 88"/>
                <a:gd name="T51" fmla="*/ 98 h 147"/>
                <a:gd name="T52" fmla="*/ 33 w 88"/>
                <a:gd name="T53" fmla="*/ 91 h 147"/>
                <a:gd name="T54" fmla="*/ 29 w 88"/>
                <a:gd name="T55" fmla="*/ 82 h 147"/>
                <a:gd name="T56" fmla="*/ 23 w 88"/>
                <a:gd name="T57" fmla="*/ 78 h 147"/>
                <a:gd name="T58" fmla="*/ 25 w 88"/>
                <a:gd name="T59" fmla="*/ 69 h 147"/>
                <a:gd name="T60" fmla="*/ 21 w 88"/>
                <a:gd name="T61" fmla="*/ 64 h 147"/>
                <a:gd name="T62" fmla="*/ 12 w 88"/>
                <a:gd name="T63" fmla="*/ 65 h 147"/>
                <a:gd name="T64" fmla="*/ 0 w 88"/>
                <a:gd name="T65" fmla="*/ 50 h 147"/>
                <a:gd name="T66" fmla="*/ 5 w 88"/>
                <a:gd name="T67" fmla="*/ 44 h 147"/>
                <a:gd name="T68" fmla="*/ 5 w 88"/>
                <a:gd name="T69" fmla="*/ 34 h 147"/>
                <a:gd name="T70" fmla="*/ 16 w 88"/>
                <a:gd name="T71" fmla="*/ 31 h 147"/>
                <a:gd name="T72" fmla="*/ 21 w 88"/>
                <a:gd name="T73" fmla="*/ 27 h 147"/>
                <a:gd name="T74" fmla="*/ 15 w 88"/>
                <a:gd name="T75" fmla="*/ 19 h 147"/>
                <a:gd name="T76" fmla="*/ 17 w 88"/>
                <a:gd name="T77" fmla="*/ 12 h 147"/>
                <a:gd name="T78" fmla="*/ 32 w 88"/>
                <a:gd name="T79" fmla="*/ 0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88" h="147">
                  <a:moveTo>
                    <a:pt x="32" y="0"/>
                  </a:moveTo>
                  <a:lnTo>
                    <a:pt x="43" y="7"/>
                  </a:lnTo>
                  <a:lnTo>
                    <a:pt x="54" y="21"/>
                  </a:lnTo>
                  <a:lnTo>
                    <a:pt x="54" y="32"/>
                  </a:lnTo>
                  <a:lnTo>
                    <a:pt x="61" y="32"/>
                  </a:lnTo>
                  <a:lnTo>
                    <a:pt x="71" y="42"/>
                  </a:lnTo>
                  <a:lnTo>
                    <a:pt x="78" y="49"/>
                  </a:lnTo>
                  <a:lnTo>
                    <a:pt x="74" y="68"/>
                  </a:lnTo>
                  <a:lnTo>
                    <a:pt x="63" y="73"/>
                  </a:lnTo>
                  <a:lnTo>
                    <a:pt x="64" y="78"/>
                  </a:lnTo>
                  <a:lnTo>
                    <a:pt x="61" y="89"/>
                  </a:lnTo>
                  <a:lnTo>
                    <a:pt x="68" y="104"/>
                  </a:lnTo>
                  <a:lnTo>
                    <a:pt x="74" y="104"/>
                  </a:lnTo>
                  <a:lnTo>
                    <a:pt x="77" y="116"/>
                  </a:lnTo>
                  <a:lnTo>
                    <a:pt x="88" y="134"/>
                  </a:lnTo>
                  <a:lnTo>
                    <a:pt x="83" y="135"/>
                  </a:lnTo>
                  <a:lnTo>
                    <a:pt x="73" y="133"/>
                  </a:lnTo>
                  <a:lnTo>
                    <a:pt x="67" y="138"/>
                  </a:lnTo>
                  <a:lnTo>
                    <a:pt x="59" y="142"/>
                  </a:lnTo>
                  <a:lnTo>
                    <a:pt x="53" y="143"/>
                  </a:lnTo>
                  <a:lnTo>
                    <a:pt x="51" y="147"/>
                  </a:lnTo>
                  <a:lnTo>
                    <a:pt x="42" y="146"/>
                  </a:lnTo>
                  <a:lnTo>
                    <a:pt x="31" y="136"/>
                  </a:lnTo>
                  <a:lnTo>
                    <a:pt x="29" y="127"/>
                  </a:lnTo>
                  <a:lnTo>
                    <a:pt x="25" y="116"/>
                  </a:lnTo>
                  <a:lnTo>
                    <a:pt x="28" y="98"/>
                  </a:lnTo>
                  <a:lnTo>
                    <a:pt x="33" y="91"/>
                  </a:lnTo>
                  <a:lnTo>
                    <a:pt x="29" y="82"/>
                  </a:lnTo>
                  <a:lnTo>
                    <a:pt x="23" y="78"/>
                  </a:lnTo>
                  <a:lnTo>
                    <a:pt x="25" y="69"/>
                  </a:lnTo>
                  <a:lnTo>
                    <a:pt x="21" y="64"/>
                  </a:lnTo>
                  <a:lnTo>
                    <a:pt x="12" y="65"/>
                  </a:lnTo>
                  <a:lnTo>
                    <a:pt x="0" y="50"/>
                  </a:lnTo>
                  <a:lnTo>
                    <a:pt x="5" y="44"/>
                  </a:lnTo>
                  <a:lnTo>
                    <a:pt x="5" y="34"/>
                  </a:lnTo>
                  <a:lnTo>
                    <a:pt x="16" y="31"/>
                  </a:lnTo>
                  <a:lnTo>
                    <a:pt x="21" y="27"/>
                  </a:lnTo>
                  <a:lnTo>
                    <a:pt x="15" y="19"/>
                  </a:lnTo>
                  <a:lnTo>
                    <a:pt x="17" y="12"/>
                  </a:lnTo>
                  <a:lnTo>
                    <a:pt x="32"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269" name="Freeform 268">
              <a:extLst>
                <a:ext uri="{FF2B5EF4-FFF2-40B4-BE49-F238E27FC236}">
                  <a16:creationId xmlns:a16="http://schemas.microsoft.com/office/drawing/2014/main" id="{51CD51E5-E819-6042-A93A-A4E24103DBA6}"/>
                </a:ext>
              </a:extLst>
            </p:cNvPr>
            <p:cNvSpPr>
              <a:spLocks/>
            </p:cNvSpPr>
            <p:nvPr/>
          </p:nvSpPr>
          <p:spPr bwMode="auto">
            <a:xfrm>
              <a:off x="2237586" y="3731666"/>
              <a:ext cx="188458" cy="97856"/>
            </a:xfrm>
            <a:custGeom>
              <a:avLst/>
              <a:gdLst>
                <a:gd name="T0" fmla="*/ 34 w 114"/>
                <a:gd name="T1" fmla="*/ 63 h 63"/>
                <a:gd name="T2" fmla="*/ 32 w 114"/>
                <a:gd name="T3" fmla="*/ 56 h 63"/>
                <a:gd name="T4" fmla="*/ 27 w 114"/>
                <a:gd name="T5" fmla="*/ 54 h 63"/>
                <a:gd name="T6" fmla="*/ 29 w 114"/>
                <a:gd name="T7" fmla="*/ 46 h 63"/>
                <a:gd name="T8" fmla="*/ 26 w 114"/>
                <a:gd name="T9" fmla="*/ 44 h 63"/>
                <a:gd name="T10" fmla="*/ 23 w 114"/>
                <a:gd name="T11" fmla="*/ 42 h 63"/>
                <a:gd name="T12" fmla="*/ 14 w 114"/>
                <a:gd name="T13" fmla="*/ 45 h 63"/>
                <a:gd name="T14" fmla="*/ 14 w 114"/>
                <a:gd name="T15" fmla="*/ 42 h 63"/>
                <a:gd name="T16" fmla="*/ 9 w 114"/>
                <a:gd name="T17" fmla="*/ 39 h 63"/>
                <a:gd name="T18" fmla="*/ 5 w 114"/>
                <a:gd name="T19" fmla="*/ 34 h 63"/>
                <a:gd name="T20" fmla="*/ 0 w 114"/>
                <a:gd name="T21" fmla="*/ 33 h 63"/>
                <a:gd name="T22" fmla="*/ 4 w 114"/>
                <a:gd name="T23" fmla="*/ 28 h 63"/>
                <a:gd name="T24" fmla="*/ 3 w 114"/>
                <a:gd name="T25" fmla="*/ 23 h 63"/>
                <a:gd name="T26" fmla="*/ 5 w 114"/>
                <a:gd name="T27" fmla="*/ 19 h 63"/>
                <a:gd name="T28" fmla="*/ 14 w 114"/>
                <a:gd name="T29" fmla="*/ 14 h 63"/>
                <a:gd name="T30" fmla="*/ 23 w 114"/>
                <a:gd name="T31" fmla="*/ 6 h 63"/>
                <a:gd name="T32" fmla="*/ 25 w 114"/>
                <a:gd name="T33" fmla="*/ 7 h 63"/>
                <a:gd name="T34" fmla="*/ 30 w 114"/>
                <a:gd name="T35" fmla="*/ 3 h 63"/>
                <a:gd name="T36" fmla="*/ 35 w 114"/>
                <a:gd name="T37" fmla="*/ 2 h 63"/>
                <a:gd name="T38" fmla="*/ 36 w 114"/>
                <a:gd name="T39" fmla="*/ 4 h 63"/>
                <a:gd name="T40" fmla="*/ 39 w 114"/>
                <a:gd name="T41" fmla="*/ 3 h 63"/>
                <a:gd name="T42" fmla="*/ 48 w 114"/>
                <a:gd name="T43" fmla="*/ 5 h 63"/>
                <a:gd name="T44" fmla="*/ 56 w 114"/>
                <a:gd name="T45" fmla="*/ 4 h 63"/>
                <a:gd name="T46" fmla="*/ 62 w 114"/>
                <a:gd name="T47" fmla="*/ 2 h 63"/>
                <a:gd name="T48" fmla="*/ 65 w 114"/>
                <a:gd name="T49" fmla="*/ 0 h 63"/>
                <a:gd name="T50" fmla="*/ 70 w 114"/>
                <a:gd name="T51" fmla="*/ 1 h 63"/>
                <a:gd name="T52" fmla="*/ 74 w 114"/>
                <a:gd name="T53" fmla="*/ 2 h 63"/>
                <a:gd name="T54" fmla="*/ 79 w 114"/>
                <a:gd name="T55" fmla="*/ 2 h 63"/>
                <a:gd name="T56" fmla="*/ 83 w 114"/>
                <a:gd name="T57" fmla="*/ 0 h 63"/>
                <a:gd name="T58" fmla="*/ 91 w 114"/>
                <a:gd name="T59" fmla="*/ 3 h 63"/>
                <a:gd name="T60" fmla="*/ 94 w 114"/>
                <a:gd name="T61" fmla="*/ 3 h 63"/>
                <a:gd name="T62" fmla="*/ 99 w 114"/>
                <a:gd name="T63" fmla="*/ 7 h 63"/>
                <a:gd name="T64" fmla="*/ 104 w 114"/>
                <a:gd name="T65" fmla="*/ 12 h 63"/>
                <a:gd name="T66" fmla="*/ 110 w 114"/>
                <a:gd name="T67" fmla="*/ 15 h 63"/>
                <a:gd name="T68" fmla="*/ 114 w 114"/>
                <a:gd name="T69" fmla="*/ 21 h 63"/>
                <a:gd name="T70" fmla="*/ 108 w 114"/>
                <a:gd name="T71" fmla="*/ 20 h 63"/>
                <a:gd name="T72" fmla="*/ 105 w 114"/>
                <a:gd name="T73" fmla="*/ 23 h 63"/>
                <a:gd name="T74" fmla="*/ 99 w 114"/>
                <a:gd name="T75" fmla="*/ 26 h 63"/>
                <a:gd name="T76" fmla="*/ 94 w 114"/>
                <a:gd name="T77" fmla="*/ 26 h 63"/>
                <a:gd name="T78" fmla="*/ 90 w 114"/>
                <a:gd name="T79" fmla="*/ 29 h 63"/>
                <a:gd name="T80" fmla="*/ 86 w 114"/>
                <a:gd name="T81" fmla="*/ 28 h 63"/>
                <a:gd name="T82" fmla="*/ 84 w 114"/>
                <a:gd name="T83" fmla="*/ 25 h 63"/>
                <a:gd name="T84" fmla="*/ 82 w 114"/>
                <a:gd name="T85" fmla="*/ 25 h 63"/>
                <a:gd name="T86" fmla="*/ 79 w 114"/>
                <a:gd name="T87" fmla="*/ 30 h 63"/>
                <a:gd name="T88" fmla="*/ 77 w 114"/>
                <a:gd name="T89" fmla="*/ 30 h 63"/>
                <a:gd name="T90" fmla="*/ 76 w 114"/>
                <a:gd name="T91" fmla="*/ 34 h 63"/>
                <a:gd name="T92" fmla="*/ 69 w 114"/>
                <a:gd name="T93" fmla="*/ 40 h 63"/>
                <a:gd name="T94" fmla="*/ 66 w 114"/>
                <a:gd name="T95" fmla="*/ 42 h 63"/>
                <a:gd name="T96" fmla="*/ 64 w 114"/>
                <a:gd name="T97" fmla="*/ 45 h 63"/>
                <a:gd name="T98" fmla="*/ 59 w 114"/>
                <a:gd name="T99" fmla="*/ 41 h 63"/>
                <a:gd name="T100" fmla="*/ 54 w 114"/>
                <a:gd name="T101" fmla="*/ 46 h 63"/>
                <a:gd name="T102" fmla="*/ 51 w 114"/>
                <a:gd name="T103" fmla="*/ 46 h 63"/>
                <a:gd name="T104" fmla="*/ 46 w 114"/>
                <a:gd name="T105" fmla="*/ 47 h 63"/>
                <a:gd name="T106" fmla="*/ 46 w 114"/>
                <a:gd name="T107" fmla="*/ 57 h 63"/>
                <a:gd name="T108" fmla="*/ 43 w 114"/>
                <a:gd name="T109" fmla="*/ 57 h 63"/>
                <a:gd name="T110" fmla="*/ 40 w 114"/>
                <a:gd name="T111" fmla="*/ 62 h 63"/>
                <a:gd name="T112" fmla="*/ 34 w 114"/>
                <a:gd name="T113" fmla="*/ 63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14" h="63">
                  <a:moveTo>
                    <a:pt x="34" y="63"/>
                  </a:moveTo>
                  <a:lnTo>
                    <a:pt x="32" y="56"/>
                  </a:lnTo>
                  <a:lnTo>
                    <a:pt x="27" y="54"/>
                  </a:lnTo>
                  <a:lnTo>
                    <a:pt x="29" y="46"/>
                  </a:lnTo>
                  <a:lnTo>
                    <a:pt x="26" y="44"/>
                  </a:lnTo>
                  <a:lnTo>
                    <a:pt x="23" y="42"/>
                  </a:lnTo>
                  <a:lnTo>
                    <a:pt x="14" y="45"/>
                  </a:lnTo>
                  <a:lnTo>
                    <a:pt x="14" y="42"/>
                  </a:lnTo>
                  <a:lnTo>
                    <a:pt x="9" y="39"/>
                  </a:lnTo>
                  <a:lnTo>
                    <a:pt x="5" y="34"/>
                  </a:lnTo>
                  <a:lnTo>
                    <a:pt x="0" y="33"/>
                  </a:lnTo>
                  <a:lnTo>
                    <a:pt x="4" y="28"/>
                  </a:lnTo>
                  <a:lnTo>
                    <a:pt x="3" y="23"/>
                  </a:lnTo>
                  <a:lnTo>
                    <a:pt x="5" y="19"/>
                  </a:lnTo>
                  <a:lnTo>
                    <a:pt x="14" y="14"/>
                  </a:lnTo>
                  <a:lnTo>
                    <a:pt x="23" y="6"/>
                  </a:lnTo>
                  <a:lnTo>
                    <a:pt x="25" y="7"/>
                  </a:lnTo>
                  <a:lnTo>
                    <a:pt x="30" y="3"/>
                  </a:lnTo>
                  <a:lnTo>
                    <a:pt x="35" y="2"/>
                  </a:lnTo>
                  <a:lnTo>
                    <a:pt x="36" y="4"/>
                  </a:lnTo>
                  <a:lnTo>
                    <a:pt x="39" y="3"/>
                  </a:lnTo>
                  <a:lnTo>
                    <a:pt x="48" y="5"/>
                  </a:lnTo>
                  <a:lnTo>
                    <a:pt x="56" y="4"/>
                  </a:lnTo>
                  <a:lnTo>
                    <a:pt x="62" y="2"/>
                  </a:lnTo>
                  <a:lnTo>
                    <a:pt x="65" y="0"/>
                  </a:lnTo>
                  <a:lnTo>
                    <a:pt x="70" y="1"/>
                  </a:lnTo>
                  <a:lnTo>
                    <a:pt x="74" y="2"/>
                  </a:lnTo>
                  <a:lnTo>
                    <a:pt x="79" y="2"/>
                  </a:lnTo>
                  <a:lnTo>
                    <a:pt x="83" y="0"/>
                  </a:lnTo>
                  <a:lnTo>
                    <a:pt x="91" y="3"/>
                  </a:lnTo>
                  <a:lnTo>
                    <a:pt x="94" y="3"/>
                  </a:lnTo>
                  <a:lnTo>
                    <a:pt x="99" y="7"/>
                  </a:lnTo>
                  <a:lnTo>
                    <a:pt x="104" y="12"/>
                  </a:lnTo>
                  <a:lnTo>
                    <a:pt x="110" y="15"/>
                  </a:lnTo>
                  <a:lnTo>
                    <a:pt x="114" y="21"/>
                  </a:lnTo>
                  <a:lnTo>
                    <a:pt x="108" y="20"/>
                  </a:lnTo>
                  <a:lnTo>
                    <a:pt x="105" y="23"/>
                  </a:lnTo>
                  <a:lnTo>
                    <a:pt x="99" y="26"/>
                  </a:lnTo>
                  <a:lnTo>
                    <a:pt x="94" y="26"/>
                  </a:lnTo>
                  <a:lnTo>
                    <a:pt x="90" y="29"/>
                  </a:lnTo>
                  <a:lnTo>
                    <a:pt x="86" y="28"/>
                  </a:lnTo>
                  <a:lnTo>
                    <a:pt x="84" y="25"/>
                  </a:lnTo>
                  <a:lnTo>
                    <a:pt x="82" y="25"/>
                  </a:lnTo>
                  <a:lnTo>
                    <a:pt x="79" y="30"/>
                  </a:lnTo>
                  <a:lnTo>
                    <a:pt x="77" y="30"/>
                  </a:lnTo>
                  <a:lnTo>
                    <a:pt x="76" y="34"/>
                  </a:lnTo>
                  <a:lnTo>
                    <a:pt x="69" y="40"/>
                  </a:lnTo>
                  <a:lnTo>
                    <a:pt x="66" y="42"/>
                  </a:lnTo>
                  <a:lnTo>
                    <a:pt x="64" y="45"/>
                  </a:lnTo>
                  <a:lnTo>
                    <a:pt x="59" y="41"/>
                  </a:lnTo>
                  <a:lnTo>
                    <a:pt x="54" y="46"/>
                  </a:lnTo>
                  <a:lnTo>
                    <a:pt x="51" y="46"/>
                  </a:lnTo>
                  <a:lnTo>
                    <a:pt x="46" y="47"/>
                  </a:lnTo>
                  <a:lnTo>
                    <a:pt x="46" y="57"/>
                  </a:lnTo>
                  <a:lnTo>
                    <a:pt x="43" y="57"/>
                  </a:lnTo>
                  <a:lnTo>
                    <a:pt x="40" y="62"/>
                  </a:lnTo>
                  <a:lnTo>
                    <a:pt x="34" y="63"/>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270" name="Freeform 269">
              <a:extLst>
                <a:ext uri="{FF2B5EF4-FFF2-40B4-BE49-F238E27FC236}">
                  <a16:creationId xmlns:a16="http://schemas.microsoft.com/office/drawing/2014/main" id="{58E1256C-AE6C-6D45-BD71-38E4B6256511}"/>
                </a:ext>
              </a:extLst>
            </p:cNvPr>
            <p:cNvSpPr>
              <a:spLocks/>
            </p:cNvSpPr>
            <p:nvPr/>
          </p:nvSpPr>
          <p:spPr bwMode="auto">
            <a:xfrm>
              <a:off x="2698814" y="3605853"/>
              <a:ext cx="89270" cy="60577"/>
            </a:xfrm>
            <a:custGeom>
              <a:avLst/>
              <a:gdLst>
                <a:gd name="T0" fmla="*/ 27 w 54"/>
                <a:gd name="T1" fmla="*/ 0 h 39"/>
                <a:gd name="T2" fmla="*/ 38 w 54"/>
                <a:gd name="T3" fmla="*/ 0 h 39"/>
                <a:gd name="T4" fmla="*/ 53 w 54"/>
                <a:gd name="T5" fmla="*/ 4 h 39"/>
                <a:gd name="T6" fmla="*/ 54 w 54"/>
                <a:gd name="T7" fmla="*/ 15 h 39"/>
                <a:gd name="T8" fmla="*/ 51 w 54"/>
                <a:gd name="T9" fmla="*/ 23 h 39"/>
                <a:gd name="T10" fmla="*/ 46 w 54"/>
                <a:gd name="T11" fmla="*/ 27 h 39"/>
                <a:gd name="T12" fmla="*/ 50 w 54"/>
                <a:gd name="T13" fmla="*/ 33 h 39"/>
                <a:gd name="T14" fmla="*/ 49 w 54"/>
                <a:gd name="T15" fmla="*/ 39 h 39"/>
                <a:gd name="T16" fmla="*/ 38 w 54"/>
                <a:gd name="T17" fmla="*/ 35 h 39"/>
                <a:gd name="T18" fmla="*/ 29 w 54"/>
                <a:gd name="T19" fmla="*/ 36 h 39"/>
                <a:gd name="T20" fmla="*/ 18 w 54"/>
                <a:gd name="T21" fmla="*/ 35 h 39"/>
                <a:gd name="T22" fmla="*/ 9 w 54"/>
                <a:gd name="T23" fmla="*/ 39 h 39"/>
                <a:gd name="T24" fmla="*/ 0 w 54"/>
                <a:gd name="T25" fmla="*/ 32 h 39"/>
                <a:gd name="T26" fmla="*/ 3 w 54"/>
                <a:gd name="T27" fmla="*/ 26 h 39"/>
                <a:gd name="T28" fmla="*/ 19 w 54"/>
                <a:gd name="T29" fmla="*/ 29 h 39"/>
                <a:gd name="T30" fmla="*/ 33 w 54"/>
                <a:gd name="T31" fmla="*/ 30 h 39"/>
                <a:gd name="T32" fmla="*/ 39 w 54"/>
                <a:gd name="T33" fmla="*/ 26 h 39"/>
                <a:gd name="T34" fmla="*/ 32 w 54"/>
                <a:gd name="T35" fmla="*/ 17 h 39"/>
                <a:gd name="T36" fmla="*/ 33 w 54"/>
                <a:gd name="T37" fmla="*/ 9 h 39"/>
                <a:gd name="T38" fmla="*/ 22 w 54"/>
                <a:gd name="T39" fmla="*/ 5 h 39"/>
                <a:gd name="T40" fmla="*/ 27 w 54"/>
                <a:gd name="T41" fmla="*/ 0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4" h="39">
                  <a:moveTo>
                    <a:pt x="27" y="0"/>
                  </a:moveTo>
                  <a:lnTo>
                    <a:pt x="38" y="0"/>
                  </a:lnTo>
                  <a:lnTo>
                    <a:pt x="53" y="4"/>
                  </a:lnTo>
                  <a:lnTo>
                    <a:pt x="54" y="15"/>
                  </a:lnTo>
                  <a:lnTo>
                    <a:pt x="51" y="23"/>
                  </a:lnTo>
                  <a:lnTo>
                    <a:pt x="46" y="27"/>
                  </a:lnTo>
                  <a:lnTo>
                    <a:pt x="50" y="33"/>
                  </a:lnTo>
                  <a:lnTo>
                    <a:pt x="49" y="39"/>
                  </a:lnTo>
                  <a:lnTo>
                    <a:pt x="38" y="35"/>
                  </a:lnTo>
                  <a:lnTo>
                    <a:pt x="29" y="36"/>
                  </a:lnTo>
                  <a:lnTo>
                    <a:pt x="18" y="35"/>
                  </a:lnTo>
                  <a:lnTo>
                    <a:pt x="9" y="39"/>
                  </a:lnTo>
                  <a:lnTo>
                    <a:pt x="0" y="32"/>
                  </a:lnTo>
                  <a:lnTo>
                    <a:pt x="3" y="26"/>
                  </a:lnTo>
                  <a:lnTo>
                    <a:pt x="19" y="29"/>
                  </a:lnTo>
                  <a:lnTo>
                    <a:pt x="33" y="30"/>
                  </a:lnTo>
                  <a:lnTo>
                    <a:pt x="39" y="26"/>
                  </a:lnTo>
                  <a:lnTo>
                    <a:pt x="32" y="17"/>
                  </a:lnTo>
                  <a:lnTo>
                    <a:pt x="33" y="9"/>
                  </a:lnTo>
                  <a:lnTo>
                    <a:pt x="22" y="5"/>
                  </a:lnTo>
                  <a:lnTo>
                    <a:pt x="27"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271" name="Freeform 270">
              <a:extLst>
                <a:ext uri="{FF2B5EF4-FFF2-40B4-BE49-F238E27FC236}">
                  <a16:creationId xmlns:a16="http://schemas.microsoft.com/office/drawing/2014/main" id="{F254D02C-8A5A-4242-968E-0A904A8438F0}"/>
                </a:ext>
              </a:extLst>
            </p:cNvPr>
            <p:cNvSpPr>
              <a:spLocks/>
            </p:cNvSpPr>
            <p:nvPr/>
          </p:nvSpPr>
          <p:spPr bwMode="auto">
            <a:xfrm>
              <a:off x="4370141" y="2144236"/>
              <a:ext cx="244664" cy="86983"/>
            </a:xfrm>
            <a:custGeom>
              <a:avLst/>
              <a:gdLst>
                <a:gd name="T0" fmla="*/ 138 w 148"/>
                <a:gd name="T1" fmla="*/ 1 h 56"/>
                <a:gd name="T2" fmla="*/ 133 w 148"/>
                <a:gd name="T3" fmla="*/ 13 h 56"/>
                <a:gd name="T4" fmla="*/ 148 w 148"/>
                <a:gd name="T5" fmla="*/ 25 h 56"/>
                <a:gd name="T6" fmla="*/ 128 w 148"/>
                <a:gd name="T7" fmla="*/ 39 h 56"/>
                <a:gd name="T8" fmla="*/ 85 w 148"/>
                <a:gd name="T9" fmla="*/ 52 h 56"/>
                <a:gd name="T10" fmla="*/ 73 w 148"/>
                <a:gd name="T11" fmla="*/ 56 h 56"/>
                <a:gd name="T12" fmla="*/ 54 w 148"/>
                <a:gd name="T13" fmla="*/ 53 h 56"/>
                <a:gd name="T14" fmla="*/ 16 w 148"/>
                <a:gd name="T15" fmla="*/ 47 h 56"/>
                <a:gd name="T16" fmla="*/ 31 w 148"/>
                <a:gd name="T17" fmla="*/ 39 h 56"/>
                <a:gd name="T18" fmla="*/ 2 w 148"/>
                <a:gd name="T19" fmla="*/ 30 h 56"/>
                <a:gd name="T20" fmla="*/ 28 w 148"/>
                <a:gd name="T21" fmla="*/ 26 h 56"/>
                <a:gd name="T22" fmla="*/ 28 w 148"/>
                <a:gd name="T23" fmla="*/ 21 h 56"/>
                <a:gd name="T24" fmla="*/ 0 w 148"/>
                <a:gd name="T25" fmla="*/ 17 h 56"/>
                <a:gd name="T26" fmla="*/ 12 w 148"/>
                <a:gd name="T27" fmla="*/ 5 h 56"/>
                <a:gd name="T28" fmla="*/ 33 w 148"/>
                <a:gd name="T29" fmla="*/ 2 h 56"/>
                <a:gd name="T30" fmla="*/ 52 w 148"/>
                <a:gd name="T31" fmla="*/ 14 h 56"/>
                <a:gd name="T32" fmla="*/ 75 w 148"/>
                <a:gd name="T33" fmla="*/ 4 h 56"/>
                <a:gd name="T34" fmla="*/ 91 w 148"/>
                <a:gd name="T35" fmla="*/ 9 h 56"/>
                <a:gd name="T36" fmla="*/ 115 w 148"/>
                <a:gd name="T37" fmla="*/ 0 h 56"/>
                <a:gd name="T38" fmla="*/ 138 w 148"/>
                <a:gd name="T39" fmla="*/ 1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48" h="56">
                  <a:moveTo>
                    <a:pt x="138" y="1"/>
                  </a:moveTo>
                  <a:lnTo>
                    <a:pt x="133" y="13"/>
                  </a:lnTo>
                  <a:lnTo>
                    <a:pt x="148" y="25"/>
                  </a:lnTo>
                  <a:lnTo>
                    <a:pt x="128" y="39"/>
                  </a:lnTo>
                  <a:lnTo>
                    <a:pt x="85" y="52"/>
                  </a:lnTo>
                  <a:lnTo>
                    <a:pt x="73" y="56"/>
                  </a:lnTo>
                  <a:lnTo>
                    <a:pt x="54" y="53"/>
                  </a:lnTo>
                  <a:lnTo>
                    <a:pt x="16" y="47"/>
                  </a:lnTo>
                  <a:lnTo>
                    <a:pt x="31" y="39"/>
                  </a:lnTo>
                  <a:lnTo>
                    <a:pt x="2" y="30"/>
                  </a:lnTo>
                  <a:lnTo>
                    <a:pt x="28" y="26"/>
                  </a:lnTo>
                  <a:lnTo>
                    <a:pt x="28" y="21"/>
                  </a:lnTo>
                  <a:lnTo>
                    <a:pt x="0" y="17"/>
                  </a:lnTo>
                  <a:lnTo>
                    <a:pt x="12" y="5"/>
                  </a:lnTo>
                  <a:lnTo>
                    <a:pt x="33" y="2"/>
                  </a:lnTo>
                  <a:lnTo>
                    <a:pt x="52" y="14"/>
                  </a:lnTo>
                  <a:lnTo>
                    <a:pt x="75" y="4"/>
                  </a:lnTo>
                  <a:lnTo>
                    <a:pt x="91" y="9"/>
                  </a:lnTo>
                  <a:lnTo>
                    <a:pt x="115" y="0"/>
                  </a:lnTo>
                  <a:lnTo>
                    <a:pt x="138" y="1"/>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272" name="Freeform 271">
              <a:extLst>
                <a:ext uri="{FF2B5EF4-FFF2-40B4-BE49-F238E27FC236}">
                  <a16:creationId xmlns:a16="http://schemas.microsoft.com/office/drawing/2014/main" id="{8911C5A9-8EAA-204A-8D95-937195DA56B7}"/>
                </a:ext>
              </a:extLst>
            </p:cNvPr>
            <p:cNvSpPr>
              <a:spLocks/>
            </p:cNvSpPr>
            <p:nvPr/>
          </p:nvSpPr>
          <p:spPr bwMode="auto">
            <a:xfrm>
              <a:off x="2583094" y="3650897"/>
              <a:ext cx="62819" cy="26405"/>
            </a:xfrm>
            <a:custGeom>
              <a:avLst/>
              <a:gdLst>
                <a:gd name="T0" fmla="*/ 14 w 38"/>
                <a:gd name="T1" fmla="*/ 0 h 17"/>
                <a:gd name="T2" fmla="*/ 26 w 38"/>
                <a:gd name="T3" fmla="*/ 2 h 17"/>
                <a:gd name="T4" fmla="*/ 35 w 38"/>
                <a:gd name="T5" fmla="*/ 7 h 17"/>
                <a:gd name="T6" fmla="*/ 38 w 38"/>
                <a:gd name="T7" fmla="*/ 13 h 17"/>
                <a:gd name="T8" fmla="*/ 25 w 38"/>
                <a:gd name="T9" fmla="*/ 13 h 17"/>
                <a:gd name="T10" fmla="*/ 19 w 38"/>
                <a:gd name="T11" fmla="*/ 17 h 17"/>
                <a:gd name="T12" fmla="*/ 9 w 38"/>
                <a:gd name="T13" fmla="*/ 13 h 17"/>
                <a:gd name="T14" fmla="*/ 0 w 38"/>
                <a:gd name="T15" fmla="*/ 6 h 17"/>
                <a:gd name="T16" fmla="*/ 2 w 38"/>
                <a:gd name="T17" fmla="*/ 1 h 17"/>
                <a:gd name="T18" fmla="*/ 10 w 38"/>
                <a:gd name="T19" fmla="*/ 0 h 17"/>
                <a:gd name="T20" fmla="*/ 14 w 38"/>
                <a:gd name="T21"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8" h="17">
                  <a:moveTo>
                    <a:pt x="14" y="0"/>
                  </a:moveTo>
                  <a:lnTo>
                    <a:pt x="26" y="2"/>
                  </a:lnTo>
                  <a:lnTo>
                    <a:pt x="35" y="7"/>
                  </a:lnTo>
                  <a:lnTo>
                    <a:pt x="38" y="13"/>
                  </a:lnTo>
                  <a:lnTo>
                    <a:pt x="25" y="13"/>
                  </a:lnTo>
                  <a:lnTo>
                    <a:pt x="19" y="17"/>
                  </a:lnTo>
                  <a:lnTo>
                    <a:pt x="9" y="13"/>
                  </a:lnTo>
                  <a:lnTo>
                    <a:pt x="0" y="6"/>
                  </a:lnTo>
                  <a:lnTo>
                    <a:pt x="2" y="1"/>
                  </a:lnTo>
                  <a:lnTo>
                    <a:pt x="10" y="0"/>
                  </a:lnTo>
                  <a:lnTo>
                    <a:pt x="14"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273" name="Freeform 272">
              <a:extLst>
                <a:ext uri="{FF2B5EF4-FFF2-40B4-BE49-F238E27FC236}">
                  <a16:creationId xmlns:a16="http://schemas.microsoft.com/office/drawing/2014/main" id="{F9EDE759-1552-B746-A479-54AA7A976F6C}"/>
                </a:ext>
              </a:extLst>
            </p:cNvPr>
            <p:cNvSpPr>
              <a:spLocks/>
            </p:cNvSpPr>
            <p:nvPr/>
          </p:nvSpPr>
          <p:spPr bwMode="auto">
            <a:xfrm>
              <a:off x="1546572" y="3192685"/>
              <a:ext cx="796815" cy="585580"/>
            </a:xfrm>
            <a:custGeom>
              <a:avLst/>
              <a:gdLst>
                <a:gd name="T0" fmla="*/ 298 w 482"/>
                <a:gd name="T1" fmla="*/ 175 h 377"/>
                <a:gd name="T2" fmla="*/ 288 w 482"/>
                <a:gd name="T3" fmla="*/ 225 h 377"/>
                <a:gd name="T4" fmla="*/ 303 w 482"/>
                <a:gd name="T5" fmla="*/ 266 h 377"/>
                <a:gd name="T6" fmla="*/ 329 w 482"/>
                <a:gd name="T7" fmla="*/ 294 h 377"/>
                <a:gd name="T8" fmla="*/ 366 w 482"/>
                <a:gd name="T9" fmla="*/ 295 h 377"/>
                <a:gd name="T10" fmla="*/ 405 w 482"/>
                <a:gd name="T11" fmla="*/ 279 h 377"/>
                <a:gd name="T12" fmla="*/ 419 w 482"/>
                <a:gd name="T13" fmla="*/ 243 h 377"/>
                <a:gd name="T14" fmla="*/ 468 w 482"/>
                <a:gd name="T15" fmla="*/ 234 h 377"/>
                <a:gd name="T16" fmla="*/ 480 w 482"/>
                <a:gd name="T17" fmla="*/ 246 h 377"/>
                <a:gd name="T18" fmla="*/ 465 w 482"/>
                <a:gd name="T19" fmla="*/ 275 h 377"/>
                <a:gd name="T20" fmla="*/ 451 w 482"/>
                <a:gd name="T21" fmla="*/ 295 h 377"/>
                <a:gd name="T22" fmla="*/ 436 w 482"/>
                <a:gd name="T23" fmla="*/ 308 h 377"/>
                <a:gd name="T24" fmla="*/ 430 w 482"/>
                <a:gd name="T25" fmla="*/ 309 h 377"/>
                <a:gd name="T26" fmla="*/ 395 w 482"/>
                <a:gd name="T27" fmla="*/ 321 h 377"/>
                <a:gd name="T28" fmla="*/ 399 w 482"/>
                <a:gd name="T29" fmla="*/ 333 h 377"/>
                <a:gd name="T30" fmla="*/ 402 w 482"/>
                <a:gd name="T31" fmla="*/ 346 h 377"/>
                <a:gd name="T32" fmla="*/ 370 w 482"/>
                <a:gd name="T33" fmla="*/ 367 h 377"/>
                <a:gd name="T34" fmla="*/ 348 w 482"/>
                <a:gd name="T35" fmla="*/ 355 h 377"/>
                <a:gd name="T36" fmla="*/ 315 w 482"/>
                <a:gd name="T37" fmla="*/ 344 h 377"/>
                <a:gd name="T38" fmla="*/ 278 w 482"/>
                <a:gd name="T39" fmla="*/ 349 h 377"/>
                <a:gd name="T40" fmla="*/ 236 w 482"/>
                <a:gd name="T41" fmla="*/ 332 h 377"/>
                <a:gd name="T42" fmla="*/ 199 w 482"/>
                <a:gd name="T43" fmla="*/ 307 h 377"/>
                <a:gd name="T44" fmla="*/ 165 w 482"/>
                <a:gd name="T45" fmla="*/ 290 h 377"/>
                <a:gd name="T46" fmla="*/ 138 w 482"/>
                <a:gd name="T47" fmla="*/ 255 h 377"/>
                <a:gd name="T48" fmla="*/ 149 w 482"/>
                <a:gd name="T49" fmla="*/ 242 h 377"/>
                <a:gd name="T50" fmla="*/ 146 w 482"/>
                <a:gd name="T51" fmla="*/ 217 h 377"/>
                <a:gd name="T52" fmla="*/ 116 w 482"/>
                <a:gd name="T53" fmla="*/ 169 h 377"/>
                <a:gd name="T54" fmla="*/ 95 w 482"/>
                <a:gd name="T55" fmla="*/ 143 h 377"/>
                <a:gd name="T56" fmla="*/ 85 w 482"/>
                <a:gd name="T57" fmla="*/ 115 h 377"/>
                <a:gd name="T58" fmla="*/ 68 w 482"/>
                <a:gd name="T59" fmla="*/ 88 h 377"/>
                <a:gd name="T60" fmla="*/ 59 w 482"/>
                <a:gd name="T61" fmla="*/ 56 h 377"/>
                <a:gd name="T62" fmla="*/ 50 w 482"/>
                <a:gd name="T63" fmla="*/ 24 h 377"/>
                <a:gd name="T64" fmla="*/ 31 w 482"/>
                <a:gd name="T65" fmla="*/ 27 h 377"/>
                <a:gd name="T66" fmla="*/ 31 w 482"/>
                <a:gd name="T67" fmla="*/ 62 h 377"/>
                <a:gd name="T68" fmla="*/ 43 w 482"/>
                <a:gd name="T69" fmla="*/ 82 h 377"/>
                <a:gd name="T70" fmla="*/ 46 w 482"/>
                <a:gd name="T71" fmla="*/ 102 h 377"/>
                <a:gd name="T72" fmla="*/ 61 w 482"/>
                <a:gd name="T73" fmla="*/ 125 h 377"/>
                <a:gd name="T74" fmla="*/ 67 w 482"/>
                <a:gd name="T75" fmla="*/ 164 h 377"/>
                <a:gd name="T76" fmla="*/ 80 w 482"/>
                <a:gd name="T77" fmla="*/ 185 h 377"/>
                <a:gd name="T78" fmla="*/ 74 w 482"/>
                <a:gd name="T79" fmla="*/ 205 h 377"/>
                <a:gd name="T80" fmla="*/ 59 w 482"/>
                <a:gd name="T81" fmla="*/ 181 h 377"/>
                <a:gd name="T82" fmla="*/ 45 w 482"/>
                <a:gd name="T83" fmla="*/ 150 h 377"/>
                <a:gd name="T84" fmla="*/ 28 w 482"/>
                <a:gd name="T85" fmla="*/ 123 h 377"/>
                <a:gd name="T86" fmla="*/ 13 w 482"/>
                <a:gd name="T87" fmla="*/ 115 h 377"/>
                <a:gd name="T88" fmla="*/ 14 w 482"/>
                <a:gd name="T89" fmla="*/ 103 h 377"/>
                <a:gd name="T90" fmla="*/ 17 w 482"/>
                <a:gd name="T91" fmla="*/ 71 h 377"/>
                <a:gd name="T92" fmla="*/ 4 w 482"/>
                <a:gd name="T93" fmla="*/ 39 h 377"/>
                <a:gd name="T94" fmla="*/ 21 w 482"/>
                <a:gd name="T95" fmla="*/ 2 h 377"/>
                <a:gd name="T96" fmla="*/ 64 w 482"/>
                <a:gd name="T97" fmla="*/ 14 h 377"/>
                <a:gd name="T98" fmla="*/ 148 w 482"/>
                <a:gd name="T99" fmla="*/ 28 h 377"/>
                <a:gd name="T100" fmla="*/ 185 w 482"/>
                <a:gd name="T101" fmla="*/ 27 h 377"/>
                <a:gd name="T102" fmla="*/ 202 w 482"/>
                <a:gd name="T103" fmla="*/ 54 h 377"/>
                <a:gd name="T104" fmla="*/ 224 w 482"/>
                <a:gd name="T105" fmla="*/ 78 h 377"/>
                <a:gd name="T106" fmla="*/ 264 w 482"/>
                <a:gd name="T107" fmla="*/ 69 h 377"/>
                <a:gd name="T108" fmla="*/ 280 w 482"/>
                <a:gd name="T109" fmla="*/ 107 h 377"/>
                <a:gd name="T110" fmla="*/ 296 w 482"/>
                <a:gd name="T111" fmla="*/ 138 h 3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482" h="377">
                  <a:moveTo>
                    <a:pt x="315" y="142"/>
                  </a:moveTo>
                  <a:lnTo>
                    <a:pt x="304" y="160"/>
                  </a:lnTo>
                  <a:lnTo>
                    <a:pt x="298" y="175"/>
                  </a:lnTo>
                  <a:lnTo>
                    <a:pt x="291" y="203"/>
                  </a:lnTo>
                  <a:lnTo>
                    <a:pt x="287" y="213"/>
                  </a:lnTo>
                  <a:lnTo>
                    <a:pt x="288" y="225"/>
                  </a:lnTo>
                  <a:lnTo>
                    <a:pt x="292" y="235"/>
                  </a:lnTo>
                  <a:lnTo>
                    <a:pt x="293" y="251"/>
                  </a:lnTo>
                  <a:lnTo>
                    <a:pt x="303" y="266"/>
                  </a:lnTo>
                  <a:lnTo>
                    <a:pt x="305" y="278"/>
                  </a:lnTo>
                  <a:lnTo>
                    <a:pt x="311" y="288"/>
                  </a:lnTo>
                  <a:lnTo>
                    <a:pt x="329" y="294"/>
                  </a:lnTo>
                  <a:lnTo>
                    <a:pt x="335" y="302"/>
                  </a:lnTo>
                  <a:lnTo>
                    <a:pt x="352" y="297"/>
                  </a:lnTo>
                  <a:lnTo>
                    <a:pt x="366" y="295"/>
                  </a:lnTo>
                  <a:lnTo>
                    <a:pt x="380" y="291"/>
                  </a:lnTo>
                  <a:lnTo>
                    <a:pt x="392" y="287"/>
                  </a:lnTo>
                  <a:lnTo>
                    <a:pt x="405" y="279"/>
                  </a:lnTo>
                  <a:lnTo>
                    <a:pt x="411" y="267"/>
                  </a:lnTo>
                  <a:lnTo>
                    <a:pt x="415" y="249"/>
                  </a:lnTo>
                  <a:lnTo>
                    <a:pt x="419" y="243"/>
                  </a:lnTo>
                  <a:lnTo>
                    <a:pt x="432" y="238"/>
                  </a:lnTo>
                  <a:lnTo>
                    <a:pt x="452" y="233"/>
                  </a:lnTo>
                  <a:lnTo>
                    <a:pt x="468" y="234"/>
                  </a:lnTo>
                  <a:lnTo>
                    <a:pt x="479" y="232"/>
                  </a:lnTo>
                  <a:lnTo>
                    <a:pt x="482" y="236"/>
                  </a:lnTo>
                  <a:lnTo>
                    <a:pt x="480" y="246"/>
                  </a:lnTo>
                  <a:lnTo>
                    <a:pt x="469" y="259"/>
                  </a:lnTo>
                  <a:lnTo>
                    <a:pt x="463" y="271"/>
                  </a:lnTo>
                  <a:lnTo>
                    <a:pt x="465" y="275"/>
                  </a:lnTo>
                  <a:lnTo>
                    <a:pt x="461" y="284"/>
                  </a:lnTo>
                  <a:lnTo>
                    <a:pt x="455" y="300"/>
                  </a:lnTo>
                  <a:lnTo>
                    <a:pt x="451" y="295"/>
                  </a:lnTo>
                  <a:lnTo>
                    <a:pt x="447" y="295"/>
                  </a:lnTo>
                  <a:lnTo>
                    <a:pt x="444" y="295"/>
                  </a:lnTo>
                  <a:lnTo>
                    <a:pt x="436" y="308"/>
                  </a:lnTo>
                  <a:lnTo>
                    <a:pt x="433" y="306"/>
                  </a:lnTo>
                  <a:lnTo>
                    <a:pt x="430" y="306"/>
                  </a:lnTo>
                  <a:lnTo>
                    <a:pt x="430" y="309"/>
                  </a:lnTo>
                  <a:lnTo>
                    <a:pt x="413" y="309"/>
                  </a:lnTo>
                  <a:lnTo>
                    <a:pt x="396" y="309"/>
                  </a:lnTo>
                  <a:lnTo>
                    <a:pt x="395" y="321"/>
                  </a:lnTo>
                  <a:lnTo>
                    <a:pt x="387" y="321"/>
                  </a:lnTo>
                  <a:lnTo>
                    <a:pt x="393" y="328"/>
                  </a:lnTo>
                  <a:lnTo>
                    <a:pt x="399" y="333"/>
                  </a:lnTo>
                  <a:lnTo>
                    <a:pt x="400" y="337"/>
                  </a:lnTo>
                  <a:lnTo>
                    <a:pt x="403" y="338"/>
                  </a:lnTo>
                  <a:lnTo>
                    <a:pt x="402" y="346"/>
                  </a:lnTo>
                  <a:lnTo>
                    <a:pt x="378" y="346"/>
                  </a:lnTo>
                  <a:lnTo>
                    <a:pt x="368" y="363"/>
                  </a:lnTo>
                  <a:lnTo>
                    <a:pt x="370" y="367"/>
                  </a:lnTo>
                  <a:lnTo>
                    <a:pt x="367" y="371"/>
                  </a:lnTo>
                  <a:lnTo>
                    <a:pt x="366" y="377"/>
                  </a:lnTo>
                  <a:lnTo>
                    <a:pt x="348" y="355"/>
                  </a:lnTo>
                  <a:lnTo>
                    <a:pt x="339" y="348"/>
                  </a:lnTo>
                  <a:lnTo>
                    <a:pt x="325" y="343"/>
                  </a:lnTo>
                  <a:lnTo>
                    <a:pt x="315" y="344"/>
                  </a:lnTo>
                  <a:lnTo>
                    <a:pt x="299" y="352"/>
                  </a:lnTo>
                  <a:lnTo>
                    <a:pt x="290" y="354"/>
                  </a:lnTo>
                  <a:lnTo>
                    <a:pt x="278" y="349"/>
                  </a:lnTo>
                  <a:lnTo>
                    <a:pt x="265" y="345"/>
                  </a:lnTo>
                  <a:lnTo>
                    <a:pt x="249" y="335"/>
                  </a:lnTo>
                  <a:lnTo>
                    <a:pt x="236" y="332"/>
                  </a:lnTo>
                  <a:lnTo>
                    <a:pt x="216" y="323"/>
                  </a:lnTo>
                  <a:lnTo>
                    <a:pt x="203" y="313"/>
                  </a:lnTo>
                  <a:lnTo>
                    <a:pt x="199" y="307"/>
                  </a:lnTo>
                  <a:lnTo>
                    <a:pt x="189" y="306"/>
                  </a:lnTo>
                  <a:lnTo>
                    <a:pt x="171" y="299"/>
                  </a:lnTo>
                  <a:lnTo>
                    <a:pt x="165" y="290"/>
                  </a:lnTo>
                  <a:lnTo>
                    <a:pt x="148" y="278"/>
                  </a:lnTo>
                  <a:lnTo>
                    <a:pt x="141" y="265"/>
                  </a:lnTo>
                  <a:lnTo>
                    <a:pt x="138" y="255"/>
                  </a:lnTo>
                  <a:lnTo>
                    <a:pt x="145" y="253"/>
                  </a:lnTo>
                  <a:lnTo>
                    <a:pt x="144" y="247"/>
                  </a:lnTo>
                  <a:lnTo>
                    <a:pt x="149" y="242"/>
                  </a:lnTo>
                  <a:lnTo>
                    <a:pt x="150" y="234"/>
                  </a:lnTo>
                  <a:lnTo>
                    <a:pt x="146" y="225"/>
                  </a:lnTo>
                  <a:lnTo>
                    <a:pt x="146" y="217"/>
                  </a:lnTo>
                  <a:lnTo>
                    <a:pt x="142" y="206"/>
                  </a:lnTo>
                  <a:lnTo>
                    <a:pt x="131" y="186"/>
                  </a:lnTo>
                  <a:lnTo>
                    <a:pt x="116" y="169"/>
                  </a:lnTo>
                  <a:lnTo>
                    <a:pt x="110" y="156"/>
                  </a:lnTo>
                  <a:lnTo>
                    <a:pt x="97" y="148"/>
                  </a:lnTo>
                  <a:lnTo>
                    <a:pt x="95" y="143"/>
                  </a:lnTo>
                  <a:lnTo>
                    <a:pt x="101" y="130"/>
                  </a:lnTo>
                  <a:lnTo>
                    <a:pt x="93" y="125"/>
                  </a:lnTo>
                  <a:lnTo>
                    <a:pt x="85" y="115"/>
                  </a:lnTo>
                  <a:lnTo>
                    <a:pt x="85" y="101"/>
                  </a:lnTo>
                  <a:lnTo>
                    <a:pt x="75" y="99"/>
                  </a:lnTo>
                  <a:lnTo>
                    <a:pt x="68" y="88"/>
                  </a:lnTo>
                  <a:lnTo>
                    <a:pt x="63" y="78"/>
                  </a:lnTo>
                  <a:lnTo>
                    <a:pt x="64" y="72"/>
                  </a:lnTo>
                  <a:lnTo>
                    <a:pt x="59" y="56"/>
                  </a:lnTo>
                  <a:lnTo>
                    <a:pt x="58" y="40"/>
                  </a:lnTo>
                  <a:lnTo>
                    <a:pt x="61" y="32"/>
                  </a:lnTo>
                  <a:lnTo>
                    <a:pt x="50" y="24"/>
                  </a:lnTo>
                  <a:lnTo>
                    <a:pt x="44" y="25"/>
                  </a:lnTo>
                  <a:lnTo>
                    <a:pt x="36" y="19"/>
                  </a:lnTo>
                  <a:lnTo>
                    <a:pt x="31" y="27"/>
                  </a:lnTo>
                  <a:lnTo>
                    <a:pt x="30" y="37"/>
                  </a:lnTo>
                  <a:lnTo>
                    <a:pt x="27" y="53"/>
                  </a:lnTo>
                  <a:lnTo>
                    <a:pt x="31" y="62"/>
                  </a:lnTo>
                  <a:lnTo>
                    <a:pt x="39" y="76"/>
                  </a:lnTo>
                  <a:lnTo>
                    <a:pt x="41" y="81"/>
                  </a:lnTo>
                  <a:lnTo>
                    <a:pt x="43" y="82"/>
                  </a:lnTo>
                  <a:lnTo>
                    <a:pt x="43" y="89"/>
                  </a:lnTo>
                  <a:lnTo>
                    <a:pt x="47" y="89"/>
                  </a:lnTo>
                  <a:lnTo>
                    <a:pt x="46" y="102"/>
                  </a:lnTo>
                  <a:lnTo>
                    <a:pt x="51" y="108"/>
                  </a:lnTo>
                  <a:lnTo>
                    <a:pt x="52" y="115"/>
                  </a:lnTo>
                  <a:lnTo>
                    <a:pt x="61" y="125"/>
                  </a:lnTo>
                  <a:lnTo>
                    <a:pt x="62" y="145"/>
                  </a:lnTo>
                  <a:lnTo>
                    <a:pt x="65" y="154"/>
                  </a:lnTo>
                  <a:lnTo>
                    <a:pt x="67" y="164"/>
                  </a:lnTo>
                  <a:lnTo>
                    <a:pt x="66" y="174"/>
                  </a:lnTo>
                  <a:lnTo>
                    <a:pt x="74" y="175"/>
                  </a:lnTo>
                  <a:lnTo>
                    <a:pt x="80" y="185"/>
                  </a:lnTo>
                  <a:lnTo>
                    <a:pt x="84" y="194"/>
                  </a:lnTo>
                  <a:lnTo>
                    <a:pt x="83" y="198"/>
                  </a:lnTo>
                  <a:lnTo>
                    <a:pt x="74" y="205"/>
                  </a:lnTo>
                  <a:lnTo>
                    <a:pt x="71" y="205"/>
                  </a:lnTo>
                  <a:lnTo>
                    <a:pt x="68" y="193"/>
                  </a:lnTo>
                  <a:lnTo>
                    <a:pt x="59" y="181"/>
                  </a:lnTo>
                  <a:lnTo>
                    <a:pt x="49" y="171"/>
                  </a:lnTo>
                  <a:lnTo>
                    <a:pt x="41" y="165"/>
                  </a:lnTo>
                  <a:lnTo>
                    <a:pt x="45" y="150"/>
                  </a:lnTo>
                  <a:lnTo>
                    <a:pt x="45" y="139"/>
                  </a:lnTo>
                  <a:lnTo>
                    <a:pt x="38" y="133"/>
                  </a:lnTo>
                  <a:lnTo>
                    <a:pt x="28" y="123"/>
                  </a:lnTo>
                  <a:lnTo>
                    <a:pt x="25" y="126"/>
                  </a:lnTo>
                  <a:lnTo>
                    <a:pt x="22" y="121"/>
                  </a:lnTo>
                  <a:lnTo>
                    <a:pt x="13" y="115"/>
                  </a:lnTo>
                  <a:lnTo>
                    <a:pt x="6" y="103"/>
                  </a:lnTo>
                  <a:lnTo>
                    <a:pt x="7" y="102"/>
                  </a:lnTo>
                  <a:lnTo>
                    <a:pt x="14" y="103"/>
                  </a:lnTo>
                  <a:lnTo>
                    <a:pt x="23" y="95"/>
                  </a:lnTo>
                  <a:lnTo>
                    <a:pt x="26" y="86"/>
                  </a:lnTo>
                  <a:lnTo>
                    <a:pt x="17" y="71"/>
                  </a:lnTo>
                  <a:lnTo>
                    <a:pt x="8" y="65"/>
                  </a:lnTo>
                  <a:lnTo>
                    <a:pt x="6" y="52"/>
                  </a:lnTo>
                  <a:lnTo>
                    <a:pt x="4" y="39"/>
                  </a:lnTo>
                  <a:lnTo>
                    <a:pt x="1" y="22"/>
                  </a:lnTo>
                  <a:lnTo>
                    <a:pt x="0" y="4"/>
                  </a:lnTo>
                  <a:lnTo>
                    <a:pt x="21" y="2"/>
                  </a:lnTo>
                  <a:lnTo>
                    <a:pt x="43" y="0"/>
                  </a:lnTo>
                  <a:lnTo>
                    <a:pt x="41" y="4"/>
                  </a:lnTo>
                  <a:lnTo>
                    <a:pt x="64" y="14"/>
                  </a:lnTo>
                  <a:lnTo>
                    <a:pt x="99" y="29"/>
                  </a:lnTo>
                  <a:lnTo>
                    <a:pt x="134" y="28"/>
                  </a:lnTo>
                  <a:lnTo>
                    <a:pt x="148" y="28"/>
                  </a:lnTo>
                  <a:lnTo>
                    <a:pt x="150" y="20"/>
                  </a:lnTo>
                  <a:lnTo>
                    <a:pt x="181" y="20"/>
                  </a:lnTo>
                  <a:lnTo>
                    <a:pt x="185" y="27"/>
                  </a:lnTo>
                  <a:lnTo>
                    <a:pt x="192" y="34"/>
                  </a:lnTo>
                  <a:lnTo>
                    <a:pt x="200" y="43"/>
                  </a:lnTo>
                  <a:lnTo>
                    <a:pt x="202" y="54"/>
                  </a:lnTo>
                  <a:lnTo>
                    <a:pt x="203" y="65"/>
                  </a:lnTo>
                  <a:lnTo>
                    <a:pt x="211" y="71"/>
                  </a:lnTo>
                  <a:lnTo>
                    <a:pt x="224" y="78"/>
                  </a:lnTo>
                  <a:lnTo>
                    <a:pt x="240" y="61"/>
                  </a:lnTo>
                  <a:lnTo>
                    <a:pt x="254" y="61"/>
                  </a:lnTo>
                  <a:lnTo>
                    <a:pt x="264" y="69"/>
                  </a:lnTo>
                  <a:lnTo>
                    <a:pt x="269" y="83"/>
                  </a:lnTo>
                  <a:lnTo>
                    <a:pt x="273" y="95"/>
                  </a:lnTo>
                  <a:lnTo>
                    <a:pt x="280" y="107"/>
                  </a:lnTo>
                  <a:lnTo>
                    <a:pt x="281" y="122"/>
                  </a:lnTo>
                  <a:lnTo>
                    <a:pt x="283" y="132"/>
                  </a:lnTo>
                  <a:lnTo>
                    <a:pt x="296" y="138"/>
                  </a:lnTo>
                  <a:lnTo>
                    <a:pt x="307" y="143"/>
                  </a:lnTo>
                  <a:lnTo>
                    <a:pt x="315" y="142"/>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274" name="Freeform 273">
              <a:extLst>
                <a:ext uri="{FF2B5EF4-FFF2-40B4-BE49-F238E27FC236}">
                  <a16:creationId xmlns:a16="http://schemas.microsoft.com/office/drawing/2014/main" id="{51CEE508-1239-2D46-9878-1CA714F2F99D}"/>
                </a:ext>
              </a:extLst>
            </p:cNvPr>
            <p:cNvSpPr>
              <a:spLocks/>
            </p:cNvSpPr>
            <p:nvPr/>
          </p:nvSpPr>
          <p:spPr bwMode="auto">
            <a:xfrm>
              <a:off x="2283875" y="3762732"/>
              <a:ext cx="142170" cy="139793"/>
            </a:xfrm>
            <a:custGeom>
              <a:avLst/>
              <a:gdLst>
                <a:gd name="T0" fmla="*/ 33 w 86"/>
                <a:gd name="T1" fmla="*/ 82 h 90"/>
                <a:gd name="T2" fmla="*/ 27 w 86"/>
                <a:gd name="T3" fmla="*/ 75 h 90"/>
                <a:gd name="T4" fmla="*/ 19 w 86"/>
                <a:gd name="T5" fmla="*/ 67 h 90"/>
                <a:gd name="T6" fmla="*/ 15 w 86"/>
                <a:gd name="T7" fmla="*/ 60 h 90"/>
                <a:gd name="T8" fmla="*/ 8 w 86"/>
                <a:gd name="T9" fmla="*/ 54 h 90"/>
                <a:gd name="T10" fmla="*/ 0 w 86"/>
                <a:gd name="T11" fmla="*/ 44 h 90"/>
                <a:gd name="T12" fmla="*/ 2 w 86"/>
                <a:gd name="T13" fmla="*/ 41 h 90"/>
                <a:gd name="T14" fmla="*/ 5 w 86"/>
                <a:gd name="T15" fmla="*/ 44 h 90"/>
                <a:gd name="T16" fmla="*/ 6 w 86"/>
                <a:gd name="T17" fmla="*/ 43 h 90"/>
                <a:gd name="T18" fmla="*/ 12 w 86"/>
                <a:gd name="T19" fmla="*/ 42 h 90"/>
                <a:gd name="T20" fmla="*/ 15 w 86"/>
                <a:gd name="T21" fmla="*/ 37 h 90"/>
                <a:gd name="T22" fmla="*/ 18 w 86"/>
                <a:gd name="T23" fmla="*/ 37 h 90"/>
                <a:gd name="T24" fmla="*/ 18 w 86"/>
                <a:gd name="T25" fmla="*/ 27 h 90"/>
                <a:gd name="T26" fmla="*/ 23 w 86"/>
                <a:gd name="T27" fmla="*/ 26 h 90"/>
                <a:gd name="T28" fmla="*/ 26 w 86"/>
                <a:gd name="T29" fmla="*/ 26 h 90"/>
                <a:gd name="T30" fmla="*/ 31 w 86"/>
                <a:gd name="T31" fmla="*/ 21 h 90"/>
                <a:gd name="T32" fmla="*/ 36 w 86"/>
                <a:gd name="T33" fmla="*/ 25 h 90"/>
                <a:gd name="T34" fmla="*/ 38 w 86"/>
                <a:gd name="T35" fmla="*/ 22 h 90"/>
                <a:gd name="T36" fmla="*/ 41 w 86"/>
                <a:gd name="T37" fmla="*/ 20 h 90"/>
                <a:gd name="T38" fmla="*/ 48 w 86"/>
                <a:gd name="T39" fmla="*/ 14 h 90"/>
                <a:gd name="T40" fmla="*/ 49 w 86"/>
                <a:gd name="T41" fmla="*/ 10 h 90"/>
                <a:gd name="T42" fmla="*/ 51 w 86"/>
                <a:gd name="T43" fmla="*/ 10 h 90"/>
                <a:gd name="T44" fmla="*/ 54 w 86"/>
                <a:gd name="T45" fmla="*/ 5 h 90"/>
                <a:gd name="T46" fmla="*/ 56 w 86"/>
                <a:gd name="T47" fmla="*/ 5 h 90"/>
                <a:gd name="T48" fmla="*/ 58 w 86"/>
                <a:gd name="T49" fmla="*/ 8 h 90"/>
                <a:gd name="T50" fmla="*/ 62 w 86"/>
                <a:gd name="T51" fmla="*/ 9 h 90"/>
                <a:gd name="T52" fmla="*/ 66 w 86"/>
                <a:gd name="T53" fmla="*/ 6 h 90"/>
                <a:gd name="T54" fmla="*/ 71 w 86"/>
                <a:gd name="T55" fmla="*/ 6 h 90"/>
                <a:gd name="T56" fmla="*/ 77 w 86"/>
                <a:gd name="T57" fmla="*/ 3 h 90"/>
                <a:gd name="T58" fmla="*/ 80 w 86"/>
                <a:gd name="T59" fmla="*/ 0 h 90"/>
                <a:gd name="T60" fmla="*/ 86 w 86"/>
                <a:gd name="T61" fmla="*/ 1 h 90"/>
                <a:gd name="T62" fmla="*/ 85 w 86"/>
                <a:gd name="T63" fmla="*/ 3 h 90"/>
                <a:gd name="T64" fmla="*/ 83 w 86"/>
                <a:gd name="T65" fmla="*/ 8 h 90"/>
                <a:gd name="T66" fmla="*/ 84 w 86"/>
                <a:gd name="T67" fmla="*/ 15 h 90"/>
                <a:gd name="T68" fmla="*/ 79 w 86"/>
                <a:gd name="T69" fmla="*/ 22 h 90"/>
                <a:gd name="T70" fmla="*/ 77 w 86"/>
                <a:gd name="T71" fmla="*/ 30 h 90"/>
                <a:gd name="T72" fmla="*/ 76 w 86"/>
                <a:gd name="T73" fmla="*/ 40 h 90"/>
                <a:gd name="T74" fmla="*/ 76 w 86"/>
                <a:gd name="T75" fmla="*/ 45 h 90"/>
                <a:gd name="T76" fmla="*/ 76 w 86"/>
                <a:gd name="T77" fmla="*/ 54 h 90"/>
                <a:gd name="T78" fmla="*/ 73 w 86"/>
                <a:gd name="T79" fmla="*/ 56 h 90"/>
                <a:gd name="T80" fmla="*/ 70 w 86"/>
                <a:gd name="T81" fmla="*/ 65 h 90"/>
                <a:gd name="T82" fmla="*/ 71 w 86"/>
                <a:gd name="T83" fmla="*/ 71 h 90"/>
                <a:gd name="T84" fmla="*/ 67 w 86"/>
                <a:gd name="T85" fmla="*/ 76 h 90"/>
                <a:gd name="T86" fmla="*/ 67 w 86"/>
                <a:gd name="T87" fmla="*/ 82 h 90"/>
                <a:gd name="T88" fmla="*/ 70 w 86"/>
                <a:gd name="T89" fmla="*/ 85 h 90"/>
                <a:gd name="T90" fmla="*/ 65 w 86"/>
                <a:gd name="T91" fmla="*/ 90 h 90"/>
                <a:gd name="T92" fmla="*/ 60 w 86"/>
                <a:gd name="T93" fmla="*/ 88 h 90"/>
                <a:gd name="T94" fmla="*/ 57 w 86"/>
                <a:gd name="T95" fmla="*/ 84 h 90"/>
                <a:gd name="T96" fmla="*/ 52 w 86"/>
                <a:gd name="T97" fmla="*/ 82 h 90"/>
                <a:gd name="T98" fmla="*/ 47 w 86"/>
                <a:gd name="T99" fmla="*/ 85 h 90"/>
                <a:gd name="T100" fmla="*/ 36 w 86"/>
                <a:gd name="T101" fmla="*/ 79 h 90"/>
                <a:gd name="T102" fmla="*/ 33 w 86"/>
                <a:gd name="T103" fmla="*/ 82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86" h="90">
                  <a:moveTo>
                    <a:pt x="33" y="82"/>
                  </a:moveTo>
                  <a:lnTo>
                    <a:pt x="27" y="75"/>
                  </a:lnTo>
                  <a:lnTo>
                    <a:pt x="19" y="67"/>
                  </a:lnTo>
                  <a:lnTo>
                    <a:pt x="15" y="60"/>
                  </a:lnTo>
                  <a:lnTo>
                    <a:pt x="8" y="54"/>
                  </a:lnTo>
                  <a:lnTo>
                    <a:pt x="0" y="44"/>
                  </a:lnTo>
                  <a:lnTo>
                    <a:pt x="2" y="41"/>
                  </a:lnTo>
                  <a:lnTo>
                    <a:pt x="5" y="44"/>
                  </a:lnTo>
                  <a:lnTo>
                    <a:pt x="6" y="43"/>
                  </a:lnTo>
                  <a:lnTo>
                    <a:pt x="12" y="42"/>
                  </a:lnTo>
                  <a:lnTo>
                    <a:pt x="15" y="37"/>
                  </a:lnTo>
                  <a:lnTo>
                    <a:pt x="18" y="37"/>
                  </a:lnTo>
                  <a:lnTo>
                    <a:pt x="18" y="27"/>
                  </a:lnTo>
                  <a:lnTo>
                    <a:pt x="23" y="26"/>
                  </a:lnTo>
                  <a:lnTo>
                    <a:pt x="26" y="26"/>
                  </a:lnTo>
                  <a:lnTo>
                    <a:pt x="31" y="21"/>
                  </a:lnTo>
                  <a:lnTo>
                    <a:pt x="36" y="25"/>
                  </a:lnTo>
                  <a:lnTo>
                    <a:pt x="38" y="22"/>
                  </a:lnTo>
                  <a:lnTo>
                    <a:pt x="41" y="20"/>
                  </a:lnTo>
                  <a:lnTo>
                    <a:pt x="48" y="14"/>
                  </a:lnTo>
                  <a:lnTo>
                    <a:pt x="49" y="10"/>
                  </a:lnTo>
                  <a:lnTo>
                    <a:pt x="51" y="10"/>
                  </a:lnTo>
                  <a:lnTo>
                    <a:pt x="54" y="5"/>
                  </a:lnTo>
                  <a:lnTo>
                    <a:pt x="56" y="5"/>
                  </a:lnTo>
                  <a:lnTo>
                    <a:pt x="58" y="8"/>
                  </a:lnTo>
                  <a:lnTo>
                    <a:pt x="62" y="9"/>
                  </a:lnTo>
                  <a:lnTo>
                    <a:pt x="66" y="6"/>
                  </a:lnTo>
                  <a:lnTo>
                    <a:pt x="71" y="6"/>
                  </a:lnTo>
                  <a:lnTo>
                    <a:pt x="77" y="3"/>
                  </a:lnTo>
                  <a:lnTo>
                    <a:pt x="80" y="0"/>
                  </a:lnTo>
                  <a:lnTo>
                    <a:pt x="86" y="1"/>
                  </a:lnTo>
                  <a:lnTo>
                    <a:pt x="85" y="3"/>
                  </a:lnTo>
                  <a:lnTo>
                    <a:pt x="83" y="8"/>
                  </a:lnTo>
                  <a:lnTo>
                    <a:pt x="84" y="15"/>
                  </a:lnTo>
                  <a:lnTo>
                    <a:pt x="79" y="22"/>
                  </a:lnTo>
                  <a:lnTo>
                    <a:pt x="77" y="30"/>
                  </a:lnTo>
                  <a:lnTo>
                    <a:pt x="76" y="40"/>
                  </a:lnTo>
                  <a:lnTo>
                    <a:pt x="76" y="45"/>
                  </a:lnTo>
                  <a:lnTo>
                    <a:pt x="76" y="54"/>
                  </a:lnTo>
                  <a:lnTo>
                    <a:pt x="73" y="56"/>
                  </a:lnTo>
                  <a:lnTo>
                    <a:pt x="70" y="65"/>
                  </a:lnTo>
                  <a:lnTo>
                    <a:pt x="71" y="71"/>
                  </a:lnTo>
                  <a:lnTo>
                    <a:pt x="67" y="76"/>
                  </a:lnTo>
                  <a:lnTo>
                    <a:pt x="67" y="82"/>
                  </a:lnTo>
                  <a:lnTo>
                    <a:pt x="70" y="85"/>
                  </a:lnTo>
                  <a:lnTo>
                    <a:pt x="65" y="90"/>
                  </a:lnTo>
                  <a:lnTo>
                    <a:pt x="60" y="88"/>
                  </a:lnTo>
                  <a:lnTo>
                    <a:pt x="57" y="84"/>
                  </a:lnTo>
                  <a:lnTo>
                    <a:pt x="52" y="82"/>
                  </a:lnTo>
                  <a:lnTo>
                    <a:pt x="47" y="85"/>
                  </a:lnTo>
                  <a:lnTo>
                    <a:pt x="36" y="79"/>
                  </a:lnTo>
                  <a:lnTo>
                    <a:pt x="33" y="82"/>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275" name="Freeform 274">
              <a:extLst>
                <a:ext uri="{FF2B5EF4-FFF2-40B4-BE49-F238E27FC236}">
                  <a16:creationId xmlns:a16="http://schemas.microsoft.com/office/drawing/2014/main" id="{E4E30DA3-6CE0-974E-89A8-AFD369FDA4A9}"/>
                </a:ext>
              </a:extLst>
            </p:cNvPr>
            <p:cNvSpPr>
              <a:spLocks/>
            </p:cNvSpPr>
            <p:nvPr/>
          </p:nvSpPr>
          <p:spPr bwMode="auto">
            <a:xfrm>
              <a:off x="2414473" y="3938250"/>
              <a:ext cx="173581" cy="76110"/>
            </a:xfrm>
            <a:custGeom>
              <a:avLst/>
              <a:gdLst>
                <a:gd name="T0" fmla="*/ 92 w 105"/>
                <a:gd name="T1" fmla="*/ 49 h 49"/>
                <a:gd name="T2" fmla="*/ 87 w 105"/>
                <a:gd name="T3" fmla="*/ 43 h 49"/>
                <a:gd name="T4" fmla="*/ 83 w 105"/>
                <a:gd name="T5" fmla="*/ 32 h 49"/>
                <a:gd name="T6" fmla="*/ 88 w 105"/>
                <a:gd name="T7" fmla="*/ 27 h 49"/>
                <a:gd name="T8" fmla="*/ 83 w 105"/>
                <a:gd name="T9" fmla="*/ 25 h 49"/>
                <a:gd name="T10" fmla="*/ 80 w 105"/>
                <a:gd name="T11" fmla="*/ 18 h 49"/>
                <a:gd name="T12" fmla="*/ 72 w 105"/>
                <a:gd name="T13" fmla="*/ 12 h 49"/>
                <a:gd name="T14" fmla="*/ 63 w 105"/>
                <a:gd name="T15" fmla="*/ 14 h 49"/>
                <a:gd name="T16" fmla="*/ 59 w 105"/>
                <a:gd name="T17" fmla="*/ 21 h 49"/>
                <a:gd name="T18" fmla="*/ 52 w 105"/>
                <a:gd name="T19" fmla="*/ 26 h 49"/>
                <a:gd name="T20" fmla="*/ 48 w 105"/>
                <a:gd name="T21" fmla="*/ 27 h 49"/>
                <a:gd name="T22" fmla="*/ 46 w 105"/>
                <a:gd name="T23" fmla="*/ 31 h 49"/>
                <a:gd name="T24" fmla="*/ 54 w 105"/>
                <a:gd name="T25" fmla="*/ 43 h 49"/>
                <a:gd name="T26" fmla="*/ 49 w 105"/>
                <a:gd name="T27" fmla="*/ 45 h 49"/>
                <a:gd name="T28" fmla="*/ 46 w 105"/>
                <a:gd name="T29" fmla="*/ 48 h 49"/>
                <a:gd name="T30" fmla="*/ 37 w 105"/>
                <a:gd name="T31" fmla="*/ 49 h 49"/>
                <a:gd name="T32" fmla="*/ 35 w 105"/>
                <a:gd name="T33" fmla="*/ 37 h 49"/>
                <a:gd name="T34" fmla="*/ 32 w 105"/>
                <a:gd name="T35" fmla="*/ 40 h 49"/>
                <a:gd name="T36" fmla="*/ 26 w 105"/>
                <a:gd name="T37" fmla="*/ 39 h 49"/>
                <a:gd name="T38" fmla="*/ 23 w 105"/>
                <a:gd name="T39" fmla="*/ 31 h 49"/>
                <a:gd name="T40" fmla="*/ 16 w 105"/>
                <a:gd name="T41" fmla="*/ 29 h 49"/>
                <a:gd name="T42" fmla="*/ 11 w 105"/>
                <a:gd name="T43" fmla="*/ 27 h 49"/>
                <a:gd name="T44" fmla="*/ 3 w 105"/>
                <a:gd name="T45" fmla="*/ 27 h 49"/>
                <a:gd name="T46" fmla="*/ 2 w 105"/>
                <a:gd name="T47" fmla="*/ 32 h 49"/>
                <a:gd name="T48" fmla="*/ 0 w 105"/>
                <a:gd name="T49" fmla="*/ 29 h 49"/>
                <a:gd name="T50" fmla="*/ 1 w 105"/>
                <a:gd name="T51" fmla="*/ 24 h 49"/>
                <a:gd name="T52" fmla="*/ 3 w 105"/>
                <a:gd name="T53" fmla="*/ 20 h 49"/>
                <a:gd name="T54" fmla="*/ 3 w 105"/>
                <a:gd name="T55" fmla="*/ 16 h 49"/>
                <a:gd name="T56" fmla="*/ 6 w 105"/>
                <a:gd name="T57" fmla="*/ 14 h 49"/>
                <a:gd name="T58" fmla="*/ 2 w 105"/>
                <a:gd name="T59" fmla="*/ 11 h 49"/>
                <a:gd name="T60" fmla="*/ 2 w 105"/>
                <a:gd name="T61" fmla="*/ 2 h 49"/>
                <a:gd name="T62" fmla="*/ 9 w 105"/>
                <a:gd name="T63" fmla="*/ 1 h 49"/>
                <a:gd name="T64" fmla="*/ 16 w 105"/>
                <a:gd name="T65" fmla="*/ 8 h 49"/>
                <a:gd name="T66" fmla="*/ 15 w 105"/>
                <a:gd name="T67" fmla="*/ 12 h 49"/>
                <a:gd name="T68" fmla="*/ 22 w 105"/>
                <a:gd name="T69" fmla="*/ 13 h 49"/>
                <a:gd name="T70" fmla="*/ 24 w 105"/>
                <a:gd name="T71" fmla="*/ 12 h 49"/>
                <a:gd name="T72" fmla="*/ 29 w 105"/>
                <a:gd name="T73" fmla="*/ 17 h 49"/>
                <a:gd name="T74" fmla="*/ 38 w 105"/>
                <a:gd name="T75" fmla="*/ 15 h 49"/>
                <a:gd name="T76" fmla="*/ 46 w 105"/>
                <a:gd name="T77" fmla="*/ 10 h 49"/>
                <a:gd name="T78" fmla="*/ 57 w 105"/>
                <a:gd name="T79" fmla="*/ 6 h 49"/>
                <a:gd name="T80" fmla="*/ 64 w 105"/>
                <a:gd name="T81" fmla="*/ 0 h 49"/>
                <a:gd name="T82" fmla="*/ 74 w 105"/>
                <a:gd name="T83" fmla="*/ 1 h 49"/>
                <a:gd name="T84" fmla="*/ 73 w 105"/>
                <a:gd name="T85" fmla="*/ 3 h 49"/>
                <a:gd name="T86" fmla="*/ 83 w 105"/>
                <a:gd name="T87" fmla="*/ 4 h 49"/>
                <a:gd name="T88" fmla="*/ 91 w 105"/>
                <a:gd name="T89" fmla="*/ 7 h 49"/>
                <a:gd name="T90" fmla="*/ 97 w 105"/>
                <a:gd name="T91" fmla="*/ 14 h 49"/>
                <a:gd name="T92" fmla="*/ 103 w 105"/>
                <a:gd name="T93" fmla="*/ 19 h 49"/>
                <a:gd name="T94" fmla="*/ 101 w 105"/>
                <a:gd name="T95" fmla="*/ 22 h 49"/>
                <a:gd name="T96" fmla="*/ 105 w 105"/>
                <a:gd name="T97" fmla="*/ 35 h 49"/>
                <a:gd name="T98" fmla="*/ 101 w 105"/>
                <a:gd name="T99" fmla="*/ 41 h 49"/>
                <a:gd name="T100" fmla="*/ 95 w 105"/>
                <a:gd name="T101" fmla="*/ 39 h 49"/>
                <a:gd name="T102" fmla="*/ 92 w 105"/>
                <a:gd name="T103" fmla="*/ 49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05" h="49">
                  <a:moveTo>
                    <a:pt x="92" y="49"/>
                  </a:moveTo>
                  <a:lnTo>
                    <a:pt x="87" y="43"/>
                  </a:lnTo>
                  <a:lnTo>
                    <a:pt x="83" y="32"/>
                  </a:lnTo>
                  <a:lnTo>
                    <a:pt x="88" y="27"/>
                  </a:lnTo>
                  <a:lnTo>
                    <a:pt x="83" y="25"/>
                  </a:lnTo>
                  <a:lnTo>
                    <a:pt x="80" y="18"/>
                  </a:lnTo>
                  <a:lnTo>
                    <a:pt x="72" y="12"/>
                  </a:lnTo>
                  <a:lnTo>
                    <a:pt x="63" y="14"/>
                  </a:lnTo>
                  <a:lnTo>
                    <a:pt x="59" y="21"/>
                  </a:lnTo>
                  <a:lnTo>
                    <a:pt x="52" y="26"/>
                  </a:lnTo>
                  <a:lnTo>
                    <a:pt x="48" y="27"/>
                  </a:lnTo>
                  <a:lnTo>
                    <a:pt x="46" y="31"/>
                  </a:lnTo>
                  <a:lnTo>
                    <a:pt x="54" y="43"/>
                  </a:lnTo>
                  <a:lnTo>
                    <a:pt x="49" y="45"/>
                  </a:lnTo>
                  <a:lnTo>
                    <a:pt x="46" y="48"/>
                  </a:lnTo>
                  <a:lnTo>
                    <a:pt x="37" y="49"/>
                  </a:lnTo>
                  <a:lnTo>
                    <a:pt x="35" y="37"/>
                  </a:lnTo>
                  <a:lnTo>
                    <a:pt x="32" y="40"/>
                  </a:lnTo>
                  <a:lnTo>
                    <a:pt x="26" y="39"/>
                  </a:lnTo>
                  <a:lnTo>
                    <a:pt x="23" y="31"/>
                  </a:lnTo>
                  <a:lnTo>
                    <a:pt x="16" y="29"/>
                  </a:lnTo>
                  <a:lnTo>
                    <a:pt x="11" y="27"/>
                  </a:lnTo>
                  <a:lnTo>
                    <a:pt x="3" y="27"/>
                  </a:lnTo>
                  <a:lnTo>
                    <a:pt x="2" y="32"/>
                  </a:lnTo>
                  <a:lnTo>
                    <a:pt x="0" y="29"/>
                  </a:lnTo>
                  <a:lnTo>
                    <a:pt x="1" y="24"/>
                  </a:lnTo>
                  <a:lnTo>
                    <a:pt x="3" y="20"/>
                  </a:lnTo>
                  <a:lnTo>
                    <a:pt x="3" y="16"/>
                  </a:lnTo>
                  <a:lnTo>
                    <a:pt x="6" y="14"/>
                  </a:lnTo>
                  <a:lnTo>
                    <a:pt x="2" y="11"/>
                  </a:lnTo>
                  <a:lnTo>
                    <a:pt x="2" y="2"/>
                  </a:lnTo>
                  <a:lnTo>
                    <a:pt x="9" y="1"/>
                  </a:lnTo>
                  <a:lnTo>
                    <a:pt x="16" y="8"/>
                  </a:lnTo>
                  <a:lnTo>
                    <a:pt x="15" y="12"/>
                  </a:lnTo>
                  <a:lnTo>
                    <a:pt x="22" y="13"/>
                  </a:lnTo>
                  <a:lnTo>
                    <a:pt x="24" y="12"/>
                  </a:lnTo>
                  <a:lnTo>
                    <a:pt x="29" y="17"/>
                  </a:lnTo>
                  <a:lnTo>
                    <a:pt x="38" y="15"/>
                  </a:lnTo>
                  <a:lnTo>
                    <a:pt x="46" y="10"/>
                  </a:lnTo>
                  <a:lnTo>
                    <a:pt x="57" y="6"/>
                  </a:lnTo>
                  <a:lnTo>
                    <a:pt x="64" y="0"/>
                  </a:lnTo>
                  <a:lnTo>
                    <a:pt x="74" y="1"/>
                  </a:lnTo>
                  <a:lnTo>
                    <a:pt x="73" y="3"/>
                  </a:lnTo>
                  <a:lnTo>
                    <a:pt x="83" y="4"/>
                  </a:lnTo>
                  <a:lnTo>
                    <a:pt x="91" y="7"/>
                  </a:lnTo>
                  <a:lnTo>
                    <a:pt x="97" y="14"/>
                  </a:lnTo>
                  <a:lnTo>
                    <a:pt x="103" y="19"/>
                  </a:lnTo>
                  <a:lnTo>
                    <a:pt x="101" y="22"/>
                  </a:lnTo>
                  <a:lnTo>
                    <a:pt x="105" y="35"/>
                  </a:lnTo>
                  <a:lnTo>
                    <a:pt x="101" y="41"/>
                  </a:lnTo>
                  <a:lnTo>
                    <a:pt x="95" y="39"/>
                  </a:lnTo>
                  <a:lnTo>
                    <a:pt x="92" y="4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276" name="Freeform 275">
              <a:extLst>
                <a:ext uri="{FF2B5EF4-FFF2-40B4-BE49-F238E27FC236}">
                  <a16:creationId xmlns:a16="http://schemas.microsoft.com/office/drawing/2014/main" id="{AC361803-AC52-FE4E-8FD2-1A828799DF74}"/>
                </a:ext>
              </a:extLst>
            </p:cNvPr>
            <p:cNvSpPr>
              <a:spLocks/>
            </p:cNvSpPr>
            <p:nvPr/>
          </p:nvSpPr>
          <p:spPr bwMode="auto">
            <a:xfrm>
              <a:off x="2457454" y="4250455"/>
              <a:ext cx="400061" cy="590239"/>
            </a:xfrm>
            <a:custGeom>
              <a:avLst/>
              <a:gdLst>
                <a:gd name="T0" fmla="*/ 229 w 242"/>
                <a:gd name="T1" fmla="*/ 374 h 380"/>
                <a:gd name="T2" fmla="*/ 201 w 242"/>
                <a:gd name="T3" fmla="*/ 368 h 380"/>
                <a:gd name="T4" fmla="*/ 160 w 242"/>
                <a:gd name="T5" fmla="*/ 338 h 380"/>
                <a:gd name="T6" fmla="*/ 111 w 242"/>
                <a:gd name="T7" fmla="*/ 303 h 380"/>
                <a:gd name="T8" fmla="*/ 104 w 242"/>
                <a:gd name="T9" fmla="*/ 280 h 380"/>
                <a:gd name="T10" fmla="*/ 66 w 242"/>
                <a:gd name="T11" fmla="*/ 214 h 380"/>
                <a:gd name="T12" fmla="*/ 38 w 242"/>
                <a:gd name="T13" fmla="*/ 163 h 380"/>
                <a:gd name="T14" fmla="*/ 17 w 242"/>
                <a:gd name="T15" fmla="*/ 134 h 380"/>
                <a:gd name="T16" fmla="*/ 9 w 242"/>
                <a:gd name="T17" fmla="*/ 117 h 380"/>
                <a:gd name="T18" fmla="*/ 5 w 242"/>
                <a:gd name="T19" fmla="*/ 82 h 380"/>
                <a:gd name="T20" fmla="*/ 22 w 242"/>
                <a:gd name="T21" fmla="*/ 78 h 380"/>
                <a:gd name="T22" fmla="*/ 17 w 242"/>
                <a:gd name="T23" fmla="*/ 90 h 380"/>
                <a:gd name="T24" fmla="*/ 33 w 242"/>
                <a:gd name="T25" fmla="*/ 91 h 380"/>
                <a:gd name="T26" fmla="*/ 51 w 242"/>
                <a:gd name="T27" fmla="*/ 93 h 380"/>
                <a:gd name="T28" fmla="*/ 65 w 242"/>
                <a:gd name="T29" fmla="*/ 61 h 380"/>
                <a:gd name="T30" fmla="*/ 106 w 242"/>
                <a:gd name="T31" fmla="*/ 31 h 380"/>
                <a:gd name="T32" fmla="*/ 109 w 242"/>
                <a:gd name="T33" fmla="*/ 1 h 380"/>
                <a:gd name="T34" fmla="*/ 127 w 242"/>
                <a:gd name="T35" fmla="*/ 10 h 380"/>
                <a:gd name="T36" fmla="*/ 141 w 242"/>
                <a:gd name="T37" fmla="*/ 25 h 380"/>
                <a:gd name="T38" fmla="*/ 166 w 242"/>
                <a:gd name="T39" fmla="*/ 49 h 380"/>
                <a:gd name="T40" fmla="*/ 182 w 242"/>
                <a:gd name="T41" fmla="*/ 47 h 380"/>
                <a:gd name="T42" fmla="*/ 208 w 242"/>
                <a:gd name="T43" fmla="*/ 55 h 380"/>
                <a:gd name="T44" fmla="*/ 202 w 242"/>
                <a:gd name="T45" fmla="*/ 77 h 380"/>
                <a:gd name="T46" fmla="*/ 194 w 242"/>
                <a:gd name="T47" fmla="*/ 87 h 380"/>
                <a:gd name="T48" fmla="*/ 177 w 242"/>
                <a:gd name="T49" fmla="*/ 94 h 380"/>
                <a:gd name="T50" fmla="*/ 156 w 242"/>
                <a:gd name="T51" fmla="*/ 118 h 380"/>
                <a:gd name="T52" fmla="*/ 153 w 242"/>
                <a:gd name="T53" fmla="*/ 136 h 380"/>
                <a:gd name="T54" fmla="*/ 143 w 242"/>
                <a:gd name="T55" fmla="*/ 151 h 380"/>
                <a:gd name="T56" fmla="*/ 147 w 242"/>
                <a:gd name="T57" fmla="*/ 173 h 380"/>
                <a:gd name="T58" fmla="*/ 154 w 242"/>
                <a:gd name="T59" fmla="*/ 195 h 380"/>
                <a:gd name="T60" fmla="*/ 174 w 242"/>
                <a:gd name="T61" fmla="*/ 207 h 380"/>
                <a:gd name="T62" fmla="*/ 204 w 242"/>
                <a:gd name="T63" fmla="*/ 196 h 380"/>
                <a:gd name="T64" fmla="*/ 213 w 242"/>
                <a:gd name="T65" fmla="*/ 230 h 380"/>
                <a:gd name="T66" fmla="*/ 241 w 242"/>
                <a:gd name="T67" fmla="*/ 259 h 380"/>
                <a:gd name="T68" fmla="*/ 238 w 242"/>
                <a:gd name="T69" fmla="*/ 281 h 380"/>
                <a:gd name="T70" fmla="*/ 233 w 242"/>
                <a:gd name="T71" fmla="*/ 309 h 380"/>
                <a:gd name="T72" fmla="*/ 233 w 242"/>
                <a:gd name="T73" fmla="*/ 324 h 380"/>
                <a:gd name="T74" fmla="*/ 233 w 242"/>
                <a:gd name="T75" fmla="*/ 364 h 3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242" h="380">
                  <a:moveTo>
                    <a:pt x="233" y="364"/>
                  </a:moveTo>
                  <a:lnTo>
                    <a:pt x="229" y="374"/>
                  </a:lnTo>
                  <a:lnTo>
                    <a:pt x="220" y="380"/>
                  </a:lnTo>
                  <a:lnTo>
                    <a:pt x="201" y="368"/>
                  </a:lnTo>
                  <a:lnTo>
                    <a:pt x="199" y="359"/>
                  </a:lnTo>
                  <a:lnTo>
                    <a:pt x="160" y="338"/>
                  </a:lnTo>
                  <a:lnTo>
                    <a:pt x="126" y="315"/>
                  </a:lnTo>
                  <a:lnTo>
                    <a:pt x="111" y="303"/>
                  </a:lnTo>
                  <a:lnTo>
                    <a:pt x="102" y="286"/>
                  </a:lnTo>
                  <a:lnTo>
                    <a:pt x="104" y="280"/>
                  </a:lnTo>
                  <a:lnTo>
                    <a:pt x="87" y="252"/>
                  </a:lnTo>
                  <a:lnTo>
                    <a:pt x="66" y="214"/>
                  </a:lnTo>
                  <a:lnTo>
                    <a:pt x="46" y="173"/>
                  </a:lnTo>
                  <a:lnTo>
                    <a:pt x="38" y="163"/>
                  </a:lnTo>
                  <a:lnTo>
                    <a:pt x="32" y="148"/>
                  </a:lnTo>
                  <a:lnTo>
                    <a:pt x="17" y="134"/>
                  </a:lnTo>
                  <a:lnTo>
                    <a:pt x="4" y="126"/>
                  </a:lnTo>
                  <a:lnTo>
                    <a:pt x="9" y="117"/>
                  </a:lnTo>
                  <a:lnTo>
                    <a:pt x="0" y="97"/>
                  </a:lnTo>
                  <a:lnTo>
                    <a:pt x="5" y="82"/>
                  </a:lnTo>
                  <a:lnTo>
                    <a:pt x="20" y="69"/>
                  </a:lnTo>
                  <a:lnTo>
                    <a:pt x="22" y="78"/>
                  </a:lnTo>
                  <a:lnTo>
                    <a:pt x="17" y="83"/>
                  </a:lnTo>
                  <a:lnTo>
                    <a:pt x="17" y="90"/>
                  </a:lnTo>
                  <a:lnTo>
                    <a:pt x="25" y="89"/>
                  </a:lnTo>
                  <a:lnTo>
                    <a:pt x="33" y="91"/>
                  </a:lnTo>
                  <a:lnTo>
                    <a:pt x="41" y="101"/>
                  </a:lnTo>
                  <a:lnTo>
                    <a:pt x="51" y="93"/>
                  </a:lnTo>
                  <a:lnTo>
                    <a:pt x="54" y="79"/>
                  </a:lnTo>
                  <a:lnTo>
                    <a:pt x="65" y="61"/>
                  </a:lnTo>
                  <a:lnTo>
                    <a:pt x="87" y="53"/>
                  </a:lnTo>
                  <a:lnTo>
                    <a:pt x="106" y="31"/>
                  </a:lnTo>
                  <a:lnTo>
                    <a:pt x="112" y="17"/>
                  </a:lnTo>
                  <a:lnTo>
                    <a:pt x="109" y="1"/>
                  </a:lnTo>
                  <a:lnTo>
                    <a:pt x="114" y="0"/>
                  </a:lnTo>
                  <a:lnTo>
                    <a:pt x="127" y="10"/>
                  </a:lnTo>
                  <a:lnTo>
                    <a:pt x="132" y="19"/>
                  </a:lnTo>
                  <a:lnTo>
                    <a:pt x="141" y="25"/>
                  </a:lnTo>
                  <a:lnTo>
                    <a:pt x="152" y="46"/>
                  </a:lnTo>
                  <a:lnTo>
                    <a:pt x="166" y="49"/>
                  </a:lnTo>
                  <a:lnTo>
                    <a:pt x="176" y="43"/>
                  </a:lnTo>
                  <a:lnTo>
                    <a:pt x="182" y="47"/>
                  </a:lnTo>
                  <a:lnTo>
                    <a:pt x="193" y="45"/>
                  </a:lnTo>
                  <a:lnTo>
                    <a:pt x="208" y="55"/>
                  </a:lnTo>
                  <a:lnTo>
                    <a:pt x="196" y="76"/>
                  </a:lnTo>
                  <a:lnTo>
                    <a:pt x="202" y="77"/>
                  </a:lnTo>
                  <a:lnTo>
                    <a:pt x="211" y="88"/>
                  </a:lnTo>
                  <a:lnTo>
                    <a:pt x="194" y="87"/>
                  </a:lnTo>
                  <a:lnTo>
                    <a:pt x="192" y="90"/>
                  </a:lnTo>
                  <a:lnTo>
                    <a:pt x="177" y="94"/>
                  </a:lnTo>
                  <a:lnTo>
                    <a:pt x="157" y="108"/>
                  </a:lnTo>
                  <a:lnTo>
                    <a:pt x="156" y="118"/>
                  </a:lnTo>
                  <a:lnTo>
                    <a:pt x="151" y="125"/>
                  </a:lnTo>
                  <a:lnTo>
                    <a:pt x="153" y="136"/>
                  </a:lnTo>
                  <a:lnTo>
                    <a:pt x="142" y="142"/>
                  </a:lnTo>
                  <a:lnTo>
                    <a:pt x="143" y="151"/>
                  </a:lnTo>
                  <a:lnTo>
                    <a:pt x="138" y="155"/>
                  </a:lnTo>
                  <a:lnTo>
                    <a:pt x="147" y="173"/>
                  </a:lnTo>
                  <a:lnTo>
                    <a:pt x="157" y="186"/>
                  </a:lnTo>
                  <a:lnTo>
                    <a:pt x="154" y="195"/>
                  </a:lnTo>
                  <a:lnTo>
                    <a:pt x="166" y="196"/>
                  </a:lnTo>
                  <a:lnTo>
                    <a:pt x="174" y="207"/>
                  </a:lnTo>
                  <a:lnTo>
                    <a:pt x="190" y="208"/>
                  </a:lnTo>
                  <a:lnTo>
                    <a:pt x="204" y="196"/>
                  </a:lnTo>
                  <a:lnTo>
                    <a:pt x="205" y="227"/>
                  </a:lnTo>
                  <a:lnTo>
                    <a:pt x="213" y="230"/>
                  </a:lnTo>
                  <a:lnTo>
                    <a:pt x="223" y="226"/>
                  </a:lnTo>
                  <a:lnTo>
                    <a:pt x="241" y="259"/>
                  </a:lnTo>
                  <a:lnTo>
                    <a:pt x="238" y="266"/>
                  </a:lnTo>
                  <a:lnTo>
                    <a:pt x="238" y="281"/>
                  </a:lnTo>
                  <a:lnTo>
                    <a:pt x="239" y="299"/>
                  </a:lnTo>
                  <a:lnTo>
                    <a:pt x="233" y="309"/>
                  </a:lnTo>
                  <a:lnTo>
                    <a:pt x="236" y="317"/>
                  </a:lnTo>
                  <a:lnTo>
                    <a:pt x="233" y="324"/>
                  </a:lnTo>
                  <a:lnTo>
                    <a:pt x="242" y="341"/>
                  </a:lnTo>
                  <a:lnTo>
                    <a:pt x="233" y="364"/>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277" name="Freeform 276">
              <a:extLst>
                <a:ext uri="{FF2B5EF4-FFF2-40B4-BE49-F238E27FC236}">
                  <a16:creationId xmlns:a16="http://schemas.microsoft.com/office/drawing/2014/main" id="{26443938-B60C-ED40-895A-4AE5460516A1}"/>
                </a:ext>
              </a:extLst>
            </p:cNvPr>
            <p:cNvSpPr>
              <a:spLocks/>
            </p:cNvSpPr>
            <p:nvPr/>
          </p:nvSpPr>
          <p:spPr bwMode="auto">
            <a:xfrm>
              <a:off x="2915375" y="3650896"/>
              <a:ext cx="49594" cy="17087"/>
            </a:xfrm>
            <a:custGeom>
              <a:avLst/>
              <a:gdLst>
                <a:gd name="T0" fmla="*/ 18 w 30"/>
                <a:gd name="T1" fmla="*/ 0 h 11"/>
                <a:gd name="T2" fmla="*/ 27 w 30"/>
                <a:gd name="T3" fmla="*/ 1 h 11"/>
                <a:gd name="T4" fmla="*/ 30 w 30"/>
                <a:gd name="T5" fmla="*/ 6 h 11"/>
                <a:gd name="T6" fmla="*/ 24 w 30"/>
                <a:gd name="T7" fmla="*/ 11 h 11"/>
                <a:gd name="T8" fmla="*/ 11 w 30"/>
                <a:gd name="T9" fmla="*/ 11 h 11"/>
                <a:gd name="T10" fmla="*/ 0 w 30"/>
                <a:gd name="T11" fmla="*/ 11 h 11"/>
                <a:gd name="T12" fmla="*/ 0 w 30"/>
                <a:gd name="T13" fmla="*/ 3 h 11"/>
                <a:gd name="T14" fmla="*/ 3 w 30"/>
                <a:gd name="T15" fmla="*/ 0 h 11"/>
                <a:gd name="T16" fmla="*/ 18 w 30"/>
                <a:gd name="T17"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11">
                  <a:moveTo>
                    <a:pt x="18" y="0"/>
                  </a:moveTo>
                  <a:lnTo>
                    <a:pt x="27" y="1"/>
                  </a:lnTo>
                  <a:lnTo>
                    <a:pt x="30" y="6"/>
                  </a:lnTo>
                  <a:lnTo>
                    <a:pt x="24" y="11"/>
                  </a:lnTo>
                  <a:lnTo>
                    <a:pt x="11" y="11"/>
                  </a:lnTo>
                  <a:lnTo>
                    <a:pt x="0" y="11"/>
                  </a:lnTo>
                  <a:lnTo>
                    <a:pt x="0" y="3"/>
                  </a:lnTo>
                  <a:lnTo>
                    <a:pt x="3" y="0"/>
                  </a:lnTo>
                  <a:lnTo>
                    <a:pt x="18"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278" name="Freeform 277">
              <a:extLst>
                <a:ext uri="{FF2B5EF4-FFF2-40B4-BE49-F238E27FC236}">
                  <a16:creationId xmlns:a16="http://schemas.microsoft.com/office/drawing/2014/main" id="{1729F23B-7241-EF45-92D7-88E78B2B0471}"/>
                </a:ext>
              </a:extLst>
            </p:cNvPr>
            <p:cNvSpPr>
              <a:spLocks/>
            </p:cNvSpPr>
            <p:nvPr/>
          </p:nvSpPr>
          <p:spPr bwMode="auto">
            <a:xfrm>
              <a:off x="3065812" y="4871759"/>
              <a:ext cx="257890" cy="265608"/>
            </a:xfrm>
            <a:custGeom>
              <a:avLst/>
              <a:gdLst>
                <a:gd name="T0" fmla="*/ 0 w 156"/>
                <a:gd name="T1" fmla="*/ 61 h 171"/>
                <a:gd name="T2" fmla="*/ 4 w 156"/>
                <a:gd name="T3" fmla="*/ 36 h 171"/>
                <a:gd name="T4" fmla="*/ 3 w 156"/>
                <a:gd name="T5" fmla="*/ 25 h 171"/>
                <a:gd name="T6" fmla="*/ 10 w 156"/>
                <a:gd name="T7" fmla="*/ 6 h 171"/>
                <a:gd name="T8" fmla="*/ 41 w 156"/>
                <a:gd name="T9" fmla="*/ 0 h 171"/>
                <a:gd name="T10" fmla="*/ 58 w 156"/>
                <a:gd name="T11" fmla="*/ 1 h 171"/>
                <a:gd name="T12" fmla="*/ 76 w 156"/>
                <a:gd name="T13" fmla="*/ 11 h 171"/>
                <a:gd name="T14" fmla="*/ 77 w 156"/>
                <a:gd name="T15" fmla="*/ 18 h 171"/>
                <a:gd name="T16" fmla="*/ 83 w 156"/>
                <a:gd name="T17" fmla="*/ 29 h 171"/>
                <a:gd name="T18" fmla="*/ 85 w 156"/>
                <a:gd name="T19" fmla="*/ 57 h 171"/>
                <a:gd name="T20" fmla="*/ 104 w 156"/>
                <a:gd name="T21" fmla="*/ 61 h 171"/>
                <a:gd name="T22" fmla="*/ 111 w 156"/>
                <a:gd name="T23" fmla="*/ 57 h 171"/>
                <a:gd name="T24" fmla="*/ 124 w 156"/>
                <a:gd name="T25" fmla="*/ 63 h 171"/>
                <a:gd name="T26" fmla="*/ 128 w 156"/>
                <a:gd name="T27" fmla="*/ 69 h 171"/>
                <a:gd name="T28" fmla="*/ 132 w 156"/>
                <a:gd name="T29" fmla="*/ 88 h 171"/>
                <a:gd name="T30" fmla="*/ 135 w 156"/>
                <a:gd name="T31" fmla="*/ 96 h 171"/>
                <a:gd name="T32" fmla="*/ 141 w 156"/>
                <a:gd name="T33" fmla="*/ 97 h 171"/>
                <a:gd name="T34" fmla="*/ 148 w 156"/>
                <a:gd name="T35" fmla="*/ 94 h 171"/>
                <a:gd name="T36" fmla="*/ 155 w 156"/>
                <a:gd name="T37" fmla="*/ 97 h 171"/>
                <a:gd name="T38" fmla="*/ 156 w 156"/>
                <a:gd name="T39" fmla="*/ 109 h 171"/>
                <a:gd name="T40" fmla="*/ 155 w 156"/>
                <a:gd name="T41" fmla="*/ 121 h 171"/>
                <a:gd name="T42" fmla="*/ 153 w 156"/>
                <a:gd name="T43" fmla="*/ 133 h 171"/>
                <a:gd name="T44" fmla="*/ 152 w 156"/>
                <a:gd name="T45" fmla="*/ 151 h 171"/>
                <a:gd name="T46" fmla="*/ 138 w 156"/>
                <a:gd name="T47" fmla="*/ 167 h 171"/>
                <a:gd name="T48" fmla="*/ 124 w 156"/>
                <a:gd name="T49" fmla="*/ 171 h 171"/>
                <a:gd name="T50" fmla="*/ 104 w 156"/>
                <a:gd name="T51" fmla="*/ 167 h 171"/>
                <a:gd name="T52" fmla="*/ 85 w 156"/>
                <a:gd name="T53" fmla="*/ 162 h 171"/>
                <a:gd name="T54" fmla="*/ 99 w 156"/>
                <a:gd name="T55" fmla="*/ 130 h 171"/>
                <a:gd name="T56" fmla="*/ 95 w 156"/>
                <a:gd name="T57" fmla="*/ 121 h 171"/>
                <a:gd name="T58" fmla="*/ 76 w 156"/>
                <a:gd name="T59" fmla="*/ 113 h 171"/>
                <a:gd name="T60" fmla="*/ 52 w 156"/>
                <a:gd name="T61" fmla="*/ 98 h 171"/>
                <a:gd name="T62" fmla="*/ 37 w 156"/>
                <a:gd name="T63" fmla="*/ 95 h 171"/>
                <a:gd name="T64" fmla="*/ 0 w 156"/>
                <a:gd name="T65" fmla="*/ 61 h 1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56" h="171">
                  <a:moveTo>
                    <a:pt x="0" y="61"/>
                  </a:moveTo>
                  <a:lnTo>
                    <a:pt x="4" y="36"/>
                  </a:lnTo>
                  <a:lnTo>
                    <a:pt x="3" y="25"/>
                  </a:lnTo>
                  <a:lnTo>
                    <a:pt x="10" y="6"/>
                  </a:lnTo>
                  <a:lnTo>
                    <a:pt x="41" y="0"/>
                  </a:lnTo>
                  <a:lnTo>
                    <a:pt x="58" y="1"/>
                  </a:lnTo>
                  <a:lnTo>
                    <a:pt x="76" y="11"/>
                  </a:lnTo>
                  <a:lnTo>
                    <a:pt x="77" y="18"/>
                  </a:lnTo>
                  <a:lnTo>
                    <a:pt x="83" y="29"/>
                  </a:lnTo>
                  <a:lnTo>
                    <a:pt x="85" y="57"/>
                  </a:lnTo>
                  <a:lnTo>
                    <a:pt x="104" y="61"/>
                  </a:lnTo>
                  <a:lnTo>
                    <a:pt x="111" y="57"/>
                  </a:lnTo>
                  <a:lnTo>
                    <a:pt x="124" y="63"/>
                  </a:lnTo>
                  <a:lnTo>
                    <a:pt x="128" y="69"/>
                  </a:lnTo>
                  <a:lnTo>
                    <a:pt x="132" y="88"/>
                  </a:lnTo>
                  <a:lnTo>
                    <a:pt x="135" y="96"/>
                  </a:lnTo>
                  <a:lnTo>
                    <a:pt x="141" y="97"/>
                  </a:lnTo>
                  <a:lnTo>
                    <a:pt x="148" y="94"/>
                  </a:lnTo>
                  <a:lnTo>
                    <a:pt x="155" y="97"/>
                  </a:lnTo>
                  <a:lnTo>
                    <a:pt x="156" y="109"/>
                  </a:lnTo>
                  <a:lnTo>
                    <a:pt x="155" y="121"/>
                  </a:lnTo>
                  <a:lnTo>
                    <a:pt x="153" y="133"/>
                  </a:lnTo>
                  <a:lnTo>
                    <a:pt x="152" y="151"/>
                  </a:lnTo>
                  <a:lnTo>
                    <a:pt x="138" y="167"/>
                  </a:lnTo>
                  <a:lnTo>
                    <a:pt x="124" y="171"/>
                  </a:lnTo>
                  <a:lnTo>
                    <a:pt x="104" y="167"/>
                  </a:lnTo>
                  <a:lnTo>
                    <a:pt x="85" y="162"/>
                  </a:lnTo>
                  <a:lnTo>
                    <a:pt x="99" y="130"/>
                  </a:lnTo>
                  <a:lnTo>
                    <a:pt x="95" y="121"/>
                  </a:lnTo>
                  <a:lnTo>
                    <a:pt x="76" y="113"/>
                  </a:lnTo>
                  <a:lnTo>
                    <a:pt x="52" y="98"/>
                  </a:lnTo>
                  <a:lnTo>
                    <a:pt x="37" y="95"/>
                  </a:lnTo>
                  <a:lnTo>
                    <a:pt x="0" y="61"/>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279" name="Freeform 278">
              <a:extLst>
                <a:ext uri="{FF2B5EF4-FFF2-40B4-BE49-F238E27FC236}">
                  <a16:creationId xmlns:a16="http://schemas.microsoft.com/office/drawing/2014/main" id="{0B223141-8801-3743-9879-F080588875D5}"/>
                </a:ext>
              </a:extLst>
            </p:cNvPr>
            <p:cNvSpPr>
              <a:spLocks/>
            </p:cNvSpPr>
            <p:nvPr/>
          </p:nvSpPr>
          <p:spPr bwMode="auto">
            <a:xfrm>
              <a:off x="2212790" y="3782923"/>
              <a:ext cx="72738" cy="40386"/>
            </a:xfrm>
            <a:custGeom>
              <a:avLst/>
              <a:gdLst>
                <a:gd name="T0" fmla="*/ 42 w 44"/>
                <a:gd name="T1" fmla="*/ 21 h 26"/>
                <a:gd name="T2" fmla="*/ 39 w 44"/>
                <a:gd name="T3" fmla="*/ 26 h 26"/>
                <a:gd name="T4" fmla="*/ 29 w 44"/>
                <a:gd name="T5" fmla="*/ 26 h 26"/>
                <a:gd name="T6" fmla="*/ 22 w 44"/>
                <a:gd name="T7" fmla="*/ 24 h 26"/>
                <a:gd name="T8" fmla="*/ 15 w 44"/>
                <a:gd name="T9" fmla="*/ 20 h 26"/>
                <a:gd name="T10" fmla="*/ 5 w 44"/>
                <a:gd name="T11" fmla="*/ 18 h 26"/>
                <a:gd name="T12" fmla="*/ 0 w 44"/>
                <a:gd name="T13" fmla="*/ 14 h 26"/>
                <a:gd name="T14" fmla="*/ 1 w 44"/>
                <a:gd name="T15" fmla="*/ 11 h 26"/>
                <a:gd name="T16" fmla="*/ 8 w 44"/>
                <a:gd name="T17" fmla="*/ 6 h 26"/>
                <a:gd name="T18" fmla="*/ 12 w 44"/>
                <a:gd name="T19" fmla="*/ 3 h 26"/>
                <a:gd name="T20" fmla="*/ 11 w 44"/>
                <a:gd name="T21" fmla="*/ 1 h 26"/>
                <a:gd name="T22" fmla="*/ 15 w 44"/>
                <a:gd name="T23" fmla="*/ 0 h 26"/>
                <a:gd name="T24" fmla="*/ 20 w 44"/>
                <a:gd name="T25" fmla="*/ 1 h 26"/>
                <a:gd name="T26" fmla="*/ 24 w 44"/>
                <a:gd name="T27" fmla="*/ 6 h 26"/>
                <a:gd name="T28" fmla="*/ 29 w 44"/>
                <a:gd name="T29" fmla="*/ 9 h 26"/>
                <a:gd name="T30" fmla="*/ 29 w 44"/>
                <a:gd name="T31" fmla="*/ 12 h 26"/>
                <a:gd name="T32" fmla="*/ 38 w 44"/>
                <a:gd name="T33" fmla="*/ 9 h 26"/>
                <a:gd name="T34" fmla="*/ 41 w 44"/>
                <a:gd name="T35" fmla="*/ 11 h 26"/>
                <a:gd name="T36" fmla="*/ 44 w 44"/>
                <a:gd name="T37" fmla="*/ 13 h 26"/>
                <a:gd name="T38" fmla="*/ 42 w 44"/>
                <a:gd name="T39" fmla="*/ 21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4" h="26">
                  <a:moveTo>
                    <a:pt x="42" y="21"/>
                  </a:moveTo>
                  <a:lnTo>
                    <a:pt x="39" y="26"/>
                  </a:lnTo>
                  <a:lnTo>
                    <a:pt x="29" y="26"/>
                  </a:lnTo>
                  <a:lnTo>
                    <a:pt x="22" y="24"/>
                  </a:lnTo>
                  <a:lnTo>
                    <a:pt x="15" y="20"/>
                  </a:lnTo>
                  <a:lnTo>
                    <a:pt x="5" y="18"/>
                  </a:lnTo>
                  <a:lnTo>
                    <a:pt x="0" y="14"/>
                  </a:lnTo>
                  <a:lnTo>
                    <a:pt x="1" y="11"/>
                  </a:lnTo>
                  <a:lnTo>
                    <a:pt x="8" y="6"/>
                  </a:lnTo>
                  <a:lnTo>
                    <a:pt x="12" y="3"/>
                  </a:lnTo>
                  <a:lnTo>
                    <a:pt x="11" y="1"/>
                  </a:lnTo>
                  <a:lnTo>
                    <a:pt x="15" y="0"/>
                  </a:lnTo>
                  <a:lnTo>
                    <a:pt x="20" y="1"/>
                  </a:lnTo>
                  <a:lnTo>
                    <a:pt x="24" y="6"/>
                  </a:lnTo>
                  <a:lnTo>
                    <a:pt x="29" y="9"/>
                  </a:lnTo>
                  <a:lnTo>
                    <a:pt x="29" y="12"/>
                  </a:lnTo>
                  <a:lnTo>
                    <a:pt x="38" y="9"/>
                  </a:lnTo>
                  <a:lnTo>
                    <a:pt x="41" y="11"/>
                  </a:lnTo>
                  <a:lnTo>
                    <a:pt x="44" y="13"/>
                  </a:lnTo>
                  <a:lnTo>
                    <a:pt x="42" y="21"/>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280" name="Freeform 279">
              <a:extLst>
                <a:ext uri="{FF2B5EF4-FFF2-40B4-BE49-F238E27FC236}">
                  <a16:creationId xmlns:a16="http://schemas.microsoft.com/office/drawing/2014/main" id="{0EFDE4C9-0DBA-DC44-8E8F-49759EB4D21B}"/>
                </a:ext>
              </a:extLst>
            </p:cNvPr>
            <p:cNvSpPr>
              <a:spLocks/>
            </p:cNvSpPr>
            <p:nvPr/>
          </p:nvSpPr>
          <p:spPr bwMode="auto">
            <a:xfrm>
              <a:off x="3166653" y="4053191"/>
              <a:ext cx="123987" cy="136687"/>
            </a:xfrm>
            <a:custGeom>
              <a:avLst/>
              <a:gdLst>
                <a:gd name="T0" fmla="*/ 17 w 75"/>
                <a:gd name="T1" fmla="*/ 1 h 88"/>
                <a:gd name="T2" fmla="*/ 39 w 75"/>
                <a:gd name="T3" fmla="*/ 5 h 88"/>
                <a:gd name="T4" fmla="*/ 41 w 75"/>
                <a:gd name="T5" fmla="*/ 2 h 88"/>
                <a:gd name="T6" fmla="*/ 56 w 75"/>
                <a:gd name="T7" fmla="*/ 0 h 88"/>
                <a:gd name="T8" fmla="*/ 75 w 75"/>
                <a:gd name="T9" fmla="*/ 6 h 88"/>
                <a:gd name="T10" fmla="*/ 65 w 75"/>
                <a:gd name="T11" fmla="*/ 24 h 88"/>
                <a:gd name="T12" fmla="*/ 66 w 75"/>
                <a:gd name="T13" fmla="*/ 38 h 88"/>
                <a:gd name="T14" fmla="*/ 74 w 75"/>
                <a:gd name="T15" fmla="*/ 50 h 88"/>
                <a:gd name="T16" fmla="*/ 70 w 75"/>
                <a:gd name="T17" fmla="*/ 59 h 88"/>
                <a:gd name="T18" fmla="*/ 68 w 75"/>
                <a:gd name="T19" fmla="*/ 69 h 88"/>
                <a:gd name="T20" fmla="*/ 64 w 75"/>
                <a:gd name="T21" fmla="*/ 77 h 88"/>
                <a:gd name="T22" fmla="*/ 53 w 75"/>
                <a:gd name="T23" fmla="*/ 73 h 88"/>
                <a:gd name="T24" fmla="*/ 45 w 75"/>
                <a:gd name="T25" fmla="*/ 75 h 88"/>
                <a:gd name="T26" fmla="*/ 37 w 75"/>
                <a:gd name="T27" fmla="*/ 73 h 88"/>
                <a:gd name="T28" fmla="*/ 35 w 75"/>
                <a:gd name="T29" fmla="*/ 79 h 88"/>
                <a:gd name="T30" fmla="*/ 38 w 75"/>
                <a:gd name="T31" fmla="*/ 83 h 88"/>
                <a:gd name="T32" fmla="*/ 37 w 75"/>
                <a:gd name="T33" fmla="*/ 88 h 88"/>
                <a:gd name="T34" fmla="*/ 27 w 75"/>
                <a:gd name="T35" fmla="*/ 86 h 88"/>
                <a:gd name="T36" fmla="*/ 16 w 75"/>
                <a:gd name="T37" fmla="*/ 68 h 88"/>
                <a:gd name="T38" fmla="*/ 13 w 75"/>
                <a:gd name="T39" fmla="*/ 56 h 88"/>
                <a:gd name="T40" fmla="*/ 7 w 75"/>
                <a:gd name="T41" fmla="*/ 56 h 88"/>
                <a:gd name="T42" fmla="*/ 0 w 75"/>
                <a:gd name="T43" fmla="*/ 41 h 88"/>
                <a:gd name="T44" fmla="*/ 3 w 75"/>
                <a:gd name="T45" fmla="*/ 30 h 88"/>
                <a:gd name="T46" fmla="*/ 2 w 75"/>
                <a:gd name="T47" fmla="*/ 25 h 88"/>
                <a:gd name="T48" fmla="*/ 13 w 75"/>
                <a:gd name="T49" fmla="*/ 20 h 88"/>
                <a:gd name="T50" fmla="*/ 17 w 75"/>
                <a:gd name="T51" fmla="*/ 1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5" h="88">
                  <a:moveTo>
                    <a:pt x="17" y="1"/>
                  </a:moveTo>
                  <a:lnTo>
                    <a:pt x="39" y="5"/>
                  </a:lnTo>
                  <a:lnTo>
                    <a:pt x="41" y="2"/>
                  </a:lnTo>
                  <a:lnTo>
                    <a:pt x="56" y="0"/>
                  </a:lnTo>
                  <a:lnTo>
                    <a:pt x="75" y="6"/>
                  </a:lnTo>
                  <a:lnTo>
                    <a:pt x="65" y="24"/>
                  </a:lnTo>
                  <a:lnTo>
                    <a:pt x="66" y="38"/>
                  </a:lnTo>
                  <a:lnTo>
                    <a:pt x="74" y="50"/>
                  </a:lnTo>
                  <a:lnTo>
                    <a:pt x="70" y="59"/>
                  </a:lnTo>
                  <a:lnTo>
                    <a:pt x="68" y="69"/>
                  </a:lnTo>
                  <a:lnTo>
                    <a:pt x="64" y="77"/>
                  </a:lnTo>
                  <a:lnTo>
                    <a:pt x="53" y="73"/>
                  </a:lnTo>
                  <a:lnTo>
                    <a:pt x="45" y="75"/>
                  </a:lnTo>
                  <a:lnTo>
                    <a:pt x="37" y="73"/>
                  </a:lnTo>
                  <a:lnTo>
                    <a:pt x="35" y="79"/>
                  </a:lnTo>
                  <a:lnTo>
                    <a:pt x="38" y="83"/>
                  </a:lnTo>
                  <a:lnTo>
                    <a:pt x="37" y="88"/>
                  </a:lnTo>
                  <a:lnTo>
                    <a:pt x="27" y="86"/>
                  </a:lnTo>
                  <a:lnTo>
                    <a:pt x="16" y="68"/>
                  </a:lnTo>
                  <a:lnTo>
                    <a:pt x="13" y="56"/>
                  </a:lnTo>
                  <a:lnTo>
                    <a:pt x="7" y="56"/>
                  </a:lnTo>
                  <a:lnTo>
                    <a:pt x="0" y="41"/>
                  </a:lnTo>
                  <a:lnTo>
                    <a:pt x="3" y="30"/>
                  </a:lnTo>
                  <a:lnTo>
                    <a:pt x="2" y="25"/>
                  </a:lnTo>
                  <a:lnTo>
                    <a:pt x="13" y="20"/>
                  </a:lnTo>
                  <a:lnTo>
                    <a:pt x="17" y="1"/>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281" name="Freeform 280">
              <a:extLst>
                <a:ext uri="{FF2B5EF4-FFF2-40B4-BE49-F238E27FC236}">
                  <a16:creationId xmlns:a16="http://schemas.microsoft.com/office/drawing/2014/main" id="{FBF6A4B6-8033-E842-B6AD-2B908F83E5C1}"/>
                </a:ext>
              </a:extLst>
            </p:cNvPr>
            <p:cNvSpPr>
              <a:spLocks/>
            </p:cNvSpPr>
            <p:nvPr/>
          </p:nvSpPr>
          <p:spPr bwMode="auto">
            <a:xfrm>
              <a:off x="3054239" y="3896312"/>
              <a:ext cx="33063" cy="29512"/>
            </a:xfrm>
            <a:custGeom>
              <a:avLst/>
              <a:gdLst>
                <a:gd name="T0" fmla="*/ 6 w 20"/>
                <a:gd name="T1" fmla="*/ 3 h 19"/>
                <a:gd name="T2" fmla="*/ 16 w 20"/>
                <a:gd name="T3" fmla="*/ 0 h 19"/>
                <a:gd name="T4" fmla="*/ 20 w 20"/>
                <a:gd name="T5" fmla="*/ 1 h 19"/>
                <a:gd name="T6" fmla="*/ 19 w 20"/>
                <a:gd name="T7" fmla="*/ 16 h 19"/>
                <a:gd name="T8" fmla="*/ 3 w 20"/>
                <a:gd name="T9" fmla="*/ 19 h 19"/>
                <a:gd name="T10" fmla="*/ 0 w 20"/>
                <a:gd name="T11" fmla="*/ 17 h 19"/>
                <a:gd name="T12" fmla="*/ 6 w 20"/>
                <a:gd name="T13" fmla="*/ 11 h 19"/>
                <a:gd name="T14" fmla="*/ 6 w 20"/>
                <a:gd name="T15" fmla="*/ 3 h 1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0" h="19">
                  <a:moveTo>
                    <a:pt x="6" y="3"/>
                  </a:moveTo>
                  <a:lnTo>
                    <a:pt x="16" y="0"/>
                  </a:lnTo>
                  <a:lnTo>
                    <a:pt x="20" y="1"/>
                  </a:lnTo>
                  <a:lnTo>
                    <a:pt x="19" y="16"/>
                  </a:lnTo>
                  <a:lnTo>
                    <a:pt x="3" y="19"/>
                  </a:lnTo>
                  <a:lnTo>
                    <a:pt x="0" y="17"/>
                  </a:lnTo>
                  <a:lnTo>
                    <a:pt x="6" y="11"/>
                  </a:lnTo>
                  <a:lnTo>
                    <a:pt x="6" y="3"/>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282" name="Freeform 281">
              <a:extLst>
                <a:ext uri="{FF2B5EF4-FFF2-40B4-BE49-F238E27FC236}">
                  <a16:creationId xmlns:a16="http://schemas.microsoft.com/office/drawing/2014/main" id="{05D6228F-3E9F-0A4C-8A6E-2550D1BCE635}"/>
                </a:ext>
              </a:extLst>
            </p:cNvPr>
            <p:cNvSpPr>
              <a:spLocks/>
            </p:cNvSpPr>
            <p:nvPr/>
          </p:nvSpPr>
          <p:spPr bwMode="auto">
            <a:xfrm>
              <a:off x="3246004" y="5219689"/>
              <a:ext cx="148783" cy="155326"/>
            </a:xfrm>
            <a:custGeom>
              <a:avLst/>
              <a:gdLst>
                <a:gd name="T0" fmla="*/ 3 w 90"/>
                <a:gd name="T1" fmla="*/ 2 h 100"/>
                <a:gd name="T2" fmla="*/ 14 w 90"/>
                <a:gd name="T3" fmla="*/ 0 h 100"/>
                <a:gd name="T4" fmla="*/ 35 w 90"/>
                <a:gd name="T5" fmla="*/ 16 h 100"/>
                <a:gd name="T6" fmla="*/ 41 w 90"/>
                <a:gd name="T7" fmla="*/ 15 h 100"/>
                <a:gd name="T8" fmla="*/ 61 w 90"/>
                <a:gd name="T9" fmla="*/ 29 h 100"/>
                <a:gd name="T10" fmla="*/ 77 w 90"/>
                <a:gd name="T11" fmla="*/ 40 h 100"/>
                <a:gd name="T12" fmla="*/ 89 w 90"/>
                <a:gd name="T13" fmla="*/ 54 h 100"/>
                <a:gd name="T14" fmla="*/ 83 w 90"/>
                <a:gd name="T15" fmla="*/ 64 h 100"/>
                <a:gd name="T16" fmla="*/ 90 w 90"/>
                <a:gd name="T17" fmla="*/ 76 h 100"/>
                <a:gd name="T18" fmla="*/ 84 w 90"/>
                <a:gd name="T19" fmla="*/ 89 h 100"/>
                <a:gd name="T20" fmla="*/ 67 w 90"/>
                <a:gd name="T21" fmla="*/ 100 h 100"/>
                <a:gd name="T22" fmla="*/ 53 w 90"/>
                <a:gd name="T23" fmla="*/ 96 h 100"/>
                <a:gd name="T24" fmla="*/ 44 w 90"/>
                <a:gd name="T25" fmla="*/ 98 h 100"/>
                <a:gd name="T26" fmla="*/ 27 w 90"/>
                <a:gd name="T27" fmla="*/ 89 h 100"/>
                <a:gd name="T28" fmla="*/ 15 w 90"/>
                <a:gd name="T29" fmla="*/ 90 h 100"/>
                <a:gd name="T30" fmla="*/ 2 w 90"/>
                <a:gd name="T31" fmla="*/ 79 h 100"/>
                <a:gd name="T32" fmla="*/ 1 w 90"/>
                <a:gd name="T33" fmla="*/ 65 h 100"/>
                <a:gd name="T34" fmla="*/ 4 w 90"/>
                <a:gd name="T35" fmla="*/ 61 h 100"/>
                <a:gd name="T36" fmla="*/ 0 w 90"/>
                <a:gd name="T37" fmla="*/ 40 h 100"/>
                <a:gd name="T38" fmla="*/ 2 w 90"/>
                <a:gd name="T39" fmla="*/ 19 h 100"/>
                <a:gd name="T40" fmla="*/ 3 w 90"/>
                <a:gd name="T41" fmla="*/ 2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90" h="100">
                  <a:moveTo>
                    <a:pt x="3" y="2"/>
                  </a:moveTo>
                  <a:lnTo>
                    <a:pt x="14" y="0"/>
                  </a:lnTo>
                  <a:lnTo>
                    <a:pt x="35" y="16"/>
                  </a:lnTo>
                  <a:lnTo>
                    <a:pt x="41" y="15"/>
                  </a:lnTo>
                  <a:lnTo>
                    <a:pt x="61" y="29"/>
                  </a:lnTo>
                  <a:lnTo>
                    <a:pt x="77" y="40"/>
                  </a:lnTo>
                  <a:lnTo>
                    <a:pt x="89" y="54"/>
                  </a:lnTo>
                  <a:lnTo>
                    <a:pt x="83" y="64"/>
                  </a:lnTo>
                  <a:lnTo>
                    <a:pt x="90" y="76"/>
                  </a:lnTo>
                  <a:lnTo>
                    <a:pt x="84" y="89"/>
                  </a:lnTo>
                  <a:lnTo>
                    <a:pt x="67" y="100"/>
                  </a:lnTo>
                  <a:lnTo>
                    <a:pt x="53" y="96"/>
                  </a:lnTo>
                  <a:lnTo>
                    <a:pt x="44" y="98"/>
                  </a:lnTo>
                  <a:lnTo>
                    <a:pt x="27" y="89"/>
                  </a:lnTo>
                  <a:lnTo>
                    <a:pt x="15" y="90"/>
                  </a:lnTo>
                  <a:lnTo>
                    <a:pt x="2" y="79"/>
                  </a:lnTo>
                  <a:lnTo>
                    <a:pt x="1" y="65"/>
                  </a:lnTo>
                  <a:lnTo>
                    <a:pt x="4" y="61"/>
                  </a:lnTo>
                  <a:lnTo>
                    <a:pt x="0" y="40"/>
                  </a:lnTo>
                  <a:lnTo>
                    <a:pt x="2" y="19"/>
                  </a:lnTo>
                  <a:lnTo>
                    <a:pt x="3" y="2"/>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283" name="Freeform 282">
              <a:extLst>
                <a:ext uri="{FF2B5EF4-FFF2-40B4-BE49-F238E27FC236}">
                  <a16:creationId xmlns:a16="http://schemas.microsoft.com/office/drawing/2014/main" id="{B82937D8-4768-0442-91A0-7DB8FF9160A7}"/>
                </a:ext>
              </a:extLst>
            </p:cNvPr>
            <p:cNvSpPr>
              <a:spLocks/>
            </p:cNvSpPr>
            <p:nvPr/>
          </p:nvSpPr>
          <p:spPr bwMode="auto">
            <a:xfrm>
              <a:off x="1067160" y="2394310"/>
              <a:ext cx="79351" cy="38832"/>
            </a:xfrm>
            <a:custGeom>
              <a:avLst/>
              <a:gdLst>
                <a:gd name="T0" fmla="*/ 25 w 48"/>
                <a:gd name="T1" fmla="*/ 17 h 25"/>
                <a:gd name="T2" fmla="*/ 3 w 48"/>
                <a:gd name="T3" fmla="*/ 25 h 25"/>
                <a:gd name="T4" fmla="*/ 0 w 48"/>
                <a:gd name="T5" fmla="*/ 19 h 25"/>
                <a:gd name="T6" fmla="*/ 7 w 48"/>
                <a:gd name="T7" fmla="*/ 10 h 25"/>
                <a:gd name="T8" fmla="*/ 28 w 48"/>
                <a:gd name="T9" fmla="*/ 3 h 25"/>
                <a:gd name="T10" fmla="*/ 40 w 48"/>
                <a:gd name="T11" fmla="*/ 0 h 25"/>
                <a:gd name="T12" fmla="*/ 48 w 48"/>
                <a:gd name="T13" fmla="*/ 2 h 25"/>
                <a:gd name="T14" fmla="*/ 48 w 48"/>
                <a:gd name="T15" fmla="*/ 8 h 25"/>
                <a:gd name="T16" fmla="*/ 25 w 48"/>
                <a:gd name="T17" fmla="*/ 17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8" h="25">
                  <a:moveTo>
                    <a:pt x="25" y="17"/>
                  </a:moveTo>
                  <a:lnTo>
                    <a:pt x="3" y="25"/>
                  </a:lnTo>
                  <a:lnTo>
                    <a:pt x="0" y="19"/>
                  </a:lnTo>
                  <a:lnTo>
                    <a:pt x="7" y="10"/>
                  </a:lnTo>
                  <a:lnTo>
                    <a:pt x="28" y="3"/>
                  </a:lnTo>
                  <a:lnTo>
                    <a:pt x="40" y="0"/>
                  </a:lnTo>
                  <a:lnTo>
                    <a:pt x="48" y="2"/>
                  </a:lnTo>
                  <a:lnTo>
                    <a:pt x="48" y="8"/>
                  </a:lnTo>
                  <a:lnTo>
                    <a:pt x="25" y="17"/>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284" name="Freeform 209">
              <a:extLst>
                <a:ext uri="{FF2B5EF4-FFF2-40B4-BE49-F238E27FC236}">
                  <a16:creationId xmlns:a16="http://schemas.microsoft.com/office/drawing/2014/main" id="{492B63F9-D1B8-4D41-8DF7-FADD78EC5F47}"/>
                </a:ext>
              </a:extLst>
            </p:cNvPr>
            <p:cNvSpPr>
              <a:spLocks/>
            </p:cNvSpPr>
            <p:nvPr/>
          </p:nvSpPr>
          <p:spPr bwMode="auto">
            <a:xfrm>
              <a:off x="720000" y="2012207"/>
              <a:ext cx="1127445" cy="492384"/>
            </a:xfrm>
            <a:custGeom>
              <a:avLst/>
              <a:gdLst>
                <a:gd name="T0" fmla="*/ 542 w 682"/>
                <a:gd name="T1" fmla="*/ 8 h 317"/>
                <a:gd name="T2" fmla="*/ 572 w 682"/>
                <a:gd name="T3" fmla="*/ 16 h 317"/>
                <a:gd name="T4" fmla="*/ 630 w 682"/>
                <a:gd name="T5" fmla="*/ 21 h 317"/>
                <a:gd name="T6" fmla="*/ 671 w 682"/>
                <a:gd name="T7" fmla="*/ 26 h 317"/>
                <a:gd name="T8" fmla="*/ 598 w 682"/>
                <a:gd name="T9" fmla="*/ 94 h 317"/>
                <a:gd name="T10" fmla="*/ 501 w 682"/>
                <a:gd name="T11" fmla="*/ 207 h 317"/>
                <a:gd name="T12" fmla="*/ 529 w 682"/>
                <a:gd name="T13" fmla="*/ 217 h 317"/>
                <a:gd name="T14" fmla="*/ 550 w 682"/>
                <a:gd name="T15" fmla="*/ 229 h 317"/>
                <a:gd name="T16" fmla="*/ 547 w 682"/>
                <a:gd name="T17" fmla="*/ 274 h 317"/>
                <a:gd name="T18" fmla="*/ 536 w 682"/>
                <a:gd name="T19" fmla="*/ 309 h 317"/>
                <a:gd name="T20" fmla="*/ 536 w 682"/>
                <a:gd name="T21" fmla="*/ 278 h 317"/>
                <a:gd name="T22" fmla="*/ 526 w 682"/>
                <a:gd name="T23" fmla="*/ 242 h 317"/>
                <a:gd name="T24" fmla="*/ 480 w 682"/>
                <a:gd name="T25" fmla="*/ 216 h 317"/>
                <a:gd name="T26" fmla="*/ 429 w 682"/>
                <a:gd name="T27" fmla="*/ 207 h 317"/>
                <a:gd name="T28" fmla="*/ 380 w 682"/>
                <a:gd name="T29" fmla="*/ 194 h 317"/>
                <a:gd name="T30" fmla="*/ 338 w 682"/>
                <a:gd name="T31" fmla="*/ 213 h 317"/>
                <a:gd name="T32" fmla="*/ 307 w 682"/>
                <a:gd name="T33" fmla="*/ 212 h 317"/>
                <a:gd name="T34" fmla="*/ 358 w 682"/>
                <a:gd name="T35" fmla="*/ 183 h 317"/>
                <a:gd name="T36" fmla="*/ 267 w 682"/>
                <a:gd name="T37" fmla="*/ 220 h 317"/>
                <a:gd name="T38" fmla="*/ 213 w 682"/>
                <a:gd name="T39" fmla="*/ 251 h 317"/>
                <a:gd name="T40" fmla="*/ 145 w 682"/>
                <a:gd name="T41" fmla="*/ 276 h 317"/>
                <a:gd name="T42" fmla="*/ 95 w 682"/>
                <a:gd name="T43" fmla="*/ 292 h 317"/>
                <a:gd name="T44" fmla="*/ 32 w 682"/>
                <a:gd name="T45" fmla="*/ 311 h 317"/>
                <a:gd name="T46" fmla="*/ 28 w 682"/>
                <a:gd name="T47" fmla="*/ 304 h 317"/>
                <a:gd name="T48" fmla="*/ 98 w 682"/>
                <a:gd name="T49" fmla="*/ 285 h 317"/>
                <a:gd name="T50" fmla="*/ 155 w 682"/>
                <a:gd name="T51" fmla="*/ 261 h 317"/>
                <a:gd name="T52" fmla="*/ 213 w 682"/>
                <a:gd name="T53" fmla="*/ 228 h 317"/>
                <a:gd name="T54" fmla="*/ 172 w 682"/>
                <a:gd name="T55" fmla="*/ 238 h 317"/>
                <a:gd name="T56" fmla="*/ 167 w 682"/>
                <a:gd name="T57" fmla="*/ 225 h 317"/>
                <a:gd name="T58" fmla="*/ 146 w 682"/>
                <a:gd name="T59" fmla="*/ 221 h 317"/>
                <a:gd name="T60" fmla="*/ 132 w 682"/>
                <a:gd name="T61" fmla="*/ 211 h 317"/>
                <a:gd name="T62" fmla="*/ 139 w 682"/>
                <a:gd name="T63" fmla="*/ 186 h 317"/>
                <a:gd name="T64" fmla="*/ 183 w 682"/>
                <a:gd name="T65" fmla="*/ 157 h 317"/>
                <a:gd name="T66" fmla="*/ 220 w 682"/>
                <a:gd name="T67" fmla="*/ 149 h 317"/>
                <a:gd name="T68" fmla="*/ 270 w 682"/>
                <a:gd name="T69" fmla="*/ 136 h 317"/>
                <a:gd name="T70" fmla="*/ 295 w 682"/>
                <a:gd name="T71" fmla="*/ 117 h 317"/>
                <a:gd name="T72" fmla="*/ 256 w 682"/>
                <a:gd name="T73" fmla="*/ 125 h 317"/>
                <a:gd name="T74" fmla="*/ 213 w 682"/>
                <a:gd name="T75" fmla="*/ 119 h 317"/>
                <a:gd name="T76" fmla="*/ 246 w 682"/>
                <a:gd name="T77" fmla="*/ 93 h 317"/>
                <a:gd name="T78" fmla="*/ 286 w 682"/>
                <a:gd name="T79" fmla="*/ 93 h 317"/>
                <a:gd name="T80" fmla="*/ 313 w 682"/>
                <a:gd name="T81" fmla="*/ 74 h 317"/>
                <a:gd name="T82" fmla="*/ 305 w 682"/>
                <a:gd name="T83" fmla="*/ 52 h 317"/>
                <a:gd name="T84" fmla="*/ 380 w 682"/>
                <a:gd name="T85" fmla="*/ 34 h 317"/>
                <a:gd name="T86" fmla="*/ 439 w 682"/>
                <a:gd name="T87" fmla="*/ 16 h 317"/>
                <a:gd name="T88" fmla="*/ 519 w 682"/>
                <a:gd name="T89" fmla="*/ 0 h 3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682" h="317">
                  <a:moveTo>
                    <a:pt x="533" y="4"/>
                  </a:moveTo>
                  <a:lnTo>
                    <a:pt x="531" y="12"/>
                  </a:lnTo>
                  <a:lnTo>
                    <a:pt x="542" y="8"/>
                  </a:lnTo>
                  <a:lnTo>
                    <a:pt x="562" y="9"/>
                  </a:lnTo>
                  <a:lnTo>
                    <a:pt x="556" y="13"/>
                  </a:lnTo>
                  <a:lnTo>
                    <a:pt x="572" y="16"/>
                  </a:lnTo>
                  <a:lnTo>
                    <a:pt x="587" y="14"/>
                  </a:lnTo>
                  <a:lnTo>
                    <a:pt x="607" y="20"/>
                  </a:lnTo>
                  <a:lnTo>
                    <a:pt x="630" y="21"/>
                  </a:lnTo>
                  <a:lnTo>
                    <a:pt x="637" y="23"/>
                  </a:lnTo>
                  <a:lnTo>
                    <a:pt x="658" y="21"/>
                  </a:lnTo>
                  <a:lnTo>
                    <a:pt x="671" y="26"/>
                  </a:lnTo>
                  <a:lnTo>
                    <a:pt x="682" y="28"/>
                  </a:lnTo>
                  <a:lnTo>
                    <a:pt x="682" y="28"/>
                  </a:lnTo>
                  <a:lnTo>
                    <a:pt x="598" y="94"/>
                  </a:lnTo>
                  <a:lnTo>
                    <a:pt x="478" y="201"/>
                  </a:lnTo>
                  <a:lnTo>
                    <a:pt x="492" y="202"/>
                  </a:lnTo>
                  <a:lnTo>
                    <a:pt x="501" y="207"/>
                  </a:lnTo>
                  <a:lnTo>
                    <a:pt x="503" y="215"/>
                  </a:lnTo>
                  <a:lnTo>
                    <a:pt x="503" y="228"/>
                  </a:lnTo>
                  <a:lnTo>
                    <a:pt x="529" y="217"/>
                  </a:lnTo>
                  <a:lnTo>
                    <a:pt x="549" y="211"/>
                  </a:lnTo>
                  <a:lnTo>
                    <a:pt x="548" y="221"/>
                  </a:lnTo>
                  <a:lnTo>
                    <a:pt x="550" y="229"/>
                  </a:lnTo>
                  <a:lnTo>
                    <a:pt x="555" y="238"/>
                  </a:lnTo>
                  <a:lnTo>
                    <a:pt x="552" y="252"/>
                  </a:lnTo>
                  <a:lnTo>
                    <a:pt x="547" y="274"/>
                  </a:lnTo>
                  <a:lnTo>
                    <a:pt x="562" y="287"/>
                  </a:lnTo>
                  <a:lnTo>
                    <a:pt x="552" y="299"/>
                  </a:lnTo>
                  <a:lnTo>
                    <a:pt x="536" y="309"/>
                  </a:lnTo>
                  <a:lnTo>
                    <a:pt x="533" y="301"/>
                  </a:lnTo>
                  <a:lnTo>
                    <a:pt x="525" y="295"/>
                  </a:lnTo>
                  <a:lnTo>
                    <a:pt x="536" y="278"/>
                  </a:lnTo>
                  <a:lnTo>
                    <a:pt x="530" y="262"/>
                  </a:lnTo>
                  <a:lnTo>
                    <a:pt x="539" y="244"/>
                  </a:lnTo>
                  <a:lnTo>
                    <a:pt x="526" y="242"/>
                  </a:lnTo>
                  <a:lnTo>
                    <a:pt x="503" y="242"/>
                  </a:lnTo>
                  <a:lnTo>
                    <a:pt x="491" y="236"/>
                  </a:lnTo>
                  <a:lnTo>
                    <a:pt x="480" y="216"/>
                  </a:lnTo>
                  <a:lnTo>
                    <a:pt x="470" y="212"/>
                  </a:lnTo>
                  <a:lnTo>
                    <a:pt x="451" y="205"/>
                  </a:lnTo>
                  <a:lnTo>
                    <a:pt x="429" y="207"/>
                  </a:lnTo>
                  <a:lnTo>
                    <a:pt x="409" y="198"/>
                  </a:lnTo>
                  <a:lnTo>
                    <a:pt x="401" y="190"/>
                  </a:lnTo>
                  <a:lnTo>
                    <a:pt x="380" y="194"/>
                  </a:lnTo>
                  <a:lnTo>
                    <a:pt x="369" y="207"/>
                  </a:lnTo>
                  <a:lnTo>
                    <a:pt x="359" y="209"/>
                  </a:lnTo>
                  <a:lnTo>
                    <a:pt x="338" y="213"/>
                  </a:lnTo>
                  <a:lnTo>
                    <a:pt x="318" y="219"/>
                  </a:lnTo>
                  <a:lnTo>
                    <a:pt x="297" y="223"/>
                  </a:lnTo>
                  <a:lnTo>
                    <a:pt x="307" y="212"/>
                  </a:lnTo>
                  <a:lnTo>
                    <a:pt x="335" y="193"/>
                  </a:lnTo>
                  <a:lnTo>
                    <a:pt x="357" y="187"/>
                  </a:lnTo>
                  <a:lnTo>
                    <a:pt x="358" y="183"/>
                  </a:lnTo>
                  <a:lnTo>
                    <a:pt x="328" y="193"/>
                  </a:lnTo>
                  <a:lnTo>
                    <a:pt x="303" y="206"/>
                  </a:lnTo>
                  <a:lnTo>
                    <a:pt x="267" y="220"/>
                  </a:lnTo>
                  <a:lnTo>
                    <a:pt x="267" y="229"/>
                  </a:lnTo>
                  <a:lnTo>
                    <a:pt x="238" y="243"/>
                  </a:lnTo>
                  <a:lnTo>
                    <a:pt x="213" y="251"/>
                  </a:lnTo>
                  <a:lnTo>
                    <a:pt x="192" y="257"/>
                  </a:lnTo>
                  <a:lnTo>
                    <a:pt x="179" y="266"/>
                  </a:lnTo>
                  <a:lnTo>
                    <a:pt x="145" y="276"/>
                  </a:lnTo>
                  <a:lnTo>
                    <a:pt x="130" y="285"/>
                  </a:lnTo>
                  <a:lnTo>
                    <a:pt x="104" y="294"/>
                  </a:lnTo>
                  <a:lnTo>
                    <a:pt x="95" y="292"/>
                  </a:lnTo>
                  <a:lnTo>
                    <a:pt x="75" y="298"/>
                  </a:lnTo>
                  <a:lnTo>
                    <a:pt x="52" y="304"/>
                  </a:lnTo>
                  <a:lnTo>
                    <a:pt x="32" y="311"/>
                  </a:lnTo>
                  <a:lnTo>
                    <a:pt x="0" y="317"/>
                  </a:lnTo>
                  <a:lnTo>
                    <a:pt x="1" y="313"/>
                  </a:lnTo>
                  <a:lnTo>
                    <a:pt x="28" y="304"/>
                  </a:lnTo>
                  <a:lnTo>
                    <a:pt x="49" y="298"/>
                  </a:lnTo>
                  <a:lnTo>
                    <a:pt x="77" y="287"/>
                  </a:lnTo>
                  <a:lnTo>
                    <a:pt x="98" y="285"/>
                  </a:lnTo>
                  <a:lnTo>
                    <a:pt x="114" y="277"/>
                  </a:lnTo>
                  <a:lnTo>
                    <a:pt x="148" y="265"/>
                  </a:lnTo>
                  <a:lnTo>
                    <a:pt x="155" y="261"/>
                  </a:lnTo>
                  <a:lnTo>
                    <a:pt x="174" y="254"/>
                  </a:lnTo>
                  <a:lnTo>
                    <a:pt x="192" y="239"/>
                  </a:lnTo>
                  <a:lnTo>
                    <a:pt x="213" y="228"/>
                  </a:lnTo>
                  <a:lnTo>
                    <a:pt x="189" y="234"/>
                  </a:lnTo>
                  <a:lnTo>
                    <a:pt x="188" y="231"/>
                  </a:lnTo>
                  <a:lnTo>
                    <a:pt x="172" y="238"/>
                  </a:lnTo>
                  <a:lnTo>
                    <a:pt x="173" y="228"/>
                  </a:lnTo>
                  <a:lnTo>
                    <a:pt x="161" y="235"/>
                  </a:lnTo>
                  <a:lnTo>
                    <a:pt x="167" y="225"/>
                  </a:lnTo>
                  <a:lnTo>
                    <a:pt x="143" y="233"/>
                  </a:lnTo>
                  <a:lnTo>
                    <a:pt x="134" y="233"/>
                  </a:lnTo>
                  <a:lnTo>
                    <a:pt x="146" y="221"/>
                  </a:lnTo>
                  <a:lnTo>
                    <a:pt x="157" y="214"/>
                  </a:lnTo>
                  <a:lnTo>
                    <a:pt x="156" y="207"/>
                  </a:lnTo>
                  <a:lnTo>
                    <a:pt x="132" y="211"/>
                  </a:lnTo>
                  <a:lnTo>
                    <a:pt x="131" y="202"/>
                  </a:lnTo>
                  <a:lnTo>
                    <a:pt x="126" y="197"/>
                  </a:lnTo>
                  <a:lnTo>
                    <a:pt x="139" y="186"/>
                  </a:lnTo>
                  <a:lnTo>
                    <a:pt x="138" y="178"/>
                  </a:lnTo>
                  <a:lnTo>
                    <a:pt x="158" y="167"/>
                  </a:lnTo>
                  <a:lnTo>
                    <a:pt x="183" y="157"/>
                  </a:lnTo>
                  <a:lnTo>
                    <a:pt x="201" y="147"/>
                  </a:lnTo>
                  <a:lnTo>
                    <a:pt x="214" y="146"/>
                  </a:lnTo>
                  <a:lnTo>
                    <a:pt x="220" y="149"/>
                  </a:lnTo>
                  <a:lnTo>
                    <a:pt x="243" y="140"/>
                  </a:lnTo>
                  <a:lnTo>
                    <a:pt x="252" y="142"/>
                  </a:lnTo>
                  <a:lnTo>
                    <a:pt x="270" y="136"/>
                  </a:lnTo>
                  <a:lnTo>
                    <a:pt x="279" y="127"/>
                  </a:lnTo>
                  <a:lnTo>
                    <a:pt x="275" y="124"/>
                  </a:lnTo>
                  <a:lnTo>
                    <a:pt x="295" y="117"/>
                  </a:lnTo>
                  <a:lnTo>
                    <a:pt x="286" y="117"/>
                  </a:lnTo>
                  <a:lnTo>
                    <a:pt x="266" y="121"/>
                  </a:lnTo>
                  <a:lnTo>
                    <a:pt x="256" y="125"/>
                  </a:lnTo>
                  <a:lnTo>
                    <a:pt x="251" y="121"/>
                  </a:lnTo>
                  <a:lnTo>
                    <a:pt x="228" y="123"/>
                  </a:lnTo>
                  <a:lnTo>
                    <a:pt x="213" y="119"/>
                  </a:lnTo>
                  <a:lnTo>
                    <a:pt x="218" y="111"/>
                  </a:lnTo>
                  <a:lnTo>
                    <a:pt x="215" y="101"/>
                  </a:lnTo>
                  <a:lnTo>
                    <a:pt x="246" y="93"/>
                  </a:lnTo>
                  <a:lnTo>
                    <a:pt x="289" y="84"/>
                  </a:lnTo>
                  <a:lnTo>
                    <a:pt x="300" y="84"/>
                  </a:lnTo>
                  <a:lnTo>
                    <a:pt x="286" y="93"/>
                  </a:lnTo>
                  <a:lnTo>
                    <a:pt x="316" y="92"/>
                  </a:lnTo>
                  <a:lnTo>
                    <a:pt x="320" y="81"/>
                  </a:lnTo>
                  <a:lnTo>
                    <a:pt x="313" y="74"/>
                  </a:lnTo>
                  <a:lnTo>
                    <a:pt x="317" y="65"/>
                  </a:lnTo>
                  <a:lnTo>
                    <a:pt x="315" y="58"/>
                  </a:lnTo>
                  <a:lnTo>
                    <a:pt x="305" y="52"/>
                  </a:lnTo>
                  <a:lnTo>
                    <a:pt x="327" y="43"/>
                  </a:lnTo>
                  <a:lnTo>
                    <a:pt x="351" y="42"/>
                  </a:lnTo>
                  <a:lnTo>
                    <a:pt x="380" y="34"/>
                  </a:lnTo>
                  <a:lnTo>
                    <a:pt x="397" y="26"/>
                  </a:lnTo>
                  <a:lnTo>
                    <a:pt x="423" y="18"/>
                  </a:lnTo>
                  <a:lnTo>
                    <a:pt x="439" y="16"/>
                  </a:lnTo>
                  <a:lnTo>
                    <a:pt x="475" y="8"/>
                  </a:lnTo>
                  <a:lnTo>
                    <a:pt x="485" y="9"/>
                  </a:lnTo>
                  <a:lnTo>
                    <a:pt x="519" y="0"/>
                  </a:lnTo>
                  <a:lnTo>
                    <a:pt x="533" y="4"/>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285" name="Freeform 210">
              <a:extLst>
                <a:ext uri="{FF2B5EF4-FFF2-40B4-BE49-F238E27FC236}">
                  <a16:creationId xmlns:a16="http://schemas.microsoft.com/office/drawing/2014/main" id="{BB58FD2E-5D0C-5647-9B1A-165B1E3666F7}"/>
                </a:ext>
              </a:extLst>
            </p:cNvPr>
            <p:cNvSpPr>
              <a:spLocks/>
            </p:cNvSpPr>
            <p:nvPr/>
          </p:nvSpPr>
          <p:spPr bwMode="auto">
            <a:xfrm>
              <a:off x="1449037" y="2659918"/>
              <a:ext cx="1654798" cy="778183"/>
            </a:xfrm>
            <a:custGeom>
              <a:avLst/>
              <a:gdLst>
                <a:gd name="T0" fmla="*/ 595 w 1001"/>
                <a:gd name="T1" fmla="*/ 16 h 501"/>
                <a:gd name="T2" fmla="*/ 655 w 1001"/>
                <a:gd name="T3" fmla="*/ 28 h 501"/>
                <a:gd name="T4" fmla="*/ 701 w 1001"/>
                <a:gd name="T5" fmla="*/ 38 h 501"/>
                <a:gd name="T6" fmla="*/ 724 w 1001"/>
                <a:gd name="T7" fmla="*/ 58 h 501"/>
                <a:gd name="T8" fmla="*/ 729 w 1001"/>
                <a:gd name="T9" fmla="*/ 64 h 501"/>
                <a:gd name="T10" fmla="*/ 733 w 1001"/>
                <a:gd name="T11" fmla="*/ 73 h 501"/>
                <a:gd name="T12" fmla="*/ 730 w 1001"/>
                <a:gd name="T13" fmla="*/ 131 h 501"/>
                <a:gd name="T14" fmla="*/ 712 w 1001"/>
                <a:gd name="T15" fmla="*/ 155 h 501"/>
                <a:gd name="T16" fmla="*/ 762 w 1001"/>
                <a:gd name="T17" fmla="*/ 144 h 501"/>
                <a:gd name="T18" fmla="*/ 788 w 1001"/>
                <a:gd name="T19" fmla="*/ 121 h 501"/>
                <a:gd name="T20" fmla="*/ 836 w 1001"/>
                <a:gd name="T21" fmla="*/ 110 h 501"/>
                <a:gd name="T22" fmla="*/ 896 w 1001"/>
                <a:gd name="T23" fmla="*/ 90 h 501"/>
                <a:gd name="T24" fmla="*/ 943 w 1001"/>
                <a:gd name="T25" fmla="*/ 80 h 501"/>
                <a:gd name="T26" fmla="*/ 984 w 1001"/>
                <a:gd name="T27" fmla="*/ 45 h 501"/>
                <a:gd name="T28" fmla="*/ 999 w 1001"/>
                <a:gd name="T29" fmla="*/ 87 h 501"/>
                <a:gd name="T30" fmla="*/ 940 w 1001"/>
                <a:gd name="T31" fmla="*/ 117 h 501"/>
                <a:gd name="T32" fmla="*/ 922 w 1001"/>
                <a:gd name="T33" fmla="*/ 155 h 501"/>
                <a:gd name="T34" fmla="*/ 930 w 1001"/>
                <a:gd name="T35" fmla="*/ 159 h 501"/>
                <a:gd name="T36" fmla="*/ 888 w 1001"/>
                <a:gd name="T37" fmla="*/ 166 h 501"/>
                <a:gd name="T38" fmla="*/ 892 w 1001"/>
                <a:gd name="T39" fmla="*/ 173 h 501"/>
                <a:gd name="T40" fmla="*/ 850 w 1001"/>
                <a:gd name="T41" fmla="*/ 183 h 501"/>
                <a:gd name="T42" fmla="*/ 830 w 1001"/>
                <a:gd name="T43" fmla="*/ 209 h 501"/>
                <a:gd name="T44" fmla="*/ 826 w 1001"/>
                <a:gd name="T45" fmla="*/ 217 h 501"/>
                <a:gd name="T46" fmla="*/ 801 w 1001"/>
                <a:gd name="T47" fmla="*/ 249 h 501"/>
                <a:gd name="T48" fmla="*/ 801 w 1001"/>
                <a:gd name="T49" fmla="*/ 219 h 501"/>
                <a:gd name="T50" fmla="*/ 796 w 1001"/>
                <a:gd name="T51" fmla="*/ 255 h 501"/>
                <a:gd name="T52" fmla="*/ 782 w 1001"/>
                <a:gd name="T53" fmla="*/ 300 h 501"/>
                <a:gd name="T54" fmla="*/ 729 w 1001"/>
                <a:gd name="T55" fmla="*/ 327 h 501"/>
                <a:gd name="T56" fmla="*/ 679 w 1001"/>
                <a:gd name="T57" fmla="*/ 369 h 501"/>
                <a:gd name="T58" fmla="*/ 680 w 1001"/>
                <a:gd name="T59" fmla="*/ 431 h 501"/>
                <a:gd name="T60" fmla="*/ 676 w 1001"/>
                <a:gd name="T61" fmla="*/ 486 h 501"/>
                <a:gd name="T62" fmla="*/ 654 w 1001"/>
                <a:gd name="T63" fmla="*/ 490 h 501"/>
                <a:gd name="T64" fmla="*/ 636 w 1001"/>
                <a:gd name="T65" fmla="*/ 443 h 501"/>
                <a:gd name="T66" fmla="*/ 624 w 1001"/>
                <a:gd name="T67" fmla="*/ 397 h 501"/>
                <a:gd name="T68" fmla="*/ 585 w 1001"/>
                <a:gd name="T69" fmla="*/ 391 h 501"/>
                <a:gd name="T70" fmla="*/ 528 w 1001"/>
                <a:gd name="T71" fmla="*/ 396 h 501"/>
                <a:gd name="T72" fmla="*/ 526 w 1001"/>
                <a:gd name="T73" fmla="*/ 417 h 501"/>
                <a:gd name="T74" fmla="*/ 489 w 1001"/>
                <a:gd name="T75" fmla="*/ 406 h 501"/>
                <a:gd name="T76" fmla="*/ 434 w 1001"/>
                <a:gd name="T77" fmla="*/ 410 h 501"/>
                <a:gd name="T78" fmla="*/ 376 w 1001"/>
                <a:gd name="T79" fmla="*/ 454 h 501"/>
                <a:gd name="T80" fmla="*/ 366 w 1001"/>
                <a:gd name="T81" fmla="*/ 486 h 501"/>
                <a:gd name="T82" fmla="*/ 339 w 1001"/>
                <a:gd name="T83" fmla="*/ 450 h 501"/>
                <a:gd name="T84" fmla="*/ 313 w 1001"/>
                <a:gd name="T85" fmla="*/ 404 h 501"/>
                <a:gd name="T86" fmla="*/ 262 w 1001"/>
                <a:gd name="T87" fmla="*/ 408 h 501"/>
                <a:gd name="T88" fmla="*/ 244 w 1001"/>
                <a:gd name="T89" fmla="*/ 370 h 501"/>
                <a:gd name="T90" fmla="*/ 193 w 1001"/>
                <a:gd name="T91" fmla="*/ 371 h 501"/>
                <a:gd name="T92" fmla="*/ 102 w 1001"/>
                <a:gd name="T93" fmla="*/ 343 h 501"/>
                <a:gd name="T94" fmla="*/ 53 w 1001"/>
                <a:gd name="T95" fmla="*/ 324 h 501"/>
                <a:gd name="T96" fmla="*/ 33 w 1001"/>
                <a:gd name="T97" fmla="*/ 309 h 501"/>
                <a:gd name="T98" fmla="*/ 8 w 1001"/>
                <a:gd name="T99" fmla="*/ 272 h 501"/>
                <a:gd name="T100" fmla="*/ 0 w 1001"/>
                <a:gd name="T101" fmla="*/ 214 h 501"/>
                <a:gd name="T102" fmla="*/ 23 w 1001"/>
                <a:gd name="T103" fmla="*/ 151 h 501"/>
                <a:gd name="T104" fmla="*/ 69 w 1001"/>
                <a:gd name="T105" fmla="*/ 79 h 501"/>
                <a:gd name="T106" fmla="*/ 94 w 1001"/>
                <a:gd name="T107" fmla="*/ 21 h 501"/>
                <a:gd name="T108" fmla="*/ 124 w 1001"/>
                <a:gd name="T109" fmla="*/ 25 h 501"/>
                <a:gd name="T110" fmla="*/ 239 w 1001"/>
                <a:gd name="T111" fmla="*/ 8 h 501"/>
                <a:gd name="T112" fmla="*/ 432 w 1001"/>
                <a:gd name="T113" fmla="*/ 8 h 501"/>
                <a:gd name="T114" fmla="*/ 579 w 1001"/>
                <a:gd name="T115" fmla="*/ 0 h 5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001" h="501">
                  <a:moveTo>
                    <a:pt x="584" y="0"/>
                  </a:moveTo>
                  <a:lnTo>
                    <a:pt x="582" y="11"/>
                  </a:lnTo>
                  <a:lnTo>
                    <a:pt x="585" y="15"/>
                  </a:lnTo>
                  <a:lnTo>
                    <a:pt x="595" y="16"/>
                  </a:lnTo>
                  <a:lnTo>
                    <a:pt x="610" y="19"/>
                  </a:lnTo>
                  <a:lnTo>
                    <a:pt x="623" y="26"/>
                  </a:lnTo>
                  <a:lnTo>
                    <a:pt x="637" y="23"/>
                  </a:lnTo>
                  <a:lnTo>
                    <a:pt x="655" y="28"/>
                  </a:lnTo>
                  <a:lnTo>
                    <a:pt x="660" y="28"/>
                  </a:lnTo>
                  <a:lnTo>
                    <a:pt x="677" y="22"/>
                  </a:lnTo>
                  <a:lnTo>
                    <a:pt x="689" y="30"/>
                  </a:lnTo>
                  <a:lnTo>
                    <a:pt x="701" y="38"/>
                  </a:lnTo>
                  <a:lnTo>
                    <a:pt x="711" y="44"/>
                  </a:lnTo>
                  <a:lnTo>
                    <a:pt x="721" y="51"/>
                  </a:lnTo>
                  <a:lnTo>
                    <a:pt x="721" y="56"/>
                  </a:lnTo>
                  <a:lnTo>
                    <a:pt x="724" y="58"/>
                  </a:lnTo>
                  <a:lnTo>
                    <a:pt x="722" y="60"/>
                  </a:lnTo>
                  <a:lnTo>
                    <a:pt x="726" y="61"/>
                  </a:lnTo>
                  <a:lnTo>
                    <a:pt x="730" y="59"/>
                  </a:lnTo>
                  <a:lnTo>
                    <a:pt x="729" y="64"/>
                  </a:lnTo>
                  <a:lnTo>
                    <a:pt x="731" y="67"/>
                  </a:lnTo>
                  <a:lnTo>
                    <a:pt x="735" y="67"/>
                  </a:lnTo>
                  <a:lnTo>
                    <a:pt x="737" y="69"/>
                  </a:lnTo>
                  <a:lnTo>
                    <a:pt x="733" y="73"/>
                  </a:lnTo>
                  <a:lnTo>
                    <a:pt x="747" y="83"/>
                  </a:lnTo>
                  <a:lnTo>
                    <a:pt x="743" y="101"/>
                  </a:lnTo>
                  <a:lnTo>
                    <a:pt x="739" y="119"/>
                  </a:lnTo>
                  <a:lnTo>
                    <a:pt x="730" y="131"/>
                  </a:lnTo>
                  <a:lnTo>
                    <a:pt x="718" y="142"/>
                  </a:lnTo>
                  <a:lnTo>
                    <a:pt x="712" y="150"/>
                  </a:lnTo>
                  <a:lnTo>
                    <a:pt x="711" y="152"/>
                  </a:lnTo>
                  <a:lnTo>
                    <a:pt x="712" y="155"/>
                  </a:lnTo>
                  <a:lnTo>
                    <a:pt x="716" y="158"/>
                  </a:lnTo>
                  <a:lnTo>
                    <a:pt x="720" y="158"/>
                  </a:lnTo>
                  <a:lnTo>
                    <a:pt x="744" y="147"/>
                  </a:lnTo>
                  <a:lnTo>
                    <a:pt x="762" y="144"/>
                  </a:lnTo>
                  <a:lnTo>
                    <a:pt x="788" y="133"/>
                  </a:lnTo>
                  <a:lnTo>
                    <a:pt x="789" y="132"/>
                  </a:lnTo>
                  <a:lnTo>
                    <a:pt x="789" y="125"/>
                  </a:lnTo>
                  <a:lnTo>
                    <a:pt x="788" y="121"/>
                  </a:lnTo>
                  <a:lnTo>
                    <a:pt x="797" y="118"/>
                  </a:lnTo>
                  <a:lnTo>
                    <a:pt x="813" y="118"/>
                  </a:lnTo>
                  <a:lnTo>
                    <a:pt x="828" y="118"/>
                  </a:lnTo>
                  <a:lnTo>
                    <a:pt x="836" y="110"/>
                  </a:lnTo>
                  <a:lnTo>
                    <a:pt x="839" y="108"/>
                  </a:lnTo>
                  <a:lnTo>
                    <a:pt x="862" y="93"/>
                  </a:lnTo>
                  <a:lnTo>
                    <a:pt x="870" y="90"/>
                  </a:lnTo>
                  <a:lnTo>
                    <a:pt x="896" y="90"/>
                  </a:lnTo>
                  <a:lnTo>
                    <a:pt x="926" y="90"/>
                  </a:lnTo>
                  <a:lnTo>
                    <a:pt x="929" y="84"/>
                  </a:lnTo>
                  <a:lnTo>
                    <a:pt x="935" y="83"/>
                  </a:lnTo>
                  <a:lnTo>
                    <a:pt x="943" y="80"/>
                  </a:lnTo>
                  <a:lnTo>
                    <a:pt x="952" y="71"/>
                  </a:lnTo>
                  <a:lnTo>
                    <a:pt x="962" y="55"/>
                  </a:lnTo>
                  <a:lnTo>
                    <a:pt x="980" y="40"/>
                  </a:lnTo>
                  <a:lnTo>
                    <a:pt x="984" y="45"/>
                  </a:lnTo>
                  <a:lnTo>
                    <a:pt x="996" y="42"/>
                  </a:lnTo>
                  <a:lnTo>
                    <a:pt x="1001" y="48"/>
                  </a:lnTo>
                  <a:lnTo>
                    <a:pt x="992" y="75"/>
                  </a:lnTo>
                  <a:lnTo>
                    <a:pt x="999" y="87"/>
                  </a:lnTo>
                  <a:lnTo>
                    <a:pt x="999" y="94"/>
                  </a:lnTo>
                  <a:lnTo>
                    <a:pt x="979" y="103"/>
                  </a:lnTo>
                  <a:lnTo>
                    <a:pt x="959" y="111"/>
                  </a:lnTo>
                  <a:lnTo>
                    <a:pt x="940" y="117"/>
                  </a:lnTo>
                  <a:lnTo>
                    <a:pt x="927" y="129"/>
                  </a:lnTo>
                  <a:lnTo>
                    <a:pt x="923" y="133"/>
                  </a:lnTo>
                  <a:lnTo>
                    <a:pt x="920" y="144"/>
                  </a:lnTo>
                  <a:lnTo>
                    <a:pt x="922" y="155"/>
                  </a:lnTo>
                  <a:lnTo>
                    <a:pt x="929" y="156"/>
                  </a:lnTo>
                  <a:lnTo>
                    <a:pt x="929" y="148"/>
                  </a:lnTo>
                  <a:lnTo>
                    <a:pt x="933" y="153"/>
                  </a:lnTo>
                  <a:lnTo>
                    <a:pt x="930" y="159"/>
                  </a:lnTo>
                  <a:lnTo>
                    <a:pt x="917" y="162"/>
                  </a:lnTo>
                  <a:lnTo>
                    <a:pt x="909" y="162"/>
                  </a:lnTo>
                  <a:lnTo>
                    <a:pt x="896" y="165"/>
                  </a:lnTo>
                  <a:lnTo>
                    <a:pt x="888" y="166"/>
                  </a:lnTo>
                  <a:lnTo>
                    <a:pt x="878" y="167"/>
                  </a:lnTo>
                  <a:lnTo>
                    <a:pt x="862" y="173"/>
                  </a:lnTo>
                  <a:lnTo>
                    <a:pt x="888" y="169"/>
                  </a:lnTo>
                  <a:lnTo>
                    <a:pt x="892" y="173"/>
                  </a:lnTo>
                  <a:lnTo>
                    <a:pt x="867" y="179"/>
                  </a:lnTo>
                  <a:lnTo>
                    <a:pt x="856" y="179"/>
                  </a:lnTo>
                  <a:lnTo>
                    <a:pt x="857" y="177"/>
                  </a:lnTo>
                  <a:lnTo>
                    <a:pt x="850" y="183"/>
                  </a:lnTo>
                  <a:lnTo>
                    <a:pt x="855" y="183"/>
                  </a:lnTo>
                  <a:lnTo>
                    <a:pt x="847" y="198"/>
                  </a:lnTo>
                  <a:lnTo>
                    <a:pt x="830" y="214"/>
                  </a:lnTo>
                  <a:lnTo>
                    <a:pt x="830" y="209"/>
                  </a:lnTo>
                  <a:lnTo>
                    <a:pt x="827" y="208"/>
                  </a:lnTo>
                  <a:lnTo>
                    <a:pt x="823" y="203"/>
                  </a:lnTo>
                  <a:lnTo>
                    <a:pt x="823" y="214"/>
                  </a:lnTo>
                  <a:lnTo>
                    <a:pt x="826" y="217"/>
                  </a:lnTo>
                  <a:lnTo>
                    <a:pt x="824" y="225"/>
                  </a:lnTo>
                  <a:lnTo>
                    <a:pt x="817" y="233"/>
                  </a:lnTo>
                  <a:lnTo>
                    <a:pt x="802" y="250"/>
                  </a:lnTo>
                  <a:lnTo>
                    <a:pt x="801" y="249"/>
                  </a:lnTo>
                  <a:lnTo>
                    <a:pt x="810" y="235"/>
                  </a:lnTo>
                  <a:lnTo>
                    <a:pt x="804" y="227"/>
                  </a:lnTo>
                  <a:lnTo>
                    <a:pt x="807" y="210"/>
                  </a:lnTo>
                  <a:lnTo>
                    <a:pt x="801" y="219"/>
                  </a:lnTo>
                  <a:lnTo>
                    <a:pt x="801" y="232"/>
                  </a:lnTo>
                  <a:lnTo>
                    <a:pt x="791" y="229"/>
                  </a:lnTo>
                  <a:lnTo>
                    <a:pt x="800" y="235"/>
                  </a:lnTo>
                  <a:lnTo>
                    <a:pt x="796" y="255"/>
                  </a:lnTo>
                  <a:lnTo>
                    <a:pt x="800" y="256"/>
                  </a:lnTo>
                  <a:lnTo>
                    <a:pt x="800" y="264"/>
                  </a:lnTo>
                  <a:lnTo>
                    <a:pt x="797" y="284"/>
                  </a:lnTo>
                  <a:lnTo>
                    <a:pt x="782" y="300"/>
                  </a:lnTo>
                  <a:lnTo>
                    <a:pt x="763" y="306"/>
                  </a:lnTo>
                  <a:lnTo>
                    <a:pt x="748" y="318"/>
                  </a:lnTo>
                  <a:lnTo>
                    <a:pt x="739" y="319"/>
                  </a:lnTo>
                  <a:lnTo>
                    <a:pt x="729" y="327"/>
                  </a:lnTo>
                  <a:lnTo>
                    <a:pt x="725" y="334"/>
                  </a:lnTo>
                  <a:lnTo>
                    <a:pt x="702" y="347"/>
                  </a:lnTo>
                  <a:lnTo>
                    <a:pt x="690" y="357"/>
                  </a:lnTo>
                  <a:lnTo>
                    <a:pt x="679" y="369"/>
                  </a:lnTo>
                  <a:lnTo>
                    <a:pt x="673" y="384"/>
                  </a:lnTo>
                  <a:lnTo>
                    <a:pt x="673" y="398"/>
                  </a:lnTo>
                  <a:lnTo>
                    <a:pt x="675" y="416"/>
                  </a:lnTo>
                  <a:lnTo>
                    <a:pt x="680" y="431"/>
                  </a:lnTo>
                  <a:lnTo>
                    <a:pt x="678" y="440"/>
                  </a:lnTo>
                  <a:lnTo>
                    <a:pt x="682" y="464"/>
                  </a:lnTo>
                  <a:lnTo>
                    <a:pt x="679" y="478"/>
                  </a:lnTo>
                  <a:lnTo>
                    <a:pt x="676" y="486"/>
                  </a:lnTo>
                  <a:lnTo>
                    <a:pt x="670" y="499"/>
                  </a:lnTo>
                  <a:lnTo>
                    <a:pt x="664" y="501"/>
                  </a:lnTo>
                  <a:lnTo>
                    <a:pt x="656" y="499"/>
                  </a:lnTo>
                  <a:lnTo>
                    <a:pt x="654" y="490"/>
                  </a:lnTo>
                  <a:lnTo>
                    <a:pt x="648" y="485"/>
                  </a:lnTo>
                  <a:lnTo>
                    <a:pt x="642" y="467"/>
                  </a:lnTo>
                  <a:lnTo>
                    <a:pt x="637" y="451"/>
                  </a:lnTo>
                  <a:lnTo>
                    <a:pt x="636" y="443"/>
                  </a:lnTo>
                  <a:lnTo>
                    <a:pt x="643" y="429"/>
                  </a:lnTo>
                  <a:lnTo>
                    <a:pt x="640" y="418"/>
                  </a:lnTo>
                  <a:lnTo>
                    <a:pt x="630" y="401"/>
                  </a:lnTo>
                  <a:lnTo>
                    <a:pt x="624" y="397"/>
                  </a:lnTo>
                  <a:lnTo>
                    <a:pt x="604" y="407"/>
                  </a:lnTo>
                  <a:lnTo>
                    <a:pt x="601" y="406"/>
                  </a:lnTo>
                  <a:lnTo>
                    <a:pt x="595" y="396"/>
                  </a:lnTo>
                  <a:lnTo>
                    <a:pt x="585" y="391"/>
                  </a:lnTo>
                  <a:lnTo>
                    <a:pt x="564" y="394"/>
                  </a:lnTo>
                  <a:lnTo>
                    <a:pt x="549" y="391"/>
                  </a:lnTo>
                  <a:lnTo>
                    <a:pt x="536" y="393"/>
                  </a:lnTo>
                  <a:lnTo>
                    <a:pt x="528" y="396"/>
                  </a:lnTo>
                  <a:lnTo>
                    <a:pt x="529" y="401"/>
                  </a:lnTo>
                  <a:lnTo>
                    <a:pt x="527" y="410"/>
                  </a:lnTo>
                  <a:lnTo>
                    <a:pt x="530" y="414"/>
                  </a:lnTo>
                  <a:lnTo>
                    <a:pt x="526" y="417"/>
                  </a:lnTo>
                  <a:lnTo>
                    <a:pt x="520" y="414"/>
                  </a:lnTo>
                  <a:lnTo>
                    <a:pt x="512" y="417"/>
                  </a:lnTo>
                  <a:lnTo>
                    <a:pt x="500" y="417"/>
                  </a:lnTo>
                  <a:lnTo>
                    <a:pt x="489" y="406"/>
                  </a:lnTo>
                  <a:lnTo>
                    <a:pt x="473" y="408"/>
                  </a:lnTo>
                  <a:lnTo>
                    <a:pt x="462" y="404"/>
                  </a:lnTo>
                  <a:lnTo>
                    <a:pt x="450" y="405"/>
                  </a:lnTo>
                  <a:lnTo>
                    <a:pt x="434" y="410"/>
                  </a:lnTo>
                  <a:lnTo>
                    <a:pt x="415" y="426"/>
                  </a:lnTo>
                  <a:lnTo>
                    <a:pt x="395" y="434"/>
                  </a:lnTo>
                  <a:lnTo>
                    <a:pt x="383" y="444"/>
                  </a:lnTo>
                  <a:lnTo>
                    <a:pt x="376" y="454"/>
                  </a:lnTo>
                  <a:lnTo>
                    <a:pt x="373" y="468"/>
                  </a:lnTo>
                  <a:lnTo>
                    <a:pt x="372" y="478"/>
                  </a:lnTo>
                  <a:lnTo>
                    <a:pt x="374" y="485"/>
                  </a:lnTo>
                  <a:lnTo>
                    <a:pt x="366" y="486"/>
                  </a:lnTo>
                  <a:lnTo>
                    <a:pt x="355" y="481"/>
                  </a:lnTo>
                  <a:lnTo>
                    <a:pt x="342" y="475"/>
                  </a:lnTo>
                  <a:lnTo>
                    <a:pt x="340" y="465"/>
                  </a:lnTo>
                  <a:lnTo>
                    <a:pt x="339" y="450"/>
                  </a:lnTo>
                  <a:lnTo>
                    <a:pt x="332" y="438"/>
                  </a:lnTo>
                  <a:lnTo>
                    <a:pt x="328" y="426"/>
                  </a:lnTo>
                  <a:lnTo>
                    <a:pt x="323" y="412"/>
                  </a:lnTo>
                  <a:lnTo>
                    <a:pt x="313" y="404"/>
                  </a:lnTo>
                  <a:lnTo>
                    <a:pt x="299" y="404"/>
                  </a:lnTo>
                  <a:lnTo>
                    <a:pt x="283" y="421"/>
                  </a:lnTo>
                  <a:lnTo>
                    <a:pt x="270" y="414"/>
                  </a:lnTo>
                  <a:lnTo>
                    <a:pt x="262" y="408"/>
                  </a:lnTo>
                  <a:lnTo>
                    <a:pt x="261" y="397"/>
                  </a:lnTo>
                  <a:lnTo>
                    <a:pt x="259" y="386"/>
                  </a:lnTo>
                  <a:lnTo>
                    <a:pt x="251" y="377"/>
                  </a:lnTo>
                  <a:lnTo>
                    <a:pt x="244" y="370"/>
                  </a:lnTo>
                  <a:lnTo>
                    <a:pt x="240" y="363"/>
                  </a:lnTo>
                  <a:lnTo>
                    <a:pt x="209" y="363"/>
                  </a:lnTo>
                  <a:lnTo>
                    <a:pt x="207" y="371"/>
                  </a:lnTo>
                  <a:lnTo>
                    <a:pt x="193" y="371"/>
                  </a:lnTo>
                  <a:lnTo>
                    <a:pt x="158" y="372"/>
                  </a:lnTo>
                  <a:lnTo>
                    <a:pt x="123" y="357"/>
                  </a:lnTo>
                  <a:lnTo>
                    <a:pt x="100" y="347"/>
                  </a:lnTo>
                  <a:lnTo>
                    <a:pt x="102" y="343"/>
                  </a:lnTo>
                  <a:lnTo>
                    <a:pt x="80" y="345"/>
                  </a:lnTo>
                  <a:lnTo>
                    <a:pt x="59" y="347"/>
                  </a:lnTo>
                  <a:lnTo>
                    <a:pt x="60" y="336"/>
                  </a:lnTo>
                  <a:lnTo>
                    <a:pt x="53" y="324"/>
                  </a:lnTo>
                  <a:lnTo>
                    <a:pt x="46" y="322"/>
                  </a:lnTo>
                  <a:lnTo>
                    <a:pt x="46" y="316"/>
                  </a:lnTo>
                  <a:lnTo>
                    <a:pt x="37" y="315"/>
                  </a:lnTo>
                  <a:lnTo>
                    <a:pt x="33" y="309"/>
                  </a:lnTo>
                  <a:lnTo>
                    <a:pt x="18" y="307"/>
                  </a:lnTo>
                  <a:lnTo>
                    <a:pt x="14" y="304"/>
                  </a:lnTo>
                  <a:lnTo>
                    <a:pt x="17" y="292"/>
                  </a:lnTo>
                  <a:lnTo>
                    <a:pt x="8" y="272"/>
                  </a:lnTo>
                  <a:lnTo>
                    <a:pt x="7" y="243"/>
                  </a:lnTo>
                  <a:lnTo>
                    <a:pt x="9" y="238"/>
                  </a:lnTo>
                  <a:lnTo>
                    <a:pt x="5" y="231"/>
                  </a:lnTo>
                  <a:lnTo>
                    <a:pt x="0" y="214"/>
                  </a:lnTo>
                  <a:lnTo>
                    <a:pt x="5" y="197"/>
                  </a:lnTo>
                  <a:lnTo>
                    <a:pt x="2" y="186"/>
                  </a:lnTo>
                  <a:lnTo>
                    <a:pt x="14" y="169"/>
                  </a:lnTo>
                  <a:lnTo>
                    <a:pt x="23" y="151"/>
                  </a:lnTo>
                  <a:lnTo>
                    <a:pt x="26" y="135"/>
                  </a:lnTo>
                  <a:lnTo>
                    <a:pt x="43" y="116"/>
                  </a:lnTo>
                  <a:lnTo>
                    <a:pt x="56" y="98"/>
                  </a:lnTo>
                  <a:lnTo>
                    <a:pt x="69" y="79"/>
                  </a:lnTo>
                  <a:lnTo>
                    <a:pt x="82" y="52"/>
                  </a:lnTo>
                  <a:lnTo>
                    <a:pt x="88" y="34"/>
                  </a:lnTo>
                  <a:lnTo>
                    <a:pt x="89" y="25"/>
                  </a:lnTo>
                  <a:lnTo>
                    <a:pt x="94" y="21"/>
                  </a:lnTo>
                  <a:lnTo>
                    <a:pt x="113" y="28"/>
                  </a:lnTo>
                  <a:lnTo>
                    <a:pt x="109" y="47"/>
                  </a:lnTo>
                  <a:lnTo>
                    <a:pt x="117" y="41"/>
                  </a:lnTo>
                  <a:lnTo>
                    <a:pt x="124" y="25"/>
                  </a:lnTo>
                  <a:lnTo>
                    <a:pt x="130" y="8"/>
                  </a:lnTo>
                  <a:lnTo>
                    <a:pt x="175" y="8"/>
                  </a:lnTo>
                  <a:lnTo>
                    <a:pt x="223" y="8"/>
                  </a:lnTo>
                  <a:lnTo>
                    <a:pt x="239" y="8"/>
                  </a:lnTo>
                  <a:lnTo>
                    <a:pt x="288" y="8"/>
                  </a:lnTo>
                  <a:lnTo>
                    <a:pt x="335" y="8"/>
                  </a:lnTo>
                  <a:lnTo>
                    <a:pt x="384" y="8"/>
                  </a:lnTo>
                  <a:lnTo>
                    <a:pt x="432" y="8"/>
                  </a:lnTo>
                  <a:lnTo>
                    <a:pt x="487" y="8"/>
                  </a:lnTo>
                  <a:lnTo>
                    <a:pt x="541" y="8"/>
                  </a:lnTo>
                  <a:lnTo>
                    <a:pt x="575" y="8"/>
                  </a:lnTo>
                  <a:lnTo>
                    <a:pt x="579" y="0"/>
                  </a:lnTo>
                  <a:lnTo>
                    <a:pt x="584"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286" name="Freeform 212">
              <a:extLst>
                <a:ext uri="{FF2B5EF4-FFF2-40B4-BE49-F238E27FC236}">
                  <a16:creationId xmlns:a16="http://schemas.microsoft.com/office/drawing/2014/main" id="{77E6C64D-A5B3-ED45-964B-DD901340820B}"/>
                </a:ext>
              </a:extLst>
            </p:cNvPr>
            <p:cNvSpPr>
              <a:spLocks/>
            </p:cNvSpPr>
            <p:nvPr/>
          </p:nvSpPr>
          <p:spPr bwMode="auto">
            <a:xfrm>
              <a:off x="2708733" y="3855927"/>
              <a:ext cx="409980" cy="368122"/>
            </a:xfrm>
            <a:custGeom>
              <a:avLst/>
              <a:gdLst>
                <a:gd name="T0" fmla="*/ 39 w 248"/>
                <a:gd name="T1" fmla="*/ 13 h 237"/>
                <a:gd name="T2" fmla="*/ 33 w 248"/>
                <a:gd name="T3" fmla="*/ 24 h 237"/>
                <a:gd name="T4" fmla="*/ 23 w 248"/>
                <a:gd name="T5" fmla="*/ 47 h 237"/>
                <a:gd name="T6" fmla="*/ 38 w 248"/>
                <a:gd name="T7" fmla="*/ 62 h 237"/>
                <a:gd name="T8" fmla="*/ 37 w 248"/>
                <a:gd name="T9" fmla="*/ 40 h 237"/>
                <a:gd name="T10" fmla="*/ 61 w 248"/>
                <a:gd name="T11" fmla="*/ 16 h 237"/>
                <a:gd name="T12" fmla="*/ 65 w 248"/>
                <a:gd name="T13" fmla="*/ 0 h 237"/>
                <a:gd name="T14" fmla="*/ 84 w 248"/>
                <a:gd name="T15" fmla="*/ 15 h 237"/>
                <a:gd name="T16" fmla="*/ 95 w 248"/>
                <a:gd name="T17" fmla="*/ 33 h 237"/>
                <a:gd name="T18" fmla="*/ 131 w 248"/>
                <a:gd name="T19" fmla="*/ 31 h 237"/>
                <a:gd name="T20" fmla="*/ 155 w 248"/>
                <a:gd name="T21" fmla="*/ 43 h 237"/>
                <a:gd name="T22" fmla="*/ 166 w 248"/>
                <a:gd name="T23" fmla="*/ 31 h 237"/>
                <a:gd name="T24" fmla="*/ 211 w 248"/>
                <a:gd name="T25" fmla="*/ 30 h 237"/>
                <a:gd name="T26" fmla="*/ 201 w 248"/>
                <a:gd name="T27" fmla="*/ 46 h 237"/>
                <a:gd name="T28" fmla="*/ 229 w 248"/>
                <a:gd name="T29" fmla="*/ 58 h 237"/>
                <a:gd name="T30" fmla="*/ 241 w 248"/>
                <a:gd name="T31" fmla="*/ 74 h 237"/>
                <a:gd name="T32" fmla="*/ 233 w 248"/>
                <a:gd name="T33" fmla="*/ 91 h 237"/>
                <a:gd name="T34" fmla="*/ 237 w 248"/>
                <a:gd name="T35" fmla="*/ 106 h 237"/>
                <a:gd name="T36" fmla="*/ 221 w 248"/>
                <a:gd name="T37" fmla="*/ 113 h 237"/>
                <a:gd name="T38" fmla="*/ 216 w 248"/>
                <a:gd name="T39" fmla="*/ 129 h 237"/>
                <a:gd name="T40" fmla="*/ 230 w 248"/>
                <a:gd name="T41" fmla="*/ 150 h 237"/>
                <a:gd name="T42" fmla="*/ 202 w 248"/>
                <a:gd name="T43" fmla="*/ 166 h 237"/>
                <a:gd name="T44" fmla="*/ 184 w 248"/>
                <a:gd name="T45" fmla="*/ 174 h 237"/>
                <a:gd name="T46" fmla="*/ 156 w 248"/>
                <a:gd name="T47" fmla="*/ 166 h 237"/>
                <a:gd name="T48" fmla="*/ 160 w 248"/>
                <a:gd name="T49" fmla="*/ 173 h 237"/>
                <a:gd name="T50" fmla="*/ 162 w 248"/>
                <a:gd name="T51" fmla="*/ 201 h 237"/>
                <a:gd name="T52" fmla="*/ 178 w 248"/>
                <a:gd name="T53" fmla="*/ 207 h 237"/>
                <a:gd name="T54" fmla="*/ 163 w 248"/>
                <a:gd name="T55" fmla="*/ 221 h 237"/>
                <a:gd name="T56" fmla="*/ 142 w 248"/>
                <a:gd name="T57" fmla="*/ 230 h 237"/>
                <a:gd name="T58" fmla="*/ 124 w 248"/>
                <a:gd name="T59" fmla="*/ 237 h 237"/>
                <a:gd name="T60" fmla="*/ 108 w 248"/>
                <a:gd name="T61" fmla="*/ 206 h 237"/>
                <a:gd name="T62" fmla="*/ 97 w 248"/>
                <a:gd name="T63" fmla="*/ 194 h 237"/>
                <a:gd name="T64" fmla="*/ 106 w 248"/>
                <a:gd name="T65" fmla="*/ 179 h 237"/>
                <a:gd name="T66" fmla="*/ 97 w 248"/>
                <a:gd name="T67" fmla="*/ 159 h 237"/>
                <a:gd name="T68" fmla="*/ 103 w 248"/>
                <a:gd name="T69" fmla="*/ 137 h 237"/>
                <a:gd name="T70" fmla="*/ 101 w 248"/>
                <a:gd name="T71" fmla="*/ 122 h 237"/>
                <a:gd name="T72" fmla="*/ 77 w 248"/>
                <a:gd name="T73" fmla="*/ 123 h 237"/>
                <a:gd name="T74" fmla="*/ 57 w 248"/>
                <a:gd name="T75" fmla="*/ 108 h 237"/>
                <a:gd name="T76" fmla="*/ 23 w 248"/>
                <a:gd name="T77" fmla="*/ 107 h 237"/>
                <a:gd name="T78" fmla="*/ 14 w 248"/>
                <a:gd name="T79" fmla="*/ 98 h 237"/>
                <a:gd name="T80" fmla="*/ 16 w 248"/>
                <a:gd name="T81" fmla="*/ 86 h 237"/>
                <a:gd name="T82" fmla="*/ 11 w 248"/>
                <a:gd name="T83" fmla="*/ 73 h 237"/>
                <a:gd name="T84" fmla="*/ 0 w 248"/>
                <a:gd name="T85" fmla="*/ 62 h 237"/>
                <a:gd name="T86" fmla="*/ 9 w 248"/>
                <a:gd name="T87" fmla="*/ 35 h 237"/>
                <a:gd name="T88" fmla="*/ 22 w 248"/>
                <a:gd name="T89" fmla="*/ 22 h 237"/>
                <a:gd name="T90" fmla="*/ 40 w 248"/>
                <a:gd name="T91" fmla="*/ 8 h 2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248" h="237">
                  <a:moveTo>
                    <a:pt x="40" y="8"/>
                  </a:moveTo>
                  <a:lnTo>
                    <a:pt x="39" y="13"/>
                  </a:lnTo>
                  <a:lnTo>
                    <a:pt x="28" y="15"/>
                  </a:lnTo>
                  <a:lnTo>
                    <a:pt x="33" y="24"/>
                  </a:lnTo>
                  <a:lnTo>
                    <a:pt x="32" y="35"/>
                  </a:lnTo>
                  <a:lnTo>
                    <a:pt x="23" y="47"/>
                  </a:lnTo>
                  <a:lnTo>
                    <a:pt x="29" y="64"/>
                  </a:lnTo>
                  <a:lnTo>
                    <a:pt x="38" y="62"/>
                  </a:lnTo>
                  <a:lnTo>
                    <a:pt x="42" y="48"/>
                  </a:lnTo>
                  <a:lnTo>
                    <a:pt x="37" y="40"/>
                  </a:lnTo>
                  <a:lnTo>
                    <a:pt x="37" y="24"/>
                  </a:lnTo>
                  <a:lnTo>
                    <a:pt x="61" y="16"/>
                  </a:lnTo>
                  <a:lnTo>
                    <a:pt x="59" y="6"/>
                  </a:lnTo>
                  <a:lnTo>
                    <a:pt x="65" y="0"/>
                  </a:lnTo>
                  <a:lnTo>
                    <a:pt x="71" y="14"/>
                  </a:lnTo>
                  <a:lnTo>
                    <a:pt x="84" y="15"/>
                  </a:lnTo>
                  <a:lnTo>
                    <a:pt x="95" y="26"/>
                  </a:lnTo>
                  <a:lnTo>
                    <a:pt x="95" y="33"/>
                  </a:lnTo>
                  <a:lnTo>
                    <a:pt x="112" y="33"/>
                  </a:lnTo>
                  <a:lnTo>
                    <a:pt x="131" y="31"/>
                  </a:lnTo>
                  <a:lnTo>
                    <a:pt x="141" y="41"/>
                  </a:lnTo>
                  <a:lnTo>
                    <a:pt x="155" y="43"/>
                  </a:lnTo>
                  <a:lnTo>
                    <a:pt x="166" y="37"/>
                  </a:lnTo>
                  <a:lnTo>
                    <a:pt x="166" y="31"/>
                  </a:lnTo>
                  <a:lnTo>
                    <a:pt x="189" y="30"/>
                  </a:lnTo>
                  <a:lnTo>
                    <a:pt x="211" y="30"/>
                  </a:lnTo>
                  <a:lnTo>
                    <a:pt x="195" y="36"/>
                  </a:lnTo>
                  <a:lnTo>
                    <a:pt x="201" y="46"/>
                  </a:lnTo>
                  <a:lnTo>
                    <a:pt x="215" y="47"/>
                  </a:lnTo>
                  <a:lnTo>
                    <a:pt x="229" y="58"/>
                  </a:lnTo>
                  <a:lnTo>
                    <a:pt x="231" y="74"/>
                  </a:lnTo>
                  <a:lnTo>
                    <a:pt x="241" y="74"/>
                  </a:lnTo>
                  <a:lnTo>
                    <a:pt x="248" y="79"/>
                  </a:lnTo>
                  <a:lnTo>
                    <a:pt x="233" y="91"/>
                  </a:lnTo>
                  <a:lnTo>
                    <a:pt x="231" y="98"/>
                  </a:lnTo>
                  <a:lnTo>
                    <a:pt x="237" y="106"/>
                  </a:lnTo>
                  <a:lnTo>
                    <a:pt x="232" y="110"/>
                  </a:lnTo>
                  <a:lnTo>
                    <a:pt x="221" y="113"/>
                  </a:lnTo>
                  <a:lnTo>
                    <a:pt x="221" y="123"/>
                  </a:lnTo>
                  <a:lnTo>
                    <a:pt x="216" y="129"/>
                  </a:lnTo>
                  <a:lnTo>
                    <a:pt x="228" y="144"/>
                  </a:lnTo>
                  <a:lnTo>
                    <a:pt x="230" y="150"/>
                  </a:lnTo>
                  <a:lnTo>
                    <a:pt x="223" y="158"/>
                  </a:lnTo>
                  <a:lnTo>
                    <a:pt x="202" y="166"/>
                  </a:lnTo>
                  <a:lnTo>
                    <a:pt x="189" y="169"/>
                  </a:lnTo>
                  <a:lnTo>
                    <a:pt x="184" y="174"/>
                  </a:lnTo>
                  <a:lnTo>
                    <a:pt x="169" y="169"/>
                  </a:lnTo>
                  <a:lnTo>
                    <a:pt x="156" y="166"/>
                  </a:lnTo>
                  <a:lnTo>
                    <a:pt x="152" y="168"/>
                  </a:lnTo>
                  <a:lnTo>
                    <a:pt x="160" y="173"/>
                  </a:lnTo>
                  <a:lnTo>
                    <a:pt x="159" y="187"/>
                  </a:lnTo>
                  <a:lnTo>
                    <a:pt x="162" y="201"/>
                  </a:lnTo>
                  <a:lnTo>
                    <a:pt x="177" y="202"/>
                  </a:lnTo>
                  <a:lnTo>
                    <a:pt x="178" y="207"/>
                  </a:lnTo>
                  <a:lnTo>
                    <a:pt x="165" y="213"/>
                  </a:lnTo>
                  <a:lnTo>
                    <a:pt x="163" y="221"/>
                  </a:lnTo>
                  <a:lnTo>
                    <a:pt x="155" y="225"/>
                  </a:lnTo>
                  <a:lnTo>
                    <a:pt x="142" y="230"/>
                  </a:lnTo>
                  <a:lnTo>
                    <a:pt x="138" y="236"/>
                  </a:lnTo>
                  <a:lnTo>
                    <a:pt x="124" y="237"/>
                  </a:lnTo>
                  <a:lnTo>
                    <a:pt x="114" y="226"/>
                  </a:lnTo>
                  <a:lnTo>
                    <a:pt x="108" y="206"/>
                  </a:lnTo>
                  <a:lnTo>
                    <a:pt x="103" y="198"/>
                  </a:lnTo>
                  <a:lnTo>
                    <a:pt x="97" y="194"/>
                  </a:lnTo>
                  <a:lnTo>
                    <a:pt x="106" y="183"/>
                  </a:lnTo>
                  <a:lnTo>
                    <a:pt x="106" y="179"/>
                  </a:lnTo>
                  <a:lnTo>
                    <a:pt x="101" y="173"/>
                  </a:lnTo>
                  <a:lnTo>
                    <a:pt x="97" y="159"/>
                  </a:lnTo>
                  <a:lnTo>
                    <a:pt x="99" y="144"/>
                  </a:lnTo>
                  <a:lnTo>
                    <a:pt x="103" y="137"/>
                  </a:lnTo>
                  <a:lnTo>
                    <a:pt x="107" y="126"/>
                  </a:lnTo>
                  <a:lnTo>
                    <a:pt x="101" y="122"/>
                  </a:lnTo>
                  <a:lnTo>
                    <a:pt x="90" y="125"/>
                  </a:lnTo>
                  <a:lnTo>
                    <a:pt x="77" y="123"/>
                  </a:lnTo>
                  <a:lnTo>
                    <a:pt x="69" y="126"/>
                  </a:lnTo>
                  <a:lnTo>
                    <a:pt x="57" y="108"/>
                  </a:lnTo>
                  <a:lnTo>
                    <a:pt x="47" y="105"/>
                  </a:lnTo>
                  <a:lnTo>
                    <a:pt x="23" y="107"/>
                  </a:lnTo>
                  <a:lnTo>
                    <a:pt x="19" y="100"/>
                  </a:lnTo>
                  <a:lnTo>
                    <a:pt x="14" y="98"/>
                  </a:lnTo>
                  <a:lnTo>
                    <a:pt x="14" y="94"/>
                  </a:lnTo>
                  <a:lnTo>
                    <a:pt x="16" y="86"/>
                  </a:lnTo>
                  <a:lnTo>
                    <a:pt x="15" y="78"/>
                  </a:lnTo>
                  <a:lnTo>
                    <a:pt x="11" y="73"/>
                  </a:lnTo>
                  <a:lnTo>
                    <a:pt x="9" y="64"/>
                  </a:lnTo>
                  <a:lnTo>
                    <a:pt x="0" y="62"/>
                  </a:lnTo>
                  <a:lnTo>
                    <a:pt x="6" y="50"/>
                  </a:lnTo>
                  <a:lnTo>
                    <a:pt x="9" y="35"/>
                  </a:lnTo>
                  <a:lnTo>
                    <a:pt x="15" y="28"/>
                  </a:lnTo>
                  <a:lnTo>
                    <a:pt x="22" y="22"/>
                  </a:lnTo>
                  <a:lnTo>
                    <a:pt x="28" y="11"/>
                  </a:lnTo>
                  <a:lnTo>
                    <a:pt x="40" y="8"/>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grpSp>
      <p:grpSp>
        <p:nvGrpSpPr>
          <p:cNvPr id="287" name="Group 286">
            <a:extLst>
              <a:ext uri="{FF2B5EF4-FFF2-40B4-BE49-F238E27FC236}">
                <a16:creationId xmlns:a16="http://schemas.microsoft.com/office/drawing/2014/main" id="{74CFA895-085C-D645-8595-40E460B3A83E}"/>
              </a:ext>
            </a:extLst>
          </p:cNvPr>
          <p:cNvGrpSpPr/>
          <p:nvPr userDrawn="1"/>
        </p:nvGrpSpPr>
        <p:grpSpPr>
          <a:xfrm>
            <a:off x="7846494" y="2300010"/>
            <a:ext cx="2180155" cy="1875058"/>
            <a:chOff x="6167109" y="2473526"/>
            <a:chExt cx="3808844" cy="3275825"/>
          </a:xfrm>
          <a:solidFill>
            <a:srgbClr val="006287"/>
          </a:solidFill>
        </p:grpSpPr>
        <p:sp>
          <p:nvSpPr>
            <p:cNvPr id="288" name="Freeform 287">
              <a:extLst>
                <a:ext uri="{FF2B5EF4-FFF2-40B4-BE49-F238E27FC236}">
                  <a16:creationId xmlns:a16="http://schemas.microsoft.com/office/drawing/2014/main" id="{32E9D95E-29EE-7E43-B405-654D12CE2723}"/>
                </a:ext>
              </a:extLst>
            </p:cNvPr>
            <p:cNvSpPr>
              <a:spLocks noEditPoints="1"/>
            </p:cNvSpPr>
            <p:nvPr/>
          </p:nvSpPr>
          <p:spPr bwMode="auto">
            <a:xfrm>
              <a:off x="8228579" y="4592173"/>
              <a:ext cx="1208449" cy="1060876"/>
            </a:xfrm>
            <a:custGeom>
              <a:avLst/>
              <a:gdLst>
                <a:gd name="T0" fmla="*/ 2629 w 2996"/>
                <a:gd name="T1" fmla="*/ 334 h 2800"/>
                <a:gd name="T2" fmla="*/ 2651 w 2996"/>
                <a:gd name="T3" fmla="*/ 521 h 2800"/>
                <a:gd name="T4" fmla="*/ 2668 w 2996"/>
                <a:gd name="T5" fmla="*/ 706 h 2800"/>
                <a:gd name="T6" fmla="*/ 2806 w 2996"/>
                <a:gd name="T7" fmla="*/ 849 h 2800"/>
                <a:gd name="T8" fmla="*/ 2893 w 2996"/>
                <a:gd name="T9" fmla="*/ 1012 h 2800"/>
                <a:gd name="T10" fmla="*/ 2961 w 2996"/>
                <a:gd name="T11" fmla="*/ 1174 h 2800"/>
                <a:gd name="T12" fmla="*/ 2955 w 2996"/>
                <a:gd name="T13" fmla="*/ 1413 h 2800"/>
                <a:gd name="T14" fmla="*/ 2851 w 2996"/>
                <a:gd name="T15" fmla="*/ 1675 h 2800"/>
                <a:gd name="T16" fmla="*/ 2654 w 2996"/>
                <a:gd name="T17" fmla="*/ 1904 h 2800"/>
                <a:gd name="T18" fmla="*/ 2448 w 2996"/>
                <a:gd name="T19" fmla="*/ 2127 h 2800"/>
                <a:gd name="T20" fmla="*/ 2290 w 2996"/>
                <a:gd name="T21" fmla="*/ 2305 h 2800"/>
                <a:gd name="T22" fmla="*/ 2014 w 2996"/>
                <a:gd name="T23" fmla="*/ 2412 h 2800"/>
                <a:gd name="T24" fmla="*/ 1930 w 2996"/>
                <a:gd name="T25" fmla="*/ 2332 h 2800"/>
                <a:gd name="T26" fmla="*/ 1719 w 2996"/>
                <a:gd name="T27" fmla="*/ 2350 h 2800"/>
                <a:gd name="T28" fmla="*/ 1669 w 2996"/>
                <a:gd name="T29" fmla="*/ 2167 h 2800"/>
                <a:gd name="T30" fmla="*/ 1641 w 2996"/>
                <a:gd name="T31" fmla="*/ 2018 h 2800"/>
                <a:gd name="T32" fmla="*/ 1600 w 2996"/>
                <a:gd name="T33" fmla="*/ 1996 h 2800"/>
                <a:gd name="T34" fmla="*/ 1521 w 2996"/>
                <a:gd name="T35" fmla="*/ 1993 h 2800"/>
                <a:gd name="T36" fmla="*/ 1427 w 2996"/>
                <a:gd name="T37" fmla="*/ 1919 h 2800"/>
                <a:gd name="T38" fmla="*/ 1303 w 2996"/>
                <a:gd name="T39" fmla="*/ 1814 h 2800"/>
                <a:gd name="T40" fmla="*/ 922 w 2996"/>
                <a:gd name="T41" fmla="*/ 1840 h 2800"/>
                <a:gd name="T42" fmla="*/ 664 w 2996"/>
                <a:gd name="T43" fmla="*/ 1942 h 2800"/>
                <a:gd name="T44" fmla="*/ 458 w 2996"/>
                <a:gd name="T45" fmla="*/ 1970 h 2800"/>
                <a:gd name="T46" fmla="*/ 274 w 2996"/>
                <a:gd name="T47" fmla="*/ 2025 h 2800"/>
                <a:gd name="T48" fmla="*/ 87 w 2996"/>
                <a:gd name="T49" fmla="*/ 2072 h 2800"/>
                <a:gd name="T50" fmla="*/ 59 w 2996"/>
                <a:gd name="T51" fmla="*/ 1942 h 2800"/>
                <a:gd name="T52" fmla="*/ 124 w 2996"/>
                <a:gd name="T53" fmla="*/ 1783 h 2800"/>
                <a:gd name="T54" fmla="*/ 123 w 2996"/>
                <a:gd name="T55" fmla="*/ 1544 h 2800"/>
                <a:gd name="T56" fmla="*/ 91 w 2996"/>
                <a:gd name="T57" fmla="*/ 1352 h 2800"/>
                <a:gd name="T58" fmla="*/ 138 w 2996"/>
                <a:gd name="T59" fmla="*/ 1298 h 2800"/>
                <a:gd name="T60" fmla="*/ 141 w 2996"/>
                <a:gd name="T61" fmla="*/ 1193 h 2800"/>
                <a:gd name="T62" fmla="*/ 189 w 2996"/>
                <a:gd name="T63" fmla="*/ 1055 h 2800"/>
                <a:gd name="T64" fmla="*/ 270 w 2996"/>
                <a:gd name="T65" fmla="*/ 950 h 2800"/>
                <a:gd name="T66" fmla="*/ 476 w 2996"/>
                <a:gd name="T67" fmla="*/ 848 h 2800"/>
                <a:gd name="T68" fmla="*/ 621 w 2996"/>
                <a:gd name="T69" fmla="*/ 798 h 2800"/>
                <a:gd name="T70" fmla="*/ 812 w 2996"/>
                <a:gd name="T71" fmla="*/ 730 h 2800"/>
                <a:gd name="T72" fmla="*/ 910 w 2996"/>
                <a:gd name="T73" fmla="*/ 561 h 2800"/>
                <a:gd name="T74" fmla="*/ 1008 w 2996"/>
                <a:gd name="T75" fmla="*/ 505 h 2800"/>
                <a:gd name="T76" fmla="*/ 1134 w 2996"/>
                <a:gd name="T77" fmla="*/ 375 h 2800"/>
                <a:gd name="T78" fmla="*/ 1232 w 2996"/>
                <a:gd name="T79" fmla="*/ 313 h 2800"/>
                <a:gd name="T80" fmla="*/ 1358 w 2996"/>
                <a:gd name="T81" fmla="*/ 307 h 2800"/>
                <a:gd name="T82" fmla="*/ 1476 w 2996"/>
                <a:gd name="T83" fmla="*/ 320 h 2800"/>
                <a:gd name="T84" fmla="*/ 1588 w 2996"/>
                <a:gd name="T85" fmla="*/ 159 h 2800"/>
                <a:gd name="T86" fmla="*/ 1743 w 2996"/>
                <a:gd name="T87" fmla="*/ 80 h 2800"/>
                <a:gd name="T88" fmla="*/ 1815 w 2996"/>
                <a:gd name="T89" fmla="*/ 95 h 2800"/>
                <a:gd name="T90" fmla="*/ 1988 w 2996"/>
                <a:gd name="T91" fmla="*/ 110 h 2800"/>
                <a:gd name="T92" fmla="*/ 2038 w 2996"/>
                <a:gd name="T93" fmla="*/ 189 h 2800"/>
                <a:gd name="T94" fmla="*/ 1954 w 2996"/>
                <a:gd name="T95" fmla="*/ 303 h 2800"/>
                <a:gd name="T96" fmla="*/ 2027 w 2996"/>
                <a:gd name="T97" fmla="*/ 443 h 2800"/>
                <a:gd name="T98" fmla="*/ 2161 w 2996"/>
                <a:gd name="T99" fmla="*/ 545 h 2800"/>
                <a:gd name="T100" fmla="*/ 2310 w 2996"/>
                <a:gd name="T101" fmla="*/ 525 h 2800"/>
                <a:gd name="T102" fmla="*/ 2381 w 2996"/>
                <a:gd name="T103" fmla="*/ 332 h 2800"/>
                <a:gd name="T104" fmla="*/ 2425 w 2996"/>
                <a:gd name="T105" fmla="*/ 177 h 2800"/>
                <a:gd name="T106" fmla="*/ 2466 w 2996"/>
                <a:gd name="T107" fmla="*/ 32 h 2800"/>
                <a:gd name="T108" fmla="*/ 2530 w 2996"/>
                <a:gd name="T109" fmla="*/ 105 h 2800"/>
                <a:gd name="T110" fmla="*/ 2540 w 2996"/>
                <a:gd name="T111" fmla="*/ 264 h 2800"/>
                <a:gd name="T112" fmla="*/ 2023 w 2996"/>
                <a:gd name="T113" fmla="*/ 2562 h 2800"/>
                <a:gd name="T114" fmla="*/ 1911 w 2996"/>
                <a:gd name="T115" fmla="*/ 2764 h 2800"/>
                <a:gd name="T116" fmla="*/ 1765 w 2996"/>
                <a:gd name="T117" fmla="*/ 2793 h 2800"/>
                <a:gd name="T118" fmla="*/ 1824 w 2996"/>
                <a:gd name="T119" fmla="*/ 2553 h 28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996" h="2800">
                  <a:moveTo>
                    <a:pt x="2540" y="264"/>
                  </a:moveTo>
                  <a:lnTo>
                    <a:pt x="2557" y="330"/>
                  </a:lnTo>
                  <a:lnTo>
                    <a:pt x="2610" y="298"/>
                  </a:lnTo>
                  <a:lnTo>
                    <a:pt x="2629" y="334"/>
                  </a:lnTo>
                  <a:lnTo>
                    <a:pt x="2659" y="368"/>
                  </a:lnTo>
                  <a:lnTo>
                    <a:pt x="2645" y="405"/>
                  </a:lnTo>
                  <a:lnTo>
                    <a:pt x="2647" y="478"/>
                  </a:lnTo>
                  <a:lnTo>
                    <a:pt x="2651" y="521"/>
                  </a:lnTo>
                  <a:lnTo>
                    <a:pt x="2667" y="531"/>
                  </a:lnTo>
                  <a:lnTo>
                    <a:pt x="2673" y="604"/>
                  </a:lnTo>
                  <a:lnTo>
                    <a:pt x="2656" y="648"/>
                  </a:lnTo>
                  <a:lnTo>
                    <a:pt x="2668" y="706"/>
                  </a:lnTo>
                  <a:lnTo>
                    <a:pt x="2738" y="750"/>
                  </a:lnTo>
                  <a:lnTo>
                    <a:pt x="2780" y="791"/>
                  </a:lnTo>
                  <a:lnTo>
                    <a:pt x="2821" y="828"/>
                  </a:lnTo>
                  <a:lnTo>
                    <a:pt x="2806" y="849"/>
                  </a:lnTo>
                  <a:lnTo>
                    <a:pt x="2835" y="902"/>
                  </a:lnTo>
                  <a:lnTo>
                    <a:pt x="2839" y="994"/>
                  </a:lnTo>
                  <a:lnTo>
                    <a:pt x="2873" y="975"/>
                  </a:lnTo>
                  <a:lnTo>
                    <a:pt x="2893" y="1012"/>
                  </a:lnTo>
                  <a:lnTo>
                    <a:pt x="2914" y="999"/>
                  </a:lnTo>
                  <a:lnTo>
                    <a:pt x="2901" y="1089"/>
                  </a:lnTo>
                  <a:lnTo>
                    <a:pt x="2937" y="1142"/>
                  </a:lnTo>
                  <a:lnTo>
                    <a:pt x="2961" y="1174"/>
                  </a:lnTo>
                  <a:lnTo>
                    <a:pt x="2996" y="1243"/>
                  </a:lnTo>
                  <a:lnTo>
                    <a:pt x="2994" y="1311"/>
                  </a:lnTo>
                  <a:lnTo>
                    <a:pt x="2979" y="1360"/>
                  </a:lnTo>
                  <a:lnTo>
                    <a:pt x="2955" y="1413"/>
                  </a:lnTo>
                  <a:lnTo>
                    <a:pt x="2963" y="1485"/>
                  </a:lnTo>
                  <a:lnTo>
                    <a:pt x="2930" y="1560"/>
                  </a:lnTo>
                  <a:lnTo>
                    <a:pt x="2902" y="1599"/>
                  </a:lnTo>
                  <a:lnTo>
                    <a:pt x="2851" y="1675"/>
                  </a:lnTo>
                  <a:lnTo>
                    <a:pt x="2832" y="1724"/>
                  </a:lnTo>
                  <a:lnTo>
                    <a:pt x="2792" y="1785"/>
                  </a:lnTo>
                  <a:lnTo>
                    <a:pt x="2726" y="1862"/>
                  </a:lnTo>
                  <a:lnTo>
                    <a:pt x="2654" y="1904"/>
                  </a:lnTo>
                  <a:lnTo>
                    <a:pt x="2597" y="1970"/>
                  </a:lnTo>
                  <a:lnTo>
                    <a:pt x="2553" y="2012"/>
                  </a:lnTo>
                  <a:lnTo>
                    <a:pt x="2496" y="2085"/>
                  </a:lnTo>
                  <a:lnTo>
                    <a:pt x="2448" y="2127"/>
                  </a:lnTo>
                  <a:lnTo>
                    <a:pt x="2397" y="2191"/>
                  </a:lnTo>
                  <a:lnTo>
                    <a:pt x="2357" y="2249"/>
                  </a:lnTo>
                  <a:lnTo>
                    <a:pt x="2347" y="2276"/>
                  </a:lnTo>
                  <a:lnTo>
                    <a:pt x="2290" y="2305"/>
                  </a:lnTo>
                  <a:lnTo>
                    <a:pt x="2210" y="2308"/>
                  </a:lnTo>
                  <a:lnTo>
                    <a:pt x="2127" y="2343"/>
                  </a:lnTo>
                  <a:lnTo>
                    <a:pt x="2077" y="2376"/>
                  </a:lnTo>
                  <a:lnTo>
                    <a:pt x="2014" y="2412"/>
                  </a:lnTo>
                  <a:lnTo>
                    <a:pt x="1977" y="2375"/>
                  </a:lnTo>
                  <a:lnTo>
                    <a:pt x="1943" y="2360"/>
                  </a:lnTo>
                  <a:lnTo>
                    <a:pt x="1977" y="2316"/>
                  </a:lnTo>
                  <a:lnTo>
                    <a:pt x="1930" y="2332"/>
                  </a:lnTo>
                  <a:lnTo>
                    <a:pt x="1836" y="2393"/>
                  </a:lnTo>
                  <a:lnTo>
                    <a:pt x="1788" y="2370"/>
                  </a:lnTo>
                  <a:lnTo>
                    <a:pt x="1756" y="2357"/>
                  </a:lnTo>
                  <a:lnTo>
                    <a:pt x="1719" y="2350"/>
                  </a:lnTo>
                  <a:lnTo>
                    <a:pt x="1664" y="2326"/>
                  </a:lnTo>
                  <a:lnTo>
                    <a:pt x="1646" y="2274"/>
                  </a:lnTo>
                  <a:lnTo>
                    <a:pt x="1665" y="2210"/>
                  </a:lnTo>
                  <a:lnTo>
                    <a:pt x="1669" y="2167"/>
                  </a:lnTo>
                  <a:lnTo>
                    <a:pt x="1651" y="2132"/>
                  </a:lnTo>
                  <a:lnTo>
                    <a:pt x="1587" y="2122"/>
                  </a:lnTo>
                  <a:lnTo>
                    <a:pt x="1630" y="2081"/>
                  </a:lnTo>
                  <a:lnTo>
                    <a:pt x="1641" y="2018"/>
                  </a:lnTo>
                  <a:lnTo>
                    <a:pt x="1580" y="2077"/>
                  </a:lnTo>
                  <a:lnTo>
                    <a:pt x="1510" y="2092"/>
                  </a:lnTo>
                  <a:lnTo>
                    <a:pt x="1568" y="2045"/>
                  </a:lnTo>
                  <a:lnTo>
                    <a:pt x="1600" y="1996"/>
                  </a:lnTo>
                  <a:lnTo>
                    <a:pt x="1646" y="1955"/>
                  </a:lnTo>
                  <a:lnTo>
                    <a:pt x="1667" y="1892"/>
                  </a:lnTo>
                  <a:lnTo>
                    <a:pt x="1578" y="1964"/>
                  </a:lnTo>
                  <a:lnTo>
                    <a:pt x="1521" y="1993"/>
                  </a:lnTo>
                  <a:lnTo>
                    <a:pt x="1464" y="2061"/>
                  </a:lnTo>
                  <a:lnTo>
                    <a:pt x="1424" y="2026"/>
                  </a:lnTo>
                  <a:lnTo>
                    <a:pt x="1446" y="1981"/>
                  </a:lnTo>
                  <a:lnTo>
                    <a:pt x="1427" y="1919"/>
                  </a:lnTo>
                  <a:lnTo>
                    <a:pt x="1402" y="1888"/>
                  </a:lnTo>
                  <a:lnTo>
                    <a:pt x="1424" y="1868"/>
                  </a:lnTo>
                  <a:lnTo>
                    <a:pt x="1352" y="1816"/>
                  </a:lnTo>
                  <a:lnTo>
                    <a:pt x="1303" y="1814"/>
                  </a:lnTo>
                  <a:lnTo>
                    <a:pt x="1250" y="1773"/>
                  </a:lnTo>
                  <a:lnTo>
                    <a:pt x="1118" y="1781"/>
                  </a:lnTo>
                  <a:lnTo>
                    <a:pt x="1014" y="1811"/>
                  </a:lnTo>
                  <a:lnTo>
                    <a:pt x="922" y="1840"/>
                  </a:lnTo>
                  <a:lnTo>
                    <a:pt x="856" y="1834"/>
                  </a:lnTo>
                  <a:lnTo>
                    <a:pt x="764" y="1877"/>
                  </a:lnTo>
                  <a:lnTo>
                    <a:pt x="694" y="1897"/>
                  </a:lnTo>
                  <a:lnTo>
                    <a:pt x="664" y="1942"/>
                  </a:lnTo>
                  <a:lnTo>
                    <a:pt x="624" y="1976"/>
                  </a:lnTo>
                  <a:lnTo>
                    <a:pt x="563" y="1978"/>
                  </a:lnTo>
                  <a:lnTo>
                    <a:pt x="515" y="1986"/>
                  </a:lnTo>
                  <a:lnTo>
                    <a:pt x="458" y="1970"/>
                  </a:lnTo>
                  <a:lnTo>
                    <a:pt x="404" y="1979"/>
                  </a:lnTo>
                  <a:lnTo>
                    <a:pt x="353" y="1983"/>
                  </a:lnTo>
                  <a:lnTo>
                    <a:pt x="294" y="2029"/>
                  </a:lnTo>
                  <a:lnTo>
                    <a:pt x="274" y="2025"/>
                  </a:lnTo>
                  <a:lnTo>
                    <a:pt x="230" y="2049"/>
                  </a:lnTo>
                  <a:lnTo>
                    <a:pt x="185" y="2076"/>
                  </a:lnTo>
                  <a:lnTo>
                    <a:pt x="135" y="2072"/>
                  </a:lnTo>
                  <a:lnTo>
                    <a:pt x="87" y="2072"/>
                  </a:lnTo>
                  <a:lnTo>
                    <a:pt x="32" y="2018"/>
                  </a:lnTo>
                  <a:lnTo>
                    <a:pt x="0" y="2002"/>
                  </a:lnTo>
                  <a:lnTo>
                    <a:pt x="19" y="1953"/>
                  </a:lnTo>
                  <a:lnTo>
                    <a:pt x="59" y="1942"/>
                  </a:lnTo>
                  <a:lnTo>
                    <a:pt x="78" y="1923"/>
                  </a:lnTo>
                  <a:lnTo>
                    <a:pt x="86" y="1892"/>
                  </a:lnTo>
                  <a:lnTo>
                    <a:pt x="115" y="1833"/>
                  </a:lnTo>
                  <a:lnTo>
                    <a:pt x="124" y="1783"/>
                  </a:lnTo>
                  <a:lnTo>
                    <a:pt x="114" y="1697"/>
                  </a:lnTo>
                  <a:lnTo>
                    <a:pt x="117" y="1648"/>
                  </a:lnTo>
                  <a:lnTo>
                    <a:pt x="135" y="1600"/>
                  </a:lnTo>
                  <a:lnTo>
                    <a:pt x="123" y="1544"/>
                  </a:lnTo>
                  <a:lnTo>
                    <a:pt x="128" y="1519"/>
                  </a:lnTo>
                  <a:lnTo>
                    <a:pt x="105" y="1486"/>
                  </a:lnTo>
                  <a:lnTo>
                    <a:pt x="115" y="1419"/>
                  </a:lnTo>
                  <a:lnTo>
                    <a:pt x="91" y="1352"/>
                  </a:lnTo>
                  <a:lnTo>
                    <a:pt x="90" y="1315"/>
                  </a:lnTo>
                  <a:lnTo>
                    <a:pt x="113" y="1352"/>
                  </a:lnTo>
                  <a:lnTo>
                    <a:pt x="108" y="1273"/>
                  </a:lnTo>
                  <a:lnTo>
                    <a:pt x="138" y="1298"/>
                  </a:lnTo>
                  <a:lnTo>
                    <a:pt x="151" y="1331"/>
                  </a:lnTo>
                  <a:lnTo>
                    <a:pt x="161" y="1287"/>
                  </a:lnTo>
                  <a:lnTo>
                    <a:pt x="142" y="1220"/>
                  </a:lnTo>
                  <a:lnTo>
                    <a:pt x="141" y="1193"/>
                  </a:lnTo>
                  <a:lnTo>
                    <a:pt x="130" y="1168"/>
                  </a:lnTo>
                  <a:lnTo>
                    <a:pt x="149" y="1119"/>
                  </a:lnTo>
                  <a:lnTo>
                    <a:pt x="169" y="1098"/>
                  </a:lnTo>
                  <a:lnTo>
                    <a:pt x="189" y="1055"/>
                  </a:lnTo>
                  <a:lnTo>
                    <a:pt x="191" y="1005"/>
                  </a:lnTo>
                  <a:lnTo>
                    <a:pt x="235" y="944"/>
                  </a:lnTo>
                  <a:lnTo>
                    <a:pt x="227" y="1009"/>
                  </a:lnTo>
                  <a:lnTo>
                    <a:pt x="270" y="950"/>
                  </a:lnTo>
                  <a:lnTo>
                    <a:pt x="336" y="922"/>
                  </a:lnTo>
                  <a:lnTo>
                    <a:pt x="379" y="886"/>
                  </a:lnTo>
                  <a:lnTo>
                    <a:pt x="442" y="854"/>
                  </a:lnTo>
                  <a:lnTo>
                    <a:pt x="476" y="848"/>
                  </a:lnTo>
                  <a:lnTo>
                    <a:pt x="495" y="858"/>
                  </a:lnTo>
                  <a:lnTo>
                    <a:pt x="559" y="826"/>
                  </a:lnTo>
                  <a:lnTo>
                    <a:pt x="606" y="817"/>
                  </a:lnTo>
                  <a:lnTo>
                    <a:pt x="621" y="798"/>
                  </a:lnTo>
                  <a:lnTo>
                    <a:pt x="642" y="791"/>
                  </a:lnTo>
                  <a:lnTo>
                    <a:pt x="682" y="793"/>
                  </a:lnTo>
                  <a:lnTo>
                    <a:pt x="765" y="768"/>
                  </a:lnTo>
                  <a:lnTo>
                    <a:pt x="812" y="730"/>
                  </a:lnTo>
                  <a:lnTo>
                    <a:pt x="840" y="684"/>
                  </a:lnTo>
                  <a:lnTo>
                    <a:pt x="891" y="641"/>
                  </a:lnTo>
                  <a:lnTo>
                    <a:pt x="900" y="607"/>
                  </a:lnTo>
                  <a:lnTo>
                    <a:pt x="910" y="561"/>
                  </a:lnTo>
                  <a:lnTo>
                    <a:pt x="974" y="489"/>
                  </a:lnTo>
                  <a:lnTo>
                    <a:pt x="993" y="562"/>
                  </a:lnTo>
                  <a:lnTo>
                    <a:pt x="1028" y="545"/>
                  </a:lnTo>
                  <a:lnTo>
                    <a:pt x="1008" y="505"/>
                  </a:lnTo>
                  <a:lnTo>
                    <a:pt x="1038" y="464"/>
                  </a:lnTo>
                  <a:lnTo>
                    <a:pt x="1068" y="482"/>
                  </a:lnTo>
                  <a:lnTo>
                    <a:pt x="1087" y="417"/>
                  </a:lnTo>
                  <a:lnTo>
                    <a:pt x="1134" y="375"/>
                  </a:lnTo>
                  <a:lnTo>
                    <a:pt x="1157" y="342"/>
                  </a:lnTo>
                  <a:lnTo>
                    <a:pt x="1196" y="327"/>
                  </a:lnTo>
                  <a:lnTo>
                    <a:pt x="1201" y="303"/>
                  </a:lnTo>
                  <a:lnTo>
                    <a:pt x="1232" y="313"/>
                  </a:lnTo>
                  <a:lnTo>
                    <a:pt x="1236" y="292"/>
                  </a:lnTo>
                  <a:lnTo>
                    <a:pt x="1271" y="280"/>
                  </a:lnTo>
                  <a:lnTo>
                    <a:pt x="1308" y="268"/>
                  </a:lnTo>
                  <a:lnTo>
                    <a:pt x="1358" y="307"/>
                  </a:lnTo>
                  <a:lnTo>
                    <a:pt x="1392" y="358"/>
                  </a:lnTo>
                  <a:lnTo>
                    <a:pt x="1439" y="358"/>
                  </a:lnTo>
                  <a:lnTo>
                    <a:pt x="1485" y="366"/>
                  </a:lnTo>
                  <a:lnTo>
                    <a:pt x="1476" y="320"/>
                  </a:lnTo>
                  <a:lnTo>
                    <a:pt x="1521" y="251"/>
                  </a:lnTo>
                  <a:lnTo>
                    <a:pt x="1558" y="229"/>
                  </a:lnTo>
                  <a:lnTo>
                    <a:pt x="1549" y="208"/>
                  </a:lnTo>
                  <a:lnTo>
                    <a:pt x="1588" y="159"/>
                  </a:lnTo>
                  <a:lnTo>
                    <a:pt x="1637" y="129"/>
                  </a:lnTo>
                  <a:lnTo>
                    <a:pt x="1674" y="139"/>
                  </a:lnTo>
                  <a:lnTo>
                    <a:pt x="1739" y="123"/>
                  </a:lnTo>
                  <a:lnTo>
                    <a:pt x="1743" y="80"/>
                  </a:lnTo>
                  <a:lnTo>
                    <a:pt x="1691" y="52"/>
                  </a:lnTo>
                  <a:lnTo>
                    <a:pt x="1733" y="39"/>
                  </a:lnTo>
                  <a:lnTo>
                    <a:pt x="1780" y="60"/>
                  </a:lnTo>
                  <a:lnTo>
                    <a:pt x="1815" y="95"/>
                  </a:lnTo>
                  <a:lnTo>
                    <a:pt x="1876" y="117"/>
                  </a:lnTo>
                  <a:lnTo>
                    <a:pt x="1898" y="108"/>
                  </a:lnTo>
                  <a:lnTo>
                    <a:pt x="1941" y="135"/>
                  </a:lnTo>
                  <a:lnTo>
                    <a:pt x="1988" y="110"/>
                  </a:lnTo>
                  <a:lnTo>
                    <a:pt x="2015" y="118"/>
                  </a:lnTo>
                  <a:lnTo>
                    <a:pt x="2035" y="101"/>
                  </a:lnTo>
                  <a:lnTo>
                    <a:pt x="2064" y="143"/>
                  </a:lnTo>
                  <a:lnTo>
                    <a:pt x="2038" y="189"/>
                  </a:lnTo>
                  <a:lnTo>
                    <a:pt x="2005" y="223"/>
                  </a:lnTo>
                  <a:lnTo>
                    <a:pt x="1978" y="226"/>
                  </a:lnTo>
                  <a:lnTo>
                    <a:pt x="1982" y="260"/>
                  </a:lnTo>
                  <a:lnTo>
                    <a:pt x="1954" y="303"/>
                  </a:lnTo>
                  <a:lnTo>
                    <a:pt x="1921" y="345"/>
                  </a:lnTo>
                  <a:lnTo>
                    <a:pt x="1923" y="369"/>
                  </a:lnTo>
                  <a:lnTo>
                    <a:pt x="1974" y="416"/>
                  </a:lnTo>
                  <a:lnTo>
                    <a:pt x="2027" y="443"/>
                  </a:lnTo>
                  <a:lnTo>
                    <a:pt x="2060" y="472"/>
                  </a:lnTo>
                  <a:lnTo>
                    <a:pt x="2105" y="523"/>
                  </a:lnTo>
                  <a:lnTo>
                    <a:pt x="2126" y="523"/>
                  </a:lnTo>
                  <a:lnTo>
                    <a:pt x="2161" y="545"/>
                  </a:lnTo>
                  <a:lnTo>
                    <a:pt x="2167" y="571"/>
                  </a:lnTo>
                  <a:lnTo>
                    <a:pt x="2232" y="600"/>
                  </a:lnTo>
                  <a:lnTo>
                    <a:pt x="2287" y="571"/>
                  </a:lnTo>
                  <a:lnTo>
                    <a:pt x="2310" y="525"/>
                  </a:lnTo>
                  <a:lnTo>
                    <a:pt x="2332" y="487"/>
                  </a:lnTo>
                  <a:lnTo>
                    <a:pt x="2350" y="440"/>
                  </a:lnTo>
                  <a:lnTo>
                    <a:pt x="2384" y="373"/>
                  </a:lnTo>
                  <a:lnTo>
                    <a:pt x="2381" y="332"/>
                  </a:lnTo>
                  <a:lnTo>
                    <a:pt x="2390" y="307"/>
                  </a:lnTo>
                  <a:lnTo>
                    <a:pt x="2389" y="258"/>
                  </a:lnTo>
                  <a:lnTo>
                    <a:pt x="2408" y="194"/>
                  </a:lnTo>
                  <a:lnTo>
                    <a:pt x="2425" y="177"/>
                  </a:lnTo>
                  <a:lnTo>
                    <a:pt x="2417" y="148"/>
                  </a:lnTo>
                  <a:lnTo>
                    <a:pt x="2441" y="103"/>
                  </a:lnTo>
                  <a:lnTo>
                    <a:pt x="2461" y="56"/>
                  </a:lnTo>
                  <a:lnTo>
                    <a:pt x="2466" y="32"/>
                  </a:lnTo>
                  <a:lnTo>
                    <a:pt x="2498" y="0"/>
                  </a:lnTo>
                  <a:lnTo>
                    <a:pt x="2514" y="42"/>
                  </a:lnTo>
                  <a:lnTo>
                    <a:pt x="2512" y="95"/>
                  </a:lnTo>
                  <a:lnTo>
                    <a:pt x="2530" y="105"/>
                  </a:lnTo>
                  <a:lnTo>
                    <a:pt x="2528" y="141"/>
                  </a:lnTo>
                  <a:lnTo>
                    <a:pt x="2549" y="184"/>
                  </a:lnTo>
                  <a:lnTo>
                    <a:pt x="2548" y="233"/>
                  </a:lnTo>
                  <a:lnTo>
                    <a:pt x="2540" y="264"/>
                  </a:lnTo>
                  <a:moveTo>
                    <a:pt x="1865" y="2560"/>
                  </a:moveTo>
                  <a:lnTo>
                    <a:pt x="1914" y="2590"/>
                  </a:lnTo>
                  <a:lnTo>
                    <a:pt x="1959" y="2578"/>
                  </a:lnTo>
                  <a:lnTo>
                    <a:pt x="2023" y="2562"/>
                  </a:lnTo>
                  <a:lnTo>
                    <a:pt x="2061" y="2567"/>
                  </a:lnTo>
                  <a:lnTo>
                    <a:pt x="2004" y="2667"/>
                  </a:lnTo>
                  <a:lnTo>
                    <a:pt x="1962" y="2696"/>
                  </a:lnTo>
                  <a:lnTo>
                    <a:pt x="1911" y="2764"/>
                  </a:lnTo>
                  <a:lnTo>
                    <a:pt x="1902" y="2741"/>
                  </a:lnTo>
                  <a:lnTo>
                    <a:pt x="1816" y="2800"/>
                  </a:lnTo>
                  <a:lnTo>
                    <a:pt x="1805" y="2795"/>
                  </a:lnTo>
                  <a:lnTo>
                    <a:pt x="1765" y="2793"/>
                  </a:lnTo>
                  <a:lnTo>
                    <a:pt x="1769" y="2721"/>
                  </a:lnTo>
                  <a:lnTo>
                    <a:pt x="1795" y="2665"/>
                  </a:lnTo>
                  <a:lnTo>
                    <a:pt x="1800" y="2592"/>
                  </a:lnTo>
                  <a:lnTo>
                    <a:pt x="1824" y="2553"/>
                  </a:lnTo>
                  <a:lnTo>
                    <a:pt x="1865" y="2560"/>
                  </a:lnTo>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289" name="Freeform 288">
              <a:extLst>
                <a:ext uri="{FF2B5EF4-FFF2-40B4-BE49-F238E27FC236}">
                  <a16:creationId xmlns:a16="http://schemas.microsoft.com/office/drawing/2014/main" id="{5C44080A-264A-5248-B05E-B48164B92D3F}"/>
                </a:ext>
              </a:extLst>
            </p:cNvPr>
            <p:cNvSpPr>
              <a:spLocks/>
            </p:cNvSpPr>
            <p:nvPr/>
          </p:nvSpPr>
          <p:spPr bwMode="auto">
            <a:xfrm>
              <a:off x="7525994" y="3394609"/>
              <a:ext cx="160356" cy="186391"/>
            </a:xfrm>
            <a:custGeom>
              <a:avLst/>
              <a:gdLst>
                <a:gd name="T0" fmla="*/ 94 w 97"/>
                <a:gd name="T1" fmla="*/ 92 h 120"/>
                <a:gd name="T2" fmla="*/ 97 w 97"/>
                <a:gd name="T3" fmla="*/ 106 h 120"/>
                <a:gd name="T4" fmla="*/ 90 w 97"/>
                <a:gd name="T5" fmla="*/ 103 h 120"/>
                <a:gd name="T6" fmla="*/ 94 w 97"/>
                <a:gd name="T7" fmla="*/ 120 h 120"/>
                <a:gd name="T8" fmla="*/ 87 w 97"/>
                <a:gd name="T9" fmla="*/ 109 h 120"/>
                <a:gd name="T10" fmla="*/ 84 w 97"/>
                <a:gd name="T11" fmla="*/ 99 h 120"/>
                <a:gd name="T12" fmla="*/ 79 w 97"/>
                <a:gd name="T13" fmla="*/ 89 h 120"/>
                <a:gd name="T14" fmla="*/ 69 w 97"/>
                <a:gd name="T15" fmla="*/ 76 h 120"/>
                <a:gd name="T16" fmla="*/ 53 w 97"/>
                <a:gd name="T17" fmla="*/ 76 h 120"/>
                <a:gd name="T18" fmla="*/ 56 w 97"/>
                <a:gd name="T19" fmla="*/ 84 h 120"/>
                <a:gd name="T20" fmla="*/ 52 w 97"/>
                <a:gd name="T21" fmla="*/ 96 h 120"/>
                <a:gd name="T22" fmla="*/ 44 w 97"/>
                <a:gd name="T23" fmla="*/ 92 h 120"/>
                <a:gd name="T24" fmla="*/ 42 w 97"/>
                <a:gd name="T25" fmla="*/ 95 h 120"/>
                <a:gd name="T26" fmla="*/ 36 w 97"/>
                <a:gd name="T27" fmla="*/ 93 h 120"/>
                <a:gd name="T28" fmla="*/ 29 w 97"/>
                <a:gd name="T29" fmla="*/ 91 h 120"/>
                <a:gd name="T30" fmla="*/ 23 w 97"/>
                <a:gd name="T31" fmla="*/ 74 h 120"/>
                <a:gd name="T32" fmla="*/ 14 w 97"/>
                <a:gd name="T33" fmla="*/ 58 h 120"/>
                <a:gd name="T34" fmla="*/ 15 w 97"/>
                <a:gd name="T35" fmla="*/ 46 h 120"/>
                <a:gd name="T36" fmla="*/ 3 w 97"/>
                <a:gd name="T37" fmla="*/ 40 h 120"/>
                <a:gd name="T38" fmla="*/ 6 w 97"/>
                <a:gd name="T39" fmla="*/ 33 h 120"/>
                <a:gd name="T40" fmla="*/ 16 w 97"/>
                <a:gd name="T41" fmla="*/ 25 h 120"/>
                <a:gd name="T42" fmla="*/ 0 w 97"/>
                <a:gd name="T43" fmla="*/ 14 h 120"/>
                <a:gd name="T44" fmla="*/ 4 w 97"/>
                <a:gd name="T45" fmla="*/ 0 h 120"/>
                <a:gd name="T46" fmla="*/ 20 w 97"/>
                <a:gd name="T47" fmla="*/ 9 h 120"/>
                <a:gd name="T48" fmla="*/ 28 w 97"/>
                <a:gd name="T49" fmla="*/ 10 h 120"/>
                <a:gd name="T50" fmla="*/ 33 w 97"/>
                <a:gd name="T51" fmla="*/ 24 h 120"/>
                <a:gd name="T52" fmla="*/ 50 w 97"/>
                <a:gd name="T53" fmla="*/ 27 h 120"/>
                <a:gd name="T54" fmla="*/ 67 w 97"/>
                <a:gd name="T55" fmla="*/ 27 h 120"/>
                <a:gd name="T56" fmla="*/ 78 w 97"/>
                <a:gd name="T57" fmla="*/ 31 h 120"/>
                <a:gd name="T58" fmla="*/ 73 w 97"/>
                <a:gd name="T59" fmla="*/ 48 h 120"/>
                <a:gd name="T60" fmla="*/ 65 w 97"/>
                <a:gd name="T61" fmla="*/ 49 h 120"/>
                <a:gd name="T62" fmla="*/ 62 w 97"/>
                <a:gd name="T63" fmla="*/ 61 h 120"/>
                <a:gd name="T64" fmla="*/ 74 w 97"/>
                <a:gd name="T65" fmla="*/ 72 h 120"/>
                <a:gd name="T66" fmla="*/ 74 w 97"/>
                <a:gd name="T67" fmla="*/ 59 h 120"/>
                <a:gd name="T68" fmla="*/ 79 w 97"/>
                <a:gd name="T69" fmla="*/ 59 h 120"/>
                <a:gd name="T70" fmla="*/ 94 w 97"/>
                <a:gd name="T71" fmla="*/ 92 h 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97" h="120">
                  <a:moveTo>
                    <a:pt x="94" y="92"/>
                  </a:moveTo>
                  <a:lnTo>
                    <a:pt x="97" y="106"/>
                  </a:lnTo>
                  <a:lnTo>
                    <a:pt x="90" y="103"/>
                  </a:lnTo>
                  <a:lnTo>
                    <a:pt x="94" y="120"/>
                  </a:lnTo>
                  <a:lnTo>
                    <a:pt x="87" y="109"/>
                  </a:lnTo>
                  <a:lnTo>
                    <a:pt x="84" y="99"/>
                  </a:lnTo>
                  <a:lnTo>
                    <a:pt x="79" y="89"/>
                  </a:lnTo>
                  <a:lnTo>
                    <a:pt x="69" y="76"/>
                  </a:lnTo>
                  <a:lnTo>
                    <a:pt x="53" y="76"/>
                  </a:lnTo>
                  <a:lnTo>
                    <a:pt x="56" y="84"/>
                  </a:lnTo>
                  <a:lnTo>
                    <a:pt x="52" y="96"/>
                  </a:lnTo>
                  <a:lnTo>
                    <a:pt x="44" y="92"/>
                  </a:lnTo>
                  <a:lnTo>
                    <a:pt x="42" y="95"/>
                  </a:lnTo>
                  <a:lnTo>
                    <a:pt x="36" y="93"/>
                  </a:lnTo>
                  <a:lnTo>
                    <a:pt x="29" y="91"/>
                  </a:lnTo>
                  <a:lnTo>
                    <a:pt x="23" y="74"/>
                  </a:lnTo>
                  <a:lnTo>
                    <a:pt x="14" y="58"/>
                  </a:lnTo>
                  <a:lnTo>
                    <a:pt x="15" y="46"/>
                  </a:lnTo>
                  <a:lnTo>
                    <a:pt x="3" y="40"/>
                  </a:lnTo>
                  <a:lnTo>
                    <a:pt x="6" y="33"/>
                  </a:lnTo>
                  <a:lnTo>
                    <a:pt x="16" y="25"/>
                  </a:lnTo>
                  <a:lnTo>
                    <a:pt x="0" y="14"/>
                  </a:lnTo>
                  <a:lnTo>
                    <a:pt x="4" y="0"/>
                  </a:lnTo>
                  <a:lnTo>
                    <a:pt x="20" y="9"/>
                  </a:lnTo>
                  <a:lnTo>
                    <a:pt x="28" y="10"/>
                  </a:lnTo>
                  <a:lnTo>
                    <a:pt x="33" y="24"/>
                  </a:lnTo>
                  <a:lnTo>
                    <a:pt x="50" y="27"/>
                  </a:lnTo>
                  <a:lnTo>
                    <a:pt x="67" y="27"/>
                  </a:lnTo>
                  <a:lnTo>
                    <a:pt x="78" y="31"/>
                  </a:lnTo>
                  <a:lnTo>
                    <a:pt x="73" y="48"/>
                  </a:lnTo>
                  <a:lnTo>
                    <a:pt x="65" y="49"/>
                  </a:lnTo>
                  <a:lnTo>
                    <a:pt x="62" y="61"/>
                  </a:lnTo>
                  <a:lnTo>
                    <a:pt x="74" y="72"/>
                  </a:lnTo>
                  <a:lnTo>
                    <a:pt x="74" y="59"/>
                  </a:lnTo>
                  <a:lnTo>
                    <a:pt x="79" y="59"/>
                  </a:lnTo>
                  <a:lnTo>
                    <a:pt x="94" y="92"/>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290" name="Freeform 289">
              <a:extLst>
                <a:ext uri="{FF2B5EF4-FFF2-40B4-BE49-F238E27FC236}">
                  <a16:creationId xmlns:a16="http://schemas.microsoft.com/office/drawing/2014/main" id="{654835B3-D8A4-184E-8223-1A640793243C}"/>
                </a:ext>
              </a:extLst>
            </p:cNvPr>
            <p:cNvSpPr>
              <a:spLocks/>
            </p:cNvSpPr>
            <p:nvPr/>
          </p:nvSpPr>
          <p:spPr bwMode="auto">
            <a:xfrm>
              <a:off x="8393894" y="4071831"/>
              <a:ext cx="36369" cy="46598"/>
            </a:xfrm>
            <a:custGeom>
              <a:avLst/>
              <a:gdLst>
                <a:gd name="T0" fmla="*/ 0 w 22"/>
                <a:gd name="T1" fmla="*/ 19 h 30"/>
                <a:gd name="T2" fmla="*/ 7 w 22"/>
                <a:gd name="T3" fmla="*/ 12 h 30"/>
                <a:gd name="T4" fmla="*/ 22 w 22"/>
                <a:gd name="T5" fmla="*/ 0 h 30"/>
                <a:gd name="T6" fmla="*/ 22 w 22"/>
                <a:gd name="T7" fmla="*/ 11 h 30"/>
                <a:gd name="T8" fmla="*/ 21 w 22"/>
                <a:gd name="T9" fmla="*/ 24 h 30"/>
                <a:gd name="T10" fmla="*/ 12 w 22"/>
                <a:gd name="T11" fmla="*/ 23 h 30"/>
                <a:gd name="T12" fmla="*/ 9 w 22"/>
                <a:gd name="T13" fmla="*/ 30 h 30"/>
                <a:gd name="T14" fmla="*/ 0 w 22"/>
                <a:gd name="T15" fmla="*/ 19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2" h="30">
                  <a:moveTo>
                    <a:pt x="0" y="19"/>
                  </a:moveTo>
                  <a:lnTo>
                    <a:pt x="7" y="12"/>
                  </a:lnTo>
                  <a:lnTo>
                    <a:pt x="22" y="0"/>
                  </a:lnTo>
                  <a:lnTo>
                    <a:pt x="22" y="11"/>
                  </a:lnTo>
                  <a:lnTo>
                    <a:pt x="21" y="24"/>
                  </a:lnTo>
                  <a:lnTo>
                    <a:pt x="12" y="23"/>
                  </a:lnTo>
                  <a:lnTo>
                    <a:pt x="9" y="30"/>
                  </a:lnTo>
                  <a:lnTo>
                    <a:pt x="0" y="1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291" name="Freeform 290">
              <a:extLst>
                <a:ext uri="{FF2B5EF4-FFF2-40B4-BE49-F238E27FC236}">
                  <a16:creationId xmlns:a16="http://schemas.microsoft.com/office/drawing/2014/main" id="{16AEB809-040B-AC4D-A9B9-AB8B5C1292E3}"/>
                </a:ext>
              </a:extLst>
            </p:cNvPr>
            <p:cNvSpPr>
              <a:spLocks/>
            </p:cNvSpPr>
            <p:nvPr/>
          </p:nvSpPr>
          <p:spPr bwMode="auto">
            <a:xfrm>
              <a:off x="7534258" y="3335585"/>
              <a:ext cx="97536" cy="49704"/>
            </a:xfrm>
            <a:custGeom>
              <a:avLst/>
              <a:gdLst>
                <a:gd name="T0" fmla="*/ 49 w 59"/>
                <a:gd name="T1" fmla="*/ 11 h 32"/>
                <a:gd name="T2" fmla="*/ 57 w 59"/>
                <a:gd name="T3" fmla="*/ 17 h 32"/>
                <a:gd name="T4" fmla="*/ 59 w 59"/>
                <a:gd name="T5" fmla="*/ 30 h 32"/>
                <a:gd name="T6" fmla="*/ 45 w 59"/>
                <a:gd name="T7" fmla="*/ 31 h 32"/>
                <a:gd name="T8" fmla="*/ 29 w 59"/>
                <a:gd name="T9" fmla="*/ 29 h 32"/>
                <a:gd name="T10" fmla="*/ 19 w 59"/>
                <a:gd name="T11" fmla="*/ 32 h 32"/>
                <a:gd name="T12" fmla="*/ 1 w 59"/>
                <a:gd name="T13" fmla="*/ 24 h 32"/>
                <a:gd name="T14" fmla="*/ 0 w 59"/>
                <a:gd name="T15" fmla="*/ 20 h 32"/>
                <a:gd name="T16" fmla="*/ 8 w 59"/>
                <a:gd name="T17" fmla="*/ 5 h 32"/>
                <a:gd name="T18" fmla="*/ 17 w 59"/>
                <a:gd name="T19" fmla="*/ 0 h 32"/>
                <a:gd name="T20" fmla="*/ 30 w 59"/>
                <a:gd name="T21" fmla="*/ 4 h 32"/>
                <a:gd name="T22" fmla="*/ 40 w 59"/>
                <a:gd name="T23" fmla="*/ 5 h 32"/>
                <a:gd name="T24" fmla="*/ 49 w 59"/>
                <a:gd name="T25" fmla="*/ 11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9" h="32">
                  <a:moveTo>
                    <a:pt x="49" y="11"/>
                  </a:moveTo>
                  <a:lnTo>
                    <a:pt x="57" y="17"/>
                  </a:lnTo>
                  <a:lnTo>
                    <a:pt x="59" y="30"/>
                  </a:lnTo>
                  <a:lnTo>
                    <a:pt x="45" y="31"/>
                  </a:lnTo>
                  <a:lnTo>
                    <a:pt x="29" y="29"/>
                  </a:lnTo>
                  <a:lnTo>
                    <a:pt x="19" y="32"/>
                  </a:lnTo>
                  <a:lnTo>
                    <a:pt x="1" y="24"/>
                  </a:lnTo>
                  <a:lnTo>
                    <a:pt x="0" y="20"/>
                  </a:lnTo>
                  <a:lnTo>
                    <a:pt x="8" y="5"/>
                  </a:lnTo>
                  <a:lnTo>
                    <a:pt x="17" y="0"/>
                  </a:lnTo>
                  <a:lnTo>
                    <a:pt x="30" y="4"/>
                  </a:lnTo>
                  <a:lnTo>
                    <a:pt x="40" y="5"/>
                  </a:lnTo>
                  <a:lnTo>
                    <a:pt x="49" y="11"/>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292" name="Freeform 291">
              <a:extLst>
                <a:ext uri="{FF2B5EF4-FFF2-40B4-BE49-F238E27FC236}">
                  <a16:creationId xmlns:a16="http://schemas.microsoft.com/office/drawing/2014/main" id="{4CFF8571-7114-5E42-8BD8-1814E4932CAA}"/>
                </a:ext>
              </a:extLst>
            </p:cNvPr>
            <p:cNvSpPr>
              <a:spLocks/>
            </p:cNvSpPr>
            <p:nvPr/>
          </p:nvSpPr>
          <p:spPr bwMode="auto">
            <a:xfrm>
              <a:off x="8174025" y="3599638"/>
              <a:ext cx="67779" cy="60577"/>
            </a:xfrm>
            <a:custGeom>
              <a:avLst/>
              <a:gdLst>
                <a:gd name="T0" fmla="*/ 33 w 41"/>
                <a:gd name="T1" fmla="*/ 29 h 39"/>
                <a:gd name="T2" fmla="*/ 19 w 41"/>
                <a:gd name="T3" fmla="*/ 39 h 39"/>
                <a:gd name="T4" fmla="*/ 3 w 41"/>
                <a:gd name="T5" fmla="*/ 33 h 39"/>
                <a:gd name="T6" fmla="*/ 0 w 41"/>
                <a:gd name="T7" fmla="*/ 15 h 39"/>
                <a:gd name="T8" fmla="*/ 7 w 41"/>
                <a:gd name="T9" fmla="*/ 6 h 39"/>
                <a:gd name="T10" fmla="*/ 25 w 41"/>
                <a:gd name="T11" fmla="*/ 0 h 39"/>
                <a:gd name="T12" fmla="*/ 36 w 41"/>
                <a:gd name="T13" fmla="*/ 0 h 39"/>
                <a:gd name="T14" fmla="*/ 41 w 41"/>
                <a:gd name="T15" fmla="*/ 8 h 39"/>
                <a:gd name="T16" fmla="*/ 35 w 41"/>
                <a:gd name="T17" fmla="*/ 17 h 39"/>
                <a:gd name="T18" fmla="*/ 33 w 41"/>
                <a:gd name="T19" fmla="*/ 29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1" h="39">
                  <a:moveTo>
                    <a:pt x="33" y="29"/>
                  </a:moveTo>
                  <a:lnTo>
                    <a:pt x="19" y="39"/>
                  </a:lnTo>
                  <a:lnTo>
                    <a:pt x="3" y="33"/>
                  </a:lnTo>
                  <a:lnTo>
                    <a:pt x="0" y="15"/>
                  </a:lnTo>
                  <a:lnTo>
                    <a:pt x="7" y="6"/>
                  </a:lnTo>
                  <a:lnTo>
                    <a:pt x="25" y="0"/>
                  </a:lnTo>
                  <a:lnTo>
                    <a:pt x="36" y="0"/>
                  </a:lnTo>
                  <a:lnTo>
                    <a:pt x="41" y="8"/>
                  </a:lnTo>
                  <a:lnTo>
                    <a:pt x="35" y="17"/>
                  </a:lnTo>
                  <a:lnTo>
                    <a:pt x="33" y="2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293" name="Freeform 292">
              <a:extLst>
                <a:ext uri="{FF2B5EF4-FFF2-40B4-BE49-F238E27FC236}">
                  <a16:creationId xmlns:a16="http://schemas.microsoft.com/office/drawing/2014/main" id="{D8D9E3CC-4D55-F04A-B4F2-DC0D2DCB4BAD}"/>
                </a:ext>
              </a:extLst>
            </p:cNvPr>
            <p:cNvSpPr>
              <a:spLocks/>
            </p:cNvSpPr>
            <p:nvPr/>
          </p:nvSpPr>
          <p:spPr bwMode="auto">
            <a:xfrm>
              <a:off x="6995333" y="2534103"/>
              <a:ext cx="1555609" cy="1059323"/>
            </a:xfrm>
            <a:custGeom>
              <a:avLst/>
              <a:gdLst>
                <a:gd name="T0" fmla="*/ 872 w 941"/>
                <a:gd name="T1" fmla="*/ 114 h 682"/>
                <a:gd name="T2" fmla="*/ 932 w 941"/>
                <a:gd name="T3" fmla="*/ 118 h 682"/>
                <a:gd name="T4" fmla="*/ 919 w 941"/>
                <a:gd name="T5" fmla="*/ 164 h 682"/>
                <a:gd name="T6" fmla="*/ 928 w 941"/>
                <a:gd name="T7" fmla="*/ 214 h 682"/>
                <a:gd name="T8" fmla="*/ 895 w 941"/>
                <a:gd name="T9" fmla="*/ 232 h 682"/>
                <a:gd name="T10" fmla="*/ 873 w 941"/>
                <a:gd name="T11" fmla="*/ 251 h 682"/>
                <a:gd name="T12" fmla="*/ 825 w 941"/>
                <a:gd name="T13" fmla="*/ 291 h 682"/>
                <a:gd name="T14" fmla="*/ 813 w 941"/>
                <a:gd name="T15" fmla="*/ 265 h 682"/>
                <a:gd name="T16" fmla="*/ 771 w 941"/>
                <a:gd name="T17" fmla="*/ 289 h 682"/>
                <a:gd name="T18" fmla="*/ 781 w 941"/>
                <a:gd name="T19" fmla="*/ 317 h 682"/>
                <a:gd name="T20" fmla="*/ 833 w 941"/>
                <a:gd name="T21" fmla="*/ 325 h 682"/>
                <a:gd name="T22" fmla="*/ 827 w 941"/>
                <a:gd name="T23" fmla="*/ 354 h 682"/>
                <a:gd name="T24" fmla="*/ 849 w 941"/>
                <a:gd name="T25" fmla="*/ 410 h 682"/>
                <a:gd name="T26" fmla="*/ 880 w 941"/>
                <a:gd name="T27" fmla="*/ 466 h 682"/>
                <a:gd name="T28" fmla="*/ 903 w 941"/>
                <a:gd name="T29" fmla="*/ 517 h 682"/>
                <a:gd name="T30" fmla="*/ 871 w 941"/>
                <a:gd name="T31" fmla="*/ 593 h 682"/>
                <a:gd name="T32" fmla="*/ 801 w 941"/>
                <a:gd name="T33" fmla="*/ 642 h 682"/>
                <a:gd name="T34" fmla="*/ 744 w 941"/>
                <a:gd name="T35" fmla="*/ 659 h 682"/>
                <a:gd name="T36" fmla="*/ 727 w 941"/>
                <a:gd name="T37" fmla="*/ 659 h 682"/>
                <a:gd name="T38" fmla="*/ 664 w 941"/>
                <a:gd name="T39" fmla="*/ 642 h 682"/>
                <a:gd name="T40" fmla="*/ 624 w 941"/>
                <a:gd name="T41" fmla="*/ 629 h 682"/>
                <a:gd name="T42" fmla="*/ 576 w 941"/>
                <a:gd name="T43" fmla="*/ 640 h 682"/>
                <a:gd name="T44" fmla="*/ 569 w 941"/>
                <a:gd name="T45" fmla="*/ 649 h 682"/>
                <a:gd name="T46" fmla="*/ 535 w 941"/>
                <a:gd name="T47" fmla="*/ 627 h 682"/>
                <a:gd name="T48" fmla="*/ 494 w 941"/>
                <a:gd name="T49" fmla="*/ 582 h 682"/>
                <a:gd name="T50" fmla="*/ 491 w 941"/>
                <a:gd name="T51" fmla="*/ 527 h 682"/>
                <a:gd name="T52" fmla="*/ 456 w 941"/>
                <a:gd name="T53" fmla="*/ 505 h 682"/>
                <a:gd name="T54" fmla="*/ 401 w 941"/>
                <a:gd name="T55" fmla="*/ 508 h 682"/>
                <a:gd name="T56" fmla="*/ 356 w 941"/>
                <a:gd name="T57" fmla="*/ 520 h 682"/>
                <a:gd name="T58" fmla="*/ 321 w 941"/>
                <a:gd name="T59" fmla="*/ 520 h 682"/>
                <a:gd name="T60" fmla="*/ 253 w 941"/>
                <a:gd name="T61" fmla="*/ 508 h 682"/>
                <a:gd name="T62" fmla="*/ 199 w 941"/>
                <a:gd name="T63" fmla="*/ 478 h 682"/>
                <a:gd name="T64" fmla="*/ 129 w 941"/>
                <a:gd name="T65" fmla="*/ 449 h 682"/>
                <a:gd name="T66" fmla="*/ 120 w 941"/>
                <a:gd name="T67" fmla="*/ 408 h 682"/>
                <a:gd name="T68" fmla="*/ 54 w 941"/>
                <a:gd name="T69" fmla="*/ 342 h 682"/>
                <a:gd name="T70" fmla="*/ 26 w 941"/>
                <a:gd name="T71" fmla="*/ 307 h 682"/>
                <a:gd name="T72" fmla="*/ 3 w 941"/>
                <a:gd name="T73" fmla="*/ 280 h 682"/>
                <a:gd name="T74" fmla="*/ 42 w 941"/>
                <a:gd name="T75" fmla="*/ 264 h 682"/>
                <a:gd name="T76" fmla="*/ 91 w 941"/>
                <a:gd name="T77" fmla="*/ 230 h 682"/>
                <a:gd name="T78" fmla="*/ 68 w 941"/>
                <a:gd name="T79" fmla="*/ 172 h 682"/>
                <a:gd name="T80" fmla="*/ 136 w 941"/>
                <a:gd name="T81" fmla="*/ 130 h 682"/>
                <a:gd name="T82" fmla="*/ 151 w 941"/>
                <a:gd name="T83" fmla="*/ 85 h 682"/>
                <a:gd name="T84" fmla="*/ 213 w 941"/>
                <a:gd name="T85" fmla="*/ 116 h 682"/>
                <a:gd name="T86" fmla="*/ 267 w 941"/>
                <a:gd name="T87" fmla="*/ 168 h 682"/>
                <a:gd name="T88" fmla="*/ 343 w 941"/>
                <a:gd name="T89" fmla="*/ 205 h 682"/>
                <a:gd name="T90" fmla="*/ 433 w 941"/>
                <a:gd name="T91" fmla="*/ 219 h 682"/>
                <a:gd name="T92" fmla="*/ 512 w 941"/>
                <a:gd name="T93" fmla="*/ 241 h 682"/>
                <a:gd name="T94" fmla="*/ 591 w 941"/>
                <a:gd name="T95" fmla="*/ 214 h 682"/>
                <a:gd name="T96" fmla="*/ 590 w 941"/>
                <a:gd name="T97" fmla="*/ 182 h 682"/>
                <a:gd name="T98" fmla="*/ 632 w 941"/>
                <a:gd name="T99" fmla="*/ 164 h 682"/>
                <a:gd name="T100" fmla="*/ 687 w 941"/>
                <a:gd name="T101" fmla="*/ 134 h 682"/>
                <a:gd name="T102" fmla="*/ 659 w 941"/>
                <a:gd name="T103" fmla="*/ 108 h 682"/>
                <a:gd name="T104" fmla="*/ 616 w 941"/>
                <a:gd name="T105" fmla="*/ 107 h 682"/>
                <a:gd name="T106" fmla="*/ 652 w 941"/>
                <a:gd name="T107" fmla="*/ 66 h 682"/>
                <a:gd name="T108" fmla="*/ 642 w 941"/>
                <a:gd name="T109" fmla="*/ 18 h 682"/>
                <a:gd name="T110" fmla="*/ 672 w 941"/>
                <a:gd name="T111" fmla="*/ 0 h 682"/>
                <a:gd name="T112" fmla="*/ 757 w 941"/>
                <a:gd name="T113" fmla="*/ 42 h 6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941" h="682">
                  <a:moveTo>
                    <a:pt x="791" y="74"/>
                  </a:moveTo>
                  <a:lnTo>
                    <a:pt x="823" y="80"/>
                  </a:lnTo>
                  <a:lnTo>
                    <a:pt x="852" y="95"/>
                  </a:lnTo>
                  <a:lnTo>
                    <a:pt x="872" y="114"/>
                  </a:lnTo>
                  <a:lnTo>
                    <a:pt x="896" y="114"/>
                  </a:lnTo>
                  <a:lnTo>
                    <a:pt x="905" y="106"/>
                  </a:lnTo>
                  <a:lnTo>
                    <a:pt x="927" y="100"/>
                  </a:lnTo>
                  <a:lnTo>
                    <a:pt x="932" y="118"/>
                  </a:lnTo>
                  <a:lnTo>
                    <a:pt x="930" y="126"/>
                  </a:lnTo>
                  <a:lnTo>
                    <a:pt x="940" y="148"/>
                  </a:lnTo>
                  <a:lnTo>
                    <a:pt x="941" y="168"/>
                  </a:lnTo>
                  <a:lnTo>
                    <a:pt x="919" y="164"/>
                  </a:lnTo>
                  <a:lnTo>
                    <a:pt x="909" y="171"/>
                  </a:lnTo>
                  <a:lnTo>
                    <a:pt x="924" y="189"/>
                  </a:lnTo>
                  <a:lnTo>
                    <a:pt x="936" y="213"/>
                  </a:lnTo>
                  <a:lnTo>
                    <a:pt x="928" y="214"/>
                  </a:lnTo>
                  <a:lnTo>
                    <a:pt x="934" y="224"/>
                  </a:lnTo>
                  <a:lnTo>
                    <a:pt x="916" y="212"/>
                  </a:lnTo>
                  <a:lnTo>
                    <a:pt x="916" y="223"/>
                  </a:lnTo>
                  <a:lnTo>
                    <a:pt x="895" y="232"/>
                  </a:lnTo>
                  <a:lnTo>
                    <a:pt x="904" y="243"/>
                  </a:lnTo>
                  <a:lnTo>
                    <a:pt x="889" y="243"/>
                  </a:lnTo>
                  <a:lnTo>
                    <a:pt x="877" y="236"/>
                  </a:lnTo>
                  <a:lnTo>
                    <a:pt x="873" y="251"/>
                  </a:lnTo>
                  <a:lnTo>
                    <a:pt x="861" y="262"/>
                  </a:lnTo>
                  <a:lnTo>
                    <a:pt x="853" y="275"/>
                  </a:lnTo>
                  <a:lnTo>
                    <a:pt x="833" y="281"/>
                  </a:lnTo>
                  <a:lnTo>
                    <a:pt x="825" y="291"/>
                  </a:lnTo>
                  <a:lnTo>
                    <a:pt x="809" y="296"/>
                  </a:lnTo>
                  <a:lnTo>
                    <a:pt x="814" y="287"/>
                  </a:lnTo>
                  <a:lnTo>
                    <a:pt x="806" y="279"/>
                  </a:lnTo>
                  <a:lnTo>
                    <a:pt x="813" y="265"/>
                  </a:lnTo>
                  <a:lnTo>
                    <a:pt x="799" y="254"/>
                  </a:lnTo>
                  <a:lnTo>
                    <a:pt x="788" y="261"/>
                  </a:lnTo>
                  <a:lnTo>
                    <a:pt x="776" y="275"/>
                  </a:lnTo>
                  <a:lnTo>
                    <a:pt x="771" y="289"/>
                  </a:lnTo>
                  <a:lnTo>
                    <a:pt x="755" y="290"/>
                  </a:lnTo>
                  <a:lnTo>
                    <a:pt x="751" y="299"/>
                  </a:lnTo>
                  <a:lnTo>
                    <a:pt x="766" y="313"/>
                  </a:lnTo>
                  <a:lnTo>
                    <a:pt x="781" y="317"/>
                  </a:lnTo>
                  <a:lnTo>
                    <a:pt x="786" y="326"/>
                  </a:lnTo>
                  <a:lnTo>
                    <a:pt x="802" y="332"/>
                  </a:lnTo>
                  <a:lnTo>
                    <a:pt x="815" y="317"/>
                  </a:lnTo>
                  <a:lnTo>
                    <a:pt x="833" y="325"/>
                  </a:lnTo>
                  <a:lnTo>
                    <a:pt x="845" y="326"/>
                  </a:lnTo>
                  <a:lnTo>
                    <a:pt x="852" y="337"/>
                  </a:lnTo>
                  <a:lnTo>
                    <a:pt x="830" y="343"/>
                  </a:lnTo>
                  <a:lnTo>
                    <a:pt x="827" y="354"/>
                  </a:lnTo>
                  <a:lnTo>
                    <a:pt x="815" y="364"/>
                  </a:lnTo>
                  <a:lnTo>
                    <a:pt x="811" y="378"/>
                  </a:lnTo>
                  <a:lnTo>
                    <a:pt x="834" y="390"/>
                  </a:lnTo>
                  <a:lnTo>
                    <a:pt x="849" y="410"/>
                  </a:lnTo>
                  <a:lnTo>
                    <a:pt x="867" y="429"/>
                  </a:lnTo>
                  <a:lnTo>
                    <a:pt x="884" y="445"/>
                  </a:lnTo>
                  <a:lnTo>
                    <a:pt x="889" y="461"/>
                  </a:lnTo>
                  <a:lnTo>
                    <a:pt x="880" y="466"/>
                  </a:lnTo>
                  <a:lnTo>
                    <a:pt x="888" y="477"/>
                  </a:lnTo>
                  <a:lnTo>
                    <a:pt x="900" y="484"/>
                  </a:lnTo>
                  <a:lnTo>
                    <a:pt x="903" y="501"/>
                  </a:lnTo>
                  <a:lnTo>
                    <a:pt x="903" y="517"/>
                  </a:lnTo>
                  <a:lnTo>
                    <a:pt x="894" y="519"/>
                  </a:lnTo>
                  <a:lnTo>
                    <a:pt x="888" y="541"/>
                  </a:lnTo>
                  <a:lnTo>
                    <a:pt x="881" y="569"/>
                  </a:lnTo>
                  <a:lnTo>
                    <a:pt x="871" y="593"/>
                  </a:lnTo>
                  <a:lnTo>
                    <a:pt x="851" y="613"/>
                  </a:lnTo>
                  <a:lnTo>
                    <a:pt x="830" y="630"/>
                  </a:lnTo>
                  <a:lnTo>
                    <a:pt x="810" y="632"/>
                  </a:lnTo>
                  <a:lnTo>
                    <a:pt x="801" y="642"/>
                  </a:lnTo>
                  <a:lnTo>
                    <a:pt x="793" y="635"/>
                  </a:lnTo>
                  <a:lnTo>
                    <a:pt x="785" y="645"/>
                  </a:lnTo>
                  <a:lnTo>
                    <a:pt x="762" y="656"/>
                  </a:lnTo>
                  <a:lnTo>
                    <a:pt x="744" y="659"/>
                  </a:lnTo>
                  <a:lnTo>
                    <a:pt x="742" y="681"/>
                  </a:lnTo>
                  <a:lnTo>
                    <a:pt x="732" y="682"/>
                  </a:lnTo>
                  <a:lnTo>
                    <a:pt x="725" y="667"/>
                  </a:lnTo>
                  <a:lnTo>
                    <a:pt x="727" y="659"/>
                  </a:lnTo>
                  <a:lnTo>
                    <a:pt x="702" y="652"/>
                  </a:lnTo>
                  <a:lnTo>
                    <a:pt x="694" y="656"/>
                  </a:lnTo>
                  <a:lnTo>
                    <a:pt x="675" y="650"/>
                  </a:lnTo>
                  <a:lnTo>
                    <a:pt x="664" y="642"/>
                  </a:lnTo>
                  <a:lnTo>
                    <a:pt x="665" y="630"/>
                  </a:lnTo>
                  <a:lnTo>
                    <a:pt x="648" y="626"/>
                  </a:lnTo>
                  <a:lnTo>
                    <a:pt x="638" y="618"/>
                  </a:lnTo>
                  <a:lnTo>
                    <a:pt x="624" y="629"/>
                  </a:lnTo>
                  <a:lnTo>
                    <a:pt x="608" y="632"/>
                  </a:lnTo>
                  <a:lnTo>
                    <a:pt x="593" y="632"/>
                  </a:lnTo>
                  <a:lnTo>
                    <a:pt x="585" y="637"/>
                  </a:lnTo>
                  <a:lnTo>
                    <a:pt x="576" y="640"/>
                  </a:lnTo>
                  <a:lnTo>
                    <a:pt x="583" y="663"/>
                  </a:lnTo>
                  <a:lnTo>
                    <a:pt x="573" y="663"/>
                  </a:lnTo>
                  <a:lnTo>
                    <a:pt x="571" y="658"/>
                  </a:lnTo>
                  <a:lnTo>
                    <a:pt x="569" y="649"/>
                  </a:lnTo>
                  <a:lnTo>
                    <a:pt x="557" y="656"/>
                  </a:lnTo>
                  <a:lnTo>
                    <a:pt x="548" y="652"/>
                  </a:lnTo>
                  <a:lnTo>
                    <a:pt x="533" y="644"/>
                  </a:lnTo>
                  <a:lnTo>
                    <a:pt x="535" y="627"/>
                  </a:lnTo>
                  <a:lnTo>
                    <a:pt x="523" y="623"/>
                  </a:lnTo>
                  <a:lnTo>
                    <a:pt x="515" y="604"/>
                  </a:lnTo>
                  <a:lnTo>
                    <a:pt x="497" y="607"/>
                  </a:lnTo>
                  <a:lnTo>
                    <a:pt x="494" y="582"/>
                  </a:lnTo>
                  <a:lnTo>
                    <a:pt x="507" y="565"/>
                  </a:lnTo>
                  <a:lnTo>
                    <a:pt x="504" y="548"/>
                  </a:lnTo>
                  <a:lnTo>
                    <a:pt x="500" y="532"/>
                  </a:lnTo>
                  <a:lnTo>
                    <a:pt x="491" y="527"/>
                  </a:lnTo>
                  <a:lnTo>
                    <a:pt x="482" y="515"/>
                  </a:lnTo>
                  <a:lnTo>
                    <a:pt x="472" y="516"/>
                  </a:lnTo>
                  <a:lnTo>
                    <a:pt x="452" y="513"/>
                  </a:lnTo>
                  <a:lnTo>
                    <a:pt x="456" y="505"/>
                  </a:lnTo>
                  <a:lnTo>
                    <a:pt x="445" y="492"/>
                  </a:lnTo>
                  <a:lnTo>
                    <a:pt x="434" y="500"/>
                  </a:lnTo>
                  <a:lnTo>
                    <a:pt x="418" y="495"/>
                  </a:lnTo>
                  <a:lnTo>
                    <a:pt x="401" y="508"/>
                  </a:lnTo>
                  <a:lnTo>
                    <a:pt x="389" y="524"/>
                  </a:lnTo>
                  <a:lnTo>
                    <a:pt x="375" y="527"/>
                  </a:lnTo>
                  <a:lnTo>
                    <a:pt x="366" y="521"/>
                  </a:lnTo>
                  <a:lnTo>
                    <a:pt x="356" y="520"/>
                  </a:lnTo>
                  <a:lnTo>
                    <a:pt x="343" y="516"/>
                  </a:lnTo>
                  <a:lnTo>
                    <a:pt x="334" y="521"/>
                  </a:lnTo>
                  <a:lnTo>
                    <a:pt x="326" y="536"/>
                  </a:lnTo>
                  <a:lnTo>
                    <a:pt x="321" y="520"/>
                  </a:lnTo>
                  <a:lnTo>
                    <a:pt x="311" y="524"/>
                  </a:lnTo>
                  <a:lnTo>
                    <a:pt x="290" y="522"/>
                  </a:lnTo>
                  <a:lnTo>
                    <a:pt x="269" y="517"/>
                  </a:lnTo>
                  <a:lnTo>
                    <a:pt x="253" y="508"/>
                  </a:lnTo>
                  <a:lnTo>
                    <a:pt x="238" y="504"/>
                  </a:lnTo>
                  <a:lnTo>
                    <a:pt x="230" y="494"/>
                  </a:lnTo>
                  <a:lnTo>
                    <a:pt x="219" y="491"/>
                  </a:lnTo>
                  <a:lnTo>
                    <a:pt x="199" y="478"/>
                  </a:lnTo>
                  <a:lnTo>
                    <a:pt x="183" y="472"/>
                  </a:lnTo>
                  <a:lnTo>
                    <a:pt x="177" y="476"/>
                  </a:lnTo>
                  <a:lnTo>
                    <a:pt x="149" y="462"/>
                  </a:lnTo>
                  <a:lnTo>
                    <a:pt x="129" y="449"/>
                  </a:lnTo>
                  <a:lnTo>
                    <a:pt x="119" y="426"/>
                  </a:lnTo>
                  <a:lnTo>
                    <a:pt x="132" y="429"/>
                  </a:lnTo>
                  <a:lnTo>
                    <a:pt x="130" y="418"/>
                  </a:lnTo>
                  <a:lnTo>
                    <a:pt x="120" y="408"/>
                  </a:lnTo>
                  <a:lnTo>
                    <a:pt x="118" y="391"/>
                  </a:lnTo>
                  <a:lnTo>
                    <a:pt x="93" y="366"/>
                  </a:lnTo>
                  <a:lnTo>
                    <a:pt x="63" y="358"/>
                  </a:lnTo>
                  <a:lnTo>
                    <a:pt x="54" y="342"/>
                  </a:lnTo>
                  <a:lnTo>
                    <a:pt x="38" y="333"/>
                  </a:lnTo>
                  <a:lnTo>
                    <a:pt x="34" y="327"/>
                  </a:lnTo>
                  <a:lnTo>
                    <a:pt x="28" y="315"/>
                  </a:lnTo>
                  <a:lnTo>
                    <a:pt x="26" y="307"/>
                  </a:lnTo>
                  <a:lnTo>
                    <a:pt x="15" y="302"/>
                  </a:lnTo>
                  <a:lnTo>
                    <a:pt x="9" y="304"/>
                  </a:lnTo>
                  <a:lnTo>
                    <a:pt x="0" y="285"/>
                  </a:lnTo>
                  <a:lnTo>
                    <a:pt x="3" y="280"/>
                  </a:lnTo>
                  <a:lnTo>
                    <a:pt x="0" y="276"/>
                  </a:lnTo>
                  <a:lnTo>
                    <a:pt x="13" y="266"/>
                  </a:lnTo>
                  <a:lnTo>
                    <a:pt x="23" y="262"/>
                  </a:lnTo>
                  <a:lnTo>
                    <a:pt x="42" y="264"/>
                  </a:lnTo>
                  <a:lnTo>
                    <a:pt x="44" y="252"/>
                  </a:lnTo>
                  <a:lnTo>
                    <a:pt x="65" y="249"/>
                  </a:lnTo>
                  <a:lnTo>
                    <a:pt x="68" y="241"/>
                  </a:lnTo>
                  <a:lnTo>
                    <a:pt x="91" y="230"/>
                  </a:lnTo>
                  <a:lnTo>
                    <a:pt x="92" y="225"/>
                  </a:lnTo>
                  <a:lnTo>
                    <a:pt x="87" y="213"/>
                  </a:lnTo>
                  <a:lnTo>
                    <a:pt x="96" y="208"/>
                  </a:lnTo>
                  <a:lnTo>
                    <a:pt x="68" y="172"/>
                  </a:lnTo>
                  <a:lnTo>
                    <a:pt x="98" y="164"/>
                  </a:lnTo>
                  <a:lnTo>
                    <a:pt x="104" y="160"/>
                  </a:lnTo>
                  <a:lnTo>
                    <a:pt x="101" y="123"/>
                  </a:lnTo>
                  <a:lnTo>
                    <a:pt x="136" y="130"/>
                  </a:lnTo>
                  <a:lnTo>
                    <a:pt x="141" y="121"/>
                  </a:lnTo>
                  <a:lnTo>
                    <a:pt x="133" y="100"/>
                  </a:lnTo>
                  <a:lnTo>
                    <a:pt x="146" y="98"/>
                  </a:lnTo>
                  <a:lnTo>
                    <a:pt x="151" y="85"/>
                  </a:lnTo>
                  <a:lnTo>
                    <a:pt x="157" y="83"/>
                  </a:lnTo>
                  <a:lnTo>
                    <a:pt x="168" y="97"/>
                  </a:lnTo>
                  <a:lnTo>
                    <a:pt x="186" y="108"/>
                  </a:lnTo>
                  <a:lnTo>
                    <a:pt x="213" y="116"/>
                  </a:lnTo>
                  <a:lnTo>
                    <a:pt x="232" y="132"/>
                  </a:lnTo>
                  <a:lnTo>
                    <a:pt x="236" y="156"/>
                  </a:lnTo>
                  <a:lnTo>
                    <a:pt x="246" y="165"/>
                  </a:lnTo>
                  <a:lnTo>
                    <a:pt x="267" y="168"/>
                  </a:lnTo>
                  <a:lnTo>
                    <a:pt x="290" y="171"/>
                  </a:lnTo>
                  <a:lnTo>
                    <a:pt x="316" y="184"/>
                  </a:lnTo>
                  <a:lnTo>
                    <a:pt x="327" y="186"/>
                  </a:lnTo>
                  <a:lnTo>
                    <a:pt x="343" y="205"/>
                  </a:lnTo>
                  <a:lnTo>
                    <a:pt x="358" y="217"/>
                  </a:lnTo>
                  <a:lnTo>
                    <a:pt x="376" y="217"/>
                  </a:lnTo>
                  <a:lnTo>
                    <a:pt x="412" y="222"/>
                  </a:lnTo>
                  <a:lnTo>
                    <a:pt x="433" y="219"/>
                  </a:lnTo>
                  <a:lnTo>
                    <a:pt x="451" y="222"/>
                  </a:lnTo>
                  <a:lnTo>
                    <a:pt x="481" y="234"/>
                  </a:lnTo>
                  <a:lnTo>
                    <a:pt x="502" y="234"/>
                  </a:lnTo>
                  <a:lnTo>
                    <a:pt x="512" y="241"/>
                  </a:lnTo>
                  <a:lnTo>
                    <a:pt x="527" y="230"/>
                  </a:lnTo>
                  <a:lnTo>
                    <a:pt x="550" y="222"/>
                  </a:lnTo>
                  <a:lnTo>
                    <a:pt x="575" y="222"/>
                  </a:lnTo>
                  <a:lnTo>
                    <a:pt x="591" y="214"/>
                  </a:lnTo>
                  <a:lnTo>
                    <a:pt x="598" y="203"/>
                  </a:lnTo>
                  <a:lnTo>
                    <a:pt x="606" y="196"/>
                  </a:lnTo>
                  <a:lnTo>
                    <a:pt x="600" y="190"/>
                  </a:lnTo>
                  <a:lnTo>
                    <a:pt x="590" y="182"/>
                  </a:lnTo>
                  <a:lnTo>
                    <a:pt x="592" y="169"/>
                  </a:lnTo>
                  <a:lnTo>
                    <a:pt x="602" y="171"/>
                  </a:lnTo>
                  <a:lnTo>
                    <a:pt x="621" y="175"/>
                  </a:lnTo>
                  <a:lnTo>
                    <a:pt x="632" y="164"/>
                  </a:lnTo>
                  <a:lnTo>
                    <a:pt x="653" y="156"/>
                  </a:lnTo>
                  <a:lnTo>
                    <a:pt x="657" y="142"/>
                  </a:lnTo>
                  <a:lnTo>
                    <a:pt x="665" y="137"/>
                  </a:lnTo>
                  <a:lnTo>
                    <a:pt x="687" y="134"/>
                  </a:lnTo>
                  <a:lnTo>
                    <a:pt x="702" y="136"/>
                  </a:lnTo>
                  <a:lnTo>
                    <a:pt x="699" y="129"/>
                  </a:lnTo>
                  <a:lnTo>
                    <a:pt x="676" y="115"/>
                  </a:lnTo>
                  <a:lnTo>
                    <a:pt x="659" y="108"/>
                  </a:lnTo>
                  <a:lnTo>
                    <a:pt x="651" y="116"/>
                  </a:lnTo>
                  <a:lnTo>
                    <a:pt x="633" y="112"/>
                  </a:lnTo>
                  <a:lnTo>
                    <a:pt x="625" y="115"/>
                  </a:lnTo>
                  <a:lnTo>
                    <a:pt x="616" y="107"/>
                  </a:lnTo>
                  <a:lnTo>
                    <a:pt x="615" y="87"/>
                  </a:lnTo>
                  <a:lnTo>
                    <a:pt x="613" y="71"/>
                  </a:lnTo>
                  <a:lnTo>
                    <a:pt x="638" y="79"/>
                  </a:lnTo>
                  <a:lnTo>
                    <a:pt x="652" y="66"/>
                  </a:lnTo>
                  <a:lnTo>
                    <a:pt x="646" y="57"/>
                  </a:lnTo>
                  <a:lnTo>
                    <a:pt x="646" y="36"/>
                  </a:lnTo>
                  <a:lnTo>
                    <a:pt x="650" y="30"/>
                  </a:lnTo>
                  <a:lnTo>
                    <a:pt x="642" y="18"/>
                  </a:lnTo>
                  <a:lnTo>
                    <a:pt x="630" y="14"/>
                  </a:lnTo>
                  <a:lnTo>
                    <a:pt x="635" y="4"/>
                  </a:lnTo>
                  <a:lnTo>
                    <a:pt x="652" y="0"/>
                  </a:lnTo>
                  <a:lnTo>
                    <a:pt x="672" y="0"/>
                  </a:lnTo>
                  <a:lnTo>
                    <a:pt x="700" y="5"/>
                  </a:lnTo>
                  <a:lnTo>
                    <a:pt x="719" y="13"/>
                  </a:lnTo>
                  <a:lnTo>
                    <a:pt x="744" y="33"/>
                  </a:lnTo>
                  <a:lnTo>
                    <a:pt x="757" y="42"/>
                  </a:lnTo>
                  <a:lnTo>
                    <a:pt x="771" y="54"/>
                  </a:lnTo>
                  <a:lnTo>
                    <a:pt x="791" y="74"/>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294" name="Freeform 293">
              <a:extLst>
                <a:ext uri="{FF2B5EF4-FFF2-40B4-BE49-F238E27FC236}">
                  <a16:creationId xmlns:a16="http://schemas.microsoft.com/office/drawing/2014/main" id="{9C19E57F-EFEF-EB4C-8F06-99BA819D5D83}"/>
                </a:ext>
              </a:extLst>
            </p:cNvPr>
            <p:cNvSpPr>
              <a:spLocks noEditPoints="1"/>
            </p:cNvSpPr>
            <p:nvPr/>
          </p:nvSpPr>
          <p:spPr bwMode="auto">
            <a:xfrm>
              <a:off x="7818598" y="4071831"/>
              <a:ext cx="1390295" cy="511023"/>
            </a:xfrm>
            <a:custGeom>
              <a:avLst/>
              <a:gdLst>
                <a:gd name="T0" fmla="*/ 552 w 3445"/>
                <a:gd name="T1" fmla="*/ 826 h 1349"/>
                <a:gd name="T2" fmla="*/ 373 w 3445"/>
                <a:gd name="T3" fmla="*/ 522 h 1349"/>
                <a:gd name="T4" fmla="*/ 188 w 3445"/>
                <a:gd name="T5" fmla="*/ 258 h 1349"/>
                <a:gd name="T6" fmla="*/ 0 w 3445"/>
                <a:gd name="T7" fmla="*/ 0 h 1349"/>
                <a:gd name="T8" fmla="*/ 294 w 3445"/>
                <a:gd name="T9" fmla="*/ 161 h 1349"/>
                <a:gd name="T10" fmla="*/ 550 w 3445"/>
                <a:gd name="T11" fmla="*/ 347 h 1349"/>
                <a:gd name="T12" fmla="*/ 664 w 3445"/>
                <a:gd name="T13" fmla="*/ 557 h 1349"/>
                <a:gd name="T14" fmla="*/ 784 w 3445"/>
                <a:gd name="T15" fmla="*/ 673 h 1349"/>
                <a:gd name="T16" fmla="*/ 1707 w 3445"/>
                <a:gd name="T17" fmla="*/ 311 h 1349"/>
                <a:gd name="T18" fmla="*/ 1681 w 3445"/>
                <a:gd name="T19" fmla="*/ 535 h 1349"/>
                <a:gd name="T20" fmla="*/ 1562 w 3445"/>
                <a:gd name="T21" fmla="*/ 778 h 1349"/>
                <a:gd name="T22" fmla="*/ 1357 w 3445"/>
                <a:gd name="T23" fmla="*/ 732 h 1349"/>
                <a:gd name="T24" fmla="*/ 1129 w 3445"/>
                <a:gd name="T25" fmla="*/ 716 h 1349"/>
                <a:gd name="T26" fmla="*/ 1037 w 3445"/>
                <a:gd name="T27" fmla="*/ 431 h 1349"/>
                <a:gd name="T28" fmla="*/ 1154 w 3445"/>
                <a:gd name="T29" fmla="*/ 401 h 1349"/>
                <a:gd name="T30" fmla="*/ 1330 w 3445"/>
                <a:gd name="T31" fmla="*/ 339 h 1349"/>
                <a:gd name="T32" fmla="*/ 1527 w 3445"/>
                <a:gd name="T33" fmla="*/ 197 h 1349"/>
                <a:gd name="T34" fmla="*/ 1662 w 3445"/>
                <a:gd name="T35" fmla="*/ 191 h 1349"/>
                <a:gd name="T36" fmla="*/ 2518 w 3445"/>
                <a:gd name="T37" fmla="*/ 445 h 1349"/>
                <a:gd name="T38" fmla="*/ 2477 w 3445"/>
                <a:gd name="T39" fmla="*/ 543 h 1349"/>
                <a:gd name="T40" fmla="*/ 2463 w 3445"/>
                <a:gd name="T41" fmla="*/ 281 h 1349"/>
                <a:gd name="T42" fmla="*/ 2262 w 3445"/>
                <a:gd name="T43" fmla="*/ 346 h 1349"/>
                <a:gd name="T44" fmla="*/ 1948 w 3445"/>
                <a:gd name="T45" fmla="*/ 434 h 1349"/>
                <a:gd name="T46" fmla="*/ 1979 w 3445"/>
                <a:gd name="T47" fmla="*/ 548 h 1349"/>
                <a:gd name="T48" fmla="*/ 2047 w 3445"/>
                <a:gd name="T49" fmla="*/ 596 h 1349"/>
                <a:gd name="T50" fmla="*/ 2098 w 3445"/>
                <a:gd name="T51" fmla="*/ 865 h 1349"/>
                <a:gd name="T52" fmla="*/ 2065 w 3445"/>
                <a:gd name="T53" fmla="*/ 847 h 1349"/>
                <a:gd name="T54" fmla="*/ 1931 w 3445"/>
                <a:gd name="T55" fmla="*/ 773 h 1349"/>
                <a:gd name="T56" fmla="*/ 1889 w 3445"/>
                <a:gd name="T57" fmla="*/ 937 h 1349"/>
                <a:gd name="T58" fmla="*/ 1826 w 3445"/>
                <a:gd name="T59" fmla="*/ 764 h 1349"/>
                <a:gd name="T60" fmla="*/ 1816 w 3445"/>
                <a:gd name="T61" fmla="*/ 582 h 1349"/>
                <a:gd name="T62" fmla="*/ 1993 w 3445"/>
                <a:gd name="T63" fmla="*/ 380 h 1349"/>
                <a:gd name="T64" fmla="*/ 2262 w 3445"/>
                <a:gd name="T65" fmla="*/ 346 h 1349"/>
                <a:gd name="T66" fmla="*/ 3092 w 3445"/>
                <a:gd name="T67" fmla="*/ 663 h 1349"/>
                <a:gd name="T68" fmla="*/ 3365 w 3445"/>
                <a:gd name="T69" fmla="*/ 672 h 1349"/>
                <a:gd name="T70" fmla="*/ 3353 w 3445"/>
                <a:gd name="T71" fmla="*/ 1173 h 1349"/>
                <a:gd name="T72" fmla="*/ 3200 w 3445"/>
                <a:gd name="T73" fmla="*/ 1114 h 1349"/>
                <a:gd name="T74" fmla="*/ 3062 w 3445"/>
                <a:gd name="T75" fmla="*/ 854 h 1349"/>
                <a:gd name="T76" fmla="*/ 2838 w 3445"/>
                <a:gd name="T77" fmla="*/ 817 h 1349"/>
                <a:gd name="T78" fmla="*/ 2849 w 3445"/>
                <a:gd name="T79" fmla="*/ 676 h 1349"/>
                <a:gd name="T80" fmla="*/ 2758 w 3445"/>
                <a:gd name="T81" fmla="*/ 604 h 1349"/>
                <a:gd name="T82" fmla="*/ 2800 w 3445"/>
                <a:gd name="T83" fmla="*/ 498 h 1349"/>
                <a:gd name="T84" fmla="*/ 2677 w 3445"/>
                <a:gd name="T85" fmla="*/ 795 h 1349"/>
                <a:gd name="T86" fmla="*/ 2458 w 3445"/>
                <a:gd name="T87" fmla="*/ 755 h 1349"/>
                <a:gd name="T88" fmla="*/ 2409 w 3445"/>
                <a:gd name="T89" fmla="*/ 761 h 1349"/>
                <a:gd name="T90" fmla="*/ 2391 w 3445"/>
                <a:gd name="T91" fmla="*/ 733 h 1349"/>
                <a:gd name="T92" fmla="*/ 2914 w 3445"/>
                <a:gd name="T93" fmla="*/ 990 h 1349"/>
                <a:gd name="T94" fmla="*/ 2960 w 3445"/>
                <a:gd name="T95" fmla="*/ 996 h 1349"/>
                <a:gd name="T96" fmla="*/ 1295 w 3445"/>
                <a:gd name="T97" fmla="*/ 1058 h 1349"/>
                <a:gd name="T98" fmla="*/ 1431 w 3445"/>
                <a:gd name="T99" fmla="*/ 1212 h 1349"/>
                <a:gd name="T100" fmla="*/ 1136 w 3445"/>
                <a:gd name="T101" fmla="*/ 1158 h 1349"/>
                <a:gd name="T102" fmla="*/ 830 w 3445"/>
                <a:gd name="T103" fmla="*/ 1093 h 1349"/>
                <a:gd name="T104" fmla="*/ 898 w 3445"/>
                <a:gd name="T105" fmla="*/ 974 h 1349"/>
                <a:gd name="T106" fmla="*/ 2061 w 3445"/>
                <a:gd name="T107" fmla="*/ 1156 h 1349"/>
                <a:gd name="T108" fmla="*/ 1835 w 3445"/>
                <a:gd name="T109" fmla="*/ 1186 h 1349"/>
                <a:gd name="T110" fmla="*/ 2061 w 3445"/>
                <a:gd name="T111" fmla="*/ 1156 h 1349"/>
                <a:gd name="T112" fmla="*/ 1774 w 3445"/>
                <a:gd name="T113" fmla="*/ 1208 h 1349"/>
                <a:gd name="T114" fmla="*/ 1622 w 3445"/>
                <a:gd name="T115" fmla="*/ 1187 h 1349"/>
                <a:gd name="T116" fmla="*/ 2095 w 3445"/>
                <a:gd name="T117" fmla="*/ 1349 h 1349"/>
                <a:gd name="T118" fmla="*/ 2210 w 3445"/>
                <a:gd name="T119" fmla="*/ 1224 h 1349"/>
                <a:gd name="T120" fmla="*/ 1881 w 3445"/>
                <a:gd name="T121" fmla="*/ 1339 h 1349"/>
                <a:gd name="T122" fmla="*/ 1864 w 3445"/>
                <a:gd name="T123" fmla="*/ 1290 h 13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445" h="1349">
                  <a:moveTo>
                    <a:pt x="789" y="965"/>
                  </a:moveTo>
                  <a:lnTo>
                    <a:pt x="706" y="967"/>
                  </a:lnTo>
                  <a:lnTo>
                    <a:pt x="646" y="895"/>
                  </a:lnTo>
                  <a:lnTo>
                    <a:pt x="552" y="826"/>
                  </a:lnTo>
                  <a:lnTo>
                    <a:pt x="521" y="774"/>
                  </a:lnTo>
                  <a:lnTo>
                    <a:pt x="466" y="705"/>
                  </a:lnTo>
                  <a:lnTo>
                    <a:pt x="429" y="641"/>
                  </a:lnTo>
                  <a:lnTo>
                    <a:pt x="373" y="522"/>
                  </a:lnTo>
                  <a:lnTo>
                    <a:pt x="307" y="451"/>
                  </a:lnTo>
                  <a:lnTo>
                    <a:pt x="285" y="378"/>
                  </a:lnTo>
                  <a:lnTo>
                    <a:pt x="257" y="311"/>
                  </a:lnTo>
                  <a:lnTo>
                    <a:pt x="188" y="258"/>
                  </a:lnTo>
                  <a:lnTo>
                    <a:pt x="147" y="185"/>
                  </a:lnTo>
                  <a:lnTo>
                    <a:pt x="89" y="137"/>
                  </a:lnTo>
                  <a:lnTo>
                    <a:pt x="8" y="43"/>
                  </a:lnTo>
                  <a:lnTo>
                    <a:pt x="0" y="0"/>
                  </a:lnTo>
                  <a:lnTo>
                    <a:pt x="48" y="3"/>
                  </a:lnTo>
                  <a:lnTo>
                    <a:pt x="165" y="20"/>
                  </a:lnTo>
                  <a:lnTo>
                    <a:pt x="234" y="103"/>
                  </a:lnTo>
                  <a:lnTo>
                    <a:pt x="294" y="161"/>
                  </a:lnTo>
                  <a:lnTo>
                    <a:pt x="337" y="196"/>
                  </a:lnTo>
                  <a:lnTo>
                    <a:pt x="410" y="288"/>
                  </a:lnTo>
                  <a:lnTo>
                    <a:pt x="486" y="289"/>
                  </a:lnTo>
                  <a:lnTo>
                    <a:pt x="550" y="347"/>
                  </a:lnTo>
                  <a:lnTo>
                    <a:pt x="594" y="419"/>
                  </a:lnTo>
                  <a:lnTo>
                    <a:pt x="652" y="458"/>
                  </a:lnTo>
                  <a:lnTo>
                    <a:pt x="621" y="527"/>
                  </a:lnTo>
                  <a:lnTo>
                    <a:pt x="664" y="557"/>
                  </a:lnTo>
                  <a:lnTo>
                    <a:pt x="691" y="559"/>
                  </a:lnTo>
                  <a:lnTo>
                    <a:pt x="703" y="618"/>
                  </a:lnTo>
                  <a:lnTo>
                    <a:pt x="729" y="666"/>
                  </a:lnTo>
                  <a:lnTo>
                    <a:pt x="784" y="673"/>
                  </a:lnTo>
                  <a:lnTo>
                    <a:pt x="819" y="727"/>
                  </a:lnTo>
                  <a:lnTo>
                    <a:pt x="797" y="833"/>
                  </a:lnTo>
                  <a:lnTo>
                    <a:pt x="789" y="965"/>
                  </a:lnTo>
                  <a:moveTo>
                    <a:pt x="1707" y="311"/>
                  </a:moveTo>
                  <a:lnTo>
                    <a:pt x="1792" y="390"/>
                  </a:lnTo>
                  <a:lnTo>
                    <a:pt x="1703" y="400"/>
                  </a:lnTo>
                  <a:lnTo>
                    <a:pt x="1678" y="458"/>
                  </a:lnTo>
                  <a:lnTo>
                    <a:pt x="1681" y="535"/>
                  </a:lnTo>
                  <a:lnTo>
                    <a:pt x="1608" y="593"/>
                  </a:lnTo>
                  <a:lnTo>
                    <a:pt x="1605" y="678"/>
                  </a:lnTo>
                  <a:lnTo>
                    <a:pt x="1572" y="808"/>
                  </a:lnTo>
                  <a:lnTo>
                    <a:pt x="1562" y="778"/>
                  </a:lnTo>
                  <a:lnTo>
                    <a:pt x="1475" y="816"/>
                  </a:lnTo>
                  <a:lnTo>
                    <a:pt x="1447" y="764"/>
                  </a:lnTo>
                  <a:lnTo>
                    <a:pt x="1394" y="759"/>
                  </a:lnTo>
                  <a:lnTo>
                    <a:pt x="1357" y="732"/>
                  </a:lnTo>
                  <a:lnTo>
                    <a:pt x="1267" y="763"/>
                  </a:lnTo>
                  <a:lnTo>
                    <a:pt x="1240" y="722"/>
                  </a:lnTo>
                  <a:lnTo>
                    <a:pt x="1191" y="726"/>
                  </a:lnTo>
                  <a:lnTo>
                    <a:pt x="1129" y="716"/>
                  </a:lnTo>
                  <a:lnTo>
                    <a:pt x="1120" y="602"/>
                  </a:lnTo>
                  <a:lnTo>
                    <a:pt x="1083" y="578"/>
                  </a:lnTo>
                  <a:lnTo>
                    <a:pt x="1047" y="506"/>
                  </a:lnTo>
                  <a:lnTo>
                    <a:pt x="1037" y="431"/>
                  </a:lnTo>
                  <a:lnTo>
                    <a:pt x="1045" y="352"/>
                  </a:lnTo>
                  <a:lnTo>
                    <a:pt x="1089" y="296"/>
                  </a:lnTo>
                  <a:lnTo>
                    <a:pt x="1102" y="353"/>
                  </a:lnTo>
                  <a:lnTo>
                    <a:pt x="1154" y="401"/>
                  </a:lnTo>
                  <a:lnTo>
                    <a:pt x="1202" y="383"/>
                  </a:lnTo>
                  <a:lnTo>
                    <a:pt x="1250" y="389"/>
                  </a:lnTo>
                  <a:lnTo>
                    <a:pt x="1294" y="346"/>
                  </a:lnTo>
                  <a:lnTo>
                    <a:pt x="1330" y="339"/>
                  </a:lnTo>
                  <a:lnTo>
                    <a:pt x="1401" y="363"/>
                  </a:lnTo>
                  <a:lnTo>
                    <a:pt x="1463" y="345"/>
                  </a:lnTo>
                  <a:lnTo>
                    <a:pt x="1499" y="226"/>
                  </a:lnTo>
                  <a:lnTo>
                    <a:pt x="1527" y="197"/>
                  </a:lnTo>
                  <a:lnTo>
                    <a:pt x="1550" y="100"/>
                  </a:lnTo>
                  <a:lnTo>
                    <a:pt x="1637" y="100"/>
                  </a:lnTo>
                  <a:lnTo>
                    <a:pt x="1702" y="114"/>
                  </a:lnTo>
                  <a:lnTo>
                    <a:pt x="1662" y="191"/>
                  </a:lnTo>
                  <a:lnTo>
                    <a:pt x="1719" y="272"/>
                  </a:lnTo>
                  <a:lnTo>
                    <a:pt x="1707" y="311"/>
                  </a:lnTo>
                  <a:moveTo>
                    <a:pt x="2521" y="370"/>
                  </a:moveTo>
                  <a:lnTo>
                    <a:pt x="2518" y="445"/>
                  </a:lnTo>
                  <a:lnTo>
                    <a:pt x="2479" y="436"/>
                  </a:lnTo>
                  <a:lnTo>
                    <a:pt x="2468" y="488"/>
                  </a:lnTo>
                  <a:lnTo>
                    <a:pt x="2498" y="533"/>
                  </a:lnTo>
                  <a:lnTo>
                    <a:pt x="2477" y="543"/>
                  </a:lnTo>
                  <a:lnTo>
                    <a:pt x="2447" y="489"/>
                  </a:lnTo>
                  <a:lnTo>
                    <a:pt x="2424" y="380"/>
                  </a:lnTo>
                  <a:lnTo>
                    <a:pt x="2439" y="312"/>
                  </a:lnTo>
                  <a:lnTo>
                    <a:pt x="2463" y="281"/>
                  </a:lnTo>
                  <a:lnTo>
                    <a:pt x="2469" y="328"/>
                  </a:lnTo>
                  <a:lnTo>
                    <a:pt x="2514" y="335"/>
                  </a:lnTo>
                  <a:lnTo>
                    <a:pt x="2521" y="370"/>
                  </a:lnTo>
                  <a:moveTo>
                    <a:pt x="2262" y="346"/>
                  </a:moveTo>
                  <a:lnTo>
                    <a:pt x="2202" y="430"/>
                  </a:lnTo>
                  <a:lnTo>
                    <a:pt x="2145" y="446"/>
                  </a:lnTo>
                  <a:lnTo>
                    <a:pt x="2073" y="430"/>
                  </a:lnTo>
                  <a:lnTo>
                    <a:pt x="1948" y="434"/>
                  </a:lnTo>
                  <a:lnTo>
                    <a:pt x="1882" y="446"/>
                  </a:lnTo>
                  <a:lnTo>
                    <a:pt x="1871" y="511"/>
                  </a:lnTo>
                  <a:lnTo>
                    <a:pt x="1938" y="586"/>
                  </a:lnTo>
                  <a:lnTo>
                    <a:pt x="1979" y="548"/>
                  </a:lnTo>
                  <a:lnTo>
                    <a:pt x="2119" y="519"/>
                  </a:lnTo>
                  <a:lnTo>
                    <a:pt x="2113" y="558"/>
                  </a:lnTo>
                  <a:lnTo>
                    <a:pt x="2080" y="546"/>
                  </a:lnTo>
                  <a:lnTo>
                    <a:pt x="2047" y="596"/>
                  </a:lnTo>
                  <a:lnTo>
                    <a:pt x="1980" y="629"/>
                  </a:lnTo>
                  <a:lnTo>
                    <a:pt x="2049" y="738"/>
                  </a:lnTo>
                  <a:lnTo>
                    <a:pt x="2034" y="767"/>
                  </a:lnTo>
                  <a:lnTo>
                    <a:pt x="2098" y="865"/>
                  </a:lnTo>
                  <a:lnTo>
                    <a:pt x="2095" y="921"/>
                  </a:lnTo>
                  <a:lnTo>
                    <a:pt x="2054" y="946"/>
                  </a:lnTo>
                  <a:lnTo>
                    <a:pt x="2026" y="916"/>
                  </a:lnTo>
                  <a:lnTo>
                    <a:pt x="2065" y="847"/>
                  </a:lnTo>
                  <a:lnTo>
                    <a:pt x="1990" y="880"/>
                  </a:lnTo>
                  <a:lnTo>
                    <a:pt x="1972" y="856"/>
                  </a:lnTo>
                  <a:lnTo>
                    <a:pt x="1983" y="823"/>
                  </a:lnTo>
                  <a:lnTo>
                    <a:pt x="1931" y="773"/>
                  </a:lnTo>
                  <a:lnTo>
                    <a:pt x="1939" y="690"/>
                  </a:lnTo>
                  <a:lnTo>
                    <a:pt x="1888" y="716"/>
                  </a:lnTo>
                  <a:lnTo>
                    <a:pt x="1891" y="815"/>
                  </a:lnTo>
                  <a:lnTo>
                    <a:pt x="1889" y="937"/>
                  </a:lnTo>
                  <a:lnTo>
                    <a:pt x="1841" y="950"/>
                  </a:lnTo>
                  <a:lnTo>
                    <a:pt x="1809" y="925"/>
                  </a:lnTo>
                  <a:lnTo>
                    <a:pt x="1834" y="846"/>
                  </a:lnTo>
                  <a:lnTo>
                    <a:pt x="1826" y="764"/>
                  </a:lnTo>
                  <a:lnTo>
                    <a:pt x="1794" y="763"/>
                  </a:lnTo>
                  <a:lnTo>
                    <a:pt x="1772" y="705"/>
                  </a:lnTo>
                  <a:lnTo>
                    <a:pt x="1805" y="649"/>
                  </a:lnTo>
                  <a:lnTo>
                    <a:pt x="1816" y="582"/>
                  </a:lnTo>
                  <a:lnTo>
                    <a:pt x="1855" y="453"/>
                  </a:lnTo>
                  <a:lnTo>
                    <a:pt x="1871" y="418"/>
                  </a:lnTo>
                  <a:lnTo>
                    <a:pt x="1934" y="355"/>
                  </a:lnTo>
                  <a:lnTo>
                    <a:pt x="1993" y="380"/>
                  </a:lnTo>
                  <a:lnTo>
                    <a:pt x="2088" y="392"/>
                  </a:lnTo>
                  <a:lnTo>
                    <a:pt x="2175" y="388"/>
                  </a:lnTo>
                  <a:lnTo>
                    <a:pt x="2248" y="327"/>
                  </a:lnTo>
                  <a:lnTo>
                    <a:pt x="2262" y="346"/>
                  </a:lnTo>
                  <a:moveTo>
                    <a:pt x="2932" y="565"/>
                  </a:moveTo>
                  <a:lnTo>
                    <a:pt x="2950" y="702"/>
                  </a:lnTo>
                  <a:lnTo>
                    <a:pt x="3026" y="753"/>
                  </a:lnTo>
                  <a:lnTo>
                    <a:pt x="3092" y="663"/>
                  </a:lnTo>
                  <a:lnTo>
                    <a:pt x="3179" y="612"/>
                  </a:lnTo>
                  <a:lnTo>
                    <a:pt x="3246" y="612"/>
                  </a:lnTo>
                  <a:lnTo>
                    <a:pt x="3310" y="641"/>
                  </a:lnTo>
                  <a:lnTo>
                    <a:pt x="3365" y="672"/>
                  </a:lnTo>
                  <a:lnTo>
                    <a:pt x="3445" y="688"/>
                  </a:lnTo>
                  <a:lnTo>
                    <a:pt x="3434" y="965"/>
                  </a:lnTo>
                  <a:lnTo>
                    <a:pt x="3414" y="1243"/>
                  </a:lnTo>
                  <a:lnTo>
                    <a:pt x="3353" y="1173"/>
                  </a:lnTo>
                  <a:lnTo>
                    <a:pt x="3279" y="1156"/>
                  </a:lnTo>
                  <a:lnTo>
                    <a:pt x="3258" y="1180"/>
                  </a:lnTo>
                  <a:lnTo>
                    <a:pt x="3163" y="1183"/>
                  </a:lnTo>
                  <a:lnTo>
                    <a:pt x="3200" y="1114"/>
                  </a:lnTo>
                  <a:lnTo>
                    <a:pt x="3249" y="1090"/>
                  </a:lnTo>
                  <a:lnTo>
                    <a:pt x="3236" y="997"/>
                  </a:lnTo>
                  <a:lnTo>
                    <a:pt x="3205" y="926"/>
                  </a:lnTo>
                  <a:lnTo>
                    <a:pt x="3062" y="854"/>
                  </a:lnTo>
                  <a:lnTo>
                    <a:pt x="3001" y="847"/>
                  </a:lnTo>
                  <a:lnTo>
                    <a:pt x="2891" y="768"/>
                  </a:lnTo>
                  <a:lnTo>
                    <a:pt x="2867" y="809"/>
                  </a:lnTo>
                  <a:lnTo>
                    <a:pt x="2838" y="817"/>
                  </a:lnTo>
                  <a:lnTo>
                    <a:pt x="2822" y="786"/>
                  </a:lnTo>
                  <a:lnTo>
                    <a:pt x="2823" y="749"/>
                  </a:lnTo>
                  <a:lnTo>
                    <a:pt x="2767" y="707"/>
                  </a:lnTo>
                  <a:lnTo>
                    <a:pt x="2849" y="676"/>
                  </a:lnTo>
                  <a:lnTo>
                    <a:pt x="2902" y="678"/>
                  </a:lnTo>
                  <a:lnTo>
                    <a:pt x="2897" y="655"/>
                  </a:lnTo>
                  <a:lnTo>
                    <a:pt x="2787" y="655"/>
                  </a:lnTo>
                  <a:lnTo>
                    <a:pt x="2758" y="604"/>
                  </a:lnTo>
                  <a:lnTo>
                    <a:pt x="2691" y="589"/>
                  </a:lnTo>
                  <a:lnTo>
                    <a:pt x="2659" y="546"/>
                  </a:lnTo>
                  <a:lnTo>
                    <a:pt x="2761" y="526"/>
                  </a:lnTo>
                  <a:lnTo>
                    <a:pt x="2800" y="498"/>
                  </a:lnTo>
                  <a:lnTo>
                    <a:pt x="2920" y="533"/>
                  </a:lnTo>
                  <a:lnTo>
                    <a:pt x="2932" y="565"/>
                  </a:lnTo>
                  <a:moveTo>
                    <a:pt x="2652" y="730"/>
                  </a:moveTo>
                  <a:lnTo>
                    <a:pt x="2677" y="795"/>
                  </a:lnTo>
                  <a:lnTo>
                    <a:pt x="2615" y="760"/>
                  </a:lnTo>
                  <a:lnTo>
                    <a:pt x="2552" y="753"/>
                  </a:lnTo>
                  <a:lnTo>
                    <a:pt x="2510" y="758"/>
                  </a:lnTo>
                  <a:lnTo>
                    <a:pt x="2458" y="755"/>
                  </a:lnTo>
                  <a:lnTo>
                    <a:pt x="2477" y="709"/>
                  </a:lnTo>
                  <a:lnTo>
                    <a:pt x="2570" y="705"/>
                  </a:lnTo>
                  <a:lnTo>
                    <a:pt x="2652" y="730"/>
                  </a:lnTo>
                  <a:moveTo>
                    <a:pt x="2409" y="761"/>
                  </a:moveTo>
                  <a:lnTo>
                    <a:pt x="2380" y="789"/>
                  </a:lnTo>
                  <a:lnTo>
                    <a:pt x="2328" y="774"/>
                  </a:lnTo>
                  <a:lnTo>
                    <a:pt x="2315" y="737"/>
                  </a:lnTo>
                  <a:lnTo>
                    <a:pt x="2391" y="733"/>
                  </a:lnTo>
                  <a:lnTo>
                    <a:pt x="2409" y="761"/>
                  </a:lnTo>
                  <a:moveTo>
                    <a:pt x="2960" y="996"/>
                  </a:moveTo>
                  <a:lnTo>
                    <a:pt x="2917" y="1054"/>
                  </a:lnTo>
                  <a:lnTo>
                    <a:pt x="2914" y="990"/>
                  </a:lnTo>
                  <a:lnTo>
                    <a:pt x="2929" y="959"/>
                  </a:lnTo>
                  <a:lnTo>
                    <a:pt x="2947" y="930"/>
                  </a:lnTo>
                  <a:lnTo>
                    <a:pt x="2962" y="955"/>
                  </a:lnTo>
                  <a:lnTo>
                    <a:pt x="2960" y="996"/>
                  </a:lnTo>
                  <a:moveTo>
                    <a:pt x="996" y="1044"/>
                  </a:moveTo>
                  <a:lnTo>
                    <a:pt x="1139" y="1052"/>
                  </a:lnTo>
                  <a:lnTo>
                    <a:pt x="1158" y="1017"/>
                  </a:lnTo>
                  <a:lnTo>
                    <a:pt x="1295" y="1058"/>
                  </a:lnTo>
                  <a:lnTo>
                    <a:pt x="1319" y="1113"/>
                  </a:lnTo>
                  <a:lnTo>
                    <a:pt x="1431" y="1129"/>
                  </a:lnTo>
                  <a:lnTo>
                    <a:pt x="1519" y="1179"/>
                  </a:lnTo>
                  <a:lnTo>
                    <a:pt x="1431" y="1212"/>
                  </a:lnTo>
                  <a:lnTo>
                    <a:pt x="1351" y="1177"/>
                  </a:lnTo>
                  <a:lnTo>
                    <a:pt x="1283" y="1180"/>
                  </a:lnTo>
                  <a:lnTo>
                    <a:pt x="1206" y="1174"/>
                  </a:lnTo>
                  <a:lnTo>
                    <a:pt x="1136" y="1158"/>
                  </a:lnTo>
                  <a:lnTo>
                    <a:pt x="1052" y="1126"/>
                  </a:lnTo>
                  <a:lnTo>
                    <a:pt x="997" y="1117"/>
                  </a:lnTo>
                  <a:lnTo>
                    <a:pt x="965" y="1128"/>
                  </a:lnTo>
                  <a:lnTo>
                    <a:pt x="830" y="1093"/>
                  </a:lnTo>
                  <a:lnTo>
                    <a:pt x="819" y="1056"/>
                  </a:lnTo>
                  <a:lnTo>
                    <a:pt x="751" y="1050"/>
                  </a:lnTo>
                  <a:lnTo>
                    <a:pt x="807" y="969"/>
                  </a:lnTo>
                  <a:lnTo>
                    <a:pt x="898" y="974"/>
                  </a:lnTo>
                  <a:lnTo>
                    <a:pt x="957" y="1007"/>
                  </a:lnTo>
                  <a:lnTo>
                    <a:pt x="987" y="1013"/>
                  </a:lnTo>
                  <a:lnTo>
                    <a:pt x="996" y="1044"/>
                  </a:lnTo>
                  <a:moveTo>
                    <a:pt x="2061" y="1156"/>
                  </a:moveTo>
                  <a:lnTo>
                    <a:pt x="2046" y="1203"/>
                  </a:lnTo>
                  <a:lnTo>
                    <a:pt x="1932" y="1227"/>
                  </a:lnTo>
                  <a:lnTo>
                    <a:pt x="1833" y="1217"/>
                  </a:lnTo>
                  <a:lnTo>
                    <a:pt x="1835" y="1186"/>
                  </a:lnTo>
                  <a:lnTo>
                    <a:pt x="1896" y="1168"/>
                  </a:lnTo>
                  <a:lnTo>
                    <a:pt x="1941" y="1193"/>
                  </a:lnTo>
                  <a:lnTo>
                    <a:pt x="1991" y="1187"/>
                  </a:lnTo>
                  <a:lnTo>
                    <a:pt x="2061" y="1156"/>
                  </a:lnTo>
                  <a:moveTo>
                    <a:pt x="1685" y="1156"/>
                  </a:moveTo>
                  <a:lnTo>
                    <a:pt x="1711" y="1179"/>
                  </a:lnTo>
                  <a:lnTo>
                    <a:pt x="1758" y="1172"/>
                  </a:lnTo>
                  <a:lnTo>
                    <a:pt x="1774" y="1208"/>
                  </a:lnTo>
                  <a:lnTo>
                    <a:pt x="1685" y="1225"/>
                  </a:lnTo>
                  <a:lnTo>
                    <a:pt x="1633" y="1236"/>
                  </a:lnTo>
                  <a:lnTo>
                    <a:pt x="1592" y="1236"/>
                  </a:lnTo>
                  <a:lnTo>
                    <a:pt x="1622" y="1187"/>
                  </a:lnTo>
                  <a:lnTo>
                    <a:pt x="1663" y="1186"/>
                  </a:lnTo>
                  <a:lnTo>
                    <a:pt x="1685" y="1156"/>
                  </a:lnTo>
                  <a:moveTo>
                    <a:pt x="2161" y="1330"/>
                  </a:moveTo>
                  <a:lnTo>
                    <a:pt x="2095" y="1349"/>
                  </a:lnTo>
                  <a:lnTo>
                    <a:pt x="2087" y="1339"/>
                  </a:lnTo>
                  <a:lnTo>
                    <a:pt x="2097" y="1310"/>
                  </a:lnTo>
                  <a:lnTo>
                    <a:pt x="2133" y="1258"/>
                  </a:lnTo>
                  <a:lnTo>
                    <a:pt x="2210" y="1224"/>
                  </a:lnTo>
                  <a:lnTo>
                    <a:pt x="2217" y="1241"/>
                  </a:lnTo>
                  <a:lnTo>
                    <a:pt x="2216" y="1266"/>
                  </a:lnTo>
                  <a:lnTo>
                    <a:pt x="2161" y="1330"/>
                  </a:lnTo>
                  <a:moveTo>
                    <a:pt x="1881" y="1339"/>
                  </a:moveTo>
                  <a:lnTo>
                    <a:pt x="1850" y="1340"/>
                  </a:lnTo>
                  <a:lnTo>
                    <a:pt x="1756" y="1280"/>
                  </a:lnTo>
                  <a:lnTo>
                    <a:pt x="1827" y="1264"/>
                  </a:lnTo>
                  <a:lnTo>
                    <a:pt x="1864" y="1290"/>
                  </a:lnTo>
                  <a:lnTo>
                    <a:pt x="1888" y="1316"/>
                  </a:lnTo>
                  <a:lnTo>
                    <a:pt x="1881" y="1339"/>
                  </a:lnTo>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295" name="Freeform 294">
              <a:extLst>
                <a:ext uri="{FF2B5EF4-FFF2-40B4-BE49-F238E27FC236}">
                  <a16:creationId xmlns:a16="http://schemas.microsoft.com/office/drawing/2014/main" id="{1397892D-7280-FA40-A9CA-8FBDB9E7D777}"/>
                </a:ext>
              </a:extLst>
            </p:cNvPr>
            <p:cNvSpPr>
              <a:spLocks/>
            </p:cNvSpPr>
            <p:nvPr/>
          </p:nvSpPr>
          <p:spPr bwMode="auto">
            <a:xfrm>
              <a:off x="6947394" y="3102596"/>
              <a:ext cx="833184" cy="888464"/>
            </a:xfrm>
            <a:custGeom>
              <a:avLst/>
              <a:gdLst>
                <a:gd name="T0" fmla="*/ 149 w 504"/>
                <a:gd name="T1" fmla="*/ 42 h 572"/>
                <a:gd name="T2" fmla="*/ 148 w 504"/>
                <a:gd name="T3" fmla="*/ 60 h 572"/>
                <a:gd name="T4" fmla="*/ 206 w 504"/>
                <a:gd name="T5" fmla="*/ 110 h 572"/>
                <a:gd name="T6" fmla="*/ 212 w 504"/>
                <a:gd name="T7" fmla="*/ 147 h 572"/>
                <a:gd name="T8" fmla="*/ 282 w 504"/>
                <a:gd name="T9" fmla="*/ 172 h 572"/>
                <a:gd name="T10" fmla="*/ 330 w 504"/>
                <a:gd name="T11" fmla="*/ 189 h 572"/>
                <a:gd name="T12" fmla="*/ 340 w 504"/>
                <a:gd name="T13" fmla="*/ 167 h 572"/>
                <a:gd name="T14" fmla="*/ 355 w 504"/>
                <a:gd name="T15" fmla="*/ 170 h 572"/>
                <a:gd name="T16" fmla="*/ 384 w 504"/>
                <a:gd name="T17" fmla="*/ 179 h 572"/>
                <a:gd name="T18" fmla="*/ 412 w 504"/>
                <a:gd name="T19" fmla="*/ 167 h 572"/>
                <a:gd name="T20" fmla="*/ 430 w 504"/>
                <a:gd name="T21" fmla="*/ 142 h 572"/>
                <a:gd name="T22" fmla="*/ 474 w 504"/>
                <a:gd name="T23" fmla="*/ 126 h 572"/>
                <a:gd name="T24" fmla="*/ 501 w 504"/>
                <a:gd name="T25" fmla="*/ 150 h 572"/>
                <a:gd name="T26" fmla="*/ 504 w 504"/>
                <a:gd name="T27" fmla="*/ 175 h 572"/>
                <a:gd name="T28" fmla="*/ 473 w 504"/>
                <a:gd name="T29" fmla="*/ 197 h 572"/>
                <a:gd name="T30" fmla="*/ 463 w 504"/>
                <a:gd name="T31" fmla="*/ 242 h 572"/>
                <a:gd name="T32" fmla="*/ 449 w 504"/>
                <a:gd name="T33" fmla="*/ 266 h 572"/>
                <a:gd name="T34" fmla="*/ 429 w 504"/>
                <a:gd name="T35" fmla="*/ 247 h 572"/>
                <a:gd name="T36" fmla="*/ 412 w 504"/>
                <a:gd name="T37" fmla="*/ 249 h 572"/>
                <a:gd name="T38" fmla="*/ 428 w 504"/>
                <a:gd name="T39" fmla="*/ 219 h 572"/>
                <a:gd name="T40" fmla="*/ 383 w 504"/>
                <a:gd name="T41" fmla="*/ 212 h 572"/>
                <a:gd name="T42" fmla="*/ 354 w 504"/>
                <a:gd name="T43" fmla="*/ 188 h 572"/>
                <a:gd name="T44" fmla="*/ 356 w 504"/>
                <a:gd name="T45" fmla="*/ 221 h 572"/>
                <a:gd name="T46" fmla="*/ 364 w 504"/>
                <a:gd name="T47" fmla="*/ 246 h 572"/>
                <a:gd name="T48" fmla="*/ 378 w 504"/>
                <a:gd name="T49" fmla="*/ 287 h 572"/>
                <a:gd name="T50" fmla="*/ 347 w 504"/>
                <a:gd name="T51" fmla="*/ 306 h 572"/>
                <a:gd name="T52" fmla="*/ 298 w 504"/>
                <a:gd name="T53" fmla="*/ 357 h 572"/>
                <a:gd name="T54" fmla="*/ 271 w 504"/>
                <a:gd name="T55" fmla="*/ 394 h 572"/>
                <a:gd name="T56" fmla="*/ 238 w 504"/>
                <a:gd name="T57" fmla="*/ 407 h 572"/>
                <a:gd name="T58" fmla="*/ 243 w 504"/>
                <a:gd name="T59" fmla="*/ 467 h 572"/>
                <a:gd name="T60" fmla="*/ 230 w 504"/>
                <a:gd name="T61" fmla="*/ 523 h 572"/>
                <a:gd name="T62" fmla="*/ 212 w 504"/>
                <a:gd name="T63" fmla="*/ 552 h 572"/>
                <a:gd name="T64" fmla="*/ 181 w 504"/>
                <a:gd name="T65" fmla="*/ 553 h 572"/>
                <a:gd name="T66" fmla="*/ 156 w 504"/>
                <a:gd name="T67" fmla="*/ 493 h 572"/>
                <a:gd name="T68" fmla="*/ 134 w 504"/>
                <a:gd name="T69" fmla="*/ 434 h 572"/>
                <a:gd name="T70" fmla="*/ 95 w 504"/>
                <a:gd name="T71" fmla="*/ 338 h 572"/>
                <a:gd name="T72" fmla="*/ 61 w 504"/>
                <a:gd name="T73" fmla="*/ 306 h 572"/>
                <a:gd name="T74" fmla="*/ 29 w 504"/>
                <a:gd name="T75" fmla="*/ 271 h 572"/>
                <a:gd name="T76" fmla="*/ 10 w 504"/>
                <a:gd name="T77" fmla="*/ 231 h 572"/>
                <a:gd name="T78" fmla="*/ 31 w 504"/>
                <a:gd name="T79" fmla="*/ 203 h 572"/>
                <a:gd name="T80" fmla="*/ 29 w 504"/>
                <a:gd name="T81" fmla="*/ 156 h 572"/>
                <a:gd name="T82" fmla="*/ 72 w 504"/>
                <a:gd name="T83" fmla="*/ 115 h 572"/>
                <a:gd name="T84" fmla="*/ 94 w 504"/>
                <a:gd name="T85" fmla="*/ 67 h 572"/>
                <a:gd name="T86" fmla="*/ 58 w 504"/>
                <a:gd name="T87" fmla="*/ 25 h 572"/>
                <a:gd name="T88" fmla="*/ 110 w 504"/>
                <a:gd name="T89" fmla="*/ 18 h 5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504" h="572">
                  <a:moveTo>
                    <a:pt x="122" y="0"/>
                  </a:moveTo>
                  <a:lnTo>
                    <a:pt x="147" y="25"/>
                  </a:lnTo>
                  <a:lnTo>
                    <a:pt x="149" y="42"/>
                  </a:lnTo>
                  <a:lnTo>
                    <a:pt x="159" y="52"/>
                  </a:lnTo>
                  <a:lnTo>
                    <a:pt x="161" y="63"/>
                  </a:lnTo>
                  <a:lnTo>
                    <a:pt x="148" y="60"/>
                  </a:lnTo>
                  <a:lnTo>
                    <a:pt x="158" y="83"/>
                  </a:lnTo>
                  <a:lnTo>
                    <a:pt x="178" y="96"/>
                  </a:lnTo>
                  <a:lnTo>
                    <a:pt x="206" y="110"/>
                  </a:lnTo>
                  <a:lnTo>
                    <a:pt x="197" y="120"/>
                  </a:lnTo>
                  <a:lnTo>
                    <a:pt x="194" y="139"/>
                  </a:lnTo>
                  <a:lnTo>
                    <a:pt x="212" y="147"/>
                  </a:lnTo>
                  <a:lnTo>
                    <a:pt x="231" y="157"/>
                  </a:lnTo>
                  <a:lnTo>
                    <a:pt x="257" y="169"/>
                  </a:lnTo>
                  <a:lnTo>
                    <a:pt x="282" y="172"/>
                  </a:lnTo>
                  <a:lnTo>
                    <a:pt x="294" y="182"/>
                  </a:lnTo>
                  <a:lnTo>
                    <a:pt x="308" y="184"/>
                  </a:lnTo>
                  <a:lnTo>
                    <a:pt x="330" y="189"/>
                  </a:lnTo>
                  <a:lnTo>
                    <a:pt x="345" y="189"/>
                  </a:lnTo>
                  <a:lnTo>
                    <a:pt x="346" y="181"/>
                  </a:lnTo>
                  <a:lnTo>
                    <a:pt x="340" y="167"/>
                  </a:lnTo>
                  <a:lnTo>
                    <a:pt x="340" y="158"/>
                  </a:lnTo>
                  <a:lnTo>
                    <a:pt x="350" y="154"/>
                  </a:lnTo>
                  <a:lnTo>
                    <a:pt x="355" y="170"/>
                  </a:lnTo>
                  <a:lnTo>
                    <a:pt x="356" y="174"/>
                  </a:lnTo>
                  <a:lnTo>
                    <a:pt x="374" y="182"/>
                  </a:lnTo>
                  <a:lnTo>
                    <a:pt x="384" y="179"/>
                  </a:lnTo>
                  <a:lnTo>
                    <a:pt x="400" y="181"/>
                  </a:lnTo>
                  <a:lnTo>
                    <a:pt x="414" y="180"/>
                  </a:lnTo>
                  <a:lnTo>
                    <a:pt x="412" y="167"/>
                  </a:lnTo>
                  <a:lnTo>
                    <a:pt x="404" y="161"/>
                  </a:lnTo>
                  <a:lnTo>
                    <a:pt x="418" y="158"/>
                  </a:lnTo>
                  <a:lnTo>
                    <a:pt x="430" y="142"/>
                  </a:lnTo>
                  <a:lnTo>
                    <a:pt x="447" y="129"/>
                  </a:lnTo>
                  <a:lnTo>
                    <a:pt x="463" y="134"/>
                  </a:lnTo>
                  <a:lnTo>
                    <a:pt x="474" y="126"/>
                  </a:lnTo>
                  <a:lnTo>
                    <a:pt x="485" y="139"/>
                  </a:lnTo>
                  <a:lnTo>
                    <a:pt x="481" y="147"/>
                  </a:lnTo>
                  <a:lnTo>
                    <a:pt x="501" y="150"/>
                  </a:lnTo>
                  <a:lnTo>
                    <a:pt x="504" y="158"/>
                  </a:lnTo>
                  <a:lnTo>
                    <a:pt x="499" y="162"/>
                  </a:lnTo>
                  <a:lnTo>
                    <a:pt x="504" y="175"/>
                  </a:lnTo>
                  <a:lnTo>
                    <a:pt x="490" y="171"/>
                  </a:lnTo>
                  <a:lnTo>
                    <a:pt x="470" y="185"/>
                  </a:lnTo>
                  <a:lnTo>
                    <a:pt x="473" y="197"/>
                  </a:lnTo>
                  <a:lnTo>
                    <a:pt x="467" y="215"/>
                  </a:lnTo>
                  <a:lnTo>
                    <a:pt x="468" y="225"/>
                  </a:lnTo>
                  <a:lnTo>
                    <a:pt x="463" y="242"/>
                  </a:lnTo>
                  <a:lnTo>
                    <a:pt x="449" y="237"/>
                  </a:lnTo>
                  <a:lnTo>
                    <a:pt x="452" y="259"/>
                  </a:lnTo>
                  <a:lnTo>
                    <a:pt x="449" y="266"/>
                  </a:lnTo>
                  <a:lnTo>
                    <a:pt x="452" y="274"/>
                  </a:lnTo>
                  <a:lnTo>
                    <a:pt x="444" y="280"/>
                  </a:lnTo>
                  <a:lnTo>
                    <a:pt x="429" y="247"/>
                  </a:lnTo>
                  <a:lnTo>
                    <a:pt x="424" y="247"/>
                  </a:lnTo>
                  <a:lnTo>
                    <a:pt x="424" y="260"/>
                  </a:lnTo>
                  <a:lnTo>
                    <a:pt x="412" y="249"/>
                  </a:lnTo>
                  <a:lnTo>
                    <a:pt x="415" y="237"/>
                  </a:lnTo>
                  <a:lnTo>
                    <a:pt x="423" y="236"/>
                  </a:lnTo>
                  <a:lnTo>
                    <a:pt x="428" y="219"/>
                  </a:lnTo>
                  <a:lnTo>
                    <a:pt x="417" y="215"/>
                  </a:lnTo>
                  <a:lnTo>
                    <a:pt x="400" y="215"/>
                  </a:lnTo>
                  <a:lnTo>
                    <a:pt x="383" y="212"/>
                  </a:lnTo>
                  <a:lnTo>
                    <a:pt x="378" y="198"/>
                  </a:lnTo>
                  <a:lnTo>
                    <a:pt x="370" y="197"/>
                  </a:lnTo>
                  <a:lnTo>
                    <a:pt x="354" y="188"/>
                  </a:lnTo>
                  <a:lnTo>
                    <a:pt x="350" y="202"/>
                  </a:lnTo>
                  <a:lnTo>
                    <a:pt x="366" y="213"/>
                  </a:lnTo>
                  <a:lnTo>
                    <a:pt x="356" y="221"/>
                  </a:lnTo>
                  <a:lnTo>
                    <a:pt x="353" y="228"/>
                  </a:lnTo>
                  <a:lnTo>
                    <a:pt x="365" y="234"/>
                  </a:lnTo>
                  <a:lnTo>
                    <a:pt x="364" y="246"/>
                  </a:lnTo>
                  <a:lnTo>
                    <a:pt x="373" y="262"/>
                  </a:lnTo>
                  <a:lnTo>
                    <a:pt x="379" y="279"/>
                  </a:lnTo>
                  <a:lnTo>
                    <a:pt x="378" y="287"/>
                  </a:lnTo>
                  <a:lnTo>
                    <a:pt x="365" y="286"/>
                  </a:lnTo>
                  <a:lnTo>
                    <a:pt x="344" y="291"/>
                  </a:lnTo>
                  <a:lnTo>
                    <a:pt x="347" y="306"/>
                  </a:lnTo>
                  <a:lnTo>
                    <a:pt x="339" y="319"/>
                  </a:lnTo>
                  <a:lnTo>
                    <a:pt x="315" y="333"/>
                  </a:lnTo>
                  <a:lnTo>
                    <a:pt x="298" y="357"/>
                  </a:lnTo>
                  <a:lnTo>
                    <a:pt x="286" y="370"/>
                  </a:lnTo>
                  <a:lnTo>
                    <a:pt x="270" y="384"/>
                  </a:lnTo>
                  <a:lnTo>
                    <a:pt x="271" y="394"/>
                  </a:lnTo>
                  <a:lnTo>
                    <a:pt x="262" y="399"/>
                  </a:lnTo>
                  <a:lnTo>
                    <a:pt x="246" y="406"/>
                  </a:lnTo>
                  <a:lnTo>
                    <a:pt x="238" y="407"/>
                  </a:lnTo>
                  <a:lnTo>
                    <a:pt x="234" y="423"/>
                  </a:lnTo>
                  <a:lnTo>
                    <a:pt x="241" y="450"/>
                  </a:lnTo>
                  <a:lnTo>
                    <a:pt x="243" y="467"/>
                  </a:lnTo>
                  <a:lnTo>
                    <a:pt x="237" y="487"/>
                  </a:lnTo>
                  <a:lnTo>
                    <a:pt x="239" y="522"/>
                  </a:lnTo>
                  <a:lnTo>
                    <a:pt x="230" y="523"/>
                  </a:lnTo>
                  <a:lnTo>
                    <a:pt x="222" y="539"/>
                  </a:lnTo>
                  <a:lnTo>
                    <a:pt x="228" y="546"/>
                  </a:lnTo>
                  <a:lnTo>
                    <a:pt x="212" y="552"/>
                  </a:lnTo>
                  <a:lnTo>
                    <a:pt x="206" y="566"/>
                  </a:lnTo>
                  <a:lnTo>
                    <a:pt x="199" y="572"/>
                  </a:lnTo>
                  <a:lnTo>
                    <a:pt x="181" y="553"/>
                  </a:lnTo>
                  <a:lnTo>
                    <a:pt x="171" y="523"/>
                  </a:lnTo>
                  <a:lnTo>
                    <a:pt x="163" y="503"/>
                  </a:lnTo>
                  <a:lnTo>
                    <a:pt x="156" y="493"/>
                  </a:lnTo>
                  <a:lnTo>
                    <a:pt x="144" y="473"/>
                  </a:lnTo>
                  <a:lnTo>
                    <a:pt x="138" y="447"/>
                  </a:lnTo>
                  <a:lnTo>
                    <a:pt x="134" y="434"/>
                  </a:lnTo>
                  <a:lnTo>
                    <a:pt x="115" y="405"/>
                  </a:lnTo>
                  <a:lnTo>
                    <a:pt x="103" y="365"/>
                  </a:lnTo>
                  <a:lnTo>
                    <a:pt x="95" y="338"/>
                  </a:lnTo>
                  <a:lnTo>
                    <a:pt x="92" y="313"/>
                  </a:lnTo>
                  <a:lnTo>
                    <a:pt x="86" y="294"/>
                  </a:lnTo>
                  <a:lnTo>
                    <a:pt x="61" y="306"/>
                  </a:lnTo>
                  <a:lnTo>
                    <a:pt x="48" y="304"/>
                  </a:lnTo>
                  <a:lnTo>
                    <a:pt x="22" y="279"/>
                  </a:lnTo>
                  <a:lnTo>
                    <a:pt x="29" y="271"/>
                  </a:lnTo>
                  <a:lnTo>
                    <a:pt x="23" y="263"/>
                  </a:lnTo>
                  <a:lnTo>
                    <a:pt x="0" y="245"/>
                  </a:lnTo>
                  <a:lnTo>
                    <a:pt x="10" y="231"/>
                  </a:lnTo>
                  <a:lnTo>
                    <a:pt x="49" y="231"/>
                  </a:lnTo>
                  <a:lnTo>
                    <a:pt x="43" y="213"/>
                  </a:lnTo>
                  <a:lnTo>
                    <a:pt x="31" y="203"/>
                  </a:lnTo>
                  <a:lnTo>
                    <a:pt x="27" y="187"/>
                  </a:lnTo>
                  <a:lnTo>
                    <a:pt x="13" y="178"/>
                  </a:lnTo>
                  <a:lnTo>
                    <a:pt x="29" y="156"/>
                  </a:lnTo>
                  <a:lnTo>
                    <a:pt x="50" y="158"/>
                  </a:lnTo>
                  <a:lnTo>
                    <a:pt x="65" y="136"/>
                  </a:lnTo>
                  <a:lnTo>
                    <a:pt x="72" y="115"/>
                  </a:lnTo>
                  <a:lnTo>
                    <a:pt x="85" y="94"/>
                  </a:lnTo>
                  <a:lnTo>
                    <a:pt x="81" y="79"/>
                  </a:lnTo>
                  <a:lnTo>
                    <a:pt x="94" y="67"/>
                  </a:lnTo>
                  <a:lnTo>
                    <a:pt x="77" y="57"/>
                  </a:lnTo>
                  <a:lnTo>
                    <a:pt x="68" y="43"/>
                  </a:lnTo>
                  <a:lnTo>
                    <a:pt x="58" y="25"/>
                  </a:lnTo>
                  <a:lnTo>
                    <a:pt x="64" y="16"/>
                  </a:lnTo>
                  <a:lnTo>
                    <a:pt x="92" y="21"/>
                  </a:lnTo>
                  <a:lnTo>
                    <a:pt x="110" y="18"/>
                  </a:lnTo>
                  <a:lnTo>
                    <a:pt x="122"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296" name="Freeform 295">
              <a:extLst>
                <a:ext uri="{FF2B5EF4-FFF2-40B4-BE49-F238E27FC236}">
                  <a16:creationId xmlns:a16="http://schemas.microsoft.com/office/drawing/2014/main" id="{F9D4A3E5-5E70-C546-B3BA-054FC3F39C23}"/>
                </a:ext>
              </a:extLst>
            </p:cNvPr>
            <p:cNvSpPr>
              <a:spLocks/>
            </p:cNvSpPr>
            <p:nvPr/>
          </p:nvSpPr>
          <p:spPr bwMode="auto">
            <a:xfrm>
              <a:off x="8736095" y="3139874"/>
              <a:ext cx="62819" cy="52810"/>
            </a:xfrm>
            <a:custGeom>
              <a:avLst/>
              <a:gdLst>
                <a:gd name="T0" fmla="*/ 33 w 38"/>
                <a:gd name="T1" fmla="*/ 4 h 34"/>
                <a:gd name="T2" fmla="*/ 38 w 38"/>
                <a:gd name="T3" fmla="*/ 11 h 34"/>
                <a:gd name="T4" fmla="*/ 34 w 38"/>
                <a:gd name="T5" fmla="*/ 24 h 34"/>
                <a:gd name="T6" fmla="*/ 24 w 38"/>
                <a:gd name="T7" fmla="*/ 17 h 34"/>
                <a:gd name="T8" fmla="*/ 17 w 38"/>
                <a:gd name="T9" fmla="*/ 22 h 34"/>
                <a:gd name="T10" fmla="*/ 17 w 38"/>
                <a:gd name="T11" fmla="*/ 34 h 34"/>
                <a:gd name="T12" fmla="*/ 4 w 38"/>
                <a:gd name="T13" fmla="*/ 28 h 34"/>
                <a:gd name="T14" fmla="*/ 0 w 38"/>
                <a:gd name="T15" fmla="*/ 18 h 34"/>
                <a:gd name="T16" fmla="*/ 4 w 38"/>
                <a:gd name="T17" fmla="*/ 6 h 34"/>
                <a:gd name="T18" fmla="*/ 15 w 38"/>
                <a:gd name="T19" fmla="*/ 8 h 34"/>
                <a:gd name="T20" fmla="*/ 19 w 38"/>
                <a:gd name="T21" fmla="*/ 0 h 34"/>
                <a:gd name="T22" fmla="*/ 33 w 38"/>
                <a:gd name="T23" fmla="*/ 4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8" h="34">
                  <a:moveTo>
                    <a:pt x="33" y="4"/>
                  </a:moveTo>
                  <a:lnTo>
                    <a:pt x="38" y="11"/>
                  </a:lnTo>
                  <a:lnTo>
                    <a:pt x="34" y="24"/>
                  </a:lnTo>
                  <a:lnTo>
                    <a:pt x="24" y="17"/>
                  </a:lnTo>
                  <a:lnTo>
                    <a:pt x="17" y="22"/>
                  </a:lnTo>
                  <a:lnTo>
                    <a:pt x="17" y="34"/>
                  </a:lnTo>
                  <a:lnTo>
                    <a:pt x="4" y="28"/>
                  </a:lnTo>
                  <a:lnTo>
                    <a:pt x="0" y="18"/>
                  </a:lnTo>
                  <a:lnTo>
                    <a:pt x="4" y="6"/>
                  </a:lnTo>
                  <a:lnTo>
                    <a:pt x="15" y="8"/>
                  </a:lnTo>
                  <a:lnTo>
                    <a:pt x="19" y="0"/>
                  </a:lnTo>
                  <a:lnTo>
                    <a:pt x="33" y="4"/>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297" name="Freeform 296">
              <a:extLst>
                <a:ext uri="{FF2B5EF4-FFF2-40B4-BE49-F238E27FC236}">
                  <a16:creationId xmlns:a16="http://schemas.microsoft.com/office/drawing/2014/main" id="{CE55ED13-E7B4-7A4F-B909-6E3732F68EEE}"/>
                </a:ext>
              </a:extLst>
            </p:cNvPr>
            <p:cNvSpPr>
              <a:spLocks/>
            </p:cNvSpPr>
            <p:nvPr/>
          </p:nvSpPr>
          <p:spPr bwMode="auto">
            <a:xfrm>
              <a:off x="8653437" y="2914652"/>
              <a:ext cx="287647" cy="332398"/>
            </a:xfrm>
            <a:custGeom>
              <a:avLst/>
              <a:gdLst>
                <a:gd name="T0" fmla="*/ 164 w 174"/>
                <a:gd name="T1" fmla="*/ 87 h 214"/>
                <a:gd name="T2" fmla="*/ 166 w 174"/>
                <a:gd name="T3" fmla="*/ 104 h 214"/>
                <a:gd name="T4" fmla="*/ 174 w 174"/>
                <a:gd name="T5" fmla="*/ 114 h 214"/>
                <a:gd name="T6" fmla="*/ 171 w 174"/>
                <a:gd name="T7" fmla="*/ 129 h 214"/>
                <a:gd name="T8" fmla="*/ 154 w 174"/>
                <a:gd name="T9" fmla="*/ 139 h 214"/>
                <a:gd name="T10" fmla="*/ 124 w 174"/>
                <a:gd name="T11" fmla="*/ 140 h 214"/>
                <a:gd name="T12" fmla="*/ 109 w 174"/>
                <a:gd name="T13" fmla="*/ 163 h 214"/>
                <a:gd name="T14" fmla="*/ 94 w 174"/>
                <a:gd name="T15" fmla="*/ 155 h 214"/>
                <a:gd name="T16" fmla="*/ 87 w 174"/>
                <a:gd name="T17" fmla="*/ 140 h 214"/>
                <a:gd name="T18" fmla="*/ 59 w 174"/>
                <a:gd name="T19" fmla="*/ 145 h 214"/>
                <a:gd name="T20" fmla="*/ 42 w 174"/>
                <a:gd name="T21" fmla="*/ 154 h 214"/>
                <a:gd name="T22" fmla="*/ 22 w 174"/>
                <a:gd name="T23" fmla="*/ 155 h 214"/>
                <a:gd name="T24" fmla="*/ 46 w 174"/>
                <a:gd name="T25" fmla="*/ 170 h 214"/>
                <a:gd name="T26" fmla="*/ 48 w 174"/>
                <a:gd name="T27" fmla="*/ 205 h 214"/>
                <a:gd name="T28" fmla="*/ 40 w 174"/>
                <a:gd name="T29" fmla="*/ 214 h 214"/>
                <a:gd name="T30" fmla="*/ 28 w 174"/>
                <a:gd name="T31" fmla="*/ 206 h 214"/>
                <a:gd name="T32" fmla="*/ 26 w 174"/>
                <a:gd name="T33" fmla="*/ 187 h 214"/>
                <a:gd name="T34" fmla="*/ 12 w 174"/>
                <a:gd name="T35" fmla="*/ 181 h 214"/>
                <a:gd name="T36" fmla="*/ 0 w 174"/>
                <a:gd name="T37" fmla="*/ 167 h 214"/>
                <a:gd name="T38" fmla="*/ 14 w 174"/>
                <a:gd name="T39" fmla="*/ 160 h 214"/>
                <a:gd name="T40" fmla="*/ 17 w 174"/>
                <a:gd name="T41" fmla="*/ 148 h 214"/>
                <a:gd name="T42" fmla="*/ 30 w 174"/>
                <a:gd name="T43" fmla="*/ 137 h 214"/>
                <a:gd name="T44" fmla="*/ 37 w 174"/>
                <a:gd name="T45" fmla="*/ 123 h 214"/>
                <a:gd name="T46" fmla="*/ 68 w 174"/>
                <a:gd name="T47" fmla="*/ 117 h 214"/>
                <a:gd name="T48" fmla="*/ 89 w 174"/>
                <a:gd name="T49" fmla="*/ 121 h 214"/>
                <a:gd name="T50" fmla="*/ 89 w 174"/>
                <a:gd name="T51" fmla="*/ 84 h 214"/>
                <a:gd name="T52" fmla="*/ 106 w 174"/>
                <a:gd name="T53" fmla="*/ 94 h 214"/>
                <a:gd name="T54" fmla="*/ 120 w 174"/>
                <a:gd name="T55" fmla="*/ 73 h 214"/>
                <a:gd name="T56" fmla="*/ 126 w 174"/>
                <a:gd name="T57" fmla="*/ 65 h 214"/>
                <a:gd name="T58" fmla="*/ 123 w 174"/>
                <a:gd name="T59" fmla="*/ 40 h 214"/>
                <a:gd name="T60" fmla="*/ 108 w 174"/>
                <a:gd name="T61" fmla="*/ 17 h 214"/>
                <a:gd name="T62" fmla="*/ 107 w 174"/>
                <a:gd name="T63" fmla="*/ 4 h 214"/>
                <a:gd name="T64" fmla="*/ 123 w 174"/>
                <a:gd name="T65" fmla="*/ 0 h 214"/>
                <a:gd name="T66" fmla="*/ 149 w 174"/>
                <a:gd name="T67" fmla="*/ 29 h 214"/>
                <a:gd name="T68" fmla="*/ 157 w 174"/>
                <a:gd name="T69" fmla="*/ 45 h 214"/>
                <a:gd name="T70" fmla="*/ 153 w 174"/>
                <a:gd name="T71" fmla="*/ 66 h 214"/>
                <a:gd name="T72" fmla="*/ 164 w 174"/>
                <a:gd name="T73" fmla="*/ 87 h 2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74" h="214">
                  <a:moveTo>
                    <a:pt x="164" y="87"/>
                  </a:moveTo>
                  <a:lnTo>
                    <a:pt x="166" y="104"/>
                  </a:lnTo>
                  <a:lnTo>
                    <a:pt x="174" y="114"/>
                  </a:lnTo>
                  <a:lnTo>
                    <a:pt x="171" y="129"/>
                  </a:lnTo>
                  <a:lnTo>
                    <a:pt x="154" y="139"/>
                  </a:lnTo>
                  <a:lnTo>
                    <a:pt x="124" y="140"/>
                  </a:lnTo>
                  <a:lnTo>
                    <a:pt x="109" y="163"/>
                  </a:lnTo>
                  <a:lnTo>
                    <a:pt x="94" y="155"/>
                  </a:lnTo>
                  <a:lnTo>
                    <a:pt x="87" y="140"/>
                  </a:lnTo>
                  <a:lnTo>
                    <a:pt x="59" y="145"/>
                  </a:lnTo>
                  <a:lnTo>
                    <a:pt x="42" y="154"/>
                  </a:lnTo>
                  <a:lnTo>
                    <a:pt x="22" y="155"/>
                  </a:lnTo>
                  <a:lnTo>
                    <a:pt x="46" y="170"/>
                  </a:lnTo>
                  <a:lnTo>
                    <a:pt x="48" y="205"/>
                  </a:lnTo>
                  <a:lnTo>
                    <a:pt x="40" y="214"/>
                  </a:lnTo>
                  <a:lnTo>
                    <a:pt x="28" y="206"/>
                  </a:lnTo>
                  <a:lnTo>
                    <a:pt x="26" y="187"/>
                  </a:lnTo>
                  <a:lnTo>
                    <a:pt x="12" y="181"/>
                  </a:lnTo>
                  <a:lnTo>
                    <a:pt x="0" y="167"/>
                  </a:lnTo>
                  <a:lnTo>
                    <a:pt x="14" y="160"/>
                  </a:lnTo>
                  <a:lnTo>
                    <a:pt x="17" y="148"/>
                  </a:lnTo>
                  <a:lnTo>
                    <a:pt x="30" y="137"/>
                  </a:lnTo>
                  <a:lnTo>
                    <a:pt x="37" y="123"/>
                  </a:lnTo>
                  <a:lnTo>
                    <a:pt x="68" y="117"/>
                  </a:lnTo>
                  <a:lnTo>
                    <a:pt x="89" y="121"/>
                  </a:lnTo>
                  <a:lnTo>
                    <a:pt x="89" y="84"/>
                  </a:lnTo>
                  <a:lnTo>
                    <a:pt x="106" y="94"/>
                  </a:lnTo>
                  <a:lnTo>
                    <a:pt x="120" y="73"/>
                  </a:lnTo>
                  <a:lnTo>
                    <a:pt x="126" y="65"/>
                  </a:lnTo>
                  <a:lnTo>
                    <a:pt x="123" y="40"/>
                  </a:lnTo>
                  <a:lnTo>
                    <a:pt x="108" y="17"/>
                  </a:lnTo>
                  <a:lnTo>
                    <a:pt x="107" y="4"/>
                  </a:lnTo>
                  <a:lnTo>
                    <a:pt x="123" y="0"/>
                  </a:lnTo>
                  <a:lnTo>
                    <a:pt x="149" y="29"/>
                  </a:lnTo>
                  <a:lnTo>
                    <a:pt x="157" y="45"/>
                  </a:lnTo>
                  <a:lnTo>
                    <a:pt x="153" y="66"/>
                  </a:lnTo>
                  <a:lnTo>
                    <a:pt x="164" y="87"/>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298" name="Freeform 297">
              <a:extLst>
                <a:ext uri="{FF2B5EF4-FFF2-40B4-BE49-F238E27FC236}">
                  <a16:creationId xmlns:a16="http://schemas.microsoft.com/office/drawing/2014/main" id="{2EFFDBCD-0F15-AD40-95F4-59342EDCF465}"/>
                </a:ext>
              </a:extLst>
            </p:cNvPr>
            <p:cNvSpPr>
              <a:spLocks/>
            </p:cNvSpPr>
            <p:nvPr/>
          </p:nvSpPr>
          <p:spPr bwMode="auto">
            <a:xfrm>
              <a:off x="8784035" y="2781071"/>
              <a:ext cx="148783" cy="127367"/>
            </a:xfrm>
            <a:custGeom>
              <a:avLst/>
              <a:gdLst>
                <a:gd name="T0" fmla="*/ 51 w 90"/>
                <a:gd name="T1" fmla="*/ 29 h 82"/>
                <a:gd name="T2" fmla="*/ 65 w 90"/>
                <a:gd name="T3" fmla="*/ 33 h 82"/>
                <a:gd name="T4" fmla="*/ 71 w 90"/>
                <a:gd name="T5" fmla="*/ 24 h 82"/>
                <a:gd name="T6" fmla="*/ 90 w 90"/>
                <a:gd name="T7" fmla="*/ 47 h 82"/>
                <a:gd name="T8" fmla="*/ 69 w 90"/>
                <a:gd name="T9" fmla="*/ 53 h 82"/>
                <a:gd name="T10" fmla="*/ 67 w 90"/>
                <a:gd name="T11" fmla="*/ 73 h 82"/>
                <a:gd name="T12" fmla="*/ 32 w 90"/>
                <a:gd name="T13" fmla="*/ 59 h 82"/>
                <a:gd name="T14" fmla="*/ 36 w 90"/>
                <a:gd name="T15" fmla="*/ 82 h 82"/>
                <a:gd name="T16" fmla="*/ 18 w 90"/>
                <a:gd name="T17" fmla="*/ 82 h 82"/>
                <a:gd name="T18" fmla="*/ 3 w 90"/>
                <a:gd name="T19" fmla="*/ 62 h 82"/>
                <a:gd name="T20" fmla="*/ 2 w 90"/>
                <a:gd name="T21" fmla="*/ 46 h 82"/>
                <a:gd name="T22" fmla="*/ 19 w 90"/>
                <a:gd name="T23" fmla="*/ 45 h 82"/>
                <a:gd name="T24" fmla="*/ 6 w 90"/>
                <a:gd name="T25" fmla="*/ 16 h 82"/>
                <a:gd name="T26" fmla="*/ 0 w 90"/>
                <a:gd name="T27" fmla="*/ 0 h 82"/>
                <a:gd name="T28" fmla="*/ 33 w 90"/>
                <a:gd name="T29" fmla="*/ 22 h 82"/>
                <a:gd name="T30" fmla="*/ 51 w 90"/>
                <a:gd name="T31" fmla="*/ 29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90" h="82">
                  <a:moveTo>
                    <a:pt x="51" y="29"/>
                  </a:moveTo>
                  <a:lnTo>
                    <a:pt x="65" y="33"/>
                  </a:lnTo>
                  <a:lnTo>
                    <a:pt x="71" y="24"/>
                  </a:lnTo>
                  <a:lnTo>
                    <a:pt x="90" y="47"/>
                  </a:lnTo>
                  <a:lnTo>
                    <a:pt x="69" y="53"/>
                  </a:lnTo>
                  <a:lnTo>
                    <a:pt x="67" y="73"/>
                  </a:lnTo>
                  <a:lnTo>
                    <a:pt x="32" y="59"/>
                  </a:lnTo>
                  <a:lnTo>
                    <a:pt x="36" y="82"/>
                  </a:lnTo>
                  <a:lnTo>
                    <a:pt x="18" y="82"/>
                  </a:lnTo>
                  <a:lnTo>
                    <a:pt x="3" y="62"/>
                  </a:lnTo>
                  <a:lnTo>
                    <a:pt x="2" y="46"/>
                  </a:lnTo>
                  <a:lnTo>
                    <a:pt x="19" y="45"/>
                  </a:lnTo>
                  <a:lnTo>
                    <a:pt x="6" y="16"/>
                  </a:lnTo>
                  <a:lnTo>
                    <a:pt x="0" y="0"/>
                  </a:lnTo>
                  <a:lnTo>
                    <a:pt x="33" y="22"/>
                  </a:lnTo>
                  <a:lnTo>
                    <a:pt x="51" y="2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299" name="Freeform 298">
              <a:extLst>
                <a:ext uri="{FF2B5EF4-FFF2-40B4-BE49-F238E27FC236}">
                  <a16:creationId xmlns:a16="http://schemas.microsoft.com/office/drawing/2014/main" id="{4DBC0E7C-162B-B54B-A8A9-E6348476EF1B}"/>
                </a:ext>
              </a:extLst>
            </p:cNvPr>
            <p:cNvSpPr>
              <a:spLocks/>
            </p:cNvSpPr>
            <p:nvPr/>
          </p:nvSpPr>
          <p:spPr bwMode="auto">
            <a:xfrm>
              <a:off x="6167109" y="2473526"/>
              <a:ext cx="1077850" cy="464425"/>
            </a:xfrm>
            <a:custGeom>
              <a:avLst/>
              <a:gdLst>
                <a:gd name="T0" fmla="*/ 429 w 652"/>
                <a:gd name="T1" fmla="*/ 270 h 299"/>
                <a:gd name="T2" fmla="*/ 408 w 652"/>
                <a:gd name="T3" fmla="*/ 299 h 299"/>
                <a:gd name="T4" fmla="*/ 395 w 652"/>
                <a:gd name="T5" fmla="*/ 289 h 299"/>
                <a:gd name="T6" fmla="*/ 365 w 652"/>
                <a:gd name="T7" fmla="*/ 272 h 299"/>
                <a:gd name="T8" fmla="*/ 352 w 652"/>
                <a:gd name="T9" fmla="*/ 251 h 299"/>
                <a:gd name="T10" fmla="*/ 300 w 652"/>
                <a:gd name="T11" fmla="*/ 237 h 299"/>
                <a:gd name="T12" fmla="*/ 260 w 652"/>
                <a:gd name="T13" fmla="*/ 222 h 299"/>
                <a:gd name="T14" fmla="*/ 215 w 652"/>
                <a:gd name="T15" fmla="*/ 200 h 299"/>
                <a:gd name="T16" fmla="*/ 172 w 652"/>
                <a:gd name="T17" fmla="*/ 210 h 299"/>
                <a:gd name="T18" fmla="*/ 183 w 652"/>
                <a:gd name="T19" fmla="*/ 286 h 299"/>
                <a:gd name="T20" fmla="*/ 155 w 652"/>
                <a:gd name="T21" fmla="*/ 265 h 299"/>
                <a:gd name="T22" fmla="*/ 131 w 652"/>
                <a:gd name="T23" fmla="*/ 276 h 299"/>
                <a:gd name="T24" fmla="*/ 131 w 652"/>
                <a:gd name="T25" fmla="*/ 262 h 299"/>
                <a:gd name="T26" fmla="*/ 106 w 652"/>
                <a:gd name="T27" fmla="*/ 248 h 299"/>
                <a:gd name="T28" fmla="*/ 84 w 652"/>
                <a:gd name="T29" fmla="*/ 224 h 299"/>
                <a:gd name="T30" fmla="*/ 98 w 652"/>
                <a:gd name="T31" fmla="*/ 220 h 299"/>
                <a:gd name="T32" fmla="*/ 108 w 652"/>
                <a:gd name="T33" fmla="*/ 201 h 299"/>
                <a:gd name="T34" fmla="*/ 121 w 652"/>
                <a:gd name="T35" fmla="*/ 184 h 299"/>
                <a:gd name="T36" fmla="*/ 99 w 652"/>
                <a:gd name="T37" fmla="*/ 173 h 299"/>
                <a:gd name="T38" fmla="*/ 67 w 652"/>
                <a:gd name="T39" fmla="*/ 177 h 299"/>
                <a:gd name="T40" fmla="*/ 44 w 652"/>
                <a:gd name="T41" fmla="*/ 178 h 299"/>
                <a:gd name="T42" fmla="*/ 29 w 652"/>
                <a:gd name="T43" fmla="*/ 154 h 299"/>
                <a:gd name="T44" fmla="*/ 0 w 652"/>
                <a:gd name="T45" fmla="*/ 140 h 299"/>
                <a:gd name="T46" fmla="*/ 0 w 652"/>
                <a:gd name="T47" fmla="*/ 121 h 299"/>
                <a:gd name="T48" fmla="*/ 26 w 652"/>
                <a:gd name="T49" fmla="*/ 110 h 299"/>
                <a:gd name="T50" fmla="*/ 51 w 652"/>
                <a:gd name="T51" fmla="*/ 74 h 299"/>
                <a:gd name="T52" fmla="*/ 115 w 652"/>
                <a:gd name="T53" fmla="*/ 87 h 299"/>
                <a:gd name="T54" fmla="*/ 150 w 652"/>
                <a:gd name="T55" fmla="*/ 87 h 299"/>
                <a:gd name="T56" fmla="*/ 199 w 652"/>
                <a:gd name="T57" fmla="*/ 97 h 299"/>
                <a:gd name="T58" fmla="*/ 224 w 652"/>
                <a:gd name="T59" fmla="*/ 92 h 299"/>
                <a:gd name="T60" fmla="*/ 194 w 652"/>
                <a:gd name="T61" fmla="*/ 69 h 299"/>
                <a:gd name="T62" fmla="*/ 201 w 652"/>
                <a:gd name="T63" fmla="*/ 53 h 299"/>
                <a:gd name="T64" fmla="*/ 198 w 652"/>
                <a:gd name="T65" fmla="*/ 34 h 299"/>
                <a:gd name="T66" fmla="*/ 257 w 652"/>
                <a:gd name="T67" fmla="*/ 21 h 299"/>
                <a:gd name="T68" fmla="*/ 298 w 652"/>
                <a:gd name="T69" fmla="*/ 9 h 299"/>
                <a:gd name="T70" fmla="*/ 338 w 652"/>
                <a:gd name="T71" fmla="*/ 5 h 299"/>
                <a:gd name="T72" fmla="*/ 366 w 652"/>
                <a:gd name="T73" fmla="*/ 20 h 299"/>
                <a:gd name="T74" fmla="*/ 393 w 652"/>
                <a:gd name="T75" fmla="*/ 38 h 299"/>
                <a:gd name="T76" fmla="*/ 437 w 652"/>
                <a:gd name="T77" fmla="*/ 18 h 299"/>
                <a:gd name="T78" fmla="*/ 462 w 652"/>
                <a:gd name="T79" fmla="*/ 39 h 299"/>
                <a:gd name="T80" fmla="*/ 524 w 652"/>
                <a:gd name="T81" fmla="*/ 80 h 299"/>
                <a:gd name="T82" fmla="*/ 571 w 652"/>
                <a:gd name="T83" fmla="*/ 86 h 299"/>
                <a:gd name="T84" fmla="*/ 595 w 652"/>
                <a:gd name="T85" fmla="*/ 102 h 299"/>
                <a:gd name="T86" fmla="*/ 619 w 652"/>
                <a:gd name="T87" fmla="*/ 114 h 299"/>
                <a:gd name="T88" fmla="*/ 652 w 652"/>
                <a:gd name="T89" fmla="*/ 124 h 299"/>
                <a:gd name="T90" fmla="*/ 634 w 652"/>
                <a:gd name="T91" fmla="*/ 139 h 299"/>
                <a:gd name="T92" fmla="*/ 637 w 652"/>
                <a:gd name="T93" fmla="*/ 169 h 299"/>
                <a:gd name="T94" fmla="*/ 605 w 652"/>
                <a:gd name="T95" fmla="*/ 199 h 299"/>
                <a:gd name="T96" fmla="*/ 569 w 652"/>
                <a:gd name="T97" fmla="*/ 211 h 299"/>
                <a:gd name="T98" fmla="*/ 588 w 652"/>
                <a:gd name="T99" fmla="*/ 252 h 299"/>
                <a:gd name="T100" fmla="*/ 581 w 652"/>
                <a:gd name="T101" fmla="*/ 261 h 299"/>
                <a:gd name="T102" fmla="*/ 545 w 652"/>
                <a:gd name="T103" fmla="*/ 252 h 299"/>
                <a:gd name="T104" fmla="*/ 512 w 652"/>
                <a:gd name="T105" fmla="*/ 253 h 299"/>
                <a:gd name="T106" fmla="*/ 477 w 652"/>
                <a:gd name="T107" fmla="*/ 249 h 299"/>
                <a:gd name="T108" fmla="*/ 449 w 652"/>
                <a:gd name="T109" fmla="*/ 254 h 299"/>
                <a:gd name="T110" fmla="*/ 438 w 652"/>
                <a:gd name="T111" fmla="*/ 266 h 2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652" h="299">
                  <a:moveTo>
                    <a:pt x="438" y="266"/>
                  </a:moveTo>
                  <a:lnTo>
                    <a:pt x="429" y="270"/>
                  </a:lnTo>
                  <a:lnTo>
                    <a:pt x="412" y="284"/>
                  </a:lnTo>
                  <a:lnTo>
                    <a:pt x="408" y="299"/>
                  </a:lnTo>
                  <a:lnTo>
                    <a:pt x="402" y="299"/>
                  </a:lnTo>
                  <a:lnTo>
                    <a:pt x="395" y="289"/>
                  </a:lnTo>
                  <a:lnTo>
                    <a:pt x="373" y="288"/>
                  </a:lnTo>
                  <a:lnTo>
                    <a:pt x="365" y="272"/>
                  </a:lnTo>
                  <a:lnTo>
                    <a:pt x="357" y="271"/>
                  </a:lnTo>
                  <a:lnTo>
                    <a:pt x="352" y="251"/>
                  </a:lnTo>
                  <a:lnTo>
                    <a:pt x="328" y="236"/>
                  </a:lnTo>
                  <a:lnTo>
                    <a:pt x="300" y="237"/>
                  </a:lnTo>
                  <a:lnTo>
                    <a:pt x="281" y="240"/>
                  </a:lnTo>
                  <a:lnTo>
                    <a:pt x="260" y="222"/>
                  </a:lnTo>
                  <a:lnTo>
                    <a:pt x="245" y="214"/>
                  </a:lnTo>
                  <a:lnTo>
                    <a:pt x="215" y="200"/>
                  </a:lnTo>
                  <a:lnTo>
                    <a:pt x="211" y="198"/>
                  </a:lnTo>
                  <a:lnTo>
                    <a:pt x="172" y="210"/>
                  </a:lnTo>
                  <a:lnTo>
                    <a:pt x="192" y="285"/>
                  </a:lnTo>
                  <a:lnTo>
                    <a:pt x="183" y="286"/>
                  </a:lnTo>
                  <a:lnTo>
                    <a:pt x="168" y="270"/>
                  </a:lnTo>
                  <a:lnTo>
                    <a:pt x="155" y="265"/>
                  </a:lnTo>
                  <a:lnTo>
                    <a:pt x="137" y="269"/>
                  </a:lnTo>
                  <a:lnTo>
                    <a:pt x="131" y="276"/>
                  </a:lnTo>
                  <a:lnTo>
                    <a:pt x="129" y="271"/>
                  </a:lnTo>
                  <a:lnTo>
                    <a:pt x="131" y="262"/>
                  </a:lnTo>
                  <a:lnTo>
                    <a:pt x="127" y="255"/>
                  </a:lnTo>
                  <a:lnTo>
                    <a:pt x="106" y="248"/>
                  </a:lnTo>
                  <a:lnTo>
                    <a:pt x="94" y="230"/>
                  </a:lnTo>
                  <a:lnTo>
                    <a:pt x="84" y="224"/>
                  </a:lnTo>
                  <a:lnTo>
                    <a:pt x="81" y="218"/>
                  </a:lnTo>
                  <a:lnTo>
                    <a:pt x="98" y="220"/>
                  </a:lnTo>
                  <a:lnTo>
                    <a:pt x="95" y="205"/>
                  </a:lnTo>
                  <a:lnTo>
                    <a:pt x="108" y="201"/>
                  </a:lnTo>
                  <a:lnTo>
                    <a:pt x="123" y="204"/>
                  </a:lnTo>
                  <a:lnTo>
                    <a:pt x="121" y="184"/>
                  </a:lnTo>
                  <a:lnTo>
                    <a:pt x="115" y="172"/>
                  </a:lnTo>
                  <a:lnTo>
                    <a:pt x="99" y="173"/>
                  </a:lnTo>
                  <a:lnTo>
                    <a:pt x="84" y="168"/>
                  </a:lnTo>
                  <a:lnTo>
                    <a:pt x="67" y="177"/>
                  </a:lnTo>
                  <a:lnTo>
                    <a:pt x="53" y="181"/>
                  </a:lnTo>
                  <a:lnTo>
                    <a:pt x="44" y="178"/>
                  </a:lnTo>
                  <a:lnTo>
                    <a:pt x="43" y="167"/>
                  </a:lnTo>
                  <a:lnTo>
                    <a:pt x="29" y="154"/>
                  </a:lnTo>
                  <a:lnTo>
                    <a:pt x="17" y="154"/>
                  </a:lnTo>
                  <a:lnTo>
                    <a:pt x="0" y="140"/>
                  </a:lnTo>
                  <a:lnTo>
                    <a:pt x="6" y="125"/>
                  </a:lnTo>
                  <a:lnTo>
                    <a:pt x="0" y="121"/>
                  </a:lnTo>
                  <a:lnTo>
                    <a:pt x="7" y="99"/>
                  </a:lnTo>
                  <a:lnTo>
                    <a:pt x="26" y="110"/>
                  </a:lnTo>
                  <a:lnTo>
                    <a:pt x="25" y="96"/>
                  </a:lnTo>
                  <a:lnTo>
                    <a:pt x="51" y="74"/>
                  </a:lnTo>
                  <a:lnTo>
                    <a:pt x="76" y="73"/>
                  </a:lnTo>
                  <a:lnTo>
                    <a:pt x="115" y="87"/>
                  </a:lnTo>
                  <a:lnTo>
                    <a:pt x="136" y="95"/>
                  </a:lnTo>
                  <a:lnTo>
                    <a:pt x="150" y="87"/>
                  </a:lnTo>
                  <a:lnTo>
                    <a:pt x="175" y="87"/>
                  </a:lnTo>
                  <a:lnTo>
                    <a:pt x="199" y="97"/>
                  </a:lnTo>
                  <a:lnTo>
                    <a:pt x="202" y="91"/>
                  </a:lnTo>
                  <a:lnTo>
                    <a:pt x="224" y="92"/>
                  </a:lnTo>
                  <a:lnTo>
                    <a:pt x="225" y="82"/>
                  </a:lnTo>
                  <a:lnTo>
                    <a:pt x="194" y="69"/>
                  </a:lnTo>
                  <a:lnTo>
                    <a:pt x="206" y="59"/>
                  </a:lnTo>
                  <a:lnTo>
                    <a:pt x="201" y="53"/>
                  </a:lnTo>
                  <a:lnTo>
                    <a:pt x="214" y="48"/>
                  </a:lnTo>
                  <a:lnTo>
                    <a:pt x="198" y="34"/>
                  </a:lnTo>
                  <a:lnTo>
                    <a:pt x="202" y="28"/>
                  </a:lnTo>
                  <a:lnTo>
                    <a:pt x="257" y="21"/>
                  </a:lnTo>
                  <a:lnTo>
                    <a:pt x="263" y="16"/>
                  </a:lnTo>
                  <a:lnTo>
                    <a:pt x="298" y="9"/>
                  </a:lnTo>
                  <a:lnTo>
                    <a:pt x="309" y="0"/>
                  </a:lnTo>
                  <a:lnTo>
                    <a:pt x="338" y="5"/>
                  </a:lnTo>
                  <a:lnTo>
                    <a:pt x="352" y="25"/>
                  </a:lnTo>
                  <a:lnTo>
                    <a:pt x="366" y="20"/>
                  </a:lnTo>
                  <a:lnTo>
                    <a:pt x="389" y="27"/>
                  </a:lnTo>
                  <a:lnTo>
                    <a:pt x="393" y="38"/>
                  </a:lnTo>
                  <a:lnTo>
                    <a:pt x="407" y="37"/>
                  </a:lnTo>
                  <a:lnTo>
                    <a:pt x="437" y="18"/>
                  </a:lnTo>
                  <a:lnTo>
                    <a:pt x="434" y="24"/>
                  </a:lnTo>
                  <a:lnTo>
                    <a:pt x="462" y="39"/>
                  </a:lnTo>
                  <a:lnTo>
                    <a:pt x="520" y="90"/>
                  </a:lnTo>
                  <a:lnTo>
                    <a:pt x="524" y="80"/>
                  </a:lnTo>
                  <a:lnTo>
                    <a:pt x="551" y="92"/>
                  </a:lnTo>
                  <a:lnTo>
                    <a:pt x="571" y="86"/>
                  </a:lnTo>
                  <a:lnTo>
                    <a:pt x="582" y="90"/>
                  </a:lnTo>
                  <a:lnTo>
                    <a:pt x="595" y="102"/>
                  </a:lnTo>
                  <a:lnTo>
                    <a:pt x="608" y="106"/>
                  </a:lnTo>
                  <a:lnTo>
                    <a:pt x="619" y="114"/>
                  </a:lnTo>
                  <a:lnTo>
                    <a:pt x="638" y="111"/>
                  </a:lnTo>
                  <a:lnTo>
                    <a:pt x="652" y="124"/>
                  </a:lnTo>
                  <a:lnTo>
                    <a:pt x="647" y="137"/>
                  </a:lnTo>
                  <a:lnTo>
                    <a:pt x="634" y="139"/>
                  </a:lnTo>
                  <a:lnTo>
                    <a:pt x="642" y="160"/>
                  </a:lnTo>
                  <a:lnTo>
                    <a:pt x="637" y="169"/>
                  </a:lnTo>
                  <a:lnTo>
                    <a:pt x="602" y="162"/>
                  </a:lnTo>
                  <a:lnTo>
                    <a:pt x="605" y="199"/>
                  </a:lnTo>
                  <a:lnTo>
                    <a:pt x="599" y="203"/>
                  </a:lnTo>
                  <a:lnTo>
                    <a:pt x="569" y="211"/>
                  </a:lnTo>
                  <a:lnTo>
                    <a:pt x="597" y="247"/>
                  </a:lnTo>
                  <a:lnTo>
                    <a:pt x="588" y="252"/>
                  </a:lnTo>
                  <a:lnTo>
                    <a:pt x="593" y="264"/>
                  </a:lnTo>
                  <a:lnTo>
                    <a:pt x="581" y="261"/>
                  </a:lnTo>
                  <a:lnTo>
                    <a:pt x="571" y="254"/>
                  </a:lnTo>
                  <a:lnTo>
                    <a:pt x="545" y="252"/>
                  </a:lnTo>
                  <a:lnTo>
                    <a:pt x="517" y="251"/>
                  </a:lnTo>
                  <a:lnTo>
                    <a:pt x="512" y="253"/>
                  </a:lnTo>
                  <a:lnTo>
                    <a:pt x="485" y="245"/>
                  </a:lnTo>
                  <a:lnTo>
                    <a:pt x="477" y="249"/>
                  </a:lnTo>
                  <a:lnTo>
                    <a:pt x="479" y="261"/>
                  </a:lnTo>
                  <a:lnTo>
                    <a:pt x="449" y="254"/>
                  </a:lnTo>
                  <a:lnTo>
                    <a:pt x="439" y="257"/>
                  </a:lnTo>
                  <a:lnTo>
                    <a:pt x="438" y="266"/>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300" name="Freeform 299">
              <a:extLst>
                <a:ext uri="{FF2B5EF4-FFF2-40B4-BE49-F238E27FC236}">
                  <a16:creationId xmlns:a16="http://schemas.microsoft.com/office/drawing/2014/main" id="{AF6E8DF0-975F-C240-9E4E-CCB9AAA649EB}"/>
                </a:ext>
              </a:extLst>
            </p:cNvPr>
            <p:cNvSpPr>
              <a:spLocks/>
            </p:cNvSpPr>
            <p:nvPr/>
          </p:nvSpPr>
          <p:spPr bwMode="auto">
            <a:xfrm>
              <a:off x="6873001" y="2854075"/>
              <a:ext cx="274422" cy="127367"/>
            </a:xfrm>
            <a:custGeom>
              <a:avLst/>
              <a:gdLst>
                <a:gd name="T0" fmla="*/ 11 w 166"/>
                <a:gd name="T1" fmla="*/ 21 h 82"/>
                <a:gd name="T2" fmla="*/ 12 w 166"/>
                <a:gd name="T3" fmla="*/ 12 h 82"/>
                <a:gd name="T4" fmla="*/ 22 w 166"/>
                <a:gd name="T5" fmla="*/ 9 h 82"/>
                <a:gd name="T6" fmla="*/ 52 w 166"/>
                <a:gd name="T7" fmla="*/ 16 h 82"/>
                <a:gd name="T8" fmla="*/ 50 w 166"/>
                <a:gd name="T9" fmla="*/ 4 h 82"/>
                <a:gd name="T10" fmla="*/ 58 w 166"/>
                <a:gd name="T11" fmla="*/ 0 h 82"/>
                <a:gd name="T12" fmla="*/ 85 w 166"/>
                <a:gd name="T13" fmla="*/ 8 h 82"/>
                <a:gd name="T14" fmla="*/ 90 w 166"/>
                <a:gd name="T15" fmla="*/ 6 h 82"/>
                <a:gd name="T16" fmla="*/ 118 w 166"/>
                <a:gd name="T17" fmla="*/ 7 h 82"/>
                <a:gd name="T18" fmla="*/ 144 w 166"/>
                <a:gd name="T19" fmla="*/ 9 h 82"/>
                <a:gd name="T20" fmla="*/ 154 w 166"/>
                <a:gd name="T21" fmla="*/ 16 h 82"/>
                <a:gd name="T22" fmla="*/ 166 w 166"/>
                <a:gd name="T23" fmla="*/ 19 h 82"/>
                <a:gd name="T24" fmla="*/ 165 w 166"/>
                <a:gd name="T25" fmla="*/ 24 h 82"/>
                <a:gd name="T26" fmla="*/ 142 w 166"/>
                <a:gd name="T27" fmla="*/ 35 h 82"/>
                <a:gd name="T28" fmla="*/ 139 w 166"/>
                <a:gd name="T29" fmla="*/ 43 h 82"/>
                <a:gd name="T30" fmla="*/ 118 w 166"/>
                <a:gd name="T31" fmla="*/ 46 h 82"/>
                <a:gd name="T32" fmla="*/ 116 w 166"/>
                <a:gd name="T33" fmla="*/ 58 h 82"/>
                <a:gd name="T34" fmla="*/ 97 w 166"/>
                <a:gd name="T35" fmla="*/ 56 h 82"/>
                <a:gd name="T36" fmla="*/ 87 w 166"/>
                <a:gd name="T37" fmla="*/ 60 h 82"/>
                <a:gd name="T38" fmla="*/ 74 w 166"/>
                <a:gd name="T39" fmla="*/ 70 h 82"/>
                <a:gd name="T40" fmla="*/ 77 w 166"/>
                <a:gd name="T41" fmla="*/ 74 h 82"/>
                <a:gd name="T42" fmla="*/ 74 w 166"/>
                <a:gd name="T43" fmla="*/ 79 h 82"/>
                <a:gd name="T44" fmla="*/ 43 w 166"/>
                <a:gd name="T45" fmla="*/ 82 h 82"/>
                <a:gd name="T46" fmla="*/ 20 w 166"/>
                <a:gd name="T47" fmla="*/ 76 h 82"/>
                <a:gd name="T48" fmla="*/ 2 w 166"/>
                <a:gd name="T49" fmla="*/ 77 h 82"/>
                <a:gd name="T50" fmla="*/ 0 w 166"/>
                <a:gd name="T51" fmla="*/ 65 h 82"/>
                <a:gd name="T52" fmla="*/ 20 w 166"/>
                <a:gd name="T53" fmla="*/ 69 h 82"/>
                <a:gd name="T54" fmla="*/ 24 w 166"/>
                <a:gd name="T55" fmla="*/ 62 h 82"/>
                <a:gd name="T56" fmla="*/ 37 w 166"/>
                <a:gd name="T57" fmla="*/ 64 h 82"/>
                <a:gd name="T58" fmla="*/ 55 w 166"/>
                <a:gd name="T59" fmla="*/ 49 h 82"/>
                <a:gd name="T60" fmla="*/ 31 w 166"/>
                <a:gd name="T61" fmla="*/ 39 h 82"/>
                <a:gd name="T62" fmla="*/ 21 w 166"/>
                <a:gd name="T63" fmla="*/ 44 h 82"/>
                <a:gd name="T64" fmla="*/ 6 w 166"/>
                <a:gd name="T65" fmla="*/ 36 h 82"/>
                <a:gd name="T66" fmla="*/ 16 w 166"/>
                <a:gd name="T67" fmla="*/ 23 h 82"/>
                <a:gd name="T68" fmla="*/ 11 w 166"/>
                <a:gd name="T69" fmla="*/ 21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66" h="82">
                  <a:moveTo>
                    <a:pt x="11" y="21"/>
                  </a:moveTo>
                  <a:lnTo>
                    <a:pt x="12" y="12"/>
                  </a:lnTo>
                  <a:lnTo>
                    <a:pt x="22" y="9"/>
                  </a:lnTo>
                  <a:lnTo>
                    <a:pt x="52" y="16"/>
                  </a:lnTo>
                  <a:lnTo>
                    <a:pt x="50" y="4"/>
                  </a:lnTo>
                  <a:lnTo>
                    <a:pt x="58" y="0"/>
                  </a:lnTo>
                  <a:lnTo>
                    <a:pt x="85" y="8"/>
                  </a:lnTo>
                  <a:lnTo>
                    <a:pt x="90" y="6"/>
                  </a:lnTo>
                  <a:lnTo>
                    <a:pt x="118" y="7"/>
                  </a:lnTo>
                  <a:lnTo>
                    <a:pt x="144" y="9"/>
                  </a:lnTo>
                  <a:lnTo>
                    <a:pt x="154" y="16"/>
                  </a:lnTo>
                  <a:lnTo>
                    <a:pt x="166" y="19"/>
                  </a:lnTo>
                  <a:lnTo>
                    <a:pt x="165" y="24"/>
                  </a:lnTo>
                  <a:lnTo>
                    <a:pt x="142" y="35"/>
                  </a:lnTo>
                  <a:lnTo>
                    <a:pt x="139" y="43"/>
                  </a:lnTo>
                  <a:lnTo>
                    <a:pt x="118" y="46"/>
                  </a:lnTo>
                  <a:lnTo>
                    <a:pt x="116" y="58"/>
                  </a:lnTo>
                  <a:lnTo>
                    <a:pt x="97" y="56"/>
                  </a:lnTo>
                  <a:lnTo>
                    <a:pt x="87" y="60"/>
                  </a:lnTo>
                  <a:lnTo>
                    <a:pt x="74" y="70"/>
                  </a:lnTo>
                  <a:lnTo>
                    <a:pt x="77" y="74"/>
                  </a:lnTo>
                  <a:lnTo>
                    <a:pt x="74" y="79"/>
                  </a:lnTo>
                  <a:lnTo>
                    <a:pt x="43" y="82"/>
                  </a:lnTo>
                  <a:lnTo>
                    <a:pt x="20" y="76"/>
                  </a:lnTo>
                  <a:lnTo>
                    <a:pt x="2" y="77"/>
                  </a:lnTo>
                  <a:lnTo>
                    <a:pt x="0" y="65"/>
                  </a:lnTo>
                  <a:lnTo>
                    <a:pt x="20" y="69"/>
                  </a:lnTo>
                  <a:lnTo>
                    <a:pt x="24" y="62"/>
                  </a:lnTo>
                  <a:lnTo>
                    <a:pt x="37" y="64"/>
                  </a:lnTo>
                  <a:lnTo>
                    <a:pt x="55" y="49"/>
                  </a:lnTo>
                  <a:lnTo>
                    <a:pt x="31" y="39"/>
                  </a:lnTo>
                  <a:lnTo>
                    <a:pt x="21" y="44"/>
                  </a:lnTo>
                  <a:lnTo>
                    <a:pt x="6" y="36"/>
                  </a:lnTo>
                  <a:lnTo>
                    <a:pt x="16" y="23"/>
                  </a:lnTo>
                  <a:lnTo>
                    <a:pt x="11" y="21"/>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301" name="Freeform 300">
              <a:extLst>
                <a:ext uri="{FF2B5EF4-FFF2-40B4-BE49-F238E27FC236}">
                  <a16:creationId xmlns:a16="http://schemas.microsoft.com/office/drawing/2014/main" id="{9ADD2262-0010-CE45-9E02-8378F8B29509}"/>
                </a:ext>
              </a:extLst>
            </p:cNvPr>
            <p:cNvSpPr>
              <a:spLocks/>
            </p:cNvSpPr>
            <p:nvPr/>
          </p:nvSpPr>
          <p:spPr bwMode="auto">
            <a:xfrm>
              <a:off x="8012017" y="3778264"/>
              <a:ext cx="160356" cy="132027"/>
            </a:xfrm>
            <a:custGeom>
              <a:avLst/>
              <a:gdLst>
                <a:gd name="T0" fmla="*/ 27 w 97"/>
                <a:gd name="T1" fmla="*/ 81 h 85"/>
                <a:gd name="T2" fmla="*/ 18 w 97"/>
                <a:gd name="T3" fmla="*/ 71 h 85"/>
                <a:gd name="T4" fmla="*/ 7 w 97"/>
                <a:gd name="T5" fmla="*/ 49 h 85"/>
                <a:gd name="T6" fmla="*/ 0 w 97"/>
                <a:gd name="T7" fmla="*/ 24 h 85"/>
                <a:gd name="T8" fmla="*/ 10 w 97"/>
                <a:gd name="T9" fmla="*/ 7 h 85"/>
                <a:gd name="T10" fmla="*/ 33 w 97"/>
                <a:gd name="T11" fmla="*/ 3 h 85"/>
                <a:gd name="T12" fmla="*/ 51 w 97"/>
                <a:gd name="T13" fmla="*/ 6 h 85"/>
                <a:gd name="T14" fmla="*/ 67 w 97"/>
                <a:gd name="T15" fmla="*/ 14 h 85"/>
                <a:gd name="T16" fmla="*/ 73 w 97"/>
                <a:gd name="T17" fmla="*/ 0 h 85"/>
                <a:gd name="T18" fmla="*/ 90 w 97"/>
                <a:gd name="T19" fmla="*/ 7 h 85"/>
                <a:gd name="T20" fmla="*/ 96 w 97"/>
                <a:gd name="T21" fmla="*/ 21 h 85"/>
                <a:gd name="T22" fmla="*/ 97 w 97"/>
                <a:gd name="T23" fmla="*/ 46 h 85"/>
                <a:gd name="T24" fmla="*/ 68 w 97"/>
                <a:gd name="T25" fmla="*/ 62 h 85"/>
                <a:gd name="T26" fmla="*/ 77 w 97"/>
                <a:gd name="T27" fmla="*/ 75 h 85"/>
                <a:gd name="T28" fmla="*/ 58 w 97"/>
                <a:gd name="T29" fmla="*/ 76 h 85"/>
                <a:gd name="T30" fmla="*/ 42 w 97"/>
                <a:gd name="T31" fmla="*/ 85 h 85"/>
                <a:gd name="T32" fmla="*/ 27 w 97"/>
                <a:gd name="T33" fmla="*/ 81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97" h="85">
                  <a:moveTo>
                    <a:pt x="27" y="81"/>
                  </a:moveTo>
                  <a:lnTo>
                    <a:pt x="18" y="71"/>
                  </a:lnTo>
                  <a:lnTo>
                    <a:pt x="7" y="49"/>
                  </a:lnTo>
                  <a:lnTo>
                    <a:pt x="0" y="24"/>
                  </a:lnTo>
                  <a:lnTo>
                    <a:pt x="10" y="7"/>
                  </a:lnTo>
                  <a:lnTo>
                    <a:pt x="33" y="3"/>
                  </a:lnTo>
                  <a:lnTo>
                    <a:pt x="51" y="6"/>
                  </a:lnTo>
                  <a:lnTo>
                    <a:pt x="67" y="14"/>
                  </a:lnTo>
                  <a:lnTo>
                    <a:pt x="73" y="0"/>
                  </a:lnTo>
                  <a:lnTo>
                    <a:pt x="90" y="7"/>
                  </a:lnTo>
                  <a:lnTo>
                    <a:pt x="96" y="21"/>
                  </a:lnTo>
                  <a:lnTo>
                    <a:pt x="97" y="46"/>
                  </a:lnTo>
                  <a:lnTo>
                    <a:pt x="68" y="62"/>
                  </a:lnTo>
                  <a:lnTo>
                    <a:pt x="77" y="75"/>
                  </a:lnTo>
                  <a:lnTo>
                    <a:pt x="58" y="76"/>
                  </a:lnTo>
                  <a:lnTo>
                    <a:pt x="42" y="85"/>
                  </a:lnTo>
                  <a:lnTo>
                    <a:pt x="27" y="81"/>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302" name="Freeform 301">
              <a:extLst>
                <a:ext uri="{FF2B5EF4-FFF2-40B4-BE49-F238E27FC236}">
                  <a16:creationId xmlns:a16="http://schemas.microsoft.com/office/drawing/2014/main" id="{C9561382-B41B-6040-A62C-178BD7ED6B37}"/>
                </a:ext>
              </a:extLst>
            </p:cNvPr>
            <p:cNvSpPr>
              <a:spLocks/>
            </p:cNvSpPr>
            <p:nvPr/>
          </p:nvSpPr>
          <p:spPr bwMode="auto">
            <a:xfrm>
              <a:off x="8494736" y="3003187"/>
              <a:ext cx="127292" cy="135134"/>
            </a:xfrm>
            <a:custGeom>
              <a:avLst/>
              <a:gdLst>
                <a:gd name="T0" fmla="*/ 29 w 77"/>
                <a:gd name="T1" fmla="*/ 0 h 87"/>
                <a:gd name="T2" fmla="*/ 55 w 77"/>
                <a:gd name="T3" fmla="*/ 24 h 87"/>
                <a:gd name="T4" fmla="*/ 66 w 77"/>
                <a:gd name="T5" fmla="*/ 38 h 87"/>
                <a:gd name="T6" fmla="*/ 77 w 77"/>
                <a:gd name="T7" fmla="*/ 62 h 87"/>
                <a:gd name="T8" fmla="*/ 75 w 77"/>
                <a:gd name="T9" fmla="*/ 73 h 87"/>
                <a:gd name="T10" fmla="*/ 61 w 77"/>
                <a:gd name="T11" fmla="*/ 77 h 87"/>
                <a:gd name="T12" fmla="*/ 51 w 77"/>
                <a:gd name="T13" fmla="*/ 85 h 87"/>
                <a:gd name="T14" fmla="*/ 36 w 77"/>
                <a:gd name="T15" fmla="*/ 87 h 87"/>
                <a:gd name="T16" fmla="*/ 29 w 77"/>
                <a:gd name="T17" fmla="*/ 76 h 87"/>
                <a:gd name="T18" fmla="*/ 26 w 77"/>
                <a:gd name="T19" fmla="*/ 61 h 87"/>
                <a:gd name="T20" fmla="*/ 9 w 77"/>
                <a:gd name="T21" fmla="*/ 39 h 87"/>
                <a:gd name="T22" fmla="*/ 20 w 77"/>
                <a:gd name="T23" fmla="*/ 35 h 87"/>
                <a:gd name="T24" fmla="*/ 0 w 77"/>
                <a:gd name="T25" fmla="*/ 18 h 87"/>
                <a:gd name="T26" fmla="*/ 1 w 77"/>
                <a:gd name="T27" fmla="*/ 16 h 87"/>
                <a:gd name="T28" fmla="*/ 8 w 77"/>
                <a:gd name="T29" fmla="*/ 17 h 87"/>
                <a:gd name="T30" fmla="*/ 11 w 77"/>
                <a:gd name="T31" fmla="*/ 7 h 87"/>
                <a:gd name="T32" fmla="*/ 22 w 77"/>
                <a:gd name="T33" fmla="*/ 6 h 87"/>
                <a:gd name="T34" fmla="*/ 29 w 77"/>
                <a:gd name="T35" fmla="*/ 5 h 87"/>
                <a:gd name="T36" fmla="*/ 29 w 77"/>
                <a:gd name="T37"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77" h="87">
                  <a:moveTo>
                    <a:pt x="29" y="0"/>
                  </a:moveTo>
                  <a:lnTo>
                    <a:pt x="55" y="24"/>
                  </a:lnTo>
                  <a:lnTo>
                    <a:pt x="66" y="38"/>
                  </a:lnTo>
                  <a:lnTo>
                    <a:pt x="77" y="62"/>
                  </a:lnTo>
                  <a:lnTo>
                    <a:pt x="75" y="73"/>
                  </a:lnTo>
                  <a:lnTo>
                    <a:pt x="61" y="77"/>
                  </a:lnTo>
                  <a:lnTo>
                    <a:pt x="51" y="85"/>
                  </a:lnTo>
                  <a:lnTo>
                    <a:pt x="36" y="87"/>
                  </a:lnTo>
                  <a:lnTo>
                    <a:pt x="29" y="76"/>
                  </a:lnTo>
                  <a:lnTo>
                    <a:pt x="26" y="61"/>
                  </a:lnTo>
                  <a:lnTo>
                    <a:pt x="9" y="39"/>
                  </a:lnTo>
                  <a:lnTo>
                    <a:pt x="20" y="35"/>
                  </a:lnTo>
                  <a:lnTo>
                    <a:pt x="0" y="18"/>
                  </a:lnTo>
                  <a:lnTo>
                    <a:pt x="1" y="16"/>
                  </a:lnTo>
                  <a:lnTo>
                    <a:pt x="8" y="17"/>
                  </a:lnTo>
                  <a:lnTo>
                    <a:pt x="11" y="7"/>
                  </a:lnTo>
                  <a:lnTo>
                    <a:pt x="22" y="6"/>
                  </a:lnTo>
                  <a:lnTo>
                    <a:pt x="29" y="5"/>
                  </a:lnTo>
                  <a:lnTo>
                    <a:pt x="29"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303" name="Freeform 302">
              <a:extLst>
                <a:ext uri="{FF2B5EF4-FFF2-40B4-BE49-F238E27FC236}">
                  <a16:creationId xmlns:a16="http://schemas.microsoft.com/office/drawing/2014/main" id="{BA299528-D4E9-9541-AA98-069D8FDE1690}"/>
                </a:ext>
              </a:extLst>
            </p:cNvPr>
            <p:cNvSpPr>
              <a:spLocks/>
            </p:cNvSpPr>
            <p:nvPr/>
          </p:nvSpPr>
          <p:spPr bwMode="auto">
            <a:xfrm>
              <a:off x="7912829" y="3523530"/>
              <a:ext cx="249626" cy="276480"/>
            </a:xfrm>
            <a:custGeom>
              <a:avLst/>
              <a:gdLst>
                <a:gd name="T0" fmla="*/ 111 w 151"/>
                <a:gd name="T1" fmla="*/ 170 h 178"/>
                <a:gd name="T2" fmla="*/ 116 w 151"/>
                <a:gd name="T3" fmla="*/ 161 h 178"/>
                <a:gd name="T4" fmla="*/ 114 w 151"/>
                <a:gd name="T5" fmla="*/ 143 h 178"/>
                <a:gd name="T6" fmla="*/ 97 w 151"/>
                <a:gd name="T7" fmla="*/ 125 h 178"/>
                <a:gd name="T8" fmla="*/ 93 w 151"/>
                <a:gd name="T9" fmla="*/ 104 h 178"/>
                <a:gd name="T10" fmla="*/ 77 w 151"/>
                <a:gd name="T11" fmla="*/ 87 h 178"/>
                <a:gd name="T12" fmla="*/ 63 w 151"/>
                <a:gd name="T13" fmla="*/ 86 h 178"/>
                <a:gd name="T14" fmla="*/ 60 w 151"/>
                <a:gd name="T15" fmla="*/ 93 h 178"/>
                <a:gd name="T16" fmla="*/ 50 w 151"/>
                <a:gd name="T17" fmla="*/ 94 h 178"/>
                <a:gd name="T18" fmla="*/ 44 w 151"/>
                <a:gd name="T19" fmla="*/ 90 h 178"/>
                <a:gd name="T20" fmla="*/ 26 w 151"/>
                <a:gd name="T21" fmla="*/ 103 h 178"/>
                <a:gd name="T22" fmla="*/ 23 w 151"/>
                <a:gd name="T23" fmla="*/ 84 h 178"/>
                <a:gd name="T24" fmla="*/ 24 w 151"/>
                <a:gd name="T25" fmla="*/ 62 h 178"/>
                <a:gd name="T26" fmla="*/ 12 w 151"/>
                <a:gd name="T27" fmla="*/ 61 h 178"/>
                <a:gd name="T28" fmla="*/ 9 w 151"/>
                <a:gd name="T29" fmla="*/ 49 h 178"/>
                <a:gd name="T30" fmla="*/ 0 w 151"/>
                <a:gd name="T31" fmla="*/ 42 h 178"/>
                <a:gd name="T32" fmla="*/ 3 w 151"/>
                <a:gd name="T33" fmla="*/ 34 h 178"/>
                <a:gd name="T34" fmla="*/ 16 w 151"/>
                <a:gd name="T35" fmla="*/ 21 h 178"/>
                <a:gd name="T36" fmla="*/ 18 w 151"/>
                <a:gd name="T37" fmla="*/ 26 h 178"/>
                <a:gd name="T38" fmla="*/ 28 w 151"/>
                <a:gd name="T39" fmla="*/ 26 h 178"/>
                <a:gd name="T40" fmla="*/ 21 w 151"/>
                <a:gd name="T41" fmla="*/ 3 h 178"/>
                <a:gd name="T42" fmla="*/ 30 w 151"/>
                <a:gd name="T43" fmla="*/ 0 h 178"/>
                <a:gd name="T44" fmla="*/ 43 w 151"/>
                <a:gd name="T45" fmla="*/ 16 h 178"/>
                <a:gd name="T46" fmla="*/ 55 w 151"/>
                <a:gd name="T47" fmla="*/ 35 h 178"/>
                <a:gd name="T48" fmla="*/ 77 w 151"/>
                <a:gd name="T49" fmla="*/ 35 h 178"/>
                <a:gd name="T50" fmla="*/ 87 w 151"/>
                <a:gd name="T51" fmla="*/ 53 h 178"/>
                <a:gd name="T52" fmla="*/ 76 w 151"/>
                <a:gd name="T53" fmla="*/ 59 h 178"/>
                <a:gd name="T54" fmla="*/ 72 w 151"/>
                <a:gd name="T55" fmla="*/ 66 h 178"/>
                <a:gd name="T56" fmla="*/ 96 w 151"/>
                <a:gd name="T57" fmla="*/ 79 h 178"/>
                <a:gd name="T58" fmla="*/ 115 w 151"/>
                <a:gd name="T59" fmla="*/ 103 h 178"/>
                <a:gd name="T60" fmla="*/ 129 w 151"/>
                <a:gd name="T61" fmla="*/ 122 h 178"/>
                <a:gd name="T62" fmla="*/ 145 w 151"/>
                <a:gd name="T63" fmla="*/ 136 h 178"/>
                <a:gd name="T64" fmla="*/ 151 w 151"/>
                <a:gd name="T65" fmla="*/ 151 h 178"/>
                <a:gd name="T66" fmla="*/ 150 w 151"/>
                <a:gd name="T67" fmla="*/ 171 h 178"/>
                <a:gd name="T68" fmla="*/ 133 w 151"/>
                <a:gd name="T69" fmla="*/ 164 h 178"/>
                <a:gd name="T70" fmla="*/ 127 w 151"/>
                <a:gd name="T71" fmla="*/ 178 h 178"/>
                <a:gd name="T72" fmla="*/ 111 w 151"/>
                <a:gd name="T73" fmla="*/ 170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51" h="178">
                  <a:moveTo>
                    <a:pt x="111" y="170"/>
                  </a:moveTo>
                  <a:lnTo>
                    <a:pt x="116" y="161"/>
                  </a:lnTo>
                  <a:lnTo>
                    <a:pt x="114" y="143"/>
                  </a:lnTo>
                  <a:lnTo>
                    <a:pt x="97" y="125"/>
                  </a:lnTo>
                  <a:lnTo>
                    <a:pt x="93" y="104"/>
                  </a:lnTo>
                  <a:lnTo>
                    <a:pt x="77" y="87"/>
                  </a:lnTo>
                  <a:lnTo>
                    <a:pt x="63" y="86"/>
                  </a:lnTo>
                  <a:lnTo>
                    <a:pt x="60" y="93"/>
                  </a:lnTo>
                  <a:lnTo>
                    <a:pt x="50" y="94"/>
                  </a:lnTo>
                  <a:lnTo>
                    <a:pt x="44" y="90"/>
                  </a:lnTo>
                  <a:lnTo>
                    <a:pt x="26" y="103"/>
                  </a:lnTo>
                  <a:lnTo>
                    <a:pt x="23" y="84"/>
                  </a:lnTo>
                  <a:lnTo>
                    <a:pt x="24" y="62"/>
                  </a:lnTo>
                  <a:lnTo>
                    <a:pt x="12" y="61"/>
                  </a:lnTo>
                  <a:lnTo>
                    <a:pt x="9" y="49"/>
                  </a:lnTo>
                  <a:lnTo>
                    <a:pt x="0" y="42"/>
                  </a:lnTo>
                  <a:lnTo>
                    <a:pt x="3" y="34"/>
                  </a:lnTo>
                  <a:lnTo>
                    <a:pt x="16" y="21"/>
                  </a:lnTo>
                  <a:lnTo>
                    <a:pt x="18" y="26"/>
                  </a:lnTo>
                  <a:lnTo>
                    <a:pt x="28" y="26"/>
                  </a:lnTo>
                  <a:lnTo>
                    <a:pt x="21" y="3"/>
                  </a:lnTo>
                  <a:lnTo>
                    <a:pt x="30" y="0"/>
                  </a:lnTo>
                  <a:lnTo>
                    <a:pt x="43" y="16"/>
                  </a:lnTo>
                  <a:lnTo>
                    <a:pt x="55" y="35"/>
                  </a:lnTo>
                  <a:lnTo>
                    <a:pt x="77" y="35"/>
                  </a:lnTo>
                  <a:lnTo>
                    <a:pt x="87" y="53"/>
                  </a:lnTo>
                  <a:lnTo>
                    <a:pt x="76" y="59"/>
                  </a:lnTo>
                  <a:lnTo>
                    <a:pt x="72" y="66"/>
                  </a:lnTo>
                  <a:lnTo>
                    <a:pt x="96" y="79"/>
                  </a:lnTo>
                  <a:lnTo>
                    <a:pt x="115" y="103"/>
                  </a:lnTo>
                  <a:lnTo>
                    <a:pt x="129" y="122"/>
                  </a:lnTo>
                  <a:lnTo>
                    <a:pt x="145" y="136"/>
                  </a:lnTo>
                  <a:lnTo>
                    <a:pt x="151" y="151"/>
                  </a:lnTo>
                  <a:lnTo>
                    <a:pt x="150" y="171"/>
                  </a:lnTo>
                  <a:lnTo>
                    <a:pt x="133" y="164"/>
                  </a:lnTo>
                  <a:lnTo>
                    <a:pt x="127" y="178"/>
                  </a:lnTo>
                  <a:lnTo>
                    <a:pt x="111" y="17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304" name="Freeform 303">
              <a:extLst>
                <a:ext uri="{FF2B5EF4-FFF2-40B4-BE49-F238E27FC236}">
                  <a16:creationId xmlns:a16="http://schemas.microsoft.com/office/drawing/2014/main" id="{240D2CDA-9FB0-634E-8C98-6607980589D3}"/>
                </a:ext>
              </a:extLst>
            </p:cNvPr>
            <p:cNvSpPr>
              <a:spLocks/>
            </p:cNvSpPr>
            <p:nvPr/>
          </p:nvSpPr>
          <p:spPr bwMode="auto">
            <a:xfrm>
              <a:off x="7342494" y="3930484"/>
              <a:ext cx="64473" cy="124260"/>
            </a:xfrm>
            <a:custGeom>
              <a:avLst/>
              <a:gdLst>
                <a:gd name="T0" fmla="*/ 39 w 39"/>
                <a:gd name="T1" fmla="*/ 48 h 80"/>
                <a:gd name="T2" fmla="*/ 37 w 39"/>
                <a:gd name="T3" fmla="*/ 70 h 80"/>
                <a:gd name="T4" fmla="*/ 29 w 39"/>
                <a:gd name="T5" fmla="*/ 76 h 80"/>
                <a:gd name="T6" fmla="*/ 14 w 39"/>
                <a:gd name="T7" fmla="*/ 80 h 80"/>
                <a:gd name="T8" fmla="*/ 4 w 39"/>
                <a:gd name="T9" fmla="*/ 64 h 80"/>
                <a:gd name="T10" fmla="*/ 0 w 39"/>
                <a:gd name="T11" fmla="*/ 34 h 80"/>
                <a:gd name="T12" fmla="*/ 6 w 39"/>
                <a:gd name="T13" fmla="*/ 0 h 80"/>
                <a:gd name="T14" fmla="*/ 19 w 39"/>
                <a:gd name="T15" fmla="*/ 12 h 80"/>
                <a:gd name="T16" fmla="*/ 29 w 39"/>
                <a:gd name="T17" fmla="*/ 26 h 80"/>
                <a:gd name="T18" fmla="*/ 39 w 39"/>
                <a:gd name="T19" fmla="*/ 4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9" h="80">
                  <a:moveTo>
                    <a:pt x="39" y="48"/>
                  </a:moveTo>
                  <a:lnTo>
                    <a:pt x="37" y="70"/>
                  </a:lnTo>
                  <a:lnTo>
                    <a:pt x="29" y="76"/>
                  </a:lnTo>
                  <a:lnTo>
                    <a:pt x="14" y="80"/>
                  </a:lnTo>
                  <a:lnTo>
                    <a:pt x="4" y="64"/>
                  </a:lnTo>
                  <a:lnTo>
                    <a:pt x="0" y="34"/>
                  </a:lnTo>
                  <a:lnTo>
                    <a:pt x="6" y="0"/>
                  </a:lnTo>
                  <a:lnTo>
                    <a:pt x="19" y="12"/>
                  </a:lnTo>
                  <a:lnTo>
                    <a:pt x="29" y="26"/>
                  </a:lnTo>
                  <a:lnTo>
                    <a:pt x="39" y="48"/>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305" name="Freeform 304">
              <a:extLst>
                <a:ext uri="{FF2B5EF4-FFF2-40B4-BE49-F238E27FC236}">
                  <a16:creationId xmlns:a16="http://schemas.microsoft.com/office/drawing/2014/main" id="{745CA4E1-55BA-524F-92C1-5D715C24C5BD}"/>
                </a:ext>
              </a:extLst>
            </p:cNvPr>
            <p:cNvSpPr>
              <a:spLocks/>
            </p:cNvSpPr>
            <p:nvPr/>
          </p:nvSpPr>
          <p:spPr bwMode="auto">
            <a:xfrm>
              <a:off x="7674777" y="3334032"/>
              <a:ext cx="264503" cy="593345"/>
            </a:xfrm>
            <a:custGeom>
              <a:avLst/>
              <a:gdLst>
                <a:gd name="T0" fmla="*/ 126 w 160"/>
                <a:gd name="T1" fmla="*/ 178 h 382"/>
                <a:gd name="T2" fmla="*/ 108 w 160"/>
                <a:gd name="T3" fmla="*/ 201 h 382"/>
                <a:gd name="T4" fmla="*/ 112 w 160"/>
                <a:gd name="T5" fmla="*/ 223 h 382"/>
                <a:gd name="T6" fmla="*/ 135 w 160"/>
                <a:gd name="T7" fmla="*/ 252 h 382"/>
                <a:gd name="T8" fmla="*/ 125 w 160"/>
                <a:gd name="T9" fmla="*/ 274 h 382"/>
                <a:gd name="T10" fmla="*/ 144 w 160"/>
                <a:gd name="T11" fmla="*/ 301 h 382"/>
                <a:gd name="T12" fmla="*/ 148 w 160"/>
                <a:gd name="T13" fmla="*/ 322 h 382"/>
                <a:gd name="T14" fmla="*/ 149 w 160"/>
                <a:gd name="T15" fmla="*/ 361 h 382"/>
                <a:gd name="T16" fmla="*/ 139 w 160"/>
                <a:gd name="T17" fmla="*/ 367 h 382"/>
                <a:gd name="T18" fmla="*/ 136 w 160"/>
                <a:gd name="T19" fmla="*/ 338 h 382"/>
                <a:gd name="T20" fmla="*/ 126 w 160"/>
                <a:gd name="T21" fmla="*/ 305 h 382"/>
                <a:gd name="T22" fmla="*/ 112 w 160"/>
                <a:gd name="T23" fmla="*/ 254 h 382"/>
                <a:gd name="T24" fmla="*/ 91 w 160"/>
                <a:gd name="T25" fmla="*/ 247 h 382"/>
                <a:gd name="T26" fmla="*/ 62 w 160"/>
                <a:gd name="T27" fmla="*/ 260 h 382"/>
                <a:gd name="T28" fmla="*/ 53 w 160"/>
                <a:gd name="T29" fmla="*/ 229 h 382"/>
                <a:gd name="T30" fmla="*/ 29 w 160"/>
                <a:gd name="T31" fmla="*/ 186 h 382"/>
                <a:gd name="T32" fmla="*/ 19 w 160"/>
                <a:gd name="T33" fmla="*/ 176 h 382"/>
                <a:gd name="T34" fmla="*/ 0 w 160"/>
                <a:gd name="T35" fmla="*/ 142 h 382"/>
                <a:gd name="T36" fmla="*/ 4 w 160"/>
                <a:gd name="T37" fmla="*/ 131 h 382"/>
                <a:gd name="T38" fmla="*/ 9 w 160"/>
                <a:gd name="T39" fmla="*/ 117 h 382"/>
                <a:gd name="T40" fmla="*/ 9 w 160"/>
                <a:gd name="T41" fmla="*/ 88 h 382"/>
                <a:gd name="T42" fmla="*/ 28 w 160"/>
                <a:gd name="T43" fmla="*/ 76 h 382"/>
                <a:gd name="T44" fmla="*/ 33 w 160"/>
                <a:gd name="T45" fmla="*/ 48 h 382"/>
                <a:gd name="T46" fmla="*/ 50 w 160"/>
                <a:gd name="T47" fmla="*/ 22 h 382"/>
                <a:gd name="T48" fmla="*/ 59 w 160"/>
                <a:gd name="T49" fmla="*/ 13 h 382"/>
                <a:gd name="T50" fmla="*/ 61 w 160"/>
                <a:gd name="T51" fmla="*/ 1 h 382"/>
                <a:gd name="T52" fmla="*/ 80 w 160"/>
                <a:gd name="T53" fmla="*/ 12 h 382"/>
                <a:gd name="T54" fmla="*/ 93 w 160"/>
                <a:gd name="T55" fmla="*/ 33 h 382"/>
                <a:gd name="T56" fmla="*/ 83 w 160"/>
                <a:gd name="T57" fmla="*/ 67 h 382"/>
                <a:gd name="T58" fmla="*/ 104 w 160"/>
                <a:gd name="T59" fmla="*/ 89 h 382"/>
                <a:gd name="T60" fmla="*/ 124 w 160"/>
                <a:gd name="T61" fmla="*/ 112 h 382"/>
                <a:gd name="T62" fmla="*/ 137 w 160"/>
                <a:gd name="T63" fmla="*/ 137 h 382"/>
                <a:gd name="T64" fmla="*/ 158 w 160"/>
                <a:gd name="T65" fmla="*/ 134 h 382"/>
                <a:gd name="T66" fmla="*/ 147 w 160"/>
                <a:gd name="T67" fmla="*/ 156 h 382"/>
                <a:gd name="T68" fmla="*/ 135 w 160"/>
                <a:gd name="T69" fmla="*/ 169 h 3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60" h="382">
                  <a:moveTo>
                    <a:pt x="135" y="169"/>
                  </a:moveTo>
                  <a:lnTo>
                    <a:pt x="126" y="178"/>
                  </a:lnTo>
                  <a:lnTo>
                    <a:pt x="113" y="179"/>
                  </a:lnTo>
                  <a:lnTo>
                    <a:pt x="108" y="201"/>
                  </a:lnTo>
                  <a:lnTo>
                    <a:pt x="101" y="205"/>
                  </a:lnTo>
                  <a:lnTo>
                    <a:pt x="112" y="223"/>
                  </a:lnTo>
                  <a:lnTo>
                    <a:pt x="126" y="239"/>
                  </a:lnTo>
                  <a:lnTo>
                    <a:pt x="135" y="252"/>
                  </a:lnTo>
                  <a:lnTo>
                    <a:pt x="131" y="270"/>
                  </a:lnTo>
                  <a:lnTo>
                    <a:pt x="125" y="274"/>
                  </a:lnTo>
                  <a:lnTo>
                    <a:pt x="130" y="285"/>
                  </a:lnTo>
                  <a:lnTo>
                    <a:pt x="144" y="301"/>
                  </a:lnTo>
                  <a:lnTo>
                    <a:pt x="147" y="313"/>
                  </a:lnTo>
                  <a:lnTo>
                    <a:pt x="148" y="322"/>
                  </a:lnTo>
                  <a:lnTo>
                    <a:pt x="157" y="341"/>
                  </a:lnTo>
                  <a:lnTo>
                    <a:pt x="149" y="361"/>
                  </a:lnTo>
                  <a:lnTo>
                    <a:pt x="142" y="382"/>
                  </a:lnTo>
                  <a:lnTo>
                    <a:pt x="139" y="367"/>
                  </a:lnTo>
                  <a:lnTo>
                    <a:pt x="143" y="351"/>
                  </a:lnTo>
                  <a:lnTo>
                    <a:pt x="136" y="338"/>
                  </a:lnTo>
                  <a:lnTo>
                    <a:pt x="135" y="316"/>
                  </a:lnTo>
                  <a:lnTo>
                    <a:pt x="126" y="305"/>
                  </a:lnTo>
                  <a:lnTo>
                    <a:pt x="118" y="280"/>
                  </a:lnTo>
                  <a:lnTo>
                    <a:pt x="112" y="254"/>
                  </a:lnTo>
                  <a:lnTo>
                    <a:pt x="102" y="237"/>
                  </a:lnTo>
                  <a:lnTo>
                    <a:pt x="91" y="247"/>
                  </a:lnTo>
                  <a:lnTo>
                    <a:pt x="72" y="262"/>
                  </a:lnTo>
                  <a:lnTo>
                    <a:pt x="62" y="260"/>
                  </a:lnTo>
                  <a:lnTo>
                    <a:pt x="50" y="255"/>
                  </a:lnTo>
                  <a:lnTo>
                    <a:pt x="53" y="229"/>
                  </a:lnTo>
                  <a:lnTo>
                    <a:pt x="46" y="210"/>
                  </a:lnTo>
                  <a:lnTo>
                    <a:pt x="29" y="186"/>
                  </a:lnTo>
                  <a:lnTo>
                    <a:pt x="30" y="179"/>
                  </a:lnTo>
                  <a:lnTo>
                    <a:pt x="19" y="176"/>
                  </a:lnTo>
                  <a:lnTo>
                    <a:pt x="4" y="159"/>
                  </a:lnTo>
                  <a:lnTo>
                    <a:pt x="0" y="142"/>
                  </a:lnTo>
                  <a:lnTo>
                    <a:pt x="7" y="145"/>
                  </a:lnTo>
                  <a:lnTo>
                    <a:pt x="4" y="131"/>
                  </a:lnTo>
                  <a:lnTo>
                    <a:pt x="12" y="125"/>
                  </a:lnTo>
                  <a:lnTo>
                    <a:pt x="9" y="117"/>
                  </a:lnTo>
                  <a:lnTo>
                    <a:pt x="12" y="110"/>
                  </a:lnTo>
                  <a:lnTo>
                    <a:pt x="9" y="88"/>
                  </a:lnTo>
                  <a:lnTo>
                    <a:pt x="23" y="93"/>
                  </a:lnTo>
                  <a:lnTo>
                    <a:pt x="28" y="76"/>
                  </a:lnTo>
                  <a:lnTo>
                    <a:pt x="27" y="66"/>
                  </a:lnTo>
                  <a:lnTo>
                    <a:pt x="33" y="48"/>
                  </a:lnTo>
                  <a:lnTo>
                    <a:pt x="30" y="36"/>
                  </a:lnTo>
                  <a:lnTo>
                    <a:pt x="50" y="22"/>
                  </a:lnTo>
                  <a:lnTo>
                    <a:pt x="64" y="26"/>
                  </a:lnTo>
                  <a:lnTo>
                    <a:pt x="59" y="13"/>
                  </a:lnTo>
                  <a:lnTo>
                    <a:pt x="64" y="9"/>
                  </a:lnTo>
                  <a:lnTo>
                    <a:pt x="61" y="1"/>
                  </a:lnTo>
                  <a:lnTo>
                    <a:pt x="71" y="0"/>
                  </a:lnTo>
                  <a:lnTo>
                    <a:pt x="80" y="12"/>
                  </a:lnTo>
                  <a:lnTo>
                    <a:pt x="89" y="17"/>
                  </a:lnTo>
                  <a:lnTo>
                    <a:pt x="93" y="33"/>
                  </a:lnTo>
                  <a:lnTo>
                    <a:pt x="96" y="50"/>
                  </a:lnTo>
                  <a:lnTo>
                    <a:pt x="83" y="67"/>
                  </a:lnTo>
                  <a:lnTo>
                    <a:pt x="86" y="92"/>
                  </a:lnTo>
                  <a:lnTo>
                    <a:pt x="104" y="89"/>
                  </a:lnTo>
                  <a:lnTo>
                    <a:pt x="112" y="108"/>
                  </a:lnTo>
                  <a:lnTo>
                    <a:pt x="124" y="112"/>
                  </a:lnTo>
                  <a:lnTo>
                    <a:pt x="122" y="129"/>
                  </a:lnTo>
                  <a:lnTo>
                    <a:pt x="137" y="137"/>
                  </a:lnTo>
                  <a:lnTo>
                    <a:pt x="146" y="141"/>
                  </a:lnTo>
                  <a:lnTo>
                    <a:pt x="158" y="134"/>
                  </a:lnTo>
                  <a:lnTo>
                    <a:pt x="160" y="143"/>
                  </a:lnTo>
                  <a:lnTo>
                    <a:pt x="147" y="156"/>
                  </a:lnTo>
                  <a:lnTo>
                    <a:pt x="144" y="164"/>
                  </a:lnTo>
                  <a:lnTo>
                    <a:pt x="135" y="16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306" name="Freeform 305">
              <a:extLst>
                <a:ext uri="{FF2B5EF4-FFF2-40B4-BE49-F238E27FC236}">
                  <a16:creationId xmlns:a16="http://schemas.microsoft.com/office/drawing/2014/main" id="{F3733445-15B9-E845-B4DE-981EC7D12B99}"/>
                </a:ext>
              </a:extLst>
            </p:cNvPr>
            <p:cNvSpPr>
              <a:spLocks/>
            </p:cNvSpPr>
            <p:nvPr/>
          </p:nvSpPr>
          <p:spPr bwMode="auto">
            <a:xfrm>
              <a:off x="7254878" y="2577595"/>
              <a:ext cx="900964" cy="330844"/>
            </a:xfrm>
            <a:custGeom>
              <a:avLst/>
              <a:gdLst>
                <a:gd name="T0" fmla="*/ 15 w 545"/>
                <a:gd name="T1" fmla="*/ 52 h 213"/>
                <a:gd name="T2" fmla="*/ 57 w 545"/>
                <a:gd name="T3" fmla="*/ 25 h 213"/>
                <a:gd name="T4" fmla="*/ 90 w 545"/>
                <a:gd name="T5" fmla="*/ 31 h 213"/>
                <a:gd name="T6" fmla="*/ 122 w 545"/>
                <a:gd name="T7" fmla="*/ 42 h 213"/>
                <a:gd name="T8" fmla="*/ 156 w 545"/>
                <a:gd name="T9" fmla="*/ 33 h 213"/>
                <a:gd name="T10" fmla="*/ 148 w 545"/>
                <a:gd name="T11" fmla="*/ 0 h 213"/>
                <a:gd name="T12" fmla="*/ 186 w 545"/>
                <a:gd name="T13" fmla="*/ 10 h 213"/>
                <a:gd name="T14" fmla="*/ 219 w 545"/>
                <a:gd name="T15" fmla="*/ 31 h 213"/>
                <a:gd name="T16" fmla="*/ 259 w 545"/>
                <a:gd name="T17" fmla="*/ 35 h 213"/>
                <a:gd name="T18" fmla="*/ 296 w 545"/>
                <a:gd name="T19" fmla="*/ 35 h 213"/>
                <a:gd name="T20" fmla="*/ 333 w 545"/>
                <a:gd name="T21" fmla="*/ 55 h 213"/>
                <a:gd name="T22" fmla="*/ 370 w 545"/>
                <a:gd name="T23" fmla="*/ 59 h 213"/>
                <a:gd name="T24" fmla="*/ 400 w 545"/>
                <a:gd name="T25" fmla="*/ 50 h 213"/>
                <a:gd name="T26" fmla="*/ 426 w 545"/>
                <a:gd name="T27" fmla="*/ 38 h 213"/>
                <a:gd name="T28" fmla="*/ 456 w 545"/>
                <a:gd name="T29" fmla="*/ 43 h 213"/>
                <a:gd name="T30" fmla="*/ 459 w 545"/>
                <a:gd name="T31" fmla="*/ 79 h 213"/>
                <a:gd name="T32" fmla="*/ 476 w 545"/>
                <a:gd name="T33" fmla="*/ 84 h 213"/>
                <a:gd name="T34" fmla="*/ 502 w 545"/>
                <a:gd name="T35" fmla="*/ 80 h 213"/>
                <a:gd name="T36" fmla="*/ 542 w 545"/>
                <a:gd name="T37" fmla="*/ 101 h 213"/>
                <a:gd name="T38" fmla="*/ 530 w 545"/>
                <a:gd name="T39" fmla="*/ 106 h 213"/>
                <a:gd name="T40" fmla="*/ 500 w 545"/>
                <a:gd name="T41" fmla="*/ 114 h 213"/>
                <a:gd name="T42" fmla="*/ 475 w 545"/>
                <a:gd name="T43" fmla="*/ 136 h 213"/>
                <a:gd name="T44" fmla="*/ 445 w 545"/>
                <a:gd name="T45" fmla="*/ 143 h 213"/>
                <a:gd name="T46" fmla="*/ 433 w 545"/>
                <a:gd name="T47" fmla="*/ 154 h 213"/>
                <a:gd name="T48" fmla="*/ 449 w 545"/>
                <a:gd name="T49" fmla="*/ 168 h 213"/>
                <a:gd name="T50" fmla="*/ 434 w 545"/>
                <a:gd name="T51" fmla="*/ 186 h 213"/>
                <a:gd name="T52" fmla="*/ 393 w 545"/>
                <a:gd name="T53" fmla="*/ 194 h 213"/>
                <a:gd name="T54" fmla="*/ 355 w 545"/>
                <a:gd name="T55" fmla="*/ 213 h 213"/>
                <a:gd name="T56" fmla="*/ 324 w 545"/>
                <a:gd name="T57" fmla="*/ 206 h 213"/>
                <a:gd name="T58" fmla="*/ 276 w 545"/>
                <a:gd name="T59" fmla="*/ 191 h 213"/>
                <a:gd name="T60" fmla="*/ 219 w 545"/>
                <a:gd name="T61" fmla="*/ 189 h 213"/>
                <a:gd name="T62" fmla="*/ 186 w 545"/>
                <a:gd name="T63" fmla="*/ 177 h 213"/>
                <a:gd name="T64" fmla="*/ 159 w 545"/>
                <a:gd name="T65" fmla="*/ 156 h 213"/>
                <a:gd name="T66" fmla="*/ 110 w 545"/>
                <a:gd name="T67" fmla="*/ 140 h 213"/>
                <a:gd name="T68" fmla="*/ 79 w 545"/>
                <a:gd name="T69" fmla="*/ 128 h 213"/>
                <a:gd name="T70" fmla="*/ 56 w 545"/>
                <a:gd name="T71" fmla="*/ 88 h 213"/>
                <a:gd name="T72" fmla="*/ 11 w 545"/>
                <a:gd name="T73" fmla="*/ 69 h 2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545" h="213">
                  <a:moveTo>
                    <a:pt x="0" y="55"/>
                  </a:moveTo>
                  <a:lnTo>
                    <a:pt x="15" y="52"/>
                  </a:lnTo>
                  <a:lnTo>
                    <a:pt x="37" y="34"/>
                  </a:lnTo>
                  <a:lnTo>
                    <a:pt x="57" y="25"/>
                  </a:lnTo>
                  <a:lnTo>
                    <a:pt x="74" y="31"/>
                  </a:lnTo>
                  <a:lnTo>
                    <a:pt x="90" y="31"/>
                  </a:lnTo>
                  <a:lnTo>
                    <a:pt x="106" y="41"/>
                  </a:lnTo>
                  <a:lnTo>
                    <a:pt x="122" y="42"/>
                  </a:lnTo>
                  <a:lnTo>
                    <a:pt x="148" y="46"/>
                  </a:lnTo>
                  <a:lnTo>
                    <a:pt x="156" y="33"/>
                  </a:lnTo>
                  <a:lnTo>
                    <a:pt x="143" y="21"/>
                  </a:lnTo>
                  <a:lnTo>
                    <a:pt x="148" y="0"/>
                  </a:lnTo>
                  <a:lnTo>
                    <a:pt x="170" y="8"/>
                  </a:lnTo>
                  <a:lnTo>
                    <a:pt x="186" y="10"/>
                  </a:lnTo>
                  <a:lnTo>
                    <a:pt x="207" y="16"/>
                  </a:lnTo>
                  <a:lnTo>
                    <a:pt x="219" y="31"/>
                  </a:lnTo>
                  <a:lnTo>
                    <a:pt x="246" y="39"/>
                  </a:lnTo>
                  <a:lnTo>
                    <a:pt x="259" y="35"/>
                  </a:lnTo>
                  <a:lnTo>
                    <a:pt x="278" y="33"/>
                  </a:lnTo>
                  <a:lnTo>
                    <a:pt x="296" y="35"/>
                  </a:lnTo>
                  <a:lnTo>
                    <a:pt x="317" y="45"/>
                  </a:lnTo>
                  <a:lnTo>
                    <a:pt x="333" y="55"/>
                  </a:lnTo>
                  <a:lnTo>
                    <a:pt x="348" y="55"/>
                  </a:lnTo>
                  <a:lnTo>
                    <a:pt x="370" y="59"/>
                  </a:lnTo>
                  <a:lnTo>
                    <a:pt x="381" y="53"/>
                  </a:lnTo>
                  <a:lnTo>
                    <a:pt x="400" y="50"/>
                  </a:lnTo>
                  <a:lnTo>
                    <a:pt x="415" y="36"/>
                  </a:lnTo>
                  <a:lnTo>
                    <a:pt x="426" y="38"/>
                  </a:lnTo>
                  <a:lnTo>
                    <a:pt x="439" y="45"/>
                  </a:lnTo>
                  <a:lnTo>
                    <a:pt x="456" y="43"/>
                  </a:lnTo>
                  <a:lnTo>
                    <a:pt x="458" y="59"/>
                  </a:lnTo>
                  <a:lnTo>
                    <a:pt x="459" y="79"/>
                  </a:lnTo>
                  <a:lnTo>
                    <a:pt x="468" y="87"/>
                  </a:lnTo>
                  <a:lnTo>
                    <a:pt x="476" y="84"/>
                  </a:lnTo>
                  <a:lnTo>
                    <a:pt x="494" y="88"/>
                  </a:lnTo>
                  <a:lnTo>
                    <a:pt x="502" y="80"/>
                  </a:lnTo>
                  <a:lnTo>
                    <a:pt x="519" y="87"/>
                  </a:lnTo>
                  <a:lnTo>
                    <a:pt x="542" y="101"/>
                  </a:lnTo>
                  <a:lnTo>
                    <a:pt x="545" y="108"/>
                  </a:lnTo>
                  <a:lnTo>
                    <a:pt x="530" y="106"/>
                  </a:lnTo>
                  <a:lnTo>
                    <a:pt x="508" y="109"/>
                  </a:lnTo>
                  <a:lnTo>
                    <a:pt x="500" y="114"/>
                  </a:lnTo>
                  <a:lnTo>
                    <a:pt x="496" y="128"/>
                  </a:lnTo>
                  <a:lnTo>
                    <a:pt x="475" y="136"/>
                  </a:lnTo>
                  <a:lnTo>
                    <a:pt x="464" y="147"/>
                  </a:lnTo>
                  <a:lnTo>
                    <a:pt x="445" y="143"/>
                  </a:lnTo>
                  <a:lnTo>
                    <a:pt x="435" y="141"/>
                  </a:lnTo>
                  <a:lnTo>
                    <a:pt x="433" y="154"/>
                  </a:lnTo>
                  <a:lnTo>
                    <a:pt x="443" y="162"/>
                  </a:lnTo>
                  <a:lnTo>
                    <a:pt x="449" y="168"/>
                  </a:lnTo>
                  <a:lnTo>
                    <a:pt x="441" y="175"/>
                  </a:lnTo>
                  <a:lnTo>
                    <a:pt x="434" y="186"/>
                  </a:lnTo>
                  <a:lnTo>
                    <a:pt x="418" y="194"/>
                  </a:lnTo>
                  <a:lnTo>
                    <a:pt x="393" y="194"/>
                  </a:lnTo>
                  <a:lnTo>
                    <a:pt x="370" y="202"/>
                  </a:lnTo>
                  <a:lnTo>
                    <a:pt x="355" y="213"/>
                  </a:lnTo>
                  <a:lnTo>
                    <a:pt x="345" y="206"/>
                  </a:lnTo>
                  <a:lnTo>
                    <a:pt x="324" y="206"/>
                  </a:lnTo>
                  <a:lnTo>
                    <a:pt x="294" y="194"/>
                  </a:lnTo>
                  <a:lnTo>
                    <a:pt x="276" y="191"/>
                  </a:lnTo>
                  <a:lnTo>
                    <a:pt x="255" y="194"/>
                  </a:lnTo>
                  <a:lnTo>
                    <a:pt x="219" y="189"/>
                  </a:lnTo>
                  <a:lnTo>
                    <a:pt x="201" y="189"/>
                  </a:lnTo>
                  <a:lnTo>
                    <a:pt x="186" y="177"/>
                  </a:lnTo>
                  <a:lnTo>
                    <a:pt x="170" y="158"/>
                  </a:lnTo>
                  <a:lnTo>
                    <a:pt x="159" y="156"/>
                  </a:lnTo>
                  <a:lnTo>
                    <a:pt x="133" y="143"/>
                  </a:lnTo>
                  <a:lnTo>
                    <a:pt x="110" y="140"/>
                  </a:lnTo>
                  <a:lnTo>
                    <a:pt x="89" y="137"/>
                  </a:lnTo>
                  <a:lnTo>
                    <a:pt x="79" y="128"/>
                  </a:lnTo>
                  <a:lnTo>
                    <a:pt x="75" y="104"/>
                  </a:lnTo>
                  <a:lnTo>
                    <a:pt x="56" y="88"/>
                  </a:lnTo>
                  <a:lnTo>
                    <a:pt x="29" y="80"/>
                  </a:lnTo>
                  <a:lnTo>
                    <a:pt x="11" y="69"/>
                  </a:lnTo>
                  <a:lnTo>
                    <a:pt x="0" y="5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307" name="Freeform 306">
              <a:extLst>
                <a:ext uri="{FF2B5EF4-FFF2-40B4-BE49-F238E27FC236}">
                  <a16:creationId xmlns:a16="http://schemas.microsoft.com/office/drawing/2014/main" id="{41C63EF8-BABB-B14A-B14B-D44DC08D9645}"/>
                </a:ext>
              </a:extLst>
            </p:cNvPr>
            <p:cNvSpPr>
              <a:spLocks noEditPoints="1"/>
            </p:cNvSpPr>
            <p:nvPr/>
          </p:nvSpPr>
          <p:spPr bwMode="auto">
            <a:xfrm>
              <a:off x="7962423" y="4025234"/>
              <a:ext cx="580254" cy="197264"/>
            </a:xfrm>
            <a:custGeom>
              <a:avLst/>
              <a:gdLst>
                <a:gd name="T0" fmla="*/ 1401 w 1439"/>
                <a:gd name="T1" fmla="*/ 208 h 524"/>
                <a:gd name="T2" fmla="*/ 1346 w 1439"/>
                <a:gd name="T3" fmla="*/ 237 h 524"/>
                <a:gd name="T4" fmla="*/ 1281 w 1439"/>
                <a:gd name="T5" fmla="*/ 223 h 524"/>
                <a:gd name="T6" fmla="*/ 1194 w 1439"/>
                <a:gd name="T7" fmla="*/ 223 h 524"/>
                <a:gd name="T8" fmla="*/ 1171 w 1439"/>
                <a:gd name="T9" fmla="*/ 320 h 524"/>
                <a:gd name="T10" fmla="*/ 1143 w 1439"/>
                <a:gd name="T11" fmla="*/ 349 h 524"/>
                <a:gd name="T12" fmla="*/ 1107 w 1439"/>
                <a:gd name="T13" fmla="*/ 468 h 524"/>
                <a:gd name="T14" fmla="*/ 1045 w 1439"/>
                <a:gd name="T15" fmla="*/ 486 h 524"/>
                <a:gd name="T16" fmla="*/ 974 w 1439"/>
                <a:gd name="T17" fmla="*/ 462 h 524"/>
                <a:gd name="T18" fmla="*/ 938 w 1439"/>
                <a:gd name="T19" fmla="*/ 469 h 524"/>
                <a:gd name="T20" fmla="*/ 894 w 1439"/>
                <a:gd name="T21" fmla="*/ 512 h 524"/>
                <a:gd name="T22" fmla="*/ 846 w 1439"/>
                <a:gd name="T23" fmla="*/ 506 h 524"/>
                <a:gd name="T24" fmla="*/ 798 w 1439"/>
                <a:gd name="T25" fmla="*/ 524 h 524"/>
                <a:gd name="T26" fmla="*/ 746 w 1439"/>
                <a:gd name="T27" fmla="*/ 476 h 524"/>
                <a:gd name="T28" fmla="*/ 733 w 1439"/>
                <a:gd name="T29" fmla="*/ 419 h 524"/>
                <a:gd name="T30" fmla="*/ 788 w 1439"/>
                <a:gd name="T31" fmla="*/ 448 h 524"/>
                <a:gd name="T32" fmla="*/ 846 w 1439"/>
                <a:gd name="T33" fmla="*/ 432 h 524"/>
                <a:gd name="T34" fmla="*/ 860 w 1439"/>
                <a:gd name="T35" fmla="*/ 360 h 524"/>
                <a:gd name="T36" fmla="*/ 892 w 1439"/>
                <a:gd name="T37" fmla="*/ 344 h 524"/>
                <a:gd name="T38" fmla="*/ 981 w 1439"/>
                <a:gd name="T39" fmla="*/ 325 h 524"/>
                <a:gd name="T40" fmla="*/ 1033 w 1439"/>
                <a:gd name="T41" fmla="*/ 258 h 524"/>
                <a:gd name="T42" fmla="*/ 1068 w 1439"/>
                <a:gd name="T43" fmla="*/ 204 h 524"/>
                <a:gd name="T44" fmla="*/ 1104 w 1439"/>
                <a:gd name="T45" fmla="*/ 248 h 524"/>
                <a:gd name="T46" fmla="*/ 1119 w 1439"/>
                <a:gd name="T47" fmla="*/ 219 h 524"/>
                <a:gd name="T48" fmla="*/ 1155 w 1439"/>
                <a:gd name="T49" fmla="*/ 222 h 524"/>
                <a:gd name="T50" fmla="*/ 1157 w 1439"/>
                <a:gd name="T51" fmla="*/ 168 h 524"/>
                <a:gd name="T52" fmla="*/ 1159 w 1439"/>
                <a:gd name="T53" fmla="*/ 126 h 524"/>
                <a:gd name="T54" fmla="*/ 1214 w 1439"/>
                <a:gd name="T55" fmla="*/ 66 h 524"/>
                <a:gd name="T56" fmla="*/ 1248 w 1439"/>
                <a:gd name="T57" fmla="*/ 0 h 524"/>
                <a:gd name="T58" fmla="*/ 1278 w 1439"/>
                <a:gd name="T59" fmla="*/ 0 h 524"/>
                <a:gd name="T60" fmla="*/ 1319 w 1439"/>
                <a:gd name="T61" fmla="*/ 43 h 524"/>
                <a:gd name="T62" fmla="*/ 1325 w 1439"/>
                <a:gd name="T63" fmla="*/ 80 h 524"/>
                <a:gd name="T64" fmla="*/ 1375 w 1439"/>
                <a:gd name="T65" fmla="*/ 103 h 524"/>
                <a:gd name="T66" fmla="*/ 1439 w 1439"/>
                <a:gd name="T67" fmla="*/ 129 h 524"/>
                <a:gd name="T68" fmla="*/ 1436 w 1439"/>
                <a:gd name="T69" fmla="*/ 162 h 524"/>
                <a:gd name="T70" fmla="*/ 1385 w 1439"/>
                <a:gd name="T71" fmla="*/ 167 h 524"/>
                <a:gd name="T72" fmla="*/ 1401 w 1439"/>
                <a:gd name="T73" fmla="*/ 208 h 524"/>
                <a:gd name="T74" fmla="*/ 75 w 1439"/>
                <a:gd name="T75" fmla="*/ 61 h 524"/>
                <a:gd name="T76" fmla="*/ 83 w 1439"/>
                <a:gd name="T77" fmla="*/ 105 h 524"/>
                <a:gd name="T78" fmla="*/ 133 w 1439"/>
                <a:gd name="T79" fmla="*/ 95 h 524"/>
                <a:gd name="T80" fmla="*/ 155 w 1439"/>
                <a:gd name="T81" fmla="*/ 60 h 524"/>
                <a:gd name="T82" fmla="*/ 173 w 1439"/>
                <a:gd name="T83" fmla="*/ 68 h 524"/>
                <a:gd name="T84" fmla="*/ 220 w 1439"/>
                <a:gd name="T85" fmla="*/ 119 h 524"/>
                <a:gd name="T86" fmla="*/ 254 w 1439"/>
                <a:gd name="T87" fmla="*/ 176 h 524"/>
                <a:gd name="T88" fmla="*/ 260 w 1439"/>
                <a:gd name="T89" fmla="*/ 233 h 524"/>
                <a:gd name="T90" fmla="*/ 253 w 1439"/>
                <a:gd name="T91" fmla="*/ 272 h 524"/>
                <a:gd name="T92" fmla="*/ 261 w 1439"/>
                <a:gd name="T93" fmla="*/ 301 h 524"/>
                <a:gd name="T94" fmla="*/ 268 w 1439"/>
                <a:gd name="T95" fmla="*/ 352 h 524"/>
                <a:gd name="T96" fmla="*/ 295 w 1439"/>
                <a:gd name="T97" fmla="*/ 375 h 524"/>
                <a:gd name="T98" fmla="*/ 326 w 1439"/>
                <a:gd name="T99" fmla="*/ 451 h 524"/>
                <a:gd name="T100" fmla="*/ 325 w 1439"/>
                <a:gd name="T101" fmla="*/ 479 h 524"/>
                <a:gd name="T102" fmla="*/ 271 w 1439"/>
                <a:gd name="T103" fmla="*/ 485 h 524"/>
                <a:gd name="T104" fmla="*/ 199 w 1439"/>
                <a:gd name="T105" fmla="*/ 422 h 524"/>
                <a:gd name="T106" fmla="*/ 109 w 1439"/>
                <a:gd name="T107" fmla="*/ 354 h 524"/>
                <a:gd name="T108" fmla="*/ 99 w 1439"/>
                <a:gd name="T109" fmla="*/ 311 h 524"/>
                <a:gd name="T110" fmla="*/ 54 w 1439"/>
                <a:gd name="T111" fmla="*/ 254 h 524"/>
                <a:gd name="T112" fmla="*/ 42 w 1439"/>
                <a:gd name="T113" fmla="*/ 184 h 524"/>
                <a:gd name="T114" fmla="*/ 13 w 1439"/>
                <a:gd name="T115" fmla="*/ 137 h 524"/>
                <a:gd name="T116" fmla="*/ 18 w 1439"/>
                <a:gd name="T117" fmla="*/ 75 h 524"/>
                <a:gd name="T118" fmla="*/ 0 w 1439"/>
                <a:gd name="T119" fmla="*/ 39 h 524"/>
                <a:gd name="T120" fmla="*/ 12 w 1439"/>
                <a:gd name="T121" fmla="*/ 24 h 524"/>
                <a:gd name="T122" fmla="*/ 75 w 1439"/>
                <a:gd name="T123" fmla="*/ 61 h 5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439" h="524">
                  <a:moveTo>
                    <a:pt x="1401" y="208"/>
                  </a:moveTo>
                  <a:lnTo>
                    <a:pt x="1346" y="237"/>
                  </a:lnTo>
                  <a:lnTo>
                    <a:pt x="1281" y="223"/>
                  </a:lnTo>
                  <a:lnTo>
                    <a:pt x="1194" y="223"/>
                  </a:lnTo>
                  <a:lnTo>
                    <a:pt x="1171" y="320"/>
                  </a:lnTo>
                  <a:lnTo>
                    <a:pt x="1143" y="349"/>
                  </a:lnTo>
                  <a:lnTo>
                    <a:pt x="1107" y="468"/>
                  </a:lnTo>
                  <a:lnTo>
                    <a:pt x="1045" y="486"/>
                  </a:lnTo>
                  <a:lnTo>
                    <a:pt x="974" y="462"/>
                  </a:lnTo>
                  <a:lnTo>
                    <a:pt x="938" y="469"/>
                  </a:lnTo>
                  <a:lnTo>
                    <a:pt x="894" y="512"/>
                  </a:lnTo>
                  <a:lnTo>
                    <a:pt x="846" y="506"/>
                  </a:lnTo>
                  <a:lnTo>
                    <a:pt x="798" y="524"/>
                  </a:lnTo>
                  <a:lnTo>
                    <a:pt x="746" y="476"/>
                  </a:lnTo>
                  <a:lnTo>
                    <a:pt x="733" y="419"/>
                  </a:lnTo>
                  <a:lnTo>
                    <a:pt x="788" y="448"/>
                  </a:lnTo>
                  <a:lnTo>
                    <a:pt x="846" y="432"/>
                  </a:lnTo>
                  <a:lnTo>
                    <a:pt x="860" y="360"/>
                  </a:lnTo>
                  <a:lnTo>
                    <a:pt x="892" y="344"/>
                  </a:lnTo>
                  <a:lnTo>
                    <a:pt x="981" y="325"/>
                  </a:lnTo>
                  <a:lnTo>
                    <a:pt x="1033" y="258"/>
                  </a:lnTo>
                  <a:lnTo>
                    <a:pt x="1068" y="204"/>
                  </a:lnTo>
                  <a:lnTo>
                    <a:pt x="1104" y="248"/>
                  </a:lnTo>
                  <a:lnTo>
                    <a:pt x="1119" y="219"/>
                  </a:lnTo>
                  <a:lnTo>
                    <a:pt x="1155" y="222"/>
                  </a:lnTo>
                  <a:lnTo>
                    <a:pt x="1157" y="168"/>
                  </a:lnTo>
                  <a:lnTo>
                    <a:pt x="1159" y="126"/>
                  </a:lnTo>
                  <a:lnTo>
                    <a:pt x="1214" y="66"/>
                  </a:lnTo>
                  <a:lnTo>
                    <a:pt x="1248" y="0"/>
                  </a:lnTo>
                  <a:lnTo>
                    <a:pt x="1278" y="0"/>
                  </a:lnTo>
                  <a:lnTo>
                    <a:pt x="1319" y="43"/>
                  </a:lnTo>
                  <a:lnTo>
                    <a:pt x="1325" y="80"/>
                  </a:lnTo>
                  <a:lnTo>
                    <a:pt x="1375" y="103"/>
                  </a:lnTo>
                  <a:lnTo>
                    <a:pt x="1439" y="129"/>
                  </a:lnTo>
                  <a:lnTo>
                    <a:pt x="1436" y="162"/>
                  </a:lnTo>
                  <a:lnTo>
                    <a:pt x="1385" y="167"/>
                  </a:lnTo>
                  <a:lnTo>
                    <a:pt x="1401" y="208"/>
                  </a:lnTo>
                  <a:moveTo>
                    <a:pt x="75" y="61"/>
                  </a:moveTo>
                  <a:lnTo>
                    <a:pt x="83" y="105"/>
                  </a:lnTo>
                  <a:lnTo>
                    <a:pt x="133" y="95"/>
                  </a:lnTo>
                  <a:lnTo>
                    <a:pt x="155" y="60"/>
                  </a:lnTo>
                  <a:lnTo>
                    <a:pt x="173" y="68"/>
                  </a:lnTo>
                  <a:lnTo>
                    <a:pt x="220" y="119"/>
                  </a:lnTo>
                  <a:lnTo>
                    <a:pt x="254" y="176"/>
                  </a:lnTo>
                  <a:lnTo>
                    <a:pt x="260" y="233"/>
                  </a:lnTo>
                  <a:lnTo>
                    <a:pt x="253" y="272"/>
                  </a:lnTo>
                  <a:lnTo>
                    <a:pt x="261" y="301"/>
                  </a:lnTo>
                  <a:lnTo>
                    <a:pt x="268" y="352"/>
                  </a:lnTo>
                  <a:lnTo>
                    <a:pt x="295" y="375"/>
                  </a:lnTo>
                  <a:lnTo>
                    <a:pt x="326" y="451"/>
                  </a:lnTo>
                  <a:lnTo>
                    <a:pt x="325" y="479"/>
                  </a:lnTo>
                  <a:lnTo>
                    <a:pt x="271" y="485"/>
                  </a:lnTo>
                  <a:lnTo>
                    <a:pt x="199" y="422"/>
                  </a:lnTo>
                  <a:lnTo>
                    <a:pt x="109" y="354"/>
                  </a:lnTo>
                  <a:lnTo>
                    <a:pt x="99" y="311"/>
                  </a:lnTo>
                  <a:lnTo>
                    <a:pt x="54" y="254"/>
                  </a:lnTo>
                  <a:lnTo>
                    <a:pt x="42" y="184"/>
                  </a:lnTo>
                  <a:lnTo>
                    <a:pt x="13" y="137"/>
                  </a:lnTo>
                  <a:lnTo>
                    <a:pt x="18" y="75"/>
                  </a:lnTo>
                  <a:lnTo>
                    <a:pt x="0" y="39"/>
                  </a:lnTo>
                  <a:lnTo>
                    <a:pt x="12" y="24"/>
                  </a:lnTo>
                  <a:lnTo>
                    <a:pt x="75" y="61"/>
                  </a:lnTo>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308" name="Freeform 307">
              <a:extLst>
                <a:ext uri="{FF2B5EF4-FFF2-40B4-BE49-F238E27FC236}">
                  <a16:creationId xmlns:a16="http://schemas.microsoft.com/office/drawing/2014/main" id="{4EB711D3-4BA9-4043-A2D4-A206FFE135C4}"/>
                </a:ext>
              </a:extLst>
            </p:cNvPr>
            <p:cNvSpPr>
              <a:spLocks/>
            </p:cNvSpPr>
            <p:nvPr/>
          </p:nvSpPr>
          <p:spPr bwMode="auto">
            <a:xfrm>
              <a:off x="9822210" y="4896611"/>
              <a:ext cx="71086" cy="74557"/>
            </a:xfrm>
            <a:custGeom>
              <a:avLst/>
              <a:gdLst>
                <a:gd name="T0" fmla="*/ 26 w 43"/>
                <a:gd name="T1" fmla="*/ 20 h 48"/>
                <a:gd name="T2" fmla="*/ 37 w 43"/>
                <a:gd name="T3" fmla="*/ 33 h 48"/>
                <a:gd name="T4" fmla="*/ 43 w 43"/>
                <a:gd name="T5" fmla="*/ 43 h 48"/>
                <a:gd name="T6" fmla="*/ 35 w 43"/>
                <a:gd name="T7" fmla="*/ 48 h 48"/>
                <a:gd name="T8" fmla="*/ 27 w 43"/>
                <a:gd name="T9" fmla="*/ 42 h 48"/>
                <a:gd name="T10" fmla="*/ 17 w 43"/>
                <a:gd name="T11" fmla="*/ 33 h 48"/>
                <a:gd name="T12" fmla="*/ 8 w 43"/>
                <a:gd name="T13" fmla="*/ 22 h 48"/>
                <a:gd name="T14" fmla="*/ 0 w 43"/>
                <a:gd name="T15" fmla="*/ 7 h 48"/>
                <a:gd name="T16" fmla="*/ 0 w 43"/>
                <a:gd name="T17" fmla="*/ 0 h 48"/>
                <a:gd name="T18" fmla="*/ 7 w 43"/>
                <a:gd name="T19" fmla="*/ 0 h 48"/>
                <a:gd name="T20" fmla="*/ 16 w 43"/>
                <a:gd name="T21" fmla="*/ 8 h 48"/>
                <a:gd name="T22" fmla="*/ 22 w 43"/>
                <a:gd name="T23" fmla="*/ 15 h 48"/>
                <a:gd name="T24" fmla="*/ 26 w 43"/>
                <a:gd name="T25" fmla="*/ 2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3" h="48">
                  <a:moveTo>
                    <a:pt x="26" y="20"/>
                  </a:moveTo>
                  <a:lnTo>
                    <a:pt x="37" y="33"/>
                  </a:lnTo>
                  <a:lnTo>
                    <a:pt x="43" y="43"/>
                  </a:lnTo>
                  <a:lnTo>
                    <a:pt x="35" y="48"/>
                  </a:lnTo>
                  <a:lnTo>
                    <a:pt x="27" y="42"/>
                  </a:lnTo>
                  <a:lnTo>
                    <a:pt x="17" y="33"/>
                  </a:lnTo>
                  <a:lnTo>
                    <a:pt x="8" y="22"/>
                  </a:lnTo>
                  <a:lnTo>
                    <a:pt x="0" y="7"/>
                  </a:lnTo>
                  <a:lnTo>
                    <a:pt x="0" y="0"/>
                  </a:lnTo>
                  <a:lnTo>
                    <a:pt x="7" y="0"/>
                  </a:lnTo>
                  <a:lnTo>
                    <a:pt x="16" y="8"/>
                  </a:lnTo>
                  <a:lnTo>
                    <a:pt x="22" y="15"/>
                  </a:lnTo>
                  <a:lnTo>
                    <a:pt x="26" y="2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309" name="Freeform 308">
              <a:extLst>
                <a:ext uri="{FF2B5EF4-FFF2-40B4-BE49-F238E27FC236}">
                  <a16:creationId xmlns:a16="http://schemas.microsoft.com/office/drawing/2014/main" id="{54C7E14E-1166-9B4B-BCDB-F99940DDBBB9}"/>
                </a:ext>
              </a:extLst>
            </p:cNvPr>
            <p:cNvSpPr>
              <a:spLocks/>
            </p:cNvSpPr>
            <p:nvPr/>
          </p:nvSpPr>
          <p:spPr bwMode="auto">
            <a:xfrm>
              <a:off x="7268103" y="3267242"/>
              <a:ext cx="251278" cy="128922"/>
            </a:xfrm>
            <a:custGeom>
              <a:avLst/>
              <a:gdLst>
                <a:gd name="T0" fmla="*/ 146 w 152"/>
                <a:gd name="T1" fmla="*/ 52 h 83"/>
                <a:gd name="T2" fmla="*/ 146 w 152"/>
                <a:gd name="T3" fmla="*/ 61 h 83"/>
                <a:gd name="T4" fmla="*/ 152 w 152"/>
                <a:gd name="T5" fmla="*/ 75 h 83"/>
                <a:gd name="T6" fmla="*/ 151 w 152"/>
                <a:gd name="T7" fmla="*/ 83 h 83"/>
                <a:gd name="T8" fmla="*/ 136 w 152"/>
                <a:gd name="T9" fmla="*/ 83 h 83"/>
                <a:gd name="T10" fmla="*/ 114 w 152"/>
                <a:gd name="T11" fmla="*/ 78 h 83"/>
                <a:gd name="T12" fmla="*/ 100 w 152"/>
                <a:gd name="T13" fmla="*/ 76 h 83"/>
                <a:gd name="T14" fmla="*/ 88 w 152"/>
                <a:gd name="T15" fmla="*/ 66 h 83"/>
                <a:gd name="T16" fmla="*/ 63 w 152"/>
                <a:gd name="T17" fmla="*/ 63 h 83"/>
                <a:gd name="T18" fmla="*/ 37 w 152"/>
                <a:gd name="T19" fmla="*/ 51 h 83"/>
                <a:gd name="T20" fmla="*/ 18 w 152"/>
                <a:gd name="T21" fmla="*/ 41 h 83"/>
                <a:gd name="T22" fmla="*/ 0 w 152"/>
                <a:gd name="T23" fmla="*/ 33 h 83"/>
                <a:gd name="T24" fmla="*/ 3 w 152"/>
                <a:gd name="T25" fmla="*/ 14 h 83"/>
                <a:gd name="T26" fmla="*/ 12 w 152"/>
                <a:gd name="T27" fmla="*/ 4 h 83"/>
                <a:gd name="T28" fmla="*/ 18 w 152"/>
                <a:gd name="T29" fmla="*/ 0 h 83"/>
                <a:gd name="T30" fmla="*/ 34 w 152"/>
                <a:gd name="T31" fmla="*/ 6 h 83"/>
                <a:gd name="T32" fmla="*/ 54 w 152"/>
                <a:gd name="T33" fmla="*/ 19 h 83"/>
                <a:gd name="T34" fmla="*/ 65 w 152"/>
                <a:gd name="T35" fmla="*/ 22 h 83"/>
                <a:gd name="T36" fmla="*/ 73 w 152"/>
                <a:gd name="T37" fmla="*/ 32 h 83"/>
                <a:gd name="T38" fmla="*/ 88 w 152"/>
                <a:gd name="T39" fmla="*/ 36 h 83"/>
                <a:gd name="T40" fmla="*/ 104 w 152"/>
                <a:gd name="T41" fmla="*/ 45 h 83"/>
                <a:gd name="T42" fmla="*/ 125 w 152"/>
                <a:gd name="T43" fmla="*/ 50 h 83"/>
                <a:gd name="T44" fmla="*/ 146 w 152"/>
                <a:gd name="T45" fmla="*/ 52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52" h="83">
                  <a:moveTo>
                    <a:pt x="146" y="52"/>
                  </a:moveTo>
                  <a:lnTo>
                    <a:pt x="146" y="61"/>
                  </a:lnTo>
                  <a:lnTo>
                    <a:pt x="152" y="75"/>
                  </a:lnTo>
                  <a:lnTo>
                    <a:pt x="151" y="83"/>
                  </a:lnTo>
                  <a:lnTo>
                    <a:pt x="136" y="83"/>
                  </a:lnTo>
                  <a:lnTo>
                    <a:pt x="114" y="78"/>
                  </a:lnTo>
                  <a:lnTo>
                    <a:pt x="100" y="76"/>
                  </a:lnTo>
                  <a:lnTo>
                    <a:pt x="88" y="66"/>
                  </a:lnTo>
                  <a:lnTo>
                    <a:pt x="63" y="63"/>
                  </a:lnTo>
                  <a:lnTo>
                    <a:pt x="37" y="51"/>
                  </a:lnTo>
                  <a:lnTo>
                    <a:pt x="18" y="41"/>
                  </a:lnTo>
                  <a:lnTo>
                    <a:pt x="0" y="33"/>
                  </a:lnTo>
                  <a:lnTo>
                    <a:pt x="3" y="14"/>
                  </a:lnTo>
                  <a:lnTo>
                    <a:pt x="12" y="4"/>
                  </a:lnTo>
                  <a:lnTo>
                    <a:pt x="18" y="0"/>
                  </a:lnTo>
                  <a:lnTo>
                    <a:pt x="34" y="6"/>
                  </a:lnTo>
                  <a:lnTo>
                    <a:pt x="54" y="19"/>
                  </a:lnTo>
                  <a:lnTo>
                    <a:pt x="65" y="22"/>
                  </a:lnTo>
                  <a:lnTo>
                    <a:pt x="73" y="32"/>
                  </a:lnTo>
                  <a:lnTo>
                    <a:pt x="88" y="36"/>
                  </a:lnTo>
                  <a:lnTo>
                    <a:pt x="104" y="45"/>
                  </a:lnTo>
                  <a:lnTo>
                    <a:pt x="125" y="50"/>
                  </a:lnTo>
                  <a:lnTo>
                    <a:pt x="146" y="52"/>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310" name="Freeform 309">
              <a:extLst>
                <a:ext uri="{FF2B5EF4-FFF2-40B4-BE49-F238E27FC236}">
                  <a16:creationId xmlns:a16="http://schemas.microsoft.com/office/drawing/2014/main" id="{5E6C51F0-482A-9140-BFBE-7A913D706A09}"/>
                </a:ext>
              </a:extLst>
            </p:cNvPr>
            <p:cNvSpPr>
              <a:spLocks noEditPoints="1"/>
            </p:cNvSpPr>
            <p:nvPr/>
          </p:nvSpPr>
          <p:spPr bwMode="auto">
            <a:xfrm>
              <a:off x="9437028" y="5359482"/>
              <a:ext cx="538925" cy="389869"/>
            </a:xfrm>
            <a:custGeom>
              <a:avLst/>
              <a:gdLst>
                <a:gd name="T0" fmla="*/ 1141 w 1337"/>
                <a:gd name="T1" fmla="*/ 233 h 1028"/>
                <a:gd name="T2" fmla="*/ 1195 w 1337"/>
                <a:gd name="T3" fmla="*/ 199 h 1028"/>
                <a:gd name="T4" fmla="*/ 1204 w 1337"/>
                <a:gd name="T5" fmla="*/ 290 h 1028"/>
                <a:gd name="T6" fmla="*/ 1308 w 1337"/>
                <a:gd name="T7" fmla="*/ 265 h 1028"/>
                <a:gd name="T8" fmla="*/ 1271 w 1337"/>
                <a:gd name="T9" fmla="*/ 350 h 1028"/>
                <a:gd name="T10" fmla="*/ 1164 w 1337"/>
                <a:gd name="T11" fmla="*/ 397 h 1028"/>
                <a:gd name="T12" fmla="*/ 1109 w 1337"/>
                <a:gd name="T13" fmla="*/ 459 h 1028"/>
                <a:gd name="T14" fmla="*/ 1030 w 1337"/>
                <a:gd name="T15" fmla="*/ 521 h 1028"/>
                <a:gd name="T16" fmla="*/ 876 w 1337"/>
                <a:gd name="T17" fmla="*/ 612 h 1028"/>
                <a:gd name="T18" fmla="*/ 861 w 1337"/>
                <a:gd name="T19" fmla="*/ 578 h 1028"/>
                <a:gd name="T20" fmla="*/ 960 w 1337"/>
                <a:gd name="T21" fmla="*/ 462 h 1028"/>
                <a:gd name="T22" fmla="*/ 931 w 1337"/>
                <a:gd name="T23" fmla="*/ 397 h 1028"/>
                <a:gd name="T24" fmla="*/ 1055 w 1337"/>
                <a:gd name="T25" fmla="*/ 303 h 1028"/>
                <a:gd name="T26" fmla="*/ 1093 w 1337"/>
                <a:gd name="T27" fmla="*/ 191 h 1028"/>
                <a:gd name="T28" fmla="*/ 1092 w 1337"/>
                <a:gd name="T29" fmla="*/ 141 h 1028"/>
                <a:gd name="T30" fmla="*/ 1084 w 1337"/>
                <a:gd name="T31" fmla="*/ 6 h 1028"/>
                <a:gd name="T32" fmla="*/ 1126 w 1337"/>
                <a:gd name="T33" fmla="*/ 47 h 1028"/>
                <a:gd name="T34" fmla="*/ 1144 w 1337"/>
                <a:gd name="T35" fmla="*/ 144 h 1028"/>
                <a:gd name="T36" fmla="*/ 761 w 1337"/>
                <a:gd name="T37" fmla="*/ 582 h 1028"/>
                <a:gd name="T38" fmla="*/ 829 w 1337"/>
                <a:gd name="T39" fmla="*/ 583 h 1028"/>
                <a:gd name="T40" fmla="*/ 749 w 1337"/>
                <a:gd name="T41" fmla="*/ 658 h 1028"/>
                <a:gd name="T42" fmla="*/ 597 w 1337"/>
                <a:gd name="T43" fmla="*/ 754 h 1028"/>
                <a:gd name="T44" fmla="*/ 537 w 1337"/>
                <a:gd name="T45" fmla="*/ 795 h 1028"/>
                <a:gd name="T46" fmla="*/ 393 w 1337"/>
                <a:gd name="T47" fmla="*/ 882 h 1028"/>
                <a:gd name="T48" fmla="*/ 202 w 1337"/>
                <a:gd name="T49" fmla="*/ 1004 h 1028"/>
                <a:gd name="T50" fmla="*/ 88 w 1337"/>
                <a:gd name="T51" fmla="*/ 1026 h 1028"/>
                <a:gd name="T52" fmla="*/ 0 w 1337"/>
                <a:gd name="T53" fmla="*/ 993 h 1028"/>
                <a:gd name="T54" fmla="*/ 99 w 1337"/>
                <a:gd name="T55" fmla="*/ 900 h 1028"/>
                <a:gd name="T56" fmla="*/ 304 w 1337"/>
                <a:gd name="T57" fmla="*/ 801 h 1028"/>
                <a:gd name="T58" fmla="*/ 469 w 1337"/>
                <a:gd name="T59" fmla="*/ 725 h 1028"/>
                <a:gd name="T60" fmla="*/ 619 w 1337"/>
                <a:gd name="T61" fmla="*/ 619 h 1028"/>
                <a:gd name="T62" fmla="*/ 704 w 1337"/>
                <a:gd name="T63" fmla="*/ 550 h 1028"/>
                <a:gd name="T64" fmla="*/ 770 w 1337"/>
                <a:gd name="T65" fmla="*/ 547 h 10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7" h="1028">
                  <a:moveTo>
                    <a:pt x="1144" y="144"/>
                  </a:moveTo>
                  <a:lnTo>
                    <a:pt x="1141" y="233"/>
                  </a:lnTo>
                  <a:lnTo>
                    <a:pt x="1178" y="176"/>
                  </a:lnTo>
                  <a:lnTo>
                    <a:pt x="1195" y="199"/>
                  </a:lnTo>
                  <a:lnTo>
                    <a:pt x="1166" y="263"/>
                  </a:lnTo>
                  <a:lnTo>
                    <a:pt x="1204" y="290"/>
                  </a:lnTo>
                  <a:lnTo>
                    <a:pt x="1247" y="297"/>
                  </a:lnTo>
                  <a:lnTo>
                    <a:pt x="1308" y="265"/>
                  </a:lnTo>
                  <a:lnTo>
                    <a:pt x="1337" y="275"/>
                  </a:lnTo>
                  <a:lnTo>
                    <a:pt x="1271" y="350"/>
                  </a:lnTo>
                  <a:lnTo>
                    <a:pt x="1216" y="399"/>
                  </a:lnTo>
                  <a:lnTo>
                    <a:pt x="1164" y="397"/>
                  </a:lnTo>
                  <a:lnTo>
                    <a:pt x="1128" y="423"/>
                  </a:lnTo>
                  <a:lnTo>
                    <a:pt x="1109" y="459"/>
                  </a:lnTo>
                  <a:lnTo>
                    <a:pt x="1088" y="475"/>
                  </a:lnTo>
                  <a:lnTo>
                    <a:pt x="1030" y="521"/>
                  </a:lnTo>
                  <a:lnTo>
                    <a:pt x="954" y="578"/>
                  </a:lnTo>
                  <a:lnTo>
                    <a:pt x="876" y="612"/>
                  </a:lnTo>
                  <a:lnTo>
                    <a:pt x="881" y="590"/>
                  </a:lnTo>
                  <a:lnTo>
                    <a:pt x="861" y="578"/>
                  </a:lnTo>
                  <a:lnTo>
                    <a:pt x="950" y="508"/>
                  </a:lnTo>
                  <a:lnTo>
                    <a:pt x="960" y="462"/>
                  </a:lnTo>
                  <a:lnTo>
                    <a:pt x="908" y="428"/>
                  </a:lnTo>
                  <a:lnTo>
                    <a:pt x="931" y="397"/>
                  </a:lnTo>
                  <a:lnTo>
                    <a:pt x="1001" y="368"/>
                  </a:lnTo>
                  <a:lnTo>
                    <a:pt x="1055" y="303"/>
                  </a:lnTo>
                  <a:lnTo>
                    <a:pt x="1087" y="248"/>
                  </a:lnTo>
                  <a:lnTo>
                    <a:pt x="1093" y="191"/>
                  </a:lnTo>
                  <a:lnTo>
                    <a:pt x="1104" y="176"/>
                  </a:lnTo>
                  <a:lnTo>
                    <a:pt x="1092" y="141"/>
                  </a:lnTo>
                  <a:lnTo>
                    <a:pt x="1080" y="66"/>
                  </a:lnTo>
                  <a:lnTo>
                    <a:pt x="1084" y="6"/>
                  </a:lnTo>
                  <a:lnTo>
                    <a:pt x="1114" y="0"/>
                  </a:lnTo>
                  <a:lnTo>
                    <a:pt x="1126" y="47"/>
                  </a:lnTo>
                  <a:lnTo>
                    <a:pt x="1169" y="69"/>
                  </a:lnTo>
                  <a:lnTo>
                    <a:pt x="1144" y="144"/>
                  </a:lnTo>
                  <a:moveTo>
                    <a:pt x="770" y="547"/>
                  </a:moveTo>
                  <a:lnTo>
                    <a:pt x="761" y="582"/>
                  </a:lnTo>
                  <a:lnTo>
                    <a:pt x="834" y="548"/>
                  </a:lnTo>
                  <a:lnTo>
                    <a:pt x="829" y="583"/>
                  </a:lnTo>
                  <a:lnTo>
                    <a:pt x="803" y="619"/>
                  </a:lnTo>
                  <a:lnTo>
                    <a:pt x="749" y="658"/>
                  </a:lnTo>
                  <a:lnTo>
                    <a:pt x="657" y="720"/>
                  </a:lnTo>
                  <a:lnTo>
                    <a:pt x="597" y="754"/>
                  </a:lnTo>
                  <a:lnTo>
                    <a:pt x="590" y="794"/>
                  </a:lnTo>
                  <a:lnTo>
                    <a:pt x="537" y="795"/>
                  </a:lnTo>
                  <a:lnTo>
                    <a:pt x="454" y="827"/>
                  </a:lnTo>
                  <a:lnTo>
                    <a:pt x="393" y="882"/>
                  </a:lnTo>
                  <a:lnTo>
                    <a:pt x="285" y="966"/>
                  </a:lnTo>
                  <a:lnTo>
                    <a:pt x="202" y="1004"/>
                  </a:lnTo>
                  <a:lnTo>
                    <a:pt x="148" y="1028"/>
                  </a:lnTo>
                  <a:lnTo>
                    <a:pt x="88" y="1026"/>
                  </a:lnTo>
                  <a:lnTo>
                    <a:pt x="68" y="998"/>
                  </a:lnTo>
                  <a:lnTo>
                    <a:pt x="0" y="993"/>
                  </a:lnTo>
                  <a:lnTo>
                    <a:pt x="13" y="962"/>
                  </a:lnTo>
                  <a:lnTo>
                    <a:pt x="99" y="900"/>
                  </a:lnTo>
                  <a:lnTo>
                    <a:pt x="248" y="817"/>
                  </a:lnTo>
                  <a:lnTo>
                    <a:pt x="304" y="801"/>
                  </a:lnTo>
                  <a:lnTo>
                    <a:pt x="378" y="769"/>
                  </a:lnTo>
                  <a:lnTo>
                    <a:pt x="469" y="725"/>
                  </a:lnTo>
                  <a:lnTo>
                    <a:pt x="543" y="681"/>
                  </a:lnTo>
                  <a:lnTo>
                    <a:pt x="619" y="619"/>
                  </a:lnTo>
                  <a:lnTo>
                    <a:pt x="661" y="597"/>
                  </a:lnTo>
                  <a:lnTo>
                    <a:pt x="704" y="550"/>
                  </a:lnTo>
                  <a:lnTo>
                    <a:pt x="780" y="511"/>
                  </a:lnTo>
                  <a:lnTo>
                    <a:pt x="770" y="547"/>
                  </a:lnTo>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311" name="Freeform 310">
              <a:extLst>
                <a:ext uri="{FF2B5EF4-FFF2-40B4-BE49-F238E27FC236}">
                  <a16:creationId xmlns:a16="http://schemas.microsoft.com/office/drawing/2014/main" id="{2B2C43AE-0A7F-1A4A-86F6-AE860B575805}"/>
                </a:ext>
              </a:extLst>
            </p:cNvPr>
            <p:cNvSpPr>
              <a:spLocks/>
            </p:cNvSpPr>
            <p:nvPr/>
          </p:nvSpPr>
          <p:spPr bwMode="auto">
            <a:xfrm>
              <a:off x="6701073" y="3051339"/>
              <a:ext cx="448003" cy="431806"/>
            </a:xfrm>
            <a:custGeom>
              <a:avLst/>
              <a:gdLst>
                <a:gd name="T0" fmla="*/ 232 w 271"/>
                <a:gd name="T1" fmla="*/ 9 h 278"/>
                <a:gd name="T2" fmla="*/ 271 w 271"/>
                <a:gd name="T3" fmla="*/ 33 h 278"/>
                <a:gd name="T4" fmla="*/ 241 w 271"/>
                <a:gd name="T5" fmla="*/ 54 h 278"/>
                <a:gd name="T6" fmla="*/ 207 w 271"/>
                <a:gd name="T7" fmla="*/ 58 h 278"/>
                <a:gd name="T8" fmla="*/ 226 w 271"/>
                <a:gd name="T9" fmla="*/ 90 h 278"/>
                <a:gd name="T10" fmla="*/ 230 w 271"/>
                <a:gd name="T11" fmla="*/ 112 h 278"/>
                <a:gd name="T12" fmla="*/ 221 w 271"/>
                <a:gd name="T13" fmla="*/ 148 h 278"/>
                <a:gd name="T14" fmla="*/ 199 w 271"/>
                <a:gd name="T15" fmla="*/ 191 h 278"/>
                <a:gd name="T16" fmla="*/ 162 w 271"/>
                <a:gd name="T17" fmla="*/ 211 h 278"/>
                <a:gd name="T18" fmla="*/ 180 w 271"/>
                <a:gd name="T19" fmla="*/ 236 h 278"/>
                <a:gd name="T20" fmla="*/ 198 w 271"/>
                <a:gd name="T21" fmla="*/ 265 h 278"/>
                <a:gd name="T22" fmla="*/ 149 w 271"/>
                <a:gd name="T23" fmla="*/ 278 h 278"/>
                <a:gd name="T24" fmla="*/ 127 w 271"/>
                <a:gd name="T25" fmla="*/ 258 h 278"/>
                <a:gd name="T26" fmla="*/ 79 w 271"/>
                <a:gd name="T27" fmla="*/ 246 h 278"/>
                <a:gd name="T28" fmla="*/ 25 w 271"/>
                <a:gd name="T29" fmla="*/ 249 h 278"/>
                <a:gd name="T30" fmla="*/ 53 w 271"/>
                <a:gd name="T31" fmla="*/ 214 h 278"/>
                <a:gd name="T32" fmla="*/ 41 w 271"/>
                <a:gd name="T33" fmla="*/ 202 h 278"/>
                <a:gd name="T34" fmla="*/ 19 w 271"/>
                <a:gd name="T35" fmla="*/ 174 h 278"/>
                <a:gd name="T36" fmla="*/ 0 w 271"/>
                <a:gd name="T37" fmla="*/ 151 h 278"/>
                <a:gd name="T38" fmla="*/ 48 w 271"/>
                <a:gd name="T39" fmla="*/ 158 h 278"/>
                <a:gd name="T40" fmla="*/ 62 w 271"/>
                <a:gd name="T41" fmla="*/ 156 h 278"/>
                <a:gd name="T42" fmla="*/ 96 w 271"/>
                <a:gd name="T43" fmla="*/ 150 h 278"/>
                <a:gd name="T44" fmla="*/ 101 w 271"/>
                <a:gd name="T45" fmla="*/ 120 h 278"/>
                <a:gd name="T46" fmla="*/ 115 w 271"/>
                <a:gd name="T47" fmla="*/ 114 h 278"/>
                <a:gd name="T48" fmla="*/ 135 w 271"/>
                <a:gd name="T49" fmla="*/ 114 h 278"/>
                <a:gd name="T50" fmla="*/ 137 w 271"/>
                <a:gd name="T51" fmla="*/ 95 h 278"/>
                <a:gd name="T52" fmla="*/ 152 w 271"/>
                <a:gd name="T53" fmla="*/ 78 h 278"/>
                <a:gd name="T54" fmla="*/ 158 w 271"/>
                <a:gd name="T55" fmla="*/ 65 h 278"/>
                <a:gd name="T56" fmla="*/ 159 w 271"/>
                <a:gd name="T57" fmla="*/ 49 h 278"/>
                <a:gd name="T58" fmla="*/ 161 w 271"/>
                <a:gd name="T59" fmla="*/ 30 h 278"/>
                <a:gd name="T60" fmla="*/ 163 w 271"/>
                <a:gd name="T61" fmla="*/ 12 h 278"/>
                <a:gd name="T62" fmla="*/ 199 w 271"/>
                <a:gd name="T63" fmla="*/ 6 h 278"/>
                <a:gd name="T64" fmla="*/ 216 w 271"/>
                <a:gd name="T65" fmla="*/ 0 h 2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71" h="278">
                  <a:moveTo>
                    <a:pt x="216" y="0"/>
                  </a:moveTo>
                  <a:lnTo>
                    <a:pt x="232" y="9"/>
                  </a:lnTo>
                  <a:lnTo>
                    <a:pt x="241" y="25"/>
                  </a:lnTo>
                  <a:lnTo>
                    <a:pt x="271" y="33"/>
                  </a:lnTo>
                  <a:lnTo>
                    <a:pt x="259" y="51"/>
                  </a:lnTo>
                  <a:lnTo>
                    <a:pt x="241" y="54"/>
                  </a:lnTo>
                  <a:lnTo>
                    <a:pt x="213" y="49"/>
                  </a:lnTo>
                  <a:lnTo>
                    <a:pt x="207" y="58"/>
                  </a:lnTo>
                  <a:lnTo>
                    <a:pt x="217" y="76"/>
                  </a:lnTo>
                  <a:lnTo>
                    <a:pt x="226" y="90"/>
                  </a:lnTo>
                  <a:lnTo>
                    <a:pt x="243" y="100"/>
                  </a:lnTo>
                  <a:lnTo>
                    <a:pt x="230" y="112"/>
                  </a:lnTo>
                  <a:lnTo>
                    <a:pt x="234" y="127"/>
                  </a:lnTo>
                  <a:lnTo>
                    <a:pt x="221" y="148"/>
                  </a:lnTo>
                  <a:lnTo>
                    <a:pt x="214" y="169"/>
                  </a:lnTo>
                  <a:lnTo>
                    <a:pt x="199" y="191"/>
                  </a:lnTo>
                  <a:lnTo>
                    <a:pt x="178" y="189"/>
                  </a:lnTo>
                  <a:lnTo>
                    <a:pt x="162" y="211"/>
                  </a:lnTo>
                  <a:lnTo>
                    <a:pt x="176" y="220"/>
                  </a:lnTo>
                  <a:lnTo>
                    <a:pt x="180" y="236"/>
                  </a:lnTo>
                  <a:lnTo>
                    <a:pt x="192" y="246"/>
                  </a:lnTo>
                  <a:lnTo>
                    <a:pt x="198" y="265"/>
                  </a:lnTo>
                  <a:lnTo>
                    <a:pt x="159" y="264"/>
                  </a:lnTo>
                  <a:lnTo>
                    <a:pt x="149" y="278"/>
                  </a:lnTo>
                  <a:lnTo>
                    <a:pt x="135" y="273"/>
                  </a:lnTo>
                  <a:lnTo>
                    <a:pt x="127" y="258"/>
                  </a:lnTo>
                  <a:lnTo>
                    <a:pt x="111" y="242"/>
                  </a:lnTo>
                  <a:lnTo>
                    <a:pt x="79" y="246"/>
                  </a:lnTo>
                  <a:lnTo>
                    <a:pt x="50" y="246"/>
                  </a:lnTo>
                  <a:lnTo>
                    <a:pt x="25" y="249"/>
                  </a:lnTo>
                  <a:lnTo>
                    <a:pt x="29" y="225"/>
                  </a:lnTo>
                  <a:lnTo>
                    <a:pt x="53" y="214"/>
                  </a:lnTo>
                  <a:lnTo>
                    <a:pt x="50" y="205"/>
                  </a:lnTo>
                  <a:lnTo>
                    <a:pt x="41" y="202"/>
                  </a:lnTo>
                  <a:lnTo>
                    <a:pt x="38" y="183"/>
                  </a:lnTo>
                  <a:lnTo>
                    <a:pt x="19" y="174"/>
                  </a:lnTo>
                  <a:lnTo>
                    <a:pt x="10" y="162"/>
                  </a:lnTo>
                  <a:lnTo>
                    <a:pt x="0" y="151"/>
                  </a:lnTo>
                  <a:lnTo>
                    <a:pt x="31" y="161"/>
                  </a:lnTo>
                  <a:lnTo>
                    <a:pt x="48" y="158"/>
                  </a:lnTo>
                  <a:lnTo>
                    <a:pt x="59" y="161"/>
                  </a:lnTo>
                  <a:lnTo>
                    <a:pt x="62" y="156"/>
                  </a:lnTo>
                  <a:lnTo>
                    <a:pt x="75" y="158"/>
                  </a:lnTo>
                  <a:lnTo>
                    <a:pt x="96" y="150"/>
                  </a:lnTo>
                  <a:lnTo>
                    <a:pt x="93" y="132"/>
                  </a:lnTo>
                  <a:lnTo>
                    <a:pt x="101" y="120"/>
                  </a:lnTo>
                  <a:lnTo>
                    <a:pt x="114" y="120"/>
                  </a:lnTo>
                  <a:lnTo>
                    <a:pt x="115" y="114"/>
                  </a:lnTo>
                  <a:lnTo>
                    <a:pt x="128" y="112"/>
                  </a:lnTo>
                  <a:lnTo>
                    <a:pt x="135" y="114"/>
                  </a:lnTo>
                  <a:lnTo>
                    <a:pt x="140" y="108"/>
                  </a:lnTo>
                  <a:lnTo>
                    <a:pt x="137" y="95"/>
                  </a:lnTo>
                  <a:lnTo>
                    <a:pt x="142" y="83"/>
                  </a:lnTo>
                  <a:lnTo>
                    <a:pt x="152" y="78"/>
                  </a:lnTo>
                  <a:lnTo>
                    <a:pt x="142" y="64"/>
                  </a:lnTo>
                  <a:lnTo>
                    <a:pt x="158" y="65"/>
                  </a:lnTo>
                  <a:lnTo>
                    <a:pt x="162" y="57"/>
                  </a:lnTo>
                  <a:lnTo>
                    <a:pt x="159" y="49"/>
                  </a:lnTo>
                  <a:lnTo>
                    <a:pt x="165" y="41"/>
                  </a:lnTo>
                  <a:lnTo>
                    <a:pt x="161" y="30"/>
                  </a:lnTo>
                  <a:lnTo>
                    <a:pt x="155" y="22"/>
                  </a:lnTo>
                  <a:lnTo>
                    <a:pt x="163" y="12"/>
                  </a:lnTo>
                  <a:lnTo>
                    <a:pt x="180" y="8"/>
                  </a:lnTo>
                  <a:lnTo>
                    <a:pt x="199" y="6"/>
                  </a:lnTo>
                  <a:lnTo>
                    <a:pt x="207" y="2"/>
                  </a:lnTo>
                  <a:lnTo>
                    <a:pt x="216"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312" name="Freeform 311">
              <a:extLst>
                <a:ext uri="{FF2B5EF4-FFF2-40B4-BE49-F238E27FC236}">
                  <a16:creationId xmlns:a16="http://schemas.microsoft.com/office/drawing/2014/main" id="{89DA3375-9483-084E-BEE0-B750B8194793}"/>
                </a:ext>
              </a:extLst>
            </p:cNvPr>
            <p:cNvSpPr>
              <a:spLocks noEditPoints="1"/>
            </p:cNvSpPr>
            <p:nvPr/>
          </p:nvSpPr>
          <p:spPr bwMode="auto">
            <a:xfrm>
              <a:off x="8476551" y="3650897"/>
              <a:ext cx="285995" cy="416274"/>
            </a:xfrm>
            <a:custGeom>
              <a:avLst/>
              <a:gdLst>
                <a:gd name="T0" fmla="*/ 252 w 710"/>
                <a:gd name="T1" fmla="*/ 24 h 1100"/>
                <a:gd name="T2" fmla="*/ 282 w 710"/>
                <a:gd name="T3" fmla="*/ 24 h 1100"/>
                <a:gd name="T4" fmla="*/ 311 w 710"/>
                <a:gd name="T5" fmla="*/ 120 h 1100"/>
                <a:gd name="T6" fmla="*/ 264 w 710"/>
                <a:gd name="T7" fmla="*/ 219 h 1100"/>
                <a:gd name="T8" fmla="*/ 288 w 710"/>
                <a:gd name="T9" fmla="*/ 355 h 1100"/>
                <a:gd name="T10" fmla="*/ 361 w 710"/>
                <a:gd name="T11" fmla="*/ 355 h 1100"/>
                <a:gd name="T12" fmla="*/ 459 w 710"/>
                <a:gd name="T13" fmla="*/ 448 h 1100"/>
                <a:gd name="T14" fmla="*/ 483 w 710"/>
                <a:gd name="T15" fmla="*/ 508 h 1100"/>
                <a:gd name="T16" fmla="*/ 387 w 710"/>
                <a:gd name="T17" fmla="*/ 421 h 1100"/>
                <a:gd name="T18" fmla="*/ 317 w 710"/>
                <a:gd name="T19" fmla="*/ 402 h 1100"/>
                <a:gd name="T20" fmla="*/ 212 w 710"/>
                <a:gd name="T21" fmla="*/ 395 h 1100"/>
                <a:gd name="T22" fmla="*/ 231 w 710"/>
                <a:gd name="T23" fmla="*/ 339 h 1100"/>
                <a:gd name="T24" fmla="*/ 201 w 710"/>
                <a:gd name="T25" fmla="*/ 350 h 1100"/>
                <a:gd name="T26" fmla="*/ 141 w 710"/>
                <a:gd name="T27" fmla="*/ 264 h 1100"/>
                <a:gd name="T28" fmla="*/ 160 w 710"/>
                <a:gd name="T29" fmla="*/ 210 h 1100"/>
                <a:gd name="T30" fmla="*/ 157 w 710"/>
                <a:gd name="T31" fmla="*/ 0 h 1100"/>
                <a:gd name="T32" fmla="*/ 287 w 710"/>
                <a:gd name="T33" fmla="*/ 463 h 1100"/>
                <a:gd name="T34" fmla="*/ 239 w 710"/>
                <a:gd name="T35" fmla="*/ 494 h 1100"/>
                <a:gd name="T36" fmla="*/ 257 w 710"/>
                <a:gd name="T37" fmla="*/ 432 h 1100"/>
                <a:gd name="T38" fmla="*/ 594 w 710"/>
                <a:gd name="T39" fmla="*/ 540 h 1100"/>
                <a:gd name="T40" fmla="*/ 565 w 710"/>
                <a:gd name="T41" fmla="*/ 612 h 1100"/>
                <a:gd name="T42" fmla="*/ 593 w 710"/>
                <a:gd name="T43" fmla="*/ 693 h 1100"/>
                <a:gd name="T44" fmla="*/ 550 w 710"/>
                <a:gd name="T45" fmla="*/ 653 h 1100"/>
                <a:gd name="T46" fmla="*/ 510 w 710"/>
                <a:gd name="T47" fmla="*/ 597 h 1100"/>
                <a:gd name="T48" fmla="*/ 550 w 710"/>
                <a:gd name="T49" fmla="*/ 571 h 1100"/>
                <a:gd name="T50" fmla="*/ 569 w 710"/>
                <a:gd name="T51" fmla="*/ 508 h 1100"/>
                <a:gd name="T52" fmla="*/ 325 w 710"/>
                <a:gd name="T53" fmla="*/ 563 h 1100"/>
                <a:gd name="T54" fmla="*/ 421 w 710"/>
                <a:gd name="T55" fmla="*/ 589 h 1100"/>
                <a:gd name="T56" fmla="*/ 392 w 710"/>
                <a:gd name="T57" fmla="*/ 661 h 1100"/>
                <a:gd name="T58" fmla="*/ 341 w 710"/>
                <a:gd name="T59" fmla="*/ 647 h 1100"/>
                <a:gd name="T60" fmla="*/ 325 w 710"/>
                <a:gd name="T61" fmla="*/ 563 h 1100"/>
                <a:gd name="T62" fmla="*/ 0 w 710"/>
                <a:gd name="T63" fmla="*/ 863 h 1100"/>
                <a:gd name="T64" fmla="*/ 82 w 710"/>
                <a:gd name="T65" fmla="*/ 751 h 1100"/>
                <a:gd name="T66" fmla="*/ 153 w 710"/>
                <a:gd name="T67" fmla="*/ 607 h 1100"/>
                <a:gd name="T68" fmla="*/ 128 w 710"/>
                <a:gd name="T69" fmla="*/ 724 h 1100"/>
                <a:gd name="T70" fmla="*/ 497 w 710"/>
                <a:gd name="T71" fmla="*/ 700 h 1100"/>
                <a:gd name="T72" fmla="*/ 454 w 710"/>
                <a:gd name="T73" fmla="*/ 782 h 1100"/>
                <a:gd name="T74" fmla="*/ 381 w 710"/>
                <a:gd name="T75" fmla="*/ 748 h 1100"/>
                <a:gd name="T76" fmla="*/ 411 w 710"/>
                <a:gd name="T77" fmla="*/ 702 h 1100"/>
                <a:gd name="T78" fmla="*/ 455 w 710"/>
                <a:gd name="T79" fmla="*/ 644 h 1100"/>
                <a:gd name="T80" fmla="*/ 496 w 710"/>
                <a:gd name="T81" fmla="*/ 619 h 1100"/>
                <a:gd name="T82" fmla="*/ 690 w 710"/>
                <a:gd name="T83" fmla="*/ 859 h 1100"/>
                <a:gd name="T84" fmla="*/ 710 w 710"/>
                <a:gd name="T85" fmla="*/ 963 h 1100"/>
                <a:gd name="T86" fmla="*/ 657 w 710"/>
                <a:gd name="T87" fmla="*/ 954 h 1100"/>
                <a:gd name="T88" fmla="*/ 652 w 710"/>
                <a:gd name="T89" fmla="*/ 1060 h 1100"/>
                <a:gd name="T90" fmla="*/ 542 w 710"/>
                <a:gd name="T91" fmla="*/ 1051 h 1100"/>
                <a:gd name="T92" fmla="*/ 537 w 710"/>
                <a:gd name="T93" fmla="*/ 949 h 1100"/>
                <a:gd name="T94" fmla="*/ 466 w 710"/>
                <a:gd name="T95" fmla="*/ 944 h 1100"/>
                <a:gd name="T96" fmla="*/ 378 w 710"/>
                <a:gd name="T97" fmla="*/ 988 h 1100"/>
                <a:gd name="T98" fmla="*/ 388 w 710"/>
                <a:gd name="T99" fmla="*/ 891 h 1100"/>
                <a:gd name="T100" fmla="*/ 472 w 710"/>
                <a:gd name="T101" fmla="*/ 835 h 1100"/>
                <a:gd name="T102" fmla="*/ 557 w 710"/>
                <a:gd name="T103" fmla="*/ 850 h 1100"/>
                <a:gd name="T104" fmla="*/ 619 w 710"/>
                <a:gd name="T105" fmla="*/ 810 h 1100"/>
                <a:gd name="T106" fmla="*/ 673 w 710"/>
                <a:gd name="T107" fmla="*/ 785 h 1100"/>
                <a:gd name="T108" fmla="*/ 690 w 710"/>
                <a:gd name="T109" fmla="*/ 859 h 1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710" h="1100">
                  <a:moveTo>
                    <a:pt x="202" y="0"/>
                  </a:moveTo>
                  <a:lnTo>
                    <a:pt x="252" y="24"/>
                  </a:lnTo>
                  <a:lnTo>
                    <a:pt x="271" y="2"/>
                  </a:lnTo>
                  <a:lnTo>
                    <a:pt x="282" y="24"/>
                  </a:lnTo>
                  <a:lnTo>
                    <a:pt x="276" y="59"/>
                  </a:lnTo>
                  <a:lnTo>
                    <a:pt x="311" y="120"/>
                  </a:lnTo>
                  <a:lnTo>
                    <a:pt x="303" y="191"/>
                  </a:lnTo>
                  <a:lnTo>
                    <a:pt x="264" y="219"/>
                  </a:lnTo>
                  <a:lnTo>
                    <a:pt x="262" y="288"/>
                  </a:lnTo>
                  <a:lnTo>
                    <a:pt x="288" y="355"/>
                  </a:lnTo>
                  <a:lnTo>
                    <a:pt x="329" y="365"/>
                  </a:lnTo>
                  <a:lnTo>
                    <a:pt x="361" y="355"/>
                  </a:lnTo>
                  <a:lnTo>
                    <a:pt x="460" y="402"/>
                  </a:lnTo>
                  <a:lnTo>
                    <a:pt x="459" y="448"/>
                  </a:lnTo>
                  <a:lnTo>
                    <a:pt x="486" y="469"/>
                  </a:lnTo>
                  <a:lnTo>
                    <a:pt x="483" y="508"/>
                  </a:lnTo>
                  <a:lnTo>
                    <a:pt x="420" y="466"/>
                  </a:lnTo>
                  <a:lnTo>
                    <a:pt x="387" y="421"/>
                  </a:lnTo>
                  <a:lnTo>
                    <a:pt x="371" y="453"/>
                  </a:lnTo>
                  <a:lnTo>
                    <a:pt x="317" y="402"/>
                  </a:lnTo>
                  <a:lnTo>
                    <a:pt x="251" y="414"/>
                  </a:lnTo>
                  <a:lnTo>
                    <a:pt x="212" y="395"/>
                  </a:lnTo>
                  <a:lnTo>
                    <a:pt x="211" y="360"/>
                  </a:lnTo>
                  <a:lnTo>
                    <a:pt x="231" y="339"/>
                  </a:lnTo>
                  <a:lnTo>
                    <a:pt x="206" y="319"/>
                  </a:lnTo>
                  <a:lnTo>
                    <a:pt x="201" y="350"/>
                  </a:lnTo>
                  <a:lnTo>
                    <a:pt x="157" y="301"/>
                  </a:lnTo>
                  <a:lnTo>
                    <a:pt x="141" y="264"/>
                  </a:lnTo>
                  <a:lnTo>
                    <a:pt x="126" y="182"/>
                  </a:lnTo>
                  <a:lnTo>
                    <a:pt x="160" y="210"/>
                  </a:lnTo>
                  <a:lnTo>
                    <a:pt x="146" y="77"/>
                  </a:lnTo>
                  <a:lnTo>
                    <a:pt x="157" y="0"/>
                  </a:lnTo>
                  <a:lnTo>
                    <a:pt x="202" y="0"/>
                  </a:lnTo>
                  <a:moveTo>
                    <a:pt x="287" y="463"/>
                  </a:moveTo>
                  <a:lnTo>
                    <a:pt x="276" y="536"/>
                  </a:lnTo>
                  <a:lnTo>
                    <a:pt x="239" y="494"/>
                  </a:lnTo>
                  <a:lnTo>
                    <a:pt x="193" y="429"/>
                  </a:lnTo>
                  <a:lnTo>
                    <a:pt x="257" y="432"/>
                  </a:lnTo>
                  <a:lnTo>
                    <a:pt x="287" y="463"/>
                  </a:lnTo>
                  <a:moveTo>
                    <a:pt x="594" y="540"/>
                  </a:moveTo>
                  <a:lnTo>
                    <a:pt x="625" y="635"/>
                  </a:lnTo>
                  <a:lnTo>
                    <a:pt x="565" y="612"/>
                  </a:lnTo>
                  <a:lnTo>
                    <a:pt x="570" y="641"/>
                  </a:lnTo>
                  <a:lnTo>
                    <a:pt x="593" y="693"/>
                  </a:lnTo>
                  <a:lnTo>
                    <a:pt x="559" y="712"/>
                  </a:lnTo>
                  <a:lnTo>
                    <a:pt x="550" y="653"/>
                  </a:lnTo>
                  <a:lnTo>
                    <a:pt x="527" y="648"/>
                  </a:lnTo>
                  <a:lnTo>
                    <a:pt x="510" y="597"/>
                  </a:lnTo>
                  <a:lnTo>
                    <a:pt x="555" y="603"/>
                  </a:lnTo>
                  <a:lnTo>
                    <a:pt x="550" y="571"/>
                  </a:lnTo>
                  <a:lnTo>
                    <a:pt x="497" y="506"/>
                  </a:lnTo>
                  <a:lnTo>
                    <a:pt x="569" y="508"/>
                  </a:lnTo>
                  <a:lnTo>
                    <a:pt x="594" y="540"/>
                  </a:lnTo>
                  <a:moveTo>
                    <a:pt x="325" y="563"/>
                  </a:moveTo>
                  <a:lnTo>
                    <a:pt x="373" y="589"/>
                  </a:lnTo>
                  <a:lnTo>
                    <a:pt x="421" y="589"/>
                  </a:lnTo>
                  <a:lnTo>
                    <a:pt x="423" y="625"/>
                  </a:lnTo>
                  <a:lnTo>
                    <a:pt x="392" y="661"/>
                  </a:lnTo>
                  <a:lnTo>
                    <a:pt x="347" y="686"/>
                  </a:lnTo>
                  <a:lnTo>
                    <a:pt x="341" y="647"/>
                  </a:lnTo>
                  <a:lnTo>
                    <a:pt x="341" y="603"/>
                  </a:lnTo>
                  <a:lnTo>
                    <a:pt x="325" y="563"/>
                  </a:lnTo>
                  <a:moveTo>
                    <a:pt x="94" y="782"/>
                  </a:moveTo>
                  <a:lnTo>
                    <a:pt x="0" y="863"/>
                  </a:lnTo>
                  <a:lnTo>
                    <a:pt x="32" y="803"/>
                  </a:lnTo>
                  <a:lnTo>
                    <a:pt x="82" y="751"/>
                  </a:lnTo>
                  <a:lnTo>
                    <a:pt x="122" y="692"/>
                  </a:lnTo>
                  <a:lnTo>
                    <a:pt x="153" y="607"/>
                  </a:lnTo>
                  <a:lnTo>
                    <a:pt x="173" y="677"/>
                  </a:lnTo>
                  <a:lnTo>
                    <a:pt x="128" y="724"/>
                  </a:lnTo>
                  <a:lnTo>
                    <a:pt x="94" y="782"/>
                  </a:lnTo>
                  <a:moveTo>
                    <a:pt x="497" y="700"/>
                  </a:moveTo>
                  <a:lnTo>
                    <a:pt x="473" y="728"/>
                  </a:lnTo>
                  <a:lnTo>
                    <a:pt x="454" y="782"/>
                  </a:lnTo>
                  <a:lnTo>
                    <a:pt x="433" y="807"/>
                  </a:lnTo>
                  <a:lnTo>
                    <a:pt x="381" y="748"/>
                  </a:lnTo>
                  <a:lnTo>
                    <a:pt x="395" y="726"/>
                  </a:lnTo>
                  <a:lnTo>
                    <a:pt x="411" y="702"/>
                  </a:lnTo>
                  <a:lnTo>
                    <a:pt x="414" y="649"/>
                  </a:lnTo>
                  <a:lnTo>
                    <a:pt x="455" y="644"/>
                  </a:lnTo>
                  <a:lnTo>
                    <a:pt x="449" y="701"/>
                  </a:lnTo>
                  <a:lnTo>
                    <a:pt x="496" y="619"/>
                  </a:lnTo>
                  <a:lnTo>
                    <a:pt x="497" y="700"/>
                  </a:lnTo>
                  <a:moveTo>
                    <a:pt x="690" y="859"/>
                  </a:moveTo>
                  <a:lnTo>
                    <a:pt x="702" y="916"/>
                  </a:lnTo>
                  <a:lnTo>
                    <a:pt x="710" y="963"/>
                  </a:lnTo>
                  <a:lnTo>
                    <a:pt x="690" y="1041"/>
                  </a:lnTo>
                  <a:lnTo>
                    <a:pt x="657" y="954"/>
                  </a:lnTo>
                  <a:lnTo>
                    <a:pt x="624" y="998"/>
                  </a:lnTo>
                  <a:lnTo>
                    <a:pt x="652" y="1060"/>
                  </a:lnTo>
                  <a:lnTo>
                    <a:pt x="633" y="1100"/>
                  </a:lnTo>
                  <a:lnTo>
                    <a:pt x="542" y="1051"/>
                  </a:lnTo>
                  <a:lnTo>
                    <a:pt x="517" y="989"/>
                  </a:lnTo>
                  <a:lnTo>
                    <a:pt x="537" y="949"/>
                  </a:lnTo>
                  <a:lnTo>
                    <a:pt x="487" y="908"/>
                  </a:lnTo>
                  <a:lnTo>
                    <a:pt x="466" y="944"/>
                  </a:lnTo>
                  <a:lnTo>
                    <a:pt x="430" y="940"/>
                  </a:lnTo>
                  <a:lnTo>
                    <a:pt x="378" y="988"/>
                  </a:lnTo>
                  <a:lnTo>
                    <a:pt x="364" y="963"/>
                  </a:lnTo>
                  <a:lnTo>
                    <a:pt x="388" y="891"/>
                  </a:lnTo>
                  <a:lnTo>
                    <a:pt x="433" y="867"/>
                  </a:lnTo>
                  <a:lnTo>
                    <a:pt x="472" y="835"/>
                  </a:lnTo>
                  <a:lnTo>
                    <a:pt x="501" y="874"/>
                  </a:lnTo>
                  <a:lnTo>
                    <a:pt x="557" y="850"/>
                  </a:lnTo>
                  <a:lnTo>
                    <a:pt x="566" y="812"/>
                  </a:lnTo>
                  <a:lnTo>
                    <a:pt x="619" y="810"/>
                  </a:lnTo>
                  <a:lnTo>
                    <a:pt x="608" y="744"/>
                  </a:lnTo>
                  <a:lnTo>
                    <a:pt x="673" y="785"/>
                  </a:lnTo>
                  <a:lnTo>
                    <a:pt x="683" y="828"/>
                  </a:lnTo>
                  <a:lnTo>
                    <a:pt x="690" y="859"/>
                  </a:lnTo>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313" name="Freeform 312">
              <a:extLst>
                <a:ext uri="{FF2B5EF4-FFF2-40B4-BE49-F238E27FC236}">
                  <a16:creationId xmlns:a16="http://schemas.microsoft.com/office/drawing/2014/main" id="{CABA7999-9CE2-F644-AD51-B245925DF75B}"/>
                </a:ext>
              </a:extLst>
            </p:cNvPr>
            <p:cNvSpPr>
              <a:spLocks/>
            </p:cNvSpPr>
            <p:nvPr/>
          </p:nvSpPr>
          <p:spPr bwMode="auto">
            <a:xfrm>
              <a:off x="9615567" y="4410441"/>
              <a:ext cx="42982" cy="60577"/>
            </a:xfrm>
            <a:custGeom>
              <a:avLst/>
              <a:gdLst>
                <a:gd name="T0" fmla="*/ 23 w 26"/>
                <a:gd name="T1" fmla="*/ 37 h 39"/>
                <a:gd name="T2" fmla="*/ 18 w 26"/>
                <a:gd name="T3" fmla="*/ 39 h 39"/>
                <a:gd name="T4" fmla="*/ 10 w 26"/>
                <a:gd name="T5" fmla="*/ 31 h 39"/>
                <a:gd name="T6" fmla="*/ 3 w 26"/>
                <a:gd name="T7" fmla="*/ 18 h 39"/>
                <a:gd name="T8" fmla="*/ 0 w 26"/>
                <a:gd name="T9" fmla="*/ 2 h 39"/>
                <a:gd name="T10" fmla="*/ 3 w 26"/>
                <a:gd name="T11" fmla="*/ 0 h 39"/>
                <a:gd name="T12" fmla="*/ 5 w 26"/>
                <a:gd name="T13" fmla="*/ 6 h 39"/>
                <a:gd name="T14" fmla="*/ 10 w 26"/>
                <a:gd name="T15" fmla="*/ 11 h 39"/>
                <a:gd name="T16" fmla="*/ 18 w 26"/>
                <a:gd name="T17" fmla="*/ 24 h 39"/>
                <a:gd name="T18" fmla="*/ 26 w 26"/>
                <a:gd name="T19" fmla="*/ 31 h 39"/>
                <a:gd name="T20" fmla="*/ 23 w 26"/>
                <a:gd name="T21" fmla="*/ 37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6" h="39">
                  <a:moveTo>
                    <a:pt x="23" y="37"/>
                  </a:moveTo>
                  <a:lnTo>
                    <a:pt x="18" y="39"/>
                  </a:lnTo>
                  <a:lnTo>
                    <a:pt x="10" y="31"/>
                  </a:lnTo>
                  <a:lnTo>
                    <a:pt x="3" y="18"/>
                  </a:lnTo>
                  <a:lnTo>
                    <a:pt x="0" y="2"/>
                  </a:lnTo>
                  <a:lnTo>
                    <a:pt x="3" y="0"/>
                  </a:lnTo>
                  <a:lnTo>
                    <a:pt x="5" y="6"/>
                  </a:lnTo>
                  <a:lnTo>
                    <a:pt x="10" y="11"/>
                  </a:lnTo>
                  <a:lnTo>
                    <a:pt x="18" y="24"/>
                  </a:lnTo>
                  <a:lnTo>
                    <a:pt x="26" y="31"/>
                  </a:lnTo>
                  <a:lnTo>
                    <a:pt x="23" y="37"/>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314" name="Freeform 313">
              <a:extLst>
                <a:ext uri="{FF2B5EF4-FFF2-40B4-BE49-F238E27FC236}">
                  <a16:creationId xmlns:a16="http://schemas.microsoft.com/office/drawing/2014/main" id="{369789A7-6233-AD49-92ED-EA23FE60CDEF}"/>
                </a:ext>
              </a:extLst>
            </p:cNvPr>
            <p:cNvSpPr>
              <a:spLocks/>
            </p:cNvSpPr>
            <p:nvPr/>
          </p:nvSpPr>
          <p:spPr bwMode="auto">
            <a:xfrm>
              <a:off x="9427108" y="4382482"/>
              <a:ext cx="123987" cy="69898"/>
            </a:xfrm>
            <a:custGeom>
              <a:avLst/>
              <a:gdLst>
                <a:gd name="T0" fmla="*/ 68 w 75"/>
                <a:gd name="T1" fmla="*/ 27 h 45"/>
                <a:gd name="T2" fmla="*/ 58 w 75"/>
                <a:gd name="T3" fmla="*/ 29 h 45"/>
                <a:gd name="T4" fmla="*/ 54 w 75"/>
                <a:gd name="T5" fmla="*/ 35 h 45"/>
                <a:gd name="T6" fmla="*/ 44 w 75"/>
                <a:gd name="T7" fmla="*/ 40 h 45"/>
                <a:gd name="T8" fmla="*/ 34 w 75"/>
                <a:gd name="T9" fmla="*/ 45 h 45"/>
                <a:gd name="T10" fmla="*/ 25 w 75"/>
                <a:gd name="T11" fmla="*/ 45 h 45"/>
                <a:gd name="T12" fmla="*/ 10 w 75"/>
                <a:gd name="T13" fmla="*/ 39 h 45"/>
                <a:gd name="T14" fmla="*/ 0 w 75"/>
                <a:gd name="T15" fmla="*/ 33 h 45"/>
                <a:gd name="T16" fmla="*/ 2 w 75"/>
                <a:gd name="T17" fmla="*/ 26 h 45"/>
                <a:gd name="T18" fmla="*/ 18 w 75"/>
                <a:gd name="T19" fmla="*/ 29 h 45"/>
                <a:gd name="T20" fmla="*/ 28 w 75"/>
                <a:gd name="T21" fmla="*/ 28 h 45"/>
                <a:gd name="T22" fmla="*/ 31 w 75"/>
                <a:gd name="T23" fmla="*/ 18 h 45"/>
                <a:gd name="T24" fmla="*/ 34 w 75"/>
                <a:gd name="T25" fmla="*/ 17 h 45"/>
                <a:gd name="T26" fmla="*/ 35 w 75"/>
                <a:gd name="T27" fmla="*/ 28 h 45"/>
                <a:gd name="T28" fmla="*/ 46 w 75"/>
                <a:gd name="T29" fmla="*/ 27 h 45"/>
                <a:gd name="T30" fmla="*/ 51 w 75"/>
                <a:gd name="T31" fmla="*/ 20 h 45"/>
                <a:gd name="T32" fmla="*/ 62 w 75"/>
                <a:gd name="T33" fmla="*/ 12 h 45"/>
                <a:gd name="T34" fmla="*/ 61 w 75"/>
                <a:gd name="T35" fmla="*/ 0 h 45"/>
                <a:gd name="T36" fmla="*/ 72 w 75"/>
                <a:gd name="T37" fmla="*/ 0 h 45"/>
                <a:gd name="T38" fmla="*/ 75 w 75"/>
                <a:gd name="T39" fmla="*/ 3 h 45"/>
                <a:gd name="T40" fmla="*/ 74 w 75"/>
                <a:gd name="T41" fmla="*/ 15 h 45"/>
                <a:gd name="T42" fmla="*/ 68 w 75"/>
                <a:gd name="T43" fmla="*/ 27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75" h="45">
                  <a:moveTo>
                    <a:pt x="68" y="27"/>
                  </a:moveTo>
                  <a:lnTo>
                    <a:pt x="58" y="29"/>
                  </a:lnTo>
                  <a:lnTo>
                    <a:pt x="54" y="35"/>
                  </a:lnTo>
                  <a:lnTo>
                    <a:pt x="44" y="40"/>
                  </a:lnTo>
                  <a:lnTo>
                    <a:pt x="34" y="45"/>
                  </a:lnTo>
                  <a:lnTo>
                    <a:pt x="25" y="45"/>
                  </a:lnTo>
                  <a:lnTo>
                    <a:pt x="10" y="39"/>
                  </a:lnTo>
                  <a:lnTo>
                    <a:pt x="0" y="33"/>
                  </a:lnTo>
                  <a:lnTo>
                    <a:pt x="2" y="26"/>
                  </a:lnTo>
                  <a:lnTo>
                    <a:pt x="18" y="29"/>
                  </a:lnTo>
                  <a:lnTo>
                    <a:pt x="28" y="28"/>
                  </a:lnTo>
                  <a:lnTo>
                    <a:pt x="31" y="18"/>
                  </a:lnTo>
                  <a:lnTo>
                    <a:pt x="34" y="17"/>
                  </a:lnTo>
                  <a:lnTo>
                    <a:pt x="35" y="28"/>
                  </a:lnTo>
                  <a:lnTo>
                    <a:pt x="46" y="27"/>
                  </a:lnTo>
                  <a:lnTo>
                    <a:pt x="51" y="20"/>
                  </a:lnTo>
                  <a:lnTo>
                    <a:pt x="62" y="12"/>
                  </a:lnTo>
                  <a:lnTo>
                    <a:pt x="61" y="0"/>
                  </a:lnTo>
                  <a:lnTo>
                    <a:pt x="72" y="0"/>
                  </a:lnTo>
                  <a:lnTo>
                    <a:pt x="75" y="3"/>
                  </a:lnTo>
                  <a:lnTo>
                    <a:pt x="74" y="15"/>
                  </a:lnTo>
                  <a:lnTo>
                    <a:pt x="68" y="27"/>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315" name="Freeform 314">
              <a:extLst>
                <a:ext uri="{FF2B5EF4-FFF2-40B4-BE49-F238E27FC236}">
                  <a16:creationId xmlns:a16="http://schemas.microsoft.com/office/drawing/2014/main" id="{1BE381FE-9EB3-A144-94BD-BF14B3A48C35}"/>
                </a:ext>
              </a:extLst>
            </p:cNvPr>
            <p:cNvSpPr>
              <a:spLocks/>
            </p:cNvSpPr>
            <p:nvPr/>
          </p:nvSpPr>
          <p:spPr bwMode="auto">
            <a:xfrm>
              <a:off x="9197322" y="4331224"/>
              <a:ext cx="290953" cy="260948"/>
            </a:xfrm>
            <a:custGeom>
              <a:avLst/>
              <a:gdLst>
                <a:gd name="T0" fmla="*/ 116 w 176"/>
                <a:gd name="T1" fmla="*/ 100 h 168"/>
                <a:gd name="T2" fmla="*/ 131 w 176"/>
                <a:gd name="T3" fmla="*/ 114 h 168"/>
                <a:gd name="T4" fmla="*/ 141 w 176"/>
                <a:gd name="T5" fmla="*/ 136 h 168"/>
                <a:gd name="T6" fmla="*/ 151 w 176"/>
                <a:gd name="T7" fmla="*/ 135 h 168"/>
                <a:gd name="T8" fmla="*/ 149 w 176"/>
                <a:gd name="T9" fmla="*/ 144 h 168"/>
                <a:gd name="T10" fmla="*/ 163 w 176"/>
                <a:gd name="T11" fmla="*/ 148 h 168"/>
                <a:gd name="T12" fmla="*/ 157 w 176"/>
                <a:gd name="T13" fmla="*/ 151 h 168"/>
                <a:gd name="T14" fmla="*/ 176 w 176"/>
                <a:gd name="T15" fmla="*/ 160 h 168"/>
                <a:gd name="T16" fmla="*/ 173 w 176"/>
                <a:gd name="T17" fmla="*/ 166 h 168"/>
                <a:gd name="T18" fmla="*/ 161 w 176"/>
                <a:gd name="T19" fmla="*/ 168 h 168"/>
                <a:gd name="T20" fmla="*/ 157 w 176"/>
                <a:gd name="T21" fmla="*/ 162 h 168"/>
                <a:gd name="T22" fmla="*/ 141 w 176"/>
                <a:gd name="T23" fmla="*/ 160 h 168"/>
                <a:gd name="T24" fmla="*/ 123 w 176"/>
                <a:gd name="T25" fmla="*/ 157 h 168"/>
                <a:gd name="T26" fmla="*/ 111 w 176"/>
                <a:gd name="T27" fmla="*/ 144 h 168"/>
                <a:gd name="T28" fmla="*/ 101 w 176"/>
                <a:gd name="T29" fmla="*/ 132 h 168"/>
                <a:gd name="T30" fmla="*/ 93 w 176"/>
                <a:gd name="T31" fmla="*/ 114 h 168"/>
                <a:gd name="T32" fmla="*/ 70 w 176"/>
                <a:gd name="T33" fmla="*/ 105 h 168"/>
                <a:gd name="T34" fmla="*/ 54 w 176"/>
                <a:gd name="T35" fmla="*/ 111 h 168"/>
                <a:gd name="T36" fmla="*/ 43 w 176"/>
                <a:gd name="T37" fmla="*/ 118 h 168"/>
                <a:gd name="T38" fmla="*/ 43 w 176"/>
                <a:gd name="T39" fmla="*/ 133 h 168"/>
                <a:gd name="T40" fmla="*/ 28 w 176"/>
                <a:gd name="T41" fmla="*/ 140 h 168"/>
                <a:gd name="T42" fmla="*/ 19 w 176"/>
                <a:gd name="T43" fmla="*/ 137 h 168"/>
                <a:gd name="T44" fmla="*/ 0 w 176"/>
                <a:gd name="T45" fmla="*/ 136 h 168"/>
                <a:gd name="T46" fmla="*/ 5 w 176"/>
                <a:gd name="T47" fmla="*/ 68 h 168"/>
                <a:gd name="T48" fmla="*/ 7 w 176"/>
                <a:gd name="T49" fmla="*/ 0 h 168"/>
                <a:gd name="T50" fmla="*/ 39 w 176"/>
                <a:gd name="T51" fmla="*/ 15 h 168"/>
                <a:gd name="T52" fmla="*/ 72 w 176"/>
                <a:gd name="T53" fmla="*/ 27 h 168"/>
                <a:gd name="T54" fmla="*/ 84 w 176"/>
                <a:gd name="T55" fmla="*/ 37 h 168"/>
                <a:gd name="T56" fmla="*/ 94 w 176"/>
                <a:gd name="T57" fmla="*/ 48 h 168"/>
                <a:gd name="T58" fmla="*/ 96 w 176"/>
                <a:gd name="T59" fmla="*/ 60 h 168"/>
                <a:gd name="T60" fmla="*/ 126 w 176"/>
                <a:gd name="T61" fmla="*/ 73 h 168"/>
                <a:gd name="T62" fmla="*/ 130 w 176"/>
                <a:gd name="T63" fmla="*/ 84 h 168"/>
                <a:gd name="T64" fmla="*/ 113 w 176"/>
                <a:gd name="T65" fmla="*/ 86 h 168"/>
                <a:gd name="T66" fmla="*/ 116 w 176"/>
                <a:gd name="T67" fmla="*/ 100 h 1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76" h="168">
                  <a:moveTo>
                    <a:pt x="116" y="100"/>
                  </a:moveTo>
                  <a:lnTo>
                    <a:pt x="131" y="114"/>
                  </a:lnTo>
                  <a:lnTo>
                    <a:pt x="141" y="136"/>
                  </a:lnTo>
                  <a:lnTo>
                    <a:pt x="151" y="135"/>
                  </a:lnTo>
                  <a:lnTo>
                    <a:pt x="149" y="144"/>
                  </a:lnTo>
                  <a:lnTo>
                    <a:pt x="163" y="148"/>
                  </a:lnTo>
                  <a:lnTo>
                    <a:pt x="157" y="151"/>
                  </a:lnTo>
                  <a:lnTo>
                    <a:pt x="176" y="160"/>
                  </a:lnTo>
                  <a:lnTo>
                    <a:pt x="173" y="166"/>
                  </a:lnTo>
                  <a:lnTo>
                    <a:pt x="161" y="168"/>
                  </a:lnTo>
                  <a:lnTo>
                    <a:pt x="157" y="162"/>
                  </a:lnTo>
                  <a:lnTo>
                    <a:pt x="141" y="160"/>
                  </a:lnTo>
                  <a:lnTo>
                    <a:pt x="123" y="157"/>
                  </a:lnTo>
                  <a:lnTo>
                    <a:pt x="111" y="144"/>
                  </a:lnTo>
                  <a:lnTo>
                    <a:pt x="101" y="132"/>
                  </a:lnTo>
                  <a:lnTo>
                    <a:pt x="93" y="114"/>
                  </a:lnTo>
                  <a:lnTo>
                    <a:pt x="70" y="105"/>
                  </a:lnTo>
                  <a:lnTo>
                    <a:pt x="54" y="111"/>
                  </a:lnTo>
                  <a:lnTo>
                    <a:pt x="43" y="118"/>
                  </a:lnTo>
                  <a:lnTo>
                    <a:pt x="43" y="133"/>
                  </a:lnTo>
                  <a:lnTo>
                    <a:pt x="28" y="140"/>
                  </a:lnTo>
                  <a:lnTo>
                    <a:pt x="19" y="137"/>
                  </a:lnTo>
                  <a:lnTo>
                    <a:pt x="0" y="136"/>
                  </a:lnTo>
                  <a:lnTo>
                    <a:pt x="5" y="68"/>
                  </a:lnTo>
                  <a:lnTo>
                    <a:pt x="7" y="0"/>
                  </a:lnTo>
                  <a:lnTo>
                    <a:pt x="39" y="15"/>
                  </a:lnTo>
                  <a:lnTo>
                    <a:pt x="72" y="27"/>
                  </a:lnTo>
                  <a:lnTo>
                    <a:pt x="84" y="37"/>
                  </a:lnTo>
                  <a:lnTo>
                    <a:pt x="94" y="48"/>
                  </a:lnTo>
                  <a:lnTo>
                    <a:pt x="96" y="60"/>
                  </a:lnTo>
                  <a:lnTo>
                    <a:pt x="126" y="73"/>
                  </a:lnTo>
                  <a:lnTo>
                    <a:pt x="130" y="84"/>
                  </a:lnTo>
                  <a:lnTo>
                    <a:pt x="113" y="86"/>
                  </a:lnTo>
                  <a:lnTo>
                    <a:pt x="116" y="10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316" name="Freeform 315">
              <a:extLst>
                <a:ext uri="{FF2B5EF4-FFF2-40B4-BE49-F238E27FC236}">
                  <a16:creationId xmlns:a16="http://schemas.microsoft.com/office/drawing/2014/main" id="{0A571758-B17C-C947-9D50-CCFD6CAAC66A}"/>
                </a:ext>
              </a:extLst>
            </p:cNvPr>
            <p:cNvSpPr>
              <a:spLocks/>
            </p:cNvSpPr>
            <p:nvPr/>
          </p:nvSpPr>
          <p:spPr bwMode="auto">
            <a:xfrm>
              <a:off x="9503153" y="4328118"/>
              <a:ext cx="72738" cy="73003"/>
            </a:xfrm>
            <a:custGeom>
              <a:avLst/>
              <a:gdLst>
                <a:gd name="T0" fmla="*/ 44 w 44"/>
                <a:gd name="T1" fmla="*/ 42 h 47"/>
                <a:gd name="T2" fmla="*/ 38 w 44"/>
                <a:gd name="T3" fmla="*/ 47 h 47"/>
                <a:gd name="T4" fmla="*/ 35 w 44"/>
                <a:gd name="T5" fmla="*/ 35 h 47"/>
                <a:gd name="T6" fmla="*/ 31 w 44"/>
                <a:gd name="T7" fmla="*/ 27 h 47"/>
                <a:gd name="T8" fmla="*/ 23 w 44"/>
                <a:gd name="T9" fmla="*/ 20 h 47"/>
                <a:gd name="T10" fmla="*/ 13 w 44"/>
                <a:gd name="T11" fmla="*/ 11 h 47"/>
                <a:gd name="T12" fmla="*/ 0 w 44"/>
                <a:gd name="T13" fmla="*/ 5 h 47"/>
                <a:gd name="T14" fmla="*/ 5 w 44"/>
                <a:gd name="T15" fmla="*/ 0 h 47"/>
                <a:gd name="T16" fmla="*/ 15 w 44"/>
                <a:gd name="T17" fmla="*/ 6 h 47"/>
                <a:gd name="T18" fmla="*/ 21 w 44"/>
                <a:gd name="T19" fmla="*/ 11 h 47"/>
                <a:gd name="T20" fmla="*/ 28 w 44"/>
                <a:gd name="T21" fmla="*/ 16 h 47"/>
                <a:gd name="T22" fmla="*/ 35 w 44"/>
                <a:gd name="T23" fmla="*/ 24 h 47"/>
                <a:gd name="T24" fmla="*/ 42 w 44"/>
                <a:gd name="T25" fmla="*/ 31 h 47"/>
                <a:gd name="T26" fmla="*/ 44 w 44"/>
                <a:gd name="T27" fmla="*/ 42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4" h="47">
                  <a:moveTo>
                    <a:pt x="44" y="42"/>
                  </a:moveTo>
                  <a:lnTo>
                    <a:pt x="38" y="47"/>
                  </a:lnTo>
                  <a:lnTo>
                    <a:pt x="35" y="35"/>
                  </a:lnTo>
                  <a:lnTo>
                    <a:pt x="31" y="27"/>
                  </a:lnTo>
                  <a:lnTo>
                    <a:pt x="23" y="20"/>
                  </a:lnTo>
                  <a:lnTo>
                    <a:pt x="13" y="11"/>
                  </a:lnTo>
                  <a:lnTo>
                    <a:pt x="0" y="5"/>
                  </a:lnTo>
                  <a:lnTo>
                    <a:pt x="5" y="0"/>
                  </a:lnTo>
                  <a:lnTo>
                    <a:pt x="15" y="6"/>
                  </a:lnTo>
                  <a:lnTo>
                    <a:pt x="21" y="11"/>
                  </a:lnTo>
                  <a:lnTo>
                    <a:pt x="28" y="16"/>
                  </a:lnTo>
                  <a:lnTo>
                    <a:pt x="35" y="24"/>
                  </a:lnTo>
                  <a:lnTo>
                    <a:pt x="42" y="31"/>
                  </a:lnTo>
                  <a:lnTo>
                    <a:pt x="44" y="42"/>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317" name="Freeform 316">
              <a:extLst>
                <a:ext uri="{FF2B5EF4-FFF2-40B4-BE49-F238E27FC236}">
                  <a16:creationId xmlns:a16="http://schemas.microsoft.com/office/drawing/2014/main" id="{A20A0AC0-7452-A145-91F5-357562CF97FE}"/>
                </a:ext>
              </a:extLst>
            </p:cNvPr>
            <p:cNvSpPr>
              <a:spLocks/>
            </p:cNvSpPr>
            <p:nvPr/>
          </p:nvSpPr>
          <p:spPr bwMode="auto">
            <a:xfrm>
              <a:off x="8405466" y="2863394"/>
              <a:ext cx="140517" cy="170858"/>
            </a:xfrm>
            <a:custGeom>
              <a:avLst/>
              <a:gdLst>
                <a:gd name="T0" fmla="*/ 81 w 85"/>
                <a:gd name="T1" fmla="*/ 12 h 110"/>
                <a:gd name="T2" fmla="*/ 85 w 85"/>
                <a:gd name="T3" fmla="*/ 16 h 110"/>
                <a:gd name="T4" fmla="*/ 78 w 85"/>
                <a:gd name="T5" fmla="*/ 14 h 110"/>
                <a:gd name="T6" fmla="*/ 75 w 85"/>
                <a:gd name="T7" fmla="*/ 21 h 110"/>
                <a:gd name="T8" fmla="*/ 74 w 85"/>
                <a:gd name="T9" fmla="*/ 28 h 110"/>
                <a:gd name="T10" fmla="*/ 82 w 85"/>
                <a:gd name="T11" fmla="*/ 43 h 110"/>
                <a:gd name="T12" fmla="*/ 76 w 85"/>
                <a:gd name="T13" fmla="*/ 48 h 110"/>
                <a:gd name="T14" fmla="*/ 75 w 85"/>
                <a:gd name="T15" fmla="*/ 52 h 110"/>
                <a:gd name="T16" fmla="*/ 72 w 85"/>
                <a:gd name="T17" fmla="*/ 58 h 110"/>
                <a:gd name="T18" fmla="*/ 62 w 85"/>
                <a:gd name="T19" fmla="*/ 61 h 110"/>
                <a:gd name="T20" fmla="*/ 58 w 85"/>
                <a:gd name="T21" fmla="*/ 66 h 110"/>
                <a:gd name="T22" fmla="*/ 61 w 85"/>
                <a:gd name="T23" fmla="*/ 75 h 110"/>
                <a:gd name="T24" fmla="*/ 61 w 85"/>
                <a:gd name="T25" fmla="*/ 78 h 110"/>
                <a:gd name="T26" fmla="*/ 69 w 85"/>
                <a:gd name="T27" fmla="*/ 81 h 110"/>
                <a:gd name="T28" fmla="*/ 83 w 85"/>
                <a:gd name="T29" fmla="*/ 90 h 110"/>
                <a:gd name="T30" fmla="*/ 83 w 85"/>
                <a:gd name="T31" fmla="*/ 95 h 110"/>
                <a:gd name="T32" fmla="*/ 76 w 85"/>
                <a:gd name="T33" fmla="*/ 96 h 110"/>
                <a:gd name="T34" fmla="*/ 65 w 85"/>
                <a:gd name="T35" fmla="*/ 97 h 110"/>
                <a:gd name="T36" fmla="*/ 62 w 85"/>
                <a:gd name="T37" fmla="*/ 107 h 110"/>
                <a:gd name="T38" fmla="*/ 55 w 85"/>
                <a:gd name="T39" fmla="*/ 106 h 110"/>
                <a:gd name="T40" fmla="*/ 54 w 85"/>
                <a:gd name="T41" fmla="*/ 108 h 110"/>
                <a:gd name="T42" fmla="*/ 44 w 85"/>
                <a:gd name="T43" fmla="*/ 104 h 110"/>
                <a:gd name="T44" fmla="*/ 44 w 85"/>
                <a:gd name="T45" fmla="*/ 108 h 110"/>
                <a:gd name="T46" fmla="*/ 40 w 85"/>
                <a:gd name="T47" fmla="*/ 110 h 110"/>
                <a:gd name="T48" fmla="*/ 37 w 85"/>
                <a:gd name="T49" fmla="*/ 106 h 110"/>
                <a:gd name="T50" fmla="*/ 32 w 85"/>
                <a:gd name="T51" fmla="*/ 104 h 110"/>
                <a:gd name="T52" fmla="*/ 26 w 85"/>
                <a:gd name="T53" fmla="*/ 100 h 110"/>
                <a:gd name="T54" fmla="*/ 26 w 85"/>
                <a:gd name="T55" fmla="*/ 91 h 110"/>
                <a:gd name="T56" fmla="*/ 29 w 85"/>
                <a:gd name="T57" fmla="*/ 89 h 110"/>
                <a:gd name="T58" fmla="*/ 26 w 85"/>
                <a:gd name="T59" fmla="*/ 85 h 110"/>
                <a:gd name="T60" fmla="*/ 25 w 85"/>
                <a:gd name="T61" fmla="*/ 74 h 110"/>
                <a:gd name="T62" fmla="*/ 22 w 85"/>
                <a:gd name="T63" fmla="*/ 71 h 110"/>
                <a:gd name="T64" fmla="*/ 11 w 85"/>
                <a:gd name="T65" fmla="*/ 68 h 110"/>
                <a:gd name="T66" fmla="*/ 0 w 85"/>
                <a:gd name="T67" fmla="*/ 63 h 110"/>
                <a:gd name="T68" fmla="*/ 8 w 85"/>
                <a:gd name="T69" fmla="*/ 50 h 110"/>
                <a:gd name="T70" fmla="*/ 20 w 85"/>
                <a:gd name="T71" fmla="*/ 39 h 110"/>
                <a:gd name="T72" fmla="*/ 24 w 85"/>
                <a:gd name="T73" fmla="*/ 24 h 110"/>
                <a:gd name="T74" fmla="*/ 36 w 85"/>
                <a:gd name="T75" fmla="*/ 31 h 110"/>
                <a:gd name="T76" fmla="*/ 51 w 85"/>
                <a:gd name="T77" fmla="*/ 31 h 110"/>
                <a:gd name="T78" fmla="*/ 42 w 85"/>
                <a:gd name="T79" fmla="*/ 20 h 110"/>
                <a:gd name="T80" fmla="*/ 63 w 85"/>
                <a:gd name="T81" fmla="*/ 11 h 110"/>
                <a:gd name="T82" fmla="*/ 63 w 85"/>
                <a:gd name="T83" fmla="*/ 0 h 110"/>
                <a:gd name="T84" fmla="*/ 81 w 85"/>
                <a:gd name="T85" fmla="*/ 12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85" h="110">
                  <a:moveTo>
                    <a:pt x="81" y="12"/>
                  </a:moveTo>
                  <a:lnTo>
                    <a:pt x="85" y="16"/>
                  </a:lnTo>
                  <a:lnTo>
                    <a:pt x="78" y="14"/>
                  </a:lnTo>
                  <a:lnTo>
                    <a:pt x="75" y="21"/>
                  </a:lnTo>
                  <a:lnTo>
                    <a:pt x="74" y="28"/>
                  </a:lnTo>
                  <a:lnTo>
                    <a:pt x="82" y="43"/>
                  </a:lnTo>
                  <a:lnTo>
                    <a:pt x="76" y="48"/>
                  </a:lnTo>
                  <a:lnTo>
                    <a:pt x="75" y="52"/>
                  </a:lnTo>
                  <a:lnTo>
                    <a:pt x="72" y="58"/>
                  </a:lnTo>
                  <a:lnTo>
                    <a:pt x="62" y="61"/>
                  </a:lnTo>
                  <a:lnTo>
                    <a:pt x="58" y="66"/>
                  </a:lnTo>
                  <a:lnTo>
                    <a:pt x="61" y="75"/>
                  </a:lnTo>
                  <a:lnTo>
                    <a:pt x="61" y="78"/>
                  </a:lnTo>
                  <a:lnTo>
                    <a:pt x="69" y="81"/>
                  </a:lnTo>
                  <a:lnTo>
                    <a:pt x="83" y="90"/>
                  </a:lnTo>
                  <a:lnTo>
                    <a:pt x="83" y="95"/>
                  </a:lnTo>
                  <a:lnTo>
                    <a:pt x="76" y="96"/>
                  </a:lnTo>
                  <a:lnTo>
                    <a:pt x="65" y="97"/>
                  </a:lnTo>
                  <a:lnTo>
                    <a:pt x="62" y="107"/>
                  </a:lnTo>
                  <a:lnTo>
                    <a:pt x="55" y="106"/>
                  </a:lnTo>
                  <a:lnTo>
                    <a:pt x="54" y="108"/>
                  </a:lnTo>
                  <a:lnTo>
                    <a:pt x="44" y="104"/>
                  </a:lnTo>
                  <a:lnTo>
                    <a:pt x="44" y="108"/>
                  </a:lnTo>
                  <a:lnTo>
                    <a:pt x="40" y="110"/>
                  </a:lnTo>
                  <a:lnTo>
                    <a:pt x="37" y="106"/>
                  </a:lnTo>
                  <a:lnTo>
                    <a:pt x="32" y="104"/>
                  </a:lnTo>
                  <a:lnTo>
                    <a:pt x="26" y="100"/>
                  </a:lnTo>
                  <a:lnTo>
                    <a:pt x="26" y="91"/>
                  </a:lnTo>
                  <a:lnTo>
                    <a:pt x="29" y="89"/>
                  </a:lnTo>
                  <a:lnTo>
                    <a:pt x="26" y="85"/>
                  </a:lnTo>
                  <a:lnTo>
                    <a:pt x="25" y="74"/>
                  </a:lnTo>
                  <a:lnTo>
                    <a:pt x="22" y="71"/>
                  </a:lnTo>
                  <a:lnTo>
                    <a:pt x="11" y="68"/>
                  </a:lnTo>
                  <a:lnTo>
                    <a:pt x="0" y="63"/>
                  </a:lnTo>
                  <a:lnTo>
                    <a:pt x="8" y="50"/>
                  </a:lnTo>
                  <a:lnTo>
                    <a:pt x="20" y="39"/>
                  </a:lnTo>
                  <a:lnTo>
                    <a:pt x="24" y="24"/>
                  </a:lnTo>
                  <a:lnTo>
                    <a:pt x="36" y="31"/>
                  </a:lnTo>
                  <a:lnTo>
                    <a:pt x="51" y="31"/>
                  </a:lnTo>
                  <a:lnTo>
                    <a:pt x="42" y="20"/>
                  </a:lnTo>
                  <a:lnTo>
                    <a:pt x="63" y="11"/>
                  </a:lnTo>
                  <a:lnTo>
                    <a:pt x="63" y="0"/>
                  </a:lnTo>
                  <a:lnTo>
                    <a:pt x="81" y="12"/>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318" name="Freeform 317">
              <a:extLst>
                <a:ext uri="{FF2B5EF4-FFF2-40B4-BE49-F238E27FC236}">
                  <a16:creationId xmlns:a16="http://schemas.microsoft.com/office/drawing/2014/main" id="{8B954234-33FF-8E40-9AC1-E0B5C96D1A8C}"/>
                </a:ext>
              </a:extLst>
            </p:cNvPr>
            <p:cNvSpPr>
              <a:spLocks/>
            </p:cNvSpPr>
            <p:nvPr/>
          </p:nvSpPr>
          <p:spPr bwMode="auto">
            <a:xfrm>
              <a:off x="8564167" y="2504592"/>
              <a:ext cx="247972" cy="264053"/>
            </a:xfrm>
            <a:custGeom>
              <a:avLst/>
              <a:gdLst>
                <a:gd name="T0" fmla="*/ 81 w 150"/>
                <a:gd name="T1" fmla="*/ 73 h 170"/>
                <a:gd name="T2" fmla="*/ 126 w 150"/>
                <a:gd name="T3" fmla="*/ 109 h 170"/>
                <a:gd name="T4" fmla="*/ 97 w 150"/>
                <a:gd name="T5" fmla="*/ 102 h 170"/>
                <a:gd name="T6" fmla="*/ 109 w 150"/>
                <a:gd name="T7" fmla="*/ 131 h 170"/>
                <a:gd name="T8" fmla="*/ 140 w 150"/>
                <a:gd name="T9" fmla="*/ 152 h 170"/>
                <a:gd name="T10" fmla="*/ 150 w 150"/>
                <a:gd name="T11" fmla="*/ 166 h 170"/>
                <a:gd name="T12" fmla="*/ 129 w 150"/>
                <a:gd name="T13" fmla="*/ 154 h 170"/>
                <a:gd name="T14" fmla="*/ 129 w 150"/>
                <a:gd name="T15" fmla="*/ 170 h 170"/>
                <a:gd name="T16" fmla="*/ 114 w 150"/>
                <a:gd name="T17" fmla="*/ 153 h 170"/>
                <a:gd name="T18" fmla="*/ 101 w 150"/>
                <a:gd name="T19" fmla="*/ 133 h 170"/>
                <a:gd name="T20" fmla="*/ 83 w 150"/>
                <a:gd name="T21" fmla="*/ 111 h 170"/>
                <a:gd name="T22" fmla="*/ 76 w 150"/>
                <a:gd name="T23" fmla="*/ 96 h 170"/>
                <a:gd name="T24" fmla="*/ 55 w 150"/>
                <a:gd name="T25" fmla="*/ 69 h 170"/>
                <a:gd name="T26" fmla="*/ 29 w 150"/>
                <a:gd name="T27" fmla="*/ 49 h 170"/>
                <a:gd name="T28" fmla="*/ 8 w 150"/>
                <a:gd name="T29" fmla="*/ 22 h 170"/>
                <a:gd name="T30" fmla="*/ 14 w 150"/>
                <a:gd name="T31" fmla="*/ 12 h 170"/>
                <a:gd name="T32" fmla="*/ 0 w 150"/>
                <a:gd name="T33" fmla="*/ 3 h 170"/>
                <a:gd name="T34" fmla="*/ 4 w 150"/>
                <a:gd name="T35" fmla="*/ 0 h 170"/>
                <a:gd name="T36" fmla="*/ 20 w 150"/>
                <a:gd name="T37" fmla="*/ 14 h 170"/>
                <a:gd name="T38" fmla="*/ 42 w 150"/>
                <a:gd name="T39" fmla="*/ 33 h 170"/>
                <a:gd name="T40" fmla="*/ 58 w 150"/>
                <a:gd name="T41" fmla="*/ 53 h 170"/>
                <a:gd name="T42" fmla="*/ 81 w 150"/>
                <a:gd name="T43" fmla="*/ 73 h 1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50" h="170">
                  <a:moveTo>
                    <a:pt x="81" y="73"/>
                  </a:moveTo>
                  <a:lnTo>
                    <a:pt x="126" y="109"/>
                  </a:lnTo>
                  <a:lnTo>
                    <a:pt x="97" y="102"/>
                  </a:lnTo>
                  <a:lnTo>
                    <a:pt x="109" y="131"/>
                  </a:lnTo>
                  <a:lnTo>
                    <a:pt x="140" y="152"/>
                  </a:lnTo>
                  <a:lnTo>
                    <a:pt x="150" y="166"/>
                  </a:lnTo>
                  <a:lnTo>
                    <a:pt x="129" y="154"/>
                  </a:lnTo>
                  <a:lnTo>
                    <a:pt x="129" y="170"/>
                  </a:lnTo>
                  <a:lnTo>
                    <a:pt x="114" y="153"/>
                  </a:lnTo>
                  <a:lnTo>
                    <a:pt x="101" y="133"/>
                  </a:lnTo>
                  <a:lnTo>
                    <a:pt x="83" y="111"/>
                  </a:lnTo>
                  <a:lnTo>
                    <a:pt x="76" y="96"/>
                  </a:lnTo>
                  <a:lnTo>
                    <a:pt x="55" y="69"/>
                  </a:lnTo>
                  <a:lnTo>
                    <a:pt x="29" y="49"/>
                  </a:lnTo>
                  <a:lnTo>
                    <a:pt x="8" y="22"/>
                  </a:lnTo>
                  <a:lnTo>
                    <a:pt x="14" y="12"/>
                  </a:lnTo>
                  <a:lnTo>
                    <a:pt x="0" y="3"/>
                  </a:lnTo>
                  <a:lnTo>
                    <a:pt x="4" y="0"/>
                  </a:lnTo>
                  <a:lnTo>
                    <a:pt x="20" y="14"/>
                  </a:lnTo>
                  <a:lnTo>
                    <a:pt x="42" y="33"/>
                  </a:lnTo>
                  <a:lnTo>
                    <a:pt x="58" y="53"/>
                  </a:lnTo>
                  <a:lnTo>
                    <a:pt x="81" y="73"/>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319" name="Freeform 318">
              <a:extLst>
                <a:ext uri="{FF2B5EF4-FFF2-40B4-BE49-F238E27FC236}">
                  <a16:creationId xmlns:a16="http://schemas.microsoft.com/office/drawing/2014/main" id="{E0D1BBD2-AF34-D849-94A7-D280A441B5CA}"/>
                </a:ext>
              </a:extLst>
            </p:cNvPr>
            <p:cNvSpPr>
              <a:spLocks/>
            </p:cNvSpPr>
            <p:nvPr/>
          </p:nvSpPr>
          <p:spPr bwMode="auto">
            <a:xfrm>
              <a:off x="9805678" y="4578194"/>
              <a:ext cx="29757" cy="18638"/>
            </a:xfrm>
            <a:custGeom>
              <a:avLst/>
              <a:gdLst>
                <a:gd name="T0" fmla="*/ 14 w 18"/>
                <a:gd name="T1" fmla="*/ 5 h 12"/>
                <a:gd name="T2" fmla="*/ 18 w 18"/>
                <a:gd name="T3" fmla="*/ 12 h 12"/>
                <a:gd name="T4" fmla="*/ 6 w 18"/>
                <a:gd name="T5" fmla="*/ 12 h 12"/>
                <a:gd name="T6" fmla="*/ 0 w 18"/>
                <a:gd name="T7" fmla="*/ 0 h 12"/>
                <a:gd name="T8" fmla="*/ 11 w 18"/>
                <a:gd name="T9" fmla="*/ 4 h 12"/>
                <a:gd name="T10" fmla="*/ 14 w 18"/>
                <a:gd name="T11" fmla="*/ 5 h 12"/>
              </a:gdLst>
              <a:ahLst/>
              <a:cxnLst>
                <a:cxn ang="0">
                  <a:pos x="T0" y="T1"/>
                </a:cxn>
                <a:cxn ang="0">
                  <a:pos x="T2" y="T3"/>
                </a:cxn>
                <a:cxn ang="0">
                  <a:pos x="T4" y="T5"/>
                </a:cxn>
                <a:cxn ang="0">
                  <a:pos x="T6" y="T7"/>
                </a:cxn>
                <a:cxn ang="0">
                  <a:pos x="T8" y="T9"/>
                </a:cxn>
                <a:cxn ang="0">
                  <a:pos x="T10" y="T11"/>
                </a:cxn>
              </a:cxnLst>
              <a:rect l="0" t="0" r="r" b="b"/>
              <a:pathLst>
                <a:path w="18" h="12">
                  <a:moveTo>
                    <a:pt x="14" y="5"/>
                  </a:moveTo>
                  <a:lnTo>
                    <a:pt x="18" y="12"/>
                  </a:lnTo>
                  <a:lnTo>
                    <a:pt x="6" y="12"/>
                  </a:lnTo>
                  <a:lnTo>
                    <a:pt x="0" y="0"/>
                  </a:lnTo>
                  <a:lnTo>
                    <a:pt x="11" y="4"/>
                  </a:lnTo>
                  <a:lnTo>
                    <a:pt x="14" y="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320" name="Freeform 319">
              <a:extLst>
                <a:ext uri="{FF2B5EF4-FFF2-40B4-BE49-F238E27FC236}">
                  <a16:creationId xmlns:a16="http://schemas.microsoft.com/office/drawing/2014/main" id="{A9958399-462E-9B41-81E8-E16E46DA4823}"/>
                </a:ext>
              </a:extLst>
            </p:cNvPr>
            <p:cNvSpPr>
              <a:spLocks/>
            </p:cNvSpPr>
            <p:nvPr/>
          </p:nvSpPr>
          <p:spPr bwMode="auto">
            <a:xfrm>
              <a:off x="9757737" y="4547128"/>
              <a:ext cx="36369" cy="20193"/>
            </a:xfrm>
            <a:custGeom>
              <a:avLst/>
              <a:gdLst>
                <a:gd name="T0" fmla="*/ 22 w 22"/>
                <a:gd name="T1" fmla="*/ 12 h 13"/>
                <a:gd name="T2" fmla="*/ 15 w 22"/>
                <a:gd name="T3" fmla="*/ 13 h 13"/>
                <a:gd name="T4" fmla="*/ 4 w 22"/>
                <a:gd name="T5" fmla="*/ 11 h 13"/>
                <a:gd name="T6" fmla="*/ 0 w 22"/>
                <a:gd name="T7" fmla="*/ 8 h 13"/>
                <a:gd name="T8" fmla="*/ 2 w 22"/>
                <a:gd name="T9" fmla="*/ 0 h 13"/>
                <a:gd name="T10" fmla="*/ 14 w 22"/>
                <a:gd name="T11" fmla="*/ 3 h 13"/>
                <a:gd name="T12" fmla="*/ 19 w 22"/>
                <a:gd name="T13" fmla="*/ 7 h 13"/>
                <a:gd name="T14" fmla="*/ 22 w 22"/>
                <a:gd name="T15" fmla="*/ 12 h 1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2" h="13">
                  <a:moveTo>
                    <a:pt x="22" y="12"/>
                  </a:moveTo>
                  <a:lnTo>
                    <a:pt x="15" y="13"/>
                  </a:lnTo>
                  <a:lnTo>
                    <a:pt x="4" y="11"/>
                  </a:lnTo>
                  <a:lnTo>
                    <a:pt x="0" y="8"/>
                  </a:lnTo>
                  <a:lnTo>
                    <a:pt x="2" y="0"/>
                  </a:lnTo>
                  <a:lnTo>
                    <a:pt x="14" y="3"/>
                  </a:lnTo>
                  <a:lnTo>
                    <a:pt x="19" y="7"/>
                  </a:lnTo>
                  <a:lnTo>
                    <a:pt x="22" y="12"/>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321" name="Freeform 320">
              <a:extLst>
                <a:ext uri="{FF2B5EF4-FFF2-40B4-BE49-F238E27FC236}">
                  <a16:creationId xmlns:a16="http://schemas.microsoft.com/office/drawing/2014/main" id="{912025E6-10DF-C349-B8A0-8D1FEACB38C6}"/>
                </a:ext>
              </a:extLst>
            </p:cNvPr>
            <p:cNvSpPr>
              <a:spLocks/>
            </p:cNvSpPr>
            <p:nvPr/>
          </p:nvSpPr>
          <p:spPr bwMode="auto">
            <a:xfrm>
              <a:off x="9790801" y="4516063"/>
              <a:ext cx="28103" cy="48152"/>
            </a:xfrm>
            <a:custGeom>
              <a:avLst/>
              <a:gdLst>
                <a:gd name="T0" fmla="*/ 17 w 17"/>
                <a:gd name="T1" fmla="*/ 27 h 31"/>
                <a:gd name="T2" fmla="*/ 14 w 17"/>
                <a:gd name="T3" fmla="*/ 31 h 31"/>
                <a:gd name="T4" fmla="*/ 3 w 17"/>
                <a:gd name="T5" fmla="*/ 13 h 31"/>
                <a:gd name="T6" fmla="*/ 0 w 17"/>
                <a:gd name="T7" fmla="*/ 0 h 31"/>
                <a:gd name="T8" fmla="*/ 6 w 17"/>
                <a:gd name="T9" fmla="*/ 0 h 31"/>
                <a:gd name="T10" fmla="*/ 11 w 17"/>
                <a:gd name="T11" fmla="*/ 17 h 31"/>
                <a:gd name="T12" fmla="*/ 17 w 17"/>
                <a:gd name="T13" fmla="*/ 27 h 31"/>
              </a:gdLst>
              <a:ahLst/>
              <a:cxnLst>
                <a:cxn ang="0">
                  <a:pos x="T0" y="T1"/>
                </a:cxn>
                <a:cxn ang="0">
                  <a:pos x="T2" y="T3"/>
                </a:cxn>
                <a:cxn ang="0">
                  <a:pos x="T4" y="T5"/>
                </a:cxn>
                <a:cxn ang="0">
                  <a:pos x="T6" y="T7"/>
                </a:cxn>
                <a:cxn ang="0">
                  <a:pos x="T8" y="T9"/>
                </a:cxn>
                <a:cxn ang="0">
                  <a:pos x="T10" y="T11"/>
                </a:cxn>
                <a:cxn ang="0">
                  <a:pos x="T12" y="T13"/>
                </a:cxn>
              </a:cxnLst>
              <a:rect l="0" t="0" r="r" b="b"/>
              <a:pathLst>
                <a:path w="17" h="31">
                  <a:moveTo>
                    <a:pt x="17" y="27"/>
                  </a:moveTo>
                  <a:lnTo>
                    <a:pt x="14" y="31"/>
                  </a:lnTo>
                  <a:lnTo>
                    <a:pt x="3" y="13"/>
                  </a:lnTo>
                  <a:lnTo>
                    <a:pt x="0" y="0"/>
                  </a:lnTo>
                  <a:lnTo>
                    <a:pt x="6" y="0"/>
                  </a:lnTo>
                  <a:lnTo>
                    <a:pt x="11" y="17"/>
                  </a:lnTo>
                  <a:lnTo>
                    <a:pt x="17" y="27"/>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322" name="Freeform 321">
              <a:extLst>
                <a:ext uri="{FF2B5EF4-FFF2-40B4-BE49-F238E27FC236}">
                  <a16:creationId xmlns:a16="http://schemas.microsoft.com/office/drawing/2014/main" id="{AEA9E00A-E446-6D42-99D2-6F752B4B2649}"/>
                </a:ext>
              </a:extLst>
            </p:cNvPr>
            <p:cNvSpPr>
              <a:spLocks/>
            </p:cNvSpPr>
            <p:nvPr/>
          </p:nvSpPr>
          <p:spPr bwMode="auto">
            <a:xfrm>
              <a:off x="9723021" y="4484998"/>
              <a:ext cx="47942" cy="38832"/>
            </a:xfrm>
            <a:custGeom>
              <a:avLst/>
              <a:gdLst>
                <a:gd name="T0" fmla="*/ 28 w 29"/>
                <a:gd name="T1" fmla="*/ 21 h 25"/>
                <a:gd name="T2" fmla="*/ 29 w 29"/>
                <a:gd name="T3" fmla="*/ 25 h 25"/>
                <a:gd name="T4" fmla="*/ 15 w 29"/>
                <a:gd name="T5" fmla="*/ 16 h 25"/>
                <a:gd name="T6" fmla="*/ 6 w 29"/>
                <a:gd name="T7" fmla="*/ 9 h 25"/>
                <a:gd name="T8" fmla="*/ 0 w 29"/>
                <a:gd name="T9" fmla="*/ 2 h 25"/>
                <a:gd name="T10" fmla="*/ 3 w 29"/>
                <a:gd name="T11" fmla="*/ 0 h 25"/>
                <a:gd name="T12" fmla="*/ 11 w 29"/>
                <a:gd name="T13" fmla="*/ 4 h 25"/>
                <a:gd name="T14" fmla="*/ 25 w 29"/>
                <a:gd name="T15" fmla="*/ 14 h 25"/>
                <a:gd name="T16" fmla="*/ 28 w 29"/>
                <a:gd name="T17" fmla="*/ 21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25">
                  <a:moveTo>
                    <a:pt x="28" y="21"/>
                  </a:moveTo>
                  <a:lnTo>
                    <a:pt x="29" y="25"/>
                  </a:lnTo>
                  <a:lnTo>
                    <a:pt x="15" y="16"/>
                  </a:lnTo>
                  <a:lnTo>
                    <a:pt x="6" y="9"/>
                  </a:lnTo>
                  <a:lnTo>
                    <a:pt x="0" y="2"/>
                  </a:lnTo>
                  <a:lnTo>
                    <a:pt x="3" y="0"/>
                  </a:lnTo>
                  <a:lnTo>
                    <a:pt x="11" y="4"/>
                  </a:lnTo>
                  <a:lnTo>
                    <a:pt x="25" y="14"/>
                  </a:lnTo>
                  <a:lnTo>
                    <a:pt x="28" y="21"/>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323" name="Freeform 322">
              <a:extLst>
                <a:ext uri="{FF2B5EF4-FFF2-40B4-BE49-F238E27FC236}">
                  <a16:creationId xmlns:a16="http://schemas.microsoft.com/office/drawing/2014/main" id="{7C851E16-22C0-144E-A73B-D1550C7B79CA}"/>
                </a:ext>
              </a:extLst>
            </p:cNvPr>
            <p:cNvSpPr>
              <a:spLocks/>
            </p:cNvSpPr>
            <p:nvPr/>
          </p:nvSpPr>
          <p:spPr bwMode="auto">
            <a:xfrm>
              <a:off x="9671773" y="4460146"/>
              <a:ext cx="29757" cy="26405"/>
            </a:xfrm>
            <a:custGeom>
              <a:avLst/>
              <a:gdLst>
                <a:gd name="T0" fmla="*/ 18 w 18"/>
                <a:gd name="T1" fmla="*/ 16 h 17"/>
                <a:gd name="T2" fmla="*/ 15 w 18"/>
                <a:gd name="T3" fmla="*/ 17 h 17"/>
                <a:gd name="T4" fmla="*/ 7 w 18"/>
                <a:gd name="T5" fmla="*/ 13 h 17"/>
                <a:gd name="T6" fmla="*/ 0 w 18"/>
                <a:gd name="T7" fmla="*/ 4 h 17"/>
                <a:gd name="T8" fmla="*/ 2 w 18"/>
                <a:gd name="T9" fmla="*/ 0 h 17"/>
                <a:gd name="T10" fmla="*/ 12 w 18"/>
                <a:gd name="T11" fmla="*/ 9 h 17"/>
                <a:gd name="T12" fmla="*/ 18 w 18"/>
                <a:gd name="T13" fmla="*/ 16 h 17"/>
              </a:gdLst>
              <a:ahLst/>
              <a:cxnLst>
                <a:cxn ang="0">
                  <a:pos x="T0" y="T1"/>
                </a:cxn>
                <a:cxn ang="0">
                  <a:pos x="T2" y="T3"/>
                </a:cxn>
                <a:cxn ang="0">
                  <a:pos x="T4" y="T5"/>
                </a:cxn>
                <a:cxn ang="0">
                  <a:pos x="T6" y="T7"/>
                </a:cxn>
                <a:cxn ang="0">
                  <a:pos x="T8" y="T9"/>
                </a:cxn>
                <a:cxn ang="0">
                  <a:pos x="T10" y="T11"/>
                </a:cxn>
                <a:cxn ang="0">
                  <a:pos x="T12" y="T13"/>
                </a:cxn>
              </a:cxnLst>
              <a:rect l="0" t="0" r="r" b="b"/>
              <a:pathLst>
                <a:path w="18" h="17">
                  <a:moveTo>
                    <a:pt x="18" y="16"/>
                  </a:moveTo>
                  <a:lnTo>
                    <a:pt x="15" y="17"/>
                  </a:lnTo>
                  <a:lnTo>
                    <a:pt x="7" y="13"/>
                  </a:lnTo>
                  <a:lnTo>
                    <a:pt x="0" y="4"/>
                  </a:lnTo>
                  <a:lnTo>
                    <a:pt x="2" y="0"/>
                  </a:lnTo>
                  <a:lnTo>
                    <a:pt x="12" y="9"/>
                  </a:lnTo>
                  <a:lnTo>
                    <a:pt x="18" y="16"/>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324" name="Freeform 323">
              <a:extLst>
                <a:ext uri="{FF2B5EF4-FFF2-40B4-BE49-F238E27FC236}">
                  <a16:creationId xmlns:a16="http://schemas.microsoft.com/office/drawing/2014/main" id="{8B64B804-A142-DC44-9B5F-F9B9FC5A6A7C}"/>
                </a:ext>
              </a:extLst>
            </p:cNvPr>
            <p:cNvSpPr>
              <a:spLocks/>
            </p:cNvSpPr>
            <p:nvPr/>
          </p:nvSpPr>
          <p:spPr bwMode="auto">
            <a:xfrm>
              <a:off x="7841742" y="3588768"/>
              <a:ext cx="262850" cy="475297"/>
            </a:xfrm>
            <a:custGeom>
              <a:avLst/>
              <a:gdLst>
                <a:gd name="T0" fmla="*/ 93 w 159"/>
                <a:gd name="T1" fmla="*/ 162 h 306"/>
                <a:gd name="T2" fmla="*/ 78 w 159"/>
                <a:gd name="T3" fmla="*/ 146 h 306"/>
                <a:gd name="T4" fmla="*/ 63 w 159"/>
                <a:gd name="T5" fmla="*/ 169 h 306"/>
                <a:gd name="T6" fmla="*/ 52 w 159"/>
                <a:gd name="T7" fmla="*/ 217 h 306"/>
                <a:gd name="T8" fmla="*/ 66 w 159"/>
                <a:gd name="T9" fmla="*/ 233 h 306"/>
                <a:gd name="T10" fmla="*/ 79 w 159"/>
                <a:gd name="T11" fmla="*/ 270 h 306"/>
                <a:gd name="T12" fmla="*/ 101 w 159"/>
                <a:gd name="T13" fmla="*/ 284 h 306"/>
                <a:gd name="T14" fmla="*/ 106 w 159"/>
                <a:gd name="T15" fmla="*/ 304 h 306"/>
                <a:gd name="T16" fmla="*/ 91 w 159"/>
                <a:gd name="T17" fmla="*/ 295 h 306"/>
                <a:gd name="T18" fmla="*/ 73 w 159"/>
                <a:gd name="T19" fmla="*/ 290 h 306"/>
                <a:gd name="T20" fmla="*/ 62 w 159"/>
                <a:gd name="T21" fmla="*/ 272 h 306"/>
                <a:gd name="T22" fmla="*/ 42 w 159"/>
                <a:gd name="T23" fmla="*/ 250 h 306"/>
                <a:gd name="T24" fmla="*/ 36 w 159"/>
                <a:gd name="T25" fmla="*/ 251 h 306"/>
                <a:gd name="T26" fmla="*/ 41 w 159"/>
                <a:gd name="T27" fmla="*/ 218 h 306"/>
                <a:gd name="T28" fmla="*/ 56 w 159"/>
                <a:gd name="T29" fmla="*/ 177 h 306"/>
                <a:gd name="T30" fmla="*/ 46 w 159"/>
                <a:gd name="T31" fmla="*/ 149 h 306"/>
                <a:gd name="T32" fmla="*/ 29 w 159"/>
                <a:gd name="T33" fmla="*/ 121 h 306"/>
                <a:gd name="T34" fmla="*/ 30 w 159"/>
                <a:gd name="T35" fmla="*/ 106 h 306"/>
                <a:gd name="T36" fmla="*/ 25 w 159"/>
                <a:gd name="T37" fmla="*/ 75 h 306"/>
                <a:gd name="T38" fmla="*/ 0 w 159"/>
                <a:gd name="T39" fmla="*/ 41 h 306"/>
                <a:gd name="T40" fmla="*/ 12 w 159"/>
                <a:gd name="T41" fmla="*/ 15 h 306"/>
                <a:gd name="T42" fmla="*/ 34 w 159"/>
                <a:gd name="T43" fmla="*/ 5 h 306"/>
                <a:gd name="T44" fmla="*/ 52 w 159"/>
                <a:gd name="T45" fmla="*/ 7 h 306"/>
                <a:gd name="T46" fmla="*/ 67 w 159"/>
                <a:gd name="T47" fmla="*/ 20 h 306"/>
                <a:gd name="T48" fmla="*/ 69 w 159"/>
                <a:gd name="T49" fmla="*/ 61 h 306"/>
                <a:gd name="T50" fmla="*/ 93 w 159"/>
                <a:gd name="T51" fmla="*/ 52 h 306"/>
                <a:gd name="T52" fmla="*/ 106 w 159"/>
                <a:gd name="T53" fmla="*/ 44 h 306"/>
                <a:gd name="T54" fmla="*/ 136 w 159"/>
                <a:gd name="T55" fmla="*/ 62 h 306"/>
                <a:gd name="T56" fmla="*/ 157 w 159"/>
                <a:gd name="T57" fmla="*/ 101 h 306"/>
                <a:gd name="T58" fmla="*/ 154 w 159"/>
                <a:gd name="T59" fmla="*/ 128 h 306"/>
                <a:gd name="T60" fmla="*/ 113 w 159"/>
                <a:gd name="T61" fmla="*/ 129 h 306"/>
                <a:gd name="T62" fmla="*/ 110 w 159"/>
                <a:gd name="T63" fmla="*/ 171 h 3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59" h="306">
                  <a:moveTo>
                    <a:pt x="110" y="171"/>
                  </a:moveTo>
                  <a:lnTo>
                    <a:pt x="93" y="162"/>
                  </a:lnTo>
                  <a:lnTo>
                    <a:pt x="78" y="162"/>
                  </a:lnTo>
                  <a:lnTo>
                    <a:pt x="78" y="146"/>
                  </a:lnTo>
                  <a:lnTo>
                    <a:pt x="62" y="146"/>
                  </a:lnTo>
                  <a:lnTo>
                    <a:pt x="63" y="169"/>
                  </a:lnTo>
                  <a:lnTo>
                    <a:pt x="56" y="199"/>
                  </a:lnTo>
                  <a:lnTo>
                    <a:pt x="52" y="217"/>
                  </a:lnTo>
                  <a:lnTo>
                    <a:pt x="54" y="233"/>
                  </a:lnTo>
                  <a:lnTo>
                    <a:pt x="66" y="233"/>
                  </a:lnTo>
                  <a:lnTo>
                    <a:pt x="75" y="252"/>
                  </a:lnTo>
                  <a:lnTo>
                    <a:pt x="79" y="270"/>
                  </a:lnTo>
                  <a:lnTo>
                    <a:pt x="90" y="282"/>
                  </a:lnTo>
                  <a:lnTo>
                    <a:pt x="101" y="284"/>
                  </a:lnTo>
                  <a:lnTo>
                    <a:pt x="111" y="295"/>
                  </a:lnTo>
                  <a:lnTo>
                    <a:pt x="106" y="304"/>
                  </a:lnTo>
                  <a:lnTo>
                    <a:pt x="93" y="306"/>
                  </a:lnTo>
                  <a:lnTo>
                    <a:pt x="91" y="295"/>
                  </a:lnTo>
                  <a:lnTo>
                    <a:pt x="76" y="286"/>
                  </a:lnTo>
                  <a:lnTo>
                    <a:pt x="73" y="290"/>
                  </a:lnTo>
                  <a:lnTo>
                    <a:pt x="66" y="282"/>
                  </a:lnTo>
                  <a:lnTo>
                    <a:pt x="62" y="272"/>
                  </a:lnTo>
                  <a:lnTo>
                    <a:pt x="51" y="260"/>
                  </a:lnTo>
                  <a:lnTo>
                    <a:pt x="42" y="250"/>
                  </a:lnTo>
                  <a:lnTo>
                    <a:pt x="40" y="263"/>
                  </a:lnTo>
                  <a:lnTo>
                    <a:pt x="36" y="251"/>
                  </a:lnTo>
                  <a:lnTo>
                    <a:pt x="37" y="238"/>
                  </a:lnTo>
                  <a:lnTo>
                    <a:pt x="41" y="218"/>
                  </a:lnTo>
                  <a:lnTo>
                    <a:pt x="48" y="197"/>
                  </a:lnTo>
                  <a:lnTo>
                    <a:pt x="56" y="177"/>
                  </a:lnTo>
                  <a:lnTo>
                    <a:pt x="47" y="158"/>
                  </a:lnTo>
                  <a:lnTo>
                    <a:pt x="46" y="149"/>
                  </a:lnTo>
                  <a:lnTo>
                    <a:pt x="43" y="137"/>
                  </a:lnTo>
                  <a:lnTo>
                    <a:pt x="29" y="121"/>
                  </a:lnTo>
                  <a:lnTo>
                    <a:pt x="24" y="110"/>
                  </a:lnTo>
                  <a:lnTo>
                    <a:pt x="30" y="106"/>
                  </a:lnTo>
                  <a:lnTo>
                    <a:pt x="34" y="88"/>
                  </a:lnTo>
                  <a:lnTo>
                    <a:pt x="25" y="75"/>
                  </a:lnTo>
                  <a:lnTo>
                    <a:pt x="11" y="60"/>
                  </a:lnTo>
                  <a:lnTo>
                    <a:pt x="0" y="41"/>
                  </a:lnTo>
                  <a:lnTo>
                    <a:pt x="7" y="37"/>
                  </a:lnTo>
                  <a:lnTo>
                    <a:pt x="12" y="15"/>
                  </a:lnTo>
                  <a:lnTo>
                    <a:pt x="25" y="14"/>
                  </a:lnTo>
                  <a:lnTo>
                    <a:pt x="34" y="5"/>
                  </a:lnTo>
                  <a:lnTo>
                    <a:pt x="43" y="0"/>
                  </a:lnTo>
                  <a:lnTo>
                    <a:pt x="52" y="7"/>
                  </a:lnTo>
                  <a:lnTo>
                    <a:pt x="55" y="19"/>
                  </a:lnTo>
                  <a:lnTo>
                    <a:pt x="67" y="20"/>
                  </a:lnTo>
                  <a:lnTo>
                    <a:pt x="66" y="42"/>
                  </a:lnTo>
                  <a:lnTo>
                    <a:pt x="69" y="61"/>
                  </a:lnTo>
                  <a:lnTo>
                    <a:pt x="87" y="48"/>
                  </a:lnTo>
                  <a:lnTo>
                    <a:pt x="93" y="52"/>
                  </a:lnTo>
                  <a:lnTo>
                    <a:pt x="103" y="51"/>
                  </a:lnTo>
                  <a:lnTo>
                    <a:pt x="106" y="44"/>
                  </a:lnTo>
                  <a:lnTo>
                    <a:pt x="120" y="45"/>
                  </a:lnTo>
                  <a:lnTo>
                    <a:pt x="136" y="62"/>
                  </a:lnTo>
                  <a:lnTo>
                    <a:pt x="140" y="83"/>
                  </a:lnTo>
                  <a:lnTo>
                    <a:pt x="157" y="101"/>
                  </a:lnTo>
                  <a:lnTo>
                    <a:pt x="159" y="119"/>
                  </a:lnTo>
                  <a:lnTo>
                    <a:pt x="154" y="128"/>
                  </a:lnTo>
                  <a:lnTo>
                    <a:pt x="136" y="125"/>
                  </a:lnTo>
                  <a:lnTo>
                    <a:pt x="113" y="129"/>
                  </a:lnTo>
                  <a:lnTo>
                    <a:pt x="103" y="146"/>
                  </a:lnTo>
                  <a:lnTo>
                    <a:pt x="110" y="171"/>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325" name="Freeform 324">
              <a:extLst>
                <a:ext uri="{FF2B5EF4-FFF2-40B4-BE49-F238E27FC236}">
                  <a16:creationId xmlns:a16="http://schemas.microsoft.com/office/drawing/2014/main" id="{575CC55B-8D74-3E43-81A5-315731E1EE8A}"/>
                </a:ext>
              </a:extLst>
            </p:cNvPr>
            <p:cNvSpPr>
              <a:spLocks/>
            </p:cNvSpPr>
            <p:nvPr/>
          </p:nvSpPr>
          <p:spPr bwMode="auto">
            <a:xfrm>
              <a:off x="6823406" y="2927078"/>
              <a:ext cx="228134" cy="136687"/>
            </a:xfrm>
            <a:custGeom>
              <a:avLst/>
              <a:gdLst>
                <a:gd name="T0" fmla="*/ 54 w 138"/>
                <a:gd name="T1" fmla="*/ 15 h 88"/>
                <a:gd name="T2" fmla="*/ 50 w 138"/>
                <a:gd name="T3" fmla="*/ 22 h 88"/>
                <a:gd name="T4" fmla="*/ 30 w 138"/>
                <a:gd name="T5" fmla="*/ 18 h 88"/>
                <a:gd name="T6" fmla="*/ 32 w 138"/>
                <a:gd name="T7" fmla="*/ 30 h 88"/>
                <a:gd name="T8" fmla="*/ 50 w 138"/>
                <a:gd name="T9" fmla="*/ 29 h 88"/>
                <a:gd name="T10" fmla="*/ 73 w 138"/>
                <a:gd name="T11" fmla="*/ 35 h 88"/>
                <a:gd name="T12" fmla="*/ 104 w 138"/>
                <a:gd name="T13" fmla="*/ 32 h 88"/>
                <a:gd name="T14" fmla="*/ 113 w 138"/>
                <a:gd name="T15" fmla="*/ 51 h 88"/>
                <a:gd name="T16" fmla="*/ 119 w 138"/>
                <a:gd name="T17" fmla="*/ 49 h 88"/>
                <a:gd name="T18" fmla="*/ 130 w 138"/>
                <a:gd name="T19" fmla="*/ 54 h 88"/>
                <a:gd name="T20" fmla="*/ 132 w 138"/>
                <a:gd name="T21" fmla="*/ 62 h 88"/>
                <a:gd name="T22" fmla="*/ 138 w 138"/>
                <a:gd name="T23" fmla="*/ 74 h 88"/>
                <a:gd name="T24" fmla="*/ 120 w 138"/>
                <a:gd name="T25" fmla="*/ 74 h 88"/>
                <a:gd name="T26" fmla="*/ 108 w 138"/>
                <a:gd name="T27" fmla="*/ 72 h 88"/>
                <a:gd name="T28" fmla="*/ 99 w 138"/>
                <a:gd name="T29" fmla="*/ 81 h 88"/>
                <a:gd name="T30" fmla="*/ 92 w 138"/>
                <a:gd name="T31" fmla="*/ 83 h 88"/>
                <a:gd name="T32" fmla="*/ 88 w 138"/>
                <a:gd name="T33" fmla="*/ 88 h 88"/>
                <a:gd name="T34" fmla="*/ 79 w 138"/>
                <a:gd name="T35" fmla="*/ 81 h 88"/>
                <a:gd name="T36" fmla="*/ 76 w 138"/>
                <a:gd name="T37" fmla="*/ 64 h 88"/>
                <a:gd name="T38" fmla="*/ 71 w 138"/>
                <a:gd name="T39" fmla="*/ 63 h 88"/>
                <a:gd name="T40" fmla="*/ 71 w 138"/>
                <a:gd name="T41" fmla="*/ 56 h 88"/>
                <a:gd name="T42" fmla="*/ 60 w 138"/>
                <a:gd name="T43" fmla="*/ 51 h 88"/>
                <a:gd name="T44" fmla="*/ 55 w 138"/>
                <a:gd name="T45" fmla="*/ 59 h 88"/>
                <a:gd name="T46" fmla="*/ 55 w 138"/>
                <a:gd name="T47" fmla="*/ 67 h 88"/>
                <a:gd name="T48" fmla="*/ 53 w 138"/>
                <a:gd name="T49" fmla="*/ 70 h 88"/>
                <a:gd name="T50" fmla="*/ 43 w 138"/>
                <a:gd name="T51" fmla="*/ 70 h 88"/>
                <a:gd name="T52" fmla="*/ 40 w 138"/>
                <a:gd name="T53" fmla="*/ 79 h 88"/>
                <a:gd name="T54" fmla="*/ 33 w 138"/>
                <a:gd name="T55" fmla="*/ 75 h 88"/>
                <a:gd name="T56" fmla="*/ 22 w 138"/>
                <a:gd name="T57" fmla="*/ 82 h 88"/>
                <a:gd name="T58" fmla="*/ 16 w 138"/>
                <a:gd name="T59" fmla="*/ 79 h 88"/>
                <a:gd name="T60" fmla="*/ 21 w 138"/>
                <a:gd name="T61" fmla="*/ 58 h 88"/>
                <a:gd name="T62" fmla="*/ 13 w 138"/>
                <a:gd name="T63" fmla="*/ 43 h 88"/>
                <a:gd name="T64" fmla="*/ 0 w 138"/>
                <a:gd name="T65" fmla="*/ 38 h 88"/>
                <a:gd name="T66" fmla="*/ 2 w 138"/>
                <a:gd name="T67" fmla="*/ 29 h 88"/>
                <a:gd name="T68" fmla="*/ 16 w 138"/>
                <a:gd name="T69" fmla="*/ 30 h 88"/>
                <a:gd name="T70" fmla="*/ 21 w 138"/>
                <a:gd name="T71" fmla="*/ 19 h 88"/>
                <a:gd name="T72" fmla="*/ 23 w 138"/>
                <a:gd name="T73" fmla="*/ 5 h 88"/>
                <a:gd name="T74" fmla="*/ 44 w 138"/>
                <a:gd name="T75" fmla="*/ 0 h 88"/>
                <a:gd name="T76" fmla="*/ 43 w 138"/>
                <a:gd name="T77" fmla="*/ 10 h 88"/>
                <a:gd name="T78" fmla="*/ 47 w 138"/>
                <a:gd name="T79" fmla="*/ 16 h 88"/>
                <a:gd name="T80" fmla="*/ 54 w 138"/>
                <a:gd name="T81" fmla="*/ 15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38" h="88">
                  <a:moveTo>
                    <a:pt x="54" y="15"/>
                  </a:moveTo>
                  <a:lnTo>
                    <a:pt x="50" y="22"/>
                  </a:lnTo>
                  <a:lnTo>
                    <a:pt x="30" y="18"/>
                  </a:lnTo>
                  <a:lnTo>
                    <a:pt x="32" y="30"/>
                  </a:lnTo>
                  <a:lnTo>
                    <a:pt x="50" y="29"/>
                  </a:lnTo>
                  <a:lnTo>
                    <a:pt x="73" y="35"/>
                  </a:lnTo>
                  <a:lnTo>
                    <a:pt x="104" y="32"/>
                  </a:lnTo>
                  <a:lnTo>
                    <a:pt x="113" y="51"/>
                  </a:lnTo>
                  <a:lnTo>
                    <a:pt x="119" y="49"/>
                  </a:lnTo>
                  <a:lnTo>
                    <a:pt x="130" y="54"/>
                  </a:lnTo>
                  <a:lnTo>
                    <a:pt x="132" y="62"/>
                  </a:lnTo>
                  <a:lnTo>
                    <a:pt x="138" y="74"/>
                  </a:lnTo>
                  <a:lnTo>
                    <a:pt x="120" y="74"/>
                  </a:lnTo>
                  <a:lnTo>
                    <a:pt x="108" y="72"/>
                  </a:lnTo>
                  <a:lnTo>
                    <a:pt x="99" y="81"/>
                  </a:lnTo>
                  <a:lnTo>
                    <a:pt x="92" y="83"/>
                  </a:lnTo>
                  <a:lnTo>
                    <a:pt x="88" y="88"/>
                  </a:lnTo>
                  <a:lnTo>
                    <a:pt x="79" y="81"/>
                  </a:lnTo>
                  <a:lnTo>
                    <a:pt x="76" y="64"/>
                  </a:lnTo>
                  <a:lnTo>
                    <a:pt x="71" y="63"/>
                  </a:lnTo>
                  <a:lnTo>
                    <a:pt x="71" y="56"/>
                  </a:lnTo>
                  <a:lnTo>
                    <a:pt x="60" y="51"/>
                  </a:lnTo>
                  <a:lnTo>
                    <a:pt x="55" y="59"/>
                  </a:lnTo>
                  <a:lnTo>
                    <a:pt x="55" y="67"/>
                  </a:lnTo>
                  <a:lnTo>
                    <a:pt x="53" y="70"/>
                  </a:lnTo>
                  <a:lnTo>
                    <a:pt x="43" y="70"/>
                  </a:lnTo>
                  <a:lnTo>
                    <a:pt x="40" y="79"/>
                  </a:lnTo>
                  <a:lnTo>
                    <a:pt x="33" y="75"/>
                  </a:lnTo>
                  <a:lnTo>
                    <a:pt x="22" y="82"/>
                  </a:lnTo>
                  <a:lnTo>
                    <a:pt x="16" y="79"/>
                  </a:lnTo>
                  <a:lnTo>
                    <a:pt x="21" y="58"/>
                  </a:lnTo>
                  <a:lnTo>
                    <a:pt x="13" y="43"/>
                  </a:lnTo>
                  <a:lnTo>
                    <a:pt x="0" y="38"/>
                  </a:lnTo>
                  <a:lnTo>
                    <a:pt x="2" y="29"/>
                  </a:lnTo>
                  <a:lnTo>
                    <a:pt x="16" y="30"/>
                  </a:lnTo>
                  <a:lnTo>
                    <a:pt x="21" y="19"/>
                  </a:lnTo>
                  <a:lnTo>
                    <a:pt x="23" y="5"/>
                  </a:lnTo>
                  <a:lnTo>
                    <a:pt x="44" y="0"/>
                  </a:lnTo>
                  <a:lnTo>
                    <a:pt x="43" y="10"/>
                  </a:lnTo>
                  <a:lnTo>
                    <a:pt x="47" y="16"/>
                  </a:lnTo>
                  <a:lnTo>
                    <a:pt x="54" y="1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326" name="Freeform 325">
              <a:extLst>
                <a:ext uri="{FF2B5EF4-FFF2-40B4-BE49-F238E27FC236}">
                  <a16:creationId xmlns:a16="http://schemas.microsoft.com/office/drawing/2014/main" id="{52C55C7E-D330-6640-AB7C-8CC2E8CBFBFE}"/>
                </a:ext>
              </a:extLst>
            </p:cNvPr>
            <p:cNvSpPr>
              <a:spLocks/>
            </p:cNvSpPr>
            <p:nvPr/>
          </p:nvSpPr>
          <p:spPr bwMode="auto">
            <a:xfrm>
              <a:off x="6383671" y="2871160"/>
              <a:ext cx="428164" cy="239203"/>
            </a:xfrm>
            <a:custGeom>
              <a:avLst/>
              <a:gdLst>
                <a:gd name="T0" fmla="*/ 176 w 259"/>
                <a:gd name="T1" fmla="*/ 146 h 154"/>
                <a:gd name="T2" fmla="*/ 170 w 259"/>
                <a:gd name="T3" fmla="*/ 129 h 154"/>
                <a:gd name="T4" fmla="*/ 157 w 259"/>
                <a:gd name="T5" fmla="*/ 128 h 154"/>
                <a:gd name="T6" fmla="*/ 134 w 259"/>
                <a:gd name="T7" fmla="*/ 110 h 154"/>
                <a:gd name="T8" fmla="*/ 120 w 259"/>
                <a:gd name="T9" fmla="*/ 107 h 154"/>
                <a:gd name="T10" fmla="*/ 99 w 259"/>
                <a:gd name="T11" fmla="*/ 97 h 154"/>
                <a:gd name="T12" fmla="*/ 86 w 259"/>
                <a:gd name="T13" fmla="*/ 95 h 154"/>
                <a:gd name="T14" fmla="*/ 79 w 259"/>
                <a:gd name="T15" fmla="*/ 99 h 154"/>
                <a:gd name="T16" fmla="*/ 68 w 259"/>
                <a:gd name="T17" fmla="*/ 98 h 154"/>
                <a:gd name="T18" fmla="*/ 58 w 259"/>
                <a:gd name="T19" fmla="*/ 110 h 154"/>
                <a:gd name="T20" fmla="*/ 44 w 259"/>
                <a:gd name="T21" fmla="*/ 114 h 154"/>
                <a:gd name="T22" fmla="*/ 38 w 259"/>
                <a:gd name="T23" fmla="*/ 100 h 154"/>
                <a:gd name="T24" fmla="*/ 36 w 259"/>
                <a:gd name="T25" fmla="*/ 78 h 154"/>
                <a:gd name="T26" fmla="*/ 21 w 259"/>
                <a:gd name="T27" fmla="*/ 71 h 154"/>
                <a:gd name="T28" fmla="*/ 23 w 259"/>
                <a:gd name="T29" fmla="*/ 57 h 154"/>
                <a:gd name="T30" fmla="*/ 11 w 259"/>
                <a:gd name="T31" fmla="*/ 56 h 154"/>
                <a:gd name="T32" fmla="*/ 11 w 259"/>
                <a:gd name="T33" fmla="*/ 38 h 154"/>
                <a:gd name="T34" fmla="*/ 28 w 259"/>
                <a:gd name="T35" fmla="*/ 43 h 154"/>
                <a:gd name="T36" fmla="*/ 41 w 259"/>
                <a:gd name="T37" fmla="*/ 37 h 154"/>
                <a:gd name="T38" fmla="*/ 27 w 259"/>
                <a:gd name="T39" fmla="*/ 25 h 154"/>
                <a:gd name="T40" fmla="*/ 19 w 259"/>
                <a:gd name="T41" fmla="*/ 13 h 154"/>
                <a:gd name="T42" fmla="*/ 7 w 259"/>
                <a:gd name="T43" fmla="*/ 18 h 154"/>
                <a:gd name="T44" fmla="*/ 8 w 259"/>
                <a:gd name="T45" fmla="*/ 33 h 154"/>
                <a:gd name="T46" fmla="*/ 0 w 259"/>
                <a:gd name="T47" fmla="*/ 20 h 154"/>
                <a:gd name="T48" fmla="*/ 6 w 259"/>
                <a:gd name="T49" fmla="*/ 13 h 154"/>
                <a:gd name="T50" fmla="*/ 24 w 259"/>
                <a:gd name="T51" fmla="*/ 9 h 154"/>
                <a:gd name="T52" fmla="*/ 37 w 259"/>
                <a:gd name="T53" fmla="*/ 14 h 154"/>
                <a:gd name="T54" fmla="*/ 52 w 259"/>
                <a:gd name="T55" fmla="*/ 30 h 154"/>
                <a:gd name="T56" fmla="*/ 61 w 259"/>
                <a:gd name="T57" fmla="*/ 29 h 154"/>
                <a:gd name="T58" fmla="*/ 80 w 259"/>
                <a:gd name="T59" fmla="*/ 29 h 154"/>
                <a:gd name="T60" fmla="*/ 74 w 259"/>
                <a:gd name="T61" fmla="*/ 19 h 154"/>
                <a:gd name="T62" fmla="*/ 87 w 259"/>
                <a:gd name="T63" fmla="*/ 12 h 154"/>
                <a:gd name="T64" fmla="*/ 98 w 259"/>
                <a:gd name="T65" fmla="*/ 0 h 154"/>
                <a:gd name="T66" fmla="*/ 123 w 259"/>
                <a:gd name="T67" fmla="*/ 11 h 154"/>
                <a:gd name="T68" fmla="*/ 129 w 259"/>
                <a:gd name="T69" fmla="*/ 27 h 154"/>
                <a:gd name="T70" fmla="*/ 137 w 259"/>
                <a:gd name="T71" fmla="*/ 31 h 154"/>
                <a:gd name="T72" fmla="*/ 155 w 259"/>
                <a:gd name="T73" fmla="*/ 30 h 154"/>
                <a:gd name="T74" fmla="*/ 161 w 259"/>
                <a:gd name="T75" fmla="*/ 34 h 154"/>
                <a:gd name="T76" fmla="*/ 175 w 259"/>
                <a:gd name="T77" fmla="*/ 55 h 154"/>
                <a:gd name="T78" fmla="*/ 198 w 259"/>
                <a:gd name="T79" fmla="*/ 69 h 154"/>
                <a:gd name="T80" fmla="*/ 211 w 259"/>
                <a:gd name="T81" fmla="*/ 79 h 154"/>
                <a:gd name="T82" fmla="*/ 231 w 259"/>
                <a:gd name="T83" fmla="*/ 89 h 154"/>
                <a:gd name="T84" fmla="*/ 256 w 259"/>
                <a:gd name="T85" fmla="*/ 98 h 154"/>
                <a:gd name="T86" fmla="*/ 259 w 259"/>
                <a:gd name="T87" fmla="*/ 111 h 154"/>
                <a:gd name="T88" fmla="*/ 254 w 259"/>
                <a:gd name="T89" fmla="*/ 110 h 154"/>
                <a:gd name="T90" fmla="*/ 244 w 259"/>
                <a:gd name="T91" fmla="*/ 105 h 154"/>
                <a:gd name="T92" fmla="*/ 243 w 259"/>
                <a:gd name="T93" fmla="*/ 112 h 154"/>
                <a:gd name="T94" fmla="*/ 230 w 259"/>
                <a:gd name="T95" fmla="*/ 116 h 154"/>
                <a:gd name="T96" fmla="*/ 230 w 259"/>
                <a:gd name="T97" fmla="*/ 133 h 154"/>
                <a:gd name="T98" fmla="*/ 222 w 259"/>
                <a:gd name="T99" fmla="*/ 139 h 154"/>
                <a:gd name="T100" fmla="*/ 209 w 259"/>
                <a:gd name="T101" fmla="*/ 142 h 154"/>
                <a:gd name="T102" fmla="*/ 207 w 259"/>
                <a:gd name="T103" fmla="*/ 151 h 154"/>
                <a:gd name="T104" fmla="*/ 195 w 259"/>
                <a:gd name="T105" fmla="*/ 154 h 154"/>
                <a:gd name="T106" fmla="*/ 176 w 259"/>
                <a:gd name="T107" fmla="*/ 146 h 1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59" h="154">
                  <a:moveTo>
                    <a:pt x="176" y="146"/>
                  </a:moveTo>
                  <a:lnTo>
                    <a:pt x="170" y="129"/>
                  </a:lnTo>
                  <a:lnTo>
                    <a:pt x="157" y="128"/>
                  </a:lnTo>
                  <a:lnTo>
                    <a:pt x="134" y="110"/>
                  </a:lnTo>
                  <a:lnTo>
                    <a:pt x="120" y="107"/>
                  </a:lnTo>
                  <a:lnTo>
                    <a:pt x="99" y="97"/>
                  </a:lnTo>
                  <a:lnTo>
                    <a:pt x="86" y="95"/>
                  </a:lnTo>
                  <a:lnTo>
                    <a:pt x="79" y="99"/>
                  </a:lnTo>
                  <a:lnTo>
                    <a:pt x="68" y="98"/>
                  </a:lnTo>
                  <a:lnTo>
                    <a:pt x="58" y="110"/>
                  </a:lnTo>
                  <a:lnTo>
                    <a:pt x="44" y="114"/>
                  </a:lnTo>
                  <a:lnTo>
                    <a:pt x="38" y="100"/>
                  </a:lnTo>
                  <a:lnTo>
                    <a:pt x="36" y="78"/>
                  </a:lnTo>
                  <a:lnTo>
                    <a:pt x="21" y="71"/>
                  </a:lnTo>
                  <a:lnTo>
                    <a:pt x="23" y="57"/>
                  </a:lnTo>
                  <a:lnTo>
                    <a:pt x="11" y="56"/>
                  </a:lnTo>
                  <a:lnTo>
                    <a:pt x="11" y="38"/>
                  </a:lnTo>
                  <a:lnTo>
                    <a:pt x="28" y="43"/>
                  </a:lnTo>
                  <a:lnTo>
                    <a:pt x="41" y="37"/>
                  </a:lnTo>
                  <a:lnTo>
                    <a:pt x="27" y="25"/>
                  </a:lnTo>
                  <a:lnTo>
                    <a:pt x="19" y="13"/>
                  </a:lnTo>
                  <a:lnTo>
                    <a:pt x="7" y="18"/>
                  </a:lnTo>
                  <a:lnTo>
                    <a:pt x="8" y="33"/>
                  </a:lnTo>
                  <a:lnTo>
                    <a:pt x="0" y="20"/>
                  </a:lnTo>
                  <a:lnTo>
                    <a:pt x="6" y="13"/>
                  </a:lnTo>
                  <a:lnTo>
                    <a:pt x="24" y="9"/>
                  </a:lnTo>
                  <a:lnTo>
                    <a:pt x="37" y="14"/>
                  </a:lnTo>
                  <a:lnTo>
                    <a:pt x="52" y="30"/>
                  </a:lnTo>
                  <a:lnTo>
                    <a:pt x="61" y="29"/>
                  </a:lnTo>
                  <a:lnTo>
                    <a:pt x="80" y="29"/>
                  </a:lnTo>
                  <a:lnTo>
                    <a:pt x="74" y="19"/>
                  </a:lnTo>
                  <a:lnTo>
                    <a:pt x="87" y="12"/>
                  </a:lnTo>
                  <a:lnTo>
                    <a:pt x="98" y="0"/>
                  </a:lnTo>
                  <a:lnTo>
                    <a:pt x="123" y="11"/>
                  </a:lnTo>
                  <a:lnTo>
                    <a:pt x="129" y="27"/>
                  </a:lnTo>
                  <a:lnTo>
                    <a:pt x="137" y="31"/>
                  </a:lnTo>
                  <a:lnTo>
                    <a:pt x="155" y="30"/>
                  </a:lnTo>
                  <a:lnTo>
                    <a:pt x="161" y="34"/>
                  </a:lnTo>
                  <a:lnTo>
                    <a:pt x="175" y="55"/>
                  </a:lnTo>
                  <a:lnTo>
                    <a:pt x="198" y="69"/>
                  </a:lnTo>
                  <a:lnTo>
                    <a:pt x="211" y="79"/>
                  </a:lnTo>
                  <a:lnTo>
                    <a:pt x="231" y="89"/>
                  </a:lnTo>
                  <a:lnTo>
                    <a:pt x="256" y="98"/>
                  </a:lnTo>
                  <a:lnTo>
                    <a:pt x="259" y="111"/>
                  </a:lnTo>
                  <a:lnTo>
                    <a:pt x="254" y="110"/>
                  </a:lnTo>
                  <a:lnTo>
                    <a:pt x="244" y="105"/>
                  </a:lnTo>
                  <a:lnTo>
                    <a:pt x="243" y="112"/>
                  </a:lnTo>
                  <a:lnTo>
                    <a:pt x="230" y="116"/>
                  </a:lnTo>
                  <a:lnTo>
                    <a:pt x="230" y="133"/>
                  </a:lnTo>
                  <a:lnTo>
                    <a:pt x="222" y="139"/>
                  </a:lnTo>
                  <a:lnTo>
                    <a:pt x="209" y="142"/>
                  </a:lnTo>
                  <a:lnTo>
                    <a:pt x="207" y="151"/>
                  </a:lnTo>
                  <a:lnTo>
                    <a:pt x="195" y="154"/>
                  </a:lnTo>
                  <a:lnTo>
                    <a:pt x="176" y="146"/>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327" name="Freeform 326">
              <a:extLst>
                <a:ext uri="{FF2B5EF4-FFF2-40B4-BE49-F238E27FC236}">
                  <a16:creationId xmlns:a16="http://schemas.microsoft.com/office/drawing/2014/main" id="{D6D9BED4-E4FB-3542-9F99-6004B423303B}"/>
                </a:ext>
              </a:extLst>
            </p:cNvPr>
            <p:cNvSpPr>
              <a:spLocks/>
            </p:cNvSpPr>
            <p:nvPr/>
          </p:nvSpPr>
          <p:spPr bwMode="auto">
            <a:xfrm>
              <a:off x="8711296" y="4514510"/>
              <a:ext cx="72738" cy="35725"/>
            </a:xfrm>
            <a:custGeom>
              <a:avLst/>
              <a:gdLst>
                <a:gd name="T0" fmla="*/ 0 w 44"/>
                <a:gd name="T1" fmla="*/ 13 h 23"/>
                <a:gd name="T2" fmla="*/ 2 w 44"/>
                <a:gd name="T3" fmla="*/ 8 h 23"/>
                <a:gd name="T4" fmla="*/ 19 w 44"/>
                <a:gd name="T5" fmla="*/ 4 h 23"/>
                <a:gd name="T6" fmla="*/ 32 w 44"/>
                <a:gd name="T7" fmla="*/ 3 h 23"/>
                <a:gd name="T8" fmla="*/ 37 w 44"/>
                <a:gd name="T9" fmla="*/ 0 h 23"/>
                <a:gd name="T10" fmla="*/ 44 w 44"/>
                <a:gd name="T11" fmla="*/ 3 h 23"/>
                <a:gd name="T12" fmla="*/ 37 w 44"/>
                <a:gd name="T13" fmla="*/ 9 h 23"/>
                <a:gd name="T14" fmla="*/ 17 w 44"/>
                <a:gd name="T15" fmla="*/ 18 h 23"/>
                <a:gd name="T16" fmla="*/ 1 w 44"/>
                <a:gd name="T17" fmla="*/ 23 h 23"/>
                <a:gd name="T18" fmla="*/ 1 w 44"/>
                <a:gd name="T19" fmla="*/ 17 h 23"/>
                <a:gd name="T20" fmla="*/ 0 w 44"/>
                <a:gd name="T21" fmla="*/ 13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4" h="23">
                  <a:moveTo>
                    <a:pt x="0" y="13"/>
                  </a:moveTo>
                  <a:lnTo>
                    <a:pt x="2" y="8"/>
                  </a:lnTo>
                  <a:lnTo>
                    <a:pt x="19" y="4"/>
                  </a:lnTo>
                  <a:lnTo>
                    <a:pt x="32" y="3"/>
                  </a:lnTo>
                  <a:lnTo>
                    <a:pt x="37" y="0"/>
                  </a:lnTo>
                  <a:lnTo>
                    <a:pt x="44" y="3"/>
                  </a:lnTo>
                  <a:lnTo>
                    <a:pt x="37" y="9"/>
                  </a:lnTo>
                  <a:lnTo>
                    <a:pt x="17" y="18"/>
                  </a:lnTo>
                  <a:lnTo>
                    <a:pt x="1" y="23"/>
                  </a:lnTo>
                  <a:lnTo>
                    <a:pt x="1" y="17"/>
                  </a:lnTo>
                  <a:lnTo>
                    <a:pt x="0" y="13"/>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328" name="Freeform 327">
              <a:extLst>
                <a:ext uri="{FF2B5EF4-FFF2-40B4-BE49-F238E27FC236}">
                  <a16:creationId xmlns:a16="http://schemas.microsoft.com/office/drawing/2014/main" id="{7BA86B8D-B789-C943-B000-118161969D80}"/>
                </a:ext>
              </a:extLst>
            </p:cNvPr>
            <p:cNvSpPr>
              <a:spLocks/>
            </p:cNvSpPr>
            <p:nvPr/>
          </p:nvSpPr>
          <p:spPr bwMode="auto">
            <a:xfrm>
              <a:off x="8486470" y="3431886"/>
              <a:ext cx="41329" cy="107175"/>
            </a:xfrm>
            <a:custGeom>
              <a:avLst/>
              <a:gdLst>
                <a:gd name="T0" fmla="*/ 25 w 25"/>
                <a:gd name="T1" fmla="*/ 19 h 69"/>
                <a:gd name="T2" fmla="*/ 22 w 25"/>
                <a:gd name="T3" fmla="*/ 52 h 69"/>
                <a:gd name="T4" fmla="*/ 19 w 25"/>
                <a:gd name="T5" fmla="*/ 69 h 69"/>
                <a:gd name="T6" fmla="*/ 5 w 25"/>
                <a:gd name="T7" fmla="*/ 51 h 69"/>
                <a:gd name="T8" fmla="*/ 0 w 25"/>
                <a:gd name="T9" fmla="*/ 36 h 69"/>
                <a:gd name="T10" fmla="*/ 5 w 25"/>
                <a:gd name="T11" fmla="*/ 16 h 69"/>
                <a:gd name="T12" fmla="*/ 15 w 25"/>
                <a:gd name="T13" fmla="*/ 0 h 69"/>
                <a:gd name="T14" fmla="*/ 25 w 25"/>
                <a:gd name="T15" fmla="*/ 6 h 69"/>
                <a:gd name="T16" fmla="*/ 25 w 25"/>
                <a:gd name="T17" fmla="*/ 19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 h="69">
                  <a:moveTo>
                    <a:pt x="25" y="19"/>
                  </a:moveTo>
                  <a:lnTo>
                    <a:pt x="22" y="52"/>
                  </a:lnTo>
                  <a:lnTo>
                    <a:pt x="19" y="69"/>
                  </a:lnTo>
                  <a:lnTo>
                    <a:pt x="5" y="51"/>
                  </a:lnTo>
                  <a:lnTo>
                    <a:pt x="0" y="36"/>
                  </a:lnTo>
                  <a:lnTo>
                    <a:pt x="5" y="16"/>
                  </a:lnTo>
                  <a:lnTo>
                    <a:pt x="15" y="0"/>
                  </a:lnTo>
                  <a:lnTo>
                    <a:pt x="25" y="6"/>
                  </a:lnTo>
                  <a:lnTo>
                    <a:pt x="25" y="1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329" name="Freeform 211">
              <a:extLst>
                <a:ext uri="{FF2B5EF4-FFF2-40B4-BE49-F238E27FC236}">
                  <a16:creationId xmlns:a16="http://schemas.microsoft.com/office/drawing/2014/main" id="{3A0442FF-9BBA-D745-A069-602229CC95EF}"/>
                </a:ext>
              </a:extLst>
            </p:cNvPr>
            <p:cNvSpPr>
              <a:spLocks/>
            </p:cNvSpPr>
            <p:nvPr/>
          </p:nvSpPr>
          <p:spPr bwMode="auto">
            <a:xfrm>
              <a:off x="6451450" y="2781071"/>
              <a:ext cx="512475" cy="268715"/>
            </a:xfrm>
            <a:custGeom>
              <a:avLst/>
              <a:gdLst>
                <a:gd name="T0" fmla="*/ 218 w 310"/>
                <a:gd name="T1" fmla="*/ 169 h 173"/>
                <a:gd name="T2" fmla="*/ 215 w 310"/>
                <a:gd name="T3" fmla="*/ 156 h 173"/>
                <a:gd name="T4" fmla="*/ 190 w 310"/>
                <a:gd name="T5" fmla="*/ 147 h 173"/>
                <a:gd name="T6" fmla="*/ 170 w 310"/>
                <a:gd name="T7" fmla="*/ 137 h 173"/>
                <a:gd name="T8" fmla="*/ 157 w 310"/>
                <a:gd name="T9" fmla="*/ 127 h 173"/>
                <a:gd name="T10" fmla="*/ 134 w 310"/>
                <a:gd name="T11" fmla="*/ 113 h 173"/>
                <a:gd name="T12" fmla="*/ 120 w 310"/>
                <a:gd name="T13" fmla="*/ 92 h 173"/>
                <a:gd name="T14" fmla="*/ 114 w 310"/>
                <a:gd name="T15" fmla="*/ 88 h 173"/>
                <a:gd name="T16" fmla="*/ 96 w 310"/>
                <a:gd name="T17" fmla="*/ 89 h 173"/>
                <a:gd name="T18" fmla="*/ 88 w 310"/>
                <a:gd name="T19" fmla="*/ 85 h 173"/>
                <a:gd name="T20" fmla="*/ 82 w 310"/>
                <a:gd name="T21" fmla="*/ 69 h 173"/>
                <a:gd name="T22" fmla="*/ 57 w 310"/>
                <a:gd name="T23" fmla="*/ 58 h 173"/>
                <a:gd name="T24" fmla="*/ 46 w 310"/>
                <a:gd name="T25" fmla="*/ 70 h 173"/>
                <a:gd name="T26" fmla="*/ 33 w 310"/>
                <a:gd name="T27" fmla="*/ 77 h 173"/>
                <a:gd name="T28" fmla="*/ 39 w 310"/>
                <a:gd name="T29" fmla="*/ 87 h 173"/>
                <a:gd name="T30" fmla="*/ 20 w 310"/>
                <a:gd name="T31" fmla="*/ 87 h 173"/>
                <a:gd name="T32" fmla="*/ 0 w 310"/>
                <a:gd name="T33" fmla="*/ 12 h 173"/>
                <a:gd name="T34" fmla="*/ 39 w 310"/>
                <a:gd name="T35" fmla="*/ 0 h 173"/>
                <a:gd name="T36" fmla="*/ 43 w 310"/>
                <a:gd name="T37" fmla="*/ 2 h 173"/>
                <a:gd name="T38" fmla="*/ 73 w 310"/>
                <a:gd name="T39" fmla="*/ 16 h 173"/>
                <a:gd name="T40" fmla="*/ 88 w 310"/>
                <a:gd name="T41" fmla="*/ 24 h 173"/>
                <a:gd name="T42" fmla="*/ 109 w 310"/>
                <a:gd name="T43" fmla="*/ 42 h 173"/>
                <a:gd name="T44" fmla="*/ 128 w 310"/>
                <a:gd name="T45" fmla="*/ 39 h 173"/>
                <a:gd name="T46" fmla="*/ 156 w 310"/>
                <a:gd name="T47" fmla="*/ 38 h 173"/>
                <a:gd name="T48" fmla="*/ 180 w 310"/>
                <a:gd name="T49" fmla="*/ 53 h 173"/>
                <a:gd name="T50" fmla="*/ 185 w 310"/>
                <a:gd name="T51" fmla="*/ 73 h 173"/>
                <a:gd name="T52" fmla="*/ 193 w 310"/>
                <a:gd name="T53" fmla="*/ 74 h 173"/>
                <a:gd name="T54" fmla="*/ 201 w 310"/>
                <a:gd name="T55" fmla="*/ 90 h 173"/>
                <a:gd name="T56" fmla="*/ 223 w 310"/>
                <a:gd name="T57" fmla="*/ 91 h 173"/>
                <a:gd name="T58" fmla="*/ 230 w 310"/>
                <a:gd name="T59" fmla="*/ 101 h 173"/>
                <a:gd name="T60" fmla="*/ 236 w 310"/>
                <a:gd name="T61" fmla="*/ 101 h 173"/>
                <a:gd name="T62" fmla="*/ 240 w 310"/>
                <a:gd name="T63" fmla="*/ 86 h 173"/>
                <a:gd name="T64" fmla="*/ 257 w 310"/>
                <a:gd name="T65" fmla="*/ 72 h 173"/>
                <a:gd name="T66" fmla="*/ 266 w 310"/>
                <a:gd name="T67" fmla="*/ 68 h 173"/>
                <a:gd name="T68" fmla="*/ 271 w 310"/>
                <a:gd name="T69" fmla="*/ 70 h 173"/>
                <a:gd name="T70" fmla="*/ 261 w 310"/>
                <a:gd name="T71" fmla="*/ 83 h 173"/>
                <a:gd name="T72" fmla="*/ 276 w 310"/>
                <a:gd name="T73" fmla="*/ 91 h 173"/>
                <a:gd name="T74" fmla="*/ 286 w 310"/>
                <a:gd name="T75" fmla="*/ 86 h 173"/>
                <a:gd name="T76" fmla="*/ 310 w 310"/>
                <a:gd name="T77" fmla="*/ 96 h 173"/>
                <a:gd name="T78" fmla="*/ 292 w 310"/>
                <a:gd name="T79" fmla="*/ 111 h 173"/>
                <a:gd name="T80" fmla="*/ 279 w 310"/>
                <a:gd name="T81" fmla="*/ 109 h 173"/>
                <a:gd name="T82" fmla="*/ 272 w 310"/>
                <a:gd name="T83" fmla="*/ 110 h 173"/>
                <a:gd name="T84" fmla="*/ 268 w 310"/>
                <a:gd name="T85" fmla="*/ 104 h 173"/>
                <a:gd name="T86" fmla="*/ 269 w 310"/>
                <a:gd name="T87" fmla="*/ 94 h 173"/>
                <a:gd name="T88" fmla="*/ 248 w 310"/>
                <a:gd name="T89" fmla="*/ 99 h 173"/>
                <a:gd name="T90" fmla="*/ 246 w 310"/>
                <a:gd name="T91" fmla="*/ 113 h 173"/>
                <a:gd name="T92" fmla="*/ 241 w 310"/>
                <a:gd name="T93" fmla="*/ 124 h 173"/>
                <a:gd name="T94" fmla="*/ 227 w 310"/>
                <a:gd name="T95" fmla="*/ 123 h 173"/>
                <a:gd name="T96" fmla="*/ 225 w 310"/>
                <a:gd name="T97" fmla="*/ 132 h 173"/>
                <a:gd name="T98" fmla="*/ 238 w 310"/>
                <a:gd name="T99" fmla="*/ 137 h 173"/>
                <a:gd name="T100" fmla="*/ 246 w 310"/>
                <a:gd name="T101" fmla="*/ 152 h 173"/>
                <a:gd name="T102" fmla="*/ 241 w 310"/>
                <a:gd name="T103" fmla="*/ 173 h 173"/>
                <a:gd name="T104" fmla="*/ 228 w 310"/>
                <a:gd name="T105" fmla="*/ 169 h 173"/>
                <a:gd name="T106" fmla="*/ 218 w 310"/>
                <a:gd name="T107" fmla="*/ 169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10" h="173">
                  <a:moveTo>
                    <a:pt x="218" y="169"/>
                  </a:moveTo>
                  <a:lnTo>
                    <a:pt x="215" y="156"/>
                  </a:lnTo>
                  <a:lnTo>
                    <a:pt x="190" y="147"/>
                  </a:lnTo>
                  <a:lnTo>
                    <a:pt x="170" y="137"/>
                  </a:lnTo>
                  <a:lnTo>
                    <a:pt x="157" y="127"/>
                  </a:lnTo>
                  <a:lnTo>
                    <a:pt x="134" y="113"/>
                  </a:lnTo>
                  <a:lnTo>
                    <a:pt x="120" y="92"/>
                  </a:lnTo>
                  <a:lnTo>
                    <a:pt x="114" y="88"/>
                  </a:lnTo>
                  <a:lnTo>
                    <a:pt x="96" y="89"/>
                  </a:lnTo>
                  <a:lnTo>
                    <a:pt x="88" y="85"/>
                  </a:lnTo>
                  <a:lnTo>
                    <a:pt x="82" y="69"/>
                  </a:lnTo>
                  <a:lnTo>
                    <a:pt x="57" y="58"/>
                  </a:lnTo>
                  <a:lnTo>
                    <a:pt x="46" y="70"/>
                  </a:lnTo>
                  <a:lnTo>
                    <a:pt x="33" y="77"/>
                  </a:lnTo>
                  <a:lnTo>
                    <a:pt x="39" y="87"/>
                  </a:lnTo>
                  <a:lnTo>
                    <a:pt x="20" y="87"/>
                  </a:lnTo>
                  <a:lnTo>
                    <a:pt x="0" y="12"/>
                  </a:lnTo>
                  <a:lnTo>
                    <a:pt x="39" y="0"/>
                  </a:lnTo>
                  <a:lnTo>
                    <a:pt x="43" y="2"/>
                  </a:lnTo>
                  <a:lnTo>
                    <a:pt x="73" y="16"/>
                  </a:lnTo>
                  <a:lnTo>
                    <a:pt x="88" y="24"/>
                  </a:lnTo>
                  <a:lnTo>
                    <a:pt x="109" y="42"/>
                  </a:lnTo>
                  <a:lnTo>
                    <a:pt x="128" y="39"/>
                  </a:lnTo>
                  <a:lnTo>
                    <a:pt x="156" y="38"/>
                  </a:lnTo>
                  <a:lnTo>
                    <a:pt x="180" y="53"/>
                  </a:lnTo>
                  <a:lnTo>
                    <a:pt x="185" y="73"/>
                  </a:lnTo>
                  <a:lnTo>
                    <a:pt x="193" y="74"/>
                  </a:lnTo>
                  <a:lnTo>
                    <a:pt x="201" y="90"/>
                  </a:lnTo>
                  <a:lnTo>
                    <a:pt x="223" y="91"/>
                  </a:lnTo>
                  <a:lnTo>
                    <a:pt x="230" y="101"/>
                  </a:lnTo>
                  <a:lnTo>
                    <a:pt x="236" y="101"/>
                  </a:lnTo>
                  <a:lnTo>
                    <a:pt x="240" y="86"/>
                  </a:lnTo>
                  <a:lnTo>
                    <a:pt x="257" y="72"/>
                  </a:lnTo>
                  <a:lnTo>
                    <a:pt x="266" y="68"/>
                  </a:lnTo>
                  <a:lnTo>
                    <a:pt x="271" y="70"/>
                  </a:lnTo>
                  <a:lnTo>
                    <a:pt x="261" y="83"/>
                  </a:lnTo>
                  <a:lnTo>
                    <a:pt x="276" y="91"/>
                  </a:lnTo>
                  <a:lnTo>
                    <a:pt x="286" y="86"/>
                  </a:lnTo>
                  <a:lnTo>
                    <a:pt x="310" y="96"/>
                  </a:lnTo>
                  <a:lnTo>
                    <a:pt x="292" y="111"/>
                  </a:lnTo>
                  <a:lnTo>
                    <a:pt x="279" y="109"/>
                  </a:lnTo>
                  <a:lnTo>
                    <a:pt x="272" y="110"/>
                  </a:lnTo>
                  <a:lnTo>
                    <a:pt x="268" y="104"/>
                  </a:lnTo>
                  <a:lnTo>
                    <a:pt x="269" y="94"/>
                  </a:lnTo>
                  <a:lnTo>
                    <a:pt x="248" y="99"/>
                  </a:lnTo>
                  <a:lnTo>
                    <a:pt x="246" y="113"/>
                  </a:lnTo>
                  <a:lnTo>
                    <a:pt x="241" y="124"/>
                  </a:lnTo>
                  <a:lnTo>
                    <a:pt x="227" y="123"/>
                  </a:lnTo>
                  <a:lnTo>
                    <a:pt x="225" y="132"/>
                  </a:lnTo>
                  <a:lnTo>
                    <a:pt x="238" y="137"/>
                  </a:lnTo>
                  <a:lnTo>
                    <a:pt x="246" y="152"/>
                  </a:lnTo>
                  <a:lnTo>
                    <a:pt x="241" y="173"/>
                  </a:lnTo>
                  <a:lnTo>
                    <a:pt x="228" y="169"/>
                  </a:lnTo>
                  <a:lnTo>
                    <a:pt x="218" y="16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330" name="Freeform 213">
              <a:extLst>
                <a:ext uri="{FF2B5EF4-FFF2-40B4-BE49-F238E27FC236}">
                  <a16:creationId xmlns:a16="http://schemas.microsoft.com/office/drawing/2014/main" id="{99F44385-FAD6-694F-8EFB-0B05ED743149}"/>
                </a:ext>
              </a:extLst>
            </p:cNvPr>
            <p:cNvSpPr>
              <a:spLocks/>
            </p:cNvSpPr>
            <p:nvPr/>
          </p:nvSpPr>
          <p:spPr bwMode="auto">
            <a:xfrm>
              <a:off x="7962423" y="3494017"/>
              <a:ext cx="262850" cy="476851"/>
            </a:xfrm>
            <a:custGeom>
              <a:avLst/>
              <a:gdLst>
                <a:gd name="T0" fmla="*/ 109 w 159"/>
                <a:gd name="T1" fmla="*/ 38 h 307"/>
                <a:gd name="T2" fmla="*/ 88 w 159"/>
                <a:gd name="T3" fmla="*/ 55 h 307"/>
                <a:gd name="T4" fmla="*/ 77 w 159"/>
                <a:gd name="T5" fmla="*/ 75 h 307"/>
                <a:gd name="T6" fmla="*/ 75 w 159"/>
                <a:gd name="T7" fmla="*/ 90 h 307"/>
                <a:gd name="T8" fmla="*/ 92 w 159"/>
                <a:gd name="T9" fmla="*/ 111 h 307"/>
                <a:gd name="T10" fmla="*/ 113 w 159"/>
                <a:gd name="T11" fmla="*/ 139 h 307"/>
                <a:gd name="T12" fmla="*/ 131 w 159"/>
                <a:gd name="T13" fmla="*/ 151 h 307"/>
                <a:gd name="T14" fmla="*/ 145 w 159"/>
                <a:gd name="T15" fmla="*/ 168 h 307"/>
                <a:gd name="T16" fmla="*/ 158 w 159"/>
                <a:gd name="T17" fmla="*/ 206 h 307"/>
                <a:gd name="T18" fmla="*/ 159 w 159"/>
                <a:gd name="T19" fmla="*/ 243 h 307"/>
                <a:gd name="T20" fmla="*/ 145 w 159"/>
                <a:gd name="T21" fmla="*/ 257 h 307"/>
                <a:gd name="T22" fmla="*/ 125 w 159"/>
                <a:gd name="T23" fmla="*/ 270 h 307"/>
                <a:gd name="T24" fmla="*/ 112 w 159"/>
                <a:gd name="T25" fmla="*/ 287 h 307"/>
                <a:gd name="T26" fmla="*/ 90 w 159"/>
                <a:gd name="T27" fmla="*/ 307 h 307"/>
                <a:gd name="T28" fmla="*/ 83 w 159"/>
                <a:gd name="T29" fmla="*/ 294 h 307"/>
                <a:gd name="T30" fmla="*/ 87 w 159"/>
                <a:gd name="T31" fmla="*/ 279 h 307"/>
                <a:gd name="T32" fmla="*/ 72 w 159"/>
                <a:gd name="T33" fmla="*/ 268 h 307"/>
                <a:gd name="T34" fmla="*/ 88 w 159"/>
                <a:gd name="T35" fmla="*/ 259 h 307"/>
                <a:gd name="T36" fmla="*/ 107 w 159"/>
                <a:gd name="T37" fmla="*/ 258 h 307"/>
                <a:gd name="T38" fmla="*/ 98 w 159"/>
                <a:gd name="T39" fmla="*/ 245 h 307"/>
                <a:gd name="T40" fmla="*/ 127 w 159"/>
                <a:gd name="T41" fmla="*/ 229 h 307"/>
                <a:gd name="T42" fmla="*/ 126 w 159"/>
                <a:gd name="T43" fmla="*/ 204 h 307"/>
                <a:gd name="T44" fmla="*/ 120 w 159"/>
                <a:gd name="T45" fmla="*/ 190 h 307"/>
                <a:gd name="T46" fmla="*/ 121 w 159"/>
                <a:gd name="T47" fmla="*/ 170 h 307"/>
                <a:gd name="T48" fmla="*/ 115 w 159"/>
                <a:gd name="T49" fmla="*/ 155 h 307"/>
                <a:gd name="T50" fmla="*/ 99 w 159"/>
                <a:gd name="T51" fmla="*/ 141 h 307"/>
                <a:gd name="T52" fmla="*/ 85 w 159"/>
                <a:gd name="T53" fmla="*/ 122 h 307"/>
                <a:gd name="T54" fmla="*/ 66 w 159"/>
                <a:gd name="T55" fmla="*/ 98 h 307"/>
                <a:gd name="T56" fmla="*/ 42 w 159"/>
                <a:gd name="T57" fmla="*/ 85 h 307"/>
                <a:gd name="T58" fmla="*/ 46 w 159"/>
                <a:gd name="T59" fmla="*/ 78 h 307"/>
                <a:gd name="T60" fmla="*/ 57 w 159"/>
                <a:gd name="T61" fmla="*/ 72 h 307"/>
                <a:gd name="T62" fmla="*/ 47 w 159"/>
                <a:gd name="T63" fmla="*/ 54 h 307"/>
                <a:gd name="T64" fmla="*/ 25 w 159"/>
                <a:gd name="T65" fmla="*/ 54 h 307"/>
                <a:gd name="T66" fmla="*/ 13 w 159"/>
                <a:gd name="T67" fmla="*/ 35 h 307"/>
                <a:gd name="T68" fmla="*/ 0 w 159"/>
                <a:gd name="T69" fmla="*/ 19 h 307"/>
                <a:gd name="T70" fmla="*/ 8 w 159"/>
                <a:gd name="T71" fmla="*/ 14 h 307"/>
                <a:gd name="T72" fmla="*/ 23 w 159"/>
                <a:gd name="T73" fmla="*/ 14 h 307"/>
                <a:gd name="T74" fmla="*/ 39 w 159"/>
                <a:gd name="T75" fmla="*/ 11 h 307"/>
                <a:gd name="T76" fmla="*/ 53 w 159"/>
                <a:gd name="T77" fmla="*/ 0 h 307"/>
                <a:gd name="T78" fmla="*/ 63 w 159"/>
                <a:gd name="T79" fmla="*/ 8 h 307"/>
                <a:gd name="T80" fmla="*/ 80 w 159"/>
                <a:gd name="T81" fmla="*/ 12 h 307"/>
                <a:gd name="T82" fmla="*/ 79 w 159"/>
                <a:gd name="T83" fmla="*/ 24 h 307"/>
                <a:gd name="T84" fmla="*/ 90 w 159"/>
                <a:gd name="T85" fmla="*/ 32 h 307"/>
                <a:gd name="T86" fmla="*/ 109 w 159"/>
                <a:gd name="T87" fmla="*/ 38 h 3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59" h="307">
                  <a:moveTo>
                    <a:pt x="109" y="38"/>
                  </a:moveTo>
                  <a:lnTo>
                    <a:pt x="88" y="55"/>
                  </a:lnTo>
                  <a:lnTo>
                    <a:pt x="77" y="75"/>
                  </a:lnTo>
                  <a:lnTo>
                    <a:pt x="75" y="90"/>
                  </a:lnTo>
                  <a:lnTo>
                    <a:pt x="92" y="111"/>
                  </a:lnTo>
                  <a:lnTo>
                    <a:pt x="113" y="139"/>
                  </a:lnTo>
                  <a:lnTo>
                    <a:pt x="131" y="151"/>
                  </a:lnTo>
                  <a:lnTo>
                    <a:pt x="145" y="168"/>
                  </a:lnTo>
                  <a:lnTo>
                    <a:pt x="158" y="206"/>
                  </a:lnTo>
                  <a:lnTo>
                    <a:pt x="159" y="243"/>
                  </a:lnTo>
                  <a:lnTo>
                    <a:pt x="145" y="257"/>
                  </a:lnTo>
                  <a:lnTo>
                    <a:pt x="125" y="270"/>
                  </a:lnTo>
                  <a:lnTo>
                    <a:pt x="112" y="287"/>
                  </a:lnTo>
                  <a:lnTo>
                    <a:pt x="90" y="307"/>
                  </a:lnTo>
                  <a:lnTo>
                    <a:pt x="83" y="294"/>
                  </a:lnTo>
                  <a:lnTo>
                    <a:pt x="87" y="279"/>
                  </a:lnTo>
                  <a:lnTo>
                    <a:pt x="72" y="268"/>
                  </a:lnTo>
                  <a:lnTo>
                    <a:pt x="88" y="259"/>
                  </a:lnTo>
                  <a:lnTo>
                    <a:pt x="107" y="258"/>
                  </a:lnTo>
                  <a:lnTo>
                    <a:pt x="98" y="245"/>
                  </a:lnTo>
                  <a:lnTo>
                    <a:pt x="127" y="229"/>
                  </a:lnTo>
                  <a:lnTo>
                    <a:pt x="126" y="204"/>
                  </a:lnTo>
                  <a:lnTo>
                    <a:pt x="120" y="190"/>
                  </a:lnTo>
                  <a:lnTo>
                    <a:pt x="121" y="170"/>
                  </a:lnTo>
                  <a:lnTo>
                    <a:pt x="115" y="155"/>
                  </a:lnTo>
                  <a:lnTo>
                    <a:pt x="99" y="141"/>
                  </a:lnTo>
                  <a:lnTo>
                    <a:pt x="85" y="122"/>
                  </a:lnTo>
                  <a:lnTo>
                    <a:pt x="66" y="98"/>
                  </a:lnTo>
                  <a:lnTo>
                    <a:pt x="42" y="85"/>
                  </a:lnTo>
                  <a:lnTo>
                    <a:pt x="46" y="78"/>
                  </a:lnTo>
                  <a:lnTo>
                    <a:pt x="57" y="72"/>
                  </a:lnTo>
                  <a:lnTo>
                    <a:pt x="47" y="54"/>
                  </a:lnTo>
                  <a:lnTo>
                    <a:pt x="25" y="54"/>
                  </a:lnTo>
                  <a:lnTo>
                    <a:pt x="13" y="35"/>
                  </a:lnTo>
                  <a:lnTo>
                    <a:pt x="0" y="19"/>
                  </a:lnTo>
                  <a:lnTo>
                    <a:pt x="8" y="14"/>
                  </a:lnTo>
                  <a:lnTo>
                    <a:pt x="23" y="14"/>
                  </a:lnTo>
                  <a:lnTo>
                    <a:pt x="39" y="11"/>
                  </a:lnTo>
                  <a:lnTo>
                    <a:pt x="53" y="0"/>
                  </a:lnTo>
                  <a:lnTo>
                    <a:pt x="63" y="8"/>
                  </a:lnTo>
                  <a:lnTo>
                    <a:pt x="80" y="12"/>
                  </a:lnTo>
                  <a:lnTo>
                    <a:pt x="79" y="24"/>
                  </a:lnTo>
                  <a:lnTo>
                    <a:pt x="90" y="32"/>
                  </a:lnTo>
                  <a:lnTo>
                    <a:pt x="109" y="38"/>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331" name="Freeform 214">
              <a:extLst>
                <a:ext uri="{FF2B5EF4-FFF2-40B4-BE49-F238E27FC236}">
                  <a16:creationId xmlns:a16="http://schemas.microsoft.com/office/drawing/2014/main" id="{104FEB14-EDFB-8D44-A1B7-8FD33B0BFD7F}"/>
                </a:ext>
              </a:extLst>
            </p:cNvPr>
            <p:cNvSpPr>
              <a:spLocks/>
            </p:cNvSpPr>
            <p:nvPr/>
          </p:nvSpPr>
          <p:spPr bwMode="auto">
            <a:xfrm>
              <a:off x="9949503" y="4761478"/>
              <a:ext cx="16531" cy="21745"/>
            </a:xfrm>
            <a:custGeom>
              <a:avLst/>
              <a:gdLst>
                <a:gd name="T0" fmla="*/ 10 w 10"/>
                <a:gd name="T1" fmla="*/ 12 h 14"/>
                <a:gd name="T2" fmla="*/ 3 w 10"/>
                <a:gd name="T3" fmla="*/ 14 h 14"/>
                <a:gd name="T4" fmla="*/ 0 w 10"/>
                <a:gd name="T5" fmla="*/ 5 h 14"/>
                <a:gd name="T6" fmla="*/ 1 w 10"/>
                <a:gd name="T7" fmla="*/ 0 h 14"/>
                <a:gd name="T8" fmla="*/ 10 w 10"/>
                <a:gd name="T9" fmla="*/ 12 h 14"/>
              </a:gdLst>
              <a:ahLst/>
              <a:cxnLst>
                <a:cxn ang="0">
                  <a:pos x="T0" y="T1"/>
                </a:cxn>
                <a:cxn ang="0">
                  <a:pos x="T2" y="T3"/>
                </a:cxn>
                <a:cxn ang="0">
                  <a:pos x="T4" y="T5"/>
                </a:cxn>
                <a:cxn ang="0">
                  <a:pos x="T6" y="T7"/>
                </a:cxn>
                <a:cxn ang="0">
                  <a:pos x="T8" y="T9"/>
                </a:cxn>
              </a:cxnLst>
              <a:rect l="0" t="0" r="r" b="b"/>
              <a:pathLst>
                <a:path w="10" h="14">
                  <a:moveTo>
                    <a:pt x="10" y="12"/>
                  </a:moveTo>
                  <a:lnTo>
                    <a:pt x="3" y="14"/>
                  </a:lnTo>
                  <a:lnTo>
                    <a:pt x="0" y="5"/>
                  </a:lnTo>
                  <a:lnTo>
                    <a:pt x="1" y="0"/>
                  </a:lnTo>
                  <a:lnTo>
                    <a:pt x="10" y="12"/>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332" name="Freeform 215">
              <a:extLst>
                <a:ext uri="{FF2B5EF4-FFF2-40B4-BE49-F238E27FC236}">
                  <a16:creationId xmlns:a16="http://schemas.microsoft.com/office/drawing/2014/main" id="{E2CA655B-EC26-D545-A44F-5BFA44D9BA03}"/>
                </a:ext>
              </a:extLst>
            </p:cNvPr>
            <p:cNvSpPr>
              <a:spLocks/>
            </p:cNvSpPr>
            <p:nvPr/>
          </p:nvSpPr>
          <p:spPr bwMode="auto">
            <a:xfrm>
              <a:off x="9937932" y="4719539"/>
              <a:ext cx="16531" cy="35725"/>
            </a:xfrm>
            <a:custGeom>
              <a:avLst/>
              <a:gdLst>
                <a:gd name="T0" fmla="*/ 10 w 10"/>
                <a:gd name="T1" fmla="*/ 7 h 23"/>
                <a:gd name="T2" fmla="*/ 10 w 10"/>
                <a:gd name="T3" fmla="*/ 23 h 23"/>
                <a:gd name="T4" fmla="*/ 6 w 10"/>
                <a:gd name="T5" fmla="*/ 21 h 23"/>
                <a:gd name="T6" fmla="*/ 1 w 10"/>
                <a:gd name="T7" fmla="*/ 22 h 23"/>
                <a:gd name="T8" fmla="*/ 0 w 10"/>
                <a:gd name="T9" fmla="*/ 16 h 23"/>
                <a:gd name="T10" fmla="*/ 3 w 10"/>
                <a:gd name="T11" fmla="*/ 0 h 23"/>
                <a:gd name="T12" fmla="*/ 10 w 10"/>
                <a:gd name="T13" fmla="*/ 7 h 23"/>
              </a:gdLst>
              <a:ahLst/>
              <a:cxnLst>
                <a:cxn ang="0">
                  <a:pos x="T0" y="T1"/>
                </a:cxn>
                <a:cxn ang="0">
                  <a:pos x="T2" y="T3"/>
                </a:cxn>
                <a:cxn ang="0">
                  <a:pos x="T4" y="T5"/>
                </a:cxn>
                <a:cxn ang="0">
                  <a:pos x="T6" y="T7"/>
                </a:cxn>
                <a:cxn ang="0">
                  <a:pos x="T8" y="T9"/>
                </a:cxn>
                <a:cxn ang="0">
                  <a:pos x="T10" y="T11"/>
                </a:cxn>
                <a:cxn ang="0">
                  <a:pos x="T12" y="T13"/>
                </a:cxn>
              </a:cxnLst>
              <a:rect l="0" t="0" r="r" b="b"/>
              <a:pathLst>
                <a:path w="10" h="23">
                  <a:moveTo>
                    <a:pt x="10" y="7"/>
                  </a:moveTo>
                  <a:lnTo>
                    <a:pt x="10" y="23"/>
                  </a:lnTo>
                  <a:lnTo>
                    <a:pt x="6" y="21"/>
                  </a:lnTo>
                  <a:lnTo>
                    <a:pt x="1" y="22"/>
                  </a:lnTo>
                  <a:lnTo>
                    <a:pt x="0" y="16"/>
                  </a:lnTo>
                  <a:lnTo>
                    <a:pt x="3" y="0"/>
                  </a:lnTo>
                  <a:lnTo>
                    <a:pt x="10" y="7"/>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grpSp>
      <p:sp>
        <p:nvSpPr>
          <p:cNvPr id="333" name="Freeform 332">
            <a:extLst>
              <a:ext uri="{FF2B5EF4-FFF2-40B4-BE49-F238E27FC236}">
                <a16:creationId xmlns:a16="http://schemas.microsoft.com/office/drawing/2014/main" id="{66352FED-5195-1D41-83DA-C666294DC996}"/>
              </a:ext>
            </a:extLst>
          </p:cNvPr>
          <p:cNvSpPr>
            <a:spLocks/>
          </p:cNvSpPr>
          <p:nvPr userDrawn="1"/>
        </p:nvSpPr>
        <p:spPr bwMode="auto">
          <a:xfrm>
            <a:off x="7226701" y="2307123"/>
            <a:ext cx="135314" cy="137807"/>
          </a:xfrm>
          <a:custGeom>
            <a:avLst/>
            <a:gdLst>
              <a:gd name="T0" fmla="*/ 58 w 143"/>
              <a:gd name="T1" fmla="*/ 0 h 155"/>
              <a:gd name="T2" fmla="*/ 59 w 143"/>
              <a:gd name="T3" fmla="*/ 8 h 155"/>
              <a:gd name="T4" fmla="*/ 75 w 143"/>
              <a:gd name="T5" fmla="*/ 12 h 155"/>
              <a:gd name="T6" fmla="*/ 75 w 143"/>
              <a:gd name="T7" fmla="*/ 20 h 155"/>
              <a:gd name="T8" fmla="*/ 90 w 143"/>
              <a:gd name="T9" fmla="*/ 16 h 155"/>
              <a:gd name="T10" fmla="*/ 99 w 143"/>
              <a:gd name="T11" fmla="*/ 10 h 155"/>
              <a:gd name="T12" fmla="*/ 117 w 143"/>
              <a:gd name="T13" fmla="*/ 18 h 155"/>
              <a:gd name="T14" fmla="*/ 125 w 143"/>
              <a:gd name="T15" fmla="*/ 25 h 155"/>
              <a:gd name="T16" fmla="*/ 129 w 143"/>
              <a:gd name="T17" fmla="*/ 35 h 155"/>
              <a:gd name="T18" fmla="*/ 125 w 143"/>
              <a:gd name="T19" fmla="*/ 40 h 155"/>
              <a:gd name="T20" fmla="*/ 131 w 143"/>
              <a:gd name="T21" fmla="*/ 47 h 155"/>
              <a:gd name="T22" fmla="*/ 136 w 143"/>
              <a:gd name="T23" fmla="*/ 58 h 155"/>
              <a:gd name="T24" fmla="*/ 136 w 143"/>
              <a:gd name="T25" fmla="*/ 65 h 155"/>
              <a:gd name="T26" fmla="*/ 143 w 143"/>
              <a:gd name="T27" fmla="*/ 78 h 155"/>
              <a:gd name="T28" fmla="*/ 136 w 143"/>
              <a:gd name="T29" fmla="*/ 80 h 155"/>
              <a:gd name="T30" fmla="*/ 132 w 143"/>
              <a:gd name="T31" fmla="*/ 77 h 155"/>
              <a:gd name="T32" fmla="*/ 128 w 143"/>
              <a:gd name="T33" fmla="*/ 81 h 155"/>
              <a:gd name="T34" fmla="*/ 117 w 143"/>
              <a:gd name="T35" fmla="*/ 85 h 155"/>
              <a:gd name="T36" fmla="*/ 112 w 143"/>
              <a:gd name="T37" fmla="*/ 90 h 155"/>
              <a:gd name="T38" fmla="*/ 100 w 143"/>
              <a:gd name="T39" fmla="*/ 95 h 155"/>
              <a:gd name="T40" fmla="*/ 104 w 143"/>
              <a:gd name="T41" fmla="*/ 101 h 155"/>
              <a:gd name="T42" fmla="*/ 106 w 143"/>
              <a:gd name="T43" fmla="*/ 109 h 155"/>
              <a:gd name="T44" fmla="*/ 114 w 143"/>
              <a:gd name="T45" fmla="*/ 114 h 155"/>
              <a:gd name="T46" fmla="*/ 124 w 143"/>
              <a:gd name="T47" fmla="*/ 123 h 155"/>
              <a:gd name="T48" fmla="*/ 119 w 143"/>
              <a:gd name="T49" fmla="*/ 132 h 155"/>
              <a:gd name="T50" fmla="*/ 113 w 143"/>
              <a:gd name="T51" fmla="*/ 135 h 155"/>
              <a:gd name="T52" fmla="*/ 117 w 143"/>
              <a:gd name="T53" fmla="*/ 148 h 155"/>
              <a:gd name="T54" fmla="*/ 115 w 143"/>
              <a:gd name="T55" fmla="*/ 151 h 155"/>
              <a:gd name="T56" fmla="*/ 110 w 143"/>
              <a:gd name="T57" fmla="*/ 147 h 155"/>
              <a:gd name="T58" fmla="*/ 102 w 143"/>
              <a:gd name="T59" fmla="*/ 147 h 155"/>
              <a:gd name="T60" fmla="*/ 91 w 143"/>
              <a:gd name="T61" fmla="*/ 150 h 155"/>
              <a:gd name="T62" fmla="*/ 76 w 143"/>
              <a:gd name="T63" fmla="*/ 149 h 155"/>
              <a:gd name="T64" fmla="*/ 75 w 143"/>
              <a:gd name="T65" fmla="*/ 155 h 155"/>
              <a:gd name="T66" fmla="*/ 66 w 143"/>
              <a:gd name="T67" fmla="*/ 149 h 155"/>
              <a:gd name="T68" fmla="*/ 61 w 143"/>
              <a:gd name="T69" fmla="*/ 150 h 155"/>
              <a:gd name="T70" fmla="*/ 44 w 143"/>
              <a:gd name="T71" fmla="*/ 144 h 155"/>
              <a:gd name="T72" fmla="*/ 40 w 143"/>
              <a:gd name="T73" fmla="*/ 148 h 155"/>
              <a:gd name="T74" fmla="*/ 26 w 143"/>
              <a:gd name="T75" fmla="*/ 148 h 155"/>
              <a:gd name="T76" fmla="*/ 28 w 143"/>
              <a:gd name="T77" fmla="*/ 134 h 155"/>
              <a:gd name="T78" fmla="*/ 35 w 143"/>
              <a:gd name="T79" fmla="*/ 120 h 155"/>
              <a:gd name="T80" fmla="*/ 12 w 143"/>
              <a:gd name="T81" fmla="*/ 116 h 155"/>
              <a:gd name="T82" fmla="*/ 4 w 143"/>
              <a:gd name="T83" fmla="*/ 111 h 155"/>
              <a:gd name="T84" fmla="*/ 5 w 143"/>
              <a:gd name="T85" fmla="*/ 102 h 155"/>
              <a:gd name="T86" fmla="*/ 2 w 143"/>
              <a:gd name="T87" fmla="*/ 97 h 155"/>
              <a:gd name="T88" fmla="*/ 3 w 143"/>
              <a:gd name="T89" fmla="*/ 84 h 155"/>
              <a:gd name="T90" fmla="*/ 0 w 143"/>
              <a:gd name="T91" fmla="*/ 63 h 155"/>
              <a:gd name="T92" fmla="*/ 9 w 143"/>
              <a:gd name="T93" fmla="*/ 63 h 155"/>
              <a:gd name="T94" fmla="*/ 13 w 143"/>
              <a:gd name="T95" fmla="*/ 55 h 155"/>
              <a:gd name="T96" fmla="*/ 16 w 143"/>
              <a:gd name="T97" fmla="*/ 37 h 155"/>
              <a:gd name="T98" fmla="*/ 13 w 143"/>
              <a:gd name="T99" fmla="*/ 30 h 155"/>
              <a:gd name="T100" fmla="*/ 16 w 143"/>
              <a:gd name="T101" fmla="*/ 26 h 155"/>
              <a:gd name="T102" fmla="*/ 29 w 143"/>
              <a:gd name="T103" fmla="*/ 25 h 155"/>
              <a:gd name="T104" fmla="*/ 32 w 143"/>
              <a:gd name="T105" fmla="*/ 29 h 155"/>
              <a:gd name="T106" fmla="*/ 42 w 143"/>
              <a:gd name="T107" fmla="*/ 19 h 155"/>
              <a:gd name="T108" fmla="*/ 38 w 143"/>
              <a:gd name="T109" fmla="*/ 12 h 155"/>
              <a:gd name="T110" fmla="*/ 36 w 143"/>
              <a:gd name="T111" fmla="*/ 1 h 155"/>
              <a:gd name="T112" fmla="*/ 48 w 143"/>
              <a:gd name="T113" fmla="*/ 3 h 155"/>
              <a:gd name="T114" fmla="*/ 58 w 143"/>
              <a:gd name="T115" fmla="*/ 0 h 1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43" h="155">
                <a:moveTo>
                  <a:pt x="58" y="0"/>
                </a:moveTo>
                <a:lnTo>
                  <a:pt x="59" y="8"/>
                </a:lnTo>
                <a:lnTo>
                  <a:pt x="75" y="12"/>
                </a:lnTo>
                <a:lnTo>
                  <a:pt x="75" y="20"/>
                </a:lnTo>
                <a:lnTo>
                  <a:pt x="90" y="16"/>
                </a:lnTo>
                <a:lnTo>
                  <a:pt x="99" y="10"/>
                </a:lnTo>
                <a:lnTo>
                  <a:pt x="117" y="18"/>
                </a:lnTo>
                <a:lnTo>
                  <a:pt x="125" y="25"/>
                </a:lnTo>
                <a:lnTo>
                  <a:pt x="129" y="35"/>
                </a:lnTo>
                <a:lnTo>
                  <a:pt x="125" y="40"/>
                </a:lnTo>
                <a:lnTo>
                  <a:pt x="131" y="47"/>
                </a:lnTo>
                <a:lnTo>
                  <a:pt x="136" y="58"/>
                </a:lnTo>
                <a:lnTo>
                  <a:pt x="136" y="65"/>
                </a:lnTo>
                <a:lnTo>
                  <a:pt x="143" y="78"/>
                </a:lnTo>
                <a:lnTo>
                  <a:pt x="136" y="80"/>
                </a:lnTo>
                <a:lnTo>
                  <a:pt x="132" y="77"/>
                </a:lnTo>
                <a:lnTo>
                  <a:pt x="128" y="81"/>
                </a:lnTo>
                <a:lnTo>
                  <a:pt x="117" y="85"/>
                </a:lnTo>
                <a:lnTo>
                  <a:pt x="112" y="90"/>
                </a:lnTo>
                <a:lnTo>
                  <a:pt x="100" y="95"/>
                </a:lnTo>
                <a:lnTo>
                  <a:pt x="104" y="101"/>
                </a:lnTo>
                <a:lnTo>
                  <a:pt x="106" y="109"/>
                </a:lnTo>
                <a:lnTo>
                  <a:pt x="114" y="114"/>
                </a:lnTo>
                <a:lnTo>
                  <a:pt x="124" y="123"/>
                </a:lnTo>
                <a:lnTo>
                  <a:pt x="119" y="132"/>
                </a:lnTo>
                <a:lnTo>
                  <a:pt x="113" y="135"/>
                </a:lnTo>
                <a:lnTo>
                  <a:pt x="117" y="148"/>
                </a:lnTo>
                <a:lnTo>
                  <a:pt x="115" y="151"/>
                </a:lnTo>
                <a:lnTo>
                  <a:pt x="110" y="147"/>
                </a:lnTo>
                <a:lnTo>
                  <a:pt x="102" y="147"/>
                </a:lnTo>
                <a:lnTo>
                  <a:pt x="91" y="150"/>
                </a:lnTo>
                <a:lnTo>
                  <a:pt x="76" y="149"/>
                </a:lnTo>
                <a:lnTo>
                  <a:pt x="75" y="155"/>
                </a:lnTo>
                <a:lnTo>
                  <a:pt x="66" y="149"/>
                </a:lnTo>
                <a:lnTo>
                  <a:pt x="61" y="150"/>
                </a:lnTo>
                <a:lnTo>
                  <a:pt x="44" y="144"/>
                </a:lnTo>
                <a:lnTo>
                  <a:pt x="40" y="148"/>
                </a:lnTo>
                <a:lnTo>
                  <a:pt x="26" y="148"/>
                </a:lnTo>
                <a:lnTo>
                  <a:pt x="28" y="134"/>
                </a:lnTo>
                <a:lnTo>
                  <a:pt x="35" y="120"/>
                </a:lnTo>
                <a:lnTo>
                  <a:pt x="12" y="116"/>
                </a:lnTo>
                <a:lnTo>
                  <a:pt x="4" y="111"/>
                </a:lnTo>
                <a:lnTo>
                  <a:pt x="5" y="102"/>
                </a:lnTo>
                <a:lnTo>
                  <a:pt x="2" y="97"/>
                </a:lnTo>
                <a:lnTo>
                  <a:pt x="3" y="84"/>
                </a:lnTo>
                <a:lnTo>
                  <a:pt x="0" y="63"/>
                </a:lnTo>
                <a:lnTo>
                  <a:pt x="9" y="63"/>
                </a:lnTo>
                <a:lnTo>
                  <a:pt x="13" y="55"/>
                </a:lnTo>
                <a:lnTo>
                  <a:pt x="16" y="37"/>
                </a:lnTo>
                <a:lnTo>
                  <a:pt x="13" y="30"/>
                </a:lnTo>
                <a:lnTo>
                  <a:pt x="16" y="26"/>
                </a:lnTo>
                <a:lnTo>
                  <a:pt x="29" y="25"/>
                </a:lnTo>
                <a:lnTo>
                  <a:pt x="32" y="29"/>
                </a:lnTo>
                <a:lnTo>
                  <a:pt x="42" y="19"/>
                </a:lnTo>
                <a:lnTo>
                  <a:pt x="38" y="12"/>
                </a:lnTo>
                <a:lnTo>
                  <a:pt x="36" y="1"/>
                </a:lnTo>
                <a:lnTo>
                  <a:pt x="48" y="3"/>
                </a:lnTo>
                <a:lnTo>
                  <a:pt x="58" y="0"/>
                </a:lnTo>
                <a:close/>
              </a:path>
            </a:pathLst>
          </a:custGeom>
          <a:solidFill>
            <a:srgbClr val="F2A900"/>
          </a:solid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grpSp>
        <p:nvGrpSpPr>
          <p:cNvPr id="334" name="Group 333">
            <a:extLst>
              <a:ext uri="{FF2B5EF4-FFF2-40B4-BE49-F238E27FC236}">
                <a16:creationId xmlns:a16="http://schemas.microsoft.com/office/drawing/2014/main" id="{A610FB2C-326F-DD40-99EE-793F1224DA35}"/>
              </a:ext>
            </a:extLst>
          </p:cNvPr>
          <p:cNvGrpSpPr/>
          <p:nvPr userDrawn="1"/>
        </p:nvGrpSpPr>
        <p:grpSpPr>
          <a:xfrm>
            <a:off x="6833063" y="1903483"/>
            <a:ext cx="2741281" cy="2054652"/>
            <a:chOff x="4396592" y="1780773"/>
            <a:chExt cx="4789160" cy="3589584"/>
          </a:xfrm>
          <a:solidFill>
            <a:srgbClr val="00A3E0"/>
          </a:solidFill>
        </p:grpSpPr>
        <p:sp>
          <p:nvSpPr>
            <p:cNvPr id="335" name="Freeform 334">
              <a:extLst>
                <a:ext uri="{FF2B5EF4-FFF2-40B4-BE49-F238E27FC236}">
                  <a16:creationId xmlns:a16="http://schemas.microsoft.com/office/drawing/2014/main" id="{438AE62A-0D2C-EF45-B088-4CFF7DBCFE01}"/>
                </a:ext>
              </a:extLst>
            </p:cNvPr>
            <p:cNvSpPr>
              <a:spLocks/>
            </p:cNvSpPr>
            <p:nvPr/>
          </p:nvSpPr>
          <p:spPr bwMode="auto">
            <a:xfrm>
              <a:off x="6668011" y="3007847"/>
              <a:ext cx="390142" cy="293566"/>
            </a:xfrm>
            <a:custGeom>
              <a:avLst/>
              <a:gdLst>
                <a:gd name="T0" fmla="*/ 23 w 236"/>
                <a:gd name="T1" fmla="*/ 66 h 189"/>
                <a:gd name="T2" fmla="*/ 37 w 236"/>
                <a:gd name="T3" fmla="*/ 54 h 189"/>
                <a:gd name="T4" fmla="*/ 58 w 236"/>
                <a:gd name="T5" fmla="*/ 45 h 189"/>
                <a:gd name="T6" fmla="*/ 71 w 236"/>
                <a:gd name="T7" fmla="*/ 24 h 189"/>
                <a:gd name="T8" fmla="*/ 82 w 236"/>
                <a:gd name="T9" fmla="*/ 22 h 189"/>
                <a:gd name="T10" fmla="*/ 97 w 236"/>
                <a:gd name="T11" fmla="*/ 23 h 189"/>
                <a:gd name="T12" fmla="*/ 116 w 236"/>
                <a:gd name="T13" fmla="*/ 30 h 189"/>
                <a:gd name="T14" fmla="*/ 134 w 236"/>
                <a:gd name="T15" fmla="*/ 27 h 189"/>
                <a:gd name="T16" fmla="*/ 147 w 236"/>
                <a:gd name="T17" fmla="*/ 18 h 189"/>
                <a:gd name="T18" fmla="*/ 149 w 236"/>
                <a:gd name="T19" fmla="*/ 7 h 189"/>
                <a:gd name="T20" fmla="*/ 165 w 236"/>
                <a:gd name="T21" fmla="*/ 4 h 189"/>
                <a:gd name="T22" fmla="*/ 170 w 236"/>
                <a:gd name="T23" fmla="*/ 12 h 189"/>
                <a:gd name="T24" fmla="*/ 182 w 236"/>
                <a:gd name="T25" fmla="*/ 36 h 189"/>
                <a:gd name="T26" fmla="*/ 193 w 236"/>
                <a:gd name="T27" fmla="*/ 29 h 189"/>
                <a:gd name="T28" fmla="*/ 214 w 236"/>
                <a:gd name="T29" fmla="*/ 22 h 189"/>
                <a:gd name="T30" fmla="*/ 236 w 236"/>
                <a:gd name="T31" fmla="*/ 28 h 189"/>
                <a:gd name="T32" fmla="*/ 219 w 236"/>
                <a:gd name="T33" fmla="*/ 34 h 189"/>
                <a:gd name="T34" fmla="*/ 183 w 236"/>
                <a:gd name="T35" fmla="*/ 40 h 189"/>
                <a:gd name="T36" fmla="*/ 181 w 236"/>
                <a:gd name="T37" fmla="*/ 58 h 189"/>
                <a:gd name="T38" fmla="*/ 179 w 236"/>
                <a:gd name="T39" fmla="*/ 77 h 189"/>
                <a:gd name="T40" fmla="*/ 178 w 236"/>
                <a:gd name="T41" fmla="*/ 93 h 189"/>
                <a:gd name="T42" fmla="*/ 172 w 236"/>
                <a:gd name="T43" fmla="*/ 106 h 189"/>
                <a:gd name="T44" fmla="*/ 157 w 236"/>
                <a:gd name="T45" fmla="*/ 123 h 189"/>
                <a:gd name="T46" fmla="*/ 155 w 236"/>
                <a:gd name="T47" fmla="*/ 142 h 189"/>
                <a:gd name="T48" fmla="*/ 135 w 236"/>
                <a:gd name="T49" fmla="*/ 142 h 189"/>
                <a:gd name="T50" fmla="*/ 121 w 236"/>
                <a:gd name="T51" fmla="*/ 148 h 189"/>
                <a:gd name="T52" fmla="*/ 116 w 236"/>
                <a:gd name="T53" fmla="*/ 178 h 189"/>
                <a:gd name="T54" fmla="*/ 82 w 236"/>
                <a:gd name="T55" fmla="*/ 184 h 189"/>
                <a:gd name="T56" fmla="*/ 68 w 236"/>
                <a:gd name="T57" fmla="*/ 186 h 189"/>
                <a:gd name="T58" fmla="*/ 20 w 236"/>
                <a:gd name="T59" fmla="*/ 179 h 189"/>
                <a:gd name="T60" fmla="*/ 29 w 236"/>
                <a:gd name="T61" fmla="*/ 147 h 189"/>
                <a:gd name="T62" fmla="*/ 11 w 236"/>
                <a:gd name="T63" fmla="*/ 130 h 189"/>
                <a:gd name="T64" fmla="*/ 8 w 236"/>
                <a:gd name="T65" fmla="*/ 102 h 189"/>
                <a:gd name="T66" fmla="*/ 2 w 236"/>
                <a:gd name="T67" fmla="*/ 84 h 1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36" h="189">
                  <a:moveTo>
                    <a:pt x="4" y="58"/>
                  </a:moveTo>
                  <a:lnTo>
                    <a:pt x="23" y="66"/>
                  </a:lnTo>
                  <a:lnTo>
                    <a:pt x="35" y="63"/>
                  </a:lnTo>
                  <a:lnTo>
                    <a:pt x="37" y="54"/>
                  </a:lnTo>
                  <a:lnTo>
                    <a:pt x="50" y="51"/>
                  </a:lnTo>
                  <a:lnTo>
                    <a:pt x="58" y="45"/>
                  </a:lnTo>
                  <a:lnTo>
                    <a:pt x="58" y="28"/>
                  </a:lnTo>
                  <a:lnTo>
                    <a:pt x="71" y="24"/>
                  </a:lnTo>
                  <a:lnTo>
                    <a:pt x="72" y="17"/>
                  </a:lnTo>
                  <a:lnTo>
                    <a:pt x="82" y="22"/>
                  </a:lnTo>
                  <a:lnTo>
                    <a:pt x="87" y="23"/>
                  </a:lnTo>
                  <a:lnTo>
                    <a:pt x="97" y="23"/>
                  </a:lnTo>
                  <a:lnTo>
                    <a:pt x="110" y="27"/>
                  </a:lnTo>
                  <a:lnTo>
                    <a:pt x="116" y="30"/>
                  </a:lnTo>
                  <a:lnTo>
                    <a:pt x="127" y="23"/>
                  </a:lnTo>
                  <a:lnTo>
                    <a:pt x="134" y="27"/>
                  </a:lnTo>
                  <a:lnTo>
                    <a:pt x="137" y="18"/>
                  </a:lnTo>
                  <a:lnTo>
                    <a:pt x="147" y="18"/>
                  </a:lnTo>
                  <a:lnTo>
                    <a:pt x="149" y="15"/>
                  </a:lnTo>
                  <a:lnTo>
                    <a:pt x="149" y="7"/>
                  </a:lnTo>
                  <a:lnTo>
                    <a:pt x="154" y="0"/>
                  </a:lnTo>
                  <a:lnTo>
                    <a:pt x="165" y="4"/>
                  </a:lnTo>
                  <a:lnTo>
                    <a:pt x="165" y="11"/>
                  </a:lnTo>
                  <a:lnTo>
                    <a:pt x="170" y="12"/>
                  </a:lnTo>
                  <a:lnTo>
                    <a:pt x="173" y="29"/>
                  </a:lnTo>
                  <a:lnTo>
                    <a:pt x="182" y="36"/>
                  </a:lnTo>
                  <a:lnTo>
                    <a:pt x="186" y="31"/>
                  </a:lnTo>
                  <a:lnTo>
                    <a:pt x="193" y="29"/>
                  </a:lnTo>
                  <a:lnTo>
                    <a:pt x="202" y="20"/>
                  </a:lnTo>
                  <a:lnTo>
                    <a:pt x="214" y="22"/>
                  </a:lnTo>
                  <a:lnTo>
                    <a:pt x="232" y="22"/>
                  </a:lnTo>
                  <a:lnTo>
                    <a:pt x="236" y="28"/>
                  </a:lnTo>
                  <a:lnTo>
                    <a:pt x="227" y="30"/>
                  </a:lnTo>
                  <a:lnTo>
                    <a:pt x="219" y="34"/>
                  </a:lnTo>
                  <a:lnTo>
                    <a:pt x="200" y="36"/>
                  </a:lnTo>
                  <a:lnTo>
                    <a:pt x="183" y="40"/>
                  </a:lnTo>
                  <a:lnTo>
                    <a:pt x="175" y="50"/>
                  </a:lnTo>
                  <a:lnTo>
                    <a:pt x="181" y="58"/>
                  </a:lnTo>
                  <a:lnTo>
                    <a:pt x="185" y="69"/>
                  </a:lnTo>
                  <a:lnTo>
                    <a:pt x="179" y="77"/>
                  </a:lnTo>
                  <a:lnTo>
                    <a:pt x="182" y="85"/>
                  </a:lnTo>
                  <a:lnTo>
                    <a:pt x="178" y="93"/>
                  </a:lnTo>
                  <a:lnTo>
                    <a:pt x="162" y="92"/>
                  </a:lnTo>
                  <a:lnTo>
                    <a:pt x="172" y="106"/>
                  </a:lnTo>
                  <a:lnTo>
                    <a:pt x="162" y="111"/>
                  </a:lnTo>
                  <a:lnTo>
                    <a:pt x="157" y="123"/>
                  </a:lnTo>
                  <a:lnTo>
                    <a:pt x="160" y="136"/>
                  </a:lnTo>
                  <a:lnTo>
                    <a:pt x="155" y="142"/>
                  </a:lnTo>
                  <a:lnTo>
                    <a:pt x="148" y="140"/>
                  </a:lnTo>
                  <a:lnTo>
                    <a:pt x="135" y="142"/>
                  </a:lnTo>
                  <a:lnTo>
                    <a:pt x="134" y="148"/>
                  </a:lnTo>
                  <a:lnTo>
                    <a:pt x="121" y="148"/>
                  </a:lnTo>
                  <a:lnTo>
                    <a:pt x="113" y="160"/>
                  </a:lnTo>
                  <a:lnTo>
                    <a:pt x="116" y="178"/>
                  </a:lnTo>
                  <a:lnTo>
                    <a:pt x="95" y="186"/>
                  </a:lnTo>
                  <a:lnTo>
                    <a:pt x="82" y="184"/>
                  </a:lnTo>
                  <a:lnTo>
                    <a:pt x="79" y="189"/>
                  </a:lnTo>
                  <a:lnTo>
                    <a:pt x="68" y="186"/>
                  </a:lnTo>
                  <a:lnTo>
                    <a:pt x="51" y="189"/>
                  </a:lnTo>
                  <a:lnTo>
                    <a:pt x="20" y="179"/>
                  </a:lnTo>
                  <a:lnTo>
                    <a:pt x="33" y="160"/>
                  </a:lnTo>
                  <a:lnTo>
                    <a:pt x="29" y="147"/>
                  </a:lnTo>
                  <a:lnTo>
                    <a:pt x="15" y="143"/>
                  </a:lnTo>
                  <a:lnTo>
                    <a:pt x="11" y="130"/>
                  </a:lnTo>
                  <a:lnTo>
                    <a:pt x="3" y="113"/>
                  </a:lnTo>
                  <a:lnTo>
                    <a:pt x="8" y="102"/>
                  </a:lnTo>
                  <a:lnTo>
                    <a:pt x="0" y="99"/>
                  </a:lnTo>
                  <a:lnTo>
                    <a:pt x="2" y="84"/>
                  </a:lnTo>
                  <a:lnTo>
                    <a:pt x="4" y="58"/>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336" name="Freeform 335">
              <a:extLst>
                <a:ext uri="{FF2B5EF4-FFF2-40B4-BE49-F238E27FC236}">
                  <a16:creationId xmlns:a16="http://schemas.microsoft.com/office/drawing/2014/main" id="{A553A863-6A66-C74B-9923-9896BC69D694}"/>
                </a:ext>
              </a:extLst>
            </p:cNvPr>
            <p:cNvSpPr>
              <a:spLocks/>
            </p:cNvSpPr>
            <p:nvPr/>
          </p:nvSpPr>
          <p:spPr bwMode="auto">
            <a:xfrm>
              <a:off x="5277717" y="4436846"/>
              <a:ext cx="376917" cy="389869"/>
            </a:xfrm>
            <a:custGeom>
              <a:avLst/>
              <a:gdLst>
                <a:gd name="T0" fmla="*/ 92 w 228"/>
                <a:gd name="T1" fmla="*/ 16 h 251"/>
                <a:gd name="T2" fmla="*/ 102 w 228"/>
                <a:gd name="T3" fmla="*/ 35 h 251"/>
                <a:gd name="T4" fmla="*/ 121 w 228"/>
                <a:gd name="T5" fmla="*/ 44 h 251"/>
                <a:gd name="T6" fmla="*/ 137 w 228"/>
                <a:gd name="T7" fmla="*/ 44 h 251"/>
                <a:gd name="T8" fmla="*/ 144 w 228"/>
                <a:gd name="T9" fmla="*/ 27 h 251"/>
                <a:gd name="T10" fmla="*/ 157 w 228"/>
                <a:gd name="T11" fmla="*/ 23 h 251"/>
                <a:gd name="T12" fmla="*/ 165 w 228"/>
                <a:gd name="T13" fmla="*/ 30 h 251"/>
                <a:gd name="T14" fmla="*/ 187 w 228"/>
                <a:gd name="T15" fmla="*/ 43 h 251"/>
                <a:gd name="T16" fmla="*/ 188 w 228"/>
                <a:gd name="T17" fmla="*/ 63 h 251"/>
                <a:gd name="T18" fmla="*/ 195 w 228"/>
                <a:gd name="T19" fmla="*/ 84 h 251"/>
                <a:gd name="T20" fmla="*/ 198 w 228"/>
                <a:gd name="T21" fmla="*/ 107 h 251"/>
                <a:gd name="T22" fmla="*/ 217 w 228"/>
                <a:gd name="T23" fmla="*/ 104 h 251"/>
                <a:gd name="T24" fmla="*/ 227 w 228"/>
                <a:gd name="T25" fmla="*/ 112 h 251"/>
                <a:gd name="T26" fmla="*/ 228 w 228"/>
                <a:gd name="T27" fmla="*/ 132 h 251"/>
                <a:gd name="T28" fmla="*/ 227 w 228"/>
                <a:gd name="T29" fmla="*/ 147 h 251"/>
                <a:gd name="T30" fmla="*/ 186 w 228"/>
                <a:gd name="T31" fmla="*/ 213 h 251"/>
                <a:gd name="T32" fmla="*/ 209 w 228"/>
                <a:gd name="T33" fmla="*/ 243 h 251"/>
                <a:gd name="T34" fmla="*/ 132 w 228"/>
                <a:gd name="T35" fmla="*/ 248 h 251"/>
                <a:gd name="T36" fmla="*/ 46 w 228"/>
                <a:gd name="T37" fmla="*/ 239 h 251"/>
                <a:gd name="T38" fmla="*/ 33 w 228"/>
                <a:gd name="T39" fmla="*/ 231 h 251"/>
                <a:gd name="T40" fmla="*/ 10 w 228"/>
                <a:gd name="T41" fmla="*/ 234 h 251"/>
                <a:gd name="T42" fmla="*/ 0 w 228"/>
                <a:gd name="T43" fmla="*/ 225 h 251"/>
                <a:gd name="T44" fmla="*/ 9 w 228"/>
                <a:gd name="T45" fmla="*/ 188 h 251"/>
                <a:gd name="T46" fmla="*/ 16 w 228"/>
                <a:gd name="T47" fmla="*/ 160 h 251"/>
                <a:gd name="T48" fmla="*/ 31 w 228"/>
                <a:gd name="T49" fmla="*/ 138 h 251"/>
                <a:gd name="T50" fmla="*/ 39 w 228"/>
                <a:gd name="T51" fmla="*/ 113 h 251"/>
                <a:gd name="T52" fmla="*/ 33 w 228"/>
                <a:gd name="T53" fmla="*/ 94 h 251"/>
                <a:gd name="T54" fmla="*/ 24 w 228"/>
                <a:gd name="T55" fmla="*/ 69 h 251"/>
                <a:gd name="T56" fmla="*/ 31 w 228"/>
                <a:gd name="T57" fmla="*/ 56 h 251"/>
                <a:gd name="T58" fmla="*/ 22 w 228"/>
                <a:gd name="T59" fmla="*/ 22 h 251"/>
                <a:gd name="T60" fmla="*/ 14 w 228"/>
                <a:gd name="T61" fmla="*/ 5 h 251"/>
                <a:gd name="T62" fmla="*/ 27 w 228"/>
                <a:gd name="T63" fmla="*/ 3 h 251"/>
                <a:gd name="T64" fmla="*/ 88 w 228"/>
                <a:gd name="T65" fmla="*/ 1 h 2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28" h="251">
                  <a:moveTo>
                    <a:pt x="88" y="1"/>
                  </a:moveTo>
                  <a:lnTo>
                    <a:pt x="92" y="16"/>
                  </a:lnTo>
                  <a:lnTo>
                    <a:pt x="97" y="29"/>
                  </a:lnTo>
                  <a:lnTo>
                    <a:pt x="102" y="35"/>
                  </a:lnTo>
                  <a:lnTo>
                    <a:pt x="109" y="46"/>
                  </a:lnTo>
                  <a:lnTo>
                    <a:pt x="121" y="44"/>
                  </a:lnTo>
                  <a:lnTo>
                    <a:pt x="127" y="42"/>
                  </a:lnTo>
                  <a:lnTo>
                    <a:pt x="137" y="44"/>
                  </a:lnTo>
                  <a:lnTo>
                    <a:pt x="140" y="39"/>
                  </a:lnTo>
                  <a:lnTo>
                    <a:pt x="144" y="27"/>
                  </a:lnTo>
                  <a:lnTo>
                    <a:pt x="156" y="26"/>
                  </a:lnTo>
                  <a:lnTo>
                    <a:pt x="157" y="23"/>
                  </a:lnTo>
                  <a:lnTo>
                    <a:pt x="166" y="22"/>
                  </a:lnTo>
                  <a:lnTo>
                    <a:pt x="165" y="30"/>
                  </a:lnTo>
                  <a:lnTo>
                    <a:pt x="187" y="30"/>
                  </a:lnTo>
                  <a:lnTo>
                    <a:pt x="187" y="43"/>
                  </a:lnTo>
                  <a:lnTo>
                    <a:pt x="190" y="51"/>
                  </a:lnTo>
                  <a:lnTo>
                    <a:pt x="188" y="63"/>
                  </a:lnTo>
                  <a:lnTo>
                    <a:pt x="189" y="76"/>
                  </a:lnTo>
                  <a:lnTo>
                    <a:pt x="195" y="84"/>
                  </a:lnTo>
                  <a:lnTo>
                    <a:pt x="193" y="109"/>
                  </a:lnTo>
                  <a:lnTo>
                    <a:pt x="198" y="107"/>
                  </a:lnTo>
                  <a:lnTo>
                    <a:pt x="206" y="107"/>
                  </a:lnTo>
                  <a:lnTo>
                    <a:pt x="217" y="104"/>
                  </a:lnTo>
                  <a:lnTo>
                    <a:pt x="226" y="105"/>
                  </a:lnTo>
                  <a:lnTo>
                    <a:pt x="227" y="112"/>
                  </a:lnTo>
                  <a:lnTo>
                    <a:pt x="225" y="122"/>
                  </a:lnTo>
                  <a:lnTo>
                    <a:pt x="228" y="132"/>
                  </a:lnTo>
                  <a:lnTo>
                    <a:pt x="225" y="140"/>
                  </a:lnTo>
                  <a:lnTo>
                    <a:pt x="227" y="147"/>
                  </a:lnTo>
                  <a:lnTo>
                    <a:pt x="188" y="146"/>
                  </a:lnTo>
                  <a:lnTo>
                    <a:pt x="186" y="213"/>
                  </a:lnTo>
                  <a:lnTo>
                    <a:pt x="198" y="230"/>
                  </a:lnTo>
                  <a:lnTo>
                    <a:pt x="209" y="243"/>
                  </a:lnTo>
                  <a:lnTo>
                    <a:pt x="176" y="251"/>
                  </a:lnTo>
                  <a:lnTo>
                    <a:pt x="132" y="248"/>
                  </a:lnTo>
                  <a:lnTo>
                    <a:pt x="120" y="238"/>
                  </a:lnTo>
                  <a:lnTo>
                    <a:pt x="46" y="239"/>
                  </a:lnTo>
                  <a:lnTo>
                    <a:pt x="43" y="240"/>
                  </a:lnTo>
                  <a:lnTo>
                    <a:pt x="33" y="231"/>
                  </a:lnTo>
                  <a:lnTo>
                    <a:pt x="21" y="230"/>
                  </a:lnTo>
                  <a:lnTo>
                    <a:pt x="10" y="234"/>
                  </a:lnTo>
                  <a:lnTo>
                    <a:pt x="1" y="238"/>
                  </a:lnTo>
                  <a:lnTo>
                    <a:pt x="0" y="225"/>
                  </a:lnTo>
                  <a:lnTo>
                    <a:pt x="2" y="206"/>
                  </a:lnTo>
                  <a:lnTo>
                    <a:pt x="9" y="188"/>
                  </a:lnTo>
                  <a:lnTo>
                    <a:pt x="10" y="179"/>
                  </a:lnTo>
                  <a:lnTo>
                    <a:pt x="16" y="160"/>
                  </a:lnTo>
                  <a:lnTo>
                    <a:pt x="21" y="151"/>
                  </a:lnTo>
                  <a:lnTo>
                    <a:pt x="31" y="138"/>
                  </a:lnTo>
                  <a:lnTo>
                    <a:pt x="37" y="129"/>
                  </a:lnTo>
                  <a:lnTo>
                    <a:pt x="39" y="113"/>
                  </a:lnTo>
                  <a:lnTo>
                    <a:pt x="39" y="101"/>
                  </a:lnTo>
                  <a:lnTo>
                    <a:pt x="33" y="94"/>
                  </a:lnTo>
                  <a:lnTo>
                    <a:pt x="29" y="81"/>
                  </a:lnTo>
                  <a:lnTo>
                    <a:pt x="24" y="69"/>
                  </a:lnTo>
                  <a:lnTo>
                    <a:pt x="25" y="64"/>
                  </a:lnTo>
                  <a:lnTo>
                    <a:pt x="31" y="56"/>
                  </a:lnTo>
                  <a:lnTo>
                    <a:pt x="25" y="36"/>
                  </a:lnTo>
                  <a:lnTo>
                    <a:pt x="22" y="22"/>
                  </a:lnTo>
                  <a:lnTo>
                    <a:pt x="13" y="9"/>
                  </a:lnTo>
                  <a:lnTo>
                    <a:pt x="14" y="5"/>
                  </a:lnTo>
                  <a:lnTo>
                    <a:pt x="22" y="2"/>
                  </a:lnTo>
                  <a:lnTo>
                    <a:pt x="27" y="3"/>
                  </a:lnTo>
                  <a:lnTo>
                    <a:pt x="34" y="0"/>
                  </a:lnTo>
                  <a:lnTo>
                    <a:pt x="88" y="1"/>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337" name="Freeform 336">
              <a:extLst>
                <a:ext uri="{FF2B5EF4-FFF2-40B4-BE49-F238E27FC236}">
                  <a16:creationId xmlns:a16="http://schemas.microsoft.com/office/drawing/2014/main" id="{5562882B-7EA5-224F-AB18-94F469D90365}"/>
                </a:ext>
              </a:extLst>
            </p:cNvPr>
            <p:cNvSpPr>
              <a:spLocks/>
            </p:cNvSpPr>
            <p:nvPr/>
          </p:nvSpPr>
          <p:spPr bwMode="auto">
            <a:xfrm>
              <a:off x="5289290" y="4391803"/>
              <a:ext cx="33063" cy="43491"/>
            </a:xfrm>
            <a:custGeom>
              <a:avLst/>
              <a:gdLst>
                <a:gd name="T0" fmla="*/ 10 w 20"/>
                <a:gd name="T1" fmla="*/ 26 h 28"/>
                <a:gd name="T2" fmla="*/ 5 w 20"/>
                <a:gd name="T3" fmla="*/ 28 h 28"/>
                <a:gd name="T4" fmla="*/ 0 w 20"/>
                <a:gd name="T5" fmla="*/ 12 h 28"/>
                <a:gd name="T6" fmla="*/ 7 w 20"/>
                <a:gd name="T7" fmla="*/ 3 h 28"/>
                <a:gd name="T8" fmla="*/ 13 w 20"/>
                <a:gd name="T9" fmla="*/ 0 h 28"/>
                <a:gd name="T10" fmla="*/ 20 w 20"/>
                <a:gd name="T11" fmla="*/ 7 h 28"/>
                <a:gd name="T12" fmla="*/ 13 w 20"/>
                <a:gd name="T13" fmla="*/ 11 h 28"/>
                <a:gd name="T14" fmla="*/ 10 w 20"/>
                <a:gd name="T15" fmla="*/ 16 h 28"/>
                <a:gd name="T16" fmla="*/ 10 w 20"/>
                <a:gd name="T17" fmla="*/ 26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 h="28">
                  <a:moveTo>
                    <a:pt x="10" y="26"/>
                  </a:moveTo>
                  <a:lnTo>
                    <a:pt x="5" y="28"/>
                  </a:lnTo>
                  <a:lnTo>
                    <a:pt x="0" y="12"/>
                  </a:lnTo>
                  <a:lnTo>
                    <a:pt x="7" y="3"/>
                  </a:lnTo>
                  <a:lnTo>
                    <a:pt x="13" y="0"/>
                  </a:lnTo>
                  <a:lnTo>
                    <a:pt x="20" y="7"/>
                  </a:lnTo>
                  <a:lnTo>
                    <a:pt x="13" y="11"/>
                  </a:lnTo>
                  <a:lnTo>
                    <a:pt x="10" y="16"/>
                  </a:lnTo>
                  <a:lnTo>
                    <a:pt x="10" y="26"/>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338" name="Freeform 337">
              <a:extLst>
                <a:ext uri="{FF2B5EF4-FFF2-40B4-BE49-F238E27FC236}">
                  <a16:creationId xmlns:a16="http://schemas.microsoft.com/office/drawing/2014/main" id="{CD168EA6-2B0F-4941-B4C0-50E46B7FB339}"/>
                </a:ext>
              </a:extLst>
            </p:cNvPr>
            <p:cNvSpPr>
              <a:spLocks/>
            </p:cNvSpPr>
            <p:nvPr/>
          </p:nvSpPr>
          <p:spPr bwMode="auto">
            <a:xfrm>
              <a:off x="5462871" y="2872714"/>
              <a:ext cx="51247" cy="97856"/>
            </a:xfrm>
            <a:custGeom>
              <a:avLst/>
              <a:gdLst>
                <a:gd name="T0" fmla="*/ 22 w 31"/>
                <a:gd name="T1" fmla="*/ 17 h 63"/>
                <a:gd name="T2" fmla="*/ 20 w 31"/>
                <a:gd name="T3" fmla="*/ 24 h 63"/>
                <a:gd name="T4" fmla="*/ 23 w 31"/>
                <a:gd name="T5" fmla="*/ 33 h 63"/>
                <a:gd name="T6" fmla="*/ 31 w 31"/>
                <a:gd name="T7" fmla="*/ 38 h 63"/>
                <a:gd name="T8" fmla="*/ 31 w 31"/>
                <a:gd name="T9" fmla="*/ 44 h 63"/>
                <a:gd name="T10" fmla="*/ 25 w 31"/>
                <a:gd name="T11" fmla="*/ 46 h 63"/>
                <a:gd name="T12" fmla="*/ 25 w 31"/>
                <a:gd name="T13" fmla="*/ 53 h 63"/>
                <a:gd name="T14" fmla="*/ 18 w 31"/>
                <a:gd name="T15" fmla="*/ 63 h 63"/>
                <a:gd name="T16" fmla="*/ 15 w 31"/>
                <a:gd name="T17" fmla="*/ 62 h 63"/>
                <a:gd name="T18" fmla="*/ 14 w 31"/>
                <a:gd name="T19" fmla="*/ 57 h 63"/>
                <a:gd name="T20" fmla="*/ 4 w 31"/>
                <a:gd name="T21" fmla="*/ 50 h 63"/>
                <a:gd name="T22" fmla="*/ 2 w 31"/>
                <a:gd name="T23" fmla="*/ 40 h 63"/>
                <a:gd name="T24" fmla="*/ 3 w 31"/>
                <a:gd name="T25" fmla="*/ 26 h 63"/>
                <a:gd name="T26" fmla="*/ 4 w 31"/>
                <a:gd name="T27" fmla="*/ 20 h 63"/>
                <a:gd name="T28" fmla="*/ 1 w 31"/>
                <a:gd name="T29" fmla="*/ 17 h 63"/>
                <a:gd name="T30" fmla="*/ 0 w 31"/>
                <a:gd name="T31" fmla="*/ 10 h 63"/>
                <a:gd name="T32" fmla="*/ 6 w 31"/>
                <a:gd name="T33" fmla="*/ 0 h 63"/>
                <a:gd name="T34" fmla="*/ 7 w 31"/>
                <a:gd name="T35" fmla="*/ 4 h 63"/>
                <a:gd name="T36" fmla="*/ 12 w 31"/>
                <a:gd name="T37" fmla="*/ 2 h 63"/>
                <a:gd name="T38" fmla="*/ 16 w 31"/>
                <a:gd name="T39" fmla="*/ 8 h 63"/>
                <a:gd name="T40" fmla="*/ 20 w 31"/>
                <a:gd name="T41" fmla="*/ 10 h 63"/>
                <a:gd name="T42" fmla="*/ 22 w 31"/>
                <a:gd name="T43" fmla="*/ 1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1" h="63">
                  <a:moveTo>
                    <a:pt x="22" y="17"/>
                  </a:moveTo>
                  <a:lnTo>
                    <a:pt x="20" y="24"/>
                  </a:lnTo>
                  <a:lnTo>
                    <a:pt x="23" y="33"/>
                  </a:lnTo>
                  <a:lnTo>
                    <a:pt x="31" y="38"/>
                  </a:lnTo>
                  <a:lnTo>
                    <a:pt x="31" y="44"/>
                  </a:lnTo>
                  <a:lnTo>
                    <a:pt x="25" y="46"/>
                  </a:lnTo>
                  <a:lnTo>
                    <a:pt x="25" y="53"/>
                  </a:lnTo>
                  <a:lnTo>
                    <a:pt x="18" y="63"/>
                  </a:lnTo>
                  <a:lnTo>
                    <a:pt x="15" y="62"/>
                  </a:lnTo>
                  <a:lnTo>
                    <a:pt x="14" y="57"/>
                  </a:lnTo>
                  <a:lnTo>
                    <a:pt x="4" y="50"/>
                  </a:lnTo>
                  <a:lnTo>
                    <a:pt x="2" y="40"/>
                  </a:lnTo>
                  <a:lnTo>
                    <a:pt x="3" y="26"/>
                  </a:lnTo>
                  <a:lnTo>
                    <a:pt x="4" y="20"/>
                  </a:lnTo>
                  <a:lnTo>
                    <a:pt x="1" y="17"/>
                  </a:lnTo>
                  <a:lnTo>
                    <a:pt x="0" y="10"/>
                  </a:lnTo>
                  <a:lnTo>
                    <a:pt x="6" y="0"/>
                  </a:lnTo>
                  <a:lnTo>
                    <a:pt x="7" y="4"/>
                  </a:lnTo>
                  <a:lnTo>
                    <a:pt x="12" y="2"/>
                  </a:lnTo>
                  <a:lnTo>
                    <a:pt x="16" y="8"/>
                  </a:lnTo>
                  <a:lnTo>
                    <a:pt x="20" y="10"/>
                  </a:lnTo>
                  <a:lnTo>
                    <a:pt x="22" y="17"/>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339" name="Freeform 338">
              <a:extLst>
                <a:ext uri="{FF2B5EF4-FFF2-40B4-BE49-F238E27FC236}">
                  <a16:creationId xmlns:a16="http://schemas.microsoft.com/office/drawing/2014/main" id="{0C85B685-8EB6-BB44-807C-8F9356C051EB}"/>
                </a:ext>
              </a:extLst>
            </p:cNvPr>
            <p:cNvSpPr>
              <a:spLocks/>
            </p:cNvSpPr>
            <p:nvPr/>
          </p:nvSpPr>
          <p:spPr bwMode="auto">
            <a:xfrm>
              <a:off x="6453103" y="3407035"/>
              <a:ext cx="140517" cy="114941"/>
            </a:xfrm>
            <a:custGeom>
              <a:avLst/>
              <a:gdLst>
                <a:gd name="T0" fmla="*/ 0 w 85"/>
                <a:gd name="T1" fmla="*/ 38 h 74"/>
                <a:gd name="T2" fmla="*/ 3 w 85"/>
                <a:gd name="T3" fmla="*/ 37 h 74"/>
                <a:gd name="T4" fmla="*/ 4 w 85"/>
                <a:gd name="T5" fmla="*/ 42 h 74"/>
                <a:gd name="T6" fmla="*/ 18 w 85"/>
                <a:gd name="T7" fmla="*/ 39 h 74"/>
                <a:gd name="T8" fmla="*/ 33 w 85"/>
                <a:gd name="T9" fmla="*/ 40 h 74"/>
                <a:gd name="T10" fmla="*/ 44 w 85"/>
                <a:gd name="T11" fmla="*/ 40 h 74"/>
                <a:gd name="T12" fmla="*/ 54 w 85"/>
                <a:gd name="T13" fmla="*/ 26 h 74"/>
                <a:gd name="T14" fmla="*/ 66 w 85"/>
                <a:gd name="T15" fmla="*/ 13 h 74"/>
                <a:gd name="T16" fmla="*/ 76 w 85"/>
                <a:gd name="T17" fmla="*/ 0 h 74"/>
                <a:gd name="T18" fmla="*/ 80 w 85"/>
                <a:gd name="T19" fmla="*/ 7 h 74"/>
                <a:gd name="T20" fmla="*/ 85 w 85"/>
                <a:gd name="T21" fmla="*/ 24 h 74"/>
                <a:gd name="T22" fmla="*/ 75 w 85"/>
                <a:gd name="T23" fmla="*/ 24 h 74"/>
                <a:gd name="T24" fmla="*/ 76 w 85"/>
                <a:gd name="T25" fmla="*/ 37 h 74"/>
                <a:gd name="T26" fmla="*/ 79 w 85"/>
                <a:gd name="T27" fmla="*/ 40 h 74"/>
                <a:gd name="T28" fmla="*/ 72 w 85"/>
                <a:gd name="T29" fmla="*/ 44 h 74"/>
                <a:gd name="T30" fmla="*/ 72 w 85"/>
                <a:gd name="T31" fmla="*/ 53 h 74"/>
                <a:gd name="T32" fmla="*/ 68 w 85"/>
                <a:gd name="T33" fmla="*/ 61 h 74"/>
                <a:gd name="T34" fmla="*/ 69 w 85"/>
                <a:gd name="T35" fmla="*/ 70 h 74"/>
                <a:gd name="T36" fmla="*/ 65 w 85"/>
                <a:gd name="T37" fmla="*/ 74 h 74"/>
                <a:gd name="T38" fmla="*/ 10 w 85"/>
                <a:gd name="T39" fmla="*/ 64 h 74"/>
                <a:gd name="T40" fmla="*/ 1 w 85"/>
                <a:gd name="T41" fmla="*/ 43 h 74"/>
                <a:gd name="T42" fmla="*/ 0 w 85"/>
                <a:gd name="T43" fmla="*/ 38 h 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85" h="74">
                  <a:moveTo>
                    <a:pt x="0" y="38"/>
                  </a:moveTo>
                  <a:lnTo>
                    <a:pt x="3" y="37"/>
                  </a:lnTo>
                  <a:lnTo>
                    <a:pt x="4" y="42"/>
                  </a:lnTo>
                  <a:lnTo>
                    <a:pt x="18" y="39"/>
                  </a:lnTo>
                  <a:lnTo>
                    <a:pt x="33" y="40"/>
                  </a:lnTo>
                  <a:lnTo>
                    <a:pt x="44" y="40"/>
                  </a:lnTo>
                  <a:lnTo>
                    <a:pt x="54" y="26"/>
                  </a:lnTo>
                  <a:lnTo>
                    <a:pt x="66" y="13"/>
                  </a:lnTo>
                  <a:lnTo>
                    <a:pt x="76" y="0"/>
                  </a:lnTo>
                  <a:lnTo>
                    <a:pt x="80" y="7"/>
                  </a:lnTo>
                  <a:lnTo>
                    <a:pt x="85" y="24"/>
                  </a:lnTo>
                  <a:lnTo>
                    <a:pt x="75" y="24"/>
                  </a:lnTo>
                  <a:lnTo>
                    <a:pt x="76" y="37"/>
                  </a:lnTo>
                  <a:lnTo>
                    <a:pt x="79" y="40"/>
                  </a:lnTo>
                  <a:lnTo>
                    <a:pt x="72" y="44"/>
                  </a:lnTo>
                  <a:lnTo>
                    <a:pt x="72" y="53"/>
                  </a:lnTo>
                  <a:lnTo>
                    <a:pt x="68" y="61"/>
                  </a:lnTo>
                  <a:lnTo>
                    <a:pt x="69" y="70"/>
                  </a:lnTo>
                  <a:lnTo>
                    <a:pt x="65" y="74"/>
                  </a:lnTo>
                  <a:lnTo>
                    <a:pt x="10" y="64"/>
                  </a:lnTo>
                  <a:lnTo>
                    <a:pt x="1" y="43"/>
                  </a:lnTo>
                  <a:lnTo>
                    <a:pt x="0" y="38"/>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340" name="Freeform 339">
              <a:extLst>
                <a:ext uri="{FF2B5EF4-FFF2-40B4-BE49-F238E27FC236}">
                  <a16:creationId xmlns:a16="http://schemas.microsoft.com/office/drawing/2014/main" id="{CEADEA4D-AC4E-7446-82AB-F6A79426C59F}"/>
                </a:ext>
              </a:extLst>
            </p:cNvPr>
            <p:cNvSpPr>
              <a:spLocks/>
            </p:cNvSpPr>
            <p:nvPr/>
          </p:nvSpPr>
          <p:spPr bwMode="auto">
            <a:xfrm>
              <a:off x="6140658" y="2919312"/>
              <a:ext cx="95882" cy="79217"/>
            </a:xfrm>
            <a:custGeom>
              <a:avLst/>
              <a:gdLst>
                <a:gd name="T0" fmla="*/ 0 w 58"/>
                <a:gd name="T1" fmla="*/ 3 h 51"/>
                <a:gd name="T2" fmla="*/ 23 w 58"/>
                <a:gd name="T3" fmla="*/ 0 h 51"/>
                <a:gd name="T4" fmla="*/ 27 w 58"/>
                <a:gd name="T5" fmla="*/ 5 h 51"/>
                <a:gd name="T6" fmla="*/ 34 w 58"/>
                <a:gd name="T7" fmla="*/ 9 h 51"/>
                <a:gd name="T8" fmla="*/ 32 w 58"/>
                <a:gd name="T9" fmla="*/ 14 h 51"/>
                <a:gd name="T10" fmla="*/ 42 w 58"/>
                <a:gd name="T11" fmla="*/ 21 h 51"/>
                <a:gd name="T12" fmla="*/ 39 w 58"/>
                <a:gd name="T13" fmla="*/ 27 h 51"/>
                <a:gd name="T14" fmla="*/ 47 w 58"/>
                <a:gd name="T15" fmla="*/ 33 h 51"/>
                <a:gd name="T16" fmla="*/ 55 w 58"/>
                <a:gd name="T17" fmla="*/ 36 h 51"/>
                <a:gd name="T18" fmla="*/ 58 w 58"/>
                <a:gd name="T19" fmla="*/ 51 h 51"/>
                <a:gd name="T20" fmla="*/ 52 w 58"/>
                <a:gd name="T21" fmla="*/ 51 h 51"/>
                <a:gd name="T22" fmla="*/ 43 w 58"/>
                <a:gd name="T23" fmla="*/ 39 h 51"/>
                <a:gd name="T24" fmla="*/ 42 w 58"/>
                <a:gd name="T25" fmla="*/ 36 h 51"/>
                <a:gd name="T26" fmla="*/ 35 w 58"/>
                <a:gd name="T27" fmla="*/ 36 h 51"/>
                <a:gd name="T28" fmla="*/ 29 w 58"/>
                <a:gd name="T29" fmla="*/ 31 h 51"/>
                <a:gd name="T30" fmla="*/ 26 w 58"/>
                <a:gd name="T31" fmla="*/ 31 h 51"/>
                <a:gd name="T32" fmla="*/ 18 w 58"/>
                <a:gd name="T33" fmla="*/ 25 h 51"/>
                <a:gd name="T34" fmla="*/ 4 w 58"/>
                <a:gd name="T35" fmla="*/ 20 h 51"/>
                <a:gd name="T36" fmla="*/ 4 w 58"/>
                <a:gd name="T37" fmla="*/ 10 h 51"/>
                <a:gd name="T38" fmla="*/ 0 w 58"/>
                <a:gd name="T39" fmla="*/ 3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58" h="51">
                  <a:moveTo>
                    <a:pt x="0" y="3"/>
                  </a:moveTo>
                  <a:lnTo>
                    <a:pt x="23" y="0"/>
                  </a:lnTo>
                  <a:lnTo>
                    <a:pt x="27" y="5"/>
                  </a:lnTo>
                  <a:lnTo>
                    <a:pt x="34" y="9"/>
                  </a:lnTo>
                  <a:lnTo>
                    <a:pt x="32" y="14"/>
                  </a:lnTo>
                  <a:lnTo>
                    <a:pt x="42" y="21"/>
                  </a:lnTo>
                  <a:lnTo>
                    <a:pt x="39" y="27"/>
                  </a:lnTo>
                  <a:lnTo>
                    <a:pt x="47" y="33"/>
                  </a:lnTo>
                  <a:lnTo>
                    <a:pt x="55" y="36"/>
                  </a:lnTo>
                  <a:lnTo>
                    <a:pt x="58" y="51"/>
                  </a:lnTo>
                  <a:lnTo>
                    <a:pt x="52" y="51"/>
                  </a:lnTo>
                  <a:lnTo>
                    <a:pt x="43" y="39"/>
                  </a:lnTo>
                  <a:lnTo>
                    <a:pt x="42" y="36"/>
                  </a:lnTo>
                  <a:lnTo>
                    <a:pt x="35" y="36"/>
                  </a:lnTo>
                  <a:lnTo>
                    <a:pt x="29" y="31"/>
                  </a:lnTo>
                  <a:lnTo>
                    <a:pt x="26" y="31"/>
                  </a:lnTo>
                  <a:lnTo>
                    <a:pt x="18" y="25"/>
                  </a:lnTo>
                  <a:lnTo>
                    <a:pt x="4" y="20"/>
                  </a:lnTo>
                  <a:lnTo>
                    <a:pt x="4" y="10"/>
                  </a:lnTo>
                  <a:lnTo>
                    <a:pt x="0" y="3"/>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341" name="Freeform 340">
              <a:extLst>
                <a:ext uri="{FF2B5EF4-FFF2-40B4-BE49-F238E27FC236}">
                  <a16:creationId xmlns:a16="http://schemas.microsoft.com/office/drawing/2014/main" id="{1D4DB72B-1B8E-8145-AAFF-DEA3B3D5E031}"/>
                </a:ext>
              </a:extLst>
            </p:cNvPr>
            <p:cNvSpPr>
              <a:spLocks/>
            </p:cNvSpPr>
            <p:nvPr/>
          </p:nvSpPr>
          <p:spPr bwMode="auto">
            <a:xfrm>
              <a:off x="5183488" y="2670790"/>
              <a:ext cx="198377" cy="83876"/>
            </a:xfrm>
            <a:custGeom>
              <a:avLst/>
              <a:gdLst>
                <a:gd name="T0" fmla="*/ 120 w 120"/>
                <a:gd name="T1" fmla="*/ 19 h 54"/>
                <a:gd name="T2" fmla="*/ 119 w 120"/>
                <a:gd name="T3" fmla="*/ 27 h 54"/>
                <a:gd name="T4" fmla="*/ 110 w 120"/>
                <a:gd name="T5" fmla="*/ 27 h 54"/>
                <a:gd name="T6" fmla="*/ 114 w 120"/>
                <a:gd name="T7" fmla="*/ 32 h 54"/>
                <a:gd name="T8" fmla="*/ 109 w 120"/>
                <a:gd name="T9" fmla="*/ 45 h 54"/>
                <a:gd name="T10" fmla="*/ 107 w 120"/>
                <a:gd name="T11" fmla="*/ 48 h 54"/>
                <a:gd name="T12" fmla="*/ 92 w 120"/>
                <a:gd name="T13" fmla="*/ 49 h 54"/>
                <a:gd name="T14" fmla="*/ 85 w 120"/>
                <a:gd name="T15" fmla="*/ 54 h 54"/>
                <a:gd name="T16" fmla="*/ 71 w 120"/>
                <a:gd name="T17" fmla="*/ 52 h 54"/>
                <a:gd name="T18" fmla="*/ 47 w 120"/>
                <a:gd name="T19" fmla="*/ 47 h 54"/>
                <a:gd name="T20" fmla="*/ 43 w 120"/>
                <a:gd name="T21" fmla="*/ 40 h 54"/>
                <a:gd name="T22" fmla="*/ 27 w 120"/>
                <a:gd name="T23" fmla="*/ 43 h 54"/>
                <a:gd name="T24" fmla="*/ 25 w 120"/>
                <a:gd name="T25" fmla="*/ 47 h 54"/>
                <a:gd name="T26" fmla="*/ 15 w 120"/>
                <a:gd name="T27" fmla="*/ 44 h 54"/>
                <a:gd name="T28" fmla="*/ 7 w 120"/>
                <a:gd name="T29" fmla="*/ 44 h 54"/>
                <a:gd name="T30" fmla="*/ 0 w 120"/>
                <a:gd name="T31" fmla="*/ 40 h 54"/>
                <a:gd name="T32" fmla="*/ 2 w 120"/>
                <a:gd name="T33" fmla="*/ 35 h 54"/>
                <a:gd name="T34" fmla="*/ 1 w 120"/>
                <a:gd name="T35" fmla="*/ 31 h 54"/>
                <a:gd name="T36" fmla="*/ 6 w 120"/>
                <a:gd name="T37" fmla="*/ 30 h 54"/>
                <a:gd name="T38" fmla="*/ 15 w 120"/>
                <a:gd name="T39" fmla="*/ 36 h 54"/>
                <a:gd name="T40" fmla="*/ 16 w 120"/>
                <a:gd name="T41" fmla="*/ 30 h 54"/>
                <a:gd name="T42" fmla="*/ 31 w 120"/>
                <a:gd name="T43" fmla="*/ 31 h 54"/>
                <a:gd name="T44" fmla="*/ 42 w 120"/>
                <a:gd name="T45" fmla="*/ 28 h 54"/>
                <a:gd name="T46" fmla="*/ 50 w 120"/>
                <a:gd name="T47" fmla="*/ 28 h 54"/>
                <a:gd name="T48" fmla="*/ 55 w 120"/>
                <a:gd name="T49" fmla="*/ 32 h 54"/>
                <a:gd name="T50" fmla="*/ 57 w 120"/>
                <a:gd name="T51" fmla="*/ 29 h 54"/>
                <a:gd name="T52" fmla="*/ 53 w 120"/>
                <a:gd name="T53" fmla="*/ 16 h 54"/>
                <a:gd name="T54" fmla="*/ 59 w 120"/>
                <a:gd name="T55" fmla="*/ 13 h 54"/>
                <a:gd name="T56" fmla="*/ 64 w 120"/>
                <a:gd name="T57" fmla="*/ 4 h 54"/>
                <a:gd name="T58" fmla="*/ 77 w 120"/>
                <a:gd name="T59" fmla="*/ 10 h 54"/>
                <a:gd name="T60" fmla="*/ 85 w 120"/>
                <a:gd name="T61" fmla="*/ 2 h 54"/>
                <a:gd name="T62" fmla="*/ 90 w 120"/>
                <a:gd name="T63" fmla="*/ 0 h 54"/>
                <a:gd name="T64" fmla="*/ 103 w 120"/>
                <a:gd name="T65" fmla="*/ 7 h 54"/>
                <a:gd name="T66" fmla="*/ 111 w 120"/>
                <a:gd name="T67" fmla="*/ 6 h 54"/>
                <a:gd name="T68" fmla="*/ 119 w 120"/>
                <a:gd name="T69" fmla="*/ 9 h 54"/>
                <a:gd name="T70" fmla="*/ 118 w 120"/>
                <a:gd name="T71" fmla="*/ 12 h 54"/>
                <a:gd name="T72" fmla="*/ 120 w 120"/>
                <a:gd name="T73" fmla="*/ 19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0" h="54">
                  <a:moveTo>
                    <a:pt x="120" y="19"/>
                  </a:moveTo>
                  <a:lnTo>
                    <a:pt x="119" y="27"/>
                  </a:lnTo>
                  <a:lnTo>
                    <a:pt x="110" y="27"/>
                  </a:lnTo>
                  <a:lnTo>
                    <a:pt x="114" y="32"/>
                  </a:lnTo>
                  <a:lnTo>
                    <a:pt x="109" y="45"/>
                  </a:lnTo>
                  <a:lnTo>
                    <a:pt x="107" y="48"/>
                  </a:lnTo>
                  <a:lnTo>
                    <a:pt x="92" y="49"/>
                  </a:lnTo>
                  <a:lnTo>
                    <a:pt x="85" y="54"/>
                  </a:lnTo>
                  <a:lnTo>
                    <a:pt x="71" y="52"/>
                  </a:lnTo>
                  <a:lnTo>
                    <a:pt x="47" y="47"/>
                  </a:lnTo>
                  <a:lnTo>
                    <a:pt x="43" y="40"/>
                  </a:lnTo>
                  <a:lnTo>
                    <a:pt x="27" y="43"/>
                  </a:lnTo>
                  <a:lnTo>
                    <a:pt x="25" y="47"/>
                  </a:lnTo>
                  <a:lnTo>
                    <a:pt x="15" y="44"/>
                  </a:lnTo>
                  <a:lnTo>
                    <a:pt x="7" y="44"/>
                  </a:lnTo>
                  <a:lnTo>
                    <a:pt x="0" y="40"/>
                  </a:lnTo>
                  <a:lnTo>
                    <a:pt x="2" y="35"/>
                  </a:lnTo>
                  <a:lnTo>
                    <a:pt x="1" y="31"/>
                  </a:lnTo>
                  <a:lnTo>
                    <a:pt x="6" y="30"/>
                  </a:lnTo>
                  <a:lnTo>
                    <a:pt x="15" y="36"/>
                  </a:lnTo>
                  <a:lnTo>
                    <a:pt x="16" y="30"/>
                  </a:lnTo>
                  <a:lnTo>
                    <a:pt x="31" y="31"/>
                  </a:lnTo>
                  <a:lnTo>
                    <a:pt x="42" y="28"/>
                  </a:lnTo>
                  <a:lnTo>
                    <a:pt x="50" y="28"/>
                  </a:lnTo>
                  <a:lnTo>
                    <a:pt x="55" y="32"/>
                  </a:lnTo>
                  <a:lnTo>
                    <a:pt x="57" y="29"/>
                  </a:lnTo>
                  <a:lnTo>
                    <a:pt x="53" y="16"/>
                  </a:lnTo>
                  <a:lnTo>
                    <a:pt x="59" y="13"/>
                  </a:lnTo>
                  <a:lnTo>
                    <a:pt x="64" y="4"/>
                  </a:lnTo>
                  <a:lnTo>
                    <a:pt x="77" y="10"/>
                  </a:lnTo>
                  <a:lnTo>
                    <a:pt x="85" y="2"/>
                  </a:lnTo>
                  <a:lnTo>
                    <a:pt x="90" y="0"/>
                  </a:lnTo>
                  <a:lnTo>
                    <a:pt x="103" y="7"/>
                  </a:lnTo>
                  <a:lnTo>
                    <a:pt x="111" y="6"/>
                  </a:lnTo>
                  <a:lnTo>
                    <a:pt x="119" y="9"/>
                  </a:lnTo>
                  <a:lnTo>
                    <a:pt x="118" y="12"/>
                  </a:lnTo>
                  <a:lnTo>
                    <a:pt x="120" y="1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342" name="Freeform 341">
              <a:extLst>
                <a:ext uri="{FF2B5EF4-FFF2-40B4-BE49-F238E27FC236}">
                  <a16:creationId xmlns:a16="http://schemas.microsoft.com/office/drawing/2014/main" id="{59F5D50C-440D-0D48-9BAE-5049DA9289C4}"/>
                </a:ext>
              </a:extLst>
            </p:cNvPr>
            <p:cNvSpPr>
              <a:spLocks/>
            </p:cNvSpPr>
            <p:nvPr/>
          </p:nvSpPr>
          <p:spPr bwMode="auto">
            <a:xfrm>
              <a:off x="6183641" y="2967464"/>
              <a:ext cx="42982" cy="31065"/>
            </a:xfrm>
            <a:custGeom>
              <a:avLst/>
              <a:gdLst>
                <a:gd name="T0" fmla="*/ 14 w 108"/>
                <a:gd name="T1" fmla="*/ 1 h 85"/>
                <a:gd name="T2" fmla="*/ 38 w 108"/>
                <a:gd name="T3" fmla="*/ 23 h 85"/>
                <a:gd name="T4" fmla="*/ 69 w 108"/>
                <a:gd name="T5" fmla="*/ 23 h 85"/>
                <a:gd name="T6" fmla="*/ 71 w 108"/>
                <a:gd name="T7" fmla="*/ 36 h 85"/>
                <a:gd name="T8" fmla="*/ 108 w 108"/>
                <a:gd name="T9" fmla="*/ 85 h 85"/>
                <a:gd name="T10" fmla="*/ 58 w 108"/>
                <a:gd name="T11" fmla="*/ 74 h 85"/>
                <a:gd name="T12" fmla="*/ 16 w 108"/>
                <a:gd name="T13" fmla="*/ 35 h 85"/>
                <a:gd name="T14" fmla="*/ 0 w 108"/>
                <a:gd name="T15" fmla="*/ 3 h 85"/>
                <a:gd name="T16" fmla="*/ 14 w 108"/>
                <a:gd name="T17" fmla="*/ 0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8" h="85">
                  <a:moveTo>
                    <a:pt x="14" y="1"/>
                  </a:moveTo>
                  <a:lnTo>
                    <a:pt x="38" y="23"/>
                  </a:lnTo>
                  <a:lnTo>
                    <a:pt x="69" y="23"/>
                  </a:lnTo>
                  <a:lnTo>
                    <a:pt x="71" y="36"/>
                  </a:lnTo>
                  <a:lnTo>
                    <a:pt x="108" y="85"/>
                  </a:lnTo>
                  <a:lnTo>
                    <a:pt x="58" y="74"/>
                  </a:lnTo>
                  <a:lnTo>
                    <a:pt x="16" y="35"/>
                  </a:lnTo>
                  <a:lnTo>
                    <a:pt x="0" y="3"/>
                  </a:lnTo>
                  <a:lnTo>
                    <a:pt x="14" y="0"/>
                  </a:lnTo>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343" name="Freeform 342">
              <a:extLst>
                <a:ext uri="{FF2B5EF4-FFF2-40B4-BE49-F238E27FC236}">
                  <a16:creationId xmlns:a16="http://schemas.microsoft.com/office/drawing/2014/main" id="{23C15E52-A07A-F34D-A603-34F69DD7D9B9}"/>
                </a:ext>
              </a:extLst>
            </p:cNvPr>
            <p:cNvSpPr>
              <a:spLocks/>
            </p:cNvSpPr>
            <p:nvPr/>
          </p:nvSpPr>
          <p:spPr bwMode="auto">
            <a:xfrm>
              <a:off x="6178681" y="2899119"/>
              <a:ext cx="157050" cy="114941"/>
            </a:xfrm>
            <a:custGeom>
              <a:avLst/>
              <a:gdLst>
                <a:gd name="T0" fmla="*/ 40 w 95"/>
                <a:gd name="T1" fmla="*/ 13 h 74"/>
                <a:gd name="T2" fmla="*/ 48 w 95"/>
                <a:gd name="T3" fmla="*/ 15 h 74"/>
                <a:gd name="T4" fmla="*/ 50 w 95"/>
                <a:gd name="T5" fmla="*/ 9 h 74"/>
                <a:gd name="T6" fmla="*/ 58 w 95"/>
                <a:gd name="T7" fmla="*/ 1 h 74"/>
                <a:gd name="T8" fmla="*/ 69 w 95"/>
                <a:gd name="T9" fmla="*/ 12 h 74"/>
                <a:gd name="T10" fmla="*/ 81 w 95"/>
                <a:gd name="T11" fmla="*/ 27 h 74"/>
                <a:gd name="T12" fmla="*/ 89 w 95"/>
                <a:gd name="T13" fmla="*/ 28 h 74"/>
                <a:gd name="T14" fmla="*/ 95 w 95"/>
                <a:gd name="T15" fmla="*/ 33 h 74"/>
                <a:gd name="T16" fmla="*/ 82 w 95"/>
                <a:gd name="T17" fmla="*/ 35 h 74"/>
                <a:gd name="T18" fmla="*/ 82 w 95"/>
                <a:gd name="T19" fmla="*/ 51 h 74"/>
                <a:gd name="T20" fmla="*/ 80 w 95"/>
                <a:gd name="T21" fmla="*/ 58 h 74"/>
                <a:gd name="T22" fmla="*/ 75 w 95"/>
                <a:gd name="T23" fmla="*/ 63 h 74"/>
                <a:gd name="T24" fmla="*/ 77 w 95"/>
                <a:gd name="T25" fmla="*/ 73 h 74"/>
                <a:gd name="T26" fmla="*/ 73 w 95"/>
                <a:gd name="T27" fmla="*/ 74 h 74"/>
                <a:gd name="T28" fmla="*/ 61 w 95"/>
                <a:gd name="T29" fmla="*/ 63 h 74"/>
                <a:gd name="T30" fmla="*/ 65 w 95"/>
                <a:gd name="T31" fmla="*/ 53 h 74"/>
                <a:gd name="T32" fmla="*/ 59 w 95"/>
                <a:gd name="T33" fmla="*/ 47 h 74"/>
                <a:gd name="T34" fmla="*/ 52 w 95"/>
                <a:gd name="T35" fmla="*/ 49 h 74"/>
                <a:gd name="T36" fmla="*/ 35 w 95"/>
                <a:gd name="T37" fmla="*/ 64 h 74"/>
                <a:gd name="T38" fmla="*/ 32 w 95"/>
                <a:gd name="T39" fmla="*/ 49 h 74"/>
                <a:gd name="T40" fmla="*/ 24 w 95"/>
                <a:gd name="T41" fmla="*/ 46 h 74"/>
                <a:gd name="T42" fmla="*/ 16 w 95"/>
                <a:gd name="T43" fmla="*/ 40 h 74"/>
                <a:gd name="T44" fmla="*/ 19 w 95"/>
                <a:gd name="T45" fmla="*/ 34 h 74"/>
                <a:gd name="T46" fmla="*/ 9 w 95"/>
                <a:gd name="T47" fmla="*/ 27 h 74"/>
                <a:gd name="T48" fmla="*/ 11 w 95"/>
                <a:gd name="T49" fmla="*/ 22 h 74"/>
                <a:gd name="T50" fmla="*/ 4 w 95"/>
                <a:gd name="T51" fmla="*/ 18 h 74"/>
                <a:gd name="T52" fmla="*/ 0 w 95"/>
                <a:gd name="T53" fmla="*/ 13 h 74"/>
                <a:gd name="T54" fmla="*/ 3 w 95"/>
                <a:gd name="T55" fmla="*/ 9 h 74"/>
                <a:gd name="T56" fmla="*/ 17 w 95"/>
                <a:gd name="T57" fmla="*/ 15 h 74"/>
                <a:gd name="T58" fmla="*/ 26 w 95"/>
                <a:gd name="T59" fmla="*/ 17 h 74"/>
                <a:gd name="T60" fmla="*/ 28 w 95"/>
                <a:gd name="T61" fmla="*/ 14 h 74"/>
                <a:gd name="T62" fmla="*/ 18 w 95"/>
                <a:gd name="T63" fmla="*/ 3 h 74"/>
                <a:gd name="T64" fmla="*/ 21 w 95"/>
                <a:gd name="T65" fmla="*/ 0 h 74"/>
                <a:gd name="T66" fmla="*/ 26 w 95"/>
                <a:gd name="T67" fmla="*/ 1 h 74"/>
                <a:gd name="T68" fmla="*/ 40 w 95"/>
                <a:gd name="T69" fmla="*/ 13 h 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95" h="74">
                  <a:moveTo>
                    <a:pt x="40" y="13"/>
                  </a:moveTo>
                  <a:lnTo>
                    <a:pt x="48" y="15"/>
                  </a:lnTo>
                  <a:lnTo>
                    <a:pt x="50" y="9"/>
                  </a:lnTo>
                  <a:lnTo>
                    <a:pt x="58" y="1"/>
                  </a:lnTo>
                  <a:lnTo>
                    <a:pt x="69" y="12"/>
                  </a:lnTo>
                  <a:lnTo>
                    <a:pt x="81" y="27"/>
                  </a:lnTo>
                  <a:lnTo>
                    <a:pt x="89" y="28"/>
                  </a:lnTo>
                  <a:lnTo>
                    <a:pt x="95" y="33"/>
                  </a:lnTo>
                  <a:lnTo>
                    <a:pt x="82" y="35"/>
                  </a:lnTo>
                  <a:lnTo>
                    <a:pt x="82" y="51"/>
                  </a:lnTo>
                  <a:lnTo>
                    <a:pt x="80" y="58"/>
                  </a:lnTo>
                  <a:lnTo>
                    <a:pt x="75" y="63"/>
                  </a:lnTo>
                  <a:lnTo>
                    <a:pt x="77" y="73"/>
                  </a:lnTo>
                  <a:lnTo>
                    <a:pt x="73" y="74"/>
                  </a:lnTo>
                  <a:lnTo>
                    <a:pt x="61" y="63"/>
                  </a:lnTo>
                  <a:lnTo>
                    <a:pt x="65" y="53"/>
                  </a:lnTo>
                  <a:lnTo>
                    <a:pt x="59" y="47"/>
                  </a:lnTo>
                  <a:lnTo>
                    <a:pt x="52" y="49"/>
                  </a:lnTo>
                  <a:lnTo>
                    <a:pt x="35" y="64"/>
                  </a:lnTo>
                  <a:lnTo>
                    <a:pt x="32" y="49"/>
                  </a:lnTo>
                  <a:lnTo>
                    <a:pt x="24" y="46"/>
                  </a:lnTo>
                  <a:lnTo>
                    <a:pt x="16" y="40"/>
                  </a:lnTo>
                  <a:lnTo>
                    <a:pt x="19" y="34"/>
                  </a:lnTo>
                  <a:lnTo>
                    <a:pt x="9" y="27"/>
                  </a:lnTo>
                  <a:lnTo>
                    <a:pt x="11" y="22"/>
                  </a:lnTo>
                  <a:lnTo>
                    <a:pt x="4" y="18"/>
                  </a:lnTo>
                  <a:lnTo>
                    <a:pt x="0" y="13"/>
                  </a:lnTo>
                  <a:lnTo>
                    <a:pt x="3" y="9"/>
                  </a:lnTo>
                  <a:lnTo>
                    <a:pt x="17" y="15"/>
                  </a:lnTo>
                  <a:lnTo>
                    <a:pt x="26" y="17"/>
                  </a:lnTo>
                  <a:lnTo>
                    <a:pt x="28" y="14"/>
                  </a:lnTo>
                  <a:lnTo>
                    <a:pt x="18" y="3"/>
                  </a:lnTo>
                  <a:lnTo>
                    <a:pt x="21" y="0"/>
                  </a:lnTo>
                  <a:lnTo>
                    <a:pt x="26" y="1"/>
                  </a:lnTo>
                  <a:lnTo>
                    <a:pt x="40" y="13"/>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344" name="Freeform 343">
              <a:extLst>
                <a:ext uri="{FF2B5EF4-FFF2-40B4-BE49-F238E27FC236}">
                  <a16:creationId xmlns:a16="http://schemas.microsoft.com/office/drawing/2014/main" id="{60FB8B7C-4101-074E-9F3A-50010F37ECB4}"/>
                </a:ext>
              </a:extLst>
            </p:cNvPr>
            <p:cNvSpPr>
              <a:spLocks/>
            </p:cNvSpPr>
            <p:nvPr/>
          </p:nvSpPr>
          <p:spPr bwMode="auto">
            <a:xfrm>
              <a:off x="5810030" y="4323458"/>
              <a:ext cx="51247" cy="69898"/>
            </a:xfrm>
            <a:custGeom>
              <a:avLst/>
              <a:gdLst>
                <a:gd name="T0" fmla="*/ 5 w 31"/>
                <a:gd name="T1" fmla="*/ 45 h 45"/>
                <a:gd name="T2" fmla="*/ 4 w 31"/>
                <a:gd name="T3" fmla="*/ 20 h 45"/>
                <a:gd name="T4" fmla="*/ 0 w 31"/>
                <a:gd name="T5" fmla="*/ 10 h 45"/>
                <a:gd name="T6" fmla="*/ 11 w 31"/>
                <a:gd name="T7" fmla="*/ 12 h 45"/>
                <a:gd name="T8" fmla="*/ 16 w 31"/>
                <a:gd name="T9" fmla="*/ 0 h 45"/>
                <a:gd name="T10" fmla="*/ 26 w 31"/>
                <a:gd name="T11" fmla="*/ 2 h 45"/>
                <a:gd name="T12" fmla="*/ 27 w 31"/>
                <a:gd name="T13" fmla="*/ 10 h 45"/>
                <a:gd name="T14" fmla="*/ 31 w 31"/>
                <a:gd name="T15" fmla="*/ 14 h 45"/>
                <a:gd name="T16" fmla="*/ 31 w 31"/>
                <a:gd name="T17" fmla="*/ 21 h 45"/>
                <a:gd name="T18" fmla="*/ 27 w 31"/>
                <a:gd name="T19" fmla="*/ 25 h 45"/>
                <a:gd name="T20" fmla="*/ 19 w 31"/>
                <a:gd name="T21" fmla="*/ 36 h 45"/>
                <a:gd name="T22" fmla="*/ 12 w 31"/>
                <a:gd name="T23" fmla="*/ 44 h 45"/>
                <a:gd name="T24" fmla="*/ 5 w 31"/>
                <a:gd name="T2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1" h="45">
                  <a:moveTo>
                    <a:pt x="5" y="45"/>
                  </a:moveTo>
                  <a:lnTo>
                    <a:pt x="4" y="20"/>
                  </a:lnTo>
                  <a:lnTo>
                    <a:pt x="0" y="10"/>
                  </a:lnTo>
                  <a:lnTo>
                    <a:pt x="11" y="12"/>
                  </a:lnTo>
                  <a:lnTo>
                    <a:pt x="16" y="0"/>
                  </a:lnTo>
                  <a:lnTo>
                    <a:pt x="26" y="2"/>
                  </a:lnTo>
                  <a:lnTo>
                    <a:pt x="27" y="10"/>
                  </a:lnTo>
                  <a:lnTo>
                    <a:pt x="31" y="14"/>
                  </a:lnTo>
                  <a:lnTo>
                    <a:pt x="31" y="21"/>
                  </a:lnTo>
                  <a:lnTo>
                    <a:pt x="27" y="25"/>
                  </a:lnTo>
                  <a:lnTo>
                    <a:pt x="19" y="36"/>
                  </a:lnTo>
                  <a:lnTo>
                    <a:pt x="12" y="44"/>
                  </a:lnTo>
                  <a:lnTo>
                    <a:pt x="5" y="4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345" name="Freeform 344">
              <a:extLst>
                <a:ext uri="{FF2B5EF4-FFF2-40B4-BE49-F238E27FC236}">
                  <a16:creationId xmlns:a16="http://schemas.microsoft.com/office/drawing/2014/main" id="{4A0122C3-13B8-AD49-AAA2-094126A1F1C5}"/>
                </a:ext>
              </a:extLst>
            </p:cNvPr>
            <p:cNvSpPr>
              <a:spLocks/>
            </p:cNvSpPr>
            <p:nvPr/>
          </p:nvSpPr>
          <p:spPr bwMode="auto">
            <a:xfrm>
              <a:off x="4993377" y="2594680"/>
              <a:ext cx="95882" cy="62131"/>
            </a:xfrm>
            <a:custGeom>
              <a:avLst/>
              <a:gdLst>
                <a:gd name="T0" fmla="*/ 13 w 58"/>
                <a:gd name="T1" fmla="*/ 3 h 40"/>
                <a:gd name="T2" fmla="*/ 24 w 58"/>
                <a:gd name="T3" fmla="*/ 4 h 40"/>
                <a:gd name="T4" fmla="*/ 39 w 58"/>
                <a:gd name="T5" fmla="*/ 0 h 40"/>
                <a:gd name="T6" fmla="*/ 49 w 58"/>
                <a:gd name="T7" fmla="*/ 9 h 40"/>
                <a:gd name="T8" fmla="*/ 58 w 58"/>
                <a:gd name="T9" fmla="*/ 14 h 40"/>
                <a:gd name="T10" fmla="*/ 57 w 58"/>
                <a:gd name="T11" fmla="*/ 27 h 40"/>
                <a:gd name="T12" fmla="*/ 53 w 58"/>
                <a:gd name="T13" fmla="*/ 28 h 40"/>
                <a:gd name="T14" fmla="*/ 51 w 58"/>
                <a:gd name="T15" fmla="*/ 40 h 40"/>
                <a:gd name="T16" fmla="*/ 37 w 58"/>
                <a:gd name="T17" fmla="*/ 30 h 40"/>
                <a:gd name="T18" fmla="*/ 29 w 58"/>
                <a:gd name="T19" fmla="*/ 32 h 40"/>
                <a:gd name="T20" fmla="*/ 17 w 58"/>
                <a:gd name="T21" fmla="*/ 22 h 40"/>
                <a:gd name="T22" fmla="*/ 10 w 58"/>
                <a:gd name="T23" fmla="*/ 14 h 40"/>
                <a:gd name="T24" fmla="*/ 3 w 58"/>
                <a:gd name="T25" fmla="*/ 14 h 40"/>
                <a:gd name="T26" fmla="*/ 0 w 58"/>
                <a:gd name="T27" fmla="*/ 7 h 40"/>
                <a:gd name="T28" fmla="*/ 13 w 58"/>
                <a:gd name="T29" fmla="*/ 3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58" h="40">
                  <a:moveTo>
                    <a:pt x="13" y="3"/>
                  </a:moveTo>
                  <a:lnTo>
                    <a:pt x="24" y="4"/>
                  </a:lnTo>
                  <a:lnTo>
                    <a:pt x="39" y="0"/>
                  </a:lnTo>
                  <a:lnTo>
                    <a:pt x="49" y="9"/>
                  </a:lnTo>
                  <a:lnTo>
                    <a:pt x="58" y="14"/>
                  </a:lnTo>
                  <a:lnTo>
                    <a:pt x="57" y="27"/>
                  </a:lnTo>
                  <a:lnTo>
                    <a:pt x="53" y="28"/>
                  </a:lnTo>
                  <a:lnTo>
                    <a:pt x="51" y="40"/>
                  </a:lnTo>
                  <a:lnTo>
                    <a:pt x="37" y="30"/>
                  </a:lnTo>
                  <a:lnTo>
                    <a:pt x="29" y="32"/>
                  </a:lnTo>
                  <a:lnTo>
                    <a:pt x="17" y="22"/>
                  </a:lnTo>
                  <a:lnTo>
                    <a:pt x="10" y="14"/>
                  </a:lnTo>
                  <a:lnTo>
                    <a:pt x="3" y="14"/>
                  </a:lnTo>
                  <a:lnTo>
                    <a:pt x="0" y="7"/>
                  </a:lnTo>
                  <a:lnTo>
                    <a:pt x="13" y="3"/>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346" name="Freeform 345">
              <a:extLst>
                <a:ext uri="{FF2B5EF4-FFF2-40B4-BE49-F238E27FC236}">
                  <a16:creationId xmlns:a16="http://schemas.microsoft.com/office/drawing/2014/main" id="{489D7E2A-C3B9-EB47-98FF-F0C945C8A6BC}"/>
                </a:ext>
              </a:extLst>
            </p:cNvPr>
            <p:cNvSpPr>
              <a:spLocks/>
            </p:cNvSpPr>
            <p:nvPr/>
          </p:nvSpPr>
          <p:spPr bwMode="auto">
            <a:xfrm>
              <a:off x="4950396" y="3852821"/>
              <a:ext cx="92576" cy="197264"/>
            </a:xfrm>
            <a:custGeom>
              <a:avLst/>
              <a:gdLst>
                <a:gd name="T0" fmla="*/ 36 w 56"/>
                <a:gd name="T1" fmla="*/ 124 h 127"/>
                <a:gd name="T2" fmla="*/ 20 w 56"/>
                <a:gd name="T3" fmla="*/ 127 h 127"/>
                <a:gd name="T4" fmla="*/ 16 w 56"/>
                <a:gd name="T5" fmla="*/ 113 h 127"/>
                <a:gd name="T6" fmla="*/ 17 w 56"/>
                <a:gd name="T7" fmla="*/ 65 h 127"/>
                <a:gd name="T8" fmla="*/ 13 w 56"/>
                <a:gd name="T9" fmla="*/ 61 h 127"/>
                <a:gd name="T10" fmla="*/ 12 w 56"/>
                <a:gd name="T11" fmla="*/ 50 h 127"/>
                <a:gd name="T12" fmla="*/ 6 w 56"/>
                <a:gd name="T13" fmla="*/ 43 h 127"/>
                <a:gd name="T14" fmla="*/ 0 w 56"/>
                <a:gd name="T15" fmla="*/ 37 h 127"/>
                <a:gd name="T16" fmla="*/ 3 w 56"/>
                <a:gd name="T17" fmla="*/ 26 h 127"/>
                <a:gd name="T18" fmla="*/ 9 w 56"/>
                <a:gd name="T19" fmla="*/ 23 h 127"/>
                <a:gd name="T20" fmla="*/ 13 w 56"/>
                <a:gd name="T21" fmla="*/ 14 h 127"/>
                <a:gd name="T22" fmla="*/ 22 w 56"/>
                <a:gd name="T23" fmla="*/ 13 h 127"/>
                <a:gd name="T24" fmla="*/ 26 w 56"/>
                <a:gd name="T25" fmla="*/ 6 h 127"/>
                <a:gd name="T26" fmla="*/ 32 w 56"/>
                <a:gd name="T27" fmla="*/ 0 h 127"/>
                <a:gd name="T28" fmla="*/ 38 w 56"/>
                <a:gd name="T29" fmla="*/ 0 h 127"/>
                <a:gd name="T30" fmla="*/ 52 w 56"/>
                <a:gd name="T31" fmla="*/ 12 h 127"/>
                <a:gd name="T32" fmla="*/ 52 w 56"/>
                <a:gd name="T33" fmla="*/ 19 h 127"/>
                <a:gd name="T34" fmla="*/ 56 w 56"/>
                <a:gd name="T35" fmla="*/ 31 h 127"/>
                <a:gd name="T36" fmla="*/ 52 w 56"/>
                <a:gd name="T37" fmla="*/ 40 h 127"/>
                <a:gd name="T38" fmla="*/ 54 w 56"/>
                <a:gd name="T39" fmla="*/ 45 h 127"/>
                <a:gd name="T40" fmla="*/ 45 w 56"/>
                <a:gd name="T41" fmla="*/ 58 h 127"/>
                <a:gd name="T42" fmla="*/ 40 w 56"/>
                <a:gd name="T43" fmla="*/ 64 h 127"/>
                <a:gd name="T44" fmla="*/ 36 w 56"/>
                <a:gd name="T45" fmla="*/ 78 h 127"/>
                <a:gd name="T46" fmla="*/ 37 w 56"/>
                <a:gd name="T47" fmla="*/ 91 h 127"/>
                <a:gd name="T48" fmla="*/ 36 w 56"/>
                <a:gd name="T49" fmla="*/ 124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56" h="127">
                  <a:moveTo>
                    <a:pt x="36" y="124"/>
                  </a:moveTo>
                  <a:lnTo>
                    <a:pt x="20" y="127"/>
                  </a:lnTo>
                  <a:lnTo>
                    <a:pt x="16" y="113"/>
                  </a:lnTo>
                  <a:lnTo>
                    <a:pt x="17" y="65"/>
                  </a:lnTo>
                  <a:lnTo>
                    <a:pt x="13" y="61"/>
                  </a:lnTo>
                  <a:lnTo>
                    <a:pt x="12" y="50"/>
                  </a:lnTo>
                  <a:lnTo>
                    <a:pt x="6" y="43"/>
                  </a:lnTo>
                  <a:lnTo>
                    <a:pt x="0" y="37"/>
                  </a:lnTo>
                  <a:lnTo>
                    <a:pt x="3" y="26"/>
                  </a:lnTo>
                  <a:lnTo>
                    <a:pt x="9" y="23"/>
                  </a:lnTo>
                  <a:lnTo>
                    <a:pt x="13" y="14"/>
                  </a:lnTo>
                  <a:lnTo>
                    <a:pt x="22" y="13"/>
                  </a:lnTo>
                  <a:lnTo>
                    <a:pt x="26" y="6"/>
                  </a:lnTo>
                  <a:lnTo>
                    <a:pt x="32" y="0"/>
                  </a:lnTo>
                  <a:lnTo>
                    <a:pt x="38" y="0"/>
                  </a:lnTo>
                  <a:lnTo>
                    <a:pt x="52" y="12"/>
                  </a:lnTo>
                  <a:lnTo>
                    <a:pt x="52" y="19"/>
                  </a:lnTo>
                  <a:lnTo>
                    <a:pt x="56" y="31"/>
                  </a:lnTo>
                  <a:lnTo>
                    <a:pt x="52" y="40"/>
                  </a:lnTo>
                  <a:lnTo>
                    <a:pt x="54" y="45"/>
                  </a:lnTo>
                  <a:lnTo>
                    <a:pt x="45" y="58"/>
                  </a:lnTo>
                  <a:lnTo>
                    <a:pt x="40" y="64"/>
                  </a:lnTo>
                  <a:lnTo>
                    <a:pt x="36" y="78"/>
                  </a:lnTo>
                  <a:lnTo>
                    <a:pt x="37" y="91"/>
                  </a:lnTo>
                  <a:lnTo>
                    <a:pt x="36" y="124"/>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347" name="Freeform 346">
              <a:extLst>
                <a:ext uri="{FF2B5EF4-FFF2-40B4-BE49-F238E27FC236}">
                  <a16:creationId xmlns:a16="http://schemas.microsoft.com/office/drawing/2014/main" id="{0D2F29A8-1321-D44D-8E91-13F8FBF36908}"/>
                </a:ext>
              </a:extLst>
            </p:cNvPr>
            <p:cNvSpPr>
              <a:spLocks/>
            </p:cNvSpPr>
            <p:nvPr/>
          </p:nvSpPr>
          <p:spPr bwMode="auto">
            <a:xfrm>
              <a:off x="4761938" y="3759625"/>
              <a:ext cx="231439" cy="178625"/>
            </a:xfrm>
            <a:custGeom>
              <a:avLst/>
              <a:gdLst>
                <a:gd name="T0" fmla="*/ 49 w 140"/>
                <a:gd name="T1" fmla="*/ 114 h 115"/>
                <a:gd name="T2" fmla="*/ 36 w 140"/>
                <a:gd name="T3" fmla="*/ 109 h 115"/>
                <a:gd name="T4" fmla="*/ 28 w 140"/>
                <a:gd name="T5" fmla="*/ 110 h 115"/>
                <a:gd name="T6" fmla="*/ 21 w 140"/>
                <a:gd name="T7" fmla="*/ 115 h 115"/>
                <a:gd name="T8" fmla="*/ 13 w 140"/>
                <a:gd name="T9" fmla="*/ 110 h 115"/>
                <a:gd name="T10" fmla="*/ 10 w 140"/>
                <a:gd name="T11" fmla="*/ 103 h 115"/>
                <a:gd name="T12" fmla="*/ 1 w 140"/>
                <a:gd name="T13" fmla="*/ 99 h 115"/>
                <a:gd name="T14" fmla="*/ 0 w 140"/>
                <a:gd name="T15" fmla="*/ 87 h 115"/>
                <a:gd name="T16" fmla="*/ 5 w 140"/>
                <a:gd name="T17" fmla="*/ 78 h 115"/>
                <a:gd name="T18" fmla="*/ 5 w 140"/>
                <a:gd name="T19" fmla="*/ 71 h 115"/>
                <a:gd name="T20" fmla="*/ 19 w 140"/>
                <a:gd name="T21" fmla="*/ 54 h 115"/>
                <a:gd name="T22" fmla="*/ 22 w 140"/>
                <a:gd name="T23" fmla="*/ 40 h 115"/>
                <a:gd name="T24" fmla="*/ 27 w 140"/>
                <a:gd name="T25" fmla="*/ 34 h 115"/>
                <a:gd name="T26" fmla="*/ 36 w 140"/>
                <a:gd name="T27" fmla="*/ 37 h 115"/>
                <a:gd name="T28" fmla="*/ 44 w 140"/>
                <a:gd name="T29" fmla="*/ 33 h 115"/>
                <a:gd name="T30" fmla="*/ 46 w 140"/>
                <a:gd name="T31" fmla="*/ 28 h 115"/>
                <a:gd name="T32" fmla="*/ 61 w 140"/>
                <a:gd name="T33" fmla="*/ 18 h 115"/>
                <a:gd name="T34" fmla="*/ 64 w 140"/>
                <a:gd name="T35" fmla="*/ 12 h 115"/>
                <a:gd name="T36" fmla="*/ 81 w 140"/>
                <a:gd name="T37" fmla="*/ 3 h 115"/>
                <a:gd name="T38" fmla="*/ 91 w 140"/>
                <a:gd name="T39" fmla="*/ 0 h 115"/>
                <a:gd name="T40" fmla="*/ 95 w 140"/>
                <a:gd name="T41" fmla="*/ 4 h 115"/>
                <a:gd name="T42" fmla="*/ 107 w 140"/>
                <a:gd name="T43" fmla="*/ 4 h 115"/>
                <a:gd name="T44" fmla="*/ 106 w 140"/>
                <a:gd name="T45" fmla="*/ 14 h 115"/>
                <a:gd name="T46" fmla="*/ 108 w 140"/>
                <a:gd name="T47" fmla="*/ 24 h 115"/>
                <a:gd name="T48" fmla="*/ 118 w 140"/>
                <a:gd name="T49" fmla="*/ 37 h 115"/>
                <a:gd name="T50" fmla="*/ 119 w 140"/>
                <a:gd name="T51" fmla="*/ 47 h 115"/>
                <a:gd name="T52" fmla="*/ 140 w 140"/>
                <a:gd name="T53" fmla="*/ 52 h 115"/>
                <a:gd name="T54" fmla="*/ 140 w 140"/>
                <a:gd name="T55" fmla="*/ 66 h 115"/>
                <a:gd name="T56" fmla="*/ 136 w 140"/>
                <a:gd name="T57" fmla="*/ 73 h 115"/>
                <a:gd name="T58" fmla="*/ 127 w 140"/>
                <a:gd name="T59" fmla="*/ 74 h 115"/>
                <a:gd name="T60" fmla="*/ 123 w 140"/>
                <a:gd name="T61" fmla="*/ 83 h 115"/>
                <a:gd name="T62" fmla="*/ 117 w 140"/>
                <a:gd name="T63" fmla="*/ 86 h 115"/>
                <a:gd name="T64" fmla="*/ 101 w 140"/>
                <a:gd name="T65" fmla="*/ 85 h 115"/>
                <a:gd name="T66" fmla="*/ 92 w 140"/>
                <a:gd name="T67" fmla="*/ 84 h 115"/>
                <a:gd name="T68" fmla="*/ 86 w 140"/>
                <a:gd name="T69" fmla="*/ 87 h 115"/>
                <a:gd name="T70" fmla="*/ 78 w 140"/>
                <a:gd name="T71" fmla="*/ 86 h 115"/>
                <a:gd name="T72" fmla="*/ 47 w 140"/>
                <a:gd name="T73" fmla="*/ 87 h 115"/>
                <a:gd name="T74" fmla="*/ 46 w 140"/>
                <a:gd name="T75" fmla="*/ 98 h 115"/>
                <a:gd name="T76" fmla="*/ 49 w 140"/>
                <a:gd name="T77" fmla="*/ 114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40" h="115">
                  <a:moveTo>
                    <a:pt x="49" y="114"/>
                  </a:moveTo>
                  <a:lnTo>
                    <a:pt x="36" y="109"/>
                  </a:lnTo>
                  <a:lnTo>
                    <a:pt x="28" y="110"/>
                  </a:lnTo>
                  <a:lnTo>
                    <a:pt x="21" y="115"/>
                  </a:lnTo>
                  <a:lnTo>
                    <a:pt x="13" y="110"/>
                  </a:lnTo>
                  <a:lnTo>
                    <a:pt x="10" y="103"/>
                  </a:lnTo>
                  <a:lnTo>
                    <a:pt x="1" y="99"/>
                  </a:lnTo>
                  <a:lnTo>
                    <a:pt x="0" y="87"/>
                  </a:lnTo>
                  <a:lnTo>
                    <a:pt x="5" y="78"/>
                  </a:lnTo>
                  <a:lnTo>
                    <a:pt x="5" y="71"/>
                  </a:lnTo>
                  <a:lnTo>
                    <a:pt x="19" y="54"/>
                  </a:lnTo>
                  <a:lnTo>
                    <a:pt x="22" y="40"/>
                  </a:lnTo>
                  <a:lnTo>
                    <a:pt x="27" y="34"/>
                  </a:lnTo>
                  <a:lnTo>
                    <a:pt x="36" y="37"/>
                  </a:lnTo>
                  <a:lnTo>
                    <a:pt x="44" y="33"/>
                  </a:lnTo>
                  <a:lnTo>
                    <a:pt x="46" y="28"/>
                  </a:lnTo>
                  <a:lnTo>
                    <a:pt x="61" y="18"/>
                  </a:lnTo>
                  <a:lnTo>
                    <a:pt x="64" y="12"/>
                  </a:lnTo>
                  <a:lnTo>
                    <a:pt x="81" y="3"/>
                  </a:lnTo>
                  <a:lnTo>
                    <a:pt x="91" y="0"/>
                  </a:lnTo>
                  <a:lnTo>
                    <a:pt x="95" y="4"/>
                  </a:lnTo>
                  <a:lnTo>
                    <a:pt x="107" y="4"/>
                  </a:lnTo>
                  <a:lnTo>
                    <a:pt x="106" y="14"/>
                  </a:lnTo>
                  <a:lnTo>
                    <a:pt x="108" y="24"/>
                  </a:lnTo>
                  <a:lnTo>
                    <a:pt x="118" y="37"/>
                  </a:lnTo>
                  <a:lnTo>
                    <a:pt x="119" y="47"/>
                  </a:lnTo>
                  <a:lnTo>
                    <a:pt x="140" y="52"/>
                  </a:lnTo>
                  <a:lnTo>
                    <a:pt x="140" y="66"/>
                  </a:lnTo>
                  <a:lnTo>
                    <a:pt x="136" y="73"/>
                  </a:lnTo>
                  <a:lnTo>
                    <a:pt x="127" y="74"/>
                  </a:lnTo>
                  <a:lnTo>
                    <a:pt x="123" y="83"/>
                  </a:lnTo>
                  <a:lnTo>
                    <a:pt x="117" y="86"/>
                  </a:lnTo>
                  <a:lnTo>
                    <a:pt x="101" y="85"/>
                  </a:lnTo>
                  <a:lnTo>
                    <a:pt x="92" y="84"/>
                  </a:lnTo>
                  <a:lnTo>
                    <a:pt x="86" y="87"/>
                  </a:lnTo>
                  <a:lnTo>
                    <a:pt x="78" y="86"/>
                  </a:lnTo>
                  <a:lnTo>
                    <a:pt x="47" y="87"/>
                  </a:lnTo>
                  <a:lnTo>
                    <a:pt x="46" y="98"/>
                  </a:lnTo>
                  <a:lnTo>
                    <a:pt x="49" y="114"/>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348" name="Freeform 347">
              <a:extLst>
                <a:ext uri="{FF2B5EF4-FFF2-40B4-BE49-F238E27FC236}">
                  <a16:creationId xmlns:a16="http://schemas.microsoft.com/office/drawing/2014/main" id="{571493EE-59B3-F245-B345-F773F43167B7}"/>
                </a:ext>
              </a:extLst>
            </p:cNvPr>
            <p:cNvSpPr>
              <a:spLocks/>
            </p:cNvSpPr>
            <p:nvPr/>
          </p:nvSpPr>
          <p:spPr bwMode="auto">
            <a:xfrm>
              <a:off x="5542221" y="2823009"/>
              <a:ext cx="168620" cy="96302"/>
            </a:xfrm>
            <a:custGeom>
              <a:avLst/>
              <a:gdLst>
                <a:gd name="T0" fmla="*/ 3 w 102"/>
                <a:gd name="T1" fmla="*/ 0 h 62"/>
                <a:gd name="T2" fmla="*/ 9 w 102"/>
                <a:gd name="T3" fmla="*/ 9 h 62"/>
                <a:gd name="T4" fmla="*/ 15 w 102"/>
                <a:gd name="T5" fmla="*/ 7 h 62"/>
                <a:gd name="T6" fmla="*/ 28 w 102"/>
                <a:gd name="T7" fmla="*/ 10 h 62"/>
                <a:gd name="T8" fmla="*/ 53 w 102"/>
                <a:gd name="T9" fmla="*/ 12 h 62"/>
                <a:gd name="T10" fmla="*/ 60 w 102"/>
                <a:gd name="T11" fmla="*/ 6 h 62"/>
                <a:gd name="T12" fmla="*/ 80 w 102"/>
                <a:gd name="T13" fmla="*/ 2 h 62"/>
                <a:gd name="T14" fmla="*/ 92 w 102"/>
                <a:gd name="T15" fmla="*/ 9 h 62"/>
                <a:gd name="T16" fmla="*/ 102 w 102"/>
                <a:gd name="T17" fmla="*/ 11 h 62"/>
                <a:gd name="T18" fmla="*/ 95 w 102"/>
                <a:gd name="T19" fmla="*/ 20 h 62"/>
                <a:gd name="T20" fmla="*/ 91 w 102"/>
                <a:gd name="T21" fmla="*/ 34 h 62"/>
                <a:gd name="T22" fmla="*/ 98 w 102"/>
                <a:gd name="T23" fmla="*/ 46 h 62"/>
                <a:gd name="T24" fmla="*/ 83 w 102"/>
                <a:gd name="T25" fmla="*/ 43 h 62"/>
                <a:gd name="T26" fmla="*/ 66 w 102"/>
                <a:gd name="T27" fmla="*/ 50 h 62"/>
                <a:gd name="T28" fmla="*/ 67 w 102"/>
                <a:gd name="T29" fmla="*/ 60 h 62"/>
                <a:gd name="T30" fmla="*/ 52 w 102"/>
                <a:gd name="T31" fmla="*/ 62 h 62"/>
                <a:gd name="T32" fmla="*/ 40 w 102"/>
                <a:gd name="T33" fmla="*/ 55 h 62"/>
                <a:gd name="T34" fmla="*/ 27 w 102"/>
                <a:gd name="T35" fmla="*/ 60 h 62"/>
                <a:gd name="T36" fmla="*/ 14 w 102"/>
                <a:gd name="T37" fmla="*/ 60 h 62"/>
                <a:gd name="T38" fmla="*/ 12 w 102"/>
                <a:gd name="T39" fmla="*/ 46 h 62"/>
                <a:gd name="T40" fmla="*/ 3 w 102"/>
                <a:gd name="T41" fmla="*/ 40 h 62"/>
                <a:gd name="T42" fmla="*/ 5 w 102"/>
                <a:gd name="T43" fmla="*/ 37 h 62"/>
                <a:gd name="T44" fmla="*/ 3 w 102"/>
                <a:gd name="T45" fmla="*/ 34 h 62"/>
                <a:gd name="T46" fmla="*/ 5 w 102"/>
                <a:gd name="T47" fmla="*/ 28 h 62"/>
                <a:gd name="T48" fmla="*/ 11 w 102"/>
                <a:gd name="T49" fmla="*/ 21 h 62"/>
                <a:gd name="T50" fmla="*/ 2 w 102"/>
                <a:gd name="T51" fmla="*/ 13 h 62"/>
                <a:gd name="T52" fmla="*/ 0 w 102"/>
                <a:gd name="T53" fmla="*/ 5 h 62"/>
                <a:gd name="T54" fmla="*/ 3 w 102"/>
                <a:gd name="T55" fmla="*/ 0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02" h="62">
                  <a:moveTo>
                    <a:pt x="3" y="0"/>
                  </a:moveTo>
                  <a:lnTo>
                    <a:pt x="9" y="9"/>
                  </a:lnTo>
                  <a:lnTo>
                    <a:pt x="15" y="7"/>
                  </a:lnTo>
                  <a:lnTo>
                    <a:pt x="28" y="10"/>
                  </a:lnTo>
                  <a:lnTo>
                    <a:pt x="53" y="12"/>
                  </a:lnTo>
                  <a:lnTo>
                    <a:pt x="60" y="6"/>
                  </a:lnTo>
                  <a:lnTo>
                    <a:pt x="80" y="2"/>
                  </a:lnTo>
                  <a:lnTo>
                    <a:pt x="92" y="9"/>
                  </a:lnTo>
                  <a:lnTo>
                    <a:pt x="102" y="11"/>
                  </a:lnTo>
                  <a:lnTo>
                    <a:pt x="95" y="20"/>
                  </a:lnTo>
                  <a:lnTo>
                    <a:pt x="91" y="34"/>
                  </a:lnTo>
                  <a:lnTo>
                    <a:pt x="98" y="46"/>
                  </a:lnTo>
                  <a:lnTo>
                    <a:pt x="83" y="43"/>
                  </a:lnTo>
                  <a:lnTo>
                    <a:pt x="66" y="50"/>
                  </a:lnTo>
                  <a:lnTo>
                    <a:pt x="67" y="60"/>
                  </a:lnTo>
                  <a:lnTo>
                    <a:pt x="52" y="62"/>
                  </a:lnTo>
                  <a:lnTo>
                    <a:pt x="40" y="55"/>
                  </a:lnTo>
                  <a:lnTo>
                    <a:pt x="27" y="60"/>
                  </a:lnTo>
                  <a:lnTo>
                    <a:pt x="14" y="60"/>
                  </a:lnTo>
                  <a:lnTo>
                    <a:pt x="12" y="46"/>
                  </a:lnTo>
                  <a:lnTo>
                    <a:pt x="3" y="40"/>
                  </a:lnTo>
                  <a:lnTo>
                    <a:pt x="5" y="37"/>
                  </a:lnTo>
                  <a:lnTo>
                    <a:pt x="3" y="34"/>
                  </a:lnTo>
                  <a:lnTo>
                    <a:pt x="5" y="28"/>
                  </a:lnTo>
                  <a:lnTo>
                    <a:pt x="11" y="21"/>
                  </a:lnTo>
                  <a:lnTo>
                    <a:pt x="2" y="13"/>
                  </a:lnTo>
                  <a:lnTo>
                    <a:pt x="0" y="5"/>
                  </a:lnTo>
                  <a:lnTo>
                    <a:pt x="3"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349" name="Freeform 348">
              <a:extLst>
                <a:ext uri="{FF2B5EF4-FFF2-40B4-BE49-F238E27FC236}">
                  <a16:creationId xmlns:a16="http://schemas.microsoft.com/office/drawing/2014/main" id="{72AD8BB0-AA3C-E043-A23A-789BC16DCAC7}"/>
                </a:ext>
              </a:extLst>
            </p:cNvPr>
            <p:cNvSpPr>
              <a:spLocks/>
            </p:cNvSpPr>
            <p:nvPr/>
          </p:nvSpPr>
          <p:spPr bwMode="auto">
            <a:xfrm>
              <a:off x="5357069" y="2791945"/>
              <a:ext cx="107455" cy="82324"/>
            </a:xfrm>
            <a:custGeom>
              <a:avLst/>
              <a:gdLst>
                <a:gd name="T0" fmla="*/ 54 w 65"/>
                <a:gd name="T1" fmla="*/ 7 h 53"/>
                <a:gd name="T2" fmla="*/ 60 w 65"/>
                <a:gd name="T3" fmla="*/ 7 h 53"/>
                <a:gd name="T4" fmla="*/ 56 w 65"/>
                <a:gd name="T5" fmla="*/ 16 h 53"/>
                <a:gd name="T6" fmla="*/ 65 w 65"/>
                <a:gd name="T7" fmla="*/ 24 h 53"/>
                <a:gd name="T8" fmla="*/ 64 w 65"/>
                <a:gd name="T9" fmla="*/ 34 h 53"/>
                <a:gd name="T10" fmla="*/ 60 w 65"/>
                <a:gd name="T11" fmla="*/ 35 h 53"/>
                <a:gd name="T12" fmla="*/ 57 w 65"/>
                <a:gd name="T13" fmla="*/ 37 h 53"/>
                <a:gd name="T14" fmla="*/ 52 w 65"/>
                <a:gd name="T15" fmla="*/ 42 h 53"/>
                <a:gd name="T16" fmla="*/ 50 w 65"/>
                <a:gd name="T17" fmla="*/ 53 h 53"/>
                <a:gd name="T18" fmla="*/ 35 w 65"/>
                <a:gd name="T19" fmla="*/ 45 h 53"/>
                <a:gd name="T20" fmla="*/ 28 w 65"/>
                <a:gd name="T21" fmla="*/ 37 h 53"/>
                <a:gd name="T22" fmla="*/ 21 w 65"/>
                <a:gd name="T23" fmla="*/ 32 h 53"/>
                <a:gd name="T24" fmla="*/ 13 w 65"/>
                <a:gd name="T25" fmla="*/ 24 h 53"/>
                <a:gd name="T26" fmla="*/ 9 w 65"/>
                <a:gd name="T27" fmla="*/ 18 h 53"/>
                <a:gd name="T28" fmla="*/ 0 w 65"/>
                <a:gd name="T29" fmla="*/ 8 h 53"/>
                <a:gd name="T30" fmla="*/ 3 w 65"/>
                <a:gd name="T31" fmla="*/ 0 h 53"/>
                <a:gd name="T32" fmla="*/ 9 w 65"/>
                <a:gd name="T33" fmla="*/ 5 h 53"/>
                <a:gd name="T34" fmla="*/ 13 w 65"/>
                <a:gd name="T35" fmla="*/ 0 h 53"/>
                <a:gd name="T36" fmla="*/ 20 w 65"/>
                <a:gd name="T37" fmla="*/ 0 h 53"/>
                <a:gd name="T38" fmla="*/ 35 w 65"/>
                <a:gd name="T39" fmla="*/ 3 h 53"/>
                <a:gd name="T40" fmla="*/ 46 w 65"/>
                <a:gd name="T41" fmla="*/ 3 h 53"/>
                <a:gd name="T42" fmla="*/ 54 w 65"/>
                <a:gd name="T43" fmla="*/ 7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65" h="53">
                  <a:moveTo>
                    <a:pt x="54" y="7"/>
                  </a:moveTo>
                  <a:lnTo>
                    <a:pt x="60" y="7"/>
                  </a:lnTo>
                  <a:lnTo>
                    <a:pt x="56" y="16"/>
                  </a:lnTo>
                  <a:lnTo>
                    <a:pt x="65" y="24"/>
                  </a:lnTo>
                  <a:lnTo>
                    <a:pt x="64" y="34"/>
                  </a:lnTo>
                  <a:lnTo>
                    <a:pt x="60" y="35"/>
                  </a:lnTo>
                  <a:lnTo>
                    <a:pt x="57" y="37"/>
                  </a:lnTo>
                  <a:lnTo>
                    <a:pt x="52" y="42"/>
                  </a:lnTo>
                  <a:lnTo>
                    <a:pt x="50" y="53"/>
                  </a:lnTo>
                  <a:lnTo>
                    <a:pt x="35" y="45"/>
                  </a:lnTo>
                  <a:lnTo>
                    <a:pt x="28" y="37"/>
                  </a:lnTo>
                  <a:lnTo>
                    <a:pt x="21" y="32"/>
                  </a:lnTo>
                  <a:lnTo>
                    <a:pt x="13" y="24"/>
                  </a:lnTo>
                  <a:lnTo>
                    <a:pt x="9" y="18"/>
                  </a:lnTo>
                  <a:lnTo>
                    <a:pt x="0" y="8"/>
                  </a:lnTo>
                  <a:lnTo>
                    <a:pt x="3" y="0"/>
                  </a:lnTo>
                  <a:lnTo>
                    <a:pt x="9" y="5"/>
                  </a:lnTo>
                  <a:lnTo>
                    <a:pt x="13" y="0"/>
                  </a:lnTo>
                  <a:lnTo>
                    <a:pt x="20" y="0"/>
                  </a:lnTo>
                  <a:lnTo>
                    <a:pt x="35" y="3"/>
                  </a:lnTo>
                  <a:lnTo>
                    <a:pt x="46" y="3"/>
                  </a:lnTo>
                  <a:lnTo>
                    <a:pt x="54" y="7"/>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350" name="Freeform 349">
              <a:extLst>
                <a:ext uri="{FF2B5EF4-FFF2-40B4-BE49-F238E27FC236}">
                  <a16:creationId xmlns:a16="http://schemas.microsoft.com/office/drawing/2014/main" id="{4DE7FBE4-E575-E641-ADD7-3C428E39B75E}"/>
                </a:ext>
              </a:extLst>
            </p:cNvPr>
            <p:cNvSpPr>
              <a:spLocks/>
            </p:cNvSpPr>
            <p:nvPr/>
          </p:nvSpPr>
          <p:spPr bwMode="auto">
            <a:xfrm>
              <a:off x="5528996" y="2450227"/>
              <a:ext cx="241359" cy="149113"/>
            </a:xfrm>
            <a:custGeom>
              <a:avLst/>
              <a:gdLst>
                <a:gd name="T0" fmla="*/ 1 w 146"/>
                <a:gd name="T1" fmla="*/ 44 h 96"/>
                <a:gd name="T2" fmla="*/ 15 w 146"/>
                <a:gd name="T3" fmla="*/ 44 h 96"/>
                <a:gd name="T4" fmla="*/ 31 w 146"/>
                <a:gd name="T5" fmla="*/ 37 h 96"/>
                <a:gd name="T6" fmla="*/ 33 w 146"/>
                <a:gd name="T7" fmla="*/ 26 h 96"/>
                <a:gd name="T8" fmla="*/ 45 w 146"/>
                <a:gd name="T9" fmla="*/ 20 h 96"/>
                <a:gd name="T10" fmla="*/ 42 w 146"/>
                <a:gd name="T11" fmla="*/ 11 h 96"/>
                <a:gd name="T12" fmla="*/ 50 w 146"/>
                <a:gd name="T13" fmla="*/ 7 h 96"/>
                <a:gd name="T14" fmla="*/ 65 w 146"/>
                <a:gd name="T15" fmla="*/ 0 h 96"/>
                <a:gd name="T16" fmla="*/ 82 w 146"/>
                <a:gd name="T17" fmla="*/ 5 h 96"/>
                <a:gd name="T18" fmla="*/ 85 w 146"/>
                <a:gd name="T19" fmla="*/ 10 h 96"/>
                <a:gd name="T20" fmla="*/ 93 w 146"/>
                <a:gd name="T21" fmla="*/ 7 h 96"/>
                <a:gd name="T22" fmla="*/ 109 w 146"/>
                <a:gd name="T23" fmla="*/ 12 h 96"/>
                <a:gd name="T24" fmla="*/ 112 w 146"/>
                <a:gd name="T25" fmla="*/ 21 h 96"/>
                <a:gd name="T26" fmla="*/ 110 w 146"/>
                <a:gd name="T27" fmla="*/ 27 h 96"/>
                <a:gd name="T28" fmla="*/ 122 w 146"/>
                <a:gd name="T29" fmla="*/ 40 h 96"/>
                <a:gd name="T30" fmla="*/ 129 w 146"/>
                <a:gd name="T31" fmla="*/ 43 h 96"/>
                <a:gd name="T32" fmla="*/ 129 w 146"/>
                <a:gd name="T33" fmla="*/ 47 h 96"/>
                <a:gd name="T34" fmla="*/ 140 w 146"/>
                <a:gd name="T35" fmla="*/ 50 h 96"/>
                <a:gd name="T36" fmla="*/ 146 w 146"/>
                <a:gd name="T37" fmla="*/ 56 h 96"/>
                <a:gd name="T38" fmla="*/ 140 w 146"/>
                <a:gd name="T39" fmla="*/ 60 h 96"/>
                <a:gd name="T40" fmla="*/ 128 w 146"/>
                <a:gd name="T41" fmla="*/ 59 h 96"/>
                <a:gd name="T42" fmla="*/ 125 w 146"/>
                <a:gd name="T43" fmla="*/ 61 h 96"/>
                <a:gd name="T44" fmla="*/ 130 w 146"/>
                <a:gd name="T45" fmla="*/ 68 h 96"/>
                <a:gd name="T46" fmla="*/ 136 w 146"/>
                <a:gd name="T47" fmla="*/ 81 h 96"/>
                <a:gd name="T48" fmla="*/ 123 w 146"/>
                <a:gd name="T49" fmla="*/ 82 h 96"/>
                <a:gd name="T50" fmla="*/ 119 w 146"/>
                <a:gd name="T51" fmla="*/ 86 h 96"/>
                <a:gd name="T52" fmla="*/ 119 w 146"/>
                <a:gd name="T53" fmla="*/ 96 h 96"/>
                <a:gd name="T54" fmla="*/ 113 w 146"/>
                <a:gd name="T55" fmla="*/ 95 h 96"/>
                <a:gd name="T56" fmla="*/ 99 w 146"/>
                <a:gd name="T57" fmla="*/ 95 h 96"/>
                <a:gd name="T58" fmla="*/ 94 w 146"/>
                <a:gd name="T59" fmla="*/ 91 h 96"/>
                <a:gd name="T60" fmla="*/ 88 w 146"/>
                <a:gd name="T61" fmla="*/ 94 h 96"/>
                <a:gd name="T62" fmla="*/ 82 w 146"/>
                <a:gd name="T63" fmla="*/ 91 h 96"/>
                <a:gd name="T64" fmla="*/ 70 w 146"/>
                <a:gd name="T65" fmla="*/ 91 h 96"/>
                <a:gd name="T66" fmla="*/ 51 w 146"/>
                <a:gd name="T67" fmla="*/ 86 h 96"/>
                <a:gd name="T68" fmla="*/ 35 w 146"/>
                <a:gd name="T69" fmla="*/ 84 h 96"/>
                <a:gd name="T70" fmla="*/ 23 w 146"/>
                <a:gd name="T71" fmla="*/ 85 h 96"/>
                <a:gd name="T72" fmla="*/ 15 w 146"/>
                <a:gd name="T73" fmla="*/ 90 h 96"/>
                <a:gd name="T74" fmla="*/ 8 w 146"/>
                <a:gd name="T75" fmla="*/ 91 h 96"/>
                <a:gd name="T76" fmla="*/ 6 w 146"/>
                <a:gd name="T77" fmla="*/ 82 h 96"/>
                <a:gd name="T78" fmla="*/ 0 w 146"/>
                <a:gd name="T79" fmla="*/ 73 h 96"/>
                <a:gd name="T80" fmla="*/ 9 w 146"/>
                <a:gd name="T81" fmla="*/ 69 h 96"/>
                <a:gd name="T82" fmla="*/ 8 w 146"/>
                <a:gd name="T83" fmla="*/ 61 h 96"/>
                <a:gd name="T84" fmla="*/ 3 w 146"/>
                <a:gd name="T85" fmla="*/ 53 h 96"/>
                <a:gd name="T86" fmla="*/ 1 w 146"/>
                <a:gd name="T87" fmla="*/ 44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46" h="96">
                  <a:moveTo>
                    <a:pt x="1" y="44"/>
                  </a:moveTo>
                  <a:lnTo>
                    <a:pt x="15" y="44"/>
                  </a:lnTo>
                  <a:lnTo>
                    <a:pt x="31" y="37"/>
                  </a:lnTo>
                  <a:lnTo>
                    <a:pt x="33" y="26"/>
                  </a:lnTo>
                  <a:lnTo>
                    <a:pt x="45" y="20"/>
                  </a:lnTo>
                  <a:lnTo>
                    <a:pt x="42" y="11"/>
                  </a:lnTo>
                  <a:lnTo>
                    <a:pt x="50" y="7"/>
                  </a:lnTo>
                  <a:lnTo>
                    <a:pt x="65" y="0"/>
                  </a:lnTo>
                  <a:lnTo>
                    <a:pt x="82" y="5"/>
                  </a:lnTo>
                  <a:lnTo>
                    <a:pt x="85" y="10"/>
                  </a:lnTo>
                  <a:lnTo>
                    <a:pt x="93" y="7"/>
                  </a:lnTo>
                  <a:lnTo>
                    <a:pt x="109" y="12"/>
                  </a:lnTo>
                  <a:lnTo>
                    <a:pt x="112" y="21"/>
                  </a:lnTo>
                  <a:lnTo>
                    <a:pt x="110" y="27"/>
                  </a:lnTo>
                  <a:lnTo>
                    <a:pt x="122" y="40"/>
                  </a:lnTo>
                  <a:lnTo>
                    <a:pt x="129" y="43"/>
                  </a:lnTo>
                  <a:lnTo>
                    <a:pt x="129" y="47"/>
                  </a:lnTo>
                  <a:lnTo>
                    <a:pt x="140" y="50"/>
                  </a:lnTo>
                  <a:lnTo>
                    <a:pt x="146" y="56"/>
                  </a:lnTo>
                  <a:lnTo>
                    <a:pt x="140" y="60"/>
                  </a:lnTo>
                  <a:lnTo>
                    <a:pt x="128" y="59"/>
                  </a:lnTo>
                  <a:lnTo>
                    <a:pt x="125" y="61"/>
                  </a:lnTo>
                  <a:lnTo>
                    <a:pt x="130" y="68"/>
                  </a:lnTo>
                  <a:lnTo>
                    <a:pt x="136" y="81"/>
                  </a:lnTo>
                  <a:lnTo>
                    <a:pt x="123" y="82"/>
                  </a:lnTo>
                  <a:lnTo>
                    <a:pt x="119" y="86"/>
                  </a:lnTo>
                  <a:lnTo>
                    <a:pt x="119" y="96"/>
                  </a:lnTo>
                  <a:lnTo>
                    <a:pt x="113" y="95"/>
                  </a:lnTo>
                  <a:lnTo>
                    <a:pt x="99" y="95"/>
                  </a:lnTo>
                  <a:lnTo>
                    <a:pt x="94" y="91"/>
                  </a:lnTo>
                  <a:lnTo>
                    <a:pt x="88" y="94"/>
                  </a:lnTo>
                  <a:lnTo>
                    <a:pt x="82" y="91"/>
                  </a:lnTo>
                  <a:lnTo>
                    <a:pt x="70" y="91"/>
                  </a:lnTo>
                  <a:lnTo>
                    <a:pt x="51" y="86"/>
                  </a:lnTo>
                  <a:lnTo>
                    <a:pt x="35" y="84"/>
                  </a:lnTo>
                  <a:lnTo>
                    <a:pt x="23" y="85"/>
                  </a:lnTo>
                  <a:lnTo>
                    <a:pt x="15" y="90"/>
                  </a:lnTo>
                  <a:lnTo>
                    <a:pt x="8" y="91"/>
                  </a:lnTo>
                  <a:lnTo>
                    <a:pt x="6" y="82"/>
                  </a:lnTo>
                  <a:lnTo>
                    <a:pt x="0" y="73"/>
                  </a:lnTo>
                  <a:lnTo>
                    <a:pt x="9" y="69"/>
                  </a:lnTo>
                  <a:lnTo>
                    <a:pt x="8" y="61"/>
                  </a:lnTo>
                  <a:lnTo>
                    <a:pt x="3" y="53"/>
                  </a:lnTo>
                  <a:lnTo>
                    <a:pt x="1" y="44"/>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351" name="Freeform 350">
              <a:extLst>
                <a:ext uri="{FF2B5EF4-FFF2-40B4-BE49-F238E27FC236}">
                  <a16:creationId xmlns:a16="http://schemas.microsoft.com/office/drawing/2014/main" id="{39A11E8B-7ECA-E44B-B6D9-E1AEB51120A3}"/>
                </a:ext>
              </a:extLst>
            </p:cNvPr>
            <p:cNvSpPr>
              <a:spLocks/>
            </p:cNvSpPr>
            <p:nvPr/>
          </p:nvSpPr>
          <p:spPr bwMode="auto">
            <a:xfrm>
              <a:off x="5515771" y="4817395"/>
              <a:ext cx="285995" cy="296673"/>
            </a:xfrm>
            <a:custGeom>
              <a:avLst/>
              <a:gdLst>
                <a:gd name="T0" fmla="*/ 108 w 173"/>
                <a:gd name="T1" fmla="*/ 19 h 191"/>
                <a:gd name="T2" fmla="*/ 112 w 173"/>
                <a:gd name="T3" fmla="*/ 22 h 191"/>
                <a:gd name="T4" fmla="*/ 117 w 173"/>
                <a:gd name="T5" fmla="*/ 34 h 191"/>
                <a:gd name="T6" fmla="*/ 137 w 173"/>
                <a:gd name="T7" fmla="*/ 57 h 191"/>
                <a:gd name="T8" fmla="*/ 144 w 173"/>
                <a:gd name="T9" fmla="*/ 59 h 191"/>
                <a:gd name="T10" fmla="*/ 144 w 173"/>
                <a:gd name="T11" fmla="*/ 67 h 191"/>
                <a:gd name="T12" fmla="*/ 149 w 173"/>
                <a:gd name="T13" fmla="*/ 80 h 191"/>
                <a:gd name="T14" fmla="*/ 162 w 173"/>
                <a:gd name="T15" fmla="*/ 83 h 191"/>
                <a:gd name="T16" fmla="*/ 173 w 173"/>
                <a:gd name="T17" fmla="*/ 92 h 191"/>
                <a:gd name="T18" fmla="*/ 147 w 173"/>
                <a:gd name="T19" fmla="*/ 108 h 191"/>
                <a:gd name="T20" fmla="*/ 130 w 173"/>
                <a:gd name="T21" fmla="*/ 123 h 191"/>
                <a:gd name="T22" fmla="*/ 124 w 173"/>
                <a:gd name="T23" fmla="*/ 137 h 191"/>
                <a:gd name="T24" fmla="*/ 118 w 173"/>
                <a:gd name="T25" fmla="*/ 145 h 191"/>
                <a:gd name="T26" fmla="*/ 108 w 173"/>
                <a:gd name="T27" fmla="*/ 146 h 191"/>
                <a:gd name="T28" fmla="*/ 104 w 173"/>
                <a:gd name="T29" fmla="*/ 156 h 191"/>
                <a:gd name="T30" fmla="*/ 102 w 173"/>
                <a:gd name="T31" fmla="*/ 163 h 191"/>
                <a:gd name="T32" fmla="*/ 90 w 173"/>
                <a:gd name="T33" fmla="*/ 168 h 191"/>
                <a:gd name="T34" fmla="*/ 76 w 173"/>
                <a:gd name="T35" fmla="*/ 167 h 191"/>
                <a:gd name="T36" fmla="*/ 68 w 173"/>
                <a:gd name="T37" fmla="*/ 161 h 191"/>
                <a:gd name="T38" fmla="*/ 60 w 173"/>
                <a:gd name="T39" fmla="*/ 158 h 191"/>
                <a:gd name="T40" fmla="*/ 51 w 173"/>
                <a:gd name="T41" fmla="*/ 163 h 191"/>
                <a:gd name="T42" fmla="*/ 47 w 173"/>
                <a:gd name="T43" fmla="*/ 173 h 191"/>
                <a:gd name="T44" fmla="*/ 38 w 173"/>
                <a:gd name="T45" fmla="*/ 179 h 191"/>
                <a:gd name="T46" fmla="*/ 28 w 173"/>
                <a:gd name="T47" fmla="*/ 189 h 191"/>
                <a:gd name="T48" fmla="*/ 16 w 173"/>
                <a:gd name="T49" fmla="*/ 191 h 191"/>
                <a:gd name="T50" fmla="*/ 12 w 173"/>
                <a:gd name="T51" fmla="*/ 183 h 191"/>
                <a:gd name="T52" fmla="*/ 14 w 173"/>
                <a:gd name="T53" fmla="*/ 171 h 191"/>
                <a:gd name="T54" fmla="*/ 4 w 173"/>
                <a:gd name="T55" fmla="*/ 151 h 191"/>
                <a:gd name="T56" fmla="*/ 0 w 173"/>
                <a:gd name="T57" fmla="*/ 148 h 191"/>
                <a:gd name="T58" fmla="*/ 2 w 173"/>
                <a:gd name="T59" fmla="*/ 87 h 191"/>
                <a:gd name="T60" fmla="*/ 20 w 173"/>
                <a:gd name="T61" fmla="*/ 87 h 191"/>
                <a:gd name="T62" fmla="*/ 23 w 173"/>
                <a:gd name="T63" fmla="*/ 13 h 191"/>
                <a:gd name="T64" fmla="*/ 36 w 173"/>
                <a:gd name="T65" fmla="*/ 12 h 191"/>
                <a:gd name="T66" fmla="*/ 65 w 173"/>
                <a:gd name="T67" fmla="*/ 5 h 191"/>
                <a:gd name="T68" fmla="*/ 71 w 173"/>
                <a:gd name="T69" fmla="*/ 13 h 191"/>
                <a:gd name="T70" fmla="*/ 83 w 173"/>
                <a:gd name="T71" fmla="*/ 5 h 191"/>
                <a:gd name="T72" fmla="*/ 89 w 173"/>
                <a:gd name="T73" fmla="*/ 5 h 191"/>
                <a:gd name="T74" fmla="*/ 99 w 173"/>
                <a:gd name="T75" fmla="*/ 0 h 191"/>
                <a:gd name="T76" fmla="*/ 102 w 173"/>
                <a:gd name="T77" fmla="*/ 2 h 191"/>
                <a:gd name="T78" fmla="*/ 108 w 173"/>
                <a:gd name="T79" fmla="*/ 19 h 1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73" h="191">
                  <a:moveTo>
                    <a:pt x="108" y="19"/>
                  </a:moveTo>
                  <a:lnTo>
                    <a:pt x="112" y="22"/>
                  </a:lnTo>
                  <a:lnTo>
                    <a:pt x="117" y="34"/>
                  </a:lnTo>
                  <a:lnTo>
                    <a:pt x="137" y="57"/>
                  </a:lnTo>
                  <a:lnTo>
                    <a:pt x="144" y="59"/>
                  </a:lnTo>
                  <a:lnTo>
                    <a:pt x="144" y="67"/>
                  </a:lnTo>
                  <a:lnTo>
                    <a:pt x="149" y="80"/>
                  </a:lnTo>
                  <a:lnTo>
                    <a:pt x="162" y="83"/>
                  </a:lnTo>
                  <a:lnTo>
                    <a:pt x="173" y="92"/>
                  </a:lnTo>
                  <a:lnTo>
                    <a:pt x="147" y="108"/>
                  </a:lnTo>
                  <a:lnTo>
                    <a:pt x="130" y="123"/>
                  </a:lnTo>
                  <a:lnTo>
                    <a:pt x="124" y="137"/>
                  </a:lnTo>
                  <a:lnTo>
                    <a:pt x="118" y="145"/>
                  </a:lnTo>
                  <a:lnTo>
                    <a:pt x="108" y="146"/>
                  </a:lnTo>
                  <a:lnTo>
                    <a:pt x="104" y="156"/>
                  </a:lnTo>
                  <a:lnTo>
                    <a:pt x="102" y="163"/>
                  </a:lnTo>
                  <a:lnTo>
                    <a:pt x="90" y="168"/>
                  </a:lnTo>
                  <a:lnTo>
                    <a:pt x="76" y="167"/>
                  </a:lnTo>
                  <a:lnTo>
                    <a:pt x="68" y="161"/>
                  </a:lnTo>
                  <a:lnTo>
                    <a:pt x="60" y="158"/>
                  </a:lnTo>
                  <a:lnTo>
                    <a:pt x="51" y="163"/>
                  </a:lnTo>
                  <a:lnTo>
                    <a:pt x="47" y="173"/>
                  </a:lnTo>
                  <a:lnTo>
                    <a:pt x="38" y="179"/>
                  </a:lnTo>
                  <a:lnTo>
                    <a:pt x="28" y="189"/>
                  </a:lnTo>
                  <a:lnTo>
                    <a:pt x="16" y="191"/>
                  </a:lnTo>
                  <a:lnTo>
                    <a:pt x="12" y="183"/>
                  </a:lnTo>
                  <a:lnTo>
                    <a:pt x="14" y="171"/>
                  </a:lnTo>
                  <a:lnTo>
                    <a:pt x="4" y="151"/>
                  </a:lnTo>
                  <a:lnTo>
                    <a:pt x="0" y="148"/>
                  </a:lnTo>
                  <a:lnTo>
                    <a:pt x="2" y="87"/>
                  </a:lnTo>
                  <a:lnTo>
                    <a:pt x="20" y="87"/>
                  </a:lnTo>
                  <a:lnTo>
                    <a:pt x="23" y="13"/>
                  </a:lnTo>
                  <a:lnTo>
                    <a:pt x="36" y="12"/>
                  </a:lnTo>
                  <a:lnTo>
                    <a:pt x="65" y="5"/>
                  </a:lnTo>
                  <a:lnTo>
                    <a:pt x="71" y="13"/>
                  </a:lnTo>
                  <a:lnTo>
                    <a:pt x="83" y="5"/>
                  </a:lnTo>
                  <a:lnTo>
                    <a:pt x="89" y="5"/>
                  </a:lnTo>
                  <a:lnTo>
                    <a:pt x="99" y="0"/>
                  </a:lnTo>
                  <a:lnTo>
                    <a:pt x="102" y="2"/>
                  </a:lnTo>
                  <a:lnTo>
                    <a:pt x="108" y="1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352" name="Freeform 351">
              <a:extLst>
                <a:ext uri="{FF2B5EF4-FFF2-40B4-BE49-F238E27FC236}">
                  <a16:creationId xmlns:a16="http://schemas.microsoft.com/office/drawing/2014/main" id="{0B317FC0-E965-2A4D-ACC8-4D683C106B30}"/>
                </a:ext>
              </a:extLst>
            </p:cNvPr>
            <p:cNvSpPr>
              <a:spLocks/>
            </p:cNvSpPr>
            <p:nvPr/>
          </p:nvSpPr>
          <p:spPr bwMode="auto">
            <a:xfrm>
              <a:off x="5366988" y="3888545"/>
              <a:ext cx="391795" cy="285801"/>
            </a:xfrm>
            <a:custGeom>
              <a:avLst/>
              <a:gdLst>
                <a:gd name="T0" fmla="*/ 14 w 237"/>
                <a:gd name="T1" fmla="*/ 77 h 184"/>
                <a:gd name="T2" fmla="*/ 29 w 237"/>
                <a:gd name="T3" fmla="*/ 76 h 184"/>
                <a:gd name="T4" fmla="*/ 33 w 237"/>
                <a:gd name="T5" fmla="*/ 70 h 184"/>
                <a:gd name="T6" fmla="*/ 36 w 237"/>
                <a:gd name="T7" fmla="*/ 71 h 184"/>
                <a:gd name="T8" fmla="*/ 40 w 237"/>
                <a:gd name="T9" fmla="*/ 75 h 184"/>
                <a:gd name="T10" fmla="*/ 64 w 237"/>
                <a:gd name="T11" fmla="*/ 68 h 184"/>
                <a:gd name="T12" fmla="*/ 71 w 237"/>
                <a:gd name="T13" fmla="*/ 59 h 184"/>
                <a:gd name="T14" fmla="*/ 81 w 237"/>
                <a:gd name="T15" fmla="*/ 52 h 184"/>
                <a:gd name="T16" fmla="*/ 79 w 237"/>
                <a:gd name="T17" fmla="*/ 45 h 184"/>
                <a:gd name="T18" fmla="*/ 84 w 237"/>
                <a:gd name="T19" fmla="*/ 43 h 184"/>
                <a:gd name="T20" fmla="*/ 102 w 237"/>
                <a:gd name="T21" fmla="*/ 44 h 184"/>
                <a:gd name="T22" fmla="*/ 119 w 237"/>
                <a:gd name="T23" fmla="*/ 35 h 184"/>
                <a:gd name="T24" fmla="*/ 132 w 237"/>
                <a:gd name="T25" fmla="*/ 12 h 184"/>
                <a:gd name="T26" fmla="*/ 141 w 237"/>
                <a:gd name="T27" fmla="*/ 3 h 184"/>
                <a:gd name="T28" fmla="*/ 152 w 237"/>
                <a:gd name="T29" fmla="*/ 0 h 184"/>
                <a:gd name="T30" fmla="*/ 155 w 237"/>
                <a:gd name="T31" fmla="*/ 9 h 184"/>
                <a:gd name="T32" fmla="*/ 165 w 237"/>
                <a:gd name="T33" fmla="*/ 22 h 184"/>
                <a:gd name="T34" fmla="*/ 165 w 237"/>
                <a:gd name="T35" fmla="*/ 30 h 184"/>
                <a:gd name="T36" fmla="*/ 163 w 237"/>
                <a:gd name="T37" fmla="*/ 39 h 184"/>
                <a:gd name="T38" fmla="*/ 164 w 237"/>
                <a:gd name="T39" fmla="*/ 45 h 184"/>
                <a:gd name="T40" fmla="*/ 170 w 237"/>
                <a:gd name="T41" fmla="*/ 51 h 184"/>
                <a:gd name="T42" fmla="*/ 185 w 237"/>
                <a:gd name="T43" fmla="*/ 61 h 184"/>
                <a:gd name="T44" fmla="*/ 195 w 237"/>
                <a:gd name="T45" fmla="*/ 69 h 184"/>
                <a:gd name="T46" fmla="*/ 195 w 237"/>
                <a:gd name="T47" fmla="*/ 76 h 184"/>
                <a:gd name="T48" fmla="*/ 207 w 237"/>
                <a:gd name="T49" fmla="*/ 86 h 184"/>
                <a:gd name="T50" fmla="*/ 215 w 237"/>
                <a:gd name="T51" fmla="*/ 95 h 184"/>
                <a:gd name="T52" fmla="*/ 220 w 237"/>
                <a:gd name="T53" fmla="*/ 108 h 184"/>
                <a:gd name="T54" fmla="*/ 234 w 237"/>
                <a:gd name="T55" fmla="*/ 116 h 184"/>
                <a:gd name="T56" fmla="*/ 237 w 237"/>
                <a:gd name="T57" fmla="*/ 123 h 184"/>
                <a:gd name="T58" fmla="*/ 231 w 237"/>
                <a:gd name="T59" fmla="*/ 125 h 184"/>
                <a:gd name="T60" fmla="*/ 219 w 237"/>
                <a:gd name="T61" fmla="*/ 124 h 184"/>
                <a:gd name="T62" fmla="*/ 205 w 237"/>
                <a:gd name="T63" fmla="*/ 122 h 184"/>
                <a:gd name="T64" fmla="*/ 198 w 237"/>
                <a:gd name="T65" fmla="*/ 124 h 184"/>
                <a:gd name="T66" fmla="*/ 196 w 237"/>
                <a:gd name="T67" fmla="*/ 129 h 184"/>
                <a:gd name="T68" fmla="*/ 190 w 237"/>
                <a:gd name="T69" fmla="*/ 130 h 184"/>
                <a:gd name="T70" fmla="*/ 182 w 237"/>
                <a:gd name="T71" fmla="*/ 125 h 184"/>
                <a:gd name="T72" fmla="*/ 162 w 237"/>
                <a:gd name="T73" fmla="*/ 136 h 184"/>
                <a:gd name="T74" fmla="*/ 154 w 237"/>
                <a:gd name="T75" fmla="*/ 133 h 184"/>
                <a:gd name="T76" fmla="*/ 151 w 237"/>
                <a:gd name="T77" fmla="*/ 135 h 184"/>
                <a:gd name="T78" fmla="*/ 146 w 237"/>
                <a:gd name="T79" fmla="*/ 148 h 184"/>
                <a:gd name="T80" fmla="*/ 132 w 237"/>
                <a:gd name="T81" fmla="*/ 144 h 184"/>
                <a:gd name="T82" fmla="*/ 119 w 237"/>
                <a:gd name="T83" fmla="*/ 142 h 184"/>
                <a:gd name="T84" fmla="*/ 107 w 237"/>
                <a:gd name="T85" fmla="*/ 134 h 184"/>
                <a:gd name="T86" fmla="*/ 92 w 237"/>
                <a:gd name="T87" fmla="*/ 127 h 184"/>
                <a:gd name="T88" fmla="*/ 82 w 237"/>
                <a:gd name="T89" fmla="*/ 133 h 184"/>
                <a:gd name="T90" fmla="*/ 75 w 237"/>
                <a:gd name="T91" fmla="*/ 144 h 184"/>
                <a:gd name="T92" fmla="*/ 73 w 237"/>
                <a:gd name="T93" fmla="*/ 159 h 184"/>
                <a:gd name="T94" fmla="*/ 61 w 237"/>
                <a:gd name="T95" fmla="*/ 157 h 184"/>
                <a:gd name="T96" fmla="*/ 49 w 237"/>
                <a:gd name="T97" fmla="*/ 154 h 184"/>
                <a:gd name="T98" fmla="*/ 38 w 237"/>
                <a:gd name="T99" fmla="*/ 165 h 184"/>
                <a:gd name="T100" fmla="*/ 29 w 237"/>
                <a:gd name="T101" fmla="*/ 184 h 184"/>
                <a:gd name="T102" fmla="*/ 27 w 237"/>
                <a:gd name="T103" fmla="*/ 178 h 184"/>
                <a:gd name="T104" fmla="*/ 26 w 237"/>
                <a:gd name="T105" fmla="*/ 169 h 184"/>
                <a:gd name="T106" fmla="*/ 17 w 237"/>
                <a:gd name="T107" fmla="*/ 162 h 184"/>
                <a:gd name="T108" fmla="*/ 10 w 237"/>
                <a:gd name="T109" fmla="*/ 152 h 184"/>
                <a:gd name="T110" fmla="*/ 9 w 237"/>
                <a:gd name="T111" fmla="*/ 144 h 184"/>
                <a:gd name="T112" fmla="*/ 0 w 237"/>
                <a:gd name="T113" fmla="*/ 133 h 184"/>
                <a:gd name="T114" fmla="*/ 2 w 237"/>
                <a:gd name="T115" fmla="*/ 127 h 184"/>
                <a:gd name="T116" fmla="*/ 0 w 237"/>
                <a:gd name="T117" fmla="*/ 118 h 184"/>
                <a:gd name="T118" fmla="*/ 1 w 237"/>
                <a:gd name="T119" fmla="*/ 102 h 184"/>
                <a:gd name="T120" fmla="*/ 5 w 237"/>
                <a:gd name="T121" fmla="*/ 98 h 184"/>
                <a:gd name="T122" fmla="*/ 14 w 237"/>
                <a:gd name="T123" fmla="*/ 77 h 1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37" h="184">
                  <a:moveTo>
                    <a:pt x="14" y="77"/>
                  </a:moveTo>
                  <a:lnTo>
                    <a:pt x="29" y="76"/>
                  </a:lnTo>
                  <a:lnTo>
                    <a:pt x="33" y="70"/>
                  </a:lnTo>
                  <a:lnTo>
                    <a:pt x="36" y="71"/>
                  </a:lnTo>
                  <a:lnTo>
                    <a:pt x="40" y="75"/>
                  </a:lnTo>
                  <a:lnTo>
                    <a:pt x="64" y="68"/>
                  </a:lnTo>
                  <a:lnTo>
                    <a:pt x="71" y="59"/>
                  </a:lnTo>
                  <a:lnTo>
                    <a:pt x="81" y="52"/>
                  </a:lnTo>
                  <a:lnTo>
                    <a:pt x="79" y="45"/>
                  </a:lnTo>
                  <a:lnTo>
                    <a:pt x="84" y="43"/>
                  </a:lnTo>
                  <a:lnTo>
                    <a:pt x="102" y="44"/>
                  </a:lnTo>
                  <a:lnTo>
                    <a:pt x="119" y="35"/>
                  </a:lnTo>
                  <a:lnTo>
                    <a:pt x="132" y="12"/>
                  </a:lnTo>
                  <a:lnTo>
                    <a:pt x="141" y="3"/>
                  </a:lnTo>
                  <a:lnTo>
                    <a:pt x="152" y="0"/>
                  </a:lnTo>
                  <a:lnTo>
                    <a:pt x="155" y="9"/>
                  </a:lnTo>
                  <a:lnTo>
                    <a:pt x="165" y="22"/>
                  </a:lnTo>
                  <a:lnTo>
                    <a:pt x="165" y="30"/>
                  </a:lnTo>
                  <a:lnTo>
                    <a:pt x="163" y="39"/>
                  </a:lnTo>
                  <a:lnTo>
                    <a:pt x="164" y="45"/>
                  </a:lnTo>
                  <a:lnTo>
                    <a:pt x="170" y="51"/>
                  </a:lnTo>
                  <a:lnTo>
                    <a:pt x="185" y="61"/>
                  </a:lnTo>
                  <a:lnTo>
                    <a:pt x="195" y="69"/>
                  </a:lnTo>
                  <a:lnTo>
                    <a:pt x="195" y="76"/>
                  </a:lnTo>
                  <a:lnTo>
                    <a:pt x="207" y="86"/>
                  </a:lnTo>
                  <a:lnTo>
                    <a:pt x="215" y="95"/>
                  </a:lnTo>
                  <a:lnTo>
                    <a:pt x="220" y="108"/>
                  </a:lnTo>
                  <a:lnTo>
                    <a:pt x="234" y="116"/>
                  </a:lnTo>
                  <a:lnTo>
                    <a:pt x="237" y="123"/>
                  </a:lnTo>
                  <a:lnTo>
                    <a:pt x="231" y="125"/>
                  </a:lnTo>
                  <a:lnTo>
                    <a:pt x="219" y="124"/>
                  </a:lnTo>
                  <a:lnTo>
                    <a:pt x="205" y="122"/>
                  </a:lnTo>
                  <a:lnTo>
                    <a:pt x="198" y="124"/>
                  </a:lnTo>
                  <a:lnTo>
                    <a:pt x="196" y="129"/>
                  </a:lnTo>
                  <a:lnTo>
                    <a:pt x="190" y="130"/>
                  </a:lnTo>
                  <a:lnTo>
                    <a:pt x="182" y="125"/>
                  </a:lnTo>
                  <a:lnTo>
                    <a:pt x="162" y="136"/>
                  </a:lnTo>
                  <a:lnTo>
                    <a:pt x="154" y="133"/>
                  </a:lnTo>
                  <a:lnTo>
                    <a:pt x="151" y="135"/>
                  </a:lnTo>
                  <a:lnTo>
                    <a:pt x="146" y="148"/>
                  </a:lnTo>
                  <a:lnTo>
                    <a:pt x="132" y="144"/>
                  </a:lnTo>
                  <a:lnTo>
                    <a:pt x="119" y="142"/>
                  </a:lnTo>
                  <a:lnTo>
                    <a:pt x="107" y="134"/>
                  </a:lnTo>
                  <a:lnTo>
                    <a:pt x="92" y="127"/>
                  </a:lnTo>
                  <a:lnTo>
                    <a:pt x="82" y="133"/>
                  </a:lnTo>
                  <a:lnTo>
                    <a:pt x="75" y="144"/>
                  </a:lnTo>
                  <a:lnTo>
                    <a:pt x="73" y="159"/>
                  </a:lnTo>
                  <a:lnTo>
                    <a:pt x="61" y="157"/>
                  </a:lnTo>
                  <a:lnTo>
                    <a:pt x="49" y="154"/>
                  </a:lnTo>
                  <a:lnTo>
                    <a:pt x="38" y="165"/>
                  </a:lnTo>
                  <a:lnTo>
                    <a:pt x="29" y="184"/>
                  </a:lnTo>
                  <a:lnTo>
                    <a:pt x="27" y="178"/>
                  </a:lnTo>
                  <a:lnTo>
                    <a:pt x="26" y="169"/>
                  </a:lnTo>
                  <a:lnTo>
                    <a:pt x="17" y="162"/>
                  </a:lnTo>
                  <a:lnTo>
                    <a:pt x="10" y="152"/>
                  </a:lnTo>
                  <a:lnTo>
                    <a:pt x="9" y="144"/>
                  </a:lnTo>
                  <a:lnTo>
                    <a:pt x="0" y="133"/>
                  </a:lnTo>
                  <a:lnTo>
                    <a:pt x="2" y="127"/>
                  </a:lnTo>
                  <a:lnTo>
                    <a:pt x="0" y="118"/>
                  </a:lnTo>
                  <a:lnTo>
                    <a:pt x="1" y="102"/>
                  </a:lnTo>
                  <a:lnTo>
                    <a:pt x="5" y="98"/>
                  </a:lnTo>
                  <a:lnTo>
                    <a:pt x="14" y="77"/>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353" name="Freeform 352">
              <a:extLst>
                <a:ext uri="{FF2B5EF4-FFF2-40B4-BE49-F238E27FC236}">
                  <a16:creationId xmlns:a16="http://schemas.microsoft.com/office/drawing/2014/main" id="{436D89CD-8DC5-1E4A-8434-53B878968A06}"/>
                </a:ext>
              </a:extLst>
            </p:cNvPr>
            <p:cNvSpPr>
              <a:spLocks/>
            </p:cNvSpPr>
            <p:nvPr/>
          </p:nvSpPr>
          <p:spPr bwMode="auto">
            <a:xfrm>
              <a:off x="5090913" y="2709621"/>
              <a:ext cx="117373" cy="65236"/>
            </a:xfrm>
            <a:custGeom>
              <a:avLst/>
              <a:gdLst>
                <a:gd name="T0" fmla="*/ 57 w 71"/>
                <a:gd name="T1" fmla="*/ 6 h 42"/>
                <a:gd name="T2" fmla="*/ 58 w 71"/>
                <a:gd name="T3" fmla="*/ 10 h 42"/>
                <a:gd name="T4" fmla="*/ 56 w 71"/>
                <a:gd name="T5" fmla="*/ 15 h 42"/>
                <a:gd name="T6" fmla="*/ 63 w 71"/>
                <a:gd name="T7" fmla="*/ 19 h 42"/>
                <a:gd name="T8" fmla="*/ 71 w 71"/>
                <a:gd name="T9" fmla="*/ 19 h 42"/>
                <a:gd name="T10" fmla="*/ 71 w 71"/>
                <a:gd name="T11" fmla="*/ 27 h 42"/>
                <a:gd name="T12" fmla="*/ 64 w 71"/>
                <a:gd name="T13" fmla="*/ 31 h 42"/>
                <a:gd name="T14" fmla="*/ 51 w 71"/>
                <a:gd name="T15" fmla="*/ 28 h 42"/>
                <a:gd name="T16" fmla="*/ 48 w 71"/>
                <a:gd name="T17" fmla="*/ 37 h 42"/>
                <a:gd name="T18" fmla="*/ 40 w 71"/>
                <a:gd name="T19" fmla="*/ 37 h 42"/>
                <a:gd name="T20" fmla="*/ 38 w 71"/>
                <a:gd name="T21" fmla="*/ 34 h 42"/>
                <a:gd name="T22" fmla="*/ 29 w 71"/>
                <a:gd name="T23" fmla="*/ 41 h 42"/>
                <a:gd name="T24" fmla="*/ 21 w 71"/>
                <a:gd name="T25" fmla="*/ 42 h 42"/>
                <a:gd name="T26" fmla="*/ 13 w 71"/>
                <a:gd name="T27" fmla="*/ 38 h 42"/>
                <a:gd name="T28" fmla="*/ 8 w 71"/>
                <a:gd name="T29" fmla="*/ 29 h 42"/>
                <a:gd name="T30" fmla="*/ 0 w 71"/>
                <a:gd name="T31" fmla="*/ 32 h 42"/>
                <a:gd name="T32" fmla="*/ 0 w 71"/>
                <a:gd name="T33" fmla="*/ 22 h 42"/>
                <a:gd name="T34" fmla="*/ 11 w 71"/>
                <a:gd name="T35" fmla="*/ 11 h 42"/>
                <a:gd name="T36" fmla="*/ 11 w 71"/>
                <a:gd name="T37" fmla="*/ 6 h 42"/>
                <a:gd name="T38" fmla="*/ 18 w 71"/>
                <a:gd name="T39" fmla="*/ 8 h 42"/>
                <a:gd name="T40" fmla="*/ 22 w 71"/>
                <a:gd name="T41" fmla="*/ 4 h 42"/>
                <a:gd name="T42" fmla="*/ 36 w 71"/>
                <a:gd name="T43" fmla="*/ 4 h 42"/>
                <a:gd name="T44" fmla="*/ 40 w 71"/>
                <a:gd name="T45" fmla="*/ 0 h 42"/>
                <a:gd name="T46" fmla="*/ 57 w 71"/>
                <a:gd name="T47" fmla="*/ 6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71" h="42">
                  <a:moveTo>
                    <a:pt x="57" y="6"/>
                  </a:moveTo>
                  <a:lnTo>
                    <a:pt x="58" y="10"/>
                  </a:lnTo>
                  <a:lnTo>
                    <a:pt x="56" y="15"/>
                  </a:lnTo>
                  <a:lnTo>
                    <a:pt x="63" y="19"/>
                  </a:lnTo>
                  <a:lnTo>
                    <a:pt x="71" y="19"/>
                  </a:lnTo>
                  <a:lnTo>
                    <a:pt x="71" y="27"/>
                  </a:lnTo>
                  <a:lnTo>
                    <a:pt x="64" y="31"/>
                  </a:lnTo>
                  <a:lnTo>
                    <a:pt x="51" y="28"/>
                  </a:lnTo>
                  <a:lnTo>
                    <a:pt x="48" y="37"/>
                  </a:lnTo>
                  <a:lnTo>
                    <a:pt x="40" y="37"/>
                  </a:lnTo>
                  <a:lnTo>
                    <a:pt x="38" y="34"/>
                  </a:lnTo>
                  <a:lnTo>
                    <a:pt x="29" y="41"/>
                  </a:lnTo>
                  <a:lnTo>
                    <a:pt x="21" y="42"/>
                  </a:lnTo>
                  <a:lnTo>
                    <a:pt x="13" y="38"/>
                  </a:lnTo>
                  <a:lnTo>
                    <a:pt x="8" y="29"/>
                  </a:lnTo>
                  <a:lnTo>
                    <a:pt x="0" y="32"/>
                  </a:lnTo>
                  <a:lnTo>
                    <a:pt x="0" y="22"/>
                  </a:lnTo>
                  <a:lnTo>
                    <a:pt x="11" y="11"/>
                  </a:lnTo>
                  <a:lnTo>
                    <a:pt x="11" y="6"/>
                  </a:lnTo>
                  <a:lnTo>
                    <a:pt x="18" y="8"/>
                  </a:lnTo>
                  <a:lnTo>
                    <a:pt x="22" y="4"/>
                  </a:lnTo>
                  <a:lnTo>
                    <a:pt x="36" y="4"/>
                  </a:lnTo>
                  <a:lnTo>
                    <a:pt x="40" y="0"/>
                  </a:lnTo>
                  <a:lnTo>
                    <a:pt x="57" y="6"/>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354" name="Freeform 353">
              <a:extLst>
                <a:ext uri="{FF2B5EF4-FFF2-40B4-BE49-F238E27FC236}">
                  <a16:creationId xmlns:a16="http://schemas.microsoft.com/office/drawing/2014/main" id="{A2962F73-2BE9-DC44-9BB8-8FB40CDF6D49}"/>
                </a:ext>
              </a:extLst>
            </p:cNvPr>
            <p:cNvSpPr>
              <a:spLocks/>
            </p:cNvSpPr>
            <p:nvPr/>
          </p:nvSpPr>
          <p:spPr bwMode="auto">
            <a:xfrm>
              <a:off x="4667708" y="3908739"/>
              <a:ext cx="181845" cy="198817"/>
            </a:xfrm>
            <a:custGeom>
              <a:avLst/>
              <a:gdLst>
                <a:gd name="T0" fmla="*/ 105 w 110"/>
                <a:gd name="T1" fmla="*/ 115 h 128"/>
                <a:gd name="T2" fmla="*/ 97 w 110"/>
                <a:gd name="T3" fmla="*/ 115 h 128"/>
                <a:gd name="T4" fmla="*/ 84 w 110"/>
                <a:gd name="T5" fmla="*/ 111 h 128"/>
                <a:gd name="T6" fmla="*/ 72 w 110"/>
                <a:gd name="T7" fmla="*/ 111 h 128"/>
                <a:gd name="T8" fmla="*/ 50 w 110"/>
                <a:gd name="T9" fmla="*/ 115 h 128"/>
                <a:gd name="T10" fmla="*/ 37 w 110"/>
                <a:gd name="T11" fmla="*/ 121 h 128"/>
                <a:gd name="T12" fmla="*/ 19 w 110"/>
                <a:gd name="T13" fmla="*/ 128 h 128"/>
                <a:gd name="T14" fmla="*/ 16 w 110"/>
                <a:gd name="T15" fmla="*/ 128 h 128"/>
                <a:gd name="T16" fmla="*/ 17 w 110"/>
                <a:gd name="T17" fmla="*/ 111 h 128"/>
                <a:gd name="T18" fmla="*/ 19 w 110"/>
                <a:gd name="T19" fmla="*/ 108 h 128"/>
                <a:gd name="T20" fmla="*/ 18 w 110"/>
                <a:gd name="T21" fmla="*/ 100 h 128"/>
                <a:gd name="T22" fmla="*/ 11 w 110"/>
                <a:gd name="T23" fmla="*/ 91 h 128"/>
                <a:gd name="T24" fmla="*/ 5 w 110"/>
                <a:gd name="T25" fmla="*/ 90 h 128"/>
                <a:gd name="T26" fmla="*/ 0 w 110"/>
                <a:gd name="T27" fmla="*/ 84 h 128"/>
                <a:gd name="T28" fmla="*/ 3 w 110"/>
                <a:gd name="T29" fmla="*/ 75 h 128"/>
                <a:gd name="T30" fmla="*/ 2 w 110"/>
                <a:gd name="T31" fmla="*/ 65 h 128"/>
                <a:gd name="T32" fmla="*/ 3 w 110"/>
                <a:gd name="T33" fmla="*/ 59 h 128"/>
                <a:gd name="T34" fmla="*/ 6 w 110"/>
                <a:gd name="T35" fmla="*/ 59 h 128"/>
                <a:gd name="T36" fmla="*/ 7 w 110"/>
                <a:gd name="T37" fmla="*/ 50 h 128"/>
                <a:gd name="T38" fmla="*/ 5 w 110"/>
                <a:gd name="T39" fmla="*/ 46 h 128"/>
                <a:gd name="T40" fmla="*/ 7 w 110"/>
                <a:gd name="T41" fmla="*/ 43 h 128"/>
                <a:gd name="T42" fmla="*/ 14 w 110"/>
                <a:gd name="T43" fmla="*/ 40 h 128"/>
                <a:gd name="T44" fmla="*/ 9 w 110"/>
                <a:gd name="T45" fmla="*/ 24 h 128"/>
                <a:gd name="T46" fmla="*/ 5 w 110"/>
                <a:gd name="T47" fmla="*/ 15 h 128"/>
                <a:gd name="T48" fmla="*/ 7 w 110"/>
                <a:gd name="T49" fmla="*/ 8 h 128"/>
                <a:gd name="T50" fmla="*/ 11 w 110"/>
                <a:gd name="T51" fmla="*/ 6 h 128"/>
                <a:gd name="T52" fmla="*/ 13 w 110"/>
                <a:gd name="T53" fmla="*/ 5 h 128"/>
                <a:gd name="T54" fmla="*/ 18 w 110"/>
                <a:gd name="T55" fmla="*/ 7 h 128"/>
                <a:gd name="T56" fmla="*/ 32 w 110"/>
                <a:gd name="T57" fmla="*/ 8 h 128"/>
                <a:gd name="T58" fmla="*/ 35 w 110"/>
                <a:gd name="T59" fmla="*/ 2 h 128"/>
                <a:gd name="T60" fmla="*/ 39 w 110"/>
                <a:gd name="T61" fmla="*/ 2 h 128"/>
                <a:gd name="T62" fmla="*/ 44 w 110"/>
                <a:gd name="T63" fmla="*/ 0 h 128"/>
                <a:gd name="T64" fmla="*/ 47 w 110"/>
                <a:gd name="T65" fmla="*/ 9 h 128"/>
                <a:gd name="T66" fmla="*/ 51 w 110"/>
                <a:gd name="T67" fmla="*/ 6 h 128"/>
                <a:gd name="T68" fmla="*/ 58 w 110"/>
                <a:gd name="T69" fmla="*/ 3 h 128"/>
                <a:gd name="T70" fmla="*/ 67 w 110"/>
                <a:gd name="T71" fmla="*/ 7 h 128"/>
                <a:gd name="T72" fmla="*/ 70 w 110"/>
                <a:gd name="T73" fmla="*/ 14 h 128"/>
                <a:gd name="T74" fmla="*/ 78 w 110"/>
                <a:gd name="T75" fmla="*/ 19 h 128"/>
                <a:gd name="T76" fmla="*/ 85 w 110"/>
                <a:gd name="T77" fmla="*/ 14 h 128"/>
                <a:gd name="T78" fmla="*/ 93 w 110"/>
                <a:gd name="T79" fmla="*/ 13 h 128"/>
                <a:gd name="T80" fmla="*/ 106 w 110"/>
                <a:gd name="T81" fmla="*/ 18 h 128"/>
                <a:gd name="T82" fmla="*/ 110 w 110"/>
                <a:gd name="T83" fmla="*/ 48 h 128"/>
                <a:gd name="T84" fmla="*/ 103 w 110"/>
                <a:gd name="T85" fmla="*/ 65 h 128"/>
                <a:gd name="T86" fmla="*/ 98 w 110"/>
                <a:gd name="T87" fmla="*/ 88 h 128"/>
                <a:gd name="T88" fmla="*/ 106 w 110"/>
                <a:gd name="T89" fmla="*/ 107 h 128"/>
                <a:gd name="T90" fmla="*/ 105 w 110"/>
                <a:gd name="T91" fmla="*/ 115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10" h="128">
                  <a:moveTo>
                    <a:pt x="105" y="115"/>
                  </a:moveTo>
                  <a:lnTo>
                    <a:pt x="97" y="115"/>
                  </a:lnTo>
                  <a:lnTo>
                    <a:pt x="84" y="111"/>
                  </a:lnTo>
                  <a:lnTo>
                    <a:pt x="72" y="111"/>
                  </a:lnTo>
                  <a:lnTo>
                    <a:pt x="50" y="115"/>
                  </a:lnTo>
                  <a:lnTo>
                    <a:pt x="37" y="121"/>
                  </a:lnTo>
                  <a:lnTo>
                    <a:pt x="19" y="128"/>
                  </a:lnTo>
                  <a:lnTo>
                    <a:pt x="16" y="128"/>
                  </a:lnTo>
                  <a:lnTo>
                    <a:pt x="17" y="111"/>
                  </a:lnTo>
                  <a:lnTo>
                    <a:pt x="19" y="108"/>
                  </a:lnTo>
                  <a:lnTo>
                    <a:pt x="18" y="100"/>
                  </a:lnTo>
                  <a:lnTo>
                    <a:pt x="11" y="91"/>
                  </a:lnTo>
                  <a:lnTo>
                    <a:pt x="5" y="90"/>
                  </a:lnTo>
                  <a:lnTo>
                    <a:pt x="0" y="84"/>
                  </a:lnTo>
                  <a:lnTo>
                    <a:pt x="3" y="75"/>
                  </a:lnTo>
                  <a:lnTo>
                    <a:pt x="2" y="65"/>
                  </a:lnTo>
                  <a:lnTo>
                    <a:pt x="3" y="59"/>
                  </a:lnTo>
                  <a:lnTo>
                    <a:pt x="6" y="59"/>
                  </a:lnTo>
                  <a:lnTo>
                    <a:pt x="7" y="50"/>
                  </a:lnTo>
                  <a:lnTo>
                    <a:pt x="5" y="46"/>
                  </a:lnTo>
                  <a:lnTo>
                    <a:pt x="7" y="43"/>
                  </a:lnTo>
                  <a:lnTo>
                    <a:pt x="14" y="40"/>
                  </a:lnTo>
                  <a:lnTo>
                    <a:pt x="9" y="24"/>
                  </a:lnTo>
                  <a:lnTo>
                    <a:pt x="5" y="15"/>
                  </a:lnTo>
                  <a:lnTo>
                    <a:pt x="7" y="8"/>
                  </a:lnTo>
                  <a:lnTo>
                    <a:pt x="11" y="6"/>
                  </a:lnTo>
                  <a:lnTo>
                    <a:pt x="13" y="5"/>
                  </a:lnTo>
                  <a:lnTo>
                    <a:pt x="18" y="7"/>
                  </a:lnTo>
                  <a:lnTo>
                    <a:pt x="32" y="8"/>
                  </a:lnTo>
                  <a:lnTo>
                    <a:pt x="35" y="2"/>
                  </a:lnTo>
                  <a:lnTo>
                    <a:pt x="39" y="2"/>
                  </a:lnTo>
                  <a:lnTo>
                    <a:pt x="44" y="0"/>
                  </a:lnTo>
                  <a:lnTo>
                    <a:pt x="47" y="9"/>
                  </a:lnTo>
                  <a:lnTo>
                    <a:pt x="51" y="6"/>
                  </a:lnTo>
                  <a:lnTo>
                    <a:pt x="58" y="3"/>
                  </a:lnTo>
                  <a:lnTo>
                    <a:pt x="67" y="7"/>
                  </a:lnTo>
                  <a:lnTo>
                    <a:pt x="70" y="14"/>
                  </a:lnTo>
                  <a:lnTo>
                    <a:pt x="78" y="19"/>
                  </a:lnTo>
                  <a:lnTo>
                    <a:pt x="85" y="14"/>
                  </a:lnTo>
                  <a:lnTo>
                    <a:pt x="93" y="13"/>
                  </a:lnTo>
                  <a:lnTo>
                    <a:pt x="106" y="18"/>
                  </a:lnTo>
                  <a:lnTo>
                    <a:pt x="110" y="48"/>
                  </a:lnTo>
                  <a:lnTo>
                    <a:pt x="103" y="65"/>
                  </a:lnTo>
                  <a:lnTo>
                    <a:pt x="98" y="88"/>
                  </a:lnTo>
                  <a:lnTo>
                    <a:pt x="106" y="107"/>
                  </a:lnTo>
                  <a:lnTo>
                    <a:pt x="105" y="11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355" name="Freeform 354">
              <a:extLst>
                <a:ext uri="{FF2B5EF4-FFF2-40B4-BE49-F238E27FC236}">
                  <a16:creationId xmlns:a16="http://schemas.microsoft.com/office/drawing/2014/main" id="{BE058347-F797-7E41-BCA0-D6CE01B6A255}"/>
                </a:ext>
              </a:extLst>
            </p:cNvPr>
            <p:cNvSpPr>
              <a:spLocks/>
            </p:cNvSpPr>
            <p:nvPr/>
          </p:nvSpPr>
          <p:spPr bwMode="auto">
            <a:xfrm>
              <a:off x="5185143" y="3832628"/>
              <a:ext cx="229787" cy="358804"/>
            </a:xfrm>
            <a:custGeom>
              <a:avLst/>
              <a:gdLst>
                <a:gd name="T0" fmla="*/ 85 w 139"/>
                <a:gd name="T1" fmla="*/ 220 h 231"/>
                <a:gd name="T2" fmla="*/ 82 w 139"/>
                <a:gd name="T3" fmla="*/ 219 h 231"/>
                <a:gd name="T4" fmla="*/ 71 w 139"/>
                <a:gd name="T5" fmla="*/ 222 h 231"/>
                <a:gd name="T6" fmla="*/ 60 w 139"/>
                <a:gd name="T7" fmla="*/ 219 h 231"/>
                <a:gd name="T8" fmla="*/ 52 w 139"/>
                <a:gd name="T9" fmla="*/ 220 h 231"/>
                <a:gd name="T10" fmla="*/ 22 w 139"/>
                <a:gd name="T11" fmla="*/ 220 h 231"/>
                <a:gd name="T12" fmla="*/ 24 w 139"/>
                <a:gd name="T13" fmla="*/ 204 h 231"/>
                <a:gd name="T14" fmla="*/ 17 w 139"/>
                <a:gd name="T15" fmla="*/ 190 h 231"/>
                <a:gd name="T16" fmla="*/ 9 w 139"/>
                <a:gd name="T17" fmla="*/ 186 h 231"/>
                <a:gd name="T18" fmla="*/ 5 w 139"/>
                <a:gd name="T19" fmla="*/ 177 h 231"/>
                <a:gd name="T20" fmla="*/ 0 w 139"/>
                <a:gd name="T21" fmla="*/ 174 h 231"/>
                <a:gd name="T22" fmla="*/ 0 w 139"/>
                <a:gd name="T23" fmla="*/ 168 h 231"/>
                <a:gd name="T24" fmla="*/ 5 w 139"/>
                <a:gd name="T25" fmla="*/ 154 h 231"/>
                <a:gd name="T26" fmla="*/ 14 w 139"/>
                <a:gd name="T27" fmla="*/ 134 h 231"/>
                <a:gd name="T28" fmla="*/ 19 w 139"/>
                <a:gd name="T29" fmla="*/ 133 h 231"/>
                <a:gd name="T30" fmla="*/ 30 w 139"/>
                <a:gd name="T31" fmla="*/ 121 h 231"/>
                <a:gd name="T32" fmla="*/ 37 w 139"/>
                <a:gd name="T33" fmla="*/ 121 h 231"/>
                <a:gd name="T34" fmla="*/ 47 w 139"/>
                <a:gd name="T35" fmla="*/ 129 h 231"/>
                <a:gd name="T36" fmla="*/ 60 w 139"/>
                <a:gd name="T37" fmla="*/ 122 h 231"/>
                <a:gd name="T38" fmla="*/ 61 w 139"/>
                <a:gd name="T39" fmla="*/ 114 h 231"/>
                <a:gd name="T40" fmla="*/ 66 w 139"/>
                <a:gd name="T41" fmla="*/ 105 h 231"/>
                <a:gd name="T42" fmla="*/ 68 w 139"/>
                <a:gd name="T43" fmla="*/ 95 h 231"/>
                <a:gd name="T44" fmla="*/ 78 w 139"/>
                <a:gd name="T45" fmla="*/ 86 h 231"/>
                <a:gd name="T46" fmla="*/ 81 w 139"/>
                <a:gd name="T47" fmla="*/ 72 h 231"/>
                <a:gd name="T48" fmla="*/ 85 w 139"/>
                <a:gd name="T49" fmla="*/ 67 h 231"/>
                <a:gd name="T50" fmla="*/ 88 w 139"/>
                <a:gd name="T51" fmla="*/ 56 h 231"/>
                <a:gd name="T52" fmla="*/ 93 w 139"/>
                <a:gd name="T53" fmla="*/ 43 h 231"/>
                <a:gd name="T54" fmla="*/ 108 w 139"/>
                <a:gd name="T55" fmla="*/ 27 h 231"/>
                <a:gd name="T56" fmla="*/ 108 w 139"/>
                <a:gd name="T57" fmla="*/ 20 h 231"/>
                <a:gd name="T58" fmla="*/ 110 w 139"/>
                <a:gd name="T59" fmla="*/ 16 h 231"/>
                <a:gd name="T60" fmla="*/ 103 w 139"/>
                <a:gd name="T61" fmla="*/ 8 h 231"/>
                <a:gd name="T62" fmla="*/ 104 w 139"/>
                <a:gd name="T63" fmla="*/ 1 h 231"/>
                <a:gd name="T64" fmla="*/ 109 w 139"/>
                <a:gd name="T65" fmla="*/ 0 h 231"/>
                <a:gd name="T66" fmla="*/ 116 w 139"/>
                <a:gd name="T67" fmla="*/ 14 h 231"/>
                <a:gd name="T68" fmla="*/ 118 w 139"/>
                <a:gd name="T69" fmla="*/ 27 h 231"/>
                <a:gd name="T70" fmla="*/ 117 w 139"/>
                <a:gd name="T71" fmla="*/ 41 h 231"/>
                <a:gd name="T72" fmla="*/ 127 w 139"/>
                <a:gd name="T73" fmla="*/ 60 h 231"/>
                <a:gd name="T74" fmla="*/ 117 w 139"/>
                <a:gd name="T75" fmla="*/ 60 h 231"/>
                <a:gd name="T76" fmla="*/ 112 w 139"/>
                <a:gd name="T77" fmla="*/ 61 h 231"/>
                <a:gd name="T78" fmla="*/ 104 w 139"/>
                <a:gd name="T79" fmla="*/ 59 h 231"/>
                <a:gd name="T80" fmla="*/ 100 w 139"/>
                <a:gd name="T81" fmla="*/ 69 h 231"/>
                <a:gd name="T82" fmla="*/ 111 w 139"/>
                <a:gd name="T83" fmla="*/ 81 h 231"/>
                <a:gd name="T84" fmla="*/ 119 w 139"/>
                <a:gd name="T85" fmla="*/ 85 h 231"/>
                <a:gd name="T86" fmla="*/ 121 w 139"/>
                <a:gd name="T87" fmla="*/ 93 h 231"/>
                <a:gd name="T88" fmla="*/ 127 w 139"/>
                <a:gd name="T89" fmla="*/ 107 h 231"/>
                <a:gd name="T90" fmla="*/ 124 w 139"/>
                <a:gd name="T91" fmla="*/ 113 h 231"/>
                <a:gd name="T92" fmla="*/ 115 w 139"/>
                <a:gd name="T93" fmla="*/ 134 h 231"/>
                <a:gd name="T94" fmla="*/ 111 w 139"/>
                <a:gd name="T95" fmla="*/ 138 h 231"/>
                <a:gd name="T96" fmla="*/ 110 w 139"/>
                <a:gd name="T97" fmla="*/ 154 h 231"/>
                <a:gd name="T98" fmla="*/ 112 w 139"/>
                <a:gd name="T99" fmla="*/ 163 h 231"/>
                <a:gd name="T100" fmla="*/ 110 w 139"/>
                <a:gd name="T101" fmla="*/ 169 h 231"/>
                <a:gd name="T102" fmla="*/ 119 w 139"/>
                <a:gd name="T103" fmla="*/ 180 h 231"/>
                <a:gd name="T104" fmla="*/ 120 w 139"/>
                <a:gd name="T105" fmla="*/ 188 h 231"/>
                <a:gd name="T106" fmla="*/ 127 w 139"/>
                <a:gd name="T107" fmla="*/ 198 h 231"/>
                <a:gd name="T108" fmla="*/ 136 w 139"/>
                <a:gd name="T109" fmla="*/ 205 h 231"/>
                <a:gd name="T110" fmla="*/ 137 w 139"/>
                <a:gd name="T111" fmla="*/ 214 h 231"/>
                <a:gd name="T112" fmla="*/ 139 w 139"/>
                <a:gd name="T113" fmla="*/ 220 h 231"/>
                <a:gd name="T114" fmla="*/ 137 w 139"/>
                <a:gd name="T115" fmla="*/ 231 h 231"/>
                <a:gd name="T116" fmla="*/ 123 w 139"/>
                <a:gd name="T117" fmla="*/ 227 h 231"/>
                <a:gd name="T118" fmla="*/ 108 w 139"/>
                <a:gd name="T119" fmla="*/ 221 h 231"/>
                <a:gd name="T120" fmla="*/ 85 w 139"/>
                <a:gd name="T121" fmla="*/ 220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39" h="231">
                  <a:moveTo>
                    <a:pt x="85" y="220"/>
                  </a:moveTo>
                  <a:lnTo>
                    <a:pt x="82" y="219"/>
                  </a:lnTo>
                  <a:lnTo>
                    <a:pt x="71" y="222"/>
                  </a:lnTo>
                  <a:lnTo>
                    <a:pt x="60" y="219"/>
                  </a:lnTo>
                  <a:lnTo>
                    <a:pt x="52" y="220"/>
                  </a:lnTo>
                  <a:lnTo>
                    <a:pt x="22" y="220"/>
                  </a:lnTo>
                  <a:lnTo>
                    <a:pt x="24" y="204"/>
                  </a:lnTo>
                  <a:lnTo>
                    <a:pt x="17" y="190"/>
                  </a:lnTo>
                  <a:lnTo>
                    <a:pt x="9" y="186"/>
                  </a:lnTo>
                  <a:lnTo>
                    <a:pt x="5" y="177"/>
                  </a:lnTo>
                  <a:lnTo>
                    <a:pt x="0" y="174"/>
                  </a:lnTo>
                  <a:lnTo>
                    <a:pt x="0" y="168"/>
                  </a:lnTo>
                  <a:lnTo>
                    <a:pt x="5" y="154"/>
                  </a:lnTo>
                  <a:lnTo>
                    <a:pt x="14" y="134"/>
                  </a:lnTo>
                  <a:lnTo>
                    <a:pt x="19" y="133"/>
                  </a:lnTo>
                  <a:lnTo>
                    <a:pt x="30" y="121"/>
                  </a:lnTo>
                  <a:lnTo>
                    <a:pt x="37" y="121"/>
                  </a:lnTo>
                  <a:lnTo>
                    <a:pt x="47" y="129"/>
                  </a:lnTo>
                  <a:lnTo>
                    <a:pt x="60" y="122"/>
                  </a:lnTo>
                  <a:lnTo>
                    <a:pt x="61" y="114"/>
                  </a:lnTo>
                  <a:lnTo>
                    <a:pt x="66" y="105"/>
                  </a:lnTo>
                  <a:lnTo>
                    <a:pt x="68" y="95"/>
                  </a:lnTo>
                  <a:lnTo>
                    <a:pt x="78" y="86"/>
                  </a:lnTo>
                  <a:lnTo>
                    <a:pt x="81" y="72"/>
                  </a:lnTo>
                  <a:lnTo>
                    <a:pt x="85" y="67"/>
                  </a:lnTo>
                  <a:lnTo>
                    <a:pt x="88" y="56"/>
                  </a:lnTo>
                  <a:lnTo>
                    <a:pt x="93" y="43"/>
                  </a:lnTo>
                  <a:lnTo>
                    <a:pt x="108" y="27"/>
                  </a:lnTo>
                  <a:lnTo>
                    <a:pt x="108" y="20"/>
                  </a:lnTo>
                  <a:lnTo>
                    <a:pt x="110" y="16"/>
                  </a:lnTo>
                  <a:lnTo>
                    <a:pt x="103" y="8"/>
                  </a:lnTo>
                  <a:lnTo>
                    <a:pt x="104" y="1"/>
                  </a:lnTo>
                  <a:lnTo>
                    <a:pt x="109" y="0"/>
                  </a:lnTo>
                  <a:lnTo>
                    <a:pt x="116" y="14"/>
                  </a:lnTo>
                  <a:lnTo>
                    <a:pt x="118" y="27"/>
                  </a:lnTo>
                  <a:lnTo>
                    <a:pt x="117" y="41"/>
                  </a:lnTo>
                  <a:lnTo>
                    <a:pt x="127" y="60"/>
                  </a:lnTo>
                  <a:lnTo>
                    <a:pt x="117" y="60"/>
                  </a:lnTo>
                  <a:lnTo>
                    <a:pt x="112" y="61"/>
                  </a:lnTo>
                  <a:lnTo>
                    <a:pt x="104" y="59"/>
                  </a:lnTo>
                  <a:lnTo>
                    <a:pt x="100" y="69"/>
                  </a:lnTo>
                  <a:lnTo>
                    <a:pt x="111" y="81"/>
                  </a:lnTo>
                  <a:lnTo>
                    <a:pt x="119" y="85"/>
                  </a:lnTo>
                  <a:lnTo>
                    <a:pt x="121" y="93"/>
                  </a:lnTo>
                  <a:lnTo>
                    <a:pt x="127" y="107"/>
                  </a:lnTo>
                  <a:lnTo>
                    <a:pt x="124" y="113"/>
                  </a:lnTo>
                  <a:lnTo>
                    <a:pt x="115" y="134"/>
                  </a:lnTo>
                  <a:lnTo>
                    <a:pt x="111" y="138"/>
                  </a:lnTo>
                  <a:lnTo>
                    <a:pt x="110" y="154"/>
                  </a:lnTo>
                  <a:lnTo>
                    <a:pt x="112" y="163"/>
                  </a:lnTo>
                  <a:lnTo>
                    <a:pt x="110" y="169"/>
                  </a:lnTo>
                  <a:lnTo>
                    <a:pt x="119" y="180"/>
                  </a:lnTo>
                  <a:lnTo>
                    <a:pt x="120" y="188"/>
                  </a:lnTo>
                  <a:lnTo>
                    <a:pt x="127" y="198"/>
                  </a:lnTo>
                  <a:lnTo>
                    <a:pt x="136" y="205"/>
                  </a:lnTo>
                  <a:lnTo>
                    <a:pt x="137" y="214"/>
                  </a:lnTo>
                  <a:lnTo>
                    <a:pt x="139" y="220"/>
                  </a:lnTo>
                  <a:lnTo>
                    <a:pt x="137" y="231"/>
                  </a:lnTo>
                  <a:lnTo>
                    <a:pt x="123" y="227"/>
                  </a:lnTo>
                  <a:lnTo>
                    <a:pt x="108" y="221"/>
                  </a:lnTo>
                  <a:lnTo>
                    <a:pt x="85" y="22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356" name="Freeform 355">
              <a:extLst>
                <a:ext uri="{FF2B5EF4-FFF2-40B4-BE49-F238E27FC236}">
                  <a16:creationId xmlns:a16="http://schemas.microsoft.com/office/drawing/2014/main" id="{C9F2AB15-27C9-D745-8ED5-C5BACCDE4B6C}"/>
                </a:ext>
              </a:extLst>
            </p:cNvPr>
            <p:cNvSpPr>
              <a:spLocks/>
            </p:cNvSpPr>
            <p:nvPr/>
          </p:nvSpPr>
          <p:spPr bwMode="auto">
            <a:xfrm>
              <a:off x="5297556" y="4078043"/>
              <a:ext cx="576947" cy="598006"/>
            </a:xfrm>
            <a:custGeom>
              <a:avLst/>
              <a:gdLst>
                <a:gd name="T0" fmla="*/ 342 w 349"/>
                <a:gd name="T1" fmla="*/ 61 h 385"/>
                <a:gd name="T2" fmla="*/ 343 w 349"/>
                <a:gd name="T3" fmla="*/ 71 h 385"/>
                <a:gd name="T4" fmla="*/ 329 w 349"/>
                <a:gd name="T5" fmla="*/ 87 h 385"/>
                <a:gd name="T6" fmla="*/ 324 w 349"/>
                <a:gd name="T7" fmla="*/ 114 h 385"/>
                <a:gd name="T8" fmla="*/ 320 w 349"/>
                <a:gd name="T9" fmla="*/ 137 h 385"/>
                <a:gd name="T10" fmla="*/ 314 w 349"/>
                <a:gd name="T11" fmla="*/ 155 h 385"/>
                <a:gd name="T12" fmla="*/ 310 w 349"/>
                <a:gd name="T13" fmla="*/ 168 h 385"/>
                <a:gd name="T14" fmla="*/ 315 w 349"/>
                <a:gd name="T15" fmla="*/ 203 h 385"/>
                <a:gd name="T16" fmla="*/ 316 w 349"/>
                <a:gd name="T17" fmla="*/ 233 h 385"/>
                <a:gd name="T18" fmla="*/ 330 w 349"/>
                <a:gd name="T19" fmla="*/ 256 h 385"/>
                <a:gd name="T20" fmla="*/ 332 w 349"/>
                <a:gd name="T21" fmla="*/ 281 h 385"/>
                <a:gd name="T22" fmla="*/ 303 w 349"/>
                <a:gd name="T23" fmla="*/ 287 h 385"/>
                <a:gd name="T24" fmla="*/ 301 w 349"/>
                <a:gd name="T25" fmla="*/ 309 h 385"/>
                <a:gd name="T26" fmla="*/ 295 w 349"/>
                <a:gd name="T27" fmla="*/ 354 h 385"/>
                <a:gd name="T28" fmla="*/ 312 w 349"/>
                <a:gd name="T29" fmla="*/ 366 h 385"/>
                <a:gd name="T30" fmla="*/ 318 w 349"/>
                <a:gd name="T31" fmla="*/ 385 h 385"/>
                <a:gd name="T32" fmla="*/ 297 w 349"/>
                <a:gd name="T33" fmla="*/ 373 h 385"/>
                <a:gd name="T34" fmla="*/ 276 w 349"/>
                <a:gd name="T35" fmla="*/ 362 h 385"/>
                <a:gd name="T36" fmla="*/ 261 w 349"/>
                <a:gd name="T37" fmla="*/ 357 h 385"/>
                <a:gd name="T38" fmla="*/ 241 w 349"/>
                <a:gd name="T39" fmla="*/ 345 h 385"/>
                <a:gd name="T40" fmla="*/ 221 w 349"/>
                <a:gd name="T41" fmla="*/ 344 h 385"/>
                <a:gd name="T42" fmla="*/ 214 w 349"/>
                <a:gd name="T43" fmla="*/ 336 h 385"/>
                <a:gd name="T44" fmla="*/ 194 w 349"/>
                <a:gd name="T45" fmla="*/ 338 h 385"/>
                <a:gd name="T46" fmla="*/ 181 w 349"/>
                <a:gd name="T47" fmla="*/ 340 h 385"/>
                <a:gd name="T48" fmla="*/ 177 w 349"/>
                <a:gd name="T49" fmla="*/ 307 h 385"/>
                <a:gd name="T50" fmla="*/ 178 w 349"/>
                <a:gd name="T51" fmla="*/ 282 h 385"/>
                <a:gd name="T52" fmla="*/ 175 w 349"/>
                <a:gd name="T53" fmla="*/ 261 h 385"/>
                <a:gd name="T54" fmla="*/ 154 w 349"/>
                <a:gd name="T55" fmla="*/ 253 h 385"/>
                <a:gd name="T56" fmla="*/ 144 w 349"/>
                <a:gd name="T57" fmla="*/ 257 h 385"/>
                <a:gd name="T58" fmla="*/ 128 w 349"/>
                <a:gd name="T59" fmla="*/ 270 h 385"/>
                <a:gd name="T60" fmla="*/ 115 w 349"/>
                <a:gd name="T61" fmla="*/ 273 h 385"/>
                <a:gd name="T62" fmla="*/ 97 w 349"/>
                <a:gd name="T63" fmla="*/ 277 h 385"/>
                <a:gd name="T64" fmla="*/ 85 w 349"/>
                <a:gd name="T65" fmla="*/ 260 h 385"/>
                <a:gd name="T66" fmla="*/ 76 w 349"/>
                <a:gd name="T67" fmla="*/ 232 h 385"/>
                <a:gd name="T68" fmla="*/ 15 w 349"/>
                <a:gd name="T69" fmla="*/ 234 h 385"/>
                <a:gd name="T70" fmla="*/ 2 w 349"/>
                <a:gd name="T71" fmla="*/ 236 h 385"/>
                <a:gd name="T72" fmla="*/ 5 w 349"/>
                <a:gd name="T73" fmla="*/ 228 h 385"/>
                <a:gd name="T74" fmla="*/ 8 w 349"/>
                <a:gd name="T75" fmla="*/ 213 h 385"/>
                <a:gd name="T76" fmla="*/ 20 w 349"/>
                <a:gd name="T77" fmla="*/ 211 h 385"/>
                <a:gd name="T78" fmla="*/ 36 w 349"/>
                <a:gd name="T79" fmla="*/ 203 h 385"/>
                <a:gd name="T80" fmla="*/ 44 w 349"/>
                <a:gd name="T81" fmla="*/ 213 h 385"/>
                <a:gd name="T82" fmla="*/ 66 w 349"/>
                <a:gd name="T83" fmla="*/ 190 h 385"/>
                <a:gd name="T84" fmla="*/ 70 w 349"/>
                <a:gd name="T85" fmla="*/ 166 h 385"/>
                <a:gd name="T86" fmla="*/ 86 w 349"/>
                <a:gd name="T87" fmla="*/ 135 h 385"/>
                <a:gd name="T88" fmla="*/ 101 w 349"/>
                <a:gd name="T89" fmla="*/ 118 h 385"/>
                <a:gd name="T90" fmla="*/ 104 w 349"/>
                <a:gd name="T91" fmla="*/ 103 h 385"/>
                <a:gd name="T92" fmla="*/ 105 w 349"/>
                <a:gd name="T93" fmla="*/ 73 h 385"/>
                <a:gd name="T94" fmla="*/ 114 w 349"/>
                <a:gd name="T95" fmla="*/ 49 h 385"/>
                <a:gd name="T96" fmla="*/ 117 w 349"/>
                <a:gd name="T97" fmla="*/ 22 h 385"/>
                <a:gd name="T98" fmla="*/ 134 w 349"/>
                <a:gd name="T99" fmla="*/ 5 h 385"/>
                <a:gd name="T100" fmla="*/ 161 w 349"/>
                <a:gd name="T101" fmla="*/ 20 h 385"/>
                <a:gd name="T102" fmla="*/ 188 w 349"/>
                <a:gd name="T103" fmla="*/ 26 h 385"/>
                <a:gd name="T104" fmla="*/ 196 w 349"/>
                <a:gd name="T105" fmla="*/ 11 h 385"/>
                <a:gd name="T106" fmla="*/ 224 w 349"/>
                <a:gd name="T107" fmla="*/ 3 h 385"/>
                <a:gd name="T108" fmla="*/ 238 w 349"/>
                <a:gd name="T109" fmla="*/ 7 h 385"/>
                <a:gd name="T110" fmla="*/ 247 w 349"/>
                <a:gd name="T111" fmla="*/ 0 h 385"/>
                <a:gd name="T112" fmla="*/ 273 w 349"/>
                <a:gd name="T113" fmla="*/ 3 h 385"/>
                <a:gd name="T114" fmla="*/ 290 w 349"/>
                <a:gd name="T115" fmla="*/ 18 h 385"/>
                <a:gd name="T116" fmla="*/ 303 w 349"/>
                <a:gd name="T117" fmla="*/ 17 h 385"/>
                <a:gd name="T118" fmla="*/ 322 w 349"/>
                <a:gd name="T119" fmla="*/ 14 h 385"/>
                <a:gd name="T120" fmla="*/ 343 w 349"/>
                <a:gd name="T121" fmla="*/ 37 h 3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349" h="385">
                  <a:moveTo>
                    <a:pt x="343" y="37"/>
                  </a:moveTo>
                  <a:lnTo>
                    <a:pt x="342" y="61"/>
                  </a:lnTo>
                  <a:lnTo>
                    <a:pt x="349" y="64"/>
                  </a:lnTo>
                  <a:lnTo>
                    <a:pt x="343" y="71"/>
                  </a:lnTo>
                  <a:lnTo>
                    <a:pt x="336" y="77"/>
                  </a:lnTo>
                  <a:lnTo>
                    <a:pt x="329" y="87"/>
                  </a:lnTo>
                  <a:lnTo>
                    <a:pt x="325" y="97"/>
                  </a:lnTo>
                  <a:lnTo>
                    <a:pt x="324" y="114"/>
                  </a:lnTo>
                  <a:lnTo>
                    <a:pt x="320" y="122"/>
                  </a:lnTo>
                  <a:lnTo>
                    <a:pt x="320" y="137"/>
                  </a:lnTo>
                  <a:lnTo>
                    <a:pt x="314" y="143"/>
                  </a:lnTo>
                  <a:lnTo>
                    <a:pt x="314" y="155"/>
                  </a:lnTo>
                  <a:lnTo>
                    <a:pt x="311" y="157"/>
                  </a:lnTo>
                  <a:lnTo>
                    <a:pt x="310" y="168"/>
                  </a:lnTo>
                  <a:lnTo>
                    <a:pt x="314" y="178"/>
                  </a:lnTo>
                  <a:lnTo>
                    <a:pt x="315" y="203"/>
                  </a:lnTo>
                  <a:lnTo>
                    <a:pt x="318" y="222"/>
                  </a:lnTo>
                  <a:lnTo>
                    <a:pt x="316" y="233"/>
                  </a:lnTo>
                  <a:lnTo>
                    <a:pt x="320" y="245"/>
                  </a:lnTo>
                  <a:lnTo>
                    <a:pt x="330" y="256"/>
                  </a:lnTo>
                  <a:lnTo>
                    <a:pt x="340" y="283"/>
                  </a:lnTo>
                  <a:lnTo>
                    <a:pt x="332" y="281"/>
                  </a:lnTo>
                  <a:lnTo>
                    <a:pt x="308" y="284"/>
                  </a:lnTo>
                  <a:lnTo>
                    <a:pt x="303" y="287"/>
                  </a:lnTo>
                  <a:lnTo>
                    <a:pt x="297" y="300"/>
                  </a:lnTo>
                  <a:lnTo>
                    <a:pt x="301" y="309"/>
                  </a:lnTo>
                  <a:lnTo>
                    <a:pt x="297" y="334"/>
                  </a:lnTo>
                  <a:lnTo>
                    <a:pt x="295" y="354"/>
                  </a:lnTo>
                  <a:lnTo>
                    <a:pt x="300" y="358"/>
                  </a:lnTo>
                  <a:lnTo>
                    <a:pt x="312" y="366"/>
                  </a:lnTo>
                  <a:lnTo>
                    <a:pt x="317" y="363"/>
                  </a:lnTo>
                  <a:lnTo>
                    <a:pt x="318" y="385"/>
                  </a:lnTo>
                  <a:lnTo>
                    <a:pt x="304" y="385"/>
                  </a:lnTo>
                  <a:lnTo>
                    <a:pt x="297" y="373"/>
                  </a:lnTo>
                  <a:lnTo>
                    <a:pt x="290" y="364"/>
                  </a:lnTo>
                  <a:lnTo>
                    <a:pt x="276" y="362"/>
                  </a:lnTo>
                  <a:lnTo>
                    <a:pt x="273" y="351"/>
                  </a:lnTo>
                  <a:lnTo>
                    <a:pt x="261" y="357"/>
                  </a:lnTo>
                  <a:lnTo>
                    <a:pt x="247" y="354"/>
                  </a:lnTo>
                  <a:lnTo>
                    <a:pt x="241" y="345"/>
                  </a:lnTo>
                  <a:lnTo>
                    <a:pt x="229" y="343"/>
                  </a:lnTo>
                  <a:lnTo>
                    <a:pt x="221" y="344"/>
                  </a:lnTo>
                  <a:lnTo>
                    <a:pt x="220" y="337"/>
                  </a:lnTo>
                  <a:lnTo>
                    <a:pt x="214" y="336"/>
                  </a:lnTo>
                  <a:lnTo>
                    <a:pt x="205" y="335"/>
                  </a:lnTo>
                  <a:lnTo>
                    <a:pt x="194" y="338"/>
                  </a:lnTo>
                  <a:lnTo>
                    <a:pt x="186" y="338"/>
                  </a:lnTo>
                  <a:lnTo>
                    <a:pt x="181" y="340"/>
                  </a:lnTo>
                  <a:lnTo>
                    <a:pt x="183" y="315"/>
                  </a:lnTo>
                  <a:lnTo>
                    <a:pt x="177" y="307"/>
                  </a:lnTo>
                  <a:lnTo>
                    <a:pt x="176" y="294"/>
                  </a:lnTo>
                  <a:lnTo>
                    <a:pt x="178" y="282"/>
                  </a:lnTo>
                  <a:lnTo>
                    <a:pt x="175" y="274"/>
                  </a:lnTo>
                  <a:lnTo>
                    <a:pt x="175" y="261"/>
                  </a:lnTo>
                  <a:lnTo>
                    <a:pt x="153" y="261"/>
                  </a:lnTo>
                  <a:lnTo>
                    <a:pt x="154" y="253"/>
                  </a:lnTo>
                  <a:lnTo>
                    <a:pt x="145" y="254"/>
                  </a:lnTo>
                  <a:lnTo>
                    <a:pt x="144" y="257"/>
                  </a:lnTo>
                  <a:lnTo>
                    <a:pt x="132" y="258"/>
                  </a:lnTo>
                  <a:lnTo>
                    <a:pt x="128" y="270"/>
                  </a:lnTo>
                  <a:lnTo>
                    <a:pt x="125" y="275"/>
                  </a:lnTo>
                  <a:lnTo>
                    <a:pt x="115" y="273"/>
                  </a:lnTo>
                  <a:lnTo>
                    <a:pt x="109" y="275"/>
                  </a:lnTo>
                  <a:lnTo>
                    <a:pt x="97" y="277"/>
                  </a:lnTo>
                  <a:lnTo>
                    <a:pt x="90" y="266"/>
                  </a:lnTo>
                  <a:lnTo>
                    <a:pt x="85" y="260"/>
                  </a:lnTo>
                  <a:lnTo>
                    <a:pt x="80" y="247"/>
                  </a:lnTo>
                  <a:lnTo>
                    <a:pt x="76" y="232"/>
                  </a:lnTo>
                  <a:lnTo>
                    <a:pt x="22" y="231"/>
                  </a:lnTo>
                  <a:lnTo>
                    <a:pt x="15" y="234"/>
                  </a:lnTo>
                  <a:lnTo>
                    <a:pt x="10" y="233"/>
                  </a:lnTo>
                  <a:lnTo>
                    <a:pt x="2" y="236"/>
                  </a:lnTo>
                  <a:lnTo>
                    <a:pt x="0" y="230"/>
                  </a:lnTo>
                  <a:lnTo>
                    <a:pt x="5" y="228"/>
                  </a:lnTo>
                  <a:lnTo>
                    <a:pt x="5" y="218"/>
                  </a:lnTo>
                  <a:lnTo>
                    <a:pt x="8" y="213"/>
                  </a:lnTo>
                  <a:lnTo>
                    <a:pt x="15" y="209"/>
                  </a:lnTo>
                  <a:lnTo>
                    <a:pt x="20" y="211"/>
                  </a:lnTo>
                  <a:lnTo>
                    <a:pt x="26" y="203"/>
                  </a:lnTo>
                  <a:lnTo>
                    <a:pt x="36" y="203"/>
                  </a:lnTo>
                  <a:lnTo>
                    <a:pt x="37" y="209"/>
                  </a:lnTo>
                  <a:lnTo>
                    <a:pt x="44" y="213"/>
                  </a:lnTo>
                  <a:lnTo>
                    <a:pt x="55" y="200"/>
                  </a:lnTo>
                  <a:lnTo>
                    <a:pt x="66" y="190"/>
                  </a:lnTo>
                  <a:lnTo>
                    <a:pt x="70" y="183"/>
                  </a:lnTo>
                  <a:lnTo>
                    <a:pt x="70" y="166"/>
                  </a:lnTo>
                  <a:lnTo>
                    <a:pt x="78" y="146"/>
                  </a:lnTo>
                  <a:lnTo>
                    <a:pt x="86" y="135"/>
                  </a:lnTo>
                  <a:lnTo>
                    <a:pt x="98" y="125"/>
                  </a:lnTo>
                  <a:lnTo>
                    <a:pt x="101" y="118"/>
                  </a:lnTo>
                  <a:lnTo>
                    <a:pt x="101" y="111"/>
                  </a:lnTo>
                  <a:lnTo>
                    <a:pt x="104" y="103"/>
                  </a:lnTo>
                  <a:lnTo>
                    <a:pt x="103" y="92"/>
                  </a:lnTo>
                  <a:lnTo>
                    <a:pt x="105" y="73"/>
                  </a:lnTo>
                  <a:lnTo>
                    <a:pt x="109" y="60"/>
                  </a:lnTo>
                  <a:lnTo>
                    <a:pt x="114" y="49"/>
                  </a:lnTo>
                  <a:lnTo>
                    <a:pt x="115" y="37"/>
                  </a:lnTo>
                  <a:lnTo>
                    <a:pt x="117" y="22"/>
                  </a:lnTo>
                  <a:lnTo>
                    <a:pt x="124" y="11"/>
                  </a:lnTo>
                  <a:lnTo>
                    <a:pt x="134" y="5"/>
                  </a:lnTo>
                  <a:lnTo>
                    <a:pt x="149" y="12"/>
                  </a:lnTo>
                  <a:lnTo>
                    <a:pt x="161" y="20"/>
                  </a:lnTo>
                  <a:lnTo>
                    <a:pt x="174" y="22"/>
                  </a:lnTo>
                  <a:lnTo>
                    <a:pt x="188" y="26"/>
                  </a:lnTo>
                  <a:lnTo>
                    <a:pt x="193" y="13"/>
                  </a:lnTo>
                  <a:lnTo>
                    <a:pt x="196" y="11"/>
                  </a:lnTo>
                  <a:lnTo>
                    <a:pt x="204" y="14"/>
                  </a:lnTo>
                  <a:lnTo>
                    <a:pt x="224" y="3"/>
                  </a:lnTo>
                  <a:lnTo>
                    <a:pt x="232" y="8"/>
                  </a:lnTo>
                  <a:lnTo>
                    <a:pt x="238" y="7"/>
                  </a:lnTo>
                  <a:lnTo>
                    <a:pt x="240" y="2"/>
                  </a:lnTo>
                  <a:lnTo>
                    <a:pt x="247" y="0"/>
                  </a:lnTo>
                  <a:lnTo>
                    <a:pt x="261" y="2"/>
                  </a:lnTo>
                  <a:lnTo>
                    <a:pt x="273" y="3"/>
                  </a:lnTo>
                  <a:lnTo>
                    <a:pt x="279" y="1"/>
                  </a:lnTo>
                  <a:lnTo>
                    <a:pt x="290" y="18"/>
                  </a:lnTo>
                  <a:lnTo>
                    <a:pt x="298" y="20"/>
                  </a:lnTo>
                  <a:lnTo>
                    <a:pt x="303" y="17"/>
                  </a:lnTo>
                  <a:lnTo>
                    <a:pt x="312" y="18"/>
                  </a:lnTo>
                  <a:lnTo>
                    <a:pt x="322" y="14"/>
                  </a:lnTo>
                  <a:lnTo>
                    <a:pt x="326" y="23"/>
                  </a:lnTo>
                  <a:lnTo>
                    <a:pt x="343" y="37"/>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357" name="Freeform 356">
              <a:extLst>
                <a:ext uri="{FF2B5EF4-FFF2-40B4-BE49-F238E27FC236}">
                  <a16:creationId xmlns:a16="http://schemas.microsoft.com/office/drawing/2014/main" id="{54C46E1C-C8E0-FA44-8E3D-5AA81EDA3D0C}"/>
                </a:ext>
              </a:extLst>
            </p:cNvPr>
            <p:cNvSpPr>
              <a:spLocks/>
            </p:cNvSpPr>
            <p:nvPr/>
          </p:nvSpPr>
          <p:spPr bwMode="auto">
            <a:xfrm>
              <a:off x="5264492" y="4127747"/>
              <a:ext cx="223175" cy="282693"/>
            </a:xfrm>
            <a:custGeom>
              <a:avLst/>
              <a:gdLst>
                <a:gd name="T0" fmla="*/ 35 w 135"/>
                <a:gd name="T1" fmla="*/ 177 h 182"/>
                <a:gd name="T2" fmla="*/ 28 w 135"/>
                <a:gd name="T3" fmla="*/ 170 h 182"/>
                <a:gd name="T4" fmla="*/ 22 w 135"/>
                <a:gd name="T5" fmla="*/ 173 h 182"/>
                <a:gd name="T6" fmla="*/ 15 w 135"/>
                <a:gd name="T7" fmla="*/ 182 h 182"/>
                <a:gd name="T8" fmla="*/ 0 w 135"/>
                <a:gd name="T9" fmla="*/ 160 h 182"/>
                <a:gd name="T10" fmla="*/ 14 w 135"/>
                <a:gd name="T11" fmla="*/ 149 h 182"/>
                <a:gd name="T12" fmla="*/ 7 w 135"/>
                <a:gd name="T13" fmla="*/ 135 h 182"/>
                <a:gd name="T14" fmla="*/ 14 w 135"/>
                <a:gd name="T15" fmla="*/ 130 h 182"/>
                <a:gd name="T16" fmla="*/ 26 w 135"/>
                <a:gd name="T17" fmla="*/ 127 h 182"/>
                <a:gd name="T18" fmla="*/ 27 w 135"/>
                <a:gd name="T19" fmla="*/ 118 h 182"/>
                <a:gd name="T20" fmla="*/ 37 w 135"/>
                <a:gd name="T21" fmla="*/ 128 h 182"/>
                <a:gd name="T22" fmla="*/ 53 w 135"/>
                <a:gd name="T23" fmla="*/ 129 h 182"/>
                <a:gd name="T24" fmla="*/ 59 w 135"/>
                <a:gd name="T25" fmla="*/ 119 h 182"/>
                <a:gd name="T26" fmla="*/ 61 w 135"/>
                <a:gd name="T27" fmla="*/ 105 h 182"/>
                <a:gd name="T28" fmla="*/ 60 w 135"/>
                <a:gd name="T29" fmla="*/ 89 h 182"/>
                <a:gd name="T30" fmla="*/ 51 w 135"/>
                <a:gd name="T31" fmla="*/ 77 h 182"/>
                <a:gd name="T32" fmla="*/ 59 w 135"/>
                <a:gd name="T33" fmla="*/ 53 h 182"/>
                <a:gd name="T34" fmla="*/ 54 w 135"/>
                <a:gd name="T35" fmla="*/ 48 h 182"/>
                <a:gd name="T36" fmla="*/ 40 w 135"/>
                <a:gd name="T37" fmla="*/ 50 h 182"/>
                <a:gd name="T38" fmla="*/ 35 w 135"/>
                <a:gd name="T39" fmla="*/ 39 h 182"/>
                <a:gd name="T40" fmla="*/ 37 w 135"/>
                <a:gd name="T41" fmla="*/ 30 h 182"/>
                <a:gd name="T42" fmla="*/ 60 w 135"/>
                <a:gd name="T43" fmla="*/ 31 h 182"/>
                <a:gd name="T44" fmla="*/ 75 w 135"/>
                <a:gd name="T45" fmla="*/ 37 h 182"/>
                <a:gd name="T46" fmla="*/ 89 w 135"/>
                <a:gd name="T47" fmla="*/ 41 h 182"/>
                <a:gd name="T48" fmla="*/ 91 w 135"/>
                <a:gd name="T49" fmla="*/ 30 h 182"/>
                <a:gd name="T50" fmla="*/ 100 w 135"/>
                <a:gd name="T51" fmla="*/ 11 h 182"/>
                <a:gd name="T52" fmla="*/ 111 w 135"/>
                <a:gd name="T53" fmla="*/ 0 h 182"/>
                <a:gd name="T54" fmla="*/ 123 w 135"/>
                <a:gd name="T55" fmla="*/ 3 h 182"/>
                <a:gd name="T56" fmla="*/ 135 w 135"/>
                <a:gd name="T57" fmla="*/ 5 h 182"/>
                <a:gd name="T58" fmla="*/ 134 w 135"/>
                <a:gd name="T59" fmla="*/ 17 h 182"/>
                <a:gd name="T60" fmla="*/ 129 w 135"/>
                <a:gd name="T61" fmla="*/ 28 h 182"/>
                <a:gd name="T62" fmla="*/ 125 w 135"/>
                <a:gd name="T63" fmla="*/ 41 h 182"/>
                <a:gd name="T64" fmla="*/ 123 w 135"/>
                <a:gd name="T65" fmla="*/ 60 h 182"/>
                <a:gd name="T66" fmla="*/ 124 w 135"/>
                <a:gd name="T67" fmla="*/ 71 h 182"/>
                <a:gd name="T68" fmla="*/ 121 w 135"/>
                <a:gd name="T69" fmla="*/ 79 h 182"/>
                <a:gd name="T70" fmla="*/ 121 w 135"/>
                <a:gd name="T71" fmla="*/ 86 h 182"/>
                <a:gd name="T72" fmla="*/ 118 w 135"/>
                <a:gd name="T73" fmla="*/ 93 h 182"/>
                <a:gd name="T74" fmla="*/ 106 w 135"/>
                <a:gd name="T75" fmla="*/ 103 h 182"/>
                <a:gd name="T76" fmla="*/ 98 w 135"/>
                <a:gd name="T77" fmla="*/ 114 h 182"/>
                <a:gd name="T78" fmla="*/ 90 w 135"/>
                <a:gd name="T79" fmla="*/ 134 h 182"/>
                <a:gd name="T80" fmla="*/ 90 w 135"/>
                <a:gd name="T81" fmla="*/ 151 h 182"/>
                <a:gd name="T82" fmla="*/ 86 w 135"/>
                <a:gd name="T83" fmla="*/ 158 h 182"/>
                <a:gd name="T84" fmla="*/ 75 w 135"/>
                <a:gd name="T85" fmla="*/ 168 h 182"/>
                <a:gd name="T86" fmla="*/ 64 w 135"/>
                <a:gd name="T87" fmla="*/ 181 h 182"/>
                <a:gd name="T88" fmla="*/ 57 w 135"/>
                <a:gd name="T89" fmla="*/ 177 h 182"/>
                <a:gd name="T90" fmla="*/ 56 w 135"/>
                <a:gd name="T91" fmla="*/ 171 h 182"/>
                <a:gd name="T92" fmla="*/ 46 w 135"/>
                <a:gd name="T93" fmla="*/ 171 h 182"/>
                <a:gd name="T94" fmla="*/ 40 w 135"/>
                <a:gd name="T95" fmla="*/ 179 h 182"/>
                <a:gd name="T96" fmla="*/ 35 w 135"/>
                <a:gd name="T97" fmla="*/ 177 h 1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35" h="182">
                  <a:moveTo>
                    <a:pt x="35" y="177"/>
                  </a:moveTo>
                  <a:lnTo>
                    <a:pt x="28" y="170"/>
                  </a:lnTo>
                  <a:lnTo>
                    <a:pt x="22" y="173"/>
                  </a:lnTo>
                  <a:lnTo>
                    <a:pt x="15" y="182"/>
                  </a:lnTo>
                  <a:lnTo>
                    <a:pt x="0" y="160"/>
                  </a:lnTo>
                  <a:lnTo>
                    <a:pt x="14" y="149"/>
                  </a:lnTo>
                  <a:lnTo>
                    <a:pt x="7" y="135"/>
                  </a:lnTo>
                  <a:lnTo>
                    <a:pt x="14" y="130"/>
                  </a:lnTo>
                  <a:lnTo>
                    <a:pt x="26" y="127"/>
                  </a:lnTo>
                  <a:lnTo>
                    <a:pt x="27" y="118"/>
                  </a:lnTo>
                  <a:lnTo>
                    <a:pt x="37" y="128"/>
                  </a:lnTo>
                  <a:lnTo>
                    <a:pt x="53" y="129"/>
                  </a:lnTo>
                  <a:lnTo>
                    <a:pt x="59" y="119"/>
                  </a:lnTo>
                  <a:lnTo>
                    <a:pt x="61" y="105"/>
                  </a:lnTo>
                  <a:lnTo>
                    <a:pt x="60" y="89"/>
                  </a:lnTo>
                  <a:lnTo>
                    <a:pt x="51" y="77"/>
                  </a:lnTo>
                  <a:lnTo>
                    <a:pt x="59" y="53"/>
                  </a:lnTo>
                  <a:lnTo>
                    <a:pt x="54" y="48"/>
                  </a:lnTo>
                  <a:lnTo>
                    <a:pt x="40" y="50"/>
                  </a:lnTo>
                  <a:lnTo>
                    <a:pt x="35" y="39"/>
                  </a:lnTo>
                  <a:lnTo>
                    <a:pt x="37" y="30"/>
                  </a:lnTo>
                  <a:lnTo>
                    <a:pt x="60" y="31"/>
                  </a:lnTo>
                  <a:lnTo>
                    <a:pt x="75" y="37"/>
                  </a:lnTo>
                  <a:lnTo>
                    <a:pt x="89" y="41"/>
                  </a:lnTo>
                  <a:lnTo>
                    <a:pt x="91" y="30"/>
                  </a:lnTo>
                  <a:lnTo>
                    <a:pt x="100" y="11"/>
                  </a:lnTo>
                  <a:lnTo>
                    <a:pt x="111" y="0"/>
                  </a:lnTo>
                  <a:lnTo>
                    <a:pt x="123" y="3"/>
                  </a:lnTo>
                  <a:lnTo>
                    <a:pt x="135" y="5"/>
                  </a:lnTo>
                  <a:lnTo>
                    <a:pt x="134" y="17"/>
                  </a:lnTo>
                  <a:lnTo>
                    <a:pt x="129" y="28"/>
                  </a:lnTo>
                  <a:lnTo>
                    <a:pt x="125" y="41"/>
                  </a:lnTo>
                  <a:lnTo>
                    <a:pt x="123" y="60"/>
                  </a:lnTo>
                  <a:lnTo>
                    <a:pt x="124" y="71"/>
                  </a:lnTo>
                  <a:lnTo>
                    <a:pt x="121" y="79"/>
                  </a:lnTo>
                  <a:lnTo>
                    <a:pt x="121" y="86"/>
                  </a:lnTo>
                  <a:lnTo>
                    <a:pt x="118" y="93"/>
                  </a:lnTo>
                  <a:lnTo>
                    <a:pt x="106" y="103"/>
                  </a:lnTo>
                  <a:lnTo>
                    <a:pt x="98" y="114"/>
                  </a:lnTo>
                  <a:lnTo>
                    <a:pt x="90" y="134"/>
                  </a:lnTo>
                  <a:lnTo>
                    <a:pt x="90" y="151"/>
                  </a:lnTo>
                  <a:lnTo>
                    <a:pt x="86" y="158"/>
                  </a:lnTo>
                  <a:lnTo>
                    <a:pt x="75" y="168"/>
                  </a:lnTo>
                  <a:lnTo>
                    <a:pt x="64" y="181"/>
                  </a:lnTo>
                  <a:lnTo>
                    <a:pt x="57" y="177"/>
                  </a:lnTo>
                  <a:lnTo>
                    <a:pt x="56" y="171"/>
                  </a:lnTo>
                  <a:lnTo>
                    <a:pt x="46" y="171"/>
                  </a:lnTo>
                  <a:lnTo>
                    <a:pt x="40" y="179"/>
                  </a:lnTo>
                  <a:lnTo>
                    <a:pt x="35" y="177"/>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358" name="Freeform 357">
              <a:extLst>
                <a:ext uri="{FF2B5EF4-FFF2-40B4-BE49-F238E27FC236}">
                  <a16:creationId xmlns:a16="http://schemas.microsoft.com/office/drawing/2014/main" id="{5230EB5B-9DFB-794D-845B-91E415EB22C8}"/>
                </a:ext>
              </a:extLst>
            </p:cNvPr>
            <p:cNvSpPr>
              <a:spLocks/>
            </p:cNvSpPr>
            <p:nvPr/>
          </p:nvSpPr>
          <p:spPr bwMode="auto">
            <a:xfrm>
              <a:off x="5862932" y="3097936"/>
              <a:ext cx="51247" cy="21745"/>
            </a:xfrm>
            <a:custGeom>
              <a:avLst/>
              <a:gdLst>
                <a:gd name="T0" fmla="*/ 0 w 31"/>
                <a:gd name="T1" fmla="*/ 11 h 14"/>
                <a:gd name="T2" fmla="*/ 1 w 31"/>
                <a:gd name="T3" fmla="*/ 11 h 14"/>
                <a:gd name="T4" fmla="*/ 3 w 31"/>
                <a:gd name="T5" fmla="*/ 6 h 14"/>
                <a:gd name="T6" fmla="*/ 16 w 31"/>
                <a:gd name="T7" fmla="*/ 6 h 14"/>
                <a:gd name="T8" fmla="*/ 31 w 31"/>
                <a:gd name="T9" fmla="*/ 0 h 14"/>
                <a:gd name="T10" fmla="*/ 20 w 31"/>
                <a:gd name="T11" fmla="*/ 9 h 14"/>
                <a:gd name="T12" fmla="*/ 22 w 31"/>
                <a:gd name="T13" fmla="*/ 12 h 14"/>
                <a:gd name="T14" fmla="*/ 20 w 31"/>
                <a:gd name="T15" fmla="*/ 12 h 14"/>
                <a:gd name="T16" fmla="*/ 17 w 31"/>
                <a:gd name="T17" fmla="*/ 13 h 14"/>
                <a:gd name="T18" fmla="*/ 14 w 31"/>
                <a:gd name="T19" fmla="*/ 13 h 14"/>
                <a:gd name="T20" fmla="*/ 13 w 31"/>
                <a:gd name="T21" fmla="*/ 14 h 14"/>
                <a:gd name="T22" fmla="*/ 13 w 31"/>
                <a:gd name="T23" fmla="*/ 12 h 14"/>
                <a:gd name="T24" fmla="*/ 11 w 31"/>
                <a:gd name="T25" fmla="*/ 10 h 14"/>
                <a:gd name="T26" fmla="*/ 8 w 31"/>
                <a:gd name="T27" fmla="*/ 10 h 14"/>
                <a:gd name="T28" fmla="*/ 4 w 31"/>
                <a:gd name="T29" fmla="*/ 12 h 14"/>
                <a:gd name="T30" fmla="*/ 0 w 31"/>
                <a:gd name="T31" fmla="*/ 11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1" h="14">
                  <a:moveTo>
                    <a:pt x="0" y="11"/>
                  </a:moveTo>
                  <a:lnTo>
                    <a:pt x="1" y="11"/>
                  </a:lnTo>
                  <a:lnTo>
                    <a:pt x="3" y="6"/>
                  </a:lnTo>
                  <a:lnTo>
                    <a:pt x="16" y="6"/>
                  </a:lnTo>
                  <a:lnTo>
                    <a:pt x="31" y="0"/>
                  </a:lnTo>
                  <a:lnTo>
                    <a:pt x="20" y="9"/>
                  </a:lnTo>
                  <a:lnTo>
                    <a:pt x="22" y="12"/>
                  </a:lnTo>
                  <a:lnTo>
                    <a:pt x="20" y="12"/>
                  </a:lnTo>
                  <a:lnTo>
                    <a:pt x="17" y="13"/>
                  </a:lnTo>
                  <a:lnTo>
                    <a:pt x="14" y="13"/>
                  </a:lnTo>
                  <a:lnTo>
                    <a:pt x="13" y="14"/>
                  </a:lnTo>
                  <a:lnTo>
                    <a:pt x="13" y="12"/>
                  </a:lnTo>
                  <a:lnTo>
                    <a:pt x="11" y="10"/>
                  </a:lnTo>
                  <a:lnTo>
                    <a:pt x="8" y="10"/>
                  </a:lnTo>
                  <a:lnTo>
                    <a:pt x="4" y="12"/>
                  </a:lnTo>
                  <a:lnTo>
                    <a:pt x="0" y="11"/>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359" name="Freeform 358">
              <a:extLst>
                <a:ext uri="{FF2B5EF4-FFF2-40B4-BE49-F238E27FC236}">
                  <a16:creationId xmlns:a16="http://schemas.microsoft.com/office/drawing/2014/main" id="{E1FB8080-0278-F047-9321-DB4CDF741954}"/>
                </a:ext>
              </a:extLst>
            </p:cNvPr>
            <p:cNvSpPr>
              <a:spLocks/>
            </p:cNvSpPr>
            <p:nvPr/>
          </p:nvSpPr>
          <p:spPr bwMode="auto">
            <a:xfrm>
              <a:off x="5849706" y="3113469"/>
              <a:ext cx="51247" cy="18638"/>
            </a:xfrm>
            <a:custGeom>
              <a:avLst/>
              <a:gdLst>
                <a:gd name="T0" fmla="*/ 30 w 31"/>
                <a:gd name="T1" fmla="*/ 2 h 12"/>
                <a:gd name="T2" fmla="*/ 31 w 31"/>
                <a:gd name="T3" fmla="*/ 4 h 12"/>
                <a:gd name="T4" fmla="*/ 14 w 31"/>
                <a:gd name="T5" fmla="*/ 12 h 12"/>
                <a:gd name="T6" fmla="*/ 5 w 31"/>
                <a:gd name="T7" fmla="*/ 10 h 12"/>
                <a:gd name="T8" fmla="*/ 0 w 31"/>
                <a:gd name="T9" fmla="*/ 2 h 12"/>
                <a:gd name="T10" fmla="*/ 8 w 31"/>
                <a:gd name="T11" fmla="*/ 1 h 12"/>
                <a:gd name="T12" fmla="*/ 12 w 31"/>
                <a:gd name="T13" fmla="*/ 2 h 12"/>
                <a:gd name="T14" fmla="*/ 16 w 31"/>
                <a:gd name="T15" fmla="*/ 0 h 12"/>
                <a:gd name="T16" fmla="*/ 19 w 31"/>
                <a:gd name="T17" fmla="*/ 0 h 12"/>
                <a:gd name="T18" fmla="*/ 21 w 31"/>
                <a:gd name="T19" fmla="*/ 2 h 12"/>
                <a:gd name="T20" fmla="*/ 21 w 31"/>
                <a:gd name="T21" fmla="*/ 4 h 12"/>
                <a:gd name="T22" fmla="*/ 22 w 31"/>
                <a:gd name="T23" fmla="*/ 3 h 12"/>
                <a:gd name="T24" fmla="*/ 25 w 31"/>
                <a:gd name="T25" fmla="*/ 3 h 12"/>
                <a:gd name="T26" fmla="*/ 28 w 31"/>
                <a:gd name="T27" fmla="*/ 2 h 12"/>
                <a:gd name="T28" fmla="*/ 30 w 31"/>
                <a:gd name="T29" fmla="*/ 2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1" h="12">
                  <a:moveTo>
                    <a:pt x="30" y="2"/>
                  </a:moveTo>
                  <a:lnTo>
                    <a:pt x="31" y="4"/>
                  </a:lnTo>
                  <a:lnTo>
                    <a:pt x="14" y="12"/>
                  </a:lnTo>
                  <a:lnTo>
                    <a:pt x="5" y="10"/>
                  </a:lnTo>
                  <a:lnTo>
                    <a:pt x="0" y="2"/>
                  </a:lnTo>
                  <a:lnTo>
                    <a:pt x="8" y="1"/>
                  </a:lnTo>
                  <a:lnTo>
                    <a:pt x="12" y="2"/>
                  </a:lnTo>
                  <a:lnTo>
                    <a:pt x="16" y="0"/>
                  </a:lnTo>
                  <a:lnTo>
                    <a:pt x="19" y="0"/>
                  </a:lnTo>
                  <a:lnTo>
                    <a:pt x="21" y="2"/>
                  </a:lnTo>
                  <a:lnTo>
                    <a:pt x="21" y="4"/>
                  </a:lnTo>
                  <a:lnTo>
                    <a:pt x="22" y="3"/>
                  </a:lnTo>
                  <a:lnTo>
                    <a:pt x="25" y="3"/>
                  </a:lnTo>
                  <a:lnTo>
                    <a:pt x="28" y="2"/>
                  </a:lnTo>
                  <a:lnTo>
                    <a:pt x="30" y="2"/>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360" name="Freeform 359">
              <a:extLst>
                <a:ext uri="{FF2B5EF4-FFF2-40B4-BE49-F238E27FC236}">
                  <a16:creationId xmlns:a16="http://schemas.microsoft.com/office/drawing/2014/main" id="{BB8B43E9-EB80-5641-98D6-D9BE5133CFED}"/>
                </a:ext>
              </a:extLst>
            </p:cNvPr>
            <p:cNvSpPr>
              <a:spLocks/>
            </p:cNvSpPr>
            <p:nvPr/>
          </p:nvSpPr>
          <p:spPr bwMode="auto">
            <a:xfrm>
              <a:off x="5249614" y="2605554"/>
              <a:ext cx="176886" cy="80769"/>
            </a:xfrm>
            <a:custGeom>
              <a:avLst/>
              <a:gdLst>
                <a:gd name="T0" fmla="*/ 79 w 107"/>
                <a:gd name="T1" fmla="*/ 51 h 52"/>
                <a:gd name="T2" fmla="*/ 71 w 107"/>
                <a:gd name="T3" fmla="*/ 48 h 52"/>
                <a:gd name="T4" fmla="*/ 63 w 107"/>
                <a:gd name="T5" fmla="*/ 49 h 52"/>
                <a:gd name="T6" fmla="*/ 50 w 107"/>
                <a:gd name="T7" fmla="*/ 43 h 52"/>
                <a:gd name="T8" fmla="*/ 45 w 107"/>
                <a:gd name="T9" fmla="*/ 44 h 52"/>
                <a:gd name="T10" fmla="*/ 37 w 107"/>
                <a:gd name="T11" fmla="*/ 52 h 52"/>
                <a:gd name="T12" fmla="*/ 24 w 107"/>
                <a:gd name="T13" fmla="*/ 46 h 52"/>
                <a:gd name="T14" fmla="*/ 14 w 107"/>
                <a:gd name="T15" fmla="*/ 37 h 52"/>
                <a:gd name="T16" fmla="*/ 6 w 107"/>
                <a:gd name="T17" fmla="*/ 32 h 52"/>
                <a:gd name="T18" fmla="*/ 4 w 107"/>
                <a:gd name="T19" fmla="*/ 24 h 52"/>
                <a:gd name="T20" fmla="*/ 0 w 107"/>
                <a:gd name="T21" fmla="*/ 18 h 52"/>
                <a:gd name="T22" fmla="*/ 12 w 107"/>
                <a:gd name="T23" fmla="*/ 13 h 52"/>
                <a:gd name="T24" fmla="*/ 17 w 107"/>
                <a:gd name="T25" fmla="*/ 8 h 52"/>
                <a:gd name="T26" fmla="*/ 28 w 107"/>
                <a:gd name="T27" fmla="*/ 4 h 52"/>
                <a:gd name="T28" fmla="*/ 32 w 107"/>
                <a:gd name="T29" fmla="*/ 0 h 52"/>
                <a:gd name="T30" fmla="*/ 36 w 107"/>
                <a:gd name="T31" fmla="*/ 3 h 52"/>
                <a:gd name="T32" fmla="*/ 43 w 107"/>
                <a:gd name="T33" fmla="*/ 1 h 52"/>
                <a:gd name="T34" fmla="*/ 51 w 107"/>
                <a:gd name="T35" fmla="*/ 7 h 52"/>
                <a:gd name="T36" fmla="*/ 63 w 107"/>
                <a:gd name="T37" fmla="*/ 9 h 52"/>
                <a:gd name="T38" fmla="*/ 63 w 107"/>
                <a:gd name="T39" fmla="*/ 15 h 52"/>
                <a:gd name="T40" fmla="*/ 72 w 107"/>
                <a:gd name="T41" fmla="*/ 19 h 52"/>
                <a:gd name="T42" fmla="*/ 74 w 107"/>
                <a:gd name="T43" fmla="*/ 14 h 52"/>
                <a:gd name="T44" fmla="*/ 85 w 107"/>
                <a:gd name="T45" fmla="*/ 16 h 52"/>
                <a:gd name="T46" fmla="*/ 87 w 107"/>
                <a:gd name="T47" fmla="*/ 22 h 52"/>
                <a:gd name="T48" fmla="*/ 99 w 107"/>
                <a:gd name="T49" fmla="*/ 23 h 52"/>
                <a:gd name="T50" fmla="*/ 107 w 107"/>
                <a:gd name="T51" fmla="*/ 33 h 52"/>
                <a:gd name="T52" fmla="*/ 103 w 107"/>
                <a:gd name="T53" fmla="*/ 33 h 52"/>
                <a:gd name="T54" fmla="*/ 100 w 107"/>
                <a:gd name="T55" fmla="*/ 37 h 52"/>
                <a:gd name="T56" fmla="*/ 97 w 107"/>
                <a:gd name="T57" fmla="*/ 38 h 52"/>
                <a:gd name="T58" fmla="*/ 96 w 107"/>
                <a:gd name="T59" fmla="*/ 42 h 52"/>
                <a:gd name="T60" fmla="*/ 93 w 107"/>
                <a:gd name="T61" fmla="*/ 43 h 52"/>
                <a:gd name="T62" fmla="*/ 93 w 107"/>
                <a:gd name="T63" fmla="*/ 45 h 52"/>
                <a:gd name="T64" fmla="*/ 88 w 107"/>
                <a:gd name="T65" fmla="*/ 47 h 52"/>
                <a:gd name="T66" fmla="*/ 80 w 107"/>
                <a:gd name="T67" fmla="*/ 47 h 52"/>
                <a:gd name="T68" fmla="*/ 79 w 107"/>
                <a:gd name="T69" fmla="*/ 51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07" h="52">
                  <a:moveTo>
                    <a:pt x="79" y="51"/>
                  </a:moveTo>
                  <a:lnTo>
                    <a:pt x="71" y="48"/>
                  </a:lnTo>
                  <a:lnTo>
                    <a:pt x="63" y="49"/>
                  </a:lnTo>
                  <a:lnTo>
                    <a:pt x="50" y="43"/>
                  </a:lnTo>
                  <a:lnTo>
                    <a:pt x="45" y="44"/>
                  </a:lnTo>
                  <a:lnTo>
                    <a:pt x="37" y="52"/>
                  </a:lnTo>
                  <a:lnTo>
                    <a:pt x="24" y="46"/>
                  </a:lnTo>
                  <a:lnTo>
                    <a:pt x="14" y="37"/>
                  </a:lnTo>
                  <a:lnTo>
                    <a:pt x="6" y="32"/>
                  </a:lnTo>
                  <a:lnTo>
                    <a:pt x="4" y="24"/>
                  </a:lnTo>
                  <a:lnTo>
                    <a:pt x="0" y="18"/>
                  </a:lnTo>
                  <a:lnTo>
                    <a:pt x="12" y="13"/>
                  </a:lnTo>
                  <a:lnTo>
                    <a:pt x="17" y="8"/>
                  </a:lnTo>
                  <a:lnTo>
                    <a:pt x="28" y="4"/>
                  </a:lnTo>
                  <a:lnTo>
                    <a:pt x="32" y="0"/>
                  </a:lnTo>
                  <a:lnTo>
                    <a:pt x="36" y="3"/>
                  </a:lnTo>
                  <a:lnTo>
                    <a:pt x="43" y="1"/>
                  </a:lnTo>
                  <a:lnTo>
                    <a:pt x="51" y="7"/>
                  </a:lnTo>
                  <a:lnTo>
                    <a:pt x="63" y="9"/>
                  </a:lnTo>
                  <a:lnTo>
                    <a:pt x="63" y="15"/>
                  </a:lnTo>
                  <a:lnTo>
                    <a:pt x="72" y="19"/>
                  </a:lnTo>
                  <a:lnTo>
                    <a:pt x="74" y="14"/>
                  </a:lnTo>
                  <a:lnTo>
                    <a:pt x="85" y="16"/>
                  </a:lnTo>
                  <a:lnTo>
                    <a:pt x="87" y="22"/>
                  </a:lnTo>
                  <a:lnTo>
                    <a:pt x="99" y="23"/>
                  </a:lnTo>
                  <a:lnTo>
                    <a:pt x="107" y="33"/>
                  </a:lnTo>
                  <a:lnTo>
                    <a:pt x="103" y="33"/>
                  </a:lnTo>
                  <a:lnTo>
                    <a:pt x="100" y="37"/>
                  </a:lnTo>
                  <a:lnTo>
                    <a:pt x="97" y="38"/>
                  </a:lnTo>
                  <a:lnTo>
                    <a:pt x="96" y="42"/>
                  </a:lnTo>
                  <a:lnTo>
                    <a:pt x="93" y="43"/>
                  </a:lnTo>
                  <a:lnTo>
                    <a:pt x="93" y="45"/>
                  </a:lnTo>
                  <a:lnTo>
                    <a:pt x="88" y="47"/>
                  </a:lnTo>
                  <a:lnTo>
                    <a:pt x="80" y="47"/>
                  </a:lnTo>
                  <a:lnTo>
                    <a:pt x="79" y="51"/>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361" name="Freeform 360">
              <a:extLst>
                <a:ext uri="{FF2B5EF4-FFF2-40B4-BE49-F238E27FC236}">
                  <a16:creationId xmlns:a16="http://schemas.microsoft.com/office/drawing/2014/main" id="{052CEA7D-F7EC-C740-A45F-D62B05DB5960}"/>
                </a:ext>
              </a:extLst>
            </p:cNvPr>
            <p:cNvSpPr>
              <a:spLocks/>
            </p:cNvSpPr>
            <p:nvPr/>
          </p:nvSpPr>
          <p:spPr bwMode="auto">
            <a:xfrm>
              <a:off x="6185293" y="3838842"/>
              <a:ext cx="49594" cy="55917"/>
            </a:xfrm>
            <a:custGeom>
              <a:avLst/>
              <a:gdLst>
                <a:gd name="T0" fmla="*/ 25 w 30"/>
                <a:gd name="T1" fmla="*/ 0 h 36"/>
                <a:gd name="T2" fmla="*/ 30 w 30"/>
                <a:gd name="T3" fmla="*/ 6 h 36"/>
                <a:gd name="T4" fmla="*/ 30 w 30"/>
                <a:gd name="T5" fmla="*/ 15 h 36"/>
                <a:gd name="T6" fmla="*/ 20 w 30"/>
                <a:gd name="T7" fmla="*/ 20 h 36"/>
                <a:gd name="T8" fmla="*/ 28 w 30"/>
                <a:gd name="T9" fmla="*/ 25 h 36"/>
                <a:gd name="T10" fmla="*/ 21 w 30"/>
                <a:gd name="T11" fmla="*/ 36 h 36"/>
                <a:gd name="T12" fmla="*/ 17 w 30"/>
                <a:gd name="T13" fmla="*/ 33 h 36"/>
                <a:gd name="T14" fmla="*/ 13 w 30"/>
                <a:gd name="T15" fmla="*/ 34 h 36"/>
                <a:gd name="T16" fmla="*/ 3 w 30"/>
                <a:gd name="T17" fmla="*/ 34 h 36"/>
                <a:gd name="T18" fmla="*/ 2 w 30"/>
                <a:gd name="T19" fmla="*/ 28 h 36"/>
                <a:gd name="T20" fmla="*/ 0 w 30"/>
                <a:gd name="T21" fmla="*/ 22 h 36"/>
                <a:gd name="T22" fmla="*/ 6 w 30"/>
                <a:gd name="T23" fmla="*/ 12 h 36"/>
                <a:gd name="T24" fmla="*/ 12 w 30"/>
                <a:gd name="T25" fmla="*/ 3 h 36"/>
                <a:gd name="T26" fmla="*/ 20 w 30"/>
                <a:gd name="T27" fmla="*/ 5 h 36"/>
                <a:gd name="T28" fmla="*/ 25 w 30"/>
                <a:gd name="T29" fmla="*/ 0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0" h="36">
                  <a:moveTo>
                    <a:pt x="25" y="0"/>
                  </a:moveTo>
                  <a:lnTo>
                    <a:pt x="30" y="6"/>
                  </a:lnTo>
                  <a:lnTo>
                    <a:pt x="30" y="15"/>
                  </a:lnTo>
                  <a:lnTo>
                    <a:pt x="20" y="20"/>
                  </a:lnTo>
                  <a:lnTo>
                    <a:pt x="28" y="25"/>
                  </a:lnTo>
                  <a:lnTo>
                    <a:pt x="21" y="36"/>
                  </a:lnTo>
                  <a:lnTo>
                    <a:pt x="17" y="33"/>
                  </a:lnTo>
                  <a:lnTo>
                    <a:pt x="13" y="34"/>
                  </a:lnTo>
                  <a:lnTo>
                    <a:pt x="3" y="34"/>
                  </a:lnTo>
                  <a:lnTo>
                    <a:pt x="2" y="28"/>
                  </a:lnTo>
                  <a:lnTo>
                    <a:pt x="0" y="22"/>
                  </a:lnTo>
                  <a:lnTo>
                    <a:pt x="6" y="12"/>
                  </a:lnTo>
                  <a:lnTo>
                    <a:pt x="12" y="3"/>
                  </a:lnTo>
                  <a:lnTo>
                    <a:pt x="20" y="5"/>
                  </a:lnTo>
                  <a:lnTo>
                    <a:pt x="25"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362" name="Freeform 361">
              <a:extLst>
                <a:ext uri="{FF2B5EF4-FFF2-40B4-BE49-F238E27FC236}">
                  <a16:creationId xmlns:a16="http://schemas.microsoft.com/office/drawing/2014/main" id="{7A491EFB-FCAE-7B48-BECA-53CABFC00039}"/>
                </a:ext>
              </a:extLst>
            </p:cNvPr>
            <p:cNvSpPr>
              <a:spLocks/>
            </p:cNvSpPr>
            <p:nvPr/>
          </p:nvSpPr>
          <p:spPr bwMode="auto">
            <a:xfrm>
              <a:off x="5203325" y="2451780"/>
              <a:ext cx="44636" cy="40386"/>
            </a:xfrm>
            <a:custGeom>
              <a:avLst/>
              <a:gdLst>
                <a:gd name="T0" fmla="*/ 27 w 27"/>
                <a:gd name="T1" fmla="*/ 10 h 26"/>
                <a:gd name="T2" fmla="*/ 20 w 27"/>
                <a:gd name="T3" fmla="*/ 26 h 26"/>
                <a:gd name="T4" fmla="*/ 3 w 27"/>
                <a:gd name="T5" fmla="*/ 15 h 26"/>
                <a:gd name="T6" fmla="*/ 0 w 27"/>
                <a:gd name="T7" fmla="*/ 6 h 26"/>
                <a:gd name="T8" fmla="*/ 22 w 27"/>
                <a:gd name="T9" fmla="*/ 0 h 26"/>
                <a:gd name="T10" fmla="*/ 27 w 27"/>
                <a:gd name="T11" fmla="*/ 10 h 26"/>
              </a:gdLst>
              <a:ahLst/>
              <a:cxnLst>
                <a:cxn ang="0">
                  <a:pos x="T0" y="T1"/>
                </a:cxn>
                <a:cxn ang="0">
                  <a:pos x="T2" y="T3"/>
                </a:cxn>
                <a:cxn ang="0">
                  <a:pos x="T4" y="T5"/>
                </a:cxn>
                <a:cxn ang="0">
                  <a:pos x="T6" y="T7"/>
                </a:cxn>
                <a:cxn ang="0">
                  <a:pos x="T8" y="T9"/>
                </a:cxn>
                <a:cxn ang="0">
                  <a:pos x="T10" y="T11"/>
                </a:cxn>
              </a:cxnLst>
              <a:rect l="0" t="0" r="r" b="b"/>
              <a:pathLst>
                <a:path w="27" h="26">
                  <a:moveTo>
                    <a:pt x="27" y="10"/>
                  </a:moveTo>
                  <a:lnTo>
                    <a:pt x="20" y="26"/>
                  </a:lnTo>
                  <a:lnTo>
                    <a:pt x="3" y="15"/>
                  </a:lnTo>
                  <a:lnTo>
                    <a:pt x="0" y="6"/>
                  </a:lnTo>
                  <a:lnTo>
                    <a:pt x="22" y="0"/>
                  </a:lnTo>
                  <a:lnTo>
                    <a:pt x="27" y="1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363" name="Freeform 362">
              <a:extLst>
                <a:ext uri="{FF2B5EF4-FFF2-40B4-BE49-F238E27FC236}">
                  <a16:creationId xmlns:a16="http://schemas.microsoft.com/office/drawing/2014/main" id="{EF40345E-E6AE-9E4D-B3FB-3AAA0DF24AF3}"/>
                </a:ext>
              </a:extLst>
            </p:cNvPr>
            <p:cNvSpPr>
              <a:spLocks/>
            </p:cNvSpPr>
            <p:nvPr/>
          </p:nvSpPr>
          <p:spPr bwMode="auto">
            <a:xfrm>
              <a:off x="5130588" y="2402077"/>
              <a:ext cx="71086" cy="88536"/>
            </a:xfrm>
            <a:custGeom>
              <a:avLst/>
              <a:gdLst>
                <a:gd name="T0" fmla="*/ 43 w 43"/>
                <a:gd name="T1" fmla="*/ 25 h 57"/>
                <a:gd name="T2" fmla="*/ 40 w 43"/>
                <a:gd name="T3" fmla="*/ 33 h 57"/>
                <a:gd name="T4" fmla="*/ 35 w 43"/>
                <a:gd name="T5" fmla="*/ 30 h 57"/>
                <a:gd name="T6" fmla="*/ 25 w 43"/>
                <a:gd name="T7" fmla="*/ 44 h 57"/>
                <a:gd name="T8" fmla="*/ 30 w 43"/>
                <a:gd name="T9" fmla="*/ 54 h 57"/>
                <a:gd name="T10" fmla="*/ 20 w 43"/>
                <a:gd name="T11" fmla="*/ 57 h 57"/>
                <a:gd name="T12" fmla="*/ 8 w 43"/>
                <a:gd name="T13" fmla="*/ 55 h 57"/>
                <a:gd name="T14" fmla="*/ 2 w 43"/>
                <a:gd name="T15" fmla="*/ 44 h 57"/>
                <a:gd name="T16" fmla="*/ 0 w 43"/>
                <a:gd name="T17" fmla="*/ 24 h 57"/>
                <a:gd name="T18" fmla="*/ 2 w 43"/>
                <a:gd name="T19" fmla="*/ 18 h 57"/>
                <a:gd name="T20" fmla="*/ 6 w 43"/>
                <a:gd name="T21" fmla="*/ 12 h 57"/>
                <a:gd name="T22" fmla="*/ 20 w 43"/>
                <a:gd name="T23" fmla="*/ 11 h 57"/>
                <a:gd name="T24" fmla="*/ 25 w 43"/>
                <a:gd name="T25" fmla="*/ 6 h 57"/>
                <a:gd name="T26" fmla="*/ 36 w 43"/>
                <a:gd name="T27" fmla="*/ 0 h 57"/>
                <a:gd name="T28" fmla="*/ 37 w 43"/>
                <a:gd name="T29" fmla="*/ 10 h 57"/>
                <a:gd name="T30" fmla="*/ 32 w 43"/>
                <a:gd name="T31" fmla="*/ 16 h 57"/>
                <a:gd name="T32" fmla="*/ 35 w 43"/>
                <a:gd name="T33" fmla="*/ 22 h 57"/>
                <a:gd name="T34" fmla="*/ 43 w 43"/>
                <a:gd name="T35" fmla="*/ 25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3" h="57">
                  <a:moveTo>
                    <a:pt x="43" y="25"/>
                  </a:moveTo>
                  <a:lnTo>
                    <a:pt x="40" y="33"/>
                  </a:lnTo>
                  <a:lnTo>
                    <a:pt x="35" y="30"/>
                  </a:lnTo>
                  <a:lnTo>
                    <a:pt x="25" y="44"/>
                  </a:lnTo>
                  <a:lnTo>
                    <a:pt x="30" y="54"/>
                  </a:lnTo>
                  <a:lnTo>
                    <a:pt x="20" y="57"/>
                  </a:lnTo>
                  <a:lnTo>
                    <a:pt x="8" y="55"/>
                  </a:lnTo>
                  <a:lnTo>
                    <a:pt x="2" y="44"/>
                  </a:lnTo>
                  <a:lnTo>
                    <a:pt x="0" y="24"/>
                  </a:lnTo>
                  <a:lnTo>
                    <a:pt x="2" y="18"/>
                  </a:lnTo>
                  <a:lnTo>
                    <a:pt x="6" y="12"/>
                  </a:lnTo>
                  <a:lnTo>
                    <a:pt x="20" y="11"/>
                  </a:lnTo>
                  <a:lnTo>
                    <a:pt x="25" y="6"/>
                  </a:lnTo>
                  <a:lnTo>
                    <a:pt x="36" y="0"/>
                  </a:lnTo>
                  <a:lnTo>
                    <a:pt x="37" y="10"/>
                  </a:lnTo>
                  <a:lnTo>
                    <a:pt x="32" y="16"/>
                  </a:lnTo>
                  <a:lnTo>
                    <a:pt x="35" y="22"/>
                  </a:lnTo>
                  <a:lnTo>
                    <a:pt x="43" y="2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364" name="Freeform 363">
              <a:extLst>
                <a:ext uri="{FF2B5EF4-FFF2-40B4-BE49-F238E27FC236}">
                  <a16:creationId xmlns:a16="http://schemas.microsoft.com/office/drawing/2014/main" id="{1102A5C5-E3C2-474A-BAD8-77ED44E48F6F}"/>
                </a:ext>
              </a:extLst>
            </p:cNvPr>
            <p:cNvSpPr>
              <a:spLocks/>
            </p:cNvSpPr>
            <p:nvPr/>
          </p:nvSpPr>
          <p:spPr bwMode="auto">
            <a:xfrm>
              <a:off x="4672668" y="3051338"/>
              <a:ext cx="610011" cy="582473"/>
            </a:xfrm>
            <a:custGeom>
              <a:avLst/>
              <a:gdLst>
                <a:gd name="T0" fmla="*/ 369 w 369"/>
                <a:gd name="T1" fmla="*/ 283 h 375"/>
                <a:gd name="T2" fmla="*/ 309 w 369"/>
                <a:gd name="T3" fmla="*/ 322 h 375"/>
                <a:gd name="T4" fmla="*/ 257 w 369"/>
                <a:gd name="T5" fmla="*/ 363 h 375"/>
                <a:gd name="T6" fmla="*/ 231 w 369"/>
                <a:gd name="T7" fmla="*/ 372 h 375"/>
                <a:gd name="T8" fmla="*/ 211 w 369"/>
                <a:gd name="T9" fmla="*/ 375 h 375"/>
                <a:gd name="T10" fmla="*/ 211 w 369"/>
                <a:gd name="T11" fmla="*/ 361 h 375"/>
                <a:gd name="T12" fmla="*/ 203 w 369"/>
                <a:gd name="T13" fmla="*/ 358 h 375"/>
                <a:gd name="T14" fmla="*/ 191 w 369"/>
                <a:gd name="T15" fmla="*/ 352 h 375"/>
                <a:gd name="T16" fmla="*/ 187 w 369"/>
                <a:gd name="T17" fmla="*/ 342 h 375"/>
                <a:gd name="T18" fmla="*/ 126 w 369"/>
                <a:gd name="T19" fmla="*/ 297 h 375"/>
                <a:gd name="T20" fmla="*/ 66 w 369"/>
                <a:gd name="T21" fmla="*/ 252 h 375"/>
                <a:gd name="T22" fmla="*/ 0 w 369"/>
                <a:gd name="T23" fmla="*/ 201 h 375"/>
                <a:gd name="T24" fmla="*/ 1 w 369"/>
                <a:gd name="T25" fmla="*/ 197 h 375"/>
                <a:gd name="T26" fmla="*/ 1 w 369"/>
                <a:gd name="T27" fmla="*/ 196 h 375"/>
                <a:gd name="T28" fmla="*/ 1 w 369"/>
                <a:gd name="T29" fmla="*/ 171 h 375"/>
                <a:gd name="T30" fmla="*/ 30 w 369"/>
                <a:gd name="T31" fmla="*/ 156 h 375"/>
                <a:gd name="T32" fmla="*/ 48 w 369"/>
                <a:gd name="T33" fmla="*/ 153 h 375"/>
                <a:gd name="T34" fmla="*/ 62 w 369"/>
                <a:gd name="T35" fmla="*/ 147 h 375"/>
                <a:gd name="T36" fmla="*/ 69 w 369"/>
                <a:gd name="T37" fmla="*/ 137 h 375"/>
                <a:gd name="T38" fmla="*/ 90 w 369"/>
                <a:gd name="T39" fmla="*/ 129 h 375"/>
                <a:gd name="T40" fmla="*/ 91 w 369"/>
                <a:gd name="T41" fmla="*/ 113 h 375"/>
                <a:gd name="T42" fmla="*/ 101 w 369"/>
                <a:gd name="T43" fmla="*/ 112 h 375"/>
                <a:gd name="T44" fmla="*/ 109 w 369"/>
                <a:gd name="T45" fmla="*/ 104 h 375"/>
                <a:gd name="T46" fmla="*/ 132 w 369"/>
                <a:gd name="T47" fmla="*/ 100 h 375"/>
                <a:gd name="T48" fmla="*/ 135 w 369"/>
                <a:gd name="T49" fmla="*/ 92 h 375"/>
                <a:gd name="T50" fmla="*/ 130 w 369"/>
                <a:gd name="T51" fmla="*/ 88 h 375"/>
                <a:gd name="T52" fmla="*/ 124 w 369"/>
                <a:gd name="T53" fmla="*/ 66 h 375"/>
                <a:gd name="T54" fmla="*/ 123 w 369"/>
                <a:gd name="T55" fmla="*/ 53 h 375"/>
                <a:gd name="T56" fmla="*/ 117 w 369"/>
                <a:gd name="T57" fmla="*/ 40 h 375"/>
                <a:gd name="T58" fmla="*/ 134 w 369"/>
                <a:gd name="T59" fmla="*/ 29 h 375"/>
                <a:gd name="T60" fmla="*/ 152 w 369"/>
                <a:gd name="T61" fmla="*/ 25 h 375"/>
                <a:gd name="T62" fmla="*/ 163 w 369"/>
                <a:gd name="T63" fmla="*/ 17 h 375"/>
                <a:gd name="T64" fmla="*/ 179 w 369"/>
                <a:gd name="T65" fmla="*/ 11 h 375"/>
                <a:gd name="T66" fmla="*/ 209 w 369"/>
                <a:gd name="T67" fmla="*/ 7 h 375"/>
                <a:gd name="T68" fmla="*/ 237 w 369"/>
                <a:gd name="T69" fmla="*/ 5 h 375"/>
                <a:gd name="T70" fmla="*/ 246 w 369"/>
                <a:gd name="T71" fmla="*/ 8 h 375"/>
                <a:gd name="T72" fmla="*/ 262 w 369"/>
                <a:gd name="T73" fmla="*/ 0 h 375"/>
                <a:gd name="T74" fmla="*/ 280 w 369"/>
                <a:gd name="T75" fmla="*/ 0 h 375"/>
                <a:gd name="T76" fmla="*/ 287 w 369"/>
                <a:gd name="T77" fmla="*/ 5 h 375"/>
                <a:gd name="T78" fmla="*/ 299 w 369"/>
                <a:gd name="T79" fmla="*/ 3 h 375"/>
                <a:gd name="T80" fmla="*/ 296 w 369"/>
                <a:gd name="T81" fmla="*/ 14 h 375"/>
                <a:gd name="T82" fmla="*/ 299 w 369"/>
                <a:gd name="T83" fmla="*/ 34 h 375"/>
                <a:gd name="T84" fmla="*/ 295 w 369"/>
                <a:gd name="T85" fmla="*/ 51 h 375"/>
                <a:gd name="T86" fmla="*/ 285 w 369"/>
                <a:gd name="T87" fmla="*/ 62 h 375"/>
                <a:gd name="T88" fmla="*/ 287 w 369"/>
                <a:gd name="T89" fmla="*/ 78 h 375"/>
                <a:gd name="T90" fmla="*/ 302 w 369"/>
                <a:gd name="T91" fmla="*/ 90 h 375"/>
                <a:gd name="T92" fmla="*/ 302 w 369"/>
                <a:gd name="T93" fmla="*/ 95 h 375"/>
                <a:gd name="T94" fmla="*/ 313 w 369"/>
                <a:gd name="T95" fmla="*/ 104 h 375"/>
                <a:gd name="T96" fmla="*/ 321 w 369"/>
                <a:gd name="T97" fmla="*/ 141 h 375"/>
                <a:gd name="T98" fmla="*/ 327 w 369"/>
                <a:gd name="T99" fmla="*/ 159 h 375"/>
                <a:gd name="T100" fmla="*/ 329 w 369"/>
                <a:gd name="T101" fmla="*/ 169 h 375"/>
                <a:gd name="T102" fmla="*/ 326 w 369"/>
                <a:gd name="T103" fmla="*/ 186 h 375"/>
                <a:gd name="T104" fmla="*/ 327 w 369"/>
                <a:gd name="T105" fmla="*/ 195 h 375"/>
                <a:gd name="T106" fmla="*/ 325 w 369"/>
                <a:gd name="T107" fmla="*/ 207 h 375"/>
                <a:gd name="T108" fmla="*/ 327 w 369"/>
                <a:gd name="T109" fmla="*/ 220 h 375"/>
                <a:gd name="T110" fmla="*/ 320 w 369"/>
                <a:gd name="T111" fmla="*/ 228 h 375"/>
                <a:gd name="T112" fmla="*/ 331 w 369"/>
                <a:gd name="T113" fmla="*/ 244 h 375"/>
                <a:gd name="T114" fmla="*/ 332 w 369"/>
                <a:gd name="T115" fmla="*/ 252 h 375"/>
                <a:gd name="T116" fmla="*/ 339 w 369"/>
                <a:gd name="T117" fmla="*/ 264 h 375"/>
                <a:gd name="T118" fmla="*/ 347 w 369"/>
                <a:gd name="T119" fmla="*/ 260 h 375"/>
                <a:gd name="T120" fmla="*/ 361 w 369"/>
                <a:gd name="T121" fmla="*/ 270 h 375"/>
                <a:gd name="T122" fmla="*/ 369 w 369"/>
                <a:gd name="T123" fmla="*/ 283 h 3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69" h="375">
                  <a:moveTo>
                    <a:pt x="369" y="283"/>
                  </a:moveTo>
                  <a:lnTo>
                    <a:pt x="309" y="322"/>
                  </a:lnTo>
                  <a:lnTo>
                    <a:pt x="257" y="363"/>
                  </a:lnTo>
                  <a:lnTo>
                    <a:pt x="231" y="372"/>
                  </a:lnTo>
                  <a:lnTo>
                    <a:pt x="211" y="375"/>
                  </a:lnTo>
                  <a:lnTo>
                    <a:pt x="211" y="361"/>
                  </a:lnTo>
                  <a:lnTo>
                    <a:pt x="203" y="358"/>
                  </a:lnTo>
                  <a:lnTo>
                    <a:pt x="191" y="352"/>
                  </a:lnTo>
                  <a:lnTo>
                    <a:pt x="187" y="342"/>
                  </a:lnTo>
                  <a:lnTo>
                    <a:pt x="126" y="297"/>
                  </a:lnTo>
                  <a:lnTo>
                    <a:pt x="66" y="252"/>
                  </a:lnTo>
                  <a:lnTo>
                    <a:pt x="0" y="201"/>
                  </a:lnTo>
                  <a:lnTo>
                    <a:pt x="1" y="197"/>
                  </a:lnTo>
                  <a:lnTo>
                    <a:pt x="1" y="196"/>
                  </a:lnTo>
                  <a:lnTo>
                    <a:pt x="1" y="171"/>
                  </a:lnTo>
                  <a:lnTo>
                    <a:pt x="30" y="156"/>
                  </a:lnTo>
                  <a:lnTo>
                    <a:pt x="48" y="153"/>
                  </a:lnTo>
                  <a:lnTo>
                    <a:pt x="62" y="147"/>
                  </a:lnTo>
                  <a:lnTo>
                    <a:pt x="69" y="137"/>
                  </a:lnTo>
                  <a:lnTo>
                    <a:pt x="90" y="129"/>
                  </a:lnTo>
                  <a:lnTo>
                    <a:pt x="91" y="113"/>
                  </a:lnTo>
                  <a:lnTo>
                    <a:pt x="101" y="112"/>
                  </a:lnTo>
                  <a:lnTo>
                    <a:pt x="109" y="104"/>
                  </a:lnTo>
                  <a:lnTo>
                    <a:pt x="132" y="100"/>
                  </a:lnTo>
                  <a:lnTo>
                    <a:pt x="135" y="92"/>
                  </a:lnTo>
                  <a:lnTo>
                    <a:pt x="130" y="88"/>
                  </a:lnTo>
                  <a:lnTo>
                    <a:pt x="124" y="66"/>
                  </a:lnTo>
                  <a:lnTo>
                    <a:pt x="123" y="53"/>
                  </a:lnTo>
                  <a:lnTo>
                    <a:pt x="117" y="40"/>
                  </a:lnTo>
                  <a:lnTo>
                    <a:pt x="134" y="29"/>
                  </a:lnTo>
                  <a:lnTo>
                    <a:pt x="152" y="25"/>
                  </a:lnTo>
                  <a:lnTo>
                    <a:pt x="163" y="17"/>
                  </a:lnTo>
                  <a:lnTo>
                    <a:pt x="179" y="11"/>
                  </a:lnTo>
                  <a:lnTo>
                    <a:pt x="209" y="7"/>
                  </a:lnTo>
                  <a:lnTo>
                    <a:pt x="237" y="5"/>
                  </a:lnTo>
                  <a:lnTo>
                    <a:pt x="246" y="8"/>
                  </a:lnTo>
                  <a:lnTo>
                    <a:pt x="262" y="0"/>
                  </a:lnTo>
                  <a:lnTo>
                    <a:pt x="280" y="0"/>
                  </a:lnTo>
                  <a:lnTo>
                    <a:pt x="287" y="5"/>
                  </a:lnTo>
                  <a:lnTo>
                    <a:pt x="299" y="3"/>
                  </a:lnTo>
                  <a:lnTo>
                    <a:pt x="296" y="14"/>
                  </a:lnTo>
                  <a:lnTo>
                    <a:pt x="299" y="34"/>
                  </a:lnTo>
                  <a:lnTo>
                    <a:pt x="295" y="51"/>
                  </a:lnTo>
                  <a:lnTo>
                    <a:pt x="285" y="62"/>
                  </a:lnTo>
                  <a:lnTo>
                    <a:pt x="287" y="78"/>
                  </a:lnTo>
                  <a:lnTo>
                    <a:pt x="302" y="90"/>
                  </a:lnTo>
                  <a:lnTo>
                    <a:pt x="302" y="95"/>
                  </a:lnTo>
                  <a:lnTo>
                    <a:pt x="313" y="104"/>
                  </a:lnTo>
                  <a:lnTo>
                    <a:pt x="321" y="141"/>
                  </a:lnTo>
                  <a:lnTo>
                    <a:pt x="327" y="159"/>
                  </a:lnTo>
                  <a:lnTo>
                    <a:pt x="329" y="169"/>
                  </a:lnTo>
                  <a:lnTo>
                    <a:pt x="326" y="186"/>
                  </a:lnTo>
                  <a:lnTo>
                    <a:pt x="327" y="195"/>
                  </a:lnTo>
                  <a:lnTo>
                    <a:pt x="325" y="207"/>
                  </a:lnTo>
                  <a:lnTo>
                    <a:pt x="327" y="220"/>
                  </a:lnTo>
                  <a:lnTo>
                    <a:pt x="320" y="228"/>
                  </a:lnTo>
                  <a:lnTo>
                    <a:pt x="331" y="244"/>
                  </a:lnTo>
                  <a:lnTo>
                    <a:pt x="332" y="252"/>
                  </a:lnTo>
                  <a:lnTo>
                    <a:pt x="339" y="264"/>
                  </a:lnTo>
                  <a:lnTo>
                    <a:pt x="347" y="260"/>
                  </a:lnTo>
                  <a:lnTo>
                    <a:pt x="361" y="270"/>
                  </a:lnTo>
                  <a:lnTo>
                    <a:pt x="369" y="283"/>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365" name="Freeform 364">
              <a:extLst>
                <a:ext uri="{FF2B5EF4-FFF2-40B4-BE49-F238E27FC236}">
                  <a16:creationId xmlns:a16="http://schemas.microsoft.com/office/drawing/2014/main" id="{2128ECC5-AD1A-1A47-B800-4F217A0806C1}"/>
                </a:ext>
              </a:extLst>
            </p:cNvPr>
            <p:cNvSpPr>
              <a:spLocks/>
            </p:cNvSpPr>
            <p:nvPr/>
          </p:nvSpPr>
          <p:spPr bwMode="auto">
            <a:xfrm>
              <a:off x="5646368" y="3228411"/>
              <a:ext cx="376917" cy="309099"/>
            </a:xfrm>
            <a:custGeom>
              <a:avLst/>
              <a:gdLst>
                <a:gd name="T0" fmla="*/ 181 w 228"/>
                <a:gd name="T1" fmla="*/ 44 h 199"/>
                <a:gd name="T2" fmla="*/ 177 w 228"/>
                <a:gd name="T3" fmla="*/ 52 h 199"/>
                <a:gd name="T4" fmla="*/ 175 w 228"/>
                <a:gd name="T5" fmla="*/ 68 h 199"/>
                <a:gd name="T6" fmla="*/ 171 w 228"/>
                <a:gd name="T7" fmla="*/ 79 h 199"/>
                <a:gd name="T8" fmla="*/ 167 w 228"/>
                <a:gd name="T9" fmla="*/ 82 h 199"/>
                <a:gd name="T10" fmla="*/ 160 w 228"/>
                <a:gd name="T11" fmla="*/ 75 h 199"/>
                <a:gd name="T12" fmla="*/ 152 w 228"/>
                <a:gd name="T13" fmla="*/ 66 h 199"/>
                <a:gd name="T14" fmla="*/ 137 w 228"/>
                <a:gd name="T15" fmla="*/ 36 h 199"/>
                <a:gd name="T16" fmla="*/ 135 w 228"/>
                <a:gd name="T17" fmla="*/ 38 h 199"/>
                <a:gd name="T18" fmla="*/ 144 w 228"/>
                <a:gd name="T19" fmla="*/ 60 h 199"/>
                <a:gd name="T20" fmla="*/ 157 w 228"/>
                <a:gd name="T21" fmla="*/ 81 h 199"/>
                <a:gd name="T22" fmla="*/ 173 w 228"/>
                <a:gd name="T23" fmla="*/ 113 h 199"/>
                <a:gd name="T24" fmla="*/ 180 w 228"/>
                <a:gd name="T25" fmla="*/ 125 h 199"/>
                <a:gd name="T26" fmla="*/ 187 w 228"/>
                <a:gd name="T27" fmla="*/ 136 h 199"/>
                <a:gd name="T28" fmla="*/ 204 w 228"/>
                <a:gd name="T29" fmla="*/ 159 h 199"/>
                <a:gd name="T30" fmla="*/ 201 w 228"/>
                <a:gd name="T31" fmla="*/ 163 h 199"/>
                <a:gd name="T32" fmla="*/ 203 w 228"/>
                <a:gd name="T33" fmla="*/ 176 h 199"/>
                <a:gd name="T34" fmla="*/ 225 w 228"/>
                <a:gd name="T35" fmla="*/ 195 h 199"/>
                <a:gd name="T36" fmla="*/ 228 w 228"/>
                <a:gd name="T37" fmla="*/ 199 h 199"/>
                <a:gd name="T38" fmla="*/ 157 w 228"/>
                <a:gd name="T39" fmla="*/ 199 h 199"/>
                <a:gd name="T40" fmla="*/ 87 w 228"/>
                <a:gd name="T41" fmla="*/ 199 h 199"/>
                <a:gd name="T42" fmla="*/ 15 w 228"/>
                <a:gd name="T43" fmla="*/ 199 h 199"/>
                <a:gd name="T44" fmla="*/ 11 w 228"/>
                <a:gd name="T45" fmla="*/ 123 h 199"/>
                <a:gd name="T46" fmla="*/ 6 w 228"/>
                <a:gd name="T47" fmla="*/ 49 h 199"/>
                <a:gd name="T48" fmla="*/ 0 w 228"/>
                <a:gd name="T49" fmla="*/ 32 h 199"/>
                <a:gd name="T50" fmla="*/ 4 w 228"/>
                <a:gd name="T51" fmla="*/ 19 h 199"/>
                <a:gd name="T52" fmla="*/ 1 w 228"/>
                <a:gd name="T53" fmla="*/ 11 h 199"/>
                <a:gd name="T54" fmla="*/ 6 w 228"/>
                <a:gd name="T55" fmla="*/ 1 h 199"/>
                <a:gd name="T56" fmla="*/ 29 w 228"/>
                <a:gd name="T57" fmla="*/ 0 h 199"/>
                <a:gd name="T58" fmla="*/ 47 w 228"/>
                <a:gd name="T59" fmla="*/ 6 h 199"/>
                <a:gd name="T60" fmla="*/ 65 w 228"/>
                <a:gd name="T61" fmla="*/ 12 h 199"/>
                <a:gd name="T62" fmla="*/ 73 w 228"/>
                <a:gd name="T63" fmla="*/ 15 h 199"/>
                <a:gd name="T64" fmla="*/ 86 w 228"/>
                <a:gd name="T65" fmla="*/ 9 h 199"/>
                <a:gd name="T66" fmla="*/ 93 w 228"/>
                <a:gd name="T67" fmla="*/ 3 h 199"/>
                <a:gd name="T68" fmla="*/ 108 w 228"/>
                <a:gd name="T69" fmla="*/ 1 h 199"/>
                <a:gd name="T70" fmla="*/ 121 w 228"/>
                <a:gd name="T71" fmla="*/ 4 h 199"/>
                <a:gd name="T72" fmla="*/ 126 w 228"/>
                <a:gd name="T73" fmla="*/ 14 h 199"/>
                <a:gd name="T74" fmla="*/ 130 w 228"/>
                <a:gd name="T75" fmla="*/ 7 h 199"/>
                <a:gd name="T76" fmla="*/ 144 w 228"/>
                <a:gd name="T77" fmla="*/ 12 h 199"/>
                <a:gd name="T78" fmla="*/ 158 w 228"/>
                <a:gd name="T79" fmla="*/ 13 h 199"/>
                <a:gd name="T80" fmla="*/ 166 w 228"/>
                <a:gd name="T81" fmla="*/ 8 h 199"/>
                <a:gd name="T82" fmla="*/ 181 w 228"/>
                <a:gd name="T83" fmla="*/ 44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28" h="199">
                  <a:moveTo>
                    <a:pt x="181" y="44"/>
                  </a:moveTo>
                  <a:lnTo>
                    <a:pt x="177" y="52"/>
                  </a:lnTo>
                  <a:lnTo>
                    <a:pt x="175" y="68"/>
                  </a:lnTo>
                  <a:lnTo>
                    <a:pt x="171" y="79"/>
                  </a:lnTo>
                  <a:lnTo>
                    <a:pt x="167" y="82"/>
                  </a:lnTo>
                  <a:lnTo>
                    <a:pt x="160" y="75"/>
                  </a:lnTo>
                  <a:lnTo>
                    <a:pt x="152" y="66"/>
                  </a:lnTo>
                  <a:lnTo>
                    <a:pt x="137" y="36"/>
                  </a:lnTo>
                  <a:lnTo>
                    <a:pt x="135" y="38"/>
                  </a:lnTo>
                  <a:lnTo>
                    <a:pt x="144" y="60"/>
                  </a:lnTo>
                  <a:lnTo>
                    <a:pt x="157" y="81"/>
                  </a:lnTo>
                  <a:lnTo>
                    <a:pt x="173" y="113"/>
                  </a:lnTo>
                  <a:lnTo>
                    <a:pt x="180" y="125"/>
                  </a:lnTo>
                  <a:lnTo>
                    <a:pt x="187" y="136"/>
                  </a:lnTo>
                  <a:lnTo>
                    <a:pt x="204" y="159"/>
                  </a:lnTo>
                  <a:lnTo>
                    <a:pt x="201" y="163"/>
                  </a:lnTo>
                  <a:lnTo>
                    <a:pt x="203" y="176"/>
                  </a:lnTo>
                  <a:lnTo>
                    <a:pt x="225" y="195"/>
                  </a:lnTo>
                  <a:lnTo>
                    <a:pt x="228" y="199"/>
                  </a:lnTo>
                  <a:lnTo>
                    <a:pt x="157" y="199"/>
                  </a:lnTo>
                  <a:lnTo>
                    <a:pt x="87" y="199"/>
                  </a:lnTo>
                  <a:lnTo>
                    <a:pt x="15" y="199"/>
                  </a:lnTo>
                  <a:lnTo>
                    <a:pt x="11" y="123"/>
                  </a:lnTo>
                  <a:lnTo>
                    <a:pt x="6" y="49"/>
                  </a:lnTo>
                  <a:lnTo>
                    <a:pt x="0" y="32"/>
                  </a:lnTo>
                  <a:lnTo>
                    <a:pt x="4" y="19"/>
                  </a:lnTo>
                  <a:lnTo>
                    <a:pt x="1" y="11"/>
                  </a:lnTo>
                  <a:lnTo>
                    <a:pt x="6" y="1"/>
                  </a:lnTo>
                  <a:lnTo>
                    <a:pt x="29" y="0"/>
                  </a:lnTo>
                  <a:lnTo>
                    <a:pt x="47" y="6"/>
                  </a:lnTo>
                  <a:lnTo>
                    <a:pt x="65" y="12"/>
                  </a:lnTo>
                  <a:lnTo>
                    <a:pt x="73" y="15"/>
                  </a:lnTo>
                  <a:lnTo>
                    <a:pt x="86" y="9"/>
                  </a:lnTo>
                  <a:lnTo>
                    <a:pt x="93" y="3"/>
                  </a:lnTo>
                  <a:lnTo>
                    <a:pt x="108" y="1"/>
                  </a:lnTo>
                  <a:lnTo>
                    <a:pt x="121" y="4"/>
                  </a:lnTo>
                  <a:lnTo>
                    <a:pt x="126" y="14"/>
                  </a:lnTo>
                  <a:lnTo>
                    <a:pt x="130" y="7"/>
                  </a:lnTo>
                  <a:lnTo>
                    <a:pt x="144" y="12"/>
                  </a:lnTo>
                  <a:lnTo>
                    <a:pt x="158" y="13"/>
                  </a:lnTo>
                  <a:lnTo>
                    <a:pt x="166" y="8"/>
                  </a:lnTo>
                  <a:lnTo>
                    <a:pt x="181" y="44"/>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366" name="Freeform 365">
              <a:extLst>
                <a:ext uri="{FF2B5EF4-FFF2-40B4-BE49-F238E27FC236}">
                  <a16:creationId xmlns:a16="http://schemas.microsoft.com/office/drawing/2014/main" id="{EB0E3A84-2BF0-8742-B951-5A86D71FB8AF}"/>
                </a:ext>
              </a:extLst>
            </p:cNvPr>
            <p:cNvSpPr>
              <a:spLocks/>
            </p:cNvSpPr>
            <p:nvPr/>
          </p:nvSpPr>
          <p:spPr bwMode="auto">
            <a:xfrm>
              <a:off x="6019979" y="3667982"/>
              <a:ext cx="206643" cy="178625"/>
            </a:xfrm>
            <a:custGeom>
              <a:avLst/>
              <a:gdLst>
                <a:gd name="T0" fmla="*/ 112 w 125"/>
                <a:gd name="T1" fmla="*/ 113 h 115"/>
                <a:gd name="T2" fmla="*/ 106 w 125"/>
                <a:gd name="T3" fmla="*/ 106 h 115"/>
                <a:gd name="T4" fmla="*/ 98 w 125"/>
                <a:gd name="T5" fmla="*/ 94 h 115"/>
                <a:gd name="T6" fmla="*/ 89 w 125"/>
                <a:gd name="T7" fmla="*/ 87 h 115"/>
                <a:gd name="T8" fmla="*/ 84 w 125"/>
                <a:gd name="T9" fmla="*/ 80 h 115"/>
                <a:gd name="T10" fmla="*/ 68 w 125"/>
                <a:gd name="T11" fmla="*/ 72 h 115"/>
                <a:gd name="T12" fmla="*/ 56 w 125"/>
                <a:gd name="T13" fmla="*/ 71 h 115"/>
                <a:gd name="T14" fmla="*/ 51 w 125"/>
                <a:gd name="T15" fmla="*/ 67 h 115"/>
                <a:gd name="T16" fmla="*/ 41 w 125"/>
                <a:gd name="T17" fmla="*/ 72 h 115"/>
                <a:gd name="T18" fmla="*/ 29 w 125"/>
                <a:gd name="T19" fmla="*/ 63 h 115"/>
                <a:gd name="T20" fmla="*/ 24 w 125"/>
                <a:gd name="T21" fmla="*/ 78 h 115"/>
                <a:gd name="T22" fmla="*/ 3 w 125"/>
                <a:gd name="T23" fmla="*/ 74 h 115"/>
                <a:gd name="T24" fmla="*/ 0 w 125"/>
                <a:gd name="T25" fmla="*/ 65 h 115"/>
                <a:gd name="T26" fmla="*/ 7 w 125"/>
                <a:gd name="T27" fmla="*/ 35 h 115"/>
                <a:gd name="T28" fmla="*/ 8 w 125"/>
                <a:gd name="T29" fmla="*/ 21 h 115"/>
                <a:gd name="T30" fmla="*/ 13 w 125"/>
                <a:gd name="T31" fmla="*/ 15 h 115"/>
                <a:gd name="T32" fmla="*/ 27 w 125"/>
                <a:gd name="T33" fmla="*/ 11 h 115"/>
                <a:gd name="T34" fmla="*/ 35 w 125"/>
                <a:gd name="T35" fmla="*/ 0 h 115"/>
                <a:gd name="T36" fmla="*/ 47 w 125"/>
                <a:gd name="T37" fmla="*/ 23 h 115"/>
                <a:gd name="T38" fmla="*/ 53 w 125"/>
                <a:gd name="T39" fmla="*/ 43 h 115"/>
                <a:gd name="T40" fmla="*/ 63 w 125"/>
                <a:gd name="T41" fmla="*/ 53 h 115"/>
                <a:gd name="T42" fmla="*/ 89 w 125"/>
                <a:gd name="T43" fmla="*/ 72 h 115"/>
                <a:gd name="T44" fmla="*/ 100 w 125"/>
                <a:gd name="T45" fmla="*/ 84 h 115"/>
                <a:gd name="T46" fmla="*/ 110 w 125"/>
                <a:gd name="T47" fmla="*/ 96 h 115"/>
                <a:gd name="T48" fmla="*/ 116 w 125"/>
                <a:gd name="T49" fmla="*/ 103 h 115"/>
                <a:gd name="T50" fmla="*/ 125 w 125"/>
                <a:gd name="T51" fmla="*/ 110 h 115"/>
                <a:gd name="T52" fmla="*/ 120 w 125"/>
                <a:gd name="T53" fmla="*/ 115 h 115"/>
                <a:gd name="T54" fmla="*/ 112 w 125"/>
                <a:gd name="T55" fmla="*/ 113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25" h="115">
                  <a:moveTo>
                    <a:pt x="112" y="113"/>
                  </a:moveTo>
                  <a:lnTo>
                    <a:pt x="106" y="106"/>
                  </a:lnTo>
                  <a:lnTo>
                    <a:pt x="98" y="94"/>
                  </a:lnTo>
                  <a:lnTo>
                    <a:pt x="89" y="87"/>
                  </a:lnTo>
                  <a:lnTo>
                    <a:pt x="84" y="80"/>
                  </a:lnTo>
                  <a:lnTo>
                    <a:pt x="68" y="72"/>
                  </a:lnTo>
                  <a:lnTo>
                    <a:pt x="56" y="71"/>
                  </a:lnTo>
                  <a:lnTo>
                    <a:pt x="51" y="67"/>
                  </a:lnTo>
                  <a:lnTo>
                    <a:pt x="41" y="72"/>
                  </a:lnTo>
                  <a:lnTo>
                    <a:pt x="29" y="63"/>
                  </a:lnTo>
                  <a:lnTo>
                    <a:pt x="24" y="78"/>
                  </a:lnTo>
                  <a:lnTo>
                    <a:pt x="3" y="74"/>
                  </a:lnTo>
                  <a:lnTo>
                    <a:pt x="0" y="65"/>
                  </a:lnTo>
                  <a:lnTo>
                    <a:pt x="7" y="35"/>
                  </a:lnTo>
                  <a:lnTo>
                    <a:pt x="8" y="21"/>
                  </a:lnTo>
                  <a:lnTo>
                    <a:pt x="13" y="15"/>
                  </a:lnTo>
                  <a:lnTo>
                    <a:pt x="27" y="11"/>
                  </a:lnTo>
                  <a:lnTo>
                    <a:pt x="35" y="0"/>
                  </a:lnTo>
                  <a:lnTo>
                    <a:pt x="47" y="23"/>
                  </a:lnTo>
                  <a:lnTo>
                    <a:pt x="53" y="43"/>
                  </a:lnTo>
                  <a:lnTo>
                    <a:pt x="63" y="53"/>
                  </a:lnTo>
                  <a:lnTo>
                    <a:pt x="89" y="72"/>
                  </a:lnTo>
                  <a:lnTo>
                    <a:pt x="100" y="84"/>
                  </a:lnTo>
                  <a:lnTo>
                    <a:pt x="110" y="96"/>
                  </a:lnTo>
                  <a:lnTo>
                    <a:pt x="116" y="103"/>
                  </a:lnTo>
                  <a:lnTo>
                    <a:pt x="125" y="110"/>
                  </a:lnTo>
                  <a:lnTo>
                    <a:pt x="120" y="115"/>
                  </a:lnTo>
                  <a:lnTo>
                    <a:pt x="112" y="113"/>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367" name="Freeform 366">
              <a:extLst>
                <a:ext uri="{FF2B5EF4-FFF2-40B4-BE49-F238E27FC236}">
                  <a16:creationId xmlns:a16="http://schemas.microsoft.com/office/drawing/2014/main" id="{615D14EE-C788-1849-A4B6-C74A38006AEA}"/>
                </a:ext>
              </a:extLst>
            </p:cNvPr>
            <p:cNvSpPr>
              <a:spLocks/>
            </p:cNvSpPr>
            <p:nvPr/>
          </p:nvSpPr>
          <p:spPr bwMode="auto">
            <a:xfrm>
              <a:off x="4669361" y="2838542"/>
              <a:ext cx="342201" cy="250075"/>
            </a:xfrm>
            <a:custGeom>
              <a:avLst/>
              <a:gdLst>
                <a:gd name="T0" fmla="*/ 5 w 207"/>
                <a:gd name="T1" fmla="*/ 39 h 161"/>
                <a:gd name="T2" fmla="*/ 6 w 207"/>
                <a:gd name="T3" fmla="*/ 24 h 161"/>
                <a:gd name="T4" fmla="*/ 0 w 207"/>
                <a:gd name="T5" fmla="*/ 15 h 161"/>
                <a:gd name="T6" fmla="*/ 24 w 207"/>
                <a:gd name="T7" fmla="*/ 0 h 161"/>
                <a:gd name="T8" fmla="*/ 44 w 207"/>
                <a:gd name="T9" fmla="*/ 4 h 161"/>
                <a:gd name="T10" fmla="*/ 66 w 207"/>
                <a:gd name="T11" fmla="*/ 4 h 161"/>
                <a:gd name="T12" fmla="*/ 84 w 207"/>
                <a:gd name="T13" fmla="*/ 7 h 161"/>
                <a:gd name="T14" fmla="*/ 98 w 207"/>
                <a:gd name="T15" fmla="*/ 6 h 161"/>
                <a:gd name="T16" fmla="*/ 125 w 207"/>
                <a:gd name="T17" fmla="*/ 7 h 161"/>
                <a:gd name="T18" fmla="*/ 131 w 207"/>
                <a:gd name="T19" fmla="*/ 15 h 161"/>
                <a:gd name="T20" fmla="*/ 162 w 207"/>
                <a:gd name="T21" fmla="*/ 24 h 161"/>
                <a:gd name="T22" fmla="*/ 168 w 207"/>
                <a:gd name="T23" fmla="*/ 20 h 161"/>
                <a:gd name="T24" fmla="*/ 187 w 207"/>
                <a:gd name="T25" fmla="*/ 29 h 161"/>
                <a:gd name="T26" fmla="*/ 206 w 207"/>
                <a:gd name="T27" fmla="*/ 27 h 161"/>
                <a:gd name="T28" fmla="*/ 207 w 207"/>
                <a:gd name="T29" fmla="*/ 38 h 161"/>
                <a:gd name="T30" fmla="*/ 191 w 207"/>
                <a:gd name="T31" fmla="*/ 52 h 161"/>
                <a:gd name="T32" fmla="*/ 170 w 207"/>
                <a:gd name="T33" fmla="*/ 57 h 161"/>
                <a:gd name="T34" fmla="*/ 169 w 207"/>
                <a:gd name="T35" fmla="*/ 63 h 161"/>
                <a:gd name="T36" fmla="*/ 158 w 207"/>
                <a:gd name="T37" fmla="*/ 75 h 161"/>
                <a:gd name="T38" fmla="*/ 152 w 207"/>
                <a:gd name="T39" fmla="*/ 92 h 161"/>
                <a:gd name="T40" fmla="*/ 158 w 207"/>
                <a:gd name="T41" fmla="*/ 103 h 161"/>
                <a:gd name="T42" fmla="*/ 148 w 207"/>
                <a:gd name="T43" fmla="*/ 113 h 161"/>
                <a:gd name="T44" fmla="*/ 145 w 207"/>
                <a:gd name="T45" fmla="*/ 126 h 161"/>
                <a:gd name="T46" fmla="*/ 132 w 207"/>
                <a:gd name="T47" fmla="*/ 130 h 161"/>
                <a:gd name="T48" fmla="*/ 119 w 207"/>
                <a:gd name="T49" fmla="*/ 146 h 161"/>
                <a:gd name="T50" fmla="*/ 98 w 207"/>
                <a:gd name="T51" fmla="*/ 146 h 161"/>
                <a:gd name="T52" fmla="*/ 81 w 207"/>
                <a:gd name="T53" fmla="*/ 146 h 161"/>
                <a:gd name="T54" fmla="*/ 70 w 207"/>
                <a:gd name="T55" fmla="*/ 153 h 161"/>
                <a:gd name="T56" fmla="*/ 64 w 207"/>
                <a:gd name="T57" fmla="*/ 161 h 161"/>
                <a:gd name="T58" fmla="*/ 55 w 207"/>
                <a:gd name="T59" fmla="*/ 159 h 161"/>
                <a:gd name="T60" fmla="*/ 49 w 207"/>
                <a:gd name="T61" fmla="*/ 152 h 161"/>
                <a:gd name="T62" fmla="*/ 44 w 207"/>
                <a:gd name="T63" fmla="*/ 140 h 161"/>
                <a:gd name="T64" fmla="*/ 29 w 207"/>
                <a:gd name="T65" fmla="*/ 137 h 161"/>
                <a:gd name="T66" fmla="*/ 27 w 207"/>
                <a:gd name="T67" fmla="*/ 130 h 161"/>
                <a:gd name="T68" fmla="*/ 34 w 207"/>
                <a:gd name="T69" fmla="*/ 123 h 161"/>
                <a:gd name="T70" fmla="*/ 36 w 207"/>
                <a:gd name="T71" fmla="*/ 117 h 161"/>
                <a:gd name="T72" fmla="*/ 31 w 207"/>
                <a:gd name="T73" fmla="*/ 111 h 161"/>
                <a:gd name="T74" fmla="*/ 36 w 207"/>
                <a:gd name="T75" fmla="*/ 98 h 161"/>
                <a:gd name="T76" fmla="*/ 29 w 207"/>
                <a:gd name="T77" fmla="*/ 85 h 161"/>
                <a:gd name="T78" fmla="*/ 37 w 207"/>
                <a:gd name="T79" fmla="*/ 83 h 161"/>
                <a:gd name="T80" fmla="*/ 37 w 207"/>
                <a:gd name="T81" fmla="*/ 74 h 161"/>
                <a:gd name="T82" fmla="*/ 40 w 207"/>
                <a:gd name="T83" fmla="*/ 71 h 161"/>
                <a:gd name="T84" fmla="*/ 41 w 207"/>
                <a:gd name="T85" fmla="*/ 55 h 161"/>
                <a:gd name="T86" fmla="*/ 49 w 207"/>
                <a:gd name="T87" fmla="*/ 49 h 161"/>
                <a:gd name="T88" fmla="*/ 44 w 207"/>
                <a:gd name="T89" fmla="*/ 39 h 161"/>
                <a:gd name="T90" fmla="*/ 35 w 207"/>
                <a:gd name="T91" fmla="*/ 38 h 161"/>
                <a:gd name="T92" fmla="*/ 32 w 207"/>
                <a:gd name="T93" fmla="*/ 40 h 161"/>
                <a:gd name="T94" fmla="*/ 22 w 207"/>
                <a:gd name="T95" fmla="*/ 40 h 161"/>
                <a:gd name="T96" fmla="*/ 18 w 207"/>
                <a:gd name="T97" fmla="*/ 30 h 161"/>
                <a:gd name="T98" fmla="*/ 11 w 207"/>
                <a:gd name="T99" fmla="*/ 33 h 161"/>
                <a:gd name="T100" fmla="*/ 5 w 207"/>
                <a:gd name="T101" fmla="*/ 39 h 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07" h="161">
                  <a:moveTo>
                    <a:pt x="5" y="39"/>
                  </a:moveTo>
                  <a:lnTo>
                    <a:pt x="6" y="24"/>
                  </a:lnTo>
                  <a:lnTo>
                    <a:pt x="0" y="15"/>
                  </a:lnTo>
                  <a:lnTo>
                    <a:pt x="24" y="0"/>
                  </a:lnTo>
                  <a:lnTo>
                    <a:pt x="44" y="4"/>
                  </a:lnTo>
                  <a:lnTo>
                    <a:pt x="66" y="4"/>
                  </a:lnTo>
                  <a:lnTo>
                    <a:pt x="84" y="7"/>
                  </a:lnTo>
                  <a:lnTo>
                    <a:pt x="98" y="6"/>
                  </a:lnTo>
                  <a:lnTo>
                    <a:pt x="125" y="7"/>
                  </a:lnTo>
                  <a:lnTo>
                    <a:pt x="131" y="15"/>
                  </a:lnTo>
                  <a:lnTo>
                    <a:pt x="162" y="24"/>
                  </a:lnTo>
                  <a:lnTo>
                    <a:pt x="168" y="20"/>
                  </a:lnTo>
                  <a:lnTo>
                    <a:pt x="187" y="29"/>
                  </a:lnTo>
                  <a:lnTo>
                    <a:pt x="206" y="27"/>
                  </a:lnTo>
                  <a:lnTo>
                    <a:pt x="207" y="38"/>
                  </a:lnTo>
                  <a:lnTo>
                    <a:pt x="191" y="52"/>
                  </a:lnTo>
                  <a:lnTo>
                    <a:pt x="170" y="57"/>
                  </a:lnTo>
                  <a:lnTo>
                    <a:pt x="169" y="63"/>
                  </a:lnTo>
                  <a:lnTo>
                    <a:pt x="158" y="75"/>
                  </a:lnTo>
                  <a:lnTo>
                    <a:pt x="152" y="92"/>
                  </a:lnTo>
                  <a:lnTo>
                    <a:pt x="158" y="103"/>
                  </a:lnTo>
                  <a:lnTo>
                    <a:pt x="148" y="113"/>
                  </a:lnTo>
                  <a:lnTo>
                    <a:pt x="145" y="126"/>
                  </a:lnTo>
                  <a:lnTo>
                    <a:pt x="132" y="130"/>
                  </a:lnTo>
                  <a:lnTo>
                    <a:pt x="119" y="146"/>
                  </a:lnTo>
                  <a:lnTo>
                    <a:pt x="98" y="146"/>
                  </a:lnTo>
                  <a:lnTo>
                    <a:pt x="81" y="146"/>
                  </a:lnTo>
                  <a:lnTo>
                    <a:pt x="70" y="153"/>
                  </a:lnTo>
                  <a:lnTo>
                    <a:pt x="64" y="161"/>
                  </a:lnTo>
                  <a:lnTo>
                    <a:pt x="55" y="159"/>
                  </a:lnTo>
                  <a:lnTo>
                    <a:pt x="49" y="152"/>
                  </a:lnTo>
                  <a:lnTo>
                    <a:pt x="44" y="140"/>
                  </a:lnTo>
                  <a:lnTo>
                    <a:pt x="29" y="137"/>
                  </a:lnTo>
                  <a:lnTo>
                    <a:pt x="27" y="130"/>
                  </a:lnTo>
                  <a:lnTo>
                    <a:pt x="34" y="123"/>
                  </a:lnTo>
                  <a:lnTo>
                    <a:pt x="36" y="117"/>
                  </a:lnTo>
                  <a:lnTo>
                    <a:pt x="31" y="111"/>
                  </a:lnTo>
                  <a:lnTo>
                    <a:pt x="36" y="98"/>
                  </a:lnTo>
                  <a:lnTo>
                    <a:pt x="29" y="85"/>
                  </a:lnTo>
                  <a:lnTo>
                    <a:pt x="37" y="83"/>
                  </a:lnTo>
                  <a:lnTo>
                    <a:pt x="37" y="74"/>
                  </a:lnTo>
                  <a:lnTo>
                    <a:pt x="40" y="71"/>
                  </a:lnTo>
                  <a:lnTo>
                    <a:pt x="41" y="55"/>
                  </a:lnTo>
                  <a:lnTo>
                    <a:pt x="49" y="49"/>
                  </a:lnTo>
                  <a:lnTo>
                    <a:pt x="44" y="39"/>
                  </a:lnTo>
                  <a:lnTo>
                    <a:pt x="35" y="38"/>
                  </a:lnTo>
                  <a:lnTo>
                    <a:pt x="32" y="40"/>
                  </a:lnTo>
                  <a:lnTo>
                    <a:pt x="22" y="40"/>
                  </a:lnTo>
                  <a:lnTo>
                    <a:pt x="18" y="30"/>
                  </a:lnTo>
                  <a:lnTo>
                    <a:pt x="11" y="33"/>
                  </a:lnTo>
                  <a:lnTo>
                    <a:pt x="5" y="3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368" name="Freeform 367">
              <a:extLst>
                <a:ext uri="{FF2B5EF4-FFF2-40B4-BE49-F238E27FC236}">
                  <a16:creationId xmlns:a16="http://schemas.microsoft.com/office/drawing/2014/main" id="{68654015-5F3D-1841-89E8-E276D1A32FE6}"/>
                </a:ext>
              </a:extLst>
            </p:cNvPr>
            <p:cNvSpPr>
              <a:spLocks/>
            </p:cNvSpPr>
            <p:nvPr/>
          </p:nvSpPr>
          <p:spPr bwMode="auto">
            <a:xfrm>
              <a:off x="5499239" y="2344606"/>
              <a:ext cx="117373" cy="65236"/>
            </a:xfrm>
            <a:custGeom>
              <a:avLst/>
              <a:gdLst>
                <a:gd name="T0" fmla="*/ 19 w 71"/>
                <a:gd name="T1" fmla="*/ 36 h 42"/>
                <a:gd name="T2" fmla="*/ 19 w 71"/>
                <a:gd name="T3" fmla="*/ 24 h 42"/>
                <a:gd name="T4" fmla="*/ 14 w 71"/>
                <a:gd name="T5" fmla="*/ 27 h 42"/>
                <a:gd name="T6" fmla="*/ 3 w 71"/>
                <a:gd name="T7" fmla="*/ 20 h 42"/>
                <a:gd name="T8" fmla="*/ 0 w 71"/>
                <a:gd name="T9" fmla="*/ 9 h 42"/>
                <a:gd name="T10" fmla="*/ 18 w 71"/>
                <a:gd name="T11" fmla="*/ 3 h 42"/>
                <a:gd name="T12" fmla="*/ 36 w 71"/>
                <a:gd name="T13" fmla="*/ 0 h 42"/>
                <a:gd name="T14" fmla="*/ 53 w 71"/>
                <a:gd name="T15" fmla="*/ 4 h 42"/>
                <a:gd name="T16" fmla="*/ 68 w 71"/>
                <a:gd name="T17" fmla="*/ 3 h 42"/>
                <a:gd name="T18" fmla="*/ 71 w 71"/>
                <a:gd name="T19" fmla="*/ 7 h 42"/>
                <a:gd name="T20" fmla="*/ 62 w 71"/>
                <a:gd name="T21" fmla="*/ 18 h 42"/>
                <a:gd name="T22" fmla="*/ 70 w 71"/>
                <a:gd name="T23" fmla="*/ 36 h 42"/>
                <a:gd name="T24" fmla="*/ 65 w 71"/>
                <a:gd name="T25" fmla="*/ 42 h 42"/>
                <a:gd name="T26" fmla="*/ 53 w 71"/>
                <a:gd name="T27" fmla="*/ 42 h 42"/>
                <a:gd name="T28" fmla="*/ 38 w 71"/>
                <a:gd name="T29" fmla="*/ 35 h 42"/>
                <a:gd name="T30" fmla="*/ 31 w 71"/>
                <a:gd name="T31" fmla="*/ 32 h 42"/>
                <a:gd name="T32" fmla="*/ 19 w 71"/>
                <a:gd name="T33" fmla="*/ 36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71" h="42">
                  <a:moveTo>
                    <a:pt x="19" y="36"/>
                  </a:moveTo>
                  <a:lnTo>
                    <a:pt x="19" y="24"/>
                  </a:lnTo>
                  <a:lnTo>
                    <a:pt x="14" y="27"/>
                  </a:lnTo>
                  <a:lnTo>
                    <a:pt x="3" y="20"/>
                  </a:lnTo>
                  <a:lnTo>
                    <a:pt x="0" y="9"/>
                  </a:lnTo>
                  <a:lnTo>
                    <a:pt x="18" y="3"/>
                  </a:lnTo>
                  <a:lnTo>
                    <a:pt x="36" y="0"/>
                  </a:lnTo>
                  <a:lnTo>
                    <a:pt x="53" y="4"/>
                  </a:lnTo>
                  <a:lnTo>
                    <a:pt x="68" y="3"/>
                  </a:lnTo>
                  <a:lnTo>
                    <a:pt x="71" y="7"/>
                  </a:lnTo>
                  <a:lnTo>
                    <a:pt x="62" y="18"/>
                  </a:lnTo>
                  <a:lnTo>
                    <a:pt x="70" y="36"/>
                  </a:lnTo>
                  <a:lnTo>
                    <a:pt x="65" y="42"/>
                  </a:lnTo>
                  <a:lnTo>
                    <a:pt x="53" y="42"/>
                  </a:lnTo>
                  <a:lnTo>
                    <a:pt x="38" y="35"/>
                  </a:lnTo>
                  <a:lnTo>
                    <a:pt x="31" y="32"/>
                  </a:lnTo>
                  <a:lnTo>
                    <a:pt x="19" y="36"/>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369" name="Freeform 368">
              <a:extLst>
                <a:ext uri="{FF2B5EF4-FFF2-40B4-BE49-F238E27FC236}">
                  <a16:creationId xmlns:a16="http://schemas.microsoft.com/office/drawing/2014/main" id="{AF9C2CE1-0835-2F4B-BDDE-6E7EF33F6D1D}"/>
                </a:ext>
              </a:extLst>
            </p:cNvPr>
            <p:cNvSpPr>
              <a:spLocks/>
            </p:cNvSpPr>
            <p:nvPr/>
          </p:nvSpPr>
          <p:spPr bwMode="auto">
            <a:xfrm>
              <a:off x="5925750" y="3765837"/>
              <a:ext cx="449655" cy="371230"/>
            </a:xfrm>
            <a:custGeom>
              <a:avLst/>
              <a:gdLst>
                <a:gd name="T0" fmla="*/ 86 w 272"/>
                <a:gd name="T1" fmla="*/ 0 h 239"/>
                <a:gd name="T2" fmla="*/ 98 w 272"/>
                <a:gd name="T3" fmla="*/ 9 h 239"/>
                <a:gd name="T4" fmla="*/ 108 w 272"/>
                <a:gd name="T5" fmla="*/ 4 h 239"/>
                <a:gd name="T6" fmla="*/ 113 w 272"/>
                <a:gd name="T7" fmla="*/ 8 h 239"/>
                <a:gd name="T8" fmla="*/ 125 w 272"/>
                <a:gd name="T9" fmla="*/ 9 h 239"/>
                <a:gd name="T10" fmla="*/ 141 w 272"/>
                <a:gd name="T11" fmla="*/ 17 h 239"/>
                <a:gd name="T12" fmla="*/ 146 w 272"/>
                <a:gd name="T13" fmla="*/ 24 h 239"/>
                <a:gd name="T14" fmla="*/ 155 w 272"/>
                <a:gd name="T15" fmla="*/ 31 h 239"/>
                <a:gd name="T16" fmla="*/ 163 w 272"/>
                <a:gd name="T17" fmla="*/ 43 h 239"/>
                <a:gd name="T18" fmla="*/ 169 w 272"/>
                <a:gd name="T19" fmla="*/ 50 h 239"/>
                <a:gd name="T20" fmla="*/ 163 w 272"/>
                <a:gd name="T21" fmla="*/ 59 h 239"/>
                <a:gd name="T22" fmla="*/ 157 w 272"/>
                <a:gd name="T23" fmla="*/ 69 h 239"/>
                <a:gd name="T24" fmla="*/ 159 w 272"/>
                <a:gd name="T25" fmla="*/ 75 h 239"/>
                <a:gd name="T26" fmla="*/ 160 w 272"/>
                <a:gd name="T27" fmla="*/ 81 h 239"/>
                <a:gd name="T28" fmla="*/ 170 w 272"/>
                <a:gd name="T29" fmla="*/ 81 h 239"/>
                <a:gd name="T30" fmla="*/ 174 w 272"/>
                <a:gd name="T31" fmla="*/ 80 h 239"/>
                <a:gd name="T32" fmla="*/ 178 w 272"/>
                <a:gd name="T33" fmla="*/ 83 h 239"/>
                <a:gd name="T34" fmla="*/ 175 w 272"/>
                <a:gd name="T35" fmla="*/ 91 h 239"/>
                <a:gd name="T36" fmla="*/ 182 w 272"/>
                <a:gd name="T37" fmla="*/ 102 h 239"/>
                <a:gd name="T38" fmla="*/ 189 w 272"/>
                <a:gd name="T39" fmla="*/ 112 h 239"/>
                <a:gd name="T40" fmla="*/ 196 w 272"/>
                <a:gd name="T41" fmla="*/ 119 h 239"/>
                <a:gd name="T42" fmla="*/ 257 w 272"/>
                <a:gd name="T43" fmla="*/ 144 h 239"/>
                <a:gd name="T44" fmla="*/ 272 w 272"/>
                <a:gd name="T45" fmla="*/ 144 h 239"/>
                <a:gd name="T46" fmla="*/ 222 w 272"/>
                <a:gd name="T47" fmla="*/ 207 h 239"/>
                <a:gd name="T48" fmla="*/ 198 w 272"/>
                <a:gd name="T49" fmla="*/ 207 h 239"/>
                <a:gd name="T50" fmla="*/ 182 w 272"/>
                <a:gd name="T51" fmla="*/ 222 h 239"/>
                <a:gd name="T52" fmla="*/ 170 w 272"/>
                <a:gd name="T53" fmla="*/ 222 h 239"/>
                <a:gd name="T54" fmla="*/ 165 w 272"/>
                <a:gd name="T55" fmla="*/ 229 h 239"/>
                <a:gd name="T56" fmla="*/ 152 w 272"/>
                <a:gd name="T57" fmla="*/ 229 h 239"/>
                <a:gd name="T58" fmla="*/ 145 w 272"/>
                <a:gd name="T59" fmla="*/ 222 h 239"/>
                <a:gd name="T60" fmla="*/ 128 w 272"/>
                <a:gd name="T61" fmla="*/ 231 h 239"/>
                <a:gd name="T62" fmla="*/ 123 w 272"/>
                <a:gd name="T63" fmla="*/ 239 h 239"/>
                <a:gd name="T64" fmla="*/ 111 w 272"/>
                <a:gd name="T65" fmla="*/ 238 h 239"/>
                <a:gd name="T66" fmla="*/ 107 w 272"/>
                <a:gd name="T67" fmla="*/ 235 h 239"/>
                <a:gd name="T68" fmla="*/ 102 w 272"/>
                <a:gd name="T69" fmla="*/ 236 h 239"/>
                <a:gd name="T70" fmla="*/ 96 w 272"/>
                <a:gd name="T71" fmla="*/ 236 h 239"/>
                <a:gd name="T72" fmla="*/ 73 w 272"/>
                <a:gd name="T73" fmla="*/ 218 h 239"/>
                <a:gd name="T74" fmla="*/ 60 w 272"/>
                <a:gd name="T75" fmla="*/ 218 h 239"/>
                <a:gd name="T76" fmla="*/ 54 w 272"/>
                <a:gd name="T77" fmla="*/ 211 h 239"/>
                <a:gd name="T78" fmla="*/ 54 w 272"/>
                <a:gd name="T79" fmla="*/ 200 h 239"/>
                <a:gd name="T80" fmla="*/ 44 w 272"/>
                <a:gd name="T81" fmla="*/ 196 h 239"/>
                <a:gd name="T82" fmla="*/ 33 w 272"/>
                <a:gd name="T83" fmla="*/ 173 h 239"/>
                <a:gd name="T84" fmla="*/ 25 w 272"/>
                <a:gd name="T85" fmla="*/ 169 h 239"/>
                <a:gd name="T86" fmla="*/ 21 w 272"/>
                <a:gd name="T87" fmla="*/ 160 h 239"/>
                <a:gd name="T88" fmla="*/ 12 w 272"/>
                <a:gd name="T89" fmla="*/ 150 h 239"/>
                <a:gd name="T90" fmla="*/ 0 w 272"/>
                <a:gd name="T91" fmla="*/ 149 h 239"/>
                <a:gd name="T92" fmla="*/ 6 w 272"/>
                <a:gd name="T93" fmla="*/ 137 h 239"/>
                <a:gd name="T94" fmla="*/ 16 w 272"/>
                <a:gd name="T95" fmla="*/ 136 h 239"/>
                <a:gd name="T96" fmla="*/ 19 w 272"/>
                <a:gd name="T97" fmla="*/ 130 h 239"/>
                <a:gd name="T98" fmla="*/ 18 w 272"/>
                <a:gd name="T99" fmla="*/ 111 h 239"/>
                <a:gd name="T100" fmla="*/ 23 w 272"/>
                <a:gd name="T101" fmla="*/ 89 h 239"/>
                <a:gd name="T102" fmla="*/ 31 w 272"/>
                <a:gd name="T103" fmla="*/ 84 h 239"/>
                <a:gd name="T104" fmla="*/ 33 w 272"/>
                <a:gd name="T105" fmla="*/ 75 h 239"/>
                <a:gd name="T106" fmla="*/ 40 w 272"/>
                <a:gd name="T107" fmla="*/ 59 h 239"/>
                <a:gd name="T108" fmla="*/ 51 w 272"/>
                <a:gd name="T109" fmla="*/ 49 h 239"/>
                <a:gd name="T110" fmla="*/ 57 w 272"/>
                <a:gd name="T111" fmla="*/ 28 h 239"/>
                <a:gd name="T112" fmla="*/ 60 w 272"/>
                <a:gd name="T113" fmla="*/ 11 h 239"/>
                <a:gd name="T114" fmla="*/ 81 w 272"/>
                <a:gd name="T115" fmla="*/ 15 h 239"/>
                <a:gd name="T116" fmla="*/ 86 w 272"/>
                <a:gd name="T117" fmla="*/ 0 h 2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72" h="239">
                  <a:moveTo>
                    <a:pt x="86" y="0"/>
                  </a:moveTo>
                  <a:lnTo>
                    <a:pt x="98" y="9"/>
                  </a:lnTo>
                  <a:lnTo>
                    <a:pt x="108" y="4"/>
                  </a:lnTo>
                  <a:lnTo>
                    <a:pt x="113" y="8"/>
                  </a:lnTo>
                  <a:lnTo>
                    <a:pt x="125" y="9"/>
                  </a:lnTo>
                  <a:lnTo>
                    <a:pt x="141" y="17"/>
                  </a:lnTo>
                  <a:lnTo>
                    <a:pt x="146" y="24"/>
                  </a:lnTo>
                  <a:lnTo>
                    <a:pt x="155" y="31"/>
                  </a:lnTo>
                  <a:lnTo>
                    <a:pt x="163" y="43"/>
                  </a:lnTo>
                  <a:lnTo>
                    <a:pt x="169" y="50"/>
                  </a:lnTo>
                  <a:lnTo>
                    <a:pt x="163" y="59"/>
                  </a:lnTo>
                  <a:lnTo>
                    <a:pt x="157" y="69"/>
                  </a:lnTo>
                  <a:lnTo>
                    <a:pt x="159" y="75"/>
                  </a:lnTo>
                  <a:lnTo>
                    <a:pt x="160" y="81"/>
                  </a:lnTo>
                  <a:lnTo>
                    <a:pt x="170" y="81"/>
                  </a:lnTo>
                  <a:lnTo>
                    <a:pt x="174" y="80"/>
                  </a:lnTo>
                  <a:lnTo>
                    <a:pt x="178" y="83"/>
                  </a:lnTo>
                  <a:lnTo>
                    <a:pt x="175" y="91"/>
                  </a:lnTo>
                  <a:lnTo>
                    <a:pt x="182" y="102"/>
                  </a:lnTo>
                  <a:lnTo>
                    <a:pt x="189" y="112"/>
                  </a:lnTo>
                  <a:lnTo>
                    <a:pt x="196" y="119"/>
                  </a:lnTo>
                  <a:lnTo>
                    <a:pt x="257" y="144"/>
                  </a:lnTo>
                  <a:lnTo>
                    <a:pt x="272" y="144"/>
                  </a:lnTo>
                  <a:lnTo>
                    <a:pt x="222" y="207"/>
                  </a:lnTo>
                  <a:lnTo>
                    <a:pt x="198" y="207"/>
                  </a:lnTo>
                  <a:lnTo>
                    <a:pt x="182" y="222"/>
                  </a:lnTo>
                  <a:lnTo>
                    <a:pt x="170" y="222"/>
                  </a:lnTo>
                  <a:lnTo>
                    <a:pt x="165" y="229"/>
                  </a:lnTo>
                  <a:lnTo>
                    <a:pt x="152" y="229"/>
                  </a:lnTo>
                  <a:lnTo>
                    <a:pt x="145" y="222"/>
                  </a:lnTo>
                  <a:lnTo>
                    <a:pt x="128" y="231"/>
                  </a:lnTo>
                  <a:lnTo>
                    <a:pt x="123" y="239"/>
                  </a:lnTo>
                  <a:lnTo>
                    <a:pt x="111" y="238"/>
                  </a:lnTo>
                  <a:lnTo>
                    <a:pt x="107" y="235"/>
                  </a:lnTo>
                  <a:lnTo>
                    <a:pt x="102" y="236"/>
                  </a:lnTo>
                  <a:lnTo>
                    <a:pt x="96" y="236"/>
                  </a:lnTo>
                  <a:lnTo>
                    <a:pt x="73" y="218"/>
                  </a:lnTo>
                  <a:lnTo>
                    <a:pt x="60" y="218"/>
                  </a:lnTo>
                  <a:lnTo>
                    <a:pt x="54" y="211"/>
                  </a:lnTo>
                  <a:lnTo>
                    <a:pt x="54" y="200"/>
                  </a:lnTo>
                  <a:lnTo>
                    <a:pt x="44" y="196"/>
                  </a:lnTo>
                  <a:lnTo>
                    <a:pt x="33" y="173"/>
                  </a:lnTo>
                  <a:lnTo>
                    <a:pt x="25" y="169"/>
                  </a:lnTo>
                  <a:lnTo>
                    <a:pt x="21" y="160"/>
                  </a:lnTo>
                  <a:lnTo>
                    <a:pt x="12" y="150"/>
                  </a:lnTo>
                  <a:lnTo>
                    <a:pt x="0" y="149"/>
                  </a:lnTo>
                  <a:lnTo>
                    <a:pt x="6" y="137"/>
                  </a:lnTo>
                  <a:lnTo>
                    <a:pt x="16" y="136"/>
                  </a:lnTo>
                  <a:lnTo>
                    <a:pt x="19" y="130"/>
                  </a:lnTo>
                  <a:lnTo>
                    <a:pt x="18" y="111"/>
                  </a:lnTo>
                  <a:lnTo>
                    <a:pt x="23" y="89"/>
                  </a:lnTo>
                  <a:lnTo>
                    <a:pt x="31" y="84"/>
                  </a:lnTo>
                  <a:lnTo>
                    <a:pt x="33" y="75"/>
                  </a:lnTo>
                  <a:lnTo>
                    <a:pt x="40" y="59"/>
                  </a:lnTo>
                  <a:lnTo>
                    <a:pt x="51" y="49"/>
                  </a:lnTo>
                  <a:lnTo>
                    <a:pt x="57" y="28"/>
                  </a:lnTo>
                  <a:lnTo>
                    <a:pt x="60" y="11"/>
                  </a:lnTo>
                  <a:lnTo>
                    <a:pt x="81" y="15"/>
                  </a:lnTo>
                  <a:lnTo>
                    <a:pt x="86"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370" name="Freeform 369">
              <a:extLst>
                <a:ext uri="{FF2B5EF4-FFF2-40B4-BE49-F238E27FC236}">
                  <a16:creationId xmlns:a16="http://schemas.microsoft.com/office/drawing/2014/main" id="{355E9CCA-AFD8-DF48-A8E8-D32CEEDC04BD}"/>
                </a:ext>
              </a:extLst>
            </p:cNvPr>
            <p:cNvSpPr>
              <a:spLocks/>
            </p:cNvSpPr>
            <p:nvPr/>
          </p:nvSpPr>
          <p:spPr bwMode="auto">
            <a:xfrm>
              <a:off x="5381866" y="2044827"/>
              <a:ext cx="290953" cy="293566"/>
            </a:xfrm>
            <a:custGeom>
              <a:avLst/>
              <a:gdLst>
                <a:gd name="T0" fmla="*/ 106 w 176"/>
                <a:gd name="T1" fmla="*/ 19 h 189"/>
                <a:gd name="T2" fmla="*/ 107 w 176"/>
                <a:gd name="T3" fmla="*/ 31 h 189"/>
                <a:gd name="T4" fmla="*/ 131 w 176"/>
                <a:gd name="T5" fmla="*/ 43 h 189"/>
                <a:gd name="T6" fmla="*/ 122 w 176"/>
                <a:gd name="T7" fmla="*/ 56 h 189"/>
                <a:gd name="T8" fmla="*/ 144 w 176"/>
                <a:gd name="T9" fmla="*/ 77 h 189"/>
                <a:gd name="T10" fmla="*/ 138 w 176"/>
                <a:gd name="T11" fmla="*/ 93 h 189"/>
                <a:gd name="T12" fmla="*/ 154 w 176"/>
                <a:gd name="T13" fmla="*/ 106 h 189"/>
                <a:gd name="T14" fmla="*/ 151 w 176"/>
                <a:gd name="T15" fmla="*/ 119 h 189"/>
                <a:gd name="T16" fmla="*/ 176 w 176"/>
                <a:gd name="T17" fmla="*/ 132 h 189"/>
                <a:gd name="T18" fmla="*/ 173 w 176"/>
                <a:gd name="T19" fmla="*/ 141 h 189"/>
                <a:gd name="T20" fmla="*/ 162 w 176"/>
                <a:gd name="T21" fmla="*/ 152 h 189"/>
                <a:gd name="T22" fmla="*/ 136 w 176"/>
                <a:gd name="T23" fmla="*/ 176 h 189"/>
                <a:gd name="T24" fmla="*/ 110 w 176"/>
                <a:gd name="T25" fmla="*/ 178 h 189"/>
                <a:gd name="T26" fmla="*/ 85 w 176"/>
                <a:gd name="T27" fmla="*/ 185 h 189"/>
                <a:gd name="T28" fmla="*/ 62 w 176"/>
                <a:gd name="T29" fmla="*/ 189 h 189"/>
                <a:gd name="T30" fmla="*/ 52 w 176"/>
                <a:gd name="T31" fmla="*/ 179 h 189"/>
                <a:gd name="T32" fmla="*/ 37 w 176"/>
                <a:gd name="T33" fmla="*/ 172 h 189"/>
                <a:gd name="T34" fmla="*/ 37 w 176"/>
                <a:gd name="T35" fmla="*/ 153 h 189"/>
                <a:gd name="T36" fmla="*/ 27 w 176"/>
                <a:gd name="T37" fmla="*/ 136 h 189"/>
                <a:gd name="T38" fmla="*/ 32 w 176"/>
                <a:gd name="T39" fmla="*/ 125 h 189"/>
                <a:gd name="T40" fmla="*/ 43 w 176"/>
                <a:gd name="T41" fmla="*/ 114 h 189"/>
                <a:gd name="T42" fmla="*/ 71 w 176"/>
                <a:gd name="T43" fmla="*/ 93 h 189"/>
                <a:gd name="T44" fmla="*/ 80 w 176"/>
                <a:gd name="T45" fmla="*/ 90 h 189"/>
                <a:gd name="T46" fmla="*/ 76 w 176"/>
                <a:gd name="T47" fmla="*/ 82 h 189"/>
                <a:gd name="T48" fmla="*/ 55 w 176"/>
                <a:gd name="T49" fmla="*/ 73 h 189"/>
                <a:gd name="T50" fmla="*/ 49 w 176"/>
                <a:gd name="T51" fmla="*/ 66 h 189"/>
                <a:gd name="T52" fmla="*/ 43 w 176"/>
                <a:gd name="T53" fmla="*/ 39 h 189"/>
                <a:gd name="T54" fmla="*/ 20 w 176"/>
                <a:gd name="T55" fmla="*/ 27 h 189"/>
                <a:gd name="T56" fmla="*/ 0 w 176"/>
                <a:gd name="T57" fmla="*/ 18 h 189"/>
                <a:gd name="T58" fmla="*/ 7 w 176"/>
                <a:gd name="T59" fmla="*/ 13 h 189"/>
                <a:gd name="T60" fmla="*/ 24 w 176"/>
                <a:gd name="T61" fmla="*/ 22 h 189"/>
                <a:gd name="T62" fmla="*/ 41 w 176"/>
                <a:gd name="T63" fmla="*/ 22 h 189"/>
                <a:gd name="T64" fmla="*/ 56 w 176"/>
                <a:gd name="T65" fmla="*/ 26 h 189"/>
                <a:gd name="T66" fmla="*/ 67 w 176"/>
                <a:gd name="T67" fmla="*/ 18 h 189"/>
                <a:gd name="T68" fmla="*/ 71 w 176"/>
                <a:gd name="T69" fmla="*/ 5 h 189"/>
                <a:gd name="T70" fmla="*/ 90 w 176"/>
                <a:gd name="T71" fmla="*/ 0 h 189"/>
                <a:gd name="T72" fmla="*/ 108 w 176"/>
                <a:gd name="T73" fmla="*/ 6 h 189"/>
                <a:gd name="T74" fmla="*/ 106 w 176"/>
                <a:gd name="T75" fmla="*/ 19 h 1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76" h="189">
                  <a:moveTo>
                    <a:pt x="106" y="19"/>
                  </a:moveTo>
                  <a:lnTo>
                    <a:pt x="107" y="31"/>
                  </a:lnTo>
                  <a:lnTo>
                    <a:pt x="131" y="43"/>
                  </a:lnTo>
                  <a:lnTo>
                    <a:pt x="122" y="56"/>
                  </a:lnTo>
                  <a:lnTo>
                    <a:pt x="144" y="77"/>
                  </a:lnTo>
                  <a:lnTo>
                    <a:pt x="138" y="93"/>
                  </a:lnTo>
                  <a:lnTo>
                    <a:pt x="154" y="106"/>
                  </a:lnTo>
                  <a:lnTo>
                    <a:pt x="151" y="119"/>
                  </a:lnTo>
                  <a:lnTo>
                    <a:pt x="176" y="132"/>
                  </a:lnTo>
                  <a:lnTo>
                    <a:pt x="173" y="141"/>
                  </a:lnTo>
                  <a:lnTo>
                    <a:pt x="162" y="152"/>
                  </a:lnTo>
                  <a:lnTo>
                    <a:pt x="136" y="176"/>
                  </a:lnTo>
                  <a:lnTo>
                    <a:pt x="110" y="178"/>
                  </a:lnTo>
                  <a:lnTo>
                    <a:pt x="85" y="185"/>
                  </a:lnTo>
                  <a:lnTo>
                    <a:pt x="62" y="189"/>
                  </a:lnTo>
                  <a:lnTo>
                    <a:pt x="52" y="179"/>
                  </a:lnTo>
                  <a:lnTo>
                    <a:pt x="37" y="172"/>
                  </a:lnTo>
                  <a:lnTo>
                    <a:pt x="37" y="153"/>
                  </a:lnTo>
                  <a:lnTo>
                    <a:pt x="27" y="136"/>
                  </a:lnTo>
                  <a:lnTo>
                    <a:pt x="32" y="125"/>
                  </a:lnTo>
                  <a:lnTo>
                    <a:pt x="43" y="114"/>
                  </a:lnTo>
                  <a:lnTo>
                    <a:pt x="71" y="93"/>
                  </a:lnTo>
                  <a:lnTo>
                    <a:pt x="80" y="90"/>
                  </a:lnTo>
                  <a:lnTo>
                    <a:pt x="76" y="82"/>
                  </a:lnTo>
                  <a:lnTo>
                    <a:pt x="55" y="73"/>
                  </a:lnTo>
                  <a:lnTo>
                    <a:pt x="49" y="66"/>
                  </a:lnTo>
                  <a:lnTo>
                    <a:pt x="43" y="39"/>
                  </a:lnTo>
                  <a:lnTo>
                    <a:pt x="20" y="27"/>
                  </a:lnTo>
                  <a:lnTo>
                    <a:pt x="0" y="18"/>
                  </a:lnTo>
                  <a:lnTo>
                    <a:pt x="7" y="13"/>
                  </a:lnTo>
                  <a:lnTo>
                    <a:pt x="24" y="22"/>
                  </a:lnTo>
                  <a:lnTo>
                    <a:pt x="41" y="22"/>
                  </a:lnTo>
                  <a:lnTo>
                    <a:pt x="56" y="26"/>
                  </a:lnTo>
                  <a:lnTo>
                    <a:pt x="67" y="18"/>
                  </a:lnTo>
                  <a:lnTo>
                    <a:pt x="71" y="5"/>
                  </a:lnTo>
                  <a:lnTo>
                    <a:pt x="90" y="0"/>
                  </a:lnTo>
                  <a:lnTo>
                    <a:pt x="108" y="6"/>
                  </a:lnTo>
                  <a:lnTo>
                    <a:pt x="106" y="1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371" name="Freeform 370">
              <a:extLst>
                <a:ext uri="{FF2B5EF4-FFF2-40B4-BE49-F238E27FC236}">
                  <a16:creationId xmlns:a16="http://schemas.microsoft.com/office/drawing/2014/main" id="{6D9260B8-1DC4-4D42-B0C7-BCCEB1E2D117}"/>
                </a:ext>
              </a:extLst>
            </p:cNvPr>
            <p:cNvSpPr>
              <a:spLocks/>
            </p:cNvSpPr>
            <p:nvPr/>
          </p:nvSpPr>
          <p:spPr bwMode="auto">
            <a:xfrm>
              <a:off x="5163651" y="2863394"/>
              <a:ext cx="28103" cy="51258"/>
            </a:xfrm>
            <a:custGeom>
              <a:avLst/>
              <a:gdLst>
                <a:gd name="T0" fmla="*/ 17 w 17"/>
                <a:gd name="T1" fmla="*/ 17 h 33"/>
                <a:gd name="T2" fmla="*/ 13 w 17"/>
                <a:gd name="T3" fmla="*/ 33 h 33"/>
                <a:gd name="T4" fmla="*/ 5 w 17"/>
                <a:gd name="T5" fmla="*/ 29 h 33"/>
                <a:gd name="T6" fmla="*/ 0 w 17"/>
                <a:gd name="T7" fmla="*/ 15 h 33"/>
                <a:gd name="T8" fmla="*/ 3 w 17"/>
                <a:gd name="T9" fmla="*/ 7 h 33"/>
                <a:gd name="T10" fmla="*/ 14 w 17"/>
                <a:gd name="T11" fmla="*/ 0 h 33"/>
                <a:gd name="T12" fmla="*/ 17 w 17"/>
                <a:gd name="T13" fmla="*/ 17 h 33"/>
              </a:gdLst>
              <a:ahLst/>
              <a:cxnLst>
                <a:cxn ang="0">
                  <a:pos x="T0" y="T1"/>
                </a:cxn>
                <a:cxn ang="0">
                  <a:pos x="T2" y="T3"/>
                </a:cxn>
                <a:cxn ang="0">
                  <a:pos x="T4" y="T5"/>
                </a:cxn>
                <a:cxn ang="0">
                  <a:pos x="T6" y="T7"/>
                </a:cxn>
                <a:cxn ang="0">
                  <a:pos x="T8" y="T9"/>
                </a:cxn>
                <a:cxn ang="0">
                  <a:pos x="T10" y="T11"/>
                </a:cxn>
                <a:cxn ang="0">
                  <a:pos x="T12" y="T13"/>
                </a:cxn>
              </a:cxnLst>
              <a:rect l="0" t="0" r="r" b="b"/>
              <a:pathLst>
                <a:path w="17" h="33">
                  <a:moveTo>
                    <a:pt x="17" y="17"/>
                  </a:moveTo>
                  <a:lnTo>
                    <a:pt x="13" y="33"/>
                  </a:lnTo>
                  <a:lnTo>
                    <a:pt x="5" y="29"/>
                  </a:lnTo>
                  <a:lnTo>
                    <a:pt x="0" y="15"/>
                  </a:lnTo>
                  <a:lnTo>
                    <a:pt x="3" y="7"/>
                  </a:lnTo>
                  <a:lnTo>
                    <a:pt x="14" y="0"/>
                  </a:lnTo>
                  <a:lnTo>
                    <a:pt x="17" y="17"/>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372" name="Freeform 371">
              <a:extLst>
                <a:ext uri="{FF2B5EF4-FFF2-40B4-BE49-F238E27FC236}">
                  <a16:creationId xmlns:a16="http://schemas.microsoft.com/office/drawing/2014/main" id="{B5E74500-2093-6C48-B2D1-4E87A1DDA0E5}"/>
                </a:ext>
              </a:extLst>
            </p:cNvPr>
            <p:cNvSpPr>
              <a:spLocks/>
            </p:cNvSpPr>
            <p:nvPr/>
          </p:nvSpPr>
          <p:spPr bwMode="auto">
            <a:xfrm>
              <a:off x="4804918" y="2605553"/>
              <a:ext cx="337242" cy="278035"/>
            </a:xfrm>
            <a:custGeom>
              <a:avLst/>
              <a:gdLst>
                <a:gd name="T0" fmla="*/ 131 w 204"/>
                <a:gd name="T1" fmla="*/ 15 h 179"/>
                <a:gd name="T2" fmla="*/ 143 w 204"/>
                <a:gd name="T3" fmla="*/ 25 h 179"/>
                <a:gd name="T4" fmla="*/ 151 w 204"/>
                <a:gd name="T5" fmla="*/ 23 h 179"/>
                <a:gd name="T6" fmla="*/ 165 w 204"/>
                <a:gd name="T7" fmla="*/ 33 h 179"/>
                <a:gd name="T8" fmla="*/ 169 w 204"/>
                <a:gd name="T9" fmla="*/ 34 h 179"/>
                <a:gd name="T10" fmla="*/ 173 w 204"/>
                <a:gd name="T11" fmla="*/ 34 h 179"/>
                <a:gd name="T12" fmla="*/ 181 w 204"/>
                <a:gd name="T13" fmla="*/ 39 h 179"/>
                <a:gd name="T14" fmla="*/ 204 w 204"/>
                <a:gd name="T15" fmla="*/ 43 h 179"/>
                <a:gd name="T16" fmla="*/ 197 w 204"/>
                <a:gd name="T17" fmla="*/ 57 h 179"/>
                <a:gd name="T18" fmla="*/ 195 w 204"/>
                <a:gd name="T19" fmla="*/ 71 h 179"/>
                <a:gd name="T20" fmla="*/ 191 w 204"/>
                <a:gd name="T21" fmla="*/ 75 h 179"/>
                <a:gd name="T22" fmla="*/ 184 w 204"/>
                <a:gd name="T23" fmla="*/ 73 h 179"/>
                <a:gd name="T24" fmla="*/ 184 w 204"/>
                <a:gd name="T25" fmla="*/ 78 h 179"/>
                <a:gd name="T26" fmla="*/ 173 w 204"/>
                <a:gd name="T27" fmla="*/ 89 h 179"/>
                <a:gd name="T28" fmla="*/ 173 w 204"/>
                <a:gd name="T29" fmla="*/ 99 h 179"/>
                <a:gd name="T30" fmla="*/ 181 w 204"/>
                <a:gd name="T31" fmla="*/ 96 h 179"/>
                <a:gd name="T32" fmla="*/ 186 w 204"/>
                <a:gd name="T33" fmla="*/ 105 h 179"/>
                <a:gd name="T34" fmla="*/ 186 w 204"/>
                <a:gd name="T35" fmla="*/ 110 h 179"/>
                <a:gd name="T36" fmla="*/ 191 w 204"/>
                <a:gd name="T37" fmla="*/ 118 h 179"/>
                <a:gd name="T38" fmla="*/ 186 w 204"/>
                <a:gd name="T39" fmla="*/ 124 h 179"/>
                <a:gd name="T40" fmla="*/ 190 w 204"/>
                <a:gd name="T41" fmla="*/ 140 h 179"/>
                <a:gd name="T42" fmla="*/ 199 w 204"/>
                <a:gd name="T43" fmla="*/ 143 h 179"/>
                <a:gd name="T44" fmla="*/ 198 w 204"/>
                <a:gd name="T45" fmla="*/ 151 h 179"/>
                <a:gd name="T46" fmla="*/ 183 w 204"/>
                <a:gd name="T47" fmla="*/ 163 h 179"/>
                <a:gd name="T48" fmla="*/ 150 w 204"/>
                <a:gd name="T49" fmla="*/ 157 h 179"/>
                <a:gd name="T50" fmla="*/ 126 w 204"/>
                <a:gd name="T51" fmla="*/ 164 h 179"/>
                <a:gd name="T52" fmla="*/ 124 w 204"/>
                <a:gd name="T53" fmla="*/ 177 h 179"/>
                <a:gd name="T54" fmla="*/ 105 w 204"/>
                <a:gd name="T55" fmla="*/ 179 h 179"/>
                <a:gd name="T56" fmla="*/ 86 w 204"/>
                <a:gd name="T57" fmla="*/ 170 h 179"/>
                <a:gd name="T58" fmla="*/ 80 w 204"/>
                <a:gd name="T59" fmla="*/ 174 h 179"/>
                <a:gd name="T60" fmla="*/ 49 w 204"/>
                <a:gd name="T61" fmla="*/ 165 h 179"/>
                <a:gd name="T62" fmla="*/ 43 w 204"/>
                <a:gd name="T63" fmla="*/ 157 h 179"/>
                <a:gd name="T64" fmla="*/ 51 w 204"/>
                <a:gd name="T65" fmla="*/ 145 h 179"/>
                <a:gd name="T66" fmla="*/ 55 w 204"/>
                <a:gd name="T67" fmla="*/ 104 h 179"/>
                <a:gd name="T68" fmla="*/ 38 w 204"/>
                <a:gd name="T69" fmla="*/ 83 h 179"/>
                <a:gd name="T70" fmla="*/ 26 w 204"/>
                <a:gd name="T71" fmla="*/ 72 h 179"/>
                <a:gd name="T72" fmla="*/ 2 w 204"/>
                <a:gd name="T73" fmla="*/ 65 h 179"/>
                <a:gd name="T74" fmla="*/ 0 w 204"/>
                <a:gd name="T75" fmla="*/ 50 h 179"/>
                <a:gd name="T76" fmla="*/ 21 w 204"/>
                <a:gd name="T77" fmla="*/ 45 h 179"/>
                <a:gd name="T78" fmla="*/ 48 w 204"/>
                <a:gd name="T79" fmla="*/ 50 h 179"/>
                <a:gd name="T80" fmla="*/ 44 w 204"/>
                <a:gd name="T81" fmla="*/ 27 h 179"/>
                <a:gd name="T82" fmla="*/ 58 w 204"/>
                <a:gd name="T83" fmla="*/ 36 h 179"/>
                <a:gd name="T84" fmla="*/ 96 w 204"/>
                <a:gd name="T85" fmla="*/ 20 h 179"/>
                <a:gd name="T86" fmla="*/ 100 w 204"/>
                <a:gd name="T87" fmla="*/ 4 h 179"/>
                <a:gd name="T88" fmla="*/ 114 w 204"/>
                <a:gd name="T89" fmla="*/ 0 h 179"/>
                <a:gd name="T90" fmla="*/ 117 w 204"/>
                <a:gd name="T91" fmla="*/ 7 h 179"/>
                <a:gd name="T92" fmla="*/ 124 w 204"/>
                <a:gd name="T93" fmla="*/ 7 h 179"/>
                <a:gd name="T94" fmla="*/ 131 w 204"/>
                <a:gd name="T95" fmla="*/ 15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04" h="179">
                  <a:moveTo>
                    <a:pt x="131" y="15"/>
                  </a:moveTo>
                  <a:lnTo>
                    <a:pt x="143" y="25"/>
                  </a:lnTo>
                  <a:lnTo>
                    <a:pt x="151" y="23"/>
                  </a:lnTo>
                  <a:lnTo>
                    <a:pt x="165" y="33"/>
                  </a:lnTo>
                  <a:lnTo>
                    <a:pt x="169" y="34"/>
                  </a:lnTo>
                  <a:lnTo>
                    <a:pt x="173" y="34"/>
                  </a:lnTo>
                  <a:lnTo>
                    <a:pt x="181" y="39"/>
                  </a:lnTo>
                  <a:lnTo>
                    <a:pt x="204" y="43"/>
                  </a:lnTo>
                  <a:lnTo>
                    <a:pt x="197" y="57"/>
                  </a:lnTo>
                  <a:lnTo>
                    <a:pt x="195" y="71"/>
                  </a:lnTo>
                  <a:lnTo>
                    <a:pt x="191" y="75"/>
                  </a:lnTo>
                  <a:lnTo>
                    <a:pt x="184" y="73"/>
                  </a:lnTo>
                  <a:lnTo>
                    <a:pt x="184" y="78"/>
                  </a:lnTo>
                  <a:lnTo>
                    <a:pt x="173" y="89"/>
                  </a:lnTo>
                  <a:lnTo>
                    <a:pt x="173" y="99"/>
                  </a:lnTo>
                  <a:lnTo>
                    <a:pt x="181" y="96"/>
                  </a:lnTo>
                  <a:lnTo>
                    <a:pt x="186" y="105"/>
                  </a:lnTo>
                  <a:lnTo>
                    <a:pt x="186" y="110"/>
                  </a:lnTo>
                  <a:lnTo>
                    <a:pt x="191" y="118"/>
                  </a:lnTo>
                  <a:lnTo>
                    <a:pt x="186" y="124"/>
                  </a:lnTo>
                  <a:lnTo>
                    <a:pt x="190" y="140"/>
                  </a:lnTo>
                  <a:lnTo>
                    <a:pt x="199" y="143"/>
                  </a:lnTo>
                  <a:lnTo>
                    <a:pt x="198" y="151"/>
                  </a:lnTo>
                  <a:lnTo>
                    <a:pt x="183" y="163"/>
                  </a:lnTo>
                  <a:lnTo>
                    <a:pt x="150" y="157"/>
                  </a:lnTo>
                  <a:lnTo>
                    <a:pt x="126" y="164"/>
                  </a:lnTo>
                  <a:lnTo>
                    <a:pt x="124" y="177"/>
                  </a:lnTo>
                  <a:lnTo>
                    <a:pt x="105" y="179"/>
                  </a:lnTo>
                  <a:lnTo>
                    <a:pt x="86" y="170"/>
                  </a:lnTo>
                  <a:lnTo>
                    <a:pt x="80" y="174"/>
                  </a:lnTo>
                  <a:lnTo>
                    <a:pt x="49" y="165"/>
                  </a:lnTo>
                  <a:lnTo>
                    <a:pt x="43" y="157"/>
                  </a:lnTo>
                  <a:lnTo>
                    <a:pt x="51" y="145"/>
                  </a:lnTo>
                  <a:lnTo>
                    <a:pt x="55" y="104"/>
                  </a:lnTo>
                  <a:lnTo>
                    <a:pt x="38" y="83"/>
                  </a:lnTo>
                  <a:lnTo>
                    <a:pt x="26" y="72"/>
                  </a:lnTo>
                  <a:lnTo>
                    <a:pt x="2" y="65"/>
                  </a:lnTo>
                  <a:lnTo>
                    <a:pt x="0" y="50"/>
                  </a:lnTo>
                  <a:lnTo>
                    <a:pt x="21" y="45"/>
                  </a:lnTo>
                  <a:lnTo>
                    <a:pt x="48" y="50"/>
                  </a:lnTo>
                  <a:lnTo>
                    <a:pt x="44" y="27"/>
                  </a:lnTo>
                  <a:lnTo>
                    <a:pt x="58" y="36"/>
                  </a:lnTo>
                  <a:lnTo>
                    <a:pt x="96" y="20"/>
                  </a:lnTo>
                  <a:lnTo>
                    <a:pt x="100" y="4"/>
                  </a:lnTo>
                  <a:lnTo>
                    <a:pt x="114" y="0"/>
                  </a:lnTo>
                  <a:lnTo>
                    <a:pt x="117" y="7"/>
                  </a:lnTo>
                  <a:lnTo>
                    <a:pt x="124" y="7"/>
                  </a:lnTo>
                  <a:lnTo>
                    <a:pt x="131" y="1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373" name="Freeform 372">
              <a:extLst>
                <a:ext uri="{FF2B5EF4-FFF2-40B4-BE49-F238E27FC236}">
                  <a16:creationId xmlns:a16="http://schemas.microsoft.com/office/drawing/2014/main" id="{BBE11666-BAEE-4D44-804A-42F9AB01BB25}"/>
                </a:ext>
              </a:extLst>
            </p:cNvPr>
            <p:cNvSpPr>
              <a:spLocks/>
            </p:cNvSpPr>
            <p:nvPr/>
          </p:nvSpPr>
          <p:spPr bwMode="auto">
            <a:xfrm>
              <a:off x="5195061" y="4172792"/>
              <a:ext cx="170275" cy="203478"/>
            </a:xfrm>
            <a:custGeom>
              <a:avLst/>
              <a:gdLst>
                <a:gd name="T0" fmla="*/ 42 w 103"/>
                <a:gd name="T1" fmla="*/ 131 h 131"/>
                <a:gd name="T2" fmla="*/ 23 w 103"/>
                <a:gd name="T3" fmla="*/ 110 h 131"/>
                <a:gd name="T4" fmla="*/ 11 w 103"/>
                <a:gd name="T5" fmla="*/ 93 h 131"/>
                <a:gd name="T6" fmla="*/ 0 w 103"/>
                <a:gd name="T7" fmla="*/ 71 h 131"/>
                <a:gd name="T8" fmla="*/ 1 w 103"/>
                <a:gd name="T9" fmla="*/ 65 h 131"/>
                <a:gd name="T10" fmla="*/ 5 w 103"/>
                <a:gd name="T11" fmla="*/ 58 h 131"/>
                <a:gd name="T12" fmla="*/ 9 w 103"/>
                <a:gd name="T13" fmla="*/ 43 h 131"/>
                <a:gd name="T14" fmla="*/ 13 w 103"/>
                <a:gd name="T15" fmla="*/ 27 h 131"/>
                <a:gd name="T16" fmla="*/ 19 w 103"/>
                <a:gd name="T17" fmla="*/ 26 h 131"/>
                <a:gd name="T18" fmla="*/ 46 w 103"/>
                <a:gd name="T19" fmla="*/ 26 h 131"/>
                <a:gd name="T20" fmla="*/ 46 w 103"/>
                <a:gd name="T21" fmla="*/ 1 h 131"/>
                <a:gd name="T22" fmla="*/ 54 w 103"/>
                <a:gd name="T23" fmla="*/ 0 h 131"/>
                <a:gd name="T24" fmla="*/ 65 w 103"/>
                <a:gd name="T25" fmla="*/ 3 h 131"/>
                <a:gd name="T26" fmla="*/ 76 w 103"/>
                <a:gd name="T27" fmla="*/ 0 h 131"/>
                <a:gd name="T28" fmla="*/ 79 w 103"/>
                <a:gd name="T29" fmla="*/ 1 h 131"/>
                <a:gd name="T30" fmla="*/ 77 w 103"/>
                <a:gd name="T31" fmla="*/ 10 h 131"/>
                <a:gd name="T32" fmla="*/ 82 w 103"/>
                <a:gd name="T33" fmla="*/ 21 h 131"/>
                <a:gd name="T34" fmla="*/ 96 w 103"/>
                <a:gd name="T35" fmla="*/ 19 h 131"/>
                <a:gd name="T36" fmla="*/ 101 w 103"/>
                <a:gd name="T37" fmla="*/ 24 h 131"/>
                <a:gd name="T38" fmla="*/ 93 w 103"/>
                <a:gd name="T39" fmla="*/ 48 h 131"/>
                <a:gd name="T40" fmla="*/ 102 w 103"/>
                <a:gd name="T41" fmla="*/ 60 h 131"/>
                <a:gd name="T42" fmla="*/ 103 w 103"/>
                <a:gd name="T43" fmla="*/ 76 h 131"/>
                <a:gd name="T44" fmla="*/ 101 w 103"/>
                <a:gd name="T45" fmla="*/ 90 h 131"/>
                <a:gd name="T46" fmla="*/ 95 w 103"/>
                <a:gd name="T47" fmla="*/ 100 h 131"/>
                <a:gd name="T48" fmla="*/ 79 w 103"/>
                <a:gd name="T49" fmla="*/ 99 h 131"/>
                <a:gd name="T50" fmla="*/ 69 w 103"/>
                <a:gd name="T51" fmla="*/ 89 h 131"/>
                <a:gd name="T52" fmla="*/ 68 w 103"/>
                <a:gd name="T53" fmla="*/ 98 h 131"/>
                <a:gd name="T54" fmla="*/ 56 w 103"/>
                <a:gd name="T55" fmla="*/ 101 h 131"/>
                <a:gd name="T56" fmla="*/ 49 w 103"/>
                <a:gd name="T57" fmla="*/ 106 h 131"/>
                <a:gd name="T58" fmla="*/ 56 w 103"/>
                <a:gd name="T59" fmla="*/ 120 h 131"/>
                <a:gd name="T60" fmla="*/ 42 w 103"/>
                <a:gd name="T61" fmla="*/ 131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03" h="131">
                  <a:moveTo>
                    <a:pt x="42" y="131"/>
                  </a:moveTo>
                  <a:lnTo>
                    <a:pt x="23" y="110"/>
                  </a:lnTo>
                  <a:lnTo>
                    <a:pt x="11" y="93"/>
                  </a:lnTo>
                  <a:lnTo>
                    <a:pt x="0" y="71"/>
                  </a:lnTo>
                  <a:lnTo>
                    <a:pt x="1" y="65"/>
                  </a:lnTo>
                  <a:lnTo>
                    <a:pt x="5" y="58"/>
                  </a:lnTo>
                  <a:lnTo>
                    <a:pt x="9" y="43"/>
                  </a:lnTo>
                  <a:lnTo>
                    <a:pt x="13" y="27"/>
                  </a:lnTo>
                  <a:lnTo>
                    <a:pt x="19" y="26"/>
                  </a:lnTo>
                  <a:lnTo>
                    <a:pt x="46" y="26"/>
                  </a:lnTo>
                  <a:lnTo>
                    <a:pt x="46" y="1"/>
                  </a:lnTo>
                  <a:lnTo>
                    <a:pt x="54" y="0"/>
                  </a:lnTo>
                  <a:lnTo>
                    <a:pt x="65" y="3"/>
                  </a:lnTo>
                  <a:lnTo>
                    <a:pt x="76" y="0"/>
                  </a:lnTo>
                  <a:lnTo>
                    <a:pt x="79" y="1"/>
                  </a:lnTo>
                  <a:lnTo>
                    <a:pt x="77" y="10"/>
                  </a:lnTo>
                  <a:lnTo>
                    <a:pt x="82" y="21"/>
                  </a:lnTo>
                  <a:lnTo>
                    <a:pt x="96" y="19"/>
                  </a:lnTo>
                  <a:lnTo>
                    <a:pt x="101" y="24"/>
                  </a:lnTo>
                  <a:lnTo>
                    <a:pt x="93" y="48"/>
                  </a:lnTo>
                  <a:lnTo>
                    <a:pt x="102" y="60"/>
                  </a:lnTo>
                  <a:lnTo>
                    <a:pt x="103" y="76"/>
                  </a:lnTo>
                  <a:lnTo>
                    <a:pt x="101" y="90"/>
                  </a:lnTo>
                  <a:lnTo>
                    <a:pt x="95" y="100"/>
                  </a:lnTo>
                  <a:lnTo>
                    <a:pt x="79" y="99"/>
                  </a:lnTo>
                  <a:lnTo>
                    <a:pt x="69" y="89"/>
                  </a:lnTo>
                  <a:lnTo>
                    <a:pt x="68" y="98"/>
                  </a:lnTo>
                  <a:lnTo>
                    <a:pt x="56" y="101"/>
                  </a:lnTo>
                  <a:lnTo>
                    <a:pt x="49" y="106"/>
                  </a:lnTo>
                  <a:lnTo>
                    <a:pt x="56" y="120"/>
                  </a:lnTo>
                  <a:lnTo>
                    <a:pt x="42" y="131"/>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374" name="Freeform 373">
              <a:extLst>
                <a:ext uri="{FF2B5EF4-FFF2-40B4-BE49-F238E27FC236}">
                  <a16:creationId xmlns:a16="http://schemas.microsoft.com/office/drawing/2014/main" id="{891533F3-A6AB-6E49-878A-B4125561F2FB}"/>
                </a:ext>
              </a:extLst>
            </p:cNvPr>
            <p:cNvSpPr>
              <a:spLocks/>
            </p:cNvSpPr>
            <p:nvPr/>
          </p:nvSpPr>
          <p:spPr bwMode="auto">
            <a:xfrm>
              <a:off x="4733832" y="2479740"/>
              <a:ext cx="49594" cy="40386"/>
            </a:xfrm>
            <a:custGeom>
              <a:avLst/>
              <a:gdLst>
                <a:gd name="T0" fmla="*/ 30 w 30"/>
                <a:gd name="T1" fmla="*/ 13 h 26"/>
                <a:gd name="T2" fmla="*/ 21 w 30"/>
                <a:gd name="T3" fmla="*/ 26 h 26"/>
                <a:gd name="T4" fmla="*/ 10 w 30"/>
                <a:gd name="T5" fmla="*/ 22 h 26"/>
                <a:gd name="T6" fmla="*/ 0 w 30"/>
                <a:gd name="T7" fmla="*/ 23 h 26"/>
                <a:gd name="T8" fmla="*/ 4 w 30"/>
                <a:gd name="T9" fmla="*/ 12 h 26"/>
                <a:gd name="T10" fmla="*/ 1 w 30"/>
                <a:gd name="T11" fmla="*/ 1 h 26"/>
                <a:gd name="T12" fmla="*/ 14 w 30"/>
                <a:gd name="T13" fmla="*/ 0 h 26"/>
                <a:gd name="T14" fmla="*/ 30 w 30"/>
                <a:gd name="T15" fmla="*/ 13 h 2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26">
                  <a:moveTo>
                    <a:pt x="30" y="13"/>
                  </a:moveTo>
                  <a:lnTo>
                    <a:pt x="21" y="26"/>
                  </a:lnTo>
                  <a:lnTo>
                    <a:pt x="10" y="22"/>
                  </a:lnTo>
                  <a:lnTo>
                    <a:pt x="0" y="23"/>
                  </a:lnTo>
                  <a:lnTo>
                    <a:pt x="4" y="12"/>
                  </a:lnTo>
                  <a:lnTo>
                    <a:pt x="1" y="1"/>
                  </a:lnTo>
                  <a:lnTo>
                    <a:pt x="14" y="0"/>
                  </a:lnTo>
                  <a:lnTo>
                    <a:pt x="30" y="13"/>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375" name="Freeform 374">
              <a:extLst>
                <a:ext uri="{FF2B5EF4-FFF2-40B4-BE49-F238E27FC236}">
                  <a16:creationId xmlns:a16="http://schemas.microsoft.com/office/drawing/2014/main" id="{EFE52FB3-EB38-AE42-B4CA-CDB2E341CD8E}"/>
                </a:ext>
              </a:extLst>
            </p:cNvPr>
            <p:cNvSpPr>
              <a:spLocks/>
            </p:cNvSpPr>
            <p:nvPr/>
          </p:nvSpPr>
          <p:spPr bwMode="auto">
            <a:xfrm>
              <a:off x="4773508" y="2375671"/>
              <a:ext cx="198377" cy="267160"/>
            </a:xfrm>
            <a:custGeom>
              <a:avLst/>
              <a:gdLst>
                <a:gd name="T0" fmla="*/ 49 w 120"/>
                <a:gd name="T1" fmla="*/ 0 h 172"/>
                <a:gd name="T2" fmla="*/ 32 w 120"/>
                <a:gd name="T3" fmla="*/ 21 h 172"/>
                <a:gd name="T4" fmla="*/ 47 w 120"/>
                <a:gd name="T5" fmla="*/ 18 h 172"/>
                <a:gd name="T6" fmla="*/ 64 w 120"/>
                <a:gd name="T7" fmla="*/ 18 h 172"/>
                <a:gd name="T8" fmla="*/ 60 w 120"/>
                <a:gd name="T9" fmla="*/ 34 h 172"/>
                <a:gd name="T10" fmla="*/ 46 w 120"/>
                <a:gd name="T11" fmla="*/ 51 h 172"/>
                <a:gd name="T12" fmla="*/ 62 w 120"/>
                <a:gd name="T13" fmla="*/ 53 h 172"/>
                <a:gd name="T14" fmla="*/ 63 w 120"/>
                <a:gd name="T15" fmla="*/ 55 h 172"/>
                <a:gd name="T16" fmla="*/ 76 w 120"/>
                <a:gd name="T17" fmla="*/ 78 h 172"/>
                <a:gd name="T18" fmla="*/ 87 w 120"/>
                <a:gd name="T19" fmla="*/ 82 h 172"/>
                <a:gd name="T20" fmla="*/ 96 w 120"/>
                <a:gd name="T21" fmla="*/ 104 h 172"/>
                <a:gd name="T22" fmla="*/ 101 w 120"/>
                <a:gd name="T23" fmla="*/ 112 h 172"/>
                <a:gd name="T24" fmla="*/ 120 w 120"/>
                <a:gd name="T25" fmla="*/ 116 h 172"/>
                <a:gd name="T26" fmla="*/ 118 w 120"/>
                <a:gd name="T27" fmla="*/ 129 h 172"/>
                <a:gd name="T28" fmla="*/ 110 w 120"/>
                <a:gd name="T29" fmla="*/ 135 h 172"/>
                <a:gd name="T30" fmla="*/ 116 w 120"/>
                <a:gd name="T31" fmla="*/ 145 h 172"/>
                <a:gd name="T32" fmla="*/ 102 w 120"/>
                <a:gd name="T33" fmla="*/ 155 h 172"/>
                <a:gd name="T34" fmla="*/ 81 w 120"/>
                <a:gd name="T35" fmla="*/ 155 h 172"/>
                <a:gd name="T36" fmla="*/ 54 w 120"/>
                <a:gd name="T37" fmla="*/ 161 h 172"/>
                <a:gd name="T38" fmla="*/ 46 w 120"/>
                <a:gd name="T39" fmla="*/ 157 h 172"/>
                <a:gd name="T40" fmla="*/ 36 w 120"/>
                <a:gd name="T41" fmla="*/ 166 h 172"/>
                <a:gd name="T42" fmla="*/ 21 w 120"/>
                <a:gd name="T43" fmla="*/ 164 h 172"/>
                <a:gd name="T44" fmla="*/ 10 w 120"/>
                <a:gd name="T45" fmla="*/ 172 h 172"/>
                <a:gd name="T46" fmla="*/ 1 w 120"/>
                <a:gd name="T47" fmla="*/ 168 h 172"/>
                <a:gd name="T48" fmla="*/ 25 w 120"/>
                <a:gd name="T49" fmla="*/ 147 h 172"/>
                <a:gd name="T50" fmla="*/ 39 w 120"/>
                <a:gd name="T51" fmla="*/ 142 h 172"/>
                <a:gd name="T52" fmla="*/ 39 w 120"/>
                <a:gd name="T53" fmla="*/ 142 h 172"/>
                <a:gd name="T54" fmla="*/ 15 w 120"/>
                <a:gd name="T55" fmla="*/ 139 h 172"/>
                <a:gd name="T56" fmla="*/ 11 w 120"/>
                <a:gd name="T57" fmla="*/ 131 h 172"/>
                <a:gd name="T58" fmla="*/ 27 w 120"/>
                <a:gd name="T59" fmla="*/ 125 h 172"/>
                <a:gd name="T60" fmla="*/ 19 w 120"/>
                <a:gd name="T61" fmla="*/ 114 h 172"/>
                <a:gd name="T62" fmla="*/ 22 w 120"/>
                <a:gd name="T63" fmla="*/ 101 h 172"/>
                <a:gd name="T64" fmla="*/ 45 w 120"/>
                <a:gd name="T65" fmla="*/ 102 h 172"/>
                <a:gd name="T66" fmla="*/ 45 w 120"/>
                <a:gd name="T67" fmla="*/ 102 h 172"/>
                <a:gd name="T68" fmla="*/ 48 w 120"/>
                <a:gd name="T69" fmla="*/ 91 h 172"/>
                <a:gd name="T70" fmla="*/ 38 w 120"/>
                <a:gd name="T71" fmla="*/ 79 h 172"/>
                <a:gd name="T72" fmla="*/ 37 w 120"/>
                <a:gd name="T73" fmla="*/ 79 h 172"/>
                <a:gd name="T74" fmla="*/ 19 w 120"/>
                <a:gd name="T75" fmla="*/ 75 h 172"/>
                <a:gd name="T76" fmla="*/ 15 w 120"/>
                <a:gd name="T77" fmla="*/ 70 h 172"/>
                <a:gd name="T78" fmla="*/ 21 w 120"/>
                <a:gd name="T79" fmla="*/ 61 h 172"/>
                <a:gd name="T80" fmla="*/ 16 w 120"/>
                <a:gd name="T81" fmla="*/ 55 h 172"/>
                <a:gd name="T82" fmla="*/ 8 w 120"/>
                <a:gd name="T83" fmla="*/ 65 h 172"/>
                <a:gd name="T84" fmla="*/ 8 w 120"/>
                <a:gd name="T85" fmla="*/ 46 h 172"/>
                <a:gd name="T86" fmla="*/ 0 w 120"/>
                <a:gd name="T87" fmla="*/ 36 h 172"/>
                <a:gd name="T88" fmla="*/ 7 w 120"/>
                <a:gd name="T89" fmla="*/ 15 h 172"/>
                <a:gd name="T90" fmla="*/ 19 w 120"/>
                <a:gd name="T91" fmla="*/ 0 h 172"/>
                <a:gd name="T92" fmla="*/ 31 w 120"/>
                <a:gd name="T93" fmla="*/ 1 h 172"/>
                <a:gd name="T94" fmla="*/ 49 w 120"/>
                <a:gd name="T95" fmla="*/ 0 h 1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0" h="172">
                  <a:moveTo>
                    <a:pt x="49" y="0"/>
                  </a:moveTo>
                  <a:lnTo>
                    <a:pt x="32" y="21"/>
                  </a:lnTo>
                  <a:lnTo>
                    <a:pt x="47" y="18"/>
                  </a:lnTo>
                  <a:lnTo>
                    <a:pt x="64" y="18"/>
                  </a:lnTo>
                  <a:lnTo>
                    <a:pt x="60" y="34"/>
                  </a:lnTo>
                  <a:lnTo>
                    <a:pt x="46" y="51"/>
                  </a:lnTo>
                  <a:lnTo>
                    <a:pt x="62" y="53"/>
                  </a:lnTo>
                  <a:lnTo>
                    <a:pt x="63" y="55"/>
                  </a:lnTo>
                  <a:lnTo>
                    <a:pt x="76" y="78"/>
                  </a:lnTo>
                  <a:lnTo>
                    <a:pt x="87" y="82"/>
                  </a:lnTo>
                  <a:lnTo>
                    <a:pt x="96" y="104"/>
                  </a:lnTo>
                  <a:lnTo>
                    <a:pt x="101" y="112"/>
                  </a:lnTo>
                  <a:lnTo>
                    <a:pt x="120" y="116"/>
                  </a:lnTo>
                  <a:lnTo>
                    <a:pt x="118" y="129"/>
                  </a:lnTo>
                  <a:lnTo>
                    <a:pt x="110" y="135"/>
                  </a:lnTo>
                  <a:lnTo>
                    <a:pt x="116" y="145"/>
                  </a:lnTo>
                  <a:lnTo>
                    <a:pt x="102" y="155"/>
                  </a:lnTo>
                  <a:lnTo>
                    <a:pt x="81" y="155"/>
                  </a:lnTo>
                  <a:lnTo>
                    <a:pt x="54" y="161"/>
                  </a:lnTo>
                  <a:lnTo>
                    <a:pt x="46" y="157"/>
                  </a:lnTo>
                  <a:lnTo>
                    <a:pt x="36" y="166"/>
                  </a:lnTo>
                  <a:lnTo>
                    <a:pt x="21" y="164"/>
                  </a:lnTo>
                  <a:lnTo>
                    <a:pt x="10" y="172"/>
                  </a:lnTo>
                  <a:lnTo>
                    <a:pt x="1" y="168"/>
                  </a:lnTo>
                  <a:lnTo>
                    <a:pt x="25" y="147"/>
                  </a:lnTo>
                  <a:lnTo>
                    <a:pt x="39" y="142"/>
                  </a:lnTo>
                  <a:lnTo>
                    <a:pt x="39" y="142"/>
                  </a:lnTo>
                  <a:lnTo>
                    <a:pt x="15" y="139"/>
                  </a:lnTo>
                  <a:lnTo>
                    <a:pt x="11" y="131"/>
                  </a:lnTo>
                  <a:lnTo>
                    <a:pt x="27" y="125"/>
                  </a:lnTo>
                  <a:lnTo>
                    <a:pt x="19" y="114"/>
                  </a:lnTo>
                  <a:lnTo>
                    <a:pt x="22" y="101"/>
                  </a:lnTo>
                  <a:lnTo>
                    <a:pt x="45" y="102"/>
                  </a:lnTo>
                  <a:lnTo>
                    <a:pt x="45" y="102"/>
                  </a:lnTo>
                  <a:lnTo>
                    <a:pt x="48" y="91"/>
                  </a:lnTo>
                  <a:lnTo>
                    <a:pt x="38" y="79"/>
                  </a:lnTo>
                  <a:lnTo>
                    <a:pt x="37" y="79"/>
                  </a:lnTo>
                  <a:lnTo>
                    <a:pt x="19" y="75"/>
                  </a:lnTo>
                  <a:lnTo>
                    <a:pt x="15" y="70"/>
                  </a:lnTo>
                  <a:lnTo>
                    <a:pt x="21" y="61"/>
                  </a:lnTo>
                  <a:lnTo>
                    <a:pt x="16" y="55"/>
                  </a:lnTo>
                  <a:lnTo>
                    <a:pt x="8" y="65"/>
                  </a:lnTo>
                  <a:lnTo>
                    <a:pt x="8" y="46"/>
                  </a:lnTo>
                  <a:lnTo>
                    <a:pt x="0" y="36"/>
                  </a:lnTo>
                  <a:lnTo>
                    <a:pt x="7" y="15"/>
                  </a:lnTo>
                  <a:lnTo>
                    <a:pt x="19" y="0"/>
                  </a:lnTo>
                  <a:lnTo>
                    <a:pt x="31" y="1"/>
                  </a:lnTo>
                  <a:lnTo>
                    <a:pt x="49"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376" name="Freeform 375">
              <a:extLst>
                <a:ext uri="{FF2B5EF4-FFF2-40B4-BE49-F238E27FC236}">
                  <a16:creationId xmlns:a16="http://schemas.microsoft.com/office/drawing/2014/main" id="{B5B8583E-7D0B-E544-B85B-3AC68AF804B9}"/>
                </a:ext>
              </a:extLst>
            </p:cNvPr>
            <p:cNvSpPr>
              <a:spLocks/>
            </p:cNvSpPr>
            <p:nvPr/>
          </p:nvSpPr>
          <p:spPr bwMode="auto">
            <a:xfrm>
              <a:off x="6026591" y="2844755"/>
              <a:ext cx="198377" cy="80769"/>
            </a:xfrm>
            <a:custGeom>
              <a:avLst/>
              <a:gdLst>
                <a:gd name="T0" fmla="*/ 33 w 120"/>
                <a:gd name="T1" fmla="*/ 42 h 52"/>
                <a:gd name="T2" fmla="*/ 34 w 120"/>
                <a:gd name="T3" fmla="*/ 33 h 52"/>
                <a:gd name="T4" fmla="*/ 28 w 120"/>
                <a:gd name="T5" fmla="*/ 19 h 52"/>
                <a:gd name="T6" fmla="*/ 17 w 120"/>
                <a:gd name="T7" fmla="*/ 11 h 52"/>
                <a:gd name="T8" fmla="*/ 7 w 120"/>
                <a:gd name="T9" fmla="*/ 9 h 52"/>
                <a:gd name="T10" fmla="*/ 0 w 120"/>
                <a:gd name="T11" fmla="*/ 3 h 52"/>
                <a:gd name="T12" fmla="*/ 1 w 120"/>
                <a:gd name="T13" fmla="*/ 0 h 52"/>
                <a:gd name="T14" fmla="*/ 16 w 120"/>
                <a:gd name="T15" fmla="*/ 4 h 52"/>
                <a:gd name="T16" fmla="*/ 41 w 120"/>
                <a:gd name="T17" fmla="*/ 7 h 52"/>
                <a:gd name="T18" fmla="*/ 66 w 120"/>
                <a:gd name="T19" fmla="*/ 17 h 52"/>
                <a:gd name="T20" fmla="*/ 69 w 120"/>
                <a:gd name="T21" fmla="*/ 21 h 52"/>
                <a:gd name="T22" fmla="*/ 79 w 120"/>
                <a:gd name="T23" fmla="*/ 18 h 52"/>
                <a:gd name="T24" fmla="*/ 95 w 120"/>
                <a:gd name="T25" fmla="*/ 22 h 52"/>
                <a:gd name="T26" fmla="*/ 102 w 120"/>
                <a:gd name="T27" fmla="*/ 30 h 52"/>
                <a:gd name="T28" fmla="*/ 113 w 120"/>
                <a:gd name="T29" fmla="*/ 35 h 52"/>
                <a:gd name="T30" fmla="*/ 110 w 120"/>
                <a:gd name="T31" fmla="*/ 38 h 52"/>
                <a:gd name="T32" fmla="*/ 120 w 120"/>
                <a:gd name="T33" fmla="*/ 49 h 52"/>
                <a:gd name="T34" fmla="*/ 118 w 120"/>
                <a:gd name="T35" fmla="*/ 52 h 52"/>
                <a:gd name="T36" fmla="*/ 109 w 120"/>
                <a:gd name="T37" fmla="*/ 50 h 52"/>
                <a:gd name="T38" fmla="*/ 95 w 120"/>
                <a:gd name="T39" fmla="*/ 44 h 52"/>
                <a:gd name="T40" fmla="*/ 92 w 120"/>
                <a:gd name="T41" fmla="*/ 48 h 52"/>
                <a:gd name="T42" fmla="*/ 69 w 120"/>
                <a:gd name="T43" fmla="*/ 51 h 52"/>
                <a:gd name="T44" fmla="*/ 51 w 120"/>
                <a:gd name="T45" fmla="*/ 41 h 52"/>
                <a:gd name="T46" fmla="*/ 33 w 120"/>
                <a:gd name="T47" fmla="*/ 42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20" h="52">
                  <a:moveTo>
                    <a:pt x="33" y="42"/>
                  </a:moveTo>
                  <a:lnTo>
                    <a:pt x="34" y="33"/>
                  </a:lnTo>
                  <a:lnTo>
                    <a:pt x="28" y="19"/>
                  </a:lnTo>
                  <a:lnTo>
                    <a:pt x="17" y="11"/>
                  </a:lnTo>
                  <a:lnTo>
                    <a:pt x="7" y="9"/>
                  </a:lnTo>
                  <a:lnTo>
                    <a:pt x="0" y="3"/>
                  </a:lnTo>
                  <a:lnTo>
                    <a:pt x="1" y="0"/>
                  </a:lnTo>
                  <a:lnTo>
                    <a:pt x="16" y="4"/>
                  </a:lnTo>
                  <a:lnTo>
                    <a:pt x="41" y="7"/>
                  </a:lnTo>
                  <a:lnTo>
                    <a:pt x="66" y="17"/>
                  </a:lnTo>
                  <a:lnTo>
                    <a:pt x="69" y="21"/>
                  </a:lnTo>
                  <a:lnTo>
                    <a:pt x="79" y="18"/>
                  </a:lnTo>
                  <a:lnTo>
                    <a:pt x="95" y="22"/>
                  </a:lnTo>
                  <a:lnTo>
                    <a:pt x="102" y="30"/>
                  </a:lnTo>
                  <a:lnTo>
                    <a:pt x="113" y="35"/>
                  </a:lnTo>
                  <a:lnTo>
                    <a:pt x="110" y="38"/>
                  </a:lnTo>
                  <a:lnTo>
                    <a:pt x="120" y="49"/>
                  </a:lnTo>
                  <a:lnTo>
                    <a:pt x="118" y="52"/>
                  </a:lnTo>
                  <a:lnTo>
                    <a:pt x="109" y="50"/>
                  </a:lnTo>
                  <a:lnTo>
                    <a:pt x="95" y="44"/>
                  </a:lnTo>
                  <a:lnTo>
                    <a:pt x="92" y="48"/>
                  </a:lnTo>
                  <a:lnTo>
                    <a:pt x="69" y="51"/>
                  </a:lnTo>
                  <a:lnTo>
                    <a:pt x="51" y="41"/>
                  </a:lnTo>
                  <a:lnTo>
                    <a:pt x="33" y="42"/>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377" name="Freeform 376">
              <a:extLst>
                <a:ext uri="{FF2B5EF4-FFF2-40B4-BE49-F238E27FC236}">
                  <a16:creationId xmlns:a16="http://schemas.microsoft.com/office/drawing/2014/main" id="{13029032-6E84-1849-A9E3-8B3A41F1F3ED}"/>
                </a:ext>
              </a:extLst>
            </p:cNvPr>
            <p:cNvSpPr>
              <a:spLocks/>
            </p:cNvSpPr>
            <p:nvPr/>
          </p:nvSpPr>
          <p:spPr bwMode="auto">
            <a:xfrm>
              <a:off x="4829717" y="3890099"/>
              <a:ext cx="130598" cy="205030"/>
            </a:xfrm>
            <a:custGeom>
              <a:avLst/>
              <a:gdLst>
                <a:gd name="T0" fmla="*/ 79 w 79"/>
                <a:gd name="T1" fmla="*/ 107 h 132"/>
                <a:gd name="T2" fmla="*/ 50 w 79"/>
                <a:gd name="T3" fmla="*/ 119 h 132"/>
                <a:gd name="T4" fmla="*/ 40 w 79"/>
                <a:gd name="T5" fmla="*/ 127 h 132"/>
                <a:gd name="T6" fmla="*/ 23 w 79"/>
                <a:gd name="T7" fmla="*/ 132 h 132"/>
                <a:gd name="T8" fmla="*/ 7 w 79"/>
                <a:gd name="T9" fmla="*/ 127 h 132"/>
                <a:gd name="T10" fmla="*/ 8 w 79"/>
                <a:gd name="T11" fmla="*/ 119 h 132"/>
                <a:gd name="T12" fmla="*/ 0 w 79"/>
                <a:gd name="T13" fmla="*/ 100 h 132"/>
                <a:gd name="T14" fmla="*/ 5 w 79"/>
                <a:gd name="T15" fmla="*/ 77 h 132"/>
                <a:gd name="T16" fmla="*/ 12 w 79"/>
                <a:gd name="T17" fmla="*/ 60 h 132"/>
                <a:gd name="T18" fmla="*/ 8 w 79"/>
                <a:gd name="T19" fmla="*/ 30 h 132"/>
                <a:gd name="T20" fmla="*/ 5 w 79"/>
                <a:gd name="T21" fmla="*/ 14 h 132"/>
                <a:gd name="T22" fmla="*/ 6 w 79"/>
                <a:gd name="T23" fmla="*/ 3 h 132"/>
                <a:gd name="T24" fmla="*/ 37 w 79"/>
                <a:gd name="T25" fmla="*/ 2 h 132"/>
                <a:gd name="T26" fmla="*/ 45 w 79"/>
                <a:gd name="T27" fmla="*/ 3 h 132"/>
                <a:gd name="T28" fmla="*/ 51 w 79"/>
                <a:gd name="T29" fmla="*/ 0 h 132"/>
                <a:gd name="T30" fmla="*/ 60 w 79"/>
                <a:gd name="T31" fmla="*/ 1 h 132"/>
                <a:gd name="T32" fmla="*/ 58 w 79"/>
                <a:gd name="T33" fmla="*/ 8 h 132"/>
                <a:gd name="T34" fmla="*/ 66 w 79"/>
                <a:gd name="T35" fmla="*/ 19 h 132"/>
                <a:gd name="T36" fmla="*/ 66 w 79"/>
                <a:gd name="T37" fmla="*/ 34 h 132"/>
                <a:gd name="T38" fmla="*/ 68 w 79"/>
                <a:gd name="T39" fmla="*/ 50 h 132"/>
                <a:gd name="T40" fmla="*/ 72 w 79"/>
                <a:gd name="T41" fmla="*/ 58 h 132"/>
                <a:gd name="T42" fmla="*/ 68 w 79"/>
                <a:gd name="T43" fmla="*/ 76 h 132"/>
                <a:gd name="T44" fmla="*/ 70 w 79"/>
                <a:gd name="T45" fmla="*/ 87 h 132"/>
                <a:gd name="T46" fmla="*/ 75 w 79"/>
                <a:gd name="T47" fmla="*/ 100 h 132"/>
                <a:gd name="T48" fmla="*/ 79 w 79"/>
                <a:gd name="T49" fmla="*/ 107 h 1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79" h="132">
                  <a:moveTo>
                    <a:pt x="79" y="107"/>
                  </a:moveTo>
                  <a:lnTo>
                    <a:pt x="50" y="119"/>
                  </a:lnTo>
                  <a:lnTo>
                    <a:pt x="40" y="127"/>
                  </a:lnTo>
                  <a:lnTo>
                    <a:pt x="23" y="132"/>
                  </a:lnTo>
                  <a:lnTo>
                    <a:pt x="7" y="127"/>
                  </a:lnTo>
                  <a:lnTo>
                    <a:pt x="8" y="119"/>
                  </a:lnTo>
                  <a:lnTo>
                    <a:pt x="0" y="100"/>
                  </a:lnTo>
                  <a:lnTo>
                    <a:pt x="5" y="77"/>
                  </a:lnTo>
                  <a:lnTo>
                    <a:pt x="12" y="60"/>
                  </a:lnTo>
                  <a:lnTo>
                    <a:pt x="8" y="30"/>
                  </a:lnTo>
                  <a:lnTo>
                    <a:pt x="5" y="14"/>
                  </a:lnTo>
                  <a:lnTo>
                    <a:pt x="6" y="3"/>
                  </a:lnTo>
                  <a:lnTo>
                    <a:pt x="37" y="2"/>
                  </a:lnTo>
                  <a:lnTo>
                    <a:pt x="45" y="3"/>
                  </a:lnTo>
                  <a:lnTo>
                    <a:pt x="51" y="0"/>
                  </a:lnTo>
                  <a:lnTo>
                    <a:pt x="60" y="1"/>
                  </a:lnTo>
                  <a:lnTo>
                    <a:pt x="58" y="8"/>
                  </a:lnTo>
                  <a:lnTo>
                    <a:pt x="66" y="19"/>
                  </a:lnTo>
                  <a:lnTo>
                    <a:pt x="66" y="34"/>
                  </a:lnTo>
                  <a:lnTo>
                    <a:pt x="68" y="50"/>
                  </a:lnTo>
                  <a:lnTo>
                    <a:pt x="72" y="58"/>
                  </a:lnTo>
                  <a:lnTo>
                    <a:pt x="68" y="76"/>
                  </a:lnTo>
                  <a:lnTo>
                    <a:pt x="70" y="87"/>
                  </a:lnTo>
                  <a:lnTo>
                    <a:pt x="75" y="100"/>
                  </a:lnTo>
                  <a:lnTo>
                    <a:pt x="79" y="107"/>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378" name="Freeform 377">
              <a:extLst>
                <a:ext uri="{FF2B5EF4-FFF2-40B4-BE49-F238E27FC236}">
                  <a16:creationId xmlns:a16="http://schemas.microsoft.com/office/drawing/2014/main" id="{EA559D32-4931-C14F-AE99-F1A10127D31E}"/>
                </a:ext>
              </a:extLst>
            </p:cNvPr>
            <p:cNvSpPr>
              <a:spLocks/>
            </p:cNvSpPr>
            <p:nvPr/>
          </p:nvSpPr>
          <p:spPr bwMode="auto">
            <a:xfrm>
              <a:off x="4470983" y="3841947"/>
              <a:ext cx="219869" cy="170858"/>
            </a:xfrm>
            <a:custGeom>
              <a:avLst/>
              <a:gdLst>
                <a:gd name="T0" fmla="*/ 116 w 133"/>
                <a:gd name="T1" fmla="*/ 101 h 110"/>
                <a:gd name="T2" fmla="*/ 108 w 133"/>
                <a:gd name="T3" fmla="*/ 110 h 110"/>
                <a:gd name="T4" fmla="*/ 105 w 133"/>
                <a:gd name="T5" fmla="*/ 97 h 110"/>
                <a:gd name="T6" fmla="*/ 93 w 133"/>
                <a:gd name="T7" fmla="*/ 86 h 110"/>
                <a:gd name="T8" fmla="*/ 84 w 133"/>
                <a:gd name="T9" fmla="*/ 88 h 110"/>
                <a:gd name="T10" fmla="*/ 81 w 133"/>
                <a:gd name="T11" fmla="*/ 75 h 110"/>
                <a:gd name="T12" fmla="*/ 78 w 133"/>
                <a:gd name="T13" fmla="*/ 60 h 110"/>
                <a:gd name="T14" fmla="*/ 58 w 133"/>
                <a:gd name="T15" fmla="*/ 53 h 110"/>
                <a:gd name="T16" fmla="*/ 49 w 133"/>
                <a:gd name="T17" fmla="*/ 57 h 110"/>
                <a:gd name="T18" fmla="*/ 44 w 133"/>
                <a:gd name="T19" fmla="*/ 67 h 110"/>
                <a:gd name="T20" fmla="*/ 26 w 133"/>
                <a:gd name="T21" fmla="*/ 64 h 110"/>
                <a:gd name="T22" fmla="*/ 14 w 133"/>
                <a:gd name="T23" fmla="*/ 53 h 110"/>
                <a:gd name="T24" fmla="*/ 8 w 133"/>
                <a:gd name="T25" fmla="*/ 40 h 110"/>
                <a:gd name="T26" fmla="*/ 0 w 133"/>
                <a:gd name="T27" fmla="*/ 32 h 110"/>
                <a:gd name="T28" fmla="*/ 14 w 133"/>
                <a:gd name="T29" fmla="*/ 22 h 110"/>
                <a:gd name="T30" fmla="*/ 22 w 133"/>
                <a:gd name="T31" fmla="*/ 19 h 110"/>
                <a:gd name="T32" fmla="*/ 24 w 133"/>
                <a:gd name="T33" fmla="*/ 9 h 110"/>
                <a:gd name="T34" fmla="*/ 26 w 133"/>
                <a:gd name="T35" fmla="*/ 0 h 110"/>
                <a:gd name="T36" fmla="*/ 48 w 133"/>
                <a:gd name="T37" fmla="*/ 5 h 110"/>
                <a:gd name="T38" fmla="*/ 54 w 133"/>
                <a:gd name="T39" fmla="*/ 2 h 110"/>
                <a:gd name="T40" fmla="*/ 66 w 133"/>
                <a:gd name="T41" fmla="*/ 3 h 110"/>
                <a:gd name="T42" fmla="*/ 70 w 133"/>
                <a:gd name="T43" fmla="*/ 10 h 110"/>
                <a:gd name="T44" fmla="*/ 78 w 133"/>
                <a:gd name="T45" fmla="*/ 8 h 110"/>
                <a:gd name="T46" fmla="*/ 91 w 133"/>
                <a:gd name="T47" fmla="*/ 15 h 110"/>
                <a:gd name="T48" fmla="*/ 102 w 133"/>
                <a:gd name="T49" fmla="*/ 8 h 110"/>
                <a:gd name="T50" fmla="*/ 110 w 133"/>
                <a:gd name="T51" fmla="*/ 6 h 110"/>
                <a:gd name="T52" fmla="*/ 116 w 133"/>
                <a:gd name="T53" fmla="*/ 16 h 110"/>
                <a:gd name="T54" fmla="*/ 120 w 133"/>
                <a:gd name="T55" fmla="*/ 30 h 110"/>
                <a:gd name="T56" fmla="*/ 123 w 133"/>
                <a:gd name="T57" fmla="*/ 35 h 110"/>
                <a:gd name="T58" fmla="*/ 124 w 133"/>
                <a:gd name="T59" fmla="*/ 43 h 110"/>
                <a:gd name="T60" fmla="*/ 126 w 133"/>
                <a:gd name="T61" fmla="*/ 51 h 110"/>
                <a:gd name="T62" fmla="*/ 128 w 133"/>
                <a:gd name="T63" fmla="*/ 67 h 110"/>
                <a:gd name="T64" fmla="*/ 126 w 133"/>
                <a:gd name="T65" fmla="*/ 86 h 110"/>
                <a:gd name="T66" fmla="*/ 126 w 133"/>
                <a:gd name="T67" fmla="*/ 93 h 110"/>
                <a:gd name="T68" fmla="*/ 122 w 133"/>
                <a:gd name="T69" fmla="*/ 102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33" h="110">
                  <a:moveTo>
                    <a:pt x="122" y="102"/>
                  </a:moveTo>
                  <a:lnTo>
                    <a:pt x="116" y="101"/>
                  </a:lnTo>
                  <a:lnTo>
                    <a:pt x="113" y="110"/>
                  </a:lnTo>
                  <a:lnTo>
                    <a:pt x="108" y="110"/>
                  </a:lnTo>
                  <a:lnTo>
                    <a:pt x="104" y="105"/>
                  </a:lnTo>
                  <a:lnTo>
                    <a:pt x="105" y="97"/>
                  </a:lnTo>
                  <a:lnTo>
                    <a:pt x="98" y="84"/>
                  </a:lnTo>
                  <a:lnTo>
                    <a:pt x="93" y="86"/>
                  </a:lnTo>
                  <a:lnTo>
                    <a:pt x="89" y="87"/>
                  </a:lnTo>
                  <a:lnTo>
                    <a:pt x="84" y="88"/>
                  </a:lnTo>
                  <a:lnTo>
                    <a:pt x="84" y="80"/>
                  </a:lnTo>
                  <a:lnTo>
                    <a:pt x="81" y="75"/>
                  </a:lnTo>
                  <a:lnTo>
                    <a:pt x="82" y="69"/>
                  </a:lnTo>
                  <a:lnTo>
                    <a:pt x="78" y="60"/>
                  </a:lnTo>
                  <a:lnTo>
                    <a:pt x="73" y="53"/>
                  </a:lnTo>
                  <a:lnTo>
                    <a:pt x="58" y="53"/>
                  </a:lnTo>
                  <a:lnTo>
                    <a:pt x="54" y="57"/>
                  </a:lnTo>
                  <a:lnTo>
                    <a:pt x="49" y="57"/>
                  </a:lnTo>
                  <a:lnTo>
                    <a:pt x="46" y="61"/>
                  </a:lnTo>
                  <a:lnTo>
                    <a:pt x="44" y="67"/>
                  </a:lnTo>
                  <a:lnTo>
                    <a:pt x="34" y="76"/>
                  </a:lnTo>
                  <a:lnTo>
                    <a:pt x="26" y="64"/>
                  </a:lnTo>
                  <a:lnTo>
                    <a:pt x="19" y="56"/>
                  </a:lnTo>
                  <a:lnTo>
                    <a:pt x="14" y="53"/>
                  </a:lnTo>
                  <a:lnTo>
                    <a:pt x="10" y="49"/>
                  </a:lnTo>
                  <a:lnTo>
                    <a:pt x="8" y="40"/>
                  </a:lnTo>
                  <a:lnTo>
                    <a:pt x="5" y="35"/>
                  </a:lnTo>
                  <a:lnTo>
                    <a:pt x="0" y="32"/>
                  </a:lnTo>
                  <a:lnTo>
                    <a:pt x="8" y="22"/>
                  </a:lnTo>
                  <a:lnTo>
                    <a:pt x="14" y="22"/>
                  </a:lnTo>
                  <a:lnTo>
                    <a:pt x="18" y="19"/>
                  </a:lnTo>
                  <a:lnTo>
                    <a:pt x="22" y="19"/>
                  </a:lnTo>
                  <a:lnTo>
                    <a:pt x="25" y="16"/>
                  </a:lnTo>
                  <a:lnTo>
                    <a:pt x="24" y="9"/>
                  </a:lnTo>
                  <a:lnTo>
                    <a:pt x="26" y="7"/>
                  </a:lnTo>
                  <a:lnTo>
                    <a:pt x="26" y="0"/>
                  </a:lnTo>
                  <a:lnTo>
                    <a:pt x="35" y="0"/>
                  </a:lnTo>
                  <a:lnTo>
                    <a:pt x="48" y="5"/>
                  </a:lnTo>
                  <a:lnTo>
                    <a:pt x="52" y="5"/>
                  </a:lnTo>
                  <a:lnTo>
                    <a:pt x="54" y="2"/>
                  </a:lnTo>
                  <a:lnTo>
                    <a:pt x="64" y="4"/>
                  </a:lnTo>
                  <a:lnTo>
                    <a:pt x="66" y="3"/>
                  </a:lnTo>
                  <a:lnTo>
                    <a:pt x="67" y="10"/>
                  </a:lnTo>
                  <a:lnTo>
                    <a:pt x="70" y="10"/>
                  </a:lnTo>
                  <a:lnTo>
                    <a:pt x="75" y="8"/>
                  </a:lnTo>
                  <a:lnTo>
                    <a:pt x="78" y="8"/>
                  </a:lnTo>
                  <a:lnTo>
                    <a:pt x="83" y="14"/>
                  </a:lnTo>
                  <a:lnTo>
                    <a:pt x="91" y="15"/>
                  </a:lnTo>
                  <a:lnTo>
                    <a:pt x="96" y="11"/>
                  </a:lnTo>
                  <a:lnTo>
                    <a:pt x="102" y="8"/>
                  </a:lnTo>
                  <a:lnTo>
                    <a:pt x="106" y="5"/>
                  </a:lnTo>
                  <a:lnTo>
                    <a:pt x="110" y="6"/>
                  </a:lnTo>
                  <a:lnTo>
                    <a:pt x="114" y="10"/>
                  </a:lnTo>
                  <a:lnTo>
                    <a:pt x="116" y="16"/>
                  </a:lnTo>
                  <a:lnTo>
                    <a:pt x="123" y="25"/>
                  </a:lnTo>
                  <a:lnTo>
                    <a:pt x="120" y="30"/>
                  </a:lnTo>
                  <a:lnTo>
                    <a:pt x="119" y="37"/>
                  </a:lnTo>
                  <a:lnTo>
                    <a:pt x="123" y="35"/>
                  </a:lnTo>
                  <a:lnTo>
                    <a:pt x="125" y="37"/>
                  </a:lnTo>
                  <a:lnTo>
                    <a:pt x="124" y="43"/>
                  </a:lnTo>
                  <a:lnTo>
                    <a:pt x="130" y="49"/>
                  </a:lnTo>
                  <a:lnTo>
                    <a:pt x="126" y="51"/>
                  </a:lnTo>
                  <a:lnTo>
                    <a:pt x="124" y="58"/>
                  </a:lnTo>
                  <a:lnTo>
                    <a:pt x="128" y="67"/>
                  </a:lnTo>
                  <a:lnTo>
                    <a:pt x="133" y="83"/>
                  </a:lnTo>
                  <a:lnTo>
                    <a:pt x="126" y="86"/>
                  </a:lnTo>
                  <a:lnTo>
                    <a:pt x="124" y="89"/>
                  </a:lnTo>
                  <a:lnTo>
                    <a:pt x="126" y="93"/>
                  </a:lnTo>
                  <a:lnTo>
                    <a:pt x="125" y="102"/>
                  </a:lnTo>
                  <a:lnTo>
                    <a:pt x="122" y="102"/>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379" name="Freeform 378">
              <a:extLst>
                <a:ext uri="{FF2B5EF4-FFF2-40B4-BE49-F238E27FC236}">
                  <a16:creationId xmlns:a16="http://schemas.microsoft.com/office/drawing/2014/main" id="{6000D936-EF5E-1443-8041-1229DBF34886}"/>
                </a:ext>
              </a:extLst>
            </p:cNvPr>
            <p:cNvSpPr>
              <a:spLocks/>
            </p:cNvSpPr>
            <p:nvPr/>
          </p:nvSpPr>
          <p:spPr bwMode="auto">
            <a:xfrm>
              <a:off x="4419736" y="3800010"/>
              <a:ext cx="90923" cy="24853"/>
            </a:xfrm>
            <a:custGeom>
              <a:avLst/>
              <a:gdLst>
                <a:gd name="T0" fmla="*/ 0 w 55"/>
                <a:gd name="T1" fmla="*/ 15 h 16"/>
                <a:gd name="T2" fmla="*/ 3 w 55"/>
                <a:gd name="T3" fmla="*/ 6 h 16"/>
                <a:gd name="T4" fmla="*/ 23 w 55"/>
                <a:gd name="T5" fmla="*/ 5 h 16"/>
                <a:gd name="T6" fmla="*/ 27 w 55"/>
                <a:gd name="T7" fmla="*/ 0 h 16"/>
                <a:gd name="T8" fmla="*/ 33 w 55"/>
                <a:gd name="T9" fmla="*/ 0 h 16"/>
                <a:gd name="T10" fmla="*/ 40 w 55"/>
                <a:gd name="T11" fmla="*/ 5 h 16"/>
                <a:gd name="T12" fmla="*/ 45 w 55"/>
                <a:gd name="T13" fmla="*/ 5 h 16"/>
                <a:gd name="T14" fmla="*/ 51 w 55"/>
                <a:gd name="T15" fmla="*/ 2 h 16"/>
                <a:gd name="T16" fmla="*/ 55 w 55"/>
                <a:gd name="T17" fmla="*/ 8 h 16"/>
                <a:gd name="T18" fmla="*/ 47 w 55"/>
                <a:gd name="T19" fmla="*/ 13 h 16"/>
                <a:gd name="T20" fmla="*/ 39 w 55"/>
                <a:gd name="T21" fmla="*/ 12 h 16"/>
                <a:gd name="T22" fmla="*/ 31 w 55"/>
                <a:gd name="T23" fmla="*/ 8 h 16"/>
                <a:gd name="T24" fmla="*/ 25 w 55"/>
                <a:gd name="T25" fmla="*/ 13 h 16"/>
                <a:gd name="T26" fmla="*/ 21 w 55"/>
                <a:gd name="T27" fmla="*/ 13 h 16"/>
                <a:gd name="T28" fmla="*/ 17 w 55"/>
                <a:gd name="T29" fmla="*/ 16 h 16"/>
                <a:gd name="T30" fmla="*/ 0 w 55"/>
                <a:gd name="T31" fmla="*/ 15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55" h="16">
                  <a:moveTo>
                    <a:pt x="0" y="15"/>
                  </a:moveTo>
                  <a:lnTo>
                    <a:pt x="3" y="6"/>
                  </a:lnTo>
                  <a:lnTo>
                    <a:pt x="23" y="5"/>
                  </a:lnTo>
                  <a:lnTo>
                    <a:pt x="27" y="0"/>
                  </a:lnTo>
                  <a:lnTo>
                    <a:pt x="33" y="0"/>
                  </a:lnTo>
                  <a:lnTo>
                    <a:pt x="40" y="5"/>
                  </a:lnTo>
                  <a:lnTo>
                    <a:pt x="45" y="5"/>
                  </a:lnTo>
                  <a:lnTo>
                    <a:pt x="51" y="2"/>
                  </a:lnTo>
                  <a:lnTo>
                    <a:pt x="55" y="8"/>
                  </a:lnTo>
                  <a:lnTo>
                    <a:pt x="47" y="13"/>
                  </a:lnTo>
                  <a:lnTo>
                    <a:pt x="39" y="12"/>
                  </a:lnTo>
                  <a:lnTo>
                    <a:pt x="31" y="8"/>
                  </a:lnTo>
                  <a:lnTo>
                    <a:pt x="25" y="13"/>
                  </a:lnTo>
                  <a:lnTo>
                    <a:pt x="21" y="13"/>
                  </a:lnTo>
                  <a:lnTo>
                    <a:pt x="17" y="16"/>
                  </a:lnTo>
                  <a:lnTo>
                    <a:pt x="0" y="1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380" name="Freeform 379">
              <a:extLst>
                <a:ext uri="{FF2B5EF4-FFF2-40B4-BE49-F238E27FC236}">
                  <a16:creationId xmlns:a16="http://schemas.microsoft.com/office/drawing/2014/main" id="{781387C0-8134-2D4B-B0EE-0AA100DF434F}"/>
                </a:ext>
              </a:extLst>
            </p:cNvPr>
            <p:cNvSpPr>
              <a:spLocks/>
            </p:cNvSpPr>
            <p:nvPr/>
          </p:nvSpPr>
          <p:spPr bwMode="auto">
            <a:xfrm>
              <a:off x="4424696" y="3840395"/>
              <a:ext cx="89270" cy="51258"/>
            </a:xfrm>
            <a:custGeom>
              <a:avLst/>
              <a:gdLst>
                <a:gd name="T0" fmla="*/ 28 w 54"/>
                <a:gd name="T1" fmla="*/ 33 h 33"/>
                <a:gd name="T2" fmla="*/ 18 w 54"/>
                <a:gd name="T3" fmla="*/ 24 h 33"/>
                <a:gd name="T4" fmla="*/ 10 w 54"/>
                <a:gd name="T5" fmla="*/ 23 h 33"/>
                <a:gd name="T6" fmla="*/ 6 w 54"/>
                <a:gd name="T7" fmla="*/ 17 h 33"/>
                <a:gd name="T8" fmla="*/ 6 w 54"/>
                <a:gd name="T9" fmla="*/ 14 h 33"/>
                <a:gd name="T10" fmla="*/ 1 w 54"/>
                <a:gd name="T11" fmla="*/ 10 h 33"/>
                <a:gd name="T12" fmla="*/ 0 w 54"/>
                <a:gd name="T13" fmla="*/ 5 h 33"/>
                <a:gd name="T14" fmla="*/ 10 w 54"/>
                <a:gd name="T15" fmla="*/ 2 h 33"/>
                <a:gd name="T16" fmla="*/ 16 w 54"/>
                <a:gd name="T17" fmla="*/ 2 h 33"/>
                <a:gd name="T18" fmla="*/ 21 w 54"/>
                <a:gd name="T19" fmla="*/ 0 h 33"/>
                <a:gd name="T20" fmla="*/ 54 w 54"/>
                <a:gd name="T21" fmla="*/ 1 h 33"/>
                <a:gd name="T22" fmla="*/ 54 w 54"/>
                <a:gd name="T23" fmla="*/ 8 h 33"/>
                <a:gd name="T24" fmla="*/ 52 w 54"/>
                <a:gd name="T25" fmla="*/ 10 h 33"/>
                <a:gd name="T26" fmla="*/ 53 w 54"/>
                <a:gd name="T27" fmla="*/ 17 h 33"/>
                <a:gd name="T28" fmla="*/ 50 w 54"/>
                <a:gd name="T29" fmla="*/ 20 h 33"/>
                <a:gd name="T30" fmla="*/ 46 w 54"/>
                <a:gd name="T31" fmla="*/ 20 h 33"/>
                <a:gd name="T32" fmla="*/ 42 w 54"/>
                <a:gd name="T33" fmla="*/ 23 h 33"/>
                <a:gd name="T34" fmla="*/ 36 w 54"/>
                <a:gd name="T35" fmla="*/ 23 h 33"/>
                <a:gd name="T36" fmla="*/ 28 w 54"/>
                <a:gd name="T37" fmla="*/ 33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4" h="33">
                  <a:moveTo>
                    <a:pt x="28" y="33"/>
                  </a:moveTo>
                  <a:lnTo>
                    <a:pt x="18" y="24"/>
                  </a:lnTo>
                  <a:lnTo>
                    <a:pt x="10" y="23"/>
                  </a:lnTo>
                  <a:lnTo>
                    <a:pt x="6" y="17"/>
                  </a:lnTo>
                  <a:lnTo>
                    <a:pt x="6" y="14"/>
                  </a:lnTo>
                  <a:lnTo>
                    <a:pt x="1" y="10"/>
                  </a:lnTo>
                  <a:lnTo>
                    <a:pt x="0" y="5"/>
                  </a:lnTo>
                  <a:lnTo>
                    <a:pt x="10" y="2"/>
                  </a:lnTo>
                  <a:lnTo>
                    <a:pt x="16" y="2"/>
                  </a:lnTo>
                  <a:lnTo>
                    <a:pt x="21" y="0"/>
                  </a:lnTo>
                  <a:lnTo>
                    <a:pt x="54" y="1"/>
                  </a:lnTo>
                  <a:lnTo>
                    <a:pt x="54" y="8"/>
                  </a:lnTo>
                  <a:lnTo>
                    <a:pt x="52" y="10"/>
                  </a:lnTo>
                  <a:lnTo>
                    <a:pt x="53" y="17"/>
                  </a:lnTo>
                  <a:lnTo>
                    <a:pt x="50" y="20"/>
                  </a:lnTo>
                  <a:lnTo>
                    <a:pt x="46" y="20"/>
                  </a:lnTo>
                  <a:lnTo>
                    <a:pt x="42" y="23"/>
                  </a:lnTo>
                  <a:lnTo>
                    <a:pt x="36" y="23"/>
                  </a:lnTo>
                  <a:lnTo>
                    <a:pt x="28" y="33"/>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381" name="Freeform 380">
              <a:extLst>
                <a:ext uri="{FF2B5EF4-FFF2-40B4-BE49-F238E27FC236}">
                  <a16:creationId xmlns:a16="http://schemas.microsoft.com/office/drawing/2014/main" id="{35B86800-FA25-C84B-8D7D-3CE2ED598F49}"/>
                </a:ext>
              </a:extLst>
            </p:cNvPr>
            <p:cNvSpPr>
              <a:spLocks/>
            </p:cNvSpPr>
            <p:nvPr/>
          </p:nvSpPr>
          <p:spPr bwMode="auto">
            <a:xfrm>
              <a:off x="5209938" y="4174345"/>
              <a:ext cx="61167" cy="40386"/>
            </a:xfrm>
            <a:custGeom>
              <a:avLst/>
              <a:gdLst>
                <a:gd name="T0" fmla="*/ 4 w 37"/>
                <a:gd name="T1" fmla="*/ 26 h 26"/>
                <a:gd name="T2" fmla="*/ 0 w 37"/>
                <a:gd name="T3" fmla="*/ 23 h 26"/>
                <a:gd name="T4" fmla="*/ 7 w 37"/>
                <a:gd name="T5" fmla="*/ 0 h 26"/>
                <a:gd name="T6" fmla="*/ 37 w 37"/>
                <a:gd name="T7" fmla="*/ 0 h 26"/>
                <a:gd name="T8" fmla="*/ 37 w 37"/>
                <a:gd name="T9" fmla="*/ 25 h 26"/>
                <a:gd name="T10" fmla="*/ 10 w 37"/>
                <a:gd name="T11" fmla="*/ 25 h 26"/>
                <a:gd name="T12" fmla="*/ 4 w 37"/>
                <a:gd name="T13" fmla="*/ 26 h 26"/>
              </a:gdLst>
              <a:ahLst/>
              <a:cxnLst>
                <a:cxn ang="0">
                  <a:pos x="T0" y="T1"/>
                </a:cxn>
                <a:cxn ang="0">
                  <a:pos x="T2" y="T3"/>
                </a:cxn>
                <a:cxn ang="0">
                  <a:pos x="T4" y="T5"/>
                </a:cxn>
                <a:cxn ang="0">
                  <a:pos x="T6" y="T7"/>
                </a:cxn>
                <a:cxn ang="0">
                  <a:pos x="T8" y="T9"/>
                </a:cxn>
                <a:cxn ang="0">
                  <a:pos x="T10" y="T11"/>
                </a:cxn>
                <a:cxn ang="0">
                  <a:pos x="T12" y="T13"/>
                </a:cxn>
              </a:cxnLst>
              <a:rect l="0" t="0" r="r" b="b"/>
              <a:pathLst>
                <a:path w="37" h="26">
                  <a:moveTo>
                    <a:pt x="4" y="26"/>
                  </a:moveTo>
                  <a:lnTo>
                    <a:pt x="0" y="23"/>
                  </a:lnTo>
                  <a:lnTo>
                    <a:pt x="7" y="0"/>
                  </a:lnTo>
                  <a:lnTo>
                    <a:pt x="37" y="0"/>
                  </a:lnTo>
                  <a:lnTo>
                    <a:pt x="37" y="25"/>
                  </a:lnTo>
                  <a:lnTo>
                    <a:pt x="10" y="25"/>
                  </a:lnTo>
                  <a:lnTo>
                    <a:pt x="4" y="26"/>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382" name="Freeform 381">
              <a:extLst>
                <a:ext uri="{FF2B5EF4-FFF2-40B4-BE49-F238E27FC236}">
                  <a16:creationId xmlns:a16="http://schemas.microsoft.com/office/drawing/2014/main" id="{2FD0C88F-6259-2C43-B312-DEFA4BEB9683}"/>
                </a:ext>
              </a:extLst>
            </p:cNvPr>
            <p:cNvSpPr>
              <a:spLocks/>
            </p:cNvSpPr>
            <p:nvPr/>
          </p:nvSpPr>
          <p:spPr bwMode="auto">
            <a:xfrm>
              <a:off x="5600080" y="3096382"/>
              <a:ext cx="79351" cy="24853"/>
            </a:xfrm>
            <a:custGeom>
              <a:avLst/>
              <a:gdLst>
                <a:gd name="T0" fmla="*/ 2 w 48"/>
                <a:gd name="T1" fmla="*/ 0 h 16"/>
                <a:gd name="T2" fmla="*/ 12 w 48"/>
                <a:gd name="T3" fmla="*/ 7 h 16"/>
                <a:gd name="T4" fmla="*/ 25 w 48"/>
                <a:gd name="T5" fmla="*/ 6 h 16"/>
                <a:gd name="T6" fmla="*/ 39 w 48"/>
                <a:gd name="T7" fmla="*/ 7 h 16"/>
                <a:gd name="T8" fmla="*/ 38 w 48"/>
                <a:gd name="T9" fmla="*/ 11 h 16"/>
                <a:gd name="T10" fmla="*/ 48 w 48"/>
                <a:gd name="T11" fmla="*/ 8 h 16"/>
                <a:gd name="T12" fmla="*/ 46 w 48"/>
                <a:gd name="T13" fmla="*/ 14 h 16"/>
                <a:gd name="T14" fmla="*/ 21 w 48"/>
                <a:gd name="T15" fmla="*/ 16 h 16"/>
                <a:gd name="T16" fmla="*/ 21 w 48"/>
                <a:gd name="T17" fmla="*/ 13 h 16"/>
                <a:gd name="T18" fmla="*/ 0 w 48"/>
                <a:gd name="T19" fmla="*/ 9 h 16"/>
                <a:gd name="T20" fmla="*/ 2 w 48"/>
                <a:gd name="T21"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8" h="16">
                  <a:moveTo>
                    <a:pt x="2" y="0"/>
                  </a:moveTo>
                  <a:lnTo>
                    <a:pt x="12" y="7"/>
                  </a:lnTo>
                  <a:lnTo>
                    <a:pt x="25" y="6"/>
                  </a:lnTo>
                  <a:lnTo>
                    <a:pt x="39" y="7"/>
                  </a:lnTo>
                  <a:lnTo>
                    <a:pt x="38" y="11"/>
                  </a:lnTo>
                  <a:lnTo>
                    <a:pt x="48" y="8"/>
                  </a:lnTo>
                  <a:lnTo>
                    <a:pt x="46" y="14"/>
                  </a:lnTo>
                  <a:lnTo>
                    <a:pt x="21" y="16"/>
                  </a:lnTo>
                  <a:lnTo>
                    <a:pt x="21" y="13"/>
                  </a:lnTo>
                  <a:lnTo>
                    <a:pt x="0" y="9"/>
                  </a:lnTo>
                  <a:lnTo>
                    <a:pt x="2"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383" name="Freeform 382">
              <a:extLst>
                <a:ext uri="{FF2B5EF4-FFF2-40B4-BE49-F238E27FC236}">
                  <a16:creationId xmlns:a16="http://schemas.microsoft.com/office/drawing/2014/main" id="{2FDE04ED-C226-DD43-B0F9-425DA3332CF8}"/>
                </a:ext>
              </a:extLst>
            </p:cNvPr>
            <p:cNvSpPr>
              <a:spLocks/>
            </p:cNvSpPr>
            <p:nvPr/>
          </p:nvSpPr>
          <p:spPr bwMode="auto">
            <a:xfrm>
              <a:off x="5492626" y="2900673"/>
              <a:ext cx="173581" cy="172413"/>
            </a:xfrm>
            <a:custGeom>
              <a:avLst/>
              <a:gdLst>
                <a:gd name="T0" fmla="*/ 105 w 105"/>
                <a:gd name="T1" fmla="*/ 5 h 111"/>
                <a:gd name="T2" fmla="*/ 101 w 105"/>
                <a:gd name="T3" fmla="*/ 18 h 111"/>
                <a:gd name="T4" fmla="*/ 98 w 105"/>
                <a:gd name="T5" fmla="*/ 20 h 111"/>
                <a:gd name="T6" fmla="*/ 87 w 105"/>
                <a:gd name="T7" fmla="*/ 20 h 111"/>
                <a:gd name="T8" fmla="*/ 78 w 105"/>
                <a:gd name="T9" fmla="*/ 18 h 111"/>
                <a:gd name="T10" fmla="*/ 58 w 105"/>
                <a:gd name="T11" fmla="*/ 23 h 111"/>
                <a:gd name="T12" fmla="*/ 71 w 105"/>
                <a:gd name="T13" fmla="*/ 35 h 111"/>
                <a:gd name="T14" fmla="*/ 63 w 105"/>
                <a:gd name="T15" fmla="*/ 38 h 111"/>
                <a:gd name="T16" fmla="*/ 54 w 105"/>
                <a:gd name="T17" fmla="*/ 38 h 111"/>
                <a:gd name="T18" fmla="*/ 44 w 105"/>
                <a:gd name="T19" fmla="*/ 28 h 111"/>
                <a:gd name="T20" fmla="*/ 41 w 105"/>
                <a:gd name="T21" fmla="*/ 32 h 111"/>
                <a:gd name="T22" fmla="*/ 46 w 105"/>
                <a:gd name="T23" fmla="*/ 44 h 111"/>
                <a:gd name="T24" fmla="*/ 55 w 105"/>
                <a:gd name="T25" fmla="*/ 54 h 111"/>
                <a:gd name="T26" fmla="*/ 49 w 105"/>
                <a:gd name="T27" fmla="*/ 59 h 111"/>
                <a:gd name="T28" fmla="*/ 59 w 105"/>
                <a:gd name="T29" fmla="*/ 68 h 111"/>
                <a:gd name="T30" fmla="*/ 68 w 105"/>
                <a:gd name="T31" fmla="*/ 74 h 111"/>
                <a:gd name="T32" fmla="*/ 70 w 105"/>
                <a:gd name="T33" fmla="*/ 86 h 111"/>
                <a:gd name="T34" fmla="*/ 53 w 105"/>
                <a:gd name="T35" fmla="*/ 80 h 111"/>
                <a:gd name="T36" fmla="*/ 59 w 105"/>
                <a:gd name="T37" fmla="*/ 91 h 111"/>
                <a:gd name="T38" fmla="*/ 49 w 105"/>
                <a:gd name="T39" fmla="*/ 93 h 111"/>
                <a:gd name="T40" fmla="*/ 57 w 105"/>
                <a:gd name="T41" fmla="*/ 111 h 111"/>
                <a:gd name="T42" fmla="*/ 45 w 105"/>
                <a:gd name="T43" fmla="*/ 111 h 111"/>
                <a:gd name="T44" fmla="*/ 30 w 105"/>
                <a:gd name="T45" fmla="*/ 102 h 111"/>
                <a:gd name="T46" fmla="*/ 23 w 105"/>
                <a:gd name="T47" fmla="*/ 86 h 111"/>
                <a:gd name="T48" fmla="*/ 19 w 105"/>
                <a:gd name="T49" fmla="*/ 72 h 111"/>
                <a:gd name="T50" fmla="*/ 11 w 105"/>
                <a:gd name="T51" fmla="*/ 63 h 111"/>
                <a:gd name="T52" fmla="*/ 2 w 105"/>
                <a:gd name="T53" fmla="*/ 51 h 111"/>
                <a:gd name="T54" fmla="*/ 0 w 105"/>
                <a:gd name="T55" fmla="*/ 45 h 111"/>
                <a:gd name="T56" fmla="*/ 7 w 105"/>
                <a:gd name="T57" fmla="*/ 35 h 111"/>
                <a:gd name="T58" fmla="*/ 7 w 105"/>
                <a:gd name="T59" fmla="*/ 28 h 111"/>
                <a:gd name="T60" fmla="*/ 13 w 105"/>
                <a:gd name="T61" fmla="*/ 26 h 111"/>
                <a:gd name="T62" fmla="*/ 13 w 105"/>
                <a:gd name="T63" fmla="*/ 20 h 111"/>
                <a:gd name="T64" fmla="*/ 24 w 105"/>
                <a:gd name="T65" fmla="*/ 18 h 111"/>
                <a:gd name="T66" fmla="*/ 30 w 105"/>
                <a:gd name="T67" fmla="*/ 14 h 111"/>
                <a:gd name="T68" fmla="*/ 39 w 105"/>
                <a:gd name="T69" fmla="*/ 14 h 111"/>
                <a:gd name="T70" fmla="*/ 41 w 105"/>
                <a:gd name="T71" fmla="*/ 10 h 111"/>
                <a:gd name="T72" fmla="*/ 44 w 105"/>
                <a:gd name="T73" fmla="*/ 10 h 111"/>
                <a:gd name="T74" fmla="*/ 57 w 105"/>
                <a:gd name="T75" fmla="*/ 10 h 111"/>
                <a:gd name="T76" fmla="*/ 70 w 105"/>
                <a:gd name="T77" fmla="*/ 5 h 111"/>
                <a:gd name="T78" fmla="*/ 82 w 105"/>
                <a:gd name="T79" fmla="*/ 12 h 111"/>
                <a:gd name="T80" fmla="*/ 97 w 105"/>
                <a:gd name="T81" fmla="*/ 10 h 111"/>
                <a:gd name="T82" fmla="*/ 96 w 105"/>
                <a:gd name="T83" fmla="*/ 0 h 111"/>
                <a:gd name="T84" fmla="*/ 105 w 105"/>
                <a:gd name="T85" fmla="*/ 5 h 1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05" h="111">
                  <a:moveTo>
                    <a:pt x="105" y="5"/>
                  </a:moveTo>
                  <a:lnTo>
                    <a:pt x="101" y="18"/>
                  </a:lnTo>
                  <a:lnTo>
                    <a:pt x="98" y="20"/>
                  </a:lnTo>
                  <a:lnTo>
                    <a:pt x="87" y="20"/>
                  </a:lnTo>
                  <a:lnTo>
                    <a:pt x="78" y="18"/>
                  </a:lnTo>
                  <a:lnTo>
                    <a:pt x="58" y="23"/>
                  </a:lnTo>
                  <a:lnTo>
                    <a:pt x="71" y="35"/>
                  </a:lnTo>
                  <a:lnTo>
                    <a:pt x="63" y="38"/>
                  </a:lnTo>
                  <a:lnTo>
                    <a:pt x="54" y="38"/>
                  </a:lnTo>
                  <a:lnTo>
                    <a:pt x="44" y="28"/>
                  </a:lnTo>
                  <a:lnTo>
                    <a:pt x="41" y="32"/>
                  </a:lnTo>
                  <a:lnTo>
                    <a:pt x="46" y="44"/>
                  </a:lnTo>
                  <a:lnTo>
                    <a:pt x="55" y="54"/>
                  </a:lnTo>
                  <a:lnTo>
                    <a:pt x="49" y="59"/>
                  </a:lnTo>
                  <a:lnTo>
                    <a:pt x="59" y="68"/>
                  </a:lnTo>
                  <a:lnTo>
                    <a:pt x="68" y="74"/>
                  </a:lnTo>
                  <a:lnTo>
                    <a:pt x="70" y="86"/>
                  </a:lnTo>
                  <a:lnTo>
                    <a:pt x="53" y="80"/>
                  </a:lnTo>
                  <a:lnTo>
                    <a:pt x="59" y="91"/>
                  </a:lnTo>
                  <a:lnTo>
                    <a:pt x="49" y="93"/>
                  </a:lnTo>
                  <a:lnTo>
                    <a:pt x="57" y="111"/>
                  </a:lnTo>
                  <a:lnTo>
                    <a:pt x="45" y="111"/>
                  </a:lnTo>
                  <a:lnTo>
                    <a:pt x="30" y="102"/>
                  </a:lnTo>
                  <a:lnTo>
                    <a:pt x="23" y="86"/>
                  </a:lnTo>
                  <a:lnTo>
                    <a:pt x="19" y="72"/>
                  </a:lnTo>
                  <a:lnTo>
                    <a:pt x="11" y="63"/>
                  </a:lnTo>
                  <a:lnTo>
                    <a:pt x="2" y="51"/>
                  </a:lnTo>
                  <a:lnTo>
                    <a:pt x="0" y="45"/>
                  </a:lnTo>
                  <a:lnTo>
                    <a:pt x="7" y="35"/>
                  </a:lnTo>
                  <a:lnTo>
                    <a:pt x="7" y="28"/>
                  </a:lnTo>
                  <a:lnTo>
                    <a:pt x="13" y="26"/>
                  </a:lnTo>
                  <a:lnTo>
                    <a:pt x="13" y="20"/>
                  </a:lnTo>
                  <a:lnTo>
                    <a:pt x="24" y="18"/>
                  </a:lnTo>
                  <a:lnTo>
                    <a:pt x="30" y="14"/>
                  </a:lnTo>
                  <a:lnTo>
                    <a:pt x="39" y="14"/>
                  </a:lnTo>
                  <a:lnTo>
                    <a:pt x="41" y="10"/>
                  </a:lnTo>
                  <a:lnTo>
                    <a:pt x="44" y="10"/>
                  </a:lnTo>
                  <a:lnTo>
                    <a:pt x="57" y="10"/>
                  </a:lnTo>
                  <a:lnTo>
                    <a:pt x="70" y="5"/>
                  </a:lnTo>
                  <a:lnTo>
                    <a:pt x="82" y="12"/>
                  </a:lnTo>
                  <a:lnTo>
                    <a:pt x="97" y="10"/>
                  </a:lnTo>
                  <a:lnTo>
                    <a:pt x="96" y="0"/>
                  </a:lnTo>
                  <a:lnTo>
                    <a:pt x="105" y="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384" name="Freeform 383">
              <a:extLst>
                <a:ext uri="{FF2B5EF4-FFF2-40B4-BE49-F238E27FC236}">
                  <a16:creationId xmlns:a16="http://schemas.microsoft.com/office/drawing/2014/main" id="{EB2A1080-410E-5147-B062-8EA95D1FDA98}"/>
                </a:ext>
              </a:extLst>
            </p:cNvPr>
            <p:cNvSpPr>
              <a:spLocks/>
            </p:cNvSpPr>
            <p:nvPr/>
          </p:nvSpPr>
          <p:spPr bwMode="auto">
            <a:xfrm>
              <a:off x="5299208" y="2751559"/>
              <a:ext cx="155396" cy="127367"/>
            </a:xfrm>
            <a:custGeom>
              <a:avLst/>
              <a:gdLst>
                <a:gd name="T0" fmla="*/ 343 w 386"/>
                <a:gd name="T1" fmla="*/ 50 h 337"/>
                <a:gd name="T2" fmla="*/ 363 w 386"/>
                <a:gd name="T3" fmla="*/ 82 h 337"/>
                <a:gd name="T4" fmla="*/ 386 w 386"/>
                <a:gd name="T5" fmla="*/ 106 h 337"/>
                <a:gd name="T6" fmla="*/ 363 w 386"/>
                <a:gd name="T7" fmla="*/ 137 h 337"/>
                <a:gd name="T8" fmla="*/ 331 w 386"/>
                <a:gd name="T9" fmla="*/ 119 h 337"/>
                <a:gd name="T10" fmla="*/ 284 w 386"/>
                <a:gd name="T11" fmla="*/ 120 h 337"/>
                <a:gd name="T12" fmla="*/ 225 w 386"/>
                <a:gd name="T13" fmla="*/ 106 h 337"/>
                <a:gd name="T14" fmla="*/ 194 w 386"/>
                <a:gd name="T15" fmla="*/ 108 h 337"/>
                <a:gd name="T16" fmla="*/ 181 w 386"/>
                <a:gd name="T17" fmla="*/ 125 h 337"/>
                <a:gd name="T18" fmla="*/ 155 w 386"/>
                <a:gd name="T19" fmla="*/ 106 h 337"/>
                <a:gd name="T20" fmla="*/ 144 w 386"/>
                <a:gd name="T21" fmla="*/ 141 h 337"/>
                <a:gd name="T22" fmla="*/ 180 w 386"/>
                <a:gd name="T23" fmla="*/ 180 h 337"/>
                <a:gd name="T24" fmla="*/ 196 w 386"/>
                <a:gd name="T25" fmla="*/ 206 h 337"/>
                <a:gd name="T26" fmla="*/ 230 w 386"/>
                <a:gd name="T27" fmla="*/ 237 h 337"/>
                <a:gd name="T28" fmla="*/ 257 w 386"/>
                <a:gd name="T29" fmla="*/ 256 h 337"/>
                <a:gd name="T30" fmla="*/ 286 w 386"/>
                <a:gd name="T31" fmla="*/ 291 h 337"/>
                <a:gd name="T32" fmla="*/ 349 w 386"/>
                <a:gd name="T33" fmla="*/ 323 h 337"/>
                <a:gd name="T34" fmla="*/ 342 w 386"/>
                <a:gd name="T35" fmla="*/ 337 h 337"/>
                <a:gd name="T36" fmla="*/ 276 w 386"/>
                <a:gd name="T37" fmla="*/ 306 h 337"/>
                <a:gd name="T38" fmla="*/ 234 w 386"/>
                <a:gd name="T39" fmla="*/ 276 h 337"/>
                <a:gd name="T40" fmla="*/ 170 w 386"/>
                <a:gd name="T41" fmla="*/ 251 h 337"/>
                <a:gd name="T42" fmla="*/ 108 w 386"/>
                <a:gd name="T43" fmla="*/ 189 h 337"/>
                <a:gd name="T44" fmla="*/ 121 w 386"/>
                <a:gd name="T45" fmla="*/ 183 h 337"/>
                <a:gd name="T46" fmla="*/ 88 w 386"/>
                <a:gd name="T47" fmla="*/ 148 h 337"/>
                <a:gd name="T48" fmla="*/ 85 w 386"/>
                <a:gd name="T49" fmla="*/ 119 h 337"/>
                <a:gd name="T50" fmla="*/ 40 w 386"/>
                <a:gd name="T51" fmla="*/ 106 h 337"/>
                <a:gd name="T52" fmla="*/ 22 w 386"/>
                <a:gd name="T53" fmla="*/ 142 h 337"/>
                <a:gd name="T54" fmla="*/ 0 w 386"/>
                <a:gd name="T55" fmla="*/ 114 h 337"/>
                <a:gd name="T56" fmla="*/ 0 w 386"/>
                <a:gd name="T57" fmla="*/ 85 h 337"/>
                <a:gd name="T58" fmla="*/ 2 w 386"/>
                <a:gd name="T59" fmla="*/ 84 h 337"/>
                <a:gd name="T60" fmla="*/ 49 w 386"/>
                <a:gd name="T61" fmla="*/ 87 h 337"/>
                <a:gd name="T62" fmla="*/ 61 w 386"/>
                <a:gd name="T63" fmla="*/ 72 h 337"/>
                <a:gd name="T64" fmla="*/ 85 w 386"/>
                <a:gd name="T65" fmla="*/ 86 h 337"/>
                <a:gd name="T66" fmla="*/ 111 w 386"/>
                <a:gd name="T67" fmla="*/ 88 h 337"/>
                <a:gd name="T68" fmla="*/ 109 w 386"/>
                <a:gd name="T69" fmla="*/ 64 h 337"/>
                <a:gd name="T70" fmla="*/ 132 w 386"/>
                <a:gd name="T71" fmla="*/ 56 h 337"/>
                <a:gd name="T72" fmla="*/ 136 w 386"/>
                <a:gd name="T73" fmla="*/ 22 h 337"/>
                <a:gd name="T74" fmla="*/ 187 w 386"/>
                <a:gd name="T75" fmla="*/ 0 h 337"/>
                <a:gd name="T76" fmla="*/ 210 w 386"/>
                <a:gd name="T77" fmla="*/ 10 h 337"/>
                <a:gd name="T78" fmla="*/ 263 w 386"/>
                <a:gd name="T79" fmla="*/ 46 h 337"/>
                <a:gd name="T80" fmla="*/ 320 w 386"/>
                <a:gd name="T81" fmla="*/ 62 h 337"/>
                <a:gd name="T82" fmla="*/ 344 w 386"/>
                <a:gd name="T83" fmla="*/ 50 h 3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386" h="337">
                  <a:moveTo>
                    <a:pt x="343" y="50"/>
                  </a:moveTo>
                  <a:lnTo>
                    <a:pt x="363" y="82"/>
                  </a:lnTo>
                  <a:lnTo>
                    <a:pt x="386" y="106"/>
                  </a:lnTo>
                  <a:lnTo>
                    <a:pt x="363" y="137"/>
                  </a:lnTo>
                  <a:lnTo>
                    <a:pt x="331" y="119"/>
                  </a:lnTo>
                  <a:lnTo>
                    <a:pt x="284" y="120"/>
                  </a:lnTo>
                  <a:lnTo>
                    <a:pt x="225" y="106"/>
                  </a:lnTo>
                  <a:lnTo>
                    <a:pt x="194" y="108"/>
                  </a:lnTo>
                  <a:lnTo>
                    <a:pt x="181" y="125"/>
                  </a:lnTo>
                  <a:lnTo>
                    <a:pt x="155" y="106"/>
                  </a:lnTo>
                  <a:lnTo>
                    <a:pt x="144" y="141"/>
                  </a:lnTo>
                  <a:lnTo>
                    <a:pt x="180" y="180"/>
                  </a:lnTo>
                  <a:lnTo>
                    <a:pt x="196" y="206"/>
                  </a:lnTo>
                  <a:lnTo>
                    <a:pt x="230" y="237"/>
                  </a:lnTo>
                  <a:lnTo>
                    <a:pt x="257" y="256"/>
                  </a:lnTo>
                  <a:lnTo>
                    <a:pt x="286" y="291"/>
                  </a:lnTo>
                  <a:lnTo>
                    <a:pt x="349" y="323"/>
                  </a:lnTo>
                  <a:lnTo>
                    <a:pt x="342" y="337"/>
                  </a:lnTo>
                  <a:lnTo>
                    <a:pt x="276" y="306"/>
                  </a:lnTo>
                  <a:lnTo>
                    <a:pt x="234" y="276"/>
                  </a:lnTo>
                  <a:lnTo>
                    <a:pt x="170" y="251"/>
                  </a:lnTo>
                  <a:lnTo>
                    <a:pt x="108" y="189"/>
                  </a:lnTo>
                  <a:lnTo>
                    <a:pt x="121" y="183"/>
                  </a:lnTo>
                  <a:lnTo>
                    <a:pt x="88" y="148"/>
                  </a:lnTo>
                  <a:lnTo>
                    <a:pt x="85" y="119"/>
                  </a:lnTo>
                  <a:lnTo>
                    <a:pt x="40" y="106"/>
                  </a:lnTo>
                  <a:lnTo>
                    <a:pt x="22" y="142"/>
                  </a:lnTo>
                  <a:lnTo>
                    <a:pt x="0" y="114"/>
                  </a:lnTo>
                  <a:lnTo>
                    <a:pt x="0" y="85"/>
                  </a:lnTo>
                  <a:lnTo>
                    <a:pt x="2" y="84"/>
                  </a:lnTo>
                  <a:lnTo>
                    <a:pt x="49" y="87"/>
                  </a:lnTo>
                  <a:lnTo>
                    <a:pt x="61" y="72"/>
                  </a:lnTo>
                  <a:lnTo>
                    <a:pt x="85" y="86"/>
                  </a:lnTo>
                  <a:lnTo>
                    <a:pt x="111" y="88"/>
                  </a:lnTo>
                  <a:lnTo>
                    <a:pt x="109" y="64"/>
                  </a:lnTo>
                  <a:lnTo>
                    <a:pt x="132" y="56"/>
                  </a:lnTo>
                  <a:lnTo>
                    <a:pt x="136" y="22"/>
                  </a:lnTo>
                  <a:lnTo>
                    <a:pt x="187" y="0"/>
                  </a:lnTo>
                  <a:lnTo>
                    <a:pt x="210" y="10"/>
                  </a:lnTo>
                  <a:lnTo>
                    <a:pt x="263" y="46"/>
                  </a:lnTo>
                  <a:lnTo>
                    <a:pt x="320" y="62"/>
                  </a:lnTo>
                  <a:lnTo>
                    <a:pt x="344" y="50"/>
                  </a:lnTo>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385" name="Freeform 384">
              <a:extLst>
                <a:ext uri="{FF2B5EF4-FFF2-40B4-BE49-F238E27FC236}">
                  <a16:creationId xmlns:a16="http://schemas.microsoft.com/office/drawing/2014/main" id="{365D6A9D-9F5E-3D40-B45E-3348D2157E1D}"/>
                </a:ext>
              </a:extLst>
            </p:cNvPr>
            <p:cNvSpPr>
              <a:spLocks/>
            </p:cNvSpPr>
            <p:nvPr/>
          </p:nvSpPr>
          <p:spPr bwMode="auto">
            <a:xfrm>
              <a:off x="5363681" y="2684770"/>
              <a:ext cx="171927" cy="90089"/>
            </a:xfrm>
            <a:custGeom>
              <a:avLst/>
              <a:gdLst>
                <a:gd name="T0" fmla="*/ 0 w 104"/>
                <a:gd name="T1" fmla="*/ 36 h 58"/>
                <a:gd name="T2" fmla="*/ 5 w 104"/>
                <a:gd name="T3" fmla="*/ 23 h 58"/>
                <a:gd name="T4" fmla="*/ 1 w 104"/>
                <a:gd name="T5" fmla="*/ 18 h 58"/>
                <a:gd name="T6" fmla="*/ 10 w 104"/>
                <a:gd name="T7" fmla="*/ 18 h 58"/>
                <a:gd name="T8" fmla="*/ 11 w 104"/>
                <a:gd name="T9" fmla="*/ 10 h 58"/>
                <a:gd name="T10" fmla="*/ 20 w 104"/>
                <a:gd name="T11" fmla="*/ 15 h 58"/>
                <a:gd name="T12" fmla="*/ 26 w 104"/>
                <a:gd name="T13" fmla="*/ 17 h 58"/>
                <a:gd name="T14" fmla="*/ 39 w 104"/>
                <a:gd name="T15" fmla="*/ 15 h 58"/>
                <a:gd name="T16" fmla="*/ 40 w 104"/>
                <a:gd name="T17" fmla="*/ 11 h 58"/>
                <a:gd name="T18" fmla="*/ 46 w 104"/>
                <a:gd name="T19" fmla="*/ 10 h 58"/>
                <a:gd name="T20" fmla="*/ 54 w 104"/>
                <a:gd name="T21" fmla="*/ 7 h 58"/>
                <a:gd name="T22" fmla="*/ 56 w 104"/>
                <a:gd name="T23" fmla="*/ 8 h 58"/>
                <a:gd name="T24" fmla="*/ 63 w 104"/>
                <a:gd name="T25" fmla="*/ 6 h 58"/>
                <a:gd name="T26" fmla="*/ 66 w 104"/>
                <a:gd name="T27" fmla="*/ 1 h 58"/>
                <a:gd name="T28" fmla="*/ 72 w 104"/>
                <a:gd name="T29" fmla="*/ 0 h 58"/>
                <a:gd name="T30" fmla="*/ 90 w 104"/>
                <a:gd name="T31" fmla="*/ 6 h 58"/>
                <a:gd name="T32" fmla="*/ 93 w 104"/>
                <a:gd name="T33" fmla="*/ 4 h 58"/>
                <a:gd name="T34" fmla="*/ 102 w 104"/>
                <a:gd name="T35" fmla="*/ 9 h 58"/>
                <a:gd name="T36" fmla="*/ 104 w 104"/>
                <a:gd name="T37" fmla="*/ 15 h 58"/>
                <a:gd name="T38" fmla="*/ 95 w 104"/>
                <a:gd name="T39" fmla="*/ 19 h 58"/>
                <a:gd name="T40" fmla="*/ 89 w 104"/>
                <a:gd name="T41" fmla="*/ 33 h 58"/>
                <a:gd name="T42" fmla="*/ 80 w 104"/>
                <a:gd name="T43" fmla="*/ 47 h 58"/>
                <a:gd name="T44" fmla="*/ 67 w 104"/>
                <a:gd name="T45" fmla="*/ 51 h 58"/>
                <a:gd name="T46" fmla="*/ 57 w 104"/>
                <a:gd name="T47" fmla="*/ 50 h 58"/>
                <a:gd name="T48" fmla="*/ 45 w 104"/>
                <a:gd name="T49" fmla="*/ 55 h 58"/>
                <a:gd name="T50" fmla="*/ 39 w 104"/>
                <a:gd name="T51" fmla="*/ 58 h 58"/>
                <a:gd name="T52" fmla="*/ 25 w 104"/>
                <a:gd name="T53" fmla="*/ 54 h 58"/>
                <a:gd name="T54" fmla="*/ 12 w 104"/>
                <a:gd name="T55" fmla="*/ 45 h 58"/>
                <a:gd name="T56" fmla="*/ 7 w 104"/>
                <a:gd name="T57" fmla="*/ 43 h 58"/>
                <a:gd name="T58" fmla="*/ 3 w 104"/>
                <a:gd name="T59" fmla="*/ 36 h 58"/>
                <a:gd name="T60" fmla="*/ 0 w 104"/>
                <a:gd name="T61" fmla="*/ 36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04" h="58">
                  <a:moveTo>
                    <a:pt x="0" y="36"/>
                  </a:moveTo>
                  <a:lnTo>
                    <a:pt x="5" y="23"/>
                  </a:lnTo>
                  <a:lnTo>
                    <a:pt x="1" y="18"/>
                  </a:lnTo>
                  <a:lnTo>
                    <a:pt x="10" y="18"/>
                  </a:lnTo>
                  <a:lnTo>
                    <a:pt x="11" y="10"/>
                  </a:lnTo>
                  <a:lnTo>
                    <a:pt x="20" y="15"/>
                  </a:lnTo>
                  <a:lnTo>
                    <a:pt x="26" y="17"/>
                  </a:lnTo>
                  <a:lnTo>
                    <a:pt x="39" y="15"/>
                  </a:lnTo>
                  <a:lnTo>
                    <a:pt x="40" y="11"/>
                  </a:lnTo>
                  <a:lnTo>
                    <a:pt x="46" y="10"/>
                  </a:lnTo>
                  <a:lnTo>
                    <a:pt x="54" y="7"/>
                  </a:lnTo>
                  <a:lnTo>
                    <a:pt x="56" y="8"/>
                  </a:lnTo>
                  <a:lnTo>
                    <a:pt x="63" y="6"/>
                  </a:lnTo>
                  <a:lnTo>
                    <a:pt x="66" y="1"/>
                  </a:lnTo>
                  <a:lnTo>
                    <a:pt x="72" y="0"/>
                  </a:lnTo>
                  <a:lnTo>
                    <a:pt x="90" y="6"/>
                  </a:lnTo>
                  <a:lnTo>
                    <a:pt x="93" y="4"/>
                  </a:lnTo>
                  <a:lnTo>
                    <a:pt x="102" y="9"/>
                  </a:lnTo>
                  <a:lnTo>
                    <a:pt x="104" y="15"/>
                  </a:lnTo>
                  <a:lnTo>
                    <a:pt x="95" y="19"/>
                  </a:lnTo>
                  <a:lnTo>
                    <a:pt x="89" y="33"/>
                  </a:lnTo>
                  <a:lnTo>
                    <a:pt x="80" y="47"/>
                  </a:lnTo>
                  <a:lnTo>
                    <a:pt x="67" y="51"/>
                  </a:lnTo>
                  <a:lnTo>
                    <a:pt x="57" y="50"/>
                  </a:lnTo>
                  <a:lnTo>
                    <a:pt x="45" y="55"/>
                  </a:lnTo>
                  <a:lnTo>
                    <a:pt x="39" y="58"/>
                  </a:lnTo>
                  <a:lnTo>
                    <a:pt x="25" y="54"/>
                  </a:lnTo>
                  <a:lnTo>
                    <a:pt x="12" y="45"/>
                  </a:lnTo>
                  <a:lnTo>
                    <a:pt x="7" y="43"/>
                  </a:lnTo>
                  <a:lnTo>
                    <a:pt x="3" y="36"/>
                  </a:lnTo>
                  <a:lnTo>
                    <a:pt x="0" y="36"/>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386" name="Freeform 385">
              <a:extLst>
                <a:ext uri="{FF2B5EF4-FFF2-40B4-BE49-F238E27FC236}">
                  <a16:creationId xmlns:a16="http://schemas.microsoft.com/office/drawing/2014/main" id="{09D79EB6-AB18-E94A-9C35-1A97DE9B0216}"/>
                </a:ext>
              </a:extLst>
            </p:cNvPr>
            <p:cNvSpPr>
              <a:spLocks/>
            </p:cNvSpPr>
            <p:nvPr/>
          </p:nvSpPr>
          <p:spPr bwMode="auto">
            <a:xfrm>
              <a:off x="4667708" y="2481292"/>
              <a:ext cx="104148" cy="107175"/>
            </a:xfrm>
            <a:custGeom>
              <a:avLst/>
              <a:gdLst>
                <a:gd name="T0" fmla="*/ 61 w 63"/>
                <a:gd name="T1" fmla="*/ 25 h 69"/>
                <a:gd name="T2" fmla="*/ 63 w 63"/>
                <a:gd name="T3" fmla="*/ 40 h 69"/>
                <a:gd name="T4" fmla="*/ 51 w 63"/>
                <a:gd name="T5" fmla="*/ 57 h 69"/>
                <a:gd name="T6" fmla="*/ 22 w 63"/>
                <a:gd name="T7" fmla="*/ 69 h 69"/>
                <a:gd name="T8" fmla="*/ 0 w 63"/>
                <a:gd name="T9" fmla="*/ 66 h 69"/>
                <a:gd name="T10" fmla="*/ 14 w 63"/>
                <a:gd name="T11" fmla="*/ 45 h 69"/>
                <a:gd name="T12" fmla="*/ 7 w 63"/>
                <a:gd name="T13" fmla="*/ 25 h 69"/>
                <a:gd name="T14" fmla="*/ 29 w 63"/>
                <a:gd name="T15" fmla="*/ 10 h 69"/>
                <a:gd name="T16" fmla="*/ 41 w 63"/>
                <a:gd name="T17" fmla="*/ 0 h 69"/>
                <a:gd name="T18" fmla="*/ 44 w 63"/>
                <a:gd name="T19" fmla="*/ 11 h 69"/>
                <a:gd name="T20" fmla="*/ 40 w 63"/>
                <a:gd name="T21" fmla="*/ 22 h 69"/>
                <a:gd name="T22" fmla="*/ 50 w 63"/>
                <a:gd name="T23" fmla="*/ 21 h 69"/>
                <a:gd name="T24" fmla="*/ 61 w 63"/>
                <a:gd name="T25" fmla="*/ 25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3" h="69">
                  <a:moveTo>
                    <a:pt x="61" y="25"/>
                  </a:moveTo>
                  <a:lnTo>
                    <a:pt x="63" y="40"/>
                  </a:lnTo>
                  <a:lnTo>
                    <a:pt x="51" y="57"/>
                  </a:lnTo>
                  <a:lnTo>
                    <a:pt x="22" y="69"/>
                  </a:lnTo>
                  <a:lnTo>
                    <a:pt x="0" y="66"/>
                  </a:lnTo>
                  <a:lnTo>
                    <a:pt x="14" y="45"/>
                  </a:lnTo>
                  <a:lnTo>
                    <a:pt x="7" y="25"/>
                  </a:lnTo>
                  <a:lnTo>
                    <a:pt x="29" y="10"/>
                  </a:lnTo>
                  <a:lnTo>
                    <a:pt x="41" y="0"/>
                  </a:lnTo>
                  <a:lnTo>
                    <a:pt x="44" y="11"/>
                  </a:lnTo>
                  <a:lnTo>
                    <a:pt x="40" y="22"/>
                  </a:lnTo>
                  <a:lnTo>
                    <a:pt x="50" y="21"/>
                  </a:lnTo>
                  <a:lnTo>
                    <a:pt x="61" y="2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387" name="Freeform 386">
              <a:extLst>
                <a:ext uri="{FF2B5EF4-FFF2-40B4-BE49-F238E27FC236}">
                  <a16:creationId xmlns:a16="http://schemas.microsoft.com/office/drawing/2014/main" id="{1A2AEFA2-DAD1-1B44-BA22-FCD4702F2612}"/>
                </a:ext>
              </a:extLst>
            </p:cNvPr>
            <p:cNvSpPr>
              <a:spLocks/>
            </p:cNvSpPr>
            <p:nvPr/>
          </p:nvSpPr>
          <p:spPr bwMode="auto">
            <a:xfrm>
              <a:off x="6165456" y="2967464"/>
              <a:ext cx="623236" cy="470638"/>
            </a:xfrm>
            <a:custGeom>
              <a:avLst/>
              <a:gdLst>
                <a:gd name="T0" fmla="*/ 190 w 377"/>
                <a:gd name="T1" fmla="*/ 48 h 303"/>
                <a:gd name="T2" fmla="*/ 211 w 377"/>
                <a:gd name="T3" fmla="*/ 37 h 303"/>
                <a:gd name="T4" fmla="*/ 231 w 377"/>
                <a:gd name="T5" fmla="*/ 35 h 303"/>
                <a:gd name="T6" fmla="*/ 266 w 377"/>
                <a:gd name="T7" fmla="*/ 48 h 303"/>
                <a:gd name="T8" fmla="*/ 302 w 377"/>
                <a:gd name="T9" fmla="*/ 67 h 303"/>
                <a:gd name="T10" fmla="*/ 306 w 377"/>
                <a:gd name="T11" fmla="*/ 110 h 303"/>
                <a:gd name="T12" fmla="*/ 312 w 377"/>
                <a:gd name="T13" fmla="*/ 128 h 303"/>
                <a:gd name="T14" fmla="*/ 315 w 377"/>
                <a:gd name="T15" fmla="*/ 156 h 303"/>
                <a:gd name="T16" fmla="*/ 333 w 377"/>
                <a:gd name="T17" fmla="*/ 173 h 303"/>
                <a:gd name="T18" fmla="*/ 324 w 377"/>
                <a:gd name="T19" fmla="*/ 205 h 303"/>
                <a:gd name="T20" fmla="*/ 343 w 377"/>
                <a:gd name="T21" fmla="*/ 228 h 303"/>
                <a:gd name="T22" fmla="*/ 365 w 377"/>
                <a:gd name="T23" fmla="*/ 256 h 303"/>
                <a:gd name="T24" fmla="*/ 377 w 377"/>
                <a:gd name="T25" fmla="*/ 268 h 303"/>
                <a:gd name="T26" fmla="*/ 349 w 377"/>
                <a:gd name="T27" fmla="*/ 303 h 303"/>
                <a:gd name="T28" fmla="*/ 295 w 377"/>
                <a:gd name="T29" fmla="*/ 292 h 303"/>
                <a:gd name="T30" fmla="*/ 264 w 377"/>
                <a:gd name="T31" fmla="*/ 264 h 303"/>
                <a:gd name="T32" fmla="*/ 241 w 377"/>
                <a:gd name="T33" fmla="*/ 264 h 303"/>
                <a:gd name="T34" fmla="*/ 202 w 377"/>
                <a:gd name="T35" fmla="*/ 268 h 303"/>
                <a:gd name="T36" fmla="*/ 164 w 377"/>
                <a:gd name="T37" fmla="*/ 246 h 303"/>
                <a:gd name="T38" fmla="*/ 133 w 377"/>
                <a:gd name="T39" fmla="*/ 198 h 303"/>
                <a:gd name="T40" fmla="*/ 112 w 377"/>
                <a:gd name="T41" fmla="*/ 195 h 303"/>
                <a:gd name="T42" fmla="*/ 96 w 377"/>
                <a:gd name="T43" fmla="*/ 192 h 303"/>
                <a:gd name="T44" fmla="*/ 88 w 377"/>
                <a:gd name="T45" fmla="*/ 181 h 303"/>
                <a:gd name="T46" fmla="*/ 78 w 377"/>
                <a:gd name="T47" fmla="*/ 150 h 303"/>
                <a:gd name="T48" fmla="*/ 40 w 377"/>
                <a:gd name="T49" fmla="*/ 119 h 303"/>
                <a:gd name="T50" fmla="*/ 49 w 377"/>
                <a:gd name="T51" fmla="*/ 96 h 303"/>
                <a:gd name="T52" fmla="*/ 34 w 377"/>
                <a:gd name="T53" fmla="*/ 77 h 303"/>
                <a:gd name="T54" fmla="*/ 7 w 377"/>
                <a:gd name="T55" fmla="*/ 36 h 303"/>
                <a:gd name="T56" fmla="*/ 0 w 377"/>
                <a:gd name="T57" fmla="*/ 6 h 303"/>
                <a:gd name="T58" fmla="*/ 15 w 377"/>
                <a:gd name="T59" fmla="*/ 8 h 303"/>
                <a:gd name="T60" fmla="*/ 37 w 377"/>
                <a:gd name="T61" fmla="*/ 20 h 303"/>
                <a:gd name="T62" fmla="*/ 60 w 377"/>
                <a:gd name="T63" fmla="*/ 5 h 303"/>
                <a:gd name="T64" fmla="*/ 73 w 377"/>
                <a:gd name="T65" fmla="*/ 9 h 303"/>
                <a:gd name="T66" fmla="*/ 81 w 377"/>
                <a:gd name="T67" fmla="*/ 30 h 303"/>
                <a:gd name="T68" fmla="*/ 93 w 377"/>
                <a:gd name="T69" fmla="*/ 44 h 303"/>
                <a:gd name="T70" fmla="*/ 124 w 377"/>
                <a:gd name="T71" fmla="*/ 59 h 303"/>
                <a:gd name="T72" fmla="*/ 175 w 377"/>
                <a:gd name="T73" fmla="*/ 57 h 3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377" h="303">
                  <a:moveTo>
                    <a:pt x="176" y="52"/>
                  </a:moveTo>
                  <a:lnTo>
                    <a:pt x="190" y="48"/>
                  </a:lnTo>
                  <a:lnTo>
                    <a:pt x="200" y="36"/>
                  </a:lnTo>
                  <a:lnTo>
                    <a:pt x="211" y="37"/>
                  </a:lnTo>
                  <a:lnTo>
                    <a:pt x="218" y="33"/>
                  </a:lnTo>
                  <a:lnTo>
                    <a:pt x="231" y="35"/>
                  </a:lnTo>
                  <a:lnTo>
                    <a:pt x="252" y="45"/>
                  </a:lnTo>
                  <a:lnTo>
                    <a:pt x="266" y="48"/>
                  </a:lnTo>
                  <a:lnTo>
                    <a:pt x="289" y="66"/>
                  </a:lnTo>
                  <a:lnTo>
                    <a:pt x="302" y="67"/>
                  </a:lnTo>
                  <a:lnTo>
                    <a:pt x="308" y="84"/>
                  </a:lnTo>
                  <a:lnTo>
                    <a:pt x="306" y="110"/>
                  </a:lnTo>
                  <a:lnTo>
                    <a:pt x="304" y="125"/>
                  </a:lnTo>
                  <a:lnTo>
                    <a:pt x="312" y="128"/>
                  </a:lnTo>
                  <a:lnTo>
                    <a:pt x="307" y="139"/>
                  </a:lnTo>
                  <a:lnTo>
                    <a:pt x="315" y="156"/>
                  </a:lnTo>
                  <a:lnTo>
                    <a:pt x="319" y="169"/>
                  </a:lnTo>
                  <a:lnTo>
                    <a:pt x="333" y="173"/>
                  </a:lnTo>
                  <a:lnTo>
                    <a:pt x="337" y="186"/>
                  </a:lnTo>
                  <a:lnTo>
                    <a:pt x="324" y="205"/>
                  </a:lnTo>
                  <a:lnTo>
                    <a:pt x="334" y="216"/>
                  </a:lnTo>
                  <a:lnTo>
                    <a:pt x="343" y="228"/>
                  </a:lnTo>
                  <a:lnTo>
                    <a:pt x="362" y="237"/>
                  </a:lnTo>
                  <a:lnTo>
                    <a:pt x="365" y="256"/>
                  </a:lnTo>
                  <a:lnTo>
                    <a:pt x="374" y="259"/>
                  </a:lnTo>
                  <a:lnTo>
                    <a:pt x="377" y="268"/>
                  </a:lnTo>
                  <a:lnTo>
                    <a:pt x="353" y="279"/>
                  </a:lnTo>
                  <a:lnTo>
                    <a:pt x="349" y="303"/>
                  </a:lnTo>
                  <a:lnTo>
                    <a:pt x="315" y="297"/>
                  </a:lnTo>
                  <a:lnTo>
                    <a:pt x="295" y="292"/>
                  </a:lnTo>
                  <a:lnTo>
                    <a:pt x="274" y="290"/>
                  </a:lnTo>
                  <a:lnTo>
                    <a:pt x="264" y="264"/>
                  </a:lnTo>
                  <a:lnTo>
                    <a:pt x="255" y="260"/>
                  </a:lnTo>
                  <a:lnTo>
                    <a:pt x="241" y="264"/>
                  </a:lnTo>
                  <a:lnTo>
                    <a:pt x="225" y="274"/>
                  </a:lnTo>
                  <a:lnTo>
                    <a:pt x="202" y="268"/>
                  </a:lnTo>
                  <a:lnTo>
                    <a:pt x="182" y="251"/>
                  </a:lnTo>
                  <a:lnTo>
                    <a:pt x="164" y="246"/>
                  </a:lnTo>
                  <a:lnTo>
                    <a:pt x="150" y="226"/>
                  </a:lnTo>
                  <a:lnTo>
                    <a:pt x="133" y="198"/>
                  </a:lnTo>
                  <a:lnTo>
                    <a:pt x="124" y="202"/>
                  </a:lnTo>
                  <a:lnTo>
                    <a:pt x="112" y="195"/>
                  </a:lnTo>
                  <a:lnTo>
                    <a:pt x="107" y="203"/>
                  </a:lnTo>
                  <a:lnTo>
                    <a:pt x="96" y="192"/>
                  </a:lnTo>
                  <a:lnTo>
                    <a:pt x="94" y="181"/>
                  </a:lnTo>
                  <a:lnTo>
                    <a:pt x="88" y="181"/>
                  </a:lnTo>
                  <a:lnTo>
                    <a:pt x="89" y="166"/>
                  </a:lnTo>
                  <a:lnTo>
                    <a:pt x="78" y="150"/>
                  </a:lnTo>
                  <a:lnTo>
                    <a:pt x="55" y="139"/>
                  </a:lnTo>
                  <a:lnTo>
                    <a:pt x="40" y="119"/>
                  </a:lnTo>
                  <a:lnTo>
                    <a:pt x="42" y="103"/>
                  </a:lnTo>
                  <a:lnTo>
                    <a:pt x="49" y="96"/>
                  </a:lnTo>
                  <a:lnTo>
                    <a:pt x="46" y="84"/>
                  </a:lnTo>
                  <a:lnTo>
                    <a:pt x="34" y="77"/>
                  </a:lnTo>
                  <a:lnTo>
                    <a:pt x="19" y="53"/>
                  </a:lnTo>
                  <a:lnTo>
                    <a:pt x="7" y="36"/>
                  </a:lnTo>
                  <a:lnTo>
                    <a:pt x="9" y="30"/>
                  </a:lnTo>
                  <a:lnTo>
                    <a:pt x="0" y="6"/>
                  </a:lnTo>
                  <a:lnTo>
                    <a:pt x="11" y="0"/>
                  </a:lnTo>
                  <a:lnTo>
                    <a:pt x="15" y="8"/>
                  </a:lnTo>
                  <a:lnTo>
                    <a:pt x="25" y="18"/>
                  </a:lnTo>
                  <a:lnTo>
                    <a:pt x="37" y="20"/>
                  </a:lnTo>
                  <a:lnTo>
                    <a:pt x="43" y="20"/>
                  </a:lnTo>
                  <a:lnTo>
                    <a:pt x="60" y="5"/>
                  </a:lnTo>
                  <a:lnTo>
                    <a:pt x="67" y="3"/>
                  </a:lnTo>
                  <a:lnTo>
                    <a:pt x="73" y="9"/>
                  </a:lnTo>
                  <a:lnTo>
                    <a:pt x="69" y="19"/>
                  </a:lnTo>
                  <a:lnTo>
                    <a:pt x="81" y="30"/>
                  </a:lnTo>
                  <a:lnTo>
                    <a:pt x="85" y="29"/>
                  </a:lnTo>
                  <a:lnTo>
                    <a:pt x="93" y="44"/>
                  </a:lnTo>
                  <a:lnTo>
                    <a:pt x="110" y="49"/>
                  </a:lnTo>
                  <a:lnTo>
                    <a:pt x="124" y="59"/>
                  </a:lnTo>
                  <a:lnTo>
                    <a:pt x="149" y="63"/>
                  </a:lnTo>
                  <a:lnTo>
                    <a:pt x="175" y="57"/>
                  </a:lnTo>
                  <a:lnTo>
                    <a:pt x="176" y="52"/>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388" name="Freeform 387">
              <a:extLst>
                <a:ext uri="{FF2B5EF4-FFF2-40B4-BE49-F238E27FC236}">
                  <a16:creationId xmlns:a16="http://schemas.microsoft.com/office/drawing/2014/main" id="{E858DB09-0B08-3941-81A3-7D834A8AB9D6}"/>
                </a:ext>
              </a:extLst>
            </p:cNvPr>
            <p:cNvSpPr>
              <a:spLocks/>
            </p:cNvSpPr>
            <p:nvPr/>
          </p:nvSpPr>
          <p:spPr bwMode="auto">
            <a:xfrm>
              <a:off x="6044776" y="3042019"/>
              <a:ext cx="297566" cy="267160"/>
            </a:xfrm>
            <a:custGeom>
              <a:avLst/>
              <a:gdLst>
                <a:gd name="T0" fmla="*/ 107 w 180"/>
                <a:gd name="T1" fmla="*/ 29 h 172"/>
                <a:gd name="T2" fmla="*/ 119 w 180"/>
                <a:gd name="T3" fmla="*/ 36 h 172"/>
                <a:gd name="T4" fmla="*/ 122 w 180"/>
                <a:gd name="T5" fmla="*/ 48 h 172"/>
                <a:gd name="T6" fmla="*/ 115 w 180"/>
                <a:gd name="T7" fmla="*/ 55 h 172"/>
                <a:gd name="T8" fmla="*/ 113 w 180"/>
                <a:gd name="T9" fmla="*/ 71 h 172"/>
                <a:gd name="T10" fmla="*/ 128 w 180"/>
                <a:gd name="T11" fmla="*/ 91 h 172"/>
                <a:gd name="T12" fmla="*/ 151 w 180"/>
                <a:gd name="T13" fmla="*/ 102 h 172"/>
                <a:gd name="T14" fmla="*/ 162 w 180"/>
                <a:gd name="T15" fmla="*/ 118 h 172"/>
                <a:gd name="T16" fmla="*/ 161 w 180"/>
                <a:gd name="T17" fmla="*/ 133 h 172"/>
                <a:gd name="T18" fmla="*/ 167 w 180"/>
                <a:gd name="T19" fmla="*/ 133 h 172"/>
                <a:gd name="T20" fmla="*/ 169 w 180"/>
                <a:gd name="T21" fmla="*/ 144 h 172"/>
                <a:gd name="T22" fmla="*/ 180 w 180"/>
                <a:gd name="T23" fmla="*/ 155 h 172"/>
                <a:gd name="T24" fmla="*/ 169 w 180"/>
                <a:gd name="T25" fmla="*/ 154 h 172"/>
                <a:gd name="T26" fmla="*/ 157 w 180"/>
                <a:gd name="T27" fmla="*/ 152 h 172"/>
                <a:gd name="T28" fmla="*/ 147 w 180"/>
                <a:gd name="T29" fmla="*/ 172 h 172"/>
                <a:gd name="T30" fmla="*/ 114 w 180"/>
                <a:gd name="T31" fmla="*/ 170 h 172"/>
                <a:gd name="T32" fmla="*/ 59 w 180"/>
                <a:gd name="T33" fmla="*/ 129 h 172"/>
                <a:gd name="T34" fmla="*/ 31 w 180"/>
                <a:gd name="T35" fmla="*/ 114 h 172"/>
                <a:gd name="T36" fmla="*/ 10 w 180"/>
                <a:gd name="T37" fmla="*/ 109 h 172"/>
                <a:gd name="T38" fmla="*/ 0 w 180"/>
                <a:gd name="T39" fmla="*/ 83 h 172"/>
                <a:gd name="T40" fmla="*/ 35 w 180"/>
                <a:gd name="T41" fmla="*/ 62 h 172"/>
                <a:gd name="T42" fmla="*/ 38 w 180"/>
                <a:gd name="T43" fmla="*/ 37 h 172"/>
                <a:gd name="T44" fmla="*/ 35 w 180"/>
                <a:gd name="T45" fmla="*/ 22 h 172"/>
                <a:gd name="T46" fmla="*/ 43 w 180"/>
                <a:gd name="T47" fmla="*/ 17 h 172"/>
                <a:gd name="T48" fmla="*/ 50 w 180"/>
                <a:gd name="T49" fmla="*/ 4 h 172"/>
                <a:gd name="T50" fmla="*/ 57 w 180"/>
                <a:gd name="T51" fmla="*/ 0 h 172"/>
                <a:gd name="T52" fmla="*/ 78 w 180"/>
                <a:gd name="T53" fmla="*/ 3 h 172"/>
                <a:gd name="T54" fmla="*/ 84 w 180"/>
                <a:gd name="T55" fmla="*/ 8 h 172"/>
                <a:gd name="T56" fmla="*/ 92 w 180"/>
                <a:gd name="T57" fmla="*/ 5 h 172"/>
                <a:gd name="T58" fmla="*/ 107 w 180"/>
                <a:gd name="T59" fmla="*/ 29 h 1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80" h="172">
                  <a:moveTo>
                    <a:pt x="107" y="29"/>
                  </a:moveTo>
                  <a:lnTo>
                    <a:pt x="119" y="36"/>
                  </a:lnTo>
                  <a:lnTo>
                    <a:pt x="122" y="48"/>
                  </a:lnTo>
                  <a:lnTo>
                    <a:pt x="115" y="55"/>
                  </a:lnTo>
                  <a:lnTo>
                    <a:pt x="113" y="71"/>
                  </a:lnTo>
                  <a:lnTo>
                    <a:pt x="128" y="91"/>
                  </a:lnTo>
                  <a:lnTo>
                    <a:pt x="151" y="102"/>
                  </a:lnTo>
                  <a:lnTo>
                    <a:pt x="162" y="118"/>
                  </a:lnTo>
                  <a:lnTo>
                    <a:pt x="161" y="133"/>
                  </a:lnTo>
                  <a:lnTo>
                    <a:pt x="167" y="133"/>
                  </a:lnTo>
                  <a:lnTo>
                    <a:pt x="169" y="144"/>
                  </a:lnTo>
                  <a:lnTo>
                    <a:pt x="180" y="155"/>
                  </a:lnTo>
                  <a:lnTo>
                    <a:pt x="169" y="154"/>
                  </a:lnTo>
                  <a:lnTo>
                    <a:pt x="157" y="152"/>
                  </a:lnTo>
                  <a:lnTo>
                    <a:pt x="147" y="172"/>
                  </a:lnTo>
                  <a:lnTo>
                    <a:pt x="114" y="170"/>
                  </a:lnTo>
                  <a:lnTo>
                    <a:pt x="59" y="129"/>
                  </a:lnTo>
                  <a:lnTo>
                    <a:pt x="31" y="114"/>
                  </a:lnTo>
                  <a:lnTo>
                    <a:pt x="10" y="109"/>
                  </a:lnTo>
                  <a:lnTo>
                    <a:pt x="0" y="83"/>
                  </a:lnTo>
                  <a:lnTo>
                    <a:pt x="35" y="62"/>
                  </a:lnTo>
                  <a:lnTo>
                    <a:pt x="38" y="37"/>
                  </a:lnTo>
                  <a:lnTo>
                    <a:pt x="35" y="22"/>
                  </a:lnTo>
                  <a:lnTo>
                    <a:pt x="43" y="17"/>
                  </a:lnTo>
                  <a:lnTo>
                    <a:pt x="50" y="4"/>
                  </a:lnTo>
                  <a:lnTo>
                    <a:pt x="57" y="0"/>
                  </a:lnTo>
                  <a:lnTo>
                    <a:pt x="78" y="3"/>
                  </a:lnTo>
                  <a:lnTo>
                    <a:pt x="84" y="8"/>
                  </a:lnTo>
                  <a:lnTo>
                    <a:pt x="92" y="5"/>
                  </a:lnTo>
                  <a:lnTo>
                    <a:pt x="107" y="2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389" name="Freeform 388">
              <a:extLst>
                <a:ext uri="{FF2B5EF4-FFF2-40B4-BE49-F238E27FC236}">
                  <a16:creationId xmlns:a16="http://schemas.microsoft.com/office/drawing/2014/main" id="{4705AACC-C983-E945-AFB3-024EA9199417}"/>
                </a:ext>
              </a:extLst>
            </p:cNvPr>
            <p:cNvSpPr>
              <a:spLocks/>
            </p:cNvSpPr>
            <p:nvPr/>
          </p:nvSpPr>
          <p:spPr bwMode="auto">
            <a:xfrm>
              <a:off x="5920790" y="3174046"/>
              <a:ext cx="39675" cy="122707"/>
            </a:xfrm>
            <a:custGeom>
              <a:avLst/>
              <a:gdLst>
                <a:gd name="T0" fmla="*/ 23 w 24"/>
                <a:gd name="T1" fmla="*/ 12 h 79"/>
                <a:gd name="T2" fmla="*/ 20 w 24"/>
                <a:gd name="T3" fmla="*/ 19 h 79"/>
                <a:gd name="T4" fmla="*/ 14 w 24"/>
                <a:gd name="T5" fmla="*/ 16 h 79"/>
                <a:gd name="T6" fmla="*/ 11 w 24"/>
                <a:gd name="T7" fmla="*/ 30 h 79"/>
                <a:gd name="T8" fmla="*/ 16 w 24"/>
                <a:gd name="T9" fmla="*/ 32 h 79"/>
                <a:gd name="T10" fmla="*/ 12 w 24"/>
                <a:gd name="T11" fmla="*/ 35 h 79"/>
                <a:gd name="T12" fmla="*/ 12 w 24"/>
                <a:gd name="T13" fmla="*/ 40 h 79"/>
                <a:gd name="T14" fmla="*/ 20 w 24"/>
                <a:gd name="T15" fmla="*/ 37 h 79"/>
                <a:gd name="T16" fmla="*/ 21 w 24"/>
                <a:gd name="T17" fmla="*/ 45 h 79"/>
                <a:gd name="T18" fmla="*/ 15 w 24"/>
                <a:gd name="T19" fmla="*/ 79 h 79"/>
                <a:gd name="T20" fmla="*/ 0 w 24"/>
                <a:gd name="T21" fmla="*/ 43 h 79"/>
                <a:gd name="T22" fmla="*/ 5 w 24"/>
                <a:gd name="T23" fmla="*/ 36 h 79"/>
                <a:gd name="T24" fmla="*/ 3 w 24"/>
                <a:gd name="T25" fmla="*/ 35 h 79"/>
                <a:gd name="T26" fmla="*/ 7 w 24"/>
                <a:gd name="T27" fmla="*/ 25 h 79"/>
                <a:gd name="T28" fmla="*/ 9 w 24"/>
                <a:gd name="T29" fmla="*/ 10 h 79"/>
                <a:gd name="T30" fmla="*/ 11 w 24"/>
                <a:gd name="T31" fmla="*/ 4 h 79"/>
                <a:gd name="T32" fmla="*/ 11 w 24"/>
                <a:gd name="T33" fmla="*/ 4 h 79"/>
                <a:gd name="T34" fmla="*/ 17 w 24"/>
                <a:gd name="T35" fmla="*/ 4 h 79"/>
                <a:gd name="T36" fmla="*/ 18 w 24"/>
                <a:gd name="T37" fmla="*/ 1 h 79"/>
                <a:gd name="T38" fmla="*/ 23 w 24"/>
                <a:gd name="T39" fmla="*/ 0 h 79"/>
                <a:gd name="T40" fmla="*/ 24 w 24"/>
                <a:gd name="T41" fmla="*/ 9 h 79"/>
                <a:gd name="T42" fmla="*/ 22 w 24"/>
                <a:gd name="T43" fmla="*/ 12 h 79"/>
                <a:gd name="T44" fmla="*/ 23 w 24"/>
                <a:gd name="T45" fmla="*/ 12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4" h="79">
                  <a:moveTo>
                    <a:pt x="23" y="12"/>
                  </a:moveTo>
                  <a:lnTo>
                    <a:pt x="20" y="19"/>
                  </a:lnTo>
                  <a:lnTo>
                    <a:pt x="14" y="16"/>
                  </a:lnTo>
                  <a:lnTo>
                    <a:pt x="11" y="30"/>
                  </a:lnTo>
                  <a:lnTo>
                    <a:pt x="16" y="32"/>
                  </a:lnTo>
                  <a:lnTo>
                    <a:pt x="12" y="35"/>
                  </a:lnTo>
                  <a:lnTo>
                    <a:pt x="12" y="40"/>
                  </a:lnTo>
                  <a:lnTo>
                    <a:pt x="20" y="37"/>
                  </a:lnTo>
                  <a:lnTo>
                    <a:pt x="21" y="45"/>
                  </a:lnTo>
                  <a:lnTo>
                    <a:pt x="15" y="79"/>
                  </a:lnTo>
                  <a:lnTo>
                    <a:pt x="0" y="43"/>
                  </a:lnTo>
                  <a:lnTo>
                    <a:pt x="5" y="36"/>
                  </a:lnTo>
                  <a:lnTo>
                    <a:pt x="3" y="35"/>
                  </a:lnTo>
                  <a:lnTo>
                    <a:pt x="7" y="25"/>
                  </a:lnTo>
                  <a:lnTo>
                    <a:pt x="9" y="10"/>
                  </a:lnTo>
                  <a:lnTo>
                    <a:pt x="11" y="4"/>
                  </a:lnTo>
                  <a:lnTo>
                    <a:pt x="11" y="4"/>
                  </a:lnTo>
                  <a:lnTo>
                    <a:pt x="17" y="4"/>
                  </a:lnTo>
                  <a:lnTo>
                    <a:pt x="18" y="1"/>
                  </a:lnTo>
                  <a:lnTo>
                    <a:pt x="23" y="0"/>
                  </a:lnTo>
                  <a:lnTo>
                    <a:pt x="24" y="9"/>
                  </a:lnTo>
                  <a:lnTo>
                    <a:pt x="22" y="12"/>
                  </a:lnTo>
                  <a:lnTo>
                    <a:pt x="23" y="12"/>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390" name="Freeform 389">
              <a:extLst>
                <a:ext uri="{FF2B5EF4-FFF2-40B4-BE49-F238E27FC236}">
                  <a16:creationId xmlns:a16="http://schemas.microsoft.com/office/drawing/2014/main" id="{A05D50B2-A07A-E44A-9AEA-5039A2FA4BE8}"/>
                </a:ext>
              </a:extLst>
            </p:cNvPr>
            <p:cNvSpPr>
              <a:spLocks/>
            </p:cNvSpPr>
            <p:nvPr/>
          </p:nvSpPr>
          <p:spPr bwMode="auto">
            <a:xfrm>
              <a:off x="5279371" y="3015614"/>
              <a:ext cx="85964" cy="51258"/>
            </a:xfrm>
            <a:custGeom>
              <a:avLst/>
              <a:gdLst>
                <a:gd name="T0" fmla="*/ 52 w 52"/>
                <a:gd name="T1" fmla="*/ 0 h 33"/>
                <a:gd name="T2" fmla="*/ 47 w 52"/>
                <a:gd name="T3" fmla="*/ 16 h 33"/>
                <a:gd name="T4" fmla="*/ 50 w 52"/>
                <a:gd name="T5" fmla="*/ 23 h 33"/>
                <a:gd name="T6" fmla="*/ 47 w 52"/>
                <a:gd name="T7" fmla="*/ 33 h 33"/>
                <a:gd name="T8" fmla="*/ 33 w 52"/>
                <a:gd name="T9" fmla="*/ 25 h 33"/>
                <a:gd name="T10" fmla="*/ 24 w 52"/>
                <a:gd name="T11" fmla="*/ 23 h 33"/>
                <a:gd name="T12" fmla="*/ 0 w 52"/>
                <a:gd name="T13" fmla="*/ 13 h 33"/>
                <a:gd name="T14" fmla="*/ 2 w 52"/>
                <a:gd name="T15" fmla="*/ 2 h 33"/>
                <a:gd name="T16" fmla="*/ 22 w 52"/>
                <a:gd name="T17" fmla="*/ 4 h 33"/>
                <a:gd name="T18" fmla="*/ 39 w 52"/>
                <a:gd name="T19" fmla="*/ 2 h 33"/>
                <a:gd name="T20" fmla="*/ 52 w 52"/>
                <a:gd name="T21" fmla="*/ 0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2" h="33">
                  <a:moveTo>
                    <a:pt x="52" y="0"/>
                  </a:moveTo>
                  <a:lnTo>
                    <a:pt x="47" y="16"/>
                  </a:lnTo>
                  <a:lnTo>
                    <a:pt x="50" y="23"/>
                  </a:lnTo>
                  <a:lnTo>
                    <a:pt x="47" y="33"/>
                  </a:lnTo>
                  <a:lnTo>
                    <a:pt x="33" y="25"/>
                  </a:lnTo>
                  <a:lnTo>
                    <a:pt x="24" y="23"/>
                  </a:lnTo>
                  <a:lnTo>
                    <a:pt x="0" y="13"/>
                  </a:lnTo>
                  <a:lnTo>
                    <a:pt x="2" y="2"/>
                  </a:lnTo>
                  <a:lnTo>
                    <a:pt x="22" y="4"/>
                  </a:lnTo>
                  <a:lnTo>
                    <a:pt x="39" y="2"/>
                  </a:lnTo>
                  <a:lnTo>
                    <a:pt x="52"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391" name="Freeform 390">
              <a:extLst>
                <a:ext uri="{FF2B5EF4-FFF2-40B4-BE49-F238E27FC236}">
                  <a16:creationId xmlns:a16="http://schemas.microsoft.com/office/drawing/2014/main" id="{46CC16D7-6B8F-314A-96A8-E50959793668}"/>
                </a:ext>
              </a:extLst>
            </p:cNvPr>
            <p:cNvSpPr>
              <a:spLocks/>
            </p:cNvSpPr>
            <p:nvPr/>
          </p:nvSpPr>
          <p:spPr bwMode="auto">
            <a:xfrm>
              <a:off x="5155385" y="2919311"/>
              <a:ext cx="46288" cy="74557"/>
            </a:xfrm>
            <a:custGeom>
              <a:avLst/>
              <a:gdLst>
                <a:gd name="T0" fmla="*/ 17 w 28"/>
                <a:gd name="T1" fmla="*/ 0 h 48"/>
                <a:gd name="T2" fmla="*/ 28 w 28"/>
                <a:gd name="T3" fmla="*/ 15 h 48"/>
                <a:gd name="T4" fmla="*/ 27 w 28"/>
                <a:gd name="T5" fmla="*/ 42 h 48"/>
                <a:gd name="T6" fmla="*/ 19 w 28"/>
                <a:gd name="T7" fmla="*/ 41 h 48"/>
                <a:gd name="T8" fmla="*/ 12 w 28"/>
                <a:gd name="T9" fmla="*/ 48 h 48"/>
                <a:gd name="T10" fmla="*/ 6 w 28"/>
                <a:gd name="T11" fmla="*/ 43 h 48"/>
                <a:gd name="T12" fmla="*/ 4 w 28"/>
                <a:gd name="T13" fmla="*/ 18 h 48"/>
                <a:gd name="T14" fmla="*/ 0 w 28"/>
                <a:gd name="T15" fmla="*/ 6 h 48"/>
                <a:gd name="T16" fmla="*/ 9 w 28"/>
                <a:gd name="T17" fmla="*/ 7 h 48"/>
                <a:gd name="T18" fmla="*/ 17 w 28"/>
                <a:gd name="T19"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8" h="48">
                  <a:moveTo>
                    <a:pt x="17" y="0"/>
                  </a:moveTo>
                  <a:lnTo>
                    <a:pt x="28" y="15"/>
                  </a:lnTo>
                  <a:lnTo>
                    <a:pt x="27" y="42"/>
                  </a:lnTo>
                  <a:lnTo>
                    <a:pt x="19" y="41"/>
                  </a:lnTo>
                  <a:lnTo>
                    <a:pt x="12" y="48"/>
                  </a:lnTo>
                  <a:lnTo>
                    <a:pt x="6" y="43"/>
                  </a:lnTo>
                  <a:lnTo>
                    <a:pt x="4" y="18"/>
                  </a:lnTo>
                  <a:lnTo>
                    <a:pt x="0" y="6"/>
                  </a:lnTo>
                  <a:lnTo>
                    <a:pt x="9" y="7"/>
                  </a:lnTo>
                  <a:lnTo>
                    <a:pt x="17"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392" name="Freeform 391">
              <a:extLst>
                <a:ext uri="{FF2B5EF4-FFF2-40B4-BE49-F238E27FC236}">
                  <a16:creationId xmlns:a16="http://schemas.microsoft.com/office/drawing/2014/main" id="{D3614209-FA9E-3B4B-A647-33421E0AAC67}"/>
                </a:ext>
              </a:extLst>
            </p:cNvPr>
            <p:cNvSpPr>
              <a:spLocks/>
            </p:cNvSpPr>
            <p:nvPr/>
          </p:nvSpPr>
          <p:spPr bwMode="auto">
            <a:xfrm>
              <a:off x="5112404" y="2732921"/>
              <a:ext cx="332282" cy="292013"/>
            </a:xfrm>
            <a:custGeom>
              <a:avLst/>
              <a:gdLst>
                <a:gd name="T0" fmla="*/ 114 w 201"/>
                <a:gd name="T1" fmla="*/ 12 h 188"/>
                <a:gd name="T2" fmla="*/ 117 w 201"/>
                <a:gd name="T3" fmla="*/ 31 h 188"/>
                <a:gd name="T4" fmla="*/ 91 w 201"/>
                <a:gd name="T5" fmla="*/ 35 h 188"/>
                <a:gd name="T6" fmla="*/ 91 w 201"/>
                <a:gd name="T7" fmla="*/ 51 h 188"/>
                <a:gd name="T8" fmla="*/ 113 w 201"/>
                <a:gd name="T9" fmla="*/ 72 h 188"/>
                <a:gd name="T10" fmla="*/ 142 w 201"/>
                <a:gd name="T11" fmla="*/ 105 h 188"/>
                <a:gd name="T12" fmla="*/ 160 w 201"/>
                <a:gd name="T13" fmla="*/ 110 h 188"/>
                <a:gd name="T14" fmla="*/ 171 w 201"/>
                <a:gd name="T15" fmla="*/ 121 h 188"/>
                <a:gd name="T16" fmla="*/ 199 w 201"/>
                <a:gd name="T17" fmla="*/ 138 h 188"/>
                <a:gd name="T18" fmla="*/ 198 w 201"/>
                <a:gd name="T19" fmla="*/ 149 h 188"/>
                <a:gd name="T20" fmla="*/ 173 w 201"/>
                <a:gd name="T21" fmla="*/ 136 h 188"/>
                <a:gd name="T22" fmla="*/ 180 w 201"/>
                <a:gd name="T23" fmla="*/ 157 h 188"/>
                <a:gd name="T24" fmla="*/ 172 w 201"/>
                <a:gd name="T25" fmla="*/ 169 h 188"/>
                <a:gd name="T26" fmla="*/ 156 w 201"/>
                <a:gd name="T27" fmla="*/ 188 h 188"/>
                <a:gd name="T28" fmla="*/ 159 w 201"/>
                <a:gd name="T29" fmla="*/ 171 h 188"/>
                <a:gd name="T30" fmla="*/ 155 w 201"/>
                <a:gd name="T31" fmla="*/ 155 h 188"/>
                <a:gd name="T32" fmla="*/ 142 w 201"/>
                <a:gd name="T33" fmla="*/ 142 h 188"/>
                <a:gd name="T34" fmla="*/ 125 w 201"/>
                <a:gd name="T35" fmla="*/ 129 h 188"/>
                <a:gd name="T36" fmla="*/ 105 w 201"/>
                <a:gd name="T37" fmla="*/ 120 h 188"/>
                <a:gd name="T38" fmla="*/ 76 w 201"/>
                <a:gd name="T39" fmla="*/ 97 h 188"/>
                <a:gd name="T40" fmla="*/ 58 w 201"/>
                <a:gd name="T41" fmla="*/ 65 h 188"/>
                <a:gd name="T42" fmla="*/ 35 w 201"/>
                <a:gd name="T43" fmla="*/ 56 h 188"/>
                <a:gd name="T44" fmla="*/ 19 w 201"/>
                <a:gd name="T45" fmla="*/ 68 h 188"/>
                <a:gd name="T46" fmla="*/ 13 w 201"/>
                <a:gd name="T47" fmla="*/ 61 h 188"/>
                <a:gd name="T48" fmla="*/ 0 w 201"/>
                <a:gd name="T49" fmla="*/ 42 h 188"/>
                <a:gd name="T50" fmla="*/ 0 w 201"/>
                <a:gd name="T51" fmla="*/ 28 h 188"/>
                <a:gd name="T52" fmla="*/ 8 w 201"/>
                <a:gd name="T53" fmla="*/ 27 h 188"/>
                <a:gd name="T54" fmla="*/ 25 w 201"/>
                <a:gd name="T55" fmla="*/ 19 h 188"/>
                <a:gd name="T56" fmla="*/ 35 w 201"/>
                <a:gd name="T57" fmla="*/ 22 h 188"/>
                <a:gd name="T58" fmla="*/ 51 w 201"/>
                <a:gd name="T59" fmla="*/ 16 h 188"/>
                <a:gd name="T60" fmla="*/ 58 w 201"/>
                <a:gd name="T61" fmla="*/ 4 h 188"/>
                <a:gd name="T62" fmla="*/ 70 w 201"/>
                <a:gd name="T63" fmla="*/ 3 h 188"/>
                <a:gd name="T64" fmla="*/ 90 w 201"/>
                <a:gd name="T65" fmla="*/ 7 h 1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01" h="188">
                  <a:moveTo>
                    <a:pt x="90" y="7"/>
                  </a:moveTo>
                  <a:lnTo>
                    <a:pt x="114" y="12"/>
                  </a:lnTo>
                  <a:lnTo>
                    <a:pt x="113" y="22"/>
                  </a:lnTo>
                  <a:lnTo>
                    <a:pt x="117" y="31"/>
                  </a:lnTo>
                  <a:lnTo>
                    <a:pt x="104" y="28"/>
                  </a:lnTo>
                  <a:lnTo>
                    <a:pt x="91" y="35"/>
                  </a:lnTo>
                  <a:lnTo>
                    <a:pt x="93" y="45"/>
                  </a:lnTo>
                  <a:lnTo>
                    <a:pt x="91" y="51"/>
                  </a:lnTo>
                  <a:lnTo>
                    <a:pt x="97" y="61"/>
                  </a:lnTo>
                  <a:lnTo>
                    <a:pt x="113" y="72"/>
                  </a:lnTo>
                  <a:lnTo>
                    <a:pt x="122" y="89"/>
                  </a:lnTo>
                  <a:lnTo>
                    <a:pt x="142" y="105"/>
                  </a:lnTo>
                  <a:lnTo>
                    <a:pt x="155" y="105"/>
                  </a:lnTo>
                  <a:lnTo>
                    <a:pt x="160" y="110"/>
                  </a:lnTo>
                  <a:lnTo>
                    <a:pt x="155" y="114"/>
                  </a:lnTo>
                  <a:lnTo>
                    <a:pt x="171" y="121"/>
                  </a:lnTo>
                  <a:lnTo>
                    <a:pt x="183" y="127"/>
                  </a:lnTo>
                  <a:lnTo>
                    <a:pt x="199" y="138"/>
                  </a:lnTo>
                  <a:lnTo>
                    <a:pt x="201" y="142"/>
                  </a:lnTo>
                  <a:lnTo>
                    <a:pt x="198" y="149"/>
                  </a:lnTo>
                  <a:lnTo>
                    <a:pt x="188" y="140"/>
                  </a:lnTo>
                  <a:lnTo>
                    <a:pt x="173" y="136"/>
                  </a:lnTo>
                  <a:lnTo>
                    <a:pt x="167" y="150"/>
                  </a:lnTo>
                  <a:lnTo>
                    <a:pt x="180" y="157"/>
                  </a:lnTo>
                  <a:lnTo>
                    <a:pt x="179" y="168"/>
                  </a:lnTo>
                  <a:lnTo>
                    <a:pt x="172" y="169"/>
                  </a:lnTo>
                  <a:lnTo>
                    <a:pt x="163" y="187"/>
                  </a:lnTo>
                  <a:lnTo>
                    <a:pt x="156" y="188"/>
                  </a:lnTo>
                  <a:lnTo>
                    <a:pt x="156" y="182"/>
                  </a:lnTo>
                  <a:lnTo>
                    <a:pt x="159" y="171"/>
                  </a:lnTo>
                  <a:lnTo>
                    <a:pt x="162" y="167"/>
                  </a:lnTo>
                  <a:lnTo>
                    <a:pt x="155" y="155"/>
                  </a:lnTo>
                  <a:lnTo>
                    <a:pt x="149" y="144"/>
                  </a:lnTo>
                  <a:lnTo>
                    <a:pt x="142" y="142"/>
                  </a:lnTo>
                  <a:lnTo>
                    <a:pt x="136" y="133"/>
                  </a:lnTo>
                  <a:lnTo>
                    <a:pt x="125" y="129"/>
                  </a:lnTo>
                  <a:lnTo>
                    <a:pt x="118" y="121"/>
                  </a:lnTo>
                  <a:lnTo>
                    <a:pt x="105" y="120"/>
                  </a:lnTo>
                  <a:lnTo>
                    <a:pt x="91" y="110"/>
                  </a:lnTo>
                  <a:lnTo>
                    <a:pt x="76" y="97"/>
                  </a:lnTo>
                  <a:lnTo>
                    <a:pt x="64" y="85"/>
                  </a:lnTo>
                  <a:lnTo>
                    <a:pt x="58" y="65"/>
                  </a:lnTo>
                  <a:lnTo>
                    <a:pt x="49" y="63"/>
                  </a:lnTo>
                  <a:lnTo>
                    <a:pt x="35" y="56"/>
                  </a:lnTo>
                  <a:lnTo>
                    <a:pt x="28" y="58"/>
                  </a:lnTo>
                  <a:lnTo>
                    <a:pt x="19" y="68"/>
                  </a:lnTo>
                  <a:lnTo>
                    <a:pt x="12" y="69"/>
                  </a:lnTo>
                  <a:lnTo>
                    <a:pt x="13" y="61"/>
                  </a:lnTo>
                  <a:lnTo>
                    <a:pt x="4" y="58"/>
                  </a:lnTo>
                  <a:lnTo>
                    <a:pt x="0" y="42"/>
                  </a:lnTo>
                  <a:lnTo>
                    <a:pt x="5" y="36"/>
                  </a:lnTo>
                  <a:lnTo>
                    <a:pt x="0" y="28"/>
                  </a:lnTo>
                  <a:lnTo>
                    <a:pt x="0" y="23"/>
                  </a:lnTo>
                  <a:lnTo>
                    <a:pt x="8" y="27"/>
                  </a:lnTo>
                  <a:lnTo>
                    <a:pt x="16" y="26"/>
                  </a:lnTo>
                  <a:lnTo>
                    <a:pt x="25" y="19"/>
                  </a:lnTo>
                  <a:lnTo>
                    <a:pt x="27" y="22"/>
                  </a:lnTo>
                  <a:lnTo>
                    <a:pt x="35" y="22"/>
                  </a:lnTo>
                  <a:lnTo>
                    <a:pt x="38" y="13"/>
                  </a:lnTo>
                  <a:lnTo>
                    <a:pt x="51" y="16"/>
                  </a:lnTo>
                  <a:lnTo>
                    <a:pt x="58" y="12"/>
                  </a:lnTo>
                  <a:lnTo>
                    <a:pt x="58" y="4"/>
                  </a:lnTo>
                  <a:lnTo>
                    <a:pt x="68" y="7"/>
                  </a:lnTo>
                  <a:lnTo>
                    <a:pt x="70" y="3"/>
                  </a:lnTo>
                  <a:lnTo>
                    <a:pt x="86" y="0"/>
                  </a:lnTo>
                  <a:lnTo>
                    <a:pt x="90" y="7"/>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393" name="Freeform 392">
              <a:extLst>
                <a:ext uri="{FF2B5EF4-FFF2-40B4-BE49-F238E27FC236}">
                  <a16:creationId xmlns:a16="http://schemas.microsoft.com/office/drawing/2014/main" id="{85BC1136-CB5B-884B-96D0-AA1063DEB8D4}"/>
                </a:ext>
              </a:extLst>
            </p:cNvPr>
            <p:cNvSpPr>
              <a:spLocks/>
            </p:cNvSpPr>
            <p:nvPr/>
          </p:nvSpPr>
          <p:spPr bwMode="auto">
            <a:xfrm>
              <a:off x="5945588" y="3170939"/>
              <a:ext cx="115720" cy="135134"/>
            </a:xfrm>
            <a:custGeom>
              <a:avLst/>
              <a:gdLst>
                <a:gd name="T0" fmla="*/ 5 w 70"/>
                <a:gd name="T1" fmla="*/ 21 h 87"/>
                <a:gd name="T2" fmla="*/ 8 w 70"/>
                <a:gd name="T3" fmla="*/ 14 h 87"/>
                <a:gd name="T4" fmla="*/ 28 w 70"/>
                <a:gd name="T5" fmla="*/ 22 h 87"/>
                <a:gd name="T6" fmla="*/ 60 w 70"/>
                <a:gd name="T7" fmla="*/ 0 h 87"/>
                <a:gd name="T8" fmla="*/ 70 w 70"/>
                <a:gd name="T9" fmla="*/ 26 h 87"/>
                <a:gd name="T10" fmla="*/ 67 w 70"/>
                <a:gd name="T11" fmla="*/ 29 h 87"/>
                <a:gd name="T12" fmla="*/ 33 w 70"/>
                <a:gd name="T13" fmla="*/ 39 h 87"/>
                <a:gd name="T14" fmla="*/ 52 w 70"/>
                <a:gd name="T15" fmla="*/ 60 h 87"/>
                <a:gd name="T16" fmla="*/ 47 w 70"/>
                <a:gd name="T17" fmla="*/ 63 h 87"/>
                <a:gd name="T18" fmla="*/ 45 w 70"/>
                <a:gd name="T19" fmla="*/ 70 h 87"/>
                <a:gd name="T20" fmla="*/ 32 w 70"/>
                <a:gd name="T21" fmla="*/ 73 h 87"/>
                <a:gd name="T22" fmla="*/ 28 w 70"/>
                <a:gd name="T23" fmla="*/ 81 h 87"/>
                <a:gd name="T24" fmla="*/ 21 w 70"/>
                <a:gd name="T25" fmla="*/ 87 h 87"/>
                <a:gd name="T26" fmla="*/ 1 w 70"/>
                <a:gd name="T27" fmla="*/ 84 h 87"/>
                <a:gd name="T28" fmla="*/ 0 w 70"/>
                <a:gd name="T29" fmla="*/ 81 h 87"/>
                <a:gd name="T30" fmla="*/ 6 w 70"/>
                <a:gd name="T31" fmla="*/ 47 h 87"/>
                <a:gd name="T32" fmla="*/ 5 w 70"/>
                <a:gd name="T33" fmla="*/ 39 h 87"/>
                <a:gd name="T34" fmla="*/ 7 w 70"/>
                <a:gd name="T35" fmla="*/ 33 h 87"/>
                <a:gd name="T36" fmla="*/ 5 w 70"/>
                <a:gd name="T37" fmla="*/ 21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70" h="87">
                  <a:moveTo>
                    <a:pt x="5" y="21"/>
                  </a:moveTo>
                  <a:lnTo>
                    <a:pt x="8" y="14"/>
                  </a:lnTo>
                  <a:lnTo>
                    <a:pt x="28" y="22"/>
                  </a:lnTo>
                  <a:lnTo>
                    <a:pt x="60" y="0"/>
                  </a:lnTo>
                  <a:lnTo>
                    <a:pt x="70" y="26"/>
                  </a:lnTo>
                  <a:lnTo>
                    <a:pt x="67" y="29"/>
                  </a:lnTo>
                  <a:lnTo>
                    <a:pt x="33" y="39"/>
                  </a:lnTo>
                  <a:lnTo>
                    <a:pt x="52" y="60"/>
                  </a:lnTo>
                  <a:lnTo>
                    <a:pt x="47" y="63"/>
                  </a:lnTo>
                  <a:lnTo>
                    <a:pt x="45" y="70"/>
                  </a:lnTo>
                  <a:lnTo>
                    <a:pt x="32" y="73"/>
                  </a:lnTo>
                  <a:lnTo>
                    <a:pt x="28" y="81"/>
                  </a:lnTo>
                  <a:lnTo>
                    <a:pt x="21" y="87"/>
                  </a:lnTo>
                  <a:lnTo>
                    <a:pt x="1" y="84"/>
                  </a:lnTo>
                  <a:lnTo>
                    <a:pt x="0" y="81"/>
                  </a:lnTo>
                  <a:lnTo>
                    <a:pt x="6" y="47"/>
                  </a:lnTo>
                  <a:lnTo>
                    <a:pt x="5" y="39"/>
                  </a:lnTo>
                  <a:lnTo>
                    <a:pt x="7" y="33"/>
                  </a:lnTo>
                  <a:lnTo>
                    <a:pt x="5" y="21"/>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394" name="Freeform 393">
              <a:extLst>
                <a:ext uri="{FF2B5EF4-FFF2-40B4-BE49-F238E27FC236}">
                  <a16:creationId xmlns:a16="http://schemas.microsoft.com/office/drawing/2014/main" id="{AF04137A-0170-2A4A-8749-FD1D4D117EA3}"/>
                </a:ext>
              </a:extLst>
            </p:cNvPr>
            <p:cNvSpPr>
              <a:spLocks/>
            </p:cNvSpPr>
            <p:nvPr/>
          </p:nvSpPr>
          <p:spPr bwMode="auto">
            <a:xfrm>
              <a:off x="5957159" y="4070276"/>
              <a:ext cx="241359" cy="329291"/>
            </a:xfrm>
            <a:custGeom>
              <a:avLst/>
              <a:gdLst>
                <a:gd name="T0" fmla="*/ 131 w 146"/>
                <a:gd name="T1" fmla="*/ 132 h 212"/>
                <a:gd name="T2" fmla="*/ 141 w 146"/>
                <a:gd name="T3" fmla="*/ 149 h 212"/>
                <a:gd name="T4" fmla="*/ 128 w 146"/>
                <a:gd name="T5" fmla="*/ 158 h 212"/>
                <a:gd name="T6" fmla="*/ 124 w 146"/>
                <a:gd name="T7" fmla="*/ 166 h 212"/>
                <a:gd name="T8" fmla="*/ 117 w 146"/>
                <a:gd name="T9" fmla="*/ 168 h 212"/>
                <a:gd name="T10" fmla="*/ 114 w 146"/>
                <a:gd name="T11" fmla="*/ 183 h 212"/>
                <a:gd name="T12" fmla="*/ 108 w 146"/>
                <a:gd name="T13" fmla="*/ 191 h 212"/>
                <a:gd name="T14" fmla="*/ 104 w 146"/>
                <a:gd name="T15" fmla="*/ 205 h 212"/>
                <a:gd name="T16" fmla="*/ 97 w 146"/>
                <a:gd name="T17" fmla="*/ 212 h 212"/>
                <a:gd name="T18" fmla="*/ 71 w 146"/>
                <a:gd name="T19" fmla="*/ 191 h 212"/>
                <a:gd name="T20" fmla="*/ 70 w 146"/>
                <a:gd name="T21" fmla="*/ 179 h 212"/>
                <a:gd name="T22" fmla="*/ 3 w 146"/>
                <a:gd name="T23" fmla="*/ 136 h 212"/>
                <a:gd name="T24" fmla="*/ 0 w 146"/>
                <a:gd name="T25" fmla="*/ 134 h 212"/>
                <a:gd name="T26" fmla="*/ 0 w 146"/>
                <a:gd name="T27" fmla="*/ 112 h 212"/>
                <a:gd name="T28" fmla="*/ 5 w 146"/>
                <a:gd name="T29" fmla="*/ 104 h 212"/>
                <a:gd name="T30" fmla="*/ 14 w 146"/>
                <a:gd name="T31" fmla="*/ 90 h 212"/>
                <a:gd name="T32" fmla="*/ 21 w 146"/>
                <a:gd name="T33" fmla="*/ 75 h 212"/>
                <a:gd name="T34" fmla="*/ 13 w 146"/>
                <a:gd name="T35" fmla="*/ 51 h 212"/>
                <a:gd name="T36" fmla="*/ 11 w 146"/>
                <a:gd name="T37" fmla="*/ 41 h 212"/>
                <a:gd name="T38" fmla="*/ 2 w 146"/>
                <a:gd name="T39" fmla="*/ 26 h 212"/>
                <a:gd name="T40" fmla="*/ 13 w 146"/>
                <a:gd name="T41" fmla="*/ 14 h 212"/>
                <a:gd name="T42" fmla="*/ 25 w 146"/>
                <a:gd name="T43" fmla="*/ 0 h 212"/>
                <a:gd name="T44" fmla="*/ 35 w 146"/>
                <a:gd name="T45" fmla="*/ 4 h 212"/>
                <a:gd name="T46" fmla="*/ 35 w 146"/>
                <a:gd name="T47" fmla="*/ 15 h 212"/>
                <a:gd name="T48" fmla="*/ 41 w 146"/>
                <a:gd name="T49" fmla="*/ 22 h 212"/>
                <a:gd name="T50" fmla="*/ 54 w 146"/>
                <a:gd name="T51" fmla="*/ 22 h 212"/>
                <a:gd name="T52" fmla="*/ 77 w 146"/>
                <a:gd name="T53" fmla="*/ 40 h 212"/>
                <a:gd name="T54" fmla="*/ 83 w 146"/>
                <a:gd name="T55" fmla="*/ 40 h 212"/>
                <a:gd name="T56" fmla="*/ 88 w 146"/>
                <a:gd name="T57" fmla="*/ 39 h 212"/>
                <a:gd name="T58" fmla="*/ 92 w 146"/>
                <a:gd name="T59" fmla="*/ 42 h 212"/>
                <a:gd name="T60" fmla="*/ 104 w 146"/>
                <a:gd name="T61" fmla="*/ 43 h 212"/>
                <a:gd name="T62" fmla="*/ 109 w 146"/>
                <a:gd name="T63" fmla="*/ 35 h 212"/>
                <a:gd name="T64" fmla="*/ 126 w 146"/>
                <a:gd name="T65" fmla="*/ 26 h 212"/>
                <a:gd name="T66" fmla="*/ 133 w 146"/>
                <a:gd name="T67" fmla="*/ 33 h 212"/>
                <a:gd name="T68" fmla="*/ 146 w 146"/>
                <a:gd name="T69" fmla="*/ 33 h 212"/>
                <a:gd name="T70" fmla="*/ 130 w 146"/>
                <a:gd name="T71" fmla="*/ 56 h 212"/>
                <a:gd name="T72" fmla="*/ 131 w 146"/>
                <a:gd name="T73" fmla="*/ 132 h 2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46" h="212">
                  <a:moveTo>
                    <a:pt x="131" y="132"/>
                  </a:moveTo>
                  <a:lnTo>
                    <a:pt x="141" y="149"/>
                  </a:lnTo>
                  <a:lnTo>
                    <a:pt x="128" y="158"/>
                  </a:lnTo>
                  <a:lnTo>
                    <a:pt x="124" y="166"/>
                  </a:lnTo>
                  <a:lnTo>
                    <a:pt x="117" y="168"/>
                  </a:lnTo>
                  <a:lnTo>
                    <a:pt x="114" y="183"/>
                  </a:lnTo>
                  <a:lnTo>
                    <a:pt x="108" y="191"/>
                  </a:lnTo>
                  <a:lnTo>
                    <a:pt x="104" y="205"/>
                  </a:lnTo>
                  <a:lnTo>
                    <a:pt x="97" y="212"/>
                  </a:lnTo>
                  <a:lnTo>
                    <a:pt x="71" y="191"/>
                  </a:lnTo>
                  <a:lnTo>
                    <a:pt x="70" y="179"/>
                  </a:lnTo>
                  <a:lnTo>
                    <a:pt x="3" y="136"/>
                  </a:lnTo>
                  <a:lnTo>
                    <a:pt x="0" y="134"/>
                  </a:lnTo>
                  <a:lnTo>
                    <a:pt x="0" y="112"/>
                  </a:lnTo>
                  <a:lnTo>
                    <a:pt x="5" y="104"/>
                  </a:lnTo>
                  <a:lnTo>
                    <a:pt x="14" y="90"/>
                  </a:lnTo>
                  <a:lnTo>
                    <a:pt x="21" y="75"/>
                  </a:lnTo>
                  <a:lnTo>
                    <a:pt x="13" y="51"/>
                  </a:lnTo>
                  <a:lnTo>
                    <a:pt x="11" y="41"/>
                  </a:lnTo>
                  <a:lnTo>
                    <a:pt x="2" y="26"/>
                  </a:lnTo>
                  <a:lnTo>
                    <a:pt x="13" y="14"/>
                  </a:lnTo>
                  <a:lnTo>
                    <a:pt x="25" y="0"/>
                  </a:lnTo>
                  <a:lnTo>
                    <a:pt x="35" y="4"/>
                  </a:lnTo>
                  <a:lnTo>
                    <a:pt x="35" y="15"/>
                  </a:lnTo>
                  <a:lnTo>
                    <a:pt x="41" y="22"/>
                  </a:lnTo>
                  <a:lnTo>
                    <a:pt x="54" y="22"/>
                  </a:lnTo>
                  <a:lnTo>
                    <a:pt x="77" y="40"/>
                  </a:lnTo>
                  <a:lnTo>
                    <a:pt x="83" y="40"/>
                  </a:lnTo>
                  <a:lnTo>
                    <a:pt x="88" y="39"/>
                  </a:lnTo>
                  <a:lnTo>
                    <a:pt x="92" y="42"/>
                  </a:lnTo>
                  <a:lnTo>
                    <a:pt x="104" y="43"/>
                  </a:lnTo>
                  <a:lnTo>
                    <a:pt x="109" y="35"/>
                  </a:lnTo>
                  <a:lnTo>
                    <a:pt x="126" y="26"/>
                  </a:lnTo>
                  <a:lnTo>
                    <a:pt x="133" y="33"/>
                  </a:lnTo>
                  <a:lnTo>
                    <a:pt x="146" y="33"/>
                  </a:lnTo>
                  <a:lnTo>
                    <a:pt x="130" y="56"/>
                  </a:lnTo>
                  <a:lnTo>
                    <a:pt x="131" y="132"/>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395" name="Freeform 394">
              <a:extLst>
                <a:ext uri="{FF2B5EF4-FFF2-40B4-BE49-F238E27FC236}">
                  <a16:creationId xmlns:a16="http://schemas.microsoft.com/office/drawing/2014/main" id="{56D8C19D-A91C-B640-BD0A-C298F51EB9FC}"/>
                </a:ext>
              </a:extLst>
            </p:cNvPr>
            <p:cNvSpPr>
              <a:spLocks/>
            </p:cNvSpPr>
            <p:nvPr/>
          </p:nvSpPr>
          <p:spPr bwMode="auto">
            <a:xfrm>
              <a:off x="5482708" y="2854075"/>
              <a:ext cx="46288" cy="45045"/>
            </a:xfrm>
            <a:custGeom>
              <a:avLst/>
              <a:gdLst>
                <a:gd name="T0" fmla="*/ 12 w 28"/>
                <a:gd name="T1" fmla="*/ 25 h 29"/>
                <a:gd name="T2" fmla="*/ 12 w 28"/>
                <a:gd name="T3" fmla="*/ 29 h 29"/>
                <a:gd name="T4" fmla="*/ 10 w 28"/>
                <a:gd name="T5" fmla="*/ 29 h 29"/>
                <a:gd name="T6" fmla="*/ 8 w 28"/>
                <a:gd name="T7" fmla="*/ 22 h 29"/>
                <a:gd name="T8" fmla="*/ 4 w 28"/>
                <a:gd name="T9" fmla="*/ 20 h 29"/>
                <a:gd name="T10" fmla="*/ 0 w 28"/>
                <a:gd name="T11" fmla="*/ 14 h 29"/>
                <a:gd name="T12" fmla="*/ 2 w 28"/>
                <a:gd name="T13" fmla="*/ 9 h 29"/>
                <a:gd name="T14" fmla="*/ 6 w 28"/>
                <a:gd name="T15" fmla="*/ 8 h 29"/>
                <a:gd name="T16" fmla="*/ 8 w 28"/>
                <a:gd name="T17" fmla="*/ 1 h 29"/>
                <a:gd name="T18" fmla="*/ 11 w 28"/>
                <a:gd name="T19" fmla="*/ 0 h 29"/>
                <a:gd name="T20" fmla="*/ 13 w 28"/>
                <a:gd name="T21" fmla="*/ 3 h 29"/>
                <a:gd name="T22" fmla="*/ 17 w 28"/>
                <a:gd name="T23" fmla="*/ 4 h 29"/>
                <a:gd name="T24" fmla="*/ 19 w 28"/>
                <a:gd name="T25" fmla="*/ 7 h 29"/>
                <a:gd name="T26" fmla="*/ 22 w 28"/>
                <a:gd name="T27" fmla="*/ 8 h 29"/>
                <a:gd name="T28" fmla="*/ 26 w 28"/>
                <a:gd name="T29" fmla="*/ 12 h 29"/>
                <a:gd name="T30" fmla="*/ 28 w 28"/>
                <a:gd name="T31" fmla="*/ 12 h 29"/>
                <a:gd name="T32" fmla="*/ 27 w 28"/>
                <a:gd name="T33" fmla="*/ 17 h 29"/>
                <a:gd name="T34" fmla="*/ 25 w 28"/>
                <a:gd name="T35" fmla="*/ 20 h 29"/>
                <a:gd name="T36" fmla="*/ 25 w 28"/>
                <a:gd name="T37" fmla="*/ 21 h 29"/>
                <a:gd name="T38" fmla="*/ 22 w 28"/>
                <a:gd name="T39" fmla="*/ 22 h 29"/>
                <a:gd name="T40" fmla="*/ 12 w 28"/>
                <a:gd name="T41" fmla="*/ 25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8" h="29">
                  <a:moveTo>
                    <a:pt x="12" y="25"/>
                  </a:moveTo>
                  <a:lnTo>
                    <a:pt x="12" y="29"/>
                  </a:lnTo>
                  <a:lnTo>
                    <a:pt x="10" y="29"/>
                  </a:lnTo>
                  <a:lnTo>
                    <a:pt x="8" y="22"/>
                  </a:lnTo>
                  <a:lnTo>
                    <a:pt x="4" y="20"/>
                  </a:lnTo>
                  <a:lnTo>
                    <a:pt x="0" y="14"/>
                  </a:lnTo>
                  <a:lnTo>
                    <a:pt x="2" y="9"/>
                  </a:lnTo>
                  <a:lnTo>
                    <a:pt x="6" y="8"/>
                  </a:lnTo>
                  <a:lnTo>
                    <a:pt x="8" y="1"/>
                  </a:lnTo>
                  <a:lnTo>
                    <a:pt x="11" y="0"/>
                  </a:lnTo>
                  <a:lnTo>
                    <a:pt x="13" y="3"/>
                  </a:lnTo>
                  <a:lnTo>
                    <a:pt x="17" y="4"/>
                  </a:lnTo>
                  <a:lnTo>
                    <a:pt x="19" y="7"/>
                  </a:lnTo>
                  <a:lnTo>
                    <a:pt x="22" y="8"/>
                  </a:lnTo>
                  <a:lnTo>
                    <a:pt x="26" y="12"/>
                  </a:lnTo>
                  <a:lnTo>
                    <a:pt x="28" y="12"/>
                  </a:lnTo>
                  <a:lnTo>
                    <a:pt x="27" y="17"/>
                  </a:lnTo>
                  <a:lnTo>
                    <a:pt x="25" y="20"/>
                  </a:lnTo>
                  <a:lnTo>
                    <a:pt x="25" y="21"/>
                  </a:lnTo>
                  <a:lnTo>
                    <a:pt x="22" y="22"/>
                  </a:lnTo>
                  <a:lnTo>
                    <a:pt x="12" y="2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396" name="Freeform 395">
              <a:extLst>
                <a:ext uri="{FF2B5EF4-FFF2-40B4-BE49-F238E27FC236}">
                  <a16:creationId xmlns:a16="http://schemas.microsoft.com/office/drawing/2014/main" id="{9163EB85-AF4B-304B-97E4-50F4392395FB}"/>
                </a:ext>
              </a:extLst>
            </p:cNvPr>
            <p:cNvSpPr>
              <a:spLocks/>
            </p:cNvSpPr>
            <p:nvPr/>
          </p:nvSpPr>
          <p:spPr bwMode="auto">
            <a:xfrm>
              <a:off x="6287788" y="3278115"/>
              <a:ext cx="56206" cy="49704"/>
            </a:xfrm>
            <a:custGeom>
              <a:avLst/>
              <a:gdLst>
                <a:gd name="T0" fmla="*/ 22 w 34"/>
                <a:gd name="T1" fmla="*/ 2 h 32"/>
                <a:gd name="T2" fmla="*/ 27 w 34"/>
                <a:gd name="T3" fmla="*/ 11 h 32"/>
                <a:gd name="T4" fmla="*/ 26 w 34"/>
                <a:gd name="T5" fmla="*/ 16 h 32"/>
                <a:gd name="T6" fmla="*/ 34 w 34"/>
                <a:gd name="T7" fmla="*/ 31 h 32"/>
                <a:gd name="T8" fmla="*/ 21 w 34"/>
                <a:gd name="T9" fmla="*/ 32 h 32"/>
                <a:gd name="T10" fmla="*/ 16 w 34"/>
                <a:gd name="T11" fmla="*/ 22 h 32"/>
                <a:gd name="T12" fmla="*/ 0 w 34"/>
                <a:gd name="T13" fmla="*/ 20 h 32"/>
                <a:gd name="T14" fmla="*/ 10 w 34"/>
                <a:gd name="T15" fmla="*/ 0 h 32"/>
                <a:gd name="T16" fmla="*/ 22 w 34"/>
                <a:gd name="T17" fmla="*/ 2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4" h="32">
                  <a:moveTo>
                    <a:pt x="22" y="2"/>
                  </a:moveTo>
                  <a:lnTo>
                    <a:pt x="27" y="11"/>
                  </a:lnTo>
                  <a:lnTo>
                    <a:pt x="26" y="16"/>
                  </a:lnTo>
                  <a:lnTo>
                    <a:pt x="34" y="31"/>
                  </a:lnTo>
                  <a:lnTo>
                    <a:pt x="21" y="32"/>
                  </a:lnTo>
                  <a:lnTo>
                    <a:pt x="16" y="22"/>
                  </a:lnTo>
                  <a:lnTo>
                    <a:pt x="0" y="20"/>
                  </a:lnTo>
                  <a:lnTo>
                    <a:pt x="10" y="0"/>
                  </a:lnTo>
                  <a:lnTo>
                    <a:pt x="22" y="2"/>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397" name="Freeform 396">
              <a:extLst>
                <a:ext uri="{FF2B5EF4-FFF2-40B4-BE49-F238E27FC236}">
                  <a16:creationId xmlns:a16="http://schemas.microsoft.com/office/drawing/2014/main" id="{762971E4-9683-4D4C-BD2F-337757C18662}"/>
                </a:ext>
              </a:extLst>
            </p:cNvPr>
            <p:cNvSpPr>
              <a:spLocks/>
            </p:cNvSpPr>
            <p:nvPr/>
          </p:nvSpPr>
          <p:spPr bwMode="auto">
            <a:xfrm>
              <a:off x="5938976" y="3130555"/>
              <a:ext cx="39675" cy="49704"/>
            </a:xfrm>
            <a:custGeom>
              <a:avLst/>
              <a:gdLst>
                <a:gd name="T0" fmla="*/ 12 w 24"/>
                <a:gd name="T1" fmla="*/ 28 h 32"/>
                <a:gd name="T2" fmla="*/ 7 w 24"/>
                <a:gd name="T3" fmla="*/ 29 h 32"/>
                <a:gd name="T4" fmla="*/ 6 w 24"/>
                <a:gd name="T5" fmla="*/ 32 h 32"/>
                <a:gd name="T6" fmla="*/ 0 w 24"/>
                <a:gd name="T7" fmla="*/ 32 h 32"/>
                <a:gd name="T8" fmla="*/ 5 w 24"/>
                <a:gd name="T9" fmla="*/ 15 h 32"/>
                <a:gd name="T10" fmla="*/ 12 w 24"/>
                <a:gd name="T11" fmla="*/ 1 h 32"/>
                <a:gd name="T12" fmla="*/ 12 w 24"/>
                <a:gd name="T13" fmla="*/ 0 h 32"/>
                <a:gd name="T14" fmla="*/ 20 w 24"/>
                <a:gd name="T15" fmla="*/ 1 h 32"/>
                <a:gd name="T16" fmla="*/ 24 w 24"/>
                <a:gd name="T17" fmla="*/ 9 h 32"/>
                <a:gd name="T18" fmla="*/ 15 w 24"/>
                <a:gd name="T19" fmla="*/ 17 h 32"/>
                <a:gd name="T20" fmla="*/ 12 w 24"/>
                <a:gd name="T21" fmla="*/ 28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4" h="32">
                  <a:moveTo>
                    <a:pt x="12" y="28"/>
                  </a:moveTo>
                  <a:lnTo>
                    <a:pt x="7" y="29"/>
                  </a:lnTo>
                  <a:lnTo>
                    <a:pt x="6" y="32"/>
                  </a:lnTo>
                  <a:lnTo>
                    <a:pt x="0" y="32"/>
                  </a:lnTo>
                  <a:lnTo>
                    <a:pt x="5" y="15"/>
                  </a:lnTo>
                  <a:lnTo>
                    <a:pt x="12" y="1"/>
                  </a:lnTo>
                  <a:lnTo>
                    <a:pt x="12" y="0"/>
                  </a:lnTo>
                  <a:lnTo>
                    <a:pt x="20" y="1"/>
                  </a:lnTo>
                  <a:lnTo>
                    <a:pt x="24" y="9"/>
                  </a:lnTo>
                  <a:lnTo>
                    <a:pt x="15" y="17"/>
                  </a:lnTo>
                  <a:lnTo>
                    <a:pt x="12" y="28"/>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398" name="Freeform 397">
              <a:extLst>
                <a:ext uri="{FF2B5EF4-FFF2-40B4-BE49-F238E27FC236}">
                  <a16:creationId xmlns:a16="http://schemas.microsoft.com/office/drawing/2014/main" id="{BA9081D6-D73E-4A4E-B276-68379D746518}"/>
                </a:ext>
              </a:extLst>
            </p:cNvPr>
            <p:cNvSpPr>
              <a:spLocks/>
            </p:cNvSpPr>
            <p:nvPr/>
          </p:nvSpPr>
          <p:spPr bwMode="auto">
            <a:xfrm>
              <a:off x="4581744" y="3972421"/>
              <a:ext cx="117373" cy="135134"/>
            </a:xfrm>
            <a:custGeom>
              <a:avLst/>
              <a:gdLst>
                <a:gd name="T0" fmla="*/ 68 w 71"/>
                <a:gd name="T1" fmla="*/ 87 h 87"/>
                <a:gd name="T2" fmla="*/ 63 w 71"/>
                <a:gd name="T3" fmla="*/ 87 h 87"/>
                <a:gd name="T4" fmla="*/ 44 w 71"/>
                <a:gd name="T5" fmla="*/ 77 h 87"/>
                <a:gd name="T6" fmla="*/ 27 w 71"/>
                <a:gd name="T7" fmla="*/ 61 h 87"/>
                <a:gd name="T8" fmla="*/ 12 w 71"/>
                <a:gd name="T9" fmla="*/ 50 h 87"/>
                <a:gd name="T10" fmla="*/ 0 w 71"/>
                <a:gd name="T11" fmla="*/ 37 h 87"/>
                <a:gd name="T12" fmla="*/ 4 w 71"/>
                <a:gd name="T13" fmla="*/ 30 h 87"/>
                <a:gd name="T14" fmla="*/ 5 w 71"/>
                <a:gd name="T15" fmla="*/ 24 h 87"/>
                <a:gd name="T16" fmla="*/ 13 w 71"/>
                <a:gd name="T17" fmla="*/ 12 h 87"/>
                <a:gd name="T18" fmla="*/ 22 w 71"/>
                <a:gd name="T19" fmla="*/ 3 h 87"/>
                <a:gd name="T20" fmla="*/ 26 w 71"/>
                <a:gd name="T21" fmla="*/ 2 h 87"/>
                <a:gd name="T22" fmla="*/ 31 w 71"/>
                <a:gd name="T23" fmla="*/ 0 h 87"/>
                <a:gd name="T24" fmla="*/ 38 w 71"/>
                <a:gd name="T25" fmla="*/ 13 h 87"/>
                <a:gd name="T26" fmla="*/ 37 w 71"/>
                <a:gd name="T27" fmla="*/ 21 h 87"/>
                <a:gd name="T28" fmla="*/ 41 w 71"/>
                <a:gd name="T29" fmla="*/ 26 h 87"/>
                <a:gd name="T30" fmla="*/ 46 w 71"/>
                <a:gd name="T31" fmla="*/ 26 h 87"/>
                <a:gd name="T32" fmla="*/ 49 w 71"/>
                <a:gd name="T33" fmla="*/ 17 h 87"/>
                <a:gd name="T34" fmla="*/ 55 w 71"/>
                <a:gd name="T35" fmla="*/ 18 h 87"/>
                <a:gd name="T36" fmla="*/ 54 w 71"/>
                <a:gd name="T37" fmla="*/ 24 h 87"/>
                <a:gd name="T38" fmla="*/ 55 w 71"/>
                <a:gd name="T39" fmla="*/ 34 h 87"/>
                <a:gd name="T40" fmla="*/ 52 w 71"/>
                <a:gd name="T41" fmla="*/ 43 h 87"/>
                <a:gd name="T42" fmla="*/ 57 w 71"/>
                <a:gd name="T43" fmla="*/ 49 h 87"/>
                <a:gd name="T44" fmla="*/ 63 w 71"/>
                <a:gd name="T45" fmla="*/ 50 h 87"/>
                <a:gd name="T46" fmla="*/ 70 w 71"/>
                <a:gd name="T47" fmla="*/ 59 h 87"/>
                <a:gd name="T48" fmla="*/ 71 w 71"/>
                <a:gd name="T49" fmla="*/ 67 h 87"/>
                <a:gd name="T50" fmla="*/ 69 w 71"/>
                <a:gd name="T51" fmla="*/ 70 h 87"/>
                <a:gd name="T52" fmla="*/ 68 w 71"/>
                <a:gd name="T53" fmla="*/ 8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71" h="87">
                  <a:moveTo>
                    <a:pt x="68" y="87"/>
                  </a:moveTo>
                  <a:lnTo>
                    <a:pt x="63" y="87"/>
                  </a:lnTo>
                  <a:lnTo>
                    <a:pt x="44" y="77"/>
                  </a:lnTo>
                  <a:lnTo>
                    <a:pt x="27" y="61"/>
                  </a:lnTo>
                  <a:lnTo>
                    <a:pt x="12" y="50"/>
                  </a:lnTo>
                  <a:lnTo>
                    <a:pt x="0" y="37"/>
                  </a:lnTo>
                  <a:lnTo>
                    <a:pt x="4" y="30"/>
                  </a:lnTo>
                  <a:lnTo>
                    <a:pt x="5" y="24"/>
                  </a:lnTo>
                  <a:lnTo>
                    <a:pt x="13" y="12"/>
                  </a:lnTo>
                  <a:lnTo>
                    <a:pt x="22" y="3"/>
                  </a:lnTo>
                  <a:lnTo>
                    <a:pt x="26" y="2"/>
                  </a:lnTo>
                  <a:lnTo>
                    <a:pt x="31" y="0"/>
                  </a:lnTo>
                  <a:lnTo>
                    <a:pt x="38" y="13"/>
                  </a:lnTo>
                  <a:lnTo>
                    <a:pt x="37" y="21"/>
                  </a:lnTo>
                  <a:lnTo>
                    <a:pt x="41" y="26"/>
                  </a:lnTo>
                  <a:lnTo>
                    <a:pt x="46" y="26"/>
                  </a:lnTo>
                  <a:lnTo>
                    <a:pt x="49" y="17"/>
                  </a:lnTo>
                  <a:lnTo>
                    <a:pt x="55" y="18"/>
                  </a:lnTo>
                  <a:lnTo>
                    <a:pt x="54" y="24"/>
                  </a:lnTo>
                  <a:lnTo>
                    <a:pt x="55" y="34"/>
                  </a:lnTo>
                  <a:lnTo>
                    <a:pt x="52" y="43"/>
                  </a:lnTo>
                  <a:lnTo>
                    <a:pt x="57" y="49"/>
                  </a:lnTo>
                  <a:lnTo>
                    <a:pt x="63" y="50"/>
                  </a:lnTo>
                  <a:lnTo>
                    <a:pt x="70" y="59"/>
                  </a:lnTo>
                  <a:lnTo>
                    <a:pt x="71" y="67"/>
                  </a:lnTo>
                  <a:lnTo>
                    <a:pt x="69" y="70"/>
                  </a:lnTo>
                  <a:lnTo>
                    <a:pt x="68" y="87"/>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399" name="Freeform 398">
              <a:extLst>
                <a:ext uri="{FF2B5EF4-FFF2-40B4-BE49-F238E27FC236}">
                  <a16:creationId xmlns:a16="http://schemas.microsoft.com/office/drawing/2014/main" id="{ED4D9756-6C3C-0D41-BF9A-AB95E0430096}"/>
                </a:ext>
              </a:extLst>
            </p:cNvPr>
            <p:cNvSpPr>
              <a:spLocks/>
            </p:cNvSpPr>
            <p:nvPr/>
          </p:nvSpPr>
          <p:spPr bwMode="auto">
            <a:xfrm>
              <a:off x="5201672" y="3178706"/>
              <a:ext cx="472799" cy="438019"/>
            </a:xfrm>
            <a:custGeom>
              <a:avLst/>
              <a:gdLst>
                <a:gd name="T0" fmla="*/ 101 w 286"/>
                <a:gd name="T1" fmla="*/ 213 h 282"/>
                <a:gd name="T2" fmla="*/ 88 w 286"/>
                <a:gd name="T3" fmla="*/ 221 h 282"/>
                <a:gd name="T4" fmla="*/ 78 w 286"/>
                <a:gd name="T5" fmla="*/ 210 h 282"/>
                <a:gd name="T6" fmla="*/ 49 w 286"/>
                <a:gd name="T7" fmla="*/ 201 h 282"/>
                <a:gd name="T8" fmla="*/ 41 w 286"/>
                <a:gd name="T9" fmla="*/ 188 h 282"/>
                <a:gd name="T10" fmla="*/ 27 w 286"/>
                <a:gd name="T11" fmla="*/ 178 h 282"/>
                <a:gd name="T12" fmla="*/ 19 w 286"/>
                <a:gd name="T13" fmla="*/ 182 h 282"/>
                <a:gd name="T14" fmla="*/ 12 w 286"/>
                <a:gd name="T15" fmla="*/ 170 h 282"/>
                <a:gd name="T16" fmla="*/ 11 w 286"/>
                <a:gd name="T17" fmla="*/ 162 h 282"/>
                <a:gd name="T18" fmla="*/ 0 w 286"/>
                <a:gd name="T19" fmla="*/ 146 h 282"/>
                <a:gd name="T20" fmla="*/ 7 w 286"/>
                <a:gd name="T21" fmla="*/ 138 h 282"/>
                <a:gd name="T22" fmla="*/ 5 w 286"/>
                <a:gd name="T23" fmla="*/ 125 h 282"/>
                <a:gd name="T24" fmla="*/ 7 w 286"/>
                <a:gd name="T25" fmla="*/ 113 h 282"/>
                <a:gd name="T26" fmla="*/ 6 w 286"/>
                <a:gd name="T27" fmla="*/ 104 h 282"/>
                <a:gd name="T28" fmla="*/ 9 w 286"/>
                <a:gd name="T29" fmla="*/ 87 h 282"/>
                <a:gd name="T30" fmla="*/ 7 w 286"/>
                <a:gd name="T31" fmla="*/ 77 h 282"/>
                <a:gd name="T32" fmla="*/ 1 w 286"/>
                <a:gd name="T33" fmla="*/ 59 h 282"/>
                <a:gd name="T34" fmla="*/ 10 w 286"/>
                <a:gd name="T35" fmla="*/ 54 h 282"/>
                <a:gd name="T36" fmla="*/ 11 w 286"/>
                <a:gd name="T37" fmla="*/ 45 h 282"/>
                <a:gd name="T38" fmla="*/ 9 w 286"/>
                <a:gd name="T39" fmla="*/ 37 h 282"/>
                <a:gd name="T40" fmla="*/ 21 w 286"/>
                <a:gd name="T41" fmla="*/ 29 h 282"/>
                <a:gd name="T42" fmla="*/ 26 w 286"/>
                <a:gd name="T43" fmla="*/ 22 h 282"/>
                <a:gd name="T44" fmla="*/ 34 w 286"/>
                <a:gd name="T45" fmla="*/ 16 h 282"/>
                <a:gd name="T46" fmla="*/ 35 w 286"/>
                <a:gd name="T47" fmla="*/ 0 h 282"/>
                <a:gd name="T48" fmla="*/ 55 w 286"/>
                <a:gd name="T49" fmla="*/ 7 h 282"/>
                <a:gd name="T50" fmla="*/ 63 w 286"/>
                <a:gd name="T51" fmla="*/ 6 h 282"/>
                <a:gd name="T52" fmla="*/ 77 w 286"/>
                <a:gd name="T53" fmla="*/ 9 h 282"/>
                <a:gd name="T54" fmla="*/ 101 w 286"/>
                <a:gd name="T55" fmla="*/ 18 h 282"/>
                <a:gd name="T56" fmla="*/ 110 w 286"/>
                <a:gd name="T57" fmla="*/ 37 h 282"/>
                <a:gd name="T58" fmla="*/ 126 w 286"/>
                <a:gd name="T59" fmla="*/ 41 h 282"/>
                <a:gd name="T60" fmla="*/ 151 w 286"/>
                <a:gd name="T61" fmla="*/ 50 h 282"/>
                <a:gd name="T62" fmla="*/ 170 w 286"/>
                <a:gd name="T63" fmla="*/ 60 h 282"/>
                <a:gd name="T64" fmla="*/ 178 w 286"/>
                <a:gd name="T65" fmla="*/ 54 h 282"/>
                <a:gd name="T66" fmla="*/ 186 w 286"/>
                <a:gd name="T67" fmla="*/ 45 h 282"/>
                <a:gd name="T68" fmla="*/ 181 w 286"/>
                <a:gd name="T69" fmla="*/ 29 h 282"/>
                <a:gd name="T70" fmla="*/ 186 w 286"/>
                <a:gd name="T71" fmla="*/ 19 h 282"/>
                <a:gd name="T72" fmla="*/ 198 w 286"/>
                <a:gd name="T73" fmla="*/ 9 h 282"/>
                <a:gd name="T74" fmla="*/ 210 w 286"/>
                <a:gd name="T75" fmla="*/ 6 h 282"/>
                <a:gd name="T76" fmla="*/ 234 w 286"/>
                <a:gd name="T77" fmla="*/ 11 h 282"/>
                <a:gd name="T78" fmla="*/ 241 w 286"/>
                <a:gd name="T79" fmla="*/ 20 h 282"/>
                <a:gd name="T80" fmla="*/ 247 w 286"/>
                <a:gd name="T81" fmla="*/ 20 h 282"/>
                <a:gd name="T82" fmla="*/ 253 w 286"/>
                <a:gd name="T83" fmla="*/ 23 h 282"/>
                <a:gd name="T84" fmla="*/ 270 w 286"/>
                <a:gd name="T85" fmla="*/ 26 h 282"/>
                <a:gd name="T86" fmla="*/ 275 w 286"/>
                <a:gd name="T87" fmla="*/ 33 h 282"/>
                <a:gd name="T88" fmla="*/ 270 w 286"/>
                <a:gd name="T89" fmla="*/ 43 h 282"/>
                <a:gd name="T90" fmla="*/ 273 w 286"/>
                <a:gd name="T91" fmla="*/ 51 h 282"/>
                <a:gd name="T92" fmla="*/ 269 w 286"/>
                <a:gd name="T93" fmla="*/ 64 h 282"/>
                <a:gd name="T94" fmla="*/ 275 w 286"/>
                <a:gd name="T95" fmla="*/ 81 h 282"/>
                <a:gd name="T96" fmla="*/ 280 w 286"/>
                <a:gd name="T97" fmla="*/ 155 h 282"/>
                <a:gd name="T98" fmla="*/ 284 w 286"/>
                <a:gd name="T99" fmla="*/ 231 h 282"/>
                <a:gd name="T100" fmla="*/ 286 w 286"/>
                <a:gd name="T101" fmla="*/ 273 h 282"/>
                <a:gd name="T102" fmla="*/ 265 w 286"/>
                <a:gd name="T103" fmla="*/ 273 h 282"/>
                <a:gd name="T104" fmla="*/ 265 w 286"/>
                <a:gd name="T105" fmla="*/ 282 h 282"/>
                <a:gd name="T106" fmla="*/ 192 w 286"/>
                <a:gd name="T107" fmla="*/ 242 h 282"/>
                <a:gd name="T108" fmla="*/ 119 w 286"/>
                <a:gd name="T109" fmla="*/ 202 h 282"/>
                <a:gd name="T110" fmla="*/ 101 w 286"/>
                <a:gd name="T111" fmla="*/ 213 h 2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286" h="282">
                  <a:moveTo>
                    <a:pt x="101" y="213"/>
                  </a:moveTo>
                  <a:lnTo>
                    <a:pt x="88" y="221"/>
                  </a:lnTo>
                  <a:lnTo>
                    <a:pt x="78" y="210"/>
                  </a:lnTo>
                  <a:lnTo>
                    <a:pt x="49" y="201"/>
                  </a:lnTo>
                  <a:lnTo>
                    <a:pt x="41" y="188"/>
                  </a:lnTo>
                  <a:lnTo>
                    <a:pt x="27" y="178"/>
                  </a:lnTo>
                  <a:lnTo>
                    <a:pt x="19" y="182"/>
                  </a:lnTo>
                  <a:lnTo>
                    <a:pt x="12" y="170"/>
                  </a:lnTo>
                  <a:lnTo>
                    <a:pt x="11" y="162"/>
                  </a:lnTo>
                  <a:lnTo>
                    <a:pt x="0" y="146"/>
                  </a:lnTo>
                  <a:lnTo>
                    <a:pt x="7" y="138"/>
                  </a:lnTo>
                  <a:lnTo>
                    <a:pt x="5" y="125"/>
                  </a:lnTo>
                  <a:lnTo>
                    <a:pt x="7" y="113"/>
                  </a:lnTo>
                  <a:lnTo>
                    <a:pt x="6" y="104"/>
                  </a:lnTo>
                  <a:lnTo>
                    <a:pt x="9" y="87"/>
                  </a:lnTo>
                  <a:lnTo>
                    <a:pt x="7" y="77"/>
                  </a:lnTo>
                  <a:lnTo>
                    <a:pt x="1" y="59"/>
                  </a:lnTo>
                  <a:lnTo>
                    <a:pt x="10" y="54"/>
                  </a:lnTo>
                  <a:lnTo>
                    <a:pt x="11" y="45"/>
                  </a:lnTo>
                  <a:lnTo>
                    <a:pt x="9" y="37"/>
                  </a:lnTo>
                  <a:lnTo>
                    <a:pt x="21" y="29"/>
                  </a:lnTo>
                  <a:lnTo>
                    <a:pt x="26" y="22"/>
                  </a:lnTo>
                  <a:lnTo>
                    <a:pt x="34" y="16"/>
                  </a:lnTo>
                  <a:lnTo>
                    <a:pt x="35" y="0"/>
                  </a:lnTo>
                  <a:lnTo>
                    <a:pt x="55" y="7"/>
                  </a:lnTo>
                  <a:lnTo>
                    <a:pt x="63" y="6"/>
                  </a:lnTo>
                  <a:lnTo>
                    <a:pt x="77" y="9"/>
                  </a:lnTo>
                  <a:lnTo>
                    <a:pt x="101" y="18"/>
                  </a:lnTo>
                  <a:lnTo>
                    <a:pt x="110" y="37"/>
                  </a:lnTo>
                  <a:lnTo>
                    <a:pt x="126" y="41"/>
                  </a:lnTo>
                  <a:lnTo>
                    <a:pt x="151" y="50"/>
                  </a:lnTo>
                  <a:lnTo>
                    <a:pt x="170" y="60"/>
                  </a:lnTo>
                  <a:lnTo>
                    <a:pt x="178" y="54"/>
                  </a:lnTo>
                  <a:lnTo>
                    <a:pt x="186" y="45"/>
                  </a:lnTo>
                  <a:lnTo>
                    <a:pt x="181" y="29"/>
                  </a:lnTo>
                  <a:lnTo>
                    <a:pt x="186" y="19"/>
                  </a:lnTo>
                  <a:lnTo>
                    <a:pt x="198" y="9"/>
                  </a:lnTo>
                  <a:lnTo>
                    <a:pt x="210" y="6"/>
                  </a:lnTo>
                  <a:lnTo>
                    <a:pt x="234" y="11"/>
                  </a:lnTo>
                  <a:lnTo>
                    <a:pt x="241" y="20"/>
                  </a:lnTo>
                  <a:lnTo>
                    <a:pt x="247" y="20"/>
                  </a:lnTo>
                  <a:lnTo>
                    <a:pt x="253" y="23"/>
                  </a:lnTo>
                  <a:lnTo>
                    <a:pt x="270" y="26"/>
                  </a:lnTo>
                  <a:lnTo>
                    <a:pt x="275" y="33"/>
                  </a:lnTo>
                  <a:lnTo>
                    <a:pt x="270" y="43"/>
                  </a:lnTo>
                  <a:lnTo>
                    <a:pt x="273" y="51"/>
                  </a:lnTo>
                  <a:lnTo>
                    <a:pt x="269" y="64"/>
                  </a:lnTo>
                  <a:lnTo>
                    <a:pt x="275" y="81"/>
                  </a:lnTo>
                  <a:lnTo>
                    <a:pt x="280" y="155"/>
                  </a:lnTo>
                  <a:lnTo>
                    <a:pt x="284" y="231"/>
                  </a:lnTo>
                  <a:lnTo>
                    <a:pt x="286" y="273"/>
                  </a:lnTo>
                  <a:lnTo>
                    <a:pt x="265" y="273"/>
                  </a:lnTo>
                  <a:lnTo>
                    <a:pt x="265" y="282"/>
                  </a:lnTo>
                  <a:lnTo>
                    <a:pt x="192" y="242"/>
                  </a:lnTo>
                  <a:lnTo>
                    <a:pt x="119" y="202"/>
                  </a:lnTo>
                  <a:lnTo>
                    <a:pt x="101" y="213"/>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400" name="Freeform 399">
              <a:extLst>
                <a:ext uri="{FF2B5EF4-FFF2-40B4-BE49-F238E27FC236}">
                  <a16:creationId xmlns:a16="http://schemas.microsoft.com/office/drawing/2014/main" id="{6C9B044E-AFEC-DC46-844A-844C4E9CE6D8}"/>
                </a:ext>
              </a:extLst>
            </p:cNvPr>
            <p:cNvSpPr>
              <a:spLocks/>
            </p:cNvSpPr>
            <p:nvPr/>
          </p:nvSpPr>
          <p:spPr bwMode="auto">
            <a:xfrm>
              <a:off x="5714147" y="5173091"/>
              <a:ext cx="69431" cy="63684"/>
            </a:xfrm>
            <a:custGeom>
              <a:avLst/>
              <a:gdLst>
                <a:gd name="T0" fmla="*/ 36 w 42"/>
                <a:gd name="T1" fmla="*/ 6 h 41"/>
                <a:gd name="T2" fmla="*/ 42 w 42"/>
                <a:gd name="T3" fmla="*/ 12 h 41"/>
                <a:gd name="T4" fmla="*/ 36 w 42"/>
                <a:gd name="T5" fmla="*/ 22 h 41"/>
                <a:gd name="T6" fmla="*/ 32 w 42"/>
                <a:gd name="T7" fmla="*/ 29 h 41"/>
                <a:gd name="T8" fmla="*/ 22 w 42"/>
                <a:gd name="T9" fmla="*/ 32 h 41"/>
                <a:gd name="T10" fmla="*/ 18 w 42"/>
                <a:gd name="T11" fmla="*/ 39 h 41"/>
                <a:gd name="T12" fmla="*/ 12 w 42"/>
                <a:gd name="T13" fmla="*/ 41 h 41"/>
                <a:gd name="T14" fmla="*/ 0 w 42"/>
                <a:gd name="T15" fmla="*/ 25 h 41"/>
                <a:gd name="T16" fmla="*/ 10 w 42"/>
                <a:gd name="T17" fmla="*/ 12 h 41"/>
                <a:gd name="T18" fmla="*/ 20 w 42"/>
                <a:gd name="T19" fmla="*/ 4 h 41"/>
                <a:gd name="T20" fmla="*/ 29 w 42"/>
                <a:gd name="T21" fmla="*/ 0 h 41"/>
                <a:gd name="T22" fmla="*/ 36 w 42"/>
                <a:gd name="T23" fmla="*/ 6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2" h="41">
                  <a:moveTo>
                    <a:pt x="36" y="6"/>
                  </a:moveTo>
                  <a:lnTo>
                    <a:pt x="42" y="12"/>
                  </a:lnTo>
                  <a:lnTo>
                    <a:pt x="36" y="22"/>
                  </a:lnTo>
                  <a:lnTo>
                    <a:pt x="32" y="29"/>
                  </a:lnTo>
                  <a:lnTo>
                    <a:pt x="22" y="32"/>
                  </a:lnTo>
                  <a:lnTo>
                    <a:pt x="18" y="39"/>
                  </a:lnTo>
                  <a:lnTo>
                    <a:pt x="12" y="41"/>
                  </a:lnTo>
                  <a:lnTo>
                    <a:pt x="0" y="25"/>
                  </a:lnTo>
                  <a:lnTo>
                    <a:pt x="10" y="12"/>
                  </a:lnTo>
                  <a:lnTo>
                    <a:pt x="20" y="4"/>
                  </a:lnTo>
                  <a:lnTo>
                    <a:pt x="29" y="0"/>
                  </a:lnTo>
                  <a:lnTo>
                    <a:pt x="36" y="6"/>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401" name="Freeform 400">
              <a:extLst>
                <a:ext uri="{FF2B5EF4-FFF2-40B4-BE49-F238E27FC236}">
                  <a16:creationId xmlns:a16="http://schemas.microsoft.com/office/drawing/2014/main" id="{91AE08DF-D305-B84A-B6F7-A47A4ABDB731}"/>
                </a:ext>
              </a:extLst>
            </p:cNvPr>
            <p:cNvSpPr>
              <a:spLocks/>
            </p:cNvSpPr>
            <p:nvPr/>
          </p:nvSpPr>
          <p:spPr bwMode="auto">
            <a:xfrm>
              <a:off x="5457909" y="2444014"/>
              <a:ext cx="145477" cy="74557"/>
            </a:xfrm>
            <a:custGeom>
              <a:avLst/>
              <a:gdLst>
                <a:gd name="T0" fmla="*/ 31 w 88"/>
                <a:gd name="T1" fmla="*/ 40 h 48"/>
                <a:gd name="T2" fmla="*/ 29 w 88"/>
                <a:gd name="T3" fmla="*/ 35 h 48"/>
                <a:gd name="T4" fmla="*/ 30 w 88"/>
                <a:gd name="T5" fmla="*/ 30 h 48"/>
                <a:gd name="T6" fmla="*/ 22 w 88"/>
                <a:gd name="T7" fmla="*/ 27 h 48"/>
                <a:gd name="T8" fmla="*/ 6 w 88"/>
                <a:gd name="T9" fmla="*/ 23 h 48"/>
                <a:gd name="T10" fmla="*/ 0 w 88"/>
                <a:gd name="T11" fmla="*/ 7 h 48"/>
                <a:gd name="T12" fmla="*/ 17 w 88"/>
                <a:gd name="T13" fmla="*/ 0 h 48"/>
                <a:gd name="T14" fmla="*/ 42 w 88"/>
                <a:gd name="T15" fmla="*/ 2 h 48"/>
                <a:gd name="T16" fmla="*/ 57 w 88"/>
                <a:gd name="T17" fmla="*/ 0 h 48"/>
                <a:gd name="T18" fmla="*/ 60 w 88"/>
                <a:gd name="T19" fmla="*/ 4 h 48"/>
                <a:gd name="T20" fmla="*/ 68 w 88"/>
                <a:gd name="T21" fmla="*/ 5 h 48"/>
                <a:gd name="T22" fmla="*/ 85 w 88"/>
                <a:gd name="T23" fmla="*/ 15 h 48"/>
                <a:gd name="T24" fmla="*/ 88 w 88"/>
                <a:gd name="T25" fmla="*/ 24 h 48"/>
                <a:gd name="T26" fmla="*/ 76 w 88"/>
                <a:gd name="T27" fmla="*/ 30 h 48"/>
                <a:gd name="T28" fmla="*/ 74 w 88"/>
                <a:gd name="T29" fmla="*/ 41 h 48"/>
                <a:gd name="T30" fmla="*/ 58 w 88"/>
                <a:gd name="T31" fmla="*/ 48 h 48"/>
                <a:gd name="T32" fmla="*/ 44 w 88"/>
                <a:gd name="T33" fmla="*/ 48 h 48"/>
                <a:gd name="T34" fmla="*/ 39 w 88"/>
                <a:gd name="T35" fmla="*/ 42 h 48"/>
                <a:gd name="T36" fmla="*/ 31 w 88"/>
                <a:gd name="T37" fmla="*/ 4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88" h="48">
                  <a:moveTo>
                    <a:pt x="31" y="40"/>
                  </a:moveTo>
                  <a:lnTo>
                    <a:pt x="29" y="35"/>
                  </a:lnTo>
                  <a:lnTo>
                    <a:pt x="30" y="30"/>
                  </a:lnTo>
                  <a:lnTo>
                    <a:pt x="22" y="27"/>
                  </a:lnTo>
                  <a:lnTo>
                    <a:pt x="6" y="23"/>
                  </a:lnTo>
                  <a:lnTo>
                    <a:pt x="0" y="7"/>
                  </a:lnTo>
                  <a:lnTo>
                    <a:pt x="17" y="0"/>
                  </a:lnTo>
                  <a:lnTo>
                    <a:pt x="42" y="2"/>
                  </a:lnTo>
                  <a:lnTo>
                    <a:pt x="57" y="0"/>
                  </a:lnTo>
                  <a:lnTo>
                    <a:pt x="60" y="4"/>
                  </a:lnTo>
                  <a:lnTo>
                    <a:pt x="68" y="5"/>
                  </a:lnTo>
                  <a:lnTo>
                    <a:pt x="85" y="15"/>
                  </a:lnTo>
                  <a:lnTo>
                    <a:pt x="88" y="24"/>
                  </a:lnTo>
                  <a:lnTo>
                    <a:pt x="76" y="30"/>
                  </a:lnTo>
                  <a:lnTo>
                    <a:pt x="74" y="41"/>
                  </a:lnTo>
                  <a:lnTo>
                    <a:pt x="58" y="48"/>
                  </a:lnTo>
                  <a:lnTo>
                    <a:pt x="44" y="48"/>
                  </a:lnTo>
                  <a:lnTo>
                    <a:pt x="39" y="42"/>
                  </a:lnTo>
                  <a:lnTo>
                    <a:pt x="31" y="4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402" name="Freeform 401">
              <a:extLst>
                <a:ext uri="{FF2B5EF4-FFF2-40B4-BE49-F238E27FC236}">
                  <a16:creationId xmlns:a16="http://schemas.microsoft.com/office/drawing/2014/main" id="{8D4E8591-2A79-2A49-AEA0-CC3308826B60}"/>
                </a:ext>
              </a:extLst>
            </p:cNvPr>
            <p:cNvSpPr>
              <a:spLocks/>
            </p:cNvSpPr>
            <p:nvPr/>
          </p:nvSpPr>
          <p:spPr bwMode="auto">
            <a:xfrm>
              <a:off x="5077687" y="2636618"/>
              <a:ext cx="14878" cy="21745"/>
            </a:xfrm>
            <a:custGeom>
              <a:avLst/>
              <a:gdLst>
                <a:gd name="T0" fmla="*/ 6 w 9"/>
                <a:gd name="T1" fmla="*/ 0 h 14"/>
                <a:gd name="T2" fmla="*/ 9 w 9"/>
                <a:gd name="T3" fmla="*/ 5 h 14"/>
                <a:gd name="T4" fmla="*/ 8 w 9"/>
                <a:gd name="T5" fmla="*/ 14 h 14"/>
                <a:gd name="T6" fmla="*/ 4 w 9"/>
                <a:gd name="T7" fmla="*/ 14 h 14"/>
                <a:gd name="T8" fmla="*/ 0 w 9"/>
                <a:gd name="T9" fmla="*/ 13 h 14"/>
                <a:gd name="T10" fmla="*/ 2 w 9"/>
                <a:gd name="T11" fmla="*/ 1 h 14"/>
                <a:gd name="T12" fmla="*/ 6 w 9"/>
                <a:gd name="T13" fmla="*/ 0 h 14"/>
              </a:gdLst>
              <a:ahLst/>
              <a:cxnLst>
                <a:cxn ang="0">
                  <a:pos x="T0" y="T1"/>
                </a:cxn>
                <a:cxn ang="0">
                  <a:pos x="T2" y="T3"/>
                </a:cxn>
                <a:cxn ang="0">
                  <a:pos x="T4" y="T5"/>
                </a:cxn>
                <a:cxn ang="0">
                  <a:pos x="T6" y="T7"/>
                </a:cxn>
                <a:cxn ang="0">
                  <a:pos x="T8" y="T9"/>
                </a:cxn>
                <a:cxn ang="0">
                  <a:pos x="T10" y="T11"/>
                </a:cxn>
                <a:cxn ang="0">
                  <a:pos x="T12" y="T13"/>
                </a:cxn>
              </a:cxnLst>
              <a:rect l="0" t="0" r="r" b="b"/>
              <a:pathLst>
                <a:path w="9" h="14">
                  <a:moveTo>
                    <a:pt x="6" y="0"/>
                  </a:moveTo>
                  <a:lnTo>
                    <a:pt x="9" y="5"/>
                  </a:lnTo>
                  <a:lnTo>
                    <a:pt x="8" y="14"/>
                  </a:lnTo>
                  <a:lnTo>
                    <a:pt x="4" y="14"/>
                  </a:lnTo>
                  <a:lnTo>
                    <a:pt x="0" y="13"/>
                  </a:lnTo>
                  <a:lnTo>
                    <a:pt x="2" y="1"/>
                  </a:lnTo>
                  <a:lnTo>
                    <a:pt x="6"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403" name="Freeform 402">
              <a:extLst>
                <a:ext uri="{FF2B5EF4-FFF2-40B4-BE49-F238E27FC236}">
                  <a16:creationId xmlns:a16="http://schemas.microsoft.com/office/drawing/2014/main" id="{0923E2B3-30B6-0840-84A0-269BB5E633BF}"/>
                </a:ext>
              </a:extLst>
            </p:cNvPr>
            <p:cNvSpPr>
              <a:spLocks/>
            </p:cNvSpPr>
            <p:nvPr/>
          </p:nvSpPr>
          <p:spPr bwMode="auto">
            <a:xfrm>
              <a:off x="5456257" y="2394310"/>
              <a:ext cx="180193" cy="73003"/>
            </a:xfrm>
            <a:custGeom>
              <a:avLst/>
              <a:gdLst>
                <a:gd name="T0" fmla="*/ 1 w 109"/>
                <a:gd name="T1" fmla="*/ 39 h 47"/>
                <a:gd name="T2" fmla="*/ 0 w 109"/>
                <a:gd name="T3" fmla="*/ 24 h 47"/>
                <a:gd name="T4" fmla="*/ 5 w 109"/>
                <a:gd name="T5" fmla="*/ 11 h 47"/>
                <a:gd name="T6" fmla="*/ 18 w 109"/>
                <a:gd name="T7" fmla="*/ 5 h 47"/>
                <a:gd name="T8" fmla="*/ 33 w 109"/>
                <a:gd name="T9" fmla="*/ 19 h 47"/>
                <a:gd name="T10" fmla="*/ 45 w 109"/>
                <a:gd name="T11" fmla="*/ 19 h 47"/>
                <a:gd name="T12" fmla="*/ 45 w 109"/>
                <a:gd name="T13" fmla="*/ 4 h 47"/>
                <a:gd name="T14" fmla="*/ 57 w 109"/>
                <a:gd name="T15" fmla="*/ 0 h 47"/>
                <a:gd name="T16" fmla="*/ 64 w 109"/>
                <a:gd name="T17" fmla="*/ 3 h 47"/>
                <a:gd name="T18" fmla="*/ 79 w 109"/>
                <a:gd name="T19" fmla="*/ 10 h 47"/>
                <a:gd name="T20" fmla="*/ 91 w 109"/>
                <a:gd name="T21" fmla="*/ 10 h 47"/>
                <a:gd name="T22" fmla="*/ 99 w 109"/>
                <a:gd name="T23" fmla="*/ 15 h 47"/>
                <a:gd name="T24" fmla="*/ 102 w 109"/>
                <a:gd name="T25" fmla="*/ 24 h 47"/>
                <a:gd name="T26" fmla="*/ 109 w 109"/>
                <a:gd name="T27" fmla="*/ 36 h 47"/>
                <a:gd name="T28" fmla="*/ 94 w 109"/>
                <a:gd name="T29" fmla="*/ 43 h 47"/>
                <a:gd name="T30" fmla="*/ 86 w 109"/>
                <a:gd name="T31" fmla="*/ 47 h 47"/>
                <a:gd name="T32" fmla="*/ 69 w 109"/>
                <a:gd name="T33" fmla="*/ 37 h 47"/>
                <a:gd name="T34" fmla="*/ 61 w 109"/>
                <a:gd name="T35" fmla="*/ 36 h 47"/>
                <a:gd name="T36" fmla="*/ 58 w 109"/>
                <a:gd name="T37" fmla="*/ 32 h 47"/>
                <a:gd name="T38" fmla="*/ 43 w 109"/>
                <a:gd name="T39" fmla="*/ 34 h 47"/>
                <a:gd name="T40" fmla="*/ 18 w 109"/>
                <a:gd name="T41" fmla="*/ 32 h 47"/>
                <a:gd name="T42" fmla="*/ 1 w 109"/>
                <a:gd name="T43" fmla="*/ 39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09" h="47">
                  <a:moveTo>
                    <a:pt x="1" y="39"/>
                  </a:moveTo>
                  <a:lnTo>
                    <a:pt x="0" y="24"/>
                  </a:lnTo>
                  <a:lnTo>
                    <a:pt x="5" y="11"/>
                  </a:lnTo>
                  <a:lnTo>
                    <a:pt x="18" y="5"/>
                  </a:lnTo>
                  <a:lnTo>
                    <a:pt x="33" y="19"/>
                  </a:lnTo>
                  <a:lnTo>
                    <a:pt x="45" y="19"/>
                  </a:lnTo>
                  <a:lnTo>
                    <a:pt x="45" y="4"/>
                  </a:lnTo>
                  <a:lnTo>
                    <a:pt x="57" y="0"/>
                  </a:lnTo>
                  <a:lnTo>
                    <a:pt x="64" y="3"/>
                  </a:lnTo>
                  <a:lnTo>
                    <a:pt x="79" y="10"/>
                  </a:lnTo>
                  <a:lnTo>
                    <a:pt x="91" y="10"/>
                  </a:lnTo>
                  <a:lnTo>
                    <a:pt x="99" y="15"/>
                  </a:lnTo>
                  <a:lnTo>
                    <a:pt x="102" y="24"/>
                  </a:lnTo>
                  <a:lnTo>
                    <a:pt x="109" y="36"/>
                  </a:lnTo>
                  <a:lnTo>
                    <a:pt x="94" y="43"/>
                  </a:lnTo>
                  <a:lnTo>
                    <a:pt x="86" y="47"/>
                  </a:lnTo>
                  <a:lnTo>
                    <a:pt x="69" y="37"/>
                  </a:lnTo>
                  <a:lnTo>
                    <a:pt x="61" y="36"/>
                  </a:lnTo>
                  <a:lnTo>
                    <a:pt x="58" y="32"/>
                  </a:lnTo>
                  <a:lnTo>
                    <a:pt x="43" y="34"/>
                  </a:lnTo>
                  <a:lnTo>
                    <a:pt x="18" y="32"/>
                  </a:lnTo>
                  <a:lnTo>
                    <a:pt x="1" y="3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404" name="Freeform 403">
              <a:extLst>
                <a:ext uri="{FF2B5EF4-FFF2-40B4-BE49-F238E27FC236}">
                  <a16:creationId xmlns:a16="http://schemas.microsoft.com/office/drawing/2014/main" id="{7262E79D-FBBE-4C4E-96C7-A07BF16A3728}"/>
                </a:ext>
              </a:extLst>
            </p:cNvPr>
            <p:cNvSpPr>
              <a:spLocks/>
            </p:cNvSpPr>
            <p:nvPr/>
          </p:nvSpPr>
          <p:spPr bwMode="auto">
            <a:xfrm>
              <a:off x="4421389" y="3094830"/>
              <a:ext cx="474453" cy="461318"/>
            </a:xfrm>
            <a:custGeom>
              <a:avLst/>
              <a:gdLst>
                <a:gd name="T0" fmla="*/ 227 w 287"/>
                <a:gd name="T1" fmla="*/ 9 h 297"/>
                <a:gd name="T2" fmla="*/ 261 w 287"/>
                <a:gd name="T3" fmla="*/ 12 h 297"/>
                <a:gd name="T4" fmla="*/ 275 w 287"/>
                <a:gd name="T5" fmla="*/ 25 h 297"/>
                <a:gd name="T6" fmla="*/ 282 w 287"/>
                <a:gd name="T7" fmla="*/ 60 h 297"/>
                <a:gd name="T8" fmla="*/ 284 w 287"/>
                <a:gd name="T9" fmla="*/ 72 h 297"/>
                <a:gd name="T10" fmla="*/ 253 w 287"/>
                <a:gd name="T11" fmla="*/ 84 h 297"/>
                <a:gd name="T12" fmla="*/ 242 w 287"/>
                <a:gd name="T13" fmla="*/ 101 h 297"/>
                <a:gd name="T14" fmla="*/ 214 w 287"/>
                <a:gd name="T15" fmla="*/ 119 h 297"/>
                <a:gd name="T16" fmla="*/ 182 w 287"/>
                <a:gd name="T17" fmla="*/ 128 h 297"/>
                <a:gd name="T18" fmla="*/ 153 w 287"/>
                <a:gd name="T19" fmla="*/ 168 h 297"/>
                <a:gd name="T20" fmla="*/ 150 w 287"/>
                <a:gd name="T21" fmla="*/ 168 h 297"/>
                <a:gd name="T22" fmla="*/ 139 w 287"/>
                <a:gd name="T23" fmla="*/ 180 h 297"/>
                <a:gd name="T24" fmla="*/ 125 w 287"/>
                <a:gd name="T25" fmla="*/ 184 h 297"/>
                <a:gd name="T26" fmla="*/ 104 w 287"/>
                <a:gd name="T27" fmla="*/ 184 h 297"/>
                <a:gd name="T28" fmla="*/ 92 w 287"/>
                <a:gd name="T29" fmla="*/ 202 h 297"/>
                <a:gd name="T30" fmla="*/ 58 w 287"/>
                <a:gd name="T31" fmla="*/ 250 h 297"/>
                <a:gd name="T32" fmla="*/ 43 w 287"/>
                <a:gd name="T33" fmla="*/ 288 h 297"/>
                <a:gd name="T34" fmla="*/ 0 w 287"/>
                <a:gd name="T35" fmla="*/ 297 h 297"/>
                <a:gd name="T36" fmla="*/ 1 w 287"/>
                <a:gd name="T37" fmla="*/ 288 h 297"/>
                <a:gd name="T38" fmla="*/ 14 w 287"/>
                <a:gd name="T39" fmla="*/ 271 h 297"/>
                <a:gd name="T40" fmla="*/ 20 w 287"/>
                <a:gd name="T41" fmla="*/ 249 h 297"/>
                <a:gd name="T42" fmla="*/ 37 w 287"/>
                <a:gd name="T43" fmla="*/ 233 h 297"/>
                <a:gd name="T44" fmla="*/ 42 w 287"/>
                <a:gd name="T45" fmla="*/ 210 h 297"/>
                <a:gd name="T46" fmla="*/ 61 w 287"/>
                <a:gd name="T47" fmla="*/ 189 h 297"/>
                <a:gd name="T48" fmla="*/ 74 w 287"/>
                <a:gd name="T49" fmla="*/ 168 h 297"/>
                <a:gd name="T50" fmla="*/ 99 w 287"/>
                <a:gd name="T51" fmla="*/ 158 h 297"/>
                <a:gd name="T52" fmla="*/ 123 w 287"/>
                <a:gd name="T53" fmla="*/ 138 h 297"/>
                <a:gd name="T54" fmla="*/ 134 w 287"/>
                <a:gd name="T55" fmla="*/ 95 h 297"/>
                <a:gd name="T56" fmla="*/ 144 w 287"/>
                <a:gd name="T57" fmla="*/ 66 h 297"/>
                <a:gd name="T58" fmla="*/ 173 w 287"/>
                <a:gd name="T59" fmla="*/ 43 h 297"/>
                <a:gd name="T60" fmla="*/ 198 w 287"/>
                <a:gd name="T61" fmla="*/ 13 h 297"/>
                <a:gd name="T62" fmla="*/ 217 w 287"/>
                <a:gd name="T63" fmla="*/ 0 h 2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87" h="297">
                  <a:moveTo>
                    <a:pt x="217" y="0"/>
                  </a:moveTo>
                  <a:lnTo>
                    <a:pt x="227" y="9"/>
                  </a:lnTo>
                  <a:lnTo>
                    <a:pt x="244" y="7"/>
                  </a:lnTo>
                  <a:lnTo>
                    <a:pt x="261" y="12"/>
                  </a:lnTo>
                  <a:lnTo>
                    <a:pt x="269" y="12"/>
                  </a:lnTo>
                  <a:lnTo>
                    <a:pt x="275" y="25"/>
                  </a:lnTo>
                  <a:lnTo>
                    <a:pt x="276" y="38"/>
                  </a:lnTo>
                  <a:lnTo>
                    <a:pt x="282" y="60"/>
                  </a:lnTo>
                  <a:lnTo>
                    <a:pt x="287" y="64"/>
                  </a:lnTo>
                  <a:lnTo>
                    <a:pt x="284" y="72"/>
                  </a:lnTo>
                  <a:lnTo>
                    <a:pt x="261" y="76"/>
                  </a:lnTo>
                  <a:lnTo>
                    <a:pt x="253" y="84"/>
                  </a:lnTo>
                  <a:lnTo>
                    <a:pt x="242" y="85"/>
                  </a:lnTo>
                  <a:lnTo>
                    <a:pt x="242" y="101"/>
                  </a:lnTo>
                  <a:lnTo>
                    <a:pt x="221" y="109"/>
                  </a:lnTo>
                  <a:lnTo>
                    <a:pt x="214" y="119"/>
                  </a:lnTo>
                  <a:lnTo>
                    <a:pt x="200" y="125"/>
                  </a:lnTo>
                  <a:lnTo>
                    <a:pt x="182" y="128"/>
                  </a:lnTo>
                  <a:lnTo>
                    <a:pt x="153" y="143"/>
                  </a:lnTo>
                  <a:lnTo>
                    <a:pt x="153" y="168"/>
                  </a:lnTo>
                  <a:lnTo>
                    <a:pt x="150" y="168"/>
                  </a:lnTo>
                  <a:lnTo>
                    <a:pt x="150" y="168"/>
                  </a:lnTo>
                  <a:lnTo>
                    <a:pt x="150" y="179"/>
                  </a:lnTo>
                  <a:lnTo>
                    <a:pt x="139" y="180"/>
                  </a:lnTo>
                  <a:lnTo>
                    <a:pt x="133" y="184"/>
                  </a:lnTo>
                  <a:lnTo>
                    <a:pt x="125" y="184"/>
                  </a:lnTo>
                  <a:lnTo>
                    <a:pt x="119" y="182"/>
                  </a:lnTo>
                  <a:lnTo>
                    <a:pt x="104" y="184"/>
                  </a:lnTo>
                  <a:lnTo>
                    <a:pt x="98" y="200"/>
                  </a:lnTo>
                  <a:lnTo>
                    <a:pt x="92" y="202"/>
                  </a:lnTo>
                  <a:lnTo>
                    <a:pt x="83" y="228"/>
                  </a:lnTo>
                  <a:lnTo>
                    <a:pt x="58" y="250"/>
                  </a:lnTo>
                  <a:lnTo>
                    <a:pt x="51" y="279"/>
                  </a:lnTo>
                  <a:lnTo>
                    <a:pt x="43" y="288"/>
                  </a:lnTo>
                  <a:lnTo>
                    <a:pt x="41" y="296"/>
                  </a:lnTo>
                  <a:lnTo>
                    <a:pt x="0" y="297"/>
                  </a:lnTo>
                  <a:lnTo>
                    <a:pt x="0" y="297"/>
                  </a:lnTo>
                  <a:lnTo>
                    <a:pt x="1" y="288"/>
                  </a:lnTo>
                  <a:lnTo>
                    <a:pt x="8" y="282"/>
                  </a:lnTo>
                  <a:lnTo>
                    <a:pt x="14" y="271"/>
                  </a:lnTo>
                  <a:lnTo>
                    <a:pt x="13" y="264"/>
                  </a:lnTo>
                  <a:lnTo>
                    <a:pt x="20" y="249"/>
                  </a:lnTo>
                  <a:lnTo>
                    <a:pt x="30" y="236"/>
                  </a:lnTo>
                  <a:lnTo>
                    <a:pt x="37" y="233"/>
                  </a:lnTo>
                  <a:lnTo>
                    <a:pt x="42" y="221"/>
                  </a:lnTo>
                  <a:lnTo>
                    <a:pt x="42" y="210"/>
                  </a:lnTo>
                  <a:lnTo>
                    <a:pt x="49" y="197"/>
                  </a:lnTo>
                  <a:lnTo>
                    <a:pt x="61" y="189"/>
                  </a:lnTo>
                  <a:lnTo>
                    <a:pt x="73" y="168"/>
                  </a:lnTo>
                  <a:lnTo>
                    <a:pt x="74" y="168"/>
                  </a:lnTo>
                  <a:lnTo>
                    <a:pt x="83" y="160"/>
                  </a:lnTo>
                  <a:lnTo>
                    <a:pt x="99" y="158"/>
                  </a:lnTo>
                  <a:lnTo>
                    <a:pt x="114" y="144"/>
                  </a:lnTo>
                  <a:lnTo>
                    <a:pt x="123" y="138"/>
                  </a:lnTo>
                  <a:lnTo>
                    <a:pt x="138" y="121"/>
                  </a:lnTo>
                  <a:lnTo>
                    <a:pt x="134" y="95"/>
                  </a:lnTo>
                  <a:lnTo>
                    <a:pt x="141" y="77"/>
                  </a:lnTo>
                  <a:lnTo>
                    <a:pt x="144" y="66"/>
                  </a:lnTo>
                  <a:lnTo>
                    <a:pt x="156" y="52"/>
                  </a:lnTo>
                  <a:lnTo>
                    <a:pt x="173" y="43"/>
                  </a:lnTo>
                  <a:lnTo>
                    <a:pt x="186" y="34"/>
                  </a:lnTo>
                  <a:lnTo>
                    <a:pt x="198" y="13"/>
                  </a:lnTo>
                  <a:lnTo>
                    <a:pt x="204" y="0"/>
                  </a:lnTo>
                  <a:lnTo>
                    <a:pt x="217"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405" name="Freeform 404">
              <a:extLst>
                <a:ext uri="{FF2B5EF4-FFF2-40B4-BE49-F238E27FC236}">
                  <a16:creationId xmlns:a16="http://schemas.microsoft.com/office/drawing/2014/main" id="{48512483-7E1C-A94A-B057-9F5F9C731AED}"/>
                </a:ext>
              </a:extLst>
            </p:cNvPr>
            <p:cNvSpPr>
              <a:spLocks/>
            </p:cNvSpPr>
            <p:nvPr/>
          </p:nvSpPr>
          <p:spPr bwMode="auto">
            <a:xfrm>
              <a:off x="5639756" y="2689430"/>
              <a:ext cx="99189" cy="94749"/>
            </a:xfrm>
            <a:custGeom>
              <a:avLst/>
              <a:gdLst>
                <a:gd name="T0" fmla="*/ 0 w 60"/>
                <a:gd name="T1" fmla="*/ 5 h 61"/>
                <a:gd name="T2" fmla="*/ 3 w 60"/>
                <a:gd name="T3" fmla="*/ 2 h 61"/>
                <a:gd name="T4" fmla="*/ 13 w 60"/>
                <a:gd name="T5" fmla="*/ 0 h 61"/>
                <a:gd name="T6" fmla="*/ 26 w 60"/>
                <a:gd name="T7" fmla="*/ 6 h 61"/>
                <a:gd name="T8" fmla="*/ 33 w 60"/>
                <a:gd name="T9" fmla="*/ 7 h 61"/>
                <a:gd name="T10" fmla="*/ 41 w 60"/>
                <a:gd name="T11" fmla="*/ 12 h 61"/>
                <a:gd name="T12" fmla="*/ 41 w 60"/>
                <a:gd name="T13" fmla="*/ 20 h 61"/>
                <a:gd name="T14" fmla="*/ 47 w 60"/>
                <a:gd name="T15" fmla="*/ 23 h 61"/>
                <a:gd name="T16" fmla="*/ 51 w 60"/>
                <a:gd name="T17" fmla="*/ 31 h 61"/>
                <a:gd name="T18" fmla="*/ 57 w 60"/>
                <a:gd name="T19" fmla="*/ 37 h 61"/>
                <a:gd name="T20" fmla="*/ 57 w 60"/>
                <a:gd name="T21" fmla="*/ 40 h 61"/>
                <a:gd name="T22" fmla="*/ 60 w 60"/>
                <a:gd name="T23" fmla="*/ 42 h 61"/>
                <a:gd name="T24" fmla="*/ 56 w 60"/>
                <a:gd name="T25" fmla="*/ 43 h 61"/>
                <a:gd name="T26" fmla="*/ 46 w 60"/>
                <a:gd name="T27" fmla="*/ 42 h 61"/>
                <a:gd name="T28" fmla="*/ 44 w 60"/>
                <a:gd name="T29" fmla="*/ 40 h 61"/>
                <a:gd name="T30" fmla="*/ 41 w 60"/>
                <a:gd name="T31" fmla="*/ 41 h 61"/>
                <a:gd name="T32" fmla="*/ 43 w 60"/>
                <a:gd name="T33" fmla="*/ 45 h 61"/>
                <a:gd name="T34" fmla="*/ 39 w 60"/>
                <a:gd name="T35" fmla="*/ 52 h 61"/>
                <a:gd name="T36" fmla="*/ 37 w 60"/>
                <a:gd name="T37" fmla="*/ 59 h 61"/>
                <a:gd name="T38" fmla="*/ 33 w 60"/>
                <a:gd name="T39" fmla="*/ 61 h 61"/>
                <a:gd name="T40" fmla="*/ 29 w 60"/>
                <a:gd name="T41" fmla="*/ 52 h 61"/>
                <a:gd name="T42" fmla="*/ 30 w 60"/>
                <a:gd name="T43" fmla="*/ 43 h 61"/>
                <a:gd name="T44" fmla="*/ 28 w 60"/>
                <a:gd name="T45" fmla="*/ 34 h 61"/>
                <a:gd name="T46" fmla="*/ 17 w 60"/>
                <a:gd name="T47" fmla="*/ 22 h 61"/>
                <a:gd name="T48" fmla="*/ 10 w 60"/>
                <a:gd name="T49" fmla="*/ 13 h 61"/>
                <a:gd name="T50" fmla="*/ 5 w 60"/>
                <a:gd name="T51" fmla="*/ 7 h 61"/>
                <a:gd name="T52" fmla="*/ 0 w 60"/>
                <a:gd name="T53" fmla="*/ 5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0" h="61">
                  <a:moveTo>
                    <a:pt x="0" y="5"/>
                  </a:moveTo>
                  <a:lnTo>
                    <a:pt x="3" y="2"/>
                  </a:lnTo>
                  <a:lnTo>
                    <a:pt x="13" y="0"/>
                  </a:lnTo>
                  <a:lnTo>
                    <a:pt x="26" y="6"/>
                  </a:lnTo>
                  <a:lnTo>
                    <a:pt x="33" y="7"/>
                  </a:lnTo>
                  <a:lnTo>
                    <a:pt x="41" y="12"/>
                  </a:lnTo>
                  <a:lnTo>
                    <a:pt x="41" y="20"/>
                  </a:lnTo>
                  <a:lnTo>
                    <a:pt x="47" y="23"/>
                  </a:lnTo>
                  <a:lnTo>
                    <a:pt x="51" y="31"/>
                  </a:lnTo>
                  <a:lnTo>
                    <a:pt x="57" y="37"/>
                  </a:lnTo>
                  <a:lnTo>
                    <a:pt x="57" y="40"/>
                  </a:lnTo>
                  <a:lnTo>
                    <a:pt x="60" y="42"/>
                  </a:lnTo>
                  <a:lnTo>
                    <a:pt x="56" y="43"/>
                  </a:lnTo>
                  <a:lnTo>
                    <a:pt x="46" y="42"/>
                  </a:lnTo>
                  <a:lnTo>
                    <a:pt x="44" y="40"/>
                  </a:lnTo>
                  <a:lnTo>
                    <a:pt x="41" y="41"/>
                  </a:lnTo>
                  <a:lnTo>
                    <a:pt x="43" y="45"/>
                  </a:lnTo>
                  <a:lnTo>
                    <a:pt x="39" y="52"/>
                  </a:lnTo>
                  <a:lnTo>
                    <a:pt x="37" y="59"/>
                  </a:lnTo>
                  <a:lnTo>
                    <a:pt x="33" y="61"/>
                  </a:lnTo>
                  <a:lnTo>
                    <a:pt x="29" y="52"/>
                  </a:lnTo>
                  <a:lnTo>
                    <a:pt x="30" y="43"/>
                  </a:lnTo>
                  <a:lnTo>
                    <a:pt x="28" y="34"/>
                  </a:lnTo>
                  <a:lnTo>
                    <a:pt x="17" y="22"/>
                  </a:lnTo>
                  <a:lnTo>
                    <a:pt x="10" y="13"/>
                  </a:lnTo>
                  <a:lnTo>
                    <a:pt x="5" y="7"/>
                  </a:lnTo>
                  <a:lnTo>
                    <a:pt x="0" y="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406" name="Freeform 405">
              <a:extLst>
                <a:ext uri="{FF2B5EF4-FFF2-40B4-BE49-F238E27FC236}">
                  <a16:creationId xmlns:a16="http://schemas.microsoft.com/office/drawing/2014/main" id="{F746DF0E-40BB-054C-902C-AE263CE5CB7A}"/>
                </a:ext>
              </a:extLst>
            </p:cNvPr>
            <p:cNvSpPr>
              <a:spLocks/>
            </p:cNvSpPr>
            <p:nvPr/>
          </p:nvSpPr>
          <p:spPr bwMode="auto">
            <a:xfrm>
              <a:off x="6213397" y="4637218"/>
              <a:ext cx="233094" cy="436466"/>
            </a:xfrm>
            <a:custGeom>
              <a:avLst/>
              <a:gdLst>
                <a:gd name="T0" fmla="*/ 127 w 141"/>
                <a:gd name="T1" fmla="*/ 8 h 281"/>
                <a:gd name="T2" fmla="*/ 131 w 141"/>
                <a:gd name="T3" fmla="*/ 17 h 281"/>
                <a:gd name="T4" fmla="*/ 135 w 141"/>
                <a:gd name="T5" fmla="*/ 31 h 281"/>
                <a:gd name="T6" fmla="*/ 136 w 141"/>
                <a:gd name="T7" fmla="*/ 56 h 281"/>
                <a:gd name="T8" fmla="*/ 141 w 141"/>
                <a:gd name="T9" fmla="*/ 66 h 281"/>
                <a:gd name="T10" fmla="*/ 138 w 141"/>
                <a:gd name="T11" fmla="*/ 76 h 281"/>
                <a:gd name="T12" fmla="*/ 134 w 141"/>
                <a:gd name="T13" fmla="*/ 82 h 281"/>
                <a:gd name="T14" fmla="*/ 129 w 141"/>
                <a:gd name="T15" fmla="*/ 70 h 281"/>
                <a:gd name="T16" fmla="*/ 125 w 141"/>
                <a:gd name="T17" fmla="*/ 76 h 281"/>
                <a:gd name="T18" fmla="*/ 128 w 141"/>
                <a:gd name="T19" fmla="*/ 91 h 281"/>
                <a:gd name="T20" fmla="*/ 126 w 141"/>
                <a:gd name="T21" fmla="*/ 100 h 281"/>
                <a:gd name="T22" fmla="*/ 120 w 141"/>
                <a:gd name="T23" fmla="*/ 105 h 281"/>
                <a:gd name="T24" fmla="*/ 118 w 141"/>
                <a:gd name="T25" fmla="*/ 122 h 281"/>
                <a:gd name="T26" fmla="*/ 109 w 141"/>
                <a:gd name="T27" fmla="*/ 147 h 281"/>
                <a:gd name="T28" fmla="*/ 98 w 141"/>
                <a:gd name="T29" fmla="*/ 175 h 281"/>
                <a:gd name="T30" fmla="*/ 83 w 141"/>
                <a:gd name="T31" fmla="*/ 215 h 281"/>
                <a:gd name="T32" fmla="*/ 74 w 141"/>
                <a:gd name="T33" fmla="*/ 244 h 281"/>
                <a:gd name="T34" fmla="*/ 63 w 141"/>
                <a:gd name="T35" fmla="*/ 268 h 281"/>
                <a:gd name="T36" fmla="*/ 49 w 141"/>
                <a:gd name="T37" fmla="*/ 272 h 281"/>
                <a:gd name="T38" fmla="*/ 32 w 141"/>
                <a:gd name="T39" fmla="*/ 281 h 281"/>
                <a:gd name="T40" fmla="*/ 22 w 141"/>
                <a:gd name="T41" fmla="*/ 276 h 281"/>
                <a:gd name="T42" fmla="*/ 9 w 141"/>
                <a:gd name="T43" fmla="*/ 268 h 281"/>
                <a:gd name="T44" fmla="*/ 5 w 141"/>
                <a:gd name="T45" fmla="*/ 258 h 281"/>
                <a:gd name="T46" fmla="*/ 5 w 141"/>
                <a:gd name="T47" fmla="*/ 239 h 281"/>
                <a:gd name="T48" fmla="*/ 0 w 141"/>
                <a:gd name="T49" fmla="*/ 223 h 281"/>
                <a:gd name="T50" fmla="*/ 0 w 141"/>
                <a:gd name="T51" fmla="*/ 208 h 281"/>
                <a:gd name="T52" fmla="*/ 4 w 141"/>
                <a:gd name="T53" fmla="*/ 193 h 281"/>
                <a:gd name="T54" fmla="*/ 13 w 141"/>
                <a:gd name="T55" fmla="*/ 189 h 281"/>
                <a:gd name="T56" fmla="*/ 13 w 141"/>
                <a:gd name="T57" fmla="*/ 182 h 281"/>
                <a:gd name="T58" fmla="*/ 23 w 141"/>
                <a:gd name="T59" fmla="*/ 166 h 281"/>
                <a:gd name="T60" fmla="*/ 26 w 141"/>
                <a:gd name="T61" fmla="*/ 153 h 281"/>
                <a:gd name="T62" fmla="*/ 22 w 141"/>
                <a:gd name="T63" fmla="*/ 143 h 281"/>
                <a:gd name="T64" fmla="*/ 20 w 141"/>
                <a:gd name="T65" fmla="*/ 130 h 281"/>
                <a:gd name="T66" fmla="*/ 19 w 141"/>
                <a:gd name="T67" fmla="*/ 111 h 281"/>
                <a:gd name="T68" fmla="*/ 27 w 141"/>
                <a:gd name="T69" fmla="*/ 99 h 281"/>
                <a:gd name="T70" fmla="*/ 30 w 141"/>
                <a:gd name="T71" fmla="*/ 86 h 281"/>
                <a:gd name="T72" fmla="*/ 39 w 141"/>
                <a:gd name="T73" fmla="*/ 85 h 281"/>
                <a:gd name="T74" fmla="*/ 49 w 141"/>
                <a:gd name="T75" fmla="*/ 81 h 281"/>
                <a:gd name="T76" fmla="*/ 56 w 141"/>
                <a:gd name="T77" fmla="*/ 77 h 281"/>
                <a:gd name="T78" fmla="*/ 64 w 141"/>
                <a:gd name="T79" fmla="*/ 77 h 281"/>
                <a:gd name="T80" fmla="*/ 75 w 141"/>
                <a:gd name="T81" fmla="*/ 65 h 281"/>
                <a:gd name="T82" fmla="*/ 91 w 141"/>
                <a:gd name="T83" fmla="*/ 53 h 281"/>
                <a:gd name="T84" fmla="*/ 97 w 141"/>
                <a:gd name="T85" fmla="*/ 42 h 281"/>
                <a:gd name="T86" fmla="*/ 95 w 141"/>
                <a:gd name="T87" fmla="*/ 33 h 281"/>
                <a:gd name="T88" fmla="*/ 102 w 141"/>
                <a:gd name="T89" fmla="*/ 36 h 281"/>
                <a:gd name="T90" fmla="*/ 113 w 141"/>
                <a:gd name="T91" fmla="*/ 21 h 281"/>
                <a:gd name="T92" fmla="*/ 114 w 141"/>
                <a:gd name="T93" fmla="*/ 9 h 281"/>
                <a:gd name="T94" fmla="*/ 121 w 141"/>
                <a:gd name="T95" fmla="*/ 0 h 281"/>
                <a:gd name="T96" fmla="*/ 127 w 141"/>
                <a:gd name="T97" fmla="*/ 8 h 2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41" h="281">
                  <a:moveTo>
                    <a:pt x="127" y="8"/>
                  </a:moveTo>
                  <a:lnTo>
                    <a:pt x="131" y="17"/>
                  </a:lnTo>
                  <a:lnTo>
                    <a:pt x="135" y="31"/>
                  </a:lnTo>
                  <a:lnTo>
                    <a:pt x="136" y="56"/>
                  </a:lnTo>
                  <a:lnTo>
                    <a:pt x="141" y="66"/>
                  </a:lnTo>
                  <a:lnTo>
                    <a:pt x="138" y="76"/>
                  </a:lnTo>
                  <a:lnTo>
                    <a:pt x="134" y="82"/>
                  </a:lnTo>
                  <a:lnTo>
                    <a:pt x="129" y="70"/>
                  </a:lnTo>
                  <a:lnTo>
                    <a:pt x="125" y="76"/>
                  </a:lnTo>
                  <a:lnTo>
                    <a:pt x="128" y="91"/>
                  </a:lnTo>
                  <a:lnTo>
                    <a:pt x="126" y="100"/>
                  </a:lnTo>
                  <a:lnTo>
                    <a:pt x="120" y="105"/>
                  </a:lnTo>
                  <a:lnTo>
                    <a:pt x="118" y="122"/>
                  </a:lnTo>
                  <a:lnTo>
                    <a:pt x="109" y="147"/>
                  </a:lnTo>
                  <a:lnTo>
                    <a:pt x="98" y="175"/>
                  </a:lnTo>
                  <a:lnTo>
                    <a:pt x="83" y="215"/>
                  </a:lnTo>
                  <a:lnTo>
                    <a:pt x="74" y="244"/>
                  </a:lnTo>
                  <a:lnTo>
                    <a:pt x="63" y="268"/>
                  </a:lnTo>
                  <a:lnTo>
                    <a:pt x="49" y="272"/>
                  </a:lnTo>
                  <a:lnTo>
                    <a:pt x="32" y="281"/>
                  </a:lnTo>
                  <a:lnTo>
                    <a:pt x="22" y="276"/>
                  </a:lnTo>
                  <a:lnTo>
                    <a:pt x="9" y="268"/>
                  </a:lnTo>
                  <a:lnTo>
                    <a:pt x="5" y="258"/>
                  </a:lnTo>
                  <a:lnTo>
                    <a:pt x="5" y="239"/>
                  </a:lnTo>
                  <a:lnTo>
                    <a:pt x="0" y="223"/>
                  </a:lnTo>
                  <a:lnTo>
                    <a:pt x="0" y="208"/>
                  </a:lnTo>
                  <a:lnTo>
                    <a:pt x="4" y="193"/>
                  </a:lnTo>
                  <a:lnTo>
                    <a:pt x="13" y="189"/>
                  </a:lnTo>
                  <a:lnTo>
                    <a:pt x="13" y="182"/>
                  </a:lnTo>
                  <a:lnTo>
                    <a:pt x="23" y="166"/>
                  </a:lnTo>
                  <a:lnTo>
                    <a:pt x="26" y="153"/>
                  </a:lnTo>
                  <a:lnTo>
                    <a:pt x="22" y="143"/>
                  </a:lnTo>
                  <a:lnTo>
                    <a:pt x="20" y="130"/>
                  </a:lnTo>
                  <a:lnTo>
                    <a:pt x="19" y="111"/>
                  </a:lnTo>
                  <a:lnTo>
                    <a:pt x="27" y="99"/>
                  </a:lnTo>
                  <a:lnTo>
                    <a:pt x="30" y="86"/>
                  </a:lnTo>
                  <a:lnTo>
                    <a:pt x="39" y="85"/>
                  </a:lnTo>
                  <a:lnTo>
                    <a:pt x="49" y="81"/>
                  </a:lnTo>
                  <a:lnTo>
                    <a:pt x="56" y="77"/>
                  </a:lnTo>
                  <a:lnTo>
                    <a:pt x="64" y="77"/>
                  </a:lnTo>
                  <a:lnTo>
                    <a:pt x="75" y="65"/>
                  </a:lnTo>
                  <a:lnTo>
                    <a:pt x="91" y="53"/>
                  </a:lnTo>
                  <a:lnTo>
                    <a:pt x="97" y="42"/>
                  </a:lnTo>
                  <a:lnTo>
                    <a:pt x="95" y="33"/>
                  </a:lnTo>
                  <a:lnTo>
                    <a:pt x="102" y="36"/>
                  </a:lnTo>
                  <a:lnTo>
                    <a:pt x="113" y="21"/>
                  </a:lnTo>
                  <a:lnTo>
                    <a:pt x="114" y="9"/>
                  </a:lnTo>
                  <a:lnTo>
                    <a:pt x="121" y="0"/>
                  </a:lnTo>
                  <a:lnTo>
                    <a:pt x="127" y="8"/>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407" name="Freeform 406">
              <a:extLst>
                <a:ext uri="{FF2B5EF4-FFF2-40B4-BE49-F238E27FC236}">
                  <a16:creationId xmlns:a16="http://schemas.microsoft.com/office/drawing/2014/main" id="{08E0533A-C304-334B-B508-5F8572E7FEA0}"/>
                </a:ext>
              </a:extLst>
            </p:cNvPr>
            <p:cNvSpPr>
              <a:spLocks/>
            </p:cNvSpPr>
            <p:nvPr/>
          </p:nvSpPr>
          <p:spPr bwMode="auto">
            <a:xfrm>
              <a:off x="5495933" y="2885140"/>
              <a:ext cx="69431" cy="46598"/>
            </a:xfrm>
            <a:custGeom>
              <a:avLst/>
              <a:gdLst>
                <a:gd name="T0" fmla="*/ 2 w 42"/>
                <a:gd name="T1" fmla="*/ 9 h 30"/>
                <a:gd name="T2" fmla="*/ 4 w 42"/>
                <a:gd name="T3" fmla="*/ 9 h 30"/>
                <a:gd name="T4" fmla="*/ 4 w 42"/>
                <a:gd name="T5" fmla="*/ 5 h 30"/>
                <a:gd name="T6" fmla="*/ 14 w 42"/>
                <a:gd name="T7" fmla="*/ 2 h 30"/>
                <a:gd name="T8" fmla="*/ 17 w 42"/>
                <a:gd name="T9" fmla="*/ 1 h 30"/>
                <a:gd name="T10" fmla="*/ 23 w 42"/>
                <a:gd name="T11" fmla="*/ 0 h 30"/>
                <a:gd name="T12" fmla="*/ 31 w 42"/>
                <a:gd name="T13" fmla="*/ 0 h 30"/>
                <a:gd name="T14" fmla="*/ 40 w 42"/>
                <a:gd name="T15" fmla="*/ 6 h 30"/>
                <a:gd name="T16" fmla="*/ 42 w 42"/>
                <a:gd name="T17" fmla="*/ 20 h 30"/>
                <a:gd name="T18" fmla="*/ 39 w 42"/>
                <a:gd name="T19" fmla="*/ 20 h 30"/>
                <a:gd name="T20" fmla="*/ 37 w 42"/>
                <a:gd name="T21" fmla="*/ 24 h 30"/>
                <a:gd name="T22" fmla="*/ 28 w 42"/>
                <a:gd name="T23" fmla="*/ 24 h 30"/>
                <a:gd name="T24" fmla="*/ 22 w 42"/>
                <a:gd name="T25" fmla="*/ 28 h 30"/>
                <a:gd name="T26" fmla="*/ 11 w 42"/>
                <a:gd name="T27" fmla="*/ 30 h 30"/>
                <a:gd name="T28" fmla="*/ 3 w 42"/>
                <a:gd name="T29" fmla="*/ 25 h 30"/>
                <a:gd name="T30" fmla="*/ 0 w 42"/>
                <a:gd name="T31" fmla="*/ 16 h 30"/>
                <a:gd name="T32" fmla="*/ 2 w 42"/>
                <a:gd name="T33" fmla="*/ 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42" h="30">
                  <a:moveTo>
                    <a:pt x="2" y="9"/>
                  </a:moveTo>
                  <a:lnTo>
                    <a:pt x="4" y="9"/>
                  </a:lnTo>
                  <a:lnTo>
                    <a:pt x="4" y="5"/>
                  </a:lnTo>
                  <a:lnTo>
                    <a:pt x="14" y="2"/>
                  </a:lnTo>
                  <a:lnTo>
                    <a:pt x="17" y="1"/>
                  </a:lnTo>
                  <a:lnTo>
                    <a:pt x="23" y="0"/>
                  </a:lnTo>
                  <a:lnTo>
                    <a:pt x="31" y="0"/>
                  </a:lnTo>
                  <a:lnTo>
                    <a:pt x="40" y="6"/>
                  </a:lnTo>
                  <a:lnTo>
                    <a:pt x="42" y="20"/>
                  </a:lnTo>
                  <a:lnTo>
                    <a:pt x="39" y="20"/>
                  </a:lnTo>
                  <a:lnTo>
                    <a:pt x="37" y="24"/>
                  </a:lnTo>
                  <a:lnTo>
                    <a:pt x="28" y="24"/>
                  </a:lnTo>
                  <a:lnTo>
                    <a:pt x="22" y="28"/>
                  </a:lnTo>
                  <a:lnTo>
                    <a:pt x="11" y="30"/>
                  </a:lnTo>
                  <a:lnTo>
                    <a:pt x="3" y="25"/>
                  </a:lnTo>
                  <a:lnTo>
                    <a:pt x="0" y="16"/>
                  </a:lnTo>
                  <a:lnTo>
                    <a:pt x="2" y="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408" name="Freeform 407">
              <a:extLst>
                <a:ext uri="{FF2B5EF4-FFF2-40B4-BE49-F238E27FC236}">
                  <a16:creationId xmlns:a16="http://schemas.microsoft.com/office/drawing/2014/main" id="{98024165-0DB5-5B44-9768-BC15B2DF3F83}"/>
                </a:ext>
              </a:extLst>
            </p:cNvPr>
            <p:cNvSpPr>
              <a:spLocks/>
            </p:cNvSpPr>
            <p:nvPr/>
          </p:nvSpPr>
          <p:spPr bwMode="auto">
            <a:xfrm>
              <a:off x="4561906" y="3442760"/>
              <a:ext cx="494290" cy="479958"/>
            </a:xfrm>
            <a:custGeom>
              <a:avLst/>
              <a:gdLst>
                <a:gd name="T0" fmla="*/ 6 w 299"/>
                <a:gd name="T1" fmla="*/ 211 h 309"/>
                <a:gd name="T2" fmla="*/ 15 w 299"/>
                <a:gd name="T3" fmla="*/ 198 h 309"/>
                <a:gd name="T4" fmla="*/ 38 w 299"/>
                <a:gd name="T5" fmla="*/ 200 h 309"/>
                <a:gd name="T6" fmla="*/ 48 w 299"/>
                <a:gd name="T7" fmla="*/ 197 h 309"/>
                <a:gd name="T8" fmla="*/ 125 w 299"/>
                <a:gd name="T9" fmla="*/ 182 h 309"/>
                <a:gd name="T10" fmla="*/ 114 w 299"/>
                <a:gd name="T11" fmla="*/ 90 h 309"/>
                <a:gd name="T12" fmla="*/ 133 w 299"/>
                <a:gd name="T13" fmla="*/ 0 h 309"/>
                <a:gd name="T14" fmla="*/ 254 w 299"/>
                <a:gd name="T15" fmla="*/ 90 h 309"/>
                <a:gd name="T16" fmla="*/ 270 w 299"/>
                <a:gd name="T17" fmla="*/ 106 h 309"/>
                <a:gd name="T18" fmla="*/ 278 w 299"/>
                <a:gd name="T19" fmla="*/ 123 h 309"/>
                <a:gd name="T20" fmla="*/ 299 w 299"/>
                <a:gd name="T21" fmla="*/ 168 h 309"/>
                <a:gd name="T22" fmla="*/ 287 w 299"/>
                <a:gd name="T23" fmla="*/ 195 h 309"/>
                <a:gd name="T24" fmla="*/ 246 w 299"/>
                <a:gd name="T25" fmla="*/ 200 h 309"/>
                <a:gd name="T26" fmla="*/ 228 w 299"/>
                <a:gd name="T27" fmla="*/ 208 h 309"/>
                <a:gd name="T28" fmla="*/ 212 w 299"/>
                <a:gd name="T29" fmla="*/ 204 h 309"/>
                <a:gd name="T30" fmla="*/ 185 w 299"/>
                <a:gd name="T31" fmla="*/ 216 h 309"/>
                <a:gd name="T32" fmla="*/ 167 w 299"/>
                <a:gd name="T33" fmla="*/ 232 h 309"/>
                <a:gd name="T34" fmla="*/ 157 w 299"/>
                <a:gd name="T35" fmla="*/ 241 h 309"/>
                <a:gd name="T36" fmla="*/ 143 w 299"/>
                <a:gd name="T37" fmla="*/ 244 h 309"/>
                <a:gd name="T38" fmla="*/ 126 w 299"/>
                <a:gd name="T39" fmla="*/ 275 h 309"/>
                <a:gd name="T40" fmla="*/ 121 w 299"/>
                <a:gd name="T41" fmla="*/ 291 h 309"/>
                <a:gd name="T42" fmla="*/ 115 w 299"/>
                <a:gd name="T43" fmla="*/ 306 h 309"/>
                <a:gd name="T44" fmla="*/ 108 w 299"/>
                <a:gd name="T45" fmla="*/ 300 h 309"/>
                <a:gd name="T46" fmla="*/ 99 w 299"/>
                <a:gd name="T47" fmla="*/ 302 h 309"/>
                <a:gd name="T48" fmla="*/ 82 w 299"/>
                <a:gd name="T49" fmla="*/ 307 h 309"/>
                <a:gd name="T50" fmla="*/ 75 w 299"/>
                <a:gd name="T51" fmla="*/ 306 h 309"/>
                <a:gd name="T52" fmla="*/ 70 w 299"/>
                <a:gd name="T53" fmla="*/ 294 h 309"/>
                <a:gd name="T54" fmla="*/ 64 w 299"/>
                <a:gd name="T55" fmla="*/ 294 h 309"/>
                <a:gd name="T56" fmla="*/ 68 w 299"/>
                <a:gd name="T57" fmla="*/ 282 h 309"/>
                <a:gd name="T58" fmla="*/ 59 w 299"/>
                <a:gd name="T59" fmla="*/ 267 h 309"/>
                <a:gd name="T60" fmla="*/ 51 w 299"/>
                <a:gd name="T61" fmla="*/ 262 h 309"/>
                <a:gd name="T62" fmla="*/ 41 w 299"/>
                <a:gd name="T63" fmla="*/ 268 h 309"/>
                <a:gd name="T64" fmla="*/ 28 w 299"/>
                <a:gd name="T65" fmla="*/ 271 h 309"/>
                <a:gd name="T66" fmla="*/ 20 w 299"/>
                <a:gd name="T67" fmla="*/ 265 h 309"/>
                <a:gd name="T68" fmla="*/ 12 w 299"/>
                <a:gd name="T69" fmla="*/ 267 h 309"/>
                <a:gd name="T70" fmla="*/ 12 w 299"/>
                <a:gd name="T71" fmla="*/ 253 h 309"/>
                <a:gd name="T72" fmla="*/ 4 w 299"/>
                <a:gd name="T73" fmla="*/ 240 h 309"/>
                <a:gd name="T74" fmla="*/ 0 w 299"/>
                <a:gd name="T75" fmla="*/ 215 h 3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299" h="309">
                  <a:moveTo>
                    <a:pt x="0" y="215"/>
                  </a:moveTo>
                  <a:lnTo>
                    <a:pt x="6" y="211"/>
                  </a:lnTo>
                  <a:lnTo>
                    <a:pt x="9" y="199"/>
                  </a:lnTo>
                  <a:lnTo>
                    <a:pt x="15" y="198"/>
                  </a:lnTo>
                  <a:lnTo>
                    <a:pt x="28" y="204"/>
                  </a:lnTo>
                  <a:lnTo>
                    <a:pt x="38" y="200"/>
                  </a:lnTo>
                  <a:lnTo>
                    <a:pt x="45" y="201"/>
                  </a:lnTo>
                  <a:lnTo>
                    <a:pt x="48" y="197"/>
                  </a:lnTo>
                  <a:lnTo>
                    <a:pt x="121" y="196"/>
                  </a:lnTo>
                  <a:lnTo>
                    <a:pt x="125" y="182"/>
                  </a:lnTo>
                  <a:lnTo>
                    <a:pt x="122" y="179"/>
                  </a:lnTo>
                  <a:lnTo>
                    <a:pt x="114" y="90"/>
                  </a:lnTo>
                  <a:lnTo>
                    <a:pt x="106" y="0"/>
                  </a:lnTo>
                  <a:lnTo>
                    <a:pt x="133" y="0"/>
                  </a:lnTo>
                  <a:lnTo>
                    <a:pt x="193" y="45"/>
                  </a:lnTo>
                  <a:lnTo>
                    <a:pt x="254" y="90"/>
                  </a:lnTo>
                  <a:lnTo>
                    <a:pt x="258" y="100"/>
                  </a:lnTo>
                  <a:lnTo>
                    <a:pt x="270" y="106"/>
                  </a:lnTo>
                  <a:lnTo>
                    <a:pt x="278" y="109"/>
                  </a:lnTo>
                  <a:lnTo>
                    <a:pt x="278" y="123"/>
                  </a:lnTo>
                  <a:lnTo>
                    <a:pt x="298" y="120"/>
                  </a:lnTo>
                  <a:lnTo>
                    <a:pt x="299" y="168"/>
                  </a:lnTo>
                  <a:lnTo>
                    <a:pt x="289" y="182"/>
                  </a:lnTo>
                  <a:lnTo>
                    <a:pt x="287" y="195"/>
                  </a:lnTo>
                  <a:lnTo>
                    <a:pt x="271" y="198"/>
                  </a:lnTo>
                  <a:lnTo>
                    <a:pt x="246" y="200"/>
                  </a:lnTo>
                  <a:lnTo>
                    <a:pt x="240" y="207"/>
                  </a:lnTo>
                  <a:lnTo>
                    <a:pt x="228" y="208"/>
                  </a:lnTo>
                  <a:lnTo>
                    <a:pt x="216" y="208"/>
                  </a:lnTo>
                  <a:lnTo>
                    <a:pt x="212" y="204"/>
                  </a:lnTo>
                  <a:lnTo>
                    <a:pt x="202" y="207"/>
                  </a:lnTo>
                  <a:lnTo>
                    <a:pt x="185" y="216"/>
                  </a:lnTo>
                  <a:lnTo>
                    <a:pt x="182" y="222"/>
                  </a:lnTo>
                  <a:lnTo>
                    <a:pt x="167" y="232"/>
                  </a:lnTo>
                  <a:lnTo>
                    <a:pt x="165" y="237"/>
                  </a:lnTo>
                  <a:lnTo>
                    <a:pt x="157" y="241"/>
                  </a:lnTo>
                  <a:lnTo>
                    <a:pt x="148" y="238"/>
                  </a:lnTo>
                  <a:lnTo>
                    <a:pt x="143" y="244"/>
                  </a:lnTo>
                  <a:lnTo>
                    <a:pt x="140" y="258"/>
                  </a:lnTo>
                  <a:lnTo>
                    <a:pt x="126" y="275"/>
                  </a:lnTo>
                  <a:lnTo>
                    <a:pt x="126" y="282"/>
                  </a:lnTo>
                  <a:lnTo>
                    <a:pt x="121" y="291"/>
                  </a:lnTo>
                  <a:lnTo>
                    <a:pt x="122" y="303"/>
                  </a:lnTo>
                  <a:lnTo>
                    <a:pt x="115" y="306"/>
                  </a:lnTo>
                  <a:lnTo>
                    <a:pt x="111" y="309"/>
                  </a:lnTo>
                  <a:lnTo>
                    <a:pt x="108" y="300"/>
                  </a:lnTo>
                  <a:lnTo>
                    <a:pt x="103" y="302"/>
                  </a:lnTo>
                  <a:lnTo>
                    <a:pt x="99" y="302"/>
                  </a:lnTo>
                  <a:lnTo>
                    <a:pt x="96" y="308"/>
                  </a:lnTo>
                  <a:lnTo>
                    <a:pt x="82" y="307"/>
                  </a:lnTo>
                  <a:lnTo>
                    <a:pt x="77" y="305"/>
                  </a:lnTo>
                  <a:lnTo>
                    <a:pt x="75" y="306"/>
                  </a:lnTo>
                  <a:lnTo>
                    <a:pt x="69" y="300"/>
                  </a:lnTo>
                  <a:lnTo>
                    <a:pt x="70" y="294"/>
                  </a:lnTo>
                  <a:lnTo>
                    <a:pt x="68" y="292"/>
                  </a:lnTo>
                  <a:lnTo>
                    <a:pt x="64" y="294"/>
                  </a:lnTo>
                  <a:lnTo>
                    <a:pt x="65" y="287"/>
                  </a:lnTo>
                  <a:lnTo>
                    <a:pt x="68" y="282"/>
                  </a:lnTo>
                  <a:lnTo>
                    <a:pt x="61" y="273"/>
                  </a:lnTo>
                  <a:lnTo>
                    <a:pt x="59" y="267"/>
                  </a:lnTo>
                  <a:lnTo>
                    <a:pt x="55" y="263"/>
                  </a:lnTo>
                  <a:lnTo>
                    <a:pt x="51" y="262"/>
                  </a:lnTo>
                  <a:lnTo>
                    <a:pt x="47" y="265"/>
                  </a:lnTo>
                  <a:lnTo>
                    <a:pt x="41" y="268"/>
                  </a:lnTo>
                  <a:lnTo>
                    <a:pt x="36" y="272"/>
                  </a:lnTo>
                  <a:lnTo>
                    <a:pt x="28" y="271"/>
                  </a:lnTo>
                  <a:lnTo>
                    <a:pt x="23" y="265"/>
                  </a:lnTo>
                  <a:lnTo>
                    <a:pt x="20" y="265"/>
                  </a:lnTo>
                  <a:lnTo>
                    <a:pt x="15" y="267"/>
                  </a:lnTo>
                  <a:lnTo>
                    <a:pt x="12" y="267"/>
                  </a:lnTo>
                  <a:lnTo>
                    <a:pt x="11" y="260"/>
                  </a:lnTo>
                  <a:lnTo>
                    <a:pt x="12" y="253"/>
                  </a:lnTo>
                  <a:lnTo>
                    <a:pt x="11" y="245"/>
                  </a:lnTo>
                  <a:lnTo>
                    <a:pt x="4" y="240"/>
                  </a:lnTo>
                  <a:lnTo>
                    <a:pt x="0" y="228"/>
                  </a:lnTo>
                  <a:lnTo>
                    <a:pt x="0" y="21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409" name="Freeform 408">
              <a:extLst>
                <a:ext uri="{FF2B5EF4-FFF2-40B4-BE49-F238E27FC236}">
                  <a16:creationId xmlns:a16="http://schemas.microsoft.com/office/drawing/2014/main" id="{E14606B4-A296-084A-A5EE-EB8BEF162B4E}"/>
                </a:ext>
              </a:extLst>
            </p:cNvPr>
            <p:cNvSpPr>
              <a:spLocks/>
            </p:cNvSpPr>
            <p:nvPr/>
          </p:nvSpPr>
          <p:spPr bwMode="auto">
            <a:xfrm>
              <a:off x="5438073" y="2846309"/>
              <a:ext cx="51247" cy="52810"/>
            </a:xfrm>
            <a:custGeom>
              <a:avLst/>
              <a:gdLst>
                <a:gd name="T0" fmla="*/ 22 w 31"/>
                <a:gd name="T1" fmla="*/ 21 h 34"/>
                <a:gd name="T2" fmla="*/ 21 w 31"/>
                <a:gd name="T3" fmla="*/ 17 h 34"/>
                <a:gd name="T4" fmla="*/ 15 w 31"/>
                <a:gd name="T5" fmla="*/ 27 h 34"/>
                <a:gd name="T6" fmla="*/ 16 w 31"/>
                <a:gd name="T7" fmla="*/ 34 h 34"/>
                <a:gd name="T8" fmla="*/ 13 w 31"/>
                <a:gd name="T9" fmla="*/ 32 h 34"/>
                <a:gd name="T10" fmla="*/ 7 w 31"/>
                <a:gd name="T11" fmla="*/ 25 h 34"/>
                <a:gd name="T12" fmla="*/ 0 w 31"/>
                <a:gd name="T13" fmla="*/ 21 h 34"/>
                <a:gd name="T14" fmla="*/ 1 w 31"/>
                <a:gd name="T15" fmla="*/ 18 h 34"/>
                <a:gd name="T16" fmla="*/ 3 w 31"/>
                <a:gd name="T17" fmla="*/ 7 h 34"/>
                <a:gd name="T18" fmla="*/ 8 w 31"/>
                <a:gd name="T19" fmla="*/ 2 h 34"/>
                <a:gd name="T20" fmla="*/ 11 w 31"/>
                <a:gd name="T21" fmla="*/ 0 h 34"/>
                <a:gd name="T22" fmla="*/ 16 w 31"/>
                <a:gd name="T23" fmla="*/ 3 h 34"/>
                <a:gd name="T24" fmla="*/ 18 w 31"/>
                <a:gd name="T25" fmla="*/ 6 h 34"/>
                <a:gd name="T26" fmla="*/ 24 w 31"/>
                <a:gd name="T27" fmla="*/ 9 h 34"/>
                <a:gd name="T28" fmla="*/ 31 w 31"/>
                <a:gd name="T29" fmla="*/ 13 h 34"/>
                <a:gd name="T30" fmla="*/ 29 w 31"/>
                <a:gd name="T31" fmla="*/ 14 h 34"/>
                <a:gd name="T32" fmla="*/ 27 w 31"/>
                <a:gd name="T33" fmla="*/ 19 h 34"/>
                <a:gd name="T34" fmla="*/ 22 w 31"/>
                <a:gd name="T35" fmla="*/ 21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1" h="34">
                  <a:moveTo>
                    <a:pt x="22" y="21"/>
                  </a:moveTo>
                  <a:lnTo>
                    <a:pt x="21" y="17"/>
                  </a:lnTo>
                  <a:lnTo>
                    <a:pt x="15" y="27"/>
                  </a:lnTo>
                  <a:lnTo>
                    <a:pt x="16" y="34"/>
                  </a:lnTo>
                  <a:lnTo>
                    <a:pt x="13" y="32"/>
                  </a:lnTo>
                  <a:lnTo>
                    <a:pt x="7" y="25"/>
                  </a:lnTo>
                  <a:lnTo>
                    <a:pt x="0" y="21"/>
                  </a:lnTo>
                  <a:lnTo>
                    <a:pt x="1" y="18"/>
                  </a:lnTo>
                  <a:lnTo>
                    <a:pt x="3" y="7"/>
                  </a:lnTo>
                  <a:lnTo>
                    <a:pt x="8" y="2"/>
                  </a:lnTo>
                  <a:lnTo>
                    <a:pt x="11" y="0"/>
                  </a:lnTo>
                  <a:lnTo>
                    <a:pt x="16" y="3"/>
                  </a:lnTo>
                  <a:lnTo>
                    <a:pt x="18" y="6"/>
                  </a:lnTo>
                  <a:lnTo>
                    <a:pt x="24" y="9"/>
                  </a:lnTo>
                  <a:lnTo>
                    <a:pt x="31" y="13"/>
                  </a:lnTo>
                  <a:lnTo>
                    <a:pt x="29" y="14"/>
                  </a:lnTo>
                  <a:lnTo>
                    <a:pt x="27" y="19"/>
                  </a:lnTo>
                  <a:lnTo>
                    <a:pt x="22" y="21"/>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410" name="Freeform 409">
              <a:extLst>
                <a:ext uri="{FF2B5EF4-FFF2-40B4-BE49-F238E27FC236}">
                  <a16:creationId xmlns:a16="http://schemas.microsoft.com/office/drawing/2014/main" id="{FB31CAAC-2AF1-1846-9041-056CD7C5BC84}"/>
                </a:ext>
              </a:extLst>
            </p:cNvPr>
            <p:cNvSpPr>
              <a:spLocks/>
            </p:cNvSpPr>
            <p:nvPr/>
          </p:nvSpPr>
          <p:spPr bwMode="auto">
            <a:xfrm>
              <a:off x="5836481" y="4581299"/>
              <a:ext cx="319057" cy="529662"/>
            </a:xfrm>
            <a:custGeom>
              <a:avLst/>
              <a:gdLst>
                <a:gd name="T0" fmla="*/ 96 w 193"/>
                <a:gd name="T1" fmla="*/ 23 h 341"/>
                <a:gd name="T2" fmla="*/ 122 w 193"/>
                <a:gd name="T3" fmla="*/ 26 h 341"/>
                <a:gd name="T4" fmla="*/ 142 w 193"/>
                <a:gd name="T5" fmla="*/ 20 h 341"/>
                <a:gd name="T6" fmla="*/ 173 w 193"/>
                <a:gd name="T7" fmla="*/ 12 h 341"/>
                <a:gd name="T8" fmla="*/ 190 w 193"/>
                <a:gd name="T9" fmla="*/ 9 h 341"/>
                <a:gd name="T10" fmla="*/ 191 w 193"/>
                <a:gd name="T11" fmla="*/ 48 h 341"/>
                <a:gd name="T12" fmla="*/ 193 w 193"/>
                <a:gd name="T13" fmla="*/ 91 h 341"/>
                <a:gd name="T14" fmla="*/ 179 w 193"/>
                <a:gd name="T15" fmla="*/ 120 h 341"/>
                <a:gd name="T16" fmla="*/ 150 w 193"/>
                <a:gd name="T17" fmla="*/ 141 h 341"/>
                <a:gd name="T18" fmla="*/ 107 w 193"/>
                <a:gd name="T19" fmla="*/ 173 h 341"/>
                <a:gd name="T20" fmla="*/ 86 w 193"/>
                <a:gd name="T21" fmla="*/ 192 h 341"/>
                <a:gd name="T22" fmla="*/ 76 w 193"/>
                <a:gd name="T23" fmla="*/ 211 h 341"/>
                <a:gd name="T24" fmla="*/ 87 w 193"/>
                <a:gd name="T25" fmla="*/ 239 h 341"/>
                <a:gd name="T26" fmla="*/ 90 w 193"/>
                <a:gd name="T27" fmla="*/ 244 h 341"/>
                <a:gd name="T28" fmla="*/ 84 w 193"/>
                <a:gd name="T29" fmla="*/ 274 h 341"/>
                <a:gd name="T30" fmla="*/ 85 w 193"/>
                <a:gd name="T31" fmla="*/ 287 h 341"/>
                <a:gd name="T32" fmla="*/ 62 w 193"/>
                <a:gd name="T33" fmla="*/ 301 h 341"/>
                <a:gd name="T34" fmla="*/ 31 w 193"/>
                <a:gd name="T35" fmla="*/ 320 h 341"/>
                <a:gd name="T36" fmla="*/ 36 w 193"/>
                <a:gd name="T37" fmla="*/ 330 h 341"/>
                <a:gd name="T38" fmla="*/ 20 w 193"/>
                <a:gd name="T39" fmla="*/ 341 h 341"/>
                <a:gd name="T40" fmla="*/ 18 w 193"/>
                <a:gd name="T41" fmla="*/ 322 h 341"/>
                <a:gd name="T42" fmla="*/ 21 w 193"/>
                <a:gd name="T43" fmla="*/ 292 h 341"/>
                <a:gd name="T44" fmla="*/ 11 w 193"/>
                <a:gd name="T45" fmla="*/ 248 h 341"/>
                <a:gd name="T46" fmla="*/ 37 w 193"/>
                <a:gd name="T47" fmla="*/ 209 h 341"/>
                <a:gd name="T48" fmla="*/ 42 w 193"/>
                <a:gd name="T49" fmla="*/ 195 h 341"/>
                <a:gd name="T50" fmla="*/ 41 w 193"/>
                <a:gd name="T51" fmla="*/ 173 h 341"/>
                <a:gd name="T52" fmla="*/ 47 w 193"/>
                <a:gd name="T53" fmla="*/ 133 h 341"/>
                <a:gd name="T54" fmla="*/ 29 w 193"/>
                <a:gd name="T55" fmla="*/ 124 h 341"/>
                <a:gd name="T56" fmla="*/ 17 w 193"/>
                <a:gd name="T57" fmla="*/ 115 h 341"/>
                <a:gd name="T58" fmla="*/ 1 w 193"/>
                <a:gd name="T59" fmla="*/ 108 h 341"/>
                <a:gd name="T60" fmla="*/ 56 w 193"/>
                <a:gd name="T61" fmla="*/ 76 h 341"/>
                <a:gd name="T62" fmla="*/ 71 w 193"/>
                <a:gd name="T63" fmla="*/ 84 h 341"/>
                <a:gd name="T64" fmla="*/ 79 w 193"/>
                <a:gd name="T65" fmla="*/ 97 h 341"/>
                <a:gd name="T66" fmla="*/ 75 w 193"/>
                <a:gd name="T67" fmla="*/ 122 h 341"/>
                <a:gd name="T68" fmla="*/ 92 w 193"/>
                <a:gd name="T69" fmla="*/ 120 h 341"/>
                <a:gd name="T70" fmla="*/ 100 w 193"/>
                <a:gd name="T71" fmla="*/ 89 h 341"/>
                <a:gd name="T72" fmla="*/ 87 w 193"/>
                <a:gd name="T73" fmla="*/ 67 h 341"/>
                <a:gd name="T74" fmla="*/ 76 w 193"/>
                <a:gd name="T75" fmla="*/ 40 h 3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93" h="341">
                  <a:moveTo>
                    <a:pt x="82" y="25"/>
                  </a:moveTo>
                  <a:lnTo>
                    <a:pt x="96" y="23"/>
                  </a:lnTo>
                  <a:lnTo>
                    <a:pt x="117" y="29"/>
                  </a:lnTo>
                  <a:lnTo>
                    <a:pt x="122" y="26"/>
                  </a:lnTo>
                  <a:lnTo>
                    <a:pt x="135" y="26"/>
                  </a:lnTo>
                  <a:lnTo>
                    <a:pt x="142" y="20"/>
                  </a:lnTo>
                  <a:lnTo>
                    <a:pt x="153" y="20"/>
                  </a:lnTo>
                  <a:lnTo>
                    <a:pt x="173" y="12"/>
                  </a:lnTo>
                  <a:lnTo>
                    <a:pt x="188" y="0"/>
                  </a:lnTo>
                  <a:lnTo>
                    <a:pt x="190" y="9"/>
                  </a:lnTo>
                  <a:lnTo>
                    <a:pt x="189" y="30"/>
                  </a:lnTo>
                  <a:lnTo>
                    <a:pt x="191" y="48"/>
                  </a:lnTo>
                  <a:lnTo>
                    <a:pt x="190" y="81"/>
                  </a:lnTo>
                  <a:lnTo>
                    <a:pt x="193" y="91"/>
                  </a:lnTo>
                  <a:lnTo>
                    <a:pt x="186" y="105"/>
                  </a:lnTo>
                  <a:lnTo>
                    <a:pt x="179" y="120"/>
                  </a:lnTo>
                  <a:lnTo>
                    <a:pt x="166" y="133"/>
                  </a:lnTo>
                  <a:lnTo>
                    <a:pt x="150" y="141"/>
                  </a:lnTo>
                  <a:lnTo>
                    <a:pt x="129" y="151"/>
                  </a:lnTo>
                  <a:lnTo>
                    <a:pt x="107" y="173"/>
                  </a:lnTo>
                  <a:lnTo>
                    <a:pt x="100" y="177"/>
                  </a:lnTo>
                  <a:lnTo>
                    <a:pt x="86" y="192"/>
                  </a:lnTo>
                  <a:lnTo>
                    <a:pt x="79" y="196"/>
                  </a:lnTo>
                  <a:lnTo>
                    <a:pt x="76" y="211"/>
                  </a:lnTo>
                  <a:lnTo>
                    <a:pt x="84" y="227"/>
                  </a:lnTo>
                  <a:lnTo>
                    <a:pt x="87" y="239"/>
                  </a:lnTo>
                  <a:lnTo>
                    <a:pt x="86" y="245"/>
                  </a:lnTo>
                  <a:lnTo>
                    <a:pt x="90" y="244"/>
                  </a:lnTo>
                  <a:lnTo>
                    <a:pt x="88" y="265"/>
                  </a:lnTo>
                  <a:lnTo>
                    <a:pt x="84" y="274"/>
                  </a:lnTo>
                  <a:lnTo>
                    <a:pt x="88" y="278"/>
                  </a:lnTo>
                  <a:lnTo>
                    <a:pt x="85" y="287"/>
                  </a:lnTo>
                  <a:lnTo>
                    <a:pt x="77" y="294"/>
                  </a:lnTo>
                  <a:lnTo>
                    <a:pt x="62" y="301"/>
                  </a:lnTo>
                  <a:lnTo>
                    <a:pt x="39" y="312"/>
                  </a:lnTo>
                  <a:lnTo>
                    <a:pt x="31" y="320"/>
                  </a:lnTo>
                  <a:lnTo>
                    <a:pt x="32" y="329"/>
                  </a:lnTo>
                  <a:lnTo>
                    <a:pt x="36" y="330"/>
                  </a:lnTo>
                  <a:lnTo>
                    <a:pt x="34" y="341"/>
                  </a:lnTo>
                  <a:lnTo>
                    <a:pt x="20" y="341"/>
                  </a:lnTo>
                  <a:lnTo>
                    <a:pt x="20" y="332"/>
                  </a:lnTo>
                  <a:lnTo>
                    <a:pt x="18" y="322"/>
                  </a:lnTo>
                  <a:lnTo>
                    <a:pt x="17" y="315"/>
                  </a:lnTo>
                  <a:lnTo>
                    <a:pt x="21" y="292"/>
                  </a:lnTo>
                  <a:lnTo>
                    <a:pt x="18" y="277"/>
                  </a:lnTo>
                  <a:lnTo>
                    <a:pt x="11" y="248"/>
                  </a:lnTo>
                  <a:lnTo>
                    <a:pt x="31" y="224"/>
                  </a:lnTo>
                  <a:lnTo>
                    <a:pt x="37" y="209"/>
                  </a:lnTo>
                  <a:lnTo>
                    <a:pt x="39" y="207"/>
                  </a:lnTo>
                  <a:lnTo>
                    <a:pt x="42" y="195"/>
                  </a:lnTo>
                  <a:lnTo>
                    <a:pt x="40" y="189"/>
                  </a:lnTo>
                  <a:lnTo>
                    <a:pt x="41" y="173"/>
                  </a:lnTo>
                  <a:lnTo>
                    <a:pt x="46" y="159"/>
                  </a:lnTo>
                  <a:lnTo>
                    <a:pt x="47" y="133"/>
                  </a:lnTo>
                  <a:lnTo>
                    <a:pt x="38" y="126"/>
                  </a:lnTo>
                  <a:lnTo>
                    <a:pt x="29" y="124"/>
                  </a:lnTo>
                  <a:lnTo>
                    <a:pt x="25" y="119"/>
                  </a:lnTo>
                  <a:lnTo>
                    <a:pt x="17" y="115"/>
                  </a:lnTo>
                  <a:lnTo>
                    <a:pt x="2" y="115"/>
                  </a:lnTo>
                  <a:lnTo>
                    <a:pt x="1" y="108"/>
                  </a:lnTo>
                  <a:lnTo>
                    <a:pt x="0" y="93"/>
                  </a:lnTo>
                  <a:lnTo>
                    <a:pt x="56" y="76"/>
                  </a:lnTo>
                  <a:lnTo>
                    <a:pt x="66" y="86"/>
                  </a:lnTo>
                  <a:lnTo>
                    <a:pt x="71" y="84"/>
                  </a:lnTo>
                  <a:lnTo>
                    <a:pt x="78" y="89"/>
                  </a:lnTo>
                  <a:lnTo>
                    <a:pt x="79" y="97"/>
                  </a:lnTo>
                  <a:lnTo>
                    <a:pt x="74" y="107"/>
                  </a:lnTo>
                  <a:lnTo>
                    <a:pt x="75" y="122"/>
                  </a:lnTo>
                  <a:lnTo>
                    <a:pt x="86" y="134"/>
                  </a:lnTo>
                  <a:lnTo>
                    <a:pt x="92" y="120"/>
                  </a:lnTo>
                  <a:lnTo>
                    <a:pt x="100" y="116"/>
                  </a:lnTo>
                  <a:lnTo>
                    <a:pt x="100" y="89"/>
                  </a:lnTo>
                  <a:lnTo>
                    <a:pt x="93" y="74"/>
                  </a:lnTo>
                  <a:lnTo>
                    <a:pt x="87" y="67"/>
                  </a:lnTo>
                  <a:lnTo>
                    <a:pt x="80" y="68"/>
                  </a:lnTo>
                  <a:lnTo>
                    <a:pt x="76" y="40"/>
                  </a:lnTo>
                  <a:lnTo>
                    <a:pt x="82" y="2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411" name="Freeform 410">
              <a:extLst>
                <a:ext uri="{FF2B5EF4-FFF2-40B4-BE49-F238E27FC236}">
                  <a16:creationId xmlns:a16="http://schemas.microsoft.com/office/drawing/2014/main" id="{770586FE-0285-6742-B98D-154F00FE81F5}"/>
                </a:ext>
              </a:extLst>
            </p:cNvPr>
            <p:cNvSpPr>
              <a:spLocks/>
            </p:cNvSpPr>
            <p:nvPr/>
          </p:nvSpPr>
          <p:spPr bwMode="auto">
            <a:xfrm>
              <a:off x="4419737" y="3363544"/>
              <a:ext cx="362040" cy="413167"/>
            </a:xfrm>
            <a:custGeom>
              <a:avLst/>
              <a:gdLst>
                <a:gd name="T0" fmla="*/ 86 w 219"/>
                <a:gd name="T1" fmla="*/ 266 h 266"/>
                <a:gd name="T2" fmla="*/ 74 w 219"/>
                <a:gd name="T3" fmla="*/ 251 h 266"/>
                <a:gd name="T4" fmla="*/ 63 w 219"/>
                <a:gd name="T5" fmla="*/ 236 h 266"/>
                <a:gd name="T6" fmla="*/ 51 w 219"/>
                <a:gd name="T7" fmla="*/ 231 h 266"/>
                <a:gd name="T8" fmla="*/ 43 w 219"/>
                <a:gd name="T9" fmla="*/ 225 h 266"/>
                <a:gd name="T10" fmla="*/ 33 w 219"/>
                <a:gd name="T11" fmla="*/ 225 h 266"/>
                <a:gd name="T12" fmla="*/ 24 w 219"/>
                <a:gd name="T13" fmla="*/ 229 h 266"/>
                <a:gd name="T14" fmla="*/ 15 w 219"/>
                <a:gd name="T15" fmla="*/ 227 h 266"/>
                <a:gd name="T16" fmla="*/ 8 w 219"/>
                <a:gd name="T17" fmla="*/ 234 h 266"/>
                <a:gd name="T18" fmla="*/ 7 w 219"/>
                <a:gd name="T19" fmla="*/ 223 h 266"/>
                <a:gd name="T20" fmla="*/ 12 w 219"/>
                <a:gd name="T21" fmla="*/ 213 h 266"/>
                <a:gd name="T22" fmla="*/ 15 w 219"/>
                <a:gd name="T23" fmla="*/ 193 h 266"/>
                <a:gd name="T24" fmla="*/ 13 w 219"/>
                <a:gd name="T25" fmla="*/ 173 h 266"/>
                <a:gd name="T26" fmla="*/ 11 w 219"/>
                <a:gd name="T27" fmla="*/ 162 h 266"/>
                <a:gd name="T28" fmla="*/ 14 w 219"/>
                <a:gd name="T29" fmla="*/ 152 h 266"/>
                <a:gd name="T30" fmla="*/ 9 w 219"/>
                <a:gd name="T31" fmla="*/ 142 h 266"/>
                <a:gd name="T32" fmla="*/ 0 w 219"/>
                <a:gd name="T33" fmla="*/ 133 h 266"/>
                <a:gd name="T34" fmla="*/ 4 w 219"/>
                <a:gd name="T35" fmla="*/ 126 h 266"/>
                <a:gd name="T36" fmla="*/ 75 w 219"/>
                <a:gd name="T37" fmla="*/ 126 h 266"/>
                <a:gd name="T38" fmla="*/ 72 w 219"/>
                <a:gd name="T39" fmla="*/ 96 h 266"/>
                <a:gd name="T40" fmla="*/ 77 w 219"/>
                <a:gd name="T41" fmla="*/ 86 h 266"/>
                <a:gd name="T42" fmla="*/ 93 w 219"/>
                <a:gd name="T43" fmla="*/ 84 h 266"/>
                <a:gd name="T44" fmla="*/ 94 w 219"/>
                <a:gd name="T45" fmla="*/ 31 h 266"/>
                <a:gd name="T46" fmla="*/ 153 w 219"/>
                <a:gd name="T47" fmla="*/ 32 h 266"/>
                <a:gd name="T48" fmla="*/ 153 w 219"/>
                <a:gd name="T49" fmla="*/ 0 h 266"/>
                <a:gd name="T50" fmla="*/ 219 w 219"/>
                <a:gd name="T51" fmla="*/ 51 h 266"/>
                <a:gd name="T52" fmla="*/ 192 w 219"/>
                <a:gd name="T53" fmla="*/ 51 h 266"/>
                <a:gd name="T54" fmla="*/ 200 w 219"/>
                <a:gd name="T55" fmla="*/ 141 h 266"/>
                <a:gd name="T56" fmla="*/ 208 w 219"/>
                <a:gd name="T57" fmla="*/ 230 h 266"/>
                <a:gd name="T58" fmla="*/ 211 w 219"/>
                <a:gd name="T59" fmla="*/ 233 h 266"/>
                <a:gd name="T60" fmla="*/ 207 w 219"/>
                <a:gd name="T61" fmla="*/ 247 h 266"/>
                <a:gd name="T62" fmla="*/ 134 w 219"/>
                <a:gd name="T63" fmla="*/ 248 h 266"/>
                <a:gd name="T64" fmla="*/ 131 w 219"/>
                <a:gd name="T65" fmla="*/ 252 h 266"/>
                <a:gd name="T66" fmla="*/ 124 w 219"/>
                <a:gd name="T67" fmla="*/ 251 h 266"/>
                <a:gd name="T68" fmla="*/ 114 w 219"/>
                <a:gd name="T69" fmla="*/ 255 h 266"/>
                <a:gd name="T70" fmla="*/ 101 w 219"/>
                <a:gd name="T71" fmla="*/ 249 h 266"/>
                <a:gd name="T72" fmla="*/ 95 w 219"/>
                <a:gd name="T73" fmla="*/ 250 h 266"/>
                <a:gd name="T74" fmla="*/ 92 w 219"/>
                <a:gd name="T75" fmla="*/ 262 h 266"/>
                <a:gd name="T76" fmla="*/ 86 w 219"/>
                <a:gd name="T77" fmla="*/ 266 h 2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219" h="266">
                  <a:moveTo>
                    <a:pt x="86" y="266"/>
                  </a:moveTo>
                  <a:lnTo>
                    <a:pt x="74" y="251"/>
                  </a:lnTo>
                  <a:lnTo>
                    <a:pt x="63" y="236"/>
                  </a:lnTo>
                  <a:lnTo>
                    <a:pt x="51" y="231"/>
                  </a:lnTo>
                  <a:lnTo>
                    <a:pt x="43" y="225"/>
                  </a:lnTo>
                  <a:lnTo>
                    <a:pt x="33" y="225"/>
                  </a:lnTo>
                  <a:lnTo>
                    <a:pt x="24" y="229"/>
                  </a:lnTo>
                  <a:lnTo>
                    <a:pt x="15" y="227"/>
                  </a:lnTo>
                  <a:lnTo>
                    <a:pt x="8" y="234"/>
                  </a:lnTo>
                  <a:lnTo>
                    <a:pt x="7" y="223"/>
                  </a:lnTo>
                  <a:lnTo>
                    <a:pt x="12" y="213"/>
                  </a:lnTo>
                  <a:lnTo>
                    <a:pt x="15" y="193"/>
                  </a:lnTo>
                  <a:lnTo>
                    <a:pt x="13" y="173"/>
                  </a:lnTo>
                  <a:lnTo>
                    <a:pt x="11" y="162"/>
                  </a:lnTo>
                  <a:lnTo>
                    <a:pt x="14" y="152"/>
                  </a:lnTo>
                  <a:lnTo>
                    <a:pt x="9" y="142"/>
                  </a:lnTo>
                  <a:lnTo>
                    <a:pt x="0" y="133"/>
                  </a:lnTo>
                  <a:lnTo>
                    <a:pt x="4" y="126"/>
                  </a:lnTo>
                  <a:lnTo>
                    <a:pt x="75" y="126"/>
                  </a:lnTo>
                  <a:lnTo>
                    <a:pt x="72" y="96"/>
                  </a:lnTo>
                  <a:lnTo>
                    <a:pt x="77" y="86"/>
                  </a:lnTo>
                  <a:lnTo>
                    <a:pt x="93" y="84"/>
                  </a:lnTo>
                  <a:lnTo>
                    <a:pt x="94" y="31"/>
                  </a:lnTo>
                  <a:lnTo>
                    <a:pt x="153" y="32"/>
                  </a:lnTo>
                  <a:lnTo>
                    <a:pt x="153" y="0"/>
                  </a:lnTo>
                  <a:lnTo>
                    <a:pt x="219" y="51"/>
                  </a:lnTo>
                  <a:lnTo>
                    <a:pt x="192" y="51"/>
                  </a:lnTo>
                  <a:lnTo>
                    <a:pt x="200" y="141"/>
                  </a:lnTo>
                  <a:lnTo>
                    <a:pt x="208" y="230"/>
                  </a:lnTo>
                  <a:lnTo>
                    <a:pt x="211" y="233"/>
                  </a:lnTo>
                  <a:lnTo>
                    <a:pt x="207" y="247"/>
                  </a:lnTo>
                  <a:lnTo>
                    <a:pt x="134" y="248"/>
                  </a:lnTo>
                  <a:lnTo>
                    <a:pt x="131" y="252"/>
                  </a:lnTo>
                  <a:lnTo>
                    <a:pt x="124" y="251"/>
                  </a:lnTo>
                  <a:lnTo>
                    <a:pt x="114" y="255"/>
                  </a:lnTo>
                  <a:lnTo>
                    <a:pt x="101" y="249"/>
                  </a:lnTo>
                  <a:lnTo>
                    <a:pt x="95" y="250"/>
                  </a:lnTo>
                  <a:lnTo>
                    <a:pt x="92" y="262"/>
                  </a:lnTo>
                  <a:lnTo>
                    <a:pt x="86" y="266"/>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412" name="Freeform 411">
              <a:extLst>
                <a:ext uri="{FF2B5EF4-FFF2-40B4-BE49-F238E27FC236}">
                  <a16:creationId xmlns:a16="http://schemas.microsoft.com/office/drawing/2014/main" id="{1947E862-6172-4F48-82A3-60CB8AC2EEE3}"/>
                </a:ext>
              </a:extLst>
            </p:cNvPr>
            <p:cNvSpPr>
              <a:spLocks/>
            </p:cNvSpPr>
            <p:nvPr/>
          </p:nvSpPr>
          <p:spPr bwMode="auto">
            <a:xfrm>
              <a:off x="5912526" y="4545575"/>
              <a:ext cx="89270" cy="243862"/>
            </a:xfrm>
            <a:custGeom>
              <a:avLst/>
              <a:gdLst>
                <a:gd name="T0" fmla="*/ 36 w 54"/>
                <a:gd name="T1" fmla="*/ 48 h 157"/>
                <a:gd name="T2" fmla="*/ 30 w 54"/>
                <a:gd name="T3" fmla="*/ 63 h 157"/>
                <a:gd name="T4" fmla="*/ 34 w 54"/>
                <a:gd name="T5" fmla="*/ 91 h 157"/>
                <a:gd name="T6" fmla="*/ 41 w 54"/>
                <a:gd name="T7" fmla="*/ 90 h 157"/>
                <a:gd name="T8" fmla="*/ 47 w 54"/>
                <a:gd name="T9" fmla="*/ 97 h 157"/>
                <a:gd name="T10" fmla="*/ 54 w 54"/>
                <a:gd name="T11" fmla="*/ 112 h 157"/>
                <a:gd name="T12" fmla="*/ 54 w 54"/>
                <a:gd name="T13" fmla="*/ 139 h 157"/>
                <a:gd name="T14" fmla="*/ 46 w 54"/>
                <a:gd name="T15" fmla="*/ 143 h 157"/>
                <a:gd name="T16" fmla="*/ 40 w 54"/>
                <a:gd name="T17" fmla="*/ 157 h 157"/>
                <a:gd name="T18" fmla="*/ 29 w 54"/>
                <a:gd name="T19" fmla="*/ 145 h 157"/>
                <a:gd name="T20" fmla="*/ 28 w 54"/>
                <a:gd name="T21" fmla="*/ 130 h 157"/>
                <a:gd name="T22" fmla="*/ 33 w 54"/>
                <a:gd name="T23" fmla="*/ 120 h 157"/>
                <a:gd name="T24" fmla="*/ 32 w 54"/>
                <a:gd name="T25" fmla="*/ 112 h 157"/>
                <a:gd name="T26" fmla="*/ 25 w 54"/>
                <a:gd name="T27" fmla="*/ 107 h 157"/>
                <a:gd name="T28" fmla="*/ 20 w 54"/>
                <a:gd name="T29" fmla="*/ 109 h 157"/>
                <a:gd name="T30" fmla="*/ 10 w 54"/>
                <a:gd name="T31" fmla="*/ 99 h 157"/>
                <a:gd name="T32" fmla="*/ 0 w 54"/>
                <a:gd name="T33" fmla="*/ 93 h 157"/>
                <a:gd name="T34" fmla="*/ 6 w 54"/>
                <a:gd name="T35" fmla="*/ 74 h 157"/>
                <a:gd name="T36" fmla="*/ 12 w 54"/>
                <a:gd name="T37" fmla="*/ 67 h 157"/>
                <a:gd name="T38" fmla="*/ 9 w 54"/>
                <a:gd name="T39" fmla="*/ 50 h 157"/>
                <a:gd name="T40" fmla="*/ 13 w 54"/>
                <a:gd name="T41" fmla="*/ 33 h 157"/>
                <a:gd name="T42" fmla="*/ 17 w 54"/>
                <a:gd name="T43" fmla="*/ 27 h 157"/>
                <a:gd name="T44" fmla="*/ 13 w 54"/>
                <a:gd name="T45" fmla="*/ 10 h 157"/>
                <a:gd name="T46" fmla="*/ 4 w 54"/>
                <a:gd name="T47" fmla="*/ 0 h 157"/>
                <a:gd name="T48" fmla="*/ 22 w 54"/>
                <a:gd name="T49" fmla="*/ 4 h 157"/>
                <a:gd name="T50" fmla="*/ 25 w 54"/>
                <a:gd name="T51" fmla="*/ 10 h 157"/>
                <a:gd name="T52" fmla="*/ 32 w 54"/>
                <a:gd name="T53" fmla="*/ 20 h 157"/>
                <a:gd name="T54" fmla="*/ 36 w 54"/>
                <a:gd name="T55" fmla="*/ 48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54" h="157">
                  <a:moveTo>
                    <a:pt x="36" y="48"/>
                  </a:moveTo>
                  <a:lnTo>
                    <a:pt x="30" y="63"/>
                  </a:lnTo>
                  <a:lnTo>
                    <a:pt x="34" y="91"/>
                  </a:lnTo>
                  <a:lnTo>
                    <a:pt x="41" y="90"/>
                  </a:lnTo>
                  <a:lnTo>
                    <a:pt x="47" y="97"/>
                  </a:lnTo>
                  <a:lnTo>
                    <a:pt x="54" y="112"/>
                  </a:lnTo>
                  <a:lnTo>
                    <a:pt x="54" y="139"/>
                  </a:lnTo>
                  <a:lnTo>
                    <a:pt x="46" y="143"/>
                  </a:lnTo>
                  <a:lnTo>
                    <a:pt x="40" y="157"/>
                  </a:lnTo>
                  <a:lnTo>
                    <a:pt x="29" y="145"/>
                  </a:lnTo>
                  <a:lnTo>
                    <a:pt x="28" y="130"/>
                  </a:lnTo>
                  <a:lnTo>
                    <a:pt x="33" y="120"/>
                  </a:lnTo>
                  <a:lnTo>
                    <a:pt x="32" y="112"/>
                  </a:lnTo>
                  <a:lnTo>
                    <a:pt x="25" y="107"/>
                  </a:lnTo>
                  <a:lnTo>
                    <a:pt x="20" y="109"/>
                  </a:lnTo>
                  <a:lnTo>
                    <a:pt x="10" y="99"/>
                  </a:lnTo>
                  <a:lnTo>
                    <a:pt x="0" y="93"/>
                  </a:lnTo>
                  <a:lnTo>
                    <a:pt x="6" y="74"/>
                  </a:lnTo>
                  <a:lnTo>
                    <a:pt x="12" y="67"/>
                  </a:lnTo>
                  <a:lnTo>
                    <a:pt x="9" y="50"/>
                  </a:lnTo>
                  <a:lnTo>
                    <a:pt x="13" y="33"/>
                  </a:lnTo>
                  <a:lnTo>
                    <a:pt x="17" y="27"/>
                  </a:lnTo>
                  <a:lnTo>
                    <a:pt x="13" y="10"/>
                  </a:lnTo>
                  <a:lnTo>
                    <a:pt x="4" y="0"/>
                  </a:lnTo>
                  <a:lnTo>
                    <a:pt x="22" y="4"/>
                  </a:lnTo>
                  <a:lnTo>
                    <a:pt x="25" y="10"/>
                  </a:lnTo>
                  <a:lnTo>
                    <a:pt x="32" y="20"/>
                  </a:lnTo>
                  <a:lnTo>
                    <a:pt x="36" y="48"/>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413" name="Freeform 412">
              <a:extLst>
                <a:ext uri="{FF2B5EF4-FFF2-40B4-BE49-F238E27FC236}">
                  <a16:creationId xmlns:a16="http://schemas.microsoft.com/office/drawing/2014/main" id="{F4BCBEC5-ED30-5847-9711-B99588B34537}"/>
                </a:ext>
              </a:extLst>
            </p:cNvPr>
            <p:cNvSpPr>
              <a:spLocks/>
            </p:cNvSpPr>
            <p:nvPr/>
          </p:nvSpPr>
          <p:spPr bwMode="auto">
            <a:xfrm>
              <a:off x="5279370" y="4794096"/>
              <a:ext cx="400061" cy="391421"/>
            </a:xfrm>
            <a:custGeom>
              <a:avLst/>
              <a:gdLst>
                <a:gd name="T0" fmla="*/ 76 w 242"/>
                <a:gd name="T1" fmla="*/ 242 h 252"/>
                <a:gd name="T2" fmla="*/ 64 w 242"/>
                <a:gd name="T3" fmla="*/ 226 h 252"/>
                <a:gd name="T4" fmla="*/ 58 w 242"/>
                <a:gd name="T5" fmla="*/ 211 h 252"/>
                <a:gd name="T6" fmla="*/ 54 w 242"/>
                <a:gd name="T7" fmla="*/ 191 h 252"/>
                <a:gd name="T8" fmla="*/ 50 w 242"/>
                <a:gd name="T9" fmla="*/ 176 h 252"/>
                <a:gd name="T10" fmla="*/ 45 w 242"/>
                <a:gd name="T11" fmla="*/ 144 h 252"/>
                <a:gd name="T12" fmla="*/ 46 w 242"/>
                <a:gd name="T13" fmla="*/ 119 h 252"/>
                <a:gd name="T14" fmla="*/ 44 w 242"/>
                <a:gd name="T15" fmla="*/ 108 h 252"/>
                <a:gd name="T16" fmla="*/ 37 w 242"/>
                <a:gd name="T17" fmla="*/ 99 h 252"/>
                <a:gd name="T18" fmla="*/ 28 w 242"/>
                <a:gd name="T19" fmla="*/ 82 h 252"/>
                <a:gd name="T20" fmla="*/ 19 w 242"/>
                <a:gd name="T21" fmla="*/ 57 h 252"/>
                <a:gd name="T22" fmla="*/ 15 w 242"/>
                <a:gd name="T23" fmla="*/ 44 h 252"/>
                <a:gd name="T24" fmla="*/ 1 w 242"/>
                <a:gd name="T25" fmla="*/ 24 h 252"/>
                <a:gd name="T26" fmla="*/ 0 w 242"/>
                <a:gd name="T27" fmla="*/ 8 h 252"/>
                <a:gd name="T28" fmla="*/ 9 w 242"/>
                <a:gd name="T29" fmla="*/ 4 h 252"/>
                <a:gd name="T30" fmla="*/ 20 w 242"/>
                <a:gd name="T31" fmla="*/ 0 h 252"/>
                <a:gd name="T32" fmla="*/ 32 w 242"/>
                <a:gd name="T33" fmla="*/ 1 h 252"/>
                <a:gd name="T34" fmla="*/ 42 w 242"/>
                <a:gd name="T35" fmla="*/ 10 h 252"/>
                <a:gd name="T36" fmla="*/ 45 w 242"/>
                <a:gd name="T37" fmla="*/ 9 h 252"/>
                <a:gd name="T38" fmla="*/ 119 w 242"/>
                <a:gd name="T39" fmla="*/ 8 h 252"/>
                <a:gd name="T40" fmla="*/ 131 w 242"/>
                <a:gd name="T41" fmla="*/ 18 h 252"/>
                <a:gd name="T42" fmla="*/ 175 w 242"/>
                <a:gd name="T43" fmla="*/ 21 h 252"/>
                <a:gd name="T44" fmla="*/ 208 w 242"/>
                <a:gd name="T45" fmla="*/ 13 h 252"/>
                <a:gd name="T46" fmla="*/ 223 w 242"/>
                <a:gd name="T47" fmla="*/ 8 h 252"/>
                <a:gd name="T48" fmla="*/ 235 w 242"/>
                <a:gd name="T49" fmla="*/ 9 h 252"/>
                <a:gd name="T50" fmla="*/ 242 w 242"/>
                <a:gd name="T51" fmla="*/ 14 h 252"/>
                <a:gd name="T52" fmla="*/ 242 w 242"/>
                <a:gd name="T53" fmla="*/ 15 h 252"/>
                <a:gd name="T54" fmla="*/ 232 w 242"/>
                <a:gd name="T55" fmla="*/ 20 h 252"/>
                <a:gd name="T56" fmla="*/ 226 w 242"/>
                <a:gd name="T57" fmla="*/ 20 h 252"/>
                <a:gd name="T58" fmla="*/ 214 w 242"/>
                <a:gd name="T59" fmla="*/ 28 h 252"/>
                <a:gd name="T60" fmla="*/ 208 w 242"/>
                <a:gd name="T61" fmla="*/ 20 h 252"/>
                <a:gd name="T62" fmla="*/ 179 w 242"/>
                <a:gd name="T63" fmla="*/ 27 h 252"/>
                <a:gd name="T64" fmla="*/ 166 w 242"/>
                <a:gd name="T65" fmla="*/ 28 h 252"/>
                <a:gd name="T66" fmla="*/ 163 w 242"/>
                <a:gd name="T67" fmla="*/ 102 h 252"/>
                <a:gd name="T68" fmla="*/ 145 w 242"/>
                <a:gd name="T69" fmla="*/ 102 h 252"/>
                <a:gd name="T70" fmla="*/ 143 w 242"/>
                <a:gd name="T71" fmla="*/ 163 h 252"/>
                <a:gd name="T72" fmla="*/ 139 w 242"/>
                <a:gd name="T73" fmla="*/ 240 h 252"/>
                <a:gd name="T74" fmla="*/ 123 w 242"/>
                <a:gd name="T75" fmla="*/ 250 h 252"/>
                <a:gd name="T76" fmla="*/ 114 w 242"/>
                <a:gd name="T77" fmla="*/ 252 h 252"/>
                <a:gd name="T78" fmla="*/ 103 w 242"/>
                <a:gd name="T79" fmla="*/ 248 h 252"/>
                <a:gd name="T80" fmla="*/ 95 w 242"/>
                <a:gd name="T81" fmla="*/ 246 h 252"/>
                <a:gd name="T82" fmla="*/ 92 w 242"/>
                <a:gd name="T83" fmla="*/ 238 h 252"/>
                <a:gd name="T84" fmla="*/ 85 w 242"/>
                <a:gd name="T85" fmla="*/ 232 h 252"/>
                <a:gd name="T86" fmla="*/ 76 w 242"/>
                <a:gd name="T87" fmla="*/ 242 h 2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42" h="252">
                  <a:moveTo>
                    <a:pt x="76" y="242"/>
                  </a:moveTo>
                  <a:lnTo>
                    <a:pt x="64" y="226"/>
                  </a:lnTo>
                  <a:lnTo>
                    <a:pt x="58" y="211"/>
                  </a:lnTo>
                  <a:lnTo>
                    <a:pt x="54" y="191"/>
                  </a:lnTo>
                  <a:lnTo>
                    <a:pt x="50" y="176"/>
                  </a:lnTo>
                  <a:lnTo>
                    <a:pt x="45" y="144"/>
                  </a:lnTo>
                  <a:lnTo>
                    <a:pt x="46" y="119"/>
                  </a:lnTo>
                  <a:lnTo>
                    <a:pt x="44" y="108"/>
                  </a:lnTo>
                  <a:lnTo>
                    <a:pt x="37" y="99"/>
                  </a:lnTo>
                  <a:lnTo>
                    <a:pt x="28" y="82"/>
                  </a:lnTo>
                  <a:lnTo>
                    <a:pt x="19" y="57"/>
                  </a:lnTo>
                  <a:lnTo>
                    <a:pt x="15" y="44"/>
                  </a:lnTo>
                  <a:lnTo>
                    <a:pt x="1" y="24"/>
                  </a:lnTo>
                  <a:lnTo>
                    <a:pt x="0" y="8"/>
                  </a:lnTo>
                  <a:lnTo>
                    <a:pt x="9" y="4"/>
                  </a:lnTo>
                  <a:lnTo>
                    <a:pt x="20" y="0"/>
                  </a:lnTo>
                  <a:lnTo>
                    <a:pt x="32" y="1"/>
                  </a:lnTo>
                  <a:lnTo>
                    <a:pt x="42" y="10"/>
                  </a:lnTo>
                  <a:lnTo>
                    <a:pt x="45" y="9"/>
                  </a:lnTo>
                  <a:lnTo>
                    <a:pt x="119" y="8"/>
                  </a:lnTo>
                  <a:lnTo>
                    <a:pt x="131" y="18"/>
                  </a:lnTo>
                  <a:lnTo>
                    <a:pt x="175" y="21"/>
                  </a:lnTo>
                  <a:lnTo>
                    <a:pt x="208" y="13"/>
                  </a:lnTo>
                  <a:lnTo>
                    <a:pt x="223" y="8"/>
                  </a:lnTo>
                  <a:lnTo>
                    <a:pt x="235" y="9"/>
                  </a:lnTo>
                  <a:lnTo>
                    <a:pt x="242" y="14"/>
                  </a:lnTo>
                  <a:lnTo>
                    <a:pt x="242" y="15"/>
                  </a:lnTo>
                  <a:lnTo>
                    <a:pt x="232" y="20"/>
                  </a:lnTo>
                  <a:lnTo>
                    <a:pt x="226" y="20"/>
                  </a:lnTo>
                  <a:lnTo>
                    <a:pt x="214" y="28"/>
                  </a:lnTo>
                  <a:lnTo>
                    <a:pt x="208" y="20"/>
                  </a:lnTo>
                  <a:lnTo>
                    <a:pt x="179" y="27"/>
                  </a:lnTo>
                  <a:lnTo>
                    <a:pt x="166" y="28"/>
                  </a:lnTo>
                  <a:lnTo>
                    <a:pt x="163" y="102"/>
                  </a:lnTo>
                  <a:lnTo>
                    <a:pt x="145" y="102"/>
                  </a:lnTo>
                  <a:lnTo>
                    <a:pt x="143" y="163"/>
                  </a:lnTo>
                  <a:lnTo>
                    <a:pt x="139" y="240"/>
                  </a:lnTo>
                  <a:lnTo>
                    <a:pt x="123" y="250"/>
                  </a:lnTo>
                  <a:lnTo>
                    <a:pt x="114" y="252"/>
                  </a:lnTo>
                  <a:lnTo>
                    <a:pt x="103" y="248"/>
                  </a:lnTo>
                  <a:lnTo>
                    <a:pt x="95" y="246"/>
                  </a:lnTo>
                  <a:lnTo>
                    <a:pt x="92" y="238"/>
                  </a:lnTo>
                  <a:lnTo>
                    <a:pt x="85" y="232"/>
                  </a:lnTo>
                  <a:lnTo>
                    <a:pt x="76" y="242"/>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414" name="Freeform 413">
              <a:extLst>
                <a:ext uri="{FF2B5EF4-FFF2-40B4-BE49-F238E27FC236}">
                  <a16:creationId xmlns:a16="http://schemas.microsoft.com/office/drawing/2014/main" id="{4286167D-33D7-A943-871F-762A71E0D11F}"/>
                </a:ext>
              </a:extLst>
            </p:cNvPr>
            <p:cNvSpPr>
              <a:spLocks/>
            </p:cNvSpPr>
            <p:nvPr/>
          </p:nvSpPr>
          <p:spPr bwMode="auto">
            <a:xfrm>
              <a:off x="4937170" y="3490911"/>
              <a:ext cx="464534" cy="380549"/>
            </a:xfrm>
            <a:custGeom>
              <a:avLst/>
              <a:gdLst>
                <a:gd name="T0" fmla="*/ 34 w 281"/>
                <a:gd name="T1" fmla="*/ 239 h 245"/>
                <a:gd name="T2" fmla="*/ 34 w 281"/>
                <a:gd name="T3" fmla="*/ 225 h 245"/>
                <a:gd name="T4" fmla="*/ 13 w 281"/>
                <a:gd name="T5" fmla="*/ 220 h 245"/>
                <a:gd name="T6" fmla="*/ 12 w 281"/>
                <a:gd name="T7" fmla="*/ 210 h 245"/>
                <a:gd name="T8" fmla="*/ 2 w 281"/>
                <a:gd name="T9" fmla="*/ 197 h 245"/>
                <a:gd name="T10" fmla="*/ 0 w 281"/>
                <a:gd name="T11" fmla="*/ 187 h 245"/>
                <a:gd name="T12" fmla="*/ 1 w 281"/>
                <a:gd name="T13" fmla="*/ 177 h 245"/>
                <a:gd name="T14" fmla="*/ 13 w 281"/>
                <a:gd name="T15" fmla="*/ 176 h 245"/>
                <a:gd name="T16" fmla="*/ 19 w 281"/>
                <a:gd name="T17" fmla="*/ 169 h 245"/>
                <a:gd name="T18" fmla="*/ 44 w 281"/>
                <a:gd name="T19" fmla="*/ 167 h 245"/>
                <a:gd name="T20" fmla="*/ 60 w 281"/>
                <a:gd name="T21" fmla="*/ 164 h 245"/>
                <a:gd name="T22" fmla="*/ 62 w 281"/>
                <a:gd name="T23" fmla="*/ 151 h 245"/>
                <a:gd name="T24" fmla="*/ 72 w 281"/>
                <a:gd name="T25" fmla="*/ 137 h 245"/>
                <a:gd name="T26" fmla="*/ 71 w 281"/>
                <a:gd name="T27" fmla="*/ 89 h 245"/>
                <a:gd name="T28" fmla="*/ 97 w 281"/>
                <a:gd name="T29" fmla="*/ 80 h 245"/>
                <a:gd name="T30" fmla="*/ 149 w 281"/>
                <a:gd name="T31" fmla="*/ 39 h 245"/>
                <a:gd name="T32" fmla="*/ 209 w 281"/>
                <a:gd name="T33" fmla="*/ 0 h 245"/>
                <a:gd name="T34" fmla="*/ 238 w 281"/>
                <a:gd name="T35" fmla="*/ 9 h 245"/>
                <a:gd name="T36" fmla="*/ 248 w 281"/>
                <a:gd name="T37" fmla="*/ 20 h 245"/>
                <a:gd name="T38" fmla="*/ 261 w 281"/>
                <a:gd name="T39" fmla="*/ 12 h 245"/>
                <a:gd name="T40" fmla="*/ 266 w 281"/>
                <a:gd name="T41" fmla="*/ 45 h 245"/>
                <a:gd name="T42" fmla="*/ 273 w 281"/>
                <a:gd name="T43" fmla="*/ 50 h 245"/>
                <a:gd name="T44" fmla="*/ 274 w 281"/>
                <a:gd name="T45" fmla="*/ 57 h 245"/>
                <a:gd name="T46" fmla="*/ 281 w 281"/>
                <a:gd name="T47" fmla="*/ 64 h 245"/>
                <a:gd name="T48" fmla="*/ 278 w 281"/>
                <a:gd name="T49" fmla="*/ 73 h 245"/>
                <a:gd name="T50" fmla="*/ 271 w 281"/>
                <a:gd name="T51" fmla="*/ 115 h 245"/>
                <a:gd name="T52" fmla="*/ 271 w 281"/>
                <a:gd name="T53" fmla="*/ 142 h 245"/>
                <a:gd name="T54" fmla="*/ 248 w 281"/>
                <a:gd name="T55" fmla="*/ 162 h 245"/>
                <a:gd name="T56" fmla="*/ 241 w 281"/>
                <a:gd name="T57" fmla="*/ 189 h 245"/>
                <a:gd name="T58" fmla="*/ 249 w 281"/>
                <a:gd name="T59" fmla="*/ 197 h 245"/>
                <a:gd name="T60" fmla="*/ 249 w 281"/>
                <a:gd name="T61" fmla="*/ 210 h 245"/>
                <a:gd name="T62" fmla="*/ 260 w 281"/>
                <a:gd name="T63" fmla="*/ 210 h 245"/>
                <a:gd name="T64" fmla="*/ 259 w 281"/>
                <a:gd name="T65" fmla="*/ 220 h 245"/>
                <a:gd name="T66" fmla="*/ 254 w 281"/>
                <a:gd name="T67" fmla="*/ 221 h 245"/>
                <a:gd name="T68" fmla="*/ 253 w 281"/>
                <a:gd name="T69" fmla="*/ 228 h 245"/>
                <a:gd name="T70" fmla="*/ 250 w 281"/>
                <a:gd name="T71" fmla="*/ 228 h 245"/>
                <a:gd name="T72" fmla="*/ 237 w 281"/>
                <a:gd name="T73" fmla="*/ 206 h 245"/>
                <a:gd name="T74" fmla="*/ 233 w 281"/>
                <a:gd name="T75" fmla="*/ 205 h 245"/>
                <a:gd name="T76" fmla="*/ 219 w 281"/>
                <a:gd name="T77" fmla="*/ 216 h 245"/>
                <a:gd name="T78" fmla="*/ 205 w 281"/>
                <a:gd name="T79" fmla="*/ 210 h 245"/>
                <a:gd name="T80" fmla="*/ 195 w 281"/>
                <a:gd name="T81" fmla="*/ 209 h 245"/>
                <a:gd name="T82" fmla="*/ 189 w 281"/>
                <a:gd name="T83" fmla="*/ 212 h 245"/>
                <a:gd name="T84" fmla="*/ 179 w 281"/>
                <a:gd name="T85" fmla="*/ 212 h 245"/>
                <a:gd name="T86" fmla="*/ 168 w 281"/>
                <a:gd name="T87" fmla="*/ 220 h 245"/>
                <a:gd name="T88" fmla="*/ 159 w 281"/>
                <a:gd name="T89" fmla="*/ 221 h 245"/>
                <a:gd name="T90" fmla="*/ 137 w 281"/>
                <a:gd name="T91" fmla="*/ 210 h 245"/>
                <a:gd name="T92" fmla="*/ 128 w 281"/>
                <a:gd name="T93" fmla="*/ 215 h 245"/>
                <a:gd name="T94" fmla="*/ 119 w 281"/>
                <a:gd name="T95" fmla="*/ 215 h 245"/>
                <a:gd name="T96" fmla="*/ 112 w 281"/>
                <a:gd name="T97" fmla="*/ 207 h 245"/>
                <a:gd name="T98" fmla="*/ 93 w 281"/>
                <a:gd name="T99" fmla="*/ 199 h 245"/>
                <a:gd name="T100" fmla="*/ 74 w 281"/>
                <a:gd name="T101" fmla="*/ 202 h 245"/>
                <a:gd name="T102" fmla="*/ 69 w 281"/>
                <a:gd name="T103" fmla="*/ 206 h 245"/>
                <a:gd name="T104" fmla="*/ 67 w 281"/>
                <a:gd name="T105" fmla="*/ 218 h 245"/>
                <a:gd name="T106" fmla="*/ 61 w 281"/>
                <a:gd name="T107" fmla="*/ 227 h 245"/>
                <a:gd name="T108" fmla="*/ 60 w 281"/>
                <a:gd name="T109" fmla="*/ 245 h 245"/>
                <a:gd name="T110" fmla="*/ 46 w 281"/>
                <a:gd name="T111" fmla="*/ 233 h 245"/>
                <a:gd name="T112" fmla="*/ 40 w 281"/>
                <a:gd name="T113" fmla="*/ 233 h 245"/>
                <a:gd name="T114" fmla="*/ 34 w 281"/>
                <a:gd name="T115" fmla="*/ 239 h 2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81" h="245">
                  <a:moveTo>
                    <a:pt x="34" y="239"/>
                  </a:moveTo>
                  <a:lnTo>
                    <a:pt x="34" y="225"/>
                  </a:lnTo>
                  <a:lnTo>
                    <a:pt x="13" y="220"/>
                  </a:lnTo>
                  <a:lnTo>
                    <a:pt x="12" y="210"/>
                  </a:lnTo>
                  <a:lnTo>
                    <a:pt x="2" y="197"/>
                  </a:lnTo>
                  <a:lnTo>
                    <a:pt x="0" y="187"/>
                  </a:lnTo>
                  <a:lnTo>
                    <a:pt x="1" y="177"/>
                  </a:lnTo>
                  <a:lnTo>
                    <a:pt x="13" y="176"/>
                  </a:lnTo>
                  <a:lnTo>
                    <a:pt x="19" y="169"/>
                  </a:lnTo>
                  <a:lnTo>
                    <a:pt x="44" y="167"/>
                  </a:lnTo>
                  <a:lnTo>
                    <a:pt x="60" y="164"/>
                  </a:lnTo>
                  <a:lnTo>
                    <a:pt x="62" y="151"/>
                  </a:lnTo>
                  <a:lnTo>
                    <a:pt x="72" y="137"/>
                  </a:lnTo>
                  <a:lnTo>
                    <a:pt x="71" y="89"/>
                  </a:lnTo>
                  <a:lnTo>
                    <a:pt x="97" y="80"/>
                  </a:lnTo>
                  <a:lnTo>
                    <a:pt x="149" y="39"/>
                  </a:lnTo>
                  <a:lnTo>
                    <a:pt x="209" y="0"/>
                  </a:lnTo>
                  <a:lnTo>
                    <a:pt x="238" y="9"/>
                  </a:lnTo>
                  <a:lnTo>
                    <a:pt x="248" y="20"/>
                  </a:lnTo>
                  <a:lnTo>
                    <a:pt x="261" y="12"/>
                  </a:lnTo>
                  <a:lnTo>
                    <a:pt x="266" y="45"/>
                  </a:lnTo>
                  <a:lnTo>
                    <a:pt x="273" y="50"/>
                  </a:lnTo>
                  <a:lnTo>
                    <a:pt x="274" y="57"/>
                  </a:lnTo>
                  <a:lnTo>
                    <a:pt x="281" y="64"/>
                  </a:lnTo>
                  <a:lnTo>
                    <a:pt x="278" y="73"/>
                  </a:lnTo>
                  <a:lnTo>
                    <a:pt x="271" y="115"/>
                  </a:lnTo>
                  <a:lnTo>
                    <a:pt x="271" y="142"/>
                  </a:lnTo>
                  <a:lnTo>
                    <a:pt x="248" y="162"/>
                  </a:lnTo>
                  <a:lnTo>
                    <a:pt x="241" y="189"/>
                  </a:lnTo>
                  <a:lnTo>
                    <a:pt x="249" y="197"/>
                  </a:lnTo>
                  <a:lnTo>
                    <a:pt x="249" y="210"/>
                  </a:lnTo>
                  <a:lnTo>
                    <a:pt x="260" y="210"/>
                  </a:lnTo>
                  <a:lnTo>
                    <a:pt x="259" y="220"/>
                  </a:lnTo>
                  <a:lnTo>
                    <a:pt x="254" y="221"/>
                  </a:lnTo>
                  <a:lnTo>
                    <a:pt x="253" y="228"/>
                  </a:lnTo>
                  <a:lnTo>
                    <a:pt x="250" y="228"/>
                  </a:lnTo>
                  <a:lnTo>
                    <a:pt x="237" y="206"/>
                  </a:lnTo>
                  <a:lnTo>
                    <a:pt x="233" y="205"/>
                  </a:lnTo>
                  <a:lnTo>
                    <a:pt x="219" y="216"/>
                  </a:lnTo>
                  <a:lnTo>
                    <a:pt x="205" y="210"/>
                  </a:lnTo>
                  <a:lnTo>
                    <a:pt x="195" y="209"/>
                  </a:lnTo>
                  <a:lnTo>
                    <a:pt x="189" y="212"/>
                  </a:lnTo>
                  <a:lnTo>
                    <a:pt x="179" y="212"/>
                  </a:lnTo>
                  <a:lnTo>
                    <a:pt x="168" y="220"/>
                  </a:lnTo>
                  <a:lnTo>
                    <a:pt x="159" y="221"/>
                  </a:lnTo>
                  <a:lnTo>
                    <a:pt x="137" y="210"/>
                  </a:lnTo>
                  <a:lnTo>
                    <a:pt x="128" y="215"/>
                  </a:lnTo>
                  <a:lnTo>
                    <a:pt x="119" y="215"/>
                  </a:lnTo>
                  <a:lnTo>
                    <a:pt x="112" y="207"/>
                  </a:lnTo>
                  <a:lnTo>
                    <a:pt x="93" y="199"/>
                  </a:lnTo>
                  <a:lnTo>
                    <a:pt x="74" y="202"/>
                  </a:lnTo>
                  <a:lnTo>
                    <a:pt x="69" y="206"/>
                  </a:lnTo>
                  <a:lnTo>
                    <a:pt x="67" y="218"/>
                  </a:lnTo>
                  <a:lnTo>
                    <a:pt x="61" y="227"/>
                  </a:lnTo>
                  <a:lnTo>
                    <a:pt x="60" y="245"/>
                  </a:lnTo>
                  <a:lnTo>
                    <a:pt x="46" y="233"/>
                  </a:lnTo>
                  <a:lnTo>
                    <a:pt x="40" y="233"/>
                  </a:lnTo>
                  <a:lnTo>
                    <a:pt x="34" y="23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415" name="Freeform 414">
              <a:extLst>
                <a:ext uri="{FF2B5EF4-FFF2-40B4-BE49-F238E27FC236}">
                  <a16:creationId xmlns:a16="http://schemas.microsoft.com/office/drawing/2014/main" id="{3B2AF206-4907-3B48-8ECF-2B47E95B7590}"/>
                </a:ext>
              </a:extLst>
            </p:cNvPr>
            <p:cNvSpPr>
              <a:spLocks/>
            </p:cNvSpPr>
            <p:nvPr/>
          </p:nvSpPr>
          <p:spPr bwMode="auto">
            <a:xfrm>
              <a:off x="5009909" y="3800011"/>
              <a:ext cx="357078" cy="310652"/>
            </a:xfrm>
            <a:custGeom>
              <a:avLst/>
              <a:gdLst>
                <a:gd name="T0" fmla="*/ 106 w 216"/>
                <a:gd name="T1" fmla="*/ 189 h 200"/>
                <a:gd name="T2" fmla="*/ 87 w 216"/>
                <a:gd name="T3" fmla="*/ 197 h 200"/>
                <a:gd name="T4" fmla="*/ 80 w 216"/>
                <a:gd name="T5" fmla="*/ 196 h 200"/>
                <a:gd name="T6" fmla="*/ 73 w 216"/>
                <a:gd name="T7" fmla="*/ 200 h 200"/>
                <a:gd name="T8" fmla="*/ 59 w 216"/>
                <a:gd name="T9" fmla="*/ 200 h 200"/>
                <a:gd name="T10" fmla="*/ 49 w 216"/>
                <a:gd name="T11" fmla="*/ 187 h 200"/>
                <a:gd name="T12" fmla="*/ 43 w 216"/>
                <a:gd name="T13" fmla="*/ 172 h 200"/>
                <a:gd name="T14" fmla="*/ 30 w 216"/>
                <a:gd name="T15" fmla="*/ 158 h 200"/>
                <a:gd name="T16" fmla="*/ 16 w 216"/>
                <a:gd name="T17" fmla="*/ 158 h 200"/>
                <a:gd name="T18" fmla="*/ 0 w 216"/>
                <a:gd name="T19" fmla="*/ 158 h 200"/>
                <a:gd name="T20" fmla="*/ 1 w 216"/>
                <a:gd name="T21" fmla="*/ 125 h 200"/>
                <a:gd name="T22" fmla="*/ 0 w 216"/>
                <a:gd name="T23" fmla="*/ 112 h 200"/>
                <a:gd name="T24" fmla="*/ 4 w 216"/>
                <a:gd name="T25" fmla="*/ 98 h 200"/>
                <a:gd name="T26" fmla="*/ 9 w 216"/>
                <a:gd name="T27" fmla="*/ 92 h 200"/>
                <a:gd name="T28" fmla="*/ 18 w 216"/>
                <a:gd name="T29" fmla="*/ 79 h 200"/>
                <a:gd name="T30" fmla="*/ 16 w 216"/>
                <a:gd name="T31" fmla="*/ 74 h 200"/>
                <a:gd name="T32" fmla="*/ 20 w 216"/>
                <a:gd name="T33" fmla="*/ 65 h 200"/>
                <a:gd name="T34" fmla="*/ 16 w 216"/>
                <a:gd name="T35" fmla="*/ 53 h 200"/>
                <a:gd name="T36" fmla="*/ 16 w 216"/>
                <a:gd name="T37" fmla="*/ 46 h 200"/>
                <a:gd name="T38" fmla="*/ 17 w 216"/>
                <a:gd name="T39" fmla="*/ 28 h 200"/>
                <a:gd name="T40" fmla="*/ 23 w 216"/>
                <a:gd name="T41" fmla="*/ 19 h 200"/>
                <a:gd name="T42" fmla="*/ 25 w 216"/>
                <a:gd name="T43" fmla="*/ 7 h 200"/>
                <a:gd name="T44" fmla="*/ 30 w 216"/>
                <a:gd name="T45" fmla="*/ 3 h 200"/>
                <a:gd name="T46" fmla="*/ 49 w 216"/>
                <a:gd name="T47" fmla="*/ 0 h 200"/>
                <a:gd name="T48" fmla="*/ 68 w 216"/>
                <a:gd name="T49" fmla="*/ 8 h 200"/>
                <a:gd name="T50" fmla="*/ 75 w 216"/>
                <a:gd name="T51" fmla="*/ 16 h 200"/>
                <a:gd name="T52" fmla="*/ 84 w 216"/>
                <a:gd name="T53" fmla="*/ 16 h 200"/>
                <a:gd name="T54" fmla="*/ 93 w 216"/>
                <a:gd name="T55" fmla="*/ 11 h 200"/>
                <a:gd name="T56" fmla="*/ 115 w 216"/>
                <a:gd name="T57" fmla="*/ 22 h 200"/>
                <a:gd name="T58" fmla="*/ 124 w 216"/>
                <a:gd name="T59" fmla="*/ 21 h 200"/>
                <a:gd name="T60" fmla="*/ 135 w 216"/>
                <a:gd name="T61" fmla="*/ 13 h 200"/>
                <a:gd name="T62" fmla="*/ 145 w 216"/>
                <a:gd name="T63" fmla="*/ 13 h 200"/>
                <a:gd name="T64" fmla="*/ 151 w 216"/>
                <a:gd name="T65" fmla="*/ 10 h 200"/>
                <a:gd name="T66" fmla="*/ 161 w 216"/>
                <a:gd name="T67" fmla="*/ 11 h 200"/>
                <a:gd name="T68" fmla="*/ 175 w 216"/>
                <a:gd name="T69" fmla="*/ 17 h 200"/>
                <a:gd name="T70" fmla="*/ 189 w 216"/>
                <a:gd name="T71" fmla="*/ 6 h 200"/>
                <a:gd name="T72" fmla="*/ 193 w 216"/>
                <a:gd name="T73" fmla="*/ 7 h 200"/>
                <a:gd name="T74" fmla="*/ 206 w 216"/>
                <a:gd name="T75" fmla="*/ 29 h 200"/>
                <a:gd name="T76" fmla="*/ 209 w 216"/>
                <a:gd name="T77" fmla="*/ 29 h 200"/>
                <a:gd name="T78" fmla="*/ 216 w 216"/>
                <a:gd name="T79" fmla="*/ 37 h 200"/>
                <a:gd name="T80" fmla="*/ 214 w 216"/>
                <a:gd name="T81" fmla="*/ 41 h 200"/>
                <a:gd name="T82" fmla="*/ 214 w 216"/>
                <a:gd name="T83" fmla="*/ 48 h 200"/>
                <a:gd name="T84" fmla="*/ 199 w 216"/>
                <a:gd name="T85" fmla="*/ 64 h 200"/>
                <a:gd name="T86" fmla="*/ 194 w 216"/>
                <a:gd name="T87" fmla="*/ 77 h 200"/>
                <a:gd name="T88" fmla="*/ 191 w 216"/>
                <a:gd name="T89" fmla="*/ 88 h 200"/>
                <a:gd name="T90" fmla="*/ 187 w 216"/>
                <a:gd name="T91" fmla="*/ 93 h 200"/>
                <a:gd name="T92" fmla="*/ 184 w 216"/>
                <a:gd name="T93" fmla="*/ 107 h 200"/>
                <a:gd name="T94" fmla="*/ 174 w 216"/>
                <a:gd name="T95" fmla="*/ 116 h 200"/>
                <a:gd name="T96" fmla="*/ 172 w 216"/>
                <a:gd name="T97" fmla="*/ 126 h 200"/>
                <a:gd name="T98" fmla="*/ 167 w 216"/>
                <a:gd name="T99" fmla="*/ 135 h 200"/>
                <a:gd name="T100" fmla="*/ 166 w 216"/>
                <a:gd name="T101" fmla="*/ 143 h 200"/>
                <a:gd name="T102" fmla="*/ 153 w 216"/>
                <a:gd name="T103" fmla="*/ 150 h 200"/>
                <a:gd name="T104" fmla="*/ 143 w 216"/>
                <a:gd name="T105" fmla="*/ 142 h 200"/>
                <a:gd name="T106" fmla="*/ 136 w 216"/>
                <a:gd name="T107" fmla="*/ 142 h 200"/>
                <a:gd name="T108" fmla="*/ 125 w 216"/>
                <a:gd name="T109" fmla="*/ 154 h 200"/>
                <a:gd name="T110" fmla="*/ 120 w 216"/>
                <a:gd name="T111" fmla="*/ 155 h 200"/>
                <a:gd name="T112" fmla="*/ 111 w 216"/>
                <a:gd name="T113" fmla="*/ 175 h 200"/>
                <a:gd name="T114" fmla="*/ 106 w 216"/>
                <a:gd name="T115" fmla="*/ 189 h 2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16" h="200">
                  <a:moveTo>
                    <a:pt x="106" y="189"/>
                  </a:moveTo>
                  <a:lnTo>
                    <a:pt x="87" y="197"/>
                  </a:lnTo>
                  <a:lnTo>
                    <a:pt x="80" y="196"/>
                  </a:lnTo>
                  <a:lnTo>
                    <a:pt x="73" y="200"/>
                  </a:lnTo>
                  <a:lnTo>
                    <a:pt x="59" y="200"/>
                  </a:lnTo>
                  <a:lnTo>
                    <a:pt x="49" y="187"/>
                  </a:lnTo>
                  <a:lnTo>
                    <a:pt x="43" y="172"/>
                  </a:lnTo>
                  <a:lnTo>
                    <a:pt x="30" y="158"/>
                  </a:lnTo>
                  <a:lnTo>
                    <a:pt x="16" y="158"/>
                  </a:lnTo>
                  <a:lnTo>
                    <a:pt x="0" y="158"/>
                  </a:lnTo>
                  <a:lnTo>
                    <a:pt x="1" y="125"/>
                  </a:lnTo>
                  <a:lnTo>
                    <a:pt x="0" y="112"/>
                  </a:lnTo>
                  <a:lnTo>
                    <a:pt x="4" y="98"/>
                  </a:lnTo>
                  <a:lnTo>
                    <a:pt x="9" y="92"/>
                  </a:lnTo>
                  <a:lnTo>
                    <a:pt x="18" y="79"/>
                  </a:lnTo>
                  <a:lnTo>
                    <a:pt x="16" y="74"/>
                  </a:lnTo>
                  <a:lnTo>
                    <a:pt x="20" y="65"/>
                  </a:lnTo>
                  <a:lnTo>
                    <a:pt x="16" y="53"/>
                  </a:lnTo>
                  <a:lnTo>
                    <a:pt x="16" y="46"/>
                  </a:lnTo>
                  <a:lnTo>
                    <a:pt x="17" y="28"/>
                  </a:lnTo>
                  <a:lnTo>
                    <a:pt x="23" y="19"/>
                  </a:lnTo>
                  <a:lnTo>
                    <a:pt x="25" y="7"/>
                  </a:lnTo>
                  <a:lnTo>
                    <a:pt x="30" y="3"/>
                  </a:lnTo>
                  <a:lnTo>
                    <a:pt x="49" y="0"/>
                  </a:lnTo>
                  <a:lnTo>
                    <a:pt x="68" y="8"/>
                  </a:lnTo>
                  <a:lnTo>
                    <a:pt x="75" y="16"/>
                  </a:lnTo>
                  <a:lnTo>
                    <a:pt x="84" y="16"/>
                  </a:lnTo>
                  <a:lnTo>
                    <a:pt x="93" y="11"/>
                  </a:lnTo>
                  <a:lnTo>
                    <a:pt x="115" y="22"/>
                  </a:lnTo>
                  <a:lnTo>
                    <a:pt x="124" y="21"/>
                  </a:lnTo>
                  <a:lnTo>
                    <a:pt x="135" y="13"/>
                  </a:lnTo>
                  <a:lnTo>
                    <a:pt x="145" y="13"/>
                  </a:lnTo>
                  <a:lnTo>
                    <a:pt x="151" y="10"/>
                  </a:lnTo>
                  <a:lnTo>
                    <a:pt x="161" y="11"/>
                  </a:lnTo>
                  <a:lnTo>
                    <a:pt x="175" y="17"/>
                  </a:lnTo>
                  <a:lnTo>
                    <a:pt x="189" y="6"/>
                  </a:lnTo>
                  <a:lnTo>
                    <a:pt x="193" y="7"/>
                  </a:lnTo>
                  <a:lnTo>
                    <a:pt x="206" y="29"/>
                  </a:lnTo>
                  <a:lnTo>
                    <a:pt x="209" y="29"/>
                  </a:lnTo>
                  <a:lnTo>
                    <a:pt x="216" y="37"/>
                  </a:lnTo>
                  <a:lnTo>
                    <a:pt x="214" y="41"/>
                  </a:lnTo>
                  <a:lnTo>
                    <a:pt x="214" y="48"/>
                  </a:lnTo>
                  <a:lnTo>
                    <a:pt x="199" y="64"/>
                  </a:lnTo>
                  <a:lnTo>
                    <a:pt x="194" y="77"/>
                  </a:lnTo>
                  <a:lnTo>
                    <a:pt x="191" y="88"/>
                  </a:lnTo>
                  <a:lnTo>
                    <a:pt x="187" y="93"/>
                  </a:lnTo>
                  <a:lnTo>
                    <a:pt x="184" y="107"/>
                  </a:lnTo>
                  <a:lnTo>
                    <a:pt x="174" y="116"/>
                  </a:lnTo>
                  <a:lnTo>
                    <a:pt x="172" y="126"/>
                  </a:lnTo>
                  <a:lnTo>
                    <a:pt x="167" y="135"/>
                  </a:lnTo>
                  <a:lnTo>
                    <a:pt x="166" y="143"/>
                  </a:lnTo>
                  <a:lnTo>
                    <a:pt x="153" y="150"/>
                  </a:lnTo>
                  <a:lnTo>
                    <a:pt x="143" y="142"/>
                  </a:lnTo>
                  <a:lnTo>
                    <a:pt x="136" y="142"/>
                  </a:lnTo>
                  <a:lnTo>
                    <a:pt x="125" y="154"/>
                  </a:lnTo>
                  <a:lnTo>
                    <a:pt x="120" y="155"/>
                  </a:lnTo>
                  <a:lnTo>
                    <a:pt x="111" y="175"/>
                  </a:lnTo>
                  <a:lnTo>
                    <a:pt x="106" y="18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416" name="Freeform 415">
              <a:extLst>
                <a:ext uri="{FF2B5EF4-FFF2-40B4-BE49-F238E27FC236}">
                  <a16:creationId xmlns:a16="http://schemas.microsoft.com/office/drawing/2014/main" id="{089DE1C8-17A4-8F42-8AD6-6F0C3671E028}"/>
                </a:ext>
              </a:extLst>
            </p:cNvPr>
            <p:cNvSpPr>
              <a:spLocks/>
            </p:cNvSpPr>
            <p:nvPr/>
          </p:nvSpPr>
          <p:spPr bwMode="auto">
            <a:xfrm>
              <a:off x="5014867" y="2532550"/>
              <a:ext cx="95882" cy="83876"/>
            </a:xfrm>
            <a:custGeom>
              <a:avLst/>
              <a:gdLst>
                <a:gd name="T0" fmla="*/ 42 w 58"/>
                <a:gd name="T1" fmla="*/ 0 h 54"/>
                <a:gd name="T2" fmla="*/ 55 w 58"/>
                <a:gd name="T3" fmla="*/ 0 h 54"/>
                <a:gd name="T4" fmla="*/ 58 w 58"/>
                <a:gd name="T5" fmla="*/ 7 h 54"/>
                <a:gd name="T6" fmla="*/ 55 w 58"/>
                <a:gd name="T7" fmla="*/ 25 h 54"/>
                <a:gd name="T8" fmla="*/ 51 w 58"/>
                <a:gd name="T9" fmla="*/ 33 h 54"/>
                <a:gd name="T10" fmla="*/ 42 w 58"/>
                <a:gd name="T11" fmla="*/ 33 h 54"/>
                <a:gd name="T12" fmla="*/ 45 w 58"/>
                <a:gd name="T13" fmla="*/ 54 h 54"/>
                <a:gd name="T14" fmla="*/ 36 w 58"/>
                <a:gd name="T15" fmla="*/ 49 h 54"/>
                <a:gd name="T16" fmla="*/ 26 w 58"/>
                <a:gd name="T17" fmla="*/ 40 h 54"/>
                <a:gd name="T18" fmla="*/ 11 w 58"/>
                <a:gd name="T19" fmla="*/ 44 h 54"/>
                <a:gd name="T20" fmla="*/ 0 w 58"/>
                <a:gd name="T21" fmla="*/ 43 h 54"/>
                <a:gd name="T22" fmla="*/ 8 w 58"/>
                <a:gd name="T23" fmla="*/ 37 h 54"/>
                <a:gd name="T24" fmla="*/ 21 w 58"/>
                <a:gd name="T25" fmla="*/ 8 h 54"/>
                <a:gd name="T26" fmla="*/ 42 w 58"/>
                <a:gd name="T27" fmla="*/ 0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8" h="54">
                  <a:moveTo>
                    <a:pt x="42" y="0"/>
                  </a:moveTo>
                  <a:lnTo>
                    <a:pt x="55" y="0"/>
                  </a:lnTo>
                  <a:lnTo>
                    <a:pt x="58" y="7"/>
                  </a:lnTo>
                  <a:lnTo>
                    <a:pt x="55" y="25"/>
                  </a:lnTo>
                  <a:lnTo>
                    <a:pt x="51" y="33"/>
                  </a:lnTo>
                  <a:lnTo>
                    <a:pt x="42" y="33"/>
                  </a:lnTo>
                  <a:lnTo>
                    <a:pt x="45" y="54"/>
                  </a:lnTo>
                  <a:lnTo>
                    <a:pt x="36" y="49"/>
                  </a:lnTo>
                  <a:lnTo>
                    <a:pt x="26" y="40"/>
                  </a:lnTo>
                  <a:lnTo>
                    <a:pt x="11" y="44"/>
                  </a:lnTo>
                  <a:lnTo>
                    <a:pt x="0" y="43"/>
                  </a:lnTo>
                  <a:lnTo>
                    <a:pt x="8" y="37"/>
                  </a:lnTo>
                  <a:lnTo>
                    <a:pt x="21" y="8"/>
                  </a:lnTo>
                  <a:lnTo>
                    <a:pt x="42"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417" name="Freeform 416">
              <a:extLst>
                <a:ext uri="{FF2B5EF4-FFF2-40B4-BE49-F238E27FC236}">
                  <a16:creationId xmlns:a16="http://schemas.microsoft.com/office/drawing/2014/main" id="{AC27BD61-8496-9C47-9BF2-F4BC336BBDA4}"/>
                </a:ext>
              </a:extLst>
            </p:cNvPr>
            <p:cNvSpPr>
              <a:spLocks/>
            </p:cNvSpPr>
            <p:nvPr/>
          </p:nvSpPr>
          <p:spPr bwMode="auto">
            <a:xfrm>
              <a:off x="5046278" y="2016868"/>
              <a:ext cx="562069" cy="374337"/>
            </a:xfrm>
            <a:custGeom>
              <a:avLst/>
              <a:gdLst>
                <a:gd name="T0" fmla="*/ 294 w 340"/>
                <a:gd name="T1" fmla="*/ 0 h 241"/>
                <a:gd name="T2" fmla="*/ 338 w 340"/>
                <a:gd name="T3" fmla="*/ 13 h 241"/>
                <a:gd name="T4" fmla="*/ 322 w 340"/>
                <a:gd name="T5" fmla="*/ 17 h 241"/>
                <a:gd name="T6" fmla="*/ 340 w 340"/>
                <a:gd name="T7" fmla="*/ 28 h 241"/>
                <a:gd name="T8" fmla="*/ 319 w 340"/>
                <a:gd name="T9" fmla="*/ 35 h 241"/>
                <a:gd name="T10" fmla="*/ 309 w 340"/>
                <a:gd name="T11" fmla="*/ 37 h 241"/>
                <a:gd name="T12" fmla="*/ 311 w 340"/>
                <a:gd name="T13" fmla="*/ 24 h 241"/>
                <a:gd name="T14" fmla="*/ 293 w 340"/>
                <a:gd name="T15" fmla="*/ 18 h 241"/>
                <a:gd name="T16" fmla="*/ 274 w 340"/>
                <a:gd name="T17" fmla="*/ 23 h 241"/>
                <a:gd name="T18" fmla="*/ 270 w 340"/>
                <a:gd name="T19" fmla="*/ 36 h 241"/>
                <a:gd name="T20" fmla="*/ 259 w 340"/>
                <a:gd name="T21" fmla="*/ 44 h 241"/>
                <a:gd name="T22" fmla="*/ 244 w 340"/>
                <a:gd name="T23" fmla="*/ 40 h 241"/>
                <a:gd name="T24" fmla="*/ 227 w 340"/>
                <a:gd name="T25" fmla="*/ 40 h 241"/>
                <a:gd name="T26" fmla="*/ 210 w 340"/>
                <a:gd name="T27" fmla="*/ 31 h 241"/>
                <a:gd name="T28" fmla="*/ 203 w 340"/>
                <a:gd name="T29" fmla="*/ 36 h 241"/>
                <a:gd name="T30" fmla="*/ 195 w 340"/>
                <a:gd name="T31" fmla="*/ 37 h 241"/>
                <a:gd name="T32" fmla="*/ 195 w 340"/>
                <a:gd name="T33" fmla="*/ 48 h 241"/>
                <a:gd name="T34" fmla="*/ 170 w 340"/>
                <a:gd name="T35" fmla="*/ 45 h 241"/>
                <a:gd name="T36" fmla="*/ 168 w 340"/>
                <a:gd name="T37" fmla="*/ 55 h 241"/>
                <a:gd name="T38" fmla="*/ 155 w 340"/>
                <a:gd name="T39" fmla="*/ 55 h 241"/>
                <a:gd name="T40" fmla="*/ 148 w 340"/>
                <a:gd name="T41" fmla="*/ 68 h 241"/>
                <a:gd name="T42" fmla="*/ 137 w 340"/>
                <a:gd name="T43" fmla="*/ 88 h 241"/>
                <a:gd name="T44" fmla="*/ 118 w 340"/>
                <a:gd name="T45" fmla="*/ 114 h 241"/>
                <a:gd name="T46" fmla="*/ 124 w 340"/>
                <a:gd name="T47" fmla="*/ 120 h 241"/>
                <a:gd name="T48" fmla="*/ 120 w 340"/>
                <a:gd name="T49" fmla="*/ 127 h 241"/>
                <a:gd name="T50" fmla="*/ 106 w 340"/>
                <a:gd name="T51" fmla="*/ 127 h 241"/>
                <a:gd name="T52" fmla="*/ 98 w 340"/>
                <a:gd name="T53" fmla="*/ 145 h 241"/>
                <a:gd name="T54" fmla="*/ 102 w 340"/>
                <a:gd name="T55" fmla="*/ 170 h 241"/>
                <a:gd name="T56" fmla="*/ 112 w 340"/>
                <a:gd name="T57" fmla="*/ 179 h 241"/>
                <a:gd name="T58" fmla="*/ 109 w 340"/>
                <a:gd name="T59" fmla="*/ 202 h 241"/>
                <a:gd name="T60" fmla="*/ 98 w 340"/>
                <a:gd name="T61" fmla="*/ 215 h 241"/>
                <a:gd name="T62" fmla="*/ 92 w 340"/>
                <a:gd name="T63" fmla="*/ 226 h 241"/>
                <a:gd name="T64" fmla="*/ 81 w 340"/>
                <a:gd name="T65" fmla="*/ 214 h 241"/>
                <a:gd name="T66" fmla="*/ 54 w 340"/>
                <a:gd name="T67" fmla="*/ 237 h 241"/>
                <a:gd name="T68" fmla="*/ 34 w 340"/>
                <a:gd name="T69" fmla="*/ 241 h 241"/>
                <a:gd name="T70" fmla="*/ 13 w 340"/>
                <a:gd name="T71" fmla="*/ 231 h 241"/>
                <a:gd name="T72" fmla="*/ 7 w 340"/>
                <a:gd name="T73" fmla="*/ 211 h 241"/>
                <a:gd name="T74" fmla="*/ 0 w 340"/>
                <a:gd name="T75" fmla="*/ 166 h 241"/>
                <a:gd name="T76" fmla="*/ 13 w 340"/>
                <a:gd name="T77" fmla="*/ 154 h 241"/>
                <a:gd name="T78" fmla="*/ 50 w 340"/>
                <a:gd name="T79" fmla="*/ 139 h 241"/>
                <a:gd name="T80" fmla="*/ 76 w 340"/>
                <a:gd name="T81" fmla="*/ 119 h 241"/>
                <a:gd name="T82" fmla="*/ 99 w 340"/>
                <a:gd name="T83" fmla="*/ 94 h 241"/>
                <a:gd name="T84" fmla="*/ 128 w 340"/>
                <a:gd name="T85" fmla="*/ 59 h 241"/>
                <a:gd name="T86" fmla="*/ 149 w 340"/>
                <a:gd name="T87" fmla="*/ 45 h 241"/>
                <a:gd name="T88" fmla="*/ 182 w 340"/>
                <a:gd name="T89" fmla="*/ 24 h 241"/>
                <a:gd name="T90" fmla="*/ 209 w 340"/>
                <a:gd name="T91" fmla="*/ 16 h 241"/>
                <a:gd name="T92" fmla="*/ 231 w 340"/>
                <a:gd name="T93" fmla="*/ 17 h 241"/>
                <a:gd name="T94" fmla="*/ 247 w 340"/>
                <a:gd name="T95" fmla="*/ 3 h 241"/>
                <a:gd name="T96" fmla="*/ 271 w 340"/>
                <a:gd name="T97" fmla="*/ 3 h 241"/>
                <a:gd name="T98" fmla="*/ 294 w 340"/>
                <a:gd name="T99" fmla="*/ 0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340" h="241">
                  <a:moveTo>
                    <a:pt x="294" y="0"/>
                  </a:moveTo>
                  <a:lnTo>
                    <a:pt x="338" y="13"/>
                  </a:lnTo>
                  <a:lnTo>
                    <a:pt x="322" y="17"/>
                  </a:lnTo>
                  <a:lnTo>
                    <a:pt x="340" y="28"/>
                  </a:lnTo>
                  <a:lnTo>
                    <a:pt x="319" y="35"/>
                  </a:lnTo>
                  <a:lnTo>
                    <a:pt x="309" y="37"/>
                  </a:lnTo>
                  <a:lnTo>
                    <a:pt x="311" y="24"/>
                  </a:lnTo>
                  <a:lnTo>
                    <a:pt x="293" y="18"/>
                  </a:lnTo>
                  <a:lnTo>
                    <a:pt x="274" y="23"/>
                  </a:lnTo>
                  <a:lnTo>
                    <a:pt x="270" y="36"/>
                  </a:lnTo>
                  <a:lnTo>
                    <a:pt x="259" y="44"/>
                  </a:lnTo>
                  <a:lnTo>
                    <a:pt x="244" y="40"/>
                  </a:lnTo>
                  <a:lnTo>
                    <a:pt x="227" y="40"/>
                  </a:lnTo>
                  <a:lnTo>
                    <a:pt x="210" y="31"/>
                  </a:lnTo>
                  <a:lnTo>
                    <a:pt x="203" y="36"/>
                  </a:lnTo>
                  <a:lnTo>
                    <a:pt x="195" y="37"/>
                  </a:lnTo>
                  <a:lnTo>
                    <a:pt x="195" y="48"/>
                  </a:lnTo>
                  <a:lnTo>
                    <a:pt x="170" y="45"/>
                  </a:lnTo>
                  <a:lnTo>
                    <a:pt x="168" y="55"/>
                  </a:lnTo>
                  <a:lnTo>
                    <a:pt x="155" y="55"/>
                  </a:lnTo>
                  <a:lnTo>
                    <a:pt x="148" y="68"/>
                  </a:lnTo>
                  <a:lnTo>
                    <a:pt x="137" y="88"/>
                  </a:lnTo>
                  <a:lnTo>
                    <a:pt x="118" y="114"/>
                  </a:lnTo>
                  <a:lnTo>
                    <a:pt x="124" y="120"/>
                  </a:lnTo>
                  <a:lnTo>
                    <a:pt x="120" y="127"/>
                  </a:lnTo>
                  <a:lnTo>
                    <a:pt x="106" y="127"/>
                  </a:lnTo>
                  <a:lnTo>
                    <a:pt x="98" y="145"/>
                  </a:lnTo>
                  <a:lnTo>
                    <a:pt x="102" y="170"/>
                  </a:lnTo>
                  <a:lnTo>
                    <a:pt x="112" y="179"/>
                  </a:lnTo>
                  <a:lnTo>
                    <a:pt x="109" y="202"/>
                  </a:lnTo>
                  <a:lnTo>
                    <a:pt x="98" y="215"/>
                  </a:lnTo>
                  <a:lnTo>
                    <a:pt x="92" y="226"/>
                  </a:lnTo>
                  <a:lnTo>
                    <a:pt x="81" y="214"/>
                  </a:lnTo>
                  <a:lnTo>
                    <a:pt x="54" y="237"/>
                  </a:lnTo>
                  <a:lnTo>
                    <a:pt x="34" y="241"/>
                  </a:lnTo>
                  <a:lnTo>
                    <a:pt x="13" y="231"/>
                  </a:lnTo>
                  <a:lnTo>
                    <a:pt x="7" y="211"/>
                  </a:lnTo>
                  <a:lnTo>
                    <a:pt x="0" y="166"/>
                  </a:lnTo>
                  <a:lnTo>
                    <a:pt x="13" y="154"/>
                  </a:lnTo>
                  <a:lnTo>
                    <a:pt x="50" y="139"/>
                  </a:lnTo>
                  <a:lnTo>
                    <a:pt x="76" y="119"/>
                  </a:lnTo>
                  <a:lnTo>
                    <a:pt x="99" y="94"/>
                  </a:lnTo>
                  <a:lnTo>
                    <a:pt x="128" y="59"/>
                  </a:lnTo>
                  <a:lnTo>
                    <a:pt x="149" y="45"/>
                  </a:lnTo>
                  <a:lnTo>
                    <a:pt x="182" y="24"/>
                  </a:lnTo>
                  <a:lnTo>
                    <a:pt x="209" y="16"/>
                  </a:lnTo>
                  <a:lnTo>
                    <a:pt x="231" y="17"/>
                  </a:lnTo>
                  <a:lnTo>
                    <a:pt x="247" y="3"/>
                  </a:lnTo>
                  <a:lnTo>
                    <a:pt x="271" y="3"/>
                  </a:lnTo>
                  <a:lnTo>
                    <a:pt x="294"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418" name="Freeform 417">
              <a:extLst>
                <a:ext uri="{FF2B5EF4-FFF2-40B4-BE49-F238E27FC236}">
                  <a16:creationId xmlns:a16="http://schemas.microsoft.com/office/drawing/2014/main" id="{826275A0-3656-8145-9A29-7BCA47E20C6A}"/>
                </a:ext>
              </a:extLst>
            </p:cNvPr>
            <p:cNvSpPr>
              <a:spLocks/>
            </p:cNvSpPr>
            <p:nvPr/>
          </p:nvSpPr>
          <p:spPr bwMode="auto">
            <a:xfrm>
              <a:off x="5332271" y="1839796"/>
              <a:ext cx="79351" cy="23300"/>
            </a:xfrm>
            <a:custGeom>
              <a:avLst/>
              <a:gdLst>
                <a:gd name="T0" fmla="*/ 48 w 48"/>
                <a:gd name="T1" fmla="*/ 9 h 15"/>
                <a:gd name="T2" fmla="*/ 23 w 48"/>
                <a:gd name="T3" fmla="*/ 15 h 15"/>
                <a:gd name="T4" fmla="*/ 1 w 48"/>
                <a:gd name="T5" fmla="*/ 11 h 15"/>
                <a:gd name="T6" fmla="*/ 8 w 48"/>
                <a:gd name="T7" fmla="*/ 8 h 15"/>
                <a:gd name="T8" fmla="*/ 0 w 48"/>
                <a:gd name="T9" fmla="*/ 3 h 15"/>
                <a:gd name="T10" fmla="*/ 24 w 48"/>
                <a:gd name="T11" fmla="*/ 0 h 15"/>
                <a:gd name="T12" fmla="*/ 30 w 48"/>
                <a:gd name="T13" fmla="*/ 5 h 15"/>
                <a:gd name="T14" fmla="*/ 48 w 48"/>
                <a:gd name="T15" fmla="*/ 9 h 1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8" h="15">
                  <a:moveTo>
                    <a:pt x="48" y="9"/>
                  </a:moveTo>
                  <a:lnTo>
                    <a:pt x="23" y="15"/>
                  </a:lnTo>
                  <a:lnTo>
                    <a:pt x="1" y="11"/>
                  </a:lnTo>
                  <a:lnTo>
                    <a:pt x="8" y="8"/>
                  </a:lnTo>
                  <a:lnTo>
                    <a:pt x="0" y="3"/>
                  </a:lnTo>
                  <a:lnTo>
                    <a:pt x="24" y="0"/>
                  </a:lnTo>
                  <a:lnTo>
                    <a:pt x="30" y="5"/>
                  </a:lnTo>
                  <a:lnTo>
                    <a:pt x="48" y="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419" name="Freeform 418">
              <a:extLst>
                <a:ext uri="{FF2B5EF4-FFF2-40B4-BE49-F238E27FC236}">
                  <a16:creationId xmlns:a16="http://schemas.microsoft.com/office/drawing/2014/main" id="{629514F7-6BF2-F14E-9DA3-497FF23853E1}"/>
                </a:ext>
              </a:extLst>
            </p:cNvPr>
            <p:cNvSpPr>
              <a:spLocks/>
            </p:cNvSpPr>
            <p:nvPr/>
          </p:nvSpPr>
          <p:spPr bwMode="auto">
            <a:xfrm>
              <a:off x="5127282" y="1805626"/>
              <a:ext cx="214909" cy="73003"/>
            </a:xfrm>
            <a:custGeom>
              <a:avLst/>
              <a:gdLst>
                <a:gd name="T0" fmla="*/ 89 w 130"/>
                <a:gd name="T1" fmla="*/ 4 h 47"/>
                <a:gd name="T2" fmla="*/ 130 w 130"/>
                <a:gd name="T3" fmla="*/ 15 h 47"/>
                <a:gd name="T4" fmla="*/ 102 w 130"/>
                <a:gd name="T5" fmla="*/ 21 h 47"/>
                <a:gd name="T6" fmla="*/ 98 w 130"/>
                <a:gd name="T7" fmla="*/ 31 h 47"/>
                <a:gd name="T8" fmla="*/ 88 w 130"/>
                <a:gd name="T9" fmla="*/ 34 h 47"/>
                <a:gd name="T10" fmla="*/ 85 w 130"/>
                <a:gd name="T11" fmla="*/ 46 h 47"/>
                <a:gd name="T12" fmla="*/ 70 w 130"/>
                <a:gd name="T13" fmla="*/ 47 h 47"/>
                <a:gd name="T14" fmla="*/ 43 w 130"/>
                <a:gd name="T15" fmla="*/ 38 h 47"/>
                <a:gd name="T16" fmla="*/ 53 w 130"/>
                <a:gd name="T17" fmla="*/ 32 h 47"/>
                <a:gd name="T18" fmla="*/ 35 w 130"/>
                <a:gd name="T19" fmla="*/ 28 h 47"/>
                <a:gd name="T20" fmla="*/ 10 w 130"/>
                <a:gd name="T21" fmla="*/ 16 h 47"/>
                <a:gd name="T22" fmla="*/ 0 w 130"/>
                <a:gd name="T23" fmla="*/ 5 h 47"/>
                <a:gd name="T24" fmla="*/ 30 w 130"/>
                <a:gd name="T25" fmla="*/ 0 h 47"/>
                <a:gd name="T26" fmla="*/ 37 w 130"/>
                <a:gd name="T27" fmla="*/ 5 h 47"/>
                <a:gd name="T28" fmla="*/ 54 w 130"/>
                <a:gd name="T29" fmla="*/ 5 h 47"/>
                <a:gd name="T30" fmla="*/ 57 w 130"/>
                <a:gd name="T31" fmla="*/ 0 h 47"/>
                <a:gd name="T32" fmla="*/ 74 w 130"/>
                <a:gd name="T33" fmla="*/ 0 h 47"/>
                <a:gd name="T34" fmla="*/ 89 w 130"/>
                <a:gd name="T35" fmla="*/ 4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30" h="47">
                  <a:moveTo>
                    <a:pt x="89" y="4"/>
                  </a:moveTo>
                  <a:lnTo>
                    <a:pt x="130" y="15"/>
                  </a:lnTo>
                  <a:lnTo>
                    <a:pt x="102" y="21"/>
                  </a:lnTo>
                  <a:lnTo>
                    <a:pt x="98" y="31"/>
                  </a:lnTo>
                  <a:lnTo>
                    <a:pt x="88" y="34"/>
                  </a:lnTo>
                  <a:lnTo>
                    <a:pt x="85" y="46"/>
                  </a:lnTo>
                  <a:lnTo>
                    <a:pt x="70" y="47"/>
                  </a:lnTo>
                  <a:lnTo>
                    <a:pt x="43" y="38"/>
                  </a:lnTo>
                  <a:lnTo>
                    <a:pt x="53" y="32"/>
                  </a:lnTo>
                  <a:lnTo>
                    <a:pt x="35" y="28"/>
                  </a:lnTo>
                  <a:lnTo>
                    <a:pt x="10" y="16"/>
                  </a:lnTo>
                  <a:lnTo>
                    <a:pt x="0" y="5"/>
                  </a:lnTo>
                  <a:lnTo>
                    <a:pt x="30" y="0"/>
                  </a:lnTo>
                  <a:lnTo>
                    <a:pt x="37" y="5"/>
                  </a:lnTo>
                  <a:lnTo>
                    <a:pt x="54" y="5"/>
                  </a:lnTo>
                  <a:lnTo>
                    <a:pt x="57" y="0"/>
                  </a:lnTo>
                  <a:lnTo>
                    <a:pt x="74" y="0"/>
                  </a:lnTo>
                  <a:lnTo>
                    <a:pt x="89" y="4"/>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420" name="Freeform 419">
              <a:extLst>
                <a:ext uri="{FF2B5EF4-FFF2-40B4-BE49-F238E27FC236}">
                  <a16:creationId xmlns:a16="http://schemas.microsoft.com/office/drawing/2014/main" id="{55FB5B82-D349-DB4B-90C0-5555BE951EF0}"/>
                </a:ext>
              </a:extLst>
            </p:cNvPr>
            <p:cNvSpPr>
              <a:spLocks/>
            </p:cNvSpPr>
            <p:nvPr/>
          </p:nvSpPr>
          <p:spPr bwMode="auto">
            <a:xfrm>
              <a:off x="5254574" y="1793199"/>
              <a:ext cx="191765" cy="26405"/>
            </a:xfrm>
            <a:custGeom>
              <a:avLst/>
              <a:gdLst>
                <a:gd name="T0" fmla="*/ 92 w 116"/>
                <a:gd name="T1" fmla="*/ 3 h 17"/>
                <a:gd name="T2" fmla="*/ 116 w 116"/>
                <a:gd name="T3" fmla="*/ 8 h 17"/>
                <a:gd name="T4" fmla="*/ 101 w 116"/>
                <a:gd name="T5" fmla="*/ 15 h 17"/>
                <a:gd name="T6" fmla="*/ 68 w 116"/>
                <a:gd name="T7" fmla="*/ 17 h 17"/>
                <a:gd name="T8" fmla="*/ 34 w 116"/>
                <a:gd name="T9" fmla="*/ 14 h 17"/>
                <a:gd name="T10" fmla="*/ 31 w 116"/>
                <a:gd name="T11" fmla="*/ 11 h 17"/>
                <a:gd name="T12" fmla="*/ 14 w 116"/>
                <a:gd name="T13" fmla="*/ 11 h 17"/>
                <a:gd name="T14" fmla="*/ 0 w 116"/>
                <a:gd name="T15" fmla="*/ 4 h 17"/>
                <a:gd name="T16" fmla="*/ 35 w 116"/>
                <a:gd name="T17" fmla="*/ 1 h 17"/>
                <a:gd name="T18" fmla="*/ 52 w 116"/>
                <a:gd name="T19" fmla="*/ 4 h 17"/>
                <a:gd name="T20" fmla="*/ 62 w 116"/>
                <a:gd name="T21" fmla="*/ 0 h 17"/>
                <a:gd name="T22" fmla="*/ 92 w 116"/>
                <a:gd name="T23" fmla="*/ 3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16" h="17">
                  <a:moveTo>
                    <a:pt x="92" y="3"/>
                  </a:moveTo>
                  <a:lnTo>
                    <a:pt x="116" y="8"/>
                  </a:lnTo>
                  <a:lnTo>
                    <a:pt x="101" y="15"/>
                  </a:lnTo>
                  <a:lnTo>
                    <a:pt x="68" y="17"/>
                  </a:lnTo>
                  <a:lnTo>
                    <a:pt x="34" y="14"/>
                  </a:lnTo>
                  <a:lnTo>
                    <a:pt x="31" y="11"/>
                  </a:lnTo>
                  <a:lnTo>
                    <a:pt x="14" y="11"/>
                  </a:lnTo>
                  <a:lnTo>
                    <a:pt x="0" y="4"/>
                  </a:lnTo>
                  <a:lnTo>
                    <a:pt x="35" y="1"/>
                  </a:lnTo>
                  <a:lnTo>
                    <a:pt x="52" y="4"/>
                  </a:lnTo>
                  <a:lnTo>
                    <a:pt x="62" y="0"/>
                  </a:lnTo>
                  <a:lnTo>
                    <a:pt x="92" y="3"/>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421" name="Freeform 420">
              <a:extLst>
                <a:ext uri="{FF2B5EF4-FFF2-40B4-BE49-F238E27FC236}">
                  <a16:creationId xmlns:a16="http://schemas.microsoft.com/office/drawing/2014/main" id="{6B954FA0-76D7-284D-A37B-E40C60A9F2D4}"/>
                </a:ext>
              </a:extLst>
            </p:cNvPr>
            <p:cNvSpPr>
              <a:spLocks/>
            </p:cNvSpPr>
            <p:nvPr/>
          </p:nvSpPr>
          <p:spPr bwMode="auto">
            <a:xfrm>
              <a:off x="6482858" y="3444313"/>
              <a:ext cx="221521" cy="267160"/>
            </a:xfrm>
            <a:custGeom>
              <a:avLst/>
              <a:gdLst>
                <a:gd name="T0" fmla="*/ 120 w 134"/>
                <a:gd name="T1" fmla="*/ 79 h 172"/>
                <a:gd name="T2" fmla="*/ 114 w 134"/>
                <a:gd name="T3" fmla="*/ 93 h 172"/>
                <a:gd name="T4" fmla="*/ 106 w 134"/>
                <a:gd name="T5" fmla="*/ 92 h 172"/>
                <a:gd name="T6" fmla="*/ 103 w 134"/>
                <a:gd name="T7" fmla="*/ 97 h 172"/>
                <a:gd name="T8" fmla="*/ 101 w 134"/>
                <a:gd name="T9" fmla="*/ 107 h 172"/>
                <a:gd name="T10" fmla="*/ 104 w 134"/>
                <a:gd name="T11" fmla="*/ 121 h 172"/>
                <a:gd name="T12" fmla="*/ 103 w 134"/>
                <a:gd name="T13" fmla="*/ 124 h 172"/>
                <a:gd name="T14" fmla="*/ 95 w 134"/>
                <a:gd name="T15" fmla="*/ 124 h 172"/>
                <a:gd name="T16" fmla="*/ 84 w 134"/>
                <a:gd name="T17" fmla="*/ 132 h 172"/>
                <a:gd name="T18" fmla="*/ 83 w 134"/>
                <a:gd name="T19" fmla="*/ 142 h 172"/>
                <a:gd name="T20" fmla="*/ 79 w 134"/>
                <a:gd name="T21" fmla="*/ 146 h 172"/>
                <a:gd name="T22" fmla="*/ 68 w 134"/>
                <a:gd name="T23" fmla="*/ 146 h 172"/>
                <a:gd name="T24" fmla="*/ 61 w 134"/>
                <a:gd name="T25" fmla="*/ 151 h 172"/>
                <a:gd name="T26" fmla="*/ 62 w 134"/>
                <a:gd name="T27" fmla="*/ 159 h 172"/>
                <a:gd name="T28" fmla="*/ 54 w 134"/>
                <a:gd name="T29" fmla="*/ 165 h 172"/>
                <a:gd name="T30" fmla="*/ 43 w 134"/>
                <a:gd name="T31" fmla="*/ 163 h 172"/>
                <a:gd name="T32" fmla="*/ 32 w 134"/>
                <a:gd name="T33" fmla="*/ 170 h 172"/>
                <a:gd name="T34" fmla="*/ 23 w 134"/>
                <a:gd name="T35" fmla="*/ 172 h 172"/>
                <a:gd name="T36" fmla="*/ 16 w 134"/>
                <a:gd name="T37" fmla="*/ 157 h 172"/>
                <a:gd name="T38" fmla="*/ 0 w 134"/>
                <a:gd name="T39" fmla="*/ 123 h 172"/>
                <a:gd name="T40" fmla="*/ 52 w 134"/>
                <a:gd name="T41" fmla="*/ 102 h 172"/>
                <a:gd name="T42" fmla="*/ 60 w 134"/>
                <a:gd name="T43" fmla="*/ 60 h 172"/>
                <a:gd name="T44" fmla="*/ 51 w 134"/>
                <a:gd name="T45" fmla="*/ 46 h 172"/>
                <a:gd name="T46" fmla="*/ 50 w 134"/>
                <a:gd name="T47" fmla="*/ 37 h 172"/>
                <a:gd name="T48" fmla="*/ 54 w 134"/>
                <a:gd name="T49" fmla="*/ 29 h 172"/>
                <a:gd name="T50" fmla="*/ 54 w 134"/>
                <a:gd name="T51" fmla="*/ 20 h 172"/>
                <a:gd name="T52" fmla="*/ 61 w 134"/>
                <a:gd name="T53" fmla="*/ 16 h 172"/>
                <a:gd name="T54" fmla="*/ 58 w 134"/>
                <a:gd name="T55" fmla="*/ 13 h 172"/>
                <a:gd name="T56" fmla="*/ 57 w 134"/>
                <a:gd name="T57" fmla="*/ 0 h 172"/>
                <a:gd name="T58" fmla="*/ 67 w 134"/>
                <a:gd name="T59" fmla="*/ 0 h 172"/>
                <a:gd name="T60" fmla="*/ 76 w 134"/>
                <a:gd name="T61" fmla="*/ 14 h 172"/>
                <a:gd name="T62" fmla="*/ 87 w 134"/>
                <a:gd name="T63" fmla="*/ 21 h 172"/>
                <a:gd name="T64" fmla="*/ 101 w 134"/>
                <a:gd name="T65" fmla="*/ 24 h 172"/>
                <a:gd name="T66" fmla="*/ 112 w 134"/>
                <a:gd name="T67" fmla="*/ 28 h 172"/>
                <a:gd name="T68" fmla="*/ 121 w 134"/>
                <a:gd name="T69" fmla="*/ 40 h 172"/>
                <a:gd name="T70" fmla="*/ 127 w 134"/>
                <a:gd name="T71" fmla="*/ 47 h 172"/>
                <a:gd name="T72" fmla="*/ 134 w 134"/>
                <a:gd name="T73" fmla="*/ 49 h 172"/>
                <a:gd name="T74" fmla="*/ 134 w 134"/>
                <a:gd name="T75" fmla="*/ 54 h 172"/>
                <a:gd name="T76" fmla="*/ 129 w 134"/>
                <a:gd name="T77" fmla="*/ 66 h 172"/>
                <a:gd name="T78" fmla="*/ 127 w 134"/>
                <a:gd name="T79" fmla="*/ 72 h 172"/>
                <a:gd name="T80" fmla="*/ 120 w 134"/>
                <a:gd name="T81" fmla="*/ 79 h 1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34" h="172">
                  <a:moveTo>
                    <a:pt x="120" y="79"/>
                  </a:moveTo>
                  <a:lnTo>
                    <a:pt x="114" y="93"/>
                  </a:lnTo>
                  <a:lnTo>
                    <a:pt x="106" y="92"/>
                  </a:lnTo>
                  <a:lnTo>
                    <a:pt x="103" y="97"/>
                  </a:lnTo>
                  <a:lnTo>
                    <a:pt x="101" y="107"/>
                  </a:lnTo>
                  <a:lnTo>
                    <a:pt x="104" y="121"/>
                  </a:lnTo>
                  <a:lnTo>
                    <a:pt x="103" y="124"/>
                  </a:lnTo>
                  <a:lnTo>
                    <a:pt x="95" y="124"/>
                  </a:lnTo>
                  <a:lnTo>
                    <a:pt x="84" y="132"/>
                  </a:lnTo>
                  <a:lnTo>
                    <a:pt x="83" y="142"/>
                  </a:lnTo>
                  <a:lnTo>
                    <a:pt x="79" y="146"/>
                  </a:lnTo>
                  <a:lnTo>
                    <a:pt x="68" y="146"/>
                  </a:lnTo>
                  <a:lnTo>
                    <a:pt x="61" y="151"/>
                  </a:lnTo>
                  <a:lnTo>
                    <a:pt x="62" y="159"/>
                  </a:lnTo>
                  <a:lnTo>
                    <a:pt x="54" y="165"/>
                  </a:lnTo>
                  <a:lnTo>
                    <a:pt x="43" y="163"/>
                  </a:lnTo>
                  <a:lnTo>
                    <a:pt x="32" y="170"/>
                  </a:lnTo>
                  <a:lnTo>
                    <a:pt x="23" y="172"/>
                  </a:lnTo>
                  <a:lnTo>
                    <a:pt x="16" y="157"/>
                  </a:lnTo>
                  <a:lnTo>
                    <a:pt x="0" y="123"/>
                  </a:lnTo>
                  <a:lnTo>
                    <a:pt x="52" y="102"/>
                  </a:lnTo>
                  <a:lnTo>
                    <a:pt x="60" y="60"/>
                  </a:lnTo>
                  <a:lnTo>
                    <a:pt x="51" y="46"/>
                  </a:lnTo>
                  <a:lnTo>
                    <a:pt x="50" y="37"/>
                  </a:lnTo>
                  <a:lnTo>
                    <a:pt x="54" y="29"/>
                  </a:lnTo>
                  <a:lnTo>
                    <a:pt x="54" y="20"/>
                  </a:lnTo>
                  <a:lnTo>
                    <a:pt x="61" y="16"/>
                  </a:lnTo>
                  <a:lnTo>
                    <a:pt x="58" y="13"/>
                  </a:lnTo>
                  <a:lnTo>
                    <a:pt x="57" y="0"/>
                  </a:lnTo>
                  <a:lnTo>
                    <a:pt x="67" y="0"/>
                  </a:lnTo>
                  <a:lnTo>
                    <a:pt x="76" y="14"/>
                  </a:lnTo>
                  <a:lnTo>
                    <a:pt x="87" y="21"/>
                  </a:lnTo>
                  <a:lnTo>
                    <a:pt x="101" y="24"/>
                  </a:lnTo>
                  <a:lnTo>
                    <a:pt x="112" y="28"/>
                  </a:lnTo>
                  <a:lnTo>
                    <a:pt x="121" y="40"/>
                  </a:lnTo>
                  <a:lnTo>
                    <a:pt x="127" y="47"/>
                  </a:lnTo>
                  <a:lnTo>
                    <a:pt x="134" y="49"/>
                  </a:lnTo>
                  <a:lnTo>
                    <a:pt x="134" y="54"/>
                  </a:lnTo>
                  <a:lnTo>
                    <a:pt x="129" y="66"/>
                  </a:lnTo>
                  <a:lnTo>
                    <a:pt x="127" y="72"/>
                  </a:lnTo>
                  <a:lnTo>
                    <a:pt x="120" y="7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422" name="Freeform 421">
              <a:extLst>
                <a:ext uri="{FF2B5EF4-FFF2-40B4-BE49-F238E27FC236}">
                  <a16:creationId xmlns:a16="http://schemas.microsoft.com/office/drawing/2014/main" id="{A3361C66-AA67-B54D-827D-DAAF39E907EB}"/>
                </a:ext>
              </a:extLst>
            </p:cNvPr>
            <p:cNvSpPr>
              <a:spLocks/>
            </p:cNvSpPr>
            <p:nvPr/>
          </p:nvSpPr>
          <p:spPr bwMode="auto">
            <a:xfrm>
              <a:off x="5290943" y="2490612"/>
              <a:ext cx="267809" cy="181732"/>
            </a:xfrm>
            <a:custGeom>
              <a:avLst/>
              <a:gdLst>
                <a:gd name="T0" fmla="*/ 18 w 162"/>
                <a:gd name="T1" fmla="*/ 75 h 117"/>
                <a:gd name="T2" fmla="*/ 11 w 162"/>
                <a:gd name="T3" fmla="*/ 62 h 117"/>
                <a:gd name="T4" fmla="*/ 11 w 162"/>
                <a:gd name="T5" fmla="*/ 55 h 117"/>
                <a:gd name="T6" fmla="*/ 6 w 162"/>
                <a:gd name="T7" fmla="*/ 44 h 117"/>
                <a:gd name="T8" fmla="*/ 0 w 162"/>
                <a:gd name="T9" fmla="*/ 37 h 117"/>
                <a:gd name="T10" fmla="*/ 4 w 162"/>
                <a:gd name="T11" fmla="*/ 32 h 117"/>
                <a:gd name="T12" fmla="*/ 0 w 162"/>
                <a:gd name="T13" fmla="*/ 22 h 117"/>
                <a:gd name="T14" fmla="*/ 10 w 162"/>
                <a:gd name="T15" fmla="*/ 16 h 117"/>
                <a:gd name="T16" fmla="*/ 33 w 162"/>
                <a:gd name="T17" fmla="*/ 7 h 117"/>
                <a:gd name="T18" fmla="*/ 52 w 162"/>
                <a:gd name="T19" fmla="*/ 0 h 117"/>
                <a:gd name="T20" fmla="*/ 67 w 162"/>
                <a:gd name="T21" fmla="*/ 3 h 117"/>
                <a:gd name="T22" fmla="*/ 69 w 162"/>
                <a:gd name="T23" fmla="*/ 8 h 117"/>
                <a:gd name="T24" fmla="*/ 84 w 162"/>
                <a:gd name="T25" fmla="*/ 8 h 117"/>
                <a:gd name="T26" fmla="*/ 103 w 162"/>
                <a:gd name="T27" fmla="*/ 10 h 117"/>
                <a:gd name="T28" fmla="*/ 132 w 162"/>
                <a:gd name="T29" fmla="*/ 10 h 117"/>
                <a:gd name="T30" fmla="*/ 140 w 162"/>
                <a:gd name="T31" fmla="*/ 12 h 117"/>
                <a:gd name="T32" fmla="*/ 145 w 162"/>
                <a:gd name="T33" fmla="*/ 18 h 117"/>
                <a:gd name="T34" fmla="*/ 147 w 162"/>
                <a:gd name="T35" fmla="*/ 27 h 117"/>
                <a:gd name="T36" fmla="*/ 152 w 162"/>
                <a:gd name="T37" fmla="*/ 35 h 117"/>
                <a:gd name="T38" fmla="*/ 153 w 162"/>
                <a:gd name="T39" fmla="*/ 43 h 117"/>
                <a:gd name="T40" fmla="*/ 144 w 162"/>
                <a:gd name="T41" fmla="*/ 47 h 117"/>
                <a:gd name="T42" fmla="*/ 150 w 162"/>
                <a:gd name="T43" fmla="*/ 56 h 117"/>
                <a:gd name="T44" fmla="*/ 152 w 162"/>
                <a:gd name="T45" fmla="*/ 65 h 117"/>
                <a:gd name="T46" fmla="*/ 162 w 162"/>
                <a:gd name="T47" fmla="*/ 83 h 117"/>
                <a:gd name="T48" fmla="*/ 161 w 162"/>
                <a:gd name="T49" fmla="*/ 89 h 117"/>
                <a:gd name="T50" fmla="*/ 154 w 162"/>
                <a:gd name="T51" fmla="*/ 91 h 117"/>
                <a:gd name="T52" fmla="*/ 141 w 162"/>
                <a:gd name="T53" fmla="*/ 108 h 117"/>
                <a:gd name="T54" fmla="*/ 146 w 162"/>
                <a:gd name="T55" fmla="*/ 117 h 117"/>
                <a:gd name="T56" fmla="*/ 143 w 162"/>
                <a:gd name="T57" fmla="*/ 116 h 117"/>
                <a:gd name="T58" fmla="*/ 127 w 162"/>
                <a:gd name="T59" fmla="*/ 108 h 117"/>
                <a:gd name="T60" fmla="*/ 115 w 162"/>
                <a:gd name="T61" fmla="*/ 110 h 117"/>
                <a:gd name="T62" fmla="*/ 107 w 162"/>
                <a:gd name="T63" fmla="*/ 109 h 117"/>
                <a:gd name="T64" fmla="*/ 98 w 162"/>
                <a:gd name="T65" fmla="*/ 113 h 117"/>
                <a:gd name="T66" fmla="*/ 90 w 162"/>
                <a:gd name="T67" fmla="*/ 106 h 117"/>
                <a:gd name="T68" fmla="*/ 83 w 162"/>
                <a:gd name="T69" fmla="*/ 109 h 117"/>
                <a:gd name="T70" fmla="*/ 82 w 162"/>
                <a:gd name="T71" fmla="*/ 107 h 117"/>
                <a:gd name="T72" fmla="*/ 74 w 162"/>
                <a:gd name="T73" fmla="*/ 97 h 117"/>
                <a:gd name="T74" fmla="*/ 62 w 162"/>
                <a:gd name="T75" fmla="*/ 96 h 117"/>
                <a:gd name="T76" fmla="*/ 60 w 162"/>
                <a:gd name="T77" fmla="*/ 90 h 117"/>
                <a:gd name="T78" fmla="*/ 49 w 162"/>
                <a:gd name="T79" fmla="*/ 88 h 117"/>
                <a:gd name="T80" fmla="*/ 47 w 162"/>
                <a:gd name="T81" fmla="*/ 93 h 117"/>
                <a:gd name="T82" fmla="*/ 38 w 162"/>
                <a:gd name="T83" fmla="*/ 89 h 117"/>
                <a:gd name="T84" fmla="*/ 38 w 162"/>
                <a:gd name="T85" fmla="*/ 83 h 117"/>
                <a:gd name="T86" fmla="*/ 26 w 162"/>
                <a:gd name="T87" fmla="*/ 81 h 117"/>
                <a:gd name="T88" fmla="*/ 18 w 162"/>
                <a:gd name="T89" fmla="*/ 75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62" h="117">
                  <a:moveTo>
                    <a:pt x="18" y="75"/>
                  </a:moveTo>
                  <a:lnTo>
                    <a:pt x="11" y="62"/>
                  </a:lnTo>
                  <a:lnTo>
                    <a:pt x="11" y="55"/>
                  </a:lnTo>
                  <a:lnTo>
                    <a:pt x="6" y="44"/>
                  </a:lnTo>
                  <a:lnTo>
                    <a:pt x="0" y="37"/>
                  </a:lnTo>
                  <a:lnTo>
                    <a:pt x="4" y="32"/>
                  </a:lnTo>
                  <a:lnTo>
                    <a:pt x="0" y="22"/>
                  </a:lnTo>
                  <a:lnTo>
                    <a:pt x="10" y="16"/>
                  </a:lnTo>
                  <a:lnTo>
                    <a:pt x="33" y="7"/>
                  </a:lnTo>
                  <a:lnTo>
                    <a:pt x="52" y="0"/>
                  </a:lnTo>
                  <a:lnTo>
                    <a:pt x="67" y="3"/>
                  </a:lnTo>
                  <a:lnTo>
                    <a:pt x="69" y="8"/>
                  </a:lnTo>
                  <a:lnTo>
                    <a:pt x="84" y="8"/>
                  </a:lnTo>
                  <a:lnTo>
                    <a:pt x="103" y="10"/>
                  </a:lnTo>
                  <a:lnTo>
                    <a:pt x="132" y="10"/>
                  </a:lnTo>
                  <a:lnTo>
                    <a:pt x="140" y="12"/>
                  </a:lnTo>
                  <a:lnTo>
                    <a:pt x="145" y="18"/>
                  </a:lnTo>
                  <a:lnTo>
                    <a:pt x="147" y="27"/>
                  </a:lnTo>
                  <a:lnTo>
                    <a:pt x="152" y="35"/>
                  </a:lnTo>
                  <a:lnTo>
                    <a:pt x="153" y="43"/>
                  </a:lnTo>
                  <a:lnTo>
                    <a:pt x="144" y="47"/>
                  </a:lnTo>
                  <a:lnTo>
                    <a:pt x="150" y="56"/>
                  </a:lnTo>
                  <a:lnTo>
                    <a:pt x="152" y="65"/>
                  </a:lnTo>
                  <a:lnTo>
                    <a:pt x="162" y="83"/>
                  </a:lnTo>
                  <a:lnTo>
                    <a:pt x="161" y="89"/>
                  </a:lnTo>
                  <a:lnTo>
                    <a:pt x="154" y="91"/>
                  </a:lnTo>
                  <a:lnTo>
                    <a:pt x="141" y="108"/>
                  </a:lnTo>
                  <a:lnTo>
                    <a:pt x="146" y="117"/>
                  </a:lnTo>
                  <a:lnTo>
                    <a:pt x="143" y="116"/>
                  </a:lnTo>
                  <a:lnTo>
                    <a:pt x="127" y="108"/>
                  </a:lnTo>
                  <a:lnTo>
                    <a:pt x="115" y="110"/>
                  </a:lnTo>
                  <a:lnTo>
                    <a:pt x="107" y="109"/>
                  </a:lnTo>
                  <a:lnTo>
                    <a:pt x="98" y="113"/>
                  </a:lnTo>
                  <a:lnTo>
                    <a:pt x="90" y="106"/>
                  </a:lnTo>
                  <a:lnTo>
                    <a:pt x="83" y="109"/>
                  </a:lnTo>
                  <a:lnTo>
                    <a:pt x="82" y="107"/>
                  </a:lnTo>
                  <a:lnTo>
                    <a:pt x="74" y="97"/>
                  </a:lnTo>
                  <a:lnTo>
                    <a:pt x="62" y="96"/>
                  </a:lnTo>
                  <a:lnTo>
                    <a:pt x="60" y="90"/>
                  </a:lnTo>
                  <a:lnTo>
                    <a:pt x="49" y="88"/>
                  </a:lnTo>
                  <a:lnTo>
                    <a:pt x="47" y="93"/>
                  </a:lnTo>
                  <a:lnTo>
                    <a:pt x="38" y="89"/>
                  </a:lnTo>
                  <a:lnTo>
                    <a:pt x="38" y="83"/>
                  </a:lnTo>
                  <a:lnTo>
                    <a:pt x="26" y="81"/>
                  </a:lnTo>
                  <a:lnTo>
                    <a:pt x="18" y="7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423" name="Freeform 422">
              <a:extLst>
                <a:ext uri="{FF2B5EF4-FFF2-40B4-BE49-F238E27FC236}">
                  <a16:creationId xmlns:a16="http://schemas.microsoft.com/office/drawing/2014/main" id="{5D88FFD3-D03D-704D-AEFF-51851CDC3272}"/>
                </a:ext>
              </a:extLst>
            </p:cNvPr>
            <p:cNvSpPr>
              <a:spLocks/>
            </p:cNvSpPr>
            <p:nvPr/>
          </p:nvSpPr>
          <p:spPr bwMode="auto">
            <a:xfrm>
              <a:off x="4659442" y="2885140"/>
              <a:ext cx="90923" cy="175519"/>
            </a:xfrm>
            <a:custGeom>
              <a:avLst/>
              <a:gdLst>
                <a:gd name="T0" fmla="*/ 11 w 55"/>
                <a:gd name="T1" fmla="*/ 9 h 113"/>
                <a:gd name="T2" fmla="*/ 17 w 55"/>
                <a:gd name="T3" fmla="*/ 3 h 113"/>
                <a:gd name="T4" fmla="*/ 24 w 55"/>
                <a:gd name="T5" fmla="*/ 0 h 113"/>
                <a:gd name="T6" fmla="*/ 28 w 55"/>
                <a:gd name="T7" fmla="*/ 10 h 113"/>
                <a:gd name="T8" fmla="*/ 38 w 55"/>
                <a:gd name="T9" fmla="*/ 10 h 113"/>
                <a:gd name="T10" fmla="*/ 41 w 55"/>
                <a:gd name="T11" fmla="*/ 8 h 113"/>
                <a:gd name="T12" fmla="*/ 50 w 55"/>
                <a:gd name="T13" fmla="*/ 9 h 113"/>
                <a:gd name="T14" fmla="*/ 55 w 55"/>
                <a:gd name="T15" fmla="*/ 19 h 113"/>
                <a:gd name="T16" fmla="*/ 47 w 55"/>
                <a:gd name="T17" fmla="*/ 25 h 113"/>
                <a:gd name="T18" fmla="*/ 46 w 55"/>
                <a:gd name="T19" fmla="*/ 41 h 113"/>
                <a:gd name="T20" fmla="*/ 43 w 55"/>
                <a:gd name="T21" fmla="*/ 44 h 113"/>
                <a:gd name="T22" fmla="*/ 43 w 55"/>
                <a:gd name="T23" fmla="*/ 53 h 113"/>
                <a:gd name="T24" fmla="*/ 35 w 55"/>
                <a:gd name="T25" fmla="*/ 55 h 113"/>
                <a:gd name="T26" fmla="*/ 42 w 55"/>
                <a:gd name="T27" fmla="*/ 67 h 113"/>
                <a:gd name="T28" fmla="*/ 37 w 55"/>
                <a:gd name="T29" fmla="*/ 81 h 113"/>
                <a:gd name="T30" fmla="*/ 42 w 55"/>
                <a:gd name="T31" fmla="*/ 87 h 113"/>
                <a:gd name="T32" fmla="*/ 40 w 55"/>
                <a:gd name="T33" fmla="*/ 93 h 113"/>
                <a:gd name="T34" fmla="*/ 33 w 55"/>
                <a:gd name="T35" fmla="*/ 100 h 113"/>
                <a:gd name="T36" fmla="*/ 35 w 55"/>
                <a:gd name="T37" fmla="*/ 107 h 113"/>
                <a:gd name="T38" fmla="*/ 28 w 55"/>
                <a:gd name="T39" fmla="*/ 113 h 113"/>
                <a:gd name="T40" fmla="*/ 19 w 55"/>
                <a:gd name="T41" fmla="*/ 110 h 113"/>
                <a:gd name="T42" fmla="*/ 9 w 55"/>
                <a:gd name="T43" fmla="*/ 112 h 113"/>
                <a:gd name="T44" fmla="*/ 13 w 55"/>
                <a:gd name="T45" fmla="*/ 96 h 113"/>
                <a:gd name="T46" fmla="*/ 11 w 55"/>
                <a:gd name="T47" fmla="*/ 83 h 113"/>
                <a:gd name="T48" fmla="*/ 4 w 55"/>
                <a:gd name="T49" fmla="*/ 81 h 113"/>
                <a:gd name="T50" fmla="*/ 0 w 55"/>
                <a:gd name="T51" fmla="*/ 73 h 113"/>
                <a:gd name="T52" fmla="*/ 2 w 55"/>
                <a:gd name="T53" fmla="*/ 60 h 113"/>
                <a:gd name="T54" fmla="*/ 9 w 55"/>
                <a:gd name="T55" fmla="*/ 52 h 113"/>
                <a:gd name="T56" fmla="*/ 10 w 55"/>
                <a:gd name="T57" fmla="*/ 44 h 113"/>
                <a:gd name="T58" fmla="*/ 14 w 55"/>
                <a:gd name="T59" fmla="*/ 32 h 113"/>
                <a:gd name="T60" fmla="*/ 14 w 55"/>
                <a:gd name="T61" fmla="*/ 23 h 113"/>
                <a:gd name="T62" fmla="*/ 11 w 55"/>
                <a:gd name="T63" fmla="*/ 16 h 113"/>
                <a:gd name="T64" fmla="*/ 11 w 55"/>
                <a:gd name="T65" fmla="*/ 9 h 1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55" h="113">
                  <a:moveTo>
                    <a:pt x="11" y="9"/>
                  </a:moveTo>
                  <a:lnTo>
                    <a:pt x="17" y="3"/>
                  </a:lnTo>
                  <a:lnTo>
                    <a:pt x="24" y="0"/>
                  </a:lnTo>
                  <a:lnTo>
                    <a:pt x="28" y="10"/>
                  </a:lnTo>
                  <a:lnTo>
                    <a:pt x="38" y="10"/>
                  </a:lnTo>
                  <a:lnTo>
                    <a:pt x="41" y="8"/>
                  </a:lnTo>
                  <a:lnTo>
                    <a:pt x="50" y="9"/>
                  </a:lnTo>
                  <a:lnTo>
                    <a:pt x="55" y="19"/>
                  </a:lnTo>
                  <a:lnTo>
                    <a:pt x="47" y="25"/>
                  </a:lnTo>
                  <a:lnTo>
                    <a:pt x="46" y="41"/>
                  </a:lnTo>
                  <a:lnTo>
                    <a:pt x="43" y="44"/>
                  </a:lnTo>
                  <a:lnTo>
                    <a:pt x="43" y="53"/>
                  </a:lnTo>
                  <a:lnTo>
                    <a:pt x="35" y="55"/>
                  </a:lnTo>
                  <a:lnTo>
                    <a:pt x="42" y="67"/>
                  </a:lnTo>
                  <a:lnTo>
                    <a:pt x="37" y="81"/>
                  </a:lnTo>
                  <a:lnTo>
                    <a:pt x="42" y="87"/>
                  </a:lnTo>
                  <a:lnTo>
                    <a:pt x="40" y="93"/>
                  </a:lnTo>
                  <a:lnTo>
                    <a:pt x="33" y="100"/>
                  </a:lnTo>
                  <a:lnTo>
                    <a:pt x="35" y="107"/>
                  </a:lnTo>
                  <a:lnTo>
                    <a:pt x="28" y="113"/>
                  </a:lnTo>
                  <a:lnTo>
                    <a:pt x="19" y="110"/>
                  </a:lnTo>
                  <a:lnTo>
                    <a:pt x="9" y="112"/>
                  </a:lnTo>
                  <a:lnTo>
                    <a:pt x="13" y="96"/>
                  </a:lnTo>
                  <a:lnTo>
                    <a:pt x="11" y="83"/>
                  </a:lnTo>
                  <a:lnTo>
                    <a:pt x="4" y="81"/>
                  </a:lnTo>
                  <a:lnTo>
                    <a:pt x="0" y="73"/>
                  </a:lnTo>
                  <a:lnTo>
                    <a:pt x="2" y="60"/>
                  </a:lnTo>
                  <a:lnTo>
                    <a:pt x="9" y="52"/>
                  </a:lnTo>
                  <a:lnTo>
                    <a:pt x="10" y="44"/>
                  </a:lnTo>
                  <a:lnTo>
                    <a:pt x="14" y="32"/>
                  </a:lnTo>
                  <a:lnTo>
                    <a:pt x="14" y="23"/>
                  </a:lnTo>
                  <a:lnTo>
                    <a:pt x="11" y="16"/>
                  </a:lnTo>
                  <a:lnTo>
                    <a:pt x="11" y="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424" name="Freeform 423">
              <a:extLst>
                <a:ext uri="{FF2B5EF4-FFF2-40B4-BE49-F238E27FC236}">
                  <a16:creationId xmlns:a16="http://schemas.microsoft.com/office/drawing/2014/main" id="{46AC3654-6C80-9347-80AD-44A0109100A6}"/>
                </a:ext>
              </a:extLst>
            </p:cNvPr>
            <p:cNvSpPr>
              <a:spLocks/>
            </p:cNvSpPr>
            <p:nvPr/>
          </p:nvSpPr>
          <p:spPr bwMode="auto">
            <a:xfrm>
              <a:off x="5938975" y="3198898"/>
              <a:ext cx="18185" cy="37278"/>
            </a:xfrm>
            <a:custGeom>
              <a:avLst/>
              <a:gdLst>
                <a:gd name="T0" fmla="*/ 9 w 11"/>
                <a:gd name="T1" fmla="*/ 3 h 24"/>
                <a:gd name="T2" fmla="*/ 11 w 11"/>
                <a:gd name="T3" fmla="*/ 15 h 24"/>
                <a:gd name="T4" fmla="*/ 9 w 11"/>
                <a:gd name="T5" fmla="*/ 21 h 24"/>
                <a:gd name="T6" fmla="*/ 1 w 11"/>
                <a:gd name="T7" fmla="*/ 24 h 24"/>
                <a:gd name="T8" fmla="*/ 1 w 11"/>
                <a:gd name="T9" fmla="*/ 19 h 24"/>
                <a:gd name="T10" fmla="*/ 5 w 11"/>
                <a:gd name="T11" fmla="*/ 16 h 24"/>
                <a:gd name="T12" fmla="*/ 0 w 11"/>
                <a:gd name="T13" fmla="*/ 14 h 24"/>
                <a:gd name="T14" fmla="*/ 3 w 11"/>
                <a:gd name="T15" fmla="*/ 0 h 24"/>
                <a:gd name="T16" fmla="*/ 9 w 11"/>
                <a:gd name="T17" fmla="*/ 3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 h="24">
                  <a:moveTo>
                    <a:pt x="9" y="3"/>
                  </a:moveTo>
                  <a:lnTo>
                    <a:pt x="11" y="15"/>
                  </a:lnTo>
                  <a:lnTo>
                    <a:pt x="9" y="21"/>
                  </a:lnTo>
                  <a:lnTo>
                    <a:pt x="1" y="24"/>
                  </a:lnTo>
                  <a:lnTo>
                    <a:pt x="1" y="19"/>
                  </a:lnTo>
                  <a:lnTo>
                    <a:pt x="5" y="16"/>
                  </a:lnTo>
                  <a:lnTo>
                    <a:pt x="0" y="14"/>
                  </a:lnTo>
                  <a:lnTo>
                    <a:pt x="3" y="0"/>
                  </a:lnTo>
                  <a:lnTo>
                    <a:pt x="9" y="3"/>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425" name="Freeform 424">
              <a:extLst>
                <a:ext uri="{FF2B5EF4-FFF2-40B4-BE49-F238E27FC236}">
                  <a16:creationId xmlns:a16="http://schemas.microsoft.com/office/drawing/2014/main" id="{58889FF0-ED19-7043-8A09-FA6744612A90}"/>
                </a:ext>
              </a:extLst>
            </p:cNvPr>
            <p:cNvSpPr>
              <a:spLocks/>
            </p:cNvSpPr>
            <p:nvPr/>
          </p:nvSpPr>
          <p:spPr bwMode="auto">
            <a:xfrm>
              <a:off x="6423346" y="3405482"/>
              <a:ext cx="28103" cy="49704"/>
            </a:xfrm>
            <a:custGeom>
              <a:avLst/>
              <a:gdLst>
                <a:gd name="T0" fmla="*/ 3 w 17"/>
                <a:gd name="T1" fmla="*/ 28 h 32"/>
                <a:gd name="T2" fmla="*/ 0 w 17"/>
                <a:gd name="T3" fmla="*/ 13 h 32"/>
                <a:gd name="T4" fmla="*/ 4 w 17"/>
                <a:gd name="T5" fmla="*/ 2 h 32"/>
                <a:gd name="T6" fmla="*/ 9 w 17"/>
                <a:gd name="T7" fmla="*/ 0 h 32"/>
                <a:gd name="T8" fmla="*/ 15 w 17"/>
                <a:gd name="T9" fmla="*/ 7 h 32"/>
                <a:gd name="T10" fmla="*/ 17 w 17"/>
                <a:gd name="T11" fmla="*/ 18 h 32"/>
                <a:gd name="T12" fmla="*/ 14 w 17"/>
                <a:gd name="T13" fmla="*/ 31 h 32"/>
                <a:gd name="T14" fmla="*/ 9 w 17"/>
                <a:gd name="T15" fmla="*/ 32 h 32"/>
                <a:gd name="T16" fmla="*/ 3 w 17"/>
                <a:gd name="T17" fmla="*/ 28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32">
                  <a:moveTo>
                    <a:pt x="3" y="28"/>
                  </a:moveTo>
                  <a:lnTo>
                    <a:pt x="0" y="13"/>
                  </a:lnTo>
                  <a:lnTo>
                    <a:pt x="4" y="2"/>
                  </a:lnTo>
                  <a:lnTo>
                    <a:pt x="9" y="0"/>
                  </a:lnTo>
                  <a:lnTo>
                    <a:pt x="15" y="7"/>
                  </a:lnTo>
                  <a:lnTo>
                    <a:pt x="17" y="18"/>
                  </a:lnTo>
                  <a:lnTo>
                    <a:pt x="14" y="31"/>
                  </a:lnTo>
                  <a:lnTo>
                    <a:pt x="9" y="32"/>
                  </a:lnTo>
                  <a:lnTo>
                    <a:pt x="3" y="28"/>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426" name="Freeform 425">
              <a:extLst>
                <a:ext uri="{FF2B5EF4-FFF2-40B4-BE49-F238E27FC236}">
                  <a16:creationId xmlns:a16="http://schemas.microsoft.com/office/drawing/2014/main" id="{D235E049-F167-AD4E-936F-AC7CF2B37327}"/>
                </a:ext>
              </a:extLst>
            </p:cNvPr>
            <p:cNvSpPr>
              <a:spLocks/>
            </p:cNvSpPr>
            <p:nvPr/>
          </p:nvSpPr>
          <p:spPr bwMode="auto">
            <a:xfrm>
              <a:off x="5474441" y="2697196"/>
              <a:ext cx="261197" cy="144454"/>
            </a:xfrm>
            <a:custGeom>
              <a:avLst/>
              <a:gdLst>
                <a:gd name="T0" fmla="*/ 37 w 158"/>
                <a:gd name="T1" fmla="*/ 7 h 93"/>
                <a:gd name="T2" fmla="*/ 44 w 158"/>
                <a:gd name="T3" fmla="*/ 3 h 93"/>
                <a:gd name="T4" fmla="*/ 54 w 158"/>
                <a:gd name="T5" fmla="*/ 5 h 93"/>
                <a:gd name="T6" fmla="*/ 64 w 158"/>
                <a:gd name="T7" fmla="*/ 5 h 93"/>
                <a:gd name="T8" fmla="*/ 72 w 158"/>
                <a:gd name="T9" fmla="*/ 10 h 93"/>
                <a:gd name="T10" fmla="*/ 78 w 158"/>
                <a:gd name="T11" fmla="*/ 7 h 93"/>
                <a:gd name="T12" fmla="*/ 89 w 158"/>
                <a:gd name="T13" fmla="*/ 5 h 93"/>
                <a:gd name="T14" fmla="*/ 93 w 158"/>
                <a:gd name="T15" fmla="*/ 0 h 93"/>
                <a:gd name="T16" fmla="*/ 100 w 158"/>
                <a:gd name="T17" fmla="*/ 0 h 93"/>
                <a:gd name="T18" fmla="*/ 105 w 158"/>
                <a:gd name="T19" fmla="*/ 2 h 93"/>
                <a:gd name="T20" fmla="*/ 110 w 158"/>
                <a:gd name="T21" fmla="*/ 8 h 93"/>
                <a:gd name="T22" fmla="*/ 117 w 158"/>
                <a:gd name="T23" fmla="*/ 17 h 93"/>
                <a:gd name="T24" fmla="*/ 128 w 158"/>
                <a:gd name="T25" fmla="*/ 29 h 93"/>
                <a:gd name="T26" fmla="*/ 130 w 158"/>
                <a:gd name="T27" fmla="*/ 38 h 93"/>
                <a:gd name="T28" fmla="*/ 129 w 158"/>
                <a:gd name="T29" fmla="*/ 47 h 93"/>
                <a:gd name="T30" fmla="*/ 133 w 158"/>
                <a:gd name="T31" fmla="*/ 56 h 93"/>
                <a:gd name="T32" fmla="*/ 141 w 158"/>
                <a:gd name="T33" fmla="*/ 59 h 93"/>
                <a:gd name="T34" fmla="*/ 149 w 158"/>
                <a:gd name="T35" fmla="*/ 56 h 93"/>
                <a:gd name="T36" fmla="*/ 156 w 158"/>
                <a:gd name="T37" fmla="*/ 60 h 93"/>
                <a:gd name="T38" fmla="*/ 158 w 158"/>
                <a:gd name="T39" fmla="*/ 65 h 93"/>
                <a:gd name="T40" fmla="*/ 150 w 158"/>
                <a:gd name="T41" fmla="*/ 69 h 93"/>
                <a:gd name="T42" fmla="*/ 145 w 158"/>
                <a:gd name="T43" fmla="*/ 67 h 93"/>
                <a:gd name="T44" fmla="*/ 143 w 158"/>
                <a:gd name="T45" fmla="*/ 92 h 93"/>
                <a:gd name="T46" fmla="*/ 133 w 158"/>
                <a:gd name="T47" fmla="*/ 90 h 93"/>
                <a:gd name="T48" fmla="*/ 121 w 158"/>
                <a:gd name="T49" fmla="*/ 83 h 93"/>
                <a:gd name="T50" fmla="*/ 101 w 158"/>
                <a:gd name="T51" fmla="*/ 87 h 93"/>
                <a:gd name="T52" fmla="*/ 94 w 158"/>
                <a:gd name="T53" fmla="*/ 93 h 93"/>
                <a:gd name="T54" fmla="*/ 69 w 158"/>
                <a:gd name="T55" fmla="*/ 91 h 93"/>
                <a:gd name="T56" fmla="*/ 56 w 158"/>
                <a:gd name="T57" fmla="*/ 88 h 93"/>
                <a:gd name="T58" fmla="*/ 50 w 158"/>
                <a:gd name="T59" fmla="*/ 90 h 93"/>
                <a:gd name="T60" fmla="*/ 44 w 158"/>
                <a:gd name="T61" fmla="*/ 81 h 93"/>
                <a:gd name="T62" fmla="*/ 41 w 158"/>
                <a:gd name="T63" fmla="*/ 78 h 93"/>
                <a:gd name="T64" fmla="*/ 45 w 158"/>
                <a:gd name="T65" fmla="*/ 74 h 93"/>
                <a:gd name="T66" fmla="*/ 40 w 158"/>
                <a:gd name="T67" fmla="*/ 72 h 93"/>
                <a:gd name="T68" fmla="*/ 36 w 158"/>
                <a:gd name="T69" fmla="*/ 76 h 93"/>
                <a:gd name="T70" fmla="*/ 25 w 158"/>
                <a:gd name="T71" fmla="*/ 70 h 93"/>
                <a:gd name="T72" fmla="*/ 23 w 158"/>
                <a:gd name="T73" fmla="*/ 62 h 93"/>
                <a:gd name="T74" fmla="*/ 13 w 158"/>
                <a:gd name="T75" fmla="*/ 57 h 93"/>
                <a:gd name="T76" fmla="*/ 10 w 158"/>
                <a:gd name="T77" fmla="*/ 51 h 93"/>
                <a:gd name="T78" fmla="*/ 0 w 158"/>
                <a:gd name="T79" fmla="*/ 43 h 93"/>
                <a:gd name="T80" fmla="*/ 13 w 158"/>
                <a:gd name="T81" fmla="*/ 39 h 93"/>
                <a:gd name="T82" fmla="*/ 22 w 158"/>
                <a:gd name="T83" fmla="*/ 25 h 93"/>
                <a:gd name="T84" fmla="*/ 28 w 158"/>
                <a:gd name="T85" fmla="*/ 11 h 93"/>
                <a:gd name="T86" fmla="*/ 37 w 158"/>
                <a:gd name="T87" fmla="*/ 7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58" h="93">
                  <a:moveTo>
                    <a:pt x="37" y="7"/>
                  </a:moveTo>
                  <a:lnTo>
                    <a:pt x="44" y="3"/>
                  </a:lnTo>
                  <a:lnTo>
                    <a:pt x="54" y="5"/>
                  </a:lnTo>
                  <a:lnTo>
                    <a:pt x="64" y="5"/>
                  </a:lnTo>
                  <a:lnTo>
                    <a:pt x="72" y="10"/>
                  </a:lnTo>
                  <a:lnTo>
                    <a:pt x="78" y="7"/>
                  </a:lnTo>
                  <a:lnTo>
                    <a:pt x="89" y="5"/>
                  </a:lnTo>
                  <a:lnTo>
                    <a:pt x="93" y="0"/>
                  </a:lnTo>
                  <a:lnTo>
                    <a:pt x="100" y="0"/>
                  </a:lnTo>
                  <a:lnTo>
                    <a:pt x="105" y="2"/>
                  </a:lnTo>
                  <a:lnTo>
                    <a:pt x="110" y="8"/>
                  </a:lnTo>
                  <a:lnTo>
                    <a:pt x="117" y="17"/>
                  </a:lnTo>
                  <a:lnTo>
                    <a:pt x="128" y="29"/>
                  </a:lnTo>
                  <a:lnTo>
                    <a:pt x="130" y="38"/>
                  </a:lnTo>
                  <a:lnTo>
                    <a:pt x="129" y="47"/>
                  </a:lnTo>
                  <a:lnTo>
                    <a:pt x="133" y="56"/>
                  </a:lnTo>
                  <a:lnTo>
                    <a:pt x="141" y="59"/>
                  </a:lnTo>
                  <a:lnTo>
                    <a:pt x="149" y="56"/>
                  </a:lnTo>
                  <a:lnTo>
                    <a:pt x="156" y="60"/>
                  </a:lnTo>
                  <a:lnTo>
                    <a:pt x="158" y="65"/>
                  </a:lnTo>
                  <a:lnTo>
                    <a:pt x="150" y="69"/>
                  </a:lnTo>
                  <a:lnTo>
                    <a:pt x="145" y="67"/>
                  </a:lnTo>
                  <a:lnTo>
                    <a:pt x="143" y="92"/>
                  </a:lnTo>
                  <a:lnTo>
                    <a:pt x="133" y="90"/>
                  </a:lnTo>
                  <a:lnTo>
                    <a:pt x="121" y="83"/>
                  </a:lnTo>
                  <a:lnTo>
                    <a:pt x="101" y="87"/>
                  </a:lnTo>
                  <a:lnTo>
                    <a:pt x="94" y="93"/>
                  </a:lnTo>
                  <a:lnTo>
                    <a:pt x="69" y="91"/>
                  </a:lnTo>
                  <a:lnTo>
                    <a:pt x="56" y="88"/>
                  </a:lnTo>
                  <a:lnTo>
                    <a:pt x="50" y="90"/>
                  </a:lnTo>
                  <a:lnTo>
                    <a:pt x="44" y="81"/>
                  </a:lnTo>
                  <a:lnTo>
                    <a:pt x="41" y="78"/>
                  </a:lnTo>
                  <a:lnTo>
                    <a:pt x="45" y="74"/>
                  </a:lnTo>
                  <a:lnTo>
                    <a:pt x="40" y="72"/>
                  </a:lnTo>
                  <a:lnTo>
                    <a:pt x="36" y="76"/>
                  </a:lnTo>
                  <a:lnTo>
                    <a:pt x="25" y="70"/>
                  </a:lnTo>
                  <a:lnTo>
                    <a:pt x="23" y="62"/>
                  </a:lnTo>
                  <a:lnTo>
                    <a:pt x="13" y="57"/>
                  </a:lnTo>
                  <a:lnTo>
                    <a:pt x="10" y="51"/>
                  </a:lnTo>
                  <a:lnTo>
                    <a:pt x="0" y="43"/>
                  </a:lnTo>
                  <a:lnTo>
                    <a:pt x="13" y="39"/>
                  </a:lnTo>
                  <a:lnTo>
                    <a:pt x="22" y="25"/>
                  </a:lnTo>
                  <a:lnTo>
                    <a:pt x="28" y="11"/>
                  </a:lnTo>
                  <a:lnTo>
                    <a:pt x="37" y="7"/>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427" name="Freeform 426">
              <a:extLst>
                <a:ext uri="{FF2B5EF4-FFF2-40B4-BE49-F238E27FC236}">
                  <a16:creationId xmlns:a16="http://schemas.microsoft.com/office/drawing/2014/main" id="{80ADA295-B823-3444-B461-69322DFA1C88}"/>
                </a:ext>
              </a:extLst>
            </p:cNvPr>
            <p:cNvSpPr>
              <a:spLocks/>
            </p:cNvSpPr>
            <p:nvPr/>
          </p:nvSpPr>
          <p:spPr bwMode="auto">
            <a:xfrm>
              <a:off x="5429807" y="2479740"/>
              <a:ext cx="79351" cy="26405"/>
            </a:xfrm>
            <a:custGeom>
              <a:avLst/>
              <a:gdLst>
                <a:gd name="T0" fmla="*/ 48 w 48"/>
                <a:gd name="T1" fmla="*/ 17 h 17"/>
                <a:gd name="T2" fmla="*/ 19 w 48"/>
                <a:gd name="T3" fmla="*/ 17 h 17"/>
                <a:gd name="T4" fmla="*/ 0 w 48"/>
                <a:gd name="T5" fmla="*/ 15 h 17"/>
                <a:gd name="T6" fmla="*/ 2 w 48"/>
                <a:gd name="T7" fmla="*/ 6 h 17"/>
                <a:gd name="T8" fmla="*/ 23 w 48"/>
                <a:gd name="T9" fmla="*/ 0 h 17"/>
                <a:gd name="T10" fmla="*/ 39 w 48"/>
                <a:gd name="T11" fmla="*/ 4 h 17"/>
                <a:gd name="T12" fmla="*/ 47 w 48"/>
                <a:gd name="T13" fmla="*/ 7 h 17"/>
                <a:gd name="T14" fmla="*/ 46 w 48"/>
                <a:gd name="T15" fmla="*/ 12 h 17"/>
                <a:gd name="T16" fmla="*/ 48 w 48"/>
                <a:gd name="T17" fmla="*/ 17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8" h="17">
                  <a:moveTo>
                    <a:pt x="48" y="17"/>
                  </a:moveTo>
                  <a:lnTo>
                    <a:pt x="19" y="17"/>
                  </a:lnTo>
                  <a:lnTo>
                    <a:pt x="0" y="15"/>
                  </a:lnTo>
                  <a:lnTo>
                    <a:pt x="2" y="6"/>
                  </a:lnTo>
                  <a:lnTo>
                    <a:pt x="23" y="0"/>
                  </a:lnTo>
                  <a:lnTo>
                    <a:pt x="39" y="4"/>
                  </a:lnTo>
                  <a:lnTo>
                    <a:pt x="47" y="7"/>
                  </a:lnTo>
                  <a:lnTo>
                    <a:pt x="46" y="12"/>
                  </a:lnTo>
                  <a:lnTo>
                    <a:pt x="48" y="17"/>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428" name="Freeform 427">
              <a:extLst>
                <a:ext uri="{FF2B5EF4-FFF2-40B4-BE49-F238E27FC236}">
                  <a16:creationId xmlns:a16="http://schemas.microsoft.com/office/drawing/2014/main" id="{C1F1C1C3-ADB9-2B40-905B-5DBAB5AE0299}"/>
                </a:ext>
              </a:extLst>
            </p:cNvPr>
            <p:cNvSpPr>
              <a:spLocks/>
            </p:cNvSpPr>
            <p:nvPr/>
          </p:nvSpPr>
          <p:spPr bwMode="auto">
            <a:xfrm>
              <a:off x="7841743" y="1948524"/>
              <a:ext cx="84311" cy="17087"/>
            </a:xfrm>
            <a:custGeom>
              <a:avLst/>
              <a:gdLst>
                <a:gd name="T0" fmla="*/ 51 w 51"/>
                <a:gd name="T1" fmla="*/ 10 h 11"/>
                <a:gd name="T2" fmla="*/ 32 w 51"/>
                <a:gd name="T3" fmla="*/ 11 h 11"/>
                <a:gd name="T4" fmla="*/ 3 w 51"/>
                <a:gd name="T5" fmla="*/ 9 h 11"/>
                <a:gd name="T6" fmla="*/ 0 w 51"/>
                <a:gd name="T7" fmla="*/ 8 h 11"/>
                <a:gd name="T8" fmla="*/ 2 w 51"/>
                <a:gd name="T9" fmla="*/ 2 h 11"/>
                <a:gd name="T10" fmla="*/ 15 w 51"/>
                <a:gd name="T11" fmla="*/ 0 h 11"/>
                <a:gd name="T12" fmla="*/ 43 w 51"/>
                <a:gd name="T13" fmla="*/ 6 h 11"/>
                <a:gd name="T14" fmla="*/ 51 w 51"/>
                <a:gd name="T15" fmla="*/ 10 h 1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1" h="11">
                  <a:moveTo>
                    <a:pt x="51" y="10"/>
                  </a:moveTo>
                  <a:lnTo>
                    <a:pt x="32" y="11"/>
                  </a:lnTo>
                  <a:lnTo>
                    <a:pt x="3" y="9"/>
                  </a:lnTo>
                  <a:lnTo>
                    <a:pt x="0" y="8"/>
                  </a:lnTo>
                  <a:lnTo>
                    <a:pt x="2" y="2"/>
                  </a:lnTo>
                  <a:lnTo>
                    <a:pt x="15" y="0"/>
                  </a:lnTo>
                  <a:lnTo>
                    <a:pt x="43" y="6"/>
                  </a:lnTo>
                  <a:lnTo>
                    <a:pt x="51" y="1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429" name="Freeform 428">
              <a:extLst>
                <a:ext uri="{FF2B5EF4-FFF2-40B4-BE49-F238E27FC236}">
                  <a16:creationId xmlns:a16="http://schemas.microsoft.com/office/drawing/2014/main" id="{0D7FF3D3-D4DC-4542-B20C-8B18C227763C}"/>
                </a:ext>
              </a:extLst>
            </p:cNvPr>
            <p:cNvSpPr>
              <a:spLocks/>
            </p:cNvSpPr>
            <p:nvPr/>
          </p:nvSpPr>
          <p:spPr bwMode="auto">
            <a:xfrm>
              <a:off x="7888031" y="1908140"/>
              <a:ext cx="105801" cy="20193"/>
            </a:xfrm>
            <a:custGeom>
              <a:avLst/>
              <a:gdLst>
                <a:gd name="T0" fmla="*/ 64 w 64"/>
                <a:gd name="T1" fmla="*/ 7 h 13"/>
                <a:gd name="T2" fmla="*/ 60 w 64"/>
                <a:gd name="T3" fmla="*/ 13 h 13"/>
                <a:gd name="T4" fmla="*/ 38 w 64"/>
                <a:gd name="T5" fmla="*/ 11 h 13"/>
                <a:gd name="T6" fmla="*/ 5 w 64"/>
                <a:gd name="T7" fmla="*/ 5 h 13"/>
                <a:gd name="T8" fmla="*/ 0 w 64"/>
                <a:gd name="T9" fmla="*/ 0 h 13"/>
                <a:gd name="T10" fmla="*/ 27 w 64"/>
                <a:gd name="T11" fmla="*/ 2 h 13"/>
                <a:gd name="T12" fmla="*/ 64 w 64"/>
                <a:gd name="T13" fmla="*/ 7 h 13"/>
              </a:gdLst>
              <a:ahLst/>
              <a:cxnLst>
                <a:cxn ang="0">
                  <a:pos x="T0" y="T1"/>
                </a:cxn>
                <a:cxn ang="0">
                  <a:pos x="T2" y="T3"/>
                </a:cxn>
                <a:cxn ang="0">
                  <a:pos x="T4" y="T5"/>
                </a:cxn>
                <a:cxn ang="0">
                  <a:pos x="T6" y="T7"/>
                </a:cxn>
                <a:cxn ang="0">
                  <a:pos x="T8" y="T9"/>
                </a:cxn>
                <a:cxn ang="0">
                  <a:pos x="T10" y="T11"/>
                </a:cxn>
                <a:cxn ang="0">
                  <a:pos x="T12" y="T13"/>
                </a:cxn>
              </a:cxnLst>
              <a:rect l="0" t="0" r="r" b="b"/>
              <a:pathLst>
                <a:path w="64" h="13">
                  <a:moveTo>
                    <a:pt x="64" y="7"/>
                  </a:moveTo>
                  <a:lnTo>
                    <a:pt x="60" y="13"/>
                  </a:lnTo>
                  <a:lnTo>
                    <a:pt x="38" y="11"/>
                  </a:lnTo>
                  <a:lnTo>
                    <a:pt x="5" y="5"/>
                  </a:lnTo>
                  <a:lnTo>
                    <a:pt x="0" y="0"/>
                  </a:lnTo>
                  <a:lnTo>
                    <a:pt x="27" y="2"/>
                  </a:lnTo>
                  <a:lnTo>
                    <a:pt x="64" y="7"/>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430" name="Freeform 429">
              <a:extLst>
                <a:ext uri="{FF2B5EF4-FFF2-40B4-BE49-F238E27FC236}">
                  <a16:creationId xmlns:a16="http://schemas.microsoft.com/office/drawing/2014/main" id="{A0035B0A-654D-614F-96DC-B65D68F17E26}"/>
                </a:ext>
              </a:extLst>
            </p:cNvPr>
            <p:cNvSpPr>
              <a:spLocks/>
            </p:cNvSpPr>
            <p:nvPr/>
          </p:nvSpPr>
          <p:spPr bwMode="auto">
            <a:xfrm>
              <a:off x="7691308" y="1892608"/>
              <a:ext cx="183500" cy="37278"/>
            </a:xfrm>
            <a:custGeom>
              <a:avLst/>
              <a:gdLst>
                <a:gd name="T0" fmla="*/ 102 w 111"/>
                <a:gd name="T1" fmla="*/ 9 h 24"/>
                <a:gd name="T2" fmla="*/ 111 w 111"/>
                <a:gd name="T3" fmla="*/ 21 h 24"/>
                <a:gd name="T4" fmla="*/ 64 w 111"/>
                <a:gd name="T5" fmla="*/ 20 h 24"/>
                <a:gd name="T6" fmla="*/ 50 w 111"/>
                <a:gd name="T7" fmla="*/ 24 h 24"/>
                <a:gd name="T8" fmla="*/ 10 w 111"/>
                <a:gd name="T9" fmla="*/ 14 h 24"/>
                <a:gd name="T10" fmla="*/ 0 w 111"/>
                <a:gd name="T11" fmla="*/ 3 h 24"/>
                <a:gd name="T12" fmla="*/ 12 w 111"/>
                <a:gd name="T13" fmla="*/ 0 h 24"/>
                <a:gd name="T14" fmla="*/ 45 w 111"/>
                <a:gd name="T15" fmla="*/ 1 h 24"/>
                <a:gd name="T16" fmla="*/ 102 w 111"/>
                <a:gd name="T17" fmla="*/ 9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1" h="24">
                  <a:moveTo>
                    <a:pt x="102" y="9"/>
                  </a:moveTo>
                  <a:lnTo>
                    <a:pt x="111" y="21"/>
                  </a:lnTo>
                  <a:lnTo>
                    <a:pt x="64" y="20"/>
                  </a:lnTo>
                  <a:lnTo>
                    <a:pt x="50" y="24"/>
                  </a:lnTo>
                  <a:lnTo>
                    <a:pt x="10" y="14"/>
                  </a:lnTo>
                  <a:lnTo>
                    <a:pt x="0" y="3"/>
                  </a:lnTo>
                  <a:lnTo>
                    <a:pt x="12" y="0"/>
                  </a:lnTo>
                  <a:lnTo>
                    <a:pt x="45" y="1"/>
                  </a:lnTo>
                  <a:lnTo>
                    <a:pt x="102" y="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431" name="Freeform 430">
              <a:extLst>
                <a:ext uri="{FF2B5EF4-FFF2-40B4-BE49-F238E27FC236}">
                  <a16:creationId xmlns:a16="http://schemas.microsoft.com/office/drawing/2014/main" id="{5DD0032E-5FEE-6F4A-A8D0-A142D322DC19}"/>
                </a:ext>
              </a:extLst>
            </p:cNvPr>
            <p:cNvSpPr>
              <a:spLocks/>
            </p:cNvSpPr>
            <p:nvPr/>
          </p:nvSpPr>
          <p:spPr bwMode="auto">
            <a:xfrm>
              <a:off x="6019979" y="1873968"/>
              <a:ext cx="279381" cy="156880"/>
            </a:xfrm>
            <a:custGeom>
              <a:avLst/>
              <a:gdLst>
                <a:gd name="T0" fmla="*/ 90 w 169"/>
                <a:gd name="T1" fmla="*/ 100 h 101"/>
                <a:gd name="T2" fmla="*/ 83 w 169"/>
                <a:gd name="T3" fmla="*/ 101 h 101"/>
                <a:gd name="T4" fmla="*/ 39 w 169"/>
                <a:gd name="T5" fmla="*/ 99 h 101"/>
                <a:gd name="T6" fmla="*/ 32 w 169"/>
                <a:gd name="T7" fmla="*/ 92 h 101"/>
                <a:gd name="T8" fmla="*/ 6 w 169"/>
                <a:gd name="T9" fmla="*/ 87 h 101"/>
                <a:gd name="T10" fmla="*/ 0 w 169"/>
                <a:gd name="T11" fmla="*/ 78 h 101"/>
                <a:gd name="T12" fmla="*/ 11 w 169"/>
                <a:gd name="T13" fmla="*/ 75 h 101"/>
                <a:gd name="T14" fmla="*/ 5 w 169"/>
                <a:gd name="T15" fmla="*/ 66 h 101"/>
                <a:gd name="T16" fmla="*/ 23 w 169"/>
                <a:gd name="T17" fmla="*/ 52 h 101"/>
                <a:gd name="T18" fmla="*/ 10 w 169"/>
                <a:gd name="T19" fmla="*/ 50 h 101"/>
                <a:gd name="T20" fmla="*/ 32 w 169"/>
                <a:gd name="T21" fmla="*/ 36 h 101"/>
                <a:gd name="T22" fmla="*/ 24 w 169"/>
                <a:gd name="T23" fmla="*/ 29 h 101"/>
                <a:gd name="T24" fmla="*/ 46 w 169"/>
                <a:gd name="T25" fmla="*/ 20 h 101"/>
                <a:gd name="T26" fmla="*/ 80 w 169"/>
                <a:gd name="T27" fmla="*/ 10 h 101"/>
                <a:gd name="T28" fmla="*/ 118 w 169"/>
                <a:gd name="T29" fmla="*/ 8 h 101"/>
                <a:gd name="T30" fmla="*/ 134 w 169"/>
                <a:gd name="T31" fmla="*/ 2 h 101"/>
                <a:gd name="T32" fmla="*/ 156 w 169"/>
                <a:gd name="T33" fmla="*/ 0 h 101"/>
                <a:gd name="T34" fmla="*/ 169 w 169"/>
                <a:gd name="T35" fmla="*/ 6 h 101"/>
                <a:gd name="T36" fmla="*/ 165 w 169"/>
                <a:gd name="T37" fmla="*/ 11 h 101"/>
                <a:gd name="T38" fmla="*/ 127 w 169"/>
                <a:gd name="T39" fmla="*/ 18 h 101"/>
                <a:gd name="T40" fmla="*/ 95 w 169"/>
                <a:gd name="T41" fmla="*/ 26 h 101"/>
                <a:gd name="T42" fmla="*/ 67 w 169"/>
                <a:gd name="T43" fmla="*/ 41 h 101"/>
                <a:gd name="T44" fmla="*/ 58 w 169"/>
                <a:gd name="T45" fmla="*/ 56 h 101"/>
                <a:gd name="T46" fmla="*/ 47 w 169"/>
                <a:gd name="T47" fmla="*/ 72 h 101"/>
                <a:gd name="T48" fmla="*/ 57 w 169"/>
                <a:gd name="T49" fmla="*/ 86 h 101"/>
                <a:gd name="T50" fmla="*/ 90 w 169"/>
                <a:gd name="T51" fmla="*/ 10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69" h="101">
                  <a:moveTo>
                    <a:pt x="90" y="100"/>
                  </a:moveTo>
                  <a:lnTo>
                    <a:pt x="83" y="101"/>
                  </a:lnTo>
                  <a:lnTo>
                    <a:pt x="39" y="99"/>
                  </a:lnTo>
                  <a:lnTo>
                    <a:pt x="32" y="92"/>
                  </a:lnTo>
                  <a:lnTo>
                    <a:pt x="6" y="87"/>
                  </a:lnTo>
                  <a:lnTo>
                    <a:pt x="0" y="78"/>
                  </a:lnTo>
                  <a:lnTo>
                    <a:pt x="11" y="75"/>
                  </a:lnTo>
                  <a:lnTo>
                    <a:pt x="5" y="66"/>
                  </a:lnTo>
                  <a:lnTo>
                    <a:pt x="23" y="52"/>
                  </a:lnTo>
                  <a:lnTo>
                    <a:pt x="10" y="50"/>
                  </a:lnTo>
                  <a:lnTo>
                    <a:pt x="32" y="36"/>
                  </a:lnTo>
                  <a:lnTo>
                    <a:pt x="24" y="29"/>
                  </a:lnTo>
                  <a:lnTo>
                    <a:pt x="46" y="20"/>
                  </a:lnTo>
                  <a:lnTo>
                    <a:pt x="80" y="10"/>
                  </a:lnTo>
                  <a:lnTo>
                    <a:pt x="118" y="8"/>
                  </a:lnTo>
                  <a:lnTo>
                    <a:pt x="134" y="2"/>
                  </a:lnTo>
                  <a:lnTo>
                    <a:pt x="156" y="0"/>
                  </a:lnTo>
                  <a:lnTo>
                    <a:pt x="169" y="6"/>
                  </a:lnTo>
                  <a:lnTo>
                    <a:pt x="165" y="11"/>
                  </a:lnTo>
                  <a:lnTo>
                    <a:pt x="127" y="18"/>
                  </a:lnTo>
                  <a:lnTo>
                    <a:pt x="95" y="26"/>
                  </a:lnTo>
                  <a:lnTo>
                    <a:pt x="67" y="41"/>
                  </a:lnTo>
                  <a:lnTo>
                    <a:pt x="58" y="56"/>
                  </a:lnTo>
                  <a:lnTo>
                    <a:pt x="47" y="72"/>
                  </a:lnTo>
                  <a:lnTo>
                    <a:pt x="57" y="86"/>
                  </a:lnTo>
                  <a:lnTo>
                    <a:pt x="90" y="10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432" name="Freeform 431">
              <a:extLst>
                <a:ext uri="{FF2B5EF4-FFF2-40B4-BE49-F238E27FC236}">
                  <a16:creationId xmlns:a16="http://schemas.microsoft.com/office/drawing/2014/main" id="{4D425AA9-6E37-1347-8FBB-AD86E5A88063}"/>
                </a:ext>
              </a:extLst>
            </p:cNvPr>
            <p:cNvSpPr>
              <a:spLocks/>
            </p:cNvSpPr>
            <p:nvPr/>
          </p:nvSpPr>
          <p:spPr bwMode="auto">
            <a:xfrm>
              <a:off x="6866389" y="1819603"/>
              <a:ext cx="102495" cy="32620"/>
            </a:xfrm>
            <a:custGeom>
              <a:avLst/>
              <a:gdLst>
                <a:gd name="T0" fmla="*/ 62 w 62"/>
                <a:gd name="T1" fmla="*/ 15 h 21"/>
                <a:gd name="T2" fmla="*/ 2 w 62"/>
                <a:gd name="T3" fmla="*/ 21 h 21"/>
                <a:gd name="T4" fmla="*/ 0 w 62"/>
                <a:gd name="T5" fmla="*/ 2 h 21"/>
                <a:gd name="T6" fmla="*/ 8 w 62"/>
                <a:gd name="T7" fmla="*/ 0 h 21"/>
                <a:gd name="T8" fmla="*/ 18 w 62"/>
                <a:gd name="T9" fmla="*/ 1 h 21"/>
                <a:gd name="T10" fmla="*/ 58 w 62"/>
                <a:gd name="T11" fmla="*/ 9 h 21"/>
                <a:gd name="T12" fmla="*/ 62 w 62"/>
                <a:gd name="T13" fmla="*/ 15 h 21"/>
              </a:gdLst>
              <a:ahLst/>
              <a:cxnLst>
                <a:cxn ang="0">
                  <a:pos x="T0" y="T1"/>
                </a:cxn>
                <a:cxn ang="0">
                  <a:pos x="T2" y="T3"/>
                </a:cxn>
                <a:cxn ang="0">
                  <a:pos x="T4" y="T5"/>
                </a:cxn>
                <a:cxn ang="0">
                  <a:pos x="T6" y="T7"/>
                </a:cxn>
                <a:cxn ang="0">
                  <a:pos x="T8" y="T9"/>
                </a:cxn>
                <a:cxn ang="0">
                  <a:pos x="T10" y="T11"/>
                </a:cxn>
                <a:cxn ang="0">
                  <a:pos x="T12" y="T13"/>
                </a:cxn>
              </a:cxnLst>
              <a:rect l="0" t="0" r="r" b="b"/>
              <a:pathLst>
                <a:path w="62" h="21">
                  <a:moveTo>
                    <a:pt x="62" y="15"/>
                  </a:moveTo>
                  <a:lnTo>
                    <a:pt x="2" y="21"/>
                  </a:lnTo>
                  <a:lnTo>
                    <a:pt x="0" y="2"/>
                  </a:lnTo>
                  <a:lnTo>
                    <a:pt x="8" y="0"/>
                  </a:lnTo>
                  <a:lnTo>
                    <a:pt x="18" y="1"/>
                  </a:lnTo>
                  <a:lnTo>
                    <a:pt x="58" y="9"/>
                  </a:lnTo>
                  <a:lnTo>
                    <a:pt x="62" y="1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433" name="Freeform 432">
              <a:extLst>
                <a:ext uri="{FF2B5EF4-FFF2-40B4-BE49-F238E27FC236}">
                  <a16:creationId xmlns:a16="http://schemas.microsoft.com/office/drawing/2014/main" id="{29DE45CF-65BC-074F-85AD-4F0786259D8A}"/>
                </a:ext>
              </a:extLst>
            </p:cNvPr>
            <p:cNvSpPr>
              <a:spLocks/>
            </p:cNvSpPr>
            <p:nvPr/>
          </p:nvSpPr>
          <p:spPr bwMode="auto">
            <a:xfrm>
              <a:off x="5768701" y="1786986"/>
              <a:ext cx="123987" cy="18638"/>
            </a:xfrm>
            <a:custGeom>
              <a:avLst/>
              <a:gdLst>
                <a:gd name="T0" fmla="*/ 72 w 75"/>
                <a:gd name="T1" fmla="*/ 5 h 12"/>
                <a:gd name="T2" fmla="*/ 58 w 75"/>
                <a:gd name="T3" fmla="*/ 7 h 12"/>
                <a:gd name="T4" fmla="*/ 48 w 75"/>
                <a:gd name="T5" fmla="*/ 8 h 12"/>
                <a:gd name="T6" fmla="*/ 48 w 75"/>
                <a:gd name="T7" fmla="*/ 10 h 12"/>
                <a:gd name="T8" fmla="*/ 36 w 75"/>
                <a:gd name="T9" fmla="*/ 12 h 12"/>
                <a:gd name="T10" fmla="*/ 22 w 75"/>
                <a:gd name="T11" fmla="*/ 9 h 12"/>
                <a:gd name="T12" fmla="*/ 26 w 75"/>
                <a:gd name="T13" fmla="*/ 5 h 12"/>
                <a:gd name="T14" fmla="*/ 0 w 75"/>
                <a:gd name="T15" fmla="*/ 5 h 12"/>
                <a:gd name="T16" fmla="*/ 21 w 75"/>
                <a:gd name="T17" fmla="*/ 2 h 12"/>
                <a:gd name="T18" fmla="*/ 38 w 75"/>
                <a:gd name="T19" fmla="*/ 2 h 12"/>
                <a:gd name="T20" fmla="*/ 43 w 75"/>
                <a:gd name="T21" fmla="*/ 5 h 12"/>
                <a:gd name="T22" fmla="*/ 47 w 75"/>
                <a:gd name="T23" fmla="*/ 2 h 12"/>
                <a:gd name="T24" fmla="*/ 56 w 75"/>
                <a:gd name="T25" fmla="*/ 0 h 12"/>
                <a:gd name="T26" fmla="*/ 75 w 75"/>
                <a:gd name="T27" fmla="*/ 3 h 12"/>
                <a:gd name="T28" fmla="*/ 72 w 75"/>
                <a:gd name="T29" fmla="*/ 5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5" h="12">
                  <a:moveTo>
                    <a:pt x="72" y="5"/>
                  </a:moveTo>
                  <a:lnTo>
                    <a:pt x="58" y="7"/>
                  </a:lnTo>
                  <a:lnTo>
                    <a:pt x="48" y="8"/>
                  </a:lnTo>
                  <a:lnTo>
                    <a:pt x="48" y="10"/>
                  </a:lnTo>
                  <a:lnTo>
                    <a:pt x="36" y="12"/>
                  </a:lnTo>
                  <a:lnTo>
                    <a:pt x="22" y="9"/>
                  </a:lnTo>
                  <a:lnTo>
                    <a:pt x="26" y="5"/>
                  </a:lnTo>
                  <a:lnTo>
                    <a:pt x="0" y="5"/>
                  </a:lnTo>
                  <a:lnTo>
                    <a:pt x="21" y="2"/>
                  </a:lnTo>
                  <a:lnTo>
                    <a:pt x="38" y="2"/>
                  </a:lnTo>
                  <a:lnTo>
                    <a:pt x="43" y="5"/>
                  </a:lnTo>
                  <a:lnTo>
                    <a:pt x="47" y="2"/>
                  </a:lnTo>
                  <a:lnTo>
                    <a:pt x="56" y="0"/>
                  </a:lnTo>
                  <a:lnTo>
                    <a:pt x="75" y="3"/>
                  </a:lnTo>
                  <a:lnTo>
                    <a:pt x="72" y="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434" name="Freeform 433">
              <a:extLst>
                <a:ext uri="{FF2B5EF4-FFF2-40B4-BE49-F238E27FC236}">
                  <a16:creationId xmlns:a16="http://schemas.microsoft.com/office/drawing/2014/main" id="{B01DF812-A6B4-AA43-9945-06074DF85453}"/>
                </a:ext>
              </a:extLst>
            </p:cNvPr>
            <p:cNvSpPr>
              <a:spLocks/>
            </p:cNvSpPr>
            <p:nvPr/>
          </p:nvSpPr>
          <p:spPr bwMode="auto">
            <a:xfrm>
              <a:off x="6644868" y="1780773"/>
              <a:ext cx="206643" cy="52810"/>
            </a:xfrm>
            <a:custGeom>
              <a:avLst/>
              <a:gdLst>
                <a:gd name="T0" fmla="*/ 125 w 125"/>
                <a:gd name="T1" fmla="*/ 32 h 34"/>
                <a:gd name="T2" fmla="*/ 102 w 125"/>
                <a:gd name="T3" fmla="*/ 34 h 34"/>
                <a:gd name="T4" fmla="*/ 65 w 125"/>
                <a:gd name="T5" fmla="*/ 30 h 34"/>
                <a:gd name="T6" fmla="*/ 39 w 125"/>
                <a:gd name="T7" fmla="*/ 24 h 34"/>
                <a:gd name="T8" fmla="*/ 19 w 125"/>
                <a:gd name="T9" fmla="*/ 15 h 34"/>
                <a:gd name="T10" fmla="*/ 0 w 125"/>
                <a:gd name="T11" fmla="*/ 12 h 34"/>
                <a:gd name="T12" fmla="*/ 19 w 125"/>
                <a:gd name="T13" fmla="*/ 3 h 34"/>
                <a:gd name="T14" fmla="*/ 39 w 125"/>
                <a:gd name="T15" fmla="*/ 0 h 34"/>
                <a:gd name="T16" fmla="*/ 70 w 125"/>
                <a:gd name="T17" fmla="*/ 7 h 34"/>
                <a:gd name="T18" fmla="*/ 113 w 125"/>
                <a:gd name="T19" fmla="*/ 19 h 34"/>
                <a:gd name="T20" fmla="*/ 125 w 125"/>
                <a:gd name="T21" fmla="*/ 32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25" h="34">
                  <a:moveTo>
                    <a:pt x="125" y="32"/>
                  </a:moveTo>
                  <a:lnTo>
                    <a:pt x="102" y="34"/>
                  </a:lnTo>
                  <a:lnTo>
                    <a:pt x="65" y="30"/>
                  </a:lnTo>
                  <a:lnTo>
                    <a:pt x="39" y="24"/>
                  </a:lnTo>
                  <a:lnTo>
                    <a:pt x="19" y="15"/>
                  </a:lnTo>
                  <a:lnTo>
                    <a:pt x="0" y="12"/>
                  </a:lnTo>
                  <a:lnTo>
                    <a:pt x="19" y="3"/>
                  </a:lnTo>
                  <a:lnTo>
                    <a:pt x="39" y="0"/>
                  </a:lnTo>
                  <a:lnTo>
                    <a:pt x="70" y="7"/>
                  </a:lnTo>
                  <a:lnTo>
                    <a:pt x="113" y="19"/>
                  </a:lnTo>
                  <a:lnTo>
                    <a:pt x="125" y="32"/>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435" name="Freeform 434">
              <a:extLst>
                <a:ext uri="{FF2B5EF4-FFF2-40B4-BE49-F238E27FC236}">
                  <a16:creationId xmlns:a16="http://schemas.microsoft.com/office/drawing/2014/main" id="{6A462E60-FE08-9642-B4F4-44676FDA3332}"/>
                </a:ext>
              </a:extLst>
            </p:cNvPr>
            <p:cNvSpPr>
              <a:spLocks/>
            </p:cNvSpPr>
            <p:nvPr/>
          </p:nvSpPr>
          <p:spPr bwMode="auto">
            <a:xfrm>
              <a:off x="5810030" y="4284627"/>
              <a:ext cx="54554" cy="57471"/>
            </a:xfrm>
            <a:custGeom>
              <a:avLst/>
              <a:gdLst>
                <a:gd name="T0" fmla="*/ 25 w 33"/>
                <a:gd name="T1" fmla="*/ 0 h 37"/>
                <a:gd name="T2" fmla="*/ 33 w 33"/>
                <a:gd name="T3" fmla="*/ 12 h 37"/>
                <a:gd name="T4" fmla="*/ 31 w 33"/>
                <a:gd name="T5" fmla="*/ 24 h 37"/>
                <a:gd name="T6" fmla="*/ 26 w 33"/>
                <a:gd name="T7" fmla="*/ 27 h 37"/>
                <a:gd name="T8" fmla="*/ 16 w 33"/>
                <a:gd name="T9" fmla="*/ 25 h 37"/>
                <a:gd name="T10" fmla="*/ 11 w 33"/>
                <a:gd name="T11" fmla="*/ 37 h 37"/>
                <a:gd name="T12" fmla="*/ 0 w 33"/>
                <a:gd name="T13" fmla="*/ 35 h 37"/>
                <a:gd name="T14" fmla="*/ 1 w 33"/>
                <a:gd name="T15" fmla="*/ 24 h 37"/>
                <a:gd name="T16" fmla="*/ 4 w 33"/>
                <a:gd name="T17" fmla="*/ 22 h 37"/>
                <a:gd name="T18" fmla="*/ 4 w 33"/>
                <a:gd name="T19" fmla="*/ 10 h 37"/>
                <a:gd name="T20" fmla="*/ 10 w 33"/>
                <a:gd name="T21" fmla="*/ 4 h 37"/>
                <a:gd name="T22" fmla="*/ 14 w 33"/>
                <a:gd name="T23" fmla="*/ 6 h 37"/>
                <a:gd name="T24" fmla="*/ 25 w 33"/>
                <a:gd name="T25" fmla="*/ 0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3" h="37">
                  <a:moveTo>
                    <a:pt x="25" y="0"/>
                  </a:moveTo>
                  <a:lnTo>
                    <a:pt x="33" y="12"/>
                  </a:lnTo>
                  <a:lnTo>
                    <a:pt x="31" y="24"/>
                  </a:lnTo>
                  <a:lnTo>
                    <a:pt x="26" y="27"/>
                  </a:lnTo>
                  <a:lnTo>
                    <a:pt x="16" y="25"/>
                  </a:lnTo>
                  <a:lnTo>
                    <a:pt x="11" y="37"/>
                  </a:lnTo>
                  <a:lnTo>
                    <a:pt x="0" y="35"/>
                  </a:lnTo>
                  <a:lnTo>
                    <a:pt x="1" y="24"/>
                  </a:lnTo>
                  <a:lnTo>
                    <a:pt x="4" y="22"/>
                  </a:lnTo>
                  <a:lnTo>
                    <a:pt x="4" y="10"/>
                  </a:lnTo>
                  <a:lnTo>
                    <a:pt x="10" y="4"/>
                  </a:lnTo>
                  <a:lnTo>
                    <a:pt x="14" y="6"/>
                  </a:lnTo>
                  <a:lnTo>
                    <a:pt x="25"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436" name="Freeform 435">
              <a:extLst>
                <a:ext uri="{FF2B5EF4-FFF2-40B4-BE49-F238E27FC236}">
                  <a16:creationId xmlns:a16="http://schemas.microsoft.com/office/drawing/2014/main" id="{A7B80AD7-7B9F-904C-8AFB-E7753841A70F}"/>
                </a:ext>
              </a:extLst>
            </p:cNvPr>
            <p:cNvSpPr>
              <a:spLocks/>
            </p:cNvSpPr>
            <p:nvPr/>
          </p:nvSpPr>
          <p:spPr bwMode="auto">
            <a:xfrm>
              <a:off x="4419736" y="3355777"/>
              <a:ext cx="254584" cy="214350"/>
            </a:xfrm>
            <a:custGeom>
              <a:avLst/>
              <a:gdLst>
                <a:gd name="T0" fmla="*/ 151 w 154"/>
                <a:gd name="T1" fmla="*/ 11 h 138"/>
                <a:gd name="T2" fmla="*/ 151 w 154"/>
                <a:gd name="T3" fmla="*/ 0 h 138"/>
                <a:gd name="T4" fmla="*/ 154 w 154"/>
                <a:gd name="T5" fmla="*/ 0 h 138"/>
                <a:gd name="T6" fmla="*/ 154 w 154"/>
                <a:gd name="T7" fmla="*/ 1 h 138"/>
                <a:gd name="T8" fmla="*/ 153 w 154"/>
                <a:gd name="T9" fmla="*/ 5 h 138"/>
                <a:gd name="T10" fmla="*/ 153 w 154"/>
                <a:gd name="T11" fmla="*/ 37 h 138"/>
                <a:gd name="T12" fmla="*/ 94 w 154"/>
                <a:gd name="T13" fmla="*/ 36 h 138"/>
                <a:gd name="T14" fmla="*/ 93 w 154"/>
                <a:gd name="T15" fmla="*/ 89 h 138"/>
                <a:gd name="T16" fmla="*/ 77 w 154"/>
                <a:gd name="T17" fmla="*/ 91 h 138"/>
                <a:gd name="T18" fmla="*/ 72 w 154"/>
                <a:gd name="T19" fmla="*/ 101 h 138"/>
                <a:gd name="T20" fmla="*/ 75 w 154"/>
                <a:gd name="T21" fmla="*/ 131 h 138"/>
                <a:gd name="T22" fmla="*/ 4 w 154"/>
                <a:gd name="T23" fmla="*/ 131 h 138"/>
                <a:gd name="T24" fmla="*/ 0 w 154"/>
                <a:gd name="T25" fmla="*/ 138 h 138"/>
                <a:gd name="T26" fmla="*/ 1 w 154"/>
                <a:gd name="T27" fmla="*/ 129 h 138"/>
                <a:gd name="T28" fmla="*/ 1 w 154"/>
                <a:gd name="T29" fmla="*/ 129 h 138"/>
                <a:gd name="T30" fmla="*/ 42 w 154"/>
                <a:gd name="T31" fmla="*/ 128 h 138"/>
                <a:gd name="T32" fmla="*/ 44 w 154"/>
                <a:gd name="T33" fmla="*/ 120 h 138"/>
                <a:gd name="T34" fmla="*/ 52 w 154"/>
                <a:gd name="T35" fmla="*/ 111 h 138"/>
                <a:gd name="T36" fmla="*/ 59 w 154"/>
                <a:gd name="T37" fmla="*/ 82 h 138"/>
                <a:gd name="T38" fmla="*/ 84 w 154"/>
                <a:gd name="T39" fmla="*/ 60 h 138"/>
                <a:gd name="T40" fmla="*/ 93 w 154"/>
                <a:gd name="T41" fmla="*/ 34 h 138"/>
                <a:gd name="T42" fmla="*/ 99 w 154"/>
                <a:gd name="T43" fmla="*/ 32 h 138"/>
                <a:gd name="T44" fmla="*/ 105 w 154"/>
                <a:gd name="T45" fmla="*/ 16 h 138"/>
                <a:gd name="T46" fmla="*/ 120 w 154"/>
                <a:gd name="T47" fmla="*/ 14 h 138"/>
                <a:gd name="T48" fmla="*/ 126 w 154"/>
                <a:gd name="T49" fmla="*/ 16 h 138"/>
                <a:gd name="T50" fmla="*/ 134 w 154"/>
                <a:gd name="T51" fmla="*/ 16 h 138"/>
                <a:gd name="T52" fmla="*/ 140 w 154"/>
                <a:gd name="T53" fmla="*/ 12 h 138"/>
                <a:gd name="T54" fmla="*/ 151 w 154"/>
                <a:gd name="T55" fmla="*/ 11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54" h="138">
                  <a:moveTo>
                    <a:pt x="151" y="11"/>
                  </a:moveTo>
                  <a:lnTo>
                    <a:pt x="151" y="0"/>
                  </a:lnTo>
                  <a:lnTo>
                    <a:pt x="154" y="0"/>
                  </a:lnTo>
                  <a:lnTo>
                    <a:pt x="154" y="1"/>
                  </a:lnTo>
                  <a:lnTo>
                    <a:pt x="153" y="5"/>
                  </a:lnTo>
                  <a:lnTo>
                    <a:pt x="153" y="37"/>
                  </a:lnTo>
                  <a:lnTo>
                    <a:pt x="94" y="36"/>
                  </a:lnTo>
                  <a:lnTo>
                    <a:pt x="93" y="89"/>
                  </a:lnTo>
                  <a:lnTo>
                    <a:pt x="77" y="91"/>
                  </a:lnTo>
                  <a:lnTo>
                    <a:pt x="72" y="101"/>
                  </a:lnTo>
                  <a:lnTo>
                    <a:pt x="75" y="131"/>
                  </a:lnTo>
                  <a:lnTo>
                    <a:pt x="4" y="131"/>
                  </a:lnTo>
                  <a:lnTo>
                    <a:pt x="0" y="138"/>
                  </a:lnTo>
                  <a:lnTo>
                    <a:pt x="1" y="129"/>
                  </a:lnTo>
                  <a:lnTo>
                    <a:pt x="1" y="129"/>
                  </a:lnTo>
                  <a:lnTo>
                    <a:pt x="42" y="128"/>
                  </a:lnTo>
                  <a:lnTo>
                    <a:pt x="44" y="120"/>
                  </a:lnTo>
                  <a:lnTo>
                    <a:pt x="52" y="111"/>
                  </a:lnTo>
                  <a:lnTo>
                    <a:pt x="59" y="82"/>
                  </a:lnTo>
                  <a:lnTo>
                    <a:pt x="84" y="60"/>
                  </a:lnTo>
                  <a:lnTo>
                    <a:pt x="93" y="34"/>
                  </a:lnTo>
                  <a:lnTo>
                    <a:pt x="99" y="32"/>
                  </a:lnTo>
                  <a:lnTo>
                    <a:pt x="105" y="16"/>
                  </a:lnTo>
                  <a:lnTo>
                    <a:pt x="120" y="14"/>
                  </a:lnTo>
                  <a:lnTo>
                    <a:pt x="126" y="16"/>
                  </a:lnTo>
                  <a:lnTo>
                    <a:pt x="134" y="16"/>
                  </a:lnTo>
                  <a:lnTo>
                    <a:pt x="140" y="12"/>
                  </a:lnTo>
                  <a:lnTo>
                    <a:pt x="151" y="11"/>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437" name="Freeform 436">
              <a:extLst>
                <a:ext uri="{FF2B5EF4-FFF2-40B4-BE49-F238E27FC236}">
                  <a16:creationId xmlns:a16="http://schemas.microsoft.com/office/drawing/2014/main" id="{0B698AC2-EA6D-A94B-B389-C58D2F0D92DF}"/>
                </a:ext>
              </a:extLst>
            </p:cNvPr>
            <p:cNvSpPr>
              <a:spLocks/>
            </p:cNvSpPr>
            <p:nvPr/>
          </p:nvSpPr>
          <p:spPr bwMode="auto">
            <a:xfrm>
              <a:off x="5942281" y="3211325"/>
              <a:ext cx="639767" cy="509469"/>
            </a:xfrm>
            <a:custGeom>
              <a:avLst/>
              <a:gdLst>
                <a:gd name="T0" fmla="*/ 161 w 387"/>
                <a:gd name="T1" fmla="*/ 319 h 328"/>
                <a:gd name="T2" fmla="*/ 153 w 387"/>
                <a:gd name="T3" fmla="*/ 304 h 328"/>
                <a:gd name="T4" fmla="*/ 132 w 387"/>
                <a:gd name="T5" fmla="*/ 280 h 328"/>
                <a:gd name="T6" fmla="*/ 113 w 387"/>
                <a:gd name="T7" fmla="*/ 248 h 328"/>
                <a:gd name="T8" fmla="*/ 91 w 387"/>
                <a:gd name="T9" fmla="*/ 225 h 328"/>
                <a:gd name="T10" fmla="*/ 88 w 387"/>
                <a:gd name="T11" fmla="*/ 198 h 328"/>
                <a:gd name="T12" fmla="*/ 67 w 387"/>
                <a:gd name="T13" fmla="*/ 167 h 328"/>
                <a:gd name="T14" fmla="*/ 50 w 387"/>
                <a:gd name="T15" fmla="*/ 151 h 328"/>
                <a:gd name="T16" fmla="*/ 45 w 387"/>
                <a:gd name="T17" fmla="*/ 135 h 328"/>
                <a:gd name="T18" fmla="*/ 31 w 387"/>
                <a:gd name="T19" fmla="*/ 115 h 328"/>
                <a:gd name="T20" fmla="*/ 9 w 387"/>
                <a:gd name="T21" fmla="*/ 84 h 328"/>
                <a:gd name="T22" fmla="*/ 2 w 387"/>
                <a:gd name="T23" fmla="*/ 73 h 328"/>
                <a:gd name="T24" fmla="*/ 3 w 387"/>
                <a:gd name="T25" fmla="*/ 58 h 328"/>
                <a:gd name="T26" fmla="*/ 30 w 387"/>
                <a:gd name="T27" fmla="*/ 55 h 328"/>
                <a:gd name="T28" fmla="*/ 47 w 387"/>
                <a:gd name="T29" fmla="*/ 44 h 328"/>
                <a:gd name="T30" fmla="*/ 54 w 387"/>
                <a:gd name="T31" fmla="*/ 34 h 328"/>
                <a:gd name="T32" fmla="*/ 69 w 387"/>
                <a:gd name="T33" fmla="*/ 3 h 328"/>
                <a:gd name="T34" fmla="*/ 93 w 387"/>
                <a:gd name="T35" fmla="*/ 5 h 328"/>
                <a:gd name="T36" fmla="*/ 176 w 387"/>
                <a:gd name="T37" fmla="*/ 61 h 328"/>
                <a:gd name="T38" fmla="*/ 225 w 387"/>
                <a:gd name="T39" fmla="*/ 65 h 328"/>
                <a:gd name="T40" fmla="*/ 243 w 387"/>
                <a:gd name="T41" fmla="*/ 74 h 328"/>
                <a:gd name="T42" fmla="*/ 261 w 387"/>
                <a:gd name="T43" fmla="*/ 97 h 328"/>
                <a:gd name="T44" fmla="*/ 278 w 387"/>
                <a:gd name="T45" fmla="*/ 113 h 328"/>
                <a:gd name="T46" fmla="*/ 279 w 387"/>
                <a:gd name="T47" fmla="*/ 128 h 328"/>
                <a:gd name="T48" fmla="*/ 288 w 387"/>
                <a:gd name="T49" fmla="*/ 141 h 328"/>
                <a:gd name="T50" fmla="*/ 294 w 387"/>
                <a:gd name="T51" fmla="*/ 153 h 328"/>
                <a:gd name="T52" fmla="*/ 305 w 387"/>
                <a:gd name="T53" fmla="*/ 156 h 328"/>
                <a:gd name="T54" fmla="*/ 310 w 387"/>
                <a:gd name="T55" fmla="*/ 169 h 328"/>
                <a:gd name="T56" fmla="*/ 374 w 387"/>
                <a:gd name="T57" fmla="*/ 200 h 328"/>
                <a:gd name="T58" fmla="*/ 387 w 387"/>
                <a:gd name="T59" fmla="*/ 210 h 328"/>
                <a:gd name="T60" fmla="*/ 327 w 387"/>
                <a:gd name="T61" fmla="*/ 273 h 328"/>
                <a:gd name="T62" fmla="*/ 259 w 387"/>
                <a:gd name="T63" fmla="*/ 290 h 328"/>
                <a:gd name="T64" fmla="*/ 239 w 387"/>
                <a:gd name="T65" fmla="*/ 315 h 328"/>
                <a:gd name="T66" fmla="*/ 227 w 387"/>
                <a:gd name="T67" fmla="*/ 309 h 328"/>
                <a:gd name="T68" fmla="*/ 206 w 387"/>
                <a:gd name="T69" fmla="*/ 305 h 328"/>
                <a:gd name="T70" fmla="*/ 181 w 387"/>
                <a:gd name="T71" fmla="*/ 308 h 328"/>
                <a:gd name="T72" fmla="*/ 169 w 387"/>
                <a:gd name="T73" fmla="*/ 312 h 328"/>
                <a:gd name="T74" fmla="*/ 163 w 387"/>
                <a:gd name="T75" fmla="*/ 328 h 3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387" h="328">
                  <a:moveTo>
                    <a:pt x="163" y="328"/>
                  </a:moveTo>
                  <a:lnTo>
                    <a:pt x="161" y="319"/>
                  </a:lnTo>
                  <a:lnTo>
                    <a:pt x="155" y="313"/>
                  </a:lnTo>
                  <a:lnTo>
                    <a:pt x="153" y="304"/>
                  </a:lnTo>
                  <a:lnTo>
                    <a:pt x="143" y="297"/>
                  </a:lnTo>
                  <a:lnTo>
                    <a:pt x="132" y="280"/>
                  </a:lnTo>
                  <a:lnTo>
                    <a:pt x="126" y="263"/>
                  </a:lnTo>
                  <a:lnTo>
                    <a:pt x="113" y="248"/>
                  </a:lnTo>
                  <a:lnTo>
                    <a:pt x="104" y="245"/>
                  </a:lnTo>
                  <a:lnTo>
                    <a:pt x="91" y="225"/>
                  </a:lnTo>
                  <a:lnTo>
                    <a:pt x="88" y="211"/>
                  </a:lnTo>
                  <a:lnTo>
                    <a:pt x="88" y="198"/>
                  </a:lnTo>
                  <a:lnTo>
                    <a:pt x="76" y="175"/>
                  </a:lnTo>
                  <a:lnTo>
                    <a:pt x="67" y="167"/>
                  </a:lnTo>
                  <a:lnTo>
                    <a:pt x="57" y="163"/>
                  </a:lnTo>
                  <a:lnTo>
                    <a:pt x="50" y="151"/>
                  </a:lnTo>
                  <a:lnTo>
                    <a:pt x="51" y="146"/>
                  </a:lnTo>
                  <a:lnTo>
                    <a:pt x="45" y="135"/>
                  </a:lnTo>
                  <a:lnTo>
                    <a:pt x="39" y="131"/>
                  </a:lnTo>
                  <a:lnTo>
                    <a:pt x="31" y="115"/>
                  </a:lnTo>
                  <a:lnTo>
                    <a:pt x="19" y="99"/>
                  </a:lnTo>
                  <a:lnTo>
                    <a:pt x="9" y="84"/>
                  </a:lnTo>
                  <a:lnTo>
                    <a:pt x="0" y="85"/>
                  </a:lnTo>
                  <a:lnTo>
                    <a:pt x="2" y="73"/>
                  </a:lnTo>
                  <a:lnTo>
                    <a:pt x="2" y="66"/>
                  </a:lnTo>
                  <a:lnTo>
                    <a:pt x="3" y="58"/>
                  </a:lnTo>
                  <a:lnTo>
                    <a:pt x="23" y="61"/>
                  </a:lnTo>
                  <a:lnTo>
                    <a:pt x="30" y="55"/>
                  </a:lnTo>
                  <a:lnTo>
                    <a:pt x="34" y="47"/>
                  </a:lnTo>
                  <a:lnTo>
                    <a:pt x="47" y="44"/>
                  </a:lnTo>
                  <a:lnTo>
                    <a:pt x="49" y="37"/>
                  </a:lnTo>
                  <a:lnTo>
                    <a:pt x="54" y="34"/>
                  </a:lnTo>
                  <a:lnTo>
                    <a:pt x="35" y="13"/>
                  </a:lnTo>
                  <a:lnTo>
                    <a:pt x="69" y="3"/>
                  </a:lnTo>
                  <a:lnTo>
                    <a:pt x="72" y="0"/>
                  </a:lnTo>
                  <a:lnTo>
                    <a:pt x="93" y="5"/>
                  </a:lnTo>
                  <a:lnTo>
                    <a:pt x="121" y="20"/>
                  </a:lnTo>
                  <a:lnTo>
                    <a:pt x="176" y="61"/>
                  </a:lnTo>
                  <a:lnTo>
                    <a:pt x="209" y="63"/>
                  </a:lnTo>
                  <a:lnTo>
                    <a:pt x="225" y="65"/>
                  </a:lnTo>
                  <a:lnTo>
                    <a:pt x="230" y="75"/>
                  </a:lnTo>
                  <a:lnTo>
                    <a:pt x="243" y="74"/>
                  </a:lnTo>
                  <a:lnTo>
                    <a:pt x="252" y="92"/>
                  </a:lnTo>
                  <a:lnTo>
                    <a:pt x="261" y="97"/>
                  </a:lnTo>
                  <a:lnTo>
                    <a:pt x="265" y="104"/>
                  </a:lnTo>
                  <a:lnTo>
                    <a:pt x="278" y="113"/>
                  </a:lnTo>
                  <a:lnTo>
                    <a:pt x="280" y="121"/>
                  </a:lnTo>
                  <a:lnTo>
                    <a:pt x="279" y="128"/>
                  </a:lnTo>
                  <a:lnTo>
                    <a:pt x="282" y="135"/>
                  </a:lnTo>
                  <a:lnTo>
                    <a:pt x="288" y="141"/>
                  </a:lnTo>
                  <a:lnTo>
                    <a:pt x="291" y="148"/>
                  </a:lnTo>
                  <a:lnTo>
                    <a:pt x="294" y="153"/>
                  </a:lnTo>
                  <a:lnTo>
                    <a:pt x="300" y="157"/>
                  </a:lnTo>
                  <a:lnTo>
                    <a:pt x="305" y="156"/>
                  </a:lnTo>
                  <a:lnTo>
                    <a:pt x="309" y="164"/>
                  </a:lnTo>
                  <a:lnTo>
                    <a:pt x="310" y="169"/>
                  </a:lnTo>
                  <a:lnTo>
                    <a:pt x="319" y="190"/>
                  </a:lnTo>
                  <a:lnTo>
                    <a:pt x="374" y="200"/>
                  </a:lnTo>
                  <a:lnTo>
                    <a:pt x="378" y="196"/>
                  </a:lnTo>
                  <a:lnTo>
                    <a:pt x="387" y="210"/>
                  </a:lnTo>
                  <a:lnTo>
                    <a:pt x="379" y="252"/>
                  </a:lnTo>
                  <a:lnTo>
                    <a:pt x="327" y="273"/>
                  </a:lnTo>
                  <a:lnTo>
                    <a:pt x="275" y="281"/>
                  </a:lnTo>
                  <a:lnTo>
                    <a:pt x="259" y="290"/>
                  </a:lnTo>
                  <a:lnTo>
                    <a:pt x="247" y="312"/>
                  </a:lnTo>
                  <a:lnTo>
                    <a:pt x="239" y="315"/>
                  </a:lnTo>
                  <a:lnTo>
                    <a:pt x="234" y="308"/>
                  </a:lnTo>
                  <a:lnTo>
                    <a:pt x="227" y="309"/>
                  </a:lnTo>
                  <a:lnTo>
                    <a:pt x="210" y="307"/>
                  </a:lnTo>
                  <a:lnTo>
                    <a:pt x="206" y="305"/>
                  </a:lnTo>
                  <a:lnTo>
                    <a:pt x="185" y="306"/>
                  </a:lnTo>
                  <a:lnTo>
                    <a:pt x="181" y="308"/>
                  </a:lnTo>
                  <a:lnTo>
                    <a:pt x="173" y="302"/>
                  </a:lnTo>
                  <a:lnTo>
                    <a:pt x="169" y="312"/>
                  </a:lnTo>
                  <a:lnTo>
                    <a:pt x="171" y="321"/>
                  </a:lnTo>
                  <a:lnTo>
                    <a:pt x="163" y="328"/>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438" name="Freeform 437">
              <a:extLst>
                <a:ext uri="{FF2B5EF4-FFF2-40B4-BE49-F238E27FC236}">
                  <a16:creationId xmlns:a16="http://schemas.microsoft.com/office/drawing/2014/main" id="{4264D9B7-023F-B744-893B-FE84AF4C7317}"/>
                </a:ext>
              </a:extLst>
            </p:cNvPr>
            <p:cNvSpPr>
              <a:spLocks/>
            </p:cNvSpPr>
            <p:nvPr/>
          </p:nvSpPr>
          <p:spPr bwMode="auto">
            <a:xfrm>
              <a:off x="5590161" y="3537508"/>
              <a:ext cx="487678" cy="431806"/>
            </a:xfrm>
            <a:custGeom>
              <a:avLst/>
              <a:gdLst>
                <a:gd name="T0" fmla="*/ 218 w 295"/>
                <a:gd name="T1" fmla="*/ 260 h 278"/>
                <a:gd name="T2" fmla="*/ 216 w 295"/>
                <a:gd name="T3" fmla="*/ 243 h 278"/>
                <a:gd name="T4" fmla="*/ 204 w 295"/>
                <a:gd name="T5" fmla="*/ 220 h 278"/>
                <a:gd name="T6" fmla="*/ 197 w 295"/>
                <a:gd name="T7" fmla="*/ 203 h 278"/>
                <a:gd name="T8" fmla="*/ 185 w 295"/>
                <a:gd name="T9" fmla="*/ 209 h 278"/>
                <a:gd name="T10" fmla="*/ 192 w 295"/>
                <a:gd name="T11" fmla="*/ 227 h 278"/>
                <a:gd name="T12" fmla="*/ 173 w 295"/>
                <a:gd name="T13" fmla="*/ 254 h 278"/>
                <a:gd name="T14" fmla="*/ 148 w 295"/>
                <a:gd name="T15" fmla="*/ 244 h 278"/>
                <a:gd name="T16" fmla="*/ 139 w 295"/>
                <a:gd name="T17" fmla="*/ 254 h 278"/>
                <a:gd name="T18" fmla="*/ 130 w 295"/>
                <a:gd name="T19" fmla="*/ 262 h 278"/>
                <a:gd name="T20" fmla="*/ 109 w 295"/>
                <a:gd name="T21" fmla="*/ 258 h 278"/>
                <a:gd name="T22" fmla="*/ 89 w 295"/>
                <a:gd name="T23" fmla="*/ 261 h 278"/>
                <a:gd name="T24" fmla="*/ 74 w 295"/>
                <a:gd name="T25" fmla="*/ 247 h 278"/>
                <a:gd name="T26" fmla="*/ 58 w 295"/>
                <a:gd name="T27" fmla="*/ 244 h 278"/>
                <a:gd name="T28" fmla="*/ 49 w 295"/>
                <a:gd name="T29" fmla="*/ 272 h 278"/>
                <a:gd name="T30" fmla="*/ 37 w 295"/>
                <a:gd name="T31" fmla="*/ 278 h 278"/>
                <a:gd name="T32" fmla="*/ 29 w 295"/>
                <a:gd name="T33" fmla="*/ 271 h 278"/>
                <a:gd name="T34" fmla="*/ 30 w 295"/>
                <a:gd name="T35" fmla="*/ 256 h 278"/>
                <a:gd name="T36" fmla="*/ 20 w 295"/>
                <a:gd name="T37" fmla="*/ 235 h 278"/>
                <a:gd name="T38" fmla="*/ 17 w 295"/>
                <a:gd name="T39" fmla="*/ 221 h 278"/>
                <a:gd name="T40" fmla="*/ 10 w 295"/>
                <a:gd name="T41" fmla="*/ 203 h 278"/>
                <a:gd name="T42" fmla="*/ 0 w 295"/>
                <a:gd name="T43" fmla="*/ 196 h 278"/>
                <a:gd name="T44" fmla="*/ 6 w 295"/>
                <a:gd name="T45" fmla="*/ 180 h 278"/>
                <a:gd name="T46" fmla="*/ 9 w 295"/>
                <a:gd name="T47" fmla="*/ 165 h 278"/>
                <a:gd name="T48" fmla="*/ 10 w 295"/>
                <a:gd name="T49" fmla="*/ 147 h 278"/>
                <a:gd name="T50" fmla="*/ 34 w 295"/>
                <a:gd name="T51" fmla="*/ 133 h 278"/>
                <a:gd name="T52" fmla="*/ 30 w 295"/>
                <a:gd name="T53" fmla="*/ 42 h 278"/>
                <a:gd name="T54" fmla="*/ 49 w 295"/>
                <a:gd name="T55" fmla="*/ 0 h 278"/>
                <a:gd name="T56" fmla="*/ 191 w 295"/>
                <a:gd name="T57" fmla="*/ 0 h 278"/>
                <a:gd name="T58" fmla="*/ 269 w 295"/>
                <a:gd name="T59" fmla="*/ 21 h 278"/>
                <a:gd name="T60" fmla="*/ 270 w 295"/>
                <a:gd name="T61" fmla="*/ 46 h 278"/>
                <a:gd name="T62" fmla="*/ 285 w 295"/>
                <a:gd name="T63" fmla="*/ 76 h 278"/>
                <a:gd name="T64" fmla="*/ 287 w 295"/>
                <a:gd name="T65" fmla="*/ 95 h 278"/>
                <a:gd name="T66" fmla="*/ 268 w 295"/>
                <a:gd name="T67" fmla="*/ 105 h 278"/>
                <a:gd name="T68" fmla="*/ 260 w 295"/>
                <a:gd name="T69" fmla="*/ 149 h 278"/>
                <a:gd name="T70" fmla="*/ 260 w 295"/>
                <a:gd name="T71" fmla="*/ 175 h 278"/>
                <a:gd name="T72" fmla="*/ 243 w 295"/>
                <a:gd name="T73" fmla="*/ 206 h 278"/>
                <a:gd name="T74" fmla="*/ 234 w 295"/>
                <a:gd name="T75" fmla="*/ 231 h 278"/>
                <a:gd name="T76" fmla="*/ 221 w 295"/>
                <a:gd name="T77" fmla="*/ 258 h 2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295" h="278">
                  <a:moveTo>
                    <a:pt x="221" y="261"/>
                  </a:moveTo>
                  <a:lnTo>
                    <a:pt x="218" y="260"/>
                  </a:lnTo>
                  <a:lnTo>
                    <a:pt x="218" y="250"/>
                  </a:lnTo>
                  <a:lnTo>
                    <a:pt x="216" y="243"/>
                  </a:lnTo>
                  <a:lnTo>
                    <a:pt x="207" y="235"/>
                  </a:lnTo>
                  <a:lnTo>
                    <a:pt x="204" y="220"/>
                  </a:lnTo>
                  <a:lnTo>
                    <a:pt x="206" y="204"/>
                  </a:lnTo>
                  <a:lnTo>
                    <a:pt x="197" y="203"/>
                  </a:lnTo>
                  <a:lnTo>
                    <a:pt x="196" y="208"/>
                  </a:lnTo>
                  <a:lnTo>
                    <a:pt x="185" y="209"/>
                  </a:lnTo>
                  <a:lnTo>
                    <a:pt x="190" y="215"/>
                  </a:lnTo>
                  <a:lnTo>
                    <a:pt x="192" y="227"/>
                  </a:lnTo>
                  <a:lnTo>
                    <a:pt x="182" y="239"/>
                  </a:lnTo>
                  <a:lnTo>
                    <a:pt x="173" y="254"/>
                  </a:lnTo>
                  <a:lnTo>
                    <a:pt x="164" y="256"/>
                  </a:lnTo>
                  <a:lnTo>
                    <a:pt x="148" y="244"/>
                  </a:lnTo>
                  <a:lnTo>
                    <a:pt x="141" y="248"/>
                  </a:lnTo>
                  <a:lnTo>
                    <a:pt x="139" y="254"/>
                  </a:lnTo>
                  <a:lnTo>
                    <a:pt x="130" y="258"/>
                  </a:lnTo>
                  <a:lnTo>
                    <a:pt x="130" y="262"/>
                  </a:lnTo>
                  <a:lnTo>
                    <a:pt x="111" y="262"/>
                  </a:lnTo>
                  <a:lnTo>
                    <a:pt x="109" y="258"/>
                  </a:lnTo>
                  <a:lnTo>
                    <a:pt x="95" y="257"/>
                  </a:lnTo>
                  <a:lnTo>
                    <a:pt x="89" y="261"/>
                  </a:lnTo>
                  <a:lnTo>
                    <a:pt x="84" y="259"/>
                  </a:lnTo>
                  <a:lnTo>
                    <a:pt x="74" y="247"/>
                  </a:lnTo>
                  <a:lnTo>
                    <a:pt x="71" y="241"/>
                  </a:lnTo>
                  <a:lnTo>
                    <a:pt x="58" y="244"/>
                  </a:lnTo>
                  <a:lnTo>
                    <a:pt x="53" y="254"/>
                  </a:lnTo>
                  <a:lnTo>
                    <a:pt x="49" y="272"/>
                  </a:lnTo>
                  <a:lnTo>
                    <a:pt x="42" y="276"/>
                  </a:lnTo>
                  <a:lnTo>
                    <a:pt x="37" y="278"/>
                  </a:lnTo>
                  <a:lnTo>
                    <a:pt x="35" y="277"/>
                  </a:lnTo>
                  <a:lnTo>
                    <a:pt x="29" y="271"/>
                  </a:lnTo>
                  <a:lnTo>
                    <a:pt x="28" y="265"/>
                  </a:lnTo>
                  <a:lnTo>
                    <a:pt x="30" y="256"/>
                  </a:lnTo>
                  <a:lnTo>
                    <a:pt x="30" y="248"/>
                  </a:lnTo>
                  <a:lnTo>
                    <a:pt x="20" y="235"/>
                  </a:lnTo>
                  <a:lnTo>
                    <a:pt x="17" y="226"/>
                  </a:lnTo>
                  <a:lnTo>
                    <a:pt x="17" y="221"/>
                  </a:lnTo>
                  <a:lnTo>
                    <a:pt x="10" y="215"/>
                  </a:lnTo>
                  <a:lnTo>
                    <a:pt x="10" y="203"/>
                  </a:lnTo>
                  <a:lnTo>
                    <a:pt x="6" y="195"/>
                  </a:lnTo>
                  <a:lnTo>
                    <a:pt x="0" y="196"/>
                  </a:lnTo>
                  <a:lnTo>
                    <a:pt x="1" y="188"/>
                  </a:lnTo>
                  <a:lnTo>
                    <a:pt x="6" y="180"/>
                  </a:lnTo>
                  <a:lnTo>
                    <a:pt x="4" y="171"/>
                  </a:lnTo>
                  <a:lnTo>
                    <a:pt x="9" y="165"/>
                  </a:lnTo>
                  <a:lnTo>
                    <a:pt x="6" y="160"/>
                  </a:lnTo>
                  <a:lnTo>
                    <a:pt x="10" y="147"/>
                  </a:lnTo>
                  <a:lnTo>
                    <a:pt x="18" y="132"/>
                  </a:lnTo>
                  <a:lnTo>
                    <a:pt x="34" y="133"/>
                  </a:lnTo>
                  <a:lnTo>
                    <a:pt x="30" y="51"/>
                  </a:lnTo>
                  <a:lnTo>
                    <a:pt x="30" y="42"/>
                  </a:lnTo>
                  <a:lnTo>
                    <a:pt x="51" y="42"/>
                  </a:lnTo>
                  <a:lnTo>
                    <a:pt x="49" y="0"/>
                  </a:lnTo>
                  <a:lnTo>
                    <a:pt x="121" y="0"/>
                  </a:lnTo>
                  <a:lnTo>
                    <a:pt x="191" y="0"/>
                  </a:lnTo>
                  <a:lnTo>
                    <a:pt x="262" y="0"/>
                  </a:lnTo>
                  <a:lnTo>
                    <a:pt x="269" y="21"/>
                  </a:lnTo>
                  <a:lnTo>
                    <a:pt x="266" y="24"/>
                  </a:lnTo>
                  <a:lnTo>
                    <a:pt x="270" y="46"/>
                  </a:lnTo>
                  <a:lnTo>
                    <a:pt x="278" y="71"/>
                  </a:lnTo>
                  <a:lnTo>
                    <a:pt x="285" y="76"/>
                  </a:lnTo>
                  <a:lnTo>
                    <a:pt x="295" y="84"/>
                  </a:lnTo>
                  <a:lnTo>
                    <a:pt x="287" y="95"/>
                  </a:lnTo>
                  <a:lnTo>
                    <a:pt x="273" y="99"/>
                  </a:lnTo>
                  <a:lnTo>
                    <a:pt x="268" y="105"/>
                  </a:lnTo>
                  <a:lnTo>
                    <a:pt x="267" y="119"/>
                  </a:lnTo>
                  <a:lnTo>
                    <a:pt x="260" y="149"/>
                  </a:lnTo>
                  <a:lnTo>
                    <a:pt x="263" y="158"/>
                  </a:lnTo>
                  <a:lnTo>
                    <a:pt x="260" y="175"/>
                  </a:lnTo>
                  <a:lnTo>
                    <a:pt x="254" y="196"/>
                  </a:lnTo>
                  <a:lnTo>
                    <a:pt x="243" y="206"/>
                  </a:lnTo>
                  <a:lnTo>
                    <a:pt x="236" y="222"/>
                  </a:lnTo>
                  <a:lnTo>
                    <a:pt x="234" y="231"/>
                  </a:lnTo>
                  <a:lnTo>
                    <a:pt x="226" y="236"/>
                  </a:lnTo>
                  <a:lnTo>
                    <a:pt x="221" y="258"/>
                  </a:lnTo>
                  <a:lnTo>
                    <a:pt x="221" y="261"/>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439" name="Freeform 438">
              <a:extLst>
                <a:ext uri="{FF2B5EF4-FFF2-40B4-BE49-F238E27FC236}">
                  <a16:creationId xmlns:a16="http://schemas.microsoft.com/office/drawing/2014/main" id="{A23CD61E-1D77-C342-9AE0-5D55E34B3AD9}"/>
                </a:ext>
              </a:extLst>
            </p:cNvPr>
            <p:cNvSpPr>
              <a:spLocks/>
            </p:cNvSpPr>
            <p:nvPr/>
          </p:nvSpPr>
          <p:spPr bwMode="auto">
            <a:xfrm>
              <a:off x="5651328" y="3852820"/>
              <a:ext cx="347160" cy="282693"/>
            </a:xfrm>
            <a:custGeom>
              <a:avLst/>
              <a:gdLst>
                <a:gd name="T0" fmla="*/ 184 w 210"/>
                <a:gd name="T1" fmla="*/ 58 h 182"/>
                <a:gd name="T2" fmla="*/ 185 w 210"/>
                <a:gd name="T3" fmla="*/ 74 h 182"/>
                <a:gd name="T4" fmla="*/ 182 w 210"/>
                <a:gd name="T5" fmla="*/ 80 h 182"/>
                <a:gd name="T6" fmla="*/ 172 w 210"/>
                <a:gd name="T7" fmla="*/ 81 h 182"/>
                <a:gd name="T8" fmla="*/ 166 w 210"/>
                <a:gd name="T9" fmla="*/ 93 h 182"/>
                <a:gd name="T10" fmla="*/ 178 w 210"/>
                <a:gd name="T11" fmla="*/ 94 h 182"/>
                <a:gd name="T12" fmla="*/ 187 w 210"/>
                <a:gd name="T13" fmla="*/ 104 h 182"/>
                <a:gd name="T14" fmla="*/ 191 w 210"/>
                <a:gd name="T15" fmla="*/ 113 h 182"/>
                <a:gd name="T16" fmla="*/ 199 w 210"/>
                <a:gd name="T17" fmla="*/ 117 h 182"/>
                <a:gd name="T18" fmla="*/ 210 w 210"/>
                <a:gd name="T19" fmla="*/ 140 h 182"/>
                <a:gd name="T20" fmla="*/ 198 w 210"/>
                <a:gd name="T21" fmla="*/ 154 h 182"/>
                <a:gd name="T22" fmla="*/ 187 w 210"/>
                <a:gd name="T23" fmla="*/ 166 h 182"/>
                <a:gd name="T24" fmla="*/ 175 w 210"/>
                <a:gd name="T25" fmla="*/ 176 h 182"/>
                <a:gd name="T26" fmla="*/ 163 w 210"/>
                <a:gd name="T27" fmla="*/ 176 h 182"/>
                <a:gd name="T28" fmla="*/ 148 w 210"/>
                <a:gd name="T29" fmla="*/ 180 h 182"/>
                <a:gd name="T30" fmla="*/ 136 w 210"/>
                <a:gd name="T31" fmla="*/ 176 h 182"/>
                <a:gd name="T32" fmla="*/ 129 w 210"/>
                <a:gd name="T33" fmla="*/ 182 h 182"/>
                <a:gd name="T34" fmla="*/ 112 w 210"/>
                <a:gd name="T35" fmla="*/ 168 h 182"/>
                <a:gd name="T36" fmla="*/ 108 w 210"/>
                <a:gd name="T37" fmla="*/ 159 h 182"/>
                <a:gd name="T38" fmla="*/ 98 w 210"/>
                <a:gd name="T39" fmla="*/ 163 h 182"/>
                <a:gd name="T40" fmla="*/ 89 w 210"/>
                <a:gd name="T41" fmla="*/ 162 h 182"/>
                <a:gd name="T42" fmla="*/ 84 w 210"/>
                <a:gd name="T43" fmla="*/ 165 h 182"/>
                <a:gd name="T44" fmla="*/ 76 w 210"/>
                <a:gd name="T45" fmla="*/ 163 h 182"/>
                <a:gd name="T46" fmla="*/ 65 w 210"/>
                <a:gd name="T47" fmla="*/ 146 h 182"/>
                <a:gd name="T48" fmla="*/ 62 w 210"/>
                <a:gd name="T49" fmla="*/ 139 h 182"/>
                <a:gd name="T50" fmla="*/ 48 w 210"/>
                <a:gd name="T51" fmla="*/ 131 h 182"/>
                <a:gd name="T52" fmla="*/ 43 w 210"/>
                <a:gd name="T53" fmla="*/ 118 h 182"/>
                <a:gd name="T54" fmla="*/ 35 w 210"/>
                <a:gd name="T55" fmla="*/ 109 h 182"/>
                <a:gd name="T56" fmla="*/ 23 w 210"/>
                <a:gd name="T57" fmla="*/ 99 h 182"/>
                <a:gd name="T58" fmla="*/ 23 w 210"/>
                <a:gd name="T59" fmla="*/ 92 h 182"/>
                <a:gd name="T60" fmla="*/ 13 w 210"/>
                <a:gd name="T61" fmla="*/ 84 h 182"/>
                <a:gd name="T62" fmla="*/ 0 w 210"/>
                <a:gd name="T63" fmla="*/ 75 h 182"/>
                <a:gd name="T64" fmla="*/ 5 w 210"/>
                <a:gd name="T65" fmla="*/ 73 h 182"/>
                <a:gd name="T66" fmla="*/ 12 w 210"/>
                <a:gd name="T67" fmla="*/ 69 h 182"/>
                <a:gd name="T68" fmla="*/ 16 w 210"/>
                <a:gd name="T69" fmla="*/ 51 h 182"/>
                <a:gd name="T70" fmla="*/ 21 w 210"/>
                <a:gd name="T71" fmla="*/ 41 h 182"/>
                <a:gd name="T72" fmla="*/ 34 w 210"/>
                <a:gd name="T73" fmla="*/ 38 h 182"/>
                <a:gd name="T74" fmla="*/ 37 w 210"/>
                <a:gd name="T75" fmla="*/ 44 h 182"/>
                <a:gd name="T76" fmla="*/ 47 w 210"/>
                <a:gd name="T77" fmla="*/ 56 h 182"/>
                <a:gd name="T78" fmla="*/ 52 w 210"/>
                <a:gd name="T79" fmla="*/ 58 h 182"/>
                <a:gd name="T80" fmla="*/ 59 w 210"/>
                <a:gd name="T81" fmla="*/ 54 h 182"/>
                <a:gd name="T82" fmla="*/ 72 w 210"/>
                <a:gd name="T83" fmla="*/ 55 h 182"/>
                <a:gd name="T84" fmla="*/ 74 w 210"/>
                <a:gd name="T85" fmla="*/ 59 h 182"/>
                <a:gd name="T86" fmla="*/ 93 w 210"/>
                <a:gd name="T87" fmla="*/ 59 h 182"/>
                <a:gd name="T88" fmla="*/ 93 w 210"/>
                <a:gd name="T89" fmla="*/ 55 h 182"/>
                <a:gd name="T90" fmla="*/ 102 w 210"/>
                <a:gd name="T91" fmla="*/ 51 h 182"/>
                <a:gd name="T92" fmla="*/ 104 w 210"/>
                <a:gd name="T93" fmla="*/ 45 h 182"/>
                <a:gd name="T94" fmla="*/ 111 w 210"/>
                <a:gd name="T95" fmla="*/ 41 h 182"/>
                <a:gd name="T96" fmla="*/ 127 w 210"/>
                <a:gd name="T97" fmla="*/ 53 h 182"/>
                <a:gd name="T98" fmla="*/ 136 w 210"/>
                <a:gd name="T99" fmla="*/ 51 h 182"/>
                <a:gd name="T100" fmla="*/ 145 w 210"/>
                <a:gd name="T101" fmla="*/ 36 h 182"/>
                <a:gd name="T102" fmla="*/ 155 w 210"/>
                <a:gd name="T103" fmla="*/ 24 h 182"/>
                <a:gd name="T104" fmla="*/ 153 w 210"/>
                <a:gd name="T105" fmla="*/ 12 h 182"/>
                <a:gd name="T106" fmla="*/ 148 w 210"/>
                <a:gd name="T107" fmla="*/ 6 h 182"/>
                <a:gd name="T108" fmla="*/ 159 w 210"/>
                <a:gd name="T109" fmla="*/ 5 h 182"/>
                <a:gd name="T110" fmla="*/ 160 w 210"/>
                <a:gd name="T111" fmla="*/ 0 h 182"/>
                <a:gd name="T112" fmla="*/ 169 w 210"/>
                <a:gd name="T113" fmla="*/ 1 h 182"/>
                <a:gd name="T114" fmla="*/ 167 w 210"/>
                <a:gd name="T115" fmla="*/ 17 h 182"/>
                <a:gd name="T116" fmla="*/ 170 w 210"/>
                <a:gd name="T117" fmla="*/ 32 h 182"/>
                <a:gd name="T118" fmla="*/ 179 w 210"/>
                <a:gd name="T119" fmla="*/ 40 h 182"/>
                <a:gd name="T120" fmla="*/ 181 w 210"/>
                <a:gd name="T121" fmla="*/ 47 h 182"/>
                <a:gd name="T122" fmla="*/ 181 w 210"/>
                <a:gd name="T123" fmla="*/ 57 h 182"/>
                <a:gd name="T124" fmla="*/ 184 w 210"/>
                <a:gd name="T125" fmla="*/ 58 h 1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10" h="182">
                  <a:moveTo>
                    <a:pt x="184" y="58"/>
                  </a:moveTo>
                  <a:lnTo>
                    <a:pt x="185" y="74"/>
                  </a:lnTo>
                  <a:lnTo>
                    <a:pt x="182" y="80"/>
                  </a:lnTo>
                  <a:lnTo>
                    <a:pt x="172" y="81"/>
                  </a:lnTo>
                  <a:lnTo>
                    <a:pt x="166" y="93"/>
                  </a:lnTo>
                  <a:lnTo>
                    <a:pt x="178" y="94"/>
                  </a:lnTo>
                  <a:lnTo>
                    <a:pt x="187" y="104"/>
                  </a:lnTo>
                  <a:lnTo>
                    <a:pt x="191" y="113"/>
                  </a:lnTo>
                  <a:lnTo>
                    <a:pt x="199" y="117"/>
                  </a:lnTo>
                  <a:lnTo>
                    <a:pt x="210" y="140"/>
                  </a:lnTo>
                  <a:lnTo>
                    <a:pt x="198" y="154"/>
                  </a:lnTo>
                  <a:lnTo>
                    <a:pt x="187" y="166"/>
                  </a:lnTo>
                  <a:lnTo>
                    <a:pt x="175" y="176"/>
                  </a:lnTo>
                  <a:lnTo>
                    <a:pt x="163" y="176"/>
                  </a:lnTo>
                  <a:lnTo>
                    <a:pt x="148" y="180"/>
                  </a:lnTo>
                  <a:lnTo>
                    <a:pt x="136" y="176"/>
                  </a:lnTo>
                  <a:lnTo>
                    <a:pt x="129" y="182"/>
                  </a:lnTo>
                  <a:lnTo>
                    <a:pt x="112" y="168"/>
                  </a:lnTo>
                  <a:lnTo>
                    <a:pt x="108" y="159"/>
                  </a:lnTo>
                  <a:lnTo>
                    <a:pt x="98" y="163"/>
                  </a:lnTo>
                  <a:lnTo>
                    <a:pt x="89" y="162"/>
                  </a:lnTo>
                  <a:lnTo>
                    <a:pt x="84" y="165"/>
                  </a:lnTo>
                  <a:lnTo>
                    <a:pt x="76" y="163"/>
                  </a:lnTo>
                  <a:lnTo>
                    <a:pt x="65" y="146"/>
                  </a:lnTo>
                  <a:lnTo>
                    <a:pt x="62" y="139"/>
                  </a:lnTo>
                  <a:lnTo>
                    <a:pt x="48" y="131"/>
                  </a:lnTo>
                  <a:lnTo>
                    <a:pt x="43" y="118"/>
                  </a:lnTo>
                  <a:lnTo>
                    <a:pt x="35" y="109"/>
                  </a:lnTo>
                  <a:lnTo>
                    <a:pt x="23" y="99"/>
                  </a:lnTo>
                  <a:lnTo>
                    <a:pt x="23" y="92"/>
                  </a:lnTo>
                  <a:lnTo>
                    <a:pt x="13" y="84"/>
                  </a:lnTo>
                  <a:lnTo>
                    <a:pt x="0" y="75"/>
                  </a:lnTo>
                  <a:lnTo>
                    <a:pt x="5" y="73"/>
                  </a:lnTo>
                  <a:lnTo>
                    <a:pt x="12" y="69"/>
                  </a:lnTo>
                  <a:lnTo>
                    <a:pt x="16" y="51"/>
                  </a:lnTo>
                  <a:lnTo>
                    <a:pt x="21" y="41"/>
                  </a:lnTo>
                  <a:lnTo>
                    <a:pt x="34" y="38"/>
                  </a:lnTo>
                  <a:lnTo>
                    <a:pt x="37" y="44"/>
                  </a:lnTo>
                  <a:lnTo>
                    <a:pt x="47" y="56"/>
                  </a:lnTo>
                  <a:lnTo>
                    <a:pt x="52" y="58"/>
                  </a:lnTo>
                  <a:lnTo>
                    <a:pt x="59" y="54"/>
                  </a:lnTo>
                  <a:lnTo>
                    <a:pt x="72" y="55"/>
                  </a:lnTo>
                  <a:lnTo>
                    <a:pt x="74" y="59"/>
                  </a:lnTo>
                  <a:lnTo>
                    <a:pt x="93" y="59"/>
                  </a:lnTo>
                  <a:lnTo>
                    <a:pt x="93" y="55"/>
                  </a:lnTo>
                  <a:lnTo>
                    <a:pt x="102" y="51"/>
                  </a:lnTo>
                  <a:lnTo>
                    <a:pt x="104" y="45"/>
                  </a:lnTo>
                  <a:lnTo>
                    <a:pt x="111" y="41"/>
                  </a:lnTo>
                  <a:lnTo>
                    <a:pt x="127" y="53"/>
                  </a:lnTo>
                  <a:lnTo>
                    <a:pt x="136" y="51"/>
                  </a:lnTo>
                  <a:lnTo>
                    <a:pt x="145" y="36"/>
                  </a:lnTo>
                  <a:lnTo>
                    <a:pt x="155" y="24"/>
                  </a:lnTo>
                  <a:lnTo>
                    <a:pt x="153" y="12"/>
                  </a:lnTo>
                  <a:lnTo>
                    <a:pt x="148" y="6"/>
                  </a:lnTo>
                  <a:lnTo>
                    <a:pt x="159" y="5"/>
                  </a:lnTo>
                  <a:lnTo>
                    <a:pt x="160" y="0"/>
                  </a:lnTo>
                  <a:lnTo>
                    <a:pt x="169" y="1"/>
                  </a:lnTo>
                  <a:lnTo>
                    <a:pt x="167" y="17"/>
                  </a:lnTo>
                  <a:lnTo>
                    <a:pt x="170" y="32"/>
                  </a:lnTo>
                  <a:lnTo>
                    <a:pt x="179" y="40"/>
                  </a:lnTo>
                  <a:lnTo>
                    <a:pt x="181" y="47"/>
                  </a:lnTo>
                  <a:lnTo>
                    <a:pt x="181" y="57"/>
                  </a:lnTo>
                  <a:lnTo>
                    <a:pt x="184" y="58"/>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440" name="Freeform 439">
              <a:extLst>
                <a:ext uri="{FF2B5EF4-FFF2-40B4-BE49-F238E27FC236}">
                  <a16:creationId xmlns:a16="http://schemas.microsoft.com/office/drawing/2014/main" id="{EB0A525D-C546-D348-841B-406C6829199A}"/>
                </a:ext>
              </a:extLst>
            </p:cNvPr>
            <p:cNvSpPr>
              <a:spLocks/>
            </p:cNvSpPr>
            <p:nvPr/>
          </p:nvSpPr>
          <p:spPr bwMode="auto">
            <a:xfrm>
              <a:off x="4396592" y="3713027"/>
              <a:ext cx="185152" cy="136687"/>
            </a:xfrm>
            <a:custGeom>
              <a:avLst/>
              <a:gdLst>
                <a:gd name="T0" fmla="*/ 17 w 112"/>
                <a:gd name="T1" fmla="*/ 62 h 88"/>
                <a:gd name="T2" fmla="*/ 10 w 112"/>
                <a:gd name="T3" fmla="*/ 46 h 88"/>
                <a:gd name="T4" fmla="*/ 0 w 112"/>
                <a:gd name="T5" fmla="*/ 38 h 88"/>
                <a:gd name="T6" fmla="*/ 9 w 112"/>
                <a:gd name="T7" fmla="*/ 34 h 88"/>
                <a:gd name="T8" fmla="*/ 18 w 112"/>
                <a:gd name="T9" fmla="*/ 20 h 88"/>
                <a:gd name="T10" fmla="*/ 22 w 112"/>
                <a:gd name="T11" fmla="*/ 9 h 88"/>
                <a:gd name="T12" fmla="*/ 29 w 112"/>
                <a:gd name="T13" fmla="*/ 2 h 88"/>
                <a:gd name="T14" fmla="*/ 38 w 112"/>
                <a:gd name="T15" fmla="*/ 4 h 88"/>
                <a:gd name="T16" fmla="*/ 47 w 112"/>
                <a:gd name="T17" fmla="*/ 0 h 88"/>
                <a:gd name="T18" fmla="*/ 57 w 112"/>
                <a:gd name="T19" fmla="*/ 0 h 88"/>
                <a:gd name="T20" fmla="*/ 65 w 112"/>
                <a:gd name="T21" fmla="*/ 6 h 88"/>
                <a:gd name="T22" fmla="*/ 77 w 112"/>
                <a:gd name="T23" fmla="*/ 11 h 88"/>
                <a:gd name="T24" fmla="*/ 88 w 112"/>
                <a:gd name="T25" fmla="*/ 26 h 88"/>
                <a:gd name="T26" fmla="*/ 100 w 112"/>
                <a:gd name="T27" fmla="*/ 41 h 88"/>
                <a:gd name="T28" fmla="*/ 100 w 112"/>
                <a:gd name="T29" fmla="*/ 54 h 88"/>
                <a:gd name="T30" fmla="*/ 104 w 112"/>
                <a:gd name="T31" fmla="*/ 66 h 88"/>
                <a:gd name="T32" fmla="*/ 111 w 112"/>
                <a:gd name="T33" fmla="*/ 71 h 88"/>
                <a:gd name="T34" fmla="*/ 112 w 112"/>
                <a:gd name="T35" fmla="*/ 79 h 88"/>
                <a:gd name="T36" fmla="*/ 111 w 112"/>
                <a:gd name="T37" fmla="*/ 86 h 88"/>
                <a:gd name="T38" fmla="*/ 109 w 112"/>
                <a:gd name="T39" fmla="*/ 87 h 88"/>
                <a:gd name="T40" fmla="*/ 99 w 112"/>
                <a:gd name="T41" fmla="*/ 85 h 88"/>
                <a:gd name="T42" fmla="*/ 97 w 112"/>
                <a:gd name="T43" fmla="*/ 88 h 88"/>
                <a:gd name="T44" fmla="*/ 93 w 112"/>
                <a:gd name="T45" fmla="*/ 88 h 88"/>
                <a:gd name="T46" fmla="*/ 80 w 112"/>
                <a:gd name="T47" fmla="*/ 83 h 88"/>
                <a:gd name="T48" fmla="*/ 71 w 112"/>
                <a:gd name="T49" fmla="*/ 83 h 88"/>
                <a:gd name="T50" fmla="*/ 38 w 112"/>
                <a:gd name="T51" fmla="*/ 82 h 88"/>
                <a:gd name="T52" fmla="*/ 33 w 112"/>
                <a:gd name="T53" fmla="*/ 84 h 88"/>
                <a:gd name="T54" fmla="*/ 27 w 112"/>
                <a:gd name="T55" fmla="*/ 84 h 88"/>
                <a:gd name="T56" fmla="*/ 17 w 112"/>
                <a:gd name="T57" fmla="*/ 87 h 88"/>
                <a:gd name="T58" fmla="*/ 14 w 112"/>
                <a:gd name="T59" fmla="*/ 71 h 88"/>
                <a:gd name="T60" fmla="*/ 31 w 112"/>
                <a:gd name="T61" fmla="*/ 72 h 88"/>
                <a:gd name="T62" fmla="*/ 35 w 112"/>
                <a:gd name="T63" fmla="*/ 69 h 88"/>
                <a:gd name="T64" fmla="*/ 39 w 112"/>
                <a:gd name="T65" fmla="*/ 69 h 88"/>
                <a:gd name="T66" fmla="*/ 45 w 112"/>
                <a:gd name="T67" fmla="*/ 64 h 88"/>
                <a:gd name="T68" fmla="*/ 53 w 112"/>
                <a:gd name="T69" fmla="*/ 68 h 88"/>
                <a:gd name="T70" fmla="*/ 61 w 112"/>
                <a:gd name="T71" fmla="*/ 69 h 88"/>
                <a:gd name="T72" fmla="*/ 69 w 112"/>
                <a:gd name="T73" fmla="*/ 64 h 88"/>
                <a:gd name="T74" fmla="*/ 65 w 112"/>
                <a:gd name="T75" fmla="*/ 58 h 88"/>
                <a:gd name="T76" fmla="*/ 59 w 112"/>
                <a:gd name="T77" fmla="*/ 61 h 88"/>
                <a:gd name="T78" fmla="*/ 54 w 112"/>
                <a:gd name="T79" fmla="*/ 61 h 88"/>
                <a:gd name="T80" fmla="*/ 47 w 112"/>
                <a:gd name="T81" fmla="*/ 56 h 88"/>
                <a:gd name="T82" fmla="*/ 41 w 112"/>
                <a:gd name="T83" fmla="*/ 56 h 88"/>
                <a:gd name="T84" fmla="*/ 37 w 112"/>
                <a:gd name="T85" fmla="*/ 61 h 88"/>
                <a:gd name="T86" fmla="*/ 17 w 112"/>
                <a:gd name="T87" fmla="*/ 62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12" h="88">
                  <a:moveTo>
                    <a:pt x="17" y="62"/>
                  </a:moveTo>
                  <a:lnTo>
                    <a:pt x="10" y="46"/>
                  </a:lnTo>
                  <a:lnTo>
                    <a:pt x="0" y="38"/>
                  </a:lnTo>
                  <a:lnTo>
                    <a:pt x="9" y="34"/>
                  </a:lnTo>
                  <a:lnTo>
                    <a:pt x="18" y="20"/>
                  </a:lnTo>
                  <a:lnTo>
                    <a:pt x="22" y="9"/>
                  </a:lnTo>
                  <a:lnTo>
                    <a:pt x="29" y="2"/>
                  </a:lnTo>
                  <a:lnTo>
                    <a:pt x="38" y="4"/>
                  </a:lnTo>
                  <a:lnTo>
                    <a:pt x="47" y="0"/>
                  </a:lnTo>
                  <a:lnTo>
                    <a:pt x="57" y="0"/>
                  </a:lnTo>
                  <a:lnTo>
                    <a:pt x="65" y="6"/>
                  </a:lnTo>
                  <a:lnTo>
                    <a:pt x="77" y="11"/>
                  </a:lnTo>
                  <a:lnTo>
                    <a:pt x="88" y="26"/>
                  </a:lnTo>
                  <a:lnTo>
                    <a:pt x="100" y="41"/>
                  </a:lnTo>
                  <a:lnTo>
                    <a:pt x="100" y="54"/>
                  </a:lnTo>
                  <a:lnTo>
                    <a:pt x="104" y="66"/>
                  </a:lnTo>
                  <a:lnTo>
                    <a:pt x="111" y="71"/>
                  </a:lnTo>
                  <a:lnTo>
                    <a:pt x="112" y="79"/>
                  </a:lnTo>
                  <a:lnTo>
                    <a:pt x="111" y="86"/>
                  </a:lnTo>
                  <a:lnTo>
                    <a:pt x="109" y="87"/>
                  </a:lnTo>
                  <a:lnTo>
                    <a:pt x="99" y="85"/>
                  </a:lnTo>
                  <a:lnTo>
                    <a:pt x="97" y="88"/>
                  </a:lnTo>
                  <a:lnTo>
                    <a:pt x="93" y="88"/>
                  </a:lnTo>
                  <a:lnTo>
                    <a:pt x="80" y="83"/>
                  </a:lnTo>
                  <a:lnTo>
                    <a:pt x="71" y="83"/>
                  </a:lnTo>
                  <a:lnTo>
                    <a:pt x="38" y="82"/>
                  </a:lnTo>
                  <a:lnTo>
                    <a:pt x="33" y="84"/>
                  </a:lnTo>
                  <a:lnTo>
                    <a:pt x="27" y="84"/>
                  </a:lnTo>
                  <a:lnTo>
                    <a:pt x="17" y="87"/>
                  </a:lnTo>
                  <a:lnTo>
                    <a:pt x="14" y="71"/>
                  </a:lnTo>
                  <a:lnTo>
                    <a:pt x="31" y="72"/>
                  </a:lnTo>
                  <a:lnTo>
                    <a:pt x="35" y="69"/>
                  </a:lnTo>
                  <a:lnTo>
                    <a:pt x="39" y="69"/>
                  </a:lnTo>
                  <a:lnTo>
                    <a:pt x="45" y="64"/>
                  </a:lnTo>
                  <a:lnTo>
                    <a:pt x="53" y="68"/>
                  </a:lnTo>
                  <a:lnTo>
                    <a:pt x="61" y="69"/>
                  </a:lnTo>
                  <a:lnTo>
                    <a:pt x="69" y="64"/>
                  </a:lnTo>
                  <a:lnTo>
                    <a:pt x="65" y="58"/>
                  </a:lnTo>
                  <a:lnTo>
                    <a:pt x="59" y="61"/>
                  </a:lnTo>
                  <a:lnTo>
                    <a:pt x="54" y="61"/>
                  </a:lnTo>
                  <a:lnTo>
                    <a:pt x="47" y="56"/>
                  </a:lnTo>
                  <a:lnTo>
                    <a:pt x="41" y="56"/>
                  </a:lnTo>
                  <a:lnTo>
                    <a:pt x="37" y="61"/>
                  </a:lnTo>
                  <a:lnTo>
                    <a:pt x="17" y="62"/>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441" name="Freeform 440">
              <a:extLst>
                <a:ext uri="{FF2B5EF4-FFF2-40B4-BE49-F238E27FC236}">
                  <a16:creationId xmlns:a16="http://schemas.microsoft.com/office/drawing/2014/main" id="{BD5174A2-3AD7-004E-8549-55724E2BF099}"/>
                </a:ext>
              </a:extLst>
            </p:cNvPr>
            <p:cNvSpPr>
              <a:spLocks/>
            </p:cNvSpPr>
            <p:nvPr/>
          </p:nvSpPr>
          <p:spPr bwMode="auto">
            <a:xfrm>
              <a:off x="4527191" y="3924271"/>
              <a:ext cx="90923" cy="105622"/>
            </a:xfrm>
            <a:custGeom>
              <a:avLst/>
              <a:gdLst>
                <a:gd name="T0" fmla="*/ 33 w 55"/>
                <a:gd name="T1" fmla="*/ 68 h 68"/>
                <a:gd name="T2" fmla="*/ 28 w 55"/>
                <a:gd name="T3" fmla="*/ 66 h 68"/>
                <a:gd name="T4" fmla="*/ 15 w 55"/>
                <a:gd name="T5" fmla="*/ 58 h 68"/>
                <a:gd name="T6" fmla="*/ 5 w 55"/>
                <a:gd name="T7" fmla="*/ 46 h 68"/>
                <a:gd name="T8" fmla="*/ 2 w 55"/>
                <a:gd name="T9" fmla="*/ 39 h 68"/>
                <a:gd name="T10" fmla="*/ 0 w 55"/>
                <a:gd name="T11" fmla="*/ 23 h 68"/>
                <a:gd name="T12" fmla="*/ 10 w 55"/>
                <a:gd name="T13" fmla="*/ 14 h 68"/>
                <a:gd name="T14" fmla="*/ 12 w 55"/>
                <a:gd name="T15" fmla="*/ 8 h 68"/>
                <a:gd name="T16" fmla="*/ 15 w 55"/>
                <a:gd name="T17" fmla="*/ 4 h 68"/>
                <a:gd name="T18" fmla="*/ 20 w 55"/>
                <a:gd name="T19" fmla="*/ 4 h 68"/>
                <a:gd name="T20" fmla="*/ 24 w 55"/>
                <a:gd name="T21" fmla="*/ 0 h 68"/>
                <a:gd name="T22" fmla="*/ 39 w 55"/>
                <a:gd name="T23" fmla="*/ 0 h 68"/>
                <a:gd name="T24" fmla="*/ 44 w 55"/>
                <a:gd name="T25" fmla="*/ 7 h 68"/>
                <a:gd name="T26" fmla="*/ 48 w 55"/>
                <a:gd name="T27" fmla="*/ 16 h 68"/>
                <a:gd name="T28" fmla="*/ 47 w 55"/>
                <a:gd name="T29" fmla="*/ 22 h 68"/>
                <a:gd name="T30" fmla="*/ 50 w 55"/>
                <a:gd name="T31" fmla="*/ 27 h 68"/>
                <a:gd name="T32" fmla="*/ 50 w 55"/>
                <a:gd name="T33" fmla="*/ 35 h 68"/>
                <a:gd name="T34" fmla="*/ 55 w 55"/>
                <a:gd name="T35" fmla="*/ 34 h 68"/>
                <a:gd name="T36" fmla="*/ 46 w 55"/>
                <a:gd name="T37" fmla="*/ 43 h 68"/>
                <a:gd name="T38" fmla="*/ 38 w 55"/>
                <a:gd name="T39" fmla="*/ 55 h 68"/>
                <a:gd name="T40" fmla="*/ 37 w 55"/>
                <a:gd name="T41" fmla="*/ 61 h 68"/>
                <a:gd name="T42" fmla="*/ 33 w 55"/>
                <a:gd name="T43" fmla="*/ 68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55" h="68">
                  <a:moveTo>
                    <a:pt x="33" y="68"/>
                  </a:moveTo>
                  <a:lnTo>
                    <a:pt x="28" y="66"/>
                  </a:lnTo>
                  <a:lnTo>
                    <a:pt x="15" y="58"/>
                  </a:lnTo>
                  <a:lnTo>
                    <a:pt x="5" y="46"/>
                  </a:lnTo>
                  <a:lnTo>
                    <a:pt x="2" y="39"/>
                  </a:lnTo>
                  <a:lnTo>
                    <a:pt x="0" y="23"/>
                  </a:lnTo>
                  <a:lnTo>
                    <a:pt x="10" y="14"/>
                  </a:lnTo>
                  <a:lnTo>
                    <a:pt x="12" y="8"/>
                  </a:lnTo>
                  <a:lnTo>
                    <a:pt x="15" y="4"/>
                  </a:lnTo>
                  <a:lnTo>
                    <a:pt x="20" y="4"/>
                  </a:lnTo>
                  <a:lnTo>
                    <a:pt x="24" y="0"/>
                  </a:lnTo>
                  <a:lnTo>
                    <a:pt x="39" y="0"/>
                  </a:lnTo>
                  <a:lnTo>
                    <a:pt x="44" y="7"/>
                  </a:lnTo>
                  <a:lnTo>
                    <a:pt x="48" y="16"/>
                  </a:lnTo>
                  <a:lnTo>
                    <a:pt x="47" y="22"/>
                  </a:lnTo>
                  <a:lnTo>
                    <a:pt x="50" y="27"/>
                  </a:lnTo>
                  <a:lnTo>
                    <a:pt x="50" y="35"/>
                  </a:lnTo>
                  <a:lnTo>
                    <a:pt x="55" y="34"/>
                  </a:lnTo>
                  <a:lnTo>
                    <a:pt x="46" y="43"/>
                  </a:lnTo>
                  <a:lnTo>
                    <a:pt x="38" y="55"/>
                  </a:lnTo>
                  <a:lnTo>
                    <a:pt x="37" y="61"/>
                  </a:lnTo>
                  <a:lnTo>
                    <a:pt x="33" y="68"/>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442" name="Freeform 441">
              <a:extLst>
                <a:ext uri="{FF2B5EF4-FFF2-40B4-BE49-F238E27FC236}">
                  <a16:creationId xmlns:a16="http://schemas.microsoft.com/office/drawing/2014/main" id="{92338856-185B-4446-A5AD-5B4A7D02A4A6}"/>
                </a:ext>
              </a:extLst>
            </p:cNvPr>
            <p:cNvSpPr>
              <a:spLocks/>
            </p:cNvSpPr>
            <p:nvPr/>
          </p:nvSpPr>
          <p:spPr bwMode="auto">
            <a:xfrm>
              <a:off x="6215050" y="3877673"/>
              <a:ext cx="193418" cy="111834"/>
            </a:xfrm>
            <a:custGeom>
              <a:avLst/>
              <a:gdLst>
                <a:gd name="T0" fmla="*/ 117 w 117"/>
                <a:gd name="T1" fmla="*/ 42 h 72"/>
                <a:gd name="T2" fmla="*/ 109 w 117"/>
                <a:gd name="T3" fmla="*/ 55 h 72"/>
                <a:gd name="T4" fmla="*/ 97 w 117"/>
                <a:gd name="T5" fmla="*/ 72 h 72"/>
                <a:gd name="T6" fmla="*/ 82 w 117"/>
                <a:gd name="T7" fmla="*/ 72 h 72"/>
                <a:gd name="T8" fmla="*/ 21 w 117"/>
                <a:gd name="T9" fmla="*/ 47 h 72"/>
                <a:gd name="T10" fmla="*/ 14 w 117"/>
                <a:gd name="T11" fmla="*/ 40 h 72"/>
                <a:gd name="T12" fmla="*/ 7 w 117"/>
                <a:gd name="T13" fmla="*/ 30 h 72"/>
                <a:gd name="T14" fmla="*/ 0 w 117"/>
                <a:gd name="T15" fmla="*/ 19 h 72"/>
                <a:gd name="T16" fmla="*/ 3 w 117"/>
                <a:gd name="T17" fmla="*/ 11 h 72"/>
                <a:gd name="T18" fmla="*/ 10 w 117"/>
                <a:gd name="T19" fmla="*/ 0 h 72"/>
                <a:gd name="T20" fmla="*/ 16 w 117"/>
                <a:gd name="T21" fmla="*/ 4 h 72"/>
                <a:gd name="T22" fmla="*/ 20 w 117"/>
                <a:gd name="T23" fmla="*/ 13 h 72"/>
                <a:gd name="T24" fmla="*/ 28 w 117"/>
                <a:gd name="T25" fmla="*/ 21 h 72"/>
                <a:gd name="T26" fmla="*/ 37 w 117"/>
                <a:gd name="T27" fmla="*/ 21 h 72"/>
                <a:gd name="T28" fmla="*/ 54 w 117"/>
                <a:gd name="T29" fmla="*/ 16 h 72"/>
                <a:gd name="T30" fmla="*/ 74 w 117"/>
                <a:gd name="T31" fmla="*/ 14 h 72"/>
                <a:gd name="T32" fmla="*/ 90 w 117"/>
                <a:gd name="T33" fmla="*/ 7 h 72"/>
                <a:gd name="T34" fmla="*/ 99 w 117"/>
                <a:gd name="T35" fmla="*/ 6 h 72"/>
                <a:gd name="T36" fmla="*/ 105 w 117"/>
                <a:gd name="T37" fmla="*/ 2 h 72"/>
                <a:gd name="T38" fmla="*/ 116 w 117"/>
                <a:gd name="T39" fmla="*/ 1 h 72"/>
                <a:gd name="T40" fmla="*/ 116 w 117"/>
                <a:gd name="T41" fmla="*/ 2 h 72"/>
                <a:gd name="T42" fmla="*/ 116 w 117"/>
                <a:gd name="T43" fmla="*/ 10 h 72"/>
                <a:gd name="T44" fmla="*/ 117 w 117"/>
                <a:gd name="T45" fmla="*/ 31 h 72"/>
                <a:gd name="T46" fmla="*/ 117 w 117"/>
                <a:gd name="T47" fmla="*/ 42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17" h="72">
                  <a:moveTo>
                    <a:pt x="117" y="42"/>
                  </a:moveTo>
                  <a:lnTo>
                    <a:pt x="109" y="55"/>
                  </a:lnTo>
                  <a:lnTo>
                    <a:pt x="97" y="72"/>
                  </a:lnTo>
                  <a:lnTo>
                    <a:pt x="82" y="72"/>
                  </a:lnTo>
                  <a:lnTo>
                    <a:pt x="21" y="47"/>
                  </a:lnTo>
                  <a:lnTo>
                    <a:pt x="14" y="40"/>
                  </a:lnTo>
                  <a:lnTo>
                    <a:pt x="7" y="30"/>
                  </a:lnTo>
                  <a:lnTo>
                    <a:pt x="0" y="19"/>
                  </a:lnTo>
                  <a:lnTo>
                    <a:pt x="3" y="11"/>
                  </a:lnTo>
                  <a:lnTo>
                    <a:pt x="10" y="0"/>
                  </a:lnTo>
                  <a:lnTo>
                    <a:pt x="16" y="4"/>
                  </a:lnTo>
                  <a:lnTo>
                    <a:pt x="20" y="13"/>
                  </a:lnTo>
                  <a:lnTo>
                    <a:pt x="28" y="21"/>
                  </a:lnTo>
                  <a:lnTo>
                    <a:pt x="37" y="21"/>
                  </a:lnTo>
                  <a:lnTo>
                    <a:pt x="54" y="16"/>
                  </a:lnTo>
                  <a:lnTo>
                    <a:pt x="74" y="14"/>
                  </a:lnTo>
                  <a:lnTo>
                    <a:pt x="90" y="7"/>
                  </a:lnTo>
                  <a:lnTo>
                    <a:pt x="99" y="6"/>
                  </a:lnTo>
                  <a:lnTo>
                    <a:pt x="105" y="2"/>
                  </a:lnTo>
                  <a:lnTo>
                    <a:pt x="116" y="1"/>
                  </a:lnTo>
                  <a:lnTo>
                    <a:pt x="116" y="2"/>
                  </a:lnTo>
                  <a:lnTo>
                    <a:pt x="116" y="10"/>
                  </a:lnTo>
                  <a:lnTo>
                    <a:pt x="117" y="31"/>
                  </a:lnTo>
                  <a:lnTo>
                    <a:pt x="117" y="42"/>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443" name="Freeform 442">
              <a:extLst>
                <a:ext uri="{FF2B5EF4-FFF2-40B4-BE49-F238E27FC236}">
                  <a16:creationId xmlns:a16="http://schemas.microsoft.com/office/drawing/2014/main" id="{264D8403-AC4A-2342-B3E0-8993C04D6109}"/>
                </a:ext>
              </a:extLst>
            </p:cNvPr>
            <p:cNvSpPr>
              <a:spLocks/>
            </p:cNvSpPr>
            <p:nvPr/>
          </p:nvSpPr>
          <p:spPr bwMode="auto">
            <a:xfrm>
              <a:off x="6172067" y="3860586"/>
              <a:ext cx="299220" cy="441126"/>
            </a:xfrm>
            <a:custGeom>
              <a:avLst/>
              <a:gdLst>
                <a:gd name="T0" fmla="*/ 156 w 181"/>
                <a:gd name="T1" fmla="*/ 9 h 284"/>
                <a:gd name="T2" fmla="*/ 166 w 181"/>
                <a:gd name="T3" fmla="*/ 7 h 284"/>
                <a:gd name="T4" fmla="*/ 174 w 181"/>
                <a:gd name="T5" fmla="*/ 0 h 284"/>
                <a:gd name="T6" fmla="*/ 181 w 181"/>
                <a:gd name="T7" fmla="*/ 0 h 284"/>
                <a:gd name="T8" fmla="*/ 181 w 181"/>
                <a:gd name="T9" fmla="*/ 5 h 284"/>
                <a:gd name="T10" fmla="*/ 180 w 181"/>
                <a:gd name="T11" fmla="*/ 18 h 284"/>
                <a:gd name="T12" fmla="*/ 181 w 181"/>
                <a:gd name="T13" fmla="*/ 28 h 284"/>
                <a:gd name="T14" fmla="*/ 177 w 181"/>
                <a:gd name="T15" fmla="*/ 36 h 284"/>
                <a:gd name="T16" fmla="*/ 173 w 181"/>
                <a:gd name="T17" fmla="*/ 58 h 284"/>
                <a:gd name="T18" fmla="*/ 165 w 181"/>
                <a:gd name="T19" fmla="*/ 81 h 284"/>
                <a:gd name="T20" fmla="*/ 154 w 181"/>
                <a:gd name="T21" fmla="*/ 108 h 284"/>
                <a:gd name="T22" fmla="*/ 139 w 181"/>
                <a:gd name="T23" fmla="*/ 139 h 284"/>
                <a:gd name="T24" fmla="*/ 124 w 181"/>
                <a:gd name="T25" fmla="*/ 162 h 284"/>
                <a:gd name="T26" fmla="*/ 103 w 181"/>
                <a:gd name="T27" fmla="*/ 190 h 284"/>
                <a:gd name="T28" fmla="*/ 85 w 181"/>
                <a:gd name="T29" fmla="*/ 207 h 284"/>
                <a:gd name="T30" fmla="*/ 57 w 181"/>
                <a:gd name="T31" fmla="*/ 228 h 284"/>
                <a:gd name="T32" fmla="*/ 40 w 181"/>
                <a:gd name="T33" fmla="*/ 243 h 284"/>
                <a:gd name="T34" fmla="*/ 20 w 181"/>
                <a:gd name="T35" fmla="*/ 269 h 284"/>
                <a:gd name="T36" fmla="*/ 15 w 181"/>
                <a:gd name="T37" fmla="*/ 280 h 284"/>
                <a:gd name="T38" fmla="*/ 11 w 181"/>
                <a:gd name="T39" fmla="*/ 284 h 284"/>
                <a:gd name="T40" fmla="*/ 1 w 181"/>
                <a:gd name="T41" fmla="*/ 267 h 284"/>
                <a:gd name="T42" fmla="*/ 0 w 181"/>
                <a:gd name="T43" fmla="*/ 191 h 284"/>
                <a:gd name="T44" fmla="*/ 16 w 181"/>
                <a:gd name="T45" fmla="*/ 168 h 284"/>
                <a:gd name="T46" fmla="*/ 21 w 181"/>
                <a:gd name="T47" fmla="*/ 161 h 284"/>
                <a:gd name="T48" fmla="*/ 33 w 181"/>
                <a:gd name="T49" fmla="*/ 161 h 284"/>
                <a:gd name="T50" fmla="*/ 49 w 181"/>
                <a:gd name="T51" fmla="*/ 146 h 284"/>
                <a:gd name="T52" fmla="*/ 73 w 181"/>
                <a:gd name="T53" fmla="*/ 146 h 284"/>
                <a:gd name="T54" fmla="*/ 123 w 181"/>
                <a:gd name="T55" fmla="*/ 83 h 284"/>
                <a:gd name="T56" fmla="*/ 135 w 181"/>
                <a:gd name="T57" fmla="*/ 66 h 284"/>
                <a:gd name="T58" fmla="*/ 143 w 181"/>
                <a:gd name="T59" fmla="*/ 53 h 284"/>
                <a:gd name="T60" fmla="*/ 143 w 181"/>
                <a:gd name="T61" fmla="*/ 42 h 284"/>
                <a:gd name="T62" fmla="*/ 142 w 181"/>
                <a:gd name="T63" fmla="*/ 21 h 284"/>
                <a:gd name="T64" fmla="*/ 142 w 181"/>
                <a:gd name="T65" fmla="*/ 13 h 284"/>
                <a:gd name="T66" fmla="*/ 142 w 181"/>
                <a:gd name="T67" fmla="*/ 12 h 284"/>
                <a:gd name="T68" fmla="*/ 148 w 181"/>
                <a:gd name="T69" fmla="*/ 12 h 284"/>
                <a:gd name="T70" fmla="*/ 156 w 181"/>
                <a:gd name="T71" fmla="*/ 9 h 2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81" h="284">
                  <a:moveTo>
                    <a:pt x="156" y="9"/>
                  </a:moveTo>
                  <a:lnTo>
                    <a:pt x="166" y="7"/>
                  </a:lnTo>
                  <a:lnTo>
                    <a:pt x="174" y="0"/>
                  </a:lnTo>
                  <a:lnTo>
                    <a:pt x="181" y="0"/>
                  </a:lnTo>
                  <a:lnTo>
                    <a:pt x="181" y="5"/>
                  </a:lnTo>
                  <a:lnTo>
                    <a:pt x="180" y="18"/>
                  </a:lnTo>
                  <a:lnTo>
                    <a:pt x="181" y="28"/>
                  </a:lnTo>
                  <a:lnTo>
                    <a:pt x="177" y="36"/>
                  </a:lnTo>
                  <a:lnTo>
                    <a:pt x="173" y="58"/>
                  </a:lnTo>
                  <a:lnTo>
                    <a:pt x="165" y="81"/>
                  </a:lnTo>
                  <a:lnTo>
                    <a:pt x="154" y="108"/>
                  </a:lnTo>
                  <a:lnTo>
                    <a:pt x="139" y="139"/>
                  </a:lnTo>
                  <a:lnTo>
                    <a:pt x="124" y="162"/>
                  </a:lnTo>
                  <a:lnTo>
                    <a:pt x="103" y="190"/>
                  </a:lnTo>
                  <a:lnTo>
                    <a:pt x="85" y="207"/>
                  </a:lnTo>
                  <a:lnTo>
                    <a:pt x="57" y="228"/>
                  </a:lnTo>
                  <a:lnTo>
                    <a:pt x="40" y="243"/>
                  </a:lnTo>
                  <a:lnTo>
                    <a:pt x="20" y="269"/>
                  </a:lnTo>
                  <a:lnTo>
                    <a:pt x="15" y="280"/>
                  </a:lnTo>
                  <a:lnTo>
                    <a:pt x="11" y="284"/>
                  </a:lnTo>
                  <a:lnTo>
                    <a:pt x="1" y="267"/>
                  </a:lnTo>
                  <a:lnTo>
                    <a:pt x="0" y="191"/>
                  </a:lnTo>
                  <a:lnTo>
                    <a:pt x="16" y="168"/>
                  </a:lnTo>
                  <a:lnTo>
                    <a:pt x="21" y="161"/>
                  </a:lnTo>
                  <a:lnTo>
                    <a:pt x="33" y="161"/>
                  </a:lnTo>
                  <a:lnTo>
                    <a:pt x="49" y="146"/>
                  </a:lnTo>
                  <a:lnTo>
                    <a:pt x="73" y="146"/>
                  </a:lnTo>
                  <a:lnTo>
                    <a:pt x="123" y="83"/>
                  </a:lnTo>
                  <a:lnTo>
                    <a:pt x="135" y="66"/>
                  </a:lnTo>
                  <a:lnTo>
                    <a:pt x="143" y="53"/>
                  </a:lnTo>
                  <a:lnTo>
                    <a:pt x="143" y="42"/>
                  </a:lnTo>
                  <a:lnTo>
                    <a:pt x="142" y="21"/>
                  </a:lnTo>
                  <a:lnTo>
                    <a:pt x="142" y="13"/>
                  </a:lnTo>
                  <a:lnTo>
                    <a:pt x="142" y="12"/>
                  </a:lnTo>
                  <a:lnTo>
                    <a:pt x="148" y="12"/>
                  </a:lnTo>
                  <a:lnTo>
                    <a:pt x="156" y="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444" name="Freeform 443">
              <a:extLst>
                <a:ext uri="{FF2B5EF4-FFF2-40B4-BE49-F238E27FC236}">
                  <a16:creationId xmlns:a16="http://schemas.microsoft.com/office/drawing/2014/main" id="{8E0C14C4-6075-864B-80D1-1ABACBC9EF5A}"/>
                </a:ext>
              </a:extLst>
            </p:cNvPr>
            <p:cNvSpPr>
              <a:spLocks/>
            </p:cNvSpPr>
            <p:nvPr/>
          </p:nvSpPr>
          <p:spPr bwMode="auto">
            <a:xfrm>
              <a:off x="5438072" y="2762433"/>
              <a:ext cx="122333" cy="124260"/>
            </a:xfrm>
            <a:custGeom>
              <a:avLst/>
              <a:gdLst>
                <a:gd name="T0" fmla="*/ 35 w 74"/>
                <a:gd name="T1" fmla="*/ 15 h 80"/>
                <a:gd name="T2" fmla="*/ 45 w 74"/>
                <a:gd name="T3" fmla="*/ 20 h 80"/>
                <a:gd name="T4" fmla="*/ 47 w 74"/>
                <a:gd name="T5" fmla="*/ 28 h 80"/>
                <a:gd name="T6" fmla="*/ 58 w 74"/>
                <a:gd name="T7" fmla="*/ 34 h 80"/>
                <a:gd name="T8" fmla="*/ 62 w 74"/>
                <a:gd name="T9" fmla="*/ 30 h 80"/>
                <a:gd name="T10" fmla="*/ 67 w 74"/>
                <a:gd name="T11" fmla="*/ 32 h 80"/>
                <a:gd name="T12" fmla="*/ 63 w 74"/>
                <a:gd name="T13" fmla="*/ 36 h 80"/>
                <a:gd name="T14" fmla="*/ 66 w 74"/>
                <a:gd name="T15" fmla="*/ 39 h 80"/>
                <a:gd name="T16" fmla="*/ 63 w 74"/>
                <a:gd name="T17" fmla="*/ 44 h 80"/>
                <a:gd name="T18" fmla="*/ 65 w 74"/>
                <a:gd name="T19" fmla="*/ 52 h 80"/>
                <a:gd name="T20" fmla="*/ 74 w 74"/>
                <a:gd name="T21" fmla="*/ 60 h 80"/>
                <a:gd name="T22" fmla="*/ 68 w 74"/>
                <a:gd name="T23" fmla="*/ 67 h 80"/>
                <a:gd name="T24" fmla="*/ 66 w 74"/>
                <a:gd name="T25" fmla="*/ 73 h 80"/>
                <a:gd name="T26" fmla="*/ 68 w 74"/>
                <a:gd name="T27" fmla="*/ 76 h 80"/>
                <a:gd name="T28" fmla="*/ 66 w 74"/>
                <a:gd name="T29" fmla="*/ 79 h 80"/>
                <a:gd name="T30" fmla="*/ 58 w 74"/>
                <a:gd name="T31" fmla="*/ 79 h 80"/>
                <a:gd name="T32" fmla="*/ 52 w 74"/>
                <a:gd name="T33" fmla="*/ 80 h 80"/>
                <a:gd name="T34" fmla="*/ 52 w 74"/>
                <a:gd name="T35" fmla="*/ 79 h 80"/>
                <a:gd name="T36" fmla="*/ 54 w 74"/>
                <a:gd name="T37" fmla="*/ 76 h 80"/>
                <a:gd name="T38" fmla="*/ 55 w 74"/>
                <a:gd name="T39" fmla="*/ 71 h 80"/>
                <a:gd name="T40" fmla="*/ 53 w 74"/>
                <a:gd name="T41" fmla="*/ 71 h 80"/>
                <a:gd name="T42" fmla="*/ 49 w 74"/>
                <a:gd name="T43" fmla="*/ 67 h 80"/>
                <a:gd name="T44" fmla="*/ 46 w 74"/>
                <a:gd name="T45" fmla="*/ 66 h 80"/>
                <a:gd name="T46" fmla="*/ 44 w 74"/>
                <a:gd name="T47" fmla="*/ 63 h 80"/>
                <a:gd name="T48" fmla="*/ 40 w 74"/>
                <a:gd name="T49" fmla="*/ 62 h 80"/>
                <a:gd name="T50" fmla="*/ 38 w 74"/>
                <a:gd name="T51" fmla="*/ 59 h 80"/>
                <a:gd name="T52" fmla="*/ 35 w 74"/>
                <a:gd name="T53" fmla="*/ 60 h 80"/>
                <a:gd name="T54" fmla="*/ 33 w 74"/>
                <a:gd name="T55" fmla="*/ 67 h 80"/>
                <a:gd name="T56" fmla="*/ 29 w 74"/>
                <a:gd name="T57" fmla="*/ 68 h 80"/>
                <a:gd name="T58" fmla="*/ 31 w 74"/>
                <a:gd name="T59" fmla="*/ 67 h 80"/>
                <a:gd name="T60" fmla="*/ 24 w 74"/>
                <a:gd name="T61" fmla="*/ 63 h 80"/>
                <a:gd name="T62" fmla="*/ 18 w 74"/>
                <a:gd name="T63" fmla="*/ 60 h 80"/>
                <a:gd name="T64" fmla="*/ 16 w 74"/>
                <a:gd name="T65" fmla="*/ 57 h 80"/>
                <a:gd name="T66" fmla="*/ 11 w 74"/>
                <a:gd name="T67" fmla="*/ 54 h 80"/>
                <a:gd name="T68" fmla="*/ 15 w 74"/>
                <a:gd name="T69" fmla="*/ 53 h 80"/>
                <a:gd name="T70" fmla="*/ 16 w 74"/>
                <a:gd name="T71" fmla="*/ 43 h 80"/>
                <a:gd name="T72" fmla="*/ 7 w 74"/>
                <a:gd name="T73" fmla="*/ 35 h 80"/>
                <a:gd name="T74" fmla="*/ 11 w 74"/>
                <a:gd name="T75" fmla="*/ 26 h 80"/>
                <a:gd name="T76" fmla="*/ 5 w 74"/>
                <a:gd name="T77" fmla="*/ 26 h 80"/>
                <a:gd name="T78" fmla="*/ 10 w 74"/>
                <a:gd name="T79" fmla="*/ 19 h 80"/>
                <a:gd name="T80" fmla="*/ 5 w 74"/>
                <a:gd name="T81" fmla="*/ 13 h 80"/>
                <a:gd name="T82" fmla="*/ 0 w 74"/>
                <a:gd name="T83" fmla="*/ 5 h 80"/>
                <a:gd name="T84" fmla="*/ 12 w 74"/>
                <a:gd name="T85" fmla="*/ 0 h 80"/>
                <a:gd name="T86" fmla="*/ 22 w 74"/>
                <a:gd name="T87" fmla="*/ 1 h 80"/>
                <a:gd name="T88" fmla="*/ 32 w 74"/>
                <a:gd name="T89" fmla="*/ 9 h 80"/>
                <a:gd name="T90" fmla="*/ 35 w 74"/>
                <a:gd name="T91" fmla="*/ 15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74" h="80">
                  <a:moveTo>
                    <a:pt x="35" y="15"/>
                  </a:moveTo>
                  <a:lnTo>
                    <a:pt x="45" y="20"/>
                  </a:lnTo>
                  <a:lnTo>
                    <a:pt x="47" y="28"/>
                  </a:lnTo>
                  <a:lnTo>
                    <a:pt x="58" y="34"/>
                  </a:lnTo>
                  <a:lnTo>
                    <a:pt x="62" y="30"/>
                  </a:lnTo>
                  <a:lnTo>
                    <a:pt x="67" y="32"/>
                  </a:lnTo>
                  <a:lnTo>
                    <a:pt x="63" y="36"/>
                  </a:lnTo>
                  <a:lnTo>
                    <a:pt x="66" y="39"/>
                  </a:lnTo>
                  <a:lnTo>
                    <a:pt x="63" y="44"/>
                  </a:lnTo>
                  <a:lnTo>
                    <a:pt x="65" y="52"/>
                  </a:lnTo>
                  <a:lnTo>
                    <a:pt x="74" y="60"/>
                  </a:lnTo>
                  <a:lnTo>
                    <a:pt x="68" y="67"/>
                  </a:lnTo>
                  <a:lnTo>
                    <a:pt x="66" y="73"/>
                  </a:lnTo>
                  <a:lnTo>
                    <a:pt x="68" y="76"/>
                  </a:lnTo>
                  <a:lnTo>
                    <a:pt x="66" y="79"/>
                  </a:lnTo>
                  <a:lnTo>
                    <a:pt x="58" y="79"/>
                  </a:lnTo>
                  <a:lnTo>
                    <a:pt x="52" y="80"/>
                  </a:lnTo>
                  <a:lnTo>
                    <a:pt x="52" y="79"/>
                  </a:lnTo>
                  <a:lnTo>
                    <a:pt x="54" y="76"/>
                  </a:lnTo>
                  <a:lnTo>
                    <a:pt x="55" y="71"/>
                  </a:lnTo>
                  <a:lnTo>
                    <a:pt x="53" y="71"/>
                  </a:lnTo>
                  <a:lnTo>
                    <a:pt x="49" y="67"/>
                  </a:lnTo>
                  <a:lnTo>
                    <a:pt x="46" y="66"/>
                  </a:lnTo>
                  <a:lnTo>
                    <a:pt x="44" y="63"/>
                  </a:lnTo>
                  <a:lnTo>
                    <a:pt x="40" y="62"/>
                  </a:lnTo>
                  <a:lnTo>
                    <a:pt x="38" y="59"/>
                  </a:lnTo>
                  <a:lnTo>
                    <a:pt x="35" y="60"/>
                  </a:lnTo>
                  <a:lnTo>
                    <a:pt x="33" y="67"/>
                  </a:lnTo>
                  <a:lnTo>
                    <a:pt x="29" y="68"/>
                  </a:lnTo>
                  <a:lnTo>
                    <a:pt x="31" y="67"/>
                  </a:lnTo>
                  <a:lnTo>
                    <a:pt x="24" y="63"/>
                  </a:lnTo>
                  <a:lnTo>
                    <a:pt x="18" y="60"/>
                  </a:lnTo>
                  <a:lnTo>
                    <a:pt x="16" y="57"/>
                  </a:lnTo>
                  <a:lnTo>
                    <a:pt x="11" y="54"/>
                  </a:lnTo>
                  <a:lnTo>
                    <a:pt x="15" y="53"/>
                  </a:lnTo>
                  <a:lnTo>
                    <a:pt x="16" y="43"/>
                  </a:lnTo>
                  <a:lnTo>
                    <a:pt x="7" y="35"/>
                  </a:lnTo>
                  <a:lnTo>
                    <a:pt x="11" y="26"/>
                  </a:lnTo>
                  <a:lnTo>
                    <a:pt x="5" y="26"/>
                  </a:lnTo>
                  <a:lnTo>
                    <a:pt x="10" y="19"/>
                  </a:lnTo>
                  <a:lnTo>
                    <a:pt x="5" y="13"/>
                  </a:lnTo>
                  <a:lnTo>
                    <a:pt x="0" y="5"/>
                  </a:lnTo>
                  <a:lnTo>
                    <a:pt x="12" y="0"/>
                  </a:lnTo>
                  <a:lnTo>
                    <a:pt x="22" y="1"/>
                  </a:lnTo>
                  <a:lnTo>
                    <a:pt x="32" y="9"/>
                  </a:lnTo>
                  <a:lnTo>
                    <a:pt x="35" y="1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445" name="Freeform 444">
              <a:extLst>
                <a:ext uri="{FF2B5EF4-FFF2-40B4-BE49-F238E27FC236}">
                  <a16:creationId xmlns:a16="http://schemas.microsoft.com/office/drawing/2014/main" id="{4977F096-ABF2-4348-B961-B8A2AAD783BC}"/>
                </a:ext>
              </a:extLst>
            </p:cNvPr>
            <p:cNvSpPr>
              <a:spLocks/>
            </p:cNvSpPr>
            <p:nvPr/>
          </p:nvSpPr>
          <p:spPr bwMode="auto">
            <a:xfrm>
              <a:off x="5378559" y="2655258"/>
              <a:ext cx="148783" cy="55917"/>
            </a:xfrm>
            <a:custGeom>
              <a:avLst/>
              <a:gdLst>
                <a:gd name="T0" fmla="*/ 29 w 90"/>
                <a:gd name="T1" fmla="*/ 1 h 36"/>
                <a:gd name="T2" fmla="*/ 30 w 90"/>
                <a:gd name="T3" fmla="*/ 3 h 36"/>
                <a:gd name="T4" fmla="*/ 37 w 90"/>
                <a:gd name="T5" fmla="*/ 0 h 36"/>
                <a:gd name="T6" fmla="*/ 45 w 90"/>
                <a:gd name="T7" fmla="*/ 7 h 36"/>
                <a:gd name="T8" fmla="*/ 54 w 90"/>
                <a:gd name="T9" fmla="*/ 3 h 36"/>
                <a:gd name="T10" fmla="*/ 62 w 90"/>
                <a:gd name="T11" fmla="*/ 4 h 36"/>
                <a:gd name="T12" fmla="*/ 74 w 90"/>
                <a:gd name="T13" fmla="*/ 2 h 36"/>
                <a:gd name="T14" fmla="*/ 90 w 90"/>
                <a:gd name="T15" fmla="*/ 10 h 36"/>
                <a:gd name="T16" fmla="*/ 86 w 90"/>
                <a:gd name="T17" fmla="*/ 15 h 36"/>
                <a:gd name="T18" fmla="*/ 84 w 90"/>
                <a:gd name="T19" fmla="*/ 23 h 36"/>
                <a:gd name="T20" fmla="*/ 81 w 90"/>
                <a:gd name="T21" fmla="*/ 25 h 36"/>
                <a:gd name="T22" fmla="*/ 63 w 90"/>
                <a:gd name="T23" fmla="*/ 19 h 36"/>
                <a:gd name="T24" fmla="*/ 57 w 90"/>
                <a:gd name="T25" fmla="*/ 20 h 36"/>
                <a:gd name="T26" fmla="*/ 54 w 90"/>
                <a:gd name="T27" fmla="*/ 25 h 36"/>
                <a:gd name="T28" fmla="*/ 47 w 90"/>
                <a:gd name="T29" fmla="*/ 27 h 36"/>
                <a:gd name="T30" fmla="*/ 45 w 90"/>
                <a:gd name="T31" fmla="*/ 26 h 36"/>
                <a:gd name="T32" fmla="*/ 37 w 90"/>
                <a:gd name="T33" fmla="*/ 29 h 36"/>
                <a:gd name="T34" fmla="*/ 31 w 90"/>
                <a:gd name="T35" fmla="*/ 30 h 36"/>
                <a:gd name="T36" fmla="*/ 30 w 90"/>
                <a:gd name="T37" fmla="*/ 34 h 36"/>
                <a:gd name="T38" fmla="*/ 17 w 90"/>
                <a:gd name="T39" fmla="*/ 36 h 36"/>
                <a:gd name="T40" fmla="*/ 11 w 90"/>
                <a:gd name="T41" fmla="*/ 34 h 36"/>
                <a:gd name="T42" fmla="*/ 2 w 90"/>
                <a:gd name="T43" fmla="*/ 29 h 36"/>
                <a:gd name="T44" fmla="*/ 0 w 90"/>
                <a:gd name="T45" fmla="*/ 22 h 36"/>
                <a:gd name="T46" fmla="*/ 1 w 90"/>
                <a:gd name="T47" fmla="*/ 19 h 36"/>
                <a:gd name="T48" fmla="*/ 2 w 90"/>
                <a:gd name="T49" fmla="*/ 15 h 36"/>
                <a:gd name="T50" fmla="*/ 10 w 90"/>
                <a:gd name="T51" fmla="*/ 15 h 36"/>
                <a:gd name="T52" fmla="*/ 15 w 90"/>
                <a:gd name="T53" fmla="*/ 13 h 36"/>
                <a:gd name="T54" fmla="*/ 15 w 90"/>
                <a:gd name="T55" fmla="*/ 11 h 36"/>
                <a:gd name="T56" fmla="*/ 18 w 90"/>
                <a:gd name="T57" fmla="*/ 10 h 36"/>
                <a:gd name="T58" fmla="*/ 19 w 90"/>
                <a:gd name="T59" fmla="*/ 6 h 36"/>
                <a:gd name="T60" fmla="*/ 22 w 90"/>
                <a:gd name="T61" fmla="*/ 5 h 36"/>
                <a:gd name="T62" fmla="*/ 25 w 90"/>
                <a:gd name="T63" fmla="*/ 1 h 36"/>
                <a:gd name="T64" fmla="*/ 29 w 90"/>
                <a:gd name="T65" fmla="*/ 1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90" h="36">
                  <a:moveTo>
                    <a:pt x="29" y="1"/>
                  </a:moveTo>
                  <a:lnTo>
                    <a:pt x="30" y="3"/>
                  </a:lnTo>
                  <a:lnTo>
                    <a:pt x="37" y="0"/>
                  </a:lnTo>
                  <a:lnTo>
                    <a:pt x="45" y="7"/>
                  </a:lnTo>
                  <a:lnTo>
                    <a:pt x="54" y="3"/>
                  </a:lnTo>
                  <a:lnTo>
                    <a:pt x="62" y="4"/>
                  </a:lnTo>
                  <a:lnTo>
                    <a:pt x="74" y="2"/>
                  </a:lnTo>
                  <a:lnTo>
                    <a:pt x="90" y="10"/>
                  </a:lnTo>
                  <a:lnTo>
                    <a:pt x="86" y="15"/>
                  </a:lnTo>
                  <a:lnTo>
                    <a:pt x="84" y="23"/>
                  </a:lnTo>
                  <a:lnTo>
                    <a:pt x="81" y="25"/>
                  </a:lnTo>
                  <a:lnTo>
                    <a:pt x="63" y="19"/>
                  </a:lnTo>
                  <a:lnTo>
                    <a:pt x="57" y="20"/>
                  </a:lnTo>
                  <a:lnTo>
                    <a:pt x="54" y="25"/>
                  </a:lnTo>
                  <a:lnTo>
                    <a:pt x="47" y="27"/>
                  </a:lnTo>
                  <a:lnTo>
                    <a:pt x="45" y="26"/>
                  </a:lnTo>
                  <a:lnTo>
                    <a:pt x="37" y="29"/>
                  </a:lnTo>
                  <a:lnTo>
                    <a:pt x="31" y="30"/>
                  </a:lnTo>
                  <a:lnTo>
                    <a:pt x="30" y="34"/>
                  </a:lnTo>
                  <a:lnTo>
                    <a:pt x="17" y="36"/>
                  </a:lnTo>
                  <a:lnTo>
                    <a:pt x="11" y="34"/>
                  </a:lnTo>
                  <a:lnTo>
                    <a:pt x="2" y="29"/>
                  </a:lnTo>
                  <a:lnTo>
                    <a:pt x="0" y="22"/>
                  </a:lnTo>
                  <a:lnTo>
                    <a:pt x="1" y="19"/>
                  </a:lnTo>
                  <a:lnTo>
                    <a:pt x="2" y="15"/>
                  </a:lnTo>
                  <a:lnTo>
                    <a:pt x="10" y="15"/>
                  </a:lnTo>
                  <a:lnTo>
                    <a:pt x="15" y="13"/>
                  </a:lnTo>
                  <a:lnTo>
                    <a:pt x="15" y="11"/>
                  </a:lnTo>
                  <a:lnTo>
                    <a:pt x="18" y="10"/>
                  </a:lnTo>
                  <a:lnTo>
                    <a:pt x="19" y="6"/>
                  </a:lnTo>
                  <a:lnTo>
                    <a:pt x="22" y="5"/>
                  </a:lnTo>
                  <a:lnTo>
                    <a:pt x="25" y="1"/>
                  </a:lnTo>
                  <a:lnTo>
                    <a:pt x="29" y="1"/>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446" name="Freeform 445">
              <a:extLst>
                <a:ext uri="{FF2B5EF4-FFF2-40B4-BE49-F238E27FC236}">
                  <a16:creationId xmlns:a16="http://schemas.microsoft.com/office/drawing/2014/main" id="{87F14000-A74A-F547-A4A3-6D64A1844E81}"/>
                </a:ext>
              </a:extLst>
            </p:cNvPr>
            <p:cNvSpPr>
              <a:spLocks/>
            </p:cNvSpPr>
            <p:nvPr/>
          </p:nvSpPr>
          <p:spPr bwMode="auto">
            <a:xfrm>
              <a:off x="5299208" y="2740687"/>
              <a:ext cx="76045" cy="45045"/>
            </a:xfrm>
            <a:custGeom>
              <a:avLst/>
              <a:gdLst>
                <a:gd name="T0" fmla="*/ 1 w 46"/>
                <a:gd name="T1" fmla="*/ 7 h 29"/>
                <a:gd name="T2" fmla="*/ 15 w 46"/>
                <a:gd name="T3" fmla="*/ 9 h 29"/>
                <a:gd name="T4" fmla="*/ 22 w 46"/>
                <a:gd name="T5" fmla="*/ 4 h 29"/>
                <a:gd name="T6" fmla="*/ 37 w 46"/>
                <a:gd name="T7" fmla="*/ 3 h 29"/>
                <a:gd name="T8" fmla="*/ 39 w 46"/>
                <a:gd name="T9" fmla="*/ 0 h 29"/>
                <a:gd name="T10" fmla="*/ 42 w 46"/>
                <a:gd name="T11" fmla="*/ 0 h 29"/>
                <a:gd name="T12" fmla="*/ 46 w 46"/>
                <a:gd name="T13" fmla="*/ 7 h 29"/>
                <a:gd name="T14" fmla="*/ 33 w 46"/>
                <a:gd name="T15" fmla="*/ 12 h 29"/>
                <a:gd name="T16" fmla="*/ 32 w 46"/>
                <a:gd name="T17" fmla="*/ 21 h 29"/>
                <a:gd name="T18" fmla="*/ 27 w 46"/>
                <a:gd name="T19" fmla="*/ 23 h 29"/>
                <a:gd name="T20" fmla="*/ 27 w 46"/>
                <a:gd name="T21" fmla="*/ 29 h 29"/>
                <a:gd name="T22" fmla="*/ 21 w 46"/>
                <a:gd name="T23" fmla="*/ 28 h 29"/>
                <a:gd name="T24" fmla="*/ 15 w 46"/>
                <a:gd name="T25" fmla="*/ 25 h 29"/>
                <a:gd name="T26" fmla="*/ 12 w 46"/>
                <a:gd name="T27" fmla="*/ 28 h 29"/>
                <a:gd name="T28" fmla="*/ 1 w 46"/>
                <a:gd name="T29" fmla="*/ 28 h 29"/>
                <a:gd name="T30" fmla="*/ 4 w 46"/>
                <a:gd name="T31" fmla="*/ 26 h 29"/>
                <a:gd name="T32" fmla="*/ 0 w 46"/>
                <a:gd name="T33" fmla="*/ 17 h 29"/>
                <a:gd name="T34" fmla="*/ 1 w 46"/>
                <a:gd name="T35" fmla="*/ 7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6" h="29">
                  <a:moveTo>
                    <a:pt x="1" y="7"/>
                  </a:moveTo>
                  <a:lnTo>
                    <a:pt x="15" y="9"/>
                  </a:lnTo>
                  <a:lnTo>
                    <a:pt x="22" y="4"/>
                  </a:lnTo>
                  <a:lnTo>
                    <a:pt x="37" y="3"/>
                  </a:lnTo>
                  <a:lnTo>
                    <a:pt x="39" y="0"/>
                  </a:lnTo>
                  <a:lnTo>
                    <a:pt x="42" y="0"/>
                  </a:lnTo>
                  <a:lnTo>
                    <a:pt x="46" y="7"/>
                  </a:lnTo>
                  <a:lnTo>
                    <a:pt x="33" y="12"/>
                  </a:lnTo>
                  <a:lnTo>
                    <a:pt x="32" y="21"/>
                  </a:lnTo>
                  <a:lnTo>
                    <a:pt x="27" y="23"/>
                  </a:lnTo>
                  <a:lnTo>
                    <a:pt x="27" y="29"/>
                  </a:lnTo>
                  <a:lnTo>
                    <a:pt x="21" y="28"/>
                  </a:lnTo>
                  <a:lnTo>
                    <a:pt x="15" y="25"/>
                  </a:lnTo>
                  <a:lnTo>
                    <a:pt x="12" y="28"/>
                  </a:lnTo>
                  <a:lnTo>
                    <a:pt x="1" y="28"/>
                  </a:lnTo>
                  <a:lnTo>
                    <a:pt x="4" y="26"/>
                  </a:lnTo>
                  <a:lnTo>
                    <a:pt x="0" y="17"/>
                  </a:lnTo>
                  <a:lnTo>
                    <a:pt x="1" y="7"/>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447" name="Freeform 446">
              <a:extLst>
                <a:ext uri="{FF2B5EF4-FFF2-40B4-BE49-F238E27FC236}">
                  <a16:creationId xmlns:a16="http://schemas.microsoft.com/office/drawing/2014/main" id="{4FC6310A-0B5B-3343-BE15-6BAA5579FF11}"/>
                </a:ext>
              </a:extLst>
            </p:cNvPr>
            <p:cNvSpPr>
              <a:spLocks/>
            </p:cNvSpPr>
            <p:nvPr/>
          </p:nvSpPr>
          <p:spPr bwMode="auto">
            <a:xfrm>
              <a:off x="5198367" y="2072785"/>
              <a:ext cx="274422" cy="402295"/>
            </a:xfrm>
            <a:custGeom>
              <a:avLst/>
              <a:gdLst>
                <a:gd name="T0" fmla="*/ 144 w 166"/>
                <a:gd name="T1" fmla="*/ 61 h 259"/>
                <a:gd name="T2" fmla="*/ 132 w 166"/>
                <a:gd name="T3" fmla="*/ 73 h 259"/>
                <a:gd name="T4" fmla="*/ 137 w 166"/>
                <a:gd name="T5" fmla="*/ 84 h 259"/>
                <a:gd name="T6" fmla="*/ 117 w 166"/>
                <a:gd name="T7" fmla="*/ 100 h 259"/>
                <a:gd name="T8" fmla="*/ 92 w 166"/>
                <a:gd name="T9" fmla="*/ 116 h 259"/>
                <a:gd name="T10" fmla="*/ 85 w 166"/>
                <a:gd name="T11" fmla="*/ 142 h 259"/>
                <a:gd name="T12" fmla="*/ 97 w 166"/>
                <a:gd name="T13" fmla="*/ 156 h 259"/>
                <a:gd name="T14" fmla="*/ 112 w 166"/>
                <a:gd name="T15" fmla="*/ 166 h 259"/>
                <a:gd name="T16" fmla="*/ 102 w 166"/>
                <a:gd name="T17" fmla="*/ 188 h 259"/>
                <a:gd name="T18" fmla="*/ 87 w 166"/>
                <a:gd name="T19" fmla="*/ 193 h 259"/>
                <a:gd name="T20" fmla="*/ 85 w 166"/>
                <a:gd name="T21" fmla="*/ 226 h 259"/>
                <a:gd name="T22" fmla="*/ 78 w 166"/>
                <a:gd name="T23" fmla="*/ 244 h 259"/>
                <a:gd name="T24" fmla="*/ 59 w 166"/>
                <a:gd name="T25" fmla="*/ 242 h 259"/>
                <a:gd name="T26" fmla="*/ 52 w 166"/>
                <a:gd name="T27" fmla="*/ 258 h 259"/>
                <a:gd name="T28" fmla="*/ 35 w 166"/>
                <a:gd name="T29" fmla="*/ 259 h 259"/>
                <a:gd name="T30" fmla="*/ 28 w 166"/>
                <a:gd name="T31" fmla="*/ 240 h 259"/>
                <a:gd name="T32" fmla="*/ 14 w 166"/>
                <a:gd name="T33" fmla="*/ 218 h 259"/>
                <a:gd name="T34" fmla="*/ 0 w 166"/>
                <a:gd name="T35" fmla="*/ 190 h 259"/>
                <a:gd name="T36" fmla="*/ 6 w 166"/>
                <a:gd name="T37" fmla="*/ 179 h 259"/>
                <a:gd name="T38" fmla="*/ 17 w 166"/>
                <a:gd name="T39" fmla="*/ 166 h 259"/>
                <a:gd name="T40" fmla="*/ 20 w 166"/>
                <a:gd name="T41" fmla="*/ 143 h 259"/>
                <a:gd name="T42" fmla="*/ 10 w 166"/>
                <a:gd name="T43" fmla="*/ 134 h 259"/>
                <a:gd name="T44" fmla="*/ 6 w 166"/>
                <a:gd name="T45" fmla="*/ 109 h 259"/>
                <a:gd name="T46" fmla="*/ 14 w 166"/>
                <a:gd name="T47" fmla="*/ 91 h 259"/>
                <a:gd name="T48" fmla="*/ 28 w 166"/>
                <a:gd name="T49" fmla="*/ 91 h 259"/>
                <a:gd name="T50" fmla="*/ 32 w 166"/>
                <a:gd name="T51" fmla="*/ 84 h 259"/>
                <a:gd name="T52" fmla="*/ 26 w 166"/>
                <a:gd name="T53" fmla="*/ 78 h 259"/>
                <a:gd name="T54" fmla="*/ 45 w 166"/>
                <a:gd name="T55" fmla="*/ 52 h 259"/>
                <a:gd name="T56" fmla="*/ 56 w 166"/>
                <a:gd name="T57" fmla="*/ 32 h 259"/>
                <a:gd name="T58" fmla="*/ 63 w 166"/>
                <a:gd name="T59" fmla="*/ 19 h 259"/>
                <a:gd name="T60" fmla="*/ 76 w 166"/>
                <a:gd name="T61" fmla="*/ 19 h 259"/>
                <a:gd name="T62" fmla="*/ 78 w 166"/>
                <a:gd name="T63" fmla="*/ 9 h 259"/>
                <a:gd name="T64" fmla="*/ 103 w 166"/>
                <a:gd name="T65" fmla="*/ 12 h 259"/>
                <a:gd name="T66" fmla="*/ 103 w 166"/>
                <a:gd name="T67" fmla="*/ 1 h 259"/>
                <a:gd name="T68" fmla="*/ 111 w 166"/>
                <a:gd name="T69" fmla="*/ 0 h 259"/>
                <a:gd name="T70" fmla="*/ 131 w 166"/>
                <a:gd name="T71" fmla="*/ 9 h 259"/>
                <a:gd name="T72" fmla="*/ 154 w 166"/>
                <a:gd name="T73" fmla="*/ 21 h 259"/>
                <a:gd name="T74" fmla="*/ 160 w 166"/>
                <a:gd name="T75" fmla="*/ 48 h 259"/>
                <a:gd name="T76" fmla="*/ 166 w 166"/>
                <a:gd name="T77" fmla="*/ 55 h 259"/>
                <a:gd name="T78" fmla="*/ 144 w 166"/>
                <a:gd name="T79" fmla="*/ 61 h 2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66" h="259">
                  <a:moveTo>
                    <a:pt x="144" y="61"/>
                  </a:moveTo>
                  <a:lnTo>
                    <a:pt x="132" y="73"/>
                  </a:lnTo>
                  <a:lnTo>
                    <a:pt x="137" y="84"/>
                  </a:lnTo>
                  <a:lnTo>
                    <a:pt x="117" y="100"/>
                  </a:lnTo>
                  <a:lnTo>
                    <a:pt x="92" y="116"/>
                  </a:lnTo>
                  <a:lnTo>
                    <a:pt x="85" y="142"/>
                  </a:lnTo>
                  <a:lnTo>
                    <a:pt x="97" y="156"/>
                  </a:lnTo>
                  <a:lnTo>
                    <a:pt x="112" y="166"/>
                  </a:lnTo>
                  <a:lnTo>
                    <a:pt x="102" y="188"/>
                  </a:lnTo>
                  <a:lnTo>
                    <a:pt x="87" y="193"/>
                  </a:lnTo>
                  <a:lnTo>
                    <a:pt x="85" y="226"/>
                  </a:lnTo>
                  <a:lnTo>
                    <a:pt x="78" y="244"/>
                  </a:lnTo>
                  <a:lnTo>
                    <a:pt x="59" y="242"/>
                  </a:lnTo>
                  <a:lnTo>
                    <a:pt x="52" y="258"/>
                  </a:lnTo>
                  <a:lnTo>
                    <a:pt x="35" y="259"/>
                  </a:lnTo>
                  <a:lnTo>
                    <a:pt x="28" y="240"/>
                  </a:lnTo>
                  <a:lnTo>
                    <a:pt x="14" y="218"/>
                  </a:lnTo>
                  <a:lnTo>
                    <a:pt x="0" y="190"/>
                  </a:lnTo>
                  <a:lnTo>
                    <a:pt x="6" y="179"/>
                  </a:lnTo>
                  <a:lnTo>
                    <a:pt x="17" y="166"/>
                  </a:lnTo>
                  <a:lnTo>
                    <a:pt x="20" y="143"/>
                  </a:lnTo>
                  <a:lnTo>
                    <a:pt x="10" y="134"/>
                  </a:lnTo>
                  <a:lnTo>
                    <a:pt x="6" y="109"/>
                  </a:lnTo>
                  <a:lnTo>
                    <a:pt x="14" y="91"/>
                  </a:lnTo>
                  <a:lnTo>
                    <a:pt x="28" y="91"/>
                  </a:lnTo>
                  <a:lnTo>
                    <a:pt x="32" y="84"/>
                  </a:lnTo>
                  <a:lnTo>
                    <a:pt x="26" y="78"/>
                  </a:lnTo>
                  <a:lnTo>
                    <a:pt x="45" y="52"/>
                  </a:lnTo>
                  <a:lnTo>
                    <a:pt x="56" y="32"/>
                  </a:lnTo>
                  <a:lnTo>
                    <a:pt x="63" y="19"/>
                  </a:lnTo>
                  <a:lnTo>
                    <a:pt x="76" y="19"/>
                  </a:lnTo>
                  <a:lnTo>
                    <a:pt x="78" y="9"/>
                  </a:lnTo>
                  <a:lnTo>
                    <a:pt x="103" y="12"/>
                  </a:lnTo>
                  <a:lnTo>
                    <a:pt x="103" y="1"/>
                  </a:lnTo>
                  <a:lnTo>
                    <a:pt x="111" y="0"/>
                  </a:lnTo>
                  <a:lnTo>
                    <a:pt x="131" y="9"/>
                  </a:lnTo>
                  <a:lnTo>
                    <a:pt x="154" y="21"/>
                  </a:lnTo>
                  <a:lnTo>
                    <a:pt x="160" y="48"/>
                  </a:lnTo>
                  <a:lnTo>
                    <a:pt x="166" y="55"/>
                  </a:lnTo>
                  <a:lnTo>
                    <a:pt x="144" y="61"/>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448" name="Freeform 447">
              <a:extLst>
                <a:ext uri="{FF2B5EF4-FFF2-40B4-BE49-F238E27FC236}">
                  <a16:creationId xmlns:a16="http://schemas.microsoft.com/office/drawing/2014/main" id="{3533A6BF-E513-5B41-A3AA-E761D777835F}"/>
                </a:ext>
              </a:extLst>
            </p:cNvPr>
            <p:cNvSpPr>
              <a:spLocks/>
            </p:cNvSpPr>
            <p:nvPr/>
          </p:nvSpPr>
          <p:spPr bwMode="auto">
            <a:xfrm>
              <a:off x="5829868" y="5075236"/>
              <a:ext cx="39675" cy="52810"/>
            </a:xfrm>
            <a:custGeom>
              <a:avLst/>
              <a:gdLst>
                <a:gd name="T0" fmla="*/ 24 w 24"/>
                <a:gd name="T1" fmla="*/ 23 h 34"/>
                <a:gd name="T2" fmla="*/ 20 w 24"/>
                <a:gd name="T3" fmla="*/ 32 h 34"/>
                <a:gd name="T4" fmla="*/ 10 w 24"/>
                <a:gd name="T5" fmla="*/ 34 h 34"/>
                <a:gd name="T6" fmla="*/ 0 w 24"/>
                <a:gd name="T7" fmla="*/ 23 h 34"/>
                <a:gd name="T8" fmla="*/ 0 w 24"/>
                <a:gd name="T9" fmla="*/ 16 h 34"/>
                <a:gd name="T10" fmla="*/ 6 w 24"/>
                <a:gd name="T11" fmla="*/ 8 h 34"/>
                <a:gd name="T12" fmla="*/ 8 w 24"/>
                <a:gd name="T13" fmla="*/ 2 h 34"/>
                <a:gd name="T14" fmla="*/ 13 w 24"/>
                <a:gd name="T15" fmla="*/ 0 h 34"/>
                <a:gd name="T16" fmla="*/ 22 w 24"/>
                <a:gd name="T17" fmla="*/ 4 h 34"/>
                <a:gd name="T18" fmla="*/ 24 w 24"/>
                <a:gd name="T19" fmla="*/ 14 h 34"/>
                <a:gd name="T20" fmla="*/ 24 w 24"/>
                <a:gd name="T21" fmla="*/ 23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4" h="34">
                  <a:moveTo>
                    <a:pt x="24" y="23"/>
                  </a:moveTo>
                  <a:lnTo>
                    <a:pt x="20" y="32"/>
                  </a:lnTo>
                  <a:lnTo>
                    <a:pt x="10" y="34"/>
                  </a:lnTo>
                  <a:lnTo>
                    <a:pt x="0" y="23"/>
                  </a:lnTo>
                  <a:lnTo>
                    <a:pt x="0" y="16"/>
                  </a:lnTo>
                  <a:lnTo>
                    <a:pt x="6" y="8"/>
                  </a:lnTo>
                  <a:lnTo>
                    <a:pt x="8" y="2"/>
                  </a:lnTo>
                  <a:lnTo>
                    <a:pt x="13" y="0"/>
                  </a:lnTo>
                  <a:lnTo>
                    <a:pt x="22" y="4"/>
                  </a:lnTo>
                  <a:lnTo>
                    <a:pt x="24" y="14"/>
                  </a:lnTo>
                  <a:lnTo>
                    <a:pt x="24" y="23"/>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449" name="Freeform 448">
              <a:extLst>
                <a:ext uri="{FF2B5EF4-FFF2-40B4-BE49-F238E27FC236}">
                  <a16:creationId xmlns:a16="http://schemas.microsoft.com/office/drawing/2014/main" id="{E18F7192-26AD-464A-ACBF-9DEDC5F9953D}"/>
                </a:ext>
              </a:extLst>
            </p:cNvPr>
            <p:cNvSpPr>
              <a:spLocks/>
            </p:cNvSpPr>
            <p:nvPr/>
          </p:nvSpPr>
          <p:spPr bwMode="auto">
            <a:xfrm>
              <a:off x="5952200" y="3048233"/>
              <a:ext cx="175233" cy="156880"/>
            </a:xfrm>
            <a:custGeom>
              <a:avLst/>
              <a:gdLst>
                <a:gd name="T0" fmla="*/ 56 w 106"/>
                <a:gd name="T1" fmla="*/ 79 h 101"/>
                <a:gd name="T2" fmla="*/ 24 w 106"/>
                <a:gd name="T3" fmla="*/ 101 h 101"/>
                <a:gd name="T4" fmla="*/ 4 w 106"/>
                <a:gd name="T5" fmla="*/ 93 h 101"/>
                <a:gd name="T6" fmla="*/ 3 w 106"/>
                <a:gd name="T7" fmla="*/ 93 h 101"/>
                <a:gd name="T8" fmla="*/ 5 w 106"/>
                <a:gd name="T9" fmla="*/ 90 h 101"/>
                <a:gd name="T10" fmla="*/ 4 w 106"/>
                <a:gd name="T11" fmla="*/ 81 h 101"/>
                <a:gd name="T12" fmla="*/ 7 w 106"/>
                <a:gd name="T13" fmla="*/ 70 h 101"/>
                <a:gd name="T14" fmla="*/ 16 w 106"/>
                <a:gd name="T15" fmla="*/ 62 h 101"/>
                <a:gd name="T16" fmla="*/ 12 w 106"/>
                <a:gd name="T17" fmla="*/ 54 h 101"/>
                <a:gd name="T18" fmla="*/ 4 w 106"/>
                <a:gd name="T19" fmla="*/ 53 h 101"/>
                <a:gd name="T20" fmla="*/ 0 w 106"/>
                <a:gd name="T21" fmla="*/ 37 h 101"/>
                <a:gd name="T22" fmla="*/ 4 w 106"/>
                <a:gd name="T23" fmla="*/ 29 h 101"/>
                <a:gd name="T24" fmla="*/ 8 w 106"/>
                <a:gd name="T25" fmla="*/ 24 h 101"/>
                <a:gd name="T26" fmla="*/ 12 w 106"/>
                <a:gd name="T27" fmla="*/ 20 h 101"/>
                <a:gd name="T28" fmla="*/ 11 w 106"/>
                <a:gd name="T29" fmla="*/ 8 h 101"/>
                <a:gd name="T30" fmla="*/ 17 w 106"/>
                <a:gd name="T31" fmla="*/ 12 h 101"/>
                <a:gd name="T32" fmla="*/ 36 w 106"/>
                <a:gd name="T33" fmla="*/ 6 h 101"/>
                <a:gd name="T34" fmla="*/ 45 w 106"/>
                <a:gd name="T35" fmla="*/ 10 h 101"/>
                <a:gd name="T36" fmla="*/ 59 w 106"/>
                <a:gd name="T37" fmla="*/ 10 h 101"/>
                <a:gd name="T38" fmla="*/ 78 w 106"/>
                <a:gd name="T39" fmla="*/ 3 h 101"/>
                <a:gd name="T40" fmla="*/ 87 w 106"/>
                <a:gd name="T41" fmla="*/ 3 h 101"/>
                <a:gd name="T42" fmla="*/ 106 w 106"/>
                <a:gd name="T43" fmla="*/ 0 h 101"/>
                <a:gd name="T44" fmla="*/ 99 w 106"/>
                <a:gd name="T45" fmla="*/ 13 h 101"/>
                <a:gd name="T46" fmla="*/ 91 w 106"/>
                <a:gd name="T47" fmla="*/ 18 h 101"/>
                <a:gd name="T48" fmla="*/ 94 w 106"/>
                <a:gd name="T49" fmla="*/ 33 h 101"/>
                <a:gd name="T50" fmla="*/ 91 w 106"/>
                <a:gd name="T51" fmla="*/ 58 h 101"/>
                <a:gd name="T52" fmla="*/ 56 w 106"/>
                <a:gd name="T53" fmla="*/ 79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06" h="101">
                  <a:moveTo>
                    <a:pt x="56" y="79"/>
                  </a:moveTo>
                  <a:lnTo>
                    <a:pt x="24" y="101"/>
                  </a:lnTo>
                  <a:lnTo>
                    <a:pt x="4" y="93"/>
                  </a:lnTo>
                  <a:lnTo>
                    <a:pt x="3" y="93"/>
                  </a:lnTo>
                  <a:lnTo>
                    <a:pt x="5" y="90"/>
                  </a:lnTo>
                  <a:lnTo>
                    <a:pt x="4" y="81"/>
                  </a:lnTo>
                  <a:lnTo>
                    <a:pt x="7" y="70"/>
                  </a:lnTo>
                  <a:lnTo>
                    <a:pt x="16" y="62"/>
                  </a:lnTo>
                  <a:lnTo>
                    <a:pt x="12" y="54"/>
                  </a:lnTo>
                  <a:lnTo>
                    <a:pt x="4" y="53"/>
                  </a:lnTo>
                  <a:lnTo>
                    <a:pt x="0" y="37"/>
                  </a:lnTo>
                  <a:lnTo>
                    <a:pt x="4" y="29"/>
                  </a:lnTo>
                  <a:lnTo>
                    <a:pt x="8" y="24"/>
                  </a:lnTo>
                  <a:lnTo>
                    <a:pt x="12" y="20"/>
                  </a:lnTo>
                  <a:lnTo>
                    <a:pt x="11" y="8"/>
                  </a:lnTo>
                  <a:lnTo>
                    <a:pt x="17" y="12"/>
                  </a:lnTo>
                  <a:lnTo>
                    <a:pt x="36" y="6"/>
                  </a:lnTo>
                  <a:lnTo>
                    <a:pt x="45" y="10"/>
                  </a:lnTo>
                  <a:lnTo>
                    <a:pt x="59" y="10"/>
                  </a:lnTo>
                  <a:lnTo>
                    <a:pt x="78" y="3"/>
                  </a:lnTo>
                  <a:lnTo>
                    <a:pt x="87" y="3"/>
                  </a:lnTo>
                  <a:lnTo>
                    <a:pt x="106" y="0"/>
                  </a:lnTo>
                  <a:lnTo>
                    <a:pt x="99" y="13"/>
                  </a:lnTo>
                  <a:lnTo>
                    <a:pt x="91" y="18"/>
                  </a:lnTo>
                  <a:lnTo>
                    <a:pt x="94" y="33"/>
                  </a:lnTo>
                  <a:lnTo>
                    <a:pt x="91" y="58"/>
                  </a:lnTo>
                  <a:lnTo>
                    <a:pt x="56" y="7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450" name="Freeform 449">
              <a:extLst>
                <a:ext uri="{FF2B5EF4-FFF2-40B4-BE49-F238E27FC236}">
                  <a16:creationId xmlns:a16="http://schemas.microsoft.com/office/drawing/2014/main" id="{051D3643-0D5B-3F46-B9A6-7219A9767A93}"/>
                </a:ext>
              </a:extLst>
            </p:cNvPr>
            <p:cNvSpPr>
              <a:spLocks/>
            </p:cNvSpPr>
            <p:nvPr/>
          </p:nvSpPr>
          <p:spPr bwMode="auto">
            <a:xfrm>
              <a:off x="5335577" y="3492465"/>
              <a:ext cx="310791" cy="515682"/>
            </a:xfrm>
            <a:custGeom>
              <a:avLst/>
              <a:gdLst>
                <a:gd name="T0" fmla="*/ 18 w 188"/>
                <a:gd name="T1" fmla="*/ 219 h 332"/>
                <a:gd name="T2" fmla="*/ 19 w 188"/>
                <a:gd name="T3" fmla="*/ 209 h 332"/>
                <a:gd name="T4" fmla="*/ 8 w 188"/>
                <a:gd name="T5" fmla="*/ 209 h 332"/>
                <a:gd name="T6" fmla="*/ 8 w 188"/>
                <a:gd name="T7" fmla="*/ 196 h 332"/>
                <a:gd name="T8" fmla="*/ 0 w 188"/>
                <a:gd name="T9" fmla="*/ 188 h 332"/>
                <a:gd name="T10" fmla="*/ 7 w 188"/>
                <a:gd name="T11" fmla="*/ 161 h 332"/>
                <a:gd name="T12" fmla="*/ 30 w 188"/>
                <a:gd name="T13" fmla="*/ 141 h 332"/>
                <a:gd name="T14" fmla="*/ 30 w 188"/>
                <a:gd name="T15" fmla="*/ 114 h 332"/>
                <a:gd name="T16" fmla="*/ 37 w 188"/>
                <a:gd name="T17" fmla="*/ 72 h 332"/>
                <a:gd name="T18" fmla="*/ 40 w 188"/>
                <a:gd name="T19" fmla="*/ 63 h 332"/>
                <a:gd name="T20" fmla="*/ 33 w 188"/>
                <a:gd name="T21" fmla="*/ 56 h 332"/>
                <a:gd name="T22" fmla="*/ 32 w 188"/>
                <a:gd name="T23" fmla="*/ 49 h 332"/>
                <a:gd name="T24" fmla="*/ 25 w 188"/>
                <a:gd name="T25" fmla="*/ 44 h 332"/>
                <a:gd name="T26" fmla="*/ 20 w 188"/>
                <a:gd name="T27" fmla="*/ 11 h 332"/>
                <a:gd name="T28" fmla="*/ 38 w 188"/>
                <a:gd name="T29" fmla="*/ 0 h 332"/>
                <a:gd name="T30" fmla="*/ 111 w 188"/>
                <a:gd name="T31" fmla="*/ 40 h 332"/>
                <a:gd name="T32" fmla="*/ 184 w 188"/>
                <a:gd name="T33" fmla="*/ 80 h 332"/>
                <a:gd name="T34" fmla="*/ 188 w 188"/>
                <a:gd name="T35" fmla="*/ 162 h 332"/>
                <a:gd name="T36" fmla="*/ 172 w 188"/>
                <a:gd name="T37" fmla="*/ 161 h 332"/>
                <a:gd name="T38" fmla="*/ 164 w 188"/>
                <a:gd name="T39" fmla="*/ 176 h 332"/>
                <a:gd name="T40" fmla="*/ 160 w 188"/>
                <a:gd name="T41" fmla="*/ 189 h 332"/>
                <a:gd name="T42" fmla="*/ 163 w 188"/>
                <a:gd name="T43" fmla="*/ 194 h 332"/>
                <a:gd name="T44" fmla="*/ 158 w 188"/>
                <a:gd name="T45" fmla="*/ 200 h 332"/>
                <a:gd name="T46" fmla="*/ 160 w 188"/>
                <a:gd name="T47" fmla="*/ 209 h 332"/>
                <a:gd name="T48" fmla="*/ 155 w 188"/>
                <a:gd name="T49" fmla="*/ 217 h 332"/>
                <a:gd name="T50" fmla="*/ 154 w 188"/>
                <a:gd name="T51" fmla="*/ 225 h 332"/>
                <a:gd name="T52" fmla="*/ 160 w 188"/>
                <a:gd name="T53" fmla="*/ 224 h 332"/>
                <a:gd name="T54" fmla="*/ 164 w 188"/>
                <a:gd name="T55" fmla="*/ 232 h 332"/>
                <a:gd name="T56" fmla="*/ 164 w 188"/>
                <a:gd name="T57" fmla="*/ 244 h 332"/>
                <a:gd name="T58" fmla="*/ 171 w 188"/>
                <a:gd name="T59" fmla="*/ 250 h 332"/>
                <a:gd name="T60" fmla="*/ 171 w 188"/>
                <a:gd name="T61" fmla="*/ 255 h 332"/>
                <a:gd name="T62" fmla="*/ 160 w 188"/>
                <a:gd name="T63" fmla="*/ 258 h 332"/>
                <a:gd name="T64" fmla="*/ 151 w 188"/>
                <a:gd name="T65" fmla="*/ 267 h 332"/>
                <a:gd name="T66" fmla="*/ 138 w 188"/>
                <a:gd name="T67" fmla="*/ 290 h 332"/>
                <a:gd name="T68" fmla="*/ 121 w 188"/>
                <a:gd name="T69" fmla="*/ 299 h 332"/>
                <a:gd name="T70" fmla="*/ 103 w 188"/>
                <a:gd name="T71" fmla="*/ 298 h 332"/>
                <a:gd name="T72" fmla="*/ 98 w 188"/>
                <a:gd name="T73" fmla="*/ 300 h 332"/>
                <a:gd name="T74" fmla="*/ 100 w 188"/>
                <a:gd name="T75" fmla="*/ 307 h 332"/>
                <a:gd name="T76" fmla="*/ 90 w 188"/>
                <a:gd name="T77" fmla="*/ 314 h 332"/>
                <a:gd name="T78" fmla="*/ 83 w 188"/>
                <a:gd name="T79" fmla="*/ 323 h 332"/>
                <a:gd name="T80" fmla="*/ 59 w 188"/>
                <a:gd name="T81" fmla="*/ 330 h 332"/>
                <a:gd name="T82" fmla="*/ 55 w 188"/>
                <a:gd name="T83" fmla="*/ 326 h 332"/>
                <a:gd name="T84" fmla="*/ 52 w 188"/>
                <a:gd name="T85" fmla="*/ 325 h 332"/>
                <a:gd name="T86" fmla="*/ 48 w 188"/>
                <a:gd name="T87" fmla="*/ 331 h 332"/>
                <a:gd name="T88" fmla="*/ 33 w 188"/>
                <a:gd name="T89" fmla="*/ 332 h 332"/>
                <a:gd name="T90" fmla="*/ 36 w 188"/>
                <a:gd name="T91" fmla="*/ 326 h 332"/>
                <a:gd name="T92" fmla="*/ 30 w 188"/>
                <a:gd name="T93" fmla="*/ 312 h 332"/>
                <a:gd name="T94" fmla="*/ 28 w 188"/>
                <a:gd name="T95" fmla="*/ 304 h 332"/>
                <a:gd name="T96" fmla="*/ 20 w 188"/>
                <a:gd name="T97" fmla="*/ 300 h 332"/>
                <a:gd name="T98" fmla="*/ 9 w 188"/>
                <a:gd name="T99" fmla="*/ 288 h 332"/>
                <a:gd name="T100" fmla="*/ 13 w 188"/>
                <a:gd name="T101" fmla="*/ 278 h 332"/>
                <a:gd name="T102" fmla="*/ 21 w 188"/>
                <a:gd name="T103" fmla="*/ 280 h 332"/>
                <a:gd name="T104" fmla="*/ 26 w 188"/>
                <a:gd name="T105" fmla="*/ 279 h 332"/>
                <a:gd name="T106" fmla="*/ 36 w 188"/>
                <a:gd name="T107" fmla="*/ 279 h 332"/>
                <a:gd name="T108" fmla="*/ 26 w 188"/>
                <a:gd name="T109" fmla="*/ 260 h 332"/>
                <a:gd name="T110" fmla="*/ 27 w 188"/>
                <a:gd name="T111" fmla="*/ 246 h 332"/>
                <a:gd name="T112" fmla="*/ 25 w 188"/>
                <a:gd name="T113" fmla="*/ 233 h 332"/>
                <a:gd name="T114" fmla="*/ 18 w 188"/>
                <a:gd name="T115" fmla="*/ 219 h 3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88" h="332">
                  <a:moveTo>
                    <a:pt x="18" y="219"/>
                  </a:moveTo>
                  <a:lnTo>
                    <a:pt x="19" y="209"/>
                  </a:lnTo>
                  <a:lnTo>
                    <a:pt x="8" y="209"/>
                  </a:lnTo>
                  <a:lnTo>
                    <a:pt x="8" y="196"/>
                  </a:lnTo>
                  <a:lnTo>
                    <a:pt x="0" y="188"/>
                  </a:lnTo>
                  <a:lnTo>
                    <a:pt x="7" y="161"/>
                  </a:lnTo>
                  <a:lnTo>
                    <a:pt x="30" y="141"/>
                  </a:lnTo>
                  <a:lnTo>
                    <a:pt x="30" y="114"/>
                  </a:lnTo>
                  <a:lnTo>
                    <a:pt x="37" y="72"/>
                  </a:lnTo>
                  <a:lnTo>
                    <a:pt x="40" y="63"/>
                  </a:lnTo>
                  <a:lnTo>
                    <a:pt x="33" y="56"/>
                  </a:lnTo>
                  <a:lnTo>
                    <a:pt x="32" y="49"/>
                  </a:lnTo>
                  <a:lnTo>
                    <a:pt x="25" y="44"/>
                  </a:lnTo>
                  <a:lnTo>
                    <a:pt x="20" y="11"/>
                  </a:lnTo>
                  <a:lnTo>
                    <a:pt x="38" y="0"/>
                  </a:lnTo>
                  <a:lnTo>
                    <a:pt x="111" y="40"/>
                  </a:lnTo>
                  <a:lnTo>
                    <a:pt x="184" y="80"/>
                  </a:lnTo>
                  <a:lnTo>
                    <a:pt x="188" y="162"/>
                  </a:lnTo>
                  <a:lnTo>
                    <a:pt x="172" y="161"/>
                  </a:lnTo>
                  <a:lnTo>
                    <a:pt x="164" y="176"/>
                  </a:lnTo>
                  <a:lnTo>
                    <a:pt x="160" y="189"/>
                  </a:lnTo>
                  <a:lnTo>
                    <a:pt x="163" y="194"/>
                  </a:lnTo>
                  <a:lnTo>
                    <a:pt x="158" y="200"/>
                  </a:lnTo>
                  <a:lnTo>
                    <a:pt x="160" y="209"/>
                  </a:lnTo>
                  <a:lnTo>
                    <a:pt x="155" y="217"/>
                  </a:lnTo>
                  <a:lnTo>
                    <a:pt x="154" y="225"/>
                  </a:lnTo>
                  <a:lnTo>
                    <a:pt x="160" y="224"/>
                  </a:lnTo>
                  <a:lnTo>
                    <a:pt x="164" y="232"/>
                  </a:lnTo>
                  <a:lnTo>
                    <a:pt x="164" y="244"/>
                  </a:lnTo>
                  <a:lnTo>
                    <a:pt x="171" y="250"/>
                  </a:lnTo>
                  <a:lnTo>
                    <a:pt x="171" y="255"/>
                  </a:lnTo>
                  <a:lnTo>
                    <a:pt x="160" y="258"/>
                  </a:lnTo>
                  <a:lnTo>
                    <a:pt x="151" y="267"/>
                  </a:lnTo>
                  <a:lnTo>
                    <a:pt x="138" y="290"/>
                  </a:lnTo>
                  <a:lnTo>
                    <a:pt x="121" y="299"/>
                  </a:lnTo>
                  <a:lnTo>
                    <a:pt x="103" y="298"/>
                  </a:lnTo>
                  <a:lnTo>
                    <a:pt x="98" y="300"/>
                  </a:lnTo>
                  <a:lnTo>
                    <a:pt x="100" y="307"/>
                  </a:lnTo>
                  <a:lnTo>
                    <a:pt x="90" y="314"/>
                  </a:lnTo>
                  <a:lnTo>
                    <a:pt x="83" y="323"/>
                  </a:lnTo>
                  <a:lnTo>
                    <a:pt x="59" y="330"/>
                  </a:lnTo>
                  <a:lnTo>
                    <a:pt x="55" y="326"/>
                  </a:lnTo>
                  <a:lnTo>
                    <a:pt x="52" y="325"/>
                  </a:lnTo>
                  <a:lnTo>
                    <a:pt x="48" y="331"/>
                  </a:lnTo>
                  <a:lnTo>
                    <a:pt x="33" y="332"/>
                  </a:lnTo>
                  <a:lnTo>
                    <a:pt x="36" y="326"/>
                  </a:lnTo>
                  <a:lnTo>
                    <a:pt x="30" y="312"/>
                  </a:lnTo>
                  <a:lnTo>
                    <a:pt x="28" y="304"/>
                  </a:lnTo>
                  <a:lnTo>
                    <a:pt x="20" y="300"/>
                  </a:lnTo>
                  <a:lnTo>
                    <a:pt x="9" y="288"/>
                  </a:lnTo>
                  <a:lnTo>
                    <a:pt x="13" y="278"/>
                  </a:lnTo>
                  <a:lnTo>
                    <a:pt x="21" y="280"/>
                  </a:lnTo>
                  <a:lnTo>
                    <a:pt x="26" y="279"/>
                  </a:lnTo>
                  <a:lnTo>
                    <a:pt x="36" y="279"/>
                  </a:lnTo>
                  <a:lnTo>
                    <a:pt x="26" y="260"/>
                  </a:lnTo>
                  <a:lnTo>
                    <a:pt x="27" y="246"/>
                  </a:lnTo>
                  <a:lnTo>
                    <a:pt x="25" y="233"/>
                  </a:lnTo>
                  <a:lnTo>
                    <a:pt x="18" y="21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451" name="Freeform 450">
              <a:extLst>
                <a:ext uri="{FF2B5EF4-FFF2-40B4-BE49-F238E27FC236}">
                  <a16:creationId xmlns:a16="http://schemas.microsoft.com/office/drawing/2014/main" id="{9583083F-F28D-C64F-9158-ACB5F8179520}"/>
                </a:ext>
              </a:extLst>
            </p:cNvPr>
            <p:cNvSpPr>
              <a:spLocks/>
            </p:cNvSpPr>
            <p:nvPr/>
          </p:nvSpPr>
          <p:spPr bwMode="auto">
            <a:xfrm>
              <a:off x="4925598" y="3891652"/>
              <a:ext cx="57861" cy="164646"/>
            </a:xfrm>
            <a:custGeom>
              <a:avLst/>
              <a:gdLst>
                <a:gd name="T0" fmla="*/ 35 w 35"/>
                <a:gd name="T1" fmla="*/ 102 h 106"/>
                <a:gd name="T2" fmla="*/ 21 w 35"/>
                <a:gd name="T3" fmla="*/ 106 h 106"/>
                <a:gd name="T4" fmla="*/ 17 w 35"/>
                <a:gd name="T5" fmla="*/ 99 h 106"/>
                <a:gd name="T6" fmla="*/ 12 w 35"/>
                <a:gd name="T7" fmla="*/ 86 h 106"/>
                <a:gd name="T8" fmla="*/ 10 w 35"/>
                <a:gd name="T9" fmla="*/ 75 h 106"/>
                <a:gd name="T10" fmla="*/ 14 w 35"/>
                <a:gd name="T11" fmla="*/ 57 h 106"/>
                <a:gd name="T12" fmla="*/ 10 w 35"/>
                <a:gd name="T13" fmla="*/ 49 h 106"/>
                <a:gd name="T14" fmla="*/ 8 w 35"/>
                <a:gd name="T15" fmla="*/ 33 h 106"/>
                <a:gd name="T16" fmla="*/ 8 w 35"/>
                <a:gd name="T17" fmla="*/ 18 h 106"/>
                <a:gd name="T18" fmla="*/ 0 w 35"/>
                <a:gd name="T19" fmla="*/ 7 h 106"/>
                <a:gd name="T20" fmla="*/ 2 w 35"/>
                <a:gd name="T21" fmla="*/ 0 h 106"/>
                <a:gd name="T22" fmla="*/ 18 w 35"/>
                <a:gd name="T23" fmla="*/ 1 h 106"/>
                <a:gd name="T24" fmla="*/ 15 w 35"/>
                <a:gd name="T25" fmla="*/ 12 h 106"/>
                <a:gd name="T26" fmla="*/ 21 w 35"/>
                <a:gd name="T27" fmla="*/ 18 h 106"/>
                <a:gd name="T28" fmla="*/ 27 w 35"/>
                <a:gd name="T29" fmla="*/ 25 h 106"/>
                <a:gd name="T30" fmla="*/ 28 w 35"/>
                <a:gd name="T31" fmla="*/ 36 h 106"/>
                <a:gd name="T32" fmla="*/ 32 w 35"/>
                <a:gd name="T33" fmla="*/ 40 h 106"/>
                <a:gd name="T34" fmla="*/ 31 w 35"/>
                <a:gd name="T35" fmla="*/ 88 h 106"/>
                <a:gd name="T36" fmla="*/ 35 w 35"/>
                <a:gd name="T37" fmla="*/ 102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5" h="106">
                  <a:moveTo>
                    <a:pt x="35" y="102"/>
                  </a:moveTo>
                  <a:lnTo>
                    <a:pt x="21" y="106"/>
                  </a:lnTo>
                  <a:lnTo>
                    <a:pt x="17" y="99"/>
                  </a:lnTo>
                  <a:lnTo>
                    <a:pt x="12" y="86"/>
                  </a:lnTo>
                  <a:lnTo>
                    <a:pt x="10" y="75"/>
                  </a:lnTo>
                  <a:lnTo>
                    <a:pt x="14" y="57"/>
                  </a:lnTo>
                  <a:lnTo>
                    <a:pt x="10" y="49"/>
                  </a:lnTo>
                  <a:lnTo>
                    <a:pt x="8" y="33"/>
                  </a:lnTo>
                  <a:lnTo>
                    <a:pt x="8" y="18"/>
                  </a:lnTo>
                  <a:lnTo>
                    <a:pt x="0" y="7"/>
                  </a:lnTo>
                  <a:lnTo>
                    <a:pt x="2" y="0"/>
                  </a:lnTo>
                  <a:lnTo>
                    <a:pt x="18" y="1"/>
                  </a:lnTo>
                  <a:lnTo>
                    <a:pt x="15" y="12"/>
                  </a:lnTo>
                  <a:lnTo>
                    <a:pt x="21" y="18"/>
                  </a:lnTo>
                  <a:lnTo>
                    <a:pt x="27" y="25"/>
                  </a:lnTo>
                  <a:lnTo>
                    <a:pt x="28" y="36"/>
                  </a:lnTo>
                  <a:lnTo>
                    <a:pt x="32" y="40"/>
                  </a:lnTo>
                  <a:lnTo>
                    <a:pt x="31" y="88"/>
                  </a:lnTo>
                  <a:lnTo>
                    <a:pt x="35" y="102"/>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452" name="Freeform 451">
              <a:extLst>
                <a:ext uri="{FF2B5EF4-FFF2-40B4-BE49-F238E27FC236}">
                  <a16:creationId xmlns:a16="http://schemas.microsoft.com/office/drawing/2014/main" id="{D49CB32B-0EE6-D946-A1DE-24F434829557}"/>
                </a:ext>
              </a:extLst>
            </p:cNvPr>
            <p:cNvSpPr>
              <a:spLocks/>
            </p:cNvSpPr>
            <p:nvPr/>
          </p:nvSpPr>
          <p:spPr bwMode="auto">
            <a:xfrm>
              <a:off x="5143813" y="3043572"/>
              <a:ext cx="115720" cy="226776"/>
            </a:xfrm>
            <a:custGeom>
              <a:avLst/>
              <a:gdLst>
                <a:gd name="T0" fmla="*/ 36 w 70"/>
                <a:gd name="T1" fmla="*/ 146 h 146"/>
                <a:gd name="T2" fmla="*/ 28 w 70"/>
                <a:gd name="T3" fmla="*/ 109 h 146"/>
                <a:gd name="T4" fmla="*/ 17 w 70"/>
                <a:gd name="T5" fmla="*/ 100 h 146"/>
                <a:gd name="T6" fmla="*/ 17 w 70"/>
                <a:gd name="T7" fmla="*/ 95 h 146"/>
                <a:gd name="T8" fmla="*/ 2 w 70"/>
                <a:gd name="T9" fmla="*/ 83 h 146"/>
                <a:gd name="T10" fmla="*/ 0 w 70"/>
                <a:gd name="T11" fmla="*/ 67 h 146"/>
                <a:gd name="T12" fmla="*/ 10 w 70"/>
                <a:gd name="T13" fmla="*/ 56 h 146"/>
                <a:gd name="T14" fmla="*/ 14 w 70"/>
                <a:gd name="T15" fmla="*/ 39 h 146"/>
                <a:gd name="T16" fmla="*/ 11 w 70"/>
                <a:gd name="T17" fmla="*/ 19 h 146"/>
                <a:gd name="T18" fmla="*/ 14 w 70"/>
                <a:gd name="T19" fmla="*/ 8 h 146"/>
                <a:gd name="T20" fmla="*/ 32 w 70"/>
                <a:gd name="T21" fmla="*/ 0 h 146"/>
                <a:gd name="T22" fmla="*/ 44 w 70"/>
                <a:gd name="T23" fmla="*/ 3 h 146"/>
                <a:gd name="T24" fmla="*/ 44 w 70"/>
                <a:gd name="T25" fmla="*/ 13 h 146"/>
                <a:gd name="T26" fmla="*/ 59 w 70"/>
                <a:gd name="T27" fmla="*/ 6 h 146"/>
                <a:gd name="T28" fmla="*/ 60 w 70"/>
                <a:gd name="T29" fmla="*/ 9 h 146"/>
                <a:gd name="T30" fmla="*/ 52 w 70"/>
                <a:gd name="T31" fmla="*/ 19 h 146"/>
                <a:gd name="T32" fmla="*/ 52 w 70"/>
                <a:gd name="T33" fmla="*/ 29 h 146"/>
                <a:gd name="T34" fmla="*/ 58 w 70"/>
                <a:gd name="T35" fmla="*/ 34 h 146"/>
                <a:gd name="T36" fmla="*/ 56 w 70"/>
                <a:gd name="T37" fmla="*/ 52 h 146"/>
                <a:gd name="T38" fmla="*/ 45 w 70"/>
                <a:gd name="T39" fmla="*/ 63 h 146"/>
                <a:gd name="T40" fmla="*/ 49 w 70"/>
                <a:gd name="T41" fmla="*/ 74 h 146"/>
                <a:gd name="T42" fmla="*/ 58 w 70"/>
                <a:gd name="T43" fmla="*/ 74 h 146"/>
                <a:gd name="T44" fmla="*/ 63 w 70"/>
                <a:gd name="T45" fmla="*/ 84 h 146"/>
                <a:gd name="T46" fmla="*/ 70 w 70"/>
                <a:gd name="T47" fmla="*/ 87 h 146"/>
                <a:gd name="T48" fmla="*/ 69 w 70"/>
                <a:gd name="T49" fmla="*/ 103 h 146"/>
                <a:gd name="T50" fmla="*/ 61 w 70"/>
                <a:gd name="T51" fmla="*/ 109 h 146"/>
                <a:gd name="T52" fmla="*/ 56 w 70"/>
                <a:gd name="T53" fmla="*/ 116 h 146"/>
                <a:gd name="T54" fmla="*/ 44 w 70"/>
                <a:gd name="T55" fmla="*/ 124 h 146"/>
                <a:gd name="T56" fmla="*/ 46 w 70"/>
                <a:gd name="T57" fmla="*/ 132 h 146"/>
                <a:gd name="T58" fmla="*/ 45 w 70"/>
                <a:gd name="T59" fmla="*/ 141 h 146"/>
                <a:gd name="T60" fmla="*/ 36 w 70"/>
                <a:gd name="T61" fmla="*/ 146 h 1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0" h="146">
                  <a:moveTo>
                    <a:pt x="36" y="146"/>
                  </a:moveTo>
                  <a:lnTo>
                    <a:pt x="28" y="109"/>
                  </a:lnTo>
                  <a:lnTo>
                    <a:pt x="17" y="100"/>
                  </a:lnTo>
                  <a:lnTo>
                    <a:pt x="17" y="95"/>
                  </a:lnTo>
                  <a:lnTo>
                    <a:pt x="2" y="83"/>
                  </a:lnTo>
                  <a:lnTo>
                    <a:pt x="0" y="67"/>
                  </a:lnTo>
                  <a:lnTo>
                    <a:pt x="10" y="56"/>
                  </a:lnTo>
                  <a:lnTo>
                    <a:pt x="14" y="39"/>
                  </a:lnTo>
                  <a:lnTo>
                    <a:pt x="11" y="19"/>
                  </a:lnTo>
                  <a:lnTo>
                    <a:pt x="14" y="8"/>
                  </a:lnTo>
                  <a:lnTo>
                    <a:pt x="32" y="0"/>
                  </a:lnTo>
                  <a:lnTo>
                    <a:pt x="44" y="3"/>
                  </a:lnTo>
                  <a:lnTo>
                    <a:pt x="44" y="13"/>
                  </a:lnTo>
                  <a:lnTo>
                    <a:pt x="59" y="6"/>
                  </a:lnTo>
                  <a:lnTo>
                    <a:pt x="60" y="9"/>
                  </a:lnTo>
                  <a:lnTo>
                    <a:pt x="52" y="19"/>
                  </a:lnTo>
                  <a:lnTo>
                    <a:pt x="52" y="29"/>
                  </a:lnTo>
                  <a:lnTo>
                    <a:pt x="58" y="34"/>
                  </a:lnTo>
                  <a:lnTo>
                    <a:pt x="56" y="52"/>
                  </a:lnTo>
                  <a:lnTo>
                    <a:pt x="45" y="63"/>
                  </a:lnTo>
                  <a:lnTo>
                    <a:pt x="49" y="74"/>
                  </a:lnTo>
                  <a:lnTo>
                    <a:pt x="58" y="74"/>
                  </a:lnTo>
                  <a:lnTo>
                    <a:pt x="63" y="84"/>
                  </a:lnTo>
                  <a:lnTo>
                    <a:pt x="70" y="87"/>
                  </a:lnTo>
                  <a:lnTo>
                    <a:pt x="69" y="103"/>
                  </a:lnTo>
                  <a:lnTo>
                    <a:pt x="61" y="109"/>
                  </a:lnTo>
                  <a:lnTo>
                    <a:pt x="56" y="116"/>
                  </a:lnTo>
                  <a:lnTo>
                    <a:pt x="44" y="124"/>
                  </a:lnTo>
                  <a:lnTo>
                    <a:pt x="46" y="132"/>
                  </a:lnTo>
                  <a:lnTo>
                    <a:pt x="45" y="141"/>
                  </a:lnTo>
                  <a:lnTo>
                    <a:pt x="36" y="146"/>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453" name="Freeform 452">
              <a:extLst>
                <a:ext uri="{FF2B5EF4-FFF2-40B4-BE49-F238E27FC236}">
                  <a16:creationId xmlns:a16="http://schemas.microsoft.com/office/drawing/2014/main" id="{035A8F3C-5E39-4148-8BAC-BC411DC28320}"/>
                </a:ext>
              </a:extLst>
            </p:cNvPr>
            <p:cNvSpPr>
              <a:spLocks/>
            </p:cNvSpPr>
            <p:nvPr/>
          </p:nvSpPr>
          <p:spPr bwMode="auto">
            <a:xfrm>
              <a:off x="5661247" y="2892907"/>
              <a:ext cx="535619" cy="200371"/>
            </a:xfrm>
            <a:custGeom>
              <a:avLst/>
              <a:gdLst>
                <a:gd name="T0" fmla="*/ 177 w 324"/>
                <a:gd name="T1" fmla="*/ 15 h 129"/>
                <a:gd name="T2" fmla="*/ 202 w 324"/>
                <a:gd name="T3" fmla="*/ 23 h 129"/>
                <a:gd name="T4" fmla="*/ 222 w 324"/>
                <a:gd name="T5" fmla="*/ 20 h 129"/>
                <a:gd name="T6" fmla="*/ 236 w 324"/>
                <a:gd name="T7" fmla="*/ 22 h 129"/>
                <a:gd name="T8" fmla="*/ 254 w 324"/>
                <a:gd name="T9" fmla="*/ 11 h 129"/>
                <a:gd name="T10" fmla="*/ 272 w 324"/>
                <a:gd name="T11" fmla="*/ 10 h 129"/>
                <a:gd name="T12" fmla="*/ 290 w 324"/>
                <a:gd name="T13" fmla="*/ 20 h 129"/>
                <a:gd name="T14" fmla="*/ 294 w 324"/>
                <a:gd name="T15" fmla="*/ 27 h 129"/>
                <a:gd name="T16" fmla="*/ 294 w 324"/>
                <a:gd name="T17" fmla="*/ 37 h 129"/>
                <a:gd name="T18" fmla="*/ 308 w 324"/>
                <a:gd name="T19" fmla="*/ 42 h 129"/>
                <a:gd name="T20" fmla="*/ 316 w 324"/>
                <a:gd name="T21" fmla="*/ 48 h 129"/>
                <a:gd name="T22" fmla="*/ 305 w 324"/>
                <a:gd name="T23" fmla="*/ 54 h 129"/>
                <a:gd name="T24" fmla="*/ 314 w 324"/>
                <a:gd name="T25" fmla="*/ 78 h 129"/>
                <a:gd name="T26" fmla="*/ 312 w 324"/>
                <a:gd name="T27" fmla="*/ 84 h 129"/>
                <a:gd name="T28" fmla="*/ 324 w 324"/>
                <a:gd name="T29" fmla="*/ 101 h 129"/>
                <a:gd name="T30" fmla="*/ 316 w 324"/>
                <a:gd name="T31" fmla="*/ 104 h 129"/>
                <a:gd name="T32" fmla="*/ 310 w 324"/>
                <a:gd name="T33" fmla="*/ 99 h 129"/>
                <a:gd name="T34" fmla="*/ 289 w 324"/>
                <a:gd name="T35" fmla="*/ 96 h 129"/>
                <a:gd name="T36" fmla="*/ 282 w 324"/>
                <a:gd name="T37" fmla="*/ 100 h 129"/>
                <a:gd name="T38" fmla="*/ 263 w 324"/>
                <a:gd name="T39" fmla="*/ 103 h 129"/>
                <a:gd name="T40" fmla="*/ 254 w 324"/>
                <a:gd name="T41" fmla="*/ 103 h 129"/>
                <a:gd name="T42" fmla="*/ 235 w 324"/>
                <a:gd name="T43" fmla="*/ 110 h 129"/>
                <a:gd name="T44" fmla="*/ 221 w 324"/>
                <a:gd name="T45" fmla="*/ 110 h 129"/>
                <a:gd name="T46" fmla="*/ 212 w 324"/>
                <a:gd name="T47" fmla="*/ 106 h 129"/>
                <a:gd name="T48" fmla="*/ 193 w 324"/>
                <a:gd name="T49" fmla="*/ 112 h 129"/>
                <a:gd name="T50" fmla="*/ 187 w 324"/>
                <a:gd name="T51" fmla="*/ 108 h 129"/>
                <a:gd name="T52" fmla="*/ 188 w 324"/>
                <a:gd name="T53" fmla="*/ 120 h 129"/>
                <a:gd name="T54" fmla="*/ 184 w 324"/>
                <a:gd name="T55" fmla="*/ 124 h 129"/>
                <a:gd name="T56" fmla="*/ 180 w 324"/>
                <a:gd name="T57" fmla="*/ 129 h 129"/>
                <a:gd name="T58" fmla="*/ 172 w 324"/>
                <a:gd name="T59" fmla="*/ 119 h 129"/>
                <a:gd name="T60" fmla="*/ 178 w 324"/>
                <a:gd name="T61" fmla="*/ 112 h 129"/>
                <a:gd name="T62" fmla="*/ 167 w 324"/>
                <a:gd name="T63" fmla="*/ 113 h 129"/>
                <a:gd name="T64" fmla="*/ 153 w 324"/>
                <a:gd name="T65" fmla="*/ 109 h 129"/>
                <a:gd name="T66" fmla="*/ 142 w 324"/>
                <a:gd name="T67" fmla="*/ 120 h 129"/>
                <a:gd name="T68" fmla="*/ 116 w 324"/>
                <a:gd name="T69" fmla="*/ 123 h 129"/>
                <a:gd name="T70" fmla="*/ 101 w 324"/>
                <a:gd name="T71" fmla="*/ 112 h 129"/>
                <a:gd name="T72" fmla="*/ 82 w 324"/>
                <a:gd name="T73" fmla="*/ 111 h 129"/>
                <a:gd name="T74" fmla="*/ 80 w 324"/>
                <a:gd name="T75" fmla="*/ 120 h 129"/>
                <a:gd name="T76" fmla="*/ 68 w 324"/>
                <a:gd name="T77" fmla="*/ 122 h 129"/>
                <a:gd name="T78" fmla="*/ 50 w 324"/>
                <a:gd name="T79" fmla="*/ 111 h 129"/>
                <a:gd name="T80" fmla="*/ 31 w 324"/>
                <a:gd name="T81" fmla="*/ 111 h 129"/>
                <a:gd name="T82" fmla="*/ 19 w 324"/>
                <a:gd name="T83" fmla="*/ 91 h 129"/>
                <a:gd name="T84" fmla="*/ 6 w 324"/>
                <a:gd name="T85" fmla="*/ 79 h 129"/>
                <a:gd name="T86" fmla="*/ 12 w 324"/>
                <a:gd name="T87" fmla="*/ 63 h 129"/>
                <a:gd name="T88" fmla="*/ 0 w 324"/>
                <a:gd name="T89" fmla="*/ 53 h 129"/>
                <a:gd name="T90" fmla="*/ 17 w 324"/>
                <a:gd name="T91" fmla="*/ 34 h 129"/>
                <a:gd name="T92" fmla="*/ 43 w 324"/>
                <a:gd name="T93" fmla="*/ 33 h 129"/>
                <a:gd name="T94" fmla="*/ 48 w 324"/>
                <a:gd name="T95" fmla="*/ 17 h 129"/>
                <a:gd name="T96" fmla="*/ 81 w 324"/>
                <a:gd name="T97" fmla="*/ 20 h 129"/>
                <a:gd name="T98" fmla="*/ 99 w 324"/>
                <a:gd name="T99" fmla="*/ 7 h 129"/>
                <a:gd name="T100" fmla="*/ 118 w 324"/>
                <a:gd name="T101" fmla="*/ 1 h 129"/>
                <a:gd name="T102" fmla="*/ 145 w 324"/>
                <a:gd name="T103" fmla="*/ 0 h 129"/>
                <a:gd name="T104" fmla="*/ 177 w 324"/>
                <a:gd name="T105" fmla="*/ 15 h 1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324" h="129">
                  <a:moveTo>
                    <a:pt x="177" y="15"/>
                  </a:moveTo>
                  <a:lnTo>
                    <a:pt x="202" y="23"/>
                  </a:lnTo>
                  <a:lnTo>
                    <a:pt x="222" y="20"/>
                  </a:lnTo>
                  <a:lnTo>
                    <a:pt x="236" y="22"/>
                  </a:lnTo>
                  <a:lnTo>
                    <a:pt x="254" y="11"/>
                  </a:lnTo>
                  <a:lnTo>
                    <a:pt x="272" y="10"/>
                  </a:lnTo>
                  <a:lnTo>
                    <a:pt x="290" y="20"/>
                  </a:lnTo>
                  <a:lnTo>
                    <a:pt x="294" y="27"/>
                  </a:lnTo>
                  <a:lnTo>
                    <a:pt x="294" y="37"/>
                  </a:lnTo>
                  <a:lnTo>
                    <a:pt x="308" y="42"/>
                  </a:lnTo>
                  <a:lnTo>
                    <a:pt x="316" y="48"/>
                  </a:lnTo>
                  <a:lnTo>
                    <a:pt x="305" y="54"/>
                  </a:lnTo>
                  <a:lnTo>
                    <a:pt x="314" y="78"/>
                  </a:lnTo>
                  <a:lnTo>
                    <a:pt x="312" y="84"/>
                  </a:lnTo>
                  <a:lnTo>
                    <a:pt x="324" y="101"/>
                  </a:lnTo>
                  <a:lnTo>
                    <a:pt x="316" y="104"/>
                  </a:lnTo>
                  <a:lnTo>
                    <a:pt x="310" y="99"/>
                  </a:lnTo>
                  <a:lnTo>
                    <a:pt x="289" y="96"/>
                  </a:lnTo>
                  <a:lnTo>
                    <a:pt x="282" y="100"/>
                  </a:lnTo>
                  <a:lnTo>
                    <a:pt x="263" y="103"/>
                  </a:lnTo>
                  <a:lnTo>
                    <a:pt x="254" y="103"/>
                  </a:lnTo>
                  <a:lnTo>
                    <a:pt x="235" y="110"/>
                  </a:lnTo>
                  <a:lnTo>
                    <a:pt x="221" y="110"/>
                  </a:lnTo>
                  <a:lnTo>
                    <a:pt x="212" y="106"/>
                  </a:lnTo>
                  <a:lnTo>
                    <a:pt x="193" y="112"/>
                  </a:lnTo>
                  <a:lnTo>
                    <a:pt x="187" y="108"/>
                  </a:lnTo>
                  <a:lnTo>
                    <a:pt x="188" y="120"/>
                  </a:lnTo>
                  <a:lnTo>
                    <a:pt x="184" y="124"/>
                  </a:lnTo>
                  <a:lnTo>
                    <a:pt x="180" y="129"/>
                  </a:lnTo>
                  <a:lnTo>
                    <a:pt x="172" y="119"/>
                  </a:lnTo>
                  <a:lnTo>
                    <a:pt x="178" y="112"/>
                  </a:lnTo>
                  <a:lnTo>
                    <a:pt x="167" y="113"/>
                  </a:lnTo>
                  <a:lnTo>
                    <a:pt x="153" y="109"/>
                  </a:lnTo>
                  <a:lnTo>
                    <a:pt x="142" y="120"/>
                  </a:lnTo>
                  <a:lnTo>
                    <a:pt x="116" y="123"/>
                  </a:lnTo>
                  <a:lnTo>
                    <a:pt x="101" y="112"/>
                  </a:lnTo>
                  <a:lnTo>
                    <a:pt x="82" y="111"/>
                  </a:lnTo>
                  <a:lnTo>
                    <a:pt x="80" y="120"/>
                  </a:lnTo>
                  <a:lnTo>
                    <a:pt x="68" y="122"/>
                  </a:lnTo>
                  <a:lnTo>
                    <a:pt x="50" y="111"/>
                  </a:lnTo>
                  <a:lnTo>
                    <a:pt x="31" y="111"/>
                  </a:lnTo>
                  <a:lnTo>
                    <a:pt x="19" y="91"/>
                  </a:lnTo>
                  <a:lnTo>
                    <a:pt x="6" y="79"/>
                  </a:lnTo>
                  <a:lnTo>
                    <a:pt x="12" y="63"/>
                  </a:lnTo>
                  <a:lnTo>
                    <a:pt x="0" y="53"/>
                  </a:lnTo>
                  <a:lnTo>
                    <a:pt x="17" y="34"/>
                  </a:lnTo>
                  <a:lnTo>
                    <a:pt x="43" y="33"/>
                  </a:lnTo>
                  <a:lnTo>
                    <a:pt x="48" y="17"/>
                  </a:lnTo>
                  <a:lnTo>
                    <a:pt x="81" y="20"/>
                  </a:lnTo>
                  <a:lnTo>
                    <a:pt x="99" y="7"/>
                  </a:lnTo>
                  <a:lnTo>
                    <a:pt x="118" y="1"/>
                  </a:lnTo>
                  <a:lnTo>
                    <a:pt x="145" y="0"/>
                  </a:lnTo>
                  <a:lnTo>
                    <a:pt x="177" y="1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454" name="Freeform 453">
              <a:extLst>
                <a:ext uri="{FF2B5EF4-FFF2-40B4-BE49-F238E27FC236}">
                  <a16:creationId xmlns:a16="http://schemas.microsoft.com/office/drawing/2014/main" id="{BCD07FBA-88DD-6643-A4B7-FC4E2E48CC21}"/>
                </a:ext>
              </a:extLst>
            </p:cNvPr>
            <p:cNvSpPr>
              <a:spLocks/>
            </p:cNvSpPr>
            <p:nvPr/>
          </p:nvSpPr>
          <p:spPr bwMode="auto">
            <a:xfrm>
              <a:off x="5651328" y="2889800"/>
              <a:ext cx="82657" cy="63684"/>
            </a:xfrm>
            <a:custGeom>
              <a:avLst/>
              <a:gdLst>
                <a:gd name="T0" fmla="*/ 21 w 50"/>
                <a:gd name="T1" fmla="*/ 30 h 41"/>
                <a:gd name="T2" fmla="*/ 8 w 50"/>
                <a:gd name="T3" fmla="*/ 41 h 41"/>
                <a:gd name="T4" fmla="*/ 2 w 50"/>
                <a:gd name="T5" fmla="*/ 32 h 41"/>
                <a:gd name="T6" fmla="*/ 2 w 50"/>
                <a:gd name="T7" fmla="*/ 27 h 41"/>
                <a:gd name="T8" fmla="*/ 5 w 50"/>
                <a:gd name="T9" fmla="*/ 25 h 41"/>
                <a:gd name="T10" fmla="*/ 9 w 50"/>
                <a:gd name="T11" fmla="*/ 12 h 41"/>
                <a:gd name="T12" fmla="*/ 0 w 50"/>
                <a:gd name="T13" fmla="*/ 7 h 41"/>
                <a:gd name="T14" fmla="*/ 17 w 50"/>
                <a:gd name="T15" fmla="*/ 0 h 41"/>
                <a:gd name="T16" fmla="*/ 32 w 50"/>
                <a:gd name="T17" fmla="*/ 3 h 41"/>
                <a:gd name="T18" fmla="*/ 35 w 50"/>
                <a:gd name="T19" fmla="*/ 11 h 41"/>
                <a:gd name="T20" fmla="*/ 50 w 50"/>
                <a:gd name="T21" fmla="*/ 18 h 41"/>
                <a:gd name="T22" fmla="*/ 47 w 50"/>
                <a:gd name="T23" fmla="*/ 23 h 41"/>
                <a:gd name="T24" fmla="*/ 28 w 50"/>
                <a:gd name="T25" fmla="*/ 24 h 41"/>
                <a:gd name="T26" fmla="*/ 21 w 50"/>
                <a:gd name="T27" fmla="*/ 30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0" h="41">
                  <a:moveTo>
                    <a:pt x="21" y="30"/>
                  </a:moveTo>
                  <a:lnTo>
                    <a:pt x="8" y="41"/>
                  </a:lnTo>
                  <a:lnTo>
                    <a:pt x="2" y="32"/>
                  </a:lnTo>
                  <a:lnTo>
                    <a:pt x="2" y="27"/>
                  </a:lnTo>
                  <a:lnTo>
                    <a:pt x="5" y="25"/>
                  </a:lnTo>
                  <a:lnTo>
                    <a:pt x="9" y="12"/>
                  </a:lnTo>
                  <a:lnTo>
                    <a:pt x="0" y="7"/>
                  </a:lnTo>
                  <a:lnTo>
                    <a:pt x="17" y="0"/>
                  </a:lnTo>
                  <a:lnTo>
                    <a:pt x="32" y="3"/>
                  </a:lnTo>
                  <a:lnTo>
                    <a:pt x="35" y="11"/>
                  </a:lnTo>
                  <a:lnTo>
                    <a:pt x="50" y="18"/>
                  </a:lnTo>
                  <a:lnTo>
                    <a:pt x="47" y="23"/>
                  </a:lnTo>
                  <a:lnTo>
                    <a:pt x="28" y="24"/>
                  </a:lnTo>
                  <a:lnTo>
                    <a:pt x="21" y="3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455" name="Freeform 454">
              <a:extLst>
                <a:ext uri="{FF2B5EF4-FFF2-40B4-BE49-F238E27FC236}">
                  <a16:creationId xmlns:a16="http://schemas.microsoft.com/office/drawing/2014/main" id="{E703348A-2701-744C-8782-523DC7C413D8}"/>
                </a:ext>
              </a:extLst>
            </p:cNvPr>
            <p:cNvSpPr>
              <a:spLocks/>
            </p:cNvSpPr>
            <p:nvPr/>
          </p:nvSpPr>
          <p:spPr bwMode="auto">
            <a:xfrm>
              <a:off x="5818296" y="4278414"/>
              <a:ext cx="328976" cy="347930"/>
            </a:xfrm>
            <a:custGeom>
              <a:avLst/>
              <a:gdLst>
                <a:gd name="T0" fmla="*/ 84 w 199"/>
                <a:gd name="T1" fmla="*/ 0 h 224"/>
                <a:gd name="T2" fmla="*/ 87 w 199"/>
                <a:gd name="T3" fmla="*/ 2 h 224"/>
                <a:gd name="T4" fmla="*/ 154 w 199"/>
                <a:gd name="T5" fmla="*/ 45 h 224"/>
                <a:gd name="T6" fmla="*/ 155 w 199"/>
                <a:gd name="T7" fmla="*/ 57 h 224"/>
                <a:gd name="T8" fmla="*/ 181 w 199"/>
                <a:gd name="T9" fmla="*/ 78 h 224"/>
                <a:gd name="T10" fmla="*/ 172 w 199"/>
                <a:gd name="T11" fmla="*/ 103 h 224"/>
                <a:gd name="T12" fmla="*/ 173 w 199"/>
                <a:gd name="T13" fmla="*/ 115 h 224"/>
                <a:gd name="T14" fmla="*/ 184 w 199"/>
                <a:gd name="T15" fmla="*/ 123 h 224"/>
                <a:gd name="T16" fmla="*/ 185 w 199"/>
                <a:gd name="T17" fmla="*/ 128 h 224"/>
                <a:gd name="T18" fmla="*/ 180 w 199"/>
                <a:gd name="T19" fmla="*/ 141 h 224"/>
                <a:gd name="T20" fmla="*/ 181 w 199"/>
                <a:gd name="T21" fmla="*/ 147 h 224"/>
                <a:gd name="T22" fmla="*/ 179 w 199"/>
                <a:gd name="T23" fmla="*/ 157 h 224"/>
                <a:gd name="T24" fmla="*/ 185 w 199"/>
                <a:gd name="T25" fmla="*/ 170 h 224"/>
                <a:gd name="T26" fmla="*/ 192 w 199"/>
                <a:gd name="T27" fmla="*/ 190 h 224"/>
                <a:gd name="T28" fmla="*/ 199 w 199"/>
                <a:gd name="T29" fmla="*/ 195 h 224"/>
                <a:gd name="T30" fmla="*/ 184 w 199"/>
                <a:gd name="T31" fmla="*/ 207 h 224"/>
                <a:gd name="T32" fmla="*/ 164 w 199"/>
                <a:gd name="T33" fmla="*/ 215 h 224"/>
                <a:gd name="T34" fmla="*/ 153 w 199"/>
                <a:gd name="T35" fmla="*/ 215 h 224"/>
                <a:gd name="T36" fmla="*/ 146 w 199"/>
                <a:gd name="T37" fmla="*/ 221 h 224"/>
                <a:gd name="T38" fmla="*/ 133 w 199"/>
                <a:gd name="T39" fmla="*/ 221 h 224"/>
                <a:gd name="T40" fmla="*/ 128 w 199"/>
                <a:gd name="T41" fmla="*/ 224 h 224"/>
                <a:gd name="T42" fmla="*/ 107 w 199"/>
                <a:gd name="T43" fmla="*/ 218 h 224"/>
                <a:gd name="T44" fmla="*/ 93 w 199"/>
                <a:gd name="T45" fmla="*/ 220 h 224"/>
                <a:gd name="T46" fmla="*/ 89 w 199"/>
                <a:gd name="T47" fmla="*/ 192 h 224"/>
                <a:gd name="T48" fmla="*/ 82 w 199"/>
                <a:gd name="T49" fmla="*/ 182 h 224"/>
                <a:gd name="T50" fmla="*/ 79 w 199"/>
                <a:gd name="T51" fmla="*/ 176 h 224"/>
                <a:gd name="T52" fmla="*/ 61 w 199"/>
                <a:gd name="T53" fmla="*/ 172 h 224"/>
                <a:gd name="T54" fmla="*/ 51 w 199"/>
                <a:gd name="T55" fmla="*/ 166 h 224"/>
                <a:gd name="T56" fmla="*/ 39 w 199"/>
                <a:gd name="T57" fmla="*/ 163 h 224"/>
                <a:gd name="T58" fmla="*/ 32 w 199"/>
                <a:gd name="T59" fmla="*/ 159 h 224"/>
                <a:gd name="T60" fmla="*/ 25 w 199"/>
                <a:gd name="T61" fmla="*/ 154 h 224"/>
                <a:gd name="T62" fmla="*/ 15 w 199"/>
                <a:gd name="T63" fmla="*/ 127 h 224"/>
                <a:gd name="T64" fmla="*/ 5 w 199"/>
                <a:gd name="T65" fmla="*/ 116 h 224"/>
                <a:gd name="T66" fmla="*/ 1 w 199"/>
                <a:gd name="T67" fmla="*/ 104 h 224"/>
                <a:gd name="T68" fmla="*/ 3 w 199"/>
                <a:gd name="T69" fmla="*/ 93 h 224"/>
                <a:gd name="T70" fmla="*/ 0 w 199"/>
                <a:gd name="T71" fmla="*/ 74 h 224"/>
                <a:gd name="T72" fmla="*/ 7 w 199"/>
                <a:gd name="T73" fmla="*/ 73 h 224"/>
                <a:gd name="T74" fmla="*/ 14 w 199"/>
                <a:gd name="T75" fmla="*/ 65 h 224"/>
                <a:gd name="T76" fmla="*/ 22 w 199"/>
                <a:gd name="T77" fmla="*/ 54 h 224"/>
                <a:gd name="T78" fmla="*/ 26 w 199"/>
                <a:gd name="T79" fmla="*/ 50 h 224"/>
                <a:gd name="T80" fmla="*/ 26 w 199"/>
                <a:gd name="T81" fmla="*/ 43 h 224"/>
                <a:gd name="T82" fmla="*/ 22 w 199"/>
                <a:gd name="T83" fmla="*/ 39 h 224"/>
                <a:gd name="T84" fmla="*/ 21 w 199"/>
                <a:gd name="T85" fmla="*/ 31 h 224"/>
                <a:gd name="T86" fmla="*/ 26 w 199"/>
                <a:gd name="T87" fmla="*/ 28 h 224"/>
                <a:gd name="T88" fmla="*/ 28 w 199"/>
                <a:gd name="T89" fmla="*/ 16 h 224"/>
                <a:gd name="T90" fmla="*/ 20 w 199"/>
                <a:gd name="T91" fmla="*/ 4 h 224"/>
                <a:gd name="T92" fmla="*/ 27 w 199"/>
                <a:gd name="T93" fmla="*/ 2 h 224"/>
                <a:gd name="T94" fmla="*/ 47 w 199"/>
                <a:gd name="T95" fmla="*/ 2 h 224"/>
                <a:gd name="T96" fmla="*/ 84 w 199"/>
                <a:gd name="T97" fmla="*/ 0 h 2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99" h="224">
                  <a:moveTo>
                    <a:pt x="84" y="0"/>
                  </a:moveTo>
                  <a:lnTo>
                    <a:pt x="87" y="2"/>
                  </a:lnTo>
                  <a:lnTo>
                    <a:pt x="154" y="45"/>
                  </a:lnTo>
                  <a:lnTo>
                    <a:pt x="155" y="57"/>
                  </a:lnTo>
                  <a:lnTo>
                    <a:pt x="181" y="78"/>
                  </a:lnTo>
                  <a:lnTo>
                    <a:pt x="172" y="103"/>
                  </a:lnTo>
                  <a:lnTo>
                    <a:pt x="173" y="115"/>
                  </a:lnTo>
                  <a:lnTo>
                    <a:pt x="184" y="123"/>
                  </a:lnTo>
                  <a:lnTo>
                    <a:pt x="185" y="128"/>
                  </a:lnTo>
                  <a:lnTo>
                    <a:pt x="180" y="141"/>
                  </a:lnTo>
                  <a:lnTo>
                    <a:pt x="181" y="147"/>
                  </a:lnTo>
                  <a:lnTo>
                    <a:pt x="179" y="157"/>
                  </a:lnTo>
                  <a:lnTo>
                    <a:pt x="185" y="170"/>
                  </a:lnTo>
                  <a:lnTo>
                    <a:pt x="192" y="190"/>
                  </a:lnTo>
                  <a:lnTo>
                    <a:pt x="199" y="195"/>
                  </a:lnTo>
                  <a:lnTo>
                    <a:pt x="184" y="207"/>
                  </a:lnTo>
                  <a:lnTo>
                    <a:pt x="164" y="215"/>
                  </a:lnTo>
                  <a:lnTo>
                    <a:pt x="153" y="215"/>
                  </a:lnTo>
                  <a:lnTo>
                    <a:pt x="146" y="221"/>
                  </a:lnTo>
                  <a:lnTo>
                    <a:pt x="133" y="221"/>
                  </a:lnTo>
                  <a:lnTo>
                    <a:pt x="128" y="224"/>
                  </a:lnTo>
                  <a:lnTo>
                    <a:pt x="107" y="218"/>
                  </a:lnTo>
                  <a:lnTo>
                    <a:pt x="93" y="220"/>
                  </a:lnTo>
                  <a:lnTo>
                    <a:pt x="89" y="192"/>
                  </a:lnTo>
                  <a:lnTo>
                    <a:pt x="82" y="182"/>
                  </a:lnTo>
                  <a:lnTo>
                    <a:pt x="79" y="176"/>
                  </a:lnTo>
                  <a:lnTo>
                    <a:pt x="61" y="172"/>
                  </a:lnTo>
                  <a:lnTo>
                    <a:pt x="51" y="166"/>
                  </a:lnTo>
                  <a:lnTo>
                    <a:pt x="39" y="163"/>
                  </a:lnTo>
                  <a:lnTo>
                    <a:pt x="32" y="159"/>
                  </a:lnTo>
                  <a:lnTo>
                    <a:pt x="25" y="154"/>
                  </a:lnTo>
                  <a:lnTo>
                    <a:pt x="15" y="127"/>
                  </a:lnTo>
                  <a:lnTo>
                    <a:pt x="5" y="116"/>
                  </a:lnTo>
                  <a:lnTo>
                    <a:pt x="1" y="104"/>
                  </a:lnTo>
                  <a:lnTo>
                    <a:pt x="3" y="93"/>
                  </a:lnTo>
                  <a:lnTo>
                    <a:pt x="0" y="74"/>
                  </a:lnTo>
                  <a:lnTo>
                    <a:pt x="7" y="73"/>
                  </a:lnTo>
                  <a:lnTo>
                    <a:pt x="14" y="65"/>
                  </a:lnTo>
                  <a:lnTo>
                    <a:pt x="22" y="54"/>
                  </a:lnTo>
                  <a:lnTo>
                    <a:pt x="26" y="50"/>
                  </a:lnTo>
                  <a:lnTo>
                    <a:pt x="26" y="43"/>
                  </a:lnTo>
                  <a:lnTo>
                    <a:pt x="22" y="39"/>
                  </a:lnTo>
                  <a:lnTo>
                    <a:pt x="21" y="31"/>
                  </a:lnTo>
                  <a:lnTo>
                    <a:pt x="26" y="28"/>
                  </a:lnTo>
                  <a:lnTo>
                    <a:pt x="28" y="16"/>
                  </a:lnTo>
                  <a:lnTo>
                    <a:pt x="20" y="4"/>
                  </a:lnTo>
                  <a:lnTo>
                    <a:pt x="27" y="2"/>
                  </a:lnTo>
                  <a:lnTo>
                    <a:pt x="47" y="2"/>
                  </a:lnTo>
                  <a:lnTo>
                    <a:pt x="84"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456" name="Freeform 455">
              <a:extLst>
                <a:ext uri="{FF2B5EF4-FFF2-40B4-BE49-F238E27FC236}">
                  <a16:creationId xmlns:a16="http://schemas.microsoft.com/office/drawing/2014/main" id="{D2C39745-BEC0-3D4D-9FAB-3529D4EFCD07}"/>
                </a:ext>
              </a:extLst>
            </p:cNvPr>
            <p:cNvSpPr>
              <a:spLocks/>
            </p:cNvSpPr>
            <p:nvPr/>
          </p:nvSpPr>
          <p:spPr bwMode="auto">
            <a:xfrm>
              <a:off x="5826562" y="4110662"/>
              <a:ext cx="165314" cy="183284"/>
            </a:xfrm>
            <a:custGeom>
              <a:avLst/>
              <a:gdLst>
                <a:gd name="T0" fmla="*/ 42 w 100"/>
                <a:gd name="T1" fmla="*/ 110 h 118"/>
                <a:gd name="T2" fmla="*/ 22 w 100"/>
                <a:gd name="T3" fmla="*/ 110 h 118"/>
                <a:gd name="T4" fmla="*/ 15 w 100"/>
                <a:gd name="T5" fmla="*/ 112 h 118"/>
                <a:gd name="T6" fmla="*/ 4 w 100"/>
                <a:gd name="T7" fmla="*/ 118 h 118"/>
                <a:gd name="T8" fmla="*/ 0 w 100"/>
                <a:gd name="T9" fmla="*/ 116 h 118"/>
                <a:gd name="T10" fmla="*/ 0 w 100"/>
                <a:gd name="T11" fmla="*/ 101 h 118"/>
                <a:gd name="T12" fmla="*/ 4 w 100"/>
                <a:gd name="T13" fmla="*/ 93 h 118"/>
                <a:gd name="T14" fmla="*/ 5 w 100"/>
                <a:gd name="T15" fmla="*/ 76 h 118"/>
                <a:gd name="T16" fmla="*/ 9 w 100"/>
                <a:gd name="T17" fmla="*/ 66 h 118"/>
                <a:gd name="T18" fmla="*/ 16 w 100"/>
                <a:gd name="T19" fmla="*/ 56 h 118"/>
                <a:gd name="T20" fmla="*/ 23 w 100"/>
                <a:gd name="T21" fmla="*/ 50 h 118"/>
                <a:gd name="T22" fmla="*/ 29 w 100"/>
                <a:gd name="T23" fmla="*/ 43 h 118"/>
                <a:gd name="T24" fmla="*/ 22 w 100"/>
                <a:gd name="T25" fmla="*/ 40 h 118"/>
                <a:gd name="T26" fmla="*/ 23 w 100"/>
                <a:gd name="T27" fmla="*/ 16 h 118"/>
                <a:gd name="T28" fmla="*/ 30 w 100"/>
                <a:gd name="T29" fmla="*/ 10 h 118"/>
                <a:gd name="T30" fmla="*/ 42 w 100"/>
                <a:gd name="T31" fmla="*/ 14 h 118"/>
                <a:gd name="T32" fmla="*/ 57 w 100"/>
                <a:gd name="T33" fmla="*/ 10 h 118"/>
                <a:gd name="T34" fmla="*/ 69 w 100"/>
                <a:gd name="T35" fmla="*/ 10 h 118"/>
                <a:gd name="T36" fmla="*/ 81 w 100"/>
                <a:gd name="T37" fmla="*/ 0 h 118"/>
                <a:gd name="T38" fmla="*/ 90 w 100"/>
                <a:gd name="T39" fmla="*/ 15 h 118"/>
                <a:gd name="T40" fmla="*/ 92 w 100"/>
                <a:gd name="T41" fmla="*/ 25 h 118"/>
                <a:gd name="T42" fmla="*/ 100 w 100"/>
                <a:gd name="T43" fmla="*/ 49 h 118"/>
                <a:gd name="T44" fmla="*/ 93 w 100"/>
                <a:gd name="T45" fmla="*/ 64 h 118"/>
                <a:gd name="T46" fmla="*/ 84 w 100"/>
                <a:gd name="T47" fmla="*/ 78 h 118"/>
                <a:gd name="T48" fmla="*/ 79 w 100"/>
                <a:gd name="T49" fmla="*/ 86 h 118"/>
                <a:gd name="T50" fmla="*/ 79 w 100"/>
                <a:gd name="T51" fmla="*/ 108 h 118"/>
                <a:gd name="T52" fmla="*/ 42 w 100"/>
                <a:gd name="T53" fmla="*/ 110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00" h="118">
                  <a:moveTo>
                    <a:pt x="42" y="110"/>
                  </a:moveTo>
                  <a:lnTo>
                    <a:pt x="22" y="110"/>
                  </a:lnTo>
                  <a:lnTo>
                    <a:pt x="15" y="112"/>
                  </a:lnTo>
                  <a:lnTo>
                    <a:pt x="4" y="118"/>
                  </a:lnTo>
                  <a:lnTo>
                    <a:pt x="0" y="116"/>
                  </a:lnTo>
                  <a:lnTo>
                    <a:pt x="0" y="101"/>
                  </a:lnTo>
                  <a:lnTo>
                    <a:pt x="4" y="93"/>
                  </a:lnTo>
                  <a:lnTo>
                    <a:pt x="5" y="76"/>
                  </a:lnTo>
                  <a:lnTo>
                    <a:pt x="9" y="66"/>
                  </a:lnTo>
                  <a:lnTo>
                    <a:pt x="16" y="56"/>
                  </a:lnTo>
                  <a:lnTo>
                    <a:pt x="23" y="50"/>
                  </a:lnTo>
                  <a:lnTo>
                    <a:pt x="29" y="43"/>
                  </a:lnTo>
                  <a:lnTo>
                    <a:pt x="22" y="40"/>
                  </a:lnTo>
                  <a:lnTo>
                    <a:pt x="23" y="16"/>
                  </a:lnTo>
                  <a:lnTo>
                    <a:pt x="30" y="10"/>
                  </a:lnTo>
                  <a:lnTo>
                    <a:pt x="42" y="14"/>
                  </a:lnTo>
                  <a:lnTo>
                    <a:pt x="57" y="10"/>
                  </a:lnTo>
                  <a:lnTo>
                    <a:pt x="69" y="10"/>
                  </a:lnTo>
                  <a:lnTo>
                    <a:pt x="81" y="0"/>
                  </a:lnTo>
                  <a:lnTo>
                    <a:pt x="90" y="15"/>
                  </a:lnTo>
                  <a:lnTo>
                    <a:pt x="92" y="25"/>
                  </a:lnTo>
                  <a:lnTo>
                    <a:pt x="100" y="49"/>
                  </a:lnTo>
                  <a:lnTo>
                    <a:pt x="93" y="64"/>
                  </a:lnTo>
                  <a:lnTo>
                    <a:pt x="84" y="78"/>
                  </a:lnTo>
                  <a:lnTo>
                    <a:pt x="79" y="86"/>
                  </a:lnTo>
                  <a:lnTo>
                    <a:pt x="79" y="108"/>
                  </a:lnTo>
                  <a:lnTo>
                    <a:pt x="42" y="11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457" name="Freeform 456">
              <a:extLst>
                <a:ext uri="{FF2B5EF4-FFF2-40B4-BE49-F238E27FC236}">
                  <a16:creationId xmlns:a16="http://schemas.microsoft.com/office/drawing/2014/main" id="{38637B8D-28FC-5549-AAF8-7580BF73797E}"/>
                </a:ext>
              </a:extLst>
            </p:cNvPr>
            <p:cNvSpPr>
              <a:spLocks/>
            </p:cNvSpPr>
            <p:nvPr/>
          </p:nvSpPr>
          <p:spPr bwMode="auto">
            <a:xfrm>
              <a:off x="5517423" y="2568275"/>
              <a:ext cx="476106" cy="251628"/>
            </a:xfrm>
            <a:custGeom>
              <a:avLst/>
              <a:gdLst>
                <a:gd name="T0" fmla="*/ 149 w 288"/>
                <a:gd name="T1" fmla="*/ 6 h 162"/>
                <a:gd name="T2" fmla="*/ 157 w 288"/>
                <a:gd name="T3" fmla="*/ 2 h 162"/>
                <a:gd name="T4" fmla="*/ 186 w 288"/>
                <a:gd name="T5" fmla="*/ 11 h 162"/>
                <a:gd name="T6" fmla="*/ 185 w 288"/>
                <a:gd name="T7" fmla="*/ 22 h 162"/>
                <a:gd name="T8" fmla="*/ 205 w 288"/>
                <a:gd name="T9" fmla="*/ 31 h 162"/>
                <a:gd name="T10" fmla="*/ 227 w 288"/>
                <a:gd name="T11" fmla="*/ 42 h 162"/>
                <a:gd name="T12" fmla="*/ 251 w 288"/>
                <a:gd name="T13" fmla="*/ 49 h 162"/>
                <a:gd name="T14" fmla="*/ 285 w 288"/>
                <a:gd name="T15" fmla="*/ 55 h 162"/>
                <a:gd name="T16" fmla="*/ 282 w 288"/>
                <a:gd name="T17" fmla="*/ 72 h 162"/>
                <a:gd name="T18" fmla="*/ 287 w 288"/>
                <a:gd name="T19" fmla="*/ 89 h 162"/>
                <a:gd name="T20" fmla="*/ 264 w 288"/>
                <a:gd name="T21" fmla="*/ 97 h 162"/>
                <a:gd name="T22" fmla="*/ 253 w 288"/>
                <a:gd name="T23" fmla="*/ 107 h 162"/>
                <a:gd name="T24" fmla="*/ 228 w 288"/>
                <a:gd name="T25" fmla="*/ 115 h 162"/>
                <a:gd name="T26" fmla="*/ 218 w 288"/>
                <a:gd name="T27" fmla="*/ 135 h 162"/>
                <a:gd name="T28" fmla="*/ 244 w 288"/>
                <a:gd name="T29" fmla="*/ 139 h 162"/>
                <a:gd name="T30" fmla="*/ 224 w 288"/>
                <a:gd name="T31" fmla="*/ 150 h 162"/>
                <a:gd name="T32" fmla="*/ 194 w 288"/>
                <a:gd name="T33" fmla="*/ 158 h 162"/>
                <a:gd name="T34" fmla="*/ 177 w 288"/>
                <a:gd name="T35" fmla="*/ 142 h 162"/>
                <a:gd name="T36" fmla="*/ 194 w 288"/>
                <a:gd name="T37" fmla="*/ 131 h 162"/>
                <a:gd name="T38" fmla="*/ 162 w 288"/>
                <a:gd name="T39" fmla="*/ 121 h 162"/>
                <a:gd name="T40" fmla="*/ 145 w 288"/>
                <a:gd name="T41" fmla="*/ 116 h 162"/>
                <a:gd name="T42" fmla="*/ 130 w 288"/>
                <a:gd name="T43" fmla="*/ 143 h 162"/>
                <a:gd name="T44" fmla="*/ 115 w 288"/>
                <a:gd name="T45" fmla="*/ 142 h 162"/>
                <a:gd name="T46" fmla="*/ 111 w 288"/>
                <a:gd name="T47" fmla="*/ 137 h 162"/>
                <a:gd name="T48" fmla="*/ 117 w 288"/>
                <a:gd name="T49" fmla="*/ 123 h 162"/>
                <a:gd name="T50" fmla="*/ 118 w 288"/>
                <a:gd name="T51" fmla="*/ 118 h 162"/>
                <a:gd name="T52" fmla="*/ 130 w 288"/>
                <a:gd name="T53" fmla="*/ 121 h 162"/>
                <a:gd name="T54" fmla="*/ 131 w 288"/>
                <a:gd name="T55" fmla="*/ 118 h 162"/>
                <a:gd name="T56" fmla="*/ 125 w 288"/>
                <a:gd name="T57" fmla="*/ 109 h 162"/>
                <a:gd name="T58" fmla="*/ 115 w 288"/>
                <a:gd name="T59" fmla="*/ 98 h 162"/>
                <a:gd name="T60" fmla="*/ 107 w 288"/>
                <a:gd name="T61" fmla="*/ 85 h 162"/>
                <a:gd name="T62" fmla="*/ 87 w 288"/>
                <a:gd name="T63" fmla="*/ 78 h 162"/>
                <a:gd name="T64" fmla="*/ 74 w 288"/>
                <a:gd name="T65" fmla="*/ 83 h 162"/>
                <a:gd name="T66" fmla="*/ 63 w 288"/>
                <a:gd name="T67" fmla="*/ 88 h 162"/>
                <a:gd name="T68" fmla="*/ 46 w 288"/>
                <a:gd name="T69" fmla="*/ 93 h 162"/>
                <a:gd name="T70" fmla="*/ 28 w 288"/>
                <a:gd name="T71" fmla="*/ 88 h 162"/>
                <a:gd name="T72" fmla="*/ 11 w 288"/>
                <a:gd name="T73" fmla="*/ 90 h 162"/>
                <a:gd name="T74" fmla="*/ 0 w 288"/>
                <a:gd name="T75" fmla="*/ 79 h 162"/>
                <a:gd name="T76" fmla="*/ 6 w 288"/>
                <a:gd name="T77" fmla="*/ 66 h 162"/>
                <a:gd name="T78" fmla="*/ 4 w 288"/>
                <a:gd name="T79" fmla="*/ 58 h 162"/>
                <a:gd name="T80" fmla="*/ 24 w 288"/>
                <a:gd name="T81" fmla="*/ 39 h 162"/>
                <a:gd name="T82" fmla="*/ 15 w 288"/>
                <a:gd name="T83" fmla="*/ 15 h 162"/>
                <a:gd name="T84" fmla="*/ 30 w 288"/>
                <a:gd name="T85" fmla="*/ 9 h 162"/>
                <a:gd name="T86" fmla="*/ 58 w 288"/>
                <a:gd name="T87" fmla="*/ 10 h 162"/>
                <a:gd name="T88" fmla="*/ 89 w 288"/>
                <a:gd name="T89" fmla="*/ 15 h 162"/>
                <a:gd name="T90" fmla="*/ 101 w 288"/>
                <a:gd name="T91" fmla="*/ 15 h 162"/>
                <a:gd name="T92" fmla="*/ 120 w 288"/>
                <a:gd name="T93" fmla="*/ 19 h 162"/>
                <a:gd name="T94" fmla="*/ 126 w 288"/>
                <a:gd name="T95" fmla="*/ 10 h 162"/>
                <a:gd name="T96" fmla="*/ 143 w 288"/>
                <a:gd name="T97" fmla="*/ 5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88" h="162">
                  <a:moveTo>
                    <a:pt x="143" y="5"/>
                  </a:moveTo>
                  <a:lnTo>
                    <a:pt x="149" y="6"/>
                  </a:lnTo>
                  <a:lnTo>
                    <a:pt x="152" y="1"/>
                  </a:lnTo>
                  <a:lnTo>
                    <a:pt x="157" y="2"/>
                  </a:lnTo>
                  <a:lnTo>
                    <a:pt x="173" y="0"/>
                  </a:lnTo>
                  <a:lnTo>
                    <a:pt x="186" y="11"/>
                  </a:lnTo>
                  <a:lnTo>
                    <a:pt x="182" y="15"/>
                  </a:lnTo>
                  <a:lnTo>
                    <a:pt x="185" y="22"/>
                  </a:lnTo>
                  <a:lnTo>
                    <a:pt x="198" y="23"/>
                  </a:lnTo>
                  <a:lnTo>
                    <a:pt x="205" y="31"/>
                  </a:lnTo>
                  <a:lnTo>
                    <a:pt x="206" y="35"/>
                  </a:lnTo>
                  <a:lnTo>
                    <a:pt x="227" y="42"/>
                  </a:lnTo>
                  <a:lnTo>
                    <a:pt x="239" y="39"/>
                  </a:lnTo>
                  <a:lnTo>
                    <a:pt x="251" y="49"/>
                  </a:lnTo>
                  <a:lnTo>
                    <a:pt x="260" y="49"/>
                  </a:lnTo>
                  <a:lnTo>
                    <a:pt x="285" y="55"/>
                  </a:lnTo>
                  <a:lnTo>
                    <a:pt x="286" y="61"/>
                  </a:lnTo>
                  <a:lnTo>
                    <a:pt x="282" y="72"/>
                  </a:lnTo>
                  <a:lnTo>
                    <a:pt x="288" y="83"/>
                  </a:lnTo>
                  <a:lnTo>
                    <a:pt x="287" y="89"/>
                  </a:lnTo>
                  <a:lnTo>
                    <a:pt x="271" y="91"/>
                  </a:lnTo>
                  <a:lnTo>
                    <a:pt x="264" y="97"/>
                  </a:lnTo>
                  <a:lnTo>
                    <a:pt x="265" y="106"/>
                  </a:lnTo>
                  <a:lnTo>
                    <a:pt x="253" y="107"/>
                  </a:lnTo>
                  <a:lnTo>
                    <a:pt x="243" y="114"/>
                  </a:lnTo>
                  <a:lnTo>
                    <a:pt x="228" y="115"/>
                  </a:lnTo>
                  <a:lnTo>
                    <a:pt x="215" y="123"/>
                  </a:lnTo>
                  <a:lnTo>
                    <a:pt x="218" y="135"/>
                  </a:lnTo>
                  <a:lnTo>
                    <a:pt x="227" y="140"/>
                  </a:lnTo>
                  <a:lnTo>
                    <a:pt x="244" y="139"/>
                  </a:lnTo>
                  <a:lnTo>
                    <a:pt x="242" y="146"/>
                  </a:lnTo>
                  <a:lnTo>
                    <a:pt x="224" y="150"/>
                  </a:lnTo>
                  <a:lnTo>
                    <a:pt x="204" y="162"/>
                  </a:lnTo>
                  <a:lnTo>
                    <a:pt x="194" y="158"/>
                  </a:lnTo>
                  <a:lnTo>
                    <a:pt x="196" y="148"/>
                  </a:lnTo>
                  <a:lnTo>
                    <a:pt x="177" y="142"/>
                  </a:lnTo>
                  <a:lnTo>
                    <a:pt x="179" y="138"/>
                  </a:lnTo>
                  <a:lnTo>
                    <a:pt x="194" y="131"/>
                  </a:lnTo>
                  <a:lnTo>
                    <a:pt x="189" y="127"/>
                  </a:lnTo>
                  <a:lnTo>
                    <a:pt x="162" y="121"/>
                  </a:lnTo>
                  <a:lnTo>
                    <a:pt x="160" y="114"/>
                  </a:lnTo>
                  <a:lnTo>
                    <a:pt x="145" y="116"/>
                  </a:lnTo>
                  <a:lnTo>
                    <a:pt x="141" y="128"/>
                  </a:lnTo>
                  <a:lnTo>
                    <a:pt x="130" y="143"/>
                  </a:lnTo>
                  <a:lnTo>
                    <a:pt x="123" y="139"/>
                  </a:lnTo>
                  <a:lnTo>
                    <a:pt x="115" y="142"/>
                  </a:lnTo>
                  <a:lnTo>
                    <a:pt x="107" y="139"/>
                  </a:lnTo>
                  <a:lnTo>
                    <a:pt x="111" y="137"/>
                  </a:lnTo>
                  <a:lnTo>
                    <a:pt x="113" y="130"/>
                  </a:lnTo>
                  <a:lnTo>
                    <a:pt x="117" y="123"/>
                  </a:lnTo>
                  <a:lnTo>
                    <a:pt x="115" y="119"/>
                  </a:lnTo>
                  <a:lnTo>
                    <a:pt x="118" y="118"/>
                  </a:lnTo>
                  <a:lnTo>
                    <a:pt x="120" y="120"/>
                  </a:lnTo>
                  <a:lnTo>
                    <a:pt x="130" y="121"/>
                  </a:lnTo>
                  <a:lnTo>
                    <a:pt x="134" y="120"/>
                  </a:lnTo>
                  <a:lnTo>
                    <a:pt x="131" y="118"/>
                  </a:lnTo>
                  <a:lnTo>
                    <a:pt x="131" y="115"/>
                  </a:lnTo>
                  <a:lnTo>
                    <a:pt x="125" y="109"/>
                  </a:lnTo>
                  <a:lnTo>
                    <a:pt x="121" y="101"/>
                  </a:lnTo>
                  <a:lnTo>
                    <a:pt x="115" y="98"/>
                  </a:lnTo>
                  <a:lnTo>
                    <a:pt x="115" y="90"/>
                  </a:lnTo>
                  <a:lnTo>
                    <a:pt x="107" y="85"/>
                  </a:lnTo>
                  <a:lnTo>
                    <a:pt x="100" y="84"/>
                  </a:lnTo>
                  <a:lnTo>
                    <a:pt x="87" y="78"/>
                  </a:lnTo>
                  <a:lnTo>
                    <a:pt x="77" y="80"/>
                  </a:lnTo>
                  <a:lnTo>
                    <a:pt x="74" y="83"/>
                  </a:lnTo>
                  <a:lnTo>
                    <a:pt x="67" y="83"/>
                  </a:lnTo>
                  <a:lnTo>
                    <a:pt x="63" y="88"/>
                  </a:lnTo>
                  <a:lnTo>
                    <a:pt x="52" y="90"/>
                  </a:lnTo>
                  <a:lnTo>
                    <a:pt x="46" y="93"/>
                  </a:lnTo>
                  <a:lnTo>
                    <a:pt x="38" y="88"/>
                  </a:lnTo>
                  <a:lnTo>
                    <a:pt x="28" y="88"/>
                  </a:lnTo>
                  <a:lnTo>
                    <a:pt x="18" y="86"/>
                  </a:lnTo>
                  <a:lnTo>
                    <a:pt x="11" y="90"/>
                  </a:lnTo>
                  <a:lnTo>
                    <a:pt x="9" y="84"/>
                  </a:lnTo>
                  <a:lnTo>
                    <a:pt x="0" y="79"/>
                  </a:lnTo>
                  <a:lnTo>
                    <a:pt x="2" y="71"/>
                  </a:lnTo>
                  <a:lnTo>
                    <a:pt x="6" y="66"/>
                  </a:lnTo>
                  <a:lnTo>
                    <a:pt x="9" y="67"/>
                  </a:lnTo>
                  <a:lnTo>
                    <a:pt x="4" y="58"/>
                  </a:lnTo>
                  <a:lnTo>
                    <a:pt x="17" y="41"/>
                  </a:lnTo>
                  <a:lnTo>
                    <a:pt x="24" y="39"/>
                  </a:lnTo>
                  <a:lnTo>
                    <a:pt x="25" y="33"/>
                  </a:lnTo>
                  <a:lnTo>
                    <a:pt x="15" y="15"/>
                  </a:lnTo>
                  <a:lnTo>
                    <a:pt x="22" y="14"/>
                  </a:lnTo>
                  <a:lnTo>
                    <a:pt x="30" y="9"/>
                  </a:lnTo>
                  <a:lnTo>
                    <a:pt x="42" y="8"/>
                  </a:lnTo>
                  <a:lnTo>
                    <a:pt x="58" y="10"/>
                  </a:lnTo>
                  <a:lnTo>
                    <a:pt x="77" y="15"/>
                  </a:lnTo>
                  <a:lnTo>
                    <a:pt x="89" y="15"/>
                  </a:lnTo>
                  <a:lnTo>
                    <a:pt x="95" y="18"/>
                  </a:lnTo>
                  <a:lnTo>
                    <a:pt x="101" y="15"/>
                  </a:lnTo>
                  <a:lnTo>
                    <a:pt x="106" y="19"/>
                  </a:lnTo>
                  <a:lnTo>
                    <a:pt x="120" y="19"/>
                  </a:lnTo>
                  <a:lnTo>
                    <a:pt x="126" y="20"/>
                  </a:lnTo>
                  <a:lnTo>
                    <a:pt x="126" y="10"/>
                  </a:lnTo>
                  <a:lnTo>
                    <a:pt x="130" y="6"/>
                  </a:lnTo>
                  <a:lnTo>
                    <a:pt x="143" y="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458" name="Freeform 216">
              <a:extLst>
                <a:ext uri="{FF2B5EF4-FFF2-40B4-BE49-F238E27FC236}">
                  <a16:creationId xmlns:a16="http://schemas.microsoft.com/office/drawing/2014/main" id="{87FFD388-DD25-8446-B02A-E632D8DE2B43}"/>
                </a:ext>
              </a:extLst>
            </p:cNvPr>
            <p:cNvSpPr>
              <a:spLocks/>
            </p:cNvSpPr>
            <p:nvPr/>
          </p:nvSpPr>
          <p:spPr bwMode="auto">
            <a:xfrm>
              <a:off x="6208437" y="3635365"/>
              <a:ext cx="312444" cy="206584"/>
            </a:xfrm>
            <a:custGeom>
              <a:avLst/>
              <a:gdLst>
                <a:gd name="T0" fmla="*/ 189 w 189"/>
                <a:gd name="T1" fmla="*/ 49 h 133"/>
                <a:gd name="T2" fmla="*/ 177 w 189"/>
                <a:gd name="T3" fmla="*/ 54 h 133"/>
                <a:gd name="T4" fmla="*/ 174 w 189"/>
                <a:gd name="T5" fmla="*/ 63 h 133"/>
                <a:gd name="T6" fmla="*/ 174 w 189"/>
                <a:gd name="T7" fmla="*/ 70 h 133"/>
                <a:gd name="T8" fmla="*/ 156 w 189"/>
                <a:gd name="T9" fmla="*/ 79 h 133"/>
                <a:gd name="T10" fmla="*/ 128 w 189"/>
                <a:gd name="T11" fmla="*/ 89 h 133"/>
                <a:gd name="T12" fmla="*/ 112 w 189"/>
                <a:gd name="T13" fmla="*/ 103 h 133"/>
                <a:gd name="T14" fmla="*/ 104 w 189"/>
                <a:gd name="T15" fmla="*/ 105 h 133"/>
                <a:gd name="T16" fmla="*/ 99 w 189"/>
                <a:gd name="T17" fmla="*/ 103 h 133"/>
                <a:gd name="T18" fmla="*/ 89 w 189"/>
                <a:gd name="T19" fmla="*/ 112 h 133"/>
                <a:gd name="T20" fmla="*/ 77 w 189"/>
                <a:gd name="T21" fmla="*/ 116 h 133"/>
                <a:gd name="T22" fmla="*/ 62 w 189"/>
                <a:gd name="T23" fmla="*/ 117 h 133"/>
                <a:gd name="T24" fmla="*/ 57 w 189"/>
                <a:gd name="T25" fmla="*/ 118 h 133"/>
                <a:gd name="T26" fmla="*/ 53 w 189"/>
                <a:gd name="T27" fmla="*/ 124 h 133"/>
                <a:gd name="T28" fmla="*/ 49 w 189"/>
                <a:gd name="T29" fmla="*/ 125 h 133"/>
                <a:gd name="T30" fmla="*/ 46 w 189"/>
                <a:gd name="T31" fmla="*/ 131 h 133"/>
                <a:gd name="T32" fmla="*/ 37 w 189"/>
                <a:gd name="T33" fmla="*/ 130 h 133"/>
                <a:gd name="T34" fmla="*/ 32 w 189"/>
                <a:gd name="T35" fmla="*/ 133 h 133"/>
                <a:gd name="T36" fmla="*/ 19 w 189"/>
                <a:gd name="T37" fmla="*/ 132 h 133"/>
                <a:gd name="T38" fmla="*/ 14 w 189"/>
                <a:gd name="T39" fmla="*/ 120 h 133"/>
                <a:gd name="T40" fmla="*/ 14 w 189"/>
                <a:gd name="T41" fmla="*/ 108 h 133"/>
                <a:gd name="T42" fmla="*/ 10 w 189"/>
                <a:gd name="T43" fmla="*/ 102 h 133"/>
                <a:gd name="T44" fmla="*/ 6 w 189"/>
                <a:gd name="T45" fmla="*/ 87 h 133"/>
                <a:gd name="T46" fmla="*/ 0 w 189"/>
                <a:gd name="T47" fmla="*/ 78 h 133"/>
                <a:gd name="T48" fmla="*/ 4 w 189"/>
                <a:gd name="T49" fmla="*/ 77 h 133"/>
                <a:gd name="T50" fmla="*/ 2 w 189"/>
                <a:gd name="T51" fmla="*/ 68 h 133"/>
                <a:gd name="T52" fmla="*/ 4 w 189"/>
                <a:gd name="T53" fmla="*/ 64 h 133"/>
                <a:gd name="T54" fmla="*/ 2 w 189"/>
                <a:gd name="T55" fmla="*/ 55 h 133"/>
                <a:gd name="T56" fmla="*/ 10 w 189"/>
                <a:gd name="T57" fmla="*/ 48 h 133"/>
                <a:gd name="T58" fmla="*/ 8 w 189"/>
                <a:gd name="T59" fmla="*/ 39 h 133"/>
                <a:gd name="T60" fmla="*/ 12 w 189"/>
                <a:gd name="T61" fmla="*/ 29 h 133"/>
                <a:gd name="T62" fmla="*/ 20 w 189"/>
                <a:gd name="T63" fmla="*/ 35 h 133"/>
                <a:gd name="T64" fmla="*/ 24 w 189"/>
                <a:gd name="T65" fmla="*/ 33 h 133"/>
                <a:gd name="T66" fmla="*/ 45 w 189"/>
                <a:gd name="T67" fmla="*/ 32 h 133"/>
                <a:gd name="T68" fmla="*/ 49 w 189"/>
                <a:gd name="T69" fmla="*/ 34 h 133"/>
                <a:gd name="T70" fmla="*/ 66 w 189"/>
                <a:gd name="T71" fmla="*/ 36 h 133"/>
                <a:gd name="T72" fmla="*/ 73 w 189"/>
                <a:gd name="T73" fmla="*/ 35 h 133"/>
                <a:gd name="T74" fmla="*/ 78 w 189"/>
                <a:gd name="T75" fmla="*/ 42 h 133"/>
                <a:gd name="T76" fmla="*/ 86 w 189"/>
                <a:gd name="T77" fmla="*/ 39 h 133"/>
                <a:gd name="T78" fmla="*/ 98 w 189"/>
                <a:gd name="T79" fmla="*/ 17 h 133"/>
                <a:gd name="T80" fmla="*/ 114 w 189"/>
                <a:gd name="T81" fmla="*/ 8 h 133"/>
                <a:gd name="T82" fmla="*/ 166 w 189"/>
                <a:gd name="T83" fmla="*/ 0 h 133"/>
                <a:gd name="T84" fmla="*/ 182 w 189"/>
                <a:gd name="T85" fmla="*/ 34 h 133"/>
                <a:gd name="T86" fmla="*/ 189 w 189"/>
                <a:gd name="T87" fmla="*/ 49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89" h="133">
                  <a:moveTo>
                    <a:pt x="189" y="49"/>
                  </a:moveTo>
                  <a:lnTo>
                    <a:pt x="177" y="54"/>
                  </a:lnTo>
                  <a:lnTo>
                    <a:pt x="174" y="63"/>
                  </a:lnTo>
                  <a:lnTo>
                    <a:pt x="174" y="70"/>
                  </a:lnTo>
                  <a:lnTo>
                    <a:pt x="156" y="79"/>
                  </a:lnTo>
                  <a:lnTo>
                    <a:pt x="128" y="89"/>
                  </a:lnTo>
                  <a:lnTo>
                    <a:pt x="112" y="103"/>
                  </a:lnTo>
                  <a:lnTo>
                    <a:pt x="104" y="105"/>
                  </a:lnTo>
                  <a:lnTo>
                    <a:pt x="99" y="103"/>
                  </a:lnTo>
                  <a:lnTo>
                    <a:pt x="89" y="112"/>
                  </a:lnTo>
                  <a:lnTo>
                    <a:pt x="77" y="116"/>
                  </a:lnTo>
                  <a:lnTo>
                    <a:pt x="62" y="117"/>
                  </a:lnTo>
                  <a:lnTo>
                    <a:pt x="57" y="118"/>
                  </a:lnTo>
                  <a:lnTo>
                    <a:pt x="53" y="124"/>
                  </a:lnTo>
                  <a:lnTo>
                    <a:pt x="49" y="125"/>
                  </a:lnTo>
                  <a:lnTo>
                    <a:pt x="46" y="131"/>
                  </a:lnTo>
                  <a:lnTo>
                    <a:pt x="37" y="130"/>
                  </a:lnTo>
                  <a:lnTo>
                    <a:pt x="32" y="133"/>
                  </a:lnTo>
                  <a:lnTo>
                    <a:pt x="19" y="132"/>
                  </a:lnTo>
                  <a:lnTo>
                    <a:pt x="14" y="120"/>
                  </a:lnTo>
                  <a:lnTo>
                    <a:pt x="14" y="108"/>
                  </a:lnTo>
                  <a:lnTo>
                    <a:pt x="10" y="102"/>
                  </a:lnTo>
                  <a:lnTo>
                    <a:pt x="6" y="87"/>
                  </a:lnTo>
                  <a:lnTo>
                    <a:pt x="0" y="78"/>
                  </a:lnTo>
                  <a:lnTo>
                    <a:pt x="4" y="77"/>
                  </a:lnTo>
                  <a:lnTo>
                    <a:pt x="2" y="68"/>
                  </a:lnTo>
                  <a:lnTo>
                    <a:pt x="4" y="64"/>
                  </a:lnTo>
                  <a:lnTo>
                    <a:pt x="2" y="55"/>
                  </a:lnTo>
                  <a:lnTo>
                    <a:pt x="10" y="48"/>
                  </a:lnTo>
                  <a:lnTo>
                    <a:pt x="8" y="39"/>
                  </a:lnTo>
                  <a:lnTo>
                    <a:pt x="12" y="29"/>
                  </a:lnTo>
                  <a:lnTo>
                    <a:pt x="20" y="35"/>
                  </a:lnTo>
                  <a:lnTo>
                    <a:pt x="24" y="33"/>
                  </a:lnTo>
                  <a:lnTo>
                    <a:pt x="45" y="32"/>
                  </a:lnTo>
                  <a:lnTo>
                    <a:pt x="49" y="34"/>
                  </a:lnTo>
                  <a:lnTo>
                    <a:pt x="66" y="36"/>
                  </a:lnTo>
                  <a:lnTo>
                    <a:pt x="73" y="35"/>
                  </a:lnTo>
                  <a:lnTo>
                    <a:pt x="78" y="42"/>
                  </a:lnTo>
                  <a:lnTo>
                    <a:pt x="86" y="39"/>
                  </a:lnTo>
                  <a:lnTo>
                    <a:pt x="98" y="17"/>
                  </a:lnTo>
                  <a:lnTo>
                    <a:pt x="114" y="8"/>
                  </a:lnTo>
                  <a:lnTo>
                    <a:pt x="166" y="0"/>
                  </a:lnTo>
                  <a:lnTo>
                    <a:pt x="182" y="34"/>
                  </a:lnTo>
                  <a:lnTo>
                    <a:pt x="189" y="4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459" name="Freeform 217">
              <a:extLst>
                <a:ext uri="{FF2B5EF4-FFF2-40B4-BE49-F238E27FC236}">
                  <a16:creationId xmlns:a16="http://schemas.microsoft.com/office/drawing/2014/main" id="{F1460128-2634-6945-A448-899100947BA9}"/>
                </a:ext>
              </a:extLst>
            </p:cNvPr>
            <p:cNvSpPr>
              <a:spLocks/>
            </p:cNvSpPr>
            <p:nvPr/>
          </p:nvSpPr>
          <p:spPr bwMode="auto">
            <a:xfrm>
              <a:off x="5405010" y="4960296"/>
              <a:ext cx="487678" cy="410061"/>
            </a:xfrm>
            <a:custGeom>
              <a:avLst/>
              <a:gdLst>
                <a:gd name="T0" fmla="*/ 264 w 295"/>
                <a:gd name="T1" fmla="*/ 152 h 264"/>
                <a:gd name="T2" fmla="*/ 250 w 295"/>
                <a:gd name="T3" fmla="*/ 173 h 264"/>
                <a:gd name="T4" fmla="*/ 217 w 295"/>
                <a:gd name="T5" fmla="*/ 210 h 264"/>
                <a:gd name="T6" fmla="*/ 190 w 295"/>
                <a:gd name="T7" fmla="*/ 232 h 264"/>
                <a:gd name="T8" fmla="*/ 162 w 295"/>
                <a:gd name="T9" fmla="*/ 241 h 264"/>
                <a:gd name="T10" fmla="*/ 149 w 295"/>
                <a:gd name="T11" fmla="*/ 243 h 264"/>
                <a:gd name="T12" fmla="*/ 121 w 295"/>
                <a:gd name="T13" fmla="*/ 243 h 264"/>
                <a:gd name="T14" fmla="*/ 104 w 295"/>
                <a:gd name="T15" fmla="*/ 245 h 264"/>
                <a:gd name="T16" fmla="*/ 70 w 295"/>
                <a:gd name="T17" fmla="*/ 256 h 264"/>
                <a:gd name="T18" fmla="*/ 51 w 295"/>
                <a:gd name="T19" fmla="*/ 264 h 264"/>
                <a:gd name="T20" fmla="*/ 38 w 295"/>
                <a:gd name="T21" fmla="*/ 257 h 264"/>
                <a:gd name="T22" fmla="*/ 30 w 295"/>
                <a:gd name="T23" fmla="*/ 250 h 264"/>
                <a:gd name="T24" fmla="*/ 29 w 295"/>
                <a:gd name="T25" fmla="*/ 232 h 264"/>
                <a:gd name="T26" fmla="*/ 30 w 295"/>
                <a:gd name="T27" fmla="*/ 215 h 264"/>
                <a:gd name="T28" fmla="*/ 20 w 295"/>
                <a:gd name="T29" fmla="*/ 180 h 264"/>
                <a:gd name="T30" fmla="*/ 12 w 295"/>
                <a:gd name="T31" fmla="*/ 162 h 264"/>
                <a:gd name="T32" fmla="*/ 9 w 295"/>
                <a:gd name="T33" fmla="*/ 125 h 264"/>
                <a:gd name="T34" fmla="*/ 19 w 295"/>
                <a:gd name="T35" fmla="*/ 139 h 264"/>
                <a:gd name="T36" fmla="*/ 38 w 295"/>
                <a:gd name="T37" fmla="*/ 145 h 264"/>
                <a:gd name="T38" fmla="*/ 63 w 295"/>
                <a:gd name="T39" fmla="*/ 133 h 264"/>
                <a:gd name="T40" fmla="*/ 71 w 295"/>
                <a:gd name="T41" fmla="*/ 59 h 264"/>
                <a:gd name="T42" fmla="*/ 79 w 295"/>
                <a:gd name="T43" fmla="*/ 91 h 264"/>
                <a:gd name="T44" fmla="*/ 95 w 295"/>
                <a:gd name="T45" fmla="*/ 97 h 264"/>
                <a:gd name="T46" fmla="*/ 113 w 295"/>
                <a:gd name="T47" fmla="*/ 81 h 264"/>
                <a:gd name="T48" fmla="*/ 127 w 295"/>
                <a:gd name="T49" fmla="*/ 66 h 264"/>
                <a:gd name="T50" fmla="*/ 143 w 295"/>
                <a:gd name="T51" fmla="*/ 75 h 264"/>
                <a:gd name="T52" fmla="*/ 169 w 295"/>
                <a:gd name="T53" fmla="*/ 71 h 264"/>
                <a:gd name="T54" fmla="*/ 175 w 295"/>
                <a:gd name="T55" fmla="*/ 54 h 264"/>
                <a:gd name="T56" fmla="*/ 191 w 295"/>
                <a:gd name="T57" fmla="*/ 45 h 264"/>
                <a:gd name="T58" fmla="*/ 214 w 295"/>
                <a:gd name="T59" fmla="*/ 16 h 264"/>
                <a:gd name="T60" fmla="*/ 248 w 295"/>
                <a:gd name="T61" fmla="*/ 1 h 264"/>
                <a:gd name="T62" fmla="*/ 262 w 295"/>
                <a:gd name="T63" fmla="*/ 2 h 264"/>
                <a:gd name="T64" fmla="*/ 279 w 295"/>
                <a:gd name="T65" fmla="*/ 33 h 264"/>
                <a:gd name="T66" fmla="*/ 278 w 295"/>
                <a:gd name="T67" fmla="*/ 71 h 264"/>
                <a:gd name="T68" fmla="*/ 270 w 295"/>
                <a:gd name="T69" fmla="*/ 74 h 264"/>
                <a:gd name="T70" fmla="*/ 263 w 295"/>
                <a:gd name="T71" fmla="*/ 82 h 264"/>
                <a:gd name="T72" fmla="*/ 257 w 295"/>
                <a:gd name="T73" fmla="*/ 97 h 264"/>
                <a:gd name="T74" fmla="*/ 277 w 295"/>
                <a:gd name="T75" fmla="*/ 106 h 264"/>
                <a:gd name="T76" fmla="*/ 295 w 295"/>
                <a:gd name="T77" fmla="*/ 97 h 264"/>
                <a:gd name="T78" fmla="*/ 286 w 295"/>
                <a:gd name="T79" fmla="*/ 129 h 264"/>
                <a:gd name="T80" fmla="*/ 268 w 295"/>
                <a:gd name="T81" fmla="*/ 149 h 2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95" h="264">
                  <a:moveTo>
                    <a:pt x="268" y="149"/>
                  </a:moveTo>
                  <a:lnTo>
                    <a:pt x="264" y="152"/>
                  </a:lnTo>
                  <a:lnTo>
                    <a:pt x="256" y="163"/>
                  </a:lnTo>
                  <a:lnTo>
                    <a:pt x="250" y="173"/>
                  </a:lnTo>
                  <a:lnTo>
                    <a:pt x="239" y="188"/>
                  </a:lnTo>
                  <a:lnTo>
                    <a:pt x="217" y="210"/>
                  </a:lnTo>
                  <a:lnTo>
                    <a:pt x="204" y="222"/>
                  </a:lnTo>
                  <a:lnTo>
                    <a:pt x="190" y="232"/>
                  </a:lnTo>
                  <a:lnTo>
                    <a:pt x="171" y="240"/>
                  </a:lnTo>
                  <a:lnTo>
                    <a:pt x="162" y="241"/>
                  </a:lnTo>
                  <a:lnTo>
                    <a:pt x="159" y="246"/>
                  </a:lnTo>
                  <a:lnTo>
                    <a:pt x="149" y="243"/>
                  </a:lnTo>
                  <a:lnTo>
                    <a:pt x="140" y="247"/>
                  </a:lnTo>
                  <a:lnTo>
                    <a:pt x="121" y="243"/>
                  </a:lnTo>
                  <a:lnTo>
                    <a:pt x="111" y="246"/>
                  </a:lnTo>
                  <a:lnTo>
                    <a:pt x="104" y="245"/>
                  </a:lnTo>
                  <a:lnTo>
                    <a:pt x="85" y="253"/>
                  </a:lnTo>
                  <a:lnTo>
                    <a:pt x="70" y="256"/>
                  </a:lnTo>
                  <a:lnTo>
                    <a:pt x="59" y="264"/>
                  </a:lnTo>
                  <a:lnTo>
                    <a:pt x="51" y="264"/>
                  </a:lnTo>
                  <a:lnTo>
                    <a:pt x="44" y="257"/>
                  </a:lnTo>
                  <a:lnTo>
                    <a:pt x="38" y="257"/>
                  </a:lnTo>
                  <a:lnTo>
                    <a:pt x="31" y="247"/>
                  </a:lnTo>
                  <a:lnTo>
                    <a:pt x="30" y="250"/>
                  </a:lnTo>
                  <a:lnTo>
                    <a:pt x="28" y="245"/>
                  </a:lnTo>
                  <a:lnTo>
                    <a:pt x="29" y="232"/>
                  </a:lnTo>
                  <a:lnTo>
                    <a:pt x="24" y="219"/>
                  </a:lnTo>
                  <a:lnTo>
                    <a:pt x="30" y="215"/>
                  </a:lnTo>
                  <a:lnTo>
                    <a:pt x="30" y="199"/>
                  </a:lnTo>
                  <a:lnTo>
                    <a:pt x="20" y="180"/>
                  </a:lnTo>
                  <a:lnTo>
                    <a:pt x="12" y="162"/>
                  </a:lnTo>
                  <a:lnTo>
                    <a:pt x="12" y="162"/>
                  </a:lnTo>
                  <a:lnTo>
                    <a:pt x="0" y="135"/>
                  </a:lnTo>
                  <a:lnTo>
                    <a:pt x="9" y="125"/>
                  </a:lnTo>
                  <a:lnTo>
                    <a:pt x="16" y="131"/>
                  </a:lnTo>
                  <a:lnTo>
                    <a:pt x="19" y="139"/>
                  </a:lnTo>
                  <a:lnTo>
                    <a:pt x="27" y="141"/>
                  </a:lnTo>
                  <a:lnTo>
                    <a:pt x="38" y="145"/>
                  </a:lnTo>
                  <a:lnTo>
                    <a:pt x="47" y="143"/>
                  </a:lnTo>
                  <a:lnTo>
                    <a:pt x="63" y="133"/>
                  </a:lnTo>
                  <a:lnTo>
                    <a:pt x="67" y="56"/>
                  </a:lnTo>
                  <a:lnTo>
                    <a:pt x="71" y="59"/>
                  </a:lnTo>
                  <a:lnTo>
                    <a:pt x="81" y="79"/>
                  </a:lnTo>
                  <a:lnTo>
                    <a:pt x="79" y="91"/>
                  </a:lnTo>
                  <a:lnTo>
                    <a:pt x="83" y="99"/>
                  </a:lnTo>
                  <a:lnTo>
                    <a:pt x="95" y="97"/>
                  </a:lnTo>
                  <a:lnTo>
                    <a:pt x="105" y="87"/>
                  </a:lnTo>
                  <a:lnTo>
                    <a:pt x="113" y="81"/>
                  </a:lnTo>
                  <a:lnTo>
                    <a:pt x="118" y="71"/>
                  </a:lnTo>
                  <a:lnTo>
                    <a:pt x="127" y="66"/>
                  </a:lnTo>
                  <a:lnTo>
                    <a:pt x="135" y="69"/>
                  </a:lnTo>
                  <a:lnTo>
                    <a:pt x="143" y="75"/>
                  </a:lnTo>
                  <a:lnTo>
                    <a:pt x="157" y="76"/>
                  </a:lnTo>
                  <a:lnTo>
                    <a:pt x="169" y="71"/>
                  </a:lnTo>
                  <a:lnTo>
                    <a:pt x="171" y="64"/>
                  </a:lnTo>
                  <a:lnTo>
                    <a:pt x="175" y="54"/>
                  </a:lnTo>
                  <a:lnTo>
                    <a:pt x="185" y="53"/>
                  </a:lnTo>
                  <a:lnTo>
                    <a:pt x="191" y="45"/>
                  </a:lnTo>
                  <a:lnTo>
                    <a:pt x="197" y="31"/>
                  </a:lnTo>
                  <a:lnTo>
                    <a:pt x="214" y="16"/>
                  </a:lnTo>
                  <a:lnTo>
                    <a:pt x="240" y="0"/>
                  </a:lnTo>
                  <a:lnTo>
                    <a:pt x="248" y="1"/>
                  </a:lnTo>
                  <a:lnTo>
                    <a:pt x="256" y="4"/>
                  </a:lnTo>
                  <a:lnTo>
                    <a:pt x="262" y="2"/>
                  </a:lnTo>
                  <a:lnTo>
                    <a:pt x="272" y="4"/>
                  </a:lnTo>
                  <a:lnTo>
                    <a:pt x="279" y="33"/>
                  </a:lnTo>
                  <a:lnTo>
                    <a:pt x="282" y="48"/>
                  </a:lnTo>
                  <a:lnTo>
                    <a:pt x="278" y="71"/>
                  </a:lnTo>
                  <a:lnTo>
                    <a:pt x="279" y="78"/>
                  </a:lnTo>
                  <a:lnTo>
                    <a:pt x="270" y="74"/>
                  </a:lnTo>
                  <a:lnTo>
                    <a:pt x="265" y="76"/>
                  </a:lnTo>
                  <a:lnTo>
                    <a:pt x="263" y="82"/>
                  </a:lnTo>
                  <a:lnTo>
                    <a:pt x="257" y="90"/>
                  </a:lnTo>
                  <a:lnTo>
                    <a:pt x="257" y="97"/>
                  </a:lnTo>
                  <a:lnTo>
                    <a:pt x="267" y="108"/>
                  </a:lnTo>
                  <a:lnTo>
                    <a:pt x="277" y="106"/>
                  </a:lnTo>
                  <a:lnTo>
                    <a:pt x="281" y="97"/>
                  </a:lnTo>
                  <a:lnTo>
                    <a:pt x="295" y="97"/>
                  </a:lnTo>
                  <a:lnTo>
                    <a:pt x="289" y="112"/>
                  </a:lnTo>
                  <a:lnTo>
                    <a:pt x="286" y="129"/>
                  </a:lnTo>
                  <a:lnTo>
                    <a:pt x="281" y="139"/>
                  </a:lnTo>
                  <a:lnTo>
                    <a:pt x="268" y="14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460" name="Freeform 218">
              <a:extLst>
                <a:ext uri="{FF2B5EF4-FFF2-40B4-BE49-F238E27FC236}">
                  <a16:creationId xmlns:a16="http://schemas.microsoft.com/office/drawing/2014/main" id="{644F0A94-E11A-4940-AD87-41AF47F3D632}"/>
                </a:ext>
              </a:extLst>
            </p:cNvPr>
            <p:cNvSpPr>
              <a:spLocks/>
            </p:cNvSpPr>
            <p:nvPr/>
          </p:nvSpPr>
          <p:spPr bwMode="auto">
            <a:xfrm>
              <a:off x="5714147" y="5173091"/>
              <a:ext cx="69431" cy="63684"/>
            </a:xfrm>
            <a:custGeom>
              <a:avLst/>
              <a:gdLst>
                <a:gd name="T0" fmla="*/ 36 w 42"/>
                <a:gd name="T1" fmla="*/ 6 h 41"/>
                <a:gd name="T2" fmla="*/ 29 w 42"/>
                <a:gd name="T3" fmla="*/ 0 h 41"/>
                <a:gd name="T4" fmla="*/ 20 w 42"/>
                <a:gd name="T5" fmla="*/ 4 h 41"/>
                <a:gd name="T6" fmla="*/ 10 w 42"/>
                <a:gd name="T7" fmla="*/ 12 h 41"/>
                <a:gd name="T8" fmla="*/ 0 w 42"/>
                <a:gd name="T9" fmla="*/ 25 h 41"/>
                <a:gd name="T10" fmla="*/ 12 w 42"/>
                <a:gd name="T11" fmla="*/ 41 h 41"/>
                <a:gd name="T12" fmla="*/ 18 w 42"/>
                <a:gd name="T13" fmla="*/ 39 h 41"/>
                <a:gd name="T14" fmla="*/ 22 w 42"/>
                <a:gd name="T15" fmla="*/ 32 h 41"/>
                <a:gd name="T16" fmla="*/ 32 w 42"/>
                <a:gd name="T17" fmla="*/ 29 h 41"/>
                <a:gd name="T18" fmla="*/ 36 w 42"/>
                <a:gd name="T19" fmla="*/ 22 h 41"/>
                <a:gd name="T20" fmla="*/ 42 w 42"/>
                <a:gd name="T21" fmla="*/ 12 h 41"/>
                <a:gd name="T22" fmla="*/ 36 w 42"/>
                <a:gd name="T23" fmla="*/ 6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2" h="41">
                  <a:moveTo>
                    <a:pt x="36" y="6"/>
                  </a:moveTo>
                  <a:lnTo>
                    <a:pt x="29" y="0"/>
                  </a:lnTo>
                  <a:lnTo>
                    <a:pt x="20" y="4"/>
                  </a:lnTo>
                  <a:lnTo>
                    <a:pt x="10" y="12"/>
                  </a:lnTo>
                  <a:lnTo>
                    <a:pt x="0" y="25"/>
                  </a:lnTo>
                  <a:lnTo>
                    <a:pt x="12" y="41"/>
                  </a:lnTo>
                  <a:lnTo>
                    <a:pt x="18" y="39"/>
                  </a:lnTo>
                  <a:lnTo>
                    <a:pt x="22" y="32"/>
                  </a:lnTo>
                  <a:lnTo>
                    <a:pt x="32" y="29"/>
                  </a:lnTo>
                  <a:lnTo>
                    <a:pt x="36" y="22"/>
                  </a:lnTo>
                  <a:lnTo>
                    <a:pt x="42" y="12"/>
                  </a:lnTo>
                  <a:lnTo>
                    <a:pt x="36" y="6"/>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461" name="Freeform 219">
              <a:extLst>
                <a:ext uri="{FF2B5EF4-FFF2-40B4-BE49-F238E27FC236}">
                  <a16:creationId xmlns:a16="http://schemas.microsoft.com/office/drawing/2014/main" id="{D4B9EA8C-8825-C844-8A81-3C1C4A288DBC}"/>
                </a:ext>
              </a:extLst>
            </p:cNvPr>
            <p:cNvSpPr>
              <a:spLocks/>
            </p:cNvSpPr>
            <p:nvPr/>
          </p:nvSpPr>
          <p:spPr bwMode="auto">
            <a:xfrm>
              <a:off x="5585204" y="4514510"/>
              <a:ext cx="355426" cy="313758"/>
            </a:xfrm>
            <a:custGeom>
              <a:avLst/>
              <a:gdLst>
                <a:gd name="T0" fmla="*/ 202 w 215"/>
                <a:gd name="T1" fmla="*/ 20 h 202"/>
                <a:gd name="T2" fmla="*/ 211 w 215"/>
                <a:gd name="T3" fmla="*/ 30 h 202"/>
                <a:gd name="T4" fmla="*/ 215 w 215"/>
                <a:gd name="T5" fmla="*/ 47 h 202"/>
                <a:gd name="T6" fmla="*/ 211 w 215"/>
                <a:gd name="T7" fmla="*/ 53 h 202"/>
                <a:gd name="T8" fmla="*/ 207 w 215"/>
                <a:gd name="T9" fmla="*/ 70 h 202"/>
                <a:gd name="T10" fmla="*/ 210 w 215"/>
                <a:gd name="T11" fmla="*/ 87 h 202"/>
                <a:gd name="T12" fmla="*/ 204 w 215"/>
                <a:gd name="T13" fmla="*/ 94 h 202"/>
                <a:gd name="T14" fmla="*/ 198 w 215"/>
                <a:gd name="T15" fmla="*/ 113 h 202"/>
                <a:gd name="T16" fmla="*/ 208 w 215"/>
                <a:gd name="T17" fmla="*/ 119 h 202"/>
                <a:gd name="T18" fmla="*/ 152 w 215"/>
                <a:gd name="T19" fmla="*/ 136 h 202"/>
                <a:gd name="T20" fmla="*/ 153 w 215"/>
                <a:gd name="T21" fmla="*/ 151 h 202"/>
                <a:gd name="T22" fmla="*/ 139 w 215"/>
                <a:gd name="T23" fmla="*/ 154 h 202"/>
                <a:gd name="T24" fmla="*/ 128 w 215"/>
                <a:gd name="T25" fmla="*/ 162 h 202"/>
                <a:gd name="T26" fmla="*/ 126 w 215"/>
                <a:gd name="T27" fmla="*/ 169 h 202"/>
                <a:gd name="T28" fmla="*/ 119 w 215"/>
                <a:gd name="T29" fmla="*/ 171 h 202"/>
                <a:gd name="T30" fmla="*/ 103 w 215"/>
                <a:gd name="T31" fmla="*/ 188 h 202"/>
                <a:gd name="T32" fmla="*/ 92 w 215"/>
                <a:gd name="T33" fmla="*/ 201 h 202"/>
                <a:gd name="T34" fmla="*/ 86 w 215"/>
                <a:gd name="T35" fmla="*/ 202 h 202"/>
                <a:gd name="T36" fmla="*/ 80 w 215"/>
                <a:gd name="T37" fmla="*/ 199 h 202"/>
                <a:gd name="T38" fmla="*/ 60 w 215"/>
                <a:gd name="T39" fmla="*/ 197 h 202"/>
                <a:gd name="T40" fmla="*/ 57 w 215"/>
                <a:gd name="T41" fmla="*/ 195 h 202"/>
                <a:gd name="T42" fmla="*/ 57 w 215"/>
                <a:gd name="T43" fmla="*/ 194 h 202"/>
                <a:gd name="T44" fmla="*/ 50 w 215"/>
                <a:gd name="T45" fmla="*/ 189 h 202"/>
                <a:gd name="T46" fmla="*/ 38 w 215"/>
                <a:gd name="T47" fmla="*/ 188 h 202"/>
                <a:gd name="T48" fmla="*/ 23 w 215"/>
                <a:gd name="T49" fmla="*/ 193 h 202"/>
                <a:gd name="T50" fmla="*/ 12 w 215"/>
                <a:gd name="T51" fmla="*/ 180 h 202"/>
                <a:gd name="T52" fmla="*/ 0 w 215"/>
                <a:gd name="T53" fmla="*/ 163 h 202"/>
                <a:gd name="T54" fmla="*/ 2 w 215"/>
                <a:gd name="T55" fmla="*/ 96 h 202"/>
                <a:gd name="T56" fmla="*/ 41 w 215"/>
                <a:gd name="T57" fmla="*/ 97 h 202"/>
                <a:gd name="T58" fmla="*/ 39 w 215"/>
                <a:gd name="T59" fmla="*/ 90 h 202"/>
                <a:gd name="T60" fmla="*/ 42 w 215"/>
                <a:gd name="T61" fmla="*/ 82 h 202"/>
                <a:gd name="T62" fmla="*/ 39 w 215"/>
                <a:gd name="T63" fmla="*/ 72 h 202"/>
                <a:gd name="T64" fmla="*/ 41 w 215"/>
                <a:gd name="T65" fmla="*/ 62 h 202"/>
                <a:gd name="T66" fmla="*/ 40 w 215"/>
                <a:gd name="T67" fmla="*/ 55 h 202"/>
                <a:gd name="T68" fmla="*/ 46 w 215"/>
                <a:gd name="T69" fmla="*/ 56 h 202"/>
                <a:gd name="T70" fmla="*/ 47 w 215"/>
                <a:gd name="T71" fmla="*/ 63 h 202"/>
                <a:gd name="T72" fmla="*/ 55 w 215"/>
                <a:gd name="T73" fmla="*/ 62 h 202"/>
                <a:gd name="T74" fmla="*/ 67 w 215"/>
                <a:gd name="T75" fmla="*/ 64 h 202"/>
                <a:gd name="T76" fmla="*/ 73 w 215"/>
                <a:gd name="T77" fmla="*/ 73 h 202"/>
                <a:gd name="T78" fmla="*/ 87 w 215"/>
                <a:gd name="T79" fmla="*/ 76 h 202"/>
                <a:gd name="T80" fmla="*/ 99 w 215"/>
                <a:gd name="T81" fmla="*/ 70 h 202"/>
                <a:gd name="T82" fmla="*/ 102 w 215"/>
                <a:gd name="T83" fmla="*/ 81 h 202"/>
                <a:gd name="T84" fmla="*/ 116 w 215"/>
                <a:gd name="T85" fmla="*/ 83 h 202"/>
                <a:gd name="T86" fmla="*/ 123 w 215"/>
                <a:gd name="T87" fmla="*/ 92 h 202"/>
                <a:gd name="T88" fmla="*/ 130 w 215"/>
                <a:gd name="T89" fmla="*/ 104 h 202"/>
                <a:gd name="T90" fmla="*/ 144 w 215"/>
                <a:gd name="T91" fmla="*/ 104 h 202"/>
                <a:gd name="T92" fmla="*/ 143 w 215"/>
                <a:gd name="T93" fmla="*/ 82 h 202"/>
                <a:gd name="T94" fmla="*/ 138 w 215"/>
                <a:gd name="T95" fmla="*/ 85 h 202"/>
                <a:gd name="T96" fmla="*/ 126 w 215"/>
                <a:gd name="T97" fmla="*/ 77 h 202"/>
                <a:gd name="T98" fmla="*/ 121 w 215"/>
                <a:gd name="T99" fmla="*/ 73 h 202"/>
                <a:gd name="T100" fmla="*/ 123 w 215"/>
                <a:gd name="T101" fmla="*/ 53 h 202"/>
                <a:gd name="T102" fmla="*/ 127 w 215"/>
                <a:gd name="T103" fmla="*/ 28 h 202"/>
                <a:gd name="T104" fmla="*/ 123 w 215"/>
                <a:gd name="T105" fmla="*/ 19 h 202"/>
                <a:gd name="T106" fmla="*/ 129 w 215"/>
                <a:gd name="T107" fmla="*/ 6 h 202"/>
                <a:gd name="T108" fmla="*/ 134 w 215"/>
                <a:gd name="T109" fmla="*/ 3 h 202"/>
                <a:gd name="T110" fmla="*/ 158 w 215"/>
                <a:gd name="T111" fmla="*/ 0 h 202"/>
                <a:gd name="T112" fmla="*/ 166 w 215"/>
                <a:gd name="T113" fmla="*/ 2 h 202"/>
                <a:gd name="T114" fmla="*/ 173 w 215"/>
                <a:gd name="T115" fmla="*/ 7 h 202"/>
                <a:gd name="T116" fmla="*/ 180 w 215"/>
                <a:gd name="T117" fmla="*/ 11 h 202"/>
                <a:gd name="T118" fmla="*/ 192 w 215"/>
                <a:gd name="T119" fmla="*/ 14 h 202"/>
                <a:gd name="T120" fmla="*/ 202 w 215"/>
                <a:gd name="T121" fmla="*/ 20 h 2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15" h="202">
                  <a:moveTo>
                    <a:pt x="202" y="20"/>
                  </a:moveTo>
                  <a:lnTo>
                    <a:pt x="211" y="30"/>
                  </a:lnTo>
                  <a:lnTo>
                    <a:pt x="215" y="47"/>
                  </a:lnTo>
                  <a:lnTo>
                    <a:pt x="211" y="53"/>
                  </a:lnTo>
                  <a:lnTo>
                    <a:pt x="207" y="70"/>
                  </a:lnTo>
                  <a:lnTo>
                    <a:pt x="210" y="87"/>
                  </a:lnTo>
                  <a:lnTo>
                    <a:pt x="204" y="94"/>
                  </a:lnTo>
                  <a:lnTo>
                    <a:pt x="198" y="113"/>
                  </a:lnTo>
                  <a:lnTo>
                    <a:pt x="208" y="119"/>
                  </a:lnTo>
                  <a:lnTo>
                    <a:pt x="152" y="136"/>
                  </a:lnTo>
                  <a:lnTo>
                    <a:pt x="153" y="151"/>
                  </a:lnTo>
                  <a:lnTo>
                    <a:pt x="139" y="154"/>
                  </a:lnTo>
                  <a:lnTo>
                    <a:pt x="128" y="162"/>
                  </a:lnTo>
                  <a:lnTo>
                    <a:pt x="126" y="169"/>
                  </a:lnTo>
                  <a:lnTo>
                    <a:pt x="119" y="171"/>
                  </a:lnTo>
                  <a:lnTo>
                    <a:pt x="103" y="188"/>
                  </a:lnTo>
                  <a:lnTo>
                    <a:pt x="92" y="201"/>
                  </a:lnTo>
                  <a:lnTo>
                    <a:pt x="86" y="202"/>
                  </a:lnTo>
                  <a:lnTo>
                    <a:pt x="80" y="199"/>
                  </a:lnTo>
                  <a:lnTo>
                    <a:pt x="60" y="197"/>
                  </a:lnTo>
                  <a:lnTo>
                    <a:pt x="57" y="195"/>
                  </a:lnTo>
                  <a:lnTo>
                    <a:pt x="57" y="194"/>
                  </a:lnTo>
                  <a:lnTo>
                    <a:pt x="50" y="189"/>
                  </a:lnTo>
                  <a:lnTo>
                    <a:pt x="38" y="188"/>
                  </a:lnTo>
                  <a:lnTo>
                    <a:pt x="23" y="193"/>
                  </a:lnTo>
                  <a:lnTo>
                    <a:pt x="12" y="180"/>
                  </a:lnTo>
                  <a:lnTo>
                    <a:pt x="0" y="163"/>
                  </a:lnTo>
                  <a:lnTo>
                    <a:pt x="2" y="96"/>
                  </a:lnTo>
                  <a:lnTo>
                    <a:pt x="41" y="97"/>
                  </a:lnTo>
                  <a:lnTo>
                    <a:pt x="39" y="90"/>
                  </a:lnTo>
                  <a:lnTo>
                    <a:pt x="42" y="82"/>
                  </a:lnTo>
                  <a:lnTo>
                    <a:pt x="39" y="72"/>
                  </a:lnTo>
                  <a:lnTo>
                    <a:pt x="41" y="62"/>
                  </a:lnTo>
                  <a:lnTo>
                    <a:pt x="40" y="55"/>
                  </a:lnTo>
                  <a:lnTo>
                    <a:pt x="46" y="56"/>
                  </a:lnTo>
                  <a:lnTo>
                    <a:pt x="47" y="63"/>
                  </a:lnTo>
                  <a:lnTo>
                    <a:pt x="55" y="62"/>
                  </a:lnTo>
                  <a:lnTo>
                    <a:pt x="67" y="64"/>
                  </a:lnTo>
                  <a:lnTo>
                    <a:pt x="73" y="73"/>
                  </a:lnTo>
                  <a:lnTo>
                    <a:pt x="87" y="76"/>
                  </a:lnTo>
                  <a:lnTo>
                    <a:pt x="99" y="70"/>
                  </a:lnTo>
                  <a:lnTo>
                    <a:pt x="102" y="81"/>
                  </a:lnTo>
                  <a:lnTo>
                    <a:pt x="116" y="83"/>
                  </a:lnTo>
                  <a:lnTo>
                    <a:pt x="123" y="92"/>
                  </a:lnTo>
                  <a:lnTo>
                    <a:pt x="130" y="104"/>
                  </a:lnTo>
                  <a:lnTo>
                    <a:pt x="144" y="104"/>
                  </a:lnTo>
                  <a:lnTo>
                    <a:pt x="143" y="82"/>
                  </a:lnTo>
                  <a:lnTo>
                    <a:pt x="138" y="85"/>
                  </a:lnTo>
                  <a:lnTo>
                    <a:pt x="126" y="77"/>
                  </a:lnTo>
                  <a:lnTo>
                    <a:pt x="121" y="73"/>
                  </a:lnTo>
                  <a:lnTo>
                    <a:pt x="123" y="53"/>
                  </a:lnTo>
                  <a:lnTo>
                    <a:pt x="127" y="28"/>
                  </a:lnTo>
                  <a:lnTo>
                    <a:pt x="123" y="19"/>
                  </a:lnTo>
                  <a:lnTo>
                    <a:pt x="129" y="6"/>
                  </a:lnTo>
                  <a:lnTo>
                    <a:pt x="134" y="3"/>
                  </a:lnTo>
                  <a:lnTo>
                    <a:pt x="158" y="0"/>
                  </a:lnTo>
                  <a:lnTo>
                    <a:pt x="166" y="2"/>
                  </a:lnTo>
                  <a:lnTo>
                    <a:pt x="173" y="7"/>
                  </a:lnTo>
                  <a:lnTo>
                    <a:pt x="180" y="11"/>
                  </a:lnTo>
                  <a:lnTo>
                    <a:pt x="192" y="14"/>
                  </a:lnTo>
                  <a:lnTo>
                    <a:pt x="202" y="2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462" name="Freeform 220">
              <a:extLst>
                <a:ext uri="{FF2B5EF4-FFF2-40B4-BE49-F238E27FC236}">
                  <a16:creationId xmlns:a16="http://schemas.microsoft.com/office/drawing/2014/main" id="{C19F9EEA-0B49-2648-AEE8-F655CABB3642}"/>
                </a:ext>
              </a:extLst>
            </p:cNvPr>
            <p:cNvSpPr>
              <a:spLocks/>
            </p:cNvSpPr>
            <p:nvPr/>
          </p:nvSpPr>
          <p:spPr bwMode="auto">
            <a:xfrm>
              <a:off x="5684391" y="4749052"/>
              <a:ext cx="229787" cy="217456"/>
            </a:xfrm>
            <a:custGeom>
              <a:avLst/>
              <a:gdLst>
                <a:gd name="T0" fmla="*/ 103 w 139"/>
                <a:gd name="T1" fmla="*/ 140 h 140"/>
                <a:gd name="T2" fmla="*/ 93 w 139"/>
                <a:gd name="T3" fmla="*/ 138 h 140"/>
                <a:gd name="T4" fmla="*/ 87 w 139"/>
                <a:gd name="T5" fmla="*/ 140 h 140"/>
                <a:gd name="T6" fmla="*/ 79 w 139"/>
                <a:gd name="T7" fmla="*/ 137 h 140"/>
                <a:gd name="T8" fmla="*/ 71 w 139"/>
                <a:gd name="T9" fmla="*/ 136 h 140"/>
                <a:gd name="T10" fmla="*/ 60 w 139"/>
                <a:gd name="T11" fmla="*/ 127 h 140"/>
                <a:gd name="T12" fmla="*/ 47 w 139"/>
                <a:gd name="T13" fmla="*/ 124 h 140"/>
                <a:gd name="T14" fmla="*/ 42 w 139"/>
                <a:gd name="T15" fmla="*/ 111 h 140"/>
                <a:gd name="T16" fmla="*/ 42 w 139"/>
                <a:gd name="T17" fmla="*/ 103 h 140"/>
                <a:gd name="T18" fmla="*/ 35 w 139"/>
                <a:gd name="T19" fmla="*/ 101 h 140"/>
                <a:gd name="T20" fmla="*/ 15 w 139"/>
                <a:gd name="T21" fmla="*/ 78 h 140"/>
                <a:gd name="T22" fmla="*/ 10 w 139"/>
                <a:gd name="T23" fmla="*/ 66 h 140"/>
                <a:gd name="T24" fmla="*/ 6 w 139"/>
                <a:gd name="T25" fmla="*/ 63 h 140"/>
                <a:gd name="T26" fmla="*/ 0 w 139"/>
                <a:gd name="T27" fmla="*/ 46 h 140"/>
                <a:gd name="T28" fmla="*/ 20 w 139"/>
                <a:gd name="T29" fmla="*/ 48 h 140"/>
                <a:gd name="T30" fmla="*/ 26 w 139"/>
                <a:gd name="T31" fmla="*/ 51 h 140"/>
                <a:gd name="T32" fmla="*/ 32 w 139"/>
                <a:gd name="T33" fmla="*/ 50 h 140"/>
                <a:gd name="T34" fmla="*/ 43 w 139"/>
                <a:gd name="T35" fmla="*/ 37 h 140"/>
                <a:gd name="T36" fmla="*/ 59 w 139"/>
                <a:gd name="T37" fmla="*/ 20 h 140"/>
                <a:gd name="T38" fmla="*/ 66 w 139"/>
                <a:gd name="T39" fmla="*/ 18 h 140"/>
                <a:gd name="T40" fmla="*/ 68 w 139"/>
                <a:gd name="T41" fmla="*/ 11 h 140"/>
                <a:gd name="T42" fmla="*/ 79 w 139"/>
                <a:gd name="T43" fmla="*/ 3 h 140"/>
                <a:gd name="T44" fmla="*/ 93 w 139"/>
                <a:gd name="T45" fmla="*/ 0 h 140"/>
                <a:gd name="T46" fmla="*/ 94 w 139"/>
                <a:gd name="T47" fmla="*/ 7 h 140"/>
                <a:gd name="T48" fmla="*/ 109 w 139"/>
                <a:gd name="T49" fmla="*/ 7 h 140"/>
                <a:gd name="T50" fmla="*/ 117 w 139"/>
                <a:gd name="T51" fmla="*/ 11 h 140"/>
                <a:gd name="T52" fmla="*/ 121 w 139"/>
                <a:gd name="T53" fmla="*/ 16 h 140"/>
                <a:gd name="T54" fmla="*/ 130 w 139"/>
                <a:gd name="T55" fmla="*/ 18 h 140"/>
                <a:gd name="T56" fmla="*/ 139 w 139"/>
                <a:gd name="T57" fmla="*/ 25 h 140"/>
                <a:gd name="T58" fmla="*/ 138 w 139"/>
                <a:gd name="T59" fmla="*/ 51 h 140"/>
                <a:gd name="T60" fmla="*/ 133 w 139"/>
                <a:gd name="T61" fmla="*/ 65 h 140"/>
                <a:gd name="T62" fmla="*/ 132 w 139"/>
                <a:gd name="T63" fmla="*/ 81 h 140"/>
                <a:gd name="T64" fmla="*/ 134 w 139"/>
                <a:gd name="T65" fmla="*/ 87 h 140"/>
                <a:gd name="T66" fmla="*/ 131 w 139"/>
                <a:gd name="T67" fmla="*/ 99 h 140"/>
                <a:gd name="T68" fmla="*/ 129 w 139"/>
                <a:gd name="T69" fmla="*/ 101 h 140"/>
                <a:gd name="T70" fmla="*/ 123 w 139"/>
                <a:gd name="T71" fmla="*/ 116 h 140"/>
                <a:gd name="T72" fmla="*/ 103 w 139"/>
                <a:gd name="T73" fmla="*/ 140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39" h="140">
                  <a:moveTo>
                    <a:pt x="103" y="140"/>
                  </a:moveTo>
                  <a:lnTo>
                    <a:pt x="93" y="138"/>
                  </a:lnTo>
                  <a:lnTo>
                    <a:pt x="87" y="140"/>
                  </a:lnTo>
                  <a:lnTo>
                    <a:pt x="79" y="137"/>
                  </a:lnTo>
                  <a:lnTo>
                    <a:pt x="71" y="136"/>
                  </a:lnTo>
                  <a:lnTo>
                    <a:pt x="60" y="127"/>
                  </a:lnTo>
                  <a:lnTo>
                    <a:pt x="47" y="124"/>
                  </a:lnTo>
                  <a:lnTo>
                    <a:pt x="42" y="111"/>
                  </a:lnTo>
                  <a:lnTo>
                    <a:pt x="42" y="103"/>
                  </a:lnTo>
                  <a:lnTo>
                    <a:pt x="35" y="101"/>
                  </a:lnTo>
                  <a:lnTo>
                    <a:pt x="15" y="78"/>
                  </a:lnTo>
                  <a:lnTo>
                    <a:pt x="10" y="66"/>
                  </a:lnTo>
                  <a:lnTo>
                    <a:pt x="6" y="63"/>
                  </a:lnTo>
                  <a:lnTo>
                    <a:pt x="0" y="46"/>
                  </a:lnTo>
                  <a:lnTo>
                    <a:pt x="20" y="48"/>
                  </a:lnTo>
                  <a:lnTo>
                    <a:pt x="26" y="51"/>
                  </a:lnTo>
                  <a:lnTo>
                    <a:pt x="32" y="50"/>
                  </a:lnTo>
                  <a:lnTo>
                    <a:pt x="43" y="37"/>
                  </a:lnTo>
                  <a:lnTo>
                    <a:pt x="59" y="20"/>
                  </a:lnTo>
                  <a:lnTo>
                    <a:pt x="66" y="18"/>
                  </a:lnTo>
                  <a:lnTo>
                    <a:pt x="68" y="11"/>
                  </a:lnTo>
                  <a:lnTo>
                    <a:pt x="79" y="3"/>
                  </a:lnTo>
                  <a:lnTo>
                    <a:pt x="93" y="0"/>
                  </a:lnTo>
                  <a:lnTo>
                    <a:pt x="94" y="7"/>
                  </a:lnTo>
                  <a:lnTo>
                    <a:pt x="109" y="7"/>
                  </a:lnTo>
                  <a:lnTo>
                    <a:pt x="117" y="11"/>
                  </a:lnTo>
                  <a:lnTo>
                    <a:pt x="121" y="16"/>
                  </a:lnTo>
                  <a:lnTo>
                    <a:pt x="130" y="18"/>
                  </a:lnTo>
                  <a:lnTo>
                    <a:pt x="139" y="25"/>
                  </a:lnTo>
                  <a:lnTo>
                    <a:pt x="138" y="51"/>
                  </a:lnTo>
                  <a:lnTo>
                    <a:pt x="133" y="65"/>
                  </a:lnTo>
                  <a:lnTo>
                    <a:pt x="132" y="81"/>
                  </a:lnTo>
                  <a:lnTo>
                    <a:pt x="134" y="87"/>
                  </a:lnTo>
                  <a:lnTo>
                    <a:pt x="131" y="99"/>
                  </a:lnTo>
                  <a:lnTo>
                    <a:pt x="129" y="101"/>
                  </a:lnTo>
                  <a:lnTo>
                    <a:pt x="123" y="116"/>
                  </a:lnTo>
                  <a:lnTo>
                    <a:pt x="103" y="14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463" name="Freeform 221">
              <a:extLst>
                <a:ext uri="{FF2B5EF4-FFF2-40B4-BE49-F238E27FC236}">
                  <a16:creationId xmlns:a16="http://schemas.microsoft.com/office/drawing/2014/main" id="{2E26C8D2-E443-4B41-8FD7-CF40EB23A2CE}"/>
                </a:ext>
              </a:extLst>
            </p:cNvPr>
            <p:cNvSpPr>
              <a:spLocks/>
            </p:cNvSpPr>
            <p:nvPr/>
          </p:nvSpPr>
          <p:spPr bwMode="auto">
            <a:xfrm>
              <a:off x="5557100" y="1856882"/>
              <a:ext cx="3628652" cy="1065536"/>
            </a:xfrm>
            <a:custGeom>
              <a:avLst/>
              <a:gdLst>
                <a:gd name="T0" fmla="*/ 751 w 2195"/>
                <a:gd name="T1" fmla="*/ 25 h 686"/>
                <a:gd name="T2" fmla="*/ 649 w 2195"/>
                <a:gd name="T3" fmla="*/ 59 h 686"/>
                <a:gd name="T4" fmla="*/ 594 w 2195"/>
                <a:gd name="T5" fmla="*/ 101 h 686"/>
                <a:gd name="T6" fmla="*/ 603 w 2195"/>
                <a:gd name="T7" fmla="*/ 140 h 686"/>
                <a:gd name="T8" fmla="*/ 600 w 2195"/>
                <a:gd name="T9" fmla="*/ 189 h 686"/>
                <a:gd name="T10" fmla="*/ 541 w 2195"/>
                <a:gd name="T11" fmla="*/ 77 h 686"/>
                <a:gd name="T12" fmla="*/ 524 w 2195"/>
                <a:gd name="T13" fmla="*/ 135 h 686"/>
                <a:gd name="T14" fmla="*/ 434 w 2195"/>
                <a:gd name="T15" fmla="*/ 142 h 686"/>
                <a:gd name="T16" fmla="*/ 337 w 2195"/>
                <a:gd name="T17" fmla="*/ 143 h 686"/>
                <a:gd name="T18" fmla="*/ 241 w 2195"/>
                <a:gd name="T19" fmla="*/ 154 h 686"/>
                <a:gd name="T20" fmla="*/ 172 w 2195"/>
                <a:gd name="T21" fmla="*/ 204 h 686"/>
                <a:gd name="T22" fmla="*/ 111 w 2195"/>
                <a:gd name="T23" fmla="*/ 223 h 686"/>
                <a:gd name="T24" fmla="*/ 177 w 2195"/>
                <a:gd name="T25" fmla="*/ 168 h 686"/>
                <a:gd name="T26" fmla="*/ 1 w 2195"/>
                <a:gd name="T27" fmla="*/ 152 h 686"/>
                <a:gd name="T28" fmla="*/ 67 w 2195"/>
                <a:gd name="T29" fmla="*/ 262 h 686"/>
                <a:gd name="T30" fmla="*/ 30 w 2195"/>
                <a:gd name="T31" fmla="*/ 356 h 686"/>
                <a:gd name="T32" fmla="*/ 95 w 2195"/>
                <a:gd name="T33" fmla="*/ 403 h 686"/>
                <a:gd name="T34" fmla="*/ 111 w 2195"/>
                <a:gd name="T35" fmla="*/ 441 h 686"/>
                <a:gd name="T36" fmla="*/ 161 w 2195"/>
                <a:gd name="T37" fmla="*/ 469 h 686"/>
                <a:gd name="T38" fmla="*/ 227 w 2195"/>
                <a:gd name="T39" fmla="*/ 507 h 686"/>
                <a:gd name="T40" fmla="*/ 240 w 2195"/>
                <a:gd name="T41" fmla="*/ 555 h 686"/>
                <a:gd name="T42" fmla="*/ 239 w 2195"/>
                <a:gd name="T43" fmla="*/ 614 h 686"/>
                <a:gd name="T44" fmla="*/ 363 w 2195"/>
                <a:gd name="T45" fmla="*/ 654 h 686"/>
                <a:gd name="T46" fmla="*/ 434 w 2195"/>
                <a:gd name="T47" fmla="*/ 672 h 686"/>
                <a:gd name="T48" fmla="*/ 412 w 2195"/>
                <a:gd name="T49" fmla="*/ 564 h 686"/>
                <a:gd name="T50" fmla="*/ 394 w 2195"/>
                <a:gd name="T51" fmla="*/ 493 h 686"/>
                <a:gd name="T52" fmla="*/ 571 w 2195"/>
                <a:gd name="T53" fmla="*/ 488 h 686"/>
                <a:gd name="T54" fmla="*/ 571 w 2195"/>
                <a:gd name="T55" fmla="*/ 425 h 686"/>
                <a:gd name="T56" fmla="*/ 758 w 2195"/>
                <a:gd name="T57" fmla="*/ 424 h 686"/>
                <a:gd name="T58" fmla="*/ 920 w 2195"/>
                <a:gd name="T59" fmla="*/ 489 h 686"/>
                <a:gd name="T60" fmla="*/ 1027 w 2195"/>
                <a:gd name="T61" fmla="*/ 519 h 686"/>
                <a:gd name="T62" fmla="*/ 1175 w 2195"/>
                <a:gd name="T63" fmla="*/ 510 h 686"/>
                <a:gd name="T64" fmla="*/ 1273 w 2195"/>
                <a:gd name="T65" fmla="*/ 503 h 686"/>
                <a:gd name="T66" fmla="*/ 1408 w 2195"/>
                <a:gd name="T67" fmla="*/ 518 h 686"/>
                <a:gd name="T68" fmla="*/ 1516 w 2195"/>
                <a:gd name="T69" fmla="*/ 493 h 686"/>
                <a:gd name="T70" fmla="*/ 1570 w 2195"/>
                <a:gd name="T71" fmla="*/ 441 h 686"/>
                <a:gd name="T72" fmla="*/ 1742 w 2195"/>
                <a:gd name="T73" fmla="*/ 550 h 686"/>
                <a:gd name="T74" fmla="*/ 1789 w 2195"/>
                <a:gd name="T75" fmla="*/ 600 h 686"/>
                <a:gd name="T76" fmla="*/ 1821 w 2195"/>
                <a:gd name="T77" fmla="*/ 642 h 686"/>
                <a:gd name="T78" fmla="*/ 1879 w 2195"/>
                <a:gd name="T79" fmla="*/ 536 h 686"/>
                <a:gd name="T80" fmla="*/ 1746 w 2195"/>
                <a:gd name="T81" fmla="*/ 425 h 686"/>
                <a:gd name="T82" fmla="*/ 1855 w 2195"/>
                <a:gd name="T83" fmla="*/ 317 h 686"/>
                <a:gd name="T84" fmla="*/ 1972 w 2195"/>
                <a:gd name="T85" fmla="*/ 275 h 686"/>
                <a:gd name="T86" fmla="*/ 1981 w 2195"/>
                <a:gd name="T87" fmla="*/ 358 h 686"/>
                <a:gd name="T88" fmla="*/ 2115 w 2195"/>
                <a:gd name="T89" fmla="*/ 441 h 686"/>
                <a:gd name="T90" fmla="*/ 2041 w 2195"/>
                <a:gd name="T91" fmla="*/ 341 h 686"/>
                <a:gd name="T92" fmla="*/ 2121 w 2195"/>
                <a:gd name="T93" fmla="*/ 301 h 686"/>
                <a:gd name="T94" fmla="*/ 2165 w 2195"/>
                <a:gd name="T95" fmla="*/ 245 h 686"/>
                <a:gd name="T96" fmla="*/ 2127 w 2195"/>
                <a:gd name="T97" fmla="*/ 194 h 686"/>
                <a:gd name="T98" fmla="*/ 2155 w 2195"/>
                <a:gd name="T99" fmla="*/ 143 h 686"/>
                <a:gd name="T100" fmla="*/ 2081 w 2195"/>
                <a:gd name="T101" fmla="*/ 119 h 686"/>
                <a:gd name="T102" fmla="*/ 1867 w 2195"/>
                <a:gd name="T103" fmla="*/ 130 h 686"/>
                <a:gd name="T104" fmla="*/ 1729 w 2195"/>
                <a:gd name="T105" fmla="*/ 128 h 686"/>
                <a:gd name="T106" fmla="*/ 1395 w 2195"/>
                <a:gd name="T107" fmla="*/ 82 h 686"/>
                <a:gd name="T108" fmla="*/ 1301 w 2195"/>
                <a:gd name="T109" fmla="*/ 103 h 686"/>
                <a:gd name="T110" fmla="*/ 1124 w 2195"/>
                <a:gd name="T111" fmla="*/ 71 h 686"/>
                <a:gd name="T112" fmla="*/ 983 w 2195"/>
                <a:gd name="T113" fmla="*/ 54 h 686"/>
                <a:gd name="T114" fmla="*/ 913 w 2195"/>
                <a:gd name="T115" fmla="*/ 18 h 6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195" h="686">
                  <a:moveTo>
                    <a:pt x="856" y="0"/>
                  </a:moveTo>
                  <a:lnTo>
                    <a:pt x="836" y="6"/>
                  </a:lnTo>
                  <a:lnTo>
                    <a:pt x="832" y="12"/>
                  </a:lnTo>
                  <a:lnTo>
                    <a:pt x="836" y="19"/>
                  </a:lnTo>
                  <a:lnTo>
                    <a:pt x="813" y="18"/>
                  </a:lnTo>
                  <a:lnTo>
                    <a:pt x="795" y="27"/>
                  </a:lnTo>
                  <a:lnTo>
                    <a:pt x="781" y="23"/>
                  </a:lnTo>
                  <a:lnTo>
                    <a:pt x="751" y="25"/>
                  </a:lnTo>
                  <a:lnTo>
                    <a:pt x="752" y="29"/>
                  </a:lnTo>
                  <a:lnTo>
                    <a:pt x="721" y="31"/>
                  </a:lnTo>
                  <a:lnTo>
                    <a:pt x="705" y="39"/>
                  </a:lnTo>
                  <a:lnTo>
                    <a:pt x="692" y="39"/>
                  </a:lnTo>
                  <a:lnTo>
                    <a:pt x="687" y="49"/>
                  </a:lnTo>
                  <a:lnTo>
                    <a:pt x="705" y="58"/>
                  </a:lnTo>
                  <a:lnTo>
                    <a:pt x="680" y="60"/>
                  </a:lnTo>
                  <a:lnTo>
                    <a:pt x="649" y="59"/>
                  </a:lnTo>
                  <a:lnTo>
                    <a:pt x="630" y="62"/>
                  </a:lnTo>
                  <a:lnTo>
                    <a:pt x="646" y="80"/>
                  </a:lnTo>
                  <a:lnTo>
                    <a:pt x="669" y="93"/>
                  </a:lnTo>
                  <a:lnTo>
                    <a:pt x="637" y="84"/>
                  </a:lnTo>
                  <a:lnTo>
                    <a:pt x="611" y="85"/>
                  </a:lnTo>
                  <a:lnTo>
                    <a:pt x="595" y="91"/>
                  </a:lnTo>
                  <a:lnTo>
                    <a:pt x="610" y="104"/>
                  </a:lnTo>
                  <a:lnTo>
                    <a:pt x="594" y="101"/>
                  </a:lnTo>
                  <a:lnTo>
                    <a:pt x="587" y="84"/>
                  </a:lnTo>
                  <a:lnTo>
                    <a:pt x="573" y="75"/>
                  </a:lnTo>
                  <a:lnTo>
                    <a:pt x="567" y="76"/>
                  </a:lnTo>
                  <a:lnTo>
                    <a:pt x="579" y="87"/>
                  </a:lnTo>
                  <a:lnTo>
                    <a:pt x="564" y="99"/>
                  </a:lnTo>
                  <a:lnTo>
                    <a:pt x="591" y="112"/>
                  </a:lnTo>
                  <a:lnTo>
                    <a:pt x="593" y="130"/>
                  </a:lnTo>
                  <a:lnTo>
                    <a:pt x="603" y="140"/>
                  </a:lnTo>
                  <a:lnTo>
                    <a:pt x="618" y="141"/>
                  </a:lnTo>
                  <a:lnTo>
                    <a:pt x="620" y="152"/>
                  </a:lnTo>
                  <a:lnTo>
                    <a:pt x="635" y="162"/>
                  </a:lnTo>
                  <a:lnTo>
                    <a:pt x="629" y="171"/>
                  </a:lnTo>
                  <a:lnTo>
                    <a:pt x="631" y="180"/>
                  </a:lnTo>
                  <a:lnTo>
                    <a:pt x="619" y="185"/>
                  </a:lnTo>
                  <a:lnTo>
                    <a:pt x="617" y="191"/>
                  </a:lnTo>
                  <a:lnTo>
                    <a:pt x="600" y="189"/>
                  </a:lnTo>
                  <a:lnTo>
                    <a:pt x="611" y="163"/>
                  </a:lnTo>
                  <a:lnTo>
                    <a:pt x="608" y="151"/>
                  </a:lnTo>
                  <a:lnTo>
                    <a:pt x="586" y="141"/>
                  </a:lnTo>
                  <a:lnTo>
                    <a:pt x="573" y="117"/>
                  </a:lnTo>
                  <a:lnTo>
                    <a:pt x="560" y="105"/>
                  </a:lnTo>
                  <a:lnTo>
                    <a:pt x="549" y="99"/>
                  </a:lnTo>
                  <a:lnTo>
                    <a:pt x="551" y="86"/>
                  </a:lnTo>
                  <a:lnTo>
                    <a:pt x="541" y="77"/>
                  </a:lnTo>
                  <a:lnTo>
                    <a:pt x="505" y="72"/>
                  </a:lnTo>
                  <a:lnTo>
                    <a:pt x="498" y="75"/>
                  </a:lnTo>
                  <a:lnTo>
                    <a:pt x="500" y="91"/>
                  </a:lnTo>
                  <a:lnTo>
                    <a:pt x="486" y="106"/>
                  </a:lnTo>
                  <a:lnTo>
                    <a:pt x="490" y="111"/>
                  </a:lnTo>
                  <a:lnTo>
                    <a:pt x="506" y="124"/>
                  </a:lnTo>
                  <a:lnTo>
                    <a:pt x="507" y="133"/>
                  </a:lnTo>
                  <a:lnTo>
                    <a:pt x="524" y="135"/>
                  </a:lnTo>
                  <a:lnTo>
                    <a:pt x="526" y="138"/>
                  </a:lnTo>
                  <a:lnTo>
                    <a:pt x="546" y="148"/>
                  </a:lnTo>
                  <a:lnTo>
                    <a:pt x="543" y="157"/>
                  </a:lnTo>
                  <a:lnTo>
                    <a:pt x="482" y="137"/>
                  </a:lnTo>
                  <a:lnTo>
                    <a:pt x="460" y="131"/>
                  </a:lnTo>
                  <a:lnTo>
                    <a:pt x="418" y="126"/>
                  </a:lnTo>
                  <a:lnTo>
                    <a:pt x="414" y="132"/>
                  </a:lnTo>
                  <a:lnTo>
                    <a:pt x="434" y="142"/>
                  </a:lnTo>
                  <a:lnTo>
                    <a:pt x="425" y="153"/>
                  </a:lnTo>
                  <a:lnTo>
                    <a:pt x="404" y="143"/>
                  </a:lnTo>
                  <a:lnTo>
                    <a:pt x="388" y="150"/>
                  </a:lnTo>
                  <a:lnTo>
                    <a:pt x="363" y="151"/>
                  </a:lnTo>
                  <a:lnTo>
                    <a:pt x="357" y="157"/>
                  </a:lnTo>
                  <a:lnTo>
                    <a:pt x="339" y="155"/>
                  </a:lnTo>
                  <a:lnTo>
                    <a:pt x="347" y="144"/>
                  </a:lnTo>
                  <a:lnTo>
                    <a:pt x="337" y="143"/>
                  </a:lnTo>
                  <a:lnTo>
                    <a:pt x="297" y="159"/>
                  </a:lnTo>
                  <a:lnTo>
                    <a:pt x="272" y="167"/>
                  </a:lnTo>
                  <a:lnTo>
                    <a:pt x="274" y="178"/>
                  </a:lnTo>
                  <a:lnTo>
                    <a:pt x="255" y="183"/>
                  </a:lnTo>
                  <a:lnTo>
                    <a:pt x="241" y="176"/>
                  </a:lnTo>
                  <a:lnTo>
                    <a:pt x="237" y="166"/>
                  </a:lnTo>
                  <a:lnTo>
                    <a:pt x="253" y="164"/>
                  </a:lnTo>
                  <a:lnTo>
                    <a:pt x="241" y="154"/>
                  </a:lnTo>
                  <a:lnTo>
                    <a:pt x="202" y="148"/>
                  </a:lnTo>
                  <a:lnTo>
                    <a:pt x="216" y="159"/>
                  </a:lnTo>
                  <a:lnTo>
                    <a:pt x="214" y="170"/>
                  </a:lnTo>
                  <a:lnTo>
                    <a:pt x="229" y="181"/>
                  </a:lnTo>
                  <a:lnTo>
                    <a:pt x="226" y="193"/>
                  </a:lnTo>
                  <a:lnTo>
                    <a:pt x="210" y="187"/>
                  </a:lnTo>
                  <a:lnTo>
                    <a:pt x="197" y="186"/>
                  </a:lnTo>
                  <a:lnTo>
                    <a:pt x="172" y="204"/>
                  </a:lnTo>
                  <a:lnTo>
                    <a:pt x="186" y="217"/>
                  </a:lnTo>
                  <a:lnTo>
                    <a:pt x="175" y="222"/>
                  </a:lnTo>
                  <a:lnTo>
                    <a:pt x="138" y="210"/>
                  </a:lnTo>
                  <a:lnTo>
                    <a:pt x="131" y="217"/>
                  </a:lnTo>
                  <a:lnTo>
                    <a:pt x="142" y="225"/>
                  </a:lnTo>
                  <a:lnTo>
                    <a:pt x="143" y="234"/>
                  </a:lnTo>
                  <a:lnTo>
                    <a:pt x="130" y="229"/>
                  </a:lnTo>
                  <a:lnTo>
                    <a:pt x="111" y="223"/>
                  </a:lnTo>
                  <a:lnTo>
                    <a:pt x="104" y="205"/>
                  </a:lnTo>
                  <a:lnTo>
                    <a:pt x="101" y="196"/>
                  </a:lnTo>
                  <a:lnTo>
                    <a:pt x="74" y="183"/>
                  </a:lnTo>
                  <a:lnTo>
                    <a:pt x="84" y="181"/>
                  </a:lnTo>
                  <a:lnTo>
                    <a:pt x="149" y="194"/>
                  </a:lnTo>
                  <a:lnTo>
                    <a:pt x="170" y="190"/>
                  </a:lnTo>
                  <a:lnTo>
                    <a:pt x="182" y="180"/>
                  </a:lnTo>
                  <a:lnTo>
                    <a:pt x="177" y="168"/>
                  </a:lnTo>
                  <a:lnTo>
                    <a:pt x="163" y="160"/>
                  </a:lnTo>
                  <a:lnTo>
                    <a:pt x="106" y="140"/>
                  </a:lnTo>
                  <a:lnTo>
                    <a:pt x="68" y="135"/>
                  </a:lnTo>
                  <a:lnTo>
                    <a:pt x="43" y="125"/>
                  </a:lnTo>
                  <a:lnTo>
                    <a:pt x="31" y="131"/>
                  </a:lnTo>
                  <a:lnTo>
                    <a:pt x="10" y="138"/>
                  </a:lnTo>
                  <a:lnTo>
                    <a:pt x="0" y="140"/>
                  </a:lnTo>
                  <a:lnTo>
                    <a:pt x="1" y="152"/>
                  </a:lnTo>
                  <a:lnTo>
                    <a:pt x="25" y="164"/>
                  </a:lnTo>
                  <a:lnTo>
                    <a:pt x="16" y="177"/>
                  </a:lnTo>
                  <a:lnTo>
                    <a:pt x="38" y="198"/>
                  </a:lnTo>
                  <a:lnTo>
                    <a:pt x="32" y="213"/>
                  </a:lnTo>
                  <a:lnTo>
                    <a:pt x="48" y="228"/>
                  </a:lnTo>
                  <a:lnTo>
                    <a:pt x="45" y="240"/>
                  </a:lnTo>
                  <a:lnTo>
                    <a:pt x="70" y="253"/>
                  </a:lnTo>
                  <a:lnTo>
                    <a:pt x="67" y="262"/>
                  </a:lnTo>
                  <a:lnTo>
                    <a:pt x="56" y="273"/>
                  </a:lnTo>
                  <a:lnTo>
                    <a:pt x="30" y="297"/>
                  </a:lnTo>
                  <a:lnTo>
                    <a:pt x="47" y="306"/>
                  </a:lnTo>
                  <a:lnTo>
                    <a:pt x="33" y="317"/>
                  </a:lnTo>
                  <a:lnTo>
                    <a:pt x="36" y="321"/>
                  </a:lnTo>
                  <a:lnTo>
                    <a:pt x="28" y="332"/>
                  </a:lnTo>
                  <a:lnTo>
                    <a:pt x="35" y="350"/>
                  </a:lnTo>
                  <a:lnTo>
                    <a:pt x="30" y="356"/>
                  </a:lnTo>
                  <a:lnTo>
                    <a:pt x="38" y="361"/>
                  </a:lnTo>
                  <a:lnTo>
                    <a:pt x="41" y="370"/>
                  </a:lnTo>
                  <a:lnTo>
                    <a:pt x="48" y="382"/>
                  </a:lnTo>
                  <a:lnTo>
                    <a:pt x="65" y="386"/>
                  </a:lnTo>
                  <a:lnTo>
                    <a:pt x="68" y="392"/>
                  </a:lnTo>
                  <a:lnTo>
                    <a:pt x="76" y="389"/>
                  </a:lnTo>
                  <a:lnTo>
                    <a:pt x="92" y="394"/>
                  </a:lnTo>
                  <a:lnTo>
                    <a:pt x="95" y="403"/>
                  </a:lnTo>
                  <a:lnTo>
                    <a:pt x="93" y="408"/>
                  </a:lnTo>
                  <a:lnTo>
                    <a:pt x="105" y="422"/>
                  </a:lnTo>
                  <a:lnTo>
                    <a:pt x="112" y="425"/>
                  </a:lnTo>
                  <a:lnTo>
                    <a:pt x="112" y="429"/>
                  </a:lnTo>
                  <a:lnTo>
                    <a:pt x="123" y="432"/>
                  </a:lnTo>
                  <a:lnTo>
                    <a:pt x="129" y="438"/>
                  </a:lnTo>
                  <a:lnTo>
                    <a:pt x="123" y="442"/>
                  </a:lnTo>
                  <a:lnTo>
                    <a:pt x="111" y="441"/>
                  </a:lnTo>
                  <a:lnTo>
                    <a:pt x="108" y="443"/>
                  </a:lnTo>
                  <a:lnTo>
                    <a:pt x="113" y="450"/>
                  </a:lnTo>
                  <a:lnTo>
                    <a:pt x="119" y="463"/>
                  </a:lnTo>
                  <a:lnTo>
                    <a:pt x="125" y="463"/>
                  </a:lnTo>
                  <a:lnTo>
                    <a:pt x="128" y="459"/>
                  </a:lnTo>
                  <a:lnTo>
                    <a:pt x="133" y="460"/>
                  </a:lnTo>
                  <a:lnTo>
                    <a:pt x="149" y="458"/>
                  </a:lnTo>
                  <a:lnTo>
                    <a:pt x="161" y="469"/>
                  </a:lnTo>
                  <a:lnTo>
                    <a:pt x="158" y="474"/>
                  </a:lnTo>
                  <a:lnTo>
                    <a:pt x="161" y="480"/>
                  </a:lnTo>
                  <a:lnTo>
                    <a:pt x="174" y="481"/>
                  </a:lnTo>
                  <a:lnTo>
                    <a:pt x="181" y="489"/>
                  </a:lnTo>
                  <a:lnTo>
                    <a:pt x="182" y="493"/>
                  </a:lnTo>
                  <a:lnTo>
                    <a:pt x="203" y="500"/>
                  </a:lnTo>
                  <a:lnTo>
                    <a:pt x="215" y="497"/>
                  </a:lnTo>
                  <a:lnTo>
                    <a:pt x="227" y="507"/>
                  </a:lnTo>
                  <a:lnTo>
                    <a:pt x="236" y="507"/>
                  </a:lnTo>
                  <a:lnTo>
                    <a:pt x="261" y="513"/>
                  </a:lnTo>
                  <a:lnTo>
                    <a:pt x="262" y="519"/>
                  </a:lnTo>
                  <a:lnTo>
                    <a:pt x="258" y="530"/>
                  </a:lnTo>
                  <a:lnTo>
                    <a:pt x="264" y="541"/>
                  </a:lnTo>
                  <a:lnTo>
                    <a:pt x="263" y="547"/>
                  </a:lnTo>
                  <a:lnTo>
                    <a:pt x="248" y="549"/>
                  </a:lnTo>
                  <a:lnTo>
                    <a:pt x="240" y="555"/>
                  </a:lnTo>
                  <a:lnTo>
                    <a:pt x="241" y="564"/>
                  </a:lnTo>
                  <a:lnTo>
                    <a:pt x="255" y="560"/>
                  </a:lnTo>
                  <a:lnTo>
                    <a:pt x="257" y="565"/>
                  </a:lnTo>
                  <a:lnTo>
                    <a:pt x="234" y="573"/>
                  </a:lnTo>
                  <a:lnTo>
                    <a:pt x="245" y="581"/>
                  </a:lnTo>
                  <a:lnTo>
                    <a:pt x="234" y="598"/>
                  </a:lnTo>
                  <a:lnTo>
                    <a:pt x="223" y="602"/>
                  </a:lnTo>
                  <a:lnTo>
                    <a:pt x="239" y="614"/>
                  </a:lnTo>
                  <a:lnTo>
                    <a:pt x="259" y="621"/>
                  </a:lnTo>
                  <a:lnTo>
                    <a:pt x="284" y="639"/>
                  </a:lnTo>
                  <a:lnTo>
                    <a:pt x="285" y="636"/>
                  </a:lnTo>
                  <a:lnTo>
                    <a:pt x="300" y="640"/>
                  </a:lnTo>
                  <a:lnTo>
                    <a:pt x="325" y="643"/>
                  </a:lnTo>
                  <a:lnTo>
                    <a:pt x="350" y="653"/>
                  </a:lnTo>
                  <a:lnTo>
                    <a:pt x="353" y="657"/>
                  </a:lnTo>
                  <a:lnTo>
                    <a:pt x="363" y="654"/>
                  </a:lnTo>
                  <a:lnTo>
                    <a:pt x="379" y="658"/>
                  </a:lnTo>
                  <a:lnTo>
                    <a:pt x="386" y="666"/>
                  </a:lnTo>
                  <a:lnTo>
                    <a:pt x="398" y="671"/>
                  </a:lnTo>
                  <a:lnTo>
                    <a:pt x="402" y="672"/>
                  </a:lnTo>
                  <a:lnTo>
                    <a:pt x="416" y="684"/>
                  </a:lnTo>
                  <a:lnTo>
                    <a:pt x="424" y="686"/>
                  </a:lnTo>
                  <a:lnTo>
                    <a:pt x="426" y="680"/>
                  </a:lnTo>
                  <a:lnTo>
                    <a:pt x="434" y="672"/>
                  </a:lnTo>
                  <a:lnTo>
                    <a:pt x="411" y="648"/>
                  </a:lnTo>
                  <a:lnTo>
                    <a:pt x="410" y="634"/>
                  </a:lnTo>
                  <a:lnTo>
                    <a:pt x="391" y="615"/>
                  </a:lnTo>
                  <a:lnTo>
                    <a:pt x="402" y="594"/>
                  </a:lnTo>
                  <a:lnTo>
                    <a:pt x="417" y="590"/>
                  </a:lnTo>
                  <a:lnTo>
                    <a:pt x="422" y="578"/>
                  </a:lnTo>
                  <a:lnTo>
                    <a:pt x="413" y="575"/>
                  </a:lnTo>
                  <a:lnTo>
                    <a:pt x="412" y="564"/>
                  </a:lnTo>
                  <a:lnTo>
                    <a:pt x="398" y="551"/>
                  </a:lnTo>
                  <a:lnTo>
                    <a:pt x="386" y="551"/>
                  </a:lnTo>
                  <a:lnTo>
                    <a:pt x="369" y="537"/>
                  </a:lnTo>
                  <a:lnTo>
                    <a:pt x="375" y="522"/>
                  </a:lnTo>
                  <a:lnTo>
                    <a:pt x="369" y="518"/>
                  </a:lnTo>
                  <a:lnTo>
                    <a:pt x="376" y="496"/>
                  </a:lnTo>
                  <a:lnTo>
                    <a:pt x="396" y="507"/>
                  </a:lnTo>
                  <a:lnTo>
                    <a:pt x="394" y="493"/>
                  </a:lnTo>
                  <a:lnTo>
                    <a:pt x="420" y="471"/>
                  </a:lnTo>
                  <a:lnTo>
                    <a:pt x="445" y="470"/>
                  </a:lnTo>
                  <a:lnTo>
                    <a:pt x="484" y="484"/>
                  </a:lnTo>
                  <a:lnTo>
                    <a:pt x="505" y="492"/>
                  </a:lnTo>
                  <a:lnTo>
                    <a:pt x="519" y="484"/>
                  </a:lnTo>
                  <a:lnTo>
                    <a:pt x="544" y="484"/>
                  </a:lnTo>
                  <a:lnTo>
                    <a:pt x="568" y="494"/>
                  </a:lnTo>
                  <a:lnTo>
                    <a:pt x="571" y="488"/>
                  </a:lnTo>
                  <a:lnTo>
                    <a:pt x="593" y="489"/>
                  </a:lnTo>
                  <a:lnTo>
                    <a:pt x="594" y="479"/>
                  </a:lnTo>
                  <a:lnTo>
                    <a:pt x="563" y="466"/>
                  </a:lnTo>
                  <a:lnTo>
                    <a:pt x="575" y="456"/>
                  </a:lnTo>
                  <a:lnTo>
                    <a:pt x="570" y="450"/>
                  </a:lnTo>
                  <a:lnTo>
                    <a:pt x="583" y="445"/>
                  </a:lnTo>
                  <a:lnTo>
                    <a:pt x="567" y="431"/>
                  </a:lnTo>
                  <a:lnTo>
                    <a:pt x="571" y="425"/>
                  </a:lnTo>
                  <a:lnTo>
                    <a:pt x="626" y="417"/>
                  </a:lnTo>
                  <a:lnTo>
                    <a:pt x="632" y="413"/>
                  </a:lnTo>
                  <a:lnTo>
                    <a:pt x="667" y="406"/>
                  </a:lnTo>
                  <a:lnTo>
                    <a:pt x="677" y="397"/>
                  </a:lnTo>
                  <a:lnTo>
                    <a:pt x="707" y="401"/>
                  </a:lnTo>
                  <a:lnTo>
                    <a:pt x="721" y="422"/>
                  </a:lnTo>
                  <a:lnTo>
                    <a:pt x="735" y="417"/>
                  </a:lnTo>
                  <a:lnTo>
                    <a:pt x="758" y="424"/>
                  </a:lnTo>
                  <a:lnTo>
                    <a:pt x="762" y="435"/>
                  </a:lnTo>
                  <a:lnTo>
                    <a:pt x="776" y="434"/>
                  </a:lnTo>
                  <a:lnTo>
                    <a:pt x="806" y="415"/>
                  </a:lnTo>
                  <a:lnTo>
                    <a:pt x="803" y="421"/>
                  </a:lnTo>
                  <a:lnTo>
                    <a:pt x="831" y="436"/>
                  </a:lnTo>
                  <a:lnTo>
                    <a:pt x="889" y="487"/>
                  </a:lnTo>
                  <a:lnTo>
                    <a:pt x="893" y="477"/>
                  </a:lnTo>
                  <a:lnTo>
                    <a:pt x="920" y="489"/>
                  </a:lnTo>
                  <a:lnTo>
                    <a:pt x="940" y="483"/>
                  </a:lnTo>
                  <a:lnTo>
                    <a:pt x="951" y="487"/>
                  </a:lnTo>
                  <a:lnTo>
                    <a:pt x="964" y="499"/>
                  </a:lnTo>
                  <a:lnTo>
                    <a:pt x="977" y="503"/>
                  </a:lnTo>
                  <a:lnTo>
                    <a:pt x="988" y="511"/>
                  </a:lnTo>
                  <a:lnTo>
                    <a:pt x="1007" y="509"/>
                  </a:lnTo>
                  <a:lnTo>
                    <a:pt x="1022" y="521"/>
                  </a:lnTo>
                  <a:lnTo>
                    <a:pt x="1027" y="519"/>
                  </a:lnTo>
                  <a:lnTo>
                    <a:pt x="1042" y="516"/>
                  </a:lnTo>
                  <a:lnTo>
                    <a:pt x="1064" y="498"/>
                  </a:lnTo>
                  <a:lnTo>
                    <a:pt x="1084" y="489"/>
                  </a:lnTo>
                  <a:lnTo>
                    <a:pt x="1101" y="495"/>
                  </a:lnTo>
                  <a:lnTo>
                    <a:pt x="1117" y="495"/>
                  </a:lnTo>
                  <a:lnTo>
                    <a:pt x="1133" y="505"/>
                  </a:lnTo>
                  <a:lnTo>
                    <a:pt x="1149" y="505"/>
                  </a:lnTo>
                  <a:lnTo>
                    <a:pt x="1175" y="510"/>
                  </a:lnTo>
                  <a:lnTo>
                    <a:pt x="1183" y="497"/>
                  </a:lnTo>
                  <a:lnTo>
                    <a:pt x="1170" y="485"/>
                  </a:lnTo>
                  <a:lnTo>
                    <a:pt x="1175" y="464"/>
                  </a:lnTo>
                  <a:lnTo>
                    <a:pt x="1197" y="472"/>
                  </a:lnTo>
                  <a:lnTo>
                    <a:pt x="1213" y="474"/>
                  </a:lnTo>
                  <a:lnTo>
                    <a:pt x="1234" y="479"/>
                  </a:lnTo>
                  <a:lnTo>
                    <a:pt x="1246" y="495"/>
                  </a:lnTo>
                  <a:lnTo>
                    <a:pt x="1273" y="503"/>
                  </a:lnTo>
                  <a:lnTo>
                    <a:pt x="1286" y="499"/>
                  </a:lnTo>
                  <a:lnTo>
                    <a:pt x="1305" y="497"/>
                  </a:lnTo>
                  <a:lnTo>
                    <a:pt x="1323" y="500"/>
                  </a:lnTo>
                  <a:lnTo>
                    <a:pt x="1344" y="509"/>
                  </a:lnTo>
                  <a:lnTo>
                    <a:pt x="1360" y="520"/>
                  </a:lnTo>
                  <a:lnTo>
                    <a:pt x="1374" y="519"/>
                  </a:lnTo>
                  <a:lnTo>
                    <a:pt x="1397" y="523"/>
                  </a:lnTo>
                  <a:lnTo>
                    <a:pt x="1408" y="518"/>
                  </a:lnTo>
                  <a:lnTo>
                    <a:pt x="1427" y="514"/>
                  </a:lnTo>
                  <a:lnTo>
                    <a:pt x="1442" y="500"/>
                  </a:lnTo>
                  <a:lnTo>
                    <a:pt x="1453" y="502"/>
                  </a:lnTo>
                  <a:lnTo>
                    <a:pt x="1465" y="509"/>
                  </a:lnTo>
                  <a:lnTo>
                    <a:pt x="1483" y="507"/>
                  </a:lnTo>
                  <a:lnTo>
                    <a:pt x="1508" y="515"/>
                  </a:lnTo>
                  <a:lnTo>
                    <a:pt x="1522" y="502"/>
                  </a:lnTo>
                  <a:lnTo>
                    <a:pt x="1516" y="493"/>
                  </a:lnTo>
                  <a:lnTo>
                    <a:pt x="1516" y="472"/>
                  </a:lnTo>
                  <a:lnTo>
                    <a:pt x="1520" y="465"/>
                  </a:lnTo>
                  <a:lnTo>
                    <a:pt x="1512" y="454"/>
                  </a:lnTo>
                  <a:lnTo>
                    <a:pt x="1500" y="450"/>
                  </a:lnTo>
                  <a:lnTo>
                    <a:pt x="1505" y="440"/>
                  </a:lnTo>
                  <a:lnTo>
                    <a:pt x="1522" y="436"/>
                  </a:lnTo>
                  <a:lnTo>
                    <a:pt x="1542" y="436"/>
                  </a:lnTo>
                  <a:lnTo>
                    <a:pt x="1570" y="441"/>
                  </a:lnTo>
                  <a:lnTo>
                    <a:pt x="1589" y="449"/>
                  </a:lnTo>
                  <a:lnTo>
                    <a:pt x="1614" y="469"/>
                  </a:lnTo>
                  <a:lnTo>
                    <a:pt x="1627" y="478"/>
                  </a:lnTo>
                  <a:lnTo>
                    <a:pt x="1641" y="490"/>
                  </a:lnTo>
                  <a:lnTo>
                    <a:pt x="1661" y="510"/>
                  </a:lnTo>
                  <a:lnTo>
                    <a:pt x="1693" y="516"/>
                  </a:lnTo>
                  <a:lnTo>
                    <a:pt x="1722" y="531"/>
                  </a:lnTo>
                  <a:lnTo>
                    <a:pt x="1742" y="550"/>
                  </a:lnTo>
                  <a:lnTo>
                    <a:pt x="1766" y="550"/>
                  </a:lnTo>
                  <a:lnTo>
                    <a:pt x="1775" y="542"/>
                  </a:lnTo>
                  <a:lnTo>
                    <a:pt x="1797" y="536"/>
                  </a:lnTo>
                  <a:lnTo>
                    <a:pt x="1802" y="554"/>
                  </a:lnTo>
                  <a:lnTo>
                    <a:pt x="1801" y="562"/>
                  </a:lnTo>
                  <a:lnTo>
                    <a:pt x="1810" y="584"/>
                  </a:lnTo>
                  <a:lnTo>
                    <a:pt x="1811" y="604"/>
                  </a:lnTo>
                  <a:lnTo>
                    <a:pt x="1789" y="600"/>
                  </a:lnTo>
                  <a:lnTo>
                    <a:pt x="1779" y="607"/>
                  </a:lnTo>
                  <a:lnTo>
                    <a:pt x="1794" y="625"/>
                  </a:lnTo>
                  <a:lnTo>
                    <a:pt x="1806" y="649"/>
                  </a:lnTo>
                  <a:lnTo>
                    <a:pt x="1798" y="650"/>
                  </a:lnTo>
                  <a:lnTo>
                    <a:pt x="1804" y="660"/>
                  </a:lnTo>
                  <a:lnTo>
                    <a:pt x="1808" y="664"/>
                  </a:lnTo>
                  <a:lnTo>
                    <a:pt x="1807" y="657"/>
                  </a:lnTo>
                  <a:lnTo>
                    <a:pt x="1821" y="642"/>
                  </a:lnTo>
                  <a:lnTo>
                    <a:pt x="1837" y="652"/>
                  </a:lnTo>
                  <a:lnTo>
                    <a:pt x="1848" y="651"/>
                  </a:lnTo>
                  <a:lnTo>
                    <a:pt x="1863" y="639"/>
                  </a:lnTo>
                  <a:lnTo>
                    <a:pt x="1866" y="627"/>
                  </a:lnTo>
                  <a:lnTo>
                    <a:pt x="1873" y="604"/>
                  </a:lnTo>
                  <a:lnTo>
                    <a:pt x="1880" y="580"/>
                  </a:lnTo>
                  <a:lnTo>
                    <a:pt x="1876" y="566"/>
                  </a:lnTo>
                  <a:lnTo>
                    <a:pt x="1879" y="536"/>
                  </a:lnTo>
                  <a:lnTo>
                    <a:pt x="1862" y="504"/>
                  </a:lnTo>
                  <a:lnTo>
                    <a:pt x="1844" y="480"/>
                  </a:lnTo>
                  <a:lnTo>
                    <a:pt x="1840" y="460"/>
                  </a:lnTo>
                  <a:lnTo>
                    <a:pt x="1825" y="443"/>
                  </a:lnTo>
                  <a:lnTo>
                    <a:pt x="1784" y="421"/>
                  </a:lnTo>
                  <a:lnTo>
                    <a:pt x="1766" y="420"/>
                  </a:lnTo>
                  <a:lnTo>
                    <a:pt x="1764" y="430"/>
                  </a:lnTo>
                  <a:lnTo>
                    <a:pt x="1746" y="425"/>
                  </a:lnTo>
                  <a:lnTo>
                    <a:pt x="1728" y="413"/>
                  </a:lnTo>
                  <a:lnTo>
                    <a:pt x="1701" y="410"/>
                  </a:lnTo>
                  <a:lnTo>
                    <a:pt x="1718" y="364"/>
                  </a:lnTo>
                  <a:lnTo>
                    <a:pt x="1729" y="326"/>
                  </a:lnTo>
                  <a:lnTo>
                    <a:pt x="1772" y="320"/>
                  </a:lnTo>
                  <a:lnTo>
                    <a:pt x="1821" y="323"/>
                  </a:lnTo>
                  <a:lnTo>
                    <a:pt x="1829" y="314"/>
                  </a:lnTo>
                  <a:lnTo>
                    <a:pt x="1855" y="317"/>
                  </a:lnTo>
                  <a:lnTo>
                    <a:pt x="1869" y="331"/>
                  </a:lnTo>
                  <a:lnTo>
                    <a:pt x="1890" y="329"/>
                  </a:lnTo>
                  <a:lnTo>
                    <a:pt x="1917" y="324"/>
                  </a:lnTo>
                  <a:lnTo>
                    <a:pt x="1892" y="312"/>
                  </a:lnTo>
                  <a:lnTo>
                    <a:pt x="1892" y="280"/>
                  </a:lnTo>
                  <a:lnTo>
                    <a:pt x="1921" y="273"/>
                  </a:lnTo>
                  <a:lnTo>
                    <a:pt x="1961" y="297"/>
                  </a:lnTo>
                  <a:lnTo>
                    <a:pt x="1972" y="275"/>
                  </a:lnTo>
                  <a:lnTo>
                    <a:pt x="1961" y="260"/>
                  </a:lnTo>
                  <a:lnTo>
                    <a:pt x="1977" y="258"/>
                  </a:lnTo>
                  <a:lnTo>
                    <a:pt x="1999" y="285"/>
                  </a:lnTo>
                  <a:lnTo>
                    <a:pt x="1992" y="301"/>
                  </a:lnTo>
                  <a:lnTo>
                    <a:pt x="1989" y="320"/>
                  </a:lnTo>
                  <a:lnTo>
                    <a:pt x="1990" y="345"/>
                  </a:lnTo>
                  <a:lnTo>
                    <a:pt x="1972" y="349"/>
                  </a:lnTo>
                  <a:lnTo>
                    <a:pt x="1981" y="358"/>
                  </a:lnTo>
                  <a:lnTo>
                    <a:pt x="1980" y="370"/>
                  </a:lnTo>
                  <a:lnTo>
                    <a:pt x="2001" y="397"/>
                  </a:lnTo>
                  <a:lnTo>
                    <a:pt x="2053" y="441"/>
                  </a:lnTo>
                  <a:lnTo>
                    <a:pt x="2086" y="471"/>
                  </a:lnTo>
                  <a:lnTo>
                    <a:pt x="2105" y="485"/>
                  </a:lnTo>
                  <a:lnTo>
                    <a:pt x="2110" y="466"/>
                  </a:lnTo>
                  <a:lnTo>
                    <a:pt x="2096" y="446"/>
                  </a:lnTo>
                  <a:lnTo>
                    <a:pt x="2115" y="441"/>
                  </a:lnTo>
                  <a:lnTo>
                    <a:pt x="2098" y="418"/>
                  </a:lnTo>
                  <a:lnTo>
                    <a:pt x="2114" y="408"/>
                  </a:lnTo>
                  <a:lnTo>
                    <a:pt x="2099" y="399"/>
                  </a:lnTo>
                  <a:lnTo>
                    <a:pt x="2088" y="383"/>
                  </a:lnTo>
                  <a:lnTo>
                    <a:pt x="2102" y="382"/>
                  </a:lnTo>
                  <a:lnTo>
                    <a:pt x="2072" y="354"/>
                  </a:lnTo>
                  <a:lnTo>
                    <a:pt x="2050" y="349"/>
                  </a:lnTo>
                  <a:lnTo>
                    <a:pt x="2041" y="341"/>
                  </a:lnTo>
                  <a:lnTo>
                    <a:pt x="2037" y="322"/>
                  </a:lnTo>
                  <a:lnTo>
                    <a:pt x="2027" y="310"/>
                  </a:lnTo>
                  <a:lnTo>
                    <a:pt x="2050" y="312"/>
                  </a:lnTo>
                  <a:lnTo>
                    <a:pt x="2054" y="304"/>
                  </a:lnTo>
                  <a:lnTo>
                    <a:pt x="2069" y="311"/>
                  </a:lnTo>
                  <a:lnTo>
                    <a:pt x="2089" y="296"/>
                  </a:lnTo>
                  <a:lnTo>
                    <a:pt x="2127" y="309"/>
                  </a:lnTo>
                  <a:lnTo>
                    <a:pt x="2121" y="301"/>
                  </a:lnTo>
                  <a:lnTo>
                    <a:pt x="2127" y="289"/>
                  </a:lnTo>
                  <a:lnTo>
                    <a:pt x="2132" y="275"/>
                  </a:lnTo>
                  <a:lnTo>
                    <a:pt x="2142" y="273"/>
                  </a:lnTo>
                  <a:lnTo>
                    <a:pt x="2162" y="259"/>
                  </a:lnTo>
                  <a:lnTo>
                    <a:pt x="2195" y="263"/>
                  </a:lnTo>
                  <a:lnTo>
                    <a:pt x="2192" y="258"/>
                  </a:lnTo>
                  <a:lnTo>
                    <a:pt x="2179" y="250"/>
                  </a:lnTo>
                  <a:lnTo>
                    <a:pt x="2165" y="245"/>
                  </a:lnTo>
                  <a:lnTo>
                    <a:pt x="2135" y="230"/>
                  </a:lnTo>
                  <a:lnTo>
                    <a:pt x="2107" y="220"/>
                  </a:lnTo>
                  <a:lnTo>
                    <a:pt x="2128" y="221"/>
                  </a:lnTo>
                  <a:lnTo>
                    <a:pt x="2134" y="213"/>
                  </a:lnTo>
                  <a:lnTo>
                    <a:pt x="2128" y="210"/>
                  </a:lnTo>
                  <a:lnTo>
                    <a:pt x="2117" y="188"/>
                  </a:lnTo>
                  <a:lnTo>
                    <a:pt x="2124" y="183"/>
                  </a:lnTo>
                  <a:lnTo>
                    <a:pt x="2127" y="194"/>
                  </a:lnTo>
                  <a:lnTo>
                    <a:pt x="2139" y="195"/>
                  </a:lnTo>
                  <a:lnTo>
                    <a:pt x="2136" y="183"/>
                  </a:lnTo>
                  <a:lnTo>
                    <a:pt x="2149" y="185"/>
                  </a:lnTo>
                  <a:lnTo>
                    <a:pt x="2158" y="186"/>
                  </a:lnTo>
                  <a:lnTo>
                    <a:pt x="2154" y="172"/>
                  </a:lnTo>
                  <a:lnTo>
                    <a:pt x="2163" y="168"/>
                  </a:lnTo>
                  <a:lnTo>
                    <a:pt x="2150" y="158"/>
                  </a:lnTo>
                  <a:lnTo>
                    <a:pt x="2155" y="143"/>
                  </a:lnTo>
                  <a:lnTo>
                    <a:pt x="2167" y="151"/>
                  </a:lnTo>
                  <a:lnTo>
                    <a:pt x="2166" y="129"/>
                  </a:lnTo>
                  <a:lnTo>
                    <a:pt x="2163" y="113"/>
                  </a:lnTo>
                  <a:lnTo>
                    <a:pt x="2134" y="115"/>
                  </a:lnTo>
                  <a:lnTo>
                    <a:pt x="2116" y="123"/>
                  </a:lnTo>
                  <a:lnTo>
                    <a:pt x="2102" y="129"/>
                  </a:lnTo>
                  <a:lnTo>
                    <a:pt x="2098" y="133"/>
                  </a:lnTo>
                  <a:lnTo>
                    <a:pt x="2081" y="119"/>
                  </a:lnTo>
                  <a:lnTo>
                    <a:pt x="2021" y="141"/>
                  </a:lnTo>
                  <a:lnTo>
                    <a:pt x="2020" y="142"/>
                  </a:lnTo>
                  <a:lnTo>
                    <a:pt x="2020" y="142"/>
                  </a:lnTo>
                  <a:lnTo>
                    <a:pt x="1988" y="134"/>
                  </a:lnTo>
                  <a:lnTo>
                    <a:pt x="1936" y="126"/>
                  </a:lnTo>
                  <a:lnTo>
                    <a:pt x="1911" y="126"/>
                  </a:lnTo>
                  <a:lnTo>
                    <a:pt x="1861" y="122"/>
                  </a:lnTo>
                  <a:lnTo>
                    <a:pt x="1867" y="130"/>
                  </a:lnTo>
                  <a:lnTo>
                    <a:pt x="1896" y="141"/>
                  </a:lnTo>
                  <a:lnTo>
                    <a:pt x="1888" y="146"/>
                  </a:lnTo>
                  <a:lnTo>
                    <a:pt x="1841" y="131"/>
                  </a:lnTo>
                  <a:lnTo>
                    <a:pt x="1818" y="132"/>
                  </a:lnTo>
                  <a:lnTo>
                    <a:pt x="1788" y="129"/>
                  </a:lnTo>
                  <a:lnTo>
                    <a:pt x="1765" y="130"/>
                  </a:lnTo>
                  <a:lnTo>
                    <a:pt x="1753" y="133"/>
                  </a:lnTo>
                  <a:lnTo>
                    <a:pt x="1729" y="128"/>
                  </a:lnTo>
                  <a:lnTo>
                    <a:pt x="1711" y="115"/>
                  </a:lnTo>
                  <a:lnTo>
                    <a:pt x="1690" y="109"/>
                  </a:lnTo>
                  <a:lnTo>
                    <a:pt x="1660" y="106"/>
                  </a:lnTo>
                  <a:lnTo>
                    <a:pt x="1612" y="109"/>
                  </a:lnTo>
                  <a:lnTo>
                    <a:pt x="1559" y="96"/>
                  </a:lnTo>
                  <a:lnTo>
                    <a:pt x="1533" y="86"/>
                  </a:lnTo>
                  <a:lnTo>
                    <a:pt x="1402" y="75"/>
                  </a:lnTo>
                  <a:lnTo>
                    <a:pt x="1395" y="82"/>
                  </a:lnTo>
                  <a:lnTo>
                    <a:pt x="1426" y="98"/>
                  </a:lnTo>
                  <a:lnTo>
                    <a:pt x="1402" y="96"/>
                  </a:lnTo>
                  <a:lnTo>
                    <a:pt x="1399" y="101"/>
                  </a:lnTo>
                  <a:lnTo>
                    <a:pt x="1367" y="95"/>
                  </a:lnTo>
                  <a:lnTo>
                    <a:pt x="1351" y="100"/>
                  </a:lnTo>
                  <a:lnTo>
                    <a:pt x="1320" y="92"/>
                  </a:lnTo>
                  <a:lnTo>
                    <a:pt x="1331" y="110"/>
                  </a:lnTo>
                  <a:lnTo>
                    <a:pt x="1301" y="103"/>
                  </a:lnTo>
                  <a:lnTo>
                    <a:pt x="1268" y="90"/>
                  </a:lnTo>
                  <a:lnTo>
                    <a:pt x="1267" y="83"/>
                  </a:lnTo>
                  <a:lnTo>
                    <a:pt x="1247" y="72"/>
                  </a:lnTo>
                  <a:lnTo>
                    <a:pt x="1215" y="64"/>
                  </a:lnTo>
                  <a:lnTo>
                    <a:pt x="1195" y="64"/>
                  </a:lnTo>
                  <a:lnTo>
                    <a:pt x="1165" y="61"/>
                  </a:lnTo>
                  <a:lnTo>
                    <a:pt x="1180" y="73"/>
                  </a:lnTo>
                  <a:lnTo>
                    <a:pt x="1124" y="71"/>
                  </a:lnTo>
                  <a:lnTo>
                    <a:pt x="1111" y="63"/>
                  </a:lnTo>
                  <a:lnTo>
                    <a:pt x="1068" y="61"/>
                  </a:lnTo>
                  <a:lnTo>
                    <a:pt x="1051" y="63"/>
                  </a:lnTo>
                  <a:lnTo>
                    <a:pt x="1051" y="68"/>
                  </a:lnTo>
                  <a:lnTo>
                    <a:pt x="1032" y="57"/>
                  </a:lnTo>
                  <a:lnTo>
                    <a:pt x="1024" y="60"/>
                  </a:lnTo>
                  <a:lnTo>
                    <a:pt x="1001" y="56"/>
                  </a:lnTo>
                  <a:lnTo>
                    <a:pt x="983" y="54"/>
                  </a:lnTo>
                  <a:lnTo>
                    <a:pt x="986" y="49"/>
                  </a:lnTo>
                  <a:lnTo>
                    <a:pt x="1008" y="40"/>
                  </a:lnTo>
                  <a:lnTo>
                    <a:pt x="1016" y="36"/>
                  </a:lnTo>
                  <a:lnTo>
                    <a:pt x="1009" y="28"/>
                  </a:lnTo>
                  <a:lnTo>
                    <a:pt x="992" y="22"/>
                  </a:lnTo>
                  <a:lnTo>
                    <a:pt x="955" y="15"/>
                  </a:lnTo>
                  <a:lnTo>
                    <a:pt x="920" y="14"/>
                  </a:lnTo>
                  <a:lnTo>
                    <a:pt x="913" y="18"/>
                  </a:lnTo>
                  <a:lnTo>
                    <a:pt x="901" y="11"/>
                  </a:lnTo>
                  <a:lnTo>
                    <a:pt x="901" y="11"/>
                  </a:lnTo>
                  <a:lnTo>
                    <a:pt x="871" y="8"/>
                  </a:lnTo>
                  <a:lnTo>
                    <a:pt x="883" y="5"/>
                  </a:lnTo>
                  <a:lnTo>
                    <a:pt x="856"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464" name="Freeform 222">
              <a:extLst>
                <a:ext uri="{FF2B5EF4-FFF2-40B4-BE49-F238E27FC236}">
                  <a16:creationId xmlns:a16="http://schemas.microsoft.com/office/drawing/2014/main" id="{59133E69-1EE1-E442-81DE-8EF44B1E75A8}"/>
                </a:ext>
              </a:extLst>
            </p:cNvPr>
            <p:cNvSpPr>
              <a:spLocks/>
            </p:cNvSpPr>
            <p:nvPr/>
          </p:nvSpPr>
          <p:spPr bwMode="auto">
            <a:xfrm>
              <a:off x="5714147" y="5173091"/>
              <a:ext cx="69431" cy="63684"/>
            </a:xfrm>
            <a:custGeom>
              <a:avLst/>
              <a:gdLst>
                <a:gd name="T0" fmla="*/ 36 w 42"/>
                <a:gd name="T1" fmla="*/ 6 h 41"/>
                <a:gd name="T2" fmla="*/ 29 w 42"/>
                <a:gd name="T3" fmla="*/ 0 h 41"/>
                <a:gd name="T4" fmla="*/ 20 w 42"/>
                <a:gd name="T5" fmla="*/ 4 h 41"/>
                <a:gd name="T6" fmla="*/ 10 w 42"/>
                <a:gd name="T7" fmla="*/ 12 h 41"/>
                <a:gd name="T8" fmla="*/ 0 w 42"/>
                <a:gd name="T9" fmla="*/ 25 h 41"/>
                <a:gd name="T10" fmla="*/ 12 w 42"/>
                <a:gd name="T11" fmla="*/ 41 h 41"/>
                <a:gd name="T12" fmla="*/ 18 w 42"/>
                <a:gd name="T13" fmla="*/ 39 h 41"/>
                <a:gd name="T14" fmla="*/ 22 w 42"/>
                <a:gd name="T15" fmla="*/ 32 h 41"/>
                <a:gd name="T16" fmla="*/ 32 w 42"/>
                <a:gd name="T17" fmla="*/ 29 h 41"/>
                <a:gd name="T18" fmla="*/ 36 w 42"/>
                <a:gd name="T19" fmla="*/ 22 h 41"/>
                <a:gd name="T20" fmla="*/ 42 w 42"/>
                <a:gd name="T21" fmla="*/ 12 h 41"/>
                <a:gd name="T22" fmla="*/ 36 w 42"/>
                <a:gd name="T23" fmla="*/ 6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2" h="41">
                  <a:moveTo>
                    <a:pt x="36" y="6"/>
                  </a:moveTo>
                  <a:lnTo>
                    <a:pt x="29" y="0"/>
                  </a:lnTo>
                  <a:lnTo>
                    <a:pt x="20" y="4"/>
                  </a:lnTo>
                  <a:lnTo>
                    <a:pt x="10" y="12"/>
                  </a:lnTo>
                  <a:lnTo>
                    <a:pt x="0" y="25"/>
                  </a:lnTo>
                  <a:lnTo>
                    <a:pt x="12" y="41"/>
                  </a:lnTo>
                  <a:lnTo>
                    <a:pt x="18" y="39"/>
                  </a:lnTo>
                  <a:lnTo>
                    <a:pt x="22" y="32"/>
                  </a:lnTo>
                  <a:lnTo>
                    <a:pt x="32" y="29"/>
                  </a:lnTo>
                  <a:lnTo>
                    <a:pt x="36" y="22"/>
                  </a:lnTo>
                  <a:lnTo>
                    <a:pt x="42" y="12"/>
                  </a:lnTo>
                  <a:lnTo>
                    <a:pt x="36" y="6"/>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grpSp>
      <p:cxnSp>
        <p:nvCxnSpPr>
          <p:cNvPr id="465" name="Straight Connector 464">
            <a:extLst>
              <a:ext uri="{FF2B5EF4-FFF2-40B4-BE49-F238E27FC236}">
                <a16:creationId xmlns:a16="http://schemas.microsoft.com/office/drawing/2014/main" id="{0E2DAC2B-E0A2-B74F-B23A-84AB281C1E07}"/>
              </a:ext>
            </a:extLst>
          </p:cNvPr>
          <p:cNvCxnSpPr/>
          <p:nvPr userDrawn="1"/>
        </p:nvCxnSpPr>
        <p:spPr>
          <a:xfrm>
            <a:off x="4625975" y="4620471"/>
            <a:ext cx="5400675" cy="0"/>
          </a:xfrm>
          <a:prstGeom prst="line">
            <a:avLst/>
          </a:prstGeom>
          <a:ln w="6350">
            <a:solidFill>
              <a:srgbClr val="A7A8AA"/>
            </a:solidFill>
          </a:ln>
        </p:spPr>
        <p:style>
          <a:lnRef idx="1">
            <a:schemeClr val="accent1"/>
          </a:lnRef>
          <a:fillRef idx="0">
            <a:schemeClr val="accent1"/>
          </a:fillRef>
          <a:effectRef idx="0">
            <a:schemeClr val="accent1"/>
          </a:effectRef>
          <a:fontRef idx="minor">
            <a:schemeClr val="tx1"/>
          </a:fontRef>
        </p:style>
      </p:cxnSp>
      <p:sp>
        <p:nvSpPr>
          <p:cNvPr id="466" name="Text Placeholder 6">
            <a:extLst>
              <a:ext uri="{FF2B5EF4-FFF2-40B4-BE49-F238E27FC236}">
                <a16:creationId xmlns:a16="http://schemas.microsoft.com/office/drawing/2014/main" id="{776C24D7-AC3A-2449-9A3A-90A2B61AA22C}"/>
              </a:ext>
            </a:extLst>
          </p:cNvPr>
          <p:cNvSpPr>
            <a:spLocks noGrp="1"/>
          </p:cNvSpPr>
          <p:nvPr>
            <p:ph type="body" sz="quarter" idx="74" hasCustomPrompt="1"/>
          </p:nvPr>
        </p:nvSpPr>
        <p:spPr>
          <a:xfrm>
            <a:off x="708029" y="1764000"/>
            <a:ext cx="2981321" cy="224711"/>
          </a:xfrm>
          <a:prstGeom prst="rect">
            <a:avLst/>
          </a:prstGeom>
        </p:spPr>
        <p:txBody>
          <a:bodyPr lIns="0" tIns="0" rIns="0" bIns="0"/>
          <a:lstStyle>
            <a:lvl1pPr marL="0" indent="0">
              <a:buNone/>
              <a:defRPr sz="1400" baseline="0">
                <a:solidFill>
                  <a:srgbClr val="00205B"/>
                </a:solidFill>
                <a:latin typeface="Deutsche Bank Text" charset="0"/>
                <a:ea typeface="Deutsche Bank Text" charset="0"/>
                <a:cs typeface="Deutsche Bank Text" charset="0"/>
              </a:defRPr>
            </a:lvl1pPr>
            <a:lvl2pPr marL="455783" indent="0">
              <a:buNone/>
              <a:defRPr>
                <a:solidFill>
                  <a:srgbClr val="00205B"/>
                </a:solidFill>
                <a:latin typeface="Deutsche Bank Text Beta" charset="0"/>
                <a:ea typeface="Deutsche Bank Text Beta" charset="0"/>
                <a:cs typeface="Deutsche Bank Text Beta" charset="0"/>
              </a:defRPr>
            </a:lvl2pPr>
            <a:lvl3pPr marL="911566" indent="0">
              <a:buNone/>
              <a:defRPr>
                <a:solidFill>
                  <a:srgbClr val="00205B"/>
                </a:solidFill>
                <a:latin typeface="Deutsche Bank Text Beta" charset="0"/>
                <a:ea typeface="Deutsche Bank Text Beta" charset="0"/>
                <a:cs typeface="Deutsche Bank Text Beta" charset="0"/>
              </a:defRPr>
            </a:lvl3pPr>
            <a:lvl4pPr marL="1367348" indent="0">
              <a:buNone/>
              <a:defRPr>
                <a:solidFill>
                  <a:srgbClr val="00205B"/>
                </a:solidFill>
                <a:latin typeface="Deutsche Bank Text Beta" charset="0"/>
                <a:ea typeface="Deutsche Bank Text Beta" charset="0"/>
                <a:cs typeface="Deutsche Bank Text Beta" charset="0"/>
              </a:defRPr>
            </a:lvl4pPr>
            <a:lvl5pPr marL="1823131" indent="0">
              <a:buNone/>
              <a:defRPr>
                <a:solidFill>
                  <a:srgbClr val="00205B"/>
                </a:solidFill>
                <a:latin typeface="Deutsche Bank Text Beta" charset="0"/>
                <a:ea typeface="Deutsche Bank Text Beta" charset="0"/>
                <a:cs typeface="Deutsche Bank Text Beta" charset="0"/>
              </a:defRPr>
            </a:lvl5pPr>
          </a:lstStyle>
          <a:p>
            <a:pPr lvl="0"/>
            <a:r>
              <a:rPr lang="en-US" dirty="0"/>
              <a:t>Deutsche Bank Text Dark Blue 14pt</a:t>
            </a:r>
          </a:p>
        </p:txBody>
      </p:sp>
      <p:sp>
        <p:nvSpPr>
          <p:cNvPr id="467" name="Text Placeholder 8">
            <a:extLst>
              <a:ext uri="{FF2B5EF4-FFF2-40B4-BE49-F238E27FC236}">
                <a16:creationId xmlns:a16="http://schemas.microsoft.com/office/drawing/2014/main" id="{F7679785-8FFD-4745-9DC1-679955EA0B3F}"/>
              </a:ext>
            </a:extLst>
          </p:cNvPr>
          <p:cNvSpPr>
            <a:spLocks noGrp="1"/>
          </p:cNvSpPr>
          <p:nvPr>
            <p:ph type="body" sz="quarter" idx="73" hasCustomPrompt="1"/>
          </p:nvPr>
        </p:nvSpPr>
        <p:spPr>
          <a:xfrm>
            <a:off x="701675" y="2160885"/>
            <a:ext cx="3134620" cy="3935081"/>
          </a:xfrm>
          <a:prstGeom prst="rect">
            <a:avLst/>
          </a:prstGeom>
        </p:spPr>
        <p:txBody>
          <a:bodyPr lIns="0" tIns="0" rIns="0" bIns="0"/>
          <a:lstStyle>
            <a:lvl1pPr marL="252000" indent="-252000">
              <a:lnSpc>
                <a:spcPts val="1400"/>
              </a:lnSpc>
              <a:spcBef>
                <a:spcPts val="1400"/>
              </a:spcBef>
              <a:defRPr sz="1200" baseline="0">
                <a:solidFill>
                  <a:srgbClr val="535B61"/>
                </a:solidFill>
                <a:latin typeface="Deutsche Bank Text" charset="0"/>
                <a:ea typeface="Deutsche Bank Text" charset="0"/>
                <a:cs typeface="Deutsche Bank Text" charset="0"/>
              </a:defRPr>
            </a:lvl1pPr>
            <a:lvl2pPr>
              <a:defRPr sz="1400">
                <a:solidFill>
                  <a:srgbClr val="535B61"/>
                </a:solidFill>
                <a:latin typeface="Deutsche Bank Text Beta" charset="0"/>
                <a:ea typeface="Deutsche Bank Text Beta" charset="0"/>
                <a:cs typeface="Deutsche Bank Text Beta" charset="0"/>
              </a:defRPr>
            </a:lvl2pPr>
            <a:lvl3pPr>
              <a:defRPr sz="1400">
                <a:solidFill>
                  <a:srgbClr val="535B61"/>
                </a:solidFill>
                <a:latin typeface="Deutsche Bank Text Beta" charset="0"/>
                <a:ea typeface="Deutsche Bank Text Beta" charset="0"/>
                <a:cs typeface="Deutsche Bank Text Beta" charset="0"/>
              </a:defRPr>
            </a:lvl3pPr>
            <a:lvl4pPr>
              <a:defRPr sz="1400">
                <a:solidFill>
                  <a:srgbClr val="535B61"/>
                </a:solidFill>
                <a:latin typeface="Deutsche Bank Text Beta" charset="0"/>
                <a:ea typeface="Deutsche Bank Text Beta" charset="0"/>
                <a:cs typeface="Deutsche Bank Text Beta" charset="0"/>
              </a:defRPr>
            </a:lvl4pPr>
            <a:lvl5pPr>
              <a:defRPr sz="1400">
                <a:solidFill>
                  <a:srgbClr val="535B61"/>
                </a:solidFill>
                <a:latin typeface="Deutsche Bank Text Beta" charset="0"/>
                <a:ea typeface="Deutsche Bank Text Beta" charset="0"/>
                <a:cs typeface="Deutsche Bank Text Beta" charset="0"/>
              </a:defRPr>
            </a:lvl5pPr>
          </a:lstStyle>
          <a:p>
            <a:pPr lvl="0"/>
            <a:r>
              <a:rPr lang="en-US" dirty="0"/>
              <a:t>Deutsche Bank Text Dark Grey 12pt</a:t>
            </a:r>
          </a:p>
        </p:txBody>
      </p:sp>
      <p:sp>
        <p:nvSpPr>
          <p:cNvPr id="468" name="TextBox 467">
            <a:extLst>
              <a:ext uri="{FF2B5EF4-FFF2-40B4-BE49-F238E27FC236}">
                <a16:creationId xmlns:a16="http://schemas.microsoft.com/office/drawing/2014/main" id="{5A6FA204-93F0-F74C-8D9E-4411BB580A58}"/>
              </a:ext>
            </a:extLst>
          </p:cNvPr>
          <p:cNvSpPr txBox="1"/>
          <p:nvPr userDrawn="1"/>
        </p:nvSpPr>
        <p:spPr>
          <a:xfrm>
            <a:off x="4864707" y="4714882"/>
            <a:ext cx="439223" cy="123111"/>
          </a:xfrm>
          <a:prstGeom prst="rect">
            <a:avLst/>
          </a:prstGeom>
          <a:noFill/>
        </p:spPr>
        <p:txBody>
          <a:bodyPr wrap="none" lIns="0" tIns="0" rIns="0" bIns="0" rtlCol="0">
            <a:spAutoFit/>
          </a:bodyPr>
          <a:lstStyle/>
          <a:p>
            <a:r>
              <a:rPr lang="en-US" sz="800" dirty="0">
                <a:solidFill>
                  <a:srgbClr val="00205B"/>
                </a:solidFill>
                <a:latin typeface="Deutsche Bank Text" charset="0"/>
                <a:ea typeface="Deutsche Bank Text" charset="0"/>
                <a:cs typeface="Deutsche Bank Text" charset="0"/>
              </a:rPr>
              <a:t>Americas</a:t>
            </a:r>
          </a:p>
        </p:txBody>
      </p:sp>
      <p:sp>
        <p:nvSpPr>
          <p:cNvPr id="469" name="Oval 468">
            <a:extLst>
              <a:ext uri="{FF2B5EF4-FFF2-40B4-BE49-F238E27FC236}">
                <a16:creationId xmlns:a16="http://schemas.microsoft.com/office/drawing/2014/main" id="{B6D274DC-6B8D-B149-B458-BAB4BD8D65D9}"/>
              </a:ext>
            </a:extLst>
          </p:cNvPr>
          <p:cNvSpPr/>
          <p:nvPr userDrawn="1"/>
        </p:nvSpPr>
        <p:spPr>
          <a:xfrm>
            <a:off x="4625975" y="4737088"/>
            <a:ext cx="175689" cy="175689"/>
          </a:xfrm>
          <a:prstGeom prst="ellipse">
            <a:avLst/>
          </a:prstGeom>
          <a:solidFill>
            <a:srgbClr val="00205B"/>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dirty="0"/>
          </a:p>
        </p:txBody>
      </p:sp>
      <p:sp>
        <p:nvSpPr>
          <p:cNvPr id="470" name="Text Placeholder 238">
            <a:extLst>
              <a:ext uri="{FF2B5EF4-FFF2-40B4-BE49-F238E27FC236}">
                <a16:creationId xmlns:a16="http://schemas.microsoft.com/office/drawing/2014/main" id="{3F1BD8AD-84C8-BE46-8164-24E01E76E154}"/>
              </a:ext>
            </a:extLst>
          </p:cNvPr>
          <p:cNvSpPr>
            <a:spLocks noGrp="1"/>
          </p:cNvSpPr>
          <p:nvPr>
            <p:ph type="body" sz="quarter" idx="75" hasCustomPrompt="1"/>
          </p:nvPr>
        </p:nvSpPr>
        <p:spPr>
          <a:xfrm>
            <a:off x="4867275" y="4897277"/>
            <a:ext cx="735668" cy="185856"/>
          </a:xfrm>
          <a:prstGeom prst="rect">
            <a:avLst/>
          </a:prstGeom>
        </p:spPr>
        <p:txBody>
          <a:bodyPr lIns="0" tIns="0" rIns="0" bIns="0"/>
          <a:lstStyle>
            <a:lvl1pPr marL="0" indent="0">
              <a:buNone/>
              <a:defRPr sz="1400">
                <a:solidFill>
                  <a:srgbClr val="00205B"/>
                </a:solidFill>
                <a:latin typeface="Deutsche Bank Text" charset="0"/>
                <a:ea typeface="Deutsche Bank Text" charset="0"/>
                <a:cs typeface="Deutsche Bank Text" charset="0"/>
              </a:defRPr>
            </a:lvl1pPr>
          </a:lstStyle>
          <a:p>
            <a:pPr lvl="0"/>
            <a:r>
              <a:rPr lang="en-US" dirty="0"/>
              <a:t>€</a:t>
            </a:r>
            <a:r>
              <a:rPr lang="en-US" dirty="0" err="1"/>
              <a:t>XX.Xbn</a:t>
            </a:r>
            <a:endParaRPr lang="en-US" dirty="0"/>
          </a:p>
        </p:txBody>
      </p:sp>
      <p:sp>
        <p:nvSpPr>
          <p:cNvPr id="471" name="TextBox 470">
            <a:extLst>
              <a:ext uri="{FF2B5EF4-FFF2-40B4-BE49-F238E27FC236}">
                <a16:creationId xmlns:a16="http://schemas.microsoft.com/office/drawing/2014/main" id="{D1F622C6-CC25-9048-9E75-7D4D6E0951E7}"/>
              </a:ext>
            </a:extLst>
          </p:cNvPr>
          <p:cNvSpPr txBox="1"/>
          <p:nvPr userDrawn="1"/>
        </p:nvSpPr>
        <p:spPr>
          <a:xfrm>
            <a:off x="5964884" y="4714882"/>
            <a:ext cx="426399" cy="123111"/>
          </a:xfrm>
          <a:prstGeom prst="rect">
            <a:avLst/>
          </a:prstGeom>
          <a:noFill/>
        </p:spPr>
        <p:txBody>
          <a:bodyPr wrap="none" lIns="0" tIns="0" rIns="0" bIns="0" rtlCol="0">
            <a:spAutoFit/>
          </a:bodyPr>
          <a:lstStyle/>
          <a:p>
            <a:r>
              <a:rPr lang="en-US" sz="800" dirty="0">
                <a:solidFill>
                  <a:srgbClr val="00205B"/>
                </a:solidFill>
                <a:latin typeface="Deutsche Bank Text" charset="0"/>
                <a:ea typeface="Deutsche Bank Text" charset="0"/>
                <a:cs typeface="Deutsche Bank Text" charset="0"/>
              </a:rPr>
              <a:t>Germany</a:t>
            </a:r>
          </a:p>
        </p:txBody>
      </p:sp>
      <p:sp>
        <p:nvSpPr>
          <p:cNvPr id="472" name="Oval 471">
            <a:extLst>
              <a:ext uri="{FF2B5EF4-FFF2-40B4-BE49-F238E27FC236}">
                <a16:creationId xmlns:a16="http://schemas.microsoft.com/office/drawing/2014/main" id="{D45C3996-6EE3-EA4C-813A-3A96D3CFF355}"/>
              </a:ext>
            </a:extLst>
          </p:cNvPr>
          <p:cNvSpPr/>
          <p:nvPr userDrawn="1"/>
        </p:nvSpPr>
        <p:spPr>
          <a:xfrm>
            <a:off x="5726152" y="4737088"/>
            <a:ext cx="175689" cy="175689"/>
          </a:xfrm>
          <a:prstGeom prst="ellipse">
            <a:avLst/>
          </a:prstGeom>
          <a:solidFill>
            <a:srgbClr val="F2A9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dirty="0"/>
          </a:p>
        </p:txBody>
      </p:sp>
      <p:sp>
        <p:nvSpPr>
          <p:cNvPr id="473" name="Text Placeholder 238">
            <a:extLst>
              <a:ext uri="{FF2B5EF4-FFF2-40B4-BE49-F238E27FC236}">
                <a16:creationId xmlns:a16="http://schemas.microsoft.com/office/drawing/2014/main" id="{FF4BB109-D972-A649-926C-638D3AF153AD}"/>
              </a:ext>
            </a:extLst>
          </p:cNvPr>
          <p:cNvSpPr>
            <a:spLocks noGrp="1"/>
          </p:cNvSpPr>
          <p:nvPr>
            <p:ph type="body" sz="quarter" idx="76" hasCustomPrompt="1"/>
          </p:nvPr>
        </p:nvSpPr>
        <p:spPr>
          <a:xfrm>
            <a:off x="5967452" y="4897277"/>
            <a:ext cx="735668" cy="185856"/>
          </a:xfrm>
          <a:prstGeom prst="rect">
            <a:avLst/>
          </a:prstGeom>
        </p:spPr>
        <p:txBody>
          <a:bodyPr lIns="0" tIns="0" rIns="0" bIns="0"/>
          <a:lstStyle>
            <a:lvl1pPr marL="0" indent="0">
              <a:buNone/>
              <a:defRPr sz="1400">
                <a:solidFill>
                  <a:srgbClr val="00205B"/>
                </a:solidFill>
                <a:latin typeface="Deutsche Bank Text" charset="0"/>
                <a:ea typeface="Deutsche Bank Text" charset="0"/>
                <a:cs typeface="Deutsche Bank Text" charset="0"/>
              </a:defRPr>
            </a:lvl1pPr>
          </a:lstStyle>
          <a:p>
            <a:pPr lvl="0"/>
            <a:r>
              <a:rPr lang="en-US" dirty="0"/>
              <a:t>€</a:t>
            </a:r>
            <a:r>
              <a:rPr lang="en-US" dirty="0" err="1"/>
              <a:t>XX.Xbn</a:t>
            </a:r>
            <a:endParaRPr lang="en-US" dirty="0"/>
          </a:p>
        </p:txBody>
      </p:sp>
      <p:sp>
        <p:nvSpPr>
          <p:cNvPr id="474" name="TextBox 473">
            <a:extLst>
              <a:ext uri="{FF2B5EF4-FFF2-40B4-BE49-F238E27FC236}">
                <a16:creationId xmlns:a16="http://schemas.microsoft.com/office/drawing/2014/main" id="{43C07F7C-DCE1-4A4F-A97D-CBA8A767679D}"/>
              </a:ext>
            </a:extLst>
          </p:cNvPr>
          <p:cNvSpPr txBox="1"/>
          <p:nvPr userDrawn="1"/>
        </p:nvSpPr>
        <p:spPr>
          <a:xfrm>
            <a:off x="7148000" y="4714882"/>
            <a:ext cx="298159" cy="123111"/>
          </a:xfrm>
          <a:prstGeom prst="rect">
            <a:avLst/>
          </a:prstGeom>
          <a:noFill/>
        </p:spPr>
        <p:txBody>
          <a:bodyPr wrap="none" lIns="0" tIns="0" rIns="0" bIns="0" rtlCol="0">
            <a:spAutoFit/>
          </a:bodyPr>
          <a:lstStyle/>
          <a:p>
            <a:r>
              <a:rPr lang="en-US" sz="800" dirty="0">
                <a:solidFill>
                  <a:srgbClr val="00205B"/>
                </a:solidFill>
                <a:latin typeface="Deutsche Bank Text" charset="0"/>
                <a:ea typeface="Deutsche Bank Text" charset="0"/>
                <a:cs typeface="Deutsche Bank Text" charset="0"/>
              </a:rPr>
              <a:t>EMEA</a:t>
            </a:r>
          </a:p>
        </p:txBody>
      </p:sp>
      <p:sp>
        <p:nvSpPr>
          <p:cNvPr id="475" name="Oval 474">
            <a:extLst>
              <a:ext uri="{FF2B5EF4-FFF2-40B4-BE49-F238E27FC236}">
                <a16:creationId xmlns:a16="http://schemas.microsoft.com/office/drawing/2014/main" id="{ECB13144-2058-0A4F-998B-C126F8119AC9}"/>
              </a:ext>
            </a:extLst>
          </p:cNvPr>
          <p:cNvSpPr/>
          <p:nvPr userDrawn="1"/>
        </p:nvSpPr>
        <p:spPr>
          <a:xfrm>
            <a:off x="6909268" y="4737088"/>
            <a:ext cx="175689" cy="175689"/>
          </a:xfrm>
          <a:prstGeom prst="ellipse">
            <a:avLst/>
          </a:prstGeom>
          <a:solidFill>
            <a:srgbClr val="00A3E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dirty="0"/>
          </a:p>
        </p:txBody>
      </p:sp>
      <p:sp>
        <p:nvSpPr>
          <p:cNvPr id="476" name="Text Placeholder 238">
            <a:extLst>
              <a:ext uri="{FF2B5EF4-FFF2-40B4-BE49-F238E27FC236}">
                <a16:creationId xmlns:a16="http://schemas.microsoft.com/office/drawing/2014/main" id="{06EB3B32-7781-EF40-BA00-D46F9EE20D97}"/>
              </a:ext>
            </a:extLst>
          </p:cNvPr>
          <p:cNvSpPr>
            <a:spLocks noGrp="1"/>
          </p:cNvSpPr>
          <p:nvPr>
            <p:ph type="body" sz="quarter" idx="77" hasCustomPrompt="1"/>
          </p:nvPr>
        </p:nvSpPr>
        <p:spPr>
          <a:xfrm>
            <a:off x="7150568" y="4897277"/>
            <a:ext cx="735668" cy="185856"/>
          </a:xfrm>
          <a:prstGeom prst="rect">
            <a:avLst/>
          </a:prstGeom>
        </p:spPr>
        <p:txBody>
          <a:bodyPr lIns="0" tIns="0" rIns="0" bIns="0"/>
          <a:lstStyle>
            <a:lvl1pPr marL="0" indent="0">
              <a:buNone/>
              <a:defRPr sz="1400">
                <a:solidFill>
                  <a:srgbClr val="00205B"/>
                </a:solidFill>
                <a:latin typeface="Deutsche Bank Text" charset="0"/>
                <a:ea typeface="Deutsche Bank Text" charset="0"/>
                <a:cs typeface="Deutsche Bank Text" charset="0"/>
              </a:defRPr>
            </a:lvl1pPr>
          </a:lstStyle>
          <a:p>
            <a:pPr lvl="0"/>
            <a:r>
              <a:rPr lang="en-US" dirty="0"/>
              <a:t>€</a:t>
            </a:r>
            <a:r>
              <a:rPr lang="en-US" dirty="0" err="1"/>
              <a:t>XX.Xbn</a:t>
            </a:r>
            <a:endParaRPr lang="en-US" dirty="0"/>
          </a:p>
        </p:txBody>
      </p:sp>
      <p:sp>
        <p:nvSpPr>
          <p:cNvPr id="477" name="TextBox 476">
            <a:extLst>
              <a:ext uri="{FF2B5EF4-FFF2-40B4-BE49-F238E27FC236}">
                <a16:creationId xmlns:a16="http://schemas.microsoft.com/office/drawing/2014/main" id="{B12CB39B-3420-B44A-9E93-0F3D0A6C7261}"/>
              </a:ext>
            </a:extLst>
          </p:cNvPr>
          <p:cNvSpPr txBox="1"/>
          <p:nvPr userDrawn="1"/>
        </p:nvSpPr>
        <p:spPr>
          <a:xfrm>
            <a:off x="8181744" y="4714882"/>
            <a:ext cx="285335" cy="123111"/>
          </a:xfrm>
          <a:prstGeom prst="rect">
            <a:avLst/>
          </a:prstGeom>
          <a:noFill/>
        </p:spPr>
        <p:txBody>
          <a:bodyPr wrap="none" lIns="0" tIns="0" rIns="0" bIns="0" rtlCol="0">
            <a:spAutoFit/>
          </a:bodyPr>
          <a:lstStyle/>
          <a:p>
            <a:r>
              <a:rPr lang="en-US" sz="800" dirty="0">
                <a:solidFill>
                  <a:srgbClr val="00205B"/>
                </a:solidFill>
                <a:latin typeface="Deutsche Bank Text" charset="0"/>
                <a:ea typeface="Deutsche Bank Text" charset="0"/>
                <a:cs typeface="Deutsche Bank Text" charset="0"/>
              </a:rPr>
              <a:t>APAC</a:t>
            </a:r>
          </a:p>
        </p:txBody>
      </p:sp>
      <p:sp>
        <p:nvSpPr>
          <p:cNvPr id="478" name="Oval 477">
            <a:extLst>
              <a:ext uri="{FF2B5EF4-FFF2-40B4-BE49-F238E27FC236}">
                <a16:creationId xmlns:a16="http://schemas.microsoft.com/office/drawing/2014/main" id="{F6F042CF-FDDF-C640-95B1-5EDCB6979E15}"/>
              </a:ext>
            </a:extLst>
          </p:cNvPr>
          <p:cNvSpPr/>
          <p:nvPr userDrawn="1"/>
        </p:nvSpPr>
        <p:spPr>
          <a:xfrm>
            <a:off x="7943012" y="4737088"/>
            <a:ext cx="175689" cy="175689"/>
          </a:xfrm>
          <a:prstGeom prst="ellipse">
            <a:avLst/>
          </a:prstGeom>
          <a:solidFill>
            <a:srgbClr val="006287"/>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dirty="0"/>
          </a:p>
        </p:txBody>
      </p:sp>
      <p:sp>
        <p:nvSpPr>
          <p:cNvPr id="479" name="Text Placeholder 238">
            <a:extLst>
              <a:ext uri="{FF2B5EF4-FFF2-40B4-BE49-F238E27FC236}">
                <a16:creationId xmlns:a16="http://schemas.microsoft.com/office/drawing/2014/main" id="{2C68C5C0-4FA7-7644-984D-F738582D7B12}"/>
              </a:ext>
            </a:extLst>
          </p:cNvPr>
          <p:cNvSpPr>
            <a:spLocks noGrp="1"/>
          </p:cNvSpPr>
          <p:nvPr>
            <p:ph type="body" sz="quarter" idx="78" hasCustomPrompt="1"/>
          </p:nvPr>
        </p:nvSpPr>
        <p:spPr>
          <a:xfrm>
            <a:off x="8184312" y="4897277"/>
            <a:ext cx="735668" cy="185856"/>
          </a:xfrm>
          <a:prstGeom prst="rect">
            <a:avLst/>
          </a:prstGeom>
        </p:spPr>
        <p:txBody>
          <a:bodyPr lIns="0" tIns="0" rIns="0" bIns="0"/>
          <a:lstStyle>
            <a:lvl1pPr marL="0" indent="0">
              <a:buNone/>
              <a:defRPr sz="1400">
                <a:solidFill>
                  <a:srgbClr val="00205B"/>
                </a:solidFill>
                <a:latin typeface="Deutsche Bank Text" charset="0"/>
                <a:ea typeface="Deutsche Bank Text" charset="0"/>
                <a:cs typeface="Deutsche Bank Text" charset="0"/>
              </a:defRPr>
            </a:lvl1pPr>
          </a:lstStyle>
          <a:p>
            <a:pPr lvl="0"/>
            <a:r>
              <a:rPr lang="en-US" dirty="0"/>
              <a:t>€</a:t>
            </a:r>
            <a:r>
              <a:rPr lang="en-US" dirty="0" err="1"/>
              <a:t>XX.Xbn</a:t>
            </a:r>
            <a:endParaRPr lang="en-US" dirty="0"/>
          </a:p>
        </p:txBody>
      </p:sp>
      <p:sp>
        <p:nvSpPr>
          <p:cNvPr id="480" name="Text Placeholder 6">
            <a:extLst>
              <a:ext uri="{FF2B5EF4-FFF2-40B4-BE49-F238E27FC236}">
                <a16:creationId xmlns:a16="http://schemas.microsoft.com/office/drawing/2014/main" id="{B674189B-127E-7940-9DB9-B74E7CFA6484}"/>
              </a:ext>
            </a:extLst>
          </p:cNvPr>
          <p:cNvSpPr>
            <a:spLocks noGrp="1"/>
          </p:cNvSpPr>
          <p:nvPr>
            <p:ph type="body" sz="quarter" idx="72" hasCustomPrompt="1"/>
          </p:nvPr>
        </p:nvSpPr>
        <p:spPr>
          <a:xfrm>
            <a:off x="702650" y="6764338"/>
            <a:ext cx="9324000" cy="268287"/>
          </a:xfrm>
          <a:prstGeom prst="rect">
            <a:avLst/>
          </a:prstGeom>
        </p:spPr>
        <p:txBody>
          <a:bodyPr lIns="0" tIns="0" rIns="0" bIns="0" anchor="b"/>
          <a:lstStyle>
            <a:lvl1pPr marL="0" indent="0">
              <a:lnSpc>
                <a:spcPts val="800"/>
              </a:lnSpc>
              <a:spcBef>
                <a:spcPts val="0"/>
              </a:spcBef>
              <a:buNone/>
              <a:defRPr sz="800">
                <a:solidFill>
                  <a:srgbClr val="535B61"/>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8pt</a:t>
            </a:r>
          </a:p>
        </p:txBody>
      </p:sp>
      <p:sp>
        <p:nvSpPr>
          <p:cNvPr id="481" name="Text Placeholder 2">
            <a:extLst>
              <a:ext uri="{FF2B5EF4-FFF2-40B4-BE49-F238E27FC236}">
                <a16:creationId xmlns:a16="http://schemas.microsoft.com/office/drawing/2014/main" id="{641FA9E6-EBC9-0143-8CA8-2A54D1986D68}"/>
              </a:ext>
            </a:extLst>
          </p:cNvPr>
          <p:cNvSpPr>
            <a:spLocks noGrp="1"/>
          </p:cNvSpPr>
          <p:nvPr>
            <p:ph type="body" sz="quarter" idx="62" hasCustomPrompt="1"/>
          </p:nvPr>
        </p:nvSpPr>
        <p:spPr>
          <a:xfrm>
            <a:off x="701675" y="335443"/>
            <a:ext cx="2880000" cy="144000"/>
          </a:xfrm>
          <a:prstGeom prst="rect">
            <a:avLst/>
          </a:prstGeom>
        </p:spPr>
        <p:txBody>
          <a:bodyPr lIns="0" tIns="0" rIns="0" bIns="0"/>
          <a:lstStyle>
            <a:lvl1pPr marL="0" indent="0">
              <a:buNone/>
              <a:defRPr sz="997" b="0" i="0" baseline="0">
                <a:solidFill>
                  <a:srgbClr val="00A3E0"/>
                </a:solidFill>
                <a:latin typeface="Deutsche Bank Text" charset="0"/>
                <a:ea typeface="Deutsche Bank Text" charset="0"/>
                <a:cs typeface="Deutsche Bank Text" charset="0"/>
              </a:defRPr>
            </a:lvl1pPr>
            <a:lvl2pPr marL="455783" indent="0">
              <a:buNone/>
              <a:defRPr/>
            </a:lvl2pPr>
            <a:lvl3pPr marL="911565" indent="0">
              <a:buNone/>
              <a:defRPr/>
            </a:lvl3pPr>
            <a:lvl4pPr marL="1367348" indent="0">
              <a:buNone/>
              <a:defRPr/>
            </a:lvl4pPr>
            <a:lvl5pPr marL="1823131" indent="0">
              <a:buNone/>
              <a:defRPr/>
            </a:lvl5pPr>
          </a:lstStyle>
          <a:p>
            <a:pPr lvl="0"/>
            <a:r>
              <a:rPr lang="en-US" dirty="0"/>
              <a:t>Deutsche Bank Text Bright Blue 10pt</a:t>
            </a:r>
          </a:p>
        </p:txBody>
      </p:sp>
      <p:sp>
        <p:nvSpPr>
          <p:cNvPr id="482" name="Text Placeholder 5">
            <a:extLst>
              <a:ext uri="{FF2B5EF4-FFF2-40B4-BE49-F238E27FC236}">
                <a16:creationId xmlns:a16="http://schemas.microsoft.com/office/drawing/2014/main" id="{060DD04D-1144-F24F-81C2-8D23236A2317}"/>
              </a:ext>
            </a:extLst>
          </p:cNvPr>
          <p:cNvSpPr>
            <a:spLocks noGrp="1"/>
          </p:cNvSpPr>
          <p:nvPr>
            <p:ph type="body" sz="quarter" idx="63" hasCustomPrompt="1"/>
          </p:nvPr>
        </p:nvSpPr>
        <p:spPr>
          <a:xfrm>
            <a:off x="701674" y="596628"/>
            <a:ext cx="8532813" cy="570080"/>
          </a:xfrm>
          <a:prstGeom prst="rect">
            <a:avLst/>
          </a:prstGeom>
        </p:spPr>
        <p:txBody>
          <a:bodyPr lIns="0" tIns="0" rIns="0" bIns="0"/>
          <a:lstStyle>
            <a:lvl1pPr marL="0" marR="0" indent="0" algn="l" defTabSz="911565" rtl="0" eaLnBrk="1" fontAlgn="auto" latinLnBrk="0" hangingPunct="1">
              <a:lnSpc>
                <a:spcPts val="4000"/>
              </a:lnSpc>
              <a:spcBef>
                <a:spcPts val="0"/>
              </a:spcBef>
              <a:spcAft>
                <a:spcPts val="0"/>
              </a:spcAft>
              <a:buClrTx/>
              <a:buSzTx/>
              <a:buFont typeface="Arial"/>
              <a:buNone/>
              <a:tabLst/>
              <a:defRPr sz="2800" baseline="0">
                <a:solidFill>
                  <a:srgbClr val="00205B"/>
                </a:solidFill>
                <a:latin typeface="Deutsche Bank Display" charset="0"/>
                <a:ea typeface="Deutsche Bank Display" charset="0"/>
                <a:cs typeface="Deutsche Bank Display" charset="0"/>
              </a:defRPr>
            </a:lvl1pPr>
            <a:lvl2pPr marL="455783" indent="0">
              <a:buNone/>
              <a:defRPr sz="3600">
                <a:latin typeface="Deutsche Bank Display Beta" charset="0"/>
                <a:ea typeface="Deutsche Bank Display Beta" charset="0"/>
                <a:cs typeface="Deutsche Bank Display Beta" charset="0"/>
              </a:defRPr>
            </a:lvl2pPr>
            <a:lvl3pPr marL="911566" indent="0">
              <a:buNone/>
              <a:defRPr sz="3600">
                <a:latin typeface="Deutsche Bank Display Beta" charset="0"/>
                <a:ea typeface="Deutsche Bank Display Beta" charset="0"/>
                <a:cs typeface="Deutsche Bank Display Beta" charset="0"/>
              </a:defRPr>
            </a:lvl3pPr>
            <a:lvl4pPr marL="1367348" indent="0">
              <a:buNone/>
              <a:defRPr sz="3600">
                <a:latin typeface="Deutsche Bank Display Beta" charset="0"/>
                <a:ea typeface="Deutsche Bank Display Beta" charset="0"/>
                <a:cs typeface="Deutsche Bank Display Beta" charset="0"/>
              </a:defRPr>
            </a:lvl4pPr>
            <a:lvl5pPr marL="1823131" indent="0">
              <a:buNone/>
              <a:defRPr sz="3600">
                <a:latin typeface="Deutsche Bank Display Beta" charset="0"/>
                <a:ea typeface="Deutsche Bank Display Beta" charset="0"/>
                <a:cs typeface="Deutsche Bank Display Beta" charset="0"/>
              </a:defRPr>
            </a:lvl5pPr>
          </a:lstStyle>
          <a:p>
            <a:pPr lvl="0"/>
            <a:r>
              <a:rPr lang="en-US" dirty="0"/>
              <a:t>Deutsche Bank Display Dark Blue 28pt</a:t>
            </a:r>
          </a:p>
        </p:txBody>
      </p:sp>
    </p:spTree>
    <p:extLst>
      <p:ext uri="{BB962C8B-B14F-4D97-AF65-F5344CB8AC3E}">
        <p14:creationId xmlns:p14="http://schemas.microsoft.com/office/powerpoint/2010/main" val="3963167067"/>
      </p:ext>
    </p:extLst>
  </p:cSld>
  <p:clrMapOvr>
    <a:masterClrMapping/>
  </p:clrMapOvr>
</p:sldLayout>
</file>

<file path=ppt/slideLayouts/slideLayout302.xml><?xml version="1.0" encoding="utf-8"?>
<p:sldLayout xmlns:a="http://schemas.openxmlformats.org/drawingml/2006/main" xmlns:r="http://schemas.openxmlformats.org/officeDocument/2006/relationships" xmlns:p="http://schemas.openxmlformats.org/presentationml/2006/main" preserve="1" userDrawn="1">
  <p:cSld name="4_1 Column Text/1 Column Map">
    <p:spTree>
      <p:nvGrpSpPr>
        <p:cNvPr id="1" name=""/>
        <p:cNvGrpSpPr/>
        <p:nvPr/>
      </p:nvGrpSpPr>
      <p:grpSpPr>
        <a:xfrm>
          <a:off x="0" y="0"/>
          <a:ext cx="0" cy="0"/>
          <a:chOff x="0" y="0"/>
          <a:chExt cx="0" cy="0"/>
        </a:xfrm>
      </p:grpSpPr>
      <p:grpSp>
        <p:nvGrpSpPr>
          <p:cNvPr id="10" name="Group 9"/>
          <p:cNvGrpSpPr/>
          <p:nvPr userDrawn="1"/>
        </p:nvGrpSpPr>
        <p:grpSpPr>
          <a:xfrm>
            <a:off x="4728608" y="1875329"/>
            <a:ext cx="2278565" cy="2457402"/>
            <a:chOff x="720000" y="1735728"/>
            <a:chExt cx="3980771" cy="4293210"/>
          </a:xfrm>
          <a:solidFill>
            <a:srgbClr val="00205B"/>
          </a:solidFill>
        </p:grpSpPr>
        <p:sp>
          <p:nvSpPr>
            <p:cNvPr id="189" name="Freeform 188"/>
            <p:cNvSpPr>
              <a:spLocks noEditPoints="1"/>
            </p:cNvSpPr>
            <p:nvPr/>
          </p:nvSpPr>
          <p:spPr bwMode="auto">
            <a:xfrm>
              <a:off x="2883965" y="4952529"/>
              <a:ext cx="467840" cy="1065536"/>
            </a:xfrm>
            <a:custGeom>
              <a:avLst/>
              <a:gdLst>
                <a:gd name="T0" fmla="*/ 331 w 1160"/>
                <a:gd name="T1" fmla="*/ 82 h 2811"/>
                <a:gd name="T2" fmla="*/ 436 w 1160"/>
                <a:gd name="T3" fmla="*/ 17 h 2811"/>
                <a:gd name="T4" fmla="*/ 602 w 1160"/>
                <a:gd name="T5" fmla="*/ 174 h 2811"/>
                <a:gd name="T6" fmla="*/ 761 w 1160"/>
                <a:gd name="T7" fmla="*/ 250 h 2811"/>
                <a:gd name="T8" fmla="*/ 855 w 1160"/>
                <a:gd name="T9" fmla="*/ 321 h 2811"/>
                <a:gd name="T10" fmla="*/ 877 w 1160"/>
                <a:gd name="T11" fmla="*/ 473 h 2811"/>
                <a:gd name="T12" fmla="*/ 1016 w 1160"/>
                <a:gd name="T13" fmla="*/ 472 h 2811"/>
                <a:gd name="T14" fmla="*/ 1076 w 1160"/>
                <a:gd name="T15" fmla="*/ 332 h 2811"/>
                <a:gd name="T16" fmla="*/ 1153 w 1160"/>
                <a:gd name="T17" fmla="*/ 365 h 2811"/>
                <a:gd name="T18" fmla="*/ 1105 w 1160"/>
                <a:gd name="T19" fmla="*/ 480 h 2811"/>
                <a:gd name="T20" fmla="*/ 990 w 1160"/>
                <a:gd name="T21" fmla="*/ 597 h 2811"/>
                <a:gd name="T22" fmla="*/ 904 w 1160"/>
                <a:gd name="T23" fmla="*/ 781 h 2811"/>
                <a:gd name="T24" fmla="*/ 914 w 1160"/>
                <a:gd name="T25" fmla="*/ 953 h 2811"/>
                <a:gd name="T26" fmla="*/ 907 w 1160"/>
                <a:gd name="T27" fmla="*/ 1027 h 2811"/>
                <a:gd name="T28" fmla="*/ 1014 w 1160"/>
                <a:gd name="T29" fmla="*/ 1144 h 2811"/>
                <a:gd name="T30" fmla="*/ 1067 w 1160"/>
                <a:gd name="T31" fmla="*/ 1239 h 2811"/>
                <a:gd name="T32" fmla="*/ 1027 w 1160"/>
                <a:gd name="T33" fmla="*/ 1389 h 2811"/>
                <a:gd name="T34" fmla="*/ 797 w 1160"/>
                <a:gd name="T35" fmla="*/ 1452 h 2811"/>
                <a:gd name="T36" fmla="*/ 745 w 1160"/>
                <a:gd name="T37" fmla="*/ 1494 h 2811"/>
                <a:gd name="T38" fmla="*/ 770 w 1160"/>
                <a:gd name="T39" fmla="*/ 1600 h 2811"/>
                <a:gd name="T40" fmla="*/ 668 w 1160"/>
                <a:gd name="T41" fmla="*/ 1641 h 2811"/>
                <a:gd name="T42" fmla="*/ 573 w 1160"/>
                <a:gd name="T43" fmla="*/ 1632 h 2811"/>
                <a:gd name="T44" fmla="*/ 659 w 1160"/>
                <a:gd name="T45" fmla="*/ 1741 h 2811"/>
                <a:gd name="T46" fmla="*/ 722 w 1160"/>
                <a:gd name="T47" fmla="*/ 1759 h 2811"/>
                <a:gd name="T48" fmla="*/ 626 w 1160"/>
                <a:gd name="T49" fmla="*/ 1837 h 2811"/>
                <a:gd name="T50" fmla="*/ 639 w 1160"/>
                <a:gd name="T51" fmla="*/ 1966 h 2811"/>
                <a:gd name="T52" fmla="*/ 536 w 1160"/>
                <a:gd name="T53" fmla="*/ 2010 h 2811"/>
                <a:gd name="T54" fmla="*/ 623 w 1160"/>
                <a:gd name="T55" fmla="*/ 2134 h 2811"/>
                <a:gd name="T56" fmla="*/ 695 w 1160"/>
                <a:gd name="T57" fmla="*/ 2225 h 2811"/>
                <a:gd name="T58" fmla="*/ 626 w 1160"/>
                <a:gd name="T59" fmla="*/ 2369 h 2811"/>
                <a:gd name="T60" fmla="*/ 567 w 1160"/>
                <a:gd name="T61" fmla="*/ 2441 h 2811"/>
                <a:gd name="T62" fmla="*/ 683 w 1160"/>
                <a:gd name="T63" fmla="*/ 2574 h 2811"/>
                <a:gd name="T64" fmla="*/ 590 w 1160"/>
                <a:gd name="T65" fmla="*/ 2557 h 2811"/>
                <a:gd name="T66" fmla="*/ 383 w 1160"/>
                <a:gd name="T67" fmla="*/ 2498 h 2811"/>
                <a:gd name="T68" fmla="*/ 317 w 1160"/>
                <a:gd name="T69" fmla="*/ 2442 h 2811"/>
                <a:gd name="T70" fmla="*/ 241 w 1160"/>
                <a:gd name="T71" fmla="*/ 2324 h 2811"/>
                <a:gd name="T72" fmla="*/ 278 w 1160"/>
                <a:gd name="T73" fmla="*/ 2234 h 2811"/>
                <a:gd name="T74" fmla="*/ 264 w 1160"/>
                <a:gd name="T75" fmla="*/ 2121 h 2811"/>
                <a:gd name="T76" fmla="*/ 226 w 1160"/>
                <a:gd name="T77" fmla="*/ 1961 h 2811"/>
                <a:gd name="T78" fmla="*/ 232 w 1160"/>
                <a:gd name="T79" fmla="*/ 1914 h 2811"/>
                <a:gd name="T80" fmla="*/ 206 w 1160"/>
                <a:gd name="T81" fmla="*/ 1862 h 2811"/>
                <a:gd name="T82" fmla="*/ 119 w 1160"/>
                <a:gd name="T83" fmla="*/ 1733 h 2811"/>
                <a:gd name="T84" fmla="*/ 99 w 1160"/>
                <a:gd name="T85" fmla="*/ 1613 h 2811"/>
                <a:gd name="T86" fmla="*/ 88 w 1160"/>
                <a:gd name="T87" fmla="*/ 1451 h 2811"/>
                <a:gd name="T88" fmla="*/ 78 w 1160"/>
                <a:gd name="T89" fmla="*/ 1338 h 2811"/>
                <a:gd name="T90" fmla="*/ 98 w 1160"/>
                <a:gd name="T91" fmla="*/ 1204 h 2811"/>
                <a:gd name="T92" fmla="*/ 102 w 1160"/>
                <a:gd name="T93" fmla="*/ 1051 h 2811"/>
                <a:gd name="T94" fmla="*/ 63 w 1160"/>
                <a:gd name="T95" fmla="*/ 957 h 2811"/>
                <a:gd name="T96" fmla="*/ 27 w 1160"/>
                <a:gd name="T97" fmla="*/ 723 h 2811"/>
                <a:gd name="T98" fmla="*/ 17 w 1160"/>
                <a:gd name="T99" fmla="*/ 564 h 2811"/>
                <a:gd name="T100" fmla="*/ 94 w 1160"/>
                <a:gd name="T101" fmla="*/ 431 h 2811"/>
                <a:gd name="T102" fmla="*/ 77 w 1160"/>
                <a:gd name="T103" fmla="*/ 370 h 2811"/>
                <a:gd name="T104" fmla="*/ 128 w 1160"/>
                <a:gd name="T105" fmla="*/ 186 h 2811"/>
                <a:gd name="T106" fmla="*/ 130 w 1160"/>
                <a:gd name="T107" fmla="*/ 77 h 2811"/>
                <a:gd name="T108" fmla="*/ 281 w 1160"/>
                <a:gd name="T109" fmla="*/ 20 h 2811"/>
                <a:gd name="T110" fmla="*/ 889 w 1160"/>
                <a:gd name="T111" fmla="*/ 2811 h 2811"/>
                <a:gd name="T112" fmla="*/ 806 w 1160"/>
                <a:gd name="T113" fmla="*/ 2780 h 2811"/>
                <a:gd name="T114" fmla="*/ 662 w 1160"/>
                <a:gd name="T115" fmla="*/ 2598 h 2811"/>
                <a:gd name="T116" fmla="*/ 759 w 1160"/>
                <a:gd name="T117" fmla="*/ 2697 h 2811"/>
                <a:gd name="T118" fmla="*/ 959 w 1160"/>
                <a:gd name="T119" fmla="*/ 2766 h 28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160" h="2811">
                  <a:moveTo>
                    <a:pt x="281" y="20"/>
                  </a:moveTo>
                  <a:lnTo>
                    <a:pt x="331" y="82"/>
                  </a:lnTo>
                  <a:lnTo>
                    <a:pt x="352" y="13"/>
                  </a:lnTo>
                  <a:lnTo>
                    <a:pt x="436" y="17"/>
                  </a:lnTo>
                  <a:lnTo>
                    <a:pt x="450" y="35"/>
                  </a:lnTo>
                  <a:lnTo>
                    <a:pt x="602" y="174"/>
                  </a:lnTo>
                  <a:lnTo>
                    <a:pt x="663" y="187"/>
                  </a:lnTo>
                  <a:lnTo>
                    <a:pt x="761" y="250"/>
                  </a:lnTo>
                  <a:lnTo>
                    <a:pt x="840" y="283"/>
                  </a:lnTo>
                  <a:lnTo>
                    <a:pt x="855" y="321"/>
                  </a:lnTo>
                  <a:lnTo>
                    <a:pt x="801" y="450"/>
                  </a:lnTo>
                  <a:lnTo>
                    <a:pt x="877" y="473"/>
                  </a:lnTo>
                  <a:lnTo>
                    <a:pt x="960" y="486"/>
                  </a:lnTo>
                  <a:lnTo>
                    <a:pt x="1016" y="472"/>
                  </a:lnTo>
                  <a:lnTo>
                    <a:pt x="1074" y="407"/>
                  </a:lnTo>
                  <a:lnTo>
                    <a:pt x="1076" y="332"/>
                  </a:lnTo>
                  <a:lnTo>
                    <a:pt x="1111" y="316"/>
                  </a:lnTo>
                  <a:lnTo>
                    <a:pt x="1153" y="365"/>
                  </a:lnTo>
                  <a:lnTo>
                    <a:pt x="1160" y="433"/>
                  </a:lnTo>
                  <a:lnTo>
                    <a:pt x="1105" y="480"/>
                  </a:lnTo>
                  <a:lnTo>
                    <a:pt x="1060" y="514"/>
                  </a:lnTo>
                  <a:lnTo>
                    <a:pt x="990" y="597"/>
                  </a:lnTo>
                  <a:lnTo>
                    <a:pt x="911" y="713"/>
                  </a:lnTo>
                  <a:lnTo>
                    <a:pt x="904" y="781"/>
                  </a:lnTo>
                  <a:lnTo>
                    <a:pt x="899" y="868"/>
                  </a:lnTo>
                  <a:lnTo>
                    <a:pt x="914" y="953"/>
                  </a:lnTo>
                  <a:lnTo>
                    <a:pt x="902" y="972"/>
                  </a:lnTo>
                  <a:lnTo>
                    <a:pt x="907" y="1027"/>
                  </a:lnTo>
                  <a:lnTo>
                    <a:pt x="910" y="1071"/>
                  </a:lnTo>
                  <a:lnTo>
                    <a:pt x="1014" y="1144"/>
                  </a:lnTo>
                  <a:lnTo>
                    <a:pt x="1015" y="1202"/>
                  </a:lnTo>
                  <a:lnTo>
                    <a:pt x="1067" y="1239"/>
                  </a:lnTo>
                  <a:lnTo>
                    <a:pt x="1071" y="1280"/>
                  </a:lnTo>
                  <a:lnTo>
                    <a:pt x="1027" y="1389"/>
                  </a:lnTo>
                  <a:lnTo>
                    <a:pt x="933" y="1434"/>
                  </a:lnTo>
                  <a:lnTo>
                    <a:pt x="797" y="1452"/>
                  </a:lnTo>
                  <a:lnTo>
                    <a:pt x="719" y="1443"/>
                  </a:lnTo>
                  <a:lnTo>
                    <a:pt x="745" y="1494"/>
                  </a:lnTo>
                  <a:lnTo>
                    <a:pt x="747" y="1557"/>
                  </a:lnTo>
                  <a:lnTo>
                    <a:pt x="770" y="1600"/>
                  </a:lnTo>
                  <a:lnTo>
                    <a:pt x="736" y="1629"/>
                  </a:lnTo>
                  <a:lnTo>
                    <a:pt x="668" y="1641"/>
                  </a:lnTo>
                  <a:lnTo>
                    <a:pt x="594" y="1610"/>
                  </a:lnTo>
                  <a:lnTo>
                    <a:pt x="573" y="1632"/>
                  </a:lnTo>
                  <a:lnTo>
                    <a:pt x="606" y="1716"/>
                  </a:lnTo>
                  <a:lnTo>
                    <a:pt x="659" y="1741"/>
                  </a:lnTo>
                  <a:lnTo>
                    <a:pt x="689" y="1715"/>
                  </a:lnTo>
                  <a:lnTo>
                    <a:pt x="722" y="1759"/>
                  </a:lnTo>
                  <a:lnTo>
                    <a:pt x="666" y="1785"/>
                  </a:lnTo>
                  <a:lnTo>
                    <a:pt x="626" y="1837"/>
                  </a:lnTo>
                  <a:lnTo>
                    <a:pt x="641" y="1922"/>
                  </a:lnTo>
                  <a:lnTo>
                    <a:pt x="639" y="1966"/>
                  </a:lnTo>
                  <a:lnTo>
                    <a:pt x="575" y="1967"/>
                  </a:lnTo>
                  <a:lnTo>
                    <a:pt x="536" y="2010"/>
                  </a:lnTo>
                  <a:lnTo>
                    <a:pt x="537" y="2072"/>
                  </a:lnTo>
                  <a:lnTo>
                    <a:pt x="623" y="2134"/>
                  </a:lnTo>
                  <a:lnTo>
                    <a:pt x="693" y="2150"/>
                  </a:lnTo>
                  <a:lnTo>
                    <a:pt x="695" y="2225"/>
                  </a:lnTo>
                  <a:lnTo>
                    <a:pt x="633" y="2272"/>
                  </a:lnTo>
                  <a:lnTo>
                    <a:pt x="626" y="2369"/>
                  </a:lnTo>
                  <a:lnTo>
                    <a:pt x="578" y="2402"/>
                  </a:lnTo>
                  <a:lnTo>
                    <a:pt x="567" y="2441"/>
                  </a:lnTo>
                  <a:lnTo>
                    <a:pt x="621" y="2527"/>
                  </a:lnTo>
                  <a:lnTo>
                    <a:pt x="683" y="2574"/>
                  </a:lnTo>
                  <a:lnTo>
                    <a:pt x="654" y="2570"/>
                  </a:lnTo>
                  <a:lnTo>
                    <a:pt x="590" y="2557"/>
                  </a:lnTo>
                  <a:lnTo>
                    <a:pt x="429" y="2546"/>
                  </a:lnTo>
                  <a:lnTo>
                    <a:pt x="383" y="2498"/>
                  </a:lnTo>
                  <a:lnTo>
                    <a:pt x="359" y="2436"/>
                  </a:lnTo>
                  <a:lnTo>
                    <a:pt x="317" y="2442"/>
                  </a:lnTo>
                  <a:lnTo>
                    <a:pt x="282" y="2412"/>
                  </a:lnTo>
                  <a:lnTo>
                    <a:pt x="241" y="2324"/>
                  </a:lnTo>
                  <a:lnTo>
                    <a:pt x="277" y="2287"/>
                  </a:lnTo>
                  <a:lnTo>
                    <a:pt x="278" y="2234"/>
                  </a:lnTo>
                  <a:lnTo>
                    <a:pt x="255" y="2192"/>
                  </a:lnTo>
                  <a:lnTo>
                    <a:pt x="264" y="2121"/>
                  </a:lnTo>
                  <a:lnTo>
                    <a:pt x="250" y="2010"/>
                  </a:lnTo>
                  <a:lnTo>
                    <a:pt x="226" y="1961"/>
                  </a:lnTo>
                  <a:lnTo>
                    <a:pt x="250" y="1945"/>
                  </a:lnTo>
                  <a:lnTo>
                    <a:pt x="232" y="1914"/>
                  </a:lnTo>
                  <a:lnTo>
                    <a:pt x="195" y="1897"/>
                  </a:lnTo>
                  <a:lnTo>
                    <a:pt x="206" y="1862"/>
                  </a:lnTo>
                  <a:lnTo>
                    <a:pt x="165" y="1830"/>
                  </a:lnTo>
                  <a:lnTo>
                    <a:pt x="119" y="1733"/>
                  </a:lnTo>
                  <a:lnTo>
                    <a:pt x="141" y="1716"/>
                  </a:lnTo>
                  <a:lnTo>
                    <a:pt x="99" y="1613"/>
                  </a:lnTo>
                  <a:lnTo>
                    <a:pt x="90" y="1526"/>
                  </a:lnTo>
                  <a:lnTo>
                    <a:pt x="88" y="1451"/>
                  </a:lnTo>
                  <a:lnTo>
                    <a:pt x="121" y="1420"/>
                  </a:lnTo>
                  <a:lnTo>
                    <a:pt x="78" y="1338"/>
                  </a:lnTo>
                  <a:lnTo>
                    <a:pt x="58" y="1260"/>
                  </a:lnTo>
                  <a:lnTo>
                    <a:pt x="98" y="1204"/>
                  </a:lnTo>
                  <a:lnTo>
                    <a:pt x="80" y="1134"/>
                  </a:lnTo>
                  <a:lnTo>
                    <a:pt x="102" y="1051"/>
                  </a:lnTo>
                  <a:lnTo>
                    <a:pt x="85" y="973"/>
                  </a:lnTo>
                  <a:lnTo>
                    <a:pt x="63" y="957"/>
                  </a:lnTo>
                  <a:lnTo>
                    <a:pt x="0" y="811"/>
                  </a:lnTo>
                  <a:lnTo>
                    <a:pt x="27" y="723"/>
                  </a:lnTo>
                  <a:lnTo>
                    <a:pt x="5" y="641"/>
                  </a:lnTo>
                  <a:lnTo>
                    <a:pt x="17" y="564"/>
                  </a:lnTo>
                  <a:lnTo>
                    <a:pt x="51" y="484"/>
                  </a:lnTo>
                  <a:lnTo>
                    <a:pt x="94" y="431"/>
                  </a:lnTo>
                  <a:lnTo>
                    <a:pt x="67" y="397"/>
                  </a:lnTo>
                  <a:lnTo>
                    <a:pt x="77" y="370"/>
                  </a:lnTo>
                  <a:lnTo>
                    <a:pt x="54" y="228"/>
                  </a:lnTo>
                  <a:lnTo>
                    <a:pt x="128" y="186"/>
                  </a:lnTo>
                  <a:lnTo>
                    <a:pt x="142" y="98"/>
                  </a:lnTo>
                  <a:lnTo>
                    <a:pt x="130" y="77"/>
                  </a:lnTo>
                  <a:lnTo>
                    <a:pt x="182" y="0"/>
                  </a:lnTo>
                  <a:lnTo>
                    <a:pt x="281" y="20"/>
                  </a:lnTo>
                  <a:moveTo>
                    <a:pt x="947" y="2807"/>
                  </a:moveTo>
                  <a:lnTo>
                    <a:pt x="889" y="2811"/>
                  </a:lnTo>
                  <a:lnTo>
                    <a:pt x="845" y="2782"/>
                  </a:lnTo>
                  <a:lnTo>
                    <a:pt x="806" y="2780"/>
                  </a:lnTo>
                  <a:lnTo>
                    <a:pt x="739" y="2780"/>
                  </a:lnTo>
                  <a:lnTo>
                    <a:pt x="662" y="2598"/>
                  </a:lnTo>
                  <a:lnTo>
                    <a:pt x="702" y="2636"/>
                  </a:lnTo>
                  <a:lnTo>
                    <a:pt x="759" y="2697"/>
                  </a:lnTo>
                  <a:lnTo>
                    <a:pt x="862" y="2746"/>
                  </a:lnTo>
                  <a:lnTo>
                    <a:pt x="959" y="2766"/>
                  </a:lnTo>
                  <a:lnTo>
                    <a:pt x="947" y="2807"/>
                  </a:lnTo>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190" name="Freeform 189"/>
            <p:cNvSpPr>
              <a:spLocks/>
            </p:cNvSpPr>
            <p:nvPr/>
          </p:nvSpPr>
          <p:spPr bwMode="auto">
            <a:xfrm>
              <a:off x="2611196" y="3434993"/>
              <a:ext cx="24798" cy="48152"/>
            </a:xfrm>
            <a:custGeom>
              <a:avLst/>
              <a:gdLst>
                <a:gd name="T0" fmla="*/ 13 w 15"/>
                <a:gd name="T1" fmla="*/ 30 h 31"/>
                <a:gd name="T2" fmla="*/ 8 w 15"/>
                <a:gd name="T3" fmla="*/ 31 h 31"/>
                <a:gd name="T4" fmla="*/ 5 w 15"/>
                <a:gd name="T5" fmla="*/ 19 h 31"/>
                <a:gd name="T6" fmla="*/ 0 w 15"/>
                <a:gd name="T7" fmla="*/ 13 h 31"/>
                <a:gd name="T8" fmla="*/ 6 w 15"/>
                <a:gd name="T9" fmla="*/ 0 h 31"/>
                <a:gd name="T10" fmla="*/ 11 w 15"/>
                <a:gd name="T11" fmla="*/ 0 h 31"/>
                <a:gd name="T12" fmla="*/ 15 w 15"/>
                <a:gd name="T13" fmla="*/ 18 h 31"/>
                <a:gd name="T14" fmla="*/ 13 w 15"/>
                <a:gd name="T15" fmla="*/ 30 h 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 h="31">
                  <a:moveTo>
                    <a:pt x="13" y="30"/>
                  </a:moveTo>
                  <a:lnTo>
                    <a:pt x="8" y="31"/>
                  </a:lnTo>
                  <a:lnTo>
                    <a:pt x="5" y="19"/>
                  </a:lnTo>
                  <a:lnTo>
                    <a:pt x="0" y="13"/>
                  </a:lnTo>
                  <a:lnTo>
                    <a:pt x="6" y="0"/>
                  </a:lnTo>
                  <a:lnTo>
                    <a:pt x="11" y="0"/>
                  </a:lnTo>
                  <a:lnTo>
                    <a:pt x="15" y="18"/>
                  </a:lnTo>
                  <a:lnTo>
                    <a:pt x="13" y="3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191" name="Freeform 190"/>
            <p:cNvSpPr>
              <a:spLocks/>
            </p:cNvSpPr>
            <p:nvPr/>
          </p:nvSpPr>
          <p:spPr bwMode="auto">
            <a:xfrm>
              <a:off x="2606237" y="3380629"/>
              <a:ext cx="34717" cy="15533"/>
            </a:xfrm>
            <a:custGeom>
              <a:avLst/>
              <a:gdLst>
                <a:gd name="T0" fmla="*/ 20 w 21"/>
                <a:gd name="T1" fmla="*/ 6 h 10"/>
                <a:gd name="T2" fmla="*/ 0 w 21"/>
                <a:gd name="T3" fmla="*/ 10 h 10"/>
                <a:gd name="T4" fmla="*/ 0 w 21"/>
                <a:gd name="T5" fmla="*/ 2 h 10"/>
                <a:gd name="T6" fmla="*/ 9 w 21"/>
                <a:gd name="T7" fmla="*/ 0 h 10"/>
                <a:gd name="T8" fmla="*/ 21 w 21"/>
                <a:gd name="T9" fmla="*/ 1 h 10"/>
                <a:gd name="T10" fmla="*/ 20 w 21"/>
                <a:gd name="T11" fmla="*/ 6 h 10"/>
              </a:gdLst>
              <a:ahLst/>
              <a:cxnLst>
                <a:cxn ang="0">
                  <a:pos x="T0" y="T1"/>
                </a:cxn>
                <a:cxn ang="0">
                  <a:pos x="T2" y="T3"/>
                </a:cxn>
                <a:cxn ang="0">
                  <a:pos x="T4" y="T5"/>
                </a:cxn>
                <a:cxn ang="0">
                  <a:pos x="T6" y="T7"/>
                </a:cxn>
                <a:cxn ang="0">
                  <a:pos x="T8" y="T9"/>
                </a:cxn>
                <a:cxn ang="0">
                  <a:pos x="T10" y="T11"/>
                </a:cxn>
              </a:cxnLst>
              <a:rect l="0" t="0" r="r" b="b"/>
              <a:pathLst>
                <a:path w="21" h="10">
                  <a:moveTo>
                    <a:pt x="20" y="6"/>
                  </a:moveTo>
                  <a:lnTo>
                    <a:pt x="0" y="10"/>
                  </a:lnTo>
                  <a:lnTo>
                    <a:pt x="0" y="2"/>
                  </a:lnTo>
                  <a:lnTo>
                    <a:pt x="9" y="0"/>
                  </a:lnTo>
                  <a:lnTo>
                    <a:pt x="21" y="1"/>
                  </a:lnTo>
                  <a:lnTo>
                    <a:pt x="20" y="6"/>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192" name="Freeform 191"/>
            <p:cNvSpPr>
              <a:spLocks/>
            </p:cNvSpPr>
            <p:nvPr/>
          </p:nvSpPr>
          <p:spPr bwMode="auto">
            <a:xfrm>
              <a:off x="2642606" y="3375970"/>
              <a:ext cx="21492" cy="37278"/>
            </a:xfrm>
            <a:custGeom>
              <a:avLst/>
              <a:gdLst>
                <a:gd name="T0" fmla="*/ 13 w 13"/>
                <a:gd name="T1" fmla="*/ 9 h 24"/>
                <a:gd name="T2" fmla="*/ 7 w 13"/>
                <a:gd name="T3" fmla="*/ 24 h 24"/>
                <a:gd name="T4" fmla="*/ 5 w 13"/>
                <a:gd name="T5" fmla="*/ 21 h 24"/>
                <a:gd name="T6" fmla="*/ 7 w 13"/>
                <a:gd name="T7" fmla="*/ 10 h 24"/>
                <a:gd name="T8" fmla="*/ 0 w 13"/>
                <a:gd name="T9" fmla="*/ 2 h 24"/>
                <a:gd name="T10" fmla="*/ 1 w 13"/>
                <a:gd name="T11" fmla="*/ 0 h 24"/>
                <a:gd name="T12" fmla="*/ 13 w 13"/>
                <a:gd name="T13" fmla="*/ 9 h 24"/>
              </a:gdLst>
              <a:ahLst/>
              <a:cxnLst>
                <a:cxn ang="0">
                  <a:pos x="T0" y="T1"/>
                </a:cxn>
                <a:cxn ang="0">
                  <a:pos x="T2" y="T3"/>
                </a:cxn>
                <a:cxn ang="0">
                  <a:pos x="T4" y="T5"/>
                </a:cxn>
                <a:cxn ang="0">
                  <a:pos x="T6" y="T7"/>
                </a:cxn>
                <a:cxn ang="0">
                  <a:pos x="T8" y="T9"/>
                </a:cxn>
                <a:cxn ang="0">
                  <a:pos x="T10" y="T11"/>
                </a:cxn>
                <a:cxn ang="0">
                  <a:pos x="T12" y="T13"/>
                </a:cxn>
              </a:cxnLst>
              <a:rect l="0" t="0" r="r" b="b"/>
              <a:pathLst>
                <a:path w="13" h="24">
                  <a:moveTo>
                    <a:pt x="13" y="9"/>
                  </a:moveTo>
                  <a:lnTo>
                    <a:pt x="7" y="24"/>
                  </a:lnTo>
                  <a:lnTo>
                    <a:pt x="5" y="21"/>
                  </a:lnTo>
                  <a:lnTo>
                    <a:pt x="7" y="10"/>
                  </a:lnTo>
                  <a:lnTo>
                    <a:pt x="0" y="2"/>
                  </a:lnTo>
                  <a:lnTo>
                    <a:pt x="1" y="0"/>
                  </a:lnTo>
                  <a:lnTo>
                    <a:pt x="13" y="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193" name="Freeform 192"/>
            <p:cNvSpPr>
              <a:spLocks/>
            </p:cNvSpPr>
            <p:nvPr/>
          </p:nvSpPr>
          <p:spPr bwMode="auto">
            <a:xfrm>
              <a:off x="2247506" y="3650897"/>
              <a:ext cx="42982" cy="83876"/>
            </a:xfrm>
            <a:custGeom>
              <a:avLst/>
              <a:gdLst>
                <a:gd name="T0" fmla="*/ 6 w 26"/>
                <a:gd name="T1" fmla="*/ 14 h 54"/>
                <a:gd name="T2" fmla="*/ 6 w 26"/>
                <a:gd name="T3" fmla="*/ 11 h 54"/>
                <a:gd name="T4" fmla="*/ 9 w 26"/>
                <a:gd name="T5" fmla="*/ 11 h 54"/>
                <a:gd name="T6" fmla="*/ 12 w 26"/>
                <a:gd name="T7" fmla="*/ 13 h 54"/>
                <a:gd name="T8" fmla="*/ 20 w 26"/>
                <a:gd name="T9" fmla="*/ 0 h 54"/>
                <a:gd name="T10" fmla="*/ 23 w 26"/>
                <a:gd name="T11" fmla="*/ 0 h 54"/>
                <a:gd name="T12" fmla="*/ 23 w 26"/>
                <a:gd name="T13" fmla="*/ 3 h 54"/>
                <a:gd name="T14" fmla="*/ 26 w 26"/>
                <a:gd name="T15" fmla="*/ 3 h 54"/>
                <a:gd name="T16" fmla="*/ 25 w 26"/>
                <a:gd name="T17" fmla="*/ 9 h 54"/>
                <a:gd name="T18" fmla="*/ 21 w 26"/>
                <a:gd name="T19" fmla="*/ 18 h 54"/>
                <a:gd name="T20" fmla="*/ 22 w 26"/>
                <a:gd name="T21" fmla="*/ 21 h 54"/>
                <a:gd name="T22" fmla="*/ 19 w 26"/>
                <a:gd name="T23" fmla="*/ 29 h 54"/>
                <a:gd name="T24" fmla="*/ 20 w 26"/>
                <a:gd name="T25" fmla="*/ 31 h 54"/>
                <a:gd name="T26" fmla="*/ 17 w 26"/>
                <a:gd name="T27" fmla="*/ 41 h 54"/>
                <a:gd name="T28" fmla="*/ 13 w 26"/>
                <a:gd name="T29" fmla="*/ 46 h 54"/>
                <a:gd name="T30" fmla="*/ 10 w 26"/>
                <a:gd name="T31" fmla="*/ 47 h 54"/>
                <a:gd name="T32" fmla="*/ 5 w 26"/>
                <a:gd name="T33" fmla="*/ 54 h 54"/>
                <a:gd name="T34" fmla="*/ 0 w 26"/>
                <a:gd name="T35" fmla="*/ 54 h 54"/>
                <a:gd name="T36" fmla="*/ 4 w 26"/>
                <a:gd name="T37" fmla="*/ 31 h 54"/>
                <a:gd name="T38" fmla="*/ 6 w 26"/>
                <a:gd name="T39" fmla="*/ 14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6" h="54">
                  <a:moveTo>
                    <a:pt x="6" y="14"/>
                  </a:moveTo>
                  <a:lnTo>
                    <a:pt x="6" y="11"/>
                  </a:lnTo>
                  <a:lnTo>
                    <a:pt x="9" y="11"/>
                  </a:lnTo>
                  <a:lnTo>
                    <a:pt x="12" y="13"/>
                  </a:lnTo>
                  <a:lnTo>
                    <a:pt x="20" y="0"/>
                  </a:lnTo>
                  <a:lnTo>
                    <a:pt x="23" y="0"/>
                  </a:lnTo>
                  <a:lnTo>
                    <a:pt x="23" y="3"/>
                  </a:lnTo>
                  <a:lnTo>
                    <a:pt x="26" y="3"/>
                  </a:lnTo>
                  <a:lnTo>
                    <a:pt x="25" y="9"/>
                  </a:lnTo>
                  <a:lnTo>
                    <a:pt x="21" y="18"/>
                  </a:lnTo>
                  <a:lnTo>
                    <a:pt x="22" y="21"/>
                  </a:lnTo>
                  <a:lnTo>
                    <a:pt x="19" y="29"/>
                  </a:lnTo>
                  <a:lnTo>
                    <a:pt x="20" y="31"/>
                  </a:lnTo>
                  <a:lnTo>
                    <a:pt x="17" y="41"/>
                  </a:lnTo>
                  <a:lnTo>
                    <a:pt x="13" y="46"/>
                  </a:lnTo>
                  <a:lnTo>
                    <a:pt x="10" y="47"/>
                  </a:lnTo>
                  <a:lnTo>
                    <a:pt x="5" y="54"/>
                  </a:lnTo>
                  <a:lnTo>
                    <a:pt x="0" y="54"/>
                  </a:lnTo>
                  <a:lnTo>
                    <a:pt x="4" y="31"/>
                  </a:lnTo>
                  <a:lnTo>
                    <a:pt x="6" y="14"/>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194" name="Freeform 193"/>
            <p:cNvSpPr>
              <a:spLocks/>
            </p:cNvSpPr>
            <p:nvPr/>
          </p:nvSpPr>
          <p:spPr bwMode="auto">
            <a:xfrm>
              <a:off x="2826105" y="4562661"/>
              <a:ext cx="380223" cy="424040"/>
            </a:xfrm>
            <a:custGeom>
              <a:avLst/>
              <a:gdLst>
                <a:gd name="T0" fmla="*/ 141 w 230"/>
                <a:gd name="T1" fmla="*/ 255 h 273"/>
                <a:gd name="T2" fmla="*/ 121 w 230"/>
                <a:gd name="T3" fmla="*/ 254 h 273"/>
                <a:gd name="T4" fmla="*/ 116 w 230"/>
                <a:gd name="T5" fmla="*/ 271 h 273"/>
                <a:gd name="T6" fmla="*/ 104 w 230"/>
                <a:gd name="T7" fmla="*/ 256 h 273"/>
                <a:gd name="T8" fmla="*/ 79 w 230"/>
                <a:gd name="T9" fmla="*/ 251 h 273"/>
                <a:gd name="T10" fmla="*/ 67 w 230"/>
                <a:gd name="T11" fmla="*/ 270 h 273"/>
                <a:gd name="T12" fmla="*/ 54 w 230"/>
                <a:gd name="T13" fmla="*/ 273 h 273"/>
                <a:gd name="T14" fmla="*/ 43 w 230"/>
                <a:gd name="T15" fmla="*/ 244 h 273"/>
                <a:gd name="T16" fmla="*/ 31 w 230"/>
                <a:gd name="T17" fmla="*/ 221 h 273"/>
                <a:gd name="T18" fmla="*/ 34 w 230"/>
                <a:gd name="T19" fmla="*/ 201 h 273"/>
                <a:gd name="T20" fmla="*/ 24 w 230"/>
                <a:gd name="T21" fmla="*/ 192 h 273"/>
                <a:gd name="T22" fmla="*/ 20 w 230"/>
                <a:gd name="T23" fmla="*/ 177 h 273"/>
                <a:gd name="T24" fmla="*/ 10 w 230"/>
                <a:gd name="T25" fmla="*/ 163 h 273"/>
                <a:gd name="T26" fmla="*/ 19 w 230"/>
                <a:gd name="T27" fmla="*/ 140 h 273"/>
                <a:gd name="T28" fmla="*/ 10 w 230"/>
                <a:gd name="T29" fmla="*/ 123 h 273"/>
                <a:gd name="T30" fmla="*/ 13 w 230"/>
                <a:gd name="T31" fmla="*/ 116 h 273"/>
                <a:gd name="T32" fmla="*/ 10 w 230"/>
                <a:gd name="T33" fmla="*/ 108 h 273"/>
                <a:gd name="T34" fmla="*/ 16 w 230"/>
                <a:gd name="T35" fmla="*/ 98 h 273"/>
                <a:gd name="T36" fmla="*/ 15 w 230"/>
                <a:gd name="T37" fmla="*/ 80 h 273"/>
                <a:gd name="T38" fmla="*/ 15 w 230"/>
                <a:gd name="T39" fmla="*/ 65 h 273"/>
                <a:gd name="T40" fmla="*/ 18 w 230"/>
                <a:gd name="T41" fmla="*/ 58 h 273"/>
                <a:gd name="T42" fmla="*/ 0 w 230"/>
                <a:gd name="T43" fmla="*/ 25 h 273"/>
                <a:gd name="T44" fmla="*/ 14 w 230"/>
                <a:gd name="T45" fmla="*/ 27 h 273"/>
                <a:gd name="T46" fmla="*/ 23 w 230"/>
                <a:gd name="T47" fmla="*/ 26 h 273"/>
                <a:gd name="T48" fmla="*/ 27 w 230"/>
                <a:gd name="T49" fmla="*/ 20 h 273"/>
                <a:gd name="T50" fmla="*/ 43 w 230"/>
                <a:gd name="T51" fmla="*/ 12 h 273"/>
                <a:gd name="T52" fmla="*/ 52 w 230"/>
                <a:gd name="T53" fmla="*/ 4 h 273"/>
                <a:gd name="T54" fmla="*/ 76 w 230"/>
                <a:gd name="T55" fmla="*/ 0 h 273"/>
                <a:gd name="T56" fmla="*/ 74 w 230"/>
                <a:gd name="T57" fmla="*/ 16 h 273"/>
                <a:gd name="T58" fmla="*/ 77 w 230"/>
                <a:gd name="T59" fmla="*/ 24 h 273"/>
                <a:gd name="T60" fmla="*/ 76 w 230"/>
                <a:gd name="T61" fmla="*/ 38 h 273"/>
                <a:gd name="T62" fmla="*/ 97 w 230"/>
                <a:gd name="T63" fmla="*/ 56 h 273"/>
                <a:gd name="T64" fmla="*/ 118 w 230"/>
                <a:gd name="T65" fmla="*/ 60 h 273"/>
                <a:gd name="T66" fmla="*/ 126 w 230"/>
                <a:gd name="T67" fmla="*/ 68 h 273"/>
                <a:gd name="T68" fmla="*/ 138 w 230"/>
                <a:gd name="T69" fmla="*/ 72 h 273"/>
                <a:gd name="T70" fmla="*/ 146 w 230"/>
                <a:gd name="T71" fmla="*/ 78 h 273"/>
                <a:gd name="T72" fmla="*/ 158 w 230"/>
                <a:gd name="T73" fmla="*/ 77 h 273"/>
                <a:gd name="T74" fmla="*/ 169 w 230"/>
                <a:gd name="T75" fmla="*/ 84 h 273"/>
                <a:gd name="T76" fmla="*/ 170 w 230"/>
                <a:gd name="T77" fmla="*/ 96 h 273"/>
                <a:gd name="T78" fmla="*/ 174 w 230"/>
                <a:gd name="T79" fmla="*/ 102 h 273"/>
                <a:gd name="T80" fmla="*/ 175 w 230"/>
                <a:gd name="T81" fmla="*/ 111 h 273"/>
                <a:gd name="T82" fmla="*/ 170 w 230"/>
                <a:gd name="T83" fmla="*/ 111 h 273"/>
                <a:gd name="T84" fmla="*/ 179 w 230"/>
                <a:gd name="T85" fmla="*/ 135 h 273"/>
                <a:gd name="T86" fmla="*/ 213 w 230"/>
                <a:gd name="T87" fmla="*/ 136 h 273"/>
                <a:gd name="T88" fmla="*/ 212 w 230"/>
                <a:gd name="T89" fmla="*/ 148 h 273"/>
                <a:gd name="T90" fmla="*/ 214 w 230"/>
                <a:gd name="T91" fmla="*/ 156 h 273"/>
                <a:gd name="T92" fmla="*/ 225 w 230"/>
                <a:gd name="T93" fmla="*/ 162 h 273"/>
                <a:gd name="T94" fmla="*/ 230 w 230"/>
                <a:gd name="T95" fmla="*/ 175 h 273"/>
                <a:gd name="T96" fmla="*/ 228 w 230"/>
                <a:gd name="T97" fmla="*/ 191 h 273"/>
                <a:gd name="T98" fmla="*/ 224 w 230"/>
                <a:gd name="T99" fmla="*/ 201 h 273"/>
                <a:gd name="T100" fmla="*/ 227 w 230"/>
                <a:gd name="T101" fmla="*/ 212 h 273"/>
                <a:gd name="T102" fmla="*/ 222 w 230"/>
                <a:gd name="T103" fmla="*/ 217 h 273"/>
                <a:gd name="T104" fmla="*/ 221 w 230"/>
                <a:gd name="T105" fmla="*/ 210 h 273"/>
                <a:gd name="T106" fmla="*/ 203 w 230"/>
                <a:gd name="T107" fmla="*/ 200 h 273"/>
                <a:gd name="T108" fmla="*/ 186 w 230"/>
                <a:gd name="T109" fmla="*/ 199 h 273"/>
                <a:gd name="T110" fmla="*/ 155 w 230"/>
                <a:gd name="T111" fmla="*/ 205 h 273"/>
                <a:gd name="T112" fmla="*/ 148 w 230"/>
                <a:gd name="T113" fmla="*/ 224 h 273"/>
                <a:gd name="T114" fmla="*/ 149 w 230"/>
                <a:gd name="T115" fmla="*/ 235 h 273"/>
                <a:gd name="T116" fmla="*/ 145 w 230"/>
                <a:gd name="T117" fmla="*/ 260 h 273"/>
                <a:gd name="T118" fmla="*/ 141 w 230"/>
                <a:gd name="T119" fmla="*/ 255 h 2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30" h="273">
                  <a:moveTo>
                    <a:pt x="141" y="255"/>
                  </a:moveTo>
                  <a:lnTo>
                    <a:pt x="121" y="254"/>
                  </a:lnTo>
                  <a:lnTo>
                    <a:pt x="116" y="271"/>
                  </a:lnTo>
                  <a:lnTo>
                    <a:pt x="104" y="256"/>
                  </a:lnTo>
                  <a:lnTo>
                    <a:pt x="79" y="251"/>
                  </a:lnTo>
                  <a:lnTo>
                    <a:pt x="67" y="270"/>
                  </a:lnTo>
                  <a:lnTo>
                    <a:pt x="54" y="273"/>
                  </a:lnTo>
                  <a:lnTo>
                    <a:pt x="43" y="244"/>
                  </a:lnTo>
                  <a:lnTo>
                    <a:pt x="31" y="221"/>
                  </a:lnTo>
                  <a:lnTo>
                    <a:pt x="34" y="201"/>
                  </a:lnTo>
                  <a:lnTo>
                    <a:pt x="24" y="192"/>
                  </a:lnTo>
                  <a:lnTo>
                    <a:pt x="20" y="177"/>
                  </a:lnTo>
                  <a:lnTo>
                    <a:pt x="10" y="163"/>
                  </a:lnTo>
                  <a:lnTo>
                    <a:pt x="19" y="140"/>
                  </a:lnTo>
                  <a:lnTo>
                    <a:pt x="10" y="123"/>
                  </a:lnTo>
                  <a:lnTo>
                    <a:pt x="13" y="116"/>
                  </a:lnTo>
                  <a:lnTo>
                    <a:pt x="10" y="108"/>
                  </a:lnTo>
                  <a:lnTo>
                    <a:pt x="16" y="98"/>
                  </a:lnTo>
                  <a:lnTo>
                    <a:pt x="15" y="80"/>
                  </a:lnTo>
                  <a:lnTo>
                    <a:pt x="15" y="65"/>
                  </a:lnTo>
                  <a:lnTo>
                    <a:pt x="18" y="58"/>
                  </a:lnTo>
                  <a:lnTo>
                    <a:pt x="0" y="25"/>
                  </a:lnTo>
                  <a:lnTo>
                    <a:pt x="14" y="27"/>
                  </a:lnTo>
                  <a:lnTo>
                    <a:pt x="23" y="26"/>
                  </a:lnTo>
                  <a:lnTo>
                    <a:pt x="27" y="20"/>
                  </a:lnTo>
                  <a:lnTo>
                    <a:pt x="43" y="12"/>
                  </a:lnTo>
                  <a:lnTo>
                    <a:pt x="52" y="4"/>
                  </a:lnTo>
                  <a:lnTo>
                    <a:pt x="76" y="0"/>
                  </a:lnTo>
                  <a:lnTo>
                    <a:pt x="74" y="16"/>
                  </a:lnTo>
                  <a:lnTo>
                    <a:pt x="77" y="24"/>
                  </a:lnTo>
                  <a:lnTo>
                    <a:pt x="76" y="38"/>
                  </a:lnTo>
                  <a:lnTo>
                    <a:pt x="97" y="56"/>
                  </a:lnTo>
                  <a:lnTo>
                    <a:pt x="118" y="60"/>
                  </a:lnTo>
                  <a:lnTo>
                    <a:pt x="126" y="68"/>
                  </a:lnTo>
                  <a:lnTo>
                    <a:pt x="138" y="72"/>
                  </a:lnTo>
                  <a:lnTo>
                    <a:pt x="146" y="78"/>
                  </a:lnTo>
                  <a:lnTo>
                    <a:pt x="158" y="77"/>
                  </a:lnTo>
                  <a:lnTo>
                    <a:pt x="169" y="84"/>
                  </a:lnTo>
                  <a:lnTo>
                    <a:pt x="170" y="96"/>
                  </a:lnTo>
                  <a:lnTo>
                    <a:pt x="174" y="102"/>
                  </a:lnTo>
                  <a:lnTo>
                    <a:pt x="175" y="111"/>
                  </a:lnTo>
                  <a:lnTo>
                    <a:pt x="170" y="111"/>
                  </a:lnTo>
                  <a:lnTo>
                    <a:pt x="179" y="135"/>
                  </a:lnTo>
                  <a:lnTo>
                    <a:pt x="213" y="136"/>
                  </a:lnTo>
                  <a:lnTo>
                    <a:pt x="212" y="148"/>
                  </a:lnTo>
                  <a:lnTo>
                    <a:pt x="214" y="156"/>
                  </a:lnTo>
                  <a:lnTo>
                    <a:pt x="225" y="162"/>
                  </a:lnTo>
                  <a:lnTo>
                    <a:pt x="230" y="175"/>
                  </a:lnTo>
                  <a:lnTo>
                    <a:pt x="228" y="191"/>
                  </a:lnTo>
                  <a:lnTo>
                    <a:pt x="224" y="201"/>
                  </a:lnTo>
                  <a:lnTo>
                    <a:pt x="227" y="212"/>
                  </a:lnTo>
                  <a:lnTo>
                    <a:pt x="222" y="217"/>
                  </a:lnTo>
                  <a:lnTo>
                    <a:pt x="221" y="210"/>
                  </a:lnTo>
                  <a:lnTo>
                    <a:pt x="203" y="200"/>
                  </a:lnTo>
                  <a:lnTo>
                    <a:pt x="186" y="199"/>
                  </a:lnTo>
                  <a:lnTo>
                    <a:pt x="155" y="205"/>
                  </a:lnTo>
                  <a:lnTo>
                    <a:pt x="148" y="224"/>
                  </a:lnTo>
                  <a:lnTo>
                    <a:pt x="149" y="235"/>
                  </a:lnTo>
                  <a:lnTo>
                    <a:pt x="145" y="260"/>
                  </a:lnTo>
                  <a:lnTo>
                    <a:pt x="141" y="25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195" name="Freeform 194"/>
            <p:cNvSpPr>
              <a:spLocks/>
            </p:cNvSpPr>
            <p:nvPr/>
          </p:nvSpPr>
          <p:spPr bwMode="auto">
            <a:xfrm>
              <a:off x="2685589" y="4078043"/>
              <a:ext cx="1190264" cy="1259693"/>
            </a:xfrm>
            <a:custGeom>
              <a:avLst/>
              <a:gdLst>
                <a:gd name="T0" fmla="*/ 390 w 720"/>
                <a:gd name="T1" fmla="*/ 680 h 811"/>
                <a:gd name="T2" fmla="*/ 383 w 720"/>
                <a:gd name="T3" fmla="*/ 644 h 811"/>
                <a:gd name="T4" fmla="*/ 378 w 720"/>
                <a:gd name="T5" fmla="*/ 605 h 811"/>
                <a:gd name="T6" fmla="*/ 358 w 720"/>
                <a:gd name="T7" fmla="*/ 580 h 811"/>
                <a:gd name="T8" fmla="*/ 315 w 720"/>
                <a:gd name="T9" fmla="*/ 568 h 811"/>
                <a:gd name="T10" fmla="*/ 309 w 720"/>
                <a:gd name="T11" fmla="*/ 513 h 811"/>
                <a:gd name="T12" fmla="*/ 299 w 720"/>
                <a:gd name="T13" fmla="*/ 468 h 811"/>
                <a:gd name="T14" fmla="*/ 255 w 720"/>
                <a:gd name="T15" fmla="*/ 423 h 811"/>
                <a:gd name="T16" fmla="*/ 254 w 720"/>
                <a:gd name="T17" fmla="*/ 396 h 811"/>
                <a:gd name="T18" fmla="*/ 211 w 720"/>
                <a:gd name="T19" fmla="*/ 380 h 811"/>
                <a:gd name="T20" fmla="*/ 162 w 720"/>
                <a:gd name="T21" fmla="*/ 336 h 811"/>
                <a:gd name="T22" fmla="*/ 128 w 720"/>
                <a:gd name="T23" fmla="*/ 324 h 811"/>
                <a:gd name="T24" fmla="*/ 85 w 720"/>
                <a:gd name="T25" fmla="*/ 337 h 811"/>
                <a:gd name="T26" fmla="*/ 52 w 720"/>
                <a:gd name="T27" fmla="*/ 319 h 811"/>
                <a:gd name="T28" fmla="*/ 19 w 720"/>
                <a:gd name="T29" fmla="*/ 297 h 811"/>
                <a:gd name="T30" fmla="*/ 4 w 720"/>
                <a:gd name="T31" fmla="*/ 253 h 811"/>
                <a:gd name="T32" fmla="*/ 19 w 720"/>
                <a:gd name="T33" fmla="*/ 219 h 811"/>
                <a:gd name="T34" fmla="*/ 73 w 720"/>
                <a:gd name="T35" fmla="*/ 199 h 811"/>
                <a:gd name="T36" fmla="*/ 70 w 720"/>
                <a:gd name="T37" fmla="*/ 113 h 811"/>
                <a:gd name="T38" fmla="*/ 85 w 720"/>
                <a:gd name="T39" fmla="*/ 89 h 811"/>
                <a:gd name="T40" fmla="*/ 116 w 720"/>
                <a:gd name="T41" fmla="*/ 67 h 811"/>
                <a:gd name="T42" fmla="*/ 138 w 720"/>
                <a:gd name="T43" fmla="*/ 94 h 811"/>
                <a:gd name="T44" fmla="*/ 177 w 720"/>
                <a:gd name="T45" fmla="*/ 78 h 811"/>
                <a:gd name="T46" fmla="*/ 176 w 720"/>
                <a:gd name="T47" fmla="*/ 58 h 811"/>
                <a:gd name="T48" fmla="*/ 170 w 720"/>
                <a:gd name="T49" fmla="*/ 23 h 811"/>
                <a:gd name="T50" fmla="*/ 216 w 720"/>
                <a:gd name="T51" fmla="*/ 23 h 811"/>
                <a:gd name="T52" fmla="*/ 251 w 720"/>
                <a:gd name="T53" fmla="*/ 0 h 811"/>
                <a:gd name="T54" fmla="*/ 263 w 720"/>
                <a:gd name="T55" fmla="*/ 27 h 811"/>
                <a:gd name="T56" fmla="*/ 261 w 720"/>
                <a:gd name="T57" fmla="*/ 72 h 811"/>
                <a:gd name="T58" fmla="*/ 289 w 720"/>
                <a:gd name="T59" fmla="*/ 78 h 811"/>
                <a:gd name="T60" fmla="*/ 318 w 720"/>
                <a:gd name="T61" fmla="*/ 70 h 811"/>
                <a:gd name="T62" fmla="*/ 328 w 720"/>
                <a:gd name="T63" fmla="*/ 57 h 811"/>
                <a:gd name="T64" fmla="*/ 363 w 720"/>
                <a:gd name="T65" fmla="*/ 66 h 811"/>
                <a:gd name="T66" fmla="*/ 384 w 720"/>
                <a:gd name="T67" fmla="*/ 65 h 811"/>
                <a:gd name="T68" fmla="*/ 414 w 720"/>
                <a:gd name="T69" fmla="*/ 22 h 811"/>
                <a:gd name="T70" fmla="*/ 439 w 720"/>
                <a:gd name="T71" fmla="*/ 88 h 811"/>
                <a:gd name="T72" fmla="*/ 464 w 720"/>
                <a:gd name="T73" fmla="*/ 135 h 811"/>
                <a:gd name="T74" fmla="*/ 540 w 720"/>
                <a:gd name="T75" fmla="*/ 154 h 811"/>
                <a:gd name="T76" fmla="*/ 622 w 720"/>
                <a:gd name="T77" fmla="*/ 169 h 811"/>
                <a:gd name="T78" fmla="*/ 703 w 720"/>
                <a:gd name="T79" fmla="*/ 216 h 811"/>
                <a:gd name="T80" fmla="*/ 713 w 720"/>
                <a:gd name="T81" fmla="*/ 296 h 811"/>
                <a:gd name="T82" fmla="*/ 656 w 720"/>
                <a:gd name="T83" fmla="*/ 380 h 811"/>
                <a:gd name="T84" fmla="*/ 646 w 720"/>
                <a:gd name="T85" fmla="*/ 467 h 811"/>
                <a:gd name="T86" fmla="*/ 622 w 720"/>
                <a:gd name="T87" fmla="*/ 544 h 811"/>
                <a:gd name="T88" fmla="*/ 584 w 720"/>
                <a:gd name="T89" fmla="*/ 587 h 811"/>
                <a:gd name="T90" fmla="*/ 505 w 720"/>
                <a:gd name="T91" fmla="*/ 626 h 811"/>
                <a:gd name="T92" fmla="*/ 495 w 720"/>
                <a:gd name="T93" fmla="*/ 695 h 811"/>
                <a:gd name="T94" fmla="*/ 453 w 720"/>
                <a:gd name="T95" fmla="*/ 770 h 811"/>
                <a:gd name="T96" fmla="*/ 422 w 720"/>
                <a:gd name="T97" fmla="*/ 799 h 811"/>
                <a:gd name="T98" fmla="*/ 380 w 720"/>
                <a:gd name="T99" fmla="*/ 750 h 8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720" h="811">
                  <a:moveTo>
                    <a:pt x="342" y="737"/>
                  </a:moveTo>
                  <a:lnTo>
                    <a:pt x="362" y="709"/>
                  </a:lnTo>
                  <a:lnTo>
                    <a:pt x="379" y="689"/>
                  </a:lnTo>
                  <a:lnTo>
                    <a:pt x="390" y="680"/>
                  </a:lnTo>
                  <a:lnTo>
                    <a:pt x="403" y="669"/>
                  </a:lnTo>
                  <a:lnTo>
                    <a:pt x="401" y="652"/>
                  </a:lnTo>
                  <a:lnTo>
                    <a:pt x="391" y="640"/>
                  </a:lnTo>
                  <a:lnTo>
                    <a:pt x="383" y="644"/>
                  </a:lnTo>
                  <a:lnTo>
                    <a:pt x="385" y="632"/>
                  </a:lnTo>
                  <a:lnTo>
                    <a:pt x="386" y="620"/>
                  </a:lnTo>
                  <a:lnTo>
                    <a:pt x="385" y="608"/>
                  </a:lnTo>
                  <a:lnTo>
                    <a:pt x="378" y="605"/>
                  </a:lnTo>
                  <a:lnTo>
                    <a:pt x="371" y="608"/>
                  </a:lnTo>
                  <a:lnTo>
                    <a:pt x="365" y="607"/>
                  </a:lnTo>
                  <a:lnTo>
                    <a:pt x="362" y="599"/>
                  </a:lnTo>
                  <a:lnTo>
                    <a:pt x="358" y="580"/>
                  </a:lnTo>
                  <a:lnTo>
                    <a:pt x="354" y="574"/>
                  </a:lnTo>
                  <a:lnTo>
                    <a:pt x="341" y="568"/>
                  </a:lnTo>
                  <a:lnTo>
                    <a:pt x="334" y="572"/>
                  </a:lnTo>
                  <a:lnTo>
                    <a:pt x="315" y="568"/>
                  </a:lnTo>
                  <a:lnTo>
                    <a:pt x="313" y="540"/>
                  </a:lnTo>
                  <a:lnTo>
                    <a:pt x="307" y="529"/>
                  </a:lnTo>
                  <a:lnTo>
                    <a:pt x="312" y="524"/>
                  </a:lnTo>
                  <a:lnTo>
                    <a:pt x="309" y="513"/>
                  </a:lnTo>
                  <a:lnTo>
                    <a:pt x="313" y="503"/>
                  </a:lnTo>
                  <a:lnTo>
                    <a:pt x="315" y="487"/>
                  </a:lnTo>
                  <a:lnTo>
                    <a:pt x="310" y="474"/>
                  </a:lnTo>
                  <a:lnTo>
                    <a:pt x="299" y="468"/>
                  </a:lnTo>
                  <a:lnTo>
                    <a:pt x="297" y="460"/>
                  </a:lnTo>
                  <a:lnTo>
                    <a:pt x="298" y="448"/>
                  </a:lnTo>
                  <a:lnTo>
                    <a:pt x="264" y="447"/>
                  </a:lnTo>
                  <a:lnTo>
                    <a:pt x="255" y="423"/>
                  </a:lnTo>
                  <a:lnTo>
                    <a:pt x="260" y="423"/>
                  </a:lnTo>
                  <a:lnTo>
                    <a:pt x="259" y="414"/>
                  </a:lnTo>
                  <a:lnTo>
                    <a:pt x="255" y="408"/>
                  </a:lnTo>
                  <a:lnTo>
                    <a:pt x="254" y="396"/>
                  </a:lnTo>
                  <a:lnTo>
                    <a:pt x="243" y="389"/>
                  </a:lnTo>
                  <a:lnTo>
                    <a:pt x="231" y="390"/>
                  </a:lnTo>
                  <a:lnTo>
                    <a:pt x="223" y="384"/>
                  </a:lnTo>
                  <a:lnTo>
                    <a:pt x="211" y="380"/>
                  </a:lnTo>
                  <a:lnTo>
                    <a:pt x="203" y="372"/>
                  </a:lnTo>
                  <a:lnTo>
                    <a:pt x="182" y="368"/>
                  </a:lnTo>
                  <a:lnTo>
                    <a:pt x="161" y="350"/>
                  </a:lnTo>
                  <a:lnTo>
                    <a:pt x="162" y="336"/>
                  </a:lnTo>
                  <a:lnTo>
                    <a:pt x="159" y="328"/>
                  </a:lnTo>
                  <a:lnTo>
                    <a:pt x="161" y="312"/>
                  </a:lnTo>
                  <a:lnTo>
                    <a:pt x="137" y="316"/>
                  </a:lnTo>
                  <a:lnTo>
                    <a:pt x="128" y="324"/>
                  </a:lnTo>
                  <a:lnTo>
                    <a:pt x="112" y="332"/>
                  </a:lnTo>
                  <a:lnTo>
                    <a:pt x="108" y="338"/>
                  </a:lnTo>
                  <a:lnTo>
                    <a:pt x="99" y="339"/>
                  </a:lnTo>
                  <a:lnTo>
                    <a:pt x="85" y="337"/>
                  </a:lnTo>
                  <a:lnTo>
                    <a:pt x="75" y="341"/>
                  </a:lnTo>
                  <a:lnTo>
                    <a:pt x="67" y="338"/>
                  </a:lnTo>
                  <a:lnTo>
                    <a:pt x="66" y="307"/>
                  </a:lnTo>
                  <a:lnTo>
                    <a:pt x="52" y="319"/>
                  </a:lnTo>
                  <a:lnTo>
                    <a:pt x="36" y="318"/>
                  </a:lnTo>
                  <a:lnTo>
                    <a:pt x="28" y="307"/>
                  </a:lnTo>
                  <a:lnTo>
                    <a:pt x="16" y="306"/>
                  </a:lnTo>
                  <a:lnTo>
                    <a:pt x="19" y="297"/>
                  </a:lnTo>
                  <a:lnTo>
                    <a:pt x="9" y="284"/>
                  </a:lnTo>
                  <a:lnTo>
                    <a:pt x="0" y="266"/>
                  </a:lnTo>
                  <a:lnTo>
                    <a:pt x="5" y="262"/>
                  </a:lnTo>
                  <a:lnTo>
                    <a:pt x="4" y="253"/>
                  </a:lnTo>
                  <a:lnTo>
                    <a:pt x="15" y="247"/>
                  </a:lnTo>
                  <a:lnTo>
                    <a:pt x="13" y="236"/>
                  </a:lnTo>
                  <a:lnTo>
                    <a:pt x="18" y="229"/>
                  </a:lnTo>
                  <a:lnTo>
                    <a:pt x="19" y="219"/>
                  </a:lnTo>
                  <a:lnTo>
                    <a:pt x="39" y="205"/>
                  </a:lnTo>
                  <a:lnTo>
                    <a:pt x="54" y="201"/>
                  </a:lnTo>
                  <a:lnTo>
                    <a:pt x="56" y="198"/>
                  </a:lnTo>
                  <a:lnTo>
                    <a:pt x="73" y="199"/>
                  </a:lnTo>
                  <a:lnTo>
                    <a:pt x="80" y="142"/>
                  </a:lnTo>
                  <a:lnTo>
                    <a:pt x="81" y="133"/>
                  </a:lnTo>
                  <a:lnTo>
                    <a:pt x="78" y="121"/>
                  </a:lnTo>
                  <a:lnTo>
                    <a:pt x="70" y="113"/>
                  </a:lnTo>
                  <a:lnTo>
                    <a:pt x="70" y="98"/>
                  </a:lnTo>
                  <a:lnTo>
                    <a:pt x="80" y="95"/>
                  </a:lnTo>
                  <a:lnTo>
                    <a:pt x="84" y="97"/>
                  </a:lnTo>
                  <a:lnTo>
                    <a:pt x="85" y="89"/>
                  </a:lnTo>
                  <a:lnTo>
                    <a:pt x="74" y="87"/>
                  </a:lnTo>
                  <a:lnTo>
                    <a:pt x="74" y="74"/>
                  </a:lnTo>
                  <a:lnTo>
                    <a:pt x="109" y="74"/>
                  </a:lnTo>
                  <a:lnTo>
                    <a:pt x="116" y="67"/>
                  </a:lnTo>
                  <a:lnTo>
                    <a:pt x="121" y="74"/>
                  </a:lnTo>
                  <a:lnTo>
                    <a:pt x="124" y="86"/>
                  </a:lnTo>
                  <a:lnTo>
                    <a:pt x="128" y="83"/>
                  </a:lnTo>
                  <a:lnTo>
                    <a:pt x="138" y="94"/>
                  </a:lnTo>
                  <a:lnTo>
                    <a:pt x="152" y="93"/>
                  </a:lnTo>
                  <a:lnTo>
                    <a:pt x="156" y="87"/>
                  </a:lnTo>
                  <a:lnTo>
                    <a:pt x="169" y="82"/>
                  </a:lnTo>
                  <a:lnTo>
                    <a:pt x="177" y="78"/>
                  </a:lnTo>
                  <a:lnTo>
                    <a:pt x="179" y="70"/>
                  </a:lnTo>
                  <a:lnTo>
                    <a:pt x="192" y="64"/>
                  </a:lnTo>
                  <a:lnTo>
                    <a:pt x="191" y="59"/>
                  </a:lnTo>
                  <a:lnTo>
                    <a:pt x="176" y="58"/>
                  </a:lnTo>
                  <a:lnTo>
                    <a:pt x="173" y="44"/>
                  </a:lnTo>
                  <a:lnTo>
                    <a:pt x="174" y="30"/>
                  </a:lnTo>
                  <a:lnTo>
                    <a:pt x="166" y="25"/>
                  </a:lnTo>
                  <a:lnTo>
                    <a:pt x="170" y="23"/>
                  </a:lnTo>
                  <a:lnTo>
                    <a:pt x="183" y="26"/>
                  </a:lnTo>
                  <a:lnTo>
                    <a:pt x="198" y="31"/>
                  </a:lnTo>
                  <a:lnTo>
                    <a:pt x="203" y="26"/>
                  </a:lnTo>
                  <a:lnTo>
                    <a:pt x="216" y="23"/>
                  </a:lnTo>
                  <a:lnTo>
                    <a:pt x="237" y="15"/>
                  </a:lnTo>
                  <a:lnTo>
                    <a:pt x="244" y="7"/>
                  </a:lnTo>
                  <a:lnTo>
                    <a:pt x="242" y="1"/>
                  </a:lnTo>
                  <a:lnTo>
                    <a:pt x="251" y="0"/>
                  </a:lnTo>
                  <a:lnTo>
                    <a:pt x="255" y="5"/>
                  </a:lnTo>
                  <a:lnTo>
                    <a:pt x="253" y="14"/>
                  </a:lnTo>
                  <a:lnTo>
                    <a:pt x="259" y="18"/>
                  </a:lnTo>
                  <a:lnTo>
                    <a:pt x="263" y="27"/>
                  </a:lnTo>
                  <a:lnTo>
                    <a:pt x="258" y="34"/>
                  </a:lnTo>
                  <a:lnTo>
                    <a:pt x="255" y="52"/>
                  </a:lnTo>
                  <a:lnTo>
                    <a:pt x="259" y="63"/>
                  </a:lnTo>
                  <a:lnTo>
                    <a:pt x="261" y="72"/>
                  </a:lnTo>
                  <a:lnTo>
                    <a:pt x="272" y="82"/>
                  </a:lnTo>
                  <a:lnTo>
                    <a:pt x="281" y="83"/>
                  </a:lnTo>
                  <a:lnTo>
                    <a:pt x="283" y="79"/>
                  </a:lnTo>
                  <a:lnTo>
                    <a:pt x="289" y="78"/>
                  </a:lnTo>
                  <a:lnTo>
                    <a:pt x="297" y="74"/>
                  </a:lnTo>
                  <a:lnTo>
                    <a:pt x="303" y="69"/>
                  </a:lnTo>
                  <a:lnTo>
                    <a:pt x="313" y="71"/>
                  </a:lnTo>
                  <a:lnTo>
                    <a:pt x="318" y="70"/>
                  </a:lnTo>
                  <a:lnTo>
                    <a:pt x="328" y="72"/>
                  </a:lnTo>
                  <a:lnTo>
                    <a:pt x="329" y="67"/>
                  </a:lnTo>
                  <a:lnTo>
                    <a:pt x="326" y="63"/>
                  </a:lnTo>
                  <a:lnTo>
                    <a:pt x="328" y="57"/>
                  </a:lnTo>
                  <a:lnTo>
                    <a:pt x="336" y="59"/>
                  </a:lnTo>
                  <a:lnTo>
                    <a:pt x="344" y="57"/>
                  </a:lnTo>
                  <a:lnTo>
                    <a:pt x="355" y="61"/>
                  </a:lnTo>
                  <a:lnTo>
                    <a:pt x="363" y="66"/>
                  </a:lnTo>
                  <a:lnTo>
                    <a:pt x="368" y="60"/>
                  </a:lnTo>
                  <a:lnTo>
                    <a:pt x="373" y="61"/>
                  </a:lnTo>
                  <a:lnTo>
                    <a:pt x="375" y="67"/>
                  </a:lnTo>
                  <a:lnTo>
                    <a:pt x="384" y="65"/>
                  </a:lnTo>
                  <a:lnTo>
                    <a:pt x="391" y="57"/>
                  </a:lnTo>
                  <a:lnTo>
                    <a:pt x="397" y="42"/>
                  </a:lnTo>
                  <a:lnTo>
                    <a:pt x="408" y="23"/>
                  </a:lnTo>
                  <a:lnTo>
                    <a:pt x="414" y="22"/>
                  </a:lnTo>
                  <a:lnTo>
                    <a:pt x="419" y="34"/>
                  </a:lnTo>
                  <a:lnTo>
                    <a:pt x="429" y="70"/>
                  </a:lnTo>
                  <a:lnTo>
                    <a:pt x="438" y="73"/>
                  </a:lnTo>
                  <a:lnTo>
                    <a:pt x="439" y="88"/>
                  </a:lnTo>
                  <a:lnTo>
                    <a:pt x="425" y="105"/>
                  </a:lnTo>
                  <a:lnTo>
                    <a:pt x="430" y="111"/>
                  </a:lnTo>
                  <a:lnTo>
                    <a:pt x="463" y="114"/>
                  </a:lnTo>
                  <a:lnTo>
                    <a:pt x="464" y="135"/>
                  </a:lnTo>
                  <a:lnTo>
                    <a:pt x="478" y="121"/>
                  </a:lnTo>
                  <a:lnTo>
                    <a:pt x="501" y="129"/>
                  </a:lnTo>
                  <a:lnTo>
                    <a:pt x="531" y="142"/>
                  </a:lnTo>
                  <a:lnTo>
                    <a:pt x="540" y="154"/>
                  </a:lnTo>
                  <a:lnTo>
                    <a:pt x="537" y="165"/>
                  </a:lnTo>
                  <a:lnTo>
                    <a:pt x="559" y="159"/>
                  </a:lnTo>
                  <a:lnTo>
                    <a:pt x="595" y="170"/>
                  </a:lnTo>
                  <a:lnTo>
                    <a:pt x="622" y="169"/>
                  </a:lnTo>
                  <a:lnTo>
                    <a:pt x="649" y="186"/>
                  </a:lnTo>
                  <a:lnTo>
                    <a:pt x="673" y="210"/>
                  </a:lnTo>
                  <a:lnTo>
                    <a:pt x="687" y="216"/>
                  </a:lnTo>
                  <a:lnTo>
                    <a:pt x="703" y="216"/>
                  </a:lnTo>
                  <a:lnTo>
                    <a:pt x="710" y="223"/>
                  </a:lnTo>
                  <a:lnTo>
                    <a:pt x="716" y="249"/>
                  </a:lnTo>
                  <a:lnTo>
                    <a:pt x="720" y="262"/>
                  </a:lnTo>
                  <a:lnTo>
                    <a:pt x="713" y="296"/>
                  </a:lnTo>
                  <a:lnTo>
                    <a:pt x="704" y="310"/>
                  </a:lnTo>
                  <a:lnTo>
                    <a:pt x="679" y="339"/>
                  </a:lnTo>
                  <a:lnTo>
                    <a:pt x="668" y="362"/>
                  </a:lnTo>
                  <a:lnTo>
                    <a:pt x="656" y="380"/>
                  </a:lnTo>
                  <a:lnTo>
                    <a:pt x="651" y="381"/>
                  </a:lnTo>
                  <a:lnTo>
                    <a:pt x="647" y="396"/>
                  </a:lnTo>
                  <a:lnTo>
                    <a:pt x="649" y="435"/>
                  </a:lnTo>
                  <a:lnTo>
                    <a:pt x="646" y="467"/>
                  </a:lnTo>
                  <a:lnTo>
                    <a:pt x="645" y="481"/>
                  </a:lnTo>
                  <a:lnTo>
                    <a:pt x="640" y="489"/>
                  </a:lnTo>
                  <a:lnTo>
                    <a:pt x="638" y="516"/>
                  </a:lnTo>
                  <a:lnTo>
                    <a:pt x="622" y="544"/>
                  </a:lnTo>
                  <a:lnTo>
                    <a:pt x="620" y="565"/>
                  </a:lnTo>
                  <a:lnTo>
                    <a:pt x="606" y="574"/>
                  </a:lnTo>
                  <a:lnTo>
                    <a:pt x="603" y="587"/>
                  </a:lnTo>
                  <a:lnTo>
                    <a:pt x="584" y="587"/>
                  </a:lnTo>
                  <a:lnTo>
                    <a:pt x="556" y="595"/>
                  </a:lnTo>
                  <a:lnTo>
                    <a:pt x="544" y="604"/>
                  </a:lnTo>
                  <a:lnTo>
                    <a:pt x="525" y="610"/>
                  </a:lnTo>
                  <a:lnTo>
                    <a:pt x="505" y="626"/>
                  </a:lnTo>
                  <a:lnTo>
                    <a:pt x="492" y="647"/>
                  </a:lnTo>
                  <a:lnTo>
                    <a:pt x="491" y="662"/>
                  </a:lnTo>
                  <a:lnTo>
                    <a:pt x="496" y="674"/>
                  </a:lnTo>
                  <a:lnTo>
                    <a:pt x="495" y="695"/>
                  </a:lnTo>
                  <a:lnTo>
                    <a:pt x="492" y="705"/>
                  </a:lnTo>
                  <a:lnTo>
                    <a:pt x="481" y="717"/>
                  </a:lnTo>
                  <a:lnTo>
                    <a:pt x="466" y="753"/>
                  </a:lnTo>
                  <a:lnTo>
                    <a:pt x="453" y="770"/>
                  </a:lnTo>
                  <a:lnTo>
                    <a:pt x="443" y="779"/>
                  </a:lnTo>
                  <a:lnTo>
                    <a:pt x="438" y="799"/>
                  </a:lnTo>
                  <a:lnTo>
                    <a:pt x="429" y="811"/>
                  </a:lnTo>
                  <a:lnTo>
                    <a:pt x="422" y="799"/>
                  </a:lnTo>
                  <a:lnTo>
                    <a:pt x="428" y="789"/>
                  </a:lnTo>
                  <a:lnTo>
                    <a:pt x="416" y="775"/>
                  </a:lnTo>
                  <a:lnTo>
                    <a:pt x="400" y="764"/>
                  </a:lnTo>
                  <a:lnTo>
                    <a:pt x="380" y="750"/>
                  </a:lnTo>
                  <a:lnTo>
                    <a:pt x="374" y="751"/>
                  </a:lnTo>
                  <a:lnTo>
                    <a:pt x="353" y="735"/>
                  </a:lnTo>
                  <a:lnTo>
                    <a:pt x="342" y="737"/>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196" name="Freeform 195"/>
            <p:cNvSpPr>
              <a:spLocks/>
            </p:cNvSpPr>
            <p:nvPr/>
          </p:nvSpPr>
          <p:spPr bwMode="auto">
            <a:xfrm>
              <a:off x="3191451" y="2734474"/>
              <a:ext cx="61167" cy="34171"/>
            </a:xfrm>
            <a:custGeom>
              <a:avLst/>
              <a:gdLst>
                <a:gd name="T0" fmla="*/ 11 w 37"/>
                <a:gd name="T1" fmla="*/ 10 h 22"/>
                <a:gd name="T2" fmla="*/ 22 w 37"/>
                <a:gd name="T3" fmla="*/ 13 h 22"/>
                <a:gd name="T4" fmla="*/ 37 w 37"/>
                <a:gd name="T5" fmla="*/ 12 h 22"/>
                <a:gd name="T6" fmla="*/ 26 w 37"/>
                <a:gd name="T7" fmla="*/ 21 h 22"/>
                <a:gd name="T8" fmla="*/ 20 w 37"/>
                <a:gd name="T9" fmla="*/ 22 h 22"/>
                <a:gd name="T10" fmla="*/ 2 w 37"/>
                <a:gd name="T11" fmla="*/ 13 h 22"/>
                <a:gd name="T12" fmla="*/ 0 w 37"/>
                <a:gd name="T13" fmla="*/ 6 h 22"/>
                <a:gd name="T14" fmla="*/ 8 w 37"/>
                <a:gd name="T15" fmla="*/ 0 h 22"/>
                <a:gd name="T16" fmla="*/ 11 w 37"/>
                <a:gd name="T17" fmla="*/ 1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7" h="22">
                  <a:moveTo>
                    <a:pt x="11" y="10"/>
                  </a:moveTo>
                  <a:lnTo>
                    <a:pt x="22" y="13"/>
                  </a:lnTo>
                  <a:lnTo>
                    <a:pt x="37" y="12"/>
                  </a:lnTo>
                  <a:lnTo>
                    <a:pt x="26" y="21"/>
                  </a:lnTo>
                  <a:lnTo>
                    <a:pt x="20" y="22"/>
                  </a:lnTo>
                  <a:lnTo>
                    <a:pt x="2" y="13"/>
                  </a:lnTo>
                  <a:lnTo>
                    <a:pt x="0" y="6"/>
                  </a:lnTo>
                  <a:lnTo>
                    <a:pt x="8" y="0"/>
                  </a:lnTo>
                  <a:lnTo>
                    <a:pt x="11" y="1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197" name="Freeform 196"/>
            <p:cNvSpPr>
              <a:spLocks noEditPoints="1"/>
            </p:cNvSpPr>
            <p:nvPr/>
          </p:nvSpPr>
          <p:spPr bwMode="auto">
            <a:xfrm>
              <a:off x="1503591" y="1741940"/>
              <a:ext cx="2299523" cy="1163391"/>
            </a:xfrm>
            <a:custGeom>
              <a:avLst/>
              <a:gdLst>
                <a:gd name="T0" fmla="*/ 5030 w 5699"/>
                <a:gd name="T1" fmla="*/ 189 h 3068"/>
                <a:gd name="T2" fmla="*/ 4486 w 5699"/>
                <a:gd name="T3" fmla="*/ 395 h 3068"/>
                <a:gd name="T4" fmla="*/ 4419 w 5699"/>
                <a:gd name="T5" fmla="*/ 225 h 3068"/>
                <a:gd name="T6" fmla="*/ 4392 w 5699"/>
                <a:gd name="T7" fmla="*/ 58 h 3068"/>
                <a:gd name="T8" fmla="*/ 5423 w 5699"/>
                <a:gd name="T9" fmla="*/ 7 h 3068"/>
                <a:gd name="T10" fmla="*/ 4022 w 5699"/>
                <a:gd name="T11" fmla="*/ 136 h 3068"/>
                <a:gd name="T12" fmla="*/ 3430 w 5699"/>
                <a:gd name="T13" fmla="*/ 261 h 3068"/>
                <a:gd name="T14" fmla="*/ 3861 w 5699"/>
                <a:gd name="T15" fmla="*/ 239 h 3068"/>
                <a:gd name="T16" fmla="*/ 3040 w 5699"/>
                <a:gd name="T17" fmla="*/ 281 h 3068"/>
                <a:gd name="T18" fmla="*/ 2702 w 5699"/>
                <a:gd name="T19" fmla="*/ 373 h 3068"/>
                <a:gd name="T20" fmla="*/ 3998 w 5699"/>
                <a:gd name="T21" fmla="*/ 378 h 3068"/>
                <a:gd name="T22" fmla="*/ 4259 w 5699"/>
                <a:gd name="T23" fmla="*/ 497 h 3068"/>
                <a:gd name="T24" fmla="*/ 3108 w 5699"/>
                <a:gd name="T25" fmla="*/ 415 h 3068"/>
                <a:gd name="T26" fmla="*/ 2781 w 5699"/>
                <a:gd name="T27" fmla="*/ 376 h 3068"/>
                <a:gd name="T28" fmla="*/ 3397 w 5699"/>
                <a:gd name="T29" fmla="*/ 466 h 3068"/>
                <a:gd name="T30" fmla="*/ 3741 w 5699"/>
                <a:gd name="T31" fmla="*/ 428 h 3068"/>
                <a:gd name="T32" fmla="*/ 2485 w 5699"/>
                <a:gd name="T33" fmla="*/ 522 h 3068"/>
                <a:gd name="T34" fmla="*/ 3658 w 5699"/>
                <a:gd name="T35" fmla="*/ 525 h 3068"/>
                <a:gd name="T36" fmla="*/ 3220 w 5699"/>
                <a:gd name="T37" fmla="*/ 713 h 3068"/>
                <a:gd name="T38" fmla="*/ 4363 w 5699"/>
                <a:gd name="T39" fmla="*/ 644 h 3068"/>
                <a:gd name="T40" fmla="*/ 4935 w 5699"/>
                <a:gd name="T41" fmla="*/ 1030 h 3068"/>
                <a:gd name="T42" fmla="*/ 4609 w 5699"/>
                <a:gd name="T43" fmla="*/ 1331 h 3068"/>
                <a:gd name="T44" fmla="*/ 3970 w 5699"/>
                <a:gd name="T45" fmla="*/ 1206 h 3068"/>
                <a:gd name="T46" fmla="*/ 4260 w 5699"/>
                <a:gd name="T47" fmla="*/ 820 h 3068"/>
                <a:gd name="T48" fmla="*/ 4081 w 5699"/>
                <a:gd name="T49" fmla="*/ 547 h 3068"/>
                <a:gd name="T50" fmla="*/ 3095 w 5699"/>
                <a:gd name="T51" fmla="*/ 573 h 3068"/>
                <a:gd name="T52" fmla="*/ 2829 w 5699"/>
                <a:gd name="T53" fmla="*/ 664 h 3068"/>
                <a:gd name="T54" fmla="*/ 2787 w 5699"/>
                <a:gd name="T55" fmla="*/ 885 h 3068"/>
                <a:gd name="T56" fmla="*/ 2450 w 5699"/>
                <a:gd name="T57" fmla="*/ 782 h 3068"/>
                <a:gd name="T58" fmla="*/ 3509 w 5699"/>
                <a:gd name="T59" fmla="*/ 917 h 3068"/>
                <a:gd name="T60" fmla="*/ 3972 w 5699"/>
                <a:gd name="T61" fmla="*/ 981 h 3068"/>
                <a:gd name="T62" fmla="*/ 2985 w 5699"/>
                <a:gd name="T63" fmla="*/ 1402 h 3068"/>
                <a:gd name="T64" fmla="*/ 3247 w 5699"/>
                <a:gd name="T65" fmla="*/ 1941 h 3068"/>
                <a:gd name="T66" fmla="*/ 3750 w 5699"/>
                <a:gd name="T67" fmla="*/ 1783 h 3068"/>
                <a:gd name="T68" fmla="*/ 4337 w 5699"/>
                <a:gd name="T69" fmla="*/ 1477 h 3068"/>
                <a:gd name="T70" fmla="*/ 4740 w 5699"/>
                <a:gd name="T71" fmla="*/ 1945 h 3068"/>
                <a:gd name="T72" fmla="*/ 4219 w 5699"/>
                <a:gd name="T73" fmla="*/ 2347 h 3068"/>
                <a:gd name="T74" fmla="*/ 4164 w 5699"/>
                <a:gd name="T75" fmla="*/ 2685 h 3068"/>
                <a:gd name="T76" fmla="*/ 4034 w 5699"/>
                <a:gd name="T77" fmla="*/ 2767 h 3068"/>
                <a:gd name="T78" fmla="*/ 3533 w 5699"/>
                <a:gd name="T79" fmla="*/ 2788 h 3068"/>
                <a:gd name="T80" fmla="*/ 2912 w 5699"/>
                <a:gd name="T81" fmla="*/ 3023 h 3068"/>
                <a:gd name="T82" fmla="*/ 2877 w 5699"/>
                <a:gd name="T83" fmla="*/ 2695 h 3068"/>
                <a:gd name="T84" fmla="*/ 2569 w 5699"/>
                <a:gd name="T85" fmla="*/ 2536 h 3068"/>
                <a:gd name="T86" fmla="*/ 1634 w 5699"/>
                <a:gd name="T87" fmla="*/ 2455 h 3068"/>
                <a:gd name="T88" fmla="*/ 264 w 5699"/>
                <a:gd name="T89" fmla="*/ 2180 h 3068"/>
                <a:gd name="T90" fmla="*/ 224 w 5699"/>
                <a:gd name="T91" fmla="*/ 1603 h 3068"/>
                <a:gd name="T92" fmla="*/ 1272 w 5699"/>
                <a:gd name="T93" fmla="*/ 843 h 3068"/>
                <a:gd name="T94" fmla="*/ 1966 w 5699"/>
                <a:gd name="T95" fmla="*/ 852 h 3068"/>
                <a:gd name="T96" fmla="*/ 2624 w 5699"/>
                <a:gd name="T97" fmla="*/ 901 h 3068"/>
                <a:gd name="T98" fmla="*/ 3256 w 5699"/>
                <a:gd name="T99" fmla="*/ 947 h 3068"/>
                <a:gd name="T100" fmla="*/ 3159 w 5699"/>
                <a:gd name="T101" fmla="*/ 875 h 3068"/>
                <a:gd name="T102" fmla="*/ 4305 w 5699"/>
                <a:gd name="T103" fmla="*/ 930 h 3068"/>
                <a:gd name="T104" fmla="*/ 3839 w 5699"/>
                <a:gd name="T105" fmla="*/ 1271 h 3068"/>
                <a:gd name="T106" fmla="*/ 3588 w 5699"/>
                <a:gd name="T107" fmla="*/ 1392 h 3068"/>
                <a:gd name="T108" fmla="*/ 3812 w 5699"/>
                <a:gd name="T109" fmla="*/ 1392 h 3068"/>
                <a:gd name="T110" fmla="*/ 4766 w 5699"/>
                <a:gd name="T111" fmla="*/ 2387 h 3068"/>
                <a:gd name="T112" fmla="*/ 4866 w 5699"/>
                <a:gd name="T113" fmla="*/ 2637 h 3068"/>
                <a:gd name="T114" fmla="*/ 4753 w 5699"/>
                <a:gd name="T115" fmla="*/ 2312 h 3068"/>
                <a:gd name="T116" fmla="*/ 117 w 5699"/>
                <a:gd name="T117" fmla="*/ 2327 h 3068"/>
                <a:gd name="T118" fmla="*/ 4287 w 5699"/>
                <a:gd name="T119" fmla="*/ 2375 h 30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5699" h="3068">
                  <a:moveTo>
                    <a:pt x="5423" y="7"/>
                  </a:moveTo>
                  <a:lnTo>
                    <a:pt x="5539" y="10"/>
                  </a:lnTo>
                  <a:lnTo>
                    <a:pt x="5629" y="17"/>
                  </a:lnTo>
                  <a:lnTo>
                    <a:pt x="5699" y="30"/>
                  </a:lnTo>
                  <a:lnTo>
                    <a:pt x="5686" y="44"/>
                  </a:lnTo>
                  <a:lnTo>
                    <a:pt x="5555" y="66"/>
                  </a:lnTo>
                  <a:lnTo>
                    <a:pt x="5436" y="76"/>
                  </a:lnTo>
                  <a:lnTo>
                    <a:pt x="5383" y="88"/>
                  </a:lnTo>
                  <a:lnTo>
                    <a:pt x="5484" y="87"/>
                  </a:lnTo>
                  <a:lnTo>
                    <a:pt x="5346" y="120"/>
                  </a:lnTo>
                  <a:lnTo>
                    <a:pt x="5257" y="135"/>
                  </a:lnTo>
                  <a:lnTo>
                    <a:pt x="5136" y="180"/>
                  </a:lnTo>
                  <a:lnTo>
                    <a:pt x="5030" y="189"/>
                  </a:lnTo>
                  <a:lnTo>
                    <a:pt x="4989" y="201"/>
                  </a:lnTo>
                  <a:lnTo>
                    <a:pt x="4840" y="207"/>
                  </a:lnTo>
                  <a:lnTo>
                    <a:pt x="4898" y="214"/>
                  </a:lnTo>
                  <a:lnTo>
                    <a:pt x="4856" y="224"/>
                  </a:lnTo>
                  <a:lnTo>
                    <a:pt x="4869" y="253"/>
                  </a:lnTo>
                  <a:lnTo>
                    <a:pt x="4804" y="273"/>
                  </a:lnTo>
                  <a:lnTo>
                    <a:pt x="4714" y="290"/>
                  </a:lnTo>
                  <a:lnTo>
                    <a:pt x="4669" y="313"/>
                  </a:lnTo>
                  <a:lnTo>
                    <a:pt x="4584" y="331"/>
                  </a:lnTo>
                  <a:lnTo>
                    <a:pt x="4578" y="345"/>
                  </a:lnTo>
                  <a:lnTo>
                    <a:pt x="4664" y="343"/>
                  </a:lnTo>
                  <a:lnTo>
                    <a:pt x="4652" y="357"/>
                  </a:lnTo>
                  <a:lnTo>
                    <a:pt x="4486" y="395"/>
                  </a:lnTo>
                  <a:lnTo>
                    <a:pt x="4373" y="377"/>
                  </a:lnTo>
                  <a:lnTo>
                    <a:pt x="4218" y="387"/>
                  </a:lnTo>
                  <a:lnTo>
                    <a:pt x="4152" y="380"/>
                  </a:lnTo>
                  <a:lnTo>
                    <a:pt x="4062" y="376"/>
                  </a:lnTo>
                  <a:lnTo>
                    <a:pt x="4086" y="347"/>
                  </a:lnTo>
                  <a:lnTo>
                    <a:pt x="4191" y="333"/>
                  </a:lnTo>
                  <a:lnTo>
                    <a:pt x="4212" y="290"/>
                  </a:lnTo>
                  <a:lnTo>
                    <a:pt x="4246" y="285"/>
                  </a:lnTo>
                  <a:lnTo>
                    <a:pt x="4349" y="311"/>
                  </a:lnTo>
                  <a:lnTo>
                    <a:pt x="4322" y="273"/>
                  </a:lnTo>
                  <a:lnTo>
                    <a:pt x="4256" y="262"/>
                  </a:lnTo>
                  <a:lnTo>
                    <a:pt x="4319" y="239"/>
                  </a:lnTo>
                  <a:lnTo>
                    <a:pt x="4419" y="225"/>
                  </a:lnTo>
                  <a:lnTo>
                    <a:pt x="4453" y="206"/>
                  </a:lnTo>
                  <a:lnTo>
                    <a:pt x="4411" y="184"/>
                  </a:lnTo>
                  <a:lnTo>
                    <a:pt x="4423" y="155"/>
                  </a:lnTo>
                  <a:lnTo>
                    <a:pt x="4548" y="157"/>
                  </a:lnTo>
                  <a:lnTo>
                    <a:pt x="4578" y="163"/>
                  </a:lnTo>
                  <a:lnTo>
                    <a:pt x="4673" y="143"/>
                  </a:lnTo>
                  <a:lnTo>
                    <a:pt x="4575" y="137"/>
                  </a:lnTo>
                  <a:lnTo>
                    <a:pt x="4408" y="140"/>
                  </a:lnTo>
                  <a:lnTo>
                    <a:pt x="4347" y="122"/>
                  </a:lnTo>
                  <a:lnTo>
                    <a:pt x="4335" y="100"/>
                  </a:lnTo>
                  <a:lnTo>
                    <a:pt x="4300" y="85"/>
                  </a:lnTo>
                  <a:lnTo>
                    <a:pt x="4312" y="67"/>
                  </a:lnTo>
                  <a:lnTo>
                    <a:pt x="4392" y="58"/>
                  </a:lnTo>
                  <a:lnTo>
                    <a:pt x="4447" y="56"/>
                  </a:lnTo>
                  <a:lnTo>
                    <a:pt x="4547" y="48"/>
                  </a:lnTo>
                  <a:lnTo>
                    <a:pt x="4636" y="29"/>
                  </a:lnTo>
                  <a:lnTo>
                    <a:pt x="4688" y="32"/>
                  </a:lnTo>
                  <a:lnTo>
                    <a:pt x="4721" y="46"/>
                  </a:lnTo>
                  <a:lnTo>
                    <a:pt x="4787" y="19"/>
                  </a:lnTo>
                  <a:lnTo>
                    <a:pt x="4855" y="11"/>
                  </a:lnTo>
                  <a:lnTo>
                    <a:pt x="4941" y="5"/>
                  </a:lnTo>
                  <a:lnTo>
                    <a:pt x="5080" y="3"/>
                  </a:lnTo>
                  <a:lnTo>
                    <a:pt x="5098" y="9"/>
                  </a:lnTo>
                  <a:lnTo>
                    <a:pt x="5236" y="0"/>
                  </a:lnTo>
                  <a:lnTo>
                    <a:pt x="5329" y="3"/>
                  </a:lnTo>
                  <a:lnTo>
                    <a:pt x="5423" y="7"/>
                  </a:lnTo>
                  <a:moveTo>
                    <a:pt x="4382" y="188"/>
                  </a:moveTo>
                  <a:lnTo>
                    <a:pt x="4419" y="206"/>
                  </a:lnTo>
                  <a:lnTo>
                    <a:pt x="4335" y="223"/>
                  </a:lnTo>
                  <a:lnTo>
                    <a:pt x="4199" y="267"/>
                  </a:lnTo>
                  <a:lnTo>
                    <a:pt x="4110" y="271"/>
                  </a:lnTo>
                  <a:lnTo>
                    <a:pt x="4018" y="263"/>
                  </a:lnTo>
                  <a:lnTo>
                    <a:pt x="3994" y="240"/>
                  </a:lnTo>
                  <a:lnTo>
                    <a:pt x="4019" y="219"/>
                  </a:lnTo>
                  <a:lnTo>
                    <a:pt x="4074" y="204"/>
                  </a:lnTo>
                  <a:lnTo>
                    <a:pt x="3987" y="204"/>
                  </a:lnTo>
                  <a:lnTo>
                    <a:pt x="3958" y="185"/>
                  </a:lnTo>
                  <a:lnTo>
                    <a:pt x="3959" y="160"/>
                  </a:lnTo>
                  <a:lnTo>
                    <a:pt x="4022" y="136"/>
                  </a:lnTo>
                  <a:lnTo>
                    <a:pt x="4075" y="119"/>
                  </a:lnTo>
                  <a:lnTo>
                    <a:pt x="4127" y="116"/>
                  </a:lnTo>
                  <a:lnTo>
                    <a:pt x="4123" y="103"/>
                  </a:lnTo>
                  <a:lnTo>
                    <a:pt x="4233" y="101"/>
                  </a:lnTo>
                  <a:lnTo>
                    <a:pt x="4257" y="129"/>
                  </a:lnTo>
                  <a:lnTo>
                    <a:pt x="4321" y="141"/>
                  </a:lnTo>
                  <a:lnTo>
                    <a:pt x="4386" y="151"/>
                  </a:lnTo>
                  <a:lnTo>
                    <a:pt x="4382" y="188"/>
                  </a:lnTo>
                  <a:moveTo>
                    <a:pt x="3671" y="265"/>
                  </a:moveTo>
                  <a:lnTo>
                    <a:pt x="3660" y="289"/>
                  </a:lnTo>
                  <a:lnTo>
                    <a:pt x="3589" y="283"/>
                  </a:lnTo>
                  <a:lnTo>
                    <a:pt x="3534" y="263"/>
                  </a:lnTo>
                  <a:lnTo>
                    <a:pt x="3430" y="261"/>
                  </a:lnTo>
                  <a:lnTo>
                    <a:pt x="3498" y="244"/>
                  </a:lnTo>
                  <a:lnTo>
                    <a:pt x="3458" y="230"/>
                  </a:lnTo>
                  <a:lnTo>
                    <a:pt x="3484" y="208"/>
                  </a:lnTo>
                  <a:lnTo>
                    <a:pt x="3567" y="216"/>
                  </a:lnTo>
                  <a:lnTo>
                    <a:pt x="3669" y="237"/>
                  </a:lnTo>
                  <a:lnTo>
                    <a:pt x="3671" y="265"/>
                  </a:lnTo>
                  <a:moveTo>
                    <a:pt x="3857" y="280"/>
                  </a:moveTo>
                  <a:lnTo>
                    <a:pt x="3771" y="293"/>
                  </a:lnTo>
                  <a:lnTo>
                    <a:pt x="3748" y="279"/>
                  </a:lnTo>
                  <a:lnTo>
                    <a:pt x="3753" y="257"/>
                  </a:lnTo>
                  <a:lnTo>
                    <a:pt x="3779" y="233"/>
                  </a:lnTo>
                  <a:lnTo>
                    <a:pt x="3838" y="235"/>
                  </a:lnTo>
                  <a:lnTo>
                    <a:pt x="3861" y="239"/>
                  </a:lnTo>
                  <a:lnTo>
                    <a:pt x="3894" y="259"/>
                  </a:lnTo>
                  <a:lnTo>
                    <a:pt x="3857" y="280"/>
                  </a:lnTo>
                  <a:moveTo>
                    <a:pt x="3231" y="248"/>
                  </a:moveTo>
                  <a:lnTo>
                    <a:pt x="3157" y="260"/>
                  </a:lnTo>
                  <a:lnTo>
                    <a:pt x="3078" y="260"/>
                  </a:lnTo>
                  <a:lnTo>
                    <a:pt x="3090" y="251"/>
                  </a:lnTo>
                  <a:lnTo>
                    <a:pt x="3163" y="234"/>
                  </a:lnTo>
                  <a:lnTo>
                    <a:pt x="3185" y="237"/>
                  </a:lnTo>
                  <a:lnTo>
                    <a:pt x="3231" y="248"/>
                  </a:lnTo>
                  <a:moveTo>
                    <a:pt x="3135" y="302"/>
                  </a:moveTo>
                  <a:lnTo>
                    <a:pt x="3021" y="319"/>
                  </a:lnTo>
                  <a:lnTo>
                    <a:pt x="2975" y="300"/>
                  </a:lnTo>
                  <a:lnTo>
                    <a:pt x="3040" y="281"/>
                  </a:lnTo>
                  <a:lnTo>
                    <a:pt x="3119" y="275"/>
                  </a:lnTo>
                  <a:lnTo>
                    <a:pt x="3175" y="284"/>
                  </a:lnTo>
                  <a:lnTo>
                    <a:pt x="3135" y="302"/>
                  </a:lnTo>
                  <a:moveTo>
                    <a:pt x="3917" y="312"/>
                  </a:moveTo>
                  <a:lnTo>
                    <a:pt x="3893" y="314"/>
                  </a:lnTo>
                  <a:lnTo>
                    <a:pt x="3806" y="310"/>
                  </a:lnTo>
                  <a:lnTo>
                    <a:pt x="3812" y="294"/>
                  </a:lnTo>
                  <a:lnTo>
                    <a:pt x="3909" y="294"/>
                  </a:lnTo>
                  <a:lnTo>
                    <a:pt x="3930" y="305"/>
                  </a:lnTo>
                  <a:lnTo>
                    <a:pt x="3917" y="312"/>
                  </a:lnTo>
                  <a:moveTo>
                    <a:pt x="2839" y="305"/>
                  </a:moveTo>
                  <a:lnTo>
                    <a:pt x="2768" y="351"/>
                  </a:lnTo>
                  <a:lnTo>
                    <a:pt x="2702" y="373"/>
                  </a:lnTo>
                  <a:lnTo>
                    <a:pt x="2651" y="376"/>
                  </a:lnTo>
                  <a:lnTo>
                    <a:pt x="2523" y="402"/>
                  </a:lnTo>
                  <a:lnTo>
                    <a:pt x="2430" y="412"/>
                  </a:lnTo>
                  <a:lnTo>
                    <a:pt x="2382" y="398"/>
                  </a:lnTo>
                  <a:lnTo>
                    <a:pt x="2382" y="398"/>
                  </a:lnTo>
                  <a:lnTo>
                    <a:pt x="2530" y="352"/>
                  </a:lnTo>
                  <a:lnTo>
                    <a:pt x="2686" y="313"/>
                  </a:lnTo>
                  <a:lnTo>
                    <a:pt x="2760" y="314"/>
                  </a:lnTo>
                  <a:lnTo>
                    <a:pt x="2839" y="305"/>
                  </a:lnTo>
                  <a:moveTo>
                    <a:pt x="3847" y="338"/>
                  </a:moveTo>
                  <a:lnTo>
                    <a:pt x="3880" y="358"/>
                  </a:lnTo>
                  <a:lnTo>
                    <a:pt x="3977" y="357"/>
                  </a:lnTo>
                  <a:lnTo>
                    <a:pt x="3998" y="378"/>
                  </a:lnTo>
                  <a:lnTo>
                    <a:pt x="3963" y="401"/>
                  </a:lnTo>
                  <a:lnTo>
                    <a:pt x="4005" y="415"/>
                  </a:lnTo>
                  <a:lnTo>
                    <a:pt x="4022" y="430"/>
                  </a:lnTo>
                  <a:lnTo>
                    <a:pt x="4087" y="433"/>
                  </a:lnTo>
                  <a:lnTo>
                    <a:pt x="4155" y="438"/>
                  </a:lnTo>
                  <a:lnTo>
                    <a:pt x="4247" y="425"/>
                  </a:lnTo>
                  <a:lnTo>
                    <a:pt x="4354" y="419"/>
                  </a:lnTo>
                  <a:lnTo>
                    <a:pt x="4431" y="424"/>
                  </a:lnTo>
                  <a:lnTo>
                    <a:pt x="4463" y="448"/>
                  </a:lnTo>
                  <a:lnTo>
                    <a:pt x="4451" y="474"/>
                  </a:lnTo>
                  <a:lnTo>
                    <a:pt x="4405" y="491"/>
                  </a:lnTo>
                  <a:lnTo>
                    <a:pt x="4317" y="505"/>
                  </a:lnTo>
                  <a:lnTo>
                    <a:pt x="4259" y="497"/>
                  </a:lnTo>
                  <a:lnTo>
                    <a:pt x="4104" y="507"/>
                  </a:lnTo>
                  <a:lnTo>
                    <a:pt x="3998" y="509"/>
                  </a:lnTo>
                  <a:lnTo>
                    <a:pt x="3924" y="501"/>
                  </a:lnTo>
                  <a:lnTo>
                    <a:pt x="3810" y="480"/>
                  </a:lnTo>
                  <a:lnTo>
                    <a:pt x="3828" y="444"/>
                  </a:lnTo>
                  <a:lnTo>
                    <a:pt x="3855" y="413"/>
                  </a:lnTo>
                  <a:lnTo>
                    <a:pt x="3834" y="386"/>
                  </a:lnTo>
                  <a:lnTo>
                    <a:pt x="3740" y="378"/>
                  </a:lnTo>
                  <a:lnTo>
                    <a:pt x="3704" y="359"/>
                  </a:lnTo>
                  <a:lnTo>
                    <a:pt x="3751" y="334"/>
                  </a:lnTo>
                  <a:lnTo>
                    <a:pt x="3847" y="338"/>
                  </a:lnTo>
                  <a:moveTo>
                    <a:pt x="3116" y="393"/>
                  </a:moveTo>
                  <a:lnTo>
                    <a:pt x="3108" y="415"/>
                  </a:lnTo>
                  <a:lnTo>
                    <a:pt x="3165" y="405"/>
                  </a:lnTo>
                  <a:lnTo>
                    <a:pt x="3214" y="408"/>
                  </a:lnTo>
                  <a:lnTo>
                    <a:pt x="3186" y="439"/>
                  </a:lnTo>
                  <a:lnTo>
                    <a:pt x="3120" y="469"/>
                  </a:lnTo>
                  <a:lnTo>
                    <a:pt x="2937" y="479"/>
                  </a:lnTo>
                  <a:lnTo>
                    <a:pt x="2775" y="507"/>
                  </a:lnTo>
                  <a:lnTo>
                    <a:pt x="2696" y="508"/>
                  </a:lnTo>
                  <a:lnTo>
                    <a:pt x="2716" y="487"/>
                  </a:lnTo>
                  <a:lnTo>
                    <a:pt x="2856" y="459"/>
                  </a:lnTo>
                  <a:lnTo>
                    <a:pt x="2618" y="466"/>
                  </a:lnTo>
                  <a:lnTo>
                    <a:pt x="2563" y="455"/>
                  </a:lnTo>
                  <a:lnTo>
                    <a:pt x="2712" y="393"/>
                  </a:lnTo>
                  <a:lnTo>
                    <a:pt x="2781" y="376"/>
                  </a:lnTo>
                  <a:lnTo>
                    <a:pt x="2894" y="397"/>
                  </a:lnTo>
                  <a:lnTo>
                    <a:pt x="2935" y="434"/>
                  </a:lnTo>
                  <a:lnTo>
                    <a:pt x="3017" y="439"/>
                  </a:lnTo>
                  <a:lnTo>
                    <a:pt x="3020" y="379"/>
                  </a:lnTo>
                  <a:lnTo>
                    <a:pt x="3094" y="356"/>
                  </a:lnTo>
                  <a:lnTo>
                    <a:pt x="3136" y="364"/>
                  </a:lnTo>
                  <a:lnTo>
                    <a:pt x="3116" y="393"/>
                  </a:lnTo>
                  <a:moveTo>
                    <a:pt x="3634" y="361"/>
                  </a:moveTo>
                  <a:lnTo>
                    <a:pt x="3639" y="390"/>
                  </a:lnTo>
                  <a:lnTo>
                    <a:pt x="3605" y="422"/>
                  </a:lnTo>
                  <a:lnTo>
                    <a:pt x="3531" y="469"/>
                  </a:lnTo>
                  <a:lnTo>
                    <a:pt x="3440" y="476"/>
                  </a:lnTo>
                  <a:lnTo>
                    <a:pt x="3397" y="466"/>
                  </a:lnTo>
                  <a:lnTo>
                    <a:pt x="3440" y="428"/>
                  </a:lnTo>
                  <a:lnTo>
                    <a:pt x="3353" y="433"/>
                  </a:lnTo>
                  <a:lnTo>
                    <a:pt x="3406" y="385"/>
                  </a:lnTo>
                  <a:lnTo>
                    <a:pt x="3457" y="387"/>
                  </a:lnTo>
                  <a:lnTo>
                    <a:pt x="3555" y="366"/>
                  </a:lnTo>
                  <a:lnTo>
                    <a:pt x="3621" y="369"/>
                  </a:lnTo>
                  <a:lnTo>
                    <a:pt x="3634" y="361"/>
                  </a:lnTo>
                  <a:moveTo>
                    <a:pt x="3759" y="471"/>
                  </a:moveTo>
                  <a:lnTo>
                    <a:pt x="3706" y="496"/>
                  </a:lnTo>
                  <a:lnTo>
                    <a:pt x="3637" y="491"/>
                  </a:lnTo>
                  <a:lnTo>
                    <a:pt x="3593" y="474"/>
                  </a:lnTo>
                  <a:lnTo>
                    <a:pt x="3651" y="445"/>
                  </a:lnTo>
                  <a:lnTo>
                    <a:pt x="3741" y="428"/>
                  </a:lnTo>
                  <a:lnTo>
                    <a:pt x="3762" y="450"/>
                  </a:lnTo>
                  <a:lnTo>
                    <a:pt x="3759" y="471"/>
                  </a:lnTo>
                  <a:moveTo>
                    <a:pt x="2102" y="711"/>
                  </a:moveTo>
                  <a:lnTo>
                    <a:pt x="1922" y="744"/>
                  </a:lnTo>
                  <a:lnTo>
                    <a:pt x="1931" y="714"/>
                  </a:lnTo>
                  <a:lnTo>
                    <a:pt x="1854" y="677"/>
                  </a:lnTo>
                  <a:lnTo>
                    <a:pt x="1914" y="648"/>
                  </a:lnTo>
                  <a:lnTo>
                    <a:pt x="2013" y="599"/>
                  </a:lnTo>
                  <a:lnTo>
                    <a:pt x="2115" y="555"/>
                  </a:lnTo>
                  <a:lnTo>
                    <a:pt x="2118" y="515"/>
                  </a:lnTo>
                  <a:lnTo>
                    <a:pt x="2304" y="505"/>
                  </a:lnTo>
                  <a:lnTo>
                    <a:pt x="2359" y="518"/>
                  </a:lnTo>
                  <a:lnTo>
                    <a:pt x="2485" y="522"/>
                  </a:lnTo>
                  <a:lnTo>
                    <a:pt x="2511" y="541"/>
                  </a:lnTo>
                  <a:lnTo>
                    <a:pt x="2532" y="569"/>
                  </a:lnTo>
                  <a:lnTo>
                    <a:pt x="2446" y="586"/>
                  </a:lnTo>
                  <a:lnTo>
                    <a:pt x="2261" y="633"/>
                  </a:lnTo>
                  <a:lnTo>
                    <a:pt x="2138" y="681"/>
                  </a:lnTo>
                  <a:lnTo>
                    <a:pt x="2102" y="711"/>
                  </a:lnTo>
                  <a:moveTo>
                    <a:pt x="3636" y="616"/>
                  </a:moveTo>
                  <a:lnTo>
                    <a:pt x="3531" y="667"/>
                  </a:lnTo>
                  <a:lnTo>
                    <a:pt x="3474" y="664"/>
                  </a:lnTo>
                  <a:lnTo>
                    <a:pt x="3499" y="605"/>
                  </a:lnTo>
                  <a:lnTo>
                    <a:pt x="3534" y="571"/>
                  </a:lnTo>
                  <a:lnTo>
                    <a:pt x="3589" y="543"/>
                  </a:lnTo>
                  <a:lnTo>
                    <a:pt x="3658" y="525"/>
                  </a:lnTo>
                  <a:lnTo>
                    <a:pt x="3762" y="528"/>
                  </a:lnTo>
                  <a:lnTo>
                    <a:pt x="3844" y="544"/>
                  </a:lnTo>
                  <a:lnTo>
                    <a:pt x="3710" y="603"/>
                  </a:lnTo>
                  <a:lnTo>
                    <a:pt x="3636" y="616"/>
                  </a:lnTo>
                  <a:moveTo>
                    <a:pt x="3338" y="545"/>
                  </a:moveTo>
                  <a:lnTo>
                    <a:pt x="3385" y="558"/>
                  </a:lnTo>
                  <a:lnTo>
                    <a:pt x="3485" y="550"/>
                  </a:lnTo>
                  <a:lnTo>
                    <a:pt x="3479" y="569"/>
                  </a:lnTo>
                  <a:lnTo>
                    <a:pt x="3398" y="601"/>
                  </a:lnTo>
                  <a:lnTo>
                    <a:pt x="3448" y="630"/>
                  </a:lnTo>
                  <a:lnTo>
                    <a:pt x="3378" y="692"/>
                  </a:lnTo>
                  <a:lnTo>
                    <a:pt x="3265" y="718"/>
                  </a:lnTo>
                  <a:lnTo>
                    <a:pt x="3220" y="713"/>
                  </a:lnTo>
                  <a:lnTo>
                    <a:pt x="3210" y="686"/>
                  </a:lnTo>
                  <a:lnTo>
                    <a:pt x="3133" y="634"/>
                  </a:lnTo>
                  <a:lnTo>
                    <a:pt x="3157" y="612"/>
                  </a:lnTo>
                  <a:lnTo>
                    <a:pt x="3254" y="620"/>
                  </a:lnTo>
                  <a:lnTo>
                    <a:pt x="3243" y="577"/>
                  </a:lnTo>
                  <a:lnTo>
                    <a:pt x="3338" y="545"/>
                  </a:lnTo>
                  <a:moveTo>
                    <a:pt x="4004" y="590"/>
                  </a:moveTo>
                  <a:lnTo>
                    <a:pt x="4008" y="632"/>
                  </a:lnTo>
                  <a:lnTo>
                    <a:pt x="4104" y="578"/>
                  </a:lnTo>
                  <a:lnTo>
                    <a:pt x="4258" y="551"/>
                  </a:lnTo>
                  <a:lnTo>
                    <a:pt x="4288" y="620"/>
                  </a:lnTo>
                  <a:lnTo>
                    <a:pt x="4244" y="664"/>
                  </a:lnTo>
                  <a:lnTo>
                    <a:pt x="4363" y="644"/>
                  </a:lnTo>
                  <a:lnTo>
                    <a:pt x="4434" y="618"/>
                  </a:lnTo>
                  <a:lnTo>
                    <a:pt x="4523" y="652"/>
                  </a:lnTo>
                  <a:lnTo>
                    <a:pt x="4571" y="684"/>
                  </a:lnTo>
                  <a:lnTo>
                    <a:pt x="4556" y="714"/>
                  </a:lnTo>
                  <a:lnTo>
                    <a:pt x="4665" y="699"/>
                  </a:lnTo>
                  <a:lnTo>
                    <a:pt x="4689" y="743"/>
                  </a:lnTo>
                  <a:lnTo>
                    <a:pt x="4799" y="771"/>
                  </a:lnTo>
                  <a:lnTo>
                    <a:pt x="4828" y="799"/>
                  </a:lnTo>
                  <a:lnTo>
                    <a:pt x="4836" y="866"/>
                  </a:lnTo>
                  <a:lnTo>
                    <a:pt x="4715" y="899"/>
                  </a:lnTo>
                  <a:lnTo>
                    <a:pt x="4815" y="946"/>
                  </a:lnTo>
                  <a:lnTo>
                    <a:pt x="4893" y="962"/>
                  </a:lnTo>
                  <a:lnTo>
                    <a:pt x="4935" y="1030"/>
                  </a:lnTo>
                  <a:lnTo>
                    <a:pt x="5020" y="1035"/>
                  </a:lnTo>
                  <a:lnTo>
                    <a:pt x="4975" y="1087"/>
                  </a:lnTo>
                  <a:lnTo>
                    <a:pt x="4828" y="1174"/>
                  </a:lnTo>
                  <a:lnTo>
                    <a:pt x="4776" y="1142"/>
                  </a:lnTo>
                  <a:lnTo>
                    <a:pt x="4727" y="1070"/>
                  </a:lnTo>
                  <a:lnTo>
                    <a:pt x="4649" y="1079"/>
                  </a:lnTo>
                  <a:lnTo>
                    <a:pt x="4617" y="1122"/>
                  </a:lnTo>
                  <a:lnTo>
                    <a:pt x="4652" y="1166"/>
                  </a:lnTo>
                  <a:lnTo>
                    <a:pt x="4710" y="1201"/>
                  </a:lnTo>
                  <a:lnTo>
                    <a:pt x="4723" y="1221"/>
                  </a:lnTo>
                  <a:lnTo>
                    <a:pt x="4721" y="1296"/>
                  </a:lnTo>
                  <a:lnTo>
                    <a:pt x="4672" y="1352"/>
                  </a:lnTo>
                  <a:lnTo>
                    <a:pt x="4609" y="1331"/>
                  </a:lnTo>
                  <a:lnTo>
                    <a:pt x="4496" y="1269"/>
                  </a:lnTo>
                  <a:lnTo>
                    <a:pt x="4542" y="1335"/>
                  </a:lnTo>
                  <a:lnTo>
                    <a:pt x="4579" y="1382"/>
                  </a:lnTo>
                  <a:lnTo>
                    <a:pt x="4575" y="1409"/>
                  </a:lnTo>
                  <a:lnTo>
                    <a:pt x="4431" y="1378"/>
                  </a:lnTo>
                  <a:lnTo>
                    <a:pt x="4330" y="1333"/>
                  </a:lnTo>
                  <a:lnTo>
                    <a:pt x="4281" y="1296"/>
                  </a:lnTo>
                  <a:lnTo>
                    <a:pt x="4313" y="1274"/>
                  </a:lnTo>
                  <a:lnTo>
                    <a:pt x="4250" y="1235"/>
                  </a:lnTo>
                  <a:lnTo>
                    <a:pt x="4189" y="1198"/>
                  </a:lnTo>
                  <a:lnTo>
                    <a:pt x="4176" y="1220"/>
                  </a:lnTo>
                  <a:lnTo>
                    <a:pt x="4002" y="1232"/>
                  </a:lnTo>
                  <a:lnTo>
                    <a:pt x="3970" y="1206"/>
                  </a:lnTo>
                  <a:lnTo>
                    <a:pt x="4044" y="1151"/>
                  </a:lnTo>
                  <a:lnTo>
                    <a:pt x="4152" y="1149"/>
                  </a:lnTo>
                  <a:lnTo>
                    <a:pt x="4275" y="1140"/>
                  </a:lnTo>
                  <a:lnTo>
                    <a:pt x="4273" y="1113"/>
                  </a:lnTo>
                  <a:lnTo>
                    <a:pt x="4317" y="1076"/>
                  </a:lnTo>
                  <a:lnTo>
                    <a:pt x="4435" y="1004"/>
                  </a:lnTo>
                  <a:lnTo>
                    <a:pt x="4441" y="971"/>
                  </a:lnTo>
                  <a:lnTo>
                    <a:pt x="4436" y="946"/>
                  </a:lnTo>
                  <a:lnTo>
                    <a:pt x="4376" y="911"/>
                  </a:lnTo>
                  <a:lnTo>
                    <a:pt x="4282" y="887"/>
                  </a:lnTo>
                  <a:lnTo>
                    <a:pt x="4330" y="868"/>
                  </a:lnTo>
                  <a:lnTo>
                    <a:pt x="4305" y="824"/>
                  </a:lnTo>
                  <a:lnTo>
                    <a:pt x="4260" y="820"/>
                  </a:lnTo>
                  <a:lnTo>
                    <a:pt x="4235" y="796"/>
                  </a:lnTo>
                  <a:lnTo>
                    <a:pt x="4191" y="817"/>
                  </a:lnTo>
                  <a:lnTo>
                    <a:pt x="4086" y="826"/>
                  </a:lnTo>
                  <a:lnTo>
                    <a:pt x="3902" y="810"/>
                  </a:lnTo>
                  <a:lnTo>
                    <a:pt x="3805" y="789"/>
                  </a:lnTo>
                  <a:lnTo>
                    <a:pt x="3727" y="779"/>
                  </a:lnTo>
                  <a:lnTo>
                    <a:pt x="3704" y="754"/>
                  </a:lnTo>
                  <a:lnTo>
                    <a:pt x="3787" y="722"/>
                  </a:lnTo>
                  <a:lnTo>
                    <a:pt x="3712" y="722"/>
                  </a:lnTo>
                  <a:lnTo>
                    <a:pt x="3758" y="652"/>
                  </a:lnTo>
                  <a:lnTo>
                    <a:pt x="3854" y="592"/>
                  </a:lnTo>
                  <a:lnTo>
                    <a:pt x="3932" y="565"/>
                  </a:lnTo>
                  <a:lnTo>
                    <a:pt x="4081" y="547"/>
                  </a:lnTo>
                  <a:lnTo>
                    <a:pt x="4004" y="590"/>
                  </a:lnTo>
                  <a:moveTo>
                    <a:pt x="4530" y="594"/>
                  </a:moveTo>
                  <a:lnTo>
                    <a:pt x="4520" y="612"/>
                  </a:lnTo>
                  <a:lnTo>
                    <a:pt x="4467" y="610"/>
                  </a:lnTo>
                  <a:lnTo>
                    <a:pt x="4412" y="609"/>
                  </a:lnTo>
                  <a:lnTo>
                    <a:pt x="4347" y="618"/>
                  </a:lnTo>
                  <a:lnTo>
                    <a:pt x="4336" y="614"/>
                  </a:lnTo>
                  <a:lnTo>
                    <a:pt x="4308" y="578"/>
                  </a:lnTo>
                  <a:lnTo>
                    <a:pt x="4331" y="554"/>
                  </a:lnTo>
                  <a:lnTo>
                    <a:pt x="4359" y="550"/>
                  </a:lnTo>
                  <a:lnTo>
                    <a:pt x="4471" y="557"/>
                  </a:lnTo>
                  <a:lnTo>
                    <a:pt x="4530" y="594"/>
                  </a:lnTo>
                  <a:moveTo>
                    <a:pt x="3095" y="573"/>
                  </a:moveTo>
                  <a:lnTo>
                    <a:pt x="3001" y="617"/>
                  </a:lnTo>
                  <a:lnTo>
                    <a:pt x="2972" y="570"/>
                  </a:lnTo>
                  <a:lnTo>
                    <a:pt x="3000" y="561"/>
                  </a:lnTo>
                  <a:lnTo>
                    <a:pt x="3072" y="558"/>
                  </a:lnTo>
                  <a:lnTo>
                    <a:pt x="3095" y="573"/>
                  </a:lnTo>
                  <a:moveTo>
                    <a:pt x="2573" y="593"/>
                  </a:moveTo>
                  <a:lnTo>
                    <a:pt x="2509" y="624"/>
                  </a:lnTo>
                  <a:lnTo>
                    <a:pt x="2649" y="604"/>
                  </a:lnTo>
                  <a:lnTo>
                    <a:pt x="2682" y="638"/>
                  </a:lnTo>
                  <a:lnTo>
                    <a:pt x="2780" y="603"/>
                  </a:lnTo>
                  <a:lnTo>
                    <a:pt x="2803" y="625"/>
                  </a:lnTo>
                  <a:lnTo>
                    <a:pt x="2772" y="692"/>
                  </a:lnTo>
                  <a:lnTo>
                    <a:pt x="2829" y="664"/>
                  </a:lnTo>
                  <a:lnTo>
                    <a:pt x="2869" y="595"/>
                  </a:lnTo>
                  <a:lnTo>
                    <a:pt x="2926" y="585"/>
                  </a:lnTo>
                  <a:lnTo>
                    <a:pt x="2965" y="596"/>
                  </a:lnTo>
                  <a:lnTo>
                    <a:pt x="2994" y="623"/>
                  </a:lnTo>
                  <a:lnTo>
                    <a:pt x="2956" y="689"/>
                  </a:lnTo>
                  <a:lnTo>
                    <a:pt x="2922" y="738"/>
                  </a:lnTo>
                  <a:lnTo>
                    <a:pt x="2976" y="773"/>
                  </a:lnTo>
                  <a:lnTo>
                    <a:pt x="3041" y="806"/>
                  </a:lnTo>
                  <a:lnTo>
                    <a:pt x="3005" y="837"/>
                  </a:lnTo>
                  <a:lnTo>
                    <a:pt x="2910" y="843"/>
                  </a:lnTo>
                  <a:lnTo>
                    <a:pt x="2919" y="870"/>
                  </a:lnTo>
                  <a:lnTo>
                    <a:pt x="2875" y="897"/>
                  </a:lnTo>
                  <a:lnTo>
                    <a:pt x="2787" y="885"/>
                  </a:lnTo>
                  <a:lnTo>
                    <a:pt x="2712" y="866"/>
                  </a:lnTo>
                  <a:lnTo>
                    <a:pt x="2644" y="870"/>
                  </a:lnTo>
                  <a:lnTo>
                    <a:pt x="2517" y="895"/>
                  </a:lnTo>
                  <a:lnTo>
                    <a:pt x="2367" y="906"/>
                  </a:lnTo>
                  <a:lnTo>
                    <a:pt x="2263" y="912"/>
                  </a:lnTo>
                  <a:lnTo>
                    <a:pt x="2269" y="878"/>
                  </a:lnTo>
                  <a:lnTo>
                    <a:pt x="2215" y="859"/>
                  </a:lnTo>
                  <a:lnTo>
                    <a:pt x="2158" y="867"/>
                  </a:lnTo>
                  <a:lnTo>
                    <a:pt x="2154" y="810"/>
                  </a:lnTo>
                  <a:lnTo>
                    <a:pt x="2198" y="803"/>
                  </a:lnTo>
                  <a:lnTo>
                    <a:pt x="2294" y="791"/>
                  </a:lnTo>
                  <a:lnTo>
                    <a:pt x="2367" y="794"/>
                  </a:lnTo>
                  <a:lnTo>
                    <a:pt x="2450" y="782"/>
                  </a:lnTo>
                  <a:lnTo>
                    <a:pt x="2365" y="765"/>
                  </a:lnTo>
                  <a:lnTo>
                    <a:pt x="2244" y="771"/>
                  </a:lnTo>
                  <a:lnTo>
                    <a:pt x="2170" y="770"/>
                  </a:lnTo>
                  <a:lnTo>
                    <a:pt x="2171" y="744"/>
                  </a:lnTo>
                  <a:lnTo>
                    <a:pt x="2326" y="716"/>
                  </a:lnTo>
                  <a:lnTo>
                    <a:pt x="2244" y="717"/>
                  </a:lnTo>
                  <a:lnTo>
                    <a:pt x="2172" y="699"/>
                  </a:lnTo>
                  <a:lnTo>
                    <a:pt x="2278" y="647"/>
                  </a:lnTo>
                  <a:lnTo>
                    <a:pt x="2347" y="620"/>
                  </a:lnTo>
                  <a:lnTo>
                    <a:pt x="2535" y="580"/>
                  </a:lnTo>
                  <a:lnTo>
                    <a:pt x="2573" y="593"/>
                  </a:lnTo>
                  <a:moveTo>
                    <a:pt x="3571" y="843"/>
                  </a:moveTo>
                  <a:lnTo>
                    <a:pt x="3509" y="917"/>
                  </a:lnTo>
                  <a:lnTo>
                    <a:pt x="3629" y="860"/>
                  </a:lnTo>
                  <a:lnTo>
                    <a:pt x="3656" y="907"/>
                  </a:lnTo>
                  <a:lnTo>
                    <a:pt x="3596" y="961"/>
                  </a:lnTo>
                  <a:lnTo>
                    <a:pt x="3611" y="1010"/>
                  </a:lnTo>
                  <a:lnTo>
                    <a:pt x="3711" y="957"/>
                  </a:lnTo>
                  <a:lnTo>
                    <a:pt x="3800" y="894"/>
                  </a:lnTo>
                  <a:lnTo>
                    <a:pt x="3866" y="816"/>
                  </a:lnTo>
                  <a:lnTo>
                    <a:pt x="3938" y="821"/>
                  </a:lnTo>
                  <a:lnTo>
                    <a:pt x="4010" y="832"/>
                  </a:lnTo>
                  <a:lnTo>
                    <a:pt x="4055" y="867"/>
                  </a:lnTo>
                  <a:lnTo>
                    <a:pt x="4032" y="903"/>
                  </a:lnTo>
                  <a:lnTo>
                    <a:pt x="3962" y="942"/>
                  </a:lnTo>
                  <a:lnTo>
                    <a:pt x="3972" y="981"/>
                  </a:lnTo>
                  <a:lnTo>
                    <a:pt x="3939" y="1016"/>
                  </a:lnTo>
                  <a:lnTo>
                    <a:pt x="3792" y="1068"/>
                  </a:lnTo>
                  <a:lnTo>
                    <a:pt x="3706" y="1080"/>
                  </a:lnTo>
                  <a:lnTo>
                    <a:pt x="3664" y="1057"/>
                  </a:lnTo>
                  <a:lnTo>
                    <a:pt x="3619" y="1095"/>
                  </a:lnTo>
                  <a:lnTo>
                    <a:pt x="3518" y="1158"/>
                  </a:lnTo>
                  <a:lnTo>
                    <a:pt x="3477" y="1191"/>
                  </a:lnTo>
                  <a:lnTo>
                    <a:pt x="3373" y="1242"/>
                  </a:lnTo>
                  <a:lnTo>
                    <a:pt x="3287" y="1247"/>
                  </a:lnTo>
                  <a:lnTo>
                    <a:pt x="3218" y="1280"/>
                  </a:lnTo>
                  <a:lnTo>
                    <a:pt x="3178" y="1330"/>
                  </a:lnTo>
                  <a:lnTo>
                    <a:pt x="3103" y="1339"/>
                  </a:lnTo>
                  <a:lnTo>
                    <a:pt x="2985" y="1402"/>
                  </a:lnTo>
                  <a:lnTo>
                    <a:pt x="2858" y="1490"/>
                  </a:lnTo>
                  <a:lnTo>
                    <a:pt x="2792" y="1552"/>
                  </a:lnTo>
                  <a:lnTo>
                    <a:pt x="2726" y="1644"/>
                  </a:lnTo>
                  <a:lnTo>
                    <a:pt x="2806" y="1657"/>
                  </a:lnTo>
                  <a:lnTo>
                    <a:pt x="2785" y="1732"/>
                  </a:lnTo>
                  <a:lnTo>
                    <a:pt x="2776" y="1793"/>
                  </a:lnTo>
                  <a:lnTo>
                    <a:pt x="2872" y="1777"/>
                  </a:lnTo>
                  <a:lnTo>
                    <a:pt x="2966" y="1812"/>
                  </a:lnTo>
                  <a:lnTo>
                    <a:pt x="3010" y="1842"/>
                  </a:lnTo>
                  <a:lnTo>
                    <a:pt x="3032" y="1880"/>
                  </a:lnTo>
                  <a:lnTo>
                    <a:pt x="3098" y="1903"/>
                  </a:lnTo>
                  <a:lnTo>
                    <a:pt x="3146" y="1937"/>
                  </a:lnTo>
                  <a:lnTo>
                    <a:pt x="3247" y="1941"/>
                  </a:lnTo>
                  <a:lnTo>
                    <a:pt x="3311" y="1949"/>
                  </a:lnTo>
                  <a:lnTo>
                    <a:pt x="3264" y="2020"/>
                  </a:lnTo>
                  <a:lnTo>
                    <a:pt x="3242" y="2102"/>
                  </a:lnTo>
                  <a:lnTo>
                    <a:pt x="3244" y="2194"/>
                  </a:lnTo>
                  <a:lnTo>
                    <a:pt x="3304" y="2272"/>
                  </a:lnTo>
                  <a:lnTo>
                    <a:pt x="3366" y="2245"/>
                  </a:lnTo>
                  <a:lnTo>
                    <a:pt x="3439" y="2160"/>
                  </a:lnTo>
                  <a:lnTo>
                    <a:pt x="3468" y="2031"/>
                  </a:lnTo>
                  <a:lnTo>
                    <a:pt x="3445" y="1988"/>
                  </a:lnTo>
                  <a:lnTo>
                    <a:pt x="3565" y="1950"/>
                  </a:lnTo>
                  <a:lnTo>
                    <a:pt x="3664" y="1893"/>
                  </a:lnTo>
                  <a:lnTo>
                    <a:pt x="3727" y="1837"/>
                  </a:lnTo>
                  <a:lnTo>
                    <a:pt x="3750" y="1783"/>
                  </a:lnTo>
                  <a:lnTo>
                    <a:pt x="3744" y="1715"/>
                  </a:lnTo>
                  <a:lnTo>
                    <a:pt x="3702" y="1655"/>
                  </a:lnTo>
                  <a:lnTo>
                    <a:pt x="3820" y="1572"/>
                  </a:lnTo>
                  <a:lnTo>
                    <a:pt x="3835" y="1501"/>
                  </a:lnTo>
                  <a:lnTo>
                    <a:pt x="3888" y="1379"/>
                  </a:lnTo>
                  <a:lnTo>
                    <a:pt x="3939" y="1361"/>
                  </a:lnTo>
                  <a:lnTo>
                    <a:pt x="4028" y="1382"/>
                  </a:lnTo>
                  <a:lnTo>
                    <a:pt x="4084" y="1390"/>
                  </a:lnTo>
                  <a:lnTo>
                    <a:pt x="4144" y="1370"/>
                  </a:lnTo>
                  <a:lnTo>
                    <a:pt x="4184" y="1396"/>
                  </a:lnTo>
                  <a:lnTo>
                    <a:pt x="4232" y="1441"/>
                  </a:lnTo>
                  <a:lnTo>
                    <a:pt x="4233" y="1471"/>
                  </a:lnTo>
                  <a:lnTo>
                    <a:pt x="4337" y="1477"/>
                  </a:lnTo>
                  <a:lnTo>
                    <a:pt x="4301" y="1543"/>
                  </a:lnTo>
                  <a:lnTo>
                    <a:pt x="4270" y="1643"/>
                  </a:lnTo>
                  <a:lnTo>
                    <a:pt x="4320" y="1656"/>
                  </a:lnTo>
                  <a:lnTo>
                    <a:pt x="4342" y="1702"/>
                  </a:lnTo>
                  <a:lnTo>
                    <a:pt x="4451" y="1658"/>
                  </a:lnTo>
                  <a:lnTo>
                    <a:pt x="4550" y="1571"/>
                  </a:lnTo>
                  <a:lnTo>
                    <a:pt x="4608" y="1534"/>
                  </a:lnTo>
                  <a:lnTo>
                    <a:pt x="4621" y="1605"/>
                  </a:lnTo>
                  <a:lnTo>
                    <a:pt x="4655" y="1706"/>
                  </a:lnTo>
                  <a:lnTo>
                    <a:pt x="4683" y="1802"/>
                  </a:lnTo>
                  <a:lnTo>
                    <a:pt x="4637" y="1853"/>
                  </a:lnTo>
                  <a:lnTo>
                    <a:pt x="4702" y="1898"/>
                  </a:lnTo>
                  <a:lnTo>
                    <a:pt x="4740" y="1945"/>
                  </a:lnTo>
                  <a:lnTo>
                    <a:pt x="4833" y="1966"/>
                  </a:lnTo>
                  <a:lnTo>
                    <a:pt x="4864" y="1992"/>
                  </a:lnTo>
                  <a:lnTo>
                    <a:pt x="4864" y="2061"/>
                  </a:lnTo>
                  <a:lnTo>
                    <a:pt x="4910" y="2072"/>
                  </a:lnTo>
                  <a:lnTo>
                    <a:pt x="4925" y="2102"/>
                  </a:lnTo>
                  <a:lnTo>
                    <a:pt x="4899" y="2195"/>
                  </a:lnTo>
                  <a:lnTo>
                    <a:pt x="4842" y="2226"/>
                  </a:lnTo>
                  <a:lnTo>
                    <a:pt x="4786" y="2254"/>
                  </a:lnTo>
                  <a:lnTo>
                    <a:pt x="4670" y="2284"/>
                  </a:lnTo>
                  <a:lnTo>
                    <a:pt x="4565" y="2352"/>
                  </a:lnTo>
                  <a:lnTo>
                    <a:pt x="4450" y="2365"/>
                  </a:lnTo>
                  <a:lnTo>
                    <a:pt x="4317" y="2348"/>
                  </a:lnTo>
                  <a:lnTo>
                    <a:pt x="4219" y="2347"/>
                  </a:lnTo>
                  <a:lnTo>
                    <a:pt x="4149" y="2353"/>
                  </a:lnTo>
                  <a:lnTo>
                    <a:pt x="4073" y="2412"/>
                  </a:lnTo>
                  <a:lnTo>
                    <a:pt x="3976" y="2449"/>
                  </a:lnTo>
                  <a:lnTo>
                    <a:pt x="3840" y="2559"/>
                  </a:lnTo>
                  <a:lnTo>
                    <a:pt x="3736" y="2636"/>
                  </a:lnTo>
                  <a:lnTo>
                    <a:pt x="3798" y="2622"/>
                  </a:lnTo>
                  <a:lnTo>
                    <a:pt x="3943" y="2513"/>
                  </a:lnTo>
                  <a:lnTo>
                    <a:pt x="4107" y="2444"/>
                  </a:lnTo>
                  <a:lnTo>
                    <a:pt x="4208" y="2435"/>
                  </a:lnTo>
                  <a:lnTo>
                    <a:pt x="4252" y="2476"/>
                  </a:lnTo>
                  <a:lnTo>
                    <a:pt x="4171" y="2532"/>
                  </a:lnTo>
                  <a:lnTo>
                    <a:pt x="4162" y="2622"/>
                  </a:lnTo>
                  <a:lnTo>
                    <a:pt x="4164" y="2685"/>
                  </a:lnTo>
                  <a:lnTo>
                    <a:pt x="4238" y="2727"/>
                  </a:lnTo>
                  <a:lnTo>
                    <a:pt x="4353" y="2715"/>
                  </a:lnTo>
                  <a:lnTo>
                    <a:pt x="4448" y="2621"/>
                  </a:lnTo>
                  <a:lnTo>
                    <a:pt x="4434" y="2681"/>
                  </a:lnTo>
                  <a:lnTo>
                    <a:pt x="4469" y="2712"/>
                  </a:lnTo>
                  <a:lnTo>
                    <a:pt x="4370" y="2766"/>
                  </a:lnTo>
                  <a:lnTo>
                    <a:pt x="4206" y="2816"/>
                  </a:lnTo>
                  <a:lnTo>
                    <a:pt x="4129" y="2850"/>
                  </a:lnTo>
                  <a:lnTo>
                    <a:pt x="4035" y="2911"/>
                  </a:lnTo>
                  <a:lnTo>
                    <a:pt x="3985" y="2905"/>
                  </a:lnTo>
                  <a:lnTo>
                    <a:pt x="4004" y="2834"/>
                  </a:lnTo>
                  <a:lnTo>
                    <a:pt x="4142" y="2764"/>
                  </a:lnTo>
                  <a:lnTo>
                    <a:pt x="4034" y="2767"/>
                  </a:lnTo>
                  <a:lnTo>
                    <a:pt x="3955" y="2777"/>
                  </a:lnTo>
                  <a:lnTo>
                    <a:pt x="3927" y="2730"/>
                  </a:lnTo>
                  <a:lnTo>
                    <a:pt x="3965" y="2616"/>
                  </a:lnTo>
                  <a:lnTo>
                    <a:pt x="3943" y="2592"/>
                  </a:lnTo>
                  <a:lnTo>
                    <a:pt x="3894" y="2606"/>
                  </a:lnTo>
                  <a:lnTo>
                    <a:pt x="3879" y="2584"/>
                  </a:lnTo>
                  <a:lnTo>
                    <a:pt x="3806" y="2647"/>
                  </a:lnTo>
                  <a:lnTo>
                    <a:pt x="3764" y="2712"/>
                  </a:lnTo>
                  <a:lnTo>
                    <a:pt x="3727" y="2750"/>
                  </a:lnTo>
                  <a:lnTo>
                    <a:pt x="3694" y="2763"/>
                  </a:lnTo>
                  <a:lnTo>
                    <a:pt x="3671" y="2767"/>
                  </a:lnTo>
                  <a:lnTo>
                    <a:pt x="3657" y="2788"/>
                  </a:lnTo>
                  <a:lnTo>
                    <a:pt x="3533" y="2788"/>
                  </a:lnTo>
                  <a:lnTo>
                    <a:pt x="3430" y="2789"/>
                  </a:lnTo>
                  <a:lnTo>
                    <a:pt x="3394" y="2804"/>
                  </a:lnTo>
                  <a:lnTo>
                    <a:pt x="3301" y="2864"/>
                  </a:lnTo>
                  <a:lnTo>
                    <a:pt x="3291" y="2871"/>
                  </a:lnTo>
                  <a:lnTo>
                    <a:pt x="3258" y="2904"/>
                  </a:lnTo>
                  <a:lnTo>
                    <a:pt x="3195" y="2904"/>
                  </a:lnTo>
                  <a:lnTo>
                    <a:pt x="3128" y="2904"/>
                  </a:lnTo>
                  <a:lnTo>
                    <a:pt x="3093" y="2917"/>
                  </a:lnTo>
                  <a:lnTo>
                    <a:pt x="3098" y="2934"/>
                  </a:lnTo>
                  <a:lnTo>
                    <a:pt x="3095" y="2960"/>
                  </a:lnTo>
                  <a:lnTo>
                    <a:pt x="3091" y="2968"/>
                  </a:lnTo>
                  <a:lnTo>
                    <a:pt x="2987" y="3010"/>
                  </a:lnTo>
                  <a:lnTo>
                    <a:pt x="2912" y="3023"/>
                  </a:lnTo>
                  <a:lnTo>
                    <a:pt x="2816" y="3068"/>
                  </a:lnTo>
                  <a:lnTo>
                    <a:pt x="2799" y="3068"/>
                  </a:lnTo>
                  <a:lnTo>
                    <a:pt x="2780" y="3055"/>
                  </a:lnTo>
                  <a:lnTo>
                    <a:pt x="2777" y="3043"/>
                  </a:lnTo>
                  <a:lnTo>
                    <a:pt x="2782" y="3034"/>
                  </a:lnTo>
                  <a:lnTo>
                    <a:pt x="2807" y="3005"/>
                  </a:lnTo>
                  <a:lnTo>
                    <a:pt x="2856" y="2958"/>
                  </a:lnTo>
                  <a:lnTo>
                    <a:pt x="2894" y="2909"/>
                  </a:lnTo>
                  <a:lnTo>
                    <a:pt x="2908" y="2836"/>
                  </a:lnTo>
                  <a:lnTo>
                    <a:pt x="2923" y="2760"/>
                  </a:lnTo>
                  <a:lnTo>
                    <a:pt x="2868" y="2720"/>
                  </a:lnTo>
                  <a:lnTo>
                    <a:pt x="2882" y="2705"/>
                  </a:lnTo>
                  <a:lnTo>
                    <a:pt x="2877" y="2695"/>
                  </a:lnTo>
                  <a:lnTo>
                    <a:pt x="2858" y="2695"/>
                  </a:lnTo>
                  <a:lnTo>
                    <a:pt x="2850" y="2682"/>
                  </a:lnTo>
                  <a:lnTo>
                    <a:pt x="2855" y="2662"/>
                  </a:lnTo>
                  <a:lnTo>
                    <a:pt x="2838" y="2671"/>
                  </a:lnTo>
                  <a:lnTo>
                    <a:pt x="2822" y="2668"/>
                  </a:lnTo>
                  <a:lnTo>
                    <a:pt x="2829" y="2660"/>
                  </a:lnTo>
                  <a:lnTo>
                    <a:pt x="2817" y="2652"/>
                  </a:lnTo>
                  <a:lnTo>
                    <a:pt x="2820" y="2630"/>
                  </a:lnTo>
                  <a:lnTo>
                    <a:pt x="2779" y="2603"/>
                  </a:lnTo>
                  <a:lnTo>
                    <a:pt x="2738" y="2575"/>
                  </a:lnTo>
                  <a:lnTo>
                    <a:pt x="2687" y="2543"/>
                  </a:lnTo>
                  <a:lnTo>
                    <a:pt x="2639" y="2513"/>
                  </a:lnTo>
                  <a:lnTo>
                    <a:pt x="2569" y="2536"/>
                  </a:lnTo>
                  <a:lnTo>
                    <a:pt x="2547" y="2537"/>
                  </a:lnTo>
                  <a:lnTo>
                    <a:pt x="2475" y="2515"/>
                  </a:lnTo>
                  <a:lnTo>
                    <a:pt x="2416" y="2526"/>
                  </a:lnTo>
                  <a:lnTo>
                    <a:pt x="2365" y="2500"/>
                  </a:lnTo>
                  <a:lnTo>
                    <a:pt x="2304" y="2487"/>
                  </a:lnTo>
                  <a:lnTo>
                    <a:pt x="2260" y="2482"/>
                  </a:lnTo>
                  <a:lnTo>
                    <a:pt x="2247" y="2468"/>
                  </a:lnTo>
                  <a:lnTo>
                    <a:pt x="2258" y="2422"/>
                  </a:lnTo>
                  <a:lnTo>
                    <a:pt x="2236" y="2423"/>
                  </a:lnTo>
                  <a:lnTo>
                    <a:pt x="2219" y="2455"/>
                  </a:lnTo>
                  <a:lnTo>
                    <a:pt x="2083" y="2455"/>
                  </a:lnTo>
                  <a:lnTo>
                    <a:pt x="1858" y="2455"/>
                  </a:lnTo>
                  <a:lnTo>
                    <a:pt x="1634" y="2455"/>
                  </a:lnTo>
                  <a:lnTo>
                    <a:pt x="1436" y="2455"/>
                  </a:lnTo>
                  <a:lnTo>
                    <a:pt x="1239" y="2455"/>
                  </a:lnTo>
                  <a:lnTo>
                    <a:pt x="1045" y="2455"/>
                  </a:lnTo>
                  <a:lnTo>
                    <a:pt x="844" y="2455"/>
                  </a:lnTo>
                  <a:lnTo>
                    <a:pt x="779" y="2455"/>
                  </a:lnTo>
                  <a:lnTo>
                    <a:pt x="584" y="2455"/>
                  </a:lnTo>
                  <a:lnTo>
                    <a:pt x="397" y="2455"/>
                  </a:lnTo>
                  <a:lnTo>
                    <a:pt x="388" y="2455"/>
                  </a:lnTo>
                  <a:lnTo>
                    <a:pt x="316" y="2373"/>
                  </a:lnTo>
                  <a:lnTo>
                    <a:pt x="294" y="2337"/>
                  </a:lnTo>
                  <a:lnTo>
                    <a:pt x="200" y="2303"/>
                  </a:lnTo>
                  <a:lnTo>
                    <a:pt x="217" y="2230"/>
                  </a:lnTo>
                  <a:lnTo>
                    <a:pt x="264" y="2180"/>
                  </a:lnTo>
                  <a:lnTo>
                    <a:pt x="209" y="2145"/>
                  </a:lnTo>
                  <a:lnTo>
                    <a:pt x="249" y="2079"/>
                  </a:lnTo>
                  <a:lnTo>
                    <a:pt x="220" y="2019"/>
                  </a:lnTo>
                  <a:lnTo>
                    <a:pt x="253" y="1977"/>
                  </a:lnTo>
                  <a:lnTo>
                    <a:pt x="320" y="1938"/>
                  </a:lnTo>
                  <a:lnTo>
                    <a:pt x="362" y="1887"/>
                  </a:lnTo>
                  <a:lnTo>
                    <a:pt x="300" y="1836"/>
                  </a:lnTo>
                  <a:lnTo>
                    <a:pt x="319" y="1744"/>
                  </a:lnTo>
                  <a:lnTo>
                    <a:pt x="333" y="1687"/>
                  </a:lnTo>
                  <a:lnTo>
                    <a:pt x="311" y="1651"/>
                  </a:lnTo>
                  <a:lnTo>
                    <a:pt x="302" y="1618"/>
                  </a:lnTo>
                  <a:lnTo>
                    <a:pt x="309" y="1577"/>
                  </a:lnTo>
                  <a:lnTo>
                    <a:pt x="224" y="1603"/>
                  </a:lnTo>
                  <a:lnTo>
                    <a:pt x="121" y="1647"/>
                  </a:lnTo>
                  <a:lnTo>
                    <a:pt x="119" y="1595"/>
                  </a:lnTo>
                  <a:lnTo>
                    <a:pt x="111" y="1561"/>
                  </a:lnTo>
                  <a:lnTo>
                    <a:pt x="75" y="1539"/>
                  </a:lnTo>
                  <a:lnTo>
                    <a:pt x="18" y="1536"/>
                  </a:lnTo>
                  <a:lnTo>
                    <a:pt x="510" y="1099"/>
                  </a:lnTo>
                  <a:lnTo>
                    <a:pt x="854" y="828"/>
                  </a:lnTo>
                  <a:lnTo>
                    <a:pt x="933" y="845"/>
                  </a:lnTo>
                  <a:lnTo>
                    <a:pt x="974" y="880"/>
                  </a:lnTo>
                  <a:lnTo>
                    <a:pt x="1022" y="886"/>
                  </a:lnTo>
                  <a:lnTo>
                    <a:pt x="1108" y="856"/>
                  </a:lnTo>
                  <a:lnTo>
                    <a:pt x="1202" y="834"/>
                  </a:lnTo>
                  <a:lnTo>
                    <a:pt x="1272" y="843"/>
                  </a:lnTo>
                  <a:lnTo>
                    <a:pt x="1392" y="812"/>
                  </a:lnTo>
                  <a:lnTo>
                    <a:pt x="1502" y="794"/>
                  </a:lnTo>
                  <a:lnTo>
                    <a:pt x="1503" y="823"/>
                  </a:lnTo>
                  <a:lnTo>
                    <a:pt x="1564" y="807"/>
                  </a:lnTo>
                  <a:lnTo>
                    <a:pt x="1617" y="774"/>
                  </a:lnTo>
                  <a:lnTo>
                    <a:pt x="1644" y="781"/>
                  </a:lnTo>
                  <a:lnTo>
                    <a:pt x="1659" y="845"/>
                  </a:lnTo>
                  <a:lnTo>
                    <a:pt x="1788" y="796"/>
                  </a:lnTo>
                  <a:lnTo>
                    <a:pt x="1732" y="850"/>
                  </a:lnTo>
                  <a:lnTo>
                    <a:pt x="1812" y="839"/>
                  </a:lnTo>
                  <a:lnTo>
                    <a:pt x="1857" y="818"/>
                  </a:lnTo>
                  <a:lnTo>
                    <a:pt x="1917" y="822"/>
                  </a:lnTo>
                  <a:lnTo>
                    <a:pt x="1966" y="852"/>
                  </a:lnTo>
                  <a:lnTo>
                    <a:pt x="2065" y="878"/>
                  </a:lnTo>
                  <a:lnTo>
                    <a:pt x="2127" y="890"/>
                  </a:lnTo>
                  <a:lnTo>
                    <a:pt x="2185" y="886"/>
                  </a:lnTo>
                  <a:lnTo>
                    <a:pt x="2220" y="922"/>
                  </a:lnTo>
                  <a:lnTo>
                    <a:pt x="2105" y="958"/>
                  </a:lnTo>
                  <a:lnTo>
                    <a:pt x="2189" y="974"/>
                  </a:lnTo>
                  <a:lnTo>
                    <a:pt x="2347" y="965"/>
                  </a:lnTo>
                  <a:lnTo>
                    <a:pt x="2407" y="953"/>
                  </a:lnTo>
                  <a:lnTo>
                    <a:pt x="2423" y="997"/>
                  </a:lnTo>
                  <a:lnTo>
                    <a:pt x="2520" y="960"/>
                  </a:lnTo>
                  <a:lnTo>
                    <a:pt x="2494" y="929"/>
                  </a:lnTo>
                  <a:lnTo>
                    <a:pt x="2554" y="904"/>
                  </a:lnTo>
                  <a:lnTo>
                    <a:pt x="2624" y="901"/>
                  </a:lnTo>
                  <a:lnTo>
                    <a:pt x="2675" y="893"/>
                  </a:lnTo>
                  <a:lnTo>
                    <a:pt x="2702" y="911"/>
                  </a:lnTo>
                  <a:lnTo>
                    <a:pt x="2720" y="950"/>
                  </a:lnTo>
                  <a:lnTo>
                    <a:pt x="2787" y="944"/>
                  </a:lnTo>
                  <a:lnTo>
                    <a:pt x="2854" y="977"/>
                  </a:lnTo>
                  <a:lnTo>
                    <a:pt x="2951" y="965"/>
                  </a:lnTo>
                  <a:lnTo>
                    <a:pt x="3030" y="967"/>
                  </a:lnTo>
                  <a:lnTo>
                    <a:pt x="3064" y="922"/>
                  </a:lnTo>
                  <a:lnTo>
                    <a:pt x="3124" y="909"/>
                  </a:lnTo>
                  <a:lnTo>
                    <a:pt x="3188" y="934"/>
                  </a:lnTo>
                  <a:lnTo>
                    <a:pt x="3128" y="1003"/>
                  </a:lnTo>
                  <a:lnTo>
                    <a:pt x="3213" y="945"/>
                  </a:lnTo>
                  <a:lnTo>
                    <a:pt x="3256" y="947"/>
                  </a:lnTo>
                  <a:lnTo>
                    <a:pt x="3344" y="874"/>
                  </a:lnTo>
                  <a:lnTo>
                    <a:pt x="3325" y="830"/>
                  </a:lnTo>
                  <a:lnTo>
                    <a:pt x="3288" y="801"/>
                  </a:lnTo>
                  <a:lnTo>
                    <a:pt x="3365" y="724"/>
                  </a:lnTo>
                  <a:lnTo>
                    <a:pt x="3475" y="674"/>
                  </a:lnTo>
                  <a:lnTo>
                    <a:pt x="3534" y="685"/>
                  </a:lnTo>
                  <a:lnTo>
                    <a:pt x="3559" y="715"/>
                  </a:lnTo>
                  <a:lnTo>
                    <a:pt x="3561" y="794"/>
                  </a:lnTo>
                  <a:lnTo>
                    <a:pt x="3483" y="829"/>
                  </a:lnTo>
                  <a:lnTo>
                    <a:pt x="3571" y="843"/>
                  </a:lnTo>
                  <a:moveTo>
                    <a:pt x="3269" y="871"/>
                  </a:moveTo>
                  <a:lnTo>
                    <a:pt x="3213" y="896"/>
                  </a:lnTo>
                  <a:lnTo>
                    <a:pt x="3159" y="875"/>
                  </a:lnTo>
                  <a:lnTo>
                    <a:pt x="3107" y="882"/>
                  </a:lnTo>
                  <a:lnTo>
                    <a:pt x="3062" y="850"/>
                  </a:lnTo>
                  <a:lnTo>
                    <a:pt x="3131" y="828"/>
                  </a:lnTo>
                  <a:lnTo>
                    <a:pt x="3197" y="797"/>
                  </a:lnTo>
                  <a:lnTo>
                    <a:pt x="3236" y="818"/>
                  </a:lnTo>
                  <a:lnTo>
                    <a:pt x="3257" y="830"/>
                  </a:lnTo>
                  <a:lnTo>
                    <a:pt x="3261" y="844"/>
                  </a:lnTo>
                  <a:lnTo>
                    <a:pt x="3269" y="871"/>
                  </a:lnTo>
                  <a:moveTo>
                    <a:pt x="4250" y="1014"/>
                  </a:moveTo>
                  <a:lnTo>
                    <a:pt x="4184" y="1017"/>
                  </a:lnTo>
                  <a:lnTo>
                    <a:pt x="4195" y="981"/>
                  </a:lnTo>
                  <a:lnTo>
                    <a:pt x="4247" y="940"/>
                  </a:lnTo>
                  <a:lnTo>
                    <a:pt x="4305" y="930"/>
                  </a:lnTo>
                  <a:lnTo>
                    <a:pt x="4334" y="951"/>
                  </a:lnTo>
                  <a:lnTo>
                    <a:pt x="4313" y="982"/>
                  </a:lnTo>
                  <a:lnTo>
                    <a:pt x="4300" y="992"/>
                  </a:lnTo>
                  <a:lnTo>
                    <a:pt x="4250" y="1014"/>
                  </a:lnTo>
                  <a:moveTo>
                    <a:pt x="3649" y="1125"/>
                  </a:moveTo>
                  <a:lnTo>
                    <a:pt x="3636" y="1158"/>
                  </a:lnTo>
                  <a:lnTo>
                    <a:pt x="3673" y="1146"/>
                  </a:lnTo>
                  <a:lnTo>
                    <a:pt x="3692" y="1166"/>
                  </a:lnTo>
                  <a:lnTo>
                    <a:pt x="3737" y="1192"/>
                  </a:lnTo>
                  <a:lnTo>
                    <a:pt x="3787" y="1215"/>
                  </a:lnTo>
                  <a:lnTo>
                    <a:pt x="3768" y="1251"/>
                  </a:lnTo>
                  <a:lnTo>
                    <a:pt x="3814" y="1246"/>
                  </a:lnTo>
                  <a:lnTo>
                    <a:pt x="3839" y="1271"/>
                  </a:lnTo>
                  <a:lnTo>
                    <a:pt x="3772" y="1295"/>
                  </a:lnTo>
                  <a:lnTo>
                    <a:pt x="3693" y="1277"/>
                  </a:lnTo>
                  <a:lnTo>
                    <a:pt x="3684" y="1242"/>
                  </a:lnTo>
                  <a:lnTo>
                    <a:pt x="3599" y="1283"/>
                  </a:lnTo>
                  <a:lnTo>
                    <a:pt x="3489" y="1323"/>
                  </a:lnTo>
                  <a:lnTo>
                    <a:pt x="3500" y="1278"/>
                  </a:lnTo>
                  <a:lnTo>
                    <a:pt x="3416" y="1285"/>
                  </a:lnTo>
                  <a:lnTo>
                    <a:pt x="3493" y="1247"/>
                  </a:lnTo>
                  <a:lnTo>
                    <a:pt x="3543" y="1187"/>
                  </a:lnTo>
                  <a:lnTo>
                    <a:pt x="3612" y="1118"/>
                  </a:lnTo>
                  <a:lnTo>
                    <a:pt x="3649" y="1125"/>
                  </a:lnTo>
                  <a:moveTo>
                    <a:pt x="3684" y="1349"/>
                  </a:moveTo>
                  <a:lnTo>
                    <a:pt x="3588" y="1392"/>
                  </a:lnTo>
                  <a:lnTo>
                    <a:pt x="3547" y="1390"/>
                  </a:lnTo>
                  <a:lnTo>
                    <a:pt x="3548" y="1369"/>
                  </a:lnTo>
                  <a:lnTo>
                    <a:pt x="3615" y="1333"/>
                  </a:lnTo>
                  <a:lnTo>
                    <a:pt x="3695" y="1334"/>
                  </a:lnTo>
                  <a:lnTo>
                    <a:pt x="3684" y="1349"/>
                  </a:lnTo>
                  <a:moveTo>
                    <a:pt x="3812" y="1392"/>
                  </a:moveTo>
                  <a:lnTo>
                    <a:pt x="3764" y="1432"/>
                  </a:lnTo>
                  <a:lnTo>
                    <a:pt x="3741" y="1426"/>
                  </a:lnTo>
                  <a:lnTo>
                    <a:pt x="3740" y="1403"/>
                  </a:lnTo>
                  <a:lnTo>
                    <a:pt x="3746" y="1397"/>
                  </a:lnTo>
                  <a:lnTo>
                    <a:pt x="3783" y="1374"/>
                  </a:lnTo>
                  <a:lnTo>
                    <a:pt x="3807" y="1376"/>
                  </a:lnTo>
                  <a:lnTo>
                    <a:pt x="3812" y="1392"/>
                  </a:lnTo>
                  <a:moveTo>
                    <a:pt x="43" y="2029"/>
                  </a:moveTo>
                  <a:lnTo>
                    <a:pt x="64" y="2040"/>
                  </a:lnTo>
                  <a:lnTo>
                    <a:pt x="130" y="2033"/>
                  </a:lnTo>
                  <a:lnTo>
                    <a:pt x="37" y="2126"/>
                  </a:lnTo>
                  <a:lnTo>
                    <a:pt x="41" y="2192"/>
                  </a:lnTo>
                  <a:lnTo>
                    <a:pt x="15" y="2192"/>
                  </a:lnTo>
                  <a:lnTo>
                    <a:pt x="6" y="2154"/>
                  </a:lnTo>
                  <a:lnTo>
                    <a:pt x="12" y="2116"/>
                  </a:lnTo>
                  <a:lnTo>
                    <a:pt x="0" y="2091"/>
                  </a:lnTo>
                  <a:lnTo>
                    <a:pt x="18" y="2055"/>
                  </a:lnTo>
                  <a:lnTo>
                    <a:pt x="43" y="2029"/>
                  </a:lnTo>
                  <a:moveTo>
                    <a:pt x="4831" y="2315"/>
                  </a:moveTo>
                  <a:lnTo>
                    <a:pt x="4766" y="2387"/>
                  </a:lnTo>
                  <a:lnTo>
                    <a:pt x="4817" y="2359"/>
                  </a:lnTo>
                  <a:lnTo>
                    <a:pt x="4855" y="2377"/>
                  </a:lnTo>
                  <a:lnTo>
                    <a:pt x="4824" y="2406"/>
                  </a:lnTo>
                  <a:lnTo>
                    <a:pt x="4875" y="2429"/>
                  </a:lnTo>
                  <a:lnTo>
                    <a:pt x="4911" y="2409"/>
                  </a:lnTo>
                  <a:lnTo>
                    <a:pt x="4969" y="2434"/>
                  </a:lnTo>
                  <a:lnTo>
                    <a:pt x="4932" y="2495"/>
                  </a:lnTo>
                  <a:lnTo>
                    <a:pt x="4982" y="2481"/>
                  </a:lnTo>
                  <a:lnTo>
                    <a:pt x="4978" y="2525"/>
                  </a:lnTo>
                  <a:lnTo>
                    <a:pt x="4985" y="2577"/>
                  </a:lnTo>
                  <a:lnTo>
                    <a:pt x="4937" y="2650"/>
                  </a:lnTo>
                  <a:lnTo>
                    <a:pt x="4906" y="2653"/>
                  </a:lnTo>
                  <a:lnTo>
                    <a:pt x="4866" y="2637"/>
                  </a:lnTo>
                  <a:lnTo>
                    <a:pt x="4899" y="2569"/>
                  </a:lnTo>
                  <a:lnTo>
                    <a:pt x="4884" y="2559"/>
                  </a:lnTo>
                  <a:lnTo>
                    <a:pt x="4786" y="2631"/>
                  </a:lnTo>
                  <a:lnTo>
                    <a:pt x="4747" y="2628"/>
                  </a:lnTo>
                  <a:lnTo>
                    <a:pt x="4805" y="2589"/>
                  </a:lnTo>
                  <a:lnTo>
                    <a:pt x="4747" y="2569"/>
                  </a:lnTo>
                  <a:lnTo>
                    <a:pt x="4675" y="2574"/>
                  </a:lnTo>
                  <a:lnTo>
                    <a:pt x="4546" y="2571"/>
                  </a:lnTo>
                  <a:lnTo>
                    <a:pt x="4544" y="2546"/>
                  </a:lnTo>
                  <a:lnTo>
                    <a:pt x="4594" y="2517"/>
                  </a:lnTo>
                  <a:lnTo>
                    <a:pt x="4572" y="2494"/>
                  </a:lnTo>
                  <a:lnTo>
                    <a:pt x="4643" y="2444"/>
                  </a:lnTo>
                  <a:lnTo>
                    <a:pt x="4753" y="2312"/>
                  </a:lnTo>
                  <a:lnTo>
                    <a:pt x="4808" y="2265"/>
                  </a:lnTo>
                  <a:lnTo>
                    <a:pt x="4873" y="2237"/>
                  </a:lnTo>
                  <a:lnTo>
                    <a:pt x="4902" y="2241"/>
                  </a:lnTo>
                  <a:lnTo>
                    <a:pt x="4883" y="2263"/>
                  </a:lnTo>
                  <a:lnTo>
                    <a:pt x="4831" y="2315"/>
                  </a:lnTo>
                  <a:moveTo>
                    <a:pt x="326" y="2496"/>
                  </a:moveTo>
                  <a:lnTo>
                    <a:pt x="285" y="2507"/>
                  </a:lnTo>
                  <a:lnTo>
                    <a:pt x="202" y="2469"/>
                  </a:lnTo>
                  <a:lnTo>
                    <a:pt x="202" y="2440"/>
                  </a:lnTo>
                  <a:lnTo>
                    <a:pt x="163" y="2411"/>
                  </a:lnTo>
                  <a:lnTo>
                    <a:pt x="167" y="2387"/>
                  </a:lnTo>
                  <a:lnTo>
                    <a:pt x="110" y="2372"/>
                  </a:lnTo>
                  <a:lnTo>
                    <a:pt x="117" y="2327"/>
                  </a:lnTo>
                  <a:lnTo>
                    <a:pt x="137" y="2308"/>
                  </a:lnTo>
                  <a:lnTo>
                    <a:pt x="192" y="2326"/>
                  </a:lnTo>
                  <a:lnTo>
                    <a:pt x="223" y="2339"/>
                  </a:lnTo>
                  <a:lnTo>
                    <a:pt x="278" y="2347"/>
                  </a:lnTo>
                  <a:lnTo>
                    <a:pt x="281" y="2376"/>
                  </a:lnTo>
                  <a:lnTo>
                    <a:pt x="286" y="2415"/>
                  </a:lnTo>
                  <a:lnTo>
                    <a:pt x="329" y="2450"/>
                  </a:lnTo>
                  <a:lnTo>
                    <a:pt x="326" y="2496"/>
                  </a:lnTo>
                  <a:moveTo>
                    <a:pt x="4418" y="2446"/>
                  </a:moveTo>
                  <a:lnTo>
                    <a:pt x="4385" y="2448"/>
                  </a:lnTo>
                  <a:lnTo>
                    <a:pt x="4309" y="2422"/>
                  </a:lnTo>
                  <a:lnTo>
                    <a:pt x="4262" y="2382"/>
                  </a:lnTo>
                  <a:lnTo>
                    <a:pt x="4287" y="2375"/>
                  </a:lnTo>
                  <a:lnTo>
                    <a:pt x="4366" y="2396"/>
                  </a:lnTo>
                  <a:lnTo>
                    <a:pt x="4421" y="2431"/>
                  </a:lnTo>
                  <a:lnTo>
                    <a:pt x="4418" y="2446"/>
                  </a:lnTo>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198" name="Freeform 197"/>
            <p:cNvSpPr>
              <a:spLocks noEditPoints="1"/>
            </p:cNvSpPr>
            <p:nvPr/>
          </p:nvSpPr>
          <p:spPr bwMode="auto">
            <a:xfrm>
              <a:off x="2821146" y="4815842"/>
              <a:ext cx="403367" cy="1213096"/>
            </a:xfrm>
            <a:custGeom>
              <a:avLst/>
              <a:gdLst>
                <a:gd name="T0" fmla="*/ 233 w 999"/>
                <a:gd name="T1" fmla="*/ 450 h 3202"/>
                <a:gd name="T2" fmla="*/ 296 w 999"/>
                <a:gd name="T3" fmla="*/ 460 h 3202"/>
                <a:gd name="T4" fmla="*/ 208 w 999"/>
                <a:gd name="T5" fmla="*/ 590 h 3202"/>
                <a:gd name="T6" fmla="*/ 221 w 999"/>
                <a:gd name="T7" fmla="*/ 759 h 3202"/>
                <a:gd name="T8" fmla="*/ 205 w 999"/>
                <a:gd name="T9" fmla="*/ 846 h 3202"/>
                <a:gd name="T10" fmla="*/ 159 w 999"/>
                <a:gd name="T11" fmla="*/ 1003 h 3202"/>
                <a:gd name="T12" fmla="*/ 154 w 999"/>
                <a:gd name="T13" fmla="*/ 1173 h 3202"/>
                <a:gd name="T14" fmla="*/ 239 w 999"/>
                <a:gd name="T15" fmla="*/ 1335 h 3202"/>
                <a:gd name="T16" fmla="*/ 234 w 999"/>
                <a:gd name="T17" fmla="*/ 1496 h 3202"/>
                <a:gd name="T18" fmla="*/ 212 w 999"/>
                <a:gd name="T19" fmla="*/ 1622 h 3202"/>
                <a:gd name="T20" fmla="*/ 275 w 999"/>
                <a:gd name="T21" fmla="*/ 1782 h 3202"/>
                <a:gd name="T22" fmla="*/ 244 w 999"/>
                <a:gd name="T23" fmla="*/ 1888 h 3202"/>
                <a:gd name="T24" fmla="*/ 295 w 999"/>
                <a:gd name="T25" fmla="*/ 2078 h 3202"/>
                <a:gd name="T26" fmla="*/ 319 w 999"/>
                <a:gd name="T27" fmla="*/ 2192 h 3202"/>
                <a:gd name="T28" fmla="*/ 349 w 999"/>
                <a:gd name="T29" fmla="*/ 2259 h 3202"/>
                <a:gd name="T30" fmla="*/ 404 w 999"/>
                <a:gd name="T31" fmla="*/ 2307 h 3202"/>
                <a:gd name="T32" fmla="*/ 404 w 999"/>
                <a:gd name="T33" fmla="*/ 2372 h 3202"/>
                <a:gd name="T34" fmla="*/ 409 w 999"/>
                <a:gd name="T35" fmla="*/ 2554 h 3202"/>
                <a:gd name="T36" fmla="*/ 431 w 999"/>
                <a:gd name="T37" fmla="*/ 2649 h 3202"/>
                <a:gd name="T38" fmla="*/ 436 w 999"/>
                <a:gd name="T39" fmla="*/ 2774 h 3202"/>
                <a:gd name="T40" fmla="*/ 513 w 999"/>
                <a:gd name="T41" fmla="*/ 2798 h 3202"/>
                <a:gd name="T42" fmla="*/ 583 w 999"/>
                <a:gd name="T43" fmla="*/ 2908 h 3202"/>
                <a:gd name="T44" fmla="*/ 808 w 999"/>
                <a:gd name="T45" fmla="*/ 2932 h 3202"/>
                <a:gd name="T46" fmla="*/ 728 w 999"/>
                <a:gd name="T47" fmla="*/ 2952 h 3202"/>
                <a:gd name="T48" fmla="*/ 706 w 999"/>
                <a:gd name="T49" fmla="*/ 3058 h 3202"/>
                <a:gd name="T50" fmla="*/ 596 w 999"/>
                <a:gd name="T51" fmla="*/ 3033 h 3202"/>
                <a:gd name="T52" fmla="*/ 498 w 999"/>
                <a:gd name="T53" fmla="*/ 2976 h 3202"/>
                <a:gd name="T54" fmla="*/ 354 w 999"/>
                <a:gd name="T55" fmla="*/ 2877 h 3202"/>
                <a:gd name="T56" fmla="*/ 296 w 999"/>
                <a:gd name="T57" fmla="*/ 2774 h 3202"/>
                <a:gd name="T58" fmla="*/ 226 w 999"/>
                <a:gd name="T59" fmla="*/ 2552 h 3202"/>
                <a:gd name="T60" fmla="*/ 162 w 999"/>
                <a:gd name="T61" fmla="*/ 2463 h 3202"/>
                <a:gd name="T62" fmla="*/ 173 w 999"/>
                <a:gd name="T63" fmla="*/ 2250 h 3202"/>
                <a:gd name="T64" fmla="*/ 237 w 999"/>
                <a:gd name="T65" fmla="*/ 2105 h 3202"/>
                <a:gd name="T66" fmla="*/ 196 w 999"/>
                <a:gd name="T67" fmla="*/ 2188 h 3202"/>
                <a:gd name="T68" fmla="*/ 132 w 999"/>
                <a:gd name="T69" fmla="*/ 2056 h 3202"/>
                <a:gd name="T70" fmla="*/ 124 w 999"/>
                <a:gd name="T71" fmla="*/ 1842 h 3202"/>
                <a:gd name="T72" fmla="*/ 50 w 999"/>
                <a:gd name="T73" fmla="*/ 1664 h 3202"/>
                <a:gd name="T74" fmla="*/ 88 w 999"/>
                <a:gd name="T75" fmla="*/ 1524 h 3202"/>
                <a:gd name="T76" fmla="*/ 107 w 999"/>
                <a:gd name="T77" fmla="*/ 1262 h 3202"/>
                <a:gd name="T78" fmla="*/ 72 w 999"/>
                <a:gd name="T79" fmla="*/ 1065 h 3202"/>
                <a:gd name="T80" fmla="*/ 68 w 999"/>
                <a:gd name="T81" fmla="*/ 856 h 3202"/>
                <a:gd name="T82" fmla="*/ 52 w 999"/>
                <a:gd name="T83" fmla="*/ 515 h 3202"/>
                <a:gd name="T84" fmla="*/ 28 w 999"/>
                <a:gd name="T85" fmla="*/ 185 h 3202"/>
                <a:gd name="T86" fmla="*/ 36 w 999"/>
                <a:gd name="T87" fmla="*/ 43 h 3202"/>
                <a:gd name="T88" fmla="*/ 93 w 999"/>
                <a:gd name="T89" fmla="*/ 57 h 3202"/>
                <a:gd name="T90" fmla="*/ 152 w 999"/>
                <a:gd name="T91" fmla="*/ 155 h 3202"/>
                <a:gd name="T92" fmla="*/ 189 w 999"/>
                <a:gd name="T93" fmla="*/ 333 h 3202"/>
                <a:gd name="T94" fmla="*/ 893 w 999"/>
                <a:gd name="T95" fmla="*/ 3142 h 3202"/>
                <a:gd name="T96" fmla="*/ 999 w 999"/>
                <a:gd name="T97" fmla="*/ 3144 h 3202"/>
                <a:gd name="T98" fmla="*/ 950 w 999"/>
                <a:gd name="T99" fmla="*/ 3202 h 3202"/>
                <a:gd name="T100" fmla="*/ 878 w 999"/>
                <a:gd name="T101" fmla="*/ 3193 h 3202"/>
                <a:gd name="T102" fmla="*/ 750 w 999"/>
                <a:gd name="T103" fmla="*/ 3157 h 3202"/>
                <a:gd name="T104" fmla="*/ 565 w 999"/>
                <a:gd name="T105" fmla="*/ 3068 h 3202"/>
                <a:gd name="T106" fmla="*/ 497 w 999"/>
                <a:gd name="T107" fmla="*/ 2993 h 3202"/>
                <a:gd name="T108" fmla="*/ 708 w 999"/>
                <a:gd name="T109" fmla="*/ 3077 h 3202"/>
                <a:gd name="T110" fmla="*/ 721 w 999"/>
                <a:gd name="T111" fmla="*/ 2984 h 3202"/>
                <a:gd name="T112" fmla="*/ 816 w 999"/>
                <a:gd name="T113" fmla="*/ 2960 h 32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999" h="3202">
                  <a:moveTo>
                    <a:pt x="189" y="333"/>
                  </a:moveTo>
                  <a:lnTo>
                    <a:pt x="233" y="450"/>
                  </a:lnTo>
                  <a:lnTo>
                    <a:pt x="284" y="439"/>
                  </a:lnTo>
                  <a:lnTo>
                    <a:pt x="296" y="460"/>
                  </a:lnTo>
                  <a:lnTo>
                    <a:pt x="282" y="548"/>
                  </a:lnTo>
                  <a:lnTo>
                    <a:pt x="208" y="590"/>
                  </a:lnTo>
                  <a:lnTo>
                    <a:pt x="231" y="732"/>
                  </a:lnTo>
                  <a:lnTo>
                    <a:pt x="221" y="759"/>
                  </a:lnTo>
                  <a:lnTo>
                    <a:pt x="248" y="793"/>
                  </a:lnTo>
                  <a:lnTo>
                    <a:pt x="205" y="846"/>
                  </a:lnTo>
                  <a:lnTo>
                    <a:pt x="171" y="926"/>
                  </a:lnTo>
                  <a:lnTo>
                    <a:pt x="159" y="1003"/>
                  </a:lnTo>
                  <a:lnTo>
                    <a:pt x="181" y="1085"/>
                  </a:lnTo>
                  <a:lnTo>
                    <a:pt x="154" y="1173"/>
                  </a:lnTo>
                  <a:lnTo>
                    <a:pt x="217" y="1319"/>
                  </a:lnTo>
                  <a:lnTo>
                    <a:pt x="239" y="1335"/>
                  </a:lnTo>
                  <a:lnTo>
                    <a:pt x="256" y="1413"/>
                  </a:lnTo>
                  <a:lnTo>
                    <a:pt x="234" y="1496"/>
                  </a:lnTo>
                  <a:lnTo>
                    <a:pt x="252" y="1566"/>
                  </a:lnTo>
                  <a:lnTo>
                    <a:pt x="212" y="1622"/>
                  </a:lnTo>
                  <a:lnTo>
                    <a:pt x="232" y="1700"/>
                  </a:lnTo>
                  <a:lnTo>
                    <a:pt x="275" y="1782"/>
                  </a:lnTo>
                  <a:lnTo>
                    <a:pt x="242" y="1813"/>
                  </a:lnTo>
                  <a:lnTo>
                    <a:pt x="244" y="1888"/>
                  </a:lnTo>
                  <a:lnTo>
                    <a:pt x="253" y="1975"/>
                  </a:lnTo>
                  <a:lnTo>
                    <a:pt x="295" y="2078"/>
                  </a:lnTo>
                  <a:lnTo>
                    <a:pt x="273" y="2095"/>
                  </a:lnTo>
                  <a:lnTo>
                    <a:pt x="319" y="2192"/>
                  </a:lnTo>
                  <a:lnTo>
                    <a:pt x="360" y="2224"/>
                  </a:lnTo>
                  <a:lnTo>
                    <a:pt x="349" y="2259"/>
                  </a:lnTo>
                  <a:lnTo>
                    <a:pt x="386" y="2276"/>
                  </a:lnTo>
                  <a:lnTo>
                    <a:pt x="404" y="2307"/>
                  </a:lnTo>
                  <a:lnTo>
                    <a:pt x="380" y="2323"/>
                  </a:lnTo>
                  <a:lnTo>
                    <a:pt x="404" y="2372"/>
                  </a:lnTo>
                  <a:lnTo>
                    <a:pt x="418" y="2483"/>
                  </a:lnTo>
                  <a:lnTo>
                    <a:pt x="409" y="2554"/>
                  </a:lnTo>
                  <a:lnTo>
                    <a:pt x="432" y="2596"/>
                  </a:lnTo>
                  <a:lnTo>
                    <a:pt x="431" y="2649"/>
                  </a:lnTo>
                  <a:lnTo>
                    <a:pt x="395" y="2686"/>
                  </a:lnTo>
                  <a:lnTo>
                    <a:pt x="436" y="2774"/>
                  </a:lnTo>
                  <a:lnTo>
                    <a:pt x="471" y="2804"/>
                  </a:lnTo>
                  <a:lnTo>
                    <a:pt x="513" y="2798"/>
                  </a:lnTo>
                  <a:lnTo>
                    <a:pt x="537" y="2860"/>
                  </a:lnTo>
                  <a:lnTo>
                    <a:pt x="583" y="2908"/>
                  </a:lnTo>
                  <a:lnTo>
                    <a:pt x="744" y="2919"/>
                  </a:lnTo>
                  <a:lnTo>
                    <a:pt x="808" y="2932"/>
                  </a:lnTo>
                  <a:lnTo>
                    <a:pt x="751" y="2931"/>
                  </a:lnTo>
                  <a:lnTo>
                    <a:pt x="728" y="2952"/>
                  </a:lnTo>
                  <a:lnTo>
                    <a:pt x="683" y="2981"/>
                  </a:lnTo>
                  <a:lnTo>
                    <a:pt x="706" y="3058"/>
                  </a:lnTo>
                  <a:lnTo>
                    <a:pt x="680" y="3060"/>
                  </a:lnTo>
                  <a:lnTo>
                    <a:pt x="596" y="3033"/>
                  </a:lnTo>
                  <a:lnTo>
                    <a:pt x="498" y="2976"/>
                  </a:lnTo>
                  <a:lnTo>
                    <a:pt x="498" y="2976"/>
                  </a:lnTo>
                  <a:lnTo>
                    <a:pt x="397" y="2929"/>
                  </a:lnTo>
                  <a:lnTo>
                    <a:pt x="354" y="2877"/>
                  </a:lnTo>
                  <a:lnTo>
                    <a:pt x="352" y="2829"/>
                  </a:lnTo>
                  <a:lnTo>
                    <a:pt x="296" y="2774"/>
                  </a:lnTo>
                  <a:lnTo>
                    <a:pt x="230" y="2632"/>
                  </a:lnTo>
                  <a:lnTo>
                    <a:pt x="226" y="2552"/>
                  </a:lnTo>
                  <a:lnTo>
                    <a:pt x="272" y="2488"/>
                  </a:lnTo>
                  <a:lnTo>
                    <a:pt x="162" y="2463"/>
                  </a:lnTo>
                  <a:lnTo>
                    <a:pt x="199" y="2389"/>
                  </a:lnTo>
                  <a:lnTo>
                    <a:pt x="173" y="2250"/>
                  </a:lnTo>
                  <a:lnTo>
                    <a:pt x="258" y="2280"/>
                  </a:lnTo>
                  <a:lnTo>
                    <a:pt x="237" y="2105"/>
                  </a:lnTo>
                  <a:lnTo>
                    <a:pt x="184" y="2083"/>
                  </a:lnTo>
                  <a:lnTo>
                    <a:pt x="196" y="2188"/>
                  </a:lnTo>
                  <a:lnTo>
                    <a:pt x="150" y="2176"/>
                  </a:lnTo>
                  <a:lnTo>
                    <a:pt x="132" y="2056"/>
                  </a:lnTo>
                  <a:lnTo>
                    <a:pt x="109" y="1900"/>
                  </a:lnTo>
                  <a:lnTo>
                    <a:pt x="124" y="1842"/>
                  </a:lnTo>
                  <a:lnTo>
                    <a:pt x="81" y="1759"/>
                  </a:lnTo>
                  <a:lnTo>
                    <a:pt x="50" y="1664"/>
                  </a:lnTo>
                  <a:lnTo>
                    <a:pt x="79" y="1661"/>
                  </a:lnTo>
                  <a:lnTo>
                    <a:pt x="88" y="1524"/>
                  </a:lnTo>
                  <a:lnTo>
                    <a:pt x="105" y="1389"/>
                  </a:lnTo>
                  <a:lnTo>
                    <a:pt x="107" y="1262"/>
                  </a:lnTo>
                  <a:lnTo>
                    <a:pt x="65" y="1135"/>
                  </a:lnTo>
                  <a:lnTo>
                    <a:pt x="72" y="1065"/>
                  </a:lnTo>
                  <a:lnTo>
                    <a:pt x="44" y="960"/>
                  </a:lnTo>
                  <a:lnTo>
                    <a:pt x="68" y="856"/>
                  </a:lnTo>
                  <a:lnTo>
                    <a:pt x="55" y="691"/>
                  </a:lnTo>
                  <a:lnTo>
                    <a:pt x="52" y="515"/>
                  </a:lnTo>
                  <a:lnTo>
                    <a:pt x="50" y="324"/>
                  </a:lnTo>
                  <a:lnTo>
                    <a:pt x="28" y="185"/>
                  </a:lnTo>
                  <a:lnTo>
                    <a:pt x="0" y="65"/>
                  </a:lnTo>
                  <a:lnTo>
                    <a:pt x="36" y="43"/>
                  </a:lnTo>
                  <a:lnTo>
                    <a:pt x="51" y="0"/>
                  </a:lnTo>
                  <a:lnTo>
                    <a:pt x="93" y="57"/>
                  </a:lnTo>
                  <a:lnTo>
                    <a:pt x="110" y="119"/>
                  </a:lnTo>
                  <a:lnTo>
                    <a:pt x="152" y="155"/>
                  </a:lnTo>
                  <a:lnTo>
                    <a:pt x="138" y="237"/>
                  </a:lnTo>
                  <a:lnTo>
                    <a:pt x="189" y="333"/>
                  </a:lnTo>
                  <a:moveTo>
                    <a:pt x="816" y="2960"/>
                  </a:moveTo>
                  <a:lnTo>
                    <a:pt x="893" y="3142"/>
                  </a:lnTo>
                  <a:lnTo>
                    <a:pt x="960" y="3142"/>
                  </a:lnTo>
                  <a:lnTo>
                    <a:pt x="999" y="3144"/>
                  </a:lnTo>
                  <a:lnTo>
                    <a:pt x="992" y="3177"/>
                  </a:lnTo>
                  <a:lnTo>
                    <a:pt x="950" y="3202"/>
                  </a:lnTo>
                  <a:lnTo>
                    <a:pt x="918" y="3200"/>
                  </a:lnTo>
                  <a:lnTo>
                    <a:pt x="878" y="3193"/>
                  </a:lnTo>
                  <a:lnTo>
                    <a:pt x="821" y="3169"/>
                  </a:lnTo>
                  <a:lnTo>
                    <a:pt x="750" y="3157"/>
                  </a:lnTo>
                  <a:lnTo>
                    <a:pt x="650" y="3112"/>
                  </a:lnTo>
                  <a:lnTo>
                    <a:pt x="565" y="3068"/>
                  </a:lnTo>
                  <a:lnTo>
                    <a:pt x="436" y="2976"/>
                  </a:lnTo>
                  <a:lnTo>
                    <a:pt x="497" y="2993"/>
                  </a:lnTo>
                  <a:lnTo>
                    <a:pt x="611" y="3048"/>
                  </a:lnTo>
                  <a:lnTo>
                    <a:pt x="708" y="3077"/>
                  </a:lnTo>
                  <a:lnTo>
                    <a:pt x="724" y="3040"/>
                  </a:lnTo>
                  <a:lnTo>
                    <a:pt x="721" y="2984"/>
                  </a:lnTo>
                  <a:lnTo>
                    <a:pt x="766" y="2950"/>
                  </a:lnTo>
                  <a:lnTo>
                    <a:pt x="816" y="2960"/>
                  </a:lnTo>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199" name="Freeform 198"/>
            <p:cNvSpPr>
              <a:spLocks/>
            </p:cNvSpPr>
            <p:nvPr/>
          </p:nvSpPr>
          <p:spPr bwMode="auto">
            <a:xfrm>
              <a:off x="2528539" y="3846608"/>
              <a:ext cx="368651" cy="540534"/>
            </a:xfrm>
            <a:custGeom>
              <a:avLst/>
              <a:gdLst>
                <a:gd name="T0" fmla="*/ 59 w 223"/>
                <a:gd name="T1" fmla="*/ 257 h 348"/>
                <a:gd name="T2" fmla="*/ 44 w 223"/>
                <a:gd name="T3" fmla="*/ 253 h 348"/>
                <a:gd name="T4" fmla="*/ 24 w 223"/>
                <a:gd name="T5" fmla="*/ 241 h 348"/>
                <a:gd name="T6" fmla="*/ 3 w 223"/>
                <a:gd name="T7" fmla="*/ 230 h 348"/>
                <a:gd name="T8" fmla="*/ 7 w 223"/>
                <a:gd name="T9" fmla="*/ 222 h 348"/>
                <a:gd name="T10" fmla="*/ 11 w 223"/>
                <a:gd name="T11" fmla="*/ 204 h 348"/>
                <a:gd name="T12" fmla="*/ 28 w 223"/>
                <a:gd name="T13" fmla="*/ 189 h 348"/>
                <a:gd name="T14" fmla="*/ 28 w 223"/>
                <a:gd name="T15" fmla="*/ 173 h 348"/>
                <a:gd name="T16" fmla="*/ 29 w 223"/>
                <a:gd name="T17" fmla="*/ 142 h 348"/>
                <a:gd name="T18" fmla="*/ 30 w 223"/>
                <a:gd name="T19" fmla="*/ 119 h 348"/>
                <a:gd name="T20" fmla="*/ 26 w 223"/>
                <a:gd name="T21" fmla="*/ 98 h 348"/>
                <a:gd name="T22" fmla="*/ 36 w 223"/>
                <a:gd name="T23" fmla="*/ 94 h 348"/>
                <a:gd name="T24" fmla="*/ 34 w 223"/>
                <a:gd name="T25" fmla="*/ 78 h 348"/>
                <a:gd name="T26" fmla="*/ 58 w 223"/>
                <a:gd name="T27" fmla="*/ 64 h 348"/>
                <a:gd name="T28" fmla="*/ 67 w 223"/>
                <a:gd name="T29" fmla="*/ 55 h 348"/>
                <a:gd name="T30" fmla="*/ 82 w 223"/>
                <a:gd name="T31" fmla="*/ 28 h 348"/>
                <a:gd name="T32" fmla="*/ 96 w 223"/>
                <a:gd name="T33" fmla="*/ 23 h 348"/>
                <a:gd name="T34" fmla="*/ 125 w 223"/>
                <a:gd name="T35" fmla="*/ 15 h 348"/>
                <a:gd name="T36" fmla="*/ 142 w 223"/>
                <a:gd name="T37" fmla="*/ 0 h 348"/>
                <a:gd name="T38" fmla="*/ 152 w 223"/>
                <a:gd name="T39" fmla="*/ 7 h 348"/>
                <a:gd name="T40" fmla="*/ 137 w 223"/>
                <a:gd name="T41" fmla="*/ 17 h 348"/>
                <a:gd name="T42" fmla="*/ 124 w 223"/>
                <a:gd name="T43" fmla="*/ 34 h 348"/>
                <a:gd name="T44" fmla="*/ 115 w 223"/>
                <a:gd name="T45" fmla="*/ 56 h 348"/>
                <a:gd name="T46" fmla="*/ 118 w 223"/>
                <a:gd name="T47" fmla="*/ 70 h 348"/>
                <a:gd name="T48" fmla="*/ 124 w 223"/>
                <a:gd name="T49" fmla="*/ 84 h 348"/>
                <a:gd name="T50" fmla="*/ 123 w 223"/>
                <a:gd name="T51" fmla="*/ 100 h 348"/>
                <a:gd name="T52" fmla="*/ 128 w 223"/>
                <a:gd name="T53" fmla="*/ 106 h 348"/>
                <a:gd name="T54" fmla="*/ 156 w 223"/>
                <a:gd name="T55" fmla="*/ 111 h 348"/>
                <a:gd name="T56" fmla="*/ 178 w 223"/>
                <a:gd name="T57" fmla="*/ 132 h 348"/>
                <a:gd name="T58" fmla="*/ 199 w 223"/>
                <a:gd name="T59" fmla="*/ 131 h 348"/>
                <a:gd name="T60" fmla="*/ 216 w 223"/>
                <a:gd name="T61" fmla="*/ 132 h 348"/>
                <a:gd name="T62" fmla="*/ 208 w 223"/>
                <a:gd name="T63" fmla="*/ 150 h 348"/>
                <a:gd name="T64" fmla="*/ 210 w 223"/>
                <a:gd name="T65" fmla="*/ 179 h 348"/>
                <a:gd name="T66" fmla="*/ 215 w 223"/>
                <a:gd name="T67" fmla="*/ 189 h 348"/>
                <a:gd name="T68" fmla="*/ 212 w 223"/>
                <a:gd name="T69" fmla="*/ 204 h 348"/>
                <a:gd name="T70" fmla="*/ 223 w 223"/>
                <a:gd name="T71" fmla="*/ 232 h 348"/>
                <a:gd name="T72" fmla="*/ 216 w 223"/>
                <a:gd name="T73" fmla="*/ 223 h 348"/>
                <a:gd name="T74" fmla="*/ 204 w 223"/>
                <a:gd name="T75" fmla="*/ 223 h 348"/>
                <a:gd name="T76" fmla="*/ 169 w 223"/>
                <a:gd name="T77" fmla="*/ 236 h 348"/>
                <a:gd name="T78" fmla="*/ 179 w 223"/>
                <a:gd name="T79" fmla="*/ 246 h 348"/>
                <a:gd name="T80" fmla="*/ 165 w 223"/>
                <a:gd name="T81" fmla="*/ 247 h 348"/>
                <a:gd name="T82" fmla="*/ 173 w 223"/>
                <a:gd name="T83" fmla="*/ 270 h 348"/>
                <a:gd name="T84" fmla="*/ 175 w 223"/>
                <a:gd name="T85" fmla="*/ 291 h 348"/>
                <a:gd name="T86" fmla="*/ 159 w 223"/>
                <a:gd name="T87" fmla="*/ 337 h 348"/>
                <a:gd name="T88" fmla="*/ 165 w 223"/>
                <a:gd name="T89" fmla="*/ 315 h 348"/>
                <a:gd name="T90" fmla="*/ 139 w 223"/>
                <a:gd name="T91" fmla="*/ 307 h 348"/>
                <a:gd name="T92" fmla="*/ 123 w 223"/>
                <a:gd name="T93" fmla="*/ 309 h 348"/>
                <a:gd name="T94" fmla="*/ 98 w 223"/>
                <a:gd name="T95" fmla="*/ 285 h 348"/>
                <a:gd name="T96" fmla="*/ 84 w 223"/>
                <a:gd name="T97" fmla="*/ 270 h 348"/>
                <a:gd name="T98" fmla="*/ 66 w 223"/>
                <a:gd name="T99" fmla="*/ 261 h 3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23" h="348">
                  <a:moveTo>
                    <a:pt x="66" y="261"/>
                  </a:moveTo>
                  <a:lnTo>
                    <a:pt x="59" y="257"/>
                  </a:lnTo>
                  <a:lnTo>
                    <a:pt x="50" y="250"/>
                  </a:lnTo>
                  <a:lnTo>
                    <a:pt x="44" y="253"/>
                  </a:lnTo>
                  <a:lnTo>
                    <a:pt x="29" y="250"/>
                  </a:lnTo>
                  <a:lnTo>
                    <a:pt x="24" y="241"/>
                  </a:lnTo>
                  <a:lnTo>
                    <a:pt x="21" y="242"/>
                  </a:lnTo>
                  <a:lnTo>
                    <a:pt x="3" y="230"/>
                  </a:lnTo>
                  <a:lnTo>
                    <a:pt x="0" y="223"/>
                  </a:lnTo>
                  <a:lnTo>
                    <a:pt x="7" y="222"/>
                  </a:lnTo>
                  <a:lnTo>
                    <a:pt x="6" y="211"/>
                  </a:lnTo>
                  <a:lnTo>
                    <a:pt x="11" y="204"/>
                  </a:lnTo>
                  <a:lnTo>
                    <a:pt x="20" y="202"/>
                  </a:lnTo>
                  <a:lnTo>
                    <a:pt x="28" y="189"/>
                  </a:lnTo>
                  <a:lnTo>
                    <a:pt x="35" y="179"/>
                  </a:lnTo>
                  <a:lnTo>
                    <a:pt x="28" y="173"/>
                  </a:lnTo>
                  <a:lnTo>
                    <a:pt x="32" y="161"/>
                  </a:lnTo>
                  <a:lnTo>
                    <a:pt x="29" y="142"/>
                  </a:lnTo>
                  <a:lnTo>
                    <a:pt x="33" y="137"/>
                  </a:lnTo>
                  <a:lnTo>
                    <a:pt x="30" y="119"/>
                  </a:lnTo>
                  <a:lnTo>
                    <a:pt x="23" y="108"/>
                  </a:lnTo>
                  <a:lnTo>
                    <a:pt x="26" y="98"/>
                  </a:lnTo>
                  <a:lnTo>
                    <a:pt x="32" y="100"/>
                  </a:lnTo>
                  <a:lnTo>
                    <a:pt x="36" y="94"/>
                  </a:lnTo>
                  <a:lnTo>
                    <a:pt x="32" y="81"/>
                  </a:lnTo>
                  <a:lnTo>
                    <a:pt x="34" y="78"/>
                  </a:lnTo>
                  <a:lnTo>
                    <a:pt x="44" y="79"/>
                  </a:lnTo>
                  <a:lnTo>
                    <a:pt x="58" y="64"/>
                  </a:lnTo>
                  <a:lnTo>
                    <a:pt x="66" y="62"/>
                  </a:lnTo>
                  <a:lnTo>
                    <a:pt x="67" y="55"/>
                  </a:lnTo>
                  <a:lnTo>
                    <a:pt x="71" y="38"/>
                  </a:lnTo>
                  <a:lnTo>
                    <a:pt x="82" y="28"/>
                  </a:lnTo>
                  <a:lnTo>
                    <a:pt x="94" y="28"/>
                  </a:lnTo>
                  <a:lnTo>
                    <a:pt x="96" y="23"/>
                  </a:lnTo>
                  <a:lnTo>
                    <a:pt x="110" y="25"/>
                  </a:lnTo>
                  <a:lnTo>
                    <a:pt x="125" y="15"/>
                  </a:lnTo>
                  <a:lnTo>
                    <a:pt x="132" y="10"/>
                  </a:lnTo>
                  <a:lnTo>
                    <a:pt x="142" y="0"/>
                  </a:lnTo>
                  <a:lnTo>
                    <a:pt x="148" y="1"/>
                  </a:lnTo>
                  <a:lnTo>
                    <a:pt x="152" y="7"/>
                  </a:lnTo>
                  <a:lnTo>
                    <a:pt x="149" y="14"/>
                  </a:lnTo>
                  <a:lnTo>
                    <a:pt x="137" y="17"/>
                  </a:lnTo>
                  <a:lnTo>
                    <a:pt x="131" y="28"/>
                  </a:lnTo>
                  <a:lnTo>
                    <a:pt x="124" y="34"/>
                  </a:lnTo>
                  <a:lnTo>
                    <a:pt x="118" y="41"/>
                  </a:lnTo>
                  <a:lnTo>
                    <a:pt x="115" y="56"/>
                  </a:lnTo>
                  <a:lnTo>
                    <a:pt x="109" y="68"/>
                  </a:lnTo>
                  <a:lnTo>
                    <a:pt x="118" y="70"/>
                  </a:lnTo>
                  <a:lnTo>
                    <a:pt x="120" y="79"/>
                  </a:lnTo>
                  <a:lnTo>
                    <a:pt x="124" y="84"/>
                  </a:lnTo>
                  <a:lnTo>
                    <a:pt x="125" y="92"/>
                  </a:lnTo>
                  <a:lnTo>
                    <a:pt x="123" y="100"/>
                  </a:lnTo>
                  <a:lnTo>
                    <a:pt x="123" y="104"/>
                  </a:lnTo>
                  <a:lnTo>
                    <a:pt x="128" y="106"/>
                  </a:lnTo>
                  <a:lnTo>
                    <a:pt x="132" y="113"/>
                  </a:lnTo>
                  <a:lnTo>
                    <a:pt x="156" y="111"/>
                  </a:lnTo>
                  <a:lnTo>
                    <a:pt x="166" y="114"/>
                  </a:lnTo>
                  <a:lnTo>
                    <a:pt x="178" y="132"/>
                  </a:lnTo>
                  <a:lnTo>
                    <a:pt x="186" y="129"/>
                  </a:lnTo>
                  <a:lnTo>
                    <a:pt x="199" y="131"/>
                  </a:lnTo>
                  <a:lnTo>
                    <a:pt x="210" y="128"/>
                  </a:lnTo>
                  <a:lnTo>
                    <a:pt x="216" y="132"/>
                  </a:lnTo>
                  <a:lnTo>
                    <a:pt x="212" y="143"/>
                  </a:lnTo>
                  <a:lnTo>
                    <a:pt x="208" y="150"/>
                  </a:lnTo>
                  <a:lnTo>
                    <a:pt x="206" y="165"/>
                  </a:lnTo>
                  <a:lnTo>
                    <a:pt x="210" y="179"/>
                  </a:lnTo>
                  <a:lnTo>
                    <a:pt x="215" y="185"/>
                  </a:lnTo>
                  <a:lnTo>
                    <a:pt x="215" y="189"/>
                  </a:lnTo>
                  <a:lnTo>
                    <a:pt x="206" y="200"/>
                  </a:lnTo>
                  <a:lnTo>
                    <a:pt x="212" y="204"/>
                  </a:lnTo>
                  <a:lnTo>
                    <a:pt x="217" y="212"/>
                  </a:lnTo>
                  <a:lnTo>
                    <a:pt x="223" y="232"/>
                  </a:lnTo>
                  <a:lnTo>
                    <a:pt x="219" y="235"/>
                  </a:lnTo>
                  <a:lnTo>
                    <a:pt x="216" y="223"/>
                  </a:lnTo>
                  <a:lnTo>
                    <a:pt x="211" y="216"/>
                  </a:lnTo>
                  <a:lnTo>
                    <a:pt x="204" y="223"/>
                  </a:lnTo>
                  <a:lnTo>
                    <a:pt x="169" y="223"/>
                  </a:lnTo>
                  <a:lnTo>
                    <a:pt x="169" y="236"/>
                  </a:lnTo>
                  <a:lnTo>
                    <a:pt x="180" y="238"/>
                  </a:lnTo>
                  <a:lnTo>
                    <a:pt x="179" y="246"/>
                  </a:lnTo>
                  <a:lnTo>
                    <a:pt x="175" y="244"/>
                  </a:lnTo>
                  <a:lnTo>
                    <a:pt x="165" y="247"/>
                  </a:lnTo>
                  <a:lnTo>
                    <a:pt x="165" y="262"/>
                  </a:lnTo>
                  <a:lnTo>
                    <a:pt x="173" y="270"/>
                  </a:lnTo>
                  <a:lnTo>
                    <a:pt x="176" y="282"/>
                  </a:lnTo>
                  <a:lnTo>
                    <a:pt x="175" y="291"/>
                  </a:lnTo>
                  <a:lnTo>
                    <a:pt x="168" y="348"/>
                  </a:lnTo>
                  <a:lnTo>
                    <a:pt x="159" y="337"/>
                  </a:lnTo>
                  <a:lnTo>
                    <a:pt x="153" y="336"/>
                  </a:lnTo>
                  <a:lnTo>
                    <a:pt x="165" y="315"/>
                  </a:lnTo>
                  <a:lnTo>
                    <a:pt x="150" y="305"/>
                  </a:lnTo>
                  <a:lnTo>
                    <a:pt x="139" y="307"/>
                  </a:lnTo>
                  <a:lnTo>
                    <a:pt x="133" y="303"/>
                  </a:lnTo>
                  <a:lnTo>
                    <a:pt x="123" y="309"/>
                  </a:lnTo>
                  <a:lnTo>
                    <a:pt x="109" y="306"/>
                  </a:lnTo>
                  <a:lnTo>
                    <a:pt x="98" y="285"/>
                  </a:lnTo>
                  <a:lnTo>
                    <a:pt x="89" y="279"/>
                  </a:lnTo>
                  <a:lnTo>
                    <a:pt x="84" y="270"/>
                  </a:lnTo>
                  <a:lnTo>
                    <a:pt x="71" y="260"/>
                  </a:lnTo>
                  <a:lnTo>
                    <a:pt x="66" y="261"/>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200" name="Freeform 199"/>
            <p:cNvSpPr>
              <a:spLocks/>
            </p:cNvSpPr>
            <p:nvPr/>
          </p:nvSpPr>
          <p:spPr bwMode="auto">
            <a:xfrm>
              <a:off x="2330162" y="3885440"/>
              <a:ext cx="99189" cy="97856"/>
            </a:xfrm>
            <a:custGeom>
              <a:avLst/>
              <a:gdLst>
                <a:gd name="T0" fmla="*/ 51 w 60"/>
                <a:gd name="T1" fmla="*/ 63 h 63"/>
                <a:gd name="T2" fmla="*/ 41 w 60"/>
                <a:gd name="T3" fmla="*/ 58 h 63"/>
                <a:gd name="T4" fmla="*/ 38 w 60"/>
                <a:gd name="T5" fmla="*/ 53 h 63"/>
                <a:gd name="T6" fmla="*/ 40 w 60"/>
                <a:gd name="T7" fmla="*/ 50 h 63"/>
                <a:gd name="T8" fmla="*/ 40 w 60"/>
                <a:gd name="T9" fmla="*/ 45 h 63"/>
                <a:gd name="T10" fmla="*/ 35 w 60"/>
                <a:gd name="T11" fmla="*/ 40 h 63"/>
                <a:gd name="T12" fmla="*/ 28 w 60"/>
                <a:gd name="T13" fmla="*/ 36 h 63"/>
                <a:gd name="T14" fmla="*/ 22 w 60"/>
                <a:gd name="T15" fmla="*/ 34 h 63"/>
                <a:gd name="T16" fmla="*/ 21 w 60"/>
                <a:gd name="T17" fmla="*/ 28 h 63"/>
                <a:gd name="T18" fmla="*/ 17 w 60"/>
                <a:gd name="T19" fmla="*/ 24 h 63"/>
                <a:gd name="T20" fmla="*/ 18 w 60"/>
                <a:gd name="T21" fmla="*/ 30 h 63"/>
                <a:gd name="T22" fmla="*/ 14 w 60"/>
                <a:gd name="T23" fmla="*/ 35 h 63"/>
                <a:gd name="T24" fmla="*/ 10 w 60"/>
                <a:gd name="T25" fmla="*/ 29 h 63"/>
                <a:gd name="T26" fmla="*/ 4 w 60"/>
                <a:gd name="T27" fmla="*/ 27 h 63"/>
                <a:gd name="T28" fmla="*/ 2 w 60"/>
                <a:gd name="T29" fmla="*/ 23 h 63"/>
                <a:gd name="T30" fmla="*/ 2 w 60"/>
                <a:gd name="T31" fmla="*/ 17 h 63"/>
                <a:gd name="T32" fmla="*/ 5 w 60"/>
                <a:gd name="T33" fmla="*/ 10 h 63"/>
                <a:gd name="T34" fmla="*/ 0 w 60"/>
                <a:gd name="T35" fmla="*/ 7 h 63"/>
                <a:gd name="T36" fmla="*/ 5 w 60"/>
                <a:gd name="T37" fmla="*/ 3 h 63"/>
                <a:gd name="T38" fmla="*/ 8 w 60"/>
                <a:gd name="T39" fmla="*/ 0 h 63"/>
                <a:gd name="T40" fmla="*/ 19 w 60"/>
                <a:gd name="T41" fmla="*/ 6 h 63"/>
                <a:gd name="T42" fmla="*/ 24 w 60"/>
                <a:gd name="T43" fmla="*/ 3 h 63"/>
                <a:gd name="T44" fmla="*/ 29 w 60"/>
                <a:gd name="T45" fmla="*/ 5 h 63"/>
                <a:gd name="T46" fmla="*/ 32 w 60"/>
                <a:gd name="T47" fmla="*/ 9 h 63"/>
                <a:gd name="T48" fmla="*/ 37 w 60"/>
                <a:gd name="T49" fmla="*/ 11 h 63"/>
                <a:gd name="T50" fmla="*/ 42 w 60"/>
                <a:gd name="T51" fmla="*/ 6 h 63"/>
                <a:gd name="T52" fmla="*/ 46 w 60"/>
                <a:gd name="T53" fmla="*/ 17 h 63"/>
                <a:gd name="T54" fmla="*/ 52 w 60"/>
                <a:gd name="T55" fmla="*/ 26 h 63"/>
                <a:gd name="T56" fmla="*/ 60 w 60"/>
                <a:gd name="T57" fmla="*/ 35 h 63"/>
                <a:gd name="T58" fmla="*/ 53 w 60"/>
                <a:gd name="T59" fmla="*/ 36 h 63"/>
                <a:gd name="T60" fmla="*/ 53 w 60"/>
                <a:gd name="T61" fmla="*/ 45 h 63"/>
                <a:gd name="T62" fmla="*/ 57 w 60"/>
                <a:gd name="T63" fmla="*/ 48 h 63"/>
                <a:gd name="T64" fmla="*/ 54 w 60"/>
                <a:gd name="T65" fmla="*/ 51 h 63"/>
                <a:gd name="T66" fmla="*/ 54 w 60"/>
                <a:gd name="T67" fmla="*/ 54 h 63"/>
                <a:gd name="T68" fmla="*/ 52 w 60"/>
                <a:gd name="T69" fmla="*/ 58 h 63"/>
                <a:gd name="T70" fmla="*/ 51 w 60"/>
                <a:gd name="T71" fmla="*/ 63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60" h="63">
                  <a:moveTo>
                    <a:pt x="51" y="63"/>
                  </a:moveTo>
                  <a:lnTo>
                    <a:pt x="41" y="58"/>
                  </a:lnTo>
                  <a:lnTo>
                    <a:pt x="38" y="53"/>
                  </a:lnTo>
                  <a:lnTo>
                    <a:pt x="40" y="50"/>
                  </a:lnTo>
                  <a:lnTo>
                    <a:pt x="40" y="45"/>
                  </a:lnTo>
                  <a:lnTo>
                    <a:pt x="35" y="40"/>
                  </a:lnTo>
                  <a:lnTo>
                    <a:pt x="28" y="36"/>
                  </a:lnTo>
                  <a:lnTo>
                    <a:pt x="22" y="34"/>
                  </a:lnTo>
                  <a:lnTo>
                    <a:pt x="21" y="28"/>
                  </a:lnTo>
                  <a:lnTo>
                    <a:pt x="17" y="24"/>
                  </a:lnTo>
                  <a:lnTo>
                    <a:pt x="18" y="30"/>
                  </a:lnTo>
                  <a:lnTo>
                    <a:pt x="14" y="35"/>
                  </a:lnTo>
                  <a:lnTo>
                    <a:pt x="10" y="29"/>
                  </a:lnTo>
                  <a:lnTo>
                    <a:pt x="4" y="27"/>
                  </a:lnTo>
                  <a:lnTo>
                    <a:pt x="2" y="23"/>
                  </a:lnTo>
                  <a:lnTo>
                    <a:pt x="2" y="17"/>
                  </a:lnTo>
                  <a:lnTo>
                    <a:pt x="5" y="10"/>
                  </a:lnTo>
                  <a:lnTo>
                    <a:pt x="0" y="7"/>
                  </a:lnTo>
                  <a:lnTo>
                    <a:pt x="5" y="3"/>
                  </a:lnTo>
                  <a:lnTo>
                    <a:pt x="8" y="0"/>
                  </a:lnTo>
                  <a:lnTo>
                    <a:pt x="19" y="6"/>
                  </a:lnTo>
                  <a:lnTo>
                    <a:pt x="24" y="3"/>
                  </a:lnTo>
                  <a:lnTo>
                    <a:pt x="29" y="5"/>
                  </a:lnTo>
                  <a:lnTo>
                    <a:pt x="32" y="9"/>
                  </a:lnTo>
                  <a:lnTo>
                    <a:pt x="37" y="11"/>
                  </a:lnTo>
                  <a:lnTo>
                    <a:pt x="42" y="6"/>
                  </a:lnTo>
                  <a:lnTo>
                    <a:pt x="46" y="17"/>
                  </a:lnTo>
                  <a:lnTo>
                    <a:pt x="52" y="26"/>
                  </a:lnTo>
                  <a:lnTo>
                    <a:pt x="60" y="35"/>
                  </a:lnTo>
                  <a:lnTo>
                    <a:pt x="53" y="36"/>
                  </a:lnTo>
                  <a:lnTo>
                    <a:pt x="53" y="45"/>
                  </a:lnTo>
                  <a:lnTo>
                    <a:pt x="57" y="48"/>
                  </a:lnTo>
                  <a:lnTo>
                    <a:pt x="54" y="51"/>
                  </a:lnTo>
                  <a:lnTo>
                    <a:pt x="54" y="54"/>
                  </a:lnTo>
                  <a:lnTo>
                    <a:pt x="52" y="58"/>
                  </a:lnTo>
                  <a:lnTo>
                    <a:pt x="51" y="63"/>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201" name="Freeform 200"/>
            <p:cNvSpPr>
              <a:spLocks/>
            </p:cNvSpPr>
            <p:nvPr/>
          </p:nvSpPr>
          <p:spPr bwMode="auto">
            <a:xfrm>
              <a:off x="2401248" y="3500231"/>
              <a:ext cx="314097" cy="107175"/>
            </a:xfrm>
            <a:custGeom>
              <a:avLst/>
              <a:gdLst>
                <a:gd name="T0" fmla="*/ 53 w 190"/>
                <a:gd name="T1" fmla="*/ 0 h 69"/>
                <a:gd name="T2" fmla="*/ 68 w 190"/>
                <a:gd name="T3" fmla="*/ 1 h 69"/>
                <a:gd name="T4" fmla="*/ 82 w 190"/>
                <a:gd name="T5" fmla="*/ 1 h 69"/>
                <a:gd name="T6" fmla="*/ 98 w 190"/>
                <a:gd name="T7" fmla="*/ 8 h 69"/>
                <a:gd name="T8" fmla="*/ 104 w 190"/>
                <a:gd name="T9" fmla="*/ 16 h 69"/>
                <a:gd name="T10" fmla="*/ 121 w 190"/>
                <a:gd name="T11" fmla="*/ 14 h 69"/>
                <a:gd name="T12" fmla="*/ 127 w 190"/>
                <a:gd name="T13" fmla="*/ 19 h 69"/>
                <a:gd name="T14" fmla="*/ 140 w 190"/>
                <a:gd name="T15" fmla="*/ 31 h 69"/>
                <a:gd name="T16" fmla="*/ 150 w 190"/>
                <a:gd name="T17" fmla="*/ 41 h 69"/>
                <a:gd name="T18" fmla="*/ 156 w 190"/>
                <a:gd name="T19" fmla="*/ 40 h 69"/>
                <a:gd name="T20" fmla="*/ 166 w 190"/>
                <a:gd name="T21" fmla="*/ 45 h 69"/>
                <a:gd name="T22" fmla="*/ 164 w 190"/>
                <a:gd name="T23" fmla="*/ 51 h 69"/>
                <a:gd name="T24" fmla="*/ 177 w 190"/>
                <a:gd name="T25" fmla="*/ 51 h 69"/>
                <a:gd name="T26" fmla="*/ 190 w 190"/>
                <a:gd name="T27" fmla="*/ 60 h 69"/>
                <a:gd name="T28" fmla="*/ 187 w 190"/>
                <a:gd name="T29" fmla="*/ 65 h 69"/>
                <a:gd name="T30" fmla="*/ 175 w 190"/>
                <a:gd name="T31" fmla="*/ 67 h 69"/>
                <a:gd name="T32" fmla="*/ 163 w 190"/>
                <a:gd name="T33" fmla="*/ 68 h 69"/>
                <a:gd name="T34" fmla="*/ 151 w 190"/>
                <a:gd name="T35" fmla="*/ 67 h 69"/>
                <a:gd name="T36" fmla="*/ 124 w 190"/>
                <a:gd name="T37" fmla="*/ 69 h 69"/>
                <a:gd name="T38" fmla="*/ 138 w 190"/>
                <a:gd name="T39" fmla="*/ 57 h 69"/>
                <a:gd name="T40" fmla="*/ 131 w 190"/>
                <a:gd name="T41" fmla="*/ 52 h 69"/>
                <a:gd name="T42" fmla="*/ 120 w 190"/>
                <a:gd name="T43" fmla="*/ 50 h 69"/>
                <a:gd name="T44" fmla="*/ 114 w 190"/>
                <a:gd name="T45" fmla="*/ 45 h 69"/>
                <a:gd name="T46" fmla="*/ 112 w 190"/>
                <a:gd name="T47" fmla="*/ 33 h 69"/>
                <a:gd name="T48" fmla="*/ 101 w 190"/>
                <a:gd name="T49" fmla="*/ 34 h 69"/>
                <a:gd name="T50" fmla="*/ 86 w 190"/>
                <a:gd name="T51" fmla="*/ 28 h 69"/>
                <a:gd name="T52" fmla="*/ 81 w 190"/>
                <a:gd name="T53" fmla="*/ 24 h 69"/>
                <a:gd name="T54" fmla="*/ 58 w 190"/>
                <a:gd name="T55" fmla="*/ 20 h 69"/>
                <a:gd name="T56" fmla="*/ 52 w 190"/>
                <a:gd name="T57" fmla="*/ 16 h 69"/>
                <a:gd name="T58" fmla="*/ 60 w 190"/>
                <a:gd name="T59" fmla="*/ 11 h 69"/>
                <a:gd name="T60" fmla="*/ 42 w 190"/>
                <a:gd name="T61" fmla="*/ 10 h 69"/>
                <a:gd name="T62" fmla="*/ 28 w 190"/>
                <a:gd name="T63" fmla="*/ 21 h 69"/>
                <a:gd name="T64" fmla="*/ 20 w 190"/>
                <a:gd name="T65" fmla="*/ 21 h 69"/>
                <a:gd name="T66" fmla="*/ 17 w 190"/>
                <a:gd name="T67" fmla="*/ 26 h 69"/>
                <a:gd name="T68" fmla="*/ 7 w 190"/>
                <a:gd name="T69" fmla="*/ 28 h 69"/>
                <a:gd name="T70" fmla="*/ 0 w 190"/>
                <a:gd name="T71" fmla="*/ 27 h 69"/>
                <a:gd name="T72" fmla="*/ 11 w 190"/>
                <a:gd name="T73" fmla="*/ 20 h 69"/>
                <a:gd name="T74" fmla="*/ 16 w 190"/>
                <a:gd name="T75" fmla="*/ 13 h 69"/>
                <a:gd name="T76" fmla="*/ 25 w 190"/>
                <a:gd name="T77" fmla="*/ 8 h 69"/>
                <a:gd name="T78" fmla="*/ 34 w 190"/>
                <a:gd name="T79" fmla="*/ 4 h 69"/>
                <a:gd name="T80" fmla="*/ 48 w 190"/>
                <a:gd name="T81" fmla="*/ 2 h 69"/>
                <a:gd name="T82" fmla="*/ 53 w 190"/>
                <a:gd name="T83" fmla="*/ 0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90" h="69">
                  <a:moveTo>
                    <a:pt x="53" y="0"/>
                  </a:moveTo>
                  <a:lnTo>
                    <a:pt x="68" y="1"/>
                  </a:lnTo>
                  <a:lnTo>
                    <a:pt x="82" y="1"/>
                  </a:lnTo>
                  <a:lnTo>
                    <a:pt x="98" y="8"/>
                  </a:lnTo>
                  <a:lnTo>
                    <a:pt x="104" y="16"/>
                  </a:lnTo>
                  <a:lnTo>
                    <a:pt x="121" y="14"/>
                  </a:lnTo>
                  <a:lnTo>
                    <a:pt x="127" y="19"/>
                  </a:lnTo>
                  <a:lnTo>
                    <a:pt x="140" y="31"/>
                  </a:lnTo>
                  <a:lnTo>
                    <a:pt x="150" y="41"/>
                  </a:lnTo>
                  <a:lnTo>
                    <a:pt x="156" y="40"/>
                  </a:lnTo>
                  <a:lnTo>
                    <a:pt x="166" y="45"/>
                  </a:lnTo>
                  <a:lnTo>
                    <a:pt x="164" y="51"/>
                  </a:lnTo>
                  <a:lnTo>
                    <a:pt x="177" y="51"/>
                  </a:lnTo>
                  <a:lnTo>
                    <a:pt x="190" y="60"/>
                  </a:lnTo>
                  <a:lnTo>
                    <a:pt x="187" y="65"/>
                  </a:lnTo>
                  <a:lnTo>
                    <a:pt x="175" y="67"/>
                  </a:lnTo>
                  <a:lnTo>
                    <a:pt x="163" y="68"/>
                  </a:lnTo>
                  <a:lnTo>
                    <a:pt x="151" y="67"/>
                  </a:lnTo>
                  <a:lnTo>
                    <a:pt x="124" y="69"/>
                  </a:lnTo>
                  <a:lnTo>
                    <a:pt x="138" y="57"/>
                  </a:lnTo>
                  <a:lnTo>
                    <a:pt x="131" y="52"/>
                  </a:lnTo>
                  <a:lnTo>
                    <a:pt x="120" y="50"/>
                  </a:lnTo>
                  <a:lnTo>
                    <a:pt x="114" y="45"/>
                  </a:lnTo>
                  <a:lnTo>
                    <a:pt x="112" y="33"/>
                  </a:lnTo>
                  <a:lnTo>
                    <a:pt x="101" y="34"/>
                  </a:lnTo>
                  <a:lnTo>
                    <a:pt x="86" y="28"/>
                  </a:lnTo>
                  <a:lnTo>
                    <a:pt x="81" y="24"/>
                  </a:lnTo>
                  <a:lnTo>
                    <a:pt x="58" y="20"/>
                  </a:lnTo>
                  <a:lnTo>
                    <a:pt x="52" y="16"/>
                  </a:lnTo>
                  <a:lnTo>
                    <a:pt x="60" y="11"/>
                  </a:lnTo>
                  <a:lnTo>
                    <a:pt x="42" y="10"/>
                  </a:lnTo>
                  <a:lnTo>
                    <a:pt x="28" y="21"/>
                  </a:lnTo>
                  <a:lnTo>
                    <a:pt x="20" y="21"/>
                  </a:lnTo>
                  <a:lnTo>
                    <a:pt x="17" y="26"/>
                  </a:lnTo>
                  <a:lnTo>
                    <a:pt x="7" y="28"/>
                  </a:lnTo>
                  <a:lnTo>
                    <a:pt x="0" y="27"/>
                  </a:lnTo>
                  <a:lnTo>
                    <a:pt x="11" y="20"/>
                  </a:lnTo>
                  <a:lnTo>
                    <a:pt x="16" y="13"/>
                  </a:lnTo>
                  <a:lnTo>
                    <a:pt x="25" y="8"/>
                  </a:lnTo>
                  <a:lnTo>
                    <a:pt x="34" y="4"/>
                  </a:lnTo>
                  <a:lnTo>
                    <a:pt x="48" y="2"/>
                  </a:lnTo>
                  <a:lnTo>
                    <a:pt x="53"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202" name="Freeform 201"/>
            <p:cNvSpPr>
              <a:spLocks/>
            </p:cNvSpPr>
            <p:nvPr/>
          </p:nvSpPr>
          <p:spPr bwMode="auto">
            <a:xfrm>
              <a:off x="2774859" y="3605853"/>
              <a:ext cx="109108" cy="74557"/>
            </a:xfrm>
            <a:custGeom>
              <a:avLst/>
              <a:gdLst>
                <a:gd name="T0" fmla="*/ 7 w 66"/>
                <a:gd name="T1" fmla="*/ 4 h 48"/>
                <a:gd name="T2" fmla="*/ 10 w 66"/>
                <a:gd name="T3" fmla="*/ 0 h 48"/>
                <a:gd name="T4" fmla="*/ 24 w 66"/>
                <a:gd name="T5" fmla="*/ 0 h 48"/>
                <a:gd name="T6" fmla="*/ 34 w 66"/>
                <a:gd name="T7" fmla="*/ 6 h 48"/>
                <a:gd name="T8" fmla="*/ 39 w 66"/>
                <a:gd name="T9" fmla="*/ 5 h 48"/>
                <a:gd name="T10" fmla="*/ 41 w 66"/>
                <a:gd name="T11" fmla="*/ 13 h 48"/>
                <a:gd name="T12" fmla="*/ 51 w 66"/>
                <a:gd name="T13" fmla="*/ 12 h 48"/>
                <a:gd name="T14" fmla="*/ 50 w 66"/>
                <a:gd name="T15" fmla="*/ 18 h 48"/>
                <a:gd name="T16" fmla="*/ 58 w 66"/>
                <a:gd name="T17" fmla="*/ 19 h 48"/>
                <a:gd name="T18" fmla="*/ 66 w 66"/>
                <a:gd name="T19" fmla="*/ 27 h 48"/>
                <a:gd name="T20" fmla="*/ 58 w 66"/>
                <a:gd name="T21" fmla="*/ 35 h 48"/>
                <a:gd name="T22" fmla="*/ 50 w 66"/>
                <a:gd name="T23" fmla="*/ 31 h 48"/>
                <a:gd name="T24" fmla="*/ 42 w 66"/>
                <a:gd name="T25" fmla="*/ 31 h 48"/>
                <a:gd name="T26" fmla="*/ 36 w 66"/>
                <a:gd name="T27" fmla="*/ 30 h 48"/>
                <a:gd name="T28" fmla="*/ 32 w 66"/>
                <a:gd name="T29" fmla="*/ 34 h 48"/>
                <a:gd name="T30" fmla="*/ 25 w 66"/>
                <a:gd name="T31" fmla="*/ 36 h 48"/>
                <a:gd name="T32" fmla="*/ 23 w 66"/>
                <a:gd name="T33" fmla="*/ 30 h 48"/>
                <a:gd name="T34" fmla="*/ 17 w 66"/>
                <a:gd name="T35" fmla="*/ 34 h 48"/>
                <a:gd name="T36" fmla="*/ 8 w 66"/>
                <a:gd name="T37" fmla="*/ 48 h 48"/>
                <a:gd name="T38" fmla="*/ 4 w 66"/>
                <a:gd name="T39" fmla="*/ 44 h 48"/>
                <a:gd name="T40" fmla="*/ 3 w 66"/>
                <a:gd name="T41" fmla="*/ 39 h 48"/>
                <a:gd name="T42" fmla="*/ 4 w 66"/>
                <a:gd name="T43" fmla="*/ 33 h 48"/>
                <a:gd name="T44" fmla="*/ 0 w 66"/>
                <a:gd name="T45" fmla="*/ 27 h 48"/>
                <a:gd name="T46" fmla="*/ 5 w 66"/>
                <a:gd name="T47" fmla="*/ 23 h 48"/>
                <a:gd name="T48" fmla="*/ 8 w 66"/>
                <a:gd name="T49" fmla="*/ 15 h 48"/>
                <a:gd name="T50" fmla="*/ 7 w 66"/>
                <a:gd name="T51" fmla="*/ 4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66" h="48">
                  <a:moveTo>
                    <a:pt x="7" y="4"/>
                  </a:moveTo>
                  <a:lnTo>
                    <a:pt x="10" y="0"/>
                  </a:lnTo>
                  <a:lnTo>
                    <a:pt x="24" y="0"/>
                  </a:lnTo>
                  <a:lnTo>
                    <a:pt x="34" y="6"/>
                  </a:lnTo>
                  <a:lnTo>
                    <a:pt x="39" y="5"/>
                  </a:lnTo>
                  <a:lnTo>
                    <a:pt x="41" y="13"/>
                  </a:lnTo>
                  <a:lnTo>
                    <a:pt x="51" y="12"/>
                  </a:lnTo>
                  <a:lnTo>
                    <a:pt x="50" y="18"/>
                  </a:lnTo>
                  <a:lnTo>
                    <a:pt x="58" y="19"/>
                  </a:lnTo>
                  <a:lnTo>
                    <a:pt x="66" y="27"/>
                  </a:lnTo>
                  <a:lnTo>
                    <a:pt x="58" y="35"/>
                  </a:lnTo>
                  <a:lnTo>
                    <a:pt x="50" y="31"/>
                  </a:lnTo>
                  <a:lnTo>
                    <a:pt x="42" y="31"/>
                  </a:lnTo>
                  <a:lnTo>
                    <a:pt x="36" y="30"/>
                  </a:lnTo>
                  <a:lnTo>
                    <a:pt x="32" y="34"/>
                  </a:lnTo>
                  <a:lnTo>
                    <a:pt x="25" y="36"/>
                  </a:lnTo>
                  <a:lnTo>
                    <a:pt x="23" y="30"/>
                  </a:lnTo>
                  <a:lnTo>
                    <a:pt x="17" y="34"/>
                  </a:lnTo>
                  <a:lnTo>
                    <a:pt x="8" y="48"/>
                  </a:lnTo>
                  <a:lnTo>
                    <a:pt x="4" y="44"/>
                  </a:lnTo>
                  <a:lnTo>
                    <a:pt x="3" y="39"/>
                  </a:lnTo>
                  <a:lnTo>
                    <a:pt x="4" y="33"/>
                  </a:lnTo>
                  <a:lnTo>
                    <a:pt x="0" y="27"/>
                  </a:lnTo>
                  <a:lnTo>
                    <a:pt x="5" y="23"/>
                  </a:lnTo>
                  <a:lnTo>
                    <a:pt x="8" y="15"/>
                  </a:lnTo>
                  <a:lnTo>
                    <a:pt x="7" y="4"/>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203" name="Freeform 202"/>
            <p:cNvSpPr>
              <a:spLocks/>
            </p:cNvSpPr>
            <p:nvPr/>
          </p:nvSpPr>
          <p:spPr bwMode="auto">
            <a:xfrm>
              <a:off x="2469026" y="4203857"/>
              <a:ext cx="173581" cy="203478"/>
            </a:xfrm>
            <a:custGeom>
              <a:avLst/>
              <a:gdLst>
                <a:gd name="T0" fmla="*/ 13 w 105"/>
                <a:gd name="T1" fmla="*/ 99 h 131"/>
                <a:gd name="T2" fmla="*/ 22 w 105"/>
                <a:gd name="T3" fmla="*/ 84 h 131"/>
                <a:gd name="T4" fmla="*/ 18 w 105"/>
                <a:gd name="T5" fmla="*/ 75 h 131"/>
                <a:gd name="T6" fmla="*/ 11 w 105"/>
                <a:gd name="T7" fmla="*/ 84 h 131"/>
                <a:gd name="T8" fmla="*/ 0 w 105"/>
                <a:gd name="T9" fmla="*/ 75 h 131"/>
                <a:gd name="T10" fmla="*/ 4 w 105"/>
                <a:gd name="T11" fmla="*/ 69 h 131"/>
                <a:gd name="T12" fmla="*/ 0 w 105"/>
                <a:gd name="T13" fmla="*/ 50 h 131"/>
                <a:gd name="T14" fmla="*/ 7 w 105"/>
                <a:gd name="T15" fmla="*/ 47 h 131"/>
                <a:gd name="T16" fmla="*/ 10 w 105"/>
                <a:gd name="T17" fmla="*/ 34 h 131"/>
                <a:gd name="T18" fmla="*/ 17 w 105"/>
                <a:gd name="T19" fmla="*/ 21 h 131"/>
                <a:gd name="T20" fmla="*/ 16 w 105"/>
                <a:gd name="T21" fmla="*/ 12 h 131"/>
                <a:gd name="T22" fmla="*/ 26 w 105"/>
                <a:gd name="T23" fmla="*/ 8 h 131"/>
                <a:gd name="T24" fmla="*/ 39 w 105"/>
                <a:gd name="T25" fmla="*/ 0 h 131"/>
                <a:gd name="T26" fmla="*/ 57 w 105"/>
                <a:gd name="T27" fmla="*/ 12 h 131"/>
                <a:gd name="T28" fmla="*/ 60 w 105"/>
                <a:gd name="T29" fmla="*/ 11 h 131"/>
                <a:gd name="T30" fmla="*/ 65 w 105"/>
                <a:gd name="T31" fmla="*/ 20 h 131"/>
                <a:gd name="T32" fmla="*/ 80 w 105"/>
                <a:gd name="T33" fmla="*/ 23 h 131"/>
                <a:gd name="T34" fmla="*/ 86 w 105"/>
                <a:gd name="T35" fmla="*/ 20 h 131"/>
                <a:gd name="T36" fmla="*/ 95 w 105"/>
                <a:gd name="T37" fmla="*/ 27 h 131"/>
                <a:gd name="T38" fmla="*/ 102 w 105"/>
                <a:gd name="T39" fmla="*/ 31 h 131"/>
                <a:gd name="T40" fmla="*/ 105 w 105"/>
                <a:gd name="T41" fmla="*/ 47 h 131"/>
                <a:gd name="T42" fmla="*/ 99 w 105"/>
                <a:gd name="T43" fmla="*/ 61 h 131"/>
                <a:gd name="T44" fmla="*/ 80 w 105"/>
                <a:gd name="T45" fmla="*/ 83 h 131"/>
                <a:gd name="T46" fmla="*/ 58 w 105"/>
                <a:gd name="T47" fmla="*/ 91 h 131"/>
                <a:gd name="T48" fmla="*/ 47 w 105"/>
                <a:gd name="T49" fmla="*/ 109 h 131"/>
                <a:gd name="T50" fmla="*/ 44 w 105"/>
                <a:gd name="T51" fmla="*/ 123 h 131"/>
                <a:gd name="T52" fmla="*/ 34 w 105"/>
                <a:gd name="T53" fmla="*/ 131 h 131"/>
                <a:gd name="T54" fmla="*/ 26 w 105"/>
                <a:gd name="T55" fmla="*/ 121 h 131"/>
                <a:gd name="T56" fmla="*/ 18 w 105"/>
                <a:gd name="T57" fmla="*/ 119 h 131"/>
                <a:gd name="T58" fmla="*/ 10 w 105"/>
                <a:gd name="T59" fmla="*/ 120 h 131"/>
                <a:gd name="T60" fmla="*/ 10 w 105"/>
                <a:gd name="T61" fmla="*/ 113 h 131"/>
                <a:gd name="T62" fmla="*/ 15 w 105"/>
                <a:gd name="T63" fmla="*/ 108 h 131"/>
                <a:gd name="T64" fmla="*/ 13 w 105"/>
                <a:gd name="T65" fmla="*/ 99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05" h="131">
                  <a:moveTo>
                    <a:pt x="13" y="99"/>
                  </a:moveTo>
                  <a:lnTo>
                    <a:pt x="22" y="84"/>
                  </a:lnTo>
                  <a:lnTo>
                    <a:pt x="18" y="75"/>
                  </a:lnTo>
                  <a:lnTo>
                    <a:pt x="11" y="84"/>
                  </a:lnTo>
                  <a:lnTo>
                    <a:pt x="0" y="75"/>
                  </a:lnTo>
                  <a:lnTo>
                    <a:pt x="4" y="69"/>
                  </a:lnTo>
                  <a:lnTo>
                    <a:pt x="0" y="50"/>
                  </a:lnTo>
                  <a:lnTo>
                    <a:pt x="7" y="47"/>
                  </a:lnTo>
                  <a:lnTo>
                    <a:pt x="10" y="34"/>
                  </a:lnTo>
                  <a:lnTo>
                    <a:pt x="17" y="21"/>
                  </a:lnTo>
                  <a:lnTo>
                    <a:pt x="16" y="12"/>
                  </a:lnTo>
                  <a:lnTo>
                    <a:pt x="26" y="8"/>
                  </a:lnTo>
                  <a:lnTo>
                    <a:pt x="39" y="0"/>
                  </a:lnTo>
                  <a:lnTo>
                    <a:pt x="57" y="12"/>
                  </a:lnTo>
                  <a:lnTo>
                    <a:pt x="60" y="11"/>
                  </a:lnTo>
                  <a:lnTo>
                    <a:pt x="65" y="20"/>
                  </a:lnTo>
                  <a:lnTo>
                    <a:pt x="80" y="23"/>
                  </a:lnTo>
                  <a:lnTo>
                    <a:pt x="86" y="20"/>
                  </a:lnTo>
                  <a:lnTo>
                    <a:pt x="95" y="27"/>
                  </a:lnTo>
                  <a:lnTo>
                    <a:pt x="102" y="31"/>
                  </a:lnTo>
                  <a:lnTo>
                    <a:pt x="105" y="47"/>
                  </a:lnTo>
                  <a:lnTo>
                    <a:pt x="99" y="61"/>
                  </a:lnTo>
                  <a:lnTo>
                    <a:pt x="80" y="83"/>
                  </a:lnTo>
                  <a:lnTo>
                    <a:pt x="58" y="91"/>
                  </a:lnTo>
                  <a:lnTo>
                    <a:pt x="47" y="109"/>
                  </a:lnTo>
                  <a:lnTo>
                    <a:pt x="44" y="123"/>
                  </a:lnTo>
                  <a:lnTo>
                    <a:pt x="34" y="131"/>
                  </a:lnTo>
                  <a:lnTo>
                    <a:pt x="26" y="121"/>
                  </a:lnTo>
                  <a:lnTo>
                    <a:pt x="18" y="119"/>
                  </a:lnTo>
                  <a:lnTo>
                    <a:pt x="10" y="120"/>
                  </a:lnTo>
                  <a:lnTo>
                    <a:pt x="10" y="113"/>
                  </a:lnTo>
                  <a:lnTo>
                    <a:pt x="15" y="108"/>
                  </a:lnTo>
                  <a:lnTo>
                    <a:pt x="13" y="9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204" name="Freeform 203"/>
            <p:cNvSpPr>
              <a:spLocks/>
            </p:cNvSpPr>
            <p:nvPr/>
          </p:nvSpPr>
          <p:spPr bwMode="auto">
            <a:xfrm>
              <a:off x="3333621" y="5889145"/>
              <a:ext cx="87618" cy="37278"/>
            </a:xfrm>
            <a:custGeom>
              <a:avLst/>
              <a:gdLst>
                <a:gd name="T0" fmla="*/ 0 w 53"/>
                <a:gd name="T1" fmla="*/ 15 h 24"/>
                <a:gd name="T2" fmla="*/ 15 w 53"/>
                <a:gd name="T3" fmla="*/ 3 h 24"/>
                <a:gd name="T4" fmla="*/ 30 w 53"/>
                <a:gd name="T5" fmla="*/ 8 h 24"/>
                <a:gd name="T6" fmla="*/ 37 w 53"/>
                <a:gd name="T7" fmla="*/ 0 h 24"/>
                <a:gd name="T8" fmla="*/ 53 w 53"/>
                <a:gd name="T9" fmla="*/ 9 h 24"/>
                <a:gd name="T10" fmla="*/ 50 w 53"/>
                <a:gd name="T11" fmla="*/ 16 h 24"/>
                <a:gd name="T12" fmla="*/ 31 w 53"/>
                <a:gd name="T13" fmla="*/ 22 h 24"/>
                <a:gd name="T14" fmla="*/ 21 w 53"/>
                <a:gd name="T15" fmla="*/ 15 h 24"/>
                <a:gd name="T16" fmla="*/ 11 w 53"/>
                <a:gd name="T17" fmla="*/ 24 h 24"/>
                <a:gd name="T18" fmla="*/ 0 w 53"/>
                <a:gd name="T19" fmla="*/ 15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3" h="24">
                  <a:moveTo>
                    <a:pt x="0" y="15"/>
                  </a:moveTo>
                  <a:lnTo>
                    <a:pt x="15" y="3"/>
                  </a:lnTo>
                  <a:lnTo>
                    <a:pt x="30" y="8"/>
                  </a:lnTo>
                  <a:lnTo>
                    <a:pt x="37" y="0"/>
                  </a:lnTo>
                  <a:lnTo>
                    <a:pt x="53" y="9"/>
                  </a:lnTo>
                  <a:lnTo>
                    <a:pt x="50" y="16"/>
                  </a:lnTo>
                  <a:lnTo>
                    <a:pt x="31" y="22"/>
                  </a:lnTo>
                  <a:lnTo>
                    <a:pt x="21" y="15"/>
                  </a:lnTo>
                  <a:lnTo>
                    <a:pt x="11" y="24"/>
                  </a:lnTo>
                  <a:lnTo>
                    <a:pt x="0" y="1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205" name="Freeform 204"/>
            <p:cNvSpPr>
              <a:spLocks/>
            </p:cNvSpPr>
            <p:nvPr/>
          </p:nvSpPr>
          <p:spPr bwMode="auto">
            <a:xfrm>
              <a:off x="3272455" y="4062512"/>
              <a:ext cx="87618" cy="119601"/>
            </a:xfrm>
            <a:custGeom>
              <a:avLst/>
              <a:gdLst>
                <a:gd name="T0" fmla="*/ 36 w 53"/>
                <a:gd name="T1" fmla="*/ 67 h 77"/>
                <a:gd name="T2" fmla="*/ 29 w 53"/>
                <a:gd name="T3" fmla="*/ 75 h 77"/>
                <a:gd name="T4" fmla="*/ 20 w 53"/>
                <a:gd name="T5" fmla="*/ 77 h 77"/>
                <a:gd name="T6" fmla="*/ 18 w 53"/>
                <a:gd name="T7" fmla="*/ 71 h 77"/>
                <a:gd name="T8" fmla="*/ 13 w 53"/>
                <a:gd name="T9" fmla="*/ 70 h 77"/>
                <a:gd name="T10" fmla="*/ 8 w 53"/>
                <a:gd name="T11" fmla="*/ 76 h 77"/>
                <a:gd name="T12" fmla="*/ 0 w 53"/>
                <a:gd name="T13" fmla="*/ 71 h 77"/>
                <a:gd name="T14" fmla="*/ 4 w 53"/>
                <a:gd name="T15" fmla="*/ 62 h 77"/>
                <a:gd name="T16" fmla="*/ 6 w 53"/>
                <a:gd name="T17" fmla="*/ 53 h 77"/>
                <a:gd name="T18" fmla="*/ 10 w 53"/>
                <a:gd name="T19" fmla="*/ 44 h 77"/>
                <a:gd name="T20" fmla="*/ 2 w 53"/>
                <a:gd name="T21" fmla="*/ 32 h 77"/>
                <a:gd name="T22" fmla="*/ 1 w 53"/>
                <a:gd name="T23" fmla="*/ 18 h 77"/>
                <a:gd name="T24" fmla="*/ 11 w 53"/>
                <a:gd name="T25" fmla="*/ 0 h 77"/>
                <a:gd name="T26" fmla="*/ 17 w 53"/>
                <a:gd name="T27" fmla="*/ 2 h 77"/>
                <a:gd name="T28" fmla="*/ 31 w 53"/>
                <a:gd name="T29" fmla="*/ 7 h 77"/>
                <a:gd name="T30" fmla="*/ 50 w 53"/>
                <a:gd name="T31" fmla="*/ 25 h 77"/>
                <a:gd name="T32" fmla="*/ 53 w 53"/>
                <a:gd name="T33" fmla="*/ 33 h 77"/>
                <a:gd name="T34" fmla="*/ 42 w 53"/>
                <a:gd name="T35" fmla="*/ 52 h 77"/>
                <a:gd name="T36" fmla="*/ 36 w 53"/>
                <a:gd name="T37" fmla="*/ 6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3" h="77">
                  <a:moveTo>
                    <a:pt x="36" y="67"/>
                  </a:moveTo>
                  <a:lnTo>
                    <a:pt x="29" y="75"/>
                  </a:lnTo>
                  <a:lnTo>
                    <a:pt x="20" y="77"/>
                  </a:lnTo>
                  <a:lnTo>
                    <a:pt x="18" y="71"/>
                  </a:lnTo>
                  <a:lnTo>
                    <a:pt x="13" y="70"/>
                  </a:lnTo>
                  <a:lnTo>
                    <a:pt x="8" y="76"/>
                  </a:lnTo>
                  <a:lnTo>
                    <a:pt x="0" y="71"/>
                  </a:lnTo>
                  <a:lnTo>
                    <a:pt x="4" y="62"/>
                  </a:lnTo>
                  <a:lnTo>
                    <a:pt x="6" y="53"/>
                  </a:lnTo>
                  <a:lnTo>
                    <a:pt x="10" y="44"/>
                  </a:lnTo>
                  <a:lnTo>
                    <a:pt x="2" y="32"/>
                  </a:lnTo>
                  <a:lnTo>
                    <a:pt x="1" y="18"/>
                  </a:lnTo>
                  <a:lnTo>
                    <a:pt x="11" y="0"/>
                  </a:lnTo>
                  <a:lnTo>
                    <a:pt x="17" y="2"/>
                  </a:lnTo>
                  <a:lnTo>
                    <a:pt x="31" y="7"/>
                  </a:lnTo>
                  <a:lnTo>
                    <a:pt x="50" y="25"/>
                  </a:lnTo>
                  <a:lnTo>
                    <a:pt x="53" y="33"/>
                  </a:lnTo>
                  <a:lnTo>
                    <a:pt x="42" y="52"/>
                  </a:lnTo>
                  <a:lnTo>
                    <a:pt x="36" y="67"/>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206" name="Freeform 205"/>
            <p:cNvSpPr>
              <a:spLocks/>
            </p:cNvSpPr>
            <p:nvPr/>
          </p:nvSpPr>
          <p:spPr bwMode="auto">
            <a:xfrm>
              <a:off x="3498935" y="1735728"/>
              <a:ext cx="1201836" cy="596452"/>
            </a:xfrm>
            <a:custGeom>
              <a:avLst/>
              <a:gdLst>
                <a:gd name="T0" fmla="*/ 429 w 727"/>
                <a:gd name="T1" fmla="*/ 5 h 384"/>
                <a:gd name="T2" fmla="*/ 571 w 727"/>
                <a:gd name="T3" fmla="*/ 1 h 384"/>
                <a:gd name="T4" fmla="*/ 571 w 727"/>
                <a:gd name="T5" fmla="*/ 16 h 384"/>
                <a:gd name="T6" fmla="*/ 556 w 727"/>
                <a:gd name="T7" fmla="*/ 18 h 384"/>
                <a:gd name="T8" fmla="*/ 618 w 727"/>
                <a:gd name="T9" fmla="*/ 23 h 384"/>
                <a:gd name="T10" fmla="*/ 689 w 727"/>
                <a:gd name="T11" fmla="*/ 20 h 384"/>
                <a:gd name="T12" fmla="*/ 679 w 727"/>
                <a:gd name="T13" fmla="*/ 38 h 384"/>
                <a:gd name="T14" fmla="*/ 662 w 727"/>
                <a:gd name="T15" fmla="*/ 44 h 384"/>
                <a:gd name="T16" fmla="*/ 631 w 727"/>
                <a:gd name="T17" fmla="*/ 79 h 384"/>
                <a:gd name="T18" fmla="*/ 603 w 727"/>
                <a:gd name="T19" fmla="*/ 94 h 384"/>
                <a:gd name="T20" fmla="*/ 610 w 727"/>
                <a:gd name="T21" fmla="*/ 116 h 384"/>
                <a:gd name="T22" fmla="*/ 608 w 727"/>
                <a:gd name="T23" fmla="*/ 138 h 384"/>
                <a:gd name="T24" fmla="*/ 567 w 727"/>
                <a:gd name="T25" fmla="*/ 146 h 384"/>
                <a:gd name="T26" fmla="*/ 555 w 727"/>
                <a:gd name="T27" fmla="*/ 158 h 384"/>
                <a:gd name="T28" fmla="*/ 578 w 727"/>
                <a:gd name="T29" fmla="*/ 176 h 384"/>
                <a:gd name="T30" fmla="*/ 548 w 727"/>
                <a:gd name="T31" fmla="*/ 187 h 384"/>
                <a:gd name="T32" fmla="*/ 518 w 727"/>
                <a:gd name="T33" fmla="*/ 198 h 384"/>
                <a:gd name="T34" fmla="*/ 532 w 727"/>
                <a:gd name="T35" fmla="*/ 214 h 384"/>
                <a:gd name="T36" fmla="*/ 436 w 727"/>
                <a:gd name="T37" fmla="*/ 234 h 384"/>
                <a:gd name="T38" fmla="*/ 362 w 727"/>
                <a:gd name="T39" fmla="*/ 273 h 384"/>
                <a:gd name="T40" fmla="*/ 311 w 727"/>
                <a:gd name="T41" fmla="*/ 282 h 384"/>
                <a:gd name="T42" fmla="*/ 280 w 727"/>
                <a:gd name="T43" fmla="*/ 319 h 384"/>
                <a:gd name="T44" fmla="*/ 241 w 727"/>
                <a:gd name="T45" fmla="*/ 364 h 384"/>
                <a:gd name="T46" fmla="*/ 190 w 727"/>
                <a:gd name="T47" fmla="*/ 369 h 384"/>
                <a:gd name="T48" fmla="*/ 148 w 727"/>
                <a:gd name="T49" fmla="*/ 340 h 384"/>
                <a:gd name="T50" fmla="*/ 136 w 727"/>
                <a:gd name="T51" fmla="*/ 288 h 384"/>
                <a:gd name="T52" fmla="*/ 129 w 727"/>
                <a:gd name="T53" fmla="*/ 251 h 384"/>
                <a:gd name="T54" fmla="*/ 185 w 727"/>
                <a:gd name="T55" fmla="*/ 216 h 384"/>
                <a:gd name="T56" fmla="*/ 167 w 727"/>
                <a:gd name="T57" fmla="*/ 211 h 384"/>
                <a:gd name="T58" fmla="*/ 146 w 727"/>
                <a:gd name="T59" fmla="*/ 196 h 384"/>
                <a:gd name="T60" fmla="*/ 193 w 727"/>
                <a:gd name="T61" fmla="*/ 191 h 384"/>
                <a:gd name="T62" fmla="*/ 153 w 727"/>
                <a:gd name="T63" fmla="*/ 177 h 384"/>
                <a:gd name="T64" fmla="*/ 163 w 727"/>
                <a:gd name="T65" fmla="*/ 151 h 384"/>
                <a:gd name="T66" fmla="*/ 143 w 727"/>
                <a:gd name="T67" fmla="*/ 117 h 384"/>
                <a:gd name="T68" fmla="*/ 96 w 727"/>
                <a:gd name="T69" fmla="*/ 101 h 384"/>
                <a:gd name="T70" fmla="*/ 23 w 727"/>
                <a:gd name="T71" fmla="*/ 98 h 384"/>
                <a:gd name="T72" fmla="*/ 69 w 727"/>
                <a:gd name="T73" fmla="*/ 83 h 384"/>
                <a:gd name="T74" fmla="*/ 7 w 727"/>
                <a:gd name="T75" fmla="*/ 67 h 384"/>
                <a:gd name="T76" fmla="*/ 114 w 727"/>
                <a:gd name="T77" fmla="*/ 49 h 384"/>
                <a:gd name="T78" fmla="*/ 148 w 727"/>
                <a:gd name="T79" fmla="*/ 29 h 384"/>
                <a:gd name="T80" fmla="*/ 195 w 727"/>
                <a:gd name="T81" fmla="*/ 19 h 384"/>
                <a:gd name="T82" fmla="*/ 274 w 727"/>
                <a:gd name="T83" fmla="*/ 21 h 384"/>
                <a:gd name="T84" fmla="*/ 347 w 727"/>
                <a:gd name="T85" fmla="*/ 20 h 384"/>
                <a:gd name="T86" fmla="*/ 350 w 727"/>
                <a:gd name="T87" fmla="*/ 12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727" h="384">
                  <a:moveTo>
                    <a:pt x="350" y="12"/>
                  </a:moveTo>
                  <a:lnTo>
                    <a:pt x="392" y="5"/>
                  </a:lnTo>
                  <a:lnTo>
                    <a:pt x="429" y="5"/>
                  </a:lnTo>
                  <a:lnTo>
                    <a:pt x="446" y="1"/>
                  </a:lnTo>
                  <a:lnTo>
                    <a:pt x="485" y="0"/>
                  </a:lnTo>
                  <a:lnTo>
                    <a:pt x="571" y="1"/>
                  </a:lnTo>
                  <a:lnTo>
                    <a:pt x="636" y="10"/>
                  </a:lnTo>
                  <a:lnTo>
                    <a:pt x="614" y="15"/>
                  </a:lnTo>
                  <a:lnTo>
                    <a:pt x="571" y="16"/>
                  </a:lnTo>
                  <a:lnTo>
                    <a:pt x="511" y="17"/>
                  </a:lnTo>
                  <a:lnTo>
                    <a:pt x="516" y="19"/>
                  </a:lnTo>
                  <a:lnTo>
                    <a:pt x="556" y="18"/>
                  </a:lnTo>
                  <a:lnTo>
                    <a:pt x="588" y="22"/>
                  </a:lnTo>
                  <a:lnTo>
                    <a:pt x="610" y="18"/>
                  </a:lnTo>
                  <a:lnTo>
                    <a:pt x="618" y="23"/>
                  </a:lnTo>
                  <a:lnTo>
                    <a:pt x="604" y="30"/>
                  </a:lnTo>
                  <a:lnTo>
                    <a:pt x="634" y="26"/>
                  </a:lnTo>
                  <a:lnTo>
                    <a:pt x="689" y="20"/>
                  </a:lnTo>
                  <a:lnTo>
                    <a:pt x="722" y="23"/>
                  </a:lnTo>
                  <a:lnTo>
                    <a:pt x="727" y="28"/>
                  </a:lnTo>
                  <a:lnTo>
                    <a:pt x="679" y="38"/>
                  </a:lnTo>
                  <a:lnTo>
                    <a:pt x="672" y="41"/>
                  </a:lnTo>
                  <a:lnTo>
                    <a:pt x="636" y="43"/>
                  </a:lnTo>
                  <a:lnTo>
                    <a:pt x="662" y="44"/>
                  </a:lnTo>
                  <a:lnTo>
                    <a:pt x="646" y="54"/>
                  </a:lnTo>
                  <a:lnTo>
                    <a:pt x="634" y="63"/>
                  </a:lnTo>
                  <a:lnTo>
                    <a:pt x="631" y="79"/>
                  </a:lnTo>
                  <a:lnTo>
                    <a:pt x="643" y="88"/>
                  </a:lnTo>
                  <a:lnTo>
                    <a:pt x="624" y="89"/>
                  </a:lnTo>
                  <a:lnTo>
                    <a:pt x="603" y="94"/>
                  </a:lnTo>
                  <a:lnTo>
                    <a:pt x="624" y="102"/>
                  </a:lnTo>
                  <a:lnTo>
                    <a:pt x="624" y="115"/>
                  </a:lnTo>
                  <a:lnTo>
                    <a:pt x="610" y="116"/>
                  </a:lnTo>
                  <a:lnTo>
                    <a:pt x="623" y="130"/>
                  </a:lnTo>
                  <a:lnTo>
                    <a:pt x="595" y="131"/>
                  </a:lnTo>
                  <a:lnTo>
                    <a:pt x="608" y="138"/>
                  </a:lnTo>
                  <a:lnTo>
                    <a:pt x="603" y="143"/>
                  </a:lnTo>
                  <a:lnTo>
                    <a:pt x="585" y="146"/>
                  </a:lnTo>
                  <a:lnTo>
                    <a:pt x="567" y="146"/>
                  </a:lnTo>
                  <a:lnTo>
                    <a:pt x="580" y="157"/>
                  </a:lnTo>
                  <a:lnTo>
                    <a:pt x="579" y="164"/>
                  </a:lnTo>
                  <a:lnTo>
                    <a:pt x="555" y="158"/>
                  </a:lnTo>
                  <a:lnTo>
                    <a:pt x="548" y="162"/>
                  </a:lnTo>
                  <a:lnTo>
                    <a:pt x="564" y="166"/>
                  </a:lnTo>
                  <a:lnTo>
                    <a:pt x="578" y="176"/>
                  </a:lnTo>
                  <a:lnTo>
                    <a:pt x="580" y="190"/>
                  </a:lnTo>
                  <a:lnTo>
                    <a:pt x="556" y="193"/>
                  </a:lnTo>
                  <a:lnTo>
                    <a:pt x="548" y="187"/>
                  </a:lnTo>
                  <a:lnTo>
                    <a:pt x="534" y="177"/>
                  </a:lnTo>
                  <a:lnTo>
                    <a:pt x="536" y="189"/>
                  </a:lnTo>
                  <a:lnTo>
                    <a:pt x="518" y="198"/>
                  </a:lnTo>
                  <a:lnTo>
                    <a:pt x="553" y="198"/>
                  </a:lnTo>
                  <a:lnTo>
                    <a:pt x="571" y="199"/>
                  </a:lnTo>
                  <a:lnTo>
                    <a:pt x="532" y="214"/>
                  </a:lnTo>
                  <a:lnTo>
                    <a:pt x="492" y="228"/>
                  </a:lnTo>
                  <a:lnTo>
                    <a:pt x="451" y="234"/>
                  </a:lnTo>
                  <a:lnTo>
                    <a:pt x="436" y="234"/>
                  </a:lnTo>
                  <a:lnTo>
                    <a:pt x="420" y="241"/>
                  </a:lnTo>
                  <a:lnTo>
                    <a:pt x="396" y="260"/>
                  </a:lnTo>
                  <a:lnTo>
                    <a:pt x="362" y="273"/>
                  </a:lnTo>
                  <a:lnTo>
                    <a:pt x="353" y="274"/>
                  </a:lnTo>
                  <a:lnTo>
                    <a:pt x="333" y="278"/>
                  </a:lnTo>
                  <a:lnTo>
                    <a:pt x="311" y="282"/>
                  </a:lnTo>
                  <a:lnTo>
                    <a:pt x="295" y="294"/>
                  </a:lnTo>
                  <a:lnTo>
                    <a:pt x="291" y="307"/>
                  </a:lnTo>
                  <a:lnTo>
                    <a:pt x="280" y="319"/>
                  </a:lnTo>
                  <a:lnTo>
                    <a:pt x="251" y="334"/>
                  </a:lnTo>
                  <a:lnTo>
                    <a:pt x="252" y="349"/>
                  </a:lnTo>
                  <a:lnTo>
                    <a:pt x="241" y="364"/>
                  </a:lnTo>
                  <a:lnTo>
                    <a:pt x="227" y="383"/>
                  </a:lnTo>
                  <a:lnTo>
                    <a:pt x="206" y="384"/>
                  </a:lnTo>
                  <a:lnTo>
                    <a:pt x="190" y="369"/>
                  </a:lnTo>
                  <a:lnTo>
                    <a:pt x="161" y="369"/>
                  </a:lnTo>
                  <a:lnTo>
                    <a:pt x="150" y="358"/>
                  </a:lnTo>
                  <a:lnTo>
                    <a:pt x="148" y="340"/>
                  </a:lnTo>
                  <a:lnTo>
                    <a:pt x="133" y="316"/>
                  </a:lnTo>
                  <a:lnTo>
                    <a:pt x="130" y="304"/>
                  </a:lnTo>
                  <a:lnTo>
                    <a:pt x="136" y="288"/>
                  </a:lnTo>
                  <a:lnTo>
                    <a:pt x="124" y="271"/>
                  </a:lnTo>
                  <a:lnTo>
                    <a:pt x="135" y="257"/>
                  </a:lnTo>
                  <a:lnTo>
                    <a:pt x="129" y="251"/>
                  </a:lnTo>
                  <a:lnTo>
                    <a:pt x="153" y="230"/>
                  </a:lnTo>
                  <a:lnTo>
                    <a:pt x="176" y="223"/>
                  </a:lnTo>
                  <a:lnTo>
                    <a:pt x="185" y="216"/>
                  </a:lnTo>
                  <a:lnTo>
                    <a:pt x="194" y="203"/>
                  </a:lnTo>
                  <a:lnTo>
                    <a:pt x="176" y="209"/>
                  </a:lnTo>
                  <a:lnTo>
                    <a:pt x="167" y="211"/>
                  </a:lnTo>
                  <a:lnTo>
                    <a:pt x="154" y="214"/>
                  </a:lnTo>
                  <a:lnTo>
                    <a:pt x="141" y="208"/>
                  </a:lnTo>
                  <a:lnTo>
                    <a:pt x="146" y="196"/>
                  </a:lnTo>
                  <a:lnTo>
                    <a:pt x="156" y="187"/>
                  </a:lnTo>
                  <a:lnTo>
                    <a:pt x="168" y="187"/>
                  </a:lnTo>
                  <a:lnTo>
                    <a:pt x="193" y="191"/>
                  </a:lnTo>
                  <a:lnTo>
                    <a:pt x="176" y="181"/>
                  </a:lnTo>
                  <a:lnTo>
                    <a:pt x="167" y="175"/>
                  </a:lnTo>
                  <a:lnTo>
                    <a:pt x="153" y="177"/>
                  </a:lnTo>
                  <a:lnTo>
                    <a:pt x="145" y="173"/>
                  </a:lnTo>
                  <a:lnTo>
                    <a:pt x="168" y="158"/>
                  </a:lnTo>
                  <a:lnTo>
                    <a:pt x="163" y="151"/>
                  </a:lnTo>
                  <a:lnTo>
                    <a:pt x="160" y="140"/>
                  </a:lnTo>
                  <a:lnTo>
                    <a:pt x="155" y="123"/>
                  </a:lnTo>
                  <a:lnTo>
                    <a:pt x="143" y="117"/>
                  </a:lnTo>
                  <a:lnTo>
                    <a:pt x="148" y="111"/>
                  </a:lnTo>
                  <a:lnTo>
                    <a:pt x="121" y="102"/>
                  </a:lnTo>
                  <a:lnTo>
                    <a:pt x="96" y="101"/>
                  </a:lnTo>
                  <a:lnTo>
                    <a:pt x="63" y="101"/>
                  </a:lnTo>
                  <a:lnTo>
                    <a:pt x="33" y="102"/>
                  </a:lnTo>
                  <a:lnTo>
                    <a:pt x="23" y="98"/>
                  </a:lnTo>
                  <a:lnTo>
                    <a:pt x="10" y="88"/>
                  </a:lnTo>
                  <a:lnTo>
                    <a:pt x="45" y="83"/>
                  </a:lnTo>
                  <a:lnTo>
                    <a:pt x="69" y="83"/>
                  </a:lnTo>
                  <a:lnTo>
                    <a:pt x="21" y="79"/>
                  </a:lnTo>
                  <a:lnTo>
                    <a:pt x="0" y="73"/>
                  </a:lnTo>
                  <a:lnTo>
                    <a:pt x="7" y="67"/>
                  </a:lnTo>
                  <a:lnTo>
                    <a:pt x="57" y="60"/>
                  </a:lnTo>
                  <a:lnTo>
                    <a:pt x="105" y="54"/>
                  </a:lnTo>
                  <a:lnTo>
                    <a:pt x="114" y="49"/>
                  </a:lnTo>
                  <a:lnTo>
                    <a:pt x="87" y="44"/>
                  </a:lnTo>
                  <a:lnTo>
                    <a:pt x="101" y="38"/>
                  </a:lnTo>
                  <a:lnTo>
                    <a:pt x="148" y="29"/>
                  </a:lnTo>
                  <a:lnTo>
                    <a:pt x="166" y="28"/>
                  </a:lnTo>
                  <a:lnTo>
                    <a:pt x="166" y="22"/>
                  </a:lnTo>
                  <a:lnTo>
                    <a:pt x="195" y="19"/>
                  </a:lnTo>
                  <a:lnTo>
                    <a:pt x="231" y="17"/>
                  </a:lnTo>
                  <a:lnTo>
                    <a:pt x="265" y="17"/>
                  </a:lnTo>
                  <a:lnTo>
                    <a:pt x="274" y="21"/>
                  </a:lnTo>
                  <a:lnTo>
                    <a:pt x="309" y="14"/>
                  </a:lnTo>
                  <a:lnTo>
                    <a:pt x="332" y="19"/>
                  </a:lnTo>
                  <a:lnTo>
                    <a:pt x="347" y="20"/>
                  </a:lnTo>
                  <a:lnTo>
                    <a:pt x="367" y="24"/>
                  </a:lnTo>
                  <a:lnTo>
                    <a:pt x="345" y="17"/>
                  </a:lnTo>
                  <a:lnTo>
                    <a:pt x="350" y="12"/>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207" name="Freeform 206"/>
            <p:cNvSpPr>
              <a:spLocks/>
            </p:cNvSpPr>
            <p:nvPr/>
          </p:nvSpPr>
          <p:spPr bwMode="auto">
            <a:xfrm>
              <a:off x="2151622" y="3672642"/>
              <a:ext cx="123987" cy="132027"/>
            </a:xfrm>
            <a:custGeom>
              <a:avLst/>
              <a:gdLst>
                <a:gd name="T0" fmla="*/ 37 w 75"/>
                <a:gd name="T1" fmla="*/ 85 h 85"/>
                <a:gd name="T2" fmla="*/ 28 w 75"/>
                <a:gd name="T3" fmla="*/ 81 h 85"/>
                <a:gd name="T4" fmla="*/ 17 w 75"/>
                <a:gd name="T5" fmla="*/ 81 h 85"/>
                <a:gd name="T6" fmla="*/ 9 w 75"/>
                <a:gd name="T7" fmla="*/ 77 h 85"/>
                <a:gd name="T8" fmla="*/ 0 w 75"/>
                <a:gd name="T9" fmla="*/ 68 h 85"/>
                <a:gd name="T10" fmla="*/ 1 w 75"/>
                <a:gd name="T11" fmla="*/ 62 h 85"/>
                <a:gd name="T12" fmla="*/ 4 w 75"/>
                <a:gd name="T13" fmla="*/ 58 h 85"/>
                <a:gd name="T14" fmla="*/ 2 w 75"/>
                <a:gd name="T15" fmla="*/ 54 h 85"/>
                <a:gd name="T16" fmla="*/ 12 w 75"/>
                <a:gd name="T17" fmla="*/ 37 h 85"/>
                <a:gd name="T18" fmla="*/ 36 w 75"/>
                <a:gd name="T19" fmla="*/ 37 h 85"/>
                <a:gd name="T20" fmla="*/ 37 w 75"/>
                <a:gd name="T21" fmla="*/ 29 h 85"/>
                <a:gd name="T22" fmla="*/ 34 w 75"/>
                <a:gd name="T23" fmla="*/ 28 h 85"/>
                <a:gd name="T24" fmla="*/ 33 w 75"/>
                <a:gd name="T25" fmla="*/ 24 h 85"/>
                <a:gd name="T26" fmla="*/ 27 w 75"/>
                <a:gd name="T27" fmla="*/ 19 h 85"/>
                <a:gd name="T28" fmla="*/ 21 w 75"/>
                <a:gd name="T29" fmla="*/ 12 h 85"/>
                <a:gd name="T30" fmla="*/ 29 w 75"/>
                <a:gd name="T31" fmla="*/ 12 h 85"/>
                <a:gd name="T32" fmla="*/ 30 w 75"/>
                <a:gd name="T33" fmla="*/ 0 h 85"/>
                <a:gd name="T34" fmla="*/ 47 w 75"/>
                <a:gd name="T35" fmla="*/ 0 h 85"/>
                <a:gd name="T36" fmla="*/ 64 w 75"/>
                <a:gd name="T37" fmla="*/ 0 h 85"/>
                <a:gd name="T38" fmla="*/ 62 w 75"/>
                <a:gd name="T39" fmla="*/ 17 h 85"/>
                <a:gd name="T40" fmla="*/ 58 w 75"/>
                <a:gd name="T41" fmla="*/ 40 h 85"/>
                <a:gd name="T42" fmla="*/ 63 w 75"/>
                <a:gd name="T43" fmla="*/ 40 h 85"/>
                <a:gd name="T44" fmla="*/ 69 w 75"/>
                <a:gd name="T45" fmla="*/ 44 h 85"/>
                <a:gd name="T46" fmla="*/ 71 w 75"/>
                <a:gd name="T47" fmla="*/ 41 h 85"/>
                <a:gd name="T48" fmla="*/ 75 w 75"/>
                <a:gd name="T49" fmla="*/ 44 h 85"/>
                <a:gd name="T50" fmla="*/ 66 w 75"/>
                <a:gd name="T51" fmla="*/ 52 h 85"/>
                <a:gd name="T52" fmla="*/ 57 w 75"/>
                <a:gd name="T53" fmla="*/ 58 h 85"/>
                <a:gd name="T54" fmla="*/ 55 w 75"/>
                <a:gd name="T55" fmla="*/ 61 h 85"/>
                <a:gd name="T56" fmla="*/ 56 w 75"/>
                <a:gd name="T57" fmla="*/ 66 h 85"/>
                <a:gd name="T58" fmla="*/ 52 w 75"/>
                <a:gd name="T59" fmla="*/ 71 h 85"/>
                <a:gd name="T60" fmla="*/ 48 w 75"/>
                <a:gd name="T61" fmla="*/ 72 h 85"/>
                <a:gd name="T62" fmla="*/ 49 w 75"/>
                <a:gd name="T63" fmla="*/ 74 h 85"/>
                <a:gd name="T64" fmla="*/ 45 w 75"/>
                <a:gd name="T65" fmla="*/ 77 h 85"/>
                <a:gd name="T66" fmla="*/ 38 w 75"/>
                <a:gd name="T67" fmla="*/ 82 h 85"/>
                <a:gd name="T68" fmla="*/ 37 w 75"/>
                <a:gd name="T69" fmla="*/ 85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75" h="85">
                  <a:moveTo>
                    <a:pt x="37" y="85"/>
                  </a:moveTo>
                  <a:lnTo>
                    <a:pt x="28" y="81"/>
                  </a:lnTo>
                  <a:lnTo>
                    <a:pt x="17" y="81"/>
                  </a:lnTo>
                  <a:lnTo>
                    <a:pt x="9" y="77"/>
                  </a:lnTo>
                  <a:lnTo>
                    <a:pt x="0" y="68"/>
                  </a:lnTo>
                  <a:lnTo>
                    <a:pt x="1" y="62"/>
                  </a:lnTo>
                  <a:lnTo>
                    <a:pt x="4" y="58"/>
                  </a:lnTo>
                  <a:lnTo>
                    <a:pt x="2" y="54"/>
                  </a:lnTo>
                  <a:lnTo>
                    <a:pt x="12" y="37"/>
                  </a:lnTo>
                  <a:lnTo>
                    <a:pt x="36" y="37"/>
                  </a:lnTo>
                  <a:lnTo>
                    <a:pt x="37" y="29"/>
                  </a:lnTo>
                  <a:lnTo>
                    <a:pt x="34" y="28"/>
                  </a:lnTo>
                  <a:lnTo>
                    <a:pt x="33" y="24"/>
                  </a:lnTo>
                  <a:lnTo>
                    <a:pt x="27" y="19"/>
                  </a:lnTo>
                  <a:lnTo>
                    <a:pt x="21" y="12"/>
                  </a:lnTo>
                  <a:lnTo>
                    <a:pt x="29" y="12"/>
                  </a:lnTo>
                  <a:lnTo>
                    <a:pt x="30" y="0"/>
                  </a:lnTo>
                  <a:lnTo>
                    <a:pt x="47" y="0"/>
                  </a:lnTo>
                  <a:lnTo>
                    <a:pt x="64" y="0"/>
                  </a:lnTo>
                  <a:lnTo>
                    <a:pt x="62" y="17"/>
                  </a:lnTo>
                  <a:lnTo>
                    <a:pt x="58" y="40"/>
                  </a:lnTo>
                  <a:lnTo>
                    <a:pt x="63" y="40"/>
                  </a:lnTo>
                  <a:lnTo>
                    <a:pt x="69" y="44"/>
                  </a:lnTo>
                  <a:lnTo>
                    <a:pt x="71" y="41"/>
                  </a:lnTo>
                  <a:lnTo>
                    <a:pt x="75" y="44"/>
                  </a:lnTo>
                  <a:lnTo>
                    <a:pt x="66" y="52"/>
                  </a:lnTo>
                  <a:lnTo>
                    <a:pt x="57" y="58"/>
                  </a:lnTo>
                  <a:lnTo>
                    <a:pt x="55" y="61"/>
                  </a:lnTo>
                  <a:lnTo>
                    <a:pt x="56" y="66"/>
                  </a:lnTo>
                  <a:lnTo>
                    <a:pt x="52" y="71"/>
                  </a:lnTo>
                  <a:lnTo>
                    <a:pt x="48" y="72"/>
                  </a:lnTo>
                  <a:lnTo>
                    <a:pt x="49" y="74"/>
                  </a:lnTo>
                  <a:lnTo>
                    <a:pt x="45" y="77"/>
                  </a:lnTo>
                  <a:lnTo>
                    <a:pt x="38" y="82"/>
                  </a:lnTo>
                  <a:lnTo>
                    <a:pt x="37" y="8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208" name="Freeform 207"/>
            <p:cNvSpPr>
              <a:spLocks/>
            </p:cNvSpPr>
            <p:nvPr/>
          </p:nvSpPr>
          <p:spPr bwMode="auto">
            <a:xfrm>
              <a:off x="3065811" y="3978636"/>
              <a:ext cx="145477" cy="228329"/>
            </a:xfrm>
            <a:custGeom>
              <a:avLst/>
              <a:gdLst>
                <a:gd name="T0" fmla="*/ 32 w 88"/>
                <a:gd name="T1" fmla="*/ 0 h 147"/>
                <a:gd name="T2" fmla="*/ 43 w 88"/>
                <a:gd name="T3" fmla="*/ 7 h 147"/>
                <a:gd name="T4" fmla="*/ 54 w 88"/>
                <a:gd name="T5" fmla="*/ 21 h 147"/>
                <a:gd name="T6" fmla="*/ 54 w 88"/>
                <a:gd name="T7" fmla="*/ 32 h 147"/>
                <a:gd name="T8" fmla="*/ 61 w 88"/>
                <a:gd name="T9" fmla="*/ 32 h 147"/>
                <a:gd name="T10" fmla="*/ 71 w 88"/>
                <a:gd name="T11" fmla="*/ 42 h 147"/>
                <a:gd name="T12" fmla="*/ 78 w 88"/>
                <a:gd name="T13" fmla="*/ 49 h 147"/>
                <a:gd name="T14" fmla="*/ 74 w 88"/>
                <a:gd name="T15" fmla="*/ 68 h 147"/>
                <a:gd name="T16" fmla="*/ 63 w 88"/>
                <a:gd name="T17" fmla="*/ 73 h 147"/>
                <a:gd name="T18" fmla="*/ 64 w 88"/>
                <a:gd name="T19" fmla="*/ 78 h 147"/>
                <a:gd name="T20" fmla="*/ 61 w 88"/>
                <a:gd name="T21" fmla="*/ 89 h 147"/>
                <a:gd name="T22" fmla="*/ 68 w 88"/>
                <a:gd name="T23" fmla="*/ 104 h 147"/>
                <a:gd name="T24" fmla="*/ 74 w 88"/>
                <a:gd name="T25" fmla="*/ 104 h 147"/>
                <a:gd name="T26" fmla="*/ 77 w 88"/>
                <a:gd name="T27" fmla="*/ 116 h 147"/>
                <a:gd name="T28" fmla="*/ 88 w 88"/>
                <a:gd name="T29" fmla="*/ 134 h 147"/>
                <a:gd name="T30" fmla="*/ 83 w 88"/>
                <a:gd name="T31" fmla="*/ 135 h 147"/>
                <a:gd name="T32" fmla="*/ 73 w 88"/>
                <a:gd name="T33" fmla="*/ 133 h 147"/>
                <a:gd name="T34" fmla="*/ 67 w 88"/>
                <a:gd name="T35" fmla="*/ 138 h 147"/>
                <a:gd name="T36" fmla="*/ 59 w 88"/>
                <a:gd name="T37" fmla="*/ 142 h 147"/>
                <a:gd name="T38" fmla="*/ 53 w 88"/>
                <a:gd name="T39" fmla="*/ 143 h 147"/>
                <a:gd name="T40" fmla="*/ 51 w 88"/>
                <a:gd name="T41" fmla="*/ 147 h 147"/>
                <a:gd name="T42" fmla="*/ 42 w 88"/>
                <a:gd name="T43" fmla="*/ 146 h 147"/>
                <a:gd name="T44" fmla="*/ 31 w 88"/>
                <a:gd name="T45" fmla="*/ 136 h 147"/>
                <a:gd name="T46" fmla="*/ 29 w 88"/>
                <a:gd name="T47" fmla="*/ 127 h 147"/>
                <a:gd name="T48" fmla="*/ 25 w 88"/>
                <a:gd name="T49" fmla="*/ 116 h 147"/>
                <a:gd name="T50" fmla="*/ 28 w 88"/>
                <a:gd name="T51" fmla="*/ 98 h 147"/>
                <a:gd name="T52" fmla="*/ 33 w 88"/>
                <a:gd name="T53" fmla="*/ 91 h 147"/>
                <a:gd name="T54" fmla="*/ 29 w 88"/>
                <a:gd name="T55" fmla="*/ 82 h 147"/>
                <a:gd name="T56" fmla="*/ 23 w 88"/>
                <a:gd name="T57" fmla="*/ 78 h 147"/>
                <a:gd name="T58" fmla="*/ 25 w 88"/>
                <a:gd name="T59" fmla="*/ 69 h 147"/>
                <a:gd name="T60" fmla="*/ 21 w 88"/>
                <a:gd name="T61" fmla="*/ 64 h 147"/>
                <a:gd name="T62" fmla="*/ 12 w 88"/>
                <a:gd name="T63" fmla="*/ 65 h 147"/>
                <a:gd name="T64" fmla="*/ 0 w 88"/>
                <a:gd name="T65" fmla="*/ 50 h 147"/>
                <a:gd name="T66" fmla="*/ 5 w 88"/>
                <a:gd name="T67" fmla="*/ 44 h 147"/>
                <a:gd name="T68" fmla="*/ 5 w 88"/>
                <a:gd name="T69" fmla="*/ 34 h 147"/>
                <a:gd name="T70" fmla="*/ 16 w 88"/>
                <a:gd name="T71" fmla="*/ 31 h 147"/>
                <a:gd name="T72" fmla="*/ 21 w 88"/>
                <a:gd name="T73" fmla="*/ 27 h 147"/>
                <a:gd name="T74" fmla="*/ 15 w 88"/>
                <a:gd name="T75" fmla="*/ 19 h 147"/>
                <a:gd name="T76" fmla="*/ 17 w 88"/>
                <a:gd name="T77" fmla="*/ 12 h 147"/>
                <a:gd name="T78" fmla="*/ 32 w 88"/>
                <a:gd name="T79" fmla="*/ 0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88" h="147">
                  <a:moveTo>
                    <a:pt x="32" y="0"/>
                  </a:moveTo>
                  <a:lnTo>
                    <a:pt x="43" y="7"/>
                  </a:lnTo>
                  <a:lnTo>
                    <a:pt x="54" y="21"/>
                  </a:lnTo>
                  <a:lnTo>
                    <a:pt x="54" y="32"/>
                  </a:lnTo>
                  <a:lnTo>
                    <a:pt x="61" y="32"/>
                  </a:lnTo>
                  <a:lnTo>
                    <a:pt x="71" y="42"/>
                  </a:lnTo>
                  <a:lnTo>
                    <a:pt x="78" y="49"/>
                  </a:lnTo>
                  <a:lnTo>
                    <a:pt x="74" y="68"/>
                  </a:lnTo>
                  <a:lnTo>
                    <a:pt x="63" y="73"/>
                  </a:lnTo>
                  <a:lnTo>
                    <a:pt x="64" y="78"/>
                  </a:lnTo>
                  <a:lnTo>
                    <a:pt x="61" y="89"/>
                  </a:lnTo>
                  <a:lnTo>
                    <a:pt x="68" y="104"/>
                  </a:lnTo>
                  <a:lnTo>
                    <a:pt x="74" y="104"/>
                  </a:lnTo>
                  <a:lnTo>
                    <a:pt x="77" y="116"/>
                  </a:lnTo>
                  <a:lnTo>
                    <a:pt x="88" y="134"/>
                  </a:lnTo>
                  <a:lnTo>
                    <a:pt x="83" y="135"/>
                  </a:lnTo>
                  <a:lnTo>
                    <a:pt x="73" y="133"/>
                  </a:lnTo>
                  <a:lnTo>
                    <a:pt x="67" y="138"/>
                  </a:lnTo>
                  <a:lnTo>
                    <a:pt x="59" y="142"/>
                  </a:lnTo>
                  <a:lnTo>
                    <a:pt x="53" y="143"/>
                  </a:lnTo>
                  <a:lnTo>
                    <a:pt x="51" y="147"/>
                  </a:lnTo>
                  <a:lnTo>
                    <a:pt x="42" y="146"/>
                  </a:lnTo>
                  <a:lnTo>
                    <a:pt x="31" y="136"/>
                  </a:lnTo>
                  <a:lnTo>
                    <a:pt x="29" y="127"/>
                  </a:lnTo>
                  <a:lnTo>
                    <a:pt x="25" y="116"/>
                  </a:lnTo>
                  <a:lnTo>
                    <a:pt x="28" y="98"/>
                  </a:lnTo>
                  <a:lnTo>
                    <a:pt x="33" y="91"/>
                  </a:lnTo>
                  <a:lnTo>
                    <a:pt x="29" y="82"/>
                  </a:lnTo>
                  <a:lnTo>
                    <a:pt x="23" y="78"/>
                  </a:lnTo>
                  <a:lnTo>
                    <a:pt x="25" y="69"/>
                  </a:lnTo>
                  <a:lnTo>
                    <a:pt x="21" y="64"/>
                  </a:lnTo>
                  <a:lnTo>
                    <a:pt x="12" y="65"/>
                  </a:lnTo>
                  <a:lnTo>
                    <a:pt x="0" y="50"/>
                  </a:lnTo>
                  <a:lnTo>
                    <a:pt x="5" y="44"/>
                  </a:lnTo>
                  <a:lnTo>
                    <a:pt x="5" y="34"/>
                  </a:lnTo>
                  <a:lnTo>
                    <a:pt x="16" y="31"/>
                  </a:lnTo>
                  <a:lnTo>
                    <a:pt x="21" y="27"/>
                  </a:lnTo>
                  <a:lnTo>
                    <a:pt x="15" y="19"/>
                  </a:lnTo>
                  <a:lnTo>
                    <a:pt x="17" y="12"/>
                  </a:lnTo>
                  <a:lnTo>
                    <a:pt x="32"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209" name="Freeform 208"/>
            <p:cNvSpPr>
              <a:spLocks/>
            </p:cNvSpPr>
            <p:nvPr/>
          </p:nvSpPr>
          <p:spPr bwMode="auto">
            <a:xfrm>
              <a:off x="2237586" y="3731666"/>
              <a:ext cx="188458" cy="97856"/>
            </a:xfrm>
            <a:custGeom>
              <a:avLst/>
              <a:gdLst>
                <a:gd name="T0" fmla="*/ 34 w 114"/>
                <a:gd name="T1" fmla="*/ 63 h 63"/>
                <a:gd name="T2" fmla="*/ 32 w 114"/>
                <a:gd name="T3" fmla="*/ 56 h 63"/>
                <a:gd name="T4" fmla="*/ 27 w 114"/>
                <a:gd name="T5" fmla="*/ 54 h 63"/>
                <a:gd name="T6" fmla="*/ 29 w 114"/>
                <a:gd name="T7" fmla="*/ 46 h 63"/>
                <a:gd name="T8" fmla="*/ 26 w 114"/>
                <a:gd name="T9" fmla="*/ 44 h 63"/>
                <a:gd name="T10" fmla="*/ 23 w 114"/>
                <a:gd name="T11" fmla="*/ 42 h 63"/>
                <a:gd name="T12" fmla="*/ 14 w 114"/>
                <a:gd name="T13" fmla="*/ 45 h 63"/>
                <a:gd name="T14" fmla="*/ 14 w 114"/>
                <a:gd name="T15" fmla="*/ 42 h 63"/>
                <a:gd name="T16" fmla="*/ 9 w 114"/>
                <a:gd name="T17" fmla="*/ 39 h 63"/>
                <a:gd name="T18" fmla="*/ 5 w 114"/>
                <a:gd name="T19" fmla="*/ 34 h 63"/>
                <a:gd name="T20" fmla="*/ 0 w 114"/>
                <a:gd name="T21" fmla="*/ 33 h 63"/>
                <a:gd name="T22" fmla="*/ 4 w 114"/>
                <a:gd name="T23" fmla="*/ 28 h 63"/>
                <a:gd name="T24" fmla="*/ 3 w 114"/>
                <a:gd name="T25" fmla="*/ 23 h 63"/>
                <a:gd name="T26" fmla="*/ 5 w 114"/>
                <a:gd name="T27" fmla="*/ 19 h 63"/>
                <a:gd name="T28" fmla="*/ 14 w 114"/>
                <a:gd name="T29" fmla="*/ 14 h 63"/>
                <a:gd name="T30" fmla="*/ 23 w 114"/>
                <a:gd name="T31" fmla="*/ 6 h 63"/>
                <a:gd name="T32" fmla="*/ 25 w 114"/>
                <a:gd name="T33" fmla="*/ 7 h 63"/>
                <a:gd name="T34" fmla="*/ 30 w 114"/>
                <a:gd name="T35" fmla="*/ 3 h 63"/>
                <a:gd name="T36" fmla="*/ 35 w 114"/>
                <a:gd name="T37" fmla="*/ 2 h 63"/>
                <a:gd name="T38" fmla="*/ 36 w 114"/>
                <a:gd name="T39" fmla="*/ 4 h 63"/>
                <a:gd name="T40" fmla="*/ 39 w 114"/>
                <a:gd name="T41" fmla="*/ 3 h 63"/>
                <a:gd name="T42" fmla="*/ 48 w 114"/>
                <a:gd name="T43" fmla="*/ 5 h 63"/>
                <a:gd name="T44" fmla="*/ 56 w 114"/>
                <a:gd name="T45" fmla="*/ 4 h 63"/>
                <a:gd name="T46" fmla="*/ 62 w 114"/>
                <a:gd name="T47" fmla="*/ 2 h 63"/>
                <a:gd name="T48" fmla="*/ 65 w 114"/>
                <a:gd name="T49" fmla="*/ 0 h 63"/>
                <a:gd name="T50" fmla="*/ 70 w 114"/>
                <a:gd name="T51" fmla="*/ 1 h 63"/>
                <a:gd name="T52" fmla="*/ 74 w 114"/>
                <a:gd name="T53" fmla="*/ 2 h 63"/>
                <a:gd name="T54" fmla="*/ 79 w 114"/>
                <a:gd name="T55" fmla="*/ 2 h 63"/>
                <a:gd name="T56" fmla="*/ 83 w 114"/>
                <a:gd name="T57" fmla="*/ 0 h 63"/>
                <a:gd name="T58" fmla="*/ 91 w 114"/>
                <a:gd name="T59" fmla="*/ 3 h 63"/>
                <a:gd name="T60" fmla="*/ 94 w 114"/>
                <a:gd name="T61" fmla="*/ 3 h 63"/>
                <a:gd name="T62" fmla="*/ 99 w 114"/>
                <a:gd name="T63" fmla="*/ 7 h 63"/>
                <a:gd name="T64" fmla="*/ 104 w 114"/>
                <a:gd name="T65" fmla="*/ 12 h 63"/>
                <a:gd name="T66" fmla="*/ 110 w 114"/>
                <a:gd name="T67" fmla="*/ 15 h 63"/>
                <a:gd name="T68" fmla="*/ 114 w 114"/>
                <a:gd name="T69" fmla="*/ 21 h 63"/>
                <a:gd name="T70" fmla="*/ 108 w 114"/>
                <a:gd name="T71" fmla="*/ 20 h 63"/>
                <a:gd name="T72" fmla="*/ 105 w 114"/>
                <a:gd name="T73" fmla="*/ 23 h 63"/>
                <a:gd name="T74" fmla="*/ 99 w 114"/>
                <a:gd name="T75" fmla="*/ 26 h 63"/>
                <a:gd name="T76" fmla="*/ 94 w 114"/>
                <a:gd name="T77" fmla="*/ 26 h 63"/>
                <a:gd name="T78" fmla="*/ 90 w 114"/>
                <a:gd name="T79" fmla="*/ 29 h 63"/>
                <a:gd name="T80" fmla="*/ 86 w 114"/>
                <a:gd name="T81" fmla="*/ 28 h 63"/>
                <a:gd name="T82" fmla="*/ 84 w 114"/>
                <a:gd name="T83" fmla="*/ 25 h 63"/>
                <a:gd name="T84" fmla="*/ 82 w 114"/>
                <a:gd name="T85" fmla="*/ 25 h 63"/>
                <a:gd name="T86" fmla="*/ 79 w 114"/>
                <a:gd name="T87" fmla="*/ 30 h 63"/>
                <a:gd name="T88" fmla="*/ 77 w 114"/>
                <a:gd name="T89" fmla="*/ 30 h 63"/>
                <a:gd name="T90" fmla="*/ 76 w 114"/>
                <a:gd name="T91" fmla="*/ 34 h 63"/>
                <a:gd name="T92" fmla="*/ 69 w 114"/>
                <a:gd name="T93" fmla="*/ 40 h 63"/>
                <a:gd name="T94" fmla="*/ 66 w 114"/>
                <a:gd name="T95" fmla="*/ 42 h 63"/>
                <a:gd name="T96" fmla="*/ 64 w 114"/>
                <a:gd name="T97" fmla="*/ 45 h 63"/>
                <a:gd name="T98" fmla="*/ 59 w 114"/>
                <a:gd name="T99" fmla="*/ 41 h 63"/>
                <a:gd name="T100" fmla="*/ 54 w 114"/>
                <a:gd name="T101" fmla="*/ 46 h 63"/>
                <a:gd name="T102" fmla="*/ 51 w 114"/>
                <a:gd name="T103" fmla="*/ 46 h 63"/>
                <a:gd name="T104" fmla="*/ 46 w 114"/>
                <a:gd name="T105" fmla="*/ 47 h 63"/>
                <a:gd name="T106" fmla="*/ 46 w 114"/>
                <a:gd name="T107" fmla="*/ 57 h 63"/>
                <a:gd name="T108" fmla="*/ 43 w 114"/>
                <a:gd name="T109" fmla="*/ 57 h 63"/>
                <a:gd name="T110" fmla="*/ 40 w 114"/>
                <a:gd name="T111" fmla="*/ 62 h 63"/>
                <a:gd name="T112" fmla="*/ 34 w 114"/>
                <a:gd name="T113" fmla="*/ 63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14" h="63">
                  <a:moveTo>
                    <a:pt x="34" y="63"/>
                  </a:moveTo>
                  <a:lnTo>
                    <a:pt x="32" y="56"/>
                  </a:lnTo>
                  <a:lnTo>
                    <a:pt x="27" y="54"/>
                  </a:lnTo>
                  <a:lnTo>
                    <a:pt x="29" y="46"/>
                  </a:lnTo>
                  <a:lnTo>
                    <a:pt x="26" y="44"/>
                  </a:lnTo>
                  <a:lnTo>
                    <a:pt x="23" y="42"/>
                  </a:lnTo>
                  <a:lnTo>
                    <a:pt x="14" y="45"/>
                  </a:lnTo>
                  <a:lnTo>
                    <a:pt x="14" y="42"/>
                  </a:lnTo>
                  <a:lnTo>
                    <a:pt x="9" y="39"/>
                  </a:lnTo>
                  <a:lnTo>
                    <a:pt x="5" y="34"/>
                  </a:lnTo>
                  <a:lnTo>
                    <a:pt x="0" y="33"/>
                  </a:lnTo>
                  <a:lnTo>
                    <a:pt x="4" y="28"/>
                  </a:lnTo>
                  <a:lnTo>
                    <a:pt x="3" y="23"/>
                  </a:lnTo>
                  <a:lnTo>
                    <a:pt x="5" y="19"/>
                  </a:lnTo>
                  <a:lnTo>
                    <a:pt x="14" y="14"/>
                  </a:lnTo>
                  <a:lnTo>
                    <a:pt x="23" y="6"/>
                  </a:lnTo>
                  <a:lnTo>
                    <a:pt x="25" y="7"/>
                  </a:lnTo>
                  <a:lnTo>
                    <a:pt x="30" y="3"/>
                  </a:lnTo>
                  <a:lnTo>
                    <a:pt x="35" y="2"/>
                  </a:lnTo>
                  <a:lnTo>
                    <a:pt x="36" y="4"/>
                  </a:lnTo>
                  <a:lnTo>
                    <a:pt x="39" y="3"/>
                  </a:lnTo>
                  <a:lnTo>
                    <a:pt x="48" y="5"/>
                  </a:lnTo>
                  <a:lnTo>
                    <a:pt x="56" y="4"/>
                  </a:lnTo>
                  <a:lnTo>
                    <a:pt x="62" y="2"/>
                  </a:lnTo>
                  <a:lnTo>
                    <a:pt x="65" y="0"/>
                  </a:lnTo>
                  <a:lnTo>
                    <a:pt x="70" y="1"/>
                  </a:lnTo>
                  <a:lnTo>
                    <a:pt x="74" y="2"/>
                  </a:lnTo>
                  <a:lnTo>
                    <a:pt x="79" y="2"/>
                  </a:lnTo>
                  <a:lnTo>
                    <a:pt x="83" y="0"/>
                  </a:lnTo>
                  <a:lnTo>
                    <a:pt x="91" y="3"/>
                  </a:lnTo>
                  <a:lnTo>
                    <a:pt x="94" y="3"/>
                  </a:lnTo>
                  <a:lnTo>
                    <a:pt x="99" y="7"/>
                  </a:lnTo>
                  <a:lnTo>
                    <a:pt x="104" y="12"/>
                  </a:lnTo>
                  <a:lnTo>
                    <a:pt x="110" y="15"/>
                  </a:lnTo>
                  <a:lnTo>
                    <a:pt x="114" y="21"/>
                  </a:lnTo>
                  <a:lnTo>
                    <a:pt x="108" y="20"/>
                  </a:lnTo>
                  <a:lnTo>
                    <a:pt x="105" y="23"/>
                  </a:lnTo>
                  <a:lnTo>
                    <a:pt x="99" y="26"/>
                  </a:lnTo>
                  <a:lnTo>
                    <a:pt x="94" y="26"/>
                  </a:lnTo>
                  <a:lnTo>
                    <a:pt x="90" y="29"/>
                  </a:lnTo>
                  <a:lnTo>
                    <a:pt x="86" y="28"/>
                  </a:lnTo>
                  <a:lnTo>
                    <a:pt x="84" y="25"/>
                  </a:lnTo>
                  <a:lnTo>
                    <a:pt x="82" y="25"/>
                  </a:lnTo>
                  <a:lnTo>
                    <a:pt x="79" y="30"/>
                  </a:lnTo>
                  <a:lnTo>
                    <a:pt x="77" y="30"/>
                  </a:lnTo>
                  <a:lnTo>
                    <a:pt x="76" y="34"/>
                  </a:lnTo>
                  <a:lnTo>
                    <a:pt x="69" y="40"/>
                  </a:lnTo>
                  <a:lnTo>
                    <a:pt x="66" y="42"/>
                  </a:lnTo>
                  <a:lnTo>
                    <a:pt x="64" y="45"/>
                  </a:lnTo>
                  <a:lnTo>
                    <a:pt x="59" y="41"/>
                  </a:lnTo>
                  <a:lnTo>
                    <a:pt x="54" y="46"/>
                  </a:lnTo>
                  <a:lnTo>
                    <a:pt x="51" y="46"/>
                  </a:lnTo>
                  <a:lnTo>
                    <a:pt x="46" y="47"/>
                  </a:lnTo>
                  <a:lnTo>
                    <a:pt x="46" y="57"/>
                  </a:lnTo>
                  <a:lnTo>
                    <a:pt x="43" y="57"/>
                  </a:lnTo>
                  <a:lnTo>
                    <a:pt x="40" y="62"/>
                  </a:lnTo>
                  <a:lnTo>
                    <a:pt x="34" y="63"/>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210" name="Freeform 209"/>
            <p:cNvSpPr>
              <a:spLocks/>
            </p:cNvSpPr>
            <p:nvPr/>
          </p:nvSpPr>
          <p:spPr bwMode="auto">
            <a:xfrm>
              <a:off x="2698814" y="3605853"/>
              <a:ext cx="89270" cy="60577"/>
            </a:xfrm>
            <a:custGeom>
              <a:avLst/>
              <a:gdLst>
                <a:gd name="T0" fmla="*/ 27 w 54"/>
                <a:gd name="T1" fmla="*/ 0 h 39"/>
                <a:gd name="T2" fmla="*/ 38 w 54"/>
                <a:gd name="T3" fmla="*/ 0 h 39"/>
                <a:gd name="T4" fmla="*/ 53 w 54"/>
                <a:gd name="T5" fmla="*/ 4 h 39"/>
                <a:gd name="T6" fmla="*/ 54 w 54"/>
                <a:gd name="T7" fmla="*/ 15 h 39"/>
                <a:gd name="T8" fmla="*/ 51 w 54"/>
                <a:gd name="T9" fmla="*/ 23 h 39"/>
                <a:gd name="T10" fmla="*/ 46 w 54"/>
                <a:gd name="T11" fmla="*/ 27 h 39"/>
                <a:gd name="T12" fmla="*/ 50 w 54"/>
                <a:gd name="T13" fmla="*/ 33 h 39"/>
                <a:gd name="T14" fmla="*/ 49 w 54"/>
                <a:gd name="T15" fmla="*/ 39 h 39"/>
                <a:gd name="T16" fmla="*/ 38 w 54"/>
                <a:gd name="T17" fmla="*/ 35 h 39"/>
                <a:gd name="T18" fmla="*/ 29 w 54"/>
                <a:gd name="T19" fmla="*/ 36 h 39"/>
                <a:gd name="T20" fmla="*/ 18 w 54"/>
                <a:gd name="T21" fmla="*/ 35 h 39"/>
                <a:gd name="T22" fmla="*/ 9 w 54"/>
                <a:gd name="T23" fmla="*/ 39 h 39"/>
                <a:gd name="T24" fmla="*/ 0 w 54"/>
                <a:gd name="T25" fmla="*/ 32 h 39"/>
                <a:gd name="T26" fmla="*/ 3 w 54"/>
                <a:gd name="T27" fmla="*/ 26 h 39"/>
                <a:gd name="T28" fmla="*/ 19 w 54"/>
                <a:gd name="T29" fmla="*/ 29 h 39"/>
                <a:gd name="T30" fmla="*/ 33 w 54"/>
                <a:gd name="T31" fmla="*/ 30 h 39"/>
                <a:gd name="T32" fmla="*/ 39 w 54"/>
                <a:gd name="T33" fmla="*/ 26 h 39"/>
                <a:gd name="T34" fmla="*/ 32 w 54"/>
                <a:gd name="T35" fmla="*/ 17 h 39"/>
                <a:gd name="T36" fmla="*/ 33 w 54"/>
                <a:gd name="T37" fmla="*/ 9 h 39"/>
                <a:gd name="T38" fmla="*/ 22 w 54"/>
                <a:gd name="T39" fmla="*/ 5 h 39"/>
                <a:gd name="T40" fmla="*/ 27 w 54"/>
                <a:gd name="T41" fmla="*/ 0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4" h="39">
                  <a:moveTo>
                    <a:pt x="27" y="0"/>
                  </a:moveTo>
                  <a:lnTo>
                    <a:pt x="38" y="0"/>
                  </a:lnTo>
                  <a:lnTo>
                    <a:pt x="53" y="4"/>
                  </a:lnTo>
                  <a:lnTo>
                    <a:pt x="54" y="15"/>
                  </a:lnTo>
                  <a:lnTo>
                    <a:pt x="51" y="23"/>
                  </a:lnTo>
                  <a:lnTo>
                    <a:pt x="46" y="27"/>
                  </a:lnTo>
                  <a:lnTo>
                    <a:pt x="50" y="33"/>
                  </a:lnTo>
                  <a:lnTo>
                    <a:pt x="49" y="39"/>
                  </a:lnTo>
                  <a:lnTo>
                    <a:pt x="38" y="35"/>
                  </a:lnTo>
                  <a:lnTo>
                    <a:pt x="29" y="36"/>
                  </a:lnTo>
                  <a:lnTo>
                    <a:pt x="18" y="35"/>
                  </a:lnTo>
                  <a:lnTo>
                    <a:pt x="9" y="39"/>
                  </a:lnTo>
                  <a:lnTo>
                    <a:pt x="0" y="32"/>
                  </a:lnTo>
                  <a:lnTo>
                    <a:pt x="3" y="26"/>
                  </a:lnTo>
                  <a:lnTo>
                    <a:pt x="19" y="29"/>
                  </a:lnTo>
                  <a:lnTo>
                    <a:pt x="33" y="30"/>
                  </a:lnTo>
                  <a:lnTo>
                    <a:pt x="39" y="26"/>
                  </a:lnTo>
                  <a:lnTo>
                    <a:pt x="32" y="17"/>
                  </a:lnTo>
                  <a:lnTo>
                    <a:pt x="33" y="9"/>
                  </a:lnTo>
                  <a:lnTo>
                    <a:pt x="22" y="5"/>
                  </a:lnTo>
                  <a:lnTo>
                    <a:pt x="27"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211" name="Freeform 210"/>
            <p:cNvSpPr>
              <a:spLocks/>
            </p:cNvSpPr>
            <p:nvPr/>
          </p:nvSpPr>
          <p:spPr bwMode="auto">
            <a:xfrm>
              <a:off x="4370141" y="2144236"/>
              <a:ext cx="244664" cy="86983"/>
            </a:xfrm>
            <a:custGeom>
              <a:avLst/>
              <a:gdLst>
                <a:gd name="T0" fmla="*/ 138 w 148"/>
                <a:gd name="T1" fmla="*/ 1 h 56"/>
                <a:gd name="T2" fmla="*/ 133 w 148"/>
                <a:gd name="T3" fmla="*/ 13 h 56"/>
                <a:gd name="T4" fmla="*/ 148 w 148"/>
                <a:gd name="T5" fmla="*/ 25 h 56"/>
                <a:gd name="T6" fmla="*/ 128 w 148"/>
                <a:gd name="T7" fmla="*/ 39 h 56"/>
                <a:gd name="T8" fmla="*/ 85 w 148"/>
                <a:gd name="T9" fmla="*/ 52 h 56"/>
                <a:gd name="T10" fmla="*/ 73 w 148"/>
                <a:gd name="T11" fmla="*/ 56 h 56"/>
                <a:gd name="T12" fmla="*/ 54 w 148"/>
                <a:gd name="T13" fmla="*/ 53 h 56"/>
                <a:gd name="T14" fmla="*/ 16 w 148"/>
                <a:gd name="T15" fmla="*/ 47 h 56"/>
                <a:gd name="T16" fmla="*/ 31 w 148"/>
                <a:gd name="T17" fmla="*/ 39 h 56"/>
                <a:gd name="T18" fmla="*/ 2 w 148"/>
                <a:gd name="T19" fmla="*/ 30 h 56"/>
                <a:gd name="T20" fmla="*/ 28 w 148"/>
                <a:gd name="T21" fmla="*/ 26 h 56"/>
                <a:gd name="T22" fmla="*/ 28 w 148"/>
                <a:gd name="T23" fmla="*/ 21 h 56"/>
                <a:gd name="T24" fmla="*/ 0 w 148"/>
                <a:gd name="T25" fmla="*/ 17 h 56"/>
                <a:gd name="T26" fmla="*/ 12 w 148"/>
                <a:gd name="T27" fmla="*/ 5 h 56"/>
                <a:gd name="T28" fmla="*/ 33 w 148"/>
                <a:gd name="T29" fmla="*/ 2 h 56"/>
                <a:gd name="T30" fmla="*/ 52 w 148"/>
                <a:gd name="T31" fmla="*/ 14 h 56"/>
                <a:gd name="T32" fmla="*/ 75 w 148"/>
                <a:gd name="T33" fmla="*/ 4 h 56"/>
                <a:gd name="T34" fmla="*/ 91 w 148"/>
                <a:gd name="T35" fmla="*/ 9 h 56"/>
                <a:gd name="T36" fmla="*/ 115 w 148"/>
                <a:gd name="T37" fmla="*/ 0 h 56"/>
                <a:gd name="T38" fmla="*/ 138 w 148"/>
                <a:gd name="T39" fmla="*/ 1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48" h="56">
                  <a:moveTo>
                    <a:pt x="138" y="1"/>
                  </a:moveTo>
                  <a:lnTo>
                    <a:pt x="133" y="13"/>
                  </a:lnTo>
                  <a:lnTo>
                    <a:pt x="148" y="25"/>
                  </a:lnTo>
                  <a:lnTo>
                    <a:pt x="128" y="39"/>
                  </a:lnTo>
                  <a:lnTo>
                    <a:pt x="85" y="52"/>
                  </a:lnTo>
                  <a:lnTo>
                    <a:pt x="73" y="56"/>
                  </a:lnTo>
                  <a:lnTo>
                    <a:pt x="54" y="53"/>
                  </a:lnTo>
                  <a:lnTo>
                    <a:pt x="16" y="47"/>
                  </a:lnTo>
                  <a:lnTo>
                    <a:pt x="31" y="39"/>
                  </a:lnTo>
                  <a:lnTo>
                    <a:pt x="2" y="30"/>
                  </a:lnTo>
                  <a:lnTo>
                    <a:pt x="28" y="26"/>
                  </a:lnTo>
                  <a:lnTo>
                    <a:pt x="28" y="21"/>
                  </a:lnTo>
                  <a:lnTo>
                    <a:pt x="0" y="17"/>
                  </a:lnTo>
                  <a:lnTo>
                    <a:pt x="12" y="5"/>
                  </a:lnTo>
                  <a:lnTo>
                    <a:pt x="33" y="2"/>
                  </a:lnTo>
                  <a:lnTo>
                    <a:pt x="52" y="14"/>
                  </a:lnTo>
                  <a:lnTo>
                    <a:pt x="75" y="4"/>
                  </a:lnTo>
                  <a:lnTo>
                    <a:pt x="91" y="9"/>
                  </a:lnTo>
                  <a:lnTo>
                    <a:pt x="115" y="0"/>
                  </a:lnTo>
                  <a:lnTo>
                    <a:pt x="138" y="1"/>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212" name="Freeform 211"/>
            <p:cNvSpPr>
              <a:spLocks/>
            </p:cNvSpPr>
            <p:nvPr/>
          </p:nvSpPr>
          <p:spPr bwMode="auto">
            <a:xfrm>
              <a:off x="2583094" y="3650897"/>
              <a:ext cx="62819" cy="26405"/>
            </a:xfrm>
            <a:custGeom>
              <a:avLst/>
              <a:gdLst>
                <a:gd name="T0" fmla="*/ 14 w 38"/>
                <a:gd name="T1" fmla="*/ 0 h 17"/>
                <a:gd name="T2" fmla="*/ 26 w 38"/>
                <a:gd name="T3" fmla="*/ 2 h 17"/>
                <a:gd name="T4" fmla="*/ 35 w 38"/>
                <a:gd name="T5" fmla="*/ 7 h 17"/>
                <a:gd name="T6" fmla="*/ 38 w 38"/>
                <a:gd name="T7" fmla="*/ 13 h 17"/>
                <a:gd name="T8" fmla="*/ 25 w 38"/>
                <a:gd name="T9" fmla="*/ 13 h 17"/>
                <a:gd name="T10" fmla="*/ 19 w 38"/>
                <a:gd name="T11" fmla="*/ 17 h 17"/>
                <a:gd name="T12" fmla="*/ 9 w 38"/>
                <a:gd name="T13" fmla="*/ 13 h 17"/>
                <a:gd name="T14" fmla="*/ 0 w 38"/>
                <a:gd name="T15" fmla="*/ 6 h 17"/>
                <a:gd name="T16" fmla="*/ 2 w 38"/>
                <a:gd name="T17" fmla="*/ 1 h 17"/>
                <a:gd name="T18" fmla="*/ 10 w 38"/>
                <a:gd name="T19" fmla="*/ 0 h 17"/>
                <a:gd name="T20" fmla="*/ 14 w 38"/>
                <a:gd name="T21"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8" h="17">
                  <a:moveTo>
                    <a:pt x="14" y="0"/>
                  </a:moveTo>
                  <a:lnTo>
                    <a:pt x="26" y="2"/>
                  </a:lnTo>
                  <a:lnTo>
                    <a:pt x="35" y="7"/>
                  </a:lnTo>
                  <a:lnTo>
                    <a:pt x="38" y="13"/>
                  </a:lnTo>
                  <a:lnTo>
                    <a:pt x="25" y="13"/>
                  </a:lnTo>
                  <a:lnTo>
                    <a:pt x="19" y="17"/>
                  </a:lnTo>
                  <a:lnTo>
                    <a:pt x="9" y="13"/>
                  </a:lnTo>
                  <a:lnTo>
                    <a:pt x="0" y="6"/>
                  </a:lnTo>
                  <a:lnTo>
                    <a:pt x="2" y="1"/>
                  </a:lnTo>
                  <a:lnTo>
                    <a:pt x="10" y="0"/>
                  </a:lnTo>
                  <a:lnTo>
                    <a:pt x="14"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213" name="Freeform 212"/>
            <p:cNvSpPr>
              <a:spLocks/>
            </p:cNvSpPr>
            <p:nvPr/>
          </p:nvSpPr>
          <p:spPr bwMode="auto">
            <a:xfrm>
              <a:off x="1546572" y="3192685"/>
              <a:ext cx="796815" cy="585580"/>
            </a:xfrm>
            <a:custGeom>
              <a:avLst/>
              <a:gdLst>
                <a:gd name="T0" fmla="*/ 298 w 482"/>
                <a:gd name="T1" fmla="*/ 175 h 377"/>
                <a:gd name="T2" fmla="*/ 288 w 482"/>
                <a:gd name="T3" fmla="*/ 225 h 377"/>
                <a:gd name="T4" fmla="*/ 303 w 482"/>
                <a:gd name="T5" fmla="*/ 266 h 377"/>
                <a:gd name="T6" fmla="*/ 329 w 482"/>
                <a:gd name="T7" fmla="*/ 294 h 377"/>
                <a:gd name="T8" fmla="*/ 366 w 482"/>
                <a:gd name="T9" fmla="*/ 295 h 377"/>
                <a:gd name="T10" fmla="*/ 405 w 482"/>
                <a:gd name="T11" fmla="*/ 279 h 377"/>
                <a:gd name="T12" fmla="*/ 419 w 482"/>
                <a:gd name="T13" fmla="*/ 243 h 377"/>
                <a:gd name="T14" fmla="*/ 468 w 482"/>
                <a:gd name="T15" fmla="*/ 234 h 377"/>
                <a:gd name="T16" fmla="*/ 480 w 482"/>
                <a:gd name="T17" fmla="*/ 246 h 377"/>
                <a:gd name="T18" fmla="*/ 465 w 482"/>
                <a:gd name="T19" fmla="*/ 275 h 377"/>
                <a:gd name="T20" fmla="*/ 451 w 482"/>
                <a:gd name="T21" fmla="*/ 295 h 377"/>
                <a:gd name="T22" fmla="*/ 436 w 482"/>
                <a:gd name="T23" fmla="*/ 308 h 377"/>
                <a:gd name="T24" fmla="*/ 430 w 482"/>
                <a:gd name="T25" fmla="*/ 309 h 377"/>
                <a:gd name="T26" fmla="*/ 395 w 482"/>
                <a:gd name="T27" fmla="*/ 321 h 377"/>
                <a:gd name="T28" fmla="*/ 399 w 482"/>
                <a:gd name="T29" fmla="*/ 333 h 377"/>
                <a:gd name="T30" fmla="*/ 402 w 482"/>
                <a:gd name="T31" fmla="*/ 346 h 377"/>
                <a:gd name="T32" fmla="*/ 370 w 482"/>
                <a:gd name="T33" fmla="*/ 367 h 377"/>
                <a:gd name="T34" fmla="*/ 348 w 482"/>
                <a:gd name="T35" fmla="*/ 355 h 377"/>
                <a:gd name="T36" fmla="*/ 315 w 482"/>
                <a:gd name="T37" fmla="*/ 344 h 377"/>
                <a:gd name="T38" fmla="*/ 278 w 482"/>
                <a:gd name="T39" fmla="*/ 349 h 377"/>
                <a:gd name="T40" fmla="*/ 236 w 482"/>
                <a:gd name="T41" fmla="*/ 332 h 377"/>
                <a:gd name="T42" fmla="*/ 199 w 482"/>
                <a:gd name="T43" fmla="*/ 307 h 377"/>
                <a:gd name="T44" fmla="*/ 165 w 482"/>
                <a:gd name="T45" fmla="*/ 290 h 377"/>
                <a:gd name="T46" fmla="*/ 138 w 482"/>
                <a:gd name="T47" fmla="*/ 255 h 377"/>
                <a:gd name="T48" fmla="*/ 149 w 482"/>
                <a:gd name="T49" fmla="*/ 242 h 377"/>
                <a:gd name="T50" fmla="*/ 146 w 482"/>
                <a:gd name="T51" fmla="*/ 217 h 377"/>
                <a:gd name="T52" fmla="*/ 116 w 482"/>
                <a:gd name="T53" fmla="*/ 169 h 377"/>
                <a:gd name="T54" fmla="*/ 95 w 482"/>
                <a:gd name="T55" fmla="*/ 143 h 377"/>
                <a:gd name="T56" fmla="*/ 85 w 482"/>
                <a:gd name="T57" fmla="*/ 115 h 377"/>
                <a:gd name="T58" fmla="*/ 68 w 482"/>
                <a:gd name="T59" fmla="*/ 88 h 377"/>
                <a:gd name="T60" fmla="*/ 59 w 482"/>
                <a:gd name="T61" fmla="*/ 56 h 377"/>
                <a:gd name="T62" fmla="*/ 50 w 482"/>
                <a:gd name="T63" fmla="*/ 24 h 377"/>
                <a:gd name="T64" fmla="*/ 31 w 482"/>
                <a:gd name="T65" fmla="*/ 27 h 377"/>
                <a:gd name="T66" fmla="*/ 31 w 482"/>
                <a:gd name="T67" fmla="*/ 62 h 377"/>
                <a:gd name="T68" fmla="*/ 43 w 482"/>
                <a:gd name="T69" fmla="*/ 82 h 377"/>
                <a:gd name="T70" fmla="*/ 46 w 482"/>
                <a:gd name="T71" fmla="*/ 102 h 377"/>
                <a:gd name="T72" fmla="*/ 61 w 482"/>
                <a:gd name="T73" fmla="*/ 125 h 377"/>
                <a:gd name="T74" fmla="*/ 67 w 482"/>
                <a:gd name="T75" fmla="*/ 164 h 377"/>
                <a:gd name="T76" fmla="*/ 80 w 482"/>
                <a:gd name="T77" fmla="*/ 185 h 377"/>
                <a:gd name="T78" fmla="*/ 74 w 482"/>
                <a:gd name="T79" fmla="*/ 205 h 377"/>
                <a:gd name="T80" fmla="*/ 59 w 482"/>
                <a:gd name="T81" fmla="*/ 181 h 377"/>
                <a:gd name="T82" fmla="*/ 45 w 482"/>
                <a:gd name="T83" fmla="*/ 150 h 377"/>
                <a:gd name="T84" fmla="*/ 28 w 482"/>
                <a:gd name="T85" fmla="*/ 123 h 377"/>
                <a:gd name="T86" fmla="*/ 13 w 482"/>
                <a:gd name="T87" fmla="*/ 115 h 377"/>
                <a:gd name="T88" fmla="*/ 14 w 482"/>
                <a:gd name="T89" fmla="*/ 103 h 377"/>
                <a:gd name="T90" fmla="*/ 17 w 482"/>
                <a:gd name="T91" fmla="*/ 71 h 377"/>
                <a:gd name="T92" fmla="*/ 4 w 482"/>
                <a:gd name="T93" fmla="*/ 39 h 377"/>
                <a:gd name="T94" fmla="*/ 21 w 482"/>
                <a:gd name="T95" fmla="*/ 2 h 377"/>
                <a:gd name="T96" fmla="*/ 64 w 482"/>
                <a:gd name="T97" fmla="*/ 14 h 377"/>
                <a:gd name="T98" fmla="*/ 148 w 482"/>
                <a:gd name="T99" fmla="*/ 28 h 377"/>
                <a:gd name="T100" fmla="*/ 185 w 482"/>
                <a:gd name="T101" fmla="*/ 27 h 377"/>
                <a:gd name="T102" fmla="*/ 202 w 482"/>
                <a:gd name="T103" fmla="*/ 54 h 377"/>
                <a:gd name="T104" fmla="*/ 224 w 482"/>
                <a:gd name="T105" fmla="*/ 78 h 377"/>
                <a:gd name="T106" fmla="*/ 264 w 482"/>
                <a:gd name="T107" fmla="*/ 69 h 377"/>
                <a:gd name="T108" fmla="*/ 280 w 482"/>
                <a:gd name="T109" fmla="*/ 107 h 377"/>
                <a:gd name="T110" fmla="*/ 296 w 482"/>
                <a:gd name="T111" fmla="*/ 138 h 3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482" h="377">
                  <a:moveTo>
                    <a:pt x="315" y="142"/>
                  </a:moveTo>
                  <a:lnTo>
                    <a:pt x="304" y="160"/>
                  </a:lnTo>
                  <a:lnTo>
                    <a:pt x="298" y="175"/>
                  </a:lnTo>
                  <a:lnTo>
                    <a:pt x="291" y="203"/>
                  </a:lnTo>
                  <a:lnTo>
                    <a:pt x="287" y="213"/>
                  </a:lnTo>
                  <a:lnTo>
                    <a:pt x="288" y="225"/>
                  </a:lnTo>
                  <a:lnTo>
                    <a:pt x="292" y="235"/>
                  </a:lnTo>
                  <a:lnTo>
                    <a:pt x="293" y="251"/>
                  </a:lnTo>
                  <a:lnTo>
                    <a:pt x="303" y="266"/>
                  </a:lnTo>
                  <a:lnTo>
                    <a:pt x="305" y="278"/>
                  </a:lnTo>
                  <a:lnTo>
                    <a:pt x="311" y="288"/>
                  </a:lnTo>
                  <a:lnTo>
                    <a:pt x="329" y="294"/>
                  </a:lnTo>
                  <a:lnTo>
                    <a:pt x="335" y="302"/>
                  </a:lnTo>
                  <a:lnTo>
                    <a:pt x="352" y="297"/>
                  </a:lnTo>
                  <a:lnTo>
                    <a:pt x="366" y="295"/>
                  </a:lnTo>
                  <a:lnTo>
                    <a:pt x="380" y="291"/>
                  </a:lnTo>
                  <a:lnTo>
                    <a:pt x="392" y="287"/>
                  </a:lnTo>
                  <a:lnTo>
                    <a:pt x="405" y="279"/>
                  </a:lnTo>
                  <a:lnTo>
                    <a:pt x="411" y="267"/>
                  </a:lnTo>
                  <a:lnTo>
                    <a:pt x="415" y="249"/>
                  </a:lnTo>
                  <a:lnTo>
                    <a:pt x="419" y="243"/>
                  </a:lnTo>
                  <a:lnTo>
                    <a:pt x="432" y="238"/>
                  </a:lnTo>
                  <a:lnTo>
                    <a:pt x="452" y="233"/>
                  </a:lnTo>
                  <a:lnTo>
                    <a:pt x="468" y="234"/>
                  </a:lnTo>
                  <a:lnTo>
                    <a:pt x="479" y="232"/>
                  </a:lnTo>
                  <a:lnTo>
                    <a:pt x="482" y="236"/>
                  </a:lnTo>
                  <a:lnTo>
                    <a:pt x="480" y="246"/>
                  </a:lnTo>
                  <a:lnTo>
                    <a:pt x="469" y="259"/>
                  </a:lnTo>
                  <a:lnTo>
                    <a:pt x="463" y="271"/>
                  </a:lnTo>
                  <a:lnTo>
                    <a:pt x="465" y="275"/>
                  </a:lnTo>
                  <a:lnTo>
                    <a:pt x="461" y="284"/>
                  </a:lnTo>
                  <a:lnTo>
                    <a:pt x="455" y="300"/>
                  </a:lnTo>
                  <a:lnTo>
                    <a:pt x="451" y="295"/>
                  </a:lnTo>
                  <a:lnTo>
                    <a:pt x="447" y="295"/>
                  </a:lnTo>
                  <a:lnTo>
                    <a:pt x="444" y="295"/>
                  </a:lnTo>
                  <a:lnTo>
                    <a:pt x="436" y="308"/>
                  </a:lnTo>
                  <a:lnTo>
                    <a:pt x="433" y="306"/>
                  </a:lnTo>
                  <a:lnTo>
                    <a:pt x="430" y="306"/>
                  </a:lnTo>
                  <a:lnTo>
                    <a:pt x="430" y="309"/>
                  </a:lnTo>
                  <a:lnTo>
                    <a:pt x="413" y="309"/>
                  </a:lnTo>
                  <a:lnTo>
                    <a:pt x="396" y="309"/>
                  </a:lnTo>
                  <a:lnTo>
                    <a:pt x="395" y="321"/>
                  </a:lnTo>
                  <a:lnTo>
                    <a:pt x="387" y="321"/>
                  </a:lnTo>
                  <a:lnTo>
                    <a:pt x="393" y="328"/>
                  </a:lnTo>
                  <a:lnTo>
                    <a:pt x="399" y="333"/>
                  </a:lnTo>
                  <a:lnTo>
                    <a:pt x="400" y="337"/>
                  </a:lnTo>
                  <a:lnTo>
                    <a:pt x="403" y="338"/>
                  </a:lnTo>
                  <a:lnTo>
                    <a:pt x="402" y="346"/>
                  </a:lnTo>
                  <a:lnTo>
                    <a:pt x="378" y="346"/>
                  </a:lnTo>
                  <a:lnTo>
                    <a:pt x="368" y="363"/>
                  </a:lnTo>
                  <a:lnTo>
                    <a:pt x="370" y="367"/>
                  </a:lnTo>
                  <a:lnTo>
                    <a:pt x="367" y="371"/>
                  </a:lnTo>
                  <a:lnTo>
                    <a:pt x="366" y="377"/>
                  </a:lnTo>
                  <a:lnTo>
                    <a:pt x="348" y="355"/>
                  </a:lnTo>
                  <a:lnTo>
                    <a:pt x="339" y="348"/>
                  </a:lnTo>
                  <a:lnTo>
                    <a:pt x="325" y="343"/>
                  </a:lnTo>
                  <a:lnTo>
                    <a:pt x="315" y="344"/>
                  </a:lnTo>
                  <a:lnTo>
                    <a:pt x="299" y="352"/>
                  </a:lnTo>
                  <a:lnTo>
                    <a:pt x="290" y="354"/>
                  </a:lnTo>
                  <a:lnTo>
                    <a:pt x="278" y="349"/>
                  </a:lnTo>
                  <a:lnTo>
                    <a:pt x="265" y="345"/>
                  </a:lnTo>
                  <a:lnTo>
                    <a:pt x="249" y="335"/>
                  </a:lnTo>
                  <a:lnTo>
                    <a:pt x="236" y="332"/>
                  </a:lnTo>
                  <a:lnTo>
                    <a:pt x="216" y="323"/>
                  </a:lnTo>
                  <a:lnTo>
                    <a:pt x="203" y="313"/>
                  </a:lnTo>
                  <a:lnTo>
                    <a:pt x="199" y="307"/>
                  </a:lnTo>
                  <a:lnTo>
                    <a:pt x="189" y="306"/>
                  </a:lnTo>
                  <a:lnTo>
                    <a:pt x="171" y="299"/>
                  </a:lnTo>
                  <a:lnTo>
                    <a:pt x="165" y="290"/>
                  </a:lnTo>
                  <a:lnTo>
                    <a:pt x="148" y="278"/>
                  </a:lnTo>
                  <a:lnTo>
                    <a:pt x="141" y="265"/>
                  </a:lnTo>
                  <a:lnTo>
                    <a:pt x="138" y="255"/>
                  </a:lnTo>
                  <a:lnTo>
                    <a:pt x="145" y="253"/>
                  </a:lnTo>
                  <a:lnTo>
                    <a:pt x="144" y="247"/>
                  </a:lnTo>
                  <a:lnTo>
                    <a:pt x="149" y="242"/>
                  </a:lnTo>
                  <a:lnTo>
                    <a:pt x="150" y="234"/>
                  </a:lnTo>
                  <a:lnTo>
                    <a:pt x="146" y="225"/>
                  </a:lnTo>
                  <a:lnTo>
                    <a:pt x="146" y="217"/>
                  </a:lnTo>
                  <a:lnTo>
                    <a:pt x="142" y="206"/>
                  </a:lnTo>
                  <a:lnTo>
                    <a:pt x="131" y="186"/>
                  </a:lnTo>
                  <a:lnTo>
                    <a:pt x="116" y="169"/>
                  </a:lnTo>
                  <a:lnTo>
                    <a:pt x="110" y="156"/>
                  </a:lnTo>
                  <a:lnTo>
                    <a:pt x="97" y="148"/>
                  </a:lnTo>
                  <a:lnTo>
                    <a:pt x="95" y="143"/>
                  </a:lnTo>
                  <a:lnTo>
                    <a:pt x="101" y="130"/>
                  </a:lnTo>
                  <a:lnTo>
                    <a:pt x="93" y="125"/>
                  </a:lnTo>
                  <a:lnTo>
                    <a:pt x="85" y="115"/>
                  </a:lnTo>
                  <a:lnTo>
                    <a:pt x="85" y="101"/>
                  </a:lnTo>
                  <a:lnTo>
                    <a:pt x="75" y="99"/>
                  </a:lnTo>
                  <a:lnTo>
                    <a:pt x="68" y="88"/>
                  </a:lnTo>
                  <a:lnTo>
                    <a:pt x="63" y="78"/>
                  </a:lnTo>
                  <a:lnTo>
                    <a:pt x="64" y="72"/>
                  </a:lnTo>
                  <a:lnTo>
                    <a:pt x="59" y="56"/>
                  </a:lnTo>
                  <a:lnTo>
                    <a:pt x="58" y="40"/>
                  </a:lnTo>
                  <a:lnTo>
                    <a:pt x="61" y="32"/>
                  </a:lnTo>
                  <a:lnTo>
                    <a:pt x="50" y="24"/>
                  </a:lnTo>
                  <a:lnTo>
                    <a:pt x="44" y="25"/>
                  </a:lnTo>
                  <a:lnTo>
                    <a:pt x="36" y="19"/>
                  </a:lnTo>
                  <a:lnTo>
                    <a:pt x="31" y="27"/>
                  </a:lnTo>
                  <a:lnTo>
                    <a:pt x="30" y="37"/>
                  </a:lnTo>
                  <a:lnTo>
                    <a:pt x="27" y="53"/>
                  </a:lnTo>
                  <a:lnTo>
                    <a:pt x="31" y="62"/>
                  </a:lnTo>
                  <a:lnTo>
                    <a:pt x="39" y="76"/>
                  </a:lnTo>
                  <a:lnTo>
                    <a:pt x="41" y="81"/>
                  </a:lnTo>
                  <a:lnTo>
                    <a:pt x="43" y="82"/>
                  </a:lnTo>
                  <a:lnTo>
                    <a:pt x="43" y="89"/>
                  </a:lnTo>
                  <a:lnTo>
                    <a:pt x="47" y="89"/>
                  </a:lnTo>
                  <a:lnTo>
                    <a:pt x="46" y="102"/>
                  </a:lnTo>
                  <a:lnTo>
                    <a:pt x="51" y="108"/>
                  </a:lnTo>
                  <a:lnTo>
                    <a:pt x="52" y="115"/>
                  </a:lnTo>
                  <a:lnTo>
                    <a:pt x="61" y="125"/>
                  </a:lnTo>
                  <a:lnTo>
                    <a:pt x="62" y="145"/>
                  </a:lnTo>
                  <a:lnTo>
                    <a:pt x="65" y="154"/>
                  </a:lnTo>
                  <a:lnTo>
                    <a:pt x="67" y="164"/>
                  </a:lnTo>
                  <a:lnTo>
                    <a:pt x="66" y="174"/>
                  </a:lnTo>
                  <a:lnTo>
                    <a:pt x="74" y="175"/>
                  </a:lnTo>
                  <a:lnTo>
                    <a:pt x="80" y="185"/>
                  </a:lnTo>
                  <a:lnTo>
                    <a:pt x="84" y="194"/>
                  </a:lnTo>
                  <a:lnTo>
                    <a:pt x="83" y="198"/>
                  </a:lnTo>
                  <a:lnTo>
                    <a:pt x="74" y="205"/>
                  </a:lnTo>
                  <a:lnTo>
                    <a:pt x="71" y="205"/>
                  </a:lnTo>
                  <a:lnTo>
                    <a:pt x="68" y="193"/>
                  </a:lnTo>
                  <a:lnTo>
                    <a:pt x="59" y="181"/>
                  </a:lnTo>
                  <a:lnTo>
                    <a:pt x="49" y="171"/>
                  </a:lnTo>
                  <a:lnTo>
                    <a:pt x="41" y="165"/>
                  </a:lnTo>
                  <a:lnTo>
                    <a:pt x="45" y="150"/>
                  </a:lnTo>
                  <a:lnTo>
                    <a:pt x="45" y="139"/>
                  </a:lnTo>
                  <a:lnTo>
                    <a:pt x="38" y="133"/>
                  </a:lnTo>
                  <a:lnTo>
                    <a:pt x="28" y="123"/>
                  </a:lnTo>
                  <a:lnTo>
                    <a:pt x="25" y="126"/>
                  </a:lnTo>
                  <a:lnTo>
                    <a:pt x="22" y="121"/>
                  </a:lnTo>
                  <a:lnTo>
                    <a:pt x="13" y="115"/>
                  </a:lnTo>
                  <a:lnTo>
                    <a:pt x="6" y="103"/>
                  </a:lnTo>
                  <a:lnTo>
                    <a:pt x="7" y="102"/>
                  </a:lnTo>
                  <a:lnTo>
                    <a:pt x="14" y="103"/>
                  </a:lnTo>
                  <a:lnTo>
                    <a:pt x="23" y="95"/>
                  </a:lnTo>
                  <a:lnTo>
                    <a:pt x="26" y="86"/>
                  </a:lnTo>
                  <a:lnTo>
                    <a:pt x="17" y="71"/>
                  </a:lnTo>
                  <a:lnTo>
                    <a:pt x="8" y="65"/>
                  </a:lnTo>
                  <a:lnTo>
                    <a:pt x="6" y="52"/>
                  </a:lnTo>
                  <a:lnTo>
                    <a:pt x="4" y="39"/>
                  </a:lnTo>
                  <a:lnTo>
                    <a:pt x="1" y="22"/>
                  </a:lnTo>
                  <a:lnTo>
                    <a:pt x="0" y="4"/>
                  </a:lnTo>
                  <a:lnTo>
                    <a:pt x="21" y="2"/>
                  </a:lnTo>
                  <a:lnTo>
                    <a:pt x="43" y="0"/>
                  </a:lnTo>
                  <a:lnTo>
                    <a:pt x="41" y="4"/>
                  </a:lnTo>
                  <a:lnTo>
                    <a:pt x="64" y="14"/>
                  </a:lnTo>
                  <a:lnTo>
                    <a:pt x="99" y="29"/>
                  </a:lnTo>
                  <a:lnTo>
                    <a:pt x="134" y="28"/>
                  </a:lnTo>
                  <a:lnTo>
                    <a:pt x="148" y="28"/>
                  </a:lnTo>
                  <a:lnTo>
                    <a:pt x="150" y="20"/>
                  </a:lnTo>
                  <a:lnTo>
                    <a:pt x="181" y="20"/>
                  </a:lnTo>
                  <a:lnTo>
                    <a:pt x="185" y="27"/>
                  </a:lnTo>
                  <a:lnTo>
                    <a:pt x="192" y="34"/>
                  </a:lnTo>
                  <a:lnTo>
                    <a:pt x="200" y="43"/>
                  </a:lnTo>
                  <a:lnTo>
                    <a:pt x="202" y="54"/>
                  </a:lnTo>
                  <a:lnTo>
                    <a:pt x="203" y="65"/>
                  </a:lnTo>
                  <a:lnTo>
                    <a:pt x="211" y="71"/>
                  </a:lnTo>
                  <a:lnTo>
                    <a:pt x="224" y="78"/>
                  </a:lnTo>
                  <a:lnTo>
                    <a:pt x="240" y="61"/>
                  </a:lnTo>
                  <a:lnTo>
                    <a:pt x="254" y="61"/>
                  </a:lnTo>
                  <a:lnTo>
                    <a:pt x="264" y="69"/>
                  </a:lnTo>
                  <a:lnTo>
                    <a:pt x="269" y="83"/>
                  </a:lnTo>
                  <a:lnTo>
                    <a:pt x="273" y="95"/>
                  </a:lnTo>
                  <a:lnTo>
                    <a:pt x="280" y="107"/>
                  </a:lnTo>
                  <a:lnTo>
                    <a:pt x="281" y="122"/>
                  </a:lnTo>
                  <a:lnTo>
                    <a:pt x="283" y="132"/>
                  </a:lnTo>
                  <a:lnTo>
                    <a:pt x="296" y="138"/>
                  </a:lnTo>
                  <a:lnTo>
                    <a:pt x="307" y="143"/>
                  </a:lnTo>
                  <a:lnTo>
                    <a:pt x="315" y="142"/>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214" name="Freeform 213"/>
            <p:cNvSpPr>
              <a:spLocks/>
            </p:cNvSpPr>
            <p:nvPr/>
          </p:nvSpPr>
          <p:spPr bwMode="auto">
            <a:xfrm>
              <a:off x="2283875" y="3762732"/>
              <a:ext cx="142170" cy="139793"/>
            </a:xfrm>
            <a:custGeom>
              <a:avLst/>
              <a:gdLst>
                <a:gd name="T0" fmla="*/ 33 w 86"/>
                <a:gd name="T1" fmla="*/ 82 h 90"/>
                <a:gd name="T2" fmla="*/ 27 w 86"/>
                <a:gd name="T3" fmla="*/ 75 h 90"/>
                <a:gd name="T4" fmla="*/ 19 w 86"/>
                <a:gd name="T5" fmla="*/ 67 h 90"/>
                <a:gd name="T6" fmla="*/ 15 w 86"/>
                <a:gd name="T7" fmla="*/ 60 h 90"/>
                <a:gd name="T8" fmla="*/ 8 w 86"/>
                <a:gd name="T9" fmla="*/ 54 h 90"/>
                <a:gd name="T10" fmla="*/ 0 w 86"/>
                <a:gd name="T11" fmla="*/ 44 h 90"/>
                <a:gd name="T12" fmla="*/ 2 w 86"/>
                <a:gd name="T13" fmla="*/ 41 h 90"/>
                <a:gd name="T14" fmla="*/ 5 w 86"/>
                <a:gd name="T15" fmla="*/ 44 h 90"/>
                <a:gd name="T16" fmla="*/ 6 w 86"/>
                <a:gd name="T17" fmla="*/ 43 h 90"/>
                <a:gd name="T18" fmla="*/ 12 w 86"/>
                <a:gd name="T19" fmla="*/ 42 h 90"/>
                <a:gd name="T20" fmla="*/ 15 w 86"/>
                <a:gd name="T21" fmla="*/ 37 h 90"/>
                <a:gd name="T22" fmla="*/ 18 w 86"/>
                <a:gd name="T23" fmla="*/ 37 h 90"/>
                <a:gd name="T24" fmla="*/ 18 w 86"/>
                <a:gd name="T25" fmla="*/ 27 h 90"/>
                <a:gd name="T26" fmla="*/ 23 w 86"/>
                <a:gd name="T27" fmla="*/ 26 h 90"/>
                <a:gd name="T28" fmla="*/ 26 w 86"/>
                <a:gd name="T29" fmla="*/ 26 h 90"/>
                <a:gd name="T30" fmla="*/ 31 w 86"/>
                <a:gd name="T31" fmla="*/ 21 h 90"/>
                <a:gd name="T32" fmla="*/ 36 w 86"/>
                <a:gd name="T33" fmla="*/ 25 h 90"/>
                <a:gd name="T34" fmla="*/ 38 w 86"/>
                <a:gd name="T35" fmla="*/ 22 h 90"/>
                <a:gd name="T36" fmla="*/ 41 w 86"/>
                <a:gd name="T37" fmla="*/ 20 h 90"/>
                <a:gd name="T38" fmla="*/ 48 w 86"/>
                <a:gd name="T39" fmla="*/ 14 h 90"/>
                <a:gd name="T40" fmla="*/ 49 w 86"/>
                <a:gd name="T41" fmla="*/ 10 h 90"/>
                <a:gd name="T42" fmla="*/ 51 w 86"/>
                <a:gd name="T43" fmla="*/ 10 h 90"/>
                <a:gd name="T44" fmla="*/ 54 w 86"/>
                <a:gd name="T45" fmla="*/ 5 h 90"/>
                <a:gd name="T46" fmla="*/ 56 w 86"/>
                <a:gd name="T47" fmla="*/ 5 h 90"/>
                <a:gd name="T48" fmla="*/ 58 w 86"/>
                <a:gd name="T49" fmla="*/ 8 h 90"/>
                <a:gd name="T50" fmla="*/ 62 w 86"/>
                <a:gd name="T51" fmla="*/ 9 h 90"/>
                <a:gd name="T52" fmla="*/ 66 w 86"/>
                <a:gd name="T53" fmla="*/ 6 h 90"/>
                <a:gd name="T54" fmla="*/ 71 w 86"/>
                <a:gd name="T55" fmla="*/ 6 h 90"/>
                <a:gd name="T56" fmla="*/ 77 w 86"/>
                <a:gd name="T57" fmla="*/ 3 h 90"/>
                <a:gd name="T58" fmla="*/ 80 w 86"/>
                <a:gd name="T59" fmla="*/ 0 h 90"/>
                <a:gd name="T60" fmla="*/ 86 w 86"/>
                <a:gd name="T61" fmla="*/ 1 h 90"/>
                <a:gd name="T62" fmla="*/ 85 w 86"/>
                <a:gd name="T63" fmla="*/ 3 h 90"/>
                <a:gd name="T64" fmla="*/ 83 w 86"/>
                <a:gd name="T65" fmla="*/ 8 h 90"/>
                <a:gd name="T66" fmla="*/ 84 w 86"/>
                <a:gd name="T67" fmla="*/ 15 h 90"/>
                <a:gd name="T68" fmla="*/ 79 w 86"/>
                <a:gd name="T69" fmla="*/ 22 h 90"/>
                <a:gd name="T70" fmla="*/ 77 w 86"/>
                <a:gd name="T71" fmla="*/ 30 h 90"/>
                <a:gd name="T72" fmla="*/ 76 w 86"/>
                <a:gd name="T73" fmla="*/ 40 h 90"/>
                <a:gd name="T74" fmla="*/ 76 w 86"/>
                <a:gd name="T75" fmla="*/ 45 h 90"/>
                <a:gd name="T76" fmla="*/ 76 w 86"/>
                <a:gd name="T77" fmla="*/ 54 h 90"/>
                <a:gd name="T78" fmla="*/ 73 w 86"/>
                <a:gd name="T79" fmla="*/ 56 h 90"/>
                <a:gd name="T80" fmla="*/ 70 w 86"/>
                <a:gd name="T81" fmla="*/ 65 h 90"/>
                <a:gd name="T82" fmla="*/ 71 w 86"/>
                <a:gd name="T83" fmla="*/ 71 h 90"/>
                <a:gd name="T84" fmla="*/ 67 w 86"/>
                <a:gd name="T85" fmla="*/ 76 h 90"/>
                <a:gd name="T86" fmla="*/ 67 w 86"/>
                <a:gd name="T87" fmla="*/ 82 h 90"/>
                <a:gd name="T88" fmla="*/ 70 w 86"/>
                <a:gd name="T89" fmla="*/ 85 h 90"/>
                <a:gd name="T90" fmla="*/ 65 w 86"/>
                <a:gd name="T91" fmla="*/ 90 h 90"/>
                <a:gd name="T92" fmla="*/ 60 w 86"/>
                <a:gd name="T93" fmla="*/ 88 h 90"/>
                <a:gd name="T94" fmla="*/ 57 w 86"/>
                <a:gd name="T95" fmla="*/ 84 h 90"/>
                <a:gd name="T96" fmla="*/ 52 w 86"/>
                <a:gd name="T97" fmla="*/ 82 h 90"/>
                <a:gd name="T98" fmla="*/ 47 w 86"/>
                <a:gd name="T99" fmla="*/ 85 h 90"/>
                <a:gd name="T100" fmla="*/ 36 w 86"/>
                <a:gd name="T101" fmla="*/ 79 h 90"/>
                <a:gd name="T102" fmla="*/ 33 w 86"/>
                <a:gd name="T103" fmla="*/ 82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86" h="90">
                  <a:moveTo>
                    <a:pt x="33" y="82"/>
                  </a:moveTo>
                  <a:lnTo>
                    <a:pt x="27" y="75"/>
                  </a:lnTo>
                  <a:lnTo>
                    <a:pt x="19" y="67"/>
                  </a:lnTo>
                  <a:lnTo>
                    <a:pt x="15" y="60"/>
                  </a:lnTo>
                  <a:lnTo>
                    <a:pt x="8" y="54"/>
                  </a:lnTo>
                  <a:lnTo>
                    <a:pt x="0" y="44"/>
                  </a:lnTo>
                  <a:lnTo>
                    <a:pt x="2" y="41"/>
                  </a:lnTo>
                  <a:lnTo>
                    <a:pt x="5" y="44"/>
                  </a:lnTo>
                  <a:lnTo>
                    <a:pt x="6" y="43"/>
                  </a:lnTo>
                  <a:lnTo>
                    <a:pt x="12" y="42"/>
                  </a:lnTo>
                  <a:lnTo>
                    <a:pt x="15" y="37"/>
                  </a:lnTo>
                  <a:lnTo>
                    <a:pt x="18" y="37"/>
                  </a:lnTo>
                  <a:lnTo>
                    <a:pt x="18" y="27"/>
                  </a:lnTo>
                  <a:lnTo>
                    <a:pt x="23" y="26"/>
                  </a:lnTo>
                  <a:lnTo>
                    <a:pt x="26" y="26"/>
                  </a:lnTo>
                  <a:lnTo>
                    <a:pt x="31" y="21"/>
                  </a:lnTo>
                  <a:lnTo>
                    <a:pt x="36" y="25"/>
                  </a:lnTo>
                  <a:lnTo>
                    <a:pt x="38" y="22"/>
                  </a:lnTo>
                  <a:lnTo>
                    <a:pt x="41" y="20"/>
                  </a:lnTo>
                  <a:lnTo>
                    <a:pt x="48" y="14"/>
                  </a:lnTo>
                  <a:lnTo>
                    <a:pt x="49" y="10"/>
                  </a:lnTo>
                  <a:lnTo>
                    <a:pt x="51" y="10"/>
                  </a:lnTo>
                  <a:lnTo>
                    <a:pt x="54" y="5"/>
                  </a:lnTo>
                  <a:lnTo>
                    <a:pt x="56" y="5"/>
                  </a:lnTo>
                  <a:lnTo>
                    <a:pt x="58" y="8"/>
                  </a:lnTo>
                  <a:lnTo>
                    <a:pt x="62" y="9"/>
                  </a:lnTo>
                  <a:lnTo>
                    <a:pt x="66" y="6"/>
                  </a:lnTo>
                  <a:lnTo>
                    <a:pt x="71" y="6"/>
                  </a:lnTo>
                  <a:lnTo>
                    <a:pt x="77" y="3"/>
                  </a:lnTo>
                  <a:lnTo>
                    <a:pt x="80" y="0"/>
                  </a:lnTo>
                  <a:lnTo>
                    <a:pt x="86" y="1"/>
                  </a:lnTo>
                  <a:lnTo>
                    <a:pt x="85" y="3"/>
                  </a:lnTo>
                  <a:lnTo>
                    <a:pt x="83" y="8"/>
                  </a:lnTo>
                  <a:lnTo>
                    <a:pt x="84" y="15"/>
                  </a:lnTo>
                  <a:lnTo>
                    <a:pt x="79" y="22"/>
                  </a:lnTo>
                  <a:lnTo>
                    <a:pt x="77" y="30"/>
                  </a:lnTo>
                  <a:lnTo>
                    <a:pt x="76" y="40"/>
                  </a:lnTo>
                  <a:lnTo>
                    <a:pt x="76" y="45"/>
                  </a:lnTo>
                  <a:lnTo>
                    <a:pt x="76" y="54"/>
                  </a:lnTo>
                  <a:lnTo>
                    <a:pt x="73" y="56"/>
                  </a:lnTo>
                  <a:lnTo>
                    <a:pt x="70" y="65"/>
                  </a:lnTo>
                  <a:lnTo>
                    <a:pt x="71" y="71"/>
                  </a:lnTo>
                  <a:lnTo>
                    <a:pt x="67" y="76"/>
                  </a:lnTo>
                  <a:lnTo>
                    <a:pt x="67" y="82"/>
                  </a:lnTo>
                  <a:lnTo>
                    <a:pt x="70" y="85"/>
                  </a:lnTo>
                  <a:lnTo>
                    <a:pt x="65" y="90"/>
                  </a:lnTo>
                  <a:lnTo>
                    <a:pt x="60" y="88"/>
                  </a:lnTo>
                  <a:lnTo>
                    <a:pt x="57" y="84"/>
                  </a:lnTo>
                  <a:lnTo>
                    <a:pt x="52" y="82"/>
                  </a:lnTo>
                  <a:lnTo>
                    <a:pt x="47" y="85"/>
                  </a:lnTo>
                  <a:lnTo>
                    <a:pt x="36" y="79"/>
                  </a:lnTo>
                  <a:lnTo>
                    <a:pt x="33" y="82"/>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215" name="Freeform 214"/>
            <p:cNvSpPr>
              <a:spLocks/>
            </p:cNvSpPr>
            <p:nvPr/>
          </p:nvSpPr>
          <p:spPr bwMode="auto">
            <a:xfrm>
              <a:off x="2414473" y="3938250"/>
              <a:ext cx="173581" cy="76110"/>
            </a:xfrm>
            <a:custGeom>
              <a:avLst/>
              <a:gdLst>
                <a:gd name="T0" fmla="*/ 92 w 105"/>
                <a:gd name="T1" fmla="*/ 49 h 49"/>
                <a:gd name="T2" fmla="*/ 87 w 105"/>
                <a:gd name="T3" fmla="*/ 43 h 49"/>
                <a:gd name="T4" fmla="*/ 83 w 105"/>
                <a:gd name="T5" fmla="*/ 32 h 49"/>
                <a:gd name="T6" fmla="*/ 88 w 105"/>
                <a:gd name="T7" fmla="*/ 27 h 49"/>
                <a:gd name="T8" fmla="*/ 83 w 105"/>
                <a:gd name="T9" fmla="*/ 25 h 49"/>
                <a:gd name="T10" fmla="*/ 80 w 105"/>
                <a:gd name="T11" fmla="*/ 18 h 49"/>
                <a:gd name="T12" fmla="*/ 72 w 105"/>
                <a:gd name="T13" fmla="*/ 12 h 49"/>
                <a:gd name="T14" fmla="*/ 63 w 105"/>
                <a:gd name="T15" fmla="*/ 14 h 49"/>
                <a:gd name="T16" fmla="*/ 59 w 105"/>
                <a:gd name="T17" fmla="*/ 21 h 49"/>
                <a:gd name="T18" fmla="*/ 52 w 105"/>
                <a:gd name="T19" fmla="*/ 26 h 49"/>
                <a:gd name="T20" fmla="*/ 48 w 105"/>
                <a:gd name="T21" fmla="*/ 27 h 49"/>
                <a:gd name="T22" fmla="*/ 46 w 105"/>
                <a:gd name="T23" fmla="*/ 31 h 49"/>
                <a:gd name="T24" fmla="*/ 54 w 105"/>
                <a:gd name="T25" fmla="*/ 43 h 49"/>
                <a:gd name="T26" fmla="*/ 49 w 105"/>
                <a:gd name="T27" fmla="*/ 45 h 49"/>
                <a:gd name="T28" fmla="*/ 46 w 105"/>
                <a:gd name="T29" fmla="*/ 48 h 49"/>
                <a:gd name="T30" fmla="*/ 37 w 105"/>
                <a:gd name="T31" fmla="*/ 49 h 49"/>
                <a:gd name="T32" fmla="*/ 35 w 105"/>
                <a:gd name="T33" fmla="*/ 37 h 49"/>
                <a:gd name="T34" fmla="*/ 32 w 105"/>
                <a:gd name="T35" fmla="*/ 40 h 49"/>
                <a:gd name="T36" fmla="*/ 26 w 105"/>
                <a:gd name="T37" fmla="*/ 39 h 49"/>
                <a:gd name="T38" fmla="*/ 23 w 105"/>
                <a:gd name="T39" fmla="*/ 31 h 49"/>
                <a:gd name="T40" fmla="*/ 16 w 105"/>
                <a:gd name="T41" fmla="*/ 29 h 49"/>
                <a:gd name="T42" fmla="*/ 11 w 105"/>
                <a:gd name="T43" fmla="*/ 27 h 49"/>
                <a:gd name="T44" fmla="*/ 3 w 105"/>
                <a:gd name="T45" fmla="*/ 27 h 49"/>
                <a:gd name="T46" fmla="*/ 2 w 105"/>
                <a:gd name="T47" fmla="*/ 32 h 49"/>
                <a:gd name="T48" fmla="*/ 0 w 105"/>
                <a:gd name="T49" fmla="*/ 29 h 49"/>
                <a:gd name="T50" fmla="*/ 1 w 105"/>
                <a:gd name="T51" fmla="*/ 24 h 49"/>
                <a:gd name="T52" fmla="*/ 3 w 105"/>
                <a:gd name="T53" fmla="*/ 20 h 49"/>
                <a:gd name="T54" fmla="*/ 3 w 105"/>
                <a:gd name="T55" fmla="*/ 16 h 49"/>
                <a:gd name="T56" fmla="*/ 6 w 105"/>
                <a:gd name="T57" fmla="*/ 14 h 49"/>
                <a:gd name="T58" fmla="*/ 2 w 105"/>
                <a:gd name="T59" fmla="*/ 11 h 49"/>
                <a:gd name="T60" fmla="*/ 2 w 105"/>
                <a:gd name="T61" fmla="*/ 2 h 49"/>
                <a:gd name="T62" fmla="*/ 9 w 105"/>
                <a:gd name="T63" fmla="*/ 1 h 49"/>
                <a:gd name="T64" fmla="*/ 16 w 105"/>
                <a:gd name="T65" fmla="*/ 8 h 49"/>
                <a:gd name="T66" fmla="*/ 15 w 105"/>
                <a:gd name="T67" fmla="*/ 12 h 49"/>
                <a:gd name="T68" fmla="*/ 22 w 105"/>
                <a:gd name="T69" fmla="*/ 13 h 49"/>
                <a:gd name="T70" fmla="*/ 24 w 105"/>
                <a:gd name="T71" fmla="*/ 12 h 49"/>
                <a:gd name="T72" fmla="*/ 29 w 105"/>
                <a:gd name="T73" fmla="*/ 17 h 49"/>
                <a:gd name="T74" fmla="*/ 38 w 105"/>
                <a:gd name="T75" fmla="*/ 15 h 49"/>
                <a:gd name="T76" fmla="*/ 46 w 105"/>
                <a:gd name="T77" fmla="*/ 10 h 49"/>
                <a:gd name="T78" fmla="*/ 57 w 105"/>
                <a:gd name="T79" fmla="*/ 6 h 49"/>
                <a:gd name="T80" fmla="*/ 64 w 105"/>
                <a:gd name="T81" fmla="*/ 0 h 49"/>
                <a:gd name="T82" fmla="*/ 74 w 105"/>
                <a:gd name="T83" fmla="*/ 1 h 49"/>
                <a:gd name="T84" fmla="*/ 73 w 105"/>
                <a:gd name="T85" fmla="*/ 3 h 49"/>
                <a:gd name="T86" fmla="*/ 83 w 105"/>
                <a:gd name="T87" fmla="*/ 4 h 49"/>
                <a:gd name="T88" fmla="*/ 91 w 105"/>
                <a:gd name="T89" fmla="*/ 7 h 49"/>
                <a:gd name="T90" fmla="*/ 97 w 105"/>
                <a:gd name="T91" fmla="*/ 14 h 49"/>
                <a:gd name="T92" fmla="*/ 103 w 105"/>
                <a:gd name="T93" fmla="*/ 19 h 49"/>
                <a:gd name="T94" fmla="*/ 101 w 105"/>
                <a:gd name="T95" fmla="*/ 22 h 49"/>
                <a:gd name="T96" fmla="*/ 105 w 105"/>
                <a:gd name="T97" fmla="*/ 35 h 49"/>
                <a:gd name="T98" fmla="*/ 101 w 105"/>
                <a:gd name="T99" fmla="*/ 41 h 49"/>
                <a:gd name="T100" fmla="*/ 95 w 105"/>
                <a:gd name="T101" fmla="*/ 39 h 49"/>
                <a:gd name="T102" fmla="*/ 92 w 105"/>
                <a:gd name="T103" fmla="*/ 49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05" h="49">
                  <a:moveTo>
                    <a:pt x="92" y="49"/>
                  </a:moveTo>
                  <a:lnTo>
                    <a:pt x="87" y="43"/>
                  </a:lnTo>
                  <a:lnTo>
                    <a:pt x="83" y="32"/>
                  </a:lnTo>
                  <a:lnTo>
                    <a:pt x="88" y="27"/>
                  </a:lnTo>
                  <a:lnTo>
                    <a:pt x="83" y="25"/>
                  </a:lnTo>
                  <a:lnTo>
                    <a:pt x="80" y="18"/>
                  </a:lnTo>
                  <a:lnTo>
                    <a:pt x="72" y="12"/>
                  </a:lnTo>
                  <a:lnTo>
                    <a:pt x="63" y="14"/>
                  </a:lnTo>
                  <a:lnTo>
                    <a:pt x="59" y="21"/>
                  </a:lnTo>
                  <a:lnTo>
                    <a:pt x="52" y="26"/>
                  </a:lnTo>
                  <a:lnTo>
                    <a:pt x="48" y="27"/>
                  </a:lnTo>
                  <a:lnTo>
                    <a:pt x="46" y="31"/>
                  </a:lnTo>
                  <a:lnTo>
                    <a:pt x="54" y="43"/>
                  </a:lnTo>
                  <a:lnTo>
                    <a:pt x="49" y="45"/>
                  </a:lnTo>
                  <a:lnTo>
                    <a:pt x="46" y="48"/>
                  </a:lnTo>
                  <a:lnTo>
                    <a:pt x="37" y="49"/>
                  </a:lnTo>
                  <a:lnTo>
                    <a:pt x="35" y="37"/>
                  </a:lnTo>
                  <a:lnTo>
                    <a:pt x="32" y="40"/>
                  </a:lnTo>
                  <a:lnTo>
                    <a:pt x="26" y="39"/>
                  </a:lnTo>
                  <a:lnTo>
                    <a:pt x="23" y="31"/>
                  </a:lnTo>
                  <a:lnTo>
                    <a:pt x="16" y="29"/>
                  </a:lnTo>
                  <a:lnTo>
                    <a:pt x="11" y="27"/>
                  </a:lnTo>
                  <a:lnTo>
                    <a:pt x="3" y="27"/>
                  </a:lnTo>
                  <a:lnTo>
                    <a:pt x="2" y="32"/>
                  </a:lnTo>
                  <a:lnTo>
                    <a:pt x="0" y="29"/>
                  </a:lnTo>
                  <a:lnTo>
                    <a:pt x="1" y="24"/>
                  </a:lnTo>
                  <a:lnTo>
                    <a:pt x="3" y="20"/>
                  </a:lnTo>
                  <a:lnTo>
                    <a:pt x="3" y="16"/>
                  </a:lnTo>
                  <a:lnTo>
                    <a:pt x="6" y="14"/>
                  </a:lnTo>
                  <a:lnTo>
                    <a:pt x="2" y="11"/>
                  </a:lnTo>
                  <a:lnTo>
                    <a:pt x="2" y="2"/>
                  </a:lnTo>
                  <a:lnTo>
                    <a:pt x="9" y="1"/>
                  </a:lnTo>
                  <a:lnTo>
                    <a:pt x="16" y="8"/>
                  </a:lnTo>
                  <a:lnTo>
                    <a:pt x="15" y="12"/>
                  </a:lnTo>
                  <a:lnTo>
                    <a:pt x="22" y="13"/>
                  </a:lnTo>
                  <a:lnTo>
                    <a:pt x="24" y="12"/>
                  </a:lnTo>
                  <a:lnTo>
                    <a:pt x="29" y="17"/>
                  </a:lnTo>
                  <a:lnTo>
                    <a:pt x="38" y="15"/>
                  </a:lnTo>
                  <a:lnTo>
                    <a:pt x="46" y="10"/>
                  </a:lnTo>
                  <a:lnTo>
                    <a:pt x="57" y="6"/>
                  </a:lnTo>
                  <a:lnTo>
                    <a:pt x="64" y="0"/>
                  </a:lnTo>
                  <a:lnTo>
                    <a:pt x="74" y="1"/>
                  </a:lnTo>
                  <a:lnTo>
                    <a:pt x="73" y="3"/>
                  </a:lnTo>
                  <a:lnTo>
                    <a:pt x="83" y="4"/>
                  </a:lnTo>
                  <a:lnTo>
                    <a:pt x="91" y="7"/>
                  </a:lnTo>
                  <a:lnTo>
                    <a:pt x="97" y="14"/>
                  </a:lnTo>
                  <a:lnTo>
                    <a:pt x="103" y="19"/>
                  </a:lnTo>
                  <a:lnTo>
                    <a:pt x="101" y="22"/>
                  </a:lnTo>
                  <a:lnTo>
                    <a:pt x="105" y="35"/>
                  </a:lnTo>
                  <a:lnTo>
                    <a:pt x="101" y="41"/>
                  </a:lnTo>
                  <a:lnTo>
                    <a:pt x="95" y="39"/>
                  </a:lnTo>
                  <a:lnTo>
                    <a:pt x="92" y="4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216" name="Freeform 215"/>
            <p:cNvSpPr>
              <a:spLocks/>
            </p:cNvSpPr>
            <p:nvPr/>
          </p:nvSpPr>
          <p:spPr bwMode="auto">
            <a:xfrm>
              <a:off x="2457454" y="4250455"/>
              <a:ext cx="400061" cy="590239"/>
            </a:xfrm>
            <a:custGeom>
              <a:avLst/>
              <a:gdLst>
                <a:gd name="T0" fmla="*/ 229 w 242"/>
                <a:gd name="T1" fmla="*/ 374 h 380"/>
                <a:gd name="T2" fmla="*/ 201 w 242"/>
                <a:gd name="T3" fmla="*/ 368 h 380"/>
                <a:gd name="T4" fmla="*/ 160 w 242"/>
                <a:gd name="T5" fmla="*/ 338 h 380"/>
                <a:gd name="T6" fmla="*/ 111 w 242"/>
                <a:gd name="T7" fmla="*/ 303 h 380"/>
                <a:gd name="T8" fmla="*/ 104 w 242"/>
                <a:gd name="T9" fmla="*/ 280 h 380"/>
                <a:gd name="T10" fmla="*/ 66 w 242"/>
                <a:gd name="T11" fmla="*/ 214 h 380"/>
                <a:gd name="T12" fmla="*/ 38 w 242"/>
                <a:gd name="T13" fmla="*/ 163 h 380"/>
                <a:gd name="T14" fmla="*/ 17 w 242"/>
                <a:gd name="T15" fmla="*/ 134 h 380"/>
                <a:gd name="T16" fmla="*/ 9 w 242"/>
                <a:gd name="T17" fmla="*/ 117 h 380"/>
                <a:gd name="T18" fmla="*/ 5 w 242"/>
                <a:gd name="T19" fmla="*/ 82 h 380"/>
                <a:gd name="T20" fmla="*/ 22 w 242"/>
                <a:gd name="T21" fmla="*/ 78 h 380"/>
                <a:gd name="T22" fmla="*/ 17 w 242"/>
                <a:gd name="T23" fmla="*/ 90 h 380"/>
                <a:gd name="T24" fmla="*/ 33 w 242"/>
                <a:gd name="T25" fmla="*/ 91 h 380"/>
                <a:gd name="T26" fmla="*/ 51 w 242"/>
                <a:gd name="T27" fmla="*/ 93 h 380"/>
                <a:gd name="T28" fmla="*/ 65 w 242"/>
                <a:gd name="T29" fmla="*/ 61 h 380"/>
                <a:gd name="T30" fmla="*/ 106 w 242"/>
                <a:gd name="T31" fmla="*/ 31 h 380"/>
                <a:gd name="T32" fmla="*/ 109 w 242"/>
                <a:gd name="T33" fmla="*/ 1 h 380"/>
                <a:gd name="T34" fmla="*/ 127 w 242"/>
                <a:gd name="T35" fmla="*/ 10 h 380"/>
                <a:gd name="T36" fmla="*/ 141 w 242"/>
                <a:gd name="T37" fmla="*/ 25 h 380"/>
                <a:gd name="T38" fmla="*/ 166 w 242"/>
                <a:gd name="T39" fmla="*/ 49 h 380"/>
                <a:gd name="T40" fmla="*/ 182 w 242"/>
                <a:gd name="T41" fmla="*/ 47 h 380"/>
                <a:gd name="T42" fmla="*/ 208 w 242"/>
                <a:gd name="T43" fmla="*/ 55 h 380"/>
                <a:gd name="T44" fmla="*/ 202 w 242"/>
                <a:gd name="T45" fmla="*/ 77 h 380"/>
                <a:gd name="T46" fmla="*/ 194 w 242"/>
                <a:gd name="T47" fmla="*/ 87 h 380"/>
                <a:gd name="T48" fmla="*/ 177 w 242"/>
                <a:gd name="T49" fmla="*/ 94 h 380"/>
                <a:gd name="T50" fmla="*/ 156 w 242"/>
                <a:gd name="T51" fmla="*/ 118 h 380"/>
                <a:gd name="T52" fmla="*/ 153 w 242"/>
                <a:gd name="T53" fmla="*/ 136 h 380"/>
                <a:gd name="T54" fmla="*/ 143 w 242"/>
                <a:gd name="T55" fmla="*/ 151 h 380"/>
                <a:gd name="T56" fmla="*/ 147 w 242"/>
                <a:gd name="T57" fmla="*/ 173 h 380"/>
                <a:gd name="T58" fmla="*/ 154 w 242"/>
                <a:gd name="T59" fmla="*/ 195 h 380"/>
                <a:gd name="T60" fmla="*/ 174 w 242"/>
                <a:gd name="T61" fmla="*/ 207 h 380"/>
                <a:gd name="T62" fmla="*/ 204 w 242"/>
                <a:gd name="T63" fmla="*/ 196 h 380"/>
                <a:gd name="T64" fmla="*/ 213 w 242"/>
                <a:gd name="T65" fmla="*/ 230 h 380"/>
                <a:gd name="T66" fmla="*/ 241 w 242"/>
                <a:gd name="T67" fmla="*/ 259 h 380"/>
                <a:gd name="T68" fmla="*/ 238 w 242"/>
                <a:gd name="T69" fmla="*/ 281 h 380"/>
                <a:gd name="T70" fmla="*/ 233 w 242"/>
                <a:gd name="T71" fmla="*/ 309 h 380"/>
                <a:gd name="T72" fmla="*/ 233 w 242"/>
                <a:gd name="T73" fmla="*/ 324 h 380"/>
                <a:gd name="T74" fmla="*/ 233 w 242"/>
                <a:gd name="T75" fmla="*/ 364 h 3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242" h="380">
                  <a:moveTo>
                    <a:pt x="233" y="364"/>
                  </a:moveTo>
                  <a:lnTo>
                    <a:pt x="229" y="374"/>
                  </a:lnTo>
                  <a:lnTo>
                    <a:pt x="220" y="380"/>
                  </a:lnTo>
                  <a:lnTo>
                    <a:pt x="201" y="368"/>
                  </a:lnTo>
                  <a:lnTo>
                    <a:pt x="199" y="359"/>
                  </a:lnTo>
                  <a:lnTo>
                    <a:pt x="160" y="338"/>
                  </a:lnTo>
                  <a:lnTo>
                    <a:pt x="126" y="315"/>
                  </a:lnTo>
                  <a:lnTo>
                    <a:pt x="111" y="303"/>
                  </a:lnTo>
                  <a:lnTo>
                    <a:pt x="102" y="286"/>
                  </a:lnTo>
                  <a:lnTo>
                    <a:pt x="104" y="280"/>
                  </a:lnTo>
                  <a:lnTo>
                    <a:pt x="87" y="252"/>
                  </a:lnTo>
                  <a:lnTo>
                    <a:pt x="66" y="214"/>
                  </a:lnTo>
                  <a:lnTo>
                    <a:pt x="46" y="173"/>
                  </a:lnTo>
                  <a:lnTo>
                    <a:pt x="38" y="163"/>
                  </a:lnTo>
                  <a:lnTo>
                    <a:pt x="32" y="148"/>
                  </a:lnTo>
                  <a:lnTo>
                    <a:pt x="17" y="134"/>
                  </a:lnTo>
                  <a:lnTo>
                    <a:pt x="4" y="126"/>
                  </a:lnTo>
                  <a:lnTo>
                    <a:pt x="9" y="117"/>
                  </a:lnTo>
                  <a:lnTo>
                    <a:pt x="0" y="97"/>
                  </a:lnTo>
                  <a:lnTo>
                    <a:pt x="5" y="82"/>
                  </a:lnTo>
                  <a:lnTo>
                    <a:pt x="20" y="69"/>
                  </a:lnTo>
                  <a:lnTo>
                    <a:pt x="22" y="78"/>
                  </a:lnTo>
                  <a:lnTo>
                    <a:pt x="17" y="83"/>
                  </a:lnTo>
                  <a:lnTo>
                    <a:pt x="17" y="90"/>
                  </a:lnTo>
                  <a:lnTo>
                    <a:pt x="25" y="89"/>
                  </a:lnTo>
                  <a:lnTo>
                    <a:pt x="33" y="91"/>
                  </a:lnTo>
                  <a:lnTo>
                    <a:pt x="41" y="101"/>
                  </a:lnTo>
                  <a:lnTo>
                    <a:pt x="51" y="93"/>
                  </a:lnTo>
                  <a:lnTo>
                    <a:pt x="54" y="79"/>
                  </a:lnTo>
                  <a:lnTo>
                    <a:pt x="65" y="61"/>
                  </a:lnTo>
                  <a:lnTo>
                    <a:pt x="87" y="53"/>
                  </a:lnTo>
                  <a:lnTo>
                    <a:pt x="106" y="31"/>
                  </a:lnTo>
                  <a:lnTo>
                    <a:pt x="112" y="17"/>
                  </a:lnTo>
                  <a:lnTo>
                    <a:pt x="109" y="1"/>
                  </a:lnTo>
                  <a:lnTo>
                    <a:pt x="114" y="0"/>
                  </a:lnTo>
                  <a:lnTo>
                    <a:pt x="127" y="10"/>
                  </a:lnTo>
                  <a:lnTo>
                    <a:pt x="132" y="19"/>
                  </a:lnTo>
                  <a:lnTo>
                    <a:pt x="141" y="25"/>
                  </a:lnTo>
                  <a:lnTo>
                    <a:pt x="152" y="46"/>
                  </a:lnTo>
                  <a:lnTo>
                    <a:pt x="166" y="49"/>
                  </a:lnTo>
                  <a:lnTo>
                    <a:pt x="176" y="43"/>
                  </a:lnTo>
                  <a:lnTo>
                    <a:pt x="182" y="47"/>
                  </a:lnTo>
                  <a:lnTo>
                    <a:pt x="193" y="45"/>
                  </a:lnTo>
                  <a:lnTo>
                    <a:pt x="208" y="55"/>
                  </a:lnTo>
                  <a:lnTo>
                    <a:pt x="196" y="76"/>
                  </a:lnTo>
                  <a:lnTo>
                    <a:pt x="202" y="77"/>
                  </a:lnTo>
                  <a:lnTo>
                    <a:pt x="211" y="88"/>
                  </a:lnTo>
                  <a:lnTo>
                    <a:pt x="194" y="87"/>
                  </a:lnTo>
                  <a:lnTo>
                    <a:pt x="192" y="90"/>
                  </a:lnTo>
                  <a:lnTo>
                    <a:pt x="177" y="94"/>
                  </a:lnTo>
                  <a:lnTo>
                    <a:pt x="157" y="108"/>
                  </a:lnTo>
                  <a:lnTo>
                    <a:pt x="156" y="118"/>
                  </a:lnTo>
                  <a:lnTo>
                    <a:pt x="151" y="125"/>
                  </a:lnTo>
                  <a:lnTo>
                    <a:pt x="153" y="136"/>
                  </a:lnTo>
                  <a:lnTo>
                    <a:pt x="142" y="142"/>
                  </a:lnTo>
                  <a:lnTo>
                    <a:pt x="143" y="151"/>
                  </a:lnTo>
                  <a:lnTo>
                    <a:pt x="138" y="155"/>
                  </a:lnTo>
                  <a:lnTo>
                    <a:pt x="147" y="173"/>
                  </a:lnTo>
                  <a:lnTo>
                    <a:pt x="157" y="186"/>
                  </a:lnTo>
                  <a:lnTo>
                    <a:pt x="154" y="195"/>
                  </a:lnTo>
                  <a:lnTo>
                    <a:pt x="166" y="196"/>
                  </a:lnTo>
                  <a:lnTo>
                    <a:pt x="174" y="207"/>
                  </a:lnTo>
                  <a:lnTo>
                    <a:pt x="190" y="208"/>
                  </a:lnTo>
                  <a:lnTo>
                    <a:pt x="204" y="196"/>
                  </a:lnTo>
                  <a:lnTo>
                    <a:pt x="205" y="227"/>
                  </a:lnTo>
                  <a:lnTo>
                    <a:pt x="213" y="230"/>
                  </a:lnTo>
                  <a:lnTo>
                    <a:pt x="223" y="226"/>
                  </a:lnTo>
                  <a:lnTo>
                    <a:pt x="241" y="259"/>
                  </a:lnTo>
                  <a:lnTo>
                    <a:pt x="238" y="266"/>
                  </a:lnTo>
                  <a:lnTo>
                    <a:pt x="238" y="281"/>
                  </a:lnTo>
                  <a:lnTo>
                    <a:pt x="239" y="299"/>
                  </a:lnTo>
                  <a:lnTo>
                    <a:pt x="233" y="309"/>
                  </a:lnTo>
                  <a:lnTo>
                    <a:pt x="236" y="317"/>
                  </a:lnTo>
                  <a:lnTo>
                    <a:pt x="233" y="324"/>
                  </a:lnTo>
                  <a:lnTo>
                    <a:pt x="242" y="341"/>
                  </a:lnTo>
                  <a:lnTo>
                    <a:pt x="233" y="364"/>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217" name="Freeform 216"/>
            <p:cNvSpPr>
              <a:spLocks/>
            </p:cNvSpPr>
            <p:nvPr/>
          </p:nvSpPr>
          <p:spPr bwMode="auto">
            <a:xfrm>
              <a:off x="2915375" y="3650896"/>
              <a:ext cx="49594" cy="17087"/>
            </a:xfrm>
            <a:custGeom>
              <a:avLst/>
              <a:gdLst>
                <a:gd name="T0" fmla="*/ 18 w 30"/>
                <a:gd name="T1" fmla="*/ 0 h 11"/>
                <a:gd name="T2" fmla="*/ 27 w 30"/>
                <a:gd name="T3" fmla="*/ 1 h 11"/>
                <a:gd name="T4" fmla="*/ 30 w 30"/>
                <a:gd name="T5" fmla="*/ 6 h 11"/>
                <a:gd name="T6" fmla="*/ 24 w 30"/>
                <a:gd name="T7" fmla="*/ 11 h 11"/>
                <a:gd name="T8" fmla="*/ 11 w 30"/>
                <a:gd name="T9" fmla="*/ 11 h 11"/>
                <a:gd name="T10" fmla="*/ 0 w 30"/>
                <a:gd name="T11" fmla="*/ 11 h 11"/>
                <a:gd name="T12" fmla="*/ 0 w 30"/>
                <a:gd name="T13" fmla="*/ 3 h 11"/>
                <a:gd name="T14" fmla="*/ 3 w 30"/>
                <a:gd name="T15" fmla="*/ 0 h 11"/>
                <a:gd name="T16" fmla="*/ 18 w 30"/>
                <a:gd name="T17"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11">
                  <a:moveTo>
                    <a:pt x="18" y="0"/>
                  </a:moveTo>
                  <a:lnTo>
                    <a:pt x="27" y="1"/>
                  </a:lnTo>
                  <a:lnTo>
                    <a:pt x="30" y="6"/>
                  </a:lnTo>
                  <a:lnTo>
                    <a:pt x="24" y="11"/>
                  </a:lnTo>
                  <a:lnTo>
                    <a:pt x="11" y="11"/>
                  </a:lnTo>
                  <a:lnTo>
                    <a:pt x="0" y="11"/>
                  </a:lnTo>
                  <a:lnTo>
                    <a:pt x="0" y="3"/>
                  </a:lnTo>
                  <a:lnTo>
                    <a:pt x="3" y="0"/>
                  </a:lnTo>
                  <a:lnTo>
                    <a:pt x="18"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218" name="Freeform 217"/>
            <p:cNvSpPr>
              <a:spLocks/>
            </p:cNvSpPr>
            <p:nvPr/>
          </p:nvSpPr>
          <p:spPr bwMode="auto">
            <a:xfrm>
              <a:off x="3065812" y="4871759"/>
              <a:ext cx="257890" cy="265608"/>
            </a:xfrm>
            <a:custGeom>
              <a:avLst/>
              <a:gdLst>
                <a:gd name="T0" fmla="*/ 0 w 156"/>
                <a:gd name="T1" fmla="*/ 61 h 171"/>
                <a:gd name="T2" fmla="*/ 4 w 156"/>
                <a:gd name="T3" fmla="*/ 36 h 171"/>
                <a:gd name="T4" fmla="*/ 3 w 156"/>
                <a:gd name="T5" fmla="*/ 25 h 171"/>
                <a:gd name="T6" fmla="*/ 10 w 156"/>
                <a:gd name="T7" fmla="*/ 6 h 171"/>
                <a:gd name="T8" fmla="*/ 41 w 156"/>
                <a:gd name="T9" fmla="*/ 0 h 171"/>
                <a:gd name="T10" fmla="*/ 58 w 156"/>
                <a:gd name="T11" fmla="*/ 1 h 171"/>
                <a:gd name="T12" fmla="*/ 76 w 156"/>
                <a:gd name="T13" fmla="*/ 11 h 171"/>
                <a:gd name="T14" fmla="*/ 77 w 156"/>
                <a:gd name="T15" fmla="*/ 18 h 171"/>
                <a:gd name="T16" fmla="*/ 83 w 156"/>
                <a:gd name="T17" fmla="*/ 29 h 171"/>
                <a:gd name="T18" fmla="*/ 85 w 156"/>
                <a:gd name="T19" fmla="*/ 57 h 171"/>
                <a:gd name="T20" fmla="*/ 104 w 156"/>
                <a:gd name="T21" fmla="*/ 61 h 171"/>
                <a:gd name="T22" fmla="*/ 111 w 156"/>
                <a:gd name="T23" fmla="*/ 57 h 171"/>
                <a:gd name="T24" fmla="*/ 124 w 156"/>
                <a:gd name="T25" fmla="*/ 63 h 171"/>
                <a:gd name="T26" fmla="*/ 128 w 156"/>
                <a:gd name="T27" fmla="*/ 69 h 171"/>
                <a:gd name="T28" fmla="*/ 132 w 156"/>
                <a:gd name="T29" fmla="*/ 88 h 171"/>
                <a:gd name="T30" fmla="*/ 135 w 156"/>
                <a:gd name="T31" fmla="*/ 96 h 171"/>
                <a:gd name="T32" fmla="*/ 141 w 156"/>
                <a:gd name="T33" fmla="*/ 97 h 171"/>
                <a:gd name="T34" fmla="*/ 148 w 156"/>
                <a:gd name="T35" fmla="*/ 94 h 171"/>
                <a:gd name="T36" fmla="*/ 155 w 156"/>
                <a:gd name="T37" fmla="*/ 97 h 171"/>
                <a:gd name="T38" fmla="*/ 156 w 156"/>
                <a:gd name="T39" fmla="*/ 109 h 171"/>
                <a:gd name="T40" fmla="*/ 155 w 156"/>
                <a:gd name="T41" fmla="*/ 121 h 171"/>
                <a:gd name="T42" fmla="*/ 153 w 156"/>
                <a:gd name="T43" fmla="*/ 133 h 171"/>
                <a:gd name="T44" fmla="*/ 152 w 156"/>
                <a:gd name="T45" fmla="*/ 151 h 171"/>
                <a:gd name="T46" fmla="*/ 138 w 156"/>
                <a:gd name="T47" fmla="*/ 167 h 171"/>
                <a:gd name="T48" fmla="*/ 124 w 156"/>
                <a:gd name="T49" fmla="*/ 171 h 171"/>
                <a:gd name="T50" fmla="*/ 104 w 156"/>
                <a:gd name="T51" fmla="*/ 167 h 171"/>
                <a:gd name="T52" fmla="*/ 85 w 156"/>
                <a:gd name="T53" fmla="*/ 162 h 171"/>
                <a:gd name="T54" fmla="*/ 99 w 156"/>
                <a:gd name="T55" fmla="*/ 130 h 171"/>
                <a:gd name="T56" fmla="*/ 95 w 156"/>
                <a:gd name="T57" fmla="*/ 121 h 171"/>
                <a:gd name="T58" fmla="*/ 76 w 156"/>
                <a:gd name="T59" fmla="*/ 113 h 171"/>
                <a:gd name="T60" fmla="*/ 52 w 156"/>
                <a:gd name="T61" fmla="*/ 98 h 171"/>
                <a:gd name="T62" fmla="*/ 37 w 156"/>
                <a:gd name="T63" fmla="*/ 95 h 171"/>
                <a:gd name="T64" fmla="*/ 0 w 156"/>
                <a:gd name="T65" fmla="*/ 61 h 1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56" h="171">
                  <a:moveTo>
                    <a:pt x="0" y="61"/>
                  </a:moveTo>
                  <a:lnTo>
                    <a:pt x="4" y="36"/>
                  </a:lnTo>
                  <a:lnTo>
                    <a:pt x="3" y="25"/>
                  </a:lnTo>
                  <a:lnTo>
                    <a:pt x="10" y="6"/>
                  </a:lnTo>
                  <a:lnTo>
                    <a:pt x="41" y="0"/>
                  </a:lnTo>
                  <a:lnTo>
                    <a:pt x="58" y="1"/>
                  </a:lnTo>
                  <a:lnTo>
                    <a:pt x="76" y="11"/>
                  </a:lnTo>
                  <a:lnTo>
                    <a:pt x="77" y="18"/>
                  </a:lnTo>
                  <a:lnTo>
                    <a:pt x="83" y="29"/>
                  </a:lnTo>
                  <a:lnTo>
                    <a:pt x="85" y="57"/>
                  </a:lnTo>
                  <a:lnTo>
                    <a:pt x="104" y="61"/>
                  </a:lnTo>
                  <a:lnTo>
                    <a:pt x="111" y="57"/>
                  </a:lnTo>
                  <a:lnTo>
                    <a:pt x="124" y="63"/>
                  </a:lnTo>
                  <a:lnTo>
                    <a:pt x="128" y="69"/>
                  </a:lnTo>
                  <a:lnTo>
                    <a:pt x="132" y="88"/>
                  </a:lnTo>
                  <a:lnTo>
                    <a:pt x="135" y="96"/>
                  </a:lnTo>
                  <a:lnTo>
                    <a:pt x="141" y="97"/>
                  </a:lnTo>
                  <a:lnTo>
                    <a:pt x="148" y="94"/>
                  </a:lnTo>
                  <a:lnTo>
                    <a:pt x="155" y="97"/>
                  </a:lnTo>
                  <a:lnTo>
                    <a:pt x="156" y="109"/>
                  </a:lnTo>
                  <a:lnTo>
                    <a:pt x="155" y="121"/>
                  </a:lnTo>
                  <a:lnTo>
                    <a:pt x="153" y="133"/>
                  </a:lnTo>
                  <a:lnTo>
                    <a:pt x="152" y="151"/>
                  </a:lnTo>
                  <a:lnTo>
                    <a:pt x="138" y="167"/>
                  </a:lnTo>
                  <a:lnTo>
                    <a:pt x="124" y="171"/>
                  </a:lnTo>
                  <a:lnTo>
                    <a:pt x="104" y="167"/>
                  </a:lnTo>
                  <a:lnTo>
                    <a:pt x="85" y="162"/>
                  </a:lnTo>
                  <a:lnTo>
                    <a:pt x="99" y="130"/>
                  </a:lnTo>
                  <a:lnTo>
                    <a:pt x="95" y="121"/>
                  </a:lnTo>
                  <a:lnTo>
                    <a:pt x="76" y="113"/>
                  </a:lnTo>
                  <a:lnTo>
                    <a:pt x="52" y="98"/>
                  </a:lnTo>
                  <a:lnTo>
                    <a:pt x="37" y="95"/>
                  </a:lnTo>
                  <a:lnTo>
                    <a:pt x="0" y="61"/>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219" name="Freeform 218"/>
            <p:cNvSpPr>
              <a:spLocks/>
            </p:cNvSpPr>
            <p:nvPr/>
          </p:nvSpPr>
          <p:spPr bwMode="auto">
            <a:xfrm>
              <a:off x="2212790" y="3782923"/>
              <a:ext cx="72738" cy="40386"/>
            </a:xfrm>
            <a:custGeom>
              <a:avLst/>
              <a:gdLst>
                <a:gd name="T0" fmla="*/ 42 w 44"/>
                <a:gd name="T1" fmla="*/ 21 h 26"/>
                <a:gd name="T2" fmla="*/ 39 w 44"/>
                <a:gd name="T3" fmla="*/ 26 h 26"/>
                <a:gd name="T4" fmla="*/ 29 w 44"/>
                <a:gd name="T5" fmla="*/ 26 h 26"/>
                <a:gd name="T6" fmla="*/ 22 w 44"/>
                <a:gd name="T7" fmla="*/ 24 h 26"/>
                <a:gd name="T8" fmla="*/ 15 w 44"/>
                <a:gd name="T9" fmla="*/ 20 h 26"/>
                <a:gd name="T10" fmla="*/ 5 w 44"/>
                <a:gd name="T11" fmla="*/ 18 h 26"/>
                <a:gd name="T12" fmla="*/ 0 w 44"/>
                <a:gd name="T13" fmla="*/ 14 h 26"/>
                <a:gd name="T14" fmla="*/ 1 w 44"/>
                <a:gd name="T15" fmla="*/ 11 h 26"/>
                <a:gd name="T16" fmla="*/ 8 w 44"/>
                <a:gd name="T17" fmla="*/ 6 h 26"/>
                <a:gd name="T18" fmla="*/ 12 w 44"/>
                <a:gd name="T19" fmla="*/ 3 h 26"/>
                <a:gd name="T20" fmla="*/ 11 w 44"/>
                <a:gd name="T21" fmla="*/ 1 h 26"/>
                <a:gd name="T22" fmla="*/ 15 w 44"/>
                <a:gd name="T23" fmla="*/ 0 h 26"/>
                <a:gd name="T24" fmla="*/ 20 w 44"/>
                <a:gd name="T25" fmla="*/ 1 h 26"/>
                <a:gd name="T26" fmla="*/ 24 w 44"/>
                <a:gd name="T27" fmla="*/ 6 h 26"/>
                <a:gd name="T28" fmla="*/ 29 w 44"/>
                <a:gd name="T29" fmla="*/ 9 h 26"/>
                <a:gd name="T30" fmla="*/ 29 w 44"/>
                <a:gd name="T31" fmla="*/ 12 h 26"/>
                <a:gd name="T32" fmla="*/ 38 w 44"/>
                <a:gd name="T33" fmla="*/ 9 h 26"/>
                <a:gd name="T34" fmla="*/ 41 w 44"/>
                <a:gd name="T35" fmla="*/ 11 h 26"/>
                <a:gd name="T36" fmla="*/ 44 w 44"/>
                <a:gd name="T37" fmla="*/ 13 h 26"/>
                <a:gd name="T38" fmla="*/ 42 w 44"/>
                <a:gd name="T39" fmla="*/ 21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4" h="26">
                  <a:moveTo>
                    <a:pt x="42" y="21"/>
                  </a:moveTo>
                  <a:lnTo>
                    <a:pt x="39" y="26"/>
                  </a:lnTo>
                  <a:lnTo>
                    <a:pt x="29" y="26"/>
                  </a:lnTo>
                  <a:lnTo>
                    <a:pt x="22" y="24"/>
                  </a:lnTo>
                  <a:lnTo>
                    <a:pt x="15" y="20"/>
                  </a:lnTo>
                  <a:lnTo>
                    <a:pt x="5" y="18"/>
                  </a:lnTo>
                  <a:lnTo>
                    <a:pt x="0" y="14"/>
                  </a:lnTo>
                  <a:lnTo>
                    <a:pt x="1" y="11"/>
                  </a:lnTo>
                  <a:lnTo>
                    <a:pt x="8" y="6"/>
                  </a:lnTo>
                  <a:lnTo>
                    <a:pt x="12" y="3"/>
                  </a:lnTo>
                  <a:lnTo>
                    <a:pt x="11" y="1"/>
                  </a:lnTo>
                  <a:lnTo>
                    <a:pt x="15" y="0"/>
                  </a:lnTo>
                  <a:lnTo>
                    <a:pt x="20" y="1"/>
                  </a:lnTo>
                  <a:lnTo>
                    <a:pt x="24" y="6"/>
                  </a:lnTo>
                  <a:lnTo>
                    <a:pt x="29" y="9"/>
                  </a:lnTo>
                  <a:lnTo>
                    <a:pt x="29" y="12"/>
                  </a:lnTo>
                  <a:lnTo>
                    <a:pt x="38" y="9"/>
                  </a:lnTo>
                  <a:lnTo>
                    <a:pt x="41" y="11"/>
                  </a:lnTo>
                  <a:lnTo>
                    <a:pt x="44" y="13"/>
                  </a:lnTo>
                  <a:lnTo>
                    <a:pt x="42" y="21"/>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220" name="Freeform 219"/>
            <p:cNvSpPr>
              <a:spLocks/>
            </p:cNvSpPr>
            <p:nvPr/>
          </p:nvSpPr>
          <p:spPr bwMode="auto">
            <a:xfrm>
              <a:off x="3166653" y="4053191"/>
              <a:ext cx="123987" cy="136687"/>
            </a:xfrm>
            <a:custGeom>
              <a:avLst/>
              <a:gdLst>
                <a:gd name="T0" fmla="*/ 17 w 75"/>
                <a:gd name="T1" fmla="*/ 1 h 88"/>
                <a:gd name="T2" fmla="*/ 39 w 75"/>
                <a:gd name="T3" fmla="*/ 5 h 88"/>
                <a:gd name="T4" fmla="*/ 41 w 75"/>
                <a:gd name="T5" fmla="*/ 2 h 88"/>
                <a:gd name="T6" fmla="*/ 56 w 75"/>
                <a:gd name="T7" fmla="*/ 0 h 88"/>
                <a:gd name="T8" fmla="*/ 75 w 75"/>
                <a:gd name="T9" fmla="*/ 6 h 88"/>
                <a:gd name="T10" fmla="*/ 65 w 75"/>
                <a:gd name="T11" fmla="*/ 24 h 88"/>
                <a:gd name="T12" fmla="*/ 66 w 75"/>
                <a:gd name="T13" fmla="*/ 38 h 88"/>
                <a:gd name="T14" fmla="*/ 74 w 75"/>
                <a:gd name="T15" fmla="*/ 50 h 88"/>
                <a:gd name="T16" fmla="*/ 70 w 75"/>
                <a:gd name="T17" fmla="*/ 59 h 88"/>
                <a:gd name="T18" fmla="*/ 68 w 75"/>
                <a:gd name="T19" fmla="*/ 69 h 88"/>
                <a:gd name="T20" fmla="*/ 64 w 75"/>
                <a:gd name="T21" fmla="*/ 77 h 88"/>
                <a:gd name="T22" fmla="*/ 53 w 75"/>
                <a:gd name="T23" fmla="*/ 73 h 88"/>
                <a:gd name="T24" fmla="*/ 45 w 75"/>
                <a:gd name="T25" fmla="*/ 75 h 88"/>
                <a:gd name="T26" fmla="*/ 37 w 75"/>
                <a:gd name="T27" fmla="*/ 73 h 88"/>
                <a:gd name="T28" fmla="*/ 35 w 75"/>
                <a:gd name="T29" fmla="*/ 79 h 88"/>
                <a:gd name="T30" fmla="*/ 38 w 75"/>
                <a:gd name="T31" fmla="*/ 83 h 88"/>
                <a:gd name="T32" fmla="*/ 37 w 75"/>
                <a:gd name="T33" fmla="*/ 88 h 88"/>
                <a:gd name="T34" fmla="*/ 27 w 75"/>
                <a:gd name="T35" fmla="*/ 86 h 88"/>
                <a:gd name="T36" fmla="*/ 16 w 75"/>
                <a:gd name="T37" fmla="*/ 68 h 88"/>
                <a:gd name="T38" fmla="*/ 13 w 75"/>
                <a:gd name="T39" fmla="*/ 56 h 88"/>
                <a:gd name="T40" fmla="*/ 7 w 75"/>
                <a:gd name="T41" fmla="*/ 56 h 88"/>
                <a:gd name="T42" fmla="*/ 0 w 75"/>
                <a:gd name="T43" fmla="*/ 41 h 88"/>
                <a:gd name="T44" fmla="*/ 3 w 75"/>
                <a:gd name="T45" fmla="*/ 30 h 88"/>
                <a:gd name="T46" fmla="*/ 2 w 75"/>
                <a:gd name="T47" fmla="*/ 25 h 88"/>
                <a:gd name="T48" fmla="*/ 13 w 75"/>
                <a:gd name="T49" fmla="*/ 20 h 88"/>
                <a:gd name="T50" fmla="*/ 17 w 75"/>
                <a:gd name="T51" fmla="*/ 1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5" h="88">
                  <a:moveTo>
                    <a:pt x="17" y="1"/>
                  </a:moveTo>
                  <a:lnTo>
                    <a:pt x="39" y="5"/>
                  </a:lnTo>
                  <a:lnTo>
                    <a:pt x="41" y="2"/>
                  </a:lnTo>
                  <a:lnTo>
                    <a:pt x="56" y="0"/>
                  </a:lnTo>
                  <a:lnTo>
                    <a:pt x="75" y="6"/>
                  </a:lnTo>
                  <a:lnTo>
                    <a:pt x="65" y="24"/>
                  </a:lnTo>
                  <a:lnTo>
                    <a:pt x="66" y="38"/>
                  </a:lnTo>
                  <a:lnTo>
                    <a:pt x="74" y="50"/>
                  </a:lnTo>
                  <a:lnTo>
                    <a:pt x="70" y="59"/>
                  </a:lnTo>
                  <a:lnTo>
                    <a:pt x="68" y="69"/>
                  </a:lnTo>
                  <a:lnTo>
                    <a:pt x="64" y="77"/>
                  </a:lnTo>
                  <a:lnTo>
                    <a:pt x="53" y="73"/>
                  </a:lnTo>
                  <a:lnTo>
                    <a:pt x="45" y="75"/>
                  </a:lnTo>
                  <a:lnTo>
                    <a:pt x="37" y="73"/>
                  </a:lnTo>
                  <a:lnTo>
                    <a:pt x="35" y="79"/>
                  </a:lnTo>
                  <a:lnTo>
                    <a:pt x="38" y="83"/>
                  </a:lnTo>
                  <a:lnTo>
                    <a:pt x="37" y="88"/>
                  </a:lnTo>
                  <a:lnTo>
                    <a:pt x="27" y="86"/>
                  </a:lnTo>
                  <a:lnTo>
                    <a:pt x="16" y="68"/>
                  </a:lnTo>
                  <a:lnTo>
                    <a:pt x="13" y="56"/>
                  </a:lnTo>
                  <a:lnTo>
                    <a:pt x="7" y="56"/>
                  </a:lnTo>
                  <a:lnTo>
                    <a:pt x="0" y="41"/>
                  </a:lnTo>
                  <a:lnTo>
                    <a:pt x="3" y="30"/>
                  </a:lnTo>
                  <a:lnTo>
                    <a:pt x="2" y="25"/>
                  </a:lnTo>
                  <a:lnTo>
                    <a:pt x="13" y="20"/>
                  </a:lnTo>
                  <a:lnTo>
                    <a:pt x="17" y="1"/>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221" name="Freeform 220"/>
            <p:cNvSpPr>
              <a:spLocks/>
            </p:cNvSpPr>
            <p:nvPr/>
          </p:nvSpPr>
          <p:spPr bwMode="auto">
            <a:xfrm>
              <a:off x="3054239" y="3896312"/>
              <a:ext cx="33063" cy="29512"/>
            </a:xfrm>
            <a:custGeom>
              <a:avLst/>
              <a:gdLst>
                <a:gd name="T0" fmla="*/ 6 w 20"/>
                <a:gd name="T1" fmla="*/ 3 h 19"/>
                <a:gd name="T2" fmla="*/ 16 w 20"/>
                <a:gd name="T3" fmla="*/ 0 h 19"/>
                <a:gd name="T4" fmla="*/ 20 w 20"/>
                <a:gd name="T5" fmla="*/ 1 h 19"/>
                <a:gd name="T6" fmla="*/ 19 w 20"/>
                <a:gd name="T7" fmla="*/ 16 h 19"/>
                <a:gd name="T8" fmla="*/ 3 w 20"/>
                <a:gd name="T9" fmla="*/ 19 h 19"/>
                <a:gd name="T10" fmla="*/ 0 w 20"/>
                <a:gd name="T11" fmla="*/ 17 h 19"/>
                <a:gd name="T12" fmla="*/ 6 w 20"/>
                <a:gd name="T13" fmla="*/ 11 h 19"/>
                <a:gd name="T14" fmla="*/ 6 w 20"/>
                <a:gd name="T15" fmla="*/ 3 h 1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0" h="19">
                  <a:moveTo>
                    <a:pt x="6" y="3"/>
                  </a:moveTo>
                  <a:lnTo>
                    <a:pt x="16" y="0"/>
                  </a:lnTo>
                  <a:lnTo>
                    <a:pt x="20" y="1"/>
                  </a:lnTo>
                  <a:lnTo>
                    <a:pt x="19" y="16"/>
                  </a:lnTo>
                  <a:lnTo>
                    <a:pt x="3" y="19"/>
                  </a:lnTo>
                  <a:lnTo>
                    <a:pt x="0" y="17"/>
                  </a:lnTo>
                  <a:lnTo>
                    <a:pt x="6" y="11"/>
                  </a:lnTo>
                  <a:lnTo>
                    <a:pt x="6" y="3"/>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222" name="Freeform 221"/>
            <p:cNvSpPr>
              <a:spLocks/>
            </p:cNvSpPr>
            <p:nvPr/>
          </p:nvSpPr>
          <p:spPr bwMode="auto">
            <a:xfrm>
              <a:off x="3246004" y="5219689"/>
              <a:ext cx="148783" cy="155326"/>
            </a:xfrm>
            <a:custGeom>
              <a:avLst/>
              <a:gdLst>
                <a:gd name="T0" fmla="*/ 3 w 90"/>
                <a:gd name="T1" fmla="*/ 2 h 100"/>
                <a:gd name="T2" fmla="*/ 14 w 90"/>
                <a:gd name="T3" fmla="*/ 0 h 100"/>
                <a:gd name="T4" fmla="*/ 35 w 90"/>
                <a:gd name="T5" fmla="*/ 16 h 100"/>
                <a:gd name="T6" fmla="*/ 41 w 90"/>
                <a:gd name="T7" fmla="*/ 15 h 100"/>
                <a:gd name="T8" fmla="*/ 61 w 90"/>
                <a:gd name="T9" fmla="*/ 29 h 100"/>
                <a:gd name="T10" fmla="*/ 77 w 90"/>
                <a:gd name="T11" fmla="*/ 40 h 100"/>
                <a:gd name="T12" fmla="*/ 89 w 90"/>
                <a:gd name="T13" fmla="*/ 54 h 100"/>
                <a:gd name="T14" fmla="*/ 83 w 90"/>
                <a:gd name="T15" fmla="*/ 64 h 100"/>
                <a:gd name="T16" fmla="*/ 90 w 90"/>
                <a:gd name="T17" fmla="*/ 76 h 100"/>
                <a:gd name="T18" fmla="*/ 84 w 90"/>
                <a:gd name="T19" fmla="*/ 89 h 100"/>
                <a:gd name="T20" fmla="*/ 67 w 90"/>
                <a:gd name="T21" fmla="*/ 100 h 100"/>
                <a:gd name="T22" fmla="*/ 53 w 90"/>
                <a:gd name="T23" fmla="*/ 96 h 100"/>
                <a:gd name="T24" fmla="*/ 44 w 90"/>
                <a:gd name="T25" fmla="*/ 98 h 100"/>
                <a:gd name="T26" fmla="*/ 27 w 90"/>
                <a:gd name="T27" fmla="*/ 89 h 100"/>
                <a:gd name="T28" fmla="*/ 15 w 90"/>
                <a:gd name="T29" fmla="*/ 90 h 100"/>
                <a:gd name="T30" fmla="*/ 2 w 90"/>
                <a:gd name="T31" fmla="*/ 79 h 100"/>
                <a:gd name="T32" fmla="*/ 1 w 90"/>
                <a:gd name="T33" fmla="*/ 65 h 100"/>
                <a:gd name="T34" fmla="*/ 4 w 90"/>
                <a:gd name="T35" fmla="*/ 61 h 100"/>
                <a:gd name="T36" fmla="*/ 0 w 90"/>
                <a:gd name="T37" fmla="*/ 40 h 100"/>
                <a:gd name="T38" fmla="*/ 2 w 90"/>
                <a:gd name="T39" fmla="*/ 19 h 100"/>
                <a:gd name="T40" fmla="*/ 3 w 90"/>
                <a:gd name="T41" fmla="*/ 2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90" h="100">
                  <a:moveTo>
                    <a:pt x="3" y="2"/>
                  </a:moveTo>
                  <a:lnTo>
                    <a:pt x="14" y="0"/>
                  </a:lnTo>
                  <a:lnTo>
                    <a:pt x="35" y="16"/>
                  </a:lnTo>
                  <a:lnTo>
                    <a:pt x="41" y="15"/>
                  </a:lnTo>
                  <a:lnTo>
                    <a:pt x="61" y="29"/>
                  </a:lnTo>
                  <a:lnTo>
                    <a:pt x="77" y="40"/>
                  </a:lnTo>
                  <a:lnTo>
                    <a:pt x="89" y="54"/>
                  </a:lnTo>
                  <a:lnTo>
                    <a:pt x="83" y="64"/>
                  </a:lnTo>
                  <a:lnTo>
                    <a:pt x="90" y="76"/>
                  </a:lnTo>
                  <a:lnTo>
                    <a:pt x="84" y="89"/>
                  </a:lnTo>
                  <a:lnTo>
                    <a:pt x="67" y="100"/>
                  </a:lnTo>
                  <a:lnTo>
                    <a:pt x="53" y="96"/>
                  </a:lnTo>
                  <a:lnTo>
                    <a:pt x="44" y="98"/>
                  </a:lnTo>
                  <a:lnTo>
                    <a:pt x="27" y="89"/>
                  </a:lnTo>
                  <a:lnTo>
                    <a:pt x="15" y="90"/>
                  </a:lnTo>
                  <a:lnTo>
                    <a:pt x="2" y="79"/>
                  </a:lnTo>
                  <a:lnTo>
                    <a:pt x="1" y="65"/>
                  </a:lnTo>
                  <a:lnTo>
                    <a:pt x="4" y="61"/>
                  </a:lnTo>
                  <a:lnTo>
                    <a:pt x="0" y="40"/>
                  </a:lnTo>
                  <a:lnTo>
                    <a:pt x="2" y="19"/>
                  </a:lnTo>
                  <a:lnTo>
                    <a:pt x="3" y="2"/>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223" name="Freeform 222"/>
            <p:cNvSpPr>
              <a:spLocks/>
            </p:cNvSpPr>
            <p:nvPr/>
          </p:nvSpPr>
          <p:spPr bwMode="auto">
            <a:xfrm>
              <a:off x="1067160" y="2394310"/>
              <a:ext cx="79351" cy="38832"/>
            </a:xfrm>
            <a:custGeom>
              <a:avLst/>
              <a:gdLst>
                <a:gd name="T0" fmla="*/ 25 w 48"/>
                <a:gd name="T1" fmla="*/ 17 h 25"/>
                <a:gd name="T2" fmla="*/ 3 w 48"/>
                <a:gd name="T3" fmla="*/ 25 h 25"/>
                <a:gd name="T4" fmla="*/ 0 w 48"/>
                <a:gd name="T5" fmla="*/ 19 h 25"/>
                <a:gd name="T6" fmla="*/ 7 w 48"/>
                <a:gd name="T7" fmla="*/ 10 h 25"/>
                <a:gd name="T8" fmla="*/ 28 w 48"/>
                <a:gd name="T9" fmla="*/ 3 h 25"/>
                <a:gd name="T10" fmla="*/ 40 w 48"/>
                <a:gd name="T11" fmla="*/ 0 h 25"/>
                <a:gd name="T12" fmla="*/ 48 w 48"/>
                <a:gd name="T13" fmla="*/ 2 h 25"/>
                <a:gd name="T14" fmla="*/ 48 w 48"/>
                <a:gd name="T15" fmla="*/ 8 h 25"/>
                <a:gd name="T16" fmla="*/ 25 w 48"/>
                <a:gd name="T17" fmla="*/ 17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8" h="25">
                  <a:moveTo>
                    <a:pt x="25" y="17"/>
                  </a:moveTo>
                  <a:lnTo>
                    <a:pt x="3" y="25"/>
                  </a:lnTo>
                  <a:lnTo>
                    <a:pt x="0" y="19"/>
                  </a:lnTo>
                  <a:lnTo>
                    <a:pt x="7" y="10"/>
                  </a:lnTo>
                  <a:lnTo>
                    <a:pt x="28" y="3"/>
                  </a:lnTo>
                  <a:lnTo>
                    <a:pt x="40" y="0"/>
                  </a:lnTo>
                  <a:lnTo>
                    <a:pt x="48" y="2"/>
                  </a:lnTo>
                  <a:lnTo>
                    <a:pt x="48" y="8"/>
                  </a:lnTo>
                  <a:lnTo>
                    <a:pt x="25" y="17"/>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224" name="Freeform 209"/>
            <p:cNvSpPr>
              <a:spLocks/>
            </p:cNvSpPr>
            <p:nvPr/>
          </p:nvSpPr>
          <p:spPr bwMode="auto">
            <a:xfrm>
              <a:off x="720000" y="2012207"/>
              <a:ext cx="1127445" cy="492384"/>
            </a:xfrm>
            <a:custGeom>
              <a:avLst/>
              <a:gdLst>
                <a:gd name="T0" fmla="*/ 542 w 682"/>
                <a:gd name="T1" fmla="*/ 8 h 317"/>
                <a:gd name="T2" fmla="*/ 572 w 682"/>
                <a:gd name="T3" fmla="*/ 16 h 317"/>
                <a:gd name="T4" fmla="*/ 630 w 682"/>
                <a:gd name="T5" fmla="*/ 21 h 317"/>
                <a:gd name="T6" fmla="*/ 671 w 682"/>
                <a:gd name="T7" fmla="*/ 26 h 317"/>
                <a:gd name="T8" fmla="*/ 598 w 682"/>
                <a:gd name="T9" fmla="*/ 94 h 317"/>
                <a:gd name="T10" fmla="*/ 501 w 682"/>
                <a:gd name="T11" fmla="*/ 207 h 317"/>
                <a:gd name="T12" fmla="*/ 529 w 682"/>
                <a:gd name="T13" fmla="*/ 217 h 317"/>
                <a:gd name="T14" fmla="*/ 550 w 682"/>
                <a:gd name="T15" fmla="*/ 229 h 317"/>
                <a:gd name="T16" fmla="*/ 547 w 682"/>
                <a:gd name="T17" fmla="*/ 274 h 317"/>
                <a:gd name="T18" fmla="*/ 536 w 682"/>
                <a:gd name="T19" fmla="*/ 309 h 317"/>
                <a:gd name="T20" fmla="*/ 536 w 682"/>
                <a:gd name="T21" fmla="*/ 278 h 317"/>
                <a:gd name="T22" fmla="*/ 526 w 682"/>
                <a:gd name="T23" fmla="*/ 242 h 317"/>
                <a:gd name="T24" fmla="*/ 480 w 682"/>
                <a:gd name="T25" fmla="*/ 216 h 317"/>
                <a:gd name="T26" fmla="*/ 429 w 682"/>
                <a:gd name="T27" fmla="*/ 207 h 317"/>
                <a:gd name="T28" fmla="*/ 380 w 682"/>
                <a:gd name="T29" fmla="*/ 194 h 317"/>
                <a:gd name="T30" fmla="*/ 338 w 682"/>
                <a:gd name="T31" fmla="*/ 213 h 317"/>
                <a:gd name="T32" fmla="*/ 307 w 682"/>
                <a:gd name="T33" fmla="*/ 212 h 317"/>
                <a:gd name="T34" fmla="*/ 358 w 682"/>
                <a:gd name="T35" fmla="*/ 183 h 317"/>
                <a:gd name="T36" fmla="*/ 267 w 682"/>
                <a:gd name="T37" fmla="*/ 220 h 317"/>
                <a:gd name="T38" fmla="*/ 213 w 682"/>
                <a:gd name="T39" fmla="*/ 251 h 317"/>
                <a:gd name="T40" fmla="*/ 145 w 682"/>
                <a:gd name="T41" fmla="*/ 276 h 317"/>
                <a:gd name="T42" fmla="*/ 95 w 682"/>
                <a:gd name="T43" fmla="*/ 292 h 317"/>
                <a:gd name="T44" fmla="*/ 32 w 682"/>
                <a:gd name="T45" fmla="*/ 311 h 317"/>
                <a:gd name="T46" fmla="*/ 28 w 682"/>
                <a:gd name="T47" fmla="*/ 304 h 317"/>
                <a:gd name="T48" fmla="*/ 98 w 682"/>
                <a:gd name="T49" fmla="*/ 285 h 317"/>
                <a:gd name="T50" fmla="*/ 155 w 682"/>
                <a:gd name="T51" fmla="*/ 261 h 317"/>
                <a:gd name="T52" fmla="*/ 213 w 682"/>
                <a:gd name="T53" fmla="*/ 228 h 317"/>
                <a:gd name="T54" fmla="*/ 172 w 682"/>
                <a:gd name="T55" fmla="*/ 238 h 317"/>
                <a:gd name="T56" fmla="*/ 167 w 682"/>
                <a:gd name="T57" fmla="*/ 225 h 317"/>
                <a:gd name="T58" fmla="*/ 146 w 682"/>
                <a:gd name="T59" fmla="*/ 221 h 317"/>
                <a:gd name="T60" fmla="*/ 132 w 682"/>
                <a:gd name="T61" fmla="*/ 211 h 317"/>
                <a:gd name="T62" fmla="*/ 139 w 682"/>
                <a:gd name="T63" fmla="*/ 186 h 317"/>
                <a:gd name="T64" fmla="*/ 183 w 682"/>
                <a:gd name="T65" fmla="*/ 157 h 317"/>
                <a:gd name="T66" fmla="*/ 220 w 682"/>
                <a:gd name="T67" fmla="*/ 149 h 317"/>
                <a:gd name="T68" fmla="*/ 270 w 682"/>
                <a:gd name="T69" fmla="*/ 136 h 317"/>
                <a:gd name="T70" fmla="*/ 295 w 682"/>
                <a:gd name="T71" fmla="*/ 117 h 317"/>
                <a:gd name="T72" fmla="*/ 256 w 682"/>
                <a:gd name="T73" fmla="*/ 125 h 317"/>
                <a:gd name="T74" fmla="*/ 213 w 682"/>
                <a:gd name="T75" fmla="*/ 119 h 317"/>
                <a:gd name="T76" fmla="*/ 246 w 682"/>
                <a:gd name="T77" fmla="*/ 93 h 317"/>
                <a:gd name="T78" fmla="*/ 286 w 682"/>
                <a:gd name="T79" fmla="*/ 93 h 317"/>
                <a:gd name="T80" fmla="*/ 313 w 682"/>
                <a:gd name="T81" fmla="*/ 74 h 317"/>
                <a:gd name="T82" fmla="*/ 305 w 682"/>
                <a:gd name="T83" fmla="*/ 52 h 317"/>
                <a:gd name="T84" fmla="*/ 380 w 682"/>
                <a:gd name="T85" fmla="*/ 34 h 317"/>
                <a:gd name="T86" fmla="*/ 439 w 682"/>
                <a:gd name="T87" fmla="*/ 16 h 317"/>
                <a:gd name="T88" fmla="*/ 519 w 682"/>
                <a:gd name="T89" fmla="*/ 0 h 3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682" h="317">
                  <a:moveTo>
                    <a:pt x="533" y="4"/>
                  </a:moveTo>
                  <a:lnTo>
                    <a:pt x="531" y="12"/>
                  </a:lnTo>
                  <a:lnTo>
                    <a:pt x="542" y="8"/>
                  </a:lnTo>
                  <a:lnTo>
                    <a:pt x="562" y="9"/>
                  </a:lnTo>
                  <a:lnTo>
                    <a:pt x="556" y="13"/>
                  </a:lnTo>
                  <a:lnTo>
                    <a:pt x="572" y="16"/>
                  </a:lnTo>
                  <a:lnTo>
                    <a:pt x="587" y="14"/>
                  </a:lnTo>
                  <a:lnTo>
                    <a:pt x="607" y="20"/>
                  </a:lnTo>
                  <a:lnTo>
                    <a:pt x="630" y="21"/>
                  </a:lnTo>
                  <a:lnTo>
                    <a:pt x="637" y="23"/>
                  </a:lnTo>
                  <a:lnTo>
                    <a:pt x="658" y="21"/>
                  </a:lnTo>
                  <a:lnTo>
                    <a:pt x="671" y="26"/>
                  </a:lnTo>
                  <a:lnTo>
                    <a:pt x="682" y="28"/>
                  </a:lnTo>
                  <a:lnTo>
                    <a:pt x="682" y="28"/>
                  </a:lnTo>
                  <a:lnTo>
                    <a:pt x="598" y="94"/>
                  </a:lnTo>
                  <a:lnTo>
                    <a:pt x="478" y="201"/>
                  </a:lnTo>
                  <a:lnTo>
                    <a:pt x="492" y="202"/>
                  </a:lnTo>
                  <a:lnTo>
                    <a:pt x="501" y="207"/>
                  </a:lnTo>
                  <a:lnTo>
                    <a:pt x="503" y="215"/>
                  </a:lnTo>
                  <a:lnTo>
                    <a:pt x="503" y="228"/>
                  </a:lnTo>
                  <a:lnTo>
                    <a:pt x="529" y="217"/>
                  </a:lnTo>
                  <a:lnTo>
                    <a:pt x="549" y="211"/>
                  </a:lnTo>
                  <a:lnTo>
                    <a:pt x="548" y="221"/>
                  </a:lnTo>
                  <a:lnTo>
                    <a:pt x="550" y="229"/>
                  </a:lnTo>
                  <a:lnTo>
                    <a:pt x="555" y="238"/>
                  </a:lnTo>
                  <a:lnTo>
                    <a:pt x="552" y="252"/>
                  </a:lnTo>
                  <a:lnTo>
                    <a:pt x="547" y="274"/>
                  </a:lnTo>
                  <a:lnTo>
                    <a:pt x="562" y="287"/>
                  </a:lnTo>
                  <a:lnTo>
                    <a:pt x="552" y="299"/>
                  </a:lnTo>
                  <a:lnTo>
                    <a:pt x="536" y="309"/>
                  </a:lnTo>
                  <a:lnTo>
                    <a:pt x="533" y="301"/>
                  </a:lnTo>
                  <a:lnTo>
                    <a:pt x="525" y="295"/>
                  </a:lnTo>
                  <a:lnTo>
                    <a:pt x="536" y="278"/>
                  </a:lnTo>
                  <a:lnTo>
                    <a:pt x="530" y="262"/>
                  </a:lnTo>
                  <a:lnTo>
                    <a:pt x="539" y="244"/>
                  </a:lnTo>
                  <a:lnTo>
                    <a:pt x="526" y="242"/>
                  </a:lnTo>
                  <a:lnTo>
                    <a:pt x="503" y="242"/>
                  </a:lnTo>
                  <a:lnTo>
                    <a:pt x="491" y="236"/>
                  </a:lnTo>
                  <a:lnTo>
                    <a:pt x="480" y="216"/>
                  </a:lnTo>
                  <a:lnTo>
                    <a:pt x="470" y="212"/>
                  </a:lnTo>
                  <a:lnTo>
                    <a:pt x="451" y="205"/>
                  </a:lnTo>
                  <a:lnTo>
                    <a:pt x="429" y="207"/>
                  </a:lnTo>
                  <a:lnTo>
                    <a:pt x="409" y="198"/>
                  </a:lnTo>
                  <a:lnTo>
                    <a:pt x="401" y="190"/>
                  </a:lnTo>
                  <a:lnTo>
                    <a:pt x="380" y="194"/>
                  </a:lnTo>
                  <a:lnTo>
                    <a:pt x="369" y="207"/>
                  </a:lnTo>
                  <a:lnTo>
                    <a:pt x="359" y="209"/>
                  </a:lnTo>
                  <a:lnTo>
                    <a:pt x="338" y="213"/>
                  </a:lnTo>
                  <a:lnTo>
                    <a:pt x="318" y="219"/>
                  </a:lnTo>
                  <a:lnTo>
                    <a:pt x="297" y="223"/>
                  </a:lnTo>
                  <a:lnTo>
                    <a:pt x="307" y="212"/>
                  </a:lnTo>
                  <a:lnTo>
                    <a:pt x="335" y="193"/>
                  </a:lnTo>
                  <a:lnTo>
                    <a:pt x="357" y="187"/>
                  </a:lnTo>
                  <a:lnTo>
                    <a:pt x="358" y="183"/>
                  </a:lnTo>
                  <a:lnTo>
                    <a:pt x="328" y="193"/>
                  </a:lnTo>
                  <a:lnTo>
                    <a:pt x="303" y="206"/>
                  </a:lnTo>
                  <a:lnTo>
                    <a:pt x="267" y="220"/>
                  </a:lnTo>
                  <a:lnTo>
                    <a:pt x="267" y="229"/>
                  </a:lnTo>
                  <a:lnTo>
                    <a:pt x="238" y="243"/>
                  </a:lnTo>
                  <a:lnTo>
                    <a:pt x="213" y="251"/>
                  </a:lnTo>
                  <a:lnTo>
                    <a:pt x="192" y="257"/>
                  </a:lnTo>
                  <a:lnTo>
                    <a:pt x="179" y="266"/>
                  </a:lnTo>
                  <a:lnTo>
                    <a:pt x="145" y="276"/>
                  </a:lnTo>
                  <a:lnTo>
                    <a:pt x="130" y="285"/>
                  </a:lnTo>
                  <a:lnTo>
                    <a:pt x="104" y="294"/>
                  </a:lnTo>
                  <a:lnTo>
                    <a:pt x="95" y="292"/>
                  </a:lnTo>
                  <a:lnTo>
                    <a:pt x="75" y="298"/>
                  </a:lnTo>
                  <a:lnTo>
                    <a:pt x="52" y="304"/>
                  </a:lnTo>
                  <a:lnTo>
                    <a:pt x="32" y="311"/>
                  </a:lnTo>
                  <a:lnTo>
                    <a:pt x="0" y="317"/>
                  </a:lnTo>
                  <a:lnTo>
                    <a:pt x="1" y="313"/>
                  </a:lnTo>
                  <a:lnTo>
                    <a:pt x="28" y="304"/>
                  </a:lnTo>
                  <a:lnTo>
                    <a:pt x="49" y="298"/>
                  </a:lnTo>
                  <a:lnTo>
                    <a:pt x="77" y="287"/>
                  </a:lnTo>
                  <a:lnTo>
                    <a:pt x="98" y="285"/>
                  </a:lnTo>
                  <a:lnTo>
                    <a:pt x="114" y="277"/>
                  </a:lnTo>
                  <a:lnTo>
                    <a:pt x="148" y="265"/>
                  </a:lnTo>
                  <a:lnTo>
                    <a:pt x="155" y="261"/>
                  </a:lnTo>
                  <a:lnTo>
                    <a:pt x="174" y="254"/>
                  </a:lnTo>
                  <a:lnTo>
                    <a:pt x="192" y="239"/>
                  </a:lnTo>
                  <a:lnTo>
                    <a:pt x="213" y="228"/>
                  </a:lnTo>
                  <a:lnTo>
                    <a:pt x="189" y="234"/>
                  </a:lnTo>
                  <a:lnTo>
                    <a:pt x="188" y="231"/>
                  </a:lnTo>
                  <a:lnTo>
                    <a:pt x="172" y="238"/>
                  </a:lnTo>
                  <a:lnTo>
                    <a:pt x="173" y="228"/>
                  </a:lnTo>
                  <a:lnTo>
                    <a:pt x="161" y="235"/>
                  </a:lnTo>
                  <a:lnTo>
                    <a:pt x="167" y="225"/>
                  </a:lnTo>
                  <a:lnTo>
                    <a:pt x="143" y="233"/>
                  </a:lnTo>
                  <a:lnTo>
                    <a:pt x="134" y="233"/>
                  </a:lnTo>
                  <a:lnTo>
                    <a:pt x="146" y="221"/>
                  </a:lnTo>
                  <a:lnTo>
                    <a:pt x="157" y="214"/>
                  </a:lnTo>
                  <a:lnTo>
                    <a:pt x="156" y="207"/>
                  </a:lnTo>
                  <a:lnTo>
                    <a:pt x="132" y="211"/>
                  </a:lnTo>
                  <a:lnTo>
                    <a:pt x="131" y="202"/>
                  </a:lnTo>
                  <a:lnTo>
                    <a:pt x="126" y="197"/>
                  </a:lnTo>
                  <a:lnTo>
                    <a:pt x="139" y="186"/>
                  </a:lnTo>
                  <a:lnTo>
                    <a:pt x="138" y="178"/>
                  </a:lnTo>
                  <a:lnTo>
                    <a:pt x="158" y="167"/>
                  </a:lnTo>
                  <a:lnTo>
                    <a:pt x="183" y="157"/>
                  </a:lnTo>
                  <a:lnTo>
                    <a:pt x="201" y="147"/>
                  </a:lnTo>
                  <a:lnTo>
                    <a:pt x="214" y="146"/>
                  </a:lnTo>
                  <a:lnTo>
                    <a:pt x="220" y="149"/>
                  </a:lnTo>
                  <a:lnTo>
                    <a:pt x="243" y="140"/>
                  </a:lnTo>
                  <a:lnTo>
                    <a:pt x="252" y="142"/>
                  </a:lnTo>
                  <a:lnTo>
                    <a:pt x="270" y="136"/>
                  </a:lnTo>
                  <a:lnTo>
                    <a:pt x="279" y="127"/>
                  </a:lnTo>
                  <a:lnTo>
                    <a:pt x="275" y="124"/>
                  </a:lnTo>
                  <a:lnTo>
                    <a:pt x="295" y="117"/>
                  </a:lnTo>
                  <a:lnTo>
                    <a:pt x="286" y="117"/>
                  </a:lnTo>
                  <a:lnTo>
                    <a:pt x="266" y="121"/>
                  </a:lnTo>
                  <a:lnTo>
                    <a:pt x="256" y="125"/>
                  </a:lnTo>
                  <a:lnTo>
                    <a:pt x="251" y="121"/>
                  </a:lnTo>
                  <a:lnTo>
                    <a:pt x="228" y="123"/>
                  </a:lnTo>
                  <a:lnTo>
                    <a:pt x="213" y="119"/>
                  </a:lnTo>
                  <a:lnTo>
                    <a:pt x="218" y="111"/>
                  </a:lnTo>
                  <a:lnTo>
                    <a:pt x="215" y="101"/>
                  </a:lnTo>
                  <a:lnTo>
                    <a:pt x="246" y="93"/>
                  </a:lnTo>
                  <a:lnTo>
                    <a:pt x="289" y="84"/>
                  </a:lnTo>
                  <a:lnTo>
                    <a:pt x="300" y="84"/>
                  </a:lnTo>
                  <a:lnTo>
                    <a:pt x="286" y="93"/>
                  </a:lnTo>
                  <a:lnTo>
                    <a:pt x="316" y="92"/>
                  </a:lnTo>
                  <a:lnTo>
                    <a:pt x="320" y="81"/>
                  </a:lnTo>
                  <a:lnTo>
                    <a:pt x="313" y="74"/>
                  </a:lnTo>
                  <a:lnTo>
                    <a:pt x="317" y="65"/>
                  </a:lnTo>
                  <a:lnTo>
                    <a:pt x="315" y="58"/>
                  </a:lnTo>
                  <a:lnTo>
                    <a:pt x="305" y="52"/>
                  </a:lnTo>
                  <a:lnTo>
                    <a:pt x="327" y="43"/>
                  </a:lnTo>
                  <a:lnTo>
                    <a:pt x="351" y="42"/>
                  </a:lnTo>
                  <a:lnTo>
                    <a:pt x="380" y="34"/>
                  </a:lnTo>
                  <a:lnTo>
                    <a:pt x="397" y="26"/>
                  </a:lnTo>
                  <a:lnTo>
                    <a:pt x="423" y="18"/>
                  </a:lnTo>
                  <a:lnTo>
                    <a:pt x="439" y="16"/>
                  </a:lnTo>
                  <a:lnTo>
                    <a:pt x="475" y="8"/>
                  </a:lnTo>
                  <a:lnTo>
                    <a:pt x="485" y="9"/>
                  </a:lnTo>
                  <a:lnTo>
                    <a:pt x="519" y="0"/>
                  </a:lnTo>
                  <a:lnTo>
                    <a:pt x="533" y="4"/>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225" name="Freeform 210"/>
            <p:cNvSpPr>
              <a:spLocks/>
            </p:cNvSpPr>
            <p:nvPr/>
          </p:nvSpPr>
          <p:spPr bwMode="auto">
            <a:xfrm>
              <a:off x="1449037" y="2659918"/>
              <a:ext cx="1654798" cy="778183"/>
            </a:xfrm>
            <a:custGeom>
              <a:avLst/>
              <a:gdLst>
                <a:gd name="T0" fmla="*/ 595 w 1001"/>
                <a:gd name="T1" fmla="*/ 16 h 501"/>
                <a:gd name="T2" fmla="*/ 655 w 1001"/>
                <a:gd name="T3" fmla="*/ 28 h 501"/>
                <a:gd name="T4" fmla="*/ 701 w 1001"/>
                <a:gd name="T5" fmla="*/ 38 h 501"/>
                <a:gd name="T6" fmla="*/ 724 w 1001"/>
                <a:gd name="T7" fmla="*/ 58 h 501"/>
                <a:gd name="T8" fmla="*/ 729 w 1001"/>
                <a:gd name="T9" fmla="*/ 64 h 501"/>
                <a:gd name="T10" fmla="*/ 733 w 1001"/>
                <a:gd name="T11" fmla="*/ 73 h 501"/>
                <a:gd name="T12" fmla="*/ 730 w 1001"/>
                <a:gd name="T13" fmla="*/ 131 h 501"/>
                <a:gd name="T14" fmla="*/ 712 w 1001"/>
                <a:gd name="T15" fmla="*/ 155 h 501"/>
                <a:gd name="T16" fmla="*/ 762 w 1001"/>
                <a:gd name="T17" fmla="*/ 144 h 501"/>
                <a:gd name="T18" fmla="*/ 788 w 1001"/>
                <a:gd name="T19" fmla="*/ 121 h 501"/>
                <a:gd name="T20" fmla="*/ 836 w 1001"/>
                <a:gd name="T21" fmla="*/ 110 h 501"/>
                <a:gd name="T22" fmla="*/ 896 w 1001"/>
                <a:gd name="T23" fmla="*/ 90 h 501"/>
                <a:gd name="T24" fmla="*/ 943 w 1001"/>
                <a:gd name="T25" fmla="*/ 80 h 501"/>
                <a:gd name="T26" fmla="*/ 984 w 1001"/>
                <a:gd name="T27" fmla="*/ 45 h 501"/>
                <a:gd name="T28" fmla="*/ 999 w 1001"/>
                <a:gd name="T29" fmla="*/ 87 h 501"/>
                <a:gd name="T30" fmla="*/ 940 w 1001"/>
                <a:gd name="T31" fmla="*/ 117 h 501"/>
                <a:gd name="T32" fmla="*/ 922 w 1001"/>
                <a:gd name="T33" fmla="*/ 155 h 501"/>
                <a:gd name="T34" fmla="*/ 930 w 1001"/>
                <a:gd name="T35" fmla="*/ 159 h 501"/>
                <a:gd name="T36" fmla="*/ 888 w 1001"/>
                <a:gd name="T37" fmla="*/ 166 h 501"/>
                <a:gd name="T38" fmla="*/ 892 w 1001"/>
                <a:gd name="T39" fmla="*/ 173 h 501"/>
                <a:gd name="T40" fmla="*/ 850 w 1001"/>
                <a:gd name="T41" fmla="*/ 183 h 501"/>
                <a:gd name="T42" fmla="*/ 830 w 1001"/>
                <a:gd name="T43" fmla="*/ 209 h 501"/>
                <a:gd name="T44" fmla="*/ 826 w 1001"/>
                <a:gd name="T45" fmla="*/ 217 h 501"/>
                <a:gd name="T46" fmla="*/ 801 w 1001"/>
                <a:gd name="T47" fmla="*/ 249 h 501"/>
                <a:gd name="T48" fmla="*/ 801 w 1001"/>
                <a:gd name="T49" fmla="*/ 219 h 501"/>
                <a:gd name="T50" fmla="*/ 796 w 1001"/>
                <a:gd name="T51" fmla="*/ 255 h 501"/>
                <a:gd name="T52" fmla="*/ 782 w 1001"/>
                <a:gd name="T53" fmla="*/ 300 h 501"/>
                <a:gd name="T54" fmla="*/ 729 w 1001"/>
                <a:gd name="T55" fmla="*/ 327 h 501"/>
                <a:gd name="T56" fmla="*/ 679 w 1001"/>
                <a:gd name="T57" fmla="*/ 369 h 501"/>
                <a:gd name="T58" fmla="*/ 680 w 1001"/>
                <a:gd name="T59" fmla="*/ 431 h 501"/>
                <a:gd name="T60" fmla="*/ 676 w 1001"/>
                <a:gd name="T61" fmla="*/ 486 h 501"/>
                <a:gd name="T62" fmla="*/ 654 w 1001"/>
                <a:gd name="T63" fmla="*/ 490 h 501"/>
                <a:gd name="T64" fmla="*/ 636 w 1001"/>
                <a:gd name="T65" fmla="*/ 443 h 501"/>
                <a:gd name="T66" fmla="*/ 624 w 1001"/>
                <a:gd name="T67" fmla="*/ 397 h 501"/>
                <a:gd name="T68" fmla="*/ 585 w 1001"/>
                <a:gd name="T69" fmla="*/ 391 h 501"/>
                <a:gd name="T70" fmla="*/ 528 w 1001"/>
                <a:gd name="T71" fmla="*/ 396 h 501"/>
                <a:gd name="T72" fmla="*/ 526 w 1001"/>
                <a:gd name="T73" fmla="*/ 417 h 501"/>
                <a:gd name="T74" fmla="*/ 489 w 1001"/>
                <a:gd name="T75" fmla="*/ 406 h 501"/>
                <a:gd name="T76" fmla="*/ 434 w 1001"/>
                <a:gd name="T77" fmla="*/ 410 h 501"/>
                <a:gd name="T78" fmla="*/ 376 w 1001"/>
                <a:gd name="T79" fmla="*/ 454 h 501"/>
                <a:gd name="T80" fmla="*/ 366 w 1001"/>
                <a:gd name="T81" fmla="*/ 486 h 501"/>
                <a:gd name="T82" fmla="*/ 339 w 1001"/>
                <a:gd name="T83" fmla="*/ 450 h 501"/>
                <a:gd name="T84" fmla="*/ 313 w 1001"/>
                <a:gd name="T85" fmla="*/ 404 h 501"/>
                <a:gd name="T86" fmla="*/ 262 w 1001"/>
                <a:gd name="T87" fmla="*/ 408 h 501"/>
                <a:gd name="T88" fmla="*/ 244 w 1001"/>
                <a:gd name="T89" fmla="*/ 370 h 501"/>
                <a:gd name="T90" fmla="*/ 193 w 1001"/>
                <a:gd name="T91" fmla="*/ 371 h 501"/>
                <a:gd name="T92" fmla="*/ 102 w 1001"/>
                <a:gd name="T93" fmla="*/ 343 h 501"/>
                <a:gd name="T94" fmla="*/ 53 w 1001"/>
                <a:gd name="T95" fmla="*/ 324 h 501"/>
                <a:gd name="T96" fmla="*/ 33 w 1001"/>
                <a:gd name="T97" fmla="*/ 309 h 501"/>
                <a:gd name="T98" fmla="*/ 8 w 1001"/>
                <a:gd name="T99" fmla="*/ 272 h 501"/>
                <a:gd name="T100" fmla="*/ 0 w 1001"/>
                <a:gd name="T101" fmla="*/ 214 h 501"/>
                <a:gd name="T102" fmla="*/ 23 w 1001"/>
                <a:gd name="T103" fmla="*/ 151 h 501"/>
                <a:gd name="T104" fmla="*/ 69 w 1001"/>
                <a:gd name="T105" fmla="*/ 79 h 501"/>
                <a:gd name="T106" fmla="*/ 94 w 1001"/>
                <a:gd name="T107" fmla="*/ 21 h 501"/>
                <a:gd name="T108" fmla="*/ 124 w 1001"/>
                <a:gd name="T109" fmla="*/ 25 h 501"/>
                <a:gd name="T110" fmla="*/ 239 w 1001"/>
                <a:gd name="T111" fmla="*/ 8 h 501"/>
                <a:gd name="T112" fmla="*/ 432 w 1001"/>
                <a:gd name="T113" fmla="*/ 8 h 501"/>
                <a:gd name="T114" fmla="*/ 579 w 1001"/>
                <a:gd name="T115" fmla="*/ 0 h 5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001" h="501">
                  <a:moveTo>
                    <a:pt x="584" y="0"/>
                  </a:moveTo>
                  <a:lnTo>
                    <a:pt x="582" y="11"/>
                  </a:lnTo>
                  <a:lnTo>
                    <a:pt x="585" y="15"/>
                  </a:lnTo>
                  <a:lnTo>
                    <a:pt x="595" y="16"/>
                  </a:lnTo>
                  <a:lnTo>
                    <a:pt x="610" y="19"/>
                  </a:lnTo>
                  <a:lnTo>
                    <a:pt x="623" y="26"/>
                  </a:lnTo>
                  <a:lnTo>
                    <a:pt x="637" y="23"/>
                  </a:lnTo>
                  <a:lnTo>
                    <a:pt x="655" y="28"/>
                  </a:lnTo>
                  <a:lnTo>
                    <a:pt x="660" y="28"/>
                  </a:lnTo>
                  <a:lnTo>
                    <a:pt x="677" y="22"/>
                  </a:lnTo>
                  <a:lnTo>
                    <a:pt x="689" y="30"/>
                  </a:lnTo>
                  <a:lnTo>
                    <a:pt x="701" y="38"/>
                  </a:lnTo>
                  <a:lnTo>
                    <a:pt x="711" y="44"/>
                  </a:lnTo>
                  <a:lnTo>
                    <a:pt x="721" y="51"/>
                  </a:lnTo>
                  <a:lnTo>
                    <a:pt x="721" y="56"/>
                  </a:lnTo>
                  <a:lnTo>
                    <a:pt x="724" y="58"/>
                  </a:lnTo>
                  <a:lnTo>
                    <a:pt x="722" y="60"/>
                  </a:lnTo>
                  <a:lnTo>
                    <a:pt x="726" y="61"/>
                  </a:lnTo>
                  <a:lnTo>
                    <a:pt x="730" y="59"/>
                  </a:lnTo>
                  <a:lnTo>
                    <a:pt x="729" y="64"/>
                  </a:lnTo>
                  <a:lnTo>
                    <a:pt x="731" y="67"/>
                  </a:lnTo>
                  <a:lnTo>
                    <a:pt x="735" y="67"/>
                  </a:lnTo>
                  <a:lnTo>
                    <a:pt x="737" y="69"/>
                  </a:lnTo>
                  <a:lnTo>
                    <a:pt x="733" y="73"/>
                  </a:lnTo>
                  <a:lnTo>
                    <a:pt x="747" y="83"/>
                  </a:lnTo>
                  <a:lnTo>
                    <a:pt x="743" y="101"/>
                  </a:lnTo>
                  <a:lnTo>
                    <a:pt x="739" y="119"/>
                  </a:lnTo>
                  <a:lnTo>
                    <a:pt x="730" y="131"/>
                  </a:lnTo>
                  <a:lnTo>
                    <a:pt x="718" y="142"/>
                  </a:lnTo>
                  <a:lnTo>
                    <a:pt x="712" y="150"/>
                  </a:lnTo>
                  <a:lnTo>
                    <a:pt x="711" y="152"/>
                  </a:lnTo>
                  <a:lnTo>
                    <a:pt x="712" y="155"/>
                  </a:lnTo>
                  <a:lnTo>
                    <a:pt x="716" y="158"/>
                  </a:lnTo>
                  <a:lnTo>
                    <a:pt x="720" y="158"/>
                  </a:lnTo>
                  <a:lnTo>
                    <a:pt x="744" y="147"/>
                  </a:lnTo>
                  <a:lnTo>
                    <a:pt x="762" y="144"/>
                  </a:lnTo>
                  <a:lnTo>
                    <a:pt x="788" y="133"/>
                  </a:lnTo>
                  <a:lnTo>
                    <a:pt x="789" y="132"/>
                  </a:lnTo>
                  <a:lnTo>
                    <a:pt x="789" y="125"/>
                  </a:lnTo>
                  <a:lnTo>
                    <a:pt x="788" y="121"/>
                  </a:lnTo>
                  <a:lnTo>
                    <a:pt x="797" y="118"/>
                  </a:lnTo>
                  <a:lnTo>
                    <a:pt x="813" y="118"/>
                  </a:lnTo>
                  <a:lnTo>
                    <a:pt x="828" y="118"/>
                  </a:lnTo>
                  <a:lnTo>
                    <a:pt x="836" y="110"/>
                  </a:lnTo>
                  <a:lnTo>
                    <a:pt x="839" y="108"/>
                  </a:lnTo>
                  <a:lnTo>
                    <a:pt x="862" y="93"/>
                  </a:lnTo>
                  <a:lnTo>
                    <a:pt x="870" y="90"/>
                  </a:lnTo>
                  <a:lnTo>
                    <a:pt x="896" y="90"/>
                  </a:lnTo>
                  <a:lnTo>
                    <a:pt x="926" y="90"/>
                  </a:lnTo>
                  <a:lnTo>
                    <a:pt x="929" y="84"/>
                  </a:lnTo>
                  <a:lnTo>
                    <a:pt x="935" y="83"/>
                  </a:lnTo>
                  <a:lnTo>
                    <a:pt x="943" y="80"/>
                  </a:lnTo>
                  <a:lnTo>
                    <a:pt x="952" y="71"/>
                  </a:lnTo>
                  <a:lnTo>
                    <a:pt x="962" y="55"/>
                  </a:lnTo>
                  <a:lnTo>
                    <a:pt x="980" y="40"/>
                  </a:lnTo>
                  <a:lnTo>
                    <a:pt x="984" y="45"/>
                  </a:lnTo>
                  <a:lnTo>
                    <a:pt x="996" y="42"/>
                  </a:lnTo>
                  <a:lnTo>
                    <a:pt x="1001" y="48"/>
                  </a:lnTo>
                  <a:lnTo>
                    <a:pt x="992" y="75"/>
                  </a:lnTo>
                  <a:lnTo>
                    <a:pt x="999" y="87"/>
                  </a:lnTo>
                  <a:lnTo>
                    <a:pt x="999" y="94"/>
                  </a:lnTo>
                  <a:lnTo>
                    <a:pt x="979" y="103"/>
                  </a:lnTo>
                  <a:lnTo>
                    <a:pt x="959" y="111"/>
                  </a:lnTo>
                  <a:lnTo>
                    <a:pt x="940" y="117"/>
                  </a:lnTo>
                  <a:lnTo>
                    <a:pt x="927" y="129"/>
                  </a:lnTo>
                  <a:lnTo>
                    <a:pt x="923" y="133"/>
                  </a:lnTo>
                  <a:lnTo>
                    <a:pt x="920" y="144"/>
                  </a:lnTo>
                  <a:lnTo>
                    <a:pt x="922" y="155"/>
                  </a:lnTo>
                  <a:lnTo>
                    <a:pt x="929" y="156"/>
                  </a:lnTo>
                  <a:lnTo>
                    <a:pt x="929" y="148"/>
                  </a:lnTo>
                  <a:lnTo>
                    <a:pt x="933" y="153"/>
                  </a:lnTo>
                  <a:lnTo>
                    <a:pt x="930" y="159"/>
                  </a:lnTo>
                  <a:lnTo>
                    <a:pt x="917" y="162"/>
                  </a:lnTo>
                  <a:lnTo>
                    <a:pt x="909" y="162"/>
                  </a:lnTo>
                  <a:lnTo>
                    <a:pt x="896" y="165"/>
                  </a:lnTo>
                  <a:lnTo>
                    <a:pt x="888" y="166"/>
                  </a:lnTo>
                  <a:lnTo>
                    <a:pt x="878" y="167"/>
                  </a:lnTo>
                  <a:lnTo>
                    <a:pt x="862" y="173"/>
                  </a:lnTo>
                  <a:lnTo>
                    <a:pt x="888" y="169"/>
                  </a:lnTo>
                  <a:lnTo>
                    <a:pt x="892" y="173"/>
                  </a:lnTo>
                  <a:lnTo>
                    <a:pt x="867" y="179"/>
                  </a:lnTo>
                  <a:lnTo>
                    <a:pt x="856" y="179"/>
                  </a:lnTo>
                  <a:lnTo>
                    <a:pt x="857" y="177"/>
                  </a:lnTo>
                  <a:lnTo>
                    <a:pt x="850" y="183"/>
                  </a:lnTo>
                  <a:lnTo>
                    <a:pt x="855" y="183"/>
                  </a:lnTo>
                  <a:lnTo>
                    <a:pt x="847" y="198"/>
                  </a:lnTo>
                  <a:lnTo>
                    <a:pt x="830" y="214"/>
                  </a:lnTo>
                  <a:lnTo>
                    <a:pt x="830" y="209"/>
                  </a:lnTo>
                  <a:lnTo>
                    <a:pt x="827" y="208"/>
                  </a:lnTo>
                  <a:lnTo>
                    <a:pt x="823" y="203"/>
                  </a:lnTo>
                  <a:lnTo>
                    <a:pt x="823" y="214"/>
                  </a:lnTo>
                  <a:lnTo>
                    <a:pt x="826" y="217"/>
                  </a:lnTo>
                  <a:lnTo>
                    <a:pt x="824" y="225"/>
                  </a:lnTo>
                  <a:lnTo>
                    <a:pt x="817" y="233"/>
                  </a:lnTo>
                  <a:lnTo>
                    <a:pt x="802" y="250"/>
                  </a:lnTo>
                  <a:lnTo>
                    <a:pt x="801" y="249"/>
                  </a:lnTo>
                  <a:lnTo>
                    <a:pt x="810" y="235"/>
                  </a:lnTo>
                  <a:lnTo>
                    <a:pt x="804" y="227"/>
                  </a:lnTo>
                  <a:lnTo>
                    <a:pt x="807" y="210"/>
                  </a:lnTo>
                  <a:lnTo>
                    <a:pt x="801" y="219"/>
                  </a:lnTo>
                  <a:lnTo>
                    <a:pt x="801" y="232"/>
                  </a:lnTo>
                  <a:lnTo>
                    <a:pt x="791" y="229"/>
                  </a:lnTo>
                  <a:lnTo>
                    <a:pt x="800" y="235"/>
                  </a:lnTo>
                  <a:lnTo>
                    <a:pt x="796" y="255"/>
                  </a:lnTo>
                  <a:lnTo>
                    <a:pt x="800" y="256"/>
                  </a:lnTo>
                  <a:lnTo>
                    <a:pt x="800" y="264"/>
                  </a:lnTo>
                  <a:lnTo>
                    <a:pt x="797" y="284"/>
                  </a:lnTo>
                  <a:lnTo>
                    <a:pt x="782" y="300"/>
                  </a:lnTo>
                  <a:lnTo>
                    <a:pt x="763" y="306"/>
                  </a:lnTo>
                  <a:lnTo>
                    <a:pt x="748" y="318"/>
                  </a:lnTo>
                  <a:lnTo>
                    <a:pt x="739" y="319"/>
                  </a:lnTo>
                  <a:lnTo>
                    <a:pt x="729" y="327"/>
                  </a:lnTo>
                  <a:lnTo>
                    <a:pt x="725" y="334"/>
                  </a:lnTo>
                  <a:lnTo>
                    <a:pt x="702" y="347"/>
                  </a:lnTo>
                  <a:lnTo>
                    <a:pt x="690" y="357"/>
                  </a:lnTo>
                  <a:lnTo>
                    <a:pt x="679" y="369"/>
                  </a:lnTo>
                  <a:lnTo>
                    <a:pt x="673" y="384"/>
                  </a:lnTo>
                  <a:lnTo>
                    <a:pt x="673" y="398"/>
                  </a:lnTo>
                  <a:lnTo>
                    <a:pt x="675" y="416"/>
                  </a:lnTo>
                  <a:lnTo>
                    <a:pt x="680" y="431"/>
                  </a:lnTo>
                  <a:lnTo>
                    <a:pt x="678" y="440"/>
                  </a:lnTo>
                  <a:lnTo>
                    <a:pt x="682" y="464"/>
                  </a:lnTo>
                  <a:lnTo>
                    <a:pt x="679" y="478"/>
                  </a:lnTo>
                  <a:lnTo>
                    <a:pt x="676" y="486"/>
                  </a:lnTo>
                  <a:lnTo>
                    <a:pt x="670" y="499"/>
                  </a:lnTo>
                  <a:lnTo>
                    <a:pt x="664" y="501"/>
                  </a:lnTo>
                  <a:lnTo>
                    <a:pt x="656" y="499"/>
                  </a:lnTo>
                  <a:lnTo>
                    <a:pt x="654" y="490"/>
                  </a:lnTo>
                  <a:lnTo>
                    <a:pt x="648" y="485"/>
                  </a:lnTo>
                  <a:lnTo>
                    <a:pt x="642" y="467"/>
                  </a:lnTo>
                  <a:lnTo>
                    <a:pt x="637" y="451"/>
                  </a:lnTo>
                  <a:lnTo>
                    <a:pt x="636" y="443"/>
                  </a:lnTo>
                  <a:lnTo>
                    <a:pt x="643" y="429"/>
                  </a:lnTo>
                  <a:lnTo>
                    <a:pt x="640" y="418"/>
                  </a:lnTo>
                  <a:lnTo>
                    <a:pt x="630" y="401"/>
                  </a:lnTo>
                  <a:lnTo>
                    <a:pt x="624" y="397"/>
                  </a:lnTo>
                  <a:lnTo>
                    <a:pt x="604" y="407"/>
                  </a:lnTo>
                  <a:lnTo>
                    <a:pt x="601" y="406"/>
                  </a:lnTo>
                  <a:lnTo>
                    <a:pt x="595" y="396"/>
                  </a:lnTo>
                  <a:lnTo>
                    <a:pt x="585" y="391"/>
                  </a:lnTo>
                  <a:lnTo>
                    <a:pt x="564" y="394"/>
                  </a:lnTo>
                  <a:lnTo>
                    <a:pt x="549" y="391"/>
                  </a:lnTo>
                  <a:lnTo>
                    <a:pt x="536" y="393"/>
                  </a:lnTo>
                  <a:lnTo>
                    <a:pt x="528" y="396"/>
                  </a:lnTo>
                  <a:lnTo>
                    <a:pt x="529" y="401"/>
                  </a:lnTo>
                  <a:lnTo>
                    <a:pt x="527" y="410"/>
                  </a:lnTo>
                  <a:lnTo>
                    <a:pt x="530" y="414"/>
                  </a:lnTo>
                  <a:lnTo>
                    <a:pt x="526" y="417"/>
                  </a:lnTo>
                  <a:lnTo>
                    <a:pt x="520" y="414"/>
                  </a:lnTo>
                  <a:lnTo>
                    <a:pt x="512" y="417"/>
                  </a:lnTo>
                  <a:lnTo>
                    <a:pt x="500" y="417"/>
                  </a:lnTo>
                  <a:lnTo>
                    <a:pt x="489" y="406"/>
                  </a:lnTo>
                  <a:lnTo>
                    <a:pt x="473" y="408"/>
                  </a:lnTo>
                  <a:lnTo>
                    <a:pt x="462" y="404"/>
                  </a:lnTo>
                  <a:lnTo>
                    <a:pt x="450" y="405"/>
                  </a:lnTo>
                  <a:lnTo>
                    <a:pt x="434" y="410"/>
                  </a:lnTo>
                  <a:lnTo>
                    <a:pt x="415" y="426"/>
                  </a:lnTo>
                  <a:lnTo>
                    <a:pt x="395" y="434"/>
                  </a:lnTo>
                  <a:lnTo>
                    <a:pt x="383" y="444"/>
                  </a:lnTo>
                  <a:lnTo>
                    <a:pt x="376" y="454"/>
                  </a:lnTo>
                  <a:lnTo>
                    <a:pt x="373" y="468"/>
                  </a:lnTo>
                  <a:lnTo>
                    <a:pt x="372" y="478"/>
                  </a:lnTo>
                  <a:lnTo>
                    <a:pt x="374" y="485"/>
                  </a:lnTo>
                  <a:lnTo>
                    <a:pt x="366" y="486"/>
                  </a:lnTo>
                  <a:lnTo>
                    <a:pt x="355" y="481"/>
                  </a:lnTo>
                  <a:lnTo>
                    <a:pt x="342" y="475"/>
                  </a:lnTo>
                  <a:lnTo>
                    <a:pt x="340" y="465"/>
                  </a:lnTo>
                  <a:lnTo>
                    <a:pt x="339" y="450"/>
                  </a:lnTo>
                  <a:lnTo>
                    <a:pt x="332" y="438"/>
                  </a:lnTo>
                  <a:lnTo>
                    <a:pt x="328" y="426"/>
                  </a:lnTo>
                  <a:lnTo>
                    <a:pt x="323" y="412"/>
                  </a:lnTo>
                  <a:lnTo>
                    <a:pt x="313" y="404"/>
                  </a:lnTo>
                  <a:lnTo>
                    <a:pt x="299" y="404"/>
                  </a:lnTo>
                  <a:lnTo>
                    <a:pt x="283" y="421"/>
                  </a:lnTo>
                  <a:lnTo>
                    <a:pt x="270" y="414"/>
                  </a:lnTo>
                  <a:lnTo>
                    <a:pt x="262" y="408"/>
                  </a:lnTo>
                  <a:lnTo>
                    <a:pt x="261" y="397"/>
                  </a:lnTo>
                  <a:lnTo>
                    <a:pt x="259" y="386"/>
                  </a:lnTo>
                  <a:lnTo>
                    <a:pt x="251" y="377"/>
                  </a:lnTo>
                  <a:lnTo>
                    <a:pt x="244" y="370"/>
                  </a:lnTo>
                  <a:lnTo>
                    <a:pt x="240" y="363"/>
                  </a:lnTo>
                  <a:lnTo>
                    <a:pt x="209" y="363"/>
                  </a:lnTo>
                  <a:lnTo>
                    <a:pt x="207" y="371"/>
                  </a:lnTo>
                  <a:lnTo>
                    <a:pt x="193" y="371"/>
                  </a:lnTo>
                  <a:lnTo>
                    <a:pt x="158" y="372"/>
                  </a:lnTo>
                  <a:lnTo>
                    <a:pt x="123" y="357"/>
                  </a:lnTo>
                  <a:lnTo>
                    <a:pt x="100" y="347"/>
                  </a:lnTo>
                  <a:lnTo>
                    <a:pt x="102" y="343"/>
                  </a:lnTo>
                  <a:lnTo>
                    <a:pt x="80" y="345"/>
                  </a:lnTo>
                  <a:lnTo>
                    <a:pt x="59" y="347"/>
                  </a:lnTo>
                  <a:lnTo>
                    <a:pt x="60" y="336"/>
                  </a:lnTo>
                  <a:lnTo>
                    <a:pt x="53" y="324"/>
                  </a:lnTo>
                  <a:lnTo>
                    <a:pt x="46" y="322"/>
                  </a:lnTo>
                  <a:lnTo>
                    <a:pt x="46" y="316"/>
                  </a:lnTo>
                  <a:lnTo>
                    <a:pt x="37" y="315"/>
                  </a:lnTo>
                  <a:lnTo>
                    <a:pt x="33" y="309"/>
                  </a:lnTo>
                  <a:lnTo>
                    <a:pt x="18" y="307"/>
                  </a:lnTo>
                  <a:lnTo>
                    <a:pt x="14" y="304"/>
                  </a:lnTo>
                  <a:lnTo>
                    <a:pt x="17" y="292"/>
                  </a:lnTo>
                  <a:lnTo>
                    <a:pt x="8" y="272"/>
                  </a:lnTo>
                  <a:lnTo>
                    <a:pt x="7" y="243"/>
                  </a:lnTo>
                  <a:lnTo>
                    <a:pt x="9" y="238"/>
                  </a:lnTo>
                  <a:lnTo>
                    <a:pt x="5" y="231"/>
                  </a:lnTo>
                  <a:lnTo>
                    <a:pt x="0" y="214"/>
                  </a:lnTo>
                  <a:lnTo>
                    <a:pt x="5" y="197"/>
                  </a:lnTo>
                  <a:lnTo>
                    <a:pt x="2" y="186"/>
                  </a:lnTo>
                  <a:lnTo>
                    <a:pt x="14" y="169"/>
                  </a:lnTo>
                  <a:lnTo>
                    <a:pt x="23" y="151"/>
                  </a:lnTo>
                  <a:lnTo>
                    <a:pt x="26" y="135"/>
                  </a:lnTo>
                  <a:lnTo>
                    <a:pt x="43" y="116"/>
                  </a:lnTo>
                  <a:lnTo>
                    <a:pt x="56" y="98"/>
                  </a:lnTo>
                  <a:lnTo>
                    <a:pt x="69" y="79"/>
                  </a:lnTo>
                  <a:lnTo>
                    <a:pt x="82" y="52"/>
                  </a:lnTo>
                  <a:lnTo>
                    <a:pt x="88" y="34"/>
                  </a:lnTo>
                  <a:lnTo>
                    <a:pt x="89" y="25"/>
                  </a:lnTo>
                  <a:lnTo>
                    <a:pt x="94" y="21"/>
                  </a:lnTo>
                  <a:lnTo>
                    <a:pt x="113" y="28"/>
                  </a:lnTo>
                  <a:lnTo>
                    <a:pt x="109" y="47"/>
                  </a:lnTo>
                  <a:lnTo>
                    <a:pt x="117" y="41"/>
                  </a:lnTo>
                  <a:lnTo>
                    <a:pt x="124" y="25"/>
                  </a:lnTo>
                  <a:lnTo>
                    <a:pt x="130" y="8"/>
                  </a:lnTo>
                  <a:lnTo>
                    <a:pt x="175" y="8"/>
                  </a:lnTo>
                  <a:lnTo>
                    <a:pt x="223" y="8"/>
                  </a:lnTo>
                  <a:lnTo>
                    <a:pt x="239" y="8"/>
                  </a:lnTo>
                  <a:lnTo>
                    <a:pt x="288" y="8"/>
                  </a:lnTo>
                  <a:lnTo>
                    <a:pt x="335" y="8"/>
                  </a:lnTo>
                  <a:lnTo>
                    <a:pt x="384" y="8"/>
                  </a:lnTo>
                  <a:lnTo>
                    <a:pt x="432" y="8"/>
                  </a:lnTo>
                  <a:lnTo>
                    <a:pt x="487" y="8"/>
                  </a:lnTo>
                  <a:lnTo>
                    <a:pt x="541" y="8"/>
                  </a:lnTo>
                  <a:lnTo>
                    <a:pt x="575" y="8"/>
                  </a:lnTo>
                  <a:lnTo>
                    <a:pt x="579" y="0"/>
                  </a:lnTo>
                  <a:lnTo>
                    <a:pt x="584"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226" name="Freeform 212"/>
            <p:cNvSpPr>
              <a:spLocks/>
            </p:cNvSpPr>
            <p:nvPr/>
          </p:nvSpPr>
          <p:spPr bwMode="auto">
            <a:xfrm>
              <a:off x="2708733" y="3855927"/>
              <a:ext cx="409980" cy="368122"/>
            </a:xfrm>
            <a:custGeom>
              <a:avLst/>
              <a:gdLst>
                <a:gd name="T0" fmla="*/ 39 w 248"/>
                <a:gd name="T1" fmla="*/ 13 h 237"/>
                <a:gd name="T2" fmla="*/ 33 w 248"/>
                <a:gd name="T3" fmla="*/ 24 h 237"/>
                <a:gd name="T4" fmla="*/ 23 w 248"/>
                <a:gd name="T5" fmla="*/ 47 h 237"/>
                <a:gd name="T6" fmla="*/ 38 w 248"/>
                <a:gd name="T7" fmla="*/ 62 h 237"/>
                <a:gd name="T8" fmla="*/ 37 w 248"/>
                <a:gd name="T9" fmla="*/ 40 h 237"/>
                <a:gd name="T10" fmla="*/ 61 w 248"/>
                <a:gd name="T11" fmla="*/ 16 h 237"/>
                <a:gd name="T12" fmla="*/ 65 w 248"/>
                <a:gd name="T13" fmla="*/ 0 h 237"/>
                <a:gd name="T14" fmla="*/ 84 w 248"/>
                <a:gd name="T15" fmla="*/ 15 h 237"/>
                <a:gd name="T16" fmla="*/ 95 w 248"/>
                <a:gd name="T17" fmla="*/ 33 h 237"/>
                <a:gd name="T18" fmla="*/ 131 w 248"/>
                <a:gd name="T19" fmla="*/ 31 h 237"/>
                <a:gd name="T20" fmla="*/ 155 w 248"/>
                <a:gd name="T21" fmla="*/ 43 h 237"/>
                <a:gd name="T22" fmla="*/ 166 w 248"/>
                <a:gd name="T23" fmla="*/ 31 h 237"/>
                <a:gd name="T24" fmla="*/ 211 w 248"/>
                <a:gd name="T25" fmla="*/ 30 h 237"/>
                <a:gd name="T26" fmla="*/ 201 w 248"/>
                <a:gd name="T27" fmla="*/ 46 h 237"/>
                <a:gd name="T28" fmla="*/ 229 w 248"/>
                <a:gd name="T29" fmla="*/ 58 h 237"/>
                <a:gd name="T30" fmla="*/ 241 w 248"/>
                <a:gd name="T31" fmla="*/ 74 h 237"/>
                <a:gd name="T32" fmla="*/ 233 w 248"/>
                <a:gd name="T33" fmla="*/ 91 h 237"/>
                <a:gd name="T34" fmla="*/ 237 w 248"/>
                <a:gd name="T35" fmla="*/ 106 h 237"/>
                <a:gd name="T36" fmla="*/ 221 w 248"/>
                <a:gd name="T37" fmla="*/ 113 h 237"/>
                <a:gd name="T38" fmla="*/ 216 w 248"/>
                <a:gd name="T39" fmla="*/ 129 h 237"/>
                <a:gd name="T40" fmla="*/ 230 w 248"/>
                <a:gd name="T41" fmla="*/ 150 h 237"/>
                <a:gd name="T42" fmla="*/ 202 w 248"/>
                <a:gd name="T43" fmla="*/ 166 h 237"/>
                <a:gd name="T44" fmla="*/ 184 w 248"/>
                <a:gd name="T45" fmla="*/ 174 h 237"/>
                <a:gd name="T46" fmla="*/ 156 w 248"/>
                <a:gd name="T47" fmla="*/ 166 h 237"/>
                <a:gd name="T48" fmla="*/ 160 w 248"/>
                <a:gd name="T49" fmla="*/ 173 h 237"/>
                <a:gd name="T50" fmla="*/ 162 w 248"/>
                <a:gd name="T51" fmla="*/ 201 h 237"/>
                <a:gd name="T52" fmla="*/ 178 w 248"/>
                <a:gd name="T53" fmla="*/ 207 h 237"/>
                <a:gd name="T54" fmla="*/ 163 w 248"/>
                <a:gd name="T55" fmla="*/ 221 h 237"/>
                <a:gd name="T56" fmla="*/ 142 w 248"/>
                <a:gd name="T57" fmla="*/ 230 h 237"/>
                <a:gd name="T58" fmla="*/ 124 w 248"/>
                <a:gd name="T59" fmla="*/ 237 h 237"/>
                <a:gd name="T60" fmla="*/ 108 w 248"/>
                <a:gd name="T61" fmla="*/ 206 h 237"/>
                <a:gd name="T62" fmla="*/ 97 w 248"/>
                <a:gd name="T63" fmla="*/ 194 h 237"/>
                <a:gd name="T64" fmla="*/ 106 w 248"/>
                <a:gd name="T65" fmla="*/ 179 h 237"/>
                <a:gd name="T66" fmla="*/ 97 w 248"/>
                <a:gd name="T67" fmla="*/ 159 h 237"/>
                <a:gd name="T68" fmla="*/ 103 w 248"/>
                <a:gd name="T69" fmla="*/ 137 h 237"/>
                <a:gd name="T70" fmla="*/ 101 w 248"/>
                <a:gd name="T71" fmla="*/ 122 h 237"/>
                <a:gd name="T72" fmla="*/ 77 w 248"/>
                <a:gd name="T73" fmla="*/ 123 h 237"/>
                <a:gd name="T74" fmla="*/ 57 w 248"/>
                <a:gd name="T75" fmla="*/ 108 h 237"/>
                <a:gd name="T76" fmla="*/ 23 w 248"/>
                <a:gd name="T77" fmla="*/ 107 h 237"/>
                <a:gd name="T78" fmla="*/ 14 w 248"/>
                <a:gd name="T79" fmla="*/ 98 h 237"/>
                <a:gd name="T80" fmla="*/ 16 w 248"/>
                <a:gd name="T81" fmla="*/ 86 h 237"/>
                <a:gd name="T82" fmla="*/ 11 w 248"/>
                <a:gd name="T83" fmla="*/ 73 h 237"/>
                <a:gd name="T84" fmla="*/ 0 w 248"/>
                <a:gd name="T85" fmla="*/ 62 h 237"/>
                <a:gd name="T86" fmla="*/ 9 w 248"/>
                <a:gd name="T87" fmla="*/ 35 h 237"/>
                <a:gd name="T88" fmla="*/ 22 w 248"/>
                <a:gd name="T89" fmla="*/ 22 h 237"/>
                <a:gd name="T90" fmla="*/ 40 w 248"/>
                <a:gd name="T91" fmla="*/ 8 h 2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248" h="237">
                  <a:moveTo>
                    <a:pt x="40" y="8"/>
                  </a:moveTo>
                  <a:lnTo>
                    <a:pt x="39" y="13"/>
                  </a:lnTo>
                  <a:lnTo>
                    <a:pt x="28" y="15"/>
                  </a:lnTo>
                  <a:lnTo>
                    <a:pt x="33" y="24"/>
                  </a:lnTo>
                  <a:lnTo>
                    <a:pt x="32" y="35"/>
                  </a:lnTo>
                  <a:lnTo>
                    <a:pt x="23" y="47"/>
                  </a:lnTo>
                  <a:lnTo>
                    <a:pt x="29" y="64"/>
                  </a:lnTo>
                  <a:lnTo>
                    <a:pt x="38" y="62"/>
                  </a:lnTo>
                  <a:lnTo>
                    <a:pt x="42" y="48"/>
                  </a:lnTo>
                  <a:lnTo>
                    <a:pt x="37" y="40"/>
                  </a:lnTo>
                  <a:lnTo>
                    <a:pt x="37" y="24"/>
                  </a:lnTo>
                  <a:lnTo>
                    <a:pt x="61" y="16"/>
                  </a:lnTo>
                  <a:lnTo>
                    <a:pt x="59" y="6"/>
                  </a:lnTo>
                  <a:lnTo>
                    <a:pt x="65" y="0"/>
                  </a:lnTo>
                  <a:lnTo>
                    <a:pt x="71" y="14"/>
                  </a:lnTo>
                  <a:lnTo>
                    <a:pt x="84" y="15"/>
                  </a:lnTo>
                  <a:lnTo>
                    <a:pt x="95" y="26"/>
                  </a:lnTo>
                  <a:lnTo>
                    <a:pt x="95" y="33"/>
                  </a:lnTo>
                  <a:lnTo>
                    <a:pt x="112" y="33"/>
                  </a:lnTo>
                  <a:lnTo>
                    <a:pt x="131" y="31"/>
                  </a:lnTo>
                  <a:lnTo>
                    <a:pt x="141" y="41"/>
                  </a:lnTo>
                  <a:lnTo>
                    <a:pt x="155" y="43"/>
                  </a:lnTo>
                  <a:lnTo>
                    <a:pt x="166" y="37"/>
                  </a:lnTo>
                  <a:lnTo>
                    <a:pt x="166" y="31"/>
                  </a:lnTo>
                  <a:lnTo>
                    <a:pt x="189" y="30"/>
                  </a:lnTo>
                  <a:lnTo>
                    <a:pt x="211" y="30"/>
                  </a:lnTo>
                  <a:lnTo>
                    <a:pt x="195" y="36"/>
                  </a:lnTo>
                  <a:lnTo>
                    <a:pt x="201" y="46"/>
                  </a:lnTo>
                  <a:lnTo>
                    <a:pt x="215" y="47"/>
                  </a:lnTo>
                  <a:lnTo>
                    <a:pt x="229" y="58"/>
                  </a:lnTo>
                  <a:lnTo>
                    <a:pt x="231" y="74"/>
                  </a:lnTo>
                  <a:lnTo>
                    <a:pt x="241" y="74"/>
                  </a:lnTo>
                  <a:lnTo>
                    <a:pt x="248" y="79"/>
                  </a:lnTo>
                  <a:lnTo>
                    <a:pt x="233" y="91"/>
                  </a:lnTo>
                  <a:lnTo>
                    <a:pt x="231" y="98"/>
                  </a:lnTo>
                  <a:lnTo>
                    <a:pt x="237" y="106"/>
                  </a:lnTo>
                  <a:lnTo>
                    <a:pt x="232" y="110"/>
                  </a:lnTo>
                  <a:lnTo>
                    <a:pt x="221" y="113"/>
                  </a:lnTo>
                  <a:lnTo>
                    <a:pt x="221" y="123"/>
                  </a:lnTo>
                  <a:lnTo>
                    <a:pt x="216" y="129"/>
                  </a:lnTo>
                  <a:lnTo>
                    <a:pt x="228" y="144"/>
                  </a:lnTo>
                  <a:lnTo>
                    <a:pt x="230" y="150"/>
                  </a:lnTo>
                  <a:lnTo>
                    <a:pt x="223" y="158"/>
                  </a:lnTo>
                  <a:lnTo>
                    <a:pt x="202" y="166"/>
                  </a:lnTo>
                  <a:lnTo>
                    <a:pt x="189" y="169"/>
                  </a:lnTo>
                  <a:lnTo>
                    <a:pt x="184" y="174"/>
                  </a:lnTo>
                  <a:lnTo>
                    <a:pt x="169" y="169"/>
                  </a:lnTo>
                  <a:lnTo>
                    <a:pt x="156" y="166"/>
                  </a:lnTo>
                  <a:lnTo>
                    <a:pt x="152" y="168"/>
                  </a:lnTo>
                  <a:lnTo>
                    <a:pt x="160" y="173"/>
                  </a:lnTo>
                  <a:lnTo>
                    <a:pt x="159" y="187"/>
                  </a:lnTo>
                  <a:lnTo>
                    <a:pt x="162" y="201"/>
                  </a:lnTo>
                  <a:lnTo>
                    <a:pt x="177" y="202"/>
                  </a:lnTo>
                  <a:lnTo>
                    <a:pt x="178" y="207"/>
                  </a:lnTo>
                  <a:lnTo>
                    <a:pt x="165" y="213"/>
                  </a:lnTo>
                  <a:lnTo>
                    <a:pt x="163" y="221"/>
                  </a:lnTo>
                  <a:lnTo>
                    <a:pt x="155" y="225"/>
                  </a:lnTo>
                  <a:lnTo>
                    <a:pt x="142" y="230"/>
                  </a:lnTo>
                  <a:lnTo>
                    <a:pt x="138" y="236"/>
                  </a:lnTo>
                  <a:lnTo>
                    <a:pt x="124" y="237"/>
                  </a:lnTo>
                  <a:lnTo>
                    <a:pt x="114" y="226"/>
                  </a:lnTo>
                  <a:lnTo>
                    <a:pt x="108" y="206"/>
                  </a:lnTo>
                  <a:lnTo>
                    <a:pt x="103" y="198"/>
                  </a:lnTo>
                  <a:lnTo>
                    <a:pt x="97" y="194"/>
                  </a:lnTo>
                  <a:lnTo>
                    <a:pt x="106" y="183"/>
                  </a:lnTo>
                  <a:lnTo>
                    <a:pt x="106" y="179"/>
                  </a:lnTo>
                  <a:lnTo>
                    <a:pt x="101" y="173"/>
                  </a:lnTo>
                  <a:lnTo>
                    <a:pt x="97" y="159"/>
                  </a:lnTo>
                  <a:lnTo>
                    <a:pt x="99" y="144"/>
                  </a:lnTo>
                  <a:lnTo>
                    <a:pt x="103" y="137"/>
                  </a:lnTo>
                  <a:lnTo>
                    <a:pt x="107" y="126"/>
                  </a:lnTo>
                  <a:lnTo>
                    <a:pt x="101" y="122"/>
                  </a:lnTo>
                  <a:lnTo>
                    <a:pt x="90" y="125"/>
                  </a:lnTo>
                  <a:lnTo>
                    <a:pt x="77" y="123"/>
                  </a:lnTo>
                  <a:lnTo>
                    <a:pt x="69" y="126"/>
                  </a:lnTo>
                  <a:lnTo>
                    <a:pt x="57" y="108"/>
                  </a:lnTo>
                  <a:lnTo>
                    <a:pt x="47" y="105"/>
                  </a:lnTo>
                  <a:lnTo>
                    <a:pt x="23" y="107"/>
                  </a:lnTo>
                  <a:lnTo>
                    <a:pt x="19" y="100"/>
                  </a:lnTo>
                  <a:lnTo>
                    <a:pt x="14" y="98"/>
                  </a:lnTo>
                  <a:lnTo>
                    <a:pt x="14" y="94"/>
                  </a:lnTo>
                  <a:lnTo>
                    <a:pt x="16" y="86"/>
                  </a:lnTo>
                  <a:lnTo>
                    <a:pt x="15" y="78"/>
                  </a:lnTo>
                  <a:lnTo>
                    <a:pt x="11" y="73"/>
                  </a:lnTo>
                  <a:lnTo>
                    <a:pt x="9" y="64"/>
                  </a:lnTo>
                  <a:lnTo>
                    <a:pt x="0" y="62"/>
                  </a:lnTo>
                  <a:lnTo>
                    <a:pt x="6" y="50"/>
                  </a:lnTo>
                  <a:lnTo>
                    <a:pt x="9" y="35"/>
                  </a:lnTo>
                  <a:lnTo>
                    <a:pt x="15" y="28"/>
                  </a:lnTo>
                  <a:lnTo>
                    <a:pt x="22" y="22"/>
                  </a:lnTo>
                  <a:lnTo>
                    <a:pt x="28" y="11"/>
                  </a:lnTo>
                  <a:lnTo>
                    <a:pt x="40" y="8"/>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grpSp>
      <p:grpSp>
        <p:nvGrpSpPr>
          <p:cNvPr id="11" name="Group 10"/>
          <p:cNvGrpSpPr/>
          <p:nvPr userDrawn="1"/>
        </p:nvGrpSpPr>
        <p:grpSpPr>
          <a:xfrm>
            <a:off x="7846494" y="2297639"/>
            <a:ext cx="2180155" cy="1875058"/>
            <a:chOff x="6167109" y="2473526"/>
            <a:chExt cx="3808844" cy="3275825"/>
          </a:xfrm>
          <a:solidFill>
            <a:srgbClr val="006287"/>
          </a:solidFill>
        </p:grpSpPr>
        <p:sp>
          <p:nvSpPr>
            <p:cNvPr id="144" name="Freeform 143"/>
            <p:cNvSpPr>
              <a:spLocks noEditPoints="1"/>
            </p:cNvSpPr>
            <p:nvPr/>
          </p:nvSpPr>
          <p:spPr bwMode="auto">
            <a:xfrm>
              <a:off x="8228579" y="4592173"/>
              <a:ext cx="1208449" cy="1060876"/>
            </a:xfrm>
            <a:custGeom>
              <a:avLst/>
              <a:gdLst>
                <a:gd name="T0" fmla="*/ 2629 w 2996"/>
                <a:gd name="T1" fmla="*/ 334 h 2800"/>
                <a:gd name="T2" fmla="*/ 2651 w 2996"/>
                <a:gd name="T3" fmla="*/ 521 h 2800"/>
                <a:gd name="T4" fmla="*/ 2668 w 2996"/>
                <a:gd name="T5" fmla="*/ 706 h 2800"/>
                <a:gd name="T6" fmla="*/ 2806 w 2996"/>
                <a:gd name="T7" fmla="*/ 849 h 2800"/>
                <a:gd name="T8" fmla="*/ 2893 w 2996"/>
                <a:gd name="T9" fmla="*/ 1012 h 2800"/>
                <a:gd name="T10" fmla="*/ 2961 w 2996"/>
                <a:gd name="T11" fmla="*/ 1174 h 2800"/>
                <a:gd name="T12" fmla="*/ 2955 w 2996"/>
                <a:gd name="T13" fmla="*/ 1413 h 2800"/>
                <a:gd name="T14" fmla="*/ 2851 w 2996"/>
                <a:gd name="T15" fmla="*/ 1675 h 2800"/>
                <a:gd name="T16" fmla="*/ 2654 w 2996"/>
                <a:gd name="T17" fmla="*/ 1904 h 2800"/>
                <a:gd name="T18" fmla="*/ 2448 w 2996"/>
                <a:gd name="T19" fmla="*/ 2127 h 2800"/>
                <a:gd name="T20" fmla="*/ 2290 w 2996"/>
                <a:gd name="T21" fmla="*/ 2305 h 2800"/>
                <a:gd name="T22" fmla="*/ 2014 w 2996"/>
                <a:gd name="T23" fmla="*/ 2412 h 2800"/>
                <a:gd name="T24" fmla="*/ 1930 w 2996"/>
                <a:gd name="T25" fmla="*/ 2332 h 2800"/>
                <a:gd name="T26" fmla="*/ 1719 w 2996"/>
                <a:gd name="T27" fmla="*/ 2350 h 2800"/>
                <a:gd name="T28" fmla="*/ 1669 w 2996"/>
                <a:gd name="T29" fmla="*/ 2167 h 2800"/>
                <a:gd name="T30" fmla="*/ 1641 w 2996"/>
                <a:gd name="T31" fmla="*/ 2018 h 2800"/>
                <a:gd name="T32" fmla="*/ 1600 w 2996"/>
                <a:gd name="T33" fmla="*/ 1996 h 2800"/>
                <a:gd name="T34" fmla="*/ 1521 w 2996"/>
                <a:gd name="T35" fmla="*/ 1993 h 2800"/>
                <a:gd name="T36" fmla="*/ 1427 w 2996"/>
                <a:gd name="T37" fmla="*/ 1919 h 2800"/>
                <a:gd name="T38" fmla="*/ 1303 w 2996"/>
                <a:gd name="T39" fmla="*/ 1814 h 2800"/>
                <a:gd name="T40" fmla="*/ 922 w 2996"/>
                <a:gd name="T41" fmla="*/ 1840 h 2800"/>
                <a:gd name="T42" fmla="*/ 664 w 2996"/>
                <a:gd name="T43" fmla="*/ 1942 h 2800"/>
                <a:gd name="T44" fmla="*/ 458 w 2996"/>
                <a:gd name="T45" fmla="*/ 1970 h 2800"/>
                <a:gd name="T46" fmla="*/ 274 w 2996"/>
                <a:gd name="T47" fmla="*/ 2025 h 2800"/>
                <a:gd name="T48" fmla="*/ 87 w 2996"/>
                <a:gd name="T49" fmla="*/ 2072 h 2800"/>
                <a:gd name="T50" fmla="*/ 59 w 2996"/>
                <a:gd name="T51" fmla="*/ 1942 h 2800"/>
                <a:gd name="T52" fmla="*/ 124 w 2996"/>
                <a:gd name="T53" fmla="*/ 1783 h 2800"/>
                <a:gd name="T54" fmla="*/ 123 w 2996"/>
                <a:gd name="T55" fmla="*/ 1544 h 2800"/>
                <a:gd name="T56" fmla="*/ 91 w 2996"/>
                <a:gd name="T57" fmla="*/ 1352 h 2800"/>
                <a:gd name="T58" fmla="*/ 138 w 2996"/>
                <a:gd name="T59" fmla="*/ 1298 h 2800"/>
                <a:gd name="T60" fmla="*/ 141 w 2996"/>
                <a:gd name="T61" fmla="*/ 1193 h 2800"/>
                <a:gd name="T62" fmla="*/ 189 w 2996"/>
                <a:gd name="T63" fmla="*/ 1055 h 2800"/>
                <a:gd name="T64" fmla="*/ 270 w 2996"/>
                <a:gd name="T65" fmla="*/ 950 h 2800"/>
                <a:gd name="T66" fmla="*/ 476 w 2996"/>
                <a:gd name="T67" fmla="*/ 848 h 2800"/>
                <a:gd name="T68" fmla="*/ 621 w 2996"/>
                <a:gd name="T69" fmla="*/ 798 h 2800"/>
                <a:gd name="T70" fmla="*/ 812 w 2996"/>
                <a:gd name="T71" fmla="*/ 730 h 2800"/>
                <a:gd name="T72" fmla="*/ 910 w 2996"/>
                <a:gd name="T73" fmla="*/ 561 h 2800"/>
                <a:gd name="T74" fmla="*/ 1008 w 2996"/>
                <a:gd name="T75" fmla="*/ 505 h 2800"/>
                <a:gd name="T76" fmla="*/ 1134 w 2996"/>
                <a:gd name="T77" fmla="*/ 375 h 2800"/>
                <a:gd name="T78" fmla="*/ 1232 w 2996"/>
                <a:gd name="T79" fmla="*/ 313 h 2800"/>
                <a:gd name="T80" fmla="*/ 1358 w 2996"/>
                <a:gd name="T81" fmla="*/ 307 h 2800"/>
                <a:gd name="T82" fmla="*/ 1476 w 2996"/>
                <a:gd name="T83" fmla="*/ 320 h 2800"/>
                <a:gd name="T84" fmla="*/ 1588 w 2996"/>
                <a:gd name="T85" fmla="*/ 159 h 2800"/>
                <a:gd name="T86" fmla="*/ 1743 w 2996"/>
                <a:gd name="T87" fmla="*/ 80 h 2800"/>
                <a:gd name="T88" fmla="*/ 1815 w 2996"/>
                <a:gd name="T89" fmla="*/ 95 h 2800"/>
                <a:gd name="T90" fmla="*/ 1988 w 2996"/>
                <a:gd name="T91" fmla="*/ 110 h 2800"/>
                <a:gd name="T92" fmla="*/ 2038 w 2996"/>
                <a:gd name="T93" fmla="*/ 189 h 2800"/>
                <a:gd name="T94" fmla="*/ 1954 w 2996"/>
                <a:gd name="T95" fmla="*/ 303 h 2800"/>
                <a:gd name="T96" fmla="*/ 2027 w 2996"/>
                <a:gd name="T97" fmla="*/ 443 h 2800"/>
                <a:gd name="T98" fmla="*/ 2161 w 2996"/>
                <a:gd name="T99" fmla="*/ 545 h 2800"/>
                <a:gd name="T100" fmla="*/ 2310 w 2996"/>
                <a:gd name="T101" fmla="*/ 525 h 2800"/>
                <a:gd name="T102" fmla="*/ 2381 w 2996"/>
                <a:gd name="T103" fmla="*/ 332 h 2800"/>
                <a:gd name="T104" fmla="*/ 2425 w 2996"/>
                <a:gd name="T105" fmla="*/ 177 h 2800"/>
                <a:gd name="T106" fmla="*/ 2466 w 2996"/>
                <a:gd name="T107" fmla="*/ 32 h 2800"/>
                <a:gd name="T108" fmla="*/ 2530 w 2996"/>
                <a:gd name="T109" fmla="*/ 105 h 2800"/>
                <a:gd name="T110" fmla="*/ 2540 w 2996"/>
                <a:gd name="T111" fmla="*/ 264 h 2800"/>
                <a:gd name="T112" fmla="*/ 2023 w 2996"/>
                <a:gd name="T113" fmla="*/ 2562 h 2800"/>
                <a:gd name="T114" fmla="*/ 1911 w 2996"/>
                <a:gd name="T115" fmla="*/ 2764 h 2800"/>
                <a:gd name="T116" fmla="*/ 1765 w 2996"/>
                <a:gd name="T117" fmla="*/ 2793 h 2800"/>
                <a:gd name="T118" fmla="*/ 1824 w 2996"/>
                <a:gd name="T119" fmla="*/ 2553 h 28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996" h="2800">
                  <a:moveTo>
                    <a:pt x="2540" y="264"/>
                  </a:moveTo>
                  <a:lnTo>
                    <a:pt x="2557" y="330"/>
                  </a:lnTo>
                  <a:lnTo>
                    <a:pt x="2610" y="298"/>
                  </a:lnTo>
                  <a:lnTo>
                    <a:pt x="2629" y="334"/>
                  </a:lnTo>
                  <a:lnTo>
                    <a:pt x="2659" y="368"/>
                  </a:lnTo>
                  <a:lnTo>
                    <a:pt x="2645" y="405"/>
                  </a:lnTo>
                  <a:lnTo>
                    <a:pt x="2647" y="478"/>
                  </a:lnTo>
                  <a:lnTo>
                    <a:pt x="2651" y="521"/>
                  </a:lnTo>
                  <a:lnTo>
                    <a:pt x="2667" y="531"/>
                  </a:lnTo>
                  <a:lnTo>
                    <a:pt x="2673" y="604"/>
                  </a:lnTo>
                  <a:lnTo>
                    <a:pt x="2656" y="648"/>
                  </a:lnTo>
                  <a:lnTo>
                    <a:pt x="2668" y="706"/>
                  </a:lnTo>
                  <a:lnTo>
                    <a:pt x="2738" y="750"/>
                  </a:lnTo>
                  <a:lnTo>
                    <a:pt x="2780" y="791"/>
                  </a:lnTo>
                  <a:lnTo>
                    <a:pt x="2821" y="828"/>
                  </a:lnTo>
                  <a:lnTo>
                    <a:pt x="2806" y="849"/>
                  </a:lnTo>
                  <a:lnTo>
                    <a:pt x="2835" y="902"/>
                  </a:lnTo>
                  <a:lnTo>
                    <a:pt x="2839" y="994"/>
                  </a:lnTo>
                  <a:lnTo>
                    <a:pt x="2873" y="975"/>
                  </a:lnTo>
                  <a:lnTo>
                    <a:pt x="2893" y="1012"/>
                  </a:lnTo>
                  <a:lnTo>
                    <a:pt x="2914" y="999"/>
                  </a:lnTo>
                  <a:lnTo>
                    <a:pt x="2901" y="1089"/>
                  </a:lnTo>
                  <a:lnTo>
                    <a:pt x="2937" y="1142"/>
                  </a:lnTo>
                  <a:lnTo>
                    <a:pt x="2961" y="1174"/>
                  </a:lnTo>
                  <a:lnTo>
                    <a:pt x="2996" y="1243"/>
                  </a:lnTo>
                  <a:lnTo>
                    <a:pt x="2994" y="1311"/>
                  </a:lnTo>
                  <a:lnTo>
                    <a:pt x="2979" y="1360"/>
                  </a:lnTo>
                  <a:lnTo>
                    <a:pt x="2955" y="1413"/>
                  </a:lnTo>
                  <a:lnTo>
                    <a:pt x="2963" y="1485"/>
                  </a:lnTo>
                  <a:lnTo>
                    <a:pt x="2930" y="1560"/>
                  </a:lnTo>
                  <a:lnTo>
                    <a:pt x="2902" y="1599"/>
                  </a:lnTo>
                  <a:lnTo>
                    <a:pt x="2851" y="1675"/>
                  </a:lnTo>
                  <a:lnTo>
                    <a:pt x="2832" y="1724"/>
                  </a:lnTo>
                  <a:lnTo>
                    <a:pt x="2792" y="1785"/>
                  </a:lnTo>
                  <a:lnTo>
                    <a:pt x="2726" y="1862"/>
                  </a:lnTo>
                  <a:lnTo>
                    <a:pt x="2654" y="1904"/>
                  </a:lnTo>
                  <a:lnTo>
                    <a:pt x="2597" y="1970"/>
                  </a:lnTo>
                  <a:lnTo>
                    <a:pt x="2553" y="2012"/>
                  </a:lnTo>
                  <a:lnTo>
                    <a:pt x="2496" y="2085"/>
                  </a:lnTo>
                  <a:lnTo>
                    <a:pt x="2448" y="2127"/>
                  </a:lnTo>
                  <a:lnTo>
                    <a:pt x="2397" y="2191"/>
                  </a:lnTo>
                  <a:lnTo>
                    <a:pt x="2357" y="2249"/>
                  </a:lnTo>
                  <a:lnTo>
                    <a:pt x="2347" y="2276"/>
                  </a:lnTo>
                  <a:lnTo>
                    <a:pt x="2290" y="2305"/>
                  </a:lnTo>
                  <a:lnTo>
                    <a:pt x="2210" y="2308"/>
                  </a:lnTo>
                  <a:lnTo>
                    <a:pt x="2127" y="2343"/>
                  </a:lnTo>
                  <a:lnTo>
                    <a:pt x="2077" y="2376"/>
                  </a:lnTo>
                  <a:lnTo>
                    <a:pt x="2014" y="2412"/>
                  </a:lnTo>
                  <a:lnTo>
                    <a:pt x="1977" y="2375"/>
                  </a:lnTo>
                  <a:lnTo>
                    <a:pt x="1943" y="2360"/>
                  </a:lnTo>
                  <a:lnTo>
                    <a:pt x="1977" y="2316"/>
                  </a:lnTo>
                  <a:lnTo>
                    <a:pt x="1930" y="2332"/>
                  </a:lnTo>
                  <a:lnTo>
                    <a:pt x="1836" y="2393"/>
                  </a:lnTo>
                  <a:lnTo>
                    <a:pt x="1788" y="2370"/>
                  </a:lnTo>
                  <a:lnTo>
                    <a:pt x="1756" y="2357"/>
                  </a:lnTo>
                  <a:lnTo>
                    <a:pt x="1719" y="2350"/>
                  </a:lnTo>
                  <a:lnTo>
                    <a:pt x="1664" y="2326"/>
                  </a:lnTo>
                  <a:lnTo>
                    <a:pt x="1646" y="2274"/>
                  </a:lnTo>
                  <a:lnTo>
                    <a:pt x="1665" y="2210"/>
                  </a:lnTo>
                  <a:lnTo>
                    <a:pt x="1669" y="2167"/>
                  </a:lnTo>
                  <a:lnTo>
                    <a:pt x="1651" y="2132"/>
                  </a:lnTo>
                  <a:lnTo>
                    <a:pt x="1587" y="2122"/>
                  </a:lnTo>
                  <a:lnTo>
                    <a:pt x="1630" y="2081"/>
                  </a:lnTo>
                  <a:lnTo>
                    <a:pt x="1641" y="2018"/>
                  </a:lnTo>
                  <a:lnTo>
                    <a:pt x="1580" y="2077"/>
                  </a:lnTo>
                  <a:lnTo>
                    <a:pt x="1510" y="2092"/>
                  </a:lnTo>
                  <a:lnTo>
                    <a:pt x="1568" y="2045"/>
                  </a:lnTo>
                  <a:lnTo>
                    <a:pt x="1600" y="1996"/>
                  </a:lnTo>
                  <a:lnTo>
                    <a:pt x="1646" y="1955"/>
                  </a:lnTo>
                  <a:lnTo>
                    <a:pt x="1667" y="1892"/>
                  </a:lnTo>
                  <a:lnTo>
                    <a:pt x="1578" y="1964"/>
                  </a:lnTo>
                  <a:lnTo>
                    <a:pt x="1521" y="1993"/>
                  </a:lnTo>
                  <a:lnTo>
                    <a:pt x="1464" y="2061"/>
                  </a:lnTo>
                  <a:lnTo>
                    <a:pt x="1424" y="2026"/>
                  </a:lnTo>
                  <a:lnTo>
                    <a:pt x="1446" y="1981"/>
                  </a:lnTo>
                  <a:lnTo>
                    <a:pt x="1427" y="1919"/>
                  </a:lnTo>
                  <a:lnTo>
                    <a:pt x="1402" y="1888"/>
                  </a:lnTo>
                  <a:lnTo>
                    <a:pt x="1424" y="1868"/>
                  </a:lnTo>
                  <a:lnTo>
                    <a:pt x="1352" y="1816"/>
                  </a:lnTo>
                  <a:lnTo>
                    <a:pt x="1303" y="1814"/>
                  </a:lnTo>
                  <a:lnTo>
                    <a:pt x="1250" y="1773"/>
                  </a:lnTo>
                  <a:lnTo>
                    <a:pt x="1118" y="1781"/>
                  </a:lnTo>
                  <a:lnTo>
                    <a:pt x="1014" y="1811"/>
                  </a:lnTo>
                  <a:lnTo>
                    <a:pt x="922" y="1840"/>
                  </a:lnTo>
                  <a:lnTo>
                    <a:pt x="856" y="1834"/>
                  </a:lnTo>
                  <a:lnTo>
                    <a:pt x="764" y="1877"/>
                  </a:lnTo>
                  <a:lnTo>
                    <a:pt x="694" y="1897"/>
                  </a:lnTo>
                  <a:lnTo>
                    <a:pt x="664" y="1942"/>
                  </a:lnTo>
                  <a:lnTo>
                    <a:pt x="624" y="1976"/>
                  </a:lnTo>
                  <a:lnTo>
                    <a:pt x="563" y="1978"/>
                  </a:lnTo>
                  <a:lnTo>
                    <a:pt x="515" y="1986"/>
                  </a:lnTo>
                  <a:lnTo>
                    <a:pt x="458" y="1970"/>
                  </a:lnTo>
                  <a:lnTo>
                    <a:pt x="404" y="1979"/>
                  </a:lnTo>
                  <a:lnTo>
                    <a:pt x="353" y="1983"/>
                  </a:lnTo>
                  <a:lnTo>
                    <a:pt x="294" y="2029"/>
                  </a:lnTo>
                  <a:lnTo>
                    <a:pt x="274" y="2025"/>
                  </a:lnTo>
                  <a:lnTo>
                    <a:pt x="230" y="2049"/>
                  </a:lnTo>
                  <a:lnTo>
                    <a:pt x="185" y="2076"/>
                  </a:lnTo>
                  <a:lnTo>
                    <a:pt x="135" y="2072"/>
                  </a:lnTo>
                  <a:lnTo>
                    <a:pt x="87" y="2072"/>
                  </a:lnTo>
                  <a:lnTo>
                    <a:pt x="32" y="2018"/>
                  </a:lnTo>
                  <a:lnTo>
                    <a:pt x="0" y="2002"/>
                  </a:lnTo>
                  <a:lnTo>
                    <a:pt x="19" y="1953"/>
                  </a:lnTo>
                  <a:lnTo>
                    <a:pt x="59" y="1942"/>
                  </a:lnTo>
                  <a:lnTo>
                    <a:pt x="78" y="1923"/>
                  </a:lnTo>
                  <a:lnTo>
                    <a:pt x="86" y="1892"/>
                  </a:lnTo>
                  <a:lnTo>
                    <a:pt x="115" y="1833"/>
                  </a:lnTo>
                  <a:lnTo>
                    <a:pt x="124" y="1783"/>
                  </a:lnTo>
                  <a:lnTo>
                    <a:pt x="114" y="1697"/>
                  </a:lnTo>
                  <a:lnTo>
                    <a:pt x="117" y="1648"/>
                  </a:lnTo>
                  <a:lnTo>
                    <a:pt x="135" y="1600"/>
                  </a:lnTo>
                  <a:lnTo>
                    <a:pt x="123" y="1544"/>
                  </a:lnTo>
                  <a:lnTo>
                    <a:pt x="128" y="1519"/>
                  </a:lnTo>
                  <a:lnTo>
                    <a:pt x="105" y="1486"/>
                  </a:lnTo>
                  <a:lnTo>
                    <a:pt x="115" y="1419"/>
                  </a:lnTo>
                  <a:lnTo>
                    <a:pt x="91" y="1352"/>
                  </a:lnTo>
                  <a:lnTo>
                    <a:pt x="90" y="1315"/>
                  </a:lnTo>
                  <a:lnTo>
                    <a:pt x="113" y="1352"/>
                  </a:lnTo>
                  <a:lnTo>
                    <a:pt x="108" y="1273"/>
                  </a:lnTo>
                  <a:lnTo>
                    <a:pt x="138" y="1298"/>
                  </a:lnTo>
                  <a:lnTo>
                    <a:pt x="151" y="1331"/>
                  </a:lnTo>
                  <a:lnTo>
                    <a:pt x="161" y="1287"/>
                  </a:lnTo>
                  <a:lnTo>
                    <a:pt x="142" y="1220"/>
                  </a:lnTo>
                  <a:lnTo>
                    <a:pt x="141" y="1193"/>
                  </a:lnTo>
                  <a:lnTo>
                    <a:pt x="130" y="1168"/>
                  </a:lnTo>
                  <a:lnTo>
                    <a:pt x="149" y="1119"/>
                  </a:lnTo>
                  <a:lnTo>
                    <a:pt x="169" y="1098"/>
                  </a:lnTo>
                  <a:lnTo>
                    <a:pt x="189" y="1055"/>
                  </a:lnTo>
                  <a:lnTo>
                    <a:pt x="191" y="1005"/>
                  </a:lnTo>
                  <a:lnTo>
                    <a:pt x="235" y="944"/>
                  </a:lnTo>
                  <a:lnTo>
                    <a:pt x="227" y="1009"/>
                  </a:lnTo>
                  <a:lnTo>
                    <a:pt x="270" y="950"/>
                  </a:lnTo>
                  <a:lnTo>
                    <a:pt x="336" y="922"/>
                  </a:lnTo>
                  <a:lnTo>
                    <a:pt x="379" y="886"/>
                  </a:lnTo>
                  <a:lnTo>
                    <a:pt x="442" y="854"/>
                  </a:lnTo>
                  <a:lnTo>
                    <a:pt x="476" y="848"/>
                  </a:lnTo>
                  <a:lnTo>
                    <a:pt x="495" y="858"/>
                  </a:lnTo>
                  <a:lnTo>
                    <a:pt x="559" y="826"/>
                  </a:lnTo>
                  <a:lnTo>
                    <a:pt x="606" y="817"/>
                  </a:lnTo>
                  <a:lnTo>
                    <a:pt x="621" y="798"/>
                  </a:lnTo>
                  <a:lnTo>
                    <a:pt x="642" y="791"/>
                  </a:lnTo>
                  <a:lnTo>
                    <a:pt x="682" y="793"/>
                  </a:lnTo>
                  <a:lnTo>
                    <a:pt x="765" y="768"/>
                  </a:lnTo>
                  <a:lnTo>
                    <a:pt x="812" y="730"/>
                  </a:lnTo>
                  <a:lnTo>
                    <a:pt x="840" y="684"/>
                  </a:lnTo>
                  <a:lnTo>
                    <a:pt x="891" y="641"/>
                  </a:lnTo>
                  <a:lnTo>
                    <a:pt x="900" y="607"/>
                  </a:lnTo>
                  <a:lnTo>
                    <a:pt x="910" y="561"/>
                  </a:lnTo>
                  <a:lnTo>
                    <a:pt x="974" y="489"/>
                  </a:lnTo>
                  <a:lnTo>
                    <a:pt x="993" y="562"/>
                  </a:lnTo>
                  <a:lnTo>
                    <a:pt x="1028" y="545"/>
                  </a:lnTo>
                  <a:lnTo>
                    <a:pt x="1008" y="505"/>
                  </a:lnTo>
                  <a:lnTo>
                    <a:pt x="1038" y="464"/>
                  </a:lnTo>
                  <a:lnTo>
                    <a:pt x="1068" y="482"/>
                  </a:lnTo>
                  <a:lnTo>
                    <a:pt x="1087" y="417"/>
                  </a:lnTo>
                  <a:lnTo>
                    <a:pt x="1134" y="375"/>
                  </a:lnTo>
                  <a:lnTo>
                    <a:pt x="1157" y="342"/>
                  </a:lnTo>
                  <a:lnTo>
                    <a:pt x="1196" y="327"/>
                  </a:lnTo>
                  <a:lnTo>
                    <a:pt x="1201" y="303"/>
                  </a:lnTo>
                  <a:lnTo>
                    <a:pt x="1232" y="313"/>
                  </a:lnTo>
                  <a:lnTo>
                    <a:pt x="1236" y="292"/>
                  </a:lnTo>
                  <a:lnTo>
                    <a:pt x="1271" y="280"/>
                  </a:lnTo>
                  <a:lnTo>
                    <a:pt x="1308" y="268"/>
                  </a:lnTo>
                  <a:lnTo>
                    <a:pt x="1358" y="307"/>
                  </a:lnTo>
                  <a:lnTo>
                    <a:pt x="1392" y="358"/>
                  </a:lnTo>
                  <a:lnTo>
                    <a:pt x="1439" y="358"/>
                  </a:lnTo>
                  <a:lnTo>
                    <a:pt x="1485" y="366"/>
                  </a:lnTo>
                  <a:lnTo>
                    <a:pt x="1476" y="320"/>
                  </a:lnTo>
                  <a:lnTo>
                    <a:pt x="1521" y="251"/>
                  </a:lnTo>
                  <a:lnTo>
                    <a:pt x="1558" y="229"/>
                  </a:lnTo>
                  <a:lnTo>
                    <a:pt x="1549" y="208"/>
                  </a:lnTo>
                  <a:lnTo>
                    <a:pt x="1588" y="159"/>
                  </a:lnTo>
                  <a:lnTo>
                    <a:pt x="1637" y="129"/>
                  </a:lnTo>
                  <a:lnTo>
                    <a:pt x="1674" y="139"/>
                  </a:lnTo>
                  <a:lnTo>
                    <a:pt x="1739" y="123"/>
                  </a:lnTo>
                  <a:lnTo>
                    <a:pt x="1743" y="80"/>
                  </a:lnTo>
                  <a:lnTo>
                    <a:pt x="1691" y="52"/>
                  </a:lnTo>
                  <a:lnTo>
                    <a:pt x="1733" y="39"/>
                  </a:lnTo>
                  <a:lnTo>
                    <a:pt x="1780" y="60"/>
                  </a:lnTo>
                  <a:lnTo>
                    <a:pt x="1815" y="95"/>
                  </a:lnTo>
                  <a:lnTo>
                    <a:pt x="1876" y="117"/>
                  </a:lnTo>
                  <a:lnTo>
                    <a:pt x="1898" y="108"/>
                  </a:lnTo>
                  <a:lnTo>
                    <a:pt x="1941" y="135"/>
                  </a:lnTo>
                  <a:lnTo>
                    <a:pt x="1988" y="110"/>
                  </a:lnTo>
                  <a:lnTo>
                    <a:pt x="2015" y="118"/>
                  </a:lnTo>
                  <a:lnTo>
                    <a:pt x="2035" y="101"/>
                  </a:lnTo>
                  <a:lnTo>
                    <a:pt x="2064" y="143"/>
                  </a:lnTo>
                  <a:lnTo>
                    <a:pt x="2038" y="189"/>
                  </a:lnTo>
                  <a:lnTo>
                    <a:pt x="2005" y="223"/>
                  </a:lnTo>
                  <a:lnTo>
                    <a:pt x="1978" y="226"/>
                  </a:lnTo>
                  <a:lnTo>
                    <a:pt x="1982" y="260"/>
                  </a:lnTo>
                  <a:lnTo>
                    <a:pt x="1954" y="303"/>
                  </a:lnTo>
                  <a:lnTo>
                    <a:pt x="1921" y="345"/>
                  </a:lnTo>
                  <a:lnTo>
                    <a:pt x="1923" y="369"/>
                  </a:lnTo>
                  <a:lnTo>
                    <a:pt x="1974" y="416"/>
                  </a:lnTo>
                  <a:lnTo>
                    <a:pt x="2027" y="443"/>
                  </a:lnTo>
                  <a:lnTo>
                    <a:pt x="2060" y="472"/>
                  </a:lnTo>
                  <a:lnTo>
                    <a:pt x="2105" y="523"/>
                  </a:lnTo>
                  <a:lnTo>
                    <a:pt x="2126" y="523"/>
                  </a:lnTo>
                  <a:lnTo>
                    <a:pt x="2161" y="545"/>
                  </a:lnTo>
                  <a:lnTo>
                    <a:pt x="2167" y="571"/>
                  </a:lnTo>
                  <a:lnTo>
                    <a:pt x="2232" y="600"/>
                  </a:lnTo>
                  <a:lnTo>
                    <a:pt x="2287" y="571"/>
                  </a:lnTo>
                  <a:lnTo>
                    <a:pt x="2310" y="525"/>
                  </a:lnTo>
                  <a:lnTo>
                    <a:pt x="2332" y="487"/>
                  </a:lnTo>
                  <a:lnTo>
                    <a:pt x="2350" y="440"/>
                  </a:lnTo>
                  <a:lnTo>
                    <a:pt x="2384" y="373"/>
                  </a:lnTo>
                  <a:lnTo>
                    <a:pt x="2381" y="332"/>
                  </a:lnTo>
                  <a:lnTo>
                    <a:pt x="2390" y="307"/>
                  </a:lnTo>
                  <a:lnTo>
                    <a:pt x="2389" y="258"/>
                  </a:lnTo>
                  <a:lnTo>
                    <a:pt x="2408" y="194"/>
                  </a:lnTo>
                  <a:lnTo>
                    <a:pt x="2425" y="177"/>
                  </a:lnTo>
                  <a:lnTo>
                    <a:pt x="2417" y="148"/>
                  </a:lnTo>
                  <a:lnTo>
                    <a:pt x="2441" y="103"/>
                  </a:lnTo>
                  <a:lnTo>
                    <a:pt x="2461" y="56"/>
                  </a:lnTo>
                  <a:lnTo>
                    <a:pt x="2466" y="32"/>
                  </a:lnTo>
                  <a:lnTo>
                    <a:pt x="2498" y="0"/>
                  </a:lnTo>
                  <a:lnTo>
                    <a:pt x="2514" y="42"/>
                  </a:lnTo>
                  <a:lnTo>
                    <a:pt x="2512" y="95"/>
                  </a:lnTo>
                  <a:lnTo>
                    <a:pt x="2530" y="105"/>
                  </a:lnTo>
                  <a:lnTo>
                    <a:pt x="2528" y="141"/>
                  </a:lnTo>
                  <a:lnTo>
                    <a:pt x="2549" y="184"/>
                  </a:lnTo>
                  <a:lnTo>
                    <a:pt x="2548" y="233"/>
                  </a:lnTo>
                  <a:lnTo>
                    <a:pt x="2540" y="264"/>
                  </a:lnTo>
                  <a:moveTo>
                    <a:pt x="1865" y="2560"/>
                  </a:moveTo>
                  <a:lnTo>
                    <a:pt x="1914" y="2590"/>
                  </a:lnTo>
                  <a:lnTo>
                    <a:pt x="1959" y="2578"/>
                  </a:lnTo>
                  <a:lnTo>
                    <a:pt x="2023" y="2562"/>
                  </a:lnTo>
                  <a:lnTo>
                    <a:pt x="2061" y="2567"/>
                  </a:lnTo>
                  <a:lnTo>
                    <a:pt x="2004" y="2667"/>
                  </a:lnTo>
                  <a:lnTo>
                    <a:pt x="1962" y="2696"/>
                  </a:lnTo>
                  <a:lnTo>
                    <a:pt x="1911" y="2764"/>
                  </a:lnTo>
                  <a:lnTo>
                    <a:pt x="1902" y="2741"/>
                  </a:lnTo>
                  <a:lnTo>
                    <a:pt x="1816" y="2800"/>
                  </a:lnTo>
                  <a:lnTo>
                    <a:pt x="1805" y="2795"/>
                  </a:lnTo>
                  <a:lnTo>
                    <a:pt x="1765" y="2793"/>
                  </a:lnTo>
                  <a:lnTo>
                    <a:pt x="1769" y="2721"/>
                  </a:lnTo>
                  <a:lnTo>
                    <a:pt x="1795" y="2665"/>
                  </a:lnTo>
                  <a:lnTo>
                    <a:pt x="1800" y="2592"/>
                  </a:lnTo>
                  <a:lnTo>
                    <a:pt x="1824" y="2553"/>
                  </a:lnTo>
                  <a:lnTo>
                    <a:pt x="1865" y="2560"/>
                  </a:lnTo>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145" name="Freeform 144"/>
            <p:cNvSpPr>
              <a:spLocks/>
            </p:cNvSpPr>
            <p:nvPr/>
          </p:nvSpPr>
          <p:spPr bwMode="auto">
            <a:xfrm>
              <a:off x="7525994" y="3394609"/>
              <a:ext cx="160356" cy="186391"/>
            </a:xfrm>
            <a:custGeom>
              <a:avLst/>
              <a:gdLst>
                <a:gd name="T0" fmla="*/ 94 w 97"/>
                <a:gd name="T1" fmla="*/ 92 h 120"/>
                <a:gd name="T2" fmla="*/ 97 w 97"/>
                <a:gd name="T3" fmla="*/ 106 h 120"/>
                <a:gd name="T4" fmla="*/ 90 w 97"/>
                <a:gd name="T5" fmla="*/ 103 h 120"/>
                <a:gd name="T6" fmla="*/ 94 w 97"/>
                <a:gd name="T7" fmla="*/ 120 h 120"/>
                <a:gd name="T8" fmla="*/ 87 w 97"/>
                <a:gd name="T9" fmla="*/ 109 h 120"/>
                <a:gd name="T10" fmla="*/ 84 w 97"/>
                <a:gd name="T11" fmla="*/ 99 h 120"/>
                <a:gd name="T12" fmla="*/ 79 w 97"/>
                <a:gd name="T13" fmla="*/ 89 h 120"/>
                <a:gd name="T14" fmla="*/ 69 w 97"/>
                <a:gd name="T15" fmla="*/ 76 h 120"/>
                <a:gd name="T16" fmla="*/ 53 w 97"/>
                <a:gd name="T17" fmla="*/ 76 h 120"/>
                <a:gd name="T18" fmla="*/ 56 w 97"/>
                <a:gd name="T19" fmla="*/ 84 h 120"/>
                <a:gd name="T20" fmla="*/ 52 w 97"/>
                <a:gd name="T21" fmla="*/ 96 h 120"/>
                <a:gd name="T22" fmla="*/ 44 w 97"/>
                <a:gd name="T23" fmla="*/ 92 h 120"/>
                <a:gd name="T24" fmla="*/ 42 w 97"/>
                <a:gd name="T25" fmla="*/ 95 h 120"/>
                <a:gd name="T26" fmla="*/ 36 w 97"/>
                <a:gd name="T27" fmla="*/ 93 h 120"/>
                <a:gd name="T28" fmla="*/ 29 w 97"/>
                <a:gd name="T29" fmla="*/ 91 h 120"/>
                <a:gd name="T30" fmla="*/ 23 w 97"/>
                <a:gd name="T31" fmla="*/ 74 h 120"/>
                <a:gd name="T32" fmla="*/ 14 w 97"/>
                <a:gd name="T33" fmla="*/ 58 h 120"/>
                <a:gd name="T34" fmla="*/ 15 w 97"/>
                <a:gd name="T35" fmla="*/ 46 h 120"/>
                <a:gd name="T36" fmla="*/ 3 w 97"/>
                <a:gd name="T37" fmla="*/ 40 h 120"/>
                <a:gd name="T38" fmla="*/ 6 w 97"/>
                <a:gd name="T39" fmla="*/ 33 h 120"/>
                <a:gd name="T40" fmla="*/ 16 w 97"/>
                <a:gd name="T41" fmla="*/ 25 h 120"/>
                <a:gd name="T42" fmla="*/ 0 w 97"/>
                <a:gd name="T43" fmla="*/ 14 h 120"/>
                <a:gd name="T44" fmla="*/ 4 w 97"/>
                <a:gd name="T45" fmla="*/ 0 h 120"/>
                <a:gd name="T46" fmla="*/ 20 w 97"/>
                <a:gd name="T47" fmla="*/ 9 h 120"/>
                <a:gd name="T48" fmla="*/ 28 w 97"/>
                <a:gd name="T49" fmla="*/ 10 h 120"/>
                <a:gd name="T50" fmla="*/ 33 w 97"/>
                <a:gd name="T51" fmla="*/ 24 h 120"/>
                <a:gd name="T52" fmla="*/ 50 w 97"/>
                <a:gd name="T53" fmla="*/ 27 h 120"/>
                <a:gd name="T54" fmla="*/ 67 w 97"/>
                <a:gd name="T55" fmla="*/ 27 h 120"/>
                <a:gd name="T56" fmla="*/ 78 w 97"/>
                <a:gd name="T57" fmla="*/ 31 h 120"/>
                <a:gd name="T58" fmla="*/ 73 w 97"/>
                <a:gd name="T59" fmla="*/ 48 h 120"/>
                <a:gd name="T60" fmla="*/ 65 w 97"/>
                <a:gd name="T61" fmla="*/ 49 h 120"/>
                <a:gd name="T62" fmla="*/ 62 w 97"/>
                <a:gd name="T63" fmla="*/ 61 h 120"/>
                <a:gd name="T64" fmla="*/ 74 w 97"/>
                <a:gd name="T65" fmla="*/ 72 h 120"/>
                <a:gd name="T66" fmla="*/ 74 w 97"/>
                <a:gd name="T67" fmla="*/ 59 h 120"/>
                <a:gd name="T68" fmla="*/ 79 w 97"/>
                <a:gd name="T69" fmla="*/ 59 h 120"/>
                <a:gd name="T70" fmla="*/ 94 w 97"/>
                <a:gd name="T71" fmla="*/ 92 h 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97" h="120">
                  <a:moveTo>
                    <a:pt x="94" y="92"/>
                  </a:moveTo>
                  <a:lnTo>
                    <a:pt x="97" y="106"/>
                  </a:lnTo>
                  <a:lnTo>
                    <a:pt x="90" y="103"/>
                  </a:lnTo>
                  <a:lnTo>
                    <a:pt x="94" y="120"/>
                  </a:lnTo>
                  <a:lnTo>
                    <a:pt x="87" y="109"/>
                  </a:lnTo>
                  <a:lnTo>
                    <a:pt x="84" y="99"/>
                  </a:lnTo>
                  <a:lnTo>
                    <a:pt x="79" y="89"/>
                  </a:lnTo>
                  <a:lnTo>
                    <a:pt x="69" y="76"/>
                  </a:lnTo>
                  <a:lnTo>
                    <a:pt x="53" y="76"/>
                  </a:lnTo>
                  <a:lnTo>
                    <a:pt x="56" y="84"/>
                  </a:lnTo>
                  <a:lnTo>
                    <a:pt x="52" y="96"/>
                  </a:lnTo>
                  <a:lnTo>
                    <a:pt x="44" y="92"/>
                  </a:lnTo>
                  <a:lnTo>
                    <a:pt x="42" y="95"/>
                  </a:lnTo>
                  <a:lnTo>
                    <a:pt x="36" y="93"/>
                  </a:lnTo>
                  <a:lnTo>
                    <a:pt x="29" y="91"/>
                  </a:lnTo>
                  <a:lnTo>
                    <a:pt x="23" y="74"/>
                  </a:lnTo>
                  <a:lnTo>
                    <a:pt x="14" y="58"/>
                  </a:lnTo>
                  <a:lnTo>
                    <a:pt x="15" y="46"/>
                  </a:lnTo>
                  <a:lnTo>
                    <a:pt x="3" y="40"/>
                  </a:lnTo>
                  <a:lnTo>
                    <a:pt x="6" y="33"/>
                  </a:lnTo>
                  <a:lnTo>
                    <a:pt x="16" y="25"/>
                  </a:lnTo>
                  <a:lnTo>
                    <a:pt x="0" y="14"/>
                  </a:lnTo>
                  <a:lnTo>
                    <a:pt x="4" y="0"/>
                  </a:lnTo>
                  <a:lnTo>
                    <a:pt x="20" y="9"/>
                  </a:lnTo>
                  <a:lnTo>
                    <a:pt x="28" y="10"/>
                  </a:lnTo>
                  <a:lnTo>
                    <a:pt x="33" y="24"/>
                  </a:lnTo>
                  <a:lnTo>
                    <a:pt x="50" y="27"/>
                  </a:lnTo>
                  <a:lnTo>
                    <a:pt x="67" y="27"/>
                  </a:lnTo>
                  <a:lnTo>
                    <a:pt x="78" y="31"/>
                  </a:lnTo>
                  <a:lnTo>
                    <a:pt x="73" y="48"/>
                  </a:lnTo>
                  <a:lnTo>
                    <a:pt x="65" y="49"/>
                  </a:lnTo>
                  <a:lnTo>
                    <a:pt x="62" y="61"/>
                  </a:lnTo>
                  <a:lnTo>
                    <a:pt x="74" y="72"/>
                  </a:lnTo>
                  <a:lnTo>
                    <a:pt x="74" y="59"/>
                  </a:lnTo>
                  <a:lnTo>
                    <a:pt x="79" y="59"/>
                  </a:lnTo>
                  <a:lnTo>
                    <a:pt x="94" y="92"/>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146" name="Freeform 145"/>
            <p:cNvSpPr>
              <a:spLocks/>
            </p:cNvSpPr>
            <p:nvPr/>
          </p:nvSpPr>
          <p:spPr bwMode="auto">
            <a:xfrm>
              <a:off x="8393894" y="4071831"/>
              <a:ext cx="36369" cy="46598"/>
            </a:xfrm>
            <a:custGeom>
              <a:avLst/>
              <a:gdLst>
                <a:gd name="T0" fmla="*/ 0 w 22"/>
                <a:gd name="T1" fmla="*/ 19 h 30"/>
                <a:gd name="T2" fmla="*/ 7 w 22"/>
                <a:gd name="T3" fmla="*/ 12 h 30"/>
                <a:gd name="T4" fmla="*/ 22 w 22"/>
                <a:gd name="T5" fmla="*/ 0 h 30"/>
                <a:gd name="T6" fmla="*/ 22 w 22"/>
                <a:gd name="T7" fmla="*/ 11 h 30"/>
                <a:gd name="T8" fmla="*/ 21 w 22"/>
                <a:gd name="T9" fmla="*/ 24 h 30"/>
                <a:gd name="T10" fmla="*/ 12 w 22"/>
                <a:gd name="T11" fmla="*/ 23 h 30"/>
                <a:gd name="T12" fmla="*/ 9 w 22"/>
                <a:gd name="T13" fmla="*/ 30 h 30"/>
                <a:gd name="T14" fmla="*/ 0 w 22"/>
                <a:gd name="T15" fmla="*/ 19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2" h="30">
                  <a:moveTo>
                    <a:pt x="0" y="19"/>
                  </a:moveTo>
                  <a:lnTo>
                    <a:pt x="7" y="12"/>
                  </a:lnTo>
                  <a:lnTo>
                    <a:pt x="22" y="0"/>
                  </a:lnTo>
                  <a:lnTo>
                    <a:pt x="22" y="11"/>
                  </a:lnTo>
                  <a:lnTo>
                    <a:pt x="21" y="24"/>
                  </a:lnTo>
                  <a:lnTo>
                    <a:pt x="12" y="23"/>
                  </a:lnTo>
                  <a:lnTo>
                    <a:pt x="9" y="30"/>
                  </a:lnTo>
                  <a:lnTo>
                    <a:pt x="0" y="1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147" name="Freeform 146"/>
            <p:cNvSpPr>
              <a:spLocks/>
            </p:cNvSpPr>
            <p:nvPr/>
          </p:nvSpPr>
          <p:spPr bwMode="auto">
            <a:xfrm>
              <a:off x="7534258" y="3335585"/>
              <a:ext cx="97536" cy="49704"/>
            </a:xfrm>
            <a:custGeom>
              <a:avLst/>
              <a:gdLst>
                <a:gd name="T0" fmla="*/ 49 w 59"/>
                <a:gd name="T1" fmla="*/ 11 h 32"/>
                <a:gd name="T2" fmla="*/ 57 w 59"/>
                <a:gd name="T3" fmla="*/ 17 h 32"/>
                <a:gd name="T4" fmla="*/ 59 w 59"/>
                <a:gd name="T5" fmla="*/ 30 h 32"/>
                <a:gd name="T6" fmla="*/ 45 w 59"/>
                <a:gd name="T7" fmla="*/ 31 h 32"/>
                <a:gd name="T8" fmla="*/ 29 w 59"/>
                <a:gd name="T9" fmla="*/ 29 h 32"/>
                <a:gd name="T10" fmla="*/ 19 w 59"/>
                <a:gd name="T11" fmla="*/ 32 h 32"/>
                <a:gd name="T12" fmla="*/ 1 w 59"/>
                <a:gd name="T13" fmla="*/ 24 h 32"/>
                <a:gd name="T14" fmla="*/ 0 w 59"/>
                <a:gd name="T15" fmla="*/ 20 h 32"/>
                <a:gd name="T16" fmla="*/ 8 w 59"/>
                <a:gd name="T17" fmla="*/ 5 h 32"/>
                <a:gd name="T18" fmla="*/ 17 w 59"/>
                <a:gd name="T19" fmla="*/ 0 h 32"/>
                <a:gd name="T20" fmla="*/ 30 w 59"/>
                <a:gd name="T21" fmla="*/ 4 h 32"/>
                <a:gd name="T22" fmla="*/ 40 w 59"/>
                <a:gd name="T23" fmla="*/ 5 h 32"/>
                <a:gd name="T24" fmla="*/ 49 w 59"/>
                <a:gd name="T25" fmla="*/ 11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9" h="32">
                  <a:moveTo>
                    <a:pt x="49" y="11"/>
                  </a:moveTo>
                  <a:lnTo>
                    <a:pt x="57" y="17"/>
                  </a:lnTo>
                  <a:lnTo>
                    <a:pt x="59" y="30"/>
                  </a:lnTo>
                  <a:lnTo>
                    <a:pt x="45" y="31"/>
                  </a:lnTo>
                  <a:lnTo>
                    <a:pt x="29" y="29"/>
                  </a:lnTo>
                  <a:lnTo>
                    <a:pt x="19" y="32"/>
                  </a:lnTo>
                  <a:lnTo>
                    <a:pt x="1" y="24"/>
                  </a:lnTo>
                  <a:lnTo>
                    <a:pt x="0" y="20"/>
                  </a:lnTo>
                  <a:lnTo>
                    <a:pt x="8" y="5"/>
                  </a:lnTo>
                  <a:lnTo>
                    <a:pt x="17" y="0"/>
                  </a:lnTo>
                  <a:lnTo>
                    <a:pt x="30" y="4"/>
                  </a:lnTo>
                  <a:lnTo>
                    <a:pt x="40" y="5"/>
                  </a:lnTo>
                  <a:lnTo>
                    <a:pt x="49" y="11"/>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148" name="Freeform 147"/>
            <p:cNvSpPr>
              <a:spLocks/>
            </p:cNvSpPr>
            <p:nvPr/>
          </p:nvSpPr>
          <p:spPr bwMode="auto">
            <a:xfrm>
              <a:off x="8174025" y="3599638"/>
              <a:ext cx="67779" cy="60577"/>
            </a:xfrm>
            <a:custGeom>
              <a:avLst/>
              <a:gdLst>
                <a:gd name="T0" fmla="*/ 33 w 41"/>
                <a:gd name="T1" fmla="*/ 29 h 39"/>
                <a:gd name="T2" fmla="*/ 19 w 41"/>
                <a:gd name="T3" fmla="*/ 39 h 39"/>
                <a:gd name="T4" fmla="*/ 3 w 41"/>
                <a:gd name="T5" fmla="*/ 33 h 39"/>
                <a:gd name="T6" fmla="*/ 0 w 41"/>
                <a:gd name="T7" fmla="*/ 15 h 39"/>
                <a:gd name="T8" fmla="*/ 7 w 41"/>
                <a:gd name="T9" fmla="*/ 6 h 39"/>
                <a:gd name="T10" fmla="*/ 25 w 41"/>
                <a:gd name="T11" fmla="*/ 0 h 39"/>
                <a:gd name="T12" fmla="*/ 36 w 41"/>
                <a:gd name="T13" fmla="*/ 0 h 39"/>
                <a:gd name="T14" fmla="*/ 41 w 41"/>
                <a:gd name="T15" fmla="*/ 8 h 39"/>
                <a:gd name="T16" fmla="*/ 35 w 41"/>
                <a:gd name="T17" fmla="*/ 17 h 39"/>
                <a:gd name="T18" fmla="*/ 33 w 41"/>
                <a:gd name="T19" fmla="*/ 29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1" h="39">
                  <a:moveTo>
                    <a:pt x="33" y="29"/>
                  </a:moveTo>
                  <a:lnTo>
                    <a:pt x="19" y="39"/>
                  </a:lnTo>
                  <a:lnTo>
                    <a:pt x="3" y="33"/>
                  </a:lnTo>
                  <a:lnTo>
                    <a:pt x="0" y="15"/>
                  </a:lnTo>
                  <a:lnTo>
                    <a:pt x="7" y="6"/>
                  </a:lnTo>
                  <a:lnTo>
                    <a:pt x="25" y="0"/>
                  </a:lnTo>
                  <a:lnTo>
                    <a:pt x="36" y="0"/>
                  </a:lnTo>
                  <a:lnTo>
                    <a:pt x="41" y="8"/>
                  </a:lnTo>
                  <a:lnTo>
                    <a:pt x="35" y="17"/>
                  </a:lnTo>
                  <a:lnTo>
                    <a:pt x="33" y="2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149" name="Freeform 148"/>
            <p:cNvSpPr>
              <a:spLocks/>
            </p:cNvSpPr>
            <p:nvPr/>
          </p:nvSpPr>
          <p:spPr bwMode="auto">
            <a:xfrm>
              <a:off x="6995333" y="2534103"/>
              <a:ext cx="1555609" cy="1059323"/>
            </a:xfrm>
            <a:custGeom>
              <a:avLst/>
              <a:gdLst>
                <a:gd name="T0" fmla="*/ 872 w 941"/>
                <a:gd name="T1" fmla="*/ 114 h 682"/>
                <a:gd name="T2" fmla="*/ 932 w 941"/>
                <a:gd name="T3" fmla="*/ 118 h 682"/>
                <a:gd name="T4" fmla="*/ 919 w 941"/>
                <a:gd name="T5" fmla="*/ 164 h 682"/>
                <a:gd name="T6" fmla="*/ 928 w 941"/>
                <a:gd name="T7" fmla="*/ 214 h 682"/>
                <a:gd name="T8" fmla="*/ 895 w 941"/>
                <a:gd name="T9" fmla="*/ 232 h 682"/>
                <a:gd name="T10" fmla="*/ 873 w 941"/>
                <a:gd name="T11" fmla="*/ 251 h 682"/>
                <a:gd name="T12" fmla="*/ 825 w 941"/>
                <a:gd name="T13" fmla="*/ 291 h 682"/>
                <a:gd name="T14" fmla="*/ 813 w 941"/>
                <a:gd name="T15" fmla="*/ 265 h 682"/>
                <a:gd name="T16" fmla="*/ 771 w 941"/>
                <a:gd name="T17" fmla="*/ 289 h 682"/>
                <a:gd name="T18" fmla="*/ 781 w 941"/>
                <a:gd name="T19" fmla="*/ 317 h 682"/>
                <a:gd name="T20" fmla="*/ 833 w 941"/>
                <a:gd name="T21" fmla="*/ 325 h 682"/>
                <a:gd name="T22" fmla="*/ 827 w 941"/>
                <a:gd name="T23" fmla="*/ 354 h 682"/>
                <a:gd name="T24" fmla="*/ 849 w 941"/>
                <a:gd name="T25" fmla="*/ 410 h 682"/>
                <a:gd name="T26" fmla="*/ 880 w 941"/>
                <a:gd name="T27" fmla="*/ 466 h 682"/>
                <a:gd name="T28" fmla="*/ 903 w 941"/>
                <a:gd name="T29" fmla="*/ 517 h 682"/>
                <a:gd name="T30" fmla="*/ 871 w 941"/>
                <a:gd name="T31" fmla="*/ 593 h 682"/>
                <a:gd name="T32" fmla="*/ 801 w 941"/>
                <a:gd name="T33" fmla="*/ 642 h 682"/>
                <a:gd name="T34" fmla="*/ 744 w 941"/>
                <a:gd name="T35" fmla="*/ 659 h 682"/>
                <a:gd name="T36" fmla="*/ 727 w 941"/>
                <a:gd name="T37" fmla="*/ 659 h 682"/>
                <a:gd name="T38" fmla="*/ 664 w 941"/>
                <a:gd name="T39" fmla="*/ 642 h 682"/>
                <a:gd name="T40" fmla="*/ 624 w 941"/>
                <a:gd name="T41" fmla="*/ 629 h 682"/>
                <a:gd name="T42" fmla="*/ 576 w 941"/>
                <a:gd name="T43" fmla="*/ 640 h 682"/>
                <a:gd name="T44" fmla="*/ 569 w 941"/>
                <a:gd name="T45" fmla="*/ 649 h 682"/>
                <a:gd name="T46" fmla="*/ 535 w 941"/>
                <a:gd name="T47" fmla="*/ 627 h 682"/>
                <a:gd name="T48" fmla="*/ 494 w 941"/>
                <a:gd name="T49" fmla="*/ 582 h 682"/>
                <a:gd name="T50" fmla="*/ 491 w 941"/>
                <a:gd name="T51" fmla="*/ 527 h 682"/>
                <a:gd name="T52" fmla="*/ 456 w 941"/>
                <a:gd name="T53" fmla="*/ 505 h 682"/>
                <a:gd name="T54" fmla="*/ 401 w 941"/>
                <a:gd name="T55" fmla="*/ 508 h 682"/>
                <a:gd name="T56" fmla="*/ 356 w 941"/>
                <a:gd name="T57" fmla="*/ 520 h 682"/>
                <a:gd name="T58" fmla="*/ 321 w 941"/>
                <a:gd name="T59" fmla="*/ 520 h 682"/>
                <a:gd name="T60" fmla="*/ 253 w 941"/>
                <a:gd name="T61" fmla="*/ 508 h 682"/>
                <a:gd name="T62" fmla="*/ 199 w 941"/>
                <a:gd name="T63" fmla="*/ 478 h 682"/>
                <a:gd name="T64" fmla="*/ 129 w 941"/>
                <a:gd name="T65" fmla="*/ 449 h 682"/>
                <a:gd name="T66" fmla="*/ 120 w 941"/>
                <a:gd name="T67" fmla="*/ 408 h 682"/>
                <a:gd name="T68" fmla="*/ 54 w 941"/>
                <a:gd name="T69" fmla="*/ 342 h 682"/>
                <a:gd name="T70" fmla="*/ 26 w 941"/>
                <a:gd name="T71" fmla="*/ 307 h 682"/>
                <a:gd name="T72" fmla="*/ 3 w 941"/>
                <a:gd name="T73" fmla="*/ 280 h 682"/>
                <a:gd name="T74" fmla="*/ 42 w 941"/>
                <a:gd name="T75" fmla="*/ 264 h 682"/>
                <a:gd name="T76" fmla="*/ 91 w 941"/>
                <a:gd name="T77" fmla="*/ 230 h 682"/>
                <a:gd name="T78" fmla="*/ 68 w 941"/>
                <a:gd name="T79" fmla="*/ 172 h 682"/>
                <a:gd name="T80" fmla="*/ 136 w 941"/>
                <a:gd name="T81" fmla="*/ 130 h 682"/>
                <a:gd name="T82" fmla="*/ 151 w 941"/>
                <a:gd name="T83" fmla="*/ 85 h 682"/>
                <a:gd name="T84" fmla="*/ 213 w 941"/>
                <a:gd name="T85" fmla="*/ 116 h 682"/>
                <a:gd name="T86" fmla="*/ 267 w 941"/>
                <a:gd name="T87" fmla="*/ 168 h 682"/>
                <a:gd name="T88" fmla="*/ 343 w 941"/>
                <a:gd name="T89" fmla="*/ 205 h 682"/>
                <a:gd name="T90" fmla="*/ 433 w 941"/>
                <a:gd name="T91" fmla="*/ 219 h 682"/>
                <a:gd name="T92" fmla="*/ 512 w 941"/>
                <a:gd name="T93" fmla="*/ 241 h 682"/>
                <a:gd name="T94" fmla="*/ 591 w 941"/>
                <a:gd name="T95" fmla="*/ 214 h 682"/>
                <a:gd name="T96" fmla="*/ 590 w 941"/>
                <a:gd name="T97" fmla="*/ 182 h 682"/>
                <a:gd name="T98" fmla="*/ 632 w 941"/>
                <a:gd name="T99" fmla="*/ 164 h 682"/>
                <a:gd name="T100" fmla="*/ 687 w 941"/>
                <a:gd name="T101" fmla="*/ 134 h 682"/>
                <a:gd name="T102" fmla="*/ 659 w 941"/>
                <a:gd name="T103" fmla="*/ 108 h 682"/>
                <a:gd name="T104" fmla="*/ 616 w 941"/>
                <a:gd name="T105" fmla="*/ 107 h 682"/>
                <a:gd name="T106" fmla="*/ 652 w 941"/>
                <a:gd name="T107" fmla="*/ 66 h 682"/>
                <a:gd name="T108" fmla="*/ 642 w 941"/>
                <a:gd name="T109" fmla="*/ 18 h 682"/>
                <a:gd name="T110" fmla="*/ 672 w 941"/>
                <a:gd name="T111" fmla="*/ 0 h 682"/>
                <a:gd name="T112" fmla="*/ 757 w 941"/>
                <a:gd name="T113" fmla="*/ 42 h 6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941" h="682">
                  <a:moveTo>
                    <a:pt x="791" y="74"/>
                  </a:moveTo>
                  <a:lnTo>
                    <a:pt x="823" y="80"/>
                  </a:lnTo>
                  <a:lnTo>
                    <a:pt x="852" y="95"/>
                  </a:lnTo>
                  <a:lnTo>
                    <a:pt x="872" y="114"/>
                  </a:lnTo>
                  <a:lnTo>
                    <a:pt x="896" y="114"/>
                  </a:lnTo>
                  <a:lnTo>
                    <a:pt x="905" y="106"/>
                  </a:lnTo>
                  <a:lnTo>
                    <a:pt x="927" y="100"/>
                  </a:lnTo>
                  <a:lnTo>
                    <a:pt x="932" y="118"/>
                  </a:lnTo>
                  <a:lnTo>
                    <a:pt x="930" y="126"/>
                  </a:lnTo>
                  <a:lnTo>
                    <a:pt x="940" y="148"/>
                  </a:lnTo>
                  <a:lnTo>
                    <a:pt x="941" y="168"/>
                  </a:lnTo>
                  <a:lnTo>
                    <a:pt x="919" y="164"/>
                  </a:lnTo>
                  <a:lnTo>
                    <a:pt x="909" y="171"/>
                  </a:lnTo>
                  <a:lnTo>
                    <a:pt x="924" y="189"/>
                  </a:lnTo>
                  <a:lnTo>
                    <a:pt x="936" y="213"/>
                  </a:lnTo>
                  <a:lnTo>
                    <a:pt x="928" y="214"/>
                  </a:lnTo>
                  <a:lnTo>
                    <a:pt x="934" y="224"/>
                  </a:lnTo>
                  <a:lnTo>
                    <a:pt x="916" y="212"/>
                  </a:lnTo>
                  <a:lnTo>
                    <a:pt x="916" y="223"/>
                  </a:lnTo>
                  <a:lnTo>
                    <a:pt x="895" y="232"/>
                  </a:lnTo>
                  <a:lnTo>
                    <a:pt x="904" y="243"/>
                  </a:lnTo>
                  <a:lnTo>
                    <a:pt x="889" y="243"/>
                  </a:lnTo>
                  <a:lnTo>
                    <a:pt x="877" y="236"/>
                  </a:lnTo>
                  <a:lnTo>
                    <a:pt x="873" y="251"/>
                  </a:lnTo>
                  <a:lnTo>
                    <a:pt x="861" y="262"/>
                  </a:lnTo>
                  <a:lnTo>
                    <a:pt x="853" y="275"/>
                  </a:lnTo>
                  <a:lnTo>
                    <a:pt x="833" y="281"/>
                  </a:lnTo>
                  <a:lnTo>
                    <a:pt x="825" y="291"/>
                  </a:lnTo>
                  <a:lnTo>
                    <a:pt x="809" y="296"/>
                  </a:lnTo>
                  <a:lnTo>
                    <a:pt x="814" y="287"/>
                  </a:lnTo>
                  <a:lnTo>
                    <a:pt x="806" y="279"/>
                  </a:lnTo>
                  <a:lnTo>
                    <a:pt x="813" y="265"/>
                  </a:lnTo>
                  <a:lnTo>
                    <a:pt x="799" y="254"/>
                  </a:lnTo>
                  <a:lnTo>
                    <a:pt x="788" y="261"/>
                  </a:lnTo>
                  <a:lnTo>
                    <a:pt x="776" y="275"/>
                  </a:lnTo>
                  <a:lnTo>
                    <a:pt x="771" y="289"/>
                  </a:lnTo>
                  <a:lnTo>
                    <a:pt x="755" y="290"/>
                  </a:lnTo>
                  <a:lnTo>
                    <a:pt x="751" y="299"/>
                  </a:lnTo>
                  <a:lnTo>
                    <a:pt x="766" y="313"/>
                  </a:lnTo>
                  <a:lnTo>
                    <a:pt x="781" y="317"/>
                  </a:lnTo>
                  <a:lnTo>
                    <a:pt x="786" y="326"/>
                  </a:lnTo>
                  <a:lnTo>
                    <a:pt x="802" y="332"/>
                  </a:lnTo>
                  <a:lnTo>
                    <a:pt x="815" y="317"/>
                  </a:lnTo>
                  <a:lnTo>
                    <a:pt x="833" y="325"/>
                  </a:lnTo>
                  <a:lnTo>
                    <a:pt x="845" y="326"/>
                  </a:lnTo>
                  <a:lnTo>
                    <a:pt x="852" y="337"/>
                  </a:lnTo>
                  <a:lnTo>
                    <a:pt x="830" y="343"/>
                  </a:lnTo>
                  <a:lnTo>
                    <a:pt x="827" y="354"/>
                  </a:lnTo>
                  <a:lnTo>
                    <a:pt x="815" y="364"/>
                  </a:lnTo>
                  <a:lnTo>
                    <a:pt x="811" y="378"/>
                  </a:lnTo>
                  <a:lnTo>
                    <a:pt x="834" y="390"/>
                  </a:lnTo>
                  <a:lnTo>
                    <a:pt x="849" y="410"/>
                  </a:lnTo>
                  <a:lnTo>
                    <a:pt x="867" y="429"/>
                  </a:lnTo>
                  <a:lnTo>
                    <a:pt x="884" y="445"/>
                  </a:lnTo>
                  <a:lnTo>
                    <a:pt x="889" y="461"/>
                  </a:lnTo>
                  <a:lnTo>
                    <a:pt x="880" y="466"/>
                  </a:lnTo>
                  <a:lnTo>
                    <a:pt x="888" y="477"/>
                  </a:lnTo>
                  <a:lnTo>
                    <a:pt x="900" y="484"/>
                  </a:lnTo>
                  <a:lnTo>
                    <a:pt x="903" y="501"/>
                  </a:lnTo>
                  <a:lnTo>
                    <a:pt x="903" y="517"/>
                  </a:lnTo>
                  <a:lnTo>
                    <a:pt x="894" y="519"/>
                  </a:lnTo>
                  <a:lnTo>
                    <a:pt x="888" y="541"/>
                  </a:lnTo>
                  <a:lnTo>
                    <a:pt x="881" y="569"/>
                  </a:lnTo>
                  <a:lnTo>
                    <a:pt x="871" y="593"/>
                  </a:lnTo>
                  <a:lnTo>
                    <a:pt x="851" y="613"/>
                  </a:lnTo>
                  <a:lnTo>
                    <a:pt x="830" y="630"/>
                  </a:lnTo>
                  <a:lnTo>
                    <a:pt x="810" y="632"/>
                  </a:lnTo>
                  <a:lnTo>
                    <a:pt x="801" y="642"/>
                  </a:lnTo>
                  <a:lnTo>
                    <a:pt x="793" y="635"/>
                  </a:lnTo>
                  <a:lnTo>
                    <a:pt x="785" y="645"/>
                  </a:lnTo>
                  <a:lnTo>
                    <a:pt x="762" y="656"/>
                  </a:lnTo>
                  <a:lnTo>
                    <a:pt x="744" y="659"/>
                  </a:lnTo>
                  <a:lnTo>
                    <a:pt x="742" y="681"/>
                  </a:lnTo>
                  <a:lnTo>
                    <a:pt x="732" y="682"/>
                  </a:lnTo>
                  <a:lnTo>
                    <a:pt x="725" y="667"/>
                  </a:lnTo>
                  <a:lnTo>
                    <a:pt x="727" y="659"/>
                  </a:lnTo>
                  <a:lnTo>
                    <a:pt x="702" y="652"/>
                  </a:lnTo>
                  <a:lnTo>
                    <a:pt x="694" y="656"/>
                  </a:lnTo>
                  <a:lnTo>
                    <a:pt x="675" y="650"/>
                  </a:lnTo>
                  <a:lnTo>
                    <a:pt x="664" y="642"/>
                  </a:lnTo>
                  <a:lnTo>
                    <a:pt x="665" y="630"/>
                  </a:lnTo>
                  <a:lnTo>
                    <a:pt x="648" y="626"/>
                  </a:lnTo>
                  <a:lnTo>
                    <a:pt x="638" y="618"/>
                  </a:lnTo>
                  <a:lnTo>
                    <a:pt x="624" y="629"/>
                  </a:lnTo>
                  <a:lnTo>
                    <a:pt x="608" y="632"/>
                  </a:lnTo>
                  <a:lnTo>
                    <a:pt x="593" y="632"/>
                  </a:lnTo>
                  <a:lnTo>
                    <a:pt x="585" y="637"/>
                  </a:lnTo>
                  <a:lnTo>
                    <a:pt x="576" y="640"/>
                  </a:lnTo>
                  <a:lnTo>
                    <a:pt x="583" y="663"/>
                  </a:lnTo>
                  <a:lnTo>
                    <a:pt x="573" y="663"/>
                  </a:lnTo>
                  <a:lnTo>
                    <a:pt x="571" y="658"/>
                  </a:lnTo>
                  <a:lnTo>
                    <a:pt x="569" y="649"/>
                  </a:lnTo>
                  <a:lnTo>
                    <a:pt x="557" y="656"/>
                  </a:lnTo>
                  <a:lnTo>
                    <a:pt x="548" y="652"/>
                  </a:lnTo>
                  <a:lnTo>
                    <a:pt x="533" y="644"/>
                  </a:lnTo>
                  <a:lnTo>
                    <a:pt x="535" y="627"/>
                  </a:lnTo>
                  <a:lnTo>
                    <a:pt x="523" y="623"/>
                  </a:lnTo>
                  <a:lnTo>
                    <a:pt x="515" y="604"/>
                  </a:lnTo>
                  <a:lnTo>
                    <a:pt x="497" y="607"/>
                  </a:lnTo>
                  <a:lnTo>
                    <a:pt x="494" y="582"/>
                  </a:lnTo>
                  <a:lnTo>
                    <a:pt x="507" y="565"/>
                  </a:lnTo>
                  <a:lnTo>
                    <a:pt x="504" y="548"/>
                  </a:lnTo>
                  <a:lnTo>
                    <a:pt x="500" y="532"/>
                  </a:lnTo>
                  <a:lnTo>
                    <a:pt x="491" y="527"/>
                  </a:lnTo>
                  <a:lnTo>
                    <a:pt x="482" y="515"/>
                  </a:lnTo>
                  <a:lnTo>
                    <a:pt x="472" y="516"/>
                  </a:lnTo>
                  <a:lnTo>
                    <a:pt x="452" y="513"/>
                  </a:lnTo>
                  <a:lnTo>
                    <a:pt x="456" y="505"/>
                  </a:lnTo>
                  <a:lnTo>
                    <a:pt x="445" y="492"/>
                  </a:lnTo>
                  <a:lnTo>
                    <a:pt x="434" y="500"/>
                  </a:lnTo>
                  <a:lnTo>
                    <a:pt x="418" y="495"/>
                  </a:lnTo>
                  <a:lnTo>
                    <a:pt x="401" y="508"/>
                  </a:lnTo>
                  <a:lnTo>
                    <a:pt x="389" y="524"/>
                  </a:lnTo>
                  <a:lnTo>
                    <a:pt x="375" y="527"/>
                  </a:lnTo>
                  <a:lnTo>
                    <a:pt x="366" y="521"/>
                  </a:lnTo>
                  <a:lnTo>
                    <a:pt x="356" y="520"/>
                  </a:lnTo>
                  <a:lnTo>
                    <a:pt x="343" y="516"/>
                  </a:lnTo>
                  <a:lnTo>
                    <a:pt x="334" y="521"/>
                  </a:lnTo>
                  <a:lnTo>
                    <a:pt x="326" y="536"/>
                  </a:lnTo>
                  <a:lnTo>
                    <a:pt x="321" y="520"/>
                  </a:lnTo>
                  <a:lnTo>
                    <a:pt x="311" y="524"/>
                  </a:lnTo>
                  <a:lnTo>
                    <a:pt x="290" y="522"/>
                  </a:lnTo>
                  <a:lnTo>
                    <a:pt x="269" y="517"/>
                  </a:lnTo>
                  <a:lnTo>
                    <a:pt x="253" y="508"/>
                  </a:lnTo>
                  <a:lnTo>
                    <a:pt x="238" y="504"/>
                  </a:lnTo>
                  <a:lnTo>
                    <a:pt x="230" y="494"/>
                  </a:lnTo>
                  <a:lnTo>
                    <a:pt x="219" y="491"/>
                  </a:lnTo>
                  <a:lnTo>
                    <a:pt x="199" y="478"/>
                  </a:lnTo>
                  <a:lnTo>
                    <a:pt x="183" y="472"/>
                  </a:lnTo>
                  <a:lnTo>
                    <a:pt x="177" y="476"/>
                  </a:lnTo>
                  <a:lnTo>
                    <a:pt x="149" y="462"/>
                  </a:lnTo>
                  <a:lnTo>
                    <a:pt x="129" y="449"/>
                  </a:lnTo>
                  <a:lnTo>
                    <a:pt x="119" y="426"/>
                  </a:lnTo>
                  <a:lnTo>
                    <a:pt x="132" y="429"/>
                  </a:lnTo>
                  <a:lnTo>
                    <a:pt x="130" y="418"/>
                  </a:lnTo>
                  <a:lnTo>
                    <a:pt x="120" y="408"/>
                  </a:lnTo>
                  <a:lnTo>
                    <a:pt x="118" y="391"/>
                  </a:lnTo>
                  <a:lnTo>
                    <a:pt x="93" y="366"/>
                  </a:lnTo>
                  <a:lnTo>
                    <a:pt x="63" y="358"/>
                  </a:lnTo>
                  <a:lnTo>
                    <a:pt x="54" y="342"/>
                  </a:lnTo>
                  <a:lnTo>
                    <a:pt x="38" y="333"/>
                  </a:lnTo>
                  <a:lnTo>
                    <a:pt x="34" y="327"/>
                  </a:lnTo>
                  <a:lnTo>
                    <a:pt x="28" y="315"/>
                  </a:lnTo>
                  <a:lnTo>
                    <a:pt x="26" y="307"/>
                  </a:lnTo>
                  <a:lnTo>
                    <a:pt x="15" y="302"/>
                  </a:lnTo>
                  <a:lnTo>
                    <a:pt x="9" y="304"/>
                  </a:lnTo>
                  <a:lnTo>
                    <a:pt x="0" y="285"/>
                  </a:lnTo>
                  <a:lnTo>
                    <a:pt x="3" y="280"/>
                  </a:lnTo>
                  <a:lnTo>
                    <a:pt x="0" y="276"/>
                  </a:lnTo>
                  <a:lnTo>
                    <a:pt x="13" y="266"/>
                  </a:lnTo>
                  <a:lnTo>
                    <a:pt x="23" y="262"/>
                  </a:lnTo>
                  <a:lnTo>
                    <a:pt x="42" y="264"/>
                  </a:lnTo>
                  <a:lnTo>
                    <a:pt x="44" y="252"/>
                  </a:lnTo>
                  <a:lnTo>
                    <a:pt x="65" y="249"/>
                  </a:lnTo>
                  <a:lnTo>
                    <a:pt x="68" y="241"/>
                  </a:lnTo>
                  <a:lnTo>
                    <a:pt x="91" y="230"/>
                  </a:lnTo>
                  <a:lnTo>
                    <a:pt x="92" y="225"/>
                  </a:lnTo>
                  <a:lnTo>
                    <a:pt x="87" y="213"/>
                  </a:lnTo>
                  <a:lnTo>
                    <a:pt x="96" y="208"/>
                  </a:lnTo>
                  <a:lnTo>
                    <a:pt x="68" y="172"/>
                  </a:lnTo>
                  <a:lnTo>
                    <a:pt x="98" y="164"/>
                  </a:lnTo>
                  <a:lnTo>
                    <a:pt x="104" y="160"/>
                  </a:lnTo>
                  <a:lnTo>
                    <a:pt x="101" y="123"/>
                  </a:lnTo>
                  <a:lnTo>
                    <a:pt x="136" y="130"/>
                  </a:lnTo>
                  <a:lnTo>
                    <a:pt x="141" y="121"/>
                  </a:lnTo>
                  <a:lnTo>
                    <a:pt x="133" y="100"/>
                  </a:lnTo>
                  <a:lnTo>
                    <a:pt x="146" y="98"/>
                  </a:lnTo>
                  <a:lnTo>
                    <a:pt x="151" y="85"/>
                  </a:lnTo>
                  <a:lnTo>
                    <a:pt x="157" y="83"/>
                  </a:lnTo>
                  <a:lnTo>
                    <a:pt x="168" y="97"/>
                  </a:lnTo>
                  <a:lnTo>
                    <a:pt x="186" y="108"/>
                  </a:lnTo>
                  <a:lnTo>
                    <a:pt x="213" y="116"/>
                  </a:lnTo>
                  <a:lnTo>
                    <a:pt x="232" y="132"/>
                  </a:lnTo>
                  <a:lnTo>
                    <a:pt x="236" y="156"/>
                  </a:lnTo>
                  <a:lnTo>
                    <a:pt x="246" y="165"/>
                  </a:lnTo>
                  <a:lnTo>
                    <a:pt x="267" y="168"/>
                  </a:lnTo>
                  <a:lnTo>
                    <a:pt x="290" y="171"/>
                  </a:lnTo>
                  <a:lnTo>
                    <a:pt x="316" y="184"/>
                  </a:lnTo>
                  <a:lnTo>
                    <a:pt x="327" y="186"/>
                  </a:lnTo>
                  <a:lnTo>
                    <a:pt x="343" y="205"/>
                  </a:lnTo>
                  <a:lnTo>
                    <a:pt x="358" y="217"/>
                  </a:lnTo>
                  <a:lnTo>
                    <a:pt x="376" y="217"/>
                  </a:lnTo>
                  <a:lnTo>
                    <a:pt x="412" y="222"/>
                  </a:lnTo>
                  <a:lnTo>
                    <a:pt x="433" y="219"/>
                  </a:lnTo>
                  <a:lnTo>
                    <a:pt x="451" y="222"/>
                  </a:lnTo>
                  <a:lnTo>
                    <a:pt x="481" y="234"/>
                  </a:lnTo>
                  <a:lnTo>
                    <a:pt x="502" y="234"/>
                  </a:lnTo>
                  <a:lnTo>
                    <a:pt x="512" y="241"/>
                  </a:lnTo>
                  <a:lnTo>
                    <a:pt x="527" y="230"/>
                  </a:lnTo>
                  <a:lnTo>
                    <a:pt x="550" y="222"/>
                  </a:lnTo>
                  <a:lnTo>
                    <a:pt x="575" y="222"/>
                  </a:lnTo>
                  <a:lnTo>
                    <a:pt x="591" y="214"/>
                  </a:lnTo>
                  <a:lnTo>
                    <a:pt x="598" y="203"/>
                  </a:lnTo>
                  <a:lnTo>
                    <a:pt x="606" y="196"/>
                  </a:lnTo>
                  <a:lnTo>
                    <a:pt x="600" y="190"/>
                  </a:lnTo>
                  <a:lnTo>
                    <a:pt x="590" y="182"/>
                  </a:lnTo>
                  <a:lnTo>
                    <a:pt x="592" y="169"/>
                  </a:lnTo>
                  <a:lnTo>
                    <a:pt x="602" y="171"/>
                  </a:lnTo>
                  <a:lnTo>
                    <a:pt x="621" y="175"/>
                  </a:lnTo>
                  <a:lnTo>
                    <a:pt x="632" y="164"/>
                  </a:lnTo>
                  <a:lnTo>
                    <a:pt x="653" y="156"/>
                  </a:lnTo>
                  <a:lnTo>
                    <a:pt x="657" y="142"/>
                  </a:lnTo>
                  <a:lnTo>
                    <a:pt x="665" y="137"/>
                  </a:lnTo>
                  <a:lnTo>
                    <a:pt x="687" y="134"/>
                  </a:lnTo>
                  <a:lnTo>
                    <a:pt x="702" y="136"/>
                  </a:lnTo>
                  <a:lnTo>
                    <a:pt x="699" y="129"/>
                  </a:lnTo>
                  <a:lnTo>
                    <a:pt x="676" y="115"/>
                  </a:lnTo>
                  <a:lnTo>
                    <a:pt x="659" y="108"/>
                  </a:lnTo>
                  <a:lnTo>
                    <a:pt x="651" y="116"/>
                  </a:lnTo>
                  <a:lnTo>
                    <a:pt x="633" y="112"/>
                  </a:lnTo>
                  <a:lnTo>
                    <a:pt x="625" y="115"/>
                  </a:lnTo>
                  <a:lnTo>
                    <a:pt x="616" y="107"/>
                  </a:lnTo>
                  <a:lnTo>
                    <a:pt x="615" y="87"/>
                  </a:lnTo>
                  <a:lnTo>
                    <a:pt x="613" y="71"/>
                  </a:lnTo>
                  <a:lnTo>
                    <a:pt x="638" y="79"/>
                  </a:lnTo>
                  <a:lnTo>
                    <a:pt x="652" y="66"/>
                  </a:lnTo>
                  <a:lnTo>
                    <a:pt x="646" y="57"/>
                  </a:lnTo>
                  <a:lnTo>
                    <a:pt x="646" y="36"/>
                  </a:lnTo>
                  <a:lnTo>
                    <a:pt x="650" y="30"/>
                  </a:lnTo>
                  <a:lnTo>
                    <a:pt x="642" y="18"/>
                  </a:lnTo>
                  <a:lnTo>
                    <a:pt x="630" y="14"/>
                  </a:lnTo>
                  <a:lnTo>
                    <a:pt x="635" y="4"/>
                  </a:lnTo>
                  <a:lnTo>
                    <a:pt x="652" y="0"/>
                  </a:lnTo>
                  <a:lnTo>
                    <a:pt x="672" y="0"/>
                  </a:lnTo>
                  <a:lnTo>
                    <a:pt x="700" y="5"/>
                  </a:lnTo>
                  <a:lnTo>
                    <a:pt x="719" y="13"/>
                  </a:lnTo>
                  <a:lnTo>
                    <a:pt x="744" y="33"/>
                  </a:lnTo>
                  <a:lnTo>
                    <a:pt x="757" y="42"/>
                  </a:lnTo>
                  <a:lnTo>
                    <a:pt x="771" y="54"/>
                  </a:lnTo>
                  <a:lnTo>
                    <a:pt x="791" y="74"/>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150" name="Freeform 149"/>
            <p:cNvSpPr>
              <a:spLocks noEditPoints="1"/>
            </p:cNvSpPr>
            <p:nvPr/>
          </p:nvSpPr>
          <p:spPr bwMode="auto">
            <a:xfrm>
              <a:off x="7818598" y="4071831"/>
              <a:ext cx="1390295" cy="511023"/>
            </a:xfrm>
            <a:custGeom>
              <a:avLst/>
              <a:gdLst>
                <a:gd name="T0" fmla="*/ 552 w 3445"/>
                <a:gd name="T1" fmla="*/ 826 h 1349"/>
                <a:gd name="T2" fmla="*/ 373 w 3445"/>
                <a:gd name="T3" fmla="*/ 522 h 1349"/>
                <a:gd name="T4" fmla="*/ 188 w 3445"/>
                <a:gd name="T5" fmla="*/ 258 h 1349"/>
                <a:gd name="T6" fmla="*/ 0 w 3445"/>
                <a:gd name="T7" fmla="*/ 0 h 1349"/>
                <a:gd name="T8" fmla="*/ 294 w 3445"/>
                <a:gd name="T9" fmla="*/ 161 h 1349"/>
                <a:gd name="T10" fmla="*/ 550 w 3445"/>
                <a:gd name="T11" fmla="*/ 347 h 1349"/>
                <a:gd name="T12" fmla="*/ 664 w 3445"/>
                <a:gd name="T13" fmla="*/ 557 h 1349"/>
                <a:gd name="T14" fmla="*/ 784 w 3445"/>
                <a:gd name="T15" fmla="*/ 673 h 1349"/>
                <a:gd name="T16" fmla="*/ 1707 w 3445"/>
                <a:gd name="T17" fmla="*/ 311 h 1349"/>
                <a:gd name="T18" fmla="*/ 1681 w 3445"/>
                <a:gd name="T19" fmla="*/ 535 h 1349"/>
                <a:gd name="T20" fmla="*/ 1562 w 3445"/>
                <a:gd name="T21" fmla="*/ 778 h 1349"/>
                <a:gd name="T22" fmla="*/ 1357 w 3445"/>
                <a:gd name="T23" fmla="*/ 732 h 1349"/>
                <a:gd name="T24" fmla="*/ 1129 w 3445"/>
                <a:gd name="T25" fmla="*/ 716 h 1349"/>
                <a:gd name="T26" fmla="*/ 1037 w 3445"/>
                <a:gd name="T27" fmla="*/ 431 h 1349"/>
                <a:gd name="T28" fmla="*/ 1154 w 3445"/>
                <a:gd name="T29" fmla="*/ 401 h 1349"/>
                <a:gd name="T30" fmla="*/ 1330 w 3445"/>
                <a:gd name="T31" fmla="*/ 339 h 1349"/>
                <a:gd name="T32" fmla="*/ 1527 w 3445"/>
                <a:gd name="T33" fmla="*/ 197 h 1349"/>
                <a:gd name="T34" fmla="*/ 1662 w 3445"/>
                <a:gd name="T35" fmla="*/ 191 h 1349"/>
                <a:gd name="T36" fmla="*/ 2518 w 3445"/>
                <a:gd name="T37" fmla="*/ 445 h 1349"/>
                <a:gd name="T38" fmla="*/ 2477 w 3445"/>
                <a:gd name="T39" fmla="*/ 543 h 1349"/>
                <a:gd name="T40" fmla="*/ 2463 w 3445"/>
                <a:gd name="T41" fmla="*/ 281 h 1349"/>
                <a:gd name="T42" fmla="*/ 2262 w 3445"/>
                <a:gd name="T43" fmla="*/ 346 h 1349"/>
                <a:gd name="T44" fmla="*/ 1948 w 3445"/>
                <a:gd name="T45" fmla="*/ 434 h 1349"/>
                <a:gd name="T46" fmla="*/ 1979 w 3445"/>
                <a:gd name="T47" fmla="*/ 548 h 1349"/>
                <a:gd name="T48" fmla="*/ 2047 w 3445"/>
                <a:gd name="T49" fmla="*/ 596 h 1349"/>
                <a:gd name="T50" fmla="*/ 2098 w 3445"/>
                <a:gd name="T51" fmla="*/ 865 h 1349"/>
                <a:gd name="T52" fmla="*/ 2065 w 3445"/>
                <a:gd name="T53" fmla="*/ 847 h 1349"/>
                <a:gd name="T54" fmla="*/ 1931 w 3445"/>
                <a:gd name="T55" fmla="*/ 773 h 1349"/>
                <a:gd name="T56" fmla="*/ 1889 w 3445"/>
                <a:gd name="T57" fmla="*/ 937 h 1349"/>
                <a:gd name="T58" fmla="*/ 1826 w 3445"/>
                <a:gd name="T59" fmla="*/ 764 h 1349"/>
                <a:gd name="T60" fmla="*/ 1816 w 3445"/>
                <a:gd name="T61" fmla="*/ 582 h 1349"/>
                <a:gd name="T62" fmla="*/ 1993 w 3445"/>
                <a:gd name="T63" fmla="*/ 380 h 1349"/>
                <a:gd name="T64" fmla="*/ 2262 w 3445"/>
                <a:gd name="T65" fmla="*/ 346 h 1349"/>
                <a:gd name="T66" fmla="*/ 3092 w 3445"/>
                <a:gd name="T67" fmla="*/ 663 h 1349"/>
                <a:gd name="T68" fmla="*/ 3365 w 3445"/>
                <a:gd name="T69" fmla="*/ 672 h 1349"/>
                <a:gd name="T70" fmla="*/ 3353 w 3445"/>
                <a:gd name="T71" fmla="*/ 1173 h 1349"/>
                <a:gd name="T72" fmla="*/ 3200 w 3445"/>
                <a:gd name="T73" fmla="*/ 1114 h 1349"/>
                <a:gd name="T74" fmla="*/ 3062 w 3445"/>
                <a:gd name="T75" fmla="*/ 854 h 1349"/>
                <a:gd name="T76" fmla="*/ 2838 w 3445"/>
                <a:gd name="T77" fmla="*/ 817 h 1349"/>
                <a:gd name="T78" fmla="*/ 2849 w 3445"/>
                <a:gd name="T79" fmla="*/ 676 h 1349"/>
                <a:gd name="T80" fmla="*/ 2758 w 3445"/>
                <a:gd name="T81" fmla="*/ 604 h 1349"/>
                <a:gd name="T82" fmla="*/ 2800 w 3445"/>
                <a:gd name="T83" fmla="*/ 498 h 1349"/>
                <a:gd name="T84" fmla="*/ 2677 w 3445"/>
                <a:gd name="T85" fmla="*/ 795 h 1349"/>
                <a:gd name="T86" fmla="*/ 2458 w 3445"/>
                <a:gd name="T87" fmla="*/ 755 h 1349"/>
                <a:gd name="T88" fmla="*/ 2409 w 3445"/>
                <a:gd name="T89" fmla="*/ 761 h 1349"/>
                <a:gd name="T90" fmla="*/ 2391 w 3445"/>
                <a:gd name="T91" fmla="*/ 733 h 1349"/>
                <a:gd name="T92" fmla="*/ 2914 w 3445"/>
                <a:gd name="T93" fmla="*/ 990 h 1349"/>
                <a:gd name="T94" fmla="*/ 2960 w 3445"/>
                <a:gd name="T95" fmla="*/ 996 h 1349"/>
                <a:gd name="T96" fmla="*/ 1295 w 3445"/>
                <a:gd name="T97" fmla="*/ 1058 h 1349"/>
                <a:gd name="T98" fmla="*/ 1431 w 3445"/>
                <a:gd name="T99" fmla="*/ 1212 h 1349"/>
                <a:gd name="T100" fmla="*/ 1136 w 3445"/>
                <a:gd name="T101" fmla="*/ 1158 h 1349"/>
                <a:gd name="T102" fmla="*/ 830 w 3445"/>
                <a:gd name="T103" fmla="*/ 1093 h 1349"/>
                <a:gd name="T104" fmla="*/ 898 w 3445"/>
                <a:gd name="T105" fmla="*/ 974 h 1349"/>
                <a:gd name="T106" fmla="*/ 2061 w 3445"/>
                <a:gd name="T107" fmla="*/ 1156 h 1349"/>
                <a:gd name="T108" fmla="*/ 1835 w 3445"/>
                <a:gd name="T109" fmla="*/ 1186 h 1349"/>
                <a:gd name="T110" fmla="*/ 2061 w 3445"/>
                <a:gd name="T111" fmla="*/ 1156 h 1349"/>
                <a:gd name="T112" fmla="*/ 1774 w 3445"/>
                <a:gd name="T113" fmla="*/ 1208 h 1349"/>
                <a:gd name="T114" fmla="*/ 1622 w 3445"/>
                <a:gd name="T115" fmla="*/ 1187 h 1349"/>
                <a:gd name="T116" fmla="*/ 2095 w 3445"/>
                <a:gd name="T117" fmla="*/ 1349 h 1349"/>
                <a:gd name="T118" fmla="*/ 2210 w 3445"/>
                <a:gd name="T119" fmla="*/ 1224 h 1349"/>
                <a:gd name="T120" fmla="*/ 1881 w 3445"/>
                <a:gd name="T121" fmla="*/ 1339 h 1349"/>
                <a:gd name="T122" fmla="*/ 1864 w 3445"/>
                <a:gd name="T123" fmla="*/ 1290 h 13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445" h="1349">
                  <a:moveTo>
                    <a:pt x="789" y="965"/>
                  </a:moveTo>
                  <a:lnTo>
                    <a:pt x="706" y="967"/>
                  </a:lnTo>
                  <a:lnTo>
                    <a:pt x="646" y="895"/>
                  </a:lnTo>
                  <a:lnTo>
                    <a:pt x="552" y="826"/>
                  </a:lnTo>
                  <a:lnTo>
                    <a:pt x="521" y="774"/>
                  </a:lnTo>
                  <a:lnTo>
                    <a:pt x="466" y="705"/>
                  </a:lnTo>
                  <a:lnTo>
                    <a:pt x="429" y="641"/>
                  </a:lnTo>
                  <a:lnTo>
                    <a:pt x="373" y="522"/>
                  </a:lnTo>
                  <a:lnTo>
                    <a:pt x="307" y="451"/>
                  </a:lnTo>
                  <a:lnTo>
                    <a:pt x="285" y="378"/>
                  </a:lnTo>
                  <a:lnTo>
                    <a:pt x="257" y="311"/>
                  </a:lnTo>
                  <a:lnTo>
                    <a:pt x="188" y="258"/>
                  </a:lnTo>
                  <a:lnTo>
                    <a:pt x="147" y="185"/>
                  </a:lnTo>
                  <a:lnTo>
                    <a:pt x="89" y="137"/>
                  </a:lnTo>
                  <a:lnTo>
                    <a:pt x="8" y="43"/>
                  </a:lnTo>
                  <a:lnTo>
                    <a:pt x="0" y="0"/>
                  </a:lnTo>
                  <a:lnTo>
                    <a:pt x="48" y="3"/>
                  </a:lnTo>
                  <a:lnTo>
                    <a:pt x="165" y="20"/>
                  </a:lnTo>
                  <a:lnTo>
                    <a:pt x="234" y="103"/>
                  </a:lnTo>
                  <a:lnTo>
                    <a:pt x="294" y="161"/>
                  </a:lnTo>
                  <a:lnTo>
                    <a:pt x="337" y="196"/>
                  </a:lnTo>
                  <a:lnTo>
                    <a:pt x="410" y="288"/>
                  </a:lnTo>
                  <a:lnTo>
                    <a:pt x="486" y="289"/>
                  </a:lnTo>
                  <a:lnTo>
                    <a:pt x="550" y="347"/>
                  </a:lnTo>
                  <a:lnTo>
                    <a:pt x="594" y="419"/>
                  </a:lnTo>
                  <a:lnTo>
                    <a:pt x="652" y="458"/>
                  </a:lnTo>
                  <a:lnTo>
                    <a:pt x="621" y="527"/>
                  </a:lnTo>
                  <a:lnTo>
                    <a:pt x="664" y="557"/>
                  </a:lnTo>
                  <a:lnTo>
                    <a:pt x="691" y="559"/>
                  </a:lnTo>
                  <a:lnTo>
                    <a:pt x="703" y="618"/>
                  </a:lnTo>
                  <a:lnTo>
                    <a:pt x="729" y="666"/>
                  </a:lnTo>
                  <a:lnTo>
                    <a:pt x="784" y="673"/>
                  </a:lnTo>
                  <a:lnTo>
                    <a:pt x="819" y="727"/>
                  </a:lnTo>
                  <a:lnTo>
                    <a:pt x="797" y="833"/>
                  </a:lnTo>
                  <a:lnTo>
                    <a:pt x="789" y="965"/>
                  </a:lnTo>
                  <a:moveTo>
                    <a:pt x="1707" y="311"/>
                  </a:moveTo>
                  <a:lnTo>
                    <a:pt x="1792" y="390"/>
                  </a:lnTo>
                  <a:lnTo>
                    <a:pt x="1703" y="400"/>
                  </a:lnTo>
                  <a:lnTo>
                    <a:pt x="1678" y="458"/>
                  </a:lnTo>
                  <a:lnTo>
                    <a:pt x="1681" y="535"/>
                  </a:lnTo>
                  <a:lnTo>
                    <a:pt x="1608" y="593"/>
                  </a:lnTo>
                  <a:lnTo>
                    <a:pt x="1605" y="678"/>
                  </a:lnTo>
                  <a:lnTo>
                    <a:pt x="1572" y="808"/>
                  </a:lnTo>
                  <a:lnTo>
                    <a:pt x="1562" y="778"/>
                  </a:lnTo>
                  <a:lnTo>
                    <a:pt x="1475" y="816"/>
                  </a:lnTo>
                  <a:lnTo>
                    <a:pt x="1447" y="764"/>
                  </a:lnTo>
                  <a:lnTo>
                    <a:pt x="1394" y="759"/>
                  </a:lnTo>
                  <a:lnTo>
                    <a:pt x="1357" y="732"/>
                  </a:lnTo>
                  <a:lnTo>
                    <a:pt x="1267" y="763"/>
                  </a:lnTo>
                  <a:lnTo>
                    <a:pt x="1240" y="722"/>
                  </a:lnTo>
                  <a:lnTo>
                    <a:pt x="1191" y="726"/>
                  </a:lnTo>
                  <a:lnTo>
                    <a:pt x="1129" y="716"/>
                  </a:lnTo>
                  <a:lnTo>
                    <a:pt x="1120" y="602"/>
                  </a:lnTo>
                  <a:lnTo>
                    <a:pt x="1083" y="578"/>
                  </a:lnTo>
                  <a:lnTo>
                    <a:pt x="1047" y="506"/>
                  </a:lnTo>
                  <a:lnTo>
                    <a:pt x="1037" y="431"/>
                  </a:lnTo>
                  <a:lnTo>
                    <a:pt x="1045" y="352"/>
                  </a:lnTo>
                  <a:lnTo>
                    <a:pt x="1089" y="296"/>
                  </a:lnTo>
                  <a:lnTo>
                    <a:pt x="1102" y="353"/>
                  </a:lnTo>
                  <a:lnTo>
                    <a:pt x="1154" y="401"/>
                  </a:lnTo>
                  <a:lnTo>
                    <a:pt x="1202" y="383"/>
                  </a:lnTo>
                  <a:lnTo>
                    <a:pt x="1250" y="389"/>
                  </a:lnTo>
                  <a:lnTo>
                    <a:pt x="1294" y="346"/>
                  </a:lnTo>
                  <a:lnTo>
                    <a:pt x="1330" y="339"/>
                  </a:lnTo>
                  <a:lnTo>
                    <a:pt x="1401" y="363"/>
                  </a:lnTo>
                  <a:lnTo>
                    <a:pt x="1463" y="345"/>
                  </a:lnTo>
                  <a:lnTo>
                    <a:pt x="1499" y="226"/>
                  </a:lnTo>
                  <a:lnTo>
                    <a:pt x="1527" y="197"/>
                  </a:lnTo>
                  <a:lnTo>
                    <a:pt x="1550" y="100"/>
                  </a:lnTo>
                  <a:lnTo>
                    <a:pt x="1637" y="100"/>
                  </a:lnTo>
                  <a:lnTo>
                    <a:pt x="1702" y="114"/>
                  </a:lnTo>
                  <a:lnTo>
                    <a:pt x="1662" y="191"/>
                  </a:lnTo>
                  <a:lnTo>
                    <a:pt x="1719" y="272"/>
                  </a:lnTo>
                  <a:lnTo>
                    <a:pt x="1707" y="311"/>
                  </a:lnTo>
                  <a:moveTo>
                    <a:pt x="2521" y="370"/>
                  </a:moveTo>
                  <a:lnTo>
                    <a:pt x="2518" y="445"/>
                  </a:lnTo>
                  <a:lnTo>
                    <a:pt x="2479" y="436"/>
                  </a:lnTo>
                  <a:lnTo>
                    <a:pt x="2468" y="488"/>
                  </a:lnTo>
                  <a:lnTo>
                    <a:pt x="2498" y="533"/>
                  </a:lnTo>
                  <a:lnTo>
                    <a:pt x="2477" y="543"/>
                  </a:lnTo>
                  <a:lnTo>
                    <a:pt x="2447" y="489"/>
                  </a:lnTo>
                  <a:lnTo>
                    <a:pt x="2424" y="380"/>
                  </a:lnTo>
                  <a:lnTo>
                    <a:pt x="2439" y="312"/>
                  </a:lnTo>
                  <a:lnTo>
                    <a:pt x="2463" y="281"/>
                  </a:lnTo>
                  <a:lnTo>
                    <a:pt x="2469" y="328"/>
                  </a:lnTo>
                  <a:lnTo>
                    <a:pt x="2514" y="335"/>
                  </a:lnTo>
                  <a:lnTo>
                    <a:pt x="2521" y="370"/>
                  </a:lnTo>
                  <a:moveTo>
                    <a:pt x="2262" y="346"/>
                  </a:moveTo>
                  <a:lnTo>
                    <a:pt x="2202" y="430"/>
                  </a:lnTo>
                  <a:lnTo>
                    <a:pt x="2145" y="446"/>
                  </a:lnTo>
                  <a:lnTo>
                    <a:pt x="2073" y="430"/>
                  </a:lnTo>
                  <a:lnTo>
                    <a:pt x="1948" y="434"/>
                  </a:lnTo>
                  <a:lnTo>
                    <a:pt x="1882" y="446"/>
                  </a:lnTo>
                  <a:lnTo>
                    <a:pt x="1871" y="511"/>
                  </a:lnTo>
                  <a:lnTo>
                    <a:pt x="1938" y="586"/>
                  </a:lnTo>
                  <a:lnTo>
                    <a:pt x="1979" y="548"/>
                  </a:lnTo>
                  <a:lnTo>
                    <a:pt x="2119" y="519"/>
                  </a:lnTo>
                  <a:lnTo>
                    <a:pt x="2113" y="558"/>
                  </a:lnTo>
                  <a:lnTo>
                    <a:pt x="2080" y="546"/>
                  </a:lnTo>
                  <a:lnTo>
                    <a:pt x="2047" y="596"/>
                  </a:lnTo>
                  <a:lnTo>
                    <a:pt x="1980" y="629"/>
                  </a:lnTo>
                  <a:lnTo>
                    <a:pt x="2049" y="738"/>
                  </a:lnTo>
                  <a:lnTo>
                    <a:pt x="2034" y="767"/>
                  </a:lnTo>
                  <a:lnTo>
                    <a:pt x="2098" y="865"/>
                  </a:lnTo>
                  <a:lnTo>
                    <a:pt x="2095" y="921"/>
                  </a:lnTo>
                  <a:lnTo>
                    <a:pt x="2054" y="946"/>
                  </a:lnTo>
                  <a:lnTo>
                    <a:pt x="2026" y="916"/>
                  </a:lnTo>
                  <a:lnTo>
                    <a:pt x="2065" y="847"/>
                  </a:lnTo>
                  <a:lnTo>
                    <a:pt x="1990" y="880"/>
                  </a:lnTo>
                  <a:lnTo>
                    <a:pt x="1972" y="856"/>
                  </a:lnTo>
                  <a:lnTo>
                    <a:pt x="1983" y="823"/>
                  </a:lnTo>
                  <a:lnTo>
                    <a:pt x="1931" y="773"/>
                  </a:lnTo>
                  <a:lnTo>
                    <a:pt x="1939" y="690"/>
                  </a:lnTo>
                  <a:lnTo>
                    <a:pt x="1888" y="716"/>
                  </a:lnTo>
                  <a:lnTo>
                    <a:pt x="1891" y="815"/>
                  </a:lnTo>
                  <a:lnTo>
                    <a:pt x="1889" y="937"/>
                  </a:lnTo>
                  <a:lnTo>
                    <a:pt x="1841" y="950"/>
                  </a:lnTo>
                  <a:lnTo>
                    <a:pt x="1809" y="925"/>
                  </a:lnTo>
                  <a:lnTo>
                    <a:pt x="1834" y="846"/>
                  </a:lnTo>
                  <a:lnTo>
                    <a:pt x="1826" y="764"/>
                  </a:lnTo>
                  <a:lnTo>
                    <a:pt x="1794" y="763"/>
                  </a:lnTo>
                  <a:lnTo>
                    <a:pt x="1772" y="705"/>
                  </a:lnTo>
                  <a:lnTo>
                    <a:pt x="1805" y="649"/>
                  </a:lnTo>
                  <a:lnTo>
                    <a:pt x="1816" y="582"/>
                  </a:lnTo>
                  <a:lnTo>
                    <a:pt x="1855" y="453"/>
                  </a:lnTo>
                  <a:lnTo>
                    <a:pt x="1871" y="418"/>
                  </a:lnTo>
                  <a:lnTo>
                    <a:pt x="1934" y="355"/>
                  </a:lnTo>
                  <a:lnTo>
                    <a:pt x="1993" y="380"/>
                  </a:lnTo>
                  <a:lnTo>
                    <a:pt x="2088" y="392"/>
                  </a:lnTo>
                  <a:lnTo>
                    <a:pt x="2175" y="388"/>
                  </a:lnTo>
                  <a:lnTo>
                    <a:pt x="2248" y="327"/>
                  </a:lnTo>
                  <a:lnTo>
                    <a:pt x="2262" y="346"/>
                  </a:lnTo>
                  <a:moveTo>
                    <a:pt x="2932" y="565"/>
                  </a:moveTo>
                  <a:lnTo>
                    <a:pt x="2950" y="702"/>
                  </a:lnTo>
                  <a:lnTo>
                    <a:pt x="3026" y="753"/>
                  </a:lnTo>
                  <a:lnTo>
                    <a:pt x="3092" y="663"/>
                  </a:lnTo>
                  <a:lnTo>
                    <a:pt x="3179" y="612"/>
                  </a:lnTo>
                  <a:lnTo>
                    <a:pt x="3246" y="612"/>
                  </a:lnTo>
                  <a:lnTo>
                    <a:pt x="3310" y="641"/>
                  </a:lnTo>
                  <a:lnTo>
                    <a:pt x="3365" y="672"/>
                  </a:lnTo>
                  <a:lnTo>
                    <a:pt x="3445" y="688"/>
                  </a:lnTo>
                  <a:lnTo>
                    <a:pt x="3434" y="965"/>
                  </a:lnTo>
                  <a:lnTo>
                    <a:pt x="3414" y="1243"/>
                  </a:lnTo>
                  <a:lnTo>
                    <a:pt x="3353" y="1173"/>
                  </a:lnTo>
                  <a:lnTo>
                    <a:pt x="3279" y="1156"/>
                  </a:lnTo>
                  <a:lnTo>
                    <a:pt x="3258" y="1180"/>
                  </a:lnTo>
                  <a:lnTo>
                    <a:pt x="3163" y="1183"/>
                  </a:lnTo>
                  <a:lnTo>
                    <a:pt x="3200" y="1114"/>
                  </a:lnTo>
                  <a:lnTo>
                    <a:pt x="3249" y="1090"/>
                  </a:lnTo>
                  <a:lnTo>
                    <a:pt x="3236" y="997"/>
                  </a:lnTo>
                  <a:lnTo>
                    <a:pt x="3205" y="926"/>
                  </a:lnTo>
                  <a:lnTo>
                    <a:pt x="3062" y="854"/>
                  </a:lnTo>
                  <a:lnTo>
                    <a:pt x="3001" y="847"/>
                  </a:lnTo>
                  <a:lnTo>
                    <a:pt x="2891" y="768"/>
                  </a:lnTo>
                  <a:lnTo>
                    <a:pt x="2867" y="809"/>
                  </a:lnTo>
                  <a:lnTo>
                    <a:pt x="2838" y="817"/>
                  </a:lnTo>
                  <a:lnTo>
                    <a:pt x="2822" y="786"/>
                  </a:lnTo>
                  <a:lnTo>
                    <a:pt x="2823" y="749"/>
                  </a:lnTo>
                  <a:lnTo>
                    <a:pt x="2767" y="707"/>
                  </a:lnTo>
                  <a:lnTo>
                    <a:pt x="2849" y="676"/>
                  </a:lnTo>
                  <a:lnTo>
                    <a:pt x="2902" y="678"/>
                  </a:lnTo>
                  <a:lnTo>
                    <a:pt x="2897" y="655"/>
                  </a:lnTo>
                  <a:lnTo>
                    <a:pt x="2787" y="655"/>
                  </a:lnTo>
                  <a:lnTo>
                    <a:pt x="2758" y="604"/>
                  </a:lnTo>
                  <a:lnTo>
                    <a:pt x="2691" y="589"/>
                  </a:lnTo>
                  <a:lnTo>
                    <a:pt x="2659" y="546"/>
                  </a:lnTo>
                  <a:lnTo>
                    <a:pt x="2761" y="526"/>
                  </a:lnTo>
                  <a:lnTo>
                    <a:pt x="2800" y="498"/>
                  </a:lnTo>
                  <a:lnTo>
                    <a:pt x="2920" y="533"/>
                  </a:lnTo>
                  <a:lnTo>
                    <a:pt x="2932" y="565"/>
                  </a:lnTo>
                  <a:moveTo>
                    <a:pt x="2652" y="730"/>
                  </a:moveTo>
                  <a:lnTo>
                    <a:pt x="2677" y="795"/>
                  </a:lnTo>
                  <a:lnTo>
                    <a:pt x="2615" y="760"/>
                  </a:lnTo>
                  <a:lnTo>
                    <a:pt x="2552" y="753"/>
                  </a:lnTo>
                  <a:lnTo>
                    <a:pt x="2510" y="758"/>
                  </a:lnTo>
                  <a:lnTo>
                    <a:pt x="2458" y="755"/>
                  </a:lnTo>
                  <a:lnTo>
                    <a:pt x="2477" y="709"/>
                  </a:lnTo>
                  <a:lnTo>
                    <a:pt x="2570" y="705"/>
                  </a:lnTo>
                  <a:lnTo>
                    <a:pt x="2652" y="730"/>
                  </a:lnTo>
                  <a:moveTo>
                    <a:pt x="2409" y="761"/>
                  </a:moveTo>
                  <a:lnTo>
                    <a:pt x="2380" y="789"/>
                  </a:lnTo>
                  <a:lnTo>
                    <a:pt x="2328" y="774"/>
                  </a:lnTo>
                  <a:lnTo>
                    <a:pt x="2315" y="737"/>
                  </a:lnTo>
                  <a:lnTo>
                    <a:pt x="2391" y="733"/>
                  </a:lnTo>
                  <a:lnTo>
                    <a:pt x="2409" y="761"/>
                  </a:lnTo>
                  <a:moveTo>
                    <a:pt x="2960" y="996"/>
                  </a:moveTo>
                  <a:lnTo>
                    <a:pt x="2917" y="1054"/>
                  </a:lnTo>
                  <a:lnTo>
                    <a:pt x="2914" y="990"/>
                  </a:lnTo>
                  <a:lnTo>
                    <a:pt x="2929" y="959"/>
                  </a:lnTo>
                  <a:lnTo>
                    <a:pt x="2947" y="930"/>
                  </a:lnTo>
                  <a:lnTo>
                    <a:pt x="2962" y="955"/>
                  </a:lnTo>
                  <a:lnTo>
                    <a:pt x="2960" y="996"/>
                  </a:lnTo>
                  <a:moveTo>
                    <a:pt x="996" y="1044"/>
                  </a:moveTo>
                  <a:lnTo>
                    <a:pt x="1139" y="1052"/>
                  </a:lnTo>
                  <a:lnTo>
                    <a:pt x="1158" y="1017"/>
                  </a:lnTo>
                  <a:lnTo>
                    <a:pt x="1295" y="1058"/>
                  </a:lnTo>
                  <a:lnTo>
                    <a:pt x="1319" y="1113"/>
                  </a:lnTo>
                  <a:lnTo>
                    <a:pt x="1431" y="1129"/>
                  </a:lnTo>
                  <a:lnTo>
                    <a:pt x="1519" y="1179"/>
                  </a:lnTo>
                  <a:lnTo>
                    <a:pt x="1431" y="1212"/>
                  </a:lnTo>
                  <a:lnTo>
                    <a:pt x="1351" y="1177"/>
                  </a:lnTo>
                  <a:lnTo>
                    <a:pt x="1283" y="1180"/>
                  </a:lnTo>
                  <a:lnTo>
                    <a:pt x="1206" y="1174"/>
                  </a:lnTo>
                  <a:lnTo>
                    <a:pt x="1136" y="1158"/>
                  </a:lnTo>
                  <a:lnTo>
                    <a:pt x="1052" y="1126"/>
                  </a:lnTo>
                  <a:lnTo>
                    <a:pt x="997" y="1117"/>
                  </a:lnTo>
                  <a:lnTo>
                    <a:pt x="965" y="1128"/>
                  </a:lnTo>
                  <a:lnTo>
                    <a:pt x="830" y="1093"/>
                  </a:lnTo>
                  <a:lnTo>
                    <a:pt x="819" y="1056"/>
                  </a:lnTo>
                  <a:lnTo>
                    <a:pt x="751" y="1050"/>
                  </a:lnTo>
                  <a:lnTo>
                    <a:pt x="807" y="969"/>
                  </a:lnTo>
                  <a:lnTo>
                    <a:pt x="898" y="974"/>
                  </a:lnTo>
                  <a:lnTo>
                    <a:pt x="957" y="1007"/>
                  </a:lnTo>
                  <a:lnTo>
                    <a:pt x="987" y="1013"/>
                  </a:lnTo>
                  <a:lnTo>
                    <a:pt x="996" y="1044"/>
                  </a:lnTo>
                  <a:moveTo>
                    <a:pt x="2061" y="1156"/>
                  </a:moveTo>
                  <a:lnTo>
                    <a:pt x="2046" y="1203"/>
                  </a:lnTo>
                  <a:lnTo>
                    <a:pt x="1932" y="1227"/>
                  </a:lnTo>
                  <a:lnTo>
                    <a:pt x="1833" y="1217"/>
                  </a:lnTo>
                  <a:lnTo>
                    <a:pt x="1835" y="1186"/>
                  </a:lnTo>
                  <a:lnTo>
                    <a:pt x="1896" y="1168"/>
                  </a:lnTo>
                  <a:lnTo>
                    <a:pt x="1941" y="1193"/>
                  </a:lnTo>
                  <a:lnTo>
                    <a:pt x="1991" y="1187"/>
                  </a:lnTo>
                  <a:lnTo>
                    <a:pt x="2061" y="1156"/>
                  </a:lnTo>
                  <a:moveTo>
                    <a:pt x="1685" y="1156"/>
                  </a:moveTo>
                  <a:lnTo>
                    <a:pt x="1711" y="1179"/>
                  </a:lnTo>
                  <a:lnTo>
                    <a:pt x="1758" y="1172"/>
                  </a:lnTo>
                  <a:lnTo>
                    <a:pt x="1774" y="1208"/>
                  </a:lnTo>
                  <a:lnTo>
                    <a:pt x="1685" y="1225"/>
                  </a:lnTo>
                  <a:lnTo>
                    <a:pt x="1633" y="1236"/>
                  </a:lnTo>
                  <a:lnTo>
                    <a:pt x="1592" y="1236"/>
                  </a:lnTo>
                  <a:lnTo>
                    <a:pt x="1622" y="1187"/>
                  </a:lnTo>
                  <a:lnTo>
                    <a:pt x="1663" y="1186"/>
                  </a:lnTo>
                  <a:lnTo>
                    <a:pt x="1685" y="1156"/>
                  </a:lnTo>
                  <a:moveTo>
                    <a:pt x="2161" y="1330"/>
                  </a:moveTo>
                  <a:lnTo>
                    <a:pt x="2095" y="1349"/>
                  </a:lnTo>
                  <a:lnTo>
                    <a:pt x="2087" y="1339"/>
                  </a:lnTo>
                  <a:lnTo>
                    <a:pt x="2097" y="1310"/>
                  </a:lnTo>
                  <a:lnTo>
                    <a:pt x="2133" y="1258"/>
                  </a:lnTo>
                  <a:lnTo>
                    <a:pt x="2210" y="1224"/>
                  </a:lnTo>
                  <a:lnTo>
                    <a:pt x="2217" y="1241"/>
                  </a:lnTo>
                  <a:lnTo>
                    <a:pt x="2216" y="1266"/>
                  </a:lnTo>
                  <a:lnTo>
                    <a:pt x="2161" y="1330"/>
                  </a:lnTo>
                  <a:moveTo>
                    <a:pt x="1881" y="1339"/>
                  </a:moveTo>
                  <a:lnTo>
                    <a:pt x="1850" y="1340"/>
                  </a:lnTo>
                  <a:lnTo>
                    <a:pt x="1756" y="1280"/>
                  </a:lnTo>
                  <a:lnTo>
                    <a:pt x="1827" y="1264"/>
                  </a:lnTo>
                  <a:lnTo>
                    <a:pt x="1864" y="1290"/>
                  </a:lnTo>
                  <a:lnTo>
                    <a:pt x="1888" y="1316"/>
                  </a:lnTo>
                  <a:lnTo>
                    <a:pt x="1881" y="1339"/>
                  </a:lnTo>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151" name="Freeform 150"/>
            <p:cNvSpPr>
              <a:spLocks/>
            </p:cNvSpPr>
            <p:nvPr/>
          </p:nvSpPr>
          <p:spPr bwMode="auto">
            <a:xfrm>
              <a:off x="6947394" y="3102596"/>
              <a:ext cx="833184" cy="888464"/>
            </a:xfrm>
            <a:custGeom>
              <a:avLst/>
              <a:gdLst>
                <a:gd name="T0" fmla="*/ 149 w 504"/>
                <a:gd name="T1" fmla="*/ 42 h 572"/>
                <a:gd name="T2" fmla="*/ 148 w 504"/>
                <a:gd name="T3" fmla="*/ 60 h 572"/>
                <a:gd name="T4" fmla="*/ 206 w 504"/>
                <a:gd name="T5" fmla="*/ 110 h 572"/>
                <a:gd name="T6" fmla="*/ 212 w 504"/>
                <a:gd name="T7" fmla="*/ 147 h 572"/>
                <a:gd name="T8" fmla="*/ 282 w 504"/>
                <a:gd name="T9" fmla="*/ 172 h 572"/>
                <a:gd name="T10" fmla="*/ 330 w 504"/>
                <a:gd name="T11" fmla="*/ 189 h 572"/>
                <a:gd name="T12" fmla="*/ 340 w 504"/>
                <a:gd name="T13" fmla="*/ 167 h 572"/>
                <a:gd name="T14" fmla="*/ 355 w 504"/>
                <a:gd name="T15" fmla="*/ 170 h 572"/>
                <a:gd name="T16" fmla="*/ 384 w 504"/>
                <a:gd name="T17" fmla="*/ 179 h 572"/>
                <a:gd name="T18" fmla="*/ 412 w 504"/>
                <a:gd name="T19" fmla="*/ 167 h 572"/>
                <a:gd name="T20" fmla="*/ 430 w 504"/>
                <a:gd name="T21" fmla="*/ 142 h 572"/>
                <a:gd name="T22" fmla="*/ 474 w 504"/>
                <a:gd name="T23" fmla="*/ 126 h 572"/>
                <a:gd name="T24" fmla="*/ 501 w 504"/>
                <a:gd name="T25" fmla="*/ 150 h 572"/>
                <a:gd name="T26" fmla="*/ 504 w 504"/>
                <a:gd name="T27" fmla="*/ 175 h 572"/>
                <a:gd name="T28" fmla="*/ 473 w 504"/>
                <a:gd name="T29" fmla="*/ 197 h 572"/>
                <a:gd name="T30" fmla="*/ 463 w 504"/>
                <a:gd name="T31" fmla="*/ 242 h 572"/>
                <a:gd name="T32" fmla="*/ 449 w 504"/>
                <a:gd name="T33" fmla="*/ 266 h 572"/>
                <a:gd name="T34" fmla="*/ 429 w 504"/>
                <a:gd name="T35" fmla="*/ 247 h 572"/>
                <a:gd name="T36" fmla="*/ 412 w 504"/>
                <a:gd name="T37" fmla="*/ 249 h 572"/>
                <a:gd name="T38" fmla="*/ 428 w 504"/>
                <a:gd name="T39" fmla="*/ 219 h 572"/>
                <a:gd name="T40" fmla="*/ 383 w 504"/>
                <a:gd name="T41" fmla="*/ 212 h 572"/>
                <a:gd name="T42" fmla="*/ 354 w 504"/>
                <a:gd name="T43" fmla="*/ 188 h 572"/>
                <a:gd name="T44" fmla="*/ 356 w 504"/>
                <a:gd name="T45" fmla="*/ 221 h 572"/>
                <a:gd name="T46" fmla="*/ 364 w 504"/>
                <a:gd name="T47" fmla="*/ 246 h 572"/>
                <a:gd name="T48" fmla="*/ 378 w 504"/>
                <a:gd name="T49" fmla="*/ 287 h 572"/>
                <a:gd name="T50" fmla="*/ 347 w 504"/>
                <a:gd name="T51" fmla="*/ 306 h 572"/>
                <a:gd name="T52" fmla="*/ 298 w 504"/>
                <a:gd name="T53" fmla="*/ 357 h 572"/>
                <a:gd name="T54" fmla="*/ 271 w 504"/>
                <a:gd name="T55" fmla="*/ 394 h 572"/>
                <a:gd name="T56" fmla="*/ 238 w 504"/>
                <a:gd name="T57" fmla="*/ 407 h 572"/>
                <a:gd name="T58" fmla="*/ 243 w 504"/>
                <a:gd name="T59" fmla="*/ 467 h 572"/>
                <a:gd name="T60" fmla="*/ 230 w 504"/>
                <a:gd name="T61" fmla="*/ 523 h 572"/>
                <a:gd name="T62" fmla="*/ 212 w 504"/>
                <a:gd name="T63" fmla="*/ 552 h 572"/>
                <a:gd name="T64" fmla="*/ 181 w 504"/>
                <a:gd name="T65" fmla="*/ 553 h 572"/>
                <a:gd name="T66" fmla="*/ 156 w 504"/>
                <a:gd name="T67" fmla="*/ 493 h 572"/>
                <a:gd name="T68" fmla="*/ 134 w 504"/>
                <a:gd name="T69" fmla="*/ 434 h 572"/>
                <a:gd name="T70" fmla="*/ 95 w 504"/>
                <a:gd name="T71" fmla="*/ 338 h 572"/>
                <a:gd name="T72" fmla="*/ 61 w 504"/>
                <a:gd name="T73" fmla="*/ 306 h 572"/>
                <a:gd name="T74" fmla="*/ 29 w 504"/>
                <a:gd name="T75" fmla="*/ 271 h 572"/>
                <a:gd name="T76" fmla="*/ 10 w 504"/>
                <a:gd name="T77" fmla="*/ 231 h 572"/>
                <a:gd name="T78" fmla="*/ 31 w 504"/>
                <a:gd name="T79" fmla="*/ 203 h 572"/>
                <a:gd name="T80" fmla="*/ 29 w 504"/>
                <a:gd name="T81" fmla="*/ 156 h 572"/>
                <a:gd name="T82" fmla="*/ 72 w 504"/>
                <a:gd name="T83" fmla="*/ 115 h 572"/>
                <a:gd name="T84" fmla="*/ 94 w 504"/>
                <a:gd name="T85" fmla="*/ 67 h 572"/>
                <a:gd name="T86" fmla="*/ 58 w 504"/>
                <a:gd name="T87" fmla="*/ 25 h 572"/>
                <a:gd name="T88" fmla="*/ 110 w 504"/>
                <a:gd name="T89" fmla="*/ 18 h 5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504" h="572">
                  <a:moveTo>
                    <a:pt x="122" y="0"/>
                  </a:moveTo>
                  <a:lnTo>
                    <a:pt x="147" y="25"/>
                  </a:lnTo>
                  <a:lnTo>
                    <a:pt x="149" y="42"/>
                  </a:lnTo>
                  <a:lnTo>
                    <a:pt x="159" y="52"/>
                  </a:lnTo>
                  <a:lnTo>
                    <a:pt x="161" y="63"/>
                  </a:lnTo>
                  <a:lnTo>
                    <a:pt x="148" y="60"/>
                  </a:lnTo>
                  <a:lnTo>
                    <a:pt x="158" y="83"/>
                  </a:lnTo>
                  <a:lnTo>
                    <a:pt x="178" y="96"/>
                  </a:lnTo>
                  <a:lnTo>
                    <a:pt x="206" y="110"/>
                  </a:lnTo>
                  <a:lnTo>
                    <a:pt x="197" y="120"/>
                  </a:lnTo>
                  <a:lnTo>
                    <a:pt x="194" y="139"/>
                  </a:lnTo>
                  <a:lnTo>
                    <a:pt x="212" y="147"/>
                  </a:lnTo>
                  <a:lnTo>
                    <a:pt x="231" y="157"/>
                  </a:lnTo>
                  <a:lnTo>
                    <a:pt x="257" y="169"/>
                  </a:lnTo>
                  <a:lnTo>
                    <a:pt x="282" y="172"/>
                  </a:lnTo>
                  <a:lnTo>
                    <a:pt x="294" y="182"/>
                  </a:lnTo>
                  <a:lnTo>
                    <a:pt x="308" y="184"/>
                  </a:lnTo>
                  <a:lnTo>
                    <a:pt x="330" y="189"/>
                  </a:lnTo>
                  <a:lnTo>
                    <a:pt x="345" y="189"/>
                  </a:lnTo>
                  <a:lnTo>
                    <a:pt x="346" y="181"/>
                  </a:lnTo>
                  <a:lnTo>
                    <a:pt x="340" y="167"/>
                  </a:lnTo>
                  <a:lnTo>
                    <a:pt x="340" y="158"/>
                  </a:lnTo>
                  <a:lnTo>
                    <a:pt x="350" y="154"/>
                  </a:lnTo>
                  <a:lnTo>
                    <a:pt x="355" y="170"/>
                  </a:lnTo>
                  <a:lnTo>
                    <a:pt x="356" y="174"/>
                  </a:lnTo>
                  <a:lnTo>
                    <a:pt x="374" y="182"/>
                  </a:lnTo>
                  <a:lnTo>
                    <a:pt x="384" y="179"/>
                  </a:lnTo>
                  <a:lnTo>
                    <a:pt x="400" y="181"/>
                  </a:lnTo>
                  <a:lnTo>
                    <a:pt x="414" y="180"/>
                  </a:lnTo>
                  <a:lnTo>
                    <a:pt x="412" y="167"/>
                  </a:lnTo>
                  <a:lnTo>
                    <a:pt x="404" y="161"/>
                  </a:lnTo>
                  <a:lnTo>
                    <a:pt x="418" y="158"/>
                  </a:lnTo>
                  <a:lnTo>
                    <a:pt x="430" y="142"/>
                  </a:lnTo>
                  <a:lnTo>
                    <a:pt x="447" y="129"/>
                  </a:lnTo>
                  <a:lnTo>
                    <a:pt x="463" y="134"/>
                  </a:lnTo>
                  <a:lnTo>
                    <a:pt x="474" y="126"/>
                  </a:lnTo>
                  <a:lnTo>
                    <a:pt x="485" y="139"/>
                  </a:lnTo>
                  <a:lnTo>
                    <a:pt x="481" y="147"/>
                  </a:lnTo>
                  <a:lnTo>
                    <a:pt x="501" y="150"/>
                  </a:lnTo>
                  <a:lnTo>
                    <a:pt x="504" y="158"/>
                  </a:lnTo>
                  <a:lnTo>
                    <a:pt x="499" y="162"/>
                  </a:lnTo>
                  <a:lnTo>
                    <a:pt x="504" y="175"/>
                  </a:lnTo>
                  <a:lnTo>
                    <a:pt x="490" y="171"/>
                  </a:lnTo>
                  <a:lnTo>
                    <a:pt x="470" y="185"/>
                  </a:lnTo>
                  <a:lnTo>
                    <a:pt x="473" y="197"/>
                  </a:lnTo>
                  <a:lnTo>
                    <a:pt x="467" y="215"/>
                  </a:lnTo>
                  <a:lnTo>
                    <a:pt x="468" y="225"/>
                  </a:lnTo>
                  <a:lnTo>
                    <a:pt x="463" y="242"/>
                  </a:lnTo>
                  <a:lnTo>
                    <a:pt x="449" y="237"/>
                  </a:lnTo>
                  <a:lnTo>
                    <a:pt x="452" y="259"/>
                  </a:lnTo>
                  <a:lnTo>
                    <a:pt x="449" y="266"/>
                  </a:lnTo>
                  <a:lnTo>
                    <a:pt x="452" y="274"/>
                  </a:lnTo>
                  <a:lnTo>
                    <a:pt x="444" y="280"/>
                  </a:lnTo>
                  <a:lnTo>
                    <a:pt x="429" y="247"/>
                  </a:lnTo>
                  <a:lnTo>
                    <a:pt x="424" y="247"/>
                  </a:lnTo>
                  <a:lnTo>
                    <a:pt x="424" y="260"/>
                  </a:lnTo>
                  <a:lnTo>
                    <a:pt x="412" y="249"/>
                  </a:lnTo>
                  <a:lnTo>
                    <a:pt x="415" y="237"/>
                  </a:lnTo>
                  <a:lnTo>
                    <a:pt x="423" y="236"/>
                  </a:lnTo>
                  <a:lnTo>
                    <a:pt x="428" y="219"/>
                  </a:lnTo>
                  <a:lnTo>
                    <a:pt x="417" y="215"/>
                  </a:lnTo>
                  <a:lnTo>
                    <a:pt x="400" y="215"/>
                  </a:lnTo>
                  <a:lnTo>
                    <a:pt x="383" y="212"/>
                  </a:lnTo>
                  <a:lnTo>
                    <a:pt x="378" y="198"/>
                  </a:lnTo>
                  <a:lnTo>
                    <a:pt x="370" y="197"/>
                  </a:lnTo>
                  <a:lnTo>
                    <a:pt x="354" y="188"/>
                  </a:lnTo>
                  <a:lnTo>
                    <a:pt x="350" y="202"/>
                  </a:lnTo>
                  <a:lnTo>
                    <a:pt x="366" y="213"/>
                  </a:lnTo>
                  <a:lnTo>
                    <a:pt x="356" y="221"/>
                  </a:lnTo>
                  <a:lnTo>
                    <a:pt x="353" y="228"/>
                  </a:lnTo>
                  <a:lnTo>
                    <a:pt x="365" y="234"/>
                  </a:lnTo>
                  <a:lnTo>
                    <a:pt x="364" y="246"/>
                  </a:lnTo>
                  <a:lnTo>
                    <a:pt x="373" y="262"/>
                  </a:lnTo>
                  <a:lnTo>
                    <a:pt x="379" y="279"/>
                  </a:lnTo>
                  <a:lnTo>
                    <a:pt x="378" y="287"/>
                  </a:lnTo>
                  <a:lnTo>
                    <a:pt x="365" y="286"/>
                  </a:lnTo>
                  <a:lnTo>
                    <a:pt x="344" y="291"/>
                  </a:lnTo>
                  <a:lnTo>
                    <a:pt x="347" y="306"/>
                  </a:lnTo>
                  <a:lnTo>
                    <a:pt x="339" y="319"/>
                  </a:lnTo>
                  <a:lnTo>
                    <a:pt x="315" y="333"/>
                  </a:lnTo>
                  <a:lnTo>
                    <a:pt x="298" y="357"/>
                  </a:lnTo>
                  <a:lnTo>
                    <a:pt x="286" y="370"/>
                  </a:lnTo>
                  <a:lnTo>
                    <a:pt x="270" y="384"/>
                  </a:lnTo>
                  <a:lnTo>
                    <a:pt x="271" y="394"/>
                  </a:lnTo>
                  <a:lnTo>
                    <a:pt x="262" y="399"/>
                  </a:lnTo>
                  <a:lnTo>
                    <a:pt x="246" y="406"/>
                  </a:lnTo>
                  <a:lnTo>
                    <a:pt x="238" y="407"/>
                  </a:lnTo>
                  <a:lnTo>
                    <a:pt x="234" y="423"/>
                  </a:lnTo>
                  <a:lnTo>
                    <a:pt x="241" y="450"/>
                  </a:lnTo>
                  <a:lnTo>
                    <a:pt x="243" y="467"/>
                  </a:lnTo>
                  <a:lnTo>
                    <a:pt x="237" y="487"/>
                  </a:lnTo>
                  <a:lnTo>
                    <a:pt x="239" y="522"/>
                  </a:lnTo>
                  <a:lnTo>
                    <a:pt x="230" y="523"/>
                  </a:lnTo>
                  <a:lnTo>
                    <a:pt x="222" y="539"/>
                  </a:lnTo>
                  <a:lnTo>
                    <a:pt x="228" y="546"/>
                  </a:lnTo>
                  <a:lnTo>
                    <a:pt x="212" y="552"/>
                  </a:lnTo>
                  <a:lnTo>
                    <a:pt x="206" y="566"/>
                  </a:lnTo>
                  <a:lnTo>
                    <a:pt x="199" y="572"/>
                  </a:lnTo>
                  <a:lnTo>
                    <a:pt x="181" y="553"/>
                  </a:lnTo>
                  <a:lnTo>
                    <a:pt x="171" y="523"/>
                  </a:lnTo>
                  <a:lnTo>
                    <a:pt x="163" y="503"/>
                  </a:lnTo>
                  <a:lnTo>
                    <a:pt x="156" y="493"/>
                  </a:lnTo>
                  <a:lnTo>
                    <a:pt x="144" y="473"/>
                  </a:lnTo>
                  <a:lnTo>
                    <a:pt x="138" y="447"/>
                  </a:lnTo>
                  <a:lnTo>
                    <a:pt x="134" y="434"/>
                  </a:lnTo>
                  <a:lnTo>
                    <a:pt x="115" y="405"/>
                  </a:lnTo>
                  <a:lnTo>
                    <a:pt x="103" y="365"/>
                  </a:lnTo>
                  <a:lnTo>
                    <a:pt x="95" y="338"/>
                  </a:lnTo>
                  <a:lnTo>
                    <a:pt x="92" y="313"/>
                  </a:lnTo>
                  <a:lnTo>
                    <a:pt x="86" y="294"/>
                  </a:lnTo>
                  <a:lnTo>
                    <a:pt x="61" y="306"/>
                  </a:lnTo>
                  <a:lnTo>
                    <a:pt x="48" y="304"/>
                  </a:lnTo>
                  <a:lnTo>
                    <a:pt x="22" y="279"/>
                  </a:lnTo>
                  <a:lnTo>
                    <a:pt x="29" y="271"/>
                  </a:lnTo>
                  <a:lnTo>
                    <a:pt x="23" y="263"/>
                  </a:lnTo>
                  <a:lnTo>
                    <a:pt x="0" y="245"/>
                  </a:lnTo>
                  <a:lnTo>
                    <a:pt x="10" y="231"/>
                  </a:lnTo>
                  <a:lnTo>
                    <a:pt x="49" y="231"/>
                  </a:lnTo>
                  <a:lnTo>
                    <a:pt x="43" y="213"/>
                  </a:lnTo>
                  <a:lnTo>
                    <a:pt x="31" y="203"/>
                  </a:lnTo>
                  <a:lnTo>
                    <a:pt x="27" y="187"/>
                  </a:lnTo>
                  <a:lnTo>
                    <a:pt x="13" y="178"/>
                  </a:lnTo>
                  <a:lnTo>
                    <a:pt x="29" y="156"/>
                  </a:lnTo>
                  <a:lnTo>
                    <a:pt x="50" y="158"/>
                  </a:lnTo>
                  <a:lnTo>
                    <a:pt x="65" y="136"/>
                  </a:lnTo>
                  <a:lnTo>
                    <a:pt x="72" y="115"/>
                  </a:lnTo>
                  <a:lnTo>
                    <a:pt x="85" y="94"/>
                  </a:lnTo>
                  <a:lnTo>
                    <a:pt x="81" y="79"/>
                  </a:lnTo>
                  <a:lnTo>
                    <a:pt x="94" y="67"/>
                  </a:lnTo>
                  <a:lnTo>
                    <a:pt x="77" y="57"/>
                  </a:lnTo>
                  <a:lnTo>
                    <a:pt x="68" y="43"/>
                  </a:lnTo>
                  <a:lnTo>
                    <a:pt x="58" y="25"/>
                  </a:lnTo>
                  <a:lnTo>
                    <a:pt x="64" y="16"/>
                  </a:lnTo>
                  <a:lnTo>
                    <a:pt x="92" y="21"/>
                  </a:lnTo>
                  <a:lnTo>
                    <a:pt x="110" y="18"/>
                  </a:lnTo>
                  <a:lnTo>
                    <a:pt x="122"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152" name="Freeform 151"/>
            <p:cNvSpPr>
              <a:spLocks/>
            </p:cNvSpPr>
            <p:nvPr/>
          </p:nvSpPr>
          <p:spPr bwMode="auto">
            <a:xfrm>
              <a:off x="8736095" y="3139874"/>
              <a:ext cx="62819" cy="52810"/>
            </a:xfrm>
            <a:custGeom>
              <a:avLst/>
              <a:gdLst>
                <a:gd name="T0" fmla="*/ 33 w 38"/>
                <a:gd name="T1" fmla="*/ 4 h 34"/>
                <a:gd name="T2" fmla="*/ 38 w 38"/>
                <a:gd name="T3" fmla="*/ 11 h 34"/>
                <a:gd name="T4" fmla="*/ 34 w 38"/>
                <a:gd name="T5" fmla="*/ 24 h 34"/>
                <a:gd name="T6" fmla="*/ 24 w 38"/>
                <a:gd name="T7" fmla="*/ 17 h 34"/>
                <a:gd name="T8" fmla="*/ 17 w 38"/>
                <a:gd name="T9" fmla="*/ 22 h 34"/>
                <a:gd name="T10" fmla="*/ 17 w 38"/>
                <a:gd name="T11" fmla="*/ 34 h 34"/>
                <a:gd name="T12" fmla="*/ 4 w 38"/>
                <a:gd name="T13" fmla="*/ 28 h 34"/>
                <a:gd name="T14" fmla="*/ 0 w 38"/>
                <a:gd name="T15" fmla="*/ 18 h 34"/>
                <a:gd name="T16" fmla="*/ 4 w 38"/>
                <a:gd name="T17" fmla="*/ 6 h 34"/>
                <a:gd name="T18" fmla="*/ 15 w 38"/>
                <a:gd name="T19" fmla="*/ 8 h 34"/>
                <a:gd name="T20" fmla="*/ 19 w 38"/>
                <a:gd name="T21" fmla="*/ 0 h 34"/>
                <a:gd name="T22" fmla="*/ 33 w 38"/>
                <a:gd name="T23" fmla="*/ 4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8" h="34">
                  <a:moveTo>
                    <a:pt x="33" y="4"/>
                  </a:moveTo>
                  <a:lnTo>
                    <a:pt x="38" y="11"/>
                  </a:lnTo>
                  <a:lnTo>
                    <a:pt x="34" y="24"/>
                  </a:lnTo>
                  <a:lnTo>
                    <a:pt x="24" y="17"/>
                  </a:lnTo>
                  <a:lnTo>
                    <a:pt x="17" y="22"/>
                  </a:lnTo>
                  <a:lnTo>
                    <a:pt x="17" y="34"/>
                  </a:lnTo>
                  <a:lnTo>
                    <a:pt x="4" y="28"/>
                  </a:lnTo>
                  <a:lnTo>
                    <a:pt x="0" y="18"/>
                  </a:lnTo>
                  <a:lnTo>
                    <a:pt x="4" y="6"/>
                  </a:lnTo>
                  <a:lnTo>
                    <a:pt x="15" y="8"/>
                  </a:lnTo>
                  <a:lnTo>
                    <a:pt x="19" y="0"/>
                  </a:lnTo>
                  <a:lnTo>
                    <a:pt x="33" y="4"/>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153" name="Freeform 152"/>
            <p:cNvSpPr>
              <a:spLocks/>
            </p:cNvSpPr>
            <p:nvPr/>
          </p:nvSpPr>
          <p:spPr bwMode="auto">
            <a:xfrm>
              <a:off x="8653437" y="2914652"/>
              <a:ext cx="287647" cy="332398"/>
            </a:xfrm>
            <a:custGeom>
              <a:avLst/>
              <a:gdLst>
                <a:gd name="T0" fmla="*/ 164 w 174"/>
                <a:gd name="T1" fmla="*/ 87 h 214"/>
                <a:gd name="T2" fmla="*/ 166 w 174"/>
                <a:gd name="T3" fmla="*/ 104 h 214"/>
                <a:gd name="T4" fmla="*/ 174 w 174"/>
                <a:gd name="T5" fmla="*/ 114 h 214"/>
                <a:gd name="T6" fmla="*/ 171 w 174"/>
                <a:gd name="T7" fmla="*/ 129 h 214"/>
                <a:gd name="T8" fmla="*/ 154 w 174"/>
                <a:gd name="T9" fmla="*/ 139 h 214"/>
                <a:gd name="T10" fmla="*/ 124 w 174"/>
                <a:gd name="T11" fmla="*/ 140 h 214"/>
                <a:gd name="T12" fmla="*/ 109 w 174"/>
                <a:gd name="T13" fmla="*/ 163 h 214"/>
                <a:gd name="T14" fmla="*/ 94 w 174"/>
                <a:gd name="T15" fmla="*/ 155 h 214"/>
                <a:gd name="T16" fmla="*/ 87 w 174"/>
                <a:gd name="T17" fmla="*/ 140 h 214"/>
                <a:gd name="T18" fmla="*/ 59 w 174"/>
                <a:gd name="T19" fmla="*/ 145 h 214"/>
                <a:gd name="T20" fmla="*/ 42 w 174"/>
                <a:gd name="T21" fmla="*/ 154 h 214"/>
                <a:gd name="T22" fmla="*/ 22 w 174"/>
                <a:gd name="T23" fmla="*/ 155 h 214"/>
                <a:gd name="T24" fmla="*/ 46 w 174"/>
                <a:gd name="T25" fmla="*/ 170 h 214"/>
                <a:gd name="T26" fmla="*/ 48 w 174"/>
                <a:gd name="T27" fmla="*/ 205 h 214"/>
                <a:gd name="T28" fmla="*/ 40 w 174"/>
                <a:gd name="T29" fmla="*/ 214 h 214"/>
                <a:gd name="T30" fmla="*/ 28 w 174"/>
                <a:gd name="T31" fmla="*/ 206 h 214"/>
                <a:gd name="T32" fmla="*/ 26 w 174"/>
                <a:gd name="T33" fmla="*/ 187 h 214"/>
                <a:gd name="T34" fmla="*/ 12 w 174"/>
                <a:gd name="T35" fmla="*/ 181 h 214"/>
                <a:gd name="T36" fmla="*/ 0 w 174"/>
                <a:gd name="T37" fmla="*/ 167 h 214"/>
                <a:gd name="T38" fmla="*/ 14 w 174"/>
                <a:gd name="T39" fmla="*/ 160 h 214"/>
                <a:gd name="T40" fmla="*/ 17 w 174"/>
                <a:gd name="T41" fmla="*/ 148 h 214"/>
                <a:gd name="T42" fmla="*/ 30 w 174"/>
                <a:gd name="T43" fmla="*/ 137 h 214"/>
                <a:gd name="T44" fmla="*/ 37 w 174"/>
                <a:gd name="T45" fmla="*/ 123 h 214"/>
                <a:gd name="T46" fmla="*/ 68 w 174"/>
                <a:gd name="T47" fmla="*/ 117 h 214"/>
                <a:gd name="T48" fmla="*/ 89 w 174"/>
                <a:gd name="T49" fmla="*/ 121 h 214"/>
                <a:gd name="T50" fmla="*/ 89 w 174"/>
                <a:gd name="T51" fmla="*/ 84 h 214"/>
                <a:gd name="T52" fmla="*/ 106 w 174"/>
                <a:gd name="T53" fmla="*/ 94 h 214"/>
                <a:gd name="T54" fmla="*/ 120 w 174"/>
                <a:gd name="T55" fmla="*/ 73 h 214"/>
                <a:gd name="T56" fmla="*/ 126 w 174"/>
                <a:gd name="T57" fmla="*/ 65 h 214"/>
                <a:gd name="T58" fmla="*/ 123 w 174"/>
                <a:gd name="T59" fmla="*/ 40 h 214"/>
                <a:gd name="T60" fmla="*/ 108 w 174"/>
                <a:gd name="T61" fmla="*/ 17 h 214"/>
                <a:gd name="T62" fmla="*/ 107 w 174"/>
                <a:gd name="T63" fmla="*/ 4 h 214"/>
                <a:gd name="T64" fmla="*/ 123 w 174"/>
                <a:gd name="T65" fmla="*/ 0 h 214"/>
                <a:gd name="T66" fmla="*/ 149 w 174"/>
                <a:gd name="T67" fmla="*/ 29 h 214"/>
                <a:gd name="T68" fmla="*/ 157 w 174"/>
                <a:gd name="T69" fmla="*/ 45 h 214"/>
                <a:gd name="T70" fmla="*/ 153 w 174"/>
                <a:gd name="T71" fmla="*/ 66 h 214"/>
                <a:gd name="T72" fmla="*/ 164 w 174"/>
                <a:gd name="T73" fmla="*/ 87 h 2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74" h="214">
                  <a:moveTo>
                    <a:pt x="164" y="87"/>
                  </a:moveTo>
                  <a:lnTo>
                    <a:pt x="166" y="104"/>
                  </a:lnTo>
                  <a:lnTo>
                    <a:pt x="174" y="114"/>
                  </a:lnTo>
                  <a:lnTo>
                    <a:pt x="171" y="129"/>
                  </a:lnTo>
                  <a:lnTo>
                    <a:pt x="154" y="139"/>
                  </a:lnTo>
                  <a:lnTo>
                    <a:pt x="124" y="140"/>
                  </a:lnTo>
                  <a:lnTo>
                    <a:pt x="109" y="163"/>
                  </a:lnTo>
                  <a:lnTo>
                    <a:pt x="94" y="155"/>
                  </a:lnTo>
                  <a:lnTo>
                    <a:pt x="87" y="140"/>
                  </a:lnTo>
                  <a:lnTo>
                    <a:pt x="59" y="145"/>
                  </a:lnTo>
                  <a:lnTo>
                    <a:pt x="42" y="154"/>
                  </a:lnTo>
                  <a:lnTo>
                    <a:pt x="22" y="155"/>
                  </a:lnTo>
                  <a:lnTo>
                    <a:pt x="46" y="170"/>
                  </a:lnTo>
                  <a:lnTo>
                    <a:pt x="48" y="205"/>
                  </a:lnTo>
                  <a:lnTo>
                    <a:pt x="40" y="214"/>
                  </a:lnTo>
                  <a:lnTo>
                    <a:pt x="28" y="206"/>
                  </a:lnTo>
                  <a:lnTo>
                    <a:pt x="26" y="187"/>
                  </a:lnTo>
                  <a:lnTo>
                    <a:pt x="12" y="181"/>
                  </a:lnTo>
                  <a:lnTo>
                    <a:pt x="0" y="167"/>
                  </a:lnTo>
                  <a:lnTo>
                    <a:pt x="14" y="160"/>
                  </a:lnTo>
                  <a:lnTo>
                    <a:pt x="17" y="148"/>
                  </a:lnTo>
                  <a:lnTo>
                    <a:pt x="30" y="137"/>
                  </a:lnTo>
                  <a:lnTo>
                    <a:pt x="37" y="123"/>
                  </a:lnTo>
                  <a:lnTo>
                    <a:pt x="68" y="117"/>
                  </a:lnTo>
                  <a:lnTo>
                    <a:pt x="89" y="121"/>
                  </a:lnTo>
                  <a:lnTo>
                    <a:pt x="89" y="84"/>
                  </a:lnTo>
                  <a:lnTo>
                    <a:pt x="106" y="94"/>
                  </a:lnTo>
                  <a:lnTo>
                    <a:pt x="120" y="73"/>
                  </a:lnTo>
                  <a:lnTo>
                    <a:pt x="126" y="65"/>
                  </a:lnTo>
                  <a:lnTo>
                    <a:pt x="123" y="40"/>
                  </a:lnTo>
                  <a:lnTo>
                    <a:pt x="108" y="17"/>
                  </a:lnTo>
                  <a:lnTo>
                    <a:pt x="107" y="4"/>
                  </a:lnTo>
                  <a:lnTo>
                    <a:pt x="123" y="0"/>
                  </a:lnTo>
                  <a:lnTo>
                    <a:pt x="149" y="29"/>
                  </a:lnTo>
                  <a:lnTo>
                    <a:pt x="157" y="45"/>
                  </a:lnTo>
                  <a:lnTo>
                    <a:pt x="153" y="66"/>
                  </a:lnTo>
                  <a:lnTo>
                    <a:pt x="164" y="87"/>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154" name="Freeform 153"/>
            <p:cNvSpPr>
              <a:spLocks/>
            </p:cNvSpPr>
            <p:nvPr/>
          </p:nvSpPr>
          <p:spPr bwMode="auto">
            <a:xfrm>
              <a:off x="8784035" y="2781071"/>
              <a:ext cx="148783" cy="127367"/>
            </a:xfrm>
            <a:custGeom>
              <a:avLst/>
              <a:gdLst>
                <a:gd name="T0" fmla="*/ 51 w 90"/>
                <a:gd name="T1" fmla="*/ 29 h 82"/>
                <a:gd name="T2" fmla="*/ 65 w 90"/>
                <a:gd name="T3" fmla="*/ 33 h 82"/>
                <a:gd name="T4" fmla="*/ 71 w 90"/>
                <a:gd name="T5" fmla="*/ 24 h 82"/>
                <a:gd name="T6" fmla="*/ 90 w 90"/>
                <a:gd name="T7" fmla="*/ 47 h 82"/>
                <a:gd name="T8" fmla="*/ 69 w 90"/>
                <a:gd name="T9" fmla="*/ 53 h 82"/>
                <a:gd name="T10" fmla="*/ 67 w 90"/>
                <a:gd name="T11" fmla="*/ 73 h 82"/>
                <a:gd name="T12" fmla="*/ 32 w 90"/>
                <a:gd name="T13" fmla="*/ 59 h 82"/>
                <a:gd name="T14" fmla="*/ 36 w 90"/>
                <a:gd name="T15" fmla="*/ 82 h 82"/>
                <a:gd name="T16" fmla="*/ 18 w 90"/>
                <a:gd name="T17" fmla="*/ 82 h 82"/>
                <a:gd name="T18" fmla="*/ 3 w 90"/>
                <a:gd name="T19" fmla="*/ 62 h 82"/>
                <a:gd name="T20" fmla="*/ 2 w 90"/>
                <a:gd name="T21" fmla="*/ 46 h 82"/>
                <a:gd name="T22" fmla="*/ 19 w 90"/>
                <a:gd name="T23" fmla="*/ 45 h 82"/>
                <a:gd name="T24" fmla="*/ 6 w 90"/>
                <a:gd name="T25" fmla="*/ 16 h 82"/>
                <a:gd name="T26" fmla="*/ 0 w 90"/>
                <a:gd name="T27" fmla="*/ 0 h 82"/>
                <a:gd name="T28" fmla="*/ 33 w 90"/>
                <a:gd name="T29" fmla="*/ 22 h 82"/>
                <a:gd name="T30" fmla="*/ 51 w 90"/>
                <a:gd name="T31" fmla="*/ 29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90" h="82">
                  <a:moveTo>
                    <a:pt x="51" y="29"/>
                  </a:moveTo>
                  <a:lnTo>
                    <a:pt x="65" y="33"/>
                  </a:lnTo>
                  <a:lnTo>
                    <a:pt x="71" y="24"/>
                  </a:lnTo>
                  <a:lnTo>
                    <a:pt x="90" y="47"/>
                  </a:lnTo>
                  <a:lnTo>
                    <a:pt x="69" y="53"/>
                  </a:lnTo>
                  <a:lnTo>
                    <a:pt x="67" y="73"/>
                  </a:lnTo>
                  <a:lnTo>
                    <a:pt x="32" y="59"/>
                  </a:lnTo>
                  <a:lnTo>
                    <a:pt x="36" y="82"/>
                  </a:lnTo>
                  <a:lnTo>
                    <a:pt x="18" y="82"/>
                  </a:lnTo>
                  <a:lnTo>
                    <a:pt x="3" y="62"/>
                  </a:lnTo>
                  <a:lnTo>
                    <a:pt x="2" y="46"/>
                  </a:lnTo>
                  <a:lnTo>
                    <a:pt x="19" y="45"/>
                  </a:lnTo>
                  <a:lnTo>
                    <a:pt x="6" y="16"/>
                  </a:lnTo>
                  <a:lnTo>
                    <a:pt x="0" y="0"/>
                  </a:lnTo>
                  <a:lnTo>
                    <a:pt x="33" y="22"/>
                  </a:lnTo>
                  <a:lnTo>
                    <a:pt x="51" y="2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155" name="Freeform 154"/>
            <p:cNvSpPr>
              <a:spLocks/>
            </p:cNvSpPr>
            <p:nvPr/>
          </p:nvSpPr>
          <p:spPr bwMode="auto">
            <a:xfrm>
              <a:off x="6167109" y="2473526"/>
              <a:ext cx="1077850" cy="464425"/>
            </a:xfrm>
            <a:custGeom>
              <a:avLst/>
              <a:gdLst>
                <a:gd name="T0" fmla="*/ 429 w 652"/>
                <a:gd name="T1" fmla="*/ 270 h 299"/>
                <a:gd name="T2" fmla="*/ 408 w 652"/>
                <a:gd name="T3" fmla="*/ 299 h 299"/>
                <a:gd name="T4" fmla="*/ 395 w 652"/>
                <a:gd name="T5" fmla="*/ 289 h 299"/>
                <a:gd name="T6" fmla="*/ 365 w 652"/>
                <a:gd name="T7" fmla="*/ 272 h 299"/>
                <a:gd name="T8" fmla="*/ 352 w 652"/>
                <a:gd name="T9" fmla="*/ 251 h 299"/>
                <a:gd name="T10" fmla="*/ 300 w 652"/>
                <a:gd name="T11" fmla="*/ 237 h 299"/>
                <a:gd name="T12" fmla="*/ 260 w 652"/>
                <a:gd name="T13" fmla="*/ 222 h 299"/>
                <a:gd name="T14" fmla="*/ 215 w 652"/>
                <a:gd name="T15" fmla="*/ 200 h 299"/>
                <a:gd name="T16" fmla="*/ 172 w 652"/>
                <a:gd name="T17" fmla="*/ 210 h 299"/>
                <a:gd name="T18" fmla="*/ 183 w 652"/>
                <a:gd name="T19" fmla="*/ 286 h 299"/>
                <a:gd name="T20" fmla="*/ 155 w 652"/>
                <a:gd name="T21" fmla="*/ 265 h 299"/>
                <a:gd name="T22" fmla="*/ 131 w 652"/>
                <a:gd name="T23" fmla="*/ 276 h 299"/>
                <a:gd name="T24" fmla="*/ 131 w 652"/>
                <a:gd name="T25" fmla="*/ 262 h 299"/>
                <a:gd name="T26" fmla="*/ 106 w 652"/>
                <a:gd name="T27" fmla="*/ 248 h 299"/>
                <a:gd name="T28" fmla="*/ 84 w 652"/>
                <a:gd name="T29" fmla="*/ 224 h 299"/>
                <a:gd name="T30" fmla="*/ 98 w 652"/>
                <a:gd name="T31" fmla="*/ 220 h 299"/>
                <a:gd name="T32" fmla="*/ 108 w 652"/>
                <a:gd name="T33" fmla="*/ 201 h 299"/>
                <a:gd name="T34" fmla="*/ 121 w 652"/>
                <a:gd name="T35" fmla="*/ 184 h 299"/>
                <a:gd name="T36" fmla="*/ 99 w 652"/>
                <a:gd name="T37" fmla="*/ 173 h 299"/>
                <a:gd name="T38" fmla="*/ 67 w 652"/>
                <a:gd name="T39" fmla="*/ 177 h 299"/>
                <a:gd name="T40" fmla="*/ 44 w 652"/>
                <a:gd name="T41" fmla="*/ 178 h 299"/>
                <a:gd name="T42" fmla="*/ 29 w 652"/>
                <a:gd name="T43" fmla="*/ 154 h 299"/>
                <a:gd name="T44" fmla="*/ 0 w 652"/>
                <a:gd name="T45" fmla="*/ 140 h 299"/>
                <a:gd name="T46" fmla="*/ 0 w 652"/>
                <a:gd name="T47" fmla="*/ 121 h 299"/>
                <a:gd name="T48" fmla="*/ 26 w 652"/>
                <a:gd name="T49" fmla="*/ 110 h 299"/>
                <a:gd name="T50" fmla="*/ 51 w 652"/>
                <a:gd name="T51" fmla="*/ 74 h 299"/>
                <a:gd name="T52" fmla="*/ 115 w 652"/>
                <a:gd name="T53" fmla="*/ 87 h 299"/>
                <a:gd name="T54" fmla="*/ 150 w 652"/>
                <a:gd name="T55" fmla="*/ 87 h 299"/>
                <a:gd name="T56" fmla="*/ 199 w 652"/>
                <a:gd name="T57" fmla="*/ 97 h 299"/>
                <a:gd name="T58" fmla="*/ 224 w 652"/>
                <a:gd name="T59" fmla="*/ 92 h 299"/>
                <a:gd name="T60" fmla="*/ 194 w 652"/>
                <a:gd name="T61" fmla="*/ 69 h 299"/>
                <a:gd name="T62" fmla="*/ 201 w 652"/>
                <a:gd name="T63" fmla="*/ 53 h 299"/>
                <a:gd name="T64" fmla="*/ 198 w 652"/>
                <a:gd name="T65" fmla="*/ 34 h 299"/>
                <a:gd name="T66" fmla="*/ 257 w 652"/>
                <a:gd name="T67" fmla="*/ 21 h 299"/>
                <a:gd name="T68" fmla="*/ 298 w 652"/>
                <a:gd name="T69" fmla="*/ 9 h 299"/>
                <a:gd name="T70" fmla="*/ 338 w 652"/>
                <a:gd name="T71" fmla="*/ 5 h 299"/>
                <a:gd name="T72" fmla="*/ 366 w 652"/>
                <a:gd name="T73" fmla="*/ 20 h 299"/>
                <a:gd name="T74" fmla="*/ 393 w 652"/>
                <a:gd name="T75" fmla="*/ 38 h 299"/>
                <a:gd name="T76" fmla="*/ 437 w 652"/>
                <a:gd name="T77" fmla="*/ 18 h 299"/>
                <a:gd name="T78" fmla="*/ 462 w 652"/>
                <a:gd name="T79" fmla="*/ 39 h 299"/>
                <a:gd name="T80" fmla="*/ 524 w 652"/>
                <a:gd name="T81" fmla="*/ 80 h 299"/>
                <a:gd name="T82" fmla="*/ 571 w 652"/>
                <a:gd name="T83" fmla="*/ 86 h 299"/>
                <a:gd name="T84" fmla="*/ 595 w 652"/>
                <a:gd name="T85" fmla="*/ 102 h 299"/>
                <a:gd name="T86" fmla="*/ 619 w 652"/>
                <a:gd name="T87" fmla="*/ 114 h 299"/>
                <a:gd name="T88" fmla="*/ 652 w 652"/>
                <a:gd name="T89" fmla="*/ 124 h 299"/>
                <a:gd name="T90" fmla="*/ 634 w 652"/>
                <a:gd name="T91" fmla="*/ 139 h 299"/>
                <a:gd name="T92" fmla="*/ 637 w 652"/>
                <a:gd name="T93" fmla="*/ 169 h 299"/>
                <a:gd name="T94" fmla="*/ 605 w 652"/>
                <a:gd name="T95" fmla="*/ 199 h 299"/>
                <a:gd name="T96" fmla="*/ 569 w 652"/>
                <a:gd name="T97" fmla="*/ 211 h 299"/>
                <a:gd name="T98" fmla="*/ 588 w 652"/>
                <a:gd name="T99" fmla="*/ 252 h 299"/>
                <a:gd name="T100" fmla="*/ 581 w 652"/>
                <a:gd name="T101" fmla="*/ 261 h 299"/>
                <a:gd name="T102" fmla="*/ 545 w 652"/>
                <a:gd name="T103" fmla="*/ 252 h 299"/>
                <a:gd name="T104" fmla="*/ 512 w 652"/>
                <a:gd name="T105" fmla="*/ 253 h 299"/>
                <a:gd name="T106" fmla="*/ 477 w 652"/>
                <a:gd name="T107" fmla="*/ 249 h 299"/>
                <a:gd name="T108" fmla="*/ 449 w 652"/>
                <a:gd name="T109" fmla="*/ 254 h 299"/>
                <a:gd name="T110" fmla="*/ 438 w 652"/>
                <a:gd name="T111" fmla="*/ 266 h 2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652" h="299">
                  <a:moveTo>
                    <a:pt x="438" y="266"/>
                  </a:moveTo>
                  <a:lnTo>
                    <a:pt x="429" y="270"/>
                  </a:lnTo>
                  <a:lnTo>
                    <a:pt x="412" y="284"/>
                  </a:lnTo>
                  <a:lnTo>
                    <a:pt x="408" y="299"/>
                  </a:lnTo>
                  <a:lnTo>
                    <a:pt x="402" y="299"/>
                  </a:lnTo>
                  <a:lnTo>
                    <a:pt x="395" y="289"/>
                  </a:lnTo>
                  <a:lnTo>
                    <a:pt x="373" y="288"/>
                  </a:lnTo>
                  <a:lnTo>
                    <a:pt x="365" y="272"/>
                  </a:lnTo>
                  <a:lnTo>
                    <a:pt x="357" y="271"/>
                  </a:lnTo>
                  <a:lnTo>
                    <a:pt x="352" y="251"/>
                  </a:lnTo>
                  <a:lnTo>
                    <a:pt x="328" y="236"/>
                  </a:lnTo>
                  <a:lnTo>
                    <a:pt x="300" y="237"/>
                  </a:lnTo>
                  <a:lnTo>
                    <a:pt x="281" y="240"/>
                  </a:lnTo>
                  <a:lnTo>
                    <a:pt x="260" y="222"/>
                  </a:lnTo>
                  <a:lnTo>
                    <a:pt x="245" y="214"/>
                  </a:lnTo>
                  <a:lnTo>
                    <a:pt x="215" y="200"/>
                  </a:lnTo>
                  <a:lnTo>
                    <a:pt x="211" y="198"/>
                  </a:lnTo>
                  <a:lnTo>
                    <a:pt x="172" y="210"/>
                  </a:lnTo>
                  <a:lnTo>
                    <a:pt x="192" y="285"/>
                  </a:lnTo>
                  <a:lnTo>
                    <a:pt x="183" y="286"/>
                  </a:lnTo>
                  <a:lnTo>
                    <a:pt x="168" y="270"/>
                  </a:lnTo>
                  <a:lnTo>
                    <a:pt x="155" y="265"/>
                  </a:lnTo>
                  <a:lnTo>
                    <a:pt x="137" y="269"/>
                  </a:lnTo>
                  <a:lnTo>
                    <a:pt x="131" y="276"/>
                  </a:lnTo>
                  <a:lnTo>
                    <a:pt x="129" y="271"/>
                  </a:lnTo>
                  <a:lnTo>
                    <a:pt x="131" y="262"/>
                  </a:lnTo>
                  <a:lnTo>
                    <a:pt x="127" y="255"/>
                  </a:lnTo>
                  <a:lnTo>
                    <a:pt x="106" y="248"/>
                  </a:lnTo>
                  <a:lnTo>
                    <a:pt x="94" y="230"/>
                  </a:lnTo>
                  <a:lnTo>
                    <a:pt x="84" y="224"/>
                  </a:lnTo>
                  <a:lnTo>
                    <a:pt x="81" y="218"/>
                  </a:lnTo>
                  <a:lnTo>
                    <a:pt x="98" y="220"/>
                  </a:lnTo>
                  <a:lnTo>
                    <a:pt x="95" y="205"/>
                  </a:lnTo>
                  <a:lnTo>
                    <a:pt x="108" y="201"/>
                  </a:lnTo>
                  <a:lnTo>
                    <a:pt x="123" y="204"/>
                  </a:lnTo>
                  <a:lnTo>
                    <a:pt x="121" y="184"/>
                  </a:lnTo>
                  <a:lnTo>
                    <a:pt x="115" y="172"/>
                  </a:lnTo>
                  <a:lnTo>
                    <a:pt x="99" y="173"/>
                  </a:lnTo>
                  <a:lnTo>
                    <a:pt x="84" y="168"/>
                  </a:lnTo>
                  <a:lnTo>
                    <a:pt x="67" y="177"/>
                  </a:lnTo>
                  <a:lnTo>
                    <a:pt x="53" y="181"/>
                  </a:lnTo>
                  <a:lnTo>
                    <a:pt x="44" y="178"/>
                  </a:lnTo>
                  <a:lnTo>
                    <a:pt x="43" y="167"/>
                  </a:lnTo>
                  <a:lnTo>
                    <a:pt x="29" y="154"/>
                  </a:lnTo>
                  <a:lnTo>
                    <a:pt x="17" y="154"/>
                  </a:lnTo>
                  <a:lnTo>
                    <a:pt x="0" y="140"/>
                  </a:lnTo>
                  <a:lnTo>
                    <a:pt x="6" y="125"/>
                  </a:lnTo>
                  <a:lnTo>
                    <a:pt x="0" y="121"/>
                  </a:lnTo>
                  <a:lnTo>
                    <a:pt x="7" y="99"/>
                  </a:lnTo>
                  <a:lnTo>
                    <a:pt x="26" y="110"/>
                  </a:lnTo>
                  <a:lnTo>
                    <a:pt x="25" y="96"/>
                  </a:lnTo>
                  <a:lnTo>
                    <a:pt x="51" y="74"/>
                  </a:lnTo>
                  <a:lnTo>
                    <a:pt x="76" y="73"/>
                  </a:lnTo>
                  <a:lnTo>
                    <a:pt x="115" y="87"/>
                  </a:lnTo>
                  <a:lnTo>
                    <a:pt x="136" y="95"/>
                  </a:lnTo>
                  <a:lnTo>
                    <a:pt x="150" y="87"/>
                  </a:lnTo>
                  <a:lnTo>
                    <a:pt x="175" y="87"/>
                  </a:lnTo>
                  <a:lnTo>
                    <a:pt x="199" y="97"/>
                  </a:lnTo>
                  <a:lnTo>
                    <a:pt x="202" y="91"/>
                  </a:lnTo>
                  <a:lnTo>
                    <a:pt x="224" y="92"/>
                  </a:lnTo>
                  <a:lnTo>
                    <a:pt x="225" y="82"/>
                  </a:lnTo>
                  <a:lnTo>
                    <a:pt x="194" y="69"/>
                  </a:lnTo>
                  <a:lnTo>
                    <a:pt x="206" y="59"/>
                  </a:lnTo>
                  <a:lnTo>
                    <a:pt x="201" y="53"/>
                  </a:lnTo>
                  <a:lnTo>
                    <a:pt x="214" y="48"/>
                  </a:lnTo>
                  <a:lnTo>
                    <a:pt x="198" y="34"/>
                  </a:lnTo>
                  <a:lnTo>
                    <a:pt x="202" y="28"/>
                  </a:lnTo>
                  <a:lnTo>
                    <a:pt x="257" y="21"/>
                  </a:lnTo>
                  <a:lnTo>
                    <a:pt x="263" y="16"/>
                  </a:lnTo>
                  <a:lnTo>
                    <a:pt x="298" y="9"/>
                  </a:lnTo>
                  <a:lnTo>
                    <a:pt x="309" y="0"/>
                  </a:lnTo>
                  <a:lnTo>
                    <a:pt x="338" y="5"/>
                  </a:lnTo>
                  <a:lnTo>
                    <a:pt x="352" y="25"/>
                  </a:lnTo>
                  <a:lnTo>
                    <a:pt x="366" y="20"/>
                  </a:lnTo>
                  <a:lnTo>
                    <a:pt x="389" y="27"/>
                  </a:lnTo>
                  <a:lnTo>
                    <a:pt x="393" y="38"/>
                  </a:lnTo>
                  <a:lnTo>
                    <a:pt x="407" y="37"/>
                  </a:lnTo>
                  <a:lnTo>
                    <a:pt x="437" y="18"/>
                  </a:lnTo>
                  <a:lnTo>
                    <a:pt x="434" y="24"/>
                  </a:lnTo>
                  <a:lnTo>
                    <a:pt x="462" y="39"/>
                  </a:lnTo>
                  <a:lnTo>
                    <a:pt x="520" y="90"/>
                  </a:lnTo>
                  <a:lnTo>
                    <a:pt x="524" y="80"/>
                  </a:lnTo>
                  <a:lnTo>
                    <a:pt x="551" y="92"/>
                  </a:lnTo>
                  <a:lnTo>
                    <a:pt x="571" y="86"/>
                  </a:lnTo>
                  <a:lnTo>
                    <a:pt x="582" y="90"/>
                  </a:lnTo>
                  <a:lnTo>
                    <a:pt x="595" y="102"/>
                  </a:lnTo>
                  <a:lnTo>
                    <a:pt x="608" y="106"/>
                  </a:lnTo>
                  <a:lnTo>
                    <a:pt x="619" y="114"/>
                  </a:lnTo>
                  <a:lnTo>
                    <a:pt x="638" y="111"/>
                  </a:lnTo>
                  <a:lnTo>
                    <a:pt x="652" y="124"/>
                  </a:lnTo>
                  <a:lnTo>
                    <a:pt x="647" y="137"/>
                  </a:lnTo>
                  <a:lnTo>
                    <a:pt x="634" y="139"/>
                  </a:lnTo>
                  <a:lnTo>
                    <a:pt x="642" y="160"/>
                  </a:lnTo>
                  <a:lnTo>
                    <a:pt x="637" y="169"/>
                  </a:lnTo>
                  <a:lnTo>
                    <a:pt x="602" y="162"/>
                  </a:lnTo>
                  <a:lnTo>
                    <a:pt x="605" y="199"/>
                  </a:lnTo>
                  <a:lnTo>
                    <a:pt x="599" y="203"/>
                  </a:lnTo>
                  <a:lnTo>
                    <a:pt x="569" y="211"/>
                  </a:lnTo>
                  <a:lnTo>
                    <a:pt x="597" y="247"/>
                  </a:lnTo>
                  <a:lnTo>
                    <a:pt x="588" y="252"/>
                  </a:lnTo>
                  <a:lnTo>
                    <a:pt x="593" y="264"/>
                  </a:lnTo>
                  <a:lnTo>
                    <a:pt x="581" y="261"/>
                  </a:lnTo>
                  <a:lnTo>
                    <a:pt x="571" y="254"/>
                  </a:lnTo>
                  <a:lnTo>
                    <a:pt x="545" y="252"/>
                  </a:lnTo>
                  <a:lnTo>
                    <a:pt x="517" y="251"/>
                  </a:lnTo>
                  <a:lnTo>
                    <a:pt x="512" y="253"/>
                  </a:lnTo>
                  <a:lnTo>
                    <a:pt x="485" y="245"/>
                  </a:lnTo>
                  <a:lnTo>
                    <a:pt x="477" y="249"/>
                  </a:lnTo>
                  <a:lnTo>
                    <a:pt x="479" y="261"/>
                  </a:lnTo>
                  <a:lnTo>
                    <a:pt x="449" y="254"/>
                  </a:lnTo>
                  <a:lnTo>
                    <a:pt x="439" y="257"/>
                  </a:lnTo>
                  <a:lnTo>
                    <a:pt x="438" y="266"/>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156" name="Freeform 155"/>
            <p:cNvSpPr>
              <a:spLocks/>
            </p:cNvSpPr>
            <p:nvPr/>
          </p:nvSpPr>
          <p:spPr bwMode="auto">
            <a:xfrm>
              <a:off x="6873001" y="2854075"/>
              <a:ext cx="274422" cy="127367"/>
            </a:xfrm>
            <a:custGeom>
              <a:avLst/>
              <a:gdLst>
                <a:gd name="T0" fmla="*/ 11 w 166"/>
                <a:gd name="T1" fmla="*/ 21 h 82"/>
                <a:gd name="T2" fmla="*/ 12 w 166"/>
                <a:gd name="T3" fmla="*/ 12 h 82"/>
                <a:gd name="T4" fmla="*/ 22 w 166"/>
                <a:gd name="T5" fmla="*/ 9 h 82"/>
                <a:gd name="T6" fmla="*/ 52 w 166"/>
                <a:gd name="T7" fmla="*/ 16 h 82"/>
                <a:gd name="T8" fmla="*/ 50 w 166"/>
                <a:gd name="T9" fmla="*/ 4 h 82"/>
                <a:gd name="T10" fmla="*/ 58 w 166"/>
                <a:gd name="T11" fmla="*/ 0 h 82"/>
                <a:gd name="T12" fmla="*/ 85 w 166"/>
                <a:gd name="T13" fmla="*/ 8 h 82"/>
                <a:gd name="T14" fmla="*/ 90 w 166"/>
                <a:gd name="T15" fmla="*/ 6 h 82"/>
                <a:gd name="T16" fmla="*/ 118 w 166"/>
                <a:gd name="T17" fmla="*/ 7 h 82"/>
                <a:gd name="T18" fmla="*/ 144 w 166"/>
                <a:gd name="T19" fmla="*/ 9 h 82"/>
                <a:gd name="T20" fmla="*/ 154 w 166"/>
                <a:gd name="T21" fmla="*/ 16 h 82"/>
                <a:gd name="T22" fmla="*/ 166 w 166"/>
                <a:gd name="T23" fmla="*/ 19 h 82"/>
                <a:gd name="T24" fmla="*/ 165 w 166"/>
                <a:gd name="T25" fmla="*/ 24 h 82"/>
                <a:gd name="T26" fmla="*/ 142 w 166"/>
                <a:gd name="T27" fmla="*/ 35 h 82"/>
                <a:gd name="T28" fmla="*/ 139 w 166"/>
                <a:gd name="T29" fmla="*/ 43 h 82"/>
                <a:gd name="T30" fmla="*/ 118 w 166"/>
                <a:gd name="T31" fmla="*/ 46 h 82"/>
                <a:gd name="T32" fmla="*/ 116 w 166"/>
                <a:gd name="T33" fmla="*/ 58 h 82"/>
                <a:gd name="T34" fmla="*/ 97 w 166"/>
                <a:gd name="T35" fmla="*/ 56 h 82"/>
                <a:gd name="T36" fmla="*/ 87 w 166"/>
                <a:gd name="T37" fmla="*/ 60 h 82"/>
                <a:gd name="T38" fmla="*/ 74 w 166"/>
                <a:gd name="T39" fmla="*/ 70 h 82"/>
                <a:gd name="T40" fmla="*/ 77 w 166"/>
                <a:gd name="T41" fmla="*/ 74 h 82"/>
                <a:gd name="T42" fmla="*/ 74 w 166"/>
                <a:gd name="T43" fmla="*/ 79 h 82"/>
                <a:gd name="T44" fmla="*/ 43 w 166"/>
                <a:gd name="T45" fmla="*/ 82 h 82"/>
                <a:gd name="T46" fmla="*/ 20 w 166"/>
                <a:gd name="T47" fmla="*/ 76 h 82"/>
                <a:gd name="T48" fmla="*/ 2 w 166"/>
                <a:gd name="T49" fmla="*/ 77 h 82"/>
                <a:gd name="T50" fmla="*/ 0 w 166"/>
                <a:gd name="T51" fmla="*/ 65 h 82"/>
                <a:gd name="T52" fmla="*/ 20 w 166"/>
                <a:gd name="T53" fmla="*/ 69 h 82"/>
                <a:gd name="T54" fmla="*/ 24 w 166"/>
                <a:gd name="T55" fmla="*/ 62 h 82"/>
                <a:gd name="T56" fmla="*/ 37 w 166"/>
                <a:gd name="T57" fmla="*/ 64 h 82"/>
                <a:gd name="T58" fmla="*/ 55 w 166"/>
                <a:gd name="T59" fmla="*/ 49 h 82"/>
                <a:gd name="T60" fmla="*/ 31 w 166"/>
                <a:gd name="T61" fmla="*/ 39 h 82"/>
                <a:gd name="T62" fmla="*/ 21 w 166"/>
                <a:gd name="T63" fmla="*/ 44 h 82"/>
                <a:gd name="T64" fmla="*/ 6 w 166"/>
                <a:gd name="T65" fmla="*/ 36 h 82"/>
                <a:gd name="T66" fmla="*/ 16 w 166"/>
                <a:gd name="T67" fmla="*/ 23 h 82"/>
                <a:gd name="T68" fmla="*/ 11 w 166"/>
                <a:gd name="T69" fmla="*/ 21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66" h="82">
                  <a:moveTo>
                    <a:pt x="11" y="21"/>
                  </a:moveTo>
                  <a:lnTo>
                    <a:pt x="12" y="12"/>
                  </a:lnTo>
                  <a:lnTo>
                    <a:pt x="22" y="9"/>
                  </a:lnTo>
                  <a:lnTo>
                    <a:pt x="52" y="16"/>
                  </a:lnTo>
                  <a:lnTo>
                    <a:pt x="50" y="4"/>
                  </a:lnTo>
                  <a:lnTo>
                    <a:pt x="58" y="0"/>
                  </a:lnTo>
                  <a:lnTo>
                    <a:pt x="85" y="8"/>
                  </a:lnTo>
                  <a:lnTo>
                    <a:pt x="90" y="6"/>
                  </a:lnTo>
                  <a:lnTo>
                    <a:pt x="118" y="7"/>
                  </a:lnTo>
                  <a:lnTo>
                    <a:pt x="144" y="9"/>
                  </a:lnTo>
                  <a:lnTo>
                    <a:pt x="154" y="16"/>
                  </a:lnTo>
                  <a:lnTo>
                    <a:pt x="166" y="19"/>
                  </a:lnTo>
                  <a:lnTo>
                    <a:pt x="165" y="24"/>
                  </a:lnTo>
                  <a:lnTo>
                    <a:pt x="142" y="35"/>
                  </a:lnTo>
                  <a:lnTo>
                    <a:pt x="139" y="43"/>
                  </a:lnTo>
                  <a:lnTo>
                    <a:pt x="118" y="46"/>
                  </a:lnTo>
                  <a:lnTo>
                    <a:pt x="116" y="58"/>
                  </a:lnTo>
                  <a:lnTo>
                    <a:pt x="97" y="56"/>
                  </a:lnTo>
                  <a:lnTo>
                    <a:pt x="87" y="60"/>
                  </a:lnTo>
                  <a:lnTo>
                    <a:pt x="74" y="70"/>
                  </a:lnTo>
                  <a:lnTo>
                    <a:pt x="77" y="74"/>
                  </a:lnTo>
                  <a:lnTo>
                    <a:pt x="74" y="79"/>
                  </a:lnTo>
                  <a:lnTo>
                    <a:pt x="43" y="82"/>
                  </a:lnTo>
                  <a:lnTo>
                    <a:pt x="20" y="76"/>
                  </a:lnTo>
                  <a:lnTo>
                    <a:pt x="2" y="77"/>
                  </a:lnTo>
                  <a:lnTo>
                    <a:pt x="0" y="65"/>
                  </a:lnTo>
                  <a:lnTo>
                    <a:pt x="20" y="69"/>
                  </a:lnTo>
                  <a:lnTo>
                    <a:pt x="24" y="62"/>
                  </a:lnTo>
                  <a:lnTo>
                    <a:pt x="37" y="64"/>
                  </a:lnTo>
                  <a:lnTo>
                    <a:pt x="55" y="49"/>
                  </a:lnTo>
                  <a:lnTo>
                    <a:pt x="31" y="39"/>
                  </a:lnTo>
                  <a:lnTo>
                    <a:pt x="21" y="44"/>
                  </a:lnTo>
                  <a:lnTo>
                    <a:pt x="6" y="36"/>
                  </a:lnTo>
                  <a:lnTo>
                    <a:pt x="16" y="23"/>
                  </a:lnTo>
                  <a:lnTo>
                    <a:pt x="11" y="21"/>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157" name="Freeform 156"/>
            <p:cNvSpPr>
              <a:spLocks/>
            </p:cNvSpPr>
            <p:nvPr/>
          </p:nvSpPr>
          <p:spPr bwMode="auto">
            <a:xfrm>
              <a:off x="8012017" y="3778264"/>
              <a:ext cx="160356" cy="132027"/>
            </a:xfrm>
            <a:custGeom>
              <a:avLst/>
              <a:gdLst>
                <a:gd name="T0" fmla="*/ 27 w 97"/>
                <a:gd name="T1" fmla="*/ 81 h 85"/>
                <a:gd name="T2" fmla="*/ 18 w 97"/>
                <a:gd name="T3" fmla="*/ 71 h 85"/>
                <a:gd name="T4" fmla="*/ 7 w 97"/>
                <a:gd name="T5" fmla="*/ 49 h 85"/>
                <a:gd name="T6" fmla="*/ 0 w 97"/>
                <a:gd name="T7" fmla="*/ 24 h 85"/>
                <a:gd name="T8" fmla="*/ 10 w 97"/>
                <a:gd name="T9" fmla="*/ 7 h 85"/>
                <a:gd name="T10" fmla="*/ 33 w 97"/>
                <a:gd name="T11" fmla="*/ 3 h 85"/>
                <a:gd name="T12" fmla="*/ 51 w 97"/>
                <a:gd name="T13" fmla="*/ 6 h 85"/>
                <a:gd name="T14" fmla="*/ 67 w 97"/>
                <a:gd name="T15" fmla="*/ 14 h 85"/>
                <a:gd name="T16" fmla="*/ 73 w 97"/>
                <a:gd name="T17" fmla="*/ 0 h 85"/>
                <a:gd name="T18" fmla="*/ 90 w 97"/>
                <a:gd name="T19" fmla="*/ 7 h 85"/>
                <a:gd name="T20" fmla="*/ 96 w 97"/>
                <a:gd name="T21" fmla="*/ 21 h 85"/>
                <a:gd name="T22" fmla="*/ 97 w 97"/>
                <a:gd name="T23" fmla="*/ 46 h 85"/>
                <a:gd name="T24" fmla="*/ 68 w 97"/>
                <a:gd name="T25" fmla="*/ 62 h 85"/>
                <a:gd name="T26" fmla="*/ 77 w 97"/>
                <a:gd name="T27" fmla="*/ 75 h 85"/>
                <a:gd name="T28" fmla="*/ 58 w 97"/>
                <a:gd name="T29" fmla="*/ 76 h 85"/>
                <a:gd name="T30" fmla="*/ 42 w 97"/>
                <a:gd name="T31" fmla="*/ 85 h 85"/>
                <a:gd name="T32" fmla="*/ 27 w 97"/>
                <a:gd name="T33" fmla="*/ 81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97" h="85">
                  <a:moveTo>
                    <a:pt x="27" y="81"/>
                  </a:moveTo>
                  <a:lnTo>
                    <a:pt x="18" y="71"/>
                  </a:lnTo>
                  <a:lnTo>
                    <a:pt x="7" y="49"/>
                  </a:lnTo>
                  <a:lnTo>
                    <a:pt x="0" y="24"/>
                  </a:lnTo>
                  <a:lnTo>
                    <a:pt x="10" y="7"/>
                  </a:lnTo>
                  <a:lnTo>
                    <a:pt x="33" y="3"/>
                  </a:lnTo>
                  <a:lnTo>
                    <a:pt x="51" y="6"/>
                  </a:lnTo>
                  <a:lnTo>
                    <a:pt x="67" y="14"/>
                  </a:lnTo>
                  <a:lnTo>
                    <a:pt x="73" y="0"/>
                  </a:lnTo>
                  <a:lnTo>
                    <a:pt x="90" y="7"/>
                  </a:lnTo>
                  <a:lnTo>
                    <a:pt x="96" y="21"/>
                  </a:lnTo>
                  <a:lnTo>
                    <a:pt x="97" y="46"/>
                  </a:lnTo>
                  <a:lnTo>
                    <a:pt x="68" y="62"/>
                  </a:lnTo>
                  <a:lnTo>
                    <a:pt x="77" y="75"/>
                  </a:lnTo>
                  <a:lnTo>
                    <a:pt x="58" y="76"/>
                  </a:lnTo>
                  <a:lnTo>
                    <a:pt x="42" y="85"/>
                  </a:lnTo>
                  <a:lnTo>
                    <a:pt x="27" y="81"/>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158" name="Freeform 157"/>
            <p:cNvSpPr>
              <a:spLocks/>
            </p:cNvSpPr>
            <p:nvPr/>
          </p:nvSpPr>
          <p:spPr bwMode="auto">
            <a:xfrm>
              <a:off x="8494736" y="3003187"/>
              <a:ext cx="127292" cy="135134"/>
            </a:xfrm>
            <a:custGeom>
              <a:avLst/>
              <a:gdLst>
                <a:gd name="T0" fmla="*/ 29 w 77"/>
                <a:gd name="T1" fmla="*/ 0 h 87"/>
                <a:gd name="T2" fmla="*/ 55 w 77"/>
                <a:gd name="T3" fmla="*/ 24 h 87"/>
                <a:gd name="T4" fmla="*/ 66 w 77"/>
                <a:gd name="T5" fmla="*/ 38 h 87"/>
                <a:gd name="T6" fmla="*/ 77 w 77"/>
                <a:gd name="T7" fmla="*/ 62 h 87"/>
                <a:gd name="T8" fmla="*/ 75 w 77"/>
                <a:gd name="T9" fmla="*/ 73 h 87"/>
                <a:gd name="T10" fmla="*/ 61 w 77"/>
                <a:gd name="T11" fmla="*/ 77 h 87"/>
                <a:gd name="T12" fmla="*/ 51 w 77"/>
                <a:gd name="T13" fmla="*/ 85 h 87"/>
                <a:gd name="T14" fmla="*/ 36 w 77"/>
                <a:gd name="T15" fmla="*/ 87 h 87"/>
                <a:gd name="T16" fmla="*/ 29 w 77"/>
                <a:gd name="T17" fmla="*/ 76 h 87"/>
                <a:gd name="T18" fmla="*/ 26 w 77"/>
                <a:gd name="T19" fmla="*/ 61 h 87"/>
                <a:gd name="T20" fmla="*/ 9 w 77"/>
                <a:gd name="T21" fmla="*/ 39 h 87"/>
                <a:gd name="T22" fmla="*/ 20 w 77"/>
                <a:gd name="T23" fmla="*/ 35 h 87"/>
                <a:gd name="T24" fmla="*/ 0 w 77"/>
                <a:gd name="T25" fmla="*/ 18 h 87"/>
                <a:gd name="T26" fmla="*/ 1 w 77"/>
                <a:gd name="T27" fmla="*/ 16 h 87"/>
                <a:gd name="T28" fmla="*/ 8 w 77"/>
                <a:gd name="T29" fmla="*/ 17 h 87"/>
                <a:gd name="T30" fmla="*/ 11 w 77"/>
                <a:gd name="T31" fmla="*/ 7 h 87"/>
                <a:gd name="T32" fmla="*/ 22 w 77"/>
                <a:gd name="T33" fmla="*/ 6 h 87"/>
                <a:gd name="T34" fmla="*/ 29 w 77"/>
                <a:gd name="T35" fmla="*/ 5 h 87"/>
                <a:gd name="T36" fmla="*/ 29 w 77"/>
                <a:gd name="T37"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77" h="87">
                  <a:moveTo>
                    <a:pt x="29" y="0"/>
                  </a:moveTo>
                  <a:lnTo>
                    <a:pt x="55" y="24"/>
                  </a:lnTo>
                  <a:lnTo>
                    <a:pt x="66" y="38"/>
                  </a:lnTo>
                  <a:lnTo>
                    <a:pt x="77" y="62"/>
                  </a:lnTo>
                  <a:lnTo>
                    <a:pt x="75" y="73"/>
                  </a:lnTo>
                  <a:lnTo>
                    <a:pt x="61" y="77"/>
                  </a:lnTo>
                  <a:lnTo>
                    <a:pt x="51" y="85"/>
                  </a:lnTo>
                  <a:lnTo>
                    <a:pt x="36" y="87"/>
                  </a:lnTo>
                  <a:lnTo>
                    <a:pt x="29" y="76"/>
                  </a:lnTo>
                  <a:lnTo>
                    <a:pt x="26" y="61"/>
                  </a:lnTo>
                  <a:lnTo>
                    <a:pt x="9" y="39"/>
                  </a:lnTo>
                  <a:lnTo>
                    <a:pt x="20" y="35"/>
                  </a:lnTo>
                  <a:lnTo>
                    <a:pt x="0" y="18"/>
                  </a:lnTo>
                  <a:lnTo>
                    <a:pt x="1" y="16"/>
                  </a:lnTo>
                  <a:lnTo>
                    <a:pt x="8" y="17"/>
                  </a:lnTo>
                  <a:lnTo>
                    <a:pt x="11" y="7"/>
                  </a:lnTo>
                  <a:lnTo>
                    <a:pt x="22" y="6"/>
                  </a:lnTo>
                  <a:lnTo>
                    <a:pt x="29" y="5"/>
                  </a:lnTo>
                  <a:lnTo>
                    <a:pt x="29"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159" name="Freeform 158"/>
            <p:cNvSpPr>
              <a:spLocks/>
            </p:cNvSpPr>
            <p:nvPr/>
          </p:nvSpPr>
          <p:spPr bwMode="auto">
            <a:xfrm>
              <a:off x="7912829" y="3523530"/>
              <a:ext cx="249626" cy="276480"/>
            </a:xfrm>
            <a:custGeom>
              <a:avLst/>
              <a:gdLst>
                <a:gd name="T0" fmla="*/ 111 w 151"/>
                <a:gd name="T1" fmla="*/ 170 h 178"/>
                <a:gd name="T2" fmla="*/ 116 w 151"/>
                <a:gd name="T3" fmla="*/ 161 h 178"/>
                <a:gd name="T4" fmla="*/ 114 w 151"/>
                <a:gd name="T5" fmla="*/ 143 h 178"/>
                <a:gd name="T6" fmla="*/ 97 w 151"/>
                <a:gd name="T7" fmla="*/ 125 h 178"/>
                <a:gd name="T8" fmla="*/ 93 w 151"/>
                <a:gd name="T9" fmla="*/ 104 h 178"/>
                <a:gd name="T10" fmla="*/ 77 w 151"/>
                <a:gd name="T11" fmla="*/ 87 h 178"/>
                <a:gd name="T12" fmla="*/ 63 w 151"/>
                <a:gd name="T13" fmla="*/ 86 h 178"/>
                <a:gd name="T14" fmla="*/ 60 w 151"/>
                <a:gd name="T15" fmla="*/ 93 h 178"/>
                <a:gd name="T16" fmla="*/ 50 w 151"/>
                <a:gd name="T17" fmla="*/ 94 h 178"/>
                <a:gd name="T18" fmla="*/ 44 w 151"/>
                <a:gd name="T19" fmla="*/ 90 h 178"/>
                <a:gd name="T20" fmla="*/ 26 w 151"/>
                <a:gd name="T21" fmla="*/ 103 h 178"/>
                <a:gd name="T22" fmla="*/ 23 w 151"/>
                <a:gd name="T23" fmla="*/ 84 h 178"/>
                <a:gd name="T24" fmla="*/ 24 w 151"/>
                <a:gd name="T25" fmla="*/ 62 h 178"/>
                <a:gd name="T26" fmla="*/ 12 w 151"/>
                <a:gd name="T27" fmla="*/ 61 h 178"/>
                <a:gd name="T28" fmla="*/ 9 w 151"/>
                <a:gd name="T29" fmla="*/ 49 h 178"/>
                <a:gd name="T30" fmla="*/ 0 w 151"/>
                <a:gd name="T31" fmla="*/ 42 h 178"/>
                <a:gd name="T32" fmla="*/ 3 w 151"/>
                <a:gd name="T33" fmla="*/ 34 h 178"/>
                <a:gd name="T34" fmla="*/ 16 w 151"/>
                <a:gd name="T35" fmla="*/ 21 h 178"/>
                <a:gd name="T36" fmla="*/ 18 w 151"/>
                <a:gd name="T37" fmla="*/ 26 h 178"/>
                <a:gd name="T38" fmla="*/ 28 w 151"/>
                <a:gd name="T39" fmla="*/ 26 h 178"/>
                <a:gd name="T40" fmla="*/ 21 w 151"/>
                <a:gd name="T41" fmla="*/ 3 h 178"/>
                <a:gd name="T42" fmla="*/ 30 w 151"/>
                <a:gd name="T43" fmla="*/ 0 h 178"/>
                <a:gd name="T44" fmla="*/ 43 w 151"/>
                <a:gd name="T45" fmla="*/ 16 h 178"/>
                <a:gd name="T46" fmla="*/ 55 w 151"/>
                <a:gd name="T47" fmla="*/ 35 h 178"/>
                <a:gd name="T48" fmla="*/ 77 w 151"/>
                <a:gd name="T49" fmla="*/ 35 h 178"/>
                <a:gd name="T50" fmla="*/ 87 w 151"/>
                <a:gd name="T51" fmla="*/ 53 h 178"/>
                <a:gd name="T52" fmla="*/ 76 w 151"/>
                <a:gd name="T53" fmla="*/ 59 h 178"/>
                <a:gd name="T54" fmla="*/ 72 w 151"/>
                <a:gd name="T55" fmla="*/ 66 h 178"/>
                <a:gd name="T56" fmla="*/ 96 w 151"/>
                <a:gd name="T57" fmla="*/ 79 h 178"/>
                <a:gd name="T58" fmla="*/ 115 w 151"/>
                <a:gd name="T59" fmla="*/ 103 h 178"/>
                <a:gd name="T60" fmla="*/ 129 w 151"/>
                <a:gd name="T61" fmla="*/ 122 h 178"/>
                <a:gd name="T62" fmla="*/ 145 w 151"/>
                <a:gd name="T63" fmla="*/ 136 h 178"/>
                <a:gd name="T64" fmla="*/ 151 w 151"/>
                <a:gd name="T65" fmla="*/ 151 h 178"/>
                <a:gd name="T66" fmla="*/ 150 w 151"/>
                <a:gd name="T67" fmla="*/ 171 h 178"/>
                <a:gd name="T68" fmla="*/ 133 w 151"/>
                <a:gd name="T69" fmla="*/ 164 h 178"/>
                <a:gd name="T70" fmla="*/ 127 w 151"/>
                <a:gd name="T71" fmla="*/ 178 h 178"/>
                <a:gd name="T72" fmla="*/ 111 w 151"/>
                <a:gd name="T73" fmla="*/ 170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51" h="178">
                  <a:moveTo>
                    <a:pt x="111" y="170"/>
                  </a:moveTo>
                  <a:lnTo>
                    <a:pt x="116" y="161"/>
                  </a:lnTo>
                  <a:lnTo>
                    <a:pt x="114" y="143"/>
                  </a:lnTo>
                  <a:lnTo>
                    <a:pt x="97" y="125"/>
                  </a:lnTo>
                  <a:lnTo>
                    <a:pt x="93" y="104"/>
                  </a:lnTo>
                  <a:lnTo>
                    <a:pt x="77" y="87"/>
                  </a:lnTo>
                  <a:lnTo>
                    <a:pt x="63" y="86"/>
                  </a:lnTo>
                  <a:lnTo>
                    <a:pt x="60" y="93"/>
                  </a:lnTo>
                  <a:lnTo>
                    <a:pt x="50" y="94"/>
                  </a:lnTo>
                  <a:lnTo>
                    <a:pt x="44" y="90"/>
                  </a:lnTo>
                  <a:lnTo>
                    <a:pt x="26" y="103"/>
                  </a:lnTo>
                  <a:lnTo>
                    <a:pt x="23" y="84"/>
                  </a:lnTo>
                  <a:lnTo>
                    <a:pt x="24" y="62"/>
                  </a:lnTo>
                  <a:lnTo>
                    <a:pt x="12" y="61"/>
                  </a:lnTo>
                  <a:lnTo>
                    <a:pt x="9" y="49"/>
                  </a:lnTo>
                  <a:lnTo>
                    <a:pt x="0" y="42"/>
                  </a:lnTo>
                  <a:lnTo>
                    <a:pt x="3" y="34"/>
                  </a:lnTo>
                  <a:lnTo>
                    <a:pt x="16" y="21"/>
                  </a:lnTo>
                  <a:lnTo>
                    <a:pt x="18" y="26"/>
                  </a:lnTo>
                  <a:lnTo>
                    <a:pt x="28" y="26"/>
                  </a:lnTo>
                  <a:lnTo>
                    <a:pt x="21" y="3"/>
                  </a:lnTo>
                  <a:lnTo>
                    <a:pt x="30" y="0"/>
                  </a:lnTo>
                  <a:lnTo>
                    <a:pt x="43" y="16"/>
                  </a:lnTo>
                  <a:lnTo>
                    <a:pt x="55" y="35"/>
                  </a:lnTo>
                  <a:lnTo>
                    <a:pt x="77" y="35"/>
                  </a:lnTo>
                  <a:lnTo>
                    <a:pt x="87" y="53"/>
                  </a:lnTo>
                  <a:lnTo>
                    <a:pt x="76" y="59"/>
                  </a:lnTo>
                  <a:lnTo>
                    <a:pt x="72" y="66"/>
                  </a:lnTo>
                  <a:lnTo>
                    <a:pt x="96" y="79"/>
                  </a:lnTo>
                  <a:lnTo>
                    <a:pt x="115" y="103"/>
                  </a:lnTo>
                  <a:lnTo>
                    <a:pt x="129" y="122"/>
                  </a:lnTo>
                  <a:lnTo>
                    <a:pt x="145" y="136"/>
                  </a:lnTo>
                  <a:lnTo>
                    <a:pt x="151" y="151"/>
                  </a:lnTo>
                  <a:lnTo>
                    <a:pt x="150" y="171"/>
                  </a:lnTo>
                  <a:lnTo>
                    <a:pt x="133" y="164"/>
                  </a:lnTo>
                  <a:lnTo>
                    <a:pt x="127" y="178"/>
                  </a:lnTo>
                  <a:lnTo>
                    <a:pt x="111" y="17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160" name="Freeform 159"/>
            <p:cNvSpPr>
              <a:spLocks/>
            </p:cNvSpPr>
            <p:nvPr/>
          </p:nvSpPr>
          <p:spPr bwMode="auto">
            <a:xfrm>
              <a:off x="7342494" y="3930484"/>
              <a:ext cx="64473" cy="124260"/>
            </a:xfrm>
            <a:custGeom>
              <a:avLst/>
              <a:gdLst>
                <a:gd name="T0" fmla="*/ 39 w 39"/>
                <a:gd name="T1" fmla="*/ 48 h 80"/>
                <a:gd name="T2" fmla="*/ 37 w 39"/>
                <a:gd name="T3" fmla="*/ 70 h 80"/>
                <a:gd name="T4" fmla="*/ 29 w 39"/>
                <a:gd name="T5" fmla="*/ 76 h 80"/>
                <a:gd name="T6" fmla="*/ 14 w 39"/>
                <a:gd name="T7" fmla="*/ 80 h 80"/>
                <a:gd name="T8" fmla="*/ 4 w 39"/>
                <a:gd name="T9" fmla="*/ 64 h 80"/>
                <a:gd name="T10" fmla="*/ 0 w 39"/>
                <a:gd name="T11" fmla="*/ 34 h 80"/>
                <a:gd name="T12" fmla="*/ 6 w 39"/>
                <a:gd name="T13" fmla="*/ 0 h 80"/>
                <a:gd name="T14" fmla="*/ 19 w 39"/>
                <a:gd name="T15" fmla="*/ 12 h 80"/>
                <a:gd name="T16" fmla="*/ 29 w 39"/>
                <a:gd name="T17" fmla="*/ 26 h 80"/>
                <a:gd name="T18" fmla="*/ 39 w 39"/>
                <a:gd name="T19" fmla="*/ 4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9" h="80">
                  <a:moveTo>
                    <a:pt x="39" y="48"/>
                  </a:moveTo>
                  <a:lnTo>
                    <a:pt x="37" y="70"/>
                  </a:lnTo>
                  <a:lnTo>
                    <a:pt x="29" y="76"/>
                  </a:lnTo>
                  <a:lnTo>
                    <a:pt x="14" y="80"/>
                  </a:lnTo>
                  <a:lnTo>
                    <a:pt x="4" y="64"/>
                  </a:lnTo>
                  <a:lnTo>
                    <a:pt x="0" y="34"/>
                  </a:lnTo>
                  <a:lnTo>
                    <a:pt x="6" y="0"/>
                  </a:lnTo>
                  <a:lnTo>
                    <a:pt x="19" y="12"/>
                  </a:lnTo>
                  <a:lnTo>
                    <a:pt x="29" y="26"/>
                  </a:lnTo>
                  <a:lnTo>
                    <a:pt x="39" y="48"/>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161" name="Freeform 160"/>
            <p:cNvSpPr>
              <a:spLocks/>
            </p:cNvSpPr>
            <p:nvPr/>
          </p:nvSpPr>
          <p:spPr bwMode="auto">
            <a:xfrm>
              <a:off x="7674777" y="3334032"/>
              <a:ext cx="264503" cy="593345"/>
            </a:xfrm>
            <a:custGeom>
              <a:avLst/>
              <a:gdLst>
                <a:gd name="T0" fmla="*/ 126 w 160"/>
                <a:gd name="T1" fmla="*/ 178 h 382"/>
                <a:gd name="T2" fmla="*/ 108 w 160"/>
                <a:gd name="T3" fmla="*/ 201 h 382"/>
                <a:gd name="T4" fmla="*/ 112 w 160"/>
                <a:gd name="T5" fmla="*/ 223 h 382"/>
                <a:gd name="T6" fmla="*/ 135 w 160"/>
                <a:gd name="T7" fmla="*/ 252 h 382"/>
                <a:gd name="T8" fmla="*/ 125 w 160"/>
                <a:gd name="T9" fmla="*/ 274 h 382"/>
                <a:gd name="T10" fmla="*/ 144 w 160"/>
                <a:gd name="T11" fmla="*/ 301 h 382"/>
                <a:gd name="T12" fmla="*/ 148 w 160"/>
                <a:gd name="T13" fmla="*/ 322 h 382"/>
                <a:gd name="T14" fmla="*/ 149 w 160"/>
                <a:gd name="T15" fmla="*/ 361 h 382"/>
                <a:gd name="T16" fmla="*/ 139 w 160"/>
                <a:gd name="T17" fmla="*/ 367 h 382"/>
                <a:gd name="T18" fmla="*/ 136 w 160"/>
                <a:gd name="T19" fmla="*/ 338 h 382"/>
                <a:gd name="T20" fmla="*/ 126 w 160"/>
                <a:gd name="T21" fmla="*/ 305 h 382"/>
                <a:gd name="T22" fmla="*/ 112 w 160"/>
                <a:gd name="T23" fmla="*/ 254 h 382"/>
                <a:gd name="T24" fmla="*/ 91 w 160"/>
                <a:gd name="T25" fmla="*/ 247 h 382"/>
                <a:gd name="T26" fmla="*/ 62 w 160"/>
                <a:gd name="T27" fmla="*/ 260 h 382"/>
                <a:gd name="T28" fmla="*/ 53 w 160"/>
                <a:gd name="T29" fmla="*/ 229 h 382"/>
                <a:gd name="T30" fmla="*/ 29 w 160"/>
                <a:gd name="T31" fmla="*/ 186 h 382"/>
                <a:gd name="T32" fmla="*/ 19 w 160"/>
                <a:gd name="T33" fmla="*/ 176 h 382"/>
                <a:gd name="T34" fmla="*/ 0 w 160"/>
                <a:gd name="T35" fmla="*/ 142 h 382"/>
                <a:gd name="T36" fmla="*/ 4 w 160"/>
                <a:gd name="T37" fmla="*/ 131 h 382"/>
                <a:gd name="T38" fmla="*/ 9 w 160"/>
                <a:gd name="T39" fmla="*/ 117 h 382"/>
                <a:gd name="T40" fmla="*/ 9 w 160"/>
                <a:gd name="T41" fmla="*/ 88 h 382"/>
                <a:gd name="T42" fmla="*/ 28 w 160"/>
                <a:gd name="T43" fmla="*/ 76 h 382"/>
                <a:gd name="T44" fmla="*/ 33 w 160"/>
                <a:gd name="T45" fmla="*/ 48 h 382"/>
                <a:gd name="T46" fmla="*/ 50 w 160"/>
                <a:gd name="T47" fmla="*/ 22 h 382"/>
                <a:gd name="T48" fmla="*/ 59 w 160"/>
                <a:gd name="T49" fmla="*/ 13 h 382"/>
                <a:gd name="T50" fmla="*/ 61 w 160"/>
                <a:gd name="T51" fmla="*/ 1 h 382"/>
                <a:gd name="T52" fmla="*/ 80 w 160"/>
                <a:gd name="T53" fmla="*/ 12 h 382"/>
                <a:gd name="T54" fmla="*/ 93 w 160"/>
                <a:gd name="T55" fmla="*/ 33 h 382"/>
                <a:gd name="T56" fmla="*/ 83 w 160"/>
                <a:gd name="T57" fmla="*/ 67 h 382"/>
                <a:gd name="T58" fmla="*/ 104 w 160"/>
                <a:gd name="T59" fmla="*/ 89 h 382"/>
                <a:gd name="T60" fmla="*/ 124 w 160"/>
                <a:gd name="T61" fmla="*/ 112 h 382"/>
                <a:gd name="T62" fmla="*/ 137 w 160"/>
                <a:gd name="T63" fmla="*/ 137 h 382"/>
                <a:gd name="T64" fmla="*/ 158 w 160"/>
                <a:gd name="T65" fmla="*/ 134 h 382"/>
                <a:gd name="T66" fmla="*/ 147 w 160"/>
                <a:gd name="T67" fmla="*/ 156 h 382"/>
                <a:gd name="T68" fmla="*/ 135 w 160"/>
                <a:gd name="T69" fmla="*/ 169 h 3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60" h="382">
                  <a:moveTo>
                    <a:pt x="135" y="169"/>
                  </a:moveTo>
                  <a:lnTo>
                    <a:pt x="126" y="178"/>
                  </a:lnTo>
                  <a:lnTo>
                    <a:pt x="113" y="179"/>
                  </a:lnTo>
                  <a:lnTo>
                    <a:pt x="108" y="201"/>
                  </a:lnTo>
                  <a:lnTo>
                    <a:pt x="101" y="205"/>
                  </a:lnTo>
                  <a:lnTo>
                    <a:pt x="112" y="223"/>
                  </a:lnTo>
                  <a:lnTo>
                    <a:pt x="126" y="239"/>
                  </a:lnTo>
                  <a:lnTo>
                    <a:pt x="135" y="252"/>
                  </a:lnTo>
                  <a:lnTo>
                    <a:pt x="131" y="270"/>
                  </a:lnTo>
                  <a:lnTo>
                    <a:pt x="125" y="274"/>
                  </a:lnTo>
                  <a:lnTo>
                    <a:pt x="130" y="285"/>
                  </a:lnTo>
                  <a:lnTo>
                    <a:pt x="144" y="301"/>
                  </a:lnTo>
                  <a:lnTo>
                    <a:pt x="147" y="313"/>
                  </a:lnTo>
                  <a:lnTo>
                    <a:pt x="148" y="322"/>
                  </a:lnTo>
                  <a:lnTo>
                    <a:pt x="157" y="341"/>
                  </a:lnTo>
                  <a:lnTo>
                    <a:pt x="149" y="361"/>
                  </a:lnTo>
                  <a:lnTo>
                    <a:pt x="142" y="382"/>
                  </a:lnTo>
                  <a:lnTo>
                    <a:pt x="139" y="367"/>
                  </a:lnTo>
                  <a:lnTo>
                    <a:pt x="143" y="351"/>
                  </a:lnTo>
                  <a:lnTo>
                    <a:pt x="136" y="338"/>
                  </a:lnTo>
                  <a:lnTo>
                    <a:pt x="135" y="316"/>
                  </a:lnTo>
                  <a:lnTo>
                    <a:pt x="126" y="305"/>
                  </a:lnTo>
                  <a:lnTo>
                    <a:pt x="118" y="280"/>
                  </a:lnTo>
                  <a:lnTo>
                    <a:pt x="112" y="254"/>
                  </a:lnTo>
                  <a:lnTo>
                    <a:pt x="102" y="237"/>
                  </a:lnTo>
                  <a:lnTo>
                    <a:pt x="91" y="247"/>
                  </a:lnTo>
                  <a:lnTo>
                    <a:pt x="72" y="262"/>
                  </a:lnTo>
                  <a:lnTo>
                    <a:pt x="62" y="260"/>
                  </a:lnTo>
                  <a:lnTo>
                    <a:pt x="50" y="255"/>
                  </a:lnTo>
                  <a:lnTo>
                    <a:pt x="53" y="229"/>
                  </a:lnTo>
                  <a:lnTo>
                    <a:pt x="46" y="210"/>
                  </a:lnTo>
                  <a:lnTo>
                    <a:pt x="29" y="186"/>
                  </a:lnTo>
                  <a:lnTo>
                    <a:pt x="30" y="179"/>
                  </a:lnTo>
                  <a:lnTo>
                    <a:pt x="19" y="176"/>
                  </a:lnTo>
                  <a:lnTo>
                    <a:pt x="4" y="159"/>
                  </a:lnTo>
                  <a:lnTo>
                    <a:pt x="0" y="142"/>
                  </a:lnTo>
                  <a:lnTo>
                    <a:pt x="7" y="145"/>
                  </a:lnTo>
                  <a:lnTo>
                    <a:pt x="4" y="131"/>
                  </a:lnTo>
                  <a:lnTo>
                    <a:pt x="12" y="125"/>
                  </a:lnTo>
                  <a:lnTo>
                    <a:pt x="9" y="117"/>
                  </a:lnTo>
                  <a:lnTo>
                    <a:pt x="12" y="110"/>
                  </a:lnTo>
                  <a:lnTo>
                    <a:pt x="9" y="88"/>
                  </a:lnTo>
                  <a:lnTo>
                    <a:pt x="23" y="93"/>
                  </a:lnTo>
                  <a:lnTo>
                    <a:pt x="28" y="76"/>
                  </a:lnTo>
                  <a:lnTo>
                    <a:pt x="27" y="66"/>
                  </a:lnTo>
                  <a:lnTo>
                    <a:pt x="33" y="48"/>
                  </a:lnTo>
                  <a:lnTo>
                    <a:pt x="30" y="36"/>
                  </a:lnTo>
                  <a:lnTo>
                    <a:pt x="50" y="22"/>
                  </a:lnTo>
                  <a:lnTo>
                    <a:pt x="64" y="26"/>
                  </a:lnTo>
                  <a:lnTo>
                    <a:pt x="59" y="13"/>
                  </a:lnTo>
                  <a:lnTo>
                    <a:pt x="64" y="9"/>
                  </a:lnTo>
                  <a:lnTo>
                    <a:pt x="61" y="1"/>
                  </a:lnTo>
                  <a:lnTo>
                    <a:pt x="71" y="0"/>
                  </a:lnTo>
                  <a:lnTo>
                    <a:pt x="80" y="12"/>
                  </a:lnTo>
                  <a:lnTo>
                    <a:pt x="89" y="17"/>
                  </a:lnTo>
                  <a:lnTo>
                    <a:pt x="93" y="33"/>
                  </a:lnTo>
                  <a:lnTo>
                    <a:pt x="96" y="50"/>
                  </a:lnTo>
                  <a:lnTo>
                    <a:pt x="83" y="67"/>
                  </a:lnTo>
                  <a:lnTo>
                    <a:pt x="86" y="92"/>
                  </a:lnTo>
                  <a:lnTo>
                    <a:pt x="104" y="89"/>
                  </a:lnTo>
                  <a:lnTo>
                    <a:pt x="112" y="108"/>
                  </a:lnTo>
                  <a:lnTo>
                    <a:pt x="124" y="112"/>
                  </a:lnTo>
                  <a:lnTo>
                    <a:pt x="122" y="129"/>
                  </a:lnTo>
                  <a:lnTo>
                    <a:pt x="137" y="137"/>
                  </a:lnTo>
                  <a:lnTo>
                    <a:pt x="146" y="141"/>
                  </a:lnTo>
                  <a:lnTo>
                    <a:pt x="158" y="134"/>
                  </a:lnTo>
                  <a:lnTo>
                    <a:pt x="160" y="143"/>
                  </a:lnTo>
                  <a:lnTo>
                    <a:pt x="147" y="156"/>
                  </a:lnTo>
                  <a:lnTo>
                    <a:pt x="144" y="164"/>
                  </a:lnTo>
                  <a:lnTo>
                    <a:pt x="135" y="16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162" name="Freeform 161"/>
            <p:cNvSpPr>
              <a:spLocks/>
            </p:cNvSpPr>
            <p:nvPr/>
          </p:nvSpPr>
          <p:spPr bwMode="auto">
            <a:xfrm>
              <a:off x="7254878" y="2577595"/>
              <a:ext cx="900964" cy="330844"/>
            </a:xfrm>
            <a:custGeom>
              <a:avLst/>
              <a:gdLst>
                <a:gd name="T0" fmla="*/ 15 w 545"/>
                <a:gd name="T1" fmla="*/ 52 h 213"/>
                <a:gd name="T2" fmla="*/ 57 w 545"/>
                <a:gd name="T3" fmla="*/ 25 h 213"/>
                <a:gd name="T4" fmla="*/ 90 w 545"/>
                <a:gd name="T5" fmla="*/ 31 h 213"/>
                <a:gd name="T6" fmla="*/ 122 w 545"/>
                <a:gd name="T7" fmla="*/ 42 h 213"/>
                <a:gd name="T8" fmla="*/ 156 w 545"/>
                <a:gd name="T9" fmla="*/ 33 h 213"/>
                <a:gd name="T10" fmla="*/ 148 w 545"/>
                <a:gd name="T11" fmla="*/ 0 h 213"/>
                <a:gd name="T12" fmla="*/ 186 w 545"/>
                <a:gd name="T13" fmla="*/ 10 h 213"/>
                <a:gd name="T14" fmla="*/ 219 w 545"/>
                <a:gd name="T15" fmla="*/ 31 h 213"/>
                <a:gd name="T16" fmla="*/ 259 w 545"/>
                <a:gd name="T17" fmla="*/ 35 h 213"/>
                <a:gd name="T18" fmla="*/ 296 w 545"/>
                <a:gd name="T19" fmla="*/ 35 h 213"/>
                <a:gd name="T20" fmla="*/ 333 w 545"/>
                <a:gd name="T21" fmla="*/ 55 h 213"/>
                <a:gd name="T22" fmla="*/ 370 w 545"/>
                <a:gd name="T23" fmla="*/ 59 h 213"/>
                <a:gd name="T24" fmla="*/ 400 w 545"/>
                <a:gd name="T25" fmla="*/ 50 h 213"/>
                <a:gd name="T26" fmla="*/ 426 w 545"/>
                <a:gd name="T27" fmla="*/ 38 h 213"/>
                <a:gd name="T28" fmla="*/ 456 w 545"/>
                <a:gd name="T29" fmla="*/ 43 h 213"/>
                <a:gd name="T30" fmla="*/ 459 w 545"/>
                <a:gd name="T31" fmla="*/ 79 h 213"/>
                <a:gd name="T32" fmla="*/ 476 w 545"/>
                <a:gd name="T33" fmla="*/ 84 h 213"/>
                <a:gd name="T34" fmla="*/ 502 w 545"/>
                <a:gd name="T35" fmla="*/ 80 h 213"/>
                <a:gd name="T36" fmla="*/ 542 w 545"/>
                <a:gd name="T37" fmla="*/ 101 h 213"/>
                <a:gd name="T38" fmla="*/ 530 w 545"/>
                <a:gd name="T39" fmla="*/ 106 h 213"/>
                <a:gd name="T40" fmla="*/ 500 w 545"/>
                <a:gd name="T41" fmla="*/ 114 h 213"/>
                <a:gd name="T42" fmla="*/ 475 w 545"/>
                <a:gd name="T43" fmla="*/ 136 h 213"/>
                <a:gd name="T44" fmla="*/ 445 w 545"/>
                <a:gd name="T45" fmla="*/ 143 h 213"/>
                <a:gd name="T46" fmla="*/ 433 w 545"/>
                <a:gd name="T47" fmla="*/ 154 h 213"/>
                <a:gd name="T48" fmla="*/ 449 w 545"/>
                <a:gd name="T49" fmla="*/ 168 h 213"/>
                <a:gd name="T50" fmla="*/ 434 w 545"/>
                <a:gd name="T51" fmla="*/ 186 h 213"/>
                <a:gd name="T52" fmla="*/ 393 w 545"/>
                <a:gd name="T53" fmla="*/ 194 h 213"/>
                <a:gd name="T54" fmla="*/ 355 w 545"/>
                <a:gd name="T55" fmla="*/ 213 h 213"/>
                <a:gd name="T56" fmla="*/ 324 w 545"/>
                <a:gd name="T57" fmla="*/ 206 h 213"/>
                <a:gd name="T58" fmla="*/ 276 w 545"/>
                <a:gd name="T59" fmla="*/ 191 h 213"/>
                <a:gd name="T60" fmla="*/ 219 w 545"/>
                <a:gd name="T61" fmla="*/ 189 h 213"/>
                <a:gd name="T62" fmla="*/ 186 w 545"/>
                <a:gd name="T63" fmla="*/ 177 h 213"/>
                <a:gd name="T64" fmla="*/ 159 w 545"/>
                <a:gd name="T65" fmla="*/ 156 h 213"/>
                <a:gd name="T66" fmla="*/ 110 w 545"/>
                <a:gd name="T67" fmla="*/ 140 h 213"/>
                <a:gd name="T68" fmla="*/ 79 w 545"/>
                <a:gd name="T69" fmla="*/ 128 h 213"/>
                <a:gd name="T70" fmla="*/ 56 w 545"/>
                <a:gd name="T71" fmla="*/ 88 h 213"/>
                <a:gd name="T72" fmla="*/ 11 w 545"/>
                <a:gd name="T73" fmla="*/ 69 h 2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545" h="213">
                  <a:moveTo>
                    <a:pt x="0" y="55"/>
                  </a:moveTo>
                  <a:lnTo>
                    <a:pt x="15" y="52"/>
                  </a:lnTo>
                  <a:lnTo>
                    <a:pt x="37" y="34"/>
                  </a:lnTo>
                  <a:lnTo>
                    <a:pt x="57" y="25"/>
                  </a:lnTo>
                  <a:lnTo>
                    <a:pt x="74" y="31"/>
                  </a:lnTo>
                  <a:lnTo>
                    <a:pt x="90" y="31"/>
                  </a:lnTo>
                  <a:lnTo>
                    <a:pt x="106" y="41"/>
                  </a:lnTo>
                  <a:lnTo>
                    <a:pt x="122" y="42"/>
                  </a:lnTo>
                  <a:lnTo>
                    <a:pt x="148" y="46"/>
                  </a:lnTo>
                  <a:lnTo>
                    <a:pt x="156" y="33"/>
                  </a:lnTo>
                  <a:lnTo>
                    <a:pt x="143" y="21"/>
                  </a:lnTo>
                  <a:lnTo>
                    <a:pt x="148" y="0"/>
                  </a:lnTo>
                  <a:lnTo>
                    <a:pt x="170" y="8"/>
                  </a:lnTo>
                  <a:lnTo>
                    <a:pt x="186" y="10"/>
                  </a:lnTo>
                  <a:lnTo>
                    <a:pt x="207" y="16"/>
                  </a:lnTo>
                  <a:lnTo>
                    <a:pt x="219" y="31"/>
                  </a:lnTo>
                  <a:lnTo>
                    <a:pt x="246" y="39"/>
                  </a:lnTo>
                  <a:lnTo>
                    <a:pt x="259" y="35"/>
                  </a:lnTo>
                  <a:lnTo>
                    <a:pt x="278" y="33"/>
                  </a:lnTo>
                  <a:lnTo>
                    <a:pt x="296" y="35"/>
                  </a:lnTo>
                  <a:lnTo>
                    <a:pt x="317" y="45"/>
                  </a:lnTo>
                  <a:lnTo>
                    <a:pt x="333" y="55"/>
                  </a:lnTo>
                  <a:lnTo>
                    <a:pt x="348" y="55"/>
                  </a:lnTo>
                  <a:lnTo>
                    <a:pt x="370" y="59"/>
                  </a:lnTo>
                  <a:lnTo>
                    <a:pt x="381" y="53"/>
                  </a:lnTo>
                  <a:lnTo>
                    <a:pt x="400" y="50"/>
                  </a:lnTo>
                  <a:lnTo>
                    <a:pt x="415" y="36"/>
                  </a:lnTo>
                  <a:lnTo>
                    <a:pt x="426" y="38"/>
                  </a:lnTo>
                  <a:lnTo>
                    <a:pt x="439" y="45"/>
                  </a:lnTo>
                  <a:lnTo>
                    <a:pt x="456" y="43"/>
                  </a:lnTo>
                  <a:lnTo>
                    <a:pt x="458" y="59"/>
                  </a:lnTo>
                  <a:lnTo>
                    <a:pt x="459" y="79"/>
                  </a:lnTo>
                  <a:lnTo>
                    <a:pt x="468" y="87"/>
                  </a:lnTo>
                  <a:lnTo>
                    <a:pt x="476" y="84"/>
                  </a:lnTo>
                  <a:lnTo>
                    <a:pt x="494" y="88"/>
                  </a:lnTo>
                  <a:lnTo>
                    <a:pt x="502" y="80"/>
                  </a:lnTo>
                  <a:lnTo>
                    <a:pt x="519" y="87"/>
                  </a:lnTo>
                  <a:lnTo>
                    <a:pt x="542" y="101"/>
                  </a:lnTo>
                  <a:lnTo>
                    <a:pt x="545" y="108"/>
                  </a:lnTo>
                  <a:lnTo>
                    <a:pt x="530" y="106"/>
                  </a:lnTo>
                  <a:lnTo>
                    <a:pt x="508" y="109"/>
                  </a:lnTo>
                  <a:lnTo>
                    <a:pt x="500" y="114"/>
                  </a:lnTo>
                  <a:lnTo>
                    <a:pt x="496" y="128"/>
                  </a:lnTo>
                  <a:lnTo>
                    <a:pt x="475" y="136"/>
                  </a:lnTo>
                  <a:lnTo>
                    <a:pt x="464" y="147"/>
                  </a:lnTo>
                  <a:lnTo>
                    <a:pt x="445" y="143"/>
                  </a:lnTo>
                  <a:lnTo>
                    <a:pt x="435" y="141"/>
                  </a:lnTo>
                  <a:lnTo>
                    <a:pt x="433" y="154"/>
                  </a:lnTo>
                  <a:lnTo>
                    <a:pt x="443" y="162"/>
                  </a:lnTo>
                  <a:lnTo>
                    <a:pt x="449" y="168"/>
                  </a:lnTo>
                  <a:lnTo>
                    <a:pt x="441" y="175"/>
                  </a:lnTo>
                  <a:lnTo>
                    <a:pt x="434" y="186"/>
                  </a:lnTo>
                  <a:lnTo>
                    <a:pt x="418" y="194"/>
                  </a:lnTo>
                  <a:lnTo>
                    <a:pt x="393" y="194"/>
                  </a:lnTo>
                  <a:lnTo>
                    <a:pt x="370" y="202"/>
                  </a:lnTo>
                  <a:lnTo>
                    <a:pt x="355" y="213"/>
                  </a:lnTo>
                  <a:lnTo>
                    <a:pt x="345" y="206"/>
                  </a:lnTo>
                  <a:lnTo>
                    <a:pt x="324" y="206"/>
                  </a:lnTo>
                  <a:lnTo>
                    <a:pt x="294" y="194"/>
                  </a:lnTo>
                  <a:lnTo>
                    <a:pt x="276" y="191"/>
                  </a:lnTo>
                  <a:lnTo>
                    <a:pt x="255" y="194"/>
                  </a:lnTo>
                  <a:lnTo>
                    <a:pt x="219" y="189"/>
                  </a:lnTo>
                  <a:lnTo>
                    <a:pt x="201" y="189"/>
                  </a:lnTo>
                  <a:lnTo>
                    <a:pt x="186" y="177"/>
                  </a:lnTo>
                  <a:lnTo>
                    <a:pt x="170" y="158"/>
                  </a:lnTo>
                  <a:lnTo>
                    <a:pt x="159" y="156"/>
                  </a:lnTo>
                  <a:lnTo>
                    <a:pt x="133" y="143"/>
                  </a:lnTo>
                  <a:lnTo>
                    <a:pt x="110" y="140"/>
                  </a:lnTo>
                  <a:lnTo>
                    <a:pt x="89" y="137"/>
                  </a:lnTo>
                  <a:lnTo>
                    <a:pt x="79" y="128"/>
                  </a:lnTo>
                  <a:lnTo>
                    <a:pt x="75" y="104"/>
                  </a:lnTo>
                  <a:lnTo>
                    <a:pt x="56" y="88"/>
                  </a:lnTo>
                  <a:lnTo>
                    <a:pt x="29" y="80"/>
                  </a:lnTo>
                  <a:lnTo>
                    <a:pt x="11" y="69"/>
                  </a:lnTo>
                  <a:lnTo>
                    <a:pt x="0" y="5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163" name="Freeform 162"/>
            <p:cNvSpPr>
              <a:spLocks noEditPoints="1"/>
            </p:cNvSpPr>
            <p:nvPr/>
          </p:nvSpPr>
          <p:spPr bwMode="auto">
            <a:xfrm>
              <a:off x="7962423" y="4025234"/>
              <a:ext cx="580254" cy="197264"/>
            </a:xfrm>
            <a:custGeom>
              <a:avLst/>
              <a:gdLst>
                <a:gd name="T0" fmla="*/ 1401 w 1439"/>
                <a:gd name="T1" fmla="*/ 208 h 524"/>
                <a:gd name="T2" fmla="*/ 1346 w 1439"/>
                <a:gd name="T3" fmla="*/ 237 h 524"/>
                <a:gd name="T4" fmla="*/ 1281 w 1439"/>
                <a:gd name="T5" fmla="*/ 223 h 524"/>
                <a:gd name="T6" fmla="*/ 1194 w 1439"/>
                <a:gd name="T7" fmla="*/ 223 h 524"/>
                <a:gd name="T8" fmla="*/ 1171 w 1439"/>
                <a:gd name="T9" fmla="*/ 320 h 524"/>
                <a:gd name="T10" fmla="*/ 1143 w 1439"/>
                <a:gd name="T11" fmla="*/ 349 h 524"/>
                <a:gd name="T12" fmla="*/ 1107 w 1439"/>
                <a:gd name="T13" fmla="*/ 468 h 524"/>
                <a:gd name="T14" fmla="*/ 1045 w 1439"/>
                <a:gd name="T15" fmla="*/ 486 h 524"/>
                <a:gd name="T16" fmla="*/ 974 w 1439"/>
                <a:gd name="T17" fmla="*/ 462 h 524"/>
                <a:gd name="T18" fmla="*/ 938 w 1439"/>
                <a:gd name="T19" fmla="*/ 469 h 524"/>
                <a:gd name="T20" fmla="*/ 894 w 1439"/>
                <a:gd name="T21" fmla="*/ 512 h 524"/>
                <a:gd name="T22" fmla="*/ 846 w 1439"/>
                <a:gd name="T23" fmla="*/ 506 h 524"/>
                <a:gd name="T24" fmla="*/ 798 w 1439"/>
                <a:gd name="T25" fmla="*/ 524 h 524"/>
                <a:gd name="T26" fmla="*/ 746 w 1439"/>
                <a:gd name="T27" fmla="*/ 476 h 524"/>
                <a:gd name="T28" fmla="*/ 733 w 1439"/>
                <a:gd name="T29" fmla="*/ 419 h 524"/>
                <a:gd name="T30" fmla="*/ 788 w 1439"/>
                <a:gd name="T31" fmla="*/ 448 h 524"/>
                <a:gd name="T32" fmla="*/ 846 w 1439"/>
                <a:gd name="T33" fmla="*/ 432 h 524"/>
                <a:gd name="T34" fmla="*/ 860 w 1439"/>
                <a:gd name="T35" fmla="*/ 360 h 524"/>
                <a:gd name="T36" fmla="*/ 892 w 1439"/>
                <a:gd name="T37" fmla="*/ 344 h 524"/>
                <a:gd name="T38" fmla="*/ 981 w 1439"/>
                <a:gd name="T39" fmla="*/ 325 h 524"/>
                <a:gd name="T40" fmla="*/ 1033 w 1439"/>
                <a:gd name="T41" fmla="*/ 258 h 524"/>
                <a:gd name="T42" fmla="*/ 1068 w 1439"/>
                <a:gd name="T43" fmla="*/ 204 h 524"/>
                <a:gd name="T44" fmla="*/ 1104 w 1439"/>
                <a:gd name="T45" fmla="*/ 248 h 524"/>
                <a:gd name="T46" fmla="*/ 1119 w 1439"/>
                <a:gd name="T47" fmla="*/ 219 h 524"/>
                <a:gd name="T48" fmla="*/ 1155 w 1439"/>
                <a:gd name="T49" fmla="*/ 222 h 524"/>
                <a:gd name="T50" fmla="*/ 1157 w 1439"/>
                <a:gd name="T51" fmla="*/ 168 h 524"/>
                <a:gd name="T52" fmla="*/ 1159 w 1439"/>
                <a:gd name="T53" fmla="*/ 126 h 524"/>
                <a:gd name="T54" fmla="*/ 1214 w 1439"/>
                <a:gd name="T55" fmla="*/ 66 h 524"/>
                <a:gd name="T56" fmla="*/ 1248 w 1439"/>
                <a:gd name="T57" fmla="*/ 0 h 524"/>
                <a:gd name="T58" fmla="*/ 1278 w 1439"/>
                <a:gd name="T59" fmla="*/ 0 h 524"/>
                <a:gd name="T60" fmla="*/ 1319 w 1439"/>
                <a:gd name="T61" fmla="*/ 43 h 524"/>
                <a:gd name="T62" fmla="*/ 1325 w 1439"/>
                <a:gd name="T63" fmla="*/ 80 h 524"/>
                <a:gd name="T64" fmla="*/ 1375 w 1439"/>
                <a:gd name="T65" fmla="*/ 103 h 524"/>
                <a:gd name="T66" fmla="*/ 1439 w 1439"/>
                <a:gd name="T67" fmla="*/ 129 h 524"/>
                <a:gd name="T68" fmla="*/ 1436 w 1439"/>
                <a:gd name="T69" fmla="*/ 162 h 524"/>
                <a:gd name="T70" fmla="*/ 1385 w 1439"/>
                <a:gd name="T71" fmla="*/ 167 h 524"/>
                <a:gd name="T72" fmla="*/ 1401 w 1439"/>
                <a:gd name="T73" fmla="*/ 208 h 524"/>
                <a:gd name="T74" fmla="*/ 75 w 1439"/>
                <a:gd name="T75" fmla="*/ 61 h 524"/>
                <a:gd name="T76" fmla="*/ 83 w 1439"/>
                <a:gd name="T77" fmla="*/ 105 h 524"/>
                <a:gd name="T78" fmla="*/ 133 w 1439"/>
                <a:gd name="T79" fmla="*/ 95 h 524"/>
                <a:gd name="T80" fmla="*/ 155 w 1439"/>
                <a:gd name="T81" fmla="*/ 60 h 524"/>
                <a:gd name="T82" fmla="*/ 173 w 1439"/>
                <a:gd name="T83" fmla="*/ 68 h 524"/>
                <a:gd name="T84" fmla="*/ 220 w 1439"/>
                <a:gd name="T85" fmla="*/ 119 h 524"/>
                <a:gd name="T86" fmla="*/ 254 w 1439"/>
                <a:gd name="T87" fmla="*/ 176 h 524"/>
                <a:gd name="T88" fmla="*/ 260 w 1439"/>
                <a:gd name="T89" fmla="*/ 233 h 524"/>
                <a:gd name="T90" fmla="*/ 253 w 1439"/>
                <a:gd name="T91" fmla="*/ 272 h 524"/>
                <a:gd name="T92" fmla="*/ 261 w 1439"/>
                <a:gd name="T93" fmla="*/ 301 h 524"/>
                <a:gd name="T94" fmla="*/ 268 w 1439"/>
                <a:gd name="T95" fmla="*/ 352 h 524"/>
                <a:gd name="T96" fmla="*/ 295 w 1439"/>
                <a:gd name="T97" fmla="*/ 375 h 524"/>
                <a:gd name="T98" fmla="*/ 326 w 1439"/>
                <a:gd name="T99" fmla="*/ 451 h 524"/>
                <a:gd name="T100" fmla="*/ 325 w 1439"/>
                <a:gd name="T101" fmla="*/ 479 h 524"/>
                <a:gd name="T102" fmla="*/ 271 w 1439"/>
                <a:gd name="T103" fmla="*/ 485 h 524"/>
                <a:gd name="T104" fmla="*/ 199 w 1439"/>
                <a:gd name="T105" fmla="*/ 422 h 524"/>
                <a:gd name="T106" fmla="*/ 109 w 1439"/>
                <a:gd name="T107" fmla="*/ 354 h 524"/>
                <a:gd name="T108" fmla="*/ 99 w 1439"/>
                <a:gd name="T109" fmla="*/ 311 h 524"/>
                <a:gd name="T110" fmla="*/ 54 w 1439"/>
                <a:gd name="T111" fmla="*/ 254 h 524"/>
                <a:gd name="T112" fmla="*/ 42 w 1439"/>
                <a:gd name="T113" fmla="*/ 184 h 524"/>
                <a:gd name="T114" fmla="*/ 13 w 1439"/>
                <a:gd name="T115" fmla="*/ 137 h 524"/>
                <a:gd name="T116" fmla="*/ 18 w 1439"/>
                <a:gd name="T117" fmla="*/ 75 h 524"/>
                <a:gd name="T118" fmla="*/ 0 w 1439"/>
                <a:gd name="T119" fmla="*/ 39 h 524"/>
                <a:gd name="T120" fmla="*/ 12 w 1439"/>
                <a:gd name="T121" fmla="*/ 24 h 524"/>
                <a:gd name="T122" fmla="*/ 75 w 1439"/>
                <a:gd name="T123" fmla="*/ 61 h 5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439" h="524">
                  <a:moveTo>
                    <a:pt x="1401" y="208"/>
                  </a:moveTo>
                  <a:lnTo>
                    <a:pt x="1346" y="237"/>
                  </a:lnTo>
                  <a:lnTo>
                    <a:pt x="1281" y="223"/>
                  </a:lnTo>
                  <a:lnTo>
                    <a:pt x="1194" y="223"/>
                  </a:lnTo>
                  <a:lnTo>
                    <a:pt x="1171" y="320"/>
                  </a:lnTo>
                  <a:lnTo>
                    <a:pt x="1143" y="349"/>
                  </a:lnTo>
                  <a:lnTo>
                    <a:pt x="1107" y="468"/>
                  </a:lnTo>
                  <a:lnTo>
                    <a:pt x="1045" y="486"/>
                  </a:lnTo>
                  <a:lnTo>
                    <a:pt x="974" y="462"/>
                  </a:lnTo>
                  <a:lnTo>
                    <a:pt x="938" y="469"/>
                  </a:lnTo>
                  <a:lnTo>
                    <a:pt x="894" y="512"/>
                  </a:lnTo>
                  <a:lnTo>
                    <a:pt x="846" y="506"/>
                  </a:lnTo>
                  <a:lnTo>
                    <a:pt x="798" y="524"/>
                  </a:lnTo>
                  <a:lnTo>
                    <a:pt x="746" y="476"/>
                  </a:lnTo>
                  <a:lnTo>
                    <a:pt x="733" y="419"/>
                  </a:lnTo>
                  <a:lnTo>
                    <a:pt x="788" y="448"/>
                  </a:lnTo>
                  <a:lnTo>
                    <a:pt x="846" y="432"/>
                  </a:lnTo>
                  <a:lnTo>
                    <a:pt x="860" y="360"/>
                  </a:lnTo>
                  <a:lnTo>
                    <a:pt x="892" y="344"/>
                  </a:lnTo>
                  <a:lnTo>
                    <a:pt x="981" y="325"/>
                  </a:lnTo>
                  <a:lnTo>
                    <a:pt x="1033" y="258"/>
                  </a:lnTo>
                  <a:lnTo>
                    <a:pt x="1068" y="204"/>
                  </a:lnTo>
                  <a:lnTo>
                    <a:pt x="1104" y="248"/>
                  </a:lnTo>
                  <a:lnTo>
                    <a:pt x="1119" y="219"/>
                  </a:lnTo>
                  <a:lnTo>
                    <a:pt x="1155" y="222"/>
                  </a:lnTo>
                  <a:lnTo>
                    <a:pt x="1157" y="168"/>
                  </a:lnTo>
                  <a:lnTo>
                    <a:pt x="1159" y="126"/>
                  </a:lnTo>
                  <a:lnTo>
                    <a:pt x="1214" y="66"/>
                  </a:lnTo>
                  <a:lnTo>
                    <a:pt x="1248" y="0"/>
                  </a:lnTo>
                  <a:lnTo>
                    <a:pt x="1278" y="0"/>
                  </a:lnTo>
                  <a:lnTo>
                    <a:pt x="1319" y="43"/>
                  </a:lnTo>
                  <a:lnTo>
                    <a:pt x="1325" y="80"/>
                  </a:lnTo>
                  <a:lnTo>
                    <a:pt x="1375" y="103"/>
                  </a:lnTo>
                  <a:lnTo>
                    <a:pt x="1439" y="129"/>
                  </a:lnTo>
                  <a:lnTo>
                    <a:pt x="1436" y="162"/>
                  </a:lnTo>
                  <a:lnTo>
                    <a:pt x="1385" y="167"/>
                  </a:lnTo>
                  <a:lnTo>
                    <a:pt x="1401" y="208"/>
                  </a:lnTo>
                  <a:moveTo>
                    <a:pt x="75" y="61"/>
                  </a:moveTo>
                  <a:lnTo>
                    <a:pt x="83" y="105"/>
                  </a:lnTo>
                  <a:lnTo>
                    <a:pt x="133" y="95"/>
                  </a:lnTo>
                  <a:lnTo>
                    <a:pt x="155" y="60"/>
                  </a:lnTo>
                  <a:lnTo>
                    <a:pt x="173" y="68"/>
                  </a:lnTo>
                  <a:lnTo>
                    <a:pt x="220" y="119"/>
                  </a:lnTo>
                  <a:lnTo>
                    <a:pt x="254" y="176"/>
                  </a:lnTo>
                  <a:lnTo>
                    <a:pt x="260" y="233"/>
                  </a:lnTo>
                  <a:lnTo>
                    <a:pt x="253" y="272"/>
                  </a:lnTo>
                  <a:lnTo>
                    <a:pt x="261" y="301"/>
                  </a:lnTo>
                  <a:lnTo>
                    <a:pt x="268" y="352"/>
                  </a:lnTo>
                  <a:lnTo>
                    <a:pt x="295" y="375"/>
                  </a:lnTo>
                  <a:lnTo>
                    <a:pt x="326" y="451"/>
                  </a:lnTo>
                  <a:lnTo>
                    <a:pt x="325" y="479"/>
                  </a:lnTo>
                  <a:lnTo>
                    <a:pt x="271" y="485"/>
                  </a:lnTo>
                  <a:lnTo>
                    <a:pt x="199" y="422"/>
                  </a:lnTo>
                  <a:lnTo>
                    <a:pt x="109" y="354"/>
                  </a:lnTo>
                  <a:lnTo>
                    <a:pt x="99" y="311"/>
                  </a:lnTo>
                  <a:lnTo>
                    <a:pt x="54" y="254"/>
                  </a:lnTo>
                  <a:lnTo>
                    <a:pt x="42" y="184"/>
                  </a:lnTo>
                  <a:lnTo>
                    <a:pt x="13" y="137"/>
                  </a:lnTo>
                  <a:lnTo>
                    <a:pt x="18" y="75"/>
                  </a:lnTo>
                  <a:lnTo>
                    <a:pt x="0" y="39"/>
                  </a:lnTo>
                  <a:lnTo>
                    <a:pt x="12" y="24"/>
                  </a:lnTo>
                  <a:lnTo>
                    <a:pt x="75" y="61"/>
                  </a:lnTo>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164" name="Freeform 163"/>
            <p:cNvSpPr>
              <a:spLocks/>
            </p:cNvSpPr>
            <p:nvPr/>
          </p:nvSpPr>
          <p:spPr bwMode="auto">
            <a:xfrm>
              <a:off x="9822210" y="4896611"/>
              <a:ext cx="71086" cy="74557"/>
            </a:xfrm>
            <a:custGeom>
              <a:avLst/>
              <a:gdLst>
                <a:gd name="T0" fmla="*/ 26 w 43"/>
                <a:gd name="T1" fmla="*/ 20 h 48"/>
                <a:gd name="T2" fmla="*/ 37 w 43"/>
                <a:gd name="T3" fmla="*/ 33 h 48"/>
                <a:gd name="T4" fmla="*/ 43 w 43"/>
                <a:gd name="T5" fmla="*/ 43 h 48"/>
                <a:gd name="T6" fmla="*/ 35 w 43"/>
                <a:gd name="T7" fmla="*/ 48 h 48"/>
                <a:gd name="T8" fmla="*/ 27 w 43"/>
                <a:gd name="T9" fmla="*/ 42 h 48"/>
                <a:gd name="T10" fmla="*/ 17 w 43"/>
                <a:gd name="T11" fmla="*/ 33 h 48"/>
                <a:gd name="T12" fmla="*/ 8 w 43"/>
                <a:gd name="T13" fmla="*/ 22 h 48"/>
                <a:gd name="T14" fmla="*/ 0 w 43"/>
                <a:gd name="T15" fmla="*/ 7 h 48"/>
                <a:gd name="T16" fmla="*/ 0 w 43"/>
                <a:gd name="T17" fmla="*/ 0 h 48"/>
                <a:gd name="T18" fmla="*/ 7 w 43"/>
                <a:gd name="T19" fmla="*/ 0 h 48"/>
                <a:gd name="T20" fmla="*/ 16 w 43"/>
                <a:gd name="T21" fmla="*/ 8 h 48"/>
                <a:gd name="T22" fmla="*/ 22 w 43"/>
                <a:gd name="T23" fmla="*/ 15 h 48"/>
                <a:gd name="T24" fmla="*/ 26 w 43"/>
                <a:gd name="T25" fmla="*/ 2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3" h="48">
                  <a:moveTo>
                    <a:pt x="26" y="20"/>
                  </a:moveTo>
                  <a:lnTo>
                    <a:pt x="37" y="33"/>
                  </a:lnTo>
                  <a:lnTo>
                    <a:pt x="43" y="43"/>
                  </a:lnTo>
                  <a:lnTo>
                    <a:pt x="35" y="48"/>
                  </a:lnTo>
                  <a:lnTo>
                    <a:pt x="27" y="42"/>
                  </a:lnTo>
                  <a:lnTo>
                    <a:pt x="17" y="33"/>
                  </a:lnTo>
                  <a:lnTo>
                    <a:pt x="8" y="22"/>
                  </a:lnTo>
                  <a:lnTo>
                    <a:pt x="0" y="7"/>
                  </a:lnTo>
                  <a:lnTo>
                    <a:pt x="0" y="0"/>
                  </a:lnTo>
                  <a:lnTo>
                    <a:pt x="7" y="0"/>
                  </a:lnTo>
                  <a:lnTo>
                    <a:pt x="16" y="8"/>
                  </a:lnTo>
                  <a:lnTo>
                    <a:pt x="22" y="15"/>
                  </a:lnTo>
                  <a:lnTo>
                    <a:pt x="26" y="2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165" name="Freeform 164"/>
            <p:cNvSpPr>
              <a:spLocks/>
            </p:cNvSpPr>
            <p:nvPr/>
          </p:nvSpPr>
          <p:spPr bwMode="auto">
            <a:xfrm>
              <a:off x="7268103" y="3267242"/>
              <a:ext cx="251278" cy="128922"/>
            </a:xfrm>
            <a:custGeom>
              <a:avLst/>
              <a:gdLst>
                <a:gd name="T0" fmla="*/ 146 w 152"/>
                <a:gd name="T1" fmla="*/ 52 h 83"/>
                <a:gd name="T2" fmla="*/ 146 w 152"/>
                <a:gd name="T3" fmla="*/ 61 h 83"/>
                <a:gd name="T4" fmla="*/ 152 w 152"/>
                <a:gd name="T5" fmla="*/ 75 h 83"/>
                <a:gd name="T6" fmla="*/ 151 w 152"/>
                <a:gd name="T7" fmla="*/ 83 h 83"/>
                <a:gd name="T8" fmla="*/ 136 w 152"/>
                <a:gd name="T9" fmla="*/ 83 h 83"/>
                <a:gd name="T10" fmla="*/ 114 w 152"/>
                <a:gd name="T11" fmla="*/ 78 h 83"/>
                <a:gd name="T12" fmla="*/ 100 w 152"/>
                <a:gd name="T13" fmla="*/ 76 h 83"/>
                <a:gd name="T14" fmla="*/ 88 w 152"/>
                <a:gd name="T15" fmla="*/ 66 h 83"/>
                <a:gd name="T16" fmla="*/ 63 w 152"/>
                <a:gd name="T17" fmla="*/ 63 h 83"/>
                <a:gd name="T18" fmla="*/ 37 w 152"/>
                <a:gd name="T19" fmla="*/ 51 h 83"/>
                <a:gd name="T20" fmla="*/ 18 w 152"/>
                <a:gd name="T21" fmla="*/ 41 h 83"/>
                <a:gd name="T22" fmla="*/ 0 w 152"/>
                <a:gd name="T23" fmla="*/ 33 h 83"/>
                <a:gd name="T24" fmla="*/ 3 w 152"/>
                <a:gd name="T25" fmla="*/ 14 h 83"/>
                <a:gd name="T26" fmla="*/ 12 w 152"/>
                <a:gd name="T27" fmla="*/ 4 h 83"/>
                <a:gd name="T28" fmla="*/ 18 w 152"/>
                <a:gd name="T29" fmla="*/ 0 h 83"/>
                <a:gd name="T30" fmla="*/ 34 w 152"/>
                <a:gd name="T31" fmla="*/ 6 h 83"/>
                <a:gd name="T32" fmla="*/ 54 w 152"/>
                <a:gd name="T33" fmla="*/ 19 h 83"/>
                <a:gd name="T34" fmla="*/ 65 w 152"/>
                <a:gd name="T35" fmla="*/ 22 h 83"/>
                <a:gd name="T36" fmla="*/ 73 w 152"/>
                <a:gd name="T37" fmla="*/ 32 h 83"/>
                <a:gd name="T38" fmla="*/ 88 w 152"/>
                <a:gd name="T39" fmla="*/ 36 h 83"/>
                <a:gd name="T40" fmla="*/ 104 w 152"/>
                <a:gd name="T41" fmla="*/ 45 h 83"/>
                <a:gd name="T42" fmla="*/ 125 w 152"/>
                <a:gd name="T43" fmla="*/ 50 h 83"/>
                <a:gd name="T44" fmla="*/ 146 w 152"/>
                <a:gd name="T45" fmla="*/ 52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52" h="83">
                  <a:moveTo>
                    <a:pt x="146" y="52"/>
                  </a:moveTo>
                  <a:lnTo>
                    <a:pt x="146" y="61"/>
                  </a:lnTo>
                  <a:lnTo>
                    <a:pt x="152" y="75"/>
                  </a:lnTo>
                  <a:lnTo>
                    <a:pt x="151" y="83"/>
                  </a:lnTo>
                  <a:lnTo>
                    <a:pt x="136" y="83"/>
                  </a:lnTo>
                  <a:lnTo>
                    <a:pt x="114" y="78"/>
                  </a:lnTo>
                  <a:lnTo>
                    <a:pt x="100" y="76"/>
                  </a:lnTo>
                  <a:lnTo>
                    <a:pt x="88" y="66"/>
                  </a:lnTo>
                  <a:lnTo>
                    <a:pt x="63" y="63"/>
                  </a:lnTo>
                  <a:lnTo>
                    <a:pt x="37" y="51"/>
                  </a:lnTo>
                  <a:lnTo>
                    <a:pt x="18" y="41"/>
                  </a:lnTo>
                  <a:lnTo>
                    <a:pt x="0" y="33"/>
                  </a:lnTo>
                  <a:lnTo>
                    <a:pt x="3" y="14"/>
                  </a:lnTo>
                  <a:lnTo>
                    <a:pt x="12" y="4"/>
                  </a:lnTo>
                  <a:lnTo>
                    <a:pt x="18" y="0"/>
                  </a:lnTo>
                  <a:lnTo>
                    <a:pt x="34" y="6"/>
                  </a:lnTo>
                  <a:lnTo>
                    <a:pt x="54" y="19"/>
                  </a:lnTo>
                  <a:lnTo>
                    <a:pt x="65" y="22"/>
                  </a:lnTo>
                  <a:lnTo>
                    <a:pt x="73" y="32"/>
                  </a:lnTo>
                  <a:lnTo>
                    <a:pt x="88" y="36"/>
                  </a:lnTo>
                  <a:lnTo>
                    <a:pt x="104" y="45"/>
                  </a:lnTo>
                  <a:lnTo>
                    <a:pt x="125" y="50"/>
                  </a:lnTo>
                  <a:lnTo>
                    <a:pt x="146" y="52"/>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166" name="Freeform 165"/>
            <p:cNvSpPr>
              <a:spLocks noEditPoints="1"/>
            </p:cNvSpPr>
            <p:nvPr/>
          </p:nvSpPr>
          <p:spPr bwMode="auto">
            <a:xfrm>
              <a:off x="9437028" y="5359482"/>
              <a:ext cx="538925" cy="389869"/>
            </a:xfrm>
            <a:custGeom>
              <a:avLst/>
              <a:gdLst>
                <a:gd name="T0" fmla="*/ 1141 w 1337"/>
                <a:gd name="T1" fmla="*/ 233 h 1028"/>
                <a:gd name="T2" fmla="*/ 1195 w 1337"/>
                <a:gd name="T3" fmla="*/ 199 h 1028"/>
                <a:gd name="T4" fmla="*/ 1204 w 1337"/>
                <a:gd name="T5" fmla="*/ 290 h 1028"/>
                <a:gd name="T6" fmla="*/ 1308 w 1337"/>
                <a:gd name="T7" fmla="*/ 265 h 1028"/>
                <a:gd name="T8" fmla="*/ 1271 w 1337"/>
                <a:gd name="T9" fmla="*/ 350 h 1028"/>
                <a:gd name="T10" fmla="*/ 1164 w 1337"/>
                <a:gd name="T11" fmla="*/ 397 h 1028"/>
                <a:gd name="T12" fmla="*/ 1109 w 1337"/>
                <a:gd name="T13" fmla="*/ 459 h 1028"/>
                <a:gd name="T14" fmla="*/ 1030 w 1337"/>
                <a:gd name="T15" fmla="*/ 521 h 1028"/>
                <a:gd name="T16" fmla="*/ 876 w 1337"/>
                <a:gd name="T17" fmla="*/ 612 h 1028"/>
                <a:gd name="T18" fmla="*/ 861 w 1337"/>
                <a:gd name="T19" fmla="*/ 578 h 1028"/>
                <a:gd name="T20" fmla="*/ 960 w 1337"/>
                <a:gd name="T21" fmla="*/ 462 h 1028"/>
                <a:gd name="T22" fmla="*/ 931 w 1337"/>
                <a:gd name="T23" fmla="*/ 397 h 1028"/>
                <a:gd name="T24" fmla="*/ 1055 w 1337"/>
                <a:gd name="T25" fmla="*/ 303 h 1028"/>
                <a:gd name="T26" fmla="*/ 1093 w 1337"/>
                <a:gd name="T27" fmla="*/ 191 h 1028"/>
                <a:gd name="T28" fmla="*/ 1092 w 1337"/>
                <a:gd name="T29" fmla="*/ 141 h 1028"/>
                <a:gd name="T30" fmla="*/ 1084 w 1337"/>
                <a:gd name="T31" fmla="*/ 6 h 1028"/>
                <a:gd name="T32" fmla="*/ 1126 w 1337"/>
                <a:gd name="T33" fmla="*/ 47 h 1028"/>
                <a:gd name="T34" fmla="*/ 1144 w 1337"/>
                <a:gd name="T35" fmla="*/ 144 h 1028"/>
                <a:gd name="T36" fmla="*/ 761 w 1337"/>
                <a:gd name="T37" fmla="*/ 582 h 1028"/>
                <a:gd name="T38" fmla="*/ 829 w 1337"/>
                <a:gd name="T39" fmla="*/ 583 h 1028"/>
                <a:gd name="T40" fmla="*/ 749 w 1337"/>
                <a:gd name="T41" fmla="*/ 658 h 1028"/>
                <a:gd name="T42" fmla="*/ 597 w 1337"/>
                <a:gd name="T43" fmla="*/ 754 h 1028"/>
                <a:gd name="T44" fmla="*/ 537 w 1337"/>
                <a:gd name="T45" fmla="*/ 795 h 1028"/>
                <a:gd name="T46" fmla="*/ 393 w 1337"/>
                <a:gd name="T47" fmla="*/ 882 h 1028"/>
                <a:gd name="T48" fmla="*/ 202 w 1337"/>
                <a:gd name="T49" fmla="*/ 1004 h 1028"/>
                <a:gd name="T50" fmla="*/ 88 w 1337"/>
                <a:gd name="T51" fmla="*/ 1026 h 1028"/>
                <a:gd name="T52" fmla="*/ 0 w 1337"/>
                <a:gd name="T53" fmla="*/ 993 h 1028"/>
                <a:gd name="T54" fmla="*/ 99 w 1337"/>
                <a:gd name="T55" fmla="*/ 900 h 1028"/>
                <a:gd name="T56" fmla="*/ 304 w 1337"/>
                <a:gd name="T57" fmla="*/ 801 h 1028"/>
                <a:gd name="T58" fmla="*/ 469 w 1337"/>
                <a:gd name="T59" fmla="*/ 725 h 1028"/>
                <a:gd name="T60" fmla="*/ 619 w 1337"/>
                <a:gd name="T61" fmla="*/ 619 h 1028"/>
                <a:gd name="T62" fmla="*/ 704 w 1337"/>
                <a:gd name="T63" fmla="*/ 550 h 1028"/>
                <a:gd name="T64" fmla="*/ 770 w 1337"/>
                <a:gd name="T65" fmla="*/ 547 h 10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7" h="1028">
                  <a:moveTo>
                    <a:pt x="1144" y="144"/>
                  </a:moveTo>
                  <a:lnTo>
                    <a:pt x="1141" y="233"/>
                  </a:lnTo>
                  <a:lnTo>
                    <a:pt x="1178" y="176"/>
                  </a:lnTo>
                  <a:lnTo>
                    <a:pt x="1195" y="199"/>
                  </a:lnTo>
                  <a:lnTo>
                    <a:pt x="1166" y="263"/>
                  </a:lnTo>
                  <a:lnTo>
                    <a:pt x="1204" y="290"/>
                  </a:lnTo>
                  <a:lnTo>
                    <a:pt x="1247" y="297"/>
                  </a:lnTo>
                  <a:lnTo>
                    <a:pt x="1308" y="265"/>
                  </a:lnTo>
                  <a:lnTo>
                    <a:pt x="1337" y="275"/>
                  </a:lnTo>
                  <a:lnTo>
                    <a:pt x="1271" y="350"/>
                  </a:lnTo>
                  <a:lnTo>
                    <a:pt x="1216" y="399"/>
                  </a:lnTo>
                  <a:lnTo>
                    <a:pt x="1164" y="397"/>
                  </a:lnTo>
                  <a:lnTo>
                    <a:pt x="1128" y="423"/>
                  </a:lnTo>
                  <a:lnTo>
                    <a:pt x="1109" y="459"/>
                  </a:lnTo>
                  <a:lnTo>
                    <a:pt x="1088" y="475"/>
                  </a:lnTo>
                  <a:lnTo>
                    <a:pt x="1030" y="521"/>
                  </a:lnTo>
                  <a:lnTo>
                    <a:pt x="954" y="578"/>
                  </a:lnTo>
                  <a:lnTo>
                    <a:pt x="876" y="612"/>
                  </a:lnTo>
                  <a:lnTo>
                    <a:pt x="881" y="590"/>
                  </a:lnTo>
                  <a:lnTo>
                    <a:pt x="861" y="578"/>
                  </a:lnTo>
                  <a:lnTo>
                    <a:pt x="950" y="508"/>
                  </a:lnTo>
                  <a:lnTo>
                    <a:pt x="960" y="462"/>
                  </a:lnTo>
                  <a:lnTo>
                    <a:pt x="908" y="428"/>
                  </a:lnTo>
                  <a:lnTo>
                    <a:pt x="931" y="397"/>
                  </a:lnTo>
                  <a:lnTo>
                    <a:pt x="1001" y="368"/>
                  </a:lnTo>
                  <a:lnTo>
                    <a:pt x="1055" y="303"/>
                  </a:lnTo>
                  <a:lnTo>
                    <a:pt x="1087" y="248"/>
                  </a:lnTo>
                  <a:lnTo>
                    <a:pt x="1093" y="191"/>
                  </a:lnTo>
                  <a:lnTo>
                    <a:pt x="1104" y="176"/>
                  </a:lnTo>
                  <a:lnTo>
                    <a:pt x="1092" y="141"/>
                  </a:lnTo>
                  <a:lnTo>
                    <a:pt x="1080" y="66"/>
                  </a:lnTo>
                  <a:lnTo>
                    <a:pt x="1084" y="6"/>
                  </a:lnTo>
                  <a:lnTo>
                    <a:pt x="1114" y="0"/>
                  </a:lnTo>
                  <a:lnTo>
                    <a:pt x="1126" y="47"/>
                  </a:lnTo>
                  <a:lnTo>
                    <a:pt x="1169" y="69"/>
                  </a:lnTo>
                  <a:lnTo>
                    <a:pt x="1144" y="144"/>
                  </a:lnTo>
                  <a:moveTo>
                    <a:pt x="770" y="547"/>
                  </a:moveTo>
                  <a:lnTo>
                    <a:pt x="761" y="582"/>
                  </a:lnTo>
                  <a:lnTo>
                    <a:pt x="834" y="548"/>
                  </a:lnTo>
                  <a:lnTo>
                    <a:pt x="829" y="583"/>
                  </a:lnTo>
                  <a:lnTo>
                    <a:pt x="803" y="619"/>
                  </a:lnTo>
                  <a:lnTo>
                    <a:pt x="749" y="658"/>
                  </a:lnTo>
                  <a:lnTo>
                    <a:pt x="657" y="720"/>
                  </a:lnTo>
                  <a:lnTo>
                    <a:pt x="597" y="754"/>
                  </a:lnTo>
                  <a:lnTo>
                    <a:pt x="590" y="794"/>
                  </a:lnTo>
                  <a:lnTo>
                    <a:pt x="537" y="795"/>
                  </a:lnTo>
                  <a:lnTo>
                    <a:pt x="454" y="827"/>
                  </a:lnTo>
                  <a:lnTo>
                    <a:pt x="393" y="882"/>
                  </a:lnTo>
                  <a:lnTo>
                    <a:pt x="285" y="966"/>
                  </a:lnTo>
                  <a:lnTo>
                    <a:pt x="202" y="1004"/>
                  </a:lnTo>
                  <a:lnTo>
                    <a:pt x="148" y="1028"/>
                  </a:lnTo>
                  <a:lnTo>
                    <a:pt x="88" y="1026"/>
                  </a:lnTo>
                  <a:lnTo>
                    <a:pt x="68" y="998"/>
                  </a:lnTo>
                  <a:lnTo>
                    <a:pt x="0" y="993"/>
                  </a:lnTo>
                  <a:lnTo>
                    <a:pt x="13" y="962"/>
                  </a:lnTo>
                  <a:lnTo>
                    <a:pt x="99" y="900"/>
                  </a:lnTo>
                  <a:lnTo>
                    <a:pt x="248" y="817"/>
                  </a:lnTo>
                  <a:lnTo>
                    <a:pt x="304" y="801"/>
                  </a:lnTo>
                  <a:lnTo>
                    <a:pt x="378" y="769"/>
                  </a:lnTo>
                  <a:lnTo>
                    <a:pt x="469" y="725"/>
                  </a:lnTo>
                  <a:lnTo>
                    <a:pt x="543" y="681"/>
                  </a:lnTo>
                  <a:lnTo>
                    <a:pt x="619" y="619"/>
                  </a:lnTo>
                  <a:lnTo>
                    <a:pt x="661" y="597"/>
                  </a:lnTo>
                  <a:lnTo>
                    <a:pt x="704" y="550"/>
                  </a:lnTo>
                  <a:lnTo>
                    <a:pt x="780" y="511"/>
                  </a:lnTo>
                  <a:lnTo>
                    <a:pt x="770" y="547"/>
                  </a:lnTo>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167" name="Freeform 166"/>
            <p:cNvSpPr>
              <a:spLocks/>
            </p:cNvSpPr>
            <p:nvPr/>
          </p:nvSpPr>
          <p:spPr bwMode="auto">
            <a:xfrm>
              <a:off x="6701073" y="3051339"/>
              <a:ext cx="448003" cy="431806"/>
            </a:xfrm>
            <a:custGeom>
              <a:avLst/>
              <a:gdLst>
                <a:gd name="T0" fmla="*/ 232 w 271"/>
                <a:gd name="T1" fmla="*/ 9 h 278"/>
                <a:gd name="T2" fmla="*/ 271 w 271"/>
                <a:gd name="T3" fmla="*/ 33 h 278"/>
                <a:gd name="T4" fmla="*/ 241 w 271"/>
                <a:gd name="T5" fmla="*/ 54 h 278"/>
                <a:gd name="T6" fmla="*/ 207 w 271"/>
                <a:gd name="T7" fmla="*/ 58 h 278"/>
                <a:gd name="T8" fmla="*/ 226 w 271"/>
                <a:gd name="T9" fmla="*/ 90 h 278"/>
                <a:gd name="T10" fmla="*/ 230 w 271"/>
                <a:gd name="T11" fmla="*/ 112 h 278"/>
                <a:gd name="T12" fmla="*/ 221 w 271"/>
                <a:gd name="T13" fmla="*/ 148 h 278"/>
                <a:gd name="T14" fmla="*/ 199 w 271"/>
                <a:gd name="T15" fmla="*/ 191 h 278"/>
                <a:gd name="T16" fmla="*/ 162 w 271"/>
                <a:gd name="T17" fmla="*/ 211 h 278"/>
                <a:gd name="T18" fmla="*/ 180 w 271"/>
                <a:gd name="T19" fmla="*/ 236 h 278"/>
                <a:gd name="T20" fmla="*/ 198 w 271"/>
                <a:gd name="T21" fmla="*/ 265 h 278"/>
                <a:gd name="T22" fmla="*/ 149 w 271"/>
                <a:gd name="T23" fmla="*/ 278 h 278"/>
                <a:gd name="T24" fmla="*/ 127 w 271"/>
                <a:gd name="T25" fmla="*/ 258 h 278"/>
                <a:gd name="T26" fmla="*/ 79 w 271"/>
                <a:gd name="T27" fmla="*/ 246 h 278"/>
                <a:gd name="T28" fmla="*/ 25 w 271"/>
                <a:gd name="T29" fmla="*/ 249 h 278"/>
                <a:gd name="T30" fmla="*/ 53 w 271"/>
                <a:gd name="T31" fmla="*/ 214 h 278"/>
                <a:gd name="T32" fmla="*/ 41 w 271"/>
                <a:gd name="T33" fmla="*/ 202 h 278"/>
                <a:gd name="T34" fmla="*/ 19 w 271"/>
                <a:gd name="T35" fmla="*/ 174 h 278"/>
                <a:gd name="T36" fmla="*/ 0 w 271"/>
                <a:gd name="T37" fmla="*/ 151 h 278"/>
                <a:gd name="T38" fmla="*/ 48 w 271"/>
                <a:gd name="T39" fmla="*/ 158 h 278"/>
                <a:gd name="T40" fmla="*/ 62 w 271"/>
                <a:gd name="T41" fmla="*/ 156 h 278"/>
                <a:gd name="T42" fmla="*/ 96 w 271"/>
                <a:gd name="T43" fmla="*/ 150 h 278"/>
                <a:gd name="T44" fmla="*/ 101 w 271"/>
                <a:gd name="T45" fmla="*/ 120 h 278"/>
                <a:gd name="T46" fmla="*/ 115 w 271"/>
                <a:gd name="T47" fmla="*/ 114 h 278"/>
                <a:gd name="T48" fmla="*/ 135 w 271"/>
                <a:gd name="T49" fmla="*/ 114 h 278"/>
                <a:gd name="T50" fmla="*/ 137 w 271"/>
                <a:gd name="T51" fmla="*/ 95 h 278"/>
                <a:gd name="T52" fmla="*/ 152 w 271"/>
                <a:gd name="T53" fmla="*/ 78 h 278"/>
                <a:gd name="T54" fmla="*/ 158 w 271"/>
                <a:gd name="T55" fmla="*/ 65 h 278"/>
                <a:gd name="T56" fmla="*/ 159 w 271"/>
                <a:gd name="T57" fmla="*/ 49 h 278"/>
                <a:gd name="T58" fmla="*/ 161 w 271"/>
                <a:gd name="T59" fmla="*/ 30 h 278"/>
                <a:gd name="T60" fmla="*/ 163 w 271"/>
                <a:gd name="T61" fmla="*/ 12 h 278"/>
                <a:gd name="T62" fmla="*/ 199 w 271"/>
                <a:gd name="T63" fmla="*/ 6 h 278"/>
                <a:gd name="T64" fmla="*/ 216 w 271"/>
                <a:gd name="T65" fmla="*/ 0 h 2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71" h="278">
                  <a:moveTo>
                    <a:pt x="216" y="0"/>
                  </a:moveTo>
                  <a:lnTo>
                    <a:pt x="232" y="9"/>
                  </a:lnTo>
                  <a:lnTo>
                    <a:pt x="241" y="25"/>
                  </a:lnTo>
                  <a:lnTo>
                    <a:pt x="271" y="33"/>
                  </a:lnTo>
                  <a:lnTo>
                    <a:pt x="259" y="51"/>
                  </a:lnTo>
                  <a:lnTo>
                    <a:pt x="241" y="54"/>
                  </a:lnTo>
                  <a:lnTo>
                    <a:pt x="213" y="49"/>
                  </a:lnTo>
                  <a:lnTo>
                    <a:pt x="207" y="58"/>
                  </a:lnTo>
                  <a:lnTo>
                    <a:pt x="217" y="76"/>
                  </a:lnTo>
                  <a:lnTo>
                    <a:pt x="226" y="90"/>
                  </a:lnTo>
                  <a:lnTo>
                    <a:pt x="243" y="100"/>
                  </a:lnTo>
                  <a:lnTo>
                    <a:pt x="230" y="112"/>
                  </a:lnTo>
                  <a:lnTo>
                    <a:pt x="234" y="127"/>
                  </a:lnTo>
                  <a:lnTo>
                    <a:pt x="221" y="148"/>
                  </a:lnTo>
                  <a:lnTo>
                    <a:pt x="214" y="169"/>
                  </a:lnTo>
                  <a:lnTo>
                    <a:pt x="199" y="191"/>
                  </a:lnTo>
                  <a:lnTo>
                    <a:pt x="178" y="189"/>
                  </a:lnTo>
                  <a:lnTo>
                    <a:pt x="162" y="211"/>
                  </a:lnTo>
                  <a:lnTo>
                    <a:pt x="176" y="220"/>
                  </a:lnTo>
                  <a:lnTo>
                    <a:pt x="180" y="236"/>
                  </a:lnTo>
                  <a:lnTo>
                    <a:pt x="192" y="246"/>
                  </a:lnTo>
                  <a:lnTo>
                    <a:pt x="198" y="265"/>
                  </a:lnTo>
                  <a:lnTo>
                    <a:pt x="159" y="264"/>
                  </a:lnTo>
                  <a:lnTo>
                    <a:pt x="149" y="278"/>
                  </a:lnTo>
                  <a:lnTo>
                    <a:pt x="135" y="273"/>
                  </a:lnTo>
                  <a:lnTo>
                    <a:pt x="127" y="258"/>
                  </a:lnTo>
                  <a:lnTo>
                    <a:pt x="111" y="242"/>
                  </a:lnTo>
                  <a:lnTo>
                    <a:pt x="79" y="246"/>
                  </a:lnTo>
                  <a:lnTo>
                    <a:pt x="50" y="246"/>
                  </a:lnTo>
                  <a:lnTo>
                    <a:pt x="25" y="249"/>
                  </a:lnTo>
                  <a:lnTo>
                    <a:pt x="29" y="225"/>
                  </a:lnTo>
                  <a:lnTo>
                    <a:pt x="53" y="214"/>
                  </a:lnTo>
                  <a:lnTo>
                    <a:pt x="50" y="205"/>
                  </a:lnTo>
                  <a:lnTo>
                    <a:pt x="41" y="202"/>
                  </a:lnTo>
                  <a:lnTo>
                    <a:pt x="38" y="183"/>
                  </a:lnTo>
                  <a:lnTo>
                    <a:pt x="19" y="174"/>
                  </a:lnTo>
                  <a:lnTo>
                    <a:pt x="10" y="162"/>
                  </a:lnTo>
                  <a:lnTo>
                    <a:pt x="0" y="151"/>
                  </a:lnTo>
                  <a:lnTo>
                    <a:pt x="31" y="161"/>
                  </a:lnTo>
                  <a:lnTo>
                    <a:pt x="48" y="158"/>
                  </a:lnTo>
                  <a:lnTo>
                    <a:pt x="59" y="161"/>
                  </a:lnTo>
                  <a:lnTo>
                    <a:pt x="62" y="156"/>
                  </a:lnTo>
                  <a:lnTo>
                    <a:pt x="75" y="158"/>
                  </a:lnTo>
                  <a:lnTo>
                    <a:pt x="96" y="150"/>
                  </a:lnTo>
                  <a:lnTo>
                    <a:pt x="93" y="132"/>
                  </a:lnTo>
                  <a:lnTo>
                    <a:pt x="101" y="120"/>
                  </a:lnTo>
                  <a:lnTo>
                    <a:pt x="114" y="120"/>
                  </a:lnTo>
                  <a:lnTo>
                    <a:pt x="115" y="114"/>
                  </a:lnTo>
                  <a:lnTo>
                    <a:pt x="128" y="112"/>
                  </a:lnTo>
                  <a:lnTo>
                    <a:pt x="135" y="114"/>
                  </a:lnTo>
                  <a:lnTo>
                    <a:pt x="140" y="108"/>
                  </a:lnTo>
                  <a:lnTo>
                    <a:pt x="137" y="95"/>
                  </a:lnTo>
                  <a:lnTo>
                    <a:pt x="142" y="83"/>
                  </a:lnTo>
                  <a:lnTo>
                    <a:pt x="152" y="78"/>
                  </a:lnTo>
                  <a:lnTo>
                    <a:pt x="142" y="64"/>
                  </a:lnTo>
                  <a:lnTo>
                    <a:pt x="158" y="65"/>
                  </a:lnTo>
                  <a:lnTo>
                    <a:pt x="162" y="57"/>
                  </a:lnTo>
                  <a:lnTo>
                    <a:pt x="159" y="49"/>
                  </a:lnTo>
                  <a:lnTo>
                    <a:pt x="165" y="41"/>
                  </a:lnTo>
                  <a:lnTo>
                    <a:pt x="161" y="30"/>
                  </a:lnTo>
                  <a:lnTo>
                    <a:pt x="155" y="22"/>
                  </a:lnTo>
                  <a:lnTo>
                    <a:pt x="163" y="12"/>
                  </a:lnTo>
                  <a:lnTo>
                    <a:pt x="180" y="8"/>
                  </a:lnTo>
                  <a:lnTo>
                    <a:pt x="199" y="6"/>
                  </a:lnTo>
                  <a:lnTo>
                    <a:pt x="207" y="2"/>
                  </a:lnTo>
                  <a:lnTo>
                    <a:pt x="216"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168" name="Freeform 167"/>
            <p:cNvSpPr>
              <a:spLocks noEditPoints="1"/>
            </p:cNvSpPr>
            <p:nvPr/>
          </p:nvSpPr>
          <p:spPr bwMode="auto">
            <a:xfrm>
              <a:off x="8476551" y="3650897"/>
              <a:ext cx="285995" cy="416274"/>
            </a:xfrm>
            <a:custGeom>
              <a:avLst/>
              <a:gdLst>
                <a:gd name="T0" fmla="*/ 252 w 710"/>
                <a:gd name="T1" fmla="*/ 24 h 1100"/>
                <a:gd name="T2" fmla="*/ 282 w 710"/>
                <a:gd name="T3" fmla="*/ 24 h 1100"/>
                <a:gd name="T4" fmla="*/ 311 w 710"/>
                <a:gd name="T5" fmla="*/ 120 h 1100"/>
                <a:gd name="T6" fmla="*/ 264 w 710"/>
                <a:gd name="T7" fmla="*/ 219 h 1100"/>
                <a:gd name="T8" fmla="*/ 288 w 710"/>
                <a:gd name="T9" fmla="*/ 355 h 1100"/>
                <a:gd name="T10" fmla="*/ 361 w 710"/>
                <a:gd name="T11" fmla="*/ 355 h 1100"/>
                <a:gd name="T12" fmla="*/ 459 w 710"/>
                <a:gd name="T13" fmla="*/ 448 h 1100"/>
                <a:gd name="T14" fmla="*/ 483 w 710"/>
                <a:gd name="T15" fmla="*/ 508 h 1100"/>
                <a:gd name="T16" fmla="*/ 387 w 710"/>
                <a:gd name="T17" fmla="*/ 421 h 1100"/>
                <a:gd name="T18" fmla="*/ 317 w 710"/>
                <a:gd name="T19" fmla="*/ 402 h 1100"/>
                <a:gd name="T20" fmla="*/ 212 w 710"/>
                <a:gd name="T21" fmla="*/ 395 h 1100"/>
                <a:gd name="T22" fmla="*/ 231 w 710"/>
                <a:gd name="T23" fmla="*/ 339 h 1100"/>
                <a:gd name="T24" fmla="*/ 201 w 710"/>
                <a:gd name="T25" fmla="*/ 350 h 1100"/>
                <a:gd name="T26" fmla="*/ 141 w 710"/>
                <a:gd name="T27" fmla="*/ 264 h 1100"/>
                <a:gd name="T28" fmla="*/ 160 w 710"/>
                <a:gd name="T29" fmla="*/ 210 h 1100"/>
                <a:gd name="T30" fmla="*/ 157 w 710"/>
                <a:gd name="T31" fmla="*/ 0 h 1100"/>
                <a:gd name="T32" fmla="*/ 287 w 710"/>
                <a:gd name="T33" fmla="*/ 463 h 1100"/>
                <a:gd name="T34" fmla="*/ 239 w 710"/>
                <a:gd name="T35" fmla="*/ 494 h 1100"/>
                <a:gd name="T36" fmla="*/ 257 w 710"/>
                <a:gd name="T37" fmla="*/ 432 h 1100"/>
                <a:gd name="T38" fmla="*/ 594 w 710"/>
                <a:gd name="T39" fmla="*/ 540 h 1100"/>
                <a:gd name="T40" fmla="*/ 565 w 710"/>
                <a:gd name="T41" fmla="*/ 612 h 1100"/>
                <a:gd name="T42" fmla="*/ 593 w 710"/>
                <a:gd name="T43" fmla="*/ 693 h 1100"/>
                <a:gd name="T44" fmla="*/ 550 w 710"/>
                <a:gd name="T45" fmla="*/ 653 h 1100"/>
                <a:gd name="T46" fmla="*/ 510 w 710"/>
                <a:gd name="T47" fmla="*/ 597 h 1100"/>
                <a:gd name="T48" fmla="*/ 550 w 710"/>
                <a:gd name="T49" fmla="*/ 571 h 1100"/>
                <a:gd name="T50" fmla="*/ 569 w 710"/>
                <a:gd name="T51" fmla="*/ 508 h 1100"/>
                <a:gd name="T52" fmla="*/ 325 w 710"/>
                <a:gd name="T53" fmla="*/ 563 h 1100"/>
                <a:gd name="T54" fmla="*/ 421 w 710"/>
                <a:gd name="T55" fmla="*/ 589 h 1100"/>
                <a:gd name="T56" fmla="*/ 392 w 710"/>
                <a:gd name="T57" fmla="*/ 661 h 1100"/>
                <a:gd name="T58" fmla="*/ 341 w 710"/>
                <a:gd name="T59" fmla="*/ 647 h 1100"/>
                <a:gd name="T60" fmla="*/ 325 w 710"/>
                <a:gd name="T61" fmla="*/ 563 h 1100"/>
                <a:gd name="T62" fmla="*/ 0 w 710"/>
                <a:gd name="T63" fmla="*/ 863 h 1100"/>
                <a:gd name="T64" fmla="*/ 82 w 710"/>
                <a:gd name="T65" fmla="*/ 751 h 1100"/>
                <a:gd name="T66" fmla="*/ 153 w 710"/>
                <a:gd name="T67" fmla="*/ 607 h 1100"/>
                <a:gd name="T68" fmla="*/ 128 w 710"/>
                <a:gd name="T69" fmla="*/ 724 h 1100"/>
                <a:gd name="T70" fmla="*/ 497 w 710"/>
                <a:gd name="T71" fmla="*/ 700 h 1100"/>
                <a:gd name="T72" fmla="*/ 454 w 710"/>
                <a:gd name="T73" fmla="*/ 782 h 1100"/>
                <a:gd name="T74" fmla="*/ 381 w 710"/>
                <a:gd name="T75" fmla="*/ 748 h 1100"/>
                <a:gd name="T76" fmla="*/ 411 w 710"/>
                <a:gd name="T77" fmla="*/ 702 h 1100"/>
                <a:gd name="T78" fmla="*/ 455 w 710"/>
                <a:gd name="T79" fmla="*/ 644 h 1100"/>
                <a:gd name="T80" fmla="*/ 496 w 710"/>
                <a:gd name="T81" fmla="*/ 619 h 1100"/>
                <a:gd name="T82" fmla="*/ 690 w 710"/>
                <a:gd name="T83" fmla="*/ 859 h 1100"/>
                <a:gd name="T84" fmla="*/ 710 w 710"/>
                <a:gd name="T85" fmla="*/ 963 h 1100"/>
                <a:gd name="T86" fmla="*/ 657 w 710"/>
                <a:gd name="T87" fmla="*/ 954 h 1100"/>
                <a:gd name="T88" fmla="*/ 652 w 710"/>
                <a:gd name="T89" fmla="*/ 1060 h 1100"/>
                <a:gd name="T90" fmla="*/ 542 w 710"/>
                <a:gd name="T91" fmla="*/ 1051 h 1100"/>
                <a:gd name="T92" fmla="*/ 537 w 710"/>
                <a:gd name="T93" fmla="*/ 949 h 1100"/>
                <a:gd name="T94" fmla="*/ 466 w 710"/>
                <a:gd name="T95" fmla="*/ 944 h 1100"/>
                <a:gd name="T96" fmla="*/ 378 w 710"/>
                <a:gd name="T97" fmla="*/ 988 h 1100"/>
                <a:gd name="T98" fmla="*/ 388 w 710"/>
                <a:gd name="T99" fmla="*/ 891 h 1100"/>
                <a:gd name="T100" fmla="*/ 472 w 710"/>
                <a:gd name="T101" fmla="*/ 835 h 1100"/>
                <a:gd name="T102" fmla="*/ 557 w 710"/>
                <a:gd name="T103" fmla="*/ 850 h 1100"/>
                <a:gd name="T104" fmla="*/ 619 w 710"/>
                <a:gd name="T105" fmla="*/ 810 h 1100"/>
                <a:gd name="T106" fmla="*/ 673 w 710"/>
                <a:gd name="T107" fmla="*/ 785 h 1100"/>
                <a:gd name="T108" fmla="*/ 690 w 710"/>
                <a:gd name="T109" fmla="*/ 859 h 1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710" h="1100">
                  <a:moveTo>
                    <a:pt x="202" y="0"/>
                  </a:moveTo>
                  <a:lnTo>
                    <a:pt x="252" y="24"/>
                  </a:lnTo>
                  <a:lnTo>
                    <a:pt x="271" y="2"/>
                  </a:lnTo>
                  <a:lnTo>
                    <a:pt x="282" y="24"/>
                  </a:lnTo>
                  <a:lnTo>
                    <a:pt x="276" y="59"/>
                  </a:lnTo>
                  <a:lnTo>
                    <a:pt x="311" y="120"/>
                  </a:lnTo>
                  <a:lnTo>
                    <a:pt x="303" y="191"/>
                  </a:lnTo>
                  <a:lnTo>
                    <a:pt x="264" y="219"/>
                  </a:lnTo>
                  <a:lnTo>
                    <a:pt x="262" y="288"/>
                  </a:lnTo>
                  <a:lnTo>
                    <a:pt x="288" y="355"/>
                  </a:lnTo>
                  <a:lnTo>
                    <a:pt x="329" y="365"/>
                  </a:lnTo>
                  <a:lnTo>
                    <a:pt x="361" y="355"/>
                  </a:lnTo>
                  <a:lnTo>
                    <a:pt x="460" y="402"/>
                  </a:lnTo>
                  <a:lnTo>
                    <a:pt x="459" y="448"/>
                  </a:lnTo>
                  <a:lnTo>
                    <a:pt x="486" y="469"/>
                  </a:lnTo>
                  <a:lnTo>
                    <a:pt x="483" y="508"/>
                  </a:lnTo>
                  <a:lnTo>
                    <a:pt x="420" y="466"/>
                  </a:lnTo>
                  <a:lnTo>
                    <a:pt x="387" y="421"/>
                  </a:lnTo>
                  <a:lnTo>
                    <a:pt x="371" y="453"/>
                  </a:lnTo>
                  <a:lnTo>
                    <a:pt x="317" y="402"/>
                  </a:lnTo>
                  <a:lnTo>
                    <a:pt x="251" y="414"/>
                  </a:lnTo>
                  <a:lnTo>
                    <a:pt x="212" y="395"/>
                  </a:lnTo>
                  <a:lnTo>
                    <a:pt x="211" y="360"/>
                  </a:lnTo>
                  <a:lnTo>
                    <a:pt x="231" y="339"/>
                  </a:lnTo>
                  <a:lnTo>
                    <a:pt x="206" y="319"/>
                  </a:lnTo>
                  <a:lnTo>
                    <a:pt x="201" y="350"/>
                  </a:lnTo>
                  <a:lnTo>
                    <a:pt x="157" y="301"/>
                  </a:lnTo>
                  <a:lnTo>
                    <a:pt x="141" y="264"/>
                  </a:lnTo>
                  <a:lnTo>
                    <a:pt x="126" y="182"/>
                  </a:lnTo>
                  <a:lnTo>
                    <a:pt x="160" y="210"/>
                  </a:lnTo>
                  <a:lnTo>
                    <a:pt x="146" y="77"/>
                  </a:lnTo>
                  <a:lnTo>
                    <a:pt x="157" y="0"/>
                  </a:lnTo>
                  <a:lnTo>
                    <a:pt x="202" y="0"/>
                  </a:lnTo>
                  <a:moveTo>
                    <a:pt x="287" y="463"/>
                  </a:moveTo>
                  <a:lnTo>
                    <a:pt x="276" y="536"/>
                  </a:lnTo>
                  <a:lnTo>
                    <a:pt x="239" y="494"/>
                  </a:lnTo>
                  <a:lnTo>
                    <a:pt x="193" y="429"/>
                  </a:lnTo>
                  <a:lnTo>
                    <a:pt x="257" y="432"/>
                  </a:lnTo>
                  <a:lnTo>
                    <a:pt x="287" y="463"/>
                  </a:lnTo>
                  <a:moveTo>
                    <a:pt x="594" y="540"/>
                  </a:moveTo>
                  <a:lnTo>
                    <a:pt x="625" y="635"/>
                  </a:lnTo>
                  <a:lnTo>
                    <a:pt x="565" y="612"/>
                  </a:lnTo>
                  <a:lnTo>
                    <a:pt x="570" y="641"/>
                  </a:lnTo>
                  <a:lnTo>
                    <a:pt x="593" y="693"/>
                  </a:lnTo>
                  <a:lnTo>
                    <a:pt x="559" y="712"/>
                  </a:lnTo>
                  <a:lnTo>
                    <a:pt x="550" y="653"/>
                  </a:lnTo>
                  <a:lnTo>
                    <a:pt x="527" y="648"/>
                  </a:lnTo>
                  <a:lnTo>
                    <a:pt x="510" y="597"/>
                  </a:lnTo>
                  <a:lnTo>
                    <a:pt x="555" y="603"/>
                  </a:lnTo>
                  <a:lnTo>
                    <a:pt x="550" y="571"/>
                  </a:lnTo>
                  <a:lnTo>
                    <a:pt x="497" y="506"/>
                  </a:lnTo>
                  <a:lnTo>
                    <a:pt x="569" y="508"/>
                  </a:lnTo>
                  <a:lnTo>
                    <a:pt x="594" y="540"/>
                  </a:lnTo>
                  <a:moveTo>
                    <a:pt x="325" y="563"/>
                  </a:moveTo>
                  <a:lnTo>
                    <a:pt x="373" y="589"/>
                  </a:lnTo>
                  <a:lnTo>
                    <a:pt x="421" y="589"/>
                  </a:lnTo>
                  <a:lnTo>
                    <a:pt x="423" y="625"/>
                  </a:lnTo>
                  <a:lnTo>
                    <a:pt x="392" y="661"/>
                  </a:lnTo>
                  <a:lnTo>
                    <a:pt x="347" y="686"/>
                  </a:lnTo>
                  <a:lnTo>
                    <a:pt x="341" y="647"/>
                  </a:lnTo>
                  <a:lnTo>
                    <a:pt x="341" y="603"/>
                  </a:lnTo>
                  <a:lnTo>
                    <a:pt x="325" y="563"/>
                  </a:lnTo>
                  <a:moveTo>
                    <a:pt x="94" y="782"/>
                  </a:moveTo>
                  <a:lnTo>
                    <a:pt x="0" y="863"/>
                  </a:lnTo>
                  <a:lnTo>
                    <a:pt x="32" y="803"/>
                  </a:lnTo>
                  <a:lnTo>
                    <a:pt x="82" y="751"/>
                  </a:lnTo>
                  <a:lnTo>
                    <a:pt x="122" y="692"/>
                  </a:lnTo>
                  <a:lnTo>
                    <a:pt x="153" y="607"/>
                  </a:lnTo>
                  <a:lnTo>
                    <a:pt x="173" y="677"/>
                  </a:lnTo>
                  <a:lnTo>
                    <a:pt x="128" y="724"/>
                  </a:lnTo>
                  <a:lnTo>
                    <a:pt x="94" y="782"/>
                  </a:lnTo>
                  <a:moveTo>
                    <a:pt x="497" y="700"/>
                  </a:moveTo>
                  <a:lnTo>
                    <a:pt x="473" y="728"/>
                  </a:lnTo>
                  <a:lnTo>
                    <a:pt x="454" y="782"/>
                  </a:lnTo>
                  <a:lnTo>
                    <a:pt x="433" y="807"/>
                  </a:lnTo>
                  <a:lnTo>
                    <a:pt x="381" y="748"/>
                  </a:lnTo>
                  <a:lnTo>
                    <a:pt x="395" y="726"/>
                  </a:lnTo>
                  <a:lnTo>
                    <a:pt x="411" y="702"/>
                  </a:lnTo>
                  <a:lnTo>
                    <a:pt x="414" y="649"/>
                  </a:lnTo>
                  <a:lnTo>
                    <a:pt x="455" y="644"/>
                  </a:lnTo>
                  <a:lnTo>
                    <a:pt x="449" y="701"/>
                  </a:lnTo>
                  <a:lnTo>
                    <a:pt x="496" y="619"/>
                  </a:lnTo>
                  <a:lnTo>
                    <a:pt x="497" y="700"/>
                  </a:lnTo>
                  <a:moveTo>
                    <a:pt x="690" y="859"/>
                  </a:moveTo>
                  <a:lnTo>
                    <a:pt x="702" y="916"/>
                  </a:lnTo>
                  <a:lnTo>
                    <a:pt x="710" y="963"/>
                  </a:lnTo>
                  <a:lnTo>
                    <a:pt x="690" y="1041"/>
                  </a:lnTo>
                  <a:lnTo>
                    <a:pt x="657" y="954"/>
                  </a:lnTo>
                  <a:lnTo>
                    <a:pt x="624" y="998"/>
                  </a:lnTo>
                  <a:lnTo>
                    <a:pt x="652" y="1060"/>
                  </a:lnTo>
                  <a:lnTo>
                    <a:pt x="633" y="1100"/>
                  </a:lnTo>
                  <a:lnTo>
                    <a:pt x="542" y="1051"/>
                  </a:lnTo>
                  <a:lnTo>
                    <a:pt x="517" y="989"/>
                  </a:lnTo>
                  <a:lnTo>
                    <a:pt x="537" y="949"/>
                  </a:lnTo>
                  <a:lnTo>
                    <a:pt x="487" y="908"/>
                  </a:lnTo>
                  <a:lnTo>
                    <a:pt x="466" y="944"/>
                  </a:lnTo>
                  <a:lnTo>
                    <a:pt x="430" y="940"/>
                  </a:lnTo>
                  <a:lnTo>
                    <a:pt x="378" y="988"/>
                  </a:lnTo>
                  <a:lnTo>
                    <a:pt x="364" y="963"/>
                  </a:lnTo>
                  <a:lnTo>
                    <a:pt x="388" y="891"/>
                  </a:lnTo>
                  <a:lnTo>
                    <a:pt x="433" y="867"/>
                  </a:lnTo>
                  <a:lnTo>
                    <a:pt x="472" y="835"/>
                  </a:lnTo>
                  <a:lnTo>
                    <a:pt x="501" y="874"/>
                  </a:lnTo>
                  <a:lnTo>
                    <a:pt x="557" y="850"/>
                  </a:lnTo>
                  <a:lnTo>
                    <a:pt x="566" y="812"/>
                  </a:lnTo>
                  <a:lnTo>
                    <a:pt x="619" y="810"/>
                  </a:lnTo>
                  <a:lnTo>
                    <a:pt x="608" y="744"/>
                  </a:lnTo>
                  <a:lnTo>
                    <a:pt x="673" y="785"/>
                  </a:lnTo>
                  <a:lnTo>
                    <a:pt x="683" y="828"/>
                  </a:lnTo>
                  <a:lnTo>
                    <a:pt x="690" y="859"/>
                  </a:lnTo>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169" name="Freeform 168"/>
            <p:cNvSpPr>
              <a:spLocks/>
            </p:cNvSpPr>
            <p:nvPr/>
          </p:nvSpPr>
          <p:spPr bwMode="auto">
            <a:xfrm>
              <a:off x="9615567" y="4410441"/>
              <a:ext cx="42982" cy="60577"/>
            </a:xfrm>
            <a:custGeom>
              <a:avLst/>
              <a:gdLst>
                <a:gd name="T0" fmla="*/ 23 w 26"/>
                <a:gd name="T1" fmla="*/ 37 h 39"/>
                <a:gd name="T2" fmla="*/ 18 w 26"/>
                <a:gd name="T3" fmla="*/ 39 h 39"/>
                <a:gd name="T4" fmla="*/ 10 w 26"/>
                <a:gd name="T5" fmla="*/ 31 h 39"/>
                <a:gd name="T6" fmla="*/ 3 w 26"/>
                <a:gd name="T7" fmla="*/ 18 h 39"/>
                <a:gd name="T8" fmla="*/ 0 w 26"/>
                <a:gd name="T9" fmla="*/ 2 h 39"/>
                <a:gd name="T10" fmla="*/ 3 w 26"/>
                <a:gd name="T11" fmla="*/ 0 h 39"/>
                <a:gd name="T12" fmla="*/ 5 w 26"/>
                <a:gd name="T13" fmla="*/ 6 h 39"/>
                <a:gd name="T14" fmla="*/ 10 w 26"/>
                <a:gd name="T15" fmla="*/ 11 h 39"/>
                <a:gd name="T16" fmla="*/ 18 w 26"/>
                <a:gd name="T17" fmla="*/ 24 h 39"/>
                <a:gd name="T18" fmla="*/ 26 w 26"/>
                <a:gd name="T19" fmla="*/ 31 h 39"/>
                <a:gd name="T20" fmla="*/ 23 w 26"/>
                <a:gd name="T21" fmla="*/ 37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6" h="39">
                  <a:moveTo>
                    <a:pt x="23" y="37"/>
                  </a:moveTo>
                  <a:lnTo>
                    <a:pt x="18" y="39"/>
                  </a:lnTo>
                  <a:lnTo>
                    <a:pt x="10" y="31"/>
                  </a:lnTo>
                  <a:lnTo>
                    <a:pt x="3" y="18"/>
                  </a:lnTo>
                  <a:lnTo>
                    <a:pt x="0" y="2"/>
                  </a:lnTo>
                  <a:lnTo>
                    <a:pt x="3" y="0"/>
                  </a:lnTo>
                  <a:lnTo>
                    <a:pt x="5" y="6"/>
                  </a:lnTo>
                  <a:lnTo>
                    <a:pt x="10" y="11"/>
                  </a:lnTo>
                  <a:lnTo>
                    <a:pt x="18" y="24"/>
                  </a:lnTo>
                  <a:lnTo>
                    <a:pt x="26" y="31"/>
                  </a:lnTo>
                  <a:lnTo>
                    <a:pt x="23" y="37"/>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170" name="Freeform 169"/>
            <p:cNvSpPr>
              <a:spLocks/>
            </p:cNvSpPr>
            <p:nvPr/>
          </p:nvSpPr>
          <p:spPr bwMode="auto">
            <a:xfrm>
              <a:off x="9427108" y="4382482"/>
              <a:ext cx="123987" cy="69898"/>
            </a:xfrm>
            <a:custGeom>
              <a:avLst/>
              <a:gdLst>
                <a:gd name="T0" fmla="*/ 68 w 75"/>
                <a:gd name="T1" fmla="*/ 27 h 45"/>
                <a:gd name="T2" fmla="*/ 58 w 75"/>
                <a:gd name="T3" fmla="*/ 29 h 45"/>
                <a:gd name="T4" fmla="*/ 54 w 75"/>
                <a:gd name="T5" fmla="*/ 35 h 45"/>
                <a:gd name="T6" fmla="*/ 44 w 75"/>
                <a:gd name="T7" fmla="*/ 40 h 45"/>
                <a:gd name="T8" fmla="*/ 34 w 75"/>
                <a:gd name="T9" fmla="*/ 45 h 45"/>
                <a:gd name="T10" fmla="*/ 25 w 75"/>
                <a:gd name="T11" fmla="*/ 45 h 45"/>
                <a:gd name="T12" fmla="*/ 10 w 75"/>
                <a:gd name="T13" fmla="*/ 39 h 45"/>
                <a:gd name="T14" fmla="*/ 0 w 75"/>
                <a:gd name="T15" fmla="*/ 33 h 45"/>
                <a:gd name="T16" fmla="*/ 2 w 75"/>
                <a:gd name="T17" fmla="*/ 26 h 45"/>
                <a:gd name="T18" fmla="*/ 18 w 75"/>
                <a:gd name="T19" fmla="*/ 29 h 45"/>
                <a:gd name="T20" fmla="*/ 28 w 75"/>
                <a:gd name="T21" fmla="*/ 28 h 45"/>
                <a:gd name="T22" fmla="*/ 31 w 75"/>
                <a:gd name="T23" fmla="*/ 18 h 45"/>
                <a:gd name="T24" fmla="*/ 34 w 75"/>
                <a:gd name="T25" fmla="*/ 17 h 45"/>
                <a:gd name="T26" fmla="*/ 35 w 75"/>
                <a:gd name="T27" fmla="*/ 28 h 45"/>
                <a:gd name="T28" fmla="*/ 46 w 75"/>
                <a:gd name="T29" fmla="*/ 27 h 45"/>
                <a:gd name="T30" fmla="*/ 51 w 75"/>
                <a:gd name="T31" fmla="*/ 20 h 45"/>
                <a:gd name="T32" fmla="*/ 62 w 75"/>
                <a:gd name="T33" fmla="*/ 12 h 45"/>
                <a:gd name="T34" fmla="*/ 61 w 75"/>
                <a:gd name="T35" fmla="*/ 0 h 45"/>
                <a:gd name="T36" fmla="*/ 72 w 75"/>
                <a:gd name="T37" fmla="*/ 0 h 45"/>
                <a:gd name="T38" fmla="*/ 75 w 75"/>
                <a:gd name="T39" fmla="*/ 3 h 45"/>
                <a:gd name="T40" fmla="*/ 74 w 75"/>
                <a:gd name="T41" fmla="*/ 15 h 45"/>
                <a:gd name="T42" fmla="*/ 68 w 75"/>
                <a:gd name="T43" fmla="*/ 27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75" h="45">
                  <a:moveTo>
                    <a:pt x="68" y="27"/>
                  </a:moveTo>
                  <a:lnTo>
                    <a:pt x="58" y="29"/>
                  </a:lnTo>
                  <a:lnTo>
                    <a:pt x="54" y="35"/>
                  </a:lnTo>
                  <a:lnTo>
                    <a:pt x="44" y="40"/>
                  </a:lnTo>
                  <a:lnTo>
                    <a:pt x="34" y="45"/>
                  </a:lnTo>
                  <a:lnTo>
                    <a:pt x="25" y="45"/>
                  </a:lnTo>
                  <a:lnTo>
                    <a:pt x="10" y="39"/>
                  </a:lnTo>
                  <a:lnTo>
                    <a:pt x="0" y="33"/>
                  </a:lnTo>
                  <a:lnTo>
                    <a:pt x="2" y="26"/>
                  </a:lnTo>
                  <a:lnTo>
                    <a:pt x="18" y="29"/>
                  </a:lnTo>
                  <a:lnTo>
                    <a:pt x="28" y="28"/>
                  </a:lnTo>
                  <a:lnTo>
                    <a:pt x="31" y="18"/>
                  </a:lnTo>
                  <a:lnTo>
                    <a:pt x="34" y="17"/>
                  </a:lnTo>
                  <a:lnTo>
                    <a:pt x="35" y="28"/>
                  </a:lnTo>
                  <a:lnTo>
                    <a:pt x="46" y="27"/>
                  </a:lnTo>
                  <a:lnTo>
                    <a:pt x="51" y="20"/>
                  </a:lnTo>
                  <a:lnTo>
                    <a:pt x="62" y="12"/>
                  </a:lnTo>
                  <a:lnTo>
                    <a:pt x="61" y="0"/>
                  </a:lnTo>
                  <a:lnTo>
                    <a:pt x="72" y="0"/>
                  </a:lnTo>
                  <a:lnTo>
                    <a:pt x="75" y="3"/>
                  </a:lnTo>
                  <a:lnTo>
                    <a:pt x="74" y="15"/>
                  </a:lnTo>
                  <a:lnTo>
                    <a:pt x="68" y="27"/>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171" name="Freeform 170"/>
            <p:cNvSpPr>
              <a:spLocks/>
            </p:cNvSpPr>
            <p:nvPr/>
          </p:nvSpPr>
          <p:spPr bwMode="auto">
            <a:xfrm>
              <a:off x="9197322" y="4331224"/>
              <a:ext cx="290953" cy="260948"/>
            </a:xfrm>
            <a:custGeom>
              <a:avLst/>
              <a:gdLst>
                <a:gd name="T0" fmla="*/ 116 w 176"/>
                <a:gd name="T1" fmla="*/ 100 h 168"/>
                <a:gd name="T2" fmla="*/ 131 w 176"/>
                <a:gd name="T3" fmla="*/ 114 h 168"/>
                <a:gd name="T4" fmla="*/ 141 w 176"/>
                <a:gd name="T5" fmla="*/ 136 h 168"/>
                <a:gd name="T6" fmla="*/ 151 w 176"/>
                <a:gd name="T7" fmla="*/ 135 h 168"/>
                <a:gd name="T8" fmla="*/ 149 w 176"/>
                <a:gd name="T9" fmla="*/ 144 h 168"/>
                <a:gd name="T10" fmla="*/ 163 w 176"/>
                <a:gd name="T11" fmla="*/ 148 h 168"/>
                <a:gd name="T12" fmla="*/ 157 w 176"/>
                <a:gd name="T13" fmla="*/ 151 h 168"/>
                <a:gd name="T14" fmla="*/ 176 w 176"/>
                <a:gd name="T15" fmla="*/ 160 h 168"/>
                <a:gd name="T16" fmla="*/ 173 w 176"/>
                <a:gd name="T17" fmla="*/ 166 h 168"/>
                <a:gd name="T18" fmla="*/ 161 w 176"/>
                <a:gd name="T19" fmla="*/ 168 h 168"/>
                <a:gd name="T20" fmla="*/ 157 w 176"/>
                <a:gd name="T21" fmla="*/ 162 h 168"/>
                <a:gd name="T22" fmla="*/ 141 w 176"/>
                <a:gd name="T23" fmla="*/ 160 h 168"/>
                <a:gd name="T24" fmla="*/ 123 w 176"/>
                <a:gd name="T25" fmla="*/ 157 h 168"/>
                <a:gd name="T26" fmla="*/ 111 w 176"/>
                <a:gd name="T27" fmla="*/ 144 h 168"/>
                <a:gd name="T28" fmla="*/ 101 w 176"/>
                <a:gd name="T29" fmla="*/ 132 h 168"/>
                <a:gd name="T30" fmla="*/ 93 w 176"/>
                <a:gd name="T31" fmla="*/ 114 h 168"/>
                <a:gd name="T32" fmla="*/ 70 w 176"/>
                <a:gd name="T33" fmla="*/ 105 h 168"/>
                <a:gd name="T34" fmla="*/ 54 w 176"/>
                <a:gd name="T35" fmla="*/ 111 h 168"/>
                <a:gd name="T36" fmla="*/ 43 w 176"/>
                <a:gd name="T37" fmla="*/ 118 h 168"/>
                <a:gd name="T38" fmla="*/ 43 w 176"/>
                <a:gd name="T39" fmla="*/ 133 h 168"/>
                <a:gd name="T40" fmla="*/ 28 w 176"/>
                <a:gd name="T41" fmla="*/ 140 h 168"/>
                <a:gd name="T42" fmla="*/ 19 w 176"/>
                <a:gd name="T43" fmla="*/ 137 h 168"/>
                <a:gd name="T44" fmla="*/ 0 w 176"/>
                <a:gd name="T45" fmla="*/ 136 h 168"/>
                <a:gd name="T46" fmla="*/ 5 w 176"/>
                <a:gd name="T47" fmla="*/ 68 h 168"/>
                <a:gd name="T48" fmla="*/ 7 w 176"/>
                <a:gd name="T49" fmla="*/ 0 h 168"/>
                <a:gd name="T50" fmla="*/ 39 w 176"/>
                <a:gd name="T51" fmla="*/ 15 h 168"/>
                <a:gd name="T52" fmla="*/ 72 w 176"/>
                <a:gd name="T53" fmla="*/ 27 h 168"/>
                <a:gd name="T54" fmla="*/ 84 w 176"/>
                <a:gd name="T55" fmla="*/ 37 h 168"/>
                <a:gd name="T56" fmla="*/ 94 w 176"/>
                <a:gd name="T57" fmla="*/ 48 h 168"/>
                <a:gd name="T58" fmla="*/ 96 w 176"/>
                <a:gd name="T59" fmla="*/ 60 h 168"/>
                <a:gd name="T60" fmla="*/ 126 w 176"/>
                <a:gd name="T61" fmla="*/ 73 h 168"/>
                <a:gd name="T62" fmla="*/ 130 w 176"/>
                <a:gd name="T63" fmla="*/ 84 h 168"/>
                <a:gd name="T64" fmla="*/ 113 w 176"/>
                <a:gd name="T65" fmla="*/ 86 h 168"/>
                <a:gd name="T66" fmla="*/ 116 w 176"/>
                <a:gd name="T67" fmla="*/ 100 h 1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76" h="168">
                  <a:moveTo>
                    <a:pt x="116" y="100"/>
                  </a:moveTo>
                  <a:lnTo>
                    <a:pt x="131" y="114"/>
                  </a:lnTo>
                  <a:lnTo>
                    <a:pt x="141" y="136"/>
                  </a:lnTo>
                  <a:lnTo>
                    <a:pt x="151" y="135"/>
                  </a:lnTo>
                  <a:lnTo>
                    <a:pt x="149" y="144"/>
                  </a:lnTo>
                  <a:lnTo>
                    <a:pt x="163" y="148"/>
                  </a:lnTo>
                  <a:lnTo>
                    <a:pt x="157" y="151"/>
                  </a:lnTo>
                  <a:lnTo>
                    <a:pt x="176" y="160"/>
                  </a:lnTo>
                  <a:lnTo>
                    <a:pt x="173" y="166"/>
                  </a:lnTo>
                  <a:lnTo>
                    <a:pt x="161" y="168"/>
                  </a:lnTo>
                  <a:lnTo>
                    <a:pt x="157" y="162"/>
                  </a:lnTo>
                  <a:lnTo>
                    <a:pt x="141" y="160"/>
                  </a:lnTo>
                  <a:lnTo>
                    <a:pt x="123" y="157"/>
                  </a:lnTo>
                  <a:lnTo>
                    <a:pt x="111" y="144"/>
                  </a:lnTo>
                  <a:lnTo>
                    <a:pt x="101" y="132"/>
                  </a:lnTo>
                  <a:lnTo>
                    <a:pt x="93" y="114"/>
                  </a:lnTo>
                  <a:lnTo>
                    <a:pt x="70" y="105"/>
                  </a:lnTo>
                  <a:lnTo>
                    <a:pt x="54" y="111"/>
                  </a:lnTo>
                  <a:lnTo>
                    <a:pt x="43" y="118"/>
                  </a:lnTo>
                  <a:lnTo>
                    <a:pt x="43" y="133"/>
                  </a:lnTo>
                  <a:lnTo>
                    <a:pt x="28" y="140"/>
                  </a:lnTo>
                  <a:lnTo>
                    <a:pt x="19" y="137"/>
                  </a:lnTo>
                  <a:lnTo>
                    <a:pt x="0" y="136"/>
                  </a:lnTo>
                  <a:lnTo>
                    <a:pt x="5" y="68"/>
                  </a:lnTo>
                  <a:lnTo>
                    <a:pt x="7" y="0"/>
                  </a:lnTo>
                  <a:lnTo>
                    <a:pt x="39" y="15"/>
                  </a:lnTo>
                  <a:lnTo>
                    <a:pt x="72" y="27"/>
                  </a:lnTo>
                  <a:lnTo>
                    <a:pt x="84" y="37"/>
                  </a:lnTo>
                  <a:lnTo>
                    <a:pt x="94" y="48"/>
                  </a:lnTo>
                  <a:lnTo>
                    <a:pt x="96" y="60"/>
                  </a:lnTo>
                  <a:lnTo>
                    <a:pt x="126" y="73"/>
                  </a:lnTo>
                  <a:lnTo>
                    <a:pt x="130" y="84"/>
                  </a:lnTo>
                  <a:lnTo>
                    <a:pt x="113" y="86"/>
                  </a:lnTo>
                  <a:lnTo>
                    <a:pt x="116" y="10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172" name="Freeform 171"/>
            <p:cNvSpPr>
              <a:spLocks/>
            </p:cNvSpPr>
            <p:nvPr/>
          </p:nvSpPr>
          <p:spPr bwMode="auto">
            <a:xfrm>
              <a:off x="9503153" y="4328118"/>
              <a:ext cx="72738" cy="73003"/>
            </a:xfrm>
            <a:custGeom>
              <a:avLst/>
              <a:gdLst>
                <a:gd name="T0" fmla="*/ 44 w 44"/>
                <a:gd name="T1" fmla="*/ 42 h 47"/>
                <a:gd name="T2" fmla="*/ 38 w 44"/>
                <a:gd name="T3" fmla="*/ 47 h 47"/>
                <a:gd name="T4" fmla="*/ 35 w 44"/>
                <a:gd name="T5" fmla="*/ 35 h 47"/>
                <a:gd name="T6" fmla="*/ 31 w 44"/>
                <a:gd name="T7" fmla="*/ 27 h 47"/>
                <a:gd name="T8" fmla="*/ 23 w 44"/>
                <a:gd name="T9" fmla="*/ 20 h 47"/>
                <a:gd name="T10" fmla="*/ 13 w 44"/>
                <a:gd name="T11" fmla="*/ 11 h 47"/>
                <a:gd name="T12" fmla="*/ 0 w 44"/>
                <a:gd name="T13" fmla="*/ 5 h 47"/>
                <a:gd name="T14" fmla="*/ 5 w 44"/>
                <a:gd name="T15" fmla="*/ 0 h 47"/>
                <a:gd name="T16" fmla="*/ 15 w 44"/>
                <a:gd name="T17" fmla="*/ 6 h 47"/>
                <a:gd name="T18" fmla="*/ 21 w 44"/>
                <a:gd name="T19" fmla="*/ 11 h 47"/>
                <a:gd name="T20" fmla="*/ 28 w 44"/>
                <a:gd name="T21" fmla="*/ 16 h 47"/>
                <a:gd name="T22" fmla="*/ 35 w 44"/>
                <a:gd name="T23" fmla="*/ 24 h 47"/>
                <a:gd name="T24" fmla="*/ 42 w 44"/>
                <a:gd name="T25" fmla="*/ 31 h 47"/>
                <a:gd name="T26" fmla="*/ 44 w 44"/>
                <a:gd name="T27" fmla="*/ 42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4" h="47">
                  <a:moveTo>
                    <a:pt x="44" y="42"/>
                  </a:moveTo>
                  <a:lnTo>
                    <a:pt x="38" y="47"/>
                  </a:lnTo>
                  <a:lnTo>
                    <a:pt x="35" y="35"/>
                  </a:lnTo>
                  <a:lnTo>
                    <a:pt x="31" y="27"/>
                  </a:lnTo>
                  <a:lnTo>
                    <a:pt x="23" y="20"/>
                  </a:lnTo>
                  <a:lnTo>
                    <a:pt x="13" y="11"/>
                  </a:lnTo>
                  <a:lnTo>
                    <a:pt x="0" y="5"/>
                  </a:lnTo>
                  <a:lnTo>
                    <a:pt x="5" y="0"/>
                  </a:lnTo>
                  <a:lnTo>
                    <a:pt x="15" y="6"/>
                  </a:lnTo>
                  <a:lnTo>
                    <a:pt x="21" y="11"/>
                  </a:lnTo>
                  <a:lnTo>
                    <a:pt x="28" y="16"/>
                  </a:lnTo>
                  <a:lnTo>
                    <a:pt x="35" y="24"/>
                  </a:lnTo>
                  <a:lnTo>
                    <a:pt x="42" y="31"/>
                  </a:lnTo>
                  <a:lnTo>
                    <a:pt x="44" y="42"/>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173" name="Freeform 172"/>
            <p:cNvSpPr>
              <a:spLocks/>
            </p:cNvSpPr>
            <p:nvPr/>
          </p:nvSpPr>
          <p:spPr bwMode="auto">
            <a:xfrm>
              <a:off x="8405466" y="2863394"/>
              <a:ext cx="140517" cy="170858"/>
            </a:xfrm>
            <a:custGeom>
              <a:avLst/>
              <a:gdLst>
                <a:gd name="T0" fmla="*/ 81 w 85"/>
                <a:gd name="T1" fmla="*/ 12 h 110"/>
                <a:gd name="T2" fmla="*/ 85 w 85"/>
                <a:gd name="T3" fmla="*/ 16 h 110"/>
                <a:gd name="T4" fmla="*/ 78 w 85"/>
                <a:gd name="T5" fmla="*/ 14 h 110"/>
                <a:gd name="T6" fmla="*/ 75 w 85"/>
                <a:gd name="T7" fmla="*/ 21 h 110"/>
                <a:gd name="T8" fmla="*/ 74 w 85"/>
                <a:gd name="T9" fmla="*/ 28 h 110"/>
                <a:gd name="T10" fmla="*/ 82 w 85"/>
                <a:gd name="T11" fmla="*/ 43 h 110"/>
                <a:gd name="T12" fmla="*/ 76 w 85"/>
                <a:gd name="T13" fmla="*/ 48 h 110"/>
                <a:gd name="T14" fmla="*/ 75 w 85"/>
                <a:gd name="T15" fmla="*/ 52 h 110"/>
                <a:gd name="T16" fmla="*/ 72 w 85"/>
                <a:gd name="T17" fmla="*/ 58 h 110"/>
                <a:gd name="T18" fmla="*/ 62 w 85"/>
                <a:gd name="T19" fmla="*/ 61 h 110"/>
                <a:gd name="T20" fmla="*/ 58 w 85"/>
                <a:gd name="T21" fmla="*/ 66 h 110"/>
                <a:gd name="T22" fmla="*/ 61 w 85"/>
                <a:gd name="T23" fmla="*/ 75 h 110"/>
                <a:gd name="T24" fmla="*/ 61 w 85"/>
                <a:gd name="T25" fmla="*/ 78 h 110"/>
                <a:gd name="T26" fmla="*/ 69 w 85"/>
                <a:gd name="T27" fmla="*/ 81 h 110"/>
                <a:gd name="T28" fmla="*/ 83 w 85"/>
                <a:gd name="T29" fmla="*/ 90 h 110"/>
                <a:gd name="T30" fmla="*/ 83 w 85"/>
                <a:gd name="T31" fmla="*/ 95 h 110"/>
                <a:gd name="T32" fmla="*/ 76 w 85"/>
                <a:gd name="T33" fmla="*/ 96 h 110"/>
                <a:gd name="T34" fmla="*/ 65 w 85"/>
                <a:gd name="T35" fmla="*/ 97 h 110"/>
                <a:gd name="T36" fmla="*/ 62 w 85"/>
                <a:gd name="T37" fmla="*/ 107 h 110"/>
                <a:gd name="T38" fmla="*/ 55 w 85"/>
                <a:gd name="T39" fmla="*/ 106 h 110"/>
                <a:gd name="T40" fmla="*/ 54 w 85"/>
                <a:gd name="T41" fmla="*/ 108 h 110"/>
                <a:gd name="T42" fmla="*/ 44 w 85"/>
                <a:gd name="T43" fmla="*/ 104 h 110"/>
                <a:gd name="T44" fmla="*/ 44 w 85"/>
                <a:gd name="T45" fmla="*/ 108 h 110"/>
                <a:gd name="T46" fmla="*/ 40 w 85"/>
                <a:gd name="T47" fmla="*/ 110 h 110"/>
                <a:gd name="T48" fmla="*/ 37 w 85"/>
                <a:gd name="T49" fmla="*/ 106 h 110"/>
                <a:gd name="T50" fmla="*/ 32 w 85"/>
                <a:gd name="T51" fmla="*/ 104 h 110"/>
                <a:gd name="T52" fmla="*/ 26 w 85"/>
                <a:gd name="T53" fmla="*/ 100 h 110"/>
                <a:gd name="T54" fmla="*/ 26 w 85"/>
                <a:gd name="T55" fmla="*/ 91 h 110"/>
                <a:gd name="T56" fmla="*/ 29 w 85"/>
                <a:gd name="T57" fmla="*/ 89 h 110"/>
                <a:gd name="T58" fmla="*/ 26 w 85"/>
                <a:gd name="T59" fmla="*/ 85 h 110"/>
                <a:gd name="T60" fmla="*/ 25 w 85"/>
                <a:gd name="T61" fmla="*/ 74 h 110"/>
                <a:gd name="T62" fmla="*/ 22 w 85"/>
                <a:gd name="T63" fmla="*/ 71 h 110"/>
                <a:gd name="T64" fmla="*/ 11 w 85"/>
                <a:gd name="T65" fmla="*/ 68 h 110"/>
                <a:gd name="T66" fmla="*/ 0 w 85"/>
                <a:gd name="T67" fmla="*/ 63 h 110"/>
                <a:gd name="T68" fmla="*/ 8 w 85"/>
                <a:gd name="T69" fmla="*/ 50 h 110"/>
                <a:gd name="T70" fmla="*/ 20 w 85"/>
                <a:gd name="T71" fmla="*/ 39 h 110"/>
                <a:gd name="T72" fmla="*/ 24 w 85"/>
                <a:gd name="T73" fmla="*/ 24 h 110"/>
                <a:gd name="T74" fmla="*/ 36 w 85"/>
                <a:gd name="T75" fmla="*/ 31 h 110"/>
                <a:gd name="T76" fmla="*/ 51 w 85"/>
                <a:gd name="T77" fmla="*/ 31 h 110"/>
                <a:gd name="T78" fmla="*/ 42 w 85"/>
                <a:gd name="T79" fmla="*/ 20 h 110"/>
                <a:gd name="T80" fmla="*/ 63 w 85"/>
                <a:gd name="T81" fmla="*/ 11 h 110"/>
                <a:gd name="T82" fmla="*/ 63 w 85"/>
                <a:gd name="T83" fmla="*/ 0 h 110"/>
                <a:gd name="T84" fmla="*/ 81 w 85"/>
                <a:gd name="T85" fmla="*/ 12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85" h="110">
                  <a:moveTo>
                    <a:pt x="81" y="12"/>
                  </a:moveTo>
                  <a:lnTo>
                    <a:pt x="85" y="16"/>
                  </a:lnTo>
                  <a:lnTo>
                    <a:pt x="78" y="14"/>
                  </a:lnTo>
                  <a:lnTo>
                    <a:pt x="75" y="21"/>
                  </a:lnTo>
                  <a:lnTo>
                    <a:pt x="74" y="28"/>
                  </a:lnTo>
                  <a:lnTo>
                    <a:pt x="82" y="43"/>
                  </a:lnTo>
                  <a:lnTo>
                    <a:pt x="76" y="48"/>
                  </a:lnTo>
                  <a:lnTo>
                    <a:pt x="75" y="52"/>
                  </a:lnTo>
                  <a:lnTo>
                    <a:pt x="72" y="58"/>
                  </a:lnTo>
                  <a:lnTo>
                    <a:pt x="62" y="61"/>
                  </a:lnTo>
                  <a:lnTo>
                    <a:pt x="58" y="66"/>
                  </a:lnTo>
                  <a:lnTo>
                    <a:pt x="61" y="75"/>
                  </a:lnTo>
                  <a:lnTo>
                    <a:pt x="61" y="78"/>
                  </a:lnTo>
                  <a:lnTo>
                    <a:pt x="69" y="81"/>
                  </a:lnTo>
                  <a:lnTo>
                    <a:pt x="83" y="90"/>
                  </a:lnTo>
                  <a:lnTo>
                    <a:pt x="83" y="95"/>
                  </a:lnTo>
                  <a:lnTo>
                    <a:pt x="76" y="96"/>
                  </a:lnTo>
                  <a:lnTo>
                    <a:pt x="65" y="97"/>
                  </a:lnTo>
                  <a:lnTo>
                    <a:pt x="62" y="107"/>
                  </a:lnTo>
                  <a:lnTo>
                    <a:pt x="55" y="106"/>
                  </a:lnTo>
                  <a:lnTo>
                    <a:pt x="54" y="108"/>
                  </a:lnTo>
                  <a:lnTo>
                    <a:pt x="44" y="104"/>
                  </a:lnTo>
                  <a:lnTo>
                    <a:pt x="44" y="108"/>
                  </a:lnTo>
                  <a:lnTo>
                    <a:pt x="40" y="110"/>
                  </a:lnTo>
                  <a:lnTo>
                    <a:pt x="37" y="106"/>
                  </a:lnTo>
                  <a:lnTo>
                    <a:pt x="32" y="104"/>
                  </a:lnTo>
                  <a:lnTo>
                    <a:pt x="26" y="100"/>
                  </a:lnTo>
                  <a:lnTo>
                    <a:pt x="26" y="91"/>
                  </a:lnTo>
                  <a:lnTo>
                    <a:pt x="29" y="89"/>
                  </a:lnTo>
                  <a:lnTo>
                    <a:pt x="26" y="85"/>
                  </a:lnTo>
                  <a:lnTo>
                    <a:pt x="25" y="74"/>
                  </a:lnTo>
                  <a:lnTo>
                    <a:pt x="22" y="71"/>
                  </a:lnTo>
                  <a:lnTo>
                    <a:pt x="11" y="68"/>
                  </a:lnTo>
                  <a:lnTo>
                    <a:pt x="0" y="63"/>
                  </a:lnTo>
                  <a:lnTo>
                    <a:pt x="8" y="50"/>
                  </a:lnTo>
                  <a:lnTo>
                    <a:pt x="20" y="39"/>
                  </a:lnTo>
                  <a:lnTo>
                    <a:pt x="24" y="24"/>
                  </a:lnTo>
                  <a:lnTo>
                    <a:pt x="36" y="31"/>
                  </a:lnTo>
                  <a:lnTo>
                    <a:pt x="51" y="31"/>
                  </a:lnTo>
                  <a:lnTo>
                    <a:pt x="42" y="20"/>
                  </a:lnTo>
                  <a:lnTo>
                    <a:pt x="63" y="11"/>
                  </a:lnTo>
                  <a:lnTo>
                    <a:pt x="63" y="0"/>
                  </a:lnTo>
                  <a:lnTo>
                    <a:pt x="81" y="12"/>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174" name="Freeform 173"/>
            <p:cNvSpPr>
              <a:spLocks/>
            </p:cNvSpPr>
            <p:nvPr/>
          </p:nvSpPr>
          <p:spPr bwMode="auto">
            <a:xfrm>
              <a:off x="8564167" y="2504592"/>
              <a:ext cx="247972" cy="264053"/>
            </a:xfrm>
            <a:custGeom>
              <a:avLst/>
              <a:gdLst>
                <a:gd name="T0" fmla="*/ 81 w 150"/>
                <a:gd name="T1" fmla="*/ 73 h 170"/>
                <a:gd name="T2" fmla="*/ 126 w 150"/>
                <a:gd name="T3" fmla="*/ 109 h 170"/>
                <a:gd name="T4" fmla="*/ 97 w 150"/>
                <a:gd name="T5" fmla="*/ 102 h 170"/>
                <a:gd name="T6" fmla="*/ 109 w 150"/>
                <a:gd name="T7" fmla="*/ 131 h 170"/>
                <a:gd name="T8" fmla="*/ 140 w 150"/>
                <a:gd name="T9" fmla="*/ 152 h 170"/>
                <a:gd name="T10" fmla="*/ 150 w 150"/>
                <a:gd name="T11" fmla="*/ 166 h 170"/>
                <a:gd name="T12" fmla="*/ 129 w 150"/>
                <a:gd name="T13" fmla="*/ 154 h 170"/>
                <a:gd name="T14" fmla="*/ 129 w 150"/>
                <a:gd name="T15" fmla="*/ 170 h 170"/>
                <a:gd name="T16" fmla="*/ 114 w 150"/>
                <a:gd name="T17" fmla="*/ 153 h 170"/>
                <a:gd name="T18" fmla="*/ 101 w 150"/>
                <a:gd name="T19" fmla="*/ 133 h 170"/>
                <a:gd name="T20" fmla="*/ 83 w 150"/>
                <a:gd name="T21" fmla="*/ 111 h 170"/>
                <a:gd name="T22" fmla="*/ 76 w 150"/>
                <a:gd name="T23" fmla="*/ 96 h 170"/>
                <a:gd name="T24" fmla="*/ 55 w 150"/>
                <a:gd name="T25" fmla="*/ 69 h 170"/>
                <a:gd name="T26" fmla="*/ 29 w 150"/>
                <a:gd name="T27" fmla="*/ 49 h 170"/>
                <a:gd name="T28" fmla="*/ 8 w 150"/>
                <a:gd name="T29" fmla="*/ 22 h 170"/>
                <a:gd name="T30" fmla="*/ 14 w 150"/>
                <a:gd name="T31" fmla="*/ 12 h 170"/>
                <a:gd name="T32" fmla="*/ 0 w 150"/>
                <a:gd name="T33" fmla="*/ 3 h 170"/>
                <a:gd name="T34" fmla="*/ 4 w 150"/>
                <a:gd name="T35" fmla="*/ 0 h 170"/>
                <a:gd name="T36" fmla="*/ 20 w 150"/>
                <a:gd name="T37" fmla="*/ 14 h 170"/>
                <a:gd name="T38" fmla="*/ 42 w 150"/>
                <a:gd name="T39" fmla="*/ 33 h 170"/>
                <a:gd name="T40" fmla="*/ 58 w 150"/>
                <a:gd name="T41" fmla="*/ 53 h 170"/>
                <a:gd name="T42" fmla="*/ 81 w 150"/>
                <a:gd name="T43" fmla="*/ 73 h 1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50" h="170">
                  <a:moveTo>
                    <a:pt x="81" y="73"/>
                  </a:moveTo>
                  <a:lnTo>
                    <a:pt x="126" y="109"/>
                  </a:lnTo>
                  <a:lnTo>
                    <a:pt x="97" y="102"/>
                  </a:lnTo>
                  <a:lnTo>
                    <a:pt x="109" y="131"/>
                  </a:lnTo>
                  <a:lnTo>
                    <a:pt x="140" y="152"/>
                  </a:lnTo>
                  <a:lnTo>
                    <a:pt x="150" y="166"/>
                  </a:lnTo>
                  <a:lnTo>
                    <a:pt x="129" y="154"/>
                  </a:lnTo>
                  <a:lnTo>
                    <a:pt x="129" y="170"/>
                  </a:lnTo>
                  <a:lnTo>
                    <a:pt x="114" y="153"/>
                  </a:lnTo>
                  <a:lnTo>
                    <a:pt x="101" y="133"/>
                  </a:lnTo>
                  <a:lnTo>
                    <a:pt x="83" y="111"/>
                  </a:lnTo>
                  <a:lnTo>
                    <a:pt x="76" y="96"/>
                  </a:lnTo>
                  <a:lnTo>
                    <a:pt x="55" y="69"/>
                  </a:lnTo>
                  <a:lnTo>
                    <a:pt x="29" y="49"/>
                  </a:lnTo>
                  <a:lnTo>
                    <a:pt x="8" y="22"/>
                  </a:lnTo>
                  <a:lnTo>
                    <a:pt x="14" y="12"/>
                  </a:lnTo>
                  <a:lnTo>
                    <a:pt x="0" y="3"/>
                  </a:lnTo>
                  <a:lnTo>
                    <a:pt x="4" y="0"/>
                  </a:lnTo>
                  <a:lnTo>
                    <a:pt x="20" y="14"/>
                  </a:lnTo>
                  <a:lnTo>
                    <a:pt x="42" y="33"/>
                  </a:lnTo>
                  <a:lnTo>
                    <a:pt x="58" y="53"/>
                  </a:lnTo>
                  <a:lnTo>
                    <a:pt x="81" y="73"/>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175" name="Freeform 174"/>
            <p:cNvSpPr>
              <a:spLocks/>
            </p:cNvSpPr>
            <p:nvPr/>
          </p:nvSpPr>
          <p:spPr bwMode="auto">
            <a:xfrm>
              <a:off x="9805678" y="4578194"/>
              <a:ext cx="29757" cy="18638"/>
            </a:xfrm>
            <a:custGeom>
              <a:avLst/>
              <a:gdLst>
                <a:gd name="T0" fmla="*/ 14 w 18"/>
                <a:gd name="T1" fmla="*/ 5 h 12"/>
                <a:gd name="T2" fmla="*/ 18 w 18"/>
                <a:gd name="T3" fmla="*/ 12 h 12"/>
                <a:gd name="T4" fmla="*/ 6 w 18"/>
                <a:gd name="T5" fmla="*/ 12 h 12"/>
                <a:gd name="T6" fmla="*/ 0 w 18"/>
                <a:gd name="T7" fmla="*/ 0 h 12"/>
                <a:gd name="T8" fmla="*/ 11 w 18"/>
                <a:gd name="T9" fmla="*/ 4 h 12"/>
                <a:gd name="T10" fmla="*/ 14 w 18"/>
                <a:gd name="T11" fmla="*/ 5 h 12"/>
              </a:gdLst>
              <a:ahLst/>
              <a:cxnLst>
                <a:cxn ang="0">
                  <a:pos x="T0" y="T1"/>
                </a:cxn>
                <a:cxn ang="0">
                  <a:pos x="T2" y="T3"/>
                </a:cxn>
                <a:cxn ang="0">
                  <a:pos x="T4" y="T5"/>
                </a:cxn>
                <a:cxn ang="0">
                  <a:pos x="T6" y="T7"/>
                </a:cxn>
                <a:cxn ang="0">
                  <a:pos x="T8" y="T9"/>
                </a:cxn>
                <a:cxn ang="0">
                  <a:pos x="T10" y="T11"/>
                </a:cxn>
              </a:cxnLst>
              <a:rect l="0" t="0" r="r" b="b"/>
              <a:pathLst>
                <a:path w="18" h="12">
                  <a:moveTo>
                    <a:pt x="14" y="5"/>
                  </a:moveTo>
                  <a:lnTo>
                    <a:pt x="18" y="12"/>
                  </a:lnTo>
                  <a:lnTo>
                    <a:pt x="6" y="12"/>
                  </a:lnTo>
                  <a:lnTo>
                    <a:pt x="0" y="0"/>
                  </a:lnTo>
                  <a:lnTo>
                    <a:pt x="11" y="4"/>
                  </a:lnTo>
                  <a:lnTo>
                    <a:pt x="14" y="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176" name="Freeform 175"/>
            <p:cNvSpPr>
              <a:spLocks/>
            </p:cNvSpPr>
            <p:nvPr/>
          </p:nvSpPr>
          <p:spPr bwMode="auto">
            <a:xfrm>
              <a:off x="9757737" y="4547128"/>
              <a:ext cx="36369" cy="20193"/>
            </a:xfrm>
            <a:custGeom>
              <a:avLst/>
              <a:gdLst>
                <a:gd name="T0" fmla="*/ 22 w 22"/>
                <a:gd name="T1" fmla="*/ 12 h 13"/>
                <a:gd name="T2" fmla="*/ 15 w 22"/>
                <a:gd name="T3" fmla="*/ 13 h 13"/>
                <a:gd name="T4" fmla="*/ 4 w 22"/>
                <a:gd name="T5" fmla="*/ 11 h 13"/>
                <a:gd name="T6" fmla="*/ 0 w 22"/>
                <a:gd name="T7" fmla="*/ 8 h 13"/>
                <a:gd name="T8" fmla="*/ 2 w 22"/>
                <a:gd name="T9" fmla="*/ 0 h 13"/>
                <a:gd name="T10" fmla="*/ 14 w 22"/>
                <a:gd name="T11" fmla="*/ 3 h 13"/>
                <a:gd name="T12" fmla="*/ 19 w 22"/>
                <a:gd name="T13" fmla="*/ 7 h 13"/>
                <a:gd name="T14" fmla="*/ 22 w 22"/>
                <a:gd name="T15" fmla="*/ 12 h 1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2" h="13">
                  <a:moveTo>
                    <a:pt x="22" y="12"/>
                  </a:moveTo>
                  <a:lnTo>
                    <a:pt x="15" y="13"/>
                  </a:lnTo>
                  <a:lnTo>
                    <a:pt x="4" y="11"/>
                  </a:lnTo>
                  <a:lnTo>
                    <a:pt x="0" y="8"/>
                  </a:lnTo>
                  <a:lnTo>
                    <a:pt x="2" y="0"/>
                  </a:lnTo>
                  <a:lnTo>
                    <a:pt x="14" y="3"/>
                  </a:lnTo>
                  <a:lnTo>
                    <a:pt x="19" y="7"/>
                  </a:lnTo>
                  <a:lnTo>
                    <a:pt x="22" y="12"/>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177" name="Freeform 176"/>
            <p:cNvSpPr>
              <a:spLocks/>
            </p:cNvSpPr>
            <p:nvPr/>
          </p:nvSpPr>
          <p:spPr bwMode="auto">
            <a:xfrm>
              <a:off x="9790801" y="4516063"/>
              <a:ext cx="28103" cy="48152"/>
            </a:xfrm>
            <a:custGeom>
              <a:avLst/>
              <a:gdLst>
                <a:gd name="T0" fmla="*/ 17 w 17"/>
                <a:gd name="T1" fmla="*/ 27 h 31"/>
                <a:gd name="T2" fmla="*/ 14 w 17"/>
                <a:gd name="T3" fmla="*/ 31 h 31"/>
                <a:gd name="T4" fmla="*/ 3 w 17"/>
                <a:gd name="T5" fmla="*/ 13 h 31"/>
                <a:gd name="T6" fmla="*/ 0 w 17"/>
                <a:gd name="T7" fmla="*/ 0 h 31"/>
                <a:gd name="T8" fmla="*/ 6 w 17"/>
                <a:gd name="T9" fmla="*/ 0 h 31"/>
                <a:gd name="T10" fmla="*/ 11 w 17"/>
                <a:gd name="T11" fmla="*/ 17 h 31"/>
                <a:gd name="T12" fmla="*/ 17 w 17"/>
                <a:gd name="T13" fmla="*/ 27 h 31"/>
              </a:gdLst>
              <a:ahLst/>
              <a:cxnLst>
                <a:cxn ang="0">
                  <a:pos x="T0" y="T1"/>
                </a:cxn>
                <a:cxn ang="0">
                  <a:pos x="T2" y="T3"/>
                </a:cxn>
                <a:cxn ang="0">
                  <a:pos x="T4" y="T5"/>
                </a:cxn>
                <a:cxn ang="0">
                  <a:pos x="T6" y="T7"/>
                </a:cxn>
                <a:cxn ang="0">
                  <a:pos x="T8" y="T9"/>
                </a:cxn>
                <a:cxn ang="0">
                  <a:pos x="T10" y="T11"/>
                </a:cxn>
                <a:cxn ang="0">
                  <a:pos x="T12" y="T13"/>
                </a:cxn>
              </a:cxnLst>
              <a:rect l="0" t="0" r="r" b="b"/>
              <a:pathLst>
                <a:path w="17" h="31">
                  <a:moveTo>
                    <a:pt x="17" y="27"/>
                  </a:moveTo>
                  <a:lnTo>
                    <a:pt x="14" y="31"/>
                  </a:lnTo>
                  <a:lnTo>
                    <a:pt x="3" y="13"/>
                  </a:lnTo>
                  <a:lnTo>
                    <a:pt x="0" y="0"/>
                  </a:lnTo>
                  <a:lnTo>
                    <a:pt x="6" y="0"/>
                  </a:lnTo>
                  <a:lnTo>
                    <a:pt x="11" y="17"/>
                  </a:lnTo>
                  <a:lnTo>
                    <a:pt x="17" y="27"/>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178" name="Freeform 177"/>
            <p:cNvSpPr>
              <a:spLocks/>
            </p:cNvSpPr>
            <p:nvPr/>
          </p:nvSpPr>
          <p:spPr bwMode="auto">
            <a:xfrm>
              <a:off x="9723021" y="4484998"/>
              <a:ext cx="47942" cy="38832"/>
            </a:xfrm>
            <a:custGeom>
              <a:avLst/>
              <a:gdLst>
                <a:gd name="T0" fmla="*/ 28 w 29"/>
                <a:gd name="T1" fmla="*/ 21 h 25"/>
                <a:gd name="T2" fmla="*/ 29 w 29"/>
                <a:gd name="T3" fmla="*/ 25 h 25"/>
                <a:gd name="T4" fmla="*/ 15 w 29"/>
                <a:gd name="T5" fmla="*/ 16 h 25"/>
                <a:gd name="T6" fmla="*/ 6 w 29"/>
                <a:gd name="T7" fmla="*/ 9 h 25"/>
                <a:gd name="T8" fmla="*/ 0 w 29"/>
                <a:gd name="T9" fmla="*/ 2 h 25"/>
                <a:gd name="T10" fmla="*/ 3 w 29"/>
                <a:gd name="T11" fmla="*/ 0 h 25"/>
                <a:gd name="T12" fmla="*/ 11 w 29"/>
                <a:gd name="T13" fmla="*/ 4 h 25"/>
                <a:gd name="T14" fmla="*/ 25 w 29"/>
                <a:gd name="T15" fmla="*/ 14 h 25"/>
                <a:gd name="T16" fmla="*/ 28 w 29"/>
                <a:gd name="T17" fmla="*/ 21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25">
                  <a:moveTo>
                    <a:pt x="28" y="21"/>
                  </a:moveTo>
                  <a:lnTo>
                    <a:pt x="29" y="25"/>
                  </a:lnTo>
                  <a:lnTo>
                    <a:pt x="15" y="16"/>
                  </a:lnTo>
                  <a:lnTo>
                    <a:pt x="6" y="9"/>
                  </a:lnTo>
                  <a:lnTo>
                    <a:pt x="0" y="2"/>
                  </a:lnTo>
                  <a:lnTo>
                    <a:pt x="3" y="0"/>
                  </a:lnTo>
                  <a:lnTo>
                    <a:pt x="11" y="4"/>
                  </a:lnTo>
                  <a:lnTo>
                    <a:pt x="25" y="14"/>
                  </a:lnTo>
                  <a:lnTo>
                    <a:pt x="28" y="21"/>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179" name="Freeform 178"/>
            <p:cNvSpPr>
              <a:spLocks/>
            </p:cNvSpPr>
            <p:nvPr/>
          </p:nvSpPr>
          <p:spPr bwMode="auto">
            <a:xfrm>
              <a:off x="9671773" y="4460146"/>
              <a:ext cx="29757" cy="26405"/>
            </a:xfrm>
            <a:custGeom>
              <a:avLst/>
              <a:gdLst>
                <a:gd name="T0" fmla="*/ 18 w 18"/>
                <a:gd name="T1" fmla="*/ 16 h 17"/>
                <a:gd name="T2" fmla="*/ 15 w 18"/>
                <a:gd name="T3" fmla="*/ 17 h 17"/>
                <a:gd name="T4" fmla="*/ 7 w 18"/>
                <a:gd name="T5" fmla="*/ 13 h 17"/>
                <a:gd name="T6" fmla="*/ 0 w 18"/>
                <a:gd name="T7" fmla="*/ 4 h 17"/>
                <a:gd name="T8" fmla="*/ 2 w 18"/>
                <a:gd name="T9" fmla="*/ 0 h 17"/>
                <a:gd name="T10" fmla="*/ 12 w 18"/>
                <a:gd name="T11" fmla="*/ 9 h 17"/>
                <a:gd name="T12" fmla="*/ 18 w 18"/>
                <a:gd name="T13" fmla="*/ 16 h 17"/>
              </a:gdLst>
              <a:ahLst/>
              <a:cxnLst>
                <a:cxn ang="0">
                  <a:pos x="T0" y="T1"/>
                </a:cxn>
                <a:cxn ang="0">
                  <a:pos x="T2" y="T3"/>
                </a:cxn>
                <a:cxn ang="0">
                  <a:pos x="T4" y="T5"/>
                </a:cxn>
                <a:cxn ang="0">
                  <a:pos x="T6" y="T7"/>
                </a:cxn>
                <a:cxn ang="0">
                  <a:pos x="T8" y="T9"/>
                </a:cxn>
                <a:cxn ang="0">
                  <a:pos x="T10" y="T11"/>
                </a:cxn>
                <a:cxn ang="0">
                  <a:pos x="T12" y="T13"/>
                </a:cxn>
              </a:cxnLst>
              <a:rect l="0" t="0" r="r" b="b"/>
              <a:pathLst>
                <a:path w="18" h="17">
                  <a:moveTo>
                    <a:pt x="18" y="16"/>
                  </a:moveTo>
                  <a:lnTo>
                    <a:pt x="15" y="17"/>
                  </a:lnTo>
                  <a:lnTo>
                    <a:pt x="7" y="13"/>
                  </a:lnTo>
                  <a:lnTo>
                    <a:pt x="0" y="4"/>
                  </a:lnTo>
                  <a:lnTo>
                    <a:pt x="2" y="0"/>
                  </a:lnTo>
                  <a:lnTo>
                    <a:pt x="12" y="9"/>
                  </a:lnTo>
                  <a:lnTo>
                    <a:pt x="18" y="16"/>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180" name="Freeform 179"/>
            <p:cNvSpPr>
              <a:spLocks/>
            </p:cNvSpPr>
            <p:nvPr/>
          </p:nvSpPr>
          <p:spPr bwMode="auto">
            <a:xfrm>
              <a:off x="7841742" y="3588768"/>
              <a:ext cx="262850" cy="475297"/>
            </a:xfrm>
            <a:custGeom>
              <a:avLst/>
              <a:gdLst>
                <a:gd name="T0" fmla="*/ 93 w 159"/>
                <a:gd name="T1" fmla="*/ 162 h 306"/>
                <a:gd name="T2" fmla="*/ 78 w 159"/>
                <a:gd name="T3" fmla="*/ 146 h 306"/>
                <a:gd name="T4" fmla="*/ 63 w 159"/>
                <a:gd name="T5" fmla="*/ 169 h 306"/>
                <a:gd name="T6" fmla="*/ 52 w 159"/>
                <a:gd name="T7" fmla="*/ 217 h 306"/>
                <a:gd name="T8" fmla="*/ 66 w 159"/>
                <a:gd name="T9" fmla="*/ 233 h 306"/>
                <a:gd name="T10" fmla="*/ 79 w 159"/>
                <a:gd name="T11" fmla="*/ 270 h 306"/>
                <a:gd name="T12" fmla="*/ 101 w 159"/>
                <a:gd name="T13" fmla="*/ 284 h 306"/>
                <a:gd name="T14" fmla="*/ 106 w 159"/>
                <a:gd name="T15" fmla="*/ 304 h 306"/>
                <a:gd name="T16" fmla="*/ 91 w 159"/>
                <a:gd name="T17" fmla="*/ 295 h 306"/>
                <a:gd name="T18" fmla="*/ 73 w 159"/>
                <a:gd name="T19" fmla="*/ 290 h 306"/>
                <a:gd name="T20" fmla="*/ 62 w 159"/>
                <a:gd name="T21" fmla="*/ 272 h 306"/>
                <a:gd name="T22" fmla="*/ 42 w 159"/>
                <a:gd name="T23" fmla="*/ 250 h 306"/>
                <a:gd name="T24" fmla="*/ 36 w 159"/>
                <a:gd name="T25" fmla="*/ 251 h 306"/>
                <a:gd name="T26" fmla="*/ 41 w 159"/>
                <a:gd name="T27" fmla="*/ 218 h 306"/>
                <a:gd name="T28" fmla="*/ 56 w 159"/>
                <a:gd name="T29" fmla="*/ 177 h 306"/>
                <a:gd name="T30" fmla="*/ 46 w 159"/>
                <a:gd name="T31" fmla="*/ 149 h 306"/>
                <a:gd name="T32" fmla="*/ 29 w 159"/>
                <a:gd name="T33" fmla="*/ 121 h 306"/>
                <a:gd name="T34" fmla="*/ 30 w 159"/>
                <a:gd name="T35" fmla="*/ 106 h 306"/>
                <a:gd name="T36" fmla="*/ 25 w 159"/>
                <a:gd name="T37" fmla="*/ 75 h 306"/>
                <a:gd name="T38" fmla="*/ 0 w 159"/>
                <a:gd name="T39" fmla="*/ 41 h 306"/>
                <a:gd name="T40" fmla="*/ 12 w 159"/>
                <a:gd name="T41" fmla="*/ 15 h 306"/>
                <a:gd name="T42" fmla="*/ 34 w 159"/>
                <a:gd name="T43" fmla="*/ 5 h 306"/>
                <a:gd name="T44" fmla="*/ 52 w 159"/>
                <a:gd name="T45" fmla="*/ 7 h 306"/>
                <a:gd name="T46" fmla="*/ 67 w 159"/>
                <a:gd name="T47" fmla="*/ 20 h 306"/>
                <a:gd name="T48" fmla="*/ 69 w 159"/>
                <a:gd name="T49" fmla="*/ 61 h 306"/>
                <a:gd name="T50" fmla="*/ 93 w 159"/>
                <a:gd name="T51" fmla="*/ 52 h 306"/>
                <a:gd name="T52" fmla="*/ 106 w 159"/>
                <a:gd name="T53" fmla="*/ 44 h 306"/>
                <a:gd name="T54" fmla="*/ 136 w 159"/>
                <a:gd name="T55" fmla="*/ 62 h 306"/>
                <a:gd name="T56" fmla="*/ 157 w 159"/>
                <a:gd name="T57" fmla="*/ 101 h 306"/>
                <a:gd name="T58" fmla="*/ 154 w 159"/>
                <a:gd name="T59" fmla="*/ 128 h 306"/>
                <a:gd name="T60" fmla="*/ 113 w 159"/>
                <a:gd name="T61" fmla="*/ 129 h 306"/>
                <a:gd name="T62" fmla="*/ 110 w 159"/>
                <a:gd name="T63" fmla="*/ 171 h 3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59" h="306">
                  <a:moveTo>
                    <a:pt x="110" y="171"/>
                  </a:moveTo>
                  <a:lnTo>
                    <a:pt x="93" y="162"/>
                  </a:lnTo>
                  <a:lnTo>
                    <a:pt x="78" y="162"/>
                  </a:lnTo>
                  <a:lnTo>
                    <a:pt x="78" y="146"/>
                  </a:lnTo>
                  <a:lnTo>
                    <a:pt x="62" y="146"/>
                  </a:lnTo>
                  <a:lnTo>
                    <a:pt x="63" y="169"/>
                  </a:lnTo>
                  <a:lnTo>
                    <a:pt x="56" y="199"/>
                  </a:lnTo>
                  <a:lnTo>
                    <a:pt x="52" y="217"/>
                  </a:lnTo>
                  <a:lnTo>
                    <a:pt x="54" y="233"/>
                  </a:lnTo>
                  <a:lnTo>
                    <a:pt x="66" y="233"/>
                  </a:lnTo>
                  <a:lnTo>
                    <a:pt x="75" y="252"/>
                  </a:lnTo>
                  <a:lnTo>
                    <a:pt x="79" y="270"/>
                  </a:lnTo>
                  <a:lnTo>
                    <a:pt x="90" y="282"/>
                  </a:lnTo>
                  <a:lnTo>
                    <a:pt x="101" y="284"/>
                  </a:lnTo>
                  <a:lnTo>
                    <a:pt x="111" y="295"/>
                  </a:lnTo>
                  <a:lnTo>
                    <a:pt x="106" y="304"/>
                  </a:lnTo>
                  <a:lnTo>
                    <a:pt x="93" y="306"/>
                  </a:lnTo>
                  <a:lnTo>
                    <a:pt x="91" y="295"/>
                  </a:lnTo>
                  <a:lnTo>
                    <a:pt x="76" y="286"/>
                  </a:lnTo>
                  <a:lnTo>
                    <a:pt x="73" y="290"/>
                  </a:lnTo>
                  <a:lnTo>
                    <a:pt x="66" y="282"/>
                  </a:lnTo>
                  <a:lnTo>
                    <a:pt x="62" y="272"/>
                  </a:lnTo>
                  <a:lnTo>
                    <a:pt x="51" y="260"/>
                  </a:lnTo>
                  <a:lnTo>
                    <a:pt x="42" y="250"/>
                  </a:lnTo>
                  <a:lnTo>
                    <a:pt x="40" y="263"/>
                  </a:lnTo>
                  <a:lnTo>
                    <a:pt x="36" y="251"/>
                  </a:lnTo>
                  <a:lnTo>
                    <a:pt x="37" y="238"/>
                  </a:lnTo>
                  <a:lnTo>
                    <a:pt x="41" y="218"/>
                  </a:lnTo>
                  <a:lnTo>
                    <a:pt x="48" y="197"/>
                  </a:lnTo>
                  <a:lnTo>
                    <a:pt x="56" y="177"/>
                  </a:lnTo>
                  <a:lnTo>
                    <a:pt x="47" y="158"/>
                  </a:lnTo>
                  <a:lnTo>
                    <a:pt x="46" y="149"/>
                  </a:lnTo>
                  <a:lnTo>
                    <a:pt x="43" y="137"/>
                  </a:lnTo>
                  <a:lnTo>
                    <a:pt x="29" y="121"/>
                  </a:lnTo>
                  <a:lnTo>
                    <a:pt x="24" y="110"/>
                  </a:lnTo>
                  <a:lnTo>
                    <a:pt x="30" y="106"/>
                  </a:lnTo>
                  <a:lnTo>
                    <a:pt x="34" y="88"/>
                  </a:lnTo>
                  <a:lnTo>
                    <a:pt x="25" y="75"/>
                  </a:lnTo>
                  <a:lnTo>
                    <a:pt x="11" y="60"/>
                  </a:lnTo>
                  <a:lnTo>
                    <a:pt x="0" y="41"/>
                  </a:lnTo>
                  <a:lnTo>
                    <a:pt x="7" y="37"/>
                  </a:lnTo>
                  <a:lnTo>
                    <a:pt x="12" y="15"/>
                  </a:lnTo>
                  <a:lnTo>
                    <a:pt x="25" y="14"/>
                  </a:lnTo>
                  <a:lnTo>
                    <a:pt x="34" y="5"/>
                  </a:lnTo>
                  <a:lnTo>
                    <a:pt x="43" y="0"/>
                  </a:lnTo>
                  <a:lnTo>
                    <a:pt x="52" y="7"/>
                  </a:lnTo>
                  <a:lnTo>
                    <a:pt x="55" y="19"/>
                  </a:lnTo>
                  <a:lnTo>
                    <a:pt x="67" y="20"/>
                  </a:lnTo>
                  <a:lnTo>
                    <a:pt x="66" y="42"/>
                  </a:lnTo>
                  <a:lnTo>
                    <a:pt x="69" y="61"/>
                  </a:lnTo>
                  <a:lnTo>
                    <a:pt x="87" y="48"/>
                  </a:lnTo>
                  <a:lnTo>
                    <a:pt x="93" y="52"/>
                  </a:lnTo>
                  <a:lnTo>
                    <a:pt x="103" y="51"/>
                  </a:lnTo>
                  <a:lnTo>
                    <a:pt x="106" y="44"/>
                  </a:lnTo>
                  <a:lnTo>
                    <a:pt x="120" y="45"/>
                  </a:lnTo>
                  <a:lnTo>
                    <a:pt x="136" y="62"/>
                  </a:lnTo>
                  <a:lnTo>
                    <a:pt x="140" y="83"/>
                  </a:lnTo>
                  <a:lnTo>
                    <a:pt x="157" y="101"/>
                  </a:lnTo>
                  <a:lnTo>
                    <a:pt x="159" y="119"/>
                  </a:lnTo>
                  <a:lnTo>
                    <a:pt x="154" y="128"/>
                  </a:lnTo>
                  <a:lnTo>
                    <a:pt x="136" y="125"/>
                  </a:lnTo>
                  <a:lnTo>
                    <a:pt x="113" y="129"/>
                  </a:lnTo>
                  <a:lnTo>
                    <a:pt x="103" y="146"/>
                  </a:lnTo>
                  <a:lnTo>
                    <a:pt x="110" y="171"/>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181" name="Freeform 180"/>
            <p:cNvSpPr>
              <a:spLocks/>
            </p:cNvSpPr>
            <p:nvPr/>
          </p:nvSpPr>
          <p:spPr bwMode="auto">
            <a:xfrm>
              <a:off x="6823406" y="2927078"/>
              <a:ext cx="228134" cy="136687"/>
            </a:xfrm>
            <a:custGeom>
              <a:avLst/>
              <a:gdLst>
                <a:gd name="T0" fmla="*/ 54 w 138"/>
                <a:gd name="T1" fmla="*/ 15 h 88"/>
                <a:gd name="T2" fmla="*/ 50 w 138"/>
                <a:gd name="T3" fmla="*/ 22 h 88"/>
                <a:gd name="T4" fmla="*/ 30 w 138"/>
                <a:gd name="T5" fmla="*/ 18 h 88"/>
                <a:gd name="T6" fmla="*/ 32 w 138"/>
                <a:gd name="T7" fmla="*/ 30 h 88"/>
                <a:gd name="T8" fmla="*/ 50 w 138"/>
                <a:gd name="T9" fmla="*/ 29 h 88"/>
                <a:gd name="T10" fmla="*/ 73 w 138"/>
                <a:gd name="T11" fmla="*/ 35 h 88"/>
                <a:gd name="T12" fmla="*/ 104 w 138"/>
                <a:gd name="T13" fmla="*/ 32 h 88"/>
                <a:gd name="T14" fmla="*/ 113 w 138"/>
                <a:gd name="T15" fmla="*/ 51 h 88"/>
                <a:gd name="T16" fmla="*/ 119 w 138"/>
                <a:gd name="T17" fmla="*/ 49 h 88"/>
                <a:gd name="T18" fmla="*/ 130 w 138"/>
                <a:gd name="T19" fmla="*/ 54 h 88"/>
                <a:gd name="T20" fmla="*/ 132 w 138"/>
                <a:gd name="T21" fmla="*/ 62 h 88"/>
                <a:gd name="T22" fmla="*/ 138 w 138"/>
                <a:gd name="T23" fmla="*/ 74 h 88"/>
                <a:gd name="T24" fmla="*/ 120 w 138"/>
                <a:gd name="T25" fmla="*/ 74 h 88"/>
                <a:gd name="T26" fmla="*/ 108 w 138"/>
                <a:gd name="T27" fmla="*/ 72 h 88"/>
                <a:gd name="T28" fmla="*/ 99 w 138"/>
                <a:gd name="T29" fmla="*/ 81 h 88"/>
                <a:gd name="T30" fmla="*/ 92 w 138"/>
                <a:gd name="T31" fmla="*/ 83 h 88"/>
                <a:gd name="T32" fmla="*/ 88 w 138"/>
                <a:gd name="T33" fmla="*/ 88 h 88"/>
                <a:gd name="T34" fmla="*/ 79 w 138"/>
                <a:gd name="T35" fmla="*/ 81 h 88"/>
                <a:gd name="T36" fmla="*/ 76 w 138"/>
                <a:gd name="T37" fmla="*/ 64 h 88"/>
                <a:gd name="T38" fmla="*/ 71 w 138"/>
                <a:gd name="T39" fmla="*/ 63 h 88"/>
                <a:gd name="T40" fmla="*/ 71 w 138"/>
                <a:gd name="T41" fmla="*/ 56 h 88"/>
                <a:gd name="T42" fmla="*/ 60 w 138"/>
                <a:gd name="T43" fmla="*/ 51 h 88"/>
                <a:gd name="T44" fmla="*/ 55 w 138"/>
                <a:gd name="T45" fmla="*/ 59 h 88"/>
                <a:gd name="T46" fmla="*/ 55 w 138"/>
                <a:gd name="T47" fmla="*/ 67 h 88"/>
                <a:gd name="T48" fmla="*/ 53 w 138"/>
                <a:gd name="T49" fmla="*/ 70 h 88"/>
                <a:gd name="T50" fmla="*/ 43 w 138"/>
                <a:gd name="T51" fmla="*/ 70 h 88"/>
                <a:gd name="T52" fmla="*/ 40 w 138"/>
                <a:gd name="T53" fmla="*/ 79 h 88"/>
                <a:gd name="T54" fmla="*/ 33 w 138"/>
                <a:gd name="T55" fmla="*/ 75 h 88"/>
                <a:gd name="T56" fmla="*/ 22 w 138"/>
                <a:gd name="T57" fmla="*/ 82 h 88"/>
                <a:gd name="T58" fmla="*/ 16 w 138"/>
                <a:gd name="T59" fmla="*/ 79 h 88"/>
                <a:gd name="T60" fmla="*/ 21 w 138"/>
                <a:gd name="T61" fmla="*/ 58 h 88"/>
                <a:gd name="T62" fmla="*/ 13 w 138"/>
                <a:gd name="T63" fmla="*/ 43 h 88"/>
                <a:gd name="T64" fmla="*/ 0 w 138"/>
                <a:gd name="T65" fmla="*/ 38 h 88"/>
                <a:gd name="T66" fmla="*/ 2 w 138"/>
                <a:gd name="T67" fmla="*/ 29 h 88"/>
                <a:gd name="T68" fmla="*/ 16 w 138"/>
                <a:gd name="T69" fmla="*/ 30 h 88"/>
                <a:gd name="T70" fmla="*/ 21 w 138"/>
                <a:gd name="T71" fmla="*/ 19 h 88"/>
                <a:gd name="T72" fmla="*/ 23 w 138"/>
                <a:gd name="T73" fmla="*/ 5 h 88"/>
                <a:gd name="T74" fmla="*/ 44 w 138"/>
                <a:gd name="T75" fmla="*/ 0 h 88"/>
                <a:gd name="T76" fmla="*/ 43 w 138"/>
                <a:gd name="T77" fmla="*/ 10 h 88"/>
                <a:gd name="T78" fmla="*/ 47 w 138"/>
                <a:gd name="T79" fmla="*/ 16 h 88"/>
                <a:gd name="T80" fmla="*/ 54 w 138"/>
                <a:gd name="T81" fmla="*/ 15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38" h="88">
                  <a:moveTo>
                    <a:pt x="54" y="15"/>
                  </a:moveTo>
                  <a:lnTo>
                    <a:pt x="50" y="22"/>
                  </a:lnTo>
                  <a:lnTo>
                    <a:pt x="30" y="18"/>
                  </a:lnTo>
                  <a:lnTo>
                    <a:pt x="32" y="30"/>
                  </a:lnTo>
                  <a:lnTo>
                    <a:pt x="50" y="29"/>
                  </a:lnTo>
                  <a:lnTo>
                    <a:pt x="73" y="35"/>
                  </a:lnTo>
                  <a:lnTo>
                    <a:pt x="104" y="32"/>
                  </a:lnTo>
                  <a:lnTo>
                    <a:pt x="113" y="51"/>
                  </a:lnTo>
                  <a:lnTo>
                    <a:pt x="119" y="49"/>
                  </a:lnTo>
                  <a:lnTo>
                    <a:pt x="130" y="54"/>
                  </a:lnTo>
                  <a:lnTo>
                    <a:pt x="132" y="62"/>
                  </a:lnTo>
                  <a:lnTo>
                    <a:pt x="138" y="74"/>
                  </a:lnTo>
                  <a:lnTo>
                    <a:pt x="120" y="74"/>
                  </a:lnTo>
                  <a:lnTo>
                    <a:pt x="108" y="72"/>
                  </a:lnTo>
                  <a:lnTo>
                    <a:pt x="99" y="81"/>
                  </a:lnTo>
                  <a:lnTo>
                    <a:pt x="92" y="83"/>
                  </a:lnTo>
                  <a:lnTo>
                    <a:pt x="88" y="88"/>
                  </a:lnTo>
                  <a:lnTo>
                    <a:pt x="79" y="81"/>
                  </a:lnTo>
                  <a:lnTo>
                    <a:pt x="76" y="64"/>
                  </a:lnTo>
                  <a:lnTo>
                    <a:pt x="71" y="63"/>
                  </a:lnTo>
                  <a:lnTo>
                    <a:pt x="71" y="56"/>
                  </a:lnTo>
                  <a:lnTo>
                    <a:pt x="60" y="51"/>
                  </a:lnTo>
                  <a:lnTo>
                    <a:pt x="55" y="59"/>
                  </a:lnTo>
                  <a:lnTo>
                    <a:pt x="55" y="67"/>
                  </a:lnTo>
                  <a:lnTo>
                    <a:pt x="53" y="70"/>
                  </a:lnTo>
                  <a:lnTo>
                    <a:pt x="43" y="70"/>
                  </a:lnTo>
                  <a:lnTo>
                    <a:pt x="40" y="79"/>
                  </a:lnTo>
                  <a:lnTo>
                    <a:pt x="33" y="75"/>
                  </a:lnTo>
                  <a:lnTo>
                    <a:pt x="22" y="82"/>
                  </a:lnTo>
                  <a:lnTo>
                    <a:pt x="16" y="79"/>
                  </a:lnTo>
                  <a:lnTo>
                    <a:pt x="21" y="58"/>
                  </a:lnTo>
                  <a:lnTo>
                    <a:pt x="13" y="43"/>
                  </a:lnTo>
                  <a:lnTo>
                    <a:pt x="0" y="38"/>
                  </a:lnTo>
                  <a:lnTo>
                    <a:pt x="2" y="29"/>
                  </a:lnTo>
                  <a:lnTo>
                    <a:pt x="16" y="30"/>
                  </a:lnTo>
                  <a:lnTo>
                    <a:pt x="21" y="19"/>
                  </a:lnTo>
                  <a:lnTo>
                    <a:pt x="23" y="5"/>
                  </a:lnTo>
                  <a:lnTo>
                    <a:pt x="44" y="0"/>
                  </a:lnTo>
                  <a:lnTo>
                    <a:pt x="43" y="10"/>
                  </a:lnTo>
                  <a:lnTo>
                    <a:pt x="47" y="16"/>
                  </a:lnTo>
                  <a:lnTo>
                    <a:pt x="54" y="1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182" name="Freeform 181"/>
            <p:cNvSpPr>
              <a:spLocks/>
            </p:cNvSpPr>
            <p:nvPr/>
          </p:nvSpPr>
          <p:spPr bwMode="auto">
            <a:xfrm>
              <a:off x="6383671" y="2871160"/>
              <a:ext cx="428164" cy="239203"/>
            </a:xfrm>
            <a:custGeom>
              <a:avLst/>
              <a:gdLst>
                <a:gd name="T0" fmla="*/ 176 w 259"/>
                <a:gd name="T1" fmla="*/ 146 h 154"/>
                <a:gd name="T2" fmla="*/ 170 w 259"/>
                <a:gd name="T3" fmla="*/ 129 h 154"/>
                <a:gd name="T4" fmla="*/ 157 w 259"/>
                <a:gd name="T5" fmla="*/ 128 h 154"/>
                <a:gd name="T6" fmla="*/ 134 w 259"/>
                <a:gd name="T7" fmla="*/ 110 h 154"/>
                <a:gd name="T8" fmla="*/ 120 w 259"/>
                <a:gd name="T9" fmla="*/ 107 h 154"/>
                <a:gd name="T10" fmla="*/ 99 w 259"/>
                <a:gd name="T11" fmla="*/ 97 h 154"/>
                <a:gd name="T12" fmla="*/ 86 w 259"/>
                <a:gd name="T13" fmla="*/ 95 h 154"/>
                <a:gd name="T14" fmla="*/ 79 w 259"/>
                <a:gd name="T15" fmla="*/ 99 h 154"/>
                <a:gd name="T16" fmla="*/ 68 w 259"/>
                <a:gd name="T17" fmla="*/ 98 h 154"/>
                <a:gd name="T18" fmla="*/ 58 w 259"/>
                <a:gd name="T19" fmla="*/ 110 h 154"/>
                <a:gd name="T20" fmla="*/ 44 w 259"/>
                <a:gd name="T21" fmla="*/ 114 h 154"/>
                <a:gd name="T22" fmla="*/ 38 w 259"/>
                <a:gd name="T23" fmla="*/ 100 h 154"/>
                <a:gd name="T24" fmla="*/ 36 w 259"/>
                <a:gd name="T25" fmla="*/ 78 h 154"/>
                <a:gd name="T26" fmla="*/ 21 w 259"/>
                <a:gd name="T27" fmla="*/ 71 h 154"/>
                <a:gd name="T28" fmla="*/ 23 w 259"/>
                <a:gd name="T29" fmla="*/ 57 h 154"/>
                <a:gd name="T30" fmla="*/ 11 w 259"/>
                <a:gd name="T31" fmla="*/ 56 h 154"/>
                <a:gd name="T32" fmla="*/ 11 w 259"/>
                <a:gd name="T33" fmla="*/ 38 h 154"/>
                <a:gd name="T34" fmla="*/ 28 w 259"/>
                <a:gd name="T35" fmla="*/ 43 h 154"/>
                <a:gd name="T36" fmla="*/ 41 w 259"/>
                <a:gd name="T37" fmla="*/ 37 h 154"/>
                <a:gd name="T38" fmla="*/ 27 w 259"/>
                <a:gd name="T39" fmla="*/ 25 h 154"/>
                <a:gd name="T40" fmla="*/ 19 w 259"/>
                <a:gd name="T41" fmla="*/ 13 h 154"/>
                <a:gd name="T42" fmla="*/ 7 w 259"/>
                <a:gd name="T43" fmla="*/ 18 h 154"/>
                <a:gd name="T44" fmla="*/ 8 w 259"/>
                <a:gd name="T45" fmla="*/ 33 h 154"/>
                <a:gd name="T46" fmla="*/ 0 w 259"/>
                <a:gd name="T47" fmla="*/ 20 h 154"/>
                <a:gd name="T48" fmla="*/ 6 w 259"/>
                <a:gd name="T49" fmla="*/ 13 h 154"/>
                <a:gd name="T50" fmla="*/ 24 w 259"/>
                <a:gd name="T51" fmla="*/ 9 h 154"/>
                <a:gd name="T52" fmla="*/ 37 w 259"/>
                <a:gd name="T53" fmla="*/ 14 h 154"/>
                <a:gd name="T54" fmla="*/ 52 w 259"/>
                <a:gd name="T55" fmla="*/ 30 h 154"/>
                <a:gd name="T56" fmla="*/ 61 w 259"/>
                <a:gd name="T57" fmla="*/ 29 h 154"/>
                <a:gd name="T58" fmla="*/ 80 w 259"/>
                <a:gd name="T59" fmla="*/ 29 h 154"/>
                <a:gd name="T60" fmla="*/ 74 w 259"/>
                <a:gd name="T61" fmla="*/ 19 h 154"/>
                <a:gd name="T62" fmla="*/ 87 w 259"/>
                <a:gd name="T63" fmla="*/ 12 h 154"/>
                <a:gd name="T64" fmla="*/ 98 w 259"/>
                <a:gd name="T65" fmla="*/ 0 h 154"/>
                <a:gd name="T66" fmla="*/ 123 w 259"/>
                <a:gd name="T67" fmla="*/ 11 h 154"/>
                <a:gd name="T68" fmla="*/ 129 w 259"/>
                <a:gd name="T69" fmla="*/ 27 h 154"/>
                <a:gd name="T70" fmla="*/ 137 w 259"/>
                <a:gd name="T71" fmla="*/ 31 h 154"/>
                <a:gd name="T72" fmla="*/ 155 w 259"/>
                <a:gd name="T73" fmla="*/ 30 h 154"/>
                <a:gd name="T74" fmla="*/ 161 w 259"/>
                <a:gd name="T75" fmla="*/ 34 h 154"/>
                <a:gd name="T76" fmla="*/ 175 w 259"/>
                <a:gd name="T77" fmla="*/ 55 h 154"/>
                <a:gd name="T78" fmla="*/ 198 w 259"/>
                <a:gd name="T79" fmla="*/ 69 h 154"/>
                <a:gd name="T80" fmla="*/ 211 w 259"/>
                <a:gd name="T81" fmla="*/ 79 h 154"/>
                <a:gd name="T82" fmla="*/ 231 w 259"/>
                <a:gd name="T83" fmla="*/ 89 h 154"/>
                <a:gd name="T84" fmla="*/ 256 w 259"/>
                <a:gd name="T85" fmla="*/ 98 h 154"/>
                <a:gd name="T86" fmla="*/ 259 w 259"/>
                <a:gd name="T87" fmla="*/ 111 h 154"/>
                <a:gd name="T88" fmla="*/ 254 w 259"/>
                <a:gd name="T89" fmla="*/ 110 h 154"/>
                <a:gd name="T90" fmla="*/ 244 w 259"/>
                <a:gd name="T91" fmla="*/ 105 h 154"/>
                <a:gd name="T92" fmla="*/ 243 w 259"/>
                <a:gd name="T93" fmla="*/ 112 h 154"/>
                <a:gd name="T94" fmla="*/ 230 w 259"/>
                <a:gd name="T95" fmla="*/ 116 h 154"/>
                <a:gd name="T96" fmla="*/ 230 w 259"/>
                <a:gd name="T97" fmla="*/ 133 h 154"/>
                <a:gd name="T98" fmla="*/ 222 w 259"/>
                <a:gd name="T99" fmla="*/ 139 h 154"/>
                <a:gd name="T100" fmla="*/ 209 w 259"/>
                <a:gd name="T101" fmla="*/ 142 h 154"/>
                <a:gd name="T102" fmla="*/ 207 w 259"/>
                <a:gd name="T103" fmla="*/ 151 h 154"/>
                <a:gd name="T104" fmla="*/ 195 w 259"/>
                <a:gd name="T105" fmla="*/ 154 h 154"/>
                <a:gd name="T106" fmla="*/ 176 w 259"/>
                <a:gd name="T107" fmla="*/ 146 h 1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59" h="154">
                  <a:moveTo>
                    <a:pt x="176" y="146"/>
                  </a:moveTo>
                  <a:lnTo>
                    <a:pt x="170" y="129"/>
                  </a:lnTo>
                  <a:lnTo>
                    <a:pt x="157" y="128"/>
                  </a:lnTo>
                  <a:lnTo>
                    <a:pt x="134" y="110"/>
                  </a:lnTo>
                  <a:lnTo>
                    <a:pt x="120" y="107"/>
                  </a:lnTo>
                  <a:lnTo>
                    <a:pt x="99" y="97"/>
                  </a:lnTo>
                  <a:lnTo>
                    <a:pt x="86" y="95"/>
                  </a:lnTo>
                  <a:lnTo>
                    <a:pt x="79" y="99"/>
                  </a:lnTo>
                  <a:lnTo>
                    <a:pt x="68" y="98"/>
                  </a:lnTo>
                  <a:lnTo>
                    <a:pt x="58" y="110"/>
                  </a:lnTo>
                  <a:lnTo>
                    <a:pt x="44" y="114"/>
                  </a:lnTo>
                  <a:lnTo>
                    <a:pt x="38" y="100"/>
                  </a:lnTo>
                  <a:lnTo>
                    <a:pt x="36" y="78"/>
                  </a:lnTo>
                  <a:lnTo>
                    <a:pt x="21" y="71"/>
                  </a:lnTo>
                  <a:lnTo>
                    <a:pt x="23" y="57"/>
                  </a:lnTo>
                  <a:lnTo>
                    <a:pt x="11" y="56"/>
                  </a:lnTo>
                  <a:lnTo>
                    <a:pt x="11" y="38"/>
                  </a:lnTo>
                  <a:lnTo>
                    <a:pt x="28" y="43"/>
                  </a:lnTo>
                  <a:lnTo>
                    <a:pt x="41" y="37"/>
                  </a:lnTo>
                  <a:lnTo>
                    <a:pt x="27" y="25"/>
                  </a:lnTo>
                  <a:lnTo>
                    <a:pt x="19" y="13"/>
                  </a:lnTo>
                  <a:lnTo>
                    <a:pt x="7" y="18"/>
                  </a:lnTo>
                  <a:lnTo>
                    <a:pt x="8" y="33"/>
                  </a:lnTo>
                  <a:lnTo>
                    <a:pt x="0" y="20"/>
                  </a:lnTo>
                  <a:lnTo>
                    <a:pt x="6" y="13"/>
                  </a:lnTo>
                  <a:lnTo>
                    <a:pt x="24" y="9"/>
                  </a:lnTo>
                  <a:lnTo>
                    <a:pt x="37" y="14"/>
                  </a:lnTo>
                  <a:lnTo>
                    <a:pt x="52" y="30"/>
                  </a:lnTo>
                  <a:lnTo>
                    <a:pt x="61" y="29"/>
                  </a:lnTo>
                  <a:lnTo>
                    <a:pt x="80" y="29"/>
                  </a:lnTo>
                  <a:lnTo>
                    <a:pt x="74" y="19"/>
                  </a:lnTo>
                  <a:lnTo>
                    <a:pt x="87" y="12"/>
                  </a:lnTo>
                  <a:lnTo>
                    <a:pt x="98" y="0"/>
                  </a:lnTo>
                  <a:lnTo>
                    <a:pt x="123" y="11"/>
                  </a:lnTo>
                  <a:lnTo>
                    <a:pt x="129" y="27"/>
                  </a:lnTo>
                  <a:lnTo>
                    <a:pt x="137" y="31"/>
                  </a:lnTo>
                  <a:lnTo>
                    <a:pt x="155" y="30"/>
                  </a:lnTo>
                  <a:lnTo>
                    <a:pt x="161" y="34"/>
                  </a:lnTo>
                  <a:lnTo>
                    <a:pt x="175" y="55"/>
                  </a:lnTo>
                  <a:lnTo>
                    <a:pt x="198" y="69"/>
                  </a:lnTo>
                  <a:lnTo>
                    <a:pt x="211" y="79"/>
                  </a:lnTo>
                  <a:lnTo>
                    <a:pt x="231" y="89"/>
                  </a:lnTo>
                  <a:lnTo>
                    <a:pt x="256" y="98"/>
                  </a:lnTo>
                  <a:lnTo>
                    <a:pt x="259" y="111"/>
                  </a:lnTo>
                  <a:lnTo>
                    <a:pt x="254" y="110"/>
                  </a:lnTo>
                  <a:lnTo>
                    <a:pt x="244" y="105"/>
                  </a:lnTo>
                  <a:lnTo>
                    <a:pt x="243" y="112"/>
                  </a:lnTo>
                  <a:lnTo>
                    <a:pt x="230" y="116"/>
                  </a:lnTo>
                  <a:lnTo>
                    <a:pt x="230" y="133"/>
                  </a:lnTo>
                  <a:lnTo>
                    <a:pt x="222" y="139"/>
                  </a:lnTo>
                  <a:lnTo>
                    <a:pt x="209" y="142"/>
                  </a:lnTo>
                  <a:lnTo>
                    <a:pt x="207" y="151"/>
                  </a:lnTo>
                  <a:lnTo>
                    <a:pt x="195" y="154"/>
                  </a:lnTo>
                  <a:lnTo>
                    <a:pt x="176" y="146"/>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183" name="Freeform 182"/>
            <p:cNvSpPr>
              <a:spLocks/>
            </p:cNvSpPr>
            <p:nvPr/>
          </p:nvSpPr>
          <p:spPr bwMode="auto">
            <a:xfrm>
              <a:off x="8711296" y="4514510"/>
              <a:ext cx="72738" cy="35725"/>
            </a:xfrm>
            <a:custGeom>
              <a:avLst/>
              <a:gdLst>
                <a:gd name="T0" fmla="*/ 0 w 44"/>
                <a:gd name="T1" fmla="*/ 13 h 23"/>
                <a:gd name="T2" fmla="*/ 2 w 44"/>
                <a:gd name="T3" fmla="*/ 8 h 23"/>
                <a:gd name="T4" fmla="*/ 19 w 44"/>
                <a:gd name="T5" fmla="*/ 4 h 23"/>
                <a:gd name="T6" fmla="*/ 32 w 44"/>
                <a:gd name="T7" fmla="*/ 3 h 23"/>
                <a:gd name="T8" fmla="*/ 37 w 44"/>
                <a:gd name="T9" fmla="*/ 0 h 23"/>
                <a:gd name="T10" fmla="*/ 44 w 44"/>
                <a:gd name="T11" fmla="*/ 3 h 23"/>
                <a:gd name="T12" fmla="*/ 37 w 44"/>
                <a:gd name="T13" fmla="*/ 9 h 23"/>
                <a:gd name="T14" fmla="*/ 17 w 44"/>
                <a:gd name="T15" fmla="*/ 18 h 23"/>
                <a:gd name="T16" fmla="*/ 1 w 44"/>
                <a:gd name="T17" fmla="*/ 23 h 23"/>
                <a:gd name="T18" fmla="*/ 1 w 44"/>
                <a:gd name="T19" fmla="*/ 17 h 23"/>
                <a:gd name="T20" fmla="*/ 0 w 44"/>
                <a:gd name="T21" fmla="*/ 13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4" h="23">
                  <a:moveTo>
                    <a:pt x="0" y="13"/>
                  </a:moveTo>
                  <a:lnTo>
                    <a:pt x="2" y="8"/>
                  </a:lnTo>
                  <a:lnTo>
                    <a:pt x="19" y="4"/>
                  </a:lnTo>
                  <a:lnTo>
                    <a:pt x="32" y="3"/>
                  </a:lnTo>
                  <a:lnTo>
                    <a:pt x="37" y="0"/>
                  </a:lnTo>
                  <a:lnTo>
                    <a:pt x="44" y="3"/>
                  </a:lnTo>
                  <a:lnTo>
                    <a:pt x="37" y="9"/>
                  </a:lnTo>
                  <a:lnTo>
                    <a:pt x="17" y="18"/>
                  </a:lnTo>
                  <a:lnTo>
                    <a:pt x="1" y="23"/>
                  </a:lnTo>
                  <a:lnTo>
                    <a:pt x="1" y="17"/>
                  </a:lnTo>
                  <a:lnTo>
                    <a:pt x="0" y="13"/>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184" name="Freeform 183"/>
            <p:cNvSpPr>
              <a:spLocks/>
            </p:cNvSpPr>
            <p:nvPr/>
          </p:nvSpPr>
          <p:spPr bwMode="auto">
            <a:xfrm>
              <a:off x="8486470" y="3431886"/>
              <a:ext cx="41329" cy="107175"/>
            </a:xfrm>
            <a:custGeom>
              <a:avLst/>
              <a:gdLst>
                <a:gd name="T0" fmla="*/ 25 w 25"/>
                <a:gd name="T1" fmla="*/ 19 h 69"/>
                <a:gd name="T2" fmla="*/ 22 w 25"/>
                <a:gd name="T3" fmla="*/ 52 h 69"/>
                <a:gd name="T4" fmla="*/ 19 w 25"/>
                <a:gd name="T5" fmla="*/ 69 h 69"/>
                <a:gd name="T6" fmla="*/ 5 w 25"/>
                <a:gd name="T7" fmla="*/ 51 h 69"/>
                <a:gd name="T8" fmla="*/ 0 w 25"/>
                <a:gd name="T9" fmla="*/ 36 h 69"/>
                <a:gd name="T10" fmla="*/ 5 w 25"/>
                <a:gd name="T11" fmla="*/ 16 h 69"/>
                <a:gd name="T12" fmla="*/ 15 w 25"/>
                <a:gd name="T13" fmla="*/ 0 h 69"/>
                <a:gd name="T14" fmla="*/ 25 w 25"/>
                <a:gd name="T15" fmla="*/ 6 h 69"/>
                <a:gd name="T16" fmla="*/ 25 w 25"/>
                <a:gd name="T17" fmla="*/ 19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 h="69">
                  <a:moveTo>
                    <a:pt x="25" y="19"/>
                  </a:moveTo>
                  <a:lnTo>
                    <a:pt x="22" y="52"/>
                  </a:lnTo>
                  <a:lnTo>
                    <a:pt x="19" y="69"/>
                  </a:lnTo>
                  <a:lnTo>
                    <a:pt x="5" y="51"/>
                  </a:lnTo>
                  <a:lnTo>
                    <a:pt x="0" y="36"/>
                  </a:lnTo>
                  <a:lnTo>
                    <a:pt x="5" y="16"/>
                  </a:lnTo>
                  <a:lnTo>
                    <a:pt x="15" y="0"/>
                  </a:lnTo>
                  <a:lnTo>
                    <a:pt x="25" y="6"/>
                  </a:lnTo>
                  <a:lnTo>
                    <a:pt x="25" y="1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185" name="Freeform 211"/>
            <p:cNvSpPr>
              <a:spLocks/>
            </p:cNvSpPr>
            <p:nvPr/>
          </p:nvSpPr>
          <p:spPr bwMode="auto">
            <a:xfrm>
              <a:off x="6451450" y="2781071"/>
              <a:ext cx="512475" cy="268715"/>
            </a:xfrm>
            <a:custGeom>
              <a:avLst/>
              <a:gdLst>
                <a:gd name="T0" fmla="*/ 218 w 310"/>
                <a:gd name="T1" fmla="*/ 169 h 173"/>
                <a:gd name="T2" fmla="*/ 215 w 310"/>
                <a:gd name="T3" fmla="*/ 156 h 173"/>
                <a:gd name="T4" fmla="*/ 190 w 310"/>
                <a:gd name="T5" fmla="*/ 147 h 173"/>
                <a:gd name="T6" fmla="*/ 170 w 310"/>
                <a:gd name="T7" fmla="*/ 137 h 173"/>
                <a:gd name="T8" fmla="*/ 157 w 310"/>
                <a:gd name="T9" fmla="*/ 127 h 173"/>
                <a:gd name="T10" fmla="*/ 134 w 310"/>
                <a:gd name="T11" fmla="*/ 113 h 173"/>
                <a:gd name="T12" fmla="*/ 120 w 310"/>
                <a:gd name="T13" fmla="*/ 92 h 173"/>
                <a:gd name="T14" fmla="*/ 114 w 310"/>
                <a:gd name="T15" fmla="*/ 88 h 173"/>
                <a:gd name="T16" fmla="*/ 96 w 310"/>
                <a:gd name="T17" fmla="*/ 89 h 173"/>
                <a:gd name="T18" fmla="*/ 88 w 310"/>
                <a:gd name="T19" fmla="*/ 85 h 173"/>
                <a:gd name="T20" fmla="*/ 82 w 310"/>
                <a:gd name="T21" fmla="*/ 69 h 173"/>
                <a:gd name="T22" fmla="*/ 57 w 310"/>
                <a:gd name="T23" fmla="*/ 58 h 173"/>
                <a:gd name="T24" fmla="*/ 46 w 310"/>
                <a:gd name="T25" fmla="*/ 70 h 173"/>
                <a:gd name="T26" fmla="*/ 33 w 310"/>
                <a:gd name="T27" fmla="*/ 77 h 173"/>
                <a:gd name="T28" fmla="*/ 39 w 310"/>
                <a:gd name="T29" fmla="*/ 87 h 173"/>
                <a:gd name="T30" fmla="*/ 20 w 310"/>
                <a:gd name="T31" fmla="*/ 87 h 173"/>
                <a:gd name="T32" fmla="*/ 0 w 310"/>
                <a:gd name="T33" fmla="*/ 12 h 173"/>
                <a:gd name="T34" fmla="*/ 39 w 310"/>
                <a:gd name="T35" fmla="*/ 0 h 173"/>
                <a:gd name="T36" fmla="*/ 43 w 310"/>
                <a:gd name="T37" fmla="*/ 2 h 173"/>
                <a:gd name="T38" fmla="*/ 73 w 310"/>
                <a:gd name="T39" fmla="*/ 16 h 173"/>
                <a:gd name="T40" fmla="*/ 88 w 310"/>
                <a:gd name="T41" fmla="*/ 24 h 173"/>
                <a:gd name="T42" fmla="*/ 109 w 310"/>
                <a:gd name="T43" fmla="*/ 42 h 173"/>
                <a:gd name="T44" fmla="*/ 128 w 310"/>
                <a:gd name="T45" fmla="*/ 39 h 173"/>
                <a:gd name="T46" fmla="*/ 156 w 310"/>
                <a:gd name="T47" fmla="*/ 38 h 173"/>
                <a:gd name="T48" fmla="*/ 180 w 310"/>
                <a:gd name="T49" fmla="*/ 53 h 173"/>
                <a:gd name="T50" fmla="*/ 185 w 310"/>
                <a:gd name="T51" fmla="*/ 73 h 173"/>
                <a:gd name="T52" fmla="*/ 193 w 310"/>
                <a:gd name="T53" fmla="*/ 74 h 173"/>
                <a:gd name="T54" fmla="*/ 201 w 310"/>
                <a:gd name="T55" fmla="*/ 90 h 173"/>
                <a:gd name="T56" fmla="*/ 223 w 310"/>
                <a:gd name="T57" fmla="*/ 91 h 173"/>
                <a:gd name="T58" fmla="*/ 230 w 310"/>
                <a:gd name="T59" fmla="*/ 101 h 173"/>
                <a:gd name="T60" fmla="*/ 236 w 310"/>
                <a:gd name="T61" fmla="*/ 101 h 173"/>
                <a:gd name="T62" fmla="*/ 240 w 310"/>
                <a:gd name="T63" fmla="*/ 86 h 173"/>
                <a:gd name="T64" fmla="*/ 257 w 310"/>
                <a:gd name="T65" fmla="*/ 72 h 173"/>
                <a:gd name="T66" fmla="*/ 266 w 310"/>
                <a:gd name="T67" fmla="*/ 68 h 173"/>
                <a:gd name="T68" fmla="*/ 271 w 310"/>
                <a:gd name="T69" fmla="*/ 70 h 173"/>
                <a:gd name="T70" fmla="*/ 261 w 310"/>
                <a:gd name="T71" fmla="*/ 83 h 173"/>
                <a:gd name="T72" fmla="*/ 276 w 310"/>
                <a:gd name="T73" fmla="*/ 91 h 173"/>
                <a:gd name="T74" fmla="*/ 286 w 310"/>
                <a:gd name="T75" fmla="*/ 86 h 173"/>
                <a:gd name="T76" fmla="*/ 310 w 310"/>
                <a:gd name="T77" fmla="*/ 96 h 173"/>
                <a:gd name="T78" fmla="*/ 292 w 310"/>
                <a:gd name="T79" fmla="*/ 111 h 173"/>
                <a:gd name="T80" fmla="*/ 279 w 310"/>
                <a:gd name="T81" fmla="*/ 109 h 173"/>
                <a:gd name="T82" fmla="*/ 272 w 310"/>
                <a:gd name="T83" fmla="*/ 110 h 173"/>
                <a:gd name="T84" fmla="*/ 268 w 310"/>
                <a:gd name="T85" fmla="*/ 104 h 173"/>
                <a:gd name="T86" fmla="*/ 269 w 310"/>
                <a:gd name="T87" fmla="*/ 94 h 173"/>
                <a:gd name="T88" fmla="*/ 248 w 310"/>
                <a:gd name="T89" fmla="*/ 99 h 173"/>
                <a:gd name="T90" fmla="*/ 246 w 310"/>
                <a:gd name="T91" fmla="*/ 113 h 173"/>
                <a:gd name="T92" fmla="*/ 241 w 310"/>
                <a:gd name="T93" fmla="*/ 124 h 173"/>
                <a:gd name="T94" fmla="*/ 227 w 310"/>
                <a:gd name="T95" fmla="*/ 123 h 173"/>
                <a:gd name="T96" fmla="*/ 225 w 310"/>
                <a:gd name="T97" fmla="*/ 132 h 173"/>
                <a:gd name="T98" fmla="*/ 238 w 310"/>
                <a:gd name="T99" fmla="*/ 137 h 173"/>
                <a:gd name="T100" fmla="*/ 246 w 310"/>
                <a:gd name="T101" fmla="*/ 152 h 173"/>
                <a:gd name="T102" fmla="*/ 241 w 310"/>
                <a:gd name="T103" fmla="*/ 173 h 173"/>
                <a:gd name="T104" fmla="*/ 228 w 310"/>
                <a:gd name="T105" fmla="*/ 169 h 173"/>
                <a:gd name="T106" fmla="*/ 218 w 310"/>
                <a:gd name="T107" fmla="*/ 169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10" h="173">
                  <a:moveTo>
                    <a:pt x="218" y="169"/>
                  </a:moveTo>
                  <a:lnTo>
                    <a:pt x="215" y="156"/>
                  </a:lnTo>
                  <a:lnTo>
                    <a:pt x="190" y="147"/>
                  </a:lnTo>
                  <a:lnTo>
                    <a:pt x="170" y="137"/>
                  </a:lnTo>
                  <a:lnTo>
                    <a:pt x="157" y="127"/>
                  </a:lnTo>
                  <a:lnTo>
                    <a:pt x="134" y="113"/>
                  </a:lnTo>
                  <a:lnTo>
                    <a:pt x="120" y="92"/>
                  </a:lnTo>
                  <a:lnTo>
                    <a:pt x="114" y="88"/>
                  </a:lnTo>
                  <a:lnTo>
                    <a:pt x="96" y="89"/>
                  </a:lnTo>
                  <a:lnTo>
                    <a:pt x="88" y="85"/>
                  </a:lnTo>
                  <a:lnTo>
                    <a:pt x="82" y="69"/>
                  </a:lnTo>
                  <a:lnTo>
                    <a:pt x="57" y="58"/>
                  </a:lnTo>
                  <a:lnTo>
                    <a:pt x="46" y="70"/>
                  </a:lnTo>
                  <a:lnTo>
                    <a:pt x="33" y="77"/>
                  </a:lnTo>
                  <a:lnTo>
                    <a:pt x="39" y="87"/>
                  </a:lnTo>
                  <a:lnTo>
                    <a:pt x="20" y="87"/>
                  </a:lnTo>
                  <a:lnTo>
                    <a:pt x="0" y="12"/>
                  </a:lnTo>
                  <a:lnTo>
                    <a:pt x="39" y="0"/>
                  </a:lnTo>
                  <a:lnTo>
                    <a:pt x="43" y="2"/>
                  </a:lnTo>
                  <a:lnTo>
                    <a:pt x="73" y="16"/>
                  </a:lnTo>
                  <a:lnTo>
                    <a:pt x="88" y="24"/>
                  </a:lnTo>
                  <a:lnTo>
                    <a:pt x="109" y="42"/>
                  </a:lnTo>
                  <a:lnTo>
                    <a:pt x="128" y="39"/>
                  </a:lnTo>
                  <a:lnTo>
                    <a:pt x="156" y="38"/>
                  </a:lnTo>
                  <a:lnTo>
                    <a:pt x="180" y="53"/>
                  </a:lnTo>
                  <a:lnTo>
                    <a:pt x="185" y="73"/>
                  </a:lnTo>
                  <a:lnTo>
                    <a:pt x="193" y="74"/>
                  </a:lnTo>
                  <a:lnTo>
                    <a:pt x="201" y="90"/>
                  </a:lnTo>
                  <a:lnTo>
                    <a:pt x="223" y="91"/>
                  </a:lnTo>
                  <a:lnTo>
                    <a:pt x="230" y="101"/>
                  </a:lnTo>
                  <a:lnTo>
                    <a:pt x="236" y="101"/>
                  </a:lnTo>
                  <a:lnTo>
                    <a:pt x="240" y="86"/>
                  </a:lnTo>
                  <a:lnTo>
                    <a:pt x="257" y="72"/>
                  </a:lnTo>
                  <a:lnTo>
                    <a:pt x="266" y="68"/>
                  </a:lnTo>
                  <a:lnTo>
                    <a:pt x="271" y="70"/>
                  </a:lnTo>
                  <a:lnTo>
                    <a:pt x="261" y="83"/>
                  </a:lnTo>
                  <a:lnTo>
                    <a:pt x="276" y="91"/>
                  </a:lnTo>
                  <a:lnTo>
                    <a:pt x="286" y="86"/>
                  </a:lnTo>
                  <a:lnTo>
                    <a:pt x="310" y="96"/>
                  </a:lnTo>
                  <a:lnTo>
                    <a:pt x="292" y="111"/>
                  </a:lnTo>
                  <a:lnTo>
                    <a:pt x="279" y="109"/>
                  </a:lnTo>
                  <a:lnTo>
                    <a:pt x="272" y="110"/>
                  </a:lnTo>
                  <a:lnTo>
                    <a:pt x="268" y="104"/>
                  </a:lnTo>
                  <a:lnTo>
                    <a:pt x="269" y="94"/>
                  </a:lnTo>
                  <a:lnTo>
                    <a:pt x="248" y="99"/>
                  </a:lnTo>
                  <a:lnTo>
                    <a:pt x="246" y="113"/>
                  </a:lnTo>
                  <a:lnTo>
                    <a:pt x="241" y="124"/>
                  </a:lnTo>
                  <a:lnTo>
                    <a:pt x="227" y="123"/>
                  </a:lnTo>
                  <a:lnTo>
                    <a:pt x="225" y="132"/>
                  </a:lnTo>
                  <a:lnTo>
                    <a:pt x="238" y="137"/>
                  </a:lnTo>
                  <a:lnTo>
                    <a:pt x="246" y="152"/>
                  </a:lnTo>
                  <a:lnTo>
                    <a:pt x="241" y="173"/>
                  </a:lnTo>
                  <a:lnTo>
                    <a:pt x="228" y="169"/>
                  </a:lnTo>
                  <a:lnTo>
                    <a:pt x="218" y="16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186" name="Freeform 213"/>
            <p:cNvSpPr>
              <a:spLocks/>
            </p:cNvSpPr>
            <p:nvPr/>
          </p:nvSpPr>
          <p:spPr bwMode="auto">
            <a:xfrm>
              <a:off x="7962423" y="3494017"/>
              <a:ext cx="262850" cy="476851"/>
            </a:xfrm>
            <a:custGeom>
              <a:avLst/>
              <a:gdLst>
                <a:gd name="T0" fmla="*/ 109 w 159"/>
                <a:gd name="T1" fmla="*/ 38 h 307"/>
                <a:gd name="T2" fmla="*/ 88 w 159"/>
                <a:gd name="T3" fmla="*/ 55 h 307"/>
                <a:gd name="T4" fmla="*/ 77 w 159"/>
                <a:gd name="T5" fmla="*/ 75 h 307"/>
                <a:gd name="T6" fmla="*/ 75 w 159"/>
                <a:gd name="T7" fmla="*/ 90 h 307"/>
                <a:gd name="T8" fmla="*/ 92 w 159"/>
                <a:gd name="T9" fmla="*/ 111 h 307"/>
                <a:gd name="T10" fmla="*/ 113 w 159"/>
                <a:gd name="T11" fmla="*/ 139 h 307"/>
                <a:gd name="T12" fmla="*/ 131 w 159"/>
                <a:gd name="T13" fmla="*/ 151 h 307"/>
                <a:gd name="T14" fmla="*/ 145 w 159"/>
                <a:gd name="T15" fmla="*/ 168 h 307"/>
                <a:gd name="T16" fmla="*/ 158 w 159"/>
                <a:gd name="T17" fmla="*/ 206 h 307"/>
                <a:gd name="T18" fmla="*/ 159 w 159"/>
                <a:gd name="T19" fmla="*/ 243 h 307"/>
                <a:gd name="T20" fmla="*/ 145 w 159"/>
                <a:gd name="T21" fmla="*/ 257 h 307"/>
                <a:gd name="T22" fmla="*/ 125 w 159"/>
                <a:gd name="T23" fmla="*/ 270 h 307"/>
                <a:gd name="T24" fmla="*/ 112 w 159"/>
                <a:gd name="T25" fmla="*/ 287 h 307"/>
                <a:gd name="T26" fmla="*/ 90 w 159"/>
                <a:gd name="T27" fmla="*/ 307 h 307"/>
                <a:gd name="T28" fmla="*/ 83 w 159"/>
                <a:gd name="T29" fmla="*/ 294 h 307"/>
                <a:gd name="T30" fmla="*/ 87 w 159"/>
                <a:gd name="T31" fmla="*/ 279 h 307"/>
                <a:gd name="T32" fmla="*/ 72 w 159"/>
                <a:gd name="T33" fmla="*/ 268 h 307"/>
                <a:gd name="T34" fmla="*/ 88 w 159"/>
                <a:gd name="T35" fmla="*/ 259 h 307"/>
                <a:gd name="T36" fmla="*/ 107 w 159"/>
                <a:gd name="T37" fmla="*/ 258 h 307"/>
                <a:gd name="T38" fmla="*/ 98 w 159"/>
                <a:gd name="T39" fmla="*/ 245 h 307"/>
                <a:gd name="T40" fmla="*/ 127 w 159"/>
                <a:gd name="T41" fmla="*/ 229 h 307"/>
                <a:gd name="T42" fmla="*/ 126 w 159"/>
                <a:gd name="T43" fmla="*/ 204 h 307"/>
                <a:gd name="T44" fmla="*/ 120 w 159"/>
                <a:gd name="T45" fmla="*/ 190 h 307"/>
                <a:gd name="T46" fmla="*/ 121 w 159"/>
                <a:gd name="T47" fmla="*/ 170 h 307"/>
                <a:gd name="T48" fmla="*/ 115 w 159"/>
                <a:gd name="T49" fmla="*/ 155 h 307"/>
                <a:gd name="T50" fmla="*/ 99 w 159"/>
                <a:gd name="T51" fmla="*/ 141 h 307"/>
                <a:gd name="T52" fmla="*/ 85 w 159"/>
                <a:gd name="T53" fmla="*/ 122 h 307"/>
                <a:gd name="T54" fmla="*/ 66 w 159"/>
                <a:gd name="T55" fmla="*/ 98 h 307"/>
                <a:gd name="T56" fmla="*/ 42 w 159"/>
                <a:gd name="T57" fmla="*/ 85 h 307"/>
                <a:gd name="T58" fmla="*/ 46 w 159"/>
                <a:gd name="T59" fmla="*/ 78 h 307"/>
                <a:gd name="T60" fmla="*/ 57 w 159"/>
                <a:gd name="T61" fmla="*/ 72 h 307"/>
                <a:gd name="T62" fmla="*/ 47 w 159"/>
                <a:gd name="T63" fmla="*/ 54 h 307"/>
                <a:gd name="T64" fmla="*/ 25 w 159"/>
                <a:gd name="T65" fmla="*/ 54 h 307"/>
                <a:gd name="T66" fmla="*/ 13 w 159"/>
                <a:gd name="T67" fmla="*/ 35 h 307"/>
                <a:gd name="T68" fmla="*/ 0 w 159"/>
                <a:gd name="T69" fmla="*/ 19 h 307"/>
                <a:gd name="T70" fmla="*/ 8 w 159"/>
                <a:gd name="T71" fmla="*/ 14 h 307"/>
                <a:gd name="T72" fmla="*/ 23 w 159"/>
                <a:gd name="T73" fmla="*/ 14 h 307"/>
                <a:gd name="T74" fmla="*/ 39 w 159"/>
                <a:gd name="T75" fmla="*/ 11 h 307"/>
                <a:gd name="T76" fmla="*/ 53 w 159"/>
                <a:gd name="T77" fmla="*/ 0 h 307"/>
                <a:gd name="T78" fmla="*/ 63 w 159"/>
                <a:gd name="T79" fmla="*/ 8 h 307"/>
                <a:gd name="T80" fmla="*/ 80 w 159"/>
                <a:gd name="T81" fmla="*/ 12 h 307"/>
                <a:gd name="T82" fmla="*/ 79 w 159"/>
                <a:gd name="T83" fmla="*/ 24 h 307"/>
                <a:gd name="T84" fmla="*/ 90 w 159"/>
                <a:gd name="T85" fmla="*/ 32 h 307"/>
                <a:gd name="T86" fmla="*/ 109 w 159"/>
                <a:gd name="T87" fmla="*/ 38 h 3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59" h="307">
                  <a:moveTo>
                    <a:pt x="109" y="38"/>
                  </a:moveTo>
                  <a:lnTo>
                    <a:pt x="88" y="55"/>
                  </a:lnTo>
                  <a:lnTo>
                    <a:pt x="77" y="75"/>
                  </a:lnTo>
                  <a:lnTo>
                    <a:pt x="75" y="90"/>
                  </a:lnTo>
                  <a:lnTo>
                    <a:pt x="92" y="111"/>
                  </a:lnTo>
                  <a:lnTo>
                    <a:pt x="113" y="139"/>
                  </a:lnTo>
                  <a:lnTo>
                    <a:pt x="131" y="151"/>
                  </a:lnTo>
                  <a:lnTo>
                    <a:pt x="145" y="168"/>
                  </a:lnTo>
                  <a:lnTo>
                    <a:pt x="158" y="206"/>
                  </a:lnTo>
                  <a:lnTo>
                    <a:pt x="159" y="243"/>
                  </a:lnTo>
                  <a:lnTo>
                    <a:pt x="145" y="257"/>
                  </a:lnTo>
                  <a:lnTo>
                    <a:pt x="125" y="270"/>
                  </a:lnTo>
                  <a:lnTo>
                    <a:pt x="112" y="287"/>
                  </a:lnTo>
                  <a:lnTo>
                    <a:pt x="90" y="307"/>
                  </a:lnTo>
                  <a:lnTo>
                    <a:pt x="83" y="294"/>
                  </a:lnTo>
                  <a:lnTo>
                    <a:pt x="87" y="279"/>
                  </a:lnTo>
                  <a:lnTo>
                    <a:pt x="72" y="268"/>
                  </a:lnTo>
                  <a:lnTo>
                    <a:pt x="88" y="259"/>
                  </a:lnTo>
                  <a:lnTo>
                    <a:pt x="107" y="258"/>
                  </a:lnTo>
                  <a:lnTo>
                    <a:pt x="98" y="245"/>
                  </a:lnTo>
                  <a:lnTo>
                    <a:pt x="127" y="229"/>
                  </a:lnTo>
                  <a:lnTo>
                    <a:pt x="126" y="204"/>
                  </a:lnTo>
                  <a:lnTo>
                    <a:pt x="120" y="190"/>
                  </a:lnTo>
                  <a:lnTo>
                    <a:pt x="121" y="170"/>
                  </a:lnTo>
                  <a:lnTo>
                    <a:pt x="115" y="155"/>
                  </a:lnTo>
                  <a:lnTo>
                    <a:pt x="99" y="141"/>
                  </a:lnTo>
                  <a:lnTo>
                    <a:pt x="85" y="122"/>
                  </a:lnTo>
                  <a:lnTo>
                    <a:pt x="66" y="98"/>
                  </a:lnTo>
                  <a:lnTo>
                    <a:pt x="42" y="85"/>
                  </a:lnTo>
                  <a:lnTo>
                    <a:pt x="46" y="78"/>
                  </a:lnTo>
                  <a:lnTo>
                    <a:pt x="57" y="72"/>
                  </a:lnTo>
                  <a:lnTo>
                    <a:pt x="47" y="54"/>
                  </a:lnTo>
                  <a:lnTo>
                    <a:pt x="25" y="54"/>
                  </a:lnTo>
                  <a:lnTo>
                    <a:pt x="13" y="35"/>
                  </a:lnTo>
                  <a:lnTo>
                    <a:pt x="0" y="19"/>
                  </a:lnTo>
                  <a:lnTo>
                    <a:pt x="8" y="14"/>
                  </a:lnTo>
                  <a:lnTo>
                    <a:pt x="23" y="14"/>
                  </a:lnTo>
                  <a:lnTo>
                    <a:pt x="39" y="11"/>
                  </a:lnTo>
                  <a:lnTo>
                    <a:pt x="53" y="0"/>
                  </a:lnTo>
                  <a:lnTo>
                    <a:pt x="63" y="8"/>
                  </a:lnTo>
                  <a:lnTo>
                    <a:pt x="80" y="12"/>
                  </a:lnTo>
                  <a:lnTo>
                    <a:pt x="79" y="24"/>
                  </a:lnTo>
                  <a:lnTo>
                    <a:pt x="90" y="32"/>
                  </a:lnTo>
                  <a:lnTo>
                    <a:pt x="109" y="38"/>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187" name="Freeform 214"/>
            <p:cNvSpPr>
              <a:spLocks/>
            </p:cNvSpPr>
            <p:nvPr/>
          </p:nvSpPr>
          <p:spPr bwMode="auto">
            <a:xfrm>
              <a:off x="9949503" y="4761478"/>
              <a:ext cx="16531" cy="21745"/>
            </a:xfrm>
            <a:custGeom>
              <a:avLst/>
              <a:gdLst>
                <a:gd name="T0" fmla="*/ 10 w 10"/>
                <a:gd name="T1" fmla="*/ 12 h 14"/>
                <a:gd name="T2" fmla="*/ 3 w 10"/>
                <a:gd name="T3" fmla="*/ 14 h 14"/>
                <a:gd name="T4" fmla="*/ 0 w 10"/>
                <a:gd name="T5" fmla="*/ 5 h 14"/>
                <a:gd name="T6" fmla="*/ 1 w 10"/>
                <a:gd name="T7" fmla="*/ 0 h 14"/>
                <a:gd name="T8" fmla="*/ 10 w 10"/>
                <a:gd name="T9" fmla="*/ 12 h 14"/>
              </a:gdLst>
              <a:ahLst/>
              <a:cxnLst>
                <a:cxn ang="0">
                  <a:pos x="T0" y="T1"/>
                </a:cxn>
                <a:cxn ang="0">
                  <a:pos x="T2" y="T3"/>
                </a:cxn>
                <a:cxn ang="0">
                  <a:pos x="T4" y="T5"/>
                </a:cxn>
                <a:cxn ang="0">
                  <a:pos x="T6" y="T7"/>
                </a:cxn>
                <a:cxn ang="0">
                  <a:pos x="T8" y="T9"/>
                </a:cxn>
              </a:cxnLst>
              <a:rect l="0" t="0" r="r" b="b"/>
              <a:pathLst>
                <a:path w="10" h="14">
                  <a:moveTo>
                    <a:pt x="10" y="12"/>
                  </a:moveTo>
                  <a:lnTo>
                    <a:pt x="3" y="14"/>
                  </a:lnTo>
                  <a:lnTo>
                    <a:pt x="0" y="5"/>
                  </a:lnTo>
                  <a:lnTo>
                    <a:pt x="1" y="0"/>
                  </a:lnTo>
                  <a:lnTo>
                    <a:pt x="10" y="12"/>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188" name="Freeform 215"/>
            <p:cNvSpPr>
              <a:spLocks/>
            </p:cNvSpPr>
            <p:nvPr/>
          </p:nvSpPr>
          <p:spPr bwMode="auto">
            <a:xfrm>
              <a:off x="9937932" y="4719539"/>
              <a:ext cx="16531" cy="35725"/>
            </a:xfrm>
            <a:custGeom>
              <a:avLst/>
              <a:gdLst>
                <a:gd name="T0" fmla="*/ 10 w 10"/>
                <a:gd name="T1" fmla="*/ 7 h 23"/>
                <a:gd name="T2" fmla="*/ 10 w 10"/>
                <a:gd name="T3" fmla="*/ 23 h 23"/>
                <a:gd name="T4" fmla="*/ 6 w 10"/>
                <a:gd name="T5" fmla="*/ 21 h 23"/>
                <a:gd name="T6" fmla="*/ 1 w 10"/>
                <a:gd name="T7" fmla="*/ 22 h 23"/>
                <a:gd name="T8" fmla="*/ 0 w 10"/>
                <a:gd name="T9" fmla="*/ 16 h 23"/>
                <a:gd name="T10" fmla="*/ 3 w 10"/>
                <a:gd name="T11" fmla="*/ 0 h 23"/>
                <a:gd name="T12" fmla="*/ 10 w 10"/>
                <a:gd name="T13" fmla="*/ 7 h 23"/>
              </a:gdLst>
              <a:ahLst/>
              <a:cxnLst>
                <a:cxn ang="0">
                  <a:pos x="T0" y="T1"/>
                </a:cxn>
                <a:cxn ang="0">
                  <a:pos x="T2" y="T3"/>
                </a:cxn>
                <a:cxn ang="0">
                  <a:pos x="T4" y="T5"/>
                </a:cxn>
                <a:cxn ang="0">
                  <a:pos x="T6" y="T7"/>
                </a:cxn>
                <a:cxn ang="0">
                  <a:pos x="T8" y="T9"/>
                </a:cxn>
                <a:cxn ang="0">
                  <a:pos x="T10" y="T11"/>
                </a:cxn>
                <a:cxn ang="0">
                  <a:pos x="T12" y="T13"/>
                </a:cxn>
              </a:cxnLst>
              <a:rect l="0" t="0" r="r" b="b"/>
              <a:pathLst>
                <a:path w="10" h="23">
                  <a:moveTo>
                    <a:pt x="10" y="7"/>
                  </a:moveTo>
                  <a:lnTo>
                    <a:pt x="10" y="23"/>
                  </a:lnTo>
                  <a:lnTo>
                    <a:pt x="6" y="21"/>
                  </a:lnTo>
                  <a:lnTo>
                    <a:pt x="1" y="22"/>
                  </a:lnTo>
                  <a:lnTo>
                    <a:pt x="0" y="16"/>
                  </a:lnTo>
                  <a:lnTo>
                    <a:pt x="3" y="0"/>
                  </a:lnTo>
                  <a:lnTo>
                    <a:pt x="10" y="7"/>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grpSp>
      <p:sp>
        <p:nvSpPr>
          <p:cNvPr id="54" name="Freeform 53"/>
          <p:cNvSpPr>
            <a:spLocks/>
          </p:cNvSpPr>
          <p:nvPr/>
        </p:nvSpPr>
        <p:spPr bwMode="auto">
          <a:xfrm>
            <a:off x="7048807" y="2241627"/>
            <a:ext cx="113550" cy="152920"/>
          </a:xfrm>
          <a:custGeom>
            <a:avLst/>
            <a:gdLst>
              <a:gd name="T0" fmla="*/ 49 w 120"/>
              <a:gd name="T1" fmla="*/ 0 h 172"/>
              <a:gd name="T2" fmla="*/ 32 w 120"/>
              <a:gd name="T3" fmla="*/ 21 h 172"/>
              <a:gd name="T4" fmla="*/ 47 w 120"/>
              <a:gd name="T5" fmla="*/ 18 h 172"/>
              <a:gd name="T6" fmla="*/ 64 w 120"/>
              <a:gd name="T7" fmla="*/ 18 h 172"/>
              <a:gd name="T8" fmla="*/ 60 w 120"/>
              <a:gd name="T9" fmla="*/ 34 h 172"/>
              <a:gd name="T10" fmla="*/ 46 w 120"/>
              <a:gd name="T11" fmla="*/ 51 h 172"/>
              <a:gd name="T12" fmla="*/ 62 w 120"/>
              <a:gd name="T13" fmla="*/ 53 h 172"/>
              <a:gd name="T14" fmla="*/ 63 w 120"/>
              <a:gd name="T15" fmla="*/ 55 h 172"/>
              <a:gd name="T16" fmla="*/ 76 w 120"/>
              <a:gd name="T17" fmla="*/ 78 h 172"/>
              <a:gd name="T18" fmla="*/ 87 w 120"/>
              <a:gd name="T19" fmla="*/ 82 h 172"/>
              <a:gd name="T20" fmla="*/ 96 w 120"/>
              <a:gd name="T21" fmla="*/ 104 h 172"/>
              <a:gd name="T22" fmla="*/ 101 w 120"/>
              <a:gd name="T23" fmla="*/ 112 h 172"/>
              <a:gd name="T24" fmla="*/ 120 w 120"/>
              <a:gd name="T25" fmla="*/ 116 h 172"/>
              <a:gd name="T26" fmla="*/ 118 w 120"/>
              <a:gd name="T27" fmla="*/ 129 h 172"/>
              <a:gd name="T28" fmla="*/ 110 w 120"/>
              <a:gd name="T29" fmla="*/ 135 h 172"/>
              <a:gd name="T30" fmla="*/ 116 w 120"/>
              <a:gd name="T31" fmla="*/ 145 h 172"/>
              <a:gd name="T32" fmla="*/ 102 w 120"/>
              <a:gd name="T33" fmla="*/ 155 h 172"/>
              <a:gd name="T34" fmla="*/ 81 w 120"/>
              <a:gd name="T35" fmla="*/ 155 h 172"/>
              <a:gd name="T36" fmla="*/ 54 w 120"/>
              <a:gd name="T37" fmla="*/ 161 h 172"/>
              <a:gd name="T38" fmla="*/ 46 w 120"/>
              <a:gd name="T39" fmla="*/ 157 h 172"/>
              <a:gd name="T40" fmla="*/ 36 w 120"/>
              <a:gd name="T41" fmla="*/ 166 h 172"/>
              <a:gd name="T42" fmla="*/ 21 w 120"/>
              <a:gd name="T43" fmla="*/ 164 h 172"/>
              <a:gd name="T44" fmla="*/ 10 w 120"/>
              <a:gd name="T45" fmla="*/ 172 h 172"/>
              <a:gd name="T46" fmla="*/ 1 w 120"/>
              <a:gd name="T47" fmla="*/ 168 h 172"/>
              <a:gd name="T48" fmla="*/ 25 w 120"/>
              <a:gd name="T49" fmla="*/ 147 h 172"/>
              <a:gd name="T50" fmla="*/ 39 w 120"/>
              <a:gd name="T51" fmla="*/ 142 h 172"/>
              <a:gd name="T52" fmla="*/ 39 w 120"/>
              <a:gd name="T53" fmla="*/ 142 h 172"/>
              <a:gd name="T54" fmla="*/ 15 w 120"/>
              <a:gd name="T55" fmla="*/ 139 h 172"/>
              <a:gd name="T56" fmla="*/ 11 w 120"/>
              <a:gd name="T57" fmla="*/ 131 h 172"/>
              <a:gd name="T58" fmla="*/ 27 w 120"/>
              <a:gd name="T59" fmla="*/ 125 h 172"/>
              <a:gd name="T60" fmla="*/ 19 w 120"/>
              <a:gd name="T61" fmla="*/ 114 h 172"/>
              <a:gd name="T62" fmla="*/ 22 w 120"/>
              <a:gd name="T63" fmla="*/ 101 h 172"/>
              <a:gd name="T64" fmla="*/ 45 w 120"/>
              <a:gd name="T65" fmla="*/ 102 h 172"/>
              <a:gd name="T66" fmla="*/ 45 w 120"/>
              <a:gd name="T67" fmla="*/ 102 h 172"/>
              <a:gd name="T68" fmla="*/ 48 w 120"/>
              <a:gd name="T69" fmla="*/ 91 h 172"/>
              <a:gd name="T70" fmla="*/ 38 w 120"/>
              <a:gd name="T71" fmla="*/ 79 h 172"/>
              <a:gd name="T72" fmla="*/ 37 w 120"/>
              <a:gd name="T73" fmla="*/ 79 h 172"/>
              <a:gd name="T74" fmla="*/ 19 w 120"/>
              <a:gd name="T75" fmla="*/ 75 h 172"/>
              <a:gd name="T76" fmla="*/ 15 w 120"/>
              <a:gd name="T77" fmla="*/ 70 h 172"/>
              <a:gd name="T78" fmla="*/ 21 w 120"/>
              <a:gd name="T79" fmla="*/ 61 h 172"/>
              <a:gd name="T80" fmla="*/ 16 w 120"/>
              <a:gd name="T81" fmla="*/ 55 h 172"/>
              <a:gd name="T82" fmla="*/ 8 w 120"/>
              <a:gd name="T83" fmla="*/ 65 h 172"/>
              <a:gd name="T84" fmla="*/ 8 w 120"/>
              <a:gd name="T85" fmla="*/ 46 h 172"/>
              <a:gd name="T86" fmla="*/ 0 w 120"/>
              <a:gd name="T87" fmla="*/ 36 h 172"/>
              <a:gd name="T88" fmla="*/ 7 w 120"/>
              <a:gd name="T89" fmla="*/ 15 h 172"/>
              <a:gd name="T90" fmla="*/ 19 w 120"/>
              <a:gd name="T91" fmla="*/ 0 h 172"/>
              <a:gd name="T92" fmla="*/ 31 w 120"/>
              <a:gd name="T93" fmla="*/ 1 h 172"/>
              <a:gd name="T94" fmla="*/ 49 w 120"/>
              <a:gd name="T95" fmla="*/ 0 h 1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0" h="172">
                <a:moveTo>
                  <a:pt x="49" y="0"/>
                </a:moveTo>
                <a:lnTo>
                  <a:pt x="32" y="21"/>
                </a:lnTo>
                <a:lnTo>
                  <a:pt x="47" y="18"/>
                </a:lnTo>
                <a:lnTo>
                  <a:pt x="64" y="18"/>
                </a:lnTo>
                <a:lnTo>
                  <a:pt x="60" y="34"/>
                </a:lnTo>
                <a:lnTo>
                  <a:pt x="46" y="51"/>
                </a:lnTo>
                <a:lnTo>
                  <a:pt x="62" y="53"/>
                </a:lnTo>
                <a:lnTo>
                  <a:pt x="63" y="55"/>
                </a:lnTo>
                <a:lnTo>
                  <a:pt x="76" y="78"/>
                </a:lnTo>
                <a:lnTo>
                  <a:pt x="87" y="82"/>
                </a:lnTo>
                <a:lnTo>
                  <a:pt x="96" y="104"/>
                </a:lnTo>
                <a:lnTo>
                  <a:pt x="101" y="112"/>
                </a:lnTo>
                <a:lnTo>
                  <a:pt x="120" y="116"/>
                </a:lnTo>
                <a:lnTo>
                  <a:pt x="118" y="129"/>
                </a:lnTo>
                <a:lnTo>
                  <a:pt x="110" y="135"/>
                </a:lnTo>
                <a:lnTo>
                  <a:pt x="116" y="145"/>
                </a:lnTo>
                <a:lnTo>
                  <a:pt x="102" y="155"/>
                </a:lnTo>
                <a:lnTo>
                  <a:pt x="81" y="155"/>
                </a:lnTo>
                <a:lnTo>
                  <a:pt x="54" y="161"/>
                </a:lnTo>
                <a:lnTo>
                  <a:pt x="46" y="157"/>
                </a:lnTo>
                <a:lnTo>
                  <a:pt x="36" y="166"/>
                </a:lnTo>
                <a:lnTo>
                  <a:pt x="21" y="164"/>
                </a:lnTo>
                <a:lnTo>
                  <a:pt x="10" y="172"/>
                </a:lnTo>
                <a:lnTo>
                  <a:pt x="1" y="168"/>
                </a:lnTo>
                <a:lnTo>
                  <a:pt x="25" y="147"/>
                </a:lnTo>
                <a:lnTo>
                  <a:pt x="39" y="142"/>
                </a:lnTo>
                <a:lnTo>
                  <a:pt x="39" y="142"/>
                </a:lnTo>
                <a:lnTo>
                  <a:pt x="15" y="139"/>
                </a:lnTo>
                <a:lnTo>
                  <a:pt x="11" y="131"/>
                </a:lnTo>
                <a:lnTo>
                  <a:pt x="27" y="125"/>
                </a:lnTo>
                <a:lnTo>
                  <a:pt x="19" y="114"/>
                </a:lnTo>
                <a:lnTo>
                  <a:pt x="22" y="101"/>
                </a:lnTo>
                <a:lnTo>
                  <a:pt x="45" y="102"/>
                </a:lnTo>
                <a:lnTo>
                  <a:pt x="45" y="102"/>
                </a:lnTo>
                <a:lnTo>
                  <a:pt x="48" y="91"/>
                </a:lnTo>
                <a:lnTo>
                  <a:pt x="38" y="79"/>
                </a:lnTo>
                <a:lnTo>
                  <a:pt x="37" y="79"/>
                </a:lnTo>
                <a:lnTo>
                  <a:pt x="19" y="75"/>
                </a:lnTo>
                <a:lnTo>
                  <a:pt x="15" y="70"/>
                </a:lnTo>
                <a:lnTo>
                  <a:pt x="21" y="61"/>
                </a:lnTo>
                <a:lnTo>
                  <a:pt x="16" y="55"/>
                </a:lnTo>
                <a:lnTo>
                  <a:pt x="8" y="65"/>
                </a:lnTo>
                <a:lnTo>
                  <a:pt x="8" y="46"/>
                </a:lnTo>
                <a:lnTo>
                  <a:pt x="0" y="36"/>
                </a:lnTo>
                <a:lnTo>
                  <a:pt x="7" y="15"/>
                </a:lnTo>
                <a:lnTo>
                  <a:pt x="19" y="0"/>
                </a:lnTo>
                <a:lnTo>
                  <a:pt x="31" y="1"/>
                </a:lnTo>
                <a:lnTo>
                  <a:pt x="49" y="0"/>
                </a:lnTo>
                <a:close/>
              </a:path>
            </a:pathLst>
          </a:custGeom>
          <a:solidFill>
            <a:srgbClr val="9771A3"/>
          </a:solid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grpSp>
        <p:nvGrpSpPr>
          <p:cNvPr id="2" name="Group 1">
            <a:extLst>
              <a:ext uri="{FF2B5EF4-FFF2-40B4-BE49-F238E27FC236}">
                <a16:creationId xmlns:a16="http://schemas.microsoft.com/office/drawing/2014/main" id="{B6B025C4-B44F-254C-9CBB-3F8464ACC939}"/>
              </a:ext>
            </a:extLst>
          </p:cNvPr>
          <p:cNvGrpSpPr/>
          <p:nvPr userDrawn="1"/>
        </p:nvGrpSpPr>
        <p:grpSpPr>
          <a:xfrm>
            <a:off x="4811877" y="1901112"/>
            <a:ext cx="4762467" cy="2054652"/>
            <a:chOff x="4811877" y="1901112"/>
            <a:chExt cx="4762467" cy="2054652"/>
          </a:xfrm>
          <a:solidFill>
            <a:srgbClr val="00A3E0"/>
          </a:solidFill>
        </p:grpSpPr>
        <p:sp>
          <p:nvSpPr>
            <p:cNvPr id="8" name="Freeform 207"/>
            <p:cNvSpPr>
              <a:spLocks/>
            </p:cNvSpPr>
            <p:nvPr userDrawn="1"/>
          </p:nvSpPr>
          <p:spPr bwMode="auto">
            <a:xfrm>
              <a:off x="4811877" y="2211399"/>
              <a:ext cx="26495" cy="10668"/>
            </a:xfrm>
            <a:custGeom>
              <a:avLst/>
              <a:gdLst>
                <a:gd name="T0" fmla="*/ 21 w 28"/>
                <a:gd name="T1" fmla="*/ 9 h 12"/>
                <a:gd name="T2" fmla="*/ 8 w 28"/>
                <a:gd name="T3" fmla="*/ 12 h 12"/>
                <a:gd name="T4" fmla="*/ 3 w 28"/>
                <a:gd name="T5" fmla="*/ 8 h 12"/>
                <a:gd name="T6" fmla="*/ 0 w 28"/>
                <a:gd name="T7" fmla="*/ 3 h 12"/>
                <a:gd name="T8" fmla="*/ 19 w 28"/>
                <a:gd name="T9" fmla="*/ 0 h 12"/>
                <a:gd name="T10" fmla="*/ 28 w 28"/>
                <a:gd name="T11" fmla="*/ 1 h 12"/>
                <a:gd name="T12" fmla="*/ 21 w 28"/>
                <a:gd name="T13" fmla="*/ 9 h 12"/>
              </a:gdLst>
              <a:ahLst/>
              <a:cxnLst>
                <a:cxn ang="0">
                  <a:pos x="T0" y="T1"/>
                </a:cxn>
                <a:cxn ang="0">
                  <a:pos x="T2" y="T3"/>
                </a:cxn>
                <a:cxn ang="0">
                  <a:pos x="T4" y="T5"/>
                </a:cxn>
                <a:cxn ang="0">
                  <a:pos x="T6" y="T7"/>
                </a:cxn>
                <a:cxn ang="0">
                  <a:pos x="T8" y="T9"/>
                </a:cxn>
                <a:cxn ang="0">
                  <a:pos x="T10" y="T11"/>
                </a:cxn>
                <a:cxn ang="0">
                  <a:pos x="T12" y="T13"/>
                </a:cxn>
              </a:cxnLst>
              <a:rect l="0" t="0" r="r" b="b"/>
              <a:pathLst>
                <a:path w="28" h="12">
                  <a:moveTo>
                    <a:pt x="21" y="9"/>
                  </a:moveTo>
                  <a:lnTo>
                    <a:pt x="8" y="12"/>
                  </a:lnTo>
                  <a:lnTo>
                    <a:pt x="3" y="8"/>
                  </a:lnTo>
                  <a:lnTo>
                    <a:pt x="0" y="3"/>
                  </a:lnTo>
                  <a:lnTo>
                    <a:pt x="19" y="0"/>
                  </a:lnTo>
                  <a:lnTo>
                    <a:pt x="28" y="1"/>
                  </a:lnTo>
                  <a:lnTo>
                    <a:pt x="21" y="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9" name="Freeform 208"/>
            <p:cNvSpPr>
              <a:spLocks/>
            </p:cNvSpPr>
            <p:nvPr userDrawn="1"/>
          </p:nvSpPr>
          <p:spPr bwMode="auto">
            <a:xfrm>
              <a:off x="4827965" y="2153609"/>
              <a:ext cx="38796" cy="13337"/>
            </a:xfrm>
            <a:custGeom>
              <a:avLst/>
              <a:gdLst>
                <a:gd name="T0" fmla="*/ 10 w 41"/>
                <a:gd name="T1" fmla="*/ 0 h 15"/>
                <a:gd name="T2" fmla="*/ 14 w 41"/>
                <a:gd name="T3" fmla="*/ 4 h 15"/>
                <a:gd name="T4" fmla="*/ 26 w 41"/>
                <a:gd name="T5" fmla="*/ 2 h 15"/>
                <a:gd name="T6" fmla="*/ 30 w 41"/>
                <a:gd name="T7" fmla="*/ 7 h 15"/>
                <a:gd name="T8" fmla="*/ 41 w 41"/>
                <a:gd name="T9" fmla="*/ 9 h 15"/>
                <a:gd name="T10" fmla="*/ 37 w 41"/>
                <a:gd name="T11" fmla="*/ 11 h 15"/>
                <a:gd name="T12" fmla="*/ 21 w 41"/>
                <a:gd name="T13" fmla="*/ 15 h 15"/>
                <a:gd name="T14" fmla="*/ 16 w 41"/>
                <a:gd name="T15" fmla="*/ 11 h 15"/>
                <a:gd name="T16" fmla="*/ 15 w 41"/>
                <a:gd name="T17" fmla="*/ 8 h 15"/>
                <a:gd name="T18" fmla="*/ 1 w 41"/>
                <a:gd name="T19" fmla="*/ 9 h 15"/>
                <a:gd name="T20" fmla="*/ 0 w 41"/>
                <a:gd name="T21" fmla="*/ 7 h 15"/>
                <a:gd name="T22" fmla="*/ 10 w 41"/>
                <a:gd name="T23"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1" h="15">
                  <a:moveTo>
                    <a:pt x="10" y="0"/>
                  </a:moveTo>
                  <a:lnTo>
                    <a:pt x="14" y="4"/>
                  </a:lnTo>
                  <a:lnTo>
                    <a:pt x="26" y="2"/>
                  </a:lnTo>
                  <a:lnTo>
                    <a:pt x="30" y="7"/>
                  </a:lnTo>
                  <a:lnTo>
                    <a:pt x="41" y="9"/>
                  </a:lnTo>
                  <a:lnTo>
                    <a:pt x="37" y="11"/>
                  </a:lnTo>
                  <a:lnTo>
                    <a:pt x="21" y="15"/>
                  </a:lnTo>
                  <a:lnTo>
                    <a:pt x="16" y="11"/>
                  </a:lnTo>
                  <a:lnTo>
                    <a:pt x="15" y="8"/>
                  </a:lnTo>
                  <a:lnTo>
                    <a:pt x="1" y="9"/>
                  </a:lnTo>
                  <a:lnTo>
                    <a:pt x="0" y="7"/>
                  </a:lnTo>
                  <a:lnTo>
                    <a:pt x="10"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101" name="Freeform 100"/>
            <p:cNvSpPr>
              <a:spLocks/>
            </p:cNvSpPr>
            <p:nvPr/>
          </p:nvSpPr>
          <p:spPr bwMode="auto">
            <a:xfrm>
              <a:off x="7344983" y="2307419"/>
              <a:ext cx="153292" cy="104022"/>
            </a:xfrm>
            <a:custGeom>
              <a:avLst/>
              <a:gdLst>
                <a:gd name="T0" fmla="*/ 18 w 162"/>
                <a:gd name="T1" fmla="*/ 75 h 117"/>
                <a:gd name="T2" fmla="*/ 11 w 162"/>
                <a:gd name="T3" fmla="*/ 62 h 117"/>
                <a:gd name="T4" fmla="*/ 11 w 162"/>
                <a:gd name="T5" fmla="*/ 55 h 117"/>
                <a:gd name="T6" fmla="*/ 6 w 162"/>
                <a:gd name="T7" fmla="*/ 44 h 117"/>
                <a:gd name="T8" fmla="*/ 0 w 162"/>
                <a:gd name="T9" fmla="*/ 37 h 117"/>
                <a:gd name="T10" fmla="*/ 4 w 162"/>
                <a:gd name="T11" fmla="*/ 32 h 117"/>
                <a:gd name="T12" fmla="*/ 0 w 162"/>
                <a:gd name="T13" fmla="*/ 22 h 117"/>
                <a:gd name="T14" fmla="*/ 10 w 162"/>
                <a:gd name="T15" fmla="*/ 16 h 117"/>
                <a:gd name="T16" fmla="*/ 33 w 162"/>
                <a:gd name="T17" fmla="*/ 7 h 117"/>
                <a:gd name="T18" fmla="*/ 52 w 162"/>
                <a:gd name="T19" fmla="*/ 0 h 117"/>
                <a:gd name="T20" fmla="*/ 67 w 162"/>
                <a:gd name="T21" fmla="*/ 3 h 117"/>
                <a:gd name="T22" fmla="*/ 69 w 162"/>
                <a:gd name="T23" fmla="*/ 8 h 117"/>
                <a:gd name="T24" fmla="*/ 84 w 162"/>
                <a:gd name="T25" fmla="*/ 8 h 117"/>
                <a:gd name="T26" fmla="*/ 103 w 162"/>
                <a:gd name="T27" fmla="*/ 10 h 117"/>
                <a:gd name="T28" fmla="*/ 132 w 162"/>
                <a:gd name="T29" fmla="*/ 10 h 117"/>
                <a:gd name="T30" fmla="*/ 140 w 162"/>
                <a:gd name="T31" fmla="*/ 12 h 117"/>
                <a:gd name="T32" fmla="*/ 145 w 162"/>
                <a:gd name="T33" fmla="*/ 18 h 117"/>
                <a:gd name="T34" fmla="*/ 147 w 162"/>
                <a:gd name="T35" fmla="*/ 27 h 117"/>
                <a:gd name="T36" fmla="*/ 152 w 162"/>
                <a:gd name="T37" fmla="*/ 35 h 117"/>
                <a:gd name="T38" fmla="*/ 153 w 162"/>
                <a:gd name="T39" fmla="*/ 43 h 117"/>
                <a:gd name="T40" fmla="*/ 144 w 162"/>
                <a:gd name="T41" fmla="*/ 47 h 117"/>
                <a:gd name="T42" fmla="*/ 150 w 162"/>
                <a:gd name="T43" fmla="*/ 56 h 117"/>
                <a:gd name="T44" fmla="*/ 152 w 162"/>
                <a:gd name="T45" fmla="*/ 65 h 117"/>
                <a:gd name="T46" fmla="*/ 162 w 162"/>
                <a:gd name="T47" fmla="*/ 83 h 117"/>
                <a:gd name="T48" fmla="*/ 161 w 162"/>
                <a:gd name="T49" fmla="*/ 89 h 117"/>
                <a:gd name="T50" fmla="*/ 154 w 162"/>
                <a:gd name="T51" fmla="*/ 91 h 117"/>
                <a:gd name="T52" fmla="*/ 141 w 162"/>
                <a:gd name="T53" fmla="*/ 108 h 117"/>
                <a:gd name="T54" fmla="*/ 146 w 162"/>
                <a:gd name="T55" fmla="*/ 117 h 117"/>
                <a:gd name="T56" fmla="*/ 143 w 162"/>
                <a:gd name="T57" fmla="*/ 116 h 117"/>
                <a:gd name="T58" fmla="*/ 127 w 162"/>
                <a:gd name="T59" fmla="*/ 108 h 117"/>
                <a:gd name="T60" fmla="*/ 115 w 162"/>
                <a:gd name="T61" fmla="*/ 110 h 117"/>
                <a:gd name="T62" fmla="*/ 107 w 162"/>
                <a:gd name="T63" fmla="*/ 109 h 117"/>
                <a:gd name="T64" fmla="*/ 98 w 162"/>
                <a:gd name="T65" fmla="*/ 113 h 117"/>
                <a:gd name="T66" fmla="*/ 90 w 162"/>
                <a:gd name="T67" fmla="*/ 106 h 117"/>
                <a:gd name="T68" fmla="*/ 83 w 162"/>
                <a:gd name="T69" fmla="*/ 109 h 117"/>
                <a:gd name="T70" fmla="*/ 82 w 162"/>
                <a:gd name="T71" fmla="*/ 107 h 117"/>
                <a:gd name="T72" fmla="*/ 74 w 162"/>
                <a:gd name="T73" fmla="*/ 97 h 117"/>
                <a:gd name="T74" fmla="*/ 62 w 162"/>
                <a:gd name="T75" fmla="*/ 96 h 117"/>
                <a:gd name="T76" fmla="*/ 60 w 162"/>
                <a:gd name="T77" fmla="*/ 90 h 117"/>
                <a:gd name="T78" fmla="*/ 49 w 162"/>
                <a:gd name="T79" fmla="*/ 88 h 117"/>
                <a:gd name="T80" fmla="*/ 47 w 162"/>
                <a:gd name="T81" fmla="*/ 93 h 117"/>
                <a:gd name="T82" fmla="*/ 38 w 162"/>
                <a:gd name="T83" fmla="*/ 89 h 117"/>
                <a:gd name="T84" fmla="*/ 38 w 162"/>
                <a:gd name="T85" fmla="*/ 83 h 117"/>
                <a:gd name="T86" fmla="*/ 26 w 162"/>
                <a:gd name="T87" fmla="*/ 81 h 117"/>
                <a:gd name="T88" fmla="*/ 18 w 162"/>
                <a:gd name="T89" fmla="*/ 75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62" h="117">
                  <a:moveTo>
                    <a:pt x="18" y="75"/>
                  </a:moveTo>
                  <a:lnTo>
                    <a:pt x="11" y="62"/>
                  </a:lnTo>
                  <a:lnTo>
                    <a:pt x="11" y="55"/>
                  </a:lnTo>
                  <a:lnTo>
                    <a:pt x="6" y="44"/>
                  </a:lnTo>
                  <a:lnTo>
                    <a:pt x="0" y="37"/>
                  </a:lnTo>
                  <a:lnTo>
                    <a:pt x="4" y="32"/>
                  </a:lnTo>
                  <a:lnTo>
                    <a:pt x="0" y="22"/>
                  </a:lnTo>
                  <a:lnTo>
                    <a:pt x="10" y="16"/>
                  </a:lnTo>
                  <a:lnTo>
                    <a:pt x="33" y="7"/>
                  </a:lnTo>
                  <a:lnTo>
                    <a:pt x="52" y="0"/>
                  </a:lnTo>
                  <a:lnTo>
                    <a:pt x="67" y="3"/>
                  </a:lnTo>
                  <a:lnTo>
                    <a:pt x="69" y="8"/>
                  </a:lnTo>
                  <a:lnTo>
                    <a:pt x="84" y="8"/>
                  </a:lnTo>
                  <a:lnTo>
                    <a:pt x="103" y="10"/>
                  </a:lnTo>
                  <a:lnTo>
                    <a:pt x="132" y="10"/>
                  </a:lnTo>
                  <a:lnTo>
                    <a:pt x="140" y="12"/>
                  </a:lnTo>
                  <a:lnTo>
                    <a:pt x="145" y="18"/>
                  </a:lnTo>
                  <a:lnTo>
                    <a:pt x="147" y="27"/>
                  </a:lnTo>
                  <a:lnTo>
                    <a:pt x="152" y="35"/>
                  </a:lnTo>
                  <a:lnTo>
                    <a:pt x="153" y="43"/>
                  </a:lnTo>
                  <a:lnTo>
                    <a:pt x="144" y="47"/>
                  </a:lnTo>
                  <a:lnTo>
                    <a:pt x="150" y="56"/>
                  </a:lnTo>
                  <a:lnTo>
                    <a:pt x="152" y="65"/>
                  </a:lnTo>
                  <a:lnTo>
                    <a:pt x="162" y="83"/>
                  </a:lnTo>
                  <a:lnTo>
                    <a:pt x="161" y="89"/>
                  </a:lnTo>
                  <a:lnTo>
                    <a:pt x="154" y="91"/>
                  </a:lnTo>
                  <a:lnTo>
                    <a:pt x="141" y="108"/>
                  </a:lnTo>
                  <a:lnTo>
                    <a:pt x="146" y="117"/>
                  </a:lnTo>
                  <a:lnTo>
                    <a:pt x="143" y="116"/>
                  </a:lnTo>
                  <a:lnTo>
                    <a:pt x="127" y="108"/>
                  </a:lnTo>
                  <a:lnTo>
                    <a:pt x="115" y="110"/>
                  </a:lnTo>
                  <a:lnTo>
                    <a:pt x="107" y="109"/>
                  </a:lnTo>
                  <a:lnTo>
                    <a:pt x="98" y="113"/>
                  </a:lnTo>
                  <a:lnTo>
                    <a:pt x="90" y="106"/>
                  </a:lnTo>
                  <a:lnTo>
                    <a:pt x="83" y="109"/>
                  </a:lnTo>
                  <a:lnTo>
                    <a:pt x="82" y="107"/>
                  </a:lnTo>
                  <a:lnTo>
                    <a:pt x="74" y="97"/>
                  </a:lnTo>
                  <a:lnTo>
                    <a:pt x="62" y="96"/>
                  </a:lnTo>
                  <a:lnTo>
                    <a:pt x="60" y="90"/>
                  </a:lnTo>
                  <a:lnTo>
                    <a:pt x="49" y="88"/>
                  </a:lnTo>
                  <a:lnTo>
                    <a:pt x="47" y="93"/>
                  </a:lnTo>
                  <a:lnTo>
                    <a:pt x="38" y="89"/>
                  </a:lnTo>
                  <a:lnTo>
                    <a:pt x="38" y="83"/>
                  </a:lnTo>
                  <a:lnTo>
                    <a:pt x="26" y="81"/>
                  </a:lnTo>
                  <a:lnTo>
                    <a:pt x="18" y="7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12" name="Freeform 11"/>
            <p:cNvSpPr>
              <a:spLocks/>
            </p:cNvSpPr>
            <p:nvPr userDrawn="1"/>
          </p:nvSpPr>
          <p:spPr bwMode="auto">
            <a:xfrm>
              <a:off x="7226701" y="2304752"/>
              <a:ext cx="135314" cy="137807"/>
            </a:xfrm>
            <a:custGeom>
              <a:avLst/>
              <a:gdLst>
                <a:gd name="T0" fmla="*/ 58 w 143"/>
                <a:gd name="T1" fmla="*/ 0 h 155"/>
                <a:gd name="T2" fmla="*/ 59 w 143"/>
                <a:gd name="T3" fmla="*/ 8 h 155"/>
                <a:gd name="T4" fmla="*/ 75 w 143"/>
                <a:gd name="T5" fmla="*/ 12 h 155"/>
                <a:gd name="T6" fmla="*/ 75 w 143"/>
                <a:gd name="T7" fmla="*/ 20 h 155"/>
                <a:gd name="T8" fmla="*/ 90 w 143"/>
                <a:gd name="T9" fmla="*/ 16 h 155"/>
                <a:gd name="T10" fmla="*/ 99 w 143"/>
                <a:gd name="T11" fmla="*/ 10 h 155"/>
                <a:gd name="T12" fmla="*/ 117 w 143"/>
                <a:gd name="T13" fmla="*/ 18 h 155"/>
                <a:gd name="T14" fmla="*/ 125 w 143"/>
                <a:gd name="T15" fmla="*/ 25 h 155"/>
                <a:gd name="T16" fmla="*/ 129 w 143"/>
                <a:gd name="T17" fmla="*/ 35 h 155"/>
                <a:gd name="T18" fmla="*/ 125 w 143"/>
                <a:gd name="T19" fmla="*/ 40 h 155"/>
                <a:gd name="T20" fmla="*/ 131 w 143"/>
                <a:gd name="T21" fmla="*/ 47 h 155"/>
                <a:gd name="T22" fmla="*/ 136 w 143"/>
                <a:gd name="T23" fmla="*/ 58 h 155"/>
                <a:gd name="T24" fmla="*/ 136 w 143"/>
                <a:gd name="T25" fmla="*/ 65 h 155"/>
                <a:gd name="T26" fmla="*/ 143 w 143"/>
                <a:gd name="T27" fmla="*/ 78 h 155"/>
                <a:gd name="T28" fmla="*/ 136 w 143"/>
                <a:gd name="T29" fmla="*/ 80 h 155"/>
                <a:gd name="T30" fmla="*/ 132 w 143"/>
                <a:gd name="T31" fmla="*/ 77 h 155"/>
                <a:gd name="T32" fmla="*/ 128 w 143"/>
                <a:gd name="T33" fmla="*/ 81 h 155"/>
                <a:gd name="T34" fmla="*/ 117 w 143"/>
                <a:gd name="T35" fmla="*/ 85 h 155"/>
                <a:gd name="T36" fmla="*/ 112 w 143"/>
                <a:gd name="T37" fmla="*/ 90 h 155"/>
                <a:gd name="T38" fmla="*/ 100 w 143"/>
                <a:gd name="T39" fmla="*/ 95 h 155"/>
                <a:gd name="T40" fmla="*/ 104 w 143"/>
                <a:gd name="T41" fmla="*/ 101 h 155"/>
                <a:gd name="T42" fmla="*/ 106 w 143"/>
                <a:gd name="T43" fmla="*/ 109 h 155"/>
                <a:gd name="T44" fmla="*/ 114 w 143"/>
                <a:gd name="T45" fmla="*/ 114 h 155"/>
                <a:gd name="T46" fmla="*/ 124 w 143"/>
                <a:gd name="T47" fmla="*/ 123 h 155"/>
                <a:gd name="T48" fmla="*/ 119 w 143"/>
                <a:gd name="T49" fmla="*/ 132 h 155"/>
                <a:gd name="T50" fmla="*/ 113 w 143"/>
                <a:gd name="T51" fmla="*/ 135 h 155"/>
                <a:gd name="T52" fmla="*/ 117 w 143"/>
                <a:gd name="T53" fmla="*/ 148 h 155"/>
                <a:gd name="T54" fmla="*/ 115 w 143"/>
                <a:gd name="T55" fmla="*/ 151 h 155"/>
                <a:gd name="T56" fmla="*/ 110 w 143"/>
                <a:gd name="T57" fmla="*/ 147 h 155"/>
                <a:gd name="T58" fmla="*/ 102 w 143"/>
                <a:gd name="T59" fmla="*/ 147 h 155"/>
                <a:gd name="T60" fmla="*/ 91 w 143"/>
                <a:gd name="T61" fmla="*/ 150 h 155"/>
                <a:gd name="T62" fmla="*/ 76 w 143"/>
                <a:gd name="T63" fmla="*/ 149 h 155"/>
                <a:gd name="T64" fmla="*/ 75 w 143"/>
                <a:gd name="T65" fmla="*/ 155 h 155"/>
                <a:gd name="T66" fmla="*/ 66 w 143"/>
                <a:gd name="T67" fmla="*/ 149 h 155"/>
                <a:gd name="T68" fmla="*/ 61 w 143"/>
                <a:gd name="T69" fmla="*/ 150 h 155"/>
                <a:gd name="T70" fmla="*/ 44 w 143"/>
                <a:gd name="T71" fmla="*/ 144 h 155"/>
                <a:gd name="T72" fmla="*/ 40 w 143"/>
                <a:gd name="T73" fmla="*/ 148 h 155"/>
                <a:gd name="T74" fmla="*/ 26 w 143"/>
                <a:gd name="T75" fmla="*/ 148 h 155"/>
                <a:gd name="T76" fmla="*/ 28 w 143"/>
                <a:gd name="T77" fmla="*/ 134 h 155"/>
                <a:gd name="T78" fmla="*/ 35 w 143"/>
                <a:gd name="T79" fmla="*/ 120 h 155"/>
                <a:gd name="T80" fmla="*/ 12 w 143"/>
                <a:gd name="T81" fmla="*/ 116 h 155"/>
                <a:gd name="T82" fmla="*/ 4 w 143"/>
                <a:gd name="T83" fmla="*/ 111 h 155"/>
                <a:gd name="T84" fmla="*/ 5 w 143"/>
                <a:gd name="T85" fmla="*/ 102 h 155"/>
                <a:gd name="T86" fmla="*/ 2 w 143"/>
                <a:gd name="T87" fmla="*/ 97 h 155"/>
                <a:gd name="T88" fmla="*/ 3 w 143"/>
                <a:gd name="T89" fmla="*/ 84 h 155"/>
                <a:gd name="T90" fmla="*/ 0 w 143"/>
                <a:gd name="T91" fmla="*/ 63 h 155"/>
                <a:gd name="T92" fmla="*/ 9 w 143"/>
                <a:gd name="T93" fmla="*/ 63 h 155"/>
                <a:gd name="T94" fmla="*/ 13 w 143"/>
                <a:gd name="T95" fmla="*/ 55 h 155"/>
                <a:gd name="T96" fmla="*/ 16 w 143"/>
                <a:gd name="T97" fmla="*/ 37 h 155"/>
                <a:gd name="T98" fmla="*/ 13 w 143"/>
                <a:gd name="T99" fmla="*/ 30 h 155"/>
                <a:gd name="T100" fmla="*/ 16 w 143"/>
                <a:gd name="T101" fmla="*/ 26 h 155"/>
                <a:gd name="T102" fmla="*/ 29 w 143"/>
                <a:gd name="T103" fmla="*/ 25 h 155"/>
                <a:gd name="T104" fmla="*/ 32 w 143"/>
                <a:gd name="T105" fmla="*/ 29 h 155"/>
                <a:gd name="T106" fmla="*/ 42 w 143"/>
                <a:gd name="T107" fmla="*/ 19 h 155"/>
                <a:gd name="T108" fmla="*/ 38 w 143"/>
                <a:gd name="T109" fmla="*/ 12 h 155"/>
                <a:gd name="T110" fmla="*/ 36 w 143"/>
                <a:gd name="T111" fmla="*/ 1 h 155"/>
                <a:gd name="T112" fmla="*/ 48 w 143"/>
                <a:gd name="T113" fmla="*/ 3 h 155"/>
                <a:gd name="T114" fmla="*/ 58 w 143"/>
                <a:gd name="T115" fmla="*/ 0 h 1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43" h="155">
                  <a:moveTo>
                    <a:pt x="58" y="0"/>
                  </a:moveTo>
                  <a:lnTo>
                    <a:pt x="59" y="8"/>
                  </a:lnTo>
                  <a:lnTo>
                    <a:pt x="75" y="12"/>
                  </a:lnTo>
                  <a:lnTo>
                    <a:pt x="75" y="20"/>
                  </a:lnTo>
                  <a:lnTo>
                    <a:pt x="90" y="16"/>
                  </a:lnTo>
                  <a:lnTo>
                    <a:pt x="99" y="10"/>
                  </a:lnTo>
                  <a:lnTo>
                    <a:pt x="117" y="18"/>
                  </a:lnTo>
                  <a:lnTo>
                    <a:pt x="125" y="25"/>
                  </a:lnTo>
                  <a:lnTo>
                    <a:pt x="129" y="35"/>
                  </a:lnTo>
                  <a:lnTo>
                    <a:pt x="125" y="40"/>
                  </a:lnTo>
                  <a:lnTo>
                    <a:pt x="131" y="47"/>
                  </a:lnTo>
                  <a:lnTo>
                    <a:pt x="136" y="58"/>
                  </a:lnTo>
                  <a:lnTo>
                    <a:pt x="136" y="65"/>
                  </a:lnTo>
                  <a:lnTo>
                    <a:pt x="143" y="78"/>
                  </a:lnTo>
                  <a:lnTo>
                    <a:pt x="136" y="80"/>
                  </a:lnTo>
                  <a:lnTo>
                    <a:pt x="132" y="77"/>
                  </a:lnTo>
                  <a:lnTo>
                    <a:pt x="128" y="81"/>
                  </a:lnTo>
                  <a:lnTo>
                    <a:pt x="117" y="85"/>
                  </a:lnTo>
                  <a:lnTo>
                    <a:pt x="112" y="90"/>
                  </a:lnTo>
                  <a:lnTo>
                    <a:pt x="100" y="95"/>
                  </a:lnTo>
                  <a:lnTo>
                    <a:pt x="104" y="101"/>
                  </a:lnTo>
                  <a:lnTo>
                    <a:pt x="106" y="109"/>
                  </a:lnTo>
                  <a:lnTo>
                    <a:pt x="114" y="114"/>
                  </a:lnTo>
                  <a:lnTo>
                    <a:pt x="124" y="123"/>
                  </a:lnTo>
                  <a:lnTo>
                    <a:pt x="119" y="132"/>
                  </a:lnTo>
                  <a:lnTo>
                    <a:pt x="113" y="135"/>
                  </a:lnTo>
                  <a:lnTo>
                    <a:pt x="117" y="148"/>
                  </a:lnTo>
                  <a:lnTo>
                    <a:pt x="115" y="151"/>
                  </a:lnTo>
                  <a:lnTo>
                    <a:pt x="110" y="147"/>
                  </a:lnTo>
                  <a:lnTo>
                    <a:pt x="102" y="147"/>
                  </a:lnTo>
                  <a:lnTo>
                    <a:pt x="91" y="150"/>
                  </a:lnTo>
                  <a:lnTo>
                    <a:pt x="76" y="149"/>
                  </a:lnTo>
                  <a:lnTo>
                    <a:pt x="75" y="155"/>
                  </a:lnTo>
                  <a:lnTo>
                    <a:pt x="66" y="149"/>
                  </a:lnTo>
                  <a:lnTo>
                    <a:pt x="61" y="150"/>
                  </a:lnTo>
                  <a:lnTo>
                    <a:pt x="44" y="144"/>
                  </a:lnTo>
                  <a:lnTo>
                    <a:pt x="40" y="148"/>
                  </a:lnTo>
                  <a:lnTo>
                    <a:pt x="26" y="148"/>
                  </a:lnTo>
                  <a:lnTo>
                    <a:pt x="28" y="134"/>
                  </a:lnTo>
                  <a:lnTo>
                    <a:pt x="35" y="120"/>
                  </a:lnTo>
                  <a:lnTo>
                    <a:pt x="12" y="116"/>
                  </a:lnTo>
                  <a:lnTo>
                    <a:pt x="4" y="111"/>
                  </a:lnTo>
                  <a:lnTo>
                    <a:pt x="5" y="102"/>
                  </a:lnTo>
                  <a:lnTo>
                    <a:pt x="2" y="97"/>
                  </a:lnTo>
                  <a:lnTo>
                    <a:pt x="3" y="84"/>
                  </a:lnTo>
                  <a:lnTo>
                    <a:pt x="0" y="63"/>
                  </a:lnTo>
                  <a:lnTo>
                    <a:pt x="9" y="63"/>
                  </a:lnTo>
                  <a:lnTo>
                    <a:pt x="13" y="55"/>
                  </a:lnTo>
                  <a:lnTo>
                    <a:pt x="16" y="37"/>
                  </a:lnTo>
                  <a:lnTo>
                    <a:pt x="13" y="30"/>
                  </a:lnTo>
                  <a:lnTo>
                    <a:pt x="16" y="26"/>
                  </a:lnTo>
                  <a:lnTo>
                    <a:pt x="29" y="25"/>
                  </a:lnTo>
                  <a:lnTo>
                    <a:pt x="32" y="29"/>
                  </a:lnTo>
                  <a:lnTo>
                    <a:pt x="42" y="19"/>
                  </a:lnTo>
                  <a:lnTo>
                    <a:pt x="38" y="12"/>
                  </a:lnTo>
                  <a:lnTo>
                    <a:pt x="36" y="1"/>
                  </a:lnTo>
                  <a:lnTo>
                    <a:pt x="48" y="3"/>
                  </a:lnTo>
                  <a:lnTo>
                    <a:pt x="58"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4" name="Freeform 13"/>
            <p:cNvSpPr>
              <a:spLocks/>
            </p:cNvSpPr>
            <p:nvPr/>
          </p:nvSpPr>
          <p:spPr bwMode="auto">
            <a:xfrm>
              <a:off x="8133207" y="2603480"/>
              <a:ext cx="223314" cy="168035"/>
            </a:xfrm>
            <a:custGeom>
              <a:avLst/>
              <a:gdLst>
                <a:gd name="T0" fmla="*/ 23 w 236"/>
                <a:gd name="T1" fmla="*/ 66 h 189"/>
                <a:gd name="T2" fmla="*/ 37 w 236"/>
                <a:gd name="T3" fmla="*/ 54 h 189"/>
                <a:gd name="T4" fmla="*/ 58 w 236"/>
                <a:gd name="T5" fmla="*/ 45 h 189"/>
                <a:gd name="T6" fmla="*/ 71 w 236"/>
                <a:gd name="T7" fmla="*/ 24 h 189"/>
                <a:gd name="T8" fmla="*/ 82 w 236"/>
                <a:gd name="T9" fmla="*/ 22 h 189"/>
                <a:gd name="T10" fmla="*/ 97 w 236"/>
                <a:gd name="T11" fmla="*/ 23 h 189"/>
                <a:gd name="T12" fmla="*/ 116 w 236"/>
                <a:gd name="T13" fmla="*/ 30 h 189"/>
                <a:gd name="T14" fmla="*/ 134 w 236"/>
                <a:gd name="T15" fmla="*/ 27 h 189"/>
                <a:gd name="T16" fmla="*/ 147 w 236"/>
                <a:gd name="T17" fmla="*/ 18 h 189"/>
                <a:gd name="T18" fmla="*/ 149 w 236"/>
                <a:gd name="T19" fmla="*/ 7 h 189"/>
                <a:gd name="T20" fmla="*/ 165 w 236"/>
                <a:gd name="T21" fmla="*/ 4 h 189"/>
                <a:gd name="T22" fmla="*/ 170 w 236"/>
                <a:gd name="T23" fmla="*/ 12 h 189"/>
                <a:gd name="T24" fmla="*/ 182 w 236"/>
                <a:gd name="T25" fmla="*/ 36 h 189"/>
                <a:gd name="T26" fmla="*/ 193 w 236"/>
                <a:gd name="T27" fmla="*/ 29 h 189"/>
                <a:gd name="T28" fmla="*/ 214 w 236"/>
                <a:gd name="T29" fmla="*/ 22 h 189"/>
                <a:gd name="T30" fmla="*/ 236 w 236"/>
                <a:gd name="T31" fmla="*/ 28 h 189"/>
                <a:gd name="T32" fmla="*/ 219 w 236"/>
                <a:gd name="T33" fmla="*/ 34 h 189"/>
                <a:gd name="T34" fmla="*/ 183 w 236"/>
                <a:gd name="T35" fmla="*/ 40 h 189"/>
                <a:gd name="T36" fmla="*/ 181 w 236"/>
                <a:gd name="T37" fmla="*/ 58 h 189"/>
                <a:gd name="T38" fmla="*/ 179 w 236"/>
                <a:gd name="T39" fmla="*/ 77 h 189"/>
                <a:gd name="T40" fmla="*/ 178 w 236"/>
                <a:gd name="T41" fmla="*/ 93 h 189"/>
                <a:gd name="T42" fmla="*/ 172 w 236"/>
                <a:gd name="T43" fmla="*/ 106 h 189"/>
                <a:gd name="T44" fmla="*/ 157 w 236"/>
                <a:gd name="T45" fmla="*/ 123 h 189"/>
                <a:gd name="T46" fmla="*/ 155 w 236"/>
                <a:gd name="T47" fmla="*/ 142 h 189"/>
                <a:gd name="T48" fmla="*/ 135 w 236"/>
                <a:gd name="T49" fmla="*/ 142 h 189"/>
                <a:gd name="T50" fmla="*/ 121 w 236"/>
                <a:gd name="T51" fmla="*/ 148 h 189"/>
                <a:gd name="T52" fmla="*/ 116 w 236"/>
                <a:gd name="T53" fmla="*/ 178 h 189"/>
                <a:gd name="T54" fmla="*/ 82 w 236"/>
                <a:gd name="T55" fmla="*/ 184 h 189"/>
                <a:gd name="T56" fmla="*/ 68 w 236"/>
                <a:gd name="T57" fmla="*/ 186 h 189"/>
                <a:gd name="T58" fmla="*/ 20 w 236"/>
                <a:gd name="T59" fmla="*/ 179 h 189"/>
                <a:gd name="T60" fmla="*/ 29 w 236"/>
                <a:gd name="T61" fmla="*/ 147 h 189"/>
                <a:gd name="T62" fmla="*/ 11 w 236"/>
                <a:gd name="T63" fmla="*/ 130 h 189"/>
                <a:gd name="T64" fmla="*/ 8 w 236"/>
                <a:gd name="T65" fmla="*/ 102 h 189"/>
                <a:gd name="T66" fmla="*/ 2 w 236"/>
                <a:gd name="T67" fmla="*/ 84 h 1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36" h="189">
                  <a:moveTo>
                    <a:pt x="4" y="58"/>
                  </a:moveTo>
                  <a:lnTo>
                    <a:pt x="23" y="66"/>
                  </a:lnTo>
                  <a:lnTo>
                    <a:pt x="35" y="63"/>
                  </a:lnTo>
                  <a:lnTo>
                    <a:pt x="37" y="54"/>
                  </a:lnTo>
                  <a:lnTo>
                    <a:pt x="50" y="51"/>
                  </a:lnTo>
                  <a:lnTo>
                    <a:pt x="58" y="45"/>
                  </a:lnTo>
                  <a:lnTo>
                    <a:pt x="58" y="28"/>
                  </a:lnTo>
                  <a:lnTo>
                    <a:pt x="71" y="24"/>
                  </a:lnTo>
                  <a:lnTo>
                    <a:pt x="72" y="17"/>
                  </a:lnTo>
                  <a:lnTo>
                    <a:pt x="82" y="22"/>
                  </a:lnTo>
                  <a:lnTo>
                    <a:pt x="87" y="23"/>
                  </a:lnTo>
                  <a:lnTo>
                    <a:pt x="97" y="23"/>
                  </a:lnTo>
                  <a:lnTo>
                    <a:pt x="110" y="27"/>
                  </a:lnTo>
                  <a:lnTo>
                    <a:pt x="116" y="30"/>
                  </a:lnTo>
                  <a:lnTo>
                    <a:pt x="127" y="23"/>
                  </a:lnTo>
                  <a:lnTo>
                    <a:pt x="134" y="27"/>
                  </a:lnTo>
                  <a:lnTo>
                    <a:pt x="137" y="18"/>
                  </a:lnTo>
                  <a:lnTo>
                    <a:pt x="147" y="18"/>
                  </a:lnTo>
                  <a:lnTo>
                    <a:pt x="149" y="15"/>
                  </a:lnTo>
                  <a:lnTo>
                    <a:pt x="149" y="7"/>
                  </a:lnTo>
                  <a:lnTo>
                    <a:pt x="154" y="0"/>
                  </a:lnTo>
                  <a:lnTo>
                    <a:pt x="165" y="4"/>
                  </a:lnTo>
                  <a:lnTo>
                    <a:pt x="165" y="11"/>
                  </a:lnTo>
                  <a:lnTo>
                    <a:pt x="170" y="12"/>
                  </a:lnTo>
                  <a:lnTo>
                    <a:pt x="173" y="29"/>
                  </a:lnTo>
                  <a:lnTo>
                    <a:pt x="182" y="36"/>
                  </a:lnTo>
                  <a:lnTo>
                    <a:pt x="186" y="31"/>
                  </a:lnTo>
                  <a:lnTo>
                    <a:pt x="193" y="29"/>
                  </a:lnTo>
                  <a:lnTo>
                    <a:pt x="202" y="20"/>
                  </a:lnTo>
                  <a:lnTo>
                    <a:pt x="214" y="22"/>
                  </a:lnTo>
                  <a:lnTo>
                    <a:pt x="232" y="22"/>
                  </a:lnTo>
                  <a:lnTo>
                    <a:pt x="236" y="28"/>
                  </a:lnTo>
                  <a:lnTo>
                    <a:pt x="227" y="30"/>
                  </a:lnTo>
                  <a:lnTo>
                    <a:pt x="219" y="34"/>
                  </a:lnTo>
                  <a:lnTo>
                    <a:pt x="200" y="36"/>
                  </a:lnTo>
                  <a:lnTo>
                    <a:pt x="183" y="40"/>
                  </a:lnTo>
                  <a:lnTo>
                    <a:pt x="175" y="50"/>
                  </a:lnTo>
                  <a:lnTo>
                    <a:pt x="181" y="58"/>
                  </a:lnTo>
                  <a:lnTo>
                    <a:pt x="185" y="69"/>
                  </a:lnTo>
                  <a:lnTo>
                    <a:pt x="179" y="77"/>
                  </a:lnTo>
                  <a:lnTo>
                    <a:pt x="182" y="85"/>
                  </a:lnTo>
                  <a:lnTo>
                    <a:pt x="178" y="93"/>
                  </a:lnTo>
                  <a:lnTo>
                    <a:pt x="162" y="92"/>
                  </a:lnTo>
                  <a:lnTo>
                    <a:pt x="172" y="106"/>
                  </a:lnTo>
                  <a:lnTo>
                    <a:pt x="162" y="111"/>
                  </a:lnTo>
                  <a:lnTo>
                    <a:pt x="157" y="123"/>
                  </a:lnTo>
                  <a:lnTo>
                    <a:pt x="160" y="136"/>
                  </a:lnTo>
                  <a:lnTo>
                    <a:pt x="155" y="142"/>
                  </a:lnTo>
                  <a:lnTo>
                    <a:pt x="148" y="140"/>
                  </a:lnTo>
                  <a:lnTo>
                    <a:pt x="135" y="142"/>
                  </a:lnTo>
                  <a:lnTo>
                    <a:pt x="134" y="148"/>
                  </a:lnTo>
                  <a:lnTo>
                    <a:pt x="121" y="148"/>
                  </a:lnTo>
                  <a:lnTo>
                    <a:pt x="113" y="160"/>
                  </a:lnTo>
                  <a:lnTo>
                    <a:pt x="116" y="178"/>
                  </a:lnTo>
                  <a:lnTo>
                    <a:pt x="95" y="186"/>
                  </a:lnTo>
                  <a:lnTo>
                    <a:pt x="82" y="184"/>
                  </a:lnTo>
                  <a:lnTo>
                    <a:pt x="79" y="189"/>
                  </a:lnTo>
                  <a:lnTo>
                    <a:pt x="68" y="186"/>
                  </a:lnTo>
                  <a:lnTo>
                    <a:pt x="51" y="189"/>
                  </a:lnTo>
                  <a:lnTo>
                    <a:pt x="20" y="179"/>
                  </a:lnTo>
                  <a:lnTo>
                    <a:pt x="33" y="160"/>
                  </a:lnTo>
                  <a:lnTo>
                    <a:pt x="29" y="147"/>
                  </a:lnTo>
                  <a:lnTo>
                    <a:pt x="15" y="143"/>
                  </a:lnTo>
                  <a:lnTo>
                    <a:pt x="11" y="130"/>
                  </a:lnTo>
                  <a:lnTo>
                    <a:pt x="3" y="113"/>
                  </a:lnTo>
                  <a:lnTo>
                    <a:pt x="8" y="102"/>
                  </a:lnTo>
                  <a:lnTo>
                    <a:pt x="0" y="99"/>
                  </a:lnTo>
                  <a:lnTo>
                    <a:pt x="2" y="84"/>
                  </a:lnTo>
                  <a:lnTo>
                    <a:pt x="4" y="58"/>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15" name="Freeform 14"/>
            <p:cNvSpPr>
              <a:spLocks/>
            </p:cNvSpPr>
            <p:nvPr/>
          </p:nvSpPr>
          <p:spPr bwMode="auto">
            <a:xfrm>
              <a:off x="7337413" y="3421429"/>
              <a:ext cx="215745" cy="223158"/>
            </a:xfrm>
            <a:custGeom>
              <a:avLst/>
              <a:gdLst>
                <a:gd name="T0" fmla="*/ 92 w 228"/>
                <a:gd name="T1" fmla="*/ 16 h 251"/>
                <a:gd name="T2" fmla="*/ 102 w 228"/>
                <a:gd name="T3" fmla="*/ 35 h 251"/>
                <a:gd name="T4" fmla="*/ 121 w 228"/>
                <a:gd name="T5" fmla="*/ 44 h 251"/>
                <a:gd name="T6" fmla="*/ 137 w 228"/>
                <a:gd name="T7" fmla="*/ 44 h 251"/>
                <a:gd name="T8" fmla="*/ 144 w 228"/>
                <a:gd name="T9" fmla="*/ 27 h 251"/>
                <a:gd name="T10" fmla="*/ 157 w 228"/>
                <a:gd name="T11" fmla="*/ 23 h 251"/>
                <a:gd name="T12" fmla="*/ 165 w 228"/>
                <a:gd name="T13" fmla="*/ 30 h 251"/>
                <a:gd name="T14" fmla="*/ 187 w 228"/>
                <a:gd name="T15" fmla="*/ 43 h 251"/>
                <a:gd name="T16" fmla="*/ 188 w 228"/>
                <a:gd name="T17" fmla="*/ 63 h 251"/>
                <a:gd name="T18" fmla="*/ 195 w 228"/>
                <a:gd name="T19" fmla="*/ 84 h 251"/>
                <a:gd name="T20" fmla="*/ 198 w 228"/>
                <a:gd name="T21" fmla="*/ 107 h 251"/>
                <a:gd name="T22" fmla="*/ 217 w 228"/>
                <a:gd name="T23" fmla="*/ 104 h 251"/>
                <a:gd name="T24" fmla="*/ 227 w 228"/>
                <a:gd name="T25" fmla="*/ 112 h 251"/>
                <a:gd name="T26" fmla="*/ 228 w 228"/>
                <a:gd name="T27" fmla="*/ 132 h 251"/>
                <a:gd name="T28" fmla="*/ 227 w 228"/>
                <a:gd name="T29" fmla="*/ 147 h 251"/>
                <a:gd name="T30" fmla="*/ 186 w 228"/>
                <a:gd name="T31" fmla="*/ 213 h 251"/>
                <a:gd name="T32" fmla="*/ 209 w 228"/>
                <a:gd name="T33" fmla="*/ 243 h 251"/>
                <a:gd name="T34" fmla="*/ 132 w 228"/>
                <a:gd name="T35" fmla="*/ 248 h 251"/>
                <a:gd name="T36" fmla="*/ 46 w 228"/>
                <a:gd name="T37" fmla="*/ 239 h 251"/>
                <a:gd name="T38" fmla="*/ 33 w 228"/>
                <a:gd name="T39" fmla="*/ 231 h 251"/>
                <a:gd name="T40" fmla="*/ 10 w 228"/>
                <a:gd name="T41" fmla="*/ 234 h 251"/>
                <a:gd name="T42" fmla="*/ 0 w 228"/>
                <a:gd name="T43" fmla="*/ 225 h 251"/>
                <a:gd name="T44" fmla="*/ 9 w 228"/>
                <a:gd name="T45" fmla="*/ 188 h 251"/>
                <a:gd name="T46" fmla="*/ 16 w 228"/>
                <a:gd name="T47" fmla="*/ 160 h 251"/>
                <a:gd name="T48" fmla="*/ 31 w 228"/>
                <a:gd name="T49" fmla="*/ 138 h 251"/>
                <a:gd name="T50" fmla="*/ 39 w 228"/>
                <a:gd name="T51" fmla="*/ 113 h 251"/>
                <a:gd name="T52" fmla="*/ 33 w 228"/>
                <a:gd name="T53" fmla="*/ 94 h 251"/>
                <a:gd name="T54" fmla="*/ 24 w 228"/>
                <a:gd name="T55" fmla="*/ 69 h 251"/>
                <a:gd name="T56" fmla="*/ 31 w 228"/>
                <a:gd name="T57" fmla="*/ 56 h 251"/>
                <a:gd name="T58" fmla="*/ 22 w 228"/>
                <a:gd name="T59" fmla="*/ 22 h 251"/>
                <a:gd name="T60" fmla="*/ 14 w 228"/>
                <a:gd name="T61" fmla="*/ 5 h 251"/>
                <a:gd name="T62" fmla="*/ 27 w 228"/>
                <a:gd name="T63" fmla="*/ 3 h 251"/>
                <a:gd name="T64" fmla="*/ 88 w 228"/>
                <a:gd name="T65" fmla="*/ 1 h 2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28" h="251">
                  <a:moveTo>
                    <a:pt x="88" y="1"/>
                  </a:moveTo>
                  <a:lnTo>
                    <a:pt x="92" y="16"/>
                  </a:lnTo>
                  <a:lnTo>
                    <a:pt x="97" y="29"/>
                  </a:lnTo>
                  <a:lnTo>
                    <a:pt x="102" y="35"/>
                  </a:lnTo>
                  <a:lnTo>
                    <a:pt x="109" y="46"/>
                  </a:lnTo>
                  <a:lnTo>
                    <a:pt x="121" y="44"/>
                  </a:lnTo>
                  <a:lnTo>
                    <a:pt x="127" y="42"/>
                  </a:lnTo>
                  <a:lnTo>
                    <a:pt x="137" y="44"/>
                  </a:lnTo>
                  <a:lnTo>
                    <a:pt x="140" y="39"/>
                  </a:lnTo>
                  <a:lnTo>
                    <a:pt x="144" y="27"/>
                  </a:lnTo>
                  <a:lnTo>
                    <a:pt x="156" y="26"/>
                  </a:lnTo>
                  <a:lnTo>
                    <a:pt x="157" y="23"/>
                  </a:lnTo>
                  <a:lnTo>
                    <a:pt x="166" y="22"/>
                  </a:lnTo>
                  <a:lnTo>
                    <a:pt x="165" y="30"/>
                  </a:lnTo>
                  <a:lnTo>
                    <a:pt x="187" y="30"/>
                  </a:lnTo>
                  <a:lnTo>
                    <a:pt x="187" y="43"/>
                  </a:lnTo>
                  <a:lnTo>
                    <a:pt x="190" y="51"/>
                  </a:lnTo>
                  <a:lnTo>
                    <a:pt x="188" y="63"/>
                  </a:lnTo>
                  <a:lnTo>
                    <a:pt x="189" y="76"/>
                  </a:lnTo>
                  <a:lnTo>
                    <a:pt x="195" y="84"/>
                  </a:lnTo>
                  <a:lnTo>
                    <a:pt x="193" y="109"/>
                  </a:lnTo>
                  <a:lnTo>
                    <a:pt x="198" y="107"/>
                  </a:lnTo>
                  <a:lnTo>
                    <a:pt x="206" y="107"/>
                  </a:lnTo>
                  <a:lnTo>
                    <a:pt x="217" y="104"/>
                  </a:lnTo>
                  <a:lnTo>
                    <a:pt x="226" y="105"/>
                  </a:lnTo>
                  <a:lnTo>
                    <a:pt x="227" y="112"/>
                  </a:lnTo>
                  <a:lnTo>
                    <a:pt x="225" y="122"/>
                  </a:lnTo>
                  <a:lnTo>
                    <a:pt x="228" y="132"/>
                  </a:lnTo>
                  <a:lnTo>
                    <a:pt x="225" y="140"/>
                  </a:lnTo>
                  <a:lnTo>
                    <a:pt x="227" y="147"/>
                  </a:lnTo>
                  <a:lnTo>
                    <a:pt x="188" y="146"/>
                  </a:lnTo>
                  <a:lnTo>
                    <a:pt x="186" y="213"/>
                  </a:lnTo>
                  <a:lnTo>
                    <a:pt x="198" y="230"/>
                  </a:lnTo>
                  <a:lnTo>
                    <a:pt x="209" y="243"/>
                  </a:lnTo>
                  <a:lnTo>
                    <a:pt x="176" y="251"/>
                  </a:lnTo>
                  <a:lnTo>
                    <a:pt x="132" y="248"/>
                  </a:lnTo>
                  <a:lnTo>
                    <a:pt x="120" y="238"/>
                  </a:lnTo>
                  <a:lnTo>
                    <a:pt x="46" y="239"/>
                  </a:lnTo>
                  <a:lnTo>
                    <a:pt x="43" y="240"/>
                  </a:lnTo>
                  <a:lnTo>
                    <a:pt x="33" y="231"/>
                  </a:lnTo>
                  <a:lnTo>
                    <a:pt x="21" y="230"/>
                  </a:lnTo>
                  <a:lnTo>
                    <a:pt x="10" y="234"/>
                  </a:lnTo>
                  <a:lnTo>
                    <a:pt x="1" y="238"/>
                  </a:lnTo>
                  <a:lnTo>
                    <a:pt x="0" y="225"/>
                  </a:lnTo>
                  <a:lnTo>
                    <a:pt x="2" y="206"/>
                  </a:lnTo>
                  <a:lnTo>
                    <a:pt x="9" y="188"/>
                  </a:lnTo>
                  <a:lnTo>
                    <a:pt x="10" y="179"/>
                  </a:lnTo>
                  <a:lnTo>
                    <a:pt x="16" y="160"/>
                  </a:lnTo>
                  <a:lnTo>
                    <a:pt x="21" y="151"/>
                  </a:lnTo>
                  <a:lnTo>
                    <a:pt x="31" y="138"/>
                  </a:lnTo>
                  <a:lnTo>
                    <a:pt x="37" y="129"/>
                  </a:lnTo>
                  <a:lnTo>
                    <a:pt x="39" y="113"/>
                  </a:lnTo>
                  <a:lnTo>
                    <a:pt x="39" y="101"/>
                  </a:lnTo>
                  <a:lnTo>
                    <a:pt x="33" y="94"/>
                  </a:lnTo>
                  <a:lnTo>
                    <a:pt x="29" y="81"/>
                  </a:lnTo>
                  <a:lnTo>
                    <a:pt x="24" y="69"/>
                  </a:lnTo>
                  <a:lnTo>
                    <a:pt x="25" y="64"/>
                  </a:lnTo>
                  <a:lnTo>
                    <a:pt x="31" y="56"/>
                  </a:lnTo>
                  <a:lnTo>
                    <a:pt x="25" y="36"/>
                  </a:lnTo>
                  <a:lnTo>
                    <a:pt x="22" y="22"/>
                  </a:lnTo>
                  <a:lnTo>
                    <a:pt x="13" y="9"/>
                  </a:lnTo>
                  <a:lnTo>
                    <a:pt x="14" y="5"/>
                  </a:lnTo>
                  <a:lnTo>
                    <a:pt x="22" y="2"/>
                  </a:lnTo>
                  <a:lnTo>
                    <a:pt x="27" y="3"/>
                  </a:lnTo>
                  <a:lnTo>
                    <a:pt x="34" y="0"/>
                  </a:lnTo>
                  <a:lnTo>
                    <a:pt x="88" y="1"/>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16" name="Freeform 15"/>
            <p:cNvSpPr>
              <a:spLocks/>
            </p:cNvSpPr>
            <p:nvPr/>
          </p:nvSpPr>
          <p:spPr bwMode="auto">
            <a:xfrm>
              <a:off x="7344037" y="3395647"/>
              <a:ext cx="18925" cy="24894"/>
            </a:xfrm>
            <a:custGeom>
              <a:avLst/>
              <a:gdLst>
                <a:gd name="T0" fmla="*/ 10 w 20"/>
                <a:gd name="T1" fmla="*/ 26 h 28"/>
                <a:gd name="T2" fmla="*/ 5 w 20"/>
                <a:gd name="T3" fmla="*/ 28 h 28"/>
                <a:gd name="T4" fmla="*/ 0 w 20"/>
                <a:gd name="T5" fmla="*/ 12 h 28"/>
                <a:gd name="T6" fmla="*/ 7 w 20"/>
                <a:gd name="T7" fmla="*/ 3 h 28"/>
                <a:gd name="T8" fmla="*/ 13 w 20"/>
                <a:gd name="T9" fmla="*/ 0 h 28"/>
                <a:gd name="T10" fmla="*/ 20 w 20"/>
                <a:gd name="T11" fmla="*/ 7 h 28"/>
                <a:gd name="T12" fmla="*/ 13 w 20"/>
                <a:gd name="T13" fmla="*/ 11 h 28"/>
                <a:gd name="T14" fmla="*/ 10 w 20"/>
                <a:gd name="T15" fmla="*/ 16 h 28"/>
                <a:gd name="T16" fmla="*/ 10 w 20"/>
                <a:gd name="T17" fmla="*/ 26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 h="28">
                  <a:moveTo>
                    <a:pt x="10" y="26"/>
                  </a:moveTo>
                  <a:lnTo>
                    <a:pt x="5" y="28"/>
                  </a:lnTo>
                  <a:lnTo>
                    <a:pt x="0" y="12"/>
                  </a:lnTo>
                  <a:lnTo>
                    <a:pt x="7" y="3"/>
                  </a:lnTo>
                  <a:lnTo>
                    <a:pt x="13" y="0"/>
                  </a:lnTo>
                  <a:lnTo>
                    <a:pt x="20" y="7"/>
                  </a:lnTo>
                  <a:lnTo>
                    <a:pt x="13" y="11"/>
                  </a:lnTo>
                  <a:lnTo>
                    <a:pt x="10" y="16"/>
                  </a:lnTo>
                  <a:lnTo>
                    <a:pt x="10" y="26"/>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17" name="Freeform 16"/>
            <p:cNvSpPr>
              <a:spLocks/>
            </p:cNvSpPr>
            <p:nvPr/>
          </p:nvSpPr>
          <p:spPr bwMode="auto">
            <a:xfrm>
              <a:off x="7443393" y="2526131"/>
              <a:ext cx="29333" cy="56012"/>
            </a:xfrm>
            <a:custGeom>
              <a:avLst/>
              <a:gdLst>
                <a:gd name="T0" fmla="*/ 22 w 31"/>
                <a:gd name="T1" fmla="*/ 17 h 63"/>
                <a:gd name="T2" fmla="*/ 20 w 31"/>
                <a:gd name="T3" fmla="*/ 24 h 63"/>
                <a:gd name="T4" fmla="*/ 23 w 31"/>
                <a:gd name="T5" fmla="*/ 33 h 63"/>
                <a:gd name="T6" fmla="*/ 31 w 31"/>
                <a:gd name="T7" fmla="*/ 38 h 63"/>
                <a:gd name="T8" fmla="*/ 31 w 31"/>
                <a:gd name="T9" fmla="*/ 44 h 63"/>
                <a:gd name="T10" fmla="*/ 25 w 31"/>
                <a:gd name="T11" fmla="*/ 46 h 63"/>
                <a:gd name="T12" fmla="*/ 25 w 31"/>
                <a:gd name="T13" fmla="*/ 53 h 63"/>
                <a:gd name="T14" fmla="*/ 18 w 31"/>
                <a:gd name="T15" fmla="*/ 63 h 63"/>
                <a:gd name="T16" fmla="*/ 15 w 31"/>
                <a:gd name="T17" fmla="*/ 62 h 63"/>
                <a:gd name="T18" fmla="*/ 14 w 31"/>
                <a:gd name="T19" fmla="*/ 57 h 63"/>
                <a:gd name="T20" fmla="*/ 4 w 31"/>
                <a:gd name="T21" fmla="*/ 50 h 63"/>
                <a:gd name="T22" fmla="*/ 2 w 31"/>
                <a:gd name="T23" fmla="*/ 40 h 63"/>
                <a:gd name="T24" fmla="*/ 3 w 31"/>
                <a:gd name="T25" fmla="*/ 26 h 63"/>
                <a:gd name="T26" fmla="*/ 4 w 31"/>
                <a:gd name="T27" fmla="*/ 20 h 63"/>
                <a:gd name="T28" fmla="*/ 1 w 31"/>
                <a:gd name="T29" fmla="*/ 17 h 63"/>
                <a:gd name="T30" fmla="*/ 0 w 31"/>
                <a:gd name="T31" fmla="*/ 10 h 63"/>
                <a:gd name="T32" fmla="*/ 6 w 31"/>
                <a:gd name="T33" fmla="*/ 0 h 63"/>
                <a:gd name="T34" fmla="*/ 7 w 31"/>
                <a:gd name="T35" fmla="*/ 4 h 63"/>
                <a:gd name="T36" fmla="*/ 12 w 31"/>
                <a:gd name="T37" fmla="*/ 2 h 63"/>
                <a:gd name="T38" fmla="*/ 16 w 31"/>
                <a:gd name="T39" fmla="*/ 8 h 63"/>
                <a:gd name="T40" fmla="*/ 20 w 31"/>
                <a:gd name="T41" fmla="*/ 10 h 63"/>
                <a:gd name="T42" fmla="*/ 22 w 31"/>
                <a:gd name="T43" fmla="*/ 1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1" h="63">
                  <a:moveTo>
                    <a:pt x="22" y="17"/>
                  </a:moveTo>
                  <a:lnTo>
                    <a:pt x="20" y="24"/>
                  </a:lnTo>
                  <a:lnTo>
                    <a:pt x="23" y="33"/>
                  </a:lnTo>
                  <a:lnTo>
                    <a:pt x="31" y="38"/>
                  </a:lnTo>
                  <a:lnTo>
                    <a:pt x="31" y="44"/>
                  </a:lnTo>
                  <a:lnTo>
                    <a:pt x="25" y="46"/>
                  </a:lnTo>
                  <a:lnTo>
                    <a:pt x="25" y="53"/>
                  </a:lnTo>
                  <a:lnTo>
                    <a:pt x="18" y="63"/>
                  </a:lnTo>
                  <a:lnTo>
                    <a:pt x="15" y="62"/>
                  </a:lnTo>
                  <a:lnTo>
                    <a:pt x="14" y="57"/>
                  </a:lnTo>
                  <a:lnTo>
                    <a:pt x="4" y="50"/>
                  </a:lnTo>
                  <a:lnTo>
                    <a:pt x="2" y="40"/>
                  </a:lnTo>
                  <a:lnTo>
                    <a:pt x="3" y="26"/>
                  </a:lnTo>
                  <a:lnTo>
                    <a:pt x="4" y="20"/>
                  </a:lnTo>
                  <a:lnTo>
                    <a:pt x="1" y="17"/>
                  </a:lnTo>
                  <a:lnTo>
                    <a:pt x="0" y="10"/>
                  </a:lnTo>
                  <a:lnTo>
                    <a:pt x="6" y="0"/>
                  </a:lnTo>
                  <a:lnTo>
                    <a:pt x="7" y="4"/>
                  </a:lnTo>
                  <a:lnTo>
                    <a:pt x="12" y="2"/>
                  </a:lnTo>
                  <a:lnTo>
                    <a:pt x="16" y="8"/>
                  </a:lnTo>
                  <a:lnTo>
                    <a:pt x="20" y="10"/>
                  </a:lnTo>
                  <a:lnTo>
                    <a:pt x="22" y="17"/>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18" name="Freeform 17"/>
            <p:cNvSpPr>
              <a:spLocks/>
            </p:cNvSpPr>
            <p:nvPr/>
          </p:nvSpPr>
          <p:spPr bwMode="auto">
            <a:xfrm>
              <a:off x="8010195" y="2831973"/>
              <a:ext cx="80431" cy="65791"/>
            </a:xfrm>
            <a:custGeom>
              <a:avLst/>
              <a:gdLst>
                <a:gd name="T0" fmla="*/ 0 w 85"/>
                <a:gd name="T1" fmla="*/ 38 h 74"/>
                <a:gd name="T2" fmla="*/ 3 w 85"/>
                <a:gd name="T3" fmla="*/ 37 h 74"/>
                <a:gd name="T4" fmla="*/ 4 w 85"/>
                <a:gd name="T5" fmla="*/ 42 h 74"/>
                <a:gd name="T6" fmla="*/ 18 w 85"/>
                <a:gd name="T7" fmla="*/ 39 h 74"/>
                <a:gd name="T8" fmla="*/ 33 w 85"/>
                <a:gd name="T9" fmla="*/ 40 h 74"/>
                <a:gd name="T10" fmla="*/ 44 w 85"/>
                <a:gd name="T11" fmla="*/ 40 h 74"/>
                <a:gd name="T12" fmla="*/ 54 w 85"/>
                <a:gd name="T13" fmla="*/ 26 h 74"/>
                <a:gd name="T14" fmla="*/ 66 w 85"/>
                <a:gd name="T15" fmla="*/ 13 h 74"/>
                <a:gd name="T16" fmla="*/ 76 w 85"/>
                <a:gd name="T17" fmla="*/ 0 h 74"/>
                <a:gd name="T18" fmla="*/ 80 w 85"/>
                <a:gd name="T19" fmla="*/ 7 h 74"/>
                <a:gd name="T20" fmla="*/ 85 w 85"/>
                <a:gd name="T21" fmla="*/ 24 h 74"/>
                <a:gd name="T22" fmla="*/ 75 w 85"/>
                <a:gd name="T23" fmla="*/ 24 h 74"/>
                <a:gd name="T24" fmla="*/ 76 w 85"/>
                <a:gd name="T25" fmla="*/ 37 h 74"/>
                <a:gd name="T26" fmla="*/ 79 w 85"/>
                <a:gd name="T27" fmla="*/ 40 h 74"/>
                <a:gd name="T28" fmla="*/ 72 w 85"/>
                <a:gd name="T29" fmla="*/ 44 h 74"/>
                <a:gd name="T30" fmla="*/ 72 w 85"/>
                <a:gd name="T31" fmla="*/ 53 h 74"/>
                <a:gd name="T32" fmla="*/ 68 w 85"/>
                <a:gd name="T33" fmla="*/ 61 h 74"/>
                <a:gd name="T34" fmla="*/ 69 w 85"/>
                <a:gd name="T35" fmla="*/ 70 h 74"/>
                <a:gd name="T36" fmla="*/ 65 w 85"/>
                <a:gd name="T37" fmla="*/ 74 h 74"/>
                <a:gd name="T38" fmla="*/ 10 w 85"/>
                <a:gd name="T39" fmla="*/ 64 h 74"/>
                <a:gd name="T40" fmla="*/ 1 w 85"/>
                <a:gd name="T41" fmla="*/ 43 h 74"/>
                <a:gd name="T42" fmla="*/ 0 w 85"/>
                <a:gd name="T43" fmla="*/ 38 h 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85" h="74">
                  <a:moveTo>
                    <a:pt x="0" y="38"/>
                  </a:moveTo>
                  <a:lnTo>
                    <a:pt x="3" y="37"/>
                  </a:lnTo>
                  <a:lnTo>
                    <a:pt x="4" y="42"/>
                  </a:lnTo>
                  <a:lnTo>
                    <a:pt x="18" y="39"/>
                  </a:lnTo>
                  <a:lnTo>
                    <a:pt x="33" y="40"/>
                  </a:lnTo>
                  <a:lnTo>
                    <a:pt x="44" y="40"/>
                  </a:lnTo>
                  <a:lnTo>
                    <a:pt x="54" y="26"/>
                  </a:lnTo>
                  <a:lnTo>
                    <a:pt x="66" y="13"/>
                  </a:lnTo>
                  <a:lnTo>
                    <a:pt x="76" y="0"/>
                  </a:lnTo>
                  <a:lnTo>
                    <a:pt x="80" y="7"/>
                  </a:lnTo>
                  <a:lnTo>
                    <a:pt x="85" y="24"/>
                  </a:lnTo>
                  <a:lnTo>
                    <a:pt x="75" y="24"/>
                  </a:lnTo>
                  <a:lnTo>
                    <a:pt x="76" y="37"/>
                  </a:lnTo>
                  <a:lnTo>
                    <a:pt x="79" y="40"/>
                  </a:lnTo>
                  <a:lnTo>
                    <a:pt x="72" y="44"/>
                  </a:lnTo>
                  <a:lnTo>
                    <a:pt x="72" y="53"/>
                  </a:lnTo>
                  <a:lnTo>
                    <a:pt x="68" y="61"/>
                  </a:lnTo>
                  <a:lnTo>
                    <a:pt x="69" y="70"/>
                  </a:lnTo>
                  <a:lnTo>
                    <a:pt x="65" y="74"/>
                  </a:lnTo>
                  <a:lnTo>
                    <a:pt x="10" y="64"/>
                  </a:lnTo>
                  <a:lnTo>
                    <a:pt x="1" y="43"/>
                  </a:lnTo>
                  <a:lnTo>
                    <a:pt x="0" y="38"/>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19" name="Freeform 18"/>
            <p:cNvSpPr>
              <a:spLocks/>
            </p:cNvSpPr>
            <p:nvPr/>
          </p:nvSpPr>
          <p:spPr bwMode="auto">
            <a:xfrm>
              <a:off x="7831354" y="2552804"/>
              <a:ext cx="54882" cy="45343"/>
            </a:xfrm>
            <a:custGeom>
              <a:avLst/>
              <a:gdLst>
                <a:gd name="T0" fmla="*/ 0 w 58"/>
                <a:gd name="T1" fmla="*/ 3 h 51"/>
                <a:gd name="T2" fmla="*/ 23 w 58"/>
                <a:gd name="T3" fmla="*/ 0 h 51"/>
                <a:gd name="T4" fmla="*/ 27 w 58"/>
                <a:gd name="T5" fmla="*/ 5 h 51"/>
                <a:gd name="T6" fmla="*/ 34 w 58"/>
                <a:gd name="T7" fmla="*/ 9 h 51"/>
                <a:gd name="T8" fmla="*/ 32 w 58"/>
                <a:gd name="T9" fmla="*/ 14 h 51"/>
                <a:gd name="T10" fmla="*/ 42 w 58"/>
                <a:gd name="T11" fmla="*/ 21 h 51"/>
                <a:gd name="T12" fmla="*/ 39 w 58"/>
                <a:gd name="T13" fmla="*/ 27 h 51"/>
                <a:gd name="T14" fmla="*/ 47 w 58"/>
                <a:gd name="T15" fmla="*/ 33 h 51"/>
                <a:gd name="T16" fmla="*/ 55 w 58"/>
                <a:gd name="T17" fmla="*/ 36 h 51"/>
                <a:gd name="T18" fmla="*/ 58 w 58"/>
                <a:gd name="T19" fmla="*/ 51 h 51"/>
                <a:gd name="T20" fmla="*/ 52 w 58"/>
                <a:gd name="T21" fmla="*/ 51 h 51"/>
                <a:gd name="T22" fmla="*/ 43 w 58"/>
                <a:gd name="T23" fmla="*/ 39 h 51"/>
                <a:gd name="T24" fmla="*/ 42 w 58"/>
                <a:gd name="T25" fmla="*/ 36 h 51"/>
                <a:gd name="T26" fmla="*/ 35 w 58"/>
                <a:gd name="T27" fmla="*/ 36 h 51"/>
                <a:gd name="T28" fmla="*/ 29 w 58"/>
                <a:gd name="T29" fmla="*/ 31 h 51"/>
                <a:gd name="T30" fmla="*/ 26 w 58"/>
                <a:gd name="T31" fmla="*/ 31 h 51"/>
                <a:gd name="T32" fmla="*/ 18 w 58"/>
                <a:gd name="T33" fmla="*/ 25 h 51"/>
                <a:gd name="T34" fmla="*/ 4 w 58"/>
                <a:gd name="T35" fmla="*/ 20 h 51"/>
                <a:gd name="T36" fmla="*/ 4 w 58"/>
                <a:gd name="T37" fmla="*/ 10 h 51"/>
                <a:gd name="T38" fmla="*/ 0 w 58"/>
                <a:gd name="T39" fmla="*/ 3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58" h="51">
                  <a:moveTo>
                    <a:pt x="0" y="3"/>
                  </a:moveTo>
                  <a:lnTo>
                    <a:pt x="23" y="0"/>
                  </a:lnTo>
                  <a:lnTo>
                    <a:pt x="27" y="5"/>
                  </a:lnTo>
                  <a:lnTo>
                    <a:pt x="34" y="9"/>
                  </a:lnTo>
                  <a:lnTo>
                    <a:pt x="32" y="14"/>
                  </a:lnTo>
                  <a:lnTo>
                    <a:pt x="42" y="21"/>
                  </a:lnTo>
                  <a:lnTo>
                    <a:pt x="39" y="27"/>
                  </a:lnTo>
                  <a:lnTo>
                    <a:pt x="47" y="33"/>
                  </a:lnTo>
                  <a:lnTo>
                    <a:pt x="55" y="36"/>
                  </a:lnTo>
                  <a:lnTo>
                    <a:pt x="58" y="51"/>
                  </a:lnTo>
                  <a:lnTo>
                    <a:pt x="52" y="51"/>
                  </a:lnTo>
                  <a:lnTo>
                    <a:pt x="43" y="39"/>
                  </a:lnTo>
                  <a:lnTo>
                    <a:pt x="42" y="36"/>
                  </a:lnTo>
                  <a:lnTo>
                    <a:pt x="35" y="36"/>
                  </a:lnTo>
                  <a:lnTo>
                    <a:pt x="29" y="31"/>
                  </a:lnTo>
                  <a:lnTo>
                    <a:pt x="26" y="31"/>
                  </a:lnTo>
                  <a:lnTo>
                    <a:pt x="18" y="25"/>
                  </a:lnTo>
                  <a:lnTo>
                    <a:pt x="4" y="20"/>
                  </a:lnTo>
                  <a:lnTo>
                    <a:pt x="4" y="10"/>
                  </a:lnTo>
                  <a:lnTo>
                    <a:pt x="0" y="3"/>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20" name="Freeform 19"/>
            <p:cNvSpPr>
              <a:spLocks/>
            </p:cNvSpPr>
            <p:nvPr/>
          </p:nvSpPr>
          <p:spPr bwMode="auto">
            <a:xfrm>
              <a:off x="7283477" y="2410551"/>
              <a:ext cx="113550" cy="48010"/>
            </a:xfrm>
            <a:custGeom>
              <a:avLst/>
              <a:gdLst>
                <a:gd name="T0" fmla="*/ 120 w 120"/>
                <a:gd name="T1" fmla="*/ 19 h 54"/>
                <a:gd name="T2" fmla="*/ 119 w 120"/>
                <a:gd name="T3" fmla="*/ 27 h 54"/>
                <a:gd name="T4" fmla="*/ 110 w 120"/>
                <a:gd name="T5" fmla="*/ 27 h 54"/>
                <a:gd name="T6" fmla="*/ 114 w 120"/>
                <a:gd name="T7" fmla="*/ 32 h 54"/>
                <a:gd name="T8" fmla="*/ 109 w 120"/>
                <a:gd name="T9" fmla="*/ 45 h 54"/>
                <a:gd name="T10" fmla="*/ 107 w 120"/>
                <a:gd name="T11" fmla="*/ 48 h 54"/>
                <a:gd name="T12" fmla="*/ 92 w 120"/>
                <a:gd name="T13" fmla="*/ 49 h 54"/>
                <a:gd name="T14" fmla="*/ 85 w 120"/>
                <a:gd name="T15" fmla="*/ 54 h 54"/>
                <a:gd name="T16" fmla="*/ 71 w 120"/>
                <a:gd name="T17" fmla="*/ 52 h 54"/>
                <a:gd name="T18" fmla="*/ 47 w 120"/>
                <a:gd name="T19" fmla="*/ 47 h 54"/>
                <a:gd name="T20" fmla="*/ 43 w 120"/>
                <a:gd name="T21" fmla="*/ 40 h 54"/>
                <a:gd name="T22" fmla="*/ 27 w 120"/>
                <a:gd name="T23" fmla="*/ 43 h 54"/>
                <a:gd name="T24" fmla="*/ 25 w 120"/>
                <a:gd name="T25" fmla="*/ 47 h 54"/>
                <a:gd name="T26" fmla="*/ 15 w 120"/>
                <a:gd name="T27" fmla="*/ 44 h 54"/>
                <a:gd name="T28" fmla="*/ 7 w 120"/>
                <a:gd name="T29" fmla="*/ 44 h 54"/>
                <a:gd name="T30" fmla="*/ 0 w 120"/>
                <a:gd name="T31" fmla="*/ 40 h 54"/>
                <a:gd name="T32" fmla="*/ 2 w 120"/>
                <a:gd name="T33" fmla="*/ 35 h 54"/>
                <a:gd name="T34" fmla="*/ 1 w 120"/>
                <a:gd name="T35" fmla="*/ 31 h 54"/>
                <a:gd name="T36" fmla="*/ 6 w 120"/>
                <a:gd name="T37" fmla="*/ 30 h 54"/>
                <a:gd name="T38" fmla="*/ 15 w 120"/>
                <a:gd name="T39" fmla="*/ 36 h 54"/>
                <a:gd name="T40" fmla="*/ 16 w 120"/>
                <a:gd name="T41" fmla="*/ 30 h 54"/>
                <a:gd name="T42" fmla="*/ 31 w 120"/>
                <a:gd name="T43" fmla="*/ 31 h 54"/>
                <a:gd name="T44" fmla="*/ 42 w 120"/>
                <a:gd name="T45" fmla="*/ 28 h 54"/>
                <a:gd name="T46" fmla="*/ 50 w 120"/>
                <a:gd name="T47" fmla="*/ 28 h 54"/>
                <a:gd name="T48" fmla="*/ 55 w 120"/>
                <a:gd name="T49" fmla="*/ 32 h 54"/>
                <a:gd name="T50" fmla="*/ 57 w 120"/>
                <a:gd name="T51" fmla="*/ 29 h 54"/>
                <a:gd name="T52" fmla="*/ 53 w 120"/>
                <a:gd name="T53" fmla="*/ 16 h 54"/>
                <a:gd name="T54" fmla="*/ 59 w 120"/>
                <a:gd name="T55" fmla="*/ 13 h 54"/>
                <a:gd name="T56" fmla="*/ 64 w 120"/>
                <a:gd name="T57" fmla="*/ 4 h 54"/>
                <a:gd name="T58" fmla="*/ 77 w 120"/>
                <a:gd name="T59" fmla="*/ 10 h 54"/>
                <a:gd name="T60" fmla="*/ 85 w 120"/>
                <a:gd name="T61" fmla="*/ 2 h 54"/>
                <a:gd name="T62" fmla="*/ 90 w 120"/>
                <a:gd name="T63" fmla="*/ 0 h 54"/>
                <a:gd name="T64" fmla="*/ 103 w 120"/>
                <a:gd name="T65" fmla="*/ 7 h 54"/>
                <a:gd name="T66" fmla="*/ 111 w 120"/>
                <a:gd name="T67" fmla="*/ 6 h 54"/>
                <a:gd name="T68" fmla="*/ 119 w 120"/>
                <a:gd name="T69" fmla="*/ 9 h 54"/>
                <a:gd name="T70" fmla="*/ 118 w 120"/>
                <a:gd name="T71" fmla="*/ 12 h 54"/>
                <a:gd name="T72" fmla="*/ 120 w 120"/>
                <a:gd name="T73" fmla="*/ 19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0" h="54">
                  <a:moveTo>
                    <a:pt x="120" y="19"/>
                  </a:moveTo>
                  <a:lnTo>
                    <a:pt x="119" y="27"/>
                  </a:lnTo>
                  <a:lnTo>
                    <a:pt x="110" y="27"/>
                  </a:lnTo>
                  <a:lnTo>
                    <a:pt x="114" y="32"/>
                  </a:lnTo>
                  <a:lnTo>
                    <a:pt x="109" y="45"/>
                  </a:lnTo>
                  <a:lnTo>
                    <a:pt x="107" y="48"/>
                  </a:lnTo>
                  <a:lnTo>
                    <a:pt x="92" y="49"/>
                  </a:lnTo>
                  <a:lnTo>
                    <a:pt x="85" y="54"/>
                  </a:lnTo>
                  <a:lnTo>
                    <a:pt x="71" y="52"/>
                  </a:lnTo>
                  <a:lnTo>
                    <a:pt x="47" y="47"/>
                  </a:lnTo>
                  <a:lnTo>
                    <a:pt x="43" y="40"/>
                  </a:lnTo>
                  <a:lnTo>
                    <a:pt x="27" y="43"/>
                  </a:lnTo>
                  <a:lnTo>
                    <a:pt x="25" y="47"/>
                  </a:lnTo>
                  <a:lnTo>
                    <a:pt x="15" y="44"/>
                  </a:lnTo>
                  <a:lnTo>
                    <a:pt x="7" y="44"/>
                  </a:lnTo>
                  <a:lnTo>
                    <a:pt x="0" y="40"/>
                  </a:lnTo>
                  <a:lnTo>
                    <a:pt x="2" y="35"/>
                  </a:lnTo>
                  <a:lnTo>
                    <a:pt x="1" y="31"/>
                  </a:lnTo>
                  <a:lnTo>
                    <a:pt x="6" y="30"/>
                  </a:lnTo>
                  <a:lnTo>
                    <a:pt x="15" y="36"/>
                  </a:lnTo>
                  <a:lnTo>
                    <a:pt x="16" y="30"/>
                  </a:lnTo>
                  <a:lnTo>
                    <a:pt x="31" y="31"/>
                  </a:lnTo>
                  <a:lnTo>
                    <a:pt x="42" y="28"/>
                  </a:lnTo>
                  <a:lnTo>
                    <a:pt x="50" y="28"/>
                  </a:lnTo>
                  <a:lnTo>
                    <a:pt x="55" y="32"/>
                  </a:lnTo>
                  <a:lnTo>
                    <a:pt x="57" y="29"/>
                  </a:lnTo>
                  <a:lnTo>
                    <a:pt x="53" y="16"/>
                  </a:lnTo>
                  <a:lnTo>
                    <a:pt x="59" y="13"/>
                  </a:lnTo>
                  <a:lnTo>
                    <a:pt x="64" y="4"/>
                  </a:lnTo>
                  <a:lnTo>
                    <a:pt x="77" y="10"/>
                  </a:lnTo>
                  <a:lnTo>
                    <a:pt x="85" y="2"/>
                  </a:lnTo>
                  <a:lnTo>
                    <a:pt x="90" y="0"/>
                  </a:lnTo>
                  <a:lnTo>
                    <a:pt x="103" y="7"/>
                  </a:lnTo>
                  <a:lnTo>
                    <a:pt x="111" y="6"/>
                  </a:lnTo>
                  <a:lnTo>
                    <a:pt x="119" y="9"/>
                  </a:lnTo>
                  <a:lnTo>
                    <a:pt x="118" y="12"/>
                  </a:lnTo>
                  <a:lnTo>
                    <a:pt x="120" y="1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21" name="Freeform 20"/>
            <p:cNvSpPr>
              <a:spLocks/>
            </p:cNvSpPr>
            <p:nvPr/>
          </p:nvSpPr>
          <p:spPr bwMode="auto">
            <a:xfrm>
              <a:off x="7855957" y="2580365"/>
              <a:ext cx="24603" cy="17781"/>
            </a:xfrm>
            <a:custGeom>
              <a:avLst/>
              <a:gdLst>
                <a:gd name="T0" fmla="*/ 14 w 108"/>
                <a:gd name="T1" fmla="*/ 1 h 85"/>
                <a:gd name="T2" fmla="*/ 38 w 108"/>
                <a:gd name="T3" fmla="*/ 23 h 85"/>
                <a:gd name="T4" fmla="*/ 69 w 108"/>
                <a:gd name="T5" fmla="*/ 23 h 85"/>
                <a:gd name="T6" fmla="*/ 71 w 108"/>
                <a:gd name="T7" fmla="*/ 36 h 85"/>
                <a:gd name="T8" fmla="*/ 108 w 108"/>
                <a:gd name="T9" fmla="*/ 85 h 85"/>
                <a:gd name="T10" fmla="*/ 58 w 108"/>
                <a:gd name="T11" fmla="*/ 74 h 85"/>
                <a:gd name="T12" fmla="*/ 16 w 108"/>
                <a:gd name="T13" fmla="*/ 35 h 85"/>
                <a:gd name="T14" fmla="*/ 0 w 108"/>
                <a:gd name="T15" fmla="*/ 3 h 85"/>
                <a:gd name="T16" fmla="*/ 14 w 108"/>
                <a:gd name="T17" fmla="*/ 0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8" h="85">
                  <a:moveTo>
                    <a:pt x="14" y="1"/>
                  </a:moveTo>
                  <a:lnTo>
                    <a:pt x="38" y="23"/>
                  </a:lnTo>
                  <a:lnTo>
                    <a:pt x="69" y="23"/>
                  </a:lnTo>
                  <a:lnTo>
                    <a:pt x="71" y="36"/>
                  </a:lnTo>
                  <a:lnTo>
                    <a:pt x="108" y="85"/>
                  </a:lnTo>
                  <a:lnTo>
                    <a:pt x="58" y="74"/>
                  </a:lnTo>
                  <a:lnTo>
                    <a:pt x="16" y="35"/>
                  </a:lnTo>
                  <a:lnTo>
                    <a:pt x="0" y="3"/>
                  </a:lnTo>
                  <a:lnTo>
                    <a:pt x="14" y="0"/>
                  </a:lnTo>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22" name="Freeform 21"/>
            <p:cNvSpPr>
              <a:spLocks/>
            </p:cNvSpPr>
            <p:nvPr/>
          </p:nvSpPr>
          <p:spPr bwMode="auto">
            <a:xfrm>
              <a:off x="7853118" y="2541245"/>
              <a:ext cx="89894" cy="65791"/>
            </a:xfrm>
            <a:custGeom>
              <a:avLst/>
              <a:gdLst>
                <a:gd name="T0" fmla="*/ 40 w 95"/>
                <a:gd name="T1" fmla="*/ 13 h 74"/>
                <a:gd name="T2" fmla="*/ 48 w 95"/>
                <a:gd name="T3" fmla="*/ 15 h 74"/>
                <a:gd name="T4" fmla="*/ 50 w 95"/>
                <a:gd name="T5" fmla="*/ 9 h 74"/>
                <a:gd name="T6" fmla="*/ 58 w 95"/>
                <a:gd name="T7" fmla="*/ 1 h 74"/>
                <a:gd name="T8" fmla="*/ 69 w 95"/>
                <a:gd name="T9" fmla="*/ 12 h 74"/>
                <a:gd name="T10" fmla="*/ 81 w 95"/>
                <a:gd name="T11" fmla="*/ 27 h 74"/>
                <a:gd name="T12" fmla="*/ 89 w 95"/>
                <a:gd name="T13" fmla="*/ 28 h 74"/>
                <a:gd name="T14" fmla="*/ 95 w 95"/>
                <a:gd name="T15" fmla="*/ 33 h 74"/>
                <a:gd name="T16" fmla="*/ 82 w 95"/>
                <a:gd name="T17" fmla="*/ 35 h 74"/>
                <a:gd name="T18" fmla="*/ 82 w 95"/>
                <a:gd name="T19" fmla="*/ 51 h 74"/>
                <a:gd name="T20" fmla="*/ 80 w 95"/>
                <a:gd name="T21" fmla="*/ 58 h 74"/>
                <a:gd name="T22" fmla="*/ 75 w 95"/>
                <a:gd name="T23" fmla="*/ 63 h 74"/>
                <a:gd name="T24" fmla="*/ 77 w 95"/>
                <a:gd name="T25" fmla="*/ 73 h 74"/>
                <a:gd name="T26" fmla="*/ 73 w 95"/>
                <a:gd name="T27" fmla="*/ 74 h 74"/>
                <a:gd name="T28" fmla="*/ 61 w 95"/>
                <a:gd name="T29" fmla="*/ 63 h 74"/>
                <a:gd name="T30" fmla="*/ 65 w 95"/>
                <a:gd name="T31" fmla="*/ 53 h 74"/>
                <a:gd name="T32" fmla="*/ 59 w 95"/>
                <a:gd name="T33" fmla="*/ 47 h 74"/>
                <a:gd name="T34" fmla="*/ 52 w 95"/>
                <a:gd name="T35" fmla="*/ 49 h 74"/>
                <a:gd name="T36" fmla="*/ 35 w 95"/>
                <a:gd name="T37" fmla="*/ 64 h 74"/>
                <a:gd name="T38" fmla="*/ 32 w 95"/>
                <a:gd name="T39" fmla="*/ 49 h 74"/>
                <a:gd name="T40" fmla="*/ 24 w 95"/>
                <a:gd name="T41" fmla="*/ 46 h 74"/>
                <a:gd name="T42" fmla="*/ 16 w 95"/>
                <a:gd name="T43" fmla="*/ 40 h 74"/>
                <a:gd name="T44" fmla="*/ 19 w 95"/>
                <a:gd name="T45" fmla="*/ 34 h 74"/>
                <a:gd name="T46" fmla="*/ 9 w 95"/>
                <a:gd name="T47" fmla="*/ 27 h 74"/>
                <a:gd name="T48" fmla="*/ 11 w 95"/>
                <a:gd name="T49" fmla="*/ 22 h 74"/>
                <a:gd name="T50" fmla="*/ 4 w 95"/>
                <a:gd name="T51" fmla="*/ 18 h 74"/>
                <a:gd name="T52" fmla="*/ 0 w 95"/>
                <a:gd name="T53" fmla="*/ 13 h 74"/>
                <a:gd name="T54" fmla="*/ 3 w 95"/>
                <a:gd name="T55" fmla="*/ 9 h 74"/>
                <a:gd name="T56" fmla="*/ 17 w 95"/>
                <a:gd name="T57" fmla="*/ 15 h 74"/>
                <a:gd name="T58" fmla="*/ 26 w 95"/>
                <a:gd name="T59" fmla="*/ 17 h 74"/>
                <a:gd name="T60" fmla="*/ 28 w 95"/>
                <a:gd name="T61" fmla="*/ 14 h 74"/>
                <a:gd name="T62" fmla="*/ 18 w 95"/>
                <a:gd name="T63" fmla="*/ 3 h 74"/>
                <a:gd name="T64" fmla="*/ 21 w 95"/>
                <a:gd name="T65" fmla="*/ 0 h 74"/>
                <a:gd name="T66" fmla="*/ 26 w 95"/>
                <a:gd name="T67" fmla="*/ 1 h 74"/>
                <a:gd name="T68" fmla="*/ 40 w 95"/>
                <a:gd name="T69" fmla="*/ 13 h 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95" h="74">
                  <a:moveTo>
                    <a:pt x="40" y="13"/>
                  </a:moveTo>
                  <a:lnTo>
                    <a:pt x="48" y="15"/>
                  </a:lnTo>
                  <a:lnTo>
                    <a:pt x="50" y="9"/>
                  </a:lnTo>
                  <a:lnTo>
                    <a:pt x="58" y="1"/>
                  </a:lnTo>
                  <a:lnTo>
                    <a:pt x="69" y="12"/>
                  </a:lnTo>
                  <a:lnTo>
                    <a:pt x="81" y="27"/>
                  </a:lnTo>
                  <a:lnTo>
                    <a:pt x="89" y="28"/>
                  </a:lnTo>
                  <a:lnTo>
                    <a:pt x="95" y="33"/>
                  </a:lnTo>
                  <a:lnTo>
                    <a:pt x="82" y="35"/>
                  </a:lnTo>
                  <a:lnTo>
                    <a:pt x="82" y="51"/>
                  </a:lnTo>
                  <a:lnTo>
                    <a:pt x="80" y="58"/>
                  </a:lnTo>
                  <a:lnTo>
                    <a:pt x="75" y="63"/>
                  </a:lnTo>
                  <a:lnTo>
                    <a:pt x="77" y="73"/>
                  </a:lnTo>
                  <a:lnTo>
                    <a:pt x="73" y="74"/>
                  </a:lnTo>
                  <a:lnTo>
                    <a:pt x="61" y="63"/>
                  </a:lnTo>
                  <a:lnTo>
                    <a:pt x="65" y="53"/>
                  </a:lnTo>
                  <a:lnTo>
                    <a:pt x="59" y="47"/>
                  </a:lnTo>
                  <a:lnTo>
                    <a:pt x="52" y="49"/>
                  </a:lnTo>
                  <a:lnTo>
                    <a:pt x="35" y="64"/>
                  </a:lnTo>
                  <a:lnTo>
                    <a:pt x="32" y="49"/>
                  </a:lnTo>
                  <a:lnTo>
                    <a:pt x="24" y="46"/>
                  </a:lnTo>
                  <a:lnTo>
                    <a:pt x="16" y="40"/>
                  </a:lnTo>
                  <a:lnTo>
                    <a:pt x="19" y="34"/>
                  </a:lnTo>
                  <a:lnTo>
                    <a:pt x="9" y="27"/>
                  </a:lnTo>
                  <a:lnTo>
                    <a:pt x="11" y="22"/>
                  </a:lnTo>
                  <a:lnTo>
                    <a:pt x="4" y="18"/>
                  </a:lnTo>
                  <a:lnTo>
                    <a:pt x="0" y="13"/>
                  </a:lnTo>
                  <a:lnTo>
                    <a:pt x="3" y="9"/>
                  </a:lnTo>
                  <a:lnTo>
                    <a:pt x="17" y="15"/>
                  </a:lnTo>
                  <a:lnTo>
                    <a:pt x="26" y="17"/>
                  </a:lnTo>
                  <a:lnTo>
                    <a:pt x="28" y="14"/>
                  </a:lnTo>
                  <a:lnTo>
                    <a:pt x="18" y="3"/>
                  </a:lnTo>
                  <a:lnTo>
                    <a:pt x="21" y="0"/>
                  </a:lnTo>
                  <a:lnTo>
                    <a:pt x="26" y="1"/>
                  </a:lnTo>
                  <a:lnTo>
                    <a:pt x="40" y="13"/>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23" name="Freeform 22"/>
            <p:cNvSpPr>
              <a:spLocks/>
            </p:cNvSpPr>
            <p:nvPr/>
          </p:nvSpPr>
          <p:spPr bwMode="auto">
            <a:xfrm>
              <a:off x="7642105" y="3356527"/>
              <a:ext cx="29333" cy="40009"/>
            </a:xfrm>
            <a:custGeom>
              <a:avLst/>
              <a:gdLst>
                <a:gd name="T0" fmla="*/ 5 w 31"/>
                <a:gd name="T1" fmla="*/ 45 h 45"/>
                <a:gd name="T2" fmla="*/ 4 w 31"/>
                <a:gd name="T3" fmla="*/ 20 h 45"/>
                <a:gd name="T4" fmla="*/ 0 w 31"/>
                <a:gd name="T5" fmla="*/ 10 h 45"/>
                <a:gd name="T6" fmla="*/ 11 w 31"/>
                <a:gd name="T7" fmla="*/ 12 h 45"/>
                <a:gd name="T8" fmla="*/ 16 w 31"/>
                <a:gd name="T9" fmla="*/ 0 h 45"/>
                <a:gd name="T10" fmla="*/ 26 w 31"/>
                <a:gd name="T11" fmla="*/ 2 h 45"/>
                <a:gd name="T12" fmla="*/ 27 w 31"/>
                <a:gd name="T13" fmla="*/ 10 h 45"/>
                <a:gd name="T14" fmla="*/ 31 w 31"/>
                <a:gd name="T15" fmla="*/ 14 h 45"/>
                <a:gd name="T16" fmla="*/ 31 w 31"/>
                <a:gd name="T17" fmla="*/ 21 h 45"/>
                <a:gd name="T18" fmla="*/ 27 w 31"/>
                <a:gd name="T19" fmla="*/ 25 h 45"/>
                <a:gd name="T20" fmla="*/ 19 w 31"/>
                <a:gd name="T21" fmla="*/ 36 h 45"/>
                <a:gd name="T22" fmla="*/ 12 w 31"/>
                <a:gd name="T23" fmla="*/ 44 h 45"/>
                <a:gd name="T24" fmla="*/ 5 w 31"/>
                <a:gd name="T2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1" h="45">
                  <a:moveTo>
                    <a:pt x="5" y="45"/>
                  </a:moveTo>
                  <a:lnTo>
                    <a:pt x="4" y="20"/>
                  </a:lnTo>
                  <a:lnTo>
                    <a:pt x="0" y="10"/>
                  </a:lnTo>
                  <a:lnTo>
                    <a:pt x="11" y="12"/>
                  </a:lnTo>
                  <a:lnTo>
                    <a:pt x="16" y="0"/>
                  </a:lnTo>
                  <a:lnTo>
                    <a:pt x="26" y="2"/>
                  </a:lnTo>
                  <a:lnTo>
                    <a:pt x="27" y="10"/>
                  </a:lnTo>
                  <a:lnTo>
                    <a:pt x="31" y="14"/>
                  </a:lnTo>
                  <a:lnTo>
                    <a:pt x="31" y="21"/>
                  </a:lnTo>
                  <a:lnTo>
                    <a:pt x="27" y="25"/>
                  </a:lnTo>
                  <a:lnTo>
                    <a:pt x="19" y="36"/>
                  </a:lnTo>
                  <a:lnTo>
                    <a:pt x="12" y="44"/>
                  </a:lnTo>
                  <a:lnTo>
                    <a:pt x="5" y="4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24" name="Freeform 23"/>
            <p:cNvSpPr>
              <a:spLocks/>
            </p:cNvSpPr>
            <p:nvPr/>
          </p:nvSpPr>
          <p:spPr bwMode="auto">
            <a:xfrm>
              <a:off x="7174658" y="2366986"/>
              <a:ext cx="54882" cy="35563"/>
            </a:xfrm>
            <a:custGeom>
              <a:avLst/>
              <a:gdLst>
                <a:gd name="T0" fmla="*/ 13 w 58"/>
                <a:gd name="T1" fmla="*/ 3 h 40"/>
                <a:gd name="T2" fmla="*/ 24 w 58"/>
                <a:gd name="T3" fmla="*/ 4 h 40"/>
                <a:gd name="T4" fmla="*/ 39 w 58"/>
                <a:gd name="T5" fmla="*/ 0 h 40"/>
                <a:gd name="T6" fmla="*/ 49 w 58"/>
                <a:gd name="T7" fmla="*/ 9 h 40"/>
                <a:gd name="T8" fmla="*/ 58 w 58"/>
                <a:gd name="T9" fmla="*/ 14 h 40"/>
                <a:gd name="T10" fmla="*/ 57 w 58"/>
                <a:gd name="T11" fmla="*/ 27 h 40"/>
                <a:gd name="T12" fmla="*/ 53 w 58"/>
                <a:gd name="T13" fmla="*/ 28 h 40"/>
                <a:gd name="T14" fmla="*/ 51 w 58"/>
                <a:gd name="T15" fmla="*/ 40 h 40"/>
                <a:gd name="T16" fmla="*/ 37 w 58"/>
                <a:gd name="T17" fmla="*/ 30 h 40"/>
                <a:gd name="T18" fmla="*/ 29 w 58"/>
                <a:gd name="T19" fmla="*/ 32 h 40"/>
                <a:gd name="T20" fmla="*/ 17 w 58"/>
                <a:gd name="T21" fmla="*/ 22 h 40"/>
                <a:gd name="T22" fmla="*/ 10 w 58"/>
                <a:gd name="T23" fmla="*/ 14 h 40"/>
                <a:gd name="T24" fmla="*/ 3 w 58"/>
                <a:gd name="T25" fmla="*/ 14 h 40"/>
                <a:gd name="T26" fmla="*/ 0 w 58"/>
                <a:gd name="T27" fmla="*/ 7 h 40"/>
                <a:gd name="T28" fmla="*/ 13 w 58"/>
                <a:gd name="T29" fmla="*/ 3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58" h="40">
                  <a:moveTo>
                    <a:pt x="13" y="3"/>
                  </a:moveTo>
                  <a:lnTo>
                    <a:pt x="24" y="4"/>
                  </a:lnTo>
                  <a:lnTo>
                    <a:pt x="39" y="0"/>
                  </a:lnTo>
                  <a:lnTo>
                    <a:pt x="49" y="9"/>
                  </a:lnTo>
                  <a:lnTo>
                    <a:pt x="58" y="14"/>
                  </a:lnTo>
                  <a:lnTo>
                    <a:pt x="57" y="27"/>
                  </a:lnTo>
                  <a:lnTo>
                    <a:pt x="53" y="28"/>
                  </a:lnTo>
                  <a:lnTo>
                    <a:pt x="51" y="40"/>
                  </a:lnTo>
                  <a:lnTo>
                    <a:pt x="37" y="30"/>
                  </a:lnTo>
                  <a:lnTo>
                    <a:pt x="29" y="32"/>
                  </a:lnTo>
                  <a:lnTo>
                    <a:pt x="17" y="22"/>
                  </a:lnTo>
                  <a:lnTo>
                    <a:pt x="10" y="14"/>
                  </a:lnTo>
                  <a:lnTo>
                    <a:pt x="3" y="14"/>
                  </a:lnTo>
                  <a:lnTo>
                    <a:pt x="0" y="7"/>
                  </a:lnTo>
                  <a:lnTo>
                    <a:pt x="13" y="3"/>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25" name="Freeform 24"/>
            <p:cNvSpPr>
              <a:spLocks/>
            </p:cNvSpPr>
            <p:nvPr/>
          </p:nvSpPr>
          <p:spPr bwMode="auto">
            <a:xfrm>
              <a:off x="7150056" y="3087137"/>
              <a:ext cx="52990" cy="112912"/>
            </a:xfrm>
            <a:custGeom>
              <a:avLst/>
              <a:gdLst>
                <a:gd name="T0" fmla="*/ 36 w 56"/>
                <a:gd name="T1" fmla="*/ 124 h 127"/>
                <a:gd name="T2" fmla="*/ 20 w 56"/>
                <a:gd name="T3" fmla="*/ 127 h 127"/>
                <a:gd name="T4" fmla="*/ 16 w 56"/>
                <a:gd name="T5" fmla="*/ 113 h 127"/>
                <a:gd name="T6" fmla="*/ 17 w 56"/>
                <a:gd name="T7" fmla="*/ 65 h 127"/>
                <a:gd name="T8" fmla="*/ 13 w 56"/>
                <a:gd name="T9" fmla="*/ 61 h 127"/>
                <a:gd name="T10" fmla="*/ 12 w 56"/>
                <a:gd name="T11" fmla="*/ 50 h 127"/>
                <a:gd name="T12" fmla="*/ 6 w 56"/>
                <a:gd name="T13" fmla="*/ 43 h 127"/>
                <a:gd name="T14" fmla="*/ 0 w 56"/>
                <a:gd name="T15" fmla="*/ 37 h 127"/>
                <a:gd name="T16" fmla="*/ 3 w 56"/>
                <a:gd name="T17" fmla="*/ 26 h 127"/>
                <a:gd name="T18" fmla="*/ 9 w 56"/>
                <a:gd name="T19" fmla="*/ 23 h 127"/>
                <a:gd name="T20" fmla="*/ 13 w 56"/>
                <a:gd name="T21" fmla="*/ 14 h 127"/>
                <a:gd name="T22" fmla="*/ 22 w 56"/>
                <a:gd name="T23" fmla="*/ 13 h 127"/>
                <a:gd name="T24" fmla="*/ 26 w 56"/>
                <a:gd name="T25" fmla="*/ 6 h 127"/>
                <a:gd name="T26" fmla="*/ 32 w 56"/>
                <a:gd name="T27" fmla="*/ 0 h 127"/>
                <a:gd name="T28" fmla="*/ 38 w 56"/>
                <a:gd name="T29" fmla="*/ 0 h 127"/>
                <a:gd name="T30" fmla="*/ 52 w 56"/>
                <a:gd name="T31" fmla="*/ 12 h 127"/>
                <a:gd name="T32" fmla="*/ 52 w 56"/>
                <a:gd name="T33" fmla="*/ 19 h 127"/>
                <a:gd name="T34" fmla="*/ 56 w 56"/>
                <a:gd name="T35" fmla="*/ 31 h 127"/>
                <a:gd name="T36" fmla="*/ 52 w 56"/>
                <a:gd name="T37" fmla="*/ 40 h 127"/>
                <a:gd name="T38" fmla="*/ 54 w 56"/>
                <a:gd name="T39" fmla="*/ 45 h 127"/>
                <a:gd name="T40" fmla="*/ 45 w 56"/>
                <a:gd name="T41" fmla="*/ 58 h 127"/>
                <a:gd name="T42" fmla="*/ 40 w 56"/>
                <a:gd name="T43" fmla="*/ 64 h 127"/>
                <a:gd name="T44" fmla="*/ 36 w 56"/>
                <a:gd name="T45" fmla="*/ 78 h 127"/>
                <a:gd name="T46" fmla="*/ 37 w 56"/>
                <a:gd name="T47" fmla="*/ 91 h 127"/>
                <a:gd name="T48" fmla="*/ 36 w 56"/>
                <a:gd name="T49" fmla="*/ 124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56" h="127">
                  <a:moveTo>
                    <a:pt x="36" y="124"/>
                  </a:moveTo>
                  <a:lnTo>
                    <a:pt x="20" y="127"/>
                  </a:lnTo>
                  <a:lnTo>
                    <a:pt x="16" y="113"/>
                  </a:lnTo>
                  <a:lnTo>
                    <a:pt x="17" y="65"/>
                  </a:lnTo>
                  <a:lnTo>
                    <a:pt x="13" y="61"/>
                  </a:lnTo>
                  <a:lnTo>
                    <a:pt x="12" y="50"/>
                  </a:lnTo>
                  <a:lnTo>
                    <a:pt x="6" y="43"/>
                  </a:lnTo>
                  <a:lnTo>
                    <a:pt x="0" y="37"/>
                  </a:lnTo>
                  <a:lnTo>
                    <a:pt x="3" y="26"/>
                  </a:lnTo>
                  <a:lnTo>
                    <a:pt x="9" y="23"/>
                  </a:lnTo>
                  <a:lnTo>
                    <a:pt x="13" y="14"/>
                  </a:lnTo>
                  <a:lnTo>
                    <a:pt x="22" y="13"/>
                  </a:lnTo>
                  <a:lnTo>
                    <a:pt x="26" y="6"/>
                  </a:lnTo>
                  <a:lnTo>
                    <a:pt x="32" y="0"/>
                  </a:lnTo>
                  <a:lnTo>
                    <a:pt x="38" y="0"/>
                  </a:lnTo>
                  <a:lnTo>
                    <a:pt x="52" y="12"/>
                  </a:lnTo>
                  <a:lnTo>
                    <a:pt x="52" y="19"/>
                  </a:lnTo>
                  <a:lnTo>
                    <a:pt x="56" y="31"/>
                  </a:lnTo>
                  <a:lnTo>
                    <a:pt x="52" y="40"/>
                  </a:lnTo>
                  <a:lnTo>
                    <a:pt x="54" y="45"/>
                  </a:lnTo>
                  <a:lnTo>
                    <a:pt x="45" y="58"/>
                  </a:lnTo>
                  <a:lnTo>
                    <a:pt x="40" y="64"/>
                  </a:lnTo>
                  <a:lnTo>
                    <a:pt x="36" y="78"/>
                  </a:lnTo>
                  <a:lnTo>
                    <a:pt x="37" y="91"/>
                  </a:lnTo>
                  <a:lnTo>
                    <a:pt x="36" y="124"/>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26" name="Freeform 25"/>
            <p:cNvSpPr>
              <a:spLocks/>
            </p:cNvSpPr>
            <p:nvPr/>
          </p:nvSpPr>
          <p:spPr bwMode="auto">
            <a:xfrm>
              <a:off x="7042184" y="3033793"/>
              <a:ext cx="132474" cy="102244"/>
            </a:xfrm>
            <a:custGeom>
              <a:avLst/>
              <a:gdLst>
                <a:gd name="T0" fmla="*/ 49 w 140"/>
                <a:gd name="T1" fmla="*/ 114 h 115"/>
                <a:gd name="T2" fmla="*/ 36 w 140"/>
                <a:gd name="T3" fmla="*/ 109 h 115"/>
                <a:gd name="T4" fmla="*/ 28 w 140"/>
                <a:gd name="T5" fmla="*/ 110 h 115"/>
                <a:gd name="T6" fmla="*/ 21 w 140"/>
                <a:gd name="T7" fmla="*/ 115 h 115"/>
                <a:gd name="T8" fmla="*/ 13 w 140"/>
                <a:gd name="T9" fmla="*/ 110 h 115"/>
                <a:gd name="T10" fmla="*/ 10 w 140"/>
                <a:gd name="T11" fmla="*/ 103 h 115"/>
                <a:gd name="T12" fmla="*/ 1 w 140"/>
                <a:gd name="T13" fmla="*/ 99 h 115"/>
                <a:gd name="T14" fmla="*/ 0 w 140"/>
                <a:gd name="T15" fmla="*/ 87 h 115"/>
                <a:gd name="T16" fmla="*/ 5 w 140"/>
                <a:gd name="T17" fmla="*/ 78 h 115"/>
                <a:gd name="T18" fmla="*/ 5 w 140"/>
                <a:gd name="T19" fmla="*/ 71 h 115"/>
                <a:gd name="T20" fmla="*/ 19 w 140"/>
                <a:gd name="T21" fmla="*/ 54 h 115"/>
                <a:gd name="T22" fmla="*/ 22 w 140"/>
                <a:gd name="T23" fmla="*/ 40 h 115"/>
                <a:gd name="T24" fmla="*/ 27 w 140"/>
                <a:gd name="T25" fmla="*/ 34 h 115"/>
                <a:gd name="T26" fmla="*/ 36 w 140"/>
                <a:gd name="T27" fmla="*/ 37 h 115"/>
                <a:gd name="T28" fmla="*/ 44 w 140"/>
                <a:gd name="T29" fmla="*/ 33 h 115"/>
                <a:gd name="T30" fmla="*/ 46 w 140"/>
                <a:gd name="T31" fmla="*/ 28 h 115"/>
                <a:gd name="T32" fmla="*/ 61 w 140"/>
                <a:gd name="T33" fmla="*/ 18 h 115"/>
                <a:gd name="T34" fmla="*/ 64 w 140"/>
                <a:gd name="T35" fmla="*/ 12 h 115"/>
                <a:gd name="T36" fmla="*/ 81 w 140"/>
                <a:gd name="T37" fmla="*/ 3 h 115"/>
                <a:gd name="T38" fmla="*/ 91 w 140"/>
                <a:gd name="T39" fmla="*/ 0 h 115"/>
                <a:gd name="T40" fmla="*/ 95 w 140"/>
                <a:gd name="T41" fmla="*/ 4 h 115"/>
                <a:gd name="T42" fmla="*/ 107 w 140"/>
                <a:gd name="T43" fmla="*/ 4 h 115"/>
                <a:gd name="T44" fmla="*/ 106 w 140"/>
                <a:gd name="T45" fmla="*/ 14 h 115"/>
                <a:gd name="T46" fmla="*/ 108 w 140"/>
                <a:gd name="T47" fmla="*/ 24 h 115"/>
                <a:gd name="T48" fmla="*/ 118 w 140"/>
                <a:gd name="T49" fmla="*/ 37 h 115"/>
                <a:gd name="T50" fmla="*/ 119 w 140"/>
                <a:gd name="T51" fmla="*/ 47 h 115"/>
                <a:gd name="T52" fmla="*/ 140 w 140"/>
                <a:gd name="T53" fmla="*/ 52 h 115"/>
                <a:gd name="T54" fmla="*/ 140 w 140"/>
                <a:gd name="T55" fmla="*/ 66 h 115"/>
                <a:gd name="T56" fmla="*/ 136 w 140"/>
                <a:gd name="T57" fmla="*/ 73 h 115"/>
                <a:gd name="T58" fmla="*/ 127 w 140"/>
                <a:gd name="T59" fmla="*/ 74 h 115"/>
                <a:gd name="T60" fmla="*/ 123 w 140"/>
                <a:gd name="T61" fmla="*/ 83 h 115"/>
                <a:gd name="T62" fmla="*/ 117 w 140"/>
                <a:gd name="T63" fmla="*/ 86 h 115"/>
                <a:gd name="T64" fmla="*/ 101 w 140"/>
                <a:gd name="T65" fmla="*/ 85 h 115"/>
                <a:gd name="T66" fmla="*/ 92 w 140"/>
                <a:gd name="T67" fmla="*/ 84 h 115"/>
                <a:gd name="T68" fmla="*/ 86 w 140"/>
                <a:gd name="T69" fmla="*/ 87 h 115"/>
                <a:gd name="T70" fmla="*/ 78 w 140"/>
                <a:gd name="T71" fmla="*/ 86 h 115"/>
                <a:gd name="T72" fmla="*/ 47 w 140"/>
                <a:gd name="T73" fmla="*/ 87 h 115"/>
                <a:gd name="T74" fmla="*/ 46 w 140"/>
                <a:gd name="T75" fmla="*/ 98 h 115"/>
                <a:gd name="T76" fmla="*/ 49 w 140"/>
                <a:gd name="T77" fmla="*/ 114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40" h="115">
                  <a:moveTo>
                    <a:pt x="49" y="114"/>
                  </a:moveTo>
                  <a:lnTo>
                    <a:pt x="36" y="109"/>
                  </a:lnTo>
                  <a:lnTo>
                    <a:pt x="28" y="110"/>
                  </a:lnTo>
                  <a:lnTo>
                    <a:pt x="21" y="115"/>
                  </a:lnTo>
                  <a:lnTo>
                    <a:pt x="13" y="110"/>
                  </a:lnTo>
                  <a:lnTo>
                    <a:pt x="10" y="103"/>
                  </a:lnTo>
                  <a:lnTo>
                    <a:pt x="1" y="99"/>
                  </a:lnTo>
                  <a:lnTo>
                    <a:pt x="0" y="87"/>
                  </a:lnTo>
                  <a:lnTo>
                    <a:pt x="5" y="78"/>
                  </a:lnTo>
                  <a:lnTo>
                    <a:pt x="5" y="71"/>
                  </a:lnTo>
                  <a:lnTo>
                    <a:pt x="19" y="54"/>
                  </a:lnTo>
                  <a:lnTo>
                    <a:pt x="22" y="40"/>
                  </a:lnTo>
                  <a:lnTo>
                    <a:pt x="27" y="34"/>
                  </a:lnTo>
                  <a:lnTo>
                    <a:pt x="36" y="37"/>
                  </a:lnTo>
                  <a:lnTo>
                    <a:pt x="44" y="33"/>
                  </a:lnTo>
                  <a:lnTo>
                    <a:pt x="46" y="28"/>
                  </a:lnTo>
                  <a:lnTo>
                    <a:pt x="61" y="18"/>
                  </a:lnTo>
                  <a:lnTo>
                    <a:pt x="64" y="12"/>
                  </a:lnTo>
                  <a:lnTo>
                    <a:pt x="81" y="3"/>
                  </a:lnTo>
                  <a:lnTo>
                    <a:pt x="91" y="0"/>
                  </a:lnTo>
                  <a:lnTo>
                    <a:pt x="95" y="4"/>
                  </a:lnTo>
                  <a:lnTo>
                    <a:pt x="107" y="4"/>
                  </a:lnTo>
                  <a:lnTo>
                    <a:pt x="106" y="14"/>
                  </a:lnTo>
                  <a:lnTo>
                    <a:pt x="108" y="24"/>
                  </a:lnTo>
                  <a:lnTo>
                    <a:pt x="118" y="37"/>
                  </a:lnTo>
                  <a:lnTo>
                    <a:pt x="119" y="47"/>
                  </a:lnTo>
                  <a:lnTo>
                    <a:pt x="140" y="52"/>
                  </a:lnTo>
                  <a:lnTo>
                    <a:pt x="140" y="66"/>
                  </a:lnTo>
                  <a:lnTo>
                    <a:pt x="136" y="73"/>
                  </a:lnTo>
                  <a:lnTo>
                    <a:pt x="127" y="74"/>
                  </a:lnTo>
                  <a:lnTo>
                    <a:pt x="123" y="83"/>
                  </a:lnTo>
                  <a:lnTo>
                    <a:pt x="117" y="86"/>
                  </a:lnTo>
                  <a:lnTo>
                    <a:pt x="101" y="85"/>
                  </a:lnTo>
                  <a:lnTo>
                    <a:pt x="92" y="84"/>
                  </a:lnTo>
                  <a:lnTo>
                    <a:pt x="86" y="87"/>
                  </a:lnTo>
                  <a:lnTo>
                    <a:pt x="78" y="86"/>
                  </a:lnTo>
                  <a:lnTo>
                    <a:pt x="47" y="87"/>
                  </a:lnTo>
                  <a:lnTo>
                    <a:pt x="46" y="98"/>
                  </a:lnTo>
                  <a:lnTo>
                    <a:pt x="49" y="114"/>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27" name="Freeform 26"/>
            <p:cNvSpPr>
              <a:spLocks/>
            </p:cNvSpPr>
            <p:nvPr/>
          </p:nvSpPr>
          <p:spPr bwMode="auto">
            <a:xfrm>
              <a:off x="7488813" y="2497680"/>
              <a:ext cx="96517" cy="55123"/>
            </a:xfrm>
            <a:custGeom>
              <a:avLst/>
              <a:gdLst>
                <a:gd name="T0" fmla="*/ 3 w 102"/>
                <a:gd name="T1" fmla="*/ 0 h 62"/>
                <a:gd name="T2" fmla="*/ 9 w 102"/>
                <a:gd name="T3" fmla="*/ 9 h 62"/>
                <a:gd name="T4" fmla="*/ 15 w 102"/>
                <a:gd name="T5" fmla="*/ 7 h 62"/>
                <a:gd name="T6" fmla="*/ 28 w 102"/>
                <a:gd name="T7" fmla="*/ 10 h 62"/>
                <a:gd name="T8" fmla="*/ 53 w 102"/>
                <a:gd name="T9" fmla="*/ 12 h 62"/>
                <a:gd name="T10" fmla="*/ 60 w 102"/>
                <a:gd name="T11" fmla="*/ 6 h 62"/>
                <a:gd name="T12" fmla="*/ 80 w 102"/>
                <a:gd name="T13" fmla="*/ 2 h 62"/>
                <a:gd name="T14" fmla="*/ 92 w 102"/>
                <a:gd name="T15" fmla="*/ 9 h 62"/>
                <a:gd name="T16" fmla="*/ 102 w 102"/>
                <a:gd name="T17" fmla="*/ 11 h 62"/>
                <a:gd name="T18" fmla="*/ 95 w 102"/>
                <a:gd name="T19" fmla="*/ 20 h 62"/>
                <a:gd name="T20" fmla="*/ 91 w 102"/>
                <a:gd name="T21" fmla="*/ 34 h 62"/>
                <a:gd name="T22" fmla="*/ 98 w 102"/>
                <a:gd name="T23" fmla="*/ 46 h 62"/>
                <a:gd name="T24" fmla="*/ 83 w 102"/>
                <a:gd name="T25" fmla="*/ 43 h 62"/>
                <a:gd name="T26" fmla="*/ 66 w 102"/>
                <a:gd name="T27" fmla="*/ 50 h 62"/>
                <a:gd name="T28" fmla="*/ 67 w 102"/>
                <a:gd name="T29" fmla="*/ 60 h 62"/>
                <a:gd name="T30" fmla="*/ 52 w 102"/>
                <a:gd name="T31" fmla="*/ 62 h 62"/>
                <a:gd name="T32" fmla="*/ 40 w 102"/>
                <a:gd name="T33" fmla="*/ 55 h 62"/>
                <a:gd name="T34" fmla="*/ 27 w 102"/>
                <a:gd name="T35" fmla="*/ 60 h 62"/>
                <a:gd name="T36" fmla="*/ 14 w 102"/>
                <a:gd name="T37" fmla="*/ 60 h 62"/>
                <a:gd name="T38" fmla="*/ 12 w 102"/>
                <a:gd name="T39" fmla="*/ 46 h 62"/>
                <a:gd name="T40" fmla="*/ 3 w 102"/>
                <a:gd name="T41" fmla="*/ 40 h 62"/>
                <a:gd name="T42" fmla="*/ 5 w 102"/>
                <a:gd name="T43" fmla="*/ 37 h 62"/>
                <a:gd name="T44" fmla="*/ 3 w 102"/>
                <a:gd name="T45" fmla="*/ 34 h 62"/>
                <a:gd name="T46" fmla="*/ 5 w 102"/>
                <a:gd name="T47" fmla="*/ 28 h 62"/>
                <a:gd name="T48" fmla="*/ 11 w 102"/>
                <a:gd name="T49" fmla="*/ 21 h 62"/>
                <a:gd name="T50" fmla="*/ 2 w 102"/>
                <a:gd name="T51" fmla="*/ 13 h 62"/>
                <a:gd name="T52" fmla="*/ 0 w 102"/>
                <a:gd name="T53" fmla="*/ 5 h 62"/>
                <a:gd name="T54" fmla="*/ 3 w 102"/>
                <a:gd name="T55" fmla="*/ 0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02" h="62">
                  <a:moveTo>
                    <a:pt x="3" y="0"/>
                  </a:moveTo>
                  <a:lnTo>
                    <a:pt x="9" y="9"/>
                  </a:lnTo>
                  <a:lnTo>
                    <a:pt x="15" y="7"/>
                  </a:lnTo>
                  <a:lnTo>
                    <a:pt x="28" y="10"/>
                  </a:lnTo>
                  <a:lnTo>
                    <a:pt x="53" y="12"/>
                  </a:lnTo>
                  <a:lnTo>
                    <a:pt x="60" y="6"/>
                  </a:lnTo>
                  <a:lnTo>
                    <a:pt x="80" y="2"/>
                  </a:lnTo>
                  <a:lnTo>
                    <a:pt x="92" y="9"/>
                  </a:lnTo>
                  <a:lnTo>
                    <a:pt x="102" y="11"/>
                  </a:lnTo>
                  <a:lnTo>
                    <a:pt x="95" y="20"/>
                  </a:lnTo>
                  <a:lnTo>
                    <a:pt x="91" y="34"/>
                  </a:lnTo>
                  <a:lnTo>
                    <a:pt x="98" y="46"/>
                  </a:lnTo>
                  <a:lnTo>
                    <a:pt x="83" y="43"/>
                  </a:lnTo>
                  <a:lnTo>
                    <a:pt x="66" y="50"/>
                  </a:lnTo>
                  <a:lnTo>
                    <a:pt x="67" y="60"/>
                  </a:lnTo>
                  <a:lnTo>
                    <a:pt x="52" y="62"/>
                  </a:lnTo>
                  <a:lnTo>
                    <a:pt x="40" y="55"/>
                  </a:lnTo>
                  <a:lnTo>
                    <a:pt x="27" y="60"/>
                  </a:lnTo>
                  <a:lnTo>
                    <a:pt x="14" y="60"/>
                  </a:lnTo>
                  <a:lnTo>
                    <a:pt x="12" y="46"/>
                  </a:lnTo>
                  <a:lnTo>
                    <a:pt x="3" y="40"/>
                  </a:lnTo>
                  <a:lnTo>
                    <a:pt x="5" y="37"/>
                  </a:lnTo>
                  <a:lnTo>
                    <a:pt x="3" y="34"/>
                  </a:lnTo>
                  <a:lnTo>
                    <a:pt x="5" y="28"/>
                  </a:lnTo>
                  <a:lnTo>
                    <a:pt x="11" y="21"/>
                  </a:lnTo>
                  <a:lnTo>
                    <a:pt x="2" y="13"/>
                  </a:lnTo>
                  <a:lnTo>
                    <a:pt x="0" y="5"/>
                  </a:lnTo>
                  <a:lnTo>
                    <a:pt x="3"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28" name="Freeform 27"/>
            <p:cNvSpPr>
              <a:spLocks/>
            </p:cNvSpPr>
            <p:nvPr/>
          </p:nvSpPr>
          <p:spPr bwMode="auto">
            <a:xfrm>
              <a:off x="7382833" y="2479900"/>
              <a:ext cx="61506" cy="47122"/>
            </a:xfrm>
            <a:custGeom>
              <a:avLst/>
              <a:gdLst>
                <a:gd name="T0" fmla="*/ 54 w 65"/>
                <a:gd name="T1" fmla="*/ 7 h 53"/>
                <a:gd name="T2" fmla="*/ 60 w 65"/>
                <a:gd name="T3" fmla="*/ 7 h 53"/>
                <a:gd name="T4" fmla="*/ 56 w 65"/>
                <a:gd name="T5" fmla="*/ 16 h 53"/>
                <a:gd name="T6" fmla="*/ 65 w 65"/>
                <a:gd name="T7" fmla="*/ 24 h 53"/>
                <a:gd name="T8" fmla="*/ 64 w 65"/>
                <a:gd name="T9" fmla="*/ 34 h 53"/>
                <a:gd name="T10" fmla="*/ 60 w 65"/>
                <a:gd name="T11" fmla="*/ 35 h 53"/>
                <a:gd name="T12" fmla="*/ 57 w 65"/>
                <a:gd name="T13" fmla="*/ 37 h 53"/>
                <a:gd name="T14" fmla="*/ 52 w 65"/>
                <a:gd name="T15" fmla="*/ 42 h 53"/>
                <a:gd name="T16" fmla="*/ 50 w 65"/>
                <a:gd name="T17" fmla="*/ 53 h 53"/>
                <a:gd name="T18" fmla="*/ 35 w 65"/>
                <a:gd name="T19" fmla="*/ 45 h 53"/>
                <a:gd name="T20" fmla="*/ 28 w 65"/>
                <a:gd name="T21" fmla="*/ 37 h 53"/>
                <a:gd name="T22" fmla="*/ 21 w 65"/>
                <a:gd name="T23" fmla="*/ 32 h 53"/>
                <a:gd name="T24" fmla="*/ 13 w 65"/>
                <a:gd name="T25" fmla="*/ 24 h 53"/>
                <a:gd name="T26" fmla="*/ 9 w 65"/>
                <a:gd name="T27" fmla="*/ 18 h 53"/>
                <a:gd name="T28" fmla="*/ 0 w 65"/>
                <a:gd name="T29" fmla="*/ 8 h 53"/>
                <a:gd name="T30" fmla="*/ 3 w 65"/>
                <a:gd name="T31" fmla="*/ 0 h 53"/>
                <a:gd name="T32" fmla="*/ 9 w 65"/>
                <a:gd name="T33" fmla="*/ 5 h 53"/>
                <a:gd name="T34" fmla="*/ 13 w 65"/>
                <a:gd name="T35" fmla="*/ 0 h 53"/>
                <a:gd name="T36" fmla="*/ 20 w 65"/>
                <a:gd name="T37" fmla="*/ 0 h 53"/>
                <a:gd name="T38" fmla="*/ 35 w 65"/>
                <a:gd name="T39" fmla="*/ 3 h 53"/>
                <a:gd name="T40" fmla="*/ 46 w 65"/>
                <a:gd name="T41" fmla="*/ 3 h 53"/>
                <a:gd name="T42" fmla="*/ 54 w 65"/>
                <a:gd name="T43" fmla="*/ 7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65" h="53">
                  <a:moveTo>
                    <a:pt x="54" y="7"/>
                  </a:moveTo>
                  <a:lnTo>
                    <a:pt x="60" y="7"/>
                  </a:lnTo>
                  <a:lnTo>
                    <a:pt x="56" y="16"/>
                  </a:lnTo>
                  <a:lnTo>
                    <a:pt x="65" y="24"/>
                  </a:lnTo>
                  <a:lnTo>
                    <a:pt x="64" y="34"/>
                  </a:lnTo>
                  <a:lnTo>
                    <a:pt x="60" y="35"/>
                  </a:lnTo>
                  <a:lnTo>
                    <a:pt x="57" y="37"/>
                  </a:lnTo>
                  <a:lnTo>
                    <a:pt x="52" y="42"/>
                  </a:lnTo>
                  <a:lnTo>
                    <a:pt x="50" y="53"/>
                  </a:lnTo>
                  <a:lnTo>
                    <a:pt x="35" y="45"/>
                  </a:lnTo>
                  <a:lnTo>
                    <a:pt x="28" y="37"/>
                  </a:lnTo>
                  <a:lnTo>
                    <a:pt x="21" y="32"/>
                  </a:lnTo>
                  <a:lnTo>
                    <a:pt x="13" y="24"/>
                  </a:lnTo>
                  <a:lnTo>
                    <a:pt x="9" y="18"/>
                  </a:lnTo>
                  <a:lnTo>
                    <a:pt x="0" y="8"/>
                  </a:lnTo>
                  <a:lnTo>
                    <a:pt x="3" y="0"/>
                  </a:lnTo>
                  <a:lnTo>
                    <a:pt x="9" y="5"/>
                  </a:lnTo>
                  <a:lnTo>
                    <a:pt x="13" y="0"/>
                  </a:lnTo>
                  <a:lnTo>
                    <a:pt x="20" y="0"/>
                  </a:lnTo>
                  <a:lnTo>
                    <a:pt x="35" y="3"/>
                  </a:lnTo>
                  <a:lnTo>
                    <a:pt x="46" y="3"/>
                  </a:lnTo>
                  <a:lnTo>
                    <a:pt x="54" y="7"/>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29" name="Freeform 28"/>
            <p:cNvSpPr>
              <a:spLocks/>
            </p:cNvSpPr>
            <p:nvPr/>
          </p:nvSpPr>
          <p:spPr bwMode="auto">
            <a:xfrm>
              <a:off x="7481243" y="2284303"/>
              <a:ext cx="138152" cy="85351"/>
            </a:xfrm>
            <a:custGeom>
              <a:avLst/>
              <a:gdLst>
                <a:gd name="T0" fmla="*/ 1 w 146"/>
                <a:gd name="T1" fmla="*/ 44 h 96"/>
                <a:gd name="T2" fmla="*/ 15 w 146"/>
                <a:gd name="T3" fmla="*/ 44 h 96"/>
                <a:gd name="T4" fmla="*/ 31 w 146"/>
                <a:gd name="T5" fmla="*/ 37 h 96"/>
                <a:gd name="T6" fmla="*/ 33 w 146"/>
                <a:gd name="T7" fmla="*/ 26 h 96"/>
                <a:gd name="T8" fmla="*/ 45 w 146"/>
                <a:gd name="T9" fmla="*/ 20 h 96"/>
                <a:gd name="T10" fmla="*/ 42 w 146"/>
                <a:gd name="T11" fmla="*/ 11 h 96"/>
                <a:gd name="T12" fmla="*/ 50 w 146"/>
                <a:gd name="T13" fmla="*/ 7 h 96"/>
                <a:gd name="T14" fmla="*/ 65 w 146"/>
                <a:gd name="T15" fmla="*/ 0 h 96"/>
                <a:gd name="T16" fmla="*/ 82 w 146"/>
                <a:gd name="T17" fmla="*/ 5 h 96"/>
                <a:gd name="T18" fmla="*/ 85 w 146"/>
                <a:gd name="T19" fmla="*/ 10 h 96"/>
                <a:gd name="T20" fmla="*/ 93 w 146"/>
                <a:gd name="T21" fmla="*/ 7 h 96"/>
                <a:gd name="T22" fmla="*/ 109 w 146"/>
                <a:gd name="T23" fmla="*/ 12 h 96"/>
                <a:gd name="T24" fmla="*/ 112 w 146"/>
                <a:gd name="T25" fmla="*/ 21 h 96"/>
                <a:gd name="T26" fmla="*/ 110 w 146"/>
                <a:gd name="T27" fmla="*/ 27 h 96"/>
                <a:gd name="T28" fmla="*/ 122 w 146"/>
                <a:gd name="T29" fmla="*/ 40 h 96"/>
                <a:gd name="T30" fmla="*/ 129 w 146"/>
                <a:gd name="T31" fmla="*/ 43 h 96"/>
                <a:gd name="T32" fmla="*/ 129 w 146"/>
                <a:gd name="T33" fmla="*/ 47 h 96"/>
                <a:gd name="T34" fmla="*/ 140 w 146"/>
                <a:gd name="T35" fmla="*/ 50 h 96"/>
                <a:gd name="T36" fmla="*/ 146 w 146"/>
                <a:gd name="T37" fmla="*/ 56 h 96"/>
                <a:gd name="T38" fmla="*/ 140 w 146"/>
                <a:gd name="T39" fmla="*/ 60 h 96"/>
                <a:gd name="T40" fmla="*/ 128 w 146"/>
                <a:gd name="T41" fmla="*/ 59 h 96"/>
                <a:gd name="T42" fmla="*/ 125 w 146"/>
                <a:gd name="T43" fmla="*/ 61 h 96"/>
                <a:gd name="T44" fmla="*/ 130 w 146"/>
                <a:gd name="T45" fmla="*/ 68 h 96"/>
                <a:gd name="T46" fmla="*/ 136 w 146"/>
                <a:gd name="T47" fmla="*/ 81 h 96"/>
                <a:gd name="T48" fmla="*/ 123 w 146"/>
                <a:gd name="T49" fmla="*/ 82 h 96"/>
                <a:gd name="T50" fmla="*/ 119 w 146"/>
                <a:gd name="T51" fmla="*/ 86 h 96"/>
                <a:gd name="T52" fmla="*/ 119 w 146"/>
                <a:gd name="T53" fmla="*/ 96 h 96"/>
                <a:gd name="T54" fmla="*/ 113 w 146"/>
                <a:gd name="T55" fmla="*/ 95 h 96"/>
                <a:gd name="T56" fmla="*/ 99 w 146"/>
                <a:gd name="T57" fmla="*/ 95 h 96"/>
                <a:gd name="T58" fmla="*/ 94 w 146"/>
                <a:gd name="T59" fmla="*/ 91 h 96"/>
                <a:gd name="T60" fmla="*/ 88 w 146"/>
                <a:gd name="T61" fmla="*/ 94 h 96"/>
                <a:gd name="T62" fmla="*/ 82 w 146"/>
                <a:gd name="T63" fmla="*/ 91 h 96"/>
                <a:gd name="T64" fmla="*/ 70 w 146"/>
                <a:gd name="T65" fmla="*/ 91 h 96"/>
                <a:gd name="T66" fmla="*/ 51 w 146"/>
                <a:gd name="T67" fmla="*/ 86 h 96"/>
                <a:gd name="T68" fmla="*/ 35 w 146"/>
                <a:gd name="T69" fmla="*/ 84 h 96"/>
                <a:gd name="T70" fmla="*/ 23 w 146"/>
                <a:gd name="T71" fmla="*/ 85 h 96"/>
                <a:gd name="T72" fmla="*/ 15 w 146"/>
                <a:gd name="T73" fmla="*/ 90 h 96"/>
                <a:gd name="T74" fmla="*/ 8 w 146"/>
                <a:gd name="T75" fmla="*/ 91 h 96"/>
                <a:gd name="T76" fmla="*/ 6 w 146"/>
                <a:gd name="T77" fmla="*/ 82 h 96"/>
                <a:gd name="T78" fmla="*/ 0 w 146"/>
                <a:gd name="T79" fmla="*/ 73 h 96"/>
                <a:gd name="T80" fmla="*/ 9 w 146"/>
                <a:gd name="T81" fmla="*/ 69 h 96"/>
                <a:gd name="T82" fmla="*/ 8 w 146"/>
                <a:gd name="T83" fmla="*/ 61 h 96"/>
                <a:gd name="T84" fmla="*/ 3 w 146"/>
                <a:gd name="T85" fmla="*/ 53 h 96"/>
                <a:gd name="T86" fmla="*/ 1 w 146"/>
                <a:gd name="T87" fmla="*/ 44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46" h="96">
                  <a:moveTo>
                    <a:pt x="1" y="44"/>
                  </a:moveTo>
                  <a:lnTo>
                    <a:pt x="15" y="44"/>
                  </a:lnTo>
                  <a:lnTo>
                    <a:pt x="31" y="37"/>
                  </a:lnTo>
                  <a:lnTo>
                    <a:pt x="33" y="26"/>
                  </a:lnTo>
                  <a:lnTo>
                    <a:pt x="45" y="20"/>
                  </a:lnTo>
                  <a:lnTo>
                    <a:pt x="42" y="11"/>
                  </a:lnTo>
                  <a:lnTo>
                    <a:pt x="50" y="7"/>
                  </a:lnTo>
                  <a:lnTo>
                    <a:pt x="65" y="0"/>
                  </a:lnTo>
                  <a:lnTo>
                    <a:pt x="82" y="5"/>
                  </a:lnTo>
                  <a:lnTo>
                    <a:pt x="85" y="10"/>
                  </a:lnTo>
                  <a:lnTo>
                    <a:pt x="93" y="7"/>
                  </a:lnTo>
                  <a:lnTo>
                    <a:pt x="109" y="12"/>
                  </a:lnTo>
                  <a:lnTo>
                    <a:pt x="112" y="21"/>
                  </a:lnTo>
                  <a:lnTo>
                    <a:pt x="110" y="27"/>
                  </a:lnTo>
                  <a:lnTo>
                    <a:pt x="122" y="40"/>
                  </a:lnTo>
                  <a:lnTo>
                    <a:pt x="129" y="43"/>
                  </a:lnTo>
                  <a:lnTo>
                    <a:pt x="129" y="47"/>
                  </a:lnTo>
                  <a:lnTo>
                    <a:pt x="140" y="50"/>
                  </a:lnTo>
                  <a:lnTo>
                    <a:pt x="146" y="56"/>
                  </a:lnTo>
                  <a:lnTo>
                    <a:pt x="140" y="60"/>
                  </a:lnTo>
                  <a:lnTo>
                    <a:pt x="128" y="59"/>
                  </a:lnTo>
                  <a:lnTo>
                    <a:pt x="125" y="61"/>
                  </a:lnTo>
                  <a:lnTo>
                    <a:pt x="130" y="68"/>
                  </a:lnTo>
                  <a:lnTo>
                    <a:pt x="136" y="81"/>
                  </a:lnTo>
                  <a:lnTo>
                    <a:pt x="123" y="82"/>
                  </a:lnTo>
                  <a:lnTo>
                    <a:pt x="119" y="86"/>
                  </a:lnTo>
                  <a:lnTo>
                    <a:pt x="119" y="96"/>
                  </a:lnTo>
                  <a:lnTo>
                    <a:pt x="113" y="95"/>
                  </a:lnTo>
                  <a:lnTo>
                    <a:pt x="99" y="95"/>
                  </a:lnTo>
                  <a:lnTo>
                    <a:pt x="94" y="91"/>
                  </a:lnTo>
                  <a:lnTo>
                    <a:pt x="88" y="94"/>
                  </a:lnTo>
                  <a:lnTo>
                    <a:pt x="82" y="91"/>
                  </a:lnTo>
                  <a:lnTo>
                    <a:pt x="70" y="91"/>
                  </a:lnTo>
                  <a:lnTo>
                    <a:pt x="51" y="86"/>
                  </a:lnTo>
                  <a:lnTo>
                    <a:pt x="35" y="84"/>
                  </a:lnTo>
                  <a:lnTo>
                    <a:pt x="23" y="85"/>
                  </a:lnTo>
                  <a:lnTo>
                    <a:pt x="15" y="90"/>
                  </a:lnTo>
                  <a:lnTo>
                    <a:pt x="8" y="91"/>
                  </a:lnTo>
                  <a:lnTo>
                    <a:pt x="6" y="82"/>
                  </a:lnTo>
                  <a:lnTo>
                    <a:pt x="0" y="73"/>
                  </a:lnTo>
                  <a:lnTo>
                    <a:pt x="9" y="69"/>
                  </a:lnTo>
                  <a:lnTo>
                    <a:pt x="8" y="61"/>
                  </a:lnTo>
                  <a:lnTo>
                    <a:pt x="3" y="53"/>
                  </a:lnTo>
                  <a:lnTo>
                    <a:pt x="1" y="44"/>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30" name="Freeform 29"/>
            <p:cNvSpPr>
              <a:spLocks/>
            </p:cNvSpPr>
            <p:nvPr/>
          </p:nvSpPr>
          <p:spPr bwMode="auto">
            <a:xfrm>
              <a:off x="7473673" y="3639253"/>
              <a:ext cx="163701" cy="169813"/>
            </a:xfrm>
            <a:custGeom>
              <a:avLst/>
              <a:gdLst>
                <a:gd name="T0" fmla="*/ 108 w 173"/>
                <a:gd name="T1" fmla="*/ 19 h 191"/>
                <a:gd name="T2" fmla="*/ 112 w 173"/>
                <a:gd name="T3" fmla="*/ 22 h 191"/>
                <a:gd name="T4" fmla="*/ 117 w 173"/>
                <a:gd name="T5" fmla="*/ 34 h 191"/>
                <a:gd name="T6" fmla="*/ 137 w 173"/>
                <a:gd name="T7" fmla="*/ 57 h 191"/>
                <a:gd name="T8" fmla="*/ 144 w 173"/>
                <a:gd name="T9" fmla="*/ 59 h 191"/>
                <a:gd name="T10" fmla="*/ 144 w 173"/>
                <a:gd name="T11" fmla="*/ 67 h 191"/>
                <a:gd name="T12" fmla="*/ 149 w 173"/>
                <a:gd name="T13" fmla="*/ 80 h 191"/>
                <a:gd name="T14" fmla="*/ 162 w 173"/>
                <a:gd name="T15" fmla="*/ 83 h 191"/>
                <a:gd name="T16" fmla="*/ 173 w 173"/>
                <a:gd name="T17" fmla="*/ 92 h 191"/>
                <a:gd name="T18" fmla="*/ 147 w 173"/>
                <a:gd name="T19" fmla="*/ 108 h 191"/>
                <a:gd name="T20" fmla="*/ 130 w 173"/>
                <a:gd name="T21" fmla="*/ 123 h 191"/>
                <a:gd name="T22" fmla="*/ 124 w 173"/>
                <a:gd name="T23" fmla="*/ 137 h 191"/>
                <a:gd name="T24" fmla="*/ 118 w 173"/>
                <a:gd name="T25" fmla="*/ 145 h 191"/>
                <a:gd name="T26" fmla="*/ 108 w 173"/>
                <a:gd name="T27" fmla="*/ 146 h 191"/>
                <a:gd name="T28" fmla="*/ 104 w 173"/>
                <a:gd name="T29" fmla="*/ 156 h 191"/>
                <a:gd name="T30" fmla="*/ 102 w 173"/>
                <a:gd name="T31" fmla="*/ 163 h 191"/>
                <a:gd name="T32" fmla="*/ 90 w 173"/>
                <a:gd name="T33" fmla="*/ 168 h 191"/>
                <a:gd name="T34" fmla="*/ 76 w 173"/>
                <a:gd name="T35" fmla="*/ 167 h 191"/>
                <a:gd name="T36" fmla="*/ 68 w 173"/>
                <a:gd name="T37" fmla="*/ 161 h 191"/>
                <a:gd name="T38" fmla="*/ 60 w 173"/>
                <a:gd name="T39" fmla="*/ 158 h 191"/>
                <a:gd name="T40" fmla="*/ 51 w 173"/>
                <a:gd name="T41" fmla="*/ 163 h 191"/>
                <a:gd name="T42" fmla="*/ 47 w 173"/>
                <a:gd name="T43" fmla="*/ 173 h 191"/>
                <a:gd name="T44" fmla="*/ 38 w 173"/>
                <a:gd name="T45" fmla="*/ 179 h 191"/>
                <a:gd name="T46" fmla="*/ 28 w 173"/>
                <a:gd name="T47" fmla="*/ 189 h 191"/>
                <a:gd name="T48" fmla="*/ 16 w 173"/>
                <a:gd name="T49" fmla="*/ 191 h 191"/>
                <a:gd name="T50" fmla="*/ 12 w 173"/>
                <a:gd name="T51" fmla="*/ 183 h 191"/>
                <a:gd name="T52" fmla="*/ 14 w 173"/>
                <a:gd name="T53" fmla="*/ 171 h 191"/>
                <a:gd name="T54" fmla="*/ 4 w 173"/>
                <a:gd name="T55" fmla="*/ 151 h 191"/>
                <a:gd name="T56" fmla="*/ 0 w 173"/>
                <a:gd name="T57" fmla="*/ 148 h 191"/>
                <a:gd name="T58" fmla="*/ 2 w 173"/>
                <a:gd name="T59" fmla="*/ 87 h 191"/>
                <a:gd name="T60" fmla="*/ 20 w 173"/>
                <a:gd name="T61" fmla="*/ 87 h 191"/>
                <a:gd name="T62" fmla="*/ 23 w 173"/>
                <a:gd name="T63" fmla="*/ 13 h 191"/>
                <a:gd name="T64" fmla="*/ 36 w 173"/>
                <a:gd name="T65" fmla="*/ 12 h 191"/>
                <a:gd name="T66" fmla="*/ 65 w 173"/>
                <a:gd name="T67" fmla="*/ 5 h 191"/>
                <a:gd name="T68" fmla="*/ 71 w 173"/>
                <a:gd name="T69" fmla="*/ 13 h 191"/>
                <a:gd name="T70" fmla="*/ 83 w 173"/>
                <a:gd name="T71" fmla="*/ 5 h 191"/>
                <a:gd name="T72" fmla="*/ 89 w 173"/>
                <a:gd name="T73" fmla="*/ 5 h 191"/>
                <a:gd name="T74" fmla="*/ 99 w 173"/>
                <a:gd name="T75" fmla="*/ 0 h 191"/>
                <a:gd name="T76" fmla="*/ 102 w 173"/>
                <a:gd name="T77" fmla="*/ 2 h 191"/>
                <a:gd name="T78" fmla="*/ 108 w 173"/>
                <a:gd name="T79" fmla="*/ 19 h 1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73" h="191">
                  <a:moveTo>
                    <a:pt x="108" y="19"/>
                  </a:moveTo>
                  <a:lnTo>
                    <a:pt x="112" y="22"/>
                  </a:lnTo>
                  <a:lnTo>
                    <a:pt x="117" y="34"/>
                  </a:lnTo>
                  <a:lnTo>
                    <a:pt x="137" y="57"/>
                  </a:lnTo>
                  <a:lnTo>
                    <a:pt x="144" y="59"/>
                  </a:lnTo>
                  <a:lnTo>
                    <a:pt x="144" y="67"/>
                  </a:lnTo>
                  <a:lnTo>
                    <a:pt x="149" y="80"/>
                  </a:lnTo>
                  <a:lnTo>
                    <a:pt x="162" y="83"/>
                  </a:lnTo>
                  <a:lnTo>
                    <a:pt x="173" y="92"/>
                  </a:lnTo>
                  <a:lnTo>
                    <a:pt x="147" y="108"/>
                  </a:lnTo>
                  <a:lnTo>
                    <a:pt x="130" y="123"/>
                  </a:lnTo>
                  <a:lnTo>
                    <a:pt x="124" y="137"/>
                  </a:lnTo>
                  <a:lnTo>
                    <a:pt x="118" y="145"/>
                  </a:lnTo>
                  <a:lnTo>
                    <a:pt x="108" y="146"/>
                  </a:lnTo>
                  <a:lnTo>
                    <a:pt x="104" y="156"/>
                  </a:lnTo>
                  <a:lnTo>
                    <a:pt x="102" y="163"/>
                  </a:lnTo>
                  <a:lnTo>
                    <a:pt x="90" y="168"/>
                  </a:lnTo>
                  <a:lnTo>
                    <a:pt x="76" y="167"/>
                  </a:lnTo>
                  <a:lnTo>
                    <a:pt x="68" y="161"/>
                  </a:lnTo>
                  <a:lnTo>
                    <a:pt x="60" y="158"/>
                  </a:lnTo>
                  <a:lnTo>
                    <a:pt x="51" y="163"/>
                  </a:lnTo>
                  <a:lnTo>
                    <a:pt x="47" y="173"/>
                  </a:lnTo>
                  <a:lnTo>
                    <a:pt x="38" y="179"/>
                  </a:lnTo>
                  <a:lnTo>
                    <a:pt x="28" y="189"/>
                  </a:lnTo>
                  <a:lnTo>
                    <a:pt x="16" y="191"/>
                  </a:lnTo>
                  <a:lnTo>
                    <a:pt x="12" y="183"/>
                  </a:lnTo>
                  <a:lnTo>
                    <a:pt x="14" y="171"/>
                  </a:lnTo>
                  <a:lnTo>
                    <a:pt x="4" y="151"/>
                  </a:lnTo>
                  <a:lnTo>
                    <a:pt x="0" y="148"/>
                  </a:lnTo>
                  <a:lnTo>
                    <a:pt x="2" y="87"/>
                  </a:lnTo>
                  <a:lnTo>
                    <a:pt x="20" y="87"/>
                  </a:lnTo>
                  <a:lnTo>
                    <a:pt x="23" y="13"/>
                  </a:lnTo>
                  <a:lnTo>
                    <a:pt x="36" y="12"/>
                  </a:lnTo>
                  <a:lnTo>
                    <a:pt x="65" y="5"/>
                  </a:lnTo>
                  <a:lnTo>
                    <a:pt x="71" y="13"/>
                  </a:lnTo>
                  <a:lnTo>
                    <a:pt x="83" y="5"/>
                  </a:lnTo>
                  <a:lnTo>
                    <a:pt x="89" y="5"/>
                  </a:lnTo>
                  <a:lnTo>
                    <a:pt x="99" y="0"/>
                  </a:lnTo>
                  <a:lnTo>
                    <a:pt x="102" y="2"/>
                  </a:lnTo>
                  <a:lnTo>
                    <a:pt x="108" y="1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31" name="Freeform 30"/>
            <p:cNvSpPr>
              <a:spLocks/>
            </p:cNvSpPr>
            <p:nvPr/>
          </p:nvSpPr>
          <p:spPr bwMode="auto">
            <a:xfrm>
              <a:off x="7388511" y="3107585"/>
              <a:ext cx="224261" cy="163590"/>
            </a:xfrm>
            <a:custGeom>
              <a:avLst/>
              <a:gdLst>
                <a:gd name="T0" fmla="*/ 14 w 237"/>
                <a:gd name="T1" fmla="*/ 77 h 184"/>
                <a:gd name="T2" fmla="*/ 29 w 237"/>
                <a:gd name="T3" fmla="*/ 76 h 184"/>
                <a:gd name="T4" fmla="*/ 33 w 237"/>
                <a:gd name="T5" fmla="*/ 70 h 184"/>
                <a:gd name="T6" fmla="*/ 36 w 237"/>
                <a:gd name="T7" fmla="*/ 71 h 184"/>
                <a:gd name="T8" fmla="*/ 40 w 237"/>
                <a:gd name="T9" fmla="*/ 75 h 184"/>
                <a:gd name="T10" fmla="*/ 64 w 237"/>
                <a:gd name="T11" fmla="*/ 68 h 184"/>
                <a:gd name="T12" fmla="*/ 71 w 237"/>
                <a:gd name="T13" fmla="*/ 59 h 184"/>
                <a:gd name="T14" fmla="*/ 81 w 237"/>
                <a:gd name="T15" fmla="*/ 52 h 184"/>
                <a:gd name="T16" fmla="*/ 79 w 237"/>
                <a:gd name="T17" fmla="*/ 45 h 184"/>
                <a:gd name="T18" fmla="*/ 84 w 237"/>
                <a:gd name="T19" fmla="*/ 43 h 184"/>
                <a:gd name="T20" fmla="*/ 102 w 237"/>
                <a:gd name="T21" fmla="*/ 44 h 184"/>
                <a:gd name="T22" fmla="*/ 119 w 237"/>
                <a:gd name="T23" fmla="*/ 35 h 184"/>
                <a:gd name="T24" fmla="*/ 132 w 237"/>
                <a:gd name="T25" fmla="*/ 12 h 184"/>
                <a:gd name="T26" fmla="*/ 141 w 237"/>
                <a:gd name="T27" fmla="*/ 3 h 184"/>
                <a:gd name="T28" fmla="*/ 152 w 237"/>
                <a:gd name="T29" fmla="*/ 0 h 184"/>
                <a:gd name="T30" fmla="*/ 155 w 237"/>
                <a:gd name="T31" fmla="*/ 9 h 184"/>
                <a:gd name="T32" fmla="*/ 165 w 237"/>
                <a:gd name="T33" fmla="*/ 22 h 184"/>
                <a:gd name="T34" fmla="*/ 165 w 237"/>
                <a:gd name="T35" fmla="*/ 30 h 184"/>
                <a:gd name="T36" fmla="*/ 163 w 237"/>
                <a:gd name="T37" fmla="*/ 39 h 184"/>
                <a:gd name="T38" fmla="*/ 164 w 237"/>
                <a:gd name="T39" fmla="*/ 45 h 184"/>
                <a:gd name="T40" fmla="*/ 170 w 237"/>
                <a:gd name="T41" fmla="*/ 51 h 184"/>
                <a:gd name="T42" fmla="*/ 185 w 237"/>
                <a:gd name="T43" fmla="*/ 61 h 184"/>
                <a:gd name="T44" fmla="*/ 195 w 237"/>
                <a:gd name="T45" fmla="*/ 69 h 184"/>
                <a:gd name="T46" fmla="*/ 195 w 237"/>
                <a:gd name="T47" fmla="*/ 76 h 184"/>
                <a:gd name="T48" fmla="*/ 207 w 237"/>
                <a:gd name="T49" fmla="*/ 86 h 184"/>
                <a:gd name="T50" fmla="*/ 215 w 237"/>
                <a:gd name="T51" fmla="*/ 95 h 184"/>
                <a:gd name="T52" fmla="*/ 220 w 237"/>
                <a:gd name="T53" fmla="*/ 108 h 184"/>
                <a:gd name="T54" fmla="*/ 234 w 237"/>
                <a:gd name="T55" fmla="*/ 116 h 184"/>
                <a:gd name="T56" fmla="*/ 237 w 237"/>
                <a:gd name="T57" fmla="*/ 123 h 184"/>
                <a:gd name="T58" fmla="*/ 231 w 237"/>
                <a:gd name="T59" fmla="*/ 125 h 184"/>
                <a:gd name="T60" fmla="*/ 219 w 237"/>
                <a:gd name="T61" fmla="*/ 124 h 184"/>
                <a:gd name="T62" fmla="*/ 205 w 237"/>
                <a:gd name="T63" fmla="*/ 122 h 184"/>
                <a:gd name="T64" fmla="*/ 198 w 237"/>
                <a:gd name="T65" fmla="*/ 124 h 184"/>
                <a:gd name="T66" fmla="*/ 196 w 237"/>
                <a:gd name="T67" fmla="*/ 129 h 184"/>
                <a:gd name="T68" fmla="*/ 190 w 237"/>
                <a:gd name="T69" fmla="*/ 130 h 184"/>
                <a:gd name="T70" fmla="*/ 182 w 237"/>
                <a:gd name="T71" fmla="*/ 125 h 184"/>
                <a:gd name="T72" fmla="*/ 162 w 237"/>
                <a:gd name="T73" fmla="*/ 136 h 184"/>
                <a:gd name="T74" fmla="*/ 154 w 237"/>
                <a:gd name="T75" fmla="*/ 133 h 184"/>
                <a:gd name="T76" fmla="*/ 151 w 237"/>
                <a:gd name="T77" fmla="*/ 135 h 184"/>
                <a:gd name="T78" fmla="*/ 146 w 237"/>
                <a:gd name="T79" fmla="*/ 148 h 184"/>
                <a:gd name="T80" fmla="*/ 132 w 237"/>
                <a:gd name="T81" fmla="*/ 144 h 184"/>
                <a:gd name="T82" fmla="*/ 119 w 237"/>
                <a:gd name="T83" fmla="*/ 142 h 184"/>
                <a:gd name="T84" fmla="*/ 107 w 237"/>
                <a:gd name="T85" fmla="*/ 134 h 184"/>
                <a:gd name="T86" fmla="*/ 92 w 237"/>
                <a:gd name="T87" fmla="*/ 127 h 184"/>
                <a:gd name="T88" fmla="*/ 82 w 237"/>
                <a:gd name="T89" fmla="*/ 133 h 184"/>
                <a:gd name="T90" fmla="*/ 75 w 237"/>
                <a:gd name="T91" fmla="*/ 144 h 184"/>
                <a:gd name="T92" fmla="*/ 73 w 237"/>
                <a:gd name="T93" fmla="*/ 159 h 184"/>
                <a:gd name="T94" fmla="*/ 61 w 237"/>
                <a:gd name="T95" fmla="*/ 157 h 184"/>
                <a:gd name="T96" fmla="*/ 49 w 237"/>
                <a:gd name="T97" fmla="*/ 154 h 184"/>
                <a:gd name="T98" fmla="*/ 38 w 237"/>
                <a:gd name="T99" fmla="*/ 165 h 184"/>
                <a:gd name="T100" fmla="*/ 29 w 237"/>
                <a:gd name="T101" fmla="*/ 184 h 184"/>
                <a:gd name="T102" fmla="*/ 27 w 237"/>
                <a:gd name="T103" fmla="*/ 178 h 184"/>
                <a:gd name="T104" fmla="*/ 26 w 237"/>
                <a:gd name="T105" fmla="*/ 169 h 184"/>
                <a:gd name="T106" fmla="*/ 17 w 237"/>
                <a:gd name="T107" fmla="*/ 162 h 184"/>
                <a:gd name="T108" fmla="*/ 10 w 237"/>
                <a:gd name="T109" fmla="*/ 152 h 184"/>
                <a:gd name="T110" fmla="*/ 9 w 237"/>
                <a:gd name="T111" fmla="*/ 144 h 184"/>
                <a:gd name="T112" fmla="*/ 0 w 237"/>
                <a:gd name="T113" fmla="*/ 133 h 184"/>
                <a:gd name="T114" fmla="*/ 2 w 237"/>
                <a:gd name="T115" fmla="*/ 127 h 184"/>
                <a:gd name="T116" fmla="*/ 0 w 237"/>
                <a:gd name="T117" fmla="*/ 118 h 184"/>
                <a:gd name="T118" fmla="*/ 1 w 237"/>
                <a:gd name="T119" fmla="*/ 102 h 184"/>
                <a:gd name="T120" fmla="*/ 5 w 237"/>
                <a:gd name="T121" fmla="*/ 98 h 184"/>
                <a:gd name="T122" fmla="*/ 14 w 237"/>
                <a:gd name="T123" fmla="*/ 77 h 1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37" h="184">
                  <a:moveTo>
                    <a:pt x="14" y="77"/>
                  </a:moveTo>
                  <a:lnTo>
                    <a:pt x="29" y="76"/>
                  </a:lnTo>
                  <a:lnTo>
                    <a:pt x="33" y="70"/>
                  </a:lnTo>
                  <a:lnTo>
                    <a:pt x="36" y="71"/>
                  </a:lnTo>
                  <a:lnTo>
                    <a:pt x="40" y="75"/>
                  </a:lnTo>
                  <a:lnTo>
                    <a:pt x="64" y="68"/>
                  </a:lnTo>
                  <a:lnTo>
                    <a:pt x="71" y="59"/>
                  </a:lnTo>
                  <a:lnTo>
                    <a:pt x="81" y="52"/>
                  </a:lnTo>
                  <a:lnTo>
                    <a:pt x="79" y="45"/>
                  </a:lnTo>
                  <a:lnTo>
                    <a:pt x="84" y="43"/>
                  </a:lnTo>
                  <a:lnTo>
                    <a:pt x="102" y="44"/>
                  </a:lnTo>
                  <a:lnTo>
                    <a:pt x="119" y="35"/>
                  </a:lnTo>
                  <a:lnTo>
                    <a:pt x="132" y="12"/>
                  </a:lnTo>
                  <a:lnTo>
                    <a:pt x="141" y="3"/>
                  </a:lnTo>
                  <a:lnTo>
                    <a:pt x="152" y="0"/>
                  </a:lnTo>
                  <a:lnTo>
                    <a:pt x="155" y="9"/>
                  </a:lnTo>
                  <a:lnTo>
                    <a:pt x="165" y="22"/>
                  </a:lnTo>
                  <a:lnTo>
                    <a:pt x="165" y="30"/>
                  </a:lnTo>
                  <a:lnTo>
                    <a:pt x="163" y="39"/>
                  </a:lnTo>
                  <a:lnTo>
                    <a:pt x="164" y="45"/>
                  </a:lnTo>
                  <a:lnTo>
                    <a:pt x="170" y="51"/>
                  </a:lnTo>
                  <a:lnTo>
                    <a:pt x="185" y="61"/>
                  </a:lnTo>
                  <a:lnTo>
                    <a:pt x="195" y="69"/>
                  </a:lnTo>
                  <a:lnTo>
                    <a:pt x="195" y="76"/>
                  </a:lnTo>
                  <a:lnTo>
                    <a:pt x="207" y="86"/>
                  </a:lnTo>
                  <a:lnTo>
                    <a:pt x="215" y="95"/>
                  </a:lnTo>
                  <a:lnTo>
                    <a:pt x="220" y="108"/>
                  </a:lnTo>
                  <a:lnTo>
                    <a:pt x="234" y="116"/>
                  </a:lnTo>
                  <a:lnTo>
                    <a:pt x="237" y="123"/>
                  </a:lnTo>
                  <a:lnTo>
                    <a:pt x="231" y="125"/>
                  </a:lnTo>
                  <a:lnTo>
                    <a:pt x="219" y="124"/>
                  </a:lnTo>
                  <a:lnTo>
                    <a:pt x="205" y="122"/>
                  </a:lnTo>
                  <a:lnTo>
                    <a:pt x="198" y="124"/>
                  </a:lnTo>
                  <a:lnTo>
                    <a:pt x="196" y="129"/>
                  </a:lnTo>
                  <a:lnTo>
                    <a:pt x="190" y="130"/>
                  </a:lnTo>
                  <a:lnTo>
                    <a:pt x="182" y="125"/>
                  </a:lnTo>
                  <a:lnTo>
                    <a:pt x="162" y="136"/>
                  </a:lnTo>
                  <a:lnTo>
                    <a:pt x="154" y="133"/>
                  </a:lnTo>
                  <a:lnTo>
                    <a:pt x="151" y="135"/>
                  </a:lnTo>
                  <a:lnTo>
                    <a:pt x="146" y="148"/>
                  </a:lnTo>
                  <a:lnTo>
                    <a:pt x="132" y="144"/>
                  </a:lnTo>
                  <a:lnTo>
                    <a:pt x="119" y="142"/>
                  </a:lnTo>
                  <a:lnTo>
                    <a:pt x="107" y="134"/>
                  </a:lnTo>
                  <a:lnTo>
                    <a:pt x="92" y="127"/>
                  </a:lnTo>
                  <a:lnTo>
                    <a:pt x="82" y="133"/>
                  </a:lnTo>
                  <a:lnTo>
                    <a:pt x="75" y="144"/>
                  </a:lnTo>
                  <a:lnTo>
                    <a:pt x="73" y="159"/>
                  </a:lnTo>
                  <a:lnTo>
                    <a:pt x="61" y="157"/>
                  </a:lnTo>
                  <a:lnTo>
                    <a:pt x="49" y="154"/>
                  </a:lnTo>
                  <a:lnTo>
                    <a:pt x="38" y="165"/>
                  </a:lnTo>
                  <a:lnTo>
                    <a:pt x="29" y="184"/>
                  </a:lnTo>
                  <a:lnTo>
                    <a:pt x="27" y="178"/>
                  </a:lnTo>
                  <a:lnTo>
                    <a:pt x="26" y="169"/>
                  </a:lnTo>
                  <a:lnTo>
                    <a:pt x="17" y="162"/>
                  </a:lnTo>
                  <a:lnTo>
                    <a:pt x="10" y="152"/>
                  </a:lnTo>
                  <a:lnTo>
                    <a:pt x="9" y="144"/>
                  </a:lnTo>
                  <a:lnTo>
                    <a:pt x="0" y="133"/>
                  </a:lnTo>
                  <a:lnTo>
                    <a:pt x="2" y="127"/>
                  </a:lnTo>
                  <a:lnTo>
                    <a:pt x="0" y="118"/>
                  </a:lnTo>
                  <a:lnTo>
                    <a:pt x="1" y="102"/>
                  </a:lnTo>
                  <a:lnTo>
                    <a:pt x="5" y="98"/>
                  </a:lnTo>
                  <a:lnTo>
                    <a:pt x="14" y="77"/>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32" name="Freeform 31"/>
            <p:cNvSpPr>
              <a:spLocks/>
            </p:cNvSpPr>
            <p:nvPr/>
          </p:nvSpPr>
          <p:spPr bwMode="auto">
            <a:xfrm>
              <a:off x="7230487" y="2432778"/>
              <a:ext cx="67183" cy="37341"/>
            </a:xfrm>
            <a:custGeom>
              <a:avLst/>
              <a:gdLst>
                <a:gd name="T0" fmla="*/ 57 w 71"/>
                <a:gd name="T1" fmla="*/ 6 h 42"/>
                <a:gd name="T2" fmla="*/ 58 w 71"/>
                <a:gd name="T3" fmla="*/ 10 h 42"/>
                <a:gd name="T4" fmla="*/ 56 w 71"/>
                <a:gd name="T5" fmla="*/ 15 h 42"/>
                <a:gd name="T6" fmla="*/ 63 w 71"/>
                <a:gd name="T7" fmla="*/ 19 h 42"/>
                <a:gd name="T8" fmla="*/ 71 w 71"/>
                <a:gd name="T9" fmla="*/ 19 h 42"/>
                <a:gd name="T10" fmla="*/ 71 w 71"/>
                <a:gd name="T11" fmla="*/ 27 h 42"/>
                <a:gd name="T12" fmla="*/ 64 w 71"/>
                <a:gd name="T13" fmla="*/ 31 h 42"/>
                <a:gd name="T14" fmla="*/ 51 w 71"/>
                <a:gd name="T15" fmla="*/ 28 h 42"/>
                <a:gd name="T16" fmla="*/ 48 w 71"/>
                <a:gd name="T17" fmla="*/ 37 h 42"/>
                <a:gd name="T18" fmla="*/ 40 w 71"/>
                <a:gd name="T19" fmla="*/ 37 h 42"/>
                <a:gd name="T20" fmla="*/ 38 w 71"/>
                <a:gd name="T21" fmla="*/ 34 h 42"/>
                <a:gd name="T22" fmla="*/ 29 w 71"/>
                <a:gd name="T23" fmla="*/ 41 h 42"/>
                <a:gd name="T24" fmla="*/ 21 w 71"/>
                <a:gd name="T25" fmla="*/ 42 h 42"/>
                <a:gd name="T26" fmla="*/ 13 w 71"/>
                <a:gd name="T27" fmla="*/ 38 h 42"/>
                <a:gd name="T28" fmla="*/ 8 w 71"/>
                <a:gd name="T29" fmla="*/ 29 h 42"/>
                <a:gd name="T30" fmla="*/ 0 w 71"/>
                <a:gd name="T31" fmla="*/ 32 h 42"/>
                <a:gd name="T32" fmla="*/ 0 w 71"/>
                <a:gd name="T33" fmla="*/ 22 h 42"/>
                <a:gd name="T34" fmla="*/ 11 w 71"/>
                <a:gd name="T35" fmla="*/ 11 h 42"/>
                <a:gd name="T36" fmla="*/ 11 w 71"/>
                <a:gd name="T37" fmla="*/ 6 h 42"/>
                <a:gd name="T38" fmla="*/ 18 w 71"/>
                <a:gd name="T39" fmla="*/ 8 h 42"/>
                <a:gd name="T40" fmla="*/ 22 w 71"/>
                <a:gd name="T41" fmla="*/ 4 h 42"/>
                <a:gd name="T42" fmla="*/ 36 w 71"/>
                <a:gd name="T43" fmla="*/ 4 h 42"/>
                <a:gd name="T44" fmla="*/ 40 w 71"/>
                <a:gd name="T45" fmla="*/ 0 h 42"/>
                <a:gd name="T46" fmla="*/ 57 w 71"/>
                <a:gd name="T47" fmla="*/ 6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71" h="42">
                  <a:moveTo>
                    <a:pt x="57" y="6"/>
                  </a:moveTo>
                  <a:lnTo>
                    <a:pt x="58" y="10"/>
                  </a:lnTo>
                  <a:lnTo>
                    <a:pt x="56" y="15"/>
                  </a:lnTo>
                  <a:lnTo>
                    <a:pt x="63" y="19"/>
                  </a:lnTo>
                  <a:lnTo>
                    <a:pt x="71" y="19"/>
                  </a:lnTo>
                  <a:lnTo>
                    <a:pt x="71" y="27"/>
                  </a:lnTo>
                  <a:lnTo>
                    <a:pt x="64" y="31"/>
                  </a:lnTo>
                  <a:lnTo>
                    <a:pt x="51" y="28"/>
                  </a:lnTo>
                  <a:lnTo>
                    <a:pt x="48" y="37"/>
                  </a:lnTo>
                  <a:lnTo>
                    <a:pt x="40" y="37"/>
                  </a:lnTo>
                  <a:lnTo>
                    <a:pt x="38" y="34"/>
                  </a:lnTo>
                  <a:lnTo>
                    <a:pt x="29" y="41"/>
                  </a:lnTo>
                  <a:lnTo>
                    <a:pt x="21" y="42"/>
                  </a:lnTo>
                  <a:lnTo>
                    <a:pt x="13" y="38"/>
                  </a:lnTo>
                  <a:lnTo>
                    <a:pt x="8" y="29"/>
                  </a:lnTo>
                  <a:lnTo>
                    <a:pt x="0" y="32"/>
                  </a:lnTo>
                  <a:lnTo>
                    <a:pt x="0" y="22"/>
                  </a:lnTo>
                  <a:lnTo>
                    <a:pt x="11" y="11"/>
                  </a:lnTo>
                  <a:lnTo>
                    <a:pt x="11" y="6"/>
                  </a:lnTo>
                  <a:lnTo>
                    <a:pt x="18" y="8"/>
                  </a:lnTo>
                  <a:lnTo>
                    <a:pt x="22" y="4"/>
                  </a:lnTo>
                  <a:lnTo>
                    <a:pt x="36" y="4"/>
                  </a:lnTo>
                  <a:lnTo>
                    <a:pt x="40" y="0"/>
                  </a:lnTo>
                  <a:lnTo>
                    <a:pt x="57" y="6"/>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33" name="Freeform 32"/>
            <p:cNvSpPr>
              <a:spLocks/>
            </p:cNvSpPr>
            <p:nvPr/>
          </p:nvSpPr>
          <p:spPr bwMode="auto">
            <a:xfrm>
              <a:off x="6988248" y="3119144"/>
              <a:ext cx="104087" cy="113801"/>
            </a:xfrm>
            <a:custGeom>
              <a:avLst/>
              <a:gdLst>
                <a:gd name="T0" fmla="*/ 105 w 110"/>
                <a:gd name="T1" fmla="*/ 115 h 128"/>
                <a:gd name="T2" fmla="*/ 97 w 110"/>
                <a:gd name="T3" fmla="*/ 115 h 128"/>
                <a:gd name="T4" fmla="*/ 84 w 110"/>
                <a:gd name="T5" fmla="*/ 111 h 128"/>
                <a:gd name="T6" fmla="*/ 72 w 110"/>
                <a:gd name="T7" fmla="*/ 111 h 128"/>
                <a:gd name="T8" fmla="*/ 50 w 110"/>
                <a:gd name="T9" fmla="*/ 115 h 128"/>
                <a:gd name="T10" fmla="*/ 37 w 110"/>
                <a:gd name="T11" fmla="*/ 121 h 128"/>
                <a:gd name="T12" fmla="*/ 19 w 110"/>
                <a:gd name="T13" fmla="*/ 128 h 128"/>
                <a:gd name="T14" fmla="*/ 16 w 110"/>
                <a:gd name="T15" fmla="*/ 128 h 128"/>
                <a:gd name="T16" fmla="*/ 17 w 110"/>
                <a:gd name="T17" fmla="*/ 111 h 128"/>
                <a:gd name="T18" fmla="*/ 19 w 110"/>
                <a:gd name="T19" fmla="*/ 108 h 128"/>
                <a:gd name="T20" fmla="*/ 18 w 110"/>
                <a:gd name="T21" fmla="*/ 100 h 128"/>
                <a:gd name="T22" fmla="*/ 11 w 110"/>
                <a:gd name="T23" fmla="*/ 91 h 128"/>
                <a:gd name="T24" fmla="*/ 5 w 110"/>
                <a:gd name="T25" fmla="*/ 90 h 128"/>
                <a:gd name="T26" fmla="*/ 0 w 110"/>
                <a:gd name="T27" fmla="*/ 84 h 128"/>
                <a:gd name="T28" fmla="*/ 3 w 110"/>
                <a:gd name="T29" fmla="*/ 75 h 128"/>
                <a:gd name="T30" fmla="*/ 2 w 110"/>
                <a:gd name="T31" fmla="*/ 65 h 128"/>
                <a:gd name="T32" fmla="*/ 3 w 110"/>
                <a:gd name="T33" fmla="*/ 59 h 128"/>
                <a:gd name="T34" fmla="*/ 6 w 110"/>
                <a:gd name="T35" fmla="*/ 59 h 128"/>
                <a:gd name="T36" fmla="*/ 7 w 110"/>
                <a:gd name="T37" fmla="*/ 50 h 128"/>
                <a:gd name="T38" fmla="*/ 5 w 110"/>
                <a:gd name="T39" fmla="*/ 46 h 128"/>
                <a:gd name="T40" fmla="*/ 7 w 110"/>
                <a:gd name="T41" fmla="*/ 43 h 128"/>
                <a:gd name="T42" fmla="*/ 14 w 110"/>
                <a:gd name="T43" fmla="*/ 40 h 128"/>
                <a:gd name="T44" fmla="*/ 9 w 110"/>
                <a:gd name="T45" fmla="*/ 24 h 128"/>
                <a:gd name="T46" fmla="*/ 5 w 110"/>
                <a:gd name="T47" fmla="*/ 15 h 128"/>
                <a:gd name="T48" fmla="*/ 7 w 110"/>
                <a:gd name="T49" fmla="*/ 8 h 128"/>
                <a:gd name="T50" fmla="*/ 11 w 110"/>
                <a:gd name="T51" fmla="*/ 6 h 128"/>
                <a:gd name="T52" fmla="*/ 13 w 110"/>
                <a:gd name="T53" fmla="*/ 5 h 128"/>
                <a:gd name="T54" fmla="*/ 18 w 110"/>
                <a:gd name="T55" fmla="*/ 7 h 128"/>
                <a:gd name="T56" fmla="*/ 32 w 110"/>
                <a:gd name="T57" fmla="*/ 8 h 128"/>
                <a:gd name="T58" fmla="*/ 35 w 110"/>
                <a:gd name="T59" fmla="*/ 2 h 128"/>
                <a:gd name="T60" fmla="*/ 39 w 110"/>
                <a:gd name="T61" fmla="*/ 2 h 128"/>
                <a:gd name="T62" fmla="*/ 44 w 110"/>
                <a:gd name="T63" fmla="*/ 0 h 128"/>
                <a:gd name="T64" fmla="*/ 47 w 110"/>
                <a:gd name="T65" fmla="*/ 9 h 128"/>
                <a:gd name="T66" fmla="*/ 51 w 110"/>
                <a:gd name="T67" fmla="*/ 6 h 128"/>
                <a:gd name="T68" fmla="*/ 58 w 110"/>
                <a:gd name="T69" fmla="*/ 3 h 128"/>
                <a:gd name="T70" fmla="*/ 67 w 110"/>
                <a:gd name="T71" fmla="*/ 7 h 128"/>
                <a:gd name="T72" fmla="*/ 70 w 110"/>
                <a:gd name="T73" fmla="*/ 14 h 128"/>
                <a:gd name="T74" fmla="*/ 78 w 110"/>
                <a:gd name="T75" fmla="*/ 19 h 128"/>
                <a:gd name="T76" fmla="*/ 85 w 110"/>
                <a:gd name="T77" fmla="*/ 14 h 128"/>
                <a:gd name="T78" fmla="*/ 93 w 110"/>
                <a:gd name="T79" fmla="*/ 13 h 128"/>
                <a:gd name="T80" fmla="*/ 106 w 110"/>
                <a:gd name="T81" fmla="*/ 18 h 128"/>
                <a:gd name="T82" fmla="*/ 110 w 110"/>
                <a:gd name="T83" fmla="*/ 48 h 128"/>
                <a:gd name="T84" fmla="*/ 103 w 110"/>
                <a:gd name="T85" fmla="*/ 65 h 128"/>
                <a:gd name="T86" fmla="*/ 98 w 110"/>
                <a:gd name="T87" fmla="*/ 88 h 128"/>
                <a:gd name="T88" fmla="*/ 106 w 110"/>
                <a:gd name="T89" fmla="*/ 107 h 128"/>
                <a:gd name="T90" fmla="*/ 105 w 110"/>
                <a:gd name="T91" fmla="*/ 115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10" h="128">
                  <a:moveTo>
                    <a:pt x="105" y="115"/>
                  </a:moveTo>
                  <a:lnTo>
                    <a:pt x="97" y="115"/>
                  </a:lnTo>
                  <a:lnTo>
                    <a:pt x="84" y="111"/>
                  </a:lnTo>
                  <a:lnTo>
                    <a:pt x="72" y="111"/>
                  </a:lnTo>
                  <a:lnTo>
                    <a:pt x="50" y="115"/>
                  </a:lnTo>
                  <a:lnTo>
                    <a:pt x="37" y="121"/>
                  </a:lnTo>
                  <a:lnTo>
                    <a:pt x="19" y="128"/>
                  </a:lnTo>
                  <a:lnTo>
                    <a:pt x="16" y="128"/>
                  </a:lnTo>
                  <a:lnTo>
                    <a:pt x="17" y="111"/>
                  </a:lnTo>
                  <a:lnTo>
                    <a:pt x="19" y="108"/>
                  </a:lnTo>
                  <a:lnTo>
                    <a:pt x="18" y="100"/>
                  </a:lnTo>
                  <a:lnTo>
                    <a:pt x="11" y="91"/>
                  </a:lnTo>
                  <a:lnTo>
                    <a:pt x="5" y="90"/>
                  </a:lnTo>
                  <a:lnTo>
                    <a:pt x="0" y="84"/>
                  </a:lnTo>
                  <a:lnTo>
                    <a:pt x="3" y="75"/>
                  </a:lnTo>
                  <a:lnTo>
                    <a:pt x="2" y="65"/>
                  </a:lnTo>
                  <a:lnTo>
                    <a:pt x="3" y="59"/>
                  </a:lnTo>
                  <a:lnTo>
                    <a:pt x="6" y="59"/>
                  </a:lnTo>
                  <a:lnTo>
                    <a:pt x="7" y="50"/>
                  </a:lnTo>
                  <a:lnTo>
                    <a:pt x="5" y="46"/>
                  </a:lnTo>
                  <a:lnTo>
                    <a:pt x="7" y="43"/>
                  </a:lnTo>
                  <a:lnTo>
                    <a:pt x="14" y="40"/>
                  </a:lnTo>
                  <a:lnTo>
                    <a:pt x="9" y="24"/>
                  </a:lnTo>
                  <a:lnTo>
                    <a:pt x="5" y="15"/>
                  </a:lnTo>
                  <a:lnTo>
                    <a:pt x="7" y="8"/>
                  </a:lnTo>
                  <a:lnTo>
                    <a:pt x="11" y="6"/>
                  </a:lnTo>
                  <a:lnTo>
                    <a:pt x="13" y="5"/>
                  </a:lnTo>
                  <a:lnTo>
                    <a:pt x="18" y="7"/>
                  </a:lnTo>
                  <a:lnTo>
                    <a:pt x="32" y="8"/>
                  </a:lnTo>
                  <a:lnTo>
                    <a:pt x="35" y="2"/>
                  </a:lnTo>
                  <a:lnTo>
                    <a:pt x="39" y="2"/>
                  </a:lnTo>
                  <a:lnTo>
                    <a:pt x="44" y="0"/>
                  </a:lnTo>
                  <a:lnTo>
                    <a:pt x="47" y="9"/>
                  </a:lnTo>
                  <a:lnTo>
                    <a:pt x="51" y="6"/>
                  </a:lnTo>
                  <a:lnTo>
                    <a:pt x="58" y="3"/>
                  </a:lnTo>
                  <a:lnTo>
                    <a:pt x="67" y="7"/>
                  </a:lnTo>
                  <a:lnTo>
                    <a:pt x="70" y="14"/>
                  </a:lnTo>
                  <a:lnTo>
                    <a:pt x="78" y="19"/>
                  </a:lnTo>
                  <a:lnTo>
                    <a:pt x="85" y="14"/>
                  </a:lnTo>
                  <a:lnTo>
                    <a:pt x="93" y="13"/>
                  </a:lnTo>
                  <a:lnTo>
                    <a:pt x="106" y="18"/>
                  </a:lnTo>
                  <a:lnTo>
                    <a:pt x="110" y="48"/>
                  </a:lnTo>
                  <a:lnTo>
                    <a:pt x="103" y="65"/>
                  </a:lnTo>
                  <a:lnTo>
                    <a:pt x="98" y="88"/>
                  </a:lnTo>
                  <a:lnTo>
                    <a:pt x="106" y="107"/>
                  </a:lnTo>
                  <a:lnTo>
                    <a:pt x="105" y="11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34" name="Freeform 33"/>
            <p:cNvSpPr>
              <a:spLocks/>
            </p:cNvSpPr>
            <p:nvPr/>
          </p:nvSpPr>
          <p:spPr bwMode="auto">
            <a:xfrm>
              <a:off x="7284424" y="3075579"/>
              <a:ext cx="131528" cy="205377"/>
            </a:xfrm>
            <a:custGeom>
              <a:avLst/>
              <a:gdLst>
                <a:gd name="T0" fmla="*/ 85 w 139"/>
                <a:gd name="T1" fmla="*/ 220 h 231"/>
                <a:gd name="T2" fmla="*/ 82 w 139"/>
                <a:gd name="T3" fmla="*/ 219 h 231"/>
                <a:gd name="T4" fmla="*/ 71 w 139"/>
                <a:gd name="T5" fmla="*/ 222 h 231"/>
                <a:gd name="T6" fmla="*/ 60 w 139"/>
                <a:gd name="T7" fmla="*/ 219 h 231"/>
                <a:gd name="T8" fmla="*/ 52 w 139"/>
                <a:gd name="T9" fmla="*/ 220 h 231"/>
                <a:gd name="T10" fmla="*/ 22 w 139"/>
                <a:gd name="T11" fmla="*/ 220 h 231"/>
                <a:gd name="T12" fmla="*/ 24 w 139"/>
                <a:gd name="T13" fmla="*/ 204 h 231"/>
                <a:gd name="T14" fmla="*/ 17 w 139"/>
                <a:gd name="T15" fmla="*/ 190 h 231"/>
                <a:gd name="T16" fmla="*/ 9 w 139"/>
                <a:gd name="T17" fmla="*/ 186 h 231"/>
                <a:gd name="T18" fmla="*/ 5 w 139"/>
                <a:gd name="T19" fmla="*/ 177 h 231"/>
                <a:gd name="T20" fmla="*/ 0 w 139"/>
                <a:gd name="T21" fmla="*/ 174 h 231"/>
                <a:gd name="T22" fmla="*/ 0 w 139"/>
                <a:gd name="T23" fmla="*/ 168 h 231"/>
                <a:gd name="T24" fmla="*/ 5 w 139"/>
                <a:gd name="T25" fmla="*/ 154 h 231"/>
                <a:gd name="T26" fmla="*/ 14 w 139"/>
                <a:gd name="T27" fmla="*/ 134 h 231"/>
                <a:gd name="T28" fmla="*/ 19 w 139"/>
                <a:gd name="T29" fmla="*/ 133 h 231"/>
                <a:gd name="T30" fmla="*/ 30 w 139"/>
                <a:gd name="T31" fmla="*/ 121 h 231"/>
                <a:gd name="T32" fmla="*/ 37 w 139"/>
                <a:gd name="T33" fmla="*/ 121 h 231"/>
                <a:gd name="T34" fmla="*/ 47 w 139"/>
                <a:gd name="T35" fmla="*/ 129 h 231"/>
                <a:gd name="T36" fmla="*/ 60 w 139"/>
                <a:gd name="T37" fmla="*/ 122 h 231"/>
                <a:gd name="T38" fmla="*/ 61 w 139"/>
                <a:gd name="T39" fmla="*/ 114 h 231"/>
                <a:gd name="T40" fmla="*/ 66 w 139"/>
                <a:gd name="T41" fmla="*/ 105 h 231"/>
                <a:gd name="T42" fmla="*/ 68 w 139"/>
                <a:gd name="T43" fmla="*/ 95 h 231"/>
                <a:gd name="T44" fmla="*/ 78 w 139"/>
                <a:gd name="T45" fmla="*/ 86 h 231"/>
                <a:gd name="T46" fmla="*/ 81 w 139"/>
                <a:gd name="T47" fmla="*/ 72 h 231"/>
                <a:gd name="T48" fmla="*/ 85 w 139"/>
                <a:gd name="T49" fmla="*/ 67 h 231"/>
                <a:gd name="T50" fmla="*/ 88 w 139"/>
                <a:gd name="T51" fmla="*/ 56 h 231"/>
                <a:gd name="T52" fmla="*/ 93 w 139"/>
                <a:gd name="T53" fmla="*/ 43 h 231"/>
                <a:gd name="T54" fmla="*/ 108 w 139"/>
                <a:gd name="T55" fmla="*/ 27 h 231"/>
                <a:gd name="T56" fmla="*/ 108 w 139"/>
                <a:gd name="T57" fmla="*/ 20 h 231"/>
                <a:gd name="T58" fmla="*/ 110 w 139"/>
                <a:gd name="T59" fmla="*/ 16 h 231"/>
                <a:gd name="T60" fmla="*/ 103 w 139"/>
                <a:gd name="T61" fmla="*/ 8 h 231"/>
                <a:gd name="T62" fmla="*/ 104 w 139"/>
                <a:gd name="T63" fmla="*/ 1 h 231"/>
                <a:gd name="T64" fmla="*/ 109 w 139"/>
                <a:gd name="T65" fmla="*/ 0 h 231"/>
                <a:gd name="T66" fmla="*/ 116 w 139"/>
                <a:gd name="T67" fmla="*/ 14 h 231"/>
                <a:gd name="T68" fmla="*/ 118 w 139"/>
                <a:gd name="T69" fmla="*/ 27 h 231"/>
                <a:gd name="T70" fmla="*/ 117 w 139"/>
                <a:gd name="T71" fmla="*/ 41 h 231"/>
                <a:gd name="T72" fmla="*/ 127 w 139"/>
                <a:gd name="T73" fmla="*/ 60 h 231"/>
                <a:gd name="T74" fmla="*/ 117 w 139"/>
                <a:gd name="T75" fmla="*/ 60 h 231"/>
                <a:gd name="T76" fmla="*/ 112 w 139"/>
                <a:gd name="T77" fmla="*/ 61 h 231"/>
                <a:gd name="T78" fmla="*/ 104 w 139"/>
                <a:gd name="T79" fmla="*/ 59 h 231"/>
                <a:gd name="T80" fmla="*/ 100 w 139"/>
                <a:gd name="T81" fmla="*/ 69 h 231"/>
                <a:gd name="T82" fmla="*/ 111 w 139"/>
                <a:gd name="T83" fmla="*/ 81 h 231"/>
                <a:gd name="T84" fmla="*/ 119 w 139"/>
                <a:gd name="T85" fmla="*/ 85 h 231"/>
                <a:gd name="T86" fmla="*/ 121 w 139"/>
                <a:gd name="T87" fmla="*/ 93 h 231"/>
                <a:gd name="T88" fmla="*/ 127 w 139"/>
                <a:gd name="T89" fmla="*/ 107 h 231"/>
                <a:gd name="T90" fmla="*/ 124 w 139"/>
                <a:gd name="T91" fmla="*/ 113 h 231"/>
                <a:gd name="T92" fmla="*/ 115 w 139"/>
                <a:gd name="T93" fmla="*/ 134 h 231"/>
                <a:gd name="T94" fmla="*/ 111 w 139"/>
                <a:gd name="T95" fmla="*/ 138 h 231"/>
                <a:gd name="T96" fmla="*/ 110 w 139"/>
                <a:gd name="T97" fmla="*/ 154 h 231"/>
                <a:gd name="T98" fmla="*/ 112 w 139"/>
                <a:gd name="T99" fmla="*/ 163 h 231"/>
                <a:gd name="T100" fmla="*/ 110 w 139"/>
                <a:gd name="T101" fmla="*/ 169 h 231"/>
                <a:gd name="T102" fmla="*/ 119 w 139"/>
                <a:gd name="T103" fmla="*/ 180 h 231"/>
                <a:gd name="T104" fmla="*/ 120 w 139"/>
                <a:gd name="T105" fmla="*/ 188 h 231"/>
                <a:gd name="T106" fmla="*/ 127 w 139"/>
                <a:gd name="T107" fmla="*/ 198 h 231"/>
                <a:gd name="T108" fmla="*/ 136 w 139"/>
                <a:gd name="T109" fmla="*/ 205 h 231"/>
                <a:gd name="T110" fmla="*/ 137 w 139"/>
                <a:gd name="T111" fmla="*/ 214 h 231"/>
                <a:gd name="T112" fmla="*/ 139 w 139"/>
                <a:gd name="T113" fmla="*/ 220 h 231"/>
                <a:gd name="T114" fmla="*/ 137 w 139"/>
                <a:gd name="T115" fmla="*/ 231 h 231"/>
                <a:gd name="T116" fmla="*/ 123 w 139"/>
                <a:gd name="T117" fmla="*/ 227 h 231"/>
                <a:gd name="T118" fmla="*/ 108 w 139"/>
                <a:gd name="T119" fmla="*/ 221 h 231"/>
                <a:gd name="T120" fmla="*/ 85 w 139"/>
                <a:gd name="T121" fmla="*/ 220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39" h="231">
                  <a:moveTo>
                    <a:pt x="85" y="220"/>
                  </a:moveTo>
                  <a:lnTo>
                    <a:pt x="82" y="219"/>
                  </a:lnTo>
                  <a:lnTo>
                    <a:pt x="71" y="222"/>
                  </a:lnTo>
                  <a:lnTo>
                    <a:pt x="60" y="219"/>
                  </a:lnTo>
                  <a:lnTo>
                    <a:pt x="52" y="220"/>
                  </a:lnTo>
                  <a:lnTo>
                    <a:pt x="22" y="220"/>
                  </a:lnTo>
                  <a:lnTo>
                    <a:pt x="24" y="204"/>
                  </a:lnTo>
                  <a:lnTo>
                    <a:pt x="17" y="190"/>
                  </a:lnTo>
                  <a:lnTo>
                    <a:pt x="9" y="186"/>
                  </a:lnTo>
                  <a:lnTo>
                    <a:pt x="5" y="177"/>
                  </a:lnTo>
                  <a:lnTo>
                    <a:pt x="0" y="174"/>
                  </a:lnTo>
                  <a:lnTo>
                    <a:pt x="0" y="168"/>
                  </a:lnTo>
                  <a:lnTo>
                    <a:pt x="5" y="154"/>
                  </a:lnTo>
                  <a:lnTo>
                    <a:pt x="14" y="134"/>
                  </a:lnTo>
                  <a:lnTo>
                    <a:pt x="19" y="133"/>
                  </a:lnTo>
                  <a:lnTo>
                    <a:pt x="30" y="121"/>
                  </a:lnTo>
                  <a:lnTo>
                    <a:pt x="37" y="121"/>
                  </a:lnTo>
                  <a:lnTo>
                    <a:pt x="47" y="129"/>
                  </a:lnTo>
                  <a:lnTo>
                    <a:pt x="60" y="122"/>
                  </a:lnTo>
                  <a:lnTo>
                    <a:pt x="61" y="114"/>
                  </a:lnTo>
                  <a:lnTo>
                    <a:pt x="66" y="105"/>
                  </a:lnTo>
                  <a:lnTo>
                    <a:pt x="68" y="95"/>
                  </a:lnTo>
                  <a:lnTo>
                    <a:pt x="78" y="86"/>
                  </a:lnTo>
                  <a:lnTo>
                    <a:pt x="81" y="72"/>
                  </a:lnTo>
                  <a:lnTo>
                    <a:pt x="85" y="67"/>
                  </a:lnTo>
                  <a:lnTo>
                    <a:pt x="88" y="56"/>
                  </a:lnTo>
                  <a:lnTo>
                    <a:pt x="93" y="43"/>
                  </a:lnTo>
                  <a:lnTo>
                    <a:pt x="108" y="27"/>
                  </a:lnTo>
                  <a:lnTo>
                    <a:pt x="108" y="20"/>
                  </a:lnTo>
                  <a:lnTo>
                    <a:pt x="110" y="16"/>
                  </a:lnTo>
                  <a:lnTo>
                    <a:pt x="103" y="8"/>
                  </a:lnTo>
                  <a:lnTo>
                    <a:pt x="104" y="1"/>
                  </a:lnTo>
                  <a:lnTo>
                    <a:pt x="109" y="0"/>
                  </a:lnTo>
                  <a:lnTo>
                    <a:pt x="116" y="14"/>
                  </a:lnTo>
                  <a:lnTo>
                    <a:pt x="118" y="27"/>
                  </a:lnTo>
                  <a:lnTo>
                    <a:pt x="117" y="41"/>
                  </a:lnTo>
                  <a:lnTo>
                    <a:pt x="127" y="60"/>
                  </a:lnTo>
                  <a:lnTo>
                    <a:pt x="117" y="60"/>
                  </a:lnTo>
                  <a:lnTo>
                    <a:pt x="112" y="61"/>
                  </a:lnTo>
                  <a:lnTo>
                    <a:pt x="104" y="59"/>
                  </a:lnTo>
                  <a:lnTo>
                    <a:pt x="100" y="69"/>
                  </a:lnTo>
                  <a:lnTo>
                    <a:pt x="111" y="81"/>
                  </a:lnTo>
                  <a:lnTo>
                    <a:pt x="119" y="85"/>
                  </a:lnTo>
                  <a:lnTo>
                    <a:pt x="121" y="93"/>
                  </a:lnTo>
                  <a:lnTo>
                    <a:pt x="127" y="107"/>
                  </a:lnTo>
                  <a:lnTo>
                    <a:pt x="124" y="113"/>
                  </a:lnTo>
                  <a:lnTo>
                    <a:pt x="115" y="134"/>
                  </a:lnTo>
                  <a:lnTo>
                    <a:pt x="111" y="138"/>
                  </a:lnTo>
                  <a:lnTo>
                    <a:pt x="110" y="154"/>
                  </a:lnTo>
                  <a:lnTo>
                    <a:pt x="112" y="163"/>
                  </a:lnTo>
                  <a:lnTo>
                    <a:pt x="110" y="169"/>
                  </a:lnTo>
                  <a:lnTo>
                    <a:pt x="119" y="180"/>
                  </a:lnTo>
                  <a:lnTo>
                    <a:pt x="120" y="188"/>
                  </a:lnTo>
                  <a:lnTo>
                    <a:pt x="127" y="198"/>
                  </a:lnTo>
                  <a:lnTo>
                    <a:pt x="136" y="205"/>
                  </a:lnTo>
                  <a:lnTo>
                    <a:pt x="137" y="214"/>
                  </a:lnTo>
                  <a:lnTo>
                    <a:pt x="139" y="220"/>
                  </a:lnTo>
                  <a:lnTo>
                    <a:pt x="137" y="231"/>
                  </a:lnTo>
                  <a:lnTo>
                    <a:pt x="123" y="227"/>
                  </a:lnTo>
                  <a:lnTo>
                    <a:pt x="108" y="221"/>
                  </a:lnTo>
                  <a:lnTo>
                    <a:pt x="85" y="22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35" name="Freeform 34"/>
            <p:cNvSpPr>
              <a:spLocks/>
            </p:cNvSpPr>
            <p:nvPr/>
          </p:nvSpPr>
          <p:spPr bwMode="auto">
            <a:xfrm>
              <a:off x="7348768" y="3216053"/>
              <a:ext cx="330240" cy="342294"/>
            </a:xfrm>
            <a:custGeom>
              <a:avLst/>
              <a:gdLst>
                <a:gd name="T0" fmla="*/ 342 w 349"/>
                <a:gd name="T1" fmla="*/ 61 h 385"/>
                <a:gd name="T2" fmla="*/ 343 w 349"/>
                <a:gd name="T3" fmla="*/ 71 h 385"/>
                <a:gd name="T4" fmla="*/ 329 w 349"/>
                <a:gd name="T5" fmla="*/ 87 h 385"/>
                <a:gd name="T6" fmla="*/ 324 w 349"/>
                <a:gd name="T7" fmla="*/ 114 h 385"/>
                <a:gd name="T8" fmla="*/ 320 w 349"/>
                <a:gd name="T9" fmla="*/ 137 h 385"/>
                <a:gd name="T10" fmla="*/ 314 w 349"/>
                <a:gd name="T11" fmla="*/ 155 h 385"/>
                <a:gd name="T12" fmla="*/ 310 w 349"/>
                <a:gd name="T13" fmla="*/ 168 h 385"/>
                <a:gd name="T14" fmla="*/ 315 w 349"/>
                <a:gd name="T15" fmla="*/ 203 h 385"/>
                <a:gd name="T16" fmla="*/ 316 w 349"/>
                <a:gd name="T17" fmla="*/ 233 h 385"/>
                <a:gd name="T18" fmla="*/ 330 w 349"/>
                <a:gd name="T19" fmla="*/ 256 h 385"/>
                <a:gd name="T20" fmla="*/ 332 w 349"/>
                <a:gd name="T21" fmla="*/ 281 h 385"/>
                <a:gd name="T22" fmla="*/ 303 w 349"/>
                <a:gd name="T23" fmla="*/ 287 h 385"/>
                <a:gd name="T24" fmla="*/ 301 w 349"/>
                <a:gd name="T25" fmla="*/ 309 h 385"/>
                <a:gd name="T26" fmla="*/ 295 w 349"/>
                <a:gd name="T27" fmla="*/ 354 h 385"/>
                <a:gd name="T28" fmla="*/ 312 w 349"/>
                <a:gd name="T29" fmla="*/ 366 h 385"/>
                <a:gd name="T30" fmla="*/ 318 w 349"/>
                <a:gd name="T31" fmla="*/ 385 h 385"/>
                <a:gd name="T32" fmla="*/ 297 w 349"/>
                <a:gd name="T33" fmla="*/ 373 h 385"/>
                <a:gd name="T34" fmla="*/ 276 w 349"/>
                <a:gd name="T35" fmla="*/ 362 h 385"/>
                <a:gd name="T36" fmla="*/ 261 w 349"/>
                <a:gd name="T37" fmla="*/ 357 h 385"/>
                <a:gd name="T38" fmla="*/ 241 w 349"/>
                <a:gd name="T39" fmla="*/ 345 h 385"/>
                <a:gd name="T40" fmla="*/ 221 w 349"/>
                <a:gd name="T41" fmla="*/ 344 h 385"/>
                <a:gd name="T42" fmla="*/ 214 w 349"/>
                <a:gd name="T43" fmla="*/ 336 h 385"/>
                <a:gd name="T44" fmla="*/ 194 w 349"/>
                <a:gd name="T45" fmla="*/ 338 h 385"/>
                <a:gd name="T46" fmla="*/ 181 w 349"/>
                <a:gd name="T47" fmla="*/ 340 h 385"/>
                <a:gd name="T48" fmla="*/ 177 w 349"/>
                <a:gd name="T49" fmla="*/ 307 h 385"/>
                <a:gd name="T50" fmla="*/ 178 w 349"/>
                <a:gd name="T51" fmla="*/ 282 h 385"/>
                <a:gd name="T52" fmla="*/ 175 w 349"/>
                <a:gd name="T53" fmla="*/ 261 h 385"/>
                <a:gd name="T54" fmla="*/ 154 w 349"/>
                <a:gd name="T55" fmla="*/ 253 h 385"/>
                <a:gd name="T56" fmla="*/ 144 w 349"/>
                <a:gd name="T57" fmla="*/ 257 h 385"/>
                <a:gd name="T58" fmla="*/ 128 w 349"/>
                <a:gd name="T59" fmla="*/ 270 h 385"/>
                <a:gd name="T60" fmla="*/ 115 w 349"/>
                <a:gd name="T61" fmla="*/ 273 h 385"/>
                <a:gd name="T62" fmla="*/ 97 w 349"/>
                <a:gd name="T63" fmla="*/ 277 h 385"/>
                <a:gd name="T64" fmla="*/ 85 w 349"/>
                <a:gd name="T65" fmla="*/ 260 h 385"/>
                <a:gd name="T66" fmla="*/ 76 w 349"/>
                <a:gd name="T67" fmla="*/ 232 h 385"/>
                <a:gd name="T68" fmla="*/ 15 w 349"/>
                <a:gd name="T69" fmla="*/ 234 h 385"/>
                <a:gd name="T70" fmla="*/ 2 w 349"/>
                <a:gd name="T71" fmla="*/ 236 h 385"/>
                <a:gd name="T72" fmla="*/ 5 w 349"/>
                <a:gd name="T73" fmla="*/ 228 h 385"/>
                <a:gd name="T74" fmla="*/ 8 w 349"/>
                <a:gd name="T75" fmla="*/ 213 h 385"/>
                <a:gd name="T76" fmla="*/ 20 w 349"/>
                <a:gd name="T77" fmla="*/ 211 h 385"/>
                <a:gd name="T78" fmla="*/ 36 w 349"/>
                <a:gd name="T79" fmla="*/ 203 h 385"/>
                <a:gd name="T80" fmla="*/ 44 w 349"/>
                <a:gd name="T81" fmla="*/ 213 h 385"/>
                <a:gd name="T82" fmla="*/ 66 w 349"/>
                <a:gd name="T83" fmla="*/ 190 h 385"/>
                <a:gd name="T84" fmla="*/ 70 w 349"/>
                <a:gd name="T85" fmla="*/ 166 h 385"/>
                <a:gd name="T86" fmla="*/ 86 w 349"/>
                <a:gd name="T87" fmla="*/ 135 h 385"/>
                <a:gd name="T88" fmla="*/ 101 w 349"/>
                <a:gd name="T89" fmla="*/ 118 h 385"/>
                <a:gd name="T90" fmla="*/ 104 w 349"/>
                <a:gd name="T91" fmla="*/ 103 h 385"/>
                <a:gd name="T92" fmla="*/ 105 w 349"/>
                <a:gd name="T93" fmla="*/ 73 h 385"/>
                <a:gd name="T94" fmla="*/ 114 w 349"/>
                <a:gd name="T95" fmla="*/ 49 h 385"/>
                <a:gd name="T96" fmla="*/ 117 w 349"/>
                <a:gd name="T97" fmla="*/ 22 h 385"/>
                <a:gd name="T98" fmla="*/ 134 w 349"/>
                <a:gd name="T99" fmla="*/ 5 h 385"/>
                <a:gd name="T100" fmla="*/ 161 w 349"/>
                <a:gd name="T101" fmla="*/ 20 h 385"/>
                <a:gd name="T102" fmla="*/ 188 w 349"/>
                <a:gd name="T103" fmla="*/ 26 h 385"/>
                <a:gd name="T104" fmla="*/ 196 w 349"/>
                <a:gd name="T105" fmla="*/ 11 h 385"/>
                <a:gd name="T106" fmla="*/ 224 w 349"/>
                <a:gd name="T107" fmla="*/ 3 h 385"/>
                <a:gd name="T108" fmla="*/ 238 w 349"/>
                <a:gd name="T109" fmla="*/ 7 h 385"/>
                <a:gd name="T110" fmla="*/ 247 w 349"/>
                <a:gd name="T111" fmla="*/ 0 h 385"/>
                <a:gd name="T112" fmla="*/ 273 w 349"/>
                <a:gd name="T113" fmla="*/ 3 h 385"/>
                <a:gd name="T114" fmla="*/ 290 w 349"/>
                <a:gd name="T115" fmla="*/ 18 h 385"/>
                <a:gd name="T116" fmla="*/ 303 w 349"/>
                <a:gd name="T117" fmla="*/ 17 h 385"/>
                <a:gd name="T118" fmla="*/ 322 w 349"/>
                <a:gd name="T119" fmla="*/ 14 h 385"/>
                <a:gd name="T120" fmla="*/ 343 w 349"/>
                <a:gd name="T121" fmla="*/ 37 h 3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349" h="385">
                  <a:moveTo>
                    <a:pt x="343" y="37"/>
                  </a:moveTo>
                  <a:lnTo>
                    <a:pt x="342" y="61"/>
                  </a:lnTo>
                  <a:lnTo>
                    <a:pt x="349" y="64"/>
                  </a:lnTo>
                  <a:lnTo>
                    <a:pt x="343" y="71"/>
                  </a:lnTo>
                  <a:lnTo>
                    <a:pt x="336" y="77"/>
                  </a:lnTo>
                  <a:lnTo>
                    <a:pt x="329" y="87"/>
                  </a:lnTo>
                  <a:lnTo>
                    <a:pt x="325" y="97"/>
                  </a:lnTo>
                  <a:lnTo>
                    <a:pt x="324" y="114"/>
                  </a:lnTo>
                  <a:lnTo>
                    <a:pt x="320" y="122"/>
                  </a:lnTo>
                  <a:lnTo>
                    <a:pt x="320" y="137"/>
                  </a:lnTo>
                  <a:lnTo>
                    <a:pt x="314" y="143"/>
                  </a:lnTo>
                  <a:lnTo>
                    <a:pt x="314" y="155"/>
                  </a:lnTo>
                  <a:lnTo>
                    <a:pt x="311" y="157"/>
                  </a:lnTo>
                  <a:lnTo>
                    <a:pt x="310" y="168"/>
                  </a:lnTo>
                  <a:lnTo>
                    <a:pt x="314" y="178"/>
                  </a:lnTo>
                  <a:lnTo>
                    <a:pt x="315" y="203"/>
                  </a:lnTo>
                  <a:lnTo>
                    <a:pt x="318" y="222"/>
                  </a:lnTo>
                  <a:lnTo>
                    <a:pt x="316" y="233"/>
                  </a:lnTo>
                  <a:lnTo>
                    <a:pt x="320" y="245"/>
                  </a:lnTo>
                  <a:lnTo>
                    <a:pt x="330" y="256"/>
                  </a:lnTo>
                  <a:lnTo>
                    <a:pt x="340" y="283"/>
                  </a:lnTo>
                  <a:lnTo>
                    <a:pt x="332" y="281"/>
                  </a:lnTo>
                  <a:lnTo>
                    <a:pt x="308" y="284"/>
                  </a:lnTo>
                  <a:lnTo>
                    <a:pt x="303" y="287"/>
                  </a:lnTo>
                  <a:lnTo>
                    <a:pt x="297" y="300"/>
                  </a:lnTo>
                  <a:lnTo>
                    <a:pt x="301" y="309"/>
                  </a:lnTo>
                  <a:lnTo>
                    <a:pt x="297" y="334"/>
                  </a:lnTo>
                  <a:lnTo>
                    <a:pt x="295" y="354"/>
                  </a:lnTo>
                  <a:lnTo>
                    <a:pt x="300" y="358"/>
                  </a:lnTo>
                  <a:lnTo>
                    <a:pt x="312" y="366"/>
                  </a:lnTo>
                  <a:lnTo>
                    <a:pt x="317" y="363"/>
                  </a:lnTo>
                  <a:lnTo>
                    <a:pt x="318" y="385"/>
                  </a:lnTo>
                  <a:lnTo>
                    <a:pt x="304" y="385"/>
                  </a:lnTo>
                  <a:lnTo>
                    <a:pt x="297" y="373"/>
                  </a:lnTo>
                  <a:lnTo>
                    <a:pt x="290" y="364"/>
                  </a:lnTo>
                  <a:lnTo>
                    <a:pt x="276" y="362"/>
                  </a:lnTo>
                  <a:lnTo>
                    <a:pt x="273" y="351"/>
                  </a:lnTo>
                  <a:lnTo>
                    <a:pt x="261" y="357"/>
                  </a:lnTo>
                  <a:lnTo>
                    <a:pt x="247" y="354"/>
                  </a:lnTo>
                  <a:lnTo>
                    <a:pt x="241" y="345"/>
                  </a:lnTo>
                  <a:lnTo>
                    <a:pt x="229" y="343"/>
                  </a:lnTo>
                  <a:lnTo>
                    <a:pt x="221" y="344"/>
                  </a:lnTo>
                  <a:lnTo>
                    <a:pt x="220" y="337"/>
                  </a:lnTo>
                  <a:lnTo>
                    <a:pt x="214" y="336"/>
                  </a:lnTo>
                  <a:lnTo>
                    <a:pt x="205" y="335"/>
                  </a:lnTo>
                  <a:lnTo>
                    <a:pt x="194" y="338"/>
                  </a:lnTo>
                  <a:lnTo>
                    <a:pt x="186" y="338"/>
                  </a:lnTo>
                  <a:lnTo>
                    <a:pt x="181" y="340"/>
                  </a:lnTo>
                  <a:lnTo>
                    <a:pt x="183" y="315"/>
                  </a:lnTo>
                  <a:lnTo>
                    <a:pt x="177" y="307"/>
                  </a:lnTo>
                  <a:lnTo>
                    <a:pt x="176" y="294"/>
                  </a:lnTo>
                  <a:lnTo>
                    <a:pt x="178" y="282"/>
                  </a:lnTo>
                  <a:lnTo>
                    <a:pt x="175" y="274"/>
                  </a:lnTo>
                  <a:lnTo>
                    <a:pt x="175" y="261"/>
                  </a:lnTo>
                  <a:lnTo>
                    <a:pt x="153" y="261"/>
                  </a:lnTo>
                  <a:lnTo>
                    <a:pt x="154" y="253"/>
                  </a:lnTo>
                  <a:lnTo>
                    <a:pt x="145" y="254"/>
                  </a:lnTo>
                  <a:lnTo>
                    <a:pt x="144" y="257"/>
                  </a:lnTo>
                  <a:lnTo>
                    <a:pt x="132" y="258"/>
                  </a:lnTo>
                  <a:lnTo>
                    <a:pt x="128" y="270"/>
                  </a:lnTo>
                  <a:lnTo>
                    <a:pt x="125" y="275"/>
                  </a:lnTo>
                  <a:lnTo>
                    <a:pt x="115" y="273"/>
                  </a:lnTo>
                  <a:lnTo>
                    <a:pt x="109" y="275"/>
                  </a:lnTo>
                  <a:lnTo>
                    <a:pt x="97" y="277"/>
                  </a:lnTo>
                  <a:lnTo>
                    <a:pt x="90" y="266"/>
                  </a:lnTo>
                  <a:lnTo>
                    <a:pt x="85" y="260"/>
                  </a:lnTo>
                  <a:lnTo>
                    <a:pt x="80" y="247"/>
                  </a:lnTo>
                  <a:lnTo>
                    <a:pt x="76" y="232"/>
                  </a:lnTo>
                  <a:lnTo>
                    <a:pt x="22" y="231"/>
                  </a:lnTo>
                  <a:lnTo>
                    <a:pt x="15" y="234"/>
                  </a:lnTo>
                  <a:lnTo>
                    <a:pt x="10" y="233"/>
                  </a:lnTo>
                  <a:lnTo>
                    <a:pt x="2" y="236"/>
                  </a:lnTo>
                  <a:lnTo>
                    <a:pt x="0" y="230"/>
                  </a:lnTo>
                  <a:lnTo>
                    <a:pt x="5" y="228"/>
                  </a:lnTo>
                  <a:lnTo>
                    <a:pt x="5" y="218"/>
                  </a:lnTo>
                  <a:lnTo>
                    <a:pt x="8" y="213"/>
                  </a:lnTo>
                  <a:lnTo>
                    <a:pt x="15" y="209"/>
                  </a:lnTo>
                  <a:lnTo>
                    <a:pt x="20" y="211"/>
                  </a:lnTo>
                  <a:lnTo>
                    <a:pt x="26" y="203"/>
                  </a:lnTo>
                  <a:lnTo>
                    <a:pt x="36" y="203"/>
                  </a:lnTo>
                  <a:lnTo>
                    <a:pt x="37" y="209"/>
                  </a:lnTo>
                  <a:lnTo>
                    <a:pt x="44" y="213"/>
                  </a:lnTo>
                  <a:lnTo>
                    <a:pt x="55" y="200"/>
                  </a:lnTo>
                  <a:lnTo>
                    <a:pt x="66" y="190"/>
                  </a:lnTo>
                  <a:lnTo>
                    <a:pt x="70" y="183"/>
                  </a:lnTo>
                  <a:lnTo>
                    <a:pt x="70" y="166"/>
                  </a:lnTo>
                  <a:lnTo>
                    <a:pt x="78" y="146"/>
                  </a:lnTo>
                  <a:lnTo>
                    <a:pt x="86" y="135"/>
                  </a:lnTo>
                  <a:lnTo>
                    <a:pt x="98" y="125"/>
                  </a:lnTo>
                  <a:lnTo>
                    <a:pt x="101" y="118"/>
                  </a:lnTo>
                  <a:lnTo>
                    <a:pt x="101" y="111"/>
                  </a:lnTo>
                  <a:lnTo>
                    <a:pt x="104" y="103"/>
                  </a:lnTo>
                  <a:lnTo>
                    <a:pt x="103" y="92"/>
                  </a:lnTo>
                  <a:lnTo>
                    <a:pt x="105" y="73"/>
                  </a:lnTo>
                  <a:lnTo>
                    <a:pt x="109" y="60"/>
                  </a:lnTo>
                  <a:lnTo>
                    <a:pt x="114" y="49"/>
                  </a:lnTo>
                  <a:lnTo>
                    <a:pt x="115" y="37"/>
                  </a:lnTo>
                  <a:lnTo>
                    <a:pt x="117" y="22"/>
                  </a:lnTo>
                  <a:lnTo>
                    <a:pt x="124" y="11"/>
                  </a:lnTo>
                  <a:lnTo>
                    <a:pt x="134" y="5"/>
                  </a:lnTo>
                  <a:lnTo>
                    <a:pt x="149" y="12"/>
                  </a:lnTo>
                  <a:lnTo>
                    <a:pt x="161" y="20"/>
                  </a:lnTo>
                  <a:lnTo>
                    <a:pt x="174" y="22"/>
                  </a:lnTo>
                  <a:lnTo>
                    <a:pt x="188" y="26"/>
                  </a:lnTo>
                  <a:lnTo>
                    <a:pt x="193" y="13"/>
                  </a:lnTo>
                  <a:lnTo>
                    <a:pt x="196" y="11"/>
                  </a:lnTo>
                  <a:lnTo>
                    <a:pt x="204" y="14"/>
                  </a:lnTo>
                  <a:lnTo>
                    <a:pt x="224" y="3"/>
                  </a:lnTo>
                  <a:lnTo>
                    <a:pt x="232" y="8"/>
                  </a:lnTo>
                  <a:lnTo>
                    <a:pt x="238" y="7"/>
                  </a:lnTo>
                  <a:lnTo>
                    <a:pt x="240" y="2"/>
                  </a:lnTo>
                  <a:lnTo>
                    <a:pt x="247" y="0"/>
                  </a:lnTo>
                  <a:lnTo>
                    <a:pt x="261" y="2"/>
                  </a:lnTo>
                  <a:lnTo>
                    <a:pt x="273" y="3"/>
                  </a:lnTo>
                  <a:lnTo>
                    <a:pt x="279" y="1"/>
                  </a:lnTo>
                  <a:lnTo>
                    <a:pt x="290" y="18"/>
                  </a:lnTo>
                  <a:lnTo>
                    <a:pt x="298" y="20"/>
                  </a:lnTo>
                  <a:lnTo>
                    <a:pt x="303" y="17"/>
                  </a:lnTo>
                  <a:lnTo>
                    <a:pt x="312" y="18"/>
                  </a:lnTo>
                  <a:lnTo>
                    <a:pt x="322" y="14"/>
                  </a:lnTo>
                  <a:lnTo>
                    <a:pt x="326" y="23"/>
                  </a:lnTo>
                  <a:lnTo>
                    <a:pt x="343" y="37"/>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36" name="Freeform 35"/>
            <p:cNvSpPr>
              <a:spLocks/>
            </p:cNvSpPr>
            <p:nvPr/>
          </p:nvSpPr>
          <p:spPr bwMode="auto">
            <a:xfrm>
              <a:off x="7329843" y="3244503"/>
              <a:ext cx="127744" cy="161811"/>
            </a:xfrm>
            <a:custGeom>
              <a:avLst/>
              <a:gdLst>
                <a:gd name="T0" fmla="*/ 35 w 135"/>
                <a:gd name="T1" fmla="*/ 177 h 182"/>
                <a:gd name="T2" fmla="*/ 28 w 135"/>
                <a:gd name="T3" fmla="*/ 170 h 182"/>
                <a:gd name="T4" fmla="*/ 22 w 135"/>
                <a:gd name="T5" fmla="*/ 173 h 182"/>
                <a:gd name="T6" fmla="*/ 15 w 135"/>
                <a:gd name="T7" fmla="*/ 182 h 182"/>
                <a:gd name="T8" fmla="*/ 0 w 135"/>
                <a:gd name="T9" fmla="*/ 160 h 182"/>
                <a:gd name="T10" fmla="*/ 14 w 135"/>
                <a:gd name="T11" fmla="*/ 149 h 182"/>
                <a:gd name="T12" fmla="*/ 7 w 135"/>
                <a:gd name="T13" fmla="*/ 135 h 182"/>
                <a:gd name="T14" fmla="*/ 14 w 135"/>
                <a:gd name="T15" fmla="*/ 130 h 182"/>
                <a:gd name="T16" fmla="*/ 26 w 135"/>
                <a:gd name="T17" fmla="*/ 127 h 182"/>
                <a:gd name="T18" fmla="*/ 27 w 135"/>
                <a:gd name="T19" fmla="*/ 118 h 182"/>
                <a:gd name="T20" fmla="*/ 37 w 135"/>
                <a:gd name="T21" fmla="*/ 128 h 182"/>
                <a:gd name="T22" fmla="*/ 53 w 135"/>
                <a:gd name="T23" fmla="*/ 129 h 182"/>
                <a:gd name="T24" fmla="*/ 59 w 135"/>
                <a:gd name="T25" fmla="*/ 119 h 182"/>
                <a:gd name="T26" fmla="*/ 61 w 135"/>
                <a:gd name="T27" fmla="*/ 105 h 182"/>
                <a:gd name="T28" fmla="*/ 60 w 135"/>
                <a:gd name="T29" fmla="*/ 89 h 182"/>
                <a:gd name="T30" fmla="*/ 51 w 135"/>
                <a:gd name="T31" fmla="*/ 77 h 182"/>
                <a:gd name="T32" fmla="*/ 59 w 135"/>
                <a:gd name="T33" fmla="*/ 53 h 182"/>
                <a:gd name="T34" fmla="*/ 54 w 135"/>
                <a:gd name="T35" fmla="*/ 48 h 182"/>
                <a:gd name="T36" fmla="*/ 40 w 135"/>
                <a:gd name="T37" fmla="*/ 50 h 182"/>
                <a:gd name="T38" fmla="*/ 35 w 135"/>
                <a:gd name="T39" fmla="*/ 39 h 182"/>
                <a:gd name="T40" fmla="*/ 37 w 135"/>
                <a:gd name="T41" fmla="*/ 30 h 182"/>
                <a:gd name="T42" fmla="*/ 60 w 135"/>
                <a:gd name="T43" fmla="*/ 31 h 182"/>
                <a:gd name="T44" fmla="*/ 75 w 135"/>
                <a:gd name="T45" fmla="*/ 37 h 182"/>
                <a:gd name="T46" fmla="*/ 89 w 135"/>
                <a:gd name="T47" fmla="*/ 41 h 182"/>
                <a:gd name="T48" fmla="*/ 91 w 135"/>
                <a:gd name="T49" fmla="*/ 30 h 182"/>
                <a:gd name="T50" fmla="*/ 100 w 135"/>
                <a:gd name="T51" fmla="*/ 11 h 182"/>
                <a:gd name="T52" fmla="*/ 111 w 135"/>
                <a:gd name="T53" fmla="*/ 0 h 182"/>
                <a:gd name="T54" fmla="*/ 123 w 135"/>
                <a:gd name="T55" fmla="*/ 3 h 182"/>
                <a:gd name="T56" fmla="*/ 135 w 135"/>
                <a:gd name="T57" fmla="*/ 5 h 182"/>
                <a:gd name="T58" fmla="*/ 134 w 135"/>
                <a:gd name="T59" fmla="*/ 17 h 182"/>
                <a:gd name="T60" fmla="*/ 129 w 135"/>
                <a:gd name="T61" fmla="*/ 28 h 182"/>
                <a:gd name="T62" fmla="*/ 125 w 135"/>
                <a:gd name="T63" fmla="*/ 41 h 182"/>
                <a:gd name="T64" fmla="*/ 123 w 135"/>
                <a:gd name="T65" fmla="*/ 60 h 182"/>
                <a:gd name="T66" fmla="*/ 124 w 135"/>
                <a:gd name="T67" fmla="*/ 71 h 182"/>
                <a:gd name="T68" fmla="*/ 121 w 135"/>
                <a:gd name="T69" fmla="*/ 79 h 182"/>
                <a:gd name="T70" fmla="*/ 121 w 135"/>
                <a:gd name="T71" fmla="*/ 86 h 182"/>
                <a:gd name="T72" fmla="*/ 118 w 135"/>
                <a:gd name="T73" fmla="*/ 93 h 182"/>
                <a:gd name="T74" fmla="*/ 106 w 135"/>
                <a:gd name="T75" fmla="*/ 103 h 182"/>
                <a:gd name="T76" fmla="*/ 98 w 135"/>
                <a:gd name="T77" fmla="*/ 114 h 182"/>
                <a:gd name="T78" fmla="*/ 90 w 135"/>
                <a:gd name="T79" fmla="*/ 134 h 182"/>
                <a:gd name="T80" fmla="*/ 90 w 135"/>
                <a:gd name="T81" fmla="*/ 151 h 182"/>
                <a:gd name="T82" fmla="*/ 86 w 135"/>
                <a:gd name="T83" fmla="*/ 158 h 182"/>
                <a:gd name="T84" fmla="*/ 75 w 135"/>
                <a:gd name="T85" fmla="*/ 168 h 182"/>
                <a:gd name="T86" fmla="*/ 64 w 135"/>
                <a:gd name="T87" fmla="*/ 181 h 182"/>
                <a:gd name="T88" fmla="*/ 57 w 135"/>
                <a:gd name="T89" fmla="*/ 177 h 182"/>
                <a:gd name="T90" fmla="*/ 56 w 135"/>
                <a:gd name="T91" fmla="*/ 171 h 182"/>
                <a:gd name="T92" fmla="*/ 46 w 135"/>
                <a:gd name="T93" fmla="*/ 171 h 182"/>
                <a:gd name="T94" fmla="*/ 40 w 135"/>
                <a:gd name="T95" fmla="*/ 179 h 182"/>
                <a:gd name="T96" fmla="*/ 35 w 135"/>
                <a:gd name="T97" fmla="*/ 177 h 1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35" h="182">
                  <a:moveTo>
                    <a:pt x="35" y="177"/>
                  </a:moveTo>
                  <a:lnTo>
                    <a:pt x="28" y="170"/>
                  </a:lnTo>
                  <a:lnTo>
                    <a:pt x="22" y="173"/>
                  </a:lnTo>
                  <a:lnTo>
                    <a:pt x="15" y="182"/>
                  </a:lnTo>
                  <a:lnTo>
                    <a:pt x="0" y="160"/>
                  </a:lnTo>
                  <a:lnTo>
                    <a:pt x="14" y="149"/>
                  </a:lnTo>
                  <a:lnTo>
                    <a:pt x="7" y="135"/>
                  </a:lnTo>
                  <a:lnTo>
                    <a:pt x="14" y="130"/>
                  </a:lnTo>
                  <a:lnTo>
                    <a:pt x="26" y="127"/>
                  </a:lnTo>
                  <a:lnTo>
                    <a:pt x="27" y="118"/>
                  </a:lnTo>
                  <a:lnTo>
                    <a:pt x="37" y="128"/>
                  </a:lnTo>
                  <a:lnTo>
                    <a:pt x="53" y="129"/>
                  </a:lnTo>
                  <a:lnTo>
                    <a:pt x="59" y="119"/>
                  </a:lnTo>
                  <a:lnTo>
                    <a:pt x="61" y="105"/>
                  </a:lnTo>
                  <a:lnTo>
                    <a:pt x="60" y="89"/>
                  </a:lnTo>
                  <a:lnTo>
                    <a:pt x="51" y="77"/>
                  </a:lnTo>
                  <a:lnTo>
                    <a:pt x="59" y="53"/>
                  </a:lnTo>
                  <a:lnTo>
                    <a:pt x="54" y="48"/>
                  </a:lnTo>
                  <a:lnTo>
                    <a:pt x="40" y="50"/>
                  </a:lnTo>
                  <a:lnTo>
                    <a:pt x="35" y="39"/>
                  </a:lnTo>
                  <a:lnTo>
                    <a:pt x="37" y="30"/>
                  </a:lnTo>
                  <a:lnTo>
                    <a:pt x="60" y="31"/>
                  </a:lnTo>
                  <a:lnTo>
                    <a:pt x="75" y="37"/>
                  </a:lnTo>
                  <a:lnTo>
                    <a:pt x="89" y="41"/>
                  </a:lnTo>
                  <a:lnTo>
                    <a:pt x="91" y="30"/>
                  </a:lnTo>
                  <a:lnTo>
                    <a:pt x="100" y="11"/>
                  </a:lnTo>
                  <a:lnTo>
                    <a:pt x="111" y="0"/>
                  </a:lnTo>
                  <a:lnTo>
                    <a:pt x="123" y="3"/>
                  </a:lnTo>
                  <a:lnTo>
                    <a:pt x="135" y="5"/>
                  </a:lnTo>
                  <a:lnTo>
                    <a:pt x="134" y="17"/>
                  </a:lnTo>
                  <a:lnTo>
                    <a:pt x="129" y="28"/>
                  </a:lnTo>
                  <a:lnTo>
                    <a:pt x="125" y="41"/>
                  </a:lnTo>
                  <a:lnTo>
                    <a:pt x="123" y="60"/>
                  </a:lnTo>
                  <a:lnTo>
                    <a:pt x="124" y="71"/>
                  </a:lnTo>
                  <a:lnTo>
                    <a:pt x="121" y="79"/>
                  </a:lnTo>
                  <a:lnTo>
                    <a:pt x="121" y="86"/>
                  </a:lnTo>
                  <a:lnTo>
                    <a:pt x="118" y="93"/>
                  </a:lnTo>
                  <a:lnTo>
                    <a:pt x="106" y="103"/>
                  </a:lnTo>
                  <a:lnTo>
                    <a:pt x="98" y="114"/>
                  </a:lnTo>
                  <a:lnTo>
                    <a:pt x="90" y="134"/>
                  </a:lnTo>
                  <a:lnTo>
                    <a:pt x="90" y="151"/>
                  </a:lnTo>
                  <a:lnTo>
                    <a:pt x="86" y="158"/>
                  </a:lnTo>
                  <a:lnTo>
                    <a:pt x="75" y="168"/>
                  </a:lnTo>
                  <a:lnTo>
                    <a:pt x="64" y="181"/>
                  </a:lnTo>
                  <a:lnTo>
                    <a:pt x="57" y="177"/>
                  </a:lnTo>
                  <a:lnTo>
                    <a:pt x="56" y="171"/>
                  </a:lnTo>
                  <a:lnTo>
                    <a:pt x="46" y="171"/>
                  </a:lnTo>
                  <a:lnTo>
                    <a:pt x="40" y="179"/>
                  </a:lnTo>
                  <a:lnTo>
                    <a:pt x="35" y="177"/>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37" name="Freeform 36"/>
            <p:cNvSpPr>
              <a:spLocks/>
            </p:cNvSpPr>
            <p:nvPr/>
          </p:nvSpPr>
          <p:spPr bwMode="auto">
            <a:xfrm>
              <a:off x="7672386" y="2655047"/>
              <a:ext cx="29333" cy="12447"/>
            </a:xfrm>
            <a:custGeom>
              <a:avLst/>
              <a:gdLst>
                <a:gd name="T0" fmla="*/ 0 w 31"/>
                <a:gd name="T1" fmla="*/ 11 h 14"/>
                <a:gd name="T2" fmla="*/ 1 w 31"/>
                <a:gd name="T3" fmla="*/ 11 h 14"/>
                <a:gd name="T4" fmla="*/ 3 w 31"/>
                <a:gd name="T5" fmla="*/ 6 h 14"/>
                <a:gd name="T6" fmla="*/ 16 w 31"/>
                <a:gd name="T7" fmla="*/ 6 h 14"/>
                <a:gd name="T8" fmla="*/ 31 w 31"/>
                <a:gd name="T9" fmla="*/ 0 h 14"/>
                <a:gd name="T10" fmla="*/ 20 w 31"/>
                <a:gd name="T11" fmla="*/ 9 h 14"/>
                <a:gd name="T12" fmla="*/ 22 w 31"/>
                <a:gd name="T13" fmla="*/ 12 h 14"/>
                <a:gd name="T14" fmla="*/ 20 w 31"/>
                <a:gd name="T15" fmla="*/ 12 h 14"/>
                <a:gd name="T16" fmla="*/ 17 w 31"/>
                <a:gd name="T17" fmla="*/ 13 h 14"/>
                <a:gd name="T18" fmla="*/ 14 w 31"/>
                <a:gd name="T19" fmla="*/ 13 h 14"/>
                <a:gd name="T20" fmla="*/ 13 w 31"/>
                <a:gd name="T21" fmla="*/ 14 h 14"/>
                <a:gd name="T22" fmla="*/ 13 w 31"/>
                <a:gd name="T23" fmla="*/ 12 h 14"/>
                <a:gd name="T24" fmla="*/ 11 w 31"/>
                <a:gd name="T25" fmla="*/ 10 h 14"/>
                <a:gd name="T26" fmla="*/ 8 w 31"/>
                <a:gd name="T27" fmla="*/ 10 h 14"/>
                <a:gd name="T28" fmla="*/ 4 w 31"/>
                <a:gd name="T29" fmla="*/ 12 h 14"/>
                <a:gd name="T30" fmla="*/ 0 w 31"/>
                <a:gd name="T31" fmla="*/ 11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1" h="14">
                  <a:moveTo>
                    <a:pt x="0" y="11"/>
                  </a:moveTo>
                  <a:lnTo>
                    <a:pt x="1" y="11"/>
                  </a:lnTo>
                  <a:lnTo>
                    <a:pt x="3" y="6"/>
                  </a:lnTo>
                  <a:lnTo>
                    <a:pt x="16" y="6"/>
                  </a:lnTo>
                  <a:lnTo>
                    <a:pt x="31" y="0"/>
                  </a:lnTo>
                  <a:lnTo>
                    <a:pt x="20" y="9"/>
                  </a:lnTo>
                  <a:lnTo>
                    <a:pt x="22" y="12"/>
                  </a:lnTo>
                  <a:lnTo>
                    <a:pt x="20" y="12"/>
                  </a:lnTo>
                  <a:lnTo>
                    <a:pt x="17" y="13"/>
                  </a:lnTo>
                  <a:lnTo>
                    <a:pt x="14" y="13"/>
                  </a:lnTo>
                  <a:lnTo>
                    <a:pt x="13" y="14"/>
                  </a:lnTo>
                  <a:lnTo>
                    <a:pt x="13" y="12"/>
                  </a:lnTo>
                  <a:lnTo>
                    <a:pt x="11" y="10"/>
                  </a:lnTo>
                  <a:lnTo>
                    <a:pt x="8" y="10"/>
                  </a:lnTo>
                  <a:lnTo>
                    <a:pt x="4" y="12"/>
                  </a:lnTo>
                  <a:lnTo>
                    <a:pt x="0" y="11"/>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38" name="Freeform 37"/>
            <p:cNvSpPr>
              <a:spLocks/>
            </p:cNvSpPr>
            <p:nvPr/>
          </p:nvSpPr>
          <p:spPr bwMode="auto">
            <a:xfrm>
              <a:off x="7664815" y="2663938"/>
              <a:ext cx="29333" cy="10668"/>
            </a:xfrm>
            <a:custGeom>
              <a:avLst/>
              <a:gdLst>
                <a:gd name="T0" fmla="*/ 30 w 31"/>
                <a:gd name="T1" fmla="*/ 2 h 12"/>
                <a:gd name="T2" fmla="*/ 31 w 31"/>
                <a:gd name="T3" fmla="*/ 4 h 12"/>
                <a:gd name="T4" fmla="*/ 14 w 31"/>
                <a:gd name="T5" fmla="*/ 12 h 12"/>
                <a:gd name="T6" fmla="*/ 5 w 31"/>
                <a:gd name="T7" fmla="*/ 10 h 12"/>
                <a:gd name="T8" fmla="*/ 0 w 31"/>
                <a:gd name="T9" fmla="*/ 2 h 12"/>
                <a:gd name="T10" fmla="*/ 8 w 31"/>
                <a:gd name="T11" fmla="*/ 1 h 12"/>
                <a:gd name="T12" fmla="*/ 12 w 31"/>
                <a:gd name="T13" fmla="*/ 2 h 12"/>
                <a:gd name="T14" fmla="*/ 16 w 31"/>
                <a:gd name="T15" fmla="*/ 0 h 12"/>
                <a:gd name="T16" fmla="*/ 19 w 31"/>
                <a:gd name="T17" fmla="*/ 0 h 12"/>
                <a:gd name="T18" fmla="*/ 21 w 31"/>
                <a:gd name="T19" fmla="*/ 2 h 12"/>
                <a:gd name="T20" fmla="*/ 21 w 31"/>
                <a:gd name="T21" fmla="*/ 4 h 12"/>
                <a:gd name="T22" fmla="*/ 22 w 31"/>
                <a:gd name="T23" fmla="*/ 3 h 12"/>
                <a:gd name="T24" fmla="*/ 25 w 31"/>
                <a:gd name="T25" fmla="*/ 3 h 12"/>
                <a:gd name="T26" fmla="*/ 28 w 31"/>
                <a:gd name="T27" fmla="*/ 2 h 12"/>
                <a:gd name="T28" fmla="*/ 30 w 31"/>
                <a:gd name="T29" fmla="*/ 2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1" h="12">
                  <a:moveTo>
                    <a:pt x="30" y="2"/>
                  </a:moveTo>
                  <a:lnTo>
                    <a:pt x="31" y="4"/>
                  </a:lnTo>
                  <a:lnTo>
                    <a:pt x="14" y="12"/>
                  </a:lnTo>
                  <a:lnTo>
                    <a:pt x="5" y="10"/>
                  </a:lnTo>
                  <a:lnTo>
                    <a:pt x="0" y="2"/>
                  </a:lnTo>
                  <a:lnTo>
                    <a:pt x="8" y="1"/>
                  </a:lnTo>
                  <a:lnTo>
                    <a:pt x="12" y="2"/>
                  </a:lnTo>
                  <a:lnTo>
                    <a:pt x="16" y="0"/>
                  </a:lnTo>
                  <a:lnTo>
                    <a:pt x="19" y="0"/>
                  </a:lnTo>
                  <a:lnTo>
                    <a:pt x="21" y="2"/>
                  </a:lnTo>
                  <a:lnTo>
                    <a:pt x="21" y="4"/>
                  </a:lnTo>
                  <a:lnTo>
                    <a:pt x="22" y="3"/>
                  </a:lnTo>
                  <a:lnTo>
                    <a:pt x="25" y="3"/>
                  </a:lnTo>
                  <a:lnTo>
                    <a:pt x="28" y="2"/>
                  </a:lnTo>
                  <a:lnTo>
                    <a:pt x="30" y="2"/>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39" name="Freeform 38"/>
            <p:cNvSpPr>
              <a:spLocks/>
            </p:cNvSpPr>
            <p:nvPr/>
          </p:nvSpPr>
          <p:spPr bwMode="auto">
            <a:xfrm>
              <a:off x="7321327" y="2373211"/>
              <a:ext cx="101248" cy="46232"/>
            </a:xfrm>
            <a:custGeom>
              <a:avLst/>
              <a:gdLst>
                <a:gd name="T0" fmla="*/ 79 w 107"/>
                <a:gd name="T1" fmla="*/ 51 h 52"/>
                <a:gd name="T2" fmla="*/ 71 w 107"/>
                <a:gd name="T3" fmla="*/ 48 h 52"/>
                <a:gd name="T4" fmla="*/ 63 w 107"/>
                <a:gd name="T5" fmla="*/ 49 h 52"/>
                <a:gd name="T6" fmla="*/ 50 w 107"/>
                <a:gd name="T7" fmla="*/ 43 h 52"/>
                <a:gd name="T8" fmla="*/ 45 w 107"/>
                <a:gd name="T9" fmla="*/ 44 h 52"/>
                <a:gd name="T10" fmla="*/ 37 w 107"/>
                <a:gd name="T11" fmla="*/ 52 h 52"/>
                <a:gd name="T12" fmla="*/ 24 w 107"/>
                <a:gd name="T13" fmla="*/ 46 h 52"/>
                <a:gd name="T14" fmla="*/ 14 w 107"/>
                <a:gd name="T15" fmla="*/ 37 h 52"/>
                <a:gd name="T16" fmla="*/ 6 w 107"/>
                <a:gd name="T17" fmla="*/ 32 h 52"/>
                <a:gd name="T18" fmla="*/ 4 w 107"/>
                <a:gd name="T19" fmla="*/ 24 h 52"/>
                <a:gd name="T20" fmla="*/ 0 w 107"/>
                <a:gd name="T21" fmla="*/ 18 h 52"/>
                <a:gd name="T22" fmla="*/ 12 w 107"/>
                <a:gd name="T23" fmla="*/ 13 h 52"/>
                <a:gd name="T24" fmla="*/ 17 w 107"/>
                <a:gd name="T25" fmla="*/ 8 h 52"/>
                <a:gd name="T26" fmla="*/ 28 w 107"/>
                <a:gd name="T27" fmla="*/ 4 h 52"/>
                <a:gd name="T28" fmla="*/ 32 w 107"/>
                <a:gd name="T29" fmla="*/ 0 h 52"/>
                <a:gd name="T30" fmla="*/ 36 w 107"/>
                <a:gd name="T31" fmla="*/ 3 h 52"/>
                <a:gd name="T32" fmla="*/ 43 w 107"/>
                <a:gd name="T33" fmla="*/ 1 h 52"/>
                <a:gd name="T34" fmla="*/ 51 w 107"/>
                <a:gd name="T35" fmla="*/ 7 h 52"/>
                <a:gd name="T36" fmla="*/ 63 w 107"/>
                <a:gd name="T37" fmla="*/ 9 h 52"/>
                <a:gd name="T38" fmla="*/ 63 w 107"/>
                <a:gd name="T39" fmla="*/ 15 h 52"/>
                <a:gd name="T40" fmla="*/ 72 w 107"/>
                <a:gd name="T41" fmla="*/ 19 h 52"/>
                <a:gd name="T42" fmla="*/ 74 w 107"/>
                <a:gd name="T43" fmla="*/ 14 h 52"/>
                <a:gd name="T44" fmla="*/ 85 w 107"/>
                <a:gd name="T45" fmla="*/ 16 h 52"/>
                <a:gd name="T46" fmla="*/ 87 w 107"/>
                <a:gd name="T47" fmla="*/ 22 h 52"/>
                <a:gd name="T48" fmla="*/ 99 w 107"/>
                <a:gd name="T49" fmla="*/ 23 h 52"/>
                <a:gd name="T50" fmla="*/ 107 w 107"/>
                <a:gd name="T51" fmla="*/ 33 h 52"/>
                <a:gd name="T52" fmla="*/ 103 w 107"/>
                <a:gd name="T53" fmla="*/ 33 h 52"/>
                <a:gd name="T54" fmla="*/ 100 w 107"/>
                <a:gd name="T55" fmla="*/ 37 h 52"/>
                <a:gd name="T56" fmla="*/ 97 w 107"/>
                <a:gd name="T57" fmla="*/ 38 h 52"/>
                <a:gd name="T58" fmla="*/ 96 w 107"/>
                <a:gd name="T59" fmla="*/ 42 h 52"/>
                <a:gd name="T60" fmla="*/ 93 w 107"/>
                <a:gd name="T61" fmla="*/ 43 h 52"/>
                <a:gd name="T62" fmla="*/ 93 w 107"/>
                <a:gd name="T63" fmla="*/ 45 h 52"/>
                <a:gd name="T64" fmla="*/ 88 w 107"/>
                <a:gd name="T65" fmla="*/ 47 h 52"/>
                <a:gd name="T66" fmla="*/ 80 w 107"/>
                <a:gd name="T67" fmla="*/ 47 h 52"/>
                <a:gd name="T68" fmla="*/ 79 w 107"/>
                <a:gd name="T69" fmla="*/ 51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07" h="52">
                  <a:moveTo>
                    <a:pt x="79" y="51"/>
                  </a:moveTo>
                  <a:lnTo>
                    <a:pt x="71" y="48"/>
                  </a:lnTo>
                  <a:lnTo>
                    <a:pt x="63" y="49"/>
                  </a:lnTo>
                  <a:lnTo>
                    <a:pt x="50" y="43"/>
                  </a:lnTo>
                  <a:lnTo>
                    <a:pt x="45" y="44"/>
                  </a:lnTo>
                  <a:lnTo>
                    <a:pt x="37" y="52"/>
                  </a:lnTo>
                  <a:lnTo>
                    <a:pt x="24" y="46"/>
                  </a:lnTo>
                  <a:lnTo>
                    <a:pt x="14" y="37"/>
                  </a:lnTo>
                  <a:lnTo>
                    <a:pt x="6" y="32"/>
                  </a:lnTo>
                  <a:lnTo>
                    <a:pt x="4" y="24"/>
                  </a:lnTo>
                  <a:lnTo>
                    <a:pt x="0" y="18"/>
                  </a:lnTo>
                  <a:lnTo>
                    <a:pt x="12" y="13"/>
                  </a:lnTo>
                  <a:lnTo>
                    <a:pt x="17" y="8"/>
                  </a:lnTo>
                  <a:lnTo>
                    <a:pt x="28" y="4"/>
                  </a:lnTo>
                  <a:lnTo>
                    <a:pt x="32" y="0"/>
                  </a:lnTo>
                  <a:lnTo>
                    <a:pt x="36" y="3"/>
                  </a:lnTo>
                  <a:lnTo>
                    <a:pt x="43" y="1"/>
                  </a:lnTo>
                  <a:lnTo>
                    <a:pt x="51" y="7"/>
                  </a:lnTo>
                  <a:lnTo>
                    <a:pt x="63" y="9"/>
                  </a:lnTo>
                  <a:lnTo>
                    <a:pt x="63" y="15"/>
                  </a:lnTo>
                  <a:lnTo>
                    <a:pt x="72" y="19"/>
                  </a:lnTo>
                  <a:lnTo>
                    <a:pt x="74" y="14"/>
                  </a:lnTo>
                  <a:lnTo>
                    <a:pt x="85" y="16"/>
                  </a:lnTo>
                  <a:lnTo>
                    <a:pt x="87" y="22"/>
                  </a:lnTo>
                  <a:lnTo>
                    <a:pt x="99" y="23"/>
                  </a:lnTo>
                  <a:lnTo>
                    <a:pt x="107" y="33"/>
                  </a:lnTo>
                  <a:lnTo>
                    <a:pt x="103" y="33"/>
                  </a:lnTo>
                  <a:lnTo>
                    <a:pt x="100" y="37"/>
                  </a:lnTo>
                  <a:lnTo>
                    <a:pt x="97" y="38"/>
                  </a:lnTo>
                  <a:lnTo>
                    <a:pt x="96" y="42"/>
                  </a:lnTo>
                  <a:lnTo>
                    <a:pt x="93" y="43"/>
                  </a:lnTo>
                  <a:lnTo>
                    <a:pt x="93" y="45"/>
                  </a:lnTo>
                  <a:lnTo>
                    <a:pt x="88" y="47"/>
                  </a:lnTo>
                  <a:lnTo>
                    <a:pt x="80" y="47"/>
                  </a:lnTo>
                  <a:lnTo>
                    <a:pt x="79" y="51"/>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40" name="Freeform 39"/>
            <p:cNvSpPr>
              <a:spLocks/>
            </p:cNvSpPr>
            <p:nvPr/>
          </p:nvSpPr>
          <p:spPr bwMode="auto">
            <a:xfrm>
              <a:off x="7856903" y="3079136"/>
              <a:ext cx="28387" cy="32006"/>
            </a:xfrm>
            <a:custGeom>
              <a:avLst/>
              <a:gdLst>
                <a:gd name="T0" fmla="*/ 25 w 30"/>
                <a:gd name="T1" fmla="*/ 0 h 36"/>
                <a:gd name="T2" fmla="*/ 30 w 30"/>
                <a:gd name="T3" fmla="*/ 6 h 36"/>
                <a:gd name="T4" fmla="*/ 30 w 30"/>
                <a:gd name="T5" fmla="*/ 15 h 36"/>
                <a:gd name="T6" fmla="*/ 20 w 30"/>
                <a:gd name="T7" fmla="*/ 20 h 36"/>
                <a:gd name="T8" fmla="*/ 28 w 30"/>
                <a:gd name="T9" fmla="*/ 25 h 36"/>
                <a:gd name="T10" fmla="*/ 21 w 30"/>
                <a:gd name="T11" fmla="*/ 36 h 36"/>
                <a:gd name="T12" fmla="*/ 17 w 30"/>
                <a:gd name="T13" fmla="*/ 33 h 36"/>
                <a:gd name="T14" fmla="*/ 13 w 30"/>
                <a:gd name="T15" fmla="*/ 34 h 36"/>
                <a:gd name="T16" fmla="*/ 3 w 30"/>
                <a:gd name="T17" fmla="*/ 34 h 36"/>
                <a:gd name="T18" fmla="*/ 2 w 30"/>
                <a:gd name="T19" fmla="*/ 28 h 36"/>
                <a:gd name="T20" fmla="*/ 0 w 30"/>
                <a:gd name="T21" fmla="*/ 22 h 36"/>
                <a:gd name="T22" fmla="*/ 6 w 30"/>
                <a:gd name="T23" fmla="*/ 12 h 36"/>
                <a:gd name="T24" fmla="*/ 12 w 30"/>
                <a:gd name="T25" fmla="*/ 3 h 36"/>
                <a:gd name="T26" fmla="*/ 20 w 30"/>
                <a:gd name="T27" fmla="*/ 5 h 36"/>
                <a:gd name="T28" fmla="*/ 25 w 30"/>
                <a:gd name="T29" fmla="*/ 0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0" h="36">
                  <a:moveTo>
                    <a:pt x="25" y="0"/>
                  </a:moveTo>
                  <a:lnTo>
                    <a:pt x="30" y="6"/>
                  </a:lnTo>
                  <a:lnTo>
                    <a:pt x="30" y="15"/>
                  </a:lnTo>
                  <a:lnTo>
                    <a:pt x="20" y="20"/>
                  </a:lnTo>
                  <a:lnTo>
                    <a:pt x="28" y="25"/>
                  </a:lnTo>
                  <a:lnTo>
                    <a:pt x="21" y="36"/>
                  </a:lnTo>
                  <a:lnTo>
                    <a:pt x="17" y="33"/>
                  </a:lnTo>
                  <a:lnTo>
                    <a:pt x="13" y="34"/>
                  </a:lnTo>
                  <a:lnTo>
                    <a:pt x="3" y="34"/>
                  </a:lnTo>
                  <a:lnTo>
                    <a:pt x="2" y="28"/>
                  </a:lnTo>
                  <a:lnTo>
                    <a:pt x="0" y="22"/>
                  </a:lnTo>
                  <a:lnTo>
                    <a:pt x="6" y="12"/>
                  </a:lnTo>
                  <a:lnTo>
                    <a:pt x="12" y="3"/>
                  </a:lnTo>
                  <a:lnTo>
                    <a:pt x="20" y="5"/>
                  </a:lnTo>
                  <a:lnTo>
                    <a:pt x="25"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41" name="Freeform 40"/>
            <p:cNvSpPr>
              <a:spLocks/>
            </p:cNvSpPr>
            <p:nvPr/>
          </p:nvSpPr>
          <p:spPr bwMode="auto">
            <a:xfrm>
              <a:off x="7294831" y="2285192"/>
              <a:ext cx="25549" cy="23117"/>
            </a:xfrm>
            <a:custGeom>
              <a:avLst/>
              <a:gdLst>
                <a:gd name="T0" fmla="*/ 27 w 27"/>
                <a:gd name="T1" fmla="*/ 10 h 26"/>
                <a:gd name="T2" fmla="*/ 20 w 27"/>
                <a:gd name="T3" fmla="*/ 26 h 26"/>
                <a:gd name="T4" fmla="*/ 3 w 27"/>
                <a:gd name="T5" fmla="*/ 15 h 26"/>
                <a:gd name="T6" fmla="*/ 0 w 27"/>
                <a:gd name="T7" fmla="*/ 6 h 26"/>
                <a:gd name="T8" fmla="*/ 22 w 27"/>
                <a:gd name="T9" fmla="*/ 0 h 26"/>
                <a:gd name="T10" fmla="*/ 27 w 27"/>
                <a:gd name="T11" fmla="*/ 10 h 26"/>
              </a:gdLst>
              <a:ahLst/>
              <a:cxnLst>
                <a:cxn ang="0">
                  <a:pos x="T0" y="T1"/>
                </a:cxn>
                <a:cxn ang="0">
                  <a:pos x="T2" y="T3"/>
                </a:cxn>
                <a:cxn ang="0">
                  <a:pos x="T4" y="T5"/>
                </a:cxn>
                <a:cxn ang="0">
                  <a:pos x="T6" y="T7"/>
                </a:cxn>
                <a:cxn ang="0">
                  <a:pos x="T8" y="T9"/>
                </a:cxn>
                <a:cxn ang="0">
                  <a:pos x="T10" y="T11"/>
                </a:cxn>
              </a:cxnLst>
              <a:rect l="0" t="0" r="r" b="b"/>
              <a:pathLst>
                <a:path w="27" h="26">
                  <a:moveTo>
                    <a:pt x="27" y="10"/>
                  </a:moveTo>
                  <a:lnTo>
                    <a:pt x="20" y="26"/>
                  </a:lnTo>
                  <a:lnTo>
                    <a:pt x="3" y="15"/>
                  </a:lnTo>
                  <a:lnTo>
                    <a:pt x="0" y="6"/>
                  </a:lnTo>
                  <a:lnTo>
                    <a:pt x="22" y="0"/>
                  </a:lnTo>
                  <a:lnTo>
                    <a:pt x="27" y="1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42" name="Freeform 41"/>
            <p:cNvSpPr>
              <a:spLocks/>
            </p:cNvSpPr>
            <p:nvPr/>
          </p:nvSpPr>
          <p:spPr bwMode="auto">
            <a:xfrm>
              <a:off x="7253197" y="2256742"/>
              <a:ext cx="40689" cy="50677"/>
            </a:xfrm>
            <a:custGeom>
              <a:avLst/>
              <a:gdLst>
                <a:gd name="T0" fmla="*/ 43 w 43"/>
                <a:gd name="T1" fmla="*/ 25 h 57"/>
                <a:gd name="T2" fmla="*/ 40 w 43"/>
                <a:gd name="T3" fmla="*/ 33 h 57"/>
                <a:gd name="T4" fmla="*/ 35 w 43"/>
                <a:gd name="T5" fmla="*/ 30 h 57"/>
                <a:gd name="T6" fmla="*/ 25 w 43"/>
                <a:gd name="T7" fmla="*/ 44 h 57"/>
                <a:gd name="T8" fmla="*/ 30 w 43"/>
                <a:gd name="T9" fmla="*/ 54 h 57"/>
                <a:gd name="T10" fmla="*/ 20 w 43"/>
                <a:gd name="T11" fmla="*/ 57 h 57"/>
                <a:gd name="T12" fmla="*/ 8 w 43"/>
                <a:gd name="T13" fmla="*/ 55 h 57"/>
                <a:gd name="T14" fmla="*/ 2 w 43"/>
                <a:gd name="T15" fmla="*/ 44 h 57"/>
                <a:gd name="T16" fmla="*/ 0 w 43"/>
                <a:gd name="T17" fmla="*/ 24 h 57"/>
                <a:gd name="T18" fmla="*/ 2 w 43"/>
                <a:gd name="T19" fmla="*/ 18 h 57"/>
                <a:gd name="T20" fmla="*/ 6 w 43"/>
                <a:gd name="T21" fmla="*/ 12 h 57"/>
                <a:gd name="T22" fmla="*/ 20 w 43"/>
                <a:gd name="T23" fmla="*/ 11 h 57"/>
                <a:gd name="T24" fmla="*/ 25 w 43"/>
                <a:gd name="T25" fmla="*/ 6 h 57"/>
                <a:gd name="T26" fmla="*/ 36 w 43"/>
                <a:gd name="T27" fmla="*/ 0 h 57"/>
                <a:gd name="T28" fmla="*/ 37 w 43"/>
                <a:gd name="T29" fmla="*/ 10 h 57"/>
                <a:gd name="T30" fmla="*/ 32 w 43"/>
                <a:gd name="T31" fmla="*/ 16 h 57"/>
                <a:gd name="T32" fmla="*/ 35 w 43"/>
                <a:gd name="T33" fmla="*/ 22 h 57"/>
                <a:gd name="T34" fmla="*/ 43 w 43"/>
                <a:gd name="T35" fmla="*/ 25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3" h="57">
                  <a:moveTo>
                    <a:pt x="43" y="25"/>
                  </a:moveTo>
                  <a:lnTo>
                    <a:pt x="40" y="33"/>
                  </a:lnTo>
                  <a:lnTo>
                    <a:pt x="35" y="30"/>
                  </a:lnTo>
                  <a:lnTo>
                    <a:pt x="25" y="44"/>
                  </a:lnTo>
                  <a:lnTo>
                    <a:pt x="30" y="54"/>
                  </a:lnTo>
                  <a:lnTo>
                    <a:pt x="20" y="57"/>
                  </a:lnTo>
                  <a:lnTo>
                    <a:pt x="8" y="55"/>
                  </a:lnTo>
                  <a:lnTo>
                    <a:pt x="2" y="44"/>
                  </a:lnTo>
                  <a:lnTo>
                    <a:pt x="0" y="24"/>
                  </a:lnTo>
                  <a:lnTo>
                    <a:pt x="2" y="18"/>
                  </a:lnTo>
                  <a:lnTo>
                    <a:pt x="6" y="12"/>
                  </a:lnTo>
                  <a:lnTo>
                    <a:pt x="20" y="11"/>
                  </a:lnTo>
                  <a:lnTo>
                    <a:pt x="25" y="6"/>
                  </a:lnTo>
                  <a:lnTo>
                    <a:pt x="36" y="0"/>
                  </a:lnTo>
                  <a:lnTo>
                    <a:pt x="37" y="10"/>
                  </a:lnTo>
                  <a:lnTo>
                    <a:pt x="32" y="16"/>
                  </a:lnTo>
                  <a:lnTo>
                    <a:pt x="35" y="22"/>
                  </a:lnTo>
                  <a:lnTo>
                    <a:pt x="43" y="2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43" name="Freeform 42"/>
            <p:cNvSpPr>
              <a:spLocks/>
            </p:cNvSpPr>
            <p:nvPr/>
          </p:nvSpPr>
          <p:spPr bwMode="auto">
            <a:xfrm>
              <a:off x="6991087" y="2628374"/>
              <a:ext cx="349166" cy="333403"/>
            </a:xfrm>
            <a:custGeom>
              <a:avLst/>
              <a:gdLst>
                <a:gd name="T0" fmla="*/ 369 w 369"/>
                <a:gd name="T1" fmla="*/ 283 h 375"/>
                <a:gd name="T2" fmla="*/ 309 w 369"/>
                <a:gd name="T3" fmla="*/ 322 h 375"/>
                <a:gd name="T4" fmla="*/ 257 w 369"/>
                <a:gd name="T5" fmla="*/ 363 h 375"/>
                <a:gd name="T6" fmla="*/ 231 w 369"/>
                <a:gd name="T7" fmla="*/ 372 h 375"/>
                <a:gd name="T8" fmla="*/ 211 w 369"/>
                <a:gd name="T9" fmla="*/ 375 h 375"/>
                <a:gd name="T10" fmla="*/ 211 w 369"/>
                <a:gd name="T11" fmla="*/ 361 h 375"/>
                <a:gd name="T12" fmla="*/ 203 w 369"/>
                <a:gd name="T13" fmla="*/ 358 h 375"/>
                <a:gd name="T14" fmla="*/ 191 w 369"/>
                <a:gd name="T15" fmla="*/ 352 h 375"/>
                <a:gd name="T16" fmla="*/ 187 w 369"/>
                <a:gd name="T17" fmla="*/ 342 h 375"/>
                <a:gd name="T18" fmla="*/ 126 w 369"/>
                <a:gd name="T19" fmla="*/ 297 h 375"/>
                <a:gd name="T20" fmla="*/ 66 w 369"/>
                <a:gd name="T21" fmla="*/ 252 h 375"/>
                <a:gd name="T22" fmla="*/ 0 w 369"/>
                <a:gd name="T23" fmla="*/ 201 h 375"/>
                <a:gd name="T24" fmla="*/ 1 w 369"/>
                <a:gd name="T25" fmla="*/ 197 h 375"/>
                <a:gd name="T26" fmla="*/ 1 w 369"/>
                <a:gd name="T27" fmla="*/ 196 h 375"/>
                <a:gd name="T28" fmla="*/ 1 w 369"/>
                <a:gd name="T29" fmla="*/ 171 h 375"/>
                <a:gd name="T30" fmla="*/ 30 w 369"/>
                <a:gd name="T31" fmla="*/ 156 h 375"/>
                <a:gd name="T32" fmla="*/ 48 w 369"/>
                <a:gd name="T33" fmla="*/ 153 h 375"/>
                <a:gd name="T34" fmla="*/ 62 w 369"/>
                <a:gd name="T35" fmla="*/ 147 h 375"/>
                <a:gd name="T36" fmla="*/ 69 w 369"/>
                <a:gd name="T37" fmla="*/ 137 h 375"/>
                <a:gd name="T38" fmla="*/ 90 w 369"/>
                <a:gd name="T39" fmla="*/ 129 h 375"/>
                <a:gd name="T40" fmla="*/ 91 w 369"/>
                <a:gd name="T41" fmla="*/ 113 h 375"/>
                <a:gd name="T42" fmla="*/ 101 w 369"/>
                <a:gd name="T43" fmla="*/ 112 h 375"/>
                <a:gd name="T44" fmla="*/ 109 w 369"/>
                <a:gd name="T45" fmla="*/ 104 h 375"/>
                <a:gd name="T46" fmla="*/ 132 w 369"/>
                <a:gd name="T47" fmla="*/ 100 h 375"/>
                <a:gd name="T48" fmla="*/ 135 w 369"/>
                <a:gd name="T49" fmla="*/ 92 h 375"/>
                <a:gd name="T50" fmla="*/ 130 w 369"/>
                <a:gd name="T51" fmla="*/ 88 h 375"/>
                <a:gd name="T52" fmla="*/ 124 w 369"/>
                <a:gd name="T53" fmla="*/ 66 h 375"/>
                <a:gd name="T54" fmla="*/ 123 w 369"/>
                <a:gd name="T55" fmla="*/ 53 h 375"/>
                <a:gd name="T56" fmla="*/ 117 w 369"/>
                <a:gd name="T57" fmla="*/ 40 h 375"/>
                <a:gd name="T58" fmla="*/ 134 w 369"/>
                <a:gd name="T59" fmla="*/ 29 h 375"/>
                <a:gd name="T60" fmla="*/ 152 w 369"/>
                <a:gd name="T61" fmla="*/ 25 h 375"/>
                <a:gd name="T62" fmla="*/ 163 w 369"/>
                <a:gd name="T63" fmla="*/ 17 h 375"/>
                <a:gd name="T64" fmla="*/ 179 w 369"/>
                <a:gd name="T65" fmla="*/ 11 h 375"/>
                <a:gd name="T66" fmla="*/ 209 w 369"/>
                <a:gd name="T67" fmla="*/ 7 h 375"/>
                <a:gd name="T68" fmla="*/ 237 w 369"/>
                <a:gd name="T69" fmla="*/ 5 h 375"/>
                <a:gd name="T70" fmla="*/ 246 w 369"/>
                <a:gd name="T71" fmla="*/ 8 h 375"/>
                <a:gd name="T72" fmla="*/ 262 w 369"/>
                <a:gd name="T73" fmla="*/ 0 h 375"/>
                <a:gd name="T74" fmla="*/ 280 w 369"/>
                <a:gd name="T75" fmla="*/ 0 h 375"/>
                <a:gd name="T76" fmla="*/ 287 w 369"/>
                <a:gd name="T77" fmla="*/ 5 h 375"/>
                <a:gd name="T78" fmla="*/ 299 w 369"/>
                <a:gd name="T79" fmla="*/ 3 h 375"/>
                <a:gd name="T80" fmla="*/ 296 w 369"/>
                <a:gd name="T81" fmla="*/ 14 h 375"/>
                <a:gd name="T82" fmla="*/ 299 w 369"/>
                <a:gd name="T83" fmla="*/ 34 h 375"/>
                <a:gd name="T84" fmla="*/ 295 w 369"/>
                <a:gd name="T85" fmla="*/ 51 h 375"/>
                <a:gd name="T86" fmla="*/ 285 w 369"/>
                <a:gd name="T87" fmla="*/ 62 h 375"/>
                <a:gd name="T88" fmla="*/ 287 w 369"/>
                <a:gd name="T89" fmla="*/ 78 h 375"/>
                <a:gd name="T90" fmla="*/ 302 w 369"/>
                <a:gd name="T91" fmla="*/ 90 h 375"/>
                <a:gd name="T92" fmla="*/ 302 w 369"/>
                <a:gd name="T93" fmla="*/ 95 h 375"/>
                <a:gd name="T94" fmla="*/ 313 w 369"/>
                <a:gd name="T95" fmla="*/ 104 h 375"/>
                <a:gd name="T96" fmla="*/ 321 w 369"/>
                <a:gd name="T97" fmla="*/ 141 h 375"/>
                <a:gd name="T98" fmla="*/ 327 w 369"/>
                <a:gd name="T99" fmla="*/ 159 h 375"/>
                <a:gd name="T100" fmla="*/ 329 w 369"/>
                <a:gd name="T101" fmla="*/ 169 h 375"/>
                <a:gd name="T102" fmla="*/ 326 w 369"/>
                <a:gd name="T103" fmla="*/ 186 h 375"/>
                <a:gd name="T104" fmla="*/ 327 w 369"/>
                <a:gd name="T105" fmla="*/ 195 h 375"/>
                <a:gd name="T106" fmla="*/ 325 w 369"/>
                <a:gd name="T107" fmla="*/ 207 h 375"/>
                <a:gd name="T108" fmla="*/ 327 w 369"/>
                <a:gd name="T109" fmla="*/ 220 h 375"/>
                <a:gd name="T110" fmla="*/ 320 w 369"/>
                <a:gd name="T111" fmla="*/ 228 h 375"/>
                <a:gd name="T112" fmla="*/ 331 w 369"/>
                <a:gd name="T113" fmla="*/ 244 h 375"/>
                <a:gd name="T114" fmla="*/ 332 w 369"/>
                <a:gd name="T115" fmla="*/ 252 h 375"/>
                <a:gd name="T116" fmla="*/ 339 w 369"/>
                <a:gd name="T117" fmla="*/ 264 h 375"/>
                <a:gd name="T118" fmla="*/ 347 w 369"/>
                <a:gd name="T119" fmla="*/ 260 h 375"/>
                <a:gd name="T120" fmla="*/ 361 w 369"/>
                <a:gd name="T121" fmla="*/ 270 h 375"/>
                <a:gd name="T122" fmla="*/ 369 w 369"/>
                <a:gd name="T123" fmla="*/ 283 h 3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69" h="375">
                  <a:moveTo>
                    <a:pt x="369" y="283"/>
                  </a:moveTo>
                  <a:lnTo>
                    <a:pt x="309" y="322"/>
                  </a:lnTo>
                  <a:lnTo>
                    <a:pt x="257" y="363"/>
                  </a:lnTo>
                  <a:lnTo>
                    <a:pt x="231" y="372"/>
                  </a:lnTo>
                  <a:lnTo>
                    <a:pt x="211" y="375"/>
                  </a:lnTo>
                  <a:lnTo>
                    <a:pt x="211" y="361"/>
                  </a:lnTo>
                  <a:lnTo>
                    <a:pt x="203" y="358"/>
                  </a:lnTo>
                  <a:lnTo>
                    <a:pt x="191" y="352"/>
                  </a:lnTo>
                  <a:lnTo>
                    <a:pt x="187" y="342"/>
                  </a:lnTo>
                  <a:lnTo>
                    <a:pt x="126" y="297"/>
                  </a:lnTo>
                  <a:lnTo>
                    <a:pt x="66" y="252"/>
                  </a:lnTo>
                  <a:lnTo>
                    <a:pt x="0" y="201"/>
                  </a:lnTo>
                  <a:lnTo>
                    <a:pt x="1" y="197"/>
                  </a:lnTo>
                  <a:lnTo>
                    <a:pt x="1" y="196"/>
                  </a:lnTo>
                  <a:lnTo>
                    <a:pt x="1" y="171"/>
                  </a:lnTo>
                  <a:lnTo>
                    <a:pt x="30" y="156"/>
                  </a:lnTo>
                  <a:lnTo>
                    <a:pt x="48" y="153"/>
                  </a:lnTo>
                  <a:lnTo>
                    <a:pt x="62" y="147"/>
                  </a:lnTo>
                  <a:lnTo>
                    <a:pt x="69" y="137"/>
                  </a:lnTo>
                  <a:lnTo>
                    <a:pt x="90" y="129"/>
                  </a:lnTo>
                  <a:lnTo>
                    <a:pt x="91" y="113"/>
                  </a:lnTo>
                  <a:lnTo>
                    <a:pt x="101" y="112"/>
                  </a:lnTo>
                  <a:lnTo>
                    <a:pt x="109" y="104"/>
                  </a:lnTo>
                  <a:lnTo>
                    <a:pt x="132" y="100"/>
                  </a:lnTo>
                  <a:lnTo>
                    <a:pt x="135" y="92"/>
                  </a:lnTo>
                  <a:lnTo>
                    <a:pt x="130" y="88"/>
                  </a:lnTo>
                  <a:lnTo>
                    <a:pt x="124" y="66"/>
                  </a:lnTo>
                  <a:lnTo>
                    <a:pt x="123" y="53"/>
                  </a:lnTo>
                  <a:lnTo>
                    <a:pt x="117" y="40"/>
                  </a:lnTo>
                  <a:lnTo>
                    <a:pt x="134" y="29"/>
                  </a:lnTo>
                  <a:lnTo>
                    <a:pt x="152" y="25"/>
                  </a:lnTo>
                  <a:lnTo>
                    <a:pt x="163" y="17"/>
                  </a:lnTo>
                  <a:lnTo>
                    <a:pt x="179" y="11"/>
                  </a:lnTo>
                  <a:lnTo>
                    <a:pt x="209" y="7"/>
                  </a:lnTo>
                  <a:lnTo>
                    <a:pt x="237" y="5"/>
                  </a:lnTo>
                  <a:lnTo>
                    <a:pt x="246" y="8"/>
                  </a:lnTo>
                  <a:lnTo>
                    <a:pt x="262" y="0"/>
                  </a:lnTo>
                  <a:lnTo>
                    <a:pt x="280" y="0"/>
                  </a:lnTo>
                  <a:lnTo>
                    <a:pt x="287" y="5"/>
                  </a:lnTo>
                  <a:lnTo>
                    <a:pt x="299" y="3"/>
                  </a:lnTo>
                  <a:lnTo>
                    <a:pt x="296" y="14"/>
                  </a:lnTo>
                  <a:lnTo>
                    <a:pt x="299" y="34"/>
                  </a:lnTo>
                  <a:lnTo>
                    <a:pt x="295" y="51"/>
                  </a:lnTo>
                  <a:lnTo>
                    <a:pt x="285" y="62"/>
                  </a:lnTo>
                  <a:lnTo>
                    <a:pt x="287" y="78"/>
                  </a:lnTo>
                  <a:lnTo>
                    <a:pt x="302" y="90"/>
                  </a:lnTo>
                  <a:lnTo>
                    <a:pt x="302" y="95"/>
                  </a:lnTo>
                  <a:lnTo>
                    <a:pt x="313" y="104"/>
                  </a:lnTo>
                  <a:lnTo>
                    <a:pt x="321" y="141"/>
                  </a:lnTo>
                  <a:lnTo>
                    <a:pt x="327" y="159"/>
                  </a:lnTo>
                  <a:lnTo>
                    <a:pt x="329" y="169"/>
                  </a:lnTo>
                  <a:lnTo>
                    <a:pt x="326" y="186"/>
                  </a:lnTo>
                  <a:lnTo>
                    <a:pt x="327" y="195"/>
                  </a:lnTo>
                  <a:lnTo>
                    <a:pt x="325" y="207"/>
                  </a:lnTo>
                  <a:lnTo>
                    <a:pt x="327" y="220"/>
                  </a:lnTo>
                  <a:lnTo>
                    <a:pt x="320" y="228"/>
                  </a:lnTo>
                  <a:lnTo>
                    <a:pt x="331" y="244"/>
                  </a:lnTo>
                  <a:lnTo>
                    <a:pt x="332" y="252"/>
                  </a:lnTo>
                  <a:lnTo>
                    <a:pt x="339" y="264"/>
                  </a:lnTo>
                  <a:lnTo>
                    <a:pt x="347" y="260"/>
                  </a:lnTo>
                  <a:lnTo>
                    <a:pt x="361" y="270"/>
                  </a:lnTo>
                  <a:lnTo>
                    <a:pt x="369" y="283"/>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44" name="Freeform 43"/>
            <p:cNvSpPr>
              <a:spLocks/>
            </p:cNvSpPr>
            <p:nvPr/>
          </p:nvSpPr>
          <p:spPr bwMode="auto">
            <a:xfrm>
              <a:off x="7548426" y="2729730"/>
              <a:ext cx="215745" cy="176926"/>
            </a:xfrm>
            <a:custGeom>
              <a:avLst/>
              <a:gdLst>
                <a:gd name="T0" fmla="*/ 181 w 228"/>
                <a:gd name="T1" fmla="*/ 44 h 199"/>
                <a:gd name="T2" fmla="*/ 177 w 228"/>
                <a:gd name="T3" fmla="*/ 52 h 199"/>
                <a:gd name="T4" fmla="*/ 175 w 228"/>
                <a:gd name="T5" fmla="*/ 68 h 199"/>
                <a:gd name="T6" fmla="*/ 171 w 228"/>
                <a:gd name="T7" fmla="*/ 79 h 199"/>
                <a:gd name="T8" fmla="*/ 167 w 228"/>
                <a:gd name="T9" fmla="*/ 82 h 199"/>
                <a:gd name="T10" fmla="*/ 160 w 228"/>
                <a:gd name="T11" fmla="*/ 75 h 199"/>
                <a:gd name="T12" fmla="*/ 152 w 228"/>
                <a:gd name="T13" fmla="*/ 66 h 199"/>
                <a:gd name="T14" fmla="*/ 137 w 228"/>
                <a:gd name="T15" fmla="*/ 36 h 199"/>
                <a:gd name="T16" fmla="*/ 135 w 228"/>
                <a:gd name="T17" fmla="*/ 38 h 199"/>
                <a:gd name="T18" fmla="*/ 144 w 228"/>
                <a:gd name="T19" fmla="*/ 60 h 199"/>
                <a:gd name="T20" fmla="*/ 157 w 228"/>
                <a:gd name="T21" fmla="*/ 81 h 199"/>
                <a:gd name="T22" fmla="*/ 173 w 228"/>
                <a:gd name="T23" fmla="*/ 113 h 199"/>
                <a:gd name="T24" fmla="*/ 180 w 228"/>
                <a:gd name="T25" fmla="*/ 125 h 199"/>
                <a:gd name="T26" fmla="*/ 187 w 228"/>
                <a:gd name="T27" fmla="*/ 136 h 199"/>
                <a:gd name="T28" fmla="*/ 204 w 228"/>
                <a:gd name="T29" fmla="*/ 159 h 199"/>
                <a:gd name="T30" fmla="*/ 201 w 228"/>
                <a:gd name="T31" fmla="*/ 163 h 199"/>
                <a:gd name="T32" fmla="*/ 203 w 228"/>
                <a:gd name="T33" fmla="*/ 176 h 199"/>
                <a:gd name="T34" fmla="*/ 225 w 228"/>
                <a:gd name="T35" fmla="*/ 195 h 199"/>
                <a:gd name="T36" fmla="*/ 228 w 228"/>
                <a:gd name="T37" fmla="*/ 199 h 199"/>
                <a:gd name="T38" fmla="*/ 157 w 228"/>
                <a:gd name="T39" fmla="*/ 199 h 199"/>
                <a:gd name="T40" fmla="*/ 87 w 228"/>
                <a:gd name="T41" fmla="*/ 199 h 199"/>
                <a:gd name="T42" fmla="*/ 15 w 228"/>
                <a:gd name="T43" fmla="*/ 199 h 199"/>
                <a:gd name="T44" fmla="*/ 11 w 228"/>
                <a:gd name="T45" fmla="*/ 123 h 199"/>
                <a:gd name="T46" fmla="*/ 6 w 228"/>
                <a:gd name="T47" fmla="*/ 49 h 199"/>
                <a:gd name="T48" fmla="*/ 0 w 228"/>
                <a:gd name="T49" fmla="*/ 32 h 199"/>
                <a:gd name="T50" fmla="*/ 4 w 228"/>
                <a:gd name="T51" fmla="*/ 19 h 199"/>
                <a:gd name="T52" fmla="*/ 1 w 228"/>
                <a:gd name="T53" fmla="*/ 11 h 199"/>
                <a:gd name="T54" fmla="*/ 6 w 228"/>
                <a:gd name="T55" fmla="*/ 1 h 199"/>
                <a:gd name="T56" fmla="*/ 29 w 228"/>
                <a:gd name="T57" fmla="*/ 0 h 199"/>
                <a:gd name="T58" fmla="*/ 47 w 228"/>
                <a:gd name="T59" fmla="*/ 6 h 199"/>
                <a:gd name="T60" fmla="*/ 65 w 228"/>
                <a:gd name="T61" fmla="*/ 12 h 199"/>
                <a:gd name="T62" fmla="*/ 73 w 228"/>
                <a:gd name="T63" fmla="*/ 15 h 199"/>
                <a:gd name="T64" fmla="*/ 86 w 228"/>
                <a:gd name="T65" fmla="*/ 9 h 199"/>
                <a:gd name="T66" fmla="*/ 93 w 228"/>
                <a:gd name="T67" fmla="*/ 3 h 199"/>
                <a:gd name="T68" fmla="*/ 108 w 228"/>
                <a:gd name="T69" fmla="*/ 1 h 199"/>
                <a:gd name="T70" fmla="*/ 121 w 228"/>
                <a:gd name="T71" fmla="*/ 4 h 199"/>
                <a:gd name="T72" fmla="*/ 126 w 228"/>
                <a:gd name="T73" fmla="*/ 14 h 199"/>
                <a:gd name="T74" fmla="*/ 130 w 228"/>
                <a:gd name="T75" fmla="*/ 7 h 199"/>
                <a:gd name="T76" fmla="*/ 144 w 228"/>
                <a:gd name="T77" fmla="*/ 12 h 199"/>
                <a:gd name="T78" fmla="*/ 158 w 228"/>
                <a:gd name="T79" fmla="*/ 13 h 199"/>
                <a:gd name="T80" fmla="*/ 166 w 228"/>
                <a:gd name="T81" fmla="*/ 8 h 199"/>
                <a:gd name="T82" fmla="*/ 181 w 228"/>
                <a:gd name="T83" fmla="*/ 44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28" h="199">
                  <a:moveTo>
                    <a:pt x="181" y="44"/>
                  </a:moveTo>
                  <a:lnTo>
                    <a:pt x="177" y="52"/>
                  </a:lnTo>
                  <a:lnTo>
                    <a:pt x="175" y="68"/>
                  </a:lnTo>
                  <a:lnTo>
                    <a:pt x="171" y="79"/>
                  </a:lnTo>
                  <a:lnTo>
                    <a:pt x="167" y="82"/>
                  </a:lnTo>
                  <a:lnTo>
                    <a:pt x="160" y="75"/>
                  </a:lnTo>
                  <a:lnTo>
                    <a:pt x="152" y="66"/>
                  </a:lnTo>
                  <a:lnTo>
                    <a:pt x="137" y="36"/>
                  </a:lnTo>
                  <a:lnTo>
                    <a:pt x="135" y="38"/>
                  </a:lnTo>
                  <a:lnTo>
                    <a:pt x="144" y="60"/>
                  </a:lnTo>
                  <a:lnTo>
                    <a:pt x="157" y="81"/>
                  </a:lnTo>
                  <a:lnTo>
                    <a:pt x="173" y="113"/>
                  </a:lnTo>
                  <a:lnTo>
                    <a:pt x="180" y="125"/>
                  </a:lnTo>
                  <a:lnTo>
                    <a:pt x="187" y="136"/>
                  </a:lnTo>
                  <a:lnTo>
                    <a:pt x="204" y="159"/>
                  </a:lnTo>
                  <a:lnTo>
                    <a:pt x="201" y="163"/>
                  </a:lnTo>
                  <a:lnTo>
                    <a:pt x="203" y="176"/>
                  </a:lnTo>
                  <a:lnTo>
                    <a:pt x="225" y="195"/>
                  </a:lnTo>
                  <a:lnTo>
                    <a:pt x="228" y="199"/>
                  </a:lnTo>
                  <a:lnTo>
                    <a:pt x="157" y="199"/>
                  </a:lnTo>
                  <a:lnTo>
                    <a:pt x="87" y="199"/>
                  </a:lnTo>
                  <a:lnTo>
                    <a:pt x="15" y="199"/>
                  </a:lnTo>
                  <a:lnTo>
                    <a:pt x="11" y="123"/>
                  </a:lnTo>
                  <a:lnTo>
                    <a:pt x="6" y="49"/>
                  </a:lnTo>
                  <a:lnTo>
                    <a:pt x="0" y="32"/>
                  </a:lnTo>
                  <a:lnTo>
                    <a:pt x="4" y="19"/>
                  </a:lnTo>
                  <a:lnTo>
                    <a:pt x="1" y="11"/>
                  </a:lnTo>
                  <a:lnTo>
                    <a:pt x="6" y="1"/>
                  </a:lnTo>
                  <a:lnTo>
                    <a:pt x="29" y="0"/>
                  </a:lnTo>
                  <a:lnTo>
                    <a:pt x="47" y="6"/>
                  </a:lnTo>
                  <a:lnTo>
                    <a:pt x="65" y="12"/>
                  </a:lnTo>
                  <a:lnTo>
                    <a:pt x="73" y="15"/>
                  </a:lnTo>
                  <a:lnTo>
                    <a:pt x="86" y="9"/>
                  </a:lnTo>
                  <a:lnTo>
                    <a:pt x="93" y="3"/>
                  </a:lnTo>
                  <a:lnTo>
                    <a:pt x="108" y="1"/>
                  </a:lnTo>
                  <a:lnTo>
                    <a:pt x="121" y="4"/>
                  </a:lnTo>
                  <a:lnTo>
                    <a:pt x="126" y="14"/>
                  </a:lnTo>
                  <a:lnTo>
                    <a:pt x="130" y="7"/>
                  </a:lnTo>
                  <a:lnTo>
                    <a:pt x="144" y="12"/>
                  </a:lnTo>
                  <a:lnTo>
                    <a:pt x="158" y="13"/>
                  </a:lnTo>
                  <a:lnTo>
                    <a:pt x="166" y="8"/>
                  </a:lnTo>
                  <a:lnTo>
                    <a:pt x="181" y="44"/>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45" name="Freeform 44"/>
            <p:cNvSpPr>
              <a:spLocks/>
            </p:cNvSpPr>
            <p:nvPr/>
          </p:nvSpPr>
          <p:spPr bwMode="auto">
            <a:xfrm>
              <a:off x="7762278" y="2981337"/>
              <a:ext cx="118281" cy="102244"/>
            </a:xfrm>
            <a:custGeom>
              <a:avLst/>
              <a:gdLst>
                <a:gd name="T0" fmla="*/ 112 w 125"/>
                <a:gd name="T1" fmla="*/ 113 h 115"/>
                <a:gd name="T2" fmla="*/ 106 w 125"/>
                <a:gd name="T3" fmla="*/ 106 h 115"/>
                <a:gd name="T4" fmla="*/ 98 w 125"/>
                <a:gd name="T5" fmla="*/ 94 h 115"/>
                <a:gd name="T6" fmla="*/ 89 w 125"/>
                <a:gd name="T7" fmla="*/ 87 h 115"/>
                <a:gd name="T8" fmla="*/ 84 w 125"/>
                <a:gd name="T9" fmla="*/ 80 h 115"/>
                <a:gd name="T10" fmla="*/ 68 w 125"/>
                <a:gd name="T11" fmla="*/ 72 h 115"/>
                <a:gd name="T12" fmla="*/ 56 w 125"/>
                <a:gd name="T13" fmla="*/ 71 h 115"/>
                <a:gd name="T14" fmla="*/ 51 w 125"/>
                <a:gd name="T15" fmla="*/ 67 h 115"/>
                <a:gd name="T16" fmla="*/ 41 w 125"/>
                <a:gd name="T17" fmla="*/ 72 h 115"/>
                <a:gd name="T18" fmla="*/ 29 w 125"/>
                <a:gd name="T19" fmla="*/ 63 h 115"/>
                <a:gd name="T20" fmla="*/ 24 w 125"/>
                <a:gd name="T21" fmla="*/ 78 h 115"/>
                <a:gd name="T22" fmla="*/ 3 w 125"/>
                <a:gd name="T23" fmla="*/ 74 h 115"/>
                <a:gd name="T24" fmla="*/ 0 w 125"/>
                <a:gd name="T25" fmla="*/ 65 h 115"/>
                <a:gd name="T26" fmla="*/ 7 w 125"/>
                <a:gd name="T27" fmla="*/ 35 h 115"/>
                <a:gd name="T28" fmla="*/ 8 w 125"/>
                <a:gd name="T29" fmla="*/ 21 h 115"/>
                <a:gd name="T30" fmla="*/ 13 w 125"/>
                <a:gd name="T31" fmla="*/ 15 h 115"/>
                <a:gd name="T32" fmla="*/ 27 w 125"/>
                <a:gd name="T33" fmla="*/ 11 h 115"/>
                <a:gd name="T34" fmla="*/ 35 w 125"/>
                <a:gd name="T35" fmla="*/ 0 h 115"/>
                <a:gd name="T36" fmla="*/ 47 w 125"/>
                <a:gd name="T37" fmla="*/ 23 h 115"/>
                <a:gd name="T38" fmla="*/ 53 w 125"/>
                <a:gd name="T39" fmla="*/ 43 h 115"/>
                <a:gd name="T40" fmla="*/ 63 w 125"/>
                <a:gd name="T41" fmla="*/ 53 h 115"/>
                <a:gd name="T42" fmla="*/ 89 w 125"/>
                <a:gd name="T43" fmla="*/ 72 h 115"/>
                <a:gd name="T44" fmla="*/ 100 w 125"/>
                <a:gd name="T45" fmla="*/ 84 h 115"/>
                <a:gd name="T46" fmla="*/ 110 w 125"/>
                <a:gd name="T47" fmla="*/ 96 h 115"/>
                <a:gd name="T48" fmla="*/ 116 w 125"/>
                <a:gd name="T49" fmla="*/ 103 h 115"/>
                <a:gd name="T50" fmla="*/ 125 w 125"/>
                <a:gd name="T51" fmla="*/ 110 h 115"/>
                <a:gd name="T52" fmla="*/ 120 w 125"/>
                <a:gd name="T53" fmla="*/ 115 h 115"/>
                <a:gd name="T54" fmla="*/ 112 w 125"/>
                <a:gd name="T55" fmla="*/ 113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25" h="115">
                  <a:moveTo>
                    <a:pt x="112" y="113"/>
                  </a:moveTo>
                  <a:lnTo>
                    <a:pt x="106" y="106"/>
                  </a:lnTo>
                  <a:lnTo>
                    <a:pt x="98" y="94"/>
                  </a:lnTo>
                  <a:lnTo>
                    <a:pt x="89" y="87"/>
                  </a:lnTo>
                  <a:lnTo>
                    <a:pt x="84" y="80"/>
                  </a:lnTo>
                  <a:lnTo>
                    <a:pt x="68" y="72"/>
                  </a:lnTo>
                  <a:lnTo>
                    <a:pt x="56" y="71"/>
                  </a:lnTo>
                  <a:lnTo>
                    <a:pt x="51" y="67"/>
                  </a:lnTo>
                  <a:lnTo>
                    <a:pt x="41" y="72"/>
                  </a:lnTo>
                  <a:lnTo>
                    <a:pt x="29" y="63"/>
                  </a:lnTo>
                  <a:lnTo>
                    <a:pt x="24" y="78"/>
                  </a:lnTo>
                  <a:lnTo>
                    <a:pt x="3" y="74"/>
                  </a:lnTo>
                  <a:lnTo>
                    <a:pt x="0" y="65"/>
                  </a:lnTo>
                  <a:lnTo>
                    <a:pt x="7" y="35"/>
                  </a:lnTo>
                  <a:lnTo>
                    <a:pt x="8" y="21"/>
                  </a:lnTo>
                  <a:lnTo>
                    <a:pt x="13" y="15"/>
                  </a:lnTo>
                  <a:lnTo>
                    <a:pt x="27" y="11"/>
                  </a:lnTo>
                  <a:lnTo>
                    <a:pt x="35" y="0"/>
                  </a:lnTo>
                  <a:lnTo>
                    <a:pt x="47" y="23"/>
                  </a:lnTo>
                  <a:lnTo>
                    <a:pt x="53" y="43"/>
                  </a:lnTo>
                  <a:lnTo>
                    <a:pt x="63" y="53"/>
                  </a:lnTo>
                  <a:lnTo>
                    <a:pt x="89" y="72"/>
                  </a:lnTo>
                  <a:lnTo>
                    <a:pt x="100" y="84"/>
                  </a:lnTo>
                  <a:lnTo>
                    <a:pt x="110" y="96"/>
                  </a:lnTo>
                  <a:lnTo>
                    <a:pt x="116" y="103"/>
                  </a:lnTo>
                  <a:lnTo>
                    <a:pt x="125" y="110"/>
                  </a:lnTo>
                  <a:lnTo>
                    <a:pt x="120" y="115"/>
                  </a:lnTo>
                  <a:lnTo>
                    <a:pt x="112" y="113"/>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46" name="Freeform 45"/>
            <p:cNvSpPr>
              <a:spLocks/>
            </p:cNvSpPr>
            <p:nvPr/>
          </p:nvSpPr>
          <p:spPr bwMode="auto">
            <a:xfrm>
              <a:off x="6989194" y="2506571"/>
              <a:ext cx="195873" cy="143141"/>
            </a:xfrm>
            <a:custGeom>
              <a:avLst/>
              <a:gdLst>
                <a:gd name="T0" fmla="*/ 5 w 207"/>
                <a:gd name="T1" fmla="*/ 39 h 161"/>
                <a:gd name="T2" fmla="*/ 6 w 207"/>
                <a:gd name="T3" fmla="*/ 24 h 161"/>
                <a:gd name="T4" fmla="*/ 0 w 207"/>
                <a:gd name="T5" fmla="*/ 15 h 161"/>
                <a:gd name="T6" fmla="*/ 24 w 207"/>
                <a:gd name="T7" fmla="*/ 0 h 161"/>
                <a:gd name="T8" fmla="*/ 44 w 207"/>
                <a:gd name="T9" fmla="*/ 4 h 161"/>
                <a:gd name="T10" fmla="*/ 66 w 207"/>
                <a:gd name="T11" fmla="*/ 4 h 161"/>
                <a:gd name="T12" fmla="*/ 84 w 207"/>
                <a:gd name="T13" fmla="*/ 7 h 161"/>
                <a:gd name="T14" fmla="*/ 98 w 207"/>
                <a:gd name="T15" fmla="*/ 6 h 161"/>
                <a:gd name="T16" fmla="*/ 125 w 207"/>
                <a:gd name="T17" fmla="*/ 7 h 161"/>
                <a:gd name="T18" fmla="*/ 131 w 207"/>
                <a:gd name="T19" fmla="*/ 15 h 161"/>
                <a:gd name="T20" fmla="*/ 162 w 207"/>
                <a:gd name="T21" fmla="*/ 24 h 161"/>
                <a:gd name="T22" fmla="*/ 168 w 207"/>
                <a:gd name="T23" fmla="*/ 20 h 161"/>
                <a:gd name="T24" fmla="*/ 187 w 207"/>
                <a:gd name="T25" fmla="*/ 29 h 161"/>
                <a:gd name="T26" fmla="*/ 206 w 207"/>
                <a:gd name="T27" fmla="*/ 27 h 161"/>
                <a:gd name="T28" fmla="*/ 207 w 207"/>
                <a:gd name="T29" fmla="*/ 38 h 161"/>
                <a:gd name="T30" fmla="*/ 191 w 207"/>
                <a:gd name="T31" fmla="*/ 52 h 161"/>
                <a:gd name="T32" fmla="*/ 170 w 207"/>
                <a:gd name="T33" fmla="*/ 57 h 161"/>
                <a:gd name="T34" fmla="*/ 169 w 207"/>
                <a:gd name="T35" fmla="*/ 63 h 161"/>
                <a:gd name="T36" fmla="*/ 158 w 207"/>
                <a:gd name="T37" fmla="*/ 75 h 161"/>
                <a:gd name="T38" fmla="*/ 152 w 207"/>
                <a:gd name="T39" fmla="*/ 92 h 161"/>
                <a:gd name="T40" fmla="*/ 158 w 207"/>
                <a:gd name="T41" fmla="*/ 103 h 161"/>
                <a:gd name="T42" fmla="*/ 148 w 207"/>
                <a:gd name="T43" fmla="*/ 113 h 161"/>
                <a:gd name="T44" fmla="*/ 145 w 207"/>
                <a:gd name="T45" fmla="*/ 126 h 161"/>
                <a:gd name="T46" fmla="*/ 132 w 207"/>
                <a:gd name="T47" fmla="*/ 130 h 161"/>
                <a:gd name="T48" fmla="*/ 119 w 207"/>
                <a:gd name="T49" fmla="*/ 146 h 161"/>
                <a:gd name="T50" fmla="*/ 98 w 207"/>
                <a:gd name="T51" fmla="*/ 146 h 161"/>
                <a:gd name="T52" fmla="*/ 81 w 207"/>
                <a:gd name="T53" fmla="*/ 146 h 161"/>
                <a:gd name="T54" fmla="*/ 70 w 207"/>
                <a:gd name="T55" fmla="*/ 153 h 161"/>
                <a:gd name="T56" fmla="*/ 64 w 207"/>
                <a:gd name="T57" fmla="*/ 161 h 161"/>
                <a:gd name="T58" fmla="*/ 55 w 207"/>
                <a:gd name="T59" fmla="*/ 159 h 161"/>
                <a:gd name="T60" fmla="*/ 49 w 207"/>
                <a:gd name="T61" fmla="*/ 152 h 161"/>
                <a:gd name="T62" fmla="*/ 44 w 207"/>
                <a:gd name="T63" fmla="*/ 140 h 161"/>
                <a:gd name="T64" fmla="*/ 29 w 207"/>
                <a:gd name="T65" fmla="*/ 137 h 161"/>
                <a:gd name="T66" fmla="*/ 27 w 207"/>
                <a:gd name="T67" fmla="*/ 130 h 161"/>
                <a:gd name="T68" fmla="*/ 34 w 207"/>
                <a:gd name="T69" fmla="*/ 123 h 161"/>
                <a:gd name="T70" fmla="*/ 36 w 207"/>
                <a:gd name="T71" fmla="*/ 117 h 161"/>
                <a:gd name="T72" fmla="*/ 31 w 207"/>
                <a:gd name="T73" fmla="*/ 111 h 161"/>
                <a:gd name="T74" fmla="*/ 36 w 207"/>
                <a:gd name="T75" fmla="*/ 98 h 161"/>
                <a:gd name="T76" fmla="*/ 29 w 207"/>
                <a:gd name="T77" fmla="*/ 85 h 161"/>
                <a:gd name="T78" fmla="*/ 37 w 207"/>
                <a:gd name="T79" fmla="*/ 83 h 161"/>
                <a:gd name="T80" fmla="*/ 37 w 207"/>
                <a:gd name="T81" fmla="*/ 74 h 161"/>
                <a:gd name="T82" fmla="*/ 40 w 207"/>
                <a:gd name="T83" fmla="*/ 71 h 161"/>
                <a:gd name="T84" fmla="*/ 41 w 207"/>
                <a:gd name="T85" fmla="*/ 55 h 161"/>
                <a:gd name="T86" fmla="*/ 49 w 207"/>
                <a:gd name="T87" fmla="*/ 49 h 161"/>
                <a:gd name="T88" fmla="*/ 44 w 207"/>
                <a:gd name="T89" fmla="*/ 39 h 161"/>
                <a:gd name="T90" fmla="*/ 35 w 207"/>
                <a:gd name="T91" fmla="*/ 38 h 161"/>
                <a:gd name="T92" fmla="*/ 32 w 207"/>
                <a:gd name="T93" fmla="*/ 40 h 161"/>
                <a:gd name="T94" fmla="*/ 22 w 207"/>
                <a:gd name="T95" fmla="*/ 40 h 161"/>
                <a:gd name="T96" fmla="*/ 18 w 207"/>
                <a:gd name="T97" fmla="*/ 30 h 161"/>
                <a:gd name="T98" fmla="*/ 11 w 207"/>
                <a:gd name="T99" fmla="*/ 33 h 161"/>
                <a:gd name="T100" fmla="*/ 5 w 207"/>
                <a:gd name="T101" fmla="*/ 39 h 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07" h="161">
                  <a:moveTo>
                    <a:pt x="5" y="39"/>
                  </a:moveTo>
                  <a:lnTo>
                    <a:pt x="6" y="24"/>
                  </a:lnTo>
                  <a:lnTo>
                    <a:pt x="0" y="15"/>
                  </a:lnTo>
                  <a:lnTo>
                    <a:pt x="24" y="0"/>
                  </a:lnTo>
                  <a:lnTo>
                    <a:pt x="44" y="4"/>
                  </a:lnTo>
                  <a:lnTo>
                    <a:pt x="66" y="4"/>
                  </a:lnTo>
                  <a:lnTo>
                    <a:pt x="84" y="7"/>
                  </a:lnTo>
                  <a:lnTo>
                    <a:pt x="98" y="6"/>
                  </a:lnTo>
                  <a:lnTo>
                    <a:pt x="125" y="7"/>
                  </a:lnTo>
                  <a:lnTo>
                    <a:pt x="131" y="15"/>
                  </a:lnTo>
                  <a:lnTo>
                    <a:pt x="162" y="24"/>
                  </a:lnTo>
                  <a:lnTo>
                    <a:pt x="168" y="20"/>
                  </a:lnTo>
                  <a:lnTo>
                    <a:pt x="187" y="29"/>
                  </a:lnTo>
                  <a:lnTo>
                    <a:pt x="206" y="27"/>
                  </a:lnTo>
                  <a:lnTo>
                    <a:pt x="207" y="38"/>
                  </a:lnTo>
                  <a:lnTo>
                    <a:pt x="191" y="52"/>
                  </a:lnTo>
                  <a:lnTo>
                    <a:pt x="170" y="57"/>
                  </a:lnTo>
                  <a:lnTo>
                    <a:pt x="169" y="63"/>
                  </a:lnTo>
                  <a:lnTo>
                    <a:pt x="158" y="75"/>
                  </a:lnTo>
                  <a:lnTo>
                    <a:pt x="152" y="92"/>
                  </a:lnTo>
                  <a:lnTo>
                    <a:pt x="158" y="103"/>
                  </a:lnTo>
                  <a:lnTo>
                    <a:pt x="148" y="113"/>
                  </a:lnTo>
                  <a:lnTo>
                    <a:pt x="145" y="126"/>
                  </a:lnTo>
                  <a:lnTo>
                    <a:pt x="132" y="130"/>
                  </a:lnTo>
                  <a:lnTo>
                    <a:pt x="119" y="146"/>
                  </a:lnTo>
                  <a:lnTo>
                    <a:pt x="98" y="146"/>
                  </a:lnTo>
                  <a:lnTo>
                    <a:pt x="81" y="146"/>
                  </a:lnTo>
                  <a:lnTo>
                    <a:pt x="70" y="153"/>
                  </a:lnTo>
                  <a:lnTo>
                    <a:pt x="64" y="161"/>
                  </a:lnTo>
                  <a:lnTo>
                    <a:pt x="55" y="159"/>
                  </a:lnTo>
                  <a:lnTo>
                    <a:pt x="49" y="152"/>
                  </a:lnTo>
                  <a:lnTo>
                    <a:pt x="44" y="140"/>
                  </a:lnTo>
                  <a:lnTo>
                    <a:pt x="29" y="137"/>
                  </a:lnTo>
                  <a:lnTo>
                    <a:pt x="27" y="130"/>
                  </a:lnTo>
                  <a:lnTo>
                    <a:pt x="34" y="123"/>
                  </a:lnTo>
                  <a:lnTo>
                    <a:pt x="36" y="117"/>
                  </a:lnTo>
                  <a:lnTo>
                    <a:pt x="31" y="111"/>
                  </a:lnTo>
                  <a:lnTo>
                    <a:pt x="36" y="98"/>
                  </a:lnTo>
                  <a:lnTo>
                    <a:pt x="29" y="85"/>
                  </a:lnTo>
                  <a:lnTo>
                    <a:pt x="37" y="83"/>
                  </a:lnTo>
                  <a:lnTo>
                    <a:pt x="37" y="74"/>
                  </a:lnTo>
                  <a:lnTo>
                    <a:pt x="40" y="71"/>
                  </a:lnTo>
                  <a:lnTo>
                    <a:pt x="41" y="55"/>
                  </a:lnTo>
                  <a:lnTo>
                    <a:pt x="49" y="49"/>
                  </a:lnTo>
                  <a:lnTo>
                    <a:pt x="44" y="39"/>
                  </a:lnTo>
                  <a:lnTo>
                    <a:pt x="35" y="38"/>
                  </a:lnTo>
                  <a:lnTo>
                    <a:pt x="32" y="40"/>
                  </a:lnTo>
                  <a:lnTo>
                    <a:pt x="22" y="40"/>
                  </a:lnTo>
                  <a:lnTo>
                    <a:pt x="18" y="30"/>
                  </a:lnTo>
                  <a:lnTo>
                    <a:pt x="11" y="33"/>
                  </a:lnTo>
                  <a:lnTo>
                    <a:pt x="5" y="3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47" name="Freeform 46"/>
            <p:cNvSpPr>
              <a:spLocks/>
            </p:cNvSpPr>
            <p:nvPr/>
          </p:nvSpPr>
          <p:spPr bwMode="auto">
            <a:xfrm>
              <a:off x="7464210" y="2223846"/>
              <a:ext cx="67183" cy="37341"/>
            </a:xfrm>
            <a:custGeom>
              <a:avLst/>
              <a:gdLst>
                <a:gd name="T0" fmla="*/ 19 w 71"/>
                <a:gd name="T1" fmla="*/ 36 h 42"/>
                <a:gd name="T2" fmla="*/ 19 w 71"/>
                <a:gd name="T3" fmla="*/ 24 h 42"/>
                <a:gd name="T4" fmla="*/ 14 w 71"/>
                <a:gd name="T5" fmla="*/ 27 h 42"/>
                <a:gd name="T6" fmla="*/ 3 w 71"/>
                <a:gd name="T7" fmla="*/ 20 h 42"/>
                <a:gd name="T8" fmla="*/ 0 w 71"/>
                <a:gd name="T9" fmla="*/ 9 h 42"/>
                <a:gd name="T10" fmla="*/ 18 w 71"/>
                <a:gd name="T11" fmla="*/ 3 h 42"/>
                <a:gd name="T12" fmla="*/ 36 w 71"/>
                <a:gd name="T13" fmla="*/ 0 h 42"/>
                <a:gd name="T14" fmla="*/ 53 w 71"/>
                <a:gd name="T15" fmla="*/ 4 h 42"/>
                <a:gd name="T16" fmla="*/ 68 w 71"/>
                <a:gd name="T17" fmla="*/ 3 h 42"/>
                <a:gd name="T18" fmla="*/ 71 w 71"/>
                <a:gd name="T19" fmla="*/ 7 h 42"/>
                <a:gd name="T20" fmla="*/ 62 w 71"/>
                <a:gd name="T21" fmla="*/ 18 h 42"/>
                <a:gd name="T22" fmla="*/ 70 w 71"/>
                <a:gd name="T23" fmla="*/ 36 h 42"/>
                <a:gd name="T24" fmla="*/ 65 w 71"/>
                <a:gd name="T25" fmla="*/ 42 h 42"/>
                <a:gd name="T26" fmla="*/ 53 w 71"/>
                <a:gd name="T27" fmla="*/ 42 h 42"/>
                <a:gd name="T28" fmla="*/ 38 w 71"/>
                <a:gd name="T29" fmla="*/ 35 h 42"/>
                <a:gd name="T30" fmla="*/ 31 w 71"/>
                <a:gd name="T31" fmla="*/ 32 h 42"/>
                <a:gd name="T32" fmla="*/ 19 w 71"/>
                <a:gd name="T33" fmla="*/ 36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71" h="42">
                  <a:moveTo>
                    <a:pt x="19" y="36"/>
                  </a:moveTo>
                  <a:lnTo>
                    <a:pt x="19" y="24"/>
                  </a:lnTo>
                  <a:lnTo>
                    <a:pt x="14" y="27"/>
                  </a:lnTo>
                  <a:lnTo>
                    <a:pt x="3" y="20"/>
                  </a:lnTo>
                  <a:lnTo>
                    <a:pt x="0" y="9"/>
                  </a:lnTo>
                  <a:lnTo>
                    <a:pt x="18" y="3"/>
                  </a:lnTo>
                  <a:lnTo>
                    <a:pt x="36" y="0"/>
                  </a:lnTo>
                  <a:lnTo>
                    <a:pt x="53" y="4"/>
                  </a:lnTo>
                  <a:lnTo>
                    <a:pt x="68" y="3"/>
                  </a:lnTo>
                  <a:lnTo>
                    <a:pt x="71" y="7"/>
                  </a:lnTo>
                  <a:lnTo>
                    <a:pt x="62" y="18"/>
                  </a:lnTo>
                  <a:lnTo>
                    <a:pt x="70" y="36"/>
                  </a:lnTo>
                  <a:lnTo>
                    <a:pt x="65" y="42"/>
                  </a:lnTo>
                  <a:lnTo>
                    <a:pt x="53" y="42"/>
                  </a:lnTo>
                  <a:lnTo>
                    <a:pt x="38" y="35"/>
                  </a:lnTo>
                  <a:lnTo>
                    <a:pt x="31" y="32"/>
                  </a:lnTo>
                  <a:lnTo>
                    <a:pt x="19" y="36"/>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48" name="Freeform 47"/>
            <p:cNvSpPr>
              <a:spLocks/>
            </p:cNvSpPr>
            <p:nvPr/>
          </p:nvSpPr>
          <p:spPr bwMode="auto">
            <a:xfrm>
              <a:off x="7708342" y="3037348"/>
              <a:ext cx="257379" cy="212489"/>
            </a:xfrm>
            <a:custGeom>
              <a:avLst/>
              <a:gdLst>
                <a:gd name="T0" fmla="*/ 86 w 272"/>
                <a:gd name="T1" fmla="*/ 0 h 239"/>
                <a:gd name="T2" fmla="*/ 98 w 272"/>
                <a:gd name="T3" fmla="*/ 9 h 239"/>
                <a:gd name="T4" fmla="*/ 108 w 272"/>
                <a:gd name="T5" fmla="*/ 4 h 239"/>
                <a:gd name="T6" fmla="*/ 113 w 272"/>
                <a:gd name="T7" fmla="*/ 8 h 239"/>
                <a:gd name="T8" fmla="*/ 125 w 272"/>
                <a:gd name="T9" fmla="*/ 9 h 239"/>
                <a:gd name="T10" fmla="*/ 141 w 272"/>
                <a:gd name="T11" fmla="*/ 17 h 239"/>
                <a:gd name="T12" fmla="*/ 146 w 272"/>
                <a:gd name="T13" fmla="*/ 24 h 239"/>
                <a:gd name="T14" fmla="*/ 155 w 272"/>
                <a:gd name="T15" fmla="*/ 31 h 239"/>
                <a:gd name="T16" fmla="*/ 163 w 272"/>
                <a:gd name="T17" fmla="*/ 43 h 239"/>
                <a:gd name="T18" fmla="*/ 169 w 272"/>
                <a:gd name="T19" fmla="*/ 50 h 239"/>
                <a:gd name="T20" fmla="*/ 163 w 272"/>
                <a:gd name="T21" fmla="*/ 59 h 239"/>
                <a:gd name="T22" fmla="*/ 157 w 272"/>
                <a:gd name="T23" fmla="*/ 69 h 239"/>
                <a:gd name="T24" fmla="*/ 159 w 272"/>
                <a:gd name="T25" fmla="*/ 75 h 239"/>
                <a:gd name="T26" fmla="*/ 160 w 272"/>
                <a:gd name="T27" fmla="*/ 81 h 239"/>
                <a:gd name="T28" fmla="*/ 170 w 272"/>
                <a:gd name="T29" fmla="*/ 81 h 239"/>
                <a:gd name="T30" fmla="*/ 174 w 272"/>
                <a:gd name="T31" fmla="*/ 80 h 239"/>
                <a:gd name="T32" fmla="*/ 178 w 272"/>
                <a:gd name="T33" fmla="*/ 83 h 239"/>
                <a:gd name="T34" fmla="*/ 175 w 272"/>
                <a:gd name="T35" fmla="*/ 91 h 239"/>
                <a:gd name="T36" fmla="*/ 182 w 272"/>
                <a:gd name="T37" fmla="*/ 102 h 239"/>
                <a:gd name="T38" fmla="*/ 189 w 272"/>
                <a:gd name="T39" fmla="*/ 112 h 239"/>
                <a:gd name="T40" fmla="*/ 196 w 272"/>
                <a:gd name="T41" fmla="*/ 119 h 239"/>
                <a:gd name="T42" fmla="*/ 257 w 272"/>
                <a:gd name="T43" fmla="*/ 144 h 239"/>
                <a:gd name="T44" fmla="*/ 272 w 272"/>
                <a:gd name="T45" fmla="*/ 144 h 239"/>
                <a:gd name="T46" fmla="*/ 222 w 272"/>
                <a:gd name="T47" fmla="*/ 207 h 239"/>
                <a:gd name="T48" fmla="*/ 198 w 272"/>
                <a:gd name="T49" fmla="*/ 207 h 239"/>
                <a:gd name="T50" fmla="*/ 182 w 272"/>
                <a:gd name="T51" fmla="*/ 222 h 239"/>
                <a:gd name="T52" fmla="*/ 170 w 272"/>
                <a:gd name="T53" fmla="*/ 222 h 239"/>
                <a:gd name="T54" fmla="*/ 165 w 272"/>
                <a:gd name="T55" fmla="*/ 229 h 239"/>
                <a:gd name="T56" fmla="*/ 152 w 272"/>
                <a:gd name="T57" fmla="*/ 229 h 239"/>
                <a:gd name="T58" fmla="*/ 145 w 272"/>
                <a:gd name="T59" fmla="*/ 222 h 239"/>
                <a:gd name="T60" fmla="*/ 128 w 272"/>
                <a:gd name="T61" fmla="*/ 231 h 239"/>
                <a:gd name="T62" fmla="*/ 123 w 272"/>
                <a:gd name="T63" fmla="*/ 239 h 239"/>
                <a:gd name="T64" fmla="*/ 111 w 272"/>
                <a:gd name="T65" fmla="*/ 238 h 239"/>
                <a:gd name="T66" fmla="*/ 107 w 272"/>
                <a:gd name="T67" fmla="*/ 235 h 239"/>
                <a:gd name="T68" fmla="*/ 102 w 272"/>
                <a:gd name="T69" fmla="*/ 236 h 239"/>
                <a:gd name="T70" fmla="*/ 96 w 272"/>
                <a:gd name="T71" fmla="*/ 236 h 239"/>
                <a:gd name="T72" fmla="*/ 73 w 272"/>
                <a:gd name="T73" fmla="*/ 218 h 239"/>
                <a:gd name="T74" fmla="*/ 60 w 272"/>
                <a:gd name="T75" fmla="*/ 218 h 239"/>
                <a:gd name="T76" fmla="*/ 54 w 272"/>
                <a:gd name="T77" fmla="*/ 211 h 239"/>
                <a:gd name="T78" fmla="*/ 54 w 272"/>
                <a:gd name="T79" fmla="*/ 200 h 239"/>
                <a:gd name="T80" fmla="*/ 44 w 272"/>
                <a:gd name="T81" fmla="*/ 196 h 239"/>
                <a:gd name="T82" fmla="*/ 33 w 272"/>
                <a:gd name="T83" fmla="*/ 173 h 239"/>
                <a:gd name="T84" fmla="*/ 25 w 272"/>
                <a:gd name="T85" fmla="*/ 169 h 239"/>
                <a:gd name="T86" fmla="*/ 21 w 272"/>
                <a:gd name="T87" fmla="*/ 160 h 239"/>
                <a:gd name="T88" fmla="*/ 12 w 272"/>
                <a:gd name="T89" fmla="*/ 150 h 239"/>
                <a:gd name="T90" fmla="*/ 0 w 272"/>
                <a:gd name="T91" fmla="*/ 149 h 239"/>
                <a:gd name="T92" fmla="*/ 6 w 272"/>
                <a:gd name="T93" fmla="*/ 137 h 239"/>
                <a:gd name="T94" fmla="*/ 16 w 272"/>
                <a:gd name="T95" fmla="*/ 136 h 239"/>
                <a:gd name="T96" fmla="*/ 19 w 272"/>
                <a:gd name="T97" fmla="*/ 130 h 239"/>
                <a:gd name="T98" fmla="*/ 18 w 272"/>
                <a:gd name="T99" fmla="*/ 111 h 239"/>
                <a:gd name="T100" fmla="*/ 23 w 272"/>
                <a:gd name="T101" fmla="*/ 89 h 239"/>
                <a:gd name="T102" fmla="*/ 31 w 272"/>
                <a:gd name="T103" fmla="*/ 84 h 239"/>
                <a:gd name="T104" fmla="*/ 33 w 272"/>
                <a:gd name="T105" fmla="*/ 75 h 239"/>
                <a:gd name="T106" fmla="*/ 40 w 272"/>
                <a:gd name="T107" fmla="*/ 59 h 239"/>
                <a:gd name="T108" fmla="*/ 51 w 272"/>
                <a:gd name="T109" fmla="*/ 49 h 239"/>
                <a:gd name="T110" fmla="*/ 57 w 272"/>
                <a:gd name="T111" fmla="*/ 28 h 239"/>
                <a:gd name="T112" fmla="*/ 60 w 272"/>
                <a:gd name="T113" fmla="*/ 11 h 239"/>
                <a:gd name="T114" fmla="*/ 81 w 272"/>
                <a:gd name="T115" fmla="*/ 15 h 239"/>
                <a:gd name="T116" fmla="*/ 86 w 272"/>
                <a:gd name="T117" fmla="*/ 0 h 2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72" h="239">
                  <a:moveTo>
                    <a:pt x="86" y="0"/>
                  </a:moveTo>
                  <a:lnTo>
                    <a:pt x="98" y="9"/>
                  </a:lnTo>
                  <a:lnTo>
                    <a:pt x="108" y="4"/>
                  </a:lnTo>
                  <a:lnTo>
                    <a:pt x="113" y="8"/>
                  </a:lnTo>
                  <a:lnTo>
                    <a:pt x="125" y="9"/>
                  </a:lnTo>
                  <a:lnTo>
                    <a:pt x="141" y="17"/>
                  </a:lnTo>
                  <a:lnTo>
                    <a:pt x="146" y="24"/>
                  </a:lnTo>
                  <a:lnTo>
                    <a:pt x="155" y="31"/>
                  </a:lnTo>
                  <a:lnTo>
                    <a:pt x="163" y="43"/>
                  </a:lnTo>
                  <a:lnTo>
                    <a:pt x="169" y="50"/>
                  </a:lnTo>
                  <a:lnTo>
                    <a:pt x="163" y="59"/>
                  </a:lnTo>
                  <a:lnTo>
                    <a:pt x="157" y="69"/>
                  </a:lnTo>
                  <a:lnTo>
                    <a:pt x="159" y="75"/>
                  </a:lnTo>
                  <a:lnTo>
                    <a:pt x="160" y="81"/>
                  </a:lnTo>
                  <a:lnTo>
                    <a:pt x="170" y="81"/>
                  </a:lnTo>
                  <a:lnTo>
                    <a:pt x="174" y="80"/>
                  </a:lnTo>
                  <a:lnTo>
                    <a:pt x="178" y="83"/>
                  </a:lnTo>
                  <a:lnTo>
                    <a:pt x="175" y="91"/>
                  </a:lnTo>
                  <a:lnTo>
                    <a:pt x="182" y="102"/>
                  </a:lnTo>
                  <a:lnTo>
                    <a:pt x="189" y="112"/>
                  </a:lnTo>
                  <a:lnTo>
                    <a:pt x="196" y="119"/>
                  </a:lnTo>
                  <a:lnTo>
                    <a:pt x="257" y="144"/>
                  </a:lnTo>
                  <a:lnTo>
                    <a:pt x="272" y="144"/>
                  </a:lnTo>
                  <a:lnTo>
                    <a:pt x="222" y="207"/>
                  </a:lnTo>
                  <a:lnTo>
                    <a:pt x="198" y="207"/>
                  </a:lnTo>
                  <a:lnTo>
                    <a:pt x="182" y="222"/>
                  </a:lnTo>
                  <a:lnTo>
                    <a:pt x="170" y="222"/>
                  </a:lnTo>
                  <a:lnTo>
                    <a:pt x="165" y="229"/>
                  </a:lnTo>
                  <a:lnTo>
                    <a:pt x="152" y="229"/>
                  </a:lnTo>
                  <a:lnTo>
                    <a:pt x="145" y="222"/>
                  </a:lnTo>
                  <a:lnTo>
                    <a:pt x="128" y="231"/>
                  </a:lnTo>
                  <a:lnTo>
                    <a:pt x="123" y="239"/>
                  </a:lnTo>
                  <a:lnTo>
                    <a:pt x="111" y="238"/>
                  </a:lnTo>
                  <a:lnTo>
                    <a:pt x="107" y="235"/>
                  </a:lnTo>
                  <a:lnTo>
                    <a:pt x="102" y="236"/>
                  </a:lnTo>
                  <a:lnTo>
                    <a:pt x="96" y="236"/>
                  </a:lnTo>
                  <a:lnTo>
                    <a:pt x="73" y="218"/>
                  </a:lnTo>
                  <a:lnTo>
                    <a:pt x="60" y="218"/>
                  </a:lnTo>
                  <a:lnTo>
                    <a:pt x="54" y="211"/>
                  </a:lnTo>
                  <a:lnTo>
                    <a:pt x="54" y="200"/>
                  </a:lnTo>
                  <a:lnTo>
                    <a:pt x="44" y="196"/>
                  </a:lnTo>
                  <a:lnTo>
                    <a:pt x="33" y="173"/>
                  </a:lnTo>
                  <a:lnTo>
                    <a:pt x="25" y="169"/>
                  </a:lnTo>
                  <a:lnTo>
                    <a:pt x="21" y="160"/>
                  </a:lnTo>
                  <a:lnTo>
                    <a:pt x="12" y="150"/>
                  </a:lnTo>
                  <a:lnTo>
                    <a:pt x="0" y="149"/>
                  </a:lnTo>
                  <a:lnTo>
                    <a:pt x="6" y="137"/>
                  </a:lnTo>
                  <a:lnTo>
                    <a:pt x="16" y="136"/>
                  </a:lnTo>
                  <a:lnTo>
                    <a:pt x="19" y="130"/>
                  </a:lnTo>
                  <a:lnTo>
                    <a:pt x="18" y="111"/>
                  </a:lnTo>
                  <a:lnTo>
                    <a:pt x="23" y="89"/>
                  </a:lnTo>
                  <a:lnTo>
                    <a:pt x="31" y="84"/>
                  </a:lnTo>
                  <a:lnTo>
                    <a:pt x="33" y="75"/>
                  </a:lnTo>
                  <a:lnTo>
                    <a:pt x="40" y="59"/>
                  </a:lnTo>
                  <a:lnTo>
                    <a:pt x="51" y="49"/>
                  </a:lnTo>
                  <a:lnTo>
                    <a:pt x="57" y="28"/>
                  </a:lnTo>
                  <a:lnTo>
                    <a:pt x="60" y="11"/>
                  </a:lnTo>
                  <a:lnTo>
                    <a:pt x="81" y="15"/>
                  </a:lnTo>
                  <a:lnTo>
                    <a:pt x="86"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49" name="Freeform 48"/>
            <p:cNvSpPr>
              <a:spLocks/>
            </p:cNvSpPr>
            <p:nvPr/>
          </p:nvSpPr>
          <p:spPr bwMode="auto">
            <a:xfrm>
              <a:off x="7397027" y="2052255"/>
              <a:ext cx="166539" cy="168035"/>
            </a:xfrm>
            <a:custGeom>
              <a:avLst/>
              <a:gdLst>
                <a:gd name="T0" fmla="*/ 106 w 176"/>
                <a:gd name="T1" fmla="*/ 19 h 189"/>
                <a:gd name="T2" fmla="*/ 107 w 176"/>
                <a:gd name="T3" fmla="*/ 31 h 189"/>
                <a:gd name="T4" fmla="*/ 131 w 176"/>
                <a:gd name="T5" fmla="*/ 43 h 189"/>
                <a:gd name="T6" fmla="*/ 122 w 176"/>
                <a:gd name="T7" fmla="*/ 56 h 189"/>
                <a:gd name="T8" fmla="*/ 144 w 176"/>
                <a:gd name="T9" fmla="*/ 77 h 189"/>
                <a:gd name="T10" fmla="*/ 138 w 176"/>
                <a:gd name="T11" fmla="*/ 93 h 189"/>
                <a:gd name="T12" fmla="*/ 154 w 176"/>
                <a:gd name="T13" fmla="*/ 106 h 189"/>
                <a:gd name="T14" fmla="*/ 151 w 176"/>
                <a:gd name="T15" fmla="*/ 119 h 189"/>
                <a:gd name="T16" fmla="*/ 176 w 176"/>
                <a:gd name="T17" fmla="*/ 132 h 189"/>
                <a:gd name="T18" fmla="*/ 173 w 176"/>
                <a:gd name="T19" fmla="*/ 141 h 189"/>
                <a:gd name="T20" fmla="*/ 162 w 176"/>
                <a:gd name="T21" fmla="*/ 152 h 189"/>
                <a:gd name="T22" fmla="*/ 136 w 176"/>
                <a:gd name="T23" fmla="*/ 176 h 189"/>
                <a:gd name="T24" fmla="*/ 110 w 176"/>
                <a:gd name="T25" fmla="*/ 178 h 189"/>
                <a:gd name="T26" fmla="*/ 85 w 176"/>
                <a:gd name="T27" fmla="*/ 185 h 189"/>
                <a:gd name="T28" fmla="*/ 62 w 176"/>
                <a:gd name="T29" fmla="*/ 189 h 189"/>
                <a:gd name="T30" fmla="*/ 52 w 176"/>
                <a:gd name="T31" fmla="*/ 179 h 189"/>
                <a:gd name="T32" fmla="*/ 37 w 176"/>
                <a:gd name="T33" fmla="*/ 172 h 189"/>
                <a:gd name="T34" fmla="*/ 37 w 176"/>
                <a:gd name="T35" fmla="*/ 153 h 189"/>
                <a:gd name="T36" fmla="*/ 27 w 176"/>
                <a:gd name="T37" fmla="*/ 136 h 189"/>
                <a:gd name="T38" fmla="*/ 32 w 176"/>
                <a:gd name="T39" fmla="*/ 125 h 189"/>
                <a:gd name="T40" fmla="*/ 43 w 176"/>
                <a:gd name="T41" fmla="*/ 114 h 189"/>
                <a:gd name="T42" fmla="*/ 71 w 176"/>
                <a:gd name="T43" fmla="*/ 93 h 189"/>
                <a:gd name="T44" fmla="*/ 80 w 176"/>
                <a:gd name="T45" fmla="*/ 90 h 189"/>
                <a:gd name="T46" fmla="*/ 76 w 176"/>
                <a:gd name="T47" fmla="*/ 82 h 189"/>
                <a:gd name="T48" fmla="*/ 55 w 176"/>
                <a:gd name="T49" fmla="*/ 73 h 189"/>
                <a:gd name="T50" fmla="*/ 49 w 176"/>
                <a:gd name="T51" fmla="*/ 66 h 189"/>
                <a:gd name="T52" fmla="*/ 43 w 176"/>
                <a:gd name="T53" fmla="*/ 39 h 189"/>
                <a:gd name="T54" fmla="*/ 20 w 176"/>
                <a:gd name="T55" fmla="*/ 27 h 189"/>
                <a:gd name="T56" fmla="*/ 0 w 176"/>
                <a:gd name="T57" fmla="*/ 18 h 189"/>
                <a:gd name="T58" fmla="*/ 7 w 176"/>
                <a:gd name="T59" fmla="*/ 13 h 189"/>
                <a:gd name="T60" fmla="*/ 24 w 176"/>
                <a:gd name="T61" fmla="*/ 22 h 189"/>
                <a:gd name="T62" fmla="*/ 41 w 176"/>
                <a:gd name="T63" fmla="*/ 22 h 189"/>
                <a:gd name="T64" fmla="*/ 56 w 176"/>
                <a:gd name="T65" fmla="*/ 26 h 189"/>
                <a:gd name="T66" fmla="*/ 67 w 176"/>
                <a:gd name="T67" fmla="*/ 18 h 189"/>
                <a:gd name="T68" fmla="*/ 71 w 176"/>
                <a:gd name="T69" fmla="*/ 5 h 189"/>
                <a:gd name="T70" fmla="*/ 90 w 176"/>
                <a:gd name="T71" fmla="*/ 0 h 189"/>
                <a:gd name="T72" fmla="*/ 108 w 176"/>
                <a:gd name="T73" fmla="*/ 6 h 189"/>
                <a:gd name="T74" fmla="*/ 106 w 176"/>
                <a:gd name="T75" fmla="*/ 19 h 1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76" h="189">
                  <a:moveTo>
                    <a:pt x="106" y="19"/>
                  </a:moveTo>
                  <a:lnTo>
                    <a:pt x="107" y="31"/>
                  </a:lnTo>
                  <a:lnTo>
                    <a:pt x="131" y="43"/>
                  </a:lnTo>
                  <a:lnTo>
                    <a:pt x="122" y="56"/>
                  </a:lnTo>
                  <a:lnTo>
                    <a:pt x="144" y="77"/>
                  </a:lnTo>
                  <a:lnTo>
                    <a:pt x="138" y="93"/>
                  </a:lnTo>
                  <a:lnTo>
                    <a:pt x="154" y="106"/>
                  </a:lnTo>
                  <a:lnTo>
                    <a:pt x="151" y="119"/>
                  </a:lnTo>
                  <a:lnTo>
                    <a:pt x="176" y="132"/>
                  </a:lnTo>
                  <a:lnTo>
                    <a:pt x="173" y="141"/>
                  </a:lnTo>
                  <a:lnTo>
                    <a:pt x="162" y="152"/>
                  </a:lnTo>
                  <a:lnTo>
                    <a:pt x="136" y="176"/>
                  </a:lnTo>
                  <a:lnTo>
                    <a:pt x="110" y="178"/>
                  </a:lnTo>
                  <a:lnTo>
                    <a:pt x="85" y="185"/>
                  </a:lnTo>
                  <a:lnTo>
                    <a:pt x="62" y="189"/>
                  </a:lnTo>
                  <a:lnTo>
                    <a:pt x="52" y="179"/>
                  </a:lnTo>
                  <a:lnTo>
                    <a:pt x="37" y="172"/>
                  </a:lnTo>
                  <a:lnTo>
                    <a:pt x="37" y="153"/>
                  </a:lnTo>
                  <a:lnTo>
                    <a:pt x="27" y="136"/>
                  </a:lnTo>
                  <a:lnTo>
                    <a:pt x="32" y="125"/>
                  </a:lnTo>
                  <a:lnTo>
                    <a:pt x="43" y="114"/>
                  </a:lnTo>
                  <a:lnTo>
                    <a:pt x="71" y="93"/>
                  </a:lnTo>
                  <a:lnTo>
                    <a:pt x="80" y="90"/>
                  </a:lnTo>
                  <a:lnTo>
                    <a:pt x="76" y="82"/>
                  </a:lnTo>
                  <a:lnTo>
                    <a:pt x="55" y="73"/>
                  </a:lnTo>
                  <a:lnTo>
                    <a:pt x="49" y="66"/>
                  </a:lnTo>
                  <a:lnTo>
                    <a:pt x="43" y="39"/>
                  </a:lnTo>
                  <a:lnTo>
                    <a:pt x="20" y="27"/>
                  </a:lnTo>
                  <a:lnTo>
                    <a:pt x="0" y="18"/>
                  </a:lnTo>
                  <a:lnTo>
                    <a:pt x="7" y="13"/>
                  </a:lnTo>
                  <a:lnTo>
                    <a:pt x="24" y="22"/>
                  </a:lnTo>
                  <a:lnTo>
                    <a:pt x="41" y="22"/>
                  </a:lnTo>
                  <a:lnTo>
                    <a:pt x="56" y="26"/>
                  </a:lnTo>
                  <a:lnTo>
                    <a:pt x="67" y="18"/>
                  </a:lnTo>
                  <a:lnTo>
                    <a:pt x="71" y="5"/>
                  </a:lnTo>
                  <a:lnTo>
                    <a:pt x="90" y="0"/>
                  </a:lnTo>
                  <a:lnTo>
                    <a:pt x="108" y="6"/>
                  </a:lnTo>
                  <a:lnTo>
                    <a:pt x="106" y="1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50" name="Freeform 49"/>
            <p:cNvSpPr>
              <a:spLocks/>
            </p:cNvSpPr>
            <p:nvPr/>
          </p:nvSpPr>
          <p:spPr bwMode="auto">
            <a:xfrm>
              <a:off x="7272122" y="2520796"/>
              <a:ext cx="16086" cy="29340"/>
            </a:xfrm>
            <a:custGeom>
              <a:avLst/>
              <a:gdLst>
                <a:gd name="T0" fmla="*/ 17 w 17"/>
                <a:gd name="T1" fmla="*/ 17 h 33"/>
                <a:gd name="T2" fmla="*/ 13 w 17"/>
                <a:gd name="T3" fmla="*/ 33 h 33"/>
                <a:gd name="T4" fmla="*/ 5 w 17"/>
                <a:gd name="T5" fmla="*/ 29 h 33"/>
                <a:gd name="T6" fmla="*/ 0 w 17"/>
                <a:gd name="T7" fmla="*/ 15 h 33"/>
                <a:gd name="T8" fmla="*/ 3 w 17"/>
                <a:gd name="T9" fmla="*/ 7 h 33"/>
                <a:gd name="T10" fmla="*/ 14 w 17"/>
                <a:gd name="T11" fmla="*/ 0 h 33"/>
                <a:gd name="T12" fmla="*/ 17 w 17"/>
                <a:gd name="T13" fmla="*/ 17 h 33"/>
              </a:gdLst>
              <a:ahLst/>
              <a:cxnLst>
                <a:cxn ang="0">
                  <a:pos x="T0" y="T1"/>
                </a:cxn>
                <a:cxn ang="0">
                  <a:pos x="T2" y="T3"/>
                </a:cxn>
                <a:cxn ang="0">
                  <a:pos x="T4" y="T5"/>
                </a:cxn>
                <a:cxn ang="0">
                  <a:pos x="T6" y="T7"/>
                </a:cxn>
                <a:cxn ang="0">
                  <a:pos x="T8" y="T9"/>
                </a:cxn>
                <a:cxn ang="0">
                  <a:pos x="T10" y="T11"/>
                </a:cxn>
                <a:cxn ang="0">
                  <a:pos x="T12" y="T13"/>
                </a:cxn>
              </a:cxnLst>
              <a:rect l="0" t="0" r="r" b="b"/>
              <a:pathLst>
                <a:path w="17" h="33">
                  <a:moveTo>
                    <a:pt x="17" y="17"/>
                  </a:moveTo>
                  <a:lnTo>
                    <a:pt x="13" y="33"/>
                  </a:lnTo>
                  <a:lnTo>
                    <a:pt x="5" y="29"/>
                  </a:lnTo>
                  <a:lnTo>
                    <a:pt x="0" y="15"/>
                  </a:lnTo>
                  <a:lnTo>
                    <a:pt x="3" y="7"/>
                  </a:lnTo>
                  <a:lnTo>
                    <a:pt x="14" y="0"/>
                  </a:lnTo>
                  <a:lnTo>
                    <a:pt x="17" y="17"/>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51" name="Freeform 50"/>
            <p:cNvSpPr>
              <a:spLocks/>
            </p:cNvSpPr>
            <p:nvPr/>
          </p:nvSpPr>
          <p:spPr bwMode="auto">
            <a:xfrm>
              <a:off x="7066786" y="2373210"/>
              <a:ext cx="193035" cy="159145"/>
            </a:xfrm>
            <a:custGeom>
              <a:avLst/>
              <a:gdLst>
                <a:gd name="T0" fmla="*/ 131 w 204"/>
                <a:gd name="T1" fmla="*/ 15 h 179"/>
                <a:gd name="T2" fmla="*/ 143 w 204"/>
                <a:gd name="T3" fmla="*/ 25 h 179"/>
                <a:gd name="T4" fmla="*/ 151 w 204"/>
                <a:gd name="T5" fmla="*/ 23 h 179"/>
                <a:gd name="T6" fmla="*/ 165 w 204"/>
                <a:gd name="T7" fmla="*/ 33 h 179"/>
                <a:gd name="T8" fmla="*/ 169 w 204"/>
                <a:gd name="T9" fmla="*/ 34 h 179"/>
                <a:gd name="T10" fmla="*/ 173 w 204"/>
                <a:gd name="T11" fmla="*/ 34 h 179"/>
                <a:gd name="T12" fmla="*/ 181 w 204"/>
                <a:gd name="T13" fmla="*/ 39 h 179"/>
                <a:gd name="T14" fmla="*/ 204 w 204"/>
                <a:gd name="T15" fmla="*/ 43 h 179"/>
                <a:gd name="T16" fmla="*/ 197 w 204"/>
                <a:gd name="T17" fmla="*/ 57 h 179"/>
                <a:gd name="T18" fmla="*/ 195 w 204"/>
                <a:gd name="T19" fmla="*/ 71 h 179"/>
                <a:gd name="T20" fmla="*/ 191 w 204"/>
                <a:gd name="T21" fmla="*/ 75 h 179"/>
                <a:gd name="T22" fmla="*/ 184 w 204"/>
                <a:gd name="T23" fmla="*/ 73 h 179"/>
                <a:gd name="T24" fmla="*/ 184 w 204"/>
                <a:gd name="T25" fmla="*/ 78 h 179"/>
                <a:gd name="T26" fmla="*/ 173 w 204"/>
                <a:gd name="T27" fmla="*/ 89 h 179"/>
                <a:gd name="T28" fmla="*/ 173 w 204"/>
                <a:gd name="T29" fmla="*/ 99 h 179"/>
                <a:gd name="T30" fmla="*/ 181 w 204"/>
                <a:gd name="T31" fmla="*/ 96 h 179"/>
                <a:gd name="T32" fmla="*/ 186 w 204"/>
                <a:gd name="T33" fmla="*/ 105 h 179"/>
                <a:gd name="T34" fmla="*/ 186 w 204"/>
                <a:gd name="T35" fmla="*/ 110 h 179"/>
                <a:gd name="T36" fmla="*/ 191 w 204"/>
                <a:gd name="T37" fmla="*/ 118 h 179"/>
                <a:gd name="T38" fmla="*/ 186 w 204"/>
                <a:gd name="T39" fmla="*/ 124 h 179"/>
                <a:gd name="T40" fmla="*/ 190 w 204"/>
                <a:gd name="T41" fmla="*/ 140 h 179"/>
                <a:gd name="T42" fmla="*/ 199 w 204"/>
                <a:gd name="T43" fmla="*/ 143 h 179"/>
                <a:gd name="T44" fmla="*/ 198 w 204"/>
                <a:gd name="T45" fmla="*/ 151 h 179"/>
                <a:gd name="T46" fmla="*/ 183 w 204"/>
                <a:gd name="T47" fmla="*/ 163 h 179"/>
                <a:gd name="T48" fmla="*/ 150 w 204"/>
                <a:gd name="T49" fmla="*/ 157 h 179"/>
                <a:gd name="T50" fmla="*/ 126 w 204"/>
                <a:gd name="T51" fmla="*/ 164 h 179"/>
                <a:gd name="T52" fmla="*/ 124 w 204"/>
                <a:gd name="T53" fmla="*/ 177 h 179"/>
                <a:gd name="T54" fmla="*/ 105 w 204"/>
                <a:gd name="T55" fmla="*/ 179 h 179"/>
                <a:gd name="T56" fmla="*/ 86 w 204"/>
                <a:gd name="T57" fmla="*/ 170 h 179"/>
                <a:gd name="T58" fmla="*/ 80 w 204"/>
                <a:gd name="T59" fmla="*/ 174 h 179"/>
                <a:gd name="T60" fmla="*/ 49 w 204"/>
                <a:gd name="T61" fmla="*/ 165 h 179"/>
                <a:gd name="T62" fmla="*/ 43 w 204"/>
                <a:gd name="T63" fmla="*/ 157 h 179"/>
                <a:gd name="T64" fmla="*/ 51 w 204"/>
                <a:gd name="T65" fmla="*/ 145 h 179"/>
                <a:gd name="T66" fmla="*/ 55 w 204"/>
                <a:gd name="T67" fmla="*/ 104 h 179"/>
                <a:gd name="T68" fmla="*/ 38 w 204"/>
                <a:gd name="T69" fmla="*/ 83 h 179"/>
                <a:gd name="T70" fmla="*/ 26 w 204"/>
                <a:gd name="T71" fmla="*/ 72 h 179"/>
                <a:gd name="T72" fmla="*/ 2 w 204"/>
                <a:gd name="T73" fmla="*/ 65 h 179"/>
                <a:gd name="T74" fmla="*/ 0 w 204"/>
                <a:gd name="T75" fmla="*/ 50 h 179"/>
                <a:gd name="T76" fmla="*/ 21 w 204"/>
                <a:gd name="T77" fmla="*/ 45 h 179"/>
                <a:gd name="T78" fmla="*/ 48 w 204"/>
                <a:gd name="T79" fmla="*/ 50 h 179"/>
                <a:gd name="T80" fmla="*/ 44 w 204"/>
                <a:gd name="T81" fmla="*/ 27 h 179"/>
                <a:gd name="T82" fmla="*/ 58 w 204"/>
                <a:gd name="T83" fmla="*/ 36 h 179"/>
                <a:gd name="T84" fmla="*/ 96 w 204"/>
                <a:gd name="T85" fmla="*/ 20 h 179"/>
                <a:gd name="T86" fmla="*/ 100 w 204"/>
                <a:gd name="T87" fmla="*/ 4 h 179"/>
                <a:gd name="T88" fmla="*/ 114 w 204"/>
                <a:gd name="T89" fmla="*/ 0 h 179"/>
                <a:gd name="T90" fmla="*/ 117 w 204"/>
                <a:gd name="T91" fmla="*/ 7 h 179"/>
                <a:gd name="T92" fmla="*/ 124 w 204"/>
                <a:gd name="T93" fmla="*/ 7 h 179"/>
                <a:gd name="T94" fmla="*/ 131 w 204"/>
                <a:gd name="T95" fmla="*/ 15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04" h="179">
                  <a:moveTo>
                    <a:pt x="131" y="15"/>
                  </a:moveTo>
                  <a:lnTo>
                    <a:pt x="143" y="25"/>
                  </a:lnTo>
                  <a:lnTo>
                    <a:pt x="151" y="23"/>
                  </a:lnTo>
                  <a:lnTo>
                    <a:pt x="165" y="33"/>
                  </a:lnTo>
                  <a:lnTo>
                    <a:pt x="169" y="34"/>
                  </a:lnTo>
                  <a:lnTo>
                    <a:pt x="173" y="34"/>
                  </a:lnTo>
                  <a:lnTo>
                    <a:pt x="181" y="39"/>
                  </a:lnTo>
                  <a:lnTo>
                    <a:pt x="204" y="43"/>
                  </a:lnTo>
                  <a:lnTo>
                    <a:pt x="197" y="57"/>
                  </a:lnTo>
                  <a:lnTo>
                    <a:pt x="195" y="71"/>
                  </a:lnTo>
                  <a:lnTo>
                    <a:pt x="191" y="75"/>
                  </a:lnTo>
                  <a:lnTo>
                    <a:pt x="184" y="73"/>
                  </a:lnTo>
                  <a:lnTo>
                    <a:pt x="184" y="78"/>
                  </a:lnTo>
                  <a:lnTo>
                    <a:pt x="173" y="89"/>
                  </a:lnTo>
                  <a:lnTo>
                    <a:pt x="173" y="99"/>
                  </a:lnTo>
                  <a:lnTo>
                    <a:pt x="181" y="96"/>
                  </a:lnTo>
                  <a:lnTo>
                    <a:pt x="186" y="105"/>
                  </a:lnTo>
                  <a:lnTo>
                    <a:pt x="186" y="110"/>
                  </a:lnTo>
                  <a:lnTo>
                    <a:pt x="191" y="118"/>
                  </a:lnTo>
                  <a:lnTo>
                    <a:pt x="186" y="124"/>
                  </a:lnTo>
                  <a:lnTo>
                    <a:pt x="190" y="140"/>
                  </a:lnTo>
                  <a:lnTo>
                    <a:pt x="199" y="143"/>
                  </a:lnTo>
                  <a:lnTo>
                    <a:pt x="198" y="151"/>
                  </a:lnTo>
                  <a:lnTo>
                    <a:pt x="183" y="163"/>
                  </a:lnTo>
                  <a:lnTo>
                    <a:pt x="150" y="157"/>
                  </a:lnTo>
                  <a:lnTo>
                    <a:pt x="126" y="164"/>
                  </a:lnTo>
                  <a:lnTo>
                    <a:pt x="124" y="177"/>
                  </a:lnTo>
                  <a:lnTo>
                    <a:pt x="105" y="179"/>
                  </a:lnTo>
                  <a:lnTo>
                    <a:pt x="86" y="170"/>
                  </a:lnTo>
                  <a:lnTo>
                    <a:pt x="80" y="174"/>
                  </a:lnTo>
                  <a:lnTo>
                    <a:pt x="49" y="165"/>
                  </a:lnTo>
                  <a:lnTo>
                    <a:pt x="43" y="157"/>
                  </a:lnTo>
                  <a:lnTo>
                    <a:pt x="51" y="145"/>
                  </a:lnTo>
                  <a:lnTo>
                    <a:pt x="55" y="104"/>
                  </a:lnTo>
                  <a:lnTo>
                    <a:pt x="38" y="83"/>
                  </a:lnTo>
                  <a:lnTo>
                    <a:pt x="26" y="72"/>
                  </a:lnTo>
                  <a:lnTo>
                    <a:pt x="2" y="65"/>
                  </a:lnTo>
                  <a:lnTo>
                    <a:pt x="0" y="50"/>
                  </a:lnTo>
                  <a:lnTo>
                    <a:pt x="21" y="45"/>
                  </a:lnTo>
                  <a:lnTo>
                    <a:pt x="48" y="50"/>
                  </a:lnTo>
                  <a:lnTo>
                    <a:pt x="44" y="27"/>
                  </a:lnTo>
                  <a:lnTo>
                    <a:pt x="58" y="36"/>
                  </a:lnTo>
                  <a:lnTo>
                    <a:pt x="96" y="20"/>
                  </a:lnTo>
                  <a:lnTo>
                    <a:pt x="100" y="4"/>
                  </a:lnTo>
                  <a:lnTo>
                    <a:pt x="114" y="0"/>
                  </a:lnTo>
                  <a:lnTo>
                    <a:pt x="117" y="7"/>
                  </a:lnTo>
                  <a:lnTo>
                    <a:pt x="124" y="7"/>
                  </a:lnTo>
                  <a:lnTo>
                    <a:pt x="131" y="1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52" name="Freeform 51"/>
            <p:cNvSpPr>
              <a:spLocks/>
            </p:cNvSpPr>
            <p:nvPr/>
          </p:nvSpPr>
          <p:spPr bwMode="auto">
            <a:xfrm>
              <a:off x="7290101" y="3270286"/>
              <a:ext cx="97464" cy="116469"/>
            </a:xfrm>
            <a:custGeom>
              <a:avLst/>
              <a:gdLst>
                <a:gd name="T0" fmla="*/ 42 w 103"/>
                <a:gd name="T1" fmla="*/ 131 h 131"/>
                <a:gd name="T2" fmla="*/ 23 w 103"/>
                <a:gd name="T3" fmla="*/ 110 h 131"/>
                <a:gd name="T4" fmla="*/ 11 w 103"/>
                <a:gd name="T5" fmla="*/ 93 h 131"/>
                <a:gd name="T6" fmla="*/ 0 w 103"/>
                <a:gd name="T7" fmla="*/ 71 h 131"/>
                <a:gd name="T8" fmla="*/ 1 w 103"/>
                <a:gd name="T9" fmla="*/ 65 h 131"/>
                <a:gd name="T10" fmla="*/ 5 w 103"/>
                <a:gd name="T11" fmla="*/ 58 h 131"/>
                <a:gd name="T12" fmla="*/ 9 w 103"/>
                <a:gd name="T13" fmla="*/ 43 h 131"/>
                <a:gd name="T14" fmla="*/ 13 w 103"/>
                <a:gd name="T15" fmla="*/ 27 h 131"/>
                <a:gd name="T16" fmla="*/ 19 w 103"/>
                <a:gd name="T17" fmla="*/ 26 h 131"/>
                <a:gd name="T18" fmla="*/ 46 w 103"/>
                <a:gd name="T19" fmla="*/ 26 h 131"/>
                <a:gd name="T20" fmla="*/ 46 w 103"/>
                <a:gd name="T21" fmla="*/ 1 h 131"/>
                <a:gd name="T22" fmla="*/ 54 w 103"/>
                <a:gd name="T23" fmla="*/ 0 h 131"/>
                <a:gd name="T24" fmla="*/ 65 w 103"/>
                <a:gd name="T25" fmla="*/ 3 h 131"/>
                <a:gd name="T26" fmla="*/ 76 w 103"/>
                <a:gd name="T27" fmla="*/ 0 h 131"/>
                <a:gd name="T28" fmla="*/ 79 w 103"/>
                <a:gd name="T29" fmla="*/ 1 h 131"/>
                <a:gd name="T30" fmla="*/ 77 w 103"/>
                <a:gd name="T31" fmla="*/ 10 h 131"/>
                <a:gd name="T32" fmla="*/ 82 w 103"/>
                <a:gd name="T33" fmla="*/ 21 h 131"/>
                <a:gd name="T34" fmla="*/ 96 w 103"/>
                <a:gd name="T35" fmla="*/ 19 h 131"/>
                <a:gd name="T36" fmla="*/ 101 w 103"/>
                <a:gd name="T37" fmla="*/ 24 h 131"/>
                <a:gd name="T38" fmla="*/ 93 w 103"/>
                <a:gd name="T39" fmla="*/ 48 h 131"/>
                <a:gd name="T40" fmla="*/ 102 w 103"/>
                <a:gd name="T41" fmla="*/ 60 h 131"/>
                <a:gd name="T42" fmla="*/ 103 w 103"/>
                <a:gd name="T43" fmla="*/ 76 h 131"/>
                <a:gd name="T44" fmla="*/ 101 w 103"/>
                <a:gd name="T45" fmla="*/ 90 h 131"/>
                <a:gd name="T46" fmla="*/ 95 w 103"/>
                <a:gd name="T47" fmla="*/ 100 h 131"/>
                <a:gd name="T48" fmla="*/ 79 w 103"/>
                <a:gd name="T49" fmla="*/ 99 h 131"/>
                <a:gd name="T50" fmla="*/ 69 w 103"/>
                <a:gd name="T51" fmla="*/ 89 h 131"/>
                <a:gd name="T52" fmla="*/ 68 w 103"/>
                <a:gd name="T53" fmla="*/ 98 h 131"/>
                <a:gd name="T54" fmla="*/ 56 w 103"/>
                <a:gd name="T55" fmla="*/ 101 h 131"/>
                <a:gd name="T56" fmla="*/ 49 w 103"/>
                <a:gd name="T57" fmla="*/ 106 h 131"/>
                <a:gd name="T58" fmla="*/ 56 w 103"/>
                <a:gd name="T59" fmla="*/ 120 h 131"/>
                <a:gd name="T60" fmla="*/ 42 w 103"/>
                <a:gd name="T61" fmla="*/ 131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03" h="131">
                  <a:moveTo>
                    <a:pt x="42" y="131"/>
                  </a:moveTo>
                  <a:lnTo>
                    <a:pt x="23" y="110"/>
                  </a:lnTo>
                  <a:lnTo>
                    <a:pt x="11" y="93"/>
                  </a:lnTo>
                  <a:lnTo>
                    <a:pt x="0" y="71"/>
                  </a:lnTo>
                  <a:lnTo>
                    <a:pt x="1" y="65"/>
                  </a:lnTo>
                  <a:lnTo>
                    <a:pt x="5" y="58"/>
                  </a:lnTo>
                  <a:lnTo>
                    <a:pt x="9" y="43"/>
                  </a:lnTo>
                  <a:lnTo>
                    <a:pt x="13" y="27"/>
                  </a:lnTo>
                  <a:lnTo>
                    <a:pt x="19" y="26"/>
                  </a:lnTo>
                  <a:lnTo>
                    <a:pt x="46" y="26"/>
                  </a:lnTo>
                  <a:lnTo>
                    <a:pt x="46" y="1"/>
                  </a:lnTo>
                  <a:lnTo>
                    <a:pt x="54" y="0"/>
                  </a:lnTo>
                  <a:lnTo>
                    <a:pt x="65" y="3"/>
                  </a:lnTo>
                  <a:lnTo>
                    <a:pt x="76" y="0"/>
                  </a:lnTo>
                  <a:lnTo>
                    <a:pt x="79" y="1"/>
                  </a:lnTo>
                  <a:lnTo>
                    <a:pt x="77" y="10"/>
                  </a:lnTo>
                  <a:lnTo>
                    <a:pt x="82" y="21"/>
                  </a:lnTo>
                  <a:lnTo>
                    <a:pt x="96" y="19"/>
                  </a:lnTo>
                  <a:lnTo>
                    <a:pt x="101" y="24"/>
                  </a:lnTo>
                  <a:lnTo>
                    <a:pt x="93" y="48"/>
                  </a:lnTo>
                  <a:lnTo>
                    <a:pt x="102" y="60"/>
                  </a:lnTo>
                  <a:lnTo>
                    <a:pt x="103" y="76"/>
                  </a:lnTo>
                  <a:lnTo>
                    <a:pt x="101" y="90"/>
                  </a:lnTo>
                  <a:lnTo>
                    <a:pt x="95" y="100"/>
                  </a:lnTo>
                  <a:lnTo>
                    <a:pt x="79" y="99"/>
                  </a:lnTo>
                  <a:lnTo>
                    <a:pt x="69" y="89"/>
                  </a:lnTo>
                  <a:lnTo>
                    <a:pt x="68" y="98"/>
                  </a:lnTo>
                  <a:lnTo>
                    <a:pt x="56" y="101"/>
                  </a:lnTo>
                  <a:lnTo>
                    <a:pt x="49" y="106"/>
                  </a:lnTo>
                  <a:lnTo>
                    <a:pt x="56" y="120"/>
                  </a:lnTo>
                  <a:lnTo>
                    <a:pt x="42" y="131"/>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53" name="Freeform 52"/>
            <p:cNvSpPr>
              <a:spLocks/>
            </p:cNvSpPr>
            <p:nvPr/>
          </p:nvSpPr>
          <p:spPr bwMode="auto">
            <a:xfrm>
              <a:off x="7026097" y="2301196"/>
              <a:ext cx="28387" cy="23117"/>
            </a:xfrm>
            <a:custGeom>
              <a:avLst/>
              <a:gdLst>
                <a:gd name="T0" fmla="*/ 30 w 30"/>
                <a:gd name="T1" fmla="*/ 13 h 26"/>
                <a:gd name="T2" fmla="*/ 21 w 30"/>
                <a:gd name="T3" fmla="*/ 26 h 26"/>
                <a:gd name="T4" fmla="*/ 10 w 30"/>
                <a:gd name="T5" fmla="*/ 22 h 26"/>
                <a:gd name="T6" fmla="*/ 0 w 30"/>
                <a:gd name="T7" fmla="*/ 23 h 26"/>
                <a:gd name="T8" fmla="*/ 4 w 30"/>
                <a:gd name="T9" fmla="*/ 12 h 26"/>
                <a:gd name="T10" fmla="*/ 1 w 30"/>
                <a:gd name="T11" fmla="*/ 1 h 26"/>
                <a:gd name="T12" fmla="*/ 14 w 30"/>
                <a:gd name="T13" fmla="*/ 0 h 26"/>
                <a:gd name="T14" fmla="*/ 30 w 30"/>
                <a:gd name="T15" fmla="*/ 13 h 2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26">
                  <a:moveTo>
                    <a:pt x="30" y="13"/>
                  </a:moveTo>
                  <a:lnTo>
                    <a:pt x="21" y="26"/>
                  </a:lnTo>
                  <a:lnTo>
                    <a:pt x="10" y="22"/>
                  </a:lnTo>
                  <a:lnTo>
                    <a:pt x="0" y="23"/>
                  </a:lnTo>
                  <a:lnTo>
                    <a:pt x="4" y="12"/>
                  </a:lnTo>
                  <a:lnTo>
                    <a:pt x="1" y="1"/>
                  </a:lnTo>
                  <a:lnTo>
                    <a:pt x="14" y="0"/>
                  </a:lnTo>
                  <a:lnTo>
                    <a:pt x="30" y="13"/>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55" name="Freeform 54"/>
            <p:cNvSpPr>
              <a:spLocks/>
            </p:cNvSpPr>
            <p:nvPr/>
          </p:nvSpPr>
          <p:spPr bwMode="auto">
            <a:xfrm>
              <a:off x="7766063" y="2510128"/>
              <a:ext cx="113550" cy="46232"/>
            </a:xfrm>
            <a:custGeom>
              <a:avLst/>
              <a:gdLst>
                <a:gd name="T0" fmla="*/ 33 w 120"/>
                <a:gd name="T1" fmla="*/ 42 h 52"/>
                <a:gd name="T2" fmla="*/ 34 w 120"/>
                <a:gd name="T3" fmla="*/ 33 h 52"/>
                <a:gd name="T4" fmla="*/ 28 w 120"/>
                <a:gd name="T5" fmla="*/ 19 h 52"/>
                <a:gd name="T6" fmla="*/ 17 w 120"/>
                <a:gd name="T7" fmla="*/ 11 h 52"/>
                <a:gd name="T8" fmla="*/ 7 w 120"/>
                <a:gd name="T9" fmla="*/ 9 h 52"/>
                <a:gd name="T10" fmla="*/ 0 w 120"/>
                <a:gd name="T11" fmla="*/ 3 h 52"/>
                <a:gd name="T12" fmla="*/ 1 w 120"/>
                <a:gd name="T13" fmla="*/ 0 h 52"/>
                <a:gd name="T14" fmla="*/ 16 w 120"/>
                <a:gd name="T15" fmla="*/ 4 h 52"/>
                <a:gd name="T16" fmla="*/ 41 w 120"/>
                <a:gd name="T17" fmla="*/ 7 h 52"/>
                <a:gd name="T18" fmla="*/ 66 w 120"/>
                <a:gd name="T19" fmla="*/ 17 h 52"/>
                <a:gd name="T20" fmla="*/ 69 w 120"/>
                <a:gd name="T21" fmla="*/ 21 h 52"/>
                <a:gd name="T22" fmla="*/ 79 w 120"/>
                <a:gd name="T23" fmla="*/ 18 h 52"/>
                <a:gd name="T24" fmla="*/ 95 w 120"/>
                <a:gd name="T25" fmla="*/ 22 h 52"/>
                <a:gd name="T26" fmla="*/ 102 w 120"/>
                <a:gd name="T27" fmla="*/ 30 h 52"/>
                <a:gd name="T28" fmla="*/ 113 w 120"/>
                <a:gd name="T29" fmla="*/ 35 h 52"/>
                <a:gd name="T30" fmla="*/ 110 w 120"/>
                <a:gd name="T31" fmla="*/ 38 h 52"/>
                <a:gd name="T32" fmla="*/ 120 w 120"/>
                <a:gd name="T33" fmla="*/ 49 h 52"/>
                <a:gd name="T34" fmla="*/ 118 w 120"/>
                <a:gd name="T35" fmla="*/ 52 h 52"/>
                <a:gd name="T36" fmla="*/ 109 w 120"/>
                <a:gd name="T37" fmla="*/ 50 h 52"/>
                <a:gd name="T38" fmla="*/ 95 w 120"/>
                <a:gd name="T39" fmla="*/ 44 h 52"/>
                <a:gd name="T40" fmla="*/ 92 w 120"/>
                <a:gd name="T41" fmla="*/ 48 h 52"/>
                <a:gd name="T42" fmla="*/ 69 w 120"/>
                <a:gd name="T43" fmla="*/ 51 h 52"/>
                <a:gd name="T44" fmla="*/ 51 w 120"/>
                <a:gd name="T45" fmla="*/ 41 h 52"/>
                <a:gd name="T46" fmla="*/ 33 w 120"/>
                <a:gd name="T47" fmla="*/ 42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20" h="52">
                  <a:moveTo>
                    <a:pt x="33" y="42"/>
                  </a:moveTo>
                  <a:lnTo>
                    <a:pt x="34" y="33"/>
                  </a:lnTo>
                  <a:lnTo>
                    <a:pt x="28" y="19"/>
                  </a:lnTo>
                  <a:lnTo>
                    <a:pt x="17" y="11"/>
                  </a:lnTo>
                  <a:lnTo>
                    <a:pt x="7" y="9"/>
                  </a:lnTo>
                  <a:lnTo>
                    <a:pt x="0" y="3"/>
                  </a:lnTo>
                  <a:lnTo>
                    <a:pt x="1" y="0"/>
                  </a:lnTo>
                  <a:lnTo>
                    <a:pt x="16" y="4"/>
                  </a:lnTo>
                  <a:lnTo>
                    <a:pt x="41" y="7"/>
                  </a:lnTo>
                  <a:lnTo>
                    <a:pt x="66" y="17"/>
                  </a:lnTo>
                  <a:lnTo>
                    <a:pt x="69" y="21"/>
                  </a:lnTo>
                  <a:lnTo>
                    <a:pt x="79" y="18"/>
                  </a:lnTo>
                  <a:lnTo>
                    <a:pt x="95" y="22"/>
                  </a:lnTo>
                  <a:lnTo>
                    <a:pt x="102" y="30"/>
                  </a:lnTo>
                  <a:lnTo>
                    <a:pt x="113" y="35"/>
                  </a:lnTo>
                  <a:lnTo>
                    <a:pt x="110" y="38"/>
                  </a:lnTo>
                  <a:lnTo>
                    <a:pt x="120" y="49"/>
                  </a:lnTo>
                  <a:lnTo>
                    <a:pt x="118" y="52"/>
                  </a:lnTo>
                  <a:lnTo>
                    <a:pt x="109" y="50"/>
                  </a:lnTo>
                  <a:lnTo>
                    <a:pt x="95" y="44"/>
                  </a:lnTo>
                  <a:lnTo>
                    <a:pt x="92" y="48"/>
                  </a:lnTo>
                  <a:lnTo>
                    <a:pt x="69" y="51"/>
                  </a:lnTo>
                  <a:lnTo>
                    <a:pt x="51" y="41"/>
                  </a:lnTo>
                  <a:lnTo>
                    <a:pt x="33" y="42"/>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56" name="Freeform 55"/>
            <p:cNvSpPr>
              <a:spLocks/>
            </p:cNvSpPr>
            <p:nvPr/>
          </p:nvSpPr>
          <p:spPr bwMode="auto">
            <a:xfrm>
              <a:off x="7080981" y="3108475"/>
              <a:ext cx="74753" cy="117358"/>
            </a:xfrm>
            <a:custGeom>
              <a:avLst/>
              <a:gdLst>
                <a:gd name="T0" fmla="*/ 79 w 79"/>
                <a:gd name="T1" fmla="*/ 107 h 132"/>
                <a:gd name="T2" fmla="*/ 50 w 79"/>
                <a:gd name="T3" fmla="*/ 119 h 132"/>
                <a:gd name="T4" fmla="*/ 40 w 79"/>
                <a:gd name="T5" fmla="*/ 127 h 132"/>
                <a:gd name="T6" fmla="*/ 23 w 79"/>
                <a:gd name="T7" fmla="*/ 132 h 132"/>
                <a:gd name="T8" fmla="*/ 7 w 79"/>
                <a:gd name="T9" fmla="*/ 127 h 132"/>
                <a:gd name="T10" fmla="*/ 8 w 79"/>
                <a:gd name="T11" fmla="*/ 119 h 132"/>
                <a:gd name="T12" fmla="*/ 0 w 79"/>
                <a:gd name="T13" fmla="*/ 100 h 132"/>
                <a:gd name="T14" fmla="*/ 5 w 79"/>
                <a:gd name="T15" fmla="*/ 77 h 132"/>
                <a:gd name="T16" fmla="*/ 12 w 79"/>
                <a:gd name="T17" fmla="*/ 60 h 132"/>
                <a:gd name="T18" fmla="*/ 8 w 79"/>
                <a:gd name="T19" fmla="*/ 30 h 132"/>
                <a:gd name="T20" fmla="*/ 5 w 79"/>
                <a:gd name="T21" fmla="*/ 14 h 132"/>
                <a:gd name="T22" fmla="*/ 6 w 79"/>
                <a:gd name="T23" fmla="*/ 3 h 132"/>
                <a:gd name="T24" fmla="*/ 37 w 79"/>
                <a:gd name="T25" fmla="*/ 2 h 132"/>
                <a:gd name="T26" fmla="*/ 45 w 79"/>
                <a:gd name="T27" fmla="*/ 3 h 132"/>
                <a:gd name="T28" fmla="*/ 51 w 79"/>
                <a:gd name="T29" fmla="*/ 0 h 132"/>
                <a:gd name="T30" fmla="*/ 60 w 79"/>
                <a:gd name="T31" fmla="*/ 1 h 132"/>
                <a:gd name="T32" fmla="*/ 58 w 79"/>
                <a:gd name="T33" fmla="*/ 8 h 132"/>
                <a:gd name="T34" fmla="*/ 66 w 79"/>
                <a:gd name="T35" fmla="*/ 19 h 132"/>
                <a:gd name="T36" fmla="*/ 66 w 79"/>
                <a:gd name="T37" fmla="*/ 34 h 132"/>
                <a:gd name="T38" fmla="*/ 68 w 79"/>
                <a:gd name="T39" fmla="*/ 50 h 132"/>
                <a:gd name="T40" fmla="*/ 72 w 79"/>
                <a:gd name="T41" fmla="*/ 58 h 132"/>
                <a:gd name="T42" fmla="*/ 68 w 79"/>
                <a:gd name="T43" fmla="*/ 76 h 132"/>
                <a:gd name="T44" fmla="*/ 70 w 79"/>
                <a:gd name="T45" fmla="*/ 87 h 132"/>
                <a:gd name="T46" fmla="*/ 75 w 79"/>
                <a:gd name="T47" fmla="*/ 100 h 132"/>
                <a:gd name="T48" fmla="*/ 79 w 79"/>
                <a:gd name="T49" fmla="*/ 107 h 1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79" h="132">
                  <a:moveTo>
                    <a:pt x="79" y="107"/>
                  </a:moveTo>
                  <a:lnTo>
                    <a:pt x="50" y="119"/>
                  </a:lnTo>
                  <a:lnTo>
                    <a:pt x="40" y="127"/>
                  </a:lnTo>
                  <a:lnTo>
                    <a:pt x="23" y="132"/>
                  </a:lnTo>
                  <a:lnTo>
                    <a:pt x="7" y="127"/>
                  </a:lnTo>
                  <a:lnTo>
                    <a:pt x="8" y="119"/>
                  </a:lnTo>
                  <a:lnTo>
                    <a:pt x="0" y="100"/>
                  </a:lnTo>
                  <a:lnTo>
                    <a:pt x="5" y="77"/>
                  </a:lnTo>
                  <a:lnTo>
                    <a:pt x="12" y="60"/>
                  </a:lnTo>
                  <a:lnTo>
                    <a:pt x="8" y="30"/>
                  </a:lnTo>
                  <a:lnTo>
                    <a:pt x="5" y="14"/>
                  </a:lnTo>
                  <a:lnTo>
                    <a:pt x="6" y="3"/>
                  </a:lnTo>
                  <a:lnTo>
                    <a:pt x="37" y="2"/>
                  </a:lnTo>
                  <a:lnTo>
                    <a:pt x="45" y="3"/>
                  </a:lnTo>
                  <a:lnTo>
                    <a:pt x="51" y="0"/>
                  </a:lnTo>
                  <a:lnTo>
                    <a:pt x="60" y="1"/>
                  </a:lnTo>
                  <a:lnTo>
                    <a:pt x="58" y="8"/>
                  </a:lnTo>
                  <a:lnTo>
                    <a:pt x="66" y="19"/>
                  </a:lnTo>
                  <a:lnTo>
                    <a:pt x="66" y="34"/>
                  </a:lnTo>
                  <a:lnTo>
                    <a:pt x="68" y="50"/>
                  </a:lnTo>
                  <a:lnTo>
                    <a:pt x="72" y="58"/>
                  </a:lnTo>
                  <a:lnTo>
                    <a:pt x="68" y="76"/>
                  </a:lnTo>
                  <a:lnTo>
                    <a:pt x="70" y="87"/>
                  </a:lnTo>
                  <a:lnTo>
                    <a:pt x="75" y="100"/>
                  </a:lnTo>
                  <a:lnTo>
                    <a:pt x="79" y="107"/>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57" name="Freeform 56"/>
            <p:cNvSpPr>
              <a:spLocks/>
            </p:cNvSpPr>
            <p:nvPr/>
          </p:nvSpPr>
          <p:spPr bwMode="auto">
            <a:xfrm>
              <a:off x="6875644" y="3080913"/>
              <a:ext cx="125851" cy="97798"/>
            </a:xfrm>
            <a:custGeom>
              <a:avLst/>
              <a:gdLst>
                <a:gd name="T0" fmla="*/ 116 w 133"/>
                <a:gd name="T1" fmla="*/ 101 h 110"/>
                <a:gd name="T2" fmla="*/ 108 w 133"/>
                <a:gd name="T3" fmla="*/ 110 h 110"/>
                <a:gd name="T4" fmla="*/ 105 w 133"/>
                <a:gd name="T5" fmla="*/ 97 h 110"/>
                <a:gd name="T6" fmla="*/ 93 w 133"/>
                <a:gd name="T7" fmla="*/ 86 h 110"/>
                <a:gd name="T8" fmla="*/ 84 w 133"/>
                <a:gd name="T9" fmla="*/ 88 h 110"/>
                <a:gd name="T10" fmla="*/ 81 w 133"/>
                <a:gd name="T11" fmla="*/ 75 h 110"/>
                <a:gd name="T12" fmla="*/ 78 w 133"/>
                <a:gd name="T13" fmla="*/ 60 h 110"/>
                <a:gd name="T14" fmla="*/ 58 w 133"/>
                <a:gd name="T15" fmla="*/ 53 h 110"/>
                <a:gd name="T16" fmla="*/ 49 w 133"/>
                <a:gd name="T17" fmla="*/ 57 h 110"/>
                <a:gd name="T18" fmla="*/ 44 w 133"/>
                <a:gd name="T19" fmla="*/ 67 h 110"/>
                <a:gd name="T20" fmla="*/ 26 w 133"/>
                <a:gd name="T21" fmla="*/ 64 h 110"/>
                <a:gd name="T22" fmla="*/ 14 w 133"/>
                <a:gd name="T23" fmla="*/ 53 h 110"/>
                <a:gd name="T24" fmla="*/ 8 w 133"/>
                <a:gd name="T25" fmla="*/ 40 h 110"/>
                <a:gd name="T26" fmla="*/ 0 w 133"/>
                <a:gd name="T27" fmla="*/ 32 h 110"/>
                <a:gd name="T28" fmla="*/ 14 w 133"/>
                <a:gd name="T29" fmla="*/ 22 h 110"/>
                <a:gd name="T30" fmla="*/ 22 w 133"/>
                <a:gd name="T31" fmla="*/ 19 h 110"/>
                <a:gd name="T32" fmla="*/ 24 w 133"/>
                <a:gd name="T33" fmla="*/ 9 h 110"/>
                <a:gd name="T34" fmla="*/ 26 w 133"/>
                <a:gd name="T35" fmla="*/ 0 h 110"/>
                <a:gd name="T36" fmla="*/ 48 w 133"/>
                <a:gd name="T37" fmla="*/ 5 h 110"/>
                <a:gd name="T38" fmla="*/ 54 w 133"/>
                <a:gd name="T39" fmla="*/ 2 h 110"/>
                <a:gd name="T40" fmla="*/ 66 w 133"/>
                <a:gd name="T41" fmla="*/ 3 h 110"/>
                <a:gd name="T42" fmla="*/ 70 w 133"/>
                <a:gd name="T43" fmla="*/ 10 h 110"/>
                <a:gd name="T44" fmla="*/ 78 w 133"/>
                <a:gd name="T45" fmla="*/ 8 h 110"/>
                <a:gd name="T46" fmla="*/ 91 w 133"/>
                <a:gd name="T47" fmla="*/ 15 h 110"/>
                <a:gd name="T48" fmla="*/ 102 w 133"/>
                <a:gd name="T49" fmla="*/ 8 h 110"/>
                <a:gd name="T50" fmla="*/ 110 w 133"/>
                <a:gd name="T51" fmla="*/ 6 h 110"/>
                <a:gd name="T52" fmla="*/ 116 w 133"/>
                <a:gd name="T53" fmla="*/ 16 h 110"/>
                <a:gd name="T54" fmla="*/ 120 w 133"/>
                <a:gd name="T55" fmla="*/ 30 h 110"/>
                <a:gd name="T56" fmla="*/ 123 w 133"/>
                <a:gd name="T57" fmla="*/ 35 h 110"/>
                <a:gd name="T58" fmla="*/ 124 w 133"/>
                <a:gd name="T59" fmla="*/ 43 h 110"/>
                <a:gd name="T60" fmla="*/ 126 w 133"/>
                <a:gd name="T61" fmla="*/ 51 h 110"/>
                <a:gd name="T62" fmla="*/ 128 w 133"/>
                <a:gd name="T63" fmla="*/ 67 h 110"/>
                <a:gd name="T64" fmla="*/ 126 w 133"/>
                <a:gd name="T65" fmla="*/ 86 h 110"/>
                <a:gd name="T66" fmla="*/ 126 w 133"/>
                <a:gd name="T67" fmla="*/ 93 h 110"/>
                <a:gd name="T68" fmla="*/ 122 w 133"/>
                <a:gd name="T69" fmla="*/ 102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33" h="110">
                  <a:moveTo>
                    <a:pt x="122" y="102"/>
                  </a:moveTo>
                  <a:lnTo>
                    <a:pt x="116" y="101"/>
                  </a:lnTo>
                  <a:lnTo>
                    <a:pt x="113" y="110"/>
                  </a:lnTo>
                  <a:lnTo>
                    <a:pt x="108" y="110"/>
                  </a:lnTo>
                  <a:lnTo>
                    <a:pt x="104" y="105"/>
                  </a:lnTo>
                  <a:lnTo>
                    <a:pt x="105" y="97"/>
                  </a:lnTo>
                  <a:lnTo>
                    <a:pt x="98" y="84"/>
                  </a:lnTo>
                  <a:lnTo>
                    <a:pt x="93" y="86"/>
                  </a:lnTo>
                  <a:lnTo>
                    <a:pt x="89" y="87"/>
                  </a:lnTo>
                  <a:lnTo>
                    <a:pt x="84" y="88"/>
                  </a:lnTo>
                  <a:lnTo>
                    <a:pt x="84" y="80"/>
                  </a:lnTo>
                  <a:lnTo>
                    <a:pt x="81" y="75"/>
                  </a:lnTo>
                  <a:lnTo>
                    <a:pt x="82" y="69"/>
                  </a:lnTo>
                  <a:lnTo>
                    <a:pt x="78" y="60"/>
                  </a:lnTo>
                  <a:lnTo>
                    <a:pt x="73" y="53"/>
                  </a:lnTo>
                  <a:lnTo>
                    <a:pt x="58" y="53"/>
                  </a:lnTo>
                  <a:lnTo>
                    <a:pt x="54" y="57"/>
                  </a:lnTo>
                  <a:lnTo>
                    <a:pt x="49" y="57"/>
                  </a:lnTo>
                  <a:lnTo>
                    <a:pt x="46" y="61"/>
                  </a:lnTo>
                  <a:lnTo>
                    <a:pt x="44" y="67"/>
                  </a:lnTo>
                  <a:lnTo>
                    <a:pt x="34" y="76"/>
                  </a:lnTo>
                  <a:lnTo>
                    <a:pt x="26" y="64"/>
                  </a:lnTo>
                  <a:lnTo>
                    <a:pt x="19" y="56"/>
                  </a:lnTo>
                  <a:lnTo>
                    <a:pt x="14" y="53"/>
                  </a:lnTo>
                  <a:lnTo>
                    <a:pt x="10" y="49"/>
                  </a:lnTo>
                  <a:lnTo>
                    <a:pt x="8" y="40"/>
                  </a:lnTo>
                  <a:lnTo>
                    <a:pt x="5" y="35"/>
                  </a:lnTo>
                  <a:lnTo>
                    <a:pt x="0" y="32"/>
                  </a:lnTo>
                  <a:lnTo>
                    <a:pt x="8" y="22"/>
                  </a:lnTo>
                  <a:lnTo>
                    <a:pt x="14" y="22"/>
                  </a:lnTo>
                  <a:lnTo>
                    <a:pt x="18" y="19"/>
                  </a:lnTo>
                  <a:lnTo>
                    <a:pt x="22" y="19"/>
                  </a:lnTo>
                  <a:lnTo>
                    <a:pt x="25" y="16"/>
                  </a:lnTo>
                  <a:lnTo>
                    <a:pt x="24" y="9"/>
                  </a:lnTo>
                  <a:lnTo>
                    <a:pt x="26" y="7"/>
                  </a:lnTo>
                  <a:lnTo>
                    <a:pt x="26" y="0"/>
                  </a:lnTo>
                  <a:lnTo>
                    <a:pt x="35" y="0"/>
                  </a:lnTo>
                  <a:lnTo>
                    <a:pt x="48" y="5"/>
                  </a:lnTo>
                  <a:lnTo>
                    <a:pt x="52" y="5"/>
                  </a:lnTo>
                  <a:lnTo>
                    <a:pt x="54" y="2"/>
                  </a:lnTo>
                  <a:lnTo>
                    <a:pt x="64" y="4"/>
                  </a:lnTo>
                  <a:lnTo>
                    <a:pt x="66" y="3"/>
                  </a:lnTo>
                  <a:lnTo>
                    <a:pt x="67" y="10"/>
                  </a:lnTo>
                  <a:lnTo>
                    <a:pt x="70" y="10"/>
                  </a:lnTo>
                  <a:lnTo>
                    <a:pt x="75" y="8"/>
                  </a:lnTo>
                  <a:lnTo>
                    <a:pt x="78" y="8"/>
                  </a:lnTo>
                  <a:lnTo>
                    <a:pt x="83" y="14"/>
                  </a:lnTo>
                  <a:lnTo>
                    <a:pt x="91" y="15"/>
                  </a:lnTo>
                  <a:lnTo>
                    <a:pt x="96" y="11"/>
                  </a:lnTo>
                  <a:lnTo>
                    <a:pt x="102" y="8"/>
                  </a:lnTo>
                  <a:lnTo>
                    <a:pt x="106" y="5"/>
                  </a:lnTo>
                  <a:lnTo>
                    <a:pt x="110" y="6"/>
                  </a:lnTo>
                  <a:lnTo>
                    <a:pt x="114" y="10"/>
                  </a:lnTo>
                  <a:lnTo>
                    <a:pt x="116" y="16"/>
                  </a:lnTo>
                  <a:lnTo>
                    <a:pt x="123" y="25"/>
                  </a:lnTo>
                  <a:lnTo>
                    <a:pt x="120" y="30"/>
                  </a:lnTo>
                  <a:lnTo>
                    <a:pt x="119" y="37"/>
                  </a:lnTo>
                  <a:lnTo>
                    <a:pt x="123" y="35"/>
                  </a:lnTo>
                  <a:lnTo>
                    <a:pt x="125" y="37"/>
                  </a:lnTo>
                  <a:lnTo>
                    <a:pt x="124" y="43"/>
                  </a:lnTo>
                  <a:lnTo>
                    <a:pt x="130" y="49"/>
                  </a:lnTo>
                  <a:lnTo>
                    <a:pt x="126" y="51"/>
                  </a:lnTo>
                  <a:lnTo>
                    <a:pt x="124" y="58"/>
                  </a:lnTo>
                  <a:lnTo>
                    <a:pt x="128" y="67"/>
                  </a:lnTo>
                  <a:lnTo>
                    <a:pt x="133" y="83"/>
                  </a:lnTo>
                  <a:lnTo>
                    <a:pt x="126" y="86"/>
                  </a:lnTo>
                  <a:lnTo>
                    <a:pt x="124" y="89"/>
                  </a:lnTo>
                  <a:lnTo>
                    <a:pt x="126" y="93"/>
                  </a:lnTo>
                  <a:lnTo>
                    <a:pt x="125" y="102"/>
                  </a:lnTo>
                  <a:lnTo>
                    <a:pt x="122" y="102"/>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58" name="Freeform 57"/>
            <p:cNvSpPr>
              <a:spLocks/>
            </p:cNvSpPr>
            <p:nvPr/>
          </p:nvSpPr>
          <p:spPr bwMode="auto">
            <a:xfrm>
              <a:off x="6846310" y="3056909"/>
              <a:ext cx="52044" cy="14226"/>
            </a:xfrm>
            <a:custGeom>
              <a:avLst/>
              <a:gdLst>
                <a:gd name="T0" fmla="*/ 0 w 55"/>
                <a:gd name="T1" fmla="*/ 15 h 16"/>
                <a:gd name="T2" fmla="*/ 3 w 55"/>
                <a:gd name="T3" fmla="*/ 6 h 16"/>
                <a:gd name="T4" fmla="*/ 23 w 55"/>
                <a:gd name="T5" fmla="*/ 5 h 16"/>
                <a:gd name="T6" fmla="*/ 27 w 55"/>
                <a:gd name="T7" fmla="*/ 0 h 16"/>
                <a:gd name="T8" fmla="*/ 33 w 55"/>
                <a:gd name="T9" fmla="*/ 0 h 16"/>
                <a:gd name="T10" fmla="*/ 40 w 55"/>
                <a:gd name="T11" fmla="*/ 5 h 16"/>
                <a:gd name="T12" fmla="*/ 45 w 55"/>
                <a:gd name="T13" fmla="*/ 5 h 16"/>
                <a:gd name="T14" fmla="*/ 51 w 55"/>
                <a:gd name="T15" fmla="*/ 2 h 16"/>
                <a:gd name="T16" fmla="*/ 55 w 55"/>
                <a:gd name="T17" fmla="*/ 8 h 16"/>
                <a:gd name="T18" fmla="*/ 47 w 55"/>
                <a:gd name="T19" fmla="*/ 13 h 16"/>
                <a:gd name="T20" fmla="*/ 39 w 55"/>
                <a:gd name="T21" fmla="*/ 12 h 16"/>
                <a:gd name="T22" fmla="*/ 31 w 55"/>
                <a:gd name="T23" fmla="*/ 8 h 16"/>
                <a:gd name="T24" fmla="*/ 25 w 55"/>
                <a:gd name="T25" fmla="*/ 13 h 16"/>
                <a:gd name="T26" fmla="*/ 21 w 55"/>
                <a:gd name="T27" fmla="*/ 13 h 16"/>
                <a:gd name="T28" fmla="*/ 17 w 55"/>
                <a:gd name="T29" fmla="*/ 16 h 16"/>
                <a:gd name="T30" fmla="*/ 0 w 55"/>
                <a:gd name="T31" fmla="*/ 15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55" h="16">
                  <a:moveTo>
                    <a:pt x="0" y="15"/>
                  </a:moveTo>
                  <a:lnTo>
                    <a:pt x="3" y="6"/>
                  </a:lnTo>
                  <a:lnTo>
                    <a:pt x="23" y="5"/>
                  </a:lnTo>
                  <a:lnTo>
                    <a:pt x="27" y="0"/>
                  </a:lnTo>
                  <a:lnTo>
                    <a:pt x="33" y="0"/>
                  </a:lnTo>
                  <a:lnTo>
                    <a:pt x="40" y="5"/>
                  </a:lnTo>
                  <a:lnTo>
                    <a:pt x="45" y="5"/>
                  </a:lnTo>
                  <a:lnTo>
                    <a:pt x="51" y="2"/>
                  </a:lnTo>
                  <a:lnTo>
                    <a:pt x="55" y="8"/>
                  </a:lnTo>
                  <a:lnTo>
                    <a:pt x="47" y="13"/>
                  </a:lnTo>
                  <a:lnTo>
                    <a:pt x="39" y="12"/>
                  </a:lnTo>
                  <a:lnTo>
                    <a:pt x="31" y="8"/>
                  </a:lnTo>
                  <a:lnTo>
                    <a:pt x="25" y="13"/>
                  </a:lnTo>
                  <a:lnTo>
                    <a:pt x="21" y="13"/>
                  </a:lnTo>
                  <a:lnTo>
                    <a:pt x="17" y="16"/>
                  </a:lnTo>
                  <a:lnTo>
                    <a:pt x="0" y="1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59" name="Freeform 58"/>
            <p:cNvSpPr>
              <a:spLocks/>
            </p:cNvSpPr>
            <p:nvPr/>
          </p:nvSpPr>
          <p:spPr bwMode="auto">
            <a:xfrm>
              <a:off x="6849150" y="3080025"/>
              <a:ext cx="51098" cy="29340"/>
            </a:xfrm>
            <a:custGeom>
              <a:avLst/>
              <a:gdLst>
                <a:gd name="T0" fmla="*/ 28 w 54"/>
                <a:gd name="T1" fmla="*/ 33 h 33"/>
                <a:gd name="T2" fmla="*/ 18 w 54"/>
                <a:gd name="T3" fmla="*/ 24 h 33"/>
                <a:gd name="T4" fmla="*/ 10 w 54"/>
                <a:gd name="T5" fmla="*/ 23 h 33"/>
                <a:gd name="T6" fmla="*/ 6 w 54"/>
                <a:gd name="T7" fmla="*/ 17 h 33"/>
                <a:gd name="T8" fmla="*/ 6 w 54"/>
                <a:gd name="T9" fmla="*/ 14 h 33"/>
                <a:gd name="T10" fmla="*/ 1 w 54"/>
                <a:gd name="T11" fmla="*/ 10 h 33"/>
                <a:gd name="T12" fmla="*/ 0 w 54"/>
                <a:gd name="T13" fmla="*/ 5 h 33"/>
                <a:gd name="T14" fmla="*/ 10 w 54"/>
                <a:gd name="T15" fmla="*/ 2 h 33"/>
                <a:gd name="T16" fmla="*/ 16 w 54"/>
                <a:gd name="T17" fmla="*/ 2 h 33"/>
                <a:gd name="T18" fmla="*/ 21 w 54"/>
                <a:gd name="T19" fmla="*/ 0 h 33"/>
                <a:gd name="T20" fmla="*/ 54 w 54"/>
                <a:gd name="T21" fmla="*/ 1 h 33"/>
                <a:gd name="T22" fmla="*/ 54 w 54"/>
                <a:gd name="T23" fmla="*/ 8 h 33"/>
                <a:gd name="T24" fmla="*/ 52 w 54"/>
                <a:gd name="T25" fmla="*/ 10 h 33"/>
                <a:gd name="T26" fmla="*/ 53 w 54"/>
                <a:gd name="T27" fmla="*/ 17 h 33"/>
                <a:gd name="T28" fmla="*/ 50 w 54"/>
                <a:gd name="T29" fmla="*/ 20 h 33"/>
                <a:gd name="T30" fmla="*/ 46 w 54"/>
                <a:gd name="T31" fmla="*/ 20 h 33"/>
                <a:gd name="T32" fmla="*/ 42 w 54"/>
                <a:gd name="T33" fmla="*/ 23 h 33"/>
                <a:gd name="T34" fmla="*/ 36 w 54"/>
                <a:gd name="T35" fmla="*/ 23 h 33"/>
                <a:gd name="T36" fmla="*/ 28 w 54"/>
                <a:gd name="T37" fmla="*/ 33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4" h="33">
                  <a:moveTo>
                    <a:pt x="28" y="33"/>
                  </a:moveTo>
                  <a:lnTo>
                    <a:pt x="18" y="24"/>
                  </a:lnTo>
                  <a:lnTo>
                    <a:pt x="10" y="23"/>
                  </a:lnTo>
                  <a:lnTo>
                    <a:pt x="6" y="17"/>
                  </a:lnTo>
                  <a:lnTo>
                    <a:pt x="6" y="14"/>
                  </a:lnTo>
                  <a:lnTo>
                    <a:pt x="1" y="10"/>
                  </a:lnTo>
                  <a:lnTo>
                    <a:pt x="0" y="5"/>
                  </a:lnTo>
                  <a:lnTo>
                    <a:pt x="10" y="2"/>
                  </a:lnTo>
                  <a:lnTo>
                    <a:pt x="16" y="2"/>
                  </a:lnTo>
                  <a:lnTo>
                    <a:pt x="21" y="0"/>
                  </a:lnTo>
                  <a:lnTo>
                    <a:pt x="54" y="1"/>
                  </a:lnTo>
                  <a:lnTo>
                    <a:pt x="54" y="8"/>
                  </a:lnTo>
                  <a:lnTo>
                    <a:pt x="52" y="10"/>
                  </a:lnTo>
                  <a:lnTo>
                    <a:pt x="53" y="17"/>
                  </a:lnTo>
                  <a:lnTo>
                    <a:pt x="50" y="20"/>
                  </a:lnTo>
                  <a:lnTo>
                    <a:pt x="46" y="20"/>
                  </a:lnTo>
                  <a:lnTo>
                    <a:pt x="42" y="23"/>
                  </a:lnTo>
                  <a:lnTo>
                    <a:pt x="36" y="23"/>
                  </a:lnTo>
                  <a:lnTo>
                    <a:pt x="28" y="33"/>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60" name="Freeform 59"/>
            <p:cNvSpPr>
              <a:spLocks/>
            </p:cNvSpPr>
            <p:nvPr/>
          </p:nvSpPr>
          <p:spPr bwMode="auto">
            <a:xfrm>
              <a:off x="7298616" y="3271175"/>
              <a:ext cx="35012" cy="23117"/>
            </a:xfrm>
            <a:custGeom>
              <a:avLst/>
              <a:gdLst>
                <a:gd name="T0" fmla="*/ 4 w 37"/>
                <a:gd name="T1" fmla="*/ 26 h 26"/>
                <a:gd name="T2" fmla="*/ 0 w 37"/>
                <a:gd name="T3" fmla="*/ 23 h 26"/>
                <a:gd name="T4" fmla="*/ 7 w 37"/>
                <a:gd name="T5" fmla="*/ 0 h 26"/>
                <a:gd name="T6" fmla="*/ 37 w 37"/>
                <a:gd name="T7" fmla="*/ 0 h 26"/>
                <a:gd name="T8" fmla="*/ 37 w 37"/>
                <a:gd name="T9" fmla="*/ 25 h 26"/>
                <a:gd name="T10" fmla="*/ 10 w 37"/>
                <a:gd name="T11" fmla="*/ 25 h 26"/>
                <a:gd name="T12" fmla="*/ 4 w 37"/>
                <a:gd name="T13" fmla="*/ 26 h 26"/>
              </a:gdLst>
              <a:ahLst/>
              <a:cxnLst>
                <a:cxn ang="0">
                  <a:pos x="T0" y="T1"/>
                </a:cxn>
                <a:cxn ang="0">
                  <a:pos x="T2" y="T3"/>
                </a:cxn>
                <a:cxn ang="0">
                  <a:pos x="T4" y="T5"/>
                </a:cxn>
                <a:cxn ang="0">
                  <a:pos x="T6" y="T7"/>
                </a:cxn>
                <a:cxn ang="0">
                  <a:pos x="T8" y="T9"/>
                </a:cxn>
                <a:cxn ang="0">
                  <a:pos x="T10" y="T11"/>
                </a:cxn>
                <a:cxn ang="0">
                  <a:pos x="T12" y="T13"/>
                </a:cxn>
              </a:cxnLst>
              <a:rect l="0" t="0" r="r" b="b"/>
              <a:pathLst>
                <a:path w="37" h="26">
                  <a:moveTo>
                    <a:pt x="4" y="26"/>
                  </a:moveTo>
                  <a:lnTo>
                    <a:pt x="0" y="23"/>
                  </a:lnTo>
                  <a:lnTo>
                    <a:pt x="7" y="0"/>
                  </a:lnTo>
                  <a:lnTo>
                    <a:pt x="37" y="0"/>
                  </a:lnTo>
                  <a:lnTo>
                    <a:pt x="37" y="25"/>
                  </a:lnTo>
                  <a:lnTo>
                    <a:pt x="10" y="25"/>
                  </a:lnTo>
                  <a:lnTo>
                    <a:pt x="4" y="26"/>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61" name="Freeform 60"/>
            <p:cNvSpPr>
              <a:spLocks/>
            </p:cNvSpPr>
            <p:nvPr/>
          </p:nvSpPr>
          <p:spPr bwMode="auto">
            <a:xfrm>
              <a:off x="7521931" y="2654157"/>
              <a:ext cx="45420" cy="14226"/>
            </a:xfrm>
            <a:custGeom>
              <a:avLst/>
              <a:gdLst>
                <a:gd name="T0" fmla="*/ 2 w 48"/>
                <a:gd name="T1" fmla="*/ 0 h 16"/>
                <a:gd name="T2" fmla="*/ 12 w 48"/>
                <a:gd name="T3" fmla="*/ 7 h 16"/>
                <a:gd name="T4" fmla="*/ 25 w 48"/>
                <a:gd name="T5" fmla="*/ 6 h 16"/>
                <a:gd name="T6" fmla="*/ 39 w 48"/>
                <a:gd name="T7" fmla="*/ 7 h 16"/>
                <a:gd name="T8" fmla="*/ 38 w 48"/>
                <a:gd name="T9" fmla="*/ 11 h 16"/>
                <a:gd name="T10" fmla="*/ 48 w 48"/>
                <a:gd name="T11" fmla="*/ 8 h 16"/>
                <a:gd name="T12" fmla="*/ 46 w 48"/>
                <a:gd name="T13" fmla="*/ 14 h 16"/>
                <a:gd name="T14" fmla="*/ 21 w 48"/>
                <a:gd name="T15" fmla="*/ 16 h 16"/>
                <a:gd name="T16" fmla="*/ 21 w 48"/>
                <a:gd name="T17" fmla="*/ 13 h 16"/>
                <a:gd name="T18" fmla="*/ 0 w 48"/>
                <a:gd name="T19" fmla="*/ 9 h 16"/>
                <a:gd name="T20" fmla="*/ 2 w 48"/>
                <a:gd name="T21"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8" h="16">
                  <a:moveTo>
                    <a:pt x="2" y="0"/>
                  </a:moveTo>
                  <a:lnTo>
                    <a:pt x="12" y="7"/>
                  </a:lnTo>
                  <a:lnTo>
                    <a:pt x="25" y="6"/>
                  </a:lnTo>
                  <a:lnTo>
                    <a:pt x="39" y="7"/>
                  </a:lnTo>
                  <a:lnTo>
                    <a:pt x="38" y="11"/>
                  </a:lnTo>
                  <a:lnTo>
                    <a:pt x="48" y="8"/>
                  </a:lnTo>
                  <a:lnTo>
                    <a:pt x="46" y="14"/>
                  </a:lnTo>
                  <a:lnTo>
                    <a:pt x="21" y="16"/>
                  </a:lnTo>
                  <a:lnTo>
                    <a:pt x="21" y="13"/>
                  </a:lnTo>
                  <a:lnTo>
                    <a:pt x="0" y="9"/>
                  </a:lnTo>
                  <a:lnTo>
                    <a:pt x="2"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62" name="Freeform 61"/>
            <p:cNvSpPr>
              <a:spLocks/>
            </p:cNvSpPr>
            <p:nvPr/>
          </p:nvSpPr>
          <p:spPr bwMode="auto">
            <a:xfrm>
              <a:off x="7460425" y="2542135"/>
              <a:ext cx="99357" cy="98688"/>
            </a:xfrm>
            <a:custGeom>
              <a:avLst/>
              <a:gdLst>
                <a:gd name="T0" fmla="*/ 105 w 105"/>
                <a:gd name="T1" fmla="*/ 5 h 111"/>
                <a:gd name="T2" fmla="*/ 101 w 105"/>
                <a:gd name="T3" fmla="*/ 18 h 111"/>
                <a:gd name="T4" fmla="*/ 98 w 105"/>
                <a:gd name="T5" fmla="*/ 20 h 111"/>
                <a:gd name="T6" fmla="*/ 87 w 105"/>
                <a:gd name="T7" fmla="*/ 20 h 111"/>
                <a:gd name="T8" fmla="*/ 78 w 105"/>
                <a:gd name="T9" fmla="*/ 18 h 111"/>
                <a:gd name="T10" fmla="*/ 58 w 105"/>
                <a:gd name="T11" fmla="*/ 23 h 111"/>
                <a:gd name="T12" fmla="*/ 71 w 105"/>
                <a:gd name="T13" fmla="*/ 35 h 111"/>
                <a:gd name="T14" fmla="*/ 63 w 105"/>
                <a:gd name="T15" fmla="*/ 38 h 111"/>
                <a:gd name="T16" fmla="*/ 54 w 105"/>
                <a:gd name="T17" fmla="*/ 38 h 111"/>
                <a:gd name="T18" fmla="*/ 44 w 105"/>
                <a:gd name="T19" fmla="*/ 28 h 111"/>
                <a:gd name="T20" fmla="*/ 41 w 105"/>
                <a:gd name="T21" fmla="*/ 32 h 111"/>
                <a:gd name="T22" fmla="*/ 46 w 105"/>
                <a:gd name="T23" fmla="*/ 44 h 111"/>
                <a:gd name="T24" fmla="*/ 55 w 105"/>
                <a:gd name="T25" fmla="*/ 54 h 111"/>
                <a:gd name="T26" fmla="*/ 49 w 105"/>
                <a:gd name="T27" fmla="*/ 59 h 111"/>
                <a:gd name="T28" fmla="*/ 59 w 105"/>
                <a:gd name="T29" fmla="*/ 68 h 111"/>
                <a:gd name="T30" fmla="*/ 68 w 105"/>
                <a:gd name="T31" fmla="*/ 74 h 111"/>
                <a:gd name="T32" fmla="*/ 70 w 105"/>
                <a:gd name="T33" fmla="*/ 86 h 111"/>
                <a:gd name="T34" fmla="*/ 53 w 105"/>
                <a:gd name="T35" fmla="*/ 80 h 111"/>
                <a:gd name="T36" fmla="*/ 59 w 105"/>
                <a:gd name="T37" fmla="*/ 91 h 111"/>
                <a:gd name="T38" fmla="*/ 49 w 105"/>
                <a:gd name="T39" fmla="*/ 93 h 111"/>
                <a:gd name="T40" fmla="*/ 57 w 105"/>
                <a:gd name="T41" fmla="*/ 111 h 111"/>
                <a:gd name="T42" fmla="*/ 45 w 105"/>
                <a:gd name="T43" fmla="*/ 111 h 111"/>
                <a:gd name="T44" fmla="*/ 30 w 105"/>
                <a:gd name="T45" fmla="*/ 102 h 111"/>
                <a:gd name="T46" fmla="*/ 23 w 105"/>
                <a:gd name="T47" fmla="*/ 86 h 111"/>
                <a:gd name="T48" fmla="*/ 19 w 105"/>
                <a:gd name="T49" fmla="*/ 72 h 111"/>
                <a:gd name="T50" fmla="*/ 11 w 105"/>
                <a:gd name="T51" fmla="*/ 63 h 111"/>
                <a:gd name="T52" fmla="*/ 2 w 105"/>
                <a:gd name="T53" fmla="*/ 51 h 111"/>
                <a:gd name="T54" fmla="*/ 0 w 105"/>
                <a:gd name="T55" fmla="*/ 45 h 111"/>
                <a:gd name="T56" fmla="*/ 7 w 105"/>
                <a:gd name="T57" fmla="*/ 35 h 111"/>
                <a:gd name="T58" fmla="*/ 7 w 105"/>
                <a:gd name="T59" fmla="*/ 28 h 111"/>
                <a:gd name="T60" fmla="*/ 13 w 105"/>
                <a:gd name="T61" fmla="*/ 26 h 111"/>
                <a:gd name="T62" fmla="*/ 13 w 105"/>
                <a:gd name="T63" fmla="*/ 20 h 111"/>
                <a:gd name="T64" fmla="*/ 24 w 105"/>
                <a:gd name="T65" fmla="*/ 18 h 111"/>
                <a:gd name="T66" fmla="*/ 30 w 105"/>
                <a:gd name="T67" fmla="*/ 14 h 111"/>
                <a:gd name="T68" fmla="*/ 39 w 105"/>
                <a:gd name="T69" fmla="*/ 14 h 111"/>
                <a:gd name="T70" fmla="*/ 41 w 105"/>
                <a:gd name="T71" fmla="*/ 10 h 111"/>
                <a:gd name="T72" fmla="*/ 44 w 105"/>
                <a:gd name="T73" fmla="*/ 10 h 111"/>
                <a:gd name="T74" fmla="*/ 57 w 105"/>
                <a:gd name="T75" fmla="*/ 10 h 111"/>
                <a:gd name="T76" fmla="*/ 70 w 105"/>
                <a:gd name="T77" fmla="*/ 5 h 111"/>
                <a:gd name="T78" fmla="*/ 82 w 105"/>
                <a:gd name="T79" fmla="*/ 12 h 111"/>
                <a:gd name="T80" fmla="*/ 97 w 105"/>
                <a:gd name="T81" fmla="*/ 10 h 111"/>
                <a:gd name="T82" fmla="*/ 96 w 105"/>
                <a:gd name="T83" fmla="*/ 0 h 111"/>
                <a:gd name="T84" fmla="*/ 105 w 105"/>
                <a:gd name="T85" fmla="*/ 5 h 1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05" h="111">
                  <a:moveTo>
                    <a:pt x="105" y="5"/>
                  </a:moveTo>
                  <a:lnTo>
                    <a:pt x="101" y="18"/>
                  </a:lnTo>
                  <a:lnTo>
                    <a:pt x="98" y="20"/>
                  </a:lnTo>
                  <a:lnTo>
                    <a:pt x="87" y="20"/>
                  </a:lnTo>
                  <a:lnTo>
                    <a:pt x="78" y="18"/>
                  </a:lnTo>
                  <a:lnTo>
                    <a:pt x="58" y="23"/>
                  </a:lnTo>
                  <a:lnTo>
                    <a:pt x="71" y="35"/>
                  </a:lnTo>
                  <a:lnTo>
                    <a:pt x="63" y="38"/>
                  </a:lnTo>
                  <a:lnTo>
                    <a:pt x="54" y="38"/>
                  </a:lnTo>
                  <a:lnTo>
                    <a:pt x="44" y="28"/>
                  </a:lnTo>
                  <a:lnTo>
                    <a:pt x="41" y="32"/>
                  </a:lnTo>
                  <a:lnTo>
                    <a:pt x="46" y="44"/>
                  </a:lnTo>
                  <a:lnTo>
                    <a:pt x="55" y="54"/>
                  </a:lnTo>
                  <a:lnTo>
                    <a:pt x="49" y="59"/>
                  </a:lnTo>
                  <a:lnTo>
                    <a:pt x="59" y="68"/>
                  </a:lnTo>
                  <a:lnTo>
                    <a:pt x="68" y="74"/>
                  </a:lnTo>
                  <a:lnTo>
                    <a:pt x="70" y="86"/>
                  </a:lnTo>
                  <a:lnTo>
                    <a:pt x="53" y="80"/>
                  </a:lnTo>
                  <a:lnTo>
                    <a:pt x="59" y="91"/>
                  </a:lnTo>
                  <a:lnTo>
                    <a:pt x="49" y="93"/>
                  </a:lnTo>
                  <a:lnTo>
                    <a:pt x="57" y="111"/>
                  </a:lnTo>
                  <a:lnTo>
                    <a:pt x="45" y="111"/>
                  </a:lnTo>
                  <a:lnTo>
                    <a:pt x="30" y="102"/>
                  </a:lnTo>
                  <a:lnTo>
                    <a:pt x="23" y="86"/>
                  </a:lnTo>
                  <a:lnTo>
                    <a:pt x="19" y="72"/>
                  </a:lnTo>
                  <a:lnTo>
                    <a:pt x="11" y="63"/>
                  </a:lnTo>
                  <a:lnTo>
                    <a:pt x="2" y="51"/>
                  </a:lnTo>
                  <a:lnTo>
                    <a:pt x="0" y="45"/>
                  </a:lnTo>
                  <a:lnTo>
                    <a:pt x="7" y="35"/>
                  </a:lnTo>
                  <a:lnTo>
                    <a:pt x="7" y="28"/>
                  </a:lnTo>
                  <a:lnTo>
                    <a:pt x="13" y="26"/>
                  </a:lnTo>
                  <a:lnTo>
                    <a:pt x="13" y="20"/>
                  </a:lnTo>
                  <a:lnTo>
                    <a:pt x="24" y="18"/>
                  </a:lnTo>
                  <a:lnTo>
                    <a:pt x="30" y="14"/>
                  </a:lnTo>
                  <a:lnTo>
                    <a:pt x="39" y="14"/>
                  </a:lnTo>
                  <a:lnTo>
                    <a:pt x="41" y="10"/>
                  </a:lnTo>
                  <a:lnTo>
                    <a:pt x="44" y="10"/>
                  </a:lnTo>
                  <a:lnTo>
                    <a:pt x="57" y="10"/>
                  </a:lnTo>
                  <a:lnTo>
                    <a:pt x="70" y="5"/>
                  </a:lnTo>
                  <a:lnTo>
                    <a:pt x="82" y="12"/>
                  </a:lnTo>
                  <a:lnTo>
                    <a:pt x="97" y="10"/>
                  </a:lnTo>
                  <a:lnTo>
                    <a:pt x="96" y="0"/>
                  </a:lnTo>
                  <a:lnTo>
                    <a:pt x="105" y="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63" name="Freeform 62"/>
            <p:cNvSpPr>
              <a:spLocks/>
            </p:cNvSpPr>
            <p:nvPr/>
          </p:nvSpPr>
          <p:spPr bwMode="auto">
            <a:xfrm>
              <a:off x="7349714" y="2456783"/>
              <a:ext cx="88948" cy="72904"/>
            </a:xfrm>
            <a:custGeom>
              <a:avLst/>
              <a:gdLst>
                <a:gd name="T0" fmla="*/ 343 w 386"/>
                <a:gd name="T1" fmla="*/ 50 h 337"/>
                <a:gd name="T2" fmla="*/ 363 w 386"/>
                <a:gd name="T3" fmla="*/ 82 h 337"/>
                <a:gd name="T4" fmla="*/ 386 w 386"/>
                <a:gd name="T5" fmla="*/ 106 h 337"/>
                <a:gd name="T6" fmla="*/ 363 w 386"/>
                <a:gd name="T7" fmla="*/ 137 h 337"/>
                <a:gd name="T8" fmla="*/ 331 w 386"/>
                <a:gd name="T9" fmla="*/ 119 h 337"/>
                <a:gd name="T10" fmla="*/ 284 w 386"/>
                <a:gd name="T11" fmla="*/ 120 h 337"/>
                <a:gd name="T12" fmla="*/ 225 w 386"/>
                <a:gd name="T13" fmla="*/ 106 h 337"/>
                <a:gd name="T14" fmla="*/ 194 w 386"/>
                <a:gd name="T15" fmla="*/ 108 h 337"/>
                <a:gd name="T16" fmla="*/ 181 w 386"/>
                <a:gd name="T17" fmla="*/ 125 h 337"/>
                <a:gd name="T18" fmla="*/ 155 w 386"/>
                <a:gd name="T19" fmla="*/ 106 h 337"/>
                <a:gd name="T20" fmla="*/ 144 w 386"/>
                <a:gd name="T21" fmla="*/ 141 h 337"/>
                <a:gd name="T22" fmla="*/ 180 w 386"/>
                <a:gd name="T23" fmla="*/ 180 h 337"/>
                <a:gd name="T24" fmla="*/ 196 w 386"/>
                <a:gd name="T25" fmla="*/ 206 h 337"/>
                <a:gd name="T26" fmla="*/ 230 w 386"/>
                <a:gd name="T27" fmla="*/ 237 h 337"/>
                <a:gd name="T28" fmla="*/ 257 w 386"/>
                <a:gd name="T29" fmla="*/ 256 h 337"/>
                <a:gd name="T30" fmla="*/ 286 w 386"/>
                <a:gd name="T31" fmla="*/ 291 h 337"/>
                <a:gd name="T32" fmla="*/ 349 w 386"/>
                <a:gd name="T33" fmla="*/ 323 h 337"/>
                <a:gd name="T34" fmla="*/ 342 w 386"/>
                <a:gd name="T35" fmla="*/ 337 h 337"/>
                <a:gd name="T36" fmla="*/ 276 w 386"/>
                <a:gd name="T37" fmla="*/ 306 h 337"/>
                <a:gd name="T38" fmla="*/ 234 w 386"/>
                <a:gd name="T39" fmla="*/ 276 h 337"/>
                <a:gd name="T40" fmla="*/ 170 w 386"/>
                <a:gd name="T41" fmla="*/ 251 h 337"/>
                <a:gd name="T42" fmla="*/ 108 w 386"/>
                <a:gd name="T43" fmla="*/ 189 h 337"/>
                <a:gd name="T44" fmla="*/ 121 w 386"/>
                <a:gd name="T45" fmla="*/ 183 h 337"/>
                <a:gd name="T46" fmla="*/ 88 w 386"/>
                <a:gd name="T47" fmla="*/ 148 h 337"/>
                <a:gd name="T48" fmla="*/ 85 w 386"/>
                <a:gd name="T49" fmla="*/ 119 h 337"/>
                <a:gd name="T50" fmla="*/ 40 w 386"/>
                <a:gd name="T51" fmla="*/ 106 h 337"/>
                <a:gd name="T52" fmla="*/ 22 w 386"/>
                <a:gd name="T53" fmla="*/ 142 h 337"/>
                <a:gd name="T54" fmla="*/ 0 w 386"/>
                <a:gd name="T55" fmla="*/ 114 h 337"/>
                <a:gd name="T56" fmla="*/ 0 w 386"/>
                <a:gd name="T57" fmla="*/ 85 h 337"/>
                <a:gd name="T58" fmla="*/ 2 w 386"/>
                <a:gd name="T59" fmla="*/ 84 h 337"/>
                <a:gd name="T60" fmla="*/ 49 w 386"/>
                <a:gd name="T61" fmla="*/ 87 h 337"/>
                <a:gd name="T62" fmla="*/ 61 w 386"/>
                <a:gd name="T63" fmla="*/ 72 h 337"/>
                <a:gd name="T64" fmla="*/ 85 w 386"/>
                <a:gd name="T65" fmla="*/ 86 h 337"/>
                <a:gd name="T66" fmla="*/ 111 w 386"/>
                <a:gd name="T67" fmla="*/ 88 h 337"/>
                <a:gd name="T68" fmla="*/ 109 w 386"/>
                <a:gd name="T69" fmla="*/ 64 h 337"/>
                <a:gd name="T70" fmla="*/ 132 w 386"/>
                <a:gd name="T71" fmla="*/ 56 h 337"/>
                <a:gd name="T72" fmla="*/ 136 w 386"/>
                <a:gd name="T73" fmla="*/ 22 h 337"/>
                <a:gd name="T74" fmla="*/ 187 w 386"/>
                <a:gd name="T75" fmla="*/ 0 h 337"/>
                <a:gd name="T76" fmla="*/ 210 w 386"/>
                <a:gd name="T77" fmla="*/ 10 h 337"/>
                <a:gd name="T78" fmla="*/ 263 w 386"/>
                <a:gd name="T79" fmla="*/ 46 h 337"/>
                <a:gd name="T80" fmla="*/ 320 w 386"/>
                <a:gd name="T81" fmla="*/ 62 h 337"/>
                <a:gd name="T82" fmla="*/ 344 w 386"/>
                <a:gd name="T83" fmla="*/ 50 h 3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386" h="337">
                  <a:moveTo>
                    <a:pt x="343" y="50"/>
                  </a:moveTo>
                  <a:lnTo>
                    <a:pt x="363" y="82"/>
                  </a:lnTo>
                  <a:lnTo>
                    <a:pt x="386" y="106"/>
                  </a:lnTo>
                  <a:lnTo>
                    <a:pt x="363" y="137"/>
                  </a:lnTo>
                  <a:lnTo>
                    <a:pt x="331" y="119"/>
                  </a:lnTo>
                  <a:lnTo>
                    <a:pt x="284" y="120"/>
                  </a:lnTo>
                  <a:lnTo>
                    <a:pt x="225" y="106"/>
                  </a:lnTo>
                  <a:lnTo>
                    <a:pt x="194" y="108"/>
                  </a:lnTo>
                  <a:lnTo>
                    <a:pt x="181" y="125"/>
                  </a:lnTo>
                  <a:lnTo>
                    <a:pt x="155" y="106"/>
                  </a:lnTo>
                  <a:lnTo>
                    <a:pt x="144" y="141"/>
                  </a:lnTo>
                  <a:lnTo>
                    <a:pt x="180" y="180"/>
                  </a:lnTo>
                  <a:lnTo>
                    <a:pt x="196" y="206"/>
                  </a:lnTo>
                  <a:lnTo>
                    <a:pt x="230" y="237"/>
                  </a:lnTo>
                  <a:lnTo>
                    <a:pt x="257" y="256"/>
                  </a:lnTo>
                  <a:lnTo>
                    <a:pt x="286" y="291"/>
                  </a:lnTo>
                  <a:lnTo>
                    <a:pt x="349" y="323"/>
                  </a:lnTo>
                  <a:lnTo>
                    <a:pt x="342" y="337"/>
                  </a:lnTo>
                  <a:lnTo>
                    <a:pt x="276" y="306"/>
                  </a:lnTo>
                  <a:lnTo>
                    <a:pt x="234" y="276"/>
                  </a:lnTo>
                  <a:lnTo>
                    <a:pt x="170" y="251"/>
                  </a:lnTo>
                  <a:lnTo>
                    <a:pt x="108" y="189"/>
                  </a:lnTo>
                  <a:lnTo>
                    <a:pt x="121" y="183"/>
                  </a:lnTo>
                  <a:lnTo>
                    <a:pt x="88" y="148"/>
                  </a:lnTo>
                  <a:lnTo>
                    <a:pt x="85" y="119"/>
                  </a:lnTo>
                  <a:lnTo>
                    <a:pt x="40" y="106"/>
                  </a:lnTo>
                  <a:lnTo>
                    <a:pt x="22" y="142"/>
                  </a:lnTo>
                  <a:lnTo>
                    <a:pt x="0" y="114"/>
                  </a:lnTo>
                  <a:lnTo>
                    <a:pt x="0" y="85"/>
                  </a:lnTo>
                  <a:lnTo>
                    <a:pt x="2" y="84"/>
                  </a:lnTo>
                  <a:lnTo>
                    <a:pt x="49" y="87"/>
                  </a:lnTo>
                  <a:lnTo>
                    <a:pt x="61" y="72"/>
                  </a:lnTo>
                  <a:lnTo>
                    <a:pt x="85" y="86"/>
                  </a:lnTo>
                  <a:lnTo>
                    <a:pt x="111" y="88"/>
                  </a:lnTo>
                  <a:lnTo>
                    <a:pt x="109" y="64"/>
                  </a:lnTo>
                  <a:lnTo>
                    <a:pt x="132" y="56"/>
                  </a:lnTo>
                  <a:lnTo>
                    <a:pt x="136" y="22"/>
                  </a:lnTo>
                  <a:lnTo>
                    <a:pt x="187" y="0"/>
                  </a:lnTo>
                  <a:lnTo>
                    <a:pt x="210" y="10"/>
                  </a:lnTo>
                  <a:lnTo>
                    <a:pt x="263" y="46"/>
                  </a:lnTo>
                  <a:lnTo>
                    <a:pt x="320" y="62"/>
                  </a:lnTo>
                  <a:lnTo>
                    <a:pt x="344" y="50"/>
                  </a:lnTo>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64" name="Freeform 63"/>
            <p:cNvSpPr>
              <a:spLocks/>
            </p:cNvSpPr>
            <p:nvPr/>
          </p:nvSpPr>
          <p:spPr bwMode="auto">
            <a:xfrm>
              <a:off x="7386618" y="2418553"/>
              <a:ext cx="98410" cy="51566"/>
            </a:xfrm>
            <a:custGeom>
              <a:avLst/>
              <a:gdLst>
                <a:gd name="T0" fmla="*/ 0 w 104"/>
                <a:gd name="T1" fmla="*/ 36 h 58"/>
                <a:gd name="T2" fmla="*/ 5 w 104"/>
                <a:gd name="T3" fmla="*/ 23 h 58"/>
                <a:gd name="T4" fmla="*/ 1 w 104"/>
                <a:gd name="T5" fmla="*/ 18 h 58"/>
                <a:gd name="T6" fmla="*/ 10 w 104"/>
                <a:gd name="T7" fmla="*/ 18 h 58"/>
                <a:gd name="T8" fmla="*/ 11 w 104"/>
                <a:gd name="T9" fmla="*/ 10 h 58"/>
                <a:gd name="T10" fmla="*/ 20 w 104"/>
                <a:gd name="T11" fmla="*/ 15 h 58"/>
                <a:gd name="T12" fmla="*/ 26 w 104"/>
                <a:gd name="T13" fmla="*/ 17 h 58"/>
                <a:gd name="T14" fmla="*/ 39 w 104"/>
                <a:gd name="T15" fmla="*/ 15 h 58"/>
                <a:gd name="T16" fmla="*/ 40 w 104"/>
                <a:gd name="T17" fmla="*/ 11 h 58"/>
                <a:gd name="T18" fmla="*/ 46 w 104"/>
                <a:gd name="T19" fmla="*/ 10 h 58"/>
                <a:gd name="T20" fmla="*/ 54 w 104"/>
                <a:gd name="T21" fmla="*/ 7 h 58"/>
                <a:gd name="T22" fmla="*/ 56 w 104"/>
                <a:gd name="T23" fmla="*/ 8 h 58"/>
                <a:gd name="T24" fmla="*/ 63 w 104"/>
                <a:gd name="T25" fmla="*/ 6 h 58"/>
                <a:gd name="T26" fmla="*/ 66 w 104"/>
                <a:gd name="T27" fmla="*/ 1 h 58"/>
                <a:gd name="T28" fmla="*/ 72 w 104"/>
                <a:gd name="T29" fmla="*/ 0 h 58"/>
                <a:gd name="T30" fmla="*/ 90 w 104"/>
                <a:gd name="T31" fmla="*/ 6 h 58"/>
                <a:gd name="T32" fmla="*/ 93 w 104"/>
                <a:gd name="T33" fmla="*/ 4 h 58"/>
                <a:gd name="T34" fmla="*/ 102 w 104"/>
                <a:gd name="T35" fmla="*/ 9 h 58"/>
                <a:gd name="T36" fmla="*/ 104 w 104"/>
                <a:gd name="T37" fmla="*/ 15 h 58"/>
                <a:gd name="T38" fmla="*/ 95 w 104"/>
                <a:gd name="T39" fmla="*/ 19 h 58"/>
                <a:gd name="T40" fmla="*/ 89 w 104"/>
                <a:gd name="T41" fmla="*/ 33 h 58"/>
                <a:gd name="T42" fmla="*/ 80 w 104"/>
                <a:gd name="T43" fmla="*/ 47 h 58"/>
                <a:gd name="T44" fmla="*/ 67 w 104"/>
                <a:gd name="T45" fmla="*/ 51 h 58"/>
                <a:gd name="T46" fmla="*/ 57 w 104"/>
                <a:gd name="T47" fmla="*/ 50 h 58"/>
                <a:gd name="T48" fmla="*/ 45 w 104"/>
                <a:gd name="T49" fmla="*/ 55 h 58"/>
                <a:gd name="T50" fmla="*/ 39 w 104"/>
                <a:gd name="T51" fmla="*/ 58 h 58"/>
                <a:gd name="T52" fmla="*/ 25 w 104"/>
                <a:gd name="T53" fmla="*/ 54 h 58"/>
                <a:gd name="T54" fmla="*/ 12 w 104"/>
                <a:gd name="T55" fmla="*/ 45 h 58"/>
                <a:gd name="T56" fmla="*/ 7 w 104"/>
                <a:gd name="T57" fmla="*/ 43 h 58"/>
                <a:gd name="T58" fmla="*/ 3 w 104"/>
                <a:gd name="T59" fmla="*/ 36 h 58"/>
                <a:gd name="T60" fmla="*/ 0 w 104"/>
                <a:gd name="T61" fmla="*/ 36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04" h="58">
                  <a:moveTo>
                    <a:pt x="0" y="36"/>
                  </a:moveTo>
                  <a:lnTo>
                    <a:pt x="5" y="23"/>
                  </a:lnTo>
                  <a:lnTo>
                    <a:pt x="1" y="18"/>
                  </a:lnTo>
                  <a:lnTo>
                    <a:pt x="10" y="18"/>
                  </a:lnTo>
                  <a:lnTo>
                    <a:pt x="11" y="10"/>
                  </a:lnTo>
                  <a:lnTo>
                    <a:pt x="20" y="15"/>
                  </a:lnTo>
                  <a:lnTo>
                    <a:pt x="26" y="17"/>
                  </a:lnTo>
                  <a:lnTo>
                    <a:pt x="39" y="15"/>
                  </a:lnTo>
                  <a:lnTo>
                    <a:pt x="40" y="11"/>
                  </a:lnTo>
                  <a:lnTo>
                    <a:pt x="46" y="10"/>
                  </a:lnTo>
                  <a:lnTo>
                    <a:pt x="54" y="7"/>
                  </a:lnTo>
                  <a:lnTo>
                    <a:pt x="56" y="8"/>
                  </a:lnTo>
                  <a:lnTo>
                    <a:pt x="63" y="6"/>
                  </a:lnTo>
                  <a:lnTo>
                    <a:pt x="66" y="1"/>
                  </a:lnTo>
                  <a:lnTo>
                    <a:pt x="72" y="0"/>
                  </a:lnTo>
                  <a:lnTo>
                    <a:pt x="90" y="6"/>
                  </a:lnTo>
                  <a:lnTo>
                    <a:pt x="93" y="4"/>
                  </a:lnTo>
                  <a:lnTo>
                    <a:pt x="102" y="9"/>
                  </a:lnTo>
                  <a:lnTo>
                    <a:pt x="104" y="15"/>
                  </a:lnTo>
                  <a:lnTo>
                    <a:pt x="95" y="19"/>
                  </a:lnTo>
                  <a:lnTo>
                    <a:pt x="89" y="33"/>
                  </a:lnTo>
                  <a:lnTo>
                    <a:pt x="80" y="47"/>
                  </a:lnTo>
                  <a:lnTo>
                    <a:pt x="67" y="51"/>
                  </a:lnTo>
                  <a:lnTo>
                    <a:pt x="57" y="50"/>
                  </a:lnTo>
                  <a:lnTo>
                    <a:pt x="45" y="55"/>
                  </a:lnTo>
                  <a:lnTo>
                    <a:pt x="39" y="58"/>
                  </a:lnTo>
                  <a:lnTo>
                    <a:pt x="25" y="54"/>
                  </a:lnTo>
                  <a:lnTo>
                    <a:pt x="12" y="45"/>
                  </a:lnTo>
                  <a:lnTo>
                    <a:pt x="7" y="43"/>
                  </a:lnTo>
                  <a:lnTo>
                    <a:pt x="3" y="36"/>
                  </a:lnTo>
                  <a:lnTo>
                    <a:pt x="0" y="36"/>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65" name="Freeform 64"/>
            <p:cNvSpPr>
              <a:spLocks/>
            </p:cNvSpPr>
            <p:nvPr/>
          </p:nvSpPr>
          <p:spPr bwMode="auto">
            <a:xfrm>
              <a:off x="6988248" y="2302084"/>
              <a:ext cx="59614" cy="61346"/>
            </a:xfrm>
            <a:custGeom>
              <a:avLst/>
              <a:gdLst>
                <a:gd name="T0" fmla="*/ 61 w 63"/>
                <a:gd name="T1" fmla="*/ 25 h 69"/>
                <a:gd name="T2" fmla="*/ 63 w 63"/>
                <a:gd name="T3" fmla="*/ 40 h 69"/>
                <a:gd name="T4" fmla="*/ 51 w 63"/>
                <a:gd name="T5" fmla="*/ 57 h 69"/>
                <a:gd name="T6" fmla="*/ 22 w 63"/>
                <a:gd name="T7" fmla="*/ 69 h 69"/>
                <a:gd name="T8" fmla="*/ 0 w 63"/>
                <a:gd name="T9" fmla="*/ 66 h 69"/>
                <a:gd name="T10" fmla="*/ 14 w 63"/>
                <a:gd name="T11" fmla="*/ 45 h 69"/>
                <a:gd name="T12" fmla="*/ 7 w 63"/>
                <a:gd name="T13" fmla="*/ 25 h 69"/>
                <a:gd name="T14" fmla="*/ 29 w 63"/>
                <a:gd name="T15" fmla="*/ 10 h 69"/>
                <a:gd name="T16" fmla="*/ 41 w 63"/>
                <a:gd name="T17" fmla="*/ 0 h 69"/>
                <a:gd name="T18" fmla="*/ 44 w 63"/>
                <a:gd name="T19" fmla="*/ 11 h 69"/>
                <a:gd name="T20" fmla="*/ 40 w 63"/>
                <a:gd name="T21" fmla="*/ 22 h 69"/>
                <a:gd name="T22" fmla="*/ 50 w 63"/>
                <a:gd name="T23" fmla="*/ 21 h 69"/>
                <a:gd name="T24" fmla="*/ 61 w 63"/>
                <a:gd name="T25" fmla="*/ 25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3" h="69">
                  <a:moveTo>
                    <a:pt x="61" y="25"/>
                  </a:moveTo>
                  <a:lnTo>
                    <a:pt x="63" y="40"/>
                  </a:lnTo>
                  <a:lnTo>
                    <a:pt x="51" y="57"/>
                  </a:lnTo>
                  <a:lnTo>
                    <a:pt x="22" y="69"/>
                  </a:lnTo>
                  <a:lnTo>
                    <a:pt x="0" y="66"/>
                  </a:lnTo>
                  <a:lnTo>
                    <a:pt x="14" y="45"/>
                  </a:lnTo>
                  <a:lnTo>
                    <a:pt x="7" y="25"/>
                  </a:lnTo>
                  <a:lnTo>
                    <a:pt x="29" y="10"/>
                  </a:lnTo>
                  <a:lnTo>
                    <a:pt x="41" y="0"/>
                  </a:lnTo>
                  <a:lnTo>
                    <a:pt x="44" y="11"/>
                  </a:lnTo>
                  <a:lnTo>
                    <a:pt x="40" y="22"/>
                  </a:lnTo>
                  <a:lnTo>
                    <a:pt x="50" y="21"/>
                  </a:lnTo>
                  <a:lnTo>
                    <a:pt x="61" y="2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66" name="Freeform 65"/>
            <p:cNvSpPr>
              <a:spLocks/>
            </p:cNvSpPr>
            <p:nvPr/>
          </p:nvSpPr>
          <p:spPr bwMode="auto">
            <a:xfrm>
              <a:off x="7845548" y="2580365"/>
              <a:ext cx="356736" cy="269390"/>
            </a:xfrm>
            <a:custGeom>
              <a:avLst/>
              <a:gdLst>
                <a:gd name="T0" fmla="*/ 190 w 377"/>
                <a:gd name="T1" fmla="*/ 48 h 303"/>
                <a:gd name="T2" fmla="*/ 211 w 377"/>
                <a:gd name="T3" fmla="*/ 37 h 303"/>
                <a:gd name="T4" fmla="*/ 231 w 377"/>
                <a:gd name="T5" fmla="*/ 35 h 303"/>
                <a:gd name="T6" fmla="*/ 266 w 377"/>
                <a:gd name="T7" fmla="*/ 48 h 303"/>
                <a:gd name="T8" fmla="*/ 302 w 377"/>
                <a:gd name="T9" fmla="*/ 67 h 303"/>
                <a:gd name="T10" fmla="*/ 306 w 377"/>
                <a:gd name="T11" fmla="*/ 110 h 303"/>
                <a:gd name="T12" fmla="*/ 312 w 377"/>
                <a:gd name="T13" fmla="*/ 128 h 303"/>
                <a:gd name="T14" fmla="*/ 315 w 377"/>
                <a:gd name="T15" fmla="*/ 156 h 303"/>
                <a:gd name="T16" fmla="*/ 333 w 377"/>
                <a:gd name="T17" fmla="*/ 173 h 303"/>
                <a:gd name="T18" fmla="*/ 324 w 377"/>
                <a:gd name="T19" fmla="*/ 205 h 303"/>
                <a:gd name="T20" fmla="*/ 343 w 377"/>
                <a:gd name="T21" fmla="*/ 228 h 303"/>
                <a:gd name="T22" fmla="*/ 365 w 377"/>
                <a:gd name="T23" fmla="*/ 256 h 303"/>
                <a:gd name="T24" fmla="*/ 377 w 377"/>
                <a:gd name="T25" fmla="*/ 268 h 303"/>
                <a:gd name="T26" fmla="*/ 349 w 377"/>
                <a:gd name="T27" fmla="*/ 303 h 303"/>
                <a:gd name="T28" fmla="*/ 295 w 377"/>
                <a:gd name="T29" fmla="*/ 292 h 303"/>
                <a:gd name="T30" fmla="*/ 264 w 377"/>
                <a:gd name="T31" fmla="*/ 264 h 303"/>
                <a:gd name="T32" fmla="*/ 241 w 377"/>
                <a:gd name="T33" fmla="*/ 264 h 303"/>
                <a:gd name="T34" fmla="*/ 202 w 377"/>
                <a:gd name="T35" fmla="*/ 268 h 303"/>
                <a:gd name="T36" fmla="*/ 164 w 377"/>
                <a:gd name="T37" fmla="*/ 246 h 303"/>
                <a:gd name="T38" fmla="*/ 133 w 377"/>
                <a:gd name="T39" fmla="*/ 198 h 303"/>
                <a:gd name="T40" fmla="*/ 112 w 377"/>
                <a:gd name="T41" fmla="*/ 195 h 303"/>
                <a:gd name="T42" fmla="*/ 96 w 377"/>
                <a:gd name="T43" fmla="*/ 192 h 303"/>
                <a:gd name="T44" fmla="*/ 88 w 377"/>
                <a:gd name="T45" fmla="*/ 181 h 303"/>
                <a:gd name="T46" fmla="*/ 78 w 377"/>
                <a:gd name="T47" fmla="*/ 150 h 303"/>
                <a:gd name="T48" fmla="*/ 40 w 377"/>
                <a:gd name="T49" fmla="*/ 119 h 303"/>
                <a:gd name="T50" fmla="*/ 49 w 377"/>
                <a:gd name="T51" fmla="*/ 96 h 303"/>
                <a:gd name="T52" fmla="*/ 34 w 377"/>
                <a:gd name="T53" fmla="*/ 77 h 303"/>
                <a:gd name="T54" fmla="*/ 7 w 377"/>
                <a:gd name="T55" fmla="*/ 36 h 303"/>
                <a:gd name="T56" fmla="*/ 0 w 377"/>
                <a:gd name="T57" fmla="*/ 6 h 303"/>
                <a:gd name="T58" fmla="*/ 15 w 377"/>
                <a:gd name="T59" fmla="*/ 8 h 303"/>
                <a:gd name="T60" fmla="*/ 37 w 377"/>
                <a:gd name="T61" fmla="*/ 20 h 303"/>
                <a:gd name="T62" fmla="*/ 60 w 377"/>
                <a:gd name="T63" fmla="*/ 5 h 303"/>
                <a:gd name="T64" fmla="*/ 73 w 377"/>
                <a:gd name="T65" fmla="*/ 9 h 303"/>
                <a:gd name="T66" fmla="*/ 81 w 377"/>
                <a:gd name="T67" fmla="*/ 30 h 303"/>
                <a:gd name="T68" fmla="*/ 93 w 377"/>
                <a:gd name="T69" fmla="*/ 44 h 303"/>
                <a:gd name="T70" fmla="*/ 124 w 377"/>
                <a:gd name="T71" fmla="*/ 59 h 303"/>
                <a:gd name="T72" fmla="*/ 175 w 377"/>
                <a:gd name="T73" fmla="*/ 57 h 3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377" h="303">
                  <a:moveTo>
                    <a:pt x="176" y="52"/>
                  </a:moveTo>
                  <a:lnTo>
                    <a:pt x="190" y="48"/>
                  </a:lnTo>
                  <a:lnTo>
                    <a:pt x="200" y="36"/>
                  </a:lnTo>
                  <a:lnTo>
                    <a:pt x="211" y="37"/>
                  </a:lnTo>
                  <a:lnTo>
                    <a:pt x="218" y="33"/>
                  </a:lnTo>
                  <a:lnTo>
                    <a:pt x="231" y="35"/>
                  </a:lnTo>
                  <a:lnTo>
                    <a:pt x="252" y="45"/>
                  </a:lnTo>
                  <a:lnTo>
                    <a:pt x="266" y="48"/>
                  </a:lnTo>
                  <a:lnTo>
                    <a:pt x="289" y="66"/>
                  </a:lnTo>
                  <a:lnTo>
                    <a:pt x="302" y="67"/>
                  </a:lnTo>
                  <a:lnTo>
                    <a:pt x="308" y="84"/>
                  </a:lnTo>
                  <a:lnTo>
                    <a:pt x="306" y="110"/>
                  </a:lnTo>
                  <a:lnTo>
                    <a:pt x="304" y="125"/>
                  </a:lnTo>
                  <a:lnTo>
                    <a:pt x="312" y="128"/>
                  </a:lnTo>
                  <a:lnTo>
                    <a:pt x="307" y="139"/>
                  </a:lnTo>
                  <a:lnTo>
                    <a:pt x="315" y="156"/>
                  </a:lnTo>
                  <a:lnTo>
                    <a:pt x="319" y="169"/>
                  </a:lnTo>
                  <a:lnTo>
                    <a:pt x="333" y="173"/>
                  </a:lnTo>
                  <a:lnTo>
                    <a:pt x="337" y="186"/>
                  </a:lnTo>
                  <a:lnTo>
                    <a:pt x="324" y="205"/>
                  </a:lnTo>
                  <a:lnTo>
                    <a:pt x="334" y="216"/>
                  </a:lnTo>
                  <a:lnTo>
                    <a:pt x="343" y="228"/>
                  </a:lnTo>
                  <a:lnTo>
                    <a:pt x="362" y="237"/>
                  </a:lnTo>
                  <a:lnTo>
                    <a:pt x="365" y="256"/>
                  </a:lnTo>
                  <a:lnTo>
                    <a:pt x="374" y="259"/>
                  </a:lnTo>
                  <a:lnTo>
                    <a:pt x="377" y="268"/>
                  </a:lnTo>
                  <a:lnTo>
                    <a:pt x="353" y="279"/>
                  </a:lnTo>
                  <a:lnTo>
                    <a:pt x="349" y="303"/>
                  </a:lnTo>
                  <a:lnTo>
                    <a:pt x="315" y="297"/>
                  </a:lnTo>
                  <a:lnTo>
                    <a:pt x="295" y="292"/>
                  </a:lnTo>
                  <a:lnTo>
                    <a:pt x="274" y="290"/>
                  </a:lnTo>
                  <a:lnTo>
                    <a:pt x="264" y="264"/>
                  </a:lnTo>
                  <a:lnTo>
                    <a:pt x="255" y="260"/>
                  </a:lnTo>
                  <a:lnTo>
                    <a:pt x="241" y="264"/>
                  </a:lnTo>
                  <a:lnTo>
                    <a:pt x="225" y="274"/>
                  </a:lnTo>
                  <a:lnTo>
                    <a:pt x="202" y="268"/>
                  </a:lnTo>
                  <a:lnTo>
                    <a:pt x="182" y="251"/>
                  </a:lnTo>
                  <a:lnTo>
                    <a:pt x="164" y="246"/>
                  </a:lnTo>
                  <a:lnTo>
                    <a:pt x="150" y="226"/>
                  </a:lnTo>
                  <a:lnTo>
                    <a:pt x="133" y="198"/>
                  </a:lnTo>
                  <a:lnTo>
                    <a:pt x="124" y="202"/>
                  </a:lnTo>
                  <a:lnTo>
                    <a:pt x="112" y="195"/>
                  </a:lnTo>
                  <a:lnTo>
                    <a:pt x="107" y="203"/>
                  </a:lnTo>
                  <a:lnTo>
                    <a:pt x="96" y="192"/>
                  </a:lnTo>
                  <a:lnTo>
                    <a:pt x="94" y="181"/>
                  </a:lnTo>
                  <a:lnTo>
                    <a:pt x="88" y="181"/>
                  </a:lnTo>
                  <a:lnTo>
                    <a:pt x="89" y="166"/>
                  </a:lnTo>
                  <a:lnTo>
                    <a:pt x="78" y="150"/>
                  </a:lnTo>
                  <a:lnTo>
                    <a:pt x="55" y="139"/>
                  </a:lnTo>
                  <a:lnTo>
                    <a:pt x="40" y="119"/>
                  </a:lnTo>
                  <a:lnTo>
                    <a:pt x="42" y="103"/>
                  </a:lnTo>
                  <a:lnTo>
                    <a:pt x="49" y="96"/>
                  </a:lnTo>
                  <a:lnTo>
                    <a:pt x="46" y="84"/>
                  </a:lnTo>
                  <a:lnTo>
                    <a:pt x="34" y="77"/>
                  </a:lnTo>
                  <a:lnTo>
                    <a:pt x="19" y="53"/>
                  </a:lnTo>
                  <a:lnTo>
                    <a:pt x="7" y="36"/>
                  </a:lnTo>
                  <a:lnTo>
                    <a:pt x="9" y="30"/>
                  </a:lnTo>
                  <a:lnTo>
                    <a:pt x="0" y="6"/>
                  </a:lnTo>
                  <a:lnTo>
                    <a:pt x="11" y="0"/>
                  </a:lnTo>
                  <a:lnTo>
                    <a:pt x="15" y="8"/>
                  </a:lnTo>
                  <a:lnTo>
                    <a:pt x="25" y="18"/>
                  </a:lnTo>
                  <a:lnTo>
                    <a:pt x="37" y="20"/>
                  </a:lnTo>
                  <a:lnTo>
                    <a:pt x="43" y="20"/>
                  </a:lnTo>
                  <a:lnTo>
                    <a:pt x="60" y="5"/>
                  </a:lnTo>
                  <a:lnTo>
                    <a:pt x="67" y="3"/>
                  </a:lnTo>
                  <a:lnTo>
                    <a:pt x="73" y="9"/>
                  </a:lnTo>
                  <a:lnTo>
                    <a:pt x="69" y="19"/>
                  </a:lnTo>
                  <a:lnTo>
                    <a:pt x="81" y="30"/>
                  </a:lnTo>
                  <a:lnTo>
                    <a:pt x="85" y="29"/>
                  </a:lnTo>
                  <a:lnTo>
                    <a:pt x="93" y="44"/>
                  </a:lnTo>
                  <a:lnTo>
                    <a:pt x="110" y="49"/>
                  </a:lnTo>
                  <a:lnTo>
                    <a:pt x="124" y="59"/>
                  </a:lnTo>
                  <a:lnTo>
                    <a:pt x="149" y="63"/>
                  </a:lnTo>
                  <a:lnTo>
                    <a:pt x="175" y="57"/>
                  </a:lnTo>
                  <a:lnTo>
                    <a:pt x="176" y="52"/>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67" name="Freeform 66"/>
            <p:cNvSpPr>
              <a:spLocks/>
            </p:cNvSpPr>
            <p:nvPr/>
          </p:nvSpPr>
          <p:spPr bwMode="auto">
            <a:xfrm>
              <a:off x="7776472" y="2623040"/>
              <a:ext cx="170325" cy="152920"/>
            </a:xfrm>
            <a:custGeom>
              <a:avLst/>
              <a:gdLst>
                <a:gd name="T0" fmla="*/ 107 w 180"/>
                <a:gd name="T1" fmla="*/ 29 h 172"/>
                <a:gd name="T2" fmla="*/ 119 w 180"/>
                <a:gd name="T3" fmla="*/ 36 h 172"/>
                <a:gd name="T4" fmla="*/ 122 w 180"/>
                <a:gd name="T5" fmla="*/ 48 h 172"/>
                <a:gd name="T6" fmla="*/ 115 w 180"/>
                <a:gd name="T7" fmla="*/ 55 h 172"/>
                <a:gd name="T8" fmla="*/ 113 w 180"/>
                <a:gd name="T9" fmla="*/ 71 h 172"/>
                <a:gd name="T10" fmla="*/ 128 w 180"/>
                <a:gd name="T11" fmla="*/ 91 h 172"/>
                <a:gd name="T12" fmla="*/ 151 w 180"/>
                <a:gd name="T13" fmla="*/ 102 h 172"/>
                <a:gd name="T14" fmla="*/ 162 w 180"/>
                <a:gd name="T15" fmla="*/ 118 h 172"/>
                <a:gd name="T16" fmla="*/ 161 w 180"/>
                <a:gd name="T17" fmla="*/ 133 h 172"/>
                <a:gd name="T18" fmla="*/ 167 w 180"/>
                <a:gd name="T19" fmla="*/ 133 h 172"/>
                <a:gd name="T20" fmla="*/ 169 w 180"/>
                <a:gd name="T21" fmla="*/ 144 h 172"/>
                <a:gd name="T22" fmla="*/ 180 w 180"/>
                <a:gd name="T23" fmla="*/ 155 h 172"/>
                <a:gd name="T24" fmla="*/ 169 w 180"/>
                <a:gd name="T25" fmla="*/ 154 h 172"/>
                <a:gd name="T26" fmla="*/ 157 w 180"/>
                <a:gd name="T27" fmla="*/ 152 h 172"/>
                <a:gd name="T28" fmla="*/ 147 w 180"/>
                <a:gd name="T29" fmla="*/ 172 h 172"/>
                <a:gd name="T30" fmla="*/ 114 w 180"/>
                <a:gd name="T31" fmla="*/ 170 h 172"/>
                <a:gd name="T32" fmla="*/ 59 w 180"/>
                <a:gd name="T33" fmla="*/ 129 h 172"/>
                <a:gd name="T34" fmla="*/ 31 w 180"/>
                <a:gd name="T35" fmla="*/ 114 h 172"/>
                <a:gd name="T36" fmla="*/ 10 w 180"/>
                <a:gd name="T37" fmla="*/ 109 h 172"/>
                <a:gd name="T38" fmla="*/ 0 w 180"/>
                <a:gd name="T39" fmla="*/ 83 h 172"/>
                <a:gd name="T40" fmla="*/ 35 w 180"/>
                <a:gd name="T41" fmla="*/ 62 h 172"/>
                <a:gd name="T42" fmla="*/ 38 w 180"/>
                <a:gd name="T43" fmla="*/ 37 h 172"/>
                <a:gd name="T44" fmla="*/ 35 w 180"/>
                <a:gd name="T45" fmla="*/ 22 h 172"/>
                <a:gd name="T46" fmla="*/ 43 w 180"/>
                <a:gd name="T47" fmla="*/ 17 h 172"/>
                <a:gd name="T48" fmla="*/ 50 w 180"/>
                <a:gd name="T49" fmla="*/ 4 h 172"/>
                <a:gd name="T50" fmla="*/ 57 w 180"/>
                <a:gd name="T51" fmla="*/ 0 h 172"/>
                <a:gd name="T52" fmla="*/ 78 w 180"/>
                <a:gd name="T53" fmla="*/ 3 h 172"/>
                <a:gd name="T54" fmla="*/ 84 w 180"/>
                <a:gd name="T55" fmla="*/ 8 h 172"/>
                <a:gd name="T56" fmla="*/ 92 w 180"/>
                <a:gd name="T57" fmla="*/ 5 h 172"/>
                <a:gd name="T58" fmla="*/ 107 w 180"/>
                <a:gd name="T59" fmla="*/ 29 h 1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80" h="172">
                  <a:moveTo>
                    <a:pt x="107" y="29"/>
                  </a:moveTo>
                  <a:lnTo>
                    <a:pt x="119" y="36"/>
                  </a:lnTo>
                  <a:lnTo>
                    <a:pt x="122" y="48"/>
                  </a:lnTo>
                  <a:lnTo>
                    <a:pt x="115" y="55"/>
                  </a:lnTo>
                  <a:lnTo>
                    <a:pt x="113" y="71"/>
                  </a:lnTo>
                  <a:lnTo>
                    <a:pt x="128" y="91"/>
                  </a:lnTo>
                  <a:lnTo>
                    <a:pt x="151" y="102"/>
                  </a:lnTo>
                  <a:lnTo>
                    <a:pt x="162" y="118"/>
                  </a:lnTo>
                  <a:lnTo>
                    <a:pt x="161" y="133"/>
                  </a:lnTo>
                  <a:lnTo>
                    <a:pt x="167" y="133"/>
                  </a:lnTo>
                  <a:lnTo>
                    <a:pt x="169" y="144"/>
                  </a:lnTo>
                  <a:lnTo>
                    <a:pt x="180" y="155"/>
                  </a:lnTo>
                  <a:lnTo>
                    <a:pt x="169" y="154"/>
                  </a:lnTo>
                  <a:lnTo>
                    <a:pt x="157" y="152"/>
                  </a:lnTo>
                  <a:lnTo>
                    <a:pt x="147" y="172"/>
                  </a:lnTo>
                  <a:lnTo>
                    <a:pt x="114" y="170"/>
                  </a:lnTo>
                  <a:lnTo>
                    <a:pt x="59" y="129"/>
                  </a:lnTo>
                  <a:lnTo>
                    <a:pt x="31" y="114"/>
                  </a:lnTo>
                  <a:lnTo>
                    <a:pt x="10" y="109"/>
                  </a:lnTo>
                  <a:lnTo>
                    <a:pt x="0" y="83"/>
                  </a:lnTo>
                  <a:lnTo>
                    <a:pt x="35" y="62"/>
                  </a:lnTo>
                  <a:lnTo>
                    <a:pt x="38" y="37"/>
                  </a:lnTo>
                  <a:lnTo>
                    <a:pt x="35" y="22"/>
                  </a:lnTo>
                  <a:lnTo>
                    <a:pt x="43" y="17"/>
                  </a:lnTo>
                  <a:lnTo>
                    <a:pt x="50" y="4"/>
                  </a:lnTo>
                  <a:lnTo>
                    <a:pt x="57" y="0"/>
                  </a:lnTo>
                  <a:lnTo>
                    <a:pt x="78" y="3"/>
                  </a:lnTo>
                  <a:lnTo>
                    <a:pt x="84" y="8"/>
                  </a:lnTo>
                  <a:lnTo>
                    <a:pt x="92" y="5"/>
                  </a:lnTo>
                  <a:lnTo>
                    <a:pt x="107" y="2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68" name="Freeform 67"/>
            <p:cNvSpPr>
              <a:spLocks/>
            </p:cNvSpPr>
            <p:nvPr/>
          </p:nvSpPr>
          <p:spPr bwMode="auto">
            <a:xfrm>
              <a:off x="7705503" y="2698611"/>
              <a:ext cx="22710" cy="70237"/>
            </a:xfrm>
            <a:custGeom>
              <a:avLst/>
              <a:gdLst>
                <a:gd name="T0" fmla="*/ 23 w 24"/>
                <a:gd name="T1" fmla="*/ 12 h 79"/>
                <a:gd name="T2" fmla="*/ 20 w 24"/>
                <a:gd name="T3" fmla="*/ 19 h 79"/>
                <a:gd name="T4" fmla="*/ 14 w 24"/>
                <a:gd name="T5" fmla="*/ 16 h 79"/>
                <a:gd name="T6" fmla="*/ 11 w 24"/>
                <a:gd name="T7" fmla="*/ 30 h 79"/>
                <a:gd name="T8" fmla="*/ 16 w 24"/>
                <a:gd name="T9" fmla="*/ 32 h 79"/>
                <a:gd name="T10" fmla="*/ 12 w 24"/>
                <a:gd name="T11" fmla="*/ 35 h 79"/>
                <a:gd name="T12" fmla="*/ 12 w 24"/>
                <a:gd name="T13" fmla="*/ 40 h 79"/>
                <a:gd name="T14" fmla="*/ 20 w 24"/>
                <a:gd name="T15" fmla="*/ 37 h 79"/>
                <a:gd name="T16" fmla="*/ 21 w 24"/>
                <a:gd name="T17" fmla="*/ 45 h 79"/>
                <a:gd name="T18" fmla="*/ 15 w 24"/>
                <a:gd name="T19" fmla="*/ 79 h 79"/>
                <a:gd name="T20" fmla="*/ 0 w 24"/>
                <a:gd name="T21" fmla="*/ 43 h 79"/>
                <a:gd name="T22" fmla="*/ 5 w 24"/>
                <a:gd name="T23" fmla="*/ 36 h 79"/>
                <a:gd name="T24" fmla="*/ 3 w 24"/>
                <a:gd name="T25" fmla="*/ 35 h 79"/>
                <a:gd name="T26" fmla="*/ 7 w 24"/>
                <a:gd name="T27" fmla="*/ 25 h 79"/>
                <a:gd name="T28" fmla="*/ 9 w 24"/>
                <a:gd name="T29" fmla="*/ 10 h 79"/>
                <a:gd name="T30" fmla="*/ 11 w 24"/>
                <a:gd name="T31" fmla="*/ 4 h 79"/>
                <a:gd name="T32" fmla="*/ 11 w 24"/>
                <a:gd name="T33" fmla="*/ 4 h 79"/>
                <a:gd name="T34" fmla="*/ 17 w 24"/>
                <a:gd name="T35" fmla="*/ 4 h 79"/>
                <a:gd name="T36" fmla="*/ 18 w 24"/>
                <a:gd name="T37" fmla="*/ 1 h 79"/>
                <a:gd name="T38" fmla="*/ 23 w 24"/>
                <a:gd name="T39" fmla="*/ 0 h 79"/>
                <a:gd name="T40" fmla="*/ 24 w 24"/>
                <a:gd name="T41" fmla="*/ 9 h 79"/>
                <a:gd name="T42" fmla="*/ 22 w 24"/>
                <a:gd name="T43" fmla="*/ 12 h 79"/>
                <a:gd name="T44" fmla="*/ 23 w 24"/>
                <a:gd name="T45" fmla="*/ 12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4" h="79">
                  <a:moveTo>
                    <a:pt x="23" y="12"/>
                  </a:moveTo>
                  <a:lnTo>
                    <a:pt x="20" y="19"/>
                  </a:lnTo>
                  <a:lnTo>
                    <a:pt x="14" y="16"/>
                  </a:lnTo>
                  <a:lnTo>
                    <a:pt x="11" y="30"/>
                  </a:lnTo>
                  <a:lnTo>
                    <a:pt x="16" y="32"/>
                  </a:lnTo>
                  <a:lnTo>
                    <a:pt x="12" y="35"/>
                  </a:lnTo>
                  <a:lnTo>
                    <a:pt x="12" y="40"/>
                  </a:lnTo>
                  <a:lnTo>
                    <a:pt x="20" y="37"/>
                  </a:lnTo>
                  <a:lnTo>
                    <a:pt x="21" y="45"/>
                  </a:lnTo>
                  <a:lnTo>
                    <a:pt x="15" y="79"/>
                  </a:lnTo>
                  <a:lnTo>
                    <a:pt x="0" y="43"/>
                  </a:lnTo>
                  <a:lnTo>
                    <a:pt x="5" y="36"/>
                  </a:lnTo>
                  <a:lnTo>
                    <a:pt x="3" y="35"/>
                  </a:lnTo>
                  <a:lnTo>
                    <a:pt x="7" y="25"/>
                  </a:lnTo>
                  <a:lnTo>
                    <a:pt x="9" y="10"/>
                  </a:lnTo>
                  <a:lnTo>
                    <a:pt x="11" y="4"/>
                  </a:lnTo>
                  <a:lnTo>
                    <a:pt x="11" y="4"/>
                  </a:lnTo>
                  <a:lnTo>
                    <a:pt x="17" y="4"/>
                  </a:lnTo>
                  <a:lnTo>
                    <a:pt x="18" y="1"/>
                  </a:lnTo>
                  <a:lnTo>
                    <a:pt x="23" y="0"/>
                  </a:lnTo>
                  <a:lnTo>
                    <a:pt x="24" y="9"/>
                  </a:lnTo>
                  <a:lnTo>
                    <a:pt x="22" y="12"/>
                  </a:lnTo>
                  <a:lnTo>
                    <a:pt x="23" y="12"/>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69" name="Freeform 68"/>
            <p:cNvSpPr>
              <a:spLocks/>
            </p:cNvSpPr>
            <p:nvPr/>
          </p:nvSpPr>
          <p:spPr bwMode="auto">
            <a:xfrm>
              <a:off x="7338359" y="2607926"/>
              <a:ext cx="49205" cy="29340"/>
            </a:xfrm>
            <a:custGeom>
              <a:avLst/>
              <a:gdLst>
                <a:gd name="T0" fmla="*/ 52 w 52"/>
                <a:gd name="T1" fmla="*/ 0 h 33"/>
                <a:gd name="T2" fmla="*/ 47 w 52"/>
                <a:gd name="T3" fmla="*/ 16 h 33"/>
                <a:gd name="T4" fmla="*/ 50 w 52"/>
                <a:gd name="T5" fmla="*/ 23 h 33"/>
                <a:gd name="T6" fmla="*/ 47 w 52"/>
                <a:gd name="T7" fmla="*/ 33 h 33"/>
                <a:gd name="T8" fmla="*/ 33 w 52"/>
                <a:gd name="T9" fmla="*/ 25 h 33"/>
                <a:gd name="T10" fmla="*/ 24 w 52"/>
                <a:gd name="T11" fmla="*/ 23 h 33"/>
                <a:gd name="T12" fmla="*/ 0 w 52"/>
                <a:gd name="T13" fmla="*/ 13 h 33"/>
                <a:gd name="T14" fmla="*/ 2 w 52"/>
                <a:gd name="T15" fmla="*/ 2 h 33"/>
                <a:gd name="T16" fmla="*/ 22 w 52"/>
                <a:gd name="T17" fmla="*/ 4 h 33"/>
                <a:gd name="T18" fmla="*/ 39 w 52"/>
                <a:gd name="T19" fmla="*/ 2 h 33"/>
                <a:gd name="T20" fmla="*/ 52 w 52"/>
                <a:gd name="T21" fmla="*/ 0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2" h="33">
                  <a:moveTo>
                    <a:pt x="52" y="0"/>
                  </a:moveTo>
                  <a:lnTo>
                    <a:pt x="47" y="16"/>
                  </a:lnTo>
                  <a:lnTo>
                    <a:pt x="50" y="23"/>
                  </a:lnTo>
                  <a:lnTo>
                    <a:pt x="47" y="33"/>
                  </a:lnTo>
                  <a:lnTo>
                    <a:pt x="33" y="25"/>
                  </a:lnTo>
                  <a:lnTo>
                    <a:pt x="24" y="23"/>
                  </a:lnTo>
                  <a:lnTo>
                    <a:pt x="0" y="13"/>
                  </a:lnTo>
                  <a:lnTo>
                    <a:pt x="2" y="2"/>
                  </a:lnTo>
                  <a:lnTo>
                    <a:pt x="22" y="4"/>
                  </a:lnTo>
                  <a:lnTo>
                    <a:pt x="39" y="2"/>
                  </a:lnTo>
                  <a:lnTo>
                    <a:pt x="52"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70" name="Freeform 69"/>
            <p:cNvSpPr>
              <a:spLocks/>
            </p:cNvSpPr>
            <p:nvPr/>
          </p:nvSpPr>
          <p:spPr bwMode="auto">
            <a:xfrm>
              <a:off x="7267391" y="2552803"/>
              <a:ext cx="26495" cy="42676"/>
            </a:xfrm>
            <a:custGeom>
              <a:avLst/>
              <a:gdLst>
                <a:gd name="T0" fmla="*/ 17 w 28"/>
                <a:gd name="T1" fmla="*/ 0 h 48"/>
                <a:gd name="T2" fmla="*/ 28 w 28"/>
                <a:gd name="T3" fmla="*/ 15 h 48"/>
                <a:gd name="T4" fmla="*/ 27 w 28"/>
                <a:gd name="T5" fmla="*/ 42 h 48"/>
                <a:gd name="T6" fmla="*/ 19 w 28"/>
                <a:gd name="T7" fmla="*/ 41 h 48"/>
                <a:gd name="T8" fmla="*/ 12 w 28"/>
                <a:gd name="T9" fmla="*/ 48 h 48"/>
                <a:gd name="T10" fmla="*/ 6 w 28"/>
                <a:gd name="T11" fmla="*/ 43 h 48"/>
                <a:gd name="T12" fmla="*/ 4 w 28"/>
                <a:gd name="T13" fmla="*/ 18 h 48"/>
                <a:gd name="T14" fmla="*/ 0 w 28"/>
                <a:gd name="T15" fmla="*/ 6 h 48"/>
                <a:gd name="T16" fmla="*/ 9 w 28"/>
                <a:gd name="T17" fmla="*/ 7 h 48"/>
                <a:gd name="T18" fmla="*/ 17 w 28"/>
                <a:gd name="T19"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8" h="48">
                  <a:moveTo>
                    <a:pt x="17" y="0"/>
                  </a:moveTo>
                  <a:lnTo>
                    <a:pt x="28" y="15"/>
                  </a:lnTo>
                  <a:lnTo>
                    <a:pt x="27" y="42"/>
                  </a:lnTo>
                  <a:lnTo>
                    <a:pt x="19" y="41"/>
                  </a:lnTo>
                  <a:lnTo>
                    <a:pt x="12" y="48"/>
                  </a:lnTo>
                  <a:lnTo>
                    <a:pt x="6" y="43"/>
                  </a:lnTo>
                  <a:lnTo>
                    <a:pt x="4" y="18"/>
                  </a:lnTo>
                  <a:lnTo>
                    <a:pt x="0" y="6"/>
                  </a:lnTo>
                  <a:lnTo>
                    <a:pt x="9" y="7"/>
                  </a:lnTo>
                  <a:lnTo>
                    <a:pt x="17"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71" name="Freeform 70"/>
            <p:cNvSpPr>
              <a:spLocks/>
            </p:cNvSpPr>
            <p:nvPr/>
          </p:nvSpPr>
          <p:spPr bwMode="auto">
            <a:xfrm>
              <a:off x="7242789" y="2446115"/>
              <a:ext cx="190196" cy="167146"/>
            </a:xfrm>
            <a:custGeom>
              <a:avLst/>
              <a:gdLst>
                <a:gd name="T0" fmla="*/ 114 w 201"/>
                <a:gd name="T1" fmla="*/ 12 h 188"/>
                <a:gd name="T2" fmla="*/ 117 w 201"/>
                <a:gd name="T3" fmla="*/ 31 h 188"/>
                <a:gd name="T4" fmla="*/ 91 w 201"/>
                <a:gd name="T5" fmla="*/ 35 h 188"/>
                <a:gd name="T6" fmla="*/ 91 w 201"/>
                <a:gd name="T7" fmla="*/ 51 h 188"/>
                <a:gd name="T8" fmla="*/ 113 w 201"/>
                <a:gd name="T9" fmla="*/ 72 h 188"/>
                <a:gd name="T10" fmla="*/ 142 w 201"/>
                <a:gd name="T11" fmla="*/ 105 h 188"/>
                <a:gd name="T12" fmla="*/ 160 w 201"/>
                <a:gd name="T13" fmla="*/ 110 h 188"/>
                <a:gd name="T14" fmla="*/ 171 w 201"/>
                <a:gd name="T15" fmla="*/ 121 h 188"/>
                <a:gd name="T16" fmla="*/ 199 w 201"/>
                <a:gd name="T17" fmla="*/ 138 h 188"/>
                <a:gd name="T18" fmla="*/ 198 w 201"/>
                <a:gd name="T19" fmla="*/ 149 h 188"/>
                <a:gd name="T20" fmla="*/ 173 w 201"/>
                <a:gd name="T21" fmla="*/ 136 h 188"/>
                <a:gd name="T22" fmla="*/ 180 w 201"/>
                <a:gd name="T23" fmla="*/ 157 h 188"/>
                <a:gd name="T24" fmla="*/ 172 w 201"/>
                <a:gd name="T25" fmla="*/ 169 h 188"/>
                <a:gd name="T26" fmla="*/ 156 w 201"/>
                <a:gd name="T27" fmla="*/ 188 h 188"/>
                <a:gd name="T28" fmla="*/ 159 w 201"/>
                <a:gd name="T29" fmla="*/ 171 h 188"/>
                <a:gd name="T30" fmla="*/ 155 w 201"/>
                <a:gd name="T31" fmla="*/ 155 h 188"/>
                <a:gd name="T32" fmla="*/ 142 w 201"/>
                <a:gd name="T33" fmla="*/ 142 h 188"/>
                <a:gd name="T34" fmla="*/ 125 w 201"/>
                <a:gd name="T35" fmla="*/ 129 h 188"/>
                <a:gd name="T36" fmla="*/ 105 w 201"/>
                <a:gd name="T37" fmla="*/ 120 h 188"/>
                <a:gd name="T38" fmla="*/ 76 w 201"/>
                <a:gd name="T39" fmla="*/ 97 h 188"/>
                <a:gd name="T40" fmla="*/ 58 w 201"/>
                <a:gd name="T41" fmla="*/ 65 h 188"/>
                <a:gd name="T42" fmla="*/ 35 w 201"/>
                <a:gd name="T43" fmla="*/ 56 h 188"/>
                <a:gd name="T44" fmla="*/ 19 w 201"/>
                <a:gd name="T45" fmla="*/ 68 h 188"/>
                <a:gd name="T46" fmla="*/ 13 w 201"/>
                <a:gd name="T47" fmla="*/ 61 h 188"/>
                <a:gd name="T48" fmla="*/ 0 w 201"/>
                <a:gd name="T49" fmla="*/ 42 h 188"/>
                <a:gd name="T50" fmla="*/ 0 w 201"/>
                <a:gd name="T51" fmla="*/ 28 h 188"/>
                <a:gd name="T52" fmla="*/ 8 w 201"/>
                <a:gd name="T53" fmla="*/ 27 h 188"/>
                <a:gd name="T54" fmla="*/ 25 w 201"/>
                <a:gd name="T55" fmla="*/ 19 h 188"/>
                <a:gd name="T56" fmla="*/ 35 w 201"/>
                <a:gd name="T57" fmla="*/ 22 h 188"/>
                <a:gd name="T58" fmla="*/ 51 w 201"/>
                <a:gd name="T59" fmla="*/ 16 h 188"/>
                <a:gd name="T60" fmla="*/ 58 w 201"/>
                <a:gd name="T61" fmla="*/ 4 h 188"/>
                <a:gd name="T62" fmla="*/ 70 w 201"/>
                <a:gd name="T63" fmla="*/ 3 h 188"/>
                <a:gd name="T64" fmla="*/ 90 w 201"/>
                <a:gd name="T65" fmla="*/ 7 h 1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01" h="188">
                  <a:moveTo>
                    <a:pt x="90" y="7"/>
                  </a:moveTo>
                  <a:lnTo>
                    <a:pt x="114" y="12"/>
                  </a:lnTo>
                  <a:lnTo>
                    <a:pt x="113" y="22"/>
                  </a:lnTo>
                  <a:lnTo>
                    <a:pt x="117" y="31"/>
                  </a:lnTo>
                  <a:lnTo>
                    <a:pt x="104" y="28"/>
                  </a:lnTo>
                  <a:lnTo>
                    <a:pt x="91" y="35"/>
                  </a:lnTo>
                  <a:lnTo>
                    <a:pt x="93" y="45"/>
                  </a:lnTo>
                  <a:lnTo>
                    <a:pt x="91" y="51"/>
                  </a:lnTo>
                  <a:lnTo>
                    <a:pt x="97" y="61"/>
                  </a:lnTo>
                  <a:lnTo>
                    <a:pt x="113" y="72"/>
                  </a:lnTo>
                  <a:lnTo>
                    <a:pt x="122" y="89"/>
                  </a:lnTo>
                  <a:lnTo>
                    <a:pt x="142" y="105"/>
                  </a:lnTo>
                  <a:lnTo>
                    <a:pt x="155" y="105"/>
                  </a:lnTo>
                  <a:lnTo>
                    <a:pt x="160" y="110"/>
                  </a:lnTo>
                  <a:lnTo>
                    <a:pt x="155" y="114"/>
                  </a:lnTo>
                  <a:lnTo>
                    <a:pt x="171" y="121"/>
                  </a:lnTo>
                  <a:lnTo>
                    <a:pt x="183" y="127"/>
                  </a:lnTo>
                  <a:lnTo>
                    <a:pt x="199" y="138"/>
                  </a:lnTo>
                  <a:lnTo>
                    <a:pt x="201" y="142"/>
                  </a:lnTo>
                  <a:lnTo>
                    <a:pt x="198" y="149"/>
                  </a:lnTo>
                  <a:lnTo>
                    <a:pt x="188" y="140"/>
                  </a:lnTo>
                  <a:lnTo>
                    <a:pt x="173" y="136"/>
                  </a:lnTo>
                  <a:lnTo>
                    <a:pt x="167" y="150"/>
                  </a:lnTo>
                  <a:lnTo>
                    <a:pt x="180" y="157"/>
                  </a:lnTo>
                  <a:lnTo>
                    <a:pt x="179" y="168"/>
                  </a:lnTo>
                  <a:lnTo>
                    <a:pt x="172" y="169"/>
                  </a:lnTo>
                  <a:lnTo>
                    <a:pt x="163" y="187"/>
                  </a:lnTo>
                  <a:lnTo>
                    <a:pt x="156" y="188"/>
                  </a:lnTo>
                  <a:lnTo>
                    <a:pt x="156" y="182"/>
                  </a:lnTo>
                  <a:lnTo>
                    <a:pt x="159" y="171"/>
                  </a:lnTo>
                  <a:lnTo>
                    <a:pt x="162" y="167"/>
                  </a:lnTo>
                  <a:lnTo>
                    <a:pt x="155" y="155"/>
                  </a:lnTo>
                  <a:lnTo>
                    <a:pt x="149" y="144"/>
                  </a:lnTo>
                  <a:lnTo>
                    <a:pt x="142" y="142"/>
                  </a:lnTo>
                  <a:lnTo>
                    <a:pt x="136" y="133"/>
                  </a:lnTo>
                  <a:lnTo>
                    <a:pt x="125" y="129"/>
                  </a:lnTo>
                  <a:lnTo>
                    <a:pt x="118" y="121"/>
                  </a:lnTo>
                  <a:lnTo>
                    <a:pt x="105" y="120"/>
                  </a:lnTo>
                  <a:lnTo>
                    <a:pt x="91" y="110"/>
                  </a:lnTo>
                  <a:lnTo>
                    <a:pt x="76" y="97"/>
                  </a:lnTo>
                  <a:lnTo>
                    <a:pt x="64" y="85"/>
                  </a:lnTo>
                  <a:lnTo>
                    <a:pt x="58" y="65"/>
                  </a:lnTo>
                  <a:lnTo>
                    <a:pt x="49" y="63"/>
                  </a:lnTo>
                  <a:lnTo>
                    <a:pt x="35" y="56"/>
                  </a:lnTo>
                  <a:lnTo>
                    <a:pt x="28" y="58"/>
                  </a:lnTo>
                  <a:lnTo>
                    <a:pt x="19" y="68"/>
                  </a:lnTo>
                  <a:lnTo>
                    <a:pt x="12" y="69"/>
                  </a:lnTo>
                  <a:lnTo>
                    <a:pt x="13" y="61"/>
                  </a:lnTo>
                  <a:lnTo>
                    <a:pt x="4" y="58"/>
                  </a:lnTo>
                  <a:lnTo>
                    <a:pt x="0" y="42"/>
                  </a:lnTo>
                  <a:lnTo>
                    <a:pt x="5" y="36"/>
                  </a:lnTo>
                  <a:lnTo>
                    <a:pt x="0" y="28"/>
                  </a:lnTo>
                  <a:lnTo>
                    <a:pt x="0" y="23"/>
                  </a:lnTo>
                  <a:lnTo>
                    <a:pt x="8" y="27"/>
                  </a:lnTo>
                  <a:lnTo>
                    <a:pt x="16" y="26"/>
                  </a:lnTo>
                  <a:lnTo>
                    <a:pt x="25" y="19"/>
                  </a:lnTo>
                  <a:lnTo>
                    <a:pt x="27" y="22"/>
                  </a:lnTo>
                  <a:lnTo>
                    <a:pt x="35" y="22"/>
                  </a:lnTo>
                  <a:lnTo>
                    <a:pt x="38" y="13"/>
                  </a:lnTo>
                  <a:lnTo>
                    <a:pt x="51" y="16"/>
                  </a:lnTo>
                  <a:lnTo>
                    <a:pt x="58" y="12"/>
                  </a:lnTo>
                  <a:lnTo>
                    <a:pt x="58" y="4"/>
                  </a:lnTo>
                  <a:lnTo>
                    <a:pt x="68" y="7"/>
                  </a:lnTo>
                  <a:lnTo>
                    <a:pt x="70" y="3"/>
                  </a:lnTo>
                  <a:lnTo>
                    <a:pt x="86" y="0"/>
                  </a:lnTo>
                  <a:lnTo>
                    <a:pt x="90" y="7"/>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72" name="Freeform 71"/>
            <p:cNvSpPr>
              <a:spLocks/>
            </p:cNvSpPr>
            <p:nvPr/>
          </p:nvSpPr>
          <p:spPr bwMode="auto">
            <a:xfrm>
              <a:off x="7719697" y="2696833"/>
              <a:ext cx="66237" cy="77350"/>
            </a:xfrm>
            <a:custGeom>
              <a:avLst/>
              <a:gdLst>
                <a:gd name="T0" fmla="*/ 5 w 70"/>
                <a:gd name="T1" fmla="*/ 21 h 87"/>
                <a:gd name="T2" fmla="*/ 8 w 70"/>
                <a:gd name="T3" fmla="*/ 14 h 87"/>
                <a:gd name="T4" fmla="*/ 28 w 70"/>
                <a:gd name="T5" fmla="*/ 22 h 87"/>
                <a:gd name="T6" fmla="*/ 60 w 70"/>
                <a:gd name="T7" fmla="*/ 0 h 87"/>
                <a:gd name="T8" fmla="*/ 70 w 70"/>
                <a:gd name="T9" fmla="*/ 26 h 87"/>
                <a:gd name="T10" fmla="*/ 67 w 70"/>
                <a:gd name="T11" fmla="*/ 29 h 87"/>
                <a:gd name="T12" fmla="*/ 33 w 70"/>
                <a:gd name="T13" fmla="*/ 39 h 87"/>
                <a:gd name="T14" fmla="*/ 52 w 70"/>
                <a:gd name="T15" fmla="*/ 60 h 87"/>
                <a:gd name="T16" fmla="*/ 47 w 70"/>
                <a:gd name="T17" fmla="*/ 63 h 87"/>
                <a:gd name="T18" fmla="*/ 45 w 70"/>
                <a:gd name="T19" fmla="*/ 70 h 87"/>
                <a:gd name="T20" fmla="*/ 32 w 70"/>
                <a:gd name="T21" fmla="*/ 73 h 87"/>
                <a:gd name="T22" fmla="*/ 28 w 70"/>
                <a:gd name="T23" fmla="*/ 81 h 87"/>
                <a:gd name="T24" fmla="*/ 21 w 70"/>
                <a:gd name="T25" fmla="*/ 87 h 87"/>
                <a:gd name="T26" fmla="*/ 1 w 70"/>
                <a:gd name="T27" fmla="*/ 84 h 87"/>
                <a:gd name="T28" fmla="*/ 0 w 70"/>
                <a:gd name="T29" fmla="*/ 81 h 87"/>
                <a:gd name="T30" fmla="*/ 6 w 70"/>
                <a:gd name="T31" fmla="*/ 47 h 87"/>
                <a:gd name="T32" fmla="*/ 5 w 70"/>
                <a:gd name="T33" fmla="*/ 39 h 87"/>
                <a:gd name="T34" fmla="*/ 7 w 70"/>
                <a:gd name="T35" fmla="*/ 33 h 87"/>
                <a:gd name="T36" fmla="*/ 5 w 70"/>
                <a:gd name="T37" fmla="*/ 21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70" h="87">
                  <a:moveTo>
                    <a:pt x="5" y="21"/>
                  </a:moveTo>
                  <a:lnTo>
                    <a:pt x="8" y="14"/>
                  </a:lnTo>
                  <a:lnTo>
                    <a:pt x="28" y="22"/>
                  </a:lnTo>
                  <a:lnTo>
                    <a:pt x="60" y="0"/>
                  </a:lnTo>
                  <a:lnTo>
                    <a:pt x="70" y="26"/>
                  </a:lnTo>
                  <a:lnTo>
                    <a:pt x="67" y="29"/>
                  </a:lnTo>
                  <a:lnTo>
                    <a:pt x="33" y="39"/>
                  </a:lnTo>
                  <a:lnTo>
                    <a:pt x="52" y="60"/>
                  </a:lnTo>
                  <a:lnTo>
                    <a:pt x="47" y="63"/>
                  </a:lnTo>
                  <a:lnTo>
                    <a:pt x="45" y="70"/>
                  </a:lnTo>
                  <a:lnTo>
                    <a:pt x="32" y="73"/>
                  </a:lnTo>
                  <a:lnTo>
                    <a:pt x="28" y="81"/>
                  </a:lnTo>
                  <a:lnTo>
                    <a:pt x="21" y="87"/>
                  </a:lnTo>
                  <a:lnTo>
                    <a:pt x="1" y="84"/>
                  </a:lnTo>
                  <a:lnTo>
                    <a:pt x="0" y="81"/>
                  </a:lnTo>
                  <a:lnTo>
                    <a:pt x="6" y="47"/>
                  </a:lnTo>
                  <a:lnTo>
                    <a:pt x="5" y="39"/>
                  </a:lnTo>
                  <a:lnTo>
                    <a:pt x="7" y="33"/>
                  </a:lnTo>
                  <a:lnTo>
                    <a:pt x="5" y="21"/>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73" name="Freeform 72"/>
            <p:cNvSpPr>
              <a:spLocks/>
            </p:cNvSpPr>
            <p:nvPr/>
          </p:nvSpPr>
          <p:spPr bwMode="auto">
            <a:xfrm>
              <a:off x="7726320" y="3211607"/>
              <a:ext cx="138152" cy="188484"/>
            </a:xfrm>
            <a:custGeom>
              <a:avLst/>
              <a:gdLst>
                <a:gd name="T0" fmla="*/ 131 w 146"/>
                <a:gd name="T1" fmla="*/ 132 h 212"/>
                <a:gd name="T2" fmla="*/ 141 w 146"/>
                <a:gd name="T3" fmla="*/ 149 h 212"/>
                <a:gd name="T4" fmla="*/ 128 w 146"/>
                <a:gd name="T5" fmla="*/ 158 h 212"/>
                <a:gd name="T6" fmla="*/ 124 w 146"/>
                <a:gd name="T7" fmla="*/ 166 h 212"/>
                <a:gd name="T8" fmla="*/ 117 w 146"/>
                <a:gd name="T9" fmla="*/ 168 h 212"/>
                <a:gd name="T10" fmla="*/ 114 w 146"/>
                <a:gd name="T11" fmla="*/ 183 h 212"/>
                <a:gd name="T12" fmla="*/ 108 w 146"/>
                <a:gd name="T13" fmla="*/ 191 h 212"/>
                <a:gd name="T14" fmla="*/ 104 w 146"/>
                <a:gd name="T15" fmla="*/ 205 h 212"/>
                <a:gd name="T16" fmla="*/ 97 w 146"/>
                <a:gd name="T17" fmla="*/ 212 h 212"/>
                <a:gd name="T18" fmla="*/ 71 w 146"/>
                <a:gd name="T19" fmla="*/ 191 h 212"/>
                <a:gd name="T20" fmla="*/ 70 w 146"/>
                <a:gd name="T21" fmla="*/ 179 h 212"/>
                <a:gd name="T22" fmla="*/ 3 w 146"/>
                <a:gd name="T23" fmla="*/ 136 h 212"/>
                <a:gd name="T24" fmla="*/ 0 w 146"/>
                <a:gd name="T25" fmla="*/ 134 h 212"/>
                <a:gd name="T26" fmla="*/ 0 w 146"/>
                <a:gd name="T27" fmla="*/ 112 h 212"/>
                <a:gd name="T28" fmla="*/ 5 w 146"/>
                <a:gd name="T29" fmla="*/ 104 h 212"/>
                <a:gd name="T30" fmla="*/ 14 w 146"/>
                <a:gd name="T31" fmla="*/ 90 h 212"/>
                <a:gd name="T32" fmla="*/ 21 w 146"/>
                <a:gd name="T33" fmla="*/ 75 h 212"/>
                <a:gd name="T34" fmla="*/ 13 w 146"/>
                <a:gd name="T35" fmla="*/ 51 h 212"/>
                <a:gd name="T36" fmla="*/ 11 w 146"/>
                <a:gd name="T37" fmla="*/ 41 h 212"/>
                <a:gd name="T38" fmla="*/ 2 w 146"/>
                <a:gd name="T39" fmla="*/ 26 h 212"/>
                <a:gd name="T40" fmla="*/ 13 w 146"/>
                <a:gd name="T41" fmla="*/ 14 h 212"/>
                <a:gd name="T42" fmla="*/ 25 w 146"/>
                <a:gd name="T43" fmla="*/ 0 h 212"/>
                <a:gd name="T44" fmla="*/ 35 w 146"/>
                <a:gd name="T45" fmla="*/ 4 h 212"/>
                <a:gd name="T46" fmla="*/ 35 w 146"/>
                <a:gd name="T47" fmla="*/ 15 h 212"/>
                <a:gd name="T48" fmla="*/ 41 w 146"/>
                <a:gd name="T49" fmla="*/ 22 h 212"/>
                <a:gd name="T50" fmla="*/ 54 w 146"/>
                <a:gd name="T51" fmla="*/ 22 h 212"/>
                <a:gd name="T52" fmla="*/ 77 w 146"/>
                <a:gd name="T53" fmla="*/ 40 h 212"/>
                <a:gd name="T54" fmla="*/ 83 w 146"/>
                <a:gd name="T55" fmla="*/ 40 h 212"/>
                <a:gd name="T56" fmla="*/ 88 w 146"/>
                <a:gd name="T57" fmla="*/ 39 h 212"/>
                <a:gd name="T58" fmla="*/ 92 w 146"/>
                <a:gd name="T59" fmla="*/ 42 h 212"/>
                <a:gd name="T60" fmla="*/ 104 w 146"/>
                <a:gd name="T61" fmla="*/ 43 h 212"/>
                <a:gd name="T62" fmla="*/ 109 w 146"/>
                <a:gd name="T63" fmla="*/ 35 h 212"/>
                <a:gd name="T64" fmla="*/ 126 w 146"/>
                <a:gd name="T65" fmla="*/ 26 h 212"/>
                <a:gd name="T66" fmla="*/ 133 w 146"/>
                <a:gd name="T67" fmla="*/ 33 h 212"/>
                <a:gd name="T68" fmla="*/ 146 w 146"/>
                <a:gd name="T69" fmla="*/ 33 h 212"/>
                <a:gd name="T70" fmla="*/ 130 w 146"/>
                <a:gd name="T71" fmla="*/ 56 h 212"/>
                <a:gd name="T72" fmla="*/ 131 w 146"/>
                <a:gd name="T73" fmla="*/ 132 h 2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46" h="212">
                  <a:moveTo>
                    <a:pt x="131" y="132"/>
                  </a:moveTo>
                  <a:lnTo>
                    <a:pt x="141" y="149"/>
                  </a:lnTo>
                  <a:lnTo>
                    <a:pt x="128" y="158"/>
                  </a:lnTo>
                  <a:lnTo>
                    <a:pt x="124" y="166"/>
                  </a:lnTo>
                  <a:lnTo>
                    <a:pt x="117" y="168"/>
                  </a:lnTo>
                  <a:lnTo>
                    <a:pt x="114" y="183"/>
                  </a:lnTo>
                  <a:lnTo>
                    <a:pt x="108" y="191"/>
                  </a:lnTo>
                  <a:lnTo>
                    <a:pt x="104" y="205"/>
                  </a:lnTo>
                  <a:lnTo>
                    <a:pt x="97" y="212"/>
                  </a:lnTo>
                  <a:lnTo>
                    <a:pt x="71" y="191"/>
                  </a:lnTo>
                  <a:lnTo>
                    <a:pt x="70" y="179"/>
                  </a:lnTo>
                  <a:lnTo>
                    <a:pt x="3" y="136"/>
                  </a:lnTo>
                  <a:lnTo>
                    <a:pt x="0" y="134"/>
                  </a:lnTo>
                  <a:lnTo>
                    <a:pt x="0" y="112"/>
                  </a:lnTo>
                  <a:lnTo>
                    <a:pt x="5" y="104"/>
                  </a:lnTo>
                  <a:lnTo>
                    <a:pt x="14" y="90"/>
                  </a:lnTo>
                  <a:lnTo>
                    <a:pt x="21" y="75"/>
                  </a:lnTo>
                  <a:lnTo>
                    <a:pt x="13" y="51"/>
                  </a:lnTo>
                  <a:lnTo>
                    <a:pt x="11" y="41"/>
                  </a:lnTo>
                  <a:lnTo>
                    <a:pt x="2" y="26"/>
                  </a:lnTo>
                  <a:lnTo>
                    <a:pt x="13" y="14"/>
                  </a:lnTo>
                  <a:lnTo>
                    <a:pt x="25" y="0"/>
                  </a:lnTo>
                  <a:lnTo>
                    <a:pt x="35" y="4"/>
                  </a:lnTo>
                  <a:lnTo>
                    <a:pt x="35" y="15"/>
                  </a:lnTo>
                  <a:lnTo>
                    <a:pt x="41" y="22"/>
                  </a:lnTo>
                  <a:lnTo>
                    <a:pt x="54" y="22"/>
                  </a:lnTo>
                  <a:lnTo>
                    <a:pt x="77" y="40"/>
                  </a:lnTo>
                  <a:lnTo>
                    <a:pt x="83" y="40"/>
                  </a:lnTo>
                  <a:lnTo>
                    <a:pt x="88" y="39"/>
                  </a:lnTo>
                  <a:lnTo>
                    <a:pt x="92" y="42"/>
                  </a:lnTo>
                  <a:lnTo>
                    <a:pt x="104" y="43"/>
                  </a:lnTo>
                  <a:lnTo>
                    <a:pt x="109" y="35"/>
                  </a:lnTo>
                  <a:lnTo>
                    <a:pt x="126" y="26"/>
                  </a:lnTo>
                  <a:lnTo>
                    <a:pt x="133" y="33"/>
                  </a:lnTo>
                  <a:lnTo>
                    <a:pt x="146" y="33"/>
                  </a:lnTo>
                  <a:lnTo>
                    <a:pt x="130" y="56"/>
                  </a:lnTo>
                  <a:lnTo>
                    <a:pt x="131" y="132"/>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74" name="Freeform 73"/>
            <p:cNvSpPr>
              <a:spLocks/>
            </p:cNvSpPr>
            <p:nvPr/>
          </p:nvSpPr>
          <p:spPr bwMode="auto">
            <a:xfrm>
              <a:off x="7454748" y="2515462"/>
              <a:ext cx="26495" cy="25783"/>
            </a:xfrm>
            <a:custGeom>
              <a:avLst/>
              <a:gdLst>
                <a:gd name="T0" fmla="*/ 12 w 28"/>
                <a:gd name="T1" fmla="*/ 25 h 29"/>
                <a:gd name="T2" fmla="*/ 12 w 28"/>
                <a:gd name="T3" fmla="*/ 29 h 29"/>
                <a:gd name="T4" fmla="*/ 10 w 28"/>
                <a:gd name="T5" fmla="*/ 29 h 29"/>
                <a:gd name="T6" fmla="*/ 8 w 28"/>
                <a:gd name="T7" fmla="*/ 22 h 29"/>
                <a:gd name="T8" fmla="*/ 4 w 28"/>
                <a:gd name="T9" fmla="*/ 20 h 29"/>
                <a:gd name="T10" fmla="*/ 0 w 28"/>
                <a:gd name="T11" fmla="*/ 14 h 29"/>
                <a:gd name="T12" fmla="*/ 2 w 28"/>
                <a:gd name="T13" fmla="*/ 9 h 29"/>
                <a:gd name="T14" fmla="*/ 6 w 28"/>
                <a:gd name="T15" fmla="*/ 8 h 29"/>
                <a:gd name="T16" fmla="*/ 8 w 28"/>
                <a:gd name="T17" fmla="*/ 1 h 29"/>
                <a:gd name="T18" fmla="*/ 11 w 28"/>
                <a:gd name="T19" fmla="*/ 0 h 29"/>
                <a:gd name="T20" fmla="*/ 13 w 28"/>
                <a:gd name="T21" fmla="*/ 3 h 29"/>
                <a:gd name="T22" fmla="*/ 17 w 28"/>
                <a:gd name="T23" fmla="*/ 4 h 29"/>
                <a:gd name="T24" fmla="*/ 19 w 28"/>
                <a:gd name="T25" fmla="*/ 7 h 29"/>
                <a:gd name="T26" fmla="*/ 22 w 28"/>
                <a:gd name="T27" fmla="*/ 8 h 29"/>
                <a:gd name="T28" fmla="*/ 26 w 28"/>
                <a:gd name="T29" fmla="*/ 12 h 29"/>
                <a:gd name="T30" fmla="*/ 28 w 28"/>
                <a:gd name="T31" fmla="*/ 12 h 29"/>
                <a:gd name="T32" fmla="*/ 27 w 28"/>
                <a:gd name="T33" fmla="*/ 17 h 29"/>
                <a:gd name="T34" fmla="*/ 25 w 28"/>
                <a:gd name="T35" fmla="*/ 20 h 29"/>
                <a:gd name="T36" fmla="*/ 25 w 28"/>
                <a:gd name="T37" fmla="*/ 21 h 29"/>
                <a:gd name="T38" fmla="*/ 22 w 28"/>
                <a:gd name="T39" fmla="*/ 22 h 29"/>
                <a:gd name="T40" fmla="*/ 12 w 28"/>
                <a:gd name="T41" fmla="*/ 25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8" h="29">
                  <a:moveTo>
                    <a:pt x="12" y="25"/>
                  </a:moveTo>
                  <a:lnTo>
                    <a:pt x="12" y="29"/>
                  </a:lnTo>
                  <a:lnTo>
                    <a:pt x="10" y="29"/>
                  </a:lnTo>
                  <a:lnTo>
                    <a:pt x="8" y="22"/>
                  </a:lnTo>
                  <a:lnTo>
                    <a:pt x="4" y="20"/>
                  </a:lnTo>
                  <a:lnTo>
                    <a:pt x="0" y="14"/>
                  </a:lnTo>
                  <a:lnTo>
                    <a:pt x="2" y="9"/>
                  </a:lnTo>
                  <a:lnTo>
                    <a:pt x="6" y="8"/>
                  </a:lnTo>
                  <a:lnTo>
                    <a:pt x="8" y="1"/>
                  </a:lnTo>
                  <a:lnTo>
                    <a:pt x="11" y="0"/>
                  </a:lnTo>
                  <a:lnTo>
                    <a:pt x="13" y="3"/>
                  </a:lnTo>
                  <a:lnTo>
                    <a:pt x="17" y="4"/>
                  </a:lnTo>
                  <a:lnTo>
                    <a:pt x="19" y="7"/>
                  </a:lnTo>
                  <a:lnTo>
                    <a:pt x="22" y="8"/>
                  </a:lnTo>
                  <a:lnTo>
                    <a:pt x="26" y="12"/>
                  </a:lnTo>
                  <a:lnTo>
                    <a:pt x="28" y="12"/>
                  </a:lnTo>
                  <a:lnTo>
                    <a:pt x="27" y="17"/>
                  </a:lnTo>
                  <a:lnTo>
                    <a:pt x="25" y="20"/>
                  </a:lnTo>
                  <a:lnTo>
                    <a:pt x="25" y="21"/>
                  </a:lnTo>
                  <a:lnTo>
                    <a:pt x="22" y="22"/>
                  </a:lnTo>
                  <a:lnTo>
                    <a:pt x="12" y="2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75" name="Freeform 74"/>
            <p:cNvSpPr>
              <a:spLocks/>
            </p:cNvSpPr>
            <p:nvPr/>
          </p:nvSpPr>
          <p:spPr bwMode="auto">
            <a:xfrm>
              <a:off x="7915570" y="2758180"/>
              <a:ext cx="32172" cy="28450"/>
            </a:xfrm>
            <a:custGeom>
              <a:avLst/>
              <a:gdLst>
                <a:gd name="T0" fmla="*/ 22 w 34"/>
                <a:gd name="T1" fmla="*/ 2 h 32"/>
                <a:gd name="T2" fmla="*/ 27 w 34"/>
                <a:gd name="T3" fmla="*/ 11 h 32"/>
                <a:gd name="T4" fmla="*/ 26 w 34"/>
                <a:gd name="T5" fmla="*/ 16 h 32"/>
                <a:gd name="T6" fmla="*/ 34 w 34"/>
                <a:gd name="T7" fmla="*/ 31 h 32"/>
                <a:gd name="T8" fmla="*/ 21 w 34"/>
                <a:gd name="T9" fmla="*/ 32 h 32"/>
                <a:gd name="T10" fmla="*/ 16 w 34"/>
                <a:gd name="T11" fmla="*/ 22 h 32"/>
                <a:gd name="T12" fmla="*/ 0 w 34"/>
                <a:gd name="T13" fmla="*/ 20 h 32"/>
                <a:gd name="T14" fmla="*/ 10 w 34"/>
                <a:gd name="T15" fmla="*/ 0 h 32"/>
                <a:gd name="T16" fmla="*/ 22 w 34"/>
                <a:gd name="T17" fmla="*/ 2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4" h="32">
                  <a:moveTo>
                    <a:pt x="22" y="2"/>
                  </a:moveTo>
                  <a:lnTo>
                    <a:pt x="27" y="11"/>
                  </a:lnTo>
                  <a:lnTo>
                    <a:pt x="26" y="16"/>
                  </a:lnTo>
                  <a:lnTo>
                    <a:pt x="34" y="31"/>
                  </a:lnTo>
                  <a:lnTo>
                    <a:pt x="21" y="32"/>
                  </a:lnTo>
                  <a:lnTo>
                    <a:pt x="16" y="22"/>
                  </a:lnTo>
                  <a:lnTo>
                    <a:pt x="0" y="20"/>
                  </a:lnTo>
                  <a:lnTo>
                    <a:pt x="10" y="0"/>
                  </a:lnTo>
                  <a:lnTo>
                    <a:pt x="22" y="2"/>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76" name="Freeform 75"/>
            <p:cNvSpPr>
              <a:spLocks/>
            </p:cNvSpPr>
            <p:nvPr/>
          </p:nvSpPr>
          <p:spPr bwMode="auto">
            <a:xfrm>
              <a:off x="7715913" y="2673717"/>
              <a:ext cx="22710" cy="28450"/>
            </a:xfrm>
            <a:custGeom>
              <a:avLst/>
              <a:gdLst>
                <a:gd name="T0" fmla="*/ 12 w 24"/>
                <a:gd name="T1" fmla="*/ 28 h 32"/>
                <a:gd name="T2" fmla="*/ 7 w 24"/>
                <a:gd name="T3" fmla="*/ 29 h 32"/>
                <a:gd name="T4" fmla="*/ 6 w 24"/>
                <a:gd name="T5" fmla="*/ 32 h 32"/>
                <a:gd name="T6" fmla="*/ 0 w 24"/>
                <a:gd name="T7" fmla="*/ 32 h 32"/>
                <a:gd name="T8" fmla="*/ 5 w 24"/>
                <a:gd name="T9" fmla="*/ 15 h 32"/>
                <a:gd name="T10" fmla="*/ 12 w 24"/>
                <a:gd name="T11" fmla="*/ 1 h 32"/>
                <a:gd name="T12" fmla="*/ 12 w 24"/>
                <a:gd name="T13" fmla="*/ 0 h 32"/>
                <a:gd name="T14" fmla="*/ 20 w 24"/>
                <a:gd name="T15" fmla="*/ 1 h 32"/>
                <a:gd name="T16" fmla="*/ 24 w 24"/>
                <a:gd name="T17" fmla="*/ 9 h 32"/>
                <a:gd name="T18" fmla="*/ 15 w 24"/>
                <a:gd name="T19" fmla="*/ 17 h 32"/>
                <a:gd name="T20" fmla="*/ 12 w 24"/>
                <a:gd name="T21" fmla="*/ 28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4" h="32">
                  <a:moveTo>
                    <a:pt x="12" y="28"/>
                  </a:moveTo>
                  <a:lnTo>
                    <a:pt x="7" y="29"/>
                  </a:lnTo>
                  <a:lnTo>
                    <a:pt x="6" y="32"/>
                  </a:lnTo>
                  <a:lnTo>
                    <a:pt x="0" y="32"/>
                  </a:lnTo>
                  <a:lnTo>
                    <a:pt x="5" y="15"/>
                  </a:lnTo>
                  <a:lnTo>
                    <a:pt x="12" y="1"/>
                  </a:lnTo>
                  <a:lnTo>
                    <a:pt x="12" y="0"/>
                  </a:lnTo>
                  <a:lnTo>
                    <a:pt x="20" y="1"/>
                  </a:lnTo>
                  <a:lnTo>
                    <a:pt x="24" y="9"/>
                  </a:lnTo>
                  <a:lnTo>
                    <a:pt x="15" y="17"/>
                  </a:lnTo>
                  <a:lnTo>
                    <a:pt x="12" y="28"/>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77" name="Freeform 76"/>
            <p:cNvSpPr>
              <a:spLocks/>
            </p:cNvSpPr>
            <p:nvPr/>
          </p:nvSpPr>
          <p:spPr bwMode="auto">
            <a:xfrm>
              <a:off x="6939043" y="3155596"/>
              <a:ext cx="67183" cy="77350"/>
            </a:xfrm>
            <a:custGeom>
              <a:avLst/>
              <a:gdLst>
                <a:gd name="T0" fmla="*/ 68 w 71"/>
                <a:gd name="T1" fmla="*/ 87 h 87"/>
                <a:gd name="T2" fmla="*/ 63 w 71"/>
                <a:gd name="T3" fmla="*/ 87 h 87"/>
                <a:gd name="T4" fmla="*/ 44 w 71"/>
                <a:gd name="T5" fmla="*/ 77 h 87"/>
                <a:gd name="T6" fmla="*/ 27 w 71"/>
                <a:gd name="T7" fmla="*/ 61 h 87"/>
                <a:gd name="T8" fmla="*/ 12 w 71"/>
                <a:gd name="T9" fmla="*/ 50 h 87"/>
                <a:gd name="T10" fmla="*/ 0 w 71"/>
                <a:gd name="T11" fmla="*/ 37 h 87"/>
                <a:gd name="T12" fmla="*/ 4 w 71"/>
                <a:gd name="T13" fmla="*/ 30 h 87"/>
                <a:gd name="T14" fmla="*/ 5 w 71"/>
                <a:gd name="T15" fmla="*/ 24 h 87"/>
                <a:gd name="T16" fmla="*/ 13 w 71"/>
                <a:gd name="T17" fmla="*/ 12 h 87"/>
                <a:gd name="T18" fmla="*/ 22 w 71"/>
                <a:gd name="T19" fmla="*/ 3 h 87"/>
                <a:gd name="T20" fmla="*/ 26 w 71"/>
                <a:gd name="T21" fmla="*/ 2 h 87"/>
                <a:gd name="T22" fmla="*/ 31 w 71"/>
                <a:gd name="T23" fmla="*/ 0 h 87"/>
                <a:gd name="T24" fmla="*/ 38 w 71"/>
                <a:gd name="T25" fmla="*/ 13 h 87"/>
                <a:gd name="T26" fmla="*/ 37 w 71"/>
                <a:gd name="T27" fmla="*/ 21 h 87"/>
                <a:gd name="T28" fmla="*/ 41 w 71"/>
                <a:gd name="T29" fmla="*/ 26 h 87"/>
                <a:gd name="T30" fmla="*/ 46 w 71"/>
                <a:gd name="T31" fmla="*/ 26 h 87"/>
                <a:gd name="T32" fmla="*/ 49 w 71"/>
                <a:gd name="T33" fmla="*/ 17 h 87"/>
                <a:gd name="T34" fmla="*/ 55 w 71"/>
                <a:gd name="T35" fmla="*/ 18 h 87"/>
                <a:gd name="T36" fmla="*/ 54 w 71"/>
                <a:gd name="T37" fmla="*/ 24 h 87"/>
                <a:gd name="T38" fmla="*/ 55 w 71"/>
                <a:gd name="T39" fmla="*/ 34 h 87"/>
                <a:gd name="T40" fmla="*/ 52 w 71"/>
                <a:gd name="T41" fmla="*/ 43 h 87"/>
                <a:gd name="T42" fmla="*/ 57 w 71"/>
                <a:gd name="T43" fmla="*/ 49 h 87"/>
                <a:gd name="T44" fmla="*/ 63 w 71"/>
                <a:gd name="T45" fmla="*/ 50 h 87"/>
                <a:gd name="T46" fmla="*/ 70 w 71"/>
                <a:gd name="T47" fmla="*/ 59 h 87"/>
                <a:gd name="T48" fmla="*/ 71 w 71"/>
                <a:gd name="T49" fmla="*/ 67 h 87"/>
                <a:gd name="T50" fmla="*/ 69 w 71"/>
                <a:gd name="T51" fmla="*/ 70 h 87"/>
                <a:gd name="T52" fmla="*/ 68 w 71"/>
                <a:gd name="T53" fmla="*/ 8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71" h="87">
                  <a:moveTo>
                    <a:pt x="68" y="87"/>
                  </a:moveTo>
                  <a:lnTo>
                    <a:pt x="63" y="87"/>
                  </a:lnTo>
                  <a:lnTo>
                    <a:pt x="44" y="77"/>
                  </a:lnTo>
                  <a:lnTo>
                    <a:pt x="27" y="61"/>
                  </a:lnTo>
                  <a:lnTo>
                    <a:pt x="12" y="50"/>
                  </a:lnTo>
                  <a:lnTo>
                    <a:pt x="0" y="37"/>
                  </a:lnTo>
                  <a:lnTo>
                    <a:pt x="4" y="30"/>
                  </a:lnTo>
                  <a:lnTo>
                    <a:pt x="5" y="24"/>
                  </a:lnTo>
                  <a:lnTo>
                    <a:pt x="13" y="12"/>
                  </a:lnTo>
                  <a:lnTo>
                    <a:pt x="22" y="3"/>
                  </a:lnTo>
                  <a:lnTo>
                    <a:pt x="26" y="2"/>
                  </a:lnTo>
                  <a:lnTo>
                    <a:pt x="31" y="0"/>
                  </a:lnTo>
                  <a:lnTo>
                    <a:pt x="38" y="13"/>
                  </a:lnTo>
                  <a:lnTo>
                    <a:pt x="37" y="21"/>
                  </a:lnTo>
                  <a:lnTo>
                    <a:pt x="41" y="26"/>
                  </a:lnTo>
                  <a:lnTo>
                    <a:pt x="46" y="26"/>
                  </a:lnTo>
                  <a:lnTo>
                    <a:pt x="49" y="17"/>
                  </a:lnTo>
                  <a:lnTo>
                    <a:pt x="55" y="18"/>
                  </a:lnTo>
                  <a:lnTo>
                    <a:pt x="54" y="24"/>
                  </a:lnTo>
                  <a:lnTo>
                    <a:pt x="55" y="34"/>
                  </a:lnTo>
                  <a:lnTo>
                    <a:pt x="52" y="43"/>
                  </a:lnTo>
                  <a:lnTo>
                    <a:pt x="57" y="49"/>
                  </a:lnTo>
                  <a:lnTo>
                    <a:pt x="63" y="50"/>
                  </a:lnTo>
                  <a:lnTo>
                    <a:pt x="70" y="59"/>
                  </a:lnTo>
                  <a:lnTo>
                    <a:pt x="71" y="67"/>
                  </a:lnTo>
                  <a:lnTo>
                    <a:pt x="69" y="70"/>
                  </a:lnTo>
                  <a:lnTo>
                    <a:pt x="68" y="87"/>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78" name="Freeform 77"/>
            <p:cNvSpPr>
              <a:spLocks/>
            </p:cNvSpPr>
            <p:nvPr/>
          </p:nvSpPr>
          <p:spPr bwMode="auto">
            <a:xfrm>
              <a:off x="7293885" y="2701279"/>
              <a:ext cx="270627" cy="250719"/>
            </a:xfrm>
            <a:custGeom>
              <a:avLst/>
              <a:gdLst>
                <a:gd name="T0" fmla="*/ 101 w 286"/>
                <a:gd name="T1" fmla="*/ 213 h 282"/>
                <a:gd name="T2" fmla="*/ 88 w 286"/>
                <a:gd name="T3" fmla="*/ 221 h 282"/>
                <a:gd name="T4" fmla="*/ 78 w 286"/>
                <a:gd name="T5" fmla="*/ 210 h 282"/>
                <a:gd name="T6" fmla="*/ 49 w 286"/>
                <a:gd name="T7" fmla="*/ 201 h 282"/>
                <a:gd name="T8" fmla="*/ 41 w 286"/>
                <a:gd name="T9" fmla="*/ 188 h 282"/>
                <a:gd name="T10" fmla="*/ 27 w 286"/>
                <a:gd name="T11" fmla="*/ 178 h 282"/>
                <a:gd name="T12" fmla="*/ 19 w 286"/>
                <a:gd name="T13" fmla="*/ 182 h 282"/>
                <a:gd name="T14" fmla="*/ 12 w 286"/>
                <a:gd name="T15" fmla="*/ 170 h 282"/>
                <a:gd name="T16" fmla="*/ 11 w 286"/>
                <a:gd name="T17" fmla="*/ 162 h 282"/>
                <a:gd name="T18" fmla="*/ 0 w 286"/>
                <a:gd name="T19" fmla="*/ 146 h 282"/>
                <a:gd name="T20" fmla="*/ 7 w 286"/>
                <a:gd name="T21" fmla="*/ 138 h 282"/>
                <a:gd name="T22" fmla="*/ 5 w 286"/>
                <a:gd name="T23" fmla="*/ 125 h 282"/>
                <a:gd name="T24" fmla="*/ 7 w 286"/>
                <a:gd name="T25" fmla="*/ 113 h 282"/>
                <a:gd name="T26" fmla="*/ 6 w 286"/>
                <a:gd name="T27" fmla="*/ 104 h 282"/>
                <a:gd name="T28" fmla="*/ 9 w 286"/>
                <a:gd name="T29" fmla="*/ 87 h 282"/>
                <a:gd name="T30" fmla="*/ 7 w 286"/>
                <a:gd name="T31" fmla="*/ 77 h 282"/>
                <a:gd name="T32" fmla="*/ 1 w 286"/>
                <a:gd name="T33" fmla="*/ 59 h 282"/>
                <a:gd name="T34" fmla="*/ 10 w 286"/>
                <a:gd name="T35" fmla="*/ 54 h 282"/>
                <a:gd name="T36" fmla="*/ 11 w 286"/>
                <a:gd name="T37" fmla="*/ 45 h 282"/>
                <a:gd name="T38" fmla="*/ 9 w 286"/>
                <a:gd name="T39" fmla="*/ 37 h 282"/>
                <a:gd name="T40" fmla="*/ 21 w 286"/>
                <a:gd name="T41" fmla="*/ 29 h 282"/>
                <a:gd name="T42" fmla="*/ 26 w 286"/>
                <a:gd name="T43" fmla="*/ 22 h 282"/>
                <a:gd name="T44" fmla="*/ 34 w 286"/>
                <a:gd name="T45" fmla="*/ 16 h 282"/>
                <a:gd name="T46" fmla="*/ 35 w 286"/>
                <a:gd name="T47" fmla="*/ 0 h 282"/>
                <a:gd name="T48" fmla="*/ 55 w 286"/>
                <a:gd name="T49" fmla="*/ 7 h 282"/>
                <a:gd name="T50" fmla="*/ 63 w 286"/>
                <a:gd name="T51" fmla="*/ 6 h 282"/>
                <a:gd name="T52" fmla="*/ 77 w 286"/>
                <a:gd name="T53" fmla="*/ 9 h 282"/>
                <a:gd name="T54" fmla="*/ 101 w 286"/>
                <a:gd name="T55" fmla="*/ 18 h 282"/>
                <a:gd name="T56" fmla="*/ 110 w 286"/>
                <a:gd name="T57" fmla="*/ 37 h 282"/>
                <a:gd name="T58" fmla="*/ 126 w 286"/>
                <a:gd name="T59" fmla="*/ 41 h 282"/>
                <a:gd name="T60" fmla="*/ 151 w 286"/>
                <a:gd name="T61" fmla="*/ 50 h 282"/>
                <a:gd name="T62" fmla="*/ 170 w 286"/>
                <a:gd name="T63" fmla="*/ 60 h 282"/>
                <a:gd name="T64" fmla="*/ 178 w 286"/>
                <a:gd name="T65" fmla="*/ 54 h 282"/>
                <a:gd name="T66" fmla="*/ 186 w 286"/>
                <a:gd name="T67" fmla="*/ 45 h 282"/>
                <a:gd name="T68" fmla="*/ 181 w 286"/>
                <a:gd name="T69" fmla="*/ 29 h 282"/>
                <a:gd name="T70" fmla="*/ 186 w 286"/>
                <a:gd name="T71" fmla="*/ 19 h 282"/>
                <a:gd name="T72" fmla="*/ 198 w 286"/>
                <a:gd name="T73" fmla="*/ 9 h 282"/>
                <a:gd name="T74" fmla="*/ 210 w 286"/>
                <a:gd name="T75" fmla="*/ 6 h 282"/>
                <a:gd name="T76" fmla="*/ 234 w 286"/>
                <a:gd name="T77" fmla="*/ 11 h 282"/>
                <a:gd name="T78" fmla="*/ 241 w 286"/>
                <a:gd name="T79" fmla="*/ 20 h 282"/>
                <a:gd name="T80" fmla="*/ 247 w 286"/>
                <a:gd name="T81" fmla="*/ 20 h 282"/>
                <a:gd name="T82" fmla="*/ 253 w 286"/>
                <a:gd name="T83" fmla="*/ 23 h 282"/>
                <a:gd name="T84" fmla="*/ 270 w 286"/>
                <a:gd name="T85" fmla="*/ 26 h 282"/>
                <a:gd name="T86" fmla="*/ 275 w 286"/>
                <a:gd name="T87" fmla="*/ 33 h 282"/>
                <a:gd name="T88" fmla="*/ 270 w 286"/>
                <a:gd name="T89" fmla="*/ 43 h 282"/>
                <a:gd name="T90" fmla="*/ 273 w 286"/>
                <a:gd name="T91" fmla="*/ 51 h 282"/>
                <a:gd name="T92" fmla="*/ 269 w 286"/>
                <a:gd name="T93" fmla="*/ 64 h 282"/>
                <a:gd name="T94" fmla="*/ 275 w 286"/>
                <a:gd name="T95" fmla="*/ 81 h 282"/>
                <a:gd name="T96" fmla="*/ 280 w 286"/>
                <a:gd name="T97" fmla="*/ 155 h 282"/>
                <a:gd name="T98" fmla="*/ 284 w 286"/>
                <a:gd name="T99" fmla="*/ 231 h 282"/>
                <a:gd name="T100" fmla="*/ 286 w 286"/>
                <a:gd name="T101" fmla="*/ 273 h 282"/>
                <a:gd name="T102" fmla="*/ 265 w 286"/>
                <a:gd name="T103" fmla="*/ 273 h 282"/>
                <a:gd name="T104" fmla="*/ 265 w 286"/>
                <a:gd name="T105" fmla="*/ 282 h 282"/>
                <a:gd name="T106" fmla="*/ 192 w 286"/>
                <a:gd name="T107" fmla="*/ 242 h 282"/>
                <a:gd name="T108" fmla="*/ 119 w 286"/>
                <a:gd name="T109" fmla="*/ 202 h 282"/>
                <a:gd name="T110" fmla="*/ 101 w 286"/>
                <a:gd name="T111" fmla="*/ 213 h 2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286" h="282">
                  <a:moveTo>
                    <a:pt x="101" y="213"/>
                  </a:moveTo>
                  <a:lnTo>
                    <a:pt x="88" y="221"/>
                  </a:lnTo>
                  <a:lnTo>
                    <a:pt x="78" y="210"/>
                  </a:lnTo>
                  <a:lnTo>
                    <a:pt x="49" y="201"/>
                  </a:lnTo>
                  <a:lnTo>
                    <a:pt x="41" y="188"/>
                  </a:lnTo>
                  <a:lnTo>
                    <a:pt x="27" y="178"/>
                  </a:lnTo>
                  <a:lnTo>
                    <a:pt x="19" y="182"/>
                  </a:lnTo>
                  <a:lnTo>
                    <a:pt x="12" y="170"/>
                  </a:lnTo>
                  <a:lnTo>
                    <a:pt x="11" y="162"/>
                  </a:lnTo>
                  <a:lnTo>
                    <a:pt x="0" y="146"/>
                  </a:lnTo>
                  <a:lnTo>
                    <a:pt x="7" y="138"/>
                  </a:lnTo>
                  <a:lnTo>
                    <a:pt x="5" y="125"/>
                  </a:lnTo>
                  <a:lnTo>
                    <a:pt x="7" y="113"/>
                  </a:lnTo>
                  <a:lnTo>
                    <a:pt x="6" y="104"/>
                  </a:lnTo>
                  <a:lnTo>
                    <a:pt x="9" y="87"/>
                  </a:lnTo>
                  <a:lnTo>
                    <a:pt x="7" y="77"/>
                  </a:lnTo>
                  <a:lnTo>
                    <a:pt x="1" y="59"/>
                  </a:lnTo>
                  <a:lnTo>
                    <a:pt x="10" y="54"/>
                  </a:lnTo>
                  <a:lnTo>
                    <a:pt x="11" y="45"/>
                  </a:lnTo>
                  <a:lnTo>
                    <a:pt x="9" y="37"/>
                  </a:lnTo>
                  <a:lnTo>
                    <a:pt x="21" y="29"/>
                  </a:lnTo>
                  <a:lnTo>
                    <a:pt x="26" y="22"/>
                  </a:lnTo>
                  <a:lnTo>
                    <a:pt x="34" y="16"/>
                  </a:lnTo>
                  <a:lnTo>
                    <a:pt x="35" y="0"/>
                  </a:lnTo>
                  <a:lnTo>
                    <a:pt x="55" y="7"/>
                  </a:lnTo>
                  <a:lnTo>
                    <a:pt x="63" y="6"/>
                  </a:lnTo>
                  <a:lnTo>
                    <a:pt x="77" y="9"/>
                  </a:lnTo>
                  <a:lnTo>
                    <a:pt x="101" y="18"/>
                  </a:lnTo>
                  <a:lnTo>
                    <a:pt x="110" y="37"/>
                  </a:lnTo>
                  <a:lnTo>
                    <a:pt x="126" y="41"/>
                  </a:lnTo>
                  <a:lnTo>
                    <a:pt x="151" y="50"/>
                  </a:lnTo>
                  <a:lnTo>
                    <a:pt x="170" y="60"/>
                  </a:lnTo>
                  <a:lnTo>
                    <a:pt x="178" y="54"/>
                  </a:lnTo>
                  <a:lnTo>
                    <a:pt x="186" y="45"/>
                  </a:lnTo>
                  <a:lnTo>
                    <a:pt x="181" y="29"/>
                  </a:lnTo>
                  <a:lnTo>
                    <a:pt x="186" y="19"/>
                  </a:lnTo>
                  <a:lnTo>
                    <a:pt x="198" y="9"/>
                  </a:lnTo>
                  <a:lnTo>
                    <a:pt x="210" y="6"/>
                  </a:lnTo>
                  <a:lnTo>
                    <a:pt x="234" y="11"/>
                  </a:lnTo>
                  <a:lnTo>
                    <a:pt x="241" y="20"/>
                  </a:lnTo>
                  <a:lnTo>
                    <a:pt x="247" y="20"/>
                  </a:lnTo>
                  <a:lnTo>
                    <a:pt x="253" y="23"/>
                  </a:lnTo>
                  <a:lnTo>
                    <a:pt x="270" y="26"/>
                  </a:lnTo>
                  <a:lnTo>
                    <a:pt x="275" y="33"/>
                  </a:lnTo>
                  <a:lnTo>
                    <a:pt x="270" y="43"/>
                  </a:lnTo>
                  <a:lnTo>
                    <a:pt x="273" y="51"/>
                  </a:lnTo>
                  <a:lnTo>
                    <a:pt x="269" y="64"/>
                  </a:lnTo>
                  <a:lnTo>
                    <a:pt x="275" y="81"/>
                  </a:lnTo>
                  <a:lnTo>
                    <a:pt x="280" y="155"/>
                  </a:lnTo>
                  <a:lnTo>
                    <a:pt x="284" y="231"/>
                  </a:lnTo>
                  <a:lnTo>
                    <a:pt x="286" y="273"/>
                  </a:lnTo>
                  <a:lnTo>
                    <a:pt x="265" y="273"/>
                  </a:lnTo>
                  <a:lnTo>
                    <a:pt x="265" y="282"/>
                  </a:lnTo>
                  <a:lnTo>
                    <a:pt x="192" y="242"/>
                  </a:lnTo>
                  <a:lnTo>
                    <a:pt x="119" y="202"/>
                  </a:lnTo>
                  <a:lnTo>
                    <a:pt x="101" y="213"/>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79" name="Freeform 78"/>
            <p:cNvSpPr>
              <a:spLocks/>
            </p:cNvSpPr>
            <p:nvPr/>
          </p:nvSpPr>
          <p:spPr bwMode="auto">
            <a:xfrm>
              <a:off x="7587222" y="3842850"/>
              <a:ext cx="39742" cy="36452"/>
            </a:xfrm>
            <a:custGeom>
              <a:avLst/>
              <a:gdLst>
                <a:gd name="T0" fmla="*/ 36 w 42"/>
                <a:gd name="T1" fmla="*/ 6 h 41"/>
                <a:gd name="T2" fmla="*/ 42 w 42"/>
                <a:gd name="T3" fmla="*/ 12 h 41"/>
                <a:gd name="T4" fmla="*/ 36 w 42"/>
                <a:gd name="T5" fmla="*/ 22 h 41"/>
                <a:gd name="T6" fmla="*/ 32 w 42"/>
                <a:gd name="T7" fmla="*/ 29 h 41"/>
                <a:gd name="T8" fmla="*/ 22 w 42"/>
                <a:gd name="T9" fmla="*/ 32 h 41"/>
                <a:gd name="T10" fmla="*/ 18 w 42"/>
                <a:gd name="T11" fmla="*/ 39 h 41"/>
                <a:gd name="T12" fmla="*/ 12 w 42"/>
                <a:gd name="T13" fmla="*/ 41 h 41"/>
                <a:gd name="T14" fmla="*/ 0 w 42"/>
                <a:gd name="T15" fmla="*/ 25 h 41"/>
                <a:gd name="T16" fmla="*/ 10 w 42"/>
                <a:gd name="T17" fmla="*/ 12 h 41"/>
                <a:gd name="T18" fmla="*/ 20 w 42"/>
                <a:gd name="T19" fmla="*/ 4 h 41"/>
                <a:gd name="T20" fmla="*/ 29 w 42"/>
                <a:gd name="T21" fmla="*/ 0 h 41"/>
                <a:gd name="T22" fmla="*/ 36 w 42"/>
                <a:gd name="T23" fmla="*/ 6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2" h="41">
                  <a:moveTo>
                    <a:pt x="36" y="6"/>
                  </a:moveTo>
                  <a:lnTo>
                    <a:pt x="42" y="12"/>
                  </a:lnTo>
                  <a:lnTo>
                    <a:pt x="36" y="22"/>
                  </a:lnTo>
                  <a:lnTo>
                    <a:pt x="32" y="29"/>
                  </a:lnTo>
                  <a:lnTo>
                    <a:pt x="22" y="32"/>
                  </a:lnTo>
                  <a:lnTo>
                    <a:pt x="18" y="39"/>
                  </a:lnTo>
                  <a:lnTo>
                    <a:pt x="12" y="41"/>
                  </a:lnTo>
                  <a:lnTo>
                    <a:pt x="0" y="25"/>
                  </a:lnTo>
                  <a:lnTo>
                    <a:pt x="10" y="12"/>
                  </a:lnTo>
                  <a:lnTo>
                    <a:pt x="20" y="4"/>
                  </a:lnTo>
                  <a:lnTo>
                    <a:pt x="29" y="0"/>
                  </a:lnTo>
                  <a:lnTo>
                    <a:pt x="36" y="6"/>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80" name="Freeform 79"/>
            <p:cNvSpPr>
              <a:spLocks/>
            </p:cNvSpPr>
            <p:nvPr/>
          </p:nvSpPr>
          <p:spPr bwMode="auto">
            <a:xfrm>
              <a:off x="7440553" y="2280746"/>
              <a:ext cx="83270" cy="42676"/>
            </a:xfrm>
            <a:custGeom>
              <a:avLst/>
              <a:gdLst>
                <a:gd name="T0" fmla="*/ 31 w 88"/>
                <a:gd name="T1" fmla="*/ 40 h 48"/>
                <a:gd name="T2" fmla="*/ 29 w 88"/>
                <a:gd name="T3" fmla="*/ 35 h 48"/>
                <a:gd name="T4" fmla="*/ 30 w 88"/>
                <a:gd name="T5" fmla="*/ 30 h 48"/>
                <a:gd name="T6" fmla="*/ 22 w 88"/>
                <a:gd name="T7" fmla="*/ 27 h 48"/>
                <a:gd name="T8" fmla="*/ 6 w 88"/>
                <a:gd name="T9" fmla="*/ 23 h 48"/>
                <a:gd name="T10" fmla="*/ 0 w 88"/>
                <a:gd name="T11" fmla="*/ 7 h 48"/>
                <a:gd name="T12" fmla="*/ 17 w 88"/>
                <a:gd name="T13" fmla="*/ 0 h 48"/>
                <a:gd name="T14" fmla="*/ 42 w 88"/>
                <a:gd name="T15" fmla="*/ 2 h 48"/>
                <a:gd name="T16" fmla="*/ 57 w 88"/>
                <a:gd name="T17" fmla="*/ 0 h 48"/>
                <a:gd name="T18" fmla="*/ 60 w 88"/>
                <a:gd name="T19" fmla="*/ 4 h 48"/>
                <a:gd name="T20" fmla="*/ 68 w 88"/>
                <a:gd name="T21" fmla="*/ 5 h 48"/>
                <a:gd name="T22" fmla="*/ 85 w 88"/>
                <a:gd name="T23" fmla="*/ 15 h 48"/>
                <a:gd name="T24" fmla="*/ 88 w 88"/>
                <a:gd name="T25" fmla="*/ 24 h 48"/>
                <a:gd name="T26" fmla="*/ 76 w 88"/>
                <a:gd name="T27" fmla="*/ 30 h 48"/>
                <a:gd name="T28" fmla="*/ 74 w 88"/>
                <a:gd name="T29" fmla="*/ 41 h 48"/>
                <a:gd name="T30" fmla="*/ 58 w 88"/>
                <a:gd name="T31" fmla="*/ 48 h 48"/>
                <a:gd name="T32" fmla="*/ 44 w 88"/>
                <a:gd name="T33" fmla="*/ 48 h 48"/>
                <a:gd name="T34" fmla="*/ 39 w 88"/>
                <a:gd name="T35" fmla="*/ 42 h 48"/>
                <a:gd name="T36" fmla="*/ 31 w 88"/>
                <a:gd name="T37" fmla="*/ 4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88" h="48">
                  <a:moveTo>
                    <a:pt x="31" y="40"/>
                  </a:moveTo>
                  <a:lnTo>
                    <a:pt x="29" y="35"/>
                  </a:lnTo>
                  <a:lnTo>
                    <a:pt x="30" y="30"/>
                  </a:lnTo>
                  <a:lnTo>
                    <a:pt x="22" y="27"/>
                  </a:lnTo>
                  <a:lnTo>
                    <a:pt x="6" y="23"/>
                  </a:lnTo>
                  <a:lnTo>
                    <a:pt x="0" y="7"/>
                  </a:lnTo>
                  <a:lnTo>
                    <a:pt x="17" y="0"/>
                  </a:lnTo>
                  <a:lnTo>
                    <a:pt x="42" y="2"/>
                  </a:lnTo>
                  <a:lnTo>
                    <a:pt x="57" y="0"/>
                  </a:lnTo>
                  <a:lnTo>
                    <a:pt x="60" y="4"/>
                  </a:lnTo>
                  <a:lnTo>
                    <a:pt x="68" y="5"/>
                  </a:lnTo>
                  <a:lnTo>
                    <a:pt x="85" y="15"/>
                  </a:lnTo>
                  <a:lnTo>
                    <a:pt x="88" y="24"/>
                  </a:lnTo>
                  <a:lnTo>
                    <a:pt x="76" y="30"/>
                  </a:lnTo>
                  <a:lnTo>
                    <a:pt x="74" y="41"/>
                  </a:lnTo>
                  <a:lnTo>
                    <a:pt x="58" y="48"/>
                  </a:lnTo>
                  <a:lnTo>
                    <a:pt x="44" y="48"/>
                  </a:lnTo>
                  <a:lnTo>
                    <a:pt x="39" y="42"/>
                  </a:lnTo>
                  <a:lnTo>
                    <a:pt x="31" y="4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81" name="Freeform 80"/>
            <p:cNvSpPr>
              <a:spLocks/>
            </p:cNvSpPr>
            <p:nvPr/>
          </p:nvSpPr>
          <p:spPr bwMode="auto">
            <a:xfrm>
              <a:off x="7222917" y="2390992"/>
              <a:ext cx="8516" cy="12447"/>
            </a:xfrm>
            <a:custGeom>
              <a:avLst/>
              <a:gdLst>
                <a:gd name="T0" fmla="*/ 6 w 9"/>
                <a:gd name="T1" fmla="*/ 0 h 14"/>
                <a:gd name="T2" fmla="*/ 9 w 9"/>
                <a:gd name="T3" fmla="*/ 5 h 14"/>
                <a:gd name="T4" fmla="*/ 8 w 9"/>
                <a:gd name="T5" fmla="*/ 14 h 14"/>
                <a:gd name="T6" fmla="*/ 4 w 9"/>
                <a:gd name="T7" fmla="*/ 14 h 14"/>
                <a:gd name="T8" fmla="*/ 0 w 9"/>
                <a:gd name="T9" fmla="*/ 13 h 14"/>
                <a:gd name="T10" fmla="*/ 2 w 9"/>
                <a:gd name="T11" fmla="*/ 1 h 14"/>
                <a:gd name="T12" fmla="*/ 6 w 9"/>
                <a:gd name="T13" fmla="*/ 0 h 14"/>
              </a:gdLst>
              <a:ahLst/>
              <a:cxnLst>
                <a:cxn ang="0">
                  <a:pos x="T0" y="T1"/>
                </a:cxn>
                <a:cxn ang="0">
                  <a:pos x="T2" y="T3"/>
                </a:cxn>
                <a:cxn ang="0">
                  <a:pos x="T4" y="T5"/>
                </a:cxn>
                <a:cxn ang="0">
                  <a:pos x="T6" y="T7"/>
                </a:cxn>
                <a:cxn ang="0">
                  <a:pos x="T8" y="T9"/>
                </a:cxn>
                <a:cxn ang="0">
                  <a:pos x="T10" y="T11"/>
                </a:cxn>
                <a:cxn ang="0">
                  <a:pos x="T12" y="T13"/>
                </a:cxn>
              </a:cxnLst>
              <a:rect l="0" t="0" r="r" b="b"/>
              <a:pathLst>
                <a:path w="9" h="14">
                  <a:moveTo>
                    <a:pt x="6" y="0"/>
                  </a:moveTo>
                  <a:lnTo>
                    <a:pt x="9" y="5"/>
                  </a:lnTo>
                  <a:lnTo>
                    <a:pt x="8" y="14"/>
                  </a:lnTo>
                  <a:lnTo>
                    <a:pt x="4" y="14"/>
                  </a:lnTo>
                  <a:lnTo>
                    <a:pt x="0" y="13"/>
                  </a:lnTo>
                  <a:lnTo>
                    <a:pt x="2" y="1"/>
                  </a:lnTo>
                  <a:lnTo>
                    <a:pt x="6"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82" name="Freeform 81"/>
            <p:cNvSpPr>
              <a:spLocks/>
            </p:cNvSpPr>
            <p:nvPr/>
          </p:nvSpPr>
          <p:spPr bwMode="auto">
            <a:xfrm>
              <a:off x="7439608" y="2252296"/>
              <a:ext cx="103141" cy="41786"/>
            </a:xfrm>
            <a:custGeom>
              <a:avLst/>
              <a:gdLst>
                <a:gd name="T0" fmla="*/ 1 w 109"/>
                <a:gd name="T1" fmla="*/ 39 h 47"/>
                <a:gd name="T2" fmla="*/ 0 w 109"/>
                <a:gd name="T3" fmla="*/ 24 h 47"/>
                <a:gd name="T4" fmla="*/ 5 w 109"/>
                <a:gd name="T5" fmla="*/ 11 h 47"/>
                <a:gd name="T6" fmla="*/ 18 w 109"/>
                <a:gd name="T7" fmla="*/ 5 h 47"/>
                <a:gd name="T8" fmla="*/ 33 w 109"/>
                <a:gd name="T9" fmla="*/ 19 h 47"/>
                <a:gd name="T10" fmla="*/ 45 w 109"/>
                <a:gd name="T11" fmla="*/ 19 h 47"/>
                <a:gd name="T12" fmla="*/ 45 w 109"/>
                <a:gd name="T13" fmla="*/ 4 h 47"/>
                <a:gd name="T14" fmla="*/ 57 w 109"/>
                <a:gd name="T15" fmla="*/ 0 h 47"/>
                <a:gd name="T16" fmla="*/ 64 w 109"/>
                <a:gd name="T17" fmla="*/ 3 h 47"/>
                <a:gd name="T18" fmla="*/ 79 w 109"/>
                <a:gd name="T19" fmla="*/ 10 h 47"/>
                <a:gd name="T20" fmla="*/ 91 w 109"/>
                <a:gd name="T21" fmla="*/ 10 h 47"/>
                <a:gd name="T22" fmla="*/ 99 w 109"/>
                <a:gd name="T23" fmla="*/ 15 h 47"/>
                <a:gd name="T24" fmla="*/ 102 w 109"/>
                <a:gd name="T25" fmla="*/ 24 h 47"/>
                <a:gd name="T26" fmla="*/ 109 w 109"/>
                <a:gd name="T27" fmla="*/ 36 h 47"/>
                <a:gd name="T28" fmla="*/ 94 w 109"/>
                <a:gd name="T29" fmla="*/ 43 h 47"/>
                <a:gd name="T30" fmla="*/ 86 w 109"/>
                <a:gd name="T31" fmla="*/ 47 h 47"/>
                <a:gd name="T32" fmla="*/ 69 w 109"/>
                <a:gd name="T33" fmla="*/ 37 h 47"/>
                <a:gd name="T34" fmla="*/ 61 w 109"/>
                <a:gd name="T35" fmla="*/ 36 h 47"/>
                <a:gd name="T36" fmla="*/ 58 w 109"/>
                <a:gd name="T37" fmla="*/ 32 h 47"/>
                <a:gd name="T38" fmla="*/ 43 w 109"/>
                <a:gd name="T39" fmla="*/ 34 h 47"/>
                <a:gd name="T40" fmla="*/ 18 w 109"/>
                <a:gd name="T41" fmla="*/ 32 h 47"/>
                <a:gd name="T42" fmla="*/ 1 w 109"/>
                <a:gd name="T43" fmla="*/ 39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09" h="47">
                  <a:moveTo>
                    <a:pt x="1" y="39"/>
                  </a:moveTo>
                  <a:lnTo>
                    <a:pt x="0" y="24"/>
                  </a:lnTo>
                  <a:lnTo>
                    <a:pt x="5" y="11"/>
                  </a:lnTo>
                  <a:lnTo>
                    <a:pt x="18" y="5"/>
                  </a:lnTo>
                  <a:lnTo>
                    <a:pt x="33" y="19"/>
                  </a:lnTo>
                  <a:lnTo>
                    <a:pt x="45" y="19"/>
                  </a:lnTo>
                  <a:lnTo>
                    <a:pt x="45" y="4"/>
                  </a:lnTo>
                  <a:lnTo>
                    <a:pt x="57" y="0"/>
                  </a:lnTo>
                  <a:lnTo>
                    <a:pt x="64" y="3"/>
                  </a:lnTo>
                  <a:lnTo>
                    <a:pt x="79" y="10"/>
                  </a:lnTo>
                  <a:lnTo>
                    <a:pt x="91" y="10"/>
                  </a:lnTo>
                  <a:lnTo>
                    <a:pt x="99" y="15"/>
                  </a:lnTo>
                  <a:lnTo>
                    <a:pt x="102" y="24"/>
                  </a:lnTo>
                  <a:lnTo>
                    <a:pt x="109" y="36"/>
                  </a:lnTo>
                  <a:lnTo>
                    <a:pt x="94" y="43"/>
                  </a:lnTo>
                  <a:lnTo>
                    <a:pt x="86" y="47"/>
                  </a:lnTo>
                  <a:lnTo>
                    <a:pt x="69" y="37"/>
                  </a:lnTo>
                  <a:lnTo>
                    <a:pt x="61" y="36"/>
                  </a:lnTo>
                  <a:lnTo>
                    <a:pt x="58" y="32"/>
                  </a:lnTo>
                  <a:lnTo>
                    <a:pt x="43" y="34"/>
                  </a:lnTo>
                  <a:lnTo>
                    <a:pt x="18" y="32"/>
                  </a:lnTo>
                  <a:lnTo>
                    <a:pt x="1" y="3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83" name="Freeform 82"/>
            <p:cNvSpPr>
              <a:spLocks/>
            </p:cNvSpPr>
            <p:nvPr/>
          </p:nvSpPr>
          <p:spPr bwMode="auto">
            <a:xfrm>
              <a:off x="6847257" y="2653269"/>
              <a:ext cx="271574" cy="264055"/>
            </a:xfrm>
            <a:custGeom>
              <a:avLst/>
              <a:gdLst>
                <a:gd name="T0" fmla="*/ 227 w 287"/>
                <a:gd name="T1" fmla="*/ 9 h 297"/>
                <a:gd name="T2" fmla="*/ 261 w 287"/>
                <a:gd name="T3" fmla="*/ 12 h 297"/>
                <a:gd name="T4" fmla="*/ 275 w 287"/>
                <a:gd name="T5" fmla="*/ 25 h 297"/>
                <a:gd name="T6" fmla="*/ 282 w 287"/>
                <a:gd name="T7" fmla="*/ 60 h 297"/>
                <a:gd name="T8" fmla="*/ 284 w 287"/>
                <a:gd name="T9" fmla="*/ 72 h 297"/>
                <a:gd name="T10" fmla="*/ 253 w 287"/>
                <a:gd name="T11" fmla="*/ 84 h 297"/>
                <a:gd name="T12" fmla="*/ 242 w 287"/>
                <a:gd name="T13" fmla="*/ 101 h 297"/>
                <a:gd name="T14" fmla="*/ 214 w 287"/>
                <a:gd name="T15" fmla="*/ 119 h 297"/>
                <a:gd name="T16" fmla="*/ 182 w 287"/>
                <a:gd name="T17" fmla="*/ 128 h 297"/>
                <a:gd name="T18" fmla="*/ 153 w 287"/>
                <a:gd name="T19" fmla="*/ 168 h 297"/>
                <a:gd name="T20" fmla="*/ 150 w 287"/>
                <a:gd name="T21" fmla="*/ 168 h 297"/>
                <a:gd name="T22" fmla="*/ 139 w 287"/>
                <a:gd name="T23" fmla="*/ 180 h 297"/>
                <a:gd name="T24" fmla="*/ 125 w 287"/>
                <a:gd name="T25" fmla="*/ 184 h 297"/>
                <a:gd name="T26" fmla="*/ 104 w 287"/>
                <a:gd name="T27" fmla="*/ 184 h 297"/>
                <a:gd name="T28" fmla="*/ 92 w 287"/>
                <a:gd name="T29" fmla="*/ 202 h 297"/>
                <a:gd name="T30" fmla="*/ 58 w 287"/>
                <a:gd name="T31" fmla="*/ 250 h 297"/>
                <a:gd name="T32" fmla="*/ 43 w 287"/>
                <a:gd name="T33" fmla="*/ 288 h 297"/>
                <a:gd name="T34" fmla="*/ 0 w 287"/>
                <a:gd name="T35" fmla="*/ 297 h 297"/>
                <a:gd name="T36" fmla="*/ 1 w 287"/>
                <a:gd name="T37" fmla="*/ 288 h 297"/>
                <a:gd name="T38" fmla="*/ 14 w 287"/>
                <a:gd name="T39" fmla="*/ 271 h 297"/>
                <a:gd name="T40" fmla="*/ 20 w 287"/>
                <a:gd name="T41" fmla="*/ 249 h 297"/>
                <a:gd name="T42" fmla="*/ 37 w 287"/>
                <a:gd name="T43" fmla="*/ 233 h 297"/>
                <a:gd name="T44" fmla="*/ 42 w 287"/>
                <a:gd name="T45" fmla="*/ 210 h 297"/>
                <a:gd name="T46" fmla="*/ 61 w 287"/>
                <a:gd name="T47" fmla="*/ 189 h 297"/>
                <a:gd name="T48" fmla="*/ 74 w 287"/>
                <a:gd name="T49" fmla="*/ 168 h 297"/>
                <a:gd name="T50" fmla="*/ 99 w 287"/>
                <a:gd name="T51" fmla="*/ 158 h 297"/>
                <a:gd name="T52" fmla="*/ 123 w 287"/>
                <a:gd name="T53" fmla="*/ 138 h 297"/>
                <a:gd name="T54" fmla="*/ 134 w 287"/>
                <a:gd name="T55" fmla="*/ 95 h 297"/>
                <a:gd name="T56" fmla="*/ 144 w 287"/>
                <a:gd name="T57" fmla="*/ 66 h 297"/>
                <a:gd name="T58" fmla="*/ 173 w 287"/>
                <a:gd name="T59" fmla="*/ 43 h 297"/>
                <a:gd name="T60" fmla="*/ 198 w 287"/>
                <a:gd name="T61" fmla="*/ 13 h 297"/>
                <a:gd name="T62" fmla="*/ 217 w 287"/>
                <a:gd name="T63" fmla="*/ 0 h 2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87" h="297">
                  <a:moveTo>
                    <a:pt x="217" y="0"/>
                  </a:moveTo>
                  <a:lnTo>
                    <a:pt x="227" y="9"/>
                  </a:lnTo>
                  <a:lnTo>
                    <a:pt x="244" y="7"/>
                  </a:lnTo>
                  <a:lnTo>
                    <a:pt x="261" y="12"/>
                  </a:lnTo>
                  <a:lnTo>
                    <a:pt x="269" y="12"/>
                  </a:lnTo>
                  <a:lnTo>
                    <a:pt x="275" y="25"/>
                  </a:lnTo>
                  <a:lnTo>
                    <a:pt x="276" y="38"/>
                  </a:lnTo>
                  <a:lnTo>
                    <a:pt x="282" y="60"/>
                  </a:lnTo>
                  <a:lnTo>
                    <a:pt x="287" y="64"/>
                  </a:lnTo>
                  <a:lnTo>
                    <a:pt x="284" y="72"/>
                  </a:lnTo>
                  <a:lnTo>
                    <a:pt x="261" y="76"/>
                  </a:lnTo>
                  <a:lnTo>
                    <a:pt x="253" y="84"/>
                  </a:lnTo>
                  <a:lnTo>
                    <a:pt x="242" y="85"/>
                  </a:lnTo>
                  <a:lnTo>
                    <a:pt x="242" y="101"/>
                  </a:lnTo>
                  <a:lnTo>
                    <a:pt x="221" y="109"/>
                  </a:lnTo>
                  <a:lnTo>
                    <a:pt x="214" y="119"/>
                  </a:lnTo>
                  <a:lnTo>
                    <a:pt x="200" y="125"/>
                  </a:lnTo>
                  <a:lnTo>
                    <a:pt x="182" y="128"/>
                  </a:lnTo>
                  <a:lnTo>
                    <a:pt x="153" y="143"/>
                  </a:lnTo>
                  <a:lnTo>
                    <a:pt x="153" y="168"/>
                  </a:lnTo>
                  <a:lnTo>
                    <a:pt x="150" y="168"/>
                  </a:lnTo>
                  <a:lnTo>
                    <a:pt x="150" y="168"/>
                  </a:lnTo>
                  <a:lnTo>
                    <a:pt x="150" y="179"/>
                  </a:lnTo>
                  <a:lnTo>
                    <a:pt x="139" y="180"/>
                  </a:lnTo>
                  <a:lnTo>
                    <a:pt x="133" y="184"/>
                  </a:lnTo>
                  <a:lnTo>
                    <a:pt x="125" y="184"/>
                  </a:lnTo>
                  <a:lnTo>
                    <a:pt x="119" y="182"/>
                  </a:lnTo>
                  <a:lnTo>
                    <a:pt x="104" y="184"/>
                  </a:lnTo>
                  <a:lnTo>
                    <a:pt x="98" y="200"/>
                  </a:lnTo>
                  <a:lnTo>
                    <a:pt x="92" y="202"/>
                  </a:lnTo>
                  <a:lnTo>
                    <a:pt x="83" y="228"/>
                  </a:lnTo>
                  <a:lnTo>
                    <a:pt x="58" y="250"/>
                  </a:lnTo>
                  <a:lnTo>
                    <a:pt x="51" y="279"/>
                  </a:lnTo>
                  <a:lnTo>
                    <a:pt x="43" y="288"/>
                  </a:lnTo>
                  <a:lnTo>
                    <a:pt x="41" y="296"/>
                  </a:lnTo>
                  <a:lnTo>
                    <a:pt x="0" y="297"/>
                  </a:lnTo>
                  <a:lnTo>
                    <a:pt x="0" y="297"/>
                  </a:lnTo>
                  <a:lnTo>
                    <a:pt x="1" y="288"/>
                  </a:lnTo>
                  <a:lnTo>
                    <a:pt x="8" y="282"/>
                  </a:lnTo>
                  <a:lnTo>
                    <a:pt x="14" y="271"/>
                  </a:lnTo>
                  <a:lnTo>
                    <a:pt x="13" y="264"/>
                  </a:lnTo>
                  <a:lnTo>
                    <a:pt x="20" y="249"/>
                  </a:lnTo>
                  <a:lnTo>
                    <a:pt x="30" y="236"/>
                  </a:lnTo>
                  <a:lnTo>
                    <a:pt x="37" y="233"/>
                  </a:lnTo>
                  <a:lnTo>
                    <a:pt x="42" y="221"/>
                  </a:lnTo>
                  <a:lnTo>
                    <a:pt x="42" y="210"/>
                  </a:lnTo>
                  <a:lnTo>
                    <a:pt x="49" y="197"/>
                  </a:lnTo>
                  <a:lnTo>
                    <a:pt x="61" y="189"/>
                  </a:lnTo>
                  <a:lnTo>
                    <a:pt x="73" y="168"/>
                  </a:lnTo>
                  <a:lnTo>
                    <a:pt x="74" y="168"/>
                  </a:lnTo>
                  <a:lnTo>
                    <a:pt x="83" y="160"/>
                  </a:lnTo>
                  <a:lnTo>
                    <a:pt x="99" y="158"/>
                  </a:lnTo>
                  <a:lnTo>
                    <a:pt x="114" y="144"/>
                  </a:lnTo>
                  <a:lnTo>
                    <a:pt x="123" y="138"/>
                  </a:lnTo>
                  <a:lnTo>
                    <a:pt x="138" y="121"/>
                  </a:lnTo>
                  <a:lnTo>
                    <a:pt x="134" y="95"/>
                  </a:lnTo>
                  <a:lnTo>
                    <a:pt x="141" y="77"/>
                  </a:lnTo>
                  <a:lnTo>
                    <a:pt x="144" y="66"/>
                  </a:lnTo>
                  <a:lnTo>
                    <a:pt x="156" y="52"/>
                  </a:lnTo>
                  <a:lnTo>
                    <a:pt x="173" y="43"/>
                  </a:lnTo>
                  <a:lnTo>
                    <a:pt x="186" y="34"/>
                  </a:lnTo>
                  <a:lnTo>
                    <a:pt x="198" y="13"/>
                  </a:lnTo>
                  <a:lnTo>
                    <a:pt x="204" y="0"/>
                  </a:lnTo>
                  <a:lnTo>
                    <a:pt x="217"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84" name="Freeform 83"/>
            <p:cNvSpPr>
              <a:spLocks/>
            </p:cNvSpPr>
            <p:nvPr/>
          </p:nvSpPr>
          <p:spPr bwMode="auto">
            <a:xfrm>
              <a:off x="7544641" y="2421221"/>
              <a:ext cx="56775" cy="54234"/>
            </a:xfrm>
            <a:custGeom>
              <a:avLst/>
              <a:gdLst>
                <a:gd name="T0" fmla="*/ 0 w 60"/>
                <a:gd name="T1" fmla="*/ 5 h 61"/>
                <a:gd name="T2" fmla="*/ 3 w 60"/>
                <a:gd name="T3" fmla="*/ 2 h 61"/>
                <a:gd name="T4" fmla="*/ 13 w 60"/>
                <a:gd name="T5" fmla="*/ 0 h 61"/>
                <a:gd name="T6" fmla="*/ 26 w 60"/>
                <a:gd name="T7" fmla="*/ 6 h 61"/>
                <a:gd name="T8" fmla="*/ 33 w 60"/>
                <a:gd name="T9" fmla="*/ 7 h 61"/>
                <a:gd name="T10" fmla="*/ 41 w 60"/>
                <a:gd name="T11" fmla="*/ 12 h 61"/>
                <a:gd name="T12" fmla="*/ 41 w 60"/>
                <a:gd name="T13" fmla="*/ 20 h 61"/>
                <a:gd name="T14" fmla="*/ 47 w 60"/>
                <a:gd name="T15" fmla="*/ 23 h 61"/>
                <a:gd name="T16" fmla="*/ 51 w 60"/>
                <a:gd name="T17" fmla="*/ 31 h 61"/>
                <a:gd name="T18" fmla="*/ 57 w 60"/>
                <a:gd name="T19" fmla="*/ 37 h 61"/>
                <a:gd name="T20" fmla="*/ 57 w 60"/>
                <a:gd name="T21" fmla="*/ 40 h 61"/>
                <a:gd name="T22" fmla="*/ 60 w 60"/>
                <a:gd name="T23" fmla="*/ 42 h 61"/>
                <a:gd name="T24" fmla="*/ 56 w 60"/>
                <a:gd name="T25" fmla="*/ 43 h 61"/>
                <a:gd name="T26" fmla="*/ 46 w 60"/>
                <a:gd name="T27" fmla="*/ 42 h 61"/>
                <a:gd name="T28" fmla="*/ 44 w 60"/>
                <a:gd name="T29" fmla="*/ 40 h 61"/>
                <a:gd name="T30" fmla="*/ 41 w 60"/>
                <a:gd name="T31" fmla="*/ 41 h 61"/>
                <a:gd name="T32" fmla="*/ 43 w 60"/>
                <a:gd name="T33" fmla="*/ 45 h 61"/>
                <a:gd name="T34" fmla="*/ 39 w 60"/>
                <a:gd name="T35" fmla="*/ 52 h 61"/>
                <a:gd name="T36" fmla="*/ 37 w 60"/>
                <a:gd name="T37" fmla="*/ 59 h 61"/>
                <a:gd name="T38" fmla="*/ 33 w 60"/>
                <a:gd name="T39" fmla="*/ 61 h 61"/>
                <a:gd name="T40" fmla="*/ 29 w 60"/>
                <a:gd name="T41" fmla="*/ 52 h 61"/>
                <a:gd name="T42" fmla="*/ 30 w 60"/>
                <a:gd name="T43" fmla="*/ 43 h 61"/>
                <a:gd name="T44" fmla="*/ 28 w 60"/>
                <a:gd name="T45" fmla="*/ 34 h 61"/>
                <a:gd name="T46" fmla="*/ 17 w 60"/>
                <a:gd name="T47" fmla="*/ 22 h 61"/>
                <a:gd name="T48" fmla="*/ 10 w 60"/>
                <a:gd name="T49" fmla="*/ 13 h 61"/>
                <a:gd name="T50" fmla="*/ 5 w 60"/>
                <a:gd name="T51" fmla="*/ 7 h 61"/>
                <a:gd name="T52" fmla="*/ 0 w 60"/>
                <a:gd name="T53" fmla="*/ 5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0" h="61">
                  <a:moveTo>
                    <a:pt x="0" y="5"/>
                  </a:moveTo>
                  <a:lnTo>
                    <a:pt x="3" y="2"/>
                  </a:lnTo>
                  <a:lnTo>
                    <a:pt x="13" y="0"/>
                  </a:lnTo>
                  <a:lnTo>
                    <a:pt x="26" y="6"/>
                  </a:lnTo>
                  <a:lnTo>
                    <a:pt x="33" y="7"/>
                  </a:lnTo>
                  <a:lnTo>
                    <a:pt x="41" y="12"/>
                  </a:lnTo>
                  <a:lnTo>
                    <a:pt x="41" y="20"/>
                  </a:lnTo>
                  <a:lnTo>
                    <a:pt x="47" y="23"/>
                  </a:lnTo>
                  <a:lnTo>
                    <a:pt x="51" y="31"/>
                  </a:lnTo>
                  <a:lnTo>
                    <a:pt x="57" y="37"/>
                  </a:lnTo>
                  <a:lnTo>
                    <a:pt x="57" y="40"/>
                  </a:lnTo>
                  <a:lnTo>
                    <a:pt x="60" y="42"/>
                  </a:lnTo>
                  <a:lnTo>
                    <a:pt x="56" y="43"/>
                  </a:lnTo>
                  <a:lnTo>
                    <a:pt x="46" y="42"/>
                  </a:lnTo>
                  <a:lnTo>
                    <a:pt x="44" y="40"/>
                  </a:lnTo>
                  <a:lnTo>
                    <a:pt x="41" y="41"/>
                  </a:lnTo>
                  <a:lnTo>
                    <a:pt x="43" y="45"/>
                  </a:lnTo>
                  <a:lnTo>
                    <a:pt x="39" y="52"/>
                  </a:lnTo>
                  <a:lnTo>
                    <a:pt x="37" y="59"/>
                  </a:lnTo>
                  <a:lnTo>
                    <a:pt x="33" y="61"/>
                  </a:lnTo>
                  <a:lnTo>
                    <a:pt x="29" y="52"/>
                  </a:lnTo>
                  <a:lnTo>
                    <a:pt x="30" y="43"/>
                  </a:lnTo>
                  <a:lnTo>
                    <a:pt x="28" y="34"/>
                  </a:lnTo>
                  <a:lnTo>
                    <a:pt x="17" y="22"/>
                  </a:lnTo>
                  <a:lnTo>
                    <a:pt x="10" y="13"/>
                  </a:lnTo>
                  <a:lnTo>
                    <a:pt x="5" y="7"/>
                  </a:lnTo>
                  <a:lnTo>
                    <a:pt x="0" y="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85" name="Freeform 84"/>
            <p:cNvSpPr>
              <a:spLocks/>
            </p:cNvSpPr>
            <p:nvPr/>
          </p:nvSpPr>
          <p:spPr bwMode="auto">
            <a:xfrm>
              <a:off x="7872989" y="3536121"/>
              <a:ext cx="133421" cy="249830"/>
            </a:xfrm>
            <a:custGeom>
              <a:avLst/>
              <a:gdLst>
                <a:gd name="T0" fmla="*/ 127 w 141"/>
                <a:gd name="T1" fmla="*/ 8 h 281"/>
                <a:gd name="T2" fmla="*/ 131 w 141"/>
                <a:gd name="T3" fmla="*/ 17 h 281"/>
                <a:gd name="T4" fmla="*/ 135 w 141"/>
                <a:gd name="T5" fmla="*/ 31 h 281"/>
                <a:gd name="T6" fmla="*/ 136 w 141"/>
                <a:gd name="T7" fmla="*/ 56 h 281"/>
                <a:gd name="T8" fmla="*/ 141 w 141"/>
                <a:gd name="T9" fmla="*/ 66 h 281"/>
                <a:gd name="T10" fmla="*/ 138 w 141"/>
                <a:gd name="T11" fmla="*/ 76 h 281"/>
                <a:gd name="T12" fmla="*/ 134 w 141"/>
                <a:gd name="T13" fmla="*/ 82 h 281"/>
                <a:gd name="T14" fmla="*/ 129 w 141"/>
                <a:gd name="T15" fmla="*/ 70 h 281"/>
                <a:gd name="T16" fmla="*/ 125 w 141"/>
                <a:gd name="T17" fmla="*/ 76 h 281"/>
                <a:gd name="T18" fmla="*/ 128 w 141"/>
                <a:gd name="T19" fmla="*/ 91 h 281"/>
                <a:gd name="T20" fmla="*/ 126 w 141"/>
                <a:gd name="T21" fmla="*/ 100 h 281"/>
                <a:gd name="T22" fmla="*/ 120 w 141"/>
                <a:gd name="T23" fmla="*/ 105 h 281"/>
                <a:gd name="T24" fmla="*/ 118 w 141"/>
                <a:gd name="T25" fmla="*/ 122 h 281"/>
                <a:gd name="T26" fmla="*/ 109 w 141"/>
                <a:gd name="T27" fmla="*/ 147 h 281"/>
                <a:gd name="T28" fmla="*/ 98 w 141"/>
                <a:gd name="T29" fmla="*/ 175 h 281"/>
                <a:gd name="T30" fmla="*/ 83 w 141"/>
                <a:gd name="T31" fmla="*/ 215 h 281"/>
                <a:gd name="T32" fmla="*/ 74 w 141"/>
                <a:gd name="T33" fmla="*/ 244 h 281"/>
                <a:gd name="T34" fmla="*/ 63 w 141"/>
                <a:gd name="T35" fmla="*/ 268 h 281"/>
                <a:gd name="T36" fmla="*/ 49 w 141"/>
                <a:gd name="T37" fmla="*/ 272 h 281"/>
                <a:gd name="T38" fmla="*/ 32 w 141"/>
                <a:gd name="T39" fmla="*/ 281 h 281"/>
                <a:gd name="T40" fmla="*/ 22 w 141"/>
                <a:gd name="T41" fmla="*/ 276 h 281"/>
                <a:gd name="T42" fmla="*/ 9 w 141"/>
                <a:gd name="T43" fmla="*/ 268 h 281"/>
                <a:gd name="T44" fmla="*/ 5 w 141"/>
                <a:gd name="T45" fmla="*/ 258 h 281"/>
                <a:gd name="T46" fmla="*/ 5 w 141"/>
                <a:gd name="T47" fmla="*/ 239 h 281"/>
                <a:gd name="T48" fmla="*/ 0 w 141"/>
                <a:gd name="T49" fmla="*/ 223 h 281"/>
                <a:gd name="T50" fmla="*/ 0 w 141"/>
                <a:gd name="T51" fmla="*/ 208 h 281"/>
                <a:gd name="T52" fmla="*/ 4 w 141"/>
                <a:gd name="T53" fmla="*/ 193 h 281"/>
                <a:gd name="T54" fmla="*/ 13 w 141"/>
                <a:gd name="T55" fmla="*/ 189 h 281"/>
                <a:gd name="T56" fmla="*/ 13 w 141"/>
                <a:gd name="T57" fmla="*/ 182 h 281"/>
                <a:gd name="T58" fmla="*/ 23 w 141"/>
                <a:gd name="T59" fmla="*/ 166 h 281"/>
                <a:gd name="T60" fmla="*/ 26 w 141"/>
                <a:gd name="T61" fmla="*/ 153 h 281"/>
                <a:gd name="T62" fmla="*/ 22 w 141"/>
                <a:gd name="T63" fmla="*/ 143 h 281"/>
                <a:gd name="T64" fmla="*/ 20 w 141"/>
                <a:gd name="T65" fmla="*/ 130 h 281"/>
                <a:gd name="T66" fmla="*/ 19 w 141"/>
                <a:gd name="T67" fmla="*/ 111 h 281"/>
                <a:gd name="T68" fmla="*/ 27 w 141"/>
                <a:gd name="T69" fmla="*/ 99 h 281"/>
                <a:gd name="T70" fmla="*/ 30 w 141"/>
                <a:gd name="T71" fmla="*/ 86 h 281"/>
                <a:gd name="T72" fmla="*/ 39 w 141"/>
                <a:gd name="T73" fmla="*/ 85 h 281"/>
                <a:gd name="T74" fmla="*/ 49 w 141"/>
                <a:gd name="T75" fmla="*/ 81 h 281"/>
                <a:gd name="T76" fmla="*/ 56 w 141"/>
                <a:gd name="T77" fmla="*/ 77 h 281"/>
                <a:gd name="T78" fmla="*/ 64 w 141"/>
                <a:gd name="T79" fmla="*/ 77 h 281"/>
                <a:gd name="T80" fmla="*/ 75 w 141"/>
                <a:gd name="T81" fmla="*/ 65 h 281"/>
                <a:gd name="T82" fmla="*/ 91 w 141"/>
                <a:gd name="T83" fmla="*/ 53 h 281"/>
                <a:gd name="T84" fmla="*/ 97 w 141"/>
                <a:gd name="T85" fmla="*/ 42 h 281"/>
                <a:gd name="T86" fmla="*/ 95 w 141"/>
                <a:gd name="T87" fmla="*/ 33 h 281"/>
                <a:gd name="T88" fmla="*/ 102 w 141"/>
                <a:gd name="T89" fmla="*/ 36 h 281"/>
                <a:gd name="T90" fmla="*/ 113 w 141"/>
                <a:gd name="T91" fmla="*/ 21 h 281"/>
                <a:gd name="T92" fmla="*/ 114 w 141"/>
                <a:gd name="T93" fmla="*/ 9 h 281"/>
                <a:gd name="T94" fmla="*/ 121 w 141"/>
                <a:gd name="T95" fmla="*/ 0 h 281"/>
                <a:gd name="T96" fmla="*/ 127 w 141"/>
                <a:gd name="T97" fmla="*/ 8 h 2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41" h="281">
                  <a:moveTo>
                    <a:pt x="127" y="8"/>
                  </a:moveTo>
                  <a:lnTo>
                    <a:pt x="131" y="17"/>
                  </a:lnTo>
                  <a:lnTo>
                    <a:pt x="135" y="31"/>
                  </a:lnTo>
                  <a:lnTo>
                    <a:pt x="136" y="56"/>
                  </a:lnTo>
                  <a:lnTo>
                    <a:pt x="141" y="66"/>
                  </a:lnTo>
                  <a:lnTo>
                    <a:pt x="138" y="76"/>
                  </a:lnTo>
                  <a:lnTo>
                    <a:pt x="134" y="82"/>
                  </a:lnTo>
                  <a:lnTo>
                    <a:pt x="129" y="70"/>
                  </a:lnTo>
                  <a:lnTo>
                    <a:pt x="125" y="76"/>
                  </a:lnTo>
                  <a:lnTo>
                    <a:pt x="128" y="91"/>
                  </a:lnTo>
                  <a:lnTo>
                    <a:pt x="126" y="100"/>
                  </a:lnTo>
                  <a:lnTo>
                    <a:pt x="120" y="105"/>
                  </a:lnTo>
                  <a:lnTo>
                    <a:pt x="118" y="122"/>
                  </a:lnTo>
                  <a:lnTo>
                    <a:pt x="109" y="147"/>
                  </a:lnTo>
                  <a:lnTo>
                    <a:pt x="98" y="175"/>
                  </a:lnTo>
                  <a:lnTo>
                    <a:pt x="83" y="215"/>
                  </a:lnTo>
                  <a:lnTo>
                    <a:pt x="74" y="244"/>
                  </a:lnTo>
                  <a:lnTo>
                    <a:pt x="63" y="268"/>
                  </a:lnTo>
                  <a:lnTo>
                    <a:pt x="49" y="272"/>
                  </a:lnTo>
                  <a:lnTo>
                    <a:pt x="32" y="281"/>
                  </a:lnTo>
                  <a:lnTo>
                    <a:pt x="22" y="276"/>
                  </a:lnTo>
                  <a:lnTo>
                    <a:pt x="9" y="268"/>
                  </a:lnTo>
                  <a:lnTo>
                    <a:pt x="5" y="258"/>
                  </a:lnTo>
                  <a:lnTo>
                    <a:pt x="5" y="239"/>
                  </a:lnTo>
                  <a:lnTo>
                    <a:pt x="0" y="223"/>
                  </a:lnTo>
                  <a:lnTo>
                    <a:pt x="0" y="208"/>
                  </a:lnTo>
                  <a:lnTo>
                    <a:pt x="4" y="193"/>
                  </a:lnTo>
                  <a:lnTo>
                    <a:pt x="13" y="189"/>
                  </a:lnTo>
                  <a:lnTo>
                    <a:pt x="13" y="182"/>
                  </a:lnTo>
                  <a:lnTo>
                    <a:pt x="23" y="166"/>
                  </a:lnTo>
                  <a:lnTo>
                    <a:pt x="26" y="153"/>
                  </a:lnTo>
                  <a:lnTo>
                    <a:pt x="22" y="143"/>
                  </a:lnTo>
                  <a:lnTo>
                    <a:pt x="20" y="130"/>
                  </a:lnTo>
                  <a:lnTo>
                    <a:pt x="19" y="111"/>
                  </a:lnTo>
                  <a:lnTo>
                    <a:pt x="27" y="99"/>
                  </a:lnTo>
                  <a:lnTo>
                    <a:pt x="30" y="86"/>
                  </a:lnTo>
                  <a:lnTo>
                    <a:pt x="39" y="85"/>
                  </a:lnTo>
                  <a:lnTo>
                    <a:pt x="49" y="81"/>
                  </a:lnTo>
                  <a:lnTo>
                    <a:pt x="56" y="77"/>
                  </a:lnTo>
                  <a:lnTo>
                    <a:pt x="64" y="77"/>
                  </a:lnTo>
                  <a:lnTo>
                    <a:pt x="75" y="65"/>
                  </a:lnTo>
                  <a:lnTo>
                    <a:pt x="91" y="53"/>
                  </a:lnTo>
                  <a:lnTo>
                    <a:pt x="97" y="42"/>
                  </a:lnTo>
                  <a:lnTo>
                    <a:pt x="95" y="33"/>
                  </a:lnTo>
                  <a:lnTo>
                    <a:pt x="102" y="36"/>
                  </a:lnTo>
                  <a:lnTo>
                    <a:pt x="113" y="21"/>
                  </a:lnTo>
                  <a:lnTo>
                    <a:pt x="114" y="9"/>
                  </a:lnTo>
                  <a:lnTo>
                    <a:pt x="121" y="0"/>
                  </a:lnTo>
                  <a:lnTo>
                    <a:pt x="127" y="8"/>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86" name="Freeform 85"/>
            <p:cNvSpPr>
              <a:spLocks/>
            </p:cNvSpPr>
            <p:nvPr/>
          </p:nvSpPr>
          <p:spPr bwMode="auto">
            <a:xfrm>
              <a:off x="7462318" y="2533244"/>
              <a:ext cx="39742" cy="26672"/>
            </a:xfrm>
            <a:custGeom>
              <a:avLst/>
              <a:gdLst>
                <a:gd name="T0" fmla="*/ 2 w 42"/>
                <a:gd name="T1" fmla="*/ 9 h 30"/>
                <a:gd name="T2" fmla="*/ 4 w 42"/>
                <a:gd name="T3" fmla="*/ 9 h 30"/>
                <a:gd name="T4" fmla="*/ 4 w 42"/>
                <a:gd name="T5" fmla="*/ 5 h 30"/>
                <a:gd name="T6" fmla="*/ 14 w 42"/>
                <a:gd name="T7" fmla="*/ 2 h 30"/>
                <a:gd name="T8" fmla="*/ 17 w 42"/>
                <a:gd name="T9" fmla="*/ 1 h 30"/>
                <a:gd name="T10" fmla="*/ 23 w 42"/>
                <a:gd name="T11" fmla="*/ 0 h 30"/>
                <a:gd name="T12" fmla="*/ 31 w 42"/>
                <a:gd name="T13" fmla="*/ 0 h 30"/>
                <a:gd name="T14" fmla="*/ 40 w 42"/>
                <a:gd name="T15" fmla="*/ 6 h 30"/>
                <a:gd name="T16" fmla="*/ 42 w 42"/>
                <a:gd name="T17" fmla="*/ 20 h 30"/>
                <a:gd name="T18" fmla="*/ 39 w 42"/>
                <a:gd name="T19" fmla="*/ 20 h 30"/>
                <a:gd name="T20" fmla="*/ 37 w 42"/>
                <a:gd name="T21" fmla="*/ 24 h 30"/>
                <a:gd name="T22" fmla="*/ 28 w 42"/>
                <a:gd name="T23" fmla="*/ 24 h 30"/>
                <a:gd name="T24" fmla="*/ 22 w 42"/>
                <a:gd name="T25" fmla="*/ 28 h 30"/>
                <a:gd name="T26" fmla="*/ 11 w 42"/>
                <a:gd name="T27" fmla="*/ 30 h 30"/>
                <a:gd name="T28" fmla="*/ 3 w 42"/>
                <a:gd name="T29" fmla="*/ 25 h 30"/>
                <a:gd name="T30" fmla="*/ 0 w 42"/>
                <a:gd name="T31" fmla="*/ 16 h 30"/>
                <a:gd name="T32" fmla="*/ 2 w 42"/>
                <a:gd name="T33" fmla="*/ 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42" h="30">
                  <a:moveTo>
                    <a:pt x="2" y="9"/>
                  </a:moveTo>
                  <a:lnTo>
                    <a:pt x="4" y="9"/>
                  </a:lnTo>
                  <a:lnTo>
                    <a:pt x="4" y="5"/>
                  </a:lnTo>
                  <a:lnTo>
                    <a:pt x="14" y="2"/>
                  </a:lnTo>
                  <a:lnTo>
                    <a:pt x="17" y="1"/>
                  </a:lnTo>
                  <a:lnTo>
                    <a:pt x="23" y="0"/>
                  </a:lnTo>
                  <a:lnTo>
                    <a:pt x="31" y="0"/>
                  </a:lnTo>
                  <a:lnTo>
                    <a:pt x="40" y="6"/>
                  </a:lnTo>
                  <a:lnTo>
                    <a:pt x="42" y="20"/>
                  </a:lnTo>
                  <a:lnTo>
                    <a:pt x="39" y="20"/>
                  </a:lnTo>
                  <a:lnTo>
                    <a:pt x="37" y="24"/>
                  </a:lnTo>
                  <a:lnTo>
                    <a:pt x="28" y="24"/>
                  </a:lnTo>
                  <a:lnTo>
                    <a:pt x="22" y="28"/>
                  </a:lnTo>
                  <a:lnTo>
                    <a:pt x="11" y="30"/>
                  </a:lnTo>
                  <a:lnTo>
                    <a:pt x="3" y="25"/>
                  </a:lnTo>
                  <a:lnTo>
                    <a:pt x="0" y="16"/>
                  </a:lnTo>
                  <a:lnTo>
                    <a:pt x="2" y="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87" name="Freeform 86"/>
            <p:cNvSpPr>
              <a:spLocks/>
            </p:cNvSpPr>
            <p:nvPr/>
          </p:nvSpPr>
          <p:spPr bwMode="auto">
            <a:xfrm>
              <a:off x="6927688" y="2852421"/>
              <a:ext cx="282928" cy="274724"/>
            </a:xfrm>
            <a:custGeom>
              <a:avLst/>
              <a:gdLst>
                <a:gd name="T0" fmla="*/ 6 w 299"/>
                <a:gd name="T1" fmla="*/ 211 h 309"/>
                <a:gd name="T2" fmla="*/ 15 w 299"/>
                <a:gd name="T3" fmla="*/ 198 h 309"/>
                <a:gd name="T4" fmla="*/ 38 w 299"/>
                <a:gd name="T5" fmla="*/ 200 h 309"/>
                <a:gd name="T6" fmla="*/ 48 w 299"/>
                <a:gd name="T7" fmla="*/ 197 h 309"/>
                <a:gd name="T8" fmla="*/ 125 w 299"/>
                <a:gd name="T9" fmla="*/ 182 h 309"/>
                <a:gd name="T10" fmla="*/ 114 w 299"/>
                <a:gd name="T11" fmla="*/ 90 h 309"/>
                <a:gd name="T12" fmla="*/ 133 w 299"/>
                <a:gd name="T13" fmla="*/ 0 h 309"/>
                <a:gd name="T14" fmla="*/ 254 w 299"/>
                <a:gd name="T15" fmla="*/ 90 h 309"/>
                <a:gd name="T16" fmla="*/ 270 w 299"/>
                <a:gd name="T17" fmla="*/ 106 h 309"/>
                <a:gd name="T18" fmla="*/ 278 w 299"/>
                <a:gd name="T19" fmla="*/ 123 h 309"/>
                <a:gd name="T20" fmla="*/ 299 w 299"/>
                <a:gd name="T21" fmla="*/ 168 h 309"/>
                <a:gd name="T22" fmla="*/ 287 w 299"/>
                <a:gd name="T23" fmla="*/ 195 h 309"/>
                <a:gd name="T24" fmla="*/ 246 w 299"/>
                <a:gd name="T25" fmla="*/ 200 h 309"/>
                <a:gd name="T26" fmla="*/ 228 w 299"/>
                <a:gd name="T27" fmla="*/ 208 h 309"/>
                <a:gd name="T28" fmla="*/ 212 w 299"/>
                <a:gd name="T29" fmla="*/ 204 h 309"/>
                <a:gd name="T30" fmla="*/ 185 w 299"/>
                <a:gd name="T31" fmla="*/ 216 h 309"/>
                <a:gd name="T32" fmla="*/ 167 w 299"/>
                <a:gd name="T33" fmla="*/ 232 h 309"/>
                <a:gd name="T34" fmla="*/ 157 w 299"/>
                <a:gd name="T35" fmla="*/ 241 h 309"/>
                <a:gd name="T36" fmla="*/ 143 w 299"/>
                <a:gd name="T37" fmla="*/ 244 h 309"/>
                <a:gd name="T38" fmla="*/ 126 w 299"/>
                <a:gd name="T39" fmla="*/ 275 h 309"/>
                <a:gd name="T40" fmla="*/ 121 w 299"/>
                <a:gd name="T41" fmla="*/ 291 h 309"/>
                <a:gd name="T42" fmla="*/ 115 w 299"/>
                <a:gd name="T43" fmla="*/ 306 h 309"/>
                <a:gd name="T44" fmla="*/ 108 w 299"/>
                <a:gd name="T45" fmla="*/ 300 h 309"/>
                <a:gd name="T46" fmla="*/ 99 w 299"/>
                <a:gd name="T47" fmla="*/ 302 h 309"/>
                <a:gd name="T48" fmla="*/ 82 w 299"/>
                <a:gd name="T49" fmla="*/ 307 h 309"/>
                <a:gd name="T50" fmla="*/ 75 w 299"/>
                <a:gd name="T51" fmla="*/ 306 h 309"/>
                <a:gd name="T52" fmla="*/ 70 w 299"/>
                <a:gd name="T53" fmla="*/ 294 h 309"/>
                <a:gd name="T54" fmla="*/ 64 w 299"/>
                <a:gd name="T55" fmla="*/ 294 h 309"/>
                <a:gd name="T56" fmla="*/ 68 w 299"/>
                <a:gd name="T57" fmla="*/ 282 h 309"/>
                <a:gd name="T58" fmla="*/ 59 w 299"/>
                <a:gd name="T59" fmla="*/ 267 h 309"/>
                <a:gd name="T60" fmla="*/ 51 w 299"/>
                <a:gd name="T61" fmla="*/ 262 h 309"/>
                <a:gd name="T62" fmla="*/ 41 w 299"/>
                <a:gd name="T63" fmla="*/ 268 h 309"/>
                <a:gd name="T64" fmla="*/ 28 w 299"/>
                <a:gd name="T65" fmla="*/ 271 h 309"/>
                <a:gd name="T66" fmla="*/ 20 w 299"/>
                <a:gd name="T67" fmla="*/ 265 h 309"/>
                <a:gd name="T68" fmla="*/ 12 w 299"/>
                <a:gd name="T69" fmla="*/ 267 h 309"/>
                <a:gd name="T70" fmla="*/ 12 w 299"/>
                <a:gd name="T71" fmla="*/ 253 h 309"/>
                <a:gd name="T72" fmla="*/ 4 w 299"/>
                <a:gd name="T73" fmla="*/ 240 h 309"/>
                <a:gd name="T74" fmla="*/ 0 w 299"/>
                <a:gd name="T75" fmla="*/ 215 h 3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299" h="309">
                  <a:moveTo>
                    <a:pt x="0" y="215"/>
                  </a:moveTo>
                  <a:lnTo>
                    <a:pt x="6" y="211"/>
                  </a:lnTo>
                  <a:lnTo>
                    <a:pt x="9" y="199"/>
                  </a:lnTo>
                  <a:lnTo>
                    <a:pt x="15" y="198"/>
                  </a:lnTo>
                  <a:lnTo>
                    <a:pt x="28" y="204"/>
                  </a:lnTo>
                  <a:lnTo>
                    <a:pt x="38" y="200"/>
                  </a:lnTo>
                  <a:lnTo>
                    <a:pt x="45" y="201"/>
                  </a:lnTo>
                  <a:lnTo>
                    <a:pt x="48" y="197"/>
                  </a:lnTo>
                  <a:lnTo>
                    <a:pt x="121" y="196"/>
                  </a:lnTo>
                  <a:lnTo>
                    <a:pt x="125" y="182"/>
                  </a:lnTo>
                  <a:lnTo>
                    <a:pt x="122" y="179"/>
                  </a:lnTo>
                  <a:lnTo>
                    <a:pt x="114" y="90"/>
                  </a:lnTo>
                  <a:lnTo>
                    <a:pt x="106" y="0"/>
                  </a:lnTo>
                  <a:lnTo>
                    <a:pt x="133" y="0"/>
                  </a:lnTo>
                  <a:lnTo>
                    <a:pt x="193" y="45"/>
                  </a:lnTo>
                  <a:lnTo>
                    <a:pt x="254" y="90"/>
                  </a:lnTo>
                  <a:lnTo>
                    <a:pt x="258" y="100"/>
                  </a:lnTo>
                  <a:lnTo>
                    <a:pt x="270" y="106"/>
                  </a:lnTo>
                  <a:lnTo>
                    <a:pt x="278" y="109"/>
                  </a:lnTo>
                  <a:lnTo>
                    <a:pt x="278" y="123"/>
                  </a:lnTo>
                  <a:lnTo>
                    <a:pt x="298" y="120"/>
                  </a:lnTo>
                  <a:lnTo>
                    <a:pt x="299" y="168"/>
                  </a:lnTo>
                  <a:lnTo>
                    <a:pt x="289" y="182"/>
                  </a:lnTo>
                  <a:lnTo>
                    <a:pt x="287" y="195"/>
                  </a:lnTo>
                  <a:lnTo>
                    <a:pt x="271" y="198"/>
                  </a:lnTo>
                  <a:lnTo>
                    <a:pt x="246" y="200"/>
                  </a:lnTo>
                  <a:lnTo>
                    <a:pt x="240" y="207"/>
                  </a:lnTo>
                  <a:lnTo>
                    <a:pt x="228" y="208"/>
                  </a:lnTo>
                  <a:lnTo>
                    <a:pt x="216" y="208"/>
                  </a:lnTo>
                  <a:lnTo>
                    <a:pt x="212" y="204"/>
                  </a:lnTo>
                  <a:lnTo>
                    <a:pt x="202" y="207"/>
                  </a:lnTo>
                  <a:lnTo>
                    <a:pt x="185" y="216"/>
                  </a:lnTo>
                  <a:lnTo>
                    <a:pt x="182" y="222"/>
                  </a:lnTo>
                  <a:lnTo>
                    <a:pt x="167" y="232"/>
                  </a:lnTo>
                  <a:lnTo>
                    <a:pt x="165" y="237"/>
                  </a:lnTo>
                  <a:lnTo>
                    <a:pt x="157" y="241"/>
                  </a:lnTo>
                  <a:lnTo>
                    <a:pt x="148" y="238"/>
                  </a:lnTo>
                  <a:lnTo>
                    <a:pt x="143" y="244"/>
                  </a:lnTo>
                  <a:lnTo>
                    <a:pt x="140" y="258"/>
                  </a:lnTo>
                  <a:lnTo>
                    <a:pt x="126" y="275"/>
                  </a:lnTo>
                  <a:lnTo>
                    <a:pt x="126" y="282"/>
                  </a:lnTo>
                  <a:lnTo>
                    <a:pt x="121" y="291"/>
                  </a:lnTo>
                  <a:lnTo>
                    <a:pt x="122" y="303"/>
                  </a:lnTo>
                  <a:lnTo>
                    <a:pt x="115" y="306"/>
                  </a:lnTo>
                  <a:lnTo>
                    <a:pt x="111" y="309"/>
                  </a:lnTo>
                  <a:lnTo>
                    <a:pt x="108" y="300"/>
                  </a:lnTo>
                  <a:lnTo>
                    <a:pt x="103" y="302"/>
                  </a:lnTo>
                  <a:lnTo>
                    <a:pt x="99" y="302"/>
                  </a:lnTo>
                  <a:lnTo>
                    <a:pt x="96" y="308"/>
                  </a:lnTo>
                  <a:lnTo>
                    <a:pt x="82" y="307"/>
                  </a:lnTo>
                  <a:lnTo>
                    <a:pt x="77" y="305"/>
                  </a:lnTo>
                  <a:lnTo>
                    <a:pt x="75" y="306"/>
                  </a:lnTo>
                  <a:lnTo>
                    <a:pt x="69" y="300"/>
                  </a:lnTo>
                  <a:lnTo>
                    <a:pt x="70" y="294"/>
                  </a:lnTo>
                  <a:lnTo>
                    <a:pt x="68" y="292"/>
                  </a:lnTo>
                  <a:lnTo>
                    <a:pt x="64" y="294"/>
                  </a:lnTo>
                  <a:lnTo>
                    <a:pt x="65" y="287"/>
                  </a:lnTo>
                  <a:lnTo>
                    <a:pt x="68" y="282"/>
                  </a:lnTo>
                  <a:lnTo>
                    <a:pt x="61" y="273"/>
                  </a:lnTo>
                  <a:lnTo>
                    <a:pt x="59" y="267"/>
                  </a:lnTo>
                  <a:lnTo>
                    <a:pt x="55" y="263"/>
                  </a:lnTo>
                  <a:lnTo>
                    <a:pt x="51" y="262"/>
                  </a:lnTo>
                  <a:lnTo>
                    <a:pt x="47" y="265"/>
                  </a:lnTo>
                  <a:lnTo>
                    <a:pt x="41" y="268"/>
                  </a:lnTo>
                  <a:lnTo>
                    <a:pt x="36" y="272"/>
                  </a:lnTo>
                  <a:lnTo>
                    <a:pt x="28" y="271"/>
                  </a:lnTo>
                  <a:lnTo>
                    <a:pt x="23" y="265"/>
                  </a:lnTo>
                  <a:lnTo>
                    <a:pt x="20" y="265"/>
                  </a:lnTo>
                  <a:lnTo>
                    <a:pt x="15" y="267"/>
                  </a:lnTo>
                  <a:lnTo>
                    <a:pt x="12" y="267"/>
                  </a:lnTo>
                  <a:lnTo>
                    <a:pt x="11" y="260"/>
                  </a:lnTo>
                  <a:lnTo>
                    <a:pt x="12" y="253"/>
                  </a:lnTo>
                  <a:lnTo>
                    <a:pt x="11" y="245"/>
                  </a:lnTo>
                  <a:lnTo>
                    <a:pt x="4" y="240"/>
                  </a:lnTo>
                  <a:lnTo>
                    <a:pt x="0" y="228"/>
                  </a:lnTo>
                  <a:lnTo>
                    <a:pt x="0" y="21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88" name="Freeform 87"/>
            <p:cNvSpPr>
              <a:spLocks/>
            </p:cNvSpPr>
            <p:nvPr/>
          </p:nvSpPr>
          <p:spPr bwMode="auto">
            <a:xfrm>
              <a:off x="7429199" y="2511017"/>
              <a:ext cx="29333" cy="30228"/>
            </a:xfrm>
            <a:custGeom>
              <a:avLst/>
              <a:gdLst>
                <a:gd name="T0" fmla="*/ 22 w 31"/>
                <a:gd name="T1" fmla="*/ 21 h 34"/>
                <a:gd name="T2" fmla="*/ 21 w 31"/>
                <a:gd name="T3" fmla="*/ 17 h 34"/>
                <a:gd name="T4" fmla="*/ 15 w 31"/>
                <a:gd name="T5" fmla="*/ 27 h 34"/>
                <a:gd name="T6" fmla="*/ 16 w 31"/>
                <a:gd name="T7" fmla="*/ 34 h 34"/>
                <a:gd name="T8" fmla="*/ 13 w 31"/>
                <a:gd name="T9" fmla="*/ 32 h 34"/>
                <a:gd name="T10" fmla="*/ 7 w 31"/>
                <a:gd name="T11" fmla="*/ 25 h 34"/>
                <a:gd name="T12" fmla="*/ 0 w 31"/>
                <a:gd name="T13" fmla="*/ 21 h 34"/>
                <a:gd name="T14" fmla="*/ 1 w 31"/>
                <a:gd name="T15" fmla="*/ 18 h 34"/>
                <a:gd name="T16" fmla="*/ 3 w 31"/>
                <a:gd name="T17" fmla="*/ 7 h 34"/>
                <a:gd name="T18" fmla="*/ 8 w 31"/>
                <a:gd name="T19" fmla="*/ 2 h 34"/>
                <a:gd name="T20" fmla="*/ 11 w 31"/>
                <a:gd name="T21" fmla="*/ 0 h 34"/>
                <a:gd name="T22" fmla="*/ 16 w 31"/>
                <a:gd name="T23" fmla="*/ 3 h 34"/>
                <a:gd name="T24" fmla="*/ 18 w 31"/>
                <a:gd name="T25" fmla="*/ 6 h 34"/>
                <a:gd name="T26" fmla="*/ 24 w 31"/>
                <a:gd name="T27" fmla="*/ 9 h 34"/>
                <a:gd name="T28" fmla="*/ 31 w 31"/>
                <a:gd name="T29" fmla="*/ 13 h 34"/>
                <a:gd name="T30" fmla="*/ 29 w 31"/>
                <a:gd name="T31" fmla="*/ 14 h 34"/>
                <a:gd name="T32" fmla="*/ 27 w 31"/>
                <a:gd name="T33" fmla="*/ 19 h 34"/>
                <a:gd name="T34" fmla="*/ 22 w 31"/>
                <a:gd name="T35" fmla="*/ 21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1" h="34">
                  <a:moveTo>
                    <a:pt x="22" y="21"/>
                  </a:moveTo>
                  <a:lnTo>
                    <a:pt x="21" y="17"/>
                  </a:lnTo>
                  <a:lnTo>
                    <a:pt x="15" y="27"/>
                  </a:lnTo>
                  <a:lnTo>
                    <a:pt x="16" y="34"/>
                  </a:lnTo>
                  <a:lnTo>
                    <a:pt x="13" y="32"/>
                  </a:lnTo>
                  <a:lnTo>
                    <a:pt x="7" y="25"/>
                  </a:lnTo>
                  <a:lnTo>
                    <a:pt x="0" y="21"/>
                  </a:lnTo>
                  <a:lnTo>
                    <a:pt x="1" y="18"/>
                  </a:lnTo>
                  <a:lnTo>
                    <a:pt x="3" y="7"/>
                  </a:lnTo>
                  <a:lnTo>
                    <a:pt x="8" y="2"/>
                  </a:lnTo>
                  <a:lnTo>
                    <a:pt x="11" y="0"/>
                  </a:lnTo>
                  <a:lnTo>
                    <a:pt x="16" y="3"/>
                  </a:lnTo>
                  <a:lnTo>
                    <a:pt x="18" y="6"/>
                  </a:lnTo>
                  <a:lnTo>
                    <a:pt x="24" y="9"/>
                  </a:lnTo>
                  <a:lnTo>
                    <a:pt x="31" y="13"/>
                  </a:lnTo>
                  <a:lnTo>
                    <a:pt x="29" y="14"/>
                  </a:lnTo>
                  <a:lnTo>
                    <a:pt x="27" y="19"/>
                  </a:lnTo>
                  <a:lnTo>
                    <a:pt x="22" y="21"/>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89" name="Freeform 88"/>
            <p:cNvSpPr>
              <a:spLocks/>
            </p:cNvSpPr>
            <p:nvPr/>
          </p:nvSpPr>
          <p:spPr bwMode="auto">
            <a:xfrm>
              <a:off x="7657245" y="3504113"/>
              <a:ext cx="182626" cy="303175"/>
            </a:xfrm>
            <a:custGeom>
              <a:avLst/>
              <a:gdLst>
                <a:gd name="T0" fmla="*/ 96 w 193"/>
                <a:gd name="T1" fmla="*/ 23 h 341"/>
                <a:gd name="T2" fmla="*/ 122 w 193"/>
                <a:gd name="T3" fmla="*/ 26 h 341"/>
                <a:gd name="T4" fmla="*/ 142 w 193"/>
                <a:gd name="T5" fmla="*/ 20 h 341"/>
                <a:gd name="T6" fmla="*/ 173 w 193"/>
                <a:gd name="T7" fmla="*/ 12 h 341"/>
                <a:gd name="T8" fmla="*/ 190 w 193"/>
                <a:gd name="T9" fmla="*/ 9 h 341"/>
                <a:gd name="T10" fmla="*/ 191 w 193"/>
                <a:gd name="T11" fmla="*/ 48 h 341"/>
                <a:gd name="T12" fmla="*/ 193 w 193"/>
                <a:gd name="T13" fmla="*/ 91 h 341"/>
                <a:gd name="T14" fmla="*/ 179 w 193"/>
                <a:gd name="T15" fmla="*/ 120 h 341"/>
                <a:gd name="T16" fmla="*/ 150 w 193"/>
                <a:gd name="T17" fmla="*/ 141 h 341"/>
                <a:gd name="T18" fmla="*/ 107 w 193"/>
                <a:gd name="T19" fmla="*/ 173 h 341"/>
                <a:gd name="T20" fmla="*/ 86 w 193"/>
                <a:gd name="T21" fmla="*/ 192 h 341"/>
                <a:gd name="T22" fmla="*/ 76 w 193"/>
                <a:gd name="T23" fmla="*/ 211 h 341"/>
                <a:gd name="T24" fmla="*/ 87 w 193"/>
                <a:gd name="T25" fmla="*/ 239 h 341"/>
                <a:gd name="T26" fmla="*/ 90 w 193"/>
                <a:gd name="T27" fmla="*/ 244 h 341"/>
                <a:gd name="T28" fmla="*/ 84 w 193"/>
                <a:gd name="T29" fmla="*/ 274 h 341"/>
                <a:gd name="T30" fmla="*/ 85 w 193"/>
                <a:gd name="T31" fmla="*/ 287 h 341"/>
                <a:gd name="T32" fmla="*/ 62 w 193"/>
                <a:gd name="T33" fmla="*/ 301 h 341"/>
                <a:gd name="T34" fmla="*/ 31 w 193"/>
                <a:gd name="T35" fmla="*/ 320 h 341"/>
                <a:gd name="T36" fmla="*/ 36 w 193"/>
                <a:gd name="T37" fmla="*/ 330 h 341"/>
                <a:gd name="T38" fmla="*/ 20 w 193"/>
                <a:gd name="T39" fmla="*/ 341 h 341"/>
                <a:gd name="T40" fmla="*/ 18 w 193"/>
                <a:gd name="T41" fmla="*/ 322 h 341"/>
                <a:gd name="T42" fmla="*/ 21 w 193"/>
                <a:gd name="T43" fmla="*/ 292 h 341"/>
                <a:gd name="T44" fmla="*/ 11 w 193"/>
                <a:gd name="T45" fmla="*/ 248 h 341"/>
                <a:gd name="T46" fmla="*/ 37 w 193"/>
                <a:gd name="T47" fmla="*/ 209 h 341"/>
                <a:gd name="T48" fmla="*/ 42 w 193"/>
                <a:gd name="T49" fmla="*/ 195 h 341"/>
                <a:gd name="T50" fmla="*/ 41 w 193"/>
                <a:gd name="T51" fmla="*/ 173 h 341"/>
                <a:gd name="T52" fmla="*/ 47 w 193"/>
                <a:gd name="T53" fmla="*/ 133 h 341"/>
                <a:gd name="T54" fmla="*/ 29 w 193"/>
                <a:gd name="T55" fmla="*/ 124 h 341"/>
                <a:gd name="T56" fmla="*/ 17 w 193"/>
                <a:gd name="T57" fmla="*/ 115 h 341"/>
                <a:gd name="T58" fmla="*/ 1 w 193"/>
                <a:gd name="T59" fmla="*/ 108 h 341"/>
                <a:gd name="T60" fmla="*/ 56 w 193"/>
                <a:gd name="T61" fmla="*/ 76 h 341"/>
                <a:gd name="T62" fmla="*/ 71 w 193"/>
                <a:gd name="T63" fmla="*/ 84 h 341"/>
                <a:gd name="T64" fmla="*/ 79 w 193"/>
                <a:gd name="T65" fmla="*/ 97 h 341"/>
                <a:gd name="T66" fmla="*/ 75 w 193"/>
                <a:gd name="T67" fmla="*/ 122 h 341"/>
                <a:gd name="T68" fmla="*/ 92 w 193"/>
                <a:gd name="T69" fmla="*/ 120 h 341"/>
                <a:gd name="T70" fmla="*/ 100 w 193"/>
                <a:gd name="T71" fmla="*/ 89 h 341"/>
                <a:gd name="T72" fmla="*/ 87 w 193"/>
                <a:gd name="T73" fmla="*/ 67 h 341"/>
                <a:gd name="T74" fmla="*/ 76 w 193"/>
                <a:gd name="T75" fmla="*/ 40 h 3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93" h="341">
                  <a:moveTo>
                    <a:pt x="82" y="25"/>
                  </a:moveTo>
                  <a:lnTo>
                    <a:pt x="96" y="23"/>
                  </a:lnTo>
                  <a:lnTo>
                    <a:pt x="117" y="29"/>
                  </a:lnTo>
                  <a:lnTo>
                    <a:pt x="122" y="26"/>
                  </a:lnTo>
                  <a:lnTo>
                    <a:pt x="135" y="26"/>
                  </a:lnTo>
                  <a:lnTo>
                    <a:pt x="142" y="20"/>
                  </a:lnTo>
                  <a:lnTo>
                    <a:pt x="153" y="20"/>
                  </a:lnTo>
                  <a:lnTo>
                    <a:pt x="173" y="12"/>
                  </a:lnTo>
                  <a:lnTo>
                    <a:pt x="188" y="0"/>
                  </a:lnTo>
                  <a:lnTo>
                    <a:pt x="190" y="9"/>
                  </a:lnTo>
                  <a:lnTo>
                    <a:pt x="189" y="30"/>
                  </a:lnTo>
                  <a:lnTo>
                    <a:pt x="191" y="48"/>
                  </a:lnTo>
                  <a:lnTo>
                    <a:pt x="190" y="81"/>
                  </a:lnTo>
                  <a:lnTo>
                    <a:pt x="193" y="91"/>
                  </a:lnTo>
                  <a:lnTo>
                    <a:pt x="186" y="105"/>
                  </a:lnTo>
                  <a:lnTo>
                    <a:pt x="179" y="120"/>
                  </a:lnTo>
                  <a:lnTo>
                    <a:pt x="166" y="133"/>
                  </a:lnTo>
                  <a:lnTo>
                    <a:pt x="150" y="141"/>
                  </a:lnTo>
                  <a:lnTo>
                    <a:pt x="129" y="151"/>
                  </a:lnTo>
                  <a:lnTo>
                    <a:pt x="107" y="173"/>
                  </a:lnTo>
                  <a:lnTo>
                    <a:pt x="100" y="177"/>
                  </a:lnTo>
                  <a:lnTo>
                    <a:pt x="86" y="192"/>
                  </a:lnTo>
                  <a:lnTo>
                    <a:pt x="79" y="196"/>
                  </a:lnTo>
                  <a:lnTo>
                    <a:pt x="76" y="211"/>
                  </a:lnTo>
                  <a:lnTo>
                    <a:pt x="84" y="227"/>
                  </a:lnTo>
                  <a:lnTo>
                    <a:pt x="87" y="239"/>
                  </a:lnTo>
                  <a:lnTo>
                    <a:pt x="86" y="245"/>
                  </a:lnTo>
                  <a:lnTo>
                    <a:pt x="90" y="244"/>
                  </a:lnTo>
                  <a:lnTo>
                    <a:pt x="88" y="265"/>
                  </a:lnTo>
                  <a:lnTo>
                    <a:pt x="84" y="274"/>
                  </a:lnTo>
                  <a:lnTo>
                    <a:pt x="88" y="278"/>
                  </a:lnTo>
                  <a:lnTo>
                    <a:pt x="85" y="287"/>
                  </a:lnTo>
                  <a:lnTo>
                    <a:pt x="77" y="294"/>
                  </a:lnTo>
                  <a:lnTo>
                    <a:pt x="62" y="301"/>
                  </a:lnTo>
                  <a:lnTo>
                    <a:pt x="39" y="312"/>
                  </a:lnTo>
                  <a:lnTo>
                    <a:pt x="31" y="320"/>
                  </a:lnTo>
                  <a:lnTo>
                    <a:pt x="32" y="329"/>
                  </a:lnTo>
                  <a:lnTo>
                    <a:pt x="36" y="330"/>
                  </a:lnTo>
                  <a:lnTo>
                    <a:pt x="34" y="341"/>
                  </a:lnTo>
                  <a:lnTo>
                    <a:pt x="20" y="341"/>
                  </a:lnTo>
                  <a:lnTo>
                    <a:pt x="20" y="332"/>
                  </a:lnTo>
                  <a:lnTo>
                    <a:pt x="18" y="322"/>
                  </a:lnTo>
                  <a:lnTo>
                    <a:pt x="17" y="315"/>
                  </a:lnTo>
                  <a:lnTo>
                    <a:pt x="21" y="292"/>
                  </a:lnTo>
                  <a:lnTo>
                    <a:pt x="18" y="277"/>
                  </a:lnTo>
                  <a:lnTo>
                    <a:pt x="11" y="248"/>
                  </a:lnTo>
                  <a:lnTo>
                    <a:pt x="31" y="224"/>
                  </a:lnTo>
                  <a:lnTo>
                    <a:pt x="37" y="209"/>
                  </a:lnTo>
                  <a:lnTo>
                    <a:pt x="39" y="207"/>
                  </a:lnTo>
                  <a:lnTo>
                    <a:pt x="42" y="195"/>
                  </a:lnTo>
                  <a:lnTo>
                    <a:pt x="40" y="189"/>
                  </a:lnTo>
                  <a:lnTo>
                    <a:pt x="41" y="173"/>
                  </a:lnTo>
                  <a:lnTo>
                    <a:pt x="46" y="159"/>
                  </a:lnTo>
                  <a:lnTo>
                    <a:pt x="47" y="133"/>
                  </a:lnTo>
                  <a:lnTo>
                    <a:pt x="38" y="126"/>
                  </a:lnTo>
                  <a:lnTo>
                    <a:pt x="29" y="124"/>
                  </a:lnTo>
                  <a:lnTo>
                    <a:pt x="25" y="119"/>
                  </a:lnTo>
                  <a:lnTo>
                    <a:pt x="17" y="115"/>
                  </a:lnTo>
                  <a:lnTo>
                    <a:pt x="2" y="115"/>
                  </a:lnTo>
                  <a:lnTo>
                    <a:pt x="1" y="108"/>
                  </a:lnTo>
                  <a:lnTo>
                    <a:pt x="0" y="93"/>
                  </a:lnTo>
                  <a:lnTo>
                    <a:pt x="56" y="76"/>
                  </a:lnTo>
                  <a:lnTo>
                    <a:pt x="66" y="86"/>
                  </a:lnTo>
                  <a:lnTo>
                    <a:pt x="71" y="84"/>
                  </a:lnTo>
                  <a:lnTo>
                    <a:pt x="78" y="89"/>
                  </a:lnTo>
                  <a:lnTo>
                    <a:pt x="79" y="97"/>
                  </a:lnTo>
                  <a:lnTo>
                    <a:pt x="74" y="107"/>
                  </a:lnTo>
                  <a:lnTo>
                    <a:pt x="75" y="122"/>
                  </a:lnTo>
                  <a:lnTo>
                    <a:pt x="86" y="134"/>
                  </a:lnTo>
                  <a:lnTo>
                    <a:pt x="92" y="120"/>
                  </a:lnTo>
                  <a:lnTo>
                    <a:pt x="100" y="116"/>
                  </a:lnTo>
                  <a:lnTo>
                    <a:pt x="100" y="89"/>
                  </a:lnTo>
                  <a:lnTo>
                    <a:pt x="93" y="74"/>
                  </a:lnTo>
                  <a:lnTo>
                    <a:pt x="87" y="67"/>
                  </a:lnTo>
                  <a:lnTo>
                    <a:pt x="80" y="68"/>
                  </a:lnTo>
                  <a:lnTo>
                    <a:pt x="76" y="40"/>
                  </a:lnTo>
                  <a:lnTo>
                    <a:pt x="82" y="2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90" name="Freeform 89"/>
            <p:cNvSpPr>
              <a:spLocks/>
            </p:cNvSpPr>
            <p:nvPr/>
          </p:nvSpPr>
          <p:spPr bwMode="auto">
            <a:xfrm>
              <a:off x="6846311" y="2807079"/>
              <a:ext cx="207229" cy="236494"/>
            </a:xfrm>
            <a:custGeom>
              <a:avLst/>
              <a:gdLst>
                <a:gd name="T0" fmla="*/ 86 w 219"/>
                <a:gd name="T1" fmla="*/ 266 h 266"/>
                <a:gd name="T2" fmla="*/ 74 w 219"/>
                <a:gd name="T3" fmla="*/ 251 h 266"/>
                <a:gd name="T4" fmla="*/ 63 w 219"/>
                <a:gd name="T5" fmla="*/ 236 h 266"/>
                <a:gd name="T6" fmla="*/ 51 w 219"/>
                <a:gd name="T7" fmla="*/ 231 h 266"/>
                <a:gd name="T8" fmla="*/ 43 w 219"/>
                <a:gd name="T9" fmla="*/ 225 h 266"/>
                <a:gd name="T10" fmla="*/ 33 w 219"/>
                <a:gd name="T11" fmla="*/ 225 h 266"/>
                <a:gd name="T12" fmla="*/ 24 w 219"/>
                <a:gd name="T13" fmla="*/ 229 h 266"/>
                <a:gd name="T14" fmla="*/ 15 w 219"/>
                <a:gd name="T15" fmla="*/ 227 h 266"/>
                <a:gd name="T16" fmla="*/ 8 w 219"/>
                <a:gd name="T17" fmla="*/ 234 h 266"/>
                <a:gd name="T18" fmla="*/ 7 w 219"/>
                <a:gd name="T19" fmla="*/ 223 h 266"/>
                <a:gd name="T20" fmla="*/ 12 w 219"/>
                <a:gd name="T21" fmla="*/ 213 h 266"/>
                <a:gd name="T22" fmla="*/ 15 w 219"/>
                <a:gd name="T23" fmla="*/ 193 h 266"/>
                <a:gd name="T24" fmla="*/ 13 w 219"/>
                <a:gd name="T25" fmla="*/ 173 h 266"/>
                <a:gd name="T26" fmla="*/ 11 w 219"/>
                <a:gd name="T27" fmla="*/ 162 h 266"/>
                <a:gd name="T28" fmla="*/ 14 w 219"/>
                <a:gd name="T29" fmla="*/ 152 h 266"/>
                <a:gd name="T30" fmla="*/ 9 w 219"/>
                <a:gd name="T31" fmla="*/ 142 h 266"/>
                <a:gd name="T32" fmla="*/ 0 w 219"/>
                <a:gd name="T33" fmla="*/ 133 h 266"/>
                <a:gd name="T34" fmla="*/ 4 w 219"/>
                <a:gd name="T35" fmla="*/ 126 h 266"/>
                <a:gd name="T36" fmla="*/ 75 w 219"/>
                <a:gd name="T37" fmla="*/ 126 h 266"/>
                <a:gd name="T38" fmla="*/ 72 w 219"/>
                <a:gd name="T39" fmla="*/ 96 h 266"/>
                <a:gd name="T40" fmla="*/ 77 w 219"/>
                <a:gd name="T41" fmla="*/ 86 h 266"/>
                <a:gd name="T42" fmla="*/ 93 w 219"/>
                <a:gd name="T43" fmla="*/ 84 h 266"/>
                <a:gd name="T44" fmla="*/ 94 w 219"/>
                <a:gd name="T45" fmla="*/ 31 h 266"/>
                <a:gd name="T46" fmla="*/ 153 w 219"/>
                <a:gd name="T47" fmla="*/ 32 h 266"/>
                <a:gd name="T48" fmla="*/ 153 w 219"/>
                <a:gd name="T49" fmla="*/ 0 h 266"/>
                <a:gd name="T50" fmla="*/ 219 w 219"/>
                <a:gd name="T51" fmla="*/ 51 h 266"/>
                <a:gd name="T52" fmla="*/ 192 w 219"/>
                <a:gd name="T53" fmla="*/ 51 h 266"/>
                <a:gd name="T54" fmla="*/ 200 w 219"/>
                <a:gd name="T55" fmla="*/ 141 h 266"/>
                <a:gd name="T56" fmla="*/ 208 w 219"/>
                <a:gd name="T57" fmla="*/ 230 h 266"/>
                <a:gd name="T58" fmla="*/ 211 w 219"/>
                <a:gd name="T59" fmla="*/ 233 h 266"/>
                <a:gd name="T60" fmla="*/ 207 w 219"/>
                <a:gd name="T61" fmla="*/ 247 h 266"/>
                <a:gd name="T62" fmla="*/ 134 w 219"/>
                <a:gd name="T63" fmla="*/ 248 h 266"/>
                <a:gd name="T64" fmla="*/ 131 w 219"/>
                <a:gd name="T65" fmla="*/ 252 h 266"/>
                <a:gd name="T66" fmla="*/ 124 w 219"/>
                <a:gd name="T67" fmla="*/ 251 h 266"/>
                <a:gd name="T68" fmla="*/ 114 w 219"/>
                <a:gd name="T69" fmla="*/ 255 h 266"/>
                <a:gd name="T70" fmla="*/ 101 w 219"/>
                <a:gd name="T71" fmla="*/ 249 h 266"/>
                <a:gd name="T72" fmla="*/ 95 w 219"/>
                <a:gd name="T73" fmla="*/ 250 h 266"/>
                <a:gd name="T74" fmla="*/ 92 w 219"/>
                <a:gd name="T75" fmla="*/ 262 h 266"/>
                <a:gd name="T76" fmla="*/ 86 w 219"/>
                <a:gd name="T77" fmla="*/ 266 h 2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219" h="266">
                  <a:moveTo>
                    <a:pt x="86" y="266"/>
                  </a:moveTo>
                  <a:lnTo>
                    <a:pt x="74" y="251"/>
                  </a:lnTo>
                  <a:lnTo>
                    <a:pt x="63" y="236"/>
                  </a:lnTo>
                  <a:lnTo>
                    <a:pt x="51" y="231"/>
                  </a:lnTo>
                  <a:lnTo>
                    <a:pt x="43" y="225"/>
                  </a:lnTo>
                  <a:lnTo>
                    <a:pt x="33" y="225"/>
                  </a:lnTo>
                  <a:lnTo>
                    <a:pt x="24" y="229"/>
                  </a:lnTo>
                  <a:lnTo>
                    <a:pt x="15" y="227"/>
                  </a:lnTo>
                  <a:lnTo>
                    <a:pt x="8" y="234"/>
                  </a:lnTo>
                  <a:lnTo>
                    <a:pt x="7" y="223"/>
                  </a:lnTo>
                  <a:lnTo>
                    <a:pt x="12" y="213"/>
                  </a:lnTo>
                  <a:lnTo>
                    <a:pt x="15" y="193"/>
                  </a:lnTo>
                  <a:lnTo>
                    <a:pt x="13" y="173"/>
                  </a:lnTo>
                  <a:lnTo>
                    <a:pt x="11" y="162"/>
                  </a:lnTo>
                  <a:lnTo>
                    <a:pt x="14" y="152"/>
                  </a:lnTo>
                  <a:lnTo>
                    <a:pt x="9" y="142"/>
                  </a:lnTo>
                  <a:lnTo>
                    <a:pt x="0" y="133"/>
                  </a:lnTo>
                  <a:lnTo>
                    <a:pt x="4" y="126"/>
                  </a:lnTo>
                  <a:lnTo>
                    <a:pt x="75" y="126"/>
                  </a:lnTo>
                  <a:lnTo>
                    <a:pt x="72" y="96"/>
                  </a:lnTo>
                  <a:lnTo>
                    <a:pt x="77" y="86"/>
                  </a:lnTo>
                  <a:lnTo>
                    <a:pt x="93" y="84"/>
                  </a:lnTo>
                  <a:lnTo>
                    <a:pt x="94" y="31"/>
                  </a:lnTo>
                  <a:lnTo>
                    <a:pt x="153" y="32"/>
                  </a:lnTo>
                  <a:lnTo>
                    <a:pt x="153" y="0"/>
                  </a:lnTo>
                  <a:lnTo>
                    <a:pt x="219" y="51"/>
                  </a:lnTo>
                  <a:lnTo>
                    <a:pt x="192" y="51"/>
                  </a:lnTo>
                  <a:lnTo>
                    <a:pt x="200" y="141"/>
                  </a:lnTo>
                  <a:lnTo>
                    <a:pt x="208" y="230"/>
                  </a:lnTo>
                  <a:lnTo>
                    <a:pt x="211" y="233"/>
                  </a:lnTo>
                  <a:lnTo>
                    <a:pt x="207" y="247"/>
                  </a:lnTo>
                  <a:lnTo>
                    <a:pt x="134" y="248"/>
                  </a:lnTo>
                  <a:lnTo>
                    <a:pt x="131" y="252"/>
                  </a:lnTo>
                  <a:lnTo>
                    <a:pt x="124" y="251"/>
                  </a:lnTo>
                  <a:lnTo>
                    <a:pt x="114" y="255"/>
                  </a:lnTo>
                  <a:lnTo>
                    <a:pt x="101" y="249"/>
                  </a:lnTo>
                  <a:lnTo>
                    <a:pt x="95" y="250"/>
                  </a:lnTo>
                  <a:lnTo>
                    <a:pt x="92" y="262"/>
                  </a:lnTo>
                  <a:lnTo>
                    <a:pt x="86" y="266"/>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91" name="Freeform 90"/>
            <p:cNvSpPr>
              <a:spLocks/>
            </p:cNvSpPr>
            <p:nvPr/>
          </p:nvSpPr>
          <p:spPr bwMode="auto">
            <a:xfrm>
              <a:off x="7700773" y="3483665"/>
              <a:ext cx="51098" cy="139585"/>
            </a:xfrm>
            <a:custGeom>
              <a:avLst/>
              <a:gdLst>
                <a:gd name="T0" fmla="*/ 36 w 54"/>
                <a:gd name="T1" fmla="*/ 48 h 157"/>
                <a:gd name="T2" fmla="*/ 30 w 54"/>
                <a:gd name="T3" fmla="*/ 63 h 157"/>
                <a:gd name="T4" fmla="*/ 34 w 54"/>
                <a:gd name="T5" fmla="*/ 91 h 157"/>
                <a:gd name="T6" fmla="*/ 41 w 54"/>
                <a:gd name="T7" fmla="*/ 90 h 157"/>
                <a:gd name="T8" fmla="*/ 47 w 54"/>
                <a:gd name="T9" fmla="*/ 97 h 157"/>
                <a:gd name="T10" fmla="*/ 54 w 54"/>
                <a:gd name="T11" fmla="*/ 112 h 157"/>
                <a:gd name="T12" fmla="*/ 54 w 54"/>
                <a:gd name="T13" fmla="*/ 139 h 157"/>
                <a:gd name="T14" fmla="*/ 46 w 54"/>
                <a:gd name="T15" fmla="*/ 143 h 157"/>
                <a:gd name="T16" fmla="*/ 40 w 54"/>
                <a:gd name="T17" fmla="*/ 157 h 157"/>
                <a:gd name="T18" fmla="*/ 29 w 54"/>
                <a:gd name="T19" fmla="*/ 145 h 157"/>
                <a:gd name="T20" fmla="*/ 28 w 54"/>
                <a:gd name="T21" fmla="*/ 130 h 157"/>
                <a:gd name="T22" fmla="*/ 33 w 54"/>
                <a:gd name="T23" fmla="*/ 120 h 157"/>
                <a:gd name="T24" fmla="*/ 32 w 54"/>
                <a:gd name="T25" fmla="*/ 112 h 157"/>
                <a:gd name="T26" fmla="*/ 25 w 54"/>
                <a:gd name="T27" fmla="*/ 107 h 157"/>
                <a:gd name="T28" fmla="*/ 20 w 54"/>
                <a:gd name="T29" fmla="*/ 109 h 157"/>
                <a:gd name="T30" fmla="*/ 10 w 54"/>
                <a:gd name="T31" fmla="*/ 99 h 157"/>
                <a:gd name="T32" fmla="*/ 0 w 54"/>
                <a:gd name="T33" fmla="*/ 93 h 157"/>
                <a:gd name="T34" fmla="*/ 6 w 54"/>
                <a:gd name="T35" fmla="*/ 74 h 157"/>
                <a:gd name="T36" fmla="*/ 12 w 54"/>
                <a:gd name="T37" fmla="*/ 67 h 157"/>
                <a:gd name="T38" fmla="*/ 9 w 54"/>
                <a:gd name="T39" fmla="*/ 50 h 157"/>
                <a:gd name="T40" fmla="*/ 13 w 54"/>
                <a:gd name="T41" fmla="*/ 33 h 157"/>
                <a:gd name="T42" fmla="*/ 17 w 54"/>
                <a:gd name="T43" fmla="*/ 27 h 157"/>
                <a:gd name="T44" fmla="*/ 13 w 54"/>
                <a:gd name="T45" fmla="*/ 10 h 157"/>
                <a:gd name="T46" fmla="*/ 4 w 54"/>
                <a:gd name="T47" fmla="*/ 0 h 157"/>
                <a:gd name="T48" fmla="*/ 22 w 54"/>
                <a:gd name="T49" fmla="*/ 4 h 157"/>
                <a:gd name="T50" fmla="*/ 25 w 54"/>
                <a:gd name="T51" fmla="*/ 10 h 157"/>
                <a:gd name="T52" fmla="*/ 32 w 54"/>
                <a:gd name="T53" fmla="*/ 20 h 157"/>
                <a:gd name="T54" fmla="*/ 36 w 54"/>
                <a:gd name="T55" fmla="*/ 48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54" h="157">
                  <a:moveTo>
                    <a:pt x="36" y="48"/>
                  </a:moveTo>
                  <a:lnTo>
                    <a:pt x="30" y="63"/>
                  </a:lnTo>
                  <a:lnTo>
                    <a:pt x="34" y="91"/>
                  </a:lnTo>
                  <a:lnTo>
                    <a:pt x="41" y="90"/>
                  </a:lnTo>
                  <a:lnTo>
                    <a:pt x="47" y="97"/>
                  </a:lnTo>
                  <a:lnTo>
                    <a:pt x="54" y="112"/>
                  </a:lnTo>
                  <a:lnTo>
                    <a:pt x="54" y="139"/>
                  </a:lnTo>
                  <a:lnTo>
                    <a:pt x="46" y="143"/>
                  </a:lnTo>
                  <a:lnTo>
                    <a:pt x="40" y="157"/>
                  </a:lnTo>
                  <a:lnTo>
                    <a:pt x="29" y="145"/>
                  </a:lnTo>
                  <a:lnTo>
                    <a:pt x="28" y="130"/>
                  </a:lnTo>
                  <a:lnTo>
                    <a:pt x="33" y="120"/>
                  </a:lnTo>
                  <a:lnTo>
                    <a:pt x="32" y="112"/>
                  </a:lnTo>
                  <a:lnTo>
                    <a:pt x="25" y="107"/>
                  </a:lnTo>
                  <a:lnTo>
                    <a:pt x="20" y="109"/>
                  </a:lnTo>
                  <a:lnTo>
                    <a:pt x="10" y="99"/>
                  </a:lnTo>
                  <a:lnTo>
                    <a:pt x="0" y="93"/>
                  </a:lnTo>
                  <a:lnTo>
                    <a:pt x="6" y="74"/>
                  </a:lnTo>
                  <a:lnTo>
                    <a:pt x="12" y="67"/>
                  </a:lnTo>
                  <a:lnTo>
                    <a:pt x="9" y="50"/>
                  </a:lnTo>
                  <a:lnTo>
                    <a:pt x="13" y="33"/>
                  </a:lnTo>
                  <a:lnTo>
                    <a:pt x="17" y="27"/>
                  </a:lnTo>
                  <a:lnTo>
                    <a:pt x="13" y="10"/>
                  </a:lnTo>
                  <a:lnTo>
                    <a:pt x="4" y="0"/>
                  </a:lnTo>
                  <a:lnTo>
                    <a:pt x="22" y="4"/>
                  </a:lnTo>
                  <a:lnTo>
                    <a:pt x="25" y="10"/>
                  </a:lnTo>
                  <a:lnTo>
                    <a:pt x="32" y="20"/>
                  </a:lnTo>
                  <a:lnTo>
                    <a:pt x="36" y="48"/>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92" name="Freeform 91"/>
            <p:cNvSpPr>
              <a:spLocks/>
            </p:cNvSpPr>
            <p:nvPr/>
          </p:nvSpPr>
          <p:spPr bwMode="auto">
            <a:xfrm>
              <a:off x="7338359" y="3625916"/>
              <a:ext cx="228992" cy="224047"/>
            </a:xfrm>
            <a:custGeom>
              <a:avLst/>
              <a:gdLst>
                <a:gd name="T0" fmla="*/ 76 w 242"/>
                <a:gd name="T1" fmla="*/ 242 h 252"/>
                <a:gd name="T2" fmla="*/ 64 w 242"/>
                <a:gd name="T3" fmla="*/ 226 h 252"/>
                <a:gd name="T4" fmla="*/ 58 w 242"/>
                <a:gd name="T5" fmla="*/ 211 h 252"/>
                <a:gd name="T6" fmla="*/ 54 w 242"/>
                <a:gd name="T7" fmla="*/ 191 h 252"/>
                <a:gd name="T8" fmla="*/ 50 w 242"/>
                <a:gd name="T9" fmla="*/ 176 h 252"/>
                <a:gd name="T10" fmla="*/ 45 w 242"/>
                <a:gd name="T11" fmla="*/ 144 h 252"/>
                <a:gd name="T12" fmla="*/ 46 w 242"/>
                <a:gd name="T13" fmla="*/ 119 h 252"/>
                <a:gd name="T14" fmla="*/ 44 w 242"/>
                <a:gd name="T15" fmla="*/ 108 h 252"/>
                <a:gd name="T16" fmla="*/ 37 w 242"/>
                <a:gd name="T17" fmla="*/ 99 h 252"/>
                <a:gd name="T18" fmla="*/ 28 w 242"/>
                <a:gd name="T19" fmla="*/ 82 h 252"/>
                <a:gd name="T20" fmla="*/ 19 w 242"/>
                <a:gd name="T21" fmla="*/ 57 h 252"/>
                <a:gd name="T22" fmla="*/ 15 w 242"/>
                <a:gd name="T23" fmla="*/ 44 h 252"/>
                <a:gd name="T24" fmla="*/ 1 w 242"/>
                <a:gd name="T25" fmla="*/ 24 h 252"/>
                <a:gd name="T26" fmla="*/ 0 w 242"/>
                <a:gd name="T27" fmla="*/ 8 h 252"/>
                <a:gd name="T28" fmla="*/ 9 w 242"/>
                <a:gd name="T29" fmla="*/ 4 h 252"/>
                <a:gd name="T30" fmla="*/ 20 w 242"/>
                <a:gd name="T31" fmla="*/ 0 h 252"/>
                <a:gd name="T32" fmla="*/ 32 w 242"/>
                <a:gd name="T33" fmla="*/ 1 h 252"/>
                <a:gd name="T34" fmla="*/ 42 w 242"/>
                <a:gd name="T35" fmla="*/ 10 h 252"/>
                <a:gd name="T36" fmla="*/ 45 w 242"/>
                <a:gd name="T37" fmla="*/ 9 h 252"/>
                <a:gd name="T38" fmla="*/ 119 w 242"/>
                <a:gd name="T39" fmla="*/ 8 h 252"/>
                <a:gd name="T40" fmla="*/ 131 w 242"/>
                <a:gd name="T41" fmla="*/ 18 h 252"/>
                <a:gd name="T42" fmla="*/ 175 w 242"/>
                <a:gd name="T43" fmla="*/ 21 h 252"/>
                <a:gd name="T44" fmla="*/ 208 w 242"/>
                <a:gd name="T45" fmla="*/ 13 h 252"/>
                <a:gd name="T46" fmla="*/ 223 w 242"/>
                <a:gd name="T47" fmla="*/ 8 h 252"/>
                <a:gd name="T48" fmla="*/ 235 w 242"/>
                <a:gd name="T49" fmla="*/ 9 h 252"/>
                <a:gd name="T50" fmla="*/ 242 w 242"/>
                <a:gd name="T51" fmla="*/ 14 h 252"/>
                <a:gd name="T52" fmla="*/ 242 w 242"/>
                <a:gd name="T53" fmla="*/ 15 h 252"/>
                <a:gd name="T54" fmla="*/ 232 w 242"/>
                <a:gd name="T55" fmla="*/ 20 h 252"/>
                <a:gd name="T56" fmla="*/ 226 w 242"/>
                <a:gd name="T57" fmla="*/ 20 h 252"/>
                <a:gd name="T58" fmla="*/ 214 w 242"/>
                <a:gd name="T59" fmla="*/ 28 h 252"/>
                <a:gd name="T60" fmla="*/ 208 w 242"/>
                <a:gd name="T61" fmla="*/ 20 h 252"/>
                <a:gd name="T62" fmla="*/ 179 w 242"/>
                <a:gd name="T63" fmla="*/ 27 h 252"/>
                <a:gd name="T64" fmla="*/ 166 w 242"/>
                <a:gd name="T65" fmla="*/ 28 h 252"/>
                <a:gd name="T66" fmla="*/ 163 w 242"/>
                <a:gd name="T67" fmla="*/ 102 h 252"/>
                <a:gd name="T68" fmla="*/ 145 w 242"/>
                <a:gd name="T69" fmla="*/ 102 h 252"/>
                <a:gd name="T70" fmla="*/ 143 w 242"/>
                <a:gd name="T71" fmla="*/ 163 h 252"/>
                <a:gd name="T72" fmla="*/ 139 w 242"/>
                <a:gd name="T73" fmla="*/ 240 h 252"/>
                <a:gd name="T74" fmla="*/ 123 w 242"/>
                <a:gd name="T75" fmla="*/ 250 h 252"/>
                <a:gd name="T76" fmla="*/ 114 w 242"/>
                <a:gd name="T77" fmla="*/ 252 h 252"/>
                <a:gd name="T78" fmla="*/ 103 w 242"/>
                <a:gd name="T79" fmla="*/ 248 h 252"/>
                <a:gd name="T80" fmla="*/ 95 w 242"/>
                <a:gd name="T81" fmla="*/ 246 h 252"/>
                <a:gd name="T82" fmla="*/ 92 w 242"/>
                <a:gd name="T83" fmla="*/ 238 h 252"/>
                <a:gd name="T84" fmla="*/ 85 w 242"/>
                <a:gd name="T85" fmla="*/ 232 h 252"/>
                <a:gd name="T86" fmla="*/ 76 w 242"/>
                <a:gd name="T87" fmla="*/ 242 h 2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42" h="252">
                  <a:moveTo>
                    <a:pt x="76" y="242"/>
                  </a:moveTo>
                  <a:lnTo>
                    <a:pt x="64" y="226"/>
                  </a:lnTo>
                  <a:lnTo>
                    <a:pt x="58" y="211"/>
                  </a:lnTo>
                  <a:lnTo>
                    <a:pt x="54" y="191"/>
                  </a:lnTo>
                  <a:lnTo>
                    <a:pt x="50" y="176"/>
                  </a:lnTo>
                  <a:lnTo>
                    <a:pt x="45" y="144"/>
                  </a:lnTo>
                  <a:lnTo>
                    <a:pt x="46" y="119"/>
                  </a:lnTo>
                  <a:lnTo>
                    <a:pt x="44" y="108"/>
                  </a:lnTo>
                  <a:lnTo>
                    <a:pt x="37" y="99"/>
                  </a:lnTo>
                  <a:lnTo>
                    <a:pt x="28" y="82"/>
                  </a:lnTo>
                  <a:lnTo>
                    <a:pt x="19" y="57"/>
                  </a:lnTo>
                  <a:lnTo>
                    <a:pt x="15" y="44"/>
                  </a:lnTo>
                  <a:lnTo>
                    <a:pt x="1" y="24"/>
                  </a:lnTo>
                  <a:lnTo>
                    <a:pt x="0" y="8"/>
                  </a:lnTo>
                  <a:lnTo>
                    <a:pt x="9" y="4"/>
                  </a:lnTo>
                  <a:lnTo>
                    <a:pt x="20" y="0"/>
                  </a:lnTo>
                  <a:lnTo>
                    <a:pt x="32" y="1"/>
                  </a:lnTo>
                  <a:lnTo>
                    <a:pt x="42" y="10"/>
                  </a:lnTo>
                  <a:lnTo>
                    <a:pt x="45" y="9"/>
                  </a:lnTo>
                  <a:lnTo>
                    <a:pt x="119" y="8"/>
                  </a:lnTo>
                  <a:lnTo>
                    <a:pt x="131" y="18"/>
                  </a:lnTo>
                  <a:lnTo>
                    <a:pt x="175" y="21"/>
                  </a:lnTo>
                  <a:lnTo>
                    <a:pt x="208" y="13"/>
                  </a:lnTo>
                  <a:lnTo>
                    <a:pt x="223" y="8"/>
                  </a:lnTo>
                  <a:lnTo>
                    <a:pt x="235" y="9"/>
                  </a:lnTo>
                  <a:lnTo>
                    <a:pt x="242" y="14"/>
                  </a:lnTo>
                  <a:lnTo>
                    <a:pt x="242" y="15"/>
                  </a:lnTo>
                  <a:lnTo>
                    <a:pt x="232" y="20"/>
                  </a:lnTo>
                  <a:lnTo>
                    <a:pt x="226" y="20"/>
                  </a:lnTo>
                  <a:lnTo>
                    <a:pt x="214" y="28"/>
                  </a:lnTo>
                  <a:lnTo>
                    <a:pt x="208" y="20"/>
                  </a:lnTo>
                  <a:lnTo>
                    <a:pt x="179" y="27"/>
                  </a:lnTo>
                  <a:lnTo>
                    <a:pt x="166" y="28"/>
                  </a:lnTo>
                  <a:lnTo>
                    <a:pt x="163" y="102"/>
                  </a:lnTo>
                  <a:lnTo>
                    <a:pt x="145" y="102"/>
                  </a:lnTo>
                  <a:lnTo>
                    <a:pt x="143" y="163"/>
                  </a:lnTo>
                  <a:lnTo>
                    <a:pt x="139" y="240"/>
                  </a:lnTo>
                  <a:lnTo>
                    <a:pt x="123" y="250"/>
                  </a:lnTo>
                  <a:lnTo>
                    <a:pt x="114" y="252"/>
                  </a:lnTo>
                  <a:lnTo>
                    <a:pt x="103" y="248"/>
                  </a:lnTo>
                  <a:lnTo>
                    <a:pt x="95" y="246"/>
                  </a:lnTo>
                  <a:lnTo>
                    <a:pt x="92" y="238"/>
                  </a:lnTo>
                  <a:lnTo>
                    <a:pt x="85" y="232"/>
                  </a:lnTo>
                  <a:lnTo>
                    <a:pt x="76" y="242"/>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93" name="Freeform 92"/>
            <p:cNvSpPr>
              <a:spLocks/>
            </p:cNvSpPr>
            <p:nvPr/>
          </p:nvSpPr>
          <p:spPr bwMode="auto">
            <a:xfrm>
              <a:off x="7142486" y="2879983"/>
              <a:ext cx="265896" cy="217824"/>
            </a:xfrm>
            <a:custGeom>
              <a:avLst/>
              <a:gdLst>
                <a:gd name="T0" fmla="*/ 34 w 281"/>
                <a:gd name="T1" fmla="*/ 239 h 245"/>
                <a:gd name="T2" fmla="*/ 34 w 281"/>
                <a:gd name="T3" fmla="*/ 225 h 245"/>
                <a:gd name="T4" fmla="*/ 13 w 281"/>
                <a:gd name="T5" fmla="*/ 220 h 245"/>
                <a:gd name="T6" fmla="*/ 12 w 281"/>
                <a:gd name="T7" fmla="*/ 210 h 245"/>
                <a:gd name="T8" fmla="*/ 2 w 281"/>
                <a:gd name="T9" fmla="*/ 197 h 245"/>
                <a:gd name="T10" fmla="*/ 0 w 281"/>
                <a:gd name="T11" fmla="*/ 187 h 245"/>
                <a:gd name="T12" fmla="*/ 1 w 281"/>
                <a:gd name="T13" fmla="*/ 177 h 245"/>
                <a:gd name="T14" fmla="*/ 13 w 281"/>
                <a:gd name="T15" fmla="*/ 176 h 245"/>
                <a:gd name="T16" fmla="*/ 19 w 281"/>
                <a:gd name="T17" fmla="*/ 169 h 245"/>
                <a:gd name="T18" fmla="*/ 44 w 281"/>
                <a:gd name="T19" fmla="*/ 167 h 245"/>
                <a:gd name="T20" fmla="*/ 60 w 281"/>
                <a:gd name="T21" fmla="*/ 164 h 245"/>
                <a:gd name="T22" fmla="*/ 62 w 281"/>
                <a:gd name="T23" fmla="*/ 151 h 245"/>
                <a:gd name="T24" fmla="*/ 72 w 281"/>
                <a:gd name="T25" fmla="*/ 137 h 245"/>
                <a:gd name="T26" fmla="*/ 71 w 281"/>
                <a:gd name="T27" fmla="*/ 89 h 245"/>
                <a:gd name="T28" fmla="*/ 97 w 281"/>
                <a:gd name="T29" fmla="*/ 80 h 245"/>
                <a:gd name="T30" fmla="*/ 149 w 281"/>
                <a:gd name="T31" fmla="*/ 39 h 245"/>
                <a:gd name="T32" fmla="*/ 209 w 281"/>
                <a:gd name="T33" fmla="*/ 0 h 245"/>
                <a:gd name="T34" fmla="*/ 238 w 281"/>
                <a:gd name="T35" fmla="*/ 9 h 245"/>
                <a:gd name="T36" fmla="*/ 248 w 281"/>
                <a:gd name="T37" fmla="*/ 20 h 245"/>
                <a:gd name="T38" fmla="*/ 261 w 281"/>
                <a:gd name="T39" fmla="*/ 12 h 245"/>
                <a:gd name="T40" fmla="*/ 266 w 281"/>
                <a:gd name="T41" fmla="*/ 45 h 245"/>
                <a:gd name="T42" fmla="*/ 273 w 281"/>
                <a:gd name="T43" fmla="*/ 50 h 245"/>
                <a:gd name="T44" fmla="*/ 274 w 281"/>
                <a:gd name="T45" fmla="*/ 57 h 245"/>
                <a:gd name="T46" fmla="*/ 281 w 281"/>
                <a:gd name="T47" fmla="*/ 64 h 245"/>
                <a:gd name="T48" fmla="*/ 278 w 281"/>
                <a:gd name="T49" fmla="*/ 73 h 245"/>
                <a:gd name="T50" fmla="*/ 271 w 281"/>
                <a:gd name="T51" fmla="*/ 115 h 245"/>
                <a:gd name="T52" fmla="*/ 271 w 281"/>
                <a:gd name="T53" fmla="*/ 142 h 245"/>
                <a:gd name="T54" fmla="*/ 248 w 281"/>
                <a:gd name="T55" fmla="*/ 162 h 245"/>
                <a:gd name="T56" fmla="*/ 241 w 281"/>
                <a:gd name="T57" fmla="*/ 189 h 245"/>
                <a:gd name="T58" fmla="*/ 249 w 281"/>
                <a:gd name="T59" fmla="*/ 197 h 245"/>
                <a:gd name="T60" fmla="*/ 249 w 281"/>
                <a:gd name="T61" fmla="*/ 210 h 245"/>
                <a:gd name="T62" fmla="*/ 260 w 281"/>
                <a:gd name="T63" fmla="*/ 210 h 245"/>
                <a:gd name="T64" fmla="*/ 259 w 281"/>
                <a:gd name="T65" fmla="*/ 220 h 245"/>
                <a:gd name="T66" fmla="*/ 254 w 281"/>
                <a:gd name="T67" fmla="*/ 221 h 245"/>
                <a:gd name="T68" fmla="*/ 253 w 281"/>
                <a:gd name="T69" fmla="*/ 228 h 245"/>
                <a:gd name="T70" fmla="*/ 250 w 281"/>
                <a:gd name="T71" fmla="*/ 228 h 245"/>
                <a:gd name="T72" fmla="*/ 237 w 281"/>
                <a:gd name="T73" fmla="*/ 206 h 245"/>
                <a:gd name="T74" fmla="*/ 233 w 281"/>
                <a:gd name="T75" fmla="*/ 205 h 245"/>
                <a:gd name="T76" fmla="*/ 219 w 281"/>
                <a:gd name="T77" fmla="*/ 216 h 245"/>
                <a:gd name="T78" fmla="*/ 205 w 281"/>
                <a:gd name="T79" fmla="*/ 210 h 245"/>
                <a:gd name="T80" fmla="*/ 195 w 281"/>
                <a:gd name="T81" fmla="*/ 209 h 245"/>
                <a:gd name="T82" fmla="*/ 189 w 281"/>
                <a:gd name="T83" fmla="*/ 212 h 245"/>
                <a:gd name="T84" fmla="*/ 179 w 281"/>
                <a:gd name="T85" fmla="*/ 212 h 245"/>
                <a:gd name="T86" fmla="*/ 168 w 281"/>
                <a:gd name="T87" fmla="*/ 220 h 245"/>
                <a:gd name="T88" fmla="*/ 159 w 281"/>
                <a:gd name="T89" fmla="*/ 221 h 245"/>
                <a:gd name="T90" fmla="*/ 137 w 281"/>
                <a:gd name="T91" fmla="*/ 210 h 245"/>
                <a:gd name="T92" fmla="*/ 128 w 281"/>
                <a:gd name="T93" fmla="*/ 215 h 245"/>
                <a:gd name="T94" fmla="*/ 119 w 281"/>
                <a:gd name="T95" fmla="*/ 215 h 245"/>
                <a:gd name="T96" fmla="*/ 112 w 281"/>
                <a:gd name="T97" fmla="*/ 207 h 245"/>
                <a:gd name="T98" fmla="*/ 93 w 281"/>
                <a:gd name="T99" fmla="*/ 199 h 245"/>
                <a:gd name="T100" fmla="*/ 74 w 281"/>
                <a:gd name="T101" fmla="*/ 202 h 245"/>
                <a:gd name="T102" fmla="*/ 69 w 281"/>
                <a:gd name="T103" fmla="*/ 206 h 245"/>
                <a:gd name="T104" fmla="*/ 67 w 281"/>
                <a:gd name="T105" fmla="*/ 218 h 245"/>
                <a:gd name="T106" fmla="*/ 61 w 281"/>
                <a:gd name="T107" fmla="*/ 227 h 245"/>
                <a:gd name="T108" fmla="*/ 60 w 281"/>
                <a:gd name="T109" fmla="*/ 245 h 245"/>
                <a:gd name="T110" fmla="*/ 46 w 281"/>
                <a:gd name="T111" fmla="*/ 233 h 245"/>
                <a:gd name="T112" fmla="*/ 40 w 281"/>
                <a:gd name="T113" fmla="*/ 233 h 245"/>
                <a:gd name="T114" fmla="*/ 34 w 281"/>
                <a:gd name="T115" fmla="*/ 239 h 2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81" h="245">
                  <a:moveTo>
                    <a:pt x="34" y="239"/>
                  </a:moveTo>
                  <a:lnTo>
                    <a:pt x="34" y="225"/>
                  </a:lnTo>
                  <a:lnTo>
                    <a:pt x="13" y="220"/>
                  </a:lnTo>
                  <a:lnTo>
                    <a:pt x="12" y="210"/>
                  </a:lnTo>
                  <a:lnTo>
                    <a:pt x="2" y="197"/>
                  </a:lnTo>
                  <a:lnTo>
                    <a:pt x="0" y="187"/>
                  </a:lnTo>
                  <a:lnTo>
                    <a:pt x="1" y="177"/>
                  </a:lnTo>
                  <a:lnTo>
                    <a:pt x="13" y="176"/>
                  </a:lnTo>
                  <a:lnTo>
                    <a:pt x="19" y="169"/>
                  </a:lnTo>
                  <a:lnTo>
                    <a:pt x="44" y="167"/>
                  </a:lnTo>
                  <a:lnTo>
                    <a:pt x="60" y="164"/>
                  </a:lnTo>
                  <a:lnTo>
                    <a:pt x="62" y="151"/>
                  </a:lnTo>
                  <a:lnTo>
                    <a:pt x="72" y="137"/>
                  </a:lnTo>
                  <a:lnTo>
                    <a:pt x="71" y="89"/>
                  </a:lnTo>
                  <a:lnTo>
                    <a:pt x="97" y="80"/>
                  </a:lnTo>
                  <a:lnTo>
                    <a:pt x="149" y="39"/>
                  </a:lnTo>
                  <a:lnTo>
                    <a:pt x="209" y="0"/>
                  </a:lnTo>
                  <a:lnTo>
                    <a:pt x="238" y="9"/>
                  </a:lnTo>
                  <a:lnTo>
                    <a:pt x="248" y="20"/>
                  </a:lnTo>
                  <a:lnTo>
                    <a:pt x="261" y="12"/>
                  </a:lnTo>
                  <a:lnTo>
                    <a:pt x="266" y="45"/>
                  </a:lnTo>
                  <a:lnTo>
                    <a:pt x="273" y="50"/>
                  </a:lnTo>
                  <a:lnTo>
                    <a:pt x="274" y="57"/>
                  </a:lnTo>
                  <a:lnTo>
                    <a:pt x="281" y="64"/>
                  </a:lnTo>
                  <a:lnTo>
                    <a:pt x="278" y="73"/>
                  </a:lnTo>
                  <a:lnTo>
                    <a:pt x="271" y="115"/>
                  </a:lnTo>
                  <a:lnTo>
                    <a:pt x="271" y="142"/>
                  </a:lnTo>
                  <a:lnTo>
                    <a:pt x="248" y="162"/>
                  </a:lnTo>
                  <a:lnTo>
                    <a:pt x="241" y="189"/>
                  </a:lnTo>
                  <a:lnTo>
                    <a:pt x="249" y="197"/>
                  </a:lnTo>
                  <a:lnTo>
                    <a:pt x="249" y="210"/>
                  </a:lnTo>
                  <a:lnTo>
                    <a:pt x="260" y="210"/>
                  </a:lnTo>
                  <a:lnTo>
                    <a:pt x="259" y="220"/>
                  </a:lnTo>
                  <a:lnTo>
                    <a:pt x="254" y="221"/>
                  </a:lnTo>
                  <a:lnTo>
                    <a:pt x="253" y="228"/>
                  </a:lnTo>
                  <a:lnTo>
                    <a:pt x="250" y="228"/>
                  </a:lnTo>
                  <a:lnTo>
                    <a:pt x="237" y="206"/>
                  </a:lnTo>
                  <a:lnTo>
                    <a:pt x="233" y="205"/>
                  </a:lnTo>
                  <a:lnTo>
                    <a:pt x="219" y="216"/>
                  </a:lnTo>
                  <a:lnTo>
                    <a:pt x="205" y="210"/>
                  </a:lnTo>
                  <a:lnTo>
                    <a:pt x="195" y="209"/>
                  </a:lnTo>
                  <a:lnTo>
                    <a:pt x="189" y="212"/>
                  </a:lnTo>
                  <a:lnTo>
                    <a:pt x="179" y="212"/>
                  </a:lnTo>
                  <a:lnTo>
                    <a:pt x="168" y="220"/>
                  </a:lnTo>
                  <a:lnTo>
                    <a:pt x="159" y="221"/>
                  </a:lnTo>
                  <a:lnTo>
                    <a:pt x="137" y="210"/>
                  </a:lnTo>
                  <a:lnTo>
                    <a:pt x="128" y="215"/>
                  </a:lnTo>
                  <a:lnTo>
                    <a:pt x="119" y="215"/>
                  </a:lnTo>
                  <a:lnTo>
                    <a:pt x="112" y="207"/>
                  </a:lnTo>
                  <a:lnTo>
                    <a:pt x="93" y="199"/>
                  </a:lnTo>
                  <a:lnTo>
                    <a:pt x="74" y="202"/>
                  </a:lnTo>
                  <a:lnTo>
                    <a:pt x="69" y="206"/>
                  </a:lnTo>
                  <a:lnTo>
                    <a:pt x="67" y="218"/>
                  </a:lnTo>
                  <a:lnTo>
                    <a:pt x="61" y="227"/>
                  </a:lnTo>
                  <a:lnTo>
                    <a:pt x="60" y="245"/>
                  </a:lnTo>
                  <a:lnTo>
                    <a:pt x="46" y="233"/>
                  </a:lnTo>
                  <a:lnTo>
                    <a:pt x="40" y="233"/>
                  </a:lnTo>
                  <a:lnTo>
                    <a:pt x="34" y="23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94" name="Freeform 93"/>
            <p:cNvSpPr>
              <a:spLocks/>
            </p:cNvSpPr>
            <p:nvPr/>
          </p:nvSpPr>
          <p:spPr bwMode="auto">
            <a:xfrm>
              <a:off x="7184121" y="3056909"/>
              <a:ext cx="204389" cy="177815"/>
            </a:xfrm>
            <a:custGeom>
              <a:avLst/>
              <a:gdLst>
                <a:gd name="T0" fmla="*/ 106 w 216"/>
                <a:gd name="T1" fmla="*/ 189 h 200"/>
                <a:gd name="T2" fmla="*/ 87 w 216"/>
                <a:gd name="T3" fmla="*/ 197 h 200"/>
                <a:gd name="T4" fmla="*/ 80 w 216"/>
                <a:gd name="T5" fmla="*/ 196 h 200"/>
                <a:gd name="T6" fmla="*/ 73 w 216"/>
                <a:gd name="T7" fmla="*/ 200 h 200"/>
                <a:gd name="T8" fmla="*/ 59 w 216"/>
                <a:gd name="T9" fmla="*/ 200 h 200"/>
                <a:gd name="T10" fmla="*/ 49 w 216"/>
                <a:gd name="T11" fmla="*/ 187 h 200"/>
                <a:gd name="T12" fmla="*/ 43 w 216"/>
                <a:gd name="T13" fmla="*/ 172 h 200"/>
                <a:gd name="T14" fmla="*/ 30 w 216"/>
                <a:gd name="T15" fmla="*/ 158 h 200"/>
                <a:gd name="T16" fmla="*/ 16 w 216"/>
                <a:gd name="T17" fmla="*/ 158 h 200"/>
                <a:gd name="T18" fmla="*/ 0 w 216"/>
                <a:gd name="T19" fmla="*/ 158 h 200"/>
                <a:gd name="T20" fmla="*/ 1 w 216"/>
                <a:gd name="T21" fmla="*/ 125 h 200"/>
                <a:gd name="T22" fmla="*/ 0 w 216"/>
                <a:gd name="T23" fmla="*/ 112 h 200"/>
                <a:gd name="T24" fmla="*/ 4 w 216"/>
                <a:gd name="T25" fmla="*/ 98 h 200"/>
                <a:gd name="T26" fmla="*/ 9 w 216"/>
                <a:gd name="T27" fmla="*/ 92 h 200"/>
                <a:gd name="T28" fmla="*/ 18 w 216"/>
                <a:gd name="T29" fmla="*/ 79 h 200"/>
                <a:gd name="T30" fmla="*/ 16 w 216"/>
                <a:gd name="T31" fmla="*/ 74 h 200"/>
                <a:gd name="T32" fmla="*/ 20 w 216"/>
                <a:gd name="T33" fmla="*/ 65 h 200"/>
                <a:gd name="T34" fmla="*/ 16 w 216"/>
                <a:gd name="T35" fmla="*/ 53 h 200"/>
                <a:gd name="T36" fmla="*/ 16 w 216"/>
                <a:gd name="T37" fmla="*/ 46 h 200"/>
                <a:gd name="T38" fmla="*/ 17 w 216"/>
                <a:gd name="T39" fmla="*/ 28 h 200"/>
                <a:gd name="T40" fmla="*/ 23 w 216"/>
                <a:gd name="T41" fmla="*/ 19 h 200"/>
                <a:gd name="T42" fmla="*/ 25 w 216"/>
                <a:gd name="T43" fmla="*/ 7 h 200"/>
                <a:gd name="T44" fmla="*/ 30 w 216"/>
                <a:gd name="T45" fmla="*/ 3 h 200"/>
                <a:gd name="T46" fmla="*/ 49 w 216"/>
                <a:gd name="T47" fmla="*/ 0 h 200"/>
                <a:gd name="T48" fmla="*/ 68 w 216"/>
                <a:gd name="T49" fmla="*/ 8 h 200"/>
                <a:gd name="T50" fmla="*/ 75 w 216"/>
                <a:gd name="T51" fmla="*/ 16 h 200"/>
                <a:gd name="T52" fmla="*/ 84 w 216"/>
                <a:gd name="T53" fmla="*/ 16 h 200"/>
                <a:gd name="T54" fmla="*/ 93 w 216"/>
                <a:gd name="T55" fmla="*/ 11 h 200"/>
                <a:gd name="T56" fmla="*/ 115 w 216"/>
                <a:gd name="T57" fmla="*/ 22 h 200"/>
                <a:gd name="T58" fmla="*/ 124 w 216"/>
                <a:gd name="T59" fmla="*/ 21 h 200"/>
                <a:gd name="T60" fmla="*/ 135 w 216"/>
                <a:gd name="T61" fmla="*/ 13 h 200"/>
                <a:gd name="T62" fmla="*/ 145 w 216"/>
                <a:gd name="T63" fmla="*/ 13 h 200"/>
                <a:gd name="T64" fmla="*/ 151 w 216"/>
                <a:gd name="T65" fmla="*/ 10 h 200"/>
                <a:gd name="T66" fmla="*/ 161 w 216"/>
                <a:gd name="T67" fmla="*/ 11 h 200"/>
                <a:gd name="T68" fmla="*/ 175 w 216"/>
                <a:gd name="T69" fmla="*/ 17 h 200"/>
                <a:gd name="T70" fmla="*/ 189 w 216"/>
                <a:gd name="T71" fmla="*/ 6 h 200"/>
                <a:gd name="T72" fmla="*/ 193 w 216"/>
                <a:gd name="T73" fmla="*/ 7 h 200"/>
                <a:gd name="T74" fmla="*/ 206 w 216"/>
                <a:gd name="T75" fmla="*/ 29 h 200"/>
                <a:gd name="T76" fmla="*/ 209 w 216"/>
                <a:gd name="T77" fmla="*/ 29 h 200"/>
                <a:gd name="T78" fmla="*/ 216 w 216"/>
                <a:gd name="T79" fmla="*/ 37 h 200"/>
                <a:gd name="T80" fmla="*/ 214 w 216"/>
                <a:gd name="T81" fmla="*/ 41 h 200"/>
                <a:gd name="T82" fmla="*/ 214 w 216"/>
                <a:gd name="T83" fmla="*/ 48 h 200"/>
                <a:gd name="T84" fmla="*/ 199 w 216"/>
                <a:gd name="T85" fmla="*/ 64 h 200"/>
                <a:gd name="T86" fmla="*/ 194 w 216"/>
                <a:gd name="T87" fmla="*/ 77 h 200"/>
                <a:gd name="T88" fmla="*/ 191 w 216"/>
                <a:gd name="T89" fmla="*/ 88 h 200"/>
                <a:gd name="T90" fmla="*/ 187 w 216"/>
                <a:gd name="T91" fmla="*/ 93 h 200"/>
                <a:gd name="T92" fmla="*/ 184 w 216"/>
                <a:gd name="T93" fmla="*/ 107 h 200"/>
                <a:gd name="T94" fmla="*/ 174 w 216"/>
                <a:gd name="T95" fmla="*/ 116 h 200"/>
                <a:gd name="T96" fmla="*/ 172 w 216"/>
                <a:gd name="T97" fmla="*/ 126 h 200"/>
                <a:gd name="T98" fmla="*/ 167 w 216"/>
                <a:gd name="T99" fmla="*/ 135 h 200"/>
                <a:gd name="T100" fmla="*/ 166 w 216"/>
                <a:gd name="T101" fmla="*/ 143 h 200"/>
                <a:gd name="T102" fmla="*/ 153 w 216"/>
                <a:gd name="T103" fmla="*/ 150 h 200"/>
                <a:gd name="T104" fmla="*/ 143 w 216"/>
                <a:gd name="T105" fmla="*/ 142 h 200"/>
                <a:gd name="T106" fmla="*/ 136 w 216"/>
                <a:gd name="T107" fmla="*/ 142 h 200"/>
                <a:gd name="T108" fmla="*/ 125 w 216"/>
                <a:gd name="T109" fmla="*/ 154 h 200"/>
                <a:gd name="T110" fmla="*/ 120 w 216"/>
                <a:gd name="T111" fmla="*/ 155 h 200"/>
                <a:gd name="T112" fmla="*/ 111 w 216"/>
                <a:gd name="T113" fmla="*/ 175 h 200"/>
                <a:gd name="T114" fmla="*/ 106 w 216"/>
                <a:gd name="T115" fmla="*/ 189 h 2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16" h="200">
                  <a:moveTo>
                    <a:pt x="106" y="189"/>
                  </a:moveTo>
                  <a:lnTo>
                    <a:pt x="87" y="197"/>
                  </a:lnTo>
                  <a:lnTo>
                    <a:pt x="80" y="196"/>
                  </a:lnTo>
                  <a:lnTo>
                    <a:pt x="73" y="200"/>
                  </a:lnTo>
                  <a:lnTo>
                    <a:pt x="59" y="200"/>
                  </a:lnTo>
                  <a:lnTo>
                    <a:pt x="49" y="187"/>
                  </a:lnTo>
                  <a:lnTo>
                    <a:pt x="43" y="172"/>
                  </a:lnTo>
                  <a:lnTo>
                    <a:pt x="30" y="158"/>
                  </a:lnTo>
                  <a:lnTo>
                    <a:pt x="16" y="158"/>
                  </a:lnTo>
                  <a:lnTo>
                    <a:pt x="0" y="158"/>
                  </a:lnTo>
                  <a:lnTo>
                    <a:pt x="1" y="125"/>
                  </a:lnTo>
                  <a:lnTo>
                    <a:pt x="0" y="112"/>
                  </a:lnTo>
                  <a:lnTo>
                    <a:pt x="4" y="98"/>
                  </a:lnTo>
                  <a:lnTo>
                    <a:pt x="9" y="92"/>
                  </a:lnTo>
                  <a:lnTo>
                    <a:pt x="18" y="79"/>
                  </a:lnTo>
                  <a:lnTo>
                    <a:pt x="16" y="74"/>
                  </a:lnTo>
                  <a:lnTo>
                    <a:pt x="20" y="65"/>
                  </a:lnTo>
                  <a:lnTo>
                    <a:pt x="16" y="53"/>
                  </a:lnTo>
                  <a:lnTo>
                    <a:pt x="16" y="46"/>
                  </a:lnTo>
                  <a:lnTo>
                    <a:pt x="17" y="28"/>
                  </a:lnTo>
                  <a:lnTo>
                    <a:pt x="23" y="19"/>
                  </a:lnTo>
                  <a:lnTo>
                    <a:pt x="25" y="7"/>
                  </a:lnTo>
                  <a:lnTo>
                    <a:pt x="30" y="3"/>
                  </a:lnTo>
                  <a:lnTo>
                    <a:pt x="49" y="0"/>
                  </a:lnTo>
                  <a:lnTo>
                    <a:pt x="68" y="8"/>
                  </a:lnTo>
                  <a:lnTo>
                    <a:pt x="75" y="16"/>
                  </a:lnTo>
                  <a:lnTo>
                    <a:pt x="84" y="16"/>
                  </a:lnTo>
                  <a:lnTo>
                    <a:pt x="93" y="11"/>
                  </a:lnTo>
                  <a:lnTo>
                    <a:pt x="115" y="22"/>
                  </a:lnTo>
                  <a:lnTo>
                    <a:pt x="124" y="21"/>
                  </a:lnTo>
                  <a:lnTo>
                    <a:pt x="135" y="13"/>
                  </a:lnTo>
                  <a:lnTo>
                    <a:pt x="145" y="13"/>
                  </a:lnTo>
                  <a:lnTo>
                    <a:pt x="151" y="10"/>
                  </a:lnTo>
                  <a:lnTo>
                    <a:pt x="161" y="11"/>
                  </a:lnTo>
                  <a:lnTo>
                    <a:pt x="175" y="17"/>
                  </a:lnTo>
                  <a:lnTo>
                    <a:pt x="189" y="6"/>
                  </a:lnTo>
                  <a:lnTo>
                    <a:pt x="193" y="7"/>
                  </a:lnTo>
                  <a:lnTo>
                    <a:pt x="206" y="29"/>
                  </a:lnTo>
                  <a:lnTo>
                    <a:pt x="209" y="29"/>
                  </a:lnTo>
                  <a:lnTo>
                    <a:pt x="216" y="37"/>
                  </a:lnTo>
                  <a:lnTo>
                    <a:pt x="214" y="41"/>
                  </a:lnTo>
                  <a:lnTo>
                    <a:pt x="214" y="48"/>
                  </a:lnTo>
                  <a:lnTo>
                    <a:pt x="199" y="64"/>
                  </a:lnTo>
                  <a:lnTo>
                    <a:pt x="194" y="77"/>
                  </a:lnTo>
                  <a:lnTo>
                    <a:pt x="191" y="88"/>
                  </a:lnTo>
                  <a:lnTo>
                    <a:pt x="187" y="93"/>
                  </a:lnTo>
                  <a:lnTo>
                    <a:pt x="184" y="107"/>
                  </a:lnTo>
                  <a:lnTo>
                    <a:pt x="174" y="116"/>
                  </a:lnTo>
                  <a:lnTo>
                    <a:pt x="172" y="126"/>
                  </a:lnTo>
                  <a:lnTo>
                    <a:pt x="167" y="135"/>
                  </a:lnTo>
                  <a:lnTo>
                    <a:pt x="166" y="143"/>
                  </a:lnTo>
                  <a:lnTo>
                    <a:pt x="153" y="150"/>
                  </a:lnTo>
                  <a:lnTo>
                    <a:pt x="143" y="142"/>
                  </a:lnTo>
                  <a:lnTo>
                    <a:pt x="136" y="142"/>
                  </a:lnTo>
                  <a:lnTo>
                    <a:pt x="125" y="154"/>
                  </a:lnTo>
                  <a:lnTo>
                    <a:pt x="120" y="155"/>
                  </a:lnTo>
                  <a:lnTo>
                    <a:pt x="111" y="175"/>
                  </a:lnTo>
                  <a:lnTo>
                    <a:pt x="106" y="18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95" name="Freeform 94"/>
            <p:cNvSpPr>
              <a:spLocks/>
            </p:cNvSpPr>
            <p:nvPr/>
          </p:nvSpPr>
          <p:spPr bwMode="auto">
            <a:xfrm>
              <a:off x="7186959" y="2331424"/>
              <a:ext cx="54882" cy="48010"/>
            </a:xfrm>
            <a:custGeom>
              <a:avLst/>
              <a:gdLst>
                <a:gd name="T0" fmla="*/ 42 w 58"/>
                <a:gd name="T1" fmla="*/ 0 h 54"/>
                <a:gd name="T2" fmla="*/ 55 w 58"/>
                <a:gd name="T3" fmla="*/ 0 h 54"/>
                <a:gd name="T4" fmla="*/ 58 w 58"/>
                <a:gd name="T5" fmla="*/ 7 h 54"/>
                <a:gd name="T6" fmla="*/ 55 w 58"/>
                <a:gd name="T7" fmla="*/ 25 h 54"/>
                <a:gd name="T8" fmla="*/ 51 w 58"/>
                <a:gd name="T9" fmla="*/ 33 h 54"/>
                <a:gd name="T10" fmla="*/ 42 w 58"/>
                <a:gd name="T11" fmla="*/ 33 h 54"/>
                <a:gd name="T12" fmla="*/ 45 w 58"/>
                <a:gd name="T13" fmla="*/ 54 h 54"/>
                <a:gd name="T14" fmla="*/ 36 w 58"/>
                <a:gd name="T15" fmla="*/ 49 h 54"/>
                <a:gd name="T16" fmla="*/ 26 w 58"/>
                <a:gd name="T17" fmla="*/ 40 h 54"/>
                <a:gd name="T18" fmla="*/ 11 w 58"/>
                <a:gd name="T19" fmla="*/ 44 h 54"/>
                <a:gd name="T20" fmla="*/ 0 w 58"/>
                <a:gd name="T21" fmla="*/ 43 h 54"/>
                <a:gd name="T22" fmla="*/ 8 w 58"/>
                <a:gd name="T23" fmla="*/ 37 h 54"/>
                <a:gd name="T24" fmla="*/ 21 w 58"/>
                <a:gd name="T25" fmla="*/ 8 h 54"/>
                <a:gd name="T26" fmla="*/ 42 w 58"/>
                <a:gd name="T27" fmla="*/ 0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8" h="54">
                  <a:moveTo>
                    <a:pt x="42" y="0"/>
                  </a:moveTo>
                  <a:lnTo>
                    <a:pt x="55" y="0"/>
                  </a:lnTo>
                  <a:lnTo>
                    <a:pt x="58" y="7"/>
                  </a:lnTo>
                  <a:lnTo>
                    <a:pt x="55" y="25"/>
                  </a:lnTo>
                  <a:lnTo>
                    <a:pt x="51" y="33"/>
                  </a:lnTo>
                  <a:lnTo>
                    <a:pt x="42" y="33"/>
                  </a:lnTo>
                  <a:lnTo>
                    <a:pt x="45" y="54"/>
                  </a:lnTo>
                  <a:lnTo>
                    <a:pt x="36" y="49"/>
                  </a:lnTo>
                  <a:lnTo>
                    <a:pt x="26" y="40"/>
                  </a:lnTo>
                  <a:lnTo>
                    <a:pt x="11" y="44"/>
                  </a:lnTo>
                  <a:lnTo>
                    <a:pt x="0" y="43"/>
                  </a:lnTo>
                  <a:lnTo>
                    <a:pt x="8" y="37"/>
                  </a:lnTo>
                  <a:lnTo>
                    <a:pt x="21" y="8"/>
                  </a:lnTo>
                  <a:lnTo>
                    <a:pt x="42"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96" name="Freeform 95"/>
            <p:cNvSpPr>
              <a:spLocks/>
            </p:cNvSpPr>
            <p:nvPr/>
          </p:nvSpPr>
          <p:spPr bwMode="auto">
            <a:xfrm>
              <a:off x="7204939" y="2036251"/>
              <a:ext cx="321724" cy="214268"/>
            </a:xfrm>
            <a:custGeom>
              <a:avLst/>
              <a:gdLst>
                <a:gd name="T0" fmla="*/ 294 w 340"/>
                <a:gd name="T1" fmla="*/ 0 h 241"/>
                <a:gd name="T2" fmla="*/ 338 w 340"/>
                <a:gd name="T3" fmla="*/ 13 h 241"/>
                <a:gd name="T4" fmla="*/ 322 w 340"/>
                <a:gd name="T5" fmla="*/ 17 h 241"/>
                <a:gd name="T6" fmla="*/ 340 w 340"/>
                <a:gd name="T7" fmla="*/ 28 h 241"/>
                <a:gd name="T8" fmla="*/ 319 w 340"/>
                <a:gd name="T9" fmla="*/ 35 h 241"/>
                <a:gd name="T10" fmla="*/ 309 w 340"/>
                <a:gd name="T11" fmla="*/ 37 h 241"/>
                <a:gd name="T12" fmla="*/ 311 w 340"/>
                <a:gd name="T13" fmla="*/ 24 h 241"/>
                <a:gd name="T14" fmla="*/ 293 w 340"/>
                <a:gd name="T15" fmla="*/ 18 h 241"/>
                <a:gd name="T16" fmla="*/ 274 w 340"/>
                <a:gd name="T17" fmla="*/ 23 h 241"/>
                <a:gd name="T18" fmla="*/ 270 w 340"/>
                <a:gd name="T19" fmla="*/ 36 h 241"/>
                <a:gd name="T20" fmla="*/ 259 w 340"/>
                <a:gd name="T21" fmla="*/ 44 h 241"/>
                <a:gd name="T22" fmla="*/ 244 w 340"/>
                <a:gd name="T23" fmla="*/ 40 h 241"/>
                <a:gd name="T24" fmla="*/ 227 w 340"/>
                <a:gd name="T25" fmla="*/ 40 h 241"/>
                <a:gd name="T26" fmla="*/ 210 w 340"/>
                <a:gd name="T27" fmla="*/ 31 h 241"/>
                <a:gd name="T28" fmla="*/ 203 w 340"/>
                <a:gd name="T29" fmla="*/ 36 h 241"/>
                <a:gd name="T30" fmla="*/ 195 w 340"/>
                <a:gd name="T31" fmla="*/ 37 h 241"/>
                <a:gd name="T32" fmla="*/ 195 w 340"/>
                <a:gd name="T33" fmla="*/ 48 h 241"/>
                <a:gd name="T34" fmla="*/ 170 w 340"/>
                <a:gd name="T35" fmla="*/ 45 h 241"/>
                <a:gd name="T36" fmla="*/ 168 w 340"/>
                <a:gd name="T37" fmla="*/ 55 h 241"/>
                <a:gd name="T38" fmla="*/ 155 w 340"/>
                <a:gd name="T39" fmla="*/ 55 h 241"/>
                <a:gd name="T40" fmla="*/ 148 w 340"/>
                <a:gd name="T41" fmla="*/ 68 h 241"/>
                <a:gd name="T42" fmla="*/ 137 w 340"/>
                <a:gd name="T43" fmla="*/ 88 h 241"/>
                <a:gd name="T44" fmla="*/ 118 w 340"/>
                <a:gd name="T45" fmla="*/ 114 h 241"/>
                <a:gd name="T46" fmla="*/ 124 w 340"/>
                <a:gd name="T47" fmla="*/ 120 h 241"/>
                <a:gd name="T48" fmla="*/ 120 w 340"/>
                <a:gd name="T49" fmla="*/ 127 h 241"/>
                <a:gd name="T50" fmla="*/ 106 w 340"/>
                <a:gd name="T51" fmla="*/ 127 h 241"/>
                <a:gd name="T52" fmla="*/ 98 w 340"/>
                <a:gd name="T53" fmla="*/ 145 h 241"/>
                <a:gd name="T54" fmla="*/ 102 w 340"/>
                <a:gd name="T55" fmla="*/ 170 h 241"/>
                <a:gd name="T56" fmla="*/ 112 w 340"/>
                <a:gd name="T57" fmla="*/ 179 h 241"/>
                <a:gd name="T58" fmla="*/ 109 w 340"/>
                <a:gd name="T59" fmla="*/ 202 h 241"/>
                <a:gd name="T60" fmla="*/ 98 w 340"/>
                <a:gd name="T61" fmla="*/ 215 h 241"/>
                <a:gd name="T62" fmla="*/ 92 w 340"/>
                <a:gd name="T63" fmla="*/ 226 h 241"/>
                <a:gd name="T64" fmla="*/ 81 w 340"/>
                <a:gd name="T65" fmla="*/ 214 h 241"/>
                <a:gd name="T66" fmla="*/ 54 w 340"/>
                <a:gd name="T67" fmla="*/ 237 h 241"/>
                <a:gd name="T68" fmla="*/ 34 w 340"/>
                <a:gd name="T69" fmla="*/ 241 h 241"/>
                <a:gd name="T70" fmla="*/ 13 w 340"/>
                <a:gd name="T71" fmla="*/ 231 h 241"/>
                <a:gd name="T72" fmla="*/ 7 w 340"/>
                <a:gd name="T73" fmla="*/ 211 h 241"/>
                <a:gd name="T74" fmla="*/ 0 w 340"/>
                <a:gd name="T75" fmla="*/ 166 h 241"/>
                <a:gd name="T76" fmla="*/ 13 w 340"/>
                <a:gd name="T77" fmla="*/ 154 h 241"/>
                <a:gd name="T78" fmla="*/ 50 w 340"/>
                <a:gd name="T79" fmla="*/ 139 h 241"/>
                <a:gd name="T80" fmla="*/ 76 w 340"/>
                <a:gd name="T81" fmla="*/ 119 h 241"/>
                <a:gd name="T82" fmla="*/ 99 w 340"/>
                <a:gd name="T83" fmla="*/ 94 h 241"/>
                <a:gd name="T84" fmla="*/ 128 w 340"/>
                <a:gd name="T85" fmla="*/ 59 h 241"/>
                <a:gd name="T86" fmla="*/ 149 w 340"/>
                <a:gd name="T87" fmla="*/ 45 h 241"/>
                <a:gd name="T88" fmla="*/ 182 w 340"/>
                <a:gd name="T89" fmla="*/ 24 h 241"/>
                <a:gd name="T90" fmla="*/ 209 w 340"/>
                <a:gd name="T91" fmla="*/ 16 h 241"/>
                <a:gd name="T92" fmla="*/ 231 w 340"/>
                <a:gd name="T93" fmla="*/ 17 h 241"/>
                <a:gd name="T94" fmla="*/ 247 w 340"/>
                <a:gd name="T95" fmla="*/ 3 h 241"/>
                <a:gd name="T96" fmla="*/ 271 w 340"/>
                <a:gd name="T97" fmla="*/ 3 h 241"/>
                <a:gd name="T98" fmla="*/ 294 w 340"/>
                <a:gd name="T99" fmla="*/ 0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340" h="241">
                  <a:moveTo>
                    <a:pt x="294" y="0"/>
                  </a:moveTo>
                  <a:lnTo>
                    <a:pt x="338" y="13"/>
                  </a:lnTo>
                  <a:lnTo>
                    <a:pt x="322" y="17"/>
                  </a:lnTo>
                  <a:lnTo>
                    <a:pt x="340" y="28"/>
                  </a:lnTo>
                  <a:lnTo>
                    <a:pt x="319" y="35"/>
                  </a:lnTo>
                  <a:lnTo>
                    <a:pt x="309" y="37"/>
                  </a:lnTo>
                  <a:lnTo>
                    <a:pt x="311" y="24"/>
                  </a:lnTo>
                  <a:lnTo>
                    <a:pt x="293" y="18"/>
                  </a:lnTo>
                  <a:lnTo>
                    <a:pt x="274" y="23"/>
                  </a:lnTo>
                  <a:lnTo>
                    <a:pt x="270" y="36"/>
                  </a:lnTo>
                  <a:lnTo>
                    <a:pt x="259" y="44"/>
                  </a:lnTo>
                  <a:lnTo>
                    <a:pt x="244" y="40"/>
                  </a:lnTo>
                  <a:lnTo>
                    <a:pt x="227" y="40"/>
                  </a:lnTo>
                  <a:lnTo>
                    <a:pt x="210" y="31"/>
                  </a:lnTo>
                  <a:lnTo>
                    <a:pt x="203" y="36"/>
                  </a:lnTo>
                  <a:lnTo>
                    <a:pt x="195" y="37"/>
                  </a:lnTo>
                  <a:lnTo>
                    <a:pt x="195" y="48"/>
                  </a:lnTo>
                  <a:lnTo>
                    <a:pt x="170" y="45"/>
                  </a:lnTo>
                  <a:lnTo>
                    <a:pt x="168" y="55"/>
                  </a:lnTo>
                  <a:lnTo>
                    <a:pt x="155" y="55"/>
                  </a:lnTo>
                  <a:lnTo>
                    <a:pt x="148" y="68"/>
                  </a:lnTo>
                  <a:lnTo>
                    <a:pt x="137" y="88"/>
                  </a:lnTo>
                  <a:lnTo>
                    <a:pt x="118" y="114"/>
                  </a:lnTo>
                  <a:lnTo>
                    <a:pt x="124" y="120"/>
                  </a:lnTo>
                  <a:lnTo>
                    <a:pt x="120" y="127"/>
                  </a:lnTo>
                  <a:lnTo>
                    <a:pt x="106" y="127"/>
                  </a:lnTo>
                  <a:lnTo>
                    <a:pt x="98" y="145"/>
                  </a:lnTo>
                  <a:lnTo>
                    <a:pt x="102" y="170"/>
                  </a:lnTo>
                  <a:lnTo>
                    <a:pt x="112" y="179"/>
                  </a:lnTo>
                  <a:lnTo>
                    <a:pt x="109" y="202"/>
                  </a:lnTo>
                  <a:lnTo>
                    <a:pt x="98" y="215"/>
                  </a:lnTo>
                  <a:lnTo>
                    <a:pt x="92" y="226"/>
                  </a:lnTo>
                  <a:lnTo>
                    <a:pt x="81" y="214"/>
                  </a:lnTo>
                  <a:lnTo>
                    <a:pt x="54" y="237"/>
                  </a:lnTo>
                  <a:lnTo>
                    <a:pt x="34" y="241"/>
                  </a:lnTo>
                  <a:lnTo>
                    <a:pt x="13" y="231"/>
                  </a:lnTo>
                  <a:lnTo>
                    <a:pt x="7" y="211"/>
                  </a:lnTo>
                  <a:lnTo>
                    <a:pt x="0" y="166"/>
                  </a:lnTo>
                  <a:lnTo>
                    <a:pt x="13" y="154"/>
                  </a:lnTo>
                  <a:lnTo>
                    <a:pt x="50" y="139"/>
                  </a:lnTo>
                  <a:lnTo>
                    <a:pt x="76" y="119"/>
                  </a:lnTo>
                  <a:lnTo>
                    <a:pt x="99" y="94"/>
                  </a:lnTo>
                  <a:lnTo>
                    <a:pt x="128" y="59"/>
                  </a:lnTo>
                  <a:lnTo>
                    <a:pt x="149" y="45"/>
                  </a:lnTo>
                  <a:lnTo>
                    <a:pt x="182" y="24"/>
                  </a:lnTo>
                  <a:lnTo>
                    <a:pt x="209" y="16"/>
                  </a:lnTo>
                  <a:lnTo>
                    <a:pt x="231" y="17"/>
                  </a:lnTo>
                  <a:lnTo>
                    <a:pt x="247" y="3"/>
                  </a:lnTo>
                  <a:lnTo>
                    <a:pt x="271" y="3"/>
                  </a:lnTo>
                  <a:lnTo>
                    <a:pt x="294"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97" name="Freeform 96"/>
            <p:cNvSpPr>
              <a:spLocks/>
            </p:cNvSpPr>
            <p:nvPr/>
          </p:nvSpPr>
          <p:spPr bwMode="auto">
            <a:xfrm>
              <a:off x="7368639" y="1934896"/>
              <a:ext cx="45420" cy="13337"/>
            </a:xfrm>
            <a:custGeom>
              <a:avLst/>
              <a:gdLst>
                <a:gd name="T0" fmla="*/ 48 w 48"/>
                <a:gd name="T1" fmla="*/ 9 h 15"/>
                <a:gd name="T2" fmla="*/ 23 w 48"/>
                <a:gd name="T3" fmla="*/ 15 h 15"/>
                <a:gd name="T4" fmla="*/ 1 w 48"/>
                <a:gd name="T5" fmla="*/ 11 h 15"/>
                <a:gd name="T6" fmla="*/ 8 w 48"/>
                <a:gd name="T7" fmla="*/ 8 h 15"/>
                <a:gd name="T8" fmla="*/ 0 w 48"/>
                <a:gd name="T9" fmla="*/ 3 h 15"/>
                <a:gd name="T10" fmla="*/ 24 w 48"/>
                <a:gd name="T11" fmla="*/ 0 h 15"/>
                <a:gd name="T12" fmla="*/ 30 w 48"/>
                <a:gd name="T13" fmla="*/ 5 h 15"/>
                <a:gd name="T14" fmla="*/ 48 w 48"/>
                <a:gd name="T15" fmla="*/ 9 h 1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8" h="15">
                  <a:moveTo>
                    <a:pt x="48" y="9"/>
                  </a:moveTo>
                  <a:lnTo>
                    <a:pt x="23" y="15"/>
                  </a:lnTo>
                  <a:lnTo>
                    <a:pt x="1" y="11"/>
                  </a:lnTo>
                  <a:lnTo>
                    <a:pt x="8" y="8"/>
                  </a:lnTo>
                  <a:lnTo>
                    <a:pt x="0" y="3"/>
                  </a:lnTo>
                  <a:lnTo>
                    <a:pt x="24" y="0"/>
                  </a:lnTo>
                  <a:lnTo>
                    <a:pt x="30" y="5"/>
                  </a:lnTo>
                  <a:lnTo>
                    <a:pt x="48" y="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98" name="Freeform 97"/>
            <p:cNvSpPr>
              <a:spLocks/>
            </p:cNvSpPr>
            <p:nvPr/>
          </p:nvSpPr>
          <p:spPr bwMode="auto">
            <a:xfrm>
              <a:off x="7251305" y="1915338"/>
              <a:ext cx="123012" cy="41786"/>
            </a:xfrm>
            <a:custGeom>
              <a:avLst/>
              <a:gdLst>
                <a:gd name="T0" fmla="*/ 89 w 130"/>
                <a:gd name="T1" fmla="*/ 4 h 47"/>
                <a:gd name="T2" fmla="*/ 130 w 130"/>
                <a:gd name="T3" fmla="*/ 15 h 47"/>
                <a:gd name="T4" fmla="*/ 102 w 130"/>
                <a:gd name="T5" fmla="*/ 21 h 47"/>
                <a:gd name="T6" fmla="*/ 98 w 130"/>
                <a:gd name="T7" fmla="*/ 31 h 47"/>
                <a:gd name="T8" fmla="*/ 88 w 130"/>
                <a:gd name="T9" fmla="*/ 34 h 47"/>
                <a:gd name="T10" fmla="*/ 85 w 130"/>
                <a:gd name="T11" fmla="*/ 46 h 47"/>
                <a:gd name="T12" fmla="*/ 70 w 130"/>
                <a:gd name="T13" fmla="*/ 47 h 47"/>
                <a:gd name="T14" fmla="*/ 43 w 130"/>
                <a:gd name="T15" fmla="*/ 38 h 47"/>
                <a:gd name="T16" fmla="*/ 53 w 130"/>
                <a:gd name="T17" fmla="*/ 32 h 47"/>
                <a:gd name="T18" fmla="*/ 35 w 130"/>
                <a:gd name="T19" fmla="*/ 28 h 47"/>
                <a:gd name="T20" fmla="*/ 10 w 130"/>
                <a:gd name="T21" fmla="*/ 16 h 47"/>
                <a:gd name="T22" fmla="*/ 0 w 130"/>
                <a:gd name="T23" fmla="*/ 5 h 47"/>
                <a:gd name="T24" fmla="*/ 30 w 130"/>
                <a:gd name="T25" fmla="*/ 0 h 47"/>
                <a:gd name="T26" fmla="*/ 37 w 130"/>
                <a:gd name="T27" fmla="*/ 5 h 47"/>
                <a:gd name="T28" fmla="*/ 54 w 130"/>
                <a:gd name="T29" fmla="*/ 5 h 47"/>
                <a:gd name="T30" fmla="*/ 57 w 130"/>
                <a:gd name="T31" fmla="*/ 0 h 47"/>
                <a:gd name="T32" fmla="*/ 74 w 130"/>
                <a:gd name="T33" fmla="*/ 0 h 47"/>
                <a:gd name="T34" fmla="*/ 89 w 130"/>
                <a:gd name="T35" fmla="*/ 4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30" h="47">
                  <a:moveTo>
                    <a:pt x="89" y="4"/>
                  </a:moveTo>
                  <a:lnTo>
                    <a:pt x="130" y="15"/>
                  </a:lnTo>
                  <a:lnTo>
                    <a:pt x="102" y="21"/>
                  </a:lnTo>
                  <a:lnTo>
                    <a:pt x="98" y="31"/>
                  </a:lnTo>
                  <a:lnTo>
                    <a:pt x="88" y="34"/>
                  </a:lnTo>
                  <a:lnTo>
                    <a:pt x="85" y="46"/>
                  </a:lnTo>
                  <a:lnTo>
                    <a:pt x="70" y="47"/>
                  </a:lnTo>
                  <a:lnTo>
                    <a:pt x="43" y="38"/>
                  </a:lnTo>
                  <a:lnTo>
                    <a:pt x="53" y="32"/>
                  </a:lnTo>
                  <a:lnTo>
                    <a:pt x="35" y="28"/>
                  </a:lnTo>
                  <a:lnTo>
                    <a:pt x="10" y="16"/>
                  </a:lnTo>
                  <a:lnTo>
                    <a:pt x="0" y="5"/>
                  </a:lnTo>
                  <a:lnTo>
                    <a:pt x="30" y="0"/>
                  </a:lnTo>
                  <a:lnTo>
                    <a:pt x="37" y="5"/>
                  </a:lnTo>
                  <a:lnTo>
                    <a:pt x="54" y="5"/>
                  </a:lnTo>
                  <a:lnTo>
                    <a:pt x="57" y="0"/>
                  </a:lnTo>
                  <a:lnTo>
                    <a:pt x="74" y="0"/>
                  </a:lnTo>
                  <a:lnTo>
                    <a:pt x="89" y="4"/>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99" name="Freeform 98"/>
            <p:cNvSpPr>
              <a:spLocks/>
            </p:cNvSpPr>
            <p:nvPr/>
          </p:nvSpPr>
          <p:spPr bwMode="auto">
            <a:xfrm>
              <a:off x="7324166" y="1908225"/>
              <a:ext cx="109765" cy="15114"/>
            </a:xfrm>
            <a:custGeom>
              <a:avLst/>
              <a:gdLst>
                <a:gd name="T0" fmla="*/ 92 w 116"/>
                <a:gd name="T1" fmla="*/ 3 h 17"/>
                <a:gd name="T2" fmla="*/ 116 w 116"/>
                <a:gd name="T3" fmla="*/ 8 h 17"/>
                <a:gd name="T4" fmla="*/ 101 w 116"/>
                <a:gd name="T5" fmla="*/ 15 h 17"/>
                <a:gd name="T6" fmla="*/ 68 w 116"/>
                <a:gd name="T7" fmla="*/ 17 h 17"/>
                <a:gd name="T8" fmla="*/ 34 w 116"/>
                <a:gd name="T9" fmla="*/ 14 h 17"/>
                <a:gd name="T10" fmla="*/ 31 w 116"/>
                <a:gd name="T11" fmla="*/ 11 h 17"/>
                <a:gd name="T12" fmla="*/ 14 w 116"/>
                <a:gd name="T13" fmla="*/ 11 h 17"/>
                <a:gd name="T14" fmla="*/ 0 w 116"/>
                <a:gd name="T15" fmla="*/ 4 h 17"/>
                <a:gd name="T16" fmla="*/ 35 w 116"/>
                <a:gd name="T17" fmla="*/ 1 h 17"/>
                <a:gd name="T18" fmla="*/ 52 w 116"/>
                <a:gd name="T19" fmla="*/ 4 h 17"/>
                <a:gd name="T20" fmla="*/ 62 w 116"/>
                <a:gd name="T21" fmla="*/ 0 h 17"/>
                <a:gd name="T22" fmla="*/ 92 w 116"/>
                <a:gd name="T23" fmla="*/ 3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16" h="17">
                  <a:moveTo>
                    <a:pt x="92" y="3"/>
                  </a:moveTo>
                  <a:lnTo>
                    <a:pt x="116" y="8"/>
                  </a:lnTo>
                  <a:lnTo>
                    <a:pt x="101" y="15"/>
                  </a:lnTo>
                  <a:lnTo>
                    <a:pt x="68" y="17"/>
                  </a:lnTo>
                  <a:lnTo>
                    <a:pt x="34" y="14"/>
                  </a:lnTo>
                  <a:lnTo>
                    <a:pt x="31" y="11"/>
                  </a:lnTo>
                  <a:lnTo>
                    <a:pt x="14" y="11"/>
                  </a:lnTo>
                  <a:lnTo>
                    <a:pt x="0" y="4"/>
                  </a:lnTo>
                  <a:lnTo>
                    <a:pt x="35" y="1"/>
                  </a:lnTo>
                  <a:lnTo>
                    <a:pt x="52" y="4"/>
                  </a:lnTo>
                  <a:lnTo>
                    <a:pt x="62" y="0"/>
                  </a:lnTo>
                  <a:lnTo>
                    <a:pt x="92" y="3"/>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100" name="Freeform 99"/>
            <p:cNvSpPr>
              <a:spLocks/>
            </p:cNvSpPr>
            <p:nvPr/>
          </p:nvSpPr>
          <p:spPr bwMode="auto">
            <a:xfrm>
              <a:off x="8027227" y="2853310"/>
              <a:ext cx="126797" cy="152920"/>
            </a:xfrm>
            <a:custGeom>
              <a:avLst/>
              <a:gdLst>
                <a:gd name="T0" fmla="*/ 120 w 134"/>
                <a:gd name="T1" fmla="*/ 79 h 172"/>
                <a:gd name="T2" fmla="*/ 114 w 134"/>
                <a:gd name="T3" fmla="*/ 93 h 172"/>
                <a:gd name="T4" fmla="*/ 106 w 134"/>
                <a:gd name="T5" fmla="*/ 92 h 172"/>
                <a:gd name="T6" fmla="*/ 103 w 134"/>
                <a:gd name="T7" fmla="*/ 97 h 172"/>
                <a:gd name="T8" fmla="*/ 101 w 134"/>
                <a:gd name="T9" fmla="*/ 107 h 172"/>
                <a:gd name="T10" fmla="*/ 104 w 134"/>
                <a:gd name="T11" fmla="*/ 121 h 172"/>
                <a:gd name="T12" fmla="*/ 103 w 134"/>
                <a:gd name="T13" fmla="*/ 124 h 172"/>
                <a:gd name="T14" fmla="*/ 95 w 134"/>
                <a:gd name="T15" fmla="*/ 124 h 172"/>
                <a:gd name="T16" fmla="*/ 84 w 134"/>
                <a:gd name="T17" fmla="*/ 132 h 172"/>
                <a:gd name="T18" fmla="*/ 83 w 134"/>
                <a:gd name="T19" fmla="*/ 142 h 172"/>
                <a:gd name="T20" fmla="*/ 79 w 134"/>
                <a:gd name="T21" fmla="*/ 146 h 172"/>
                <a:gd name="T22" fmla="*/ 68 w 134"/>
                <a:gd name="T23" fmla="*/ 146 h 172"/>
                <a:gd name="T24" fmla="*/ 61 w 134"/>
                <a:gd name="T25" fmla="*/ 151 h 172"/>
                <a:gd name="T26" fmla="*/ 62 w 134"/>
                <a:gd name="T27" fmla="*/ 159 h 172"/>
                <a:gd name="T28" fmla="*/ 54 w 134"/>
                <a:gd name="T29" fmla="*/ 165 h 172"/>
                <a:gd name="T30" fmla="*/ 43 w 134"/>
                <a:gd name="T31" fmla="*/ 163 h 172"/>
                <a:gd name="T32" fmla="*/ 32 w 134"/>
                <a:gd name="T33" fmla="*/ 170 h 172"/>
                <a:gd name="T34" fmla="*/ 23 w 134"/>
                <a:gd name="T35" fmla="*/ 172 h 172"/>
                <a:gd name="T36" fmla="*/ 16 w 134"/>
                <a:gd name="T37" fmla="*/ 157 h 172"/>
                <a:gd name="T38" fmla="*/ 0 w 134"/>
                <a:gd name="T39" fmla="*/ 123 h 172"/>
                <a:gd name="T40" fmla="*/ 52 w 134"/>
                <a:gd name="T41" fmla="*/ 102 h 172"/>
                <a:gd name="T42" fmla="*/ 60 w 134"/>
                <a:gd name="T43" fmla="*/ 60 h 172"/>
                <a:gd name="T44" fmla="*/ 51 w 134"/>
                <a:gd name="T45" fmla="*/ 46 h 172"/>
                <a:gd name="T46" fmla="*/ 50 w 134"/>
                <a:gd name="T47" fmla="*/ 37 h 172"/>
                <a:gd name="T48" fmla="*/ 54 w 134"/>
                <a:gd name="T49" fmla="*/ 29 h 172"/>
                <a:gd name="T50" fmla="*/ 54 w 134"/>
                <a:gd name="T51" fmla="*/ 20 h 172"/>
                <a:gd name="T52" fmla="*/ 61 w 134"/>
                <a:gd name="T53" fmla="*/ 16 h 172"/>
                <a:gd name="T54" fmla="*/ 58 w 134"/>
                <a:gd name="T55" fmla="*/ 13 h 172"/>
                <a:gd name="T56" fmla="*/ 57 w 134"/>
                <a:gd name="T57" fmla="*/ 0 h 172"/>
                <a:gd name="T58" fmla="*/ 67 w 134"/>
                <a:gd name="T59" fmla="*/ 0 h 172"/>
                <a:gd name="T60" fmla="*/ 76 w 134"/>
                <a:gd name="T61" fmla="*/ 14 h 172"/>
                <a:gd name="T62" fmla="*/ 87 w 134"/>
                <a:gd name="T63" fmla="*/ 21 h 172"/>
                <a:gd name="T64" fmla="*/ 101 w 134"/>
                <a:gd name="T65" fmla="*/ 24 h 172"/>
                <a:gd name="T66" fmla="*/ 112 w 134"/>
                <a:gd name="T67" fmla="*/ 28 h 172"/>
                <a:gd name="T68" fmla="*/ 121 w 134"/>
                <a:gd name="T69" fmla="*/ 40 h 172"/>
                <a:gd name="T70" fmla="*/ 127 w 134"/>
                <a:gd name="T71" fmla="*/ 47 h 172"/>
                <a:gd name="T72" fmla="*/ 134 w 134"/>
                <a:gd name="T73" fmla="*/ 49 h 172"/>
                <a:gd name="T74" fmla="*/ 134 w 134"/>
                <a:gd name="T75" fmla="*/ 54 h 172"/>
                <a:gd name="T76" fmla="*/ 129 w 134"/>
                <a:gd name="T77" fmla="*/ 66 h 172"/>
                <a:gd name="T78" fmla="*/ 127 w 134"/>
                <a:gd name="T79" fmla="*/ 72 h 172"/>
                <a:gd name="T80" fmla="*/ 120 w 134"/>
                <a:gd name="T81" fmla="*/ 79 h 1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34" h="172">
                  <a:moveTo>
                    <a:pt x="120" y="79"/>
                  </a:moveTo>
                  <a:lnTo>
                    <a:pt x="114" y="93"/>
                  </a:lnTo>
                  <a:lnTo>
                    <a:pt x="106" y="92"/>
                  </a:lnTo>
                  <a:lnTo>
                    <a:pt x="103" y="97"/>
                  </a:lnTo>
                  <a:lnTo>
                    <a:pt x="101" y="107"/>
                  </a:lnTo>
                  <a:lnTo>
                    <a:pt x="104" y="121"/>
                  </a:lnTo>
                  <a:lnTo>
                    <a:pt x="103" y="124"/>
                  </a:lnTo>
                  <a:lnTo>
                    <a:pt x="95" y="124"/>
                  </a:lnTo>
                  <a:lnTo>
                    <a:pt x="84" y="132"/>
                  </a:lnTo>
                  <a:lnTo>
                    <a:pt x="83" y="142"/>
                  </a:lnTo>
                  <a:lnTo>
                    <a:pt x="79" y="146"/>
                  </a:lnTo>
                  <a:lnTo>
                    <a:pt x="68" y="146"/>
                  </a:lnTo>
                  <a:lnTo>
                    <a:pt x="61" y="151"/>
                  </a:lnTo>
                  <a:lnTo>
                    <a:pt x="62" y="159"/>
                  </a:lnTo>
                  <a:lnTo>
                    <a:pt x="54" y="165"/>
                  </a:lnTo>
                  <a:lnTo>
                    <a:pt x="43" y="163"/>
                  </a:lnTo>
                  <a:lnTo>
                    <a:pt x="32" y="170"/>
                  </a:lnTo>
                  <a:lnTo>
                    <a:pt x="23" y="172"/>
                  </a:lnTo>
                  <a:lnTo>
                    <a:pt x="16" y="157"/>
                  </a:lnTo>
                  <a:lnTo>
                    <a:pt x="0" y="123"/>
                  </a:lnTo>
                  <a:lnTo>
                    <a:pt x="52" y="102"/>
                  </a:lnTo>
                  <a:lnTo>
                    <a:pt x="60" y="60"/>
                  </a:lnTo>
                  <a:lnTo>
                    <a:pt x="51" y="46"/>
                  </a:lnTo>
                  <a:lnTo>
                    <a:pt x="50" y="37"/>
                  </a:lnTo>
                  <a:lnTo>
                    <a:pt x="54" y="29"/>
                  </a:lnTo>
                  <a:lnTo>
                    <a:pt x="54" y="20"/>
                  </a:lnTo>
                  <a:lnTo>
                    <a:pt x="61" y="16"/>
                  </a:lnTo>
                  <a:lnTo>
                    <a:pt x="58" y="13"/>
                  </a:lnTo>
                  <a:lnTo>
                    <a:pt x="57" y="0"/>
                  </a:lnTo>
                  <a:lnTo>
                    <a:pt x="67" y="0"/>
                  </a:lnTo>
                  <a:lnTo>
                    <a:pt x="76" y="14"/>
                  </a:lnTo>
                  <a:lnTo>
                    <a:pt x="87" y="21"/>
                  </a:lnTo>
                  <a:lnTo>
                    <a:pt x="101" y="24"/>
                  </a:lnTo>
                  <a:lnTo>
                    <a:pt x="112" y="28"/>
                  </a:lnTo>
                  <a:lnTo>
                    <a:pt x="121" y="40"/>
                  </a:lnTo>
                  <a:lnTo>
                    <a:pt x="127" y="47"/>
                  </a:lnTo>
                  <a:lnTo>
                    <a:pt x="134" y="49"/>
                  </a:lnTo>
                  <a:lnTo>
                    <a:pt x="134" y="54"/>
                  </a:lnTo>
                  <a:lnTo>
                    <a:pt x="129" y="66"/>
                  </a:lnTo>
                  <a:lnTo>
                    <a:pt x="127" y="72"/>
                  </a:lnTo>
                  <a:lnTo>
                    <a:pt x="120" y="7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102" name="Freeform 101"/>
            <p:cNvSpPr>
              <a:spLocks/>
            </p:cNvSpPr>
            <p:nvPr/>
          </p:nvSpPr>
          <p:spPr bwMode="auto">
            <a:xfrm>
              <a:off x="6983516" y="2533244"/>
              <a:ext cx="52044" cy="100466"/>
            </a:xfrm>
            <a:custGeom>
              <a:avLst/>
              <a:gdLst>
                <a:gd name="T0" fmla="*/ 11 w 55"/>
                <a:gd name="T1" fmla="*/ 9 h 113"/>
                <a:gd name="T2" fmla="*/ 17 w 55"/>
                <a:gd name="T3" fmla="*/ 3 h 113"/>
                <a:gd name="T4" fmla="*/ 24 w 55"/>
                <a:gd name="T5" fmla="*/ 0 h 113"/>
                <a:gd name="T6" fmla="*/ 28 w 55"/>
                <a:gd name="T7" fmla="*/ 10 h 113"/>
                <a:gd name="T8" fmla="*/ 38 w 55"/>
                <a:gd name="T9" fmla="*/ 10 h 113"/>
                <a:gd name="T10" fmla="*/ 41 w 55"/>
                <a:gd name="T11" fmla="*/ 8 h 113"/>
                <a:gd name="T12" fmla="*/ 50 w 55"/>
                <a:gd name="T13" fmla="*/ 9 h 113"/>
                <a:gd name="T14" fmla="*/ 55 w 55"/>
                <a:gd name="T15" fmla="*/ 19 h 113"/>
                <a:gd name="T16" fmla="*/ 47 w 55"/>
                <a:gd name="T17" fmla="*/ 25 h 113"/>
                <a:gd name="T18" fmla="*/ 46 w 55"/>
                <a:gd name="T19" fmla="*/ 41 h 113"/>
                <a:gd name="T20" fmla="*/ 43 w 55"/>
                <a:gd name="T21" fmla="*/ 44 h 113"/>
                <a:gd name="T22" fmla="*/ 43 w 55"/>
                <a:gd name="T23" fmla="*/ 53 h 113"/>
                <a:gd name="T24" fmla="*/ 35 w 55"/>
                <a:gd name="T25" fmla="*/ 55 h 113"/>
                <a:gd name="T26" fmla="*/ 42 w 55"/>
                <a:gd name="T27" fmla="*/ 67 h 113"/>
                <a:gd name="T28" fmla="*/ 37 w 55"/>
                <a:gd name="T29" fmla="*/ 81 h 113"/>
                <a:gd name="T30" fmla="*/ 42 w 55"/>
                <a:gd name="T31" fmla="*/ 87 h 113"/>
                <a:gd name="T32" fmla="*/ 40 w 55"/>
                <a:gd name="T33" fmla="*/ 93 h 113"/>
                <a:gd name="T34" fmla="*/ 33 w 55"/>
                <a:gd name="T35" fmla="*/ 100 h 113"/>
                <a:gd name="T36" fmla="*/ 35 w 55"/>
                <a:gd name="T37" fmla="*/ 107 h 113"/>
                <a:gd name="T38" fmla="*/ 28 w 55"/>
                <a:gd name="T39" fmla="*/ 113 h 113"/>
                <a:gd name="T40" fmla="*/ 19 w 55"/>
                <a:gd name="T41" fmla="*/ 110 h 113"/>
                <a:gd name="T42" fmla="*/ 9 w 55"/>
                <a:gd name="T43" fmla="*/ 112 h 113"/>
                <a:gd name="T44" fmla="*/ 13 w 55"/>
                <a:gd name="T45" fmla="*/ 96 h 113"/>
                <a:gd name="T46" fmla="*/ 11 w 55"/>
                <a:gd name="T47" fmla="*/ 83 h 113"/>
                <a:gd name="T48" fmla="*/ 4 w 55"/>
                <a:gd name="T49" fmla="*/ 81 h 113"/>
                <a:gd name="T50" fmla="*/ 0 w 55"/>
                <a:gd name="T51" fmla="*/ 73 h 113"/>
                <a:gd name="T52" fmla="*/ 2 w 55"/>
                <a:gd name="T53" fmla="*/ 60 h 113"/>
                <a:gd name="T54" fmla="*/ 9 w 55"/>
                <a:gd name="T55" fmla="*/ 52 h 113"/>
                <a:gd name="T56" fmla="*/ 10 w 55"/>
                <a:gd name="T57" fmla="*/ 44 h 113"/>
                <a:gd name="T58" fmla="*/ 14 w 55"/>
                <a:gd name="T59" fmla="*/ 32 h 113"/>
                <a:gd name="T60" fmla="*/ 14 w 55"/>
                <a:gd name="T61" fmla="*/ 23 h 113"/>
                <a:gd name="T62" fmla="*/ 11 w 55"/>
                <a:gd name="T63" fmla="*/ 16 h 113"/>
                <a:gd name="T64" fmla="*/ 11 w 55"/>
                <a:gd name="T65" fmla="*/ 9 h 1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55" h="113">
                  <a:moveTo>
                    <a:pt x="11" y="9"/>
                  </a:moveTo>
                  <a:lnTo>
                    <a:pt x="17" y="3"/>
                  </a:lnTo>
                  <a:lnTo>
                    <a:pt x="24" y="0"/>
                  </a:lnTo>
                  <a:lnTo>
                    <a:pt x="28" y="10"/>
                  </a:lnTo>
                  <a:lnTo>
                    <a:pt x="38" y="10"/>
                  </a:lnTo>
                  <a:lnTo>
                    <a:pt x="41" y="8"/>
                  </a:lnTo>
                  <a:lnTo>
                    <a:pt x="50" y="9"/>
                  </a:lnTo>
                  <a:lnTo>
                    <a:pt x="55" y="19"/>
                  </a:lnTo>
                  <a:lnTo>
                    <a:pt x="47" y="25"/>
                  </a:lnTo>
                  <a:lnTo>
                    <a:pt x="46" y="41"/>
                  </a:lnTo>
                  <a:lnTo>
                    <a:pt x="43" y="44"/>
                  </a:lnTo>
                  <a:lnTo>
                    <a:pt x="43" y="53"/>
                  </a:lnTo>
                  <a:lnTo>
                    <a:pt x="35" y="55"/>
                  </a:lnTo>
                  <a:lnTo>
                    <a:pt x="42" y="67"/>
                  </a:lnTo>
                  <a:lnTo>
                    <a:pt x="37" y="81"/>
                  </a:lnTo>
                  <a:lnTo>
                    <a:pt x="42" y="87"/>
                  </a:lnTo>
                  <a:lnTo>
                    <a:pt x="40" y="93"/>
                  </a:lnTo>
                  <a:lnTo>
                    <a:pt x="33" y="100"/>
                  </a:lnTo>
                  <a:lnTo>
                    <a:pt x="35" y="107"/>
                  </a:lnTo>
                  <a:lnTo>
                    <a:pt x="28" y="113"/>
                  </a:lnTo>
                  <a:lnTo>
                    <a:pt x="19" y="110"/>
                  </a:lnTo>
                  <a:lnTo>
                    <a:pt x="9" y="112"/>
                  </a:lnTo>
                  <a:lnTo>
                    <a:pt x="13" y="96"/>
                  </a:lnTo>
                  <a:lnTo>
                    <a:pt x="11" y="83"/>
                  </a:lnTo>
                  <a:lnTo>
                    <a:pt x="4" y="81"/>
                  </a:lnTo>
                  <a:lnTo>
                    <a:pt x="0" y="73"/>
                  </a:lnTo>
                  <a:lnTo>
                    <a:pt x="2" y="60"/>
                  </a:lnTo>
                  <a:lnTo>
                    <a:pt x="9" y="52"/>
                  </a:lnTo>
                  <a:lnTo>
                    <a:pt x="10" y="44"/>
                  </a:lnTo>
                  <a:lnTo>
                    <a:pt x="14" y="32"/>
                  </a:lnTo>
                  <a:lnTo>
                    <a:pt x="14" y="23"/>
                  </a:lnTo>
                  <a:lnTo>
                    <a:pt x="11" y="16"/>
                  </a:lnTo>
                  <a:lnTo>
                    <a:pt x="11" y="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103" name="Freeform 102"/>
            <p:cNvSpPr>
              <a:spLocks/>
            </p:cNvSpPr>
            <p:nvPr/>
          </p:nvSpPr>
          <p:spPr bwMode="auto">
            <a:xfrm>
              <a:off x="7715912" y="2712837"/>
              <a:ext cx="10409" cy="21338"/>
            </a:xfrm>
            <a:custGeom>
              <a:avLst/>
              <a:gdLst>
                <a:gd name="T0" fmla="*/ 9 w 11"/>
                <a:gd name="T1" fmla="*/ 3 h 24"/>
                <a:gd name="T2" fmla="*/ 11 w 11"/>
                <a:gd name="T3" fmla="*/ 15 h 24"/>
                <a:gd name="T4" fmla="*/ 9 w 11"/>
                <a:gd name="T5" fmla="*/ 21 h 24"/>
                <a:gd name="T6" fmla="*/ 1 w 11"/>
                <a:gd name="T7" fmla="*/ 24 h 24"/>
                <a:gd name="T8" fmla="*/ 1 w 11"/>
                <a:gd name="T9" fmla="*/ 19 h 24"/>
                <a:gd name="T10" fmla="*/ 5 w 11"/>
                <a:gd name="T11" fmla="*/ 16 h 24"/>
                <a:gd name="T12" fmla="*/ 0 w 11"/>
                <a:gd name="T13" fmla="*/ 14 h 24"/>
                <a:gd name="T14" fmla="*/ 3 w 11"/>
                <a:gd name="T15" fmla="*/ 0 h 24"/>
                <a:gd name="T16" fmla="*/ 9 w 11"/>
                <a:gd name="T17" fmla="*/ 3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 h="24">
                  <a:moveTo>
                    <a:pt x="9" y="3"/>
                  </a:moveTo>
                  <a:lnTo>
                    <a:pt x="11" y="15"/>
                  </a:lnTo>
                  <a:lnTo>
                    <a:pt x="9" y="21"/>
                  </a:lnTo>
                  <a:lnTo>
                    <a:pt x="1" y="24"/>
                  </a:lnTo>
                  <a:lnTo>
                    <a:pt x="1" y="19"/>
                  </a:lnTo>
                  <a:lnTo>
                    <a:pt x="5" y="16"/>
                  </a:lnTo>
                  <a:lnTo>
                    <a:pt x="0" y="14"/>
                  </a:lnTo>
                  <a:lnTo>
                    <a:pt x="3" y="0"/>
                  </a:lnTo>
                  <a:lnTo>
                    <a:pt x="9" y="3"/>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104" name="Freeform 103"/>
            <p:cNvSpPr>
              <a:spLocks/>
            </p:cNvSpPr>
            <p:nvPr/>
          </p:nvSpPr>
          <p:spPr bwMode="auto">
            <a:xfrm>
              <a:off x="7993163" y="2831084"/>
              <a:ext cx="16086" cy="28450"/>
            </a:xfrm>
            <a:custGeom>
              <a:avLst/>
              <a:gdLst>
                <a:gd name="T0" fmla="*/ 3 w 17"/>
                <a:gd name="T1" fmla="*/ 28 h 32"/>
                <a:gd name="T2" fmla="*/ 0 w 17"/>
                <a:gd name="T3" fmla="*/ 13 h 32"/>
                <a:gd name="T4" fmla="*/ 4 w 17"/>
                <a:gd name="T5" fmla="*/ 2 h 32"/>
                <a:gd name="T6" fmla="*/ 9 w 17"/>
                <a:gd name="T7" fmla="*/ 0 h 32"/>
                <a:gd name="T8" fmla="*/ 15 w 17"/>
                <a:gd name="T9" fmla="*/ 7 h 32"/>
                <a:gd name="T10" fmla="*/ 17 w 17"/>
                <a:gd name="T11" fmla="*/ 18 h 32"/>
                <a:gd name="T12" fmla="*/ 14 w 17"/>
                <a:gd name="T13" fmla="*/ 31 h 32"/>
                <a:gd name="T14" fmla="*/ 9 w 17"/>
                <a:gd name="T15" fmla="*/ 32 h 32"/>
                <a:gd name="T16" fmla="*/ 3 w 17"/>
                <a:gd name="T17" fmla="*/ 28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32">
                  <a:moveTo>
                    <a:pt x="3" y="28"/>
                  </a:moveTo>
                  <a:lnTo>
                    <a:pt x="0" y="13"/>
                  </a:lnTo>
                  <a:lnTo>
                    <a:pt x="4" y="2"/>
                  </a:lnTo>
                  <a:lnTo>
                    <a:pt x="9" y="0"/>
                  </a:lnTo>
                  <a:lnTo>
                    <a:pt x="15" y="7"/>
                  </a:lnTo>
                  <a:lnTo>
                    <a:pt x="17" y="18"/>
                  </a:lnTo>
                  <a:lnTo>
                    <a:pt x="14" y="31"/>
                  </a:lnTo>
                  <a:lnTo>
                    <a:pt x="9" y="32"/>
                  </a:lnTo>
                  <a:lnTo>
                    <a:pt x="3" y="28"/>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105" name="Freeform 104"/>
            <p:cNvSpPr>
              <a:spLocks/>
            </p:cNvSpPr>
            <p:nvPr/>
          </p:nvSpPr>
          <p:spPr bwMode="auto">
            <a:xfrm>
              <a:off x="7450016" y="2425666"/>
              <a:ext cx="149507" cy="82684"/>
            </a:xfrm>
            <a:custGeom>
              <a:avLst/>
              <a:gdLst>
                <a:gd name="T0" fmla="*/ 37 w 158"/>
                <a:gd name="T1" fmla="*/ 7 h 93"/>
                <a:gd name="T2" fmla="*/ 44 w 158"/>
                <a:gd name="T3" fmla="*/ 3 h 93"/>
                <a:gd name="T4" fmla="*/ 54 w 158"/>
                <a:gd name="T5" fmla="*/ 5 h 93"/>
                <a:gd name="T6" fmla="*/ 64 w 158"/>
                <a:gd name="T7" fmla="*/ 5 h 93"/>
                <a:gd name="T8" fmla="*/ 72 w 158"/>
                <a:gd name="T9" fmla="*/ 10 h 93"/>
                <a:gd name="T10" fmla="*/ 78 w 158"/>
                <a:gd name="T11" fmla="*/ 7 h 93"/>
                <a:gd name="T12" fmla="*/ 89 w 158"/>
                <a:gd name="T13" fmla="*/ 5 h 93"/>
                <a:gd name="T14" fmla="*/ 93 w 158"/>
                <a:gd name="T15" fmla="*/ 0 h 93"/>
                <a:gd name="T16" fmla="*/ 100 w 158"/>
                <a:gd name="T17" fmla="*/ 0 h 93"/>
                <a:gd name="T18" fmla="*/ 105 w 158"/>
                <a:gd name="T19" fmla="*/ 2 h 93"/>
                <a:gd name="T20" fmla="*/ 110 w 158"/>
                <a:gd name="T21" fmla="*/ 8 h 93"/>
                <a:gd name="T22" fmla="*/ 117 w 158"/>
                <a:gd name="T23" fmla="*/ 17 h 93"/>
                <a:gd name="T24" fmla="*/ 128 w 158"/>
                <a:gd name="T25" fmla="*/ 29 h 93"/>
                <a:gd name="T26" fmla="*/ 130 w 158"/>
                <a:gd name="T27" fmla="*/ 38 h 93"/>
                <a:gd name="T28" fmla="*/ 129 w 158"/>
                <a:gd name="T29" fmla="*/ 47 h 93"/>
                <a:gd name="T30" fmla="*/ 133 w 158"/>
                <a:gd name="T31" fmla="*/ 56 h 93"/>
                <a:gd name="T32" fmla="*/ 141 w 158"/>
                <a:gd name="T33" fmla="*/ 59 h 93"/>
                <a:gd name="T34" fmla="*/ 149 w 158"/>
                <a:gd name="T35" fmla="*/ 56 h 93"/>
                <a:gd name="T36" fmla="*/ 156 w 158"/>
                <a:gd name="T37" fmla="*/ 60 h 93"/>
                <a:gd name="T38" fmla="*/ 158 w 158"/>
                <a:gd name="T39" fmla="*/ 65 h 93"/>
                <a:gd name="T40" fmla="*/ 150 w 158"/>
                <a:gd name="T41" fmla="*/ 69 h 93"/>
                <a:gd name="T42" fmla="*/ 145 w 158"/>
                <a:gd name="T43" fmla="*/ 67 h 93"/>
                <a:gd name="T44" fmla="*/ 143 w 158"/>
                <a:gd name="T45" fmla="*/ 92 h 93"/>
                <a:gd name="T46" fmla="*/ 133 w 158"/>
                <a:gd name="T47" fmla="*/ 90 h 93"/>
                <a:gd name="T48" fmla="*/ 121 w 158"/>
                <a:gd name="T49" fmla="*/ 83 h 93"/>
                <a:gd name="T50" fmla="*/ 101 w 158"/>
                <a:gd name="T51" fmla="*/ 87 h 93"/>
                <a:gd name="T52" fmla="*/ 94 w 158"/>
                <a:gd name="T53" fmla="*/ 93 h 93"/>
                <a:gd name="T54" fmla="*/ 69 w 158"/>
                <a:gd name="T55" fmla="*/ 91 h 93"/>
                <a:gd name="T56" fmla="*/ 56 w 158"/>
                <a:gd name="T57" fmla="*/ 88 h 93"/>
                <a:gd name="T58" fmla="*/ 50 w 158"/>
                <a:gd name="T59" fmla="*/ 90 h 93"/>
                <a:gd name="T60" fmla="*/ 44 w 158"/>
                <a:gd name="T61" fmla="*/ 81 h 93"/>
                <a:gd name="T62" fmla="*/ 41 w 158"/>
                <a:gd name="T63" fmla="*/ 78 h 93"/>
                <a:gd name="T64" fmla="*/ 45 w 158"/>
                <a:gd name="T65" fmla="*/ 74 h 93"/>
                <a:gd name="T66" fmla="*/ 40 w 158"/>
                <a:gd name="T67" fmla="*/ 72 h 93"/>
                <a:gd name="T68" fmla="*/ 36 w 158"/>
                <a:gd name="T69" fmla="*/ 76 h 93"/>
                <a:gd name="T70" fmla="*/ 25 w 158"/>
                <a:gd name="T71" fmla="*/ 70 h 93"/>
                <a:gd name="T72" fmla="*/ 23 w 158"/>
                <a:gd name="T73" fmla="*/ 62 h 93"/>
                <a:gd name="T74" fmla="*/ 13 w 158"/>
                <a:gd name="T75" fmla="*/ 57 h 93"/>
                <a:gd name="T76" fmla="*/ 10 w 158"/>
                <a:gd name="T77" fmla="*/ 51 h 93"/>
                <a:gd name="T78" fmla="*/ 0 w 158"/>
                <a:gd name="T79" fmla="*/ 43 h 93"/>
                <a:gd name="T80" fmla="*/ 13 w 158"/>
                <a:gd name="T81" fmla="*/ 39 h 93"/>
                <a:gd name="T82" fmla="*/ 22 w 158"/>
                <a:gd name="T83" fmla="*/ 25 h 93"/>
                <a:gd name="T84" fmla="*/ 28 w 158"/>
                <a:gd name="T85" fmla="*/ 11 h 93"/>
                <a:gd name="T86" fmla="*/ 37 w 158"/>
                <a:gd name="T87" fmla="*/ 7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58" h="93">
                  <a:moveTo>
                    <a:pt x="37" y="7"/>
                  </a:moveTo>
                  <a:lnTo>
                    <a:pt x="44" y="3"/>
                  </a:lnTo>
                  <a:lnTo>
                    <a:pt x="54" y="5"/>
                  </a:lnTo>
                  <a:lnTo>
                    <a:pt x="64" y="5"/>
                  </a:lnTo>
                  <a:lnTo>
                    <a:pt x="72" y="10"/>
                  </a:lnTo>
                  <a:lnTo>
                    <a:pt x="78" y="7"/>
                  </a:lnTo>
                  <a:lnTo>
                    <a:pt x="89" y="5"/>
                  </a:lnTo>
                  <a:lnTo>
                    <a:pt x="93" y="0"/>
                  </a:lnTo>
                  <a:lnTo>
                    <a:pt x="100" y="0"/>
                  </a:lnTo>
                  <a:lnTo>
                    <a:pt x="105" y="2"/>
                  </a:lnTo>
                  <a:lnTo>
                    <a:pt x="110" y="8"/>
                  </a:lnTo>
                  <a:lnTo>
                    <a:pt x="117" y="17"/>
                  </a:lnTo>
                  <a:lnTo>
                    <a:pt x="128" y="29"/>
                  </a:lnTo>
                  <a:lnTo>
                    <a:pt x="130" y="38"/>
                  </a:lnTo>
                  <a:lnTo>
                    <a:pt x="129" y="47"/>
                  </a:lnTo>
                  <a:lnTo>
                    <a:pt x="133" y="56"/>
                  </a:lnTo>
                  <a:lnTo>
                    <a:pt x="141" y="59"/>
                  </a:lnTo>
                  <a:lnTo>
                    <a:pt x="149" y="56"/>
                  </a:lnTo>
                  <a:lnTo>
                    <a:pt x="156" y="60"/>
                  </a:lnTo>
                  <a:lnTo>
                    <a:pt x="158" y="65"/>
                  </a:lnTo>
                  <a:lnTo>
                    <a:pt x="150" y="69"/>
                  </a:lnTo>
                  <a:lnTo>
                    <a:pt x="145" y="67"/>
                  </a:lnTo>
                  <a:lnTo>
                    <a:pt x="143" y="92"/>
                  </a:lnTo>
                  <a:lnTo>
                    <a:pt x="133" y="90"/>
                  </a:lnTo>
                  <a:lnTo>
                    <a:pt x="121" y="83"/>
                  </a:lnTo>
                  <a:lnTo>
                    <a:pt x="101" y="87"/>
                  </a:lnTo>
                  <a:lnTo>
                    <a:pt x="94" y="93"/>
                  </a:lnTo>
                  <a:lnTo>
                    <a:pt x="69" y="91"/>
                  </a:lnTo>
                  <a:lnTo>
                    <a:pt x="56" y="88"/>
                  </a:lnTo>
                  <a:lnTo>
                    <a:pt x="50" y="90"/>
                  </a:lnTo>
                  <a:lnTo>
                    <a:pt x="44" y="81"/>
                  </a:lnTo>
                  <a:lnTo>
                    <a:pt x="41" y="78"/>
                  </a:lnTo>
                  <a:lnTo>
                    <a:pt x="45" y="74"/>
                  </a:lnTo>
                  <a:lnTo>
                    <a:pt x="40" y="72"/>
                  </a:lnTo>
                  <a:lnTo>
                    <a:pt x="36" y="76"/>
                  </a:lnTo>
                  <a:lnTo>
                    <a:pt x="25" y="70"/>
                  </a:lnTo>
                  <a:lnTo>
                    <a:pt x="23" y="62"/>
                  </a:lnTo>
                  <a:lnTo>
                    <a:pt x="13" y="57"/>
                  </a:lnTo>
                  <a:lnTo>
                    <a:pt x="10" y="51"/>
                  </a:lnTo>
                  <a:lnTo>
                    <a:pt x="0" y="43"/>
                  </a:lnTo>
                  <a:lnTo>
                    <a:pt x="13" y="39"/>
                  </a:lnTo>
                  <a:lnTo>
                    <a:pt x="22" y="25"/>
                  </a:lnTo>
                  <a:lnTo>
                    <a:pt x="28" y="11"/>
                  </a:lnTo>
                  <a:lnTo>
                    <a:pt x="37" y="7"/>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106" name="Freeform 105"/>
            <p:cNvSpPr>
              <a:spLocks/>
            </p:cNvSpPr>
            <p:nvPr/>
          </p:nvSpPr>
          <p:spPr bwMode="auto">
            <a:xfrm>
              <a:off x="7424468" y="2301196"/>
              <a:ext cx="45420" cy="15114"/>
            </a:xfrm>
            <a:custGeom>
              <a:avLst/>
              <a:gdLst>
                <a:gd name="T0" fmla="*/ 48 w 48"/>
                <a:gd name="T1" fmla="*/ 17 h 17"/>
                <a:gd name="T2" fmla="*/ 19 w 48"/>
                <a:gd name="T3" fmla="*/ 17 h 17"/>
                <a:gd name="T4" fmla="*/ 0 w 48"/>
                <a:gd name="T5" fmla="*/ 15 h 17"/>
                <a:gd name="T6" fmla="*/ 2 w 48"/>
                <a:gd name="T7" fmla="*/ 6 h 17"/>
                <a:gd name="T8" fmla="*/ 23 w 48"/>
                <a:gd name="T9" fmla="*/ 0 h 17"/>
                <a:gd name="T10" fmla="*/ 39 w 48"/>
                <a:gd name="T11" fmla="*/ 4 h 17"/>
                <a:gd name="T12" fmla="*/ 47 w 48"/>
                <a:gd name="T13" fmla="*/ 7 h 17"/>
                <a:gd name="T14" fmla="*/ 46 w 48"/>
                <a:gd name="T15" fmla="*/ 12 h 17"/>
                <a:gd name="T16" fmla="*/ 48 w 48"/>
                <a:gd name="T17" fmla="*/ 17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8" h="17">
                  <a:moveTo>
                    <a:pt x="48" y="17"/>
                  </a:moveTo>
                  <a:lnTo>
                    <a:pt x="19" y="17"/>
                  </a:lnTo>
                  <a:lnTo>
                    <a:pt x="0" y="15"/>
                  </a:lnTo>
                  <a:lnTo>
                    <a:pt x="2" y="6"/>
                  </a:lnTo>
                  <a:lnTo>
                    <a:pt x="23" y="0"/>
                  </a:lnTo>
                  <a:lnTo>
                    <a:pt x="39" y="4"/>
                  </a:lnTo>
                  <a:lnTo>
                    <a:pt x="47" y="7"/>
                  </a:lnTo>
                  <a:lnTo>
                    <a:pt x="46" y="12"/>
                  </a:lnTo>
                  <a:lnTo>
                    <a:pt x="48" y="17"/>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107" name="Freeform 106"/>
            <p:cNvSpPr>
              <a:spLocks/>
            </p:cNvSpPr>
            <p:nvPr/>
          </p:nvSpPr>
          <p:spPr bwMode="auto">
            <a:xfrm>
              <a:off x="8805043" y="1997131"/>
              <a:ext cx="48259" cy="9780"/>
            </a:xfrm>
            <a:custGeom>
              <a:avLst/>
              <a:gdLst>
                <a:gd name="T0" fmla="*/ 51 w 51"/>
                <a:gd name="T1" fmla="*/ 10 h 11"/>
                <a:gd name="T2" fmla="*/ 32 w 51"/>
                <a:gd name="T3" fmla="*/ 11 h 11"/>
                <a:gd name="T4" fmla="*/ 3 w 51"/>
                <a:gd name="T5" fmla="*/ 9 h 11"/>
                <a:gd name="T6" fmla="*/ 0 w 51"/>
                <a:gd name="T7" fmla="*/ 8 h 11"/>
                <a:gd name="T8" fmla="*/ 2 w 51"/>
                <a:gd name="T9" fmla="*/ 2 h 11"/>
                <a:gd name="T10" fmla="*/ 15 w 51"/>
                <a:gd name="T11" fmla="*/ 0 h 11"/>
                <a:gd name="T12" fmla="*/ 43 w 51"/>
                <a:gd name="T13" fmla="*/ 6 h 11"/>
                <a:gd name="T14" fmla="*/ 51 w 51"/>
                <a:gd name="T15" fmla="*/ 10 h 1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1" h="11">
                  <a:moveTo>
                    <a:pt x="51" y="10"/>
                  </a:moveTo>
                  <a:lnTo>
                    <a:pt x="32" y="11"/>
                  </a:lnTo>
                  <a:lnTo>
                    <a:pt x="3" y="9"/>
                  </a:lnTo>
                  <a:lnTo>
                    <a:pt x="0" y="8"/>
                  </a:lnTo>
                  <a:lnTo>
                    <a:pt x="2" y="2"/>
                  </a:lnTo>
                  <a:lnTo>
                    <a:pt x="15" y="0"/>
                  </a:lnTo>
                  <a:lnTo>
                    <a:pt x="43" y="6"/>
                  </a:lnTo>
                  <a:lnTo>
                    <a:pt x="51" y="1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108" name="Freeform 107"/>
            <p:cNvSpPr>
              <a:spLocks/>
            </p:cNvSpPr>
            <p:nvPr/>
          </p:nvSpPr>
          <p:spPr bwMode="auto">
            <a:xfrm>
              <a:off x="8831538" y="1974016"/>
              <a:ext cx="60560" cy="11558"/>
            </a:xfrm>
            <a:custGeom>
              <a:avLst/>
              <a:gdLst>
                <a:gd name="T0" fmla="*/ 64 w 64"/>
                <a:gd name="T1" fmla="*/ 7 h 13"/>
                <a:gd name="T2" fmla="*/ 60 w 64"/>
                <a:gd name="T3" fmla="*/ 13 h 13"/>
                <a:gd name="T4" fmla="*/ 38 w 64"/>
                <a:gd name="T5" fmla="*/ 11 h 13"/>
                <a:gd name="T6" fmla="*/ 5 w 64"/>
                <a:gd name="T7" fmla="*/ 5 h 13"/>
                <a:gd name="T8" fmla="*/ 0 w 64"/>
                <a:gd name="T9" fmla="*/ 0 h 13"/>
                <a:gd name="T10" fmla="*/ 27 w 64"/>
                <a:gd name="T11" fmla="*/ 2 h 13"/>
                <a:gd name="T12" fmla="*/ 64 w 64"/>
                <a:gd name="T13" fmla="*/ 7 h 13"/>
              </a:gdLst>
              <a:ahLst/>
              <a:cxnLst>
                <a:cxn ang="0">
                  <a:pos x="T0" y="T1"/>
                </a:cxn>
                <a:cxn ang="0">
                  <a:pos x="T2" y="T3"/>
                </a:cxn>
                <a:cxn ang="0">
                  <a:pos x="T4" y="T5"/>
                </a:cxn>
                <a:cxn ang="0">
                  <a:pos x="T6" y="T7"/>
                </a:cxn>
                <a:cxn ang="0">
                  <a:pos x="T8" y="T9"/>
                </a:cxn>
                <a:cxn ang="0">
                  <a:pos x="T10" y="T11"/>
                </a:cxn>
                <a:cxn ang="0">
                  <a:pos x="T12" y="T13"/>
                </a:cxn>
              </a:cxnLst>
              <a:rect l="0" t="0" r="r" b="b"/>
              <a:pathLst>
                <a:path w="64" h="13">
                  <a:moveTo>
                    <a:pt x="64" y="7"/>
                  </a:moveTo>
                  <a:lnTo>
                    <a:pt x="60" y="13"/>
                  </a:lnTo>
                  <a:lnTo>
                    <a:pt x="38" y="11"/>
                  </a:lnTo>
                  <a:lnTo>
                    <a:pt x="5" y="5"/>
                  </a:lnTo>
                  <a:lnTo>
                    <a:pt x="0" y="0"/>
                  </a:lnTo>
                  <a:lnTo>
                    <a:pt x="27" y="2"/>
                  </a:lnTo>
                  <a:lnTo>
                    <a:pt x="64" y="7"/>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109" name="Freeform 108"/>
            <p:cNvSpPr>
              <a:spLocks/>
            </p:cNvSpPr>
            <p:nvPr/>
          </p:nvSpPr>
          <p:spPr bwMode="auto">
            <a:xfrm>
              <a:off x="8718935" y="1965126"/>
              <a:ext cx="105034" cy="21338"/>
            </a:xfrm>
            <a:custGeom>
              <a:avLst/>
              <a:gdLst>
                <a:gd name="T0" fmla="*/ 102 w 111"/>
                <a:gd name="T1" fmla="*/ 9 h 24"/>
                <a:gd name="T2" fmla="*/ 111 w 111"/>
                <a:gd name="T3" fmla="*/ 21 h 24"/>
                <a:gd name="T4" fmla="*/ 64 w 111"/>
                <a:gd name="T5" fmla="*/ 20 h 24"/>
                <a:gd name="T6" fmla="*/ 50 w 111"/>
                <a:gd name="T7" fmla="*/ 24 h 24"/>
                <a:gd name="T8" fmla="*/ 10 w 111"/>
                <a:gd name="T9" fmla="*/ 14 h 24"/>
                <a:gd name="T10" fmla="*/ 0 w 111"/>
                <a:gd name="T11" fmla="*/ 3 h 24"/>
                <a:gd name="T12" fmla="*/ 12 w 111"/>
                <a:gd name="T13" fmla="*/ 0 h 24"/>
                <a:gd name="T14" fmla="*/ 45 w 111"/>
                <a:gd name="T15" fmla="*/ 1 h 24"/>
                <a:gd name="T16" fmla="*/ 102 w 111"/>
                <a:gd name="T17" fmla="*/ 9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1" h="24">
                  <a:moveTo>
                    <a:pt x="102" y="9"/>
                  </a:moveTo>
                  <a:lnTo>
                    <a:pt x="111" y="21"/>
                  </a:lnTo>
                  <a:lnTo>
                    <a:pt x="64" y="20"/>
                  </a:lnTo>
                  <a:lnTo>
                    <a:pt x="50" y="24"/>
                  </a:lnTo>
                  <a:lnTo>
                    <a:pt x="10" y="14"/>
                  </a:lnTo>
                  <a:lnTo>
                    <a:pt x="0" y="3"/>
                  </a:lnTo>
                  <a:lnTo>
                    <a:pt x="12" y="0"/>
                  </a:lnTo>
                  <a:lnTo>
                    <a:pt x="45" y="1"/>
                  </a:lnTo>
                  <a:lnTo>
                    <a:pt x="102" y="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110" name="Freeform 109"/>
            <p:cNvSpPr>
              <a:spLocks/>
            </p:cNvSpPr>
            <p:nvPr/>
          </p:nvSpPr>
          <p:spPr bwMode="auto">
            <a:xfrm>
              <a:off x="7762278" y="1954456"/>
              <a:ext cx="159916" cy="89797"/>
            </a:xfrm>
            <a:custGeom>
              <a:avLst/>
              <a:gdLst>
                <a:gd name="T0" fmla="*/ 90 w 169"/>
                <a:gd name="T1" fmla="*/ 100 h 101"/>
                <a:gd name="T2" fmla="*/ 83 w 169"/>
                <a:gd name="T3" fmla="*/ 101 h 101"/>
                <a:gd name="T4" fmla="*/ 39 w 169"/>
                <a:gd name="T5" fmla="*/ 99 h 101"/>
                <a:gd name="T6" fmla="*/ 32 w 169"/>
                <a:gd name="T7" fmla="*/ 92 h 101"/>
                <a:gd name="T8" fmla="*/ 6 w 169"/>
                <a:gd name="T9" fmla="*/ 87 h 101"/>
                <a:gd name="T10" fmla="*/ 0 w 169"/>
                <a:gd name="T11" fmla="*/ 78 h 101"/>
                <a:gd name="T12" fmla="*/ 11 w 169"/>
                <a:gd name="T13" fmla="*/ 75 h 101"/>
                <a:gd name="T14" fmla="*/ 5 w 169"/>
                <a:gd name="T15" fmla="*/ 66 h 101"/>
                <a:gd name="T16" fmla="*/ 23 w 169"/>
                <a:gd name="T17" fmla="*/ 52 h 101"/>
                <a:gd name="T18" fmla="*/ 10 w 169"/>
                <a:gd name="T19" fmla="*/ 50 h 101"/>
                <a:gd name="T20" fmla="*/ 32 w 169"/>
                <a:gd name="T21" fmla="*/ 36 h 101"/>
                <a:gd name="T22" fmla="*/ 24 w 169"/>
                <a:gd name="T23" fmla="*/ 29 h 101"/>
                <a:gd name="T24" fmla="*/ 46 w 169"/>
                <a:gd name="T25" fmla="*/ 20 h 101"/>
                <a:gd name="T26" fmla="*/ 80 w 169"/>
                <a:gd name="T27" fmla="*/ 10 h 101"/>
                <a:gd name="T28" fmla="*/ 118 w 169"/>
                <a:gd name="T29" fmla="*/ 8 h 101"/>
                <a:gd name="T30" fmla="*/ 134 w 169"/>
                <a:gd name="T31" fmla="*/ 2 h 101"/>
                <a:gd name="T32" fmla="*/ 156 w 169"/>
                <a:gd name="T33" fmla="*/ 0 h 101"/>
                <a:gd name="T34" fmla="*/ 169 w 169"/>
                <a:gd name="T35" fmla="*/ 6 h 101"/>
                <a:gd name="T36" fmla="*/ 165 w 169"/>
                <a:gd name="T37" fmla="*/ 11 h 101"/>
                <a:gd name="T38" fmla="*/ 127 w 169"/>
                <a:gd name="T39" fmla="*/ 18 h 101"/>
                <a:gd name="T40" fmla="*/ 95 w 169"/>
                <a:gd name="T41" fmla="*/ 26 h 101"/>
                <a:gd name="T42" fmla="*/ 67 w 169"/>
                <a:gd name="T43" fmla="*/ 41 h 101"/>
                <a:gd name="T44" fmla="*/ 58 w 169"/>
                <a:gd name="T45" fmla="*/ 56 h 101"/>
                <a:gd name="T46" fmla="*/ 47 w 169"/>
                <a:gd name="T47" fmla="*/ 72 h 101"/>
                <a:gd name="T48" fmla="*/ 57 w 169"/>
                <a:gd name="T49" fmla="*/ 86 h 101"/>
                <a:gd name="T50" fmla="*/ 90 w 169"/>
                <a:gd name="T51" fmla="*/ 10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69" h="101">
                  <a:moveTo>
                    <a:pt x="90" y="100"/>
                  </a:moveTo>
                  <a:lnTo>
                    <a:pt x="83" y="101"/>
                  </a:lnTo>
                  <a:lnTo>
                    <a:pt x="39" y="99"/>
                  </a:lnTo>
                  <a:lnTo>
                    <a:pt x="32" y="92"/>
                  </a:lnTo>
                  <a:lnTo>
                    <a:pt x="6" y="87"/>
                  </a:lnTo>
                  <a:lnTo>
                    <a:pt x="0" y="78"/>
                  </a:lnTo>
                  <a:lnTo>
                    <a:pt x="11" y="75"/>
                  </a:lnTo>
                  <a:lnTo>
                    <a:pt x="5" y="66"/>
                  </a:lnTo>
                  <a:lnTo>
                    <a:pt x="23" y="52"/>
                  </a:lnTo>
                  <a:lnTo>
                    <a:pt x="10" y="50"/>
                  </a:lnTo>
                  <a:lnTo>
                    <a:pt x="32" y="36"/>
                  </a:lnTo>
                  <a:lnTo>
                    <a:pt x="24" y="29"/>
                  </a:lnTo>
                  <a:lnTo>
                    <a:pt x="46" y="20"/>
                  </a:lnTo>
                  <a:lnTo>
                    <a:pt x="80" y="10"/>
                  </a:lnTo>
                  <a:lnTo>
                    <a:pt x="118" y="8"/>
                  </a:lnTo>
                  <a:lnTo>
                    <a:pt x="134" y="2"/>
                  </a:lnTo>
                  <a:lnTo>
                    <a:pt x="156" y="0"/>
                  </a:lnTo>
                  <a:lnTo>
                    <a:pt x="169" y="6"/>
                  </a:lnTo>
                  <a:lnTo>
                    <a:pt x="165" y="11"/>
                  </a:lnTo>
                  <a:lnTo>
                    <a:pt x="127" y="18"/>
                  </a:lnTo>
                  <a:lnTo>
                    <a:pt x="95" y="26"/>
                  </a:lnTo>
                  <a:lnTo>
                    <a:pt x="67" y="41"/>
                  </a:lnTo>
                  <a:lnTo>
                    <a:pt x="58" y="56"/>
                  </a:lnTo>
                  <a:lnTo>
                    <a:pt x="47" y="72"/>
                  </a:lnTo>
                  <a:lnTo>
                    <a:pt x="57" y="86"/>
                  </a:lnTo>
                  <a:lnTo>
                    <a:pt x="90" y="10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111" name="Freeform 110"/>
            <p:cNvSpPr>
              <a:spLocks/>
            </p:cNvSpPr>
            <p:nvPr/>
          </p:nvSpPr>
          <p:spPr bwMode="auto">
            <a:xfrm>
              <a:off x="8246757" y="1923338"/>
              <a:ext cx="58667" cy="18671"/>
            </a:xfrm>
            <a:custGeom>
              <a:avLst/>
              <a:gdLst>
                <a:gd name="T0" fmla="*/ 62 w 62"/>
                <a:gd name="T1" fmla="*/ 15 h 21"/>
                <a:gd name="T2" fmla="*/ 2 w 62"/>
                <a:gd name="T3" fmla="*/ 21 h 21"/>
                <a:gd name="T4" fmla="*/ 0 w 62"/>
                <a:gd name="T5" fmla="*/ 2 h 21"/>
                <a:gd name="T6" fmla="*/ 8 w 62"/>
                <a:gd name="T7" fmla="*/ 0 h 21"/>
                <a:gd name="T8" fmla="*/ 18 w 62"/>
                <a:gd name="T9" fmla="*/ 1 h 21"/>
                <a:gd name="T10" fmla="*/ 58 w 62"/>
                <a:gd name="T11" fmla="*/ 9 h 21"/>
                <a:gd name="T12" fmla="*/ 62 w 62"/>
                <a:gd name="T13" fmla="*/ 15 h 21"/>
              </a:gdLst>
              <a:ahLst/>
              <a:cxnLst>
                <a:cxn ang="0">
                  <a:pos x="T0" y="T1"/>
                </a:cxn>
                <a:cxn ang="0">
                  <a:pos x="T2" y="T3"/>
                </a:cxn>
                <a:cxn ang="0">
                  <a:pos x="T4" y="T5"/>
                </a:cxn>
                <a:cxn ang="0">
                  <a:pos x="T6" y="T7"/>
                </a:cxn>
                <a:cxn ang="0">
                  <a:pos x="T8" y="T9"/>
                </a:cxn>
                <a:cxn ang="0">
                  <a:pos x="T10" y="T11"/>
                </a:cxn>
                <a:cxn ang="0">
                  <a:pos x="T12" y="T13"/>
                </a:cxn>
              </a:cxnLst>
              <a:rect l="0" t="0" r="r" b="b"/>
              <a:pathLst>
                <a:path w="62" h="21">
                  <a:moveTo>
                    <a:pt x="62" y="15"/>
                  </a:moveTo>
                  <a:lnTo>
                    <a:pt x="2" y="21"/>
                  </a:lnTo>
                  <a:lnTo>
                    <a:pt x="0" y="2"/>
                  </a:lnTo>
                  <a:lnTo>
                    <a:pt x="8" y="0"/>
                  </a:lnTo>
                  <a:lnTo>
                    <a:pt x="18" y="1"/>
                  </a:lnTo>
                  <a:lnTo>
                    <a:pt x="58" y="9"/>
                  </a:lnTo>
                  <a:lnTo>
                    <a:pt x="62" y="1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112" name="Freeform 111"/>
            <p:cNvSpPr>
              <a:spLocks/>
            </p:cNvSpPr>
            <p:nvPr/>
          </p:nvSpPr>
          <p:spPr bwMode="auto">
            <a:xfrm>
              <a:off x="7618448" y="1904668"/>
              <a:ext cx="70969" cy="10668"/>
            </a:xfrm>
            <a:custGeom>
              <a:avLst/>
              <a:gdLst>
                <a:gd name="T0" fmla="*/ 72 w 75"/>
                <a:gd name="T1" fmla="*/ 5 h 12"/>
                <a:gd name="T2" fmla="*/ 58 w 75"/>
                <a:gd name="T3" fmla="*/ 7 h 12"/>
                <a:gd name="T4" fmla="*/ 48 w 75"/>
                <a:gd name="T5" fmla="*/ 8 h 12"/>
                <a:gd name="T6" fmla="*/ 48 w 75"/>
                <a:gd name="T7" fmla="*/ 10 h 12"/>
                <a:gd name="T8" fmla="*/ 36 w 75"/>
                <a:gd name="T9" fmla="*/ 12 h 12"/>
                <a:gd name="T10" fmla="*/ 22 w 75"/>
                <a:gd name="T11" fmla="*/ 9 h 12"/>
                <a:gd name="T12" fmla="*/ 26 w 75"/>
                <a:gd name="T13" fmla="*/ 5 h 12"/>
                <a:gd name="T14" fmla="*/ 0 w 75"/>
                <a:gd name="T15" fmla="*/ 5 h 12"/>
                <a:gd name="T16" fmla="*/ 21 w 75"/>
                <a:gd name="T17" fmla="*/ 2 h 12"/>
                <a:gd name="T18" fmla="*/ 38 w 75"/>
                <a:gd name="T19" fmla="*/ 2 h 12"/>
                <a:gd name="T20" fmla="*/ 43 w 75"/>
                <a:gd name="T21" fmla="*/ 5 h 12"/>
                <a:gd name="T22" fmla="*/ 47 w 75"/>
                <a:gd name="T23" fmla="*/ 2 h 12"/>
                <a:gd name="T24" fmla="*/ 56 w 75"/>
                <a:gd name="T25" fmla="*/ 0 h 12"/>
                <a:gd name="T26" fmla="*/ 75 w 75"/>
                <a:gd name="T27" fmla="*/ 3 h 12"/>
                <a:gd name="T28" fmla="*/ 72 w 75"/>
                <a:gd name="T29" fmla="*/ 5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5" h="12">
                  <a:moveTo>
                    <a:pt x="72" y="5"/>
                  </a:moveTo>
                  <a:lnTo>
                    <a:pt x="58" y="7"/>
                  </a:lnTo>
                  <a:lnTo>
                    <a:pt x="48" y="8"/>
                  </a:lnTo>
                  <a:lnTo>
                    <a:pt x="48" y="10"/>
                  </a:lnTo>
                  <a:lnTo>
                    <a:pt x="36" y="12"/>
                  </a:lnTo>
                  <a:lnTo>
                    <a:pt x="22" y="9"/>
                  </a:lnTo>
                  <a:lnTo>
                    <a:pt x="26" y="5"/>
                  </a:lnTo>
                  <a:lnTo>
                    <a:pt x="0" y="5"/>
                  </a:lnTo>
                  <a:lnTo>
                    <a:pt x="21" y="2"/>
                  </a:lnTo>
                  <a:lnTo>
                    <a:pt x="38" y="2"/>
                  </a:lnTo>
                  <a:lnTo>
                    <a:pt x="43" y="5"/>
                  </a:lnTo>
                  <a:lnTo>
                    <a:pt x="47" y="2"/>
                  </a:lnTo>
                  <a:lnTo>
                    <a:pt x="56" y="0"/>
                  </a:lnTo>
                  <a:lnTo>
                    <a:pt x="75" y="3"/>
                  </a:lnTo>
                  <a:lnTo>
                    <a:pt x="72" y="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113" name="Freeform 112"/>
            <p:cNvSpPr>
              <a:spLocks/>
            </p:cNvSpPr>
            <p:nvPr/>
          </p:nvSpPr>
          <p:spPr bwMode="auto">
            <a:xfrm>
              <a:off x="8119960" y="1901112"/>
              <a:ext cx="118281" cy="30228"/>
            </a:xfrm>
            <a:custGeom>
              <a:avLst/>
              <a:gdLst>
                <a:gd name="T0" fmla="*/ 125 w 125"/>
                <a:gd name="T1" fmla="*/ 32 h 34"/>
                <a:gd name="T2" fmla="*/ 102 w 125"/>
                <a:gd name="T3" fmla="*/ 34 h 34"/>
                <a:gd name="T4" fmla="*/ 65 w 125"/>
                <a:gd name="T5" fmla="*/ 30 h 34"/>
                <a:gd name="T6" fmla="*/ 39 w 125"/>
                <a:gd name="T7" fmla="*/ 24 h 34"/>
                <a:gd name="T8" fmla="*/ 19 w 125"/>
                <a:gd name="T9" fmla="*/ 15 h 34"/>
                <a:gd name="T10" fmla="*/ 0 w 125"/>
                <a:gd name="T11" fmla="*/ 12 h 34"/>
                <a:gd name="T12" fmla="*/ 19 w 125"/>
                <a:gd name="T13" fmla="*/ 3 h 34"/>
                <a:gd name="T14" fmla="*/ 39 w 125"/>
                <a:gd name="T15" fmla="*/ 0 h 34"/>
                <a:gd name="T16" fmla="*/ 70 w 125"/>
                <a:gd name="T17" fmla="*/ 7 h 34"/>
                <a:gd name="T18" fmla="*/ 113 w 125"/>
                <a:gd name="T19" fmla="*/ 19 h 34"/>
                <a:gd name="T20" fmla="*/ 125 w 125"/>
                <a:gd name="T21" fmla="*/ 32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25" h="34">
                  <a:moveTo>
                    <a:pt x="125" y="32"/>
                  </a:moveTo>
                  <a:lnTo>
                    <a:pt x="102" y="34"/>
                  </a:lnTo>
                  <a:lnTo>
                    <a:pt x="65" y="30"/>
                  </a:lnTo>
                  <a:lnTo>
                    <a:pt x="39" y="24"/>
                  </a:lnTo>
                  <a:lnTo>
                    <a:pt x="19" y="15"/>
                  </a:lnTo>
                  <a:lnTo>
                    <a:pt x="0" y="12"/>
                  </a:lnTo>
                  <a:lnTo>
                    <a:pt x="19" y="3"/>
                  </a:lnTo>
                  <a:lnTo>
                    <a:pt x="39" y="0"/>
                  </a:lnTo>
                  <a:lnTo>
                    <a:pt x="70" y="7"/>
                  </a:lnTo>
                  <a:lnTo>
                    <a:pt x="113" y="19"/>
                  </a:lnTo>
                  <a:lnTo>
                    <a:pt x="125" y="32"/>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114" name="Freeform 113"/>
            <p:cNvSpPr>
              <a:spLocks/>
            </p:cNvSpPr>
            <p:nvPr/>
          </p:nvSpPr>
          <p:spPr bwMode="auto">
            <a:xfrm>
              <a:off x="7642105" y="3334300"/>
              <a:ext cx="31226" cy="32896"/>
            </a:xfrm>
            <a:custGeom>
              <a:avLst/>
              <a:gdLst>
                <a:gd name="T0" fmla="*/ 25 w 33"/>
                <a:gd name="T1" fmla="*/ 0 h 37"/>
                <a:gd name="T2" fmla="*/ 33 w 33"/>
                <a:gd name="T3" fmla="*/ 12 h 37"/>
                <a:gd name="T4" fmla="*/ 31 w 33"/>
                <a:gd name="T5" fmla="*/ 24 h 37"/>
                <a:gd name="T6" fmla="*/ 26 w 33"/>
                <a:gd name="T7" fmla="*/ 27 h 37"/>
                <a:gd name="T8" fmla="*/ 16 w 33"/>
                <a:gd name="T9" fmla="*/ 25 h 37"/>
                <a:gd name="T10" fmla="*/ 11 w 33"/>
                <a:gd name="T11" fmla="*/ 37 h 37"/>
                <a:gd name="T12" fmla="*/ 0 w 33"/>
                <a:gd name="T13" fmla="*/ 35 h 37"/>
                <a:gd name="T14" fmla="*/ 1 w 33"/>
                <a:gd name="T15" fmla="*/ 24 h 37"/>
                <a:gd name="T16" fmla="*/ 4 w 33"/>
                <a:gd name="T17" fmla="*/ 22 h 37"/>
                <a:gd name="T18" fmla="*/ 4 w 33"/>
                <a:gd name="T19" fmla="*/ 10 h 37"/>
                <a:gd name="T20" fmla="*/ 10 w 33"/>
                <a:gd name="T21" fmla="*/ 4 h 37"/>
                <a:gd name="T22" fmla="*/ 14 w 33"/>
                <a:gd name="T23" fmla="*/ 6 h 37"/>
                <a:gd name="T24" fmla="*/ 25 w 33"/>
                <a:gd name="T25" fmla="*/ 0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3" h="37">
                  <a:moveTo>
                    <a:pt x="25" y="0"/>
                  </a:moveTo>
                  <a:lnTo>
                    <a:pt x="33" y="12"/>
                  </a:lnTo>
                  <a:lnTo>
                    <a:pt x="31" y="24"/>
                  </a:lnTo>
                  <a:lnTo>
                    <a:pt x="26" y="27"/>
                  </a:lnTo>
                  <a:lnTo>
                    <a:pt x="16" y="25"/>
                  </a:lnTo>
                  <a:lnTo>
                    <a:pt x="11" y="37"/>
                  </a:lnTo>
                  <a:lnTo>
                    <a:pt x="0" y="35"/>
                  </a:lnTo>
                  <a:lnTo>
                    <a:pt x="1" y="24"/>
                  </a:lnTo>
                  <a:lnTo>
                    <a:pt x="4" y="22"/>
                  </a:lnTo>
                  <a:lnTo>
                    <a:pt x="4" y="10"/>
                  </a:lnTo>
                  <a:lnTo>
                    <a:pt x="10" y="4"/>
                  </a:lnTo>
                  <a:lnTo>
                    <a:pt x="14" y="6"/>
                  </a:lnTo>
                  <a:lnTo>
                    <a:pt x="25"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115" name="Freeform 114"/>
            <p:cNvSpPr>
              <a:spLocks/>
            </p:cNvSpPr>
            <p:nvPr/>
          </p:nvSpPr>
          <p:spPr bwMode="auto">
            <a:xfrm>
              <a:off x="6846310" y="2802633"/>
              <a:ext cx="145722" cy="122692"/>
            </a:xfrm>
            <a:custGeom>
              <a:avLst/>
              <a:gdLst>
                <a:gd name="T0" fmla="*/ 151 w 154"/>
                <a:gd name="T1" fmla="*/ 11 h 138"/>
                <a:gd name="T2" fmla="*/ 151 w 154"/>
                <a:gd name="T3" fmla="*/ 0 h 138"/>
                <a:gd name="T4" fmla="*/ 154 w 154"/>
                <a:gd name="T5" fmla="*/ 0 h 138"/>
                <a:gd name="T6" fmla="*/ 154 w 154"/>
                <a:gd name="T7" fmla="*/ 1 h 138"/>
                <a:gd name="T8" fmla="*/ 153 w 154"/>
                <a:gd name="T9" fmla="*/ 5 h 138"/>
                <a:gd name="T10" fmla="*/ 153 w 154"/>
                <a:gd name="T11" fmla="*/ 37 h 138"/>
                <a:gd name="T12" fmla="*/ 94 w 154"/>
                <a:gd name="T13" fmla="*/ 36 h 138"/>
                <a:gd name="T14" fmla="*/ 93 w 154"/>
                <a:gd name="T15" fmla="*/ 89 h 138"/>
                <a:gd name="T16" fmla="*/ 77 w 154"/>
                <a:gd name="T17" fmla="*/ 91 h 138"/>
                <a:gd name="T18" fmla="*/ 72 w 154"/>
                <a:gd name="T19" fmla="*/ 101 h 138"/>
                <a:gd name="T20" fmla="*/ 75 w 154"/>
                <a:gd name="T21" fmla="*/ 131 h 138"/>
                <a:gd name="T22" fmla="*/ 4 w 154"/>
                <a:gd name="T23" fmla="*/ 131 h 138"/>
                <a:gd name="T24" fmla="*/ 0 w 154"/>
                <a:gd name="T25" fmla="*/ 138 h 138"/>
                <a:gd name="T26" fmla="*/ 1 w 154"/>
                <a:gd name="T27" fmla="*/ 129 h 138"/>
                <a:gd name="T28" fmla="*/ 1 w 154"/>
                <a:gd name="T29" fmla="*/ 129 h 138"/>
                <a:gd name="T30" fmla="*/ 42 w 154"/>
                <a:gd name="T31" fmla="*/ 128 h 138"/>
                <a:gd name="T32" fmla="*/ 44 w 154"/>
                <a:gd name="T33" fmla="*/ 120 h 138"/>
                <a:gd name="T34" fmla="*/ 52 w 154"/>
                <a:gd name="T35" fmla="*/ 111 h 138"/>
                <a:gd name="T36" fmla="*/ 59 w 154"/>
                <a:gd name="T37" fmla="*/ 82 h 138"/>
                <a:gd name="T38" fmla="*/ 84 w 154"/>
                <a:gd name="T39" fmla="*/ 60 h 138"/>
                <a:gd name="T40" fmla="*/ 93 w 154"/>
                <a:gd name="T41" fmla="*/ 34 h 138"/>
                <a:gd name="T42" fmla="*/ 99 w 154"/>
                <a:gd name="T43" fmla="*/ 32 h 138"/>
                <a:gd name="T44" fmla="*/ 105 w 154"/>
                <a:gd name="T45" fmla="*/ 16 h 138"/>
                <a:gd name="T46" fmla="*/ 120 w 154"/>
                <a:gd name="T47" fmla="*/ 14 h 138"/>
                <a:gd name="T48" fmla="*/ 126 w 154"/>
                <a:gd name="T49" fmla="*/ 16 h 138"/>
                <a:gd name="T50" fmla="*/ 134 w 154"/>
                <a:gd name="T51" fmla="*/ 16 h 138"/>
                <a:gd name="T52" fmla="*/ 140 w 154"/>
                <a:gd name="T53" fmla="*/ 12 h 138"/>
                <a:gd name="T54" fmla="*/ 151 w 154"/>
                <a:gd name="T55" fmla="*/ 11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54" h="138">
                  <a:moveTo>
                    <a:pt x="151" y="11"/>
                  </a:moveTo>
                  <a:lnTo>
                    <a:pt x="151" y="0"/>
                  </a:lnTo>
                  <a:lnTo>
                    <a:pt x="154" y="0"/>
                  </a:lnTo>
                  <a:lnTo>
                    <a:pt x="154" y="1"/>
                  </a:lnTo>
                  <a:lnTo>
                    <a:pt x="153" y="5"/>
                  </a:lnTo>
                  <a:lnTo>
                    <a:pt x="153" y="37"/>
                  </a:lnTo>
                  <a:lnTo>
                    <a:pt x="94" y="36"/>
                  </a:lnTo>
                  <a:lnTo>
                    <a:pt x="93" y="89"/>
                  </a:lnTo>
                  <a:lnTo>
                    <a:pt x="77" y="91"/>
                  </a:lnTo>
                  <a:lnTo>
                    <a:pt x="72" y="101"/>
                  </a:lnTo>
                  <a:lnTo>
                    <a:pt x="75" y="131"/>
                  </a:lnTo>
                  <a:lnTo>
                    <a:pt x="4" y="131"/>
                  </a:lnTo>
                  <a:lnTo>
                    <a:pt x="0" y="138"/>
                  </a:lnTo>
                  <a:lnTo>
                    <a:pt x="1" y="129"/>
                  </a:lnTo>
                  <a:lnTo>
                    <a:pt x="1" y="129"/>
                  </a:lnTo>
                  <a:lnTo>
                    <a:pt x="42" y="128"/>
                  </a:lnTo>
                  <a:lnTo>
                    <a:pt x="44" y="120"/>
                  </a:lnTo>
                  <a:lnTo>
                    <a:pt x="52" y="111"/>
                  </a:lnTo>
                  <a:lnTo>
                    <a:pt x="59" y="82"/>
                  </a:lnTo>
                  <a:lnTo>
                    <a:pt x="84" y="60"/>
                  </a:lnTo>
                  <a:lnTo>
                    <a:pt x="93" y="34"/>
                  </a:lnTo>
                  <a:lnTo>
                    <a:pt x="99" y="32"/>
                  </a:lnTo>
                  <a:lnTo>
                    <a:pt x="105" y="16"/>
                  </a:lnTo>
                  <a:lnTo>
                    <a:pt x="120" y="14"/>
                  </a:lnTo>
                  <a:lnTo>
                    <a:pt x="126" y="16"/>
                  </a:lnTo>
                  <a:lnTo>
                    <a:pt x="134" y="16"/>
                  </a:lnTo>
                  <a:lnTo>
                    <a:pt x="140" y="12"/>
                  </a:lnTo>
                  <a:lnTo>
                    <a:pt x="151" y="11"/>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116" name="Freeform 115"/>
            <p:cNvSpPr>
              <a:spLocks/>
            </p:cNvSpPr>
            <p:nvPr/>
          </p:nvSpPr>
          <p:spPr bwMode="auto">
            <a:xfrm>
              <a:off x="7717804" y="2719950"/>
              <a:ext cx="366198" cy="291616"/>
            </a:xfrm>
            <a:custGeom>
              <a:avLst/>
              <a:gdLst>
                <a:gd name="T0" fmla="*/ 161 w 387"/>
                <a:gd name="T1" fmla="*/ 319 h 328"/>
                <a:gd name="T2" fmla="*/ 153 w 387"/>
                <a:gd name="T3" fmla="*/ 304 h 328"/>
                <a:gd name="T4" fmla="*/ 132 w 387"/>
                <a:gd name="T5" fmla="*/ 280 h 328"/>
                <a:gd name="T6" fmla="*/ 113 w 387"/>
                <a:gd name="T7" fmla="*/ 248 h 328"/>
                <a:gd name="T8" fmla="*/ 91 w 387"/>
                <a:gd name="T9" fmla="*/ 225 h 328"/>
                <a:gd name="T10" fmla="*/ 88 w 387"/>
                <a:gd name="T11" fmla="*/ 198 h 328"/>
                <a:gd name="T12" fmla="*/ 67 w 387"/>
                <a:gd name="T13" fmla="*/ 167 h 328"/>
                <a:gd name="T14" fmla="*/ 50 w 387"/>
                <a:gd name="T15" fmla="*/ 151 h 328"/>
                <a:gd name="T16" fmla="*/ 45 w 387"/>
                <a:gd name="T17" fmla="*/ 135 h 328"/>
                <a:gd name="T18" fmla="*/ 31 w 387"/>
                <a:gd name="T19" fmla="*/ 115 h 328"/>
                <a:gd name="T20" fmla="*/ 9 w 387"/>
                <a:gd name="T21" fmla="*/ 84 h 328"/>
                <a:gd name="T22" fmla="*/ 2 w 387"/>
                <a:gd name="T23" fmla="*/ 73 h 328"/>
                <a:gd name="T24" fmla="*/ 3 w 387"/>
                <a:gd name="T25" fmla="*/ 58 h 328"/>
                <a:gd name="T26" fmla="*/ 30 w 387"/>
                <a:gd name="T27" fmla="*/ 55 h 328"/>
                <a:gd name="T28" fmla="*/ 47 w 387"/>
                <a:gd name="T29" fmla="*/ 44 h 328"/>
                <a:gd name="T30" fmla="*/ 54 w 387"/>
                <a:gd name="T31" fmla="*/ 34 h 328"/>
                <a:gd name="T32" fmla="*/ 69 w 387"/>
                <a:gd name="T33" fmla="*/ 3 h 328"/>
                <a:gd name="T34" fmla="*/ 93 w 387"/>
                <a:gd name="T35" fmla="*/ 5 h 328"/>
                <a:gd name="T36" fmla="*/ 176 w 387"/>
                <a:gd name="T37" fmla="*/ 61 h 328"/>
                <a:gd name="T38" fmla="*/ 225 w 387"/>
                <a:gd name="T39" fmla="*/ 65 h 328"/>
                <a:gd name="T40" fmla="*/ 243 w 387"/>
                <a:gd name="T41" fmla="*/ 74 h 328"/>
                <a:gd name="T42" fmla="*/ 261 w 387"/>
                <a:gd name="T43" fmla="*/ 97 h 328"/>
                <a:gd name="T44" fmla="*/ 278 w 387"/>
                <a:gd name="T45" fmla="*/ 113 h 328"/>
                <a:gd name="T46" fmla="*/ 279 w 387"/>
                <a:gd name="T47" fmla="*/ 128 h 328"/>
                <a:gd name="T48" fmla="*/ 288 w 387"/>
                <a:gd name="T49" fmla="*/ 141 h 328"/>
                <a:gd name="T50" fmla="*/ 294 w 387"/>
                <a:gd name="T51" fmla="*/ 153 h 328"/>
                <a:gd name="T52" fmla="*/ 305 w 387"/>
                <a:gd name="T53" fmla="*/ 156 h 328"/>
                <a:gd name="T54" fmla="*/ 310 w 387"/>
                <a:gd name="T55" fmla="*/ 169 h 328"/>
                <a:gd name="T56" fmla="*/ 374 w 387"/>
                <a:gd name="T57" fmla="*/ 200 h 328"/>
                <a:gd name="T58" fmla="*/ 387 w 387"/>
                <a:gd name="T59" fmla="*/ 210 h 328"/>
                <a:gd name="T60" fmla="*/ 327 w 387"/>
                <a:gd name="T61" fmla="*/ 273 h 328"/>
                <a:gd name="T62" fmla="*/ 259 w 387"/>
                <a:gd name="T63" fmla="*/ 290 h 328"/>
                <a:gd name="T64" fmla="*/ 239 w 387"/>
                <a:gd name="T65" fmla="*/ 315 h 328"/>
                <a:gd name="T66" fmla="*/ 227 w 387"/>
                <a:gd name="T67" fmla="*/ 309 h 328"/>
                <a:gd name="T68" fmla="*/ 206 w 387"/>
                <a:gd name="T69" fmla="*/ 305 h 328"/>
                <a:gd name="T70" fmla="*/ 181 w 387"/>
                <a:gd name="T71" fmla="*/ 308 h 328"/>
                <a:gd name="T72" fmla="*/ 169 w 387"/>
                <a:gd name="T73" fmla="*/ 312 h 328"/>
                <a:gd name="T74" fmla="*/ 163 w 387"/>
                <a:gd name="T75" fmla="*/ 328 h 3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387" h="328">
                  <a:moveTo>
                    <a:pt x="163" y="328"/>
                  </a:moveTo>
                  <a:lnTo>
                    <a:pt x="161" y="319"/>
                  </a:lnTo>
                  <a:lnTo>
                    <a:pt x="155" y="313"/>
                  </a:lnTo>
                  <a:lnTo>
                    <a:pt x="153" y="304"/>
                  </a:lnTo>
                  <a:lnTo>
                    <a:pt x="143" y="297"/>
                  </a:lnTo>
                  <a:lnTo>
                    <a:pt x="132" y="280"/>
                  </a:lnTo>
                  <a:lnTo>
                    <a:pt x="126" y="263"/>
                  </a:lnTo>
                  <a:lnTo>
                    <a:pt x="113" y="248"/>
                  </a:lnTo>
                  <a:lnTo>
                    <a:pt x="104" y="245"/>
                  </a:lnTo>
                  <a:lnTo>
                    <a:pt x="91" y="225"/>
                  </a:lnTo>
                  <a:lnTo>
                    <a:pt x="88" y="211"/>
                  </a:lnTo>
                  <a:lnTo>
                    <a:pt x="88" y="198"/>
                  </a:lnTo>
                  <a:lnTo>
                    <a:pt x="76" y="175"/>
                  </a:lnTo>
                  <a:lnTo>
                    <a:pt x="67" y="167"/>
                  </a:lnTo>
                  <a:lnTo>
                    <a:pt x="57" y="163"/>
                  </a:lnTo>
                  <a:lnTo>
                    <a:pt x="50" y="151"/>
                  </a:lnTo>
                  <a:lnTo>
                    <a:pt x="51" y="146"/>
                  </a:lnTo>
                  <a:lnTo>
                    <a:pt x="45" y="135"/>
                  </a:lnTo>
                  <a:lnTo>
                    <a:pt x="39" y="131"/>
                  </a:lnTo>
                  <a:lnTo>
                    <a:pt x="31" y="115"/>
                  </a:lnTo>
                  <a:lnTo>
                    <a:pt x="19" y="99"/>
                  </a:lnTo>
                  <a:lnTo>
                    <a:pt x="9" y="84"/>
                  </a:lnTo>
                  <a:lnTo>
                    <a:pt x="0" y="85"/>
                  </a:lnTo>
                  <a:lnTo>
                    <a:pt x="2" y="73"/>
                  </a:lnTo>
                  <a:lnTo>
                    <a:pt x="2" y="66"/>
                  </a:lnTo>
                  <a:lnTo>
                    <a:pt x="3" y="58"/>
                  </a:lnTo>
                  <a:lnTo>
                    <a:pt x="23" y="61"/>
                  </a:lnTo>
                  <a:lnTo>
                    <a:pt x="30" y="55"/>
                  </a:lnTo>
                  <a:lnTo>
                    <a:pt x="34" y="47"/>
                  </a:lnTo>
                  <a:lnTo>
                    <a:pt x="47" y="44"/>
                  </a:lnTo>
                  <a:lnTo>
                    <a:pt x="49" y="37"/>
                  </a:lnTo>
                  <a:lnTo>
                    <a:pt x="54" y="34"/>
                  </a:lnTo>
                  <a:lnTo>
                    <a:pt x="35" y="13"/>
                  </a:lnTo>
                  <a:lnTo>
                    <a:pt x="69" y="3"/>
                  </a:lnTo>
                  <a:lnTo>
                    <a:pt x="72" y="0"/>
                  </a:lnTo>
                  <a:lnTo>
                    <a:pt x="93" y="5"/>
                  </a:lnTo>
                  <a:lnTo>
                    <a:pt x="121" y="20"/>
                  </a:lnTo>
                  <a:lnTo>
                    <a:pt x="176" y="61"/>
                  </a:lnTo>
                  <a:lnTo>
                    <a:pt x="209" y="63"/>
                  </a:lnTo>
                  <a:lnTo>
                    <a:pt x="225" y="65"/>
                  </a:lnTo>
                  <a:lnTo>
                    <a:pt x="230" y="75"/>
                  </a:lnTo>
                  <a:lnTo>
                    <a:pt x="243" y="74"/>
                  </a:lnTo>
                  <a:lnTo>
                    <a:pt x="252" y="92"/>
                  </a:lnTo>
                  <a:lnTo>
                    <a:pt x="261" y="97"/>
                  </a:lnTo>
                  <a:lnTo>
                    <a:pt x="265" y="104"/>
                  </a:lnTo>
                  <a:lnTo>
                    <a:pt x="278" y="113"/>
                  </a:lnTo>
                  <a:lnTo>
                    <a:pt x="280" y="121"/>
                  </a:lnTo>
                  <a:lnTo>
                    <a:pt x="279" y="128"/>
                  </a:lnTo>
                  <a:lnTo>
                    <a:pt x="282" y="135"/>
                  </a:lnTo>
                  <a:lnTo>
                    <a:pt x="288" y="141"/>
                  </a:lnTo>
                  <a:lnTo>
                    <a:pt x="291" y="148"/>
                  </a:lnTo>
                  <a:lnTo>
                    <a:pt x="294" y="153"/>
                  </a:lnTo>
                  <a:lnTo>
                    <a:pt x="300" y="157"/>
                  </a:lnTo>
                  <a:lnTo>
                    <a:pt x="305" y="156"/>
                  </a:lnTo>
                  <a:lnTo>
                    <a:pt x="309" y="164"/>
                  </a:lnTo>
                  <a:lnTo>
                    <a:pt x="310" y="169"/>
                  </a:lnTo>
                  <a:lnTo>
                    <a:pt x="319" y="190"/>
                  </a:lnTo>
                  <a:lnTo>
                    <a:pt x="374" y="200"/>
                  </a:lnTo>
                  <a:lnTo>
                    <a:pt x="378" y="196"/>
                  </a:lnTo>
                  <a:lnTo>
                    <a:pt x="387" y="210"/>
                  </a:lnTo>
                  <a:lnTo>
                    <a:pt x="379" y="252"/>
                  </a:lnTo>
                  <a:lnTo>
                    <a:pt x="327" y="273"/>
                  </a:lnTo>
                  <a:lnTo>
                    <a:pt x="275" y="281"/>
                  </a:lnTo>
                  <a:lnTo>
                    <a:pt x="259" y="290"/>
                  </a:lnTo>
                  <a:lnTo>
                    <a:pt x="247" y="312"/>
                  </a:lnTo>
                  <a:lnTo>
                    <a:pt x="239" y="315"/>
                  </a:lnTo>
                  <a:lnTo>
                    <a:pt x="234" y="308"/>
                  </a:lnTo>
                  <a:lnTo>
                    <a:pt x="227" y="309"/>
                  </a:lnTo>
                  <a:lnTo>
                    <a:pt x="210" y="307"/>
                  </a:lnTo>
                  <a:lnTo>
                    <a:pt x="206" y="305"/>
                  </a:lnTo>
                  <a:lnTo>
                    <a:pt x="185" y="306"/>
                  </a:lnTo>
                  <a:lnTo>
                    <a:pt x="181" y="308"/>
                  </a:lnTo>
                  <a:lnTo>
                    <a:pt x="173" y="302"/>
                  </a:lnTo>
                  <a:lnTo>
                    <a:pt x="169" y="312"/>
                  </a:lnTo>
                  <a:lnTo>
                    <a:pt x="171" y="321"/>
                  </a:lnTo>
                  <a:lnTo>
                    <a:pt x="163" y="328"/>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117" name="Freeform 116"/>
            <p:cNvSpPr>
              <a:spLocks/>
            </p:cNvSpPr>
            <p:nvPr/>
          </p:nvSpPr>
          <p:spPr bwMode="auto">
            <a:xfrm>
              <a:off x="7516253" y="2906654"/>
              <a:ext cx="279143" cy="247163"/>
            </a:xfrm>
            <a:custGeom>
              <a:avLst/>
              <a:gdLst>
                <a:gd name="T0" fmla="*/ 218 w 295"/>
                <a:gd name="T1" fmla="*/ 260 h 278"/>
                <a:gd name="T2" fmla="*/ 216 w 295"/>
                <a:gd name="T3" fmla="*/ 243 h 278"/>
                <a:gd name="T4" fmla="*/ 204 w 295"/>
                <a:gd name="T5" fmla="*/ 220 h 278"/>
                <a:gd name="T6" fmla="*/ 197 w 295"/>
                <a:gd name="T7" fmla="*/ 203 h 278"/>
                <a:gd name="T8" fmla="*/ 185 w 295"/>
                <a:gd name="T9" fmla="*/ 209 h 278"/>
                <a:gd name="T10" fmla="*/ 192 w 295"/>
                <a:gd name="T11" fmla="*/ 227 h 278"/>
                <a:gd name="T12" fmla="*/ 173 w 295"/>
                <a:gd name="T13" fmla="*/ 254 h 278"/>
                <a:gd name="T14" fmla="*/ 148 w 295"/>
                <a:gd name="T15" fmla="*/ 244 h 278"/>
                <a:gd name="T16" fmla="*/ 139 w 295"/>
                <a:gd name="T17" fmla="*/ 254 h 278"/>
                <a:gd name="T18" fmla="*/ 130 w 295"/>
                <a:gd name="T19" fmla="*/ 262 h 278"/>
                <a:gd name="T20" fmla="*/ 109 w 295"/>
                <a:gd name="T21" fmla="*/ 258 h 278"/>
                <a:gd name="T22" fmla="*/ 89 w 295"/>
                <a:gd name="T23" fmla="*/ 261 h 278"/>
                <a:gd name="T24" fmla="*/ 74 w 295"/>
                <a:gd name="T25" fmla="*/ 247 h 278"/>
                <a:gd name="T26" fmla="*/ 58 w 295"/>
                <a:gd name="T27" fmla="*/ 244 h 278"/>
                <a:gd name="T28" fmla="*/ 49 w 295"/>
                <a:gd name="T29" fmla="*/ 272 h 278"/>
                <a:gd name="T30" fmla="*/ 37 w 295"/>
                <a:gd name="T31" fmla="*/ 278 h 278"/>
                <a:gd name="T32" fmla="*/ 29 w 295"/>
                <a:gd name="T33" fmla="*/ 271 h 278"/>
                <a:gd name="T34" fmla="*/ 30 w 295"/>
                <a:gd name="T35" fmla="*/ 256 h 278"/>
                <a:gd name="T36" fmla="*/ 20 w 295"/>
                <a:gd name="T37" fmla="*/ 235 h 278"/>
                <a:gd name="T38" fmla="*/ 17 w 295"/>
                <a:gd name="T39" fmla="*/ 221 h 278"/>
                <a:gd name="T40" fmla="*/ 10 w 295"/>
                <a:gd name="T41" fmla="*/ 203 h 278"/>
                <a:gd name="T42" fmla="*/ 0 w 295"/>
                <a:gd name="T43" fmla="*/ 196 h 278"/>
                <a:gd name="T44" fmla="*/ 6 w 295"/>
                <a:gd name="T45" fmla="*/ 180 h 278"/>
                <a:gd name="T46" fmla="*/ 9 w 295"/>
                <a:gd name="T47" fmla="*/ 165 h 278"/>
                <a:gd name="T48" fmla="*/ 10 w 295"/>
                <a:gd name="T49" fmla="*/ 147 h 278"/>
                <a:gd name="T50" fmla="*/ 34 w 295"/>
                <a:gd name="T51" fmla="*/ 133 h 278"/>
                <a:gd name="T52" fmla="*/ 30 w 295"/>
                <a:gd name="T53" fmla="*/ 42 h 278"/>
                <a:gd name="T54" fmla="*/ 49 w 295"/>
                <a:gd name="T55" fmla="*/ 0 h 278"/>
                <a:gd name="T56" fmla="*/ 191 w 295"/>
                <a:gd name="T57" fmla="*/ 0 h 278"/>
                <a:gd name="T58" fmla="*/ 269 w 295"/>
                <a:gd name="T59" fmla="*/ 21 h 278"/>
                <a:gd name="T60" fmla="*/ 270 w 295"/>
                <a:gd name="T61" fmla="*/ 46 h 278"/>
                <a:gd name="T62" fmla="*/ 285 w 295"/>
                <a:gd name="T63" fmla="*/ 76 h 278"/>
                <a:gd name="T64" fmla="*/ 287 w 295"/>
                <a:gd name="T65" fmla="*/ 95 h 278"/>
                <a:gd name="T66" fmla="*/ 268 w 295"/>
                <a:gd name="T67" fmla="*/ 105 h 278"/>
                <a:gd name="T68" fmla="*/ 260 w 295"/>
                <a:gd name="T69" fmla="*/ 149 h 278"/>
                <a:gd name="T70" fmla="*/ 260 w 295"/>
                <a:gd name="T71" fmla="*/ 175 h 278"/>
                <a:gd name="T72" fmla="*/ 243 w 295"/>
                <a:gd name="T73" fmla="*/ 206 h 278"/>
                <a:gd name="T74" fmla="*/ 234 w 295"/>
                <a:gd name="T75" fmla="*/ 231 h 278"/>
                <a:gd name="T76" fmla="*/ 221 w 295"/>
                <a:gd name="T77" fmla="*/ 258 h 2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295" h="278">
                  <a:moveTo>
                    <a:pt x="221" y="261"/>
                  </a:moveTo>
                  <a:lnTo>
                    <a:pt x="218" y="260"/>
                  </a:lnTo>
                  <a:lnTo>
                    <a:pt x="218" y="250"/>
                  </a:lnTo>
                  <a:lnTo>
                    <a:pt x="216" y="243"/>
                  </a:lnTo>
                  <a:lnTo>
                    <a:pt x="207" y="235"/>
                  </a:lnTo>
                  <a:lnTo>
                    <a:pt x="204" y="220"/>
                  </a:lnTo>
                  <a:lnTo>
                    <a:pt x="206" y="204"/>
                  </a:lnTo>
                  <a:lnTo>
                    <a:pt x="197" y="203"/>
                  </a:lnTo>
                  <a:lnTo>
                    <a:pt x="196" y="208"/>
                  </a:lnTo>
                  <a:lnTo>
                    <a:pt x="185" y="209"/>
                  </a:lnTo>
                  <a:lnTo>
                    <a:pt x="190" y="215"/>
                  </a:lnTo>
                  <a:lnTo>
                    <a:pt x="192" y="227"/>
                  </a:lnTo>
                  <a:lnTo>
                    <a:pt x="182" y="239"/>
                  </a:lnTo>
                  <a:lnTo>
                    <a:pt x="173" y="254"/>
                  </a:lnTo>
                  <a:lnTo>
                    <a:pt x="164" y="256"/>
                  </a:lnTo>
                  <a:lnTo>
                    <a:pt x="148" y="244"/>
                  </a:lnTo>
                  <a:lnTo>
                    <a:pt x="141" y="248"/>
                  </a:lnTo>
                  <a:lnTo>
                    <a:pt x="139" y="254"/>
                  </a:lnTo>
                  <a:lnTo>
                    <a:pt x="130" y="258"/>
                  </a:lnTo>
                  <a:lnTo>
                    <a:pt x="130" y="262"/>
                  </a:lnTo>
                  <a:lnTo>
                    <a:pt x="111" y="262"/>
                  </a:lnTo>
                  <a:lnTo>
                    <a:pt x="109" y="258"/>
                  </a:lnTo>
                  <a:lnTo>
                    <a:pt x="95" y="257"/>
                  </a:lnTo>
                  <a:lnTo>
                    <a:pt x="89" y="261"/>
                  </a:lnTo>
                  <a:lnTo>
                    <a:pt x="84" y="259"/>
                  </a:lnTo>
                  <a:lnTo>
                    <a:pt x="74" y="247"/>
                  </a:lnTo>
                  <a:lnTo>
                    <a:pt x="71" y="241"/>
                  </a:lnTo>
                  <a:lnTo>
                    <a:pt x="58" y="244"/>
                  </a:lnTo>
                  <a:lnTo>
                    <a:pt x="53" y="254"/>
                  </a:lnTo>
                  <a:lnTo>
                    <a:pt x="49" y="272"/>
                  </a:lnTo>
                  <a:lnTo>
                    <a:pt x="42" y="276"/>
                  </a:lnTo>
                  <a:lnTo>
                    <a:pt x="37" y="278"/>
                  </a:lnTo>
                  <a:lnTo>
                    <a:pt x="35" y="277"/>
                  </a:lnTo>
                  <a:lnTo>
                    <a:pt x="29" y="271"/>
                  </a:lnTo>
                  <a:lnTo>
                    <a:pt x="28" y="265"/>
                  </a:lnTo>
                  <a:lnTo>
                    <a:pt x="30" y="256"/>
                  </a:lnTo>
                  <a:lnTo>
                    <a:pt x="30" y="248"/>
                  </a:lnTo>
                  <a:lnTo>
                    <a:pt x="20" y="235"/>
                  </a:lnTo>
                  <a:lnTo>
                    <a:pt x="17" y="226"/>
                  </a:lnTo>
                  <a:lnTo>
                    <a:pt x="17" y="221"/>
                  </a:lnTo>
                  <a:lnTo>
                    <a:pt x="10" y="215"/>
                  </a:lnTo>
                  <a:lnTo>
                    <a:pt x="10" y="203"/>
                  </a:lnTo>
                  <a:lnTo>
                    <a:pt x="6" y="195"/>
                  </a:lnTo>
                  <a:lnTo>
                    <a:pt x="0" y="196"/>
                  </a:lnTo>
                  <a:lnTo>
                    <a:pt x="1" y="188"/>
                  </a:lnTo>
                  <a:lnTo>
                    <a:pt x="6" y="180"/>
                  </a:lnTo>
                  <a:lnTo>
                    <a:pt x="4" y="171"/>
                  </a:lnTo>
                  <a:lnTo>
                    <a:pt x="9" y="165"/>
                  </a:lnTo>
                  <a:lnTo>
                    <a:pt x="6" y="160"/>
                  </a:lnTo>
                  <a:lnTo>
                    <a:pt x="10" y="147"/>
                  </a:lnTo>
                  <a:lnTo>
                    <a:pt x="18" y="132"/>
                  </a:lnTo>
                  <a:lnTo>
                    <a:pt x="34" y="133"/>
                  </a:lnTo>
                  <a:lnTo>
                    <a:pt x="30" y="51"/>
                  </a:lnTo>
                  <a:lnTo>
                    <a:pt x="30" y="42"/>
                  </a:lnTo>
                  <a:lnTo>
                    <a:pt x="51" y="42"/>
                  </a:lnTo>
                  <a:lnTo>
                    <a:pt x="49" y="0"/>
                  </a:lnTo>
                  <a:lnTo>
                    <a:pt x="121" y="0"/>
                  </a:lnTo>
                  <a:lnTo>
                    <a:pt x="191" y="0"/>
                  </a:lnTo>
                  <a:lnTo>
                    <a:pt x="262" y="0"/>
                  </a:lnTo>
                  <a:lnTo>
                    <a:pt x="269" y="21"/>
                  </a:lnTo>
                  <a:lnTo>
                    <a:pt x="266" y="24"/>
                  </a:lnTo>
                  <a:lnTo>
                    <a:pt x="270" y="46"/>
                  </a:lnTo>
                  <a:lnTo>
                    <a:pt x="278" y="71"/>
                  </a:lnTo>
                  <a:lnTo>
                    <a:pt x="285" y="76"/>
                  </a:lnTo>
                  <a:lnTo>
                    <a:pt x="295" y="84"/>
                  </a:lnTo>
                  <a:lnTo>
                    <a:pt x="287" y="95"/>
                  </a:lnTo>
                  <a:lnTo>
                    <a:pt x="273" y="99"/>
                  </a:lnTo>
                  <a:lnTo>
                    <a:pt x="268" y="105"/>
                  </a:lnTo>
                  <a:lnTo>
                    <a:pt x="267" y="119"/>
                  </a:lnTo>
                  <a:lnTo>
                    <a:pt x="260" y="149"/>
                  </a:lnTo>
                  <a:lnTo>
                    <a:pt x="263" y="158"/>
                  </a:lnTo>
                  <a:lnTo>
                    <a:pt x="260" y="175"/>
                  </a:lnTo>
                  <a:lnTo>
                    <a:pt x="254" y="196"/>
                  </a:lnTo>
                  <a:lnTo>
                    <a:pt x="243" y="206"/>
                  </a:lnTo>
                  <a:lnTo>
                    <a:pt x="236" y="222"/>
                  </a:lnTo>
                  <a:lnTo>
                    <a:pt x="234" y="231"/>
                  </a:lnTo>
                  <a:lnTo>
                    <a:pt x="226" y="236"/>
                  </a:lnTo>
                  <a:lnTo>
                    <a:pt x="221" y="258"/>
                  </a:lnTo>
                  <a:lnTo>
                    <a:pt x="221" y="261"/>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118" name="Freeform 117"/>
            <p:cNvSpPr>
              <a:spLocks/>
            </p:cNvSpPr>
            <p:nvPr/>
          </p:nvSpPr>
          <p:spPr bwMode="auto">
            <a:xfrm>
              <a:off x="7551265" y="3087137"/>
              <a:ext cx="198712" cy="161811"/>
            </a:xfrm>
            <a:custGeom>
              <a:avLst/>
              <a:gdLst>
                <a:gd name="T0" fmla="*/ 184 w 210"/>
                <a:gd name="T1" fmla="*/ 58 h 182"/>
                <a:gd name="T2" fmla="*/ 185 w 210"/>
                <a:gd name="T3" fmla="*/ 74 h 182"/>
                <a:gd name="T4" fmla="*/ 182 w 210"/>
                <a:gd name="T5" fmla="*/ 80 h 182"/>
                <a:gd name="T6" fmla="*/ 172 w 210"/>
                <a:gd name="T7" fmla="*/ 81 h 182"/>
                <a:gd name="T8" fmla="*/ 166 w 210"/>
                <a:gd name="T9" fmla="*/ 93 h 182"/>
                <a:gd name="T10" fmla="*/ 178 w 210"/>
                <a:gd name="T11" fmla="*/ 94 h 182"/>
                <a:gd name="T12" fmla="*/ 187 w 210"/>
                <a:gd name="T13" fmla="*/ 104 h 182"/>
                <a:gd name="T14" fmla="*/ 191 w 210"/>
                <a:gd name="T15" fmla="*/ 113 h 182"/>
                <a:gd name="T16" fmla="*/ 199 w 210"/>
                <a:gd name="T17" fmla="*/ 117 h 182"/>
                <a:gd name="T18" fmla="*/ 210 w 210"/>
                <a:gd name="T19" fmla="*/ 140 h 182"/>
                <a:gd name="T20" fmla="*/ 198 w 210"/>
                <a:gd name="T21" fmla="*/ 154 h 182"/>
                <a:gd name="T22" fmla="*/ 187 w 210"/>
                <a:gd name="T23" fmla="*/ 166 h 182"/>
                <a:gd name="T24" fmla="*/ 175 w 210"/>
                <a:gd name="T25" fmla="*/ 176 h 182"/>
                <a:gd name="T26" fmla="*/ 163 w 210"/>
                <a:gd name="T27" fmla="*/ 176 h 182"/>
                <a:gd name="T28" fmla="*/ 148 w 210"/>
                <a:gd name="T29" fmla="*/ 180 h 182"/>
                <a:gd name="T30" fmla="*/ 136 w 210"/>
                <a:gd name="T31" fmla="*/ 176 h 182"/>
                <a:gd name="T32" fmla="*/ 129 w 210"/>
                <a:gd name="T33" fmla="*/ 182 h 182"/>
                <a:gd name="T34" fmla="*/ 112 w 210"/>
                <a:gd name="T35" fmla="*/ 168 h 182"/>
                <a:gd name="T36" fmla="*/ 108 w 210"/>
                <a:gd name="T37" fmla="*/ 159 h 182"/>
                <a:gd name="T38" fmla="*/ 98 w 210"/>
                <a:gd name="T39" fmla="*/ 163 h 182"/>
                <a:gd name="T40" fmla="*/ 89 w 210"/>
                <a:gd name="T41" fmla="*/ 162 h 182"/>
                <a:gd name="T42" fmla="*/ 84 w 210"/>
                <a:gd name="T43" fmla="*/ 165 h 182"/>
                <a:gd name="T44" fmla="*/ 76 w 210"/>
                <a:gd name="T45" fmla="*/ 163 h 182"/>
                <a:gd name="T46" fmla="*/ 65 w 210"/>
                <a:gd name="T47" fmla="*/ 146 h 182"/>
                <a:gd name="T48" fmla="*/ 62 w 210"/>
                <a:gd name="T49" fmla="*/ 139 h 182"/>
                <a:gd name="T50" fmla="*/ 48 w 210"/>
                <a:gd name="T51" fmla="*/ 131 h 182"/>
                <a:gd name="T52" fmla="*/ 43 w 210"/>
                <a:gd name="T53" fmla="*/ 118 h 182"/>
                <a:gd name="T54" fmla="*/ 35 w 210"/>
                <a:gd name="T55" fmla="*/ 109 h 182"/>
                <a:gd name="T56" fmla="*/ 23 w 210"/>
                <a:gd name="T57" fmla="*/ 99 h 182"/>
                <a:gd name="T58" fmla="*/ 23 w 210"/>
                <a:gd name="T59" fmla="*/ 92 h 182"/>
                <a:gd name="T60" fmla="*/ 13 w 210"/>
                <a:gd name="T61" fmla="*/ 84 h 182"/>
                <a:gd name="T62" fmla="*/ 0 w 210"/>
                <a:gd name="T63" fmla="*/ 75 h 182"/>
                <a:gd name="T64" fmla="*/ 5 w 210"/>
                <a:gd name="T65" fmla="*/ 73 h 182"/>
                <a:gd name="T66" fmla="*/ 12 w 210"/>
                <a:gd name="T67" fmla="*/ 69 h 182"/>
                <a:gd name="T68" fmla="*/ 16 w 210"/>
                <a:gd name="T69" fmla="*/ 51 h 182"/>
                <a:gd name="T70" fmla="*/ 21 w 210"/>
                <a:gd name="T71" fmla="*/ 41 h 182"/>
                <a:gd name="T72" fmla="*/ 34 w 210"/>
                <a:gd name="T73" fmla="*/ 38 h 182"/>
                <a:gd name="T74" fmla="*/ 37 w 210"/>
                <a:gd name="T75" fmla="*/ 44 h 182"/>
                <a:gd name="T76" fmla="*/ 47 w 210"/>
                <a:gd name="T77" fmla="*/ 56 h 182"/>
                <a:gd name="T78" fmla="*/ 52 w 210"/>
                <a:gd name="T79" fmla="*/ 58 h 182"/>
                <a:gd name="T80" fmla="*/ 59 w 210"/>
                <a:gd name="T81" fmla="*/ 54 h 182"/>
                <a:gd name="T82" fmla="*/ 72 w 210"/>
                <a:gd name="T83" fmla="*/ 55 h 182"/>
                <a:gd name="T84" fmla="*/ 74 w 210"/>
                <a:gd name="T85" fmla="*/ 59 h 182"/>
                <a:gd name="T86" fmla="*/ 93 w 210"/>
                <a:gd name="T87" fmla="*/ 59 h 182"/>
                <a:gd name="T88" fmla="*/ 93 w 210"/>
                <a:gd name="T89" fmla="*/ 55 h 182"/>
                <a:gd name="T90" fmla="*/ 102 w 210"/>
                <a:gd name="T91" fmla="*/ 51 h 182"/>
                <a:gd name="T92" fmla="*/ 104 w 210"/>
                <a:gd name="T93" fmla="*/ 45 h 182"/>
                <a:gd name="T94" fmla="*/ 111 w 210"/>
                <a:gd name="T95" fmla="*/ 41 h 182"/>
                <a:gd name="T96" fmla="*/ 127 w 210"/>
                <a:gd name="T97" fmla="*/ 53 h 182"/>
                <a:gd name="T98" fmla="*/ 136 w 210"/>
                <a:gd name="T99" fmla="*/ 51 h 182"/>
                <a:gd name="T100" fmla="*/ 145 w 210"/>
                <a:gd name="T101" fmla="*/ 36 h 182"/>
                <a:gd name="T102" fmla="*/ 155 w 210"/>
                <a:gd name="T103" fmla="*/ 24 h 182"/>
                <a:gd name="T104" fmla="*/ 153 w 210"/>
                <a:gd name="T105" fmla="*/ 12 h 182"/>
                <a:gd name="T106" fmla="*/ 148 w 210"/>
                <a:gd name="T107" fmla="*/ 6 h 182"/>
                <a:gd name="T108" fmla="*/ 159 w 210"/>
                <a:gd name="T109" fmla="*/ 5 h 182"/>
                <a:gd name="T110" fmla="*/ 160 w 210"/>
                <a:gd name="T111" fmla="*/ 0 h 182"/>
                <a:gd name="T112" fmla="*/ 169 w 210"/>
                <a:gd name="T113" fmla="*/ 1 h 182"/>
                <a:gd name="T114" fmla="*/ 167 w 210"/>
                <a:gd name="T115" fmla="*/ 17 h 182"/>
                <a:gd name="T116" fmla="*/ 170 w 210"/>
                <a:gd name="T117" fmla="*/ 32 h 182"/>
                <a:gd name="T118" fmla="*/ 179 w 210"/>
                <a:gd name="T119" fmla="*/ 40 h 182"/>
                <a:gd name="T120" fmla="*/ 181 w 210"/>
                <a:gd name="T121" fmla="*/ 47 h 182"/>
                <a:gd name="T122" fmla="*/ 181 w 210"/>
                <a:gd name="T123" fmla="*/ 57 h 182"/>
                <a:gd name="T124" fmla="*/ 184 w 210"/>
                <a:gd name="T125" fmla="*/ 58 h 1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10" h="182">
                  <a:moveTo>
                    <a:pt x="184" y="58"/>
                  </a:moveTo>
                  <a:lnTo>
                    <a:pt x="185" y="74"/>
                  </a:lnTo>
                  <a:lnTo>
                    <a:pt x="182" y="80"/>
                  </a:lnTo>
                  <a:lnTo>
                    <a:pt x="172" y="81"/>
                  </a:lnTo>
                  <a:lnTo>
                    <a:pt x="166" y="93"/>
                  </a:lnTo>
                  <a:lnTo>
                    <a:pt x="178" y="94"/>
                  </a:lnTo>
                  <a:lnTo>
                    <a:pt x="187" y="104"/>
                  </a:lnTo>
                  <a:lnTo>
                    <a:pt x="191" y="113"/>
                  </a:lnTo>
                  <a:lnTo>
                    <a:pt x="199" y="117"/>
                  </a:lnTo>
                  <a:lnTo>
                    <a:pt x="210" y="140"/>
                  </a:lnTo>
                  <a:lnTo>
                    <a:pt x="198" y="154"/>
                  </a:lnTo>
                  <a:lnTo>
                    <a:pt x="187" y="166"/>
                  </a:lnTo>
                  <a:lnTo>
                    <a:pt x="175" y="176"/>
                  </a:lnTo>
                  <a:lnTo>
                    <a:pt x="163" y="176"/>
                  </a:lnTo>
                  <a:lnTo>
                    <a:pt x="148" y="180"/>
                  </a:lnTo>
                  <a:lnTo>
                    <a:pt x="136" y="176"/>
                  </a:lnTo>
                  <a:lnTo>
                    <a:pt x="129" y="182"/>
                  </a:lnTo>
                  <a:lnTo>
                    <a:pt x="112" y="168"/>
                  </a:lnTo>
                  <a:lnTo>
                    <a:pt x="108" y="159"/>
                  </a:lnTo>
                  <a:lnTo>
                    <a:pt x="98" y="163"/>
                  </a:lnTo>
                  <a:lnTo>
                    <a:pt x="89" y="162"/>
                  </a:lnTo>
                  <a:lnTo>
                    <a:pt x="84" y="165"/>
                  </a:lnTo>
                  <a:lnTo>
                    <a:pt x="76" y="163"/>
                  </a:lnTo>
                  <a:lnTo>
                    <a:pt x="65" y="146"/>
                  </a:lnTo>
                  <a:lnTo>
                    <a:pt x="62" y="139"/>
                  </a:lnTo>
                  <a:lnTo>
                    <a:pt x="48" y="131"/>
                  </a:lnTo>
                  <a:lnTo>
                    <a:pt x="43" y="118"/>
                  </a:lnTo>
                  <a:lnTo>
                    <a:pt x="35" y="109"/>
                  </a:lnTo>
                  <a:lnTo>
                    <a:pt x="23" y="99"/>
                  </a:lnTo>
                  <a:lnTo>
                    <a:pt x="23" y="92"/>
                  </a:lnTo>
                  <a:lnTo>
                    <a:pt x="13" y="84"/>
                  </a:lnTo>
                  <a:lnTo>
                    <a:pt x="0" y="75"/>
                  </a:lnTo>
                  <a:lnTo>
                    <a:pt x="5" y="73"/>
                  </a:lnTo>
                  <a:lnTo>
                    <a:pt x="12" y="69"/>
                  </a:lnTo>
                  <a:lnTo>
                    <a:pt x="16" y="51"/>
                  </a:lnTo>
                  <a:lnTo>
                    <a:pt x="21" y="41"/>
                  </a:lnTo>
                  <a:lnTo>
                    <a:pt x="34" y="38"/>
                  </a:lnTo>
                  <a:lnTo>
                    <a:pt x="37" y="44"/>
                  </a:lnTo>
                  <a:lnTo>
                    <a:pt x="47" y="56"/>
                  </a:lnTo>
                  <a:lnTo>
                    <a:pt x="52" y="58"/>
                  </a:lnTo>
                  <a:lnTo>
                    <a:pt x="59" y="54"/>
                  </a:lnTo>
                  <a:lnTo>
                    <a:pt x="72" y="55"/>
                  </a:lnTo>
                  <a:lnTo>
                    <a:pt x="74" y="59"/>
                  </a:lnTo>
                  <a:lnTo>
                    <a:pt x="93" y="59"/>
                  </a:lnTo>
                  <a:lnTo>
                    <a:pt x="93" y="55"/>
                  </a:lnTo>
                  <a:lnTo>
                    <a:pt x="102" y="51"/>
                  </a:lnTo>
                  <a:lnTo>
                    <a:pt x="104" y="45"/>
                  </a:lnTo>
                  <a:lnTo>
                    <a:pt x="111" y="41"/>
                  </a:lnTo>
                  <a:lnTo>
                    <a:pt x="127" y="53"/>
                  </a:lnTo>
                  <a:lnTo>
                    <a:pt x="136" y="51"/>
                  </a:lnTo>
                  <a:lnTo>
                    <a:pt x="145" y="36"/>
                  </a:lnTo>
                  <a:lnTo>
                    <a:pt x="155" y="24"/>
                  </a:lnTo>
                  <a:lnTo>
                    <a:pt x="153" y="12"/>
                  </a:lnTo>
                  <a:lnTo>
                    <a:pt x="148" y="6"/>
                  </a:lnTo>
                  <a:lnTo>
                    <a:pt x="159" y="5"/>
                  </a:lnTo>
                  <a:lnTo>
                    <a:pt x="160" y="0"/>
                  </a:lnTo>
                  <a:lnTo>
                    <a:pt x="169" y="1"/>
                  </a:lnTo>
                  <a:lnTo>
                    <a:pt x="167" y="17"/>
                  </a:lnTo>
                  <a:lnTo>
                    <a:pt x="170" y="32"/>
                  </a:lnTo>
                  <a:lnTo>
                    <a:pt x="179" y="40"/>
                  </a:lnTo>
                  <a:lnTo>
                    <a:pt x="181" y="47"/>
                  </a:lnTo>
                  <a:lnTo>
                    <a:pt x="181" y="57"/>
                  </a:lnTo>
                  <a:lnTo>
                    <a:pt x="184" y="58"/>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119" name="Freeform 118"/>
            <p:cNvSpPr>
              <a:spLocks/>
            </p:cNvSpPr>
            <p:nvPr/>
          </p:nvSpPr>
          <p:spPr bwMode="auto">
            <a:xfrm>
              <a:off x="6833063" y="3007120"/>
              <a:ext cx="105980" cy="78239"/>
            </a:xfrm>
            <a:custGeom>
              <a:avLst/>
              <a:gdLst>
                <a:gd name="T0" fmla="*/ 17 w 112"/>
                <a:gd name="T1" fmla="*/ 62 h 88"/>
                <a:gd name="T2" fmla="*/ 10 w 112"/>
                <a:gd name="T3" fmla="*/ 46 h 88"/>
                <a:gd name="T4" fmla="*/ 0 w 112"/>
                <a:gd name="T5" fmla="*/ 38 h 88"/>
                <a:gd name="T6" fmla="*/ 9 w 112"/>
                <a:gd name="T7" fmla="*/ 34 h 88"/>
                <a:gd name="T8" fmla="*/ 18 w 112"/>
                <a:gd name="T9" fmla="*/ 20 h 88"/>
                <a:gd name="T10" fmla="*/ 22 w 112"/>
                <a:gd name="T11" fmla="*/ 9 h 88"/>
                <a:gd name="T12" fmla="*/ 29 w 112"/>
                <a:gd name="T13" fmla="*/ 2 h 88"/>
                <a:gd name="T14" fmla="*/ 38 w 112"/>
                <a:gd name="T15" fmla="*/ 4 h 88"/>
                <a:gd name="T16" fmla="*/ 47 w 112"/>
                <a:gd name="T17" fmla="*/ 0 h 88"/>
                <a:gd name="T18" fmla="*/ 57 w 112"/>
                <a:gd name="T19" fmla="*/ 0 h 88"/>
                <a:gd name="T20" fmla="*/ 65 w 112"/>
                <a:gd name="T21" fmla="*/ 6 h 88"/>
                <a:gd name="T22" fmla="*/ 77 w 112"/>
                <a:gd name="T23" fmla="*/ 11 h 88"/>
                <a:gd name="T24" fmla="*/ 88 w 112"/>
                <a:gd name="T25" fmla="*/ 26 h 88"/>
                <a:gd name="T26" fmla="*/ 100 w 112"/>
                <a:gd name="T27" fmla="*/ 41 h 88"/>
                <a:gd name="T28" fmla="*/ 100 w 112"/>
                <a:gd name="T29" fmla="*/ 54 h 88"/>
                <a:gd name="T30" fmla="*/ 104 w 112"/>
                <a:gd name="T31" fmla="*/ 66 h 88"/>
                <a:gd name="T32" fmla="*/ 111 w 112"/>
                <a:gd name="T33" fmla="*/ 71 h 88"/>
                <a:gd name="T34" fmla="*/ 112 w 112"/>
                <a:gd name="T35" fmla="*/ 79 h 88"/>
                <a:gd name="T36" fmla="*/ 111 w 112"/>
                <a:gd name="T37" fmla="*/ 86 h 88"/>
                <a:gd name="T38" fmla="*/ 109 w 112"/>
                <a:gd name="T39" fmla="*/ 87 h 88"/>
                <a:gd name="T40" fmla="*/ 99 w 112"/>
                <a:gd name="T41" fmla="*/ 85 h 88"/>
                <a:gd name="T42" fmla="*/ 97 w 112"/>
                <a:gd name="T43" fmla="*/ 88 h 88"/>
                <a:gd name="T44" fmla="*/ 93 w 112"/>
                <a:gd name="T45" fmla="*/ 88 h 88"/>
                <a:gd name="T46" fmla="*/ 80 w 112"/>
                <a:gd name="T47" fmla="*/ 83 h 88"/>
                <a:gd name="T48" fmla="*/ 71 w 112"/>
                <a:gd name="T49" fmla="*/ 83 h 88"/>
                <a:gd name="T50" fmla="*/ 38 w 112"/>
                <a:gd name="T51" fmla="*/ 82 h 88"/>
                <a:gd name="T52" fmla="*/ 33 w 112"/>
                <a:gd name="T53" fmla="*/ 84 h 88"/>
                <a:gd name="T54" fmla="*/ 27 w 112"/>
                <a:gd name="T55" fmla="*/ 84 h 88"/>
                <a:gd name="T56" fmla="*/ 17 w 112"/>
                <a:gd name="T57" fmla="*/ 87 h 88"/>
                <a:gd name="T58" fmla="*/ 14 w 112"/>
                <a:gd name="T59" fmla="*/ 71 h 88"/>
                <a:gd name="T60" fmla="*/ 31 w 112"/>
                <a:gd name="T61" fmla="*/ 72 h 88"/>
                <a:gd name="T62" fmla="*/ 35 w 112"/>
                <a:gd name="T63" fmla="*/ 69 h 88"/>
                <a:gd name="T64" fmla="*/ 39 w 112"/>
                <a:gd name="T65" fmla="*/ 69 h 88"/>
                <a:gd name="T66" fmla="*/ 45 w 112"/>
                <a:gd name="T67" fmla="*/ 64 h 88"/>
                <a:gd name="T68" fmla="*/ 53 w 112"/>
                <a:gd name="T69" fmla="*/ 68 h 88"/>
                <a:gd name="T70" fmla="*/ 61 w 112"/>
                <a:gd name="T71" fmla="*/ 69 h 88"/>
                <a:gd name="T72" fmla="*/ 69 w 112"/>
                <a:gd name="T73" fmla="*/ 64 h 88"/>
                <a:gd name="T74" fmla="*/ 65 w 112"/>
                <a:gd name="T75" fmla="*/ 58 h 88"/>
                <a:gd name="T76" fmla="*/ 59 w 112"/>
                <a:gd name="T77" fmla="*/ 61 h 88"/>
                <a:gd name="T78" fmla="*/ 54 w 112"/>
                <a:gd name="T79" fmla="*/ 61 h 88"/>
                <a:gd name="T80" fmla="*/ 47 w 112"/>
                <a:gd name="T81" fmla="*/ 56 h 88"/>
                <a:gd name="T82" fmla="*/ 41 w 112"/>
                <a:gd name="T83" fmla="*/ 56 h 88"/>
                <a:gd name="T84" fmla="*/ 37 w 112"/>
                <a:gd name="T85" fmla="*/ 61 h 88"/>
                <a:gd name="T86" fmla="*/ 17 w 112"/>
                <a:gd name="T87" fmla="*/ 62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12" h="88">
                  <a:moveTo>
                    <a:pt x="17" y="62"/>
                  </a:moveTo>
                  <a:lnTo>
                    <a:pt x="10" y="46"/>
                  </a:lnTo>
                  <a:lnTo>
                    <a:pt x="0" y="38"/>
                  </a:lnTo>
                  <a:lnTo>
                    <a:pt x="9" y="34"/>
                  </a:lnTo>
                  <a:lnTo>
                    <a:pt x="18" y="20"/>
                  </a:lnTo>
                  <a:lnTo>
                    <a:pt x="22" y="9"/>
                  </a:lnTo>
                  <a:lnTo>
                    <a:pt x="29" y="2"/>
                  </a:lnTo>
                  <a:lnTo>
                    <a:pt x="38" y="4"/>
                  </a:lnTo>
                  <a:lnTo>
                    <a:pt x="47" y="0"/>
                  </a:lnTo>
                  <a:lnTo>
                    <a:pt x="57" y="0"/>
                  </a:lnTo>
                  <a:lnTo>
                    <a:pt x="65" y="6"/>
                  </a:lnTo>
                  <a:lnTo>
                    <a:pt x="77" y="11"/>
                  </a:lnTo>
                  <a:lnTo>
                    <a:pt x="88" y="26"/>
                  </a:lnTo>
                  <a:lnTo>
                    <a:pt x="100" y="41"/>
                  </a:lnTo>
                  <a:lnTo>
                    <a:pt x="100" y="54"/>
                  </a:lnTo>
                  <a:lnTo>
                    <a:pt x="104" y="66"/>
                  </a:lnTo>
                  <a:lnTo>
                    <a:pt x="111" y="71"/>
                  </a:lnTo>
                  <a:lnTo>
                    <a:pt x="112" y="79"/>
                  </a:lnTo>
                  <a:lnTo>
                    <a:pt x="111" y="86"/>
                  </a:lnTo>
                  <a:lnTo>
                    <a:pt x="109" y="87"/>
                  </a:lnTo>
                  <a:lnTo>
                    <a:pt x="99" y="85"/>
                  </a:lnTo>
                  <a:lnTo>
                    <a:pt x="97" y="88"/>
                  </a:lnTo>
                  <a:lnTo>
                    <a:pt x="93" y="88"/>
                  </a:lnTo>
                  <a:lnTo>
                    <a:pt x="80" y="83"/>
                  </a:lnTo>
                  <a:lnTo>
                    <a:pt x="71" y="83"/>
                  </a:lnTo>
                  <a:lnTo>
                    <a:pt x="38" y="82"/>
                  </a:lnTo>
                  <a:lnTo>
                    <a:pt x="33" y="84"/>
                  </a:lnTo>
                  <a:lnTo>
                    <a:pt x="27" y="84"/>
                  </a:lnTo>
                  <a:lnTo>
                    <a:pt x="17" y="87"/>
                  </a:lnTo>
                  <a:lnTo>
                    <a:pt x="14" y="71"/>
                  </a:lnTo>
                  <a:lnTo>
                    <a:pt x="31" y="72"/>
                  </a:lnTo>
                  <a:lnTo>
                    <a:pt x="35" y="69"/>
                  </a:lnTo>
                  <a:lnTo>
                    <a:pt x="39" y="69"/>
                  </a:lnTo>
                  <a:lnTo>
                    <a:pt x="45" y="64"/>
                  </a:lnTo>
                  <a:lnTo>
                    <a:pt x="53" y="68"/>
                  </a:lnTo>
                  <a:lnTo>
                    <a:pt x="61" y="69"/>
                  </a:lnTo>
                  <a:lnTo>
                    <a:pt x="69" y="64"/>
                  </a:lnTo>
                  <a:lnTo>
                    <a:pt x="65" y="58"/>
                  </a:lnTo>
                  <a:lnTo>
                    <a:pt x="59" y="61"/>
                  </a:lnTo>
                  <a:lnTo>
                    <a:pt x="54" y="61"/>
                  </a:lnTo>
                  <a:lnTo>
                    <a:pt x="47" y="56"/>
                  </a:lnTo>
                  <a:lnTo>
                    <a:pt x="41" y="56"/>
                  </a:lnTo>
                  <a:lnTo>
                    <a:pt x="37" y="61"/>
                  </a:lnTo>
                  <a:lnTo>
                    <a:pt x="17" y="62"/>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120" name="Freeform 119"/>
            <p:cNvSpPr>
              <a:spLocks/>
            </p:cNvSpPr>
            <p:nvPr/>
          </p:nvSpPr>
          <p:spPr bwMode="auto">
            <a:xfrm>
              <a:off x="6907817" y="3128035"/>
              <a:ext cx="52044" cy="60457"/>
            </a:xfrm>
            <a:custGeom>
              <a:avLst/>
              <a:gdLst>
                <a:gd name="T0" fmla="*/ 33 w 55"/>
                <a:gd name="T1" fmla="*/ 68 h 68"/>
                <a:gd name="T2" fmla="*/ 28 w 55"/>
                <a:gd name="T3" fmla="*/ 66 h 68"/>
                <a:gd name="T4" fmla="*/ 15 w 55"/>
                <a:gd name="T5" fmla="*/ 58 h 68"/>
                <a:gd name="T6" fmla="*/ 5 w 55"/>
                <a:gd name="T7" fmla="*/ 46 h 68"/>
                <a:gd name="T8" fmla="*/ 2 w 55"/>
                <a:gd name="T9" fmla="*/ 39 h 68"/>
                <a:gd name="T10" fmla="*/ 0 w 55"/>
                <a:gd name="T11" fmla="*/ 23 h 68"/>
                <a:gd name="T12" fmla="*/ 10 w 55"/>
                <a:gd name="T13" fmla="*/ 14 h 68"/>
                <a:gd name="T14" fmla="*/ 12 w 55"/>
                <a:gd name="T15" fmla="*/ 8 h 68"/>
                <a:gd name="T16" fmla="*/ 15 w 55"/>
                <a:gd name="T17" fmla="*/ 4 h 68"/>
                <a:gd name="T18" fmla="*/ 20 w 55"/>
                <a:gd name="T19" fmla="*/ 4 h 68"/>
                <a:gd name="T20" fmla="*/ 24 w 55"/>
                <a:gd name="T21" fmla="*/ 0 h 68"/>
                <a:gd name="T22" fmla="*/ 39 w 55"/>
                <a:gd name="T23" fmla="*/ 0 h 68"/>
                <a:gd name="T24" fmla="*/ 44 w 55"/>
                <a:gd name="T25" fmla="*/ 7 h 68"/>
                <a:gd name="T26" fmla="*/ 48 w 55"/>
                <a:gd name="T27" fmla="*/ 16 h 68"/>
                <a:gd name="T28" fmla="*/ 47 w 55"/>
                <a:gd name="T29" fmla="*/ 22 h 68"/>
                <a:gd name="T30" fmla="*/ 50 w 55"/>
                <a:gd name="T31" fmla="*/ 27 h 68"/>
                <a:gd name="T32" fmla="*/ 50 w 55"/>
                <a:gd name="T33" fmla="*/ 35 h 68"/>
                <a:gd name="T34" fmla="*/ 55 w 55"/>
                <a:gd name="T35" fmla="*/ 34 h 68"/>
                <a:gd name="T36" fmla="*/ 46 w 55"/>
                <a:gd name="T37" fmla="*/ 43 h 68"/>
                <a:gd name="T38" fmla="*/ 38 w 55"/>
                <a:gd name="T39" fmla="*/ 55 h 68"/>
                <a:gd name="T40" fmla="*/ 37 w 55"/>
                <a:gd name="T41" fmla="*/ 61 h 68"/>
                <a:gd name="T42" fmla="*/ 33 w 55"/>
                <a:gd name="T43" fmla="*/ 68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55" h="68">
                  <a:moveTo>
                    <a:pt x="33" y="68"/>
                  </a:moveTo>
                  <a:lnTo>
                    <a:pt x="28" y="66"/>
                  </a:lnTo>
                  <a:lnTo>
                    <a:pt x="15" y="58"/>
                  </a:lnTo>
                  <a:lnTo>
                    <a:pt x="5" y="46"/>
                  </a:lnTo>
                  <a:lnTo>
                    <a:pt x="2" y="39"/>
                  </a:lnTo>
                  <a:lnTo>
                    <a:pt x="0" y="23"/>
                  </a:lnTo>
                  <a:lnTo>
                    <a:pt x="10" y="14"/>
                  </a:lnTo>
                  <a:lnTo>
                    <a:pt x="12" y="8"/>
                  </a:lnTo>
                  <a:lnTo>
                    <a:pt x="15" y="4"/>
                  </a:lnTo>
                  <a:lnTo>
                    <a:pt x="20" y="4"/>
                  </a:lnTo>
                  <a:lnTo>
                    <a:pt x="24" y="0"/>
                  </a:lnTo>
                  <a:lnTo>
                    <a:pt x="39" y="0"/>
                  </a:lnTo>
                  <a:lnTo>
                    <a:pt x="44" y="7"/>
                  </a:lnTo>
                  <a:lnTo>
                    <a:pt x="48" y="16"/>
                  </a:lnTo>
                  <a:lnTo>
                    <a:pt x="47" y="22"/>
                  </a:lnTo>
                  <a:lnTo>
                    <a:pt x="50" y="27"/>
                  </a:lnTo>
                  <a:lnTo>
                    <a:pt x="50" y="35"/>
                  </a:lnTo>
                  <a:lnTo>
                    <a:pt x="55" y="34"/>
                  </a:lnTo>
                  <a:lnTo>
                    <a:pt x="46" y="43"/>
                  </a:lnTo>
                  <a:lnTo>
                    <a:pt x="38" y="55"/>
                  </a:lnTo>
                  <a:lnTo>
                    <a:pt x="37" y="61"/>
                  </a:lnTo>
                  <a:lnTo>
                    <a:pt x="33" y="68"/>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121" name="Freeform 120"/>
            <p:cNvSpPr>
              <a:spLocks/>
            </p:cNvSpPr>
            <p:nvPr/>
          </p:nvSpPr>
          <p:spPr bwMode="auto">
            <a:xfrm>
              <a:off x="7873935" y="3101362"/>
              <a:ext cx="110711" cy="64013"/>
            </a:xfrm>
            <a:custGeom>
              <a:avLst/>
              <a:gdLst>
                <a:gd name="T0" fmla="*/ 117 w 117"/>
                <a:gd name="T1" fmla="*/ 42 h 72"/>
                <a:gd name="T2" fmla="*/ 109 w 117"/>
                <a:gd name="T3" fmla="*/ 55 h 72"/>
                <a:gd name="T4" fmla="*/ 97 w 117"/>
                <a:gd name="T5" fmla="*/ 72 h 72"/>
                <a:gd name="T6" fmla="*/ 82 w 117"/>
                <a:gd name="T7" fmla="*/ 72 h 72"/>
                <a:gd name="T8" fmla="*/ 21 w 117"/>
                <a:gd name="T9" fmla="*/ 47 h 72"/>
                <a:gd name="T10" fmla="*/ 14 w 117"/>
                <a:gd name="T11" fmla="*/ 40 h 72"/>
                <a:gd name="T12" fmla="*/ 7 w 117"/>
                <a:gd name="T13" fmla="*/ 30 h 72"/>
                <a:gd name="T14" fmla="*/ 0 w 117"/>
                <a:gd name="T15" fmla="*/ 19 h 72"/>
                <a:gd name="T16" fmla="*/ 3 w 117"/>
                <a:gd name="T17" fmla="*/ 11 h 72"/>
                <a:gd name="T18" fmla="*/ 10 w 117"/>
                <a:gd name="T19" fmla="*/ 0 h 72"/>
                <a:gd name="T20" fmla="*/ 16 w 117"/>
                <a:gd name="T21" fmla="*/ 4 h 72"/>
                <a:gd name="T22" fmla="*/ 20 w 117"/>
                <a:gd name="T23" fmla="*/ 13 h 72"/>
                <a:gd name="T24" fmla="*/ 28 w 117"/>
                <a:gd name="T25" fmla="*/ 21 h 72"/>
                <a:gd name="T26" fmla="*/ 37 w 117"/>
                <a:gd name="T27" fmla="*/ 21 h 72"/>
                <a:gd name="T28" fmla="*/ 54 w 117"/>
                <a:gd name="T29" fmla="*/ 16 h 72"/>
                <a:gd name="T30" fmla="*/ 74 w 117"/>
                <a:gd name="T31" fmla="*/ 14 h 72"/>
                <a:gd name="T32" fmla="*/ 90 w 117"/>
                <a:gd name="T33" fmla="*/ 7 h 72"/>
                <a:gd name="T34" fmla="*/ 99 w 117"/>
                <a:gd name="T35" fmla="*/ 6 h 72"/>
                <a:gd name="T36" fmla="*/ 105 w 117"/>
                <a:gd name="T37" fmla="*/ 2 h 72"/>
                <a:gd name="T38" fmla="*/ 116 w 117"/>
                <a:gd name="T39" fmla="*/ 1 h 72"/>
                <a:gd name="T40" fmla="*/ 116 w 117"/>
                <a:gd name="T41" fmla="*/ 2 h 72"/>
                <a:gd name="T42" fmla="*/ 116 w 117"/>
                <a:gd name="T43" fmla="*/ 10 h 72"/>
                <a:gd name="T44" fmla="*/ 117 w 117"/>
                <a:gd name="T45" fmla="*/ 31 h 72"/>
                <a:gd name="T46" fmla="*/ 117 w 117"/>
                <a:gd name="T47" fmla="*/ 42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17" h="72">
                  <a:moveTo>
                    <a:pt x="117" y="42"/>
                  </a:moveTo>
                  <a:lnTo>
                    <a:pt x="109" y="55"/>
                  </a:lnTo>
                  <a:lnTo>
                    <a:pt x="97" y="72"/>
                  </a:lnTo>
                  <a:lnTo>
                    <a:pt x="82" y="72"/>
                  </a:lnTo>
                  <a:lnTo>
                    <a:pt x="21" y="47"/>
                  </a:lnTo>
                  <a:lnTo>
                    <a:pt x="14" y="40"/>
                  </a:lnTo>
                  <a:lnTo>
                    <a:pt x="7" y="30"/>
                  </a:lnTo>
                  <a:lnTo>
                    <a:pt x="0" y="19"/>
                  </a:lnTo>
                  <a:lnTo>
                    <a:pt x="3" y="11"/>
                  </a:lnTo>
                  <a:lnTo>
                    <a:pt x="10" y="0"/>
                  </a:lnTo>
                  <a:lnTo>
                    <a:pt x="16" y="4"/>
                  </a:lnTo>
                  <a:lnTo>
                    <a:pt x="20" y="13"/>
                  </a:lnTo>
                  <a:lnTo>
                    <a:pt x="28" y="21"/>
                  </a:lnTo>
                  <a:lnTo>
                    <a:pt x="37" y="21"/>
                  </a:lnTo>
                  <a:lnTo>
                    <a:pt x="54" y="16"/>
                  </a:lnTo>
                  <a:lnTo>
                    <a:pt x="74" y="14"/>
                  </a:lnTo>
                  <a:lnTo>
                    <a:pt x="90" y="7"/>
                  </a:lnTo>
                  <a:lnTo>
                    <a:pt x="99" y="6"/>
                  </a:lnTo>
                  <a:lnTo>
                    <a:pt x="105" y="2"/>
                  </a:lnTo>
                  <a:lnTo>
                    <a:pt x="116" y="1"/>
                  </a:lnTo>
                  <a:lnTo>
                    <a:pt x="116" y="2"/>
                  </a:lnTo>
                  <a:lnTo>
                    <a:pt x="116" y="10"/>
                  </a:lnTo>
                  <a:lnTo>
                    <a:pt x="117" y="31"/>
                  </a:lnTo>
                  <a:lnTo>
                    <a:pt x="117" y="42"/>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122" name="Freeform 121"/>
            <p:cNvSpPr>
              <a:spLocks/>
            </p:cNvSpPr>
            <p:nvPr/>
          </p:nvSpPr>
          <p:spPr bwMode="auto">
            <a:xfrm>
              <a:off x="7849332" y="3091582"/>
              <a:ext cx="171271" cy="252497"/>
            </a:xfrm>
            <a:custGeom>
              <a:avLst/>
              <a:gdLst>
                <a:gd name="T0" fmla="*/ 156 w 181"/>
                <a:gd name="T1" fmla="*/ 9 h 284"/>
                <a:gd name="T2" fmla="*/ 166 w 181"/>
                <a:gd name="T3" fmla="*/ 7 h 284"/>
                <a:gd name="T4" fmla="*/ 174 w 181"/>
                <a:gd name="T5" fmla="*/ 0 h 284"/>
                <a:gd name="T6" fmla="*/ 181 w 181"/>
                <a:gd name="T7" fmla="*/ 0 h 284"/>
                <a:gd name="T8" fmla="*/ 181 w 181"/>
                <a:gd name="T9" fmla="*/ 5 h 284"/>
                <a:gd name="T10" fmla="*/ 180 w 181"/>
                <a:gd name="T11" fmla="*/ 18 h 284"/>
                <a:gd name="T12" fmla="*/ 181 w 181"/>
                <a:gd name="T13" fmla="*/ 28 h 284"/>
                <a:gd name="T14" fmla="*/ 177 w 181"/>
                <a:gd name="T15" fmla="*/ 36 h 284"/>
                <a:gd name="T16" fmla="*/ 173 w 181"/>
                <a:gd name="T17" fmla="*/ 58 h 284"/>
                <a:gd name="T18" fmla="*/ 165 w 181"/>
                <a:gd name="T19" fmla="*/ 81 h 284"/>
                <a:gd name="T20" fmla="*/ 154 w 181"/>
                <a:gd name="T21" fmla="*/ 108 h 284"/>
                <a:gd name="T22" fmla="*/ 139 w 181"/>
                <a:gd name="T23" fmla="*/ 139 h 284"/>
                <a:gd name="T24" fmla="*/ 124 w 181"/>
                <a:gd name="T25" fmla="*/ 162 h 284"/>
                <a:gd name="T26" fmla="*/ 103 w 181"/>
                <a:gd name="T27" fmla="*/ 190 h 284"/>
                <a:gd name="T28" fmla="*/ 85 w 181"/>
                <a:gd name="T29" fmla="*/ 207 h 284"/>
                <a:gd name="T30" fmla="*/ 57 w 181"/>
                <a:gd name="T31" fmla="*/ 228 h 284"/>
                <a:gd name="T32" fmla="*/ 40 w 181"/>
                <a:gd name="T33" fmla="*/ 243 h 284"/>
                <a:gd name="T34" fmla="*/ 20 w 181"/>
                <a:gd name="T35" fmla="*/ 269 h 284"/>
                <a:gd name="T36" fmla="*/ 15 w 181"/>
                <a:gd name="T37" fmla="*/ 280 h 284"/>
                <a:gd name="T38" fmla="*/ 11 w 181"/>
                <a:gd name="T39" fmla="*/ 284 h 284"/>
                <a:gd name="T40" fmla="*/ 1 w 181"/>
                <a:gd name="T41" fmla="*/ 267 h 284"/>
                <a:gd name="T42" fmla="*/ 0 w 181"/>
                <a:gd name="T43" fmla="*/ 191 h 284"/>
                <a:gd name="T44" fmla="*/ 16 w 181"/>
                <a:gd name="T45" fmla="*/ 168 h 284"/>
                <a:gd name="T46" fmla="*/ 21 w 181"/>
                <a:gd name="T47" fmla="*/ 161 h 284"/>
                <a:gd name="T48" fmla="*/ 33 w 181"/>
                <a:gd name="T49" fmla="*/ 161 h 284"/>
                <a:gd name="T50" fmla="*/ 49 w 181"/>
                <a:gd name="T51" fmla="*/ 146 h 284"/>
                <a:gd name="T52" fmla="*/ 73 w 181"/>
                <a:gd name="T53" fmla="*/ 146 h 284"/>
                <a:gd name="T54" fmla="*/ 123 w 181"/>
                <a:gd name="T55" fmla="*/ 83 h 284"/>
                <a:gd name="T56" fmla="*/ 135 w 181"/>
                <a:gd name="T57" fmla="*/ 66 h 284"/>
                <a:gd name="T58" fmla="*/ 143 w 181"/>
                <a:gd name="T59" fmla="*/ 53 h 284"/>
                <a:gd name="T60" fmla="*/ 143 w 181"/>
                <a:gd name="T61" fmla="*/ 42 h 284"/>
                <a:gd name="T62" fmla="*/ 142 w 181"/>
                <a:gd name="T63" fmla="*/ 21 h 284"/>
                <a:gd name="T64" fmla="*/ 142 w 181"/>
                <a:gd name="T65" fmla="*/ 13 h 284"/>
                <a:gd name="T66" fmla="*/ 142 w 181"/>
                <a:gd name="T67" fmla="*/ 12 h 284"/>
                <a:gd name="T68" fmla="*/ 148 w 181"/>
                <a:gd name="T69" fmla="*/ 12 h 284"/>
                <a:gd name="T70" fmla="*/ 156 w 181"/>
                <a:gd name="T71" fmla="*/ 9 h 2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81" h="284">
                  <a:moveTo>
                    <a:pt x="156" y="9"/>
                  </a:moveTo>
                  <a:lnTo>
                    <a:pt x="166" y="7"/>
                  </a:lnTo>
                  <a:lnTo>
                    <a:pt x="174" y="0"/>
                  </a:lnTo>
                  <a:lnTo>
                    <a:pt x="181" y="0"/>
                  </a:lnTo>
                  <a:lnTo>
                    <a:pt x="181" y="5"/>
                  </a:lnTo>
                  <a:lnTo>
                    <a:pt x="180" y="18"/>
                  </a:lnTo>
                  <a:lnTo>
                    <a:pt x="181" y="28"/>
                  </a:lnTo>
                  <a:lnTo>
                    <a:pt x="177" y="36"/>
                  </a:lnTo>
                  <a:lnTo>
                    <a:pt x="173" y="58"/>
                  </a:lnTo>
                  <a:lnTo>
                    <a:pt x="165" y="81"/>
                  </a:lnTo>
                  <a:lnTo>
                    <a:pt x="154" y="108"/>
                  </a:lnTo>
                  <a:lnTo>
                    <a:pt x="139" y="139"/>
                  </a:lnTo>
                  <a:lnTo>
                    <a:pt x="124" y="162"/>
                  </a:lnTo>
                  <a:lnTo>
                    <a:pt x="103" y="190"/>
                  </a:lnTo>
                  <a:lnTo>
                    <a:pt x="85" y="207"/>
                  </a:lnTo>
                  <a:lnTo>
                    <a:pt x="57" y="228"/>
                  </a:lnTo>
                  <a:lnTo>
                    <a:pt x="40" y="243"/>
                  </a:lnTo>
                  <a:lnTo>
                    <a:pt x="20" y="269"/>
                  </a:lnTo>
                  <a:lnTo>
                    <a:pt x="15" y="280"/>
                  </a:lnTo>
                  <a:lnTo>
                    <a:pt x="11" y="284"/>
                  </a:lnTo>
                  <a:lnTo>
                    <a:pt x="1" y="267"/>
                  </a:lnTo>
                  <a:lnTo>
                    <a:pt x="0" y="191"/>
                  </a:lnTo>
                  <a:lnTo>
                    <a:pt x="16" y="168"/>
                  </a:lnTo>
                  <a:lnTo>
                    <a:pt x="21" y="161"/>
                  </a:lnTo>
                  <a:lnTo>
                    <a:pt x="33" y="161"/>
                  </a:lnTo>
                  <a:lnTo>
                    <a:pt x="49" y="146"/>
                  </a:lnTo>
                  <a:lnTo>
                    <a:pt x="73" y="146"/>
                  </a:lnTo>
                  <a:lnTo>
                    <a:pt x="123" y="83"/>
                  </a:lnTo>
                  <a:lnTo>
                    <a:pt x="135" y="66"/>
                  </a:lnTo>
                  <a:lnTo>
                    <a:pt x="143" y="53"/>
                  </a:lnTo>
                  <a:lnTo>
                    <a:pt x="143" y="42"/>
                  </a:lnTo>
                  <a:lnTo>
                    <a:pt x="142" y="21"/>
                  </a:lnTo>
                  <a:lnTo>
                    <a:pt x="142" y="13"/>
                  </a:lnTo>
                  <a:lnTo>
                    <a:pt x="142" y="12"/>
                  </a:lnTo>
                  <a:lnTo>
                    <a:pt x="148" y="12"/>
                  </a:lnTo>
                  <a:lnTo>
                    <a:pt x="156" y="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123" name="Freeform 122"/>
            <p:cNvSpPr>
              <a:spLocks/>
            </p:cNvSpPr>
            <p:nvPr/>
          </p:nvSpPr>
          <p:spPr bwMode="auto">
            <a:xfrm>
              <a:off x="7429199" y="2463007"/>
              <a:ext cx="70023" cy="71126"/>
            </a:xfrm>
            <a:custGeom>
              <a:avLst/>
              <a:gdLst>
                <a:gd name="T0" fmla="*/ 35 w 74"/>
                <a:gd name="T1" fmla="*/ 15 h 80"/>
                <a:gd name="T2" fmla="*/ 45 w 74"/>
                <a:gd name="T3" fmla="*/ 20 h 80"/>
                <a:gd name="T4" fmla="*/ 47 w 74"/>
                <a:gd name="T5" fmla="*/ 28 h 80"/>
                <a:gd name="T6" fmla="*/ 58 w 74"/>
                <a:gd name="T7" fmla="*/ 34 h 80"/>
                <a:gd name="T8" fmla="*/ 62 w 74"/>
                <a:gd name="T9" fmla="*/ 30 h 80"/>
                <a:gd name="T10" fmla="*/ 67 w 74"/>
                <a:gd name="T11" fmla="*/ 32 h 80"/>
                <a:gd name="T12" fmla="*/ 63 w 74"/>
                <a:gd name="T13" fmla="*/ 36 h 80"/>
                <a:gd name="T14" fmla="*/ 66 w 74"/>
                <a:gd name="T15" fmla="*/ 39 h 80"/>
                <a:gd name="T16" fmla="*/ 63 w 74"/>
                <a:gd name="T17" fmla="*/ 44 h 80"/>
                <a:gd name="T18" fmla="*/ 65 w 74"/>
                <a:gd name="T19" fmla="*/ 52 h 80"/>
                <a:gd name="T20" fmla="*/ 74 w 74"/>
                <a:gd name="T21" fmla="*/ 60 h 80"/>
                <a:gd name="T22" fmla="*/ 68 w 74"/>
                <a:gd name="T23" fmla="*/ 67 h 80"/>
                <a:gd name="T24" fmla="*/ 66 w 74"/>
                <a:gd name="T25" fmla="*/ 73 h 80"/>
                <a:gd name="T26" fmla="*/ 68 w 74"/>
                <a:gd name="T27" fmla="*/ 76 h 80"/>
                <a:gd name="T28" fmla="*/ 66 w 74"/>
                <a:gd name="T29" fmla="*/ 79 h 80"/>
                <a:gd name="T30" fmla="*/ 58 w 74"/>
                <a:gd name="T31" fmla="*/ 79 h 80"/>
                <a:gd name="T32" fmla="*/ 52 w 74"/>
                <a:gd name="T33" fmla="*/ 80 h 80"/>
                <a:gd name="T34" fmla="*/ 52 w 74"/>
                <a:gd name="T35" fmla="*/ 79 h 80"/>
                <a:gd name="T36" fmla="*/ 54 w 74"/>
                <a:gd name="T37" fmla="*/ 76 h 80"/>
                <a:gd name="T38" fmla="*/ 55 w 74"/>
                <a:gd name="T39" fmla="*/ 71 h 80"/>
                <a:gd name="T40" fmla="*/ 53 w 74"/>
                <a:gd name="T41" fmla="*/ 71 h 80"/>
                <a:gd name="T42" fmla="*/ 49 w 74"/>
                <a:gd name="T43" fmla="*/ 67 h 80"/>
                <a:gd name="T44" fmla="*/ 46 w 74"/>
                <a:gd name="T45" fmla="*/ 66 h 80"/>
                <a:gd name="T46" fmla="*/ 44 w 74"/>
                <a:gd name="T47" fmla="*/ 63 h 80"/>
                <a:gd name="T48" fmla="*/ 40 w 74"/>
                <a:gd name="T49" fmla="*/ 62 h 80"/>
                <a:gd name="T50" fmla="*/ 38 w 74"/>
                <a:gd name="T51" fmla="*/ 59 h 80"/>
                <a:gd name="T52" fmla="*/ 35 w 74"/>
                <a:gd name="T53" fmla="*/ 60 h 80"/>
                <a:gd name="T54" fmla="*/ 33 w 74"/>
                <a:gd name="T55" fmla="*/ 67 h 80"/>
                <a:gd name="T56" fmla="*/ 29 w 74"/>
                <a:gd name="T57" fmla="*/ 68 h 80"/>
                <a:gd name="T58" fmla="*/ 31 w 74"/>
                <a:gd name="T59" fmla="*/ 67 h 80"/>
                <a:gd name="T60" fmla="*/ 24 w 74"/>
                <a:gd name="T61" fmla="*/ 63 h 80"/>
                <a:gd name="T62" fmla="*/ 18 w 74"/>
                <a:gd name="T63" fmla="*/ 60 h 80"/>
                <a:gd name="T64" fmla="*/ 16 w 74"/>
                <a:gd name="T65" fmla="*/ 57 h 80"/>
                <a:gd name="T66" fmla="*/ 11 w 74"/>
                <a:gd name="T67" fmla="*/ 54 h 80"/>
                <a:gd name="T68" fmla="*/ 15 w 74"/>
                <a:gd name="T69" fmla="*/ 53 h 80"/>
                <a:gd name="T70" fmla="*/ 16 w 74"/>
                <a:gd name="T71" fmla="*/ 43 h 80"/>
                <a:gd name="T72" fmla="*/ 7 w 74"/>
                <a:gd name="T73" fmla="*/ 35 h 80"/>
                <a:gd name="T74" fmla="*/ 11 w 74"/>
                <a:gd name="T75" fmla="*/ 26 h 80"/>
                <a:gd name="T76" fmla="*/ 5 w 74"/>
                <a:gd name="T77" fmla="*/ 26 h 80"/>
                <a:gd name="T78" fmla="*/ 10 w 74"/>
                <a:gd name="T79" fmla="*/ 19 h 80"/>
                <a:gd name="T80" fmla="*/ 5 w 74"/>
                <a:gd name="T81" fmla="*/ 13 h 80"/>
                <a:gd name="T82" fmla="*/ 0 w 74"/>
                <a:gd name="T83" fmla="*/ 5 h 80"/>
                <a:gd name="T84" fmla="*/ 12 w 74"/>
                <a:gd name="T85" fmla="*/ 0 h 80"/>
                <a:gd name="T86" fmla="*/ 22 w 74"/>
                <a:gd name="T87" fmla="*/ 1 h 80"/>
                <a:gd name="T88" fmla="*/ 32 w 74"/>
                <a:gd name="T89" fmla="*/ 9 h 80"/>
                <a:gd name="T90" fmla="*/ 35 w 74"/>
                <a:gd name="T91" fmla="*/ 15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74" h="80">
                  <a:moveTo>
                    <a:pt x="35" y="15"/>
                  </a:moveTo>
                  <a:lnTo>
                    <a:pt x="45" y="20"/>
                  </a:lnTo>
                  <a:lnTo>
                    <a:pt x="47" y="28"/>
                  </a:lnTo>
                  <a:lnTo>
                    <a:pt x="58" y="34"/>
                  </a:lnTo>
                  <a:lnTo>
                    <a:pt x="62" y="30"/>
                  </a:lnTo>
                  <a:lnTo>
                    <a:pt x="67" y="32"/>
                  </a:lnTo>
                  <a:lnTo>
                    <a:pt x="63" y="36"/>
                  </a:lnTo>
                  <a:lnTo>
                    <a:pt x="66" y="39"/>
                  </a:lnTo>
                  <a:lnTo>
                    <a:pt x="63" y="44"/>
                  </a:lnTo>
                  <a:lnTo>
                    <a:pt x="65" y="52"/>
                  </a:lnTo>
                  <a:lnTo>
                    <a:pt x="74" y="60"/>
                  </a:lnTo>
                  <a:lnTo>
                    <a:pt x="68" y="67"/>
                  </a:lnTo>
                  <a:lnTo>
                    <a:pt x="66" y="73"/>
                  </a:lnTo>
                  <a:lnTo>
                    <a:pt x="68" y="76"/>
                  </a:lnTo>
                  <a:lnTo>
                    <a:pt x="66" y="79"/>
                  </a:lnTo>
                  <a:lnTo>
                    <a:pt x="58" y="79"/>
                  </a:lnTo>
                  <a:lnTo>
                    <a:pt x="52" y="80"/>
                  </a:lnTo>
                  <a:lnTo>
                    <a:pt x="52" y="79"/>
                  </a:lnTo>
                  <a:lnTo>
                    <a:pt x="54" y="76"/>
                  </a:lnTo>
                  <a:lnTo>
                    <a:pt x="55" y="71"/>
                  </a:lnTo>
                  <a:lnTo>
                    <a:pt x="53" y="71"/>
                  </a:lnTo>
                  <a:lnTo>
                    <a:pt x="49" y="67"/>
                  </a:lnTo>
                  <a:lnTo>
                    <a:pt x="46" y="66"/>
                  </a:lnTo>
                  <a:lnTo>
                    <a:pt x="44" y="63"/>
                  </a:lnTo>
                  <a:lnTo>
                    <a:pt x="40" y="62"/>
                  </a:lnTo>
                  <a:lnTo>
                    <a:pt x="38" y="59"/>
                  </a:lnTo>
                  <a:lnTo>
                    <a:pt x="35" y="60"/>
                  </a:lnTo>
                  <a:lnTo>
                    <a:pt x="33" y="67"/>
                  </a:lnTo>
                  <a:lnTo>
                    <a:pt x="29" y="68"/>
                  </a:lnTo>
                  <a:lnTo>
                    <a:pt x="31" y="67"/>
                  </a:lnTo>
                  <a:lnTo>
                    <a:pt x="24" y="63"/>
                  </a:lnTo>
                  <a:lnTo>
                    <a:pt x="18" y="60"/>
                  </a:lnTo>
                  <a:lnTo>
                    <a:pt x="16" y="57"/>
                  </a:lnTo>
                  <a:lnTo>
                    <a:pt x="11" y="54"/>
                  </a:lnTo>
                  <a:lnTo>
                    <a:pt x="15" y="53"/>
                  </a:lnTo>
                  <a:lnTo>
                    <a:pt x="16" y="43"/>
                  </a:lnTo>
                  <a:lnTo>
                    <a:pt x="7" y="35"/>
                  </a:lnTo>
                  <a:lnTo>
                    <a:pt x="11" y="26"/>
                  </a:lnTo>
                  <a:lnTo>
                    <a:pt x="5" y="26"/>
                  </a:lnTo>
                  <a:lnTo>
                    <a:pt x="10" y="19"/>
                  </a:lnTo>
                  <a:lnTo>
                    <a:pt x="5" y="13"/>
                  </a:lnTo>
                  <a:lnTo>
                    <a:pt x="0" y="5"/>
                  </a:lnTo>
                  <a:lnTo>
                    <a:pt x="12" y="0"/>
                  </a:lnTo>
                  <a:lnTo>
                    <a:pt x="22" y="1"/>
                  </a:lnTo>
                  <a:lnTo>
                    <a:pt x="32" y="9"/>
                  </a:lnTo>
                  <a:lnTo>
                    <a:pt x="35" y="1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124" name="Freeform 123"/>
            <p:cNvSpPr>
              <a:spLocks/>
            </p:cNvSpPr>
            <p:nvPr/>
          </p:nvSpPr>
          <p:spPr bwMode="auto">
            <a:xfrm>
              <a:off x="7395134" y="2401661"/>
              <a:ext cx="85162" cy="32006"/>
            </a:xfrm>
            <a:custGeom>
              <a:avLst/>
              <a:gdLst>
                <a:gd name="T0" fmla="*/ 29 w 90"/>
                <a:gd name="T1" fmla="*/ 1 h 36"/>
                <a:gd name="T2" fmla="*/ 30 w 90"/>
                <a:gd name="T3" fmla="*/ 3 h 36"/>
                <a:gd name="T4" fmla="*/ 37 w 90"/>
                <a:gd name="T5" fmla="*/ 0 h 36"/>
                <a:gd name="T6" fmla="*/ 45 w 90"/>
                <a:gd name="T7" fmla="*/ 7 h 36"/>
                <a:gd name="T8" fmla="*/ 54 w 90"/>
                <a:gd name="T9" fmla="*/ 3 h 36"/>
                <a:gd name="T10" fmla="*/ 62 w 90"/>
                <a:gd name="T11" fmla="*/ 4 h 36"/>
                <a:gd name="T12" fmla="*/ 74 w 90"/>
                <a:gd name="T13" fmla="*/ 2 h 36"/>
                <a:gd name="T14" fmla="*/ 90 w 90"/>
                <a:gd name="T15" fmla="*/ 10 h 36"/>
                <a:gd name="T16" fmla="*/ 86 w 90"/>
                <a:gd name="T17" fmla="*/ 15 h 36"/>
                <a:gd name="T18" fmla="*/ 84 w 90"/>
                <a:gd name="T19" fmla="*/ 23 h 36"/>
                <a:gd name="T20" fmla="*/ 81 w 90"/>
                <a:gd name="T21" fmla="*/ 25 h 36"/>
                <a:gd name="T22" fmla="*/ 63 w 90"/>
                <a:gd name="T23" fmla="*/ 19 h 36"/>
                <a:gd name="T24" fmla="*/ 57 w 90"/>
                <a:gd name="T25" fmla="*/ 20 h 36"/>
                <a:gd name="T26" fmla="*/ 54 w 90"/>
                <a:gd name="T27" fmla="*/ 25 h 36"/>
                <a:gd name="T28" fmla="*/ 47 w 90"/>
                <a:gd name="T29" fmla="*/ 27 h 36"/>
                <a:gd name="T30" fmla="*/ 45 w 90"/>
                <a:gd name="T31" fmla="*/ 26 h 36"/>
                <a:gd name="T32" fmla="*/ 37 w 90"/>
                <a:gd name="T33" fmla="*/ 29 h 36"/>
                <a:gd name="T34" fmla="*/ 31 w 90"/>
                <a:gd name="T35" fmla="*/ 30 h 36"/>
                <a:gd name="T36" fmla="*/ 30 w 90"/>
                <a:gd name="T37" fmla="*/ 34 h 36"/>
                <a:gd name="T38" fmla="*/ 17 w 90"/>
                <a:gd name="T39" fmla="*/ 36 h 36"/>
                <a:gd name="T40" fmla="*/ 11 w 90"/>
                <a:gd name="T41" fmla="*/ 34 h 36"/>
                <a:gd name="T42" fmla="*/ 2 w 90"/>
                <a:gd name="T43" fmla="*/ 29 h 36"/>
                <a:gd name="T44" fmla="*/ 0 w 90"/>
                <a:gd name="T45" fmla="*/ 22 h 36"/>
                <a:gd name="T46" fmla="*/ 1 w 90"/>
                <a:gd name="T47" fmla="*/ 19 h 36"/>
                <a:gd name="T48" fmla="*/ 2 w 90"/>
                <a:gd name="T49" fmla="*/ 15 h 36"/>
                <a:gd name="T50" fmla="*/ 10 w 90"/>
                <a:gd name="T51" fmla="*/ 15 h 36"/>
                <a:gd name="T52" fmla="*/ 15 w 90"/>
                <a:gd name="T53" fmla="*/ 13 h 36"/>
                <a:gd name="T54" fmla="*/ 15 w 90"/>
                <a:gd name="T55" fmla="*/ 11 h 36"/>
                <a:gd name="T56" fmla="*/ 18 w 90"/>
                <a:gd name="T57" fmla="*/ 10 h 36"/>
                <a:gd name="T58" fmla="*/ 19 w 90"/>
                <a:gd name="T59" fmla="*/ 6 h 36"/>
                <a:gd name="T60" fmla="*/ 22 w 90"/>
                <a:gd name="T61" fmla="*/ 5 h 36"/>
                <a:gd name="T62" fmla="*/ 25 w 90"/>
                <a:gd name="T63" fmla="*/ 1 h 36"/>
                <a:gd name="T64" fmla="*/ 29 w 90"/>
                <a:gd name="T65" fmla="*/ 1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90" h="36">
                  <a:moveTo>
                    <a:pt x="29" y="1"/>
                  </a:moveTo>
                  <a:lnTo>
                    <a:pt x="30" y="3"/>
                  </a:lnTo>
                  <a:lnTo>
                    <a:pt x="37" y="0"/>
                  </a:lnTo>
                  <a:lnTo>
                    <a:pt x="45" y="7"/>
                  </a:lnTo>
                  <a:lnTo>
                    <a:pt x="54" y="3"/>
                  </a:lnTo>
                  <a:lnTo>
                    <a:pt x="62" y="4"/>
                  </a:lnTo>
                  <a:lnTo>
                    <a:pt x="74" y="2"/>
                  </a:lnTo>
                  <a:lnTo>
                    <a:pt x="90" y="10"/>
                  </a:lnTo>
                  <a:lnTo>
                    <a:pt x="86" y="15"/>
                  </a:lnTo>
                  <a:lnTo>
                    <a:pt x="84" y="23"/>
                  </a:lnTo>
                  <a:lnTo>
                    <a:pt x="81" y="25"/>
                  </a:lnTo>
                  <a:lnTo>
                    <a:pt x="63" y="19"/>
                  </a:lnTo>
                  <a:lnTo>
                    <a:pt x="57" y="20"/>
                  </a:lnTo>
                  <a:lnTo>
                    <a:pt x="54" y="25"/>
                  </a:lnTo>
                  <a:lnTo>
                    <a:pt x="47" y="27"/>
                  </a:lnTo>
                  <a:lnTo>
                    <a:pt x="45" y="26"/>
                  </a:lnTo>
                  <a:lnTo>
                    <a:pt x="37" y="29"/>
                  </a:lnTo>
                  <a:lnTo>
                    <a:pt x="31" y="30"/>
                  </a:lnTo>
                  <a:lnTo>
                    <a:pt x="30" y="34"/>
                  </a:lnTo>
                  <a:lnTo>
                    <a:pt x="17" y="36"/>
                  </a:lnTo>
                  <a:lnTo>
                    <a:pt x="11" y="34"/>
                  </a:lnTo>
                  <a:lnTo>
                    <a:pt x="2" y="29"/>
                  </a:lnTo>
                  <a:lnTo>
                    <a:pt x="0" y="22"/>
                  </a:lnTo>
                  <a:lnTo>
                    <a:pt x="1" y="19"/>
                  </a:lnTo>
                  <a:lnTo>
                    <a:pt x="2" y="15"/>
                  </a:lnTo>
                  <a:lnTo>
                    <a:pt x="10" y="15"/>
                  </a:lnTo>
                  <a:lnTo>
                    <a:pt x="15" y="13"/>
                  </a:lnTo>
                  <a:lnTo>
                    <a:pt x="15" y="11"/>
                  </a:lnTo>
                  <a:lnTo>
                    <a:pt x="18" y="10"/>
                  </a:lnTo>
                  <a:lnTo>
                    <a:pt x="19" y="6"/>
                  </a:lnTo>
                  <a:lnTo>
                    <a:pt x="22" y="5"/>
                  </a:lnTo>
                  <a:lnTo>
                    <a:pt x="25" y="1"/>
                  </a:lnTo>
                  <a:lnTo>
                    <a:pt x="29" y="1"/>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125" name="Freeform 124"/>
            <p:cNvSpPr>
              <a:spLocks/>
            </p:cNvSpPr>
            <p:nvPr/>
          </p:nvSpPr>
          <p:spPr bwMode="auto">
            <a:xfrm>
              <a:off x="7349714" y="2450560"/>
              <a:ext cx="43528" cy="25783"/>
            </a:xfrm>
            <a:custGeom>
              <a:avLst/>
              <a:gdLst>
                <a:gd name="T0" fmla="*/ 1 w 46"/>
                <a:gd name="T1" fmla="*/ 7 h 29"/>
                <a:gd name="T2" fmla="*/ 15 w 46"/>
                <a:gd name="T3" fmla="*/ 9 h 29"/>
                <a:gd name="T4" fmla="*/ 22 w 46"/>
                <a:gd name="T5" fmla="*/ 4 h 29"/>
                <a:gd name="T6" fmla="*/ 37 w 46"/>
                <a:gd name="T7" fmla="*/ 3 h 29"/>
                <a:gd name="T8" fmla="*/ 39 w 46"/>
                <a:gd name="T9" fmla="*/ 0 h 29"/>
                <a:gd name="T10" fmla="*/ 42 w 46"/>
                <a:gd name="T11" fmla="*/ 0 h 29"/>
                <a:gd name="T12" fmla="*/ 46 w 46"/>
                <a:gd name="T13" fmla="*/ 7 h 29"/>
                <a:gd name="T14" fmla="*/ 33 w 46"/>
                <a:gd name="T15" fmla="*/ 12 h 29"/>
                <a:gd name="T16" fmla="*/ 32 w 46"/>
                <a:gd name="T17" fmla="*/ 21 h 29"/>
                <a:gd name="T18" fmla="*/ 27 w 46"/>
                <a:gd name="T19" fmla="*/ 23 h 29"/>
                <a:gd name="T20" fmla="*/ 27 w 46"/>
                <a:gd name="T21" fmla="*/ 29 h 29"/>
                <a:gd name="T22" fmla="*/ 21 w 46"/>
                <a:gd name="T23" fmla="*/ 28 h 29"/>
                <a:gd name="T24" fmla="*/ 15 w 46"/>
                <a:gd name="T25" fmla="*/ 25 h 29"/>
                <a:gd name="T26" fmla="*/ 12 w 46"/>
                <a:gd name="T27" fmla="*/ 28 h 29"/>
                <a:gd name="T28" fmla="*/ 1 w 46"/>
                <a:gd name="T29" fmla="*/ 28 h 29"/>
                <a:gd name="T30" fmla="*/ 4 w 46"/>
                <a:gd name="T31" fmla="*/ 26 h 29"/>
                <a:gd name="T32" fmla="*/ 0 w 46"/>
                <a:gd name="T33" fmla="*/ 17 h 29"/>
                <a:gd name="T34" fmla="*/ 1 w 46"/>
                <a:gd name="T35" fmla="*/ 7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6" h="29">
                  <a:moveTo>
                    <a:pt x="1" y="7"/>
                  </a:moveTo>
                  <a:lnTo>
                    <a:pt x="15" y="9"/>
                  </a:lnTo>
                  <a:lnTo>
                    <a:pt x="22" y="4"/>
                  </a:lnTo>
                  <a:lnTo>
                    <a:pt x="37" y="3"/>
                  </a:lnTo>
                  <a:lnTo>
                    <a:pt x="39" y="0"/>
                  </a:lnTo>
                  <a:lnTo>
                    <a:pt x="42" y="0"/>
                  </a:lnTo>
                  <a:lnTo>
                    <a:pt x="46" y="7"/>
                  </a:lnTo>
                  <a:lnTo>
                    <a:pt x="33" y="12"/>
                  </a:lnTo>
                  <a:lnTo>
                    <a:pt x="32" y="21"/>
                  </a:lnTo>
                  <a:lnTo>
                    <a:pt x="27" y="23"/>
                  </a:lnTo>
                  <a:lnTo>
                    <a:pt x="27" y="29"/>
                  </a:lnTo>
                  <a:lnTo>
                    <a:pt x="21" y="28"/>
                  </a:lnTo>
                  <a:lnTo>
                    <a:pt x="15" y="25"/>
                  </a:lnTo>
                  <a:lnTo>
                    <a:pt x="12" y="28"/>
                  </a:lnTo>
                  <a:lnTo>
                    <a:pt x="1" y="28"/>
                  </a:lnTo>
                  <a:lnTo>
                    <a:pt x="4" y="26"/>
                  </a:lnTo>
                  <a:lnTo>
                    <a:pt x="0" y="17"/>
                  </a:lnTo>
                  <a:lnTo>
                    <a:pt x="1" y="7"/>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126" name="Freeform 125"/>
            <p:cNvSpPr>
              <a:spLocks/>
            </p:cNvSpPr>
            <p:nvPr/>
          </p:nvSpPr>
          <p:spPr bwMode="auto">
            <a:xfrm>
              <a:off x="7291993" y="2068258"/>
              <a:ext cx="157077" cy="230271"/>
            </a:xfrm>
            <a:custGeom>
              <a:avLst/>
              <a:gdLst>
                <a:gd name="T0" fmla="*/ 144 w 166"/>
                <a:gd name="T1" fmla="*/ 61 h 259"/>
                <a:gd name="T2" fmla="*/ 132 w 166"/>
                <a:gd name="T3" fmla="*/ 73 h 259"/>
                <a:gd name="T4" fmla="*/ 137 w 166"/>
                <a:gd name="T5" fmla="*/ 84 h 259"/>
                <a:gd name="T6" fmla="*/ 117 w 166"/>
                <a:gd name="T7" fmla="*/ 100 h 259"/>
                <a:gd name="T8" fmla="*/ 92 w 166"/>
                <a:gd name="T9" fmla="*/ 116 h 259"/>
                <a:gd name="T10" fmla="*/ 85 w 166"/>
                <a:gd name="T11" fmla="*/ 142 h 259"/>
                <a:gd name="T12" fmla="*/ 97 w 166"/>
                <a:gd name="T13" fmla="*/ 156 h 259"/>
                <a:gd name="T14" fmla="*/ 112 w 166"/>
                <a:gd name="T15" fmla="*/ 166 h 259"/>
                <a:gd name="T16" fmla="*/ 102 w 166"/>
                <a:gd name="T17" fmla="*/ 188 h 259"/>
                <a:gd name="T18" fmla="*/ 87 w 166"/>
                <a:gd name="T19" fmla="*/ 193 h 259"/>
                <a:gd name="T20" fmla="*/ 85 w 166"/>
                <a:gd name="T21" fmla="*/ 226 h 259"/>
                <a:gd name="T22" fmla="*/ 78 w 166"/>
                <a:gd name="T23" fmla="*/ 244 h 259"/>
                <a:gd name="T24" fmla="*/ 59 w 166"/>
                <a:gd name="T25" fmla="*/ 242 h 259"/>
                <a:gd name="T26" fmla="*/ 52 w 166"/>
                <a:gd name="T27" fmla="*/ 258 h 259"/>
                <a:gd name="T28" fmla="*/ 35 w 166"/>
                <a:gd name="T29" fmla="*/ 259 h 259"/>
                <a:gd name="T30" fmla="*/ 28 w 166"/>
                <a:gd name="T31" fmla="*/ 240 h 259"/>
                <a:gd name="T32" fmla="*/ 14 w 166"/>
                <a:gd name="T33" fmla="*/ 218 h 259"/>
                <a:gd name="T34" fmla="*/ 0 w 166"/>
                <a:gd name="T35" fmla="*/ 190 h 259"/>
                <a:gd name="T36" fmla="*/ 6 w 166"/>
                <a:gd name="T37" fmla="*/ 179 h 259"/>
                <a:gd name="T38" fmla="*/ 17 w 166"/>
                <a:gd name="T39" fmla="*/ 166 h 259"/>
                <a:gd name="T40" fmla="*/ 20 w 166"/>
                <a:gd name="T41" fmla="*/ 143 h 259"/>
                <a:gd name="T42" fmla="*/ 10 w 166"/>
                <a:gd name="T43" fmla="*/ 134 h 259"/>
                <a:gd name="T44" fmla="*/ 6 w 166"/>
                <a:gd name="T45" fmla="*/ 109 h 259"/>
                <a:gd name="T46" fmla="*/ 14 w 166"/>
                <a:gd name="T47" fmla="*/ 91 h 259"/>
                <a:gd name="T48" fmla="*/ 28 w 166"/>
                <a:gd name="T49" fmla="*/ 91 h 259"/>
                <a:gd name="T50" fmla="*/ 32 w 166"/>
                <a:gd name="T51" fmla="*/ 84 h 259"/>
                <a:gd name="T52" fmla="*/ 26 w 166"/>
                <a:gd name="T53" fmla="*/ 78 h 259"/>
                <a:gd name="T54" fmla="*/ 45 w 166"/>
                <a:gd name="T55" fmla="*/ 52 h 259"/>
                <a:gd name="T56" fmla="*/ 56 w 166"/>
                <a:gd name="T57" fmla="*/ 32 h 259"/>
                <a:gd name="T58" fmla="*/ 63 w 166"/>
                <a:gd name="T59" fmla="*/ 19 h 259"/>
                <a:gd name="T60" fmla="*/ 76 w 166"/>
                <a:gd name="T61" fmla="*/ 19 h 259"/>
                <a:gd name="T62" fmla="*/ 78 w 166"/>
                <a:gd name="T63" fmla="*/ 9 h 259"/>
                <a:gd name="T64" fmla="*/ 103 w 166"/>
                <a:gd name="T65" fmla="*/ 12 h 259"/>
                <a:gd name="T66" fmla="*/ 103 w 166"/>
                <a:gd name="T67" fmla="*/ 1 h 259"/>
                <a:gd name="T68" fmla="*/ 111 w 166"/>
                <a:gd name="T69" fmla="*/ 0 h 259"/>
                <a:gd name="T70" fmla="*/ 131 w 166"/>
                <a:gd name="T71" fmla="*/ 9 h 259"/>
                <a:gd name="T72" fmla="*/ 154 w 166"/>
                <a:gd name="T73" fmla="*/ 21 h 259"/>
                <a:gd name="T74" fmla="*/ 160 w 166"/>
                <a:gd name="T75" fmla="*/ 48 h 259"/>
                <a:gd name="T76" fmla="*/ 166 w 166"/>
                <a:gd name="T77" fmla="*/ 55 h 259"/>
                <a:gd name="T78" fmla="*/ 144 w 166"/>
                <a:gd name="T79" fmla="*/ 61 h 2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66" h="259">
                  <a:moveTo>
                    <a:pt x="144" y="61"/>
                  </a:moveTo>
                  <a:lnTo>
                    <a:pt x="132" y="73"/>
                  </a:lnTo>
                  <a:lnTo>
                    <a:pt x="137" y="84"/>
                  </a:lnTo>
                  <a:lnTo>
                    <a:pt x="117" y="100"/>
                  </a:lnTo>
                  <a:lnTo>
                    <a:pt x="92" y="116"/>
                  </a:lnTo>
                  <a:lnTo>
                    <a:pt x="85" y="142"/>
                  </a:lnTo>
                  <a:lnTo>
                    <a:pt x="97" y="156"/>
                  </a:lnTo>
                  <a:lnTo>
                    <a:pt x="112" y="166"/>
                  </a:lnTo>
                  <a:lnTo>
                    <a:pt x="102" y="188"/>
                  </a:lnTo>
                  <a:lnTo>
                    <a:pt x="87" y="193"/>
                  </a:lnTo>
                  <a:lnTo>
                    <a:pt x="85" y="226"/>
                  </a:lnTo>
                  <a:lnTo>
                    <a:pt x="78" y="244"/>
                  </a:lnTo>
                  <a:lnTo>
                    <a:pt x="59" y="242"/>
                  </a:lnTo>
                  <a:lnTo>
                    <a:pt x="52" y="258"/>
                  </a:lnTo>
                  <a:lnTo>
                    <a:pt x="35" y="259"/>
                  </a:lnTo>
                  <a:lnTo>
                    <a:pt x="28" y="240"/>
                  </a:lnTo>
                  <a:lnTo>
                    <a:pt x="14" y="218"/>
                  </a:lnTo>
                  <a:lnTo>
                    <a:pt x="0" y="190"/>
                  </a:lnTo>
                  <a:lnTo>
                    <a:pt x="6" y="179"/>
                  </a:lnTo>
                  <a:lnTo>
                    <a:pt x="17" y="166"/>
                  </a:lnTo>
                  <a:lnTo>
                    <a:pt x="20" y="143"/>
                  </a:lnTo>
                  <a:lnTo>
                    <a:pt x="10" y="134"/>
                  </a:lnTo>
                  <a:lnTo>
                    <a:pt x="6" y="109"/>
                  </a:lnTo>
                  <a:lnTo>
                    <a:pt x="14" y="91"/>
                  </a:lnTo>
                  <a:lnTo>
                    <a:pt x="28" y="91"/>
                  </a:lnTo>
                  <a:lnTo>
                    <a:pt x="32" y="84"/>
                  </a:lnTo>
                  <a:lnTo>
                    <a:pt x="26" y="78"/>
                  </a:lnTo>
                  <a:lnTo>
                    <a:pt x="45" y="52"/>
                  </a:lnTo>
                  <a:lnTo>
                    <a:pt x="56" y="32"/>
                  </a:lnTo>
                  <a:lnTo>
                    <a:pt x="63" y="19"/>
                  </a:lnTo>
                  <a:lnTo>
                    <a:pt x="76" y="19"/>
                  </a:lnTo>
                  <a:lnTo>
                    <a:pt x="78" y="9"/>
                  </a:lnTo>
                  <a:lnTo>
                    <a:pt x="103" y="12"/>
                  </a:lnTo>
                  <a:lnTo>
                    <a:pt x="103" y="1"/>
                  </a:lnTo>
                  <a:lnTo>
                    <a:pt x="111" y="0"/>
                  </a:lnTo>
                  <a:lnTo>
                    <a:pt x="131" y="9"/>
                  </a:lnTo>
                  <a:lnTo>
                    <a:pt x="154" y="21"/>
                  </a:lnTo>
                  <a:lnTo>
                    <a:pt x="160" y="48"/>
                  </a:lnTo>
                  <a:lnTo>
                    <a:pt x="166" y="55"/>
                  </a:lnTo>
                  <a:lnTo>
                    <a:pt x="144" y="61"/>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127" name="Freeform 126"/>
            <p:cNvSpPr>
              <a:spLocks/>
            </p:cNvSpPr>
            <p:nvPr/>
          </p:nvSpPr>
          <p:spPr bwMode="auto">
            <a:xfrm>
              <a:off x="7653460" y="3786839"/>
              <a:ext cx="22710" cy="30228"/>
            </a:xfrm>
            <a:custGeom>
              <a:avLst/>
              <a:gdLst>
                <a:gd name="T0" fmla="*/ 24 w 24"/>
                <a:gd name="T1" fmla="*/ 23 h 34"/>
                <a:gd name="T2" fmla="*/ 20 w 24"/>
                <a:gd name="T3" fmla="*/ 32 h 34"/>
                <a:gd name="T4" fmla="*/ 10 w 24"/>
                <a:gd name="T5" fmla="*/ 34 h 34"/>
                <a:gd name="T6" fmla="*/ 0 w 24"/>
                <a:gd name="T7" fmla="*/ 23 h 34"/>
                <a:gd name="T8" fmla="*/ 0 w 24"/>
                <a:gd name="T9" fmla="*/ 16 h 34"/>
                <a:gd name="T10" fmla="*/ 6 w 24"/>
                <a:gd name="T11" fmla="*/ 8 h 34"/>
                <a:gd name="T12" fmla="*/ 8 w 24"/>
                <a:gd name="T13" fmla="*/ 2 h 34"/>
                <a:gd name="T14" fmla="*/ 13 w 24"/>
                <a:gd name="T15" fmla="*/ 0 h 34"/>
                <a:gd name="T16" fmla="*/ 22 w 24"/>
                <a:gd name="T17" fmla="*/ 4 h 34"/>
                <a:gd name="T18" fmla="*/ 24 w 24"/>
                <a:gd name="T19" fmla="*/ 14 h 34"/>
                <a:gd name="T20" fmla="*/ 24 w 24"/>
                <a:gd name="T21" fmla="*/ 23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4" h="34">
                  <a:moveTo>
                    <a:pt x="24" y="23"/>
                  </a:moveTo>
                  <a:lnTo>
                    <a:pt x="20" y="32"/>
                  </a:lnTo>
                  <a:lnTo>
                    <a:pt x="10" y="34"/>
                  </a:lnTo>
                  <a:lnTo>
                    <a:pt x="0" y="23"/>
                  </a:lnTo>
                  <a:lnTo>
                    <a:pt x="0" y="16"/>
                  </a:lnTo>
                  <a:lnTo>
                    <a:pt x="6" y="8"/>
                  </a:lnTo>
                  <a:lnTo>
                    <a:pt x="8" y="2"/>
                  </a:lnTo>
                  <a:lnTo>
                    <a:pt x="13" y="0"/>
                  </a:lnTo>
                  <a:lnTo>
                    <a:pt x="22" y="4"/>
                  </a:lnTo>
                  <a:lnTo>
                    <a:pt x="24" y="14"/>
                  </a:lnTo>
                  <a:lnTo>
                    <a:pt x="24" y="23"/>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128" name="Freeform 127"/>
            <p:cNvSpPr>
              <a:spLocks/>
            </p:cNvSpPr>
            <p:nvPr/>
          </p:nvSpPr>
          <p:spPr bwMode="auto">
            <a:xfrm>
              <a:off x="7723482" y="2626597"/>
              <a:ext cx="100302" cy="89797"/>
            </a:xfrm>
            <a:custGeom>
              <a:avLst/>
              <a:gdLst>
                <a:gd name="T0" fmla="*/ 56 w 106"/>
                <a:gd name="T1" fmla="*/ 79 h 101"/>
                <a:gd name="T2" fmla="*/ 24 w 106"/>
                <a:gd name="T3" fmla="*/ 101 h 101"/>
                <a:gd name="T4" fmla="*/ 4 w 106"/>
                <a:gd name="T5" fmla="*/ 93 h 101"/>
                <a:gd name="T6" fmla="*/ 3 w 106"/>
                <a:gd name="T7" fmla="*/ 93 h 101"/>
                <a:gd name="T8" fmla="*/ 5 w 106"/>
                <a:gd name="T9" fmla="*/ 90 h 101"/>
                <a:gd name="T10" fmla="*/ 4 w 106"/>
                <a:gd name="T11" fmla="*/ 81 h 101"/>
                <a:gd name="T12" fmla="*/ 7 w 106"/>
                <a:gd name="T13" fmla="*/ 70 h 101"/>
                <a:gd name="T14" fmla="*/ 16 w 106"/>
                <a:gd name="T15" fmla="*/ 62 h 101"/>
                <a:gd name="T16" fmla="*/ 12 w 106"/>
                <a:gd name="T17" fmla="*/ 54 h 101"/>
                <a:gd name="T18" fmla="*/ 4 w 106"/>
                <a:gd name="T19" fmla="*/ 53 h 101"/>
                <a:gd name="T20" fmla="*/ 0 w 106"/>
                <a:gd name="T21" fmla="*/ 37 h 101"/>
                <a:gd name="T22" fmla="*/ 4 w 106"/>
                <a:gd name="T23" fmla="*/ 29 h 101"/>
                <a:gd name="T24" fmla="*/ 8 w 106"/>
                <a:gd name="T25" fmla="*/ 24 h 101"/>
                <a:gd name="T26" fmla="*/ 12 w 106"/>
                <a:gd name="T27" fmla="*/ 20 h 101"/>
                <a:gd name="T28" fmla="*/ 11 w 106"/>
                <a:gd name="T29" fmla="*/ 8 h 101"/>
                <a:gd name="T30" fmla="*/ 17 w 106"/>
                <a:gd name="T31" fmla="*/ 12 h 101"/>
                <a:gd name="T32" fmla="*/ 36 w 106"/>
                <a:gd name="T33" fmla="*/ 6 h 101"/>
                <a:gd name="T34" fmla="*/ 45 w 106"/>
                <a:gd name="T35" fmla="*/ 10 h 101"/>
                <a:gd name="T36" fmla="*/ 59 w 106"/>
                <a:gd name="T37" fmla="*/ 10 h 101"/>
                <a:gd name="T38" fmla="*/ 78 w 106"/>
                <a:gd name="T39" fmla="*/ 3 h 101"/>
                <a:gd name="T40" fmla="*/ 87 w 106"/>
                <a:gd name="T41" fmla="*/ 3 h 101"/>
                <a:gd name="T42" fmla="*/ 106 w 106"/>
                <a:gd name="T43" fmla="*/ 0 h 101"/>
                <a:gd name="T44" fmla="*/ 99 w 106"/>
                <a:gd name="T45" fmla="*/ 13 h 101"/>
                <a:gd name="T46" fmla="*/ 91 w 106"/>
                <a:gd name="T47" fmla="*/ 18 h 101"/>
                <a:gd name="T48" fmla="*/ 94 w 106"/>
                <a:gd name="T49" fmla="*/ 33 h 101"/>
                <a:gd name="T50" fmla="*/ 91 w 106"/>
                <a:gd name="T51" fmla="*/ 58 h 101"/>
                <a:gd name="T52" fmla="*/ 56 w 106"/>
                <a:gd name="T53" fmla="*/ 79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06" h="101">
                  <a:moveTo>
                    <a:pt x="56" y="79"/>
                  </a:moveTo>
                  <a:lnTo>
                    <a:pt x="24" y="101"/>
                  </a:lnTo>
                  <a:lnTo>
                    <a:pt x="4" y="93"/>
                  </a:lnTo>
                  <a:lnTo>
                    <a:pt x="3" y="93"/>
                  </a:lnTo>
                  <a:lnTo>
                    <a:pt x="5" y="90"/>
                  </a:lnTo>
                  <a:lnTo>
                    <a:pt x="4" y="81"/>
                  </a:lnTo>
                  <a:lnTo>
                    <a:pt x="7" y="70"/>
                  </a:lnTo>
                  <a:lnTo>
                    <a:pt x="16" y="62"/>
                  </a:lnTo>
                  <a:lnTo>
                    <a:pt x="12" y="54"/>
                  </a:lnTo>
                  <a:lnTo>
                    <a:pt x="4" y="53"/>
                  </a:lnTo>
                  <a:lnTo>
                    <a:pt x="0" y="37"/>
                  </a:lnTo>
                  <a:lnTo>
                    <a:pt x="4" y="29"/>
                  </a:lnTo>
                  <a:lnTo>
                    <a:pt x="8" y="24"/>
                  </a:lnTo>
                  <a:lnTo>
                    <a:pt x="12" y="20"/>
                  </a:lnTo>
                  <a:lnTo>
                    <a:pt x="11" y="8"/>
                  </a:lnTo>
                  <a:lnTo>
                    <a:pt x="17" y="12"/>
                  </a:lnTo>
                  <a:lnTo>
                    <a:pt x="36" y="6"/>
                  </a:lnTo>
                  <a:lnTo>
                    <a:pt x="45" y="10"/>
                  </a:lnTo>
                  <a:lnTo>
                    <a:pt x="59" y="10"/>
                  </a:lnTo>
                  <a:lnTo>
                    <a:pt x="78" y="3"/>
                  </a:lnTo>
                  <a:lnTo>
                    <a:pt x="87" y="3"/>
                  </a:lnTo>
                  <a:lnTo>
                    <a:pt x="106" y="0"/>
                  </a:lnTo>
                  <a:lnTo>
                    <a:pt x="99" y="13"/>
                  </a:lnTo>
                  <a:lnTo>
                    <a:pt x="91" y="18"/>
                  </a:lnTo>
                  <a:lnTo>
                    <a:pt x="94" y="33"/>
                  </a:lnTo>
                  <a:lnTo>
                    <a:pt x="91" y="58"/>
                  </a:lnTo>
                  <a:lnTo>
                    <a:pt x="56" y="7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129" name="Freeform 128"/>
            <p:cNvSpPr>
              <a:spLocks/>
            </p:cNvSpPr>
            <p:nvPr/>
          </p:nvSpPr>
          <p:spPr bwMode="auto">
            <a:xfrm>
              <a:off x="7370531" y="2880872"/>
              <a:ext cx="177895" cy="295173"/>
            </a:xfrm>
            <a:custGeom>
              <a:avLst/>
              <a:gdLst>
                <a:gd name="T0" fmla="*/ 18 w 188"/>
                <a:gd name="T1" fmla="*/ 219 h 332"/>
                <a:gd name="T2" fmla="*/ 19 w 188"/>
                <a:gd name="T3" fmla="*/ 209 h 332"/>
                <a:gd name="T4" fmla="*/ 8 w 188"/>
                <a:gd name="T5" fmla="*/ 209 h 332"/>
                <a:gd name="T6" fmla="*/ 8 w 188"/>
                <a:gd name="T7" fmla="*/ 196 h 332"/>
                <a:gd name="T8" fmla="*/ 0 w 188"/>
                <a:gd name="T9" fmla="*/ 188 h 332"/>
                <a:gd name="T10" fmla="*/ 7 w 188"/>
                <a:gd name="T11" fmla="*/ 161 h 332"/>
                <a:gd name="T12" fmla="*/ 30 w 188"/>
                <a:gd name="T13" fmla="*/ 141 h 332"/>
                <a:gd name="T14" fmla="*/ 30 w 188"/>
                <a:gd name="T15" fmla="*/ 114 h 332"/>
                <a:gd name="T16" fmla="*/ 37 w 188"/>
                <a:gd name="T17" fmla="*/ 72 h 332"/>
                <a:gd name="T18" fmla="*/ 40 w 188"/>
                <a:gd name="T19" fmla="*/ 63 h 332"/>
                <a:gd name="T20" fmla="*/ 33 w 188"/>
                <a:gd name="T21" fmla="*/ 56 h 332"/>
                <a:gd name="T22" fmla="*/ 32 w 188"/>
                <a:gd name="T23" fmla="*/ 49 h 332"/>
                <a:gd name="T24" fmla="*/ 25 w 188"/>
                <a:gd name="T25" fmla="*/ 44 h 332"/>
                <a:gd name="T26" fmla="*/ 20 w 188"/>
                <a:gd name="T27" fmla="*/ 11 h 332"/>
                <a:gd name="T28" fmla="*/ 38 w 188"/>
                <a:gd name="T29" fmla="*/ 0 h 332"/>
                <a:gd name="T30" fmla="*/ 111 w 188"/>
                <a:gd name="T31" fmla="*/ 40 h 332"/>
                <a:gd name="T32" fmla="*/ 184 w 188"/>
                <a:gd name="T33" fmla="*/ 80 h 332"/>
                <a:gd name="T34" fmla="*/ 188 w 188"/>
                <a:gd name="T35" fmla="*/ 162 h 332"/>
                <a:gd name="T36" fmla="*/ 172 w 188"/>
                <a:gd name="T37" fmla="*/ 161 h 332"/>
                <a:gd name="T38" fmla="*/ 164 w 188"/>
                <a:gd name="T39" fmla="*/ 176 h 332"/>
                <a:gd name="T40" fmla="*/ 160 w 188"/>
                <a:gd name="T41" fmla="*/ 189 h 332"/>
                <a:gd name="T42" fmla="*/ 163 w 188"/>
                <a:gd name="T43" fmla="*/ 194 h 332"/>
                <a:gd name="T44" fmla="*/ 158 w 188"/>
                <a:gd name="T45" fmla="*/ 200 h 332"/>
                <a:gd name="T46" fmla="*/ 160 w 188"/>
                <a:gd name="T47" fmla="*/ 209 h 332"/>
                <a:gd name="T48" fmla="*/ 155 w 188"/>
                <a:gd name="T49" fmla="*/ 217 h 332"/>
                <a:gd name="T50" fmla="*/ 154 w 188"/>
                <a:gd name="T51" fmla="*/ 225 h 332"/>
                <a:gd name="T52" fmla="*/ 160 w 188"/>
                <a:gd name="T53" fmla="*/ 224 h 332"/>
                <a:gd name="T54" fmla="*/ 164 w 188"/>
                <a:gd name="T55" fmla="*/ 232 h 332"/>
                <a:gd name="T56" fmla="*/ 164 w 188"/>
                <a:gd name="T57" fmla="*/ 244 h 332"/>
                <a:gd name="T58" fmla="*/ 171 w 188"/>
                <a:gd name="T59" fmla="*/ 250 h 332"/>
                <a:gd name="T60" fmla="*/ 171 w 188"/>
                <a:gd name="T61" fmla="*/ 255 h 332"/>
                <a:gd name="T62" fmla="*/ 160 w 188"/>
                <a:gd name="T63" fmla="*/ 258 h 332"/>
                <a:gd name="T64" fmla="*/ 151 w 188"/>
                <a:gd name="T65" fmla="*/ 267 h 332"/>
                <a:gd name="T66" fmla="*/ 138 w 188"/>
                <a:gd name="T67" fmla="*/ 290 h 332"/>
                <a:gd name="T68" fmla="*/ 121 w 188"/>
                <a:gd name="T69" fmla="*/ 299 h 332"/>
                <a:gd name="T70" fmla="*/ 103 w 188"/>
                <a:gd name="T71" fmla="*/ 298 h 332"/>
                <a:gd name="T72" fmla="*/ 98 w 188"/>
                <a:gd name="T73" fmla="*/ 300 h 332"/>
                <a:gd name="T74" fmla="*/ 100 w 188"/>
                <a:gd name="T75" fmla="*/ 307 h 332"/>
                <a:gd name="T76" fmla="*/ 90 w 188"/>
                <a:gd name="T77" fmla="*/ 314 h 332"/>
                <a:gd name="T78" fmla="*/ 83 w 188"/>
                <a:gd name="T79" fmla="*/ 323 h 332"/>
                <a:gd name="T80" fmla="*/ 59 w 188"/>
                <a:gd name="T81" fmla="*/ 330 h 332"/>
                <a:gd name="T82" fmla="*/ 55 w 188"/>
                <a:gd name="T83" fmla="*/ 326 h 332"/>
                <a:gd name="T84" fmla="*/ 52 w 188"/>
                <a:gd name="T85" fmla="*/ 325 h 332"/>
                <a:gd name="T86" fmla="*/ 48 w 188"/>
                <a:gd name="T87" fmla="*/ 331 h 332"/>
                <a:gd name="T88" fmla="*/ 33 w 188"/>
                <a:gd name="T89" fmla="*/ 332 h 332"/>
                <a:gd name="T90" fmla="*/ 36 w 188"/>
                <a:gd name="T91" fmla="*/ 326 h 332"/>
                <a:gd name="T92" fmla="*/ 30 w 188"/>
                <a:gd name="T93" fmla="*/ 312 h 332"/>
                <a:gd name="T94" fmla="*/ 28 w 188"/>
                <a:gd name="T95" fmla="*/ 304 h 332"/>
                <a:gd name="T96" fmla="*/ 20 w 188"/>
                <a:gd name="T97" fmla="*/ 300 h 332"/>
                <a:gd name="T98" fmla="*/ 9 w 188"/>
                <a:gd name="T99" fmla="*/ 288 h 332"/>
                <a:gd name="T100" fmla="*/ 13 w 188"/>
                <a:gd name="T101" fmla="*/ 278 h 332"/>
                <a:gd name="T102" fmla="*/ 21 w 188"/>
                <a:gd name="T103" fmla="*/ 280 h 332"/>
                <a:gd name="T104" fmla="*/ 26 w 188"/>
                <a:gd name="T105" fmla="*/ 279 h 332"/>
                <a:gd name="T106" fmla="*/ 36 w 188"/>
                <a:gd name="T107" fmla="*/ 279 h 332"/>
                <a:gd name="T108" fmla="*/ 26 w 188"/>
                <a:gd name="T109" fmla="*/ 260 h 332"/>
                <a:gd name="T110" fmla="*/ 27 w 188"/>
                <a:gd name="T111" fmla="*/ 246 h 332"/>
                <a:gd name="T112" fmla="*/ 25 w 188"/>
                <a:gd name="T113" fmla="*/ 233 h 332"/>
                <a:gd name="T114" fmla="*/ 18 w 188"/>
                <a:gd name="T115" fmla="*/ 219 h 3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88" h="332">
                  <a:moveTo>
                    <a:pt x="18" y="219"/>
                  </a:moveTo>
                  <a:lnTo>
                    <a:pt x="19" y="209"/>
                  </a:lnTo>
                  <a:lnTo>
                    <a:pt x="8" y="209"/>
                  </a:lnTo>
                  <a:lnTo>
                    <a:pt x="8" y="196"/>
                  </a:lnTo>
                  <a:lnTo>
                    <a:pt x="0" y="188"/>
                  </a:lnTo>
                  <a:lnTo>
                    <a:pt x="7" y="161"/>
                  </a:lnTo>
                  <a:lnTo>
                    <a:pt x="30" y="141"/>
                  </a:lnTo>
                  <a:lnTo>
                    <a:pt x="30" y="114"/>
                  </a:lnTo>
                  <a:lnTo>
                    <a:pt x="37" y="72"/>
                  </a:lnTo>
                  <a:lnTo>
                    <a:pt x="40" y="63"/>
                  </a:lnTo>
                  <a:lnTo>
                    <a:pt x="33" y="56"/>
                  </a:lnTo>
                  <a:lnTo>
                    <a:pt x="32" y="49"/>
                  </a:lnTo>
                  <a:lnTo>
                    <a:pt x="25" y="44"/>
                  </a:lnTo>
                  <a:lnTo>
                    <a:pt x="20" y="11"/>
                  </a:lnTo>
                  <a:lnTo>
                    <a:pt x="38" y="0"/>
                  </a:lnTo>
                  <a:lnTo>
                    <a:pt x="111" y="40"/>
                  </a:lnTo>
                  <a:lnTo>
                    <a:pt x="184" y="80"/>
                  </a:lnTo>
                  <a:lnTo>
                    <a:pt x="188" y="162"/>
                  </a:lnTo>
                  <a:lnTo>
                    <a:pt x="172" y="161"/>
                  </a:lnTo>
                  <a:lnTo>
                    <a:pt x="164" y="176"/>
                  </a:lnTo>
                  <a:lnTo>
                    <a:pt x="160" y="189"/>
                  </a:lnTo>
                  <a:lnTo>
                    <a:pt x="163" y="194"/>
                  </a:lnTo>
                  <a:lnTo>
                    <a:pt x="158" y="200"/>
                  </a:lnTo>
                  <a:lnTo>
                    <a:pt x="160" y="209"/>
                  </a:lnTo>
                  <a:lnTo>
                    <a:pt x="155" y="217"/>
                  </a:lnTo>
                  <a:lnTo>
                    <a:pt x="154" y="225"/>
                  </a:lnTo>
                  <a:lnTo>
                    <a:pt x="160" y="224"/>
                  </a:lnTo>
                  <a:lnTo>
                    <a:pt x="164" y="232"/>
                  </a:lnTo>
                  <a:lnTo>
                    <a:pt x="164" y="244"/>
                  </a:lnTo>
                  <a:lnTo>
                    <a:pt x="171" y="250"/>
                  </a:lnTo>
                  <a:lnTo>
                    <a:pt x="171" y="255"/>
                  </a:lnTo>
                  <a:lnTo>
                    <a:pt x="160" y="258"/>
                  </a:lnTo>
                  <a:lnTo>
                    <a:pt x="151" y="267"/>
                  </a:lnTo>
                  <a:lnTo>
                    <a:pt x="138" y="290"/>
                  </a:lnTo>
                  <a:lnTo>
                    <a:pt x="121" y="299"/>
                  </a:lnTo>
                  <a:lnTo>
                    <a:pt x="103" y="298"/>
                  </a:lnTo>
                  <a:lnTo>
                    <a:pt x="98" y="300"/>
                  </a:lnTo>
                  <a:lnTo>
                    <a:pt x="100" y="307"/>
                  </a:lnTo>
                  <a:lnTo>
                    <a:pt x="90" y="314"/>
                  </a:lnTo>
                  <a:lnTo>
                    <a:pt x="83" y="323"/>
                  </a:lnTo>
                  <a:lnTo>
                    <a:pt x="59" y="330"/>
                  </a:lnTo>
                  <a:lnTo>
                    <a:pt x="55" y="326"/>
                  </a:lnTo>
                  <a:lnTo>
                    <a:pt x="52" y="325"/>
                  </a:lnTo>
                  <a:lnTo>
                    <a:pt x="48" y="331"/>
                  </a:lnTo>
                  <a:lnTo>
                    <a:pt x="33" y="332"/>
                  </a:lnTo>
                  <a:lnTo>
                    <a:pt x="36" y="326"/>
                  </a:lnTo>
                  <a:lnTo>
                    <a:pt x="30" y="312"/>
                  </a:lnTo>
                  <a:lnTo>
                    <a:pt x="28" y="304"/>
                  </a:lnTo>
                  <a:lnTo>
                    <a:pt x="20" y="300"/>
                  </a:lnTo>
                  <a:lnTo>
                    <a:pt x="9" y="288"/>
                  </a:lnTo>
                  <a:lnTo>
                    <a:pt x="13" y="278"/>
                  </a:lnTo>
                  <a:lnTo>
                    <a:pt x="21" y="280"/>
                  </a:lnTo>
                  <a:lnTo>
                    <a:pt x="26" y="279"/>
                  </a:lnTo>
                  <a:lnTo>
                    <a:pt x="36" y="279"/>
                  </a:lnTo>
                  <a:lnTo>
                    <a:pt x="26" y="260"/>
                  </a:lnTo>
                  <a:lnTo>
                    <a:pt x="27" y="246"/>
                  </a:lnTo>
                  <a:lnTo>
                    <a:pt x="25" y="233"/>
                  </a:lnTo>
                  <a:lnTo>
                    <a:pt x="18" y="21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130" name="Freeform 129"/>
            <p:cNvSpPr>
              <a:spLocks/>
            </p:cNvSpPr>
            <p:nvPr/>
          </p:nvSpPr>
          <p:spPr bwMode="auto">
            <a:xfrm>
              <a:off x="7135862" y="3109364"/>
              <a:ext cx="33119" cy="94242"/>
            </a:xfrm>
            <a:custGeom>
              <a:avLst/>
              <a:gdLst>
                <a:gd name="T0" fmla="*/ 35 w 35"/>
                <a:gd name="T1" fmla="*/ 102 h 106"/>
                <a:gd name="T2" fmla="*/ 21 w 35"/>
                <a:gd name="T3" fmla="*/ 106 h 106"/>
                <a:gd name="T4" fmla="*/ 17 w 35"/>
                <a:gd name="T5" fmla="*/ 99 h 106"/>
                <a:gd name="T6" fmla="*/ 12 w 35"/>
                <a:gd name="T7" fmla="*/ 86 h 106"/>
                <a:gd name="T8" fmla="*/ 10 w 35"/>
                <a:gd name="T9" fmla="*/ 75 h 106"/>
                <a:gd name="T10" fmla="*/ 14 w 35"/>
                <a:gd name="T11" fmla="*/ 57 h 106"/>
                <a:gd name="T12" fmla="*/ 10 w 35"/>
                <a:gd name="T13" fmla="*/ 49 h 106"/>
                <a:gd name="T14" fmla="*/ 8 w 35"/>
                <a:gd name="T15" fmla="*/ 33 h 106"/>
                <a:gd name="T16" fmla="*/ 8 w 35"/>
                <a:gd name="T17" fmla="*/ 18 h 106"/>
                <a:gd name="T18" fmla="*/ 0 w 35"/>
                <a:gd name="T19" fmla="*/ 7 h 106"/>
                <a:gd name="T20" fmla="*/ 2 w 35"/>
                <a:gd name="T21" fmla="*/ 0 h 106"/>
                <a:gd name="T22" fmla="*/ 18 w 35"/>
                <a:gd name="T23" fmla="*/ 1 h 106"/>
                <a:gd name="T24" fmla="*/ 15 w 35"/>
                <a:gd name="T25" fmla="*/ 12 h 106"/>
                <a:gd name="T26" fmla="*/ 21 w 35"/>
                <a:gd name="T27" fmla="*/ 18 h 106"/>
                <a:gd name="T28" fmla="*/ 27 w 35"/>
                <a:gd name="T29" fmla="*/ 25 h 106"/>
                <a:gd name="T30" fmla="*/ 28 w 35"/>
                <a:gd name="T31" fmla="*/ 36 h 106"/>
                <a:gd name="T32" fmla="*/ 32 w 35"/>
                <a:gd name="T33" fmla="*/ 40 h 106"/>
                <a:gd name="T34" fmla="*/ 31 w 35"/>
                <a:gd name="T35" fmla="*/ 88 h 106"/>
                <a:gd name="T36" fmla="*/ 35 w 35"/>
                <a:gd name="T37" fmla="*/ 102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5" h="106">
                  <a:moveTo>
                    <a:pt x="35" y="102"/>
                  </a:moveTo>
                  <a:lnTo>
                    <a:pt x="21" y="106"/>
                  </a:lnTo>
                  <a:lnTo>
                    <a:pt x="17" y="99"/>
                  </a:lnTo>
                  <a:lnTo>
                    <a:pt x="12" y="86"/>
                  </a:lnTo>
                  <a:lnTo>
                    <a:pt x="10" y="75"/>
                  </a:lnTo>
                  <a:lnTo>
                    <a:pt x="14" y="57"/>
                  </a:lnTo>
                  <a:lnTo>
                    <a:pt x="10" y="49"/>
                  </a:lnTo>
                  <a:lnTo>
                    <a:pt x="8" y="33"/>
                  </a:lnTo>
                  <a:lnTo>
                    <a:pt x="8" y="18"/>
                  </a:lnTo>
                  <a:lnTo>
                    <a:pt x="0" y="7"/>
                  </a:lnTo>
                  <a:lnTo>
                    <a:pt x="2" y="0"/>
                  </a:lnTo>
                  <a:lnTo>
                    <a:pt x="18" y="1"/>
                  </a:lnTo>
                  <a:lnTo>
                    <a:pt x="15" y="12"/>
                  </a:lnTo>
                  <a:lnTo>
                    <a:pt x="21" y="18"/>
                  </a:lnTo>
                  <a:lnTo>
                    <a:pt x="27" y="25"/>
                  </a:lnTo>
                  <a:lnTo>
                    <a:pt x="28" y="36"/>
                  </a:lnTo>
                  <a:lnTo>
                    <a:pt x="32" y="40"/>
                  </a:lnTo>
                  <a:lnTo>
                    <a:pt x="31" y="88"/>
                  </a:lnTo>
                  <a:lnTo>
                    <a:pt x="35" y="102"/>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131" name="Freeform 130"/>
            <p:cNvSpPr>
              <a:spLocks/>
            </p:cNvSpPr>
            <p:nvPr/>
          </p:nvSpPr>
          <p:spPr bwMode="auto">
            <a:xfrm>
              <a:off x="7260767" y="2623929"/>
              <a:ext cx="66237" cy="129805"/>
            </a:xfrm>
            <a:custGeom>
              <a:avLst/>
              <a:gdLst>
                <a:gd name="T0" fmla="*/ 36 w 70"/>
                <a:gd name="T1" fmla="*/ 146 h 146"/>
                <a:gd name="T2" fmla="*/ 28 w 70"/>
                <a:gd name="T3" fmla="*/ 109 h 146"/>
                <a:gd name="T4" fmla="*/ 17 w 70"/>
                <a:gd name="T5" fmla="*/ 100 h 146"/>
                <a:gd name="T6" fmla="*/ 17 w 70"/>
                <a:gd name="T7" fmla="*/ 95 h 146"/>
                <a:gd name="T8" fmla="*/ 2 w 70"/>
                <a:gd name="T9" fmla="*/ 83 h 146"/>
                <a:gd name="T10" fmla="*/ 0 w 70"/>
                <a:gd name="T11" fmla="*/ 67 h 146"/>
                <a:gd name="T12" fmla="*/ 10 w 70"/>
                <a:gd name="T13" fmla="*/ 56 h 146"/>
                <a:gd name="T14" fmla="*/ 14 w 70"/>
                <a:gd name="T15" fmla="*/ 39 h 146"/>
                <a:gd name="T16" fmla="*/ 11 w 70"/>
                <a:gd name="T17" fmla="*/ 19 h 146"/>
                <a:gd name="T18" fmla="*/ 14 w 70"/>
                <a:gd name="T19" fmla="*/ 8 h 146"/>
                <a:gd name="T20" fmla="*/ 32 w 70"/>
                <a:gd name="T21" fmla="*/ 0 h 146"/>
                <a:gd name="T22" fmla="*/ 44 w 70"/>
                <a:gd name="T23" fmla="*/ 3 h 146"/>
                <a:gd name="T24" fmla="*/ 44 w 70"/>
                <a:gd name="T25" fmla="*/ 13 h 146"/>
                <a:gd name="T26" fmla="*/ 59 w 70"/>
                <a:gd name="T27" fmla="*/ 6 h 146"/>
                <a:gd name="T28" fmla="*/ 60 w 70"/>
                <a:gd name="T29" fmla="*/ 9 h 146"/>
                <a:gd name="T30" fmla="*/ 52 w 70"/>
                <a:gd name="T31" fmla="*/ 19 h 146"/>
                <a:gd name="T32" fmla="*/ 52 w 70"/>
                <a:gd name="T33" fmla="*/ 29 h 146"/>
                <a:gd name="T34" fmla="*/ 58 w 70"/>
                <a:gd name="T35" fmla="*/ 34 h 146"/>
                <a:gd name="T36" fmla="*/ 56 w 70"/>
                <a:gd name="T37" fmla="*/ 52 h 146"/>
                <a:gd name="T38" fmla="*/ 45 w 70"/>
                <a:gd name="T39" fmla="*/ 63 h 146"/>
                <a:gd name="T40" fmla="*/ 49 w 70"/>
                <a:gd name="T41" fmla="*/ 74 h 146"/>
                <a:gd name="T42" fmla="*/ 58 w 70"/>
                <a:gd name="T43" fmla="*/ 74 h 146"/>
                <a:gd name="T44" fmla="*/ 63 w 70"/>
                <a:gd name="T45" fmla="*/ 84 h 146"/>
                <a:gd name="T46" fmla="*/ 70 w 70"/>
                <a:gd name="T47" fmla="*/ 87 h 146"/>
                <a:gd name="T48" fmla="*/ 69 w 70"/>
                <a:gd name="T49" fmla="*/ 103 h 146"/>
                <a:gd name="T50" fmla="*/ 61 w 70"/>
                <a:gd name="T51" fmla="*/ 109 h 146"/>
                <a:gd name="T52" fmla="*/ 56 w 70"/>
                <a:gd name="T53" fmla="*/ 116 h 146"/>
                <a:gd name="T54" fmla="*/ 44 w 70"/>
                <a:gd name="T55" fmla="*/ 124 h 146"/>
                <a:gd name="T56" fmla="*/ 46 w 70"/>
                <a:gd name="T57" fmla="*/ 132 h 146"/>
                <a:gd name="T58" fmla="*/ 45 w 70"/>
                <a:gd name="T59" fmla="*/ 141 h 146"/>
                <a:gd name="T60" fmla="*/ 36 w 70"/>
                <a:gd name="T61" fmla="*/ 146 h 1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0" h="146">
                  <a:moveTo>
                    <a:pt x="36" y="146"/>
                  </a:moveTo>
                  <a:lnTo>
                    <a:pt x="28" y="109"/>
                  </a:lnTo>
                  <a:lnTo>
                    <a:pt x="17" y="100"/>
                  </a:lnTo>
                  <a:lnTo>
                    <a:pt x="17" y="95"/>
                  </a:lnTo>
                  <a:lnTo>
                    <a:pt x="2" y="83"/>
                  </a:lnTo>
                  <a:lnTo>
                    <a:pt x="0" y="67"/>
                  </a:lnTo>
                  <a:lnTo>
                    <a:pt x="10" y="56"/>
                  </a:lnTo>
                  <a:lnTo>
                    <a:pt x="14" y="39"/>
                  </a:lnTo>
                  <a:lnTo>
                    <a:pt x="11" y="19"/>
                  </a:lnTo>
                  <a:lnTo>
                    <a:pt x="14" y="8"/>
                  </a:lnTo>
                  <a:lnTo>
                    <a:pt x="32" y="0"/>
                  </a:lnTo>
                  <a:lnTo>
                    <a:pt x="44" y="3"/>
                  </a:lnTo>
                  <a:lnTo>
                    <a:pt x="44" y="13"/>
                  </a:lnTo>
                  <a:lnTo>
                    <a:pt x="59" y="6"/>
                  </a:lnTo>
                  <a:lnTo>
                    <a:pt x="60" y="9"/>
                  </a:lnTo>
                  <a:lnTo>
                    <a:pt x="52" y="19"/>
                  </a:lnTo>
                  <a:lnTo>
                    <a:pt x="52" y="29"/>
                  </a:lnTo>
                  <a:lnTo>
                    <a:pt x="58" y="34"/>
                  </a:lnTo>
                  <a:lnTo>
                    <a:pt x="56" y="52"/>
                  </a:lnTo>
                  <a:lnTo>
                    <a:pt x="45" y="63"/>
                  </a:lnTo>
                  <a:lnTo>
                    <a:pt x="49" y="74"/>
                  </a:lnTo>
                  <a:lnTo>
                    <a:pt x="58" y="74"/>
                  </a:lnTo>
                  <a:lnTo>
                    <a:pt x="63" y="84"/>
                  </a:lnTo>
                  <a:lnTo>
                    <a:pt x="70" y="87"/>
                  </a:lnTo>
                  <a:lnTo>
                    <a:pt x="69" y="103"/>
                  </a:lnTo>
                  <a:lnTo>
                    <a:pt x="61" y="109"/>
                  </a:lnTo>
                  <a:lnTo>
                    <a:pt x="56" y="116"/>
                  </a:lnTo>
                  <a:lnTo>
                    <a:pt x="44" y="124"/>
                  </a:lnTo>
                  <a:lnTo>
                    <a:pt x="46" y="132"/>
                  </a:lnTo>
                  <a:lnTo>
                    <a:pt x="45" y="141"/>
                  </a:lnTo>
                  <a:lnTo>
                    <a:pt x="36" y="146"/>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132" name="Freeform 131"/>
            <p:cNvSpPr>
              <a:spLocks/>
            </p:cNvSpPr>
            <p:nvPr/>
          </p:nvSpPr>
          <p:spPr bwMode="auto">
            <a:xfrm>
              <a:off x="7556942" y="2537689"/>
              <a:ext cx="306584" cy="114691"/>
            </a:xfrm>
            <a:custGeom>
              <a:avLst/>
              <a:gdLst>
                <a:gd name="T0" fmla="*/ 177 w 324"/>
                <a:gd name="T1" fmla="*/ 15 h 129"/>
                <a:gd name="T2" fmla="*/ 202 w 324"/>
                <a:gd name="T3" fmla="*/ 23 h 129"/>
                <a:gd name="T4" fmla="*/ 222 w 324"/>
                <a:gd name="T5" fmla="*/ 20 h 129"/>
                <a:gd name="T6" fmla="*/ 236 w 324"/>
                <a:gd name="T7" fmla="*/ 22 h 129"/>
                <a:gd name="T8" fmla="*/ 254 w 324"/>
                <a:gd name="T9" fmla="*/ 11 h 129"/>
                <a:gd name="T10" fmla="*/ 272 w 324"/>
                <a:gd name="T11" fmla="*/ 10 h 129"/>
                <a:gd name="T12" fmla="*/ 290 w 324"/>
                <a:gd name="T13" fmla="*/ 20 h 129"/>
                <a:gd name="T14" fmla="*/ 294 w 324"/>
                <a:gd name="T15" fmla="*/ 27 h 129"/>
                <a:gd name="T16" fmla="*/ 294 w 324"/>
                <a:gd name="T17" fmla="*/ 37 h 129"/>
                <a:gd name="T18" fmla="*/ 308 w 324"/>
                <a:gd name="T19" fmla="*/ 42 h 129"/>
                <a:gd name="T20" fmla="*/ 316 w 324"/>
                <a:gd name="T21" fmla="*/ 48 h 129"/>
                <a:gd name="T22" fmla="*/ 305 w 324"/>
                <a:gd name="T23" fmla="*/ 54 h 129"/>
                <a:gd name="T24" fmla="*/ 314 w 324"/>
                <a:gd name="T25" fmla="*/ 78 h 129"/>
                <a:gd name="T26" fmla="*/ 312 w 324"/>
                <a:gd name="T27" fmla="*/ 84 h 129"/>
                <a:gd name="T28" fmla="*/ 324 w 324"/>
                <a:gd name="T29" fmla="*/ 101 h 129"/>
                <a:gd name="T30" fmla="*/ 316 w 324"/>
                <a:gd name="T31" fmla="*/ 104 h 129"/>
                <a:gd name="T32" fmla="*/ 310 w 324"/>
                <a:gd name="T33" fmla="*/ 99 h 129"/>
                <a:gd name="T34" fmla="*/ 289 w 324"/>
                <a:gd name="T35" fmla="*/ 96 h 129"/>
                <a:gd name="T36" fmla="*/ 282 w 324"/>
                <a:gd name="T37" fmla="*/ 100 h 129"/>
                <a:gd name="T38" fmla="*/ 263 w 324"/>
                <a:gd name="T39" fmla="*/ 103 h 129"/>
                <a:gd name="T40" fmla="*/ 254 w 324"/>
                <a:gd name="T41" fmla="*/ 103 h 129"/>
                <a:gd name="T42" fmla="*/ 235 w 324"/>
                <a:gd name="T43" fmla="*/ 110 h 129"/>
                <a:gd name="T44" fmla="*/ 221 w 324"/>
                <a:gd name="T45" fmla="*/ 110 h 129"/>
                <a:gd name="T46" fmla="*/ 212 w 324"/>
                <a:gd name="T47" fmla="*/ 106 h 129"/>
                <a:gd name="T48" fmla="*/ 193 w 324"/>
                <a:gd name="T49" fmla="*/ 112 h 129"/>
                <a:gd name="T50" fmla="*/ 187 w 324"/>
                <a:gd name="T51" fmla="*/ 108 h 129"/>
                <a:gd name="T52" fmla="*/ 188 w 324"/>
                <a:gd name="T53" fmla="*/ 120 h 129"/>
                <a:gd name="T54" fmla="*/ 184 w 324"/>
                <a:gd name="T55" fmla="*/ 124 h 129"/>
                <a:gd name="T56" fmla="*/ 180 w 324"/>
                <a:gd name="T57" fmla="*/ 129 h 129"/>
                <a:gd name="T58" fmla="*/ 172 w 324"/>
                <a:gd name="T59" fmla="*/ 119 h 129"/>
                <a:gd name="T60" fmla="*/ 178 w 324"/>
                <a:gd name="T61" fmla="*/ 112 h 129"/>
                <a:gd name="T62" fmla="*/ 167 w 324"/>
                <a:gd name="T63" fmla="*/ 113 h 129"/>
                <a:gd name="T64" fmla="*/ 153 w 324"/>
                <a:gd name="T65" fmla="*/ 109 h 129"/>
                <a:gd name="T66" fmla="*/ 142 w 324"/>
                <a:gd name="T67" fmla="*/ 120 h 129"/>
                <a:gd name="T68" fmla="*/ 116 w 324"/>
                <a:gd name="T69" fmla="*/ 123 h 129"/>
                <a:gd name="T70" fmla="*/ 101 w 324"/>
                <a:gd name="T71" fmla="*/ 112 h 129"/>
                <a:gd name="T72" fmla="*/ 82 w 324"/>
                <a:gd name="T73" fmla="*/ 111 h 129"/>
                <a:gd name="T74" fmla="*/ 80 w 324"/>
                <a:gd name="T75" fmla="*/ 120 h 129"/>
                <a:gd name="T76" fmla="*/ 68 w 324"/>
                <a:gd name="T77" fmla="*/ 122 h 129"/>
                <a:gd name="T78" fmla="*/ 50 w 324"/>
                <a:gd name="T79" fmla="*/ 111 h 129"/>
                <a:gd name="T80" fmla="*/ 31 w 324"/>
                <a:gd name="T81" fmla="*/ 111 h 129"/>
                <a:gd name="T82" fmla="*/ 19 w 324"/>
                <a:gd name="T83" fmla="*/ 91 h 129"/>
                <a:gd name="T84" fmla="*/ 6 w 324"/>
                <a:gd name="T85" fmla="*/ 79 h 129"/>
                <a:gd name="T86" fmla="*/ 12 w 324"/>
                <a:gd name="T87" fmla="*/ 63 h 129"/>
                <a:gd name="T88" fmla="*/ 0 w 324"/>
                <a:gd name="T89" fmla="*/ 53 h 129"/>
                <a:gd name="T90" fmla="*/ 17 w 324"/>
                <a:gd name="T91" fmla="*/ 34 h 129"/>
                <a:gd name="T92" fmla="*/ 43 w 324"/>
                <a:gd name="T93" fmla="*/ 33 h 129"/>
                <a:gd name="T94" fmla="*/ 48 w 324"/>
                <a:gd name="T95" fmla="*/ 17 h 129"/>
                <a:gd name="T96" fmla="*/ 81 w 324"/>
                <a:gd name="T97" fmla="*/ 20 h 129"/>
                <a:gd name="T98" fmla="*/ 99 w 324"/>
                <a:gd name="T99" fmla="*/ 7 h 129"/>
                <a:gd name="T100" fmla="*/ 118 w 324"/>
                <a:gd name="T101" fmla="*/ 1 h 129"/>
                <a:gd name="T102" fmla="*/ 145 w 324"/>
                <a:gd name="T103" fmla="*/ 0 h 129"/>
                <a:gd name="T104" fmla="*/ 177 w 324"/>
                <a:gd name="T105" fmla="*/ 15 h 1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324" h="129">
                  <a:moveTo>
                    <a:pt x="177" y="15"/>
                  </a:moveTo>
                  <a:lnTo>
                    <a:pt x="202" y="23"/>
                  </a:lnTo>
                  <a:lnTo>
                    <a:pt x="222" y="20"/>
                  </a:lnTo>
                  <a:lnTo>
                    <a:pt x="236" y="22"/>
                  </a:lnTo>
                  <a:lnTo>
                    <a:pt x="254" y="11"/>
                  </a:lnTo>
                  <a:lnTo>
                    <a:pt x="272" y="10"/>
                  </a:lnTo>
                  <a:lnTo>
                    <a:pt x="290" y="20"/>
                  </a:lnTo>
                  <a:lnTo>
                    <a:pt x="294" y="27"/>
                  </a:lnTo>
                  <a:lnTo>
                    <a:pt x="294" y="37"/>
                  </a:lnTo>
                  <a:lnTo>
                    <a:pt x="308" y="42"/>
                  </a:lnTo>
                  <a:lnTo>
                    <a:pt x="316" y="48"/>
                  </a:lnTo>
                  <a:lnTo>
                    <a:pt x="305" y="54"/>
                  </a:lnTo>
                  <a:lnTo>
                    <a:pt x="314" y="78"/>
                  </a:lnTo>
                  <a:lnTo>
                    <a:pt x="312" y="84"/>
                  </a:lnTo>
                  <a:lnTo>
                    <a:pt x="324" y="101"/>
                  </a:lnTo>
                  <a:lnTo>
                    <a:pt x="316" y="104"/>
                  </a:lnTo>
                  <a:lnTo>
                    <a:pt x="310" y="99"/>
                  </a:lnTo>
                  <a:lnTo>
                    <a:pt x="289" y="96"/>
                  </a:lnTo>
                  <a:lnTo>
                    <a:pt x="282" y="100"/>
                  </a:lnTo>
                  <a:lnTo>
                    <a:pt x="263" y="103"/>
                  </a:lnTo>
                  <a:lnTo>
                    <a:pt x="254" y="103"/>
                  </a:lnTo>
                  <a:lnTo>
                    <a:pt x="235" y="110"/>
                  </a:lnTo>
                  <a:lnTo>
                    <a:pt x="221" y="110"/>
                  </a:lnTo>
                  <a:lnTo>
                    <a:pt x="212" y="106"/>
                  </a:lnTo>
                  <a:lnTo>
                    <a:pt x="193" y="112"/>
                  </a:lnTo>
                  <a:lnTo>
                    <a:pt x="187" y="108"/>
                  </a:lnTo>
                  <a:lnTo>
                    <a:pt x="188" y="120"/>
                  </a:lnTo>
                  <a:lnTo>
                    <a:pt x="184" y="124"/>
                  </a:lnTo>
                  <a:lnTo>
                    <a:pt x="180" y="129"/>
                  </a:lnTo>
                  <a:lnTo>
                    <a:pt x="172" y="119"/>
                  </a:lnTo>
                  <a:lnTo>
                    <a:pt x="178" y="112"/>
                  </a:lnTo>
                  <a:lnTo>
                    <a:pt x="167" y="113"/>
                  </a:lnTo>
                  <a:lnTo>
                    <a:pt x="153" y="109"/>
                  </a:lnTo>
                  <a:lnTo>
                    <a:pt x="142" y="120"/>
                  </a:lnTo>
                  <a:lnTo>
                    <a:pt x="116" y="123"/>
                  </a:lnTo>
                  <a:lnTo>
                    <a:pt x="101" y="112"/>
                  </a:lnTo>
                  <a:lnTo>
                    <a:pt x="82" y="111"/>
                  </a:lnTo>
                  <a:lnTo>
                    <a:pt x="80" y="120"/>
                  </a:lnTo>
                  <a:lnTo>
                    <a:pt x="68" y="122"/>
                  </a:lnTo>
                  <a:lnTo>
                    <a:pt x="50" y="111"/>
                  </a:lnTo>
                  <a:lnTo>
                    <a:pt x="31" y="111"/>
                  </a:lnTo>
                  <a:lnTo>
                    <a:pt x="19" y="91"/>
                  </a:lnTo>
                  <a:lnTo>
                    <a:pt x="6" y="79"/>
                  </a:lnTo>
                  <a:lnTo>
                    <a:pt x="12" y="63"/>
                  </a:lnTo>
                  <a:lnTo>
                    <a:pt x="0" y="53"/>
                  </a:lnTo>
                  <a:lnTo>
                    <a:pt x="17" y="34"/>
                  </a:lnTo>
                  <a:lnTo>
                    <a:pt x="43" y="33"/>
                  </a:lnTo>
                  <a:lnTo>
                    <a:pt x="48" y="17"/>
                  </a:lnTo>
                  <a:lnTo>
                    <a:pt x="81" y="20"/>
                  </a:lnTo>
                  <a:lnTo>
                    <a:pt x="99" y="7"/>
                  </a:lnTo>
                  <a:lnTo>
                    <a:pt x="118" y="1"/>
                  </a:lnTo>
                  <a:lnTo>
                    <a:pt x="145" y="0"/>
                  </a:lnTo>
                  <a:lnTo>
                    <a:pt x="177" y="1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133" name="Freeform 132"/>
            <p:cNvSpPr>
              <a:spLocks/>
            </p:cNvSpPr>
            <p:nvPr/>
          </p:nvSpPr>
          <p:spPr bwMode="auto">
            <a:xfrm>
              <a:off x="7551265" y="2535911"/>
              <a:ext cx="47312" cy="36452"/>
            </a:xfrm>
            <a:custGeom>
              <a:avLst/>
              <a:gdLst>
                <a:gd name="T0" fmla="*/ 21 w 50"/>
                <a:gd name="T1" fmla="*/ 30 h 41"/>
                <a:gd name="T2" fmla="*/ 8 w 50"/>
                <a:gd name="T3" fmla="*/ 41 h 41"/>
                <a:gd name="T4" fmla="*/ 2 w 50"/>
                <a:gd name="T5" fmla="*/ 32 h 41"/>
                <a:gd name="T6" fmla="*/ 2 w 50"/>
                <a:gd name="T7" fmla="*/ 27 h 41"/>
                <a:gd name="T8" fmla="*/ 5 w 50"/>
                <a:gd name="T9" fmla="*/ 25 h 41"/>
                <a:gd name="T10" fmla="*/ 9 w 50"/>
                <a:gd name="T11" fmla="*/ 12 h 41"/>
                <a:gd name="T12" fmla="*/ 0 w 50"/>
                <a:gd name="T13" fmla="*/ 7 h 41"/>
                <a:gd name="T14" fmla="*/ 17 w 50"/>
                <a:gd name="T15" fmla="*/ 0 h 41"/>
                <a:gd name="T16" fmla="*/ 32 w 50"/>
                <a:gd name="T17" fmla="*/ 3 h 41"/>
                <a:gd name="T18" fmla="*/ 35 w 50"/>
                <a:gd name="T19" fmla="*/ 11 h 41"/>
                <a:gd name="T20" fmla="*/ 50 w 50"/>
                <a:gd name="T21" fmla="*/ 18 h 41"/>
                <a:gd name="T22" fmla="*/ 47 w 50"/>
                <a:gd name="T23" fmla="*/ 23 h 41"/>
                <a:gd name="T24" fmla="*/ 28 w 50"/>
                <a:gd name="T25" fmla="*/ 24 h 41"/>
                <a:gd name="T26" fmla="*/ 21 w 50"/>
                <a:gd name="T27" fmla="*/ 30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0" h="41">
                  <a:moveTo>
                    <a:pt x="21" y="30"/>
                  </a:moveTo>
                  <a:lnTo>
                    <a:pt x="8" y="41"/>
                  </a:lnTo>
                  <a:lnTo>
                    <a:pt x="2" y="32"/>
                  </a:lnTo>
                  <a:lnTo>
                    <a:pt x="2" y="27"/>
                  </a:lnTo>
                  <a:lnTo>
                    <a:pt x="5" y="25"/>
                  </a:lnTo>
                  <a:lnTo>
                    <a:pt x="9" y="12"/>
                  </a:lnTo>
                  <a:lnTo>
                    <a:pt x="0" y="7"/>
                  </a:lnTo>
                  <a:lnTo>
                    <a:pt x="17" y="0"/>
                  </a:lnTo>
                  <a:lnTo>
                    <a:pt x="32" y="3"/>
                  </a:lnTo>
                  <a:lnTo>
                    <a:pt x="35" y="11"/>
                  </a:lnTo>
                  <a:lnTo>
                    <a:pt x="50" y="18"/>
                  </a:lnTo>
                  <a:lnTo>
                    <a:pt x="47" y="23"/>
                  </a:lnTo>
                  <a:lnTo>
                    <a:pt x="28" y="24"/>
                  </a:lnTo>
                  <a:lnTo>
                    <a:pt x="21" y="3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134" name="Freeform 133"/>
            <p:cNvSpPr>
              <a:spLocks/>
            </p:cNvSpPr>
            <p:nvPr/>
          </p:nvSpPr>
          <p:spPr bwMode="auto">
            <a:xfrm>
              <a:off x="7646836" y="3330744"/>
              <a:ext cx="188304" cy="199153"/>
            </a:xfrm>
            <a:custGeom>
              <a:avLst/>
              <a:gdLst>
                <a:gd name="T0" fmla="*/ 84 w 199"/>
                <a:gd name="T1" fmla="*/ 0 h 224"/>
                <a:gd name="T2" fmla="*/ 87 w 199"/>
                <a:gd name="T3" fmla="*/ 2 h 224"/>
                <a:gd name="T4" fmla="*/ 154 w 199"/>
                <a:gd name="T5" fmla="*/ 45 h 224"/>
                <a:gd name="T6" fmla="*/ 155 w 199"/>
                <a:gd name="T7" fmla="*/ 57 h 224"/>
                <a:gd name="T8" fmla="*/ 181 w 199"/>
                <a:gd name="T9" fmla="*/ 78 h 224"/>
                <a:gd name="T10" fmla="*/ 172 w 199"/>
                <a:gd name="T11" fmla="*/ 103 h 224"/>
                <a:gd name="T12" fmla="*/ 173 w 199"/>
                <a:gd name="T13" fmla="*/ 115 h 224"/>
                <a:gd name="T14" fmla="*/ 184 w 199"/>
                <a:gd name="T15" fmla="*/ 123 h 224"/>
                <a:gd name="T16" fmla="*/ 185 w 199"/>
                <a:gd name="T17" fmla="*/ 128 h 224"/>
                <a:gd name="T18" fmla="*/ 180 w 199"/>
                <a:gd name="T19" fmla="*/ 141 h 224"/>
                <a:gd name="T20" fmla="*/ 181 w 199"/>
                <a:gd name="T21" fmla="*/ 147 h 224"/>
                <a:gd name="T22" fmla="*/ 179 w 199"/>
                <a:gd name="T23" fmla="*/ 157 h 224"/>
                <a:gd name="T24" fmla="*/ 185 w 199"/>
                <a:gd name="T25" fmla="*/ 170 h 224"/>
                <a:gd name="T26" fmla="*/ 192 w 199"/>
                <a:gd name="T27" fmla="*/ 190 h 224"/>
                <a:gd name="T28" fmla="*/ 199 w 199"/>
                <a:gd name="T29" fmla="*/ 195 h 224"/>
                <a:gd name="T30" fmla="*/ 184 w 199"/>
                <a:gd name="T31" fmla="*/ 207 h 224"/>
                <a:gd name="T32" fmla="*/ 164 w 199"/>
                <a:gd name="T33" fmla="*/ 215 h 224"/>
                <a:gd name="T34" fmla="*/ 153 w 199"/>
                <a:gd name="T35" fmla="*/ 215 h 224"/>
                <a:gd name="T36" fmla="*/ 146 w 199"/>
                <a:gd name="T37" fmla="*/ 221 h 224"/>
                <a:gd name="T38" fmla="*/ 133 w 199"/>
                <a:gd name="T39" fmla="*/ 221 h 224"/>
                <a:gd name="T40" fmla="*/ 128 w 199"/>
                <a:gd name="T41" fmla="*/ 224 h 224"/>
                <a:gd name="T42" fmla="*/ 107 w 199"/>
                <a:gd name="T43" fmla="*/ 218 h 224"/>
                <a:gd name="T44" fmla="*/ 93 w 199"/>
                <a:gd name="T45" fmla="*/ 220 h 224"/>
                <a:gd name="T46" fmla="*/ 89 w 199"/>
                <a:gd name="T47" fmla="*/ 192 h 224"/>
                <a:gd name="T48" fmla="*/ 82 w 199"/>
                <a:gd name="T49" fmla="*/ 182 h 224"/>
                <a:gd name="T50" fmla="*/ 79 w 199"/>
                <a:gd name="T51" fmla="*/ 176 h 224"/>
                <a:gd name="T52" fmla="*/ 61 w 199"/>
                <a:gd name="T53" fmla="*/ 172 h 224"/>
                <a:gd name="T54" fmla="*/ 51 w 199"/>
                <a:gd name="T55" fmla="*/ 166 h 224"/>
                <a:gd name="T56" fmla="*/ 39 w 199"/>
                <a:gd name="T57" fmla="*/ 163 h 224"/>
                <a:gd name="T58" fmla="*/ 32 w 199"/>
                <a:gd name="T59" fmla="*/ 159 h 224"/>
                <a:gd name="T60" fmla="*/ 25 w 199"/>
                <a:gd name="T61" fmla="*/ 154 h 224"/>
                <a:gd name="T62" fmla="*/ 15 w 199"/>
                <a:gd name="T63" fmla="*/ 127 h 224"/>
                <a:gd name="T64" fmla="*/ 5 w 199"/>
                <a:gd name="T65" fmla="*/ 116 h 224"/>
                <a:gd name="T66" fmla="*/ 1 w 199"/>
                <a:gd name="T67" fmla="*/ 104 h 224"/>
                <a:gd name="T68" fmla="*/ 3 w 199"/>
                <a:gd name="T69" fmla="*/ 93 h 224"/>
                <a:gd name="T70" fmla="*/ 0 w 199"/>
                <a:gd name="T71" fmla="*/ 74 h 224"/>
                <a:gd name="T72" fmla="*/ 7 w 199"/>
                <a:gd name="T73" fmla="*/ 73 h 224"/>
                <a:gd name="T74" fmla="*/ 14 w 199"/>
                <a:gd name="T75" fmla="*/ 65 h 224"/>
                <a:gd name="T76" fmla="*/ 22 w 199"/>
                <a:gd name="T77" fmla="*/ 54 h 224"/>
                <a:gd name="T78" fmla="*/ 26 w 199"/>
                <a:gd name="T79" fmla="*/ 50 h 224"/>
                <a:gd name="T80" fmla="*/ 26 w 199"/>
                <a:gd name="T81" fmla="*/ 43 h 224"/>
                <a:gd name="T82" fmla="*/ 22 w 199"/>
                <a:gd name="T83" fmla="*/ 39 h 224"/>
                <a:gd name="T84" fmla="*/ 21 w 199"/>
                <a:gd name="T85" fmla="*/ 31 h 224"/>
                <a:gd name="T86" fmla="*/ 26 w 199"/>
                <a:gd name="T87" fmla="*/ 28 h 224"/>
                <a:gd name="T88" fmla="*/ 28 w 199"/>
                <a:gd name="T89" fmla="*/ 16 h 224"/>
                <a:gd name="T90" fmla="*/ 20 w 199"/>
                <a:gd name="T91" fmla="*/ 4 h 224"/>
                <a:gd name="T92" fmla="*/ 27 w 199"/>
                <a:gd name="T93" fmla="*/ 2 h 224"/>
                <a:gd name="T94" fmla="*/ 47 w 199"/>
                <a:gd name="T95" fmla="*/ 2 h 224"/>
                <a:gd name="T96" fmla="*/ 84 w 199"/>
                <a:gd name="T97" fmla="*/ 0 h 2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99" h="224">
                  <a:moveTo>
                    <a:pt x="84" y="0"/>
                  </a:moveTo>
                  <a:lnTo>
                    <a:pt x="87" y="2"/>
                  </a:lnTo>
                  <a:lnTo>
                    <a:pt x="154" y="45"/>
                  </a:lnTo>
                  <a:lnTo>
                    <a:pt x="155" y="57"/>
                  </a:lnTo>
                  <a:lnTo>
                    <a:pt x="181" y="78"/>
                  </a:lnTo>
                  <a:lnTo>
                    <a:pt x="172" y="103"/>
                  </a:lnTo>
                  <a:lnTo>
                    <a:pt x="173" y="115"/>
                  </a:lnTo>
                  <a:lnTo>
                    <a:pt x="184" y="123"/>
                  </a:lnTo>
                  <a:lnTo>
                    <a:pt x="185" y="128"/>
                  </a:lnTo>
                  <a:lnTo>
                    <a:pt x="180" y="141"/>
                  </a:lnTo>
                  <a:lnTo>
                    <a:pt x="181" y="147"/>
                  </a:lnTo>
                  <a:lnTo>
                    <a:pt x="179" y="157"/>
                  </a:lnTo>
                  <a:lnTo>
                    <a:pt x="185" y="170"/>
                  </a:lnTo>
                  <a:lnTo>
                    <a:pt x="192" y="190"/>
                  </a:lnTo>
                  <a:lnTo>
                    <a:pt x="199" y="195"/>
                  </a:lnTo>
                  <a:lnTo>
                    <a:pt x="184" y="207"/>
                  </a:lnTo>
                  <a:lnTo>
                    <a:pt x="164" y="215"/>
                  </a:lnTo>
                  <a:lnTo>
                    <a:pt x="153" y="215"/>
                  </a:lnTo>
                  <a:lnTo>
                    <a:pt x="146" y="221"/>
                  </a:lnTo>
                  <a:lnTo>
                    <a:pt x="133" y="221"/>
                  </a:lnTo>
                  <a:lnTo>
                    <a:pt x="128" y="224"/>
                  </a:lnTo>
                  <a:lnTo>
                    <a:pt x="107" y="218"/>
                  </a:lnTo>
                  <a:lnTo>
                    <a:pt x="93" y="220"/>
                  </a:lnTo>
                  <a:lnTo>
                    <a:pt x="89" y="192"/>
                  </a:lnTo>
                  <a:lnTo>
                    <a:pt x="82" y="182"/>
                  </a:lnTo>
                  <a:lnTo>
                    <a:pt x="79" y="176"/>
                  </a:lnTo>
                  <a:lnTo>
                    <a:pt x="61" y="172"/>
                  </a:lnTo>
                  <a:lnTo>
                    <a:pt x="51" y="166"/>
                  </a:lnTo>
                  <a:lnTo>
                    <a:pt x="39" y="163"/>
                  </a:lnTo>
                  <a:lnTo>
                    <a:pt x="32" y="159"/>
                  </a:lnTo>
                  <a:lnTo>
                    <a:pt x="25" y="154"/>
                  </a:lnTo>
                  <a:lnTo>
                    <a:pt x="15" y="127"/>
                  </a:lnTo>
                  <a:lnTo>
                    <a:pt x="5" y="116"/>
                  </a:lnTo>
                  <a:lnTo>
                    <a:pt x="1" y="104"/>
                  </a:lnTo>
                  <a:lnTo>
                    <a:pt x="3" y="93"/>
                  </a:lnTo>
                  <a:lnTo>
                    <a:pt x="0" y="74"/>
                  </a:lnTo>
                  <a:lnTo>
                    <a:pt x="7" y="73"/>
                  </a:lnTo>
                  <a:lnTo>
                    <a:pt x="14" y="65"/>
                  </a:lnTo>
                  <a:lnTo>
                    <a:pt x="22" y="54"/>
                  </a:lnTo>
                  <a:lnTo>
                    <a:pt x="26" y="50"/>
                  </a:lnTo>
                  <a:lnTo>
                    <a:pt x="26" y="43"/>
                  </a:lnTo>
                  <a:lnTo>
                    <a:pt x="22" y="39"/>
                  </a:lnTo>
                  <a:lnTo>
                    <a:pt x="21" y="31"/>
                  </a:lnTo>
                  <a:lnTo>
                    <a:pt x="26" y="28"/>
                  </a:lnTo>
                  <a:lnTo>
                    <a:pt x="28" y="16"/>
                  </a:lnTo>
                  <a:lnTo>
                    <a:pt x="20" y="4"/>
                  </a:lnTo>
                  <a:lnTo>
                    <a:pt x="27" y="2"/>
                  </a:lnTo>
                  <a:lnTo>
                    <a:pt x="47" y="2"/>
                  </a:lnTo>
                  <a:lnTo>
                    <a:pt x="84"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135" name="Freeform 134"/>
            <p:cNvSpPr>
              <a:spLocks/>
            </p:cNvSpPr>
            <p:nvPr/>
          </p:nvSpPr>
          <p:spPr bwMode="auto">
            <a:xfrm>
              <a:off x="7651568" y="3234724"/>
              <a:ext cx="94625" cy="104910"/>
            </a:xfrm>
            <a:custGeom>
              <a:avLst/>
              <a:gdLst>
                <a:gd name="T0" fmla="*/ 42 w 100"/>
                <a:gd name="T1" fmla="*/ 110 h 118"/>
                <a:gd name="T2" fmla="*/ 22 w 100"/>
                <a:gd name="T3" fmla="*/ 110 h 118"/>
                <a:gd name="T4" fmla="*/ 15 w 100"/>
                <a:gd name="T5" fmla="*/ 112 h 118"/>
                <a:gd name="T6" fmla="*/ 4 w 100"/>
                <a:gd name="T7" fmla="*/ 118 h 118"/>
                <a:gd name="T8" fmla="*/ 0 w 100"/>
                <a:gd name="T9" fmla="*/ 116 h 118"/>
                <a:gd name="T10" fmla="*/ 0 w 100"/>
                <a:gd name="T11" fmla="*/ 101 h 118"/>
                <a:gd name="T12" fmla="*/ 4 w 100"/>
                <a:gd name="T13" fmla="*/ 93 h 118"/>
                <a:gd name="T14" fmla="*/ 5 w 100"/>
                <a:gd name="T15" fmla="*/ 76 h 118"/>
                <a:gd name="T16" fmla="*/ 9 w 100"/>
                <a:gd name="T17" fmla="*/ 66 h 118"/>
                <a:gd name="T18" fmla="*/ 16 w 100"/>
                <a:gd name="T19" fmla="*/ 56 h 118"/>
                <a:gd name="T20" fmla="*/ 23 w 100"/>
                <a:gd name="T21" fmla="*/ 50 h 118"/>
                <a:gd name="T22" fmla="*/ 29 w 100"/>
                <a:gd name="T23" fmla="*/ 43 h 118"/>
                <a:gd name="T24" fmla="*/ 22 w 100"/>
                <a:gd name="T25" fmla="*/ 40 h 118"/>
                <a:gd name="T26" fmla="*/ 23 w 100"/>
                <a:gd name="T27" fmla="*/ 16 h 118"/>
                <a:gd name="T28" fmla="*/ 30 w 100"/>
                <a:gd name="T29" fmla="*/ 10 h 118"/>
                <a:gd name="T30" fmla="*/ 42 w 100"/>
                <a:gd name="T31" fmla="*/ 14 h 118"/>
                <a:gd name="T32" fmla="*/ 57 w 100"/>
                <a:gd name="T33" fmla="*/ 10 h 118"/>
                <a:gd name="T34" fmla="*/ 69 w 100"/>
                <a:gd name="T35" fmla="*/ 10 h 118"/>
                <a:gd name="T36" fmla="*/ 81 w 100"/>
                <a:gd name="T37" fmla="*/ 0 h 118"/>
                <a:gd name="T38" fmla="*/ 90 w 100"/>
                <a:gd name="T39" fmla="*/ 15 h 118"/>
                <a:gd name="T40" fmla="*/ 92 w 100"/>
                <a:gd name="T41" fmla="*/ 25 h 118"/>
                <a:gd name="T42" fmla="*/ 100 w 100"/>
                <a:gd name="T43" fmla="*/ 49 h 118"/>
                <a:gd name="T44" fmla="*/ 93 w 100"/>
                <a:gd name="T45" fmla="*/ 64 h 118"/>
                <a:gd name="T46" fmla="*/ 84 w 100"/>
                <a:gd name="T47" fmla="*/ 78 h 118"/>
                <a:gd name="T48" fmla="*/ 79 w 100"/>
                <a:gd name="T49" fmla="*/ 86 h 118"/>
                <a:gd name="T50" fmla="*/ 79 w 100"/>
                <a:gd name="T51" fmla="*/ 108 h 118"/>
                <a:gd name="T52" fmla="*/ 42 w 100"/>
                <a:gd name="T53" fmla="*/ 110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00" h="118">
                  <a:moveTo>
                    <a:pt x="42" y="110"/>
                  </a:moveTo>
                  <a:lnTo>
                    <a:pt x="22" y="110"/>
                  </a:lnTo>
                  <a:lnTo>
                    <a:pt x="15" y="112"/>
                  </a:lnTo>
                  <a:lnTo>
                    <a:pt x="4" y="118"/>
                  </a:lnTo>
                  <a:lnTo>
                    <a:pt x="0" y="116"/>
                  </a:lnTo>
                  <a:lnTo>
                    <a:pt x="0" y="101"/>
                  </a:lnTo>
                  <a:lnTo>
                    <a:pt x="4" y="93"/>
                  </a:lnTo>
                  <a:lnTo>
                    <a:pt x="5" y="76"/>
                  </a:lnTo>
                  <a:lnTo>
                    <a:pt x="9" y="66"/>
                  </a:lnTo>
                  <a:lnTo>
                    <a:pt x="16" y="56"/>
                  </a:lnTo>
                  <a:lnTo>
                    <a:pt x="23" y="50"/>
                  </a:lnTo>
                  <a:lnTo>
                    <a:pt x="29" y="43"/>
                  </a:lnTo>
                  <a:lnTo>
                    <a:pt x="22" y="40"/>
                  </a:lnTo>
                  <a:lnTo>
                    <a:pt x="23" y="16"/>
                  </a:lnTo>
                  <a:lnTo>
                    <a:pt x="30" y="10"/>
                  </a:lnTo>
                  <a:lnTo>
                    <a:pt x="42" y="14"/>
                  </a:lnTo>
                  <a:lnTo>
                    <a:pt x="57" y="10"/>
                  </a:lnTo>
                  <a:lnTo>
                    <a:pt x="69" y="10"/>
                  </a:lnTo>
                  <a:lnTo>
                    <a:pt x="81" y="0"/>
                  </a:lnTo>
                  <a:lnTo>
                    <a:pt x="90" y="15"/>
                  </a:lnTo>
                  <a:lnTo>
                    <a:pt x="92" y="25"/>
                  </a:lnTo>
                  <a:lnTo>
                    <a:pt x="100" y="49"/>
                  </a:lnTo>
                  <a:lnTo>
                    <a:pt x="93" y="64"/>
                  </a:lnTo>
                  <a:lnTo>
                    <a:pt x="84" y="78"/>
                  </a:lnTo>
                  <a:lnTo>
                    <a:pt x="79" y="86"/>
                  </a:lnTo>
                  <a:lnTo>
                    <a:pt x="79" y="108"/>
                  </a:lnTo>
                  <a:lnTo>
                    <a:pt x="42" y="11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136" name="Freeform 135"/>
            <p:cNvSpPr>
              <a:spLocks/>
            </p:cNvSpPr>
            <p:nvPr/>
          </p:nvSpPr>
          <p:spPr bwMode="auto">
            <a:xfrm>
              <a:off x="7474619" y="2351872"/>
              <a:ext cx="272520" cy="144030"/>
            </a:xfrm>
            <a:custGeom>
              <a:avLst/>
              <a:gdLst>
                <a:gd name="T0" fmla="*/ 149 w 288"/>
                <a:gd name="T1" fmla="*/ 6 h 162"/>
                <a:gd name="T2" fmla="*/ 157 w 288"/>
                <a:gd name="T3" fmla="*/ 2 h 162"/>
                <a:gd name="T4" fmla="*/ 186 w 288"/>
                <a:gd name="T5" fmla="*/ 11 h 162"/>
                <a:gd name="T6" fmla="*/ 185 w 288"/>
                <a:gd name="T7" fmla="*/ 22 h 162"/>
                <a:gd name="T8" fmla="*/ 205 w 288"/>
                <a:gd name="T9" fmla="*/ 31 h 162"/>
                <a:gd name="T10" fmla="*/ 227 w 288"/>
                <a:gd name="T11" fmla="*/ 42 h 162"/>
                <a:gd name="T12" fmla="*/ 251 w 288"/>
                <a:gd name="T13" fmla="*/ 49 h 162"/>
                <a:gd name="T14" fmla="*/ 285 w 288"/>
                <a:gd name="T15" fmla="*/ 55 h 162"/>
                <a:gd name="T16" fmla="*/ 282 w 288"/>
                <a:gd name="T17" fmla="*/ 72 h 162"/>
                <a:gd name="T18" fmla="*/ 287 w 288"/>
                <a:gd name="T19" fmla="*/ 89 h 162"/>
                <a:gd name="T20" fmla="*/ 264 w 288"/>
                <a:gd name="T21" fmla="*/ 97 h 162"/>
                <a:gd name="T22" fmla="*/ 253 w 288"/>
                <a:gd name="T23" fmla="*/ 107 h 162"/>
                <a:gd name="T24" fmla="*/ 228 w 288"/>
                <a:gd name="T25" fmla="*/ 115 h 162"/>
                <a:gd name="T26" fmla="*/ 218 w 288"/>
                <a:gd name="T27" fmla="*/ 135 h 162"/>
                <a:gd name="T28" fmla="*/ 244 w 288"/>
                <a:gd name="T29" fmla="*/ 139 h 162"/>
                <a:gd name="T30" fmla="*/ 224 w 288"/>
                <a:gd name="T31" fmla="*/ 150 h 162"/>
                <a:gd name="T32" fmla="*/ 194 w 288"/>
                <a:gd name="T33" fmla="*/ 158 h 162"/>
                <a:gd name="T34" fmla="*/ 177 w 288"/>
                <a:gd name="T35" fmla="*/ 142 h 162"/>
                <a:gd name="T36" fmla="*/ 194 w 288"/>
                <a:gd name="T37" fmla="*/ 131 h 162"/>
                <a:gd name="T38" fmla="*/ 162 w 288"/>
                <a:gd name="T39" fmla="*/ 121 h 162"/>
                <a:gd name="T40" fmla="*/ 145 w 288"/>
                <a:gd name="T41" fmla="*/ 116 h 162"/>
                <a:gd name="T42" fmla="*/ 130 w 288"/>
                <a:gd name="T43" fmla="*/ 143 h 162"/>
                <a:gd name="T44" fmla="*/ 115 w 288"/>
                <a:gd name="T45" fmla="*/ 142 h 162"/>
                <a:gd name="T46" fmla="*/ 111 w 288"/>
                <a:gd name="T47" fmla="*/ 137 h 162"/>
                <a:gd name="T48" fmla="*/ 117 w 288"/>
                <a:gd name="T49" fmla="*/ 123 h 162"/>
                <a:gd name="T50" fmla="*/ 118 w 288"/>
                <a:gd name="T51" fmla="*/ 118 h 162"/>
                <a:gd name="T52" fmla="*/ 130 w 288"/>
                <a:gd name="T53" fmla="*/ 121 h 162"/>
                <a:gd name="T54" fmla="*/ 131 w 288"/>
                <a:gd name="T55" fmla="*/ 118 h 162"/>
                <a:gd name="T56" fmla="*/ 125 w 288"/>
                <a:gd name="T57" fmla="*/ 109 h 162"/>
                <a:gd name="T58" fmla="*/ 115 w 288"/>
                <a:gd name="T59" fmla="*/ 98 h 162"/>
                <a:gd name="T60" fmla="*/ 107 w 288"/>
                <a:gd name="T61" fmla="*/ 85 h 162"/>
                <a:gd name="T62" fmla="*/ 87 w 288"/>
                <a:gd name="T63" fmla="*/ 78 h 162"/>
                <a:gd name="T64" fmla="*/ 74 w 288"/>
                <a:gd name="T65" fmla="*/ 83 h 162"/>
                <a:gd name="T66" fmla="*/ 63 w 288"/>
                <a:gd name="T67" fmla="*/ 88 h 162"/>
                <a:gd name="T68" fmla="*/ 46 w 288"/>
                <a:gd name="T69" fmla="*/ 93 h 162"/>
                <a:gd name="T70" fmla="*/ 28 w 288"/>
                <a:gd name="T71" fmla="*/ 88 h 162"/>
                <a:gd name="T72" fmla="*/ 11 w 288"/>
                <a:gd name="T73" fmla="*/ 90 h 162"/>
                <a:gd name="T74" fmla="*/ 0 w 288"/>
                <a:gd name="T75" fmla="*/ 79 h 162"/>
                <a:gd name="T76" fmla="*/ 6 w 288"/>
                <a:gd name="T77" fmla="*/ 66 h 162"/>
                <a:gd name="T78" fmla="*/ 4 w 288"/>
                <a:gd name="T79" fmla="*/ 58 h 162"/>
                <a:gd name="T80" fmla="*/ 24 w 288"/>
                <a:gd name="T81" fmla="*/ 39 h 162"/>
                <a:gd name="T82" fmla="*/ 15 w 288"/>
                <a:gd name="T83" fmla="*/ 15 h 162"/>
                <a:gd name="T84" fmla="*/ 30 w 288"/>
                <a:gd name="T85" fmla="*/ 9 h 162"/>
                <a:gd name="T86" fmla="*/ 58 w 288"/>
                <a:gd name="T87" fmla="*/ 10 h 162"/>
                <a:gd name="T88" fmla="*/ 89 w 288"/>
                <a:gd name="T89" fmla="*/ 15 h 162"/>
                <a:gd name="T90" fmla="*/ 101 w 288"/>
                <a:gd name="T91" fmla="*/ 15 h 162"/>
                <a:gd name="T92" fmla="*/ 120 w 288"/>
                <a:gd name="T93" fmla="*/ 19 h 162"/>
                <a:gd name="T94" fmla="*/ 126 w 288"/>
                <a:gd name="T95" fmla="*/ 10 h 162"/>
                <a:gd name="T96" fmla="*/ 143 w 288"/>
                <a:gd name="T97" fmla="*/ 5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88" h="162">
                  <a:moveTo>
                    <a:pt x="143" y="5"/>
                  </a:moveTo>
                  <a:lnTo>
                    <a:pt x="149" y="6"/>
                  </a:lnTo>
                  <a:lnTo>
                    <a:pt x="152" y="1"/>
                  </a:lnTo>
                  <a:lnTo>
                    <a:pt x="157" y="2"/>
                  </a:lnTo>
                  <a:lnTo>
                    <a:pt x="173" y="0"/>
                  </a:lnTo>
                  <a:lnTo>
                    <a:pt x="186" y="11"/>
                  </a:lnTo>
                  <a:lnTo>
                    <a:pt x="182" y="15"/>
                  </a:lnTo>
                  <a:lnTo>
                    <a:pt x="185" y="22"/>
                  </a:lnTo>
                  <a:lnTo>
                    <a:pt x="198" y="23"/>
                  </a:lnTo>
                  <a:lnTo>
                    <a:pt x="205" y="31"/>
                  </a:lnTo>
                  <a:lnTo>
                    <a:pt x="206" y="35"/>
                  </a:lnTo>
                  <a:lnTo>
                    <a:pt x="227" y="42"/>
                  </a:lnTo>
                  <a:lnTo>
                    <a:pt x="239" y="39"/>
                  </a:lnTo>
                  <a:lnTo>
                    <a:pt x="251" y="49"/>
                  </a:lnTo>
                  <a:lnTo>
                    <a:pt x="260" y="49"/>
                  </a:lnTo>
                  <a:lnTo>
                    <a:pt x="285" y="55"/>
                  </a:lnTo>
                  <a:lnTo>
                    <a:pt x="286" y="61"/>
                  </a:lnTo>
                  <a:lnTo>
                    <a:pt x="282" y="72"/>
                  </a:lnTo>
                  <a:lnTo>
                    <a:pt x="288" y="83"/>
                  </a:lnTo>
                  <a:lnTo>
                    <a:pt x="287" y="89"/>
                  </a:lnTo>
                  <a:lnTo>
                    <a:pt x="271" y="91"/>
                  </a:lnTo>
                  <a:lnTo>
                    <a:pt x="264" y="97"/>
                  </a:lnTo>
                  <a:lnTo>
                    <a:pt x="265" y="106"/>
                  </a:lnTo>
                  <a:lnTo>
                    <a:pt x="253" y="107"/>
                  </a:lnTo>
                  <a:lnTo>
                    <a:pt x="243" y="114"/>
                  </a:lnTo>
                  <a:lnTo>
                    <a:pt x="228" y="115"/>
                  </a:lnTo>
                  <a:lnTo>
                    <a:pt x="215" y="123"/>
                  </a:lnTo>
                  <a:lnTo>
                    <a:pt x="218" y="135"/>
                  </a:lnTo>
                  <a:lnTo>
                    <a:pt x="227" y="140"/>
                  </a:lnTo>
                  <a:lnTo>
                    <a:pt x="244" y="139"/>
                  </a:lnTo>
                  <a:lnTo>
                    <a:pt x="242" y="146"/>
                  </a:lnTo>
                  <a:lnTo>
                    <a:pt x="224" y="150"/>
                  </a:lnTo>
                  <a:lnTo>
                    <a:pt x="204" y="162"/>
                  </a:lnTo>
                  <a:lnTo>
                    <a:pt x="194" y="158"/>
                  </a:lnTo>
                  <a:lnTo>
                    <a:pt x="196" y="148"/>
                  </a:lnTo>
                  <a:lnTo>
                    <a:pt x="177" y="142"/>
                  </a:lnTo>
                  <a:lnTo>
                    <a:pt x="179" y="138"/>
                  </a:lnTo>
                  <a:lnTo>
                    <a:pt x="194" y="131"/>
                  </a:lnTo>
                  <a:lnTo>
                    <a:pt x="189" y="127"/>
                  </a:lnTo>
                  <a:lnTo>
                    <a:pt x="162" y="121"/>
                  </a:lnTo>
                  <a:lnTo>
                    <a:pt x="160" y="114"/>
                  </a:lnTo>
                  <a:lnTo>
                    <a:pt x="145" y="116"/>
                  </a:lnTo>
                  <a:lnTo>
                    <a:pt x="141" y="128"/>
                  </a:lnTo>
                  <a:lnTo>
                    <a:pt x="130" y="143"/>
                  </a:lnTo>
                  <a:lnTo>
                    <a:pt x="123" y="139"/>
                  </a:lnTo>
                  <a:lnTo>
                    <a:pt x="115" y="142"/>
                  </a:lnTo>
                  <a:lnTo>
                    <a:pt x="107" y="139"/>
                  </a:lnTo>
                  <a:lnTo>
                    <a:pt x="111" y="137"/>
                  </a:lnTo>
                  <a:lnTo>
                    <a:pt x="113" y="130"/>
                  </a:lnTo>
                  <a:lnTo>
                    <a:pt x="117" y="123"/>
                  </a:lnTo>
                  <a:lnTo>
                    <a:pt x="115" y="119"/>
                  </a:lnTo>
                  <a:lnTo>
                    <a:pt x="118" y="118"/>
                  </a:lnTo>
                  <a:lnTo>
                    <a:pt x="120" y="120"/>
                  </a:lnTo>
                  <a:lnTo>
                    <a:pt x="130" y="121"/>
                  </a:lnTo>
                  <a:lnTo>
                    <a:pt x="134" y="120"/>
                  </a:lnTo>
                  <a:lnTo>
                    <a:pt x="131" y="118"/>
                  </a:lnTo>
                  <a:lnTo>
                    <a:pt x="131" y="115"/>
                  </a:lnTo>
                  <a:lnTo>
                    <a:pt x="125" y="109"/>
                  </a:lnTo>
                  <a:lnTo>
                    <a:pt x="121" y="101"/>
                  </a:lnTo>
                  <a:lnTo>
                    <a:pt x="115" y="98"/>
                  </a:lnTo>
                  <a:lnTo>
                    <a:pt x="115" y="90"/>
                  </a:lnTo>
                  <a:lnTo>
                    <a:pt x="107" y="85"/>
                  </a:lnTo>
                  <a:lnTo>
                    <a:pt x="100" y="84"/>
                  </a:lnTo>
                  <a:lnTo>
                    <a:pt x="87" y="78"/>
                  </a:lnTo>
                  <a:lnTo>
                    <a:pt x="77" y="80"/>
                  </a:lnTo>
                  <a:lnTo>
                    <a:pt x="74" y="83"/>
                  </a:lnTo>
                  <a:lnTo>
                    <a:pt x="67" y="83"/>
                  </a:lnTo>
                  <a:lnTo>
                    <a:pt x="63" y="88"/>
                  </a:lnTo>
                  <a:lnTo>
                    <a:pt x="52" y="90"/>
                  </a:lnTo>
                  <a:lnTo>
                    <a:pt x="46" y="93"/>
                  </a:lnTo>
                  <a:lnTo>
                    <a:pt x="38" y="88"/>
                  </a:lnTo>
                  <a:lnTo>
                    <a:pt x="28" y="88"/>
                  </a:lnTo>
                  <a:lnTo>
                    <a:pt x="18" y="86"/>
                  </a:lnTo>
                  <a:lnTo>
                    <a:pt x="11" y="90"/>
                  </a:lnTo>
                  <a:lnTo>
                    <a:pt x="9" y="84"/>
                  </a:lnTo>
                  <a:lnTo>
                    <a:pt x="0" y="79"/>
                  </a:lnTo>
                  <a:lnTo>
                    <a:pt x="2" y="71"/>
                  </a:lnTo>
                  <a:lnTo>
                    <a:pt x="6" y="66"/>
                  </a:lnTo>
                  <a:lnTo>
                    <a:pt x="9" y="67"/>
                  </a:lnTo>
                  <a:lnTo>
                    <a:pt x="4" y="58"/>
                  </a:lnTo>
                  <a:lnTo>
                    <a:pt x="17" y="41"/>
                  </a:lnTo>
                  <a:lnTo>
                    <a:pt x="24" y="39"/>
                  </a:lnTo>
                  <a:lnTo>
                    <a:pt x="25" y="33"/>
                  </a:lnTo>
                  <a:lnTo>
                    <a:pt x="15" y="15"/>
                  </a:lnTo>
                  <a:lnTo>
                    <a:pt x="22" y="14"/>
                  </a:lnTo>
                  <a:lnTo>
                    <a:pt x="30" y="9"/>
                  </a:lnTo>
                  <a:lnTo>
                    <a:pt x="42" y="8"/>
                  </a:lnTo>
                  <a:lnTo>
                    <a:pt x="58" y="10"/>
                  </a:lnTo>
                  <a:lnTo>
                    <a:pt x="77" y="15"/>
                  </a:lnTo>
                  <a:lnTo>
                    <a:pt x="89" y="15"/>
                  </a:lnTo>
                  <a:lnTo>
                    <a:pt x="95" y="18"/>
                  </a:lnTo>
                  <a:lnTo>
                    <a:pt x="101" y="15"/>
                  </a:lnTo>
                  <a:lnTo>
                    <a:pt x="106" y="19"/>
                  </a:lnTo>
                  <a:lnTo>
                    <a:pt x="120" y="19"/>
                  </a:lnTo>
                  <a:lnTo>
                    <a:pt x="126" y="20"/>
                  </a:lnTo>
                  <a:lnTo>
                    <a:pt x="126" y="10"/>
                  </a:lnTo>
                  <a:lnTo>
                    <a:pt x="130" y="6"/>
                  </a:lnTo>
                  <a:lnTo>
                    <a:pt x="143" y="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137" name="Freeform 216"/>
            <p:cNvSpPr>
              <a:spLocks/>
            </p:cNvSpPr>
            <p:nvPr/>
          </p:nvSpPr>
          <p:spPr bwMode="auto">
            <a:xfrm>
              <a:off x="7870150" y="2962667"/>
              <a:ext cx="178841" cy="118247"/>
            </a:xfrm>
            <a:custGeom>
              <a:avLst/>
              <a:gdLst>
                <a:gd name="T0" fmla="*/ 189 w 189"/>
                <a:gd name="T1" fmla="*/ 49 h 133"/>
                <a:gd name="T2" fmla="*/ 177 w 189"/>
                <a:gd name="T3" fmla="*/ 54 h 133"/>
                <a:gd name="T4" fmla="*/ 174 w 189"/>
                <a:gd name="T5" fmla="*/ 63 h 133"/>
                <a:gd name="T6" fmla="*/ 174 w 189"/>
                <a:gd name="T7" fmla="*/ 70 h 133"/>
                <a:gd name="T8" fmla="*/ 156 w 189"/>
                <a:gd name="T9" fmla="*/ 79 h 133"/>
                <a:gd name="T10" fmla="*/ 128 w 189"/>
                <a:gd name="T11" fmla="*/ 89 h 133"/>
                <a:gd name="T12" fmla="*/ 112 w 189"/>
                <a:gd name="T13" fmla="*/ 103 h 133"/>
                <a:gd name="T14" fmla="*/ 104 w 189"/>
                <a:gd name="T15" fmla="*/ 105 h 133"/>
                <a:gd name="T16" fmla="*/ 99 w 189"/>
                <a:gd name="T17" fmla="*/ 103 h 133"/>
                <a:gd name="T18" fmla="*/ 89 w 189"/>
                <a:gd name="T19" fmla="*/ 112 h 133"/>
                <a:gd name="T20" fmla="*/ 77 w 189"/>
                <a:gd name="T21" fmla="*/ 116 h 133"/>
                <a:gd name="T22" fmla="*/ 62 w 189"/>
                <a:gd name="T23" fmla="*/ 117 h 133"/>
                <a:gd name="T24" fmla="*/ 57 w 189"/>
                <a:gd name="T25" fmla="*/ 118 h 133"/>
                <a:gd name="T26" fmla="*/ 53 w 189"/>
                <a:gd name="T27" fmla="*/ 124 h 133"/>
                <a:gd name="T28" fmla="*/ 49 w 189"/>
                <a:gd name="T29" fmla="*/ 125 h 133"/>
                <a:gd name="T30" fmla="*/ 46 w 189"/>
                <a:gd name="T31" fmla="*/ 131 h 133"/>
                <a:gd name="T32" fmla="*/ 37 w 189"/>
                <a:gd name="T33" fmla="*/ 130 h 133"/>
                <a:gd name="T34" fmla="*/ 32 w 189"/>
                <a:gd name="T35" fmla="*/ 133 h 133"/>
                <a:gd name="T36" fmla="*/ 19 w 189"/>
                <a:gd name="T37" fmla="*/ 132 h 133"/>
                <a:gd name="T38" fmla="*/ 14 w 189"/>
                <a:gd name="T39" fmla="*/ 120 h 133"/>
                <a:gd name="T40" fmla="*/ 14 w 189"/>
                <a:gd name="T41" fmla="*/ 108 h 133"/>
                <a:gd name="T42" fmla="*/ 10 w 189"/>
                <a:gd name="T43" fmla="*/ 102 h 133"/>
                <a:gd name="T44" fmla="*/ 6 w 189"/>
                <a:gd name="T45" fmla="*/ 87 h 133"/>
                <a:gd name="T46" fmla="*/ 0 w 189"/>
                <a:gd name="T47" fmla="*/ 78 h 133"/>
                <a:gd name="T48" fmla="*/ 4 w 189"/>
                <a:gd name="T49" fmla="*/ 77 h 133"/>
                <a:gd name="T50" fmla="*/ 2 w 189"/>
                <a:gd name="T51" fmla="*/ 68 h 133"/>
                <a:gd name="T52" fmla="*/ 4 w 189"/>
                <a:gd name="T53" fmla="*/ 64 h 133"/>
                <a:gd name="T54" fmla="*/ 2 w 189"/>
                <a:gd name="T55" fmla="*/ 55 h 133"/>
                <a:gd name="T56" fmla="*/ 10 w 189"/>
                <a:gd name="T57" fmla="*/ 48 h 133"/>
                <a:gd name="T58" fmla="*/ 8 w 189"/>
                <a:gd name="T59" fmla="*/ 39 h 133"/>
                <a:gd name="T60" fmla="*/ 12 w 189"/>
                <a:gd name="T61" fmla="*/ 29 h 133"/>
                <a:gd name="T62" fmla="*/ 20 w 189"/>
                <a:gd name="T63" fmla="*/ 35 h 133"/>
                <a:gd name="T64" fmla="*/ 24 w 189"/>
                <a:gd name="T65" fmla="*/ 33 h 133"/>
                <a:gd name="T66" fmla="*/ 45 w 189"/>
                <a:gd name="T67" fmla="*/ 32 h 133"/>
                <a:gd name="T68" fmla="*/ 49 w 189"/>
                <a:gd name="T69" fmla="*/ 34 h 133"/>
                <a:gd name="T70" fmla="*/ 66 w 189"/>
                <a:gd name="T71" fmla="*/ 36 h 133"/>
                <a:gd name="T72" fmla="*/ 73 w 189"/>
                <a:gd name="T73" fmla="*/ 35 h 133"/>
                <a:gd name="T74" fmla="*/ 78 w 189"/>
                <a:gd name="T75" fmla="*/ 42 h 133"/>
                <a:gd name="T76" fmla="*/ 86 w 189"/>
                <a:gd name="T77" fmla="*/ 39 h 133"/>
                <a:gd name="T78" fmla="*/ 98 w 189"/>
                <a:gd name="T79" fmla="*/ 17 h 133"/>
                <a:gd name="T80" fmla="*/ 114 w 189"/>
                <a:gd name="T81" fmla="*/ 8 h 133"/>
                <a:gd name="T82" fmla="*/ 166 w 189"/>
                <a:gd name="T83" fmla="*/ 0 h 133"/>
                <a:gd name="T84" fmla="*/ 182 w 189"/>
                <a:gd name="T85" fmla="*/ 34 h 133"/>
                <a:gd name="T86" fmla="*/ 189 w 189"/>
                <a:gd name="T87" fmla="*/ 49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89" h="133">
                  <a:moveTo>
                    <a:pt x="189" y="49"/>
                  </a:moveTo>
                  <a:lnTo>
                    <a:pt x="177" y="54"/>
                  </a:lnTo>
                  <a:lnTo>
                    <a:pt x="174" y="63"/>
                  </a:lnTo>
                  <a:lnTo>
                    <a:pt x="174" y="70"/>
                  </a:lnTo>
                  <a:lnTo>
                    <a:pt x="156" y="79"/>
                  </a:lnTo>
                  <a:lnTo>
                    <a:pt x="128" y="89"/>
                  </a:lnTo>
                  <a:lnTo>
                    <a:pt x="112" y="103"/>
                  </a:lnTo>
                  <a:lnTo>
                    <a:pt x="104" y="105"/>
                  </a:lnTo>
                  <a:lnTo>
                    <a:pt x="99" y="103"/>
                  </a:lnTo>
                  <a:lnTo>
                    <a:pt x="89" y="112"/>
                  </a:lnTo>
                  <a:lnTo>
                    <a:pt x="77" y="116"/>
                  </a:lnTo>
                  <a:lnTo>
                    <a:pt x="62" y="117"/>
                  </a:lnTo>
                  <a:lnTo>
                    <a:pt x="57" y="118"/>
                  </a:lnTo>
                  <a:lnTo>
                    <a:pt x="53" y="124"/>
                  </a:lnTo>
                  <a:lnTo>
                    <a:pt x="49" y="125"/>
                  </a:lnTo>
                  <a:lnTo>
                    <a:pt x="46" y="131"/>
                  </a:lnTo>
                  <a:lnTo>
                    <a:pt x="37" y="130"/>
                  </a:lnTo>
                  <a:lnTo>
                    <a:pt x="32" y="133"/>
                  </a:lnTo>
                  <a:lnTo>
                    <a:pt x="19" y="132"/>
                  </a:lnTo>
                  <a:lnTo>
                    <a:pt x="14" y="120"/>
                  </a:lnTo>
                  <a:lnTo>
                    <a:pt x="14" y="108"/>
                  </a:lnTo>
                  <a:lnTo>
                    <a:pt x="10" y="102"/>
                  </a:lnTo>
                  <a:lnTo>
                    <a:pt x="6" y="87"/>
                  </a:lnTo>
                  <a:lnTo>
                    <a:pt x="0" y="78"/>
                  </a:lnTo>
                  <a:lnTo>
                    <a:pt x="4" y="77"/>
                  </a:lnTo>
                  <a:lnTo>
                    <a:pt x="2" y="68"/>
                  </a:lnTo>
                  <a:lnTo>
                    <a:pt x="4" y="64"/>
                  </a:lnTo>
                  <a:lnTo>
                    <a:pt x="2" y="55"/>
                  </a:lnTo>
                  <a:lnTo>
                    <a:pt x="10" y="48"/>
                  </a:lnTo>
                  <a:lnTo>
                    <a:pt x="8" y="39"/>
                  </a:lnTo>
                  <a:lnTo>
                    <a:pt x="12" y="29"/>
                  </a:lnTo>
                  <a:lnTo>
                    <a:pt x="20" y="35"/>
                  </a:lnTo>
                  <a:lnTo>
                    <a:pt x="24" y="33"/>
                  </a:lnTo>
                  <a:lnTo>
                    <a:pt x="45" y="32"/>
                  </a:lnTo>
                  <a:lnTo>
                    <a:pt x="49" y="34"/>
                  </a:lnTo>
                  <a:lnTo>
                    <a:pt x="66" y="36"/>
                  </a:lnTo>
                  <a:lnTo>
                    <a:pt x="73" y="35"/>
                  </a:lnTo>
                  <a:lnTo>
                    <a:pt x="78" y="42"/>
                  </a:lnTo>
                  <a:lnTo>
                    <a:pt x="86" y="39"/>
                  </a:lnTo>
                  <a:lnTo>
                    <a:pt x="98" y="17"/>
                  </a:lnTo>
                  <a:lnTo>
                    <a:pt x="114" y="8"/>
                  </a:lnTo>
                  <a:lnTo>
                    <a:pt x="166" y="0"/>
                  </a:lnTo>
                  <a:lnTo>
                    <a:pt x="182" y="34"/>
                  </a:lnTo>
                  <a:lnTo>
                    <a:pt x="189" y="4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138" name="Freeform 217"/>
            <p:cNvSpPr>
              <a:spLocks/>
            </p:cNvSpPr>
            <p:nvPr/>
          </p:nvSpPr>
          <p:spPr bwMode="auto">
            <a:xfrm>
              <a:off x="7410274" y="3721048"/>
              <a:ext cx="279143" cy="234716"/>
            </a:xfrm>
            <a:custGeom>
              <a:avLst/>
              <a:gdLst>
                <a:gd name="T0" fmla="*/ 264 w 295"/>
                <a:gd name="T1" fmla="*/ 152 h 264"/>
                <a:gd name="T2" fmla="*/ 250 w 295"/>
                <a:gd name="T3" fmla="*/ 173 h 264"/>
                <a:gd name="T4" fmla="*/ 217 w 295"/>
                <a:gd name="T5" fmla="*/ 210 h 264"/>
                <a:gd name="T6" fmla="*/ 190 w 295"/>
                <a:gd name="T7" fmla="*/ 232 h 264"/>
                <a:gd name="T8" fmla="*/ 162 w 295"/>
                <a:gd name="T9" fmla="*/ 241 h 264"/>
                <a:gd name="T10" fmla="*/ 149 w 295"/>
                <a:gd name="T11" fmla="*/ 243 h 264"/>
                <a:gd name="T12" fmla="*/ 121 w 295"/>
                <a:gd name="T13" fmla="*/ 243 h 264"/>
                <a:gd name="T14" fmla="*/ 104 w 295"/>
                <a:gd name="T15" fmla="*/ 245 h 264"/>
                <a:gd name="T16" fmla="*/ 70 w 295"/>
                <a:gd name="T17" fmla="*/ 256 h 264"/>
                <a:gd name="T18" fmla="*/ 51 w 295"/>
                <a:gd name="T19" fmla="*/ 264 h 264"/>
                <a:gd name="T20" fmla="*/ 38 w 295"/>
                <a:gd name="T21" fmla="*/ 257 h 264"/>
                <a:gd name="T22" fmla="*/ 30 w 295"/>
                <a:gd name="T23" fmla="*/ 250 h 264"/>
                <a:gd name="T24" fmla="*/ 29 w 295"/>
                <a:gd name="T25" fmla="*/ 232 h 264"/>
                <a:gd name="T26" fmla="*/ 30 w 295"/>
                <a:gd name="T27" fmla="*/ 215 h 264"/>
                <a:gd name="T28" fmla="*/ 20 w 295"/>
                <a:gd name="T29" fmla="*/ 180 h 264"/>
                <a:gd name="T30" fmla="*/ 12 w 295"/>
                <a:gd name="T31" fmla="*/ 162 h 264"/>
                <a:gd name="T32" fmla="*/ 9 w 295"/>
                <a:gd name="T33" fmla="*/ 125 h 264"/>
                <a:gd name="T34" fmla="*/ 19 w 295"/>
                <a:gd name="T35" fmla="*/ 139 h 264"/>
                <a:gd name="T36" fmla="*/ 38 w 295"/>
                <a:gd name="T37" fmla="*/ 145 h 264"/>
                <a:gd name="T38" fmla="*/ 63 w 295"/>
                <a:gd name="T39" fmla="*/ 133 h 264"/>
                <a:gd name="T40" fmla="*/ 71 w 295"/>
                <a:gd name="T41" fmla="*/ 59 h 264"/>
                <a:gd name="T42" fmla="*/ 79 w 295"/>
                <a:gd name="T43" fmla="*/ 91 h 264"/>
                <a:gd name="T44" fmla="*/ 95 w 295"/>
                <a:gd name="T45" fmla="*/ 97 h 264"/>
                <a:gd name="T46" fmla="*/ 113 w 295"/>
                <a:gd name="T47" fmla="*/ 81 h 264"/>
                <a:gd name="T48" fmla="*/ 127 w 295"/>
                <a:gd name="T49" fmla="*/ 66 h 264"/>
                <a:gd name="T50" fmla="*/ 143 w 295"/>
                <a:gd name="T51" fmla="*/ 75 h 264"/>
                <a:gd name="T52" fmla="*/ 169 w 295"/>
                <a:gd name="T53" fmla="*/ 71 h 264"/>
                <a:gd name="T54" fmla="*/ 175 w 295"/>
                <a:gd name="T55" fmla="*/ 54 h 264"/>
                <a:gd name="T56" fmla="*/ 191 w 295"/>
                <a:gd name="T57" fmla="*/ 45 h 264"/>
                <a:gd name="T58" fmla="*/ 214 w 295"/>
                <a:gd name="T59" fmla="*/ 16 h 264"/>
                <a:gd name="T60" fmla="*/ 248 w 295"/>
                <a:gd name="T61" fmla="*/ 1 h 264"/>
                <a:gd name="T62" fmla="*/ 262 w 295"/>
                <a:gd name="T63" fmla="*/ 2 h 264"/>
                <a:gd name="T64" fmla="*/ 279 w 295"/>
                <a:gd name="T65" fmla="*/ 33 h 264"/>
                <a:gd name="T66" fmla="*/ 278 w 295"/>
                <a:gd name="T67" fmla="*/ 71 h 264"/>
                <a:gd name="T68" fmla="*/ 270 w 295"/>
                <a:gd name="T69" fmla="*/ 74 h 264"/>
                <a:gd name="T70" fmla="*/ 263 w 295"/>
                <a:gd name="T71" fmla="*/ 82 h 264"/>
                <a:gd name="T72" fmla="*/ 257 w 295"/>
                <a:gd name="T73" fmla="*/ 97 h 264"/>
                <a:gd name="T74" fmla="*/ 277 w 295"/>
                <a:gd name="T75" fmla="*/ 106 h 264"/>
                <a:gd name="T76" fmla="*/ 295 w 295"/>
                <a:gd name="T77" fmla="*/ 97 h 264"/>
                <a:gd name="T78" fmla="*/ 286 w 295"/>
                <a:gd name="T79" fmla="*/ 129 h 264"/>
                <a:gd name="T80" fmla="*/ 268 w 295"/>
                <a:gd name="T81" fmla="*/ 149 h 2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95" h="264">
                  <a:moveTo>
                    <a:pt x="268" y="149"/>
                  </a:moveTo>
                  <a:lnTo>
                    <a:pt x="264" y="152"/>
                  </a:lnTo>
                  <a:lnTo>
                    <a:pt x="256" y="163"/>
                  </a:lnTo>
                  <a:lnTo>
                    <a:pt x="250" y="173"/>
                  </a:lnTo>
                  <a:lnTo>
                    <a:pt x="239" y="188"/>
                  </a:lnTo>
                  <a:lnTo>
                    <a:pt x="217" y="210"/>
                  </a:lnTo>
                  <a:lnTo>
                    <a:pt x="204" y="222"/>
                  </a:lnTo>
                  <a:lnTo>
                    <a:pt x="190" y="232"/>
                  </a:lnTo>
                  <a:lnTo>
                    <a:pt x="171" y="240"/>
                  </a:lnTo>
                  <a:lnTo>
                    <a:pt x="162" y="241"/>
                  </a:lnTo>
                  <a:lnTo>
                    <a:pt x="159" y="246"/>
                  </a:lnTo>
                  <a:lnTo>
                    <a:pt x="149" y="243"/>
                  </a:lnTo>
                  <a:lnTo>
                    <a:pt x="140" y="247"/>
                  </a:lnTo>
                  <a:lnTo>
                    <a:pt x="121" y="243"/>
                  </a:lnTo>
                  <a:lnTo>
                    <a:pt x="111" y="246"/>
                  </a:lnTo>
                  <a:lnTo>
                    <a:pt x="104" y="245"/>
                  </a:lnTo>
                  <a:lnTo>
                    <a:pt x="85" y="253"/>
                  </a:lnTo>
                  <a:lnTo>
                    <a:pt x="70" y="256"/>
                  </a:lnTo>
                  <a:lnTo>
                    <a:pt x="59" y="264"/>
                  </a:lnTo>
                  <a:lnTo>
                    <a:pt x="51" y="264"/>
                  </a:lnTo>
                  <a:lnTo>
                    <a:pt x="44" y="257"/>
                  </a:lnTo>
                  <a:lnTo>
                    <a:pt x="38" y="257"/>
                  </a:lnTo>
                  <a:lnTo>
                    <a:pt x="31" y="247"/>
                  </a:lnTo>
                  <a:lnTo>
                    <a:pt x="30" y="250"/>
                  </a:lnTo>
                  <a:lnTo>
                    <a:pt x="28" y="245"/>
                  </a:lnTo>
                  <a:lnTo>
                    <a:pt x="29" y="232"/>
                  </a:lnTo>
                  <a:lnTo>
                    <a:pt x="24" y="219"/>
                  </a:lnTo>
                  <a:lnTo>
                    <a:pt x="30" y="215"/>
                  </a:lnTo>
                  <a:lnTo>
                    <a:pt x="30" y="199"/>
                  </a:lnTo>
                  <a:lnTo>
                    <a:pt x="20" y="180"/>
                  </a:lnTo>
                  <a:lnTo>
                    <a:pt x="12" y="162"/>
                  </a:lnTo>
                  <a:lnTo>
                    <a:pt x="12" y="162"/>
                  </a:lnTo>
                  <a:lnTo>
                    <a:pt x="0" y="135"/>
                  </a:lnTo>
                  <a:lnTo>
                    <a:pt x="9" y="125"/>
                  </a:lnTo>
                  <a:lnTo>
                    <a:pt x="16" y="131"/>
                  </a:lnTo>
                  <a:lnTo>
                    <a:pt x="19" y="139"/>
                  </a:lnTo>
                  <a:lnTo>
                    <a:pt x="27" y="141"/>
                  </a:lnTo>
                  <a:lnTo>
                    <a:pt x="38" y="145"/>
                  </a:lnTo>
                  <a:lnTo>
                    <a:pt x="47" y="143"/>
                  </a:lnTo>
                  <a:lnTo>
                    <a:pt x="63" y="133"/>
                  </a:lnTo>
                  <a:lnTo>
                    <a:pt x="67" y="56"/>
                  </a:lnTo>
                  <a:lnTo>
                    <a:pt x="71" y="59"/>
                  </a:lnTo>
                  <a:lnTo>
                    <a:pt x="81" y="79"/>
                  </a:lnTo>
                  <a:lnTo>
                    <a:pt x="79" y="91"/>
                  </a:lnTo>
                  <a:lnTo>
                    <a:pt x="83" y="99"/>
                  </a:lnTo>
                  <a:lnTo>
                    <a:pt x="95" y="97"/>
                  </a:lnTo>
                  <a:lnTo>
                    <a:pt x="105" y="87"/>
                  </a:lnTo>
                  <a:lnTo>
                    <a:pt x="113" y="81"/>
                  </a:lnTo>
                  <a:lnTo>
                    <a:pt x="118" y="71"/>
                  </a:lnTo>
                  <a:lnTo>
                    <a:pt x="127" y="66"/>
                  </a:lnTo>
                  <a:lnTo>
                    <a:pt x="135" y="69"/>
                  </a:lnTo>
                  <a:lnTo>
                    <a:pt x="143" y="75"/>
                  </a:lnTo>
                  <a:lnTo>
                    <a:pt x="157" y="76"/>
                  </a:lnTo>
                  <a:lnTo>
                    <a:pt x="169" y="71"/>
                  </a:lnTo>
                  <a:lnTo>
                    <a:pt x="171" y="64"/>
                  </a:lnTo>
                  <a:lnTo>
                    <a:pt x="175" y="54"/>
                  </a:lnTo>
                  <a:lnTo>
                    <a:pt x="185" y="53"/>
                  </a:lnTo>
                  <a:lnTo>
                    <a:pt x="191" y="45"/>
                  </a:lnTo>
                  <a:lnTo>
                    <a:pt x="197" y="31"/>
                  </a:lnTo>
                  <a:lnTo>
                    <a:pt x="214" y="16"/>
                  </a:lnTo>
                  <a:lnTo>
                    <a:pt x="240" y="0"/>
                  </a:lnTo>
                  <a:lnTo>
                    <a:pt x="248" y="1"/>
                  </a:lnTo>
                  <a:lnTo>
                    <a:pt x="256" y="4"/>
                  </a:lnTo>
                  <a:lnTo>
                    <a:pt x="262" y="2"/>
                  </a:lnTo>
                  <a:lnTo>
                    <a:pt x="272" y="4"/>
                  </a:lnTo>
                  <a:lnTo>
                    <a:pt x="279" y="33"/>
                  </a:lnTo>
                  <a:lnTo>
                    <a:pt x="282" y="48"/>
                  </a:lnTo>
                  <a:lnTo>
                    <a:pt x="278" y="71"/>
                  </a:lnTo>
                  <a:lnTo>
                    <a:pt x="279" y="78"/>
                  </a:lnTo>
                  <a:lnTo>
                    <a:pt x="270" y="74"/>
                  </a:lnTo>
                  <a:lnTo>
                    <a:pt x="265" y="76"/>
                  </a:lnTo>
                  <a:lnTo>
                    <a:pt x="263" y="82"/>
                  </a:lnTo>
                  <a:lnTo>
                    <a:pt x="257" y="90"/>
                  </a:lnTo>
                  <a:lnTo>
                    <a:pt x="257" y="97"/>
                  </a:lnTo>
                  <a:lnTo>
                    <a:pt x="267" y="108"/>
                  </a:lnTo>
                  <a:lnTo>
                    <a:pt x="277" y="106"/>
                  </a:lnTo>
                  <a:lnTo>
                    <a:pt x="281" y="97"/>
                  </a:lnTo>
                  <a:lnTo>
                    <a:pt x="295" y="97"/>
                  </a:lnTo>
                  <a:lnTo>
                    <a:pt x="289" y="112"/>
                  </a:lnTo>
                  <a:lnTo>
                    <a:pt x="286" y="129"/>
                  </a:lnTo>
                  <a:lnTo>
                    <a:pt x="281" y="139"/>
                  </a:lnTo>
                  <a:lnTo>
                    <a:pt x="268" y="14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139" name="Freeform 218"/>
            <p:cNvSpPr>
              <a:spLocks/>
            </p:cNvSpPr>
            <p:nvPr/>
          </p:nvSpPr>
          <p:spPr bwMode="auto">
            <a:xfrm>
              <a:off x="7587222" y="3842850"/>
              <a:ext cx="39742" cy="36452"/>
            </a:xfrm>
            <a:custGeom>
              <a:avLst/>
              <a:gdLst>
                <a:gd name="T0" fmla="*/ 36 w 42"/>
                <a:gd name="T1" fmla="*/ 6 h 41"/>
                <a:gd name="T2" fmla="*/ 29 w 42"/>
                <a:gd name="T3" fmla="*/ 0 h 41"/>
                <a:gd name="T4" fmla="*/ 20 w 42"/>
                <a:gd name="T5" fmla="*/ 4 h 41"/>
                <a:gd name="T6" fmla="*/ 10 w 42"/>
                <a:gd name="T7" fmla="*/ 12 h 41"/>
                <a:gd name="T8" fmla="*/ 0 w 42"/>
                <a:gd name="T9" fmla="*/ 25 h 41"/>
                <a:gd name="T10" fmla="*/ 12 w 42"/>
                <a:gd name="T11" fmla="*/ 41 h 41"/>
                <a:gd name="T12" fmla="*/ 18 w 42"/>
                <a:gd name="T13" fmla="*/ 39 h 41"/>
                <a:gd name="T14" fmla="*/ 22 w 42"/>
                <a:gd name="T15" fmla="*/ 32 h 41"/>
                <a:gd name="T16" fmla="*/ 32 w 42"/>
                <a:gd name="T17" fmla="*/ 29 h 41"/>
                <a:gd name="T18" fmla="*/ 36 w 42"/>
                <a:gd name="T19" fmla="*/ 22 h 41"/>
                <a:gd name="T20" fmla="*/ 42 w 42"/>
                <a:gd name="T21" fmla="*/ 12 h 41"/>
                <a:gd name="T22" fmla="*/ 36 w 42"/>
                <a:gd name="T23" fmla="*/ 6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2" h="41">
                  <a:moveTo>
                    <a:pt x="36" y="6"/>
                  </a:moveTo>
                  <a:lnTo>
                    <a:pt x="29" y="0"/>
                  </a:lnTo>
                  <a:lnTo>
                    <a:pt x="20" y="4"/>
                  </a:lnTo>
                  <a:lnTo>
                    <a:pt x="10" y="12"/>
                  </a:lnTo>
                  <a:lnTo>
                    <a:pt x="0" y="25"/>
                  </a:lnTo>
                  <a:lnTo>
                    <a:pt x="12" y="41"/>
                  </a:lnTo>
                  <a:lnTo>
                    <a:pt x="18" y="39"/>
                  </a:lnTo>
                  <a:lnTo>
                    <a:pt x="22" y="32"/>
                  </a:lnTo>
                  <a:lnTo>
                    <a:pt x="32" y="29"/>
                  </a:lnTo>
                  <a:lnTo>
                    <a:pt x="36" y="22"/>
                  </a:lnTo>
                  <a:lnTo>
                    <a:pt x="42" y="12"/>
                  </a:lnTo>
                  <a:lnTo>
                    <a:pt x="36" y="6"/>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140" name="Freeform 219"/>
            <p:cNvSpPr>
              <a:spLocks/>
            </p:cNvSpPr>
            <p:nvPr/>
          </p:nvSpPr>
          <p:spPr bwMode="auto">
            <a:xfrm>
              <a:off x="7513416" y="3465883"/>
              <a:ext cx="203443" cy="179593"/>
            </a:xfrm>
            <a:custGeom>
              <a:avLst/>
              <a:gdLst>
                <a:gd name="T0" fmla="*/ 202 w 215"/>
                <a:gd name="T1" fmla="*/ 20 h 202"/>
                <a:gd name="T2" fmla="*/ 211 w 215"/>
                <a:gd name="T3" fmla="*/ 30 h 202"/>
                <a:gd name="T4" fmla="*/ 215 w 215"/>
                <a:gd name="T5" fmla="*/ 47 h 202"/>
                <a:gd name="T6" fmla="*/ 211 w 215"/>
                <a:gd name="T7" fmla="*/ 53 h 202"/>
                <a:gd name="T8" fmla="*/ 207 w 215"/>
                <a:gd name="T9" fmla="*/ 70 h 202"/>
                <a:gd name="T10" fmla="*/ 210 w 215"/>
                <a:gd name="T11" fmla="*/ 87 h 202"/>
                <a:gd name="T12" fmla="*/ 204 w 215"/>
                <a:gd name="T13" fmla="*/ 94 h 202"/>
                <a:gd name="T14" fmla="*/ 198 w 215"/>
                <a:gd name="T15" fmla="*/ 113 h 202"/>
                <a:gd name="T16" fmla="*/ 208 w 215"/>
                <a:gd name="T17" fmla="*/ 119 h 202"/>
                <a:gd name="T18" fmla="*/ 152 w 215"/>
                <a:gd name="T19" fmla="*/ 136 h 202"/>
                <a:gd name="T20" fmla="*/ 153 w 215"/>
                <a:gd name="T21" fmla="*/ 151 h 202"/>
                <a:gd name="T22" fmla="*/ 139 w 215"/>
                <a:gd name="T23" fmla="*/ 154 h 202"/>
                <a:gd name="T24" fmla="*/ 128 w 215"/>
                <a:gd name="T25" fmla="*/ 162 h 202"/>
                <a:gd name="T26" fmla="*/ 126 w 215"/>
                <a:gd name="T27" fmla="*/ 169 h 202"/>
                <a:gd name="T28" fmla="*/ 119 w 215"/>
                <a:gd name="T29" fmla="*/ 171 h 202"/>
                <a:gd name="T30" fmla="*/ 103 w 215"/>
                <a:gd name="T31" fmla="*/ 188 h 202"/>
                <a:gd name="T32" fmla="*/ 92 w 215"/>
                <a:gd name="T33" fmla="*/ 201 h 202"/>
                <a:gd name="T34" fmla="*/ 86 w 215"/>
                <a:gd name="T35" fmla="*/ 202 h 202"/>
                <a:gd name="T36" fmla="*/ 80 w 215"/>
                <a:gd name="T37" fmla="*/ 199 h 202"/>
                <a:gd name="T38" fmla="*/ 60 w 215"/>
                <a:gd name="T39" fmla="*/ 197 h 202"/>
                <a:gd name="T40" fmla="*/ 57 w 215"/>
                <a:gd name="T41" fmla="*/ 195 h 202"/>
                <a:gd name="T42" fmla="*/ 57 w 215"/>
                <a:gd name="T43" fmla="*/ 194 h 202"/>
                <a:gd name="T44" fmla="*/ 50 w 215"/>
                <a:gd name="T45" fmla="*/ 189 h 202"/>
                <a:gd name="T46" fmla="*/ 38 w 215"/>
                <a:gd name="T47" fmla="*/ 188 h 202"/>
                <a:gd name="T48" fmla="*/ 23 w 215"/>
                <a:gd name="T49" fmla="*/ 193 h 202"/>
                <a:gd name="T50" fmla="*/ 12 w 215"/>
                <a:gd name="T51" fmla="*/ 180 h 202"/>
                <a:gd name="T52" fmla="*/ 0 w 215"/>
                <a:gd name="T53" fmla="*/ 163 h 202"/>
                <a:gd name="T54" fmla="*/ 2 w 215"/>
                <a:gd name="T55" fmla="*/ 96 h 202"/>
                <a:gd name="T56" fmla="*/ 41 w 215"/>
                <a:gd name="T57" fmla="*/ 97 h 202"/>
                <a:gd name="T58" fmla="*/ 39 w 215"/>
                <a:gd name="T59" fmla="*/ 90 h 202"/>
                <a:gd name="T60" fmla="*/ 42 w 215"/>
                <a:gd name="T61" fmla="*/ 82 h 202"/>
                <a:gd name="T62" fmla="*/ 39 w 215"/>
                <a:gd name="T63" fmla="*/ 72 h 202"/>
                <a:gd name="T64" fmla="*/ 41 w 215"/>
                <a:gd name="T65" fmla="*/ 62 h 202"/>
                <a:gd name="T66" fmla="*/ 40 w 215"/>
                <a:gd name="T67" fmla="*/ 55 h 202"/>
                <a:gd name="T68" fmla="*/ 46 w 215"/>
                <a:gd name="T69" fmla="*/ 56 h 202"/>
                <a:gd name="T70" fmla="*/ 47 w 215"/>
                <a:gd name="T71" fmla="*/ 63 h 202"/>
                <a:gd name="T72" fmla="*/ 55 w 215"/>
                <a:gd name="T73" fmla="*/ 62 h 202"/>
                <a:gd name="T74" fmla="*/ 67 w 215"/>
                <a:gd name="T75" fmla="*/ 64 h 202"/>
                <a:gd name="T76" fmla="*/ 73 w 215"/>
                <a:gd name="T77" fmla="*/ 73 h 202"/>
                <a:gd name="T78" fmla="*/ 87 w 215"/>
                <a:gd name="T79" fmla="*/ 76 h 202"/>
                <a:gd name="T80" fmla="*/ 99 w 215"/>
                <a:gd name="T81" fmla="*/ 70 h 202"/>
                <a:gd name="T82" fmla="*/ 102 w 215"/>
                <a:gd name="T83" fmla="*/ 81 h 202"/>
                <a:gd name="T84" fmla="*/ 116 w 215"/>
                <a:gd name="T85" fmla="*/ 83 h 202"/>
                <a:gd name="T86" fmla="*/ 123 w 215"/>
                <a:gd name="T87" fmla="*/ 92 h 202"/>
                <a:gd name="T88" fmla="*/ 130 w 215"/>
                <a:gd name="T89" fmla="*/ 104 h 202"/>
                <a:gd name="T90" fmla="*/ 144 w 215"/>
                <a:gd name="T91" fmla="*/ 104 h 202"/>
                <a:gd name="T92" fmla="*/ 143 w 215"/>
                <a:gd name="T93" fmla="*/ 82 h 202"/>
                <a:gd name="T94" fmla="*/ 138 w 215"/>
                <a:gd name="T95" fmla="*/ 85 h 202"/>
                <a:gd name="T96" fmla="*/ 126 w 215"/>
                <a:gd name="T97" fmla="*/ 77 h 202"/>
                <a:gd name="T98" fmla="*/ 121 w 215"/>
                <a:gd name="T99" fmla="*/ 73 h 202"/>
                <a:gd name="T100" fmla="*/ 123 w 215"/>
                <a:gd name="T101" fmla="*/ 53 h 202"/>
                <a:gd name="T102" fmla="*/ 127 w 215"/>
                <a:gd name="T103" fmla="*/ 28 h 202"/>
                <a:gd name="T104" fmla="*/ 123 w 215"/>
                <a:gd name="T105" fmla="*/ 19 h 202"/>
                <a:gd name="T106" fmla="*/ 129 w 215"/>
                <a:gd name="T107" fmla="*/ 6 h 202"/>
                <a:gd name="T108" fmla="*/ 134 w 215"/>
                <a:gd name="T109" fmla="*/ 3 h 202"/>
                <a:gd name="T110" fmla="*/ 158 w 215"/>
                <a:gd name="T111" fmla="*/ 0 h 202"/>
                <a:gd name="T112" fmla="*/ 166 w 215"/>
                <a:gd name="T113" fmla="*/ 2 h 202"/>
                <a:gd name="T114" fmla="*/ 173 w 215"/>
                <a:gd name="T115" fmla="*/ 7 h 202"/>
                <a:gd name="T116" fmla="*/ 180 w 215"/>
                <a:gd name="T117" fmla="*/ 11 h 202"/>
                <a:gd name="T118" fmla="*/ 192 w 215"/>
                <a:gd name="T119" fmla="*/ 14 h 202"/>
                <a:gd name="T120" fmla="*/ 202 w 215"/>
                <a:gd name="T121" fmla="*/ 20 h 2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15" h="202">
                  <a:moveTo>
                    <a:pt x="202" y="20"/>
                  </a:moveTo>
                  <a:lnTo>
                    <a:pt x="211" y="30"/>
                  </a:lnTo>
                  <a:lnTo>
                    <a:pt x="215" y="47"/>
                  </a:lnTo>
                  <a:lnTo>
                    <a:pt x="211" y="53"/>
                  </a:lnTo>
                  <a:lnTo>
                    <a:pt x="207" y="70"/>
                  </a:lnTo>
                  <a:lnTo>
                    <a:pt x="210" y="87"/>
                  </a:lnTo>
                  <a:lnTo>
                    <a:pt x="204" y="94"/>
                  </a:lnTo>
                  <a:lnTo>
                    <a:pt x="198" y="113"/>
                  </a:lnTo>
                  <a:lnTo>
                    <a:pt x="208" y="119"/>
                  </a:lnTo>
                  <a:lnTo>
                    <a:pt x="152" y="136"/>
                  </a:lnTo>
                  <a:lnTo>
                    <a:pt x="153" y="151"/>
                  </a:lnTo>
                  <a:lnTo>
                    <a:pt x="139" y="154"/>
                  </a:lnTo>
                  <a:lnTo>
                    <a:pt x="128" y="162"/>
                  </a:lnTo>
                  <a:lnTo>
                    <a:pt x="126" y="169"/>
                  </a:lnTo>
                  <a:lnTo>
                    <a:pt x="119" y="171"/>
                  </a:lnTo>
                  <a:lnTo>
                    <a:pt x="103" y="188"/>
                  </a:lnTo>
                  <a:lnTo>
                    <a:pt x="92" y="201"/>
                  </a:lnTo>
                  <a:lnTo>
                    <a:pt x="86" y="202"/>
                  </a:lnTo>
                  <a:lnTo>
                    <a:pt x="80" y="199"/>
                  </a:lnTo>
                  <a:lnTo>
                    <a:pt x="60" y="197"/>
                  </a:lnTo>
                  <a:lnTo>
                    <a:pt x="57" y="195"/>
                  </a:lnTo>
                  <a:lnTo>
                    <a:pt x="57" y="194"/>
                  </a:lnTo>
                  <a:lnTo>
                    <a:pt x="50" y="189"/>
                  </a:lnTo>
                  <a:lnTo>
                    <a:pt x="38" y="188"/>
                  </a:lnTo>
                  <a:lnTo>
                    <a:pt x="23" y="193"/>
                  </a:lnTo>
                  <a:lnTo>
                    <a:pt x="12" y="180"/>
                  </a:lnTo>
                  <a:lnTo>
                    <a:pt x="0" y="163"/>
                  </a:lnTo>
                  <a:lnTo>
                    <a:pt x="2" y="96"/>
                  </a:lnTo>
                  <a:lnTo>
                    <a:pt x="41" y="97"/>
                  </a:lnTo>
                  <a:lnTo>
                    <a:pt x="39" y="90"/>
                  </a:lnTo>
                  <a:lnTo>
                    <a:pt x="42" y="82"/>
                  </a:lnTo>
                  <a:lnTo>
                    <a:pt x="39" y="72"/>
                  </a:lnTo>
                  <a:lnTo>
                    <a:pt x="41" y="62"/>
                  </a:lnTo>
                  <a:lnTo>
                    <a:pt x="40" y="55"/>
                  </a:lnTo>
                  <a:lnTo>
                    <a:pt x="46" y="56"/>
                  </a:lnTo>
                  <a:lnTo>
                    <a:pt x="47" y="63"/>
                  </a:lnTo>
                  <a:lnTo>
                    <a:pt x="55" y="62"/>
                  </a:lnTo>
                  <a:lnTo>
                    <a:pt x="67" y="64"/>
                  </a:lnTo>
                  <a:lnTo>
                    <a:pt x="73" y="73"/>
                  </a:lnTo>
                  <a:lnTo>
                    <a:pt x="87" y="76"/>
                  </a:lnTo>
                  <a:lnTo>
                    <a:pt x="99" y="70"/>
                  </a:lnTo>
                  <a:lnTo>
                    <a:pt x="102" y="81"/>
                  </a:lnTo>
                  <a:lnTo>
                    <a:pt x="116" y="83"/>
                  </a:lnTo>
                  <a:lnTo>
                    <a:pt x="123" y="92"/>
                  </a:lnTo>
                  <a:lnTo>
                    <a:pt x="130" y="104"/>
                  </a:lnTo>
                  <a:lnTo>
                    <a:pt x="144" y="104"/>
                  </a:lnTo>
                  <a:lnTo>
                    <a:pt x="143" y="82"/>
                  </a:lnTo>
                  <a:lnTo>
                    <a:pt x="138" y="85"/>
                  </a:lnTo>
                  <a:lnTo>
                    <a:pt x="126" y="77"/>
                  </a:lnTo>
                  <a:lnTo>
                    <a:pt x="121" y="73"/>
                  </a:lnTo>
                  <a:lnTo>
                    <a:pt x="123" y="53"/>
                  </a:lnTo>
                  <a:lnTo>
                    <a:pt x="127" y="28"/>
                  </a:lnTo>
                  <a:lnTo>
                    <a:pt x="123" y="19"/>
                  </a:lnTo>
                  <a:lnTo>
                    <a:pt x="129" y="6"/>
                  </a:lnTo>
                  <a:lnTo>
                    <a:pt x="134" y="3"/>
                  </a:lnTo>
                  <a:lnTo>
                    <a:pt x="158" y="0"/>
                  </a:lnTo>
                  <a:lnTo>
                    <a:pt x="166" y="2"/>
                  </a:lnTo>
                  <a:lnTo>
                    <a:pt x="173" y="7"/>
                  </a:lnTo>
                  <a:lnTo>
                    <a:pt x="180" y="11"/>
                  </a:lnTo>
                  <a:lnTo>
                    <a:pt x="192" y="14"/>
                  </a:lnTo>
                  <a:lnTo>
                    <a:pt x="202" y="2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141" name="Freeform 220"/>
            <p:cNvSpPr>
              <a:spLocks/>
            </p:cNvSpPr>
            <p:nvPr/>
          </p:nvSpPr>
          <p:spPr bwMode="auto">
            <a:xfrm>
              <a:off x="7570190" y="3600133"/>
              <a:ext cx="131528" cy="124470"/>
            </a:xfrm>
            <a:custGeom>
              <a:avLst/>
              <a:gdLst>
                <a:gd name="T0" fmla="*/ 103 w 139"/>
                <a:gd name="T1" fmla="*/ 140 h 140"/>
                <a:gd name="T2" fmla="*/ 93 w 139"/>
                <a:gd name="T3" fmla="*/ 138 h 140"/>
                <a:gd name="T4" fmla="*/ 87 w 139"/>
                <a:gd name="T5" fmla="*/ 140 h 140"/>
                <a:gd name="T6" fmla="*/ 79 w 139"/>
                <a:gd name="T7" fmla="*/ 137 h 140"/>
                <a:gd name="T8" fmla="*/ 71 w 139"/>
                <a:gd name="T9" fmla="*/ 136 h 140"/>
                <a:gd name="T10" fmla="*/ 60 w 139"/>
                <a:gd name="T11" fmla="*/ 127 h 140"/>
                <a:gd name="T12" fmla="*/ 47 w 139"/>
                <a:gd name="T13" fmla="*/ 124 h 140"/>
                <a:gd name="T14" fmla="*/ 42 w 139"/>
                <a:gd name="T15" fmla="*/ 111 h 140"/>
                <a:gd name="T16" fmla="*/ 42 w 139"/>
                <a:gd name="T17" fmla="*/ 103 h 140"/>
                <a:gd name="T18" fmla="*/ 35 w 139"/>
                <a:gd name="T19" fmla="*/ 101 h 140"/>
                <a:gd name="T20" fmla="*/ 15 w 139"/>
                <a:gd name="T21" fmla="*/ 78 h 140"/>
                <a:gd name="T22" fmla="*/ 10 w 139"/>
                <a:gd name="T23" fmla="*/ 66 h 140"/>
                <a:gd name="T24" fmla="*/ 6 w 139"/>
                <a:gd name="T25" fmla="*/ 63 h 140"/>
                <a:gd name="T26" fmla="*/ 0 w 139"/>
                <a:gd name="T27" fmla="*/ 46 h 140"/>
                <a:gd name="T28" fmla="*/ 20 w 139"/>
                <a:gd name="T29" fmla="*/ 48 h 140"/>
                <a:gd name="T30" fmla="*/ 26 w 139"/>
                <a:gd name="T31" fmla="*/ 51 h 140"/>
                <a:gd name="T32" fmla="*/ 32 w 139"/>
                <a:gd name="T33" fmla="*/ 50 h 140"/>
                <a:gd name="T34" fmla="*/ 43 w 139"/>
                <a:gd name="T35" fmla="*/ 37 h 140"/>
                <a:gd name="T36" fmla="*/ 59 w 139"/>
                <a:gd name="T37" fmla="*/ 20 h 140"/>
                <a:gd name="T38" fmla="*/ 66 w 139"/>
                <a:gd name="T39" fmla="*/ 18 h 140"/>
                <a:gd name="T40" fmla="*/ 68 w 139"/>
                <a:gd name="T41" fmla="*/ 11 h 140"/>
                <a:gd name="T42" fmla="*/ 79 w 139"/>
                <a:gd name="T43" fmla="*/ 3 h 140"/>
                <a:gd name="T44" fmla="*/ 93 w 139"/>
                <a:gd name="T45" fmla="*/ 0 h 140"/>
                <a:gd name="T46" fmla="*/ 94 w 139"/>
                <a:gd name="T47" fmla="*/ 7 h 140"/>
                <a:gd name="T48" fmla="*/ 109 w 139"/>
                <a:gd name="T49" fmla="*/ 7 h 140"/>
                <a:gd name="T50" fmla="*/ 117 w 139"/>
                <a:gd name="T51" fmla="*/ 11 h 140"/>
                <a:gd name="T52" fmla="*/ 121 w 139"/>
                <a:gd name="T53" fmla="*/ 16 h 140"/>
                <a:gd name="T54" fmla="*/ 130 w 139"/>
                <a:gd name="T55" fmla="*/ 18 h 140"/>
                <a:gd name="T56" fmla="*/ 139 w 139"/>
                <a:gd name="T57" fmla="*/ 25 h 140"/>
                <a:gd name="T58" fmla="*/ 138 w 139"/>
                <a:gd name="T59" fmla="*/ 51 h 140"/>
                <a:gd name="T60" fmla="*/ 133 w 139"/>
                <a:gd name="T61" fmla="*/ 65 h 140"/>
                <a:gd name="T62" fmla="*/ 132 w 139"/>
                <a:gd name="T63" fmla="*/ 81 h 140"/>
                <a:gd name="T64" fmla="*/ 134 w 139"/>
                <a:gd name="T65" fmla="*/ 87 h 140"/>
                <a:gd name="T66" fmla="*/ 131 w 139"/>
                <a:gd name="T67" fmla="*/ 99 h 140"/>
                <a:gd name="T68" fmla="*/ 129 w 139"/>
                <a:gd name="T69" fmla="*/ 101 h 140"/>
                <a:gd name="T70" fmla="*/ 123 w 139"/>
                <a:gd name="T71" fmla="*/ 116 h 140"/>
                <a:gd name="T72" fmla="*/ 103 w 139"/>
                <a:gd name="T73" fmla="*/ 140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39" h="140">
                  <a:moveTo>
                    <a:pt x="103" y="140"/>
                  </a:moveTo>
                  <a:lnTo>
                    <a:pt x="93" y="138"/>
                  </a:lnTo>
                  <a:lnTo>
                    <a:pt x="87" y="140"/>
                  </a:lnTo>
                  <a:lnTo>
                    <a:pt x="79" y="137"/>
                  </a:lnTo>
                  <a:lnTo>
                    <a:pt x="71" y="136"/>
                  </a:lnTo>
                  <a:lnTo>
                    <a:pt x="60" y="127"/>
                  </a:lnTo>
                  <a:lnTo>
                    <a:pt x="47" y="124"/>
                  </a:lnTo>
                  <a:lnTo>
                    <a:pt x="42" y="111"/>
                  </a:lnTo>
                  <a:lnTo>
                    <a:pt x="42" y="103"/>
                  </a:lnTo>
                  <a:lnTo>
                    <a:pt x="35" y="101"/>
                  </a:lnTo>
                  <a:lnTo>
                    <a:pt x="15" y="78"/>
                  </a:lnTo>
                  <a:lnTo>
                    <a:pt x="10" y="66"/>
                  </a:lnTo>
                  <a:lnTo>
                    <a:pt x="6" y="63"/>
                  </a:lnTo>
                  <a:lnTo>
                    <a:pt x="0" y="46"/>
                  </a:lnTo>
                  <a:lnTo>
                    <a:pt x="20" y="48"/>
                  </a:lnTo>
                  <a:lnTo>
                    <a:pt x="26" y="51"/>
                  </a:lnTo>
                  <a:lnTo>
                    <a:pt x="32" y="50"/>
                  </a:lnTo>
                  <a:lnTo>
                    <a:pt x="43" y="37"/>
                  </a:lnTo>
                  <a:lnTo>
                    <a:pt x="59" y="20"/>
                  </a:lnTo>
                  <a:lnTo>
                    <a:pt x="66" y="18"/>
                  </a:lnTo>
                  <a:lnTo>
                    <a:pt x="68" y="11"/>
                  </a:lnTo>
                  <a:lnTo>
                    <a:pt x="79" y="3"/>
                  </a:lnTo>
                  <a:lnTo>
                    <a:pt x="93" y="0"/>
                  </a:lnTo>
                  <a:lnTo>
                    <a:pt x="94" y="7"/>
                  </a:lnTo>
                  <a:lnTo>
                    <a:pt x="109" y="7"/>
                  </a:lnTo>
                  <a:lnTo>
                    <a:pt x="117" y="11"/>
                  </a:lnTo>
                  <a:lnTo>
                    <a:pt x="121" y="16"/>
                  </a:lnTo>
                  <a:lnTo>
                    <a:pt x="130" y="18"/>
                  </a:lnTo>
                  <a:lnTo>
                    <a:pt x="139" y="25"/>
                  </a:lnTo>
                  <a:lnTo>
                    <a:pt x="138" y="51"/>
                  </a:lnTo>
                  <a:lnTo>
                    <a:pt x="133" y="65"/>
                  </a:lnTo>
                  <a:lnTo>
                    <a:pt x="132" y="81"/>
                  </a:lnTo>
                  <a:lnTo>
                    <a:pt x="134" y="87"/>
                  </a:lnTo>
                  <a:lnTo>
                    <a:pt x="131" y="99"/>
                  </a:lnTo>
                  <a:lnTo>
                    <a:pt x="129" y="101"/>
                  </a:lnTo>
                  <a:lnTo>
                    <a:pt x="123" y="116"/>
                  </a:lnTo>
                  <a:lnTo>
                    <a:pt x="103" y="14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142" name="Freeform 221"/>
            <p:cNvSpPr>
              <a:spLocks/>
            </p:cNvSpPr>
            <p:nvPr/>
          </p:nvSpPr>
          <p:spPr bwMode="auto">
            <a:xfrm>
              <a:off x="7497329" y="1944676"/>
              <a:ext cx="2077015" cy="609905"/>
            </a:xfrm>
            <a:custGeom>
              <a:avLst/>
              <a:gdLst>
                <a:gd name="T0" fmla="*/ 751 w 2195"/>
                <a:gd name="T1" fmla="*/ 25 h 686"/>
                <a:gd name="T2" fmla="*/ 649 w 2195"/>
                <a:gd name="T3" fmla="*/ 59 h 686"/>
                <a:gd name="T4" fmla="*/ 594 w 2195"/>
                <a:gd name="T5" fmla="*/ 101 h 686"/>
                <a:gd name="T6" fmla="*/ 603 w 2195"/>
                <a:gd name="T7" fmla="*/ 140 h 686"/>
                <a:gd name="T8" fmla="*/ 600 w 2195"/>
                <a:gd name="T9" fmla="*/ 189 h 686"/>
                <a:gd name="T10" fmla="*/ 541 w 2195"/>
                <a:gd name="T11" fmla="*/ 77 h 686"/>
                <a:gd name="T12" fmla="*/ 524 w 2195"/>
                <a:gd name="T13" fmla="*/ 135 h 686"/>
                <a:gd name="T14" fmla="*/ 434 w 2195"/>
                <a:gd name="T15" fmla="*/ 142 h 686"/>
                <a:gd name="T16" fmla="*/ 337 w 2195"/>
                <a:gd name="T17" fmla="*/ 143 h 686"/>
                <a:gd name="T18" fmla="*/ 241 w 2195"/>
                <a:gd name="T19" fmla="*/ 154 h 686"/>
                <a:gd name="T20" fmla="*/ 172 w 2195"/>
                <a:gd name="T21" fmla="*/ 204 h 686"/>
                <a:gd name="T22" fmla="*/ 111 w 2195"/>
                <a:gd name="T23" fmla="*/ 223 h 686"/>
                <a:gd name="T24" fmla="*/ 177 w 2195"/>
                <a:gd name="T25" fmla="*/ 168 h 686"/>
                <a:gd name="T26" fmla="*/ 1 w 2195"/>
                <a:gd name="T27" fmla="*/ 152 h 686"/>
                <a:gd name="T28" fmla="*/ 67 w 2195"/>
                <a:gd name="T29" fmla="*/ 262 h 686"/>
                <a:gd name="T30" fmla="*/ 30 w 2195"/>
                <a:gd name="T31" fmla="*/ 356 h 686"/>
                <a:gd name="T32" fmla="*/ 95 w 2195"/>
                <a:gd name="T33" fmla="*/ 403 h 686"/>
                <a:gd name="T34" fmla="*/ 111 w 2195"/>
                <a:gd name="T35" fmla="*/ 441 h 686"/>
                <a:gd name="T36" fmla="*/ 161 w 2195"/>
                <a:gd name="T37" fmla="*/ 469 h 686"/>
                <a:gd name="T38" fmla="*/ 227 w 2195"/>
                <a:gd name="T39" fmla="*/ 507 h 686"/>
                <a:gd name="T40" fmla="*/ 240 w 2195"/>
                <a:gd name="T41" fmla="*/ 555 h 686"/>
                <a:gd name="T42" fmla="*/ 239 w 2195"/>
                <a:gd name="T43" fmla="*/ 614 h 686"/>
                <a:gd name="T44" fmla="*/ 363 w 2195"/>
                <a:gd name="T45" fmla="*/ 654 h 686"/>
                <a:gd name="T46" fmla="*/ 434 w 2195"/>
                <a:gd name="T47" fmla="*/ 672 h 686"/>
                <a:gd name="T48" fmla="*/ 412 w 2195"/>
                <a:gd name="T49" fmla="*/ 564 h 686"/>
                <a:gd name="T50" fmla="*/ 394 w 2195"/>
                <a:gd name="T51" fmla="*/ 493 h 686"/>
                <a:gd name="T52" fmla="*/ 571 w 2195"/>
                <a:gd name="T53" fmla="*/ 488 h 686"/>
                <a:gd name="T54" fmla="*/ 571 w 2195"/>
                <a:gd name="T55" fmla="*/ 425 h 686"/>
                <a:gd name="T56" fmla="*/ 758 w 2195"/>
                <a:gd name="T57" fmla="*/ 424 h 686"/>
                <a:gd name="T58" fmla="*/ 920 w 2195"/>
                <a:gd name="T59" fmla="*/ 489 h 686"/>
                <a:gd name="T60" fmla="*/ 1027 w 2195"/>
                <a:gd name="T61" fmla="*/ 519 h 686"/>
                <a:gd name="T62" fmla="*/ 1175 w 2195"/>
                <a:gd name="T63" fmla="*/ 510 h 686"/>
                <a:gd name="T64" fmla="*/ 1273 w 2195"/>
                <a:gd name="T65" fmla="*/ 503 h 686"/>
                <a:gd name="T66" fmla="*/ 1408 w 2195"/>
                <a:gd name="T67" fmla="*/ 518 h 686"/>
                <a:gd name="T68" fmla="*/ 1516 w 2195"/>
                <a:gd name="T69" fmla="*/ 493 h 686"/>
                <a:gd name="T70" fmla="*/ 1570 w 2195"/>
                <a:gd name="T71" fmla="*/ 441 h 686"/>
                <a:gd name="T72" fmla="*/ 1742 w 2195"/>
                <a:gd name="T73" fmla="*/ 550 h 686"/>
                <a:gd name="T74" fmla="*/ 1789 w 2195"/>
                <a:gd name="T75" fmla="*/ 600 h 686"/>
                <a:gd name="T76" fmla="*/ 1821 w 2195"/>
                <a:gd name="T77" fmla="*/ 642 h 686"/>
                <a:gd name="T78" fmla="*/ 1879 w 2195"/>
                <a:gd name="T79" fmla="*/ 536 h 686"/>
                <a:gd name="T80" fmla="*/ 1746 w 2195"/>
                <a:gd name="T81" fmla="*/ 425 h 686"/>
                <a:gd name="T82" fmla="*/ 1855 w 2195"/>
                <a:gd name="T83" fmla="*/ 317 h 686"/>
                <a:gd name="T84" fmla="*/ 1972 w 2195"/>
                <a:gd name="T85" fmla="*/ 275 h 686"/>
                <a:gd name="T86" fmla="*/ 1981 w 2195"/>
                <a:gd name="T87" fmla="*/ 358 h 686"/>
                <a:gd name="T88" fmla="*/ 2115 w 2195"/>
                <a:gd name="T89" fmla="*/ 441 h 686"/>
                <a:gd name="T90" fmla="*/ 2041 w 2195"/>
                <a:gd name="T91" fmla="*/ 341 h 686"/>
                <a:gd name="T92" fmla="*/ 2121 w 2195"/>
                <a:gd name="T93" fmla="*/ 301 h 686"/>
                <a:gd name="T94" fmla="*/ 2165 w 2195"/>
                <a:gd name="T95" fmla="*/ 245 h 686"/>
                <a:gd name="T96" fmla="*/ 2127 w 2195"/>
                <a:gd name="T97" fmla="*/ 194 h 686"/>
                <a:gd name="T98" fmla="*/ 2155 w 2195"/>
                <a:gd name="T99" fmla="*/ 143 h 686"/>
                <a:gd name="T100" fmla="*/ 2081 w 2195"/>
                <a:gd name="T101" fmla="*/ 119 h 686"/>
                <a:gd name="T102" fmla="*/ 1867 w 2195"/>
                <a:gd name="T103" fmla="*/ 130 h 686"/>
                <a:gd name="T104" fmla="*/ 1729 w 2195"/>
                <a:gd name="T105" fmla="*/ 128 h 686"/>
                <a:gd name="T106" fmla="*/ 1395 w 2195"/>
                <a:gd name="T107" fmla="*/ 82 h 686"/>
                <a:gd name="T108" fmla="*/ 1301 w 2195"/>
                <a:gd name="T109" fmla="*/ 103 h 686"/>
                <a:gd name="T110" fmla="*/ 1124 w 2195"/>
                <a:gd name="T111" fmla="*/ 71 h 686"/>
                <a:gd name="T112" fmla="*/ 983 w 2195"/>
                <a:gd name="T113" fmla="*/ 54 h 686"/>
                <a:gd name="T114" fmla="*/ 913 w 2195"/>
                <a:gd name="T115" fmla="*/ 18 h 6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195" h="686">
                  <a:moveTo>
                    <a:pt x="856" y="0"/>
                  </a:moveTo>
                  <a:lnTo>
                    <a:pt x="836" y="6"/>
                  </a:lnTo>
                  <a:lnTo>
                    <a:pt x="832" y="12"/>
                  </a:lnTo>
                  <a:lnTo>
                    <a:pt x="836" y="19"/>
                  </a:lnTo>
                  <a:lnTo>
                    <a:pt x="813" y="18"/>
                  </a:lnTo>
                  <a:lnTo>
                    <a:pt x="795" y="27"/>
                  </a:lnTo>
                  <a:lnTo>
                    <a:pt x="781" y="23"/>
                  </a:lnTo>
                  <a:lnTo>
                    <a:pt x="751" y="25"/>
                  </a:lnTo>
                  <a:lnTo>
                    <a:pt x="752" y="29"/>
                  </a:lnTo>
                  <a:lnTo>
                    <a:pt x="721" y="31"/>
                  </a:lnTo>
                  <a:lnTo>
                    <a:pt x="705" y="39"/>
                  </a:lnTo>
                  <a:lnTo>
                    <a:pt x="692" y="39"/>
                  </a:lnTo>
                  <a:lnTo>
                    <a:pt x="687" y="49"/>
                  </a:lnTo>
                  <a:lnTo>
                    <a:pt x="705" y="58"/>
                  </a:lnTo>
                  <a:lnTo>
                    <a:pt x="680" y="60"/>
                  </a:lnTo>
                  <a:lnTo>
                    <a:pt x="649" y="59"/>
                  </a:lnTo>
                  <a:lnTo>
                    <a:pt x="630" y="62"/>
                  </a:lnTo>
                  <a:lnTo>
                    <a:pt x="646" y="80"/>
                  </a:lnTo>
                  <a:lnTo>
                    <a:pt x="669" y="93"/>
                  </a:lnTo>
                  <a:lnTo>
                    <a:pt x="637" y="84"/>
                  </a:lnTo>
                  <a:lnTo>
                    <a:pt x="611" y="85"/>
                  </a:lnTo>
                  <a:lnTo>
                    <a:pt x="595" y="91"/>
                  </a:lnTo>
                  <a:lnTo>
                    <a:pt x="610" y="104"/>
                  </a:lnTo>
                  <a:lnTo>
                    <a:pt x="594" y="101"/>
                  </a:lnTo>
                  <a:lnTo>
                    <a:pt x="587" y="84"/>
                  </a:lnTo>
                  <a:lnTo>
                    <a:pt x="573" y="75"/>
                  </a:lnTo>
                  <a:lnTo>
                    <a:pt x="567" y="76"/>
                  </a:lnTo>
                  <a:lnTo>
                    <a:pt x="579" y="87"/>
                  </a:lnTo>
                  <a:lnTo>
                    <a:pt x="564" y="99"/>
                  </a:lnTo>
                  <a:lnTo>
                    <a:pt x="591" y="112"/>
                  </a:lnTo>
                  <a:lnTo>
                    <a:pt x="593" y="130"/>
                  </a:lnTo>
                  <a:lnTo>
                    <a:pt x="603" y="140"/>
                  </a:lnTo>
                  <a:lnTo>
                    <a:pt x="618" y="141"/>
                  </a:lnTo>
                  <a:lnTo>
                    <a:pt x="620" y="152"/>
                  </a:lnTo>
                  <a:lnTo>
                    <a:pt x="635" y="162"/>
                  </a:lnTo>
                  <a:lnTo>
                    <a:pt x="629" y="171"/>
                  </a:lnTo>
                  <a:lnTo>
                    <a:pt x="631" y="180"/>
                  </a:lnTo>
                  <a:lnTo>
                    <a:pt x="619" y="185"/>
                  </a:lnTo>
                  <a:lnTo>
                    <a:pt x="617" y="191"/>
                  </a:lnTo>
                  <a:lnTo>
                    <a:pt x="600" y="189"/>
                  </a:lnTo>
                  <a:lnTo>
                    <a:pt x="611" y="163"/>
                  </a:lnTo>
                  <a:lnTo>
                    <a:pt x="608" y="151"/>
                  </a:lnTo>
                  <a:lnTo>
                    <a:pt x="586" y="141"/>
                  </a:lnTo>
                  <a:lnTo>
                    <a:pt x="573" y="117"/>
                  </a:lnTo>
                  <a:lnTo>
                    <a:pt x="560" y="105"/>
                  </a:lnTo>
                  <a:lnTo>
                    <a:pt x="549" y="99"/>
                  </a:lnTo>
                  <a:lnTo>
                    <a:pt x="551" y="86"/>
                  </a:lnTo>
                  <a:lnTo>
                    <a:pt x="541" y="77"/>
                  </a:lnTo>
                  <a:lnTo>
                    <a:pt x="505" y="72"/>
                  </a:lnTo>
                  <a:lnTo>
                    <a:pt x="498" y="75"/>
                  </a:lnTo>
                  <a:lnTo>
                    <a:pt x="500" y="91"/>
                  </a:lnTo>
                  <a:lnTo>
                    <a:pt x="486" y="106"/>
                  </a:lnTo>
                  <a:lnTo>
                    <a:pt x="490" y="111"/>
                  </a:lnTo>
                  <a:lnTo>
                    <a:pt x="506" y="124"/>
                  </a:lnTo>
                  <a:lnTo>
                    <a:pt x="507" y="133"/>
                  </a:lnTo>
                  <a:lnTo>
                    <a:pt x="524" y="135"/>
                  </a:lnTo>
                  <a:lnTo>
                    <a:pt x="526" y="138"/>
                  </a:lnTo>
                  <a:lnTo>
                    <a:pt x="546" y="148"/>
                  </a:lnTo>
                  <a:lnTo>
                    <a:pt x="543" y="157"/>
                  </a:lnTo>
                  <a:lnTo>
                    <a:pt x="482" y="137"/>
                  </a:lnTo>
                  <a:lnTo>
                    <a:pt x="460" y="131"/>
                  </a:lnTo>
                  <a:lnTo>
                    <a:pt x="418" y="126"/>
                  </a:lnTo>
                  <a:lnTo>
                    <a:pt x="414" y="132"/>
                  </a:lnTo>
                  <a:lnTo>
                    <a:pt x="434" y="142"/>
                  </a:lnTo>
                  <a:lnTo>
                    <a:pt x="425" y="153"/>
                  </a:lnTo>
                  <a:lnTo>
                    <a:pt x="404" y="143"/>
                  </a:lnTo>
                  <a:lnTo>
                    <a:pt x="388" y="150"/>
                  </a:lnTo>
                  <a:lnTo>
                    <a:pt x="363" y="151"/>
                  </a:lnTo>
                  <a:lnTo>
                    <a:pt x="357" y="157"/>
                  </a:lnTo>
                  <a:lnTo>
                    <a:pt x="339" y="155"/>
                  </a:lnTo>
                  <a:lnTo>
                    <a:pt x="347" y="144"/>
                  </a:lnTo>
                  <a:lnTo>
                    <a:pt x="337" y="143"/>
                  </a:lnTo>
                  <a:lnTo>
                    <a:pt x="297" y="159"/>
                  </a:lnTo>
                  <a:lnTo>
                    <a:pt x="272" y="167"/>
                  </a:lnTo>
                  <a:lnTo>
                    <a:pt x="274" y="178"/>
                  </a:lnTo>
                  <a:lnTo>
                    <a:pt x="255" y="183"/>
                  </a:lnTo>
                  <a:lnTo>
                    <a:pt x="241" y="176"/>
                  </a:lnTo>
                  <a:lnTo>
                    <a:pt x="237" y="166"/>
                  </a:lnTo>
                  <a:lnTo>
                    <a:pt x="253" y="164"/>
                  </a:lnTo>
                  <a:lnTo>
                    <a:pt x="241" y="154"/>
                  </a:lnTo>
                  <a:lnTo>
                    <a:pt x="202" y="148"/>
                  </a:lnTo>
                  <a:lnTo>
                    <a:pt x="216" y="159"/>
                  </a:lnTo>
                  <a:lnTo>
                    <a:pt x="214" y="170"/>
                  </a:lnTo>
                  <a:lnTo>
                    <a:pt x="229" y="181"/>
                  </a:lnTo>
                  <a:lnTo>
                    <a:pt x="226" y="193"/>
                  </a:lnTo>
                  <a:lnTo>
                    <a:pt x="210" y="187"/>
                  </a:lnTo>
                  <a:lnTo>
                    <a:pt x="197" y="186"/>
                  </a:lnTo>
                  <a:lnTo>
                    <a:pt x="172" y="204"/>
                  </a:lnTo>
                  <a:lnTo>
                    <a:pt x="186" y="217"/>
                  </a:lnTo>
                  <a:lnTo>
                    <a:pt x="175" y="222"/>
                  </a:lnTo>
                  <a:lnTo>
                    <a:pt x="138" y="210"/>
                  </a:lnTo>
                  <a:lnTo>
                    <a:pt x="131" y="217"/>
                  </a:lnTo>
                  <a:lnTo>
                    <a:pt x="142" y="225"/>
                  </a:lnTo>
                  <a:lnTo>
                    <a:pt x="143" y="234"/>
                  </a:lnTo>
                  <a:lnTo>
                    <a:pt x="130" y="229"/>
                  </a:lnTo>
                  <a:lnTo>
                    <a:pt x="111" y="223"/>
                  </a:lnTo>
                  <a:lnTo>
                    <a:pt x="104" y="205"/>
                  </a:lnTo>
                  <a:lnTo>
                    <a:pt x="101" y="196"/>
                  </a:lnTo>
                  <a:lnTo>
                    <a:pt x="74" y="183"/>
                  </a:lnTo>
                  <a:lnTo>
                    <a:pt x="84" y="181"/>
                  </a:lnTo>
                  <a:lnTo>
                    <a:pt x="149" y="194"/>
                  </a:lnTo>
                  <a:lnTo>
                    <a:pt x="170" y="190"/>
                  </a:lnTo>
                  <a:lnTo>
                    <a:pt x="182" y="180"/>
                  </a:lnTo>
                  <a:lnTo>
                    <a:pt x="177" y="168"/>
                  </a:lnTo>
                  <a:lnTo>
                    <a:pt x="163" y="160"/>
                  </a:lnTo>
                  <a:lnTo>
                    <a:pt x="106" y="140"/>
                  </a:lnTo>
                  <a:lnTo>
                    <a:pt x="68" y="135"/>
                  </a:lnTo>
                  <a:lnTo>
                    <a:pt x="43" y="125"/>
                  </a:lnTo>
                  <a:lnTo>
                    <a:pt x="31" y="131"/>
                  </a:lnTo>
                  <a:lnTo>
                    <a:pt x="10" y="138"/>
                  </a:lnTo>
                  <a:lnTo>
                    <a:pt x="0" y="140"/>
                  </a:lnTo>
                  <a:lnTo>
                    <a:pt x="1" y="152"/>
                  </a:lnTo>
                  <a:lnTo>
                    <a:pt x="25" y="164"/>
                  </a:lnTo>
                  <a:lnTo>
                    <a:pt x="16" y="177"/>
                  </a:lnTo>
                  <a:lnTo>
                    <a:pt x="38" y="198"/>
                  </a:lnTo>
                  <a:lnTo>
                    <a:pt x="32" y="213"/>
                  </a:lnTo>
                  <a:lnTo>
                    <a:pt x="48" y="228"/>
                  </a:lnTo>
                  <a:lnTo>
                    <a:pt x="45" y="240"/>
                  </a:lnTo>
                  <a:lnTo>
                    <a:pt x="70" y="253"/>
                  </a:lnTo>
                  <a:lnTo>
                    <a:pt x="67" y="262"/>
                  </a:lnTo>
                  <a:lnTo>
                    <a:pt x="56" y="273"/>
                  </a:lnTo>
                  <a:lnTo>
                    <a:pt x="30" y="297"/>
                  </a:lnTo>
                  <a:lnTo>
                    <a:pt x="47" y="306"/>
                  </a:lnTo>
                  <a:lnTo>
                    <a:pt x="33" y="317"/>
                  </a:lnTo>
                  <a:lnTo>
                    <a:pt x="36" y="321"/>
                  </a:lnTo>
                  <a:lnTo>
                    <a:pt x="28" y="332"/>
                  </a:lnTo>
                  <a:lnTo>
                    <a:pt x="35" y="350"/>
                  </a:lnTo>
                  <a:lnTo>
                    <a:pt x="30" y="356"/>
                  </a:lnTo>
                  <a:lnTo>
                    <a:pt x="38" y="361"/>
                  </a:lnTo>
                  <a:lnTo>
                    <a:pt x="41" y="370"/>
                  </a:lnTo>
                  <a:lnTo>
                    <a:pt x="48" y="382"/>
                  </a:lnTo>
                  <a:lnTo>
                    <a:pt x="65" y="386"/>
                  </a:lnTo>
                  <a:lnTo>
                    <a:pt x="68" y="392"/>
                  </a:lnTo>
                  <a:lnTo>
                    <a:pt x="76" y="389"/>
                  </a:lnTo>
                  <a:lnTo>
                    <a:pt x="92" y="394"/>
                  </a:lnTo>
                  <a:lnTo>
                    <a:pt x="95" y="403"/>
                  </a:lnTo>
                  <a:lnTo>
                    <a:pt x="93" y="408"/>
                  </a:lnTo>
                  <a:lnTo>
                    <a:pt x="105" y="422"/>
                  </a:lnTo>
                  <a:lnTo>
                    <a:pt x="112" y="425"/>
                  </a:lnTo>
                  <a:lnTo>
                    <a:pt x="112" y="429"/>
                  </a:lnTo>
                  <a:lnTo>
                    <a:pt x="123" y="432"/>
                  </a:lnTo>
                  <a:lnTo>
                    <a:pt x="129" y="438"/>
                  </a:lnTo>
                  <a:lnTo>
                    <a:pt x="123" y="442"/>
                  </a:lnTo>
                  <a:lnTo>
                    <a:pt x="111" y="441"/>
                  </a:lnTo>
                  <a:lnTo>
                    <a:pt x="108" y="443"/>
                  </a:lnTo>
                  <a:lnTo>
                    <a:pt x="113" y="450"/>
                  </a:lnTo>
                  <a:lnTo>
                    <a:pt x="119" y="463"/>
                  </a:lnTo>
                  <a:lnTo>
                    <a:pt x="125" y="463"/>
                  </a:lnTo>
                  <a:lnTo>
                    <a:pt x="128" y="459"/>
                  </a:lnTo>
                  <a:lnTo>
                    <a:pt x="133" y="460"/>
                  </a:lnTo>
                  <a:lnTo>
                    <a:pt x="149" y="458"/>
                  </a:lnTo>
                  <a:lnTo>
                    <a:pt x="161" y="469"/>
                  </a:lnTo>
                  <a:lnTo>
                    <a:pt x="158" y="474"/>
                  </a:lnTo>
                  <a:lnTo>
                    <a:pt x="161" y="480"/>
                  </a:lnTo>
                  <a:lnTo>
                    <a:pt x="174" y="481"/>
                  </a:lnTo>
                  <a:lnTo>
                    <a:pt x="181" y="489"/>
                  </a:lnTo>
                  <a:lnTo>
                    <a:pt x="182" y="493"/>
                  </a:lnTo>
                  <a:lnTo>
                    <a:pt x="203" y="500"/>
                  </a:lnTo>
                  <a:lnTo>
                    <a:pt x="215" y="497"/>
                  </a:lnTo>
                  <a:lnTo>
                    <a:pt x="227" y="507"/>
                  </a:lnTo>
                  <a:lnTo>
                    <a:pt x="236" y="507"/>
                  </a:lnTo>
                  <a:lnTo>
                    <a:pt x="261" y="513"/>
                  </a:lnTo>
                  <a:lnTo>
                    <a:pt x="262" y="519"/>
                  </a:lnTo>
                  <a:lnTo>
                    <a:pt x="258" y="530"/>
                  </a:lnTo>
                  <a:lnTo>
                    <a:pt x="264" y="541"/>
                  </a:lnTo>
                  <a:lnTo>
                    <a:pt x="263" y="547"/>
                  </a:lnTo>
                  <a:lnTo>
                    <a:pt x="248" y="549"/>
                  </a:lnTo>
                  <a:lnTo>
                    <a:pt x="240" y="555"/>
                  </a:lnTo>
                  <a:lnTo>
                    <a:pt x="241" y="564"/>
                  </a:lnTo>
                  <a:lnTo>
                    <a:pt x="255" y="560"/>
                  </a:lnTo>
                  <a:lnTo>
                    <a:pt x="257" y="565"/>
                  </a:lnTo>
                  <a:lnTo>
                    <a:pt x="234" y="573"/>
                  </a:lnTo>
                  <a:lnTo>
                    <a:pt x="245" y="581"/>
                  </a:lnTo>
                  <a:lnTo>
                    <a:pt x="234" y="598"/>
                  </a:lnTo>
                  <a:lnTo>
                    <a:pt x="223" y="602"/>
                  </a:lnTo>
                  <a:lnTo>
                    <a:pt x="239" y="614"/>
                  </a:lnTo>
                  <a:lnTo>
                    <a:pt x="259" y="621"/>
                  </a:lnTo>
                  <a:lnTo>
                    <a:pt x="284" y="639"/>
                  </a:lnTo>
                  <a:lnTo>
                    <a:pt x="285" y="636"/>
                  </a:lnTo>
                  <a:lnTo>
                    <a:pt x="300" y="640"/>
                  </a:lnTo>
                  <a:lnTo>
                    <a:pt x="325" y="643"/>
                  </a:lnTo>
                  <a:lnTo>
                    <a:pt x="350" y="653"/>
                  </a:lnTo>
                  <a:lnTo>
                    <a:pt x="353" y="657"/>
                  </a:lnTo>
                  <a:lnTo>
                    <a:pt x="363" y="654"/>
                  </a:lnTo>
                  <a:lnTo>
                    <a:pt x="379" y="658"/>
                  </a:lnTo>
                  <a:lnTo>
                    <a:pt x="386" y="666"/>
                  </a:lnTo>
                  <a:lnTo>
                    <a:pt x="398" y="671"/>
                  </a:lnTo>
                  <a:lnTo>
                    <a:pt x="402" y="672"/>
                  </a:lnTo>
                  <a:lnTo>
                    <a:pt x="416" y="684"/>
                  </a:lnTo>
                  <a:lnTo>
                    <a:pt x="424" y="686"/>
                  </a:lnTo>
                  <a:lnTo>
                    <a:pt x="426" y="680"/>
                  </a:lnTo>
                  <a:lnTo>
                    <a:pt x="434" y="672"/>
                  </a:lnTo>
                  <a:lnTo>
                    <a:pt x="411" y="648"/>
                  </a:lnTo>
                  <a:lnTo>
                    <a:pt x="410" y="634"/>
                  </a:lnTo>
                  <a:lnTo>
                    <a:pt x="391" y="615"/>
                  </a:lnTo>
                  <a:lnTo>
                    <a:pt x="402" y="594"/>
                  </a:lnTo>
                  <a:lnTo>
                    <a:pt x="417" y="590"/>
                  </a:lnTo>
                  <a:lnTo>
                    <a:pt x="422" y="578"/>
                  </a:lnTo>
                  <a:lnTo>
                    <a:pt x="413" y="575"/>
                  </a:lnTo>
                  <a:lnTo>
                    <a:pt x="412" y="564"/>
                  </a:lnTo>
                  <a:lnTo>
                    <a:pt x="398" y="551"/>
                  </a:lnTo>
                  <a:lnTo>
                    <a:pt x="386" y="551"/>
                  </a:lnTo>
                  <a:lnTo>
                    <a:pt x="369" y="537"/>
                  </a:lnTo>
                  <a:lnTo>
                    <a:pt x="375" y="522"/>
                  </a:lnTo>
                  <a:lnTo>
                    <a:pt x="369" y="518"/>
                  </a:lnTo>
                  <a:lnTo>
                    <a:pt x="376" y="496"/>
                  </a:lnTo>
                  <a:lnTo>
                    <a:pt x="396" y="507"/>
                  </a:lnTo>
                  <a:lnTo>
                    <a:pt x="394" y="493"/>
                  </a:lnTo>
                  <a:lnTo>
                    <a:pt x="420" y="471"/>
                  </a:lnTo>
                  <a:lnTo>
                    <a:pt x="445" y="470"/>
                  </a:lnTo>
                  <a:lnTo>
                    <a:pt x="484" y="484"/>
                  </a:lnTo>
                  <a:lnTo>
                    <a:pt x="505" y="492"/>
                  </a:lnTo>
                  <a:lnTo>
                    <a:pt x="519" y="484"/>
                  </a:lnTo>
                  <a:lnTo>
                    <a:pt x="544" y="484"/>
                  </a:lnTo>
                  <a:lnTo>
                    <a:pt x="568" y="494"/>
                  </a:lnTo>
                  <a:lnTo>
                    <a:pt x="571" y="488"/>
                  </a:lnTo>
                  <a:lnTo>
                    <a:pt x="593" y="489"/>
                  </a:lnTo>
                  <a:lnTo>
                    <a:pt x="594" y="479"/>
                  </a:lnTo>
                  <a:lnTo>
                    <a:pt x="563" y="466"/>
                  </a:lnTo>
                  <a:lnTo>
                    <a:pt x="575" y="456"/>
                  </a:lnTo>
                  <a:lnTo>
                    <a:pt x="570" y="450"/>
                  </a:lnTo>
                  <a:lnTo>
                    <a:pt x="583" y="445"/>
                  </a:lnTo>
                  <a:lnTo>
                    <a:pt x="567" y="431"/>
                  </a:lnTo>
                  <a:lnTo>
                    <a:pt x="571" y="425"/>
                  </a:lnTo>
                  <a:lnTo>
                    <a:pt x="626" y="417"/>
                  </a:lnTo>
                  <a:lnTo>
                    <a:pt x="632" y="413"/>
                  </a:lnTo>
                  <a:lnTo>
                    <a:pt x="667" y="406"/>
                  </a:lnTo>
                  <a:lnTo>
                    <a:pt x="677" y="397"/>
                  </a:lnTo>
                  <a:lnTo>
                    <a:pt x="707" y="401"/>
                  </a:lnTo>
                  <a:lnTo>
                    <a:pt x="721" y="422"/>
                  </a:lnTo>
                  <a:lnTo>
                    <a:pt x="735" y="417"/>
                  </a:lnTo>
                  <a:lnTo>
                    <a:pt x="758" y="424"/>
                  </a:lnTo>
                  <a:lnTo>
                    <a:pt x="762" y="435"/>
                  </a:lnTo>
                  <a:lnTo>
                    <a:pt x="776" y="434"/>
                  </a:lnTo>
                  <a:lnTo>
                    <a:pt x="806" y="415"/>
                  </a:lnTo>
                  <a:lnTo>
                    <a:pt x="803" y="421"/>
                  </a:lnTo>
                  <a:lnTo>
                    <a:pt x="831" y="436"/>
                  </a:lnTo>
                  <a:lnTo>
                    <a:pt x="889" y="487"/>
                  </a:lnTo>
                  <a:lnTo>
                    <a:pt x="893" y="477"/>
                  </a:lnTo>
                  <a:lnTo>
                    <a:pt x="920" y="489"/>
                  </a:lnTo>
                  <a:lnTo>
                    <a:pt x="940" y="483"/>
                  </a:lnTo>
                  <a:lnTo>
                    <a:pt x="951" y="487"/>
                  </a:lnTo>
                  <a:lnTo>
                    <a:pt x="964" y="499"/>
                  </a:lnTo>
                  <a:lnTo>
                    <a:pt x="977" y="503"/>
                  </a:lnTo>
                  <a:lnTo>
                    <a:pt x="988" y="511"/>
                  </a:lnTo>
                  <a:lnTo>
                    <a:pt x="1007" y="509"/>
                  </a:lnTo>
                  <a:lnTo>
                    <a:pt x="1022" y="521"/>
                  </a:lnTo>
                  <a:lnTo>
                    <a:pt x="1027" y="519"/>
                  </a:lnTo>
                  <a:lnTo>
                    <a:pt x="1042" y="516"/>
                  </a:lnTo>
                  <a:lnTo>
                    <a:pt x="1064" y="498"/>
                  </a:lnTo>
                  <a:lnTo>
                    <a:pt x="1084" y="489"/>
                  </a:lnTo>
                  <a:lnTo>
                    <a:pt x="1101" y="495"/>
                  </a:lnTo>
                  <a:lnTo>
                    <a:pt x="1117" y="495"/>
                  </a:lnTo>
                  <a:lnTo>
                    <a:pt x="1133" y="505"/>
                  </a:lnTo>
                  <a:lnTo>
                    <a:pt x="1149" y="505"/>
                  </a:lnTo>
                  <a:lnTo>
                    <a:pt x="1175" y="510"/>
                  </a:lnTo>
                  <a:lnTo>
                    <a:pt x="1183" y="497"/>
                  </a:lnTo>
                  <a:lnTo>
                    <a:pt x="1170" y="485"/>
                  </a:lnTo>
                  <a:lnTo>
                    <a:pt x="1175" y="464"/>
                  </a:lnTo>
                  <a:lnTo>
                    <a:pt x="1197" y="472"/>
                  </a:lnTo>
                  <a:lnTo>
                    <a:pt x="1213" y="474"/>
                  </a:lnTo>
                  <a:lnTo>
                    <a:pt x="1234" y="479"/>
                  </a:lnTo>
                  <a:lnTo>
                    <a:pt x="1246" y="495"/>
                  </a:lnTo>
                  <a:lnTo>
                    <a:pt x="1273" y="503"/>
                  </a:lnTo>
                  <a:lnTo>
                    <a:pt x="1286" y="499"/>
                  </a:lnTo>
                  <a:lnTo>
                    <a:pt x="1305" y="497"/>
                  </a:lnTo>
                  <a:lnTo>
                    <a:pt x="1323" y="500"/>
                  </a:lnTo>
                  <a:lnTo>
                    <a:pt x="1344" y="509"/>
                  </a:lnTo>
                  <a:lnTo>
                    <a:pt x="1360" y="520"/>
                  </a:lnTo>
                  <a:lnTo>
                    <a:pt x="1374" y="519"/>
                  </a:lnTo>
                  <a:lnTo>
                    <a:pt x="1397" y="523"/>
                  </a:lnTo>
                  <a:lnTo>
                    <a:pt x="1408" y="518"/>
                  </a:lnTo>
                  <a:lnTo>
                    <a:pt x="1427" y="514"/>
                  </a:lnTo>
                  <a:lnTo>
                    <a:pt x="1442" y="500"/>
                  </a:lnTo>
                  <a:lnTo>
                    <a:pt x="1453" y="502"/>
                  </a:lnTo>
                  <a:lnTo>
                    <a:pt x="1465" y="509"/>
                  </a:lnTo>
                  <a:lnTo>
                    <a:pt x="1483" y="507"/>
                  </a:lnTo>
                  <a:lnTo>
                    <a:pt x="1508" y="515"/>
                  </a:lnTo>
                  <a:lnTo>
                    <a:pt x="1522" y="502"/>
                  </a:lnTo>
                  <a:lnTo>
                    <a:pt x="1516" y="493"/>
                  </a:lnTo>
                  <a:lnTo>
                    <a:pt x="1516" y="472"/>
                  </a:lnTo>
                  <a:lnTo>
                    <a:pt x="1520" y="465"/>
                  </a:lnTo>
                  <a:lnTo>
                    <a:pt x="1512" y="454"/>
                  </a:lnTo>
                  <a:lnTo>
                    <a:pt x="1500" y="450"/>
                  </a:lnTo>
                  <a:lnTo>
                    <a:pt x="1505" y="440"/>
                  </a:lnTo>
                  <a:lnTo>
                    <a:pt x="1522" y="436"/>
                  </a:lnTo>
                  <a:lnTo>
                    <a:pt x="1542" y="436"/>
                  </a:lnTo>
                  <a:lnTo>
                    <a:pt x="1570" y="441"/>
                  </a:lnTo>
                  <a:lnTo>
                    <a:pt x="1589" y="449"/>
                  </a:lnTo>
                  <a:lnTo>
                    <a:pt x="1614" y="469"/>
                  </a:lnTo>
                  <a:lnTo>
                    <a:pt x="1627" y="478"/>
                  </a:lnTo>
                  <a:lnTo>
                    <a:pt x="1641" y="490"/>
                  </a:lnTo>
                  <a:lnTo>
                    <a:pt x="1661" y="510"/>
                  </a:lnTo>
                  <a:lnTo>
                    <a:pt x="1693" y="516"/>
                  </a:lnTo>
                  <a:lnTo>
                    <a:pt x="1722" y="531"/>
                  </a:lnTo>
                  <a:lnTo>
                    <a:pt x="1742" y="550"/>
                  </a:lnTo>
                  <a:lnTo>
                    <a:pt x="1766" y="550"/>
                  </a:lnTo>
                  <a:lnTo>
                    <a:pt x="1775" y="542"/>
                  </a:lnTo>
                  <a:lnTo>
                    <a:pt x="1797" y="536"/>
                  </a:lnTo>
                  <a:lnTo>
                    <a:pt x="1802" y="554"/>
                  </a:lnTo>
                  <a:lnTo>
                    <a:pt x="1801" y="562"/>
                  </a:lnTo>
                  <a:lnTo>
                    <a:pt x="1810" y="584"/>
                  </a:lnTo>
                  <a:lnTo>
                    <a:pt x="1811" y="604"/>
                  </a:lnTo>
                  <a:lnTo>
                    <a:pt x="1789" y="600"/>
                  </a:lnTo>
                  <a:lnTo>
                    <a:pt x="1779" y="607"/>
                  </a:lnTo>
                  <a:lnTo>
                    <a:pt x="1794" y="625"/>
                  </a:lnTo>
                  <a:lnTo>
                    <a:pt x="1806" y="649"/>
                  </a:lnTo>
                  <a:lnTo>
                    <a:pt x="1798" y="650"/>
                  </a:lnTo>
                  <a:lnTo>
                    <a:pt x="1804" y="660"/>
                  </a:lnTo>
                  <a:lnTo>
                    <a:pt x="1808" y="664"/>
                  </a:lnTo>
                  <a:lnTo>
                    <a:pt x="1807" y="657"/>
                  </a:lnTo>
                  <a:lnTo>
                    <a:pt x="1821" y="642"/>
                  </a:lnTo>
                  <a:lnTo>
                    <a:pt x="1837" y="652"/>
                  </a:lnTo>
                  <a:lnTo>
                    <a:pt x="1848" y="651"/>
                  </a:lnTo>
                  <a:lnTo>
                    <a:pt x="1863" y="639"/>
                  </a:lnTo>
                  <a:lnTo>
                    <a:pt x="1866" y="627"/>
                  </a:lnTo>
                  <a:lnTo>
                    <a:pt x="1873" y="604"/>
                  </a:lnTo>
                  <a:lnTo>
                    <a:pt x="1880" y="580"/>
                  </a:lnTo>
                  <a:lnTo>
                    <a:pt x="1876" y="566"/>
                  </a:lnTo>
                  <a:lnTo>
                    <a:pt x="1879" y="536"/>
                  </a:lnTo>
                  <a:lnTo>
                    <a:pt x="1862" y="504"/>
                  </a:lnTo>
                  <a:lnTo>
                    <a:pt x="1844" y="480"/>
                  </a:lnTo>
                  <a:lnTo>
                    <a:pt x="1840" y="460"/>
                  </a:lnTo>
                  <a:lnTo>
                    <a:pt x="1825" y="443"/>
                  </a:lnTo>
                  <a:lnTo>
                    <a:pt x="1784" y="421"/>
                  </a:lnTo>
                  <a:lnTo>
                    <a:pt x="1766" y="420"/>
                  </a:lnTo>
                  <a:lnTo>
                    <a:pt x="1764" y="430"/>
                  </a:lnTo>
                  <a:lnTo>
                    <a:pt x="1746" y="425"/>
                  </a:lnTo>
                  <a:lnTo>
                    <a:pt x="1728" y="413"/>
                  </a:lnTo>
                  <a:lnTo>
                    <a:pt x="1701" y="410"/>
                  </a:lnTo>
                  <a:lnTo>
                    <a:pt x="1718" y="364"/>
                  </a:lnTo>
                  <a:lnTo>
                    <a:pt x="1729" y="326"/>
                  </a:lnTo>
                  <a:lnTo>
                    <a:pt x="1772" y="320"/>
                  </a:lnTo>
                  <a:lnTo>
                    <a:pt x="1821" y="323"/>
                  </a:lnTo>
                  <a:lnTo>
                    <a:pt x="1829" y="314"/>
                  </a:lnTo>
                  <a:lnTo>
                    <a:pt x="1855" y="317"/>
                  </a:lnTo>
                  <a:lnTo>
                    <a:pt x="1869" y="331"/>
                  </a:lnTo>
                  <a:lnTo>
                    <a:pt x="1890" y="329"/>
                  </a:lnTo>
                  <a:lnTo>
                    <a:pt x="1917" y="324"/>
                  </a:lnTo>
                  <a:lnTo>
                    <a:pt x="1892" y="312"/>
                  </a:lnTo>
                  <a:lnTo>
                    <a:pt x="1892" y="280"/>
                  </a:lnTo>
                  <a:lnTo>
                    <a:pt x="1921" y="273"/>
                  </a:lnTo>
                  <a:lnTo>
                    <a:pt x="1961" y="297"/>
                  </a:lnTo>
                  <a:lnTo>
                    <a:pt x="1972" y="275"/>
                  </a:lnTo>
                  <a:lnTo>
                    <a:pt x="1961" y="260"/>
                  </a:lnTo>
                  <a:lnTo>
                    <a:pt x="1977" y="258"/>
                  </a:lnTo>
                  <a:lnTo>
                    <a:pt x="1999" y="285"/>
                  </a:lnTo>
                  <a:lnTo>
                    <a:pt x="1992" y="301"/>
                  </a:lnTo>
                  <a:lnTo>
                    <a:pt x="1989" y="320"/>
                  </a:lnTo>
                  <a:lnTo>
                    <a:pt x="1990" y="345"/>
                  </a:lnTo>
                  <a:lnTo>
                    <a:pt x="1972" y="349"/>
                  </a:lnTo>
                  <a:lnTo>
                    <a:pt x="1981" y="358"/>
                  </a:lnTo>
                  <a:lnTo>
                    <a:pt x="1980" y="370"/>
                  </a:lnTo>
                  <a:lnTo>
                    <a:pt x="2001" y="397"/>
                  </a:lnTo>
                  <a:lnTo>
                    <a:pt x="2053" y="441"/>
                  </a:lnTo>
                  <a:lnTo>
                    <a:pt x="2086" y="471"/>
                  </a:lnTo>
                  <a:lnTo>
                    <a:pt x="2105" y="485"/>
                  </a:lnTo>
                  <a:lnTo>
                    <a:pt x="2110" y="466"/>
                  </a:lnTo>
                  <a:lnTo>
                    <a:pt x="2096" y="446"/>
                  </a:lnTo>
                  <a:lnTo>
                    <a:pt x="2115" y="441"/>
                  </a:lnTo>
                  <a:lnTo>
                    <a:pt x="2098" y="418"/>
                  </a:lnTo>
                  <a:lnTo>
                    <a:pt x="2114" y="408"/>
                  </a:lnTo>
                  <a:lnTo>
                    <a:pt x="2099" y="399"/>
                  </a:lnTo>
                  <a:lnTo>
                    <a:pt x="2088" y="383"/>
                  </a:lnTo>
                  <a:lnTo>
                    <a:pt x="2102" y="382"/>
                  </a:lnTo>
                  <a:lnTo>
                    <a:pt x="2072" y="354"/>
                  </a:lnTo>
                  <a:lnTo>
                    <a:pt x="2050" y="349"/>
                  </a:lnTo>
                  <a:lnTo>
                    <a:pt x="2041" y="341"/>
                  </a:lnTo>
                  <a:lnTo>
                    <a:pt x="2037" y="322"/>
                  </a:lnTo>
                  <a:lnTo>
                    <a:pt x="2027" y="310"/>
                  </a:lnTo>
                  <a:lnTo>
                    <a:pt x="2050" y="312"/>
                  </a:lnTo>
                  <a:lnTo>
                    <a:pt x="2054" y="304"/>
                  </a:lnTo>
                  <a:lnTo>
                    <a:pt x="2069" y="311"/>
                  </a:lnTo>
                  <a:lnTo>
                    <a:pt x="2089" y="296"/>
                  </a:lnTo>
                  <a:lnTo>
                    <a:pt x="2127" y="309"/>
                  </a:lnTo>
                  <a:lnTo>
                    <a:pt x="2121" y="301"/>
                  </a:lnTo>
                  <a:lnTo>
                    <a:pt x="2127" y="289"/>
                  </a:lnTo>
                  <a:lnTo>
                    <a:pt x="2132" y="275"/>
                  </a:lnTo>
                  <a:lnTo>
                    <a:pt x="2142" y="273"/>
                  </a:lnTo>
                  <a:lnTo>
                    <a:pt x="2162" y="259"/>
                  </a:lnTo>
                  <a:lnTo>
                    <a:pt x="2195" y="263"/>
                  </a:lnTo>
                  <a:lnTo>
                    <a:pt x="2192" y="258"/>
                  </a:lnTo>
                  <a:lnTo>
                    <a:pt x="2179" y="250"/>
                  </a:lnTo>
                  <a:lnTo>
                    <a:pt x="2165" y="245"/>
                  </a:lnTo>
                  <a:lnTo>
                    <a:pt x="2135" y="230"/>
                  </a:lnTo>
                  <a:lnTo>
                    <a:pt x="2107" y="220"/>
                  </a:lnTo>
                  <a:lnTo>
                    <a:pt x="2128" y="221"/>
                  </a:lnTo>
                  <a:lnTo>
                    <a:pt x="2134" y="213"/>
                  </a:lnTo>
                  <a:lnTo>
                    <a:pt x="2128" y="210"/>
                  </a:lnTo>
                  <a:lnTo>
                    <a:pt x="2117" y="188"/>
                  </a:lnTo>
                  <a:lnTo>
                    <a:pt x="2124" y="183"/>
                  </a:lnTo>
                  <a:lnTo>
                    <a:pt x="2127" y="194"/>
                  </a:lnTo>
                  <a:lnTo>
                    <a:pt x="2139" y="195"/>
                  </a:lnTo>
                  <a:lnTo>
                    <a:pt x="2136" y="183"/>
                  </a:lnTo>
                  <a:lnTo>
                    <a:pt x="2149" y="185"/>
                  </a:lnTo>
                  <a:lnTo>
                    <a:pt x="2158" y="186"/>
                  </a:lnTo>
                  <a:lnTo>
                    <a:pt x="2154" y="172"/>
                  </a:lnTo>
                  <a:lnTo>
                    <a:pt x="2163" y="168"/>
                  </a:lnTo>
                  <a:lnTo>
                    <a:pt x="2150" y="158"/>
                  </a:lnTo>
                  <a:lnTo>
                    <a:pt x="2155" y="143"/>
                  </a:lnTo>
                  <a:lnTo>
                    <a:pt x="2167" y="151"/>
                  </a:lnTo>
                  <a:lnTo>
                    <a:pt x="2166" y="129"/>
                  </a:lnTo>
                  <a:lnTo>
                    <a:pt x="2163" y="113"/>
                  </a:lnTo>
                  <a:lnTo>
                    <a:pt x="2134" y="115"/>
                  </a:lnTo>
                  <a:lnTo>
                    <a:pt x="2116" y="123"/>
                  </a:lnTo>
                  <a:lnTo>
                    <a:pt x="2102" y="129"/>
                  </a:lnTo>
                  <a:lnTo>
                    <a:pt x="2098" y="133"/>
                  </a:lnTo>
                  <a:lnTo>
                    <a:pt x="2081" y="119"/>
                  </a:lnTo>
                  <a:lnTo>
                    <a:pt x="2021" y="141"/>
                  </a:lnTo>
                  <a:lnTo>
                    <a:pt x="2020" y="142"/>
                  </a:lnTo>
                  <a:lnTo>
                    <a:pt x="2020" y="142"/>
                  </a:lnTo>
                  <a:lnTo>
                    <a:pt x="1988" y="134"/>
                  </a:lnTo>
                  <a:lnTo>
                    <a:pt x="1936" y="126"/>
                  </a:lnTo>
                  <a:lnTo>
                    <a:pt x="1911" y="126"/>
                  </a:lnTo>
                  <a:lnTo>
                    <a:pt x="1861" y="122"/>
                  </a:lnTo>
                  <a:lnTo>
                    <a:pt x="1867" y="130"/>
                  </a:lnTo>
                  <a:lnTo>
                    <a:pt x="1896" y="141"/>
                  </a:lnTo>
                  <a:lnTo>
                    <a:pt x="1888" y="146"/>
                  </a:lnTo>
                  <a:lnTo>
                    <a:pt x="1841" y="131"/>
                  </a:lnTo>
                  <a:lnTo>
                    <a:pt x="1818" y="132"/>
                  </a:lnTo>
                  <a:lnTo>
                    <a:pt x="1788" y="129"/>
                  </a:lnTo>
                  <a:lnTo>
                    <a:pt x="1765" y="130"/>
                  </a:lnTo>
                  <a:lnTo>
                    <a:pt x="1753" y="133"/>
                  </a:lnTo>
                  <a:lnTo>
                    <a:pt x="1729" y="128"/>
                  </a:lnTo>
                  <a:lnTo>
                    <a:pt x="1711" y="115"/>
                  </a:lnTo>
                  <a:lnTo>
                    <a:pt x="1690" y="109"/>
                  </a:lnTo>
                  <a:lnTo>
                    <a:pt x="1660" y="106"/>
                  </a:lnTo>
                  <a:lnTo>
                    <a:pt x="1612" y="109"/>
                  </a:lnTo>
                  <a:lnTo>
                    <a:pt x="1559" y="96"/>
                  </a:lnTo>
                  <a:lnTo>
                    <a:pt x="1533" y="86"/>
                  </a:lnTo>
                  <a:lnTo>
                    <a:pt x="1402" y="75"/>
                  </a:lnTo>
                  <a:lnTo>
                    <a:pt x="1395" y="82"/>
                  </a:lnTo>
                  <a:lnTo>
                    <a:pt x="1426" y="98"/>
                  </a:lnTo>
                  <a:lnTo>
                    <a:pt x="1402" y="96"/>
                  </a:lnTo>
                  <a:lnTo>
                    <a:pt x="1399" y="101"/>
                  </a:lnTo>
                  <a:lnTo>
                    <a:pt x="1367" y="95"/>
                  </a:lnTo>
                  <a:lnTo>
                    <a:pt x="1351" y="100"/>
                  </a:lnTo>
                  <a:lnTo>
                    <a:pt x="1320" y="92"/>
                  </a:lnTo>
                  <a:lnTo>
                    <a:pt x="1331" y="110"/>
                  </a:lnTo>
                  <a:lnTo>
                    <a:pt x="1301" y="103"/>
                  </a:lnTo>
                  <a:lnTo>
                    <a:pt x="1268" y="90"/>
                  </a:lnTo>
                  <a:lnTo>
                    <a:pt x="1267" y="83"/>
                  </a:lnTo>
                  <a:lnTo>
                    <a:pt x="1247" y="72"/>
                  </a:lnTo>
                  <a:lnTo>
                    <a:pt x="1215" y="64"/>
                  </a:lnTo>
                  <a:lnTo>
                    <a:pt x="1195" y="64"/>
                  </a:lnTo>
                  <a:lnTo>
                    <a:pt x="1165" y="61"/>
                  </a:lnTo>
                  <a:lnTo>
                    <a:pt x="1180" y="73"/>
                  </a:lnTo>
                  <a:lnTo>
                    <a:pt x="1124" y="71"/>
                  </a:lnTo>
                  <a:lnTo>
                    <a:pt x="1111" y="63"/>
                  </a:lnTo>
                  <a:lnTo>
                    <a:pt x="1068" y="61"/>
                  </a:lnTo>
                  <a:lnTo>
                    <a:pt x="1051" y="63"/>
                  </a:lnTo>
                  <a:lnTo>
                    <a:pt x="1051" y="68"/>
                  </a:lnTo>
                  <a:lnTo>
                    <a:pt x="1032" y="57"/>
                  </a:lnTo>
                  <a:lnTo>
                    <a:pt x="1024" y="60"/>
                  </a:lnTo>
                  <a:lnTo>
                    <a:pt x="1001" y="56"/>
                  </a:lnTo>
                  <a:lnTo>
                    <a:pt x="983" y="54"/>
                  </a:lnTo>
                  <a:lnTo>
                    <a:pt x="986" y="49"/>
                  </a:lnTo>
                  <a:lnTo>
                    <a:pt x="1008" y="40"/>
                  </a:lnTo>
                  <a:lnTo>
                    <a:pt x="1016" y="36"/>
                  </a:lnTo>
                  <a:lnTo>
                    <a:pt x="1009" y="28"/>
                  </a:lnTo>
                  <a:lnTo>
                    <a:pt x="992" y="22"/>
                  </a:lnTo>
                  <a:lnTo>
                    <a:pt x="955" y="15"/>
                  </a:lnTo>
                  <a:lnTo>
                    <a:pt x="920" y="14"/>
                  </a:lnTo>
                  <a:lnTo>
                    <a:pt x="913" y="18"/>
                  </a:lnTo>
                  <a:lnTo>
                    <a:pt x="901" y="11"/>
                  </a:lnTo>
                  <a:lnTo>
                    <a:pt x="901" y="11"/>
                  </a:lnTo>
                  <a:lnTo>
                    <a:pt x="871" y="8"/>
                  </a:lnTo>
                  <a:lnTo>
                    <a:pt x="883" y="5"/>
                  </a:lnTo>
                  <a:lnTo>
                    <a:pt x="856"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143" name="Freeform 222"/>
            <p:cNvSpPr>
              <a:spLocks/>
            </p:cNvSpPr>
            <p:nvPr/>
          </p:nvSpPr>
          <p:spPr bwMode="auto">
            <a:xfrm>
              <a:off x="7587222" y="3842850"/>
              <a:ext cx="39742" cy="36452"/>
            </a:xfrm>
            <a:custGeom>
              <a:avLst/>
              <a:gdLst>
                <a:gd name="T0" fmla="*/ 36 w 42"/>
                <a:gd name="T1" fmla="*/ 6 h 41"/>
                <a:gd name="T2" fmla="*/ 29 w 42"/>
                <a:gd name="T3" fmla="*/ 0 h 41"/>
                <a:gd name="T4" fmla="*/ 20 w 42"/>
                <a:gd name="T5" fmla="*/ 4 h 41"/>
                <a:gd name="T6" fmla="*/ 10 w 42"/>
                <a:gd name="T7" fmla="*/ 12 h 41"/>
                <a:gd name="T8" fmla="*/ 0 w 42"/>
                <a:gd name="T9" fmla="*/ 25 h 41"/>
                <a:gd name="T10" fmla="*/ 12 w 42"/>
                <a:gd name="T11" fmla="*/ 41 h 41"/>
                <a:gd name="T12" fmla="*/ 18 w 42"/>
                <a:gd name="T13" fmla="*/ 39 h 41"/>
                <a:gd name="T14" fmla="*/ 22 w 42"/>
                <a:gd name="T15" fmla="*/ 32 h 41"/>
                <a:gd name="T16" fmla="*/ 32 w 42"/>
                <a:gd name="T17" fmla="*/ 29 h 41"/>
                <a:gd name="T18" fmla="*/ 36 w 42"/>
                <a:gd name="T19" fmla="*/ 22 h 41"/>
                <a:gd name="T20" fmla="*/ 42 w 42"/>
                <a:gd name="T21" fmla="*/ 12 h 41"/>
                <a:gd name="T22" fmla="*/ 36 w 42"/>
                <a:gd name="T23" fmla="*/ 6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2" h="41">
                  <a:moveTo>
                    <a:pt x="36" y="6"/>
                  </a:moveTo>
                  <a:lnTo>
                    <a:pt x="29" y="0"/>
                  </a:lnTo>
                  <a:lnTo>
                    <a:pt x="20" y="4"/>
                  </a:lnTo>
                  <a:lnTo>
                    <a:pt x="10" y="12"/>
                  </a:lnTo>
                  <a:lnTo>
                    <a:pt x="0" y="25"/>
                  </a:lnTo>
                  <a:lnTo>
                    <a:pt x="12" y="41"/>
                  </a:lnTo>
                  <a:lnTo>
                    <a:pt x="18" y="39"/>
                  </a:lnTo>
                  <a:lnTo>
                    <a:pt x="22" y="32"/>
                  </a:lnTo>
                  <a:lnTo>
                    <a:pt x="32" y="29"/>
                  </a:lnTo>
                  <a:lnTo>
                    <a:pt x="36" y="22"/>
                  </a:lnTo>
                  <a:lnTo>
                    <a:pt x="42" y="12"/>
                  </a:lnTo>
                  <a:lnTo>
                    <a:pt x="36" y="6"/>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grpSp>
      <p:cxnSp>
        <p:nvCxnSpPr>
          <p:cNvPr id="227" name="Straight Connector 226"/>
          <p:cNvCxnSpPr/>
          <p:nvPr userDrawn="1"/>
        </p:nvCxnSpPr>
        <p:spPr>
          <a:xfrm>
            <a:off x="4625975" y="4618100"/>
            <a:ext cx="5400675" cy="0"/>
          </a:xfrm>
          <a:prstGeom prst="line">
            <a:avLst/>
          </a:prstGeom>
          <a:ln w="6350">
            <a:solidFill>
              <a:srgbClr val="A7A8AA"/>
            </a:solidFill>
          </a:ln>
        </p:spPr>
        <p:style>
          <a:lnRef idx="1">
            <a:schemeClr val="accent1"/>
          </a:lnRef>
          <a:fillRef idx="0">
            <a:schemeClr val="accent1"/>
          </a:fillRef>
          <a:effectRef idx="0">
            <a:schemeClr val="accent1"/>
          </a:effectRef>
          <a:fontRef idx="minor">
            <a:schemeClr val="tx1"/>
          </a:fontRef>
        </p:style>
      </p:cxnSp>
      <p:sp>
        <p:nvSpPr>
          <p:cNvPr id="231" name="TextBox 230"/>
          <p:cNvSpPr txBox="1"/>
          <p:nvPr userDrawn="1"/>
        </p:nvSpPr>
        <p:spPr>
          <a:xfrm>
            <a:off x="4864707" y="4712511"/>
            <a:ext cx="439223" cy="123111"/>
          </a:xfrm>
          <a:prstGeom prst="rect">
            <a:avLst/>
          </a:prstGeom>
          <a:noFill/>
        </p:spPr>
        <p:txBody>
          <a:bodyPr wrap="none" lIns="0" tIns="0" rIns="0" bIns="0" rtlCol="0">
            <a:spAutoFit/>
          </a:bodyPr>
          <a:lstStyle/>
          <a:p>
            <a:r>
              <a:rPr lang="en-US" sz="800" dirty="0">
                <a:solidFill>
                  <a:schemeClr val="tx1"/>
                </a:solidFill>
                <a:latin typeface="Deutsche Bank Text" charset="0"/>
                <a:ea typeface="Deutsche Bank Text" charset="0"/>
                <a:cs typeface="Deutsche Bank Text" charset="0"/>
              </a:rPr>
              <a:t>Americas</a:t>
            </a:r>
          </a:p>
        </p:txBody>
      </p:sp>
      <p:sp>
        <p:nvSpPr>
          <p:cNvPr id="234" name="Oval 233"/>
          <p:cNvSpPr/>
          <p:nvPr userDrawn="1"/>
        </p:nvSpPr>
        <p:spPr>
          <a:xfrm>
            <a:off x="4625975" y="4734717"/>
            <a:ext cx="175689" cy="175689"/>
          </a:xfrm>
          <a:prstGeom prst="ellipse">
            <a:avLst/>
          </a:prstGeom>
          <a:solidFill>
            <a:srgbClr val="00205B"/>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dirty="0"/>
          </a:p>
        </p:txBody>
      </p:sp>
      <p:sp>
        <p:nvSpPr>
          <p:cNvPr id="239" name="Text Placeholder 238"/>
          <p:cNvSpPr>
            <a:spLocks noGrp="1"/>
          </p:cNvSpPr>
          <p:nvPr userDrawn="1">
            <p:ph type="body" sz="quarter" idx="75" hasCustomPrompt="1"/>
          </p:nvPr>
        </p:nvSpPr>
        <p:spPr>
          <a:xfrm>
            <a:off x="4867275" y="4894906"/>
            <a:ext cx="735668" cy="185856"/>
          </a:xfrm>
          <a:prstGeom prst="rect">
            <a:avLst/>
          </a:prstGeom>
        </p:spPr>
        <p:txBody>
          <a:bodyPr lIns="0" tIns="0" rIns="0" bIns="0"/>
          <a:lstStyle>
            <a:lvl1pPr marL="0" indent="0">
              <a:buNone/>
              <a:defRPr sz="1400">
                <a:solidFill>
                  <a:schemeClr val="tx1"/>
                </a:solidFill>
                <a:latin typeface="Deutsche Bank Text" charset="0"/>
                <a:ea typeface="Deutsche Bank Text" charset="0"/>
                <a:cs typeface="Deutsche Bank Text" charset="0"/>
              </a:defRPr>
            </a:lvl1pPr>
          </a:lstStyle>
          <a:p>
            <a:pPr lvl="0"/>
            <a:r>
              <a:rPr lang="en-US" dirty="0"/>
              <a:t>€</a:t>
            </a:r>
            <a:r>
              <a:rPr lang="en-US" dirty="0" err="1"/>
              <a:t>XX.Xbn</a:t>
            </a:r>
            <a:endParaRPr lang="en-US" dirty="0"/>
          </a:p>
        </p:txBody>
      </p:sp>
      <p:sp>
        <p:nvSpPr>
          <p:cNvPr id="242" name="TextBox 241"/>
          <p:cNvSpPr txBox="1"/>
          <p:nvPr userDrawn="1"/>
        </p:nvSpPr>
        <p:spPr>
          <a:xfrm>
            <a:off x="5964884" y="4712511"/>
            <a:ext cx="145874" cy="123111"/>
          </a:xfrm>
          <a:prstGeom prst="rect">
            <a:avLst/>
          </a:prstGeom>
          <a:noFill/>
        </p:spPr>
        <p:txBody>
          <a:bodyPr wrap="none" lIns="0" tIns="0" rIns="0" bIns="0" rtlCol="0">
            <a:spAutoFit/>
          </a:bodyPr>
          <a:lstStyle/>
          <a:p>
            <a:r>
              <a:rPr lang="en-US" sz="800" dirty="0">
                <a:solidFill>
                  <a:schemeClr val="tx1"/>
                </a:solidFill>
                <a:latin typeface="Deutsche Bank Text" charset="0"/>
                <a:ea typeface="Deutsche Bank Text" charset="0"/>
                <a:cs typeface="Deutsche Bank Text" charset="0"/>
              </a:rPr>
              <a:t>UK</a:t>
            </a:r>
          </a:p>
        </p:txBody>
      </p:sp>
      <p:sp>
        <p:nvSpPr>
          <p:cNvPr id="243" name="Oval 242"/>
          <p:cNvSpPr/>
          <p:nvPr userDrawn="1"/>
        </p:nvSpPr>
        <p:spPr>
          <a:xfrm>
            <a:off x="5726152" y="4734717"/>
            <a:ext cx="175689" cy="175689"/>
          </a:xfrm>
          <a:prstGeom prst="ellipse">
            <a:avLst/>
          </a:prstGeom>
          <a:solidFill>
            <a:srgbClr val="9771A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dirty="0"/>
          </a:p>
        </p:txBody>
      </p:sp>
      <p:sp>
        <p:nvSpPr>
          <p:cNvPr id="244" name="Text Placeholder 238"/>
          <p:cNvSpPr>
            <a:spLocks noGrp="1"/>
          </p:cNvSpPr>
          <p:nvPr userDrawn="1">
            <p:ph type="body" sz="quarter" idx="76" hasCustomPrompt="1"/>
          </p:nvPr>
        </p:nvSpPr>
        <p:spPr>
          <a:xfrm>
            <a:off x="5967452" y="4894906"/>
            <a:ext cx="735668" cy="185856"/>
          </a:xfrm>
          <a:prstGeom prst="rect">
            <a:avLst/>
          </a:prstGeom>
        </p:spPr>
        <p:txBody>
          <a:bodyPr lIns="0" tIns="0" rIns="0" bIns="0"/>
          <a:lstStyle>
            <a:lvl1pPr marL="0" indent="0">
              <a:buNone/>
              <a:defRPr sz="1400">
                <a:solidFill>
                  <a:schemeClr val="tx1"/>
                </a:solidFill>
                <a:latin typeface="Deutsche Bank Text" charset="0"/>
                <a:ea typeface="Deutsche Bank Text" charset="0"/>
                <a:cs typeface="Deutsche Bank Text" charset="0"/>
              </a:defRPr>
            </a:lvl1pPr>
          </a:lstStyle>
          <a:p>
            <a:pPr lvl="0"/>
            <a:r>
              <a:rPr lang="en-US" dirty="0"/>
              <a:t>€</a:t>
            </a:r>
            <a:r>
              <a:rPr lang="en-US" dirty="0" err="1"/>
              <a:t>XX.Xbn</a:t>
            </a:r>
            <a:endParaRPr lang="en-US" dirty="0"/>
          </a:p>
        </p:txBody>
      </p:sp>
      <p:sp>
        <p:nvSpPr>
          <p:cNvPr id="245" name="TextBox 244"/>
          <p:cNvSpPr txBox="1"/>
          <p:nvPr userDrawn="1"/>
        </p:nvSpPr>
        <p:spPr>
          <a:xfrm>
            <a:off x="7148000" y="4712511"/>
            <a:ext cx="298159" cy="123111"/>
          </a:xfrm>
          <a:prstGeom prst="rect">
            <a:avLst/>
          </a:prstGeom>
          <a:noFill/>
        </p:spPr>
        <p:txBody>
          <a:bodyPr wrap="none" lIns="0" tIns="0" rIns="0" bIns="0" rtlCol="0">
            <a:spAutoFit/>
          </a:bodyPr>
          <a:lstStyle/>
          <a:p>
            <a:r>
              <a:rPr lang="en-US" sz="800" dirty="0">
                <a:solidFill>
                  <a:schemeClr val="tx1"/>
                </a:solidFill>
                <a:latin typeface="Deutsche Bank Text" charset="0"/>
                <a:ea typeface="Deutsche Bank Text" charset="0"/>
                <a:cs typeface="Deutsche Bank Text" charset="0"/>
              </a:rPr>
              <a:t>EMEA</a:t>
            </a:r>
          </a:p>
        </p:txBody>
      </p:sp>
      <p:sp>
        <p:nvSpPr>
          <p:cNvPr id="246" name="Oval 245"/>
          <p:cNvSpPr/>
          <p:nvPr userDrawn="1"/>
        </p:nvSpPr>
        <p:spPr>
          <a:xfrm>
            <a:off x="6909268" y="4734717"/>
            <a:ext cx="175689" cy="175689"/>
          </a:xfrm>
          <a:prstGeom prst="ellipse">
            <a:avLst/>
          </a:prstGeom>
          <a:solidFill>
            <a:srgbClr val="00A3E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dirty="0"/>
          </a:p>
        </p:txBody>
      </p:sp>
      <p:sp>
        <p:nvSpPr>
          <p:cNvPr id="247" name="Text Placeholder 238"/>
          <p:cNvSpPr>
            <a:spLocks noGrp="1"/>
          </p:cNvSpPr>
          <p:nvPr userDrawn="1">
            <p:ph type="body" sz="quarter" idx="77" hasCustomPrompt="1"/>
          </p:nvPr>
        </p:nvSpPr>
        <p:spPr>
          <a:xfrm>
            <a:off x="7150568" y="4894906"/>
            <a:ext cx="735668" cy="185856"/>
          </a:xfrm>
          <a:prstGeom prst="rect">
            <a:avLst/>
          </a:prstGeom>
        </p:spPr>
        <p:txBody>
          <a:bodyPr lIns="0" tIns="0" rIns="0" bIns="0"/>
          <a:lstStyle>
            <a:lvl1pPr marL="0" indent="0">
              <a:buNone/>
              <a:defRPr sz="1400">
                <a:solidFill>
                  <a:schemeClr val="tx1"/>
                </a:solidFill>
                <a:latin typeface="Deutsche Bank Text" charset="0"/>
                <a:ea typeface="Deutsche Bank Text" charset="0"/>
                <a:cs typeface="Deutsche Bank Text" charset="0"/>
              </a:defRPr>
            </a:lvl1pPr>
          </a:lstStyle>
          <a:p>
            <a:pPr lvl="0"/>
            <a:r>
              <a:rPr lang="en-US" dirty="0"/>
              <a:t>€</a:t>
            </a:r>
            <a:r>
              <a:rPr lang="en-US" dirty="0" err="1"/>
              <a:t>XX.Xbn</a:t>
            </a:r>
            <a:endParaRPr lang="en-US" dirty="0"/>
          </a:p>
        </p:txBody>
      </p:sp>
      <p:sp>
        <p:nvSpPr>
          <p:cNvPr id="248" name="TextBox 247"/>
          <p:cNvSpPr txBox="1"/>
          <p:nvPr userDrawn="1"/>
        </p:nvSpPr>
        <p:spPr>
          <a:xfrm>
            <a:off x="8181744" y="4712511"/>
            <a:ext cx="285335" cy="123111"/>
          </a:xfrm>
          <a:prstGeom prst="rect">
            <a:avLst/>
          </a:prstGeom>
          <a:noFill/>
        </p:spPr>
        <p:txBody>
          <a:bodyPr wrap="none" lIns="0" tIns="0" rIns="0" bIns="0" rtlCol="0">
            <a:spAutoFit/>
          </a:bodyPr>
          <a:lstStyle/>
          <a:p>
            <a:r>
              <a:rPr lang="en-US" sz="800" dirty="0">
                <a:solidFill>
                  <a:schemeClr val="tx1"/>
                </a:solidFill>
                <a:latin typeface="Deutsche Bank Text" charset="0"/>
                <a:ea typeface="Deutsche Bank Text" charset="0"/>
                <a:cs typeface="Deutsche Bank Text" charset="0"/>
              </a:rPr>
              <a:t>APAC</a:t>
            </a:r>
          </a:p>
        </p:txBody>
      </p:sp>
      <p:sp>
        <p:nvSpPr>
          <p:cNvPr id="249" name="Oval 248"/>
          <p:cNvSpPr/>
          <p:nvPr userDrawn="1"/>
        </p:nvSpPr>
        <p:spPr>
          <a:xfrm>
            <a:off x="7943012" y="4734717"/>
            <a:ext cx="175689" cy="175689"/>
          </a:xfrm>
          <a:prstGeom prst="ellipse">
            <a:avLst/>
          </a:prstGeom>
          <a:solidFill>
            <a:srgbClr val="006287"/>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dirty="0"/>
          </a:p>
        </p:txBody>
      </p:sp>
      <p:sp>
        <p:nvSpPr>
          <p:cNvPr id="250" name="Text Placeholder 238"/>
          <p:cNvSpPr>
            <a:spLocks noGrp="1"/>
          </p:cNvSpPr>
          <p:nvPr userDrawn="1">
            <p:ph type="body" sz="quarter" idx="78" hasCustomPrompt="1"/>
          </p:nvPr>
        </p:nvSpPr>
        <p:spPr>
          <a:xfrm>
            <a:off x="8184312" y="4894906"/>
            <a:ext cx="735668" cy="185856"/>
          </a:xfrm>
          <a:prstGeom prst="rect">
            <a:avLst/>
          </a:prstGeom>
        </p:spPr>
        <p:txBody>
          <a:bodyPr lIns="0" tIns="0" rIns="0" bIns="0"/>
          <a:lstStyle>
            <a:lvl1pPr marL="0" indent="0">
              <a:buNone/>
              <a:defRPr sz="1400">
                <a:solidFill>
                  <a:schemeClr val="tx1"/>
                </a:solidFill>
                <a:latin typeface="Deutsche Bank Text" charset="0"/>
                <a:ea typeface="Deutsche Bank Text" charset="0"/>
                <a:cs typeface="Deutsche Bank Text" charset="0"/>
              </a:defRPr>
            </a:lvl1pPr>
          </a:lstStyle>
          <a:p>
            <a:pPr lvl="0"/>
            <a:r>
              <a:rPr lang="en-US" dirty="0"/>
              <a:t>€</a:t>
            </a:r>
            <a:r>
              <a:rPr lang="en-US" dirty="0" err="1"/>
              <a:t>XX.Xbn</a:t>
            </a:r>
            <a:endParaRPr lang="en-US" dirty="0"/>
          </a:p>
        </p:txBody>
      </p:sp>
      <p:sp>
        <p:nvSpPr>
          <p:cNvPr id="240" name="Text Placeholder 6"/>
          <p:cNvSpPr>
            <a:spLocks noGrp="1"/>
          </p:cNvSpPr>
          <p:nvPr userDrawn="1">
            <p:ph type="body" sz="quarter" idx="72" hasCustomPrompt="1"/>
          </p:nvPr>
        </p:nvSpPr>
        <p:spPr>
          <a:xfrm>
            <a:off x="702650" y="6764338"/>
            <a:ext cx="9324000" cy="268287"/>
          </a:xfrm>
          <a:prstGeom prst="rect">
            <a:avLst/>
          </a:prstGeom>
        </p:spPr>
        <p:txBody>
          <a:bodyPr lIns="0" tIns="0" rIns="0" bIns="0" anchor="b"/>
          <a:lstStyle>
            <a:lvl1pPr marL="0" indent="0">
              <a:lnSpc>
                <a:spcPts val="800"/>
              </a:lnSpc>
              <a:spcBef>
                <a:spcPts val="0"/>
              </a:spcBef>
              <a:buNone/>
              <a:defRPr sz="800">
                <a:solidFill>
                  <a:srgbClr val="535B61"/>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8pt</a:t>
            </a:r>
          </a:p>
        </p:txBody>
      </p:sp>
      <p:sp>
        <p:nvSpPr>
          <p:cNvPr id="253" name="Text Placeholder 6">
            <a:extLst>
              <a:ext uri="{FF2B5EF4-FFF2-40B4-BE49-F238E27FC236}">
                <a16:creationId xmlns:a16="http://schemas.microsoft.com/office/drawing/2014/main" id="{7318B569-6CBA-524C-9269-C0F148FD8503}"/>
              </a:ext>
            </a:extLst>
          </p:cNvPr>
          <p:cNvSpPr>
            <a:spLocks noGrp="1"/>
          </p:cNvSpPr>
          <p:nvPr>
            <p:ph type="body" sz="quarter" idx="74" hasCustomPrompt="1"/>
          </p:nvPr>
        </p:nvSpPr>
        <p:spPr>
          <a:xfrm>
            <a:off x="708029" y="1764000"/>
            <a:ext cx="2981321" cy="224711"/>
          </a:xfrm>
          <a:prstGeom prst="rect">
            <a:avLst/>
          </a:prstGeom>
        </p:spPr>
        <p:txBody>
          <a:bodyPr lIns="0" tIns="0" rIns="0" bIns="0"/>
          <a:lstStyle>
            <a:lvl1pPr marL="0" indent="0">
              <a:buNone/>
              <a:defRPr sz="1400" baseline="0">
                <a:solidFill>
                  <a:srgbClr val="00205B"/>
                </a:solidFill>
                <a:latin typeface="Deutsche Bank Text" charset="0"/>
                <a:ea typeface="Deutsche Bank Text" charset="0"/>
                <a:cs typeface="Deutsche Bank Text" charset="0"/>
              </a:defRPr>
            </a:lvl1pPr>
            <a:lvl2pPr marL="455783" indent="0">
              <a:buNone/>
              <a:defRPr>
                <a:solidFill>
                  <a:srgbClr val="00205B"/>
                </a:solidFill>
                <a:latin typeface="Deutsche Bank Text Beta" charset="0"/>
                <a:ea typeface="Deutsche Bank Text Beta" charset="0"/>
                <a:cs typeface="Deutsche Bank Text Beta" charset="0"/>
              </a:defRPr>
            </a:lvl2pPr>
            <a:lvl3pPr marL="911566" indent="0">
              <a:buNone/>
              <a:defRPr>
                <a:solidFill>
                  <a:srgbClr val="00205B"/>
                </a:solidFill>
                <a:latin typeface="Deutsche Bank Text Beta" charset="0"/>
                <a:ea typeface="Deutsche Bank Text Beta" charset="0"/>
                <a:cs typeface="Deutsche Bank Text Beta" charset="0"/>
              </a:defRPr>
            </a:lvl3pPr>
            <a:lvl4pPr marL="1367348" indent="0">
              <a:buNone/>
              <a:defRPr>
                <a:solidFill>
                  <a:srgbClr val="00205B"/>
                </a:solidFill>
                <a:latin typeface="Deutsche Bank Text Beta" charset="0"/>
                <a:ea typeface="Deutsche Bank Text Beta" charset="0"/>
                <a:cs typeface="Deutsche Bank Text Beta" charset="0"/>
              </a:defRPr>
            </a:lvl4pPr>
            <a:lvl5pPr marL="1823131" indent="0">
              <a:buNone/>
              <a:defRPr>
                <a:solidFill>
                  <a:srgbClr val="00205B"/>
                </a:solidFill>
                <a:latin typeface="Deutsche Bank Text Beta" charset="0"/>
                <a:ea typeface="Deutsche Bank Text Beta" charset="0"/>
                <a:cs typeface="Deutsche Bank Text Beta" charset="0"/>
              </a:defRPr>
            </a:lvl5pPr>
          </a:lstStyle>
          <a:p>
            <a:pPr lvl="0"/>
            <a:r>
              <a:rPr lang="en-US" dirty="0"/>
              <a:t>Deutsche Bank Text Dark Blue 14pt</a:t>
            </a:r>
          </a:p>
        </p:txBody>
      </p:sp>
      <p:sp>
        <p:nvSpPr>
          <p:cNvPr id="254" name="Text Placeholder 8">
            <a:extLst>
              <a:ext uri="{FF2B5EF4-FFF2-40B4-BE49-F238E27FC236}">
                <a16:creationId xmlns:a16="http://schemas.microsoft.com/office/drawing/2014/main" id="{47D61E7F-8CC7-D842-B89F-7D7A18AAFCF6}"/>
              </a:ext>
            </a:extLst>
          </p:cNvPr>
          <p:cNvSpPr>
            <a:spLocks noGrp="1"/>
          </p:cNvSpPr>
          <p:nvPr>
            <p:ph type="body" sz="quarter" idx="73" hasCustomPrompt="1"/>
          </p:nvPr>
        </p:nvSpPr>
        <p:spPr>
          <a:xfrm>
            <a:off x="701675" y="2160885"/>
            <a:ext cx="3134620" cy="3935081"/>
          </a:xfrm>
          <a:prstGeom prst="rect">
            <a:avLst/>
          </a:prstGeom>
        </p:spPr>
        <p:txBody>
          <a:bodyPr lIns="0" tIns="0" rIns="0" bIns="0"/>
          <a:lstStyle>
            <a:lvl1pPr marL="252000" indent="-252000">
              <a:lnSpc>
                <a:spcPts val="1400"/>
              </a:lnSpc>
              <a:spcBef>
                <a:spcPts val="1400"/>
              </a:spcBef>
              <a:defRPr sz="1200" baseline="0">
                <a:solidFill>
                  <a:srgbClr val="535B61"/>
                </a:solidFill>
                <a:latin typeface="Deutsche Bank Text" charset="0"/>
                <a:ea typeface="Deutsche Bank Text" charset="0"/>
                <a:cs typeface="Deutsche Bank Text" charset="0"/>
              </a:defRPr>
            </a:lvl1pPr>
            <a:lvl2pPr>
              <a:defRPr sz="1400">
                <a:solidFill>
                  <a:srgbClr val="535B61"/>
                </a:solidFill>
                <a:latin typeface="Deutsche Bank Text Beta" charset="0"/>
                <a:ea typeface="Deutsche Bank Text Beta" charset="0"/>
                <a:cs typeface="Deutsche Bank Text Beta" charset="0"/>
              </a:defRPr>
            </a:lvl2pPr>
            <a:lvl3pPr>
              <a:defRPr sz="1400">
                <a:solidFill>
                  <a:srgbClr val="535B61"/>
                </a:solidFill>
                <a:latin typeface="Deutsche Bank Text Beta" charset="0"/>
                <a:ea typeface="Deutsche Bank Text Beta" charset="0"/>
                <a:cs typeface="Deutsche Bank Text Beta" charset="0"/>
              </a:defRPr>
            </a:lvl3pPr>
            <a:lvl4pPr>
              <a:defRPr sz="1400">
                <a:solidFill>
                  <a:srgbClr val="535B61"/>
                </a:solidFill>
                <a:latin typeface="Deutsche Bank Text Beta" charset="0"/>
                <a:ea typeface="Deutsche Bank Text Beta" charset="0"/>
                <a:cs typeface="Deutsche Bank Text Beta" charset="0"/>
              </a:defRPr>
            </a:lvl4pPr>
            <a:lvl5pPr>
              <a:defRPr sz="1400">
                <a:solidFill>
                  <a:srgbClr val="535B61"/>
                </a:solidFill>
                <a:latin typeface="Deutsche Bank Text Beta" charset="0"/>
                <a:ea typeface="Deutsche Bank Text Beta" charset="0"/>
                <a:cs typeface="Deutsche Bank Text Beta" charset="0"/>
              </a:defRPr>
            </a:lvl5pPr>
          </a:lstStyle>
          <a:p>
            <a:pPr lvl="0"/>
            <a:r>
              <a:rPr lang="en-US" dirty="0"/>
              <a:t>Deutsche Bank Text Dark Grey 12pt</a:t>
            </a:r>
          </a:p>
        </p:txBody>
      </p:sp>
      <p:sp>
        <p:nvSpPr>
          <p:cNvPr id="238" name="Text Placeholder 2">
            <a:extLst>
              <a:ext uri="{FF2B5EF4-FFF2-40B4-BE49-F238E27FC236}">
                <a16:creationId xmlns:a16="http://schemas.microsoft.com/office/drawing/2014/main" id="{591167C0-6B90-E943-9D10-AD13719DFD8E}"/>
              </a:ext>
            </a:extLst>
          </p:cNvPr>
          <p:cNvSpPr>
            <a:spLocks noGrp="1"/>
          </p:cNvSpPr>
          <p:nvPr>
            <p:ph type="body" sz="quarter" idx="62" hasCustomPrompt="1"/>
          </p:nvPr>
        </p:nvSpPr>
        <p:spPr>
          <a:xfrm>
            <a:off x="701675" y="335443"/>
            <a:ext cx="2880000" cy="144000"/>
          </a:xfrm>
          <a:prstGeom prst="rect">
            <a:avLst/>
          </a:prstGeom>
        </p:spPr>
        <p:txBody>
          <a:bodyPr lIns="0" tIns="0" rIns="0" bIns="0"/>
          <a:lstStyle>
            <a:lvl1pPr marL="0" indent="0">
              <a:buNone/>
              <a:defRPr sz="997" b="0" i="0" baseline="0">
                <a:solidFill>
                  <a:srgbClr val="00A3E0"/>
                </a:solidFill>
                <a:latin typeface="Deutsche Bank Text" charset="0"/>
                <a:ea typeface="Deutsche Bank Text" charset="0"/>
                <a:cs typeface="Deutsche Bank Text" charset="0"/>
              </a:defRPr>
            </a:lvl1pPr>
            <a:lvl2pPr marL="455783" indent="0">
              <a:buNone/>
              <a:defRPr/>
            </a:lvl2pPr>
            <a:lvl3pPr marL="911565" indent="0">
              <a:buNone/>
              <a:defRPr/>
            </a:lvl3pPr>
            <a:lvl4pPr marL="1367348" indent="0">
              <a:buNone/>
              <a:defRPr/>
            </a:lvl4pPr>
            <a:lvl5pPr marL="1823131" indent="0">
              <a:buNone/>
              <a:defRPr/>
            </a:lvl5pPr>
          </a:lstStyle>
          <a:p>
            <a:pPr lvl="0"/>
            <a:r>
              <a:rPr lang="en-US" dirty="0"/>
              <a:t>Deutsche Bank Text Bright Blue 10pt</a:t>
            </a:r>
          </a:p>
        </p:txBody>
      </p:sp>
      <p:sp>
        <p:nvSpPr>
          <p:cNvPr id="241" name="Text Placeholder 5">
            <a:extLst>
              <a:ext uri="{FF2B5EF4-FFF2-40B4-BE49-F238E27FC236}">
                <a16:creationId xmlns:a16="http://schemas.microsoft.com/office/drawing/2014/main" id="{BCA91BFE-F4AD-4A40-B5D0-D5CAEB32093A}"/>
              </a:ext>
            </a:extLst>
          </p:cNvPr>
          <p:cNvSpPr>
            <a:spLocks noGrp="1"/>
          </p:cNvSpPr>
          <p:nvPr>
            <p:ph type="body" sz="quarter" idx="63" hasCustomPrompt="1"/>
          </p:nvPr>
        </p:nvSpPr>
        <p:spPr>
          <a:xfrm>
            <a:off x="701674" y="596628"/>
            <a:ext cx="8532813" cy="570080"/>
          </a:xfrm>
          <a:prstGeom prst="rect">
            <a:avLst/>
          </a:prstGeom>
        </p:spPr>
        <p:txBody>
          <a:bodyPr lIns="0" tIns="0" rIns="0" bIns="0"/>
          <a:lstStyle>
            <a:lvl1pPr marL="0" marR="0" indent="0" algn="l" defTabSz="911565" rtl="0" eaLnBrk="1" fontAlgn="auto" latinLnBrk="0" hangingPunct="1">
              <a:lnSpc>
                <a:spcPts val="4000"/>
              </a:lnSpc>
              <a:spcBef>
                <a:spcPts val="0"/>
              </a:spcBef>
              <a:spcAft>
                <a:spcPts val="0"/>
              </a:spcAft>
              <a:buClrTx/>
              <a:buSzTx/>
              <a:buFont typeface="Arial"/>
              <a:buNone/>
              <a:tabLst/>
              <a:defRPr sz="2800" baseline="0">
                <a:solidFill>
                  <a:srgbClr val="00205B"/>
                </a:solidFill>
                <a:latin typeface="Deutsche Bank Display" charset="0"/>
                <a:ea typeface="Deutsche Bank Display" charset="0"/>
                <a:cs typeface="Deutsche Bank Display" charset="0"/>
              </a:defRPr>
            </a:lvl1pPr>
            <a:lvl2pPr marL="455783" indent="0">
              <a:buNone/>
              <a:defRPr sz="3600">
                <a:latin typeface="Deutsche Bank Display Beta" charset="0"/>
                <a:ea typeface="Deutsche Bank Display Beta" charset="0"/>
                <a:cs typeface="Deutsche Bank Display Beta" charset="0"/>
              </a:defRPr>
            </a:lvl2pPr>
            <a:lvl3pPr marL="911566" indent="0">
              <a:buNone/>
              <a:defRPr sz="3600">
                <a:latin typeface="Deutsche Bank Display Beta" charset="0"/>
                <a:ea typeface="Deutsche Bank Display Beta" charset="0"/>
                <a:cs typeface="Deutsche Bank Display Beta" charset="0"/>
              </a:defRPr>
            </a:lvl3pPr>
            <a:lvl4pPr marL="1367348" indent="0">
              <a:buNone/>
              <a:defRPr sz="3600">
                <a:latin typeface="Deutsche Bank Display Beta" charset="0"/>
                <a:ea typeface="Deutsche Bank Display Beta" charset="0"/>
                <a:cs typeface="Deutsche Bank Display Beta" charset="0"/>
              </a:defRPr>
            </a:lvl4pPr>
            <a:lvl5pPr marL="1823131" indent="0">
              <a:buNone/>
              <a:defRPr sz="3600">
                <a:latin typeface="Deutsche Bank Display Beta" charset="0"/>
                <a:ea typeface="Deutsche Bank Display Beta" charset="0"/>
                <a:cs typeface="Deutsche Bank Display Beta" charset="0"/>
              </a:defRPr>
            </a:lvl5pPr>
          </a:lstStyle>
          <a:p>
            <a:pPr lvl="0"/>
            <a:r>
              <a:rPr lang="en-US" dirty="0"/>
              <a:t>Deutsche Bank Display Dark Blue 28pt</a:t>
            </a:r>
          </a:p>
        </p:txBody>
      </p:sp>
    </p:spTree>
    <p:extLst>
      <p:ext uri="{BB962C8B-B14F-4D97-AF65-F5344CB8AC3E}">
        <p14:creationId xmlns:p14="http://schemas.microsoft.com/office/powerpoint/2010/main" val="1262448983"/>
      </p:ext>
    </p:extLst>
  </p:cSld>
  <p:clrMapOvr>
    <a:masterClrMapping/>
  </p:clrMapOvr>
</p:sldLayout>
</file>

<file path=ppt/slideLayouts/slideLayout303.xml><?xml version="1.0" encoding="utf-8"?>
<p:sldLayout xmlns:a="http://schemas.openxmlformats.org/drawingml/2006/main" xmlns:r="http://schemas.openxmlformats.org/officeDocument/2006/relationships" xmlns:p="http://schemas.openxmlformats.org/presentationml/2006/main" preserve="1" userDrawn="1">
  <p:cSld name="13_Custom Layout">
    <p:spTree>
      <p:nvGrpSpPr>
        <p:cNvPr id="1" name=""/>
        <p:cNvGrpSpPr/>
        <p:nvPr/>
      </p:nvGrpSpPr>
      <p:grpSpPr>
        <a:xfrm>
          <a:off x="0" y="0"/>
          <a:ext cx="0" cy="0"/>
          <a:chOff x="0" y="0"/>
          <a:chExt cx="0" cy="0"/>
        </a:xfrm>
      </p:grpSpPr>
      <p:sp>
        <p:nvSpPr>
          <p:cNvPr id="7" name="Chart Placeholder 14"/>
          <p:cNvSpPr>
            <a:spLocks noGrp="1"/>
          </p:cNvSpPr>
          <p:nvPr>
            <p:ph type="chart" sz="quarter" idx="31" hasCustomPrompt="1"/>
          </p:nvPr>
        </p:nvSpPr>
        <p:spPr>
          <a:xfrm>
            <a:off x="701675" y="2056969"/>
            <a:ext cx="9324975" cy="4028949"/>
          </a:xfrm>
          <a:prstGeom prst="rect">
            <a:avLst/>
          </a:prstGeom>
          <a:noFill/>
          <a:ln w="12700">
            <a:noFill/>
          </a:ln>
        </p:spPr>
        <p:txBody>
          <a:bodyPr anchor="ctr"/>
          <a:lstStyle>
            <a:lvl1pPr marL="0" indent="0" algn="ctr">
              <a:buNone/>
              <a:defRPr sz="1196">
                <a:solidFill>
                  <a:schemeClr val="tx2"/>
                </a:solidFill>
                <a:latin typeface="Deutsche Bank Text" charset="0"/>
                <a:ea typeface="Deutsche Bank Text" charset="0"/>
                <a:cs typeface="Deutsche Bank Text" charset="0"/>
              </a:defRPr>
            </a:lvl1pPr>
          </a:lstStyle>
          <a:p>
            <a:r>
              <a:rPr lang="en-US" dirty="0"/>
              <a:t>Click to add chart</a:t>
            </a:r>
          </a:p>
        </p:txBody>
      </p:sp>
      <p:cxnSp>
        <p:nvCxnSpPr>
          <p:cNvPr id="13" name="Straight Connector 12"/>
          <p:cNvCxnSpPr/>
          <p:nvPr userDrawn="1"/>
        </p:nvCxnSpPr>
        <p:spPr>
          <a:xfrm>
            <a:off x="701675" y="2056970"/>
            <a:ext cx="9324975" cy="0"/>
          </a:xfrm>
          <a:prstGeom prst="line">
            <a:avLst/>
          </a:prstGeom>
          <a:ln w="6350">
            <a:solidFill>
              <a:srgbClr val="A7A8AA"/>
            </a:solidFill>
          </a:ln>
        </p:spPr>
        <p:style>
          <a:lnRef idx="1">
            <a:schemeClr val="accent1"/>
          </a:lnRef>
          <a:fillRef idx="0">
            <a:schemeClr val="accent1"/>
          </a:fillRef>
          <a:effectRef idx="0">
            <a:schemeClr val="accent1"/>
          </a:effectRef>
          <a:fontRef idx="minor">
            <a:schemeClr val="tx1"/>
          </a:fontRef>
        </p:style>
      </p:cxnSp>
      <p:sp>
        <p:nvSpPr>
          <p:cNvPr id="14" name="Text Placeholder 3"/>
          <p:cNvSpPr>
            <a:spLocks noGrp="1"/>
          </p:cNvSpPr>
          <p:nvPr>
            <p:ph type="body" sz="quarter" idx="73" hasCustomPrompt="1"/>
          </p:nvPr>
        </p:nvSpPr>
        <p:spPr>
          <a:xfrm>
            <a:off x="701675" y="1764744"/>
            <a:ext cx="9324975" cy="202388"/>
          </a:xfrm>
          <a:prstGeom prst="rect">
            <a:avLst/>
          </a:prstGeom>
        </p:spPr>
        <p:txBody>
          <a:bodyPr lIns="0" tIns="0" rIns="0" bIns="0"/>
          <a:lstStyle>
            <a:lvl1pPr marL="0" indent="0">
              <a:buNone/>
              <a:defRPr sz="1400" b="0" i="0" baseline="0">
                <a:solidFill>
                  <a:srgbClr val="00205B"/>
                </a:solidFill>
                <a:latin typeface="Deutsche Bank Text" charset="0"/>
                <a:ea typeface="Deutsche Bank Text" charset="0"/>
                <a:cs typeface="Deutsche Bank Text" charset="0"/>
              </a:defRPr>
            </a:lvl1pPr>
          </a:lstStyle>
          <a:p>
            <a:pPr lvl="0"/>
            <a:r>
              <a:rPr lang="en-US" dirty="0"/>
              <a:t>Deutsche Bank Text Dark Blue 14pt</a:t>
            </a:r>
          </a:p>
        </p:txBody>
      </p:sp>
      <p:sp>
        <p:nvSpPr>
          <p:cNvPr id="12" name="Text Placeholder 6"/>
          <p:cNvSpPr>
            <a:spLocks noGrp="1"/>
          </p:cNvSpPr>
          <p:nvPr>
            <p:ph type="body" sz="quarter" idx="72" hasCustomPrompt="1"/>
          </p:nvPr>
        </p:nvSpPr>
        <p:spPr>
          <a:xfrm>
            <a:off x="702650" y="6764338"/>
            <a:ext cx="9324000" cy="268287"/>
          </a:xfrm>
          <a:prstGeom prst="rect">
            <a:avLst/>
          </a:prstGeom>
        </p:spPr>
        <p:txBody>
          <a:bodyPr lIns="0" tIns="0" rIns="0" bIns="0" anchor="b"/>
          <a:lstStyle>
            <a:lvl1pPr marL="0" indent="0">
              <a:lnSpc>
                <a:spcPts val="800"/>
              </a:lnSpc>
              <a:spcBef>
                <a:spcPts val="0"/>
              </a:spcBef>
              <a:buNone/>
              <a:defRPr sz="800">
                <a:solidFill>
                  <a:srgbClr val="535B61"/>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8pt</a:t>
            </a:r>
          </a:p>
        </p:txBody>
      </p:sp>
      <p:sp>
        <p:nvSpPr>
          <p:cNvPr id="8" name="Text Placeholder 2">
            <a:extLst>
              <a:ext uri="{FF2B5EF4-FFF2-40B4-BE49-F238E27FC236}">
                <a16:creationId xmlns:a16="http://schemas.microsoft.com/office/drawing/2014/main" id="{6C7EE1F9-8C5C-C441-BA58-92D9C28606E0}"/>
              </a:ext>
            </a:extLst>
          </p:cNvPr>
          <p:cNvSpPr>
            <a:spLocks noGrp="1"/>
          </p:cNvSpPr>
          <p:nvPr>
            <p:ph type="body" sz="quarter" idx="62" hasCustomPrompt="1"/>
          </p:nvPr>
        </p:nvSpPr>
        <p:spPr>
          <a:xfrm>
            <a:off x="701675" y="335443"/>
            <a:ext cx="2880000" cy="144000"/>
          </a:xfrm>
          <a:prstGeom prst="rect">
            <a:avLst/>
          </a:prstGeom>
        </p:spPr>
        <p:txBody>
          <a:bodyPr lIns="0" tIns="0" rIns="0" bIns="0"/>
          <a:lstStyle>
            <a:lvl1pPr marL="0" indent="0">
              <a:buNone/>
              <a:defRPr sz="997" b="0" i="0" baseline="0">
                <a:solidFill>
                  <a:srgbClr val="00A3E0"/>
                </a:solidFill>
                <a:latin typeface="Deutsche Bank Text" charset="0"/>
                <a:ea typeface="Deutsche Bank Text" charset="0"/>
                <a:cs typeface="Deutsche Bank Text" charset="0"/>
              </a:defRPr>
            </a:lvl1pPr>
            <a:lvl2pPr marL="455783" indent="0">
              <a:buNone/>
              <a:defRPr/>
            </a:lvl2pPr>
            <a:lvl3pPr marL="911565" indent="0">
              <a:buNone/>
              <a:defRPr/>
            </a:lvl3pPr>
            <a:lvl4pPr marL="1367348" indent="0">
              <a:buNone/>
              <a:defRPr/>
            </a:lvl4pPr>
            <a:lvl5pPr marL="1823131" indent="0">
              <a:buNone/>
              <a:defRPr/>
            </a:lvl5pPr>
          </a:lstStyle>
          <a:p>
            <a:pPr lvl="0"/>
            <a:r>
              <a:rPr lang="en-US" dirty="0"/>
              <a:t>Deutsche Bank Text Bright Blue 10pt</a:t>
            </a:r>
          </a:p>
        </p:txBody>
      </p:sp>
      <p:sp>
        <p:nvSpPr>
          <p:cNvPr id="9" name="Text Placeholder 5">
            <a:extLst>
              <a:ext uri="{FF2B5EF4-FFF2-40B4-BE49-F238E27FC236}">
                <a16:creationId xmlns:a16="http://schemas.microsoft.com/office/drawing/2014/main" id="{8A771F49-DC7C-1C4A-8292-7ECF9CD39BB9}"/>
              </a:ext>
            </a:extLst>
          </p:cNvPr>
          <p:cNvSpPr>
            <a:spLocks noGrp="1"/>
          </p:cNvSpPr>
          <p:nvPr>
            <p:ph type="body" sz="quarter" idx="63" hasCustomPrompt="1"/>
          </p:nvPr>
        </p:nvSpPr>
        <p:spPr>
          <a:xfrm>
            <a:off x="701674" y="596628"/>
            <a:ext cx="8532813" cy="570080"/>
          </a:xfrm>
          <a:prstGeom prst="rect">
            <a:avLst/>
          </a:prstGeom>
        </p:spPr>
        <p:txBody>
          <a:bodyPr lIns="0" tIns="0" rIns="0" bIns="0"/>
          <a:lstStyle>
            <a:lvl1pPr marL="0" marR="0" indent="0" algn="l" defTabSz="911565" rtl="0" eaLnBrk="1" fontAlgn="auto" latinLnBrk="0" hangingPunct="1">
              <a:lnSpc>
                <a:spcPts val="4000"/>
              </a:lnSpc>
              <a:spcBef>
                <a:spcPts val="0"/>
              </a:spcBef>
              <a:spcAft>
                <a:spcPts val="0"/>
              </a:spcAft>
              <a:buClrTx/>
              <a:buSzTx/>
              <a:buFont typeface="Arial"/>
              <a:buNone/>
              <a:tabLst/>
              <a:defRPr sz="2800" baseline="0">
                <a:solidFill>
                  <a:srgbClr val="00205B"/>
                </a:solidFill>
                <a:latin typeface="Deutsche Bank Display" charset="0"/>
                <a:ea typeface="Deutsche Bank Display" charset="0"/>
                <a:cs typeface="Deutsche Bank Display" charset="0"/>
              </a:defRPr>
            </a:lvl1pPr>
            <a:lvl2pPr marL="455783" indent="0">
              <a:buNone/>
              <a:defRPr sz="3600">
                <a:latin typeface="Deutsche Bank Display Beta" charset="0"/>
                <a:ea typeface="Deutsche Bank Display Beta" charset="0"/>
                <a:cs typeface="Deutsche Bank Display Beta" charset="0"/>
              </a:defRPr>
            </a:lvl2pPr>
            <a:lvl3pPr marL="911566" indent="0">
              <a:buNone/>
              <a:defRPr sz="3600">
                <a:latin typeface="Deutsche Bank Display Beta" charset="0"/>
                <a:ea typeface="Deutsche Bank Display Beta" charset="0"/>
                <a:cs typeface="Deutsche Bank Display Beta" charset="0"/>
              </a:defRPr>
            </a:lvl3pPr>
            <a:lvl4pPr marL="1367348" indent="0">
              <a:buNone/>
              <a:defRPr sz="3600">
                <a:latin typeface="Deutsche Bank Display Beta" charset="0"/>
                <a:ea typeface="Deutsche Bank Display Beta" charset="0"/>
                <a:cs typeface="Deutsche Bank Display Beta" charset="0"/>
              </a:defRPr>
            </a:lvl4pPr>
            <a:lvl5pPr marL="1823131" indent="0">
              <a:buNone/>
              <a:defRPr sz="3600">
                <a:latin typeface="Deutsche Bank Display Beta" charset="0"/>
                <a:ea typeface="Deutsche Bank Display Beta" charset="0"/>
                <a:cs typeface="Deutsche Bank Display Beta" charset="0"/>
              </a:defRPr>
            </a:lvl5pPr>
          </a:lstStyle>
          <a:p>
            <a:pPr lvl="0"/>
            <a:r>
              <a:rPr lang="en-US" dirty="0"/>
              <a:t>Deutsche Bank Display Dark Blue 28pt</a:t>
            </a:r>
          </a:p>
        </p:txBody>
      </p:sp>
    </p:spTree>
    <p:extLst>
      <p:ext uri="{BB962C8B-B14F-4D97-AF65-F5344CB8AC3E}">
        <p14:creationId xmlns:p14="http://schemas.microsoft.com/office/powerpoint/2010/main" val="3381076397"/>
      </p:ext>
    </p:extLst>
  </p:cSld>
  <p:clrMapOvr>
    <a:masterClrMapping/>
  </p:clrMapOvr>
</p:sldLayout>
</file>

<file path=ppt/slideLayouts/slideLayout304.xml><?xml version="1.0" encoding="utf-8"?>
<p:sldLayout xmlns:a="http://schemas.openxmlformats.org/drawingml/2006/main" xmlns:r="http://schemas.openxmlformats.org/officeDocument/2006/relationships" xmlns:p="http://schemas.openxmlformats.org/presentationml/2006/main" preserve="1" userDrawn="1">
  <p:cSld name="60_Custom Layout">
    <p:spTree>
      <p:nvGrpSpPr>
        <p:cNvPr id="1" name=""/>
        <p:cNvGrpSpPr/>
        <p:nvPr/>
      </p:nvGrpSpPr>
      <p:grpSpPr>
        <a:xfrm>
          <a:off x="0" y="0"/>
          <a:ext cx="0" cy="0"/>
          <a:chOff x="0" y="0"/>
          <a:chExt cx="0" cy="0"/>
        </a:xfrm>
      </p:grpSpPr>
      <p:sp>
        <p:nvSpPr>
          <p:cNvPr id="12" name="Chart Placeholder 14"/>
          <p:cNvSpPr>
            <a:spLocks noGrp="1"/>
          </p:cNvSpPr>
          <p:nvPr>
            <p:ph type="chart" sz="quarter" idx="31" hasCustomPrompt="1"/>
          </p:nvPr>
        </p:nvSpPr>
        <p:spPr>
          <a:xfrm>
            <a:off x="701676" y="2068292"/>
            <a:ext cx="3779838" cy="3523172"/>
          </a:xfrm>
          <a:prstGeom prst="rect">
            <a:avLst/>
          </a:prstGeom>
          <a:noFill/>
          <a:ln w="12700">
            <a:noFill/>
          </a:ln>
        </p:spPr>
        <p:txBody>
          <a:bodyPr anchor="ctr"/>
          <a:lstStyle>
            <a:lvl1pPr marL="0" indent="0" algn="ctr">
              <a:buNone/>
              <a:defRPr sz="1196">
                <a:solidFill>
                  <a:schemeClr val="tx2"/>
                </a:solidFill>
                <a:latin typeface="Deutsche Bank Text" charset="0"/>
                <a:ea typeface="Deutsche Bank Text" charset="0"/>
                <a:cs typeface="Deutsche Bank Text" charset="0"/>
              </a:defRPr>
            </a:lvl1pPr>
          </a:lstStyle>
          <a:p>
            <a:r>
              <a:rPr lang="en-US" dirty="0"/>
              <a:t>Click to add chart</a:t>
            </a:r>
          </a:p>
        </p:txBody>
      </p:sp>
      <p:cxnSp>
        <p:nvCxnSpPr>
          <p:cNvPr id="13" name="Straight Connector 12"/>
          <p:cNvCxnSpPr/>
          <p:nvPr userDrawn="1"/>
        </p:nvCxnSpPr>
        <p:spPr>
          <a:xfrm>
            <a:off x="701675" y="2068292"/>
            <a:ext cx="3779838" cy="0"/>
          </a:xfrm>
          <a:prstGeom prst="line">
            <a:avLst/>
          </a:prstGeom>
          <a:ln w="6350">
            <a:solidFill>
              <a:srgbClr val="A7A8AA"/>
            </a:solidFill>
          </a:ln>
        </p:spPr>
        <p:style>
          <a:lnRef idx="1">
            <a:schemeClr val="accent1"/>
          </a:lnRef>
          <a:fillRef idx="0">
            <a:schemeClr val="accent1"/>
          </a:fillRef>
          <a:effectRef idx="0">
            <a:schemeClr val="accent1"/>
          </a:effectRef>
          <a:fontRef idx="minor">
            <a:schemeClr val="tx1"/>
          </a:fontRef>
        </p:style>
      </p:cxnSp>
      <p:sp>
        <p:nvSpPr>
          <p:cNvPr id="15" name="Text Placeholder 3"/>
          <p:cNvSpPr>
            <a:spLocks noGrp="1"/>
          </p:cNvSpPr>
          <p:nvPr>
            <p:ph type="body" sz="quarter" idx="73" hasCustomPrompt="1"/>
          </p:nvPr>
        </p:nvSpPr>
        <p:spPr>
          <a:xfrm>
            <a:off x="701676" y="1764000"/>
            <a:ext cx="3779838" cy="202388"/>
          </a:xfrm>
          <a:prstGeom prst="rect">
            <a:avLst/>
          </a:prstGeom>
        </p:spPr>
        <p:txBody>
          <a:bodyPr lIns="0" tIns="0" rIns="0" bIns="0"/>
          <a:lstStyle>
            <a:lvl1pPr marL="0" indent="0">
              <a:buNone/>
              <a:defRPr sz="1400" b="0" i="0" baseline="0">
                <a:solidFill>
                  <a:srgbClr val="00205B"/>
                </a:solidFill>
                <a:latin typeface="Deutsche Bank Text" charset="0"/>
                <a:ea typeface="Deutsche Bank Text" charset="0"/>
                <a:cs typeface="Deutsche Bank Text" charset="0"/>
              </a:defRPr>
            </a:lvl1pPr>
          </a:lstStyle>
          <a:p>
            <a:pPr lvl="0"/>
            <a:r>
              <a:rPr lang="en-US" dirty="0"/>
              <a:t>Deutsche Bank Text Dark Blue 14pt</a:t>
            </a:r>
          </a:p>
        </p:txBody>
      </p:sp>
      <p:sp>
        <p:nvSpPr>
          <p:cNvPr id="21" name="Chart Placeholder 14"/>
          <p:cNvSpPr>
            <a:spLocks noGrp="1"/>
          </p:cNvSpPr>
          <p:nvPr>
            <p:ph type="chart" sz="quarter" idx="74" hasCustomPrompt="1"/>
          </p:nvPr>
        </p:nvSpPr>
        <p:spPr>
          <a:xfrm>
            <a:off x="5418138" y="2068292"/>
            <a:ext cx="3816350" cy="3523172"/>
          </a:xfrm>
          <a:prstGeom prst="rect">
            <a:avLst/>
          </a:prstGeom>
          <a:noFill/>
          <a:ln w="12700">
            <a:noFill/>
          </a:ln>
        </p:spPr>
        <p:txBody>
          <a:bodyPr anchor="ctr"/>
          <a:lstStyle>
            <a:lvl1pPr marL="0" indent="0" algn="ctr">
              <a:buNone/>
              <a:defRPr sz="1196">
                <a:solidFill>
                  <a:schemeClr val="tx2"/>
                </a:solidFill>
                <a:latin typeface="Deutsche Bank Text" charset="0"/>
                <a:ea typeface="Deutsche Bank Text" charset="0"/>
                <a:cs typeface="Deutsche Bank Text" charset="0"/>
              </a:defRPr>
            </a:lvl1pPr>
          </a:lstStyle>
          <a:p>
            <a:r>
              <a:rPr lang="en-US" dirty="0"/>
              <a:t>Click to add chart</a:t>
            </a:r>
          </a:p>
        </p:txBody>
      </p:sp>
      <p:cxnSp>
        <p:nvCxnSpPr>
          <p:cNvPr id="22" name="Straight Connector 21"/>
          <p:cNvCxnSpPr/>
          <p:nvPr userDrawn="1"/>
        </p:nvCxnSpPr>
        <p:spPr>
          <a:xfrm>
            <a:off x="5418137" y="2068292"/>
            <a:ext cx="3816350" cy="0"/>
          </a:xfrm>
          <a:prstGeom prst="line">
            <a:avLst/>
          </a:prstGeom>
          <a:ln w="6350">
            <a:solidFill>
              <a:srgbClr val="A7A8AA"/>
            </a:solidFill>
          </a:ln>
        </p:spPr>
        <p:style>
          <a:lnRef idx="1">
            <a:schemeClr val="accent1"/>
          </a:lnRef>
          <a:fillRef idx="0">
            <a:schemeClr val="accent1"/>
          </a:fillRef>
          <a:effectRef idx="0">
            <a:schemeClr val="accent1"/>
          </a:effectRef>
          <a:fontRef idx="minor">
            <a:schemeClr val="tx1"/>
          </a:fontRef>
        </p:style>
      </p:cxnSp>
      <p:sp>
        <p:nvSpPr>
          <p:cNvPr id="23" name="Text Placeholder 3"/>
          <p:cNvSpPr>
            <a:spLocks noGrp="1"/>
          </p:cNvSpPr>
          <p:nvPr>
            <p:ph type="body" sz="quarter" idx="75" hasCustomPrompt="1"/>
          </p:nvPr>
        </p:nvSpPr>
        <p:spPr>
          <a:xfrm>
            <a:off x="5418138" y="1764000"/>
            <a:ext cx="3816350" cy="202388"/>
          </a:xfrm>
          <a:prstGeom prst="rect">
            <a:avLst/>
          </a:prstGeom>
        </p:spPr>
        <p:txBody>
          <a:bodyPr lIns="0" tIns="0" rIns="0" bIns="0"/>
          <a:lstStyle>
            <a:lvl1pPr marL="0" indent="0">
              <a:buNone/>
              <a:defRPr sz="1400" b="0" i="0" baseline="0">
                <a:solidFill>
                  <a:srgbClr val="00205B"/>
                </a:solidFill>
                <a:latin typeface="Deutsche Bank Text" charset="0"/>
                <a:ea typeface="Deutsche Bank Text" charset="0"/>
                <a:cs typeface="Deutsche Bank Text" charset="0"/>
              </a:defRPr>
            </a:lvl1pPr>
          </a:lstStyle>
          <a:p>
            <a:pPr lvl="0"/>
            <a:r>
              <a:rPr lang="en-US" dirty="0"/>
              <a:t>Deutsche Bank Text Dark Blue 14pt</a:t>
            </a:r>
          </a:p>
        </p:txBody>
      </p:sp>
      <p:sp>
        <p:nvSpPr>
          <p:cNvPr id="7" name="Text Placeholder 6"/>
          <p:cNvSpPr>
            <a:spLocks noGrp="1"/>
          </p:cNvSpPr>
          <p:nvPr>
            <p:ph type="body" sz="quarter" idx="76" hasCustomPrompt="1"/>
          </p:nvPr>
        </p:nvSpPr>
        <p:spPr>
          <a:xfrm>
            <a:off x="701675" y="5785138"/>
            <a:ext cx="3779838" cy="496888"/>
          </a:xfrm>
          <a:prstGeom prst="rect">
            <a:avLst/>
          </a:prstGeom>
        </p:spPr>
        <p:txBody>
          <a:bodyPr lIns="0" tIns="0" rIns="0" bIns="0"/>
          <a:lstStyle>
            <a:lvl1pPr marL="108000" indent="-108000">
              <a:lnSpc>
                <a:spcPts val="1200"/>
              </a:lnSpc>
              <a:spcBef>
                <a:spcPts val="0"/>
              </a:spcBef>
              <a:defRPr sz="1000" baseline="0">
                <a:solidFill>
                  <a:srgbClr val="535B61"/>
                </a:solidFill>
                <a:latin typeface="Deutsche Bank Text" charset="0"/>
                <a:ea typeface="Deutsche Bank Text" charset="0"/>
                <a:cs typeface="Deutsche Bank Text" charset="0"/>
              </a:defRPr>
            </a:lvl1pPr>
            <a:lvl2pPr marL="108000" indent="-108000">
              <a:defRPr sz="1000">
                <a:solidFill>
                  <a:srgbClr val="535B61"/>
                </a:solidFill>
                <a:latin typeface="Deutsche Bank Text Beta" charset="0"/>
                <a:ea typeface="Deutsche Bank Text Beta" charset="0"/>
                <a:cs typeface="Deutsche Bank Text Beta" charset="0"/>
              </a:defRPr>
            </a:lvl2pPr>
            <a:lvl3pPr marL="108000" indent="-108000">
              <a:defRPr sz="1000">
                <a:solidFill>
                  <a:srgbClr val="535B61"/>
                </a:solidFill>
                <a:latin typeface="Deutsche Bank Text Beta" charset="0"/>
                <a:ea typeface="Deutsche Bank Text Beta" charset="0"/>
                <a:cs typeface="Deutsche Bank Text Beta" charset="0"/>
              </a:defRPr>
            </a:lvl3pPr>
            <a:lvl4pPr marL="108000" indent="-108000">
              <a:defRPr sz="1000">
                <a:solidFill>
                  <a:srgbClr val="535B61"/>
                </a:solidFill>
                <a:latin typeface="Deutsche Bank Text Beta" charset="0"/>
                <a:ea typeface="Deutsche Bank Text Beta" charset="0"/>
                <a:cs typeface="Deutsche Bank Text Beta" charset="0"/>
              </a:defRPr>
            </a:lvl4pPr>
            <a:lvl5pPr marL="108000" indent="-108000">
              <a:defRPr sz="1000">
                <a:solidFill>
                  <a:srgbClr val="535B61"/>
                </a:solidFill>
                <a:latin typeface="Deutsche Bank Text Beta" charset="0"/>
                <a:ea typeface="Deutsche Bank Text Beta" charset="0"/>
                <a:cs typeface="Deutsche Bank Text Beta" charset="0"/>
              </a:defRPr>
            </a:lvl5pPr>
          </a:lstStyle>
          <a:p>
            <a:pPr lvl="0"/>
            <a:r>
              <a:rPr lang="en-US" dirty="0"/>
              <a:t>Deutsche Bank Text Dark Grey 10pt</a:t>
            </a:r>
          </a:p>
        </p:txBody>
      </p:sp>
      <p:sp>
        <p:nvSpPr>
          <p:cNvPr id="24" name="Text Placeholder 6"/>
          <p:cNvSpPr>
            <a:spLocks noGrp="1"/>
          </p:cNvSpPr>
          <p:nvPr>
            <p:ph type="body" sz="quarter" idx="77" hasCustomPrompt="1"/>
          </p:nvPr>
        </p:nvSpPr>
        <p:spPr>
          <a:xfrm>
            <a:off x="5418136" y="5785138"/>
            <a:ext cx="3816351" cy="496888"/>
          </a:xfrm>
          <a:prstGeom prst="rect">
            <a:avLst/>
          </a:prstGeom>
        </p:spPr>
        <p:txBody>
          <a:bodyPr lIns="0" tIns="0" rIns="0" bIns="0"/>
          <a:lstStyle>
            <a:lvl1pPr marL="108000" indent="-108000">
              <a:lnSpc>
                <a:spcPts val="1200"/>
              </a:lnSpc>
              <a:spcBef>
                <a:spcPts val="0"/>
              </a:spcBef>
              <a:defRPr sz="1000" baseline="0">
                <a:solidFill>
                  <a:srgbClr val="535B61"/>
                </a:solidFill>
                <a:latin typeface="Deutsche Bank Text" charset="0"/>
                <a:ea typeface="Deutsche Bank Text" charset="0"/>
                <a:cs typeface="Deutsche Bank Text" charset="0"/>
              </a:defRPr>
            </a:lvl1pPr>
            <a:lvl2pPr marL="108000" indent="-108000">
              <a:defRPr sz="1000">
                <a:solidFill>
                  <a:srgbClr val="535B61"/>
                </a:solidFill>
                <a:latin typeface="Deutsche Bank Text Beta" charset="0"/>
                <a:ea typeface="Deutsche Bank Text Beta" charset="0"/>
                <a:cs typeface="Deutsche Bank Text Beta" charset="0"/>
              </a:defRPr>
            </a:lvl2pPr>
            <a:lvl3pPr marL="108000" indent="-108000">
              <a:defRPr sz="1000">
                <a:solidFill>
                  <a:srgbClr val="535B61"/>
                </a:solidFill>
                <a:latin typeface="Deutsche Bank Text Beta" charset="0"/>
                <a:ea typeface="Deutsche Bank Text Beta" charset="0"/>
                <a:cs typeface="Deutsche Bank Text Beta" charset="0"/>
              </a:defRPr>
            </a:lvl3pPr>
            <a:lvl4pPr marL="108000" indent="-108000">
              <a:defRPr sz="1000">
                <a:solidFill>
                  <a:srgbClr val="535B61"/>
                </a:solidFill>
                <a:latin typeface="Deutsche Bank Text Beta" charset="0"/>
                <a:ea typeface="Deutsche Bank Text Beta" charset="0"/>
                <a:cs typeface="Deutsche Bank Text Beta" charset="0"/>
              </a:defRPr>
            </a:lvl4pPr>
            <a:lvl5pPr marL="108000" indent="-108000">
              <a:defRPr sz="1000">
                <a:solidFill>
                  <a:srgbClr val="535B61"/>
                </a:solidFill>
                <a:latin typeface="Deutsche Bank Text Beta" charset="0"/>
                <a:ea typeface="Deutsche Bank Text Beta" charset="0"/>
                <a:cs typeface="Deutsche Bank Text Beta" charset="0"/>
              </a:defRPr>
            </a:lvl5pPr>
          </a:lstStyle>
          <a:p>
            <a:pPr lvl="0"/>
            <a:r>
              <a:rPr lang="en-US" dirty="0"/>
              <a:t>Deutsche Bank Text Dark Grey 10pt</a:t>
            </a:r>
          </a:p>
        </p:txBody>
      </p:sp>
      <p:sp>
        <p:nvSpPr>
          <p:cNvPr id="16" name="Text Placeholder 6"/>
          <p:cNvSpPr>
            <a:spLocks noGrp="1"/>
          </p:cNvSpPr>
          <p:nvPr>
            <p:ph type="body" sz="quarter" idx="72" hasCustomPrompt="1"/>
          </p:nvPr>
        </p:nvSpPr>
        <p:spPr>
          <a:xfrm>
            <a:off x="702650" y="6764338"/>
            <a:ext cx="9324000" cy="268287"/>
          </a:xfrm>
          <a:prstGeom prst="rect">
            <a:avLst/>
          </a:prstGeom>
        </p:spPr>
        <p:txBody>
          <a:bodyPr lIns="0" tIns="0" rIns="0" bIns="0" anchor="b"/>
          <a:lstStyle>
            <a:lvl1pPr marL="0" indent="0">
              <a:lnSpc>
                <a:spcPts val="800"/>
              </a:lnSpc>
              <a:spcBef>
                <a:spcPts val="0"/>
              </a:spcBef>
              <a:buNone/>
              <a:defRPr sz="800">
                <a:solidFill>
                  <a:srgbClr val="535B61"/>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8pt</a:t>
            </a:r>
          </a:p>
        </p:txBody>
      </p:sp>
      <p:sp>
        <p:nvSpPr>
          <p:cNvPr id="14" name="Text Placeholder 2">
            <a:extLst>
              <a:ext uri="{FF2B5EF4-FFF2-40B4-BE49-F238E27FC236}">
                <a16:creationId xmlns:a16="http://schemas.microsoft.com/office/drawing/2014/main" id="{6472AC76-6A3E-2B40-B32E-F693BC7FA7C8}"/>
              </a:ext>
            </a:extLst>
          </p:cNvPr>
          <p:cNvSpPr>
            <a:spLocks noGrp="1"/>
          </p:cNvSpPr>
          <p:nvPr>
            <p:ph type="body" sz="quarter" idx="62" hasCustomPrompt="1"/>
          </p:nvPr>
        </p:nvSpPr>
        <p:spPr>
          <a:xfrm>
            <a:off x="701675" y="335443"/>
            <a:ext cx="2880000" cy="144000"/>
          </a:xfrm>
          <a:prstGeom prst="rect">
            <a:avLst/>
          </a:prstGeom>
        </p:spPr>
        <p:txBody>
          <a:bodyPr lIns="0" tIns="0" rIns="0" bIns="0"/>
          <a:lstStyle>
            <a:lvl1pPr marL="0" indent="0">
              <a:buNone/>
              <a:defRPr sz="997" b="0" i="0" baseline="0">
                <a:solidFill>
                  <a:srgbClr val="00A3E0"/>
                </a:solidFill>
                <a:latin typeface="Deutsche Bank Text" charset="0"/>
                <a:ea typeface="Deutsche Bank Text" charset="0"/>
                <a:cs typeface="Deutsche Bank Text" charset="0"/>
              </a:defRPr>
            </a:lvl1pPr>
            <a:lvl2pPr marL="455783" indent="0">
              <a:buNone/>
              <a:defRPr/>
            </a:lvl2pPr>
            <a:lvl3pPr marL="911565" indent="0">
              <a:buNone/>
              <a:defRPr/>
            </a:lvl3pPr>
            <a:lvl4pPr marL="1367348" indent="0">
              <a:buNone/>
              <a:defRPr/>
            </a:lvl4pPr>
            <a:lvl5pPr marL="1823131" indent="0">
              <a:buNone/>
              <a:defRPr/>
            </a:lvl5pPr>
          </a:lstStyle>
          <a:p>
            <a:pPr lvl="0"/>
            <a:r>
              <a:rPr lang="en-US" dirty="0"/>
              <a:t>Deutsche Bank Text Bright Blue 10pt</a:t>
            </a:r>
          </a:p>
        </p:txBody>
      </p:sp>
      <p:sp>
        <p:nvSpPr>
          <p:cNvPr id="19" name="Text Placeholder 5">
            <a:extLst>
              <a:ext uri="{FF2B5EF4-FFF2-40B4-BE49-F238E27FC236}">
                <a16:creationId xmlns:a16="http://schemas.microsoft.com/office/drawing/2014/main" id="{7E5E680B-DDDE-3A47-992A-FA88A4B2C0FC}"/>
              </a:ext>
            </a:extLst>
          </p:cNvPr>
          <p:cNvSpPr>
            <a:spLocks noGrp="1"/>
          </p:cNvSpPr>
          <p:nvPr>
            <p:ph type="body" sz="quarter" idx="63" hasCustomPrompt="1"/>
          </p:nvPr>
        </p:nvSpPr>
        <p:spPr>
          <a:xfrm>
            <a:off x="701674" y="596628"/>
            <a:ext cx="8532813" cy="570080"/>
          </a:xfrm>
          <a:prstGeom prst="rect">
            <a:avLst/>
          </a:prstGeom>
        </p:spPr>
        <p:txBody>
          <a:bodyPr lIns="0" tIns="0" rIns="0" bIns="0"/>
          <a:lstStyle>
            <a:lvl1pPr marL="0" marR="0" indent="0" algn="l" defTabSz="911565" rtl="0" eaLnBrk="1" fontAlgn="auto" latinLnBrk="0" hangingPunct="1">
              <a:lnSpc>
                <a:spcPts val="4000"/>
              </a:lnSpc>
              <a:spcBef>
                <a:spcPts val="0"/>
              </a:spcBef>
              <a:spcAft>
                <a:spcPts val="0"/>
              </a:spcAft>
              <a:buClrTx/>
              <a:buSzTx/>
              <a:buFont typeface="Arial"/>
              <a:buNone/>
              <a:tabLst/>
              <a:defRPr sz="2800" baseline="0">
                <a:solidFill>
                  <a:srgbClr val="00205B"/>
                </a:solidFill>
                <a:latin typeface="Deutsche Bank Display" charset="0"/>
                <a:ea typeface="Deutsche Bank Display" charset="0"/>
                <a:cs typeface="Deutsche Bank Display" charset="0"/>
              </a:defRPr>
            </a:lvl1pPr>
            <a:lvl2pPr marL="455783" indent="0">
              <a:buNone/>
              <a:defRPr sz="3600">
                <a:latin typeface="Deutsche Bank Display Beta" charset="0"/>
                <a:ea typeface="Deutsche Bank Display Beta" charset="0"/>
                <a:cs typeface="Deutsche Bank Display Beta" charset="0"/>
              </a:defRPr>
            </a:lvl2pPr>
            <a:lvl3pPr marL="911566" indent="0">
              <a:buNone/>
              <a:defRPr sz="3600">
                <a:latin typeface="Deutsche Bank Display Beta" charset="0"/>
                <a:ea typeface="Deutsche Bank Display Beta" charset="0"/>
                <a:cs typeface="Deutsche Bank Display Beta" charset="0"/>
              </a:defRPr>
            </a:lvl3pPr>
            <a:lvl4pPr marL="1367348" indent="0">
              <a:buNone/>
              <a:defRPr sz="3600">
                <a:latin typeface="Deutsche Bank Display Beta" charset="0"/>
                <a:ea typeface="Deutsche Bank Display Beta" charset="0"/>
                <a:cs typeface="Deutsche Bank Display Beta" charset="0"/>
              </a:defRPr>
            </a:lvl4pPr>
            <a:lvl5pPr marL="1823131" indent="0">
              <a:buNone/>
              <a:defRPr sz="3600">
                <a:latin typeface="Deutsche Bank Display Beta" charset="0"/>
                <a:ea typeface="Deutsche Bank Display Beta" charset="0"/>
                <a:cs typeface="Deutsche Bank Display Beta" charset="0"/>
              </a:defRPr>
            </a:lvl5pPr>
          </a:lstStyle>
          <a:p>
            <a:pPr lvl="0"/>
            <a:r>
              <a:rPr lang="en-US" dirty="0"/>
              <a:t>Deutsche Bank Display Dark Blue 28pt</a:t>
            </a:r>
          </a:p>
        </p:txBody>
      </p:sp>
    </p:spTree>
    <p:extLst>
      <p:ext uri="{BB962C8B-B14F-4D97-AF65-F5344CB8AC3E}">
        <p14:creationId xmlns:p14="http://schemas.microsoft.com/office/powerpoint/2010/main" val="3562561081"/>
      </p:ext>
    </p:extLst>
  </p:cSld>
  <p:clrMapOvr>
    <a:masterClrMapping/>
  </p:clrMapOvr>
</p:sldLayout>
</file>

<file path=ppt/slideLayouts/slideLayout305.xml><?xml version="1.0" encoding="utf-8"?>
<p:sldLayout xmlns:a="http://schemas.openxmlformats.org/drawingml/2006/main" xmlns:r="http://schemas.openxmlformats.org/officeDocument/2006/relationships" xmlns:p="http://schemas.openxmlformats.org/presentationml/2006/main" preserve="1" userDrawn="1">
  <p:cSld name="63_Custom Layout">
    <p:spTree>
      <p:nvGrpSpPr>
        <p:cNvPr id="1" name=""/>
        <p:cNvGrpSpPr/>
        <p:nvPr/>
      </p:nvGrpSpPr>
      <p:grpSpPr>
        <a:xfrm>
          <a:off x="0" y="0"/>
          <a:ext cx="0" cy="0"/>
          <a:chOff x="0" y="0"/>
          <a:chExt cx="0" cy="0"/>
        </a:xfrm>
      </p:grpSpPr>
      <p:sp>
        <p:nvSpPr>
          <p:cNvPr id="12" name="Chart Placeholder 14"/>
          <p:cNvSpPr>
            <a:spLocks noGrp="1"/>
          </p:cNvSpPr>
          <p:nvPr>
            <p:ph type="chart" sz="quarter" idx="31" hasCustomPrompt="1"/>
          </p:nvPr>
        </p:nvSpPr>
        <p:spPr>
          <a:xfrm>
            <a:off x="701675" y="2067016"/>
            <a:ext cx="3132137" cy="4028949"/>
          </a:xfrm>
          <a:prstGeom prst="rect">
            <a:avLst/>
          </a:prstGeom>
          <a:noFill/>
          <a:ln w="12700">
            <a:noFill/>
          </a:ln>
        </p:spPr>
        <p:txBody>
          <a:bodyPr anchor="ctr"/>
          <a:lstStyle>
            <a:lvl1pPr marL="0" indent="0" algn="ctr">
              <a:buNone/>
              <a:defRPr sz="1196">
                <a:solidFill>
                  <a:schemeClr val="tx2"/>
                </a:solidFill>
                <a:latin typeface="Deutsche Bank Text" charset="0"/>
                <a:ea typeface="Deutsche Bank Text" charset="0"/>
                <a:cs typeface="Deutsche Bank Text" charset="0"/>
              </a:defRPr>
            </a:lvl1pPr>
          </a:lstStyle>
          <a:p>
            <a:r>
              <a:rPr lang="en-US" dirty="0"/>
              <a:t>Click to add chart</a:t>
            </a:r>
          </a:p>
        </p:txBody>
      </p:sp>
      <p:cxnSp>
        <p:nvCxnSpPr>
          <p:cNvPr id="13" name="Straight Connector 12"/>
          <p:cNvCxnSpPr/>
          <p:nvPr userDrawn="1"/>
        </p:nvCxnSpPr>
        <p:spPr>
          <a:xfrm>
            <a:off x="701675" y="2067017"/>
            <a:ext cx="3132137" cy="0"/>
          </a:xfrm>
          <a:prstGeom prst="line">
            <a:avLst/>
          </a:prstGeom>
          <a:ln w="6350">
            <a:solidFill>
              <a:srgbClr val="A7A8AA"/>
            </a:solidFill>
          </a:ln>
        </p:spPr>
        <p:style>
          <a:lnRef idx="1">
            <a:schemeClr val="accent1"/>
          </a:lnRef>
          <a:fillRef idx="0">
            <a:schemeClr val="accent1"/>
          </a:fillRef>
          <a:effectRef idx="0">
            <a:schemeClr val="accent1"/>
          </a:effectRef>
          <a:fontRef idx="minor">
            <a:schemeClr val="tx1"/>
          </a:fontRef>
        </p:style>
      </p:cxnSp>
      <p:sp>
        <p:nvSpPr>
          <p:cNvPr id="15" name="Text Placeholder 3"/>
          <p:cNvSpPr>
            <a:spLocks noGrp="1"/>
          </p:cNvSpPr>
          <p:nvPr>
            <p:ph type="body" sz="quarter" idx="73" hasCustomPrompt="1"/>
          </p:nvPr>
        </p:nvSpPr>
        <p:spPr>
          <a:xfrm>
            <a:off x="701675" y="1764000"/>
            <a:ext cx="3132137" cy="202388"/>
          </a:xfrm>
          <a:prstGeom prst="rect">
            <a:avLst/>
          </a:prstGeom>
        </p:spPr>
        <p:txBody>
          <a:bodyPr lIns="0" tIns="0" rIns="0" bIns="0"/>
          <a:lstStyle>
            <a:lvl1pPr marL="0" indent="0">
              <a:buNone/>
              <a:defRPr sz="1400" b="0" i="0" baseline="0">
                <a:solidFill>
                  <a:srgbClr val="00205B"/>
                </a:solidFill>
                <a:latin typeface="Deutsche Bank Text" charset="0"/>
                <a:ea typeface="Deutsche Bank Text" charset="0"/>
                <a:cs typeface="Deutsche Bank Text" charset="0"/>
              </a:defRPr>
            </a:lvl1pPr>
          </a:lstStyle>
          <a:p>
            <a:pPr lvl="0"/>
            <a:r>
              <a:rPr lang="en-US" dirty="0"/>
              <a:t>Deutsche Bank Text Dark Blue 14pt</a:t>
            </a:r>
          </a:p>
        </p:txBody>
      </p:sp>
      <p:sp>
        <p:nvSpPr>
          <p:cNvPr id="14" name="Text Placeholder 8"/>
          <p:cNvSpPr>
            <a:spLocks noGrp="1"/>
          </p:cNvSpPr>
          <p:nvPr>
            <p:ph type="body" sz="quarter" idx="74" hasCustomPrompt="1"/>
          </p:nvPr>
        </p:nvSpPr>
        <p:spPr>
          <a:xfrm>
            <a:off x="4481513" y="1764000"/>
            <a:ext cx="5545137" cy="4321175"/>
          </a:xfrm>
          <a:prstGeom prst="rect">
            <a:avLst/>
          </a:prstGeom>
        </p:spPr>
        <p:txBody>
          <a:bodyPr lIns="0" tIns="0" rIns="0" bIns="0"/>
          <a:lstStyle>
            <a:lvl1pPr marL="108000" indent="-108000">
              <a:lnSpc>
                <a:spcPts val="1400"/>
              </a:lnSpc>
              <a:spcBef>
                <a:spcPts val="1400"/>
              </a:spcBef>
              <a:defRPr sz="1200" baseline="0">
                <a:solidFill>
                  <a:srgbClr val="535B61"/>
                </a:solidFill>
                <a:latin typeface="Deutsche Bank Text" charset="0"/>
                <a:ea typeface="Deutsche Bank Text" charset="0"/>
                <a:cs typeface="Deutsche Bank Text" charset="0"/>
              </a:defRPr>
            </a:lvl1pPr>
            <a:lvl2pPr>
              <a:defRPr sz="1400">
                <a:solidFill>
                  <a:srgbClr val="535B61"/>
                </a:solidFill>
                <a:latin typeface="Deutsche Bank Text Beta" charset="0"/>
                <a:ea typeface="Deutsche Bank Text Beta" charset="0"/>
                <a:cs typeface="Deutsche Bank Text Beta" charset="0"/>
              </a:defRPr>
            </a:lvl2pPr>
            <a:lvl3pPr>
              <a:defRPr sz="1400">
                <a:solidFill>
                  <a:srgbClr val="535B61"/>
                </a:solidFill>
                <a:latin typeface="Deutsche Bank Text Beta" charset="0"/>
                <a:ea typeface="Deutsche Bank Text Beta" charset="0"/>
                <a:cs typeface="Deutsche Bank Text Beta" charset="0"/>
              </a:defRPr>
            </a:lvl3pPr>
            <a:lvl4pPr>
              <a:defRPr sz="1400">
                <a:solidFill>
                  <a:srgbClr val="535B61"/>
                </a:solidFill>
                <a:latin typeface="Deutsche Bank Text Beta" charset="0"/>
                <a:ea typeface="Deutsche Bank Text Beta" charset="0"/>
                <a:cs typeface="Deutsche Bank Text Beta" charset="0"/>
              </a:defRPr>
            </a:lvl4pPr>
            <a:lvl5pPr>
              <a:defRPr sz="1400">
                <a:solidFill>
                  <a:srgbClr val="535B61"/>
                </a:solidFill>
                <a:latin typeface="Deutsche Bank Text Beta" charset="0"/>
                <a:ea typeface="Deutsche Bank Text Beta" charset="0"/>
                <a:cs typeface="Deutsche Bank Text Beta" charset="0"/>
              </a:defRPr>
            </a:lvl5pPr>
          </a:lstStyle>
          <a:p>
            <a:pPr lvl="0"/>
            <a:r>
              <a:rPr lang="en-US" dirty="0"/>
              <a:t>Deutsche Bank Text Dark Grey 12pt</a:t>
            </a:r>
          </a:p>
        </p:txBody>
      </p:sp>
      <p:sp>
        <p:nvSpPr>
          <p:cNvPr id="9" name="Text Placeholder 6"/>
          <p:cNvSpPr>
            <a:spLocks noGrp="1"/>
          </p:cNvSpPr>
          <p:nvPr>
            <p:ph type="body" sz="quarter" idx="72" hasCustomPrompt="1"/>
          </p:nvPr>
        </p:nvSpPr>
        <p:spPr>
          <a:xfrm>
            <a:off x="702650" y="6764338"/>
            <a:ext cx="9324000" cy="268287"/>
          </a:xfrm>
          <a:prstGeom prst="rect">
            <a:avLst/>
          </a:prstGeom>
        </p:spPr>
        <p:txBody>
          <a:bodyPr lIns="0" tIns="0" rIns="0" bIns="0" anchor="b"/>
          <a:lstStyle>
            <a:lvl1pPr marL="0" indent="0">
              <a:lnSpc>
                <a:spcPts val="800"/>
              </a:lnSpc>
              <a:spcBef>
                <a:spcPts val="0"/>
              </a:spcBef>
              <a:buNone/>
              <a:defRPr sz="800">
                <a:solidFill>
                  <a:srgbClr val="535B61"/>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8pt</a:t>
            </a:r>
          </a:p>
        </p:txBody>
      </p:sp>
      <p:sp>
        <p:nvSpPr>
          <p:cNvPr id="10" name="Text Placeholder 2">
            <a:extLst>
              <a:ext uri="{FF2B5EF4-FFF2-40B4-BE49-F238E27FC236}">
                <a16:creationId xmlns:a16="http://schemas.microsoft.com/office/drawing/2014/main" id="{FB37DB49-0500-B446-863B-5B8DBF9BE5E2}"/>
              </a:ext>
            </a:extLst>
          </p:cNvPr>
          <p:cNvSpPr>
            <a:spLocks noGrp="1"/>
          </p:cNvSpPr>
          <p:nvPr>
            <p:ph type="body" sz="quarter" idx="62" hasCustomPrompt="1"/>
          </p:nvPr>
        </p:nvSpPr>
        <p:spPr>
          <a:xfrm>
            <a:off x="701675" y="335443"/>
            <a:ext cx="2880000" cy="144000"/>
          </a:xfrm>
          <a:prstGeom prst="rect">
            <a:avLst/>
          </a:prstGeom>
        </p:spPr>
        <p:txBody>
          <a:bodyPr lIns="0" tIns="0" rIns="0" bIns="0"/>
          <a:lstStyle>
            <a:lvl1pPr marL="0" indent="0">
              <a:buNone/>
              <a:defRPr sz="997" b="0" i="0" baseline="0">
                <a:solidFill>
                  <a:srgbClr val="00A3E0"/>
                </a:solidFill>
                <a:latin typeface="Deutsche Bank Text" charset="0"/>
                <a:ea typeface="Deutsche Bank Text" charset="0"/>
                <a:cs typeface="Deutsche Bank Text" charset="0"/>
              </a:defRPr>
            </a:lvl1pPr>
            <a:lvl2pPr marL="455783" indent="0">
              <a:buNone/>
              <a:defRPr/>
            </a:lvl2pPr>
            <a:lvl3pPr marL="911565" indent="0">
              <a:buNone/>
              <a:defRPr/>
            </a:lvl3pPr>
            <a:lvl4pPr marL="1367348" indent="0">
              <a:buNone/>
              <a:defRPr/>
            </a:lvl4pPr>
            <a:lvl5pPr marL="1823131" indent="0">
              <a:buNone/>
              <a:defRPr/>
            </a:lvl5pPr>
          </a:lstStyle>
          <a:p>
            <a:pPr lvl="0"/>
            <a:r>
              <a:rPr lang="en-US" dirty="0"/>
              <a:t>Deutsche Bank Text Bright Blue 10pt</a:t>
            </a:r>
          </a:p>
        </p:txBody>
      </p:sp>
      <p:sp>
        <p:nvSpPr>
          <p:cNvPr id="16" name="Text Placeholder 5">
            <a:extLst>
              <a:ext uri="{FF2B5EF4-FFF2-40B4-BE49-F238E27FC236}">
                <a16:creationId xmlns:a16="http://schemas.microsoft.com/office/drawing/2014/main" id="{81465321-BDFB-D442-830D-9363D7E298C6}"/>
              </a:ext>
            </a:extLst>
          </p:cNvPr>
          <p:cNvSpPr>
            <a:spLocks noGrp="1"/>
          </p:cNvSpPr>
          <p:nvPr>
            <p:ph type="body" sz="quarter" idx="63" hasCustomPrompt="1"/>
          </p:nvPr>
        </p:nvSpPr>
        <p:spPr>
          <a:xfrm>
            <a:off x="701674" y="596628"/>
            <a:ext cx="8532813" cy="570080"/>
          </a:xfrm>
          <a:prstGeom prst="rect">
            <a:avLst/>
          </a:prstGeom>
        </p:spPr>
        <p:txBody>
          <a:bodyPr lIns="0" tIns="0" rIns="0" bIns="0"/>
          <a:lstStyle>
            <a:lvl1pPr marL="0" marR="0" indent="0" algn="l" defTabSz="911565" rtl="0" eaLnBrk="1" fontAlgn="auto" latinLnBrk="0" hangingPunct="1">
              <a:lnSpc>
                <a:spcPts val="4000"/>
              </a:lnSpc>
              <a:spcBef>
                <a:spcPts val="0"/>
              </a:spcBef>
              <a:spcAft>
                <a:spcPts val="0"/>
              </a:spcAft>
              <a:buClrTx/>
              <a:buSzTx/>
              <a:buFont typeface="Arial"/>
              <a:buNone/>
              <a:tabLst/>
              <a:defRPr sz="2800" baseline="0">
                <a:solidFill>
                  <a:srgbClr val="00205B"/>
                </a:solidFill>
                <a:latin typeface="Deutsche Bank Display" charset="0"/>
                <a:ea typeface="Deutsche Bank Display" charset="0"/>
                <a:cs typeface="Deutsche Bank Display" charset="0"/>
              </a:defRPr>
            </a:lvl1pPr>
            <a:lvl2pPr marL="455783" indent="0">
              <a:buNone/>
              <a:defRPr sz="3600">
                <a:latin typeface="Deutsche Bank Display Beta" charset="0"/>
                <a:ea typeface="Deutsche Bank Display Beta" charset="0"/>
                <a:cs typeface="Deutsche Bank Display Beta" charset="0"/>
              </a:defRPr>
            </a:lvl2pPr>
            <a:lvl3pPr marL="911566" indent="0">
              <a:buNone/>
              <a:defRPr sz="3600">
                <a:latin typeface="Deutsche Bank Display Beta" charset="0"/>
                <a:ea typeface="Deutsche Bank Display Beta" charset="0"/>
                <a:cs typeface="Deutsche Bank Display Beta" charset="0"/>
              </a:defRPr>
            </a:lvl3pPr>
            <a:lvl4pPr marL="1367348" indent="0">
              <a:buNone/>
              <a:defRPr sz="3600">
                <a:latin typeface="Deutsche Bank Display Beta" charset="0"/>
                <a:ea typeface="Deutsche Bank Display Beta" charset="0"/>
                <a:cs typeface="Deutsche Bank Display Beta" charset="0"/>
              </a:defRPr>
            </a:lvl4pPr>
            <a:lvl5pPr marL="1823131" indent="0">
              <a:buNone/>
              <a:defRPr sz="3600">
                <a:latin typeface="Deutsche Bank Display Beta" charset="0"/>
                <a:ea typeface="Deutsche Bank Display Beta" charset="0"/>
                <a:cs typeface="Deutsche Bank Display Beta" charset="0"/>
              </a:defRPr>
            </a:lvl5pPr>
          </a:lstStyle>
          <a:p>
            <a:pPr lvl="0"/>
            <a:r>
              <a:rPr lang="en-US" dirty="0"/>
              <a:t>Deutsche Bank Display Dark Blue 28pt</a:t>
            </a:r>
          </a:p>
        </p:txBody>
      </p:sp>
    </p:spTree>
    <p:extLst>
      <p:ext uri="{BB962C8B-B14F-4D97-AF65-F5344CB8AC3E}">
        <p14:creationId xmlns:p14="http://schemas.microsoft.com/office/powerpoint/2010/main" val="4251670577"/>
      </p:ext>
    </p:extLst>
  </p:cSld>
  <p:clrMapOvr>
    <a:masterClrMapping/>
  </p:clrMapOvr>
</p:sldLayout>
</file>

<file path=ppt/slideLayouts/slideLayout306.xml><?xml version="1.0" encoding="utf-8"?>
<p:sldLayout xmlns:a="http://schemas.openxmlformats.org/drawingml/2006/main" xmlns:r="http://schemas.openxmlformats.org/officeDocument/2006/relationships" xmlns:p="http://schemas.openxmlformats.org/presentationml/2006/main" preserve="1" userDrawn="1">
  <p:cSld name="61_Custom Layout">
    <p:spTree>
      <p:nvGrpSpPr>
        <p:cNvPr id="1" name=""/>
        <p:cNvGrpSpPr/>
        <p:nvPr/>
      </p:nvGrpSpPr>
      <p:grpSpPr>
        <a:xfrm>
          <a:off x="0" y="0"/>
          <a:ext cx="0" cy="0"/>
          <a:chOff x="0" y="0"/>
          <a:chExt cx="0" cy="0"/>
        </a:xfrm>
      </p:grpSpPr>
      <p:sp>
        <p:nvSpPr>
          <p:cNvPr id="7" name="Text Placeholder 6"/>
          <p:cNvSpPr>
            <a:spLocks noGrp="1"/>
          </p:cNvSpPr>
          <p:nvPr>
            <p:ph type="body" sz="quarter" idx="73" hasCustomPrompt="1"/>
          </p:nvPr>
        </p:nvSpPr>
        <p:spPr>
          <a:xfrm>
            <a:off x="701675" y="1764000"/>
            <a:ext cx="2987675" cy="188277"/>
          </a:xfrm>
          <a:prstGeom prst="rect">
            <a:avLst/>
          </a:prstGeom>
        </p:spPr>
        <p:txBody>
          <a:bodyPr lIns="0" tIns="0" rIns="0" bIns="0"/>
          <a:lstStyle>
            <a:lvl1pPr marL="0" indent="0">
              <a:buNone/>
              <a:defRPr sz="1200">
                <a:solidFill>
                  <a:srgbClr val="00205B"/>
                </a:solidFill>
                <a:latin typeface="Deutsche Bank Text" charset="0"/>
                <a:ea typeface="Deutsche Bank Text" charset="0"/>
                <a:cs typeface="Deutsche Bank Text" charset="0"/>
              </a:defRPr>
            </a:lvl1pPr>
            <a:lvl2pPr marL="455783" indent="0">
              <a:buNone/>
              <a:defRPr sz="1400">
                <a:latin typeface="Deutsche Bank Text Beta" charset="0"/>
                <a:ea typeface="Deutsche Bank Text Beta" charset="0"/>
                <a:cs typeface="Deutsche Bank Text Beta" charset="0"/>
              </a:defRPr>
            </a:lvl2pPr>
            <a:lvl3pPr marL="911566" indent="0">
              <a:buNone/>
              <a:defRPr sz="1400">
                <a:latin typeface="Deutsche Bank Text Beta" charset="0"/>
                <a:ea typeface="Deutsche Bank Text Beta" charset="0"/>
                <a:cs typeface="Deutsche Bank Text Beta" charset="0"/>
              </a:defRPr>
            </a:lvl3pPr>
            <a:lvl4pPr marL="1367348" indent="0">
              <a:buNone/>
              <a:defRPr sz="1400">
                <a:latin typeface="Deutsche Bank Text Beta" charset="0"/>
                <a:ea typeface="Deutsche Bank Text Beta" charset="0"/>
                <a:cs typeface="Deutsche Bank Text Beta" charset="0"/>
              </a:defRPr>
            </a:lvl4pPr>
            <a:lvl5pPr marL="1823131" indent="0">
              <a:buNone/>
              <a:defRPr sz="1400">
                <a:latin typeface="Deutsche Bank Text Beta" charset="0"/>
                <a:ea typeface="Deutsche Bank Text Beta" charset="0"/>
                <a:cs typeface="Deutsche Bank Text Beta" charset="0"/>
              </a:defRPr>
            </a:lvl5pPr>
          </a:lstStyle>
          <a:p>
            <a:pPr lvl="0"/>
            <a:r>
              <a:rPr lang="en-US" dirty="0"/>
              <a:t>Deutsche Bank Text Dark Blue 12pt</a:t>
            </a:r>
          </a:p>
        </p:txBody>
      </p:sp>
      <p:sp>
        <p:nvSpPr>
          <p:cNvPr id="8" name="Text Placeholder 6"/>
          <p:cNvSpPr>
            <a:spLocks noGrp="1"/>
          </p:cNvSpPr>
          <p:nvPr>
            <p:ph type="body" sz="quarter" idx="74" hasCustomPrompt="1"/>
          </p:nvPr>
        </p:nvSpPr>
        <p:spPr>
          <a:xfrm>
            <a:off x="701675" y="2055636"/>
            <a:ext cx="2987675" cy="482917"/>
          </a:xfrm>
          <a:prstGeom prst="rect">
            <a:avLst/>
          </a:prstGeom>
        </p:spPr>
        <p:txBody>
          <a:bodyPr lIns="0" tIns="0" rIns="0" bIns="0"/>
          <a:lstStyle>
            <a:lvl1pPr marL="0" indent="0">
              <a:buNone/>
              <a:defRPr sz="1000">
                <a:solidFill>
                  <a:srgbClr val="535B61"/>
                </a:solidFill>
                <a:latin typeface="Deutsche Bank Text" charset="0"/>
                <a:ea typeface="Deutsche Bank Text" charset="0"/>
                <a:cs typeface="Deutsche Bank Text" charset="0"/>
              </a:defRPr>
            </a:lvl1pPr>
            <a:lvl2pPr marL="455783" indent="0">
              <a:buNone/>
              <a:defRPr sz="1400">
                <a:latin typeface="Deutsche Bank Text Beta" charset="0"/>
                <a:ea typeface="Deutsche Bank Text Beta" charset="0"/>
                <a:cs typeface="Deutsche Bank Text Beta" charset="0"/>
              </a:defRPr>
            </a:lvl2pPr>
            <a:lvl3pPr marL="911566" indent="0">
              <a:buNone/>
              <a:defRPr sz="1400">
                <a:latin typeface="Deutsche Bank Text Beta" charset="0"/>
                <a:ea typeface="Deutsche Bank Text Beta" charset="0"/>
                <a:cs typeface="Deutsche Bank Text Beta" charset="0"/>
              </a:defRPr>
            </a:lvl3pPr>
            <a:lvl4pPr marL="1367348" indent="0">
              <a:buNone/>
              <a:defRPr sz="1400">
                <a:latin typeface="Deutsche Bank Text Beta" charset="0"/>
                <a:ea typeface="Deutsche Bank Text Beta" charset="0"/>
                <a:cs typeface="Deutsche Bank Text Beta" charset="0"/>
              </a:defRPr>
            </a:lvl4pPr>
            <a:lvl5pPr marL="1823131" indent="0">
              <a:buNone/>
              <a:defRPr sz="1400">
                <a:latin typeface="Deutsche Bank Text Beta" charset="0"/>
                <a:ea typeface="Deutsche Bank Text Beta" charset="0"/>
                <a:cs typeface="Deutsche Bank Text Beta" charset="0"/>
              </a:defRPr>
            </a:lvl5pPr>
          </a:lstStyle>
          <a:p>
            <a:pPr lvl="0"/>
            <a:r>
              <a:rPr lang="en-US" dirty="0"/>
              <a:t>Deutsche Bank Text Dark Grey 10pt</a:t>
            </a:r>
          </a:p>
        </p:txBody>
      </p:sp>
      <p:sp>
        <p:nvSpPr>
          <p:cNvPr id="9" name="Text Placeholder 3"/>
          <p:cNvSpPr>
            <a:spLocks noGrp="1"/>
          </p:cNvSpPr>
          <p:nvPr>
            <p:ph type="body" sz="quarter" idx="32" hasCustomPrompt="1"/>
          </p:nvPr>
        </p:nvSpPr>
        <p:spPr>
          <a:xfrm>
            <a:off x="701675" y="3223938"/>
            <a:ext cx="2987675" cy="2878554"/>
          </a:xfrm>
          <a:prstGeom prst="rect">
            <a:avLst/>
          </a:prstGeom>
          <a:solidFill>
            <a:srgbClr val="E6EAE9"/>
          </a:solidFill>
        </p:spPr>
        <p:txBody>
          <a:bodyPr lIns="216000" tIns="180000" rIns="216000" bIns="180000"/>
          <a:lstStyle>
            <a:lvl1pPr marL="108000" indent="-108000">
              <a:lnSpc>
                <a:spcPts val="1440"/>
              </a:lnSpc>
              <a:spcBef>
                <a:spcPts val="600"/>
              </a:spcBef>
              <a:defRPr sz="1200">
                <a:solidFill>
                  <a:srgbClr val="535B61"/>
                </a:solidFill>
                <a:latin typeface="Deutsche Bank Text" charset="0"/>
                <a:ea typeface="Deutsche Bank Text" charset="0"/>
                <a:cs typeface="Deutsche Bank Text" charset="0"/>
              </a:defRPr>
            </a:lvl1pPr>
          </a:lstStyle>
          <a:p>
            <a:pPr lvl="0"/>
            <a:r>
              <a:rPr lang="en-US" dirty="0"/>
              <a:t>Deutsche Bank Text Dark Grey 12pt</a:t>
            </a:r>
          </a:p>
        </p:txBody>
      </p:sp>
      <p:sp>
        <p:nvSpPr>
          <p:cNvPr id="10" name="Text Placeholder 3"/>
          <p:cNvSpPr>
            <a:spLocks noGrp="1"/>
          </p:cNvSpPr>
          <p:nvPr>
            <p:ph type="body" sz="quarter" idx="33" hasCustomPrompt="1"/>
          </p:nvPr>
        </p:nvSpPr>
        <p:spPr>
          <a:xfrm>
            <a:off x="701675" y="2665137"/>
            <a:ext cx="2987675" cy="558800"/>
          </a:xfrm>
          <a:prstGeom prst="rect">
            <a:avLst/>
          </a:prstGeom>
          <a:solidFill>
            <a:srgbClr val="A7A8AA"/>
          </a:solidFill>
        </p:spPr>
        <p:txBody>
          <a:bodyPr lIns="216000" tIns="180000" rIns="216000" bIns="180000" anchor="ctr"/>
          <a:lstStyle>
            <a:lvl1pPr marL="0" indent="0">
              <a:lnSpc>
                <a:spcPts val="1440"/>
              </a:lnSpc>
              <a:spcBef>
                <a:spcPts val="600"/>
              </a:spcBef>
              <a:buNone/>
              <a:defRPr sz="1200">
                <a:solidFill>
                  <a:srgbClr val="535B61"/>
                </a:solidFill>
                <a:latin typeface="Deutsche Bank Text" charset="0"/>
                <a:ea typeface="Deutsche Bank Text" charset="0"/>
                <a:cs typeface="Deutsche Bank Text" charset="0"/>
              </a:defRPr>
            </a:lvl1pPr>
          </a:lstStyle>
          <a:p>
            <a:pPr lvl="0"/>
            <a:r>
              <a:rPr lang="en-US" dirty="0"/>
              <a:t>Deutsche Bank Text Dark Grey 12pt</a:t>
            </a:r>
          </a:p>
        </p:txBody>
      </p:sp>
      <p:sp>
        <p:nvSpPr>
          <p:cNvPr id="13" name="Text Placeholder 6"/>
          <p:cNvSpPr>
            <a:spLocks noGrp="1"/>
          </p:cNvSpPr>
          <p:nvPr>
            <p:ph type="body" sz="quarter" idx="75" hasCustomPrompt="1"/>
          </p:nvPr>
        </p:nvSpPr>
        <p:spPr>
          <a:xfrm>
            <a:off x="3833813" y="1764000"/>
            <a:ext cx="3024187" cy="188277"/>
          </a:xfrm>
          <a:prstGeom prst="rect">
            <a:avLst/>
          </a:prstGeom>
        </p:spPr>
        <p:txBody>
          <a:bodyPr lIns="0" tIns="0" rIns="0" bIns="0"/>
          <a:lstStyle>
            <a:lvl1pPr marL="0" indent="0">
              <a:buNone/>
              <a:defRPr sz="1200">
                <a:solidFill>
                  <a:srgbClr val="00205B"/>
                </a:solidFill>
                <a:latin typeface="Deutsche Bank Text" charset="0"/>
                <a:ea typeface="Deutsche Bank Text" charset="0"/>
                <a:cs typeface="Deutsche Bank Text" charset="0"/>
              </a:defRPr>
            </a:lvl1pPr>
            <a:lvl2pPr marL="455783" indent="0">
              <a:buNone/>
              <a:defRPr sz="1400">
                <a:latin typeface="Deutsche Bank Text Beta" charset="0"/>
                <a:ea typeface="Deutsche Bank Text Beta" charset="0"/>
                <a:cs typeface="Deutsche Bank Text Beta" charset="0"/>
              </a:defRPr>
            </a:lvl2pPr>
            <a:lvl3pPr marL="911566" indent="0">
              <a:buNone/>
              <a:defRPr sz="1400">
                <a:latin typeface="Deutsche Bank Text Beta" charset="0"/>
                <a:ea typeface="Deutsche Bank Text Beta" charset="0"/>
                <a:cs typeface="Deutsche Bank Text Beta" charset="0"/>
              </a:defRPr>
            </a:lvl3pPr>
            <a:lvl4pPr marL="1367348" indent="0">
              <a:buNone/>
              <a:defRPr sz="1400">
                <a:latin typeface="Deutsche Bank Text Beta" charset="0"/>
                <a:ea typeface="Deutsche Bank Text Beta" charset="0"/>
                <a:cs typeface="Deutsche Bank Text Beta" charset="0"/>
              </a:defRPr>
            </a:lvl4pPr>
            <a:lvl5pPr marL="1823131" indent="0">
              <a:buNone/>
              <a:defRPr sz="1400">
                <a:latin typeface="Deutsche Bank Text Beta" charset="0"/>
                <a:ea typeface="Deutsche Bank Text Beta" charset="0"/>
                <a:cs typeface="Deutsche Bank Text Beta" charset="0"/>
              </a:defRPr>
            </a:lvl5pPr>
          </a:lstStyle>
          <a:p>
            <a:pPr lvl="0"/>
            <a:r>
              <a:rPr lang="en-US" dirty="0"/>
              <a:t>Deutsche Bank Text Dark Blue 12pt</a:t>
            </a:r>
          </a:p>
        </p:txBody>
      </p:sp>
      <p:sp>
        <p:nvSpPr>
          <p:cNvPr id="14" name="Text Placeholder 6"/>
          <p:cNvSpPr>
            <a:spLocks noGrp="1"/>
          </p:cNvSpPr>
          <p:nvPr>
            <p:ph type="body" sz="quarter" idx="76" hasCustomPrompt="1"/>
          </p:nvPr>
        </p:nvSpPr>
        <p:spPr>
          <a:xfrm>
            <a:off x="3833813" y="2055636"/>
            <a:ext cx="3024187" cy="482917"/>
          </a:xfrm>
          <a:prstGeom prst="rect">
            <a:avLst/>
          </a:prstGeom>
        </p:spPr>
        <p:txBody>
          <a:bodyPr lIns="0" tIns="0" rIns="0" bIns="0"/>
          <a:lstStyle>
            <a:lvl1pPr marL="0" indent="0">
              <a:buNone/>
              <a:defRPr sz="1000">
                <a:solidFill>
                  <a:srgbClr val="535B61"/>
                </a:solidFill>
                <a:latin typeface="Deutsche Bank Text" charset="0"/>
                <a:ea typeface="Deutsche Bank Text" charset="0"/>
                <a:cs typeface="Deutsche Bank Text" charset="0"/>
              </a:defRPr>
            </a:lvl1pPr>
            <a:lvl2pPr marL="455783" indent="0">
              <a:buNone/>
              <a:defRPr sz="1400">
                <a:latin typeface="Deutsche Bank Text Beta" charset="0"/>
                <a:ea typeface="Deutsche Bank Text Beta" charset="0"/>
                <a:cs typeface="Deutsche Bank Text Beta" charset="0"/>
              </a:defRPr>
            </a:lvl2pPr>
            <a:lvl3pPr marL="911566" indent="0">
              <a:buNone/>
              <a:defRPr sz="1400">
                <a:latin typeface="Deutsche Bank Text Beta" charset="0"/>
                <a:ea typeface="Deutsche Bank Text Beta" charset="0"/>
                <a:cs typeface="Deutsche Bank Text Beta" charset="0"/>
              </a:defRPr>
            </a:lvl3pPr>
            <a:lvl4pPr marL="1367348" indent="0">
              <a:buNone/>
              <a:defRPr sz="1400">
                <a:latin typeface="Deutsche Bank Text Beta" charset="0"/>
                <a:ea typeface="Deutsche Bank Text Beta" charset="0"/>
                <a:cs typeface="Deutsche Bank Text Beta" charset="0"/>
              </a:defRPr>
            </a:lvl4pPr>
            <a:lvl5pPr marL="1823131" indent="0">
              <a:buNone/>
              <a:defRPr sz="1400">
                <a:latin typeface="Deutsche Bank Text Beta" charset="0"/>
                <a:ea typeface="Deutsche Bank Text Beta" charset="0"/>
                <a:cs typeface="Deutsche Bank Text Beta" charset="0"/>
              </a:defRPr>
            </a:lvl5pPr>
          </a:lstStyle>
          <a:p>
            <a:pPr lvl="0"/>
            <a:r>
              <a:rPr lang="en-US" dirty="0"/>
              <a:t>Deutsche Bank Text Dark Grey 10pt</a:t>
            </a:r>
          </a:p>
        </p:txBody>
      </p:sp>
      <p:sp>
        <p:nvSpPr>
          <p:cNvPr id="15" name="Text Placeholder 3"/>
          <p:cNvSpPr>
            <a:spLocks noGrp="1"/>
          </p:cNvSpPr>
          <p:nvPr>
            <p:ph type="body" sz="quarter" idx="77" hasCustomPrompt="1"/>
          </p:nvPr>
        </p:nvSpPr>
        <p:spPr>
          <a:xfrm>
            <a:off x="3833813" y="3223938"/>
            <a:ext cx="3024187" cy="2878554"/>
          </a:xfrm>
          <a:prstGeom prst="rect">
            <a:avLst/>
          </a:prstGeom>
          <a:solidFill>
            <a:srgbClr val="E6EAE9"/>
          </a:solidFill>
        </p:spPr>
        <p:txBody>
          <a:bodyPr lIns="216000" tIns="180000" rIns="216000" bIns="180000"/>
          <a:lstStyle>
            <a:lvl1pPr marL="108000" indent="-108000">
              <a:lnSpc>
                <a:spcPts val="1440"/>
              </a:lnSpc>
              <a:spcBef>
                <a:spcPts val="600"/>
              </a:spcBef>
              <a:defRPr sz="1200">
                <a:solidFill>
                  <a:srgbClr val="535B61"/>
                </a:solidFill>
                <a:latin typeface="Deutsche Bank Text" charset="0"/>
                <a:ea typeface="Deutsche Bank Text" charset="0"/>
                <a:cs typeface="Deutsche Bank Text" charset="0"/>
              </a:defRPr>
            </a:lvl1pPr>
          </a:lstStyle>
          <a:p>
            <a:pPr lvl="0"/>
            <a:r>
              <a:rPr lang="en-US" dirty="0"/>
              <a:t>Deutsche Bank Text Dark Grey 12pt</a:t>
            </a:r>
          </a:p>
        </p:txBody>
      </p:sp>
      <p:sp>
        <p:nvSpPr>
          <p:cNvPr id="16" name="Text Placeholder 3"/>
          <p:cNvSpPr>
            <a:spLocks noGrp="1"/>
          </p:cNvSpPr>
          <p:nvPr>
            <p:ph type="body" sz="quarter" idx="78" hasCustomPrompt="1"/>
          </p:nvPr>
        </p:nvSpPr>
        <p:spPr>
          <a:xfrm>
            <a:off x="3833813" y="2665137"/>
            <a:ext cx="3024187" cy="558800"/>
          </a:xfrm>
          <a:prstGeom prst="rect">
            <a:avLst/>
          </a:prstGeom>
          <a:solidFill>
            <a:srgbClr val="A7A8AA"/>
          </a:solidFill>
        </p:spPr>
        <p:txBody>
          <a:bodyPr lIns="216000" tIns="180000" rIns="216000" bIns="180000" anchor="ctr"/>
          <a:lstStyle>
            <a:lvl1pPr marL="0" indent="0">
              <a:lnSpc>
                <a:spcPts val="1440"/>
              </a:lnSpc>
              <a:spcBef>
                <a:spcPts val="600"/>
              </a:spcBef>
              <a:buNone/>
              <a:defRPr sz="1200">
                <a:solidFill>
                  <a:srgbClr val="535B61"/>
                </a:solidFill>
                <a:latin typeface="Deutsche Bank Text" charset="0"/>
                <a:ea typeface="Deutsche Bank Text" charset="0"/>
                <a:cs typeface="Deutsche Bank Text" charset="0"/>
              </a:defRPr>
            </a:lvl1pPr>
          </a:lstStyle>
          <a:p>
            <a:pPr lvl="0"/>
            <a:r>
              <a:rPr lang="en-US" dirty="0"/>
              <a:t>Deutsche Bank Text Dark Grey 12pt</a:t>
            </a:r>
          </a:p>
        </p:txBody>
      </p:sp>
      <p:sp>
        <p:nvSpPr>
          <p:cNvPr id="17" name="Text Placeholder 6"/>
          <p:cNvSpPr>
            <a:spLocks noGrp="1"/>
          </p:cNvSpPr>
          <p:nvPr>
            <p:ph type="body" sz="quarter" idx="79" hasCustomPrompt="1"/>
          </p:nvPr>
        </p:nvSpPr>
        <p:spPr>
          <a:xfrm>
            <a:off x="7001669" y="1764000"/>
            <a:ext cx="3024187" cy="188277"/>
          </a:xfrm>
          <a:prstGeom prst="rect">
            <a:avLst/>
          </a:prstGeom>
        </p:spPr>
        <p:txBody>
          <a:bodyPr lIns="0" tIns="0" rIns="0" bIns="0"/>
          <a:lstStyle>
            <a:lvl1pPr marL="0" indent="0">
              <a:buNone/>
              <a:defRPr sz="1200">
                <a:solidFill>
                  <a:srgbClr val="00205B"/>
                </a:solidFill>
                <a:latin typeface="Deutsche Bank Text" charset="0"/>
                <a:ea typeface="Deutsche Bank Text" charset="0"/>
                <a:cs typeface="Deutsche Bank Text" charset="0"/>
              </a:defRPr>
            </a:lvl1pPr>
            <a:lvl2pPr marL="455783" indent="0">
              <a:buNone/>
              <a:defRPr sz="1400">
                <a:latin typeface="Deutsche Bank Text Beta" charset="0"/>
                <a:ea typeface="Deutsche Bank Text Beta" charset="0"/>
                <a:cs typeface="Deutsche Bank Text Beta" charset="0"/>
              </a:defRPr>
            </a:lvl2pPr>
            <a:lvl3pPr marL="911566" indent="0">
              <a:buNone/>
              <a:defRPr sz="1400">
                <a:latin typeface="Deutsche Bank Text Beta" charset="0"/>
                <a:ea typeface="Deutsche Bank Text Beta" charset="0"/>
                <a:cs typeface="Deutsche Bank Text Beta" charset="0"/>
              </a:defRPr>
            </a:lvl3pPr>
            <a:lvl4pPr marL="1367348" indent="0">
              <a:buNone/>
              <a:defRPr sz="1400">
                <a:latin typeface="Deutsche Bank Text Beta" charset="0"/>
                <a:ea typeface="Deutsche Bank Text Beta" charset="0"/>
                <a:cs typeface="Deutsche Bank Text Beta" charset="0"/>
              </a:defRPr>
            </a:lvl4pPr>
            <a:lvl5pPr marL="1823131" indent="0">
              <a:buNone/>
              <a:defRPr sz="1400">
                <a:latin typeface="Deutsche Bank Text Beta" charset="0"/>
                <a:ea typeface="Deutsche Bank Text Beta" charset="0"/>
                <a:cs typeface="Deutsche Bank Text Beta" charset="0"/>
              </a:defRPr>
            </a:lvl5pPr>
          </a:lstStyle>
          <a:p>
            <a:pPr lvl="0"/>
            <a:r>
              <a:rPr lang="en-US" dirty="0"/>
              <a:t>Deutsche Bank Text Dark Blue 12pt</a:t>
            </a:r>
          </a:p>
        </p:txBody>
      </p:sp>
      <p:sp>
        <p:nvSpPr>
          <p:cNvPr id="18" name="Text Placeholder 6"/>
          <p:cNvSpPr>
            <a:spLocks noGrp="1"/>
          </p:cNvSpPr>
          <p:nvPr>
            <p:ph type="body" sz="quarter" idx="80" hasCustomPrompt="1"/>
          </p:nvPr>
        </p:nvSpPr>
        <p:spPr>
          <a:xfrm>
            <a:off x="7001669" y="2055636"/>
            <a:ext cx="3024187" cy="482917"/>
          </a:xfrm>
          <a:prstGeom prst="rect">
            <a:avLst/>
          </a:prstGeom>
        </p:spPr>
        <p:txBody>
          <a:bodyPr lIns="0" tIns="0" rIns="0" bIns="0"/>
          <a:lstStyle>
            <a:lvl1pPr marL="0" indent="0">
              <a:buNone/>
              <a:defRPr sz="1000">
                <a:solidFill>
                  <a:srgbClr val="535B61"/>
                </a:solidFill>
                <a:latin typeface="Deutsche Bank Text" charset="0"/>
                <a:ea typeface="Deutsche Bank Text" charset="0"/>
                <a:cs typeface="Deutsche Bank Text" charset="0"/>
              </a:defRPr>
            </a:lvl1pPr>
            <a:lvl2pPr marL="455783" indent="0">
              <a:buNone/>
              <a:defRPr sz="1400">
                <a:latin typeface="Deutsche Bank Text Beta" charset="0"/>
                <a:ea typeface="Deutsche Bank Text Beta" charset="0"/>
                <a:cs typeface="Deutsche Bank Text Beta" charset="0"/>
              </a:defRPr>
            </a:lvl2pPr>
            <a:lvl3pPr marL="911566" indent="0">
              <a:buNone/>
              <a:defRPr sz="1400">
                <a:latin typeface="Deutsche Bank Text Beta" charset="0"/>
                <a:ea typeface="Deutsche Bank Text Beta" charset="0"/>
                <a:cs typeface="Deutsche Bank Text Beta" charset="0"/>
              </a:defRPr>
            </a:lvl3pPr>
            <a:lvl4pPr marL="1367348" indent="0">
              <a:buNone/>
              <a:defRPr sz="1400">
                <a:latin typeface="Deutsche Bank Text Beta" charset="0"/>
                <a:ea typeface="Deutsche Bank Text Beta" charset="0"/>
                <a:cs typeface="Deutsche Bank Text Beta" charset="0"/>
              </a:defRPr>
            </a:lvl4pPr>
            <a:lvl5pPr marL="1823131" indent="0">
              <a:buNone/>
              <a:defRPr sz="1400">
                <a:latin typeface="Deutsche Bank Text Beta" charset="0"/>
                <a:ea typeface="Deutsche Bank Text Beta" charset="0"/>
                <a:cs typeface="Deutsche Bank Text Beta" charset="0"/>
              </a:defRPr>
            </a:lvl5pPr>
          </a:lstStyle>
          <a:p>
            <a:pPr lvl="0"/>
            <a:r>
              <a:rPr lang="en-US" dirty="0"/>
              <a:t>Deutsche Bank Text Dark Grey 10pt</a:t>
            </a:r>
          </a:p>
        </p:txBody>
      </p:sp>
      <p:sp>
        <p:nvSpPr>
          <p:cNvPr id="19" name="Text Placeholder 3"/>
          <p:cNvSpPr>
            <a:spLocks noGrp="1"/>
          </p:cNvSpPr>
          <p:nvPr>
            <p:ph type="body" sz="quarter" idx="81" hasCustomPrompt="1"/>
          </p:nvPr>
        </p:nvSpPr>
        <p:spPr>
          <a:xfrm>
            <a:off x="7001669" y="3223938"/>
            <a:ext cx="3024187" cy="2878554"/>
          </a:xfrm>
          <a:prstGeom prst="rect">
            <a:avLst/>
          </a:prstGeom>
          <a:solidFill>
            <a:srgbClr val="E6EAE9"/>
          </a:solidFill>
        </p:spPr>
        <p:txBody>
          <a:bodyPr lIns="216000" tIns="180000" rIns="216000" bIns="180000"/>
          <a:lstStyle>
            <a:lvl1pPr marL="108000" indent="-108000">
              <a:lnSpc>
                <a:spcPts val="1440"/>
              </a:lnSpc>
              <a:spcBef>
                <a:spcPts val="600"/>
              </a:spcBef>
              <a:defRPr sz="1200">
                <a:solidFill>
                  <a:srgbClr val="535B61"/>
                </a:solidFill>
                <a:latin typeface="Deutsche Bank Text" charset="0"/>
                <a:ea typeface="Deutsche Bank Text" charset="0"/>
                <a:cs typeface="Deutsche Bank Text" charset="0"/>
              </a:defRPr>
            </a:lvl1pPr>
          </a:lstStyle>
          <a:p>
            <a:pPr lvl="0"/>
            <a:r>
              <a:rPr lang="en-US" dirty="0"/>
              <a:t>Deutsche Bank Text Dark Grey 12pt</a:t>
            </a:r>
          </a:p>
        </p:txBody>
      </p:sp>
      <p:sp>
        <p:nvSpPr>
          <p:cNvPr id="20" name="Text Placeholder 3"/>
          <p:cNvSpPr>
            <a:spLocks noGrp="1"/>
          </p:cNvSpPr>
          <p:nvPr>
            <p:ph type="body" sz="quarter" idx="82" hasCustomPrompt="1"/>
          </p:nvPr>
        </p:nvSpPr>
        <p:spPr>
          <a:xfrm>
            <a:off x="7001669" y="2665137"/>
            <a:ext cx="3024187" cy="558800"/>
          </a:xfrm>
          <a:prstGeom prst="rect">
            <a:avLst/>
          </a:prstGeom>
          <a:solidFill>
            <a:srgbClr val="A7A8AA"/>
          </a:solidFill>
        </p:spPr>
        <p:txBody>
          <a:bodyPr lIns="216000" tIns="180000" rIns="216000" bIns="180000" anchor="ctr"/>
          <a:lstStyle>
            <a:lvl1pPr marL="0" indent="0">
              <a:lnSpc>
                <a:spcPts val="1440"/>
              </a:lnSpc>
              <a:spcBef>
                <a:spcPts val="600"/>
              </a:spcBef>
              <a:buNone/>
              <a:defRPr sz="1200">
                <a:solidFill>
                  <a:srgbClr val="535B61"/>
                </a:solidFill>
                <a:latin typeface="Deutsche Bank Text" charset="0"/>
                <a:ea typeface="Deutsche Bank Text" charset="0"/>
                <a:cs typeface="Deutsche Bank Text" charset="0"/>
              </a:defRPr>
            </a:lvl1pPr>
          </a:lstStyle>
          <a:p>
            <a:pPr lvl="0"/>
            <a:r>
              <a:rPr lang="en-US" dirty="0"/>
              <a:t>Deutsche Bank Text Dark Grey 12pt</a:t>
            </a:r>
          </a:p>
        </p:txBody>
      </p:sp>
      <p:sp>
        <p:nvSpPr>
          <p:cNvPr id="22" name="Text Placeholder 6"/>
          <p:cNvSpPr>
            <a:spLocks noGrp="1"/>
          </p:cNvSpPr>
          <p:nvPr>
            <p:ph type="body" sz="quarter" idx="72" hasCustomPrompt="1"/>
          </p:nvPr>
        </p:nvSpPr>
        <p:spPr>
          <a:xfrm>
            <a:off x="702650" y="6764338"/>
            <a:ext cx="9324000" cy="268287"/>
          </a:xfrm>
          <a:prstGeom prst="rect">
            <a:avLst/>
          </a:prstGeom>
        </p:spPr>
        <p:txBody>
          <a:bodyPr lIns="0" tIns="0" rIns="0" bIns="0" anchor="b"/>
          <a:lstStyle>
            <a:lvl1pPr marL="0" indent="0">
              <a:lnSpc>
                <a:spcPts val="800"/>
              </a:lnSpc>
              <a:spcBef>
                <a:spcPts val="0"/>
              </a:spcBef>
              <a:buNone/>
              <a:defRPr sz="800">
                <a:solidFill>
                  <a:srgbClr val="535B61"/>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8pt</a:t>
            </a:r>
          </a:p>
        </p:txBody>
      </p:sp>
      <p:sp>
        <p:nvSpPr>
          <p:cNvPr id="21" name="Text Placeholder 2">
            <a:extLst>
              <a:ext uri="{FF2B5EF4-FFF2-40B4-BE49-F238E27FC236}">
                <a16:creationId xmlns:a16="http://schemas.microsoft.com/office/drawing/2014/main" id="{94E8C3B9-10E9-8546-9776-B29244562B3B}"/>
              </a:ext>
            </a:extLst>
          </p:cNvPr>
          <p:cNvSpPr>
            <a:spLocks noGrp="1"/>
          </p:cNvSpPr>
          <p:nvPr>
            <p:ph type="body" sz="quarter" idx="62" hasCustomPrompt="1"/>
          </p:nvPr>
        </p:nvSpPr>
        <p:spPr>
          <a:xfrm>
            <a:off x="701675" y="335443"/>
            <a:ext cx="2880000" cy="144000"/>
          </a:xfrm>
          <a:prstGeom prst="rect">
            <a:avLst/>
          </a:prstGeom>
        </p:spPr>
        <p:txBody>
          <a:bodyPr lIns="0" tIns="0" rIns="0" bIns="0"/>
          <a:lstStyle>
            <a:lvl1pPr marL="0" indent="0">
              <a:buNone/>
              <a:defRPr sz="997" b="0" i="0" baseline="0">
                <a:solidFill>
                  <a:srgbClr val="00A3E0"/>
                </a:solidFill>
                <a:latin typeface="Deutsche Bank Text" charset="0"/>
                <a:ea typeface="Deutsche Bank Text" charset="0"/>
                <a:cs typeface="Deutsche Bank Text" charset="0"/>
              </a:defRPr>
            </a:lvl1pPr>
            <a:lvl2pPr marL="455783" indent="0">
              <a:buNone/>
              <a:defRPr/>
            </a:lvl2pPr>
            <a:lvl3pPr marL="911565" indent="0">
              <a:buNone/>
              <a:defRPr/>
            </a:lvl3pPr>
            <a:lvl4pPr marL="1367348" indent="0">
              <a:buNone/>
              <a:defRPr/>
            </a:lvl4pPr>
            <a:lvl5pPr marL="1823131" indent="0">
              <a:buNone/>
              <a:defRPr/>
            </a:lvl5pPr>
          </a:lstStyle>
          <a:p>
            <a:pPr lvl="0"/>
            <a:r>
              <a:rPr lang="en-US" dirty="0"/>
              <a:t>Deutsche Bank Text Bright Blue 10pt</a:t>
            </a:r>
          </a:p>
        </p:txBody>
      </p:sp>
      <p:sp>
        <p:nvSpPr>
          <p:cNvPr id="25" name="Text Placeholder 5">
            <a:extLst>
              <a:ext uri="{FF2B5EF4-FFF2-40B4-BE49-F238E27FC236}">
                <a16:creationId xmlns:a16="http://schemas.microsoft.com/office/drawing/2014/main" id="{05ED856A-643A-AA40-A22F-BC6F661BF1E9}"/>
              </a:ext>
            </a:extLst>
          </p:cNvPr>
          <p:cNvSpPr>
            <a:spLocks noGrp="1"/>
          </p:cNvSpPr>
          <p:nvPr>
            <p:ph type="body" sz="quarter" idx="63" hasCustomPrompt="1"/>
          </p:nvPr>
        </p:nvSpPr>
        <p:spPr>
          <a:xfrm>
            <a:off x="701674" y="596628"/>
            <a:ext cx="8532813" cy="570080"/>
          </a:xfrm>
          <a:prstGeom prst="rect">
            <a:avLst/>
          </a:prstGeom>
        </p:spPr>
        <p:txBody>
          <a:bodyPr lIns="0" tIns="0" rIns="0" bIns="0"/>
          <a:lstStyle>
            <a:lvl1pPr marL="0" marR="0" indent="0" algn="l" defTabSz="911565" rtl="0" eaLnBrk="1" fontAlgn="auto" latinLnBrk="0" hangingPunct="1">
              <a:lnSpc>
                <a:spcPts val="4000"/>
              </a:lnSpc>
              <a:spcBef>
                <a:spcPts val="0"/>
              </a:spcBef>
              <a:spcAft>
                <a:spcPts val="0"/>
              </a:spcAft>
              <a:buClrTx/>
              <a:buSzTx/>
              <a:buFont typeface="Arial"/>
              <a:buNone/>
              <a:tabLst/>
              <a:defRPr sz="2800" baseline="0">
                <a:solidFill>
                  <a:srgbClr val="00205B"/>
                </a:solidFill>
                <a:latin typeface="Deutsche Bank Display" charset="0"/>
                <a:ea typeface="Deutsche Bank Display" charset="0"/>
                <a:cs typeface="Deutsche Bank Display" charset="0"/>
              </a:defRPr>
            </a:lvl1pPr>
            <a:lvl2pPr marL="455783" indent="0">
              <a:buNone/>
              <a:defRPr sz="3600">
                <a:latin typeface="Deutsche Bank Display Beta" charset="0"/>
                <a:ea typeface="Deutsche Bank Display Beta" charset="0"/>
                <a:cs typeface="Deutsche Bank Display Beta" charset="0"/>
              </a:defRPr>
            </a:lvl2pPr>
            <a:lvl3pPr marL="911566" indent="0">
              <a:buNone/>
              <a:defRPr sz="3600">
                <a:latin typeface="Deutsche Bank Display Beta" charset="0"/>
                <a:ea typeface="Deutsche Bank Display Beta" charset="0"/>
                <a:cs typeface="Deutsche Bank Display Beta" charset="0"/>
              </a:defRPr>
            </a:lvl3pPr>
            <a:lvl4pPr marL="1367348" indent="0">
              <a:buNone/>
              <a:defRPr sz="3600">
                <a:latin typeface="Deutsche Bank Display Beta" charset="0"/>
                <a:ea typeface="Deutsche Bank Display Beta" charset="0"/>
                <a:cs typeface="Deutsche Bank Display Beta" charset="0"/>
              </a:defRPr>
            </a:lvl4pPr>
            <a:lvl5pPr marL="1823131" indent="0">
              <a:buNone/>
              <a:defRPr sz="3600">
                <a:latin typeface="Deutsche Bank Display Beta" charset="0"/>
                <a:ea typeface="Deutsche Bank Display Beta" charset="0"/>
                <a:cs typeface="Deutsche Bank Display Beta" charset="0"/>
              </a:defRPr>
            </a:lvl5pPr>
          </a:lstStyle>
          <a:p>
            <a:pPr lvl="0"/>
            <a:r>
              <a:rPr lang="en-US" dirty="0"/>
              <a:t>Deutsche Bank Display Dark Blue 28pt</a:t>
            </a:r>
          </a:p>
        </p:txBody>
      </p:sp>
    </p:spTree>
    <p:extLst>
      <p:ext uri="{BB962C8B-B14F-4D97-AF65-F5344CB8AC3E}">
        <p14:creationId xmlns:p14="http://schemas.microsoft.com/office/powerpoint/2010/main" val="2502093502"/>
      </p:ext>
    </p:extLst>
  </p:cSld>
  <p:clrMapOvr>
    <a:masterClrMapping/>
  </p:clrMapOvr>
</p:sldLayout>
</file>

<file path=ppt/slideLayouts/slideLayout307.xml><?xml version="1.0" encoding="utf-8"?>
<p:sldLayout xmlns:a="http://schemas.openxmlformats.org/drawingml/2006/main" xmlns:r="http://schemas.openxmlformats.org/officeDocument/2006/relationships" xmlns:p="http://schemas.openxmlformats.org/presentationml/2006/main" preserve="1" userDrawn="1">
  <p:cSld name="66_Custom Layout">
    <p:spTree>
      <p:nvGrpSpPr>
        <p:cNvPr id="1" name=""/>
        <p:cNvGrpSpPr/>
        <p:nvPr/>
      </p:nvGrpSpPr>
      <p:grpSpPr>
        <a:xfrm>
          <a:off x="0" y="0"/>
          <a:ext cx="0" cy="0"/>
          <a:chOff x="0" y="0"/>
          <a:chExt cx="0" cy="0"/>
        </a:xfrm>
      </p:grpSpPr>
      <p:sp>
        <p:nvSpPr>
          <p:cNvPr id="7" name="Text Placeholder 6"/>
          <p:cNvSpPr>
            <a:spLocks noGrp="1"/>
          </p:cNvSpPr>
          <p:nvPr>
            <p:ph type="body" sz="quarter" idx="73" hasCustomPrompt="1"/>
          </p:nvPr>
        </p:nvSpPr>
        <p:spPr>
          <a:xfrm>
            <a:off x="701675" y="1764000"/>
            <a:ext cx="2987675" cy="188277"/>
          </a:xfrm>
          <a:prstGeom prst="rect">
            <a:avLst/>
          </a:prstGeom>
        </p:spPr>
        <p:txBody>
          <a:bodyPr lIns="0" tIns="0" rIns="0" bIns="0"/>
          <a:lstStyle>
            <a:lvl1pPr marL="0" indent="0">
              <a:buNone/>
              <a:defRPr sz="1200">
                <a:solidFill>
                  <a:srgbClr val="00205B"/>
                </a:solidFill>
                <a:latin typeface="Deutsche Bank Text" charset="0"/>
                <a:ea typeface="Deutsche Bank Text" charset="0"/>
                <a:cs typeface="Deutsche Bank Text" charset="0"/>
              </a:defRPr>
            </a:lvl1pPr>
            <a:lvl2pPr marL="455783" indent="0">
              <a:buNone/>
              <a:defRPr sz="1400">
                <a:latin typeface="Deutsche Bank Text Beta" charset="0"/>
                <a:ea typeface="Deutsche Bank Text Beta" charset="0"/>
                <a:cs typeface="Deutsche Bank Text Beta" charset="0"/>
              </a:defRPr>
            </a:lvl2pPr>
            <a:lvl3pPr marL="911566" indent="0">
              <a:buNone/>
              <a:defRPr sz="1400">
                <a:latin typeface="Deutsche Bank Text Beta" charset="0"/>
                <a:ea typeface="Deutsche Bank Text Beta" charset="0"/>
                <a:cs typeface="Deutsche Bank Text Beta" charset="0"/>
              </a:defRPr>
            </a:lvl3pPr>
            <a:lvl4pPr marL="1367348" indent="0">
              <a:buNone/>
              <a:defRPr sz="1400">
                <a:latin typeface="Deutsche Bank Text Beta" charset="0"/>
                <a:ea typeface="Deutsche Bank Text Beta" charset="0"/>
                <a:cs typeface="Deutsche Bank Text Beta" charset="0"/>
              </a:defRPr>
            </a:lvl4pPr>
            <a:lvl5pPr marL="1823131" indent="0">
              <a:buNone/>
              <a:defRPr sz="1400">
                <a:latin typeface="Deutsche Bank Text Beta" charset="0"/>
                <a:ea typeface="Deutsche Bank Text Beta" charset="0"/>
                <a:cs typeface="Deutsche Bank Text Beta" charset="0"/>
              </a:defRPr>
            </a:lvl5pPr>
          </a:lstStyle>
          <a:p>
            <a:pPr lvl="0"/>
            <a:r>
              <a:rPr lang="en-US" dirty="0"/>
              <a:t>Deutsche Bank Text Dark Blue 12pt</a:t>
            </a:r>
          </a:p>
        </p:txBody>
      </p:sp>
      <p:sp>
        <p:nvSpPr>
          <p:cNvPr id="8" name="Text Placeholder 6"/>
          <p:cNvSpPr>
            <a:spLocks noGrp="1"/>
          </p:cNvSpPr>
          <p:nvPr>
            <p:ph type="body" sz="quarter" idx="74" hasCustomPrompt="1"/>
          </p:nvPr>
        </p:nvSpPr>
        <p:spPr>
          <a:xfrm>
            <a:off x="701675" y="2048388"/>
            <a:ext cx="2987675" cy="482917"/>
          </a:xfrm>
          <a:prstGeom prst="rect">
            <a:avLst/>
          </a:prstGeom>
        </p:spPr>
        <p:txBody>
          <a:bodyPr lIns="0" tIns="0" rIns="0" bIns="0"/>
          <a:lstStyle>
            <a:lvl1pPr marL="0" indent="0">
              <a:buNone/>
              <a:defRPr sz="1000">
                <a:solidFill>
                  <a:srgbClr val="535B61"/>
                </a:solidFill>
                <a:latin typeface="Deutsche Bank Text" charset="0"/>
                <a:ea typeface="Deutsche Bank Text" charset="0"/>
                <a:cs typeface="Deutsche Bank Text" charset="0"/>
              </a:defRPr>
            </a:lvl1pPr>
            <a:lvl2pPr marL="455783" indent="0">
              <a:buNone/>
              <a:defRPr sz="1400">
                <a:latin typeface="Deutsche Bank Text Beta" charset="0"/>
                <a:ea typeface="Deutsche Bank Text Beta" charset="0"/>
                <a:cs typeface="Deutsche Bank Text Beta" charset="0"/>
              </a:defRPr>
            </a:lvl2pPr>
            <a:lvl3pPr marL="911566" indent="0">
              <a:buNone/>
              <a:defRPr sz="1400">
                <a:latin typeface="Deutsche Bank Text Beta" charset="0"/>
                <a:ea typeface="Deutsche Bank Text Beta" charset="0"/>
                <a:cs typeface="Deutsche Bank Text Beta" charset="0"/>
              </a:defRPr>
            </a:lvl3pPr>
            <a:lvl4pPr marL="1367348" indent="0">
              <a:buNone/>
              <a:defRPr sz="1400">
                <a:latin typeface="Deutsche Bank Text Beta" charset="0"/>
                <a:ea typeface="Deutsche Bank Text Beta" charset="0"/>
                <a:cs typeface="Deutsche Bank Text Beta" charset="0"/>
              </a:defRPr>
            </a:lvl4pPr>
            <a:lvl5pPr marL="1823131" indent="0">
              <a:buNone/>
              <a:defRPr sz="1400">
                <a:latin typeface="Deutsche Bank Text Beta" charset="0"/>
                <a:ea typeface="Deutsche Bank Text Beta" charset="0"/>
                <a:cs typeface="Deutsche Bank Text Beta" charset="0"/>
              </a:defRPr>
            </a:lvl5pPr>
          </a:lstStyle>
          <a:p>
            <a:pPr lvl="0"/>
            <a:r>
              <a:rPr lang="en-US" dirty="0"/>
              <a:t>Deutsche Bank Text Dark Grey 10pt</a:t>
            </a:r>
          </a:p>
        </p:txBody>
      </p:sp>
      <p:sp>
        <p:nvSpPr>
          <p:cNvPr id="13" name="Text Placeholder 6"/>
          <p:cNvSpPr>
            <a:spLocks noGrp="1"/>
          </p:cNvSpPr>
          <p:nvPr>
            <p:ph type="body" sz="quarter" idx="75" hasCustomPrompt="1"/>
          </p:nvPr>
        </p:nvSpPr>
        <p:spPr>
          <a:xfrm>
            <a:off x="3833813" y="1764000"/>
            <a:ext cx="3024187" cy="188277"/>
          </a:xfrm>
          <a:prstGeom prst="rect">
            <a:avLst/>
          </a:prstGeom>
        </p:spPr>
        <p:txBody>
          <a:bodyPr lIns="0" tIns="0" rIns="0" bIns="0"/>
          <a:lstStyle>
            <a:lvl1pPr marL="0" indent="0">
              <a:buNone/>
              <a:defRPr sz="1200">
                <a:solidFill>
                  <a:srgbClr val="00205B"/>
                </a:solidFill>
                <a:latin typeface="Deutsche Bank Text" charset="0"/>
                <a:ea typeface="Deutsche Bank Text" charset="0"/>
                <a:cs typeface="Deutsche Bank Text" charset="0"/>
              </a:defRPr>
            </a:lvl1pPr>
            <a:lvl2pPr marL="455783" indent="0">
              <a:buNone/>
              <a:defRPr sz="1400">
                <a:latin typeface="Deutsche Bank Text Beta" charset="0"/>
                <a:ea typeface="Deutsche Bank Text Beta" charset="0"/>
                <a:cs typeface="Deutsche Bank Text Beta" charset="0"/>
              </a:defRPr>
            </a:lvl2pPr>
            <a:lvl3pPr marL="911566" indent="0">
              <a:buNone/>
              <a:defRPr sz="1400">
                <a:latin typeface="Deutsche Bank Text Beta" charset="0"/>
                <a:ea typeface="Deutsche Bank Text Beta" charset="0"/>
                <a:cs typeface="Deutsche Bank Text Beta" charset="0"/>
              </a:defRPr>
            </a:lvl3pPr>
            <a:lvl4pPr marL="1367348" indent="0">
              <a:buNone/>
              <a:defRPr sz="1400">
                <a:latin typeface="Deutsche Bank Text Beta" charset="0"/>
                <a:ea typeface="Deutsche Bank Text Beta" charset="0"/>
                <a:cs typeface="Deutsche Bank Text Beta" charset="0"/>
              </a:defRPr>
            </a:lvl4pPr>
            <a:lvl5pPr marL="1823131" indent="0">
              <a:buNone/>
              <a:defRPr sz="1400">
                <a:latin typeface="Deutsche Bank Text Beta" charset="0"/>
                <a:ea typeface="Deutsche Bank Text Beta" charset="0"/>
                <a:cs typeface="Deutsche Bank Text Beta" charset="0"/>
              </a:defRPr>
            </a:lvl5pPr>
          </a:lstStyle>
          <a:p>
            <a:pPr lvl="0"/>
            <a:r>
              <a:rPr lang="en-US" dirty="0"/>
              <a:t>Deutsche Bank Text Dark Blue 12pt</a:t>
            </a:r>
          </a:p>
        </p:txBody>
      </p:sp>
      <p:sp>
        <p:nvSpPr>
          <p:cNvPr id="14" name="Text Placeholder 6"/>
          <p:cNvSpPr>
            <a:spLocks noGrp="1"/>
          </p:cNvSpPr>
          <p:nvPr>
            <p:ph type="body" sz="quarter" idx="76" hasCustomPrompt="1"/>
          </p:nvPr>
        </p:nvSpPr>
        <p:spPr>
          <a:xfrm>
            <a:off x="3833813" y="2048388"/>
            <a:ext cx="3024187" cy="482917"/>
          </a:xfrm>
          <a:prstGeom prst="rect">
            <a:avLst/>
          </a:prstGeom>
        </p:spPr>
        <p:txBody>
          <a:bodyPr lIns="0" tIns="0" rIns="0" bIns="0"/>
          <a:lstStyle>
            <a:lvl1pPr marL="0" indent="0">
              <a:buNone/>
              <a:defRPr sz="1000">
                <a:solidFill>
                  <a:srgbClr val="535B61"/>
                </a:solidFill>
                <a:latin typeface="Deutsche Bank Text" charset="0"/>
                <a:ea typeface="Deutsche Bank Text" charset="0"/>
                <a:cs typeface="Deutsche Bank Text" charset="0"/>
              </a:defRPr>
            </a:lvl1pPr>
            <a:lvl2pPr marL="455783" indent="0">
              <a:buNone/>
              <a:defRPr sz="1400">
                <a:latin typeface="Deutsche Bank Text Beta" charset="0"/>
                <a:ea typeface="Deutsche Bank Text Beta" charset="0"/>
                <a:cs typeface="Deutsche Bank Text Beta" charset="0"/>
              </a:defRPr>
            </a:lvl2pPr>
            <a:lvl3pPr marL="911566" indent="0">
              <a:buNone/>
              <a:defRPr sz="1400">
                <a:latin typeface="Deutsche Bank Text Beta" charset="0"/>
                <a:ea typeface="Deutsche Bank Text Beta" charset="0"/>
                <a:cs typeface="Deutsche Bank Text Beta" charset="0"/>
              </a:defRPr>
            </a:lvl3pPr>
            <a:lvl4pPr marL="1367348" indent="0">
              <a:buNone/>
              <a:defRPr sz="1400">
                <a:latin typeface="Deutsche Bank Text Beta" charset="0"/>
                <a:ea typeface="Deutsche Bank Text Beta" charset="0"/>
                <a:cs typeface="Deutsche Bank Text Beta" charset="0"/>
              </a:defRPr>
            </a:lvl4pPr>
            <a:lvl5pPr marL="1823131" indent="0">
              <a:buNone/>
              <a:defRPr sz="1400">
                <a:latin typeface="Deutsche Bank Text Beta" charset="0"/>
                <a:ea typeface="Deutsche Bank Text Beta" charset="0"/>
                <a:cs typeface="Deutsche Bank Text Beta" charset="0"/>
              </a:defRPr>
            </a:lvl5pPr>
          </a:lstStyle>
          <a:p>
            <a:pPr lvl="0"/>
            <a:r>
              <a:rPr lang="en-US" dirty="0"/>
              <a:t>Deutsche Bank Text Dark Grey 10pt</a:t>
            </a:r>
          </a:p>
        </p:txBody>
      </p:sp>
      <p:sp>
        <p:nvSpPr>
          <p:cNvPr id="17" name="Text Placeholder 6"/>
          <p:cNvSpPr>
            <a:spLocks noGrp="1"/>
          </p:cNvSpPr>
          <p:nvPr>
            <p:ph type="body" sz="quarter" idx="79" hasCustomPrompt="1"/>
          </p:nvPr>
        </p:nvSpPr>
        <p:spPr>
          <a:xfrm>
            <a:off x="7001669" y="1764000"/>
            <a:ext cx="3024187" cy="188277"/>
          </a:xfrm>
          <a:prstGeom prst="rect">
            <a:avLst/>
          </a:prstGeom>
        </p:spPr>
        <p:txBody>
          <a:bodyPr lIns="0" tIns="0" rIns="0" bIns="0"/>
          <a:lstStyle>
            <a:lvl1pPr marL="0" indent="0">
              <a:buNone/>
              <a:defRPr sz="1200">
                <a:solidFill>
                  <a:srgbClr val="00205B"/>
                </a:solidFill>
                <a:latin typeface="Deutsche Bank Text" charset="0"/>
                <a:ea typeface="Deutsche Bank Text" charset="0"/>
                <a:cs typeface="Deutsche Bank Text" charset="0"/>
              </a:defRPr>
            </a:lvl1pPr>
            <a:lvl2pPr marL="455783" indent="0">
              <a:buNone/>
              <a:defRPr sz="1400">
                <a:latin typeface="Deutsche Bank Text Beta" charset="0"/>
                <a:ea typeface="Deutsche Bank Text Beta" charset="0"/>
                <a:cs typeface="Deutsche Bank Text Beta" charset="0"/>
              </a:defRPr>
            </a:lvl2pPr>
            <a:lvl3pPr marL="911566" indent="0">
              <a:buNone/>
              <a:defRPr sz="1400">
                <a:latin typeface="Deutsche Bank Text Beta" charset="0"/>
                <a:ea typeface="Deutsche Bank Text Beta" charset="0"/>
                <a:cs typeface="Deutsche Bank Text Beta" charset="0"/>
              </a:defRPr>
            </a:lvl3pPr>
            <a:lvl4pPr marL="1367348" indent="0">
              <a:buNone/>
              <a:defRPr sz="1400">
                <a:latin typeface="Deutsche Bank Text Beta" charset="0"/>
                <a:ea typeface="Deutsche Bank Text Beta" charset="0"/>
                <a:cs typeface="Deutsche Bank Text Beta" charset="0"/>
              </a:defRPr>
            </a:lvl4pPr>
            <a:lvl5pPr marL="1823131" indent="0">
              <a:buNone/>
              <a:defRPr sz="1400">
                <a:latin typeface="Deutsche Bank Text Beta" charset="0"/>
                <a:ea typeface="Deutsche Bank Text Beta" charset="0"/>
                <a:cs typeface="Deutsche Bank Text Beta" charset="0"/>
              </a:defRPr>
            </a:lvl5pPr>
          </a:lstStyle>
          <a:p>
            <a:pPr lvl="0"/>
            <a:r>
              <a:rPr lang="en-US" dirty="0"/>
              <a:t>Deutsche Bank Text Dark Blue 12pt</a:t>
            </a:r>
          </a:p>
        </p:txBody>
      </p:sp>
      <p:sp>
        <p:nvSpPr>
          <p:cNvPr id="18" name="Text Placeholder 6"/>
          <p:cNvSpPr>
            <a:spLocks noGrp="1"/>
          </p:cNvSpPr>
          <p:nvPr>
            <p:ph type="body" sz="quarter" idx="80" hasCustomPrompt="1"/>
          </p:nvPr>
        </p:nvSpPr>
        <p:spPr>
          <a:xfrm>
            <a:off x="7001669" y="2048388"/>
            <a:ext cx="3024187" cy="482917"/>
          </a:xfrm>
          <a:prstGeom prst="rect">
            <a:avLst/>
          </a:prstGeom>
        </p:spPr>
        <p:txBody>
          <a:bodyPr lIns="0" tIns="0" rIns="0" bIns="0"/>
          <a:lstStyle>
            <a:lvl1pPr marL="0" indent="0">
              <a:buNone/>
              <a:defRPr sz="1000">
                <a:solidFill>
                  <a:srgbClr val="535B61"/>
                </a:solidFill>
                <a:latin typeface="Deutsche Bank Text" charset="0"/>
                <a:ea typeface="Deutsche Bank Text" charset="0"/>
                <a:cs typeface="Deutsche Bank Text" charset="0"/>
              </a:defRPr>
            </a:lvl1pPr>
            <a:lvl2pPr marL="455783" indent="0">
              <a:buNone/>
              <a:defRPr sz="1400">
                <a:latin typeface="Deutsche Bank Text Beta" charset="0"/>
                <a:ea typeface="Deutsche Bank Text Beta" charset="0"/>
                <a:cs typeface="Deutsche Bank Text Beta" charset="0"/>
              </a:defRPr>
            </a:lvl2pPr>
            <a:lvl3pPr marL="911566" indent="0">
              <a:buNone/>
              <a:defRPr sz="1400">
                <a:latin typeface="Deutsche Bank Text Beta" charset="0"/>
                <a:ea typeface="Deutsche Bank Text Beta" charset="0"/>
                <a:cs typeface="Deutsche Bank Text Beta" charset="0"/>
              </a:defRPr>
            </a:lvl3pPr>
            <a:lvl4pPr marL="1367348" indent="0">
              <a:buNone/>
              <a:defRPr sz="1400">
                <a:latin typeface="Deutsche Bank Text Beta" charset="0"/>
                <a:ea typeface="Deutsche Bank Text Beta" charset="0"/>
                <a:cs typeface="Deutsche Bank Text Beta" charset="0"/>
              </a:defRPr>
            </a:lvl4pPr>
            <a:lvl5pPr marL="1823131" indent="0">
              <a:buNone/>
              <a:defRPr sz="1400">
                <a:latin typeface="Deutsche Bank Text Beta" charset="0"/>
                <a:ea typeface="Deutsche Bank Text Beta" charset="0"/>
                <a:cs typeface="Deutsche Bank Text Beta" charset="0"/>
              </a:defRPr>
            </a:lvl5pPr>
          </a:lstStyle>
          <a:p>
            <a:pPr lvl="0"/>
            <a:r>
              <a:rPr lang="en-US" dirty="0"/>
              <a:t>Deutsche Bank Text Dark Grey 10pt</a:t>
            </a:r>
          </a:p>
        </p:txBody>
      </p:sp>
      <p:sp>
        <p:nvSpPr>
          <p:cNvPr id="21" name="Rectangle 20"/>
          <p:cNvSpPr/>
          <p:nvPr userDrawn="1"/>
        </p:nvSpPr>
        <p:spPr>
          <a:xfrm>
            <a:off x="701675" y="3216690"/>
            <a:ext cx="2988000" cy="2880000"/>
          </a:xfrm>
          <a:prstGeom prst="rect">
            <a:avLst/>
          </a:prstGeom>
          <a:solidFill>
            <a:srgbClr val="E6EAE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dirty="0"/>
          </a:p>
        </p:txBody>
      </p:sp>
      <p:sp>
        <p:nvSpPr>
          <p:cNvPr id="22" name="Chart Placeholder 14"/>
          <p:cNvSpPr>
            <a:spLocks noGrp="1"/>
          </p:cNvSpPr>
          <p:nvPr>
            <p:ph type="chart" sz="quarter" idx="31" hasCustomPrompt="1"/>
          </p:nvPr>
        </p:nvSpPr>
        <p:spPr>
          <a:xfrm>
            <a:off x="881675" y="3396690"/>
            <a:ext cx="2628000" cy="2520000"/>
          </a:xfrm>
          <a:prstGeom prst="rect">
            <a:avLst/>
          </a:prstGeom>
          <a:noFill/>
          <a:ln w="12700">
            <a:noFill/>
          </a:ln>
        </p:spPr>
        <p:txBody>
          <a:bodyPr anchor="ctr"/>
          <a:lstStyle>
            <a:lvl1pPr marL="0" indent="0" algn="ctr">
              <a:buNone/>
              <a:defRPr sz="1196">
                <a:solidFill>
                  <a:schemeClr val="tx2"/>
                </a:solidFill>
                <a:latin typeface="Deutsche Bank Text" charset="0"/>
                <a:ea typeface="Deutsche Bank Text" charset="0"/>
                <a:cs typeface="Deutsche Bank Text" charset="0"/>
              </a:defRPr>
            </a:lvl1pPr>
          </a:lstStyle>
          <a:p>
            <a:r>
              <a:rPr lang="en-US" dirty="0"/>
              <a:t>Click to add chart</a:t>
            </a:r>
          </a:p>
        </p:txBody>
      </p:sp>
      <p:sp>
        <p:nvSpPr>
          <p:cNvPr id="23" name="Rectangle 22"/>
          <p:cNvSpPr/>
          <p:nvPr userDrawn="1"/>
        </p:nvSpPr>
        <p:spPr>
          <a:xfrm>
            <a:off x="3833813" y="3216690"/>
            <a:ext cx="3024000" cy="2880000"/>
          </a:xfrm>
          <a:prstGeom prst="rect">
            <a:avLst/>
          </a:prstGeom>
          <a:solidFill>
            <a:srgbClr val="E6EAE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dirty="0"/>
          </a:p>
        </p:txBody>
      </p:sp>
      <p:sp>
        <p:nvSpPr>
          <p:cNvPr id="24" name="Chart Placeholder 14"/>
          <p:cNvSpPr>
            <a:spLocks noGrp="1"/>
          </p:cNvSpPr>
          <p:nvPr>
            <p:ph type="chart" sz="quarter" idx="83" hasCustomPrompt="1"/>
          </p:nvPr>
        </p:nvSpPr>
        <p:spPr>
          <a:xfrm>
            <a:off x="4013813" y="3396690"/>
            <a:ext cx="2664000" cy="2520000"/>
          </a:xfrm>
          <a:prstGeom prst="rect">
            <a:avLst/>
          </a:prstGeom>
          <a:noFill/>
          <a:ln w="12700">
            <a:noFill/>
          </a:ln>
        </p:spPr>
        <p:txBody>
          <a:bodyPr anchor="ctr"/>
          <a:lstStyle>
            <a:lvl1pPr marL="0" indent="0" algn="ctr">
              <a:buNone/>
              <a:defRPr sz="1196">
                <a:solidFill>
                  <a:schemeClr val="tx2"/>
                </a:solidFill>
                <a:latin typeface="Deutsche Bank Text" charset="0"/>
                <a:ea typeface="Deutsche Bank Text" charset="0"/>
                <a:cs typeface="Deutsche Bank Text" charset="0"/>
              </a:defRPr>
            </a:lvl1pPr>
          </a:lstStyle>
          <a:p>
            <a:r>
              <a:rPr lang="en-US" dirty="0"/>
              <a:t>Click to add chart</a:t>
            </a:r>
          </a:p>
        </p:txBody>
      </p:sp>
      <p:sp>
        <p:nvSpPr>
          <p:cNvPr id="25" name="Rectangle 24"/>
          <p:cNvSpPr/>
          <p:nvPr userDrawn="1"/>
        </p:nvSpPr>
        <p:spPr>
          <a:xfrm>
            <a:off x="7001856" y="3216690"/>
            <a:ext cx="3024000" cy="2880000"/>
          </a:xfrm>
          <a:prstGeom prst="rect">
            <a:avLst/>
          </a:prstGeom>
          <a:solidFill>
            <a:srgbClr val="E6EAE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dirty="0"/>
          </a:p>
        </p:txBody>
      </p:sp>
      <p:sp>
        <p:nvSpPr>
          <p:cNvPr id="26" name="Chart Placeholder 14"/>
          <p:cNvSpPr>
            <a:spLocks noGrp="1"/>
          </p:cNvSpPr>
          <p:nvPr>
            <p:ph type="chart" sz="quarter" idx="84" hasCustomPrompt="1"/>
          </p:nvPr>
        </p:nvSpPr>
        <p:spPr>
          <a:xfrm>
            <a:off x="7181856" y="3396690"/>
            <a:ext cx="2664000" cy="2520000"/>
          </a:xfrm>
          <a:prstGeom prst="rect">
            <a:avLst/>
          </a:prstGeom>
          <a:noFill/>
          <a:ln w="12700">
            <a:noFill/>
          </a:ln>
        </p:spPr>
        <p:txBody>
          <a:bodyPr anchor="ctr"/>
          <a:lstStyle>
            <a:lvl1pPr marL="0" indent="0" algn="ctr">
              <a:buNone/>
              <a:defRPr sz="1196">
                <a:solidFill>
                  <a:schemeClr val="tx2"/>
                </a:solidFill>
                <a:latin typeface="Deutsche Bank Text" charset="0"/>
                <a:ea typeface="Deutsche Bank Text" charset="0"/>
                <a:cs typeface="Deutsche Bank Text" charset="0"/>
              </a:defRPr>
            </a:lvl1pPr>
          </a:lstStyle>
          <a:p>
            <a:r>
              <a:rPr lang="en-US" dirty="0"/>
              <a:t>Click to add chart</a:t>
            </a:r>
          </a:p>
        </p:txBody>
      </p:sp>
      <p:sp>
        <p:nvSpPr>
          <p:cNvPr id="16" name="Text Placeholder 3"/>
          <p:cNvSpPr>
            <a:spLocks noGrp="1"/>
          </p:cNvSpPr>
          <p:nvPr>
            <p:ph type="body" sz="quarter" idx="78" hasCustomPrompt="1"/>
          </p:nvPr>
        </p:nvSpPr>
        <p:spPr>
          <a:xfrm>
            <a:off x="3833813" y="2657889"/>
            <a:ext cx="3024187" cy="558800"/>
          </a:xfrm>
          <a:prstGeom prst="rect">
            <a:avLst/>
          </a:prstGeom>
          <a:solidFill>
            <a:srgbClr val="A7A8AA"/>
          </a:solidFill>
        </p:spPr>
        <p:txBody>
          <a:bodyPr lIns="216000" tIns="180000" rIns="216000" bIns="180000" anchor="ctr"/>
          <a:lstStyle>
            <a:lvl1pPr marL="0" indent="0">
              <a:lnSpc>
                <a:spcPts val="1440"/>
              </a:lnSpc>
              <a:spcBef>
                <a:spcPts val="600"/>
              </a:spcBef>
              <a:buNone/>
              <a:defRPr sz="1200">
                <a:solidFill>
                  <a:srgbClr val="535B61"/>
                </a:solidFill>
                <a:latin typeface="Deutsche Bank Text" charset="0"/>
                <a:ea typeface="Deutsche Bank Text" charset="0"/>
                <a:cs typeface="Deutsche Bank Text" charset="0"/>
              </a:defRPr>
            </a:lvl1pPr>
          </a:lstStyle>
          <a:p>
            <a:pPr lvl="0"/>
            <a:r>
              <a:rPr lang="en-US" dirty="0"/>
              <a:t>Deutsche Bank Text Dark Grey 12pt</a:t>
            </a:r>
          </a:p>
        </p:txBody>
      </p:sp>
      <p:sp>
        <p:nvSpPr>
          <p:cNvPr id="20" name="Text Placeholder 3"/>
          <p:cNvSpPr>
            <a:spLocks noGrp="1"/>
          </p:cNvSpPr>
          <p:nvPr>
            <p:ph type="body" sz="quarter" idx="82" hasCustomPrompt="1"/>
          </p:nvPr>
        </p:nvSpPr>
        <p:spPr>
          <a:xfrm>
            <a:off x="7001669" y="2657889"/>
            <a:ext cx="3024187" cy="558800"/>
          </a:xfrm>
          <a:prstGeom prst="rect">
            <a:avLst/>
          </a:prstGeom>
          <a:solidFill>
            <a:srgbClr val="A7A8AA"/>
          </a:solidFill>
        </p:spPr>
        <p:txBody>
          <a:bodyPr lIns="216000" tIns="180000" rIns="216000" bIns="180000" anchor="ctr"/>
          <a:lstStyle>
            <a:lvl1pPr marL="0" indent="0">
              <a:lnSpc>
                <a:spcPts val="1440"/>
              </a:lnSpc>
              <a:spcBef>
                <a:spcPts val="600"/>
              </a:spcBef>
              <a:buNone/>
              <a:defRPr sz="1200">
                <a:solidFill>
                  <a:srgbClr val="535B61"/>
                </a:solidFill>
                <a:latin typeface="Deutsche Bank Text" charset="0"/>
                <a:ea typeface="Deutsche Bank Text" charset="0"/>
                <a:cs typeface="Deutsche Bank Text" charset="0"/>
              </a:defRPr>
            </a:lvl1pPr>
          </a:lstStyle>
          <a:p>
            <a:pPr lvl="0"/>
            <a:r>
              <a:rPr lang="en-US" dirty="0"/>
              <a:t>Deutsche Bank Text Dark Grey 12pt</a:t>
            </a:r>
          </a:p>
        </p:txBody>
      </p:sp>
      <p:sp>
        <p:nvSpPr>
          <p:cNvPr id="10" name="Text Placeholder 3"/>
          <p:cNvSpPr>
            <a:spLocks noGrp="1"/>
          </p:cNvSpPr>
          <p:nvPr>
            <p:ph type="body" sz="quarter" idx="33" hasCustomPrompt="1"/>
          </p:nvPr>
        </p:nvSpPr>
        <p:spPr>
          <a:xfrm>
            <a:off x="701675" y="2657889"/>
            <a:ext cx="2987675" cy="558800"/>
          </a:xfrm>
          <a:prstGeom prst="rect">
            <a:avLst/>
          </a:prstGeom>
          <a:solidFill>
            <a:srgbClr val="A7A8AA"/>
          </a:solidFill>
        </p:spPr>
        <p:txBody>
          <a:bodyPr lIns="216000" tIns="180000" rIns="216000" bIns="180000" anchor="ctr"/>
          <a:lstStyle>
            <a:lvl1pPr marL="0" indent="0">
              <a:lnSpc>
                <a:spcPts val="1440"/>
              </a:lnSpc>
              <a:spcBef>
                <a:spcPts val="600"/>
              </a:spcBef>
              <a:buNone/>
              <a:defRPr sz="1200">
                <a:solidFill>
                  <a:srgbClr val="535B61"/>
                </a:solidFill>
                <a:latin typeface="Deutsche Bank Text" charset="0"/>
                <a:ea typeface="Deutsche Bank Text" charset="0"/>
                <a:cs typeface="Deutsche Bank Text" charset="0"/>
              </a:defRPr>
            </a:lvl1pPr>
          </a:lstStyle>
          <a:p>
            <a:pPr lvl="0"/>
            <a:r>
              <a:rPr lang="en-US" dirty="0"/>
              <a:t>Deutsche Bank Text Dark Grey 12pt</a:t>
            </a:r>
          </a:p>
        </p:txBody>
      </p:sp>
      <p:sp>
        <p:nvSpPr>
          <p:cNvPr id="29" name="Text Placeholder 6"/>
          <p:cNvSpPr>
            <a:spLocks noGrp="1"/>
          </p:cNvSpPr>
          <p:nvPr>
            <p:ph type="body" sz="quarter" idx="72" hasCustomPrompt="1"/>
          </p:nvPr>
        </p:nvSpPr>
        <p:spPr>
          <a:xfrm>
            <a:off x="702650" y="6764338"/>
            <a:ext cx="9324000" cy="268287"/>
          </a:xfrm>
          <a:prstGeom prst="rect">
            <a:avLst/>
          </a:prstGeom>
        </p:spPr>
        <p:txBody>
          <a:bodyPr lIns="0" tIns="0" rIns="0" bIns="0" anchor="b"/>
          <a:lstStyle>
            <a:lvl1pPr marL="0" indent="0">
              <a:lnSpc>
                <a:spcPts val="800"/>
              </a:lnSpc>
              <a:spcBef>
                <a:spcPts val="0"/>
              </a:spcBef>
              <a:buNone/>
              <a:defRPr sz="800">
                <a:solidFill>
                  <a:srgbClr val="535B61"/>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8pt</a:t>
            </a:r>
          </a:p>
        </p:txBody>
      </p:sp>
      <p:sp>
        <p:nvSpPr>
          <p:cNvPr id="27" name="Text Placeholder 2">
            <a:extLst>
              <a:ext uri="{FF2B5EF4-FFF2-40B4-BE49-F238E27FC236}">
                <a16:creationId xmlns:a16="http://schemas.microsoft.com/office/drawing/2014/main" id="{1E5210DE-85F9-5C4A-B1F7-19425F9E4C61}"/>
              </a:ext>
            </a:extLst>
          </p:cNvPr>
          <p:cNvSpPr>
            <a:spLocks noGrp="1"/>
          </p:cNvSpPr>
          <p:nvPr>
            <p:ph type="body" sz="quarter" idx="62" hasCustomPrompt="1"/>
          </p:nvPr>
        </p:nvSpPr>
        <p:spPr>
          <a:xfrm>
            <a:off x="701675" y="335443"/>
            <a:ext cx="2880000" cy="144000"/>
          </a:xfrm>
          <a:prstGeom prst="rect">
            <a:avLst/>
          </a:prstGeom>
        </p:spPr>
        <p:txBody>
          <a:bodyPr lIns="0" tIns="0" rIns="0" bIns="0"/>
          <a:lstStyle>
            <a:lvl1pPr marL="0" indent="0">
              <a:buNone/>
              <a:defRPr sz="997" b="0" i="0" baseline="0">
                <a:solidFill>
                  <a:srgbClr val="00A3E0"/>
                </a:solidFill>
                <a:latin typeface="Deutsche Bank Text" charset="0"/>
                <a:ea typeface="Deutsche Bank Text" charset="0"/>
                <a:cs typeface="Deutsche Bank Text" charset="0"/>
              </a:defRPr>
            </a:lvl1pPr>
            <a:lvl2pPr marL="455783" indent="0">
              <a:buNone/>
              <a:defRPr/>
            </a:lvl2pPr>
            <a:lvl3pPr marL="911565" indent="0">
              <a:buNone/>
              <a:defRPr/>
            </a:lvl3pPr>
            <a:lvl4pPr marL="1367348" indent="0">
              <a:buNone/>
              <a:defRPr/>
            </a:lvl4pPr>
            <a:lvl5pPr marL="1823131" indent="0">
              <a:buNone/>
              <a:defRPr/>
            </a:lvl5pPr>
          </a:lstStyle>
          <a:p>
            <a:pPr lvl="0"/>
            <a:r>
              <a:rPr lang="en-US" dirty="0"/>
              <a:t>Deutsche Bank Text Bright Blue 10pt</a:t>
            </a:r>
          </a:p>
        </p:txBody>
      </p:sp>
      <p:sp>
        <p:nvSpPr>
          <p:cNvPr id="31" name="Text Placeholder 5">
            <a:extLst>
              <a:ext uri="{FF2B5EF4-FFF2-40B4-BE49-F238E27FC236}">
                <a16:creationId xmlns:a16="http://schemas.microsoft.com/office/drawing/2014/main" id="{4A3B4361-4CB9-5C45-9601-3C1481EE9CFA}"/>
              </a:ext>
            </a:extLst>
          </p:cNvPr>
          <p:cNvSpPr>
            <a:spLocks noGrp="1"/>
          </p:cNvSpPr>
          <p:nvPr>
            <p:ph type="body" sz="quarter" idx="63" hasCustomPrompt="1"/>
          </p:nvPr>
        </p:nvSpPr>
        <p:spPr>
          <a:xfrm>
            <a:off x="701674" y="596628"/>
            <a:ext cx="8532813" cy="570080"/>
          </a:xfrm>
          <a:prstGeom prst="rect">
            <a:avLst/>
          </a:prstGeom>
        </p:spPr>
        <p:txBody>
          <a:bodyPr lIns="0" tIns="0" rIns="0" bIns="0"/>
          <a:lstStyle>
            <a:lvl1pPr marL="0" marR="0" indent="0" algn="l" defTabSz="911565" rtl="0" eaLnBrk="1" fontAlgn="auto" latinLnBrk="0" hangingPunct="1">
              <a:lnSpc>
                <a:spcPts val="4000"/>
              </a:lnSpc>
              <a:spcBef>
                <a:spcPts val="0"/>
              </a:spcBef>
              <a:spcAft>
                <a:spcPts val="0"/>
              </a:spcAft>
              <a:buClrTx/>
              <a:buSzTx/>
              <a:buFont typeface="Arial"/>
              <a:buNone/>
              <a:tabLst/>
              <a:defRPr sz="2800" baseline="0">
                <a:solidFill>
                  <a:srgbClr val="00205B"/>
                </a:solidFill>
                <a:latin typeface="Deutsche Bank Display" charset="0"/>
                <a:ea typeface="Deutsche Bank Display" charset="0"/>
                <a:cs typeface="Deutsche Bank Display" charset="0"/>
              </a:defRPr>
            </a:lvl1pPr>
            <a:lvl2pPr marL="455783" indent="0">
              <a:buNone/>
              <a:defRPr sz="3600">
                <a:latin typeface="Deutsche Bank Display Beta" charset="0"/>
                <a:ea typeface="Deutsche Bank Display Beta" charset="0"/>
                <a:cs typeface="Deutsche Bank Display Beta" charset="0"/>
              </a:defRPr>
            </a:lvl2pPr>
            <a:lvl3pPr marL="911566" indent="0">
              <a:buNone/>
              <a:defRPr sz="3600">
                <a:latin typeface="Deutsche Bank Display Beta" charset="0"/>
                <a:ea typeface="Deutsche Bank Display Beta" charset="0"/>
                <a:cs typeface="Deutsche Bank Display Beta" charset="0"/>
              </a:defRPr>
            </a:lvl3pPr>
            <a:lvl4pPr marL="1367348" indent="0">
              <a:buNone/>
              <a:defRPr sz="3600">
                <a:latin typeface="Deutsche Bank Display Beta" charset="0"/>
                <a:ea typeface="Deutsche Bank Display Beta" charset="0"/>
                <a:cs typeface="Deutsche Bank Display Beta" charset="0"/>
              </a:defRPr>
            </a:lvl4pPr>
            <a:lvl5pPr marL="1823131" indent="0">
              <a:buNone/>
              <a:defRPr sz="3600">
                <a:latin typeface="Deutsche Bank Display Beta" charset="0"/>
                <a:ea typeface="Deutsche Bank Display Beta" charset="0"/>
                <a:cs typeface="Deutsche Bank Display Beta" charset="0"/>
              </a:defRPr>
            </a:lvl5pPr>
          </a:lstStyle>
          <a:p>
            <a:pPr lvl="0"/>
            <a:r>
              <a:rPr lang="en-US" dirty="0"/>
              <a:t>Deutsche Bank Display Dark Blue 28pt</a:t>
            </a:r>
          </a:p>
        </p:txBody>
      </p:sp>
    </p:spTree>
    <p:extLst>
      <p:ext uri="{BB962C8B-B14F-4D97-AF65-F5344CB8AC3E}">
        <p14:creationId xmlns:p14="http://schemas.microsoft.com/office/powerpoint/2010/main" val="2939148162"/>
      </p:ext>
    </p:extLst>
  </p:cSld>
  <p:clrMapOvr>
    <a:masterClrMapping/>
  </p:clrMapOvr>
</p:sldLayout>
</file>

<file path=ppt/slideLayouts/slideLayout308.xml><?xml version="1.0" encoding="utf-8"?>
<p:sldLayout xmlns:a="http://schemas.openxmlformats.org/drawingml/2006/main" xmlns:r="http://schemas.openxmlformats.org/officeDocument/2006/relationships" xmlns:p="http://schemas.openxmlformats.org/presentationml/2006/main" preserve="1" userDrawn="1">
  <p:cSld name="62_Custom Layout">
    <p:spTree>
      <p:nvGrpSpPr>
        <p:cNvPr id="1" name=""/>
        <p:cNvGrpSpPr/>
        <p:nvPr/>
      </p:nvGrpSpPr>
      <p:grpSpPr>
        <a:xfrm>
          <a:off x="0" y="0"/>
          <a:ext cx="0" cy="0"/>
          <a:chOff x="0" y="0"/>
          <a:chExt cx="0" cy="0"/>
        </a:xfrm>
      </p:grpSpPr>
      <p:sp>
        <p:nvSpPr>
          <p:cNvPr id="9" name="Text Placeholder 3"/>
          <p:cNvSpPr>
            <a:spLocks noGrp="1"/>
          </p:cNvSpPr>
          <p:nvPr>
            <p:ph type="body" sz="quarter" idx="32" hasCustomPrompt="1"/>
          </p:nvPr>
        </p:nvSpPr>
        <p:spPr>
          <a:xfrm>
            <a:off x="701675" y="2336820"/>
            <a:ext cx="2987675" cy="2774949"/>
          </a:xfrm>
          <a:prstGeom prst="rect">
            <a:avLst/>
          </a:prstGeom>
          <a:solidFill>
            <a:srgbClr val="E6EAE9"/>
          </a:solidFill>
        </p:spPr>
        <p:txBody>
          <a:bodyPr lIns="216000" tIns="180000" rIns="216000" bIns="180000"/>
          <a:lstStyle>
            <a:lvl1pPr marL="108000" indent="-108000">
              <a:lnSpc>
                <a:spcPts val="1440"/>
              </a:lnSpc>
              <a:spcBef>
                <a:spcPts val="600"/>
              </a:spcBef>
              <a:defRPr sz="1200">
                <a:solidFill>
                  <a:srgbClr val="535B61"/>
                </a:solidFill>
                <a:latin typeface="Deutsche Bank Text" charset="0"/>
                <a:ea typeface="Deutsche Bank Text" charset="0"/>
                <a:cs typeface="Deutsche Bank Text" charset="0"/>
              </a:defRPr>
            </a:lvl1pPr>
          </a:lstStyle>
          <a:p>
            <a:pPr lvl="0"/>
            <a:r>
              <a:rPr lang="en-US" dirty="0"/>
              <a:t>Deutsche Bank Text Dark Grey 12pt</a:t>
            </a:r>
          </a:p>
        </p:txBody>
      </p:sp>
      <p:sp>
        <p:nvSpPr>
          <p:cNvPr id="10" name="Text Placeholder 3"/>
          <p:cNvSpPr>
            <a:spLocks noGrp="1"/>
          </p:cNvSpPr>
          <p:nvPr>
            <p:ph type="body" sz="quarter" idx="33" hasCustomPrompt="1"/>
          </p:nvPr>
        </p:nvSpPr>
        <p:spPr>
          <a:xfrm>
            <a:off x="701675" y="1764000"/>
            <a:ext cx="2987675" cy="558800"/>
          </a:xfrm>
          <a:prstGeom prst="rect">
            <a:avLst/>
          </a:prstGeom>
          <a:solidFill>
            <a:srgbClr val="A7A8AA"/>
          </a:solidFill>
        </p:spPr>
        <p:txBody>
          <a:bodyPr lIns="216000" tIns="180000" rIns="216000" bIns="180000" anchor="ctr"/>
          <a:lstStyle>
            <a:lvl1pPr marL="0" indent="0">
              <a:lnSpc>
                <a:spcPts val="1440"/>
              </a:lnSpc>
              <a:spcBef>
                <a:spcPts val="600"/>
              </a:spcBef>
              <a:buNone/>
              <a:defRPr sz="1200">
                <a:solidFill>
                  <a:srgbClr val="535B61"/>
                </a:solidFill>
                <a:latin typeface="Deutsche Bank Text" charset="0"/>
                <a:ea typeface="Deutsche Bank Text" charset="0"/>
                <a:cs typeface="Deutsche Bank Text" charset="0"/>
              </a:defRPr>
            </a:lvl1pPr>
          </a:lstStyle>
          <a:p>
            <a:pPr lvl="0"/>
            <a:r>
              <a:rPr lang="en-US" dirty="0"/>
              <a:t>Deutsche Bank Text Dark Grey 12pt</a:t>
            </a:r>
          </a:p>
        </p:txBody>
      </p:sp>
      <p:sp>
        <p:nvSpPr>
          <p:cNvPr id="15" name="Text Placeholder 3"/>
          <p:cNvSpPr>
            <a:spLocks noGrp="1"/>
          </p:cNvSpPr>
          <p:nvPr>
            <p:ph type="body" sz="quarter" idx="77" hasCustomPrompt="1"/>
          </p:nvPr>
        </p:nvSpPr>
        <p:spPr>
          <a:xfrm>
            <a:off x="3833813" y="2336820"/>
            <a:ext cx="3024187" cy="2774949"/>
          </a:xfrm>
          <a:prstGeom prst="rect">
            <a:avLst/>
          </a:prstGeom>
          <a:solidFill>
            <a:srgbClr val="E6EAE9"/>
          </a:solidFill>
        </p:spPr>
        <p:txBody>
          <a:bodyPr lIns="216000" tIns="180000" rIns="216000" bIns="180000"/>
          <a:lstStyle>
            <a:lvl1pPr marL="108000" indent="-108000">
              <a:lnSpc>
                <a:spcPts val="1440"/>
              </a:lnSpc>
              <a:spcBef>
                <a:spcPts val="600"/>
              </a:spcBef>
              <a:defRPr sz="1200">
                <a:solidFill>
                  <a:srgbClr val="535B61"/>
                </a:solidFill>
                <a:latin typeface="Deutsche Bank Text" charset="0"/>
                <a:ea typeface="Deutsche Bank Text" charset="0"/>
                <a:cs typeface="Deutsche Bank Text" charset="0"/>
              </a:defRPr>
            </a:lvl1pPr>
          </a:lstStyle>
          <a:p>
            <a:pPr lvl="0"/>
            <a:r>
              <a:rPr lang="en-US" dirty="0"/>
              <a:t>Deutsche Bank Text Dark Grey 12pt</a:t>
            </a:r>
          </a:p>
        </p:txBody>
      </p:sp>
      <p:sp>
        <p:nvSpPr>
          <p:cNvPr id="16" name="Text Placeholder 3"/>
          <p:cNvSpPr>
            <a:spLocks noGrp="1"/>
          </p:cNvSpPr>
          <p:nvPr>
            <p:ph type="body" sz="quarter" idx="78" hasCustomPrompt="1"/>
          </p:nvPr>
        </p:nvSpPr>
        <p:spPr>
          <a:xfrm>
            <a:off x="3833813" y="1764000"/>
            <a:ext cx="3024187" cy="558800"/>
          </a:xfrm>
          <a:prstGeom prst="rect">
            <a:avLst/>
          </a:prstGeom>
          <a:solidFill>
            <a:srgbClr val="A7A8AA"/>
          </a:solidFill>
        </p:spPr>
        <p:txBody>
          <a:bodyPr lIns="216000" tIns="180000" rIns="216000" bIns="180000" anchor="ctr"/>
          <a:lstStyle>
            <a:lvl1pPr marL="0" indent="0">
              <a:lnSpc>
                <a:spcPts val="1440"/>
              </a:lnSpc>
              <a:spcBef>
                <a:spcPts val="600"/>
              </a:spcBef>
              <a:buNone/>
              <a:defRPr sz="1200">
                <a:solidFill>
                  <a:srgbClr val="535B61"/>
                </a:solidFill>
                <a:latin typeface="Deutsche Bank Text" charset="0"/>
                <a:ea typeface="Deutsche Bank Text" charset="0"/>
                <a:cs typeface="Deutsche Bank Text" charset="0"/>
              </a:defRPr>
            </a:lvl1pPr>
          </a:lstStyle>
          <a:p>
            <a:pPr lvl="0"/>
            <a:r>
              <a:rPr lang="en-US" dirty="0"/>
              <a:t>Deutsche Bank Text Dark Grey 12pt</a:t>
            </a:r>
          </a:p>
        </p:txBody>
      </p:sp>
      <p:sp>
        <p:nvSpPr>
          <p:cNvPr id="19" name="Text Placeholder 3"/>
          <p:cNvSpPr>
            <a:spLocks noGrp="1"/>
          </p:cNvSpPr>
          <p:nvPr>
            <p:ph type="body" sz="quarter" idx="81" hasCustomPrompt="1"/>
          </p:nvPr>
        </p:nvSpPr>
        <p:spPr>
          <a:xfrm>
            <a:off x="7001669" y="2336820"/>
            <a:ext cx="3024187" cy="2774949"/>
          </a:xfrm>
          <a:prstGeom prst="rect">
            <a:avLst/>
          </a:prstGeom>
          <a:solidFill>
            <a:srgbClr val="E6EAE9"/>
          </a:solidFill>
        </p:spPr>
        <p:txBody>
          <a:bodyPr lIns="216000" tIns="180000" rIns="216000" bIns="180000"/>
          <a:lstStyle>
            <a:lvl1pPr marL="108000" indent="-108000">
              <a:lnSpc>
                <a:spcPts val="1440"/>
              </a:lnSpc>
              <a:spcBef>
                <a:spcPts val="600"/>
              </a:spcBef>
              <a:defRPr sz="1200">
                <a:solidFill>
                  <a:srgbClr val="535B61"/>
                </a:solidFill>
                <a:latin typeface="Deutsche Bank Text" charset="0"/>
                <a:ea typeface="Deutsche Bank Text" charset="0"/>
                <a:cs typeface="Deutsche Bank Text" charset="0"/>
              </a:defRPr>
            </a:lvl1pPr>
          </a:lstStyle>
          <a:p>
            <a:pPr lvl="0"/>
            <a:r>
              <a:rPr lang="en-US" dirty="0"/>
              <a:t>Deutsche Bank Text Dark Grey 12pt</a:t>
            </a:r>
          </a:p>
        </p:txBody>
      </p:sp>
      <p:sp>
        <p:nvSpPr>
          <p:cNvPr id="20" name="Text Placeholder 3"/>
          <p:cNvSpPr>
            <a:spLocks noGrp="1"/>
          </p:cNvSpPr>
          <p:nvPr>
            <p:ph type="body" sz="quarter" idx="82" hasCustomPrompt="1"/>
          </p:nvPr>
        </p:nvSpPr>
        <p:spPr>
          <a:xfrm>
            <a:off x="7001669" y="1764000"/>
            <a:ext cx="3024187" cy="558800"/>
          </a:xfrm>
          <a:prstGeom prst="rect">
            <a:avLst/>
          </a:prstGeom>
          <a:solidFill>
            <a:srgbClr val="A7A8AA"/>
          </a:solidFill>
        </p:spPr>
        <p:txBody>
          <a:bodyPr lIns="216000" tIns="180000" rIns="216000" bIns="180000" anchor="ctr"/>
          <a:lstStyle>
            <a:lvl1pPr marL="0" marR="0" indent="0" algn="l" defTabSz="911565" rtl="0" eaLnBrk="1" fontAlgn="auto" latinLnBrk="0" hangingPunct="1">
              <a:lnSpc>
                <a:spcPts val="1440"/>
              </a:lnSpc>
              <a:spcBef>
                <a:spcPts val="600"/>
              </a:spcBef>
              <a:spcAft>
                <a:spcPts val="0"/>
              </a:spcAft>
              <a:buClrTx/>
              <a:buSzTx/>
              <a:buFont typeface="Arial"/>
              <a:buNone/>
              <a:tabLst/>
              <a:defRPr sz="1200">
                <a:solidFill>
                  <a:srgbClr val="535B61"/>
                </a:solidFill>
                <a:latin typeface="Deutsche Bank Text" charset="0"/>
                <a:ea typeface="Deutsche Bank Text" charset="0"/>
                <a:cs typeface="Deutsche Bank Text" charset="0"/>
              </a:defRPr>
            </a:lvl1pPr>
          </a:lstStyle>
          <a:p>
            <a:pPr lvl="0"/>
            <a:r>
              <a:rPr lang="en-US" dirty="0"/>
              <a:t>Deutsche Bank Text Dark Grey 12pt</a:t>
            </a:r>
          </a:p>
        </p:txBody>
      </p:sp>
      <p:sp>
        <p:nvSpPr>
          <p:cNvPr id="6" name="Triangle 5"/>
          <p:cNvSpPr/>
          <p:nvPr userDrawn="1"/>
        </p:nvSpPr>
        <p:spPr>
          <a:xfrm rot="10800000">
            <a:off x="2072639" y="5182725"/>
            <a:ext cx="245746" cy="122873"/>
          </a:xfrm>
          <a:prstGeom prst="triangle">
            <a:avLst/>
          </a:prstGeom>
          <a:solidFill>
            <a:srgbClr val="0018A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1" name="Triangle 20"/>
          <p:cNvSpPr/>
          <p:nvPr userDrawn="1"/>
        </p:nvSpPr>
        <p:spPr>
          <a:xfrm rot="10800000">
            <a:off x="5223827" y="5182725"/>
            <a:ext cx="245746" cy="122873"/>
          </a:xfrm>
          <a:prstGeom prst="triangle">
            <a:avLst/>
          </a:prstGeom>
          <a:solidFill>
            <a:srgbClr val="0018A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2" name="Triangle 21"/>
          <p:cNvSpPr/>
          <p:nvPr userDrawn="1"/>
        </p:nvSpPr>
        <p:spPr>
          <a:xfrm rot="10800000">
            <a:off x="8390889" y="5182725"/>
            <a:ext cx="245746" cy="122873"/>
          </a:xfrm>
          <a:prstGeom prst="triangle">
            <a:avLst/>
          </a:prstGeom>
          <a:solidFill>
            <a:srgbClr val="0018A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2" name="Text Placeholder 11"/>
          <p:cNvSpPr>
            <a:spLocks noGrp="1"/>
          </p:cNvSpPr>
          <p:nvPr>
            <p:ph type="body" sz="quarter" idx="83" hasCustomPrompt="1"/>
          </p:nvPr>
        </p:nvSpPr>
        <p:spPr>
          <a:xfrm>
            <a:off x="701675" y="5400694"/>
            <a:ext cx="2987675" cy="860425"/>
          </a:xfrm>
          <a:prstGeom prst="rect">
            <a:avLst/>
          </a:prstGeom>
          <a:ln w="6350">
            <a:solidFill>
              <a:srgbClr val="0018A8"/>
            </a:solidFill>
          </a:ln>
        </p:spPr>
        <p:txBody>
          <a:bodyPr lIns="216000" tIns="72000" rIns="216000" bIns="72000" anchor="ctr"/>
          <a:lstStyle>
            <a:lvl1pPr marL="0" indent="0">
              <a:lnSpc>
                <a:spcPts val="1400"/>
              </a:lnSpc>
              <a:spcBef>
                <a:spcPts val="0"/>
              </a:spcBef>
              <a:buNone/>
              <a:defRPr sz="1200">
                <a:solidFill>
                  <a:srgbClr val="535B61"/>
                </a:solidFill>
                <a:latin typeface="Deutsche Bank Text" charset="0"/>
                <a:ea typeface="Deutsche Bank Text" charset="0"/>
                <a:cs typeface="Deutsche Bank Text" charset="0"/>
              </a:defRPr>
            </a:lvl1pPr>
          </a:lstStyle>
          <a:p>
            <a:pPr lvl="0"/>
            <a:r>
              <a:rPr lang="en-US" dirty="0"/>
              <a:t>Deutsche Bank Text Dark Grey 12pt</a:t>
            </a:r>
          </a:p>
        </p:txBody>
      </p:sp>
      <p:sp>
        <p:nvSpPr>
          <p:cNvPr id="23" name="Text Placeholder 11"/>
          <p:cNvSpPr>
            <a:spLocks noGrp="1"/>
          </p:cNvSpPr>
          <p:nvPr>
            <p:ph type="body" sz="quarter" idx="84" hasCustomPrompt="1"/>
          </p:nvPr>
        </p:nvSpPr>
        <p:spPr>
          <a:xfrm>
            <a:off x="3833813" y="5400694"/>
            <a:ext cx="3024187" cy="860425"/>
          </a:xfrm>
          <a:prstGeom prst="rect">
            <a:avLst/>
          </a:prstGeom>
          <a:ln w="6350">
            <a:solidFill>
              <a:srgbClr val="0018A8"/>
            </a:solidFill>
          </a:ln>
        </p:spPr>
        <p:txBody>
          <a:bodyPr lIns="216000" tIns="72000" rIns="216000" bIns="72000" anchor="ctr"/>
          <a:lstStyle>
            <a:lvl1pPr marL="0" indent="0">
              <a:lnSpc>
                <a:spcPts val="1400"/>
              </a:lnSpc>
              <a:spcBef>
                <a:spcPts val="0"/>
              </a:spcBef>
              <a:buNone/>
              <a:defRPr sz="1200">
                <a:solidFill>
                  <a:srgbClr val="535B61"/>
                </a:solidFill>
                <a:latin typeface="Deutsche Bank Text" charset="0"/>
                <a:ea typeface="Deutsche Bank Text" charset="0"/>
                <a:cs typeface="Deutsche Bank Text" charset="0"/>
              </a:defRPr>
            </a:lvl1pPr>
          </a:lstStyle>
          <a:p>
            <a:pPr lvl="0"/>
            <a:r>
              <a:rPr lang="en-US" dirty="0"/>
              <a:t>Deutsche Bank Text Dark Grey 12pt</a:t>
            </a:r>
          </a:p>
        </p:txBody>
      </p:sp>
      <p:sp>
        <p:nvSpPr>
          <p:cNvPr id="25" name="Text Placeholder 11"/>
          <p:cNvSpPr>
            <a:spLocks noGrp="1"/>
          </p:cNvSpPr>
          <p:nvPr>
            <p:ph type="body" sz="quarter" idx="85" hasCustomPrompt="1"/>
          </p:nvPr>
        </p:nvSpPr>
        <p:spPr>
          <a:xfrm>
            <a:off x="7002463" y="5400694"/>
            <a:ext cx="3024187" cy="860425"/>
          </a:xfrm>
          <a:prstGeom prst="rect">
            <a:avLst/>
          </a:prstGeom>
          <a:ln w="6350">
            <a:solidFill>
              <a:srgbClr val="0018A8"/>
            </a:solidFill>
          </a:ln>
        </p:spPr>
        <p:txBody>
          <a:bodyPr lIns="216000" tIns="72000" rIns="216000" bIns="72000" anchor="ctr"/>
          <a:lstStyle>
            <a:lvl1pPr marL="0" indent="0">
              <a:lnSpc>
                <a:spcPts val="1400"/>
              </a:lnSpc>
              <a:spcBef>
                <a:spcPts val="0"/>
              </a:spcBef>
              <a:buNone/>
              <a:defRPr sz="1200">
                <a:solidFill>
                  <a:srgbClr val="535B61"/>
                </a:solidFill>
                <a:latin typeface="Deutsche Bank Text" charset="0"/>
                <a:ea typeface="Deutsche Bank Text" charset="0"/>
                <a:cs typeface="Deutsche Bank Text" charset="0"/>
              </a:defRPr>
            </a:lvl1pPr>
          </a:lstStyle>
          <a:p>
            <a:pPr lvl="0"/>
            <a:r>
              <a:rPr lang="en-US" dirty="0"/>
              <a:t>Deutsche Bank Text Dark Grey 12pt</a:t>
            </a:r>
          </a:p>
        </p:txBody>
      </p:sp>
      <p:sp>
        <p:nvSpPr>
          <p:cNvPr id="18" name="Text Placeholder 6"/>
          <p:cNvSpPr>
            <a:spLocks noGrp="1"/>
          </p:cNvSpPr>
          <p:nvPr>
            <p:ph type="body" sz="quarter" idx="72" hasCustomPrompt="1"/>
          </p:nvPr>
        </p:nvSpPr>
        <p:spPr>
          <a:xfrm>
            <a:off x="702650" y="6764338"/>
            <a:ext cx="9324000" cy="268287"/>
          </a:xfrm>
          <a:prstGeom prst="rect">
            <a:avLst/>
          </a:prstGeom>
        </p:spPr>
        <p:txBody>
          <a:bodyPr lIns="0" tIns="0" rIns="0" bIns="0" anchor="b"/>
          <a:lstStyle>
            <a:lvl1pPr marL="0" indent="0">
              <a:lnSpc>
                <a:spcPts val="800"/>
              </a:lnSpc>
              <a:spcBef>
                <a:spcPts val="0"/>
              </a:spcBef>
              <a:buNone/>
              <a:defRPr sz="800">
                <a:solidFill>
                  <a:srgbClr val="535B61"/>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8pt</a:t>
            </a:r>
          </a:p>
        </p:txBody>
      </p:sp>
      <p:sp>
        <p:nvSpPr>
          <p:cNvPr id="17" name="Text Placeholder 2">
            <a:extLst>
              <a:ext uri="{FF2B5EF4-FFF2-40B4-BE49-F238E27FC236}">
                <a16:creationId xmlns:a16="http://schemas.microsoft.com/office/drawing/2014/main" id="{A2C9F60F-1144-7D47-AAFA-25B43A46CDFE}"/>
              </a:ext>
            </a:extLst>
          </p:cNvPr>
          <p:cNvSpPr>
            <a:spLocks noGrp="1"/>
          </p:cNvSpPr>
          <p:nvPr>
            <p:ph type="body" sz="quarter" idx="62" hasCustomPrompt="1"/>
          </p:nvPr>
        </p:nvSpPr>
        <p:spPr>
          <a:xfrm>
            <a:off x="701675" y="335443"/>
            <a:ext cx="2880000" cy="144000"/>
          </a:xfrm>
          <a:prstGeom prst="rect">
            <a:avLst/>
          </a:prstGeom>
        </p:spPr>
        <p:txBody>
          <a:bodyPr lIns="0" tIns="0" rIns="0" bIns="0"/>
          <a:lstStyle>
            <a:lvl1pPr marL="0" indent="0">
              <a:buNone/>
              <a:defRPr sz="997" b="0" i="0" baseline="0">
                <a:solidFill>
                  <a:srgbClr val="00A3E0"/>
                </a:solidFill>
                <a:latin typeface="Deutsche Bank Text" charset="0"/>
                <a:ea typeface="Deutsche Bank Text" charset="0"/>
                <a:cs typeface="Deutsche Bank Text" charset="0"/>
              </a:defRPr>
            </a:lvl1pPr>
            <a:lvl2pPr marL="455783" indent="0">
              <a:buNone/>
              <a:defRPr/>
            </a:lvl2pPr>
            <a:lvl3pPr marL="911565" indent="0">
              <a:buNone/>
              <a:defRPr/>
            </a:lvl3pPr>
            <a:lvl4pPr marL="1367348" indent="0">
              <a:buNone/>
              <a:defRPr/>
            </a:lvl4pPr>
            <a:lvl5pPr marL="1823131" indent="0">
              <a:buNone/>
              <a:defRPr/>
            </a:lvl5pPr>
          </a:lstStyle>
          <a:p>
            <a:pPr lvl="0"/>
            <a:r>
              <a:rPr lang="en-US" dirty="0"/>
              <a:t>Deutsche Bank Text Bright Blue 10pt</a:t>
            </a:r>
          </a:p>
        </p:txBody>
      </p:sp>
      <p:sp>
        <p:nvSpPr>
          <p:cNvPr id="27" name="Text Placeholder 5">
            <a:extLst>
              <a:ext uri="{FF2B5EF4-FFF2-40B4-BE49-F238E27FC236}">
                <a16:creationId xmlns:a16="http://schemas.microsoft.com/office/drawing/2014/main" id="{93419721-89C6-F044-9F52-9C8A6337F4E8}"/>
              </a:ext>
            </a:extLst>
          </p:cNvPr>
          <p:cNvSpPr>
            <a:spLocks noGrp="1"/>
          </p:cNvSpPr>
          <p:nvPr>
            <p:ph type="body" sz="quarter" idx="63" hasCustomPrompt="1"/>
          </p:nvPr>
        </p:nvSpPr>
        <p:spPr>
          <a:xfrm>
            <a:off x="701674" y="596628"/>
            <a:ext cx="8532813" cy="570080"/>
          </a:xfrm>
          <a:prstGeom prst="rect">
            <a:avLst/>
          </a:prstGeom>
        </p:spPr>
        <p:txBody>
          <a:bodyPr lIns="0" tIns="0" rIns="0" bIns="0"/>
          <a:lstStyle>
            <a:lvl1pPr marL="0" marR="0" indent="0" algn="l" defTabSz="911565" rtl="0" eaLnBrk="1" fontAlgn="auto" latinLnBrk="0" hangingPunct="1">
              <a:lnSpc>
                <a:spcPts val="4000"/>
              </a:lnSpc>
              <a:spcBef>
                <a:spcPts val="0"/>
              </a:spcBef>
              <a:spcAft>
                <a:spcPts val="0"/>
              </a:spcAft>
              <a:buClrTx/>
              <a:buSzTx/>
              <a:buFont typeface="Arial"/>
              <a:buNone/>
              <a:tabLst/>
              <a:defRPr sz="2800" baseline="0">
                <a:solidFill>
                  <a:srgbClr val="00205B"/>
                </a:solidFill>
                <a:latin typeface="Deutsche Bank Display" charset="0"/>
                <a:ea typeface="Deutsche Bank Display" charset="0"/>
                <a:cs typeface="Deutsche Bank Display" charset="0"/>
              </a:defRPr>
            </a:lvl1pPr>
            <a:lvl2pPr marL="455783" indent="0">
              <a:buNone/>
              <a:defRPr sz="3600">
                <a:latin typeface="Deutsche Bank Display Beta" charset="0"/>
                <a:ea typeface="Deutsche Bank Display Beta" charset="0"/>
                <a:cs typeface="Deutsche Bank Display Beta" charset="0"/>
              </a:defRPr>
            </a:lvl2pPr>
            <a:lvl3pPr marL="911566" indent="0">
              <a:buNone/>
              <a:defRPr sz="3600">
                <a:latin typeface="Deutsche Bank Display Beta" charset="0"/>
                <a:ea typeface="Deutsche Bank Display Beta" charset="0"/>
                <a:cs typeface="Deutsche Bank Display Beta" charset="0"/>
              </a:defRPr>
            </a:lvl3pPr>
            <a:lvl4pPr marL="1367348" indent="0">
              <a:buNone/>
              <a:defRPr sz="3600">
                <a:latin typeface="Deutsche Bank Display Beta" charset="0"/>
                <a:ea typeface="Deutsche Bank Display Beta" charset="0"/>
                <a:cs typeface="Deutsche Bank Display Beta" charset="0"/>
              </a:defRPr>
            </a:lvl4pPr>
            <a:lvl5pPr marL="1823131" indent="0">
              <a:buNone/>
              <a:defRPr sz="3600">
                <a:latin typeface="Deutsche Bank Display Beta" charset="0"/>
                <a:ea typeface="Deutsche Bank Display Beta" charset="0"/>
                <a:cs typeface="Deutsche Bank Display Beta" charset="0"/>
              </a:defRPr>
            </a:lvl5pPr>
          </a:lstStyle>
          <a:p>
            <a:pPr lvl="0"/>
            <a:r>
              <a:rPr lang="en-US" dirty="0"/>
              <a:t>Deutsche Bank Display Dark Blue 28pt</a:t>
            </a:r>
          </a:p>
        </p:txBody>
      </p:sp>
    </p:spTree>
    <p:extLst>
      <p:ext uri="{BB962C8B-B14F-4D97-AF65-F5344CB8AC3E}">
        <p14:creationId xmlns:p14="http://schemas.microsoft.com/office/powerpoint/2010/main" val="417027765"/>
      </p:ext>
    </p:extLst>
  </p:cSld>
  <p:clrMapOvr>
    <a:masterClrMapping/>
  </p:clrMapOvr>
</p:sldLayout>
</file>

<file path=ppt/slideLayouts/slideLayout309.xml><?xml version="1.0" encoding="utf-8"?>
<p:sldLayout xmlns:a="http://schemas.openxmlformats.org/drawingml/2006/main" xmlns:r="http://schemas.openxmlformats.org/officeDocument/2006/relationships" xmlns:p="http://schemas.openxmlformats.org/presentationml/2006/main" preserve="1" userDrawn="1">
  <p:cSld name="65_Custom Layout">
    <p:spTree>
      <p:nvGrpSpPr>
        <p:cNvPr id="1" name=""/>
        <p:cNvGrpSpPr/>
        <p:nvPr/>
      </p:nvGrpSpPr>
      <p:grpSpPr>
        <a:xfrm>
          <a:off x="0" y="0"/>
          <a:ext cx="0" cy="0"/>
          <a:chOff x="0" y="0"/>
          <a:chExt cx="0" cy="0"/>
        </a:xfrm>
      </p:grpSpPr>
      <p:sp>
        <p:nvSpPr>
          <p:cNvPr id="28" name="Rectangle 27"/>
          <p:cNvSpPr/>
          <p:nvPr userDrawn="1"/>
        </p:nvSpPr>
        <p:spPr>
          <a:xfrm>
            <a:off x="701675" y="2336820"/>
            <a:ext cx="2988000" cy="2775600"/>
          </a:xfrm>
          <a:prstGeom prst="rect">
            <a:avLst/>
          </a:prstGeom>
          <a:solidFill>
            <a:srgbClr val="E6EAE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dirty="0"/>
          </a:p>
        </p:txBody>
      </p:sp>
      <p:sp>
        <p:nvSpPr>
          <p:cNvPr id="10" name="Text Placeholder 3"/>
          <p:cNvSpPr>
            <a:spLocks noGrp="1"/>
          </p:cNvSpPr>
          <p:nvPr>
            <p:ph type="body" sz="quarter" idx="33" hasCustomPrompt="1"/>
          </p:nvPr>
        </p:nvSpPr>
        <p:spPr>
          <a:xfrm>
            <a:off x="701675" y="1764000"/>
            <a:ext cx="2987675" cy="558800"/>
          </a:xfrm>
          <a:prstGeom prst="rect">
            <a:avLst/>
          </a:prstGeom>
          <a:solidFill>
            <a:srgbClr val="A7A8AA"/>
          </a:solidFill>
        </p:spPr>
        <p:txBody>
          <a:bodyPr lIns="216000" tIns="180000" rIns="216000" bIns="180000" anchor="ctr"/>
          <a:lstStyle>
            <a:lvl1pPr marL="0" indent="0">
              <a:lnSpc>
                <a:spcPts val="1440"/>
              </a:lnSpc>
              <a:spcBef>
                <a:spcPts val="600"/>
              </a:spcBef>
              <a:buNone/>
              <a:defRPr sz="1200">
                <a:solidFill>
                  <a:srgbClr val="535B61"/>
                </a:solidFill>
                <a:latin typeface="Deutsche Bank Text" charset="0"/>
                <a:ea typeface="Deutsche Bank Text" charset="0"/>
                <a:cs typeface="Deutsche Bank Text" charset="0"/>
              </a:defRPr>
            </a:lvl1pPr>
          </a:lstStyle>
          <a:p>
            <a:pPr lvl="0"/>
            <a:r>
              <a:rPr lang="en-US" dirty="0"/>
              <a:t>Deutsche Bank Text Dark Grey 12pt</a:t>
            </a:r>
          </a:p>
        </p:txBody>
      </p:sp>
      <p:sp>
        <p:nvSpPr>
          <p:cNvPr id="16" name="Text Placeholder 3"/>
          <p:cNvSpPr>
            <a:spLocks noGrp="1"/>
          </p:cNvSpPr>
          <p:nvPr>
            <p:ph type="body" sz="quarter" idx="78" hasCustomPrompt="1"/>
          </p:nvPr>
        </p:nvSpPr>
        <p:spPr>
          <a:xfrm>
            <a:off x="3833813" y="1764000"/>
            <a:ext cx="3024187" cy="558800"/>
          </a:xfrm>
          <a:prstGeom prst="rect">
            <a:avLst/>
          </a:prstGeom>
          <a:solidFill>
            <a:srgbClr val="A7A8AA"/>
          </a:solidFill>
        </p:spPr>
        <p:txBody>
          <a:bodyPr lIns="216000" tIns="180000" rIns="216000" bIns="180000" anchor="ctr"/>
          <a:lstStyle>
            <a:lvl1pPr marL="0" indent="0">
              <a:lnSpc>
                <a:spcPts val="1440"/>
              </a:lnSpc>
              <a:spcBef>
                <a:spcPts val="600"/>
              </a:spcBef>
              <a:buNone/>
              <a:defRPr sz="1200">
                <a:solidFill>
                  <a:srgbClr val="535B61"/>
                </a:solidFill>
                <a:latin typeface="Deutsche Bank Text" charset="0"/>
                <a:ea typeface="Deutsche Bank Text" charset="0"/>
                <a:cs typeface="Deutsche Bank Text" charset="0"/>
              </a:defRPr>
            </a:lvl1pPr>
          </a:lstStyle>
          <a:p>
            <a:pPr lvl="0"/>
            <a:r>
              <a:rPr lang="en-US" dirty="0"/>
              <a:t>Deutsche Bank Text Dark Grey 12pt</a:t>
            </a:r>
          </a:p>
        </p:txBody>
      </p:sp>
      <p:sp>
        <p:nvSpPr>
          <p:cNvPr id="20" name="Text Placeholder 3"/>
          <p:cNvSpPr>
            <a:spLocks noGrp="1"/>
          </p:cNvSpPr>
          <p:nvPr>
            <p:ph type="body" sz="quarter" idx="82" hasCustomPrompt="1"/>
          </p:nvPr>
        </p:nvSpPr>
        <p:spPr>
          <a:xfrm>
            <a:off x="7001669" y="1764000"/>
            <a:ext cx="3024187" cy="558800"/>
          </a:xfrm>
          <a:prstGeom prst="rect">
            <a:avLst/>
          </a:prstGeom>
          <a:solidFill>
            <a:srgbClr val="A7A8AA"/>
          </a:solidFill>
        </p:spPr>
        <p:txBody>
          <a:bodyPr lIns="216000" tIns="180000" rIns="216000" bIns="180000" anchor="ctr"/>
          <a:lstStyle>
            <a:lvl1pPr marL="0" indent="0">
              <a:lnSpc>
                <a:spcPts val="1440"/>
              </a:lnSpc>
              <a:spcBef>
                <a:spcPts val="600"/>
              </a:spcBef>
              <a:buNone/>
              <a:defRPr sz="1200">
                <a:solidFill>
                  <a:srgbClr val="535B61"/>
                </a:solidFill>
                <a:latin typeface="Deutsche Bank Text" charset="0"/>
                <a:ea typeface="Deutsche Bank Text" charset="0"/>
                <a:cs typeface="Deutsche Bank Text" charset="0"/>
              </a:defRPr>
            </a:lvl1pPr>
          </a:lstStyle>
          <a:p>
            <a:pPr lvl="0"/>
            <a:r>
              <a:rPr lang="en-US" dirty="0"/>
              <a:t>Deutsche Bank Text Dark Grey 12pt</a:t>
            </a:r>
          </a:p>
        </p:txBody>
      </p:sp>
      <p:sp>
        <p:nvSpPr>
          <p:cNvPr id="6" name="Triangle 5"/>
          <p:cNvSpPr/>
          <p:nvPr userDrawn="1"/>
        </p:nvSpPr>
        <p:spPr>
          <a:xfrm rot="10800000">
            <a:off x="2072639" y="5182725"/>
            <a:ext cx="245746" cy="122873"/>
          </a:xfrm>
          <a:prstGeom prst="triangle">
            <a:avLst/>
          </a:prstGeom>
          <a:solidFill>
            <a:srgbClr val="0018A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accent2"/>
              </a:solidFill>
            </a:endParaRPr>
          </a:p>
        </p:txBody>
      </p:sp>
      <p:sp>
        <p:nvSpPr>
          <p:cNvPr id="21" name="Triangle 20"/>
          <p:cNvSpPr/>
          <p:nvPr userDrawn="1"/>
        </p:nvSpPr>
        <p:spPr>
          <a:xfrm rot="10800000">
            <a:off x="5223827" y="5182725"/>
            <a:ext cx="245746" cy="122873"/>
          </a:xfrm>
          <a:prstGeom prst="triangle">
            <a:avLst/>
          </a:prstGeom>
          <a:solidFill>
            <a:srgbClr val="0018A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accent2"/>
              </a:solidFill>
            </a:endParaRPr>
          </a:p>
        </p:txBody>
      </p:sp>
      <p:sp>
        <p:nvSpPr>
          <p:cNvPr id="22" name="Triangle 21"/>
          <p:cNvSpPr/>
          <p:nvPr userDrawn="1"/>
        </p:nvSpPr>
        <p:spPr>
          <a:xfrm rot="10800000">
            <a:off x="8390889" y="5182725"/>
            <a:ext cx="245746" cy="122873"/>
          </a:xfrm>
          <a:prstGeom prst="triangle">
            <a:avLst/>
          </a:prstGeom>
          <a:solidFill>
            <a:srgbClr val="0018A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accent2"/>
              </a:solidFill>
            </a:endParaRPr>
          </a:p>
        </p:txBody>
      </p:sp>
      <p:sp>
        <p:nvSpPr>
          <p:cNvPr id="12" name="Text Placeholder 11"/>
          <p:cNvSpPr>
            <a:spLocks noGrp="1"/>
          </p:cNvSpPr>
          <p:nvPr>
            <p:ph type="body" sz="quarter" idx="83" hasCustomPrompt="1"/>
          </p:nvPr>
        </p:nvSpPr>
        <p:spPr>
          <a:xfrm>
            <a:off x="701675" y="5400694"/>
            <a:ext cx="2987675" cy="860425"/>
          </a:xfrm>
          <a:prstGeom prst="rect">
            <a:avLst/>
          </a:prstGeom>
          <a:ln w="6350">
            <a:solidFill>
              <a:srgbClr val="0018A8"/>
            </a:solidFill>
          </a:ln>
        </p:spPr>
        <p:txBody>
          <a:bodyPr lIns="216000" tIns="72000" rIns="216000" bIns="72000" anchor="ctr"/>
          <a:lstStyle>
            <a:lvl1pPr marL="0" indent="0">
              <a:lnSpc>
                <a:spcPts val="1400"/>
              </a:lnSpc>
              <a:spcBef>
                <a:spcPts val="0"/>
              </a:spcBef>
              <a:buNone/>
              <a:defRPr sz="1200">
                <a:solidFill>
                  <a:srgbClr val="535B61"/>
                </a:solidFill>
                <a:latin typeface="Deutsche Bank Text" charset="0"/>
                <a:ea typeface="Deutsche Bank Text" charset="0"/>
                <a:cs typeface="Deutsche Bank Text" charset="0"/>
              </a:defRPr>
            </a:lvl1pPr>
          </a:lstStyle>
          <a:p>
            <a:pPr lvl="0"/>
            <a:r>
              <a:rPr lang="en-US" dirty="0"/>
              <a:t>Deutsche Bank Text Dark Grey 12pt</a:t>
            </a:r>
          </a:p>
        </p:txBody>
      </p:sp>
      <p:sp>
        <p:nvSpPr>
          <p:cNvPr id="23" name="Text Placeholder 11"/>
          <p:cNvSpPr>
            <a:spLocks noGrp="1"/>
          </p:cNvSpPr>
          <p:nvPr>
            <p:ph type="body" sz="quarter" idx="84" hasCustomPrompt="1"/>
          </p:nvPr>
        </p:nvSpPr>
        <p:spPr>
          <a:xfrm>
            <a:off x="3833813" y="5400694"/>
            <a:ext cx="3024187" cy="860425"/>
          </a:xfrm>
          <a:prstGeom prst="rect">
            <a:avLst/>
          </a:prstGeom>
          <a:ln w="6350">
            <a:solidFill>
              <a:srgbClr val="0018A8"/>
            </a:solidFill>
          </a:ln>
        </p:spPr>
        <p:txBody>
          <a:bodyPr lIns="216000" tIns="72000" rIns="216000" bIns="72000" anchor="ctr"/>
          <a:lstStyle>
            <a:lvl1pPr marL="0" indent="0">
              <a:lnSpc>
                <a:spcPts val="1400"/>
              </a:lnSpc>
              <a:spcBef>
                <a:spcPts val="0"/>
              </a:spcBef>
              <a:buNone/>
              <a:defRPr sz="1200">
                <a:solidFill>
                  <a:srgbClr val="535B61"/>
                </a:solidFill>
                <a:latin typeface="Deutsche Bank Text" charset="0"/>
                <a:ea typeface="Deutsche Bank Text" charset="0"/>
                <a:cs typeface="Deutsche Bank Text" charset="0"/>
              </a:defRPr>
            </a:lvl1pPr>
          </a:lstStyle>
          <a:p>
            <a:pPr lvl="0"/>
            <a:r>
              <a:rPr lang="en-US" dirty="0"/>
              <a:t>Deutsche Bank Text Dark Grey 12pt</a:t>
            </a:r>
          </a:p>
        </p:txBody>
      </p:sp>
      <p:sp>
        <p:nvSpPr>
          <p:cNvPr id="25" name="Text Placeholder 11"/>
          <p:cNvSpPr>
            <a:spLocks noGrp="1"/>
          </p:cNvSpPr>
          <p:nvPr>
            <p:ph type="body" sz="quarter" idx="85" hasCustomPrompt="1"/>
          </p:nvPr>
        </p:nvSpPr>
        <p:spPr>
          <a:xfrm>
            <a:off x="7002463" y="5400694"/>
            <a:ext cx="3024187" cy="860425"/>
          </a:xfrm>
          <a:prstGeom prst="rect">
            <a:avLst/>
          </a:prstGeom>
          <a:ln w="6350">
            <a:solidFill>
              <a:srgbClr val="0018A8"/>
            </a:solidFill>
          </a:ln>
        </p:spPr>
        <p:txBody>
          <a:bodyPr lIns="216000" tIns="72000" rIns="216000" bIns="72000" anchor="ctr"/>
          <a:lstStyle>
            <a:lvl1pPr marL="0" indent="0">
              <a:lnSpc>
                <a:spcPts val="1400"/>
              </a:lnSpc>
              <a:spcBef>
                <a:spcPts val="0"/>
              </a:spcBef>
              <a:buNone/>
              <a:defRPr sz="1200">
                <a:solidFill>
                  <a:srgbClr val="535B61"/>
                </a:solidFill>
                <a:latin typeface="Deutsche Bank Text" charset="0"/>
                <a:ea typeface="Deutsche Bank Text" charset="0"/>
                <a:cs typeface="Deutsche Bank Text" charset="0"/>
              </a:defRPr>
            </a:lvl1pPr>
          </a:lstStyle>
          <a:p>
            <a:pPr lvl="0"/>
            <a:r>
              <a:rPr lang="en-US" dirty="0"/>
              <a:t>Deutsche Bank Text Dark Grey 12pt</a:t>
            </a:r>
          </a:p>
        </p:txBody>
      </p:sp>
      <p:sp>
        <p:nvSpPr>
          <p:cNvPr id="27" name="Chart Placeholder 14"/>
          <p:cNvSpPr>
            <a:spLocks noGrp="1"/>
          </p:cNvSpPr>
          <p:nvPr>
            <p:ph type="chart" sz="quarter" idx="31" hasCustomPrompt="1"/>
          </p:nvPr>
        </p:nvSpPr>
        <p:spPr>
          <a:xfrm>
            <a:off x="882000" y="2516456"/>
            <a:ext cx="2628000" cy="2415600"/>
          </a:xfrm>
          <a:prstGeom prst="rect">
            <a:avLst/>
          </a:prstGeom>
          <a:noFill/>
          <a:ln w="12700">
            <a:noFill/>
          </a:ln>
        </p:spPr>
        <p:txBody>
          <a:bodyPr anchor="ctr"/>
          <a:lstStyle>
            <a:lvl1pPr marL="0" indent="0" algn="ctr">
              <a:buNone/>
              <a:defRPr sz="1196">
                <a:solidFill>
                  <a:schemeClr val="tx2"/>
                </a:solidFill>
                <a:latin typeface="Deutsche Bank Text" charset="0"/>
                <a:ea typeface="Deutsche Bank Text" charset="0"/>
                <a:cs typeface="Deutsche Bank Text" charset="0"/>
              </a:defRPr>
            </a:lvl1pPr>
          </a:lstStyle>
          <a:p>
            <a:r>
              <a:rPr lang="en-US" dirty="0"/>
              <a:t>Click to add chart</a:t>
            </a:r>
          </a:p>
        </p:txBody>
      </p:sp>
      <p:sp>
        <p:nvSpPr>
          <p:cNvPr id="32" name="Rectangle 31"/>
          <p:cNvSpPr/>
          <p:nvPr userDrawn="1"/>
        </p:nvSpPr>
        <p:spPr>
          <a:xfrm>
            <a:off x="3833813" y="2336820"/>
            <a:ext cx="3024000" cy="2775600"/>
          </a:xfrm>
          <a:prstGeom prst="rect">
            <a:avLst/>
          </a:prstGeom>
          <a:solidFill>
            <a:srgbClr val="E6EAE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dirty="0"/>
          </a:p>
        </p:txBody>
      </p:sp>
      <p:sp>
        <p:nvSpPr>
          <p:cNvPr id="33" name="Chart Placeholder 14"/>
          <p:cNvSpPr>
            <a:spLocks noGrp="1"/>
          </p:cNvSpPr>
          <p:nvPr>
            <p:ph type="chart" sz="quarter" idx="86" hasCustomPrompt="1"/>
          </p:nvPr>
        </p:nvSpPr>
        <p:spPr>
          <a:xfrm>
            <a:off x="4022813" y="2516456"/>
            <a:ext cx="2646000" cy="2415600"/>
          </a:xfrm>
          <a:prstGeom prst="rect">
            <a:avLst/>
          </a:prstGeom>
          <a:noFill/>
          <a:ln w="12700">
            <a:noFill/>
          </a:ln>
        </p:spPr>
        <p:txBody>
          <a:bodyPr anchor="ctr"/>
          <a:lstStyle>
            <a:lvl1pPr marL="0" indent="0" algn="ctr">
              <a:buNone/>
              <a:defRPr sz="1196">
                <a:solidFill>
                  <a:schemeClr val="tx2"/>
                </a:solidFill>
                <a:latin typeface="Deutsche Bank Text" charset="0"/>
                <a:ea typeface="Deutsche Bank Text" charset="0"/>
                <a:cs typeface="Deutsche Bank Text" charset="0"/>
              </a:defRPr>
            </a:lvl1pPr>
          </a:lstStyle>
          <a:p>
            <a:r>
              <a:rPr lang="en-US" dirty="0"/>
              <a:t>Click to add chart</a:t>
            </a:r>
          </a:p>
        </p:txBody>
      </p:sp>
      <p:sp>
        <p:nvSpPr>
          <p:cNvPr id="34" name="Rectangle 33"/>
          <p:cNvSpPr/>
          <p:nvPr userDrawn="1"/>
        </p:nvSpPr>
        <p:spPr>
          <a:xfrm>
            <a:off x="7001669" y="2336820"/>
            <a:ext cx="3024000" cy="2775600"/>
          </a:xfrm>
          <a:prstGeom prst="rect">
            <a:avLst/>
          </a:prstGeom>
          <a:solidFill>
            <a:srgbClr val="E6EAE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dirty="0"/>
          </a:p>
        </p:txBody>
      </p:sp>
      <p:sp>
        <p:nvSpPr>
          <p:cNvPr id="35" name="Chart Placeholder 14"/>
          <p:cNvSpPr>
            <a:spLocks noGrp="1"/>
          </p:cNvSpPr>
          <p:nvPr>
            <p:ph type="chart" sz="quarter" idx="87" hasCustomPrompt="1"/>
          </p:nvPr>
        </p:nvSpPr>
        <p:spPr>
          <a:xfrm>
            <a:off x="7190669" y="2516456"/>
            <a:ext cx="2646000" cy="2415600"/>
          </a:xfrm>
          <a:prstGeom prst="rect">
            <a:avLst/>
          </a:prstGeom>
          <a:noFill/>
          <a:ln w="12700">
            <a:noFill/>
          </a:ln>
        </p:spPr>
        <p:txBody>
          <a:bodyPr anchor="ctr"/>
          <a:lstStyle>
            <a:lvl1pPr marL="0" indent="0" algn="ctr">
              <a:buNone/>
              <a:defRPr sz="1196">
                <a:solidFill>
                  <a:schemeClr val="tx2"/>
                </a:solidFill>
                <a:latin typeface="Deutsche Bank Text" charset="0"/>
                <a:ea typeface="Deutsche Bank Text" charset="0"/>
                <a:cs typeface="Deutsche Bank Text" charset="0"/>
              </a:defRPr>
            </a:lvl1pPr>
          </a:lstStyle>
          <a:p>
            <a:r>
              <a:rPr lang="en-US" dirty="0"/>
              <a:t>Click to add chart</a:t>
            </a:r>
          </a:p>
        </p:txBody>
      </p:sp>
      <p:sp>
        <p:nvSpPr>
          <p:cNvPr id="29" name="Text Placeholder 6"/>
          <p:cNvSpPr>
            <a:spLocks noGrp="1"/>
          </p:cNvSpPr>
          <p:nvPr>
            <p:ph type="body" sz="quarter" idx="72" hasCustomPrompt="1"/>
          </p:nvPr>
        </p:nvSpPr>
        <p:spPr>
          <a:xfrm>
            <a:off x="702650" y="6764338"/>
            <a:ext cx="9324000" cy="268287"/>
          </a:xfrm>
          <a:prstGeom prst="rect">
            <a:avLst/>
          </a:prstGeom>
        </p:spPr>
        <p:txBody>
          <a:bodyPr lIns="0" tIns="0" rIns="0" bIns="0" anchor="b"/>
          <a:lstStyle>
            <a:lvl1pPr marL="0" indent="0">
              <a:lnSpc>
                <a:spcPts val="800"/>
              </a:lnSpc>
              <a:spcBef>
                <a:spcPts val="0"/>
              </a:spcBef>
              <a:buNone/>
              <a:defRPr sz="800">
                <a:solidFill>
                  <a:srgbClr val="535B61"/>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8pt</a:t>
            </a:r>
          </a:p>
        </p:txBody>
      </p:sp>
      <p:sp>
        <p:nvSpPr>
          <p:cNvPr id="24" name="Text Placeholder 2">
            <a:extLst>
              <a:ext uri="{FF2B5EF4-FFF2-40B4-BE49-F238E27FC236}">
                <a16:creationId xmlns:a16="http://schemas.microsoft.com/office/drawing/2014/main" id="{E7E7A039-F681-CE4D-A241-D95DE1CCF996}"/>
              </a:ext>
            </a:extLst>
          </p:cNvPr>
          <p:cNvSpPr>
            <a:spLocks noGrp="1"/>
          </p:cNvSpPr>
          <p:nvPr>
            <p:ph type="body" sz="quarter" idx="62" hasCustomPrompt="1"/>
          </p:nvPr>
        </p:nvSpPr>
        <p:spPr>
          <a:xfrm>
            <a:off x="701675" y="335443"/>
            <a:ext cx="2880000" cy="144000"/>
          </a:xfrm>
          <a:prstGeom prst="rect">
            <a:avLst/>
          </a:prstGeom>
        </p:spPr>
        <p:txBody>
          <a:bodyPr lIns="0" tIns="0" rIns="0" bIns="0"/>
          <a:lstStyle>
            <a:lvl1pPr marL="0" indent="0">
              <a:buNone/>
              <a:defRPr sz="997" b="0" i="0" baseline="0">
                <a:solidFill>
                  <a:srgbClr val="00A3E0"/>
                </a:solidFill>
                <a:latin typeface="Deutsche Bank Text" charset="0"/>
                <a:ea typeface="Deutsche Bank Text" charset="0"/>
                <a:cs typeface="Deutsche Bank Text" charset="0"/>
              </a:defRPr>
            </a:lvl1pPr>
            <a:lvl2pPr marL="455783" indent="0">
              <a:buNone/>
              <a:defRPr/>
            </a:lvl2pPr>
            <a:lvl3pPr marL="911565" indent="0">
              <a:buNone/>
              <a:defRPr/>
            </a:lvl3pPr>
            <a:lvl4pPr marL="1367348" indent="0">
              <a:buNone/>
              <a:defRPr/>
            </a:lvl4pPr>
            <a:lvl5pPr marL="1823131" indent="0">
              <a:buNone/>
              <a:defRPr/>
            </a:lvl5pPr>
          </a:lstStyle>
          <a:p>
            <a:pPr lvl="0"/>
            <a:r>
              <a:rPr lang="en-US" dirty="0"/>
              <a:t>Deutsche Bank Text Bright Blue 10pt</a:t>
            </a:r>
          </a:p>
        </p:txBody>
      </p:sp>
      <p:sp>
        <p:nvSpPr>
          <p:cNvPr id="31" name="Text Placeholder 5">
            <a:extLst>
              <a:ext uri="{FF2B5EF4-FFF2-40B4-BE49-F238E27FC236}">
                <a16:creationId xmlns:a16="http://schemas.microsoft.com/office/drawing/2014/main" id="{440180F3-066C-7346-A998-F06F7A4C624F}"/>
              </a:ext>
            </a:extLst>
          </p:cNvPr>
          <p:cNvSpPr>
            <a:spLocks noGrp="1"/>
          </p:cNvSpPr>
          <p:nvPr>
            <p:ph type="body" sz="quarter" idx="63" hasCustomPrompt="1"/>
          </p:nvPr>
        </p:nvSpPr>
        <p:spPr>
          <a:xfrm>
            <a:off x="701674" y="596628"/>
            <a:ext cx="8532813" cy="570080"/>
          </a:xfrm>
          <a:prstGeom prst="rect">
            <a:avLst/>
          </a:prstGeom>
        </p:spPr>
        <p:txBody>
          <a:bodyPr lIns="0" tIns="0" rIns="0" bIns="0"/>
          <a:lstStyle>
            <a:lvl1pPr marL="0" marR="0" indent="0" algn="l" defTabSz="911565" rtl="0" eaLnBrk="1" fontAlgn="auto" latinLnBrk="0" hangingPunct="1">
              <a:lnSpc>
                <a:spcPts val="4000"/>
              </a:lnSpc>
              <a:spcBef>
                <a:spcPts val="0"/>
              </a:spcBef>
              <a:spcAft>
                <a:spcPts val="0"/>
              </a:spcAft>
              <a:buClrTx/>
              <a:buSzTx/>
              <a:buFont typeface="Arial"/>
              <a:buNone/>
              <a:tabLst/>
              <a:defRPr sz="2800" baseline="0">
                <a:solidFill>
                  <a:srgbClr val="00205B"/>
                </a:solidFill>
                <a:latin typeface="Deutsche Bank Display" charset="0"/>
                <a:ea typeface="Deutsche Bank Display" charset="0"/>
                <a:cs typeface="Deutsche Bank Display" charset="0"/>
              </a:defRPr>
            </a:lvl1pPr>
            <a:lvl2pPr marL="455783" indent="0">
              <a:buNone/>
              <a:defRPr sz="3600">
                <a:latin typeface="Deutsche Bank Display Beta" charset="0"/>
                <a:ea typeface="Deutsche Bank Display Beta" charset="0"/>
                <a:cs typeface="Deutsche Bank Display Beta" charset="0"/>
              </a:defRPr>
            </a:lvl2pPr>
            <a:lvl3pPr marL="911566" indent="0">
              <a:buNone/>
              <a:defRPr sz="3600">
                <a:latin typeface="Deutsche Bank Display Beta" charset="0"/>
                <a:ea typeface="Deutsche Bank Display Beta" charset="0"/>
                <a:cs typeface="Deutsche Bank Display Beta" charset="0"/>
              </a:defRPr>
            </a:lvl3pPr>
            <a:lvl4pPr marL="1367348" indent="0">
              <a:buNone/>
              <a:defRPr sz="3600">
                <a:latin typeface="Deutsche Bank Display Beta" charset="0"/>
                <a:ea typeface="Deutsche Bank Display Beta" charset="0"/>
                <a:cs typeface="Deutsche Bank Display Beta" charset="0"/>
              </a:defRPr>
            </a:lvl4pPr>
            <a:lvl5pPr marL="1823131" indent="0">
              <a:buNone/>
              <a:defRPr sz="3600">
                <a:latin typeface="Deutsche Bank Display Beta" charset="0"/>
                <a:ea typeface="Deutsche Bank Display Beta" charset="0"/>
                <a:cs typeface="Deutsche Bank Display Beta" charset="0"/>
              </a:defRPr>
            </a:lvl5pPr>
          </a:lstStyle>
          <a:p>
            <a:pPr lvl="0"/>
            <a:r>
              <a:rPr lang="en-US" dirty="0"/>
              <a:t>Deutsche Bank Display Dark Blue 28pt</a:t>
            </a:r>
          </a:p>
        </p:txBody>
      </p:sp>
    </p:spTree>
    <p:extLst>
      <p:ext uri="{BB962C8B-B14F-4D97-AF65-F5344CB8AC3E}">
        <p14:creationId xmlns:p14="http://schemas.microsoft.com/office/powerpoint/2010/main" val="622328425"/>
      </p:ext>
    </p:extLst>
  </p:cSld>
  <p:clrMapOvr>
    <a:masterClrMapping/>
  </p:clrMapOvr>
  <p:extLst>
    <p:ext uri="{DCECCB84-F9BA-43D5-87BE-67443E8EF086}">
      <p15:sldGuideLst xmlns:p15="http://schemas.microsoft.com/office/powerpoint/2012/main">
        <p15:guide id="1" pos="578">
          <p15:clr>
            <a:srgbClr val="FBAE40"/>
          </p15:clr>
        </p15:guide>
      </p15:sldGuideLst>
    </p:ext>
  </p:extLst>
</p:sldLayout>
</file>

<file path=ppt/slideLayouts/slideLayout31.xml><?xml version="1.0" encoding="utf-8"?>
<p:sldLayout xmlns:a="http://schemas.openxmlformats.org/drawingml/2006/main" xmlns:r="http://schemas.openxmlformats.org/officeDocument/2006/relationships" xmlns:p="http://schemas.openxmlformats.org/presentationml/2006/main" preserve="1" userDrawn="1">
  <p:cSld name="2 Column Width Text/1 Column Images">
    <p:spTree>
      <p:nvGrpSpPr>
        <p:cNvPr id="1" name=""/>
        <p:cNvGrpSpPr/>
        <p:nvPr/>
      </p:nvGrpSpPr>
      <p:grpSpPr>
        <a:xfrm>
          <a:off x="0" y="0"/>
          <a:ext cx="0" cy="0"/>
          <a:chOff x="0" y="0"/>
          <a:chExt cx="0" cy="0"/>
        </a:xfrm>
      </p:grpSpPr>
      <p:sp>
        <p:nvSpPr>
          <p:cNvPr id="3" name="Text Placeholder 2"/>
          <p:cNvSpPr>
            <a:spLocks noGrp="1"/>
          </p:cNvSpPr>
          <p:nvPr>
            <p:ph type="body" sz="quarter" idx="62" hasCustomPrompt="1"/>
          </p:nvPr>
        </p:nvSpPr>
        <p:spPr>
          <a:xfrm>
            <a:off x="701675" y="441325"/>
            <a:ext cx="3060700" cy="173038"/>
          </a:xfrm>
          <a:prstGeom prst="rect">
            <a:avLst/>
          </a:prstGeom>
        </p:spPr>
        <p:txBody>
          <a:bodyPr lIns="0" tIns="0" rIns="0" bIns="0"/>
          <a:lstStyle>
            <a:lvl1pPr marL="0" indent="0">
              <a:buNone/>
              <a:defRPr sz="997" b="0" i="0" baseline="0">
                <a:solidFill>
                  <a:schemeClr val="accent2"/>
                </a:solidFill>
                <a:latin typeface="Deutsche Bank Text" charset="0"/>
                <a:ea typeface="Deutsche Bank Text" charset="0"/>
                <a:cs typeface="Deutsche Bank Text" charset="0"/>
              </a:defRPr>
            </a:lvl1pPr>
            <a:lvl2pPr marL="455783" indent="0">
              <a:buNone/>
              <a:defRPr/>
            </a:lvl2pPr>
            <a:lvl3pPr marL="911565" indent="0">
              <a:buNone/>
              <a:defRPr/>
            </a:lvl3pPr>
            <a:lvl4pPr marL="1367348" indent="0">
              <a:buNone/>
              <a:defRPr/>
            </a:lvl4pPr>
            <a:lvl5pPr marL="1823131" indent="0">
              <a:buNone/>
              <a:defRPr/>
            </a:lvl5pPr>
          </a:lstStyle>
          <a:p>
            <a:pPr lvl="0"/>
            <a:r>
              <a:rPr lang="en-US" dirty="0"/>
              <a:t>Deutsche Bank Text Orange 10pt</a:t>
            </a:r>
          </a:p>
        </p:txBody>
      </p:sp>
      <p:sp>
        <p:nvSpPr>
          <p:cNvPr id="4" name="Text Placeholder 5"/>
          <p:cNvSpPr>
            <a:spLocks noGrp="1"/>
          </p:cNvSpPr>
          <p:nvPr>
            <p:ph type="body" sz="quarter" idx="63" hasCustomPrompt="1"/>
          </p:nvPr>
        </p:nvSpPr>
        <p:spPr>
          <a:xfrm>
            <a:off x="701674" y="824430"/>
            <a:ext cx="8532813" cy="478908"/>
          </a:xfrm>
          <a:prstGeom prst="rect">
            <a:avLst/>
          </a:prstGeom>
        </p:spPr>
        <p:txBody>
          <a:bodyPr lIns="0" tIns="0" rIns="0" bIns="0"/>
          <a:lstStyle>
            <a:lvl1pPr marL="0" indent="0">
              <a:lnSpc>
                <a:spcPts val="4000"/>
              </a:lnSpc>
              <a:spcBef>
                <a:spcPts val="0"/>
              </a:spcBef>
              <a:buNone/>
              <a:defRPr sz="3600" baseline="0">
                <a:solidFill>
                  <a:schemeClr val="tx1"/>
                </a:solidFill>
                <a:latin typeface="Deutsche Bank Display" charset="0"/>
                <a:ea typeface="Deutsche Bank Display" charset="0"/>
                <a:cs typeface="Deutsche Bank Display" charset="0"/>
              </a:defRPr>
            </a:lvl1pPr>
            <a:lvl2pPr marL="455783" indent="0">
              <a:buNone/>
              <a:defRPr sz="3600">
                <a:latin typeface="Deutsche Bank Display Beta" charset="0"/>
                <a:ea typeface="Deutsche Bank Display Beta" charset="0"/>
                <a:cs typeface="Deutsche Bank Display Beta" charset="0"/>
              </a:defRPr>
            </a:lvl2pPr>
            <a:lvl3pPr marL="911566" indent="0">
              <a:buNone/>
              <a:defRPr sz="3600">
                <a:latin typeface="Deutsche Bank Display Beta" charset="0"/>
                <a:ea typeface="Deutsche Bank Display Beta" charset="0"/>
                <a:cs typeface="Deutsche Bank Display Beta" charset="0"/>
              </a:defRPr>
            </a:lvl3pPr>
            <a:lvl4pPr marL="1367348" indent="0">
              <a:buNone/>
              <a:defRPr sz="3600">
                <a:latin typeface="Deutsche Bank Display Beta" charset="0"/>
                <a:ea typeface="Deutsche Bank Display Beta" charset="0"/>
                <a:cs typeface="Deutsche Bank Display Beta" charset="0"/>
              </a:defRPr>
            </a:lvl4pPr>
            <a:lvl5pPr marL="1823131" indent="0">
              <a:buNone/>
              <a:defRPr sz="3600">
                <a:latin typeface="Deutsche Bank Display Beta" charset="0"/>
                <a:ea typeface="Deutsche Bank Display Beta" charset="0"/>
                <a:cs typeface="Deutsche Bank Display Beta" charset="0"/>
              </a:defRPr>
            </a:lvl5pPr>
          </a:lstStyle>
          <a:p>
            <a:pPr lvl="0"/>
            <a:r>
              <a:rPr lang="en-US" dirty="0"/>
              <a:t>Deutsche Bank Display Dark Blue 36pt</a:t>
            </a:r>
          </a:p>
        </p:txBody>
      </p:sp>
      <p:sp>
        <p:nvSpPr>
          <p:cNvPr id="9" name="Text Placeholder 8"/>
          <p:cNvSpPr>
            <a:spLocks noGrp="1"/>
          </p:cNvSpPr>
          <p:nvPr>
            <p:ph type="body" sz="quarter" idx="73" hasCustomPrompt="1"/>
          </p:nvPr>
        </p:nvSpPr>
        <p:spPr>
          <a:xfrm>
            <a:off x="701675" y="2087563"/>
            <a:ext cx="6300788" cy="4321175"/>
          </a:xfrm>
          <a:prstGeom prst="rect">
            <a:avLst/>
          </a:prstGeom>
        </p:spPr>
        <p:txBody>
          <a:bodyPr lIns="0" tIns="0" rIns="0" bIns="0"/>
          <a:lstStyle>
            <a:lvl1pPr marL="108000" indent="-108000">
              <a:lnSpc>
                <a:spcPts val="1400"/>
              </a:lnSpc>
              <a:spcBef>
                <a:spcPts val="1400"/>
              </a:spcBef>
              <a:defRPr sz="1200" baseline="0">
                <a:solidFill>
                  <a:schemeClr val="tx2"/>
                </a:solidFill>
                <a:latin typeface="Deutsche Bank Text" charset="0"/>
                <a:ea typeface="Deutsche Bank Text" charset="0"/>
                <a:cs typeface="Deutsche Bank Text" charset="0"/>
              </a:defRPr>
            </a:lvl1pPr>
            <a:lvl2pPr>
              <a:defRPr sz="1400">
                <a:solidFill>
                  <a:srgbClr val="535B61"/>
                </a:solidFill>
                <a:latin typeface="Deutsche Bank Text Beta" charset="0"/>
                <a:ea typeface="Deutsche Bank Text Beta" charset="0"/>
                <a:cs typeface="Deutsche Bank Text Beta" charset="0"/>
              </a:defRPr>
            </a:lvl2pPr>
            <a:lvl3pPr>
              <a:defRPr sz="1400">
                <a:solidFill>
                  <a:srgbClr val="535B61"/>
                </a:solidFill>
                <a:latin typeface="Deutsche Bank Text Beta" charset="0"/>
                <a:ea typeface="Deutsche Bank Text Beta" charset="0"/>
                <a:cs typeface="Deutsche Bank Text Beta" charset="0"/>
              </a:defRPr>
            </a:lvl3pPr>
            <a:lvl4pPr>
              <a:defRPr sz="1400">
                <a:solidFill>
                  <a:srgbClr val="535B61"/>
                </a:solidFill>
                <a:latin typeface="Deutsche Bank Text Beta" charset="0"/>
                <a:ea typeface="Deutsche Bank Text Beta" charset="0"/>
                <a:cs typeface="Deutsche Bank Text Beta" charset="0"/>
              </a:defRPr>
            </a:lvl4pPr>
            <a:lvl5pPr>
              <a:defRPr sz="1400">
                <a:solidFill>
                  <a:srgbClr val="535B61"/>
                </a:solidFill>
                <a:latin typeface="Deutsche Bank Text Beta" charset="0"/>
                <a:ea typeface="Deutsche Bank Text Beta" charset="0"/>
                <a:cs typeface="Deutsche Bank Text Beta" charset="0"/>
              </a:defRPr>
            </a:lvl5pPr>
          </a:lstStyle>
          <a:p>
            <a:pPr lvl="0"/>
            <a:r>
              <a:rPr lang="en-US" dirty="0"/>
              <a:t>Deutsche Bank Text Dark Grey 12pt</a:t>
            </a:r>
          </a:p>
        </p:txBody>
      </p:sp>
      <p:sp>
        <p:nvSpPr>
          <p:cNvPr id="7" name="Picture Placeholder 6"/>
          <p:cNvSpPr>
            <a:spLocks noGrp="1"/>
          </p:cNvSpPr>
          <p:nvPr>
            <p:ph type="pic" sz="quarter" idx="74" hasCustomPrompt="1"/>
          </p:nvPr>
        </p:nvSpPr>
        <p:spPr>
          <a:xfrm>
            <a:off x="7334250" y="2087563"/>
            <a:ext cx="2692400" cy="1825625"/>
          </a:xfrm>
          <a:prstGeom prst="rect">
            <a:avLst/>
          </a:prstGeom>
          <a:solidFill>
            <a:srgbClr val="E6EAE9"/>
          </a:solidFill>
        </p:spPr>
        <p:txBody>
          <a:bodyPr anchor="ctr"/>
          <a:lstStyle>
            <a:lvl1pPr marL="0" indent="0" algn="ctr">
              <a:buNone/>
              <a:defRPr sz="1200">
                <a:solidFill>
                  <a:schemeClr val="tx2"/>
                </a:solidFill>
                <a:latin typeface="Deutsche Bank Text" charset="0"/>
                <a:ea typeface="Deutsche Bank Text" charset="0"/>
                <a:cs typeface="Deutsche Bank Text" charset="0"/>
              </a:defRPr>
            </a:lvl1pPr>
          </a:lstStyle>
          <a:p>
            <a:r>
              <a:rPr lang="en-US" sz="1200" dirty="0">
                <a:latin typeface="Deutsche Bank Text Beta" charset="0"/>
                <a:ea typeface="Deutsche Bank Text Beta" charset="0"/>
                <a:cs typeface="Deutsche Bank Text Beta" charset="0"/>
              </a:rPr>
              <a:t>Click to add picture</a:t>
            </a:r>
            <a:endParaRPr lang="en-US" dirty="0"/>
          </a:p>
        </p:txBody>
      </p:sp>
      <p:sp>
        <p:nvSpPr>
          <p:cNvPr id="10" name="Picture Placeholder 6"/>
          <p:cNvSpPr>
            <a:spLocks noGrp="1"/>
          </p:cNvSpPr>
          <p:nvPr>
            <p:ph type="pic" sz="quarter" idx="75" hasCustomPrompt="1"/>
          </p:nvPr>
        </p:nvSpPr>
        <p:spPr>
          <a:xfrm>
            <a:off x="7334250" y="4245547"/>
            <a:ext cx="2692400" cy="1825625"/>
          </a:xfrm>
          <a:prstGeom prst="rect">
            <a:avLst/>
          </a:prstGeom>
          <a:solidFill>
            <a:srgbClr val="E6EAE9"/>
          </a:solidFill>
        </p:spPr>
        <p:txBody>
          <a:bodyPr anchor="ctr"/>
          <a:lstStyle>
            <a:lvl1pPr marL="0" indent="0" algn="ctr">
              <a:buNone/>
              <a:defRPr sz="1200">
                <a:solidFill>
                  <a:schemeClr val="tx2"/>
                </a:solidFill>
                <a:latin typeface="Deutsche Bank Text" charset="0"/>
                <a:ea typeface="Deutsche Bank Text" charset="0"/>
                <a:cs typeface="Deutsche Bank Text" charset="0"/>
              </a:defRPr>
            </a:lvl1pPr>
          </a:lstStyle>
          <a:p>
            <a:r>
              <a:rPr lang="en-US" sz="1200" dirty="0">
                <a:latin typeface="Deutsche Bank Text Beta" charset="0"/>
                <a:ea typeface="Deutsche Bank Text Beta" charset="0"/>
                <a:cs typeface="Deutsche Bank Text Beta" charset="0"/>
              </a:rPr>
              <a:t>Click to add picture</a:t>
            </a:r>
            <a:endParaRPr lang="en-US" dirty="0"/>
          </a:p>
        </p:txBody>
      </p:sp>
      <p:sp>
        <p:nvSpPr>
          <p:cNvPr id="11" name="Text Placeholder 6"/>
          <p:cNvSpPr>
            <a:spLocks noGrp="1"/>
          </p:cNvSpPr>
          <p:nvPr>
            <p:ph type="body" sz="quarter" idx="72" hasCustomPrompt="1"/>
          </p:nvPr>
        </p:nvSpPr>
        <p:spPr>
          <a:xfrm>
            <a:off x="702650" y="6764338"/>
            <a:ext cx="9324000" cy="268287"/>
          </a:xfrm>
          <a:prstGeom prst="rect">
            <a:avLst/>
          </a:prstGeom>
        </p:spPr>
        <p:txBody>
          <a:bodyPr lIns="0" tIns="0" rIns="0" bIns="0" anchor="b"/>
          <a:lstStyle>
            <a:lvl1pPr marL="0" indent="0">
              <a:lnSpc>
                <a:spcPts val="800"/>
              </a:lnSpc>
              <a:spcBef>
                <a:spcPts val="0"/>
              </a:spcBef>
              <a:buNone/>
              <a:defRPr sz="800">
                <a:solidFill>
                  <a:schemeClr val="tx2"/>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8pt</a:t>
            </a:r>
          </a:p>
        </p:txBody>
      </p:sp>
    </p:spTree>
    <p:extLst>
      <p:ext uri="{BB962C8B-B14F-4D97-AF65-F5344CB8AC3E}">
        <p14:creationId xmlns:p14="http://schemas.microsoft.com/office/powerpoint/2010/main" val="174216707"/>
      </p:ext>
    </p:extLst>
  </p:cSld>
  <p:clrMapOvr>
    <a:masterClrMapping/>
  </p:clrMapOvr>
</p:sldLayout>
</file>

<file path=ppt/slideLayouts/slideLayout310.xml><?xml version="1.0" encoding="utf-8"?>
<p:sldLayout xmlns:a="http://schemas.openxmlformats.org/drawingml/2006/main" xmlns:r="http://schemas.openxmlformats.org/officeDocument/2006/relationships" xmlns:p="http://schemas.openxmlformats.org/presentationml/2006/main" preserve="1" userDrawn="1">
  <p:cSld name="55_Custom Layout">
    <p:spTree>
      <p:nvGrpSpPr>
        <p:cNvPr id="1" name=""/>
        <p:cNvGrpSpPr/>
        <p:nvPr/>
      </p:nvGrpSpPr>
      <p:grpSpPr>
        <a:xfrm>
          <a:off x="0" y="0"/>
          <a:ext cx="0" cy="0"/>
          <a:chOff x="0" y="0"/>
          <a:chExt cx="0" cy="0"/>
        </a:xfrm>
      </p:grpSpPr>
      <p:cxnSp>
        <p:nvCxnSpPr>
          <p:cNvPr id="19" name="Straight Connector 18"/>
          <p:cNvCxnSpPr/>
          <p:nvPr userDrawn="1"/>
        </p:nvCxnSpPr>
        <p:spPr>
          <a:xfrm>
            <a:off x="701675" y="2421546"/>
            <a:ext cx="5756275" cy="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sp>
        <p:nvSpPr>
          <p:cNvPr id="20" name="Text Placeholder 11"/>
          <p:cNvSpPr>
            <a:spLocks noGrp="1"/>
          </p:cNvSpPr>
          <p:nvPr>
            <p:ph type="body" sz="quarter" idx="77" hasCustomPrompt="1"/>
          </p:nvPr>
        </p:nvSpPr>
        <p:spPr>
          <a:xfrm>
            <a:off x="701675" y="1683251"/>
            <a:ext cx="2987675" cy="733738"/>
          </a:xfrm>
          <a:prstGeom prst="rect">
            <a:avLst/>
          </a:prstGeom>
        </p:spPr>
        <p:txBody>
          <a:bodyPr lIns="0" tIns="0" rIns="0" bIns="0" anchor="b"/>
          <a:lstStyle>
            <a:lvl1pPr marL="0" indent="0">
              <a:lnSpc>
                <a:spcPts val="1400"/>
              </a:lnSpc>
              <a:spcBef>
                <a:spcPts val="400"/>
              </a:spcBef>
              <a:buNone/>
              <a:defRPr sz="1200">
                <a:solidFill>
                  <a:srgbClr val="535B61"/>
                </a:solidFill>
                <a:latin typeface="Deutsche Bank Text" charset="0"/>
                <a:ea typeface="Deutsche Bank Text" charset="0"/>
                <a:cs typeface="Deutsche Bank Text" charset="0"/>
              </a:defRPr>
            </a:lvl1pPr>
            <a:lvl2pPr marL="455783" indent="0">
              <a:buNone/>
              <a:defRPr sz="1200">
                <a:solidFill>
                  <a:srgbClr val="535B61"/>
                </a:solidFill>
                <a:latin typeface="Deutsche Bank Text Beta" charset="0"/>
                <a:ea typeface="Deutsche Bank Text Beta" charset="0"/>
                <a:cs typeface="Deutsche Bank Text Beta" charset="0"/>
              </a:defRPr>
            </a:lvl2pPr>
            <a:lvl3pPr marL="911566" indent="0">
              <a:buNone/>
              <a:defRPr sz="1200">
                <a:solidFill>
                  <a:srgbClr val="535B61"/>
                </a:solidFill>
                <a:latin typeface="Deutsche Bank Text Beta" charset="0"/>
                <a:ea typeface="Deutsche Bank Text Beta" charset="0"/>
                <a:cs typeface="Deutsche Bank Text Beta" charset="0"/>
              </a:defRPr>
            </a:lvl3pPr>
            <a:lvl4pPr marL="1367348" indent="0">
              <a:buNone/>
              <a:defRPr sz="1200">
                <a:solidFill>
                  <a:srgbClr val="535B61"/>
                </a:solidFill>
                <a:latin typeface="Deutsche Bank Text Beta" charset="0"/>
                <a:ea typeface="Deutsche Bank Text Beta" charset="0"/>
                <a:cs typeface="Deutsche Bank Text Beta" charset="0"/>
              </a:defRPr>
            </a:lvl4pPr>
            <a:lvl5pPr marL="1823131" indent="0">
              <a:buNone/>
              <a:defRPr sz="1200">
                <a:solidFill>
                  <a:srgbClr val="535B61"/>
                </a:solidFill>
                <a:latin typeface="Deutsche Bank Text Beta" charset="0"/>
                <a:ea typeface="Deutsche Bank Text Beta" charset="0"/>
                <a:cs typeface="Deutsche Bank Text Beta" charset="0"/>
              </a:defRPr>
            </a:lvl5pPr>
          </a:lstStyle>
          <a:p>
            <a:pPr lvl="0"/>
            <a:r>
              <a:rPr lang="en-US" dirty="0"/>
              <a:t>Deutsche Bank Text Dark Grey 12pt</a:t>
            </a:r>
          </a:p>
        </p:txBody>
      </p:sp>
      <p:cxnSp>
        <p:nvCxnSpPr>
          <p:cNvPr id="17" name="Straight Connector 16"/>
          <p:cNvCxnSpPr/>
          <p:nvPr userDrawn="1"/>
        </p:nvCxnSpPr>
        <p:spPr>
          <a:xfrm>
            <a:off x="701675" y="3399341"/>
            <a:ext cx="5508625" cy="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sp>
        <p:nvSpPr>
          <p:cNvPr id="18" name="Text Placeholder 11"/>
          <p:cNvSpPr>
            <a:spLocks noGrp="1"/>
          </p:cNvSpPr>
          <p:nvPr>
            <p:ph type="body" sz="quarter" idx="76" hasCustomPrompt="1"/>
          </p:nvPr>
        </p:nvSpPr>
        <p:spPr>
          <a:xfrm>
            <a:off x="701675" y="2661046"/>
            <a:ext cx="2987675" cy="733738"/>
          </a:xfrm>
          <a:prstGeom prst="rect">
            <a:avLst/>
          </a:prstGeom>
        </p:spPr>
        <p:txBody>
          <a:bodyPr lIns="0" tIns="0" rIns="0" bIns="0" anchor="b"/>
          <a:lstStyle>
            <a:lvl1pPr marL="0" indent="0">
              <a:lnSpc>
                <a:spcPts val="1400"/>
              </a:lnSpc>
              <a:spcBef>
                <a:spcPts val="400"/>
              </a:spcBef>
              <a:buNone/>
              <a:defRPr sz="1200">
                <a:solidFill>
                  <a:srgbClr val="535B61"/>
                </a:solidFill>
                <a:latin typeface="Deutsche Bank Text" charset="0"/>
                <a:ea typeface="Deutsche Bank Text" charset="0"/>
                <a:cs typeface="Deutsche Bank Text" charset="0"/>
              </a:defRPr>
            </a:lvl1pPr>
            <a:lvl2pPr marL="455783" indent="0">
              <a:buNone/>
              <a:defRPr sz="1200">
                <a:solidFill>
                  <a:srgbClr val="535B61"/>
                </a:solidFill>
                <a:latin typeface="Deutsche Bank Text Beta" charset="0"/>
                <a:ea typeface="Deutsche Bank Text Beta" charset="0"/>
                <a:cs typeface="Deutsche Bank Text Beta" charset="0"/>
              </a:defRPr>
            </a:lvl2pPr>
            <a:lvl3pPr marL="911566" indent="0">
              <a:buNone/>
              <a:defRPr sz="1200">
                <a:solidFill>
                  <a:srgbClr val="535B61"/>
                </a:solidFill>
                <a:latin typeface="Deutsche Bank Text Beta" charset="0"/>
                <a:ea typeface="Deutsche Bank Text Beta" charset="0"/>
                <a:cs typeface="Deutsche Bank Text Beta" charset="0"/>
              </a:defRPr>
            </a:lvl3pPr>
            <a:lvl4pPr marL="1367348" indent="0">
              <a:buNone/>
              <a:defRPr sz="1200">
                <a:solidFill>
                  <a:srgbClr val="535B61"/>
                </a:solidFill>
                <a:latin typeface="Deutsche Bank Text Beta" charset="0"/>
                <a:ea typeface="Deutsche Bank Text Beta" charset="0"/>
                <a:cs typeface="Deutsche Bank Text Beta" charset="0"/>
              </a:defRPr>
            </a:lvl4pPr>
            <a:lvl5pPr marL="1823131" indent="0">
              <a:buNone/>
              <a:defRPr sz="1200">
                <a:solidFill>
                  <a:srgbClr val="535B61"/>
                </a:solidFill>
                <a:latin typeface="Deutsche Bank Text Beta" charset="0"/>
                <a:ea typeface="Deutsche Bank Text Beta" charset="0"/>
                <a:cs typeface="Deutsche Bank Text Beta" charset="0"/>
              </a:defRPr>
            </a:lvl5pPr>
          </a:lstStyle>
          <a:p>
            <a:pPr lvl="0"/>
            <a:r>
              <a:rPr lang="en-US" dirty="0"/>
              <a:t>Deutsche Bank Text Dark Grey 12pt</a:t>
            </a:r>
          </a:p>
        </p:txBody>
      </p:sp>
      <p:cxnSp>
        <p:nvCxnSpPr>
          <p:cNvPr id="15" name="Straight Connector 14"/>
          <p:cNvCxnSpPr/>
          <p:nvPr userDrawn="1"/>
        </p:nvCxnSpPr>
        <p:spPr>
          <a:xfrm>
            <a:off x="701675" y="4377241"/>
            <a:ext cx="5508625" cy="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sp>
        <p:nvSpPr>
          <p:cNvPr id="16" name="Text Placeholder 11"/>
          <p:cNvSpPr>
            <a:spLocks noGrp="1"/>
          </p:cNvSpPr>
          <p:nvPr>
            <p:ph type="body" sz="quarter" idx="75" hasCustomPrompt="1"/>
          </p:nvPr>
        </p:nvSpPr>
        <p:spPr>
          <a:xfrm>
            <a:off x="701675" y="3638946"/>
            <a:ext cx="2987675" cy="733738"/>
          </a:xfrm>
          <a:prstGeom prst="rect">
            <a:avLst/>
          </a:prstGeom>
        </p:spPr>
        <p:txBody>
          <a:bodyPr lIns="0" tIns="0" rIns="0" bIns="0" anchor="b"/>
          <a:lstStyle>
            <a:lvl1pPr marL="0" indent="0">
              <a:lnSpc>
                <a:spcPts val="1400"/>
              </a:lnSpc>
              <a:spcBef>
                <a:spcPts val="400"/>
              </a:spcBef>
              <a:buNone/>
              <a:defRPr sz="1200">
                <a:solidFill>
                  <a:srgbClr val="535B61"/>
                </a:solidFill>
                <a:latin typeface="Deutsche Bank Text" charset="0"/>
                <a:ea typeface="Deutsche Bank Text" charset="0"/>
                <a:cs typeface="Deutsche Bank Text" charset="0"/>
              </a:defRPr>
            </a:lvl1pPr>
            <a:lvl2pPr marL="455783" indent="0">
              <a:buNone/>
              <a:defRPr sz="1200">
                <a:solidFill>
                  <a:srgbClr val="535B61"/>
                </a:solidFill>
                <a:latin typeface="Deutsche Bank Text Beta" charset="0"/>
                <a:ea typeface="Deutsche Bank Text Beta" charset="0"/>
                <a:cs typeface="Deutsche Bank Text Beta" charset="0"/>
              </a:defRPr>
            </a:lvl2pPr>
            <a:lvl3pPr marL="911566" indent="0">
              <a:buNone/>
              <a:defRPr sz="1200">
                <a:solidFill>
                  <a:srgbClr val="535B61"/>
                </a:solidFill>
                <a:latin typeface="Deutsche Bank Text Beta" charset="0"/>
                <a:ea typeface="Deutsche Bank Text Beta" charset="0"/>
                <a:cs typeface="Deutsche Bank Text Beta" charset="0"/>
              </a:defRPr>
            </a:lvl3pPr>
            <a:lvl4pPr marL="1367348" indent="0">
              <a:buNone/>
              <a:defRPr sz="1200">
                <a:solidFill>
                  <a:srgbClr val="535B61"/>
                </a:solidFill>
                <a:latin typeface="Deutsche Bank Text Beta" charset="0"/>
                <a:ea typeface="Deutsche Bank Text Beta" charset="0"/>
                <a:cs typeface="Deutsche Bank Text Beta" charset="0"/>
              </a:defRPr>
            </a:lvl4pPr>
            <a:lvl5pPr marL="1823131" indent="0">
              <a:buNone/>
              <a:defRPr sz="1200">
                <a:solidFill>
                  <a:srgbClr val="535B61"/>
                </a:solidFill>
                <a:latin typeface="Deutsche Bank Text Beta" charset="0"/>
                <a:ea typeface="Deutsche Bank Text Beta" charset="0"/>
                <a:cs typeface="Deutsche Bank Text Beta" charset="0"/>
              </a:defRPr>
            </a:lvl5pPr>
          </a:lstStyle>
          <a:p>
            <a:pPr lvl="0"/>
            <a:r>
              <a:rPr lang="en-US" dirty="0"/>
              <a:t>Deutsche Bank Text Dark Grey 12pt</a:t>
            </a:r>
          </a:p>
        </p:txBody>
      </p:sp>
      <p:cxnSp>
        <p:nvCxnSpPr>
          <p:cNvPr id="10" name="Straight Connector 9"/>
          <p:cNvCxnSpPr/>
          <p:nvPr userDrawn="1"/>
        </p:nvCxnSpPr>
        <p:spPr>
          <a:xfrm>
            <a:off x="701675" y="6338402"/>
            <a:ext cx="5508625" cy="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sp>
        <p:nvSpPr>
          <p:cNvPr id="12" name="Text Placeholder 11"/>
          <p:cNvSpPr>
            <a:spLocks noGrp="1"/>
          </p:cNvSpPr>
          <p:nvPr>
            <p:ph type="body" sz="quarter" idx="73" hasCustomPrompt="1"/>
          </p:nvPr>
        </p:nvSpPr>
        <p:spPr>
          <a:xfrm>
            <a:off x="701675" y="5600107"/>
            <a:ext cx="2987675" cy="733738"/>
          </a:xfrm>
          <a:prstGeom prst="rect">
            <a:avLst/>
          </a:prstGeom>
        </p:spPr>
        <p:txBody>
          <a:bodyPr lIns="0" tIns="0" rIns="0" bIns="0" anchor="b"/>
          <a:lstStyle>
            <a:lvl1pPr marL="0" indent="0">
              <a:lnSpc>
                <a:spcPts val="1400"/>
              </a:lnSpc>
              <a:spcBef>
                <a:spcPts val="400"/>
              </a:spcBef>
              <a:buNone/>
              <a:defRPr sz="1200">
                <a:solidFill>
                  <a:srgbClr val="535B61"/>
                </a:solidFill>
                <a:latin typeface="Deutsche Bank Text" charset="0"/>
                <a:ea typeface="Deutsche Bank Text" charset="0"/>
                <a:cs typeface="Deutsche Bank Text" charset="0"/>
              </a:defRPr>
            </a:lvl1pPr>
            <a:lvl2pPr marL="455783" indent="0">
              <a:buNone/>
              <a:defRPr sz="1200">
                <a:solidFill>
                  <a:srgbClr val="535B61"/>
                </a:solidFill>
                <a:latin typeface="Deutsche Bank Text Beta" charset="0"/>
                <a:ea typeface="Deutsche Bank Text Beta" charset="0"/>
                <a:cs typeface="Deutsche Bank Text Beta" charset="0"/>
              </a:defRPr>
            </a:lvl2pPr>
            <a:lvl3pPr marL="911566" indent="0">
              <a:buNone/>
              <a:defRPr sz="1200">
                <a:solidFill>
                  <a:srgbClr val="535B61"/>
                </a:solidFill>
                <a:latin typeface="Deutsche Bank Text Beta" charset="0"/>
                <a:ea typeface="Deutsche Bank Text Beta" charset="0"/>
                <a:cs typeface="Deutsche Bank Text Beta" charset="0"/>
              </a:defRPr>
            </a:lvl3pPr>
            <a:lvl4pPr marL="1367348" indent="0">
              <a:buNone/>
              <a:defRPr sz="1200">
                <a:solidFill>
                  <a:srgbClr val="535B61"/>
                </a:solidFill>
                <a:latin typeface="Deutsche Bank Text Beta" charset="0"/>
                <a:ea typeface="Deutsche Bank Text Beta" charset="0"/>
                <a:cs typeface="Deutsche Bank Text Beta" charset="0"/>
              </a:defRPr>
            </a:lvl4pPr>
            <a:lvl5pPr marL="1823131" indent="0">
              <a:buNone/>
              <a:defRPr sz="1200">
                <a:solidFill>
                  <a:srgbClr val="535B61"/>
                </a:solidFill>
                <a:latin typeface="Deutsche Bank Text Beta" charset="0"/>
                <a:ea typeface="Deutsche Bank Text Beta" charset="0"/>
                <a:cs typeface="Deutsche Bank Text Beta" charset="0"/>
              </a:defRPr>
            </a:lvl5pPr>
          </a:lstStyle>
          <a:p>
            <a:pPr lvl="0"/>
            <a:r>
              <a:rPr lang="en-US" dirty="0"/>
              <a:t>Deutsche Bank Text Dark Grey 12pt</a:t>
            </a:r>
          </a:p>
        </p:txBody>
      </p:sp>
      <p:cxnSp>
        <p:nvCxnSpPr>
          <p:cNvPr id="13" name="Straight Connector 12"/>
          <p:cNvCxnSpPr/>
          <p:nvPr userDrawn="1"/>
        </p:nvCxnSpPr>
        <p:spPr>
          <a:xfrm>
            <a:off x="701675" y="5358316"/>
            <a:ext cx="5508625" cy="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sp>
        <p:nvSpPr>
          <p:cNvPr id="14" name="Text Placeholder 11"/>
          <p:cNvSpPr>
            <a:spLocks noGrp="1"/>
          </p:cNvSpPr>
          <p:nvPr>
            <p:ph type="body" sz="quarter" idx="74" hasCustomPrompt="1"/>
          </p:nvPr>
        </p:nvSpPr>
        <p:spPr>
          <a:xfrm>
            <a:off x="701675" y="4620021"/>
            <a:ext cx="2987675" cy="733738"/>
          </a:xfrm>
          <a:prstGeom prst="rect">
            <a:avLst/>
          </a:prstGeom>
        </p:spPr>
        <p:txBody>
          <a:bodyPr lIns="0" tIns="0" rIns="0" bIns="0" anchor="b"/>
          <a:lstStyle>
            <a:lvl1pPr marL="0" indent="0">
              <a:lnSpc>
                <a:spcPts val="1400"/>
              </a:lnSpc>
              <a:spcBef>
                <a:spcPts val="400"/>
              </a:spcBef>
              <a:buNone/>
              <a:defRPr sz="1200">
                <a:solidFill>
                  <a:srgbClr val="535B61"/>
                </a:solidFill>
                <a:latin typeface="Deutsche Bank Text" charset="0"/>
                <a:ea typeface="Deutsche Bank Text" charset="0"/>
                <a:cs typeface="Deutsche Bank Text" charset="0"/>
              </a:defRPr>
            </a:lvl1pPr>
            <a:lvl2pPr marL="455783" indent="0">
              <a:buNone/>
              <a:defRPr sz="1200">
                <a:solidFill>
                  <a:srgbClr val="535B61"/>
                </a:solidFill>
                <a:latin typeface="Deutsche Bank Text Beta" charset="0"/>
                <a:ea typeface="Deutsche Bank Text Beta" charset="0"/>
                <a:cs typeface="Deutsche Bank Text Beta" charset="0"/>
              </a:defRPr>
            </a:lvl2pPr>
            <a:lvl3pPr marL="911566" indent="0">
              <a:buNone/>
              <a:defRPr sz="1200">
                <a:solidFill>
                  <a:srgbClr val="535B61"/>
                </a:solidFill>
                <a:latin typeface="Deutsche Bank Text Beta" charset="0"/>
                <a:ea typeface="Deutsche Bank Text Beta" charset="0"/>
                <a:cs typeface="Deutsche Bank Text Beta" charset="0"/>
              </a:defRPr>
            </a:lvl3pPr>
            <a:lvl4pPr marL="1367348" indent="0">
              <a:buNone/>
              <a:defRPr sz="1200">
                <a:solidFill>
                  <a:srgbClr val="535B61"/>
                </a:solidFill>
                <a:latin typeface="Deutsche Bank Text Beta" charset="0"/>
                <a:ea typeface="Deutsche Bank Text Beta" charset="0"/>
                <a:cs typeface="Deutsche Bank Text Beta" charset="0"/>
              </a:defRPr>
            </a:lvl4pPr>
            <a:lvl5pPr marL="1823131" indent="0">
              <a:buNone/>
              <a:defRPr sz="1200">
                <a:solidFill>
                  <a:srgbClr val="535B61"/>
                </a:solidFill>
                <a:latin typeface="Deutsche Bank Text Beta" charset="0"/>
                <a:ea typeface="Deutsche Bank Text Beta" charset="0"/>
                <a:cs typeface="Deutsche Bank Text Beta" charset="0"/>
              </a:defRPr>
            </a:lvl5pPr>
          </a:lstStyle>
          <a:p>
            <a:pPr lvl="0"/>
            <a:r>
              <a:rPr lang="en-US" dirty="0"/>
              <a:t>Deutsche Bank Text Dark Grey 12pt</a:t>
            </a:r>
          </a:p>
        </p:txBody>
      </p:sp>
      <p:graphicFrame>
        <p:nvGraphicFramePr>
          <p:cNvPr id="8" name="Diagram 7"/>
          <p:cNvGraphicFramePr/>
          <p:nvPr userDrawn="1">
            <p:extLst>
              <p:ext uri="{D42A27DB-BD31-4B8C-83A1-F6EECF244321}">
                <p14:modId xmlns:p14="http://schemas.microsoft.com/office/powerpoint/2010/main" val="757168647"/>
              </p:ext>
            </p:extLst>
          </p:nvPr>
        </p:nvGraphicFramePr>
        <p:xfrm>
          <a:off x="3833813" y="1440964"/>
          <a:ext cx="6192837" cy="4897437"/>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31" name="Text Placeholder 30"/>
          <p:cNvSpPr>
            <a:spLocks noGrp="1"/>
          </p:cNvSpPr>
          <p:nvPr>
            <p:ph type="body" sz="quarter" idx="78" hasCustomPrompt="1"/>
          </p:nvPr>
        </p:nvSpPr>
        <p:spPr>
          <a:xfrm>
            <a:off x="3832767" y="5358914"/>
            <a:ext cx="6192837" cy="979488"/>
          </a:xfrm>
          <a:prstGeom prst="rect">
            <a:avLst/>
          </a:prstGeom>
        </p:spPr>
        <p:txBody>
          <a:bodyPr anchor="ctr"/>
          <a:lstStyle>
            <a:lvl1pPr marL="0" indent="0" algn="ctr">
              <a:buNone/>
              <a:defRPr sz="1200">
                <a:solidFill>
                  <a:srgbClr val="FFFFFF"/>
                </a:solidFill>
                <a:latin typeface="Deutsche Bank Display" charset="0"/>
                <a:ea typeface="Deutsche Bank Display" charset="0"/>
                <a:cs typeface="Deutsche Bank Display" charset="0"/>
              </a:defRPr>
            </a:lvl1pPr>
          </a:lstStyle>
          <a:p>
            <a:pPr lvl="0"/>
            <a:r>
              <a:rPr lang="en-US" dirty="0"/>
              <a:t>Deutsche Bank Display White 12pt</a:t>
            </a:r>
          </a:p>
        </p:txBody>
      </p:sp>
      <p:sp>
        <p:nvSpPr>
          <p:cNvPr id="32" name="Text Placeholder 30"/>
          <p:cNvSpPr>
            <a:spLocks noGrp="1"/>
          </p:cNvSpPr>
          <p:nvPr>
            <p:ph type="body" sz="quarter" idx="79" hasCustomPrompt="1"/>
          </p:nvPr>
        </p:nvSpPr>
        <p:spPr>
          <a:xfrm>
            <a:off x="4480467" y="4377241"/>
            <a:ext cx="4897437" cy="979488"/>
          </a:xfrm>
          <a:prstGeom prst="rect">
            <a:avLst/>
          </a:prstGeom>
        </p:spPr>
        <p:txBody>
          <a:bodyPr anchor="ctr"/>
          <a:lstStyle>
            <a:lvl1pPr marL="0" indent="0" algn="ctr">
              <a:buNone/>
              <a:defRPr sz="1200">
                <a:solidFill>
                  <a:srgbClr val="FFFFFF"/>
                </a:solidFill>
                <a:latin typeface="Deutsche Bank Display" charset="0"/>
                <a:ea typeface="Deutsche Bank Display" charset="0"/>
                <a:cs typeface="Deutsche Bank Display" charset="0"/>
              </a:defRPr>
            </a:lvl1pPr>
          </a:lstStyle>
          <a:p>
            <a:pPr lvl="0"/>
            <a:r>
              <a:rPr lang="en-US" dirty="0"/>
              <a:t>Deutsche Bank Display White 12pt</a:t>
            </a:r>
          </a:p>
        </p:txBody>
      </p:sp>
      <p:sp>
        <p:nvSpPr>
          <p:cNvPr id="33" name="Text Placeholder 30"/>
          <p:cNvSpPr>
            <a:spLocks noGrp="1"/>
          </p:cNvSpPr>
          <p:nvPr>
            <p:ph type="body" sz="quarter" idx="80" hasCustomPrompt="1"/>
          </p:nvPr>
        </p:nvSpPr>
        <p:spPr>
          <a:xfrm>
            <a:off x="5072760" y="3397753"/>
            <a:ext cx="3713356" cy="979488"/>
          </a:xfrm>
          <a:prstGeom prst="rect">
            <a:avLst/>
          </a:prstGeom>
        </p:spPr>
        <p:txBody>
          <a:bodyPr anchor="ctr"/>
          <a:lstStyle>
            <a:lvl1pPr marL="0" indent="0" algn="ctr">
              <a:buNone/>
              <a:defRPr sz="1200">
                <a:solidFill>
                  <a:srgbClr val="FFFFFF"/>
                </a:solidFill>
                <a:latin typeface="Deutsche Bank Display" charset="0"/>
                <a:ea typeface="Deutsche Bank Display" charset="0"/>
                <a:cs typeface="Deutsche Bank Display" charset="0"/>
              </a:defRPr>
            </a:lvl1pPr>
          </a:lstStyle>
          <a:p>
            <a:pPr lvl="0"/>
            <a:r>
              <a:rPr lang="en-US" dirty="0"/>
              <a:t>Deutsche Bank Display White 12pt</a:t>
            </a:r>
          </a:p>
        </p:txBody>
      </p:sp>
      <p:sp>
        <p:nvSpPr>
          <p:cNvPr id="34" name="Text Placeholder 30"/>
          <p:cNvSpPr>
            <a:spLocks noGrp="1"/>
          </p:cNvSpPr>
          <p:nvPr>
            <p:ph type="body" sz="quarter" idx="81" hasCustomPrompt="1"/>
          </p:nvPr>
        </p:nvSpPr>
        <p:spPr>
          <a:xfrm>
            <a:off x="5692698" y="2421546"/>
            <a:ext cx="2475570" cy="979488"/>
          </a:xfrm>
          <a:prstGeom prst="rect">
            <a:avLst/>
          </a:prstGeom>
        </p:spPr>
        <p:txBody>
          <a:bodyPr anchor="ctr"/>
          <a:lstStyle>
            <a:lvl1pPr marL="0" indent="0" algn="ctr">
              <a:buNone/>
              <a:defRPr sz="1200" baseline="0">
                <a:solidFill>
                  <a:srgbClr val="FFFFFF"/>
                </a:solidFill>
                <a:latin typeface="Deutsche Bank Display" charset="0"/>
                <a:ea typeface="Deutsche Bank Display" charset="0"/>
                <a:cs typeface="Deutsche Bank Display" charset="0"/>
              </a:defRPr>
            </a:lvl1pPr>
          </a:lstStyle>
          <a:p>
            <a:pPr lvl="0"/>
            <a:r>
              <a:rPr lang="en-US" dirty="0"/>
              <a:t>Deutsche Bank Display </a:t>
            </a:r>
            <a:br>
              <a:rPr lang="en-US" dirty="0"/>
            </a:br>
            <a:r>
              <a:rPr lang="en-US" dirty="0"/>
              <a:t>Dark Blue 12pt</a:t>
            </a:r>
          </a:p>
        </p:txBody>
      </p:sp>
      <p:sp>
        <p:nvSpPr>
          <p:cNvPr id="35" name="Text Placeholder 30"/>
          <p:cNvSpPr>
            <a:spLocks noGrp="1"/>
          </p:cNvSpPr>
          <p:nvPr>
            <p:ph type="body" sz="quarter" idx="82" hasCustomPrompt="1"/>
          </p:nvPr>
        </p:nvSpPr>
        <p:spPr>
          <a:xfrm>
            <a:off x="5692698" y="1440964"/>
            <a:ext cx="2475570" cy="979488"/>
          </a:xfrm>
          <a:prstGeom prst="rect">
            <a:avLst/>
          </a:prstGeom>
        </p:spPr>
        <p:txBody>
          <a:bodyPr anchor="ctr"/>
          <a:lstStyle>
            <a:lvl1pPr marL="0" indent="0" algn="ctr">
              <a:buNone/>
              <a:defRPr sz="1200" baseline="0">
                <a:solidFill>
                  <a:srgbClr val="00205B"/>
                </a:solidFill>
                <a:latin typeface="Deutsche Bank Display" charset="0"/>
                <a:ea typeface="Deutsche Bank Display" charset="0"/>
                <a:cs typeface="Deutsche Bank Display" charset="0"/>
              </a:defRPr>
            </a:lvl1pPr>
          </a:lstStyle>
          <a:p>
            <a:pPr lvl="0"/>
            <a:r>
              <a:rPr lang="en-US" dirty="0"/>
              <a:t>Deutsche Bank Display </a:t>
            </a:r>
            <a:br>
              <a:rPr lang="en-US" dirty="0"/>
            </a:br>
            <a:r>
              <a:rPr lang="en-US" dirty="0"/>
              <a:t>Dark Blue 12pt</a:t>
            </a:r>
          </a:p>
        </p:txBody>
      </p:sp>
      <p:sp>
        <p:nvSpPr>
          <p:cNvPr id="22" name="Text Placeholder 6"/>
          <p:cNvSpPr>
            <a:spLocks noGrp="1"/>
          </p:cNvSpPr>
          <p:nvPr>
            <p:ph type="body" sz="quarter" idx="72" hasCustomPrompt="1"/>
          </p:nvPr>
        </p:nvSpPr>
        <p:spPr>
          <a:xfrm>
            <a:off x="702650" y="6764338"/>
            <a:ext cx="9324000" cy="268287"/>
          </a:xfrm>
          <a:prstGeom prst="rect">
            <a:avLst/>
          </a:prstGeom>
        </p:spPr>
        <p:txBody>
          <a:bodyPr lIns="0" tIns="0" rIns="0" bIns="0" anchor="b"/>
          <a:lstStyle>
            <a:lvl1pPr marL="0" indent="0">
              <a:lnSpc>
                <a:spcPts val="800"/>
              </a:lnSpc>
              <a:spcBef>
                <a:spcPts val="0"/>
              </a:spcBef>
              <a:buNone/>
              <a:defRPr sz="800">
                <a:solidFill>
                  <a:srgbClr val="535B61"/>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8pt</a:t>
            </a:r>
          </a:p>
        </p:txBody>
      </p:sp>
      <p:sp>
        <p:nvSpPr>
          <p:cNvPr id="21" name="Text Placeholder 2">
            <a:extLst>
              <a:ext uri="{FF2B5EF4-FFF2-40B4-BE49-F238E27FC236}">
                <a16:creationId xmlns:a16="http://schemas.microsoft.com/office/drawing/2014/main" id="{FAC250CC-FA9B-F44E-AAC5-4F0F04B731FB}"/>
              </a:ext>
            </a:extLst>
          </p:cNvPr>
          <p:cNvSpPr>
            <a:spLocks noGrp="1"/>
          </p:cNvSpPr>
          <p:nvPr>
            <p:ph type="body" sz="quarter" idx="62" hasCustomPrompt="1"/>
          </p:nvPr>
        </p:nvSpPr>
        <p:spPr>
          <a:xfrm>
            <a:off x="701675" y="335443"/>
            <a:ext cx="2880000" cy="144000"/>
          </a:xfrm>
          <a:prstGeom prst="rect">
            <a:avLst/>
          </a:prstGeom>
        </p:spPr>
        <p:txBody>
          <a:bodyPr lIns="0" tIns="0" rIns="0" bIns="0"/>
          <a:lstStyle>
            <a:lvl1pPr marL="0" indent="0">
              <a:buNone/>
              <a:defRPr sz="997" b="0" i="0" baseline="0">
                <a:solidFill>
                  <a:srgbClr val="00A3E0"/>
                </a:solidFill>
                <a:latin typeface="Deutsche Bank Text" charset="0"/>
                <a:ea typeface="Deutsche Bank Text" charset="0"/>
                <a:cs typeface="Deutsche Bank Text" charset="0"/>
              </a:defRPr>
            </a:lvl1pPr>
            <a:lvl2pPr marL="455783" indent="0">
              <a:buNone/>
              <a:defRPr/>
            </a:lvl2pPr>
            <a:lvl3pPr marL="911565" indent="0">
              <a:buNone/>
              <a:defRPr/>
            </a:lvl3pPr>
            <a:lvl4pPr marL="1367348" indent="0">
              <a:buNone/>
              <a:defRPr/>
            </a:lvl4pPr>
            <a:lvl5pPr marL="1823131" indent="0">
              <a:buNone/>
              <a:defRPr/>
            </a:lvl5pPr>
          </a:lstStyle>
          <a:p>
            <a:pPr lvl="0"/>
            <a:r>
              <a:rPr lang="en-US" dirty="0"/>
              <a:t>Deutsche Bank Text Bright Blue 10pt</a:t>
            </a:r>
          </a:p>
        </p:txBody>
      </p:sp>
      <p:sp>
        <p:nvSpPr>
          <p:cNvPr id="25" name="Text Placeholder 5">
            <a:extLst>
              <a:ext uri="{FF2B5EF4-FFF2-40B4-BE49-F238E27FC236}">
                <a16:creationId xmlns:a16="http://schemas.microsoft.com/office/drawing/2014/main" id="{5BD75E4B-2460-484D-A51B-F2223FC6FB5B}"/>
              </a:ext>
            </a:extLst>
          </p:cNvPr>
          <p:cNvSpPr>
            <a:spLocks noGrp="1"/>
          </p:cNvSpPr>
          <p:nvPr>
            <p:ph type="body" sz="quarter" idx="63" hasCustomPrompt="1"/>
          </p:nvPr>
        </p:nvSpPr>
        <p:spPr>
          <a:xfrm>
            <a:off x="701674" y="596628"/>
            <a:ext cx="8532813" cy="570080"/>
          </a:xfrm>
          <a:prstGeom prst="rect">
            <a:avLst/>
          </a:prstGeom>
        </p:spPr>
        <p:txBody>
          <a:bodyPr lIns="0" tIns="0" rIns="0" bIns="0"/>
          <a:lstStyle>
            <a:lvl1pPr marL="0" marR="0" indent="0" algn="l" defTabSz="911565" rtl="0" eaLnBrk="1" fontAlgn="auto" latinLnBrk="0" hangingPunct="1">
              <a:lnSpc>
                <a:spcPts val="4000"/>
              </a:lnSpc>
              <a:spcBef>
                <a:spcPts val="0"/>
              </a:spcBef>
              <a:spcAft>
                <a:spcPts val="0"/>
              </a:spcAft>
              <a:buClrTx/>
              <a:buSzTx/>
              <a:buFont typeface="Arial"/>
              <a:buNone/>
              <a:tabLst/>
              <a:defRPr sz="2800" baseline="0">
                <a:solidFill>
                  <a:srgbClr val="00205B"/>
                </a:solidFill>
                <a:latin typeface="Deutsche Bank Display" charset="0"/>
                <a:ea typeface="Deutsche Bank Display" charset="0"/>
                <a:cs typeface="Deutsche Bank Display" charset="0"/>
              </a:defRPr>
            </a:lvl1pPr>
            <a:lvl2pPr marL="455783" indent="0">
              <a:buNone/>
              <a:defRPr sz="3600">
                <a:latin typeface="Deutsche Bank Display Beta" charset="0"/>
                <a:ea typeface="Deutsche Bank Display Beta" charset="0"/>
                <a:cs typeface="Deutsche Bank Display Beta" charset="0"/>
              </a:defRPr>
            </a:lvl2pPr>
            <a:lvl3pPr marL="911566" indent="0">
              <a:buNone/>
              <a:defRPr sz="3600">
                <a:latin typeface="Deutsche Bank Display Beta" charset="0"/>
                <a:ea typeface="Deutsche Bank Display Beta" charset="0"/>
                <a:cs typeface="Deutsche Bank Display Beta" charset="0"/>
              </a:defRPr>
            </a:lvl3pPr>
            <a:lvl4pPr marL="1367348" indent="0">
              <a:buNone/>
              <a:defRPr sz="3600">
                <a:latin typeface="Deutsche Bank Display Beta" charset="0"/>
                <a:ea typeface="Deutsche Bank Display Beta" charset="0"/>
                <a:cs typeface="Deutsche Bank Display Beta" charset="0"/>
              </a:defRPr>
            </a:lvl4pPr>
            <a:lvl5pPr marL="1823131" indent="0">
              <a:buNone/>
              <a:defRPr sz="3600">
                <a:latin typeface="Deutsche Bank Display Beta" charset="0"/>
                <a:ea typeface="Deutsche Bank Display Beta" charset="0"/>
                <a:cs typeface="Deutsche Bank Display Beta" charset="0"/>
              </a:defRPr>
            </a:lvl5pPr>
          </a:lstStyle>
          <a:p>
            <a:pPr lvl="0"/>
            <a:r>
              <a:rPr lang="en-US" dirty="0"/>
              <a:t>Deutsche Bank Display Dark Blue 28pt</a:t>
            </a:r>
          </a:p>
        </p:txBody>
      </p:sp>
    </p:spTree>
    <p:extLst>
      <p:ext uri="{BB962C8B-B14F-4D97-AF65-F5344CB8AC3E}">
        <p14:creationId xmlns:p14="http://schemas.microsoft.com/office/powerpoint/2010/main" val="538784520"/>
      </p:ext>
    </p:extLst>
  </p:cSld>
  <p:clrMapOvr>
    <a:masterClrMapping/>
  </p:clrMapOvr>
</p:sldLayout>
</file>

<file path=ppt/slideLayouts/slideLayout311.xml><?xml version="1.0" encoding="utf-8"?>
<p:sldLayout xmlns:a="http://schemas.openxmlformats.org/drawingml/2006/main" xmlns:r="http://schemas.openxmlformats.org/officeDocument/2006/relationships" xmlns:p="http://schemas.openxmlformats.org/presentationml/2006/main" preserve="1" userDrawn="1">
  <p:cSld name="56_Custom Layout">
    <p:spTree>
      <p:nvGrpSpPr>
        <p:cNvPr id="1" name=""/>
        <p:cNvGrpSpPr/>
        <p:nvPr/>
      </p:nvGrpSpPr>
      <p:grpSpPr>
        <a:xfrm>
          <a:off x="0" y="0"/>
          <a:ext cx="0" cy="0"/>
          <a:chOff x="0" y="0"/>
          <a:chExt cx="0" cy="0"/>
        </a:xfrm>
      </p:grpSpPr>
      <p:sp>
        <p:nvSpPr>
          <p:cNvPr id="6" name="Text Placeholder 5"/>
          <p:cNvSpPr>
            <a:spLocks noGrp="1"/>
          </p:cNvSpPr>
          <p:nvPr>
            <p:ph type="body" sz="quarter" idx="73" hasCustomPrompt="1"/>
          </p:nvPr>
        </p:nvSpPr>
        <p:spPr>
          <a:xfrm>
            <a:off x="701675" y="1764000"/>
            <a:ext cx="9324975" cy="4321175"/>
          </a:xfrm>
          <a:prstGeom prst="rect">
            <a:avLst/>
          </a:prstGeom>
        </p:spPr>
        <p:txBody>
          <a:bodyPr lIns="0" tIns="0" rIns="0" bIns="0" numCol="3" spcCol="144000"/>
          <a:lstStyle>
            <a:lvl1pPr marL="0" indent="0">
              <a:lnSpc>
                <a:spcPts val="1200"/>
              </a:lnSpc>
              <a:spcBef>
                <a:spcPts val="800"/>
              </a:spcBef>
              <a:buNone/>
              <a:defRPr sz="1000">
                <a:solidFill>
                  <a:srgbClr val="535B61"/>
                </a:solidFill>
                <a:latin typeface="Deutsche Bank Text" charset="0"/>
                <a:ea typeface="Deutsche Bank Text" charset="0"/>
                <a:cs typeface="Deutsche Bank Text" charset="0"/>
              </a:defRPr>
            </a:lvl1pPr>
            <a:lvl2pPr marL="455783" indent="0">
              <a:buNone/>
              <a:defRPr sz="1200">
                <a:solidFill>
                  <a:srgbClr val="535B61"/>
                </a:solidFill>
                <a:latin typeface="Deutsche Bank Text Beta" charset="0"/>
                <a:ea typeface="Deutsche Bank Text Beta" charset="0"/>
                <a:cs typeface="Deutsche Bank Text Beta" charset="0"/>
              </a:defRPr>
            </a:lvl2pPr>
            <a:lvl3pPr marL="911566" indent="0">
              <a:buNone/>
              <a:defRPr sz="1200">
                <a:solidFill>
                  <a:srgbClr val="535B61"/>
                </a:solidFill>
                <a:latin typeface="Deutsche Bank Text Beta" charset="0"/>
                <a:ea typeface="Deutsche Bank Text Beta" charset="0"/>
                <a:cs typeface="Deutsche Bank Text Beta" charset="0"/>
              </a:defRPr>
            </a:lvl3pPr>
            <a:lvl4pPr marL="1367348" indent="0">
              <a:buNone/>
              <a:defRPr sz="1200">
                <a:solidFill>
                  <a:srgbClr val="535B61"/>
                </a:solidFill>
                <a:latin typeface="Deutsche Bank Text Beta" charset="0"/>
                <a:ea typeface="Deutsche Bank Text Beta" charset="0"/>
                <a:cs typeface="Deutsche Bank Text Beta" charset="0"/>
              </a:defRPr>
            </a:lvl4pPr>
            <a:lvl5pPr marL="1823131" indent="0">
              <a:buNone/>
              <a:defRPr sz="1200">
                <a:solidFill>
                  <a:srgbClr val="535B61"/>
                </a:solidFill>
                <a:latin typeface="Deutsche Bank Text Beta" charset="0"/>
                <a:ea typeface="Deutsche Bank Text Beta" charset="0"/>
                <a:cs typeface="Deutsche Bank Text Beta" charset="0"/>
              </a:defRPr>
            </a:lvl5pPr>
          </a:lstStyle>
          <a:p>
            <a:pPr lvl="0"/>
            <a:r>
              <a:rPr lang="en-US" dirty="0"/>
              <a:t>Deutsche Bank Text Dark Grey 10pt</a:t>
            </a:r>
          </a:p>
        </p:txBody>
      </p:sp>
      <p:sp>
        <p:nvSpPr>
          <p:cNvPr id="8" name="Text Placeholder 6"/>
          <p:cNvSpPr>
            <a:spLocks noGrp="1"/>
          </p:cNvSpPr>
          <p:nvPr>
            <p:ph type="body" sz="quarter" idx="72" hasCustomPrompt="1"/>
          </p:nvPr>
        </p:nvSpPr>
        <p:spPr>
          <a:xfrm>
            <a:off x="702650" y="6764338"/>
            <a:ext cx="9324000" cy="268287"/>
          </a:xfrm>
          <a:prstGeom prst="rect">
            <a:avLst/>
          </a:prstGeom>
        </p:spPr>
        <p:txBody>
          <a:bodyPr lIns="0" tIns="0" rIns="0" bIns="0" anchor="b"/>
          <a:lstStyle>
            <a:lvl1pPr marL="0" indent="0">
              <a:lnSpc>
                <a:spcPts val="800"/>
              </a:lnSpc>
              <a:spcBef>
                <a:spcPts val="0"/>
              </a:spcBef>
              <a:buNone/>
              <a:defRPr sz="800">
                <a:solidFill>
                  <a:srgbClr val="535B61"/>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8pt</a:t>
            </a:r>
          </a:p>
        </p:txBody>
      </p:sp>
      <p:sp>
        <p:nvSpPr>
          <p:cNvPr id="7" name="Text Placeholder 2">
            <a:extLst>
              <a:ext uri="{FF2B5EF4-FFF2-40B4-BE49-F238E27FC236}">
                <a16:creationId xmlns:a16="http://schemas.microsoft.com/office/drawing/2014/main" id="{18B98058-11D7-0344-BEA8-B7E439602B58}"/>
              </a:ext>
            </a:extLst>
          </p:cNvPr>
          <p:cNvSpPr>
            <a:spLocks noGrp="1"/>
          </p:cNvSpPr>
          <p:nvPr>
            <p:ph type="body" sz="quarter" idx="62" hasCustomPrompt="1"/>
          </p:nvPr>
        </p:nvSpPr>
        <p:spPr>
          <a:xfrm>
            <a:off x="701675" y="335443"/>
            <a:ext cx="2880000" cy="144000"/>
          </a:xfrm>
          <a:prstGeom prst="rect">
            <a:avLst/>
          </a:prstGeom>
        </p:spPr>
        <p:txBody>
          <a:bodyPr lIns="0" tIns="0" rIns="0" bIns="0"/>
          <a:lstStyle>
            <a:lvl1pPr marL="0" indent="0">
              <a:buNone/>
              <a:defRPr sz="997" b="0" i="0" baseline="0">
                <a:solidFill>
                  <a:srgbClr val="00A3E0"/>
                </a:solidFill>
                <a:latin typeface="Deutsche Bank Text" charset="0"/>
                <a:ea typeface="Deutsche Bank Text" charset="0"/>
                <a:cs typeface="Deutsche Bank Text" charset="0"/>
              </a:defRPr>
            </a:lvl1pPr>
            <a:lvl2pPr marL="455783" indent="0">
              <a:buNone/>
              <a:defRPr/>
            </a:lvl2pPr>
            <a:lvl3pPr marL="911565" indent="0">
              <a:buNone/>
              <a:defRPr/>
            </a:lvl3pPr>
            <a:lvl4pPr marL="1367348" indent="0">
              <a:buNone/>
              <a:defRPr/>
            </a:lvl4pPr>
            <a:lvl5pPr marL="1823131" indent="0">
              <a:buNone/>
              <a:defRPr/>
            </a:lvl5pPr>
          </a:lstStyle>
          <a:p>
            <a:pPr lvl="0"/>
            <a:r>
              <a:rPr lang="en-US" dirty="0"/>
              <a:t>Deutsche Bank Text Bright Blue 10pt</a:t>
            </a:r>
          </a:p>
        </p:txBody>
      </p:sp>
      <p:sp>
        <p:nvSpPr>
          <p:cNvPr id="11" name="Text Placeholder 5">
            <a:extLst>
              <a:ext uri="{FF2B5EF4-FFF2-40B4-BE49-F238E27FC236}">
                <a16:creationId xmlns:a16="http://schemas.microsoft.com/office/drawing/2014/main" id="{85780209-9106-4147-B283-47E3C194EB95}"/>
              </a:ext>
            </a:extLst>
          </p:cNvPr>
          <p:cNvSpPr>
            <a:spLocks noGrp="1"/>
          </p:cNvSpPr>
          <p:nvPr>
            <p:ph type="body" sz="quarter" idx="63" hasCustomPrompt="1"/>
          </p:nvPr>
        </p:nvSpPr>
        <p:spPr>
          <a:xfrm>
            <a:off x="701674" y="596628"/>
            <a:ext cx="8532813" cy="570080"/>
          </a:xfrm>
          <a:prstGeom prst="rect">
            <a:avLst/>
          </a:prstGeom>
        </p:spPr>
        <p:txBody>
          <a:bodyPr lIns="0" tIns="0" rIns="0" bIns="0"/>
          <a:lstStyle>
            <a:lvl1pPr marL="0" marR="0" indent="0" algn="l" defTabSz="911565" rtl="0" eaLnBrk="1" fontAlgn="auto" latinLnBrk="0" hangingPunct="1">
              <a:lnSpc>
                <a:spcPts val="4000"/>
              </a:lnSpc>
              <a:spcBef>
                <a:spcPts val="0"/>
              </a:spcBef>
              <a:spcAft>
                <a:spcPts val="0"/>
              </a:spcAft>
              <a:buClrTx/>
              <a:buSzTx/>
              <a:buFont typeface="Arial"/>
              <a:buNone/>
              <a:tabLst/>
              <a:defRPr sz="2800" baseline="0">
                <a:solidFill>
                  <a:srgbClr val="00205B"/>
                </a:solidFill>
                <a:latin typeface="Deutsche Bank Display" charset="0"/>
                <a:ea typeface="Deutsche Bank Display" charset="0"/>
                <a:cs typeface="Deutsche Bank Display" charset="0"/>
              </a:defRPr>
            </a:lvl1pPr>
            <a:lvl2pPr marL="455783" indent="0">
              <a:buNone/>
              <a:defRPr sz="3600">
                <a:latin typeface="Deutsche Bank Display Beta" charset="0"/>
                <a:ea typeface="Deutsche Bank Display Beta" charset="0"/>
                <a:cs typeface="Deutsche Bank Display Beta" charset="0"/>
              </a:defRPr>
            </a:lvl2pPr>
            <a:lvl3pPr marL="911566" indent="0">
              <a:buNone/>
              <a:defRPr sz="3600">
                <a:latin typeface="Deutsche Bank Display Beta" charset="0"/>
                <a:ea typeface="Deutsche Bank Display Beta" charset="0"/>
                <a:cs typeface="Deutsche Bank Display Beta" charset="0"/>
              </a:defRPr>
            </a:lvl3pPr>
            <a:lvl4pPr marL="1367348" indent="0">
              <a:buNone/>
              <a:defRPr sz="3600">
                <a:latin typeface="Deutsche Bank Display Beta" charset="0"/>
                <a:ea typeface="Deutsche Bank Display Beta" charset="0"/>
                <a:cs typeface="Deutsche Bank Display Beta" charset="0"/>
              </a:defRPr>
            </a:lvl4pPr>
            <a:lvl5pPr marL="1823131" indent="0">
              <a:buNone/>
              <a:defRPr sz="3600">
                <a:latin typeface="Deutsche Bank Display Beta" charset="0"/>
                <a:ea typeface="Deutsche Bank Display Beta" charset="0"/>
                <a:cs typeface="Deutsche Bank Display Beta" charset="0"/>
              </a:defRPr>
            </a:lvl5pPr>
          </a:lstStyle>
          <a:p>
            <a:pPr lvl="0"/>
            <a:r>
              <a:rPr lang="en-US" dirty="0"/>
              <a:t>Deutsche Bank Display Dark Blue 28pt</a:t>
            </a:r>
          </a:p>
        </p:txBody>
      </p:sp>
    </p:spTree>
    <p:extLst>
      <p:ext uri="{BB962C8B-B14F-4D97-AF65-F5344CB8AC3E}">
        <p14:creationId xmlns:p14="http://schemas.microsoft.com/office/powerpoint/2010/main" val="517559628"/>
      </p:ext>
    </p:extLst>
  </p:cSld>
  <p:clrMapOvr>
    <a:masterClrMapping/>
  </p:clrMapOvr>
</p:sldLayout>
</file>

<file path=ppt/slideLayouts/slideLayout312.xml><?xml version="1.0" encoding="utf-8"?>
<p:sldLayout xmlns:a="http://schemas.openxmlformats.org/drawingml/2006/main" xmlns:r="http://schemas.openxmlformats.org/officeDocument/2006/relationships" xmlns:p="http://schemas.openxmlformats.org/presentationml/2006/main" preserve="1" userDrawn="1">
  <p:cSld name="Title and Content">
    <p:spTree>
      <p:nvGrpSpPr>
        <p:cNvPr id="1" name=""/>
        <p:cNvGrpSpPr/>
        <p:nvPr/>
      </p:nvGrpSpPr>
      <p:grpSpPr>
        <a:xfrm>
          <a:off x="0" y="0"/>
          <a:ext cx="0" cy="0"/>
          <a:chOff x="0" y="0"/>
          <a:chExt cx="0" cy="0"/>
        </a:xfrm>
      </p:grpSpPr>
      <p:grpSp>
        <p:nvGrpSpPr>
          <p:cNvPr id="6" name="Group 5"/>
          <p:cNvGrpSpPr/>
          <p:nvPr userDrawn="1"/>
        </p:nvGrpSpPr>
        <p:grpSpPr>
          <a:xfrm>
            <a:off x="672353" y="1002563"/>
            <a:ext cx="9494106" cy="4904982"/>
            <a:chOff x="672353" y="1253771"/>
            <a:chExt cx="9494106" cy="4904982"/>
          </a:xfrm>
          <a:solidFill>
            <a:srgbClr val="A7A8AA"/>
          </a:solidFill>
        </p:grpSpPr>
        <p:sp>
          <p:nvSpPr>
            <p:cNvPr id="406" name="Freeform 405"/>
            <p:cNvSpPr>
              <a:spLocks/>
            </p:cNvSpPr>
            <p:nvPr/>
          </p:nvSpPr>
          <p:spPr bwMode="auto">
            <a:xfrm rot="730076">
              <a:off x="5015860" y="3174197"/>
              <a:ext cx="390640" cy="295962"/>
            </a:xfrm>
            <a:custGeom>
              <a:avLst/>
              <a:gdLst>
                <a:gd name="T0" fmla="*/ 2147483647 w 10000"/>
                <a:gd name="T1" fmla="*/ 2147483647 h 10009"/>
                <a:gd name="T2" fmla="*/ 2147483647 w 10000"/>
                <a:gd name="T3" fmla="*/ 2147483647 h 10009"/>
                <a:gd name="T4" fmla="*/ 2147483647 w 10000"/>
                <a:gd name="T5" fmla="*/ 2147483647 h 10009"/>
                <a:gd name="T6" fmla="*/ 2147483647 w 10000"/>
                <a:gd name="T7" fmla="*/ 2147483647 h 10009"/>
                <a:gd name="T8" fmla="*/ 2147483647 w 10000"/>
                <a:gd name="T9" fmla="*/ 2147483647 h 10009"/>
                <a:gd name="T10" fmla="*/ 2147483647 w 10000"/>
                <a:gd name="T11" fmla="*/ 2147483647 h 10009"/>
                <a:gd name="T12" fmla="*/ 2147483647 w 10000"/>
                <a:gd name="T13" fmla="*/ 161364554 h 10009"/>
                <a:gd name="T14" fmla="*/ 2147483647 w 10000"/>
                <a:gd name="T15" fmla="*/ 2147483647 h 10009"/>
                <a:gd name="T16" fmla="*/ 2147483647 w 10000"/>
                <a:gd name="T17" fmla="*/ 161364554 h 10009"/>
                <a:gd name="T18" fmla="*/ 2147483647 w 10000"/>
                <a:gd name="T19" fmla="*/ 2147483647 h 10009"/>
                <a:gd name="T20" fmla="*/ 0 w 10000"/>
                <a:gd name="T21" fmla="*/ 2147483647 h 10009"/>
                <a:gd name="T22" fmla="*/ 2147483647 w 10000"/>
                <a:gd name="T23" fmla="*/ 2147483647 h 10009"/>
                <a:gd name="T24" fmla="*/ 2147483647 w 10000"/>
                <a:gd name="T25" fmla="*/ 2147483647 h 10009"/>
                <a:gd name="T26" fmla="*/ 2147483647 w 10000"/>
                <a:gd name="T27" fmla="*/ 2147483647 h 10009"/>
                <a:gd name="T28" fmla="*/ 2147483647 w 10000"/>
                <a:gd name="T29" fmla="*/ 2147483647 h 10009"/>
                <a:gd name="T30" fmla="*/ 2147483647 w 10000"/>
                <a:gd name="T31" fmla="*/ 2147483647 h 10009"/>
                <a:gd name="T32" fmla="*/ 2147483647 w 10000"/>
                <a:gd name="T33" fmla="*/ 2147483647 h 10009"/>
                <a:gd name="T34" fmla="*/ 2147483647 w 10000"/>
                <a:gd name="T35" fmla="*/ 2147483647 h 10009"/>
                <a:gd name="T36" fmla="*/ 2147483647 w 10000"/>
                <a:gd name="T37" fmla="*/ 2147483647 h 10009"/>
                <a:gd name="T38" fmla="*/ 2147483647 w 10000"/>
                <a:gd name="T39" fmla="*/ 2147483647 h 10009"/>
                <a:gd name="T40" fmla="*/ 2147483647 w 10000"/>
                <a:gd name="T41" fmla="*/ 2147483647 h 10009"/>
                <a:gd name="T42" fmla="*/ 2147483647 w 10000"/>
                <a:gd name="T43" fmla="*/ 2147483647 h 10009"/>
                <a:gd name="T44" fmla="*/ 2147483647 w 10000"/>
                <a:gd name="T45" fmla="*/ 2147483647 h 10009"/>
                <a:gd name="T46" fmla="*/ 2147483647 w 10000"/>
                <a:gd name="T47" fmla="*/ 2147483647 h 10009"/>
                <a:gd name="T48" fmla="*/ 2147483647 w 10000"/>
                <a:gd name="T49" fmla="*/ 2147483647 h 10009"/>
                <a:gd name="T50" fmla="*/ 2147483647 w 10000"/>
                <a:gd name="T51" fmla="*/ 2147483647 h 10009"/>
                <a:gd name="T52" fmla="*/ 2147483647 w 10000"/>
                <a:gd name="T53" fmla="*/ 2147483647 h 10009"/>
                <a:gd name="T54" fmla="*/ 2147483647 w 10000"/>
                <a:gd name="T55" fmla="*/ 2147483647 h 10009"/>
                <a:gd name="T56" fmla="*/ 2147483647 w 10000"/>
                <a:gd name="T57" fmla="*/ 2147483647 h 10009"/>
                <a:gd name="T58" fmla="*/ 2147483647 w 10000"/>
                <a:gd name="T59" fmla="*/ 2147483647 h 10009"/>
                <a:gd name="T60" fmla="*/ 2147483647 w 10000"/>
                <a:gd name="T61" fmla="*/ 2147483647 h 10009"/>
                <a:gd name="T62" fmla="*/ 2147483647 w 10000"/>
                <a:gd name="T63" fmla="*/ 2147483647 h 10009"/>
                <a:gd name="T64" fmla="*/ 2147483647 w 10000"/>
                <a:gd name="T65" fmla="*/ 2147483647 h 10009"/>
                <a:gd name="T66" fmla="*/ 2147483647 w 10000"/>
                <a:gd name="T67" fmla="*/ 2147483647 h 10009"/>
                <a:gd name="T68" fmla="*/ 2147483647 w 10000"/>
                <a:gd name="T69" fmla="*/ 2147483647 h 10009"/>
                <a:gd name="T70" fmla="*/ 2147483647 w 10000"/>
                <a:gd name="T71" fmla="*/ 2147483647 h 10009"/>
                <a:gd name="T72" fmla="*/ 2147483647 w 10000"/>
                <a:gd name="T73" fmla="*/ 2147483647 h 10009"/>
                <a:gd name="T74" fmla="*/ 2147483647 w 10000"/>
                <a:gd name="T75" fmla="*/ 2147483647 h 10009"/>
                <a:gd name="T76" fmla="*/ 2147483647 w 10000"/>
                <a:gd name="T77" fmla="*/ 2147483647 h 10009"/>
                <a:gd name="T78" fmla="*/ 2147483647 w 10000"/>
                <a:gd name="T79" fmla="*/ 2147483647 h 10009"/>
                <a:gd name="T80" fmla="*/ 2147483647 w 10000"/>
                <a:gd name="T81" fmla="*/ 2147483647 h 10009"/>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0" t="0" r="r" b="b"/>
              <a:pathLst>
                <a:path w="10000" h="10009">
                  <a:moveTo>
                    <a:pt x="9121" y="1479"/>
                  </a:moveTo>
                  <a:cubicBezTo>
                    <a:pt x="8949" y="1545"/>
                    <a:pt x="8960" y="1470"/>
                    <a:pt x="8734" y="1437"/>
                  </a:cubicBezTo>
                  <a:cubicBezTo>
                    <a:pt x="8508" y="1404"/>
                    <a:pt x="8010" y="1295"/>
                    <a:pt x="7765" y="1279"/>
                  </a:cubicBezTo>
                  <a:cubicBezTo>
                    <a:pt x="7520" y="1263"/>
                    <a:pt x="7390" y="1332"/>
                    <a:pt x="7261" y="1342"/>
                  </a:cubicBezTo>
                  <a:cubicBezTo>
                    <a:pt x="7132" y="1353"/>
                    <a:pt x="7098" y="1443"/>
                    <a:pt x="6991" y="1342"/>
                  </a:cubicBezTo>
                  <a:cubicBezTo>
                    <a:pt x="6884" y="1241"/>
                    <a:pt x="6742" y="937"/>
                    <a:pt x="6618" y="734"/>
                  </a:cubicBezTo>
                  <a:cubicBezTo>
                    <a:pt x="5577" y="492"/>
                    <a:pt x="4284" y="74"/>
                    <a:pt x="3495" y="9"/>
                  </a:cubicBezTo>
                  <a:cubicBezTo>
                    <a:pt x="2706" y="-56"/>
                    <a:pt x="2420" y="231"/>
                    <a:pt x="1882" y="342"/>
                  </a:cubicBezTo>
                  <a:lnTo>
                    <a:pt x="1345" y="9"/>
                  </a:lnTo>
                  <a:lnTo>
                    <a:pt x="806" y="342"/>
                  </a:lnTo>
                  <a:cubicBezTo>
                    <a:pt x="806" y="342"/>
                    <a:pt x="268" y="1009"/>
                    <a:pt x="0" y="1009"/>
                  </a:cubicBezTo>
                  <a:lnTo>
                    <a:pt x="538" y="2676"/>
                  </a:lnTo>
                  <a:lnTo>
                    <a:pt x="1076" y="2009"/>
                  </a:lnTo>
                  <a:lnTo>
                    <a:pt x="2151" y="2342"/>
                  </a:lnTo>
                  <a:lnTo>
                    <a:pt x="2421" y="2676"/>
                  </a:lnTo>
                  <a:lnTo>
                    <a:pt x="2688" y="3009"/>
                  </a:lnTo>
                  <a:cubicBezTo>
                    <a:pt x="2600" y="3342"/>
                    <a:pt x="2510" y="3676"/>
                    <a:pt x="2421" y="4009"/>
                  </a:cubicBezTo>
                  <a:cubicBezTo>
                    <a:pt x="2330" y="4565"/>
                    <a:pt x="2241" y="5120"/>
                    <a:pt x="2151" y="5676"/>
                  </a:cubicBezTo>
                  <a:cubicBezTo>
                    <a:pt x="2062" y="6009"/>
                    <a:pt x="1971" y="6343"/>
                    <a:pt x="1882" y="6676"/>
                  </a:cubicBezTo>
                  <a:lnTo>
                    <a:pt x="1882" y="7342"/>
                  </a:lnTo>
                  <a:cubicBezTo>
                    <a:pt x="1882" y="7482"/>
                    <a:pt x="1889" y="7241"/>
                    <a:pt x="1884" y="7517"/>
                  </a:cubicBezTo>
                  <a:cubicBezTo>
                    <a:pt x="1879" y="7793"/>
                    <a:pt x="1882" y="7594"/>
                    <a:pt x="1882" y="7676"/>
                  </a:cubicBezTo>
                  <a:lnTo>
                    <a:pt x="1882" y="8009"/>
                  </a:lnTo>
                  <a:cubicBezTo>
                    <a:pt x="1792" y="8342"/>
                    <a:pt x="1703" y="8676"/>
                    <a:pt x="1613" y="9009"/>
                  </a:cubicBezTo>
                  <a:lnTo>
                    <a:pt x="2151" y="9009"/>
                  </a:lnTo>
                  <a:lnTo>
                    <a:pt x="3227" y="10009"/>
                  </a:lnTo>
                  <a:lnTo>
                    <a:pt x="4840" y="9342"/>
                  </a:lnTo>
                  <a:lnTo>
                    <a:pt x="6453" y="9009"/>
                  </a:lnTo>
                  <a:lnTo>
                    <a:pt x="7261" y="7676"/>
                  </a:lnTo>
                  <a:lnTo>
                    <a:pt x="8067" y="6342"/>
                  </a:lnTo>
                  <a:cubicBezTo>
                    <a:pt x="8067" y="6120"/>
                    <a:pt x="7941" y="6082"/>
                    <a:pt x="8067" y="5676"/>
                  </a:cubicBezTo>
                  <a:cubicBezTo>
                    <a:pt x="8193" y="5270"/>
                    <a:pt x="8503" y="4112"/>
                    <a:pt x="8822" y="3908"/>
                  </a:cubicBezTo>
                  <a:cubicBezTo>
                    <a:pt x="9185" y="3676"/>
                    <a:pt x="9126" y="3756"/>
                    <a:pt x="9189" y="3701"/>
                  </a:cubicBezTo>
                  <a:cubicBezTo>
                    <a:pt x="9252" y="3646"/>
                    <a:pt x="9284" y="3569"/>
                    <a:pt x="9318" y="3593"/>
                  </a:cubicBezTo>
                  <a:cubicBezTo>
                    <a:pt x="9388" y="3534"/>
                    <a:pt x="9296" y="3577"/>
                    <a:pt x="9415" y="3493"/>
                  </a:cubicBezTo>
                  <a:cubicBezTo>
                    <a:pt x="9534" y="3409"/>
                    <a:pt x="9908" y="3137"/>
                    <a:pt x="9969" y="2847"/>
                  </a:cubicBezTo>
                  <a:cubicBezTo>
                    <a:pt x="10030" y="2557"/>
                    <a:pt x="10018" y="1949"/>
                    <a:pt x="9783" y="1752"/>
                  </a:cubicBezTo>
                  <a:cubicBezTo>
                    <a:pt x="9774" y="1701"/>
                    <a:pt x="9763" y="1649"/>
                    <a:pt x="9754" y="1598"/>
                  </a:cubicBezTo>
                  <a:cubicBezTo>
                    <a:pt x="9738" y="1593"/>
                    <a:pt x="9576" y="1599"/>
                    <a:pt x="9561" y="1594"/>
                  </a:cubicBezTo>
                  <a:lnTo>
                    <a:pt x="9121" y="1479"/>
                  </a:lnTo>
                  <a:close/>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p>
          </p:txBody>
        </p:sp>
        <p:sp>
          <p:nvSpPr>
            <p:cNvPr id="407" name="Freeform 406"/>
            <p:cNvSpPr>
              <a:spLocks/>
            </p:cNvSpPr>
            <p:nvPr/>
          </p:nvSpPr>
          <p:spPr bwMode="auto">
            <a:xfrm rot="926903">
              <a:off x="5026184" y="3194149"/>
              <a:ext cx="98090" cy="207837"/>
            </a:xfrm>
            <a:custGeom>
              <a:avLst/>
              <a:gdLst>
                <a:gd name="T0" fmla="*/ 426029799 w 10000"/>
                <a:gd name="T1" fmla="*/ 2147483647 h 10437"/>
                <a:gd name="T2" fmla="*/ 426029799 w 10000"/>
                <a:gd name="T3" fmla="*/ 2147483647 h 10437"/>
                <a:gd name="T4" fmla="*/ 441127138 w 10000"/>
                <a:gd name="T5" fmla="*/ 2147483647 h 10437"/>
                <a:gd name="T6" fmla="*/ 486896829 w 10000"/>
                <a:gd name="T7" fmla="*/ 2147483647 h 10437"/>
                <a:gd name="T8" fmla="*/ 486896829 w 10000"/>
                <a:gd name="T9" fmla="*/ 2147483647 h 10437"/>
                <a:gd name="T10" fmla="*/ 505393367 w 10000"/>
                <a:gd name="T11" fmla="*/ 2147483647 h 10437"/>
                <a:gd name="T12" fmla="*/ 547757218 w 10000"/>
                <a:gd name="T13" fmla="*/ 2147483647 h 10437"/>
                <a:gd name="T14" fmla="*/ 556948788 w 10000"/>
                <a:gd name="T15" fmla="*/ 2147483647 h 10437"/>
                <a:gd name="T16" fmla="*/ 608617535 w 10000"/>
                <a:gd name="T17" fmla="*/ 2147483647 h 10437"/>
                <a:gd name="T18" fmla="*/ 547757218 w 10000"/>
                <a:gd name="T19" fmla="*/ 2147483647 h 10437"/>
                <a:gd name="T20" fmla="*/ 486896829 w 10000"/>
                <a:gd name="T21" fmla="*/ 1175804211 h 10437"/>
                <a:gd name="T22" fmla="*/ 304309174 w 10000"/>
                <a:gd name="T23" fmla="*/ 0 h 10437"/>
                <a:gd name="T24" fmla="*/ 182587736 w 10000"/>
                <a:gd name="T25" fmla="*/ 1175804211 h 10437"/>
                <a:gd name="T26" fmla="*/ 121720705 w 10000"/>
                <a:gd name="T27" fmla="*/ 2147483647 h 10437"/>
                <a:gd name="T28" fmla="*/ 75167108 w 10000"/>
                <a:gd name="T29" fmla="*/ 2147483647 h 10437"/>
                <a:gd name="T30" fmla="*/ 121720705 w 10000"/>
                <a:gd name="T31" fmla="*/ 2147483647 h 10437"/>
                <a:gd name="T32" fmla="*/ 121720705 w 10000"/>
                <a:gd name="T33" fmla="*/ 2147483647 h 10437"/>
                <a:gd name="T34" fmla="*/ 13937767 w 10000"/>
                <a:gd name="T35" fmla="*/ 2147483647 h 10437"/>
                <a:gd name="T36" fmla="*/ 0 w 10000"/>
                <a:gd name="T37" fmla="*/ 2147483647 h 10437"/>
                <a:gd name="T38" fmla="*/ 39560971 w 10000"/>
                <a:gd name="T39" fmla="*/ 2147483647 h 10437"/>
                <a:gd name="T40" fmla="*/ 121720705 w 10000"/>
                <a:gd name="T41" fmla="*/ 2147483647 h 10437"/>
                <a:gd name="T42" fmla="*/ 68959129 w 10000"/>
                <a:gd name="T43" fmla="*/ 2147483647 h 10437"/>
                <a:gd name="T44" fmla="*/ 394566826 w 10000"/>
                <a:gd name="T45" fmla="*/ 2147483647 h 10437"/>
                <a:gd name="T46" fmla="*/ 436863210 w 10000"/>
                <a:gd name="T47" fmla="*/ 2147483647 h 10437"/>
                <a:gd name="T48" fmla="*/ 426029799 w 10000"/>
                <a:gd name="T49" fmla="*/ 2147483647 h 10437"/>
                <a:gd name="T50" fmla="*/ 426029799 w 10000"/>
                <a:gd name="T51" fmla="*/ 2147483647 h 10437"/>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0" t="0" r="r" b="b"/>
              <a:pathLst>
                <a:path w="10000" h="10437">
                  <a:moveTo>
                    <a:pt x="7000" y="8110"/>
                  </a:moveTo>
                  <a:lnTo>
                    <a:pt x="7000" y="7638"/>
                  </a:lnTo>
                  <a:cubicBezTo>
                    <a:pt x="7083" y="7334"/>
                    <a:pt x="7165" y="7030"/>
                    <a:pt x="7248" y="6726"/>
                  </a:cubicBezTo>
                  <a:lnTo>
                    <a:pt x="8000" y="5748"/>
                  </a:lnTo>
                  <a:lnTo>
                    <a:pt x="8000" y="5276"/>
                  </a:lnTo>
                  <a:cubicBezTo>
                    <a:pt x="8101" y="4899"/>
                    <a:pt x="8203" y="4522"/>
                    <a:pt x="8304" y="4145"/>
                  </a:cubicBezTo>
                  <a:lnTo>
                    <a:pt x="9000" y="3386"/>
                  </a:lnTo>
                  <a:cubicBezTo>
                    <a:pt x="9050" y="3079"/>
                    <a:pt x="9101" y="2772"/>
                    <a:pt x="9151" y="2465"/>
                  </a:cubicBezTo>
                  <a:lnTo>
                    <a:pt x="10000" y="1496"/>
                  </a:lnTo>
                  <a:lnTo>
                    <a:pt x="9000" y="1024"/>
                  </a:lnTo>
                  <a:lnTo>
                    <a:pt x="8000" y="472"/>
                  </a:lnTo>
                  <a:lnTo>
                    <a:pt x="5000" y="0"/>
                  </a:lnTo>
                  <a:lnTo>
                    <a:pt x="3000" y="472"/>
                  </a:lnTo>
                  <a:lnTo>
                    <a:pt x="2000" y="1024"/>
                  </a:lnTo>
                  <a:lnTo>
                    <a:pt x="1235" y="1429"/>
                  </a:lnTo>
                  <a:lnTo>
                    <a:pt x="2000" y="2913"/>
                  </a:lnTo>
                  <a:lnTo>
                    <a:pt x="2000" y="4803"/>
                  </a:lnTo>
                  <a:lnTo>
                    <a:pt x="229" y="6206"/>
                  </a:lnTo>
                  <a:cubicBezTo>
                    <a:pt x="153" y="6526"/>
                    <a:pt x="76" y="6845"/>
                    <a:pt x="0" y="7165"/>
                  </a:cubicBezTo>
                  <a:lnTo>
                    <a:pt x="650" y="7719"/>
                  </a:lnTo>
                  <a:lnTo>
                    <a:pt x="2000" y="7638"/>
                  </a:lnTo>
                  <a:lnTo>
                    <a:pt x="1133" y="10397"/>
                  </a:lnTo>
                  <a:lnTo>
                    <a:pt x="6483" y="10437"/>
                  </a:lnTo>
                  <a:cubicBezTo>
                    <a:pt x="6656" y="10000"/>
                    <a:pt x="7005" y="9867"/>
                    <a:pt x="7178" y="9430"/>
                  </a:cubicBezTo>
                  <a:cubicBezTo>
                    <a:pt x="7119" y="9305"/>
                    <a:pt x="7059" y="9180"/>
                    <a:pt x="7000" y="9055"/>
                  </a:cubicBezTo>
                  <a:lnTo>
                    <a:pt x="7000" y="8110"/>
                  </a:lnTo>
                  <a:close/>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p>
          </p:txBody>
        </p:sp>
        <p:sp>
          <p:nvSpPr>
            <p:cNvPr id="408" name="Freeform 407"/>
            <p:cNvSpPr>
              <a:spLocks/>
            </p:cNvSpPr>
            <p:nvPr/>
          </p:nvSpPr>
          <p:spPr bwMode="auto">
            <a:xfrm>
              <a:off x="5600960" y="3062795"/>
              <a:ext cx="206506" cy="88124"/>
            </a:xfrm>
            <a:custGeom>
              <a:avLst/>
              <a:gdLst>
                <a:gd name="T0" fmla="*/ 2147483647 w 10000"/>
                <a:gd name="T1" fmla="*/ 230353942 h 10000"/>
                <a:gd name="T2" fmla="*/ 2147483647 w 10000"/>
                <a:gd name="T3" fmla="*/ 153542679 h 10000"/>
                <a:gd name="T4" fmla="*/ 2147483647 w 10000"/>
                <a:gd name="T5" fmla="*/ 153542679 h 10000"/>
                <a:gd name="T6" fmla="*/ 2147483647 w 10000"/>
                <a:gd name="T7" fmla="*/ 76771339 h 10000"/>
                <a:gd name="T8" fmla="*/ 2147483647 w 10000"/>
                <a:gd name="T9" fmla="*/ 38383015 h 10000"/>
                <a:gd name="T10" fmla="*/ 2147483647 w 10000"/>
                <a:gd name="T11" fmla="*/ 38383015 h 10000"/>
                <a:gd name="T12" fmla="*/ 2147483647 w 10000"/>
                <a:gd name="T13" fmla="*/ 0 h 10000"/>
                <a:gd name="T14" fmla="*/ 2147483647 w 10000"/>
                <a:gd name="T15" fmla="*/ 38383015 h 10000"/>
                <a:gd name="T16" fmla="*/ 2147483647 w 10000"/>
                <a:gd name="T17" fmla="*/ 38383015 h 10000"/>
                <a:gd name="T18" fmla="*/ 2147483647 w 10000"/>
                <a:gd name="T19" fmla="*/ 76771339 h 10000"/>
                <a:gd name="T20" fmla="*/ 2147483647 w 10000"/>
                <a:gd name="T21" fmla="*/ 115154355 h 10000"/>
                <a:gd name="T22" fmla="*/ 2147483647 w 10000"/>
                <a:gd name="T23" fmla="*/ 191925686 h 10000"/>
                <a:gd name="T24" fmla="*/ 2147483647 w 10000"/>
                <a:gd name="T25" fmla="*/ 230353942 h 10000"/>
                <a:gd name="T26" fmla="*/ 2147483647 w 10000"/>
                <a:gd name="T27" fmla="*/ 230353942 h 10000"/>
                <a:gd name="T28" fmla="*/ 2147483647 w 10000"/>
                <a:gd name="T29" fmla="*/ 268737521 h 10000"/>
                <a:gd name="T30" fmla="*/ 2147483647 w 10000"/>
                <a:gd name="T31" fmla="*/ 268737521 h 10000"/>
                <a:gd name="T32" fmla="*/ 1048843394 w 10000"/>
                <a:gd name="T33" fmla="*/ 268737521 h 10000"/>
                <a:gd name="T34" fmla="*/ 0 w 10000"/>
                <a:gd name="T35" fmla="*/ 268737521 h 10000"/>
                <a:gd name="T36" fmla="*/ 1048843394 w 10000"/>
                <a:gd name="T37" fmla="*/ 307125281 h 10000"/>
                <a:gd name="T38" fmla="*/ 2147483647 w 10000"/>
                <a:gd name="T39" fmla="*/ 383896612 h 10000"/>
                <a:gd name="T40" fmla="*/ 2147483647 w 10000"/>
                <a:gd name="T41" fmla="*/ 422280200 h 10000"/>
                <a:gd name="T42" fmla="*/ 2147483647 w 10000"/>
                <a:gd name="T43" fmla="*/ 383896612 h 10000"/>
                <a:gd name="T44" fmla="*/ 2147483647 w 10000"/>
                <a:gd name="T45" fmla="*/ 383896612 h 10000"/>
                <a:gd name="T46" fmla="*/ 2147483647 w 10000"/>
                <a:gd name="T47" fmla="*/ 422280200 h 10000"/>
                <a:gd name="T48" fmla="*/ 2147483647 w 10000"/>
                <a:gd name="T49" fmla="*/ 422280200 h 10000"/>
                <a:gd name="T50" fmla="*/ 2147483647 w 10000"/>
                <a:gd name="T51" fmla="*/ 422280200 h 10000"/>
                <a:gd name="T52" fmla="*/ 2147483647 w 10000"/>
                <a:gd name="T53" fmla="*/ 345508860 h 10000"/>
                <a:gd name="T54" fmla="*/ 2147483647 w 10000"/>
                <a:gd name="T55" fmla="*/ 345508860 h 10000"/>
                <a:gd name="T56" fmla="*/ 2147483647 w 10000"/>
                <a:gd name="T57" fmla="*/ 230353942 h 1000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10000" h="10000">
                  <a:moveTo>
                    <a:pt x="9583" y="5455"/>
                  </a:moveTo>
                  <a:lnTo>
                    <a:pt x="10000" y="3636"/>
                  </a:lnTo>
                  <a:lnTo>
                    <a:pt x="9583" y="1818"/>
                  </a:lnTo>
                  <a:lnTo>
                    <a:pt x="9583" y="909"/>
                  </a:lnTo>
                  <a:lnTo>
                    <a:pt x="9167" y="909"/>
                  </a:lnTo>
                  <a:lnTo>
                    <a:pt x="7500" y="0"/>
                  </a:lnTo>
                  <a:lnTo>
                    <a:pt x="7083" y="909"/>
                  </a:lnTo>
                  <a:lnTo>
                    <a:pt x="5833" y="909"/>
                  </a:lnTo>
                  <a:lnTo>
                    <a:pt x="5417" y="1818"/>
                  </a:lnTo>
                  <a:lnTo>
                    <a:pt x="4583" y="2727"/>
                  </a:lnTo>
                  <a:lnTo>
                    <a:pt x="5000" y="4545"/>
                  </a:lnTo>
                  <a:cubicBezTo>
                    <a:pt x="5000" y="4545"/>
                    <a:pt x="5000" y="5455"/>
                    <a:pt x="4583" y="5455"/>
                  </a:cubicBezTo>
                  <a:lnTo>
                    <a:pt x="4167" y="5455"/>
                  </a:lnTo>
                  <a:lnTo>
                    <a:pt x="2500" y="6364"/>
                  </a:lnTo>
                  <a:lnTo>
                    <a:pt x="1667" y="6364"/>
                  </a:lnTo>
                  <a:lnTo>
                    <a:pt x="417" y="6364"/>
                  </a:lnTo>
                  <a:lnTo>
                    <a:pt x="0" y="6364"/>
                  </a:lnTo>
                  <a:lnTo>
                    <a:pt x="417" y="7273"/>
                  </a:lnTo>
                  <a:lnTo>
                    <a:pt x="1250" y="9091"/>
                  </a:lnTo>
                  <a:lnTo>
                    <a:pt x="1667" y="10000"/>
                  </a:lnTo>
                  <a:lnTo>
                    <a:pt x="2083" y="9091"/>
                  </a:lnTo>
                  <a:lnTo>
                    <a:pt x="3750" y="9091"/>
                  </a:lnTo>
                  <a:lnTo>
                    <a:pt x="5417" y="10000"/>
                  </a:lnTo>
                  <a:lnTo>
                    <a:pt x="5833" y="10000"/>
                  </a:lnTo>
                  <a:lnTo>
                    <a:pt x="7500" y="10000"/>
                  </a:lnTo>
                  <a:lnTo>
                    <a:pt x="8750" y="8182"/>
                  </a:lnTo>
                  <a:lnTo>
                    <a:pt x="9167" y="8182"/>
                  </a:lnTo>
                  <a:cubicBezTo>
                    <a:pt x="9306" y="7273"/>
                    <a:pt x="9444" y="6364"/>
                    <a:pt x="9583" y="5455"/>
                  </a:cubicBezTo>
                  <a:close/>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p>
          </p:txBody>
        </p:sp>
        <p:sp>
          <p:nvSpPr>
            <p:cNvPr id="409" name="Freeform 408"/>
            <p:cNvSpPr>
              <a:spLocks/>
            </p:cNvSpPr>
            <p:nvPr/>
          </p:nvSpPr>
          <p:spPr bwMode="auto">
            <a:xfrm rot="471028">
              <a:off x="5246458" y="2953056"/>
              <a:ext cx="330410" cy="307601"/>
            </a:xfrm>
            <a:custGeom>
              <a:avLst/>
              <a:gdLst>
                <a:gd name="T0" fmla="*/ 2147483647 w 10043"/>
                <a:gd name="T1" fmla="*/ 2147483647 h 10000"/>
                <a:gd name="T2" fmla="*/ 2147483647 w 10043"/>
                <a:gd name="T3" fmla="*/ 2147483647 h 10000"/>
                <a:gd name="T4" fmla="*/ 2147483647 w 10043"/>
                <a:gd name="T5" fmla="*/ 2147483647 h 10000"/>
                <a:gd name="T6" fmla="*/ 2147483647 w 10043"/>
                <a:gd name="T7" fmla="*/ 2147483647 h 10000"/>
                <a:gd name="T8" fmla="*/ 2147483647 w 10043"/>
                <a:gd name="T9" fmla="*/ 2147483647 h 10000"/>
                <a:gd name="T10" fmla="*/ 2147483647 w 10043"/>
                <a:gd name="T11" fmla="*/ 2147483647 h 10000"/>
                <a:gd name="T12" fmla="*/ 2147483647 w 10043"/>
                <a:gd name="T13" fmla="*/ 2147483647 h 10000"/>
                <a:gd name="T14" fmla="*/ 2147483647 w 10043"/>
                <a:gd name="T15" fmla="*/ 2147483647 h 10000"/>
                <a:gd name="T16" fmla="*/ 2147483647 w 10043"/>
                <a:gd name="T17" fmla="*/ 2147483647 h 10000"/>
                <a:gd name="T18" fmla="*/ 2147483647 w 10043"/>
                <a:gd name="T19" fmla="*/ 2147483647 h 10000"/>
                <a:gd name="T20" fmla="*/ 2147483647 w 10043"/>
                <a:gd name="T21" fmla="*/ 2147483647 h 10000"/>
                <a:gd name="T22" fmla="*/ 2147483647 w 10043"/>
                <a:gd name="T23" fmla="*/ 2147483647 h 10000"/>
                <a:gd name="T24" fmla="*/ 2147483647 w 10043"/>
                <a:gd name="T25" fmla="*/ 2147483647 h 10000"/>
                <a:gd name="T26" fmla="*/ 2147483647 w 10043"/>
                <a:gd name="T27" fmla="*/ 2147483647 h 10000"/>
                <a:gd name="T28" fmla="*/ 2147483647 w 10043"/>
                <a:gd name="T29" fmla="*/ 2147483647 h 10000"/>
                <a:gd name="T30" fmla="*/ 2147483647 w 10043"/>
                <a:gd name="T31" fmla="*/ 2147483647 h 10000"/>
                <a:gd name="T32" fmla="*/ 2147483647 w 10043"/>
                <a:gd name="T33" fmla="*/ 2147483647 h 10000"/>
                <a:gd name="T34" fmla="*/ 2147483647 w 10043"/>
                <a:gd name="T35" fmla="*/ 2147483647 h 10000"/>
                <a:gd name="T36" fmla="*/ 2147483647 w 10043"/>
                <a:gd name="T37" fmla="*/ 2147483647 h 10000"/>
                <a:gd name="T38" fmla="*/ 2147483647 w 10043"/>
                <a:gd name="T39" fmla="*/ 2147483647 h 10000"/>
                <a:gd name="T40" fmla="*/ 2147483647 w 10043"/>
                <a:gd name="T41" fmla="*/ 0 h 10000"/>
                <a:gd name="T42" fmla="*/ 2147483647 w 10043"/>
                <a:gd name="T43" fmla="*/ 2147483647 h 10000"/>
                <a:gd name="T44" fmla="*/ 2147483647 w 10043"/>
                <a:gd name="T45" fmla="*/ 2147483647 h 10000"/>
                <a:gd name="T46" fmla="*/ 2147483647 w 10043"/>
                <a:gd name="T47" fmla="*/ 2147483647 h 10000"/>
                <a:gd name="T48" fmla="*/ 2147483647 w 10043"/>
                <a:gd name="T49" fmla="*/ 2147483647 h 10000"/>
                <a:gd name="T50" fmla="*/ 2147483647 w 10043"/>
                <a:gd name="T51" fmla="*/ 2147483647 h 10000"/>
                <a:gd name="T52" fmla="*/ 2147483647 w 10043"/>
                <a:gd name="T53" fmla="*/ 2147483647 h 10000"/>
                <a:gd name="T54" fmla="*/ 2147483647 w 10043"/>
                <a:gd name="T55" fmla="*/ 2147483647 h 10000"/>
                <a:gd name="T56" fmla="*/ 2147483647 w 10043"/>
                <a:gd name="T57" fmla="*/ 2147483647 h 10000"/>
                <a:gd name="T58" fmla="*/ 2147483647 w 10043"/>
                <a:gd name="T59" fmla="*/ 2147483647 h 10000"/>
                <a:gd name="T60" fmla="*/ 2147483647 w 10043"/>
                <a:gd name="T61" fmla="*/ 2147483647 h 10000"/>
                <a:gd name="T62" fmla="*/ 2147483647 w 10043"/>
                <a:gd name="T63" fmla="*/ 2147483647 h 10000"/>
                <a:gd name="T64" fmla="*/ 2147483647 w 10043"/>
                <a:gd name="T65" fmla="*/ 2147483647 h 10000"/>
                <a:gd name="T66" fmla="*/ 852645632 w 10043"/>
                <a:gd name="T67" fmla="*/ 2147483647 h 10000"/>
                <a:gd name="T68" fmla="*/ 2147483647 w 10043"/>
                <a:gd name="T69" fmla="*/ 2147483647 h 10000"/>
                <a:gd name="T70" fmla="*/ 2147483647 w 10043"/>
                <a:gd name="T71" fmla="*/ 2147483647 h 10000"/>
                <a:gd name="T72" fmla="*/ 2147483647 w 10043"/>
                <a:gd name="T73" fmla="*/ 2147483647 h 10000"/>
                <a:gd name="T74" fmla="*/ 2147483647 w 10043"/>
                <a:gd name="T75" fmla="*/ 2147483647 h 10000"/>
                <a:gd name="T76" fmla="*/ 2147483647 w 10043"/>
                <a:gd name="T77" fmla="*/ 2147483647 h 10000"/>
                <a:gd name="T78" fmla="*/ 2147483647 w 10043"/>
                <a:gd name="T79" fmla="*/ 2147483647 h 10000"/>
                <a:gd name="T80" fmla="*/ 2147483647 w 10043"/>
                <a:gd name="T81" fmla="*/ 2147483647 h 10000"/>
                <a:gd name="T82" fmla="*/ 2147483647 w 10043"/>
                <a:gd name="T83" fmla="*/ 2147483647 h 10000"/>
                <a:gd name="T84" fmla="*/ 2147483647 w 10043"/>
                <a:gd name="T85" fmla="*/ 2147483647 h 10000"/>
                <a:gd name="T86" fmla="*/ 2147483647 w 10043"/>
                <a:gd name="T87" fmla="*/ 2147483647 h 10000"/>
                <a:gd name="T88" fmla="*/ 2147483647 w 10043"/>
                <a:gd name="T89" fmla="*/ 2147483647 h 10000"/>
                <a:gd name="T90" fmla="*/ 2147483647 w 10043"/>
                <a:gd name="T91" fmla="*/ 2147483647 h 10000"/>
                <a:gd name="T92" fmla="*/ 2147483647 w 10043"/>
                <a:gd name="T93" fmla="*/ 2147483647 h 10000"/>
                <a:gd name="T94" fmla="*/ 2147483647 w 10043"/>
                <a:gd name="T95" fmla="*/ 2147483647 h 10000"/>
                <a:gd name="T96" fmla="*/ 2147483647 w 10043"/>
                <a:gd name="T97" fmla="*/ 2147483647 h 10000"/>
                <a:gd name="T98" fmla="*/ 2147483647 w 10043"/>
                <a:gd name="T99" fmla="*/ 2147483647 h 10000"/>
                <a:gd name="T100" fmla="*/ 2147483647 w 10043"/>
                <a:gd name="T101" fmla="*/ 2147483647 h 10000"/>
                <a:gd name="T102" fmla="*/ 2147483647 w 10043"/>
                <a:gd name="T103" fmla="*/ 2147483647 h 10000"/>
                <a:gd name="T104" fmla="*/ 2147483647 w 10043"/>
                <a:gd name="T105" fmla="*/ 2147483647 h 10000"/>
                <a:gd name="T106" fmla="*/ 2147483647 w 10043"/>
                <a:gd name="T107" fmla="*/ 2147483647 h 10000"/>
                <a:gd name="T108" fmla="*/ 2147483647 w 10043"/>
                <a:gd name="T109" fmla="*/ 2147483647 h 10000"/>
                <a:gd name="T110" fmla="*/ 2147483647 w 10043"/>
                <a:gd name="T111" fmla="*/ 2147483647 h 10000"/>
                <a:gd name="T112" fmla="*/ 2147483647 w 10043"/>
                <a:gd name="T113" fmla="*/ 2147483647 h 10000"/>
                <a:gd name="T114" fmla="*/ 2147483647 w 10043"/>
                <a:gd name="T115" fmla="*/ 2147483647 h 10000"/>
                <a:gd name="T116" fmla="*/ 2147483647 w 10043"/>
                <a:gd name="T117" fmla="*/ 2147483647 h 10000"/>
                <a:gd name="T118" fmla="*/ 2147483647 w 10043"/>
                <a:gd name="T119" fmla="*/ 2147483647 h 10000"/>
                <a:gd name="T120" fmla="*/ 2147483647 w 10043"/>
                <a:gd name="T121" fmla="*/ 2147483647 h 10000"/>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0" t="0" r="r" b="b"/>
              <a:pathLst>
                <a:path w="10043" h="10000">
                  <a:moveTo>
                    <a:pt x="9119" y="7195"/>
                  </a:moveTo>
                  <a:cubicBezTo>
                    <a:pt x="9204" y="7033"/>
                    <a:pt x="9249" y="6746"/>
                    <a:pt x="9276" y="6559"/>
                  </a:cubicBezTo>
                  <a:cubicBezTo>
                    <a:pt x="9302" y="6372"/>
                    <a:pt x="9276" y="6235"/>
                    <a:pt x="9276" y="6074"/>
                  </a:cubicBezTo>
                  <a:cubicBezTo>
                    <a:pt x="9191" y="5911"/>
                    <a:pt x="9105" y="5750"/>
                    <a:pt x="9020" y="5588"/>
                  </a:cubicBezTo>
                  <a:cubicBezTo>
                    <a:pt x="8849" y="5588"/>
                    <a:pt x="8579" y="5641"/>
                    <a:pt x="8508" y="5588"/>
                  </a:cubicBezTo>
                  <a:cubicBezTo>
                    <a:pt x="8437" y="5534"/>
                    <a:pt x="8566" y="5375"/>
                    <a:pt x="8596" y="5268"/>
                  </a:cubicBezTo>
                  <a:cubicBezTo>
                    <a:pt x="8822" y="4969"/>
                    <a:pt x="9120" y="4562"/>
                    <a:pt x="9276" y="4373"/>
                  </a:cubicBezTo>
                  <a:cubicBezTo>
                    <a:pt x="9431" y="4183"/>
                    <a:pt x="9446" y="4210"/>
                    <a:pt x="9531" y="4129"/>
                  </a:cubicBezTo>
                  <a:lnTo>
                    <a:pt x="9531" y="3158"/>
                  </a:lnTo>
                  <a:lnTo>
                    <a:pt x="10043" y="2672"/>
                  </a:lnTo>
                  <a:lnTo>
                    <a:pt x="9276" y="2429"/>
                  </a:lnTo>
                  <a:lnTo>
                    <a:pt x="8764" y="2186"/>
                  </a:lnTo>
                  <a:lnTo>
                    <a:pt x="7996" y="1943"/>
                  </a:lnTo>
                  <a:lnTo>
                    <a:pt x="7741" y="1700"/>
                  </a:lnTo>
                  <a:lnTo>
                    <a:pt x="7229" y="1457"/>
                  </a:lnTo>
                  <a:lnTo>
                    <a:pt x="6717" y="1215"/>
                  </a:lnTo>
                  <a:lnTo>
                    <a:pt x="6461" y="729"/>
                  </a:lnTo>
                  <a:lnTo>
                    <a:pt x="5950" y="486"/>
                  </a:lnTo>
                  <a:lnTo>
                    <a:pt x="5694" y="0"/>
                  </a:lnTo>
                  <a:lnTo>
                    <a:pt x="5182" y="243"/>
                  </a:lnTo>
                  <a:lnTo>
                    <a:pt x="4671" y="1215"/>
                  </a:lnTo>
                  <a:cubicBezTo>
                    <a:pt x="4586" y="1296"/>
                    <a:pt x="4545" y="1311"/>
                    <a:pt x="4415" y="1457"/>
                  </a:cubicBezTo>
                  <a:cubicBezTo>
                    <a:pt x="4285" y="1603"/>
                    <a:pt x="4129" y="1996"/>
                    <a:pt x="3890" y="2092"/>
                  </a:cubicBezTo>
                  <a:cubicBezTo>
                    <a:pt x="3651" y="2188"/>
                    <a:pt x="3168" y="2108"/>
                    <a:pt x="2979" y="2034"/>
                  </a:cubicBezTo>
                  <a:cubicBezTo>
                    <a:pt x="2790" y="1960"/>
                    <a:pt x="2862" y="1718"/>
                    <a:pt x="2757" y="1649"/>
                  </a:cubicBezTo>
                  <a:cubicBezTo>
                    <a:pt x="2652" y="1580"/>
                    <a:pt x="2418" y="1522"/>
                    <a:pt x="2348" y="1621"/>
                  </a:cubicBezTo>
                  <a:cubicBezTo>
                    <a:pt x="2279" y="1720"/>
                    <a:pt x="2337" y="2029"/>
                    <a:pt x="2340" y="2245"/>
                  </a:cubicBezTo>
                  <a:cubicBezTo>
                    <a:pt x="2343" y="2461"/>
                    <a:pt x="2491" y="2803"/>
                    <a:pt x="2368" y="2915"/>
                  </a:cubicBezTo>
                  <a:cubicBezTo>
                    <a:pt x="2245" y="3027"/>
                    <a:pt x="1781" y="2985"/>
                    <a:pt x="1601" y="2915"/>
                  </a:cubicBezTo>
                  <a:cubicBezTo>
                    <a:pt x="1421" y="2845"/>
                    <a:pt x="1442" y="2545"/>
                    <a:pt x="1289" y="2497"/>
                  </a:cubicBezTo>
                  <a:cubicBezTo>
                    <a:pt x="1136" y="2449"/>
                    <a:pt x="893" y="2584"/>
                    <a:pt x="684" y="2625"/>
                  </a:cubicBezTo>
                  <a:cubicBezTo>
                    <a:pt x="475" y="2666"/>
                    <a:pt x="131" y="2638"/>
                    <a:pt x="33" y="2742"/>
                  </a:cubicBezTo>
                  <a:cubicBezTo>
                    <a:pt x="-65" y="2846"/>
                    <a:pt x="82" y="3088"/>
                    <a:pt x="94" y="3251"/>
                  </a:cubicBezTo>
                  <a:cubicBezTo>
                    <a:pt x="106" y="3414"/>
                    <a:pt x="-17" y="3533"/>
                    <a:pt x="105" y="3720"/>
                  </a:cubicBezTo>
                  <a:cubicBezTo>
                    <a:pt x="228" y="3907"/>
                    <a:pt x="584" y="4264"/>
                    <a:pt x="833" y="4373"/>
                  </a:cubicBezTo>
                  <a:cubicBezTo>
                    <a:pt x="1082" y="4481"/>
                    <a:pt x="1345" y="4373"/>
                    <a:pt x="1601" y="4373"/>
                  </a:cubicBezTo>
                  <a:lnTo>
                    <a:pt x="1856" y="4616"/>
                  </a:lnTo>
                  <a:lnTo>
                    <a:pt x="1856" y="4859"/>
                  </a:lnTo>
                  <a:lnTo>
                    <a:pt x="2112" y="5345"/>
                  </a:lnTo>
                  <a:cubicBezTo>
                    <a:pt x="2197" y="5588"/>
                    <a:pt x="2283" y="5831"/>
                    <a:pt x="2368" y="6074"/>
                  </a:cubicBezTo>
                  <a:lnTo>
                    <a:pt x="2624" y="6316"/>
                  </a:lnTo>
                  <a:cubicBezTo>
                    <a:pt x="2624" y="6559"/>
                    <a:pt x="2696" y="6675"/>
                    <a:pt x="2624" y="7045"/>
                  </a:cubicBezTo>
                  <a:cubicBezTo>
                    <a:pt x="2551" y="7414"/>
                    <a:pt x="2272" y="8240"/>
                    <a:pt x="2188" y="8533"/>
                  </a:cubicBezTo>
                  <a:cubicBezTo>
                    <a:pt x="2104" y="8826"/>
                    <a:pt x="2064" y="8649"/>
                    <a:pt x="2118" y="8804"/>
                  </a:cubicBezTo>
                  <a:cubicBezTo>
                    <a:pt x="2173" y="8958"/>
                    <a:pt x="2390" y="9351"/>
                    <a:pt x="2516" y="9462"/>
                  </a:cubicBezTo>
                  <a:cubicBezTo>
                    <a:pt x="2643" y="9574"/>
                    <a:pt x="2734" y="9472"/>
                    <a:pt x="2880" y="9474"/>
                  </a:cubicBezTo>
                  <a:cubicBezTo>
                    <a:pt x="3025" y="9476"/>
                    <a:pt x="3220" y="9474"/>
                    <a:pt x="3391" y="9474"/>
                  </a:cubicBezTo>
                  <a:lnTo>
                    <a:pt x="4159" y="9717"/>
                  </a:lnTo>
                  <a:lnTo>
                    <a:pt x="4671" y="9717"/>
                  </a:lnTo>
                  <a:lnTo>
                    <a:pt x="5438" y="9960"/>
                  </a:lnTo>
                  <a:cubicBezTo>
                    <a:pt x="5609" y="9960"/>
                    <a:pt x="5793" y="10051"/>
                    <a:pt x="5950" y="9960"/>
                  </a:cubicBezTo>
                  <a:cubicBezTo>
                    <a:pt x="6106" y="9870"/>
                    <a:pt x="6222" y="9506"/>
                    <a:pt x="6375" y="9413"/>
                  </a:cubicBezTo>
                  <a:cubicBezTo>
                    <a:pt x="6529" y="9321"/>
                    <a:pt x="6594" y="9367"/>
                    <a:pt x="6869" y="9401"/>
                  </a:cubicBezTo>
                  <a:cubicBezTo>
                    <a:pt x="7143" y="9436"/>
                    <a:pt x="7722" y="9569"/>
                    <a:pt x="8022" y="9625"/>
                  </a:cubicBezTo>
                  <a:cubicBezTo>
                    <a:pt x="8322" y="9682"/>
                    <a:pt x="8393" y="9858"/>
                    <a:pt x="8668" y="9743"/>
                  </a:cubicBezTo>
                  <a:cubicBezTo>
                    <a:pt x="8942" y="9628"/>
                    <a:pt x="9580" y="8937"/>
                    <a:pt x="9665" y="8937"/>
                  </a:cubicBezTo>
                  <a:lnTo>
                    <a:pt x="9079" y="8091"/>
                  </a:lnTo>
                  <a:cubicBezTo>
                    <a:pt x="9008" y="7886"/>
                    <a:pt x="8985" y="7957"/>
                    <a:pt x="8942" y="7836"/>
                  </a:cubicBezTo>
                  <a:cubicBezTo>
                    <a:pt x="8899" y="7714"/>
                    <a:pt x="9114" y="7387"/>
                    <a:pt x="9119" y="7195"/>
                  </a:cubicBezTo>
                  <a:close/>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p>
          </p:txBody>
        </p:sp>
        <p:sp>
          <p:nvSpPr>
            <p:cNvPr id="410" name="Freeform 409"/>
            <p:cNvSpPr>
              <a:spLocks/>
            </p:cNvSpPr>
            <p:nvPr/>
          </p:nvSpPr>
          <p:spPr bwMode="auto">
            <a:xfrm>
              <a:off x="5526961" y="3137618"/>
              <a:ext cx="337293" cy="330878"/>
            </a:xfrm>
            <a:custGeom>
              <a:avLst/>
              <a:gdLst>
                <a:gd name="T0" fmla="*/ 2147483647 w 154"/>
                <a:gd name="T1" fmla="*/ 2147483647 h 154"/>
                <a:gd name="T2" fmla="*/ 2147483647 w 154"/>
                <a:gd name="T3" fmla="*/ 0 h 154"/>
                <a:gd name="T4" fmla="*/ 2147483647 w 154"/>
                <a:gd name="T5" fmla="*/ 0 h 154"/>
                <a:gd name="T6" fmla="*/ 2147483647 w 154"/>
                <a:gd name="T7" fmla="*/ 2147483647 h 154"/>
                <a:gd name="T8" fmla="*/ 2147483647 w 154"/>
                <a:gd name="T9" fmla="*/ 2147483647 h 154"/>
                <a:gd name="T10" fmla="*/ 2147483647 w 154"/>
                <a:gd name="T11" fmla="*/ 2147483647 h 154"/>
                <a:gd name="T12" fmla="*/ 2147483647 w 154"/>
                <a:gd name="T13" fmla="*/ 2147483647 h 154"/>
                <a:gd name="T14" fmla="*/ 2147483647 w 154"/>
                <a:gd name="T15" fmla="*/ 2147483647 h 154"/>
                <a:gd name="T16" fmla="*/ 2147483647 w 154"/>
                <a:gd name="T17" fmla="*/ 2147483647 h 154"/>
                <a:gd name="T18" fmla="*/ 2147483647 w 154"/>
                <a:gd name="T19" fmla="*/ 2147483647 h 154"/>
                <a:gd name="T20" fmla="*/ 2147483647 w 154"/>
                <a:gd name="T21" fmla="*/ 2147483647 h 154"/>
                <a:gd name="T22" fmla="*/ 0 w 154"/>
                <a:gd name="T23" fmla="*/ 2147483647 h 154"/>
                <a:gd name="T24" fmla="*/ 2147483647 w 154"/>
                <a:gd name="T25" fmla="*/ 2147483647 h 154"/>
                <a:gd name="T26" fmla="*/ 2147483647 w 154"/>
                <a:gd name="T27" fmla="*/ 2147483647 h 154"/>
                <a:gd name="T28" fmla="*/ 2147483647 w 154"/>
                <a:gd name="T29" fmla="*/ 2147483647 h 154"/>
                <a:gd name="T30" fmla="*/ 2147483647 w 154"/>
                <a:gd name="T31" fmla="*/ 2147483647 h 154"/>
                <a:gd name="T32" fmla="*/ 2147483647 w 154"/>
                <a:gd name="T33" fmla="*/ 2147483647 h 154"/>
                <a:gd name="T34" fmla="*/ 2147483647 w 154"/>
                <a:gd name="T35" fmla="*/ 2147483647 h 154"/>
                <a:gd name="T36" fmla="*/ 2147483647 w 154"/>
                <a:gd name="T37" fmla="*/ 2147483647 h 154"/>
                <a:gd name="T38" fmla="*/ 2147483647 w 154"/>
                <a:gd name="T39" fmla="*/ 2147483647 h 154"/>
                <a:gd name="T40" fmla="*/ 2147483647 w 154"/>
                <a:gd name="T41" fmla="*/ 2147483647 h 154"/>
                <a:gd name="T42" fmla="*/ 2147483647 w 154"/>
                <a:gd name="T43" fmla="*/ 2147483647 h 154"/>
                <a:gd name="T44" fmla="*/ 2147483647 w 154"/>
                <a:gd name="T45" fmla="*/ 2147483647 h 154"/>
                <a:gd name="T46" fmla="*/ 2147483647 w 154"/>
                <a:gd name="T47" fmla="*/ 2147483647 h 154"/>
                <a:gd name="T48" fmla="*/ 2147483647 w 154"/>
                <a:gd name="T49" fmla="*/ 2147483647 h 154"/>
                <a:gd name="T50" fmla="*/ 2147483647 w 154"/>
                <a:gd name="T51" fmla="*/ 2147483647 h 154"/>
                <a:gd name="T52" fmla="*/ 2147483647 w 154"/>
                <a:gd name="T53" fmla="*/ 2147483647 h 154"/>
                <a:gd name="T54" fmla="*/ 2147483647 w 154"/>
                <a:gd name="T55" fmla="*/ 2147483647 h 154"/>
                <a:gd name="T56" fmla="*/ 2147483647 w 154"/>
                <a:gd name="T57" fmla="*/ 2147483647 h 154"/>
                <a:gd name="T58" fmla="*/ 2147483647 w 154"/>
                <a:gd name="T59" fmla="*/ 2147483647 h 154"/>
                <a:gd name="T60" fmla="*/ 2147483647 w 154"/>
                <a:gd name="T61" fmla="*/ 2147483647 h 154"/>
                <a:gd name="T62" fmla="*/ 2147483647 w 154"/>
                <a:gd name="T63" fmla="*/ 2147483647 h 154"/>
                <a:gd name="T64" fmla="*/ 2147483647 w 154"/>
                <a:gd name="T65" fmla="*/ 2147483647 h 154"/>
                <a:gd name="T66" fmla="*/ 2147483647 w 154"/>
                <a:gd name="T67" fmla="*/ 2147483647 h 154"/>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0" t="0" r="r" b="b"/>
              <a:pathLst>
                <a:path w="154" h="154">
                  <a:moveTo>
                    <a:pt x="87" y="4"/>
                  </a:moveTo>
                  <a:lnTo>
                    <a:pt x="71" y="0"/>
                  </a:lnTo>
                  <a:lnTo>
                    <a:pt x="54" y="0"/>
                  </a:lnTo>
                  <a:lnTo>
                    <a:pt x="50" y="4"/>
                  </a:lnTo>
                  <a:lnTo>
                    <a:pt x="46" y="4"/>
                  </a:lnTo>
                  <a:lnTo>
                    <a:pt x="37" y="8"/>
                  </a:lnTo>
                  <a:lnTo>
                    <a:pt x="25" y="12"/>
                  </a:lnTo>
                  <a:lnTo>
                    <a:pt x="21" y="8"/>
                  </a:lnTo>
                  <a:lnTo>
                    <a:pt x="8" y="16"/>
                  </a:lnTo>
                  <a:lnTo>
                    <a:pt x="4" y="16"/>
                  </a:lnTo>
                  <a:lnTo>
                    <a:pt x="4" y="25"/>
                  </a:lnTo>
                  <a:lnTo>
                    <a:pt x="0" y="33"/>
                  </a:lnTo>
                  <a:lnTo>
                    <a:pt x="4" y="45"/>
                  </a:lnTo>
                  <a:lnTo>
                    <a:pt x="12" y="54"/>
                  </a:lnTo>
                  <a:lnTo>
                    <a:pt x="21" y="45"/>
                  </a:lnTo>
                  <a:lnTo>
                    <a:pt x="42" y="54"/>
                  </a:lnTo>
                  <a:lnTo>
                    <a:pt x="54" y="78"/>
                  </a:lnTo>
                  <a:lnTo>
                    <a:pt x="67" y="95"/>
                  </a:lnTo>
                  <a:lnTo>
                    <a:pt x="96" y="112"/>
                  </a:lnTo>
                  <a:lnTo>
                    <a:pt x="114" y="126"/>
                  </a:lnTo>
                  <a:lnTo>
                    <a:pt x="106" y="154"/>
                  </a:lnTo>
                  <a:lnTo>
                    <a:pt x="133" y="133"/>
                  </a:lnTo>
                  <a:lnTo>
                    <a:pt x="133" y="120"/>
                  </a:lnTo>
                  <a:lnTo>
                    <a:pt x="146" y="124"/>
                  </a:lnTo>
                  <a:lnTo>
                    <a:pt x="154" y="124"/>
                  </a:lnTo>
                  <a:lnTo>
                    <a:pt x="133" y="104"/>
                  </a:lnTo>
                  <a:lnTo>
                    <a:pt x="117" y="91"/>
                  </a:lnTo>
                  <a:lnTo>
                    <a:pt x="104" y="87"/>
                  </a:lnTo>
                  <a:lnTo>
                    <a:pt x="87" y="58"/>
                  </a:lnTo>
                  <a:lnTo>
                    <a:pt x="79" y="41"/>
                  </a:lnTo>
                  <a:lnTo>
                    <a:pt x="83" y="25"/>
                  </a:lnTo>
                  <a:lnTo>
                    <a:pt x="87" y="25"/>
                  </a:lnTo>
                  <a:lnTo>
                    <a:pt x="87" y="16"/>
                  </a:lnTo>
                  <a:lnTo>
                    <a:pt x="87" y="4"/>
                  </a:lnTo>
                  <a:close/>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p>
          </p:txBody>
        </p:sp>
        <p:sp>
          <p:nvSpPr>
            <p:cNvPr id="411" name="Freeform 410"/>
            <p:cNvSpPr>
              <a:spLocks/>
            </p:cNvSpPr>
            <p:nvPr/>
          </p:nvSpPr>
          <p:spPr bwMode="auto">
            <a:xfrm>
              <a:off x="5518357" y="2815052"/>
              <a:ext cx="216831" cy="305938"/>
            </a:xfrm>
            <a:custGeom>
              <a:avLst/>
              <a:gdLst>
                <a:gd name="T0" fmla="*/ 2147483647 w 10045"/>
                <a:gd name="T1" fmla="*/ 2147483647 h 10019"/>
                <a:gd name="T2" fmla="*/ 2147483647 w 10045"/>
                <a:gd name="T3" fmla="*/ 2147483647 h 10019"/>
                <a:gd name="T4" fmla="*/ 2147483647 w 10045"/>
                <a:gd name="T5" fmla="*/ 2147483647 h 10019"/>
                <a:gd name="T6" fmla="*/ 2147483647 w 10045"/>
                <a:gd name="T7" fmla="*/ 2147483647 h 10019"/>
                <a:gd name="T8" fmla="*/ 2147483647 w 10045"/>
                <a:gd name="T9" fmla="*/ 2147483647 h 10019"/>
                <a:gd name="T10" fmla="*/ 1081275730 w 10045"/>
                <a:gd name="T11" fmla="*/ 2147483647 h 10019"/>
                <a:gd name="T12" fmla="*/ 1081275730 w 10045"/>
                <a:gd name="T13" fmla="*/ 2147483647 h 10019"/>
                <a:gd name="T14" fmla="*/ 2147483647 w 10045"/>
                <a:gd name="T15" fmla="*/ 2147483647 h 10019"/>
                <a:gd name="T16" fmla="*/ 1081275730 w 10045"/>
                <a:gd name="T17" fmla="*/ 2147483647 h 10019"/>
                <a:gd name="T18" fmla="*/ 0 w 10045"/>
                <a:gd name="T19" fmla="*/ 2147483647 h 10019"/>
                <a:gd name="T20" fmla="*/ 2147483647 w 10045"/>
                <a:gd name="T21" fmla="*/ 2147483647 h 10019"/>
                <a:gd name="T22" fmla="*/ 2147483647 w 10045"/>
                <a:gd name="T23" fmla="*/ 2147483647 h 10019"/>
                <a:gd name="T24" fmla="*/ 2147483647 w 10045"/>
                <a:gd name="T25" fmla="*/ 2147483647 h 10019"/>
                <a:gd name="T26" fmla="*/ 2147483647 w 10045"/>
                <a:gd name="T27" fmla="*/ 2147483647 h 10019"/>
                <a:gd name="T28" fmla="*/ 2147483647 w 10045"/>
                <a:gd name="T29" fmla="*/ 2147483647 h 10019"/>
                <a:gd name="T30" fmla="*/ 2147483647 w 10045"/>
                <a:gd name="T31" fmla="*/ 2147483647 h 10019"/>
                <a:gd name="T32" fmla="*/ 2147483647 w 10045"/>
                <a:gd name="T33" fmla="*/ 2147483647 h 10019"/>
                <a:gd name="T34" fmla="*/ 2147483647 w 10045"/>
                <a:gd name="T35" fmla="*/ 2147483647 h 10019"/>
                <a:gd name="T36" fmla="*/ 2147483647 w 10045"/>
                <a:gd name="T37" fmla="*/ 2147483647 h 10019"/>
                <a:gd name="T38" fmla="*/ 2147483647 w 10045"/>
                <a:gd name="T39" fmla="*/ 2147483647 h 10019"/>
                <a:gd name="T40" fmla="*/ 2147483647 w 10045"/>
                <a:gd name="T41" fmla="*/ 2147483647 h 10019"/>
                <a:gd name="T42" fmla="*/ 2147483647 w 10045"/>
                <a:gd name="T43" fmla="*/ 2147483647 h 10019"/>
                <a:gd name="T44" fmla="*/ 2147483647 w 10045"/>
                <a:gd name="T45" fmla="*/ 2147483647 h 10019"/>
                <a:gd name="T46" fmla="*/ 2147483647 w 10045"/>
                <a:gd name="T47" fmla="*/ 2147483647 h 10019"/>
                <a:gd name="T48" fmla="*/ 2147483647 w 10045"/>
                <a:gd name="T49" fmla="*/ 2147483647 h 10019"/>
                <a:gd name="T50" fmla="*/ 2147483647 w 10045"/>
                <a:gd name="T51" fmla="*/ 2147483647 h 10019"/>
                <a:gd name="T52" fmla="*/ 2147483647 w 10045"/>
                <a:gd name="T53" fmla="*/ 2147483647 h 10019"/>
                <a:gd name="T54" fmla="*/ 2147483647 w 10045"/>
                <a:gd name="T55" fmla="*/ 2147483647 h 10019"/>
                <a:gd name="T56" fmla="*/ 2147483647 w 10045"/>
                <a:gd name="T57" fmla="*/ 2147483647 h 10019"/>
                <a:gd name="T58" fmla="*/ 2147483647 w 10045"/>
                <a:gd name="T59" fmla="*/ 2147483647 h 10019"/>
                <a:gd name="T60" fmla="*/ 2147483647 w 10045"/>
                <a:gd name="T61" fmla="*/ 2147483647 h 10019"/>
                <a:gd name="T62" fmla="*/ 2147483647 w 10045"/>
                <a:gd name="T63" fmla="*/ 2147483647 h 10019"/>
                <a:gd name="T64" fmla="*/ 2147483647 w 10045"/>
                <a:gd name="T65" fmla="*/ 2147483647 h 10019"/>
                <a:gd name="T66" fmla="*/ 2147483647 w 10045"/>
                <a:gd name="T67" fmla="*/ 2147483647 h 10019"/>
                <a:gd name="T68" fmla="*/ 2147483647 w 10045"/>
                <a:gd name="T69" fmla="*/ 2147483647 h 10019"/>
                <a:gd name="T70" fmla="*/ 2147483647 w 10045"/>
                <a:gd name="T71" fmla="*/ 2147483647 h 10019"/>
                <a:gd name="T72" fmla="*/ 2147483647 w 10045"/>
                <a:gd name="T73" fmla="*/ 2147483647 h 10019"/>
                <a:gd name="T74" fmla="*/ 2147483647 w 10045"/>
                <a:gd name="T75" fmla="*/ 2147483647 h 10019"/>
                <a:gd name="T76" fmla="*/ 2147483647 w 10045"/>
                <a:gd name="T77" fmla="*/ 2147483647 h 10019"/>
                <a:gd name="T78" fmla="*/ 2147483647 w 10045"/>
                <a:gd name="T79" fmla="*/ 2147483647 h 10019"/>
                <a:gd name="T80" fmla="*/ 2147483647 w 10045"/>
                <a:gd name="T81" fmla="*/ 2147483647 h 10019"/>
                <a:gd name="T82" fmla="*/ 2147483647 w 10045"/>
                <a:gd name="T83" fmla="*/ 2147483647 h 10019"/>
                <a:gd name="T84" fmla="*/ 2147483647 w 10045"/>
                <a:gd name="T85" fmla="*/ 2147483647 h 10019"/>
                <a:gd name="T86" fmla="*/ 2147483647 w 10045"/>
                <a:gd name="T87" fmla="*/ 2147483647 h 10019"/>
                <a:gd name="T88" fmla="*/ 2147483647 w 10045"/>
                <a:gd name="T89" fmla="*/ 2147483647 h 10019"/>
                <a:gd name="T90" fmla="*/ 2147483647 w 10045"/>
                <a:gd name="T91" fmla="*/ 2147483647 h 10019"/>
                <a:gd name="T92" fmla="*/ 2147483647 w 10045"/>
                <a:gd name="T93" fmla="*/ 2147483647 h 10019"/>
                <a:gd name="T94" fmla="*/ 2147483647 w 10045"/>
                <a:gd name="T95" fmla="*/ 2147483647 h 10019"/>
                <a:gd name="T96" fmla="*/ 2147483647 w 10045"/>
                <a:gd name="T97" fmla="*/ 2147483647 h 10019"/>
                <a:gd name="T98" fmla="*/ 2147483647 w 10045"/>
                <a:gd name="T99" fmla="*/ 2147483647 h 10019"/>
                <a:gd name="T100" fmla="*/ 2147483647 w 10045"/>
                <a:gd name="T101" fmla="*/ 2147483647 h 10019"/>
                <a:gd name="T102" fmla="*/ 2147483647 w 10045"/>
                <a:gd name="T103" fmla="*/ 0 h 10019"/>
                <a:gd name="T104" fmla="*/ 2147483647 w 10045"/>
                <a:gd name="T105" fmla="*/ 2147483647 h 10019"/>
                <a:gd name="T106" fmla="*/ 2147483647 w 10045"/>
                <a:gd name="T107" fmla="*/ 2147483647 h 10019"/>
                <a:gd name="T108" fmla="*/ 2147483647 w 10045"/>
                <a:gd name="T109" fmla="*/ 2147483647 h 10019"/>
                <a:gd name="T110" fmla="*/ 2147483647 w 10045"/>
                <a:gd name="T111" fmla="*/ 2147483647 h 10019"/>
                <a:gd name="T112" fmla="*/ 2147483647 w 10045"/>
                <a:gd name="T113" fmla="*/ 2147483647 h 10019"/>
                <a:gd name="T114" fmla="*/ 2147483647 w 10045"/>
                <a:gd name="T115" fmla="*/ 2147483647 h 10019"/>
                <a:gd name="T116" fmla="*/ 2147483647 w 10045"/>
                <a:gd name="T117" fmla="*/ 2147483647 h 10019"/>
                <a:gd name="T118" fmla="*/ 2147483647 w 10045"/>
                <a:gd name="T119" fmla="*/ 2147483647 h 10019"/>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0" t="0" r="r" b="b"/>
              <a:pathLst>
                <a:path w="10045" h="10019">
                  <a:moveTo>
                    <a:pt x="1724" y="2609"/>
                  </a:moveTo>
                  <a:lnTo>
                    <a:pt x="1379" y="3132"/>
                  </a:lnTo>
                  <a:lnTo>
                    <a:pt x="1379" y="3915"/>
                  </a:lnTo>
                  <a:lnTo>
                    <a:pt x="690" y="4436"/>
                  </a:lnTo>
                  <a:lnTo>
                    <a:pt x="690" y="5219"/>
                  </a:lnTo>
                  <a:lnTo>
                    <a:pt x="345" y="5741"/>
                  </a:lnTo>
                  <a:lnTo>
                    <a:pt x="690" y="6263"/>
                  </a:lnTo>
                  <a:lnTo>
                    <a:pt x="345" y="6786"/>
                  </a:lnTo>
                  <a:lnTo>
                    <a:pt x="0" y="7306"/>
                  </a:lnTo>
                  <a:lnTo>
                    <a:pt x="1034" y="7568"/>
                  </a:lnTo>
                  <a:lnTo>
                    <a:pt x="1724" y="7829"/>
                  </a:lnTo>
                  <a:cubicBezTo>
                    <a:pt x="2069" y="7916"/>
                    <a:pt x="2675" y="8005"/>
                    <a:pt x="2759" y="8090"/>
                  </a:cubicBezTo>
                  <a:cubicBezTo>
                    <a:pt x="2843" y="8175"/>
                    <a:pt x="2382" y="8117"/>
                    <a:pt x="2230" y="8339"/>
                  </a:cubicBezTo>
                  <a:cubicBezTo>
                    <a:pt x="2078" y="8560"/>
                    <a:pt x="1874" y="9189"/>
                    <a:pt x="1848" y="9422"/>
                  </a:cubicBezTo>
                  <a:cubicBezTo>
                    <a:pt x="1822" y="9656"/>
                    <a:pt x="1806" y="9700"/>
                    <a:pt x="2073" y="9738"/>
                  </a:cubicBezTo>
                  <a:cubicBezTo>
                    <a:pt x="2340" y="9777"/>
                    <a:pt x="3104" y="9626"/>
                    <a:pt x="3448" y="9656"/>
                  </a:cubicBezTo>
                  <a:cubicBezTo>
                    <a:pt x="3792" y="9686"/>
                    <a:pt x="3969" y="9858"/>
                    <a:pt x="4138" y="9917"/>
                  </a:cubicBezTo>
                  <a:cubicBezTo>
                    <a:pt x="4307" y="9976"/>
                    <a:pt x="4368" y="9999"/>
                    <a:pt x="4463" y="10013"/>
                  </a:cubicBezTo>
                  <a:cubicBezTo>
                    <a:pt x="4558" y="10027"/>
                    <a:pt x="4532" y="10015"/>
                    <a:pt x="4708" y="9999"/>
                  </a:cubicBezTo>
                  <a:cubicBezTo>
                    <a:pt x="4884" y="9983"/>
                    <a:pt x="5267" y="9931"/>
                    <a:pt x="5517" y="9917"/>
                  </a:cubicBezTo>
                  <a:cubicBezTo>
                    <a:pt x="5767" y="9903"/>
                    <a:pt x="5977" y="9917"/>
                    <a:pt x="6207" y="9917"/>
                  </a:cubicBezTo>
                  <a:cubicBezTo>
                    <a:pt x="6667" y="9830"/>
                    <a:pt x="7228" y="9704"/>
                    <a:pt x="7586" y="9656"/>
                  </a:cubicBezTo>
                  <a:cubicBezTo>
                    <a:pt x="7944" y="9608"/>
                    <a:pt x="8185" y="9677"/>
                    <a:pt x="8353" y="9629"/>
                  </a:cubicBezTo>
                  <a:cubicBezTo>
                    <a:pt x="8521" y="9581"/>
                    <a:pt x="8604" y="9494"/>
                    <a:pt x="8597" y="9368"/>
                  </a:cubicBezTo>
                  <a:cubicBezTo>
                    <a:pt x="8590" y="9242"/>
                    <a:pt x="8278" y="8989"/>
                    <a:pt x="8312" y="8872"/>
                  </a:cubicBezTo>
                  <a:cubicBezTo>
                    <a:pt x="8346" y="8755"/>
                    <a:pt x="8653" y="8734"/>
                    <a:pt x="8802" y="8668"/>
                  </a:cubicBezTo>
                  <a:cubicBezTo>
                    <a:pt x="8951" y="8602"/>
                    <a:pt x="9106" y="8518"/>
                    <a:pt x="9207" y="8474"/>
                  </a:cubicBezTo>
                  <a:cubicBezTo>
                    <a:pt x="9308" y="8430"/>
                    <a:pt x="9462" y="8479"/>
                    <a:pt x="9408" y="8406"/>
                  </a:cubicBezTo>
                  <a:cubicBezTo>
                    <a:pt x="9354" y="8333"/>
                    <a:pt x="9101" y="8223"/>
                    <a:pt x="8882" y="8035"/>
                  </a:cubicBezTo>
                  <a:cubicBezTo>
                    <a:pt x="8663" y="7847"/>
                    <a:pt x="8352" y="7492"/>
                    <a:pt x="8092" y="7279"/>
                  </a:cubicBezTo>
                  <a:cubicBezTo>
                    <a:pt x="7832" y="7066"/>
                    <a:pt x="7487" y="6889"/>
                    <a:pt x="7321" y="6759"/>
                  </a:cubicBezTo>
                  <a:cubicBezTo>
                    <a:pt x="7155" y="6629"/>
                    <a:pt x="7054" y="6580"/>
                    <a:pt x="7098" y="6497"/>
                  </a:cubicBezTo>
                  <a:cubicBezTo>
                    <a:pt x="7142" y="6414"/>
                    <a:pt x="7390" y="6345"/>
                    <a:pt x="7586" y="6263"/>
                  </a:cubicBezTo>
                  <a:cubicBezTo>
                    <a:pt x="7782" y="6181"/>
                    <a:pt x="8026" y="6082"/>
                    <a:pt x="8276" y="6002"/>
                  </a:cubicBezTo>
                  <a:cubicBezTo>
                    <a:pt x="8526" y="5922"/>
                    <a:pt x="8900" y="5853"/>
                    <a:pt x="9086" y="5782"/>
                  </a:cubicBezTo>
                  <a:cubicBezTo>
                    <a:pt x="9272" y="5711"/>
                    <a:pt x="9238" y="5584"/>
                    <a:pt x="9390" y="5577"/>
                  </a:cubicBezTo>
                  <a:cubicBezTo>
                    <a:pt x="9542" y="5570"/>
                    <a:pt x="9898" y="5757"/>
                    <a:pt x="10000" y="5741"/>
                  </a:cubicBezTo>
                  <a:cubicBezTo>
                    <a:pt x="10102" y="5725"/>
                    <a:pt x="10000" y="5568"/>
                    <a:pt x="10000" y="5481"/>
                  </a:cubicBezTo>
                  <a:lnTo>
                    <a:pt x="10000" y="4697"/>
                  </a:lnTo>
                  <a:cubicBezTo>
                    <a:pt x="9655" y="4697"/>
                    <a:pt x="9655" y="3654"/>
                    <a:pt x="9655" y="3654"/>
                  </a:cubicBezTo>
                  <a:lnTo>
                    <a:pt x="9655" y="2871"/>
                  </a:lnTo>
                  <a:lnTo>
                    <a:pt x="9655" y="2609"/>
                  </a:lnTo>
                  <a:lnTo>
                    <a:pt x="9310" y="1827"/>
                  </a:lnTo>
                  <a:lnTo>
                    <a:pt x="9310" y="1305"/>
                  </a:lnTo>
                  <a:lnTo>
                    <a:pt x="7931" y="783"/>
                  </a:lnTo>
                  <a:lnTo>
                    <a:pt x="6552" y="1305"/>
                  </a:lnTo>
                  <a:cubicBezTo>
                    <a:pt x="6552" y="1305"/>
                    <a:pt x="6207" y="1305"/>
                    <a:pt x="5862" y="1044"/>
                  </a:cubicBezTo>
                  <a:lnTo>
                    <a:pt x="5862" y="522"/>
                  </a:lnTo>
                  <a:lnTo>
                    <a:pt x="4828" y="261"/>
                  </a:lnTo>
                  <a:lnTo>
                    <a:pt x="4138" y="0"/>
                  </a:lnTo>
                  <a:lnTo>
                    <a:pt x="3793" y="261"/>
                  </a:lnTo>
                  <a:lnTo>
                    <a:pt x="3448" y="1305"/>
                  </a:lnTo>
                  <a:lnTo>
                    <a:pt x="3103" y="1827"/>
                  </a:lnTo>
                  <a:lnTo>
                    <a:pt x="2414" y="1827"/>
                  </a:lnTo>
                  <a:lnTo>
                    <a:pt x="1724" y="1827"/>
                  </a:lnTo>
                  <a:lnTo>
                    <a:pt x="1724" y="2088"/>
                  </a:lnTo>
                  <a:lnTo>
                    <a:pt x="1724" y="2609"/>
                  </a:lnTo>
                  <a:close/>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p>
          </p:txBody>
        </p:sp>
        <p:sp>
          <p:nvSpPr>
            <p:cNvPr id="412" name="Freeform 411"/>
            <p:cNvSpPr>
              <a:spLocks/>
            </p:cNvSpPr>
            <p:nvPr/>
          </p:nvSpPr>
          <p:spPr bwMode="auto">
            <a:xfrm>
              <a:off x="5490823" y="2878235"/>
              <a:ext cx="82603" cy="106413"/>
            </a:xfrm>
            <a:custGeom>
              <a:avLst/>
              <a:gdLst>
                <a:gd name="T0" fmla="*/ 2147483647 w 66"/>
                <a:gd name="T1" fmla="*/ 2147483647 h 90"/>
                <a:gd name="T2" fmla="*/ 2147483647 w 66"/>
                <a:gd name="T3" fmla="*/ 2147483647 h 90"/>
                <a:gd name="T4" fmla="*/ 2147483647 w 66"/>
                <a:gd name="T5" fmla="*/ 2147483647 h 90"/>
                <a:gd name="T6" fmla="*/ 2147483647 w 66"/>
                <a:gd name="T7" fmla="*/ 2147483647 h 90"/>
                <a:gd name="T8" fmla="*/ 2147483647 w 66"/>
                <a:gd name="T9" fmla="*/ 2147483647 h 90"/>
                <a:gd name="T10" fmla="*/ 2147483647 w 66"/>
                <a:gd name="T11" fmla="*/ 2147483647 h 90"/>
                <a:gd name="T12" fmla="*/ 2147483647 w 66"/>
                <a:gd name="T13" fmla="*/ 2147483647 h 90"/>
                <a:gd name="T14" fmla="*/ 2147483647 w 66"/>
                <a:gd name="T15" fmla="*/ 2147483647 h 90"/>
                <a:gd name="T16" fmla="*/ 2147483647 w 66"/>
                <a:gd name="T17" fmla="*/ 2147483647 h 90"/>
                <a:gd name="T18" fmla="*/ 2147483647 w 66"/>
                <a:gd name="T19" fmla="*/ 2147483647 h 90"/>
                <a:gd name="T20" fmla="*/ 2147483647 w 66"/>
                <a:gd name="T21" fmla="*/ 0 h 90"/>
                <a:gd name="T22" fmla="*/ 2147483647 w 66"/>
                <a:gd name="T23" fmla="*/ 2147483647 h 90"/>
                <a:gd name="T24" fmla="*/ 2147483647 w 66"/>
                <a:gd name="T25" fmla="*/ 2147483647 h 90"/>
                <a:gd name="T26" fmla="*/ 2147483647 w 66"/>
                <a:gd name="T27" fmla="*/ 2147483647 h 90"/>
                <a:gd name="T28" fmla="*/ 2147483647 w 66"/>
                <a:gd name="T29" fmla="*/ 2147483647 h 90"/>
                <a:gd name="T30" fmla="*/ 2147483647 w 66"/>
                <a:gd name="T31" fmla="*/ 2147483647 h 90"/>
                <a:gd name="T32" fmla="*/ 0 w 66"/>
                <a:gd name="T33" fmla="*/ 2147483647 h 90"/>
                <a:gd name="T34" fmla="*/ 2147483647 w 66"/>
                <a:gd name="T35" fmla="*/ 2147483647 h 90"/>
                <a:gd name="T36" fmla="*/ 2147483647 w 66"/>
                <a:gd name="T37" fmla="*/ 2147483647 h 90"/>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66" h="90">
                  <a:moveTo>
                    <a:pt x="18" y="72"/>
                  </a:moveTo>
                  <a:lnTo>
                    <a:pt x="30" y="78"/>
                  </a:lnTo>
                  <a:lnTo>
                    <a:pt x="36" y="84"/>
                  </a:lnTo>
                  <a:lnTo>
                    <a:pt x="42" y="90"/>
                  </a:lnTo>
                  <a:lnTo>
                    <a:pt x="48" y="78"/>
                  </a:lnTo>
                  <a:lnTo>
                    <a:pt x="48" y="60"/>
                  </a:lnTo>
                  <a:lnTo>
                    <a:pt x="60" y="48"/>
                  </a:lnTo>
                  <a:lnTo>
                    <a:pt x="60" y="30"/>
                  </a:lnTo>
                  <a:lnTo>
                    <a:pt x="66" y="18"/>
                  </a:lnTo>
                  <a:lnTo>
                    <a:pt x="66" y="6"/>
                  </a:lnTo>
                  <a:lnTo>
                    <a:pt x="66" y="0"/>
                  </a:lnTo>
                  <a:lnTo>
                    <a:pt x="54" y="6"/>
                  </a:lnTo>
                  <a:lnTo>
                    <a:pt x="36" y="12"/>
                  </a:lnTo>
                  <a:lnTo>
                    <a:pt x="36" y="30"/>
                  </a:lnTo>
                  <a:lnTo>
                    <a:pt x="24" y="18"/>
                  </a:lnTo>
                  <a:lnTo>
                    <a:pt x="12" y="54"/>
                  </a:lnTo>
                  <a:lnTo>
                    <a:pt x="0" y="66"/>
                  </a:lnTo>
                  <a:lnTo>
                    <a:pt x="6" y="72"/>
                  </a:lnTo>
                  <a:lnTo>
                    <a:pt x="18" y="72"/>
                  </a:lnTo>
                  <a:close/>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p>
          </p:txBody>
        </p:sp>
        <p:sp>
          <p:nvSpPr>
            <p:cNvPr id="413" name="Freeform 412"/>
            <p:cNvSpPr>
              <a:spLocks/>
            </p:cNvSpPr>
            <p:nvPr/>
          </p:nvSpPr>
          <p:spPr bwMode="auto">
            <a:xfrm rot="20966185">
              <a:off x="5903835" y="3332153"/>
              <a:ext cx="172088" cy="171259"/>
            </a:xfrm>
            <a:custGeom>
              <a:avLst/>
              <a:gdLst>
                <a:gd name="T0" fmla="*/ 2147483647 w 9874"/>
                <a:gd name="T1" fmla="*/ 861456484 h 10000"/>
                <a:gd name="T2" fmla="*/ 2147483647 w 9874"/>
                <a:gd name="T3" fmla="*/ 573160271 h 10000"/>
                <a:gd name="T4" fmla="*/ 2147483647 w 9874"/>
                <a:gd name="T5" fmla="*/ 571945092 h 10000"/>
                <a:gd name="T6" fmla="*/ 2147483647 w 9874"/>
                <a:gd name="T7" fmla="*/ 0 h 10000"/>
                <a:gd name="T8" fmla="*/ 2147483647 w 9874"/>
                <a:gd name="T9" fmla="*/ 350414474 h 10000"/>
                <a:gd name="T10" fmla="*/ 2147483647 w 9874"/>
                <a:gd name="T11" fmla="*/ 1282208266 h 10000"/>
                <a:gd name="T12" fmla="*/ 1792679761 w 9874"/>
                <a:gd name="T13" fmla="*/ 1861231051 h 10000"/>
                <a:gd name="T14" fmla="*/ 1792679761 w 9874"/>
                <a:gd name="T15" fmla="*/ 2147483647 h 10000"/>
                <a:gd name="T16" fmla="*/ 1194741583 w 9874"/>
                <a:gd name="T17" fmla="*/ 2147483647 h 10000"/>
                <a:gd name="T18" fmla="*/ 0 w 9874"/>
                <a:gd name="T19" fmla="*/ 2147483647 h 10000"/>
                <a:gd name="T20" fmla="*/ 1194741583 w 9874"/>
                <a:gd name="T21" fmla="*/ 2147483647 h 10000"/>
                <a:gd name="T22" fmla="*/ 2147483647 w 9874"/>
                <a:gd name="T23" fmla="*/ 2147483647 h 10000"/>
                <a:gd name="T24" fmla="*/ 2147483647 w 9874"/>
                <a:gd name="T25" fmla="*/ 2147483647 h 10000"/>
                <a:gd name="T26" fmla="*/ 2147483647 w 9874"/>
                <a:gd name="T27" fmla="*/ 2147483647 h 10000"/>
                <a:gd name="T28" fmla="*/ 2147483647 w 9874"/>
                <a:gd name="T29" fmla="*/ 2147483647 h 10000"/>
                <a:gd name="T30" fmla="*/ 2147483647 w 9874"/>
                <a:gd name="T31" fmla="*/ 2147483647 h 10000"/>
                <a:gd name="T32" fmla="*/ 2147483647 w 9874"/>
                <a:gd name="T33" fmla="*/ 2147483647 h 10000"/>
                <a:gd name="T34" fmla="*/ 2147483647 w 9874"/>
                <a:gd name="T35" fmla="*/ 2147483647 h 10000"/>
                <a:gd name="T36" fmla="*/ 2147483647 w 9874"/>
                <a:gd name="T37" fmla="*/ 2147483647 h 10000"/>
                <a:gd name="T38" fmla="*/ 2147483647 w 9874"/>
                <a:gd name="T39" fmla="*/ 2147483647 h 10000"/>
                <a:gd name="T40" fmla="*/ 2147483647 w 9874"/>
                <a:gd name="T41" fmla="*/ 2147483647 h 10000"/>
                <a:gd name="T42" fmla="*/ 2147483647 w 9874"/>
                <a:gd name="T43" fmla="*/ 2147483647 h 10000"/>
                <a:gd name="T44" fmla="*/ 2147483647 w 9874"/>
                <a:gd name="T45" fmla="*/ 2083902531 h 10000"/>
                <a:gd name="T46" fmla="*/ 2147483647 w 9874"/>
                <a:gd name="T47" fmla="*/ 1331460655 h 10000"/>
                <a:gd name="T48" fmla="*/ 2147483647 w 9874"/>
                <a:gd name="T49" fmla="*/ 1056034845 h 10000"/>
                <a:gd name="T50" fmla="*/ 2147483647 w 9874"/>
                <a:gd name="T51" fmla="*/ 861456484 h 10000"/>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0" t="0" r="r" b="b"/>
              <a:pathLst>
                <a:path w="9874" h="10000">
                  <a:moveTo>
                    <a:pt x="9677" y="735"/>
                  </a:moveTo>
                  <a:lnTo>
                    <a:pt x="9874" y="489"/>
                  </a:lnTo>
                  <a:lnTo>
                    <a:pt x="9223" y="488"/>
                  </a:lnTo>
                  <a:lnTo>
                    <a:pt x="8813" y="0"/>
                  </a:lnTo>
                  <a:lnTo>
                    <a:pt x="5802" y="299"/>
                  </a:lnTo>
                  <a:lnTo>
                    <a:pt x="3889" y="1094"/>
                  </a:lnTo>
                  <a:lnTo>
                    <a:pt x="1667" y="1588"/>
                  </a:lnTo>
                  <a:lnTo>
                    <a:pt x="1667" y="2083"/>
                  </a:lnTo>
                  <a:lnTo>
                    <a:pt x="1111" y="3073"/>
                  </a:lnTo>
                  <a:lnTo>
                    <a:pt x="0" y="4062"/>
                  </a:lnTo>
                  <a:lnTo>
                    <a:pt x="1111" y="5547"/>
                  </a:lnTo>
                  <a:lnTo>
                    <a:pt x="3333" y="6042"/>
                  </a:lnTo>
                  <a:lnTo>
                    <a:pt x="2222" y="7031"/>
                  </a:lnTo>
                  <a:lnTo>
                    <a:pt x="2222" y="9010"/>
                  </a:lnTo>
                  <a:lnTo>
                    <a:pt x="4445" y="10000"/>
                  </a:lnTo>
                  <a:lnTo>
                    <a:pt x="5555" y="9010"/>
                  </a:lnTo>
                  <a:lnTo>
                    <a:pt x="5555" y="8021"/>
                  </a:lnTo>
                  <a:lnTo>
                    <a:pt x="7777" y="7031"/>
                  </a:lnTo>
                  <a:lnTo>
                    <a:pt x="5555" y="5052"/>
                  </a:lnTo>
                  <a:lnTo>
                    <a:pt x="5555" y="4062"/>
                  </a:lnTo>
                  <a:lnTo>
                    <a:pt x="4445" y="2578"/>
                  </a:lnTo>
                  <a:lnTo>
                    <a:pt x="7777" y="2083"/>
                  </a:lnTo>
                  <a:lnTo>
                    <a:pt x="9152" y="1778"/>
                  </a:lnTo>
                  <a:lnTo>
                    <a:pt x="9179" y="1136"/>
                  </a:lnTo>
                  <a:lnTo>
                    <a:pt x="9413" y="901"/>
                  </a:lnTo>
                  <a:lnTo>
                    <a:pt x="9677" y="735"/>
                  </a:lnTo>
                  <a:close/>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p>
          </p:txBody>
        </p:sp>
        <p:sp>
          <p:nvSpPr>
            <p:cNvPr id="414" name="Freeform 413"/>
            <p:cNvSpPr>
              <a:spLocks/>
            </p:cNvSpPr>
            <p:nvPr/>
          </p:nvSpPr>
          <p:spPr bwMode="auto">
            <a:xfrm>
              <a:off x="5893509" y="3066120"/>
              <a:ext cx="221994" cy="176247"/>
            </a:xfrm>
            <a:custGeom>
              <a:avLst/>
              <a:gdLst>
                <a:gd name="T0" fmla="*/ 2147483647 w 10000"/>
                <a:gd name="T1" fmla="*/ 2147483647 h 10000"/>
                <a:gd name="T2" fmla="*/ 2147483647 w 10000"/>
                <a:gd name="T3" fmla="*/ 2147483647 h 10000"/>
                <a:gd name="T4" fmla="*/ 2147483647 w 10000"/>
                <a:gd name="T5" fmla="*/ 2147483647 h 10000"/>
                <a:gd name="T6" fmla="*/ 2147483647 w 10000"/>
                <a:gd name="T7" fmla="*/ 0 h 10000"/>
                <a:gd name="T8" fmla="*/ 2147483647 w 10000"/>
                <a:gd name="T9" fmla="*/ 962987830 h 10000"/>
                <a:gd name="T10" fmla="*/ 2147483647 w 10000"/>
                <a:gd name="T11" fmla="*/ 1505821189 h 10000"/>
                <a:gd name="T12" fmla="*/ 2147483647 w 10000"/>
                <a:gd name="T13" fmla="*/ 962987830 h 10000"/>
                <a:gd name="T14" fmla="*/ 2147483647 w 10000"/>
                <a:gd name="T15" fmla="*/ 2147483647 h 10000"/>
                <a:gd name="T16" fmla="*/ 1839321513 w 10000"/>
                <a:gd name="T17" fmla="*/ 2147483647 h 10000"/>
                <a:gd name="T18" fmla="*/ 1728171895 w 10000"/>
                <a:gd name="T19" fmla="*/ 2147483647 h 10000"/>
                <a:gd name="T20" fmla="*/ 1513069159 w 10000"/>
                <a:gd name="T21" fmla="*/ 2147483647 h 10000"/>
                <a:gd name="T22" fmla="*/ 7214134 w 10000"/>
                <a:gd name="T23" fmla="*/ 2147483647 h 10000"/>
                <a:gd name="T24" fmla="*/ 2147483647 w 10000"/>
                <a:gd name="T25" fmla="*/ 2147483647 h 10000"/>
                <a:gd name="T26" fmla="*/ 2147483647 w 10000"/>
                <a:gd name="T27" fmla="*/ 2147483647 h 10000"/>
                <a:gd name="T28" fmla="*/ 2147483647 w 10000"/>
                <a:gd name="T29" fmla="*/ 2147483647 h 10000"/>
                <a:gd name="T30" fmla="*/ 2147483647 w 10000"/>
                <a:gd name="T31" fmla="*/ 2147483647 h 10000"/>
                <a:gd name="T32" fmla="*/ 2147483647 w 10000"/>
                <a:gd name="T33" fmla="*/ 2147483647 h 10000"/>
                <a:gd name="T34" fmla="*/ 2147483647 w 10000"/>
                <a:gd name="T35" fmla="*/ 2147483647 h 10000"/>
                <a:gd name="T36" fmla="*/ 2147483647 w 10000"/>
                <a:gd name="T37" fmla="*/ 2147483647 h 10000"/>
                <a:gd name="T38" fmla="*/ 2147483647 w 10000"/>
                <a:gd name="T39" fmla="*/ 2147483647 h 10000"/>
                <a:gd name="T40" fmla="*/ 2147483647 w 10000"/>
                <a:gd name="T41" fmla="*/ 2147483647 h 1000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10000" h="10000">
                  <a:moveTo>
                    <a:pt x="8952" y="4746"/>
                  </a:moveTo>
                  <a:cubicBezTo>
                    <a:pt x="8952" y="4746"/>
                    <a:pt x="9789" y="4438"/>
                    <a:pt x="9789" y="4036"/>
                  </a:cubicBezTo>
                  <a:cubicBezTo>
                    <a:pt x="10125" y="3229"/>
                    <a:pt x="10054" y="3000"/>
                    <a:pt x="9628" y="2328"/>
                  </a:cubicBezTo>
                  <a:cubicBezTo>
                    <a:pt x="9201" y="1655"/>
                    <a:pt x="8028" y="776"/>
                    <a:pt x="7229" y="0"/>
                  </a:cubicBezTo>
                  <a:cubicBezTo>
                    <a:pt x="6677" y="239"/>
                    <a:pt x="6358" y="529"/>
                    <a:pt x="5576" y="715"/>
                  </a:cubicBezTo>
                  <a:cubicBezTo>
                    <a:pt x="4794" y="901"/>
                    <a:pt x="3551" y="983"/>
                    <a:pt x="2539" y="1118"/>
                  </a:cubicBezTo>
                  <a:lnTo>
                    <a:pt x="2201" y="715"/>
                  </a:lnTo>
                  <a:lnTo>
                    <a:pt x="1188" y="2730"/>
                  </a:lnTo>
                  <a:cubicBezTo>
                    <a:pt x="963" y="3268"/>
                    <a:pt x="631" y="4031"/>
                    <a:pt x="513" y="4343"/>
                  </a:cubicBezTo>
                  <a:cubicBezTo>
                    <a:pt x="396" y="4654"/>
                    <a:pt x="496" y="4524"/>
                    <a:pt x="482" y="4603"/>
                  </a:cubicBezTo>
                  <a:cubicBezTo>
                    <a:pt x="467" y="4681"/>
                    <a:pt x="503" y="4723"/>
                    <a:pt x="422" y="4817"/>
                  </a:cubicBezTo>
                  <a:cubicBezTo>
                    <a:pt x="342" y="4911"/>
                    <a:pt x="-28" y="5153"/>
                    <a:pt x="2" y="5165"/>
                  </a:cubicBezTo>
                  <a:cubicBezTo>
                    <a:pt x="871" y="6361"/>
                    <a:pt x="1309" y="7628"/>
                    <a:pt x="1789" y="8230"/>
                  </a:cubicBezTo>
                  <a:cubicBezTo>
                    <a:pt x="2266" y="8832"/>
                    <a:pt x="2645" y="8558"/>
                    <a:pt x="2875" y="8776"/>
                  </a:cubicBezTo>
                  <a:cubicBezTo>
                    <a:pt x="3105" y="8994"/>
                    <a:pt x="2722" y="9336"/>
                    <a:pt x="3174" y="9539"/>
                  </a:cubicBezTo>
                  <a:cubicBezTo>
                    <a:pt x="3626" y="9742"/>
                    <a:pt x="4682" y="10053"/>
                    <a:pt x="5588" y="9993"/>
                  </a:cubicBezTo>
                  <a:cubicBezTo>
                    <a:pt x="6494" y="9933"/>
                    <a:pt x="8055" y="9717"/>
                    <a:pt x="8615" y="9179"/>
                  </a:cubicBezTo>
                  <a:cubicBezTo>
                    <a:pt x="9175" y="8641"/>
                    <a:pt x="8840" y="7567"/>
                    <a:pt x="8952" y="6761"/>
                  </a:cubicBezTo>
                  <a:lnTo>
                    <a:pt x="9628" y="6358"/>
                  </a:lnTo>
                  <a:cubicBezTo>
                    <a:pt x="9591" y="6168"/>
                    <a:pt x="9555" y="5977"/>
                    <a:pt x="9518" y="5787"/>
                  </a:cubicBezTo>
                  <a:cubicBezTo>
                    <a:pt x="9629" y="5384"/>
                    <a:pt x="8840" y="5149"/>
                    <a:pt x="8952" y="4746"/>
                  </a:cubicBezTo>
                  <a:close/>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p>
          </p:txBody>
        </p:sp>
        <p:sp>
          <p:nvSpPr>
            <p:cNvPr id="415" name="Freeform 414"/>
            <p:cNvSpPr>
              <a:spLocks/>
            </p:cNvSpPr>
            <p:nvPr/>
          </p:nvSpPr>
          <p:spPr bwMode="auto">
            <a:xfrm>
              <a:off x="5669794" y="2984648"/>
              <a:ext cx="172088" cy="86461"/>
            </a:xfrm>
            <a:custGeom>
              <a:avLst/>
              <a:gdLst>
                <a:gd name="T0" fmla="*/ 2147483647 w 10569"/>
                <a:gd name="T1" fmla="*/ 218132199 h 10092"/>
                <a:gd name="T2" fmla="*/ 2147483647 w 10569"/>
                <a:gd name="T3" fmla="*/ 122706788 h 10092"/>
                <a:gd name="T4" fmla="*/ 2147483647 w 10569"/>
                <a:gd name="T5" fmla="*/ 61371189 h 10092"/>
                <a:gd name="T6" fmla="*/ 2147483647 w 10569"/>
                <a:gd name="T7" fmla="*/ 0 h 10092"/>
                <a:gd name="T8" fmla="*/ 2147483647 w 10569"/>
                <a:gd name="T9" fmla="*/ 30665321 h 10092"/>
                <a:gd name="T10" fmla="*/ 2147483647 w 10569"/>
                <a:gd name="T11" fmla="*/ 0 h 10092"/>
                <a:gd name="T12" fmla="*/ 2097951320 w 10569"/>
                <a:gd name="T13" fmla="*/ 30665321 h 10092"/>
                <a:gd name="T14" fmla="*/ 1401434486 w 10569"/>
                <a:gd name="T15" fmla="*/ 61371189 h 10092"/>
                <a:gd name="T16" fmla="*/ 704917667 w 10569"/>
                <a:gd name="T17" fmla="*/ 92041467 h 10092"/>
                <a:gd name="T18" fmla="*/ 8448222 w 10569"/>
                <a:gd name="T19" fmla="*/ 122706788 h 10092"/>
                <a:gd name="T20" fmla="*/ 357065685 w 10569"/>
                <a:gd name="T21" fmla="*/ 164160932 h 10092"/>
                <a:gd name="T22" fmla="*/ 1012965140 w 10569"/>
                <a:gd name="T23" fmla="*/ 220119984 h 10092"/>
                <a:gd name="T24" fmla="*/ 1750099564 w 10569"/>
                <a:gd name="T25" fmla="*/ 306784830 h 10092"/>
                <a:gd name="T26" fmla="*/ 2097951320 w 10569"/>
                <a:gd name="T27" fmla="*/ 337490632 h 10092"/>
                <a:gd name="T28" fmla="*/ 2147483647 w 10569"/>
                <a:gd name="T29" fmla="*/ 371544855 h 10092"/>
                <a:gd name="T30" fmla="*/ 2147483647 w 10569"/>
                <a:gd name="T31" fmla="*/ 367936564 h 10092"/>
                <a:gd name="T32" fmla="*/ 2147483647 w 10569"/>
                <a:gd name="T33" fmla="*/ 337230696 h 10092"/>
                <a:gd name="T34" fmla="*/ 2147483647 w 10569"/>
                <a:gd name="T35" fmla="*/ 346435062 h 10092"/>
                <a:gd name="T36" fmla="*/ 2147483647 w 10569"/>
                <a:gd name="T37" fmla="*/ 347321125 h 10092"/>
                <a:gd name="T38" fmla="*/ 2147483647 w 10569"/>
                <a:gd name="T39" fmla="*/ 353615522 h 10092"/>
                <a:gd name="T40" fmla="*/ 2147483647 w 10569"/>
                <a:gd name="T41" fmla="*/ 369740943 h 10092"/>
                <a:gd name="T42" fmla="*/ 2147483647 w 10569"/>
                <a:gd name="T43" fmla="*/ 344411753 h 10092"/>
                <a:gd name="T44" fmla="*/ 2147483647 w 10569"/>
                <a:gd name="T45" fmla="*/ 359211597 h 10092"/>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10569" h="10092">
                  <a:moveTo>
                    <a:pt x="10569" y="5925"/>
                  </a:moveTo>
                  <a:cubicBezTo>
                    <a:pt x="10249" y="5077"/>
                    <a:pt x="8682" y="4197"/>
                    <a:pt x="7738" y="3333"/>
                  </a:cubicBezTo>
                  <a:lnTo>
                    <a:pt x="5920" y="1667"/>
                  </a:lnTo>
                  <a:lnTo>
                    <a:pt x="4102" y="0"/>
                  </a:lnTo>
                  <a:lnTo>
                    <a:pt x="4102" y="833"/>
                  </a:lnTo>
                  <a:lnTo>
                    <a:pt x="3193" y="0"/>
                  </a:lnTo>
                  <a:lnTo>
                    <a:pt x="2738" y="833"/>
                  </a:lnTo>
                  <a:lnTo>
                    <a:pt x="1829" y="1667"/>
                  </a:lnTo>
                  <a:lnTo>
                    <a:pt x="920" y="2500"/>
                  </a:lnTo>
                  <a:cubicBezTo>
                    <a:pt x="617" y="2778"/>
                    <a:pt x="87" y="3007"/>
                    <a:pt x="11" y="3333"/>
                  </a:cubicBezTo>
                  <a:cubicBezTo>
                    <a:pt x="-65" y="3659"/>
                    <a:pt x="248" y="4018"/>
                    <a:pt x="466" y="4459"/>
                  </a:cubicBezTo>
                  <a:cubicBezTo>
                    <a:pt x="684" y="4900"/>
                    <a:pt x="1019" y="5333"/>
                    <a:pt x="1322" y="5979"/>
                  </a:cubicBezTo>
                  <a:cubicBezTo>
                    <a:pt x="1625" y="6625"/>
                    <a:pt x="2048" y="7802"/>
                    <a:pt x="2284" y="8333"/>
                  </a:cubicBezTo>
                  <a:cubicBezTo>
                    <a:pt x="2520" y="8864"/>
                    <a:pt x="2583" y="8874"/>
                    <a:pt x="2738" y="9167"/>
                  </a:cubicBezTo>
                  <a:cubicBezTo>
                    <a:pt x="2893" y="9460"/>
                    <a:pt x="3217" y="10092"/>
                    <a:pt x="3217" y="10092"/>
                  </a:cubicBezTo>
                  <a:cubicBezTo>
                    <a:pt x="4581" y="10092"/>
                    <a:pt x="4900" y="9994"/>
                    <a:pt x="4900" y="9994"/>
                  </a:cubicBezTo>
                  <a:cubicBezTo>
                    <a:pt x="4785" y="9440"/>
                    <a:pt x="5654" y="9714"/>
                    <a:pt x="5539" y="9160"/>
                  </a:cubicBezTo>
                  <a:cubicBezTo>
                    <a:pt x="5853" y="9260"/>
                    <a:pt x="6250" y="9364"/>
                    <a:pt x="6402" y="9410"/>
                  </a:cubicBezTo>
                  <a:cubicBezTo>
                    <a:pt x="6554" y="9456"/>
                    <a:pt x="6377" y="9434"/>
                    <a:pt x="6453" y="9434"/>
                  </a:cubicBezTo>
                  <a:cubicBezTo>
                    <a:pt x="6529" y="9434"/>
                    <a:pt x="6505" y="9504"/>
                    <a:pt x="6723" y="9605"/>
                  </a:cubicBezTo>
                  <a:cubicBezTo>
                    <a:pt x="6941" y="9707"/>
                    <a:pt x="7421" y="10085"/>
                    <a:pt x="7759" y="10043"/>
                  </a:cubicBezTo>
                  <a:cubicBezTo>
                    <a:pt x="8097" y="10001"/>
                    <a:pt x="8436" y="9626"/>
                    <a:pt x="8753" y="9355"/>
                  </a:cubicBezTo>
                  <a:cubicBezTo>
                    <a:pt x="9070" y="9084"/>
                    <a:pt x="8347" y="9964"/>
                    <a:pt x="10391" y="9757"/>
                  </a:cubicBezTo>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p>
          </p:txBody>
        </p:sp>
        <p:sp>
          <p:nvSpPr>
            <p:cNvPr id="416" name="Freeform 415"/>
            <p:cNvSpPr>
              <a:spLocks/>
            </p:cNvSpPr>
            <p:nvPr/>
          </p:nvSpPr>
          <p:spPr bwMode="auto">
            <a:xfrm>
              <a:off x="5791977" y="3074434"/>
              <a:ext cx="149717" cy="99762"/>
            </a:xfrm>
            <a:custGeom>
              <a:avLst/>
              <a:gdLst>
                <a:gd name="T0" fmla="*/ 2147483647 w 9980"/>
                <a:gd name="T1" fmla="*/ 0 h 10000"/>
                <a:gd name="T2" fmla="*/ 2147483647 w 9980"/>
                <a:gd name="T3" fmla="*/ 120347451 h 10000"/>
                <a:gd name="T4" fmla="*/ 2048295641 w 9980"/>
                <a:gd name="T5" fmla="*/ 174854502 h 10000"/>
                <a:gd name="T6" fmla="*/ 1295790420 w 9980"/>
                <a:gd name="T7" fmla="*/ 229369258 h 10000"/>
                <a:gd name="T8" fmla="*/ 794318046 w 9980"/>
                <a:gd name="T9" fmla="*/ 209556601 h 10000"/>
                <a:gd name="T10" fmla="*/ 543839063 w 9980"/>
                <a:gd name="T11" fmla="*/ 174854502 h 10000"/>
                <a:gd name="T12" fmla="*/ 292843180 w 9980"/>
                <a:gd name="T13" fmla="*/ 283793289 h 10000"/>
                <a:gd name="T14" fmla="*/ 41849789 w 9980"/>
                <a:gd name="T15" fmla="*/ 447321156 h 10000"/>
                <a:gd name="T16" fmla="*/ 11224449 w 9980"/>
                <a:gd name="T17" fmla="*/ 470376980 h 10000"/>
                <a:gd name="T18" fmla="*/ 159185930 w 9980"/>
                <a:gd name="T19" fmla="*/ 536612402 h 10000"/>
                <a:gd name="T20" fmla="*/ 838699122 w 9980"/>
                <a:gd name="T21" fmla="*/ 744424260 h 10000"/>
                <a:gd name="T22" fmla="*/ 1841683506 w 9980"/>
                <a:gd name="T23" fmla="*/ 792279756 h 10000"/>
                <a:gd name="T24" fmla="*/ 2147483647 w 9980"/>
                <a:gd name="T25" fmla="*/ 746169002 h 10000"/>
                <a:gd name="T26" fmla="*/ 2147483647 w 9980"/>
                <a:gd name="T27" fmla="*/ 678509460 h 10000"/>
                <a:gd name="T28" fmla="*/ 2147483647 w 9980"/>
                <a:gd name="T29" fmla="*/ 678509460 h 10000"/>
                <a:gd name="T30" fmla="*/ 2147483647 w 9980"/>
                <a:gd name="T31" fmla="*/ 610766908 h 10000"/>
                <a:gd name="T32" fmla="*/ 2147483647 w 9980"/>
                <a:gd name="T33" fmla="*/ 392815010 h 10000"/>
                <a:gd name="T34" fmla="*/ 2147483647 w 9980"/>
                <a:gd name="T35" fmla="*/ 120347451 h 10000"/>
                <a:gd name="T36" fmla="*/ 2147483647 w 9980"/>
                <a:gd name="T37" fmla="*/ 9902428 h 10000"/>
                <a:gd name="T38" fmla="*/ 2147483647 w 9980"/>
                <a:gd name="T39" fmla="*/ 26306802 h 10000"/>
                <a:gd name="T40" fmla="*/ 2147483647 w 9980"/>
                <a:gd name="T41" fmla="*/ 0 h 1000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9980" h="10000">
                  <a:moveTo>
                    <a:pt x="7338" y="0"/>
                  </a:moveTo>
                  <a:cubicBezTo>
                    <a:pt x="6885" y="506"/>
                    <a:pt x="6535" y="1151"/>
                    <a:pt x="5980" y="1519"/>
                  </a:cubicBezTo>
                  <a:cubicBezTo>
                    <a:pt x="5426" y="1887"/>
                    <a:pt x="4670" y="1978"/>
                    <a:pt x="4015" y="2207"/>
                  </a:cubicBezTo>
                  <a:cubicBezTo>
                    <a:pt x="2540" y="2895"/>
                    <a:pt x="2950" y="2822"/>
                    <a:pt x="2540" y="2895"/>
                  </a:cubicBezTo>
                  <a:cubicBezTo>
                    <a:pt x="2130" y="2968"/>
                    <a:pt x="1557" y="2645"/>
                    <a:pt x="1557" y="2645"/>
                  </a:cubicBezTo>
                  <a:cubicBezTo>
                    <a:pt x="1066" y="1958"/>
                    <a:pt x="1230" y="2051"/>
                    <a:pt x="1066" y="2207"/>
                  </a:cubicBezTo>
                  <a:cubicBezTo>
                    <a:pt x="902" y="2363"/>
                    <a:pt x="574" y="3582"/>
                    <a:pt x="574" y="3582"/>
                  </a:cubicBezTo>
                  <a:cubicBezTo>
                    <a:pt x="409" y="4270"/>
                    <a:pt x="174" y="5254"/>
                    <a:pt x="82" y="5646"/>
                  </a:cubicBezTo>
                  <a:cubicBezTo>
                    <a:pt x="-10" y="6038"/>
                    <a:pt x="-16" y="5749"/>
                    <a:pt x="22" y="5937"/>
                  </a:cubicBezTo>
                  <a:cubicBezTo>
                    <a:pt x="60" y="6125"/>
                    <a:pt x="42" y="6197"/>
                    <a:pt x="312" y="6773"/>
                  </a:cubicBezTo>
                  <a:cubicBezTo>
                    <a:pt x="583" y="7349"/>
                    <a:pt x="1094" y="8858"/>
                    <a:pt x="1644" y="9396"/>
                  </a:cubicBezTo>
                  <a:cubicBezTo>
                    <a:pt x="2194" y="9934"/>
                    <a:pt x="3153" y="9997"/>
                    <a:pt x="3610" y="10000"/>
                  </a:cubicBezTo>
                  <a:cubicBezTo>
                    <a:pt x="4068" y="10003"/>
                    <a:pt x="3989" y="9657"/>
                    <a:pt x="4389" y="9418"/>
                  </a:cubicBezTo>
                  <a:cubicBezTo>
                    <a:pt x="4788" y="9179"/>
                    <a:pt x="5720" y="8707"/>
                    <a:pt x="6009" y="8564"/>
                  </a:cubicBezTo>
                  <a:cubicBezTo>
                    <a:pt x="6298" y="8421"/>
                    <a:pt x="5883" y="8706"/>
                    <a:pt x="6124" y="8564"/>
                  </a:cubicBezTo>
                  <a:cubicBezTo>
                    <a:pt x="6364" y="8422"/>
                    <a:pt x="7069" y="8310"/>
                    <a:pt x="7455" y="7709"/>
                  </a:cubicBezTo>
                  <a:cubicBezTo>
                    <a:pt x="7841" y="7109"/>
                    <a:pt x="8111" y="5875"/>
                    <a:pt x="8438" y="4958"/>
                  </a:cubicBezTo>
                  <a:cubicBezTo>
                    <a:pt x="8929" y="3812"/>
                    <a:pt x="9701" y="2324"/>
                    <a:pt x="9913" y="1519"/>
                  </a:cubicBezTo>
                  <a:cubicBezTo>
                    <a:pt x="10125" y="713"/>
                    <a:pt x="9778" y="589"/>
                    <a:pt x="9710" y="125"/>
                  </a:cubicBezTo>
                  <a:lnTo>
                    <a:pt x="9128" y="332"/>
                  </a:lnTo>
                  <a:lnTo>
                    <a:pt x="7338" y="0"/>
                  </a:lnTo>
                  <a:close/>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p>
          </p:txBody>
        </p:sp>
        <p:sp>
          <p:nvSpPr>
            <p:cNvPr id="417" name="Freeform 416"/>
            <p:cNvSpPr>
              <a:spLocks/>
            </p:cNvSpPr>
            <p:nvPr/>
          </p:nvSpPr>
          <p:spPr bwMode="auto">
            <a:xfrm>
              <a:off x="5797140" y="3032866"/>
              <a:ext cx="144555" cy="73159"/>
            </a:xfrm>
            <a:custGeom>
              <a:avLst/>
              <a:gdLst>
                <a:gd name="T0" fmla="*/ 2147483647 w 10000"/>
                <a:gd name="T1" fmla="*/ 11717197 h 9595"/>
                <a:gd name="T2" fmla="*/ 2117831042 w 10000"/>
                <a:gd name="T3" fmla="*/ 1864984 h 9595"/>
                <a:gd name="T4" fmla="*/ 1670018673 w 10000"/>
                <a:gd name="T5" fmla="*/ 1985706 h 9595"/>
                <a:gd name="T6" fmla="*/ 1192608324 w 10000"/>
                <a:gd name="T7" fmla="*/ 11717197 h 9595"/>
                <a:gd name="T8" fmla="*/ 954346452 w 10000"/>
                <a:gd name="T9" fmla="*/ 56295023 h 9595"/>
                <a:gd name="T10" fmla="*/ 0 w 10000"/>
                <a:gd name="T11" fmla="*/ 100895271 h 9595"/>
                <a:gd name="T12" fmla="*/ 238705181 w 10000"/>
                <a:gd name="T13" fmla="*/ 145472777 h 9595"/>
                <a:gd name="T14" fmla="*/ 413599734 w 10000"/>
                <a:gd name="T15" fmla="*/ 172255509 h 9595"/>
                <a:gd name="T16" fmla="*/ 852527046 w 10000"/>
                <a:gd name="T17" fmla="*/ 192499706 h 9595"/>
                <a:gd name="T18" fmla="*/ 1872358309 w 10000"/>
                <a:gd name="T19" fmla="*/ 165736637 h 9595"/>
                <a:gd name="T20" fmla="*/ 2147483647 w 10000"/>
                <a:gd name="T21" fmla="*/ 153539079 h 9595"/>
                <a:gd name="T22" fmla="*/ 2147483647 w 10000"/>
                <a:gd name="T23" fmla="*/ 109902201 h 9595"/>
                <a:gd name="T24" fmla="*/ 2147483647 w 10000"/>
                <a:gd name="T25" fmla="*/ 118909553 h 9595"/>
                <a:gd name="T26" fmla="*/ 2147483647 w 10000"/>
                <a:gd name="T27" fmla="*/ 99771804 h 9595"/>
                <a:gd name="T28" fmla="*/ 2147483647 w 10000"/>
                <a:gd name="T29" fmla="*/ 78603679 h 9595"/>
                <a:gd name="T30" fmla="*/ 2147483647 w 10000"/>
                <a:gd name="T31" fmla="*/ 43215616 h 9595"/>
                <a:gd name="T32" fmla="*/ 2147483647 w 10000"/>
                <a:gd name="T33" fmla="*/ 24356051 h 9595"/>
                <a:gd name="T34" fmla="*/ 2147483647 w 10000"/>
                <a:gd name="T35" fmla="*/ 11717197 h 9595"/>
                <a:gd name="T36" fmla="*/ 2147483647 w 10000"/>
                <a:gd name="T37" fmla="*/ 11717197 h 9595"/>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10000" h="9595">
                  <a:moveTo>
                    <a:pt x="6210" y="584"/>
                  </a:moveTo>
                  <a:cubicBezTo>
                    <a:pt x="5554" y="325"/>
                    <a:pt x="5389" y="258"/>
                    <a:pt x="5013" y="93"/>
                  </a:cubicBezTo>
                  <a:cubicBezTo>
                    <a:pt x="4637" y="-72"/>
                    <a:pt x="4318" y="17"/>
                    <a:pt x="3953" y="99"/>
                  </a:cubicBezTo>
                  <a:lnTo>
                    <a:pt x="2823" y="584"/>
                  </a:lnTo>
                  <a:lnTo>
                    <a:pt x="2259" y="2806"/>
                  </a:lnTo>
                  <a:lnTo>
                    <a:pt x="0" y="5029"/>
                  </a:lnTo>
                  <a:lnTo>
                    <a:pt x="565" y="7251"/>
                  </a:lnTo>
                  <a:lnTo>
                    <a:pt x="979" y="8586"/>
                  </a:lnTo>
                  <a:lnTo>
                    <a:pt x="2018" y="9595"/>
                  </a:lnTo>
                  <a:lnTo>
                    <a:pt x="4432" y="8261"/>
                  </a:lnTo>
                  <a:lnTo>
                    <a:pt x="6240" y="7653"/>
                  </a:lnTo>
                  <a:lnTo>
                    <a:pt x="7130" y="5478"/>
                  </a:lnTo>
                  <a:lnTo>
                    <a:pt x="9214" y="5927"/>
                  </a:lnTo>
                  <a:lnTo>
                    <a:pt x="9803" y="4973"/>
                  </a:lnTo>
                  <a:cubicBezTo>
                    <a:pt x="9735" y="4622"/>
                    <a:pt x="9905" y="4270"/>
                    <a:pt x="9837" y="3918"/>
                  </a:cubicBezTo>
                  <a:cubicBezTo>
                    <a:pt x="9758" y="2807"/>
                    <a:pt x="10067" y="3265"/>
                    <a:pt x="9987" y="2154"/>
                  </a:cubicBezTo>
                  <a:cubicBezTo>
                    <a:pt x="9527" y="1653"/>
                    <a:pt x="9037" y="1714"/>
                    <a:pt x="8578" y="1214"/>
                  </a:cubicBezTo>
                  <a:cubicBezTo>
                    <a:pt x="8542" y="1004"/>
                    <a:pt x="8505" y="794"/>
                    <a:pt x="8469" y="584"/>
                  </a:cubicBezTo>
                  <a:lnTo>
                    <a:pt x="6210" y="584"/>
                  </a:lnTo>
                  <a:close/>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p>
          </p:txBody>
        </p:sp>
        <p:sp>
          <p:nvSpPr>
            <p:cNvPr id="418" name="Freeform 417"/>
            <p:cNvSpPr>
              <a:spLocks/>
            </p:cNvSpPr>
            <p:nvPr/>
          </p:nvSpPr>
          <p:spPr bwMode="auto">
            <a:xfrm>
              <a:off x="5958903" y="3222414"/>
              <a:ext cx="197902" cy="147981"/>
            </a:xfrm>
            <a:custGeom>
              <a:avLst/>
              <a:gdLst>
                <a:gd name="T0" fmla="*/ 2147483647 w 10000"/>
                <a:gd name="T1" fmla="*/ 293810106 h 10000"/>
                <a:gd name="T2" fmla="*/ 1846282842 w 10000"/>
                <a:gd name="T3" fmla="*/ 293810106 h 10000"/>
                <a:gd name="T4" fmla="*/ 0 w 10000"/>
                <a:gd name="T5" fmla="*/ 0 h 10000"/>
                <a:gd name="T6" fmla="*/ 0 w 10000"/>
                <a:gd name="T7" fmla="*/ 587019553 h 10000"/>
                <a:gd name="T8" fmla="*/ 924200281 w 10000"/>
                <a:gd name="T9" fmla="*/ 1468447271 h 10000"/>
                <a:gd name="T10" fmla="*/ 1379187541 w 10000"/>
                <a:gd name="T11" fmla="*/ 2147483647 h 10000"/>
                <a:gd name="T12" fmla="*/ 924200281 w 10000"/>
                <a:gd name="T13" fmla="*/ 2147483647 h 10000"/>
                <a:gd name="T14" fmla="*/ 1846282842 w 10000"/>
                <a:gd name="T15" fmla="*/ 2147483647 h 10000"/>
                <a:gd name="T16" fmla="*/ 2147483647 w 10000"/>
                <a:gd name="T17" fmla="*/ 2147483647 h 10000"/>
                <a:gd name="T18" fmla="*/ 2147483647 w 10000"/>
                <a:gd name="T19" fmla="*/ 2147483647 h 10000"/>
                <a:gd name="T20" fmla="*/ 2147483647 w 10000"/>
                <a:gd name="T21" fmla="*/ 2147483647 h 10000"/>
                <a:gd name="T22" fmla="*/ 2147483647 w 10000"/>
                <a:gd name="T23" fmla="*/ 2147483647 h 10000"/>
                <a:gd name="T24" fmla="*/ 2147483647 w 10000"/>
                <a:gd name="T25" fmla="*/ 2147483647 h 10000"/>
                <a:gd name="T26" fmla="*/ 2147483647 w 10000"/>
                <a:gd name="T27" fmla="*/ 2147483647 h 10000"/>
                <a:gd name="T28" fmla="*/ 2147483647 w 10000"/>
                <a:gd name="T29" fmla="*/ 2147483647 h 10000"/>
                <a:gd name="T30" fmla="*/ 2147483647 w 10000"/>
                <a:gd name="T31" fmla="*/ 2147483647 h 10000"/>
                <a:gd name="T32" fmla="*/ 2147483647 w 10000"/>
                <a:gd name="T33" fmla="*/ 2147483647 h 10000"/>
                <a:gd name="T34" fmla="*/ 2147483647 w 10000"/>
                <a:gd name="T35" fmla="*/ 2147483647 h 10000"/>
                <a:gd name="T36" fmla="*/ 2147483647 w 10000"/>
                <a:gd name="T37" fmla="*/ 2147483647 h 10000"/>
                <a:gd name="T38" fmla="*/ 2147483647 w 10000"/>
                <a:gd name="T39" fmla="*/ 2147483647 h 10000"/>
                <a:gd name="T40" fmla="*/ 2147483647 w 10000"/>
                <a:gd name="T41" fmla="*/ 1761659502 h 10000"/>
                <a:gd name="T42" fmla="*/ 2147483647 w 10000"/>
                <a:gd name="T43" fmla="*/ 587019553 h 10000"/>
                <a:gd name="T44" fmla="*/ 2147483647 w 10000"/>
                <a:gd name="T45" fmla="*/ 0 h 10000"/>
                <a:gd name="T46" fmla="*/ 2147483647 w 10000"/>
                <a:gd name="T47" fmla="*/ 293810106 h 10000"/>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10000" h="10000">
                  <a:moveTo>
                    <a:pt x="3636" y="522"/>
                  </a:moveTo>
                  <a:lnTo>
                    <a:pt x="909" y="522"/>
                  </a:lnTo>
                  <a:lnTo>
                    <a:pt x="0" y="0"/>
                  </a:lnTo>
                  <a:lnTo>
                    <a:pt x="0" y="1043"/>
                  </a:lnTo>
                  <a:lnTo>
                    <a:pt x="455" y="2609"/>
                  </a:lnTo>
                  <a:cubicBezTo>
                    <a:pt x="530" y="3171"/>
                    <a:pt x="604" y="3733"/>
                    <a:pt x="679" y="4295"/>
                  </a:cubicBezTo>
                  <a:cubicBezTo>
                    <a:pt x="604" y="4631"/>
                    <a:pt x="530" y="4968"/>
                    <a:pt x="455" y="5304"/>
                  </a:cubicBezTo>
                  <a:lnTo>
                    <a:pt x="909" y="6348"/>
                  </a:lnTo>
                  <a:lnTo>
                    <a:pt x="1598" y="7682"/>
                  </a:lnTo>
                  <a:cubicBezTo>
                    <a:pt x="2779" y="7328"/>
                    <a:pt x="2976" y="7157"/>
                    <a:pt x="4110" y="6712"/>
                  </a:cubicBezTo>
                  <a:lnTo>
                    <a:pt x="4448" y="7069"/>
                  </a:lnTo>
                  <a:lnTo>
                    <a:pt x="5010" y="7076"/>
                  </a:lnTo>
                  <a:cubicBezTo>
                    <a:pt x="5007" y="7181"/>
                    <a:pt x="5003" y="7286"/>
                    <a:pt x="5000" y="7391"/>
                  </a:cubicBezTo>
                  <a:lnTo>
                    <a:pt x="4545" y="7913"/>
                  </a:lnTo>
                  <a:lnTo>
                    <a:pt x="5000" y="10000"/>
                  </a:lnTo>
                  <a:lnTo>
                    <a:pt x="6818" y="8435"/>
                  </a:lnTo>
                  <a:lnTo>
                    <a:pt x="8636" y="8435"/>
                  </a:lnTo>
                  <a:lnTo>
                    <a:pt x="9545" y="6870"/>
                  </a:lnTo>
                  <a:lnTo>
                    <a:pt x="10000" y="6870"/>
                  </a:lnTo>
                  <a:lnTo>
                    <a:pt x="7273" y="5826"/>
                  </a:lnTo>
                  <a:cubicBezTo>
                    <a:pt x="7121" y="4927"/>
                    <a:pt x="6970" y="4029"/>
                    <a:pt x="6818" y="3130"/>
                  </a:cubicBezTo>
                  <a:lnTo>
                    <a:pt x="8636" y="1043"/>
                  </a:lnTo>
                  <a:lnTo>
                    <a:pt x="5909" y="0"/>
                  </a:lnTo>
                  <a:lnTo>
                    <a:pt x="3636" y="522"/>
                  </a:lnTo>
                  <a:close/>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p>
          </p:txBody>
        </p:sp>
        <p:sp>
          <p:nvSpPr>
            <p:cNvPr id="419" name="Freeform 418"/>
            <p:cNvSpPr>
              <a:spLocks/>
            </p:cNvSpPr>
            <p:nvPr/>
          </p:nvSpPr>
          <p:spPr bwMode="auto">
            <a:xfrm>
              <a:off x="5518357" y="3102700"/>
              <a:ext cx="123903" cy="68172"/>
            </a:xfrm>
            <a:custGeom>
              <a:avLst/>
              <a:gdLst>
                <a:gd name="T0" fmla="*/ 1523412940 w 10000"/>
                <a:gd name="T1" fmla="*/ 20703172 h 11466"/>
                <a:gd name="T2" fmla="*/ 1384973249 w 10000"/>
                <a:gd name="T3" fmla="*/ 13260037 h 11466"/>
                <a:gd name="T4" fmla="*/ 1107889269 w 10000"/>
                <a:gd name="T5" fmla="*/ 5816929 h 11466"/>
                <a:gd name="T6" fmla="*/ 705952907 w 10000"/>
                <a:gd name="T7" fmla="*/ 11598732 h 11466"/>
                <a:gd name="T8" fmla="*/ 629180878 w 10000"/>
                <a:gd name="T9" fmla="*/ 0 h 11466"/>
                <a:gd name="T10" fmla="*/ 415505657 w 10000"/>
                <a:gd name="T11" fmla="*/ 11182239 h 11466"/>
                <a:gd name="T12" fmla="*/ 0 w 10000"/>
                <a:gd name="T13" fmla="*/ 35589387 h 11466"/>
                <a:gd name="T14" fmla="*/ 0 w 10000"/>
                <a:gd name="T15" fmla="*/ 50474506 h 11466"/>
                <a:gd name="T16" fmla="*/ 277065955 w 10000"/>
                <a:gd name="T17" fmla="*/ 50474506 h 11466"/>
                <a:gd name="T18" fmla="*/ 408729233 w 10000"/>
                <a:gd name="T19" fmla="*/ 68272305 h 11466"/>
                <a:gd name="T20" fmla="*/ 553945349 w 10000"/>
                <a:gd name="T21" fmla="*/ 65360750 h 11466"/>
                <a:gd name="T22" fmla="*/ 860112323 w 10000"/>
                <a:gd name="T23" fmla="*/ 53797304 h 11466"/>
                <a:gd name="T24" fmla="*/ 1019100903 w 10000"/>
                <a:gd name="T25" fmla="*/ 60412870 h 11466"/>
                <a:gd name="T26" fmla="*/ 1523412940 w 10000"/>
                <a:gd name="T27" fmla="*/ 50474506 h 11466"/>
                <a:gd name="T28" fmla="*/ 1800478906 w 10000"/>
                <a:gd name="T29" fmla="*/ 43031399 h 11466"/>
                <a:gd name="T30" fmla="*/ 1938918597 w 10000"/>
                <a:gd name="T31" fmla="*/ 43031399 h 11466"/>
                <a:gd name="T32" fmla="*/ 1800478906 w 10000"/>
                <a:gd name="T33" fmla="*/ 35589387 h 11466"/>
                <a:gd name="T34" fmla="*/ 1523412940 w 10000"/>
                <a:gd name="T35" fmla="*/ 20703172 h 1146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0" t="0" r="r" b="b"/>
              <a:pathLst>
                <a:path w="10000" h="11466">
                  <a:moveTo>
                    <a:pt x="7857" y="3477"/>
                  </a:moveTo>
                  <a:lnTo>
                    <a:pt x="7143" y="2227"/>
                  </a:lnTo>
                  <a:lnTo>
                    <a:pt x="5714" y="977"/>
                  </a:lnTo>
                  <a:lnTo>
                    <a:pt x="3641" y="1948"/>
                  </a:lnTo>
                  <a:cubicBezTo>
                    <a:pt x="3532" y="1206"/>
                    <a:pt x="3354" y="742"/>
                    <a:pt x="3245" y="0"/>
                  </a:cubicBezTo>
                  <a:lnTo>
                    <a:pt x="2143" y="1878"/>
                  </a:lnTo>
                  <a:lnTo>
                    <a:pt x="0" y="5977"/>
                  </a:lnTo>
                  <a:lnTo>
                    <a:pt x="0" y="8477"/>
                  </a:lnTo>
                  <a:lnTo>
                    <a:pt x="1429" y="8477"/>
                  </a:lnTo>
                  <a:lnTo>
                    <a:pt x="2108" y="11466"/>
                  </a:lnTo>
                  <a:lnTo>
                    <a:pt x="2857" y="10977"/>
                  </a:lnTo>
                  <a:lnTo>
                    <a:pt x="4436" y="9035"/>
                  </a:lnTo>
                  <a:lnTo>
                    <a:pt x="5256" y="10146"/>
                  </a:lnTo>
                  <a:lnTo>
                    <a:pt x="7857" y="8477"/>
                  </a:lnTo>
                  <a:lnTo>
                    <a:pt x="9286" y="7227"/>
                  </a:lnTo>
                  <a:lnTo>
                    <a:pt x="10000" y="7227"/>
                  </a:lnTo>
                  <a:lnTo>
                    <a:pt x="9286" y="5977"/>
                  </a:lnTo>
                  <a:lnTo>
                    <a:pt x="7857" y="3477"/>
                  </a:lnTo>
                  <a:close/>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p>
          </p:txBody>
        </p:sp>
        <p:sp>
          <p:nvSpPr>
            <p:cNvPr id="420" name="Freeform 419"/>
            <p:cNvSpPr>
              <a:spLocks/>
            </p:cNvSpPr>
            <p:nvPr/>
          </p:nvSpPr>
          <p:spPr bwMode="auto">
            <a:xfrm>
              <a:off x="5456405" y="2949731"/>
              <a:ext cx="77439" cy="78147"/>
            </a:xfrm>
            <a:custGeom>
              <a:avLst/>
              <a:gdLst>
                <a:gd name="T0" fmla="*/ 43091458 w 10056"/>
                <a:gd name="T1" fmla="*/ 105833347 h 10000"/>
                <a:gd name="T2" fmla="*/ 60516545 w 10056"/>
                <a:gd name="T3" fmla="*/ 148181948 h 10000"/>
                <a:gd name="T4" fmla="*/ 95382098 w 10056"/>
                <a:gd name="T5" fmla="*/ 169343381 h 10000"/>
                <a:gd name="T6" fmla="*/ 127165973 w 10056"/>
                <a:gd name="T7" fmla="*/ 196710131 h 10000"/>
                <a:gd name="T8" fmla="*/ 159904912 w 10056"/>
                <a:gd name="T9" fmla="*/ 231533339 h 10000"/>
                <a:gd name="T10" fmla="*/ 180375846 w 10056"/>
                <a:gd name="T11" fmla="*/ 174299266 h 10000"/>
                <a:gd name="T12" fmla="*/ 168237950 w 10056"/>
                <a:gd name="T13" fmla="*/ 131951061 h 10000"/>
                <a:gd name="T14" fmla="*/ 181386826 w 10056"/>
                <a:gd name="T15" fmla="*/ 75990916 h 10000"/>
                <a:gd name="T16" fmla="*/ 155827284 w 10056"/>
                <a:gd name="T17" fmla="*/ 54825744 h 10000"/>
                <a:gd name="T18" fmla="*/ 130232265 w 10056"/>
                <a:gd name="T19" fmla="*/ 42323709 h 10000"/>
                <a:gd name="T20" fmla="*/ 95382098 w 10056"/>
                <a:gd name="T21" fmla="*/ 21161829 h 10000"/>
                <a:gd name="T22" fmla="*/ 60516545 w 10056"/>
                <a:gd name="T23" fmla="*/ 21161829 h 10000"/>
                <a:gd name="T24" fmla="*/ 43091458 w 10056"/>
                <a:gd name="T25" fmla="*/ 0 h 10000"/>
                <a:gd name="T26" fmla="*/ 8243820 w 10056"/>
                <a:gd name="T27" fmla="*/ 21161829 h 10000"/>
                <a:gd name="T28" fmla="*/ 0 w 10056"/>
                <a:gd name="T29" fmla="*/ 22481897 h 10000"/>
                <a:gd name="T30" fmla="*/ 16414107 w 10056"/>
                <a:gd name="T31" fmla="*/ 79716022 h 10000"/>
                <a:gd name="T32" fmla="*/ 43091458 w 10056"/>
                <a:gd name="T33" fmla="*/ 105833347 h 1000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10056" h="10000">
                  <a:moveTo>
                    <a:pt x="2389" y="4571"/>
                  </a:moveTo>
                  <a:lnTo>
                    <a:pt x="3355" y="6400"/>
                  </a:lnTo>
                  <a:lnTo>
                    <a:pt x="5288" y="7314"/>
                  </a:lnTo>
                  <a:lnTo>
                    <a:pt x="7050" y="8496"/>
                  </a:lnTo>
                  <a:lnTo>
                    <a:pt x="8865" y="10000"/>
                  </a:lnTo>
                  <a:cubicBezTo>
                    <a:pt x="8961" y="9105"/>
                    <a:pt x="9904" y="8423"/>
                    <a:pt x="10000" y="7528"/>
                  </a:cubicBezTo>
                  <a:lnTo>
                    <a:pt x="9327" y="5699"/>
                  </a:lnTo>
                  <a:cubicBezTo>
                    <a:pt x="9382" y="4965"/>
                    <a:pt x="10001" y="4016"/>
                    <a:pt x="10056" y="3282"/>
                  </a:cubicBezTo>
                  <a:lnTo>
                    <a:pt x="8639" y="2368"/>
                  </a:lnTo>
                  <a:lnTo>
                    <a:pt x="7220" y="1828"/>
                  </a:lnTo>
                  <a:lnTo>
                    <a:pt x="5288" y="914"/>
                  </a:lnTo>
                  <a:lnTo>
                    <a:pt x="3355" y="914"/>
                  </a:lnTo>
                  <a:lnTo>
                    <a:pt x="2389" y="0"/>
                  </a:lnTo>
                  <a:lnTo>
                    <a:pt x="457" y="914"/>
                  </a:lnTo>
                  <a:lnTo>
                    <a:pt x="0" y="971"/>
                  </a:lnTo>
                  <a:cubicBezTo>
                    <a:pt x="152" y="1866"/>
                    <a:pt x="757" y="2548"/>
                    <a:pt x="910" y="3443"/>
                  </a:cubicBezTo>
                  <a:lnTo>
                    <a:pt x="2389" y="4571"/>
                  </a:lnTo>
                  <a:close/>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p>
          </p:txBody>
        </p:sp>
        <p:sp>
          <p:nvSpPr>
            <p:cNvPr id="421" name="Freeform 420"/>
            <p:cNvSpPr>
              <a:spLocks/>
            </p:cNvSpPr>
            <p:nvPr/>
          </p:nvSpPr>
          <p:spPr bwMode="auto">
            <a:xfrm rot="21133526">
              <a:off x="5707654" y="3134292"/>
              <a:ext cx="96369" cy="49882"/>
            </a:xfrm>
            <a:custGeom>
              <a:avLst/>
              <a:gdLst>
                <a:gd name="T0" fmla="*/ 0 w 1912593"/>
                <a:gd name="T1" fmla="*/ 0 h 1229193"/>
                <a:gd name="T2" fmla="*/ 0 w 1912593"/>
                <a:gd name="T3" fmla="*/ 0 h 1229193"/>
                <a:gd name="T4" fmla="*/ 0 w 1912593"/>
                <a:gd name="T5" fmla="*/ 0 h 1229193"/>
                <a:gd name="T6" fmla="*/ 0 w 1912593"/>
                <a:gd name="T7" fmla="*/ 0 h 1229193"/>
                <a:gd name="T8" fmla="*/ 0 w 1912593"/>
                <a:gd name="T9" fmla="*/ 0 h 1229193"/>
                <a:gd name="T10" fmla="*/ 0 w 1912593"/>
                <a:gd name="T11" fmla="*/ 0 h 1229193"/>
                <a:gd name="T12" fmla="*/ 0 w 1912593"/>
                <a:gd name="T13" fmla="*/ 0 h 1229193"/>
                <a:gd name="T14" fmla="*/ 0 w 1912593"/>
                <a:gd name="T15" fmla="*/ 0 h 1229193"/>
                <a:gd name="T16" fmla="*/ 0 w 1912593"/>
                <a:gd name="T17" fmla="*/ 0 h 122919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912593" h="1229193">
                  <a:moveTo>
                    <a:pt x="0" y="233280"/>
                  </a:moveTo>
                  <a:lnTo>
                    <a:pt x="83793" y="1154242"/>
                  </a:lnTo>
                  <a:lnTo>
                    <a:pt x="1103124" y="1229193"/>
                  </a:lnTo>
                  <a:lnTo>
                    <a:pt x="1912593" y="314793"/>
                  </a:lnTo>
                  <a:lnTo>
                    <a:pt x="1792672" y="0"/>
                  </a:lnTo>
                  <a:lnTo>
                    <a:pt x="1124055" y="252554"/>
                  </a:lnTo>
                  <a:cubicBezTo>
                    <a:pt x="892871" y="224853"/>
                    <a:pt x="379360" y="273001"/>
                    <a:pt x="148176" y="245300"/>
                  </a:cubicBezTo>
                  <a:lnTo>
                    <a:pt x="128763" y="242675"/>
                  </a:lnTo>
                  <a:lnTo>
                    <a:pt x="0" y="233280"/>
                  </a:lnTo>
                  <a:close/>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p>
          </p:txBody>
        </p:sp>
        <p:sp>
          <p:nvSpPr>
            <p:cNvPr id="422" name="Freeform 421"/>
            <p:cNvSpPr>
              <a:spLocks/>
            </p:cNvSpPr>
            <p:nvPr/>
          </p:nvSpPr>
          <p:spPr bwMode="auto">
            <a:xfrm>
              <a:off x="5712816" y="3144267"/>
              <a:ext cx="154879" cy="156295"/>
            </a:xfrm>
            <a:custGeom>
              <a:avLst/>
              <a:gdLst>
                <a:gd name="T0" fmla="*/ 0 w 3644175"/>
                <a:gd name="T1" fmla="*/ 0 h 3780713"/>
                <a:gd name="T2" fmla="*/ 0 w 3644175"/>
                <a:gd name="T3" fmla="*/ 0 h 3780713"/>
                <a:gd name="T4" fmla="*/ 0 w 3644175"/>
                <a:gd name="T5" fmla="*/ 0 h 3780713"/>
                <a:gd name="T6" fmla="*/ 0 w 3644175"/>
                <a:gd name="T7" fmla="*/ 0 h 3780713"/>
                <a:gd name="T8" fmla="*/ 0 w 3644175"/>
                <a:gd name="T9" fmla="*/ 0 h 3780713"/>
                <a:gd name="T10" fmla="*/ 0 w 3644175"/>
                <a:gd name="T11" fmla="*/ 0 h 3780713"/>
                <a:gd name="T12" fmla="*/ 0 w 3644175"/>
                <a:gd name="T13" fmla="*/ 0 h 3780713"/>
                <a:gd name="T14" fmla="*/ 0 w 3644175"/>
                <a:gd name="T15" fmla="*/ 0 h 3780713"/>
                <a:gd name="T16" fmla="*/ 0 w 3644175"/>
                <a:gd name="T17" fmla="*/ 0 h 3780713"/>
                <a:gd name="T18" fmla="*/ 0 w 3644175"/>
                <a:gd name="T19" fmla="*/ 0 h 3780713"/>
                <a:gd name="T20" fmla="*/ 0 w 3644175"/>
                <a:gd name="T21" fmla="*/ 0 h 3780713"/>
                <a:gd name="T22" fmla="*/ 0 w 3644175"/>
                <a:gd name="T23" fmla="*/ 0 h 3780713"/>
                <a:gd name="T24" fmla="*/ 0 w 3644175"/>
                <a:gd name="T25" fmla="*/ 0 h 3780713"/>
                <a:gd name="T26" fmla="*/ 0 w 3644175"/>
                <a:gd name="T27" fmla="*/ 0 h 3780713"/>
                <a:gd name="T28" fmla="*/ 0 w 3644175"/>
                <a:gd name="T29" fmla="*/ 0 h 3780713"/>
                <a:gd name="T30" fmla="*/ 0 w 3644175"/>
                <a:gd name="T31" fmla="*/ 0 h 3780713"/>
                <a:gd name="T32" fmla="*/ 0 w 3644175"/>
                <a:gd name="T33" fmla="*/ 0 h 3780713"/>
                <a:gd name="T34" fmla="*/ 0 w 3644175"/>
                <a:gd name="T35" fmla="*/ 0 h 3780713"/>
                <a:gd name="T36" fmla="*/ 0 w 3644175"/>
                <a:gd name="T37" fmla="*/ 0 h 3780713"/>
                <a:gd name="T38" fmla="*/ 0 w 3644175"/>
                <a:gd name="T39" fmla="*/ 0 h 3780713"/>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0" t="0" r="r" b="b"/>
              <a:pathLst>
                <a:path w="3644175" h="3780713">
                  <a:moveTo>
                    <a:pt x="2018109" y="0"/>
                  </a:moveTo>
                  <a:lnTo>
                    <a:pt x="1131347" y="970851"/>
                  </a:lnTo>
                  <a:lnTo>
                    <a:pt x="106496" y="992543"/>
                  </a:lnTo>
                  <a:lnTo>
                    <a:pt x="0" y="1285960"/>
                  </a:lnTo>
                  <a:lnTo>
                    <a:pt x="250657" y="1838746"/>
                  </a:lnTo>
                  <a:lnTo>
                    <a:pt x="476240" y="1522355"/>
                  </a:lnTo>
                  <a:lnTo>
                    <a:pt x="637449" y="1360281"/>
                  </a:lnTo>
                  <a:lnTo>
                    <a:pt x="900975" y="1622129"/>
                  </a:lnTo>
                  <a:lnTo>
                    <a:pt x="1125827" y="2401618"/>
                  </a:lnTo>
                  <a:lnTo>
                    <a:pt x="1614428" y="2951232"/>
                  </a:lnTo>
                  <a:cubicBezTo>
                    <a:pt x="2156362" y="3074631"/>
                    <a:pt x="2677783" y="3504219"/>
                    <a:pt x="3209460" y="3780713"/>
                  </a:cubicBezTo>
                  <a:lnTo>
                    <a:pt x="1455611" y="1667100"/>
                  </a:lnTo>
                  <a:lnTo>
                    <a:pt x="1543203" y="1366330"/>
                  </a:lnTo>
                  <a:lnTo>
                    <a:pt x="1755414" y="1517198"/>
                  </a:lnTo>
                  <a:lnTo>
                    <a:pt x="3644175" y="1622129"/>
                  </a:lnTo>
                  <a:lnTo>
                    <a:pt x="3394079" y="610450"/>
                  </a:lnTo>
                  <a:lnTo>
                    <a:pt x="3170007" y="750786"/>
                  </a:lnTo>
                  <a:lnTo>
                    <a:pt x="2480463" y="641709"/>
                  </a:lnTo>
                  <a:lnTo>
                    <a:pt x="2078068" y="137463"/>
                  </a:lnTo>
                  <a:lnTo>
                    <a:pt x="2018109" y="0"/>
                  </a:lnTo>
                  <a:close/>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p>
          </p:txBody>
        </p:sp>
        <p:sp>
          <p:nvSpPr>
            <p:cNvPr id="423" name="Freeform 422"/>
            <p:cNvSpPr>
              <a:spLocks/>
            </p:cNvSpPr>
            <p:nvPr/>
          </p:nvSpPr>
          <p:spPr bwMode="auto">
            <a:xfrm>
              <a:off x="5776489" y="3199137"/>
              <a:ext cx="106695" cy="103088"/>
            </a:xfrm>
            <a:custGeom>
              <a:avLst/>
              <a:gdLst>
                <a:gd name="T0" fmla="*/ 0 w 2398426"/>
                <a:gd name="T1" fmla="*/ 0 h 2488994"/>
                <a:gd name="T2" fmla="*/ 0 w 2398426"/>
                <a:gd name="T3" fmla="*/ 0 h 2488994"/>
                <a:gd name="T4" fmla="*/ 0 w 2398426"/>
                <a:gd name="T5" fmla="*/ 0 h 2488994"/>
                <a:gd name="T6" fmla="*/ 0 w 2398426"/>
                <a:gd name="T7" fmla="*/ 0 h 2488994"/>
                <a:gd name="T8" fmla="*/ 0 w 2398426"/>
                <a:gd name="T9" fmla="*/ 0 h 2488994"/>
                <a:gd name="T10" fmla="*/ 0 w 2398426"/>
                <a:gd name="T11" fmla="*/ 0 h 2488994"/>
                <a:gd name="T12" fmla="*/ 0 w 2398426"/>
                <a:gd name="T13" fmla="*/ 0 h 2488994"/>
                <a:gd name="T14" fmla="*/ 0 w 2398426"/>
                <a:gd name="T15" fmla="*/ 0 h 2488994"/>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2398426" h="2488994">
                  <a:moveTo>
                    <a:pt x="2113613" y="269822"/>
                  </a:moveTo>
                  <a:lnTo>
                    <a:pt x="254833" y="149901"/>
                  </a:lnTo>
                  <a:lnTo>
                    <a:pt x="74951" y="0"/>
                  </a:lnTo>
                  <a:lnTo>
                    <a:pt x="0" y="329783"/>
                  </a:lnTo>
                  <a:lnTo>
                    <a:pt x="1691048" y="2488994"/>
                  </a:lnTo>
                  <a:lnTo>
                    <a:pt x="2177788" y="1556144"/>
                  </a:lnTo>
                  <a:lnTo>
                    <a:pt x="2398426" y="1439055"/>
                  </a:lnTo>
                  <a:lnTo>
                    <a:pt x="2113613" y="269822"/>
                  </a:lnTo>
                  <a:close/>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p>
          </p:txBody>
        </p:sp>
        <p:sp>
          <p:nvSpPr>
            <p:cNvPr id="424" name="Freeform 423"/>
            <p:cNvSpPr>
              <a:spLocks/>
            </p:cNvSpPr>
            <p:nvPr/>
          </p:nvSpPr>
          <p:spPr bwMode="auto">
            <a:xfrm rot="286500">
              <a:off x="5853928" y="3262320"/>
              <a:ext cx="48184" cy="61521"/>
            </a:xfrm>
            <a:custGeom>
              <a:avLst/>
              <a:gdLst>
                <a:gd name="T0" fmla="*/ 0 w 1259245"/>
                <a:gd name="T1" fmla="*/ 0 h 1506961"/>
                <a:gd name="T2" fmla="*/ 0 w 1259245"/>
                <a:gd name="T3" fmla="*/ 0 h 1506961"/>
                <a:gd name="T4" fmla="*/ 0 w 1259245"/>
                <a:gd name="T5" fmla="*/ 0 h 1506961"/>
                <a:gd name="T6" fmla="*/ 0 w 1259245"/>
                <a:gd name="T7" fmla="*/ 0 h 1506961"/>
                <a:gd name="T8" fmla="*/ 0 w 1259245"/>
                <a:gd name="T9" fmla="*/ 0 h 150696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59245" h="1506961">
                  <a:moveTo>
                    <a:pt x="459998" y="0"/>
                  </a:moveTo>
                  <a:lnTo>
                    <a:pt x="0" y="967315"/>
                  </a:lnTo>
                  <a:lnTo>
                    <a:pt x="599606" y="1506961"/>
                  </a:lnTo>
                  <a:lnTo>
                    <a:pt x="1259243" y="571259"/>
                  </a:lnTo>
                  <a:lnTo>
                    <a:pt x="459998" y="0"/>
                  </a:lnTo>
                  <a:close/>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p>
          </p:txBody>
        </p:sp>
        <p:sp>
          <p:nvSpPr>
            <p:cNvPr id="425" name="Freeform 424"/>
            <p:cNvSpPr>
              <a:spLocks/>
            </p:cNvSpPr>
            <p:nvPr/>
          </p:nvSpPr>
          <p:spPr bwMode="auto">
            <a:xfrm>
              <a:off x="5855650" y="3155906"/>
              <a:ext cx="77439" cy="59858"/>
            </a:xfrm>
            <a:custGeom>
              <a:avLst/>
              <a:gdLst>
                <a:gd name="T0" fmla="*/ 0 w 1678899"/>
                <a:gd name="T1" fmla="*/ 0 h 1259174"/>
                <a:gd name="T2" fmla="*/ 0 w 1678899"/>
                <a:gd name="T3" fmla="*/ 0 h 1259174"/>
                <a:gd name="T4" fmla="*/ 0 w 1678899"/>
                <a:gd name="T5" fmla="*/ 0 h 1259174"/>
                <a:gd name="T6" fmla="*/ 0 w 1678899"/>
                <a:gd name="T7" fmla="*/ 0 h 1259174"/>
                <a:gd name="T8" fmla="*/ 0 w 1678899"/>
                <a:gd name="T9" fmla="*/ 0 h 1259174"/>
                <a:gd name="T10" fmla="*/ 0 w 1678899"/>
                <a:gd name="T11" fmla="*/ 0 h 1259174"/>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678899" h="1259174">
                  <a:moveTo>
                    <a:pt x="209862" y="1154242"/>
                  </a:moveTo>
                  <a:lnTo>
                    <a:pt x="1678899" y="1259174"/>
                  </a:lnTo>
                  <a:lnTo>
                    <a:pt x="1663908" y="899410"/>
                  </a:lnTo>
                  <a:lnTo>
                    <a:pt x="854439" y="0"/>
                  </a:lnTo>
                  <a:lnTo>
                    <a:pt x="0" y="269823"/>
                  </a:lnTo>
                  <a:lnTo>
                    <a:pt x="209862" y="1154242"/>
                  </a:lnTo>
                  <a:close/>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p>
          </p:txBody>
        </p:sp>
        <p:sp>
          <p:nvSpPr>
            <p:cNvPr id="426" name="Freeform 425"/>
            <p:cNvSpPr>
              <a:spLocks/>
            </p:cNvSpPr>
            <p:nvPr/>
          </p:nvSpPr>
          <p:spPr bwMode="auto">
            <a:xfrm>
              <a:off x="5869417" y="3210776"/>
              <a:ext cx="108415" cy="101424"/>
            </a:xfrm>
            <a:custGeom>
              <a:avLst/>
              <a:gdLst>
                <a:gd name="T0" fmla="*/ 0 w 2578308"/>
                <a:gd name="T1" fmla="*/ 0 h 2368446"/>
                <a:gd name="T2" fmla="*/ 0 w 2578308"/>
                <a:gd name="T3" fmla="*/ 0 h 2368446"/>
                <a:gd name="T4" fmla="*/ 0 w 2578308"/>
                <a:gd name="T5" fmla="*/ 0 h 2368446"/>
                <a:gd name="T6" fmla="*/ 0 w 2578308"/>
                <a:gd name="T7" fmla="*/ 0 h 2368446"/>
                <a:gd name="T8" fmla="*/ 0 w 2578308"/>
                <a:gd name="T9" fmla="*/ 0 h 2368446"/>
                <a:gd name="T10" fmla="*/ 0 w 2578308"/>
                <a:gd name="T11" fmla="*/ 0 h 2368446"/>
                <a:gd name="T12" fmla="*/ 0 w 2578308"/>
                <a:gd name="T13" fmla="*/ 0 h 2368446"/>
                <a:gd name="T14" fmla="*/ 0 w 2578308"/>
                <a:gd name="T15" fmla="*/ 0 h 2368446"/>
                <a:gd name="T16" fmla="*/ 0 w 2578308"/>
                <a:gd name="T17" fmla="*/ 0 h 2368446"/>
                <a:gd name="T18" fmla="*/ 0 w 2578308"/>
                <a:gd name="T19" fmla="*/ 0 h 2368446"/>
                <a:gd name="T20" fmla="*/ 0 w 2578308"/>
                <a:gd name="T21" fmla="*/ 0 h 2368446"/>
                <a:gd name="T22" fmla="*/ 0 w 2578308"/>
                <a:gd name="T23" fmla="*/ 0 h 236844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2578308" h="2368446">
                  <a:moveTo>
                    <a:pt x="0" y="0"/>
                  </a:moveTo>
                  <a:lnTo>
                    <a:pt x="254833" y="1154242"/>
                  </a:lnTo>
                  <a:lnTo>
                    <a:pt x="104931" y="1259173"/>
                  </a:lnTo>
                  <a:lnTo>
                    <a:pt x="855821" y="1873287"/>
                  </a:lnTo>
                  <a:lnTo>
                    <a:pt x="1111621" y="1524299"/>
                  </a:lnTo>
                  <a:lnTo>
                    <a:pt x="1734645" y="2033965"/>
                  </a:lnTo>
                  <a:lnTo>
                    <a:pt x="1633928" y="2368446"/>
                  </a:lnTo>
                  <a:lnTo>
                    <a:pt x="2338465" y="2263514"/>
                  </a:lnTo>
                  <a:lnTo>
                    <a:pt x="2578308" y="1514006"/>
                  </a:lnTo>
                  <a:lnTo>
                    <a:pt x="2113613" y="224852"/>
                  </a:lnTo>
                  <a:lnTo>
                    <a:pt x="1439056" y="14990"/>
                  </a:lnTo>
                  <a:lnTo>
                    <a:pt x="0" y="0"/>
                  </a:lnTo>
                  <a:close/>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p>
          </p:txBody>
        </p:sp>
        <p:sp>
          <p:nvSpPr>
            <p:cNvPr id="427" name="Freeform 426"/>
            <p:cNvSpPr>
              <a:spLocks/>
            </p:cNvSpPr>
            <p:nvPr/>
          </p:nvSpPr>
          <p:spPr bwMode="auto">
            <a:xfrm>
              <a:off x="5898671" y="3273959"/>
              <a:ext cx="43023" cy="51542"/>
            </a:xfrm>
            <a:custGeom>
              <a:avLst/>
              <a:gdLst>
                <a:gd name="T0" fmla="*/ 0 w 1097536"/>
                <a:gd name="T1" fmla="*/ 0 h 1184223"/>
                <a:gd name="T2" fmla="*/ 0 w 1097536"/>
                <a:gd name="T3" fmla="*/ 0 h 1184223"/>
                <a:gd name="T4" fmla="*/ 0 w 1097536"/>
                <a:gd name="T5" fmla="*/ 0 h 1184223"/>
                <a:gd name="T6" fmla="*/ 0 w 1097536"/>
                <a:gd name="T7" fmla="*/ 0 h 1184223"/>
                <a:gd name="T8" fmla="*/ 0 w 1097536"/>
                <a:gd name="T9" fmla="*/ 0 h 1184223"/>
                <a:gd name="T10" fmla="*/ 0 w 1097536"/>
                <a:gd name="T11" fmla="*/ 0 h 1184223"/>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097536" h="1184223">
                  <a:moveTo>
                    <a:pt x="482939" y="0"/>
                  </a:moveTo>
                  <a:lnTo>
                    <a:pt x="0" y="416160"/>
                  </a:lnTo>
                  <a:lnTo>
                    <a:pt x="452959" y="1184223"/>
                  </a:lnTo>
                  <a:lnTo>
                    <a:pt x="1067555" y="824459"/>
                  </a:lnTo>
                  <a:lnTo>
                    <a:pt x="1097536" y="509666"/>
                  </a:lnTo>
                  <a:lnTo>
                    <a:pt x="482939" y="0"/>
                  </a:lnTo>
                  <a:close/>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p>
          </p:txBody>
        </p:sp>
        <p:sp>
          <p:nvSpPr>
            <p:cNvPr id="428" name="Freeform 427"/>
            <p:cNvSpPr>
              <a:spLocks/>
            </p:cNvSpPr>
            <p:nvPr/>
          </p:nvSpPr>
          <p:spPr bwMode="auto">
            <a:xfrm>
              <a:off x="5917602" y="3302224"/>
              <a:ext cx="70555" cy="63182"/>
            </a:xfrm>
            <a:custGeom>
              <a:avLst/>
              <a:gdLst>
                <a:gd name="T0" fmla="*/ 0 w 1852882"/>
                <a:gd name="T1" fmla="*/ 0 h 1521018"/>
                <a:gd name="T2" fmla="*/ 0 w 1852882"/>
                <a:gd name="T3" fmla="*/ 0 h 1521018"/>
                <a:gd name="T4" fmla="*/ 0 w 1852882"/>
                <a:gd name="T5" fmla="*/ 0 h 1521018"/>
                <a:gd name="T6" fmla="*/ 0 w 1852882"/>
                <a:gd name="T7" fmla="*/ 0 h 1521018"/>
                <a:gd name="T8" fmla="*/ 0 w 1852882"/>
                <a:gd name="T9" fmla="*/ 0 h 1521018"/>
                <a:gd name="T10" fmla="*/ 0 w 1852882"/>
                <a:gd name="T11" fmla="*/ 0 h 1521018"/>
                <a:gd name="T12" fmla="*/ 0 w 1852882"/>
                <a:gd name="T13" fmla="*/ 0 h 1521018"/>
                <a:gd name="T14" fmla="*/ 0 w 1852882"/>
                <a:gd name="T15" fmla="*/ 0 h 1521018"/>
                <a:gd name="T16" fmla="*/ 0 w 1852882"/>
                <a:gd name="T17" fmla="*/ 0 h 1521018"/>
                <a:gd name="T18" fmla="*/ 0 w 1852882"/>
                <a:gd name="T19" fmla="*/ 0 h 1521018"/>
                <a:gd name="T20" fmla="*/ 0 w 1852882"/>
                <a:gd name="T21" fmla="*/ 0 h 152101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1852882" h="1521018">
                  <a:moveTo>
                    <a:pt x="0" y="507061"/>
                  </a:moveTo>
                  <a:lnTo>
                    <a:pt x="0" y="1211599"/>
                  </a:lnTo>
                  <a:lnTo>
                    <a:pt x="435424" y="1521018"/>
                  </a:lnTo>
                  <a:lnTo>
                    <a:pt x="839449" y="1391481"/>
                  </a:lnTo>
                  <a:lnTo>
                    <a:pt x="1763339" y="952692"/>
                  </a:lnTo>
                  <a:lnTo>
                    <a:pt x="1852882" y="743963"/>
                  </a:lnTo>
                  <a:lnTo>
                    <a:pt x="1756379" y="372784"/>
                  </a:lnTo>
                  <a:lnTo>
                    <a:pt x="1563372" y="307281"/>
                  </a:lnTo>
                  <a:lnTo>
                    <a:pt x="1370668" y="0"/>
                  </a:lnTo>
                  <a:lnTo>
                    <a:pt x="644577" y="177278"/>
                  </a:lnTo>
                  <a:lnTo>
                    <a:pt x="0" y="507061"/>
                  </a:lnTo>
                  <a:close/>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p>
          </p:txBody>
        </p:sp>
        <p:sp>
          <p:nvSpPr>
            <p:cNvPr id="429" name="Freeform 428"/>
            <p:cNvSpPr>
              <a:spLocks/>
            </p:cNvSpPr>
            <p:nvPr/>
          </p:nvSpPr>
          <p:spPr bwMode="auto">
            <a:xfrm>
              <a:off x="5874579" y="3292249"/>
              <a:ext cx="58511" cy="114728"/>
            </a:xfrm>
            <a:custGeom>
              <a:avLst/>
              <a:gdLst>
                <a:gd name="T0" fmla="*/ 0 w 444747"/>
                <a:gd name="T1" fmla="*/ 6 h 900169"/>
                <a:gd name="T2" fmla="*/ 3 w 444747"/>
                <a:gd name="T3" fmla="*/ 8 h 900169"/>
                <a:gd name="T4" fmla="*/ 3 w 444747"/>
                <a:gd name="T5" fmla="*/ 19 h 900169"/>
                <a:gd name="T6" fmla="*/ 7 w 444747"/>
                <a:gd name="T7" fmla="*/ 24 h 900169"/>
                <a:gd name="T8" fmla="*/ 8 w 444747"/>
                <a:gd name="T9" fmla="*/ 22 h 900169"/>
                <a:gd name="T10" fmla="*/ 10 w 444747"/>
                <a:gd name="T11" fmla="*/ 18 h 900169"/>
                <a:gd name="T12" fmla="*/ 9 w 444747"/>
                <a:gd name="T13" fmla="*/ 16 h 900169"/>
                <a:gd name="T14" fmla="*/ 12 w 444747"/>
                <a:gd name="T15" fmla="*/ 15 h 900169"/>
                <a:gd name="T16" fmla="*/ 8 w 444747"/>
                <a:gd name="T17" fmla="*/ 13 h 900169"/>
                <a:gd name="T18" fmla="*/ 8 w 444747"/>
                <a:gd name="T19" fmla="*/ 7 h 900169"/>
                <a:gd name="T20" fmla="*/ 5 w 444747"/>
                <a:gd name="T21" fmla="*/ 0 h 900169"/>
                <a:gd name="T22" fmla="*/ 0 w 444747"/>
                <a:gd name="T23" fmla="*/ 6 h 900169"/>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444747" h="900169">
                  <a:moveTo>
                    <a:pt x="0" y="238385"/>
                  </a:moveTo>
                  <a:lnTo>
                    <a:pt x="99623" y="298870"/>
                  </a:lnTo>
                  <a:lnTo>
                    <a:pt x="99623" y="715154"/>
                  </a:lnTo>
                  <a:lnTo>
                    <a:pt x="263290" y="900169"/>
                  </a:lnTo>
                  <a:lnTo>
                    <a:pt x="327333" y="836125"/>
                  </a:lnTo>
                  <a:lnTo>
                    <a:pt x="384261" y="683132"/>
                  </a:lnTo>
                  <a:lnTo>
                    <a:pt x="362913" y="608414"/>
                  </a:lnTo>
                  <a:lnTo>
                    <a:pt x="444747" y="576393"/>
                  </a:lnTo>
                  <a:lnTo>
                    <a:pt x="327333" y="476769"/>
                  </a:lnTo>
                  <a:lnTo>
                    <a:pt x="327333" y="266849"/>
                  </a:lnTo>
                  <a:lnTo>
                    <a:pt x="185014" y="0"/>
                  </a:lnTo>
                  <a:lnTo>
                    <a:pt x="0" y="238385"/>
                  </a:lnTo>
                  <a:close/>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p>
          </p:txBody>
        </p:sp>
        <p:sp>
          <p:nvSpPr>
            <p:cNvPr id="430" name="Freeform 429"/>
            <p:cNvSpPr>
              <a:spLocks/>
            </p:cNvSpPr>
            <p:nvPr/>
          </p:nvSpPr>
          <p:spPr bwMode="auto">
            <a:xfrm>
              <a:off x="5043394" y="2783461"/>
              <a:ext cx="118740" cy="171259"/>
            </a:xfrm>
            <a:custGeom>
              <a:avLst/>
              <a:gdLst>
                <a:gd name="T0" fmla="*/ 2147483647 w 84"/>
                <a:gd name="T1" fmla="*/ 2147483647 h 126"/>
                <a:gd name="T2" fmla="*/ 0 w 84"/>
                <a:gd name="T3" fmla="*/ 2147483647 h 126"/>
                <a:gd name="T4" fmla="*/ 0 w 84"/>
                <a:gd name="T5" fmla="*/ 2147483647 h 126"/>
                <a:gd name="T6" fmla="*/ 2147483647 w 84"/>
                <a:gd name="T7" fmla="*/ 2147483647 h 126"/>
                <a:gd name="T8" fmla="*/ 2147483647 w 84"/>
                <a:gd name="T9" fmla="*/ 2147483647 h 126"/>
                <a:gd name="T10" fmla="*/ 2147483647 w 84"/>
                <a:gd name="T11" fmla="*/ 2147483647 h 126"/>
                <a:gd name="T12" fmla="*/ 2147483647 w 84"/>
                <a:gd name="T13" fmla="*/ 2147483647 h 126"/>
                <a:gd name="T14" fmla="*/ 2147483647 w 84"/>
                <a:gd name="T15" fmla="*/ 2147483647 h 126"/>
                <a:gd name="T16" fmla="*/ 2147483647 w 84"/>
                <a:gd name="T17" fmla="*/ 2147483647 h 126"/>
                <a:gd name="T18" fmla="*/ 2147483647 w 84"/>
                <a:gd name="T19" fmla="*/ 2147483647 h 126"/>
                <a:gd name="T20" fmla="*/ 2147483647 w 84"/>
                <a:gd name="T21" fmla="*/ 2147483647 h 126"/>
                <a:gd name="T22" fmla="*/ 2147483647 w 84"/>
                <a:gd name="T23" fmla="*/ 0 h 126"/>
                <a:gd name="T24" fmla="*/ 2147483647 w 84"/>
                <a:gd name="T25" fmla="*/ 2147483647 h 126"/>
                <a:gd name="T26" fmla="*/ 2147483647 w 84"/>
                <a:gd name="T27" fmla="*/ 2147483647 h 126"/>
                <a:gd name="T28" fmla="*/ 2147483647 w 84"/>
                <a:gd name="T29" fmla="*/ 2147483647 h 126"/>
                <a:gd name="T30" fmla="*/ 2147483647 w 84"/>
                <a:gd name="T31" fmla="*/ 2147483647 h 126"/>
                <a:gd name="T32" fmla="*/ 2147483647 w 84"/>
                <a:gd name="T33" fmla="*/ 2147483647 h 126"/>
                <a:gd name="T34" fmla="*/ 2147483647 w 84"/>
                <a:gd name="T35" fmla="*/ 2147483647 h 126"/>
                <a:gd name="T36" fmla="*/ 2147483647 w 84"/>
                <a:gd name="T37" fmla="*/ 2147483647 h 126"/>
                <a:gd name="T38" fmla="*/ 2147483647 w 84"/>
                <a:gd name="T39" fmla="*/ 2147483647 h 126"/>
                <a:gd name="T40" fmla="*/ 2147483647 w 84"/>
                <a:gd name="T41" fmla="*/ 2147483647 h 12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84" h="126">
                  <a:moveTo>
                    <a:pt x="18" y="126"/>
                  </a:moveTo>
                  <a:lnTo>
                    <a:pt x="0" y="114"/>
                  </a:lnTo>
                  <a:lnTo>
                    <a:pt x="0" y="102"/>
                  </a:lnTo>
                  <a:lnTo>
                    <a:pt x="6" y="96"/>
                  </a:lnTo>
                  <a:lnTo>
                    <a:pt x="12" y="84"/>
                  </a:lnTo>
                  <a:lnTo>
                    <a:pt x="12" y="66"/>
                  </a:lnTo>
                  <a:lnTo>
                    <a:pt x="6" y="60"/>
                  </a:lnTo>
                  <a:lnTo>
                    <a:pt x="12" y="54"/>
                  </a:lnTo>
                  <a:lnTo>
                    <a:pt x="6" y="36"/>
                  </a:lnTo>
                  <a:lnTo>
                    <a:pt x="30" y="30"/>
                  </a:lnTo>
                  <a:lnTo>
                    <a:pt x="30" y="18"/>
                  </a:lnTo>
                  <a:lnTo>
                    <a:pt x="54" y="0"/>
                  </a:lnTo>
                  <a:lnTo>
                    <a:pt x="60" y="6"/>
                  </a:lnTo>
                  <a:lnTo>
                    <a:pt x="72" y="6"/>
                  </a:lnTo>
                  <a:lnTo>
                    <a:pt x="78" y="18"/>
                  </a:lnTo>
                  <a:lnTo>
                    <a:pt x="84" y="30"/>
                  </a:lnTo>
                  <a:lnTo>
                    <a:pt x="72" y="42"/>
                  </a:lnTo>
                  <a:lnTo>
                    <a:pt x="78" y="66"/>
                  </a:lnTo>
                  <a:lnTo>
                    <a:pt x="72" y="96"/>
                  </a:lnTo>
                  <a:lnTo>
                    <a:pt x="54" y="102"/>
                  </a:lnTo>
                  <a:lnTo>
                    <a:pt x="18" y="126"/>
                  </a:lnTo>
                  <a:close/>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p>
          </p:txBody>
        </p:sp>
        <p:sp>
          <p:nvSpPr>
            <p:cNvPr id="431" name="Freeform 430"/>
            <p:cNvSpPr>
              <a:spLocks/>
            </p:cNvSpPr>
            <p:nvPr/>
          </p:nvSpPr>
          <p:spPr bwMode="auto">
            <a:xfrm>
              <a:off x="6753950" y="1385125"/>
              <a:ext cx="473241" cy="583610"/>
            </a:xfrm>
            <a:custGeom>
              <a:avLst/>
              <a:gdLst>
                <a:gd name="T0" fmla="*/ 2147483647 w 336"/>
                <a:gd name="T1" fmla="*/ 2147483647 h 427"/>
                <a:gd name="T2" fmla="*/ 2147483647 w 336"/>
                <a:gd name="T3" fmla="*/ 2147483647 h 427"/>
                <a:gd name="T4" fmla="*/ 2147483647 w 336"/>
                <a:gd name="T5" fmla="*/ 2147483647 h 427"/>
                <a:gd name="T6" fmla="*/ 2147483647 w 336"/>
                <a:gd name="T7" fmla="*/ 2147483647 h 427"/>
                <a:gd name="T8" fmla="*/ 2147483647 w 336"/>
                <a:gd name="T9" fmla="*/ 2147483647 h 427"/>
                <a:gd name="T10" fmla="*/ 2147483647 w 336"/>
                <a:gd name="T11" fmla="*/ 2147483647 h 427"/>
                <a:gd name="T12" fmla="*/ 2147483647 w 336"/>
                <a:gd name="T13" fmla="*/ 2147483647 h 427"/>
                <a:gd name="T14" fmla="*/ 2147483647 w 336"/>
                <a:gd name="T15" fmla="*/ 2147483647 h 427"/>
                <a:gd name="T16" fmla="*/ 2147483647 w 336"/>
                <a:gd name="T17" fmla="*/ 2147483647 h 427"/>
                <a:gd name="T18" fmla="*/ 2147483647 w 336"/>
                <a:gd name="T19" fmla="*/ 2147483647 h 427"/>
                <a:gd name="T20" fmla="*/ 2147483647 w 336"/>
                <a:gd name="T21" fmla="*/ 2147483647 h 427"/>
                <a:gd name="T22" fmla="*/ 2147483647 w 336"/>
                <a:gd name="T23" fmla="*/ 0 h 427"/>
                <a:gd name="T24" fmla="*/ 2147483647 w 336"/>
                <a:gd name="T25" fmla="*/ 2147483647 h 427"/>
                <a:gd name="T26" fmla="*/ 2147483647 w 336"/>
                <a:gd name="T27" fmla="*/ 2147483647 h 427"/>
                <a:gd name="T28" fmla="*/ 2147483647 w 336"/>
                <a:gd name="T29" fmla="*/ 2147483647 h 427"/>
                <a:gd name="T30" fmla="*/ 2147483647 w 336"/>
                <a:gd name="T31" fmla="*/ 2147483647 h 427"/>
                <a:gd name="T32" fmla="*/ 2147483647 w 336"/>
                <a:gd name="T33" fmla="*/ 2147483647 h 427"/>
                <a:gd name="T34" fmla="*/ 2147483647 w 336"/>
                <a:gd name="T35" fmla="*/ 2147483647 h 427"/>
                <a:gd name="T36" fmla="*/ 2147483647 w 336"/>
                <a:gd name="T37" fmla="*/ 2147483647 h 427"/>
                <a:gd name="T38" fmla="*/ 2147483647 w 336"/>
                <a:gd name="T39" fmla="*/ 2147483647 h 427"/>
                <a:gd name="T40" fmla="*/ 2147483647 w 336"/>
                <a:gd name="T41" fmla="*/ 2147483647 h 427"/>
                <a:gd name="T42" fmla="*/ 2147483647 w 336"/>
                <a:gd name="T43" fmla="*/ 2147483647 h 427"/>
                <a:gd name="T44" fmla="*/ 2147483647 w 336"/>
                <a:gd name="T45" fmla="*/ 2147483647 h 427"/>
                <a:gd name="T46" fmla="*/ 2147483647 w 336"/>
                <a:gd name="T47" fmla="*/ 2147483647 h 427"/>
                <a:gd name="T48" fmla="*/ 2147483647 w 336"/>
                <a:gd name="T49" fmla="*/ 2147483647 h 427"/>
                <a:gd name="T50" fmla="*/ 2147483647 w 336"/>
                <a:gd name="T51" fmla="*/ 2147483647 h 427"/>
                <a:gd name="T52" fmla="*/ 2147483647 w 336"/>
                <a:gd name="T53" fmla="*/ 2147483647 h 427"/>
                <a:gd name="T54" fmla="*/ 0 w 336"/>
                <a:gd name="T55" fmla="*/ 2147483647 h 427"/>
                <a:gd name="T56" fmla="*/ 2147483647 w 336"/>
                <a:gd name="T57" fmla="*/ 2147483647 h 427"/>
                <a:gd name="T58" fmla="*/ 2147483647 w 336"/>
                <a:gd name="T59" fmla="*/ 2147483647 h 427"/>
                <a:gd name="T60" fmla="*/ 2147483647 w 336"/>
                <a:gd name="T61" fmla="*/ 2147483647 h 427"/>
                <a:gd name="T62" fmla="*/ 2147483647 w 336"/>
                <a:gd name="T63" fmla="*/ 2147483647 h 427"/>
                <a:gd name="T64" fmla="*/ 2147483647 w 336"/>
                <a:gd name="T65" fmla="*/ 2147483647 h 427"/>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336" h="427">
                  <a:moveTo>
                    <a:pt x="120" y="427"/>
                  </a:moveTo>
                  <a:lnTo>
                    <a:pt x="96" y="397"/>
                  </a:lnTo>
                  <a:lnTo>
                    <a:pt x="78" y="325"/>
                  </a:lnTo>
                  <a:lnTo>
                    <a:pt x="96" y="282"/>
                  </a:lnTo>
                  <a:lnTo>
                    <a:pt x="144" y="180"/>
                  </a:lnTo>
                  <a:lnTo>
                    <a:pt x="192" y="150"/>
                  </a:lnTo>
                  <a:lnTo>
                    <a:pt x="222" y="114"/>
                  </a:lnTo>
                  <a:lnTo>
                    <a:pt x="252" y="96"/>
                  </a:lnTo>
                  <a:lnTo>
                    <a:pt x="294" y="72"/>
                  </a:lnTo>
                  <a:lnTo>
                    <a:pt x="336" y="30"/>
                  </a:lnTo>
                  <a:lnTo>
                    <a:pt x="330" y="6"/>
                  </a:lnTo>
                  <a:lnTo>
                    <a:pt x="294" y="0"/>
                  </a:lnTo>
                  <a:lnTo>
                    <a:pt x="270" y="24"/>
                  </a:lnTo>
                  <a:lnTo>
                    <a:pt x="252" y="42"/>
                  </a:lnTo>
                  <a:lnTo>
                    <a:pt x="222" y="48"/>
                  </a:lnTo>
                  <a:lnTo>
                    <a:pt x="186" y="48"/>
                  </a:lnTo>
                  <a:lnTo>
                    <a:pt x="174" y="60"/>
                  </a:lnTo>
                  <a:lnTo>
                    <a:pt x="162" y="78"/>
                  </a:lnTo>
                  <a:lnTo>
                    <a:pt x="114" y="126"/>
                  </a:lnTo>
                  <a:lnTo>
                    <a:pt x="90" y="138"/>
                  </a:lnTo>
                  <a:lnTo>
                    <a:pt x="84" y="168"/>
                  </a:lnTo>
                  <a:lnTo>
                    <a:pt x="66" y="186"/>
                  </a:lnTo>
                  <a:lnTo>
                    <a:pt x="42" y="216"/>
                  </a:lnTo>
                  <a:lnTo>
                    <a:pt x="42" y="240"/>
                  </a:lnTo>
                  <a:lnTo>
                    <a:pt x="30" y="270"/>
                  </a:lnTo>
                  <a:lnTo>
                    <a:pt x="12" y="295"/>
                  </a:lnTo>
                  <a:lnTo>
                    <a:pt x="18" y="325"/>
                  </a:lnTo>
                  <a:lnTo>
                    <a:pt x="0" y="349"/>
                  </a:lnTo>
                  <a:lnTo>
                    <a:pt x="18" y="391"/>
                  </a:lnTo>
                  <a:lnTo>
                    <a:pt x="48" y="403"/>
                  </a:lnTo>
                  <a:lnTo>
                    <a:pt x="54" y="415"/>
                  </a:lnTo>
                  <a:lnTo>
                    <a:pt x="72" y="421"/>
                  </a:lnTo>
                  <a:lnTo>
                    <a:pt x="120" y="427"/>
                  </a:lnTo>
                  <a:close/>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p>
          </p:txBody>
        </p:sp>
        <p:sp>
          <p:nvSpPr>
            <p:cNvPr id="432" name="Freeform 431"/>
            <p:cNvSpPr>
              <a:spLocks/>
            </p:cNvSpPr>
            <p:nvPr/>
          </p:nvSpPr>
          <p:spPr bwMode="auto">
            <a:xfrm>
              <a:off x="6473447" y="4818613"/>
              <a:ext cx="180693" cy="362470"/>
            </a:xfrm>
            <a:custGeom>
              <a:avLst/>
              <a:gdLst>
                <a:gd name="T0" fmla="*/ 2147483647 w 126"/>
                <a:gd name="T1" fmla="*/ 2147483647 h 265"/>
                <a:gd name="T2" fmla="*/ 0 w 126"/>
                <a:gd name="T3" fmla="*/ 2147483647 h 265"/>
                <a:gd name="T4" fmla="*/ 2147483647 w 126"/>
                <a:gd name="T5" fmla="*/ 2147483647 h 265"/>
                <a:gd name="T6" fmla="*/ 2147483647 w 126"/>
                <a:gd name="T7" fmla="*/ 2147483647 h 265"/>
                <a:gd name="T8" fmla="*/ 2147483647 w 126"/>
                <a:gd name="T9" fmla="*/ 2147483647 h 265"/>
                <a:gd name="T10" fmla="*/ 2147483647 w 126"/>
                <a:gd name="T11" fmla="*/ 2147483647 h 265"/>
                <a:gd name="T12" fmla="*/ 2147483647 w 126"/>
                <a:gd name="T13" fmla="*/ 2147483647 h 265"/>
                <a:gd name="T14" fmla="*/ 2147483647 w 126"/>
                <a:gd name="T15" fmla="*/ 2147483647 h 265"/>
                <a:gd name="T16" fmla="*/ 2147483647 w 126"/>
                <a:gd name="T17" fmla="*/ 0 h 265"/>
                <a:gd name="T18" fmla="*/ 2147483647 w 126"/>
                <a:gd name="T19" fmla="*/ 2147483647 h 265"/>
                <a:gd name="T20" fmla="*/ 2147483647 w 126"/>
                <a:gd name="T21" fmla="*/ 2147483647 h 265"/>
                <a:gd name="T22" fmla="*/ 2147483647 w 126"/>
                <a:gd name="T23" fmla="*/ 2147483647 h 265"/>
                <a:gd name="T24" fmla="*/ 2147483647 w 126"/>
                <a:gd name="T25" fmla="*/ 2147483647 h 265"/>
                <a:gd name="T26" fmla="*/ 2147483647 w 126"/>
                <a:gd name="T27" fmla="*/ 2147483647 h 265"/>
                <a:gd name="T28" fmla="*/ 2147483647 w 126"/>
                <a:gd name="T29" fmla="*/ 2147483647 h 265"/>
                <a:gd name="T30" fmla="*/ 2147483647 w 126"/>
                <a:gd name="T31" fmla="*/ 2147483647 h 265"/>
                <a:gd name="T32" fmla="*/ 2147483647 w 126"/>
                <a:gd name="T33" fmla="*/ 2147483647 h 265"/>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126" h="265">
                  <a:moveTo>
                    <a:pt x="6" y="217"/>
                  </a:moveTo>
                  <a:lnTo>
                    <a:pt x="0" y="193"/>
                  </a:lnTo>
                  <a:lnTo>
                    <a:pt x="12" y="169"/>
                  </a:lnTo>
                  <a:lnTo>
                    <a:pt x="24" y="139"/>
                  </a:lnTo>
                  <a:lnTo>
                    <a:pt x="12" y="91"/>
                  </a:lnTo>
                  <a:lnTo>
                    <a:pt x="30" y="78"/>
                  </a:lnTo>
                  <a:lnTo>
                    <a:pt x="54" y="60"/>
                  </a:lnTo>
                  <a:lnTo>
                    <a:pt x="78" y="24"/>
                  </a:lnTo>
                  <a:lnTo>
                    <a:pt x="108" y="0"/>
                  </a:lnTo>
                  <a:lnTo>
                    <a:pt x="126" y="24"/>
                  </a:lnTo>
                  <a:lnTo>
                    <a:pt x="126" y="66"/>
                  </a:lnTo>
                  <a:lnTo>
                    <a:pt x="126" y="91"/>
                  </a:lnTo>
                  <a:lnTo>
                    <a:pt x="78" y="253"/>
                  </a:lnTo>
                  <a:lnTo>
                    <a:pt x="54" y="259"/>
                  </a:lnTo>
                  <a:lnTo>
                    <a:pt x="30" y="265"/>
                  </a:lnTo>
                  <a:lnTo>
                    <a:pt x="6" y="247"/>
                  </a:lnTo>
                  <a:lnTo>
                    <a:pt x="6" y="217"/>
                  </a:lnTo>
                  <a:close/>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p>
          </p:txBody>
        </p:sp>
        <p:sp>
          <p:nvSpPr>
            <p:cNvPr id="433" name="Freeform 432"/>
            <p:cNvSpPr>
              <a:spLocks/>
            </p:cNvSpPr>
            <p:nvPr/>
          </p:nvSpPr>
          <p:spPr bwMode="auto">
            <a:xfrm>
              <a:off x="9810237" y="5653291"/>
              <a:ext cx="194459" cy="214490"/>
            </a:xfrm>
            <a:custGeom>
              <a:avLst/>
              <a:gdLst>
                <a:gd name="T0" fmla="*/ 0 w 138"/>
                <a:gd name="T1" fmla="*/ 2147483647 h 157"/>
                <a:gd name="T2" fmla="*/ 2147483647 w 138"/>
                <a:gd name="T3" fmla="*/ 2147483647 h 157"/>
                <a:gd name="T4" fmla="*/ 2147483647 w 138"/>
                <a:gd name="T5" fmla="*/ 2147483647 h 157"/>
                <a:gd name="T6" fmla="*/ 2147483647 w 138"/>
                <a:gd name="T7" fmla="*/ 2147483647 h 157"/>
                <a:gd name="T8" fmla="*/ 2147483647 w 138"/>
                <a:gd name="T9" fmla="*/ 2147483647 h 157"/>
                <a:gd name="T10" fmla="*/ 2147483647 w 138"/>
                <a:gd name="T11" fmla="*/ 2147483647 h 157"/>
                <a:gd name="T12" fmla="*/ 2147483647 w 138"/>
                <a:gd name="T13" fmla="*/ 0 h 157"/>
                <a:gd name="T14" fmla="*/ 2147483647 w 138"/>
                <a:gd name="T15" fmla="*/ 2147483647 h 157"/>
                <a:gd name="T16" fmla="*/ 2147483647 w 138"/>
                <a:gd name="T17" fmla="*/ 2147483647 h 157"/>
                <a:gd name="T18" fmla="*/ 2147483647 w 138"/>
                <a:gd name="T19" fmla="*/ 2147483647 h 157"/>
                <a:gd name="T20" fmla="*/ 2147483647 w 138"/>
                <a:gd name="T21" fmla="*/ 2147483647 h 157"/>
                <a:gd name="T22" fmla="*/ 2147483647 w 138"/>
                <a:gd name="T23" fmla="*/ 2147483647 h 157"/>
                <a:gd name="T24" fmla="*/ 2147483647 w 138"/>
                <a:gd name="T25" fmla="*/ 2147483647 h 157"/>
                <a:gd name="T26" fmla="*/ 2147483647 w 138"/>
                <a:gd name="T27" fmla="*/ 2147483647 h 157"/>
                <a:gd name="T28" fmla="*/ 2147483647 w 138"/>
                <a:gd name="T29" fmla="*/ 2147483647 h 157"/>
                <a:gd name="T30" fmla="*/ 2147483647 w 138"/>
                <a:gd name="T31" fmla="*/ 2147483647 h 157"/>
                <a:gd name="T32" fmla="*/ 2147483647 w 138"/>
                <a:gd name="T33" fmla="*/ 2147483647 h 157"/>
                <a:gd name="T34" fmla="*/ 0 w 138"/>
                <a:gd name="T35" fmla="*/ 2147483647 h 157"/>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0" t="0" r="r" b="b"/>
              <a:pathLst>
                <a:path w="138" h="157">
                  <a:moveTo>
                    <a:pt x="0" y="133"/>
                  </a:moveTo>
                  <a:lnTo>
                    <a:pt x="18" y="97"/>
                  </a:lnTo>
                  <a:lnTo>
                    <a:pt x="30" y="79"/>
                  </a:lnTo>
                  <a:lnTo>
                    <a:pt x="66" y="60"/>
                  </a:lnTo>
                  <a:lnTo>
                    <a:pt x="78" y="54"/>
                  </a:lnTo>
                  <a:lnTo>
                    <a:pt x="90" y="30"/>
                  </a:lnTo>
                  <a:lnTo>
                    <a:pt x="102" y="0"/>
                  </a:lnTo>
                  <a:lnTo>
                    <a:pt x="114" y="12"/>
                  </a:lnTo>
                  <a:lnTo>
                    <a:pt x="138" y="18"/>
                  </a:lnTo>
                  <a:lnTo>
                    <a:pt x="138" y="36"/>
                  </a:lnTo>
                  <a:lnTo>
                    <a:pt x="114" y="54"/>
                  </a:lnTo>
                  <a:lnTo>
                    <a:pt x="102" y="67"/>
                  </a:lnTo>
                  <a:lnTo>
                    <a:pt x="78" y="91"/>
                  </a:lnTo>
                  <a:lnTo>
                    <a:pt x="72" y="115"/>
                  </a:lnTo>
                  <a:lnTo>
                    <a:pt x="66" y="151"/>
                  </a:lnTo>
                  <a:lnTo>
                    <a:pt x="36" y="157"/>
                  </a:lnTo>
                  <a:lnTo>
                    <a:pt x="18" y="151"/>
                  </a:lnTo>
                  <a:lnTo>
                    <a:pt x="0" y="133"/>
                  </a:lnTo>
                  <a:close/>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p>
          </p:txBody>
        </p:sp>
        <p:sp>
          <p:nvSpPr>
            <p:cNvPr id="434" name="Freeform 433"/>
            <p:cNvSpPr>
              <a:spLocks/>
            </p:cNvSpPr>
            <p:nvPr/>
          </p:nvSpPr>
          <p:spPr bwMode="auto">
            <a:xfrm>
              <a:off x="9978884" y="5460416"/>
              <a:ext cx="135950" cy="211164"/>
            </a:xfrm>
            <a:custGeom>
              <a:avLst/>
              <a:gdLst>
                <a:gd name="T0" fmla="*/ 2147483647 w 96"/>
                <a:gd name="T1" fmla="*/ 2147483647 h 156"/>
                <a:gd name="T2" fmla="*/ 2147483647 w 96"/>
                <a:gd name="T3" fmla="*/ 2147483647 h 156"/>
                <a:gd name="T4" fmla="*/ 2147483647 w 96"/>
                <a:gd name="T5" fmla="*/ 2147483647 h 156"/>
                <a:gd name="T6" fmla="*/ 0 w 96"/>
                <a:gd name="T7" fmla="*/ 0 h 156"/>
                <a:gd name="T8" fmla="*/ 2147483647 w 96"/>
                <a:gd name="T9" fmla="*/ 2147483647 h 156"/>
                <a:gd name="T10" fmla="*/ 2147483647 w 96"/>
                <a:gd name="T11" fmla="*/ 2147483647 h 156"/>
                <a:gd name="T12" fmla="*/ 2147483647 w 96"/>
                <a:gd name="T13" fmla="*/ 2147483647 h 156"/>
                <a:gd name="T14" fmla="*/ 2147483647 w 96"/>
                <a:gd name="T15" fmla="*/ 2147483647 h 156"/>
                <a:gd name="T16" fmla="*/ 2147483647 w 96"/>
                <a:gd name="T17" fmla="*/ 2147483647 h 156"/>
                <a:gd name="T18" fmla="*/ 2147483647 w 96"/>
                <a:gd name="T19" fmla="*/ 2147483647 h 156"/>
                <a:gd name="T20" fmla="*/ 2147483647 w 96"/>
                <a:gd name="T21" fmla="*/ 2147483647 h 156"/>
                <a:gd name="T22" fmla="*/ 2147483647 w 96"/>
                <a:gd name="T23" fmla="*/ 2147483647 h 156"/>
                <a:gd name="T24" fmla="*/ 2147483647 w 96"/>
                <a:gd name="T25" fmla="*/ 2147483647 h 156"/>
                <a:gd name="T26" fmla="*/ 2147483647 w 96"/>
                <a:gd name="T27" fmla="*/ 2147483647 h 156"/>
                <a:gd name="T28" fmla="*/ 2147483647 w 96"/>
                <a:gd name="T29" fmla="*/ 2147483647 h 156"/>
                <a:gd name="T30" fmla="*/ 2147483647 w 96"/>
                <a:gd name="T31" fmla="*/ 2147483647 h 156"/>
                <a:gd name="T32" fmla="*/ 2147483647 w 96"/>
                <a:gd name="T33" fmla="*/ 2147483647 h 156"/>
                <a:gd name="T34" fmla="*/ 2147483647 w 96"/>
                <a:gd name="T35" fmla="*/ 2147483647 h 15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0" t="0" r="r" b="b"/>
              <a:pathLst>
                <a:path w="96" h="156">
                  <a:moveTo>
                    <a:pt x="6" y="108"/>
                  </a:moveTo>
                  <a:lnTo>
                    <a:pt x="24" y="78"/>
                  </a:lnTo>
                  <a:lnTo>
                    <a:pt x="24" y="54"/>
                  </a:lnTo>
                  <a:lnTo>
                    <a:pt x="0" y="0"/>
                  </a:lnTo>
                  <a:lnTo>
                    <a:pt x="30" y="12"/>
                  </a:lnTo>
                  <a:lnTo>
                    <a:pt x="30" y="42"/>
                  </a:lnTo>
                  <a:lnTo>
                    <a:pt x="42" y="60"/>
                  </a:lnTo>
                  <a:lnTo>
                    <a:pt x="60" y="78"/>
                  </a:lnTo>
                  <a:lnTo>
                    <a:pt x="84" y="66"/>
                  </a:lnTo>
                  <a:lnTo>
                    <a:pt x="96" y="78"/>
                  </a:lnTo>
                  <a:lnTo>
                    <a:pt x="90" y="90"/>
                  </a:lnTo>
                  <a:lnTo>
                    <a:pt x="78" y="102"/>
                  </a:lnTo>
                  <a:lnTo>
                    <a:pt x="66" y="114"/>
                  </a:lnTo>
                  <a:lnTo>
                    <a:pt x="60" y="132"/>
                  </a:lnTo>
                  <a:lnTo>
                    <a:pt x="42" y="156"/>
                  </a:lnTo>
                  <a:lnTo>
                    <a:pt x="24" y="144"/>
                  </a:lnTo>
                  <a:lnTo>
                    <a:pt x="30" y="126"/>
                  </a:lnTo>
                  <a:lnTo>
                    <a:pt x="6" y="108"/>
                  </a:lnTo>
                  <a:close/>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p>
          </p:txBody>
        </p:sp>
        <p:sp>
          <p:nvSpPr>
            <p:cNvPr id="435" name="Freeform 434"/>
            <p:cNvSpPr>
              <a:spLocks/>
            </p:cNvSpPr>
            <p:nvPr/>
          </p:nvSpPr>
          <p:spPr bwMode="auto">
            <a:xfrm>
              <a:off x="8371579" y="4803648"/>
              <a:ext cx="1072109" cy="786459"/>
            </a:xfrm>
            <a:custGeom>
              <a:avLst/>
              <a:gdLst>
                <a:gd name="T0" fmla="*/ 2147483647 w 757"/>
                <a:gd name="T1" fmla="*/ 2147483647 h 577"/>
                <a:gd name="T2" fmla="*/ 2147483647 w 757"/>
                <a:gd name="T3" fmla="*/ 2147483647 h 577"/>
                <a:gd name="T4" fmla="*/ 0 w 757"/>
                <a:gd name="T5" fmla="*/ 2147483647 h 577"/>
                <a:gd name="T6" fmla="*/ 2147483647 w 757"/>
                <a:gd name="T7" fmla="*/ 2147483647 h 577"/>
                <a:gd name="T8" fmla="*/ 2147483647 w 757"/>
                <a:gd name="T9" fmla="*/ 2147483647 h 577"/>
                <a:gd name="T10" fmla="*/ 2147483647 w 757"/>
                <a:gd name="T11" fmla="*/ 2147483647 h 577"/>
                <a:gd name="T12" fmla="*/ 2147483647 w 757"/>
                <a:gd name="T13" fmla="*/ 2147483647 h 577"/>
                <a:gd name="T14" fmla="*/ 2147483647 w 757"/>
                <a:gd name="T15" fmla="*/ 2147483647 h 577"/>
                <a:gd name="T16" fmla="*/ 2147483647 w 757"/>
                <a:gd name="T17" fmla="*/ 2147483647 h 577"/>
                <a:gd name="T18" fmla="*/ 2147483647 w 757"/>
                <a:gd name="T19" fmla="*/ 2147483647 h 577"/>
                <a:gd name="T20" fmla="*/ 2147483647 w 757"/>
                <a:gd name="T21" fmla="*/ 0 h 577"/>
                <a:gd name="T22" fmla="*/ 2147483647 w 757"/>
                <a:gd name="T23" fmla="*/ 2147483647 h 577"/>
                <a:gd name="T24" fmla="*/ 2147483647 w 757"/>
                <a:gd name="T25" fmla="*/ 2147483647 h 577"/>
                <a:gd name="T26" fmla="*/ 2147483647 w 757"/>
                <a:gd name="T27" fmla="*/ 2147483647 h 577"/>
                <a:gd name="T28" fmla="*/ 2147483647 w 757"/>
                <a:gd name="T29" fmla="*/ 2147483647 h 577"/>
                <a:gd name="T30" fmla="*/ 2147483647 w 757"/>
                <a:gd name="T31" fmla="*/ 2147483647 h 577"/>
                <a:gd name="T32" fmla="*/ 2147483647 w 757"/>
                <a:gd name="T33" fmla="*/ 2147483647 h 577"/>
                <a:gd name="T34" fmla="*/ 2147483647 w 757"/>
                <a:gd name="T35" fmla="*/ 2147483647 h 577"/>
                <a:gd name="T36" fmla="*/ 2147483647 w 757"/>
                <a:gd name="T37" fmla="*/ 2147483647 h 577"/>
                <a:gd name="T38" fmla="*/ 2147483647 w 757"/>
                <a:gd name="T39" fmla="*/ 2147483647 h 577"/>
                <a:gd name="T40" fmla="*/ 2147483647 w 757"/>
                <a:gd name="T41" fmla="*/ 2147483647 h 577"/>
                <a:gd name="T42" fmla="*/ 2147483647 w 757"/>
                <a:gd name="T43" fmla="*/ 2147483647 h 577"/>
                <a:gd name="T44" fmla="*/ 2147483647 w 757"/>
                <a:gd name="T45" fmla="*/ 2147483647 h 577"/>
                <a:gd name="T46" fmla="*/ 2147483647 w 757"/>
                <a:gd name="T47" fmla="*/ 2147483647 h 577"/>
                <a:gd name="T48" fmla="*/ 2147483647 w 757"/>
                <a:gd name="T49" fmla="*/ 2147483647 h 577"/>
                <a:gd name="T50" fmla="*/ 2147483647 w 757"/>
                <a:gd name="T51" fmla="*/ 2147483647 h 577"/>
                <a:gd name="T52" fmla="*/ 2147483647 w 757"/>
                <a:gd name="T53" fmla="*/ 2147483647 h 577"/>
                <a:gd name="T54" fmla="*/ 2147483647 w 757"/>
                <a:gd name="T55" fmla="*/ 2147483647 h 577"/>
                <a:gd name="T56" fmla="*/ 2147483647 w 757"/>
                <a:gd name="T57" fmla="*/ 2147483647 h 577"/>
                <a:gd name="T58" fmla="*/ 2147483647 w 757"/>
                <a:gd name="T59" fmla="*/ 2147483647 h 577"/>
                <a:gd name="T60" fmla="*/ 2147483647 w 757"/>
                <a:gd name="T61" fmla="*/ 2147483647 h 577"/>
                <a:gd name="T62" fmla="*/ 2147483647 w 757"/>
                <a:gd name="T63" fmla="*/ 2147483647 h 577"/>
                <a:gd name="T64" fmla="*/ 2147483647 w 757"/>
                <a:gd name="T65" fmla="*/ 2147483647 h 577"/>
                <a:gd name="T66" fmla="*/ 2147483647 w 757"/>
                <a:gd name="T67" fmla="*/ 2147483647 h 577"/>
                <a:gd name="T68" fmla="*/ 2147483647 w 757"/>
                <a:gd name="T69" fmla="*/ 2147483647 h 577"/>
                <a:gd name="T70" fmla="*/ 2147483647 w 757"/>
                <a:gd name="T71" fmla="*/ 2147483647 h 577"/>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0" t="0" r="r" b="b"/>
              <a:pathLst>
                <a:path w="757" h="577">
                  <a:moveTo>
                    <a:pt x="30" y="463"/>
                  </a:moveTo>
                  <a:lnTo>
                    <a:pt x="36" y="415"/>
                  </a:lnTo>
                  <a:lnTo>
                    <a:pt x="30" y="385"/>
                  </a:lnTo>
                  <a:lnTo>
                    <a:pt x="6" y="307"/>
                  </a:lnTo>
                  <a:lnTo>
                    <a:pt x="6" y="283"/>
                  </a:lnTo>
                  <a:lnTo>
                    <a:pt x="0" y="247"/>
                  </a:lnTo>
                  <a:lnTo>
                    <a:pt x="6" y="217"/>
                  </a:lnTo>
                  <a:lnTo>
                    <a:pt x="30" y="193"/>
                  </a:lnTo>
                  <a:lnTo>
                    <a:pt x="78" y="175"/>
                  </a:lnTo>
                  <a:lnTo>
                    <a:pt x="114" y="151"/>
                  </a:lnTo>
                  <a:lnTo>
                    <a:pt x="144" y="145"/>
                  </a:lnTo>
                  <a:lnTo>
                    <a:pt x="156" y="109"/>
                  </a:lnTo>
                  <a:lnTo>
                    <a:pt x="180" y="97"/>
                  </a:lnTo>
                  <a:lnTo>
                    <a:pt x="204" y="90"/>
                  </a:lnTo>
                  <a:lnTo>
                    <a:pt x="240" y="60"/>
                  </a:lnTo>
                  <a:lnTo>
                    <a:pt x="264" y="48"/>
                  </a:lnTo>
                  <a:lnTo>
                    <a:pt x="282" y="60"/>
                  </a:lnTo>
                  <a:lnTo>
                    <a:pt x="300" y="66"/>
                  </a:lnTo>
                  <a:lnTo>
                    <a:pt x="312" y="42"/>
                  </a:lnTo>
                  <a:lnTo>
                    <a:pt x="330" y="24"/>
                  </a:lnTo>
                  <a:lnTo>
                    <a:pt x="360" y="18"/>
                  </a:lnTo>
                  <a:lnTo>
                    <a:pt x="372" y="0"/>
                  </a:lnTo>
                  <a:lnTo>
                    <a:pt x="396" y="6"/>
                  </a:lnTo>
                  <a:lnTo>
                    <a:pt x="438" y="12"/>
                  </a:lnTo>
                  <a:lnTo>
                    <a:pt x="432" y="36"/>
                  </a:lnTo>
                  <a:lnTo>
                    <a:pt x="420" y="66"/>
                  </a:lnTo>
                  <a:lnTo>
                    <a:pt x="438" y="78"/>
                  </a:lnTo>
                  <a:lnTo>
                    <a:pt x="468" y="78"/>
                  </a:lnTo>
                  <a:lnTo>
                    <a:pt x="492" y="115"/>
                  </a:lnTo>
                  <a:lnTo>
                    <a:pt x="510" y="109"/>
                  </a:lnTo>
                  <a:lnTo>
                    <a:pt x="540" y="90"/>
                  </a:lnTo>
                  <a:lnTo>
                    <a:pt x="540" y="30"/>
                  </a:lnTo>
                  <a:lnTo>
                    <a:pt x="564" y="0"/>
                  </a:lnTo>
                  <a:lnTo>
                    <a:pt x="576" y="42"/>
                  </a:lnTo>
                  <a:lnTo>
                    <a:pt x="582" y="54"/>
                  </a:lnTo>
                  <a:lnTo>
                    <a:pt x="594" y="60"/>
                  </a:lnTo>
                  <a:lnTo>
                    <a:pt x="612" y="121"/>
                  </a:lnTo>
                  <a:lnTo>
                    <a:pt x="642" y="151"/>
                  </a:lnTo>
                  <a:lnTo>
                    <a:pt x="678" y="163"/>
                  </a:lnTo>
                  <a:lnTo>
                    <a:pt x="690" y="199"/>
                  </a:lnTo>
                  <a:lnTo>
                    <a:pt x="708" y="211"/>
                  </a:lnTo>
                  <a:lnTo>
                    <a:pt x="714" y="241"/>
                  </a:lnTo>
                  <a:lnTo>
                    <a:pt x="751" y="265"/>
                  </a:lnTo>
                  <a:lnTo>
                    <a:pt x="751" y="289"/>
                  </a:lnTo>
                  <a:lnTo>
                    <a:pt x="757" y="325"/>
                  </a:lnTo>
                  <a:lnTo>
                    <a:pt x="757" y="379"/>
                  </a:lnTo>
                  <a:lnTo>
                    <a:pt x="714" y="469"/>
                  </a:lnTo>
                  <a:lnTo>
                    <a:pt x="696" y="523"/>
                  </a:lnTo>
                  <a:lnTo>
                    <a:pt x="696" y="547"/>
                  </a:lnTo>
                  <a:lnTo>
                    <a:pt x="684" y="547"/>
                  </a:lnTo>
                  <a:lnTo>
                    <a:pt x="660" y="559"/>
                  </a:lnTo>
                  <a:lnTo>
                    <a:pt x="636" y="577"/>
                  </a:lnTo>
                  <a:lnTo>
                    <a:pt x="618" y="577"/>
                  </a:lnTo>
                  <a:lnTo>
                    <a:pt x="594" y="559"/>
                  </a:lnTo>
                  <a:lnTo>
                    <a:pt x="576" y="571"/>
                  </a:lnTo>
                  <a:lnTo>
                    <a:pt x="534" y="553"/>
                  </a:lnTo>
                  <a:lnTo>
                    <a:pt x="498" y="535"/>
                  </a:lnTo>
                  <a:lnTo>
                    <a:pt x="480" y="505"/>
                  </a:lnTo>
                  <a:lnTo>
                    <a:pt x="468" y="481"/>
                  </a:lnTo>
                  <a:lnTo>
                    <a:pt x="444" y="487"/>
                  </a:lnTo>
                  <a:lnTo>
                    <a:pt x="420" y="463"/>
                  </a:lnTo>
                  <a:lnTo>
                    <a:pt x="378" y="421"/>
                  </a:lnTo>
                  <a:lnTo>
                    <a:pt x="312" y="409"/>
                  </a:lnTo>
                  <a:lnTo>
                    <a:pt x="264" y="415"/>
                  </a:lnTo>
                  <a:lnTo>
                    <a:pt x="204" y="433"/>
                  </a:lnTo>
                  <a:lnTo>
                    <a:pt x="198" y="451"/>
                  </a:lnTo>
                  <a:lnTo>
                    <a:pt x="162" y="457"/>
                  </a:lnTo>
                  <a:lnTo>
                    <a:pt x="138" y="457"/>
                  </a:lnTo>
                  <a:lnTo>
                    <a:pt x="120" y="475"/>
                  </a:lnTo>
                  <a:lnTo>
                    <a:pt x="84" y="487"/>
                  </a:lnTo>
                  <a:lnTo>
                    <a:pt x="60" y="487"/>
                  </a:lnTo>
                  <a:lnTo>
                    <a:pt x="30" y="463"/>
                  </a:lnTo>
                  <a:close/>
                </a:path>
              </a:pathLst>
            </a:custGeom>
            <a:grpFill/>
            <a:ln w="4445" cap="flat" cmpd="sng">
              <a:solidFill>
                <a:schemeClr val="bg1"/>
              </a:solidFill>
              <a:prstDash val="solid"/>
              <a:round/>
              <a:headEnd type="none" w="med" len="med"/>
              <a:tailEnd type="none" w="med" len="med"/>
            </a:ln>
            <a:effectLst/>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p>
          </p:txBody>
        </p:sp>
        <p:sp>
          <p:nvSpPr>
            <p:cNvPr id="436" name="Freeform 435"/>
            <p:cNvSpPr>
              <a:spLocks/>
            </p:cNvSpPr>
            <p:nvPr/>
          </p:nvSpPr>
          <p:spPr bwMode="auto">
            <a:xfrm>
              <a:off x="9213090" y="5636663"/>
              <a:ext cx="94648" cy="124703"/>
            </a:xfrm>
            <a:custGeom>
              <a:avLst/>
              <a:gdLst>
                <a:gd name="T0" fmla="*/ 0 w 66"/>
                <a:gd name="T1" fmla="*/ 2147483647 h 91"/>
                <a:gd name="T2" fmla="*/ 2147483647 w 66"/>
                <a:gd name="T3" fmla="*/ 2147483647 h 91"/>
                <a:gd name="T4" fmla="*/ 2147483647 w 66"/>
                <a:gd name="T5" fmla="*/ 2147483647 h 91"/>
                <a:gd name="T6" fmla="*/ 2147483647 w 66"/>
                <a:gd name="T7" fmla="*/ 2147483647 h 91"/>
                <a:gd name="T8" fmla="*/ 2147483647 w 66"/>
                <a:gd name="T9" fmla="*/ 2147483647 h 91"/>
                <a:gd name="T10" fmla="*/ 2147483647 w 66"/>
                <a:gd name="T11" fmla="*/ 2147483647 h 91"/>
                <a:gd name="T12" fmla="*/ 2147483647 w 66"/>
                <a:gd name="T13" fmla="*/ 0 h 91"/>
                <a:gd name="T14" fmla="*/ 2147483647 w 66"/>
                <a:gd name="T15" fmla="*/ 2147483647 h 91"/>
                <a:gd name="T16" fmla="*/ 0 w 66"/>
                <a:gd name="T17" fmla="*/ 2147483647 h 9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66" h="91">
                  <a:moveTo>
                    <a:pt x="0" y="18"/>
                  </a:moveTo>
                  <a:lnTo>
                    <a:pt x="12" y="48"/>
                  </a:lnTo>
                  <a:lnTo>
                    <a:pt x="18" y="72"/>
                  </a:lnTo>
                  <a:lnTo>
                    <a:pt x="36" y="91"/>
                  </a:lnTo>
                  <a:lnTo>
                    <a:pt x="48" y="66"/>
                  </a:lnTo>
                  <a:lnTo>
                    <a:pt x="66" y="30"/>
                  </a:lnTo>
                  <a:lnTo>
                    <a:pt x="66" y="0"/>
                  </a:lnTo>
                  <a:lnTo>
                    <a:pt x="42" y="12"/>
                  </a:lnTo>
                  <a:lnTo>
                    <a:pt x="0" y="18"/>
                  </a:lnTo>
                  <a:close/>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p>
          </p:txBody>
        </p:sp>
        <p:sp>
          <p:nvSpPr>
            <p:cNvPr id="437" name="Freeform 436"/>
            <p:cNvSpPr>
              <a:spLocks/>
            </p:cNvSpPr>
            <p:nvPr/>
          </p:nvSpPr>
          <p:spPr bwMode="auto">
            <a:xfrm>
              <a:off x="8302745" y="4329777"/>
              <a:ext cx="246086" cy="277672"/>
            </a:xfrm>
            <a:custGeom>
              <a:avLst/>
              <a:gdLst>
                <a:gd name="T0" fmla="*/ 2147483647 w 174"/>
                <a:gd name="T1" fmla="*/ 2147483647 h 204"/>
                <a:gd name="T2" fmla="*/ 0 w 174"/>
                <a:gd name="T3" fmla="*/ 2147483647 h 204"/>
                <a:gd name="T4" fmla="*/ 0 w 174"/>
                <a:gd name="T5" fmla="*/ 2147483647 h 204"/>
                <a:gd name="T6" fmla="*/ 2147483647 w 174"/>
                <a:gd name="T7" fmla="*/ 2147483647 h 204"/>
                <a:gd name="T8" fmla="*/ 2147483647 w 174"/>
                <a:gd name="T9" fmla="*/ 2147483647 h 204"/>
                <a:gd name="T10" fmla="*/ 2147483647 w 174"/>
                <a:gd name="T11" fmla="*/ 2147483647 h 204"/>
                <a:gd name="T12" fmla="*/ 2147483647 w 174"/>
                <a:gd name="T13" fmla="*/ 2147483647 h 204"/>
                <a:gd name="T14" fmla="*/ 2147483647 w 174"/>
                <a:gd name="T15" fmla="*/ 0 h 204"/>
                <a:gd name="T16" fmla="*/ 2147483647 w 174"/>
                <a:gd name="T17" fmla="*/ 2147483647 h 204"/>
                <a:gd name="T18" fmla="*/ 2147483647 w 174"/>
                <a:gd name="T19" fmla="*/ 2147483647 h 204"/>
                <a:gd name="T20" fmla="*/ 2147483647 w 174"/>
                <a:gd name="T21" fmla="*/ 2147483647 h 204"/>
                <a:gd name="T22" fmla="*/ 2147483647 w 174"/>
                <a:gd name="T23" fmla="*/ 2147483647 h 204"/>
                <a:gd name="T24" fmla="*/ 2147483647 w 174"/>
                <a:gd name="T25" fmla="*/ 2147483647 h 204"/>
                <a:gd name="T26" fmla="*/ 2147483647 w 174"/>
                <a:gd name="T27" fmla="*/ 2147483647 h 204"/>
                <a:gd name="T28" fmla="*/ 2147483647 w 174"/>
                <a:gd name="T29" fmla="*/ 2147483647 h 204"/>
                <a:gd name="T30" fmla="*/ 2147483647 w 174"/>
                <a:gd name="T31" fmla="*/ 2147483647 h 204"/>
                <a:gd name="T32" fmla="*/ 2147483647 w 174"/>
                <a:gd name="T33" fmla="*/ 2147483647 h 204"/>
                <a:gd name="T34" fmla="*/ 2147483647 w 174"/>
                <a:gd name="T35" fmla="*/ 2147483647 h 204"/>
                <a:gd name="T36" fmla="*/ 2147483647 w 174"/>
                <a:gd name="T37" fmla="*/ 2147483647 h 204"/>
                <a:gd name="T38" fmla="*/ 2147483647 w 174"/>
                <a:gd name="T39" fmla="*/ 2147483647 h 204"/>
                <a:gd name="T40" fmla="*/ 2147483647 w 174"/>
                <a:gd name="T41" fmla="*/ 2147483647 h 204"/>
                <a:gd name="T42" fmla="*/ 2147483647 w 174"/>
                <a:gd name="T43" fmla="*/ 2147483647 h 204"/>
                <a:gd name="T44" fmla="*/ 2147483647 w 174"/>
                <a:gd name="T45" fmla="*/ 2147483647 h 204"/>
                <a:gd name="T46" fmla="*/ 2147483647 w 174"/>
                <a:gd name="T47" fmla="*/ 2147483647 h 204"/>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174" h="204">
                  <a:moveTo>
                    <a:pt x="12" y="168"/>
                  </a:moveTo>
                  <a:lnTo>
                    <a:pt x="0" y="144"/>
                  </a:lnTo>
                  <a:lnTo>
                    <a:pt x="0" y="108"/>
                  </a:lnTo>
                  <a:lnTo>
                    <a:pt x="12" y="90"/>
                  </a:lnTo>
                  <a:lnTo>
                    <a:pt x="36" y="84"/>
                  </a:lnTo>
                  <a:lnTo>
                    <a:pt x="60" y="66"/>
                  </a:lnTo>
                  <a:lnTo>
                    <a:pt x="96" y="24"/>
                  </a:lnTo>
                  <a:lnTo>
                    <a:pt x="138" y="0"/>
                  </a:lnTo>
                  <a:lnTo>
                    <a:pt x="162" y="12"/>
                  </a:lnTo>
                  <a:lnTo>
                    <a:pt x="174" y="30"/>
                  </a:lnTo>
                  <a:lnTo>
                    <a:pt x="156" y="48"/>
                  </a:lnTo>
                  <a:lnTo>
                    <a:pt x="150" y="66"/>
                  </a:lnTo>
                  <a:lnTo>
                    <a:pt x="156" y="90"/>
                  </a:lnTo>
                  <a:lnTo>
                    <a:pt x="174" y="108"/>
                  </a:lnTo>
                  <a:lnTo>
                    <a:pt x="156" y="120"/>
                  </a:lnTo>
                  <a:lnTo>
                    <a:pt x="150" y="132"/>
                  </a:lnTo>
                  <a:lnTo>
                    <a:pt x="138" y="150"/>
                  </a:lnTo>
                  <a:lnTo>
                    <a:pt x="126" y="168"/>
                  </a:lnTo>
                  <a:lnTo>
                    <a:pt x="114" y="198"/>
                  </a:lnTo>
                  <a:lnTo>
                    <a:pt x="90" y="204"/>
                  </a:lnTo>
                  <a:lnTo>
                    <a:pt x="72" y="192"/>
                  </a:lnTo>
                  <a:lnTo>
                    <a:pt x="42" y="192"/>
                  </a:lnTo>
                  <a:lnTo>
                    <a:pt x="24" y="192"/>
                  </a:lnTo>
                  <a:lnTo>
                    <a:pt x="12" y="168"/>
                  </a:lnTo>
                  <a:close/>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p>
          </p:txBody>
        </p:sp>
        <p:sp>
          <p:nvSpPr>
            <p:cNvPr id="438" name="Freeform 437"/>
            <p:cNvSpPr>
              <a:spLocks/>
            </p:cNvSpPr>
            <p:nvPr/>
          </p:nvSpPr>
          <p:spPr bwMode="auto">
            <a:xfrm>
              <a:off x="8516133" y="4467781"/>
              <a:ext cx="153158" cy="181234"/>
            </a:xfrm>
            <a:custGeom>
              <a:avLst/>
              <a:gdLst>
                <a:gd name="T0" fmla="*/ 2147483647 w 108"/>
                <a:gd name="T1" fmla="*/ 2147483647 h 132"/>
                <a:gd name="T2" fmla="*/ 2147483647 w 108"/>
                <a:gd name="T3" fmla="*/ 2147483647 h 132"/>
                <a:gd name="T4" fmla="*/ 0 w 108"/>
                <a:gd name="T5" fmla="*/ 2147483647 h 132"/>
                <a:gd name="T6" fmla="*/ 2147483647 w 108"/>
                <a:gd name="T7" fmla="*/ 2147483647 h 132"/>
                <a:gd name="T8" fmla="*/ 2147483647 w 108"/>
                <a:gd name="T9" fmla="*/ 2147483647 h 132"/>
                <a:gd name="T10" fmla="*/ 2147483647 w 108"/>
                <a:gd name="T11" fmla="*/ 2147483647 h 132"/>
                <a:gd name="T12" fmla="*/ 2147483647 w 108"/>
                <a:gd name="T13" fmla="*/ 2147483647 h 132"/>
                <a:gd name="T14" fmla="*/ 2147483647 w 108"/>
                <a:gd name="T15" fmla="*/ 0 h 132"/>
                <a:gd name="T16" fmla="*/ 2147483647 w 108"/>
                <a:gd name="T17" fmla="*/ 2147483647 h 132"/>
                <a:gd name="T18" fmla="*/ 2147483647 w 108"/>
                <a:gd name="T19" fmla="*/ 2147483647 h 132"/>
                <a:gd name="T20" fmla="*/ 2147483647 w 108"/>
                <a:gd name="T21" fmla="*/ 2147483647 h 132"/>
                <a:gd name="T22" fmla="*/ 2147483647 w 108"/>
                <a:gd name="T23" fmla="*/ 2147483647 h 132"/>
                <a:gd name="T24" fmla="*/ 2147483647 w 108"/>
                <a:gd name="T25" fmla="*/ 2147483647 h 132"/>
                <a:gd name="T26" fmla="*/ 2147483647 w 108"/>
                <a:gd name="T27" fmla="*/ 2147483647 h 132"/>
                <a:gd name="T28" fmla="*/ 2147483647 w 108"/>
                <a:gd name="T29" fmla="*/ 2147483647 h 132"/>
                <a:gd name="T30" fmla="*/ 2147483647 w 108"/>
                <a:gd name="T31" fmla="*/ 2147483647 h 132"/>
                <a:gd name="T32" fmla="*/ 2147483647 w 108"/>
                <a:gd name="T33" fmla="*/ 2147483647 h 132"/>
                <a:gd name="T34" fmla="*/ 2147483647 w 108"/>
                <a:gd name="T35" fmla="*/ 2147483647 h 132"/>
                <a:gd name="T36" fmla="*/ 2147483647 w 108"/>
                <a:gd name="T37" fmla="*/ 2147483647 h 132"/>
                <a:gd name="T38" fmla="*/ 2147483647 w 108"/>
                <a:gd name="T39" fmla="*/ 2147483647 h 132"/>
                <a:gd name="T40" fmla="*/ 2147483647 w 108"/>
                <a:gd name="T41" fmla="*/ 2147483647 h 132"/>
                <a:gd name="T42" fmla="*/ 2147483647 w 108"/>
                <a:gd name="T43" fmla="*/ 2147483647 h 132"/>
                <a:gd name="T44" fmla="*/ 2147483647 w 108"/>
                <a:gd name="T45" fmla="*/ 2147483647 h 132"/>
                <a:gd name="T46" fmla="*/ 2147483647 w 108"/>
                <a:gd name="T47" fmla="*/ 2147483647 h 132"/>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108" h="132">
                  <a:moveTo>
                    <a:pt x="12" y="126"/>
                  </a:moveTo>
                  <a:lnTo>
                    <a:pt x="12" y="108"/>
                  </a:lnTo>
                  <a:lnTo>
                    <a:pt x="0" y="84"/>
                  </a:lnTo>
                  <a:lnTo>
                    <a:pt x="6" y="66"/>
                  </a:lnTo>
                  <a:lnTo>
                    <a:pt x="24" y="24"/>
                  </a:lnTo>
                  <a:lnTo>
                    <a:pt x="36" y="12"/>
                  </a:lnTo>
                  <a:lnTo>
                    <a:pt x="66" y="6"/>
                  </a:lnTo>
                  <a:lnTo>
                    <a:pt x="108" y="0"/>
                  </a:lnTo>
                  <a:lnTo>
                    <a:pt x="108" y="12"/>
                  </a:lnTo>
                  <a:lnTo>
                    <a:pt x="90" y="12"/>
                  </a:lnTo>
                  <a:lnTo>
                    <a:pt x="54" y="24"/>
                  </a:lnTo>
                  <a:lnTo>
                    <a:pt x="42" y="42"/>
                  </a:lnTo>
                  <a:lnTo>
                    <a:pt x="84" y="42"/>
                  </a:lnTo>
                  <a:lnTo>
                    <a:pt x="90" y="60"/>
                  </a:lnTo>
                  <a:lnTo>
                    <a:pt x="78" y="66"/>
                  </a:lnTo>
                  <a:lnTo>
                    <a:pt x="66" y="78"/>
                  </a:lnTo>
                  <a:lnTo>
                    <a:pt x="90" y="102"/>
                  </a:lnTo>
                  <a:lnTo>
                    <a:pt x="96" y="126"/>
                  </a:lnTo>
                  <a:lnTo>
                    <a:pt x="72" y="126"/>
                  </a:lnTo>
                  <a:lnTo>
                    <a:pt x="54" y="108"/>
                  </a:lnTo>
                  <a:lnTo>
                    <a:pt x="36" y="84"/>
                  </a:lnTo>
                  <a:lnTo>
                    <a:pt x="36" y="114"/>
                  </a:lnTo>
                  <a:lnTo>
                    <a:pt x="36" y="132"/>
                  </a:lnTo>
                  <a:lnTo>
                    <a:pt x="12" y="126"/>
                  </a:lnTo>
                  <a:close/>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p>
          </p:txBody>
        </p:sp>
        <p:sp>
          <p:nvSpPr>
            <p:cNvPr id="439" name="Freeform 438"/>
            <p:cNvSpPr>
              <a:spLocks/>
            </p:cNvSpPr>
            <p:nvPr/>
          </p:nvSpPr>
          <p:spPr bwMode="auto">
            <a:xfrm>
              <a:off x="8168515" y="4673957"/>
              <a:ext cx="287386" cy="63182"/>
            </a:xfrm>
            <a:custGeom>
              <a:avLst/>
              <a:gdLst>
                <a:gd name="T0" fmla="*/ 0 w 34"/>
                <a:gd name="T1" fmla="*/ 2147483647 h 8"/>
                <a:gd name="T2" fmla="*/ 2147483647 w 34"/>
                <a:gd name="T3" fmla="*/ 0 h 8"/>
                <a:gd name="T4" fmla="*/ 2147483647 w 34"/>
                <a:gd name="T5" fmla="*/ 0 h 8"/>
                <a:gd name="T6" fmla="*/ 2147483647 w 34"/>
                <a:gd name="T7" fmla="*/ 2147483647 h 8"/>
                <a:gd name="T8" fmla="*/ 2147483647 w 34"/>
                <a:gd name="T9" fmla="*/ 2147483647 h 8"/>
                <a:gd name="T10" fmla="*/ 2147483647 w 34"/>
                <a:gd name="T11" fmla="*/ 2147483647 h 8"/>
                <a:gd name="T12" fmla="*/ 2147483647 w 34"/>
                <a:gd name="T13" fmla="*/ 2147483647 h 8"/>
                <a:gd name="T14" fmla="*/ 2147483647 w 34"/>
                <a:gd name="T15" fmla="*/ 2147483647 h 8"/>
                <a:gd name="T16" fmla="*/ 2147483647 w 34"/>
                <a:gd name="T17" fmla="*/ 2147483647 h 8"/>
                <a:gd name="T18" fmla="*/ 2147483647 w 34"/>
                <a:gd name="T19" fmla="*/ 2147483647 h 8"/>
                <a:gd name="T20" fmla="*/ 0 w 34"/>
                <a:gd name="T21" fmla="*/ 2147483647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4" h="8">
                  <a:moveTo>
                    <a:pt x="0" y="1"/>
                  </a:moveTo>
                  <a:cubicBezTo>
                    <a:pt x="9" y="0"/>
                    <a:pt x="9" y="0"/>
                    <a:pt x="9" y="0"/>
                  </a:cubicBezTo>
                  <a:cubicBezTo>
                    <a:pt x="16" y="0"/>
                    <a:pt x="16" y="0"/>
                    <a:pt x="16" y="0"/>
                  </a:cubicBezTo>
                  <a:cubicBezTo>
                    <a:pt x="20" y="1"/>
                    <a:pt x="20" y="1"/>
                    <a:pt x="20" y="1"/>
                  </a:cubicBezTo>
                  <a:cubicBezTo>
                    <a:pt x="23" y="3"/>
                    <a:pt x="23" y="3"/>
                    <a:pt x="23" y="3"/>
                  </a:cubicBezTo>
                  <a:cubicBezTo>
                    <a:pt x="31" y="5"/>
                    <a:pt x="31" y="5"/>
                    <a:pt x="31" y="5"/>
                  </a:cubicBezTo>
                  <a:cubicBezTo>
                    <a:pt x="34" y="8"/>
                    <a:pt x="34" y="8"/>
                    <a:pt x="34" y="8"/>
                  </a:cubicBezTo>
                  <a:cubicBezTo>
                    <a:pt x="26" y="7"/>
                    <a:pt x="26" y="7"/>
                    <a:pt x="26" y="7"/>
                  </a:cubicBezTo>
                  <a:cubicBezTo>
                    <a:pt x="19" y="6"/>
                    <a:pt x="19" y="6"/>
                    <a:pt x="19" y="6"/>
                  </a:cubicBezTo>
                  <a:cubicBezTo>
                    <a:pt x="19" y="6"/>
                    <a:pt x="10" y="4"/>
                    <a:pt x="8" y="4"/>
                  </a:cubicBezTo>
                  <a:cubicBezTo>
                    <a:pt x="7" y="3"/>
                    <a:pt x="0" y="1"/>
                    <a:pt x="0" y="1"/>
                  </a:cubicBezTo>
                  <a:close/>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p>
          </p:txBody>
        </p:sp>
        <p:sp>
          <p:nvSpPr>
            <p:cNvPr id="440" name="Freeform 439"/>
            <p:cNvSpPr>
              <a:spLocks/>
            </p:cNvSpPr>
            <p:nvPr/>
          </p:nvSpPr>
          <p:spPr bwMode="auto">
            <a:xfrm>
              <a:off x="3608178" y="2959706"/>
              <a:ext cx="172088" cy="187887"/>
            </a:xfrm>
            <a:custGeom>
              <a:avLst/>
              <a:gdLst>
                <a:gd name="T0" fmla="*/ 0 w 120"/>
                <a:gd name="T1" fmla="*/ 2147483647 h 138"/>
                <a:gd name="T2" fmla="*/ 0 w 120"/>
                <a:gd name="T3" fmla="*/ 2147483647 h 138"/>
                <a:gd name="T4" fmla="*/ 2147483647 w 120"/>
                <a:gd name="T5" fmla="*/ 2147483647 h 138"/>
                <a:gd name="T6" fmla="*/ 2147483647 w 120"/>
                <a:gd name="T7" fmla="*/ 2147483647 h 138"/>
                <a:gd name="T8" fmla="*/ 2147483647 w 120"/>
                <a:gd name="T9" fmla="*/ 0 h 138"/>
                <a:gd name="T10" fmla="*/ 2147483647 w 120"/>
                <a:gd name="T11" fmla="*/ 2147483647 h 138"/>
                <a:gd name="T12" fmla="*/ 2147483647 w 120"/>
                <a:gd name="T13" fmla="*/ 2147483647 h 138"/>
                <a:gd name="T14" fmla="*/ 2147483647 w 120"/>
                <a:gd name="T15" fmla="*/ 2147483647 h 138"/>
                <a:gd name="T16" fmla="*/ 2147483647 w 120"/>
                <a:gd name="T17" fmla="*/ 2147483647 h 138"/>
                <a:gd name="T18" fmla="*/ 2147483647 w 120"/>
                <a:gd name="T19" fmla="*/ 2147483647 h 138"/>
                <a:gd name="T20" fmla="*/ 2147483647 w 120"/>
                <a:gd name="T21" fmla="*/ 2147483647 h 138"/>
                <a:gd name="T22" fmla="*/ 2147483647 w 120"/>
                <a:gd name="T23" fmla="*/ 2147483647 h 138"/>
                <a:gd name="T24" fmla="*/ 2147483647 w 120"/>
                <a:gd name="T25" fmla="*/ 2147483647 h 138"/>
                <a:gd name="T26" fmla="*/ 2147483647 w 120"/>
                <a:gd name="T27" fmla="*/ 2147483647 h 138"/>
                <a:gd name="T28" fmla="*/ 2147483647 w 120"/>
                <a:gd name="T29" fmla="*/ 2147483647 h 138"/>
                <a:gd name="T30" fmla="*/ 2147483647 w 120"/>
                <a:gd name="T31" fmla="*/ 2147483647 h 138"/>
                <a:gd name="T32" fmla="*/ 0 w 120"/>
                <a:gd name="T33" fmla="*/ 2147483647 h 138"/>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120" h="138">
                  <a:moveTo>
                    <a:pt x="0" y="114"/>
                  </a:moveTo>
                  <a:lnTo>
                    <a:pt x="0" y="90"/>
                  </a:lnTo>
                  <a:lnTo>
                    <a:pt x="6" y="72"/>
                  </a:lnTo>
                  <a:lnTo>
                    <a:pt x="36" y="24"/>
                  </a:lnTo>
                  <a:lnTo>
                    <a:pt x="66" y="0"/>
                  </a:lnTo>
                  <a:lnTo>
                    <a:pt x="66" y="18"/>
                  </a:lnTo>
                  <a:lnTo>
                    <a:pt x="54" y="42"/>
                  </a:lnTo>
                  <a:lnTo>
                    <a:pt x="60" y="54"/>
                  </a:lnTo>
                  <a:lnTo>
                    <a:pt x="108" y="78"/>
                  </a:lnTo>
                  <a:lnTo>
                    <a:pt x="120" y="108"/>
                  </a:lnTo>
                  <a:lnTo>
                    <a:pt x="120" y="132"/>
                  </a:lnTo>
                  <a:lnTo>
                    <a:pt x="96" y="138"/>
                  </a:lnTo>
                  <a:lnTo>
                    <a:pt x="84" y="120"/>
                  </a:lnTo>
                  <a:lnTo>
                    <a:pt x="66" y="126"/>
                  </a:lnTo>
                  <a:lnTo>
                    <a:pt x="48" y="114"/>
                  </a:lnTo>
                  <a:lnTo>
                    <a:pt x="18" y="108"/>
                  </a:lnTo>
                  <a:lnTo>
                    <a:pt x="0" y="114"/>
                  </a:lnTo>
                  <a:close/>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p>
          </p:txBody>
        </p:sp>
        <p:sp>
          <p:nvSpPr>
            <p:cNvPr id="441" name="Freeform 440"/>
            <p:cNvSpPr>
              <a:spLocks/>
            </p:cNvSpPr>
            <p:nvPr/>
          </p:nvSpPr>
          <p:spPr bwMode="auto">
            <a:xfrm>
              <a:off x="2900895" y="3909112"/>
              <a:ext cx="299434" cy="81471"/>
            </a:xfrm>
            <a:custGeom>
              <a:avLst/>
              <a:gdLst>
                <a:gd name="T0" fmla="*/ 2147483647 w 35"/>
                <a:gd name="T1" fmla="*/ 2147483647 h 10"/>
                <a:gd name="T2" fmla="*/ 2147483647 w 35"/>
                <a:gd name="T3" fmla="*/ 0 h 10"/>
                <a:gd name="T4" fmla="*/ 2147483647 w 35"/>
                <a:gd name="T5" fmla="*/ 0 h 10"/>
                <a:gd name="T6" fmla="*/ 2147483647 w 35"/>
                <a:gd name="T7" fmla="*/ 2147483647 h 10"/>
                <a:gd name="T8" fmla="*/ 2147483647 w 35"/>
                <a:gd name="T9" fmla="*/ 2147483647 h 10"/>
                <a:gd name="T10" fmla="*/ 2147483647 w 35"/>
                <a:gd name="T11" fmla="*/ 2147483647 h 10"/>
                <a:gd name="T12" fmla="*/ 2147483647 w 35"/>
                <a:gd name="T13" fmla="*/ 2147483647 h 10"/>
                <a:gd name="T14" fmla="*/ 2147483647 w 35"/>
                <a:gd name="T15" fmla="*/ 2147483647 h 10"/>
                <a:gd name="T16" fmla="*/ 2147483647 w 35"/>
                <a:gd name="T17" fmla="*/ 2147483647 h 10"/>
                <a:gd name="T18" fmla="*/ 2147483647 w 35"/>
                <a:gd name="T19" fmla="*/ 2147483647 h 10"/>
                <a:gd name="T20" fmla="*/ 2147483647 w 35"/>
                <a:gd name="T21" fmla="*/ 2147483647 h 10"/>
                <a:gd name="T22" fmla="*/ 2147483647 w 35"/>
                <a:gd name="T23" fmla="*/ 2147483647 h 10"/>
                <a:gd name="T24" fmla="*/ 2147483647 w 35"/>
                <a:gd name="T25" fmla="*/ 2147483647 h 10"/>
                <a:gd name="T26" fmla="*/ 2147483647 w 35"/>
                <a:gd name="T27" fmla="*/ 2147483647 h 10"/>
                <a:gd name="T28" fmla="*/ 0 w 35"/>
                <a:gd name="T29" fmla="*/ 2147483647 h 10"/>
                <a:gd name="T30" fmla="*/ 2147483647 w 35"/>
                <a:gd name="T31" fmla="*/ 2147483647 h 1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0" t="0" r="r" b="b"/>
              <a:pathLst>
                <a:path w="35" h="10">
                  <a:moveTo>
                    <a:pt x="2" y="1"/>
                  </a:moveTo>
                  <a:cubicBezTo>
                    <a:pt x="8" y="0"/>
                    <a:pt x="8" y="0"/>
                    <a:pt x="8" y="0"/>
                  </a:cubicBezTo>
                  <a:cubicBezTo>
                    <a:pt x="19" y="0"/>
                    <a:pt x="19" y="0"/>
                    <a:pt x="19" y="0"/>
                  </a:cubicBezTo>
                  <a:cubicBezTo>
                    <a:pt x="26" y="3"/>
                    <a:pt x="26" y="3"/>
                    <a:pt x="26" y="3"/>
                  </a:cubicBezTo>
                  <a:cubicBezTo>
                    <a:pt x="26" y="3"/>
                    <a:pt x="27" y="5"/>
                    <a:pt x="28" y="6"/>
                  </a:cubicBezTo>
                  <a:cubicBezTo>
                    <a:pt x="30" y="7"/>
                    <a:pt x="33" y="7"/>
                    <a:pt x="33" y="7"/>
                  </a:cubicBezTo>
                  <a:cubicBezTo>
                    <a:pt x="35" y="9"/>
                    <a:pt x="35" y="9"/>
                    <a:pt x="35" y="9"/>
                  </a:cubicBezTo>
                  <a:cubicBezTo>
                    <a:pt x="35" y="9"/>
                    <a:pt x="35" y="10"/>
                    <a:pt x="33" y="10"/>
                  </a:cubicBezTo>
                  <a:cubicBezTo>
                    <a:pt x="31" y="10"/>
                    <a:pt x="25" y="10"/>
                    <a:pt x="25" y="10"/>
                  </a:cubicBezTo>
                  <a:cubicBezTo>
                    <a:pt x="23" y="8"/>
                    <a:pt x="23" y="8"/>
                    <a:pt x="23" y="8"/>
                  </a:cubicBezTo>
                  <a:cubicBezTo>
                    <a:pt x="21" y="5"/>
                    <a:pt x="21" y="5"/>
                    <a:pt x="21" y="5"/>
                  </a:cubicBezTo>
                  <a:cubicBezTo>
                    <a:pt x="15" y="4"/>
                    <a:pt x="15" y="4"/>
                    <a:pt x="15" y="4"/>
                  </a:cubicBezTo>
                  <a:cubicBezTo>
                    <a:pt x="9" y="4"/>
                    <a:pt x="9" y="4"/>
                    <a:pt x="9" y="4"/>
                  </a:cubicBezTo>
                  <a:cubicBezTo>
                    <a:pt x="5" y="4"/>
                    <a:pt x="5" y="4"/>
                    <a:pt x="5" y="4"/>
                  </a:cubicBezTo>
                  <a:cubicBezTo>
                    <a:pt x="0" y="3"/>
                    <a:pt x="0" y="3"/>
                    <a:pt x="0" y="3"/>
                  </a:cubicBezTo>
                  <a:lnTo>
                    <a:pt x="2" y="1"/>
                  </a:lnTo>
                  <a:close/>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p>
          </p:txBody>
        </p:sp>
        <p:sp>
          <p:nvSpPr>
            <p:cNvPr id="442" name="Freeform 441"/>
            <p:cNvSpPr>
              <a:spLocks/>
            </p:cNvSpPr>
            <p:nvPr/>
          </p:nvSpPr>
          <p:spPr bwMode="auto">
            <a:xfrm>
              <a:off x="3200329" y="3998899"/>
              <a:ext cx="185855" cy="49882"/>
            </a:xfrm>
            <a:custGeom>
              <a:avLst/>
              <a:gdLst>
                <a:gd name="T0" fmla="*/ 2147483647 w 132"/>
                <a:gd name="T1" fmla="*/ 0 h 36"/>
                <a:gd name="T2" fmla="*/ 2147483647 w 132"/>
                <a:gd name="T3" fmla="*/ 2147483647 h 36"/>
                <a:gd name="T4" fmla="*/ 0 w 132"/>
                <a:gd name="T5" fmla="*/ 2147483647 h 36"/>
                <a:gd name="T6" fmla="*/ 2147483647 w 132"/>
                <a:gd name="T7" fmla="*/ 2147483647 h 36"/>
                <a:gd name="T8" fmla="*/ 2147483647 w 132"/>
                <a:gd name="T9" fmla="*/ 2147483647 h 36"/>
                <a:gd name="T10" fmla="*/ 2147483647 w 132"/>
                <a:gd name="T11" fmla="*/ 2147483647 h 36"/>
                <a:gd name="T12" fmla="*/ 2147483647 w 132"/>
                <a:gd name="T13" fmla="*/ 2147483647 h 36"/>
                <a:gd name="T14" fmla="*/ 2147483647 w 132"/>
                <a:gd name="T15" fmla="*/ 2147483647 h 36"/>
                <a:gd name="T16" fmla="*/ 2147483647 w 132"/>
                <a:gd name="T17" fmla="*/ 2147483647 h 36"/>
                <a:gd name="T18" fmla="*/ 2147483647 w 132"/>
                <a:gd name="T19" fmla="*/ 0 h 36"/>
                <a:gd name="T20" fmla="*/ 2147483647 w 132"/>
                <a:gd name="T21" fmla="*/ 0 h 36"/>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132" h="36">
                  <a:moveTo>
                    <a:pt x="24" y="0"/>
                  </a:moveTo>
                  <a:lnTo>
                    <a:pt x="24" y="12"/>
                  </a:lnTo>
                  <a:lnTo>
                    <a:pt x="0" y="18"/>
                  </a:lnTo>
                  <a:lnTo>
                    <a:pt x="30" y="30"/>
                  </a:lnTo>
                  <a:lnTo>
                    <a:pt x="42" y="36"/>
                  </a:lnTo>
                  <a:lnTo>
                    <a:pt x="66" y="36"/>
                  </a:lnTo>
                  <a:lnTo>
                    <a:pt x="84" y="24"/>
                  </a:lnTo>
                  <a:lnTo>
                    <a:pt x="132" y="30"/>
                  </a:lnTo>
                  <a:lnTo>
                    <a:pt x="108" y="18"/>
                  </a:lnTo>
                  <a:lnTo>
                    <a:pt x="72" y="0"/>
                  </a:lnTo>
                  <a:lnTo>
                    <a:pt x="24" y="0"/>
                  </a:lnTo>
                  <a:close/>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p>
          </p:txBody>
        </p:sp>
        <p:sp>
          <p:nvSpPr>
            <p:cNvPr id="443" name="Freeform 442"/>
            <p:cNvSpPr>
              <a:spLocks/>
            </p:cNvSpPr>
            <p:nvPr/>
          </p:nvSpPr>
          <p:spPr bwMode="auto">
            <a:xfrm>
              <a:off x="5652586" y="3446880"/>
              <a:ext cx="84323" cy="48218"/>
            </a:xfrm>
            <a:custGeom>
              <a:avLst/>
              <a:gdLst>
                <a:gd name="T0" fmla="*/ 0 w 60"/>
                <a:gd name="T1" fmla="*/ 2147483647 h 36"/>
                <a:gd name="T2" fmla="*/ 2147483647 w 60"/>
                <a:gd name="T3" fmla="*/ 0 h 36"/>
                <a:gd name="T4" fmla="*/ 2147483647 w 60"/>
                <a:gd name="T5" fmla="*/ 2147483647 h 36"/>
                <a:gd name="T6" fmla="*/ 2147483647 w 60"/>
                <a:gd name="T7" fmla="*/ 2147483647 h 36"/>
                <a:gd name="T8" fmla="*/ 2147483647 w 60"/>
                <a:gd name="T9" fmla="*/ 2147483647 h 36"/>
                <a:gd name="T10" fmla="*/ 2147483647 w 60"/>
                <a:gd name="T11" fmla="*/ 2147483647 h 36"/>
                <a:gd name="T12" fmla="*/ 0 w 60"/>
                <a:gd name="T13" fmla="*/ 2147483647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36">
                  <a:moveTo>
                    <a:pt x="0" y="12"/>
                  </a:moveTo>
                  <a:lnTo>
                    <a:pt x="36" y="0"/>
                  </a:lnTo>
                  <a:lnTo>
                    <a:pt x="60" y="6"/>
                  </a:lnTo>
                  <a:lnTo>
                    <a:pt x="60" y="18"/>
                  </a:lnTo>
                  <a:lnTo>
                    <a:pt x="54" y="36"/>
                  </a:lnTo>
                  <a:lnTo>
                    <a:pt x="30" y="24"/>
                  </a:lnTo>
                  <a:lnTo>
                    <a:pt x="0" y="12"/>
                  </a:lnTo>
                  <a:close/>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p>
          </p:txBody>
        </p:sp>
        <p:sp>
          <p:nvSpPr>
            <p:cNvPr id="444" name="Freeform 443"/>
            <p:cNvSpPr>
              <a:spLocks/>
            </p:cNvSpPr>
            <p:nvPr/>
          </p:nvSpPr>
          <p:spPr bwMode="auto">
            <a:xfrm>
              <a:off x="5557936" y="3353769"/>
              <a:ext cx="34417" cy="64845"/>
            </a:xfrm>
            <a:custGeom>
              <a:avLst/>
              <a:gdLst>
                <a:gd name="T0" fmla="*/ 0 w 24"/>
                <a:gd name="T1" fmla="*/ 2147483647 h 48"/>
                <a:gd name="T2" fmla="*/ 2147483647 w 24"/>
                <a:gd name="T3" fmla="*/ 2147483647 h 48"/>
                <a:gd name="T4" fmla="*/ 2147483647 w 24"/>
                <a:gd name="T5" fmla="*/ 0 h 48"/>
                <a:gd name="T6" fmla="*/ 2147483647 w 24"/>
                <a:gd name="T7" fmla="*/ 2147483647 h 48"/>
                <a:gd name="T8" fmla="*/ 2147483647 w 24"/>
                <a:gd name="T9" fmla="*/ 2147483647 h 48"/>
                <a:gd name="T10" fmla="*/ 0 w 24"/>
                <a:gd name="T11" fmla="*/ 2147483647 h 48"/>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4" h="48">
                  <a:moveTo>
                    <a:pt x="0" y="48"/>
                  </a:moveTo>
                  <a:lnTo>
                    <a:pt x="6" y="6"/>
                  </a:lnTo>
                  <a:lnTo>
                    <a:pt x="18" y="0"/>
                  </a:lnTo>
                  <a:lnTo>
                    <a:pt x="24" y="24"/>
                  </a:lnTo>
                  <a:lnTo>
                    <a:pt x="24" y="48"/>
                  </a:lnTo>
                  <a:lnTo>
                    <a:pt x="0" y="48"/>
                  </a:lnTo>
                  <a:close/>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p>
          </p:txBody>
        </p:sp>
        <p:sp>
          <p:nvSpPr>
            <p:cNvPr id="445" name="Freeform 444"/>
            <p:cNvSpPr>
              <a:spLocks/>
            </p:cNvSpPr>
            <p:nvPr/>
          </p:nvSpPr>
          <p:spPr bwMode="auto">
            <a:xfrm>
              <a:off x="5549333" y="3287261"/>
              <a:ext cx="43022" cy="49882"/>
            </a:xfrm>
            <a:custGeom>
              <a:avLst/>
              <a:gdLst>
                <a:gd name="T0" fmla="*/ 0 w 30"/>
                <a:gd name="T1" fmla="*/ 2147483647 h 37"/>
                <a:gd name="T2" fmla="*/ 2147483647 w 30"/>
                <a:gd name="T3" fmla="*/ 0 h 37"/>
                <a:gd name="T4" fmla="*/ 2147483647 w 30"/>
                <a:gd name="T5" fmla="*/ 2147483647 h 37"/>
                <a:gd name="T6" fmla="*/ 2147483647 w 30"/>
                <a:gd name="T7" fmla="*/ 2147483647 h 37"/>
                <a:gd name="T8" fmla="*/ 0 w 30"/>
                <a:gd name="T9" fmla="*/ 2147483647 h 3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 h="37">
                  <a:moveTo>
                    <a:pt x="0" y="12"/>
                  </a:moveTo>
                  <a:lnTo>
                    <a:pt x="24" y="0"/>
                  </a:lnTo>
                  <a:lnTo>
                    <a:pt x="30" y="24"/>
                  </a:lnTo>
                  <a:lnTo>
                    <a:pt x="24" y="37"/>
                  </a:lnTo>
                  <a:lnTo>
                    <a:pt x="0" y="12"/>
                  </a:lnTo>
                  <a:close/>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p>
          </p:txBody>
        </p:sp>
        <p:sp>
          <p:nvSpPr>
            <p:cNvPr id="446" name="Freeform 445"/>
            <p:cNvSpPr>
              <a:spLocks/>
            </p:cNvSpPr>
            <p:nvPr/>
          </p:nvSpPr>
          <p:spPr bwMode="auto">
            <a:xfrm>
              <a:off x="6414936" y="3471821"/>
              <a:ext cx="43023" cy="8314"/>
            </a:xfrm>
            <a:custGeom>
              <a:avLst/>
              <a:gdLst>
                <a:gd name="T0" fmla="*/ 2147483647 w 30"/>
                <a:gd name="T1" fmla="*/ 0 h 6"/>
                <a:gd name="T2" fmla="*/ 2147483647 w 30"/>
                <a:gd name="T3" fmla="*/ 0 h 6"/>
                <a:gd name="T4" fmla="*/ 0 w 30"/>
                <a:gd name="T5" fmla="*/ 2147483647 h 6"/>
                <a:gd name="T6" fmla="*/ 2147483647 w 30"/>
                <a:gd name="T7" fmla="*/ 0 h 6"/>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30" h="6">
                  <a:moveTo>
                    <a:pt x="24" y="0"/>
                  </a:moveTo>
                  <a:lnTo>
                    <a:pt x="30" y="0"/>
                  </a:lnTo>
                  <a:lnTo>
                    <a:pt x="0" y="6"/>
                  </a:lnTo>
                  <a:lnTo>
                    <a:pt x="24" y="0"/>
                  </a:lnTo>
                  <a:close/>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p>
          </p:txBody>
        </p:sp>
        <p:sp>
          <p:nvSpPr>
            <p:cNvPr id="447" name="Rectangle 446"/>
            <p:cNvSpPr>
              <a:spLocks noChangeArrowheads="1"/>
            </p:cNvSpPr>
            <p:nvPr/>
          </p:nvSpPr>
          <p:spPr bwMode="auto">
            <a:xfrm>
              <a:off x="6263498" y="3714576"/>
              <a:ext cx="0" cy="3325"/>
            </a:xfrm>
            <a:prstGeom prst="rect">
              <a:avLst/>
            </a:prstGeom>
            <a:grpFill/>
            <a:ln w="4445">
              <a:solidFill>
                <a:schemeClr val="bg1"/>
              </a:solidFill>
              <a:miter lim="800000"/>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pPr algn="ctr" eaLnBrk="1" hangingPunct="1">
                <a:spcBef>
                  <a:spcPct val="15000"/>
                </a:spcBef>
              </a:pPr>
              <a:endParaRPr lang="en-US" sz="1396" dirty="0"/>
            </a:p>
          </p:txBody>
        </p:sp>
        <p:sp>
          <p:nvSpPr>
            <p:cNvPr id="448" name="Freeform 447"/>
            <p:cNvSpPr>
              <a:spLocks/>
            </p:cNvSpPr>
            <p:nvPr/>
          </p:nvSpPr>
          <p:spPr bwMode="auto">
            <a:xfrm>
              <a:off x="5982995" y="3315526"/>
              <a:ext cx="533473" cy="187887"/>
            </a:xfrm>
            <a:custGeom>
              <a:avLst/>
              <a:gdLst>
                <a:gd name="T0" fmla="*/ 2147483647 w 10616"/>
                <a:gd name="T1" fmla="*/ 2147483647 h 10000"/>
                <a:gd name="T2" fmla="*/ 2147483647 w 10616"/>
                <a:gd name="T3" fmla="*/ 2147483647 h 10000"/>
                <a:gd name="T4" fmla="*/ 2147483647 w 10616"/>
                <a:gd name="T5" fmla="*/ 2147483647 h 10000"/>
                <a:gd name="T6" fmla="*/ 2147483647 w 10616"/>
                <a:gd name="T7" fmla="*/ 2147483647 h 10000"/>
                <a:gd name="T8" fmla="*/ 2147483647 w 10616"/>
                <a:gd name="T9" fmla="*/ 2147483647 h 10000"/>
                <a:gd name="T10" fmla="*/ 2147483647 w 10616"/>
                <a:gd name="T11" fmla="*/ 2147483647 h 10000"/>
                <a:gd name="T12" fmla="*/ 2147483647 w 10616"/>
                <a:gd name="T13" fmla="*/ 2147483647 h 10000"/>
                <a:gd name="T14" fmla="*/ 2147483647 w 10616"/>
                <a:gd name="T15" fmla="*/ 2147483647 h 10000"/>
                <a:gd name="T16" fmla="*/ 2147483647 w 10616"/>
                <a:gd name="T17" fmla="*/ 2147483647 h 10000"/>
                <a:gd name="T18" fmla="*/ 2147483647 w 10616"/>
                <a:gd name="T19" fmla="*/ 2147483647 h 10000"/>
                <a:gd name="T20" fmla="*/ 2147483647 w 10616"/>
                <a:gd name="T21" fmla="*/ 808041496 h 10000"/>
                <a:gd name="T22" fmla="*/ 2147483647 w 10616"/>
                <a:gd name="T23" fmla="*/ 808041496 h 10000"/>
                <a:gd name="T24" fmla="*/ 2147483647 w 10616"/>
                <a:gd name="T25" fmla="*/ 0 h 10000"/>
                <a:gd name="T26" fmla="*/ 2147483647 w 10616"/>
                <a:gd name="T27" fmla="*/ 0 h 10000"/>
                <a:gd name="T28" fmla="*/ 2147483647 w 10616"/>
                <a:gd name="T29" fmla="*/ 2147483647 h 10000"/>
                <a:gd name="T30" fmla="*/ 2147483647 w 10616"/>
                <a:gd name="T31" fmla="*/ 2147483647 h 10000"/>
                <a:gd name="T32" fmla="*/ 2147483647 w 10616"/>
                <a:gd name="T33" fmla="*/ 2147483647 h 10000"/>
                <a:gd name="T34" fmla="*/ 2147483647 w 10616"/>
                <a:gd name="T35" fmla="*/ 2147483647 h 10000"/>
                <a:gd name="T36" fmla="*/ 2147483647 w 10616"/>
                <a:gd name="T37" fmla="*/ 808041496 h 10000"/>
                <a:gd name="T38" fmla="*/ 2147483647 w 10616"/>
                <a:gd name="T39" fmla="*/ 0 h 10000"/>
                <a:gd name="T40" fmla="*/ 2147483647 w 10616"/>
                <a:gd name="T41" fmla="*/ 0 h 10000"/>
                <a:gd name="T42" fmla="*/ 2147483647 w 10616"/>
                <a:gd name="T43" fmla="*/ 0 h 10000"/>
                <a:gd name="T44" fmla="*/ 2147483647 w 10616"/>
                <a:gd name="T45" fmla="*/ 808041496 h 10000"/>
                <a:gd name="T46" fmla="*/ 2147483647 w 10616"/>
                <a:gd name="T47" fmla="*/ 2147483647 h 10000"/>
                <a:gd name="T48" fmla="*/ 2147483647 w 10616"/>
                <a:gd name="T49" fmla="*/ 2147483647 h 10000"/>
                <a:gd name="T50" fmla="*/ 2147483647 w 10616"/>
                <a:gd name="T51" fmla="*/ 2147483647 h 10000"/>
                <a:gd name="T52" fmla="*/ 2147483647 w 10616"/>
                <a:gd name="T53" fmla="*/ 2147483647 h 10000"/>
                <a:gd name="T54" fmla="*/ 2147483647 w 10616"/>
                <a:gd name="T55" fmla="*/ 2147483647 h 10000"/>
                <a:gd name="T56" fmla="*/ 2147483647 w 10616"/>
                <a:gd name="T57" fmla="*/ 2147483647 h 10000"/>
                <a:gd name="T58" fmla="*/ 2147483647 w 10616"/>
                <a:gd name="T59" fmla="*/ 2147483647 h 10000"/>
                <a:gd name="T60" fmla="*/ 2147483647 w 10616"/>
                <a:gd name="T61" fmla="*/ 2147483647 h 10000"/>
                <a:gd name="T62" fmla="*/ 0 w 10616"/>
                <a:gd name="T63" fmla="*/ 2147483647 h 10000"/>
                <a:gd name="T64" fmla="*/ 2147483647 w 10616"/>
                <a:gd name="T65" fmla="*/ 2147483647 h 10000"/>
                <a:gd name="T66" fmla="*/ 2147483647 w 10616"/>
                <a:gd name="T67" fmla="*/ 2147483647 h 10000"/>
                <a:gd name="T68" fmla="*/ 2147483647 w 10616"/>
                <a:gd name="T69" fmla="*/ 2147483647 h 10000"/>
                <a:gd name="T70" fmla="*/ 2147483647 w 10616"/>
                <a:gd name="T71" fmla="*/ 2147483647 h 10000"/>
                <a:gd name="T72" fmla="*/ 2147483647 w 10616"/>
                <a:gd name="T73" fmla="*/ 2147483647 h 10000"/>
                <a:gd name="T74" fmla="*/ 2147483647 w 10616"/>
                <a:gd name="T75" fmla="*/ 2147483647 h 10000"/>
                <a:gd name="T76" fmla="*/ 2147483647 w 10616"/>
                <a:gd name="T77" fmla="*/ 2147483647 h 10000"/>
                <a:gd name="T78" fmla="*/ 2147483647 w 10616"/>
                <a:gd name="T79" fmla="*/ 2147483647 h 10000"/>
                <a:gd name="T80" fmla="*/ 2147483647 w 10616"/>
                <a:gd name="T81" fmla="*/ 2147483647 h 10000"/>
                <a:gd name="T82" fmla="*/ 2147483647 w 10616"/>
                <a:gd name="T83" fmla="*/ 2147483647 h 10000"/>
                <a:gd name="T84" fmla="*/ 2147483647 w 10616"/>
                <a:gd name="T85" fmla="*/ 2147483647 h 10000"/>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0" t="0" r="r" b="b"/>
              <a:pathLst>
                <a:path w="10616" h="10000">
                  <a:moveTo>
                    <a:pt x="6379" y="8696"/>
                  </a:moveTo>
                  <a:lnTo>
                    <a:pt x="6718" y="9130"/>
                  </a:lnTo>
                  <a:lnTo>
                    <a:pt x="8582" y="8696"/>
                  </a:lnTo>
                  <a:lnTo>
                    <a:pt x="9430" y="8261"/>
                  </a:lnTo>
                  <a:lnTo>
                    <a:pt x="10277" y="7826"/>
                  </a:lnTo>
                  <a:lnTo>
                    <a:pt x="10616" y="8261"/>
                  </a:lnTo>
                  <a:cubicBezTo>
                    <a:pt x="10560" y="7826"/>
                    <a:pt x="10503" y="7392"/>
                    <a:pt x="10447" y="6957"/>
                  </a:cubicBezTo>
                  <a:lnTo>
                    <a:pt x="10447" y="3913"/>
                  </a:lnTo>
                  <a:cubicBezTo>
                    <a:pt x="10503" y="3768"/>
                    <a:pt x="10560" y="3623"/>
                    <a:pt x="10616" y="3478"/>
                  </a:cubicBezTo>
                  <a:lnTo>
                    <a:pt x="9938" y="1304"/>
                  </a:lnTo>
                  <a:lnTo>
                    <a:pt x="9599" y="435"/>
                  </a:lnTo>
                  <a:lnTo>
                    <a:pt x="9091" y="435"/>
                  </a:lnTo>
                  <a:cubicBezTo>
                    <a:pt x="9034" y="290"/>
                    <a:pt x="8978" y="145"/>
                    <a:pt x="8921" y="0"/>
                  </a:cubicBezTo>
                  <a:lnTo>
                    <a:pt x="8243" y="1304"/>
                  </a:lnTo>
                  <a:lnTo>
                    <a:pt x="7396" y="1304"/>
                  </a:lnTo>
                  <a:lnTo>
                    <a:pt x="7226" y="1304"/>
                  </a:lnTo>
                  <a:lnTo>
                    <a:pt x="6548" y="435"/>
                  </a:lnTo>
                  <a:lnTo>
                    <a:pt x="6040" y="0"/>
                  </a:lnTo>
                  <a:lnTo>
                    <a:pt x="4684" y="0"/>
                  </a:lnTo>
                  <a:lnTo>
                    <a:pt x="4345" y="0"/>
                  </a:lnTo>
                  <a:lnTo>
                    <a:pt x="3836" y="435"/>
                  </a:lnTo>
                  <a:lnTo>
                    <a:pt x="3497" y="1304"/>
                  </a:lnTo>
                  <a:lnTo>
                    <a:pt x="2650" y="1739"/>
                  </a:lnTo>
                  <a:cubicBezTo>
                    <a:pt x="2593" y="1594"/>
                    <a:pt x="2537" y="1449"/>
                    <a:pt x="2480" y="1304"/>
                  </a:cubicBezTo>
                  <a:lnTo>
                    <a:pt x="2311" y="1304"/>
                  </a:lnTo>
                  <a:lnTo>
                    <a:pt x="1972" y="2609"/>
                  </a:lnTo>
                  <a:cubicBezTo>
                    <a:pt x="1746" y="2609"/>
                    <a:pt x="1494" y="2631"/>
                    <a:pt x="1294" y="2609"/>
                  </a:cubicBezTo>
                  <a:cubicBezTo>
                    <a:pt x="1094" y="2587"/>
                    <a:pt x="883" y="2261"/>
                    <a:pt x="770" y="2478"/>
                  </a:cubicBezTo>
                  <a:cubicBezTo>
                    <a:pt x="657" y="2695"/>
                    <a:pt x="333" y="2962"/>
                    <a:pt x="205" y="3117"/>
                  </a:cubicBezTo>
                  <a:cubicBezTo>
                    <a:pt x="77" y="3272"/>
                    <a:pt x="0" y="3266"/>
                    <a:pt x="0" y="3407"/>
                  </a:cubicBezTo>
                  <a:cubicBezTo>
                    <a:pt x="113" y="3701"/>
                    <a:pt x="482" y="5084"/>
                    <a:pt x="698" y="5748"/>
                  </a:cubicBezTo>
                  <a:cubicBezTo>
                    <a:pt x="914" y="6412"/>
                    <a:pt x="1138" y="6900"/>
                    <a:pt x="1294" y="7391"/>
                  </a:cubicBezTo>
                  <a:cubicBezTo>
                    <a:pt x="1450" y="7882"/>
                    <a:pt x="1520" y="8261"/>
                    <a:pt x="1633" y="8696"/>
                  </a:cubicBezTo>
                  <a:lnTo>
                    <a:pt x="3158" y="9130"/>
                  </a:lnTo>
                  <a:lnTo>
                    <a:pt x="3328" y="9130"/>
                  </a:lnTo>
                  <a:lnTo>
                    <a:pt x="4514" y="10000"/>
                  </a:lnTo>
                  <a:lnTo>
                    <a:pt x="5192" y="9130"/>
                  </a:lnTo>
                  <a:lnTo>
                    <a:pt x="5870" y="10000"/>
                  </a:lnTo>
                  <a:lnTo>
                    <a:pt x="6379" y="8696"/>
                  </a:lnTo>
                  <a:close/>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p>
          </p:txBody>
        </p:sp>
        <p:sp>
          <p:nvSpPr>
            <p:cNvPr id="449" name="Freeform 448"/>
            <p:cNvSpPr>
              <a:spLocks/>
            </p:cNvSpPr>
            <p:nvPr/>
          </p:nvSpPr>
          <p:spPr bwMode="auto">
            <a:xfrm>
              <a:off x="6251453" y="3471821"/>
              <a:ext cx="196181" cy="152970"/>
            </a:xfrm>
            <a:custGeom>
              <a:avLst/>
              <a:gdLst>
                <a:gd name="T0" fmla="*/ 2147483647 w 139"/>
                <a:gd name="T1" fmla="*/ 2147483647 h 114"/>
                <a:gd name="T2" fmla="*/ 2147483647 w 139"/>
                <a:gd name="T3" fmla="*/ 2147483647 h 114"/>
                <a:gd name="T4" fmla="*/ 2147483647 w 139"/>
                <a:gd name="T5" fmla="*/ 2147483647 h 114"/>
                <a:gd name="T6" fmla="*/ 2147483647 w 139"/>
                <a:gd name="T7" fmla="*/ 2147483647 h 114"/>
                <a:gd name="T8" fmla="*/ 2147483647 w 139"/>
                <a:gd name="T9" fmla="*/ 2147483647 h 114"/>
                <a:gd name="T10" fmla="*/ 2147483647 w 139"/>
                <a:gd name="T11" fmla="*/ 2147483647 h 114"/>
                <a:gd name="T12" fmla="*/ 2147483647 w 139"/>
                <a:gd name="T13" fmla="*/ 0 h 114"/>
                <a:gd name="T14" fmla="*/ 2147483647 w 139"/>
                <a:gd name="T15" fmla="*/ 2147483647 h 114"/>
                <a:gd name="T16" fmla="*/ 2147483647 w 139"/>
                <a:gd name="T17" fmla="*/ 2147483647 h 114"/>
                <a:gd name="T18" fmla="*/ 2147483647 w 139"/>
                <a:gd name="T19" fmla="*/ 2147483647 h 114"/>
                <a:gd name="T20" fmla="*/ 2147483647 w 139"/>
                <a:gd name="T21" fmla="*/ 2147483647 h 114"/>
                <a:gd name="T22" fmla="*/ 2147483647 w 139"/>
                <a:gd name="T23" fmla="*/ 2147483647 h 114"/>
                <a:gd name="T24" fmla="*/ 2147483647 w 139"/>
                <a:gd name="T25" fmla="*/ 2147483647 h 114"/>
                <a:gd name="T26" fmla="*/ 0 w 139"/>
                <a:gd name="T27" fmla="*/ 2147483647 h 114"/>
                <a:gd name="T28" fmla="*/ 2147483647 w 139"/>
                <a:gd name="T29" fmla="*/ 2147483647 h 114"/>
                <a:gd name="T30" fmla="*/ 2147483647 w 139"/>
                <a:gd name="T31" fmla="*/ 2147483647 h 11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0" t="0" r="r" b="b"/>
              <a:pathLst>
                <a:path w="139" h="114">
                  <a:moveTo>
                    <a:pt x="25" y="114"/>
                  </a:moveTo>
                  <a:lnTo>
                    <a:pt x="61" y="96"/>
                  </a:lnTo>
                  <a:lnTo>
                    <a:pt x="73" y="90"/>
                  </a:lnTo>
                  <a:lnTo>
                    <a:pt x="115" y="66"/>
                  </a:lnTo>
                  <a:lnTo>
                    <a:pt x="127" y="24"/>
                  </a:lnTo>
                  <a:lnTo>
                    <a:pt x="139" y="6"/>
                  </a:lnTo>
                  <a:lnTo>
                    <a:pt x="139" y="0"/>
                  </a:lnTo>
                  <a:lnTo>
                    <a:pt x="115" y="6"/>
                  </a:lnTo>
                  <a:lnTo>
                    <a:pt x="49" y="12"/>
                  </a:lnTo>
                  <a:lnTo>
                    <a:pt x="37" y="6"/>
                  </a:lnTo>
                  <a:lnTo>
                    <a:pt x="19" y="24"/>
                  </a:lnTo>
                  <a:lnTo>
                    <a:pt x="25" y="48"/>
                  </a:lnTo>
                  <a:lnTo>
                    <a:pt x="0" y="102"/>
                  </a:lnTo>
                  <a:lnTo>
                    <a:pt x="13" y="102"/>
                  </a:lnTo>
                  <a:lnTo>
                    <a:pt x="25" y="114"/>
                  </a:lnTo>
                  <a:close/>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p>
          </p:txBody>
        </p:sp>
        <p:sp>
          <p:nvSpPr>
            <p:cNvPr id="450" name="Freeform 449"/>
            <p:cNvSpPr>
              <a:spLocks/>
            </p:cNvSpPr>
            <p:nvPr/>
          </p:nvSpPr>
          <p:spPr bwMode="auto">
            <a:xfrm>
              <a:off x="6225638" y="3593199"/>
              <a:ext cx="137671" cy="121378"/>
            </a:xfrm>
            <a:custGeom>
              <a:avLst/>
              <a:gdLst>
                <a:gd name="T0" fmla="*/ 2147483647 w 97"/>
                <a:gd name="T1" fmla="*/ 2147483647 h 90"/>
                <a:gd name="T2" fmla="*/ 2147483647 w 97"/>
                <a:gd name="T3" fmla="*/ 0 h 90"/>
                <a:gd name="T4" fmla="*/ 2147483647 w 97"/>
                <a:gd name="T5" fmla="*/ 2147483647 h 90"/>
                <a:gd name="T6" fmla="*/ 2147483647 w 97"/>
                <a:gd name="T7" fmla="*/ 2147483647 h 90"/>
                <a:gd name="T8" fmla="*/ 2147483647 w 97"/>
                <a:gd name="T9" fmla="*/ 2147483647 h 90"/>
                <a:gd name="T10" fmla="*/ 2147483647 w 97"/>
                <a:gd name="T11" fmla="*/ 2147483647 h 90"/>
                <a:gd name="T12" fmla="*/ 2147483647 w 97"/>
                <a:gd name="T13" fmla="*/ 2147483647 h 90"/>
                <a:gd name="T14" fmla="*/ 0 w 97"/>
                <a:gd name="T15" fmla="*/ 2147483647 h 90"/>
                <a:gd name="T16" fmla="*/ 2147483647 w 97"/>
                <a:gd name="T17" fmla="*/ 2147483647 h 90"/>
                <a:gd name="T18" fmla="*/ 2147483647 w 97"/>
                <a:gd name="T19" fmla="*/ 2147483647 h 90"/>
                <a:gd name="T20" fmla="*/ 2147483647 w 97"/>
                <a:gd name="T21" fmla="*/ 2147483647 h 90"/>
                <a:gd name="T22" fmla="*/ 2147483647 w 97"/>
                <a:gd name="T23" fmla="*/ 2147483647 h 90"/>
                <a:gd name="T24" fmla="*/ 2147483647 w 97"/>
                <a:gd name="T25" fmla="*/ 2147483647 h 90"/>
                <a:gd name="T26" fmla="*/ 2147483647 w 97"/>
                <a:gd name="T27" fmla="*/ 2147483647 h 90"/>
                <a:gd name="T28" fmla="*/ 2147483647 w 97"/>
                <a:gd name="T29" fmla="*/ 2147483647 h 90"/>
                <a:gd name="T30" fmla="*/ 2147483647 w 97"/>
                <a:gd name="T31" fmla="*/ 2147483647 h 90"/>
                <a:gd name="T32" fmla="*/ 2147483647 w 97"/>
                <a:gd name="T33" fmla="*/ 2147483647 h 90"/>
                <a:gd name="T34" fmla="*/ 2147483647 w 97"/>
                <a:gd name="T35" fmla="*/ 2147483647 h 90"/>
                <a:gd name="T36" fmla="*/ 2147483647 w 97"/>
                <a:gd name="T37" fmla="*/ 2147483647 h 90"/>
                <a:gd name="T38" fmla="*/ 2147483647 w 97"/>
                <a:gd name="T39" fmla="*/ 2147483647 h 90"/>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0" t="0" r="r" b="b"/>
              <a:pathLst>
                <a:path w="97" h="90">
                  <a:moveTo>
                    <a:pt x="91" y="24"/>
                  </a:moveTo>
                  <a:lnTo>
                    <a:pt x="91" y="0"/>
                  </a:lnTo>
                  <a:lnTo>
                    <a:pt x="79" y="6"/>
                  </a:lnTo>
                  <a:lnTo>
                    <a:pt x="43" y="24"/>
                  </a:lnTo>
                  <a:lnTo>
                    <a:pt x="31" y="12"/>
                  </a:lnTo>
                  <a:lnTo>
                    <a:pt x="18" y="12"/>
                  </a:lnTo>
                  <a:lnTo>
                    <a:pt x="12" y="18"/>
                  </a:lnTo>
                  <a:lnTo>
                    <a:pt x="0" y="42"/>
                  </a:lnTo>
                  <a:lnTo>
                    <a:pt x="18" y="90"/>
                  </a:lnTo>
                  <a:lnTo>
                    <a:pt x="25" y="90"/>
                  </a:lnTo>
                  <a:lnTo>
                    <a:pt x="37" y="90"/>
                  </a:lnTo>
                  <a:lnTo>
                    <a:pt x="49" y="78"/>
                  </a:lnTo>
                  <a:lnTo>
                    <a:pt x="67" y="78"/>
                  </a:lnTo>
                  <a:lnTo>
                    <a:pt x="73" y="66"/>
                  </a:lnTo>
                  <a:lnTo>
                    <a:pt x="61" y="36"/>
                  </a:lnTo>
                  <a:lnTo>
                    <a:pt x="85" y="30"/>
                  </a:lnTo>
                  <a:lnTo>
                    <a:pt x="97" y="24"/>
                  </a:lnTo>
                  <a:lnTo>
                    <a:pt x="91" y="24"/>
                  </a:lnTo>
                  <a:close/>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p>
          </p:txBody>
        </p:sp>
        <p:sp>
          <p:nvSpPr>
            <p:cNvPr id="451" name="Freeform 450"/>
            <p:cNvSpPr>
              <a:spLocks/>
            </p:cNvSpPr>
            <p:nvPr/>
          </p:nvSpPr>
          <p:spPr bwMode="auto">
            <a:xfrm>
              <a:off x="6225638" y="3593199"/>
              <a:ext cx="137671" cy="121378"/>
            </a:xfrm>
            <a:custGeom>
              <a:avLst/>
              <a:gdLst>
                <a:gd name="T0" fmla="*/ 2147483647 w 97"/>
                <a:gd name="T1" fmla="*/ 2147483647 h 90"/>
                <a:gd name="T2" fmla="*/ 2147483647 w 97"/>
                <a:gd name="T3" fmla="*/ 0 h 90"/>
                <a:gd name="T4" fmla="*/ 2147483647 w 97"/>
                <a:gd name="T5" fmla="*/ 2147483647 h 90"/>
                <a:gd name="T6" fmla="*/ 2147483647 w 97"/>
                <a:gd name="T7" fmla="*/ 2147483647 h 90"/>
                <a:gd name="T8" fmla="*/ 2147483647 w 97"/>
                <a:gd name="T9" fmla="*/ 2147483647 h 90"/>
                <a:gd name="T10" fmla="*/ 2147483647 w 97"/>
                <a:gd name="T11" fmla="*/ 2147483647 h 90"/>
                <a:gd name="T12" fmla="*/ 2147483647 w 97"/>
                <a:gd name="T13" fmla="*/ 2147483647 h 90"/>
                <a:gd name="T14" fmla="*/ 0 w 97"/>
                <a:gd name="T15" fmla="*/ 2147483647 h 90"/>
                <a:gd name="T16" fmla="*/ 2147483647 w 97"/>
                <a:gd name="T17" fmla="*/ 2147483647 h 90"/>
                <a:gd name="T18" fmla="*/ 2147483647 w 97"/>
                <a:gd name="T19" fmla="*/ 2147483647 h 90"/>
                <a:gd name="T20" fmla="*/ 2147483647 w 97"/>
                <a:gd name="T21" fmla="*/ 2147483647 h 90"/>
                <a:gd name="T22" fmla="*/ 2147483647 w 97"/>
                <a:gd name="T23" fmla="*/ 2147483647 h 90"/>
                <a:gd name="T24" fmla="*/ 2147483647 w 97"/>
                <a:gd name="T25" fmla="*/ 2147483647 h 90"/>
                <a:gd name="T26" fmla="*/ 2147483647 w 97"/>
                <a:gd name="T27" fmla="*/ 2147483647 h 90"/>
                <a:gd name="T28" fmla="*/ 2147483647 w 97"/>
                <a:gd name="T29" fmla="*/ 2147483647 h 90"/>
                <a:gd name="T30" fmla="*/ 2147483647 w 97"/>
                <a:gd name="T31" fmla="*/ 2147483647 h 90"/>
                <a:gd name="T32" fmla="*/ 2147483647 w 97"/>
                <a:gd name="T33" fmla="*/ 2147483647 h 90"/>
                <a:gd name="T34" fmla="*/ 2147483647 w 97"/>
                <a:gd name="T35" fmla="*/ 2147483647 h 90"/>
                <a:gd name="T36" fmla="*/ 2147483647 w 97"/>
                <a:gd name="T37" fmla="*/ 2147483647 h 90"/>
                <a:gd name="T38" fmla="*/ 2147483647 w 97"/>
                <a:gd name="T39" fmla="*/ 2147483647 h 90"/>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0" t="0" r="r" b="b"/>
              <a:pathLst>
                <a:path w="97" h="90">
                  <a:moveTo>
                    <a:pt x="91" y="24"/>
                  </a:moveTo>
                  <a:lnTo>
                    <a:pt x="91" y="0"/>
                  </a:lnTo>
                  <a:lnTo>
                    <a:pt x="79" y="6"/>
                  </a:lnTo>
                  <a:lnTo>
                    <a:pt x="43" y="24"/>
                  </a:lnTo>
                  <a:lnTo>
                    <a:pt x="31" y="12"/>
                  </a:lnTo>
                  <a:lnTo>
                    <a:pt x="18" y="12"/>
                  </a:lnTo>
                  <a:lnTo>
                    <a:pt x="12" y="18"/>
                  </a:lnTo>
                  <a:lnTo>
                    <a:pt x="0" y="42"/>
                  </a:lnTo>
                  <a:lnTo>
                    <a:pt x="18" y="90"/>
                  </a:lnTo>
                  <a:lnTo>
                    <a:pt x="25" y="90"/>
                  </a:lnTo>
                  <a:lnTo>
                    <a:pt x="37" y="90"/>
                  </a:lnTo>
                  <a:lnTo>
                    <a:pt x="49" y="78"/>
                  </a:lnTo>
                  <a:lnTo>
                    <a:pt x="67" y="78"/>
                  </a:lnTo>
                  <a:lnTo>
                    <a:pt x="73" y="66"/>
                  </a:lnTo>
                  <a:lnTo>
                    <a:pt x="61" y="36"/>
                  </a:lnTo>
                  <a:lnTo>
                    <a:pt x="85" y="30"/>
                  </a:lnTo>
                  <a:lnTo>
                    <a:pt x="97" y="24"/>
                  </a:lnTo>
                  <a:lnTo>
                    <a:pt x="91" y="24"/>
                  </a:lnTo>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p>
          </p:txBody>
        </p:sp>
        <p:sp>
          <p:nvSpPr>
            <p:cNvPr id="452" name="Freeform 451"/>
            <p:cNvSpPr>
              <a:spLocks/>
            </p:cNvSpPr>
            <p:nvPr/>
          </p:nvSpPr>
          <p:spPr bwMode="auto">
            <a:xfrm>
              <a:off x="6702323" y="3822653"/>
              <a:ext cx="129066" cy="81471"/>
            </a:xfrm>
            <a:custGeom>
              <a:avLst/>
              <a:gdLst>
                <a:gd name="T0" fmla="*/ 2147483647 w 90"/>
                <a:gd name="T1" fmla="*/ 2147483647 h 60"/>
                <a:gd name="T2" fmla="*/ 2147483647 w 90"/>
                <a:gd name="T3" fmla="*/ 2147483647 h 60"/>
                <a:gd name="T4" fmla="*/ 2147483647 w 90"/>
                <a:gd name="T5" fmla="*/ 2147483647 h 60"/>
                <a:gd name="T6" fmla="*/ 2147483647 w 90"/>
                <a:gd name="T7" fmla="*/ 2147483647 h 60"/>
                <a:gd name="T8" fmla="*/ 2147483647 w 90"/>
                <a:gd name="T9" fmla="*/ 0 h 60"/>
                <a:gd name="T10" fmla="*/ 2147483647 w 90"/>
                <a:gd name="T11" fmla="*/ 2147483647 h 60"/>
                <a:gd name="T12" fmla="*/ 2147483647 w 90"/>
                <a:gd name="T13" fmla="*/ 2147483647 h 60"/>
                <a:gd name="T14" fmla="*/ 0 w 90"/>
                <a:gd name="T15" fmla="*/ 2147483647 h 60"/>
                <a:gd name="T16" fmla="*/ 2147483647 w 90"/>
                <a:gd name="T17" fmla="*/ 2147483647 h 6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90" h="60">
                  <a:moveTo>
                    <a:pt x="18" y="48"/>
                  </a:moveTo>
                  <a:lnTo>
                    <a:pt x="66" y="60"/>
                  </a:lnTo>
                  <a:lnTo>
                    <a:pt x="78" y="30"/>
                  </a:lnTo>
                  <a:lnTo>
                    <a:pt x="90" y="24"/>
                  </a:lnTo>
                  <a:lnTo>
                    <a:pt x="84" y="0"/>
                  </a:lnTo>
                  <a:lnTo>
                    <a:pt x="30" y="18"/>
                  </a:lnTo>
                  <a:lnTo>
                    <a:pt x="6" y="6"/>
                  </a:lnTo>
                  <a:lnTo>
                    <a:pt x="0" y="24"/>
                  </a:lnTo>
                  <a:lnTo>
                    <a:pt x="18" y="48"/>
                  </a:lnTo>
                  <a:close/>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p>
          </p:txBody>
        </p:sp>
        <p:sp>
          <p:nvSpPr>
            <p:cNvPr id="453" name="Freeform 452"/>
            <p:cNvSpPr>
              <a:spLocks/>
            </p:cNvSpPr>
            <p:nvPr/>
          </p:nvSpPr>
          <p:spPr bwMode="auto">
            <a:xfrm>
              <a:off x="6721254" y="3854242"/>
              <a:ext cx="203063" cy="227791"/>
            </a:xfrm>
            <a:custGeom>
              <a:avLst/>
              <a:gdLst>
                <a:gd name="T0" fmla="*/ 2147483647 w 24"/>
                <a:gd name="T1" fmla="*/ 2147483647 h 28"/>
                <a:gd name="T2" fmla="*/ 2147483647 w 24"/>
                <a:gd name="T3" fmla="*/ 2147483647 h 28"/>
                <a:gd name="T4" fmla="*/ 2147483647 w 24"/>
                <a:gd name="T5" fmla="*/ 2147483647 h 28"/>
                <a:gd name="T6" fmla="*/ 2147483647 w 24"/>
                <a:gd name="T7" fmla="*/ 2147483647 h 28"/>
                <a:gd name="T8" fmla="*/ 0 w 24"/>
                <a:gd name="T9" fmla="*/ 2147483647 h 28"/>
                <a:gd name="T10" fmla="*/ 2147483647 w 24"/>
                <a:gd name="T11" fmla="*/ 2147483647 h 28"/>
                <a:gd name="T12" fmla="*/ 2147483647 w 24"/>
                <a:gd name="T13" fmla="*/ 2147483647 h 28"/>
                <a:gd name="T14" fmla="*/ 2147483647 w 24"/>
                <a:gd name="T15" fmla="*/ 2147483647 h 28"/>
                <a:gd name="T16" fmla="*/ 2147483647 w 24"/>
                <a:gd name="T17" fmla="*/ 2147483647 h 28"/>
                <a:gd name="T18" fmla="*/ 2147483647 w 24"/>
                <a:gd name="T19" fmla="*/ 2147483647 h 28"/>
                <a:gd name="T20" fmla="*/ 2147483647 w 24"/>
                <a:gd name="T21" fmla="*/ 2147483647 h 28"/>
                <a:gd name="T22" fmla="*/ 2147483647 w 24"/>
                <a:gd name="T23" fmla="*/ 2147483647 h 28"/>
                <a:gd name="T24" fmla="*/ 2147483647 w 24"/>
                <a:gd name="T25" fmla="*/ 0 h 28"/>
                <a:gd name="T26" fmla="*/ 2147483647 w 24"/>
                <a:gd name="T27" fmla="*/ 0 h 28"/>
                <a:gd name="T28" fmla="*/ 2147483647 w 24"/>
                <a:gd name="T29" fmla="*/ 2147483647 h 28"/>
                <a:gd name="T30" fmla="*/ 2147483647 w 24"/>
                <a:gd name="T31" fmla="*/ 2147483647 h 28"/>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0" t="0" r="r" b="b"/>
              <a:pathLst>
                <a:path w="24" h="28">
                  <a:moveTo>
                    <a:pt x="9" y="6"/>
                  </a:moveTo>
                  <a:cubicBezTo>
                    <a:pt x="10" y="6"/>
                    <a:pt x="10" y="6"/>
                    <a:pt x="10" y="6"/>
                  </a:cubicBezTo>
                  <a:cubicBezTo>
                    <a:pt x="9" y="13"/>
                    <a:pt x="9" y="13"/>
                    <a:pt x="9" y="13"/>
                  </a:cubicBezTo>
                  <a:cubicBezTo>
                    <a:pt x="4" y="17"/>
                    <a:pt x="4" y="17"/>
                    <a:pt x="4" y="17"/>
                  </a:cubicBezTo>
                  <a:cubicBezTo>
                    <a:pt x="4" y="17"/>
                    <a:pt x="3" y="18"/>
                    <a:pt x="0" y="18"/>
                  </a:cubicBezTo>
                  <a:cubicBezTo>
                    <a:pt x="1" y="21"/>
                    <a:pt x="1" y="21"/>
                    <a:pt x="1" y="21"/>
                  </a:cubicBezTo>
                  <a:cubicBezTo>
                    <a:pt x="4" y="28"/>
                    <a:pt x="4" y="28"/>
                    <a:pt x="4" y="28"/>
                  </a:cubicBezTo>
                  <a:cubicBezTo>
                    <a:pt x="11" y="23"/>
                    <a:pt x="11" y="23"/>
                    <a:pt x="11" y="23"/>
                  </a:cubicBezTo>
                  <a:cubicBezTo>
                    <a:pt x="17" y="15"/>
                    <a:pt x="17" y="15"/>
                    <a:pt x="17" y="15"/>
                  </a:cubicBezTo>
                  <a:cubicBezTo>
                    <a:pt x="20" y="11"/>
                    <a:pt x="20" y="11"/>
                    <a:pt x="20" y="11"/>
                  </a:cubicBezTo>
                  <a:cubicBezTo>
                    <a:pt x="24" y="7"/>
                    <a:pt x="24" y="7"/>
                    <a:pt x="24" y="7"/>
                  </a:cubicBezTo>
                  <a:cubicBezTo>
                    <a:pt x="16" y="1"/>
                    <a:pt x="16" y="1"/>
                    <a:pt x="16" y="1"/>
                  </a:cubicBezTo>
                  <a:cubicBezTo>
                    <a:pt x="13" y="0"/>
                    <a:pt x="13" y="0"/>
                    <a:pt x="13" y="0"/>
                  </a:cubicBezTo>
                  <a:cubicBezTo>
                    <a:pt x="13" y="0"/>
                    <a:pt x="13" y="0"/>
                    <a:pt x="13" y="0"/>
                  </a:cubicBezTo>
                  <a:cubicBezTo>
                    <a:pt x="11" y="1"/>
                    <a:pt x="11" y="1"/>
                    <a:pt x="11" y="1"/>
                  </a:cubicBezTo>
                  <a:lnTo>
                    <a:pt x="9" y="6"/>
                  </a:lnTo>
                  <a:close/>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p>
          </p:txBody>
        </p:sp>
        <p:sp>
          <p:nvSpPr>
            <p:cNvPr id="454" name="Freeform 453"/>
            <p:cNvSpPr>
              <a:spLocks/>
            </p:cNvSpPr>
            <p:nvPr/>
          </p:nvSpPr>
          <p:spPr bwMode="auto">
            <a:xfrm>
              <a:off x="6466563" y="4000561"/>
              <a:ext cx="287387" cy="172921"/>
            </a:xfrm>
            <a:custGeom>
              <a:avLst/>
              <a:gdLst>
                <a:gd name="T0" fmla="*/ 2147483647 w 34"/>
                <a:gd name="T1" fmla="*/ 0 h 21"/>
                <a:gd name="T2" fmla="*/ 2147483647 w 34"/>
                <a:gd name="T3" fmla="*/ 2147483647 h 21"/>
                <a:gd name="T4" fmla="*/ 2147483647 w 34"/>
                <a:gd name="T5" fmla="*/ 2147483647 h 21"/>
                <a:gd name="T6" fmla="*/ 2147483647 w 34"/>
                <a:gd name="T7" fmla="*/ 2147483647 h 21"/>
                <a:gd name="T8" fmla="*/ 0 w 34"/>
                <a:gd name="T9" fmla="*/ 2147483647 h 21"/>
                <a:gd name="T10" fmla="*/ 2147483647 w 34"/>
                <a:gd name="T11" fmla="*/ 2147483647 h 21"/>
                <a:gd name="T12" fmla="*/ 2147483647 w 34"/>
                <a:gd name="T13" fmla="*/ 2147483647 h 21"/>
                <a:gd name="T14" fmla="*/ 2147483647 w 34"/>
                <a:gd name="T15" fmla="*/ 2147483647 h 21"/>
                <a:gd name="T16" fmla="*/ 2147483647 w 34"/>
                <a:gd name="T17" fmla="*/ 2147483647 h 21"/>
                <a:gd name="T18" fmla="*/ 2147483647 w 34"/>
                <a:gd name="T19" fmla="*/ 2147483647 h 21"/>
                <a:gd name="T20" fmla="*/ 2147483647 w 34"/>
                <a:gd name="T21" fmla="*/ 2147483647 h 21"/>
                <a:gd name="T22" fmla="*/ 2147483647 w 34"/>
                <a:gd name="T23" fmla="*/ 2147483647 h 21"/>
                <a:gd name="T24" fmla="*/ 2147483647 w 34"/>
                <a:gd name="T25" fmla="*/ 2147483647 h 21"/>
                <a:gd name="T26" fmla="*/ 2147483647 w 34"/>
                <a:gd name="T27" fmla="*/ 0 h 21"/>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34" h="21">
                  <a:moveTo>
                    <a:pt x="30" y="0"/>
                  </a:moveTo>
                  <a:cubicBezTo>
                    <a:pt x="25" y="2"/>
                    <a:pt x="18" y="3"/>
                    <a:pt x="18" y="4"/>
                  </a:cubicBezTo>
                  <a:cubicBezTo>
                    <a:pt x="16" y="5"/>
                    <a:pt x="14" y="7"/>
                    <a:pt x="14" y="7"/>
                  </a:cubicBezTo>
                  <a:cubicBezTo>
                    <a:pt x="3" y="7"/>
                    <a:pt x="3" y="7"/>
                    <a:pt x="3" y="7"/>
                  </a:cubicBezTo>
                  <a:cubicBezTo>
                    <a:pt x="0" y="8"/>
                    <a:pt x="0" y="8"/>
                    <a:pt x="0" y="8"/>
                  </a:cubicBezTo>
                  <a:cubicBezTo>
                    <a:pt x="1" y="12"/>
                    <a:pt x="1" y="12"/>
                    <a:pt x="1" y="12"/>
                  </a:cubicBezTo>
                  <a:cubicBezTo>
                    <a:pt x="5" y="21"/>
                    <a:pt x="5" y="21"/>
                    <a:pt x="5" y="21"/>
                  </a:cubicBezTo>
                  <a:cubicBezTo>
                    <a:pt x="12" y="19"/>
                    <a:pt x="12" y="19"/>
                    <a:pt x="12" y="19"/>
                  </a:cubicBezTo>
                  <a:cubicBezTo>
                    <a:pt x="15" y="19"/>
                    <a:pt x="15" y="19"/>
                    <a:pt x="15" y="19"/>
                  </a:cubicBezTo>
                  <a:cubicBezTo>
                    <a:pt x="19" y="15"/>
                    <a:pt x="19" y="15"/>
                    <a:pt x="19" y="15"/>
                  </a:cubicBezTo>
                  <a:cubicBezTo>
                    <a:pt x="25" y="13"/>
                    <a:pt x="25" y="13"/>
                    <a:pt x="25" y="13"/>
                  </a:cubicBezTo>
                  <a:cubicBezTo>
                    <a:pt x="34" y="10"/>
                    <a:pt x="34" y="10"/>
                    <a:pt x="34" y="10"/>
                  </a:cubicBezTo>
                  <a:cubicBezTo>
                    <a:pt x="31" y="3"/>
                    <a:pt x="31" y="3"/>
                    <a:pt x="31" y="3"/>
                  </a:cubicBezTo>
                  <a:lnTo>
                    <a:pt x="30" y="0"/>
                  </a:lnTo>
                  <a:close/>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p>
          </p:txBody>
        </p:sp>
        <p:sp>
          <p:nvSpPr>
            <p:cNvPr id="455" name="Freeform 454"/>
            <p:cNvSpPr>
              <a:spLocks/>
            </p:cNvSpPr>
            <p:nvPr/>
          </p:nvSpPr>
          <p:spPr bwMode="auto">
            <a:xfrm>
              <a:off x="6263498" y="3624790"/>
              <a:ext cx="533473" cy="442279"/>
            </a:xfrm>
            <a:custGeom>
              <a:avLst/>
              <a:gdLst>
                <a:gd name="T0" fmla="*/ 2147483647 w 63"/>
                <a:gd name="T1" fmla="*/ 2147483647 h 54"/>
                <a:gd name="T2" fmla="*/ 2147483647 w 63"/>
                <a:gd name="T3" fmla="*/ 2147483647 h 54"/>
                <a:gd name="T4" fmla="*/ 2147483647 w 63"/>
                <a:gd name="T5" fmla="*/ 2147483647 h 54"/>
                <a:gd name="T6" fmla="*/ 2147483647 w 63"/>
                <a:gd name="T7" fmla="*/ 2147483647 h 54"/>
                <a:gd name="T8" fmla="*/ 2147483647 w 63"/>
                <a:gd name="T9" fmla="*/ 2147483647 h 54"/>
                <a:gd name="T10" fmla="*/ 2147483647 w 63"/>
                <a:gd name="T11" fmla="*/ 2147483647 h 54"/>
                <a:gd name="T12" fmla="*/ 2147483647 w 63"/>
                <a:gd name="T13" fmla="*/ 2147483647 h 54"/>
                <a:gd name="T14" fmla="*/ 2147483647 w 63"/>
                <a:gd name="T15" fmla="*/ 2147483647 h 54"/>
                <a:gd name="T16" fmla="*/ 2147483647 w 63"/>
                <a:gd name="T17" fmla="*/ 2147483647 h 54"/>
                <a:gd name="T18" fmla="*/ 2147483647 w 63"/>
                <a:gd name="T19" fmla="*/ 2147483647 h 54"/>
                <a:gd name="T20" fmla="*/ 2147483647 w 63"/>
                <a:gd name="T21" fmla="*/ 2147483647 h 54"/>
                <a:gd name="T22" fmla="*/ 2147483647 w 63"/>
                <a:gd name="T23" fmla="*/ 2147483647 h 54"/>
                <a:gd name="T24" fmla="*/ 2147483647 w 63"/>
                <a:gd name="T25" fmla="*/ 2147483647 h 54"/>
                <a:gd name="T26" fmla="*/ 2147483647 w 63"/>
                <a:gd name="T27" fmla="*/ 2147483647 h 54"/>
                <a:gd name="T28" fmla="*/ 2147483647 w 63"/>
                <a:gd name="T29" fmla="*/ 0 h 54"/>
                <a:gd name="T30" fmla="*/ 2147483647 w 63"/>
                <a:gd name="T31" fmla="*/ 0 h 54"/>
                <a:gd name="T32" fmla="*/ 2147483647 w 63"/>
                <a:gd name="T33" fmla="*/ 2147483647 h 54"/>
                <a:gd name="T34" fmla="*/ 2147483647 w 63"/>
                <a:gd name="T35" fmla="*/ 2147483647 h 54"/>
                <a:gd name="T36" fmla="*/ 2147483647 w 63"/>
                <a:gd name="T37" fmla="*/ 2147483647 h 54"/>
                <a:gd name="T38" fmla="*/ 2147483647 w 63"/>
                <a:gd name="T39" fmla="*/ 2147483647 h 54"/>
                <a:gd name="T40" fmla="*/ 2147483647 w 63"/>
                <a:gd name="T41" fmla="*/ 2147483647 h 54"/>
                <a:gd name="T42" fmla="*/ 2147483647 w 63"/>
                <a:gd name="T43" fmla="*/ 2147483647 h 54"/>
                <a:gd name="T44" fmla="*/ 0 w 63"/>
                <a:gd name="T45" fmla="*/ 2147483647 h 54"/>
                <a:gd name="T46" fmla="*/ 2147483647 w 63"/>
                <a:gd name="T47" fmla="*/ 2147483647 h 54"/>
                <a:gd name="T48" fmla="*/ 2147483647 w 63"/>
                <a:gd name="T49" fmla="*/ 2147483647 h 54"/>
                <a:gd name="T50" fmla="*/ 2147483647 w 63"/>
                <a:gd name="T51" fmla="*/ 2147483647 h 54"/>
                <a:gd name="T52" fmla="*/ 2147483647 w 63"/>
                <a:gd name="T53" fmla="*/ 2147483647 h 54"/>
                <a:gd name="T54" fmla="*/ 2147483647 w 63"/>
                <a:gd name="T55" fmla="*/ 2147483647 h 54"/>
                <a:gd name="T56" fmla="*/ 2147483647 w 63"/>
                <a:gd name="T57" fmla="*/ 2147483647 h 54"/>
                <a:gd name="T58" fmla="*/ 2147483647 w 63"/>
                <a:gd name="T59" fmla="*/ 2147483647 h 54"/>
                <a:gd name="T60" fmla="*/ 2147483647 w 63"/>
                <a:gd name="T61" fmla="*/ 2147483647 h 54"/>
                <a:gd name="T62" fmla="*/ 2147483647 w 63"/>
                <a:gd name="T63" fmla="*/ 2147483647 h 54"/>
                <a:gd name="T64" fmla="*/ 2147483647 w 63"/>
                <a:gd name="T65" fmla="*/ 2147483647 h 54"/>
                <a:gd name="T66" fmla="*/ 2147483647 w 63"/>
                <a:gd name="T67" fmla="*/ 2147483647 h 54"/>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0" t="0" r="r" b="b"/>
              <a:pathLst>
                <a:path w="63" h="54">
                  <a:moveTo>
                    <a:pt x="63" y="34"/>
                  </a:moveTo>
                  <a:cubicBezTo>
                    <a:pt x="55" y="32"/>
                    <a:pt x="55" y="32"/>
                    <a:pt x="55" y="32"/>
                  </a:cubicBezTo>
                  <a:cubicBezTo>
                    <a:pt x="52" y="28"/>
                    <a:pt x="52" y="28"/>
                    <a:pt x="52" y="28"/>
                  </a:cubicBezTo>
                  <a:cubicBezTo>
                    <a:pt x="53" y="25"/>
                    <a:pt x="53" y="25"/>
                    <a:pt x="53" y="25"/>
                  </a:cubicBezTo>
                  <a:cubicBezTo>
                    <a:pt x="52" y="25"/>
                    <a:pt x="52" y="25"/>
                    <a:pt x="52" y="25"/>
                  </a:cubicBezTo>
                  <a:cubicBezTo>
                    <a:pt x="48" y="23"/>
                    <a:pt x="48" y="23"/>
                    <a:pt x="48" y="23"/>
                  </a:cubicBezTo>
                  <a:cubicBezTo>
                    <a:pt x="46" y="17"/>
                    <a:pt x="46" y="17"/>
                    <a:pt x="46" y="17"/>
                  </a:cubicBezTo>
                  <a:cubicBezTo>
                    <a:pt x="42" y="13"/>
                    <a:pt x="42" y="13"/>
                    <a:pt x="42" y="13"/>
                  </a:cubicBezTo>
                  <a:cubicBezTo>
                    <a:pt x="42" y="12"/>
                    <a:pt x="42" y="12"/>
                    <a:pt x="42" y="12"/>
                  </a:cubicBezTo>
                  <a:cubicBezTo>
                    <a:pt x="39" y="12"/>
                    <a:pt x="39" y="12"/>
                    <a:pt x="39" y="12"/>
                  </a:cubicBezTo>
                  <a:cubicBezTo>
                    <a:pt x="36" y="10"/>
                    <a:pt x="36" y="10"/>
                    <a:pt x="36" y="10"/>
                  </a:cubicBezTo>
                  <a:cubicBezTo>
                    <a:pt x="28" y="9"/>
                    <a:pt x="28" y="9"/>
                    <a:pt x="28" y="9"/>
                  </a:cubicBezTo>
                  <a:cubicBezTo>
                    <a:pt x="25" y="6"/>
                    <a:pt x="25" y="6"/>
                    <a:pt x="25" y="6"/>
                  </a:cubicBezTo>
                  <a:cubicBezTo>
                    <a:pt x="15" y="1"/>
                    <a:pt x="15" y="1"/>
                    <a:pt x="15" y="1"/>
                  </a:cubicBezTo>
                  <a:cubicBezTo>
                    <a:pt x="11" y="0"/>
                    <a:pt x="11" y="0"/>
                    <a:pt x="11" y="0"/>
                  </a:cubicBezTo>
                  <a:cubicBezTo>
                    <a:pt x="12" y="0"/>
                    <a:pt x="12" y="0"/>
                    <a:pt x="12" y="0"/>
                  </a:cubicBezTo>
                  <a:cubicBezTo>
                    <a:pt x="10" y="1"/>
                    <a:pt x="10" y="1"/>
                    <a:pt x="10" y="1"/>
                  </a:cubicBezTo>
                  <a:cubicBezTo>
                    <a:pt x="6" y="2"/>
                    <a:pt x="6" y="2"/>
                    <a:pt x="6" y="2"/>
                  </a:cubicBezTo>
                  <a:cubicBezTo>
                    <a:pt x="8" y="7"/>
                    <a:pt x="8" y="7"/>
                    <a:pt x="8" y="7"/>
                  </a:cubicBezTo>
                  <a:cubicBezTo>
                    <a:pt x="7" y="9"/>
                    <a:pt x="7" y="9"/>
                    <a:pt x="7" y="9"/>
                  </a:cubicBezTo>
                  <a:cubicBezTo>
                    <a:pt x="4" y="9"/>
                    <a:pt x="4" y="9"/>
                    <a:pt x="4" y="9"/>
                  </a:cubicBezTo>
                  <a:cubicBezTo>
                    <a:pt x="2" y="11"/>
                    <a:pt x="2" y="11"/>
                    <a:pt x="2" y="11"/>
                  </a:cubicBezTo>
                  <a:cubicBezTo>
                    <a:pt x="0" y="11"/>
                    <a:pt x="0" y="11"/>
                    <a:pt x="0" y="11"/>
                  </a:cubicBezTo>
                  <a:cubicBezTo>
                    <a:pt x="2" y="15"/>
                    <a:pt x="2" y="15"/>
                    <a:pt x="2" y="15"/>
                  </a:cubicBezTo>
                  <a:cubicBezTo>
                    <a:pt x="9" y="29"/>
                    <a:pt x="9" y="29"/>
                    <a:pt x="9" y="29"/>
                  </a:cubicBezTo>
                  <a:cubicBezTo>
                    <a:pt x="13" y="33"/>
                    <a:pt x="13" y="33"/>
                    <a:pt x="13" y="33"/>
                  </a:cubicBezTo>
                  <a:cubicBezTo>
                    <a:pt x="15" y="39"/>
                    <a:pt x="15" y="39"/>
                    <a:pt x="15" y="39"/>
                  </a:cubicBezTo>
                  <a:cubicBezTo>
                    <a:pt x="17" y="46"/>
                    <a:pt x="17" y="46"/>
                    <a:pt x="17" y="46"/>
                  </a:cubicBezTo>
                  <a:cubicBezTo>
                    <a:pt x="24" y="53"/>
                    <a:pt x="24" y="53"/>
                    <a:pt x="24" y="53"/>
                  </a:cubicBezTo>
                  <a:cubicBezTo>
                    <a:pt x="24" y="54"/>
                    <a:pt x="24" y="54"/>
                    <a:pt x="24" y="54"/>
                  </a:cubicBezTo>
                  <a:cubicBezTo>
                    <a:pt x="27" y="53"/>
                    <a:pt x="27" y="53"/>
                    <a:pt x="27" y="53"/>
                  </a:cubicBezTo>
                  <a:cubicBezTo>
                    <a:pt x="38" y="53"/>
                    <a:pt x="38" y="53"/>
                    <a:pt x="38" y="53"/>
                  </a:cubicBezTo>
                  <a:cubicBezTo>
                    <a:pt x="38" y="53"/>
                    <a:pt x="40" y="51"/>
                    <a:pt x="42" y="50"/>
                  </a:cubicBezTo>
                  <a:cubicBezTo>
                    <a:pt x="42" y="49"/>
                    <a:pt x="49" y="48"/>
                    <a:pt x="54" y="46"/>
                  </a:cubicBezTo>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p>
          </p:txBody>
        </p:sp>
        <p:sp>
          <p:nvSpPr>
            <p:cNvPr id="456" name="Freeform 455"/>
            <p:cNvSpPr>
              <a:spLocks/>
            </p:cNvSpPr>
            <p:nvPr/>
          </p:nvSpPr>
          <p:spPr bwMode="auto">
            <a:xfrm>
              <a:off x="6721254" y="3904124"/>
              <a:ext cx="84324" cy="96437"/>
            </a:xfrm>
            <a:custGeom>
              <a:avLst/>
              <a:gdLst>
                <a:gd name="T0" fmla="*/ 0 w 10"/>
                <a:gd name="T1" fmla="*/ 2147483647 h 12"/>
                <a:gd name="T2" fmla="*/ 2147483647 w 10"/>
                <a:gd name="T3" fmla="*/ 2147483647 h 12"/>
                <a:gd name="T4" fmla="*/ 2147483647 w 10"/>
                <a:gd name="T5" fmla="*/ 2147483647 h 12"/>
                <a:gd name="T6" fmla="*/ 2147483647 w 10"/>
                <a:gd name="T7" fmla="*/ 0 h 12"/>
                <a:gd name="T8" fmla="*/ 2147483647 w 10"/>
                <a:gd name="T9" fmla="*/ 0 h 1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 h="12">
                  <a:moveTo>
                    <a:pt x="0" y="12"/>
                  </a:moveTo>
                  <a:cubicBezTo>
                    <a:pt x="3" y="12"/>
                    <a:pt x="4" y="11"/>
                    <a:pt x="4" y="11"/>
                  </a:cubicBezTo>
                  <a:cubicBezTo>
                    <a:pt x="9" y="7"/>
                    <a:pt x="9" y="7"/>
                    <a:pt x="9" y="7"/>
                  </a:cubicBezTo>
                  <a:cubicBezTo>
                    <a:pt x="10" y="0"/>
                    <a:pt x="10" y="0"/>
                    <a:pt x="10" y="0"/>
                  </a:cubicBezTo>
                  <a:cubicBezTo>
                    <a:pt x="9" y="0"/>
                    <a:pt x="9" y="0"/>
                    <a:pt x="9" y="0"/>
                  </a:cubicBezTo>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p>
          </p:txBody>
        </p:sp>
        <p:sp>
          <p:nvSpPr>
            <p:cNvPr id="457" name="Freeform 456"/>
            <p:cNvSpPr>
              <a:spLocks/>
            </p:cNvSpPr>
            <p:nvPr/>
          </p:nvSpPr>
          <p:spPr bwMode="auto">
            <a:xfrm>
              <a:off x="6354705" y="3461845"/>
              <a:ext cx="270178" cy="262707"/>
            </a:xfrm>
            <a:custGeom>
              <a:avLst/>
              <a:gdLst>
                <a:gd name="T0" fmla="*/ 2147483647 w 192"/>
                <a:gd name="T1" fmla="*/ 2147483647 h 192"/>
                <a:gd name="T2" fmla="*/ 2147483647 w 192"/>
                <a:gd name="T3" fmla="*/ 2147483647 h 192"/>
                <a:gd name="T4" fmla="*/ 2147483647 w 192"/>
                <a:gd name="T5" fmla="*/ 2147483647 h 192"/>
                <a:gd name="T6" fmla="*/ 2147483647 w 192"/>
                <a:gd name="T7" fmla="*/ 2147483647 h 192"/>
                <a:gd name="T8" fmla="*/ 2147483647 w 192"/>
                <a:gd name="T9" fmla="*/ 2147483647 h 192"/>
                <a:gd name="T10" fmla="*/ 2147483647 w 192"/>
                <a:gd name="T11" fmla="*/ 0 h 192"/>
                <a:gd name="T12" fmla="*/ 2147483647 w 192"/>
                <a:gd name="T13" fmla="*/ 2147483647 h 192"/>
                <a:gd name="T14" fmla="*/ 2147483647 w 192"/>
                <a:gd name="T15" fmla="*/ 2147483647 h 192"/>
                <a:gd name="T16" fmla="*/ 2147483647 w 192"/>
                <a:gd name="T17" fmla="*/ 2147483647 h 192"/>
                <a:gd name="T18" fmla="*/ 2147483647 w 192"/>
                <a:gd name="T19" fmla="*/ 2147483647 h 192"/>
                <a:gd name="T20" fmla="*/ 2147483647 w 192"/>
                <a:gd name="T21" fmla="*/ 2147483647 h 192"/>
                <a:gd name="T22" fmla="*/ 0 w 192"/>
                <a:gd name="T23" fmla="*/ 2147483647 h 192"/>
                <a:gd name="T24" fmla="*/ 0 w 192"/>
                <a:gd name="T25" fmla="*/ 2147483647 h 192"/>
                <a:gd name="T26" fmla="*/ 2147483647 w 192"/>
                <a:gd name="T27" fmla="*/ 2147483647 h 192"/>
                <a:gd name="T28" fmla="*/ 2147483647 w 192"/>
                <a:gd name="T29" fmla="*/ 2147483647 h 192"/>
                <a:gd name="T30" fmla="*/ 2147483647 w 192"/>
                <a:gd name="T31" fmla="*/ 2147483647 h 192"/>
                <a:gd name="T32" fmla="*/ 2147483647 w 192"/>
                <a:gd name="T33" fmla="*/ 2147483647 h 192"/>
                <a:gd name="T34" fmla="*/ 2147483647 w 192"/>
                <a:gd name="T35" fmla="*/ 2147483647 h 192"/>
                <a:gd name="T36" fmla="*/ 2147483647 w 192"/>
                <a:gd name="T37" fmla="*/ 2147483647 h 192"/>
                <a:gd name="T38" fmla="*/ 2147483647 w 192"/>
                <a:gd name="T39" fmla="*/ 2147483647 h 192"/>
                <a:gd name="T40" fmla="*/ 2147483647 w 192"/>
                <a:gd name="T41" fmla="*/ 2147483647 h 192"/>
                <a:gd name="T42" fmla="*/ 2147483647 w 192"/>
                <a:gd name="T43" fmla="*/ 2147483647 h 192"/>
                <a:gd name="T44" fmla="*/ 2147483647 w 192"/>
                <a:gd name="T45" fmla="*/ 2147483647 h 192"/>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192" h="192">
                  <a:moveTo>
                    <a:pt x="168" y="120"/>
                  </a:moveTo>
                  <a:lnTo>
                    <a:pt x="132" y="90"/>
                  </a:lnTo>
                  <a:lnTo>
                    <a:pt x="132" y="66"/>
                  </a:lnTo>
                  <a:lnTo>
                    <a:pt x="138" y="42"/>
                  </a:lnTo>
                  <a:lnTo>
                    <a:pt x="114" y="6"/>
                  </a:lnTo>
                  <a:lnTo>
                    <a:pt x="102" y="0"/>
                  </a:lnTo>
                  <a:lnTo>
                    <a:pt x="72" y="6"/>
                  </a:lnTo>
                  <a:lnTo>
                    <a:pt x="66" y="6"/>
                  </a:lnTo>
                  <a:lnTo>
                    <a:pt x="66" y="12"/>
                  </a:lnTo>
                  <a:lnTo>
                    <a:pt x="54" y="30"/>
                  </a:lnTo>
                  <a:lnTo>
                    <a:pt x="42" y="72"/>
                  </a:lnTo>
                  <a:lnTo>
                    <a:pt x="0" y="96"/>
                  </a:lnTo>
                  <a:lnTo>
                    <a:pt x="0" y="120"/>
                  </a:lnTo>
                  <a:lnTo>
                    <a:pt x="24" y="126"/>
                  </a:lnTo>
                  <a:lnTo>
                    <a:pt x="84" y="156"/>
                  </a:lnTo>
                  <a:lnTo>
                    <a:pt x="102" y="174"/>
                  </a:lnTo>
                  <a:lnTo>
                    <a:pt x="150" y="180"/>
                  </a:lnTo>
                  <a:lnTo>
                    <a:pt x="168" y="192"/>
                  </a:lnTo>
                  <a:lnTo>
                    <a:pt x="186" y="192"/>
                  </a:lnTo>
                  <a:lnTo>
                    <a:pt x="180" y="180"/>
                  </a:lnTo>
                  <a:lnTo>
                    <a:pt x="192" y="174"/>
                  </a:lnTo>
                  <a:lnTo>
                    <a:pt x="180" y="150"/>
                  </a:lnTo>
                  <a:lnTo>
                    <a:pt x="168" y="120"/>
                  </a:lnTo>
                  <a:close/>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p>
          </p:txBody>
        </p:sp>
        <p:sp>
          <p:nvSpPr>
            <p:cNvPr id="458" name="Freeform 457"/>
            <p:cNvSpPr>
              <a:spLocks/>
            </p:cNvSpPr>
            <p:nvPr/>
          </p:nvSpPr>
          <p:spPr bwMode="auto">
            <a:xfrm>
              <a:off x="6509585" y="3390349"/>
              <a:ext cx="509381" cy="447267"/>
            </a:xfrm>
            <a:custGeom>
              <a:avLst/>
              <a:gdLst>
                <a:gd name="T0" fmla="*/ 2147483647 w 60"/>
                <a:gd name="T1" fmla="*/ 2147483647 h 55"/>
                <a:gd name="T2" fmla="*/ 2147483647 w 60"/>
                <a:gd name="T3" fmla="*/ 2147483647 h 55"/>
                <a:gd name="T4" fmla="*/ 2147483647 w 60"/>
                <a:gd name="T5" fmla="*/ 2147483647 h 55"/>
                <a:gd name="T6" fmla="*/ 2147483647 w 60"/>
                <a:gd name="T7" fmla="*/ 2147483647 h 55"/>
                <a:gd name="T8" fmla="*/ 2147483647 w 60"/>
                <a:gd name="T9" fmla="*/ 2147483647 h 55"/>
                <a:gd name="T10" fmla="*/ 2147483647 w 60"/>
                <a:gd name="T11" fmla="*/ 2147483647 h 55"/>
                <a:gd name="T12" fmla="*/ 2147483647 w 60"/>
                <a:gd name="T13" fmla="*/ 2147483647 h 55"/>
                <a:gd name="T14" fmla="*/ 2147483647 w 60"/>
                <a:gd name="T15" fmla="*/ 2147483647 h 55"/>
                <a:gd name="T16" fmla="*/ 2147483647 w 60"/>
                <a:gd name="T17" fmla="*/ 2147483647 h 55"/>
                <a:gd name="T18" fmla="*/ 2147483647 w 60"/>
                <a:gd name="T19" fmla="*/ 2147483647 h 55"/>
                <a:gd name="T20" fmla="*/ 2147483647 w 60"/>
                <a:gd name="T21" fmla="*/ 2147483647 h 55"/>
                <a:gd name="T22" fmla="*/ 2147483647 w 60"/>
                <a:gd name="T23" fmla="*/ 2147483647 h 55"/>
                <a:gd name="T24" fmla="*/ 2147483647 w 60"/>
                <a:gd name="T25" fmla="*/ 2147483647 h 55"/>
                <a:gd name="T26" fmla="*/ 2147483647 w 60"/>
                <a:gd name="T27" fmla="*/ 2147483647 h 55"/>
                <a:gd name="T28" fmla="*/ 2147483647 w 60"/>
                <a:gd name="T29" fmla="*/ 2147483647 h 55"/>
                <a:gd name="T30" fmla="*/ 2147483647 w 60"/>
                <a:gd name="T31" fmla="*/ 2147483647 h 55"/>
                <a:gd name="T32" fmla="*/ 2147483647 w 60"/>
                <a:gd name="T33" fmla="*/ 2147483647 h 55"/>
                <a:gd name="T34" fmla="*/ 2147483647 w 60"/>
                <a:gd name="T35" fmla="*/ 2147483647 h 55"/>
                <a:gd name="T36" fmla="*/ 2147483647 w 60"/>
                <a:gd name="T37" fmla="*/ 2147483647 h 55"/>
                <a:gd name="T38" fmla="*/ 2147483647 w 60"/>
                <a:gd name="T39" fmla="*/ 2147483647 h 55"/>
                <a:gd name="T40" fmla="*/ 2147483647 w 60"/>
                <a:gd name="T41" fmla="*/ 0 h 55"/>
                <a:gd name="T42" fmla="*/ 2147483647 w 60"/>
                <a:gd name="T43" fmla="*/ 2147483647 h 55"/>
                <a:gd name="T44" fmla="*/ 2147483647 w 60"/>
                <a:gd name="T45" fmla="*/ 2147483647 h 55"/>
                <a:gd name="T46" fmla="*/ 0 w 60"/>
                <a:gd name="T47" fmla="*/ 0 h 55"/>
                <a:gd name="T48" fmla="*/ 0 w 60"/>
                <a:gd name="T49" fmla="*/ 0 h 55"/>
                <a:gd name="T50" fmla="*/ 0 w 60"/>
                <a:gd name="T51" fmla="*/ 2147483647 h 55"/>
                <a:gd name="T52" fmla="*/ 2147483647 w 60"/>
                <a:gd name="T53" fmla="*/ 2147483647 h 55"/>
                <a:gd name="T54" fmla="*/ 2147483647 w 60"/>
                <a:gd name="T55" fmla="*/ 2147483647 h 55"/>
                <a:gd name="T56" fmla="*/ 2147483647 w 60"/>
                <a:gd name="T57" fmla="*/ 2147483647 h 55"/>
                <a:gd name="T58" fmla="*/ 2147483647 w 60"/>
                <a:gd name="T59" fmla="*/ 2147483647 h 55"/>
                <a:gd name="T60" fmla="*/ 2147483647 w 60"/>
                <a:gd name="T61" fmla="*/ 2147483647 h 55"/>
                <a:gd name="T62" fmla="*/ 2147483647 w 60"/>
                <a:gd name="T63" fmla="*/ 2147483647 h 55"/>
                <a:gd name="T64" fmla="*/ 2147483647 w 60"/>
                <a:gd name="T65" fmla="*/ 2147483647 h 55"/>
                <a:gd name="T66" fmla="*/ 2147483647 w 60"/>
                <a:gd name="T67" fmla="*/ 2147483647 h 55"/>
                <a:gd name="T68" fmla="*/ 2147483647 w 60"/>
                <a:gd name="T69" fmla="*/ 2147483647 h 55"/>
                <a:gd name="T70" fmla="*/ 2147483647 w 60"/>
                <a:gd name="T71" fmla="*/ 2147483647 h 55"/>
                <a:gd name="T72" fmla="*/ 2147483647 w 60"/>
                <a:gd name="T73" fmla="*/ 2147483647 h 55"/>
                <a:gd name="T74" fmla="*/ 2147483647 w 60"/>
                <a:gd name="T75" fmla="*/ 2147483647 h 55"/>
                <a:gd name="T76" fmla="*/ 2147483647 w 60"/>
                <a:gd name="T77" fmla="*/ 2147483647 h 55"/>
                <a:gd name="T78" fmla="*/ 2147483647 w 60"/>
                <a:gd name="T79" fmla="*/ 2147483647 h 55"/>
                <a:gd name="T80" fmla="*/ 2147483647 w 60"/>
                <a:gd name="T81" fmla="*/ 2147483647 h 55"/>
                <a:gd name="T82" fmla="*/ 2147483647 w 60"/>
                <a:gd name="T83" fmla="*/ 2147483647 h 55"/>
                <a:gd name="T84" fmla="*/ 2147483647 w 60"/>
                <a:gd name="T85" fmla="*/ 2147483647 h 55"/>
                <a:gd name="T86" fmla="*/ 2147483647 w 60"/>
                <a:gd name="T87" fmla="*/ 2147483647 h 55"/>
                <a:gd name="T88" fmla="*/ 2147483647 w 60"/>
                <a:gd name="T89" fmla="*/ 2147483647 h 55"/>
                <a:gd name="T90" fmla="*/ 2147483647 w 60"/>
                <a:gd name="T91" fmla="*/ 2147483647 h 55"/>
                <a:gd name="T92" fmla="*/ 2147483647 w 60"/>
                <a:gd name="T93" fmla="*/ 2147483647 h 55"/>
                <a:gd name="T94" fmla="*/ 2147483647 w 60"/>
                <a:gd name="T95" fmla="*/ 2147483647 h 55"/>
                <a:gd name="T96" fmla="*/ 2147483647 w 60"/>
                <a:gd name="T97" fmla="*/ 2147483647 h 55"/>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0" t="0" r="r" b="b"/>
              <a:pathLst>
                <a:path w="60" h="55">
                  <a:moveTo>
                    <a:pt x="53" y="38"/>
                  </a:moveTo>
                  <a:cubicBezTo>
                    <a:pt x="53" y="38"/>
                    <a:pt x="53" y="38"/>
                    <a:pt x="53" y="38"/>
                  </a:cubicBezTo>
                  <a:cubicBezTo>
                    <a:pt x="55" y="32"/>
                    <a:pt x="55" y="32"/>
                    <a:pt x="55" y="32"/>
                  </a:cubicBezTo>
                  <a:cubicBezTo>
                    <a:pt x="51" y="30"/>
                    <a:pt x="51" y="30"/>
                    <a:pt x="51" y="30"/>
                  </a:cubicBezTo>
                  <a:cubicBezTo>
                    <a:pt x="51" y="25"/>
                    <a:pt x="51" y="25"/>
                    <a:pt x="51" y="25"/>
                  </a:cubicBezTo>
                  <a:cubicBezTo>
                    <a:pt x="52" y="21"/>
                    <a:pt x="52" y="21"/>
                    <a:pt x="52" y="21"/>
                  </a:cubicBezTo>
                  <a:cubicBezTo>
                    <a:pt x="53" y="12"/>
                    <a:pt x="53" y="12"/>
                    <a:pt x="53" y="12"/>
                  </a:cubicBezTo>
                  <a:cubicBezTo>
                    <a:pt x="49" y="11"/>
                    <a:pt x="49" y="11"/>
                    <a:pt x="49" y="11"/>
                  </a:cubicBezTo>
                  <a:cubicBezTo>
                    <a:pt x="45" y="8"/>
                    <a:pt x="45" y="8"/>
                    <a:pt x="45" y="8"/>
                  </a:cubicBezTo>
                  <a:cubicBezTo>
                    <a:pt x="40" y="5"/>
                    <a:pt x="40" y="5"/>
                    <a:pt x="40" y="5"/>
                  </a:cubicBezTo>
                  <a:cubicBezTo>
                    <a:pt x="36" y="6"/>
                    <a:pt x="36" y="6"/>
                    <a:pt x="36" y="6"/>
                  </a:cubicBezTo>
                  <a:cubicBezTo>
                    <a:pt x="31" y="8"/>
                    <a:pt x="31" y="8"/>
                    <a:pt x="31" y="8"/>
                  </a:cubicBezTo>
                  <a:cubicBezTo>
                    <a:pt x="30" y="10"/>
                    <a:pt x="30" y="10"/>
                    <a:pt x="30" y="10"/>
                  </a:cubicBezTo>
                  <a:cubicBezTo>
                    <a:pt x="26" y="11"/>
                    <a:pt x="26" y="11"/>
                    <a:pt x="26" y="11"/>
                  </a:cubicBezTo>
                  <a:cubicBezTo>
                    <a:pt x="22" y="11"/>
                    <a:pt x="22" y="11"/>
                    <a:pt x="22" y="11"/>
                  </a:cubicBezTo>
                  <a:cubicBezTo>
                    <a:pt x="19" y="9"/>
                    <a:pt x="19" y="9"/>
                    <a:pt x="19" y="9"/>
                  </a:cubicBezTo>
                  <a:cubicBezTo>
                    <a:pt x="15" y="9"/>
                    <a:pt x="15" y="9"/>
                    <a:pt x="15" y="9"/>
                  </a:cubicBezTo>
                  <a:cubicBezTo>
                    <a:pt x="15" y="6"/>
                    <a:pt x="15" y="6"/>
                    <a:pt x="15" y="6"/>
                  </a:cubicBezTo>
                  <a:cubicBezTo>
                    <a:pt x="12" y="4"/>
                    <a:pt x="12" y="4"/>
                    <a:pt x="12" y="4"/>
                  </a:cubicBezTo>
                  <a:cubicBezTo>
                    <a:pt x="12" y="2"/>
                    <a:pt x="12" y="2"/>
                    <a:pt x="12" y="2"/>
                  </a:cubicBezTo>
                  <a:cubicBezTo>
                    <a:pt x="10" y="0"/>
                    <a:pt x="10" y="0"/>
                    <a:pt x="10" y="0"/>
                  </a:cubicBezTo>
                  <a:cubicBezTo>
                    <a:pt x="6" y="3"/>
                    <a:pt x="6" y="3"/>
                    <a:pt x="6" y="3"/>
                  </a:cubicBezTo>
                  <a:cubicBezTo>
                    <a:pt x="3" y="2"/>
                    <a:pt x="3" y="2"/>
                    <a:pt x="3" y="2"/>
                  </a:cubicBezTo>
                  <a:cubicBezTo>
                    <a:pt x="0" y="0"/>
                    <a:pt x="0" y="0"/>
                    <a:pt x="0" y="0"/>
                  </a:cubicBezTo>
                  <a:cubicBezTo>
                    <a:pt x="0" y="0"/>
                    <a:pt x="0" y="0"/>
                    <a:pt x="0" y="0"/>
                  </a:cubicBezTo>
                  <a:cubicBezTo>
                    <a:pt x="0" y="0"/>
                    <a:pt x="0" y="6"/>
                    <a:pt x="0" y="7"/>
                  </a:cubicBezTo>
                  <a:cubicBezTo>
                    <a:pt x="0" y="7"/>
                    <a:pt x="1" y="10"/>
                    <a:pt x="1" y="10"/>
                  </a:cubicBezTo>
                  <a:cubicBezTo>
                    <a:pt x="1" y="10"/>
                    <a:pt x="1" y="10"/>
                    <a:pt x="1" y="10"/>
                  </a:cubicBezTo>
                  <a:cubicBezTo>
                    <a:pt x="5" y="16"/>
                    <a:pt x="5" y="16"/>
                    <a:pt x="5" y="16"/>
                  </a:cubicBezTo>
                  <a:cubicBezTo>
                    <a:pt x="4" y="20"/>
                    <a:pt x="4" y="20"/>
                    <a:pt x="4" y="20"/>
                  </a:cubicBezTo>
                  <a:cubicBezTo>
                    <a:pt x="4" y="24"/>
                    <a:pt x="4" y="24"/>
                    <a:pt x="4" y="24"/>
                  </a:cubicBezTo>
                  <a:cubicBezTo>
                    <a:pt x="10" y="29"/>
                    <a:pt x="10" y="29"/>
                    <a:pt x="10" y="29"/>
                  </a:cubicBezTo>
                  <a:cubicBezTo>
                    <a:pt x="12" y="34"/>
                    <a:pt x="12" y="34"/>
                    <a:pt x="12" y="34"/>
                  </a:cubicBezTo>
                  <a:cubicBezTo>
                    <a:pt x="14" y="38"/>
                    <a:pt x="14" y="38"/>
                    <a:pt x="14" y="38"/>
                  </a:cubicBezTo>
                  <a:cubicBezTo>
                    <a:pt x="15" y="36"/>
                    <a:pt x="15" y="36"/>
                    <a:pt x="15" y="36"/>
                  </a:cubicBezTo>
                  <a:cubicBezTo>
                    <a:pt x="19" y="39"/>
                    <a:pt x="19" y="39"/>
                    <a:pt x="19" y="39"/>
                  </a:cubicBezTo>
                  <a:cubicBezTo>
                    <a:pt x="23" y="44"/>
                    <a:pt x="23" y="44"/>
                    <a:pt x="23" y="44"/>
                  </a:cubicBezTo>
                  <a:cubicBezTo>
                    <a:pt x="28" y="48"/>
                    <a:pt x="28" y="48"/>
                    <a:pt x="28" y="48"/>
                  </a:cubicBezTo>
                  <a:cubicBezTo>
                    <a:pt x="34" y="49"/>
                    <a:pt x="34" y="49"/>
                    <a:pt x="34" y="49"/>
                  </a:cubicBezTo>
                  <a:cubicBezTo>
                    <a:pt x="39" y="48"/>
                    <a:pt x="39" y="48"/>
                    <a:pt x="39" y="48"/>
                  </a:cubicBezTo>
                  <a:cubicBezTo>
                    <a:pt x="42" y="52"/>
                    <a:pt x="42" y="52"/>
                    <a:pt x="42" y="52"/>
                  </a:cubicBezTo>
                  <a:cubicBezTo>
                    <a:pt x="53" y="55"/>
                    <a:pt x="53" y="55"/>
                    <a:pt x="53" y="55"/>
                  </a:cubicBezTo>
                  <a:cubicBezTo>
                    <a:pt x="55" y="55"/>
                    <a:pt x="55" y="55"/>
                    <a:pt x="55" y="55"/>
                  </a:cubicBezTo>
                  <a:cubicBezTo>
                    <a:pt x="55" y="51"/>
                    <a:pt x="55" y="51"/>
                    <a:pt x="55" y="51"/>
                  </a:cubicBezTo>
                  <a:cubicBezTo>
                    <a:pt x="60" y="49"/>
                    <a:pt x="60" y="49"/>
                    <a:pt x="60" y="49"/>
                  </a:cubicBezTo>
                  <a:cubicBezTo>
                    <a:pt x="59" y="46"/>
                    <a:pt x="59" y="46"/>
                    <a:pt x="59" y="46"/>
                  </a:cubicBezTo>
                  <a:cubicBezTo>
                    <a:pt x="58" y="44"/>
                    <a:pt x="58" y="44"/>
                    <a:pt x="58" y="44"/>
                  </a:cubicBezTo>
                  <a:cubicBezTo>
                    <a:pt x="54" y="40"/>
                    <a:pt x="54" y="40"/>
                    <a:pt x="54" y="40"/>
                  </a:cubicBezTo>
                  <a:cubicBezTo>
                    <a:pt x="53" y="38"/>
                    <a:pt x="53" y="38"/>
                    <a:pt x="53" y="38"/>
                  </a:cubicBezTo>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p>
          </p:txBody>
        </p:sp>
        <p:sp>
          <p:nvSpPr>
            <p:cNvPr id="459" name="Freeform 458"/>
            <p:cNvSpPr>
              <a:spLocks/>
            </p:cNvSpPr>
            <p:nvPr/>
          </p:nvSpPr>
          <p:spPr bwMode="auto">
            <a:xfrm>
              <a:off x="5867696" y="2735243"/>
              <a:ext cx="172088" cy="113063"/>
            </a:xfrm>
            <a:custGeom>
              <a:avLst/>
              <a:gdLst>
                <a:gd name="T0" fmla="*/ 2147483647 w 20"/>
                <a:gd name="T1" fmla="*/ 2147483647 h 14"/>
                <a:gd name="T2" fmla="*/ 2147483647 w 20"/>
                <a:gd name="T3" fmla="*/ 2147483647 h 14"/>
                <a:gd name="T4" fmla="*/ 2147483647 w 20"/>
                <a:gd name="T5" fmla="*/ 0 h 14"/>
                <a:gd name="T6" fmla="*/ 2147483647 w 20"/>
                <a:gd name="T7" fmla="*/ 2147483647 h 14"/>
                <a:gd name="T8" fmla="*/ 2147483647 w 20"/>
                <a:gd name="T9" fmla="*/ 0 h 14"/>
                <a:gd name="T10" fmla="*/ 2147483647 w 20"/>
                <a:gd name="T11" fmla="*/ 0 h 14"/>
                <a:gd name="T12" fmla="*/ 2147483647 w 20"/>
                <a:gd name="T13" fmla="*/ 2147483647 h 14"/>
                <a:gd name="T14" fmla="*/ 2147483647 w 20"/>
                <a:gd name="T15" fmla="*/ 2147483647 h 14"/>
                <a:gd name="T16" fmla="*/ 0 w 20"/>
                <a:gd name="T17" fmla="*/ 2147483647 h 14"/>
                <a:gd name="T18" fmla="*/ 2147483647 w 20"/>
                <a:gd name="T19" fmla="*/ 2147483647 h 14"/>
                <a:gd name="T20" fmla="*/ 2147483647 w 20"/>
                <a:gd name="T21" fmla="*/ 2147483647 h 14"/>
                <a:gd name="T22" fmla="*/ 2147483647 w 20"/>
                <a:gd name="T23" fmla="*/ 2147483647 h 14"/>
                <a:gd name="T24" fmla="*/ 2147483647 w 20"/>
                <a:gd name="T25" fmla="*/ 2147483647 h 14"/>
                <a:gd name="T26" fmla="*/ 2147483647 w 20"/>
                <a:gd name="T27" fmla="*/ 2147483647 h 14"/>
                <a:gd name="T28" fmla="*/ 2147483647 w 20"/>
                <a:gd name="T29" fmla="*/ 2147483647 h 14"/>
                <a:gd name="T30" fmla="*/ 2147483647 w 20"/>
                <a:gd name="T31" fmla="*/ 2147483647 h 14"/>
                <a:gd name="T32" fmla="*/ 2147483647 w 20"/>
                <a:gd name="T33" fmla="*/ 2147483647 h 14"/>
                <a:gd name="T34" fmla="*/ 2147483647 w 20"/>
                <a:gd name="T35" fmla="*/ 2147483647 h 14"/>
                <a:gd name="T36" fmla="*/ 2147483647 w 20"/>
                <a:gd name="T37" fmla="*/ 2147483647 h 14"/>
                <a:gd name="T38" fmla="*/ 2147483647 w 20"/>
                <a:gd name="T39" fmla="*/ 2147483647 h 14"/>
                <a:gd name="T40" fmla="*/ 2147483647 w 20"/>
                <a:gd name="T41" fmla="*/ 2147483647 h 14"/>
                <a:gd name="T42" fmla="*/ 2147483647 w 20"/>
                <a:gd name="T43" fmla="*/ 2147483647 h 14"/>
                <a:gd name="T44" fmla="*/ 2147483647 w 20"/>
                <a:gd name="T45" fmla="*/ 2147483647 h 14"/>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20" h="14">
                  <a:moveTo>
                    <a:pt x="19" y="4"/>
                  </a:moveTo>
                  <a:cubicBezTo>
                    <a:pt x="17" y="2"/>
                    <a:pt x="17" y="2"/>
                    <a:pt x="17" y="2"/>
                  </a:cubicBezTo>
                  <a:cubicBezTo>
                    <a:pt x="15" y="0"/>
                    <a:pt x="15" y="0"/>
                    <a:pt x="15" y="0"/>
                  </a:cubicBezTo>
                  <a:cubicBezTo>
                    <a:pt x="13" y="1"/>
                    <a:pt x="13" y="1"/>
                    <a:pt x="13" y="1"/>
                  </a:cubicBezTo>
                  <a:cubicBezTo>
                    <a:pt x="9" y="0"/>
                    <a:pt x="9" y="0"/>
                    <a:pt x="9" y="0"/>
                  </a:cubicBezTo>
                  <a:cubicBezTo>
                    <a:pt x="5" y="0"/>
                    <a:pt x="5" y="0"/>
                    <a:pt x="5" y="0"/>
                  </a:cubicBezTo>
                  <a:cubicBezTo>
                    <a:pt x="1" y="1"/>
                    <a:pt x="1" y="1"/>
                    <a:pt x="1" y="1"/>
                  </a:cubicBezTo>
                  <a:cubicBezTo>
                    <a:pt x="1" y="3"/>
                    <a:pt x="1" y="5"/>
                    <a:pt x="1" y="5"/>
                  </a:cubicBezTo>
                  <a:cubicBezTo>
                    <a:pt x="0" y="6"/>
                    <a:pt x="0" y="6"/>
                    <a:pt x="0" y="6"/>
                  </a:cubicBezTo>
                  <a:cubicBezTo>
                    <a:pt x="2" y="6"/>
                    <a:pt x="2" y="6"/>
                    <a:pt x="2" y="6"/>
                  </a:cubicBezTo>
                  <a:cubicBezTo>
                    <a:pt x="4" y="7"/>
                    <a:pt x="4" y="7"/>
                    <a:pt x="4" y="7"/>
                  </a:cubicBezTo>
                  <a:cubicBezTo>
                    <a:pt x="6" y="8"/>
                    <a:pt x="6" y="8"/>
                    <a:pt x="6" y="8"/>
                  </a:cubicBezTo>
                  <a:cubicBezTo>
                    <a:pt x="7" y="10"/>
                    <a:pt x="7" y="10"/>
                    <a:pt x="7" y="10"/>
                  </a:cubicBezTo>
                  <a:cubicBezTo>
                    <a:pt x="6" y="12"/>
                    <a:pt x="6" y="12"/>
                    <a:pt x="6" y="12"/>
                  </a:cubicBezTo>
                  <a:cubicBezTo>
                    <a:pt x="7" y="12"/>
                    <a:pt x="7" y="12"/>
                    <a:pt x="7" y="12"/>
                  </a:cubicBezTo>
                  <a:cubicBezTo>
                    <a:pt x="9" y="14"/>
                    <a:pt x="9" y="14"/>
                    <a:pt x="9" y="14"/>
                  </a:cubicBezTo>
                  <a:cubicBezTo>
                    <a:pt x="11" y="13"/>
                    <a:pt x="11" y="13"/>
                    <a:pt x="11" y="13"/>
                  </a:cubicBezTo>
                  <a:cubicBezTo>
                    <a:pt x="13" y="12"/>
                    <a:pt x="13" y="12"/>
                    <a:pt x="13" y="12"/>
                  </a:cubicBezTo>
                  <a:cubicBezTo>
                    <a:pt x="13" y="12"/>
                    <a:pt x="15" y="12"/>
                    <a:pt x="16" y="12"/>
                  </a:cubicBezTo>
                  <a:cubicBezTo>
                    <a:pt x="17" y="12"/>
                    <a:pt x="16" y="9"/>
                    <a:pt x="16" y="9"/>
                  </a:cubicBezTo>
                  <a:cubicBezTo>
                    <a:pt x="18" y="7"/>
                    <a:pt x="18" y="7"/>
                    <a:pt x="18" y="7"/>
                  </a:cubicBezTo>
                  <a:cubicBezTo>
                    <a:pt x="20" y="4"/>
                    <a:pt x="20" y="4"/>
                    <a:pt x="20" y="4"/>
                  </a:cubicBezTo>
                  <a:cubicBezTo>
                    <a:pt x="19" y="4"/>
                    <a:pt x="19" y="4"/>
                    <a:pt x="19" y="4"/>
                  </a:cubicBezTo>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p>
          </p:txBody>
        </p:sp>
        <p:sp>
          <p:nvSpPr>
            <p:cNvPr id="460" name="Freeform 459"/>
            <p:cNvSpPr>
              <a:spLocks/>
            </p:cNvSpPr>
            <p:nvPr/>
          </p:nvSpPr>
          <p:spPr bwMode="auto">
            <a:xfrm>
              <a:off x="5943415" y="2578948"/>
              <a:ext cx="129067" cy="106413"/>
            </a:xfrm>
            <a:custGeom>
              <a:avLst/>
              <a:gdLst>
                <a:gd name="T0" fmla="*/ 2147483647 w 90"/>
                <a:gd name="T1" fmla="*/ 2147483647 h 78"/>
                <a:gd name="T2" fmla="*/ 2147483647 w 90"/>
                <a:gd name="T3" fmla="*/ 2147483647 h 78"/>
                <a:gd name="T4" fmla="*/ 2147483647 w 90"/>
                <a:gd name="T5" fmla="*/ 2147483647 h 78"/>
                <a:gd name="T6" fmla="*/ 2147483647 w 90"/>
                <a:gd name="T7" fmla="*/ 2147483647 h 78"/>
                <a:gd name="T8" fmla="*/ 2147483647 w 90"/>
                <a:gd name="T9" fmla="*/ 2147483647 h 78"/>
                <a:gd name="T10" fmla="*/ 2147483647 w 90"/>
                <a:gd name="T11" fmla="*/ 0 h 78"/>
                <a:gd name="T12" fmla="*/ 2147483647 w 90"/>
                <a:gd name="T13" fmla="*/ 0 h 78"/>
                <a:gd name="T14" fmla="*/ 2147483647 w 90"/>
                <a:gd name="T15" fmla="*/ 0 h 78"/>
                <a:gd name="T16" fmla="*/ 0 w 90"/>
                <a:gd name="T17" fmla="*/ 2147483647 h 78"/>
                <a:gd name="T18" fmla="*/ 0 w 90"/>
                <a:gd name="T19" fmla="*/ 2147483647 h 78"/>
                <a:gd name="T20" fmla="*/ 2147483647 w 90"/>
                <a:gd name="T21" fmla="*/ 2147483647 h 78"/>
                <a:gd name="T22" fmla="*/ 2147483647 w 90"/>
                <a:gd name="T23" fmla="*/ 2147483647 h 78"/>
                <a:gd name="T24" fmla="*/ 2147483647 w 90"/>
                <a:gd name="T25" fmla="*/ 2147483647 h 78"/>
                <a:gd name="T26" fmla="*/ 2147483647 w 90"/>
                <a:gd name="T27" fmla="*/ 2147483647 h 78"/>
                <a:gd name="T28" fmla="*/ 2147483647 w 90"/>
                <a:gd name="T29" fmla="*/ 2147483647 h 78"/>
                <a:gd name="T30" fmla="*/ 2147483647 w 90"/>
                <a:gd name="T31" fmla="*/ 2147483647 h 78"/>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0" t="0" r="r" b="b"/>
              <a:pathLst>
                <a:path w="90" h="78">
                  <a:moveTo>
                    <a:pt x="54" y="66"/>
                  </a:moveTo>
                  <a:lnTo>
                    <a:pt x="78" y="78"/>
                  </a:lnTo>
                  <a:lnTo>
                    <a:pt x="84" y="42"/>
                  </a:lnTo>
                  <a:lnTo>
                    <a:pt x="84" y="30"/>
                  </a:lnTo>
                  <a:lnTo>
                    <a:pt x="90" y="6"/>
                  </a:lnTo>
                  <a:lnTo>
                    <a:pt x="84" y="0"/>
                  </a:lnTo>
                  <a:lnTo>
                    <a:pt x="72" y="0"/>
                  </a:lnTo>
                  <a:lnTo>
                    <a:pt x="36" y="0"/>
                  </a:lnTo>
                  <a:lnTo>
                    <a:pt x="0" y="18"/>
                  </a:lnTo>
                  <a:lnTo>
                    <a:pt x="0" y="30"/>
                  </a:lnTo>
                  <a:lnTo>
                    <a:pt x="6" y="42"/>
                  </a:lnTo>
                  <a:lnTo>
                    <a:pt x="12" y="48"/>
                  </a:lnTo>
                  <a:lnTo>
                    <a:pt x="18" y="54"/>
                  </a:lnTo>
                  <a:lnTo>
                    <a:pt x="12" y="60"/>
                  </a:lnTo>
                  <a:lnTo>
                    <a:pt x="36" y="54"/>
                  </a:lnTo>
                  <a:lnTo>
                    <a:pt x="54" y="66"/>
                  </a:lnTo>
                  <a:close/>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p>
          </p:txBody>
        </p:sp>
        <p:sp>
          <p:nvSpPr>
            <p:cNvPr id="461" name="Freeform 460"/>
            <p:cNvSpPr>
              <a:spLocks/>
            </p:cNvSpPr>
            <p:nvPr/>
          </p:nvSpPr>
          <p:spPr bwMode="auto">
            <a:xfrm>
              <a:off x="5938252" y="2743555"/>
              <a:ext cx="252970" cy="221140"/>
            </a:xfrm>
            <a:custGeom>
              <a:avLst/>
              <a:gdLst>
                <a:gd name="T0" fmla="*/ 2147483647 w 30"/>
                <a:gd name="T1" fmla="*/ 2147483647 h 27"/>
                <a:gd name="T2" fmla="*/ 2147483647 w 30"/>
                <a:gd name="T3" fmla="*/ 2147483647 h 27"/>
                <a:gd name="T4" fmla="*/ 2147483647 w 30"/>
                <a:gd name="T5" fmla="*/ 2147483647 h 27"/>
                <a:gd name="T6" fmla="*/ 2147483647 w 30"/>
                <a:gd name="T7" fmla="*/ 2147483647 h 27"/>
                <a:gd name="T8" fmla="*/ 2147483647 w 30"/>
                <a:gd name="T9" fmla="*/ 0 h 27"/>
                <a:gd name="T10" fmla="*/ 2147483647 w 30"/>
                <a:gd name="T11" fmla="*/ 2147483647 h 27"/>
                <a:gd name="T12" fmla="*/ 2147483647 w 30"/>
                <a:gd name="T13" fmla="*/ 2147483647 h 27"/>
                <a:gd name="T14" fmla="*/ 2147483647 w 30"/>
                <a:gd name="T15" fmla="*/ 2147483647 h 27"/>
                <a:gd name="T16" fmla="*/ 2147483647 w 30"/>
                <a:gd name="T17" fmla="*/ 2147483647 h 27"/>
                <a:gd name="T18" fmla="*/ 2147483647 w 30"/>
                <a:gd name="T19" fmla="*/ 2147483647 h 27"/>
                <a:gd name="T20" fmla="*/ 2147483647 w 30"/>
                <a:gd name="T21" fmla="*/ 2147483647 h 27"/>
                <a:gd name="T22" fmla="*/ 2147483647 w 30"/>
                <a:gd name="T23" fmla="*/ 2147483647 h 27"/>
                <a:gd name="T24" fmla="*/ 2147483647 w 30"/>
                <a:gd name="T25" fmla="*/ 2147483647 h 27"/>
                <a:gd name="T26" fmla="*/ 2147483647 w 30"/>
                <a:gd name="T27" fmla="*/ 2147483647 h 27"/>
                <a:gd name="T28" fmla="*/ 2147483647 w 30"/>
                <a:gd name="T29" fmla="*/ 2147483647 h 27"/>
                <a:gd name="T30" fmla="*/ 2147483647 w 30"/>
                <a:gd name="T31" fmla="*/ 2147483647 h 27"/>
                <a:gd name="T32" fmla="*/ 0 w 30"/>
                <a:gd name="T33" fmla="*/ 2147483647 h 27"/>
                <a:gd name="T34" fmla="*/ 2147483647 w 30"/>
                <a:gd name="T35" fmla="*/ 2147483647 h 27"/>
                <a:gd name="T36" fmla="*/ 2147483647 w 30"/>
                <a:gd name="T37" fmla="*/ 2147483647 h 27"/>
                <a:gd name="T38" fmla="*/ 2147483647 w 30"/>
                <a:gd name="T39" fmla="*/ 2147483647 h 27"/>
                <a:gd name="T40" fmla="*/ 2147483647 w 30"/>
                <a:gd name="T41" fmla="*/ 2147483647 h 27"/>
                <a:gd name="T42" fmla="*/ 2147483647 w 30"/>
                <a:gd name="T43" fmla="*/ 2147483647 h 27"/>
                <a:gd name="T44" fmla="*/ 2147483647 w 30"/>
                <a:gd name="T45" fmla="*/ 2147483647 h 27"/>
                <a:gd name="T46" fmla="*/ 2147483647 w 30"/>
                <a:gd name="T47" fmla="*/ 2147483647 h 27"/>
                <a:gd name="T48" fmla="*/ 2147483647 w 30"/>
                <a:gd name="T49" fmla="*/ 2147483647 h 27"/>
                <a:gd name="T50" fmla="*/ 2147483647 w 30"/>
                <a:gd name="T51" fmla="*/ 2147483647 h 27"/>
                <a:gd name="T52" fmla="*/ 2147483647 w 30"/>
                <a:gd name="T53" fmla="*/ 2147483647 h 27"/>
                <a:gd name="T54" fmla="*/ 2147483647 w 30"/>
                <a:gd name="T55" fmla="*/ 2147483647 h 27"/>
                <a:gd name="T56" fmla="*/ 2147483647 w 30"/>
                <a:gd name="T57" fmla="*/ 2147483647 h 27"/>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30" h="27">
                  <a:moveTo>
                    <a:pt x="30" y="14"/>
                  </a:moveTo>
                  <a:cubicBezTo>
                    <a:pt x="27" y="11"/>
                    <a:pt x="27" y="11"/>
                    <a:pt x="27" y="11"/>
                  </a:cubicBezTo>
                  <a:cubicBezTo>
                    <a:pt x="23" y="3"/>
                    <a:pt x="23" y="3"/>
                    <a:pt x="23" y="3"/>
                  </a:cubicBezTo>
                  <a:cubicBezTo>
                    <a:pt x="20" y="2"/>
                    <a:pt x="20" y="2"/>
                    <a:pt x="20" y="2"/>
                  </a:cubicBezTo>
                  <a:cubicBezTo>
                    <a:pt x="17" y="0"/>
                    <a:pt x="17" y="0"/>
                    <a:pt x="17" y="0"/>
                  </a:cubicBezTo>
                  <a:cubicBezTo>
                    <a:pt x="14" y="2"/>
                    <a:pt x="14" y="2"/>
                    <a:pt x="14" y="2"/>
                  </a:cubicBezTo>
                  <a:cubicBezTo>
                    <a:pt x="11" y="3"/>
                    <a:pt x="11" y="3"/>
                    <a:pt x="11" y="3"/>
                  </a:cubicBezTo>
                  <a:cubicBezTo>
                    <a:pt x="12" y="3"/>
                    <a:pt x="12" y="3"/>
                    <a:pt x="12" y="3"/>
                  </a:cubicBezTo>
                  <a:cubicBezTo>
                    <a:pt x="10" y="6"/>
                    <a:pt x="10" y="6"/>
                    <a:pt x="10" y="6"/>
                  </a:cubicBezTo>
                  <a:cubicBezTo>
                    <a:pt x="8" y="8"/>
                    <a:pt x="8" y="8"/>
                    <a:pt x="8" y="8"/>
                  </a:cubicBezTo>
                  <a:cubicBezTo>
                    <a:pt x="8" y="8"/>
                    <a:pt x="9" y="11"/>
                    <a:pt x="8" y="11"/>
                  </a:cubicBezTo>
                  <a:cubicBezTo>
                    <a:pt x="7" y="11"/>
                    <a:pt x="5" y="11"/>
                    <a:pt x="5" y="11"/>
                  </a:cubicBezTo>
                  <a:cubicBezTo>
                    <a:pt x="3" y="12"/>
                    <a:pt x="3" y="12"/>
                    <a:pt x="3" y="12"/>
                  </a:cubicBezTo>
                  <a:cubicBezTo>
                    <a:pt x="1" y="13"/>
                    <a:pt x="1" y="13"/>
                    <a:pt x="1" y="13"/>
                  </a:cubicBezTo>
                  <a:cubicBezTo>
                    <a:pt x="1" y="14"/>
                    <a:pt x="1" y="14"/>
                    <a:pt x="1" y="14"/>
                  </a:cubicBezTo>
                  <a:cubicBezTo>
                    <a:pt x="2" y="18"/>
                    <a:pt x="2" y="18"/>
                    <a:pt x="2" y="18"/>
                  </a:cubicBezTo>
                  <a:cubicBezTo>
                    <a:pt x="0" y="20"/>
                    <a:pt x="0" y="20"/>
                    <a:pt x="0" y="20"/>
                  </a:cubicBezTo>
                  <a:cubicBezTo>
                    <a:pt x="1" y="23"/>
                    <a:pt x="1" y="23"/>
                    <a:pt x="1" y="23"/>
                  </a:cubicBezTo>
                  <a:cubicBezTo>
                    <a:pt x="1" y="25"/>
                    <a:pt x="1" y="25"/>
                    <a:pt x="1" y="25"/>
                  </a:cubicBezTo>
                  <a:cubicBezTo>
                    <a:pt x="3" y="24"/>
                    <a:pt x="3" y="24"/>
                    <a:pt x="3" y="24"/>
                  </a:cubicBezTo>
                  <a:cubicBezTo>
                    <a:pt x="7" y="24"/>
                    <a:pt x="7" y="24"/>
                    <a:pt x="7" y="24"/>
                  </a:cubicBezTo>
                  <a:cubicBezTo>
                    <a:pt x="13" y="26"/>
                    <a:pt x="13" y="26"/>
                    <a:pt x="13" y="26"/>
                  </a:cubicBezTo>
                  <a:cubicBezTo>
                    <a:pt x="20" y="26"/>
                    <a:pt x="20" y="26"/>
                    <a:pt x="20" y="26"/>
                  </a:cubicBezTo>
                  <a:cubicBezTo>
                    <a:pt x="24" y="27"/>
                    <a:pt x="24" y="27"/>
                    <a:pt x="24" y="27"/>
                  </a:cubicBezTo>
                  <a:cubicBezTo>
                    <a:pt x="26" y="21"/>
                    <a:pt x="26" y="21"/>
                    <a:pt x="26" y="21"/>
                  </a:cubicBezTo>
                  <a:cubicBezTo>
                    <a:pt x="27" y="21"/>
                    <a:pt x="27" y="21"/>
                    <a:pt x="27" y="21"/>
                  </a:cubicBezTo>
                  <a:cubicBezTo>
                    <a:pt x="26" y="17"/>
                    <a:pt x="26" y="17"/>
                    <a:pt x="26" y="17"/>
                  </a:cubicBezTo>
                  <a:cubicBezTo>
                    <a:pt x="29" y="16"/>
                    <a:pt x="29" y="16"/>
                    <a:pt x="29" y="16"/>
                  </a:cubicBezTo>
                  <a:lnTo>
                    <a:pt x="30" y="14"/>
                  </a:lnTo>
                  <a:close/>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p>
          </p:txBody>
        </p:sp>
        <p:sp>
          <p:nvSpPr>
            <p:cNvPr id="462" name="Freeform 461"/>
            <p:cNvSpPr>
              <a:spLocks/>
            </p:cNvSpPr>
            <p:nvPr/>
          </p:nvSpPr>
          <p:spPr bwMode="auto">
            <a:xfrm>
              <a:off x="5876300" y="2653769"/>
              <a:ext cx="206506" cy="113063"/>
            </a:xfrm>
            <a:custGeom>
              <a:avLst/>
              <a:gdLst>
                <a:gd name="T0" fmla="*/ 2147483647 w 24"/>
                <a:gd name="T1" fmla="*/ 2147483647 h 14"/>
                <a:gd name="T2" fmla="*/ 2147483647 w 24"/>
                <a:gd name="T3" fmla="*/ 2147483647 h 14"/>
                <a:gd name="T4" fmla="*/ 2147483647 w 24"/>
                <a:gd name="T5" fmla="*/ 2147483647 h 14"/>
                <a:gd name="T6" fmla="*/ 2147483647 w 24"/>
                <a:gd name="T7" fmla="*/ 2147483647 h 14"/>
                <a:gd name="T8" fmla="*/ 2147483647 w 24"/>
                <a:gd name="T9" fmla="*/ 2147483647 h 14"/>
                <a:gd name="T10" fmla="*/ 2147483647 w 24"/>
                <a:gd name="T11" fmla="*/ 2147483647 h 14"/>
                <a:gd name="T12" fmla="*/ 2147483647 w 24"/>
                <a:gd name="T13" fmla="*/ 2147483647 h 14"/>
                <a:gd name="T14" fmla="*/ 2147483647 w 24"/>
                <a:gd name="T15" fmla="*/ 2147483647 h 14"/>
                <a:gd name="T16" fmla="*/ 2147483647 w 24"/>
                <a:gd name="T17" fmla="*/ 2147483647 h 14"/>
                <a:gd name="T18" fmla="*/ 2147483647 w 24"/>
                <a:gd name="T19" fmla="*/ 2147483647 h 14"/>
                <a:gd name="T20" fmla="*/ 2147483647 w 24"/>
                <a:gd name="T21" fmla="*/ 2147483647 h 14"/>
                <a:gd name="T22" fmla="*/ 2147483647 w 24"/>
                <a:gd name="T23" fmla="*/ 0 h 14"/>
                <a:gd name="T24" fmla="*/ 2147483647 w 24"/>
                <a:gd name="T25" fmla="*/ 2147483647 h 14"/>
                <a:gd name="T26" fmla="*/ 2147483647 w 24"/>
                <a:gd name="T27" fmla="*/ 2147483647 h 14"/>
                <a:gd name="T28" fmla="*/ 2147483647 w 24"/>
                <a:gd name="T29" fmla="*/ 2147483647 h 14"/>
                <a:gd name="T30" fmla="*/ 2147483647 w 24"/>
                <a:gd name="T31" fmla="*/ 2147483647 h 14"/>
                <a:gd name="T32" fmla="*/ 2147483647 w 24"/>
                <a:gd name="T33" fmla="*/ 2147483647 h 14"/>
                <a:gd name="T34" fmla="*/ 2147483647 w 24"/>
                <a:gd name="T35" fmla="*/ 2147483647 h 14"/>
                <a:gd name="T36" fmla="*/ 0 w 24"/>
                <a:gd name="T37" fmla="*/ 2147483647 h 14"/>
                <a:gd name="T38" fmla="*/ 2147483647 w 24"/>
                <a:gd name="T39" fmla="*/ 2147483647 h 14"/>
                <a:gd name="T40" fmla="*/ 2147483647 w 24"/>
                <a:gd name="T41" fmla="*/ 2147483647 h 1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24" h="14">
                  <a:moveTo>
                    <a:pt x="8" y="10"/>
                  </a:moveTo>
                  <a:cubicBezTo>
                    <a:pt x="12" y="11"/>
                    <a:pt x="12" y="11"/>
                    <a:pt x="12" y="11"/>
                  </a:cubicBezTo>
                  <a:cubicBezTo>
                    <a:pt x="14" y="10"/>
                    <a:pt x="14" y="10"/>
                    <a:pt x="14" y="10"/>
                  </a:cubicBezTo>
                  <a:cubicBezTo>
                    <a:pt x="16" y="12"/>
                    <a:pt x="16" y="12"/>
                    <a:pt x="16" y="12"/>
                  </a:cubicBezTo>
                  <a:cubicBezTo>
                    <a:pt x="18" y="14"/>
                    <a:pt x="18" y="14"/>
                    <a:pt x="18" y="14"/>
                  </a:cubicBezTo>
                  <a:cubicBezTo>
                    <a:pt x="21" y="13"/>
                    <a:pt x="21" y="13"/>
                    <a:pt x="21" y="13"/>
                  </a:cubicBezTo>
                  <a:cubicBezTo>
                    <a:pt x="24" y="11"/>
                    <a:pt x="24" y="11"/>
                    <a:pt x="24" y="11"/>
                  </a:cubicBezTo>
                  <a:cubicBezTo>
                    <a:pt x="23" y="10"/>
                    <a:pt x="23" y="10"/>
                    <a:pt x="23" y="10"/>
                  </a:cubicBezTo>
                  <a:cubicBezTo>
                    <a:pt x="21" y="5"/>
                    <a:pt x="21" y="5"/>
                    <a:pt x="21" y="5"/>
                  </a:cubicBezTo>
                  <a:cubicBezTo>
                    <a:pt x="21" y="4"/>
                    <a:pt x="21" y="4"/>
                    <a:pt x="21" y="4"/>
                  </a:cubicBezTo>
                  <a:cubicBezTo>
                    <a:pt x="17" y="2"/>
                    <a:pt x="17" y="2"/>
                    <a:pt x="17" y="2"/>
                  </a:cubicBezTo>
                  <a:cubicBezTo>
                    <a:pt x="14" y="0"/>
                    <a:pt x="14" y="0"/>
                    <a:pt x="14" y="0"/>
                  </a:cubicBezTo>
                  <a:cubicBezTo>
                    <a:pt x="10" y="1"/>
                    <a:pt x="10" y="1"/>
                    <a:pt x="10" y="1"/>
                  </a:cubicBezTo>
                  <a:cubicBezTo>
                    <a:pt x="9" y="5"/>
                    <a:pt x="9" y="5"/>
                    <a:pt x="9" y="5"/>
                  </a:cubicBezTo>
                  <a:cubicBezTo>
                    <a:pt x="8" y="6"/>
                    <a:pt x="8" y="6"/>
                    <a:pt x="8" y="6"/>
                  </a:cubicBezTo>
                  <a:cubicBezTo>
                    <a:pt x="5" y="3"/>
                    <a:pt x="5" y="3"/>
                    <a:pt x="5" y="3"/>
                  </a:cubicBezTo>
                  <a:cubicBezTo>
                    <a:pt x="3" y="3"/>
                    <a:pt x="3" y="3"/>
                    <a:pt x="3" y="3"/>
                  </a:cubicBezTo>
                  <a:cubicBezTo>
                    <a:pt x="3" y="3"/>
                    <a:pt x="1" y="7"/>
                    <a:pt x="1" y="8"/>
                  </a:cubicBezTo>
                  <a:cubicBezTo>
                    <a:pt x="1" y="8"/>
                    <a:pt x="0" y="10"/>
                    <a:pt x="0" y="11"/>
                  </a:cubicBezTo>
                  <a:cubicBezTo>
                    <a:pt x="4" y="10"/>
                    <a:pt x="4" y="10"/>
                    <a:pt x="4" y="10"/>
                  </a:cubicBezTo>
                  <a:lnTo>
                    <a:pt x="8" y="10"/>
                  </a:lnTo>
                  <a:close/>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p>
          </p:txBody>
        </p:sp>
        <p:sp>
          <p:nvSpPr>
            <p:cNvPr id="463" name="Freeform 462"/>
            <p:cNvSpPr>
              <a:spLocks/>
            </p:cNvSpPr>
            <p:nvPr/>
          </p:nvSpPr>
          <p:spPr bwMode="auto">
            <a:xfrm>
              <a:off x="4898840" y="4173482"/>
              <a:ext cx="204785" cy="147981"/>
            </a:xfrm>
            <a:custGeom>
              <a:avLst/>
              <a:gdLst>
                <a:gd name="T0" fmla="*/ 2147483647 w 24"/>
                <a:gd name="T1" fmla="*/ 2147483647 h 18"/>
                <a:gd name="T2" fmla="*/ 2147483647 w 24"/>
                <a:gd name="T3" fmla="*/ 2147483647 h 18"/>
                <a:gd name="T4" fmla="*/ 2147483647 w 24"/>
                <a:gd name="T5" fmla="*/ 2147483647 h 18"/>
                <a:gd name="T6" fmla="*/ 2147483647 w 24"/>
                <a:gd name="T7" fmla="*/ 2147483647 h 18"/>
                <a:gd name="T8" fmla="*/ 2147483647 w 24"/>
                <a:gd name="T9" fmla="*/ 2147483647 h 18"/>
                <a:gd name="T10" fmla="*/ 2147483647 w 24"/>
                <a:gd name="T11" fmla="*/ 2147483647 h 18"/>
                <a:gd name="T12" fmla="*/ 2147483647 w 24"/>
                <a:gd name="T13" fmla="*/ 2147483647 h 18"/>
                <a:gd name="T14" fmla="*/ 2147483647 w 24"/>
                <a:gd name="T15" fmla="*/ 2147483647 h 18"/>
                <a:gd name="T16" fmla="*/ 2147483647 w 24"/>
                <a:gd name="T17" fmla="*/ 2147483647 h 18"/>
                <a:gd name="T18" fmla="*/ 2147483647 w 24"/>
                <a:gd name="T19" fmla="*/ 2147483647 h 18"/>
                <a:gd name="T20" fmla="*/ 2147483647 w 24"/>
                <a:gd name="T21" fmla="*/ 2147483647 h 18"/>
                <a:gd name="T22" fmla="*/ 2147483647 w 24"/>
                <a:gd name="T23" fmla="*/ 2147483647 h 18"/>
                <a:gd name="T24" fmla="*/ 2147483647 w 24"/>
                <a:gd name="T25" fmla="*/ 2147483647 h 18"/>
                <a:gd name="T26" fmla="*/ 2147483647 w 24"/>
                <a:gd name="T27" fmla="*/ 2147483647 h 18"/>
                <a:gd name="T28" fmla="*/ 2147483647 w 24"/>
                <a:gd name="T29" fmla="*/ 2147483647 h 18"/>
                <a:gd name="T30" fmla="*/ 2147483647 w 24"/>
                <a:gd name="T31" fmla="*/ 2147483647 h 18"/>
                <a:gd name="T32" fmla="*/ 2147483647 w 24"/>
                <a:gd name="T33" fmla="*/ 0 h 18"/>
                <a:gd name="T34" fmla="*/ 2147483647 w 24"/>
                <a:gd name="T35" fmla="*/ 0 h 18"/>
                <a:gd name="T36" fmla="*/ 2147483647 w 24"/>
                <a:gd name="T37" fmla="*/ 2147483647 h 18"/>
                <a:gd name="T38" fmla="*/ 2147483647 w 24"/>
                <a:gd name="T39" fmla="*/ 2147483647 h 18"/>
                <a:gd name="T40" fmla="*/ 2147483647 w 24"/>
                <a:gd name="T41" fmla="*/ 2147483647 h 18"/>
                <a:gd name="T42" fmla="*/ 0 w 24"/>
                <a:gd name="T43" fmla="*/ 2147483647 h 18"/>
                <a:gd name="T44" fmla="*/ 2147483647 w 24"/>
                <a:gd name="T45" fmla="*/ 2147483647 h 18"/>
                <a:gd name="T46" fmla="*/ 2147483647 w 24"/>
                <a:gd name="T47" fmla="*/ 2147483647 h 18"/>
                <a:gd name="T48" fmla="*/ 2147483647 w 24"/>
                <a:gd name="T49" fmla="*/ 2147483647 h 18"/>
                <a:gd name="T50" fmla="*/ 2147483647 w 24"/>
                <a:gd name="T51" fmla="*/ 2147483647 h 18"/>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0" t="0" r="r" b="b"/>
              <a:pathLst>
                <a:path w="24" h="18">
                  <a:moveTo>
                    <a:pt x="9" y="10"/>
                  </a:moveTo>
                  <a:cubicBezTo>
                    <a:pt x="13" y="10"/>
                    <a:pt x="13" y="10"/>
                    <a:pt x="13" y="10"/>
                  </a:cubicBezTo>
                  <a:cubicBezTo>
                    <a:pt x="15" y="13"/>
                    <a:pt x="15" y="13"/>
                    <a:pt x="15" y="13"/>
                  </a:cubicBezTo>
                  <a:cubicBezTo>
                    <a:pt x="16" y="14"/>
                    <a:pt x="16" y="14"/>
                    <a:pt x="16" y="14"/>
                  </a:cubicBezTo>
                  <a:cubicBezTo>
                    <a:pt x="18" y="15"/>
                    <a:pt x="18" y="15"/>
                    <a:pt x="18" y="15"/>
                  </a:cubicBezTo>
                  <a:cubicBezTo>
                    <a:pt x="18" y="15"/>
                    <a:pt x="19" y="18"/>
                    <a:pt x="20" y="18"/>
                  </a:cubicBezTo>
                  <a:cubicBezTo>
                    <a:pt x="20" y="18"/>
                    <a:pt x="21" y="17"/>
                    <a:pt x="22" y="17"/>
                  </a:cubicBezTo>
                  <a:cubicBezTo>
                    <a:pt x="23" y="17"/>
                    <a:pt x="24" y="16"/>
                    <a:pt x="24" y="16"/>
                  </a:cubicBezTo>
                  <a:cubicBezTo>
                    <a:pt x="24" y="12"/>
                    <a:pt x="24" y="12"/>
                    <a:pt x="24" y="12"/>
                  </a:cubicBezTo>
                  <a:cubicBezTo>
                    <a:pt x="24" y="8"/>
                    <a:pt x="24" y="8"/>
                    <a:pt x="24" y="8"/>
                  </a:cubicBezTo>
                  <a:cubicBezTo>
                    <a:pt x="23" y="8"/>
                    <a:pt x="23" y="8"/>
                    <a:pt x="23" y="8"/>
                  </a:cubicBezTo>
                  <a:cubicBezTo>
                    <a:pt x="21" y="3"/>
                    <a:pt x="21" y="3"/>
                    <a:pt x="21" y="3"/>
                  </a:cubicBezTo>
                  <a:cubicBezTo>
                    <a:pt x="21" y="3"/>
                    <a:pt x="21" y="1"/>
                    <a:pt x="20" y="1"/>
                  </a:cubicBezTo>
                  <a:cubicBezTo>
                    <a:pt x="20" y="1"/>
                    <a:pt x="16" y="2"/>
                    <a:pt x="16" y="2"/>
                  </a:cubicBezTo>
                  <a:cubicBezTo>
                    <a:pt x="12" y="2"/>
                    <a:pt x="12" y="2"/>
                    <a:pt x="12" y="2"/>
                  </a:cubicBezTo>
                  <a:cubicBezTo>
                    <a:pt x="12" y="1"/>
                    <a:pt x="12" y="1"/>
                    <a:pt x="12" y="1"/>
                  </a:cubicBezTo>
                  <a:cubicBezTo>
                    <a:pt x="7" y="0"/>
                    <a:pt x="7" y="0"/>
                    <a:pt x="7" y="0"/>
                  </a:cubicBezTo>
                  <a:cubicBezTo>
                    <a:pt x="5" y="0"/>
                    <a:pt x="5" y="0"/>
                    <a:pt x="5" y="0"/>
                  </a:cubicBezTo>
                  <a:cubicBezTo>
                    <a:pt x="5" y="1"/>
                    <a:pt x="5" y="1"/>
                    <a:pt x="5" y="1"/>
                  </a:cubicBezTo>
                  <a:cubicBezTo>
                    <a:pt x="5" y="4"/>
                    <a:pt x="5" y="4"/>
                    <a:pt x="5" y="4"/>
                  </a:cubicBezTo>
                  <a:cubicBezTo>
                    <a:pt x="3" y="4"/>
                    <a:pt x="3" y="4"/>
                    <a:pt x="3" y="4"/>
                  </a:cubicBezTo>
                  <a:cubicBezTo>
                    <a:pt x="0" y="6"/>
                    <a:pt x="0" y="6"/>
                    <a:pt x="0" y="6"/>
                  </a:cubicBezTo>
                  <a:cubicBezTo>
                    <a:pt x="1" y="6"/>
                    <a:pt x="1" y="6"/>
                    <a:pt x="1" y="6"/>
                  </a:cubicBezTo>
                  <a:cubicBezTo>
                    <a:pt x="6" y="13"/>
                    <a:pt x="6" y="13"/>
                    <a:pt x="6" y="13"/>
                  </a:cubicBezTo>
                  <a:cubicBezTo>
                    <a:pt x="8" y="12"/>
                    <a:pt x="8" y="12"/>
                    <a:pt x="8" y="12"/>
                  </a:cubicBezTo>
                  <a:lnTo>
                    <a:pt x="9" y="10"/>
                  </a:lnTo>
                  <a:close/>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p>
          </p:txBody>
        </p:sp>
        <p:sp>
          <p:nvSpPr>
            <p:cNvPr id="464" name="Freeform 463"/>
            <p:cNvSpPr>
              <a:spLocks/>
            </p:cNvSpPr>
            <p:nvPr/>
          </p:nvSpPr>
          <p:spPr bwMode="auto">
            <a:xfrm>
              <a:off x="4848933" y="4067069"/>
              <a:ext cx="160043" cy="116390"/>
            </a:xfrm>
            <a:custGeom>
              <a:avLst/>
              <a:gdLst>
                <a:gd name="T0" fmla="*/ 2147483647 w 114"/>
                <a:gd name="T1" fmla="*/ 2147483647 h 85"/>
                <a:gd name="T2" fmla="*/ 2147483647 w 114"/>
                <a:gd name="T3" fmla="*/ 2147483647 h 85"/>
                <a:gd name="T4" fmla="*/ 2147483647 w 114"/>
                <a:gd name="T5" fmla="*/ 2147483647 h 85"/>
                <a:gd name="T6" fmla="*/ 2147483647 w 114"/>
                <a:gd name="T7" fmla="*/ 2147483647 h 85"/>
                <a:gd name="T8" fmla="*/ 2147483647 w 114"/>
                <a:gd name="T9" fmla="*/ 2147483647 h 85"/>
                <a:gd name="T10" fmla="*/ 2147483647 w 114"/>
                <a:gd name="T11" fmla="*/ 2147483647 h 85"/>
                <a:gd name="T12" fmla="*/ 2147483647 w 114"/>
                <a:gd name="T13" fmla="*/ 2147483647 h 85"/>
                <a:gd name="T14" fmla="*/ 2147483647 w 114"/>
                <a:gd name="T15" fmla="*/ 2147483647 h 85"/>
                <a:gd name="T16" fmla="*/ 2147483647 w 114"/>
                <a:gd name="T17" fmla="*/ 2147483647 h 85"/>
                <a:gd name="T18" fmla="*/ 2147483647 w 114"/>
                <a:gd name="T19" fmla="*/ 2147483647 h 85"/>
                <a:gd name="T20" fmla="*/ 2147483647 w 114"/>
                <a:gd name="T21" fmla="*/ 2147483647 h 85"/>
                <a:gd name="T22" fmla="*/ 2147483647 w 114"/>
                <a:gd name="T23" fmla="*/ 0 h 85"/>
                <a:gd name="T24" fmla="*/ 2147483647 w 114"/>
                <a:gd name="T25" fmla="*/ 2147483647 h 85"/>
                <a:gd name="T26" fmla="*/ 2147483647 w 114"/>
                <a:gd name="T27" fmla="*/ 2147483647 h 85"/>
                <a:gd name="T28" fmla="*/ 0 w 114"/>
                <a:gd name="T29" fmla="*/ 2147483647 h 85"/>
                <a:gd name="T30" fmla="*/ 2147483647 w 114"/>
                <a:gd name="T31" fmla="*/ 2147483647 h 85"/>
                <a:gd name="T32" fmla="*/ 2147483647 w 114"/>
                <a:gd name="T33" fmla="*/ 2147483647 h 85"/>
                <a:gd name="T34" fmla="*/ 2147483647 w 114"/>
                <a:gd name="T35" fmla="*/ 2147483647 h 85"/>
                <a:gd name="T36" fmla="*/ 2147483647 w 114"/>
                <a:gd name="T37" fmla="*/ 2147483647 h 85"/>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114" h="85">
                  <a:moveTo>
                    <a:pt x="54" y="79"/>
                  </a:moveTo>
                  <a:lnTo>
                    <a:pt x="66" y="79"/>
                  </a:lnTo>
                  <a:lnTo>
                    <a:pt x="78" y="79"/>
                  </a:lnTo>
                  <a:lnTo>
                    <a:pt x="108" y="85"/>
                  </a:lnTo>
                  <a:lnTo>
                    <a:pt x="114" y="85"/>
                  </a:lnTo>
                  <a:lnTo>
                    <a:pt x="102" y="61"/>
                  </a:lnTo>
                  <a:lnTo>
                    <a:pt x="96" y="43"/>
                  </a:lnTo>
                  <a:lnTo>
                    <a:pt x="96" y="36"/>
                  </a:lnTo>
                  <a:lnTo>
                    <a:pt x="84" y="30"/>
                  </a:lnTo>
                  <a:lnTo>
                    <a:pt x="72" y="18"/>
                  </a:lnTo>
                  <a:lnTo>
                    <a:pt x="42" y="0"/>
                  </a:lnTo>
                  <a:lnTo>
                    <a:pt x="30" y="6"/>
                  </a:lnTo>
                  <a:lnTo>
                    <a:pt x="12" y="6"/>
                  </a:lnTo>
                  <a:lnTo>
                    <a:pt x="0" y="43"/>
                  </a:lnTo>
                  <a:lnTo>
                    <a:pt x="12" y="85"/>
                  </a:lnTo>
                  <a:lnTo>
                    <a:pt x="18" y="85"/>
                  </a:lnTo>
                  <a:lnTo>
                    <a:pt x="24" y="85"/>
                  </a:lnTo>
                  <a:lnTo>
                    <a:pt x="54" y="79"/>
                  </a:lnTo>
                  <a:close/>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p>
          </p:txBody>
        </p:sp>
        <p:sp>
          <p:nvSpPr>
            <p:cNvPr id="465" name="Freeform 464"/>
            <p:cNvSpPr>
              <a:spLocks/>
            </p:cNvSpPr>
            <p:nvPr/>
          </p:nvSpPr>
          <p:spPr bwMode="auto">
            <a:xfrm>
              <a:off x="4857538" y="3782746"/>
              <a:ext cx="323526" cy="334203"/>
            </a:xfrm>
            <a:custGeom>
              <a:avLst/>
              <a:gdLst>
                <a:gd name="T0" fmla="*/ 2147483647 w 38"/>
                <a:gd name="T1" fmla="*/ 2147483647 h 41"/>
                <a:gd name="T2" fmla="*/ 2147483647 w 38"/>
                <a:gd name="T3" fmla="*/ 2147483647 h 41"/>
                <a:gd name="T4" fmla="*/ 2147483647 w 38"/>
                <a:gd name="T5" fmla="*/ 2147483647 h 41"/>
                <a:gd name="T6" fmla="*/ 2147483647 w 38"/>
                <a:gd name="T7" fmla="*/ 2147483647 h 41"/>
                <a:gd name="T8" fmla="*/ 2147483647 w 38"/>
                <a:gd name="T9" fmla="*/ 2147483647 h 41"/>
                <a:gd name="T10" fmla="*/ 2147483647 w 38"/>
                <a:gd name="T11" fmla="*/ 2147483647 h 41"/>
                <a:gd name="T12" fmla="*/ 2147483647 w 38"/>
                <a:gd name="T13" fmla="*/ 2147483647 h 41"/>
                <a:gd name="T14" fmla="*/ 2147483647 w 38"/>
                <a:gd name="T15" fmla="*/ 2147483647 h 41"/>
                <a:gd name="T16" fmla="*/ 2147483647 w 38"/>
                <a:gd name="T17" fmla="*/ 2147483647 h 41"/>
                <a:gd name="T18" fmla="*/ 2147483647 w 38"/>
                <a:gd name="T19" fmla="*/ 2147483647 h 41"/>
                <a:gd name="T20" fmla="*/ 2147483647 w 38"/>
                <a:gd name="T21" fmla="*/ 2147483647 h 41"/>
                <a:gd name="T22" fmla="*/ 2147483647 w 38"/>
                <a:gd name="T23" fmla="*/ 2147483647 h 41"/>
                <a:gd name="T24" fmla="*/ 2147483647 w 38"/>
                <a:gd name="T25" fmla="*/ 2147483647 h 41"/>
                <a:gd name="T26" fmla="*/ 2147483647 w 38"/>
                <a:gd name="T27" fmla="*/ 0 h 41"/>
                <a:gd name="T28" fmla="*/ 2147483647 w 38"/>
                <a:gd name="T29" fmla="*/ 2147483647 h 41"/>
                <a:gd name="T30" fmla="*/ 2147483647 w 38"/>
                <a:gd name="T31" fmla="*/ 2147483647 h 41"/>
                <a:gd name="T32" fmla="*/ 2147483647 w 38"/>
                <a:gd name="T33" fmla="*/ 2147483647 h 41"/>
                <a:gd name="T34" fmla="*/ 2147483647 w 38"/>
                <a:gd name="T35" fmla="*/ 2147483647 h 41"/>
                <a:gd name="T36" fmla="*/ 2147483647 w 38"/>
                <a:gd name="T37" fmla="*/ 2147483647 h 41"/>
                <a:gd name="T38" fmla="*/ 2147483647 w 38"/>
                <a:gd name="T39" fmla="*/ 2147483647 h 41"/>
                <a:gd name="T40" fmla="*/ 0 w 38"/>
                <a:gd name="T41" fmla="*/ 2147483647 h 41"/>
                <a:gd name="T42" fmla="*/ 2147483647 w 38"/>
                <a:gd name="T43" fmla="*/ 2147483647 h 41"/>
                <a:gd name="T44" fmla="*/ 2147483647 w 38"/>
                <a:gd name="T45" fmla="*/ 2147483647 h 41"/>
                <a:gd name="T46" fmla="*/ 2147483647 w 38"/>
                <a:gd name="T47" fmla="*/ 2147483647 h 41"/>
                <a:gd name="T48" fmla="*/ 2147483647 w 38"/>
                <a:gd name="T49" fmla="*/ 2147483647 h 41"/>
                <a:gd name="T50" fmla="*/ 2147483647 w 38"/>
                <a:gd name="T51" fmla="*/ 2147483647 h 41"/>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0" t="0" r="r" b="b"/>
              <a:pathLst>
                <a:path w="38" h="41">
                  <a:moveTo>
                    <a:pt x="6" y="35"/>
                  </a:moveTo>
                  <a:cubicBezTo>
                    <a:pt x="11" y="38"/>
                    <a:pt x="11" y="38"/>
                    <a:pt x="11" y="38"/>
                  </a:cubicBezTo>
                  <a:cubicBezTo>
                    <a:pt x="13" y="40"/>
                    <a:pt x="13" y="40"/>
                    <a:pt x="13" y="40"/>
                  </a:cubicBezTo>
                  <a:cubicBezTo>
                    <a:pt x="15" y="41"/>
                    <a:pt x="15" y="41"/>
                    <a:pt x="15" y="41"/>
                  </a:cubicBezTo>
                  <a:cubicBezTo>
                    <a:pt x="15" y="41"/>
                    <a:pt x="15" y="41"/>
                    <a:pt x="15" y="41"/>
                  </a:cubicBezTo>
                  <a:cubicBezTo>
                    <a:pt x="18" y="38"/>
                    <a:pt x="18" y="38"/>
                    <a:pt x="18" y="38"/>
                  </a:cubicBezTo>
                  <a:cubicBezTo>
                    <a:pt x="20" y="40"/>
                    <a:pt x="20" y="40"/>
                    <a:pt x="20" y="40"/>
                  </a:cubicBezTo>
                  <a:cubicBezTo>
                    <a:pt x="21" y="39"/>
                    <a:pt x="21" y="39"/>
                    <a:pt x="21" y="39"/>
                  </a:cubicBezTo>
                  <a:cubicBezTo>
                    <a:pt x="35" y="39"/>
                    <a:pt x="35" y="39"/>
                    <a:pt x="35" y="39"/>
                  </a:cubicBezTo>
                  <a:cubicBezTo>
                    <a:pt x="38" y="37"/>
                    <a:pt x="38" y="37"/>
                    <a:pt x="38" y="37"/>
                  </a:cubicBezTo>
                  <a:cubicBezTo>
                    <a:pt x="36" y="36"/>
                    <a:pt x="36" y="36"/>
                    <a:pt x="36" y="36"/>
                  </a:cubicBezTo>
                  <a:cubicBezTo>
                    <a:pt x="33" y="7"/>
                    <a:pt x="33" y="7"/>
                    <a:pt x="33" y="7"/>
                  </a:cubicBezTo>
                  <a:cubicBezTo>
                    <a:pt x="36" y="7"/>
                    <a:pt x="36" y="7"/>
                    <a:pt x="36" y="7"/>
                  </a:cubicBezTo>
                  <a:cubicBezTo>
                    <a:pt x="27" y="0"/>
                    <a:pt x="27" y="0"/>
                    <a:pt x="27" y="0"/>
                  </a:cubicBezTo>
                  <a:cubicBezTo>
                    <a:pt x="27" y="3"/>
                    <a:pt x="27" y="3"/>
                    <a:pt x="27" y="3"/>
                  </a:cubicBezTo>
                  <a:cubicBezTo>
                    <a:pt x="17" y="3"/>
                    <a:pt x="17" y="3"/>
                    <a:pt x="17" y="3"/>
                  </a:cubicBezTo>
                  <a:cubicBezTo>
                    <a:pt x="16" y="11"/>
                    <a:pt x="16" y="11"/>
                    <a:pt x="16" y="11"/>
                  </a:cubicBezTo>
                  <a:cubicBezTo>
                    <a:pt x="14" y="13"/>
                    <a:pt x="14" y="13"/>
                    <a:pt x="14" y="13"/>
                  </a:cubicBezTo>
                  <a:cubicBezTo>
                    <a:pt x="14" y="13"/>
                    <a:pt x="14" y="20"/>
                    <a:pt x="13" y="20"/>
                  </a:cubicBezTo>
                  <a:cubicBezTo>
                    <a:pt x="13" y="20"/>
                    <a:pt x="5" y="19"/>
                    <a:pt x="1" y="19"/>
                  </a:cubicBezTo>
                  <a:cubicBezTo>
                    <a:pt x="0" y="20"/>
                    <a:pt x="0" y="20"/>
                    <a:pt x="0" y="20"/>
                  </a:cubicBezTo>
                  <a:cubicBezTo>
                    <a:pt x="3" y="26"/>
                    <a:pt x="3" y="26"/>
                    <a:pt x="3" y="26"/>
                  </a:cubicBezTo>
                  <a:cubicBezTo>
                    <a:pt x="3" y="33"/>
                    <a:pt x="3" y="33"/>
                    <a:pt x="3" y="33"/>
                  </a:cubicBezTo>
                  <a:cubicBezTo>
                    <a:pt x="1" y="36"/>
                    <a:pt x="1" y="36"/>
                    <a:pt x="1" y="36"/>
                  </a:cubicBezTo>
                  <a:cubicBezTo>
                    <a:pt x="4" y="36"/>
                    <a:pt x="4" y="36"/>
                    <a:pt x="4" y="36"/>
                  </a:cubicBezTo>
                  <a:lnTo>
                    <a:pt x="6" y="35"/>
                  </a:lnTo>
                  <a:close/>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p>
          </p:txBody>
        </p:sp>
        <p:sp>
          <p:nvSpPr>
            <p:cNvPr id="466" name="Freeform 465"/>
            <p:cNvSpPr>
              <a:spLocks/>
            </p:cNvSpPr>
            <p:nvPr/>
          </p:nvSpPr>
          <p:spPr bwMode="auto">
            <a:xfrm>
              <a:off x="5970948" y="3643080"/>
              <a:ext cx="306317" cy="285985"/>
            </a:xfrm>
            <a:custGeom>
              <a:avLst/>
              <a:gdLst>
                <a:gd name="T0" fmla="*/ 0 w 36"/>
                <a:gd name="T1" fmla="*/ 2147483647 h 35"/>
                <a:gd name="T2" fmla="*/ 2147483647 w 36"/>
                <a:gd name="T3" fmla="*/ 2147483647 h 35"/>
                <a:gd name="T4" fmla="*/ 2147483647 w 36"/>
                <a:gd name="T5" fmla="*/ 2147483647 h 35"/>
                <a:gd name="T6" fmla="*/ 2147483647 w 36"/>
                <a:gd name="T7" fmla="*/ 2147483647 h 35"/>
                <a:gd name="T8" fmla="*/ 2147483647 w 36"/>
                <a:gd name="T9" fmla="*/ 2147483647 h 35"/>
                <a:gd name="T10" fmla="*/ 2147483647 w 36"/>
                <a:gd name="T11" fmla="*/ 2147483647 h 35"/>
                <a:gd name="T12" fmla="*/ 2147483647 w 36"/>
                <a:gd name="T13" fmla="*/ 2147483647 h 35"/>
                <a:gd name="T14" fmla="*/ 2147483647 w 36"/>
                <a:gd name="T15" fmla="*/ 2147483647 h 35"/>
                <a:gd name="T16" fmla="*/ 2147483647 w 36"/>
                <a:gd name="T17" fmla="*/ 2147483647 h 35"/>
                <a:gd name="T18" fmla="*/ 2147483647 w 36"/>
                <a:gd name="T19" fmla="*/ 2147483647 h 35"/>
                <a:gd name="T20" fmla="*/ 2147483647 w 36"/>
                <a:gd name="T21" fmla="*/ 2147483647 h 35"/>
                <a:gd name="T22" fmla="*/ 2147483647 w 36"/>
                <a:gd name="T23" fmla="*/ 2147483647 h 35"/>
                <a:gd name="T24" fmla="*/ 2147483647 w 36"/>
                <a:gd name="T25" fmla="*/ 2147483647 h 35"/>
                <a:gd name="T26" fmla="*/ 2147483647 w 36"/>
                <a:gd name="T27" fmla="*/ 2147483647 h 35"/>
                <a:gd name="T28" fmla="*/ 2147483647 w 36"/>
                <a:gd name="T29" fmla="*/ 2147483647 h 35"/>
                <a:gd name="T30" fmla="*/ 2147483647 w 36"/>
                <a:gd name="T31" fmla="*/ 2147483647 h 35"/>
                <a:gd name="T32" fmla="*/ 2147483647 w 36"/>
                <a:gd name="T33" fmla="*/ 2147483647 h 35"/>
                <a:gd name="T34" fmla="*/ 2147483647 w 36"/>
                <a:gd name="T35" fmla="*/ 2147483647 h 35"/>
                <a:gd name="T36" fmla="*/ 2147483647 w 36"/>
                <a:gd name="T37" fmla="*/ 2147483647 h 35"/>
                <a:gd name="T38" fmla="*/ 2147483647 w 36"/>
                <a:gd name="T39" fmla="*/ 2147483647 h 35"/>
                <a:gd name="T40" fmla="*/ 2147483647 w 36"/>
                <a:gd name="T41" fmla="*/ 0 h 35"/>
                <a:gd name="T42" fmla="*/ 2147483647 w 36"/>
                <a:gd name="T43" fmla="*/ 0 h 35"/>
                <a:gd name="T44" fmla="*/ 2147483647 w 36"/>
                <a:gd name="T45" fmla="*/ 2147483647 h 35"/>
                <a:gd name="T46" fmla="*/ 0 w 36"/>
                <a:gd name="T47" fmla="*/ 2147483647 h 35"/>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36" h="35">
                  <a:moveTo>
                    <a:pt x="0" y="5"/>
                  </a:moveTo>
                  <a:cubicBezTo>
                    <a:pt x="0" y="5"/>
                    <a:pt x="1" y="7"/>
                    <a:pt x="1" y="8"/>
                  </a:cubicBezTo>
                  <a:cubicBezTo>
                    <a:pt x="1" y="8"/>
                    <a:pt x="2" y="10"/>
                    <a:pt x="2" y="10"/>
                  </a:cubicBezTo>
                  <a:cubicBezTo>
                    <a:pt x="2" y="10"/>
                    <a:pt x="1" y="35"/>
                    <a:pt x="2" y="35"/>
                  </a:cubicBezTo>
                  <a:cubicBezTo>
                    <a:pt x="2" y="35"/>
                    <a:pt x="2" y="35"/>
                    <a:pt x="3" y="35"/>
                  </a:cubicBezTo>
                  <a:cubicBezTo>
                    <a:pt x="7" y="35"/>
                    <a:pt x="29" y="35"/>
                    <a:pt x="29" y="35"/>
                  </a:cubicBezTo>
                  <a:cubicBezTo>
                    <a:pt x="34" y="32"/>
                    <a:pt x="34" y="32"/>
                    <a:pt x="34" y="32"/>
                  </a:cubicBezTo>
                  <a:cubicBezTo>
                    <a:pt x="36" y="30"/>
                    <a:pt x="36" y="30"/>
                    <a:pt x="36" y="30"/>
                  </a:cubicBezTo>
                  <a:cubicBezTo>
                    <a:pt x="36" y="30"/>
                    <a:pt x="36" y="30"/>
                    <a:pt x="36" y="30"/>
                  </a:cubicBezTo>
                  <a:cubicBezTo>
                    <a:pt x="33" y="23"/>
                    <a:pt x="33" y="23"/>
                    <a:pt x="33" y="23"/>
                  </a:cubicBezTo>
                  <a:cubicBezTo>
                    <a:pt x="29" y="15"/>
                    <a:pt x="29" y="15"/>
                    <a:pt x="29" y="15"/>
                  </a:cubicBezTo>
                  <a:cubicBezTo>
                    <a:pt x="24" y="8"/>
                    <a:pt x="24" y="8"/>
                    <a:pt x="24" y="8"/>
                  </a:cubicBezTo>
                  <a:cubicBezTo>
                    <a:pt x="31" y="12"/>
                    <a:pt x="31" y="12"/>
                    <a:pt x="31" y="12"/>
                  </a:cubicBezTo>
                  <a:cubicBezTo>
                    <a:pt x="34" y="9"/>
                    <a:pt x="34" y="9"/>
                    <a:pt x="34" y="9"/>
                  </a:cubicBezTo>
                  <a:cubicBezTo>
                    <a:pt x="33" y="9"/>
                    <a:pt x="33" y="9"/>
                    <a:pt x="33" y="9"/>
                  </a:cubicBezTo>
                  <a:cubicBezTo>
                    <a:pt x="30" y="1"/>
                    <a:pt x="30" y="1"/>
                    <a:pt x="30" y="1"/>
                  </a:cubicBezTo>
                  <a:cubicBezTo>
                    <a:pt x="28" y="3"/>
                    <a:pt x="28" y="3"/>
                    <a:pt x="28" y="3"/>
                  </a:cubicBezTo>
                  <a:cubicBezTo>
                    <a:pt x="22" y="2"/>
                    <a:pt x="22" y="2"/>
                    <a:pt x="22" y="2"/>
                  </a:cubicBezTo>
                  <a:cubicBezTo>
                    <a:pt x="19" y="1"/>
                    <a:pt x="19" y="1"/>
                    <a:pt x="19" y="1"/>
                  </a:cubicBezTo>
                  <a:cubicBezTo>
                    <a:pt x="12" y="3"/>
                    <a:pt x="12" y="3"/>
                    <a:pt x="12" y="3"/>
                  </a:cubicBezTo>
                  <a:cubicBezTo>
                    <a:pt x="6" y="0"/>
                    <a:pt x="6" y="0"/>
                    <a:pt x="6" y="0"/>
                  </a:cubicBezTo>
                  <a:cubicBezTo>
                    <a:pt x="2" y="0"/>
                    <a:pt x="2" y="0"/>
                    <a:pt x="2" y="0"/>
                  </a:cubicBezTo>
                  <a:cubicBezTo>
                    <a:pt x="1" y="2"/>
                    <a:pt x="1" y="2"/>
                    <a:pt x="1" y="2"/>
                  </a:cubicBezTo>
                  <a:lnTo>
                    <a:pt x="0" y="5"/>
                  </a:lnTo>
                  <a:close/>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p>
          </p:txBody>
        </p:sp>
        <p:sp>
          <p:nvSpPr>
            <p:cNvPr id="467" name="Freeform 466"/>
            <p:cNvSpPr>
              <a:spLocks/>
            </p:cNvSpPr>
            <p:nvPr/>
          </p:nvSpPr>
          <p:spPr bwMode="auto">
            <a:xfrm>
              <a:off x="5552774" y="3593199"/>
              <a:ext cx="443988" cy="407362"/>
            </a:xfrm>
            <a:custGeom>
              <a:avLst/>
              <a:gdLst>
                <a:gd name="T0" fmla="*/ 2147483647 w 52"/>
                <a:gd name="T1" fmla="*/ 2147483647 h 50"/>
                <a:gd name="T2" fmla="*/ 2147483647 w 52"/>
                <a:gd name="T3" fmla="*/ 2147483647 h 50"/>
                <a:gd name="T4" fmla="*/ 2147483647 w 52"/>
                <a:gd name="T5" fmla="*/ 2147483647 h 50"/>
                <a:gd name="T6" fmla="*/ 0 w 52"/>
                <a:gd name="T7" fmla="*/ 2147483647 h 50"/>
                <a:gd name="T8" fmla="*/ 0 w 52"/>
                <a:gd name="T9" fmla="*/ 2147483647 h 50"/>
                <a:gd name="T10" fmla="*/ 2147483647 w 52"/>
                <a:gd name="T11" fmla="*/ 2147483647 h 50"/>
                <a:gd name="T12" fmla="*/ 2147483647 w 52"/>
                <a:gd name="T13" fmla="*/ 2147483647 h 50"/>
                <a:gd name="T14" fmla="*/ 2147483647 w 52"/>
                <a:gd name="T15" fmla="*/ 2147483647 h 50"/>
                <a:gd name="T16" fmla="*/ 2147483647 w 52"/>
                <a:gd name="T17" fmla="*/ 2147483647 h 50"/>
                <a:gd name="T18" fmla="*/ 2147483647 w 52"/>
                <a:gd name="T19" fmla="*/ 2147483647 h 50"/>
                <a:gd name="T20" fmla="*/ 2147483647 w 52"/>
                <a:gd name="T21" fmla="*/ 2147483647 h 50"/>
                <a:gd name="T22" fmla="*/ 2147483647 w 52"/>
                <a:gd name="T23" fmla="*/ 2147483647 h 50"/>
                <a:gd name="T24" fmla="*/ 2147483647 w 52"/>
                <a:gd name="T25" fmla="*/ 2147483647 h 50"/>
                <a:gd name="T26" fmla="*/ 2147483647 w 52"/>
                <a:gd name="T27" fmla="*/ 2147483647 h 50"/>
                <a:gd name="T28" fmla="*/ 2147483647 w 52"/>
                <a:gd name="T29" fmla="*/ 2147483647 h 50"/>
                <a:gd name="T30" fmla="*/ 2147483647 w 52"/>
                <a:gd name="T31" fmla="*/ 2147483647 h 50"/>
                <a:gd name="T32" fmla="*/ 2147483647 w 52"/>
                <a:gd name="T33" fmla="*/ 2147483647 h 50"/>
                <a:gd name="T34" fmla="*/ 2147483647 w 52"/>
                <a:gd name="T35" fmla="*/ 2147483647 h 50"/>
                <a:gd name="T36" fmla="*/ 2147483647 w 52"/>
                <a:gd name="T37" fmla="*/ 2147483647 h 50"/>
                <a:gd name="T38" fmla="*/ 2147483647 w 52"/>
                <a:gd name="T39" fmla="*/ 2147483647 h 50"/>
                <a:gd name="T40" fmla="*/ 2147483647 w 52"/>
                <a:gd name="T41" fmla="*/ 2147483647 h 50"/>
                <a:gd name="T42" fmla="*/ 2147483647 w 52"/>
                <a:gd name="T43" fmla="*/ 2147483647 h 50"/>
                <a:gd name="T44" fmla="*/ 2147483647 w 52"/>
                <a:gd name="T45" fmla="*/ 2147483647 h 50"/>
                <a:gd name="T46" fmla="*/ 2147483647 w 52"/>
                <a:gd name="T47" fmla="*/ 2147483647 h 50"/>
                <a:gd name="T48" fmla="*/ 2147483647 w 52"/>
                <a:gd name="T49" fmla="*/ 2147483647 h 50"/>
                <a:gd name="T50" fmla="*/ 2147483647 w 52"/>
                <a:gd name="T51" fmla="*/ 2147483647 h 50"/>
                <a:gd name="T52" fmla="*/ 2147483647 w 52"/>
                <a:gd name="T53" fmla="*/ 2147483647 h 50"/>
                <a:gd name="T54" fmla="*/ 2147483647 w 52"/>
                <a:gd name="T55" fmla="*/ 2147483647 h 50"/>
                <a:gd name="T56" fmla="*/ 2147483647 w 52"/>
                <a:gd name="T57" fmla="*/ 2147483647 h 50"/>
                <a:gd name="T58" fmla="*/ 2147483647 w 52"/>
                <a:gd name="T59" fmla="*/ 2147483647 h 50"/>
                <a:gd name="T60" fmla="*/ 2147483647 w 52"/>
                <a:gd name="T61" fmla="*/ 2147483647 h 50"/>
                <a:gd name="T62" fmla="*/ 2147483647 w 52"/>
                <a:gd name="T63" fmla="*/ 2147483647 h 50"/>
                <a:gd name="T64" fmla="*/ 2147483647 w 52"/>
                <a:gd name="T65" fmla="*/ 2147483647 h 50"/>
                <a:gd name="T66" fmla="*/ 2147483647 w 52"/>
                <a:gd name="T67" fmla="*/ 0 h 50"/>
                <a:gd name="T68" fmla="*/ 2147483647 w 52"/>
                <a:gd name="T69" fmla="*/ 2147483647 h 50"/>
                <a:gd name="T70" fmla="*/ 2147483647 w 52"/>
                <a:gd name="T71" fmla="*/ 2147483647 h 50"/>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0" t="0" r="r" b="b"/>
              <a:pathLst>
                <a:path w="52" h="50">
                  <a:moveTo>
                    <a:pt x="4" y="6"/>
                  </a:moveTo>
                  <a:cubicBezTo>
                    <a:pt x="3" y="9"/>
                    <a:pt x="3" y="9"/>
                    <a:pt x="3" y="9"/>
                  </a:cubicBezTo>
                  <a:cubicBezTo>
                    <a:pt x="2" y="10"/>
                    <a:pt x="2" y="10"/>
                    <a:pt x="2" y="10"/>
                  </a:cubicBezTo>
                  <a:cubicBezTo>
                    <a:pt x="0" y="12"/>
                    <a:pt x="0" y="12"/>
                    <a:pt x="0" y="12"/>
                  </a:cubicBezTo>
                  <a:cubicBezTo>
                    <a:pt x="0" y="29"/>
                    <a:pt x="0" y="29"/>
                    <a:pt x="0" y="29"/>
                  </a:cubicBezTo>
                  <a:cubicBezTo>
                    <a:pt x="6" y="34"/>
                    <a:pt x="6" y="34"/>
                    <a:pt x="6" y="34"/>
                  </a:cubicBezTo>
                  <a:cubicBezTo>
                    <a:pt x="9" y="35"/>
                    <a:pt x="9" y="35"/>
                    <a:pt x="9" y="35"/>
                  </a:cubicBezTo>
                  <a:cubicBezTo>
                    <a:pt x="17" y="36"/>
                    <a:pt x="17" y="36"/>
                    <a:pt x="17" y="36"/>
                  </a:cubicBezTo>
                  <a:cubicBezTo>
                    <a:pt x="19" y="38"/>
                    <a:pt x="19" y="38"/>
                    <a:pt x="19" y="38"/>
                  </a:cubicBezTo>
                  <a:cubicBezTo>
                    <a:pt x="23" y="36"/>
                    <a:pt x="23" y="36"/>
                    <a:pt x="23" y="36"/>
                  </a:cubicBezTo>
                  <a:cubicBezTo>
                    <a:pt x="47" y="49"/>
                    <a:pt x="47" y="49"/>
                    <a:pt x="47" y="49"/>
                  </a:cubicBezTo>
                  <a:cubicBezTo>
                    <a:pt x="47" y="48"/>
                    <a:pt x="47" y="48"/>
                    <a:pt x="47" y="48"/>
                  </a:cubicBezTo>
                  <a:cubicBezTo>
                    <a:pt x="47" y="49"/>
                    <a:pt x="47" y="49"/>
                    <a:pt x="47" y="49"/>
                  </a:cubicBezTo>
                  <a:cubicBezTo>
                    <a:pt x="48" y="50"/>
                    <a:pt x="48" y="50"/>
                    <a:pt x="48" y="50"/>
                  </a:cubicBezTo>
                  <a:cubicBezTo>
                    <a:pt x="48" y="47"/>
                    <a:pt x="48" y="47"/>
                    <a:pt x="48" y="47"/>
                  </a:cubicBezTo>
                  <a:cubicBezTo>
                    <a:pt x="51" y="47"/>
                    <a:pt x="51" y="47"/>
                    <a:pt x="51" y="47"/>
                  </a:cubicBezTo>
                  <a:cubicBezTo>
                    <a:pt x="52" y="41"/>
                    <a:pt x="52" y="41"/>
                    <a:pt x="52" y="41"/>
                  </a:cubicBezTo>
                  <a:cubicBezTo>
                    <a:pt x="51" y="41"/>
                    <a:pt x="51" y="41"/>
                    <a:pt x="51" y="41"/>
                  </a:cubicBezTo>
                  <a:cubicBezTo>
                    <a:pt x="50" y="41"/>
                    <a:pt x="51" y="16"/>
                    <a:pt x="51" y="16"/>
                  </a:cubicBezTo>
                  <a:cubicBezTo>
                    <a:pt x="51" y="16"/>
                    <a:pt x="50" y="14"/>
                    <a:pt x="50" y="14"/>
                  </a:cubicBezTo>
                  <a:cubicBezTo>
                    <a:pt x="50" y="13"/>
                    <a:pt x="49" y="11"/>
                    <a:pt x="49" y="11"/>
                  </a:cubicBezTo>
                  <a:cubicBezTo>
                    <a:pt x="50" y="8"/>
                    <a:pt x="50" y="8"/>
                    <a:pt x="50" y="8"/>
                  </a:cubicBezTo>
                  <a:cubicBezTo>
                    <a:pt x="51" y="6"/>
                    <a:pt x="51" y="6"/>
                    <a:pt x="51" y="6"/>
                  </a:cubicBezTo>
                  <a:cubicBezTo>
                    <a:pt x="48" y="5"/>
                    <a:pt x="48" y="5"/>
                    <a:pt x="48" y="5"/>
                  </a:cubicBezTo>
                  <a:cubicBezTo>
                    <a:pt x="45" y="3"/>
                    <a:pt x="45" y="3"/>
                    <a:pt x="45" y="3"/>
                  </a:cubicBezTo>
                  <a:cubicBezTo>
                    <a:pt x="41" y="2"/>
                    <a:pt x="41" y="2"/>
                    <a:pt x="41" y="2"/>
                  </a:cubicBezTo>
                  <a:cubicBezTo>
                    <a:pt x="35" y="4"/>
                    <a:pt x="35" y="4"/>
                    <a:pt x="35" y="4"/>
                  </a:cubicBezTo>
                  <a:cubicBezTo>
                    <a:pt x="35" y="8"/>
                    <a:pt x="35" y="8"/>
                    <a:pt x="35" y="8"/>
                  </a:cubicBezTo>
                  <a:cubicBezTo>
                    <a:pt x="29" y="10"/>
                    <a:pt x="29" y="10"/>
                    <a:pt x="29" y="10"/>
                  </a:cubicBezTo>
                  <a:cubicBezTo>
                    <a:pt x="25" y="7"/>
                    <a:pt x="25" y="7"/>
                    <a:pt x="25" y="7"/>
                  </a:cubicBezTo>
                  <a:cubicBezTo>
                    <a:pt x="22" y="5"/>
                    <a:pt x="22" y="5"/>
                    <a:pt x="22" y="5"/>
                  </a:cubicBezTo>
                  <a:cubicBezTo>
                    <a:pt x="20" y="3"/>
                    <a:pt x="20" y="3"/>
                    <a:pt x="20" y="3"/>
                  </a:cubicBezTo>
                  <a:cubicBezTo>
                    <a:pt x="13" y="2"/>
                    <a:pt x="13" y="2"/>
                    <a:pt x="13" y="2"/>
                  </a:cubicBezTo>
                  <a:cubicBezTo>
                    <a:pt x="8" y="0"/>
                    <a:pt x="8" y="0"/>
                    <a:pt x="8" y="0"/>
                  </a:cubicBezTo>
                  <a:cubicBezTo>
                    <a:pt x="8" y="2"/>
                    <a:pt x="8" y="2"/>
                    <a:pt x="8" y="2"/>
                  </a:cubicBezTo>
                  <a:lnTo>
                    <a:pt x="4" y="6"/>
                  </a:lnTo>
                  <a:close/>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p>
          </p:txBody>
        </p:sp>
        <p:sp>
          <p:nvSpPr>
            <p:cNvPr id="468" name="Freeform 467"/>
            <p:cNvSpPr>
              <a:spLocks/>
            </p:cNvSpPr>
            <p:nvPr/>
          </p:nvSpPr>
          <p:spPr bwMode="auto">
            <a:xfrm>
              <a:off x="5509752" y="3471821"/>
              <a:ext cx="111859" cy="202850"/>
            </a:xfrm>
            <a:custGeom>
              <a:avLst/>
              <a:gdLst>
                <a:gd name="T0" fmla="*/ 2147483647 w 78"/>
                <a:gd name="T1" fmla="*/ 2147483647 h 150"/>
                <a:gd name="T2" fmla="*/ 2147483647 w 78"/>
                <a:gd name="T3" fmla="*/ 2147483647 h 150"/>
                <a:gd name="T4" fmla="*/ 2147483647 w 78"/>
                <a:gd name="T5" fmla="*/ 2147483647 h 150"/>
                <a:gd name="T6" fmla="*/ 0 w 78"/>
                <a:gd name="T7" fmla="*/ 2147483647 h 150"/>
                <a:gd name="T8" fmla="*/ 0 w 78"/>
                <a:gd name="T9" fmla="*/ 2147483647 h 150"/>
                <a:gd name="T10" fmla="*/ 2147483647 w 78"/>
                <a:gd name="T11" fmla="*/ 2147483647 h 150"/>
                <a:gd name="T12" fmla="*/ 2147483647 w 78"/>
                <a:gd name="T13" fmla="*/ 2147483647 h 150"/>
                <a:gd name="T14" fmla="*/ 2147483647 w 78"/>
                <a:gd name="T15" fmla="*/ 2147483647 h 150"/>
                <a:gd name="T16" fmla="*/ 2147483647 w 78"/>
                <a:gd name="T17" fmla="*/ 2147483647 h 150"/>
                <a:gd name="T18" fmla="*/ 2147483647 w 78"/>
                <a:gd name="T19" fmla="*/ 2147483647 h 150"/>
                <a:gd name="T20" fmla="*/ 2147483647 w 78"/>
                <a:gd name="T21" fmla="*/ 2147483647 h 150"/>
                <a:gd name="T22" fmla="*/ 2147483647 w 78"/>
                <a:gd name="T23" fmla="*/ 2147483647 h 150"/>
                <a:gd name="T24" fmla="*/ 2147483647 w 78"/>
                <a:gd name="T25" fmla="*/ 2147483647 h 150"/>
                <a:gd name="T26" fmla="*/ 2147483647 w 78"/>
                <a:gd name="T27" fmla="*/ 2147483647 h 150"/>
                <a:gd name="T28" fmla="*/ 2147483647 w 78"/>
                <a:gd name="T29" fmla="*/ 2147483647 h 150"/>
                <a:gd name="T30" fmla="*/ 2147483647 w 78"/>
                <a:gd name="T31" fmla="*/ 2147483647 h 150"/>
                <a:gd name="T32" fmla="*/ 2147483647 w 78"/>
                <a:gd name="T33" fmla="*/ 2147483647 h 150"/>
                <a:gd name="T34" fmla="*/ 2147483647 w 78"/>
                <a:gd name="T35" fmla="*/ 2147483647 h 150"/>
                <a:gd name="T36" fmla="*/ 2147483647 w 78"/>
                <a:gd name="T37" fmla="*/ 0 h 150"/>
                <a:gd name="T38" fmla="*/ 2147483647 w 78"/>
                <a:gd name="T39" fmla="*/ 0 h 150"/>
                <a:gd name="T40" fmla="*/ 2147483647 w 78"/>
                <a:gd name="T41" fmla="*/ 2147483647 h 150"/>
                <a:gd name="T42" fmla="*/ 2147483647 w 78"/>
                <a:gd name="T43" fmla="*/ 2147483647 h 15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78" h="150">
                  <a:moveTo>
                    <a:pt x="18" y="12"/>
                  </a:moveTo>
                  <a:lnTo>
                    <a:pt x="18" y="30"/>
                  </a:lnTo>
                  <a:lnTo>
                    <a:pt x="18" y="54"/>
                  </a:lnTo>
                  <a:lnTo>
                    <a:pt x="0" y="78"/>
                  </a:lnTo>
                  <a:lnTo>
                    <a:pt x="0" y="90"/>
                  </a:lnTo>
                  <a:lnTo>
                    <a:pt x="12" y="102"/>
                  </a:lnTo>
                  <a:lnTo>
                    <a:pt x="18" y="108"/>
                  </a:lnTo>
                  <a:lnTo>
                    <a:pt x="36" y="120"/>
                  </a:lnTo>
                  <a:lnTo>
                    <a:pt x="36" y="144"/>
                  </a:lnTo>
                  <a:lnTo>
                    <a:pt x="42" y="150"/>
                  </a:lnTo>
                  <a:lnTo>
                    <a:pt x="48" y="144"/>
                  </a:lnTo>
                  <a:lnTo>
                    <a:pt x="54" y="126"/>
                  </a:lnTo>
                  <a:lnTo>
                    <a:pt x="78" y="102"/>
                  </a:lnTo>
                  <a:lnTo>
                    <a:pt x="78" y="90"/>
                  </a:lnTo>
                  <a:lnTo>
                    <a:pt x="60" y="84"/>
                  </a:lnTo>
                  <a:lnTo>
                    <a:pt x="42" y="72"/>
                  </a:lnTo>
                  <a:lnTo>
                    <a:pt x="66" y="36"/>
                  </a:lnTo>
                  <a:lnTo>
                    <a:pt x="60" y="12"/>
                  </a:lnTo>
                  <a:lnTo>
                    <a:pt x="36" y="0"/>
                  </a:lnTo>
                  <a:lnTo>
                    <a:pt x="24" y="0"/>
                  </a:lnTo>
                  <a:lnTo>
                    <a:pt x="24" y="6"/>
                  </a:lnTo>
                  <a:lnTo>
                    <a:pt x="18" y="12"/>
                  </a:lnTo>
                  <a:close/>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p>
          </p:txBody>
        </p:sp>
        <p:sp>
          <p:nvSpPr>
            <p:cNvPr id="469" name="Freeform 468"/>
            <p:cNvSpPr>
              <a:spLocks/>
            </p:cNvSpPr>
            <p:nvPr/>
          </p:nvSpPr>
          <p:spPr bwMode="auto">
            <a:xfrm>
              <a:off x="4960792" y="3520039"/>
              <a:ext cx="321805" cy="237766"/>
            </a:xfrm>
            <a:custGeom>
              <a:avLst/>
              <a:gdLst>
                <a:gd name="T0" fmla="*/ 2147483647 w 228"/>
                <a:gd name="T1" fmla="*/ 2147483647 h 174"/>
                <a:gd name="T2" fmla="*/ 2147483647 w 228"/>
                <a:gd name="T3" fmla="*/ 2147483647 h 174"/>
                <a:gd name="T4" fmla="*/ 2147483647 w 228"/>
                <a:gd name="T5" fmla="*/ 2147483647 h 174"/>
                <a:gd name="T6" fmla="*/ 2147483647 w 228"/>
                <a:gd name="T7" fmla="*/ 2147483647 h 174"/>
                <a:gd name="T8" fmla="*/ 2147483647 w 228"/>
                <a:gd name="T9" fmla="*/ 2147483647 h 174"/>
                <a:gd name="T10" fmla="*/ 2147483647 w 228"/>
                <a:gd name="T11" fmla="*/ 2147483647 h 174"/>
                <a:gd name="T12" fmla="*/ 2147483647 w 228"/>
                <a:gd name="T13" fmla="*/ 2147483647 h 174"/>
                <a:gd name="T14" fmla="*/ 2147483647 w 228"/>
                <a:gd name="T15" fmla="*/ 2147483647 h 174"/>
                <a:gd name="T16" fmla="*/ 2147483647 w 228"/>
                <a:gd name="T17" fmla="*/ 2147483647 h 174"/>
                <a:gd name="T18" fmla="*/ 2147483647 w 228"/>
                <a:gd name="T19" fmla="*/ 2147483647 h 174"/>
                <a:gd name="T20" fmla="*/ 2147483647 w 228"/>
                <a:gd name="T21" fmla="*/ 2147483647 h 174"/>
                <a:gd name="T22" fmla="*/ 2147483647 w 228"/>
                <a:gd name="T23" fmla="*/ 2147483647 h 174"/>
                <a:gd name="T24" fmla="*/ 2147483647 w 228"/>
                <a:gd name="T25" fmla="*/ 2147483647 h 174"/>
                <a:gd name="T26" fmla="*/ 2147483647 w 228"/>
                <a:gd name="T27" fmla="*/ 0 h 174"/>
                <a:gd name="T28" fmla="*/ 2147483647 w 228"/>
                <a:gd name="T29" fmla="*/ 2147483647 h 174"/>
                <a:gd name="T30" fmla="*/ 2147483647 w 228"/>
                <a:gd name="T31" fmla="*/ 2147483647 h 174"/>
                <a:gd name="T32" fmla="*/ 2147483647 w 228"/>
                <a:gd name="T33" fmla="*/ 2147483647 h 174"/>
                <a:gd name="T34" fmla="*/ 2147483647 w 228"/>
                <a:gd name="T35" fmla="*/ 2147483647 h 174"/>
                <a:gd name="T36" fmla="*/ 2147483647 w 228"/>
                <a:gd name="T37" fmla="*/ 2147483647 h 174"/>
                <a:gd name="T38" fmla="*/ 0 w 228"/>
                <a:gd name="T39" fmla="*/ 2147483647 h 174"/>
                <a:gd name="T40" fmla="*/ 2147483647 w 228"/>
                <a:gd name="T41" fmla="*/ 2147483647 h 174"/>
                <a:gd name="T42" fmla="*/ 2147483647 w 228"/>
                <a:gd name="T43" fmla="*/ 2147483647 h 174"/>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228" h="174">
                  <a:moveTo>
                    <a:pt x="90" y="156"/>
                  </a:moveTo>
                  <a:lnTo>
                    <a:pt x="114" y="138"/>
                  </a:lnTo>
                  <a:lnTo>
                    <a:pt x="144" y="120"/>
                  </a:lnTo>
                  <a:lnTo>
                    <a:pt x="180" y="108"/>
                  </a:lnTo>
                  <a:lnTo>
                    <a:pt x="186" y="96"/>
                  </a:lnTo>
                  <a:lnTo>
                    <a:pt x="192" y="84"/>
                  </a:lnTo>
                  <a:lnTo>
                    <a:pt x="216" y="78"/>
                  </a:lnTo>
                  <a:lnTo>
                    <a:pt x="228" y="72"/>
                  </a:lnTo>
                  <a:lnTo>
                    <a:pt x="222" y="42"/>
                  </a:lnTo>
                  <a:lnTo>
                    <a:pt x="216" y="12"/>
                  </a:lnTo>
                  <a:lnTo>
                    <a:pt x="210" y="12"/>
                  </a:lnTo>
                  <a:lnTo>
                    <a:pt x="186" y="12"/>
                  </a:lnTo>
                  <a:lnTo>
                    <a:pt x="168" y="12"/>
                  </a:lnTo>
                  <a:lnTo>
                    <a:pt x="144" y="0"/>
                  </a:lnTo>
                  <a:lnTo>
                    <a:pt x="120" y="36"/>
                  </a:lnTo>
                  <a:lnTo>
                    <a:pt x="96" y="60"/>
                  </a:lnTo>
                  <a:lnTo>
                    <a:pt x="72" y="90"/>
                  </a:lnTo>
                  <a:lnTo>
                    <a:pt x="66" y="138"/>
                  </a:lnTo>
                  <a:lnTo>
                    <a:pt x="12" y="162"/>
                  </a:lnTo>
                  <a:lnTo>
                    <a:pt x="0" y="174"/>
                  </a:lnTo>
                  <a:lnTo>
                    <a:pt x="84" y="174"/>
                  </a:lnTo>
                  <a:lnTo>
                    <a:pt x="90" y="156"/>
                  </a:lnTo>
                  <a:close/>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p>
          </p:txBody>
        </p:sp>
        <p:sp>
          <p:nvSpPr>
            <p:cNvPr id="470" name="Freeform 469"/>
            <p:cNvSpPr>
              <a:spLocks/>
            </p:cNvSpPr>
            <p:nvPr/>
          </p:nvSpPr>
          <p:spPr bwMode="auto">
            <a:xfrm>
              <a:off x="4864421" y="3757806"/>
              <a:ext cx="221994" cy="186223"/>
            </a:xfrm>
            <a:custGeom>
              <a:avLst/>
              <a:gdLst>
                <a:gd name="T0" fmla="*/ 2147483647 w 26"/>
                <a:gd name="T1" fmla="*/ 2147483647 h 23"/>
                <a:gd name="T2" fmla="*/ 2147483647 w 26"/>
                <a:gd name="T3" fmla="*/ 2147483647 h 23"/>
                <a:gd name="T4" fmla="*/ 2147483647 w 26"/>
                <a:gd name="T5" fmla="*/ 2147483647 h 23"/>
                <a:gd name="T6" fmla="*/ 2147483647 w 26"/>
                <a:gd name="T7" fmla="*/ 2147483647 h 23"/>
                <a:gd name="T8" fmla="*/ 2147483647 w 26"/>
                <a:gd name="T9" fmla="*/ 2147483647 h 23"/>
                <a:gd name="T10" fmla="*/ 2147483647 w 26"/>
                <a:gd name="T11" fmla="*/ 2147483647 h 23"/>
                <a:gd name="T12" fmla="*/ 2147483647 w 26"/>
                <a:gd name="T13" fmla="*/ 0 h 23"/>
                <a:gd name="T14" fmla="*/ 2147483647 w 26"/>
                <a:gd name="T15" fmla="*/ 0 h 23"/>
                <a:gd name="T16" fmla="*/ 2147483647 w 26"/>
                <a:gd name="T17" fmla="*/ 2147483647 h 23"/>
                <a:gd name="T18" fmla="*/ 2147483647 w 26"/>
                <a:gd name="T19" fmla="*/ 2147483647 h 23"/>
                <a:gd name="T20" fmla="*/ 0 w 26"/>
                <a:gd name="T21" fmla="*/ 2147483647 h 23"/>
                <a:gd name="T22" fmla="*/ 2147483647 w 26"/>
                <a:gd name="T23" fmla="*/ 2147483647 h 23"/>
                <a:gd name="T24" fmla="*/ 2147483647 w 26"/>
                <a:gd name="T25" fmla="*/ 2147483647 h 23"/>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26" h="23">
                  <a:moveTo>
                    <a:pt x="13" y="16"/>
                  </a:moveTo>
                  <a:cubicBezTo>
                    <a:pt x="15" y="14"/>
                    <a:pt x="15" y="14"/>
                    <a:pt x="15" y="14"/>
                  </a:cubicBezTo>
                  <a:cubicBezTo>
                    <a:pt x="16" y="6"/>
                    <a:pt x="16" y="6"/>
                    <a:pt x="16" y="6"/>
                  </a:cubicBezTo>
                  <a:cubicBezTo>
                    <a:pt x="26" y="6"/>
                    <a:pt x="26" y="6"/>
                    <a:pt x="26" y="6"/>
                  </a:cubicBezTo>
                  <a:cubicBezTo>
                    <a:pt x="26" y="3"/>
                    <a:pt x="26" y="3"/>
                    <a:pt x="26" y="3"/>
                  </a:cubicBezTo>
                  <a:cubicBezTo>
                    <a:pt x="25" y="3"/>
                    <a:pt x="25" y="3"/>
                    <a:pt x="25" y="3"/>
                  </a:cubicBezTo>
                  <a:cubicBezTo>
                    <a:pt x="25" y="0"/>
                    <a:pt x="25" y="0"/>
                    <a:pt x="25" y="0"/>
                  </a:cubicBezTo>
                  <a:cubicBezTo>
                    <a:pt x="11" y="0"/>
                    <a:pt x="11" y="0"/>
                    <a:pt x="11" y="0"/>
                  </a:cubicBezTo>
                  <a:cubicBezTo>
                    <a:pt x="9" y="2"/>
                    <a:pt x="9" y="2"/>
                    <a:pt x="9" y="2"/>
                  </a:cubicBezTo>
                  <a:cubicBezTo>
                    <a:pt x="4" y="13"/>
                    <a:pt x="4" y="13"/>
                    <a:pt x="4" y="13"/>
                  </a:cubicBezTo>
                  <a:cubicBezTo>
                    <a:pt x="0" y="22"/>
                    <a:pt x="0" y="22"/>
                    <a:pt x="0" y="22"/>
                  </a:cubicBezTo>
                  <a:cubicBezTo>
                    <a:pt x="4" y="22"/>
                    <a:pt x="12" y="23"/>
                    <a:pt x="12" y="23"/>
                  </a:cubicBezTo>
                  <a:cubicBezTo>
                    <a:pt x="13" y="23"/>
                    <a:pt x="13" y="16"/>
                    <a:pt x="13" y="16"/>
                  </a:cubicBezTo>
                  <a:close/>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p>
          </p:txBody>
        </p:sp>
        <p:sp>
          <p:nvSpPr>
            <p:cNvPr id="471" name="Freeform 470"/>
            <p:cNvSpPr>
              <a:spLocks/>
            </p:cNvSpPr>
            <p:nvPr/>
          </p:nvSpPr>
          <p:spPr bwMode="auto">
            <a:xfrm>
              <a:off x="4874747" y="4173482"/>
              <a:ext cx="67115" cy="49882"/>
            </a:xfrm>
            <a:custGeom>
              <a:avLst/>
              <a:gdLst>
                <a:gd name="T0" fmla="*/ 2147483647 w 48"/>
                <a:gd name="T1" fmla="*/ 2147483647 h 36"/>
                <a:gd name="T2" fmla="*/ 2147483647 w 48"/>
                <a:gd name="T3" fmla="*/ 2147483647 h 36"/>
                <a:gd name="T4" fmla="*/ 2147483647 w 48"/>
                <a:gd name="T5" fmla="*/ 0 h 36"/>
                <a:gd name="T6" fmla="*/ 2147483647 w 48"/>
                <a:gd name="T7" fmla="*/ 0 h 36"/>
                <a:gd name="T8" fmla="*/ 2147483647 w 48"/>
                <a:gd name="T9" fmla="*/ 2147483647 h 36"/>
                <a:gd name="T10" fmla="*/ 0 w 48"/>
                <a:gd name="T11" fmla="*/ 2147483647 h 36"/>
                <a:gd name="T12" fmla="*/ 2147483647 w 48"/>
                <a:gd name="T13" fmla="*/ 2147483647 h 36"/>
                <a:gd name="T14" fmla="*/ 2147483647 w 48"/>
                <a:gd name="T15" fmla="*/ 2147483647 h 36"/>
                <a:gd name="T16" fmla="*/ 2147483647 w 48"/>
                <a:gd name="T17" fmla="*/ 2147483647 h 36"/>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48" h="36">
                  <a:moveTo>
                    <a:pt x="48" y="24"/>
                  </a:moveTo>
                  <a:lnTo>
                    <a:pt x="48" y="6"/>
                  </a:lnTo>
                  <a:lnTo>
                    <a:pt x="48" y="0"/>
                  </a:lnTo>
                  <a:lnTo>
                    <a:pt x="36" y="0"/>
                  </a:lnTo>
                  <a:lnTo>
                    <a:pt x="6" y="6"/>
                  </a:lnTo>
                  <a:lnTo>
                    <a:pt x="0" y="6"/>
                  </a:lnTo>
                  <a:lnTo>
                    <a:pt x="18" y="36"/>
                  </a:lnTo>
                  <a:lnTo>
                    <a:pt x="36" y="24"/>
                  </a:lnTo>
                  <a:lnTo>
                    <a:pt x="48" y="24"/>
                  </a:lnTo>
                  <a:close/>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p>
          </p:txBody>
        </p:sp>
        <p:sp>
          <p:nvSpPr>
            <p:cNvPr id="472" name="Freeform 471"/>
            <p:cNvSpPr>
              <a:spLocks/>
            </p:cNvSpPr>
            <p:nvPr/>
          </p:nvSpPr>
          <p:spPr bwMode="auto">
            <a:xfrm>
              <a:off x="5903835" y="3889161"/>
              <a:ext cx="440545" cy="522090"/>
            </a:xfrm>
            <a:custGeom>
              <a:avLst/>
              <a:gdLst>
                <a:gd name="T0" fmla="*/ 2147483647 w 52"/>
                <a:gd name="T1" fmla="*/ 2147483647 h 64"/>
                <a:gd name="T2" fmla="*/ 2147483647 w 52"/>
                <a:gd name="T3" fmla="*/ 2147483647 h 64"/>
                <a:gd name="T4" fmla="*/ 2147483647 w 52"/>
                <a:gd name="T5" fmla="*/ 2147483647 h 64"/>
                <a:gd name="T6" fmla="*/ 2147483647 w 52"/>
                <a:gd name="T7" fmla="*/ 2147483647 h 64"/>
                <a:gd name="T8" fmla="*/ 2147483647 w 52"/>
                <a:gd name="T9" fmla="*/ 2147483647 h 64"/>
                <a:gd name="T10" fmla="*/ 2147483647 w 52"/>
                <a:gd name="T11" fmla="*/ 2147483647 h 64"/>
                <a:gd name="T12" fmla="*/ 2147483647 w 52"/>
                <a:gd name="T13" fmla="*/ 2147483647 h 64"/>
                <a:gd name="T14" fmla="*/ 2147483647 w 52"/>
                <a:gd name="T15" fmla="*/ 2147483647 h 64"/>
                <a:gd name="T16" fmla="*/ 2147483647 w 52"/>
                <a:gd name="T17" fmla="*/ 2147483647 h 64"/>
                <a:gd name="T18" fmla="*/ 0 w 52"/>
                <a:gd name="T19" fmla="*/ 2147483647 h 64"/>
                <a:gd name="T20" fmla="*/ 2147483647 w 52"/>
                <a:gd name="T21" fmla="*/ 2147483647 h 64"/>
                <a:gd name="T22" fmla="*/ 2147483647 w 52"/>
                <a:gd name="T23" fmla="*/ 2147483647 h 64"/>
                <a:gd name="T24" fmla="*/ 2147483647 w 52"/>
                <a:gd name="T25" fmla="*/ 2147483647 h 64"/>
                <a:gd name="T26" fmla="*/ 2147483647 w 52"/>
                <a:gd name="T27" fmla="*/ 2147483647 h 64"/>
                <a:gd name="T28" fmla="*/ 2147483647 w 52"/>
                <a:gd name="T29" fmla="*/ 2147483647 h 64"/>
                <a:gd name="T30" fmla="*/ 2147483647 w 52"/>
                <a:gd name="T31" fmla="*/ 2147483647 h 64"/>
                <a:gd name="T32" fmla="*/ 2147483647 w 52"/>
                <a:gd name="T33" fmla="*/ 2147483647 h 64"/>
                <a:gd name="T34" fmla="*/ 2147483647 w 52"/>
                <a:gd name="T35" fmla="*/ 2147483647 h 64"/>
                <a:gd name="T36" fmla="*/ 2147483647 w 52"/>
                <a:gd name="T37" fmla="*/ 2147483647 h 64"/>
                <a:gd name="T38" fmla="*/ 2147483647 w 52"/>
                <a:gd name="T39" fmla="*/ 2147483647 h 64"/>
                <a:gd name="T40" fmla="*/ 2147483647 w 52"/>
                <a:gd name="T41" fmla="*/ 2147483647 h 64"/>
                <a:gd name="T42" fmla="*/ 2147483647 w 52"/>
                <a:gd name="T43" fmla="*/ 2147483647 h 64"/>
                <a:gd name="T44" fmla="*/ 2147483647 w 52"/>
                <a:gd name="T45" fmla="*/ 2147483647 h 64"/>
                <a:gd name="T46" fmla="*/ 2147483647 w 52"/>
                <a:gd name="T47" fmla="*/ 2147483647 h 64"/>
                <a:gd name="T48" fmla="*/ 2147483647 w 52"/>
                <a:gd name="T49" fmla="*/ 2147483647 h 64"/>
                <a:gd name="T50" fmla="*/ 2147483647 w 52"/>
                <a:gd name="T51" fmla="*/ 2147483647 h 64"/>
                <a:gd name="T52" fmla="*/ 2147483647 w 52"/>
                <a:gd name="T53" fmla="*/ 2147483647 h 64"/>
                <a:gd name="T54" fmla="*/ 2147483647 w 52"/>
                <a:gd name="T55" fmla="*/ 2147483647 h 64"/>
                <a:gd name="T56" fmla="*/ 2147483647 w 52"/>
                <a:gd name="T57" fmla="*/ 2147483647 h 64"/>
                <a:gd name="T58" fmla="*/ 2147483647 w 52"/>
                <a:gd name="T59" fmla="*/ 2147483647 h 64"/>
                <a:gd name="T60" fmla="*/ 2147483647 w 52"/>
                <a:gd name="T61" fmla="*/ 2147483647 h 64"/>
                <a:gd name="T62" fmla="*/ 2147483647 w 52"/>
                <a:gd name="T63" fmla="*/ 2147483647 h 64"/>
                <a:gd name="T64" fmla="*/ 2147483647 w 52"/>
                <a:gd name="T65" fmla="*/ 2147483647 h 64"/>
                <a:gd name="T66" fmla="*/ 2147483647 w 52"/>
                <a:gd name="T67" fmla="*/ 2147483647 h 64"/>
                <a:gd name="T68" fmla="*/ 2147483647 w 52"/>
                <a:gd name="T69" fmla="*/ 2147483647 h 64"/>
                <a:gd name="T70" fmla="*/ 2147483647 w 52"/>
                <a:gd name="T71" fmla="*/ 0 h 64"/>
                <a:gd name="T72" fmla="*/ 2147483647 w 52"/>
                <a:gd name="T73" fmla="*/ 2147483647 h 64"/>
                <a:gd name="T74" fmla="*/ 2147483647 w 52"/>
                <a:gd name="T75" fmla="*/ 2147483647 h 64"/>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0" t="0" r="r" b="b"/>
              <a:pathLst>
                <a:path w="52" h="64">
                  <a:moveTo>
                    <a:pt x="37" y="5"/>
                  </a:moveTo>
                  <a:cubicBezTo>
                    <a:pt x="37" y="5"/>
                    <a:pt x="15" y="5"/>
                    <a:pt x="11" y="5"/>
                  </a:cubicBezTo>
                  <a:cubicBezTo>
                    <a:pt x="10" y="11"/>
                    <a:pt x="10" y="11"/>
                    <a:pt x="10" y="11"/>
                  </a:cubicBezTo>
                  <a:cubicBezTo>
                    <a:pt x="7" y="11"/>
                    <a:pt x="7" y="11"/>
                    <a:pt x="7" y="11"/>
                  </a:cubicBezTo>
                  <a:cubicBezTo>
                    <a:pt x="7" y="14"/>
                    <a:pt x="7" y="14"/>
                    <a:pt x="7" y="14"/>
                  </a:cubicBezTo>
                  <a:cubicBezTo>
                    <a:pt x="6" y="13"/>
                    <a:pt x="6" y="13"/>
                    <a:pt x="6" y="13"/>
                  </a:cubicBezTo>
                  <a:cubicBezTo>
                    <a:pt x="5" y="25"/>
                    <a:pt x="5" y="25"/>
                    <a:pt x="5" y="25"/>
                  </a:cubicBezTo>
                  <a:cubicBezTo>
                    <a:pt x="2" y="27"/>
                    <a:pt x="2" y="27"/>
                    <a:pt x="2" y="27"/>
                  </a:cubicBezTo>
                  <a:cubicBezTo>
                    <a:pt x="1" y="32"/>
                    <a:pt x="1" y="32"/>
                    <a:pt x="1" y="32"/>
                  </a:cubicBezTo>
                  <a:cubicBezTo>
                    <a:pt x="0" y="35"/>
                    <a:pt x="0" y="35"/>
                    <a:pt x="0" y="35"/>
                  </a:cubicBezTo>
                  <a:cubicBezTo>
                    <a:pt x="3" y="41"/>
                    <a:pt x="3" y="41"/>
                    <a:pt x="3" y="41"/>
                  </a:cubicBezTo>
                  <a:cubicBezTo>
                    <a:pt x="5" y="45"/>
                    <a:pt x="5" y="45"/>
                    <a:pt x="5" y="45"/>
                  </a:cubicBezTo>
                  <a:cubicBezTo>
                    <a:pt x="8" y="50"/>
                    <a:pt x="8" y="50"/>
                    <a:pt x="8" y="50"/>
                  </a:cubicBezTo>
                  <a:cubicBezTo>
                    <a:pt x="12" y="52"/>
                    <a:pt x="12" y="52"/>
                    <a:pt x="12" y="52"/>
                  </a:cubicBezTo>
                  <a:cubicBezTo>
                    <a:pt x="18" y="58"/>
                    <a:pt x="18" y="58"/>
                    <a:pt x="18" y="58"/>
                  </a:cubicBezTo>
                  <a:cubicBezTo>
                    <a:pt x="20" y="61"/>
                    <a:pt x="20" y="61"/>
                    <a:pt x="20" y="61"/>
                  </a:cubicBezTo>
                  <a:cubicBezTo>
                    <a:pt x="25" y="61"/>
                    <a:pt x="25" y="61"/>
                    <a:pt x="25" y="61"/>
                  </a:cubicBezTo>
                  <a:cubicBezTo>
                    <a:pt x="29" y="64"/>
                    <a:pt x="29" y="64"/>
                    <a:pt x="29" y="64"/>
                  </a:cubicBezTo>
                  <a:cubicBezTo>
                    <a:pt x="36" y="63"/>
                    <a:pt x="36" y="63"/>
                    <a:pt x="36" y="63"/>
                  </a:cubicBezTo>
                  <a:cubicBezTo>
                    <a:pt x="41" y="61"/>
                    <a:pt x="41" y="61"/>
                    <a:pt x="41" y="61"/>
                  </a:cubicBezTo>
                  <a:cubicBezTo>
                    <a:pt x="44" y="61"/>
                    <a:pt x="44" y="61"/>
                    <a:pt x="44" y="61"/>
                  </a:cubicBezTo>
                  <a:cubicBezTo>
                    <a:pt x="44" y="59"/>
                    <a:pt x="44" y="59"/>
                    <a:pt x="44" y="59"/>
                  </a:cubicBezTo>
                  <a:cubicBezTo>
                    <a:pt x="42" y="57"/>
                    <a:pt x="42" y="57"/>
                    <a:pt x="42" y="57"/>
                  </a:cubicBezTo>
                  <a:cubicBezTo>
                    <a:pt x="39" y="54"/>
                    <a:pt x="39" y="54"/>
                    <a:pt x="39" y="54"/>
                  </a:cubicBezTo>
                  <a:cubicBezTo>
                    <a:pt x="35" y="51"/>
                    <a:pt x="35" y="51"/>
                    <a:pt x="35" y="51"/>
                  </a:cubicBezTo>
                  <a:cubicBezTo>
                    <a:pt x="36" y="48"/>
                    <a:pt x="36" y="48"/>
                    <a:pt x="36" y="48"/>
                  </a:cubicBezTo>
                  <a:cubicBezTo>
                    <a:pt x="38" y="48"/>
                    <a:pt x="38" y="48"/>
                    <a:pt x="38" y="48"/>
                  </a:cubicBezTo>
                  <a:cubicBezTo>
                    <a:pt x="39" y="42"/>
                    <a:pt x="39" y="42"/>
                    <a:pt x="39" y="42"/>
                  </a:cubicBezTo>
                  <a:cubicBezTo>
                    <a:pt x="43" y="38"/>
                    <a:pt x="43" y="38"/>
                    <a:pt x="43" y="38"/>
                  </a:cubicBezTo>
                  <a:cubicBezTo>
                    <a:pt x="46" y="32"/>
                    <a:pt x="46" y="32"/>
                    <a:pt x="46" y="32"/>
                  </a:cubicBezTo>
                  <a:cubicBezTo>
                    <a:pt x="47" y="21"/>
                    <a:pt x="47" y="21"/>
                    <a:pt x="47" y="21"/>
                  </a:cubicBezTo>
                  <a:cubicBezTo>
                    <a:pt x="50" y="19"/>
                    <a:pt x="50" y="19"/>
                    <a:pt x="50" y="19"/>
                  </a:cubicBezTo>
                  <a:cubicBezTo>
                    <a:pt x="52" y="18"/>
                    <a:pt x="52" y="18"/>
                    <a:pt x="52" y="18"/>
                  </a:cubicBezTo>
                  <a:cubicBezTo>
                    <a:pt x="50" y="13"/>
                    <a:pt x="50" y="13"/>
                    <a:pt x="50" y="13"/>
                  </a:cubicBezTo>
                  <a:cubicBezTo>
                    <a:pt x="47" y="4"/>
                    <a:pt x="47" y="4"/>
                    <a:pt x="47" y="4"/>
                  </a:cubicBezTo>
                  <a:cubicBezTo>
                    <a:pt x="44" y="0"/>
                    <a:pt x="44" y="0"/>
                    <a:pt x="44" y="0"/>
                  </a:cubicBezTo>
                  <a:cubicBezTo>
                    <a:pt x="42" y="2"/>
                    <a:pt x="42" y="2"/>
                    <a:pt x="42" y="2"/>
                  </a:cubicBezTo>
                  <a:lnTo>
                    <a:pt x="37" y="5"/>
                  </a:lnTo>
                  <a:close/>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p>
          </p:txBody>
        </p:sp>
        <p:sp>
          <p:nvSpPr>
            <p:cNvPr id="473" name="Freeform 472"/>
            <p:cNvSpPr>
              <a:spLocks/>
            </p:cNvSpPr>
            <p:nvPr/>
          </p:nvSpPr>
          <p:spPr bwMode="auto">
            <a:xfrm>
              <a:off x="5086415" y="4231678"/>
              <a:ext cx="161763" cy="154631"/>
            </a:xfrm>
            <a:custGeom>
              <a:avLst/>
              <a:gdLst>
                <a:gd name="T0" fmla="*/ 2147483647 w 19"/>
                <a:gd name="T1" fmla="*/ 2147483647 h 19"/>
                <a:gd name="T2" fmla="*/ 2147483647 w 19"/>
                <a:gd name="T3" fmla="*/ 2147483647 h 19"/>
                <a:gd name="T4" fmla="*/ 2147483647 w 19"/>
                <a:gd name="T5" fmla="*/ 2147483647 h 19"/>
                <a:gd name="T6" fmla="*/ 2147483647 w 19"/>
                <a:gd name="T7" fmla="*/ 2147483647 h 19"/>
                <a:gd name="T8" fmla="*/ 2147483647 w 19"/>
                <a:gd name="T9" fmla="*/ 2147483647 h 19"/>
                <a:gd name="T10" fmla="*/ 2147483647 w 19"/>
                <a:gd name="T11" fmla="*/ 2147483647 h 19"/>
                <a:gd name="T12" fmla="*/ 2147483647 w 19"/>
                <a:gd name="T13" fmla="*/ 0 h 19"/>
                <a:gd name="T14" fmla="*/ 2147483647 w 19"/>
                <a:gd name="T15" fmla="*/ 0 h 19"/>
                <a:gd name="T16" fmla="*/ 2147483647 w 19"/>
                <a:gd name="T17" fmla="*/ 0 h 19"/>
                <a:gd name="T18" fmla="*/ 2147483647 w 19"/>
                <a:gd name="T19" fmla="*/ 2147483647 h 19"/>
                <a:gd name="T20" fmla="*/ 2147483647 w 19"/>
                <a:gd name="T21" fmla="*/ 2147483647 h 19"/>
                <a:gd name="T22" fmla="*/ 2147483647 w 19"/>
                <a:gd name="T23" fmla="*/ 2147483647 h 19"/>
                <a:gd name="T24" fmla="*/ 2147483647 w 19"/>
                <a:gd name="T25" fmla="*/ 2147483647 h 19"/>
                <a:gd name="T26" fmla="*/ 0 w 19"/>
                <a:gd name="T27" fmla="*/ 2147483647 h 19"/>
                <a:gd name="T28" fmla="*/ 2147483647 w 19"/>
                <a:gd name="T29" fmla="*/ 2147483647 h 19"/>
                <a:gd name="T30" fmla="*/ 2147483647 w 19"/>
                <a:gd name="T31" fmla="*/ 2147483647 h 19"/>
                <a:gd name="T32" fmla="*/ 2147483647 w 19"/>
                <a:gd name="T33" fmla="*/ 2147483647 h 19"/>
                <a:gd name="T34" fmla="*/ 2147483647 w 19"/>
                <a:gd name="T35" fmla="*/ 2147483647 h 19"/>
                <a:gd name="T36" fmla="*/ 2147483647 w 19"/>
                <a:gd name="T37" fmla="*/ 2147483647 h 19"/>
                <a:gd name="T38" fmla="*/ 2147483647 w 19"/>
                <a:gd name="T39" fmla="*/ 2147483647 h 19"/>
                <a:gd name="T40" fmla="*/ 2147483647 w 19"/>
                <a:gd name="T41" fmla="*/ 2147483647 h 19"/>
                <a:gd name="T42" fmla="*/ 2147483647 w 19"/>
                <a:gd name="T43" fmla="*/ 2147483647 h 19"/>
                <a:gd name="T44" fmla="*/ 2147483647 w 19"/>
                <a:gd name="T45" fmla="*/ 2147483647 h 19"/>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19" h="19">
                  <a:moveTo>
                    <a:pt x="17" y="10"/>
                  </a:moveTo>
                  <a:cubicBezTo>
                    <a:pt x="19" y="6"/>
                    <a:pt x="19" y="6"/>
                    <a:pt x="19" y="6"/>
                  </a:cubicBezTo>
                  <a:cubicBezTo>
                    <a:pt x="17" y="2"/>
                    <a:pt x="17" y="2"/>
                    <a:pt x="17" y="2"/>
                  </a:cubicBezTo>
                  <a:cubicBezTo>
                    <a:pt x="12" y="3"/>
                    <a:pt x="12" y="3"/>
                    <a:pt x="12" y="3"/>
                  </a:cubicBezTo>
                  <a:cubicBezTo>
                    <a:pt x="10" y="1"/>
                    <a:pt x="10" y="1"/>
                    <a:pt x="10" y="1"/>
                  </a:cubicBezTo>
                  <a:cubicBezTo>
                    <a:pt x="8" y="1"/>
                    <a:pt x="8" y="1"/>
                    <a:pt x="8" y="1"/>
                  </a:cubicBezTo>
                  <a:cubicBezTo>
                    <a:pt x="6" y="0"/>
                    <a:pt x="6" y="0"/>
                    <a:pt x="6" y="0"/>
                  </a:cubicBezTo>
                  <a:cubicBezTo>
                    <a:pt x="5" y="0"/>
                    <a:pt x="5" y="0"/>
                    <a:pt x="5" y="0"/>
                  </a:cubicBezTo>
                  <a:cubicBezTo>
                    <a:pt x="3" y="0"/>
                    <a:pt x="3" y="0"/>
                    <a:pt x="3" y="0"/>
                  </a:cubicBezTo>
                  <a:cubicBezTo>
                    <a:pt x="1" y="1"/>
                    <a:pt x="1" y="1"/>
                    <a:pt x="1" y="1"/>
                  </a:cubicBezTo>
                  <a:cubicBezTo>
                    <a:pt x="2" y="1"/>
                    <a:pt x="2" y="1"/>
                    <a:pt x="2" y="1"/>
                  </a:cubicBezTo>
                  <a:cubicBezTo>
                    <a:pt x="2" y="5"/>
                    <a:pt x="2" y="5"/>
                    <a:pt x="2" y="5"/>
                  </a:cubicBezTo>
                  <a:cubicBezTo>
                    <a:pt x="2" y="9"/>
                    <a:pt x="2" y="9"/>
                    <a:pt x="2" y="9"/>
                  </a:cubicBezTo>
                  <a:cubicBezTo>
                    <a:pt x="2" y="9"/>
                    <a:pt x="1" y="10"/>
                    <a:pt x="0" y="10"/>
                  </a:cubicBezTo>
                  <a:cubicBezTo>
                    <a:pt x="1" y="11"/>
                    <a:pt x="1" y="11"/>
                    <a:pt x="1" y="11"/>
                  </a:cubicBezTo>
                  <a:cubicBezTo>
                    <a:pt x="1" y="11"/>
                    <a:pt x="0" y="14"/>
                    <a:pt x="1" y="14"/>
                  </a:cubicBezTo>
                  <a:cubicBezTo>
                    <a:pt x="1" y="14"/>
                    <a:pt x="4" y="16"/>
                    <a:pt x="4" y="16"/>
                  </a:cubicBezTo>
                  <a:cubicBezTo>
                    <a:pt x="4" y="19"/>
                    <a:pt x="4" y="19"/>
                    <a:pt x="4" y="19"/>
                  </a:cubicBezTo>
                  <a:cubicBezTo>
                    <a:pt x="8" y="19"/>
                    <a:pt x="8" y="19"/>
                    <a:pt x="8" y="19"/>
                  </a:cubicBezTo>
                  <a:cubicBezTo>
                    <a:pt x="15" y="16"/>
                    <a:pt x="15" y="16"/>
                    <a:pt x="15" y="16"/>
                  </a:cubicBezTo>
                  <a:cubicBezTo>
                    <a:pt x="18" y="16"/>
                    <a:pt x="18" y="16"/>
                    <a:pt x="18" y="16"/>
                  </a:cubicBezTo>
                  <a:cubicBezTo>
                    <a:pt x="17" y="13"/>
                    <a:pt x="17" y="13"/>
                    <a:pt x="17" y="13"/>
                  </a:cubicBezTo>
                  <a:lnTo>
                    <a:pt x="17" y="10"/>
                  </a:lnTo>
                  <a:close/>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p>
          </p:txBody>
        </p:sp>
        <p:sp>
          <p:nvSpPr>
            <p:cNvPr id="474" name="Freeform 473"/>
            <p:cNvSpPr>
              <a:spLocks/>
            </p:cNvSpPr>
            <p:nvPr/>
          </p:nvSpPr>
          <p:spPr bwMode="auto">
            <a:xfrm>
              <a:off x="5003812" y="4289872"/>
              <a:ext cx="115300" cy="96437"/>
            </a:xfrm>
            <a:custGeom>
              <a:avLst/>
              <a:gdLst>
                <a:gd name="T0" fmla="*/ 2147483647 w 14"/>
                <a:gd name="T1" fmla="*/ 2147483647 h 12"/>
                <a:gd name="T2" fmla="*/ 2147483647 w 14"/>
                <a:gd name="T3" fmla="*/ 2147483647 h 12"/>
                <a:gd name="T4" fmla="*/ 2147483647 w 14"/>
                <a:gd name="T5" fmla="*/ 2147483647 h 12"/>
                <a:gd name="T6" fmla="*/ 2147483647 w 14"/>
                <a:gd name="T7" fmla="*/ 2147483647 h 12"/>
                <a:gd name="T8" fmla="*/ 2147483647 w 14"/>
                <a:gd name="T9" fmla="*/ 2147483647 h 12"/>
                <a:gd name="T10" fmla="*/ 2147483647 w 14"/>
                <a:gd name="T11" fmla="*/ 0 h 12"/>
                <a:gd name="T12" fmla="*/ 2147483647 w 14"/>
                <a:gd name="T13" fmla="*/ 2147483647 h 12"/>
                <a:gd name="T14" fmla="*/ 2147483647 w 14"/>
                <a:gd name="T15" fmla="*/ 2147483647 h 12"/>
                <a:gd name="T16" fmla="*/ 0 w 14"/>
                <a:gd name="T17" fmla="*/ 2147483647 h 12"/>
                <a:gd name="T18" fmla="*/ 2147483647 w 14"/>
                <a:gd name="T19" fmla="*/ 2147483647 h 12"/>
                <a:gd name="T20" fmla="*/ 2147483647 w 14"/>
                <a:gd name="T21" fmla="*/ 2147483647 h 12"/>
                <a:gd name="T22" fmla="*/ 2147483647 w 14"/>
                <a:gd name="T23" fmla="*/ 2147483647 h 12"/>
                <a:gd name="T24" fmla="*/ 2147483647 w 14"/>
                <a:gd name="T25" fmla="*/ 2147483647 h 12"/>
                <a:gd name="T26" fmla="*/ 2147483647 w 14"/>
                <a:gd name="T27" fmla="*/ 2147483647 h 1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14" h="12">
                  <a:moveTo>
                    <a:pt x="11" y="7"/>
                  </a:moveTo>
                  <a:cubicBezTo>
                    <a:pt x="10" y="7"/>
                    <a:pt x="11" y="4"/>
                    <a:pt x="11" y="4"/>
                  </a:cubicBezTo>
                  <a:cubicBezTo>
                    <a:pt x="10" y="3"/>
                    <a:pt x="10" y="3"/>
                    <a:pt x="10" y="3"/>
                  </a:cubicBezTo>
                  <a:cubicBezTo>
                    <a:pt x="9" y="3"/>
                    <a:pt x="8" y="4"/>
                    <a:pt x="8" y="4"/>
                  </a:cubicBezTo>
                  <a:cubicBezTo>
                    <a:pt x="7" y="4"/>
                    <a:pt x="6" y="1"/>
                    <a:pt x="6" y="1"/>
                  </a:cubicBezTo>
                  <a:cubicBezTo>
                    <a:pt x="4" y="0"/>
                    <a:pt x="4" y="0"/>
                    <a:pt x="4" y="0"/>
                  </a:cubicBezTo>
                  <a:cubicBezTo>
                    <a:pt x="3" y="2"/>
                    <a:pt x="3" y="2"/>
                    <a:pt x="3" y="2"/>
                  </a:cubicBezTo>
                  <a:cubicBezTo>
                    <a:pt x="1" y="3"/>
                    <a:pt x="1" y="3"/>
                    <a:pt x="1" y="3"/>
                  </a:cubicBezTo>
                  <a:cubicBezTo>
                    <a:pt x="0" y="5"/>
                    <a:pt x="0" y="5"/>
                    <a:pt x="0" y="5"/>
                  </a:cubicBezTo>
                  <a:cubicBezTo>
                    <a:pt x="1" y="6"/>
                    <a:pt x="1" y="6"/>
                    <a:pt x="1" y="6"/>
                  </a:cubicBezTo>
                  <a:cubicBezTo>
                    <a:pt x="10" y="12"/>
                    <a:pt x="10" y="12"/>
                    <a:pt x="10" y="12"/>
                  </a:cubicBezTo>
                  <a:cubicBezTo>
                    <a:pt x="14" y="12"/>
                    <a:pt x="14" y="12"/>
                    <a:pt x="14" y="12"/>
                  </a:cubicBezTo>
                  <a:cubicBezTo>
                    <a:pt x="14" y="9"/>
                    <a:pt x="14" y="9"/>
                    <a:pt x="14" y="9"/>
                  </a:cubicBezTo>
                  <a:cubicBezTo>
                    <a:pt x="14" y="9"/>
                    <a:pt x="11" y="7"/>
                    <a:pt x="11" y="7"/>
                  </a:cubicBezTo>
                  <a:close/>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p>
          </p:txBody>
        </p:sp>
        <p:sp>
          <p:nvSpPr>
            <p:cNvPr id="475" name="Freeform 474"/>
            <p:cNvSpPr>
              <a:spLocks/>
            </p:cNvSpPr>
            <p:nvPr/>
          </p:nvSpPr>
          <p:spPr bwMode="auto">
            <a:xfrm>
              <a:off x="4950466" y="4256618"/>
              <a:ext cx="86044" cy="73159"/>
            </a:xfrm>
            <a:custGeom>
              <a:avLst/>
              <a:gdLst>
                <a:gd name="T0" fmla="*/ 2147483647 w 60"/>
                <a:gd name="T1" fmla="*/ 2147483647 h 54"/>
                <a:gd name="T2" fmla="*/ 2147483647 w 60"/>
                <a:gd name="T3" fmla="*/ 2147483647 h 54"/>
                <a:gd name="T4" fmla="*/ 2147483647 w 60"/>
                <a:gd name="T5" fmla="*/ 2147483647 h 54"/>
                <a:gd name="T6" fmla="*/ 2147483647 w 60"/>
                <a:gd name="T7" fmla="*/ 0 h 54"/>
                <a:gd name="T8" fmla="*/ 2147483647 w 60"/>
                <a:gd name="T9" fmla="*/ 0 h 54"/>
                <a:gd name="T10" fmla="*/ 2147483647 w 60"/>
                <a:gd name="T11" fmla="*/ 2147483647 h 54"/>
                <a:gd name="T12" fmla="*/ 0 w 60"/>
                <a:gd name="T13" fmla="*/ 2147483647 h 54"/>
                <a:gd name="T14" fmla="*/ 2147483647 w 60"/>
                <a:gd name="T15" fmla="*/ 2147483647 h 54"/>
                <a:gd name="T16" fmla="*/ 2147483647 w 60"/>
                <a:gd name="T17" fmla="*/ 2147483647 h 54"/>
                <a:gd name="T18" fmla="*/ 2147483647 w 60"/>
                <a:gd name="T19" fmla="*/ 2147483647 h 54"/>
                <a:gd name="T20" fmla="*/ 2147483647 w 60"/>
                <a:gd name="T21" fmla="*/ 2147483647 h 5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60" h="54">
                  <a:moveTo>
                    <a:pt x="54" y="36"/>
                  </a:moveTo>
                  <a:lnTo>
                    <a:pt x="60" y="24"/>
                  </a:lnTo>
                  <a:lnTo>
                    <a:pt x="54" y="18"/>
                  </a:lnTo>
                  <a:lnTo>
                    <a:pt x="42" y="0"/>
                  </a:lnTo>
                  <a:lnTo>
                    <a:pt x="18" y="0"/>
                  </a:lnTo>
                  <a:lnTo>
                    <a:pt x="12" y="12"/>
                  </a:lnTo>
                  <a:lnTo>
                    <a:pt x="0" y="18"/>
                  </a:lnTo>
                  <a:lnTo>
                    <a:pt x="12" y="30"/>
                  </a:lnTo>
                  <a:lnTo>
                    <a:pt x="36" y="54"/>
                  </a:lnTo>
                  <a:lnTo>
                    <a:pt x="42" y="42"/>
                  </a:lnTo>
                  <a:lnTo>
                    <a:pt x="54" y="36"/>
                  </a:lnTo>
                  <a:close/>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p>
          </p:txBody>
        </p:sp>
        <p:sp>
          <p:nvSpPr>
            <p:cNvPr id="476" name="Rectangle 475"/>
            <p:cNvSpPr>
              <a:spLocks noChangeArrowheads="1"/>
            </p:cNvSpPr>
            <p:nvPr/>
          </p:nvSpPr>
          <p:spPr bwMode="auto">
            <a:xfrm>
              <a:off x="5076090" y="3757806"/>
              <a:ext cx="10325" cy="24941"/>
            </a:xfrm>
            <a:prstGeom prst="rect">
              <a:avLst/>
            </a:prstGeom>
            <a:grpFill/>
            <a:ln w="4445">
              <a:solidFill>
                <a:schemeClr val="bg1"/>
              </a:solidFill>
              <a:miter lim="800000"/>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pPr algn="ctr" eaLnBrk="1" hangingPunct="1">
                <a:spcBef>
                  <a:spcPct val="15000"/>
                </a:spcBef>
              </a:pPr>
              <a:endParaRPr lang="en-US" sz="1396" dirty="0"/>
            </a:p>
          </p:txBody>
        </p:sp>
        <p:sp>
          <p:nvSpPr>
            <p:cNvPr id="477" name="Freeform 476"/>
            <p:cNvSpPr>
              <a:spLocks/>
            </p:cNvSpPr>
            <p:nvPr/>
          </p:nvSpPr>
          <p:spPr bwMode="auto">
            <a:xfrm>
              <a:off x="5076090" y="3471821"/>
              <a:ext cx="555845" cy="528740"/>
            </a:xfrm>
            <a:custGeom>
              <a:avLst/>
              <a:gdLst>
                <a:gd name="T0" fmla="*/ 2147483647 w 390"/>
                <a:gd name="T1" fmla="*/ 2147483647 h 390"/>
                <a:gd name="T2" fmla="*/ 2147483647 w 390"/>
                <a:gd name="T3" fmla="*/ 2147483647 h 390"/>
                <a:gd name="T4" fmla="*/ 2147483647 w 390"/>
                <a:gd name="T5" fmla="*/ 2147483647 h 390"/>
                <a:gd name="T6" fmla="*/ 2147483647 w 390"/>
                <a:gd name="T7" fmla="*/ 2147483647 h 390"/>
                <a:gd name="T8" fmla="*/ 2147483647 w 390"/>
                <a:gd name="T9" fmla="*/ 2147483647 h 390"/>
                <a:gd name="T10" fmla="*/ 2147483647 w 390"/>
                <a:gd name="T11" fmla="*/ 2147483647 h 390"/>
                <a:gd name="T12" fmla="*/ 2147483647 w 390"/>
                <a:gd name="T13" fmla="*/ 2147483647 h 390"/>
                <a:gd name="T14" fmla="*/ 2147483647 w 390"/>
                <a:gd name="T15" fmla="*/ 2147483647 h 390"/>
                <a:gd name="T16" fmla="*/ 2147483647 w 390"/>
                <a:gd name="T17" fmla="*/ 2147483647 h 390"/>
                <a:gd name="T18" fmla="*/ 2147483647 w 390"/>
                <a:gd name="T19" fmla="*/ 2147483647 h 390"/>
                <a:gd name="T20" fmla="*/ 2147483647 w 390"/>
                <a:gd name="T21" fmla="*/ 2147483647 h 390"/>
                <a:gd name="T22" fmla="*/ 2147483647 w 390"/>
                <a:gd name="T23" fmla="*/ 2147483647 h 390"/>
                <a:gd name="T24" fmla="*/ 2147483647 w 390"/>
                <a:gd name="T25" fmla="*/ 2147483647 h 390"/>
                <a:gd name="T26" fmla="*/ 2147483647 w 390"/>
                <a:gd name="T27" fmla="*/ 2147483647 h 390"/>
                <a:gd name="T28" fmla="*/ 2147483647 w 390"/>
                <a:gd name="T29" fmla="*/ 2147483647 h 390"/>
                <a:gd name="T30" fmla="*/ 2147483647 w 390"/>
                <a:gd name="T31" fmla="*/ 2147483647 h 390"/>
                <a:gd name="T32" fmla="*/ 2147483647 w 390"/>
                <a:gd name="T33" fmla="*/ 2147483647 h 390"/>
                <a:gd name="T34" fmla="*/ 2147483647 w 390"/>
                <a:gd name="T35" fmla="*/ 2147483647 h 390"/>
                <a:gd name="T36" fmla="*/ 2147483647 w 390"/>
                <a:gd name="T37" fmla="*/ 2147483647 h 390"/>
                <a:gd name="T38" fmla="*/ 2147483647 w 390"/>
                <a:gd name="T39" fmla="*/ 2147483647 h 390"/>
                <a:gd name="T40" fmla="*/ 2147483647 w 390"/>
                <a:gd name="T41" fmla="*/ 2147483647 h 390"/>
                <a:gd name="T42" fmla="*/ 2147483647 w 390"/>
                <a:gd name="T43" fmla="*/ 2147483647 h 390"/>
                <a:gd name="T44" fmla="*/ 2147483647 w 390"/>
                <a:gd name="T45" fmla="*/ 2147483647 h 390"/>
                <a:gd name="T46" fmla="*/ 2147483647 w 390"/>
                <a:gd name="T47" fmla="*/ 2147483647 h 390"/>
                <a:gd name="T48" fmla="*/ 2147483647 w 390"/>
                <a:gd name="T49" fmla="*/ 0 h 390"/>
                <a:gd name="T50" fmla="*/ 2147483647 w 390"/>
                <a:gd name="T51" fmla="*/ 2147483647 h 390"/>
                <a:gd name="T52" fmla="*/ 2147483647 w 390"/>
                <a:gd name="T53" fmla="*/ 2147483647 h 390"/>
                <a:gd name="T54" fmla="*/ 2147483647 w 390"/>
                <a:gd name="T55" fmla="*/ 2147483647 h 390"/>
                <a:gd name="T56" fmla="*/ 2147483647 w 390"/>
                <a:gd name="T57" fmla="*/ 2147483647 h 390"/>
                <a:gd name="T58" fmla="*/ 2147483647 w 390"/>
                <a:gd name="T59" fmla="*/ 2147483647 h 390"/>
                <a:gd name="T60" fmla="*/ 2147483647 w 390"/>
                <a:gd name="T61" fmla="*/ 2147483647 h 390"/>
                <a:gd name="T62" fmla="*/ 2147483647 w 390"/>
                <a:gd name="T63" fmla="*/ 2147483647 h 390"/>
                <a:gd name="T64" fmla="*/ 2147483647 w 390"/>
                <a:gd name="T65" fmla="*/ 2147483647 h 390"/>
                <a:gd name="T66" fmla="*/ 2147483647 w 390"/>
                <a:gd name="T67" fmla="*/ 2147483647 h 390"/>
                <a:gd name="T68" fmla="*/ 2147483647 w 390"/>
                <a:gd name="T69" fmla="*/ 2147483647 h 390"/>
                <a:gd name="T70" fmla="*/ 2147483647 w 390"/>
                <a:gd name="T71" fmla="*/ 2147483647 h 390"/>
                <a:gd name="T72" fmla="*/ 2147483647 w 390"/>
                <a:gd name="T73" fmla="*/ 2147483647 h 390"/>
                <a:gd name="T74" fmla="*/ 2147483647 w 390"/>
                <a:gd name="T75" fmla="*/ 2147483647 h 390"/>
                <a:gd name="T76" fmla="*/ 2147483647 w 390"/>
                <a:gd name="T77" fmla="*/ 2147483647 h 390"/>
                <a:gd name="T78" fmla="*/ 0 w 390"/>
                <a:gd name="T79" fmla="*/ 2147483647 h 390"/>
                <a:gd name="T80" fmla="*/ 2147483647 w 390"/>
                <a:gd name="T81" fmla="*/ 2147483647 h 390"/>
                <a:gd name="T82" fmla="*/ 2147483647 w 390"/>
                <a:gd name="T83" fmla="*/ 2147483647 h 390"/>
                <a:gd name="T84" fmla="*/ 2147483647 w 390"/>
                <a:gd name="T85" fmla="*/ 2147483647 h 390"/>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0" t="0" r="r" b="b"/>
              <a:pathLst>
                <a:path w="390" h="390">
                  <a:moveTo>
                    <a:pt x="60" y="270"/>
                  </a:moveTo>
                  <a:lnTo>
                    <a:pt x="216" y="378"/>
                  </a:lnTo>
                  <a:lnTo>
                    <a:pt x="228" y="390"/>
                  </a:lnTo>
                  <a:lnTo>
                    <a:pt x="246" y="390"/>
                  </a:lnTo>
                  <a:lnTo>
                    <a:pt x="282" y="372"/>
                  </a:lnTo>
                  <a:lnTo>
                    <a:pt x="390" y="300"/>
                  </a:lnTo>
                  <a:lnTo>
                    <a:pt x="384" y="300"/>
                  </a:lnTo>
                  <a:lnTo>
                    <a:pt x="366" y="276"/>
                  </a:lnTo>
                  <a:lnTo>
                    <a:pt x="354" y="270"/>
                  </a:lnTo>
                  <a:lnTo>
                    <a:pt x="342" y="246"/>
                  </a:lnTo>
                  <a:lnTo>
                    <a:pt x="348" y="234"/>
                  </a:lnTo>
                  <a:lnTo>
                    <a:pt x="348" y="174"/>
                  </a:lnTo>
                  <a:lnTo>
                    <a:pt x="342" y="162"/>
                  </a:lnTo>
                  <a:lnTo>
                    <a:pt x="348" y="150"/>
                  </a:lnTo>
                  <a:lnTo>
                    <a:pt x="342" y="144"/>
                  </a:lnTo>
                  <a:lnTo>
                    <a:pt x="342" y="120"/>
                  </a:lnTo>
                  <a:lnTo>
                    <a:pt x="324" y="108"/>
                  </a:lnTo>
                  <a:lnTo>
                    <a:pt x="318" y="102"/>
                  </a:lnTo>
                  <a:lnTo>
                    <a:pt x="306" y="90"/>
                  </a:lnTo>
                  <a:lnTo>
                    <a:pt x="306" y="78"/>
                  </a:lnTo>
                  <a:lnTo>
                    <a:pt x="324" y="54"/>
                  </a:lnTo>
                  <a:lnTo>
                    <a:pt x="324" y="30"/>
                  </a:lnTo>
                  <a:lnTo>
                    <a:pt x="324" y="12"/>
                  </a:lnTo>
                  <a:lnTo>
                    <a:pt x="330" y="6"/>
                  </a:lnTo>
                  <a:lnTo>
                    <a:pt x="330" y="0"/>
                  </a:lnTo>
                  <a:lnTo>
                    <a:pt x="318" y="6"/>
                  </a:lnTo>
                  <a:lnTo>
                    <a:pt x="288" y="12"/>
                  </a:lnTo>
                  <a:lnTo>
                    <a:pt x="222" y="12"/>
                  </a:lnTo>
                  <a:lnTo>
                    <a:pt x="162" y="30"/>
                  </a:lnTo>
                  <a:lnTo>
                    <a:pt x="132" y="48"/>
                  </a:lnTo>
                  <a:lnTo>
                    <a:pt x="138" y="78"/>
                  </a:lnTo>
                  <a:lnTo>
                    <a:pt x="144" y="108"/>
                  </a:lnTo>
                  <a:lnTo>
                    <a:pt x="132" y="114"/>
                  </a:lnTo>
                  <a:lnTo>
                    <a:pt x="108" y="120"/>
                  </a:lnTo>
                  <a:lnTo>
                    <a:pt x="102" y="132"/>
                  </a:lnTo>
                  <a:lnTo>
                    <a:pt x="96" y="144"/>
                  </a:lnTo>
                  <a:lnTo>
                    <a:pt x="60" y="156"/>
                  </a:lnTo>
                  <a:lnTo>
                    <a:pt x="30" y="174"/>
                  </a:lnTo>
                  <a:lnTo>
                    <a:pt x="6" y="192"/>
                  </a:lnTo>
                  <a:lnTo>
                    <a:pt x="0" y="210"/>
                  </a:lnTo>
                  <a:lnTo>
                    <a:pt x="6" y="210"/>
                  </a:lnTo>
                  <a:lnTo>
                    <a:pt x="6" y="228"/>
                  </a:lnTo>
                  <a:lnTo>
                    <a:pt x="60" y="270"/>
                  </a:lnTo>
                  <a:close/>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p>
          </p:txBody>
        </p:sp>
        <p:sp>
          <p:nvSpPr>
            <p:cNvPr id="478" name="Freeform 477"/>
            <p:cNvSpPr>
              <a:spLocks/>
            </p:cNvSpPr>
            <p:nvPr/>
          </p:nvSpPr>
          <p:spPr bwMode="auto">
            <a:xfrm>
              <a:off x="5076090" y="3471821"/>
              <a:ext cx="555845" cy="528740"/>
            </a:xfrm>
            <a:custGeom>
              <a:avLst/>
              <a:gdLst>
                <a:gd name="T0" fmla="*/ 2147483647 w 390"/>
                <a:gd name="T1" fmla="*/ 2147483647 h 390"/>
                <a:gd name="T2" fmla="*/ 2147483647 w 390"/>
                <a:gd name="T3" fmla="*/ 2147483647 h 390"/>
                <a:gd name="T4" fmla="*/ 2147483647 w 390"/>
                <a:gd name="T5" fmla="*/ 2147483647 h 390"/>
                <a:gd name="T6" fmla="*/ 2147483647 w 390"/>
                <a:gd name="T7" fmla="*/ 2147483647 h 390"/>
                <a:gd name="T8" fmla="*/ 2147483647 w 390"/>
                <a:gd name="T9" fmla="*/ 2147483647 h 390"/>
                <a:gd name="T10" fmla="*/ 2147483647 w 390"/>
                <a:gd name="T11" fmla="*/ 2147483647 h 390"/>
                <a:gd name="T12" fmla="*/ 2147483647 w 390"/>
                <a:gd name="T13" fmla="*/ 2147483647 h 390"/>
                <a:gd name="T14" fmla="*/ 2147483647 w 390"/>
                <a:gd name="T15" fmla="*/ 2147483647 h 390"/>
                <a:gd name="T16" fmla="*/ 2147483647 w 390"/>
                <a:gd name="T17" fmla="*/ 2147483647 h 390"/>
                <a:gd name="T18" fmla="*/ 2147483647 w 390"/>
                <a:gd name="T19" fmla="*/ 2147483647 h 390"/>
                <a:gd name="T20" fmla="*/ 2147483647 w 390"/>
                <a:gd name="T21" fmla="*/ 2147483647 h 390"/>
                <a:gd name="T22" fmla="*/ 2147483647 w 390"/>
                <a:gd name="T23" fmla="*/ 2147483647 h 390"/>
                <a:gd name="T24" fmla="*/ 2147483647 w 390"/>
                <a:gd name="T25" fmla="*/ 2147483647 h 390"/>
                <a:gd name="T26" fmla="*/ 2147483647 w 390"/>
                <a:gd name="T27" fmla="*/ 2147483647 h 390"/>
                <a:gd name="T28" fmla="*/ 2147483647 w 390"/>
                <a:gd name="T29" fmla="*/ 2147483647 h 390"/>
                <a:gd name="T30" fmla="*/ 2147483647 w 390"/>
                <a:gd name="T31" fmla="*/ 2147483647 h 390"/>
                <a:gd name="T32" fmla="*/ 2147483647 w 390"/>
                <a:gd name="T33" fmla="*/ 2147483647 h 390"/>
                <a:gd name="T34" fmla="*/ 2147483647 w 390"/>
                <a:gd name="T35" fmla="*/ 2147483647 h 390"/>
                <a:gd name="T36" fmla="*/ 2147483647 w 390"/>
                <a:gd name="T37" fmla="*/ 2147483647 h 390"/>
                <a:gd name="T38" fmla="*/ 2147483647 w 390"/>
                <a:gd name="T39" fmla="*/ 2147483647 h 390"/>
                <a:gd name="T40" fmla="*/ 2147483647 w 390"/>
                <a:gd name="T41" fmla="*/ 2147483647 h 390"/>
                <a:gd name="T42" fmla="*/ 2147483647 w 390"/>
                <a:gd name="T43" fmla="*/ 2147483647 h 390"/>
                <a:gd name="T44" fmla="*/ 2147483647 w 390"/>
                <a:gd name="T45" fmla="*/ 2147483647 h 390"/>
                <a:gd name="T46" fmla="*/ 2147483647 w 390"/>
                <a:gd name="T47" fmla="*/ 2147483647 h 390"/>
                <a:gd name="T48" fmla="*/ 2147483647 w 390"/>
                <a:gd name="T49" fmla="*/ 0 h 390"/>
                <a:gd name="T50" fmla="*/ 2147483647 w 390"/>
                <a:gd name="T51" fmla="*/ 2147483647 h 390"/>
                <a:gd name="T52" fmla="*/ 2147483647 w 390"/>
                <a:gd name="T53" fmla="*/ 2147483647 h 390"/>
                <a:gd name="T54" fmla="*/ 2147483647 w 390"/>
                <a:gd name="T55" fmla="*/ 2147483647 h 390"/>
                <a:gd name="T56" fmla="*/ 2147483647 w 390"/>
                <a:gd name="T57" fmla="*/ 2147483647 h 390"/>
                <a:gd name="T58" fmla="*/ 2147483647 w 390"/>
                <a:gd name="T59" fmla="*/ 2147483647 h 390"/>
                <a:gd name="T60" fmla="*/ 2147483647 w 390"/>
                <a:gd name="T61" fmla="*/ 2147483647 h 390"/>
                <a:gd name="T62" fmla="*/ 2147483647 w 390"/>
                <a:gd name="T63" fmla="*/ 2147483647 h 390"/>
                <a:gd name="T64" fmla="*/ 2147483647 w 390"/>
                <a:gd name="T65" fmla="*/ 2147483647 h 390"/>
                <a:gd name="T66" fmla="*/ 2147483647 w 390"/>
                <a:gd name="T67" fmla="*/ 2147483647 h 390"/>
                <a:gd name="T68" fmla="*/ 2147483647 w 390"/>
                <a:gd name="T69" fmla="*/ 2147483647 h 390"/>
                <a:gd name="T70" fmla="*/ 2147483647 w 390"/>
                <a:gd name="T71" fmla="*/ 2147483647 h 390"/>
                <a:gd name="T72" fmla="*/ 2147483647 w 390"/>
                <a:gd name="T73" fmla="*/ 2147483647 h 390"/>
                <a:gd name="T74" fmla="*/ 2147483647 w 390"/>
                <a:gd name="T75" fmla="*/ 2147483647 h 390"/>
                <a:gd name="T76" fmla="*/ 2147483647 w 390"/>
                <a:gd name="T77" fmla="*/ 2147483647 h 390"/>
                <a:gd name="T78" fmla="*/ 0 w 390"/>
                <a:gd name="T79" fmla="*/ 2147483647 h 390"/>
                <a:gd name="T80" fmla="*/ 2147483647 w 390"/>
                <a:gd name="T81" fmla="*/ 2147483647 h 390"/>
                <a:gd name="T82" fmla="*/ 2147483647 w 390"/>
                <a:gd name="T83" fmla="*/ 2147483647 h 390"/>
                <a:gd name="T84" fmla="*/ 2147483647 w 390"/>
                <a:gd name="T85" fmla="*/ 2147483647 h 390"/>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0" t="0" r="r" b="b"/>
              <a:pathLst>
                <a:path w="390" h="390">
                  <a:moveTo>
                    <a:pt x="60" y="270"/>
                  </a:moveTo>
                  <a:lnTo>
                    <a:pt x="216" y="378"/>
                  </a:lnTo>
                  <a:lnTo>
                    <a:pt x="228" y="390"/>
                  </a:lnTo>
                  <a:lnTo>
                    <a:pt x="246" y="390"/>
                  </a:lnTo>
                  <a:lnTo>
                    <a:pt x="282" y="372"/>
                  </a:lnTo>
                  <a:lnTo>
                    <a:pt x="390" y="300"/>
                  </a:lnTo>
                  <a:lnTo>
                    <a:pt x="384" y="300"/>
                  </a:lnTo>
                  <a:lnTo>
                    <a:pt x="366" y="276"/>
                  </a:lnTo>
                  <a:lnTo>
                    <a:pt x="354" y="270"/>
                  </a:lnTo>
                  <a:lnTo>
                    <a:pt x="342" y="246"/>
                  </a:lnTo>
                  <a:lnTo>
                    <a:pt x="348" y="234"/>
                  </a:lnTo>
                  <a:lnTo>
                    <a:pt x="348" y="174"/>
                  </a:lnTo>
                  <a:lnTo>
                    <a:pt x="342" y="162"/>
                  </a:lnTo>
                  <a:lnTo>
                    <a:pt x="348" y="150"/>
                  </a:lnTo>
                  <a:lnTo>
                    <a:pt x="342" y="144"/>
                  </a:lnTo>
                  <a:lnTo>
                    <a:pt x="342" y="120"/>
                  </a:lnTo>
                  <a:lnTo>
                    <a:pt x="324" y="108"/>
                  </a:lnTo>
                  <a:lnTo>
                    <a:pt x="318" y="102"/>
                  </a:lnTo>
                  <a:lnTo>
                    <a:pt x="306" y="90"/>
                  </a:lnTo>
                  <a:lnTo>
                    <a:pt x="306" y="78"/>
                  </a:lnTo>
                  <a:lnTo>
                    <a:pt x="324" y="54"/>
                  </a:lnTo>
                  <a:lnTo>
                    <a:pt x="324" y="30"/>
                  </a:lnTo>
                  <a:lnTo>
                    <a:pt x="324" y="12"/>
                  </a:lnTo>
                  <a:lnTo>
                    <a:pt x="330" y="6"/>
                  </a:lnTo>
                  <a:lnTo>
                    <a:pt x="330" y="0"/>
                  </a:lnTo>
                  <a:lnTo>
                    <a:pt x="318" y="6"/>
                  </a:lnTo>
                  <a:lnTo>
                    <a:pt x="288" y="12"/>
                  </a:lnTo>
                  <a:lnTo>
                    <a:pt x="222" y="12"/>
                  </a:lnTo>
                  <a:lnTo>
                    <a:pt x="162" y="30"/>
                  </a:lnTo>
                  <a:lnTo>
                    <a:pt x="132" y="48"/>
                  </a:lnTo>
                  <a:lnTo>
                    <a:pt x="138" y="78"/>
                  </a:lnTo>
                  <a:lnTo>
                    <a:pt x="144" y="108"/>
                  </a:lnTo>
                  <a:lnTo>
                    <a:pt x="132" y="114"/>
                  </a:lnTo>
                  <a:lnTo>
                    <a:pt x="108" y="120"/>
                  </a:lnTo>
                  <a:lnTo>
                    <a:pt x="102" y="132"/>
                  </a:lnTo>
                  <a:lnTo>
                    <a:pt x="96" y="144"/>
                  </a:lnTo>
                  <a:lnTo>
                    <a:pt x="60" y="156"/>
                  </a:lnTo>
                  <a:lnTo>
                    <a:pt x="30" y="174"/>
                  </a:lnTo>
                  <a:lnTo>
                    <a:pt x="6" y="192"/>
                  </a:lnTo>
                  <a:lnTo>
                    <a:pt x="0" y="210"/>
                  </a:lnTo>
                  <a:lnTo>
                    <a:pt x="6" y="210"/>
                  </a:lnTo>
                  <a:lnTo>
                    <a:pt x="6" y="228"/>
                  </a:lnTo>
                  <a:lnTo>
                    <a:pt x="60" y="270"/>
                  </a:lnTo>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p>
          </p:txBody>
        </p:sp>
        <p:sp>
          <p:nvSpPr>
            <p:cNvPr id="479" name="Freeform 478"/>
            <p:cNvSpPr>
              <a:spLocks/>
            </p:cNvSpPr>
            <p:nvPr/>
          </p:nvSpPr>
          <p:spPr bwMode="auto">
            <a:xfrm>
              <a:off x="6659302" y="3461845"/>
              <a:ext cx="27535" cy="18291"/>
            </a:xfrm>
            <a:custGeom>
              <a:avLst/>
              <a:gdLst>
                <a:gd name="T0" fmla="*/ 0 w 18"/>
                <a:gd name="T1" fmla="*/ 0 h 12"/>
                <a:gd name="T2" fmla="*/ 2147483647 w 18"/>
                <a:gd name="T3" fmla="*/ 2147483647 h 12"/>
                <a:gd name="T4" fmla="*/ 2147483647 w 18"/>
                <a:gd name="T5" fmla="*/ 2147483647 h 12"/>
                <a:gd name="T6" fmla="*/ 2147483647 w 18"/>
                <a:gd name="T7" fmla="*/ 0 h 12"/>
                <a:gd name="T8" fmla="*/ 0 w 18"/>
                <a:gd name="T9" fmla="*/ 0 h 1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8" h="12">
                  <a:moveTo>
                    <a:pt x="0" y="0"/>
                  </a:moveTo>
                  <a:lnTo>
                    <a:pt x="18" y="12"/>
                  </a:lnTo>
                  <a:lnTo>
                    <a:pt x="6" y="0"/>
                  </a:lnTo>
                  <a:lnTo>
                    <a:pt x="0" y="0"/>
                  </a:lnTo>
                  <a:close/>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p>
          </p:txBody>
        </p:sp>
        <p:sp>
          <p:nvSpPr>
            <p:cNvPr id="480" name="Freeform 479"/>
            <p:cNvSpPr>
              <a:spLocks/>
            </p:cNvSpPr>
            <p:nvPr/>
          </p:nvSpPr>
          <p:spPr bwMode="auto">
            <a:xfrm>
              <a:off x="6619722" y="3421939"/>
              <a:ext cx="15487" cy="24941"/>
            </a:xfrm>
            <a:custGeom>
              <a:avLst/>
              <a:gdLst>
                <a:gd name="T0" fmla="*/ 0 w 12"/>
                <a:gd name="T1" fmla="*/ 0 h 18"/>
                <a:gd name="T2" fmla="*/ 2147483647 w 12"/>
                <a:gd name="T3" fmla="*/ 2147483647 h 18"/>
                <a:gd name="T4" fmla="*/ 2147483647 w 12"/>
                <a:gd name="T5" fmla="*/ 2147483647 h 18"/>
                <a:gd name="T6" fmla="*/ 0 w 12"/>
                <a:gd name="T7" fmla="*/ 0 h 18"/>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2" h="18">
                  <a:moveTo>
                    <a:pt x="0" y="0"/>
                  </a:moveTo>
                  <a:lnTo>
                    <a:pt x="12" y="18"/>
                  </a:lnTo>
                  <a:lnTo>
                    <a:pt x="12" y="12"/>
                  </a:lnTo>
                  <a:lnTo>
                    <a:pt x="0" y="0"/>
                  </a:lnTo>
                  <a:close/>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p>
          </p:txBody>
        </p:sp>
        <p:sp>
          <p:nvSpPr>
            <p:cNvPr id="481" name="Freeform 480"/>
            <p:cNvSpPr>
              <a:spLocks/>
            </p:cNvSpPr>
            <p:nvPr/>
          </p:nvSpPr>
          <p:spPr bwMode="auto">
            <a:xfrm>
              <a:off x="5867696" y="1942131"/>
              <a:ext cx="289108" cy="613539"/>
            </a:xfrm>
            <a:custGeom>
              <a:avLst/>
              <a:gdLst>
                <a:gd name="T0" fmla="*/ 2147483647 w 34"/>
                <a:gd name="T1" fmla="*/ 2147483647 h 75"/>
                <a:gd name="T2" fmla="*/ 2147483647 w 34"/>
                <a:gd name="T3" fmla="*/ 2147483647 h 75"/>
                <a:gd name="T4" fmla="*/ 2147483647 w 34"/>
                <a:gd name="T5" fmla="*/ 2147483647 h 75"/>
                <a:gd name="T6" fmla="*/ 2147483647 w 34"/>
                <a:gd name="T7" fmla="*/ 2147483647 h 75"/>
                <a:gd name="T8" fmla="*/ 2147483647 w 34"/>
                <a:gd name="T9" fmla="*/ 2147483647 h 75"/>
                <a:gd name="T10" fmla="*/ 2147483647 w 34"/>
                <a:gd name="T11" fmla="*/ 2147483647 h 75"/>
                <a:gd name="T12" fmla="*/ 2147483647 w 34"/>
                <a:gd name="T13" fmla="*/ 2147483647 h 75"/>
                <a:gd name="T14" fmla="*/ 2147483647 w 34"/>
                <a:gd name="T15" fmla="*/ 2147483647 h 75"/>
                <a:gd name="T16" fmla="*/ 2147483647 w 34"/>
                <a:gd name="T17" fmla="*/ 2147483647 h 75"/>
                <a:gd name="T18" fmla="*/ 2147483647 w 34"/>
                <a:gd name="T19" fmla="*/ 2147483647 h 75"/>
                <a:gd name="T20" fmla="*/ 2147483647 w 34"/>
                <a:gd name="T21" fmla="*/ 2147483647 h 75"/>
                <a:gd name="T22" fmla="*/ 2147483647 w 34"/>
                <a:gd name="T23" fmla="*/ 2147483647 h 75"/>
                <a:gd name="T24" fmla="*/ 2147483647 w 34"/>
                <a:gd name="T25" fmla="*/ 2147483647 h 75"/>
                <a:gd name="T26" fmla="*/ 2147483647 w 34"/>
                <a:gd name="T27" fmla="*/ 2147483647 h 75"/>
                <a:gd name="T28" fmla="*/ 2147483647 w 34"/>
                <a:gd name="T29" fmla="*/ 2147483647 h 75"/>
                <a:gd name="T30" fmla="*/ 2147483647 w 34"/>
                <a:gd name="T31" fmla="*/ 2147483647 h 75"/>
                <a:gd name="T32" fmla="*/ 2147483647 w 34"/>
                <a:gd name="T33" fmla="*/ 2147483647 h 75"/>
                <a:gd name="T34" fmla="*/ 2147483647 w 34"/>
                <a:gd name="T35" fmla="*/ 2147483647 h 75"/>
                <a:gd name="T36" fmla="*/ 2147483647 w 34"/>
                <a:gd name="T37" fmla="*/ 2147483647 h 75"/>
                <a:gd name="T38" fmla="*/ 2147483647 w 34"/>
                <a:gd name="T39" fmla="*/ 2147483647 h 75"/>
                <a:gd name="T40" fmla="*/ 2147483647 w 34"/>
                <a:gd name="T41" fmla="*/ 2147483647 h 75"/>
                <a:gd name="T42" fmla="*/ 2147483647 w 34"/>
                <a:gd name="T43" fmla="*/ 0 h 75"/>
                <a:gd name="T44" fmla="*/ 2147483647 w 34"/>
                <a:gd name="T45" fmla="*/ 2147483647 h 75"/>
                <a:gd name="T46" fmla="*/ 2147483647 w 34"/>
                <a:gd name="T47" fmla="*/ 2147483647 h 75"/>
                <a:gd name="T48" fmla="*/ 2147483647 w 34"/>
                <a:gd name="T49" fmla="*/ 2147483647 h 75"/>
                <a:gd name="T50" fmla="*/ 2147483647 w 34"/>
                <a:gd name="T51" fmla="*/ 2147483647 h 75"/>
                <a:gd name="T52" fmla="*/ 2147483647 w 34"/>
                <a:gd name="T53" fmla="*/ 2147483647 h 75"/>
                <a:gd name="T54" fmla="*/ 2147483647 w 34"/>
                <a:gd name="T55" fmla="*/ 2147483647 h 75"/>
                <a:gd name="T56" fmla="*/ 2147483647 w 34"/>
                <a:gd name="T57" fmla="*/ 2147483647 h 75"/>
                <a:gd name="T58" fmla="*/ 2147483647 w 34"/>
                <a:gd name="T59" fmla="*/ 2147483647 h 75"/>
                <a:gd name="T60" fmla="*/ 2147483647 w 34"/>
                <a:gd name="T61" fmla="*/ 2147483647 h 75"/>
                <a:gd name="T62" fmla="*/ 2147483647 w 34"/>
                <a:gd name="T63" fmla="*/ 2147483647 h 75"/>
                <a:gd name="T64" fmla="*/ 0 w 34"/>
                <a:gd name="T65" fmla="*/ 2147483647 h 75"/>
                <a:gd name="T66" fmla="*/ 2147483647 w 34"/>
                <a:gd name="T67" fmla="*/ 2147483647 h 75"/>
                <a:gd name="T68" fmla="*/ 2147483647 w 34"/>
                <a:gd name="T69" fmla="*/ 2147483647 h 75"/>
                <a:gd name="T70" fmla="*/ 2147483647 w 34"/>
                <a:gd name="T71" fmla="*/ 2147483647 h 75"/>
                <a:gd name="T72" fmla="*/ 2147483647 w 34"/>
                <a:gd name="T73" fmla="*/ 2147483647 h 75"/>
                <a:gd name="T74" fmla="*/ 2147483647 w 34"/>
                <a:gd name="T75" fmla="*/ 2147483647 h 75"/>
                <a:gd name="T76" fmla="*/ 2147483647 w 34"/>
                <a:gd name="T77" fmla="*/ 2147483647 h 75"/>
                <a:gd name="T78" fmla="*/ 2147483647 w 34"/>
                <a:gd name="T79" fmla="*/ 2147483647 h 75"/>
                <a:gd name="T80" fmla="*/ 2147483647 w 34"/>
                <a:gd name="T81" fmla="*/ 2147483647 h 75"/>
                <a:gd name="T82" fmla="*/ 2147483647 w 34"/>
                <a:gd name="T83" fmla="*/ 2147483647 h 75"/>
                <a:gd name="T84" fmla="*/ 2147483647 w 34"/>
                <a:gd name="T85" fmla="*/ 2147483647 h 75"/>
                <a:gd name="T86" fmla="*/ 2147483647 w 34"/>
                <a:gd name="T87" fmla="*/ 2147483647 h 75"/>
                <a:gd name="T88" fmla="*/ 2147483647 w 34"/>
                <a:gd name="T89" fmla="*/ 2147483647 h 75"/>
                <a:gd name="T90" fmla="*/ 2147483647 w 34"/>
                <a:gd name="T91" fmla="*/ 2147483647 h 75"/>
                <a:gd name="T92" fmla="*/ 2147483647 w 34"/>
                <a:gd name="T93" fmla="*/ 2147483647 h 75"/>
                <a:gd name="T94" fmla="*/ 2147483647 w 34"/>
                <a:gd name="T95" fmla="*/ 2147483647 h 75"/>
                <a:gd name="T96" fmla="*/ 2147483647 w 34"/>
                <a:gd name="T97" fmla="*/ 2147483647 h 75"/>
                <a:gd name="T98" fmla="*/ 2147483647 w 34"/>
                <a:gd name="T99" fmla="*/ 2147483647 h 75"/>
                <a:gd name="T100" fmla="*/ 2147483647 w 34"/>
                <a:gd name="T101" fmla="*/ 2147483647 h 75"/>
                <a:gd name="T102" fmla="*/ 2147483647 w 34"/>
                <a:gd name="T103" fmla="*/ 2147483647 h 75"/>
                <a:gd name="T104" fmla="*/ 2147483647 w 34"/>
                <a:gd name="T105" fmla="*/ 2147483647 h 75"/>
                <a:gd name="T106" fmla="*/ 2147483647 w 34"/>
                <a:gd name="T107" fmla="*/ 2147483647 h 75"/>
                <a:gd name="T108" fmla="*/ 2147483647 w 34"/>
                <a:gd name="T109" fmla="*/ 2147483647 h 75"/>
                <a:gd name="T110" fmla="*/ 2147483647 w 34"/>
                <a:gd name="T111" fmla="*/ 2147483647 h 75"/>
                <a:gd name="T112" fmla="*/ 2147483647 w 34"/>
                <a:gd name="T113" fmla="*/ 2147483647 h 75"/>
                <a:gd name="T114" fmla="*/ 2147483647 w 34"/>
                <a:gd name="T115" fmla="*/ 2147483647 h 75"/>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0" t="0" r="r" b="b"/>
              <a:pathLst>
                <a:path w="34" h="75">
                  <a:moveTo>
                    <a:pt x="34" y="55"/>
                  </a:moveTo>
                  <a:cubicBezTo>
                    <a:pt x="32" y="54"/>
                    <a:pt x="32" y="54"/>
                    <a:pt x="32" y="54"/>
                  </a:cubicBezTo>
                  <a:cubicBezTo>
                    <a:pt x="30" y="52"/>
                    <a:pt x="30" y="52"/>
                    <a:pt x="30" y="52"/>
                  </a:cubicBezTo>
                  <a:cubicBezTo>
                    <a:pt x="31" y="47"/>
                    <a:pt x="31" y="47"/>
                    <a:pt x="31" y="47"/>
                  </a:cubicBezTo>
                  <a:cubicBezTo>
                    <a:pt x="31" y="47"/>
                    <a:pt x="30" y="46"/>
                    <a:pt x="30" y="45"/>
                  </a:cubicBezTo>
                  <a:cubicBezTo>
                    <a:pt x="29" y="45"/>
                    <a:pt x="30" y="43"/>
                    <a:pt x="30" y="43"/>
                  </a:cubicBezTo>
                  <a:cubicBezTo>
                    <a:pt x="29" y="42"/>
                    <a:pt x="29" y="42"/>
                    <a:pt x="29" y="42"/>
                  </a:cubicBezTo>
                  <a:cubicBezTo>
                    <a:pt x="29" y="40"/>
                    <a:pt x="29" y="40"/>
                    <a:pt x="29" y="40"/>
                  </a:cubicBezTo>
                  <a:cubicBezTo>
                    <a:pt x="28" y="38"/>
                    <a:pt x="28" y="38"/>
                    <a:pt x="28" y="38"/>
                  </a:cubicBezTo>
                  <a:cubicBezTo>
                    <a:pt x="30" y="36"/>
                    <a:pt x="30" y="36"/>
                    <a:pt x="30" y="36"/>
                  </a:cubicBezTo>
                  <a:cubicBezTo>
                    <a:pt x="27" y="27"/>
                    <a:pt x="27" y="27"/>
                    <a:pt x="27" y="27"/>
                  </a:cubicBezTo>
                  <a:cubicBezTo>
                    <a:pt x="30" y="21"/>
                    <a:pt x="30" y="21"/>
                    <a:pt x="30" y="21"/>
                  </a:cubicBezTo>
                  <a:cubicBezTo>
                    <a:pt x="28" y="17"/>
                    <a:pt x="28" y="17"/>
                    <a:pt x="28" y="17"/>
                  </a:cubicBezTo>
                  <a:cubicBezTo>
                    <a:pt x="25" y="15"/>
                    <a:pt x="25" y="15"/>
                    <a:pt x="25" y="15"/>
                  </a:cubicBezTo>
                  <a:cubicBezTo>
                    <a:pt x="25" y="14"/>
                    <a:pt x="25" y="14"/>
                    <a:pt x="25" y="14"/>
                  </a:cubicBezTo>
                  <a:cubicBezTo>
                    <a:pt x="25" y="10"/>
                    <a:pt x="25" y="10"/>
                    <a:pt x="25" y="10"/>
                  </a:cubicBezTo>
                  <a:cubicBezTo>
                    <a:pt x="25" y="10"/>
                    <a:pt x="25" y="10"/>
                    <a:pt x="25" y="10"/>
                  </a:cubicBezTo>
                  <a:cubicBezTo>
                    <a:pt x="26" y="9"/>
                    <a:pt x="26" y="9"/>
                    <a:pt x="26" y="9"/>
                  </a:cubicBezTo>
                  <a:cubicBezTo>
                    <a:pt x="26" y="8"/>
                    <a:pt x="26" y="8"/>
                    <a:pt x="26" y="8"/>
                  </a:cubicBezTo>
                  <a:cubicBezTo>
                    <a:pt x="27" y="6"/>
                    <a:pt x="27" y="6"/>
                    <a:pt x="27" y="6"/>
                  </a:cubicBezTo>
                  <a:cubicBezTo>
                    <a:pt x="27" y="3"/>
                    <a:pt x="27" y="3"/>
                    <a:pt x="27" y="3"/>
                  </a:cubicBezTo>
                  <a:cubicBezTo>
                    <a:pt x="24" y="0"/>
                    <a:pt x="24" y="0"/>
                    <a:pt x="24" y="0"/>
                  </a:cubicBezTo>
                  <a:cubicBezTo>
                    <a:pt x="19" y="1"/>
                    <a:pt x="19" y="1"/>
                    <a:pt x="19" y="1"/>
                  </a:cubicBezTo>
                  <a:cubicBezTo>
                    <a:pt x="17" y="3"/>
                    <a:pt x="17" y="3"/>
                    <a:pt x="17" y="3"/>
                  </a:cubicBezTo>
                  <a:cubicBezTo>
                    <a:pt x="15" y="8"/>
                    <a:pt x="15" y="8"/>
                    <a:pt x="15" y="8"/>
                  </a:cubicBezTo>
                  <a:cubicBezTo>
                    <a:pt x="12" y="11"/>
                    <a:pt x="12" y="11"/>
                    <a:pt x="12" y="11"/>
                  </a:cubicBezTo>
                  <a:cubicBezTo>
                    <a:pt x="11" y="10"/>
                    <a:pt x="11" y="10"/>
                    <a:pt x="11" y="10"/>
                  </a:cubicBezTo>
                  <a:cubicBezTo>
                    <a:pt x="8" y="11"/>
                    <a:pt x="8" y="11"/>
                    <a:pt x="8" y="11"/>
                  </a:cubicBezTo>
                  <a:cubicBezTo>
                    <a:pt x="5" y="10"/>
                    <a:pt x="5" y="10"/>
                    <a:pt x="5" y="10"/>
                  </a:cubicBezTo>
                  <a:cubicBezTo>
                    <a:pt x="3" y="8"/>
                    <a:pt x="3" y="8"/>
                    <a:pt x="3" y="8"/>
                  </a:cubicBezTo>
                  <a:cubicBezTo>
                    <a:pt x="2" y="6"/>
                    <a:pt x="2" y="6"/>
                    <a:pt x="2" y="6"/>
                  </a:cubicBezTo>
                  <a:cubicBezTo>
                    <a:pt x="1" y="8"/>
                    <a:pt x="1" y="8"/>
                    <a:pt x="1" y="8"/>
                  </a:cubicBezTo>
                  <a:cubicBezTo>
                    <a:pt x="0" y="8"/>
                    <a:pt x="0" y="8"/>
                    <a:pt x="0" y="8"/>
                  </a:cubicBezTo>
                  <a:cubicBezTo>
                    <a:pt x="1" y="10"/>
                    <a:pt x="1" y="10"/>
                    <a:pt x="1" y="10"/>
                  </a:cubicBezTo>
                  <a:cubicBezTo>
                    <a:pt x="4" y="13"/>
                    <a:pt x="4" y="13"/>
                    <a:pt x="4" y="13"/>
                  </a:cubicBezTo>
                  <a:cubicBezTo>
                    <a:pt x="6" y="14"/>
                    <a:pt x="6" y="14"/>
                    <a:pt x="6" y="14"/>
                  </a:cubicBezTo>
                  <a:cubicBezTo>
                    <a:pt x="7" y="14"/>
                    <a:pt x="7" y="14"/>
                    <a:pt x="7" y="14"/>
                  </a:cubicBezTo>
                  <a:cubicBezTo>
                    <a:pt x="9" y="19"/>
                    <a:pt x="9" y="19"/>
                    <a:pt x="9" y="19"/>
                  </a:cubicBezTo>
                  <a:cubicBezTo>
                    <a:pt x="9" y="23"/>
                    <a:pt x="9" y="23"/>
                    <a:pt x="9" y="23"/>
                  </a:cubicBezTo>
                  <a:cubicBezTo>
                    <a:pt x="9" y="26"/>
                    <a:pt x="9" y="26"/>
                    <a:pt x="9" y="26"/>
                  </a:cubicBezTo>
                  <a:cubicBezTo>
                    <a:pt x="10" y="29"/>
                    <a:pt x="10" y="29"/>
                    <a:pt x="10" y="29"/>
                  </a:cubicBezTo>
                  <a:cubicBezTo>
                    <a:pt x="10" y="30"/>
                    <a:pt x="10" y="30"/>
                    <a:pt x="10" y="30"/>
                  </a:cubicBezTo>
                  <a:cubicBezTo>
                    <a:pt x="10" y="35"/>
                    <a:pt x="10" y="35"/>
                    <a:pt x="10" y="35"/>
                  </a:cubicBezTo>
                  <a:cubicBezTo>
                    <a:pt x="10" y="36"/>
                    <a:pt x="10" y="36"/>
                    <a:pt x="10" y="36"/>
                  </a:cubicBezTo>
                  <a:cubicBezTo>
                    <a:pt x="12" y="36"/>
                    <a:pt x="12" y="36"/>
                    <a:pt x="12" y="36"/>
                  </a:cubicBezTo>
                  <a:cubicBezTo>
                    <a:pt x="14" y="40"/>
                    <a:pt x="14" y="40"/>
                    <a:pt x="14" y="40"/>
                  </a:cubicBezTo>
                  <a:cubicBezTo>
                    <a:pt x="9" y="49"/>
                    <a:pt x="9" y="49"/>
                    <a:pt x="9" y="49"/>
                  </a:cubicBezTo>
                  <a:cubicBezTo>
                    <a:pt x="4" y="53"/>
                    <a:pt x="4" y="53"/>
                    <a:pt x="4" y="53"/>
                  </a:cubicBezTo>
                  <a:cubicBezTo>
                    <a:pt x="1" y="58"/>
                    <a:pt x="1" y="58"/>
                    <a:pt x="1" y="58"/>
                  </a:cubicBezTo>
                  <a:cubicBezTo>
                    <a:pt x="2" y="66"/>
                    <a:pt x="2" y="66"/>
                    <a:pt x="2" y="66"/>
                  </a:cubicBezTo>
                  <a:cubicBezTo>
                    <a:pt x="3" y="71"/>
                    <a:pt x="3" y="71"/>
                    <a:pt x="3" y="71"/>
                  </a:cubicBezTo>
                  <a:cubicBezTo>
                    <a:pt x="5" y="73"/>
                    <a:pt x="5" y="73"/>
                    <a:pt x="5" y="73"/>
                  </a:cubicBezTo>
                  <a:cubicBezTo>
                    <a:pt x="7" y="75"/>
                    <a:pt x="7" y="75"/>
                    <a:pt x="7" y="75"/>
                  </a:cubicBezTo>
                  <a:cubicBezTo>
                    <a:pt x="12" y="75"/>
                    <a:pt x="12" y="75"/>
                    <a:pt x="12" y="75"/>
                  </a:cubicBezTo>
                  <a:cubicBezTo>
                    <a:pt x="20" y="72"/>
                    <a:pt x="20" y="72"/>
                    <a:pt x="20" y="72"/>
                  </a:cubicBezTo>
                  <a:cubicBezTo>
                    <a:pt x="22" y="72"/>
                    <a:pt x="22" y="72"/>
                    <a:pt x="22" y="72"/>
                  </a:cubicBezTo>
                  <a:cubicBezTo>
                    <a:pt x="34" y="58"/>
                    <a:pt x="34" y="58"/>
                    <a:pt x="34" y="58"/>
                  </a:cubicBezTo>
                  <a:lnTo>
                    <a:pt x="34" y="55"/>
                  </a:lnTo>
                  <a:close/>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p>
          </p:txBody>
        </p:sp>
        <p:sp>
          <p:nvSpPr>
            <p:cNvPr id="482" name="Freeform 481"/>
            <p:cNvSpPr>
              <a:spLocks/>
            </p:cNvSpPr>
            <p:nvPr/>
          </p:nvSpPr>
          <p:spPr bwMode="auto">
            <a:xfrm>
              <a:off x="6165409" y="2914815"/>
              <a:ext cx="17208" cy="8313"/>
            </a:xfrm>
            <a:custGeom>
              <a:avLst/>
              <a:gdLst>
                <a:gd name="T0" fmla="*/ 2147483647 w 12"/>
                <a:gd name="T1" fmla="*/ 2147483647 h 6"/>
                <a:gd name="T2" fmla="*/ 0 w 12"/>
                <a:gd name="T3" fmla="*/ 0 h 6"/>
                <a:gd name="T4" fmla="*/ 0 w 12"/>
                <a:gd name="T5" fmla="*/ 2147483647 h 6"/>
                <a:gd name="T6" fmla="*/ 2147483647 w 12"/>
                <a:gd name="T7" fmla="*/ 2147483647 h 6"/>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2" h="6">
                  <a:moveTo>
                    <a:pt x="12" y="6"/>
                  </a:moveTo>
                  <a:lnTo>
                    <a:pt x="0" y="0"/>
                  </a:lnTo>
                  <a:lnTo>
                    <a:pt x="0" y="6"/>
                  </a:lnTo>
                  <a:lnTo>
                    <a:pt x="12" y="6"/>
                  </a:lnTo>
                  <a:close/>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p>
          </p:txBody>
        </p:sp>
        <p:sp>
          <p:nvSpPr>
            <p:cNvPr id="483" name="Freeform 482"/>
            <p:cNvSpPr>
              <a:spLocks/>
            </p:cNvSpPr>
            <p:nvPr/>
          </p:nvSpPr>
          <p:spPr bwMode="auto">
            <a:xfrm>
              <a:off x="6055272" y="1253771"/>
              <a:ext cx="4111187" cy="2126601"/>
            </a:xfrm>
            <a:custGeom>
              <a:avLst/>
              <a:gdLst>
                <a:gd name="T0" fmla="*/ 2147483647 w 483"/>
                <a:gd name="T1" fmla="*/ 2147483647 h 260"/>
                <a:gd name="T2" fmla="*/ 2147483647 w 483"/>
                <a:gd name="T3" fmla="*/ 2147483647 h 260"/>
                <a:gd name="T4" fmla="*/ 2147483647 w 483"/>
                <a:gd name="T5" fmla="*/ 2147483647 h 260"/>
                <a:gd name="T6" fmla="*/ 2147483647 w 483"/>
                <a:gd name="T7" fmla="*/ 2147483647 h 260"/>
                <a:gd name="T8" fmla="*/ 2147483647 w 483"/>
                <a:gd name="T9" fmla="*/ 2147483647 h 260"/>
                <a:gd name="T10" fmla="*/ 2147483647 w 483"/>
                <a:gd name="T11" fmla="*/ 2147483647 h 260"/>
                <a:gd name="T12" fmla="*/ 2147483647 w 483"/>
                <a:gd name="T13" fmla="*/ 2147483647 h 260"/>
                <a:gd name="T14" fmla="*/ 2147483647 w 483"/>
                <a:gd name="T15" fmla="*/ 2147483647 h 260"/>
                <a:gd name="T16" fmla="*/ 2147483647 w 483"/>
                <a:gd name="T17" fmla="*/ 2147483647 h 260"/>
                <a:gd name="T18" fmla="*/ 2147483647 w 483"/>
                <a:gd name="T19" fmla="*/ 2147483647 h 260"/>
                <a:gd name="T20" fmla="*/ 2147483647 w 483"/>
                <a:gd name="T21" fmla="*/ 2147483647 h 260"/>
                <a:gd name="T22" fmla="*/ 2147483647 w 483"/>
                <a:gd name="T23" fmla="*/ 2147483647 h 260"/>
                <a:gd name="T24" fmla="*/ 2147483647 w 483"/>
                <a:gd name="T25" fmla="*/ 2147483647 h 260"/>
                <a:gd name="T26" fmla="*/ 2147483647 w 483"/>
                <a:gd name="T27" fmla="*/ 2147483647 h 260"/>
                <a:gd name="T28" fmla="*/ 2147483647 w 483"/>
                <a:gd name="T29" fmla="*/ 2147483647 h 260"/>
                <a:gd name="T30" fmla="*/ 2147483647 w 483"/>
                <a:gd name="T31" fmla="*/ 2147483647 h 260"/>
                <a:gd name="T32" fmla="*/ 2147483647 w 483"/>
                <a:gd name="T33" fmla="*/ 2147483647 h 260"/>
                <a:gd name="T34" fmla="*/ 2147483647 w 483"/>
                <a:gd name="T35" fmla="*/ 2147483647 h 260"/>
                <a:gd name="T36" fmla="*/ 2147483647 w 483"/>
                <a:gd name="T37" fmla="*/ 2147483647 h 260"/>
                <a:gd name="T38" fmla="*/ 2147483647 w 483"/>
                <a:gd name="T39" fmla="*/ 2147483647 h 260"/>
                <a:gd name="T40" fmla="*/ 2147483647 w 483"/>
                <a:gd name="T41" fmla="*/ 2147483647 h 260"/>
                <a:gd name="T42" fmla="*/ 2147483647 w 483"/>
                <a:gd name="T43" fmla="*/ 2147483647 h 260"/>
                <a:gd name="T44" fmla="*/ 2147483647 w 483"/>
                <a:gd name="T45" fmla="*/ 2147483647 h 260"/>
                <a:gd name="T46" fmla="*/ 2147483647 w 483"/>
                <a:gd name="T47" fmla="*/ 2147483647 h 260"/>
                <a:gd name="T48" fmla="*/ 2147483647 w 483"/>
                <a:gd name="T49" fmla="*/ 2147483647 h 260"/>
                <a:gd name="T50" fmla="*/ 2147483647 w 483"/>
                <a:gd name="T51" fmla="*/ 2147483647 h 260"/>
                <a:gd name="T52" fmla="*/ 2147483647 w 483"/>
                <a:gd name="T53" fmla="*/ 2147483647 h 260"/>
                <a:gd name="T54" fmla="*/ 2147483647 w 483"/>
                <a:gd name="T55" fmla="*/ 2147483647 h 260"/>
                <a:gd name="T56" fmla="*/ 2147483647 w 483"/>
                <a:gd name="T57" fmla="*/ 2147483647 h 260"/>
                <a:gd name="T58" fmla="*/ 2147483647 w 483"/>
                <a:gd name="T59" fmla="*/ 2147483647 h 260"/>
                <a:gd name="T60" fmla="*/ 2147483647 w 483"/>
                <a:gd name="T61" fmla="*/ 2147483647 h 260"/>
                <a:gd name="T62" fmla="*/ 2147483647 w 483"/>
                <a:gd name="T63" fmla="*/ 2147483647 h 260"/>
                <a:gd name="T64" fmla="*/ 2147483647 w 483"/>
                <a:gd name="T65" fmla="*/ 2147483647 h 260"/>
                <a:gd name="T66" fmla="*/ 2147483647 w 483"/>
                <a:gd name="T67" fmla="*/ 2147483647 h 260"/>
                <a:gd name="T68" fmla="*/ 2147483647 w 483"/>
                <a:gd name="T69" fmla="*/ 2147483647 h 260"/>
                <a:gd name="T70" fmla="*/ 2147483647 w 483"/>
                <a:gd name="T71" fmla="*/ 2147483647 h 260"/>
                <a:gd name="T72" fmla="*/ 2147483647 w 483"/>
                <a:gd name="T73" fmla="*/ 2147483647 h 260"/>
                <a:gd name="T74" fmla="*/ 2147483647 w 483"/>
                <a:gd name="T75" fmla="*/ 2147483647 h 260"/>
                <a:gd name="T76" fmla="*/ 2147483647 w 483"/>
                <a:gd name="T77" fmla="*/ 2147483647 h 260"/>
                <a:gd name="T78" fmla="*/ 2147483647 w 483"/>
                <a:gd name="T79" fmla="*/ 2147483647 h 260"/>
                <a:gd name="T80" fmla="*/ 2147483647 w 483"/>
                <a:gd name="T81" fmla="*/ 2147483647 h 260"/>
                <a:gd name="T82" fmla="*/ 2147483647 w 483"/>
                <a:gd name="T83" fmla="*/ 2147483647 h 260"/>
                <a:gd name="T84" fmla="*/ 2147483647 w 483"/>
                <a:gd name="T85" fmla="*/ 2147483647 h 260"/>
                <a:gd name="T86" fmla="*/ 2147483647 w 483"/>
                <a:gd name="T87" fmla="*/ 2147483647 h 260"/>
                <a:gd name="T88" fmla="*/ 2147483647 w 483"/>
                <a:gd name="T89" fmla="*/ 2147483647 h 260"/>
                <a:gd name="T90" fmla="*/ 2147483647 w 483"/>
                <a:gd name="T91" fmla="*/ 2147483647 h 260"/>
                <a:gd name="T92" fmla="*/ 2147483647 w 483"/>
                <a:gd name="T93" fmla="*/ 2147483647 h 260"/>
                <a:gd name="T94" fmla="*/ 2147483647 w 483"/>
                <a:gd name="T95" fmla="*/ 2147483647 h 260"/>
                <a:gd name="T96" fmla="*/ 2147483647 w 483"/>
                <a:gd name="T97" fmla="*/ 2147483647 h 260"/>
                <a:gd name="T98" fmla="*/ 2147483647 w 483"/>
                <a:gd name="T99" fmla="*/ 2147483647 h 260"/>
                <a:gd name="T100" fmla="*/ 2147483647 w 483"/>
                <a:gd name="T101" fmla="*/ 2147483647 h 260"/>
                <a:gd name="T102" fmla="*/ 2147483647 w 483"/>
                <a:gd name="T103" fmla="*/ 2147483647 h 260"/>
                <a:gd name="T104" fmla="*/ 2147483647 w 483"/>
                <a:gd name="T105" fmla="*/ 2147483647 h 260"/>
                <a:gd name="T106" fmla="*/ 2147483647 w 483"/>
                <a:gd name="T107" fmla="*/ 2147483647 h 260"/>
                <a:gd name="T108" fmla="*/ 2147483647 w 483"/>
                <a:gd name="T109" fmla="*/ 2147483647 h 260"/>
                <a:gd name="T110" fmla="*/ 2147483647 w 483"/>
                <a:gd name="T111" fmla="*/ 2147483647 h 260"/>
                <a:gd name="T112" fmla="*/ 2147483647 w 483"/>
                <a:gd name="T113" fmla="*/ 2147483647 h 260"/>
                <a:gd name="T114" fmla="*/ 2147483647 w 483"/>
                <a:gd name="T115" fmla="*/ 2147483647 h 260"/>
                <a:gd name="T116" fmla="*/ 2147483647 w 483"/>
                <a:gd name="T117" fmla="*/ 2147483647 h 260"/>
                <a:gd name="T118" fmla="*/ 2147483647 w 483"/>
                <a:gd name="T119" fmla="*/ 2147483647 h 260"/>
                <a:gd name="T120" fmla="*/ 2147483647 w 483"/>
                <a:gd name="T121" fmla="*/ 2147483647 h 260"/>
                <a:gd name="T122" fmla="*/ 2147483647 w 483"/>
                <a:gd name="T123" fmla="*/ 2147483647 h 260"/>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0" t="0" r="r" b="b"/>
              <a:pathLst>
                <a:path w="483" h="260">
                  <a:moveTo>
                    <a:pt x="482" y="127"/>
                  </a:moveTo>
                  <a:cubicBezTo>
                    <a:pt x="483" y="96"/>
                    <a:pt x="483" y="96"/>
                    <a:pt x="483" y="96"/>
                  </a:cubicBezTo>
                  <a:cubicBezTo>
                    <a:pt x="480" y="95"/>
                    <a:pt x="480" y="95"/>
                    <a:pt x="480" y="95"/>
                  </a:cubicBezTo>
                  <a:cubicBezTo>
                    <a:pt x="478" y="94"/>
                    <a:pt x="478" y="94"/>
                    <a:pt x="478" y="94"/>
                  </a:cubicBezTo>
                  <a:cubicBezTo>
                    <a:pt x="478" y="94"/>
                    <a:pt x="474" y="90"/>
                    <a:pt x="474" y="90"/>
                  </a:cubicBezTo>
                  <a:cubicBezTo>
                    <a:pt x="473" y="89"/>
                    <a:pt x="470" y="89"/>
                    <a:pt x="470" y="89"/>
                  </a:cubicBezTo>
                  <a:cubicBezTo>
                    <a:pt x="463" y="88"/>
                    <a:pt x="463" y="88"/>
                    <a:pt x="463" y="88"/>
                  </a:cubicBezTo>
                  <a:cubicBezTo>
                    <a:pt x="459" y="87"/>
                    <a:pt x="459" y="87"/>
                    <a:pt x="459" y="87"/>
                  </a:cubicBezTo>
                  <a:cubicBezTo>
                    <a:pt x="456" y="87"/>
                    <a:pt x="456" y="87"/>
                    <a:pt x="456" y="87"/>
                  </a:cubicBezTo>
                  <a:cubicBezTo>
                    <a:pt x="454" y="87"/>
                    <a:pt x="454" y="87"/>
                    <a:pt x="454" y="87"/>
                  </a:cubicBezTo>
                  <a:cubicBezTo>
                    <a:pt x="455" y="95"/>
                    <a:pt x="455" y="95"/>
                    <a:pt x="455" y="95"/>
                  </a:cubicBezTo>
                  <a:cubicBezTo>
                    <a:pt x="455" y="95"/>
                    <a:pt x="451" y="97"/>
                    <a:pt x="451" y="97"/>
                  </a:cubicBezTo>
                  <a:cubicBezTo>
                    <a:pt x="450" y="97"/>
                    <a:pt x="448" y="94"/>
                    <a:pt x="448" y="94"/>
                  </a:cubicBezTo>
                  <a:cubicBezTo>
                    <a:pt x="445" y="91"/>
                    <a:pt x="445" y="91"/>
                    <a:pt x="445" y="91"/>
                  </a:cubicBezTo>
                  <a:cubicBezTo>
                    <a:pt x="445" y="89"/>
                    <a:pt x="445" y="89"/>
                    <a:pt x="445" y="89"/>
                  </a:cubicBezTo>
                  <a:cubicBezTo>
                    <a:pt x="440" y="89"/>
                    <a:pt x="440" y="89"/>
                    <a:pt x="440" y="89"/>
                  </a:cubicBezTo>
                  <a:cubicBezTo>
                    <a:pt x="437" y="90"/>
                    <a:pt x="437" y="90"/>
                    <a:pt x="437" y="90"/>
                  </a:cubicBezTo>
                  <a:cubicBezTo>
                    <a:pt x="431" y="89"/>
                    <a:pt x="431" y="89"/>
                    <a:pt x="431" y="89"/>
                  </a:cubicBezTo>
                  <a:cubicBezTo>
                    <a:pt x="426" y="89"/>
                    <a:pt x="426" y="89"/>
                    <a:pt x="426" y="89"/>
                  </a:cubicBezTo>
                  <a:cubicBezTo>
                    <a:pt x="423" y="90"/>
                    <a:pt x="423" y="90"/>
                    <a:pt x="423" y="90"/>
                  </a:cubicBezTo>
                  <a:cubicBezTo>
                    <a:pt x="419" y="87"/>
                    <a:pt x="419" y="87"/>
                    <a:pt x="419" y="87"/>
                  </a:cubicBezTo>
                  <a:cubicBezTo>
                    <a:pt x="419" y="80"/>
                    <a:pt x="419" y="80"/>
                    <a:pt x="419" y="80"/>
                  </a:cubicBezTo>
                  <a:cubicBezTo>
                    <a:pt x="413" y="77"/>
                    <a:pt x="413" y="77"/>
                    <a:pt x="413" y="77"/>
                  </a:cubicBezTo>
                  <a:cubicBezTo>
                    <a:pt x="403" y="77"/>
                    <a:pt x="403" y="77"/>
                    <a:pt x="403" y="77"/>
                  </a:cubicBezTo>
                  <a:cubicBezTo>
                    <a:pt x="394" y="77"/>
                    <a:pt x="394" y="77"/>
                    <a:pt x="394" y="77"/>
                  </a:cubicBezTo>
                  <a:cubicBezTo>
                    <a:pt x="393" y="75"/>
                    <a:pt x="393" y="75"/>
                    <a:pt x="393" y="75"/>
                  </a:cubicBezTo>
                  <a:cubicBezTo>
                    <a:pt x="392" y="72"/>
                    <a:pt x="392" y="72"/>
                    <a:pt x="392" y="72"/>
                  </a:cubicBezTo>
                  <a:cubicBezTo>
                    <a:pt x="386" y="69"/>
                    <a:pt x="386" y="69"/>
                    <a:pt x="386" y="69"/>
                  </a:cubicBezTo>
                  <a:cubicBezTo>
                    <a:pt x="386" y="64"/>
                    <a:pt x="386" y="64"/>
                    <a:pt x="386" y="64"/>
                  </a:cubicBezTo>
                  <a:cubicBezTo>
                    <a:pt x="362" y="59"/>
                    <a:pt x="362" y="59"/>
                    <a:pt x="362" y="59"/>
                  </a:cubicBezTo>
                  <a:cubicBezTo>
                    <a:pt x="361" y="61"/>
                    <a:pt x="361" y="61"/>
                    <a:pt x="361" y="61"/>
                  </a:cubicBezTo>
                  <a:cubicBezTo>
                    <a:pt x="356" y="65"/>
                    <a:pt x="356" y="65"/>
                    <a:pt x="356" y="65"/>
                  </a:cubicBezTo>
                  <a:cubicBezTo>
                    <a:pt x="357" y="71"/>
                    <a:pt x="357" y="71"/>
                    <a:pt x="357" y="71"/>
                  </a:cubicBezTo>
                  <a:cubicBezTo>
                    <a:pt x="351" y="73"/>
                    <a:pt x="351" y="73"/>
                    <a:pt x="351" y="73"/>
                  </a:cubicBezTo>
                  <a:cubicBezTo>
                    <a:pt x="347" y="72"/>
                    <a:pt x="347" y="72"/>
                    <a:pt x="347" y="72"/>
                  </a:cubicBezTo>
                  <a:cubicBezTo>
                    <a:pt x="342" y="70"/>
                    <a:pt x="342" y="70"/>
                    <a:pt x="342" y="70"/>
                  </a:cubicBezTo>
                  <a:cubicBezTo>
                    <a:pt x="340" y="72"/>
                    <a:pt x="340" y="72"/>
                    <a:pt x="340" y="72"/>
                  </a:cubicBezTo>
                  <a:cubicBezTo>
                    <a:pt x="336" y="71"/>
                    <a:pt x="336" y="71"/>
                    <a:pt x="336" y="71"/>
                  </a:cubicBezTo>
                  <a:cubicBezTo>
                    <a:pt x="332" y="68"/>
                    <a:pt x="332" y="68"/>
                    <a:pt x="332" y="68"/>
                  </a:cubicBezTo>
                  <a:cubicBezTo>
                    <a:pt x="331" y="74"/>
                    <a:pt x="331" y="74"/>
                    <a:pt x="331" y="74"/>
                  </a:cubicBezTo>
                  <a:cubicBezTo>
                    <a:pt x="328" y="78"/>
                    <a:pt x="328" y="78"/>
                    <a:pt x="328" y="78"/>
                  </a:cubicBezTo>
                  <a:cubicBezTo>
                    <a:pt x="323" y="73"/>
                    <a:pt x="323" y="73"/>
                    <a:pt x="323" y="73"/>
                  </a:cubicBezTo>
                  <a:cubicBezTo>
                    <a:pt x="320" y="67"/>
                    <a:pt x="320" y="67"/>
                    <a:pt x="320" y="67"/>
                  </a:cubicBezTo>
                  <a:cubicBezTo>
                    <a:pt x="323" y="60"/>
                    <a:pt x="323" y="60"/>
                    <a:pt x="323" y="60"/>
                  </a:cubicBezTo>
                  <a:cubicBezTo>
                    <a:pt x="323" y="57"/>
                    <a:pt x="323" y="57"/>
                    <a:pt x="323" y="57"/>
                  </a:cubicBezTo>
                  <a:cubicBezTo>
                    <a:pt x="320" y="52"/>
                    <a:pt x="320" y="52"/>
                    <a:pt x="320" y="52"/>
                  </a:cubicBezTo>
                  <a:cubicBezTo>
                    <a:pt x="316" y="51"/>
                    <a:pt x="316" y="51"/>
                    <a:pt x="316" y="51"/>
                  </a:cubicBezTo>
                  <a:cubicBezTo>
                    <a:pt x="312" y="51"/>
                    <a:pt x="312" y="51"/>
                    <a:pt x="312" y="51"/>
                  </a:cubicBezTo>
                  <a:cubicBezTo>
                    <a:pt x="310" y="49"/>
                    <a:pt x="310" y="49"/>
                    <a:pt x="310" y="49"/>
                  </a:cubicBezTo>
                  <a:cubicBezTo>
                    <a:pt x="306" y="46"/>
                    <a:pt x="306" y="46"/>
                    <a:pt x="306" y="46"/>
                  </a:cubicBezTo>
                  <a:cubicBezTo>
                    <a:pt x="303" y="50"/>
                    <a:pt x="303" y="50"/>
                    <a:pt x="303" y="50"/>
                  </a:cubicBezTo>
                  <a:cubicBezTo>
                    <a:pt x="301" y="55"/>
                    <a:pt x="301" y="55"/>
                    <a:pt x="301" y="55"/>
                  </a:cubicBezTo>
                  <a:cubicBezTo>
                    <a:pt x="292" y="55"/>
                    <a:pt x="292" y="55"/>
                    <a:pt x="292" y="55"/>
                  </a:cubicBezTo>
                  <a:cubicBezTo>
                    <a:pt x="287" y="53"/>
                    <a:pt x="287" y="53"/>
                    <a:pt x="287" y="53"/>
                  </a:cubicBezTo>
                  <a:cubicBezTo>
                    <a:pt x="286" y="49"/>
                    <a:pt x="286" y="49"/>
                    <a:pt x="286" y="49"/>
                  </a:cubicBezTo>
                  <a:cubicBezTo>
                    <a:pt x="277" y="49"/>
                    <a:pt x="277" y="49"/>
                    <a:pt x="277" y="49"/>
                  </a:cubicBezTo>
                  <a:cubicBezTo>
                    <a:pt x="272" y="52"/>
                    <a:pt x="272" y="52"/>
                    <a:pt x="272" y="52"/>
                  </a:cubicBezTo>
                  <a:cubicBezTo>
                    <a:pt x="271" y="49"/>
                    <a:pt x="271" y="49"/>
                    <a:pt x="271" y="49"/>
                  </a:cubicBezTo>
                  <a:cubicBezTo>
                    <a:pt x="268" y="45"/>
                    <a:pt x="268" y="45"/>
                    <a:pt x="268" y="45"/>
                  </a:cubicBezTo>
                  <a:cubicBezTo>
                    <a:pt x="264" y="44"/>
                    <a:pt x="264" y="44"/>
                    <a:pt x="264" y="44"/>
                  </a:cubicBezTo>
                  <a:cubicBezTo>
                    <a:pt x="259" y="49"/>
                    <a:pt x="259" y="49"/>
                    <a:pt x="259" y="49"/>
                  </a:cubicBezTo>
                  <a:cubicBezTo>
                    <a:pt x="253" y="52"/>
                    <a:pt x="253" y="52"/>
                    <a:pt x="253" y="52"/>
                  </a:cubicBezTo>
                  <a:cubicBezTo>
                    <a:pt x="247" y="57"/>
                    <a:pt x="247" y="57"/>
                    <a:pt x="247" y="57"/>
                  </a:cubicBezTo>
                  <a:cubicBezTo>
                    <a:pt x="251" y="51"/>
                    <a:pt x="251" y="51"/>
                    <a:pt x="251" y="51"/>
                  </a:cubicBezTo>
                  <a:cubicBezTo>
                    <a:pt x="255" y="48"/>
                    <a:pt x="255" y="48"/>
                    <a:pt x="255" y="48"/>
                  </a:cubicBezTo>
                  <a:cubicBezTo>
                    <a:pt x="262" y="39"/>
                    <a:pt x="262" y="39"/>
                    <a:pt x="262" y="39"/>
                  </a:cubicBezTo>
                  <a:cubicBezTo>
                    <a:pt x="266" y="35"/>
                    <a:pt x="266" y="35"/>
                    <a:pt x="266" y="35"/>
                  </a:cubicBezTo>
                  <a:cubicBezTo>
                    <a:pt x="270" y="29"/>
                    <a:pt x="270" y="29"/>
                    <a:pt x="270" y="29"/>
                  </a:cubicBezTo>
                  <a:cubicBezTo>
                    <a:pt x="268" y="19"/>
                    <a:pt x="268" y="19"/>
                    <a:pt x="268" y="19"/>
                  </a:cubicBezTo>
                  <a:cubicBezTo>
                    <a:pt x="260" y="12"/>
                    <a:pt x="260" y="12"/>
                    <a:pt x="260" y="12"/>
                  </a:cubicBezTo>
                  <a:cubicBezTo>
                    <a:pt x="254" y="11"/>
                    <a:pt x="254" y="11"/>
                    <a:pt x="254" y="11"/>
                  </a:cubicBezTo>
                  <a:cubicBezTo>
                    <a:pt x="254" y="8"/>
                    <a:pt x="254" y="8"/>
                    <a:pt x="254" y="8"/>
                  </a:cubicBezTo>
                  <a:cubicBezTo>
                    <a:pt x="249" y="1"/>
                    <a:pt x="249" y="1"/>
                    <a:pt x="249" y="1"/>
                  </a:cubicBezTo>
                  <a:cubicBezTo>
                    <a:pt x="249" y="1"/>
                    <a:pt x="242" y="0"/>
                    <a:pt x="241" y="0"/>
                  </a:cubicBezTo>
                  <a:cubicBezTo>
                    <a:pt x="241" y="1"/>
                    <a:pt x="233" y="9"/>
                    <a:pt x="233" y="9"/>
                  </a:cubicBezTo>
                  <a:cubicBezTo>
                    <a:pt x="231" y="16"/>
                    <a:pt x="231" y="16"/>
                    <a:pt x="231" y="16"/>
                  </a:cubicBezTo>
                  <a:cubicBezTo>
                    <a:pt x="222" y="22"/>
                    <a:pt x="222" y="22"/>
                    <a:pt x="222" y="22"/>
                  </a:cubicBezTo>
                  <a:cubicBezTo>
                    <a:pt x="216" y="19"/>
                    <a:pt x="216" y="19"/>
                    <a:pt x="216" y="19"/>
                  </a:cubicBezTo>
                  <a:cubicBezTo>
                    <a:pt x="206" y="23"/>
                    <a:pt x="206" y="23"/>
                    <a:pt x="206" y="23"/>
                  </a:cubicBezTo>
                  <a:cubicBezTo>
                    <a:pt x="195" y="29"/>
                    <a:pt x="195" y="29"/>
                    <a:pt x="195" y="29"/>
                  </a:cubicBezTo>
                  <a:cubicBezTo>
                    <a:pt x="190" y="35"/>
                    <a:pt x="190" y="35"/>
                    <a:pt x="190" y="35"/>
                  </a:cubicBezTo>
                  <a:cubicBezTo>
                    <a:pt x="190" y="35"/>
                    <a:pt x="189" y="46"/>
                    <a:pt x="188" y="46"/>
                  </a:cubicBezTo>
                  <a:cubicBezTo>
                    <a:pt x="187" y="46"/>
                    <a:pt x="172" y="50"/>
                    <a:pt x="172" y="50"/>
                  </a:cubicBezTo>
                  <a:cubicBezTo>
                    <a:pt x="169" y="54"/>
                    <a:pt x="169" y="54"/>
                    <a:pt x="169" y="54"/>
                  </a:cubicBezTo>
                  <a:cubicBezTo>
                    <a:pt x="169" y="54"/>
                    <a:pt x="171" y="63"/>
                    <a:pt x="170" y="64"/>
                  </a:cubicBezTo>
                  <a:cubicBezTo>
                    <a:pt x="170" y="64"/>
                    <a:pt x="167" y="63"/>
                    <a:pt x="167" y="63"/>
                  </a:cubicBezTo>
                  <a:cubicBezTo>
                    <a:pt x="162" y="61"/>
                    <a:pt x="162" y="61"/>
                    <a:pt x="162" y="61"/>
                  </a:cubicBezTo>
                  <a:cubicBezTo>
                    <a:pt x="162" y="61"/>
                    <a:pt x="160" y="65"/>
                    <a:pt x="158" y="66"/>
                  </a:cubicBezTo>
                  <a:cubicBezTo>
                    <a:pt x="155" y="67"/>
                    <a:pt x="155" y="62"/>
                    <a:pt x="155" y="62"/>
                  </a:cubicBezTo>
                  <a:cubicBezTo>
                    <a:pt x="152" y="59"/>
                    <a:pt x="152" y="59"/>
                    <a:pt x="152" y="59"/>
                  </a:cubicBezTo>
                  <a:cubicBezTo>
                    <a:pt x="150" y="59"/>
                    <a:pt x="150" y="59"/>
                    <a:pt x="150" y="59"/>
                  </a:cubicBezTo>
                  <a:cubicBezTo>
                    <a:pt x="148" y="65"/>
                    <a:pt x="148" y="65"/>
                    <a:pt x="148" y="65"/>
                  </a:cubicBezTo>
                  <a:cubicBezTo>
                    <a:pt x="148" y="65"/>
                    <a:pt x="148" y="70"/>
                    <a:pt x="148" y="70"/>
                  </a:cubicBezTo>
                  <a:cubicBezTo>
                    <a:pt x="149" y="71"/>
                    <a:pt x="148" y="79"/>
                    <a:pt x="148" y="79"/>
                  </a:cubicBezTo>
                  <a:cubicBezTo>
                    <a:pt x="145" y="80"/>
                    <a:pt x="145" y="80"/>
                    <a:pt x="145" y="80"/>
                  </a:cubicBezTo>
                  <a:cubicBezTo>
                    <a:pt x="143" y="76"/>
                    <a:pt x="143" y="76"/>
                    <a:pt x="143" y="76"/>
                  </a:cubicBezTo>
                  <a:cubicBezTo>
                    <a:pt x="145" y="68"/>
                    <a:pt x="145" y="68"/>
                    <a:pt x="145" y="68"/>
                  </a:cubicBezTo>
                  <a:cubicBezTo>
                    <a:pt x="144" y="63"/>
                    <a:pt x="144" y="63"/>
                    <a:pt x="144" y="63"/>
                  </a:cubicBezTo>
                  <a:cubicBezTo>
                    <a:pt x="143" y="58"/>
                    <a:pt x="143" y="58"/>
                    <a:pt x="143" y="58"/>
                  </a:cubicBezTo>
                  <a:cubicBezTo>
                    <a:pt x="137" y="56"/>
                    <a:pt x="137" y="56"/>
                    <a:pt x="137" y="56"/>
                  </a:cubicBezTo>
                  <a:cubicBezTo>
                    <a:pt x="131" y="56"/>
                    <a:pt x="131" y="56"/>
                    <a:pt x="131" y="56"/>
                  </a:cubicBezTo>
                  <a:cubicBezTo>
                    <a:pt x="128" y="70"/>
                    <a:pt x="128" y="70"/>
                    <a:pt x="128" y="70"/>
                  </a:cubicBezTo>
                  <a:cubicBezTo>
                    <a:pt x="125" y="73"/>
                    <a:pt x="125" y="73"/>
                    <a:pt x="125" y="73"/>
                  </a:cubicBezTo>
                  <a:cubicBezTo>
                    <a:pt x="123" y="76"/>
                    <a:pt x="123" y="76"/>
                    <a:pt x="123" y="76"/>
                  </a:cubicBezTo>
                  <a:cubicBezTo>
                    <a:pt x="126" y="81"/>
                    <a:pt x="126" y="81"/>
                    <a:pt x="126" y="81"/>
                  </a:cubicBezTo>
                  <a:cubicBezTo>
                    <a:pt x="125" y="86"/>
                    <a:pt x="125" y="86"/>
                    <a:pt x="125" y="86"/>
                  </a:cubicBezTo>
                  <a:cubicBezTo>
                    <a:pt x="126" y="88"/>
                    <a:pt x="126" y="88"/>
                    <a:pt x="126" y="88"/>
                  </a:cubicBezTo>
                  <a:cubicBezTo>
                    <a:pt x="132" y="94"/>
                    <a:pt x="132" y="94"/>
                    <a:pt x="132" y="94"/>
                  </a:cubicBezTo>
                  <a:cubicBezTo>
                    <a:pt x="128" y="101"/>
                    <a:pt x="128" y="101"/>
                    <a:pt x="128" y="101"/>
                  </a:cubicBezTo>
                  <a:cubicBezTo>
                    <a:pt x="121" y="94"/>
                    <a:pt x="121" y="94"/>
                    <a:pt x="121" y="94"/>
                  </a:cubicBezTo>
                  <a:cubicBezTo>
                    <a:pt x="113" y="88"/>
                    <a:pt x="113" y="88"/>
                    <a:pt x="113" y="88"/>
                  </a:cubicBezTo>
                  <a:cubicBezTo>
                    <a:pt x="108" y="88"/>
                    <a:pt x="108" y="88"/>
                    <a:pt x="108" y="88"/>
                  </a:cubicBezTo>
                  <a:cubicBezTo>
                    <a:pt x="103" y="88"/>
                    <a:pt x="103" y="88"/>
                    <a:pt x="103" y="88"/>
                  </a:cubicBezTo>
                  <a:cubicBezTo>
                    <a:pt x="104" y="95"/>
                    <a:pt x="104" y="95"/>
                    <a:pt x="104" y="95"/>
                  </a:cubicBezTo>
                  <a:cubicBezTo>
                    <a:pt x="102" y="96"/>
                    <a:pt x="102" y="96"/>
                    <a:pt x="102" y="96"/>
                  </a:cubicBezTo>
                  <a:cubicBezTo>
                    <a:pt x="98" y="95"/>
                    <a:pt x="98" y="95"/>
                    <a:pt x="98" y="95"/>
                  </a:cubicBezTo>
                  <a:cubicBezTo>
                    <a:pt x="93" y="97"/>
                    <a:pt x="93" y="97"/>
                    <a:pt x="93" y="97"/>
                  </a:cubicBezTo>
                  <a:cubicBezTo>
                    <a:pt x="89" y="98"/>
                    <a:pt x="89" y="98"/>
                    <a:pt x="89" y="98"/>
                  </a:cubicBezTo>
                  <a:cubicBezTo>
                    <a:pt x="85" y="99"/>
                    <a:pt x="85" y="99"/>
                    <a:pt x="85" y="99"/>
                  </a:cubicBezTo>
                  <a:cubicBezTo>
                    <a:pt x="83" y="97"/>
                    <a:pt x="83" y="97"/>
                    <a:pt x="83" y="97"/>
                  </a:cubicBezTo>
                  <a:cubicBezTo>
                    <a:pt x="79" y="98"/>
                    <a:pt x="79" y="98"/>
                    <a:pt x="79" y="98"/>
                  </a:cubicBezTo>
                  <a:cubicBezTo>
                    <a:pt x="73" y="102"/>
                    <a:pt x="73" y="102"/>
                    <a:pt x="73" y="102"/>
                  </a:cubicBezTo>
                  <a:cubicBezTo>
                    <a:pt x="66" y="106"/>
                    <a:pt x="66" y="106"/>
                    <a:pt x="66" y="106"/>
                  </a:cubicBezTo>
                  <a:cubicBezTo>
                    <a:pt x="64" y="107"/>
                    <a:pt x="64" y="107"/>
                    <a:pt x="64" y="107"/>
                  </a:cubicBezTo>
                  <a:cubicBezTo>
                    <a:pt x="62" y="112"/>
                    <a:pt x="62" y="112"/>
                    <a:pt x="62" y="112"/>
                  </a:cubicBezTo>
                  <a:cubicBezTo>
                    <a:pt x="59" y="112"/>
                    <a:pt x="59" y="112"/>
                    <a:pt x="59" y="112"/>
                  </a:cubicBezTo>
                  <a:cubicBezTo>
                    <a:pt x="56" y="109"/>
                    <a:pt x="56" y="109"/>
                    <a:pt x="56" y="109"/>
                  </a:cubicBezTo>
                  <a:cubicBezTo>
                    <a:pt x="57" y="106"/>
                    <a:pt x="57" y="106"/>
                    <a:pt x="57" y="106"/>
                  </a:cubicBezTo>
                  <a:cubicBezTo>
                    <a:pt x="60" y="104"/>
                    <a:pt x="60" y="104"/>
                    <a:pt x="60" y="104"/>
                  </a:cubicBezTo>
                  <a:cubicBezTo>
                    <a:pt x="59" y="100"/>
                    <a:pt x="59" y="100"/>
                    <a:pt x="59" y="100"/>
                  </a:cubicBezTo>
                  <a:cubicBezTo>
                    <a:pt x="55" y="99"/>
                    <a:pt x="55" y="99"/>
                    <a:pt x="55" y="99"/>
                  </a:cubicBezTo>
                  <a:cubicBezTo>
                    <a:pt x="53" y="99"/>
                    <a:pt x="53" y="99"/>
                    <a:pt x="53" y="99"/>
                  </a:cubicBezTo>
                  <a:cubicBezTo>
                    <a:pt x="50" y="98"/>
                    <a:pt x="50" y="98"/>
                    <a:pt x="50" y="98"/>
                  </a:cubicBezTo>
                  <a:cubicBezTo>
                    <a:pt x="52" y="102"/>
                    <a:pt x="52" y="102"/>
                    <a:pt x="52" y="102"/>
                  </a:cubicBezTo>
                  <a:cubicBezTo>
                    <a:pt x="52" y="109"/>
                    <a:pt x="52" y="109"/>
                    <a:pt x="52" y="109"/>
                  </a:cubicBezTo>
                  <a:cubicBezTo>
                    <a:pt x="54" y="112"/>
                    <a:pt x="54" y="112"/>
                    <a:pt x="54" y="112"/>
                  </a:cubicBezTo>
                  <a:cubicBezTo>
                    <a:pt x="52" y="118"/>
                    <a:pt x="52" y="118"/>
                    <a:pt x="52" y="118"/>
                  </a:cubicBezTo>
                  <a:cubicBezTo>
                    <a:pt x="49" y="116"/>
                    <a:pt x="49" y="116"/>
                    <a:pt x="49" y="116"/>
                  </a:cubicBezTo>
                  <a:cubicBezTo>
                    <a:pt x="46" y="116"/>
                    <a:pt x="46" y="116"/>
                    <a:pt x="46" y="116"/>
                  </a:cubicBezTo>
                  <a:cubicBezTo>
                    <a:pt x="43" y="118"/>
                    <a:pt x="43" y="118"/>
                    <a:pt x="43" y="118"/>
                  </a:cubicBezTo>
                  <a:cubicBezTo>
                    <a:pt x="40" y="121"/>
                    <a:pt x="40" y="121"/>
                    <a:pt x="40" y="121"/>
                  </a:cubicBezTo>
                  <a:cubicBezTo>
                    <a:pt x="38" y="123"/>
                    <a:pt x="38" y="123"/>
                    <a:pt x="38" y="123"/>
                  </a:cubicBezTo>
                  <a:cubicBezTo>
                    <a:pt x="41" y="130"/>
                    <a:pt x="41" y="130"/>
                    <a:pt x="41" y="130"/>
                  </a:cubicBezTo>
                  <a:cubicBezTo>
                    <a:pt x="41" y="130"/>
                    <a:pt x="39" y="129"/>
                    <a:pt x="39" y="129"/>
                  </a:cubicBezTo>
                  <a:cubicBezTo>
                    <a:pt x="38" y="128"/>
                    <a:pt x="33" y="128"/>
                    <a:pt x="33" y="128"/>
                  </a:cubicBezTo>
                  <a:cubicBezTo>
                    <a:pt x="30" y="127"/>
                    <a:pt x="30" y="127"/>
                    <a:pt x="30" y="127"/>
                  </a:cubicBezTo>
                  <a:cubicBezTo>
                    <a:pt x="30" y="129"/>
                    <a:pt x="30" y="129"/>
                    <a:pt x="30" y="129"/>
                  </a:cubicBezTo>
                  <a:cubicBezTo>
                    <a:pt x="32" y="132"/>
                    <a:pt x="32" y="132"/>
                    <a:pt x="32" y="132"/>
                  </a:cubicBezTo>
                  <a:cubicBezTo>
                    <a:pt x="33" y="135"/>
                    <a:pt x="33" y="135"/>
                    <a:pt x="33" y="135"/>
                  </a:cubicBezTo>
                  <a:cubicBezTo>
                    <a:pt x="31" y="136"/>
                    <a:pt x="31" y="136"/>
                    <a:pt x="31" y="136"/>
                  </a:cubicBezTo>
                  <a:cubicBezTo>
                    <a:pt x="26" y="133"/>
                    <a:pt x="26" y="133"/>
                    <a:pt x="26" y="133"/>
                  </a:cubicBezTo>
                  <a:cubicBezTo>
                    <a:pt x="23" y="130"/>
                    <a:pt x="23" y="130"/>
                    <a:pt x="23" y="130"/>
                  </a:cubicBezTo>
                  <a:cubicBezTo>
                    <a:pt x="23" y="128"/>
                    <a:pt x="23" y="128"/>
                    <a:pt x="23" y="128"/>
                  </a:cubicBezTo>
                  <a:cubicBezTo>
                    <a:pt x="21" y="123"/>
                    <a:pt x="21" y="123"/>
                    <a:pt x="21" y="123"/>
                  </a:cubicBezTo>
                  <a:cubicBezTo>
                    <a:pt x="23" y="121"/>
                    <a:pt x="23" y="121"/>
                    <a:pt x="23" y="121"/>
                  </a:cubicBezTo>
                  <a:cubicBezTo>
                    <a:pt x="23" y="118"/>
                    <a:pt x="23" y="118"/>
                    <a:pt x="23" y="118"/>
                  </a:cubicBezTo>
                  <a:cubicBezTo>
                    <a:pt x="19" y="116"/>
                    <a:pt x="19" y="116"/>
                    <a:pt x="19" y="116"/>
                  </a:cubicBezTo>
                  <a:cubicBezTo>
                    <a:pt x="15" y="113"/>
                    <a:pt x="15" y="113"/>
                    <a:pt x="15" y="113"/>
                  </a:cubicBezTo>
                  <a:cubicBezTo>
                    <a:pt x="14" y="111"/>
                    <a:pt x="14" y="111"/>
                    <a:pt x="14" y="111"/>
                  </a:cubicBezTo>
                  <a:cubicBezTo>
                    <a:pt x="16" y="111"/>
                    <a:pt x="16" y="111"/>
                    <a:pt x="16" y="111"/>
                  </a:cubicBezTo>
                  <a:cubicBezTo>
                    <a:pt x="18" y="112"/>
                    <a:pt x="18" y="112"/>
                    <a:pt x="18" y="112"/>
                  </a:cubicBezTo>
                  <a:cubicBezTo>
                    <a:pt x="18" y="112"/>
                    <a:pt x="22" y="113"/>
                    <a:pt x="22" y="113"/>
                  </a:cubicBezTo>
                  <a:cubicBezTo>
                    <a:pt x="23" y="113"/>
                    <a:pt x="24" y="116"/>
                    <a:pt x="24" y="116"/>
                  </a:cubicBezTo>
                  <a:cubicBezTo>
                    <a:pt x="31" y="118"/>
                    <a:pt x="31" y="118"/>
                    <a:pt x="31" y="118"/>
                  </a:cubicBezTo>
                  <a:cubicBezTo>
                    <a:pt x="38" y="117"/>
                    <a:pt x="38" y="117"/>
                    <a:pt x="38" y="117"/>
                  </a:cubicBezTo>
                  <a:cubicBezTo>
                    <a:pt x="42" y="114"/>
                    <a:pt x="42" y="114"/>
                    <a:pt x="42" y="114"/>
                  </a:cubicBezTo>
                  <a:cubicBezTo>
                    <a:pt x="43" y="109"/>
                    <a:pt x="43" y="109"/>
                    <a:pt x="43" y="109"/>
                  </a:cubicBezTo>
                  <a:cubicBezTo>
                    <a:pt x="36" y="101"/>
                    <a:pt x="36" y="101"/>
                    <a:pt x="36" y="101"/>
                  </a:cubicBezTo>
                  <a:cubicBezTo>
                    <a:pt x="30" y="97"/>
                    <a:pt x="30" y="97"/>
                    <a:pt x="30" y="97"/>
                  </a:cubicBezTo>
                  <a:cubicBezTo>
                    <a:pt x="26" y="93"/>
                    <a:pt x="26" y="93"/>
                    <a:pt x="26" y="93"/>
                  </a:cubicBezTo>
                  <a:cubicBezTo>
                    <a:pt x="20" y="91"/>
                    <a:pt x="20" y="91"/>
                    <a:pt x="20" y="91"/>
                  </a:cubicBezTo>
                  <a:cubicBezTo>
                    <a:pt x="17" y="90"/>
                    <a:pt x="17" y="90"/>
                    <a:pt x="17" y="90"/>
                  </a:cubicBezTo>
                  <a:cubicBezTo>
                    <a:pt x="17" y="87"/>
                    <a:pt x="17" y="87"/>
                    <a:pt x="17" y="87"/>
                  </a:cubicBezTo>
                  <a:cubicBezTo>
                    <a:pt x="13" y="87"/>
                    <a:pt x="13" y="87"/>
                    <a:pt x="13" y="87"/>
                  </a:cubicBezTo>
                  <a:cubicBezTo>
                    <a:pt x="10" y="87"/>
                    <a:pt x="10" y="87"/>
                    <a:pt x="10" y="87"/>
                  </a:cubicBezTo>
                  <a:cubicBezTo>
                    <a:pt x="9" y="87"/>
                    <a:pt x="9" y="87"/>
                    <a:pt x="9" y="87"/>
                  </a:cubicBezTo>
                  <a:cubicBezTo>
                    <a:pt x="8" y="89"/>
                    <a:pt x="8" y="89"/>
                    <a:pt x="8" y="89"/>
                  </a:cubicBezTo>
                  <a:cubicBezTo>
                    <a:pt x="4" y="93"/>
                    <a:pt x="4" y="93"/>
                    <a:pt x="4" y="93"/>
                  </a:cubicBezTo>
                  <a:cubicBezTo>
                    <a:pt x="4" y="93"/>
                    <a:pt x="4" y="93"/>
                    <a:pt x="4" y="93"/>
                  </a:cubicBezTo>
                  <a:cubicBezTo>
                    <a:pt x="4" y="94"/>
                    <a:pt x="4" y="94"/>
                    <a:pt x="4" y="94"/>
                  </a:cubicBezTo>
                  <a:cubicBezTo>
                    <a:pt x="3" y="95"/>
                    <a:pt x="3" y="95"/>
                    <a:pt x="3" y="95"/>
                  </a:cubicBezTo>
                  <a:cubicBezTo>
                    <a:pt x="3" y="96"/>
                    <a:pt x="3" y="96"/>
                    <a:pt x="3" y="96"/>
                  </a:cubicBezTo>
                  <a:cubicBezTo>
                    <a:pt x="2" y="99"/>
                    <a:pt x="2" y="99"/>
                    <a:pt x="2" y="99"/>
                  </a:cubicBezTo>
                  <a:cubicBezTo>
                    <a:pt x="3" y="100"/>
                    <a:pt x="3" y="100"/>
                    <a:pt x="3" y="100"/>
                  </a:cubicBezTo>
                  <a:cubicBezTo>
                    <a:pt x="6" y="102"/>
                    <a:pt x="6" y="102"/>
                    <a:pt x="6" y="102"/>
                  </a:cubicBezTo>
                  <a:cubicBezTo>
                    <a:pt x="8" y="107"/>
                    <a:pt x="8" y="107"/>
                    <a:pt x="8" y="107"/>
                  </a:cubicBezTo>
                  <a:cubicBezTo>
                    <a:pt x="4" y="112"/>
                    <a:pt x="4" y="112"/>
                    <a:pt x="4" y="112"/>
                  </a:cubicBezTo>
                  <a:cubicBezTo>
                    <a:pt x="8" y="122"/>
                    <a:pt x="8" y="122"/>
                    <a:pt x="8" y="122"/>
                  </a:cubicBezTo>
                  <a:cubicBezTo>
                    <a:pt x="6" y="124"/>
                    <a:pt x="6" y="124"/>
                    <a:pt x="6" y="124"/>
                  </a:cubicBezTo>
                  <a:cubicBezTo>
                    <a:pt x="7" y="126"/>
                    <a:pt x="7" y="126"/>
                    <a:pt x="7" y="126"/>
                  </a:cubicBezTo>
                  <a:cubicBezTo>
                    <a:pt x="6" y="127"/>
                    <a:pt x="6" y="127"/>
                    <a:pt x="6" y="127"/>
                  </a:cubicBezTo>
                  <a:cubicBezTo>
                    <a:pt x="8" y="129"/>
                    <a:pt x="8" y="129"/>
                    <a:pt x="8" y="129"/>
                  </a:cubicBezTo>
                  <a:cubicBezTo>
                    <a:pt x="8" y="129"/>
                    <a:pt x="7" y="131"/>
                    <a:pt x="7" y="131"/>
                  </a:cubicBezTo>
                  <a:cubicBezTo>
                    <a:pt x="8" y="131"/>
                    <a:pt x="9" y="133"/>
                    <a:pt x="9" y="133"/>
                  </a:cubicBezTo>
                  <a:cubicBezTo>
                    <a:pt x="8" y="137"/>
                    <a:pt x="8" y="137"/>
                    <a:pt x="8" y="137"/>
                  </a:cubicBezTo>
                  <a:cubicBezTo>
                    <a:pt x="10" y="140"/>
                    <a:pt x="10" y="140"/>
                    <a:pt x="10" y="140"/>
                  </a:cubicBezTo>
                  <a:cubicBezTo>
                    <a:pt x="12" y="141"/>
                    <a:pt x="12" y="141"/>
                    <a:pt x="12" y="141"/>
                  </a:cubicBezTo>
                  <a:cubicBezTo>
                    <a:pt x="11" y="143"/>
                    <a:pt x="11" y="143"/>
                    <a:pt x="11" y="143"/>
                  </a:cubicBezTo>
                  <a:cubicBezTo>
                    <a:pt x="0" y="157"/>
                    <a:pt x="0" y="157"/>
                    <a:pt x="0" y="157"/>
                  </a:cubicBezTo>
                  <a:cubicBezTo>
                    <a:pt x="2" y="157"/>
                    <a:pt x="2" y="157"/>
                    <a:pt x="2" y="157"/>
                  </a:cubicBezTo>
                  <a:cubicBezTo>
                    <a:pt x="4" y="158"/>
                    <a:pt x="4" y="158"/>
                    <a:pt x="4" y="158"/>
                  </a:cubicBezTo>
                  <a:cubicBezTo>
                    <a:pt x="4" y="163"/>
                    <a:pt x="4" y="163"/>
                    <a:pt x="4" y="163"/>
                  </a:cubicBezTo>
                  <a:cubicBezTo>
                    <a:pt x="1" y="163"/>
                    <a:pt x="1" y="163"/>
                    <a:pt x="1" y="163"/>
                  </a:cubicBezTo>
                  <a:cubicBezTo>
                    <a:pt x="2" y="164"/>
                    <a:pt x="2" y="164"/>
                    <a:pt x="2" y="164"/>
                  </a:cubicBezTo>
                  <a:cubicBezTo>
                    <a:pt x="1" y="168"/>
                    <a:pt x="1" y="168"/>
                    <a:pt x="1" y="168"/>
                  </a:cubicBezTo>
                  <a:cubicBezTo>
                    <a:pt x="1" y="171"/>
                    <a:pt x="1" y="171"/>
                    <a:pt x="1" y="171"/>
                  </a:cubicBezTo>
                  <a:cubicBezTo>
                    <a:pt x="0" y="178"/>
                    <a:pt x="0" y="178"/>
                    <a:pt x="0" y="178"/>
                  </a:cubicBezTo>
                  <a:cubicBezTo>
                    <a:pt x="2" y="183"/>
                    <a:pt x="2" y="183"/>
                    <a:pt x="2" y="183"/>
                  </a:cubicBezTo>
                  <a:cubicBezTo>
                    <a:pt x="6" y="185"/>
                    <a:pt x="6" y="185"/>
                    <a:pt x="6" y="185"/>
                  </a:cubicBezTo>
                  <a:cubicBezTo>
                    <a:pt x="9" y="186"/>
                    <a:pt x="9" y="186"/>
                    <a:pt x="9" y="186"/>
                  </a:cubicBezTo>
                  <a:cubicBezTo>
                    <a:pt x="13" y="195"/>
                    <a:pt x="13" y="195"/>
                    <a:pt x="13" y="195"/>
                  </a:cubicBezTo>
                  <a:cubicBezTo>
                    <a:pt x="16" y="197"/>
                    <a:pt x="16" y="197"/>
                    <a:pt x="16" y="197"/>
                  </a:cubicBezTo>
                  <a:cubicBezTo>
                    <a:pt x="15" y="199"/>
                    <a:pt x="15" y="199"/>
                    <a:pt x="15" y="199"/>
                  </a:cubicBezTo>
                  <a:cubicBezTo>
                    <a:pt x="12" y="201"/>
                    <a:pt x="12" y="201"/>
                    <a:pt x="12" y="201"/>
                  </a:cubicBezTo>
                  <a:cubicBezTo>
                    <a:pt x="13" y="204"/>
                    <a:pt x="13" y="204"/>
                    <a:pt x="13" y="204"/>
                  </a:cubicBezTo>
                  <a:cubicBezTo>
                    <a:pt x="15" y="205"/>
                    <a:pt x="15" y="205"/>
                    <a:pt x="15" y="205"/>
                  </a:cubicBezTo>
                  <a:cubicBezTo>
                    <a:pt x="18" y="205"/>
                    <a:pt x="18" y="205"/>
                    <a:pt x="18" y="205"/>
                  </a:cubicBezTo>
                  <a:cubicBezTo>
                    <a:pt x="21" y="208"/>
                    <a:pt x="21" y="208"/>
                    <a:pt x="21" y="208"/>
                  </a:cubicBezTo>
                  <a:cubicBezTo>
                    <a:pt x="22" y="209"/>
                    <a:pt x="22" y="209"/>
                    <a:pt x="22" y="209"/>
                  </a:cubicBezTo>
                  <a:cubicBezTo>
                    <a:pt x="34" y="214"/>
                    <a:pt x="34" y="214"/>
                    <a:pt x="34" y="214"/>
                  </a:cubicBezTo>
                  <a:cubicBezTo>
                    <a:pt x="35" y="214"/>
                    <a:pt x="35" y="214"/>
                    <a:pt x="35" y="214"/>
                  </a:cubicBezTo>
                  <a:cubicBezTo>
                    <a:pt x="34" y="219"/>
                    <a:pt x="34" y="219"/>
                    <a:pt x="34" y="219"/>
                  </a:cubicBezTo>
                  <a:cubicBezTo>
                    <a:pt x="32" y="220"/>
                    <a:pt x="32" y="220"/>
                    <a:pt x="32" y="220"/>
                  </a:cubicBezTo>
                  <a:cubicBezTo>
                    <a:pt x="30" y="223"/>
                    <a:pt x="30" y="223"/>
                    <a:pt x="30" y="223"/>
                  </a:cubicBezTo>
                  <a:cubicBezTo>
                    <a:pt x="28" y="225"/>
                    <a:pt x="28" y="225"/>
                    <a:pt x="28" y="225"/>
                  </a:cubicBezTo>
                  <a:cubicBezTo>
                    <a:pt x="31" y="224"/>
                    <a:pt x="31" y="224"/>
                    <a:pt x="31" y="224"/>
                  </a:cubicBezTo>
                  <a:cubicBezTo>
                    <a:pt x="29" y="228"/>
                    <a:pt x="29" y="228"/>
                    <a:pt x="29" y="228"/>
                  </a:cubicBezTo>
                  <a:cubicBezTo>
                    <a:pt x="26" y="232"/>
                    <a:pt x="26" y="232"/>
                    <a:pt x="26" y="232"/>
                  </a:cubicBezTo>
                  <a:cubicBezTo>
                    <a:pt x="29" y="236"/>
                    <a:pt x="29" y="236"/>
                    <a:pt x="29" y="236"/>
                  </a:cubicBezTo>
                  <a:cubicBezTo>
                    <a:pt x="35" y="239"/>
                    <a:pt x="35" y="239"/>
                    <a:pt x="35" y="239"/>
                  </a:cubicBezTo>
                  <a:cubicBezTo>
                    <a:pt x="40" y="244"/>
                    <a:pt x="40" y="244"/>
                    <a:pt x="40" y="244"/>
                  </a:cubicBezTo>
                  <a:cubicBezTo>
                    <a:pt x="40" y="247"/>
                    <a:pt x="40" y="247"/>
                    <a:pt x="40" y="247"/>
                  </a:cubicBezTo>
                  <a:cubicBezTo>
                    <a:pt x="42" y="248"/>
                    <a:pt x="42" y="248"/>
                    <a:pt x="42" y="248"/>
                  </a:cubicBezTo>
                  <a:cubicBezTo>
                    <a:pt x="45" y="248"/>
                    <a:pt x="45" y="248"/>
                    <a:pt x="45" y="248"/>
                  </a:cubicBezTo>
                  <a:cubicBezTo>
                    <a:pt x="47" y="250"/>
                    <a:pt x="47" y="250"/>
                    <a:pt x="47" y="250"/>
                  </a:cubicBezTo>
                  <a:cubicBezTo>
                    <a:pt x="50" y="255"/>
                    <a:pt x="50" y="255"/>
                    <a:pt x="50" y="255"/>
                  </a:cubicBezTo>
                  <a:cubicBezTo>
                    <a:pt x="49" y="256"/>
                    <a:pt x="49" y="256"/>
                    <a:pt x="49" y="256"/>
                  </a:cubicBezTo>
                  <a:cubicBezTo>
                    <a:pt x="52" y="259"/>
                    <a:pt x="52" y="259"/>
                    <a:pt x="52" y="259"/>
                  </a:cubicBezTo>
                  <a:cubicBezTo>
                    <a:pt x="56" y="259"/>
                    <a:pt x="56" y="259"/>
                    <a:pt x="56" y="259"/>
                  </a:cubicBezTo>
                  <a:cubicBezTo>
                    <a:pt x="59" y="256"/>
                    <a:pt x="59" y="256"/>
                    <a:pt x="59" y="256"/>
                  </a:cubicBezTo>
                  <a:cubicBezTo>
                    <a:pt x="61" y="258"/>
                    <a:pt x="61" y="258"/>
                    <a:pt x="61" y="258"/>
                  </a:cubicBezTo>
                  <a:cubicBezTo>
                    <a:pt x="61" y="260"/>
                    <a:pt x="61" y="260"/>
                    <a:pt x="61" y="260"/>
                  </a:cubicBezTo>
                  <a:cubicBezTo>
                    <a:pt x="62" y="260"/>
                    <a:pt x="62" y="260"/>
                    <a:pt x="62" y="260"/>
                  </a:cubicBezTo>
                  <a:cubicBezTo>
                    <a:pt x="64" y="257"/>
                    <a:pt x="64" y="257"/>
                    <a:pt x="64" y="257"/>
                  </a:cubicBezTo>
                  <a:cubicBezTo>
                    <a:pt x="67" y="253"/>
                    <a:pt x="67" y="253"/>
                    <a:pt x="67" y="253"/>
                  </a:cubicBezTo>
                  <a:cubicBezTo>
                    <a:pt x="67" y="253"/>
                    <a:pt x="64" y="244"/>
                    <a:pt x="63" y="244"/>
                  </a:cubicBezTo>
                  <a:cubicBezTo>
                    <a:pt x="62" y="243"/>
                    <a:pt x="56" y="235"/>
                    <a:pt x="56" y="235"/>
                  </a:cubicBezTo>
                  <a:cubicBezTo>
                    <a:pt x="59" y="229"/>
                    <a:pt x="59" y="229"/>
                    <a:pt x="59" y="229"/>
                  </a:cubicBezTo>
                  <a:cubicBezTo>
                    <a:pt x="63" y="226"/>
                    <a:pt x="63" y="226"/>
                    <a:pt x="63" y="226"/>
                  </a:cubicBezTo>
                  <a:cubicBezTo>
                    <a:pt x="63" y="225"/>
                    <a:pt x="63" y="225"/>
                    <a:pt x="63" y="225"/>
                  </a:cubicBezTo>
                  <a:cubicBezTo>
                    <a:pt x="64" y="226"/>
                    <a:pt x="64" y="226"/>
                    <a:pt x="64" y="226"/>
                  </a:cubicBezTo>
                  <a:cubicBezTo>
                    <a:pt x="63" y="224"/>
                    <a:pt x="63" y="224"/>
                    <a:pt x="63" y="224"/>
                  </a:cubicBezTo>
                  <a:cubicBezTo>
                    <a:pt x="63" y="224"/>
                    <a:pt x="63" y="224"/>
                    <a:pt x="63" y="224"/>
                  </a:cubicBezTo>
                  <a:cubicBezTo>
                    <a:pt x="63" y="224"/>
                    <a:pt x="63" y="224"/>
                    <a:pt x="63" y="224"/>
                  </a:cubicBezTo>
                  <a:cubicBezTo>
                    <a:pt x="60" y="222"/>
                    <a:pt x="60" y="222"/>
                    <a:pt x="60" y="222"/>
                  </a:cubicBezTo>
                  <a:cubicBezTo>
                    <a:pt x="63" y="214"/>
                    <a:pt x="63" y="214"/>
                    <a:pt x="63" y="214"/>
                  </a:cubicBezTo>
                  <a:cubicBezTo>
                    <a:pt x="73" y="210"/>
                    <a:pt x="73" y="210"/>
                    <a:pt x="73" y="210"/>
                  </a:cubicBezTo>
                  <a:cubicBezTo>
                    <a:pt x="82" y="209"/>
                    <a:pt x="82" y="209"/>
                    <a:pt x="82" y="209"/>
                  </a:cubicBezTo>
                  <a:cubicBezTo>
                    <a:pt x="87" y="212"/>
                    <a:pt x="87" y="212"/>
                    <a:pt x="87" y="212"/>
                  </a:cubicBezTo>
                  <a:cubicBezTo>
                    <a:pt x="93" y="211"/>
                    <a:pt x="93" y="211"/>
                    <a:pt x="93" y="211"/>
                  </a:cubicBezTo>
                  <a:cubicBezTo>
                    <a:pt x="100" y="213"/>
                    <a:pt x="100" y="213"/>
                    <a:pt x="100" y="213"/>
                  </a:cubicBezTo>
                  <a:cubicBezTo>
                    <a:pt x="107" y="211"/>
                    <a:pt x="107" y="211"/>
                    <a:pt x="107" y="211"/>
                  </a:cubicBezTo>
                  <a:cubicBezTo>
                    <a:pt x="105" y="205"/>
                    <a:pt x="105" y="205"/>
                    <a:pt x="105" y="205"/>
                  </a:cubicBezTo>
                  <a:cubicBezTo>
                    <a:pt x="109" y="196"/>
                    <a:pt x="109" y="196"/>
                    <a:pt x="109" y="196"/>
                  </a:cubicBezTo>
                  <a:cubicBezTo>
                    <a:pt x="122" y="191"/>
                    <a:pt x="122" y="191"/>
                    <a:pt x="122" y="191"/>
                  </a:cubicBezTo>
                  <a:cubicBezTo>
                    <a:pt x="134" y="189"/>
                    <a:pt x="134" y="189"/>
                    <a:pt x="134" y="189"/>
                  </a:cubicBezTo>
                  <a:cubicBezTo>
                    <a:pt x="142" y="198"/>
                    <a:pt x="142" y="198"/>
                    <a:pt x="142" y="198"/>
                  </a:cubicBezTo>
                  <a:cubicBezTo>
                    <a:pt x="151" y="195"/>
                    <a:pt x="151" y="195"/>
                    <a:pt x="151" y="195"/>
                  </a:cubicBezTo>
                  <a:cubicBezTo>
                    <a:pt x="156" y="194"/>
                    <a:pt x="156" y="194"/>
                    <a:pt x="156" y="194"/>
                  </a:cubicBezTo>
                  <a:cubicBezTo>
                    <a:pt x="160" y="203"/>
                    <a:pt x="160" y="203"/>
                    <a:pt x="160" y="203"/>
                  </a:cubicBezTo>
                  <a:cubicBezTo>
                    <a:pt x="164" y="212"/>
                    <a:pt x="164" y="212"/>
                    <a:pt x="164" y="212"/>
                  </a:cubicBezTo>
                  <a:cubicBezTo>
                    <a:pt x="174" y="212"/>
                    <a:pt x="174" y="212"/>
                    <a:pt x="174" y="212"/>
                  </a:cubicBezTo>
                  <a:cubicBezTo>
                    <a:pt x="182" y="216"/>
                    <a:pt x="182" y="216"/>
                    <a:pt x="182" y="216"/>
                  </a:cubicBezTo>
                  <a:cubicBezTo>
                    <a:pt x="189" y="217"/>
                    <a:pt x="189" y="217"/>
                    <a:pt x="189" y="217"/>
                  </a:cubicBezTo>
                  <a:cubicBezTo>
                    <a:pt x="189" y="223"/>
                    <a:pt x="189" y="223"/>
                    <a:pt x="189" y="223"/>
                  </a:cubicBezTo>
                  <a:cubicBezTo>
                    <a:pt x="191" y="222"/>
                    <a:pt x="191" y="222"/>
                    <a:pt x="191" y="222"/>
                  </a:cubicBezTo>
                  <a:cubicBezTo>
                    <a:pt x="192" y="223"/>
                    <a:pt x="192" y="223"/>
                    <a:pt x="192" y="223"/>
                  </a:cubicBezTo>
                  <a:cubicBezTo>
                    <a:pt x="194" y="219"/>
                    <a:pt x="194" y="219"/>
                    <a:pt x="194" y="219"/>
                  </a:cubicBezTo>
                  <a:cubicBezTo>
                    <a:pt x="201" y="214"/>
                    <a:pt x="201" y="214"/>
                    <a:pt x="201" y="214"/>
                  </a:cubicBezTo>
                  <a:cubicBezTo>
                    <a:pt x="212" y="213"/>
                    <a:pt x="212" y="213"/>
                    <a:pt x="212" y="213"/>
                  </a:cubicBezTo>
                  <a:cubicBezTo>
                    <a:pt x="220" y="217"/>
                    <a:pt x="220" y="217"/>
                    <a:pt x="220" y="217"/>
                  </a:cubicBezTo>
                  <a:cubicBezTo>
                    <a:pt x="224" y="211"/>
                    <a:pt x="224" y="211"/>
                    <a:pt x="224" y="211"/>
                  </a:cubicBezTo>
                  <a:cubicBezTo>
                    <a:pt x="228" y="206"/>
                    <a:pt x="228" y="206"/>
                    <a:pt x="228" y="206"/>
                  </a:cubicBezTo>
                  <a:cubicBezTo>
                    <a:pt x="240" y="211"/>
                    <a:pt x="240" y="211"/>
                    <a:pt x="240" y="211"/>
                  </a:cubicBezTo>
                  <a:cubicBezTo>
                    <a:pt x="243" y="215"/>
                    <a:pt x="243" y="215"/>
                    <a:pt x="243" y="215"/>
                  </a:cubicBezTo>
                  <a:cubicBezTo>
                    <a:pt x="253" y="215"/>
                    <a:pt x="253" y="215"/>
                    <a:pt x="253" y="215"/>
                  </a:cubicBezTo>
                  <a:cubicBezTo>
                    <a:pt x="259" y="220"/>
                    <a:pt x="259" y="220"/>
                    <a:pt x="259" y="220"/>
                  </a:cubicBezTo>
                  <a:cubicBezTo>
                    <a:pt x="275" y="216"/>
                    <a:pt x="275" y="216"/>
                    <a:pt x="275" y="216"/>
                  </a:cubicBezTo>
                  <a:cubicBezTo>
                    <a:pt x="282" y="218"/>
                    <a:pt x="282" y="218"/>
                    <a:pt x="282" y="218"/>
                  </a:cubicBezTo>
                  <a:cubicBezTo>
                    <a:pt x="283" y="216"/>
                    <a:pt x="283" y="216"/>
                    <a:pt x="283" y="216"/>
                  </a:cubicBezTo>
                  <a:cubicBezTo>
                    <a:pt x="289" y="216"/>
                    <a:pt x="289" y="216"/>
                    <a:pt x="289" y="216"/>
                  </a:cubicBezTo>
                  <a:cubicBezTo>
                    <a:pt x="295" y="205"/>
                    <a:pt x="295" y="205"/>
                    <a:pt x="295" y="205"/>
                  </a:cubicBezTo>
                  <a:cubicBezTo>
                    <a:pt x="298" y="200"/>
                    <a:pt x="298" y="200"/>
                    <a:pt x="298" y="200"/>
                  </a:cubicBezTo>
                  <a:cubicBezTo>
                    <a:pt x="307" y="200"/>
                    <a:pt x="307" y="200"/>
                    <a:pt x="307" y="200"/>
                  </a:cubicBezTo>
                  <a:cubicBezTo>
                    <a:pt x="317" y="218"/>
                    <a:pt x="317" y="218"/>
                    <a:pt x="317" y="218"/>
                  </a:cubicBezTo>
                  <a:cubicBezTo>
                    <a:pt x="325" y="220"/>
                    <a:pt x="325" y="220"/>
                    <a:pt x="325" y="220"/>
                  </a:cubicBezTo>
                  <a:cubicBezTo>
                    <a:pt x="327" y="224"/>
                    <a:pt x="327" y="224"/>
                    <a:pt x="327" y="224"/>
                  </a:cubicBezTo>
                  <a:cubicBezTo>
                    <a:pt x="339" y="223"/>
                    <a:pt x="339" y="223"/>
                    <a:pt x="339" y="223"/>
                  </a:cubicBezTo>
                  <a:cubicBezTo>
                    <a:pt x="334" y="238"/>
                    <a:pt x="334" y="238"/>
                    <a:pt x="334" y="238"/>
                  </a:cubicBezTo>
                  <a:cubicBezTo>
                    <a:pt x="329" y="239"/>
                    <a:pt x="329" y="239"/>
                    <a:pt x="329" y="239"/>
                  </a:cubicBezTo>
                  <a:cubicBezTo>
                    <a:pt x="326" y="250"/>
                    <a:pt x="326" y="250"/>
                    <a:pt x="326" y="250"/>
                  </a:cubicBezTo>
                  <a:cubicBezTo>
                    <a:pt x="327" y="250"/>
                    <a:pt x="327" y="250"/>
                    <a:pt x="327" y="250"/>
                  </a:cubicBezTo>
                  <a:cubicBezTo>
                    <a:pt x="329" y="250"/>
                    <a:pt x="329" y="250"/>
                    <a:pt x="329" y="250"/>
                  </a:cubicBezTo>
                  <a:cubicBezTo>
                    <a:pt x="331" y="249"/>
                    <a:pt x="331" y="249"/>
                    <a:pt x="331" y="249"/>
                  </a:cubicBezTo>
                  <a:cubicBezTo>
                    <a:pt x="332" y="249"/>
                    <a:pt x="332" y="249"/>
                    <a:pt x="332" y="249"/>
                  </a:cubicBezTo>
                  <a:cubicBezTo>
                    <a:pt x="335" y="250"/>
                    <a:pt x="335" y="250"/>
                    <a:pt x="335" y="250"/>
                  </a:cubicBezTo>
                  <a:cubicBezTo>
                    <a:pt x="342" y="245"/>
                    <a:pt x="342" y="245"/>
                    <a:pt x="342" y="245"/>
                  </a:cubicBezTo>
                  <a:cubicBezTo>
                    <a:pt x="345" y="241"/>
                    <a:pt x="345" y="241"/>
                    <a:pt x="345" y="241"/>
                  </a:cubicBezTo>
                  <a:cubicBezTo>
                    <a:pt x="353" y="230"/>
                    <a:pt x="353" y="230"/>
                    <a:pt x="353" y="230"/>
                  </a:cubicBezTo>
                  <a:cubicBezTo>
                    <a:pt x="357" y="223"/>
                    <a:pt x="357" y="223"/>
                    <a:pt x="357" y="223"/>
                  </a:cubicBezTo>
                  <a:cubicBezTo>
                    <a:pt x="358" y="214"/>
                    <a:pt x="358" y="214"/>
                    <a:pt x="358" y="214"/>
                  </a:cubicBezTo>
                  <a:cubicBezTo>
                    <a:pt x="360" y="203"/>
                    <a:pt x="360" y="203"/>
                    <a:pt x="360" y="203"/>
                  </a:cubicBezTo>
                  <a:cubicBezTo>
                    <a:pt x="360" y="199"/>
                    <a:pt x="360" y="199"/>
                    <a:pt x="360" y="199"/>
                  </a:cubicBezTo>
                  <a:cubicBezTo>
                    <a:pt x="355" y="194"/>
                    <a:pt x="355" y="194"/>
                    <a:pt x="355" y="194"/>
                  </a:cubicBezTo>
                  <a:cubicBezTo>
                    <a:pt x="355" y="194"/>
                    <a:pt x="349" y="198"/>
                    <a:pt x="349" y="198"/>
                  </a:cubicBezTo>
                  <a:cubicBezTo>
                    <a:pt x="348" y="198"/>
                    <a:pt x="346" y="196"/>
                    <a:pt x="346" y="196"/>
                  </a:cubicBezTo>
                  <a:cubicBezTo>
                    <a:pt x="344" y="192"/>
                    <a:pt x="344" y="192"/>
                    <a:pt x="344" y="192"/>
                  </a:cubicBezTo>
                  <a:cubicBezTo>
                    <a:pt x="341" y="192"/>
                    <a:pt x="341" y="192"/>
                    <a:pt x="341" y="192"/>
                  </a:cubicBezTo>
                  <a:cubicBezTo>
                    <a:pt x="344" y="190"/>
                    <a:pt x="344" y="190"/>
                    <a:pt x="344" y="190"/>
                  </a:cubicBezTo>
                  <a:cubicBezTo>
                    <a:pt x="349" y="185"/>
                    <a:pt x="349" y="185"/>
                    <a:pt x="349" y="185"/>
                  </a:cubicBezTo>
                  <a:cubicBezTo>
                    <a:pt x="353" y="180"/>
                    <a:pt x="353" y="180"/>
                    <a:pt x="353" y="180"/>
                  </a:cubicBezTo>
                  <a:cubicBezTo>
                    <a:pt x="354" y="178"/>
                    <a:pt x="354" y="178"/>
                    <a:pt x="354" y="178"/>
                  </a:cubicBezTo>
                  <a:cubicBezTo>
                    <a:pt x="367" y="165"/>
                    <a:pt x="367" y="165"/>
                    <a:pt x="367" y="165"/>
                  </a:cubicBezTo>
                  <a:cubicBezTo>
                    <a:pt x="371" y="164"/>
                    <a:pt x="371" y="164"/>
                    <a:pt x="371" y="164"/>
                  </a:cubicBezTo>
                  <a:cubicBezTo>
                    <a:pt x="381" y="164"/>
                    <a:pt x="381" y="164"/>
                    <a:pt x="381" y="164"/>
                  </a:cubicBezTo>
                  <a:cubicBezTo>
                    <a:pt x="386" y="163"/>
                    <a:pt x="386" y="163"/>
                    <a:pt x="386" y="163"/>
                  </a:cubicBezTo>
                  <a:cubicBezTo>
                    <a:pt x="392" y="165"/>
                    <a:pt x="392" y="165"/>
                    <a:pt x="392" y="165"/>
                  </a:cubicBezTo>
                  <a:cubicBezTo>
                    <a:pt x="392" y="168"/>
                    <a:pt x="392" y="168"/>
                    <a:pt x="392" y="168"/>
                  </a:cubicBezTo>
                  <a:cubicBezTo>
                    <a:pt x="392" y="168"/>
                    <a:pt x="400" y="166"/>
                    <a:pt x="401" y="166"/>
                  </a:cubicBezTo>
                  <a:cubicBezTo>
                    <a:pt x="401" y="167"/>
                    <a:pt x="403" y="166"/>
                    <a:pt x="403" y="166"/>
                  </a:cubicBezTo>
                  <a:cubicBezTo>
                    <a:pt x="402" y="164"/>
                    <a:pt x="402" y="164"/>
                    <a:pt x="402" y="164"/>
                  </a:cubicBezTo>
                  <a:cubicBezTo>
                    <a:pt x="403" y="159"/>
                    <a:pt x="403" y="159"/>
                    <a:pt x="403" y="159"/>
                  </a:cubicBezTo>
                  <a:cubicBezTo>
                    <a:pt x="406" y="153"/>
                    <a:pt x="406" y="153"/>
                    <a:pt x="406" y="153"/>
                  </a:cubicBezTo>
                  <a:cubicBezTo>
                    <a:pt x="411" y="149"/>
                    <a:pt x="411" y="149"/>
                    <a:pt x="411" y="149"/>
                  </a:cubicBezTo>
                  <a:cubicBezTo>
                    <a:pt x="419" y="150"/>
                    <a:pt x="419" y="150"/>
                    <a:pt x="419" y="150"/>
                  </a:cubicBezTo>
                  <a:cubicBezTo>
                    <a:pt x="421" y="155"/>
                    <a:pt x="421" y="155"/>
                    <a:pt x="421" y="155"/>
                  </a:cubicBezTo>
                  <a:cubicBezTo>
                    <a:pt x="426" y="151"/>
                    <a:pt x="426" y="151"/>
                    <a:pt x="426" y="151"/>
                  </a:cubicBezTo>
                  <a:cubicBezTo>
                    <a:pt x="433" y="144"/>
                    <a:pt x="433" y="144"/>
                    <a:pt x="433" y="144"/>
                  </a:cubicBezTo>
                  <a:cubicBezTo>
                    <a:pt x="433" y="152"/>
                    <a:pt x="433" y="152"/>
                    <a:pt x="433" y="152"/>
                  </a:cubicBezTo>
                  <a:cubicBezTo>
                    <a:pt x="427" y="158"/>
                    <a:pt x="427" y="158"/>
                    <a:pt x="427" y="158"/>
                  </a:cubicBezTo>
                  <a:cubicBezTo>
                    <a:pt x="423" y="160"/>
                    <a:pt x="423" y="160"/>
                    <a:pt x="423" y="160"/>
                  </a:cubicBezTo>
                  <a:cubicBezTo>
                    <a:pt x="419" y="166"/>
                    <a:pt x="419" y="166"/>
                    <a:pt x="419" y="166"/>
                  </a:cubicBezTo>
                  <a:cubicBezTo>
                    <a:pt x="416" y="171"/>
                    <a:pt x="416" y="171"/>
                    <a:pt x="416" y="171"/>
                  </a:cubicBezTo>
                  <a:cubicBezTo>
                    <a:pt x="416" y="171"/>
                    <a:pt x="411" y="173"/>
                    <a:pt x="411" y="174"/>
                  </a:cubicBezTo>
                  <a:cubicBezTo>
                    <a:pt x="410" y="174"/>
                    <a:pt x="409" y="175"/>
                    <a:pt x="409" y="175"/>
                  </a:cubicBezTo>
                  <a:cubicBezTo>
                    <a:pt x="405" y="186"/>
                    <a:pt x="405" y="186"/>
                    <a:pt x="405" y="186"/>
                  </a:cubicBezTo>
                  <a:cubicBezTo>
                    <a:pt x="410" y="210"/>
                    <a:pt x="410" y="210"/>
                    <a:pt x="410" y="210"/>
                  </a:cubicBezTo>
                  <a:cubicBezTo>
                    <a:pt x="416" y="202"/>
                    <a:pt x="416" y="202"/>
                    <a:pt x="416" y="202"/>
                  </a:cubicBezTo>
                  <a:cubicBezTo>
                    <a:pt x="418" y="201"/>
                    <a:pt x="418" y="201"/>
                    <a:pt x="418" y="201"/>
                  </a:cubicBezTo>
                  <a:cubicBezTo>
                    <a:pt x="420" y="196"/>
                    <a:pt x="420" y="196"/>
                    <a:pt x="420" y="196"/>
                  </a:cubicBezTo>
                  <a:cubicBezTo>
                    <a:pt x="422" y="193"/>
                    <a:pt x="422" y="193"/>
                    <a:pt x="422" y="193"/>
                  </a:cubicBezTo>
                  <a:cubicBezTo>
                    <a:pt x="426" y="191"/>
                    <a:pt x="426" y="191"/>
                    <a:pt x="426" y="191"/>
                  </a:cubicBezTo>
                  <a:cubicBezTo>
                    <a:pt x="426" y="186"/>
                    <a:pt x="426" y="186"/>
                    <a:pt x="426" y="186"/>
                  </a:cubicBezTo>
                  <a:cubicBezTo>
                    <a:pt x="427" y="184"/>
                    <a:pt x="427" y="184"/>
                    <a:pt x="427" y="184"/>
                  </a:cubicBezTo>
                  <a:cubicBezTo>
                    <a:pt x="429" y="177"/>
                    <a:pt x="429" y="177"/>
                    <a:pt x="429" y="177"/>
                  </a:cubicBezTo>
                  <a:cubicBezTo>
                    <a:pt x="429" y="175"/>
                    <a:pt x="429" y="175"/>
                    <a:pt x="429" y="175"/>
                  </a:cubicBezTo>
                  <a:cubicBezTo>
                    <a:pt x="426" y="174"/>
                    <a:pt x="426" y="174"/>
                    <a:pt x="426" y="174"/>
                  </a:cubicBezTo>
                  <a:cubicBezTo>
                    <a:pt x="430" y="165"/>
                    <a:pt x="430" y="165"/>
                    <a:pt x="430" y="165"/>
                  </a:cubicBezTo>
                  <a:cubicBezTo>
                    <a:pt x="432" y="162"/>
                    <a:pt x="432" y="162"/>
                    <a:pt x="432" y="162"/>
                  </a:cubicBezTo>
                  <a:cubicBezTo>
                    <a:pt x="435" y="161"/>
                    <a:pt x="435" y="161"/>
                    <a:pt x="435" y="161"/>
                  </a:cubicBezTo>
                  <a:cubicBezTo>
                    <a:pt x="438" y="160"/>
                    <a:pt x="438" y="160"/>
                    <a:pt x="438" y="160"/>
                  </a:cubicBezTo>
                  <a:cubicBezTo>
                    <a:pt x="439" y="162"/>
                    <a:pt x="439" y="162"/>
                    <a:pt x="439" y="162"/>
                  </a:cubicBezTo>
                  <a:cubicBezTo>
                    <a:pt x="446" y="157"/>
                    <a:pt x="446" y="157"/>
                    <a:pt x="446" y="157"/>
                  </a:cubicBezTo>
                  <a:cubicBezTo>
                    <a:pt x="446" y="157"/>
                    <a:pt x="452" y="162"/>
                    <a:pt x="452" y="162"/>
                  </a:cubicBezTo>
                  <a:cubicBezTo>
                    <a:pt x="453" y="162"/>
                    <a:pt x="454" y="157"/>
                    <a:pt x="454" y="157"/>
                  </a:cubicBezTo>
                  <a:cubicBezTo>
                    <a:pt x="457" y="156"/>
                    <a:pt x="457" y="156"/>
                    <a:pt x="457" y="156"/>
                  </a:cubicBezTo>
                  <a:cubicBezTo>
                    <a:pt x="457" y="156"/>
                    <a:pt x="463" y="150"/>
                    <a:pt x="464" y="149"/>
                  </a:cubicBezTo>
                  <a:cubicBezTo>
                    <a:pt x="464" y="149"/>
                    <a:pt x="472" y="145"/>
                    <a:pt x="472" y="145"/>
                  </a:cubicBezTo>
                  <a:cubicBezTo>
                    <a:pt x="473" y="145"/>
                    <a:pt x="476" y="145"/>
                    <a:pt x="476" y="145"/>
                  </a:cubicBezTo>
                  <a:cubicBezTo>
                    <a:pt x="480" y="146"/>
                    <a:pt x="480" y="146"/>
                    <a:pt x="480" y="146"/>
                  </a:cubicBezTo>
                  <a:cubicBezTo>
                    <a:pt x="480" y="144"/>
                    <a:pt x="480" y="144"/>
                    <a:pt x="480" y="144"/>
                  </a:cubicBezTo>
                  <a:cubicBezTo>
                    <a:pt x="479" y="140"/>
                    <a:pt x="479" y="140"/>
                    <a:pt x="479" y="140"/>
                  </a:cubicBezTo>
                  <a:cubicBezTo>
                    <a:pt x="478" y="135"/>
                    <a:pt x="478" y="135"/>
                    <a:pt x="478" y="135"/>
                  </a:cubicBezTo>
                  <a:cubicBezTo>
                    <a:pt x="474" y="131"/>
                    <a:pt x="474" y="131"/>
                    <a:pt x="474" y="131"/>
                  </a:cubicBezTo>
                  <a:cubicBezTo>
                    <a:pt x="477" y="129"/>
                    <a:pt x="477" y="129"/>
                    <a:pt x="477" y="129"/>
                  </a:cubicBezTo>
                  <a:lnTo>
                    <a:pt x="482" y="127"/>
                  </a:lnTo>
                  <a:close/>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p>
          </p:txBody>
        </p:sp>
        <p:sp>
          <p:nvSpPr>
            <p:cNvPr id="484" name="Freeform 483"/>
            <p:cNvSpPr>
              <a:spLocks/>
            </p:cNvSpPr>
            <p:nvPr/>
          </p:nvSpPr>
          <p:spPr bwMode="auto">
            <a:xfrm>
              <a:off x="6686835" y="3471821"/>
              <a:ext cx="77440" cy="8314"/>
            </a:xfrm>
            <a:custGeom>
              <a:avLst/>
              <a:gdLst>
                <a:gd name="T0" fmla="*/ 2147483647 w 54"/>
                <a:gd name="T1" fmla="*/ 2147483647 h 6"/>
                <a:gd name="T2" fmla="*/ 2147483647 w 54"/>
                <a:gd name="T3" fmla="*/ 2147483647 h 6"/>
                <a:gd name="T4" fmla="*/ 2147483647 w 54"/>
                <a:gd name="T5" fmla="*/ 0 h 6"/>
                <a:gd name="T6" fmla="*/ 0 w 54"/>
                <a:gd name="T7" fmla="*/ 2147483647 h 6"/>
                <a:gd name="T8" fmla="*/ 2147483647 w 54"/>
                <a:gd name="T9" fmla="*/ 2147483647 h 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4" h="6">
                  <a:moveTo>
                    <a:pt x="6" y="6"/>
                  </a:moveTo>
                  <a:lnTo>
                    <a:pt x="30" y="6"/>
                  </a:lnTo>
                  <a:lnTo>
                    <a:pt x="54" y="0"/>
                  </a:lnTo>
                  <a:lnTo>
                    <a:pt x="0" y="6"/>
                  </a:lnTo>
                  <a:lnTo>
                    <a:pt x="6" y="6"/>
                  </a:lnTo>
                  <a:close/>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p>
          </p:txBody>
        </p:sp>
        <p:sp>
          <p:nvSpPr>
            <p:cNvPr id="485" name="Freeform 484"/>
            <p:cNvSpPr>
              <a:spLocks/>
            </p:cNvSpPr>
            <p:nvPr/>
          </p:nvSpPr>
          <p:spPr bwMode="auto">
            <a:xfrm>
              <a:off x="6568095" y="2783461"/>
              <a:ext cx="1096202" cy="743230"/>
            </a:xfrm>
            <a:custGeom>
              <a:avLst/>
              <a:gdLst>
                <a:gd name="T0" fmla="*/ 2147483647 w 129"/>
                <a:gd name="T1" fmla="*/ 2147483647 h 91"/>
                <a:gd name="T2" fmla="*/ 2147483647 w 129"/>
                <a:gd name="T3" fmla="*/ 2147483647 h 91"/>
                <a:gd name="T4" fmla="*/ 2147483647 w 129"/>
                <a:gd name="T5" fmla="*/ 2147483647 h 91"/>
                <a:gd name="T6" fmla="*/ 2147483647 w 129"/>
                <a:gd name="T7" fmla="*/ 2147483647 h 91"/>
                <a:gd name="T8" fmla="*/ 2147483647 w 129"/>
                <a:gd name="T9" fmla="*/ 2147483647 h 91"/>
                <a:gd name="T10" fmla="*/ 2147483647 w 129"/>
                <a:gd name="T11" fmla="*/ 2147483647 h 91"/>
                <a:gd name="T12" fmla="*/ 2147483647 w 129"/>
                <a:gd name="T13" fmla="*/ 2147483647 h 91"/>
                <a:gd name="T14" fmla="*/ 2147483647 w 129"/>
                <a:gd name="T15" fmla="*/ 2147483647 h 91"/>
                <a:gd name="T16" fmla="*/ 2147483647 w 129"/>
                <a:gd name="T17" fmla="*/ 2147483647 h 91"/>
                <a:gd name="T18" fmla="*/ 2147483647 w 129"/>
                <a:gd name="T19" fmla="*/ 2147483647 h 91"/>
                <a:gd name="T20" fmla="*/ 2147483647 w 129"/>
                <a:gd name="T21" fmla="*/ 2147483647 h 91"/>
                <a:gd name="T22" fmla="*/ 2147483647 w 129"/>
                <a:gd name="T23" fmla="*/ 2147483647 h 91"/>
                <a:gd name="T24" fmla="*/ 2147483647 w 129"/>
                <a:gd name="T25" fmla="*/ 2147483647 h 91"/>
                <a:gd name="T26" fmla="*/ 2147483647 w 129"/>
                <a:gd name="T27" fmla="*/ 2147483647 h 91"/>
                <a:gd name="T28" fmla="*/ 2147483647 w 129"/>
                <a:gd name="T29" fmla="*/ 2147483647 h 91"/>
                <a:gd name="T30" fmla="*/ 0 w 129"/>
                <a:gd name="T31" fmla="*/ 2147483647 h 91"/>
                <a:gd name="T32" fmla="*/ 2147483647 w 129"/>
                <a:gd name="T33" fmla="*/ 2147483647 h 91"/>
                <a:gd name="T34" fmla="*/ 2147483647 w 129"/>
                <a:gd name="T35" fmla="*/ 2147483647 h 91"/>
                <a:gd name="T36" fmla="*/ 2147483647 w 129"/>
                <a:gd name="T37" fmla="*/ 2147483647 h 91"/>
                <a:gd name="T38" fmla="*/ 2147483647 w 129"/>
                <a:gd name="T39" fmla="*/ 2147483647 h 91"/>
                <a:gd name="T40" fmla="*/ 2147483647 w 129"/>
                <a:gd name="T41" fmla="*/ 2147483647 h 91"/>
                <a:gd name="T42" fmla="*/ 2147483647 w 129"/>
                <a:gd name="T43" fmla="*/ 2147483647 h 91"/>
                <a:gd name="T44" fmla="*/ 2147483647 w 129"/>
                <a:gd name="T45" fmla="*/ 2147483647 h 91"/>
                <a:gd name="T46" fmla="*/ 2147483647 w 129"/>
                <a:gd name="T47" fmla="*/ 2147483647 h 91"/>
                <a:gd name="T48" fmla="*/ 2147483647 w 129"/>
                <a:gd name="T49" fmla="*/ 2147483647 h 91"/>
                <a:gd name="T50" fmla="*/ 2147483647 w 129"/>
                <a:gd name="T51" fmla="*/ 2147483647 h 91"/>
                <a:gd name="T52" fmla="*/ 2147483647 w 129"/>
                <a:gd name="T53" fmla="*/ 2147483647 h 91"/>
                <a:gd name="T54" fmla="*/ 2147483647 w 129"/>
                <a:gd name="T55" fmla="*/ 2147483647 h 91"/>
                <a:gd name="T56" fmla="*/ 2147483647 w 129"/>
                <a:gd name="T57" fmla="*/ 2147483647 h 91"/>
                <a:gd name="T58" fmla="*/ 2147483647 w 129"/>
                <a:gd name="T59" fmla="*/ 2147483647 h 91"/>
                <a:gd name="T60" fmla="*/ 2147483647 w 129"/>
                <a:gd name="T61" fmla="*/ 2147483647 h 91"/>
                <a:gd name="T62" fmla="*/ 2147483647 w 129"/>
                <a:gd name="T63" fmla="*/ 2147483647 h 91"/>
                <a:gd name="T64" fmla="*/ 2147483647 w 129"/>
                <a:gd name="T65" fmla="*/ 2147483647 h 91"/>
                <a:gd name="T66" fmla="*/ 2147483647 w 129"/>
                <a:gd name="T67" fmla="*/ 2147483647 h 91"/>
                <a:gd name="T68" fmla="*/ 2147483647 w 129"/>
                <a:gd name="T69" fmla="*/ 2147483647 h 91"/>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0" t="0" r="r" b="b"/>
              <a:pathLst>
                <a:path w="129" h="91">
                  <a:moveTo>
                    <a:pt x="89" y="79"/>
                  </a:moveTo>
                  <a:cubicBezTo>
                    <a:pt x="87" y="77"/>
                    <a:pt x="87" y="77"/>
                    <a:pt x="87" y="77"/>
                  </a:cubicBezTo>
                  <a:cubicBezTo>
                    <a:pt x="88" y="73"/>
                    <a:pt x="88" y="73"/>
                    <a:pt x="88" y="73"/>
                  </a:cubicBezTo>
                  <a:cubicBezTo>
                    <a:pt x="96" y="71"/>
                    <a:pt x="96" y="71"/>
                    <a:pt x="96" y="71"/>
                  </a:cubicBezTo>
                  <a:cubicBezTo>
                    <a:pt x="101" y="67"/>
                    <a:pt x="101" y="67"/>
                    <a:pt x="101" y="67"/>
                  </a:cubicBezTo>
                  <a:cubicBezTo>
                    <a:pt x="105" y="63"/>
                    <a:pt x="105" y="63"/>
                    <a:pt x="105" y="63"/>
                  </a:cubicBezTo>
                  <a:cubicBezTo>
                    <a:pt x="107" y="51"/>
                    <a:pt x="107" y="51"/>
                    <a:pt x="107" y="51"/>
                  </a:cubicBezTo>
                  <a:cubicBezTo>
                    <a:pt x="114" y="50"/>
                    <a:pt x="114" y="50"/>
                    <a:pt x="114" y="50"/>
                  </a:cubicBezTo>
                  <a:cubicBezTo>
                    <a:pt x="116" y="40"/>
                    <a:pt x="116" y="40"/>
                    <a:pt x="116" y="40"/>
                  </a:cubicBezTo>
                  <a:cubicBezTo>
                    <a:pt x="124" y="41"/>
                    <a:pt x="124" y="41"/>
                    <a:pt x="124" y="41"/>
                  </a:cubicBezTo>
                  <a:cubicBezTo>
                    <a:pt x="126" y="35"/>
                    <a:pt x="126" y="35"/>
                    <a:pt x="126" y="35"/>
                  </a:cubicBezTo>
                  <a:cubicBezTo>
                    <a:pt x="129" y="34"/>
                    <a:pt x="129" y="34"/>
                    <a:pt x="129" y="34"/>
                  </a:cubicBezTo>
                  <a:cubicBezTo>
                    <a:pt x="129" y="29"/>
                    <a:pt x="129" y="29"/>
                    <a:pt x="129" y="29"/>
                  </a:cubicBezTo>
                  <a:cubicBezTo>
                    <a:pt x="122" y="27"/>
                    <a:pt x="122" y="27"/>
                    <a:pt x="122" y="27"/>
                  </a:cubicBezTo>
                  <a:cubicBezTo>
                    <a:pt x="114" y="23"/>
                    <a:pt x="114" y="23"/>
                    <a:pt x="114" y="23"/>
                  </a:cubicBezTo>
                  <a:cubicBezTo>
                    <a:pt x="104" y="23"/>
                    <a:pt x="104" y="23"/>
                    <a:pt x="104" y="23"/>
                  </a:cubicBezTo>
                  <a:cubicBezTo>
                    <a:pt x="100" y="14"/>
                    <a:pt x="100" y="14"/>
                    <a:pt x="100" y="14"/>
                  </a:cubicBezTo>
                  <a:cubicBezTo>
                    <a:pt x="96" y="6"/>
                    <a:pt x="96" y="6"/>
                    <a:pt x="96" y="6"/>
                  </a:cubicBezTo>
                  <a:cubicBezTo>
                    <a:pt x="91" y="6"/>
                    <a:pt x="91" y="6"/>
                    <a:pt x="91" y="6"/>
                  </a:cubicBezTo>
                  <a:cubicBezTo>
                    <a:pt x="82" y="9"/>
                    <a:pt x="82" y="9"/>
                    <a:pt x="82" y="9"/>
                  </a:cubicBezTo>
                  <a:cubicBezTo>
                    <a:pt x="74" y="0"/>
                    <a:pt x="74" y="0"/>
                    <a:pt x="74" y="0"/>
                  </a:cubicBezTo>
                  <a:cubicBezTo>
                    <a:pt x="62" y="3"/>
                    <a:pt x="62" y="3"/>
                    <a:pt x="62" y="3"/>
                  </a:cubicBezTo>
                  <a:cubicBezTo>
                    <a:pt x="49" y="7"/>
                    <a:pt x="49" y="7"/>
                    <a:pt x="49" y="7"/>
                  </a:cubicBezTo>
                  <a:cubicBezTo>
                    <a:pt x="45" y="16"/>
                    <a:pt x="45" y="16"/>
                    <a:pt x="45" y="16"/>
                  </a:cubicBezTo>
                  <a:cubicBezTo>
                    <a:pt x="47" y="23"/>
                    <a:pt x="47" y="23"/>
                    <a:pt x="47" y="23"/>
                  </a:cubicBezTo>
                  <a:cubicBezTo>
                    <a:pt x="40" y="24"/>
                    <a:pt x="40" y="24"/>
                    <a:pt x="40" y="24"/>
                  </a:cubicBezTo>
                  <a:cubicBezTo>
                    <a:pt x="33" y="23"/>
                    <a:pt x="33" y="23"/>
                    <a:pt x="33" y="23"/>
                  </a:cubicBezTo>
                  <a:cubicBezTo>
                    <a:pt x="27" y="24"/>
                    <a:pt x="27" y="24"/>
                    <a:pt x="27" y="24"/>
                  </a:cubicBezTo>
                  <a:cubicBezTo>
                    <a:pt x="22" y="20"/>
                    <a:pt x="22" y="20"/>
                    <a:pt x="22" y="20"/>
                  </a:cubicBezTo>
                  <a:cubicBezTo>
                    <a:pt x="13" y="21"/>
                    <a:pt x="13" y="21"/>
                    <a:pt x="13" y="21"/>
                  </a:cubicBezTo>
                  <a:cubicBezTo>
                    <a:pt x="3" y="26"/>
                    <a:pt x="3" y="26"/>
                    <a:pt x="3" y="26"/>
                  </a:cubicBezTo>
                  <a:cubicBezTo>
                    <a:pt x="0" y="33"/>
                    <a:pt x="0" y="33"/>
                    <a:pt x="0" y="33"/>
                  </a:cubicBezTo>
                  <a:cubicBezTo>
                    <a:pt x="4" y="37"/>
                    <a:pt x="4" y="37"/>
                    <a:pt x="4" y="37"/>
                  </a:cubicBezTo>
                  <a:cubicBezTo>
                    <a:pt x="6" y="42"/>
                    <a:pt x="6" y="42"/>
                    <a:pt x="6" y="42"/>
                  </a:cubicBezTo>
                  <a:cubicBezTo>
                    <a:pt x="13" y="41"/>
                    <a:pt x="13" y="41"/>
                    <a:pt x="13" y="41"/>
                  </a:cubicBezTo>
                  <a:cubicBezTo>
                    <a:pt x="19" y="41"/>
                    <a:pt x="19" y="41"/>
                    <a:pt x="19" y="41"/>
                  </a:cubicBezTo>
                  <a:cubicBezTo>
                    <a:pt x="26" y="49"/>
                    <a:pt x="26" y="49"/>
                    <a:pt x="26" y="49"/>
                  </a:cubicBezTo>
                  <a:cubicBezTo>
                    <a:pt x="20" y="50"/>
                    <a:pt x="20" y="50"/>
                    <a:pt x="20" y="50"/>
                  </a:cubicBezTo>
                  <a:cubicBezTo>
                    <a:pt x="16" y="50"/>
                    <a:pt x="16" y="50"/>
                    <a:pt x="16" y="50"/>
                  </a:cubicBezTo>
                  <a:cubicBezTo>
                    <a:pt x="13" y="52"/>
                    <a:pt x="13" y="52"/>
                    <a:pt x="13" y="52"/>
                  </a:cubicBezTo>
                  <a:cubicBezTo>
                    <a:pt x="16" y="59"/>
                    <a:pt x="16" y="59"/>
                    <a:pt x="16" y="59"/>
                  </a:cubicBezTo>
                  <a:cubicBezTo>
                    <a:pt x="16" y="59"/>
                    <a:pt x="20" y="62"/>
                    <a:pt x="20" y="63"/>
                  </a:cubicBezTo>
                  <a:cubicBezTo>
                    <a:pt x="20" y="64"/>
                    <a:pt x="20" y="72"/>
                    <a:pt x="20" y="72"/>
                  </a:cubicBezTo>
                  <a:cubicBezTo>
                    <a:pt x="24" y="76"/>
                    <a:pt x="24" y="76"/>
                    <a:pt x="24" y="76"/>
                  </a:cubicBezTo>
                  <a:cubicBezTo>
                    <a:pt x="23" y="84"/>
                    <a:pt x="23" y="84"/>
                    <a:pt x="23" y="84"/>
                  </a:cubicBezTo>
                  <a:cubicBezTo>
                    <a:pt x="24" y="82"/>
                    <a:pt x="24" y="82"/>
                    <a:pt x="24" y="82"/>
                  </a:cubicBezTo>
                  <a:cubicBezTo>
                    <a:pt x="29" y="80"/>
                    <a:pt x="29" y="80"/>
                    <a:pt x="29" y="80"/>
                  </a:cubicBezTo>
                  <a:cubicBezTo>
                    <a:pt x="33" y="79"/>
                    <a:pt x="33" y="79"/>
                    <a:pt x="33" y="79"/>
                  </a:cubicBezTo>
                  <a:cubicBezTo>
                    <a:pt x="38" y="82"/>
                    <a:pt x="38" y="82"/>
                    <a:pt x="38" y="82"/>
                  </a:cubicBezTo>
                  <a:cubicBezTo>
                    <a:pt x="42" y="85"/>
                    <a:pt x="42" y="85"/>
                    <a:pt x="42" y="85"/>
                  </a:cubicBezTo>
                  <a:cubicBezTo>
                    <a:pt x="46" y="86"/>
                    <a:pt x="46" y="86"/>
                    <a:pt x="46" y="86"/>
                  </a:cubicBezTo>
                  <a:cubicBezTo>
                    <a:pt x="46" y="89"/>
                    <a:pt x="46" y="89"/>
                    <a:pt x="46" y="89"/>
                  </a:cubicBezTo>
                  <a:cubicBezTo>
                    <a:pt x="48" y="90"/>
                    <a:pt x="48" y="90"/>
                    <a:pt x="48" y="90"/>
                  </a:cubicBezTo>
                  <a:cubicBezTo>
                    <a:pt x="51" y="91"/>
                    <a:pt x="51" y="91"/>
                    <a:pt x="51" y="91"/>
                  </a:cubicBezTo>
                  <a:cubicBezTo>
                    <a:pt x="53" y="89"/>
                    <a:pt x="53" y="89"/>
                    <a:pt x="53" y="89"/>
                  </a:cubicBezTo>
                  <a:cubicBezTo>
                    <a:pt x="58" y="87"/>
                    <a:pt x="58" y="87"/>
                    <a:pt x="58" y="87"/>
                  </a:cubicBezTo>
                  <a:cubicBezTo>
                    <a:pt x="59" y="82"/>
                    <a:pt x="59" y="82"/>
                    <a:pt x="59" y="82"/>
                  </a:cubicBezTo>
                  <a:cubicBezTo>
                    <a:pt x="63" y="83"/>
                    <a:pt x="63" y="83"/>
                    <a:pt x="63" y="83"/>
                  </a:cubicBezTo>
                  <a:cubicBezTo>
                    <a:pt x="66" y="83"/>
                    <a:pt x="66" y="83"/>
                    <a:pt x="66" y="83"/>
                  </a:cubicBezTo>
                  <a:cubicBezTo>
                    <a:pt x="68" y="85"/>
                    <a:pt x="68" y="85"/>
                    <a:pt x="68" y="85"/>
                  </a:cubicBezTo>
                  <a:cubicBezTo>
                    <a:pt x="72" y="84"/>
                    <a:pt x="72" y="84"/>
                    <a:pt x="72" y="84"/>
                  </a:cubicBezTo>
                  <a:cubicBezTo>
                    <a:pt x="74" y="82"/>
                    <a:pt x="74" y="82"/>
                    <a:pt x="74" y="82"/>
                  </a:cubicBezTo>
                  <a:cubicBezTo>
                    <a:pt x="77" y="79"/>
                    <a:pt x="77" y="79"/>
                    <a:pt x="77" y="79"/>
                  </a:cubicBezTo>
                  <a:cubicBezTo>
                    <a:pt x="78" y="80"/>
                    <a:pt x="78" y="80"/>
                    <a:pt x="78" y="80"/>
                  </a:cubicBezTo>
                  <a:cubicBezTo>
                    <a:pt x="79" y="83"/>
                    <a:pt x="79" y="83"/>
                    <a:pt x="79" y="83"/>
                  </a:cubicBezTo>
                  <a:cubicBezTo>
                    <a:pt x="82" y="83"/>
                    <a:pt x="82" y="83"/>
                    <a:pt x="82" y="83"/>
                  </a:cubicBezTo>
                  <a:cubicBezTo>
                    <a:pt x="86" y="82"/>
                    <a:pt x="86" y="82"/>
                    <a:pt x="86" y="82"/>
                  </a:cubicBezTo>
                  <a:cubicBezTo>
                    <a:pt x="88" y="82"/>
                    <a:pt x="88" y="82"/>
                    <a:pt x="88" y="82"/>
                  </a:cubicBezTo>
                  <a:cubicBezTo>
                    <a:pt x="88" y="83"/>
                    <a:pt x="88" y="83"/>
                    <a:pt x="88" y="83"/>
                  </a:cubicBezTo>
                  <a:cubicBezTo>
                    <a:pt x="90" y="82"/>
                    <a:pt x="90" y="82"/>
                    <a:pt x="90" y="82"/>
                  </a:cubicBezTo>
                  <a:lnTo>
                    <a:pt x="89" y="79"/>
                  </a:lnTo>
                  <a:close/>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p>
          </p:txBody>
        </p:sp>
        <p:sp>
          <p:nvSpPr>
            <p:cNvPr id="486" name="Freeform 485"/>
            <p:cNvSpPr>
              <a:spLocks/>
            </p:cNvSpPr>
            <p:nvPr/>
          </p:nvSpPr>
          <p:spPr bwMode="auto">
            <a:xfrm>
              <a:off x="6635210" y="3446880"/>
              <a:ext cx="24092" cy="14964"/>
            </a:xfrm>
            <a:custGeom>
              <a:avLst/>
              <a:gdLst>
                <a:gd name="T0" fmla="*/ 0 w 18"/>
                <a:gd name="T1" fmla="*/ 0 h 12"/>
                <a:gd name="T2" fmla="*/ 0 w 18"/>
                <a:gd name="T3" fmla="*/ 2147483647 h 12"/>
                <a:gd name="T4" fmla="*/ 2147483647 w 18"/>
                <a:gd name="T5" fmla="*/ 2147483647 h 12"/>
                <a:gd name="T6" fmla="*/ 2147483647 w 18"/>
                <a:gd name="T7" fmla="*/ 2147483647 h 12"/>
                <a:gd name="T8" fmla="*/ 0 w 18"/>
                <a:gd name="T9" fmla="*/ 0 h 1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8" h="12">
                  <a:moveTo>
                    <a:pt x="0" y="0"/>
                  </a:moveTo>
                  <a:lnTo>
                    <a:pt x="0" y="12"/>
                  </a:lnTo>
                  <a:lnTo>
                    <a:pt x="18" y="12"/>
                  </a:lnTo>
                  <a:lnTo>
                    <a:pt x="12" y="12"/>
                  </a:lnTo>
                  <a:lnTo>
                    <a:pt x="0" y="0"/>
                  </a:lnTo>
                  <a:close/>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p>
          </p:txBody>
        </p:sp>
        <p:sp>
          <p:nvSpPr>
            <p:cNvPr id="487" name="Rectangle 486"/>
            <p:cNvSpPr>
              <a:spLocks noChangeArrowheads="1"/>
            </p:cNvSpPr>
            <p:nvPr/>
          </p:nvSpPr>
          <p:spPr bwMode="auto">
            <a:xfrm>
              <a:off x="5748955" y="3061133"/>
              <a:ext cx="10325" cy="1662"/>
            </a:xfrm>
            <a:prstGeom prst="rect">
              <a:avLst/>
            </a:prstGeom>
            <a:grpFill/>
            <a:ln w="4445">
              <a:solidFill>
                <a:schemeClr val="bg1"/>
              </a:solidFill>
              <a:miter lim="800000"/>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pPr algn="ctr" eaLnBrk="1" hangingPunct="1">
                <a:spcBef>
                  <a:spcPct val="15000"/>
                </a:spcBef>
              </a:pPr>
              <a:endParaRPr lang="en-US" sz="1396" dirty="0"/>
            </a:p>
          </p:txBody>
        </p:sp>
        <p:sp>
          <p:nvSpPr>
            <p:cNvPr id="488" name="Freeform 487"/>
            <p:cNvSpPr>
              <a:spLocks/>
            </p:cNvSpPr>
            <p:nvPr/>
          </p:nvSpPr>
          <p:spPr bwMode="auto">
            <a:xfrm>
              <a:off x="5437475" y="1850683"/>
              <a:ext cx="703841" cy="803086"/>
            </a:xfrm>
            <a:custGeom>
              <a:avLst/>
              <a:gdLst>
                <a:gd name="T0" fmla="*/ 2147483647 w 83"/>
                <a:gd name="T1" fmla="*/ 2147483647 h 98"/>
                <a:gd name="T2" fmla="*/ 2147483647 w 83"/>
                <a:gd name="T3" fmla="*/ 2147483647 h 98"/>
                <a:gd name="T4" fmla="*/ 2147483647 w 83"/>
                <a:gd name="T5" fmla="*/ 2147483647 h 98"/>
                <a:gd name="T6" fmla="*/ 2147483647 w 83"/>
                <a:gd name="T7" fmla="*/ 2147483647 h 98"/>
                <a:gd name="T8" fmla="*/ 2147483647 w 83"/>
                <a:gd name="T9" fmla="*/ 2147483647 h 98"/>
                <a:gd name="T10" fmla="*/ 2147483647 w 83"/>
                <a:gd name="T11" fmla="*/ 2147483647 h 98"/>
                <a:gd name="T12" fmla="*/ 2147483647 w 83"/>
                <a:gd name="T13" fmla="*/ 2147483647 h 98"/>
                <a:gd name="T14" fmla="*/ 2147483647 w 83"/>
                <a:gd name="T15" fmla="*/ 2147483647 h 98"/>
                <a:gd name="T16" fmla="*/ 2147483647 w 83"/>
                <a:gd name="T17" fmla="*/ 2147483647 h 98"/>
                <a:gd name="T18" fmla="*/ 2147483647 w 83"/>
                <a:gd name="T19" fmla="*/ 2147483647 h 98"/>
                <a:gd name="T20" fmla="*/ 2147483647 w 83"/>
                <a:gd name="T21" fmla="*/ 2147483647 h 98"/>
                <a:gd name="T22" fmla="*/ 2147483647 w 83"/>
                <a:gd name="T23" fmla="*/ 2147483647 h 98"/>
                <a:gd name="T24" fmla="*/ 2147483647 w 83"/>
                <a:gd name="T25" fmla="*/ 2147483647 h 98"/>
                <a:gd name="T26" fmla="*/ 2147483647 w 83"/>
                <a:gd name="T27" fmla="*/ 2147483647 h 98"/>
                <a:gd name="T28" fmla="*/ 2147483647 w 83"/>
                <a:gd name="T29" fmla="*/ 2147483647 h 98"/>
                <a:gd name="T30" fmla="*/ 2147483647 w 83"/>
                <a:gd name="T31" fmla="*/ 2147483647 h 98"/>
                <a:gd name="T32" fmla="*/ 2147483647 w 83"/>
                <a:gd name="T33" fmla="*/ 2147483647 h 98"/>
                <a:gd name="T34" fmla="*/ 2147483647 w 83"/>
                <a:gd name="T35" fmla="*/ 2147483647 h 98"/>
                <a:gd name="T36" fmla="*/ 2147483647 w 83"/>
                <a:gd name="T37" fmla="*/ 2147483647 h 98"/>
                <a:gd name="T38" fmla="*/ 2147483647 w 83"/>
                <a:gd name="T39" fmla="*/ 2147483647 h 98"/>
                <a:gd name="T40" fmla="*/ 2147483647 w 83"/>
                <a:gd name="T41" fmla="*/ 2147483647 h 98"/>
                <a:gd name="T42" fmla="*/ 2147483647 w 83"/>
                <a:gd name="T43" fmla="*/ 2147483647 h 98"/>
                <a:gd name="T44" fmla="*/ 2147483647 w 83"/>
                <a:gd name="T45" fmla="*/ 2147483647 h 98"/>
                <a:gd name="T46" fmla="*/ 2147483647 w 83"/>
                <a:gd name="T47" fmla="*/ 2147483647 h 98"/>
                <a:gd name="T48" fmla="*/ 2147483647 w 83"/>
                <a:gd name="T49" fmla="*/ 2147483647 h 98"/>
                <a:gd name="T50" fmla="*/ 2147483647 w 83"/>
                <a:gd name="T51" fmla="*/ 0 h 98"/>
                <a:gd name="T52" fmla="*/ 2147483647 w 83"/>
                <a:gd name="T53" fmla="*/ 2147483647 h 98"/>
                <a:gd name="T54" fmla="*/ 2147483647 w 83"/>
                <a:gd name="T55" fmla="*/ 2147483647 h 98"/>
                <a:gd name="T56" fmla="*/ 2147483647 w 83"/>
                <a:gd name="T57" fmla="*/ 2147483647 h 98"/>
                <a:gd name="T58" fmla="*/ 2147483647 w 83"/>
                <a:gd name="T59" fmla="*/ 2147483647 h 98"/>
                <a:gd name="T60" fmla="*/ 2147483647 w 83"/>
                <a:gd name="T61" fmla="*/ 2147483647 h 98"/>
                <a:gd name="T62" fmla="*/ 2147483647 w 83"/>
                <a:gd name="T63" fmla="*/ 2147483647 h 98"/>
                <a:gd name="T64" fmla="*/ 2147483647 w 83"/>
                <a:gd name="T65" fmla="*/ 2147483647 h 98"/>
                <a:gd name="T66" fmla="*/ 2147483647 w 83"/>
                <a:gd name="T67" fmla="*/ 2147483647 h 98"/>
                <a:gd name="T68" fmla="*/ 2147483647 w 83"/>
                <a:gd name="T69" fmla="*/ 2147483647 h 98"/>
                <a:gd name="T70" fmla="*/ 2147483647 w 83"/>
                <a:gd name="T71" fmla="*/ 2147483647 h 98"/>
                <a:gd name="T72" fmla="*/ 2147483647 w 83"/>
                <a:gd name="T73" fmla="*/ 2147483647 h 98"/>
                <a:gd name="T74" fmla="*/ 2147483647 w 83"/>
                <a:gd name="T75" fmla="*/ 2147483647 h 98"/>
                <a:gd name="T76" fmla="*/ 2147483647 w 83"/>
                <a:gd name="T77" fmla="*/ 2147483647 h 98"/>
                <a:gd name="T78" fmla="*/ 2147483647 w 83"/>
                <a:gd name="T79" fmla="*/ 2147483647 h 98"/>
                <a:gd name="T80" fmla="*/ 2147483647 w 83"/>
                <a:gd name="T81" fmla="*/ 2147483647 h 98"/>
                <a:gd name="T82" fmla="*/ 2147483647 w 83"/>
                <a:gd name="T83" fmla="*/ 2147483647 h 98"/>
                <a:gd name="T84" fmla="*/ 2147483647 w 83"/>
                <a:gd name="T85" fmla="*/ 2147483647 h 98"/>
                <a:gd name="T86" fmla="*/ 2147483647 w 83"/>
                <a:gd name="T87" fmla="*/ 2147483647 h 98"/>
                <a:gd name="T88" fmla="*/ 2147483647 w 83"/>
                <a:gd name="T89" fmla="*/ 2147483647 h 98"/>
                <a:gd name="T90" fmla="*/ 2147483647 w 83"/>
                <a:gd name="T91" fmla="*/ 2147483647 h 98"/>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0" t="0" r="r" b="b"/>
              <a:pathLst>
                <a:path w="83" h="98">
                  <a:moveTo>
                    <a:pt x="23" y="87"/>
                  </a:moveTo>
                  <a:cubicBezTo>
                    <a:pt x="23" y="87"/>
                    <a:pt x="24" y="87"/>
                    <a:pt x="24" y="86"/>
                  </a:cubicBezTo>
                  <a:cubicBezTo>
                    <a:pt x="24" y="86"/>
                    <a:pt x="24" y="82"/>
                    <a:pt x="24" y="82"/>
                  </a:cubicBezTo>
                  <a:cubicBezTo>
                    <a:pt x="24" y="80"/>
                    <a:pt x="24" y="80"/>
                    <a:pt x="24" y="80"/>
                  </a:cubicBezTo>
                  <a:cubicBezTo>
                    <a:pt x="26" y="78"/>
                    <a:pt x="26" y="78"/>
                    <a:pt x="26" y="78"/>
                  </a:cubicBezTo>
                  <a:cubicBezTo>
                    <a:pt x="24" y="75"/>
                    <a:pt x="24" y="75"/>
                    <a:pt x="24" y="75"/>
                  </a:cubicBezTo>
                  <a:cubicBezTo>
                    <a:pt x="24" y="75"/>
                    <a:pt x="23" y="70"/>
                    <a:pt x="23" y="70"/>
                  </a:cubicBezTo>
                  <a:cubicBezTo>
                    <a:pt x="23" y="69"/>
                    <a:pt x="24" y="65"/>
                    <a:pt x="24" y="65"/>
                  </a:cubicBezTo>
                  <a:cubicBezTo>
                    <a:pt x="24" y="65"/>
                    <a:pt x="24" y="62"/>
                    <a:pt x="24" y="62"/>
                  </a:cubicBezTo>
                  <a:cubicBezTo>
                    <a:pt x="26" y="60"/>
                    <a:pt x="26" y="60"/>
                    <a:pt x="26" y="60"/>
                  </a:cubicBezTo>
                  <a:cubicBezTo>
                    <a:pt x="30" y="59"/>
                    <a:pt x="30" y="59"/>
                    <a:pt x="30" y="59"/>
                  </a:cubicBezTo>
                  <a:cubicBezTo>
                    <a:pt x="30" y="56"/>
                    <a:pt x="30" y="56"/>
                    <a:pt x="30" y="56"/>
                  </a:cubicBezTo>
                  <a:cubicBezTo>
                    <a:pt x="29" y="54"/>
                    <a:pt x="29" y="54"/>
                    <a:pt x="29" y="54"/>
                  </a:cubicBezTo>
                  <a:cubicBezTo>
                    <a:pt x="31" y="50"/>
                    <a:pt x="31" y="50"/>
                    <a:pt x="31" y="50"/>
                  </a:cubicBezTo>
                  <a:cubicBezTo>
                    <a:pt x="32" y="44"/>
                    <a:pt x="32" y="44"/>
                    <a:pt x="32" y="44"/>
                  </a:cubicBezTo>
                  <a:cubicBezTo>
                    <a:pt x="34" y="43"/>
                    <a:pt x="34" y="43"/>
                    <a:pt x="34" y="43"/>
                  </a:cubicBezTo>
                  <a:cubicBezTo>
                    <a:pt x="36" y="38"/>
                    <a:pt x="36" y="38"/>
                    <a:pt x="36" y="38"/>
                  </a:cubicBezTo>
                  <a:cubicBezTo>
                    <a:pt x="38" y="35"/>
                    <a:pt x="38" y="35"/>
                    <a:pt x="38" y="35"/>
                  </a:cubicBezTo>
                  <a:cubicBezTo>
                    <a:pt x="37" y="32"/>
                    <a:pt x="37" y="32"/>
                    <a:pt x="37" y="32"/>
                  </a:cubicBezTo>
                  <a:cubicBezTo>
                    <a:pt x="38" y="30"/>
                    <a:pt x="38" y="30"/>
                    <a:pt x="38" y="30"/>
                  </a:cubicBezTo>
                  <a:cubicBezTo>
                    <a:pt x="41" y="28"/>
                    <a:pt x="41" y="28"/>
                    <a:pt x="41" y="28"/>
                  </a:cubicBezTo>
                  <a:cubicBezTo>
                    <a:pt x="42" y="28"/>
                    <a:pt x="42" y="28"/>
                    <a:pt x="42" y="28"/>
                  </a:cubicBezTo>
                  <a:cubicBezTo>
                    <a:pt x="44" y="24"/>
                    <a:pt x="44" y="24"/>
                    <a:pt x="44" y="24"/>
                  </a:cubicBezTo>
                  <a:cubicBezTo>
                    <a:pt x="47" y="24"/>
                    <a:pt x="47" y="24"/>
                    <a:pt x="47" y="24"/>
                  </a:cubicBezTo>
                  <a:cubicBezTo>
                    <a:pt x="49" y="24"/>
                    <a:pt x="49" y="24"/>
                    <a:pt x="49" y="24"/>
                  </a:cubicBezTo>
                  <a:cubicBezTo>
                    <a:pt x="49" y="22"/>
                    <a:pt x="49" y="22"/>
                    <a:pt x="49" y="22"/>
                  </a:cubicBezTo>
                  <a:cubicBezTo>
                    <a:pt x="50" y="19"/>
                    <a:pt x="50" y="19"/>
                    <a:pt x="50" y="19"/>
                  </a:cubicBezTo>
                  <a:cubicBezTo>
                    <a:pt x="51" y="19"/>
                    <a:pt x="51" y="19"/>
                    <a:pt x="51" y="19"/>
                  </a:cubicBezTo>
                  <a:cubicBezTo>
                    <a:pt x="52" y="19"/>
                    <a:pt x="52" y="19"/>
                    <a:pt x="52" y="19"/>
                  </a:cubicBezTo>
                  <a:cubicBezTo>
                    <a:pt x="53" y="17"/>
                    <a:pt x="53" y="17"/>
                    <a:pt x="53" y="17"/>
                  </a:cubicBezTo>
                  <a:cubicBezTo>
                    <a:pt x="54" y="19"/>
                    <a:pt x="54" y="19"/>
                    <a:pt x="54" y="19"/>
                  </a:cubicBezTo>
                  <a:cubicBezTo>
                    <a:pt x="56" y="21"/>
                    <a:pt x="56" y="21"/>
                    <a:pt x="56" y="21"/>
                  </a:cubicBezTo>
                  <a:cubicBezTo>
                    <a:pt x="59" y="22"/>
                    <a:pt x="59" y="22"/>
                    <a:pt x="59" y="22"/>
                  </a:cubicBezTo>
                  <a:cubicBezTo>
                    <a:pt x="62" y="21"/>
                    <a:pt x="62" y="21"/>
                    <a:pt x="62" y="21"/>
                  </a:cubicBezTo>
                  <a:cubicBezTo>
                    <a:pt x="63" y="22"/>
                    <a:pt x="63" y="22"/>
                    <a:pt x="63" y="22"/>
                  </a:cubicBezTo>
                  <a:cubicBezTo>
                    <a:pt x="66" y="19"/>
                    <a:pt x="66" y="19"/>
                    <a:pt x="66" y="19"/>
                  </a:cubicBezTo>
                  <a:cubicBezTo>
                    <a:pt x="68" y="14"/>
                    <a:pt x="68" y="14"/>
                    <a:pt x="68" y="14"/>
                  </a:cubicBezTo>
                  <a:cubicBezTo>
                    <a:pt x="70" y="12"/>
                    <a:pt x="70" y="12"/>
                    <a:pt x="70" y="12"/>
                  </a:cubicBezTo>
                  <a:cubicBezTo>
                    <a:pt x="75" y="11"/>
                    <a:pt x="75" y="11"/>
                    <a:pt x="75" y="11"/>
                  </a:cubicBezTo>
                  <a:cubicBezTo>
                    <a:pt x="78" y="14"/>
                    <a:pt x="78" y="14"/>
                    <a:pt x="78" y="14"/>
                  </a:cubicBezTo>
                  <a:cubicBezTo>
                    <a:pt x="78" y="17"/>
                    <a:pt x="78" y="17"/>
                    <a:pt x="78" y="17"/>
                  </a:cubicBezTo>
                  <a:cubicBezTo>
                    <a:pt x="77" y="19"/>
                    <a:pt x="77" y="19"/>
                    <a:pt x="77" y="19"/>
                  </a:cubicBezTo>
                  <a:cubicBezTo>
                    <a:pt x="78" y="18"/>
                    <a:pt x="78" y="18"/>
                    <a:pt x="78" y="18"/>
                  </a:cubicBezTo>
                  <a:cubicBezTo>
                    <a:pt x="77" y="19"/>
                    <a:pt x="77" y="19"/>
                    <a:pt x="77" y="19"/>
                  </a:cubicBezTo>
                  <a:cubicBezTo>
                    <a:pt x="77" y="19"/>
                    <a:pt x="77" y="19"/>
                    <a:pt x="77" y="19"/>
                  </a:cubicBezTo>
                  <a:cubicBezTo>
                    <a:pt x="81" y="15"/>
                    <a:pt x="81" y="15"/>
                    <a:pt x="81" y="15"/>
                  </a:cubicBezTo>
                  <a:cubicBezTo>
                    <a:pt x="82" y="13"/>
                    <a:pt x="82" y="13"/>
                    <a:pt x="82" y="13"/>
                  </a:cubicBezTo>
                  <a:cubicBezTo>
                    <a:pt x="81" y="12"/>
                    <a:pt x="81" y="12"/>
                    <a:pt x="81" y="12"/>
                  </a:cubicBezTo>
                  <a:cubicBezTo>
                    <a:pt x="80" y="9"/>
                    <a:pt x="80" y="9"/>
                    <a:pt x="80" y="9"/>
                  </a:cubicBezTo>
                  <a:cubicBezTo>
                    <a:pt x="83" y="6"/>
                    <a:pt x="83" y="6"/>
                    <a:pt x="83" y="6"/>
                  </a:cubicBezTo>
                  <a:cubicBezTo>
                    <a:pt x="80" y="4"/>
                    <a:pt x="80" y="4"/>
                    <a:pt x="80" y="4"/>
                  </a:cubicBezTo>
                  <a:cubicBezTo>
                    <a:pt x="76" y="0"/>
                    <a:pt x="76" y="0"/>
                    <a:pt x="76" y="0"/>
                  </a:cubicBezTo>
                  <a:cubicBezTo>
                    <a:pt x="72" y="4"/>
                    <a:pt x="72" y="4"/>
                    <a:pt x="72" y="4"/>
                  </a:cubicBezTo>
                  <a:cubicBezTo>
                    <a:pt x="69" y="2"/>
                    <a:pt x="69" y="2"/>
                    <a:pt x="69" y="2"/>
                  </a:cubicBezTo>
                  <a:cubicBezTo>
                    <a:pt x="69" y="1"/>
                    <a:pt x="69" y="1"/>
                    <a:pt x="69" y="1"/>
                  </a:cubicBezTo>
                  <a:cubicBezTo>
                    <a:pt x="66" y="1"/>
                    <a:pt x="66" y="1"/>
                    <a:pt x="66" y="1"/>
                  </a:cubicBezTo>
                  <a:cubicBezTo>
                    <a:pt x="62" y="1"/>
                    <a:pt x="62" y="1"/>
                    <a:pt x="62" y="1"/>
                  </a:cubicBezTo>
                  <a:cubicBezTo>
                    <a:pt x="59" y="5"/>
                    <a:pt x="59" y="5"/>
                    <a:pt x="59" y="5"/>
                  </a:cubicBezTo>
                  <a:cubicBezTo>
                    <a:pt x="56" y="6"/>
                    <a:pt x="56" y="6"/>
                    <a:pt x="56" y="6"/>
                  </a:cubicBezTo>
                  <a:cubicBezTo>
                    <a:pt x="55" y="6"/>
                    <a:pt x="55" y="6"/>
                    <a:pt x="55" y="6"/>
                  </a:cubicBezTo>
                  <a:cubicBezTo>
                    <a:pt x="53" y="8"/>
                    <a:pt x="53" y="8"/>
                    <a:pt x="53" y="8"/>
                  </a:cubicBezTo>
                  <a:cubicBezTo>
                    <a:pt x="50" y="8"/>
                    <a:pt x="50" y="8"/>
                    <a:pt x="50" y="8"/>
                  </a:cubicBezTo>
                  <a:cubicBezTo>
                    <a:pt x="48" y="13"/>
                    <a:pt x="48" y="13"/>
                    <a:pt x="48" y="13"/>
                  </a:cubicBezTo>
                  <a:cubicBezTo>
                    <a:pt x="43" y="14"/>
                    <a:pt x="43" y="14"/>
                    <a:pt x="43" y="14"/>
                  </a:cubicBezTo>
                  <a:cubicBezTo>
                    <a:pt x="41" y="19"/>
                    <a:pt x="41" y="19"/>
                    <a:pt x="41" y="19"/>
                  </a:cubicBezTo>
                  <a:cubicBezTo>
                    <a:pt x="40" y="22"/>
                    <a:pt x="40" y="22"/>
                    <a:pt x="40" y="22"/>
                  </a:cubicBezTo>
                  <a:cubicBezTo>
                    <a:pt x="37" y="22"/>
                    <a:pt x="37" y="22"/>
                    <a:pt x="37" y="22"/>
                  </a:cubicBezTo>
                  <a:cubicBezTo>
                    <a:pt x="32" y="28"/>
                    <a:pt x="32" y="28"/>
                    <a:pt x="32" y="28"/>
                  </a:cubicBezTo>
                  <a:cubicBezTo>
                    <a:pt x="32" y="31"/>
                    <a:pt x="32" y="31"/>
                    <a:pt x="32" y="31"/>
                  </a:cubicBezTo>
                  <a:cubicBezTo>
                    <a:pt x="28" y="38"/>
                    <a:pt x="28" y="38"/>
                    <a:pt x="28" y="38"/>
                  </a:cubicBezTo>
                  <a:cubicBezTo>
                    <a:pt x="26" y="41"/>
                    <a:pt x="26" y="41"/>
                    <a:pt x="26" y="41"/>
                  </a:cubicBezTo>
                  <a:cubicBezTo>
                    <a:pt x="25" y="46"/>
                    <a:pt x="25" y="46"/>
                    <a:pt x="25" y="46"/>
                  </a:cubicBezTo>
                  <a:cubicBezTo>
                    <a:pt x="23" y="49"/>
                    <a:pt x="23" y="49"/>
                    <a:pt x="23" y="49"/>
                  </a:cubicBezTo>
                  <a:cubicBezTo>
                    <a:pt x="17" y="60"/>
                    <a:pt x="17" y="60"/>
                    <a:pt x="17" y="60"/>
                  </a:cubicBezTo>
                  <a:cubicBezTo>
                    <a:pt x="13" y="63"/>
                    <a:pt x="13" y="63"/>
                    <a:pt x="13" y="63"/>
                  </a:cubicBezTo>
                  <a:cubicBezTo>
                    <a:pt x="8" y="65"/>
                    <a:pt x="8" y="65"/>
                    <a:pt x="8" y="65"/>
                  </a:cubicBezTo>
                  <a:cubicBezTo>
                    <a:pt x="6" y="69"/>
                    <a:pt x="6" y="69"/>
                    <a:pt x="6" y="69"/>
                  </a:cubicBezTo>
                  <a:cubicBezTo>
                    <a:pt x="4" y="71"/>
                    <a:pt x="4" y="71"/>
                    <a:pt x="4" y="71"/>
                  </a:cubicBezTo>
                  <a:cubicBezTo>
                    <a:pt x="3" y="73"/>
                    <a:pt x="3" y="73"/>
                    <a:pt x="3" y="73"/>
                  </a:cubicBezTo>
                  <a:cubicBezTo>
                    <a:pt x="2" y="76"/>
                    <a:pt x="2" y="76"/>
                    <a:pt x="2" y="76"/>
                  </a:cubicBezTo>
                  <a:cubicBezTo>
                    <a:pt x="0" y="79"/>
                    <a:pt x="0" y="79"/>
                    <a:pt x="0" y="79"/>
                  </a:cubicBezTo>
                  <a:cubicBezTo>
                    <a:pt x="1" y="84"/>
                    <a:pt x="1" y="84"/>
                    <a:pt x="1" y="84"/>
                  </a:cubicBezTo>
                  <a:cubicBezTo>
                    <a:pt x="2" y="87"/>
                    <a:pt x="2" y="87"/>
                    <a:pt x="2" y="87"/>
                  </a:cubicBezTo>
                  <a:cubicBezTo>
                    <a:pt x="3" y="91"/>
                    <a:pt x="3" y="91"/>
                    <a:pt x="3" y="91"/>
                  </a:cubicBezTo>
                  <a:cubicBezTo>
                    <a:pt x="3" y="95"/>
                    <a:pt x="3" y="95"/>
                    <a:pt x="3" y="95"/>
                  </a:cubicBezTo>
                  <a:cubicBezTo>
                    <a:pt x="7" y="98"/>
                    <a:pt x="7" y="98"/>
                    <a:pt x="7" y="98"/>
                  </a:cubicBezTo>
                  <a:cubicBezTo>
                    <a:pt x="11" y="97"/>
                    <a:pt x="11" y="97"/>
                    <a:pt x="11" y="97"/>
                  </a:cubicBezTo>
                  <a:cubicBezTo>
                    <a:pt x="16" y="93"/>
                    <a:pt x="16" y="93"/>
                    <a:pt x="16" y="93"/>
                  </a:cubicBezTo>
                  <a:cubicBezTo>
                    <a:pt x="19" y="91"/>
                    <a:pt x="19" y="91"/>
                    <a:pt x="19" y="91"/>
                  </a:cubicBezTo>
                  <a:cubicBezTo>
                    <a:pt x="20" y="92"/>
                    <a:pt x="20" y="92"/>
                    <a:pt x="20" y="92"/>
                  </a:cubicBezTo>
                  <a:cubicBezTo>
                    <a:pt x="20" y="93"/>
                    <a:pt x="20" y="93"/>
                    <a:pt x="20" y="93"/>
                  </a:cubicBezTo>
                  <a:cubicBezTo>
                    <a:pt x="21" y="92"/>
                    <a:pt x="21" y="92"/>
                    <a:pt x="21" y="92"/>
                  </a:cubicBezTo>
                  <a:lnTo>
                    <a:pt x="23" y="87"/>
                  </a:lnTo>
                  <a:close/>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p>
          </p:txBody>
        </p:sp>
        <p:sp>
          <p:nvSpPr>
            <p:cNvPr id="489" name="Freeform 488"/>
            <p:cNvSpPr>
              <a:spLocks/>
            </p:cNvSpPr>
            <p:nvPr/>
          </p:nvSpPr>
          <p:spPr bwMode="auto">
            <a:xfrm>
              <a:off x="5606121" y="2006978"/>
              <a:ext cx="347618" cy="768170"/>
            </a:xfrm>
            <a:custGeom>
              <a:avLst/>
              <a:gdLst>
                <a:gd name="T0" fmla="*/ 329757991 w 10000"/>
                <a:gd name="T1" fmla="*/ 900343932 h 9895"/>
                <a:gd name="T2" fmla="*/ 321712352 w 10000"/>
                <a:gd name="T3" fmla="*/ 642988176 h 9895"/>
                <a:gd name="T4" fmla="*/ 305620110 w 10000"/>
                <a:gd name="T5" fmla="*/ 257355682 h 9895"/>
                <a:gd name="T6" fmla="*/ 281514137 w 10000"/>
                <a:gd name="T7" fmla="*/ 214195752 h 9895"/>
                <a:gd name="T8" fmla="*/ 249329623 w 10000"/>
                <a:gd name="T9" fmla="*/ 0 h 9895"/>
                <a:gd name="T10" fmla="*/ 233237382 w 10000"/>
                <a:gd name="T11" fmla="*/ 128677878 h 9895"/>
                <a:gd name="T12" fmla="*/ 217145140 w 10000"/>
                <a:gd name="T13" fmla="*/ 214195752 h 9895"/>
                <a:gd name="T14" fmla="*/ 176947920 w 10000"/>
                <a:gd name="T15" fmla="*/ 385627008 h 9895"/>
                <a:gd name="T16" fmla="*/ 144763406 w 10000"/>
                <a:gd name="T17" fmla="*/ 471551434 h 9895"/>
                <a:gd name="T18" fmla="*/ 144763406 w 10000"/>
                <a:gd name="T19" fmla="*/ 685741627 h 9895"/>
                <a:gd name="T20" fmla="*/ 112612851 w 10000"/>
                <a:gd name="T21" fmla="*/ 1028615184 h 9895"/>
                <a:gd name="T22" fmla="*/ 88473944 w 10000"/>
                <a:gd name="T23" fmla="*/ 1328729803 h 9895"/>
                <a:gd name="T24" fmla="*/ 80428336 w 10000"/>
                <a:gd name="T25" fmla="*/ 1586085559 h 9895"/>
                <a:gd name="T26" fmla="*/ 48243854 w 10000"/>
                <a:gd name="T27" fmla="*/ 1757522301 h 9895"/>
                <a:gd name="T28" fmla="*/ 32184514 w 10000"/>
                <a:gd name="T29" fmla="*/ 1971718053 h 9895"/>
                <a:gd name="T30" fmla="*/ 32184514 w 10000"/>
                <a:gd name="T31" fmla="*/ 2147483647 h 9895"/>
                <a:gd name="T32" fmla="*/ 32184514 w 10000"/>
                <a:gd name="T33" fmla="*/ 2147483647 h 9895"/>
                <a:gd name="T34" fmla="*/ 32184514 w 10000"/>
                <a:gd name="T35" fmla="*/ 2147483647 h 9895"/>
                <a:gd name="T36" fmla="*/ 8045607 w 10000"/>
                <a:gd name="T37" fmla="*/ 2147483647 h 9895"/>
                <a:gd name="T38" fmla="*/ 16092241 w 10000"/>
                <a:gd name="T39" fmla="*/ 2147483647 h 9895"/>
                <a:gd name="T40" fmla="*/ 57377416 w 10000"/>
                <a:gd name="T41" fmla="*/ 2147483647 h 9895"/>
                <a:gd name="T42" fmla="*/ 62950940 w 10000"/>
                <a:gd name="T43" fmla="*/ 2147483647 h 9895"/>
                <a:gd name="T44" fmla="*/ 80428336 w 10000"/>
                <a:gd name="T45" fmla="*/ 2147483647 h 9895"/>
                <a:gd name="T46" fmla="*/ 104566217 w 10000"/>
                <a:gd name="T47" fmla="*/ 2147483647 h 9895"/>
                <a:gd name="T48" fmla="*/ 144763406 w 10000"/>
                <a:gd name="T49" fmla="*/ 2147483647 h 9895"/>
                <a:gd name="T50" fmla="*/ 152810071 w 10000"/>
                <a:gd name="T51" fmla="*/ 2147483647 h 9895"/>
                <a:gd name="T52" fmla="*/ 193040161 w 10000"/>
                <a:gd name="T53" fmla="*/ 2147483647 h 9895"/>
                <a:gd name="T54" fmla="*/ 184994553 w 10000"/>
                <a:gd name="T55" fmla="*/ 2147483647 h 9895"/>
                <a:gd name="T56" fmla="*/ 168902312 w 10000"/>
                <a:gd name="T57" fmla="*/ 2147483647 h 9895"/>
                <a:gd name="T58" fmla="*/ 193040161 w 10000"/>
                <a:gd name="T59" fmla="*/ 1971718053 h 9895"/>
                <a:gd name="T60" fmla="*/ 265421864 w 10000"/>
                <a:gd name="T61" fmla="*/ 1714768849 h 9895"/>
                <a:gd name="T62" fmla="*/ 265421864 w 10000"/>
                <a:gd name="T63" fmla="*/ 1457407681 h 9895"/>
                <a:gd name="T64" fmla="*/ 305620110 w 10000"/>
                <a:gd name="T65" fmla="*/ 1157293062 h 9895"/>
                <a:gd name="T66" fmla="*/ 329757991 w 10000"/>
                <a:gd name="T67" fmla="*/ 1157293062 h 9895"/>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0" t="0" r="r" b="b"/>
              <a:pathLst>
                <a:path w="10000" h="9895">
                  <a:moveTo>
                    <a:pt x="10000" y="2316"/>
                  </a:moveTo>
                  <a:lnTo>
                    <a:pt x="10000" y="2211"/>
                  </a:lnTo>
                  <a:lnTo>
                    <a:pt x="9756" y="1895"/>
                  </a:lnTo>
                  <a:lnTo>
                    <a:pt x="9756" y="1579"/>
                  </a:lnTo>
                  <a:lnTo>
                    <a:pt x="9756" y="1158"/>
                  </a:lnTo>
                  <a:lnTo>
                    <a:pt x="9268" y="632"/>
                  </a:lnTo>
                  <a:lnTo>
                    <a:pt x="9024" y="632"/>
                  </a:lnTo>
                  <a:lnTo>
                    <a:pt x="8537" y="526"/>
                  </a:lnTo>
                  <a:lnTo>
                    <a:pt x="7805" y="211"/>
                  </a:lnTo>
                  <a:lnTo>
                    <a:pt x="7561" y="0"/>
                  </a:lnTo>
                  <a:lnTo>
                    <a:pt x="7317" y="0"/>
                  </a:lnTo>
                  <a:lnTo>
                    <a:pt x="7073" y="316"/>
                  </a:lnTo>
                  <a:lnTo>
                    <a:pt x="7073" y="526"/>
                  </a:lnTo>
                  <a:lnTo>
                    <a:pt x="6585" y="526"/>
                  </a:lnTo>
                  <a:lnTo>
                    <a:pt x="5854" y="526"/>
                  </a:lnTo>
                  <a:lnTo>
                    <a:pt x="5366" y="947"/>
                  </a:lnTo>
                  <a:lnTo>
                    <a:pt x="5122" y="947"/>
                  </a:lnTo>
                  <a:lnTo>
                    <a:pt x="4390" y="1158"/>
                  </a:lnTo>
                  <a:lnTo>
                    <a:pt x="4146" y="1368"/>
                  </a:lnTo>
                  <a:lnTo>
                    <a:pt x="4390" y="1684"/>
                  </a:lnTo>
                  <a:lnTo>
                    <a:pt x="3902" y="2000"/>
                  </a:lnTo>
                  <a:lnTo>
                    <a:pt x="3415" y="2526"/>
                  </a:lnTo>
                  <a:lnTo>
                    <a:pt x="2927" y="2632"/>
                  </a:lnTo>
                  <a:lnTo>
                    <a:pt x="2683" y="3263"/>
                  </a:lnTo>
                  <a:lnTo>
                    <a:pt x="2195" y="3684"/>
                  </a:lnTo>
                  <a:lnTo>
                    <a:pt x="2439" y="3895"/>
                  </a:lnTo>
                  <a:lnTo>
                    <a:pt x="2439" y="4211"/>
                  </a:lnTo>
                  <a:lnTo>
                    <a:pt x="1463" y="4316"/>
                  </a:lnTo>
                  <a:lnTo>
                    <a:pt x="976" y="4526"/>
                  </a:lnTo>
                  <a:lnTo>
                    <a:pt x="976" y="4842"/>
                  </a:lnTo>
                  <a:cubicBezTo>
                    <a:pt x="976" y="4842"/>
                    <a:pt x="732" y="5263"/>
                    <a:pt x="732" y="5368"/>
                  </a:cubicBezTo>
                  <a:cubicBezTo>
                    <a:pt x="813" y="5544"/>
                    <a:pt x="895" y="5719"/>
                    <a:pt x="976" y="5895"/>
                  </a:cubicBezTo>
                  <a:lnTo>
                    <a:pt x="1463" y="6211"/>
                  </a:lnTo>
                  <a:lnTo>
                    <a:pt x="976" y="6421"/>
                  </a:lnTo>
                  <a:lnTo>
                    <a:pt x="976" y="6632"/>
                  </a:lnTo>
                  <a:lnTo>
                    <a:pt x="976" y="7053"/>
                  </a:lnTo>
                  <a:cubicBezTo>
                    <a:pt x="976" y="7158"/>
                    <a:pt x="732" y="7158"/>
                    <a:pt x="732" y="7158"/>
                  </a:cubicBezTo>
                  <a:lnTo>
                    <a:pt x="244" y="7684"/>
                  </a:lnTo>
                  <a:lnTo>
                    <a:pt x="0" y="7789"/>
                  </a:lnTo>
                  <a:cubicBezTo>
                    <a:pt x="488" y="8316"/>
                    <a:pt x="329" y="8217"/>
                    <a:pt x="488" y="8316"/>
                  </a:cubicBezTo>
                  <a:cubicBezTo>
                    <a:pt x="647" y="8415"/>
                    <a:pt x="746" y="8264"/>
                    <a:pt x="955" y="8384"/>
                  </a:cubicBezTo>
                  <a:cubicBezTo>
                    <a:pt x="1164" y="8504"/>
                    <a:pt x="1597" y="8867"/>
                    <a:pt x="1740" y="9038"/>
                  </a:cubicBezTo>
                  <a:cubicBezTo>
                    <a:pt x="1883" y="9209"/>
                    <a:pt x="1786" y="9301"/>
                    <a:pt x="1814" y="9410"/>
                  </a:cubicBezTo>
                  <a:cubicBezTo>
                    <a:pt x="1842" y="9519"/>
                    <a:pt x="1865" y="9637"/>
                    <a:pt x="1909" y="9693"/>
                  </a:cubicBezTo>
                  <a:cubicBezTo>
                    <a:pt x="1953" y="9749"/>
                    <a:pt x="1990" y="9709"/>
                    <a:pt x="2078" y="9743"/>
                  </a:cubicBezTo>
                  <a:cubicBezTo>
                    <a:pt x="2166" y="9777"/>
                    <a:pt x="2338" y="9905"/>
                    <a:pt x="2439" y="9895"/>
                  </a:cubicBezTo>
                  <a:cubicBezTo>
                    <a:pt x="2540" y="9885"/>
                    <a:pt x="2602" y="9754"/>
                    <a:pt x="2683" y="9684"/>
                  </a:cubicBezTo>
                  <a:lnTo>
                    <a:pt x="3171" y="9474"/>
                  </a:lnTo>
                  <a:lnTo>
                    <a:pt x="3902" y="9474"/>
                  </a:lnTo>
                  <a:lnTo>
                    <a:pt x="4390" y="9053"/>
                  </a:lnTo>
                  <a:cubicBezTo>
                    <a:pt x="4471" y="8807"/>
                    <a:pt x="4553" y="8562"/>
                    <a:pt x="4634" y="8316"/>
                  </a:cubicBezTo>
                  <a:lnTo>
                    <a:pt x="4634" y="7895"/>
                  </a:lnTo>
                  <a:lnTo>
                    <a:pt x="5122" y="7789"/>
                  </a:lnTo>
                  <a:lnTo>
                    <a:pt x="5854" y="7684"/>
                  </a:lnTo>
                  <a:lnTo>
                    <a:pt x="5854" y="7158"/>
                  </a:lnTo>
                  <a:lnTo>
                    <a:pt x="5610" y="6842"/>
                  </a:lnTo>
                  <a:lnTo>
                    <a:pt x="4878" y="6632"/>
                  </a:lnTo>
                  <a:cubicBezTo>
                    <a:pt x="4959" y="6386"/>
                    <a:pt x="5041" y="6141"/>
                    <a:pt x="5122" y="5895"/>
                  </a:cubicBezTo>
                  <a:lnTo>
                    <a:pt x="5122" y="5368"/>
                  </a:lnTo>
                  <a:lnTo>
                    <a:pt x="5854" y="4842"/>
                  </a:lnTo>
                  <a:lnTo>
                    <a:pt x="6585" y="4632"/>
                  </a:lnTo>
                  <a:lnTo>
                    <a:pt x="8049" y="4211"/>
                  </a:lnTo>
                  <a:lnTo>
                    <a:pt x="8293" y="3895"/>
                  </a:lnTo>
                  <a:lnTo>
                    <a:pt x="8049" y="3579"/>
                  </a:lnTo>
                  <a:lnTo>
                    <a:pt x="8537" y="3263"/>
                  </a:lnTo>
                  <a:lnTo>
                    <a:pt x="9268" y="2842"/>
                  </a:lnTo>
                  <a:lnTo>
                    <a:pt x="10000" y="2947"/>
                  </a:lnTo>
                  <a:lnTo>
                    <a:pt x="10000" y="2842"/>
                  </a:lnTo>
                  <a:lnTo>
                    <a:pt x="10000" y="2316"/>
                  </a:lnTo>
                  <a:close/>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p>
          </p:txBody>
        </p:sp>
        <p:sp>
          <p:nvSpPr>
            <p:cNvPr id="490" name="Freeform 489"/>
            <p:cNvSpPr>
              <a:spLocks/>
            </p:cNvSpPr>
            <p:nvPr/>
          </p:nvSpPr>
          <p:spPr bwMode="auto">
            <a:xfrm>
              <a:off x="5903835" y="2914815"/>
              <a:ext cx="483568" cy="300949"/>
            </a:xfrm>
            <a:custGeom>
              <a:avLst/>
              <a:gdLst>
                <a:gd name="T0" fmla="*/ 2147483647 w 57"/>
                <a:gd name="T1" fmla="*/ 2147483647 h 37"/>
                <a:gd name="T2" fmla="*/ 2147483647 w 57"/>
                <a:gd name="T3" fmla="*/ 2147483647 h 37"/>
                <a:gd name="T4" fmla="*/ 2147483647 w 57"/>
                <a:gd name="T5" fmla="*/ 2147483647 h 37"/>
                <a:gd name="T6" fmla="*/ 2147483647 w 57"/>
                <a:gd name="T7" fmla="*/ 2147483647 h 37"/>
                <a:gd name="T8" fmla="*/ 2147483647 w 57"/>
                <a:gd name="T9" fmla="*/ 2147483647 h 37"/>
                <a:gd name="T10" fmla="*/ 2147483647 w 57"/>
                <a:gd name="T11" fmla="*/ 2147483647 h 37"/>
                <a:gd name="T12" fmla="*/ 2147483647 w 57"/>
                <a:gd name="T13" fmla="*/ 2147483647 h 37"/>
                <a:gd name="T14" fmla="*/ 2147483647 w 57"/>
                <a:gd name="T15" fmla="*/ 2147483647 h 37"/>
                <a:gd name="T16" fmla="*/ 2147483647 w 57"/>
                <a:gd name="T17" fmla="*/ 2147483647 h 37"/>
                <a:gd name="T18" fmla="*/ 2147483647 w 57"/>
                <a:gd name="T19" fmla="*/ 2147483647 h 37"/>
                <a:gd name="T20" fmla="*/ 2147483647 w 57"/>
                <a:gd name="T21" fmla="*/ 2147483647 h 37"/>
                <a:gd name="T22" fmla="*/ 2147483647 w 57"/>
                <a:gd name="T23" fmla="*/ 0 h 37"/>
                <a:gd name="T24" fmla="*/ 2147483647 w 57"/>
                <a:gd name="T25" fmla="*/ 0 h 37"/>
                <a:gd name="T26" fmla="*/ 2147483647 w 57"/>
                <a:gd name="T27" fmla="*/ 2147483647 h 37"/>
                <a:gd name="T28" fmla="*/ 2147483647 w 57"/>
                <a:gd name="T29" fmla="*/ 2147483647 h 37"/>
                <a:gd name="T30" fmla="*/ 2147483647 w 57"/>
                <a:gd name="T31" fmla="*/ 2147483647 h 37"/>
                <a:gd name="T32" fmla="*/ 2147483647 w 57"/>
                <a:gd name="T33" fmla="*/ 2147483647 h 37"/>
                <a:gd name="T34" fmla="*/ 2147483647 w 57"/>
                <a:gd name="T35" fmla="*/ 2147483647 h 37"/>
                <a:gd name="T36" fmla="*/ 2147483647 w 57"/>
                <a:gd name="T37" fmla="*/ 2147483647 h 37"/>
                <a:gd name="T38" fmla="*/ 2147483647 w 57"/>
                <a:gd name="T39" fmla="*/ 2147483647 h 37"/>
                <a:gd name="T40" fmla="*/ 2147483647 w 57"/>
                <a:gd name="T41" fmla="*/ 2147483647 h 37"/>
                <a:gd name="T42" fmla="*/ 2147483647 w 57"/>
                <a:gd name="T43" fmla="*/ 2147483647 h 37"/>
                <a:gd name="T44" fmla="*/ 0 w 57"/>
                <a:gd name="T45" fmla="*/ 2147483647 h 37"/>
                <a:gd name="T46" fmla="*/ 0 w 57"/>
                <a:gd name="T47" fmla="*/ 2147483647 h 37"/>
                <a:gd name="T48" fmla="*/ 2147483647 w 57"/>
                <a:gd name="T49" fmla="*/ 2147483647 h 37"/>
                <a:gd name="T50" fmla="*/ 2147483647 w 57"/>
                <a:gd name="T51" fmla="*/ 2147483647 h 37"/>
                <a:gd name="T52" fmla="*/ 2147483647 w 57"/>
                <a:gd name="T53" fmla="*/ 2147483647 h 37"/>
                <a:gd name="T54" fmla="*/ 2147483647 w 57"/>
                <a:gd name="T55" fmla="*/ 2147483647 h 37"/>
                <a:gd name="T56" fmla="*/ 2147483647 w 57"/>
                <a:gd name="T57" fmla="*/ 2147483647 h 37"/>
                <a:gd name="T58" fmla="*/ 2147483647 w 57"/>
                <a:gd name="T59" fmla="*/ 2147483647 h 37"/>
                <a:gd name="T60" fmla="*/ 2147483647 w 57"/>
                <a:gd name="T61" fmla="*/ 2147483647 h 37"/>
                <a:gd name="T62" fmla="*/ 2147483647 w 57"/>
                <a:gd name="T63" fmla="*/ 2147483647 h 37"/>
                <a:gd name="T64" fmla="*/ 2147483647 w 57"/>
                <a:gd name="T65" fmla="*/ 2147483647 h 37"/>
                <a:gd name="T66" fmla="*/ 2147483647 w 57"/>
                <a:gd name="T67" fmla="*/ 2147483647 h 37"/>
                <a:gd name="T68" fmla="*/ 2147483647 w 57"/>
                <a:gd name="T69" fmla="*/ 2147483647 h 37"/>
                <a:gd name="T70" fmla="*/ 2147483647 w 57"/>
                <a:gd name="T71" fmla="*/ 2147483647 h 37"/>
                <a:gd name="T72" fmla="*/ 2147483647 w 57"/>
                <a:gd name="T73" fmla="*/ 2147483647 h 37"/>
                <a:gd name="T74" fmla="*/ 2147483647 w 57"/>
                <a:gd name="T75" fmla="*/ 2147483647 h 37"/>
                <a:gd name="T76" fmla="*/ 2147483647 w 57"/>
                <a:gd name="T77" fmla="*/ 2147483647 h 37"/>
                <a:gd name="T78" fmla="*/ 2147483647 w 57"/>
                <a:gd name="T79" fmla="*/ 2147483647 h 37"/>
                <a:gd name="T80" fmla="*/ 2147483647 w 57"/>
                <a:gd name="T81" fmla="*/ 2147483647 h 37"/>
                <a:gd name="T82" fmla="*/ 2147483647 w 57"/>
                <a:gd name="T83" fmla="*/ 2147483647 h 37"/>
                <a:gd name="T84" fmla="*/ 2147483647 w 57"/>
                <a:gd name="T85" fmla="*/ 2147483647 h 37"/>
                <a:gd name="T86" fmla="*/ 2147483647 w 57"/>
                <a:gd name="T87" fmla="*/ 2147483647 h 37"/>
                <a:gd name="T88" fmla="*/ 2147483647 w 57"/>
                <a:gd name="T89" fmla="*/ 2147483647 h 37"/>
                <a:gd name="T90" fmla="*/ 2147483647 w 57"/>
                <a:gd name="T91" fmla="*/ 2147483647 h 3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0" t="0" r="r" b="b"/>
              <a:pathLst>
                <a:path w="57" h="37">
                  <a:moveTo>
                    <a:pt x="54" y="22"/>
                  </a:moveTo>
                  <a:cubicBezTo>
                    <a:pt x="56" y="21"/>
                    <a:pt x="56" y="21"/>
                    <a:pt x="56" y="21"/>
                  </a:cubicBezTo>
                  <a:cubicBezTo>
                    <a:pt x="57" y="16"/>
                    <a:pt x="57" y="16"/>
                    <a:pt x="57" y="16"/>
                  </a:cubicBezTo>
                  <a:cubicBezTo>
                    <a:pt x="57" y="14"/>
                    <a:pt x="57" y="14"/>
                    <a:pt x="57" y="14"/>
                  </a:cubicBezTo>
                  <a:cubicBezTo>
                    <a:pt x="52" y="12"/>
                    <a:pt x="52" y="12"/>
                    <a:pt x="52" y="12"/>
                  </a:cubicBezTo>
                  <a:cubicBezTo>
                    <a:pt x="47" y="9"/>
                    <a:pt x="47" y="9"/>
                    <a:pt x="47" y="9"/>
                  </a:cubicBezTo>
                  <a:cubicBezTo>
                    <a:pt x="45" y="9"/>
                    <a:pt x="45" y="9"/>
                    <a:pt x="45" y="9"/>
                  </a:cubicBezTo>
                  <a:cubicBezTo>
                    <a:pt x="42" y="7"/>
                    <a:pt x="42" y="7"/>
                    <a:pt x="42" y="7"/>
                  </a:cubicBezTo>
                  <a:cubicBezTo>
                    <a:pt x="40" y="4"/>
                    <a:pt x="40" y="4"/>
                    <a:pt x="40" y="4"/>
                  </a:cubicBezTo>
                  <a:cubicBezTo>
                    <a:pt x="33" y="1"/>
                    <a:pt x="33" y="1"/>
                    <a:pt x="33" y="1"/>
                  </a:cubicBezTo>
                  <a:cubicBezTo>
                    <a:pt x="31" y="1"/>
                    <a:pt x="31" y="1"/>
                    <a:pt x="31" y="1"/>
                  </a:cubicBezTo>
                  <a:cubicBezTo>
                    <a:pt x="31" y="0"/>
                    <a:pt x="31" y="0"/>
                    <a:pt x="31" y="0"/>
                  </a:cubicBezTo>
                  <a:cubicBezTo>
                    <a:pt x="30" y="0"/>
                    <a:pt x="30" y="0"/>
                    <a:pt x="30" y="0"/>
                  </a:cubicBezTo>
                  <a:cubicBezTo>
                    <a:pt x="28" y="6"/>
                    <a:pt x="28" y="6"/>
                    <a:pt x="28" y="6"/>
                  </a:cubicBezTo>
                  <a:cubicBezTo>
                    <a:pt x="24" y="5"/>
                    <a:pt x="24" y="5"/>
                    <a:pt x="24" y="5"/>
                  </a:cubicBezTo>
                  <a:cubicBezTo>
                    <a:pt x="17" y="5"/>
                    <a:pt x="17" y="5"/>
                    <a:pt x="17" y="5"/>
                  </a:cubicBezTo>
                  <a:cubicBezTo>
                    <a:pt x="11" y="3"/>
                    <a:pt x="11" y="3"/>
                    <a:pt x="11" y="3"/>
                  </a:cubicBezTo>
                  <a:cubicBezTo>
                    <a:pt x="7" y="3"/>
                    <a:pt x="7" y="3"/>
                    <a:pt x="7" y="3"/>
                  </a:cubicBezTo>
                  <a:cubicBezTo>
                    <a:pt x="5" y="4"/>
                    <a:pt x="5" y="4"/>
                    <a:pt x="5" y="4"/>
                  </a:cubicBezTo>
                  <a:cubicBezTo>
                    <a:pt x="6" y="8"/>
                    <a:pt x="6" y="8"/>
                    <a:pt x="6" y="8"/>
                  </a:cubicBezTo>
                  <a:cubicBezTo>
                    <a:pt x="4" y="10"/>
                    <a:pt x="4" y="10"/>
                    <a:pt x="4" y="10"/>
                  </a:cubicBezTo>
                  <a:cubicBezTo>
                    <a:pt x="2" y="15"/>
                    <a:pt x="2" y="15"/>
                    <a:pt x="2" y="15"/>
                  </a:cubicBezTo>
                  <a:cubicBezTo>
                    <a:pt x="0" y="15"/>
                    <a:pt x="0" y="15"/>
                    <a:pt x="0" y="15"/>
                  </a:cubicBezTo>
                  <a:cubicBezTo>
                    <a:pt x="0" y="18"/>
                    <a:pt x="0" y="18"/>
                    <a:pt x="0" y="18"/>
                  </a:cubicBezTo>
                  <a:cubicBezTo>
                    <a:pt x="1" y="19"/>
                    <a:pt x="1" y="19"/>
                    <a:pt x="1" y="19"/>
                  </a:cubicBezTo>
                  <a:cubicBezTo>
                    <a:pt x="2" y="20"/>
                    <a:pt x="2" y="20"/>
                    <a:pt x="2" y="20"/>
                  </a:cubicBezTo>
                  <a:cubicBezTo>
                    <a:pt x="3" y="21"/>
                    <a:pt x="3" y="21"/>
                    <a:pt x="3" y="21"/>
                  </a:cubicBezTo>
                  <a:cubicBezTo>
                    <a:pt x="12" y="20"/>
                    <a:pt x="12" y="20"/>
                    <a:pt x="12" y="20"/>
                  </a:cubicBezTo>
                  <a:cubicBezTo>
                    <a:pt x="18" y="20"/>
                    <a:pt x="18" y="20"/>
                    <a:pt x="18" y="20"/>
                  </a:cubicBezTo>
                  <a:cubicBezTo>
                    <a:pt x="24" y="24"/>
                    <a:pt x="24" y="24"/>
                    <a:pt x="24" y="24"/>
                  </a:cubicBezTo>
                  <a:cubicBezTo>
                    <a:pt x="24" y="24"/>
                    <a:pt x="26" y="26"/>
                    <a:pt x="25" y="28"/>
                  </a:cubicBezTo>
                  <a:cubicBezTo>
                    <a:pt x="25" y="29"/>
                    <a:pt x="22" y="30"/>
                    <a:pt x="22" y="30"/>
                  </a:cubicBezTo>
                  <a:cubicBezTo>
                    <a:pt x="21" y="33"/>
                    <a:pt x="21" y="33"/>
                    <a:pt x="21" y="33"/>
                  </a:cubicBezTo>
                  <a:cubicBezTo>
                    <a:pt x="24" y="34"/>
                    <a:pt x="24" y="34"/>
                    <a:pt x="24" y="34"/>
                  </a:cubicBezTo>
                  <a:cubicBezTo>
                    <a:pt x="25" y="32"/>
                    <a:pt x="25" y="32"/>
                    <a:pt x="25" y="32"/>
                  </a:cubicBezTo>
                  <a:cubicBezTo>
                    <a:pt x="30" y="29"/>
                    <a:pt x="30" y="29"/>
                    <a:pt x="30" y="29"/>
                  </a:cubicBezTo>
                  <a:cubicBezTo>
                    <a:pt x="33" y="29"/>
                    <a:pt x="33" y="29"/>
                    <a:pt x="33" y="29"/>
                  </a:cubicBezTo>
                  <a:cubicBezTo>
                    <a:pt x="36" y="32"/>
                    <a:pt x="36" y="32"/>
                    <a:pt x="36" y="32"/>
                  </a:cubicBezTo>
                  <a:cubicBezTo>
                    <a:pt x="34" y="34"/>
                    <a:pt x="34" y="34"/>
                    <a:pt x="34" y="34"/>
                  </a:cubicBezTo>
                  <a:cubicBezTo>
                    <a:pt x="37" y="37"/>
                    <a:pt x="37" y="37"/>
                    <a:pt x="37" y="37"/>
                  </a:cubicBezTo>
                  <a:cubicBezTo>
                    <a:pt x="45" y="34"/>
                    <a:pt x="45" y="34"/>
                    <a:pt x="45" y="34"/>
                  </a:cubicBezTo>
                  <a:cubicBezTo>
                    <a:pt x="41" y="31"/>
                    <a:pt x="41" y="31"/>
                    <a:pt x="41" y="31"/>
                  </a:cubicBezTo>
                  <a:cubicBezTo>
                    <a:pt x="43" y="28"/>
                    <a:pt x="43" y="28"/>
                    <a:pt x="43" y="28"/>
                  </a:cubicBezTo>
                  <a:cubicBezTo>
                    <a:pt x="50" y="27"/>
                    <a:pt x="50" y="27"/>
                    <a:pt x="50" y="27"/>
                  </a:cubicBezTo>
                  <a:cubicBezTo>
                    <a:pt x="51" y="25"/>
                    <a:pt x="51" y="25"/>
                    <a:pt x="51" y="25"/>
                  </a:cubicBezTo>
                  <a:lnTo>
                    <a:pt x="54" y="22"/>
                  </a:lnTo>
                  <a:close/>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p>
          </p:txBody>
        </p:sp>
        <p:sp>
          <p:nvSpPr>
            <p:cNvPr id="491" name="Freeform 490"/>
            <p:cNvSpPr>
              <a:spLocks/>
            </p:cNvSpPr>
            <p:nvPr/>
          </p:nvSpPr>
          <p:spPr bwMode="auto">
            <a:xfrm>
              <a:off x="6182618" y="2914815"/>
              <a:ext cx="60231" cy="31591"/>
            </a:xfrm>
            <a:custGeom>
              <a:avLst/>
              <a:gdLst>
                <a:gd name="T0" fmla="*/ 2147483647 w 42"/>
                <a:gd name="T1" fmla="*/ 2147483647 h 24"/>
                <a:gd name="T2" fmla="*/ 2147483647 w 42"/>
                <a:gd name="T3" fmla="*/ 0 h 24"/>
                <a:gd name="T4" fmla="*/ 0 w 42"/>
                <a:gd name="T5" fmla="*/ 2147483647 h 24"/>
                <a:gd name="T6" fmla="*/ 2147483647 w 42"/>
                <a:gd name="T7" fmla="*/ 2147483647 h 24"/>
                <a:gd name="T8" fmla="*/ 2147483647 w 42"/>
                <a:gd name="T9" fmla="*/ 2147483647 h 2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2" h="24">
                  <a:moveTo>
                    <a:pt x="36" y="24"/>
                  </a:moveTo>
                  <a:lnTo>
                    <a:pt x="18" y="0"/>
                  </a:lnTo>
                  <a:lnTo>
                    <a:pt x="0" y="6"/>
                  </a:lnTo>
                  <a:lnTo>
                    <a:pt x="42" y="24"/>
                  </a:lnTo>
                  <a:lnTo>
                    <a:pt x="36" y="24"/>
                  </a:lnTo>
                  <a:close/>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p>
          </p:txBody>
        </p:sp>
        <p:sp>
          <p:nvSpPr>
            <p:cNvPr id="492" name="Freeform 491"/>
            <p:cNvSpPr>
              <a:spLocks/>
            </p:cNvSpPr>
            <p:nvPr/>
          </p:nvSpPr>
          <p:spPr bwMode="auto">
            <a:xfrm>
              <a:off x="5843604" y="2783461"/>
              <a:ext cx="84324" cy="49882"/>
            </a:xfrm>
            <a:custGeom>
              <a:avLst/>
              <a:gdLst>
                <a:gd name="T0" fmla="*/ 2147483647 w 60"/>
                <a:gd name="T1" fmla="*/ 2147483647 h 36"/>
                <a:gd name="T2" fmla="*/ 2147483647 w 60"/>
                <a:gd name="T3" fmla="*/ 2147483647 h 36"/>
                <a:gd name="T4" fmla="*/ 2147483647 w 60"/>
                <a:gd name="T5" fmla="*/ 2147483647 h 36"/>
                <a:gd name="T6" fmla="*/ 2147483647 w 60"/>
                <a:gd name="T7" fmla="*/ 2147483647 h 36"/>
                <a:gd name="T8" fmla="*/ 2147483647 w 60"/>
                <a:gd name="T9" fmla="*/ 0 h 36"/>
                <a:gd name="T10" fmla="*/ 2147483647 w 60"/>
                <a:gd name="T11" fmla="*/ 0 h 36"/>
                <a:gd name="T12" fmla="*/ 2147483647 w 60"/>
                <a:gd name="T13" fmla="*/ 2147483647 h 36"/>
                <a:gd name="T14" fmla="*/ 0 w 60"/>
                <a:gd name="T15" fmla="*/ 2147483647 h 36"/>
                <a:gd name="T16" fmla="*/ 2147483647 w 60"/>
                <a:gd name="T17" fmla="*/ 2147483647 h 36"/>
                <a:gd name="T18" fmla="*/ 2147483647 w 60"/>
                <a:gd name="T19" fmla="*/ 2147483647 h 3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60" h="36">
                  <a:moveTo>
                    <a:pt x="54" y="36"/>
                  </a:moveTo>
                  <a:lnTo>
                    <a:pt x="60" y="24"/>
                  </a:lnTo>
                  <a:lnTo>
                    <a:pt x="54" y="12"/>
                  </a:lnTo>
                  <a:lnTo>
                    <a:pt x="42" y="6"/>
                  </a:lnTo>
                  <a:lnTo>
                    <a:pt x="30" y="0"/>
                  </a:lnTo>
                  <a:lnTo>
                    <a:pt x="18" y="0"/>
                  </a:lnTo>
                  <a:lnTo>
                    <a:pt x="6" y="12"/>
                  </a:lnTo>
                  <a:lnTo>
                    <a:pt x="0" y="18"/>
                  </a:lnTo>
                  <a:lnTo>
                    <a:pt x="12" y="30"/>
                  </a:lnTo>
                  <a:lnTo>
                    <a:pt x="54" y="36"/>
                  </a:lnTo>
                  <a:close/>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p>
          </p:txBody>
        </p:sp>
        <p:sp>
          <p:nvSpPr>
            <p:cNvPr id="493" name="Freeform 492"/>
            <p:cNvSpPr>
              <a:spLocks/>
            </p:cNvSpPr>
            <p:nvPr/>
          </p:nvSpPr>
          <p:spPr bwMode="auto">
            <a:xfrm>
              <a:off x="5690445" y="2808401"/>
              <a:ext cx="263294" cy="227790"/>
            </a:xfrm>
            <a:custGeom>
              <a:avLst/>
              <a:gdLst>
                <a:gd name="T0" fmla="*/ 2147483647 w 31"/>
                <a:gd name="T1" fmla="*/ 2147483647 h 28"/>
                <a:gd name="T2" fmla="*/ 2147483647 w 31"/>
                <a:gd name="T3" fmla="*/ 2147483647 h 28"/>
                <a:gd name="T4" fmla="*/ 2147483647 w 31"/>
                <a:gd name="T5" fmla="*/ 2147483647 h 28"/>
                <a:gd name="T6" fmla="*/ 2147483647 w 31"/>
                <a:gd name="T7" fmla="*/ 2147483647 h 28"/>
                <a:gd name="T8" fmla="*/ 2147483647 w 31"/>
                <a:gd name="T9" fmla="*/ 2147483647 h 28"/>
                <a:gd name="T10" fmla="*/ 2147483647 w 31"/>
                <a:gd name="T11" fmla="*/ 2147483647 h 28"/>
                <a:gd name="T12" fmla="*/ 2147483647 w 31"/>
                <a:gd name="T13" fmla="*/ 2147483647 h 28"/>
                <a:gd name="T14" fmla="*/ 2147483647 w 31"/>
                <a:gd name="T15" fmla="*/ 2147483647 h 28"/>
                <a:gd name="T16" fmla="*/ 2147483647 w 31"/>
                <a:gd name="T17" fmla="*/ 2147483647 h 28"/>
                <a:gd name="T18" fmla="*/ 2147483647 w 31"/>
                <a:gd name="T19" fmla="*/ 2147483647 h 28"/>
                <a:gd name="T20" fmla="*/ 2147483647 w 31"/>
                <a:gd name="T21" fmla="*/ 2147483647 h 28"/>
                <a:gd name="T22" fmla="*/ 2147483647 w 31"/>
                <a:gd name="T23" fmla="*/ 2147483647 h 28"/>
                <a:gd name="T24" fmla="*/ 2147483647 w 31"/>
                <a:gd name="T25" fmla="*/ 2147483647 h 28"/>
                <a:gd name="T26" fmla="*/ 2147483647 w 31"/>
                <a:gd name="T27" fmla="*/ 2147483647 h 28"/>
                <a:gd name="T28" fmla="*/ 2147483647 w 31"/>
                <a:gd name="T29" fmla="*/ 2147483647 h 28"/>
                <a:gd name="T30" fmla="*/ 2147483647 w 31"/>
                <a:gd name="T31" fmla="*/ 2147483647 h 28"/>
                <a:gd name="T32" fmla="*/ 2147483647 w 31"/>
                <a:gd name="T33" fmla="*/ 2147483647 h 28"/>
                <a:gd name="T34" fmla="*/ 2147483647 w 31"/>
                <a:gd name="T35" fmla="*/ 2147483647 h 28"/>
                <a:gd name="T36" fmla="*/ 2147483647 w 31"/>
                <a:gd name="T37" fmla="*/ 2147483647 h 28"/>
                <a:gd name="T38" fmla="*/ 2147483647 w 31"/>
                <a:gd name="T39" fmla="*/ 2147483647 h 28"/>
                <a:gd name="T40" fmla="*/ 2147483647 w 31"/>
                <a:gd name="T41" fmla="*/ 2147483647 h 28"/>
                <a:gd name="T42" fmla="*/ 2147483647 w 31"/>
                <a:gd name="T43" fmla="*/ 2147483647 h 28"/>
                <a:gd name="T44" fmla="*/ 2147483647 w 31"/>
                <a:gd name="T45" fmla="*/ 2147483647 h 28"/>
                <a:gd name="T46" fmla="*/ 2147483647 w 31"/>
                <a:gd name="T47" fmla="*/ 0 h 28"/>
                <a:gd name="T48" fmla="*/ 2147483647 w 31"/>
                <a:gd name="T49" fmla="*/ 2147483647 h 28"/>
                <a:gd name="T50" fmla="*/ 2147483647 w 31"/>
                <a:gd name="T51" fmla="*/ 2147483647 h 28"/>
                <a:gd name="T52" fmla="*/ 2147483647 w 31"/>
                <a:gd name="T53" fmla="*/ 0 h 28"/>
                <a:gd name="T54" fmla="*/ 2147483647 w 31"/>
                <a:gd name="T55" fmla="*/ 0 h 28"/>
                <a:gd name="T56" fmla="*/ 2147483647 w 31"/>
                <a:gd name="T57" fmla="*/ 2147483647 h 28"/>
                <a:gd name="T58" fmla="*/ 2147483647 w 31"/>
                <a:gd name="T59" fmla="*/ 2147483647 h 28"/>
                <a:gd name="T60" fmla="*/ 0 w 31"/>
                <a:gd name="T61" fmla="*/ 2147483647 h 28"/>
                <a:gd name="T62" fmla="*/ 0 w 31"/>
                <a:gd name="T63" fmla="*/ 2147483647 h 28"/>
                <a:gd name="T64" fmla="*/ 2147483647 w 31"/>
                <a:gd name="T65" fmla="*/ 2147483647 h 28"/>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31" h="28">
                  <a:moveTo>
                    <a:pt x="1" y="9"/>
                  </a:moveTo>
                  <a:cubicBezTo>
                    <a:pt x="1" y="10"/>
                    <a:pt x="1" y="10"/>
                    <a:pt x="1" y="10"/>
                  </a:cubicBezTo>
                  <a:cubicBezTo>
                    <a:pt x="1" y="13"/>
                    <a:pt x="1" y="13"/>
                    <a:pt x="1" y="13"/>
                  </a:cubicBezTo>
                  <a:cubicBezTo>
                    <a:pt x="1" y="13"/>
                    <a:pt x="1" y="17"/>
                    <a:pt x="2" y="17"/>
                  </a:cubicBezTo>
                  <a:cubicBezTo>
                    <a:pt x="2" y="17"/>
                    <a:pt x="2" y="19"/>
                    <a:pt x="2" y="20"/>
                  </a:cubicBezTo>
                  <a:cubicBezTo>
                    <a:pt x="6" y="22"/>
                    <a:pt x="6" y="22"/>
                    <a:pt x="6" y="22"/>
                  </a:cubicBezTo>
                  <a:cubicBezTo>
                    <a:pt x="10" y="24"/>
                    <a:pt x="10" y="24"/>
                    <a:pt x="10" y="24"/>
                  </a:cubicBezTo>
                  <a:cubicBezTo>
                    <a:pt x="15" y="26"/>
                    <a:pt x="15" y="26"/>
                    <a:pt x="15" y="26"/>
                  </a:cubicBezTo>
                  <a:cubicBezTo>
                    <a:pt x="15" y="26"/>
                    <a:pt x="15" y="26"/>
                    <a:pt x="15" y="26"/>
                  </a:cubicBezTo>
                  <a:cubicBezTo>
                    <a:pt x="19" y="28"/>
                    <a:pt x="19" y="28"/>
                    <a:pt x="19" y="28"/>
                  </a:cubicBezTo>
                  <a:cubicBezTo>
                    <a:pt x="23" y="28"/>
                    <a:pt x="23" y="28"/>
                    <a:pt x="23" y="28"/>
                  </a:cubicBezTo>
                  <a:cubicBezTo>
                    <a:pt x="25" y="28"/>
                    <a:pt x="25" y="28"/>
                    <a:pt x="25" y="28"/>
                  </a:cubicBezTo>
                  <a:cubicBezTo>
                    <a:pt x="27" y="28"/>
                    <a:pt x="27" y="28"/>
                    <a:pt x="27" y="28"/>
                  </a:cubicBezTo>
                  <a:cubicBezTo>
                    <a:pt x="29" y="23"/>
                    <a:pt x="29" y="23"/>
                    <a:pt x="29" y="23"/>
                  </a:cubicBezTo>
                  <a:cubicBezTo>
                    <a:pt x="31" y="21"/>
                    <a:pt x="31" y="21"/>
                    <a:pt x="31" y="21"/>
                  </a:cubicBezTo>
                  <a:cubicBezTo>
                    <a:pt x="30" y="17"/>
                    <a:pt x="30" y="17"/>
                    <a:pt x="30" y="17"/>
                  </a:cubicBezTo>
                  <a:cubicBezTo>
                    <a:pt x="30" y="15"/>
                    <a:pt x="30" y="15"/>
                    <a:pt x="30" y="15"/>
                  </a:cubicBezTo>
                  <a:cubicBezTo>
                    <a:pt x="29" y="12"/>
                    <a:pt x="29" y="12"/>
                    <a:pt x="29" y="12"/>
                  </a:cubicBezTo>
                  <a:cubicBezTo>
                    <a:pt x="31" y="10"/>
                    <a:pt x="31" y="10"/>
                    <a:pt x="31" y="10"/>
                  </a:cubicBezTo>
                  <a:cubicBezTo>
                    <a:pt x="30" y="6"/>
                    <a:pt x="30" y="6"/>
                    <a:pt x="30" y="6"/>
                  </a:cubicBezTo>
                  <a:cubicBezTo>
                    <a:pt x="28" y="3"/>
                    <a:pt x="28" y="3"/>
                    <a:pt x="28" y="3"/>
                  </a:cubicBezTo>
                  <a:cubicBezTo>
                    <a:pt x="27" y="3"/>
                    <a:pt x="27" y="3"/>
                    <a:pt x="27" y="3"/>
                  </a:cubicBezTo>
                  <a:cubicBezTo>
                    <a:pt x="20" y="2"/>
                    <a:pt x="20" y="2"/>
                    <a:pt x="20" y="2"/>
                  </a:cubicBezTo>
                  <a:cubicBezTo>
                    <a:pt x="18" y="0"/>
                    <a:pt x="18" y="0"/>
                    <a:pt x="18" y="0"/>
                  </a:cubicBezTo>
                  <a:cubicBezTo>
                    <a:pt x="18" y="1"/>
                    <a:pt x="18" y="1"/>
                    <a:pt x="18" y="1"/>
                  </a:cubicBezTo>
                  <a:cubicBezTo>
                    <a:pt x="18" y="1"/>
                    <a:pt x="15" y="1"/>
                    <a:pt x="15" y="1"/>
                  </a:cubicBezTo>
                  <a:cubicBezTo>
                    <a:pt x="14" y="1"/>
                    <a:pt x="14" y="0"/>
                    <a:pt x="14" y="0"/>
                  </a:cubicBezTo>
                  <a:cubicBezTo>
                    <a:pt x="13" y="0"/>
                    <a:pt x="13" y="0"/>
                    <a:pt x="13" y="0"/>
                  </a:cubicBezTo>
                  <a:cubicBezTo>
                    <a:pt x="5" y="3"/>
                    <a:pt x="5" y="3"/>
                    <a:pt x="5" y="3"/>
                  </a:cubicBezTo>
                  <a:cubicBezTo>
                    <a:pt x="1" y="5"/>
                    <a:pt x="1" y="5"/>
                    <a:pt x="1" y="5"/>
                  </a:cubicBezTo>
                  <a:cubicBezTo>
                    <a:pt x="0" y="4"/>
                    <a:pt x="0" y="4"/>
                    <a:pt x="0" y="4"/>
                  </a:cubicBezTo>
                  <a:cubicBezTo>
                    <a:pt x="0" y="6"/>
                    <a:pt x="0" y="6"/>
                    <a:pt x="0" y="6"/>
                  </a:cubicBezTo>
                  <a:lnTo>
                    <a:pt x="1" y="9"/>
                  </a:lnTo>
                  <a:close/>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p>
          </p:txBody>
        </p:sp>
        <p:sp>
          <p:nvSpPr>
            <p:cNvPr id="494" name="Freeform 493"/>
            <p:cNvSpPr>
              <a:spLocks/>
            </p:cNvSpPr>
            <p:nvPr/>
          </p:nvSpPr>
          <p:spPr bwMode="auto">
            <a:xfrm>
              <a:off x="5315293" y="3879183"/>
              <a:ext cx="426779" cy="304274"/>
            </a:xfrm>
            <a:custGeom>
              <a:avLst/>
              <a:gdLst>
                <a:gd name="T0" fmla="*/ 2147483647 w 300"/>
                <a:gd name="T1" fmla="*/ 2147483647 h 223"/>
                <a:gd name="T2" fmla="*/ 2147483647 w 300"/>
                <a:gd name="T3" fmla="*/ 2147483647 h 223"/>
                <a:gd name="T4" fmla="*/ 2147483647 w 300"/>
                <a:gd name="T5" fmla="*/ 2147483647 h 223"/>
                <a:gd name="T6" fmla="*/ 2147483647 w 300"/>
                <a:gd name="T7" fmla="*/ 2147483647 h 223"/>
                <a:gd name="T8" fmla="*/ 2147483647 w 300"/>
                <a:gd name="T9" fmla="*/ 2147483647 h 223"/>
                <a:gd name="T10" fmla="*/ 2147483647 w 300"/>
                <a:gd name="T11" fmla="*/ 2147483647 h 223"/>
                <a:gd name="T12" fmla="*/ 2147483647 w 300"/>
                <a:gd name="T13" fmla="*/ 2147483647 h 223"/>
                <a:gd name="T14" fmla="*/ 2147483647 w 300"/>
                <a:gd name="T15" fmla="*/ 2147483647 h 223"/>
                <a:gd name="T16" fmla="*/ 2147483647 w 300"/>
                <a:gd name="T17" fmla="*/ 2147483647 h 223"/>
                <a:gd name="T18" fmla="*/ 2147483647 w 300"/>
                <a:gd name="T19" fmla="*/ 2147483647 h 223"/>
                <a:gd name="T20" fmla="*/ 2147483647 w 300"/>
                <a:gd name="T21" fmla="*/ 2147483647 h 223"/>
                <a:gd name="T22" fmla="*/ 2147483647 w 300"/>
                <a:gd name="T23" fmla="*/ 2147483647 h 223"/>
                <a:gd name="T24" fmla="*/ 2147483647 w 300"/>
                <a:gd name="T25" fmla="*/ 2147483647 h 223"/>
                <a:gd name="T26" fmla="*/ 2147483647 w 300"/>
                <a:gd name="T27" fmla="*/ 2147483647 h 223"/>
                <a:gd name="T28" fmla="*/ 2147483647 w 300"/>
                <a:gd name="T29" fmla="*/ 2147483647 h 223"/>
                <a:gd name="T30" fmla="*/ 2147483647 w 300"/>
                <a:gd name="T31" fmla="*/ 0 h 223"/>
                <a:gd name="T32" fmla="*/ 2147483647 w 300"/>
                <a:gd name="T33" fmla="*/ 2147483647 h 223"/>
                <a:gd name="T34" fmla="*/ 2147483647 w 300"/>
                <a:gd name="T35" fmla="*/ 2147483647 h 223"/>
                <a:gd name="T36" fmla="*/ 2147483647 w 300"/>
                <a:gd name="T37" fmla="*/ 2147483647 h 223"/>
                <a:gd name="T38" fmla="*/ 2147483647 w 300"/>
                <a:gd name="T39" fmla="*/ 2147483647 h 223"/>
                <a:gd name="T40" fmla="*/ 2147483647 w 300"/>
                <a:gd name="T41" fmla="*/ 2147483647 h 223"/>
                <a:gd name="T42" fmla="*/ 2147483647 w 300"/>
                <a:gd name="T43" fmla="*/ 2147483647 h 223"/>
                <a:gd name="T44" fmla="*/ 0 w 300"/>
                <a:gd name="T45" fmla="*/ 2147483647 h 223"/>
                <a:gd name="T46" fmla="*/ 2147483647 w 300"/>
                <a:gd name="T47" fmla="*/ 2147483647 h 223"/>
                <a:gd name="T48" fmla="*/ 2147483647 w 300"/>
                <a:gd name="T49" fmla="*/ 2147483647 h 223"/>
                <a:gd name="T50" fmla="*/ 2147483647 w 300"/>
                <a:gd name="T51" fmla="*/ 2147483647 h 223"/>
                <a:gd name="T52" fmla="*/ 2147483647 w 300"/>
                <a:gd name="T53" fmla="*/ 2147483647 h 223"/>
                <a:gd name="T54" fmla="*/ 2147483647 w 300"/>
                <a:gd name="T55" fmla="*/ 2147483647 h 223"/>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0" t="0" r="r" b="b"/>
              <a:pathLst>
                <a:path w="300" h="223">
                  <a:moveTo>
                    <a:pt x="66" y="223"/>
                  </a:moveTo>
                  <a:lnTo>
                    <a:pt x="78" y="205"/>
                  </a:lnTo>
                  <a:lnTo>
                    <a:pt x="102" y="205"/>
                  </a:lnTo>
                  <a:lnTo>
                    <a:pt x="138" y="217"/>
                  </a:lnTo>
                  <a:lnTo>
                    <a:pt x="162" y="205"/>
                  </a:lnTo>
                  <a:lnTo>
                    <a:pt x="198" y="205"/>
                  </a:lnTo>
                  <a:lnTo>
                    <a:pt x="228" y="199"/>
                  </a:lnTo>
                  <a:lnTo>
                    <a:pt x="258" y="174"/>
                  </a:lnTo>
                  <a:lnTo>
                    <a:pt x="288" y="138"/>
                  </a:lnTo>
                  <a:lnTo>
                    <a:pt x="300" y="66"/>
                  </a:lnTo>
                  <a:lnTo>
                    <a:pt x="288" y="54"/>
                  </a:lnTo>
                  <a:lnTo>
                    <a:pt x="282" y="24"/>
                  </a:lnTo>
                  <a:lnTo>
                    <a:pt x="282" y="18"/>
                  </a:lnTo>
                  <a:lnTo>
                    <a:pt x="270" y="6"/>
                  </a:lnTo>
                  <a:lnTo>
                    <a:pt x="222" y="0"/>
                  </a:lnTo>
                  <a:lnTo>
                    <a:pt x="114" y="72"/>
                  </a:lnTo>
                  <a:lnTo>
                    <a:pt x="78" y="90"/>
                  </a:lnTo>
                  <a:lnTo>
                    <a:pt x="78" y="144"/>
                  </a:lnTo>
                  <a:lnTo>
                    <a:pt x="66" y="162"/>
                  </a:lnTo>
                  <a:lnTo>
                    <a:pt x="24" y="168"/>
                  </a:lnTo>
                  <a:lnTo>
                    <a:pt x="0" y="168"/>
                  </a:lnTo>
                  <a:lnTo>
                    <a:pt x="12" y="193"/>
                  </a:lnTo>
                  <a:lnTo>
                    <a:pt x="36" y="217"/>
                  </a:lnTo>
                  <a:lnTo>
                    <a:pt x="48" y="217"/>
                  </a:lnTo>
                  <a:lnTo>
                    <a:pt x="60" y="223"/>
                  </a:lnTo>
                  <a:lnTo>
                    <a:pt x="66" y="223"/>
                  </a:lnTo>
                  <a:close/>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p>
          </p:txBody>
        </p:sp>
        <p:sp>
          <p:nvSpPr>
            <p:cNvPr id="495" name="Freeform 494"/>
            <p:cNvSpPr>
              <a:spLocks/>
            </p:cNvSpPr>
            <p:nvPr/>
          </p:nvSpPr>
          <p:spPr bwMode="auto">
            <a:xfrm>
              <a:off x="5315293" y="3879183"/>
              <a:ext cx="426779" cy="304274"/>
            </a:xfrm>
            <a:custGeom>
              <a:avLst/>
              <a:gdLst>
                <a:gd name="T0" fmla="*/ 2147483647 w 300"/>
                <a:gd name="T1" fmla="*/ 2147483647 h 223"/>
                <a:gd name="T2" fmla="*/ 2147483647 w 300"/>
                <a:gd name="T3" fmla="*/ 2147483647 h 223"/>
                <a:gd name="T4" fmla="*/ 2147483647 w 300"/>
                <a:gd name="T5" fmla="*/ 2147483647 h 223"/>
                <a:gd name="T6" fmla="*/ 2147483647 w 300"/>
                <a:gd name="T7" fmla="*/ 2147483647 h 223"/>
                <a:gd name="T8" fmla="*/ 2147483647 w 300"/>
                <a:gd name="T9" fmla="*/ 2147483647 h 223"/>
                <a:gd name="T10" fmla="*/ 2147483647 w 300"/>
                <a:gd name="T11" fmla="*/ 2147483647 h 223"/>
                <a:gd name="T12" fmla="*/ 2147483647 w 300"/>
                <a:gd name="T13" fmla="*/ 2147483647 h 223"/>
                <a:gd name="T14" fmla="*/ 2147483647 w 300"/>
                <a:gd name="T15" fmla="*/ 2147483647 h 223"/>
                <a:gd name="T16" fmla="*/ 2147483647 w 300"/>
                <a:gd name="T17" fmla="*/ 2147483647 h 223"/>
                <a:gd name="T18" fmla="*/ 2147483647 w 300"/>
                <a:gd name="T19" fmla="*/ 2147483647 h 223"/>
                <a:gd name="T20" fmla="*/ 2147483647 w 300"/>
                <a:gd name="T21" fmla="*/ 2147483647 h 223"/>
                <a:gd name="T22" fmla="*/ 2147483647 w 300"/>
                <a:gd name="T23" fmla="*/ 2147483647 h 223"/>
                <a:gd name="T24" fmla="*/ 2147483647 w 300"/>
                <a:gd name="T25" fmla="*/ 2147483647 h 223"/>
                <a:gd name="T26" fmla="*/ 2147483647 w 300"/>
                <a:gd name="T27" fmla="*/ 2147483647 h 223"/>
                <a:gd name="T28" fmla="*/ 2147483647 w 300"/>
                <a:gd name="T29" fmla="*/ 2147483647 h 223"/>
                <a:gd name="T30" fmla="*/ 2147483647 w 300"/>
                <a:gd name="T31" fmla="*/ 0 h 223"/>
                <a:gd name="T32" fmla="*/ 2147483647 w 300"/>
                <a:gd name="T33" fmla="*/ 2147483647 h 223"/>
                <a:gd name="T34" fmla="*/ 2147483647 w 300"/>
                <a:gd name="T35" fmla="*/ 2147483647 h 223"/>
                <a:gd name="T36" fmla="*/ 2147483647 w 300"/>
                <a:gd name="T37" fmla="*/ 2147483647 h 223"/>
                <a:gd name="T38" fmla="*/ 2147483647 w 300"/>
                <a:gd name="T39" fmla="*/ 2147483647 h 223"/>
                <a:gd name="T40" fmla="*/ 2147483647 w 300"/>
                <a:gd name="T41" fmla="*/ 2147483647 h 223"/>
                <a:gd name="T42" fmla="*/ 2147483647 w 300"/>
                <a:gd name="T43" fmla="*/ 2147483647 h 223"/>
                <a:gd name="T44" fmla="*/ 0 w 300"/>
                <a:gd name="T45" fmla="*/ 2147483647 h 223"/>
                <a:gd name="T46" fmla="*/ 2147483647 w 300"/>
                <a:gd name="T47" fmla="*/ 2147483647 h 223"/>
                <a:gd name="T48" fmla="*/ 2147483647 w 300"/>
                <a:gd name="T49" fmla="*/ 2147483647 h 223"/>
                <a:gd name="T50" fmla="*/ 2147483647 w 300"/>
                <a:gd name="T51" fmla="*/ 2147483647 h 223"/>
                <a:gd name="T52" fmla="*/ 2147483647 w 300"/>
                <a:gd name="T53" fmla="*/ 2147483647 h 223"/>
                <a:gd name="T54" fmla="*/ 2147483647 w 300"/>
                <a:gd name="T55" fmla="*/ 2147483647 h 223"/>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0" t="0" r="r" b="b"/>
              <a:pathLst>
                <a:path w="300" h="223">
                  <a:moveTo>
                    <a:pt x="66" y="223"/>
                  </a:moveTo>
                  <a:lnTo>
                    <a:pt x="78" y="205"/>
                  </a:lnTo>
                  <a:lnTo>
                    <a:pt x="102" y="205"/>
                  </a:lnTo>
                  <a:lnTo>
                    <a:pt x="138" y="217"/>
                  </a:lnTo>
                  <a:lnTo>
                    <a:pt x="162" y="205"/>
                  </a:lnTo>
                  <a:lnTo>
                    <a:pt x="198" y="205"/>
                  </a:lnTo>
                  <a:lnTo>
                    <a:pt x="228" y="199"/>
                  </a:lnTo>
                  <a:lnTo>
                    <a:pt x="258" y="174"/>
                  </a:lnTo>
                  <a:lnTo>
                    <a:pt x="288" y="138"/>
                  </a:lnTo>
                  <a:lnTo>
                    <a:pt x="300" y="66"/>
                  </a:lnTo>
                  <a:lnTo>
                    <a:pt x="288" y="54"/>
                  </a:lnTo>
                  <a:lnTo>
                    <a:pt x="282" y="24"/>
                  </a:lnTo>
                  <a:lnTo>
                    <a:pt x="282" y="18"/>
                  </a:lnTo>
                  <a:lnTo>
                    <a:pt x="270" y="6"/>
                  </a:lnTo>
                  <a:lnTo>
                    <a:pt x="222" y="0"/>
                  </a:lnTo>
                  <a:lnTo>
                    <a:pt x="114" y="72"/>
                  </a:lnTo>
                  <a:lnTo>
                    <a:pt x="78" y="90"/>
                  </a:lnTo>
                  <a:lnTo>
                    <a:pt x="78" y="144"/>
                  </a:lnTo>
                  <a:lnTo>
                    <a:pt x="66" y="162"/>
                  </a:lnTo>
                  <a:lnTo>
                    <a:pt x="24" y="168"/>
                  </a:lnTo>
                  <a:lnTo>
                    <a:pt x="0" y="168"/>
                  </a:lnTo>
                  <a:lnTo>
                    <a:pt x="12" y="193"/>
                  </a:lnTo>
                  <a:lnTo>
                    <a:pt x="36" y="217"/>
                  </a:lnTo>
                  <a:lnTo>
                    <a:pt x="48" y="217"/>
                  </a:lnTo>
                  <a:lnTo>
                    <a:pt x="60" y="223"/>
                  </a:lnTo>
                  <a:lnTo>
                    <a:pt x="66" y="223"/>
                  </a:lnTo>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p>
          </p:txBody>
        </p:sp>
        <p:sp>
          <p:nvSpPr>
            <p:cNvPr id="496" name="Freeform 495"/>
            <p:cNvSpPr>
              <a:spLocks/>
            </p:cNvSpPr>
            <p:nvPr/>
          </p:nvSpPr>
          <p:spPr bwMode="auto">
            <a:xfrm>
              <a:off x="4984884" y="3837616"/>
              <a:ext cx="442265" cy="402375"/>
            </a:xfrm>
            <a:custGeom>
              <a:avLst/>
              <a:gdLst>
                <a:gd name="T0" fmla="*/ 2147483647 w 52"/>
                <a:gd name="T1" fmla="*/ 2147483647 h 49"/>
                <a:gd name="T2" fmla="*/ 2147483647 w 52"/>
                <a:gd name="T3" fmla="*/ 2147483647 h 49"/>
                <a:gd name="T4" fmla="*/ 2147483647 w 52"/>
                <a:gd name="T5" fmla="*/ 2147483647 h 49"/>
                <a:gd name="T6" fmla="*/ 2147483647 w 52"/>
                <a:gd name="T7" fmla="*/ 2147483647 h 49"/>
                <a:gd name="T8" fmla="*/ 2147483647 w 52"/>
                <a:gd name="T9" fmla="*/ 2147483647 h 49"/>
                <a:gd name="T10" fmla="*/ 2147483647 w 52"/>
                <a:gd name="T11" fmla="*/ 2147483647 h 49"/>
                <a:gd name="T12" fmla="*/ 2147483647 w 52"/>
                <a:gd name="T13" fmla="*/ 2147483647 h 49"/>
                <a:gd name="T14" fmla="*/ 2147483647 w 52"/>
                <a:gd name="T15" fmla="*/ 2147483647 h 49"/>
                <a:gd name="T16" fmla="*/ 2147483647 w 52"/>
                <a:gd name="T17" fmla="*/ 2147483647 h 49"/>
                <a:gd name="T18" fmla="*/ 2147483647 w 52"/>
                <a:gd name="T19" fmla="*/ 2147483647 h 49"/>
                <a:gd name="T20" fmla="*/ 2147483647 w 52"/>
                <a:gd name="T21" fmla="*/ 2147483647 h 49"/>
                <a:gd name="T22" fmla="*/ 2147483647 w 52"/>
                <a:gd name="T23" fmla="*/ 0 h 49"/>
                <a:gd name="T24" fmla="*/ 2147483647 w 52"/>
                <a:gd name="T25" fmla="*/ 0 h 49"/>
                <a:gd name="T26" fmla="*/ 2147483647 w 52"/>
                <a:gd name="T27" fmla="*/ 2147483647 h 49"/>
                <a:gd name="T28" fmla="*/ 2147483647 w 52"/>
                <a:gd name="T29" fmla="*/ 2147483647 h 49"/>
                <a:gd name="T30" fmla="*/ 2147483647 w 52"/>
                <a:gd name="T31" fmla="*/ 2147483647 h 49"/>
                <a:gd name="T32" fmla="*/ 2147483647 w 52"/>
                <a:gd name="T33" fmla="*/ 2147483647 h 49"/>
                <a:gd name="T34" fmla="*/ 2147483647 w 52"/>
                <a:gd name="T35" fmla="*/ 2147483647 h 49"/>
                <a:gd name="T36" fmla="*/ 2147483647 w 52"/>
                <a:gd name="T37" fmla="*/ 2147483647 h 49"/>
                <a:gd name="T38" fmla="*/ 0 w 52"/>
                <a:gd name="T39" fmla="*/ 2147483647 h 49"/>
                <a:gd name="T40" fmla="*/ 0 w 52"/>
                <a:gd name="T41" fmla="*/ 2147483647 h 49"/>
                <a:gd name="T42" fmla="*/ 2147483647 w 52"/>
                <a:gd name="T43" fmla="*/ 2147483647 h 49"/>
                <a:gd name="T44" fmla="*/ 2147483647 w 52"/>
                <a:gd name="T45" fmla="*/ 2147483647 h 49"/>
                <a:gd name="T46" fmla="*/ 2147483647 w 52"/>
                <a:gd name="T47" fmla="*/ 2147483647 h 49"/>
                <a:gd name="T48" fmla="*/ 2147483647 w 52"/>
                <a:gd name="T49" fmla="*/ 2147483647 h 49"/>
                <a:gd name="T50" fmla="*/ 2147483647 w 52"/>
                <a:gd name="T51" fmla="*/ 2147483647 h 49"/>
                <a:gd name="T52" fmla="*/ 2147483647 w 52"/>
                <a:gd name="T53" fmla="*/ 2147483647 h 49"/>
                <a:gd name="T54" fmla="*/ 2147483647 w 52"/>
                <a:gd name="T55" fmla="*/ 2147483647 h 49"/>
                <a:gd name="T56" fmla="*/ 2147483647 w 52"/>
                <a:gd name="T57" fmla="*/ 2147483647 h 49"/>
                <a:gd name="T58" fmla="*/ 2147483647 w 52"/>
                <a:gd name="T59" fmla="*/ 2147483647 h 49"/>
                <a:gd name="T60" fmla="*/ 2147483647 w 52"/>
                <a:gd name="T61" fmla="*/ 2147483647 h 49"/>
                <a:gd name="T62" fmla="*/ 2147483647 w 52"/>
                <a:gd name="T63" fmla="*/ 2147483647 h 49"/>
                <a:gd name="T64" fmla="*/ 2147483647 w 52"/>
                <a:gd name="T65" fmla="*/ 2147483647 h 49"/>
                <a:gd name="T66" fmla="*/ 2147483647 w 52"/>
                <a:gd name="T67" fmla="*/ 2147483647 h 49"/>
                <a:gd name="T68" fmla="*/ 2147483647 w 52"/>
                <a:gd name="T69" fmla="*/ 2147483647 h 49"/>
                <a:gd name="T70" fmla="*/ 2147483647 w 52"/>
                <a:gd name="T71" fmla="*/ 2147483647 h 49"/>
                <a:gd name="T72" fmla="*/ 2147483647 w 52"/>
                <a:gd name="T73" fmla="*/ 2147483647 h 49"/>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0" t="0" r="r" b="b"/>
              <a:pathLst>
                <a:path w="52" h="49">
                  <a:moveTo>
                    <a:pt x="24" y="44"/>
                  </a:moveTo>
                  <a:cubicBezTo>
                    <a:pt x="27" y="40"/>
                    <a:pt x="27" y="40"/>
                    <a:pt x="27" y="40"/>
                  </a:cubicBezTo>
                  <a:cubicBezTo>
                    <a:pt x="32" y="36"/>
                    <a:pt x="32" y="36"/>
                    <a:pt x="32" y="36"/>
                  </a:cubicBezTo>
                  <a:cubicBezTo>
                    <a:pt x="38" y="33"/>
                    <a:pt x="38" y="33"/>
                    <a:pt x="38" y="33"/>
                  </a:cubicBezTo>
                  <a:cubicBezTo>
                    <a:pt x="39" y="33"/>
                    <a:pt x="39" y="33"/>
                    <a:pt x="39" y="33"/>
                  </a:cubicBezTo>
                  <a:cubicBezTo>
                    <a:pt x="43" y="33"/>
                    <a:pt x="43" y="33"/>
                    <a:pt x="43" y="33"/>
                  </a:cubicBezTo>
                  <a:cubicBezTo>
                    <a:pt x="50" y="32"/>
                    <a:pt x="50" y="32"/>
                    <a:pt x="50" y="32"/>
                  </a:cubicBezTo>
                  <a:cubicBezTo>
                    <a:pt x="51" y="29"/>
                    <a:pt x="51" y="29"/>
                    <a:pt x="51" y="29"/>
                  </a:cubicBezTo>
                  <a:cubicBezTo>
                    <a:pt x="52" y="20"/>
                    <a:pt x="52" y="20"/>
                    <a:pt x="52" y="20"/>
                  </a:cubicBezTo>
                  <a:cubicBezTo>
                    <a:pt x="49" y="20"/>
                    <a:pt x="49" y="20"/>
                    <a:pt x="49" y="20"/>
                  </a:cubicBezTo>
                  <a:cubicBezTo>
                    <a:pt x="47" y="18"/>
                    <a:pt x="47" y="18"/>
                    <a:pt x="47" y="18"/>
                  </a:cubicBezTo>
                  <a:cubicBezTo>
                    <a:pt x="21" y="0"/>
                    <a:pt x="21" y="0"/>
                    <a:pt x="21" y="0"/>
                  </a:cubicBezTo>
                  <a:cubicBezTo>
                    <a:pt x="18" y="0"/>
                    <a:pt x="18" y="0"/>
                    <a:pt x="18" y="0"/>
                  </a:cubicBezTo>
                  <a:cubicBezTo>
                    <a:pt x="21" y="29"/>
                    <a:pt x="21" y="29"/>
                    <a:pt x="21" y="29"/>
                  </a:cubicBezTo>
                  <a:cubicBezTo>
                    <a:pt x="23" y="30"/>
                    <a:pt x="23" y="30"/>
                    <a:pt x="23" y="30"/>
                  </a:cubicBezTo>
                  <a:cubicBezTo>
                    <a:pt x="20" y="32"/>
                    <a:pt x="20" y="32"/>
                    <a:pt x="20" y="32"/>
                  </a:cubicBezTo>
                  <a:cubicBezTo>
                    <a:pt x="6" y="32"/>
                    <a:pt x="6" y="32"/>
                    <a:pt x="6" y="32"/>
                  </a:cubicBezTo>
                  <a:cubicBezTo>
                    <a:pt x="5" y="33"/>
                    <a:pt x="5" y="33"/>
                    <a:pt x="5" y="33"/>
                  </a:cubicBezTo>
                  <a:cubicBezTo>
                    <a:pt x="3" y="31"/>
                    <a:pt x="3" y="31"/>
                    <a:pt x="3" y="31"/>
                  </a:cubicBezTo>
                  <a:cubicBezTo>
                    <a:pt x="0" y="34"/>
                    <a:pt x="0" y="34"/>
                    <a:pt x="0" y="34"/>
                  </a:cubicBezTo>
                  <a:cubicBezTo>
                    <a:pt x="0" y="35"/>
                    <a:pt x="0" y="35"/>
                    <a:pt x="0" y="35"/>
                  </a:cubicBezTo>
                  <a:cubicBezTo>
                    <a:pt x="1" y="38"/>
                    <a:pt x="1" y="38"/>
                    <a:pt x="1" y="38"/>
                  </a:cubicBezTo>
                  <a:cubicBezTo>
                    <a:pt x="3" y="42"/>
                    <a:pt x="3" y="42"/>
                    <a:pt x="3" y="42"/>
                  </a:cubicBezTo>
                  <a:cubicBezTo>
                    <a:pt x="2" y="42"/>
                    <a:pt x="2" y="42"/>
                    <a:pt x="2" y="42"/>
                  </a:cubicBezTo>
                  <a:cubicBezTo>
                    <a:pt x="2" y="43"/>
                    <a:pt x="2" y="43"/>
                    <a:pt x="2" y="43"/>
                  </a:cubicBezTo>
                  <a:cubicBezTo>
                    <a:pt x="6" y="43"/>
                    <a:pt x="6" y="43"/>
                    <a:pt x="6" y="43"/>
                  </a:cubicBezTo>
                  <a:cubicBezTo>
                    <a:pt x="6" y="43"/>
                    <a:pt x="10" y="42"/>
                    <a:pt x="10" y="42"/>
                  </a:cubicBezTo>
                  <a:cubicBezTo>
                    <a:pt x="11" y="42"/>
                    <a:pt x="11" y="44"/>
                    <a:pt x="11" y="44"/>
                  </a:cubicBezTo>
                  <a:cubicBezTo>
                    <a:pt x="13" y="49"/>
                    <a:pt x="13" y="49"/>
                    <a:pt x="13" y="49"/>
                  </a:cubicBezTo>
                  <a:cubicBezTo>
                    <a:pt x="15" y="48"/>
                    <a:pt x="15" y="48"/>
                    <a:pt x="15" y="48"/>
                  </a:cubicBezTo>
                  <a:cubicBezTo>
                    <a:pt x="17" y="48"/>
                    <a:pt x="17" y="48"/>
                    <a:pt x="17" y="48"/>
                  </a:cubicBezTo>
                  <a:cubicBezTo>
                    <a:pt x="18" y="48"/>
                    <a:pt x="18" y="48"/>
                    <a:pt x="18" y="48"/>
                  </a:cubicBezTo>
                  <a:cubicBezTo>
                    <a:pt x="20" y="49"/>
                    <a:pt x="20" y="49"/>
                    <a:pt x="20" y="49"/>
                  </a:cubicBezTo>
                  <a:cubicBezTo>
                    <a:pt x="22" y="49"/>
                    <a:pt x="22" y="49"/>
                    <a:pt x="22" y="49"/>
                  </a:cubicBezTo>
                  <a:cubicBezTo>
                    <a:pt x="23" y="49"/>
                    <a:pt x="23" y="49"/>
                    <a:pt x="23" y="49"/>
                  </a:cubicBezTo>
                  <a:cubicBezTo>
                    <a:pt x="23" y="47"/>
                    <a:pt x="23" y="47"/>
                    <a:pt x="23" y="47"/>
                  </a:cubicBezTo>
                  <a:lnTo>
                    <a:pt x="24" y="44"/>
                  </a:lnTo>
                  <a:close/>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p>
          </p:txBody>
        </p:sp>
        <p:sp>
          <p:nvSpPr>
            <p:cNvPr id="497" name="Freeform 496"/>
            <p:cNvSpPr>
              <a:spLocks/>
            </p:cNvSpPr>
            <p:nvPr/>
          </p:nvSpPr>
          <p:spPr bwMode="auto">
            <a:xfrm>
              <a:off x="6423541" y="4208399"/>
              <a:ext cx="254690" cy="332541"/>
            </a:xfrm>
            <a:custGeom>
              <a:avLst/>
              <a:gdLst>
                <a:gd name="T0" fmla="*/ 2147483647 w 180"/>
                <a:gd name="T1" fmla="*/ 2147483647 h 246"/>
                <a:gd name="T2" fmla="*/ 2147483647 w 180"/>
                <a:gd name="T3" fmla="*/ 2147483647 h 246"/>
                <a:gd name="T4" fmla="*/ 2147483647 w 180"/>
                <a:gd name="T5" fmla="*/ 2147483647 h 246"/>
                <a:gd name="T6" fmla="*/ 2147483647 w 180"/>
                <a:gd name="T7" fmla="*/ 2147483647 h 246"/>
                <a:gd name="T8" fmla="*/ 2147483647 w 180"/>
                <a:gd name="T9" fmla="*/ 2147483647 h 246"/>
                <a:gd name="T10" fmla="*/ 2147483647 w 180"/>
                <a:gd name="T11" fmla="*/ 2147483647 h 246"/>
                <a:gd name="T12" fmla="*/ 2147483647 w 180"/>
                <a:gd name="T13" fmla="*/ 2147483647 h 246"/>
                <a:gd name="T14" fmla="*/ 2147483647 w 180"/>
                <a:gd name="T15" fmla="*/ 2147483647 h 246"/>
                <a:gd name="T16" fmla="*/ 2147483647 w 180"/>
                <a:gd name="T17" fmla="*/ 2147483647 h 246"/>
                <a:gd name="T18" fmla="*/ 2147483647 w 180"/>
                <a:gd name="T19" fmla="*/ 2147483647 h 246"/>
                <a:gd name="T20" fmla="*/ 2147483647 w 180"/>
                <a:gd name="T21" fmla="*/ 2147483647 h 246"/>
                <a:gd name="T22" fmla="*/ 2147483647 w 180"/>
                <a:gd name="T23" fmla="*/ 2147483647 h 246"/>
                <a:gd name="T24" fmla="*/ 2147483647 w 180"/>
                <a:gd name="T25" fmla="*/ 2147483647 h 246"/>
                <a:gd name="T26" fmla="*/ 0 w 180"/>
                <a:gd name="T27" fmla="*/ 2147483647 h 246"/>
                <a:gd name="T28" fmla="*/ 0 w 180"/>
                <a:gd name="T29" fmla="*/ 2147483647 h 246"/>
                <a:gd name="T30" fmla="*/ 2147483647 w 180"/>
                <a:gd name="T31" fmla="*/ 2147483647 h 246"/>
                <a:gd name="T32" fmla="*/ 2147483647 w 180"/>
                <a:gd name="T33" fmla="*/ 2147483647 h 246"/>
                <a:gd name="T34" fmla="*/ 2147483647 w 180"/>
                <a:gd name="T35" fmla="*/ 2147483647 h 246"/>
                <a:gd name="T36" fmla="*/ 2147483647 w 180"/>
                <a:gd name="T37" fmla="*/ 2147483647 h 246"/>
                <a:gd name="T38" fmla="*/ 2147483647 w 180"/>
                <a:gd name="T39" fmla="*/ 2147483647 h 246"/>
                <a:gd name="T40" fmla="*/ 2147483647 w 180"/>
                <a:gd name="T41" fmla="*/ 0 h 246"/>
                <a:gd name="T42" fmla="*/ 2147483647 w 180"/>
                <a:gd name="T43" fmla="*/ 2147483647 h 24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180" h="246">
                  <a:moveTo>
                    <a:pt x="72" y="18"/>
                  </a:moveTo>
                  <a:lnTo>
                    <a:pt x="48" y="12"/>
                  </a:lnTo>
                  <a:lnTo>
                    <a:pt x="48" y="6"/>
                  </a:lnTo>
                  <a:lnTo>
                    <a:pt x="30" y="18"/>
                  </a:lnTo>
                  <a:lnTo>
                    <a:pt x="42" y="36"/>
                  </a:lnTo>
                  <a:lnTo>
                    <a:pt x="84" y="60"/>
                  </a:lnTo>
                  <a:lnTo>
                    <a:pt x="126" y="66"/>
                  </a:lnTo>
                  <a:lnTo>
                    <a:pt x="78" y="120"/>
                  </a:lnTo>
                  <a:lnTo>
                    <a:pt x="36" y="132"/>
                  </a:lnTo>
                  <a:lnTo>
                    <a:pt x="18" y="144"/>
                  </a:lnTo>
                  <a:lnTo>
                    <a:pt x="24" y="150"/>
                  </a:lnTo>
                  <a:lnTo>
                    <a:pt x="18" y="144"/>
                  </a:lnTo>
                  <a:lnTo>
                    <a:pt x="18" y="150"/>
                  </a:lnTo>
                  <a:lnTo>
                    <a:pt x="0" y="168"/>
                  </a:lnTo>
                  <a:lnTo>
                    <a:pt x="0" y="228"/>
                  </a:lnTo>
                  <a:lnTo>
                    <a:pt x="12" y="246"/>
                  </a:lnTo>
                  <a:lnTo>
                    <a:pt x="42" y="204"/>
                  </a:lnTo>
                  <a:lnTo>
                    <a:pt x="90" y="180"/>
                  </a:lnTo>
                  <a:lnTo>
                    <a:pt x="132" y="132"/>
                  </a:lnTo>
                  <a:lnTo>
                    <a:pt x="168" y="48"/>
                  </a:lnTo>
                  <a:lnTo>
                    <a:pt x="180" y="0"/>
                  </a:lnTo>
                  <a:lnTo>
                    <a:pt x="72" y="18"/>
                  </a:lnTo>
                  <a:close/>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p>
          </p:txBody>
        </p:sp>
        <p:sp>
          <p:nvSpPr>
            <p:cNvPr id="498" name="Freeform 497"/>
            <p:cNvSpPr>
              <a:spLocks/>
            </p:cNvSpPr>
            <p:nvPr/>
          </p:nvSpPr>
          <p:spPr bwMode="auto">
            <a:xfrm>
              <a:off x="5690445" y="4183459"/>
              <a:ext cx="34417" cy="129691"/>
            </a:xfrm>
            <a:custGeom>
              <a:avLst/>
              <a:gdLst>
                <a:gd name="T0" fmla="*/ 2147483647 w 24"/>
                <a:gd name="T1" fmla="*/ 0 h 96"/>
                <a:gd name="T2" fmla="*/ 2147483647 w 24"/>
                <a:gd name="T3" fmla="*/ 0 h 96"/>
                <a:gd name="T4" fmla="*/ 2147483647 w 24"/>
                <a:gd name="T5" fmla="*/ 2147483647 h 96"/>
                <a:gd name="T6" fmla="*/ 0 w 24"/>
                <a:gd name="T7" fmla="*/ 2147483647 h 96"/>
                <a:gd name="T8" fmla="*/ 0 w 24"/>
                <a:gd name="T9" fmla="*/ 2147483647 h 96"/>
                <a:gd name="T10" fmla="*/ 2147483647 w 24"/>
                <a:gd name="T11" fmla="*/ 2147483647 h 96"/>
                <a:gd name="T12" fmla="*/ 2147483647 w 24"/>
                <a:gd name="T13" fmla="*/ 2147483647 h 96"/>
                <a:gd name="T14" fmla="*/ 2147483647 w 24"/>
                <a:gd name="T15" fmla="*/ 0 h 9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24" h="96">
                  <a:moveTo>
                    <a:pt x="12" y="0"/>
                  </a:moveTo>
                  <a:lnTo>
                    <a:pt x="12" y="0"/>
                  </a:lnTo>
                  <a:lnTo>
                    <a:pt x="24" y="42"/>
                  </a:lnTo>
                  <a:lnTo>
                    <a:pt x="0" y="48"/>
                  </a:lnTo>
                  <a:lnTo>
                    <a:pt x="0" y="66"/>
                  </a:lnTo>
                  <a:lnTo>
                    <a:pt x="18" y="96"/>
                  </a:lnTo>
                  <a:lnTo>
                    <a:pt x="24" y="96"/>
                  </a:lnTo>
                  <a:lnTo>
                    <a:pt x="12" y="0"/>
                  </a:lnTo>
                  <a:close/>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p>
          </p:txBody>
        </p:sp>
        <p:sp>
          <p:nvSpPr>
            <p:cNvPr id="499" name="Freeform 498"/>
            <p:cNvSpPr>
              <a:spLocks/>
            </p:cNvSpPr>
            <p:nvPr/>
          </p:nvSpPr>
          <p:spPr bwMode="auto">
            <a:xfrm>
              <a:off x="5690445" y="4183459"/>
              <a:ext cx="34417" cy="129691"/>
            </a:xfrm>
            <a:custGeom>
              <a:avLst/>
              <a:gdLst>
                <a:gd name="T0" fmla="*/ 2147483647 w 24"/>
                <a:gd name="T1" fmla="*/ 0 h 96"/>
                <a:gd name="T2" fmla="*/ 2147483647 w 24"/>
                <a:gd name="T3" fmla="*/ 0 h 96"/>
                <a:gd name="T4" fmla="*/ 2147483647 w 24"/>
                <a:gd name="T5" fmla="*/ 2147483647 h 96"/>
                <a:gd name="T6" fmla="*/ 0 w 24"/>
                <a:gd name="T7" fmla="*/ 2147483647 h 96"/>
                <a:gd name="T8" fmla="*/ 0 w 24"/>
                <a:gd name="T9" fmla="*/ 2147483647 h 96"/>
                <a:gd name="T10" fmla="*/ 2147483647 w 24"/>
                <a:gd name="T11" fmla="*/ 2147483647 h 96"/>
                <a:gd name="T12" fmla="*/ 2147483647 w 24"/>
                <a:gd name="T13" fmla="*/ 2147483647 h 9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4" h="96">
                  <a:moveTo>
                    <a:pt x="12" y="0"/>
                  </a:moveTo>
                  <a:lnTo>
                    <a:pt x="12" y="0"/>
                  </a:lnTo>
                  <a:lnTo>
                    <a:pt x="24" y="42"/>
                  </a:lnTo>
                  <a:lnTo>
                    <a:pt x="0" y="48"/>
                  </a:lnTo>
                  <a:lnTo>
                    <a:pt x="0" y="66"/>
                  </a:lnTo>
                  <a:lnTo>
                    <a:pt x="18" y="96"/>
                  </a:lnTo>
                  <a:lnTo>
                    <a:pt x="24" y="96"/>
                  </a:lnTo>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p>
          </p:txBody>
        </p:sp>
        <p:sp>
          <p:nvSpPr>
            <p:cNvPr id="500" name="Freeform 499"/>
            <p:cNvSpPr>
              <a:spLocks/>
            </p:cNvSpPr>
            <p:nvPr/>
          </p:nvSpPr>
          <p:spPr bwMode="auto">
            <a:xfrm>
              <a:off x="5673237" y="3889161"/>
              <a:ext cx="280503" cy="423989"/>
            </a:xfrm>
            <a:custGeom>
              <a:avLst/>
              <a:gdLst>
                <a:gd name="T0" fmla="*/ 2147483647 w 198"/>
                <a:gd name="T1" fmla="*/ 2147483647 h 313"/>
                <a:gd name="T2" fmla="*/ 2147483647 w 198"/>
                <a:gd name="T3" fmla="*/ 2147483647 h 313"/>
                <a:gd name="T4" fmla="*/ 2147483647 w 198"/>
                <a:gd name="T5" fmla="*/ 2147483647 h 313"/>
                <a:gd name="T6" fmla="*/ 2147483647 w 198"/>
                <a:gd name="T7" fmla="*/ 2147483647 h 313"/>
                <a:gd name="T8" fmla="*/ 2147483647 w 198"/>
                <a:gd name="T9" fmla="*/ 2147483647 h 313"/>
                <a:gd name="T10" fmla="*/ 2147483647 w 198"/>
                <a:gd name="T11" fmla="*/ 2147483647 h 313"/>
                <a:gd name="T12" fmla="*/ 2147483647 w 198"/>
                <a:gd name="T13" fmla="*/ 2147483647 h 313"/>
                <a:gd name="T14" fmla="*/ 2147483647 w 198"/>
                <a:gd name="T15" fmla="*/ 2147483647 h 313"/>
                <a:gd name="T16" fmla="*/ 2147483647 w 198"/>
                <a:gd name="T17" fmla="*/ 2147483647 h 313"/>
                <a:gd name="T18" fmla="*/ 2147483647 w 198"/>
                <a:gd name="T19" fmla="*/ 2147483647 h 313"/>
                <a:gd name="T20" fmla="*/ 2147483647 w 198"/>
                <a:gd name="T21" fmla="*/ 2147483647 h 313"/>
                <a:gd name="T22" fmla="*/ 2147483647 w 198"/>
                <a:gd name="T23" fmla="*/ 2147483647 h 313"/>
                <a:gd name="T24" fmla="*/ 2147483647 w 198"/>
                <a:gd name="T25" fmla="*/ 0 h 313"/>
                <a:gd name="T26" fmla="*/ 2147483647 w 198"/>
                <a:gd name="T27" fmla="*/ 2147483647 h 313"/>
                <a:gd name="T28" fmla="*/ 2147483647 w 198"/>
                <a:gd name="T29" fmla="*/ 2147483647 h 313"/>
                <a:gd name="T30" fmla="*/ 2147483647 w 198"/>
                <a:gd name="T31" fmla="*/ 2147483647 h 313"/>
                <a:gd name="T32" fmla="*/ 2147483647 w 198"/>
                <a:gd name="T33" fmla="*/ 2147483647 h 313"/>
                <a:gd name="T34" fmla="*/ 2147483647 w 198"/>
                <a:gd name="T35" fmla="*/ 2147483647 h 313"/>
                <a:gd name="T36" fmla="*/ 2147483647 w 198"/>
                <a:gd name="T37" fmla="*/ 2147483647 h 313"/>
                <a:gd name="T38" fmla="*/ 2147483647 w 198"/>
                <a:gd name="T39" fmla="*/ 2147483647 h 313"/>
                <a:gd name="T40" fmla="*/ 2147483647 w 198"/>
                <a:gd name="T41" fmla="*/ 2147483647 h 313"/>
                <a:gd name="T42" fmla="*/ 0 w 198"/>
                <a:gd name="T43" fmla="*/ 2147483647 h 313"/>
                <a:gd name="T44" fmla="*/ 2147483647 w 198"/>
                <a:gd name="T45" fmla="*/ 2147483647 h 313"/>
                <a:gd name="T46" fmla="*/ 2147483647 w 198"/>
                <a:gd name="T47" fmla="*/ 2147483647 h 313"/>
                <a:gd name="T48" fmla="*/ 2147483647 w 198"/>
                <a:gd name="T49" fmla="*/ 2147483647 h 313"/>
                <a:gd name="T50" fmla="*/ 2147483647 w 198"/>
                <a:gd name="T51" fmla="*/ 2147483647 h 313"/>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0" t="0" r="r" b="b"/>
              <a:pathLst>
                <a:path w="198" h="313">
                  <a:moveTo>
                    <a:pt x="36" y="313"/>
                  </a:moveTo>
                  <a:lnTo>
                    <a:pt x="60" y="307"/>
                  </a:lnTo>
                  <a:lnTo>
                    <a:pt x="96" y="295"/>
                  </a:lnTo>
                  <a:lnTo>
                    <a:pt x="102" y="283"/>
                  </a:lnTo>
                  <a:lnTo>
                    <a:pt x="132" y="277"/>
                  </a:lnTo>
                  <a:lnTo>
                    <a:pt x="180" y="247"/>
                  </a:lnTo>
                  <a:lnTo>
                    <a:pt x="162" y="211"/>
                  </a:lnTo>
                  <a:lnTo>
                    <a:pt x="168" y="193"/>
                  </a:lnTo>
                  <a:lnTo>
                    <a:pt x="174" y="162"/>
                  </a:lnTo>
                  <a:lnTo>
                    <a:pt x="192" y="150"/>
                  </a:lnTo>
                  <a:lnTo>
                    <a:pt x="198" y="78"/>
                  </a:lnTo>
                  <a:lnTo>
                    <a:pt x="54" y="0"/>
                  </a:lnTo>
                  <a:lnTo>
                    <a:pt x="30" y="12"/>
                  </a:lnTo>
                  <a:lnTo>
                    <a:pt x="30" y="18"/>
                  </a:lnTo>
                  <a:lnTo>
                    <a:pt x="36" y="48"/>
                  </a:lnTo>
                  <a:lnTo>
                    <a:pt x="48" y="60"/>
                  </a:lnTo>
                  <a:lnTo>
                    <a:pt x="36" y="132"/>
                  </a:lnTo>
                  <a:lnTo>
                    <a:pt x="6" y="168"/>
                  </a:lnTo>
                  <a:lnTo>
                    <a:pt x="12" y="168"/>
                  </a:lnTo>
                  <a:lnTo>
                    <a:pt x="6" y="168"/>
                  </a:lnTo>
                  <a:lnTo>
                    <a:pt x="0" y="175"/>
                  </a:lnTo>
                  <a:lnTo>
                    <a:pt x="12" y="193"/>
                  </a:lnTo>
                  <a:lnTo>
                    <a:pt x="30" y="199"/>
                  </a:lnTo>
                  <a:lnTo>
                    <a:pt x="24" y="217"/>
                  </a:lnTo>
                  <a:lnTo>
                    <a:pt x="36" y="313"/>
                  </a:lnTo>
                  <a:close/>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p>
          </p:txBody>
        </p:sp>
        <p:sp>
          <p:nvSpPr>
            <p:cNvPr id="501" name="Freeform 500"/>
            <p:cNvSpPr>
              <a:spLocks/>
            </p:cNvSpPr>
            <p:nvPr/>
          </p:nvSpPr>
          <p:spPr bwMode="auto">
            <a:xfrm>
              <a:off x="5673237" y="3889161"/>
              <a:ext cx="280503" cy="423989"/>
            </a:xfrm>
            <a:custGeom>
              <a:avLst/>
              <a:gdLst>
                <a:gd name="T0" fmla="*/ 2147483647 w 198"/>
                <a:gd name="T1" fmla="*/ 2147483647 h 313"/>
                <a:gd name="T2" fmla="*/ 2147483647 w 198"/>
                <a:gd name="T3" fmla="*/ 2147483647 h 313"/>
                <a:gd name="T4" fmla="*/ 2147483647 w 198"/>
                <a:gd name="T5" fmla="*/ 2147483647 h 313"/>
                <a:gd name="T6" fmla="*/ 2147483647 w 198"/>
                <a:gd name="T7" fmla="*/ 2147483647 h 313"/>
                <a:gd name="T8" fmla="*/ 2147483647 w 198"/>
                <a:gd name="T9" fmla="*/ 2147483647 h 313"/>
                <a:gd name="T10" fmla="*/ 2147483647 w 198"/>
                <a:gd name="T11" fmla="*/ 2147483647 h 313"/>
                <a:gd name="T12" fmla="*/ 2147483647 w 198"/>
                <a:gd name="T13" fmla="*/ 2147483647 h 313"/>
                <a:gd name="T14" fmla="*/ 2147483647 w 198"/>
                <a:gd name="T15" fmla="*/ 2147483647 h 313"/>
                <a:gd name="T16" fmla="*/ 2147483647 w 198"/>
                <a:gd name="T17" fmla="*/ 2147483647 h 313"/>
                <a:gd name="T18" fmla="*/ 2147483647 w 198"/>
                <a:gd name="T19" fmla="*/ 2147483647 h 313"/>
                <a:gd name="T20" fmla="*/ 2147483647 w 198"/>
                <a:gd name="T21" fmla="*/ 2147483647 h 313"/>
                <a:gd name="T22" fmla="*/ 2147483647 w 198"/>
                <a:gd name="T23" fmla="*/ 2147483647 h 313"/>
                <a:gd name="T24" fmla="*/ 2147483647 w 198"/>
                <a:gd name="T25" fmla="*/ 0 h 313"/>
                <a:gd name="T26" fmla="*/ 2147483647 w 198"/>
                <a:gd name="T27" fmla="*/ 2147483647 h 313"/>
                <a:gd name="T28" fmla="*/ 2147483647 w 198"/>
                <a:gd name="T29" fmla="*/ 2147483647 h 313"/>
                <a:gd name="T30" fmla="*/ 2147483647 w 198"/>
                <a:gd name="T31" fmla="*/ 2147483647 h 313"/>
                <a:gd name="T32" fmla="*/ 2147483647 w 198"/>
                <a:gd name="T33" fmla="*/ 2147483647 h 313"/>
                <a:gd name="T34" fmla="*/ 2147483647 w 198"/>
                <a:gd name="T35" fmla="*/ 2147483647 h 313"/>
                <a:gd name="T36" fmla="*/ 2147483647 w 198"/>
                <a:gd name="T37" fmla="*/ 2147483647 h 313"/>
                <a:gd name="T38" fmla="*/ 2147483647 w 198"/>
                <a:gd name="T39" fmla="*/ 2147483647 h 313"/>
                <a:gd name="T40" fmla="*/ 2147483647 w 198"/>
                <a:gd name="T41" fmla="*/ 2147483647 h 313"/>
                <a:gd name="T42" fmla="*/ 0 w 198"/>
                <a:gd name="T43" fmla="*/ 2147483647 h 313"/>
                <a:gd name="T44" fmla="*/ 2147483647 w 198"/>
                <a:gd name="T45" fmla="*/ 2147483647 h 313"/>
                <a:gd name="T46" fmla="*/ 2147483647 w 198"/>
                <a:gd name="T47" fmla="*/ 2147483647 h 313"/>
                <a:gd name="T48" fmla="*/ 2147483647 w 198"/>
                <a:gd name="T49" fmla="*/ 2147483647 h 313"/>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0" t="0" r="r" b="b"/>
              <a:pathLst>
                <a:path w="198" h="313">
                  <a:moveTo>
                    <a:pt x="36" y="313"/>
                  </a:moveTo>
                  <a:lnTo>
                    <a:pt x="60" y="307"/>
                  </a:lnTo>
                  <a:lnTo>
                    <a:pt x="96" y="295"/>
                  </a:lnTo>
                  <a:lnTo>
                    <a:pt x="102" y="283"/>
                  </a:lnTo>
                  <a:lnTo>
                    <a:pt x="132" y="277"/>
                  </a:lnTo>
                  <a:lnTo>
                    <a:pt x="180" y="247"/>
                  </a:lnTo>
                  <a:lnTo>
                    <a:pt x="162" y="211"/>
                  </a:lnTo>
                  <a:lnTo>
                    <a:pt x="168" y="193"/>
                  </a:lnTo>
                  <a:lnTo>
                    <a:pt x="174" y="162"/>
                  </a:lnTo>
                  <a:lnTo>
                    <a:pt x="192" y="150"/>
                  </a:lnTo>
                  <a:lnTo>
                    <a:pt x="198" y="78"/>
                  </a:lnTo>
                  <a:lnTo>
                    <a:pt x="54" y="0"/>
                  </a:lnTo>
                  <a:lnTo>
                    <a:pt x="30" y="12"/>
                  </a:lnTo>
                  <a:lnTo>
                    <a:pt x="30" y="18"/>
                  </a:lnTo>
                  <a:lnTo>
                    <a:pt x="36" y="48"/>
                  </a:lnTo>
                  <a:lnTo>
                    <a:pt x="48" y="60"/>
                  </a:lnTo>
                  <a:lnTo>
                    <a:pt x="36" y="132"/>
                  </a:lnTo>
                  <a:lnTo>
                    <a:pt x="6" y="168"/>
                  </a:lnTo>
                  <a:lnTo>
                    <a:pt x="12" y="168"/>
                  </a:lnTo>
                  <a:lnTo>
                    <a:pt x="6" y="168"/>
                  </a:lnTo>
                  <a:lnTo>
                    <a:pt x="0" y="175"/>
                  </a:lnTo>
                  <a:lnTo>
                    <a:pt x="12" y="193"/>
                  </a:lnTo>
                  <a:lnTo>
                    <a:pt x="30" y="199"/>
                  </a:lnTo>
                  <a:lnTo>
                    <a:pt x="24" y="217"/>
                  </a:lnTo>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p>
          </p:txBody>
        </p:sp>
        <p:sp>
          <p:nvSpPr>
            <p:cNvPr id="502" name="Freeform 501"/>
            <p:cNvSpPr>
              <a:spLocks/>
            </p:cNvSpPr>
            <p:nvPr/>
          </p:nvSpPr>
          <p:spPr bwMode="auto">
            <a:xfrm>
              <a:off x="5759281" y="5089634"/>
              <a:ext cx="431941" cy="370782"/>
            </a:xfrm>
            <a:custGeom>
              <a:avLst/>
              <a:gdLst>
                <a:gd name="T0" fmla="*/ 2147483647 w 51"/>
                <a:gd name="T1" fmla="*/ 2147483647 h 45"/>
                <a:gd name="T2" fmla="*/ 2147483647 w 51"/>
                <a:gd name="T3" fmla="*/ 2147483647 h 45"/>
                <a:gd name="T4" fmla="*/ 2147483647 w 51"/>
                <a:gd name="T5" fmla="*/ 2147483647 h 45"/>
                <a:gd name="T6" fmla="*/ 2147483647 w 51"/>
                <a:gd name="T7" fmla="*/ 2147483647 h 45"/>
                <a:gd name="T8" fmla="*/ 2147483647 w 51"/>
                <a:gd name="T9" fmla="*/ 0 h 45"/>
                <a:gd name="T10" fmla="*/ 2147483647 w 51"/>
                <a:gd name="T11" fmla="*/ 2147483647 h 45"/>
                <a:gd name="T12" fmla="*/ 2147483647 w 51"/>
                <a:gd name="T13" fmla="*/ 2147483647 h 45"/>
                <a:gd name="T14" fmla="*/ 2147483647 w 51"/>
                <a:gd name="T15" fmla="*/ 2147483647 h 45"/>
                <a:gd name="T16" fmla="*/ 2147483647 w 51"/>
                <a:gd name="T17" fmla="*/ 2147483647 h 45"/>
                <a:gd name="T18" fmla="*/ 2147483647 w 51"/>
                <a:gd name="T19" fmla="*/ 2147483647 h 45"/>
                <a:gd name="T20" fmla="*/ 2147483647 w 51"/>
                <a:gd name="T21" fmla="*/ 2147483647 h 45"/>
                <a:gd name="T22" fmla="*/ 2147483647 w 51"/>
                <a:gd name="T23" fmla="*/ 2147483647 h 45"/>
                <a:gd name="T24" fmla="*/ 2147483647 w 51"/>
                <a:gd name="T25" fmla="*/ 2147483647 h 45"/>
                <a:gd name="T26" fmla="*/ 2147483647 w 51"/>
                <a:gd name="T27" fmla="*/ 2147483647 h 45"/>
                <a:gd name="T28" fmla="*/ 2147483647 w 51"/>
                <a:gd name="T29" fmla="*/ 2147483647 h 45"/>
                <a:gd name="T30" fmla="*/ 2147483647 w 51"/>
                <a:gd name="T31" fmla="*/ 2147483647 h 45"/>
                <a:gd name="T32" fmla="*/ 2147483647 w 51"/>
                <a:gd name="T33" fmla="*/ 2147483647 h 45"/>
                <a:gd name="T34" fmla="*/ 0 w 51"/>
                <a:gd name="T35" fmla="*/ 2147483647 h 45"/>
                <a:gd name="T36" fmla="*/ 2147483647 w 51"/>
                <a:gd name="T37" fmla="*/ 2147483647 h 45"/>
                <a:gd name="T38" fmla="*/ 2147483647 w 51"/>
                <a:gd name="T39" fmla="*/ 2147483647 h 45"/>
                <a:gd name="T40" fmla="*/ 2147483647 w 51"/>
                <a:gd name="T41" fmla="*/ 2147483647 h 45"/>
                <a:gd name="T42" fmla="*/ 2147483647 w 51"/>
                <a:gd name="T43" fmla="*/ 2147483647 h 45"/>
                <a:gd name="T44" fmla="*/ 2147483647 w 51"/>
                <a:gd name="T45" fmla="*/ 2147483647 h 45"/>
                <a:gd name="T46" fmla="*/ 2147483647 w 51"/>
                <a:gd name="T47" fmla="*/ 2147483647 h 45"/>
                <a:gd name="T48" fmla="*/ 2147483647 w 51"/>
                <a:gd name="T49" fmla="*/ 2147483647 h 45"/>
                <a:gd name="T50" fmla="*/ 2147483647 w 51"/>
                <a:gd name="T51" fmla="*/ 2147483647 h 45"/>
                <a:gd name="T52" fmla="*/ 2147483647 w 51"/>
                <a:gd name="T53" fmla="*/ 2147483647 h 45"/>
                <a:gd name="T54" fmla="*/ 2147483647 w 51"/>
                <a:gd name="T55" fmla="*/ 2147483647 h 45"/>
                <a:gd name="T56" fmla="*/ 2147483647 w 51"/>
                <a:gd name="T57" fmla="*/ 2147483647 h 45"/>
                <a:gd name="T58" fmla="*/ 2147483647 w 51"/>
                <a:gd name="T59" fmla="*/ 2147483647 h 45"/>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0" t="0" r="r" b="b"/>
              <a:pathLst>
                <a:path w="51" h="45">
                  <a:moveTo>
                    <a:pt x="48" y="1"/>
                  </a:moveTo>
                  <a:cubicBezTo>
                    <a:pt x="47" y="1"/>
                    <a:pt x="47" y="1"/>
                    <a:pt x="47" y="1"/>
                  </a:cubicBezTo>
                  <a:cubicBezTo>
                    <a:pt x="46" y="2"/>
                    <a:pt x="46" y="2"/>
                    <a:pt x="46" y="2"/>
                  </a:cubicBezTo>
                  <a:cubicBezTo>
                    <a:pt x="47" y="1"/>
                    <a:pt x="47" y="1"/>
                    <a:pt x="47" y="1"/>
                  </a:cubicBezTo>
                  <a:cubicBezTo>
                    <a:pt x="41" y="0"/>
                    <a:pt x="41" y="0"/>
                    <a:pt x="41" y="0"/>
                  </a:cubicBezTo>
                  <a:cubicBezTo>
                    <a:pt x="34" y="5"/>
                    <a:pt x="34" y="5"/>
                    <a:pt x="34" y="5"/>
                  </a:cubicBezTo>
                  <a:cubicBezTo>
                    <a:pt x="26" y="12"/>
                    <a:pt x="26" y="12"/>
                    <a:pt x="26" y="12"/>
                  </a:cubicBezTo>
                  <a:cubicBezTo>
                    <a:pt x="22" y="12"/>
                    <a:pt x="22" y="12"/>
                    <a:pt x="22" y="12"/>
                  </a:cubicBezTo>
                  <a:cubicBezTo>
                    <a:pt x="17" y="15"/>
                    <a:pt x="17" y="15"/>
                    <a:pt x="17" y="15"/>
                  </a:cubicBezTo>
                  <a:cubicBezTo>
                    <a:pt x="14" y="15"/>
                    <a:pt x="14" y="15"/>
                    <a:pt x="14" y="15"/>
                  </a:cubicBezTo>
                  <a:cubicBezTo>
                    <a:pt x="13" y="13"/>
                    <a:pt x="13" y="13"/>
                    <a:pt x="13" y="13"/>
                  </a:cubicBezTo>
                  <a:cubicBezTo>
                    <a:pt x="11" y="9"/>
                    <a:pt x="11" y="9"/>
                    <a:pt x="11" y="9"/>
                  </a:cubicBezTo>
                  <a:cubicBezTo>
                    <a:pt x="11" y="11"/>
                    <a:pt x="11" y="11"/>
                    <a:pt x="11" y="11"/>
                  </a:cubicBezTo>
                  <a:cubicBezTo>
                    <a:pt x="11" y="9"/>
                    <a:pt x="11" y="9"/>
                    <a:pt x="11" y="9"/>
                  </a:cubicBezTo>
                  <a:cubicBezTo>
                    <a:pt x="9" y="23"/>
                    <a:pt x="9" y="23"/>
                    <a:pt x="9" y="23"/>
                  </a:cubicBezTo>
                  <a:cubicBezTo>
                    <a:pt x="6" y="24"/>
                    <a:pt x="6" y="24"/>
                    <a:pt x="6" y="24"/>
                  </a:cubicBezTo>
                  <a:cubicBezTo>
                    <a:pt x="1" y="22"/>
                    <a:pt x="1" y="22"/>
                    <a:pt x="1" y="22"/>
                  </a:cubicBezTo>
                  <a:cubicBezTo>
                    <a:pt x="0" y="24"/>
                    <a:pt x="0" y="24"/>
                    <a:pt x="0" y="24"/>
                  </a:cubicBezTo>
                  <a:cubicBezTo>
                    <a:pt x="2" y="27"/>
                    <a:pt x="2" y="27"/>
                    <a:pt x="2" y="27"/>
                  </a:cubicBezTo>
                  <a:cubicBezTo>
                    <a:pt x="5" y="35"/>
                    <a:pt x="5" y="35"/>
                    <a:pt x="5" y="35"/>
                  </a:cubicBezTo>
                  <a:cubicBezTo>
                    <a:pt x="5" y="39"/>
                    <a:pt x="5" y="39"/>
                    <a:pt x="5" y="39"/>
                  </a:cubicBezTo>
                  <a:cubicBezTo>
                    <a:pt x="9" y="45"/>
                    <a:pt x="9" y="45"/>
                    <a:pt x="9" y="45"/>
                  </a:cubicBezTo>
                  <a:cubicBezTo>
                    <a:pt x="17" y="43"/>
                    <a:pt x="17" y="43"/>
                    <a:pt x="17" y="43"/>
                  </a:cubicBezTo>
                  <a:cubicBezTo>
                    <a:pt x="25" y="42"/>
                    <a:pt x="25" y="42"/>
                    <a:pt x="25" y="42"/>
                  </a:cubicBezTo>
                  <a:cubicBezTo>
                    <a:pt x="32" y="41"/>
                    <a:pt x="32" y="41"/>
                    <a:pt x="32" y="41"/>
                  </a:cubicBezTo>
                  <a:cubicBezTo>
                    <a:pt x="47" y="25"/>
                    <a:pt x="47" y="25"/>
                    <a:pt x="47" y="25"/>
                  </a:cubicBezTo>
                  <a:cubicBezTo>
                    <a:pt x="47" y="25"/>
                    <a:pt x="50" y="19"/>
                    <a:pt x="51" y="16"/>
                  </a:cubicBezTo>
                  <a:cubicBezTo>
                    <a:pt x="51" y="16"/>
                    <a:pt x="51" y="16"/>
                    <a:pt x="51" y="16"/>
                  </a:cubicBezTo>
                  <a:cubicBezTo>
                    <a:pt x="49" y="16"/>
                    <a:pt x="49" y="16"/>
                    <a:pt x="49" y="16"/>
                  </a:cubicBezTo>
                  <a:lnTo>
                    <a:pt x="48" y="1"/>
                  </a:lnTo>
                  <a:close/>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p>
          </p:txBody>
        </p:sp>
        <p:sp>
          <p:nvSpPr>
            <p:cNvPr id="503" name="Freeform 502"/>
            <p:cNvSpPr>
              <a:spLocks/>
            </p:cNvSpPr>
            <p:nvPr/>
          </p:nvSpPr>
          <p:spPr bwMode="auto">
            <a:xfrm>
              <a:off x="5852208" y="4968256"/>
              <a:ext cx="256410" cy="246080"/>
            </a:xfrm>
            <a:custGeom>
              <a:avLst/>
              <a:gdLst>
                <a:gd name="T0" fmla="*/ 2147483647 w 180"/>
                <a:gd name="T1" fmla="*/ 2147483647 h 180"/>
                <a:gd name="T2" fmla="*/ 2147483647 w 180"/>
                <a:gd name="T3" fmla="*/ 2147483647 h 180"/>
                <a:gd name="T4" fmla="*/ 2147483647 w 180"/>
                <a:gd name="T5" fmla="*/ 2147483647 h 180"/>
                <a:gd name="T6" fmla="*/ 2147483647 w 180"/>
                <a:gd name="T7" fmla="*/ 2147483647 h 180"/>
                <a:gd name="T8" fmla="*/ 2147483647 w 180"/>
                <a:gd name="T9" fmla="*/ 2147483647 h 180"/>
                <a:gd name="T10" fmla="*/ 2147483647 w 180"/>
                <a:gd name="T11" fmla="*/ 2147483647 h 180"/>
                <a:gd name="T12" fmla="*/ 2147483647 w 180"/>
                <a:gd name="T13" fmla="*/ 2147483647 h 180"/>
                <a:gd name="T14" fmla="*/ 2147483647 w 180"/>
                <a:gd name="T15" fmla="*/ 0 h 180"/>
                <a:gd name="T16" fmla="*/ 2147483647 w 180"/>
                <a:gd name="T17" fmla="*/ 2147483647 h 180"/>
                <a:gd name="T18" fmla="*/ 2147483647 w 180"/>
                <a:gd name="T19" fmla="*/ 2147483647 h 180"/>
                <a:gd name="T20" fmla="*/ 2147483647 w 180"/>
                <a:gd name="T21" fmla="*/ 2147483647 h 180"/>
                <a:gd name="T22" fmla="*/ 0 w 180"/>
                <a:gd name="T23" fmla="*/ 2147483647 h 180"/>
                <a:gd name="T24" fmla="*/ 0 w 180"/>
                <a:gd name="T25" fmla="*/ 2147483647 h 180"/>
                <a:gd name="T26" fmla="*/ 2147483647 w 180"/>
                <a:gd name="T27" fmla="*/ 2147483647 h 180"/>
                <a:gd name="T28" fmla="*/ 2147483647 w 180"/>
                <a:gd name="T29" fmla="*/ 2147483647 h 180"/>
                <a:gd name="T30" fmla="*/ 2147483647 w 180"/>
                <a:gd name="T31" fmla="*/ 2147483647 h 180"/>
                <a:gd name="T32" fmla="*/ 2147483647 w 180"/>
                <a:gd name="T33" fmla="*/ 2147483647 h 180"/>
                <a:gd name="T34" fmla="*/ 2147483647 w 180"/>
                <a:gd name="T35" fmla="*/ 2147483647 h 180"/>
                <a:gd name="T36" fmla="*/ 2147483647 w 180"/>
                <a:gd name="T37" fmla="*/ 2147483647 h 180"/>
                <a:gd name="T38" fmla="*/ 2147483647 w 180"/>
                <a:gd name="T39" fmla="*/ 2147483647 h 180"/>
                <a:gd name="T40" fmla="*/ 2147483647 w 180"/>
                <a:gd name="T41" fmla="*/ 2147483647 h 180"/>
                <a:gd name="T42" fmla="*/ 2147483647 w 180"/>
                <a:gd name="T43" fmla="*/ 2147483647 h 1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180" h="180">
                  <a:moveTo>
                    <a:pt x="144" y="54"/>
                  </a:moveTo>
                  <a:lnTo>
                    <a:pt x="132" y="54"/>
                  </a:lnTo>
                  <a:lnTo>
                    <a:pt x="114" y="30"/>
                  </a:lnTo>
                  <a:lnTo>
                    <a:pt x="102" y="6"/>
                  </a:lnTo>
                  <a:lnTo>
                    <a:pt x="96" y="6"/>
                  </a:lnTo>
                  <a:lnTo>
                    <a:pt x="84" y="12"/>
                  </a:lnTo>
                  <a:lnTo>
                    <a:pt x="96" y="6"/>
                  </a:lnTo>
                  <a:lnTo>
                    <a:pt x="84" y="0"/>
                  </a:lnTo>
                  <a:lnTo>
                    <a:pt x="66" y="6"/>
                  </a:lnTo>
                  <a:lnTo>
                    <a:pt x="18" y="18"/>
                  </a:lnTo>
                  <a:lnTo>
                    <a:pt x="12" y="84"/>
                  </a:lnTo>
                  <a:lnTo>
                    <a:pt x="0" y="90"/>
                  </a:lnTo>
                  <a:lnTo>
                    <a:pt x="0" y="144"/>
                  </a:lnTo>
                  <a:lnTo>
                    <a:pt x="12" y="168"/>
                  </a:lnTo>
                  <a:lnTo>
                    <a:pt x="18" y="180"/>
                  </a:lnTo>
                  <a:lnTo>
                    <a:pt x="36" y="180"/>
                  </a:lnTo>
                  <a:lnTo>
                    <a:pt x="66" y="162"/>
                  </a:lnTo>
                  <a:lnTo>
                    <a:pt x="90" y="162"/>
                  </a:lnTo>
                  <a:lnTo>
                    <a:pt x="138" y="120"/>
                  </a:lnTo>
                  <a:lnTo>
                    <a:pt x="180" y="90"/>
                  </a:lnTo>
                  <a:lnTo>
                    <a:pt x="150" y="78"/>
                  </a:lnTo>
                  <a:lnTo>
                    <a:pt x="144" y="54"/>
                  </a:lnTo>
                  <a:close/>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p>
          </p:txBody>
        </p:sp>
        <p:sp>
          <p:nvSpPr>
            <p:cNvPr id="504" name="Freeform 503"/>
            <p:cNvSpPr>
              <a:spLocks/>
            </p:cNvSpPr>
            <p:nvPr/>
          </p:nvSpPr>
          <p:spPr bwMode="auto">
            <a:xfrm>
              <a:off x="6115502" y="4778707"/>
              <a:ext cx="290830" cy="442279"/>
            </a:xfrm>
            <a:custGeom>
              <a:avLst/>
              <a:gdLst>
                <a:gd name="T0" fmla="*/ 2147483647 w 34"/>
                <a:gd name="T1" fmla="*/ 2147483647 h 54"/>
                <a:gd name="T2" fmla="*/ 2147483647 w 34"/>
                <a:gd name="T3" fmla="*/ 2147483647 h 54"/>
                <a:gd name="T4" fmla="*/ 2147483647 w 34"/>
                <a:gd name="T5" fmla="*/ 2147483647 h 54"/>
                <a:gd name="T6" fmla="*/ 2147483647 w 34"/>
                <a:gd name="T7" fmla="*/ 2147483647 h 54"/>
                <a:gd name="T8" fmla="*/ 2147483647 w 34"/>
                <a:gd name="T9" fmla="*/ 2147483647 h 54"/>
                <a:gd name="T10" fmla="*/ 2147483647 w 34"/>
                <a:gd name="T11" fmla="*/ 2147483647 h 54"/>
                <a:gd name="T12" fmla="*/ 2147483647 w 34"/>
                <a:gd name="T13" fmla="*/ 2147483647 h 54"/>
                <a:gd name="T14" fmla="*/ 2147483647 w 34"/>
                <a:gd name="T15" fmla="*/ 2147483647 h 54"/>
                <a:gd name="T16" fmla="*/ 2147483647 w 34"/>
                <a:gd name="T17" fmla="*/ 2147483647 h 54"/>
                <a:gd name="T18" fmla="*/ 2147483647 w 34"/>
                <a:gd name="T19" fmla="*/ 2147483647 h 54"/>
                <a:gd name="T20" fmla="*/ 2147483647 w 34"/>
                <a:gd name="T21" fmla="*/ 2147483647 h 54"/>
                <a:gd name="T22" fmla="*/ 2147483647 w 34"/>
                <a:gd name="T23" fmla="*/ 2147483647 h 54"/>
                <a:gd name="T24" fmla="*/ 0 w 34"/>
                <a:gd name="T25" fmla="*/ 2147483647 h 54"/>
                <a:gd name="T26" fmla="*/ 0 w 34"/>
                <a:gd name="T27" fmla="*/ 2147483647 h 54"/>
                <a:gd name="T28" fmla="*/ 2147483647 w 34"/>
                <a:gd name="T29" fmla="*/ 2147483647 h 54"/>
                <a:gd name="T30" fmla="*/ 2147483647 w 34"/>
                <a:gd name="T31" fmla="*/ 2147483647 h 54"/>
                <a:gd name="T32" fmla="*/ 2147483647 w 34"/>
                <a:gd name="T33" fmla="*/ 2147483647 h 54"/>
                <a:gd name="T34" fmla="*/ 2147483647 w 34"/>
                <a:gd name="T35" fmla="*/ 2147483647 h 54"/>
                <a:gd name="T36" fmla="*/ 2147483647 w 34"/>
                <a:gd name="T37" fmla="*/ 2147483647 h 54"/>
                <a:gd name="T38" fmla="*/ 2147483647 w 34"/>
                <a:gd name="T39" fmla="*/ 2147483647 h 54"/>
                <a:gd name="T40" fmla="*/ 2147483647 w 34"/>
                <a:gd name="T41" fmla="*/ 2147483647 h 54"/>
                <a:gd name="T42" fmla="*/ 2147483647 w 34"/>
                <a:gd name="T43" fmla="*/ 2147483647 h 54"/>
                <a:gd name="T44" fmla="*/ 2147483647 w 34"/>
                <a:gd name="T45" fmla="*/ 2147483647 h 54"/>
                <a:gd name="T46" fmla="*/ 2147483647 w 34"/>
                <a:gd name="T47" fmla="*/ 2147483647 h 54"/>
                <a:gd name="T48" fmla="*/ 2147483647 w 34"/>
                <a:gd name="T49" fmla="*/ 2147483647 h 54"/>
                <a:gd name="T50" fmla="*/ 2147483647 w 34"/>
                <a:gd name="T51" fmla="*/ 2147483647 h 54"/>
                <a:gd name="T52" fmla="*/ 2147483647 w 34"/>
                <a:gd name="T53" fmla="*/ 2147483647 h 54"/>
                <a:gd name="T54" fmla="*/ 2147483647 w 34"/>
                <a:gd name="T55" fmla="*/ 2147483647 h 54"/>
                <a:gd name="T56" fmla="*/ 2147483647 w 34"/>
                <a:gd name="T57" fmla="*/ 2147483647 h 54"/>
                <a:gd name="T58" fmla="*/ 2147483647 w 34"/>
                <a:gd name="T59" fmla="*/ 2147483647 h 54"/>
                <a:gd name="T60" fmla="*/ 2147483647 w 34"/>
                <a:gd name="T61" fmla="*/ 2147483647 h 54"/>
                <a:gd name="T62" fmla="*/ 2147483647 w 34"/>
                <a:gd name="T63" fmla="*/ 2147483647 h 54"/>
                <a:gd name="T64" fmla="*/ 2147483647 w 34"/>
                <a:gd name="T65" fmla="*/ 2147483647 h 54"/>
                <a:gd name="T66" fmla="*/ 2147483647 w 34"/>
                <a:gd name="T67" fmla="*/ 2147483647 h 54"/>
                <a:gd name="T68" fmla="*/ 2147483647 w 34"/>
                <a:gd name="T69" fmla="*/ 0 h 54"/>
                <a:gd name="T70" fmla="*/ 2147483647 w 34"/>
                <a:gd name="T71" fmla="*/ 0 h 54"/>
                <a:gd name="T72" fmla="*/ 2147483647 w 34"/>
                <a:gd name="T73" fmla="*/ 2147483647 h 54"/>
                <a:gd name="T74" fmla="*/ 2147483647 w 34"/>
                <a:gd name="T75" fmla="*/ 2147483647 h 54"/>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0" t="0" r="r" b="b"/>
              <a:pathLst>
                <a:path w="34" h="54">
                  <a:moveTo>
                    <a:pt x="22" y="2"/>
                  </a:moveTo>
                  <a:cubicBezTo>
                    <a:pt x="17" y="3"/>
                    <a:pt x="17" y="3"/>
                    <a:pt x="17" y="3"/>
                  </a:cubicBezTo>
                  <a:cubicBezTo>
                    <a:pt x="17" y="4"/>
                    <a:pt x="17" y="4"/>
                    <a:pt x="17" y="4"/>
                  </a:cubicBezTo>
                  <a:cubicBezTo>
                    <a:pt x="17" y="3"/>
                    <a:pt x="17" y="3"/>
                    <a:pt x="17" y="3"/>
                  </a:cubicBezTo>
                  <a:cubicBezTo>
                    <a:pt x="16" y="3"/>
                    <a:pt x="16" y="3"/>
                    <a:pt x="16" y="3"/>
                  </a:cubicBezTo>
                  <a:cubicBezTo>
                    <a:pt x="16" y="8"/>
                    <a:pt x="16" y="8"/>
                    <a:pt x="16" y="8"/>
                  </a:cubicBezTo>
                  <a:cubicBezTo>
                    <a:pt x="19" y="13"/>
                    <a:pt x="19" y="13"/>
                    <a:pt x="19" y="13"/>
                  </a:cubicBezTo>
                  <a:cubicBezTo>
                    <a:pt x="19" y="16"/>
                    <a:pt x="19" y="16"/>
                    <a:pt x="19" y="16"/>
                  </a:cubicBezTo>
                  <a:cubicBezTo>
                    <a:pt x="16" y="18"/>
                    <a:pt x="16" y="18"/>
                    <a:pt x="16" y="18"/>
                  </a:cubicBezTo>
                  <a:cubicBezTo>
                    <a:pt x="15" y="16"/>
                    <a:pt x="15" y="16"/>
                    <a:pt x="15" y="16"/>
                  </a:cubicBezTo>
                  <a:cubicBezTo>
                    <a:pt x="13" y="13"/>
                    <a:pt x="13" y="13"/>
                    <a:pt x="13" y="13"/>
                  </a:cubicBezTo>
                  <a:cubicBezTo>
                    <a:pt x="9" y="11"/>
                    <a:pt x="9" y="11"/>
                    <a:pt x="9" y="11"/>
                  </a:cubicBezTo>
                  <a:cubicBezTo>
                    <a:pt x="0" y="15"/>
                    <a:pt x="0" y="15"/>
                    <a:pt x="0" y="15"/>
                  </a:cubicBezTo>
                  <a:cubicBezTo>
                    <a:pt x="0" y="16"/>
                    <a:pt x="0" y="16"/>
                    <a:pt x="0" y="16"/>
                  </a:cubicBezTo>
                  <a:cubicBezTo>
                    <a:pt x="1" y="16"/>
                    <a:pt x="1" y="16"/>
                    <a:pt x="1" y="16"/>
                  </a:cubicBezTo>
                  <a:cubicBezTo>
                    <a:pt x="2" y="15"/>
                    <a:pt x="2" y="15"/>
                    <a:pt x="2" y="15"/>
                  </a:cubicBezTo>
                  <a:cubicBezTo>
                    <a:pt x="1" y="16"/>
                    <a:pt x="1" y="16"/>
                    <a:pt x="1" y="16"/>
                  </a:cubicBezTo>
                  <a:cubicBezTo>
                    <a:pt x="9" y="19"/>
                    <a:pt x="9" y="19"/>
                    <a:pt x="9" y="19"/>
                  </a:cubicBezTo>
                  <a:cubicBezTo>
                    <a:pt x="9" y="23"/>
                    <a:pt x="9" y="23"/>
                    <a:pt x="9" y="23"/>
                  </a:cubicBezTo>
                  <a:cubicBezTo>
                    <a:pt x="9" y="28"/>
                    <a:pt x="9" y="28"/>
                    <a:pt x="9" y="28"/>
                  </a:cubicBezTo>
                  <a:cubicBezTo>
                    <a:pt x="7" y="36"/>
                    <a:pt x="7" y="36"/>
                    <a:pt x="7" y="36"/>
                  </a:cubicBezTo>
                  <a:cubicBezTo>
                    <a:pt x="5" y="39"/>
                    <a:pt x="5" y="39"/>
                    <a:pt x="5" y="39"/>
                  </a:cubicBezTo>
                  <a:cubicBezTo>
                    <a:pt x="6" y="39"/>
                    <a:pt x="6" y="39"/>
                    <a:pt x="6" y="39"/>
                  </a:cubicBezTo>
                  <a:cubicBezTo>
                    <a:pt x="7" y="54"/>
                    <a:pt x="7" y="54"/>
                    <a:pt x="7" y="54"/>
                  </a:cubicBezTo>
                  <a:cubicBezTo>
                    <a:pt x="9" y="54"/>
                    <a:pt x="9" y="54"/>
                    <a:pt x="9" y="54"/>
                  </a:cubicBezTo>
                  <a:cubicBezTo>
                    <a:pt x="10" y="51"/>
                    <a:pt x="9" y="51"/>
                    <a:pt x="9" y="51"/>
                  </a:cubicBezTo>
                  <a:cubicBezTo>
                    <a:pt x="16" y="45"/>
                    <a:pt x="16" y="45"/>
                    <a:pt x="16" y="45"/>
                  </a:cubicBezTo>
                  <a:cubicBezTo>
                    <a:pt x="18" y="40"/>
                    <a:pt x="18" y="40"/>
                    <a:pt x="18" y="40"/>
                  </a:cubicBezTo>
                  <a:cubicBezTo>
                    <a:pt x="16" y="31"/>
                    <a:pt x="16" y="31"/>
                    <a:pt x="16" y="31"/>
                  </a:cubicBezTo>
                  <a:cubicBezTo>
                    <a:pt x="21" y="25"/>
                    <a:pt x="21" y="25"/>
                    <a:pt x="21" y="25"/>
                  </a:cubicBezTo>
                  <a:cubicBezTo>
                    <a:pt x="30" y="20"/>
                    <a:pt x="30" y="20"/>
                    <a:pt x="30" y="20"/>
                  </a:cubicBezTo>
                  <a:cubicBezTo>
                    <a:pt x="33" y="16"/>
                    <a:pt x="33" y="16"/>
                    <a:pt x="33" y="16"/>
                  </a:cubicBezTo>
                  <a:cubicBezTo>
                    <a:pt x="34" y="11"/>
                    <a:pt x="34" y="11"/>
                    <a:pt x="34" y="11"/>
                  </a:cubicBezTo>
                  <a:cubicBezTo>
                    <a:pt x="33" y="4"/>
                    <a:pt x="33" y="4"/>
                    <a:pt x="33" y="4"/>
                  </a:cubicBezTo>
                  <a:cubicBezTo>
                    <a:pt x="33" y="0"/>
                    <a:pt x="33" y="0"/>
                    <a:pt x="33" y="0"/>
                  </a:cubicBezTo>
                  <a:cubicBezTo>
                    <a:pt x="33" y="0"/>
                    <a:pt x="33" y="0"/>
                    <a:pt x="33" y="0"/>
                  </a:cubicBezTo>
                  <a:cubicBezTo>
                    <a:pt x="30" y="1"/>
                    <a:pt x="30" y="1"/>
                    <a:pt x="30" y="1"/>
                  </a:cubicBezTo>
                  <a:lnTo>
                    <a:pt x="22" y="2"/>
                  </a:lnTo>
                  <a:close/>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p>
          </p:txBody>
        </p:sp>
        <p:sp>
          <p:nvSpPr>
            <p:cNvPr id="505" name="Freeform 504"/>
            <p:cNvSpPr>
              <a:spLocks/>
            </p:cNvSpPr>
            <p:nvPr/>
          </p:nvSpPr>
          <p:spPr bwMode="auto">
            <a:xfrm>
              <a:off x="6115502" y="4525977"/>
              <a:ext cx="282225" cy="277672"/>
            </a:xfrm>
            <a:custGeom>
              <a:avLst/>
              <a:gdLst>
                <a:gd name="T0" fmla="*/ 2147483647 w 33"/>
                <a:gd name="T1" fmla="*/ 2147483647 h 34"/>
                <a:gd name="T2" fmla="*/ 2147483647 w 33"/>
                <a:gd name="T3" fmla="*/ 2147483647 h 34"/>
                <a:gd name="T4" fmla="*/ 2147483647 w 33"/>
                <a:gd name="T5" fmla="*/ 2147483647 h 34"/>
                <a:gd name="T6" fmla="*/ 2147483647 w 33"/>
                <a:gd name="T7" fmla="*/ 2147483647 h 34"/>
                <a:gd name="T8" fmla="*/ 2147483647 w 33"/>
                <a:gd name="T9" fmla="*/ 0 h 34"/>
                <a:gd name="T10" fmla="*/ 2147483647 w 33"/>
                <a:gd name="T11" fmla="*/ 2147483647 h 34"/>
                <a:gd name="T12" fmla="*/ 2147483647 w 33"/>
                <a:gd name="T13" fmla="*/ 2147483647 h 34"/>
                <a:gd name="T14" fmla="*/ 2147483647 w 33"/>
                <a:gd name="T15" fmla="*/ 2147483647 h 34"/>
                <a:gd name="T16" fmla="*/ 2147483647 w 33"/>
                <a:gd name="T17" fmla="*/ 2147483647 h 34"/>
                <a:gd name="T18" fmla="*/ 2147483647 w 33"/>
                <a:gd name="T19" fmla="*/ 2147483647 h 34"/>
                <a:gd name="T20" fmla="*/ 2147483647 w 33"/>
                <a:gd name="T21" fmla="*/ 2147483647 h 34"/>
                <a:gd name="T22" fmla="*/ 0 w 33"/>
                <a:gd name="T23" fmla="*/ 2147483647 h 34"/>
                <a:gd name="T24" fmla="*/ 2147483647 w 33"/>
                <a:gd name="T25" fmla="*/ 2147483647 h 34"/>
                <a:gd name="T26" fmla="*/ 2147483647 w 33"/>
                <a:gd name="T27" fmla="*/ 2147483647 h 34"/>
                <a:gd name="T28" fmla="*/ 2147483647 w 33"/>
                <a:gd name="T29" fmla="*/ 2147483647 h 34"/>
                <a:gd name="T30" fmla="*/ 2147483647 w 33"/>
                <a:gd name="T31" fmla="*/ 2147483647 h 34"/>
                <a:gd name="T32" fmla="*/ 2147483647 w 33"/>
                <a:gd name="T33" fmla="*/ 2147483647 h 34"/>
                <a:gd name="T34" fmla="*/ 2147483647 w 33"/>
                <a:gd name="T35" fmla="*/ 2147483647 h 34"/>
                <a:gd name="T36" fmla="*/ 2147483647 w 33"/>
                <a:gd name="T37" fmla="*/ 2147483647 h 34"/>
                <a:gd name="T38" fmla="*/ 2147483647 w 33"/>
                <a:gd name="T39" fmla="*/ 2147483647 h 34"/>
                <a:gd name="T40" fmla="*/ 2147483647 w 33"/>
                <a:gd name="T41" fmla="*/ 2147483647 h 34"/>
                <a:gd name="T42" fmla="*/ 2147483647 w 33"/>
                <a:gd name="T43" fmla="*/ 2147483647 h 34"/>
                <a:gd name="T44" fmla="*/ 2147483647 w 33"/>
                <a:gd name="T45" fmla="*/ 2147483647 h 34"/>
                <a:gd name="T46" fmla="*/ 2147483647 w 33"/>
                <a:gd name="T47" fmla="*/ 2147483647 h 34"/>
                <a:gd name="T48" fmla="*/ 2147483647 w 33"/>
                <a:gd name="T49" fmla="*/ 2147483647 h 34"/>
                <a:gd name="T50" fmla="*/ 2147483647 w 33"/>
                <a:gd name="T51" fmla="*/ 2147483647 h 34"/>
                <a:gd name="T52" fmla="*/ 2147483647 w 33"/>
                <a:gd name="T53" fmla="*/ 2147483647 h 34"/>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0" t="0" r="r" b="b"/>
              <a:pathLst>
                <a:path w="33" h="34">
                  <a:moveTo>
                    <a:pt x="25" y="6"/>
                  </a:moveTo>
                  <a:cubicBezTo>
                    <a:pt x="14" y="1"/>
                    <a:pt x="14" y="1"/>
                    <a:pt x="14" y="1"/>
                  </a:cubicBezTo>
                  <a:cubicBezTo>
                    <a:pt x="14" y="1"/>
                    <a:pt x="14" y="1"/>
                    <a:pt x="14" y="1"/>
                  </a:cubicBezTo>
                  <a:cubicBezTo>
                    <a:pt x="14" y="1"/>
                    <a:pt x="14" y="1"/>
                    <a:pt x="14" y="1"/>
                  </a:cubicBezTo>
                  <a:cubicBezTo>
                    <a:pt x="13" y="0"/>
                    <a:pt x="13" y="0"/>
                    <a:pt x="13" y="0"/>
                  </a:cubicBezTo>
                  <a:cubicBezTo>
                    <a:pt x="12" y="2"/>
                    <a:pt x="12" y="2"/>
                    <a:pt x="12" y="2"/>
                  </a:cubicBezTo>
                  <a:cubicBezTo>
                    <a:pt x="12" y="5"/>
                    <a:pt x="12" y="5"/>
                    <a:pt x="12" y="5"/>
                  </a:cubicBezTo>
                  <a:cubicBezTo>
                    <a:pt x="8" y="5"/>
                    <a:pt x="8" y="5"/>
                    <a:pt x="8" y="5"/>
                  </a:cubicBezTo>
                  <a:cubicBezTo>
                    <a:pt x="6" y="1"/>
                    <a:pt x="6" y="1"/>
                    <a:pt x="6" y="1"/>
                  </a:cubicBezTo>
                  <a:cubicBezTo>
                    <a:pt x="1" y="1"/>
                    <a:pt x="1" y="1"/>
                    <a:pt x="1" y="1"/>
                  </a:cubicBezTo>
                  <a:cubicBezTo>
                    <a:pt x="2" y="8"/>
                    <a:pt x="2" y="8"/>
                    <a:pt x="2" y="8"/>
                  </a:cubicBezTo>
                  <a:cubicBezTo>
                    <a:pt x="0" y="11"/>
                    <a:pt x="0" y="11"/>
                    <a:pt x="0" y="11"/>
                  </a:cubicBezTo>
                  <a:cubicBezTo>
                    <a:pt x="2" y="19"/>
                    <a:pt x="2" y="19"/>
                    <a:pt x="2" y="19"/>
                  </a:cubicBezTo>
                  <a:cubicBezTo>
                    <a:pt x="4" y="24"/>
                    <a:pt x="4" y="24"/>
                    <a:pt x="4" y="24"/>
                  </a:cubicBezTo>
                  <a:cubicBezTo>
                    <a:pt x="4" y="24"/>
                    <a:pt x="8" y="26"/>
                    <a:pt x="9" y="26"/>
                  </a:cubicBezTo>
                  <a:cubicBezTo>
                    <a:pt x="9" y="26"/>
                    <a:pt x="14" y="27"/>
                    <a:pt x="14" y="27"/>
                  </a:cubicBezTo>
                  <a:cubicBezTo>
                    <a:pt x="15" y="29"/>
                    <a:pt x="15" y="29"/>
                    <a:pt x="15" y="29"/>
                  </a:cubicBezTo>
                  <a:cubicBezTo>
                    <a:pt x="17" y="34"/>
                    <a:pt x="17" y="34"/>
                    <a:pt x="17" y="34"/>
                  </a:cubicBezTo>
                  <a:cubicBezTo>
                    <a:pt x="22" y="33"/>
                    <a:pt x="22" y="33"/>
                    <a:pt x="22" y="33"/>
                  </a:cubicBezTo>
                  <a:cubicBezTo>
                    <a:pt x="30" y="32"/>
                    <a:pt x="30" y="32"/>
                    <a:pt x="30" y="32"/>
                  </a:cubicBezTo>
                  <a:cubicBezTo>
                    <a:pt x="33" y="31"/>
                    <a:pt x="33" y="31"/>
                    <a:pt x="33" y="31"/>
                  </a:cubicBezTo>
                  <a:cubicBezTo>
                    <a:pt x="31" y="28"/>
                    <a:pt x="31" y="28"/>
                    <a:pt x="31" y="28"/>
                  </a:cubicBezTo>
                  <a:cubicBezTo>
                    <a:pt x="30" y="19"/>
                    <a:pt x="30" y="19"/>
                    <a:pt x="30" y="19"/>
                  </a:cubicBezTo>
                  <a:cubicBezTo>
                    <a:pt x="30" y="19"/>
                    <a:pt x="28" y="15"/>
                    <a:pt x="28" y="14"/>
                  </a:cubicBezTo>
                  <a:cubicBezTo>
                    <a:pt x="28" y="13"/>
                    <a:pt x="29" y="12"/>
                    <a:pt x="30" y="12"/>
                  </a:cubicBezTo>
                  <a:cubicBezTo>
                    <a:pt x="25" y="9"/>
                    <a:pt x="25" y="9"/>
                    <a:pt x="25" y="9"/>
                  </a:cubicBezTo>
                  <a:lnTo>
                    <a:pt x="25" y="6"/>
                  </a:lnTo>
                  <a:close/>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p>
          </p:txBody>
        </p:sp>
        <p:sp>
          <p:nvSpPr>
            <p:cNvPr id="506" name="Freeform 505"/>
            <p:cNvSpPr>
              <a:spLocks/>
            </p:cNvSpPr>
            <p:nvPr/>
          </p:nvSpPr>
          <p:spPr bwMode="auto">
            <a:xfrm>
              <a:off x="5638818" y="4655667"/>
              <a:ext cx="323526" cy="312588"/>
            </a:xfrm>
            <a:custGeom>
              <a:avLst/>
              <a:gdLst>
                <a:gd name="T0" fmla="*/ 2147483647 w 38"/>
                <a:gd name="T1" fmla="*/ 2147483647 h 38"/>
                <a:gd name="T2" fmla="*/ 2147483647 w 38"/>
                <a:gd name="T3" fmla="*/ 2147483647 h 38"/>
                <a:gd name="T4" fmla="*/ 2147483647 w 38"/>
                <a:gd name="T5" fmla="*/ 2147483647 h 38"/>
                <a:gd name="T6" fmla="*/ 2147483647 w 38"/>
                <a:gd name="T7" fmla="*/ 2147483647 h 38"/>
                <a:gd name="T8" fmla="*/ 2147483647 w 38"/>
                <a:gd name="T9" fmla="*/ 2147483647 h 38"/>
                <a:gd name="T10" fmla="*/ 2147483647 w 38"/>
                <a:gd name="T11" fmla="*/ 2147483647 h 38"/>
                <a:gd name="T12" fmla="*/ 2147483647 w 38"/>
                <a:gd name="T13" fmla="*/ 2147483647 h 38"/>
                <a:gd name="T14" fmla="*/ 2147483647 w 38"/>
                <a:gd name="T15" fmla="*/ 2147483647 h 38"/>
                <a:gd name="T16" fmla="*/ 2147483647 w 38"/>
                <a:gd name="T17" fmla="*/ 2147483647 h 38"/>
                <a:gd name="T18" fmla="*/ 2147483647 w 38"/>
                <a:gd name="T19" fmla="*/ 2147483647 h 38"/>
                <a:gd name="T20" fmla="*/ 2147483647 w 38"/>
                <a:gd name="T21" fmla="*/ 2147483647 h 38"/>
                <a:gd name="T22" fmla="*/ 2147483647 w 38"/>
                <a:gd name="T23" fmla="*/ 2147483647 h 38"/>
                <a:gd name="T24" fmla="*/ 2147483647 w 38"/>
                <a:gd name="T25" fmla="*/ 2147483647 h 38"/>
                <a:gd name="T26" fmla="*/ 2147483647 w 38"/>
                <a:gd name="T27" fmla="*/ 2147483647 h 38"/>
                <a:gd name="T28" fmla="*/ 2147483647 w 38"/>
                <a:gd name="T29" fmla="*/ 2147483647 h 38"/>
                <a:gd name="T30" fmla="*/ 2147483647 w 38"/>
                <a:gd name="T31" fmla="*/ 2147483647 h 38"/>
                <a:gd name="T32" fmla="*/ 2147483647 w 38"/>
                <a:gd name="T33" fmla="*/ 0 h 38"/>
                <a:gd name="T34" fmla="*/ 2147483647 w 38"/>
                <a:gd name="T35" fmla="*/ 0 h 38"/>
                <a:gd name="T36" fmla="*/ 2147483647 w 38"/>
                <a:gd name="T37" fmla="*/ 2147483647 h 38"/>
                <a:gd name="T38" fmla="*/ 2147483647 w 38"/>
                <a:gd name="T39" fmla="*/ 2147483647 h 38"/>
                <a:gd name="T40" fmla="*/ 2147483647 w 38"/>
                <a:gd name="T41" fmla="*/ 2147483647 h 38"/>
                <a:gd name="T42" fmla="*/ 0 w 38"/>
                <a:gd name="T43" fmla="*/ 2147483647 h 38"/>
                <a:gd name="T44" fmla="*/ 0 w 38"/>
                <a:gd name="T45" fmla="*/ 2147483647 h 38"/>
                <a:gd name="T46" fmla="*/ 2147483647 w 38"/>
                <a:gd name="T47" fmla="*/ 2147483647 h 38"/>
                <a:gd name="T48" fmla="*/ 2147483647 w 38"/>
                <a:gd name="T49" fmla="*/ 2147483647 h 38"/>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0" t="0" r="r" b="b"/>
              <a:pathLst>
                <a:path w="38" h="38">
                  <a:moveTo>
                    <a:pt x="4" y="37"/>
                  </a:moveTo>
                  <a:cubicBezTo>
                    <a:pt x="18" y="37"/>
                    <a:pt x="18" y="37"/>
                    <a:pt x="18" y="37"/>
                  </a:cubicBezTo>
                  <a:cubicBezTo>
                    <a:pt x="20" y="38"/>
                    <a:pt x="20" y="38"/>
                    <a:pt x="20" y="38"/>
                  </a:cubicBezTo>
                  <a:cubicBezTo>
                    <a:pt x="28" y="38"/>
                    <a:pt x="28" y="38"/>
                    <a:pt x="28" y="38"/>
                  </a:cubicBezTo>
                  <a:cubicBezTo>
                    <a:pt x="34" y="37"/>
                    <a:pt x="34" y="37"/>
                    <a:pt x="34" y="37"/>
                  </a:cubicBezTo>
                  <a:cubicBezTo>
                    <a:pt x="32" y="33"/>
                    <a:pt x="32" y="33"/>
                    <a:pt x="32" y="33"/>
                  </a:cubicBezTo>
                  <a:cubicBezTo>
                    <a:pt x="32" y="22"/>
                    <a:pt x="32" y="22"/>
                    <a:pt x="32" y="22"/>
                  </a:cubicBezTo>
                  <a:cubicBezTo>
                    <a:pt x="38" y="21"/>
                    <a:pt x="38" y="21"/>
                    <a:pt x="38" y="21"/>
                  </a:cubicBezTo>
                  <a:cubicBezTo>
                    <a:pt x="38" y="17"/>
                    <a:pt x="38" y="17"/>
                    <a:pt x="38" y="17"/>
                  </a:cubicBezTo>
                  <a:cubicBezTo>
                    <a:pt x="37" y="17"/>
                    <a:pt x="37" y="17"/>
                    <a:pt x="37" y="17"/>
                  </a:cubicBezTo>
                  <a:cubicBezTo>
                    <a:pt x="38" y="17"/>
                    <a:pt x="38" y="17"/>
                    <a:pt x="38" y="17"/>
                  </a:cubicBezTo>
                  <a:cubicBezTo>
                    <a:pt x="32" y="16"/>
                    <a:pt x="32" y="16"/>
                    <a:pt x="32" y="16"/>
                  </a:cubicBezTo>
                  <a:cubicBezTo>
                    <a:pt x="30" y="4"/>
                    <a:pt x="30" y="4"/>
                    <a:pt x="30" y="4"/>
                  </a:cubicBezTo>
                  <a:cubicBezTo>
                    <a:pt x="30" y="4"/>
                    <a:pt x="25" y="4"/>
                    <a:pt x="24" y="4"/>
                  </a:cubicBezTo>
                  <a:cubicBezTo>
                    <a:pt x="24" y="4"/>
                    <a:pt x="22" y="6"/>
                    <a:pt x="21" y="6"/>
                  </a:cubicBezTo>
                  <a:cubicBezTo>
                    <a:pt x="20" y="7"/>
                    <a:pt x="19" y="6"/>
                    <a:pt x="18" y="6"/>
                  </a:cubicBezTo>
                  <a:cubicBezTo>
                    <a:pt x="17" y="6"/>
                    <a:pt x="13" y="0"/>
                    <a:pt x="12" y="0"/>
                  </a:cubicBezTo>
                  <a:cubicBezTo>
                    <a:pt x="11" y="0"/>
                    <a:pt x="4" y="0"/>
                    <a:pt x="4" y="0"/>
                  </a:cubicBezTo>
                  <a:cubicBezTo>
                    <a:pt x="1" y="2"/>
                    <a:pt x="1" y="2"/>
                    <a:pt x="1" y="2"/>
                  </a:cubicBezTo>
                  <a:cubicBezTo>
                    <a:pt x="3" y="15"/>
                    <a:pt x="3" y="15"/>
                    <a:pt x="3" y="15"/>
                  </a:cubicBezTo>
                  <a:cubicBezTo>
                    <a:pt x="4" y="21"/>
                    <a:pt x="4" y="21"/>
                    <a:pt x="4" y="21"/>
                  </a:cubicBezTo>
                  <a:cubicBezTo>
                    <a:pt x="0" y="28"/>
                    <a:pt x="0" y="28"/>
                    <a:pt x="0" y="28"/>
                  </a:cubicBezTo>
                  <a:cubicBezTo>
                    <a:pt x="0" y="36"/>
                    <a:pt x="0" y="36"/>
                    <a:pt x="0" y="36"/>
                  </a:cubicBezTo>
                  <a:cubicBezTo>
                    <a:pt x="2" y="35"/>
                    <a:pt x="2" y="35"/>
                    <a:pt x="2" y="35"/>
                  </a:cubicBezTo>
                  <a:lnTo>
                    <a:pt x="4" y="37"/>
                  </a:lnTo>
                  <a:close/>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p>
          </p:txBody>
        </p:sp>
        <p:sp>
          <p:nvSpPr>
            <p:cNvPr id="507" name="Freeform 506"/>
            <p:cNvSpPr>
              <a:spLocks/>
            </p:cNvSpPr>
            <p:nvPr/>
          </p:nvSpPr>
          <p:spPr bwMode="auto">
            <a:xfrm>
              <a:off x="5638818" y="4361369"/>
              <a:ext cx="502497" cy="482185"/>
            </a:xfrm>
            <a:custGeom>
              <a:avLst/>
              <a:gdLst>
                <a:gd name="T0" fmla="*/ 2147483647 w 59"/>
                <a:gd name="T1" fmla="*/ 2147483647 h 59"/>
                <a:gd name="T2" fmla="*/ 2147483647 w 59"/>
                <a:gd name="T3" fmla="*/ 2147483647 h 59"/>
                <a:gd name="T4" fmla="*/ 2147483647 w 59"/>
                <a:gd name="T5" fmla="*/ 2147483647 h 59"/>
                <a:gd name="T6" fmla="*/ 2147483647 w 59"/>
                <a:gd name="T7" fmla="*/ 2147483647 h 59"/>
                <a:gd name="T8" fmla="*/ 2147483647 w 59"/>
                <a:gd name="T9" fmla="*/ 2147483647 h 59"/>
                <a:gd name="T10" fmla="*/ 2147483647 w 59"/>
                <a:gd name="T11" fmla="*/ 2147483647 h 59"/>
                <a:gd name="T12" fmla="*/ 0 w 59"/>
                <a:gd name="T13" fmla="*/ 2147483647 h 59"/>
                <a:gd name="T14" fmla="*/ 2147483647 w 59"/>
                <a:gd name="T15" fmla="*/ 2147483647 h 59"/>
                <a:gd name="T16" fmla="*/ 2147483647 w 59"/>
                <a:gd name="T17" fmla="*/ 2147483647 h 59"/>
                <a:gd name="T18" fmla="*/ 2147483647 w 59"/>
                <a:gd name="T19" fmla="*/ 2147483647 h 59"/>
                <a:gd name="T20" fmla="*/ 2147483647 w 59"/>
                <a:gd name="T21" fmla="*/ 2147483647 h 59"/>
                <a:gd name="T22" fmla="*/ 2147483647 w 59"/>
                <a:gd name="T23" fmla="*/ 2147483647 h 59"/>
                <a:gd name="T24" fmla="*/ 2147483647 w 59"/>
                <a:gd name="T25" fmla="*/ 2147483647 h 59"/>
                <a:gd name="T26" fmla="*/ 2147483647 w 59"/>
                <a:gd name="T27" fmla="*/ 2147483647 h 59"/>
                <a:gd name="T28" fmla="*/ 2147483647 w 59"/>
                <a:gd name="T29" fmla="*/ 2147483647 h 59"/>
                <a:gd name="T30" fmla="*/ 2147483647 w 59"/>
                <a:gd name="T31" fmla="*/ 2147483647 h 59"/>
                <a:gd name="T32" fmla="*/ 2147483647 w 59"/>
                <a:gd name="T33" fmla="*/ 2147483647 h 59"/>
                <a:gd name="T34" fmla="*/ 2147483647 w 59"/>
                <a:gd name="T35" fmla="*/ 2147483647 h 59"/>
                <a:gd name="T36" fmla="*/ 2147483647 w 59"/>
                <a:gd name="T37" fmla="*/ 2147483647 h 59"/>
                <a:gd name="T38" fmla="*/ 2147483647 w 59"/>
                <a:gd name="T39" fmla="*/ 2147483647 h 59"/>
                <a:gd name="T40" fmla="*/ 2147483647 w 59"/>
                <a:gd name="T41" fmla="*/ 2147483647 h 59"/>
                <a:gd name="T42" fmla="*/ 2147483647 w 59"/>
                <a:gd name="T43" fmla="*/ 2147483647 h 59"/>
                <a:gd name="T44" fmla="*/ 2147483647 w 59"/>
                <a:gd name="T45" fmla="*/ 2147483647 h 59"/>
                <a:gd name="T46" fmla="*/ 2147483647 w 59"/>
                <a:gd name="T47" fmla="*/ 2147483647 h 59"/>
                <a:gd name="T48" fmla="*/ 2147483647 w 59"/>
                <a:gd name="T49" fmla="*/ 2147483647 h 59"/>
                <a:gd name="T50" fmla="*/ 2147483647 w 59"/>
                <a:gd name="T51" fmla="*/ 2147483647 h 59"/>
                <a:gd name="T52" fmla="*/ 2147483647 w 59"/>
                <a:gd name="T53" fmla="*/ 2147483647 h 59"/>
                <a:gd name="T54" fmla="*/ 2147483647 w 59"/>
                <a:gd name="T55" fmla="*/ 2147483647 h 59"/>
                <a:gd name="T56" fmla="*/ 2147483647 w 59"/>
                <a:gd name="T57" fmla="*/ 2147483647 h 59"/>
                <a:gd name="T58" fmla="*/ 2147483647 w 59"/>
                <a:gd name="T59" fmla="*/ 2147483647 h 59"/>
                <a:gd name="T60" fmla="*/ 2147483647 w 59"/>
                <a:gd name="T61" fmla="*/ 2147483647 h 59"/>
                <a:gd name="T62" fmla="*/ 2147483647 w 59"/>
                <a:gd name="T63" fmla="*/ 2147483647 h 59"/>
                <a:gd name="T64" fmla="*/ 2147483647 w 59"/>
                <a:gd name="T65" fmla="*/ 2147483647 h 59"/>
                <a:gd name="T66" fmla="*/ 2147483647 w 59"/>
                <a:gd name="T67" fmla="*/ 2147483647 h 59"/>
                <a:gd name="T68" fmla="*/ 2147483647 w 59"/>
                <a:gd name="T69" fmla="*/ 0 h 59"/>
                <a:gd name="T70" fmla="*/ 2147483647 w 59"/>
                <a:gd name="T71" fmla="*/ 2147483647 h 59"/>
                <a:gd name="T72" fmla="*/ 2147483647 w 59"/>
                <a:gd name="T73" fmla="*/ 2147483647 h 59"/>
                <a:gd name="T74" fmla="*/ 2147483647 w 59"/>
                <a:gd name="T75" fmla="*/ 2147483647 h 59"/>
                <a:gd name="T76" fmla="*/ 2147483647 w 59"/>
                <a:gd name="T77" fmla="*/ 2147483647 h 59"/>
                <a:gd name="T78" fmla="*/ 2147483647 w 59"/>
                <a:gd name="T79" fmla="*/ 2147483647 h 59"/>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0" t="0" r="r" b="b"/>
              <a:pathLst>
                <a:path w="59" h="59">
                  <a:moveTo>
                    <a:pt x="21" y="6"/>
                  </a:moveTo>
                  <a:cubicBezTo>
                    <a:pt x="18" y="18"/>
                    <a:pt x="18" y="18"/>
                    <a:pt x="18" y="18"/>
                  </a:cubicBezTo>
                  <a:cubicBezTo>
                    <a:pt x="15" y="21"/>
                    <a:pt x="15" y="21"/>
                    <a:pt x="15" y="21"/>
                  </a:cubicBezTo>
                  <a:cubicBezTo>
                    <a:pt x="11" y="29"/>
                    <a:pt x="11" y="29"/>
                    <a:pt x="11" y="29"/>
                  </a:cubicBezTo>
                  <a:cubicBezTo>
                    <a:pt x="7" y="32"/>
                    <a:pt x="7" y="32"/>
                    <a:pt x="7" y="32"/>
                  </a:cubicBezTo>
                  <a:cubicBezTo>
                    <a:pt x="3" y="32"/>
                    <a:pt x="3" y="32"/>
                    <a:pt x="3" y="32"/>
                  </a:cubicBezTo>
                  <a:cubicBezTo>
                    <a:pt x="0" y="35"/>
                    <a:pt x="0" y="35"/>
                    <a:pt x="0" y="35"/>
                  </a:cubicBezTo>
                  <a:cubicBezTo>
                    <a:pt x="1" y="38"/>
                    <a:pt x="1" y="38"/>
                    <a:pt x="1" y="38"/>
                  </a:cubicBezTo>
                  <a:cubicBezTo>
                    <a:pt x="1" y="38"/>
                    <a:pt x="1" y="38"/>
                    <a:pt x="1" y="38"/>
                  </a:cubicBezTo>
                  <a:cubicBezTo>
                    <a:pt x="4" y="36"/>
                    <a:pt x="4" y="36"/>
                    <a:pt x="4" y="36"/>
                  </a:cubicBezTo>
                  <a:cubicBezTo>
                    <a:pt x="4" y="36"/>
                    <a:pt x="11" y="36"/>
                    <a:pt x="12" y="36"/>
                  </a:cubicBezTo>
                  <a:cubicBezTo>
                    <a:pt x="13" y="36"/>
                    <a:pt x="17" y="42"/>
                    <a:pt x="18" y="42"/>
                  </a:cubicBezTo>
                  <a:cubicBezTo>
                    <a:pt x="19" y="42"/>
                    <a:pt x="20" y="43"/>
                    <a:pt x="21" y="42"/>
                  </a:cubicBezTo>
                  <a:cubicBezTo>
                    <a:pt x="22" y="42"/>
                    <a:pt x="24" y="40"/>
                    <a:pt x="24" y="40"/>
                  </a:cubicBezTo>
                  <a:cubicBezTo>
                    <a:pt x="25" y="40"/>
                    <a:pt x="30" y="40"/>
                    <a:pt x="30" y="40"/>
                  </a:cubicBezTo>
                  <a:cubicBezTo>
                    <a:pt x="32" y="52"/>
                    <a:pt x="32" y="52"/>
                    <a:pt x="32" y="52"/>
                  </a:cubicBezTo>
                  <a:cubicBezTo>
                    <a:pt x="38" y="53"/>
                    <a:pt x="38" y="53"/>
                    <a:pt x="38" y="53"/>
                  </a:cubicBezTo>
                  <a:cubicBezTo>
                    <a:pt x="43" y="53"/>
                    <a:pt x="43" y="53"/>
                    <a:pt x="43" y="53"/>
                  </a:cubicBezTo>
                  <a:cubicBezTo>
                    <a:pt x="49" y="56"/>
                    <a:pt x="49" y="56"/>
                    <a:pt x="49" y="56"/>
                  </a:cubicBezTo>
                  <a:cubicBezTo>
                    <a:pt x="55" y="59"/>
                    <a:pt x="55" y="59"/>
                    <a:pt x="55" y="59"/>
                  </a:cubicBezTo>
                  <a:cubicBezTo>
                    <a:pt x="55" y="57"/>
                    <a:pt x="55" y="57"/>
                    <a:pt x="55" y="57"/>
                  </a:cubicBezTo>
                  <a:cubicBezTo>
                    <a:pt x="52" y="53"/>
                    <a:pt x="52" y="53"/>
                    <a:pt x="52" y="53"/>
                  </a:cubicBezTo>
                  <a:cubicBezTo>
                    <a:pt x="53" y="50"/>
                    <a:pt x="53" y="50"/>
                    <a:pt x="53" y="50"/>
                  </a:cubicBezTo>
                  <a:cubicBezTo>
                    <a:pt x="54" y="44"/>
                    <a:pt x="54" y="44"/>
                    <a:pt x="54" y="44"/>
                  </a:cubicBezTo>
                  <a:cubicBezTo>
                    <a:pt x="57" y="43"/>
                    <a:pt x="57" y="43"/>
                    <a:pt x="57" y="43"/>
                  </a:cubicBezTo>
                  <a:cubicBezTo>
                    <a:pt x="55" y="37"/>
                    <a:pt x="55" y="37"/>
                    <a:pt x="55" y="37"/>
                  </a:cubicBezTo>
                  <a:cubicBezTo>
                    <a:pt x="54" y="31"/>
                    <a:pt x="54" y="31"/>
                    <a:pt x="54" y="31"/>
                  </a:cubicBezTo>
                  <a:cubicBezTo>
                    <a:pt x="53" y="25"/>
                    <a:pt x="53" y="25"/>
                    <a:pt x="53" y="25"/>
                  </a:cubicBezTo>
                  <a:cubicBezTo>
                    <a:pt x="55" y="18"/>
                    <a:pt x="55" y="18"/>
                    <a:pt x="55" y="18"/>
                  </a:cubicBezTo>
                  <a:cubicBezTo>
                    <a:pt x="59" y="11"/>
                    <a:pt x="59" y="11"/>
                    <a:pt x="59" y="11"/>
                  </a:cubicBezTo>
                  <a:cubicBezTo>
                    <a:pt x="59" y="10"/>
                    <a:pt x="59" y="10"/>
                    <a:pt x="59" y="10"/>
                  </a:cubicBezTo>
                  <a:cubicBezTo>
                    <a:pt x="59" y="5"/>
                    <a:pt x="59" y="5"/>
                    <a:pt x="59" y="5"/>
                  </a:cubicBezTo>
                  <a:cubicBezTo>
                    <a:pt x="56" y="3"/>
                    <a:pt x="56" y="3"/>
                    <a:pt x="56" y="3"/>
                  </a:cubicBezTo>
                  <a:cubicBezTo>
                    <a:pt x="51" y="3"/>
                    <a:pt x="51" y="3"/>
                    <a:pt x="51" y="3"/>
                  </a:cubicBezTo>
                  <a:cubicBezTo>
                    <a:pt x="49" y="0"/>
                    <a:pt x="49" y="0"/>
                    <a:pt x="49" y="0"/>
                  </a:cubicBezTo>
                  <a:cubicBezTo>
                    <a:pt x="41" y="1"/>
                    <a:pt x="41" y="1"/>
                    <a:pt x="41" y="1"/>
                  </a:cubicBezTo>
                  <a:cubicBezTo>
                    <a:pt x="32" y="3"/>
                    <a:pt x="32" y="3"/>
                    <a:pt x="32" y="3"/>
                  </a:cubicBezTo>
                  <a:cubicBezTo>
                    <a:pt x="27" y="1"/>
                    <a:pt x="27" y="1"/>
                    <a:pt x="27" y="1"/>
                  </a:cubicBezTo>
                  <a:cubicBezTo>
                    <a:pt x="21" y="2"/>
                    <a:pt x="21" y="2"/>
                    <a:pt x="21" y="2"/>
                  </a:cubicBezTo>
                  <a:cubicBezTo>
                    <a:pt x="21" y="6"/>
                    <a:pt x="21" y="6"/>
                    <a:pt x="21" y="6"/>
                  </a:cubicBezTo>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p>
          </p:txBody>
        </p:sp>
        <p:sp>
          <p:nvSpPr>
            <p:cNvPr id="508" name="Freeform 507"/>
            <p:cNvSpPr>
              <a:spLocks/>
            </p:cNvSpPr>
            <p:nvPr/>
          </p:nvSpPr>
          <p:spPr bwMode="auto">
            <a:xfrm>
              <a:off x="6199826" y="4033815"/>
              <a:ext cx="400965" cy="370783"/>
            </a:xfrm>
            <a:custGeom>
              <a:avLst/>
              <a:gdLst>
                <a:gd name="T0" fmla="*/ 2147483647 w 47"/>
                <a:gd name="T1" fmla="*/ 2147483647 h 45"/>
                <a:gd name="T2" fmla="*/ 2147483647 w 47"/>
                <a:gd name="T3" fmla="*/ 2147483647 h 45"/>
                <a:gd name="T4" fmla="*/ 2147483647 w 47"/>
                <a:gd name="T5" fmla="*/ 2147483647 h 45"/>
                <a:gd name="T6" fmla="*/ 2147483647 w 47"/>
                <a:gd name="T7" fmla="*/ 2147483647 h 45"/>
                <a:gd name="T8" fmla="*/ 2147483647 w 47"/>
                <a:gd name="T9" fmla="*/ 2147483647 h 45"/>
                <a:gd name="T10" fmla="*/ 2147483647 w 47"/>
                <a:gd name="T11" fmla="*/ 2147483647 h 45"/>
                <a:gd name="T12" fmla="*/ 2147483647 w 47"/>
                <a:gd name="T13" fmla="*/ 2147483647 h 45"/>
                <a:gd name="T14" fmla="*/ 2147483647 w 47"/>
                <a:gd name="T15" fmla="*/ 2147483647 h 45"/>
                <a:gd name="T16" fmla="*/ 2147483647 w 47"/>
                <a:gd name="T17" fmla="*/ 2147483647 h 45"/>
                <a:gd name="T18" fmla="*/ 2147483647 w 47"/>
                <a:gd name="T19" fmla="*/ 2147483647 h 45"/>
                <a:gd name="T20" fmla="*/ 2147483647 w 47"/>
                <a:gd name="T21" fmla="*/ 2147483647 h 45"/>
                <a:gd name="T22" fmla="*/ 2147483647 w 47"/>
                <a:gd name="T23" fmla="*/ 2147483647 h 45"/>
                <a:gd name="T24" fmla="*/ 2147483647 w 47"/>
                <a:gd name="T25" fmla="*/ 2147483647 h 45"/>
                <a:gd name="T26" fmla="*/ 2147483647 w 47"/>
                <a:gd name="T27" fmla="*/ 2147483647 h 45"/>
                <a:gd name="T28" fmla="*/ 2147483647 w 47"/>
                <a:gd name="T29" fmla="*/ 0 h 45"/>
                <a:gd name="T30" fmla="*/ 2147483647 w 47"/>
                <a:gd name="T31" fmla="*/ 0 h 45"/>
                <a:gd name="T32" fmla="*/ 2147483647 w 47"/>
                <a:gd name="T33" fmla="*/ 2147483647 h 45"/>
                <a:gd name="T34" fmla="*/ 2147483647 w 47"/>
                <a:gd name="T35" fmla="*/ 2147483647 h 45"/>
                <a:gd name="T36" fmla="*/ 2147483647 w 47"/>
                <a:gd name="T37" fmla="*/ 2147483647 h 45"/>
                <a:gd name="T38" fmla="*/ 2147483647 w 47"/>
                <a:gd name="T39" fmla="*/ 2147483647 h 45"/>
                <a:gd name="T40" fmla="*/ 2147483647 w 47"/>
                <a:gd name="T41" fmla="*/ 2147483647 h 45"/>
                <a:gd name="T42" fmla="*/ 2147483647 w 47"/>
                <a:gd name="T43" fmla="*/ 2147483647 h 45"/>
                <a:gd name="T44" fmla="*/ 2147483647 w 47"/>
                <a:gd name="T45" fmla="*/ 2147483647 h 45"/>
                <a:gd name="T46" fmla="*/ 0 w 47"/>
                <a:gd name="T47" fmla="*/ 2147483647 h 45"/>
                <a:gd name="T48" fmla="*/ 2147483647 w 47"/>
                <a:gd name="T49" fmla="*/ 2147483647 h 45"/>
                <a:gd name="T50" fmla="*/ 2147483647 w 47"/>
                <a:gd name="T51" fmla="*/ 2147483647 h 45"/>
                <a:gd name="T52" fmla="*/ 2147483647 w 47"/>
                <a:gd name="T53" fmla="*/ 2147483647 h 45"/>
                <a:gd name="T54" fmla="*/ 2147483647 w 47"/>
                <a:gd name="T55" fmla="*/ 2147483647 h 45"/>
                <a:gd name="T56" fmla="*/ 2147483647 w 47"/>
                <a:gd name="T57" fmla="*/ 2147483647 h 45"/>
                <a:gd name="T58" fmla="*/ 2147483647 w 47"/>
                <a:gd name="T59" fmla="*/ 2147483647 h 45"/>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0" t="0" r="r" b="b"/>
              <a:pathLst>
                <a:path w="47" h="45">
                  <a:moveTo>
                    <a:pt x="22" y="45"/>
                  </a:moveTo>
                  <a:cubicBezTo>
                    <a:pt x="23" y="45"/>
                    <a:pt x="24" y="44"/>
                    <a:pt x="24" y="44"/>
                  </a:cubicBezTo>
                  <a:cubicBezTo>
                    <a:pt x="27" y="45"/>
                    <a:pt x="27" y="45"/>
                    <a:pt x="27" y="45"/>
                  </a:cubicBezTo>
                  <a:cubicBezTo>
                    <a:pt x="29" y="45"/>
                    <a:pt x="29" y="45"/>
                    <a:pt x="29" y="45"/>
                  </a:cubicBezTo>
                  <a:cubicBezTo>
                    <a:pt x="32" y="43"/>
                    <a:pt x="32" y="43"/>
                    <a:pt x="32" y="43"/>
                  </a:cubicBezTo>
                  <a:cubicBezTo>
                    <a:pt x="39" y="41"/>
                    <a:pt x="39" y="41"/>
                    <a:pt x="39" y="41"/>
                  </a:cubicBezTo>
                  <a:cubicBezTo>
                    <a:pt x="47" y="32"/>
                    <a:pt x="47" y="32"/>
                    <a:pt x="47" y="32"/>
                  </a:cubicBezTo>
                  <a:cubicBezTo>
                    <a:pt x="40" y="31"/>
                    <a:pt x="40" y="31"/>
                    <a:pt x="40" y="31"/>
                  </a:cubicBezTo>
                  <a:cubicBezTo>
                    <a:pt x="33" y="27"/>
                    <a:pt x="33" y="27"/>
                    <a:pt x="33" y="27"/>
                  </a:cubicBezTo>
                  <a:cubicBezTo>
                    <a:pt x="31" y="24"/>
                    <a:pt x="31" y="24"/>
                    <a:pt x="31" y="24"/>
                  </a:cubicBezTo>
                  <a:cubicBezTo>
                    <a:pt x="34" y="22"/>
                    <a:pt x="34" y="22"/>
                    <a:pt x="34" y="22"/>
                  </a:cubicBezTo>
                  <a:cubicBezTo>
                    <a:pt x="33" y="20"/>
                    <a:pt x="33" y="20"/>
                    <a:pt x="33" y="20"/>
                  </a:cubicBezTo>
                  <a:cubicBezTo>
                    <a:pt x="25" y="8"/>
                    <a:pt x="25" y="8"/>
                    <a:pt x="25" y="8"/>
                  </a:cubicBezTo>
                  <a:cubicBezTo>
                    <a:pt x="20" y="6"/>
                    <a:pt x="20" y="6"/>
                    <a:pt x="20" y="6"/>
                  </a:cubicBezTo>
                  <a:cubicBezTo>
                    <a:pt x="17" y="0"/>
                    <a:pt x="17" y="0"/>
                    <a:pt x="17" y="0"/>
                  </a:cubicBezTo>
                  <a:cubicBezTo>
                    <a:pt x="17" y="0"/>
                    <a:pt x="17" y="0"/>
                    <a:pt x="17" y="0"/>
                  </a:cubicBezTo>
                  <a:cubicBezTo>
                    <a:pt x="15" y="1"/>
                    <a:pt x="15" y="1"/>
                    <a:pt x="15" y="1"/>
                  </a:cubicBezTo>
                  <a:cubicBezTo>
                    <a:pt x="12" y="3"/>
                    <a:pt x="12" y="3"/>
                    <a:pt x="12" y="3"/>
                  </a:cubicBezTo>
                  <a:cubicBezTo>
                    <a:pt x="11" y="14"/>
                    <a:pt x="11" y="14"/>
                    <a:pt x="11" y="14"/>
                  </a:cubicBezTo>
                  <a:cubicBezTo>
                    <a:pt x="8" y="20"/>
                    <a:pt x="8" y="20"/>
                    <a:pt x="8" y="20"/>
                  </a:cubicBezTo>
                  <a:cubicBezTo>
                    <a:pt x="4" y="24"/>
                    <a:pt x="4" y="24"/>
                    <a:pt x="4" y="24"/>
                  </a:cubicBezTo>
                  <a:cubicBezTo>
                    <a:pt x="3" y="30"/>
                    <a:pt x="3" y="30"/>
                    <a:pt x="3" y="30"/>
                  </a:cubicBezTo>
                  <a:cubicBezTo>
                    <a:pt x="1" y="30"/>
                    <a:pt x="1" y="30"/>
                    <a:pt x="1" y="30"/>
                  </a:cubicBezTo>
                  <a:cubicBezTo>
                    <a:pt x="0" y="33"/>
                    <a:pt x="0" y="33"/>
                    <a:pt x="0" y="33"/>
                  </a:cubicBezTo>
                  <a:cubicBezTo>
                    <a:pt x="4" y="36"/>
                    <a:pt x="4" y="36"/>
                    <a:pt x="4" y="36"/>
                  </a:cubicBezTo>
                  <a:cubicBezTo>
                    <a:pt x="7" y="39"/>
                    <a:pt x="7" y="39"/>
                    <a:pt x="7" y="39"/>
                  </a:cubicBezTo>
                  <a:cubicBezTo>
                    <a:pt x="9" y="41"/>
                    <a:pt x="9" y="41"/>
                    <a:pt x="9" y="41"/>
                  </a:cubicBezTo>
                  <a:cubicBezTo>
                    <a:pt x="9" y="42"/>
                    <a:pt x="9" y="42"/>
                    <a:pt x="9" y="42"/>
                  </a:cubicBezTo>
                  <a:cubicBezTo>
                    <a:pt x="12" y="43"/>
                    <a:pt x="12" y="43"/>
                    <a:pt x="12" y="43"/>
                  </a:cubicBezTo>
                  <a:cubicBezTo>
                    <a:pt x="12" y="43"/>
                    <a:pt x="21" y="45"/>
                    <a:pt x="22" y="45"/>
                  </a:cubicBezTo>
                  <a:close/>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p>
          </p:txBody>
        </p:sp>
        <p:sp>
          <p:nvSpPr>
            <p:cNvPr id="509" name="Freeform 508"/>
            <p:cNvSpPr>
              <a:spLocks/>
            </p:cNvSpPr>
            <p:nvPr/>
          </p:nvSpPr>
          <p:spPr bwMode="auto">
            <a:xfrm>
              <a:off x="6225638" y="4377995"/>
              <a:ext cx="221995" cy="246080"/>
            </a:xfrm>
            <a:custGeom>
              <a:avLst/>
              <a:gdLst>
                <a:gd name="T0" fmla="*/ 2147483647 w 26"/>
                <a:gd name="T1" fmla="*/ 2147483647 h 30"/>
                <a:gd name="T2" fmla="*/ 2147483647 w 26"/>
                <a:gd name="T3" fmla="*/ 2147483647 h 30"/>
                <a:gd name="T4" fmla="*/ 2147483647 w 26"/>
                <a:gd name="T5" fmla="*/ 2147483647 h 30"/>
                <a:gd name="T6" fmla="*/ 2147483647 w 26"/>
                <a:gd name="T7" fmla="*/ 2147483647 h 30"/>
                <a:gd name="T8" fmla="*/ 2147483647 w 26"/>
                <a:gd name="T9" fmla="*/ 2147483647 h 30"/>
                <a:gd name="T10" fmla="*/ 2147483647 w 26"/>
                <a:gd name="T11" fmla="*/ 2147483647 h 30"/>
                <a:gd name="T12" fmla="*/ 2147483647 w 26"/>
                <a:gd name="T13" fmla="*/ 2147483647 h 30"/>
                <a:gd name="T14" fmla="*/ 2147483647 w 26"/>
                <a:gd name="T15" fmla="*/ 0 h 30"/>
                <a:gd name="T16" fmla="*/ 2147483647 w 26"/>
                <a:gd name="T17" fmla="*/ 2147483647 h 30"/>
                <a:gd name="T18" fmla="*/ 2147483647 w 26"/>
                <a:gd name="T19" fmla="*/ 2147483647 h 30"/>
                <a:gd name="T20" fmla="*/ 0 w 26"/>
                <a:gd name="T21" fmla="*/ 2147483647 h 30"/>
                <a:gd name="T22" fmla="*/ 2147483647 w 26"/>
                <a:gd name="T23" fmla="*/ 2147483647 h 30"/>
                <a:gd name="T24" fmla="*/ 2147483647 w 26"/>
                <a:gd name="T25" fmla="*/ 2147483647 h 30"/>
                <a:gd name="T26" fmla="*/ 0 w 26"/>
                <a:gd name="T27" fmla="*/ 2147483647 h 30"/>
                <a:gd name="T28" fmla="*/ 2147483647 w 26"/>
                <a:gd name="T29" fmla="*/ 2147483647 h 30"/>
                <a:gd name="T30" fmla="*/ 2147483647 w 26"/>
                <a:gd name="T31" fmla="*/ 2147483647 h 30"/>
                <a:gd name="T32" fmla="*/ 2147483647 w 26"/>
                <a:gd name="T33" fmla="*/ 2147483647 h 30"/>
                <a:gd name="T34" fmla="*/ 2147483647 w 26"/>
                <a:gd name="T35" fmla="*/ 2147483647 h 30"/>
                <a:gd name="T36" fmla="*/ 2147483647 w 26"/>
                <a:gd name="T37" fmla="*/ 2147483647 h 30"/>
                <a:gd name="T38" fmla="*/ 2147483647 w 26"/>
                <a:gd name="T39" fmla="*/ 2147483647 h 30"/>
                <a:gd name="T40" fmla="*/ 2147483647 w 26"/>
                <a:gd name="T41" fmla="*/ 2147483647 h 30"/>
                <a:gd name="T42" fmla="*/ 2147483647 w 26"/>
                <a:gd name="T43" fmla="*/ 2147483647 h 30"/>
                <a:gd name="T44" fmla="*/ 2147483647 w 26"/>
                <a:gd name="T45" fmla="*/ 2147483647 h 30"/>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26" h="30">
                  <a:moveTo>
                    <a:pt x="23" y="7"/>
                  </a:moveTo>
                  <a:cubicBezTo>
                    <a:pt x="26" y="4"/>
                    <a:pt x="26" y="4"/>
                    <a:pt x="26" y="4"/>
                  </a:cubicBezTo>
                  <a:cubicBezTo>
                    <a:pt x="26" y="3"/>
                    <a:pt x="26" y="3"/>
                    <a:pt x="26" y="3"/>
                  </a:cubicBezTo>
                  <a:cubicBezTo>
                    <a:pt x="24" y="3"/>
                    <a:pt x="24" y="3"/>
                    <a:pt x="24" y="3"/>
                  </a:cubicBezTo>
                  <a:cubicBezTo>
                    <a:pt x="21" y="2"/>
                    <a:pt x="21" y="2"/>
                    <a:pt x="21" y="2"/>
                  </a:cubicBezTo>
                  <a:cubicBezTo>
                    <a:pt x="21" y="2"/>
                    <a:pt x="20" y="3"/>
                    <a:pt x="19" y="3"/>
                  </a:cubicBezTo>
                  <a:cubicBezTo>
                    <a:pt x="18" y="3"/>
                    <a:pt x="9" y="1"/>
                    <a:pt x="9" y="1"/>
                  </a:cubicBezTo>
                  <a:cubicBezTo>
                    <a:pt x="6" y="0"/>
                    <a:pt x="6" y="0"/>
                    <a:pt x="6" y="0"/>
                  </a:cubicBezTo>
                  <a:cubicBezTo>
                    <a:pt x="6" y="1"/>
                    <a:pt x="6" y="1"/>
                    <a:pt x="6" y="1"/>
                  </a:cubicBezTo>
                  <a:cubicBezTo>
                    <a:pt x="3" y="1"/>
                    <a:pt x="3" y="1"/>
                    <a:pt x="3" y="1"/>
                  </a:cubicBezTo>
                  <a:cubicBezTo>
                    <a:pt x="0" y="3"/>
                    <a:pt x="0" y="3"/>
                    <a:pt x="0" y="3"/>
                  </a:cubicBezTo>
                  <a:cubicBezTo>
                    <a:pt x="2" y="5"/>
                    <a:pt x="2" y="5"/>
                    <a:pt x="2" y="5"/>
                  </a:cubicBezTo>
                  <a:cubicBezTo>
                    <a:pt x="2" y="9"/>
                    <a:pt x="2" y="9"/>
                    <a:pt x="2" y="9"/>
                  </a:cubicBezTo>
                  <a:cubicBezTo>
                    <a:pt x="0" y="13"/>
                    <a:pt x="0" y="13"/>
                    <a:pt x="0" y="13"/>
                  </a:cubicBezTo>
                  <a:cubicBezTo>
                    <a:pt x="1" y="19"/>
                    <a:pt x="1" y="19"/>
                    <a:pt x="1" y="19"/>
                  </a:cubicBezTo>
                  <a:cubicBezTo>
                    <a:pt x="12" y="24"/>
                    <a:pt x="12" y="24"/>
                    <a:pt x="12" y="24"/>
                  </a:cubicBezTo>
                  <a:cubicBezTo>
                    <a:pt x="12" y="27"/>
                    <a:pt x="12" y="27"/>
                    <a:pt x="12" y="27"/>
                  </a:cubicBezTo>
                  <a:cubicBezTo>
                    <a:pt x="17" y="30"/>
                    <a:pt x="17" y="30"/>
                    <a:pt x="17" y="30"/>
                  </a:cubicBezTo>
                  <a:cubicBezTo>
                    <a:pt x="17" y="29"/>
                    <a:pt x="18" y="29"/>
                    <a:pt x="18" y="29"/>
                  </a:cubicBezTo>
                  <a:cubicBezTo>
                    <a:pt x="22" y="23"/>
                    <a:pt x="22" y="23"/>
                    <a:pt x="22" y="23"/>
                  </a:cubicBezTo>
                  <a:cubicBezTo>
                    <a:pt x="25" y="20"/>
                    <a:pt x="25" y="20"/>
                    <a:pt x="25" y="20"/>
                  </a:cubicBezTo>
                  <a:cubicBezTo>
                    <a:pt x="23" y="17"/>
                    <a:pt x="23" y="17"/>
                    <a:pt x="23" y="17"/>
                  </a:cubicBezTo>
                  <a:lnTo>
                    <a:pt x="23" y="7"/>
                  </a:lnTo>
                  <a:close/>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p>
          </p:txBody>
        </p:sp>
        <p:sp>
          <p:nvSpPr>
            <p:cNvPr id="510" name="Freeform 509"/>
            <p:cNvSpPr>
              <a:spLocks/>
            </p:cNvSpPr>
            <p:nvPr/>
          </p:nvSpPr>
          <p:spPr bwMode="auto">
            <a:xfrm>
              <a:off x="5986436" y="4910061"/>
              <a:ext cx="204785" cy="187886"/>
            </a:xfrm>
            <a:custGeom>
              <a:avLst/>
              <a:gdLst>
                <a:gd name="T0" fmla="*/ 2147483647 w 24"/>
                <a:gd name="T1" fmla="*/ 2147483647 h 23"/>
                <a:gd name="T2" fmla="*/ 2147483647 w 24"/>
                <a:gd name="T3" fmla="*/ 2147483647 h 23"/>
                <a:gd name="T4" fmla="*/ 2147483647 w 24"/>
                <a:gd name="T5" fmla="*/ 2147483647 h 23"/>
                <a:gd name="T6" fmla="*/ 0 w 24"/>
                <a:gd name="T7" fmla="*/ 2147483647 h 23"/>
                <a:gd name="T8" fmla="*/ 2147483647 w 24"/>
                <a:gd name="T9" fmla="*/ 2147483647 h 23"/>
                <a:gd name="T10" fmla="*/ 2147483647 w 24"/>
                <a:gd name="T11" fmla="*/ 2147483647 h 23"/>
                <a:gd name="T12" fmla="*/ 2147483647 w 24"/>
                <a:gd name="T13" fmla="*/ 2147483647 h 23"/>
                <a:gd name="T14" fmla="*/ 2147483647 w 24"/>
                <a:gd name="T15" fmla="*/ 2147483647 h 23"/>
                <a:gd name="T16" fmla="*/ 2147483647 w 24"/>
                <a:gd name="T17" fmla="*/ 2147483647 h 23"/>
                <a:gd name="T18" fmla="*/ 2147483647 w 24"/>
                <a:gd name="T19" fmla="*/ 2147483647 h 23"/>
                <a:gd name="T20" fmla="*/ 2147483647 w 24"/>
                <a:gd name="T21" fmla="*/ 2147483647 h 23"/>
                <a:gd name="T22" fmla="*/ 2147483647 w 24"/>
                <a:gd name="T23" fmla="*/ 2147483647 h 23"/>
                <a:gd name="T24" fmla="*/ 2147483647 w 24"/>
                <a:gd name="T25" fmla="*/ 2147483647 h 23"/>
                <a:gd name="T26" fmla="*/ 2147483647 w 24"/>
                <a:gd name="T27" fmla="*/ 2147483647 h 23"/>
                <a:gd name="T28" fmla="*/ 2147483647 w 24"/>
                <a:gd name="T29" fmla="*/ 2147483647 h 23"/>
                <a:gd name="T30" fmla="*/ 2147483647 w 24"/>
                <a:gd name="T31" fmla="*/ 0 h 23"/>
                <a:gd name="T32" fmla="*/ 2147483647 w 24"/>
                <a:gd name="T33" fmla="*/ 2147483647 h 23"/>
                <a:gd name="T34" fmla="*/ 2147483647 w 24"/>
                <a:gd name="T35" fmla="*/ 2147483647 h 23"/>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0" t="0" r="r" b="b"/>
              <a:pathLst>
                <a:path w="24" h="23">
                  <a:moveTo>
                    <a:pt x="9" y="5"/>
                  </a:moveTo>
                  <a:cubicBezTo>
                    <a:pt x="9" y="5"/>
                    <a:pt x="6" y="8"/>
                    <a:pt x="6" y="8"/>
                  </a:cubicBezTo>
                  <a:cubicBezTo>
                    <a:pt x="5" y="8"/>
                    <a:pt x="2" y="7"/>
                    <a:pt x="2" y="7"/>
                  </a:cubicBezTo>
                  <a:cubicBezTo>
                    <a:pt x="0" y="8"/>
                    <a:pt x="0" y="8"/>
                    <a:pt x="0" y="8"/>
                  </a:cubicBezTo>
                  <a:cubicBezTo>
                    <a:pt x="1" y="8"/>
                    <a:pt x="1" y="8"/>
                    <a:pt x="1" y="8"/>
                  </a:cubicBezTo>
                  <a:cubicBezTo>
                    <a:pt x="3" y="12"/>
                    <a:pt x="3" y="12"/>
                    <a:pt x="3" y="12"/>
                  </a:cubicBezTo>
                  <a:cubicBezTo>
                    <a:pt x="6" y="16"/>
                    <a:pt x="6" y="16"/>
                    <a:pt x="6" y="16"/>
                  </a:cubicBezTo>
                  <a:cubicBezTo>
                    <a:pt x="8" y="16"/>
                    <a:pt x="8" y="16"/>
                    <a:pt x="8" y="16"/>
                  </a:cubicBezTo>
                  <a:cubicBezTo>
                    <a:pt x="9" y="20"/>
                    <a:pt x="9" y="20"/>
                    <a:pt x="9" y="20"/>
                  </a:cubicBezTo>
                  <a:cubicBezTo>
                    <a:pt x="14" y="22"/>
                    <a:pt x="14" y="22"/>
                    <a:pt x="14" y="22"/>
                  </a:cubicBezTo>
                  <a:cubicBezTo>
                    <a:pt x="20" y="23"/>
                    <a:pt x="20" y="23"/>
                    <a:pt x="20" y="23"/>
                  </a:cubicBezTo>
                  <a:cubicBezTo>
                    <a:pt x="22" y="20"/>
                    <a:pt x="22" y="20"/>
                    <a:pt x="22" y="20"/>
                  </a:cubicBezTo>
                  <a:cubicBezTo>
                    <a:pt x="24" y="12"/>
                    <a:pt x="24" y="12"/>
                    <a:pt x="24" y="12"/>
                  </a:cubicBezTo>
                  <a:cubicBezTo>
                    <a:pt x="24" y="7"/>
                    <a:pt x="24" y="7"/>
                    <a:pt x="24" y="7"/>
                  </a:cubicBezTo>
                  <a:cubicBezTo>
                    <a:pt x="24" y="3"/>
                    <a:pt x="24" y="3"/>
                    <a:pt x="24" y="3"/>
                  </a:cubicBezTo>
                  <a:cubicBezTo>
                    <a:pt x="16" y="0"/>
                    <a:pt x="16" y="0"/>
                    <a:pt x="16" y="0"/>
                  </a:cubicBezTo>
                  <a:cubicBezTo>
                    <a:pt x="13" y="1"/>
                    <a:pt x="13" y="1"/>
                    <a:pt x="13" y="1"/>
                  </a:cubicBezTo>
                  <a:lnTo>
                    <a:pt x="9" y="5"/>
                  </a:lnTo>
                  <a:close/>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p>
          </p:txBody>
        </p:sp>
        <p:sp>
          <p:nvSpPr>
            <p:cNvPr id="511" name="Freeform 510"/>
            <p:cNvSpPr>
              <a:spLocks/>
            </p:cNvSpPr>
            <p:nvPr/>
          </p:nvSpPr>
          <p:spPr bwMode="auto">
            <a:xfrm>
              <a:off x="5910718" y="4404599"/>
              <a:ext cx="366547" cy="570307"/>
            </a:xfrm>
            <a:custGeom>
              <a:avLst/>
              <a:gdLst>
                <a:gd name="T0" fmla="*/ 2147483647 w 43"/>
                <a:gd name="T1" fmla="*/ 2147483647 h 70"/>
                <a:gd name="T2" fmla="*/ 2147483647 w 43"/>
                <a:gd name="T3" fmla="*/ 2147483647 h 70"/>
                <a:gd name="T4" fmla="*/ 2147483647 w 43"/>
                <a:gd name="T5" fmla="*/ 2147483647 h 70"/>
                <a:gd name="T6" fmla="*/ 2147483647 w 43"/>
                <a:gd name="T7" fmla="*/ 2147483647 h 70"/>
                <a:gd name="T8" fmla="*/ 2147483647 w 43"/>
                <a:gd name="T9" fmla="*/ 2147483647 h 70"/>
                <a:gd name="T10" fmla="*/ 2147483647 w 43"/>
                <a:gd name="T11" fmla="*/ 2147483647 h 70"/>
                <a:gd name="T12" fmla="*/ 2147483647 w 43"/>
                <a:gd name="T13" fmla="*/ 2147483647 h 70"/>
                <a:gd name="T14" fmla="*/ 2147483647 w 43"/>
                <a:gd name="T15" fmla="*/ 2147483647 h 70"/>
                <a:gd name="T16" fmla="*/ 2147483647 w 43"/>
                <a:gd name="T17" fmla="*/ 2147483647 h 70"/>
                <a:gd name="T18" fmla="*/ 2147483647 w 43"/>
                <a:gd name="T19" fmla="*/ 2147483647 h 70"/>
                <a:gd name="T20" fmla="*/ 2147483647 w 43"/>
                <a:gd name="T21" fmla="*/ 2147483647 h 70"/>
                <a:gd name="T22" fmla="*/ 2147483647 w 43"/>
                <a:gd name="T23" fmla="*/ 2147483647 h 70"/>
                <a:gd name="T24" fmla="*/ 2147483647 w 43"/>
                <a:gd name="T25" fmla="*/ 2147483647 h 70"/>
                <a:gd name="T26" fmla="*/ 2147483647 w 43"/>
                <a:gd name="T27" fmla="*/ 2147483647 h 70"/>
                <a:gd name="T28" fmla="*/ 2147483647 w 43"/>
                <a:gd name="T29" fmla="*/ 2147483647 h 70"/>
                <a:gd name="T30" fmla="*/ 0 w 43"/>
                <a:gd name="T31" fmla="*/ 2147483647 h 70"/>
                <a:gd name="T32" fmla="*/ 0 w 43"/>
                <a:gd name="T33" fmla="*/ 2147483647 h 70"/>
                <a:gd name="T34" fmla="*/ 2147483647 w 43"/>
                <a:gd name="T35" fmla="*/ 2147483647 h 70"/>
                <a:gd name="T36" fmla="*/ 2147483647 w 43"/>
                <a:gd name="T37" fmla="*/ 2147483647 h 70"/>
                <a:gd name="T38" fmla="*/ 2147483647 w 43"/>
                <a:gd name="T39" fmla="*/ 2147483647 h 70"/>
                <a:gd name="T40" fmla="*/ 2147483647 w 43"/>
                <a:gd name="T41" fmla="*/ 2147483647 h 70"/>
                <a:gd name="T42" fmla="*/ 2147483647 w 43"/>
                <a:gd name="T43" fmla="*/ 2147483647 h 70"/>
                <a:gd name="T44" fmla="*/ 2147483647 w 43"/>
                <a:gd name="T45" fmla="*/ 2147483647 h 70"/>
                <a:gd name="T46" fmla="*/ 2147483647 w 43"/>
                <a:gd name="T47" fmla="*/ 2147483647 h 70"/>
                <a:gd name="T48" fmla="*/ 2147483647 w 43"/>
                <a:gd name="T49" fmla="*/ 2147483647 h 70"/>
                <a:gd name="T50" fmla="*/ 2147483647 w 43"/>
                <a:gd name="T51" fmla="*/ 2147483647 h 70"/>
                <a:gd name="T52" fmla="*/ 2147483647 w 43"/>
                <a:gd name="T53" fmla="*/ 2147483647 h 70"/>
                <a:gd name="T54" fmla="*/ 2147483647 w 43"/>
                <a:gd name="T55" fmla="*/ 2147483647 h 70"/>
                <a:gd name="T56" fmla="*/ 2147483647 w 43"/>
                <a:gd name="T57" fmla="*/ 2147483647 h 70"/>
                <a:gd name="T58" fmla="*/ 2147483647 w 43"/>
                <a:gd name="T59" fmla="*/ 2147483647 h 70"/>
                <a:gd name="T60" fmla="*/ 2147483647 w 43"/>
                <a:gd name="T61" fmla="*/ 2147483647 h 70"/>
                <a:gd name="T62" fmla="*/ 2147483647 w 43"/>
                <a:gd name="T63" fmla="*/ 2147483647 h 70"/>
                <a:gd name="T64" fmla="*/ 2147483647 w 43"/>
                <a:gd name="T65" fmla="*/ 2147483647 h 70"/>
                <a:gd name="T66" fmla="*/ 2147483647 w 43"/>
                <a:gd name="T67" fmla="*/ 2147483647 h 70"/>
                <a:gd name="T68" fmla="*/ 2147483647 w 43"/>
                <a:gd name="T69" fmla="*/ 2147483647 h 70"/>
                <a:gd name="T70" fmla="*/ 2147483647 w 43"/>
                <a:gd name="T71" fmla="*/ 2147483647 h 70"/>
                <a:gd name="T72" fmla="*/ 2147483647 w 43"/>
                <a:gd name="T73" fmla="*/ 2147483647 h 70"/>
                <a:gd name="T74" fmla="*/ 2147483647 w 43"/>
                <a:gd name="T75" fmla="*/ 2147483647 h 70"/>
                <a:gd name="T76" fmla="*/ 2147483647 w 43"/>
                <a:gd name="T77" fmla="*/ 2147483647 h 70"/>
                <a:gd name="T78" fmla="*/ 2147483647 w 43"/>
                <a:gd name="T79" fmla="*/ 2147483647 h 70"/>
                <a:gd name="T80" fmla="*/ 2147483647 w 43"/>
                <a:gd name="T81" fmla="*/ 2147483647 h 70"/>
                <a:gd name="T82" fmla="*/ 2147483647 w 43"/>
                <a:gd name="T83" fmla="*/ 2147483647 h 70"/>
                <a:gd name="T84" fmla="*/ 2147483647 w 43"/>
                <a:gd name="T85" fmla="*/ 2147483647 h 70"/>
                <a:gd name="T86" fmla="*/ 2147483647 w 43"/>
                <a:gd name="T87" fmla="*/ 2147483647 h 70"/>
                <a:gd name="T88" fmla="*/ 2147483647 w 43"/>
                <a:gd name="T89" fmla="*/ 2147483647 h 70"/>
                <a:gd name="T90" fmla="*/ 2147483647 w 43"/>
                <a:gd name="T91" fmla="*/ 2147483647 h 70"/>
                <a:gd name="T92" fmla="*/ 2147483647 w 43"/>
                <a:gd name="T93" fmla="*/ 2147483647 h 70"/>
                <a:gd name="T94" fmla="*/ 2147483647 w 43"/>
                <a:gd name="T95" fmla="*/ 2147483647 h 70"/>
                <a:gd name="T96" fmla="*/ 2147483647 w 43"/>
                <a:gd name="T97" fmla="*/ 2147483647 h 70"/>
                <a:gd name="T98" fmla="*/ 2147483647 w 43"/>
                <a:gd name="T99" fmla="*/ 2147483647 h 70"/>
                <a:gd name="T100" fmla="*/ 2147483647 w 43"/>
                <a:gd name="T101" fmla="*/ 2147483647 h 70"/>
                <a:gd name="T102" fmla="*/ 2147483647 w 43"/>
                <a:gd name="T103" fmla="*/ 2147483647 h 70"/>
                <a:gd name="T104" fmla="*/ 2147483647 w 43"/>
                <a:gd name="T105" fmla="*/ 2147483647 h 70"/>
                <a:gd name="T106" fmla="*/ 2147483647 w 43"/>
                <a:gd name="T107" fmla="*/ 2147483647 h 70"/>
                <a:gd name="T108" fmla="*/ 2147483647 w 43"/>
                <a:gd name="T109" fmla="*/ 2147483647 h 70"/>
                <a:gd name="T110" fmla="*/ 2147483647 w 43"/>
                <a:gd name="T111" fmla="*/ 0 h 70"/>
                <a:gd name="T112" fmla="*/ 2147483647 w 43"/>
                <a:gd name="T113" fmla="*/ 0 h 70"/>
                <a:gd name="T114" fmla="*/ 2147483647 w 43"/>
                <a:gd name="T115" fmla="*/ 2147483647 h 70"/>
                <a:gd name="T116" fmla="*/ 2147483647 w 43"/>
                <a:gd name="T117" fmla="*/ 0 h 70"/>
                <a:gd name="T118" fmla="*/ 2147483647 w 43"/>
                <a:gd name="T119" fmla="*/ 2147483647 h 70"/>
                <a:gd name="T120" fmla="*/ 2147483647 w 43"/>
                <a:gd name="T121" fmla="*/ 2147483647 h 70"/>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0" t="0" r="r" b="b"/>
              <a:pathLst>
                <a:path w="43" h="70">
                  <a:moveTo>
                    <a:pt x="27" y="6"/>
                  </a:moveTo>
                  <a:cubicBezTo>
                    <a:pt x="23" y="13"/>
                    <a:pt x="23" y="13"/>
                    <a:pt x="23" y="13"/>
                  </a:cubicBezTo>
                  <a:cubicBezTo>
                    <a:pt x="21" y="20"/>
                    <a:pt x="21" y="20"/>
                    <a:pt x="21" y="20"/>
                  </a:cubicBezTo>
                  <a:cubicBezTo>
                    <a:pt x="22" y="26"/>
                    <a:pt x="22" y="26"/>
                    <a:pt x="22" y="26"/>
                  </a:cubicBezTo>
                  <a:cubicBezTo>
                    <a:pt x="23" y="32"/>
                    <a:pt x="23" y="32"/>
                    <a:pt x="23" y="32"/>
                  </a:cubicBezTo>
                  <a:cubicBezTo>
                    <a:pt x="25" y="38"/>
                    <a:pt x="25" y="38"/>
                    <a:pt x="25" y="38"/>
                  </a:cubicBezTo>
                  <a:cubicBezTo>
                    <a:pt x="22" y="39"/>
                    <a:pt x="22" y="39"/>
                    <a:pt x="22" y="39"/>
                  </a:cubicBezTo>
                  <a:cubicBezTo>
                    <a:pt x="21" y="45"/>
                    <a:pt x="21" y="45"/>
                    <a:pt x="21" y="45"/>
                  </a:cubicBezTo>
                  <a:cubicBezTo>
                    <a:pt x="20" y="48"/>
                    <a:pt x="20" y="48"/>
                    <a:pt x="20" y="48"/>
                  </a:cubicBezTo>
                  <a:cubicBezTo>
                    <a:pt x="23" y="52"/>
                    <a:pt x="23" y="52"/>
                    <a:pt x="23" y="52"/>
                  </a:cubicBezTo>
                  <a:cubicBezTo>
                    <a:pt x="23" y="54"/>
                    <a:pt x="23" y="54"/>
                    <a:pt x="23" y="54"/>
                  </a:cubicBezTo>
                  <a:cubicBezTo>
                    <a:pt x="17" y="51"/>
                    <a:pt x="17" y="51"/>
                    <a:pt x="17" y="51"/>
                  </a:cubicBezTo>
                  <a:cubicBezTo>
                    <a:pt x="11" y="48"/>
                    <a:pt x="11" y="48"/>
                    <a:pt x="11" y="48"/>
                  </a:cubicBezTo>
                  <a:cubicBezTo>
                    <a:pt x="6" y="48"/>
                    <a:pt x="6" y="48"/>
                    <a:pt x="6" y="48"/>
                  </a:cubicBezTo>
                  <a:cubicBezTo>
                    <a:pt x="6" y="52"/>
                    <a:pt x="6" y="52"/>
                    <a:pt x="6" y="52"/>
                  </a:cubicBezTo>
                  <a:cubicBezTo>
                    <a:pt x="0" y="53"/>
                    <a:pt x="0" y="53"/>
                    <a:pt x="0" y="53"/>
                  </a:cubicBezTo>
                  <a:cubicBezTo>
                    <a:pt x="0" y="64"/>
                    <a:pt x="0" y="64"/>
                    <a:pt x="0" y="64"/>
                  </a:cubicBezTo>
                  <a:cubicBezTo>
                    <a:pt x="2" y="68"/>
                    <a:pt x="2" y="68"/>
                    <a:pt x="2" y="68"/>
                  </a:cubicBezTo>
                  <a:cubicBezTo>
                    <a:pt x="6" y="68"/>
                    <a:pt x="6" y="68"/>
                    <a:pt x="6" y="68"/>
                  </a:cubicBezTo>
                  <a:cubicBezTo>
                    <a:pt x="8" y="69"/>
                    <a:pt x="8" y="69"/>
                    <a:pt x="8" y="69"/>
                  </a:cubicBezTo>
                  <a:cubicBezTo>
                    <a:pt x="7" y="69"/>
                    <a:pt x="7" y="69"/>
                    <a:pt x="7" y="69"/>
                  </a:cubicBezTo>
                  <a:cubicBezTo>
                    <a:pt x="9" y="70"/>
                    <a:pt x="9" y="70"/>
                    <a:pt x="9" y="70"/>
                  </a:cubicBezTo>
                  <a:cubicBezTo>
                    <a:pt x="11" y="69"/>
                    <a:pt x="11" y="69"/>
                    <a:pt x="11" y="69"/>
                  </a:cubicBezTo>
                  <a:cubicBezTo>
                    <a:pt x="11" y="69"/>
                    <a:pt x="14" y="70"/>
                    <a:pt x="15" y="70"/>
                  </a:cubicBezTo>
                  <a:cubicBezTo>
                    <a:pt x="15" y="70"/>
                    <a:pt x="18" y="67"/>
                    <a:pt x="18" y="67"/>
                  </a:cubicBezTo>
                  <a:cubicBezTo>
                    <a:pt x="22" y="63"/>
                    <a:pt x="22" y="63"/>
                    <a:pt x="22" y="63"/>
                  </a:cubicBezTo>
                  <a:cubicBezTo>
                    <a:pt x="25" y="62"/>
                    <a:pt x="25" y="62"/>
                    <a:pt x="25" y="62"/>
                  </a:cubicBezTo>
                  <a:cubicBezTo>
                    <a:pt x="24" y="62"/>
                    <a:pt x="24" y="62"/>
                    <a:pt x="24" y="62"/>
                  </a:cubicBezTo>
                  <a:cubicBezTo>
                    <a:pt x="24" y="61"/>
                    <a:pt x="24" y="61"/>
                    <a:pt x="24" y="61"/>
                  </a:cubicBezTo>
                  <a:cubicBezTo>
                    <a:pt x="33" y="57"/>
                    <a:pt x="33" y="57"/>
                    <a:pt x="33" y="57"/>
                  </a:cubicBezTo>
                  <a:cubicBezTo>
                    <a:pt x="37" y="59"/>
                    <a:pt x="37" y="59"/>
                    <a:pt x="37" y="59"/>
                  </a:cubicBezTo>
                  <a:cubicBezTo>
                    <a:pt x="39" y="62"/>
                    <a:pt x="39" y="62"/>
                    <a:pt x="39" y="62"/>
                  </a:cubicBezTo>
                  <a:cubicBezTo>
                    <a:pt x="40" y="64"/>
                    <a:pt x="40" y="64"/>
                    <a:pt x="40" y="64"/>
                  </a:cubicBezTo>
                  <a:cubicBezTo>
                    <a:pt x="43" y="62"/>
                    <a:pt x="43" y="62"/>
                    <a:pt x="43" y="62"/>
                  </a:cubicBezTo>
                  <a:cubicBezTo>
                    <a:pt x="43" y="59"/>
                    <a:pt x="43" y="59"/>
                    <a:pt x="43" y="59"/>
                  </a:cubicBezTo>
                  <a:cubicBezTo>
                    <a:pt x="40" y="54"/>
                    <a:pt x="40" y="54"/>
                    <a:pt x="40" y="54"/>
                  </a:cubicBezTo>
                  <a:cubicBezTo>
                    <a:pt x="40" y="49"/>
                    <a:pt x="40" y="49"/>
                    <a:pt x="40" y="49"/>
                  </a:cubicBezTo>
                  <a:cubicBezTo>
                    <a:pt x="41" y="49"/>
                    <a:pt x="41" y="49"/>
                    <a:pt x="41" y="49"/>
                  </a:cubicBezTo>
                  <a:cubicBezTo>
                    <a:pt x="39" y="44"/>
                    <a:pt x="39" y="44"/>
                    <a:pt x="39" y="44"/>
                  </a:cubicBezTo>
                  <a:cubicBezTo>
                    <a:pt x="38" y="42"/>
                    <a:pt x="38" y="42"/>
                    <a:pt x="38" y="42"/>
                  </a:cubicBezTo>
                  <a:cubicBezTo>
                    <a:pt x="38" y="42"/>
                    <a:pt x="33" y="41"/>
                    <a:pt x="33" y="41"/>
                  </a:cubicBezTo>
                  <a:cubicBezTo>
                    <a:pt x="32" y="41"/>
                    <a:pt x="28" y="39"/>
                    <a:pt x="28" y="39"/>
                  </a:cubicBezTo>
                  <a:cubicBezTo>
                    <a:pt x="26" y="34"/>
                    <a:pt x="26" y="34"/>
                    <a:pt x="26" y="34"/>
                  </a:cubicBezTo>
                  <a:cubicBezTo>
                    <a:pt x="24" y="26"/>
                    <a:pt x="24" y="26"/>
                    <a:pt x="24" y="26"/>
                  </a:cubicBezTo>
                  <a:cubicBezTo>
                    <a:pt x="26" y="23"/>
                    <a:pt x="26" y="23"/>
                    <a:pt x="26" y="23"/>
                  </a:cubicBezTo>
                  <a:cubicBezTo>
                    <a:pt x="25" y="16"/>
                    <a:pt x="25" y="16"/>
                    <a:pt x="25" y="16"/>
                  </a:cubicBezTo>
                  <a:cubicBezTo>
                    <a:pt x="30" y="16"/>
                    <a:pt x="30" y="16"/>
                    <a:pt x="30" y="16"/>
                  </a:cubicBezTo>
                  <a:cubicBezTo>
                    <a:pt x="32" y="20"/>
                    <a:pt x="32" y="20"/>
                    <a:pt x="32" y="20"/>
                  </a:cubicBezTo>
                  <a:cubicBezTo>
                    <a:pt x="36" y="20"/>
                    <a:pt x="36" y="20"/>
                    <a:pt x="36" y="20"/>
                  </a:cubicBezTo>
                  <a:cubicBezTo>
                    <a:pt x="36" y="17"/>
                    <a:pt x="36" y="17"/>
                    <a:pt x="36" y="17"/>
                  </a:cubicBezTo>
                  <a:cubicBezTo>
                    <a:pt x="37" y="15"/>
                    <a:pt x="37" y="15"/>
                    <a:pt x="37" y="15"/>
                  </a:cubicBezTo>
                  <a:cubicBezTo>
                    <a:pt x="38" y="16"/>
                    <a:pt x="38" y="16"/>
                    <a:pt x="38" y="16"/>
                  </a:cubicBezTo>
                  <a:cubicBezTo>
                    <a:pt x="37" y="10"/>
                    <a:pt x="37" y="10"/>
                    <a:pt x="37" y="10"/>
                  </a:cubicBezTo>
                  <a:cubicBezTo>
                    <a:pt x="39" y="6"/>
                    <a:pt x="39" y="6"/>
                    <a:pt x="39" y="6"/>
                  </a:cubicBezTo>
                  <a:cubicBezTo>
                    <a:pt x="39" y="2"/>
                    <a:pt x="39" y="2"/>
                    <a:pt x="39" y="2"/>
                  </a:cubicBezTo>
                  <a:cubicBezTo>
                    <a:pt x="37" y="0"/>
                    <a:pt x="37" y="0"/>
                    <a:pt x="37" y="0"/>
                  </a:cubicBezTo>
                  <a:cubicBezTo>
                    <a:pt x="35" y="0"/>
                    <a:pt x="35" y="0"/>
                    <a:pt x="35" y="0"/>
                  </a:cubicBezTo>
                  <a:cubicBezTo>
                    <a:pt x="28" y="1"/>
                    <a:pt x="28" y="1"/>
                    <a:pt x="28" y="1"/>
                  </a:cubicBezTo>
                  <a:cubicBezTo>
                    <a:pt x="27" y="0"/>
                    <a:pt x="27" y="0"/>
                    <a:pt x="27" y="0"/>
                  </a:cubicBezTo>
                  <a:cubicBezTo>
                    <a:pt x="27" y="5"/>
                    <a:pt x="27" y="5"/>
                    <a:pt x="27" y="5"/>
                  </a:cubicBezTo>
                  <a:lnTo>
                    <a:pt x="27" y="6"/>
                  </a:lnTo>
                  <a:close/>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p>
          </p:txBody>
        </p:sp>
        <p:sp>
          <p:nvSpPr>
            <p:cNvPr id="512" name="Freeform 511"/>
            <p:cNvSpPr>
              <a:spLocks/>
            </p:cNvSpPr>
            <p:nvPr/>
          </p:nvSpPr>
          <p:spPr bwMode="auto">
            <a:xfrm>
              <a:off x="5181064" y="4108637"/>
              <a:ext cx="203063" cy="147980"/>
            </a:xfrm>
            <a:custGeom>
              <a:avLst/>
              <a:gdLst>
                <a:gd name="T0" fmla="*/ 2147483647 w 144"/>
                <a:gd name="T1" fmla="*/ 2147483647 h 109"/>
                <a:gd name="T2" fmla="*/ 2147483647 w 144"/>
                <a:gd name="T3" fmla="*/ 2147483647 h 109"/>
                <a:gd name="T4" fmla="*/ 2147483647 w 144"/>
                <a:gd name="T5" fmla="*/ 2147483647 h 109"/>
                <a:gd name="T6" fmla="*/ 2147483647 w 144"/>
                <a:gd name="T7" fmla="*/ 2147483647 h 109"/>
                <a:gd name="T8" fmla="*/ 2147483647 w 144"/>
                <a:gd name="T9" fmla="*/ 2147483647 h 109"/>
                <a:gd name="T10" fmla="*/ 2147483647 w 144"/>
                <a:gd name="T11" fmla="*/ 2147483647 h 109"/>
                <a:gd name="T12" fmla="*/ 2147483647 w 144"/>
                <a:gd name="T13" fmla="*/ 0 h 109"/>
                <a:gd name="T14" fmla="*/ 2147483647 w 144"/>
                <a:gd name="T15" fmla="*/ 0 h 109"/>
                <a:gd name="T16" fmla="*/ 2147483647 w 144"/>
                <a:gd name="T17" fmla="*/ 2147483647 h 109"/>
                <a:gd name="T18" fmla="*/ 2147483647 w 144"/>
                <a:gd name="T19" fmla="*/ 2147483647 h 109"/>
                <a:gd name="T20" fmla="*/ 2147483647 w 144"/>
                <a:gd name="T21" fmla="*/ 2147483647 h 109"/>
                <a:gd name="T22" fmla="*/ 0 w 144"/>
                <a:gd name="T23" fmla="*/ 2147483647 h 109"/>
                <a:gd name="T24" fmla="*/ 0 w 144"/>
                <a:gd name="T25" fmla="*/ 2147483647 h 109"/>
                <a:gd name="T26" fmla="*/ 2147483647 w 144"/>
                <a:gd name="T27" fmla="*/ 2147483647 h 109"/>
                <a:gd name="T28" fmla="*/ 2147483647 w 144"/>
                <a:gd name="T29" fmla="*/ 2147483647 h 109"/>
                <a:gd name="T30" fmla="*/ 2147483647 w 144"/>
                <a:gd name="T31" fmla="*/ 2147483647 h 109"/>
                <a:gd name="T32" fmla="*/ 2147483647 w 144"/>
                <a:gd name="T33" fmla="*/ 2147483647 h 109"/>
                <a:gd name="T34" fmla="*/ 2147483647 w 144"/>
                <a:gd name="T35" fmla="*/ 2147483647 h 109"/>
                <a:gd name="T36" fmla="*/ 2147483647 w 144"/>
                <a:gd name="T37" fmla="*/ 2147483647 h 109"/>
                <a:gd name="T38" fmla="*/ 2147483647 w 144"/>
                <a:gd name="T39" fmla="*/ 2147483647 h 10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0" t="0" r="r" b="b"/>
              <a:pathLst>
                <a:path w="144" h="109">
                  <a:moveTo>
                    <a:pt x="114" y="79"/>
                  </a:moveTo>
                  <a:lnTo>
                    <a:pt x="120" y="79"/>
                  </a:lnTo>
                  <a:lnTo>
                    <a:pt x="138" y="55"/>
                  </a:lnTo>
                  <a:lnTo>
                    <a:pt x="144" y="49"/>
                  </a:lnTo>
                  <a:lnTo>
                    <a:pt x="132" y="49"/>
                  </a:lnTo>
                  <a:lnTo>
                    <a:pt x="108" y="25"/>
                  </a:lnTo>
                  <a:lnTo>
                    <a:pt x="96" y="0"/>
                  </a:lnTo>
                  <a:lnTo>
                    <a:pt x="90" y="0"/>
                  </a:lnTo>
                  <a:lnTo>
                    <a:pt x="54" y="19"/>
                  </a:lnTo>
                  <a:lnTo>
                    <a:pt x="24" y="43"/>
                  </a:lnTo>
                  <a:lnTo>
                    <a:pt x="6" y="67"/>
                  </a:lnTo>
                  <a:lnTo>
                    <a:pt x="0" y="85"/>
                  </a:lnTo>
                  <a:lnTo>
                    <a:pt x="0" y="97"/>
                  </a:lnTo>
                  <a:lnTo>
                    <a:pt x="6" y="109"/>
                  </a:lnTo>
                  <a:lnTo>
                    <a:pt x="36" y="103"/>
                  </a:lnTo>
                  <a:lnTo>
                    <a:pt x="36" y="109"/>
                  </a:lnTo>
                  <a:lnTo>
                    <a:pt x="42" y="85"/>
                  </a:lnTo>
                  <a:lnTo>
                    <a:pt x="72" y="85"/>
                  </a:lnTo>
                  <a:lnTo>
                    <a:pt x="96" y="85"/>
                  </a:lnTo>
                  <a:lnTo>
                    <a:pt x="114" y="79"/>
                  </a:lnTo>
                  <a:close/>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p>
          </p:txBody>
        </p:sp>
        <p:sp>
          <p:nvSpPr>
            <p:cNvPr id="513" name="Freeform 512"/>
            <p:cNvSpPr>
              <a:spLocks/>
            </p:cNvSpPr>
            <p:nvPr/>
          </p:nvSpPr>
          <p:spPr bwMode="auto">
            <a:xfrm>
              <a:off x="5181064" y="4108637"/>
              <a:ext cx="203063" cy="147980"/>
            </a:xfrm>
            <a:custGeom>
              <a:avLst/>
              <a:gdLst>
                <a:gd name="T0" fmla="*/ 2147483647 w 144"/>
                <a:gd name="T1" fmla="*/ 2147483647 h 109"/>
                <a:gd name="T2" fmla="*/ 2147483647 w 144"/>
                <a:gd name="T3" fmla="*/ 2147483647 h 109"/>
                <a:gd name="T4" fmla="*/ 2147483647 w 144"/>
                <a:gd name="T5" fmla="*/ 2147483647 h 109"/>
                <a:gd name="T6" fmla="*/ 2147483647 w 144"/>
                <a:gd name="T7" fmla="*/ 2147483647 h 109"/>
                <a:gd name="T8" fmla="*/ 2147483647 w 144"/>
                <a:gd name="T9" fmla="*/ 2147483647 h 109"/>
                <a:gd name="T10" fmla="*/ 2147483647 w 144"/>
                <a:gd name="T11" fmla="*/ 2147483647 h 109"/>
                <a:gd name="T12" fmla="*/ 2147483647 w 144"/>
                <a:gd name="T13" fmla="*/ 0 h 109"/>
                <a:gd name="T14" fmla="*/ 2147483647 w 144"/>
                <a:gd name="T15" fmla="*/ 0 h 109"/>
                <a:gd name="T16" fmla="*/ 2147483647 w 144"/>
                <a:gd name="T17" fmla="*/ 2147483647 h 109"/>
                <a:gd name="T18" fmla="*/ 2147483647 w 144"/>
                <a:gd name="T19" fmla="*/ 2147483647 h 109"/>
                <a:gd name="T20" fmla="*/ 2147483647 w 144"/>
                <a:gd name="T21" fmla="*/ 2147483647 h 109"/>
                <a:gd name="T22" fmla="*/ 0 w 144"/>
                <a:gd name="T23" fmla="*/ 2147483647 h 109"/>
                <a:gd name="T24" fmla="*/ 0 w 144"/>
                <a:gd name="T25" fmla="*/ 2147483647 h 109"/>
                <a:gd name="T26" fmla="*/ 2147483647 w 144"/>
                <a:gd name="T27" fmla="*/ 2147483647 h 109"/>
                <a:gd name="T28" fmla="*/ 2147483647 w 144"/>
                <a:gd name="T29" fmla="*/ 2147483647 h 109"/>
                <a:gd name="T30" fmla="*/ 2147483647 w 144"/>
                <a:gd name="T31" fmla="*/ 2147483647 h 109"/>
                <a:gd name="T32" fmla="*/ 2147483647 w 144"/>
                <a:gd name="T33" fmla="*/ 2147483647 h 109"/>
                <a:gd name="T34" fmla="*/ 2147483647 w 144"/>
                <a:gd name="T35" fmla="*/ 2147483647 h 109"/>
                <a:gd name="T36" fmla="*/ 2147483647 w 144"/>
                <a:gd name="T37" fmla="*/ 2147483647 h 10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144" h="109">
                  <a:moveTo>
                    <a:pt x="114" y="79"/>
                  </a:moveTo>
                  <a:lnTo>
                    <a:pt x="120" y="79"/>
                  </a:lnTo>
                  <a:lnTo>
                    <a:pt x="138" y="55"/>
                  </a:lnTo>
                  <a:lnTo>
                    <a:pt x="144" y="49"/>
                  </a:lnTo>
                  <a:lnTo>
                    <a:pt x="132" y="49"/>
                  </a:lnTo>
                  <a:lnTo>
                    <a:pt x="108" y="25"/>
                  </a:lnTo>
                  <a:lnTo>
                    <a:pt x="96" y="0"/>
                  </a:lnTo>
                  <a:lnTo>
                    <a:pt x="90" y="0"/>
                  </a:lnTo>
                  <a:lnTo>
                    <a:pt x="54" y="19"/>
                  </a:lnTo>
                  <a:lnTo>
                    <a:pt x="24" y="43"/>
                  </a:lnTo>
                  <a:lnTo>
                    <a:pt x="6" y="67"/>
                  </a:lnTo>
                  <a:lnTo>
                    <a:pt x="0" y="85"/>
                  </a:lnTo>
                  <a:lnTo>
                    <a:pt x="0" y="97"/>
                  </a:lnTo>
                  <a:lnTo>
                    <a:pt x="6" y="109"/>
                  </a:lnTo>
                  <a:lnTo>
                    <a:pt x="36" y="103"/>
                  </a:lnTo>
                  <a:lnTo>
                    <a:pt x="36" y="109"/>
                  </a:lnTo>
                  <a:lnTo>
                    <a:pt x="42" y="85"/>
                  </a:lnTo>
                  <a:lnTo>
                    <a:pt x="72" y="85"/>
                  </a:lnTo>
                  <a:lnTo>
                    <a:pt x="96" y="85"/>
                  </a:lnTo>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p>
          </p:txBody>
        </p:sp>
        <p:sp>
          <p:nvSpPr>
            <p:cNvPr id="514" name="Freeform 513"/>
            <p:cNvSpPr>
              <a:spLocks/>
            </p:cNvSpPr>
            <p:nvPr/>
          </p:nvSpPr>
          <p:spPr bwMode="auto">
            <a:xfrm>
              <a:off x="5315293" y="4216712"/>
              <a:ext cx="25812" cy="6651"/>
            </a:xfrm>
            <a:custGeom>
              <a:avLst/>
              <a:gdLst>
                <a:gd name="T0" fmla="*/ 0 w 18"/>
                <a:gd name="T1" fmla="*/ 2147483647 h 6"/>
                <a:gd name="T2" fmla="*/ 2147483647 w 18"/>
                <a:gd name="T3" fmla="*/ 2147483647 h 6"/>
                <a:gd name="T4" fmla="*/ 2147483647 w 18"/>
                <a:gd name="T5" fmla="*/ 0 h 6"/>
                <a:gd name="T6" fmla="*/ 0 w 18"/>
                <a:gd name="T7" fmla="*/ 2147483647 h 6"/>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8" h="6">
                  <a:moveTo>
                    <a:pt x="0" y="6"/>
                  </a:moveTo>
                  <a:lnTo>
                    <a:pt x="6" y="6"/>
                  </a:lnTo>
                  <a:lnTo>
                    <a:pt x="18" y="0"/>
                  </a:lnTo>
                  <a:lnTo>
                    <a:pt x="0" y="6"/>
                  </a:lnTo>
                  <a:close/>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p>
          </p:txBody>
        </p:sp>
        <p:sp>
          <p:nvSpPr>
            <p:cNvPr id="515" name="Freeform 514"/>
            <p:cNvSpPr>
              <a:spLocks/>
            </p:cNvSpPr>
            <p:nvPr/>
          </p:nvSpPr>
          <p:spPr bwMode="auto">
            <a:xfrm>
              <a:off x="5315293" y="4216712"/>
              <a:ext cx="25812" cy="6651"/>
            </a:xfrm>
            <a:custGeom>
              <a:avLst/>
              <a:gdLst>
                <a:gd name="T0" fmla="*/ 0 w 18"/>
                <a:gd name="T1" fmla="*/ 2147483647 h 6"/>
                <a:gd name="T2" fmla="*/ 2147483647 w 18"/>
                <a:gd name="T3" fmla="*/ 2147483647 h 6"/>
                <a:gd name="T4" fmla="*/ 2147483647 w 18"/>
                <a:gd name="T5" fmla="*/ 0 h 6"/>
                <a:gd name="T6" fmla="*/ 0 60000 65536"/>
                <a:gd name="T7" fmla="*/ 0 60000 65536"/>
                <a:gd name="T8" fmla="*/ 0 60000 65536"/>
              </a:gdLst>
              <a:ahLst/>
              <a:cxnLst>
                <a:cxn ang="T6">
                  <a:pos x="T0" y="T1"/>
                </a:cxn>
                <a:cxn ang="T7">
                  <a:pos x="T2" y="T3"/>
                </a:cxn>
                <a:cxn ang="T8">
                  <a:pos x="T4" y="T5"/>
                </a:cxn>
              </a:cxnLst>
              <a:rect l="0" t="0" r="r" b="b"/>
              <a:pathLst>
                <a:path w="18" h="6">
                  <a:moveTo>
                    <a:pt x="0" y="6"/>
                  </a:moveTo>
                  <a:lnTo>
                    <a:pt x="6" y="6"/>
                  </a:lnTo>
                  <a:lnTo>
                    <a:pt x="18" y="0"/>
                  </a:lnTo>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p>
          </p:txBody>
        </p:sp>
        <p:sp>
          <p:nvSpPr>
            <p:cNvPr id="516" name="Freeform 515"/>
            <p:cNvSpPr>
              <a:spLocks/>
            </p:cNvSpPr>
            <p:nvPr/>
          </p:nvSpPr>
          <p:spPr bwMode="auto">
            <a:xfrm>
              <a:off x="5230970" y="4223364"/>
              <a:ext cx="110136" cy="138005"/>
            </a:xfrm>
            <a:custGeom>
              <a:avLst/>
              <a:gdLst>
                <a:gd name="T0" fmla="*/ 2147483647 w 78"/>
                <a:gd name="T1" fmla="*/ 2147483647 h 102"/>
                <a:gd name="T2" fmla="*/ 2147483647 w 78"/>
                <a:gd name="T3" fmla="*/ 0 h 102"/>
                <a:gd name="T4" fmla="*/ 2147483647 w 78"/>
                <a:gd name="T5" fmla="*/ 0 h 102"/>
                <a:gd name="T6" fmla="*/ 2147483647 w 78"/>
                <a:gd name="T7" fmla="*/ 0 h 102"/>
                <a:gd name="T8" fmla="*/ 0 w 78"/>
                <a:gd name="T9" fmla="*/ 2147483647 h 102"/>
                <a:gd name="T10" fmla="*/ 2147483647 w 78"/>
                <a:gd name="T11" fmla="*/ 2147483647 h 102"/>
                <a:gd name="T12" fmla="*/ 0 w 78"/>
                <a:gd name="T13" fmla="*/ 2147483647 h 102"/>
                <a:gd name="T14" fmla="*/ 0 w 78"/>
                <a:gd name="T15" fmla="*/ 2147483647 h 102"/>
                <a:gd name="T16" fmla="*/ 2147483647 w 78"/>
                <a:gd name="T17" fmla="*/ 2147483647 h 102"/>
                <a:gd name="T18" fmla="*/ 2147483647 w 78"/>
                <a:gd name="T19" fmla="*/ 2147483647 h 102"/>
                <a:gd name="T20" fmla="*/ 2147483647 w 78"/>
                <a:gd name="T21" fmla="*/ 2147483647 h 102"/>
                <a:gd name="T22" fmla="*/ 2147483647 w 78"/>
                <a:gd name="T23" fmla="*/ 2147483647 h 102"/>
                <a:gd name="T24" fmla="*/ 2147483647 w 78"/>
                <a:gd name="T25" fmla="*/ 2147483647 h 102"/>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78" h="102">
                  <a:moveTo>
                    <a:pt x="60" y="6"/>
                  </a:moveTo>
                  <a:lnTo>
                    <a:pt x="60" y="0"/>
                  </a:lnTo>
                  <a:lnTo>
                    <a:pt x="36" y="0"/>
                  </a:lnTo>
                  <a:lnTo>
                    <a:pt x="6" y="0"/>
                  </a:lnTo>
                  <a:lnTo>
                    <a:pt x="0" y="24"/>
                  </a:lnTo>
                  <a:lnTo>
                    <a:pt x="12" y="42"/>
                  </a:lnTo>
                  <a:lnTo>
                    <a:pt x="0" y="66"/>
                  </a:lnTo>
                  <a:lnTo>
                    <a:pt x="0" y="84"/>
                  </a:lnTo>
                  <a:lnTo>
                    <a:pt x="6" y="102"/>
                  </a:lnTo>
                  <a:lnTo>
                    <a:pt x="36" y="102"/>
                  </a:lnTo>
                  <a:lnTo>
                    <a:pt x="78" y="90"/>
                  </a:lnTo>
                  <a:lnTo>
                    <a:pt x="60" y="36"/>
                  </a:lnTo>
                  <a:lnTo>
                    <a:pt x="60" y="6"/>
                  </a:lnTo>
                  <a:close/>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p>
          </p:txBody>
        </p:sp>
        <p:sp>
          <p:nvSpPr>
            <p:cNvPr id="517" name="Freeform 516"/>
            <p:cNvSpPr>
              <a:spLocks/>
            </p:cNvSpPr>
            <p:nvPr/>
          </p:nvSpPr>
          <p:spPr bwMode="auto">
            <a:xfrm>
              <a:off x="5394453" y="4116950"/>
              <a:ext cx="321805" cy="279335"/>
            </a:xfrm>
            <a:custGeom>
              <a:avLst/>
              <a:gdLst>
                <a:gd name="T0" fmla="*/ 2147483647 w 228"/>
                <a:gd name="T1" fmla="*/ 2147483647 h 205"/>
                <a:gd name="T2" fmla="*/ 2147483647 w 228"/>
                <a:gd name="T3" fmla="*/ 2147483647 h 205"/>
                <a:gd name="T4" fmla="*/ 2147483647 w 228"/>
                <a:gd name="T5" fmla="*/ 2147483647 h 205"/>
                <a:gd name="T6" fmla="*/ 2147483647 w 228"/>
                <a:gd name="T7" fmla="*/ 2147483647 h 205"/>
                <a:gd name="T8" fmla="*/ 2147483647 w 228"/>
                <a:gd name="T9" fmla="*/ 2147483647 h 205"/>
                <a:gd name="T10" fmla="*/ 2147483647 w 228"/>
                <a:gd name="T11" fmla="*/ 2147483647 h 205"/>
                <a:gd name="T12" fmla="*/ 2147483647 w 228"/>
                <a:gd name="T13" fmla="*/ 2147483647 h 205"/>
                <a:gd name="T14" fmla="*/ 2147483647 w 228"/>
                <a:gd name="T15" fmla="*/ 2147483647 h 205"/>
                <a:gd name="T16" fmla="*/ 2147483647 w 228"/>
                <a:gd name="T17" fmla="*/ 2147483647 h 205"/>
                <a:gd name="T18" fmla="*/ 2147483647 w 228"/>
                <a:gd name="T19" fmla="*/ 0 h 205"/>
                <a:gd name="T20" fmla="*/ 2147483647 w 228"/>
                <a:gd name="T21" fmla="*/ 2147483647 h 205"/>
                <a:gd name="T22" fmla="*/ 2147483647 w 228"/>
                <a:gd name="T23" fmla="*/ 2147483647 h 205"/>
                <a:gd name="T24" fmla="*/ 2147483647 w 228"/>
                <a:gd name="T25" fmla="*/ 2147483647 h 205"/>
                <a:gd name="T26" fmla="*/ 2147483647 w 228"/>
                <a:gd name="T27" fmla="*/ 2147483647 h 205"/>
                <a:gd name="T28" fmla="*/ 2147483647 w 228"/>
                <a:gd name="T29" fmla="*/ 2147483647 h 205"/>
                <a:gd name="T30" fmla="*/ 2147483647 w 228"/>
                <a:gd name="T31" fmla="*/ 2147483647 h 205"/>
                <a:gd name="T32" fmla="*/ 2147483647 w 228"/>
                <a:gd name="T33" fmla="*/ 2147483647 h 205"/>
                <a:gd name="T34" fmla="*/ 2147483647 w 228"/>
                <a:gd name="T35" fmla="*/ 2147483647 h 205"/>
                <a:gd name="T36" fmla="*/ 2147483647 w 228"/>
                <a:gd name="T37" fmla="*/ 2147483647 h 205"/>
                <a:gd name="T38" fmla="*/ 0 w 228"/>
                <a:gd name="T39" fmla="*/ 2147483647 h 205"/>
                <a:gd name="T40" fmla="*/ 0 w 228"/>
                <a:gd name="T41" fmla="*/ 2147483647 h 205"/>
                <a:gd name="T42" fmla="*/ 2147483647 w 228"/>
                <a:gd name="T43" fmla="*/ 2147483647 h 205"/>
                <a:gd name="T44" fmla="*/ 2147483647 w 228"/>
                <a:gd name="T45" fmla="*/ 2147483647 h 205"/>
                <a:gd name="T46" fmla="*/ 2147483647 w 228"/>
                <a:gd name="T47" fmla="*/ 2147483647 h 205"/>
                <a:gd name="T48" fmla="*/ 2147483647 w 228"/>
                <a:gd name="T49" fmla="*/ 2147483647 h 205"/>
                <a:gd name="T50" fmla="*/ 2147483647 w 228"/>
                <a:gd name="T51" fmla="*/ 2147483647 h 205"/>
                <a:gd name="T52" fmla="*/ 2147483647 w 228"/>
                <a:gd name="T53" fmla="*/ 2147483647 h 205"/>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0" t="0" r="r" b="b"/>
              <a:pathLst>
                <a:path w="228" h="205">
                  <a:moveTo>
                    <a:pt x="120" y="151"/>
                  </a:moveTo>
                  <a:lnTo>
                    <a:pt x="150" y="163"/>
                  </a:lnTo>
                  <a:lnTo>
                    <a:pt x="180" y="121"/>
                  </a:lnTo>
                  <a:lnTo>
                    <a:pt x="198" y="73"/>
                  </a:lnTo>
                  <a:lnTo>
                    <a:pt x="204" y="55"/>
                  </a:lnTo>
                  <a:lnTo>
                    <a:pt x="222" y="49"/>
                  </a:lnTo>
                  <a:lnTo>
                    <a:pt x="228" y="31"/>
                  </a:lnTo>
                  <a:lnTo>
                    <a:pt x="210" y="25"/>
                  </a:lnTo>
                  <a:lnTo>
                    <a:pt x="198" y="7"/>
                  </a:lnTo>
                  <a:lnTo>
                    <a:pt x="204" y="0"/>
                  </a:lnTo>
                  <a:lnTo>
                    <a:pt x="174" y="25"/>
                  </a:lnTo>
                  <a:lnTo>
                    <a:pt x="144" y="31"/>
                  </a:lnTo>
                  <a:lnTo>
                    <a:pt x="108" y="31"/>
                  </a:lnTo>
                  <a:lnTo>
                    <a:pt x="84" y="43"/>
                  </a:lnTo>
                  <a:lnTo>
                    <a:pt x="48" y="31"/>
                  </a:lnTo>
                  <a:lnTo>
                    <a:pt x="24" y="31"/>
                  </a:lnTo>
                  <a:lnTo>
                    <a:pt x="12" y="49"/>
                  </a:lnTo>
                  <a:lnTo>
                    <a:pt x="12" y="67"/>
                  </a:lnTo>
                  <a:lnTo>
                    <a:pt x="12" y="91"/>
                  </a:lnTo>
                  <a:lnTo>
                    <a:pt x="0" y="133"/>
                  </a:lnTo>
                  <a:lnTo>
                    <a:pt x="0" y="163"/>
                  </a:lnTo>
                  <a:lnTo>
                    <a:pt x="24" y="163"/>
                  </a:lnTo>
                  <a:lnTo>
                    <a:pt x="48" y="193"/>
                  </a:lnTo>
                  <a:lnTo>
                    <a:pt x="72" y="199"/>
                  </a:lnTo>
                  <a:lnTo>
                    <a:pt x="96" y="205"/>
                  </a:lnTo>
                  <a:lnTo>
                    <a:pt x="102" y="175"/>
                  </a:lnTo>
                  <a:lnTo>
                    <a:pt x="120" y="151"/>
                  </a:lnTo>
                  <a:close/>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p>
          </p:txBody>
        </p:sp>
        <p:sp>
          <p:nvSpPr>
            <p:cNvPr id="518" name="Freeform 517"/>
            <p:cNvSpPr>
              <a:spLocks/>
            </p:cNvSpPr>
            <p:nvPr/>
          </p:nvSpPr>
          <p:spPr bwMode="auto">
            <a:xfrm>
              <a:off x="5707654" y="4223364"/>
              <a:ext cx="347618" cy="196199"/>
            </a:xfrm>
            <a:custGeom>
              <a:avLst/>
              <a:gdLst>
                <a:gd name="T0" fmla="*/ 2147483647 w 246"/>
                <a:gd name="T1" fmla="*/ 2147483647 h 144"/>
                <a:gd name="T2" fmla="*/ 2147483647 w 246"/>
                <a:gd name="T3" fmla="*/ 2147483647 h 144"/>
                <a:gd name="T4" fmla="*/ 2147483647 w 246"/>
                <a:gd name="T5" fmla="*/ 2147483647 h 144"/>
                <a:gd name="T6" fmla="*/ 2147483647 w 246"/>
                <a:gd name="T7" fmla="*/ 2147483647 h 144"/>
                <a:gd name="T8" fmla="*/ 0 w 246"/>
                <a:gd name="T9" fmla="*/ 2147483647 h 144"/>
                <a:gd name="T10" fmla="*/ 2147483647 w 246"/>
                <a:gd name="T11" fmla="*/ 2147483647 h 144"/>
                <a:gd name="T12" fmla="*/ 2147483647 w 246"/>
                <a:gd name="T13" fmla="*/ 2147483647 h 144"/>
                <a:gd name="T14" fmla="*/ 2147483647 w 246"/>
                <a:gd name="T15" fmla="*/ 2147483647 h 144"/>
                <a:gd name="T16" fmla="*/ 2147483647 w 246"/>
                <a:gd name="T17" fmla="*/ 2147483647 h 144"/>
                <a:gd name="T18" fmla="*/ 2147483647 w 246"/>
                <a:gd name="T19" fmla="*/ 2147483647 h 144"/>
                <a:gd name="T20" fmla="*/ 2147483647 w 246"/>
                <a:gd name="T21" fmla="*/ 2147483647 h 144"/>
                <a:gd name="T22" fmla="*/ 2147483647 w 246"/>
                <a:gd name="T23" fmla="*/ 2147483647 h 144"/>
                <a:gd name="T24" fmla="*/ 2147483647 w 246"/>
                <a:gd name="T25" fmla="*/ 2147483647 h 144"/>
                <a:gd name="T26" fmla="*/ 2147483647 w 246"/>
                <a:gd name="T27" fmla="*/ 2147483647 h 144"/>
                <a:gd name="T28" fmla="*/ 2147483647 w 246"/>
                <a:gd name="T29" fmla="*/ 2147483647 h 144"/>
                <a:gd name="T30" fmla="*/ 2147483647 w 246"/>
                <a:gd name="T31" fmla="*/ 2147483647 h 144"/>
                <a:gd name="T32" fmla="*/ 2147483647 w 246"/>
                <a:gd name="T33" fmla="*/ 2147483647 h 144"/>
                <a:gd name="T34" fmla="*/ 2147483647 w 246"/>
                <a:gd name="T35" fmla="*/ 2147483647 h 144"/>
                <a:gd name="T36" fmla="*/ 2147483647 w 246"/>
                <a:gd name="T37" fmla="*/ 2147483647 h 144"/>
                <a:gd name="T38" fmla="*/ 2147483647 w 246"/>
                <a:gd name="T39" fmla="*/ 0 h 144"/>
                <a:gd name="T40" fmla="*/ 2147483647 w 246"/>
                <a:gd name="T41" fmla="*/ 2147483647 h 144"/>
                <a:gd name="T42" fmla="*/ 2147483647 w 246"/>
                <a:gd name="T43" fmla="*/ 2147483647 h 144"/>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246" h="144">
                  <a:moveTo>
                    <a:pt x="78" y="36"/>
                  </a:moveTo>
                  <a:lnTo>
                    <a:pt x="72" y="48"/>
                  </a:lnTo>
                  <a:lnTo>
                    <a:pt x="36" y="60"/>
                  </a:lnTo>
                  <a:lnTo>
                    <a:pt x="12" y="66"/>
                  </a:lnTo>
                  <a:lnTo>
                    <a:pt x="0" y="102"/>
                  </a:lnTo>
                  <a:lnTo>
                    <a:pt x="12" y="132"/>
                  </a:lnTo>
                  <a:lnTo>
                    <a:pt x="18" y="144"/>
                  </a:lnTo>
                  <a:lnTo>
                    <a:pt x="42" y="132"/>
                  </a:lnTo>
                  <a:lnTo>
                    <a:pt x="66" y="132"/>
                  </a:lnTo>
                  <a:lnTo>
                    <a:pt x="78" y="138"/>
                  </a:lnTo>
                  <a:lnTo>
                    <a:pt x="78" y="114"/>
                  </a:lnTo>
                  <a:lnTo>
                    <a:pt x="114" y="108"/>
                  </a:lnTo>
                  <a:lnTo>
                    <a:pt x="144" y="120"/>
                  </a:lnTo>
                  <a:lnTo>
                    <a:pt x="198" y="108"/>
                  </a:lnTo>
                  <a:lnTo>
                    <a:pt x="246" y="102"/>
                  </a:lnTo>
                  <a:lnTo>
                    <a:pt x="210" y="66"/>
                  </a:lnTo>
                  <a:lnTo>
                    <a:pt x="186" y="54"/>
                  </a:lnTo>
                  <a:lnTo>
                    <a:pt x="168" y="24"/>
                  </a:lnTo>
                  <a:lnTo>
                    <a:pt x="156" y="0"/>
                  </a:lnTo>
                  <a:lnTo>
                    <a:pt x="108" y="30"/>
                  </a:lnTo>
                  <a:lnTo>
                    <a:pt x="78" y="36"/>
                  </a:lnTo>
                  <a:close/>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p>
          </p:txBody>
        </p:sp>
        <p:sp>
          <p:nvSpPr>
            <p:cNvPr id="519" name="Freeform 518"/>
            <p:cNvSpPr>
              <a:spLocks/>
            </p:cNvSpPr>
            <p:nvPr/>
          </p:nvSpPr>
          <p:spPr bwMode="auto">
            <a:xfrm>
              <a:off x="5606121" y="4404599"/>
              <a:ext cx="211669" cy="244417"/>
            </a:xfrm>
            <a:custGeom>
              <a:avLst/>
              <a:gdLst>
                <a:gd name="T0" fmla="*/ 2147483647 w 150"/>
                <a:gd name="T1" fmla="*/ 2147483647 h 180"/>
                <a:gd name="T2" fmla="*/ 2147483647 w 150"/>
                <a:gd name="T3" fmla="*/ 2147483647 h 180"/>
                <a:gd name="T4" fmla="*/ 2147483647 w 150"/>
                <a:gd name="T5" fmla="*/ 2147483647 h 180"/>
                <a:gd name="T6" fmla="*/ 2147483647 w 150"/>
                <a:gd name="T7" fmla="*/ 2147483647 h 180"/>
                <a:gd name="T8" fmla="*/ 2147483647 w 150"/>
                <a:gd name="T9" fmla="*/ 2147483647 h 180"/>
                <a:gd name="T10" fmla="*/ 2147483647 w 150"/>
                <a:gd name="T11" fmla="*/ 0 h 180"/>
                <a:gd name="T12" fmla="*/ 2147483647 w 150"/>
                <a:gd name="T13" fmla="*/ 0 h 180"/>
                <a:gd name="T14" fmla="*/ 2147483647 w 150"/>
                <a:gd name="T15" fmla="*/ 2147483647 h 180"/>
                <a:gd name="T16" fmla="*/ 2147483647 w 150"/>
                <a:gd name="T17" fmla="*/ 2147483647 h 180"/>
                <a:gd name="T18" fmla="*/ 2147483647 w 150"/>
                <a:gd name="T19" fmla="*/ 2147483647 h 180"/>
                <a:gd name="T20" fmla="*/ 2147483647 w 150"/>
                <a:gd name="T21" fmla="*/ 2147483647 h 180"/>
                <a:gd name="T22" fmla="*/ 2147483647 w 150"/>
                <a:gd name="T23" fmla="*/ 2147483647 h 180"/>
                <a:gd name="T24" fmla="*/ 2147483647 w 150"/>
                <a:gd name="T25" fmla="*/ 2147483647 h 180"/>
                <a:gd name="T26" fmla="*/ 2147483647 w 150"/>
                <a:gd name="T27" fmla="*/ 2147483647 h 180"/>
                <a:gd name="T28" fmla="*/ 2147483647 w 150"/>
                <a:gd name="T29" fmla="*/ 2147483647 h 180"/>
                <a:gd name="T30" fmla="*/ 2147483647 w 150"/>
                <a:gd name="T31" fmla="*/ 2147483647 h 180"/>
                <a:gd name="T32" fmla="*/ 2147483647 w 150"/>
                <a:gd name="T33" fmla="*/ 2147483647 h 180"/>
                <a:gd name="T34" fmla="*/ 0 w 150"/>
                <a:gd name="T35" fmla="*/ 2147483647 h 180"/>
                <a:gd name="T36" fmla="*/ 2147483647 w 150"/>
                <a:gd name="T37" fmla="*/ 2147483647 h 180"/>
                <a:gd name="T38" fmla="*/ 2147483647 w 150"/>
                <a:gd name="T39" fmla="*/ 2147483647 h 180"/>
                <a:gd name="T40" fmla="*/ 2147483647 w 150"/>
                <a:gd name="T41" fmla="*/ 2147483647 h 180"/>
                <a:gd name="T42" fmla="*/ 2147483647 w 150"/>
                <a:gd name="T43" fmla="*/ 2147483647 h 1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150" h="180">
                  <a:moveTo>
                    <a:pt x="66" y="162"/>
                  </a:moveTo>
                  <a:lnTo>
                    <a:pt x="90" y="144"/>
                  </a:lnTo>
                  <a:lnTo>
                    <a:pt x="114" y="96"/>
                  </a:lnTo>
                  <a:lnTo>
                    <a:pt x="132" y="78"/>
                  </a:lnTo>
                  <a:lnTo>
                    <a:pt x="150" y="6"/>
                  </a:lnTo>
                  <a:lnTo>
                    <a:pt x="138" y="0"/>
                  </a:lnTo>
                  <a:lnTo>
                    <a:pt x="114" y="0"/>
                  </a:lnTo>
                  <a:lnTo>
                    <a:pt x="90" y="12"/>
                  </a:lnTo>
                  <a:lnTo>
                    <a:pt x="72" y="18"/>
                  </a:lnTo>
                  <a:lnTo>
                    <a:pt x="60" y="30"/>
                  </a:lnTo>
                  <a:lnTo>
                    <a:pt x="48" y="36"/>
                  </a:lnTo>
                  <a:lnTo>
                    <a:pt x="48" y="48"/>
                  </a:lnTo>
                  <a:lnTo>
                    <a:pt x="60" y="54"/>
                  </a:lnTo>
                  <a:lnTo>
                    <a:pt x="54" y="84"/>
                  </a:lnTo>
                  <a:lnTo>
                    <a:pt x="48" y="114"/>
                  </a:lnTo>
                  <a:lnTo>
                    <a:pt x="30" y="114"/>
                  </a:lnTo>
                  <a:lnTo>
                    <a:pt x="12" y="126"/>
                  </a:lnTo>
                  <a:lnTo>
                    <a:pt x="0" y="138"/>
                  </a:lnTo>
                  <a:lnTo>
                    <a:pt x="18" y="156"/>
                  </a:lnTo>
                  <a:lnTo>
                    <a:pt x="24" y="180"/>
                  </a:lnTo>
                  <a:lnTo>
                    <a:pt x="42" y="162"/>
                  </a:lnTo>
                  <a:lnTo>
                    <a:pt x="66" y="162"/>
                  </a:lnTo>
                  <a:close/>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p>
          </p:txBody>
        </p:sp>
        <p:sp>
          <p:nvSpPr>
            <p:cNvPr id="520" name="Freeform 519"/>
            <p:cNvSpPr>
              <a:spLocks/>
            </p:cNvSpPr>
            <p:nvPr/>
          </p:nvSpPr>
          <p:spPr bwMode="auto">
            <a:xfrm>
              <a:off x="5563100" y="4454480"/>
              <a:ext cx="127346" cy="136341"/>
            </a:xfrm>
            <a:custGeom>
              <a:avLst/>
              <a:gdLst>
                <a:gd name="T0" fmla="*/ 2147483647 w 90"/>
                <a:gd name="T1" fmla="*/ 2147483647 h 102"/>
                <a:gd name="T2" fmla="*/ 2147483647 w 90"/>
                <a:gd name="T3" fmla="*/ 2147483647 h 102"/>
                <a:gd name="T4" fmla="*/ 2147483647 w 90"/>
                <a:gd name="T5" fmla="*/ 2147483647 h 102"/>
                <a:gd name="T6" fmla="*/ 2147483647 w 90"/>
                <a:gd name="T7" fmla="*/ 2147483647 h 102"/>
                <a:gd name="T8" fmla="*/ 2147483647 w 90"/>
                <a:gd name="T9" fmla="*/ 2147483647 h 102"/>
                <a:gd name="T10" fmla="*/ 2147483647 w 90"/>
                <a:gd name="T11" fmla="*/ 0 h 102"/>
                <a:gd name="T12" fmla="*/ 2147483647 w 90"/>
                <a:gd name="T13" fmla="*/ 0 h 102"/>
                <a:gd name="T14" fmla="*/ 0 w 90"/>
                <a:gd name="T15" fmla="*/ 0 h 102"/>
                <a:gd name="T16" fmla="*/ 0 w 90"/>
                <a:gd name="T17" fmla="*/ 2147483647 h 102"/>
                <a:gd name="T18" fmla="*/ 0 w 90"/>
                <a:gd name="T19" fmla="*/ 2147483647 h 102"/>
                <a:gd name="T20" fmla="*/ 2147483647 w 90"/>
                <a:gd name="T21" fmla="*/ 2147483647 h 102"/>
                <a:gd name="T22" fmla="*/ 2147483647 w 90"/>
                <a:gd name="T23" fmla="*/ 2147483647 h 102"/>
                <a:gd name="T24" fmla="*/ 2147483647 w 90"/>
                <a:gd name="T25" fmla="*/ 2147483647 h 102"/>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90" h="102">
                  <a:moveTo>
                    <a:pt x="60" y="78"/>
                  </a:moveTo>
                  <a:lnTo>
                    <a:pt x="78" y="78"/>
                  </a:lnTo>
                  <a:lnTo>
                    <a:pt x="84" y="48"/>
                  </a:lnTo>
                  <a:lnTo>
                    <a:pt x="90" y="18"/>
                  </a:lnTo>
                  <a:lnTo>
                    <a:pt x="78" y="12"/>
                  </a:lnTo>
                  <a:lnTo>
                    <a:pt x="78" y="0"/>
                  </a:lnTo>
                  <a:lnTo>
                    <a:pt x="48" y="0"/>
                  </a:lnTo>
                  <a:lnTo>
                    <a:pt x="0" y="0"/>
                  </a:lnTo>
                  <a:lnTo>
                    <a:pt x="0" y="18"/>
                  </a:lnTo>
                  <a:lnTo>
                    <a:pt x="0" y="54"/>
                  </a:lnTo>
                  <a:lnTo>
                    <a:pt x="30" y="102"/>
                  </a:lnTo>
                  <a:lnTo>
                    <a:pt x="42" y="90"/>
                  </a:lnTo>
                  <a:lnTo>
                    <a:pt x="60" y="78"/>
                  </a:lnTo>
                  <a:close/>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p>
          </p:txBody>
        </p:sp>
        <p:sp>
          <p:nvSpPr>
            <p:cNvPr id="521" name="Freeform 520"/>
            <p:cNvSpPr>
              <a:spLocks/>
            </p:cNvSpPr>
            <p:nvPr/>
          </p:nvSpPr>
          <p:spPr bwMode="auto">
            <a:xfrm>
              <a:off x="5528682" y="4183459"/>
              <a:ext cx="203063" cy="271021"/>
            </a:xfrm>
            <a:custGeom>
              <a:avLst/>
              <a:gdLst>
                <a:gd name="T0" fmla="*/ 2147483647 w 144"/>
                <a:gd name="T1" fmla="*/ 2147483647 h 198"/>
                <a:gd name="T2" fmla="*/ 2147483647 w 144"/>
                <a:gd name="T3" fmla="*/ 2147483647 h 198"/>
                <a:gd name="T4" fmla="*/ 2147483647 w 144"/>
                <a:gd name="T5" fmla="*/ 2147483647 h 198"/>
                <a:gd name="T6" fmla="*/ 2147483647 w 144"/>
                <a:gd name="T7" fmla="*/ 2147483647 h 198"/>
                <a:gd name="T8" fmla="*/ 2147483647 w 144"/>
                <a:gd name="T9" fmla="*/ 2147483647 h 198"/>
                <a:gd name="T10" fmla="*/ 2147483647 w 144"/>
                <a:gd name="T11" fmla="*/ 2147483647 h 198"/>
                <a:gd name="T12" fmla="*/ 2147483647 w 144"/>
                <a:gd name="T13" fmla="*/ 2147483647 h 198"/>
                <a:gd name="T14" fmla="*/ 2147483647 w 144"/>
                <a:gd name="T15" fmla="*/ 2147483647 h 198"/>
                <a:gd name="T16" fmla="*/ 2147483647 w 144"/>
                <a:gd name="T17" fmla="*/ 0 h 198"/>
                <a:gd name="T18" fmla="*/ 2147483647 w 144"/>
                <a:gd name="T19" fmla="*/ 0 h 198"/>
                <a:gd name="T20" fmla="*/ 2147483647 w 144"/>
                <a:gd name="T21" fmla="*/ 2147483647 h 198"/>
                <a:gd name="T22" fmla="*/ 2147483647 w 144"/>
                <a:gd name="T23" fmla="*/ 2147483647 h 198"/>
                <a:gd name="T24" fmla="*/ 2147483647 w 144"/>
                <a:gd name="T25" fmla="*/ 2147483647 h 198"/>
                <a:gd name="T26" fmla="*/ 2147483647 w 144"/>
                <a:gd name="T27" fmla="*/ 2147483647 h 198"/>
                <a:gd name="T28" fmla="*/ 2147483647 w 144"/>
                <a:gd name="T29" fmla="*/ 2147483647 h 198"/>
                <a:gd name="T30" fmla="*/ 2147483647 w 144"/>
                <a:gd name="T31" fmla="*/ 2147483647 h 198"/>
                <a:gd name="T32" fmla="*/ 0 w 144"/>
                <a:gd name="T33" fmla="*/ 2147483647 h 198"/>
                <a:gd name="T34" fmla="*/ 2147483647 w 144"/>
                <a:gd name="T35" fmla="*/ 2147483647 h 198"/>
                <a:gd name="T36" fmla="*/ 2147483647 w 144"/>
                <a:gd name="T37" fmla="*/ 2147483647 h 198"/>
                <a:gd name="T38" fmla="*/ 2147483647 w 144"/>
                <a:gd name="T39" fmla="*/ 2147483647 h 198"/>
                <a:gd name="T40" fmla="*/ 2147483647 w 144"/>
                <a:gd name="T41" fmla="*/ 2147483647 h 198"/>
                <a:gd name="T42" fmla="*/ 2147483647 w 144"/>
                <a:gd name="T43" fmla="*/ 2147483647 h 19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144" h="198">
                  <a:moveTo>
                    <a:pt x="144" y="174"/>
                  </a:moveTo>
                  <a:lnTo>
                    <a:pt x="138" y="162"/>
                  </a:lnTo>
                  <a:lnTo>
                    <a:pt x="126" y="132"/>
                  </a:lnTo>
                  <a:lnTo>
                    <a:pt x="138" y="96"/>
                  </a:lnTo>
                  <a:lnTo>
                    <a:pt x="132" y="96"/>
                  </a:lnTo>
                  <a:lnTo>
                    <a:pt x="114" y="66"/>
                  </a:lnTo>
                  <a:lnTo>
                    <a:pt x="114" y="48"/>
                  </a:lnTo>
                  <a:lnTo>
                    <a:pt x="138" y="42"/>
                  </a:lnTo>
                  <a:lnTo>
                    <a:pt x="126" y="0"/>
                  </a:lnTo>
                  <a:lnTo>
                    <a:pt x="108" y="6"/>
                  </a:lnTo>
                  <a:lnTo>
                    <a:pt x="102" y="24"/>
                  </a:lnTo>
                  <a:lnTo>
                    <a:pt x="84" y="72"/>
                  </a:lnTo>
                  <a:lnTo>
                    <a:pt x="54" y="114"/>
                  </a:lnTo>
                  <a:lnTo>
                    <a:pt x="24" y="102"/>
                  </a:lnTo>
                  <a:lnTo>
                    <a:pt x="6" y="126"/>
                  </a:lnTo>
                  <a:lnTo>
                    <a:pt x="0" y="156"/>
                  </a:lnTo>
                  <a:lnTo>
                    <a:pt x="18" y="156"/>
                  </a:lnTo>
                  <a:lnTo>
                    <a:pt x="24" y="198"/>
                  </a:lnTo>
                  <a:lnTo>
                    <a:pt x="72" y="198"/>
                  </a:lnTo>
                  <a:lnTo>
                    <a:pt x="102" y="198"/>
                  </a:lnTo>
                  <a:lnTo>
                    <a:pt x="144" y="174"/>
                  </a:lnTo>
                  <a:close/>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p>
          </p:txBody>
        </p:sp>
        <p:sp>
          <p:nvSpPr>
            <p:cNvPr id="522" name="Freeform 521"/>
            <p:cNvSpPr>
              <a:spLocks/>
            </p:cNvSpPr>
            <p:nvPr/>
          </p:nvSpPr>
          <p:spPr bwMode="auto">
            <a:xfrm>
              <a:off x="5528682" y="4183459"/>
              <a:ext cx="203063" cy="271021"/>
            </a:xfrm>
            <a:custGeom>
              <a:avLst/>
              <a:gdLst>
                <a:gd name="T0" fmla="*/ 2147483647 w 144"/>
                <a:gd name="T1" fmla="*/ 2147483647 h 198"/>
                <a:gd name="T2" fmla="*/ 2147483647 w 144"/>
                <a:gd name="T3" fmla="*/ 2147483647 h 198"/>
                <a:gd name="T4" fmla="*/ 2147483647 w 144"/>
                <a:gd name="T5" fmla="*/ 2147483647 h 198"/>
                <a:gd name="T6" fmla="*/ 2147483647 w 144"/>
                <a:gd name="T7" fmla="*/ 2147483647 h 198"/>
                <a:gd name="T8" fmla="*/ 2147483647 w 144"/>
                <a:gd name="T9" fmla="*/ 2147483647 h 198"/>
                <a:gd name="T10" fmla="*/ 2147483647 w 144"/>
                <a:gd name="T11" fmla="*/ 2147483647 h 198"/>
                <a:gd name="T12" fmla="*/ 2147483647 w 144"/>
                <a:gd name="T13" fmla="*/ 2147483647 h 198"/>
                <a:gd name="T14" fmla="*/ 2147483647 w 144"/>
                <a:gd name="T15" fmla="*/ 2147483647 h 198"/>
                <a:gd name="T16" fmla="*/ 2147483647 w 144"/>
                <a:gd name="T17" fmla="*/ 0 h 198"/>
                <a:gd name="T18" fmla="*/ 2147483647 w 144"/>
                <a:gd name="T19" fmla="*/ 0 h 198"/>
                <a:gd name="T20" fmla="*/ 2147483647 w 144"/>
                <a:gd name="T21" fmla="*/ 2147483647 h 198"/>
                <a:gd name="T22" fmla="*/ 2147483647 w 144"/>
                <a:gd name="T23" fmla="*/ 2147483647 h 198"/>
                <a:gd name="T24" fmla="*/ 2147483647 w 144"/>
                <a:gd name="T25" fmla="*/ 2147483647 h 198"/>
                <a:gd name="T26" fmla="*/ 2147483647 w 144"/>
                <a:gd name="T27" fmla="*/ 2147483647 h 198"/>
                <a:gd name="T28" fmla="*/ 2147483647 w 144"/>
                <a:gd name="T29" fmla="*/ 2147483647 h 198"/>
                <a:gd name="T30" fmla="*/ 2147483647 w 144"/>
                <a:gd name="T31" fmla="*/ 2147483647 h 198"/>
                <a:gd name="T32" fmla="*/ 0 w 144"/>
                <a:gd name="T33" fmla="*/ 2147483647 h 198"/>
                <a:gd name="T34" fmla="*/ 2147483647 w 144"/>
                <a:gd name="T35" fmla="*/ 2147483647 h 198"/>
                <a:gd name="T36" fmla="*/ 2147483647 w 144"/>
                <a:gd name="T37" fmla="*/ 2147483647 h 198"/>
                <a:gd name="T38" fmla="*/ 2147483647 w 144"/>
                <a:gd name="T39" fmla="*/ 2147483647 h 198"/>
                <a:gd name="T40" fmla="*/ 2147483647 w 144"/>
                <a:gd name="T41" fmla="*/ 2147483647 h 198"/>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144" h="198">
                  <a:moveTo>
                    <a:pt x="144" y="174"/>
                  </a:moveTo>
                  <a:lnTo>
                    <a:pt x="138" y="162"/>
                  </a:lnTo>
                  <a:lnTo>
                    <a:pt x="126" y="132"/>
                  </a:lnTo>
                  <a:lnTo>
                    <a:pt x="138" y="96"/>
                  </a:lnTo>
                  <a:lnTo>
                    <a:pt x="132" y="96"/>
                  </a:lnTo>
                  <a:lnTo>
                    <a:pt x="114" y="66"/>
                  </a:lnTo>
                  <a:lnTo>
                    <a:pt x="114" y="48"/>
                  </a:lnTo>
                  <a:lnTo>
                    <a:pt x="138" y="42"/>
                  </a:lnTo>
                  <a:lnTo>
                    <a:pt x="126" y="0"/>
                  </a:lnTo>
                  <a:lnTo>
                    <a:pt x="108" y="6"/>
                  </a:lnTo>
                  <a:lnTo>
                    <a:pt x="102" y="24"/>
                  </a:lnTo>
                  <a:lnTo>
                    <a:pt x="84" y="72"/>
                  </a:lnTo>
                  <a:lnTo>
                    <a:pt x="54" y="114"/>
                  </a:lnTo>
                  <a:lnTo>
                    <a:pt x="24" y="102"/>
                  </a:lnTo>
                  <a:lnTo>
                    <a:pt x="6" y="126"/>
                  </a:lnTo>
                  <a:lnTo>
                    <a:pt x="0" y="156"/>
                  </a:lnTo>
                  <a:lnTo>
                    <a:pt x="18" y="156"/>
                  </a:lnTo>
                  <a:lnTo>
                    <a:pt x="24" y="198"/>
                  </a:lnTo>
                  <a:lnTo>
                    <a:pt x="72" y="198"/>
                  </a:lnTo>
                  <a:lnTo>
                    <a:pt x="102" y="198"/>
                  </a:lnTo>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p>
          </p:txBody>
        </p:sp>
        <p:sp>
          <p:nvSpPr>
            <p:cNvPr id="523" name="Freeform 522"/>
            <p:cNvSpPr>
              <a:spLocks/>
            </p:cNvSpPr>
            <p:nvPr/>
          </p:nvSpPr>
          <p:spPr bwMode="auto">
            <a:xfrm>
              <a:off x="5341106" y="4173482"/>
              <a:ext cx="68835" cy="164609"/>
            </a:xfrm>
            <a:custGeom>
              <a:avLst/>
              <a:gdLst>
                <a:gd name="T0" fmla="*/ 2147483647 w 48"/>
                <a:gd name="T1" fmla="*/ 2147483647 h 120"/>
                <a:gd name="T2" fmla="*/ 2147483647 w 48"/>
                <a:gd name="T3" fmla="*/ 2147483647 h 120"/>
                <a:gd name="T4" fmla="*/ 2147483647 w 48"/>
                <a:gd name="T5" fmla="*/ 2147483647 h 120"/>
                <a:gd name="T6" fmla="*/ 2147483647 w 48"/>
                <a:gd name="T7" fmla="*/ 2147483647 h 120"/>
                <a:gd name="T8" fmla="*/ 2147483647 w 48"/>
                <a:gd name="T9" fmla="*/ 0 h 120"/>
                <a:gd name="T10" fmla="*/ 2147483647 w 48"/>
                <a:gd name="T11" fmla="*/ 2147483647 h 120"/>
                <a:gd name="T12" fmla="*/ 2147483647 w 48"/>
                <a:gd name="T13" fmla="*/ 2147483647 h 120"/>
                <a:gd name="T14" fmla="*/ 0 w 48"/>
                <a:gd name="T15" fmla="*/ 2147483647 h 120"/>
                <a:gd name="T16" fmla="*/ 0 w 48"/>
                <a:gd name="T17" fmla="*/ 2147483647 h 120"/>
                <a:gd name="T18" fmla="*/ 2147483647 w 48"/>
                <a:gd name="T19" fmla="*/ 2147483647 h 120"/>
                <a:gd name="T20" fmla="*/ 2147483647 w 48"/>
                <a:gd name="T21" fmla="*/ 2147483647 h 120"/>
                <a:gd name="T22" fmla="*/ 2147483647 w 48"/>
                <a:gd name="T23" fmla="*/ 2147483647 h 120"/>
                <a:gd name="T24" fmla="*/ 2147483647 w 48"/>
                <a:gd name="T25" fmla="*/ 2147483647 h 120"/>
                <a:gd name="T26" fmla="*/ 2147483647 w 48"/>
                <a:gd name="T27" fmla="*/ 2147483647 h 120"/>
                <a:gd name="T28" fmla="*/ 2147483647 w 48"/>
                <a:gd name="T29" fmla="*/ 2147483647 h 120"/>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48" h="120">
                  <a:moveTo>
                    <a:pt x="48" y="48"/>
                  </a:moveTo>
                  <a:lnTo>
                    <a:pt x="48" y="24"/>
                  </a:lnTo>
                  <a:lnTo>
                    <a:pt x="48" y="6"/>
                  </a:lnTo>
                  <a:lnTo>
                    <a:pt x="42" y="6"/>
                  </a:lnTo>
                  <a:lnTo>
                    <a:pt x="30" y="0"/>
                  </a:lnTo>
                  <a:lnTo>
                    <a:pt x="24" y="6"/>
                  </a:lnTo>
                  <a:lnTo>
                    <a:pt x="6" y="30"/>
                  </a:lnTo>
                  <a:lnTo>
                    <a:pt x="0" y="30"/>
                  </a:lnTo>
                  <a:lnTo>
                    <a:pt x="0" y="48"/>
                  </a:lnTo>
                  <a:lnTo>
                    <a:pt x="6" y="90"/>
                  </a:lnTo>
                  <a:lnTo>
                    <a:pt x="24" y="120"/>
                  </a:lnTo>
                  <a:lnTo>
                    <a:pt x="36" y="120"/>
                  </a:lnTo>
                  <a:lnTo>
                    <a:pt x="36" y="90"/>
                  </a:lnTo>
                  <a:lnTo>
                    <a:pt x="48" y="48"/>
                  </a:lnTo>
                  <a:close/>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p>
          </p:txBody>
        </p:sp>
        <p:sp>
          <p:nvSpPr>
            <p:cNvPr id="524" name="Freeform 523"/>
            <p:cNvSpPr>
              <a:spLocks/>
            </p:cNvSpPr>
            <p:nvPr/>
          </p:nvSpPr>
          <p:spPr bwMode="auto">
            <a:xfrm>
              <a:off x="5315293" y="4216712"/>
              <a:ext cx="60231" cy="129691"/>
            </a:xfrm>
            <a:custGeom>
              <a:avLst/>
              <a:gdLst>
                <a:gd name="T0" fmla="*/ 2147483647 w 42"/>
                <a:gd name="T1" fmla="*/ 2147483647 h 96"/>
                <a:gd name="T2" fmla="*/ 2147483647 w 42"/>
                <a:gd name="T3" fmla="*/ 0 h 96"/>
                <a:gd name="T4" fmla="*/ 2147483647 w 42"/>
                <a:gd name="T5" fmla="*/ 2147483647 h 96"/>
                <a:gd name="T6" fmla="*/ 0 w 42"/>
                <a:gd name="T7" fmla="*/ 2147483647 h 96"/>
                <a:gd name="T8" fmla="*/ 0 w 42"/>
                <a:gd name="T9" fmla="*/ 2147483647 h 96"/>
                <a:gd name="T10" fmla="*/ 0 w 42"/>
                <a:gd name="T11" fmla="*/ 2147483647 h 96"/>
                <a:gd name="T12" fmla="*/ 2147483647 w 42"/>
                <a:gd name="T13" fmla="*/ 2147483647 h 96"/>
                <a:gd name="T14" fmla="*/ 2147483647 w 42"/>
                <a:gd name="T15" fmla="*/ 2147483647 h 96"/>
                <a:gd name="T16" fmla="*/ 2147483647 w 42"/>
                <a:gd name="T17" fmla="*/ 2147483647 h 96"/>
                <a:gd name="T18" fmla="*/ 2147483647 w 42"/>
                <a:gd name="T19" fmla="*/ 2147483647 h 9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42" h="96">
                  <a:moveTo>
                    <a:pt x="18" y="18"/>
                  </a:moveTo>
                  <a:lnTo>
                    <a:pt x="18" y="0"/>
                  </a:lnTo>
                  <a:lnTo>
                    <a:pt x="6" y="6"/>
                  </a:lnTo>
                  <a:lnTo>
                    <a:pt x="0" y="6"/>
                  </a:lnTo>
                  <a:lnTo>
                    <a:pt x="0" y="12"/>
                  </a:lnTo>
                  <a:lnTo>
                    <a:pt x="0" y="42"/>
                  </a:lnTo>
                  <a:lnTo>
                    <a:pt x="18" y="96"/>
                  </a:lnTo>
                  <a:lnTo>
                    <a:pt x="42" y="90"/>
                  </a:lnTo>
                  <a:lnTo>
                    <a:pt x="24" y="60"/>
                  </a:lnTo>
                  <a:lnTo>
                    <a:pt x="18" y="18"/>
                  </a:lnTo>
                  <a:close/>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p>
          </p:txBody>
        </p:sp>
        <p:sp>
          <p:nvSpPr>
            <p:cNvPr id="525" name="Freeform 524"/>
            <p:cNvSpPr>
              <a:spLocks/>
            </p:cNvSpPr>
            <p:nvPr/>
          </p:nvSpPr>
          <p:spPr bwMode="auto">
            <a:xfrm>
              <a:off x="5631935" y="4944978"/>
              <a:ext cx="347618" cy="340855"/>
            </a:xfrm>
            <a:custGeom>
              <a:avLst/>
              <a:gdLst>
                <a:gd name="T0" fmla="*/ 2147483647 w 246"/>
                <a:gd name="T1" fmla="*/ 2147483647 h 252"/>
                <a:gd name="T2" fmla="*/ 2147483647 w 246"/>
                <a:gd name="T3" fmla="*/ 2147483647 h 252"/>
                <a:gd name="T4" fmla="*/ 2147483647 w 246"/>
                <a:gd name="T5" fmla="*/ 2147483647 h 252"/>
                <a:gd name="T6" fmla="*/ 2147483647 w 246"/>
                <a:gd name="T7" fmla="*/ 2147483647 h 252"/>
                <a:gd name="T8" fmla="*/ 2147483647 w 246"/>
                <a:gd name="T9" fmla="*/ 2147483647 h 252"/>
                <a:gd name="T10" fmla="*/ 2147483647 w 246"/>
                <a:gd name="T11" fmla="*/ 2147483647 h 252"/>
                <a:gd name="T12" fmla="*/ 2147483647 w 246"/>
                <a:gd name="T13" fmla="*/ 2147483647 h 252"/>
                <a:gd name="T14" fmla="*/ 2147483647 w 246"/>
                <a:gd name="T15" fmla="*/ 2147483647 h 252"/>
                <a:gd name="T16" fmla="*/ 2147483647 w 246"/>
                <a:gd name="T17" fmla="*/ 2147483647 h 252"/>
                <a:gd name="T18" fmla="*/ 2147483647 w 246"/>
                <a:gd name="T19" fmla="*/ 2147483647 h 252"/>
                <a:gd name="T20" fmla="*/ 2147483647 w 246"/>
                <a:gd name="T21" fmla="*/ 2147483647 h 252"/>
                <a:gd name="T22" fmla="*/ 2147483647 w 246"/>
                <a:gd name="T23" fmla="*/ 2147483647 h 252"/>
                <a:gd name="T24" fmla="*/ 2147483647 w 246"/>
                <a:gd name="T25" fmla="*/ 2147483647 h 252"/>
                <a:gd name="T26" fmla="*/ 2147483647 w 246"/>
                <a:gd name="T27" fmla="*/ 2147483647 h 252"/>
                <a:gd name="T28" fmla="*/ 2147483647 w 246"/>
                <a:gd name="T29" fmla="*/ 2147483647 h 252"/>
                <a:gd name="T30" fmla="*/ 2147483647 w 246"/>
                <a:gd name="T31" fmla="*/ 2147483647 h 252"/>
                <a:gd name="T32" fmla="*/ 2147483647 w 246"/>
                <a:gd name="T33" fmla="*/ 2147483647 h 252"/>
                <a:gd name="T34" fmla="*/ 2147483647 w 246"/>
                <a:gd name="T35" fmla="*/ 2147483647 h 252"/>
                <a:gd name="T36" fmla="*/ 2147483647 w 246"/>
                <a:gd name="T37" fmla="*/ 2147483647 h 252"/>
                <a:gd name="T38" fmla="*/ 2147483647 w 246"/>
                <a:gd name="T39" fmla="*/ 0 h 252"/>
                <a:gd name="T40" fmla="*/ 2147483647 w 246"/>
                <a:gd name="T41" fmla="*/ 2147483647 h 252"/>
                <a:gd name="T42" fmla="*/ 0 w 246"/>
                <a:gd name="T43" fmla="*/ 2147483647 h 252"/>
                <a:gd name="T44" fmla="*/ 2147483647 w 246"/>
                <a:gd name="T45" fmla="*/ 2147483647 h 252"/>
                <a:gd name="T46" fmla="*/ 2147483647 w 246"/>
                <a:gd name="T47" fmla="*/ 2147483647 h 252"/>
                <a:gd name="T48" fmla="*/ 2147483647 w 246"/>
                <a:gd name="T49" fmla="*/ 2147483647 h 252"/>
                <a:gd name="T50" fmla="*/ 2147483647 w 246"/>
                <a:gd name="T51" fmla="*/ 2147483647 h 252"/>
                <a:gd name="T52" fmla="*/ 2147483647 w 246"/>
                <a:gd name="T53" fmla="*/ 2147483647 h 252"/>
                <a:gd name="T54" fmla="*/ 2147483647 w 246"/>
                <a:gd name="T55" fmla="*/ 2147483647 h 252"/>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0" t="0" r="r" b="b"/>
              <a:pathLst>
                <a:path w="246" h="252">
                  <a:moveTo>
                    <a:pt x="126" y="252"/>
                  </a:moveTo>
                  <a:lnTo>
                    <a:pt x="144" y="246"/>
                  </a:lnTo>
                  <a:lnTo>
                    <a:pt x="156" y="162"/>
                  </a:lnTo>
                  <a:lnTo>
                    <a:pt x="156" y="108"/>
                  </a:lnTo>
                  <a:lnTo>
                    <a:pt x="168" y="102"/>
                  </a:lnTo>
                  <a:lnTo>
                    <a:pt x="174" y="36"/>
                  </a:lnTo>
                  <a:lnTo>
                    <a:pt x="222" y="24"/>
                  </a:lnTo>
                  <a:lnTo>
                    <a:pt x="240" y="18"/>
                  </a:lnTo>
                  <a:lnTo>
                    <a:pt x="246" y="18"/>
                  </a:lnTo>
                  <a:lnTo>
                    <a:pt x="234" y="12"/>
                  </a:lnTo>
                  <a:lnTo>
                    <a:pt x="210" y="12"/>
                  </a:lnTo>
                  <a:lnTo>
                    <a:pt x="216" y="18"/>
                  </a:lnTo>
                  <a:lnTo>
                    <a:pt x="210" y="12"/>
                  </a:lnTo>
                  <a:lnTo>
                    <a:pt x="174" y="18"/>
                  </a:lnTo>
                  <a:lnTo>
                    <a:pt x="126" y="18"/>
                  </a:lnTo>
                  <a:lnTo>
                    <a:pt x="114" y="12"/>
                  </a:lnTo>
                  <a:lnTo>
                    <a:pt x="30" y="12"/>
                  </a:lnTo>
                  <a:lnTo>
                    <a:pt x="18" y="0"/>
                  </a:lnTo>
                  <a:lnTo>
                    <a:pt x="6" y="6"/>
                  </a:lnTo>
                  <a:lnTo>
                    <a:pt x="0" y="42"/>
                  </a:lnTo>
                  <a:lnTo>
                    <a:pt x="42" y="126"/>
                  </a:lnTo>
                  <a:lnTo>
                    <a:pt x="48" y="144"/>
                  </a:lnTo>
                  <a:lnTo>
                    <a:pt x="60" y="222"/>
                  </a:lnTo>
                  <a:lnTo>
                    <a:pt x="90" y="252"/>
                  </a:lnTo>
                  <a:lnTo>
                    <a:pt x="96" y="240"/>
                  </a:lnTo>
                  <a:lnTo>
                    <a:pt x="126" y="252"/>
                  </a:lnTo>
                  <a:close/>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p>
          </p:txBody>
        </p:sp>
        <p:sp>
          <p:nvSpPr>
            <p:cNvPr id="526" name="Freeform 525"/>
            <p:cNvSpPr>
              <a:spLocks/>
            </p:cNvSpPr>
            <p:nvPr/>
          </p:nvSpPr>
          <p:spPr bwMode="auto">
            <a:xfrm>
              <a:off x="5341106" y="4010537"/>
              <a:ext cx="86044" cy="98100"/>
            </a:xfrm>
            <a:custGeom>
              <a:avLst/>
              <a:gdLst>
                <a:gd name="T0" fmla="*/ 0 w 10"/>
                <a:gd name="T1" fmla="*/ 2147483647 h 12"/>
                <a:gd name="T2" fmla="*/ 2147483647 w 10"/>
                <a:gd name="T3" fmla="*/ 2147483647 h 12"/>
                <a:gd name="T4" fmla="*/ 2147483647 w 10"/>
                <a:gd name="T5" fmla="*/ 2147483647 h 12"/>
                <a:gd name="T6" fmla="*/ 2147483647 w 10"/>
                <a:gd name="T7" fmla="*/ 2147483647 h 12"/>
                <a:gd name="T8" fmla="*/ 2147483647 w 10"/>
                <a:gd name="T9" fmla="*/ 0 h 1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 h="12">
                  <a:moveTo>
                    <a:pt x="0" y="12"/>
                  </a:moveTo>
                  <a:cubicBezTo>
                    <a:pt x="4" y="11"/>
                    <a:pt x="4" y="11"/>
                    <a:pt x="4" y="11"/>
                  </a:cubicBezTo>
                  <a:cubicBezTo>
                    <a:pt x="9" y="10"/>
                    <a:pt x="9" y="10"/>
                    <a:pt x="9" y="10"/>
                  </a:cubicBezTo>
                  <a:cubicBezTo>
                    <a:pt x="9" y="10"/>
                    <a:pt x="10" y="8"/>
                    <a:pt x="10" y="8"/>
                  </a:cubicBezTo>
                  <a:cubicBezTo>
                    <a:pt x="10" y="7"/>
                    <a:pt x="10" y="0"/>
                    <a:pt x="10" y="0"/>
                  </a:cubicBezTo>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p>
          </p:txBody>
        </p:sp>
        <p:sp>
          <p:nvSpPr>
            <p:cNvPr id="527" name="Freeform 526"/>
            <p:cNvSpPr>
              <a:spLocks/>
            </p:cNvSpPr>
            <p:nvPr/>
          </p:nvSpPr>
          <p:spPr bwMode="auto">
            <a:xfrm>
              <a:off x="672353" y="1839044"/>
              <a:ext cx="733095" cy="966032"/>
            </a:xfrm>
            <a:custGeom>
              <a:avLst/>
              <a:gdLst>
                <a:gd name="T0" fmla="*/ 2147483647 w 516"/>
                <a:gd name="T1" fmla="*/ 2147483647 h 709"/>
                <a:gd name="T2" fmla="*/ 2147483647 w 516"/>
                <a:gd name="T3" fmla="*/ 2147483647 h 709"/>
                <a:gd name="T4" fmla="*/ 2147483647 w 516"/>
                <a:gd name="T5" fmla="*/ 2147483647 h 709"/>
                <a:gd name="T6" fmla="*/ 2147483647 w 516"/>
                <a:gd name="T7" fmla="*/ 2147483647 h 709"/>
                <a:gd name="T8" fmla="*/ 2147483647 w 516"/>
                <a:gd name="T9" fmla="*/ 2147483647 h 709"/>
                <a:gd name="T10" fmla="*/ 2147483647 w 516"/>
                <a:gd name="T11" fmla="*/ 2147483647 h 709"/>
                <a:gd name="T12" fmla="*/ 2147483647 w 516"/>
                <a:gd name="T13" fmla="*/ 2147483647 h 709"/>
                <a:gd name="T14" fmla="*/ 2147483647 w 516"/>
                <a:gd name="T15" fmla="*/ 0 h 709"/>
                <a:gd name="T16" fmla="*/ 2147483647 w 516"/>
                <a:gd name="T17" fmla="*/ 2147483647 h 709"/>
                <a:gd name="T18" fmla="*/ 2147483647 w 516"/>
                <a:gd name="T19" fmla="*/ 2147483647 h 709"/>
                <a:gd name="T20" fmla="*/ 2147483647 w 516"/>
                <a:gd name="T21" fmla="*/ 2147483647 h 709"/>
                <a:gd name="T22" fmla="*/ 2147483647 w 516"/>
                <a:gd name="T23" fmla="*/ 2147483647 h 709"/>
                <a:gd name="T24" fmla="*/ 2147483647 w 516"/>
                <a:gd name="T25" fmla="*/ 2147483647 h 709"/>
                <a:gd name="T26" fmla="*/ 2147483647 w 516"/>
                <a:gd name="T27" fmla="*/ 2147483647 h 709"/>
                <a:gd name="T28" fmla="*/ 2147483647 w 516"/>
                <a:gd name="T29" fmla="*/ 2147483647 h 709"/>
                <a:gd name="T30" fmla="*/ 2147483647 w 516"/>
                <a:gd name="T31" fmla="*/ 2147483647 h 709"/>
                <a:gd name="T32" fmla="*/ 2147483647 w 516"/>
                <a:gd name="T33" fmla="*/ 2147483647 h 709"/>
                <a:gd name="T34" fmla="*/ 2147483647 w 516"/>
                <a:gd name="T35" fmla="*/ 2147483647 h 709"/>
                <a:gd name="T36" fmla="*/ 2147483647 w 516"/>
                <a:gd name="T37" fmla="*/ 2147483647 h 709"/>
                <a:gd name="T38" fmla="*/ 0 w 516"/>
                <a:gd name="T39" fmla="*/ 2147483647 h 709"/>
                <a:gd name="T40" fmla="*/ 2147483647 w 516"/>
                <a:gd name="T41" fmla="*/ 2147483647 h 709"/>
                <a:gd name="T42" fmla="*/ 2147483647 w 516"/>
                <a:gd name="T43" fmla="*/ 2147483647 h 709"/>
                <a:gd name="T44" fmla="*/ 2147483647 w 516"/>
                <a:gd name="T45" fmla="*/ 2147483647 h 709"/>
                <a:gd name="T46" fmla="*/ 2147483647 w 516"/>
                <a:gd name="T47" fmla="*/ 2147483647 h 709"/>
                <a:gd name="T48" fmla="*/ 2147483647 w 516"/>
                <a:gd name="T49" fmla="*/ 2147483647 h 709"/>
                <a:gd name="T50" fmla="*/ 2147483647 w 516"/>
                <a:gd name="T51" fmla="*/ 2147483647 h 709"/>
                <a:gd name="T52" fmla="*/ 2147483647 w 516"/>
                <a:gd name="T53" fmla="*/ 2147483647 h 709"/>
                <a:gd name="T54" fmla="*/ 2147483647 w 516"/>
                <a:gd name="T55" fmla="*/ 2147483647 h 709"/>
                <a:gd name="T56" fmla="*/ 2147483647 w 516"/>
                <a:gd name="T57" fmla="*/ 2147483647 h 709"/>
                <a:gd name="T58" fmla="*/ 2147483647 w 516"/>
                <a:gd name="T59" fmla="*/ 2147483647 h 709"/>
                <a:gd name="T60" fmla="*/ 2147483647 w 516"/>
                <a:gd name="T61" fmla="*/ 2147483647 h 709"/>
                <a:gd name="T62" fmla="*/ 2147483647 w 516"/>
                <a:gd name="T63" fmla="*/ 2147483647 h 709"/>
                <a:gd name="T64" fmla="*/ 2147483647 w 516"/>
                <a:gd name="T65" fmla="*/ 2147483647 h 709"/>
                <a:gd name="T66" fmla="*/ 2147483647 w 516"/>
                <a:gd name="T67" fmla="*/ 2147483647 h 709"/>
                <a:gd name="T68" fmla="*/ 2147483647 w 516"/>
                <a:gd name="T69" fmla="*/ 2147483647 h 709"/>
                <a:gd name="T70" fmla="*/ 2147483647 w 516"/>
                <a:gd name="T71" fmla="*/ 2147483647 h 709"/>
                <a:gd name="T72" fmla="*/ 2147483647 w 516"/>
                <a:gd name="T73" fmla="*/ 2147483647 h 709"/>
                <a:gd name="T74" fmla="*/ 2147483647 w 516"/>
                <a:gd name="T75" fmla="*/ 2147483647 h 709"/>
                <a:gd name="T76" fmla="*/ 2147483647 w 516"/>
                <a:gd name="T77" fmla="*/ 2147483647 h 709"/>
                <a:gd name="T78" fmla="*/ 2147483647 w 516"/>
                <a:gd name="T79" fmla="*/ 2147483647 h 709"/>
                <a:gd name="T80" fmla="*/ 2147483647 w 516"/>
                <a:gd name="T81" fmla="*/ 2147483647 h 709"/>
                <a:gd name="T82" fmla="*/ 2147483647 w 516"/>
                <a:gd name="T83" fmla="*/ 2147483647 h 709"/>
                <a:gd name="T84" fmla="*/ 2147483647 w 516"/>
                <a:gd name="T85" fmla="*/ 2147483647 h 709"/>
                <a:gd name="T86" fmla="*/ 2147483647 w 516"/>
                <a:gd name="T87" fmla="*/ 2147483647 h 709"/>
                <a:gd name="T88" fmla="*/ 2147483647 w 516"/>
                <a:gd name="T89" fmla="*/ 2147483647 h 709"/>
                <a:gd name="T90" fmla="*/ 2147483647 w 516"/>
                <a:gd name="T91" fmla="*/ 2147483647 h 709"/>
                <a:gd name="T92" fmla="*/ 2147483647 w 516"/>
                <a:gd name="T93" fmla="*/ 2147483647 h 709"/>
                <a:gd name="T94" fmla="*/ 2147483647 w 516"/>
                <a:gd name="T95" fmla="*/ 2147483647 h 709"/>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0" t="0" r="r" b="b"/>
              <a:pathLst>
                <a:path w="516" h="709">
                  <a:moveTo>
                    <a:pt x="504" y="96"/>
                  </a:moveTo>
                  <a:lnTo>
                    <a:pt x="486" y="78"/>
                  </a:lnTo>
                  <a:lnTo>
                    <a:pt x="432" y="84"/>
                  </a:lnTo>
                  <a:lnTo>
                    <a:pt x="354" y="48"/>
                  </a:lnTo>
                  <a:lnTo>
                    <a:pt x="318" y="54"/>
                  </a:lnTo>
                  <a:lnTo>
                    <a:pt x="288" y="36"/>
                  </a:lnTo>
                  <a:lnTo>
                    <a:pt x="282" y="18"/>
                  </a:lnTo>
                  <a:lnTo>
                    <a:pt x="228" y="0"/>
                  </a:lnTo>
                  <a:lnTo>
                    <a:pt x="198" y="24"/>
                  </a:lnTo>
                  <a:lnTo>
                    <a:pt x="150" y="42"/>
                  </a:lnTo>
                  <a:lnTo>
                    <a:pt x="114" y="66"/>
                  </a:lnTo>
                  <a:lnTo>
                    <a:pt x="90" y="126"/>
                  </a:lnTo>
                  <a:lnTo>
                    <a:pt x="42" y="138"/>
                  </a:lnTo>
                  <a:lnTo>
                    <a:pt x="42" y="174"/>
                  </a:lnTo>
                  <a:lnTo>
                    <a:pt x="78" y="222"/>
                  </a:lnTo>
                  <a:lnTo>
                    <a:pt x="114" y="240"/>
                  </a:lnTo>
                  <a:lnTo>
                    <a:pt x="114" y="264"/>
                  </a:lnTo>
                  <a:lnTo>
                    <a:pt x="90" y="276"/>
                  </a:lnTo>
                  <a:lnTo>
                    <a:pt x="60" y="264"/>
                  </a:lnTo>
                  <a:lnTo>
                    <a:pt x="0" y="306"/>
                  </a:lnTo>
                  <a:lnTo>
                    <a:pt x="18" y="324"/>
                  </a:lnTo>
                  <a:lnTo>
                    <a:pt x="42" y="348"/>
                  </a:lnTo>
                  <a:lnTo>
                    <a:pt x="96" y="348"/>
                  </a:lnTo>
                  <a:lnTo>
                    <a:pt x="138" y="354"/>
                  </a:lnTo>
                  <a:lnTo>
                    <a:pt x="120" y="396"/>
                  </a:lnTo>
                  <a:lnTo>
                    <a:pt x="72" y="414"/>
                  </a:lnTo>
                  <a:lnTo>
                    <a:pt x="36" y="438"/>
                  </a:lnTo>
                  <a:lnTo>
                    <a:pt x="30" y="468"/>
                  </a:lnTo>
                  <a:lnTo>
                    <a:pt x="72" y="498"/>
                  </a:lnTo>
                  <a:lnTo>
                    <a:pt x="78" y="529"/>
                  </a:lnTo>
                  <a:lnTo>
                    <a:pt x="108" y="541"/>
                  </a:lnTo>
                  <a:lnTo>
                    <a:pt x="114" y="583"/>
                  </a:lnTo>
                  <a:lnTo>
                    <a:pt x="156" y="577"/>
                  </a:lnTo>
                  <a:lnTo>
                    <a:pt x="210" y="577"/>
                  </a:lnTo>
                  <a:lnTo>
                    <a:pt x="180" y="631"/>
                  </a:lnTo>
                  <a:lnTo>
                    <a:pt x="90" y="709"/>
                  </a:lnTo>
                  <a:lnTo>
                    <a:pt x="192" y="655"/>
                  </a:lnTo>
                  <a:lnTo>
                    <a:pt x="270" y="571"/>
                  </a:lnTo>
                  <a:lnTo>
                    <a:pt x="264" y="553"/>
                  </a:lnTo>
                  <a:lnTo>
                    <a:pt x="312" y="492"/>
                  </a:lnTo>
                  <a:lnTo>
                    <a:pt x="324" y="517"/>
                  </a:lnTo>
                  <a:lnTo>
                    <a:pt x="330" y="547"/>
                  </a:lnTo>
                  <a:lnTo>
                    <a:pt x="366" y="517"/>
                  </a:lnTo>
                  <a:lnTo>
                    <a:pt x="408" y="492"/>
                  </a:lnTo>
                  <a:lnTo>
                    <a:pt x="426" y="505"/>
                  </a:lnTo>
                  <a:lnTo>
                    <a:pt x="516" y="523"/>
                  </a:lnTo>
                  <a:lnTo>
                    <a:pt x="516" y="96"/>
                  </a:lnTo>
                  <a:lnTo>
                    <a:pt x="504" y="96"/>
                  </a:lnTo>
                  <a:close/>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p>
          </p:txBody>
        </p:sp>
        <p:sp>
          <p:nvSpPr>
            <p:cNvPr id="528" name="Freeform 527"/>
            <p:cNvSpPr>
              <a:spLocks/>
            </p:cNvSpPr>
            <p:nvPr/>
          </p:nvSpPr>
          <p:spPr bwMode="auto">
            <a:xfrm>
              <a:off x="1405448" y="1799138"/>
              <a:ext cx="2297378" cy="1521376"/>
            </a:xfrm>
            <a:custGeom>
              <a:avLst/>
              <a:gdLst>
                <a:gd name="T0" fmla="*/ 2147483647 w 1622"/>
                <a:gd name="T1" fmla="*/ 2147483647 h 1117"/>
                <a:gd name="T2" fmla="*/ 2147483647 w 1622"/>
                <a:gd name="T3" fmla="*/ 2147483647 h 1117"/>
                <a:gd name="T4" fmla="*/ 2147483647 w 1622"/>
                <a:gd name="T5" fmla="*/ 2147483647 h 1117"/>
                <a:gd name="T6" fmla="*/ 2147483647 w 1622"/>
                <a:gd name="T7" fmla="*/ 2147483647 h 1117"/>
                <a:gd name="T8" fmla="*/ 2147483647 w 1622"/>
                <a:gd name="T9" fmla="*/ 2147483647 h 1117"/>
                <a:gd name="T10" fmla="*/ 2147483647 w 1622"/>
                <a:gd name="T11" fmla="*/ 2147483647 h 1117"/>
                <a:gd name="T12" fmla="*/ 2147483647 w 1622"/>
                <a:gd name="T13" fmla="*/ 2147483647 h 1117"/>
                <a:gd name="T14" fmla="*/ 2147483647 w 1622"/>
                <a:gd name="T15" fmla="*/ 2147483647 h 1117"/>
                <a:gd name="T16" fmla="*/ 2147483647 w 1622"/>
                <a:gd name="T17" fmla="*/ 2147483647 h 1117"/>
                <a:gd name="T18" fmla="*/ 2147483647 w 1622"/>
                <a:gd name="T19" fmla="*/ 2147483647 h 1117"/>
                <a:gd name="T20" fmla="*/ 2147483647 w 1622"/>
                <a:gd name="T21" fmla="*/ 2147483647 h 1117"/>
                <a:gd name="T22" fmla="*/ 2147483647 w 1622"/>
                <a:gd name="T23" fmla="*/ 2147483647 h 1117"/>
                <a:gd name="T24" fmla="*/ 2147483647 w 1622"/>
                <a:gd name="T25" fmla="*/ 2147483647 h 1117"/>
                <a:gd name="T26" fmla="*/ 2147483647 w 1622"/>
                <a:gd name="T27" fmla="*/ 2147483647 h 1117"/>
                <a:gd name="T28" fmla="*/ 2147483647 w 1622"/>
                <a:gd name="T29" fmla="*/ 2147483647 h 1117"/>
                <a:gd name="T30" fmla="*/ 2147483647 w 1622"/>
                <a:gd name="T31" fmla="*/ 2147483647 h 1117"/>
                <a:gd name="T32" fmla="*/ 2147483647 w 1622"/>
                <a:gd name="T33" fmla="*/ 2147483647 h 1117"/>
                <a:gd name="T34" fmla="*/ 2147483647 w 1622"/>
                <a:gd name="T35" fmla="*/ 2147483647 h 1117"/>
                <a:gd name="T36" fmla="*/ 2147483647 w 1622"/>
                <a:gd name="T37" fmla="*/ 2147483647 h 1117"/>
                <a:gd name="T38" fmla="*/ 2147483647 w 1622"/>
                <a:gd name="T39" fmla="*/ 2147483647 h 1117"/>
                <a:gd name="T40" fmla="*/ 2147483647 w 1622"/>
                <a:gd name="T41" fmla="*/ 2147483647 h 1117"/>
                <a:gd name="T42" fmla="*/ 2147483647 w 1622"/>
                <a:gd name="T43" fmla="*/ 2147483647 h 1117"/>
                <a:gd name="T44" fmla="*/ 2147483647 w 1622"/>
                <a:gd name="T45" fmla="*/ 2147483647 h 1117"/>
                <a:gd name="T46" fmla="*/ 2147483647 w 1622"/>
                <a:gd name="T47" fmla="*/ 2147483647 h 1117"/>
                <a:gd name="T48" fmla="*/ 2147483647 w 1622"/>
                <a:gd name="T49" fmla="*/ 2147483647 h 1117"/>
                <a:gd name="T50" fmla="*/ 2147483647 w 1622"/>
                <a:gd name="T51" fmla="*/ 2147483647 h 1117"/>
                <a:gd name="T52" fmla="*/ 2147483647 w 1622"/>
                <a:gd name="T53" fmla="*/ 2147483647 h 1117"/>
                <a:gd name="T54" fmla="*/ 2147483647 w 1622"/>
                <a:gd name="T55" fmla="*/ 2147483647 h 1117"/>
                <a:gd name="T56" fmla="*/ 2147483647 w 1622"/>
                <a:gd name="T57" fmla="*/ 2147483647 h 1117"/>
                <a:gd name="T58" fmla="*/ 2147483647 w 1622"/>
                <a:gd name="T59" fmla="*/ 2147483647 h 1117"/>
                <a:gd name="T60" fmla="*/ 2147483647 w 1622"/>
                <a:gd name="T61" fmla="*/ 2147483647 h 1117"/>
                <a:gd name="T62" fmla="*/ 2147483647 w 1622"/>
                <a:gd name="T63" fmla="*/ 2147483647 h 1117"/>
                <a:gd name="T64" fmla="*/ 2147483647 w 1622"/>
                <a:gd name="T65" fmla="*/ 2147483647 h 1117"/>
                <a:gd name="T66" fmla="*/ 2147483647 w 1622"/>
                <a:gd name="T67" fmla="*/ 2147483647 h 1117"/>
                <a:gd name="T68" fmla="*/ 2147483647 w 1622"/>
                <a:gd name="T69" fmla="*/ 2147483647 h 1117"/>
                <a:gd name="T70" fmla="*/ 2147483647 w 1622"/>
                <a:gd name="T71" fmla="*/ 2147483647 h 1117"/>
                <a:gd name="T72" fmla="*/ 2147483647 w 1622"/>
                <a:gd name="T73" fmla="*/ 2147483647 h 1117"/>
                <a:gd name="T74" fmla="*/ 2147483647 w 1622"/>
                <a:gd name="T75" fmla="*/ 2147483647 h 1117"/>
                <a:gd name="T76" fmla="*/ 2147483647 w 1622"/>
                <a:gd name="T77" fmla="*/ 2147483647 h 1117"/>
                <a:gd name="T78" fmla="*/ 2147483647 w 1622"/>
                <a:gd name="T79" fmla="*/ 2147483647 h 1117"/>
                <a:gd name="T80" fmla="*/ 2147483647 w 1622"/>
                <a:gd name="T81" fmla="*/ 0 h 1117"/>
                <a:gd name="T82" fmla="*/ 2147483647 w 1622"/>
                <a:gd name="T83" fmla="*/ 2147483647 h 1117"/>
                <a:gd name="T84" fmla="*/ 2147483647 w 1622"/>
                <a:gd name="T85" fmla="*/ 2147483647 h 1117"/>
                <a:gd name="T86" fmla="*/ 2147483647 w 1622"/>
                <a:gd name="T87" fmla="*/ 2147483647 h 1117"/>
                <a:gd name="T88" fmla="*/ 2147483647 w 1622"/>
                <a:gd name="T89" fmla="*/ 2147483647 h 1117"/>
                <a:gd name="T90" fmla="*/ 2147483647 w 1622"/>
                <a:gd name="T91" fmla="*/ 2147483647 h 1117"/>
                <a:gd name="T92" fmla="*/ 2147483647 w 1622"/>
                <a:gd name="T93" fmla="*/ 2147483647 h 1117"/>
                <a:gd name="T94" fmla="*/ 2147483647 w 1622"/>
                <a:gd name="T95" fmla="*/ 2147483647 h 1117"/>
                <a:gd name="T96" fmla="*/ 2147483647 w 1622"/>
                <a:gd name="T97" fmla="*/ 2147483647 h 1117"/>
                <a:gd name="T98" fmla="*/ 2147483647 w 1622"/>
                <a:gd name="T99" fmla="*/ 2147483647 h 1117"/>
                <a:gd name="T100" fmla="*/ 2147483647 w 1622"/>
                <a:gd name="T101" fmla="*/ 2147483647 h 1117"/>
                <a:gd name="T102" fmla="*/ 2147483647 w 1622"/>
                <a:gd name="T103" fmla="*/ 2147483647 h 1117"/>
                <a:gd name="T104" fmla="*/ 2147483647 w 1622"/>
                <a:gd name="T105" fmla="*/ 2147483647 h 1117"/>
                <a:gd name="T106" fmla="*/ 2147483647 w 1622"/>
                <a:gd name="T107" fmla="*/ 2147483647 h 1117"/>
                <a:gd name="T108" fmla="*/ 2147483647 w 1622"/>
                <a:gd name="T109" fmla="*/ 2147483647 h 1117"/>
                <a:gd name="T110" fmla="*/ 0 w 1622"/>
                <a:gd name="T111" fmla="*/ 2147483647 h 1117"/>
                <a:gd name="T112" fmla="*/ 2147483647 w 1622"/>
                <a:gd name="T113" fmla="*/ 2147483647 h 1117"/>
                <a:gd name="T114" fmla="*/ 2147483647 w 1622"/>
                <a:gd name="T115" fmla="*/ 2147483647 h 1117"/>
                <a:gd name="T116" fmla="*/ 2147483647 w 1622"/>
                <a:gd name="T117" fmla="*/ 2147483647 h 1117"/>
                <a:gd name="T118" fmla="*/ 2147483647 w 1622"/>
                <a:gd name="T119" fmla="*/ 2147483647 h 1117"/>
                <a:gd name="T120" fmla="*/ 2147483647 w 1622"/>
                <a:gd name="T121" fmla="*/ 2147483647 h 1117"/>
                <a:gd name="T122" fmla="*/ 2147483647 w 1622"/>
                <a:gd name="T123" fmla="*/ 2147483647 h 1117"/>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0" t="0" r="r" b="b"/>
              <a:pathLst>
                <a:path w="1622" h="1117">
                  <a:moveTo>
                    <a:pt x="931" y="943"/>
                  </a:moveTo>
                  <a:lnTo>
                    <a:pt x="973" y="955"/>
                  </a:lnTo>
                  <a:lnTo>
                    <a:pt x="1075" y="1003"/>
                  </a:lnTo>
                  <a:lnTo>
                    <a:pt x="1111" y="1081"/>
                  </a:lnTo>
                  <a:lnTo>
                    <a:pt x="1111" y="1117"/>
                  </a:lnTo>
                  <a:lnTo>
                    <a:pt x="1190" y="1093"/>
                  </a:lnTo>
                  <a:lnTo>
                    <a:pt x="1232" y="1057"/>
                  </a:lnTo>
                  <a:lnTo>
                    <a:pt x="1262" y="1051"/>
                  </a:lnTo>
                  <a:lnTo>
                    <a:pt x="1322" y="1039"/>
                  </a:lnTo>
                  <a:lnTo>
                    <a:pt x="1370" y="979"/>
                  </a:lnTo>
                  <a:lnTo>
                    <a:pt x="1394" y="985"/>
                  </a:lnTo>
                  <a:lnTo>
                    <a:pt x="1406" y="1045"/>
                  </a:lnTo>
                  <a:lnTo>
                    <a:pt x="1430" y="1027"/>
                  </a:lnTo>
                  <a:lnTo>
                    <a:pt x="1448" y="1033"/>
                  </a:lnTo>
                  <a:lnTo>
                    <a:pt x="1436" y="1051"/>
                  </a:lnTo>
                  <a:lnTo>
                    <a:pt x="1448" y="1075"/>
                  </a:lnTo>
                  <a:lnTo>
                    <a:pt x="1502" y="1033"/>
                  </a:lnTo>
                  <a:lnTo>
                    <a:pt x="1520" y="1009"/>
                  </a:lnTo>
                  <a:lnTo>
                    <a:pt x="1466" y="1003"/>
                  </a:lnTo>
                  <a:lnTo>
                    <a:pt x="1442" y="967"/>
                  </a:lnTo>
                  <a:lnTo>
                    <a:pt x="1460" y="949"/>
                  </a:lnTo>
                  <a:lnTo>
                    <a:pt x="1466" y="925"/>
                  </a:lnTo>
                  <a:lnTo>
                    <a:pt x="1382" y="943"/>
                  </a:lnTo>
                  <a:lnTo>
                    <a:pt x="1340" y="979"/>
                  </a:lnTo>
                  <a:lnTo>
                    <a:pt x="1358" y="937"/>
                  </a:lnTo>
                  <a:lnTo>
                    <a:pt x="1400" y="913"/>
                  </a:lnTo>
                  <a:lnTo>
                    <a:pt x="1424" y="889"/>
                  </a:lnTo>
                  <a:lnTo>
                    <a:pt x="1496" y="895"/>
                  </a:lnTo>
                  <a:lnTo>
                    <a:pt x="1550" y="889"/>
                  </a:lnTo>
                  <a:lnTo>
                    <a:pt x="1592" y="859"/>
                  </a:lnTo>
                  <a:lnTo>
                    <a:pt x="1622" y="835"/>
                  </a:lnTo>
                  <a:lnTo>
                    <a:pt x="1598" y="775"/>
                  </a:lnTo>
                  <a:lnTo>
                    <a:pt x="1592" y="745"/>
                  </a:lnTo>
                  <a:lnTo>
                    <a:pt x="1514" y="703"/>
                  </a:lnTo>
                  <a:lnTo>
                    <a:pt x="1514" y="679"/>
                  </a:lnTo>
                  <a:lnTo>
                    <a:pt x="1448" y="553"/>
                  </a:lnTo>
                  <a:lnTo>
                    <a:pt x="1430" y="607"/>
                  </a:lnTo>
                  <a:lnTo>
                    <a:pt x="1388" y="619"/>
                  </a:lnTo>
                  <a:lnTo>
                    <a:pt x="1376" y="607"/>
                  </a:lnTo>
                  <a:lnTo>
                    <a:pt x="1358" y="607"/>
                  </a:lnTo>
                  <a:lnTo>
                    <a:pt x="1358" y="522"/>
                  </a:lnTo>
                  <a:lnTo>
                    <a:pt x="1322" y="516"/>
                  </a:lnTo>
                  <a:lnTo>
                    <a:pt x="1292" y="474"/>
                  </a:lnTo>
                  <a:lnTo>
                    <a:pt x="1262" y="480"/>
                  </a:lnTo>
                  <a:lnTo>
                    <a:pt x="1226" y="468"/>
                  </a:lnTo>
                  <a:lnTo>
                    <a:pt x="1202" y="474"/>
                  </a:lnTo>
                  <a:lnTo>
                    <a:pt x="1202" y="504"/>
                  </a:lnTo>
                  <a:lnTo>
                    <a:pt x="1202" y="535"/>
                  </a:lnTo>
                  <a:lnTo>
                    <a:pt x="1196" y="601"/>
                  </a:lnTo>
                  <a:lnTo>
                    <a:pt x="1190" y="625"/>
                  </a:lnTo>
                  <a:lnTo>
                    <a:pt x="1226" y="697"/>
                  </a:lnTo>
                  <a:lnTo>
                    <a:pt x="1166" y="751"/>
                  </a:lnTo>
                  <a:lnTo>
                    <a:pt x="1178" y="841"/>
                  </a:lnTo>
                  <a:lnTo>
                    <a:pt x="1154" y="859"/>
                  </a:lnTo>
                  <a:lnTo>
                    <a:pt x="1130" y="847"/>
                  </a:lnTo>
                  <a:lnTo>
                    <a:pt x="1117" y="739"/>
                  </a:lnTo>
                  <a:lnTo>
                    <a:pt x="1057" y="733"/>
                  </a:lnTo>
                  <a:lnTo>
                    <a:pt x="943" y="667"/>
                  </a:lnTo>
                  <a:lnTo>
                    <a:pt x="919" y="667"/>
                  </a:lnTo>
                  <a:lnTo>
                    <a:pt x="901" y="613"/>
                  </a:lnTo>
                  <a:lnTo>
                    <a:pt x="883" y="595"/>
                  </a:lnTo>
                  <a:lnTo>
                    <a:pt x="931" y="450"/>
                  </a:lnTo>
                  <a:lnTo>
                    <a:pt x="961" y="420"/>
                  </a:lnTo>
                  <a:lnTo>
                    <a:pt x="991" y="402"/>
                  </a:lnTo>
                  <a:lnTo>
                    <a:pt x="1009" y="402"/>
                  </a:lnTo>
                  <a:lnTo>
                    <a:pt x="1027" y="342"/>
                  </a:lnTo>
                  <a:lnTo>
                    <a:pt x="1039" y="294"/>
                  </a:lnTo>
                  <a:lnTo>
                    <a:pt x="1099" y="282"/>
                  </a:lnTo>
                  <a:lnTo>
                    <a:pt x="1130" y="258"/>
                  </a:lnTo>
                  <a:lnTo>
                    <a:pt x="1111" y="204"/>
                  </a:lnTo>
                  <a:lnTo>
                    <a:pt x="1124" y="168"/>
                  </a:lnTo>
                  <a:lnTo>
                    <a:pt x="1099" y="138"/>
                  </a:lnTo>
                  <a:lnTo>
                    <a:pt x="1063" y="132"/>
                  </a:lnTo>
                  <a:lnTo>
                    <a:pt x="1051" y="192"/>
                  </a:lnTo>
                  <a:lnTo>
                    <a:pt x="1015" y="246"/>
                  </a:lnTo>
                  <a:lnTo>
                    <a:pt x="1003" y="180"/>
                  </a:lnTo>
                  <a:lnTo>
                    <a:pt x="985" y="156"/>
                  </a:lnTo>
                  <a:lnTo>
                    <a:pt x="961" y="186"/>
                  </a:lnTo>
                  <a:lnTo>
                    <a:pt x="949" y="156"/>
                  </a:lnTo>
                  <a:lnTo>
                    <a:pt x="925" y="114"/>
                  </a:lnTo>
                  <a:lnTo>
                    <a:pt x="913" y="60"/>
                  </a:lnTo>
                  <a:lnTo>
                    <a:pt x="877" y="0"/>
                  </a:lnTo>
                  <a:lnTo>
                    <a:pt x="847" y="84"/>
                  </a:lnTo>
                  <a:lnTo>
                    <a:pt x="847" y="114"/>
                  </a:lnTo>
                  <a:lnTo>
                    <a:pt x="889" y="150"/>
                  </a:lnTo>
                  <a:lnTo>
                    <a:pt x="895" y="186"/>
                  </a:lnTo>
                  <a:lnTo>
                    <a:pt x="865" y="216"/>
                  </a:lnTo>
                  <a:lnTo>
                    <a:pt x="847" y="204"/>
                  </a:lnTo>
                  <a:lnTo>
                    <a:pt x="823" y="204"/>
                  </a:lnTo>
                  <a:lnTo>
                    <a:pt x="811" y="234"/>
                  </a:lnTo>
                  <a:lnTo>
                    <a:pt x="769" y="222"/>
                  </a:lnTo>
                  <a:lnTo>
                    <a:pt x="709" y="222"/>
                  </a:lnTo>
                  <a:lnTo>
                    <a:pt x="673" y="198"/>
                  </a:lnTo>
                  <a:lnTo>
                    <a:pt x="619" y="210"/>
                  </a:lnTo>
                  <a:lnTo>
                    <a:pt x="625" y="228"/>
                  </a:lnTo>
                  <a:lnTo>
                    <a:pt x="631" y="264"/>
                  </a:lnTo>
                  <a:lnTo>
                    <a:pt x="613" y="258"/>
                  </a:lnTo>
                  <a:lnTo>
                    <a:pt x="583" y="222"/>
                  </a:lnTo>
                  <a:lnTo>
                    <a:pt x="517" y="234"/>
                  </a:lnTo>
                  <a:lnTo>
                    <a:pt x="487" y="210"/>
                  </a:lnTo>
                  <a:lnTo>
                    <a:pt x="499" y="186"/>
                  </a:lnTo>
                  <a:lnTo>
                    <a:pt x="457" y="174"/>
                  </a:lnTo>
                  <a:lnTo>
                    <a:pt x="409" y="150"/>
                  </a:lnTo>
                  <a:lnTo>
                    <a:pt x="343" y="132"/>
                  </a:lnTo>
                  <a:lnTo>
                    <a:pt x="301" y="144"/>
                  </a:lnTo>
                  <a:lnTo>
                    <a:pt x="259" y="96"/>
                  </a:lnTo>
                  <a:lnTo>
                    <a:pt x="145" y="150"/>
                  </a:lnTo>
                  <a:lnTo>
                    <a:pt x="115" y="180"/>
                  </a:lnTo>
                  <a:lnTo>
                    <a:pt x="67" y="168"/>
                  </a:lnTo>
                  <a:lnTo>
                    <a:pt x="37" y="138"/>
                  </a:lnTo>
                  <a:lnTo>
                    <a:pt x="0" y="126"/>
                  </a:lnTo>
                  <a:lnTo>
                    <a:pt x="0" y="553"/>
                  </a:lnTo>
                  <a:lnTo>
                    <a:pt x="61" y="583"/>
                  </a:lnTo>
                  <a:lnTo>
                    <a:pt x="109" y="559"/>
                  </a:lnTo>
                  <a:lnTo>
                    <a:pt x="175" y="679"/>
                  </a:lnTo>
                  <a:lnTo>
                    <a:pt x="217" y="709"/>
                  </a:lnTo>
                  <a:lnTo>
                    <a:pt x="211" y="757"/>
                  </a:lnTo>
                  <a:lnTo>
                    <a:pt x="229" y="793"/>
                  </a:lnTo>
                  <a:lnTo>
                    <a:pt x="277" y="859"/>
                  </a:lnTo>
                  <a:lnTo>
                    <a:pt x="343" y="901"/>
                  </a:lnTo>
                  <a:lnTo>
                    <a:pt x="349" y="931"/>
                  </a:lnTo>
                  <a:lnTo>
                    <a:pt x="871" y="931"/>
                  </a:lnTo>
                  <a:lnTo>
                    <a:pt x="931" y="943"/>
                  </a:lnTo>
                  <a:close/>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p>
          </p:txBody>
        </p:sp>
        <p:sp>
          <p:nvSpPr>
            <p:cNvPr id="529" name="Freeform 528"/>
            <p:cNvSpPr>
              <a:spLocks/>
            </p:cNvSpPr>
            <p:nvPr/>
          </p:nvSpPr>
          <p:spPr bwMode="auto">
            <a:xfrm>
              <a:off x="1839111" y="3066120"/>
              <a:ext cx="1555678" cy="776485"/>
            </a:xfrm>
            <a:custGeom>
              <a:avLst/>
              <a:gdLst>
                <a:gd name="T0" fmla="*/ 2147483647 w 1099"/>
                <a:gd name="T1" fmla="*/ 2147483647 h 571"/>
                <a:gd name="T2" fmla="*/ 2147483647 w 1099"/>
                <a:gd name="T3" fmla="*/ 2147483647 h 571"/>
                <a:gd name="T4" fmla="*/ 2147483647 w 1099"/>
                <a:gd name="T5" fmla="*/ 2147483647 h 571"/>
                <a:gd name="T6" fmla="*/ 2147483647 w 1099"/>
                <a:gd name="T7" fmla="*/ 2147483647 h 571"/>
                <a:gd name="T8" fmla="*/ 2147483647 w 1099"/>
                <a:gd name="T9" fmla="*/ 2147483647 h 571"/>
                <a:gd name="T10" fmla="*/ 2147483647 w 1099"/>
                <a:gd name="T11" fmla="*/ 2147483647 h 571"/>
                <a:gd name="T12" fmla="*/ 2147483647 w 1099"/>
                <a:gd name="T13" fmla="*/ 2147483647 h 571"/>
                <a:gd name="T14" fmla="*/ 2147483647 w 1099"/>
                <a:gd name="T15" fmla="*/ 2147483647 h 571"/>
                <a:gd name="T16" fmla="*/ 2147483647 w 1099"/>
                <a:gd name="T17" fmla="*/ 2147483647 h 571"/>
                <a:gd name="T18" fmla="*/ 2147483647 w 1099"/>
                <a:gd name="T19" fmla="*/ 2147483647 h 571"/>
                <a:gd name="T20" fmla="*/ 2147483647 w 1099"/>
                <a:gd name="T21" fmla="*/ 2147483647 h 571"/>
                <a:gd name="T22" fmla="*/ 2147483647 w 1099"/>
                <a:gd name="T23" fmla="*/ 2147483647 h 571"/>
                <a:gd name="T24" fmla="*/ 2147483647 w 1099"/>
                <a:gd name="T25" fmla="*/ 2147483647 h 571"/>
                <a:gd name="T26" fmla="*/ 2147483647 w 1099"/>
                <a:gd name="T27" fmla="*/ 2147483647 h 571"/>
                <a:gd name="T28" fmla="*/ 2147483647 w 1099"/>
                <a:gd name="T29" fmla="*/ 2147483647 h 571"/>
                <a:gd name="T30" fmla="*/ 2147483647 w 1099"/>
                <a:gd name="T31" fmla="*/ 2147483647 h 571"/>
                <a:gd name="T32" fmla="*/ 2147483647 w 1099"/>
                <a:gd name="T33" fmla="*/ 2147483647 h 571"/>
                <a:gd name="T34" fmla="*/ 2147483647 w 1099"/>
                <a:gd name="T35" fmla="*/ 2147483647 h 571"/>
                <a:gd name="T36" fmla="*/ 2147483647 w 1099"/>
                <a:gd name="T37" fmla="*/ 2147483647 h 571"/>
                <a:gd name="T38" fmla="*/ 2147483647 w 1099"/>
                <a:gd name="T39" fmla="*/ 2147483647 h 571"/>
                <a:gd name="T40" fmla="*/ 2147483647 w 1099"/>
                <a:gd name="T41" fmla="*/ 2147483647 h 571"/>
                <a:gd name="T42" fmla="*/ 2147483647 w 1099"/>
                <a:gd name="T43" fmla="*/ 2147483647 h 571"/>
                <a:gd name="T44" fmla="*/ 2147483647 w 1099"/>
                <a:gd name="T45" fmla="*/ 2147483647 h 571"/>
                <a:gd name="T46" fmla="*/ 2147483647 w 1099"/>
                <a:gd name="T47" fmla="*/ 2147483647 h 571"/>
                <a:gd name="T48" fmla="*/ 2147483647 w 1099"/>
                <a:gd name="T49" fmla="*/ 2147483647 h 571"/>
                <a:gd name="T50" fmla="*/ 2147483647 w 1099"/>
                <a:gd name="T51" fmla="*/ 0 h 571"/>
                <a:gd name="T52" fmla="*/ 2147483647 w 1099"/>
                <a:gd name="T53" fmla="*/ 2147483647 h 571"/>
                <a:gd name="T54" fmla="*/ 2147483647 w 1099"/>
                <a:gd name="T55" fmla="*/ 2147483647 h 571"/>
                <a:gd name="T56" fmla="*/ 2147483647 w 1099"/>
                <a:gd name="T57" fmla="*/ 2147483647 h 571"/>
                <a:gd name="T58" fmla="*/ 0 w 1099"/>
                <a:gd name="T59" fmla="*/ 2147483647 h 571"/>
                <a:gd name="T60" fmla="*/ 2147483647 w 1099"/>
                <a:gd name="T61" fmla="*/ 2147483647 h 571"/>
                <a:gd name="T62" fmla="*/ 2147483647 w 1099"/>
                <a:gd name="T63" fmla="*/ 2147483647 h 571"/>
                <a:gd name="T64" fmla="*/ 2147483647 w 1099"/>
                <a:gd name="T65" fmla="*/ 2147483647 h 571"/>
                <a:gd name="T66" fmla="*/ 2147483647 w 1099"/>
                <a:gd name="T67" fmla="*/ 2147483647 h 571"/>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0" t="0" r="r" b="b"/>
              <a:pathLst>
                <a:path w="1099" h="571">
                  <a:moveTo>
                    <a:pt x="252" y="439"/>
                  </a:moveTo>
                  <a:lnTo>
                    <a:pt x="300" y="439"/>
                  </a:lnTo>
                  <a:lnTo>
                    <a:pt x="318" y="427"/>
                  </a:lnTo>
                  <a:lnTo>
                    <a:pt x="348" y="433"/>
                  </a:lnTo>
                  <a:lnTo>
                    <a:pt x="396" y="487"/>
                  </a:lnTo>
                  <a:lnTo>
                    <a:pt x="432" y="475"/>
                  </a:lnTo>
                  <a:lnTo>
                    <a:pt x="456" y="493"/>
                  </a:lnTo>
                  <a:lnTo>
                    <a:pt x="474" y="523"/>
                  </a:lnTo>
                  <a:lnTo>
                    <a:pt x="498" y="547"/>
                  </a:lnTo>
                  <a:lnTo>
                    <a:pt x="528" y="553"/>
                  </a:lnTo>
                  <a:lnTo>
                    <a:pt x="528" y="511"/>
                  </a:lnTo>
                  <a:lnTo>
                    <a:pt x="552" y="487"/>
                  </a:lnTo>
                  <a:lnTo>
                    <a:pt x="570" y="469"/>
                  </a:lnTo>
                  <a:lnTo>
                    <a:pt x="630" y="475"/>
                  </a:lnTo>
                  <a:lnTo>
                    <a:pt x="666" y="475"/>
                  </a:lnTo>
                  <a:lnTo>
                    <a:pt x="714" y="463"/>
                  </a:lnTo>
                  <a:lnTo>
                    <a:pt x="744" y="463"/>
                  </a:lnTo>
                  <a:lnTo>
                    <a:pt x="774" y="457"/>
                  </a:lnTo>
                  <a:lnTo>
                    <a:pt x="780" y="487"/>
                  </a:lnTo>
                  <a:lnTo>
                    <a:pt x="792" y="529"/>
                  </a:lnTo>
                  <a:lnTo>
                    <a:pt x="829" y="565"/>
                  </a:lnTo>
                  <a:lnTo>
                    <a:pt x="847" y="571"/>
                  </a:lnTo>
                  <a:lnTo>
                    <a:pt x="841" y="511"/>
                  </a:lnTo>
                  <a:lnTo>
                    <a:pt x="817" y="445"/>
                  </a:lnTo>
                  <a:lnTo>
                    <a:pt x="847" y="409"/>
                  </a:lnTo>
                  <a:lnTo>
                    <a:pt x="877" y="397"/>
                  </a:lnTo>
                  <a:lnTo>
                    <a:pt x="931" y="343"/>
                  </a:lnTo>
                  <a:lnTo>
                    <a:pt x="925" y="307"/>
                  </a:lnTo>
                  <a:lnTo>
                    <a:pt x="919" y="271"/>
                  </a:lnTo>
                  <a:lnTo>
                    <a:pt x="937" y="283"/>
                  </a:lnTo>
                  <a:lnTo>
                    <a:pt x="943" y="277"/>
                  </a:lnTo>
                  <a:lnTo>
                    <a:pt x="937" y="253"/>
                  </a:lnTo>
                  <a:lnTo>
                    <a:pt x="949" y="253"/>
                  </a:lnTo>
                  <a:lnTo>
                    <a:pt x="967" y="247"/>
                  </a:lnTo>
                  <a:lnTo>
                    <a:pt x="979" y="217"/>
                  </a:lnTo>
                  <a:lnTo>
                    <a:pt x="1003" y="211"/>
                  </a:lnTo>
                  <a:lnTo>
                    <a:pt x="1039" y="193"/>
                  </a:lnTo>
                  <a:lnTo>
                    <a:pt x="1039" y="144"/>
                  </a:lnTo>
                  <a:lnTo>
                    <a:pt x="1099" y="114"/>
                  </a:lnTo>
                  <a:lnTo>
                    <a:pt x="1087" y="54"/>
                  </a:lnTo>
                  <a:lnTo>
                    <a:pt x="1063" y="48"/>
                  </a:lnTo>
                  <a:lnTo>
                    <a:pt x="1015" y="108"/>
                  </a:lnTo>
                  <a:lnTo>
                    <a:pt x="955" y="120"/>
                  </a:lnTo>
                  <a:lnTo>
                    <a:pt x="925" y="126"/>
                  </a:lnTo>
                  <a:lnTo>
                    <a:pt x="883" y="162"/>
                  </a:lnTo>
                  <a:lnTo>
                    <a:pt x="804" y="186"/>
                  </a:lnTo>
                  <a:lnTo>
                    <a:pt x="804" y="150"/>
                  </a:lnTo>
                  <a:lnTo>
                    <a:pt x="768" y="72"/>
                  </a:lnTo>
                  <a:lnTo>
                    <a:pt x="666" y="24"/>
                  </a:lnTo>
                  <a:lnTo>
                    <a:pt x="624" y="12"/>
                  </a:lnTo>
                  <a:lnTo>
                    <a:pt x="564" y="0"/>
                  </a:lnTo>
                  <a:lnTo>
                    <a:pt x="42" y="0"/>
                  </a:lnTo>
                  <a:lnTo>
                    <a:pt x="48" y="36"/>
                  </a:lnTo>
                  <a:lnTo>
                    <a:pt x="30" y="48"/>
                  </a:lnTo>
                  <a:lnTo>
                    <a:pt x="36" y="24"/>
                  </a:lnTo>
                  <a:lnTo>
                    <a:pt x="0" y="12"/>
                  </a:lnTo>
                  <a:lnTo>
                    <a:pt x="18" y="78"/>
                  </a:lnTo>
                  <a:lnTo>
                    <a:pt x="12" y="126"/>
                  </a:lnTo>
                  <a:lnTo>
                    <a:pt x="0" y="174"/>
                  </a:lnTo>
                  <a:lnTo>
                    <a:pt x="12" y="211"/>
                  </a:lnTo>
                  <a:lnTo>
                    <a:pt x="12" y="235"/>
                  </a:lnTo>
                  <a:lnTo>
                    <a:pt x="42" y="295"/>
                  </a:lnTo>
                  <a:lnTo>
                    <a:pt x="66" y="337"/>
                  </a:lnTo>
                  <a:lnTo>
                    <a:pt x="84" y="367"/>
                  </a:lnTo>
                  <a:lnTo>
                    <a:pt x="138" y="403"/>
                  </a:lnTo>
                  <a:lnTo>
                    <a:pt x="144" y="415"/>
                  </a:lnTo>
                  <a:lnTo>
                    <a:pt x="192" y="409"/>
                  </a:lnTo>
                  <a:lnTo>
                    <a:pt x="252" y="439"/>
                  </a:lnTo>
                  <a:close/>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p>
          </p:txBody>
        </p:sp>
        <p:sp>
          <p:nvSpPr>
            <p:cNvPr id="530" name="Freeform 529"/>
            <p:cNvSpPr>
              <a:spLocks/>
            </p:cNvSpPr>
            <p:nvPr/>
          </p:nvSpPr>
          <p:spPr bwMode="auto">
            <a:xfrm>
              <a:off x="2832060" y="4120275"/>
              <a:ext cx="120462" cy="118053"/>
            </a:xfrm>
            <a:custGeom>
              <a:avLst/>
              <a:gdLst>
                <a:gd name="T0" fmla="*/ 2147483647 w 14"/>
                <a:gd name="T1" fmla="*/ 2147483647 h 14"/>
                <a:gd name="T2" fmla="*/ 2147483647 w 14"/>
                <a:gd name="T3" fmla="*/ 2147483647 h 14"/>
                <a:gd name="T4" fmla="*/ 2147483647 w 14"/>
                <a:gd name="T5" fmla="*/ 0 h 14"/>
                <a:gd name="T6" fmla="*/ 2147483647 w 14"/>
                <a:gd name="T7" fmla="*/ 2147483647 h 14"/>
                <a:gd name="T8" fmla="*/ 0 w 14"/>
                <a:gd name="T9" fmla="*/ 2147483647 h 14"/>
                <a:gd name="T10" fmla="*/ 2147483647 w 14"/>
                <a:gd name="T11" fmla="*/ 2147483647 h 14"/>
                <a:gd name="T12" fmla="*/ 2147483647 w 14"/>
                <a:gd name="T13" fmla="*/ 2147483647 h 14"/>
                <a:gd name="T14" fmla="*/ 2147483647 w 14"/>
                <a:gd name="T15" fmla="*/ 2147483647 h 14"/>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 h="14">
                  <a:moveTo>
                    <a:pt x="14" y="14"/>
                  </a:moveTo>
                  <a:cubicBezTo>
                    <a:pt x="14" y="12"/>
                    <a:pt x="13" y="11"/>
                    <a:pt x="13" y="11"/>
                  </a:cubicBezTo>
                  <a:cubicBezTo>
                    <a:pt x="14" y="0"/>
                    <a:pt x="14" y="0"/>
                    <a:pt x="14" y="0"/>
                  </a:cubicBezTo>
                  <a:cubicBezTo>
                    <a:pt x="7" y="3"/>
                    <a:pt x="7" y="3"/>
                    <a:pt x="7" y="3"/>
                  </a:cubicBezTo>
                  <a:cubicBezTo>
                    <a:pt x="0" y="6"/>
                    <a:pt x="0" y="6"/>
                    <a:pt x="0" y="6"/>
                  </a:cubicBezTo>
                  <a:cubicBezTo>
                    <a:pt x="5" y="14"/>
                    <a:pt x="5" y="14"/>
                    <a:pt x="5" y="14"/>
                  </a:cubicBezTo>
                  <a:cubicBezTo>
                    <a:pt x="9" y="13"/>
                    <a:pt x="9" y="13"/>
                    <a:pt x="9" y="13"/>
                  </a:cubicBezTo>
                  <a:lnTo>
                    <a:pt x="14" y="14"/>
                  </a:lnTo>
                  <a:close/>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p>
          </p:txBody>
        </p:sp>
        <p:sp>
          <p:nvSpPr>
            <p:cNvPr id="531" name="Freeform 530"/>
            <p:cNvSpPr>
              <a:spLocks/>
            </p:cNvSpPr>
            <p:nvPr/>
          </p:nvSpPr>
          <p:spPr bwMode="auto">
            <a:xfrm>
              <a:off x="2875082" y="4228352"/>
              <a:ext cx="103252" cy="73159"/>
            </a:xfrm>
            <a:custGeom>
              <a:avLst/>
              <a:gdLst>
                <a:gd name="T0" fmla="*/ 2147483647 w 12"/>
                <a:gd name="T1" fmla="*/ 2147483647 h 9"/>
                <a:gd name="T2" fmla="*/ 2147483647 w 12"/>
                <a:gd name="T3" fmla="*/ 0 h 9"/>
                <a:gd name="T4" fmla="*/ 0 w 12"/>
                <a:gd name="T5" fmla="*/ 2147483647 h 9"/>
                <a:gd name="T6" fmla="*/ 2147483647 w 12"/>
                <a:gd name="T7" fmla="*/ 2147483647 h 9"/>
                <a:gd name="T8" fmla="*/ 2147483647 w 12"/>
                <a:gd name="T9" fmla="*/ 2147483647 h 9"/>
                <a:gd name="T10" fmla="*/ 2147483647 w 12"/>
                <a:gd name="T11" fmla="*/ 2147483647 h 9"/>
                <a:gd name="T12" fmla="*/ 2147483647 w 12"/>
                <a:gd name="T13" fmla="*/ 2147483647 h 9"/>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2" h="9">
                  <a:moveTo>
                    <a:pt x="9" y="1"/>
                  </a:moveTo>
                  <a:cubicBezTo>
                    <a:pt x="4" y="0"/>
                    <a:pt x="4" y="0"/>
                    <a:pt x="4" y="0"/>
                  </a:cubicBezTo>
                  <a:cubicBezTo>
                    <a:pt x="0" y="1"/>
                    <a:pt x="0" y="1"/>
                    <a:pt x="0" y="1"/>
                  </a:cubicBezTo>
                  <a:cubicBezTo>
                    <a:pt x="2" y="3"/>
                    <a:pt x="2" y="3"/>
                    <a:pt x="2" y="3"/>
                  </a:cubicBezTo>
                  <a:cubicBezTo>
                    <a:pt x="11" y="9"/>
                    <a:pt x="11" y="9"/>
                    <a:pt x="11" y="9"/>
                  </a:cubicBezTo>
                  <a:cubicBezTo>
                    <a:pt x="12" y="5"/>
                    <a:pt x="12" y="5"/>
                    <a:pt x="12" y="5"/>
                  </a:cubicBezTo>
                  <a:cubicBezTo>
                    <a:pt x="11" y="4"/>
                    <a:pt x="10" y="2"/>
                    <a:pt x="9" y="1"/>
                  </a:cubicBezTo>
                  <a:close/>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p>
          </p:txBody>
        </p:sp>
        <p:sp>
          <p:nvSpPr>
            <p:cNvPr id="532" name="Freeform 531"/>
            <p:cNvSpPr>
              <a:spLocks/>
            </p:cNvSpPr>
            <p:nvPr/>
          </p:nvSpPr>
          <p:spPr bwMode="auto">
            <a:xfrm>
              <a:off x="2969731" y="4269919"/>
              <a:ext cx="153159" cy="63182"/>
            </a:xfrm>
            <a:custGeom>
              <a:avLst/>
              <a:gdLst>
                <a:gd name="T0" fmla="*/ 2147483647 w 18"/>
                <a:gd name="T1" fmla="*/ 2147483647 h 8"/>
                <a:gd name="T2" fmla="*/ 2147483647 w 18"/>
                <a:gd name="T3" fmla="*/ 2147483647 h 8"/>
                <a:gd name="T4" fmla="*/ 2147483647 w 18"/>
                <a:gd name="T5" fmla="*/ 2147483647 h 8"/>
                <a:gd name="T6" fmla="*/ 2147483647 w 18"/>
                <a:gd name="T7" fmla="*/ 0 h 8"/>
                <a:gd name="T8" fmla="*/ 0 w 18"/>
                <a:gd name="T9" fmla="*/ 2147483647 h 8"/>
                <a:gd name="T10" fmla="*/ 2147483647 w 18"/>
                <a:gd name="T11" fmla="*/ 2147483647 h 8"/>
                <a:gd name="T12" fmla="*/ 2147483647 w 18"/>
                <a:gd name="T13" fmla="*/ 2147483647 h 8"/>
                <a:gd name="T14" fmla="*/ 2147483647 w 18"/>
                <a:gd name="T15" fmla="*/ 2147483647 h 8"/>
                <a:gd name="T16" fmla="*/ 2147483647 w 18"/>
                <a:gd name="T17" fmla="*/ 2147483647 h 8"/>
                <a:gd name="T18" fmla="*/ 2147483647 w 18"/>
                <a:gd name="T19" fmla="*/ 2147483647 h 8"/>
                <a:gd name="T20" fmla="*/ 2147483647 w 18"/>
                <a:gd name="T21" fmla="*/ 2147483647 h 8"/>
                <a:gd name="T22" fmla="*/ 2147483647 w 18"/>
                <a:gd name="T23" fmla="*/ 2147483647 h 8"/>
                <a:gd name="T24" fmla="*/ 2147483647 w 18"/>
                <a:gd name="T25" fmla="*/ 2147483647 h 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8" h="8">
                  <a:moveTo>
                    <a:pt x="14" y="1"/>
                  </a:moveTo>
                  <a:cubicBezTo>
                    <a:pt x="9" y="1"/>
                    <a:pt x="9" y="1"/>
                    <a:pt x="9" y="1"/>
                  </a:cubicBezTo>
                  <a:cubicBezTo>
                    <a:pt x="9" y="1"/>
                    <a:pt x="3" y="2"/>
                    <a:pt x="2" y="1"/>
                  </a:cubicBezTo>
                  <a:cubicBezTo>
                    <a:pt x="1" y="1"/>
                    <a:pt x="1" y="1"/>
                    <a:pt x="1" y="0"/>
                  </a:cubicBezTo>
                  <a:cubicBezTo>
                    <a:pt x="0" y="4"/>
                    <a:pt x="0" y="4"/>
                    <a:pt x="0" y="4"/>
                  </a:cubicBezTo>
                  <a:cubicBezTo>
                    <a:pt x="0" y="4"/>
                    <a:pt x="3" y="7"/>
                    <a:pt x="4" y="8"/>
                  </a:cubicBezTo>
                  <a:cubicBezTo>
                    <a:pt x="5" y="8"/>
                    <a:pt x="6" y="8"/>
                    <a:pt x="6" y="8"/>
                  </a:cubicBezTo>
                  <a:cubicBezTo>
                    <a:pt x="7" y="6"/>
                    <a:pt x="7" y="6"/>
                    <a:pt x="7" y="6"/>
                  </a:cubicBezTo>
                  <a:cubicBezTo>
                    <a:pt x="10" y="3"/>
                    <a:pt x="10" y="3"/>
                    <a:pt x="10" y="3"/>
                  </a:cubicBezTo>
                  <a:cubicBezTo>
                    <a:pt x="14" y="4"/>
                    <a:pt x="14" y="4"/>
                    <a:pt x="14" y="4"/>
                  </a:cubicBezTo>
                  <a:cubicBezTo>
                    <a:pt x="15" y="7"/>
                    <a:pt x="15" y="7"/>
                    <a:pt x="15" y="7"/>
                  </a:cubicBezTo>
                  <a:cubicBezTo>
                    <a:pt x="18" y="4"/>
                    <a:pt x="18" y="4"/>
                    <a:pt x="18" y="4"/>
                  </a:cubicBezTo>
                  <a:lnTo>
                    <a:pt x="14" y="1"/>
                  </a:lnTo>
                  <a:close/>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p>
          </p:txBody>
        </p:sp>
        <p:sp>
          <p:nvSpPr>
            <p:cNvPr id="533" name="Freeform 532"/>
            <p:cNvSpPr>
              <a:spLocks/>
            </p:cNvSpPr>
            <p:nvPr/>
          </p:nvSpPr>
          <p:spPr bwMode="auto">
            <a:xfrm>
              <a:off x="3071263" y="4196760"/>
              <a:ext cx="314921" cy="399074"/>
            </a:xfrm>
            <a:custGeom>
              <a:avLst/>
              <a:gdLst>
                <a:gd name="T0" fmla="*/ 2147483647 w 37"/>
                <a:gd name="T1" fmla="*/ 2147483647 h 41"/>
                <a:gd name="T2" fmla="*/ 2147483647 w 37"/>
                <a:gd name="T3" fmla="*/ 2147483647 h 41"/>
                <a:gd name="T4" fmla="*/ 2147483647 w 37"/>
                <a:gd name="T5" fmla="*/ 2147483647 h 41"/>
                <a:gd name="T6" fmla="*/ 2147483647 w 37"/>
                <a:gd name="T7" fmla="*/ 2147483647 h 41"/>
                <a:gd name="T8" fmla="*/ 2147483647 w 37"/>
                <a:gd name="T9" fmla="*/ 2147483647 h 41"/>
                <a:gd name="T10" fmla="*/ 2147483647 w 37"/>
                <a:gd name="T11" fmla="*/ 2147483647 h 41"/>
                <a:gd name="T12" fmla="*/ 2147483647 w 37"/>
                <a:gd name="T13" fmla="*/ 2147483647 h 41"/>
                <a:gd name="T14" fmla="*/ 2147483647 w 37"/>
                <a:gd name="T15" fmla="*/ 2147483647 h 41"/>
                <a:gd name="T16" fmla="*/ 2147483647 w 37"/>
                <a:gd name="T17" fmla="*/ 2147483647 h 41"/>
                <a:gd name="T18" fmla="*/ 2147483647 w 37"/>
                <a:gd name="T19" fmla="*/ 2147483647 h 41"/>
                <a:gd name="T20" fmla="*/ 2147483647 w 37"/>
                <a:gd name="T21" fmla="*/ 0 h 41"/>
                <a:gd name="T22" fmla="*/ 2147483647 w 37"/>
                <a:gd name="T23" fmla="*/ 2147483647 h 41"/>
                <a:gd name="T24" fmla="*/ 2147483647 w 37"/>
                <a:gd name="T25" fmla="*/ 2147483647 h 41"/>
                <a:gd name="T26" fmla="*/ 2147483647 w 37"/>
                <a:gd name="T27" fmla="*/ 2147483647 h 41"/>
                <a:gd name="T28" fmla="*/ 2147483647 w 37"/>
                <a:gd name="T29" fmla="*/ 2147483647 h 41"/>
                <a:gd name="T30" fmla="*/ 2147483647 w 37"/>
                <a:gd name="T31" fmla="*/ 2147483647 h 41"/>
                <a:gd name="T32" fmla="*/ 2147483647 w 37"/>
                <a:gd name="T33" fmla="*/ 2147483647 h 41"/>
                <a:gd name="T34" fmla="*/ 2147483647 w 37"/>
                <a:gd name="T35" fmla="*/ 2147483647 h 41"/>
                <a:gd name="T36" fmla="*/ 2147483647 w 37"/>
                <a:gd name="T37" fmla="*/ 2147483647 h 41"/>
                <a:gd name="T38" fmla="*/ 2147483647 w 37"/>
                <a:gd name="T39" fmla="*/ 2147483647 h 41"/>
                <a:gd name="T40" fmla="*/ 2147483647 w 37"/>
                <a:gd name="T41" fmla="*/ 2147483647 h 41"/>
                <a:gd name="T42" fmla="*/ 2147483647 w 37"/>
                <a:gd name="T43" fmla="*/ 2147483647 h 41"/>
                <a:gd name="T44" fmla="*/ 0 w 37"/>
                <a:gd name="T45" fmla="*/ 2147483647 h 41"/>
                <a:gd name="T46" fmla="*/ 2147483647 w 37"/>
                <a:gd name="T47" fmla="*/ 2147483647 h 41"/>
                <a:gd name="T48" fmla="*/ 2147483647 w 37"/>
                <a:gd name="T49" fmla="*/ 2147483647 h 41"/>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connsiteX0" fmla="*/ 10000 w 10000"/>
                <a:gd name="connsiteY0" fmla="*/ 8293 h 11045"/>
                <a:gd name="connsiteX1" fmla="*/ 10000 w 10000"/>
                <a:gd name="connsiteY1" fmla="*/ 8293 h 11045"/>
                <a:gd name="connsiteX2" fmla="*/ 10000 w 10000"/>
                <a:gd name="connsiteY2" fmla="*/ 6585 h 11045"/>
                <a:gd name="connsiteX3" fmla="*/ 9459 w 10000"/>
                <a:gd name="connsiteY3" fmla="*/ 5610 h 11045"/>
                <a:gd name="connsiteX4" fmla="*/ 9730 w 10000"/>
                <a:gd name="connsiteY4" fmla="*/ 5122 h 11045"/>
                <a:gd name="connsiteX5" fmla="*/ 8378 w 10000"/>
                <a:gd name="connsiteY5" fmla="*/ 4878 h 11045"/>
                <a:gd name="connsiteX6" fmla="*/ 5676 w 10000"/>
                <a:gd name="connsiteY6" fmla="*/ 3902 h 11045"/>
                <a:gd name="connsiteX7" fmla="*/ 5135 w 10000"/>
                <a:gd name="connsiteY7" fmla="*/ 2683 h 11045"/>
                <a:gd name="connsiteX8" fmla="*/ 5405 w 10000"/>
                <a:gd name="connsiteY8" fmla="*/ 732 h 11045"/>
                <a:gd name="connsiteX9" fmla="*/ 6486 w 10000"/>
                <a:gd name="connsiteY9" fmla="*/ 244 h 11045"/>
                <a:gd name="connsiteX10" fmla="*/ 6486 w 10000"/>
                <a:gd name="connsiteY10" fmla="*/ 0 h 11045"/>
                <a:gd name="connsiteX11" fmla="*/ 4595 w 10000"/>
                <a:gd name="connsiteY11" fmla="*/ 488 h 11045"/>
                <a:gd name="connsiteX12" fmla="*/ 3514 w 10000"/>
                <a:gd name="connsiteY12" fmla="*/ 976 h 11045"/>
                <a:gd name="connsiteX13" fmla="*/ 2973 w 10000"/>
                <a:gd name="connsiteY13" fmla="*/ 2195 h 11045"/>
                <a:gd name="connsiteX14" fmla="*/ 2432 w 10000"/>
                <a:gd name="connsiteY14" fmla="*/ 2439 h 11045"/>
                <a:gd name="connsiteX15" fmla="*/ 1622 w 10000"/>
                <a:gd name="connsiteY15" fmla="*/ 3171 h 11045"/>
                <a:gd name="connsiteX16" fmla="*/ 811 w 10000"/>
                <a:gd name="connsiteY16" fmla="*/ 3902 h 11045"/>
                <a:gd name="connsiteX17" fmla="*/ 1081 w 10000"/>
                <a:gd name="connsiteY17" fmla="*/ 4390 h 11045"/>
                <a:gd name="connsiteX18" fmla="*/ 1351 w 10000"/>
                <a:gd name="connsiteY18" fmla="*/ 5610 h 11045"/>
                <a:gd name="connsiteX19" fmla="*/ 1351 w 10000"/>
                <a:gd name="connsiteY19" fmla="*/ 6341 h 11045"/>
                <a:gd name="connsiteX20" fmla="*/ 1622 w 10000"/>
                <a:gd name="connsiteY20" fmla="*/ 7317 h 11045"/>
                <a:gd name="connsiteX21" fmla="*/ 541 w 10000"/>
                <a:gd name="connsiteY21" fmla="*/ 8049 h 11045"/>
                <a:gd name="connsiteX22" fmla="*/ 0 w 10000"/>
                <a:gd name="connsiteY22" fmla="*/ 8537 h 11045"/>
                <a:gd name="connsiteX23" fmla="*/ 2162 w 10000"/>
                <a:gd name="connsiteY23" fmla="*/ 9268 h 11045"/>
                <a:gd name="connsiteX24" fmla="*/ 7669 w 10000"/>
                <a:gd name="connsiteY24" fmla="*/ 11045 h 11045"/>
                <a:gd name="connsiteX0" fmla="*/ 10000 w 10000"/>
                <a:gd name="connsiteY0" fmla="*/ 8293 h 11941"/>
                <a:gd name="connsiteX1" fmla="*/ 10000 w 10000"/>
                <a:gd name="connsiteY1" fmla="*/ 8293 h 11941"/>
                <a:gd name="connsiteX2" fmla="*/ 10000 w 10000"/>
                <a:gd name="connsiteY2" fmla="*/ 6585 h 11941"/>
                <a:gd name="connsiteX3" fmla="*/ 9459 w 10000"/>
                <a:gd name="connsiteY3" fmla="*/ 5610 h 11941"/>
                <a:gd name="connsiteX4" fmla="*/ 9730 w 10000"/>
                <a:gd name="connsiteY4" fmla="*/ 5122 h 11941"/>
                <a:gd name="connsiteX5" fmla="*/ 8378 w 10000"/>
                <a:gd name="connsiteY5" fmla="*/ 4878 h 11941"/>
                <a:gd name="connsiteX6" fmla="*/ 5676 w 10000"/>
                <a:gd name="connsiteY6" fmla="*/ 3902 h 11941"/>
                <a:gd name="connsiteX7" fmla="*/ 5135 w 10000"/>
                <a:gd name="connsiteY7" fmla="*/ 2683 h 11941"/>
                <a:gd name="connsiteX8" fmla="*/ 5405 w 10000"/>
                <a:gd name="connsiteY8" fmla="*/ 732 h 11941"/>
                <a:gd name="connsiteX9" fmla="*/ 6486 w 10000"/>
                <a:gd name="connsiteY9" fmla="*/ 244 h 11941"/>
                <a:gd name="connsiteX10" fmla="*/ 6486 w 10000"/>
                <a:gd name="connsiteY10" fmla="*/ 0 h 11941"/>
                <a:gd name="connsiteX11" fmla="*/ 4595 w 10000"/>
                <a:gd name="connsiteY11" fmla="*/ 488 h 11941"/>
                <a:gd name="connsiteX12" fmla="*/ 3514 w 10000"/>
                <a:gd name="connsiteY12" fmla="*/ 976 h 11941"/>
                <a:gd name="connsiteX13" fmla="*/ 2973 w 10000"/>
                <a:gd name="connsiteY13" fmla="*/ 2195 h 11941"/>
                <a:gd name="connsiteX14" fmla="*/ 2432 w 10000"/>
                <a:gd name="connsiteY14" fmla="*/ 2439 h 11941"/>
                <a:gd name="connsiteX15" fmla="*/ 1622 w 10000"/>
                <a:gd name="connsiteY15" fmla="*/ 3171 h 11941"/>
                <a:gd name="connsiteX16" fmla="*/ 811 w 10000"/>
                <a:gd name="connsiteY16" fmla="*/ 3902 h 11941"/>
                <a:gd name="connsiteX17" fmla="*/ 1081 w 10000"/>
                <a:gd name="connsiteY17" fmla="*/ 4390 h 11941"/>
                <a:gd name="connsiteX18" fmla="*/ 1351 w 10000"/>
                <a:gd name="connsiteY18" fmla="*/ 5610 h 11941"/>
                <a:gd name="connsiteX19" fmla="*/ 1351 w 10000"/>
                <a:gd name="connsiteY19" fmla="*/ 6341 h 11941"/>
                <a:gd name="connsiteX20" fmla="*/ 1622 w 10000"/>
                <a:gd name="connsiteY20" fmla="*/ 7317 h 11941"/>
                <a:gd name="connsiteX21" fmla="*/ 541 w 10000"/>
                <a:gd name="connsiteY21" fmla="*/ 8049 h 11941"/>
                <a:gd name="connsiteX22" fmla="*/ 0 w 10000"/>
                <a:gd name="connsiteY22" fmla="*/ 8537 h 11941"/>
                <a:gd name="connsiteX23" fmla="*/ 2162 w 10000"/>
                <a:gd name="connsiteY23" fmla="*/ 9268 h 11941"/>
                <a:gd name="connsiteX24" fmla="*/ 7669 w 10000"/>
                <a:gd name="connsiteY24" fmla="*/ 11941 h 119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0000" h="11941">
                  <a:moveTo>
                    <a:pt x="10000" y="8293"/>
                  </a:moveTo>
                  <a:lnTo>
                    <a:pt x="10000" y="8293"/>
                  </a:lnTo>
                  <a:lnTo>
                    <a:pt x="10000" y="6585"/>
                  </a:lnTo>
                  <a:lnTo>
                    <a:pt x="9459" y="5610"/>
                  </a:lnTo>
                  <a:cubicBezTo>
                    <a:pt x="9549" y="5447"/>
                    <a:pt x="9640" y="5285"/>
                    <a:pt x="9730" y="5122"/>
                  </a:cubicBezTo>
                  <a:lnTo>
                    <a:pt x="8378" y="4878"/>
                  </a:lnTo>
                  <a:lnTo>
                    <a:pt x="5676" y="3902"/>
                  </a:lnTo>
                  <a:lnTo>
                    <a:pt x="5135" y="2683"/>
                  </a:lnTo>
                  <a:lnTo>
                    <a:pt x="5405" y="732"/>
                  </a:lnTo>
                  <a:lnTo>
                    <a:pt x="6486" y="244"/>
                  </a:lnTo>
                  <a:lnTo>
                    <a:pt x="6486" y="0"/>
                  </a:lnTo>
                  <a:lnTo>
                    <a:pt x="4595" y="488"/>
                  </a:lnTo>
                  <a:lnTo>
                    <a:pt x="3514" y="976"/>
                  </a:lnTo>
                  <a:lnTo>
                    <a:pt x="2973" y="2195"/>
                  </a:lnTo>
                  <a:lnTo>
                    <a:pt x="2432" y="2439"/>
                  </a:lnTo>
                  <a:lnTo>
                    <a:pt x="1622" y="3171"/>
                  </a:lnTo>
                  <a:lnTo>
                    <a:pt x="811" y="3902"/>
                  </a:lnTo>
                  <a:lnTo>
                    <a:pt x="1081" y="4390"/>
                  </a:lnTo>
                  <a:lnTo>
                    <a:pt x="1351" y="5610"/>
                  </a:lnTo>
                  <a:lnTo>
                    <a:pt x="1351" y="6341"/>
                  </a:lnTo>
                  <a:lnTo>
                    <a:pt x="1622" y="7317"/>
                  </a:lnTo>
                  <a:lnTo>
                    <a:pt x="541" y="8049"/>
                  </a:lnTo>
                  <a:lnTo>
                    <a:pt x="0" y="8537"/>
                  </a:lnTo>
                  <a:lnTo>
                    <a:pt x="2162" y="9268"/>
                  </a:lnTo>
                  <a:cubicBezTo>
                    <a:pt x="3243" y="10000"/>
                    <a:pt x="7669" y="11941"/>
                    <a:pt x="7669" y="11941"/>
                  </a:cubicBezTo>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p>
          </p:txBody>
        </p:sp>
        <p:sp>
          <p:nvSpPr>
            <p:cNvPr id="534" name="Freeform 533"/>
            <p:cNvSpPr>
              <a:spLocks/>
            </p:cNvSpPr>
            <p:nvPr/>
          </p:nvSpPr>
          <p:spPr bwMode="auto">
            <a:xfrm>
              <a:off x="2789037" y="4096998"/>
              <a:ext cx="163483" cy="73159"/>
            </a:xfrm>
            <a:custGeom>
              <a:avLst/>
              <a:gdLst>
                <a:gd name="T0" fmla="*/ 2147483647 w 19"/>
                <a:gd name="T1" fmla="*/ 2147483647 h 9"/>
                <a:gd name="T2" fmla="*/ 2147483647 w 19"/>
                <a:gd name="T3" fmla="*/ 2147483647 h 9"/>
                <a:gd name="T4" fmla="*/ 2147483647 w 19"/>
                <a:gd name="T5" fmla="*/ 0 h 9"/>
                <a:gd name="T6" fmla="*/ 2147483647 w 19"/>
                <a:gd name="T7" fmla="*/ 2147483647 h 9"/>
                <a:gd name="T8" fmla="*/ 0 w 19"/>
                <a:gd name="T9" fmla="*/ 2147483647 h 9"/>
                <a:gd name="T10" fmla="*/ 0 w 19"/>
                <a:gd name="T11" fmla="*/ 2147483647 h 9"/>
                <a:gd name="T12" fmla="*/ 2147483647 w 19"/>
                <a:gd name="T13" fmla="*/ 2147483647 h 9"/>
                <a:gd name="T14" fmla="*/ 2147483647 w 19"/>
                <a:gd name="T15" fmla="*/ 2147483647 h 9"/>
                <a:gd name="T16" fmla="*/ 2147483647 w 19"/>
                <a:gd name="T17" fmla="*/ 2147483647 h 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9" h="9">
                  <a:moveTo>
                    <a:pt x="19" y="3"/>
                  </a:moveTo>
                  <a:cubicBezTo>
                    <a:pt x="19" y="3"/>
                    <a:pt x="10" y="1"/>
                    <a:pt x="8" y="1"/>
                  </a:cubicBezTo>
                  <a:cubicBezTo>
                    <a:pt x="7" y="1"/>
                    <a:pt x="6" y="0"/>
                    <a:pt x="5" y="0"/>
                  </a:cubicBezTo>
                  <a:cubicBezTo>
                    <a:pt x="1" y="3"/>
                    <a:pt x="1" y="3"/>
                    <a:pt x="1" y="3"/>
                  </a:cubicBezTo>
                  <a:cubicBezTo>
                    <a:pt x="0" y="6"/>
                    <a:pt x="0" y="6"/>
                    <a:pt x="0" y="6"/>
                  </a:cubicBezTo>
                  <a:cubicBezTo>
                    <a:pt x="0" y="6"/>
                    <a:pt x="0" y="6"/>
                    <a:pt x="0" y="6"/>
                  </a:cubicBezTo>
                  <a:cubicBezTo>
                    <a:pt x="5" y="9"/>
                    <a:pt x="5" y="9"/>
                    <a:pt x="5" y="9"/>
                  </a:cubicBezTo>
                  <a:cubicBezTo>
                    <a:pt x="12" y="6"/>
                    <a:pt x="12" y="6"/>
                    <a:pt x="12" y="6"/>
                  </a:cubicBezTo>
                  <a:lnTo>
                    <a:pt x="19" y="3"/>
                  </a:lnTo>
                  <a:close/>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p>
          </p:txBody>
        </p:sp>
        <p:sp>
          <p:nvSpPr>
            <p:cNvPr id="535" name="Freeform 534"/>
            <p:cNvSpPr>
              <a:spLocks/>
            </p:cNvSpPr>
            <p:nvPr/>
          </p:nvSpPr>
          <p:spPr bwMode="auto">
            <a:xfrm>
              <a:off x="2702994" y="4053767"/>
              <a:ext cx="129066" cy="103088"/>
            </a:xfrm>
            <a:custGeom>
              <a:avLst/>
              <a:gdLst>
                <a:gd name="T0" fmla="*/ 2147483647 w 15"/>
                <a:gd name="T1" fmla="*/ 2147483647 h 12"/>
                <a:gd name="T2" fmla="*/ 2147483647 w 15"/>
                <a:gd name="T3" fmla="*/ 2147483647 h 12"/>
                <a:gd name="T4" fmla="*/ 2147483647 w 15"/>
                <a:gd name="T5" fmla="*/ 0 h 12"/>
                <a:gd name="T6" fmla="*/ 2147483647 w 15"/>
                <a:gd name="T7" fmla="*/ 0 h 12"/>
                <a:gd name="T8" fmla="*/ 2147483647 w 15"/>
                <a:gd name="T9" fmla="*/ 2147483647 h 12"/>
                <a:gd name="T10" fmla="*/ 2147483647 w 15"/>
                <a:gd name="T11" fmla="*/ 2147483647 h 12"/>
                <a:gd name="T12" fmla="*/ 2147483647 w 15"/>
                <a:gd name="T13" fmla="*/ 2147483647 h 12"/>
                <a:gd name="T14" fmla="*/ 2147483647 w 15"/>
                <a:gd name="T15" fmla="*/ 2147483647 h 12"/>
                <a:gd name="T16" fmla="*/ 0 w 15"/>
                <a:gd name="T17" fmla="*/ 2147483647 h 12"/>
                <a:gd name="T18" fmla="*/ 2147483647 w 15"/>
                <a:gd name="T19" fmla="*/ 2147483647 h 12"/>
                <a:gd name="T20" fmla="*/ 2147483647 w 15"/>
                <a:gd name="T21" fmla="*/ 2147483647 h 12"/>
                <a:gd name="T22" fmla="*/ 2147483647 w 15"/>
                <a:gd name="T23" fmla="*/ 2147483647 h 12"/>
                <a:gd name="T24" fmla="*/ 2147483647 w 15"/>
                <a:gd name="T25" fmla="*/ 2147483647 h 12"/>
                <a:gd name="T26" fmla="*/ 2147483647 w 15"/>
                <a:gd name="T27" fmla="*/ 2147483647 h 1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15" h="12">
                  <a:moveTo>
                    <a:pt x="15" y="5"/>
                  </a:moveTo>
                  <a:cubicBezTo>
                    <a:pt x="13" y="5"/>
                    <a:pt x="11" y="4"/>
                    <a:pt x="11" y="4"/>
                  </a:cubicBezTo>
                  <a:cubicBezTo>
                    <a:pt x="11" y="0"/>
                    <a:pt x="11" y="0"/>
                    <a:pt x="11" y="0"/>
                  </a:cubicBezTo>
                  <a:cubicBezTo>
                    <a:pt x="6" y="0"/>
                    <a:pt x="6" y="0"/>
                    <a:pt x="6" y="0"/>
                  </a:cubicBezTo>
                  <a:cubicBezTo>
                    <a:pt x="4" y="1"/>
                    <a:pt x="4" y="1"/>
                    <a:pt x="4" y="1"/>
                  </a:cubicBezTo>
                  <a:cubicBezTo>
                    <a:pt x="6" y="5"/>
                    <a:pt x="6" y="5"/>
                    <a:pt x="6" y="5"/>
                  </a:cubicBezTo>
                  <a:cubicBezTo>
                    <a:pt x="3" y="5"/>
                    <a:pt x="3" y="5"/>
                    <a:pt x="3" y="5"/>
                  </a:cubicBezTo>
                  <a:cubicBezTo>
                    <a:pt x="1" y="8"/>
                    <a:pt x="1" y="8"/>
                    <a:pt x="1" y="8"/>
                  </a:cubicBezTo>
                  <a:cubicBezTo>
                    <a:pt x="0" y="10"/>
                    <a:pt x="0" y="10"/>
                    <a:pt x="0" y="10"/>
                  </a:cubicBezTo>
                  <a:cubicBezTo>
                    <a:pt x="1" y="11"/>
                    <a:pt x="1" y="11"/>
                    <a:pt x="1" y="11"/>
                  </a:cubicBezTo>
                  <a:cubicBezTo>
                    <a:pt x="7" y="12"/>
                    <a:pt x="7" y="12"/>
                    <a:pt x="7" y="12"/>
                  </a:cubicBezTo>
                  <a:cubicBezTo>
                    <a:pt x="10" y="11"/>
                    <a:pt x="10" y="11"/>
                    <a:pt x="10" y="11"/>
                  </a:cubicBezTo>
                  <a:cubicBezTo>
                    <a:pt x="11" y="8"/>
                    <a:pt x="11" y="8"/>
                    <a:pt x="11" y="8"/>
                  </a:cubicBezTo>
                  <a:lnTo>
                    <a:pt x="15" y="5"/>
                  </a:lnTo>
                  <a:close/>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p>
          </p:txBody>
        </p:sp>
        <p:sp>
          <p:nvSpPr>
            <p:cNvPr id="536" name="Freeform 535"/>
            <p:cNvSpPr>
              <a:spLocks/>
            </p:cNvSpPr>
            <p:nvPr/>
          </p:nvSpPr>
          <p:spPr bwMode="auto">
            <a:xfrm>
              <a:off x="2042175" y="3621463"/>
              <a:ext cx="817418" cy="517102"/>
            </a:xfrm>
            <a:custGeom>
              <a:avLst/>
              <a:gdLst>
                <a:gd name="T0" fmla="*/ 2147483647 w 576"/>
                <a:gd name="T1" fmla="*/ 2147483647 h 379"/>
                <a:gd name="T2" fmla="*/ 2147483647 w 576"/>
                <a:gd name="T3" fmla="*/ 2147483647 h 379"/>
                <a:gd name="T4" fmla="*/ 2147483647 w 576"/>
                <a:gd name="T5" fmla="*/ 2147483647 h 379"/>
                <a:gd name="T6" fmla="*/ 2147483647 w 576"/>
                <a:gd name="T7" fmla="*/ 2147483647 h 379"/>
                <a:gd name="T8" fmla="*/ 2147483647 w 576"/>
                <a:gd name="T9" fmla="*/ 2147483647 h 379"/>
                <a:gd name="T10" fmla="*/ 2147483647 w 576"/>
                <a:gd name="T11" fmla="*/ 2147483647 h 379"/>
                <a:gd name="T12" fmla="*/ 2147483647 w 576"/>
                <a:gd name="T13" fmla="*/ 2147483647 h 379"/>
                <a:gd name="T14" fmla="*/ 2147483647 w 576"/>
                <a:gd name="T15" fmla="*/ 2147483647 h 379"/>
                <a:gd name="T16" fmla="*/ 2147483647 w 576"/>
                <a:gd name="T17" fmla="*/ 2147483647 h 379"/>
                <a:gd name="T18" fmla="*/ 2147483647 w 576"/>
                <a:gd name="T19" fmla="*/ 2147483647 h 379"/>
                <a:gd name="T20" fmla="*/ 2147483647 w 576"/>
                <a:gd name="T21" fmla="*/ 2147483647 h 379"/>
                <a:gd name="T22" fmla="*/ 2147483647 w 576"/>
                <a:gd name="T23" fmla="*/ 2147483647 h 379"/>
                <a:gd name="T24" fmla="*/ 2147483647 w 576"/>
                <a:gd name="T25" fmla="*/ 2147483647 h 379"/>
                <a:gd name="T26" fmla="*/ 2147483647 w 576"/>
                <a:gd name="T27" fmla="*/ 2147483647 h 379"/>
                <a:gd name="T28" fmla="*/ 2147483647 w 576"/>
                <a:gd name="T29" fmla="*/ 2147483647 h 379"/>
                <a:gd name="T30" fmla="*/ 2147483647 w 576"/>
                <a:gd name="T31" fmla="*/ 2147483647 h 379"/>
                <a:gd name="T32" fmla="*/ 2147483647 w 576"/>
                <a:gd name="T33" fmla="*/ 2147483647 h 379"/>
                <a:gd name="T34" fmla="*/ 2147483647 w 576"/>
                <a:gd name="T35" fmla="*/ 2147483647 h 379"/>
                <a:gd name="T36" fmla="*/ 2147483647 w 576"/>
                <a:gd name="T37" fmla="*/ 2147483647 h 379"/>
                <a:gd name="T38" fmla="*/ 2147483647 w 576"/>
                <a:gd name="T39" fmla="*/ 2147483647 h 379"/>
                <a:gd name="T40" fmla="*/ 2147483647 w 576"/>
                <a:gd name="T41" fmla="*/ 2147483647 h 379"/>
                <a:gd name="T42" fmla="*/ 2147483647 w 576"/>
                <a:gd name="T43" fmla="*/ 2147483647 h 379"/>
                <a:gd name="T44" fmla="*/ 2147483647 w 576"/>
                <a:gd name="T45" fmla="*/ 2147483647 h 379"/>
                <a:gd name="T46" fmla="*/ 2147483647 w 576"/>
                <a:gd name="T47" fmla="*/ 2147483647 h 379"/>
                <a:gd name="T48" fmla="*/ 2147483647 w 576"/>
                <a:gd name="T49" fmla="*/ 0 h 379"/>
                <a:gd name="T50" fmla="*/ 0 w 576"/>
                <a:gd name="T51" fmla="*/ 2147483647 h 379"/>
                <a:gd name="T52" fmla="*/ 2147483647 w 576"/>
                <a:gd name="T53" fmla="*/ 2147483647 h 379"/>
                <a:gd name="T54" fmla="*/ 2147483647 w 576"/>
                <a:gd name="T55" fmla="*/ 2147483647 h 379"/>
                <a:gd name="T56" fmla="*/ 2147483647 w 576"/>
                <a:gd name="T57" fmla="*/ 2147483647 h 379"/>
                <a:gd name="T58" fmla="*/ 2147483647 w 576"/>
                <a:gd name="T59" fmla="*/ 2147483647 h 379"/>
                <a:gd name="T60" fmla="*/ 2147483647 w 576"/>
                <a:gd name="T61" fmla="*/ 2147483647 h 379"/>
                <a:gd name="T62" fmla="*/ 2147483647 w 576"/>
                <a:gd name="T63" fmla="*/ 2147483647 h 379"/>
                <a:gd name="T64" fmla="*/ 2147483647 w 576"/>
                <a:gd name="T65" fmla="*/ 2147483647 h 379"/>
                <a:gd name="T66" fmla="*/ 2147483647 w 576"/>
                <a:gd name="T67" fmla="*/ 2147483647 h 379"/>
                <a:gd name="T68" fmla="*/ 2147483647 w 576"/>
                <a:gd name="T69" fmla="*/ 2147483647 h 379"/>
                <a:gd name="T70" fmla="*/ 2147483647 w 576"/>
                <a:gd name="T71" fmla="*/ 2147483647 h 379"/>
                <a:gd name="T72" fmla="*/ 2147483647 w 576"/>
                <a:gd name="T73" fmla="*/ 2147483647 h 379"/>
                <a:gd name="T74" fmla="*/ 2147483647 w 576"/>
                <a:gd name="T75" fmla="*/ 2147483647 h 379"/>
                <a:gd name="T76" fmla="*/ 2147483647 w 576"/>
                <a:gd name="T77" fmla="*/ 2147483647 h 379"/>
                <a:gd name="T78" fmla="*/ 2147483647 w 576"/>
                <a:gd name="T79" fmla="*/ 2147483647 h 379"/>
                <a:gd name="T80" fmla="*/ 2147483647 w 576"/>
                <a:gd name="T81" fmla="*/ 2147483647 h 379"/>
                <a:gd name="T82" fmla="*/ 2147483647 w 576"/>
                <a:gd name="T83" fmla="*/ 2147483647 h 379"/>
                <a:gd name="T84" fmla="*/ 2147483647 w 576"/>
                <a:gd name="T85" fmla="*/ 2147483647 h 379"/>
                <a:gd name="T86" fmla="*/ 2147483647 w 576"/>
                <a:gd name="T87" fmla="*/ 2147483647 h 379"/>
                <a:gd name="T88" fmla="*/ 2147483647 w 576"/>
                <a:gd name="T89" fmla="*/ 2147483647 h 379"/>
                <a:gd name="T90" fmla="*/ 2147483647 w 576"/>
                <a:gd name="T91" fmla="*/ 2147483647 h 379"/>
                <a:gd name="T92" fmla="*/ 2147483647 w 576"/>
                <a:gd name="T93" fmla="*/ 2147483647 h 379"/>
                <a:gd name="T94" fmla="*/ 2147483647 w 576"/>
                <a:gd name="T95" fmla="*/ 2147483647 h 379"/>
                <a:gd name="T96" fmla="*/ 2147483647 w 576"/>
                <a:gd name="T97" fmla="*/ 2147483647 h 379"/>
                <a:gd name="T98" fmla="*/ 2147483647 w 576"/>
                <a:gd name="T99" fmla="*/ 2147483647 h 379"/>
                <a:gd name="T100" fmla="*/ 2147483647 w 576"/>
                <a:gd name="T101" fmla="*/ 2147483647 h 379"/>
                <a:gd name="T102" fmla="*/ 2147483647 w 576"/>
                <a:gd name="T103" fmla="*/ 2147483647 h 379"/>
                <a:gd name="T104" fmla="*/ 2147483647 w 576"/>
                <a:gd name="T105" fmla="*/ 2147483647 h 379"/>
                <a:gd name="T106" fmla="*/ 2147483647 w 576"/>
                <a:gd name="T107" fmla="*/ 2147483647 h 379"/>
                <a:gd name="T108" fmla="*/ 2147483647 w 576"/>
                <a:gd name="T109" fmla="*/ 2147483647 h 379"/>
                <a:gd name="T110" fmla="*/ 2147483647 w 576"/>
                <a:gd name="T111" fmla="*/ 2147483647 h 379"/>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0" t="0" r="r" b="b"/>
              <a:pathLst>
                <a:path w="576" h="379">
                  <a:moveTo>
                    <a:pt x="486" y="348"/>
                  </a:moveTo>
                  <a:lnTo>
                    <a:pt x="504" y="348"/>
                  </a:lnTo>
                  <a:lnTo>
                    <a:pt x="492" y="324"/>
                  </a:lnTo>
                  <a:lnTo>
                    <a:pt x="504" y="318"/>
                  </a:lnTo>
                  <a:lnTo>
                    <a:pt x="534" y="318"/>
                  </a:lnTo>
                  <a:lnTo>
                    <a:pt x="528" y="312"/>
                  </a:lnTo>
                  <a:lnTo>
                    <a:pt x="546" y="300"/>
                  </a:lnTo>
                  <a:lnTo>
                    <a:pt x="564" y="288"/>
                  </a:lnTo>
                  <a:lnTo>
                    <a:pt x="576" y="240"/>
                  </a:lnTo>
                  <a:lnTo>
                    <a:pt x="504" y="252"/>
                  </a:lnTo>
                  <a:lnTo>
                    <a:pt x="474" y="294"/>
                  </a:lnTo>
                  <a:lnTo>
                    <a:pt x="426" y="300"/>
                  </a:lnTo>
                  <a:lnTo>
                    <a:pt x="378" y="240"/>
                  </a:lnTo>
                  <a:lnTo>
                    <a:pt x="372" y="162"/>
                  </a:lnTo>
                  <a:lnTo>
                    <a:pt x="384" y="144"/>
                  </a:lnTo>
                  <a:lnTo>
                    <a:pt x="354" y="138"/>
                  </a:lnTo>
                  <a:lnTo>
                    <a:pt x="330" y="114"/>
                  </a:lnTo>
                  <a:lnTo>
                    <a:pt x="312" y="84"/>
                  </a:lnTo>
                  <a:lnTo>
                    <a:pt x="288" y="66"/>
                  </a:lnTo>
                  <a:lnTo>
                    <a:pt x="252" y="78"/>
                  </a:lnTo>
                  <a:lnTo>
                    <a:pt x="204" y="24"/>
                  </a:lnTo>
                  <a:lnTo>
                    <a:pt x="174" y="18"/>
                  </a:lnTo>
                  <a:lnTo>
                    <a:pt x="156" y="30"/>
                  </a:lnTo>
                  <a:lnTo>
                    <a:pt x="108" y="30"/>
                  </a:lnTo>
                  <a:lnTo>
                    <a:pt x="48" y="0"/>
                  </a:lnTo>
                  <a:lnTo>
                    <a:pt x="0" y="6"/>
                  </a:lnTo>
                  <a:lnTo>
                    <a:pt x="36" y="72"/>
                  </a:lnTo>
                  <a:lnTo>
                    <a:pt x="60" y="108"/>
                  </a:lnTo>
                  <a:lnTo>
                    <a:pt x="54" y="120"/>
                  </a:lnTo>
                  <a:lnTo>
                    <a:pt x="96" y="150"/>
                  </a:lnTo>
                  <a:lnTo>
                    <a:pt x="102" y="180"/>
                  </a:lnTo>
                  <a:lnTo>
                    <a:pt x="120" y="192"/>
                  </a:lnTo>
                  <a:lnTo>
                    <a:pt x="144" y="216"/>
                  </a:lnTo>
                  <a:lnTo>
                    <a:pt x="150" y="198"/>
                  </a:lnTo>
                  <a:lnTo>
                    <a:pt x="126" y="180"/>
                  </a:lnTo>
                  <a:lnTo>
                    <a:pt x="102" y="126"/>
                  </a:lnTo>
                  <a:lnTo>
                    <a:pt x="60" y="66"/>
                  </a:lnTo>
                  <a:lnTo>
                    <a:pt x="48" y="30"/>
                  </a:lnTo>
                  <a:lnTo>
                    <a:pt x="78" y="42"/>
                  </a:lnTo>
                  <a:lnTo>
                    <a:pt x="108" y="102"/>
                  </a:lnTo>
                  <a:lnTo>
                    <a:pt x="120" y="120"/>
                  </a:lnTo>
                  <a:lnTo>
                    <a:pt x="150" y="138"/>
                  </a:lnTo>
                  <a:lnTo>
                    <a:pt x="150" y="156"/>
                  </a:lnTo>
                  <a:lnTo>
                    <a:pt x="174" y="168"/>
                  </a:lnTo>
                  <a:lnTo>
                    <a:pt x="186" y="186"/>
                  </a:lnTo>
                  <a:lnTo>
                    <a:pt x="216" y="216"/>
                  </a:lnTo>
                  <a:lnTo>
                    <a:pt x="222" y="258"/>
                  </a:lnTo>
                  <a:lnTo>
                    <a:pt x="222" y="276"/>
                  </a:lnTo>
                  <a:lnTo>
                    <a:pt x="300" y="324"/>
                  </a:lnTo>
                  <a:lnTo>
                    <a:pt x="336" y="342"/>
                  </a:lnTo>
                  <a:lnTo>
                    <a:pt x="402" y="360"/>
                  </a:lnTo>
                  <a:lnTo>
                    <a:pt x="420" y="354"/>
                  </a:lnTo>
                  <a:lnTo>
                    <a:pt x="438" y="354"/>
                  </a:lnTo>
                  <a:lnTo>
                    <a:pt x="468" y="379"/>
                  </a:lnTo>
                  <a:lnTo>
                    <a:pt x="474" y="366"/>
                  </a:lnTo>
                  <a:lnTo>
                    <a:pt x="486" y="348"/>
                  </a:lnTo>
                  <a:close/>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p>
          </p:txBody>
        </p:sp>
        <p:sp>
          <p:nvSpPr>
            <p:cNvPr id="537" name="Freeform 536"/>
            <p:cNvSpPr>
              <a:spLocks/>
            </p:cNvSpPr>
            <p:nvPr/>
          </p:nvSpPr>
          <p:spPr bwMode="auto">
            <a:xfrm rot="20747712">
              <a:off x="3379300" y="1549733"/>
              <a:ext cx="881092" cy="939429"/>
            </a:xfrm>
            <a:custGeom>
              <a:avLst/>
              <a:gdLst>
                <a:gd name="T0" fmla="*/ 2147483647 w 1125"/>
                <a:gd name="T1" fmla="*/ 2147483647 h 2047"/>
                <a:gd name="T2" fmla="*/ 2147483647 w 1125"/>
                <a:gd name="T3" fmla="*/ 2147483647 h 2047"/>
                <a:gd name="T4" fmla="*/ 2147483647 w 1125"/>
                <a:gd name="T5" fmla="*/ 2147483647 h 2047"/>
                <a:gd name="T6" fmla="*/ 2147483647 w 1125"/>
                <a:gd name="T7" fmla="*/ 2147483647 h 2047"/>
                <a:gd name="T8" fmla="*/ 2147483647 w 1125"/>
                <a:gd name="T9" fmla="*/ 2147483647 h 2047"/>
                <a:gd name="T10" fmla="*/ 2147483647 w 1125"/>
                <a:gd name="T11" fmla="*/ 2147483647 h 2047"/>
                <a:gd name="T12" fmla="*/ 2147483647 w 1125"/>
                <a:gd name="T13" fmla="*/ 2147483647 h 2047"/>
                <a:gd name="T14" fmla="*/ 2147483647 w 1125"/>
                <a:gd name="T15" fmla="*/ 2147483647 h 2047"/>
                <a:gd name="T16" fmla="*/ 2147483647 w 1125"/>
                <a:gd name="T17" fmla="*/ 2147483647 h 2047"/>
                <a:gd name="T18" fmla="*/ 2147483647 w 1125"/>
                <a:gd name="T19" fmla="*/ 2147483647 h 2047"/>
                <a:gd name="T20" fmla="*/ 2147483647 w 1125"/>
                <a:gd name="T21" fmla="*/ 2147483647 h 2047"/>
                <a:gd name="T22" fmla="*/ 2147483647 w 1125"/>
                <a:gd name="T23" fmla="*/ 2147483647 h 2047"/>
                <a:gd name="T24" fmla="*/ 2147483647 w 1125"/>
                <a:gd name="T25" fmla="*/ 2147483647 h 2047"/>
                <a:gd name="T26" fmla="*/ 2147483647 w 1125"/>
                <a:gd name="T27" fmla="*/ 2147483647 h 2047"/>
                <a:gd name="T28" fmla="*/ 2147483647 w 1125"/>
                <a:gd name="T29" fmla="*/ 2147483647 h 2047"/>
                <a:gd name="T30" fmla="*/ 2147483647 w 1125"/>
                <a:gd name="T31" fmla="*/ 2147483647 h 2047"/>
                <a:gd name="T32" fmla="*/ 2147483647 w 1125"/>
                <a:gd name="T33" fmla="*/ 2147483647 h 2047"/>
                <a:gd name="T34" fmla="*/ 2147483647 w 1125"/>
                <a:gd name="T35" fmla="*/ 2147483647 h 2047"/>
                <a:gd name="T36" fmla="*/ 2147483647 w 1125"/>
                <a:gd name="T37" fmla="*/ 2147483647 h 2047"/>
                <a:gd name="T38" fmla="*/ 2147483647 w 1125"/>
                <a:gd name="T39" fmla="*/ 2147483647 h 2047"/>
                <a:gd name="T40" fmla="*/ 2147483647 w 1125"/>
                <a:gd name="T41" fmla="*/ 2147483647 h 2047"/>
                <a:gd name="T42" fmla="*/ 2147483647 w 1125"/>
                <a:gd name="T43" fmla="*/ 2147483647 h 2047"/>
                <a:gd name="T44" fmla="*/ 2147483647 w 1125"/>
                <a:gd name="T45" fmla="*/ 2147483647 h 2047"/>
                <a:gd name="T46" fmla="*/ 2147483647 w 1125"/>
                <a:gd name="T47" fmla="*/ 2147483647 h 2047"/>
                <a:gd name="T48" fmla="*/ 2147483647 w 1125"/>
                <a:gd name="T49" fmla="*/ 2147483647 h 2047"/>
                <a:gd name="T50" fmla="*/ 2147483647 w 1125"/>
                <a:gd name="T51" fmla="*/ 2147483647 h 2047"/>
                <a:gd name="T52" fmla="*/ 2147483647 w 1125"/>
                <a:gd name="T53" fmla="*/ 2147483647 h 2047"/>
                <a:gd name="T54" fmla="*/ 2147483647 w 1125"/>
                <a:gd name="T55" fmla="*/ 2147483647 h 2047"/>
                <a:gd name="T56" fmla="*/ 2147483647 w 1125"/>
                <a:gd name="T57" fmla="*/ 2147483647 h 2047"/>
                <a:gd name="T58" fmla="*/ 2147483647 w 1125"/>
                <a:gd name="T59" fmla="*/ 2147483647 h 2047"/>
                <a:gd name="T60" fmla="*/ 2147483647 w 1125"/>
                <a:gd name="T61" fmla="*/ 2147483647 h 2047"/>
                <a:gd name="T62" fmla="*/ 2147483647 w 1125"/>
                <a:gd name="T63" fmla="*/ 2147483647 h 2047"/>
                <a:gd name="T64" fmla="*/ 2147483647 w 1125"/>
                <a:gd name="T65" fmla="*/ 2147483647 h 2047"/>
                <a:gd name="T66" fmla="*/ 2147483647 w 1125"/>
                <a:gd name="T67" fmla="*/ 2147483647 h 2047"/>
                <a:gd name="T68" fmla="*/ 2147483647 w 1125"/>
                <a:gd name="T69" fmla="*/ 2147483647 h 2047"/>
                <a:gd name="T70" fmla="*/ 2147483647 w 1125"/>
                <a:gd name="T71" fmla="*/ 2147483647 h 2047"/>
                <a:gd name="T72" fmla="*/ 2147483647 w 1125"/>
                <a:gd name="T73" fmla="*/ 2147483647 h 2047"/>
                <a:gd name="T74" fmla="*/ 2147483647 w 1125"/>
                <a:gd name="T75" fmla="*/ 2147483647 h 2047"/>
                <a:gd name="T76" fmla="*/ 2147483647 w 1125"/>
                <a:gd name="T77" fmla="*/ 2147483647 h 2047"/>
                <a:gd name="T78" fmla="*/ 2147483647 w 1125"/>
                <a:gd name="T79" fmla="*/ 2147483647 h 2047"/>
                <a:gd name="T80" fmla="*/ 2147483647 w 1125"/>
                <a:gd name="T81" fmla="*/ 2147483647 h 2047"/>
                <a:gd name="T82" fmla="*/ 2147483647 w 1125"/>
                <a:gd name="T83" fmla="*/ 2147483647 h 2047"/>
                <a:gd name="T84" fmla="*/ 2147483647 w 1125"/>
                <a:gd name="T85" fmla="*/ 2147483647 h 2047"/>
                <a:gd name="T86" fmla="*/ 2147483647 w 1125"/>
                <a:gd name="T87" fmla="*/ 2147483647 h 2047"/>
                <a:gd name="T88" fmla="*/ 2147483647 w 1125"/>
                <a:gd name="T89" fmla="*/ 2147483647 h 2047"/>
                <a:gd name="T90" fmla="*/ 2147483647 w 1125"/>
                <a:gd name="T91" fmla="*/ 2147483647 h 2047"/>
                <a:gd name="T92" fmla="*/ 2147483647 w 1125"/>
                <a:gd name="T93" fmla="*/ 2147483647 h 2047"/>
                <a:gd name="T94" fmla="*/ 2147483647 w 1125"/>
                <a:gd name="T95" fmla="*/ 2147483647 h 2047"/>
                <a:gd name="T96" fmla="*/ 2147483647 w 1125"/>
                <a:gd name="T97" fmla="*/ 2147483647 h 2047"/>
                <a:gd name="T98" fmla="*/ 2147483647 w 1125"/>
                <a:gd name="T99" fmla="*/ 2147483647 h 2047"/>
                <a:gd name="T100" fmla="*/ 2147483647 w 1125"/>
                <a:gd name="T101" fmla="*/ 2147483647 h 2047"/>
                <a:gd name="T102" fmla="*/ 2147483647 w 1125"/>
                <a:gd name="T103" fmla="*/ 2147483647 h 2047"/>
                <a:gd name="T104" fmla="*/ 2147483647 w 1125"/>
                <a:gd name="T105" fmla="*/ 2147483647 h 2047"/>
                <a:gd name="T106" fmla="*/ 2147483647 w 1125"/>
                <a:gd name="T107" fmla="*/ 2147483647 h 2047"/>
                <a:gd name="T108" fmla="*/ 2147483647 w 1125"/>
                <a:gd name="T109" fmla="*/ 2147483647 h 2047"/>
                <a:gd name="T110" fmla="*/ 2147483647 w 1125"/>
                <a:gd name="T111" fmla="*/ 2147483647 h 2047"/>
                <a:gd name="T112" fmla="*/ 2147483647 w 1125"/>
                <a:gd name="T113" fmla="*/ 2147483647 h 2047"/>
                <a:gd name="T114" fmla="*/ 2147483647 w 1125"/>
                <a:gd name="T115" fmla="*/ 2147483647 h 2047"/>
                <a:gd name="T116" fmla="*/ 2147483647 w 1125"/>
                <a:gd name="T117" fmla="*/ 2147483647 h 2047"/>
                <a:gd name="T118" fmla="*/ 2147483647 w 1125"/>
                <a:gd name="T119" fmla="*/ 2147483647 h 2047"/>
                <a:gd name="T120" fmla="*/ 2147483647 w 1125"/>
                <a:gd name="T121" fmla="*/ 2147483647 h 2047"/>
                <a:gd name="T122" fmla="*/ 2147483647 w 1125"/>
                <a:gd name="T123" fmla="*/ 2147483647 h 2047"/>
                <a:gd name="T124" fmla="*/ 2147483647 w 1125"/>
                <a:gd name="T125" fmla="*/ 2147483647 h 204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0" t="0" r="r" b="b"/>
              <a:pathLst>
                <a:path w="1125" h="2047">
                  <a:moveTo>
                    <a:pt x="718" y="105"/>
                  </a:moveTo>
                  <a:lnTo>
                    <a:pt x="722" y="102"/>
                  </a:lnTo>
                  <a:lnTo>
                    <a:pt x="730" y="95"/>
                  </a:lnTo>
                  <a:lnTo>
                    <a:pt x="740" y="83"/>
                  </a:lnTo>
                  <a:lnTo>
                    <a:pt x="751" y="70"/>
                  </a:lnTo>
                  <a:lnTo>
                    <a:pt x="760" y="58"/>
                  </a:lnTo>
                  <a:lnTo>
                    <a:pt x="764" y="46"/>
                  </a:lnTo>
                  <a:lnTo>
                    <a:pt x="761" y="37"/>
                  </a:lnTo>
                  <a:lnTo>
                    <a:pt x="748" y="32"/>
                  </a:lnTo>
                  <a:lnTo>
                    <a:pt x="735" y="30"/>
                  </a:lnTo>
                  <a:lnTo>
                    <a:pt x="725" y="27"/>
                  </a:lnTo>
                  <a:lnTo>
                    <a:pt x="716" y="22"/>
                  </a:lnTo>
                  <a:lnTo>
                    <a:pt x="708" y="17"/>
                  </a:lnTo>
                  <a:lnTo>
                    <a:pt x="700" y="13"/>
                  </a:lnTo>
                  <a:lnTo>
                    <a:pt x="693" y="8"/>
                  </a:lnTo>
                  <a:lnTo>
                    <a:pt x="686" y="4"/>
                  </a:lnTo>
                  <a:lnTo>
                    <a:pt x="678" y="1"/>
                  </a:lnTo>
                  <a:lnTo>
                    <a:pt x="672" y="0"/>
                  </a:lnTo>
                  <a:lnTo>
                    <a:pt x="665" y="0"/>
                  </a:lnTo>
                  <a:lnTo>
                    <a:pt x="658" y="0"/>
                  </a:lnTo>
                  <a:lnTo>
                    <a:pt x="651" y="2"/>
                  </a:lnTo>
                  <a:lnTo>
                    <a:pt x="633" y="7"/>
                  </a:lnTo>
                  <a:lnTo>
                    <a:pt x="610" y="13"/>
                  </a:lnTo>
                  <a:lnTo>
                    <a:pt x="583" y="19"/>
                  </a:lnTo>
                  <a:lnTo>
                    <a:pt x="558" y="25"/>
                  </a:lnTo>
                  <a:lnTo>
                    <a:pt x="534" y="34"/>
                  </a:lnTo>
                  <a:lnTo>
                    <a:pt x="512" y="42"/>
                  </a:lnTo>
                  <a:lnTo>
                    <a:pt x="496" y="52"/>
                  </a:lnTo>
                  <a:lnTo>
                    <a:pt x="487" y="62"/>
                  </a:lnTo>
                  <a:lnTo>
                    <a:pt x="483" y="74"/>
                  </a:lnTo>
                  <a:lnTo>
                    <a:pt x="478" y="84"/>
                  </a:lnTo>
                  <a:lnTo>
                    <a:pt x="474" y="93"/>
                  </a:lnTo>
                  <a:lnTo>
                    <a:pt x="468" y="102"/>
                  </a:lnTo>
                  <a:lnTo>
                    <a:pt x="461" y="107"/>
                  </a:lnTo>
                  <a:lnTo>
                    <a:pt x="452" y="110"/>
                  </a:lnTo>
                  <a:lnTo>
                    <a:pt x="440" y="110"/>
                  </a:lnTo>
                  <a:lnTo>
                    <a:pt x="426" y="105"/>
                  </a:lnTo>
                  <a:lnTo>
                    <a:pt x="409" y="100"/>
                  </a:lnTo>
                  <a:lnTo>
                    <a:pt x="391" y="98"/>
                  </a:lnTo>
                  <a:lnTo>
                    <a:pt x="371" y="100"/>
                  </a:lnTo>
                  <a:lnTo>
                    <a:pt x="351" y="105"/>
                  </a:lnTo>
                  <a:lnTo>
                    <a:pt x="334" y="112"/>
                  </a:lnTo>
                  <a:lnTo>
                    <a:pt x="319" y="120"/>
                  </a:lnTo>
                  <a:lnTo>
                    <a:pt x="306" y="130"/>
                  </a:lnTo>
                  <a:lnTo>
                    <a:pt x="300" y="141"/>
                  </a:lnTo>
                  <a:lnTo>
                    <a:pt x="291" y="151"/>
                  </a:lnTo>
                  <a:lnTo>
                    <a:pt x="278" y="161"/>
                  </a:lnTo>
                  <a:lnTo>
                    <a:pt x="260" y="172"/>
                  </a:lnTo>
                  <a:lnTo>
                    <a:pt x="241" y="182"/>
                  </a:lnTo>
                  <a:lnTo>
                    <a:pt x="221" y="194"/>
                  </a:lnTo>
                  <a:lnTo>
                    <a:pt x="204" y="208"/>
                  </a:lnTo>
                  <a:lnTo>
                    <a:pt x="191" y="224"/>
                  </a:lnTo>
                  <a:lnTo>
                    <a:pt x="184" y="242"/>
                  </a:lnTo>
                  <a:lnTo>
                    <a:pt x="180" y="261"/>
                  </a:lnTo>
                  <a:lnTo>
                    <a:pt x="172" y="277"/>
                  </a:lnTo>
                  <a:lnTo>
                    <a:pt x="160" y="289"/>
                  </a:lnTo>
                  <a:lnTo>
                    <a:pt x="146" y="299"/>
                  </a:lnTo>
                  <a:lnTo>
                    <a:pt x="130" y="305"/>
                  </a:lnTo>
                  <a:lnTo>
                    <a:pt x="113" y="311"/>
                  </a:lnTo>
                  <a:lnTo>
                    <a:pt x="94" y="314"/>
                  </a:lnTo>
                  <a:lnTo>
                    <a:pt x="76" y="315"/>
                  </a:lnTo>
                  <a:lnTo>
                    <a:pt x="59" y="316"/>
                  </a:lnTo>
                  <a:lnTo>
                    <a:pt x="44" y="319"/>
                  </a:lnTo>
                  <a:lnTo>
                    <a:pt x="31" y="325"/>
                  </a:lnTo>
                  <a:lnTo>
                    <a:pt x="22" y="332"/>
                  </a:lnTo>
                  <a:lnTo>
                    <a:pt x="16" y="342"/>
                  </a:lnTo>
                  <a:lnTo>
                    <a:pt x="13" y="355"/>
                  </a:lnTo>
                  <a:lnTo>
                    <a:pt x="11" y="369"/>
                  </a:lnTo>
                  <a:lnTo>
                    <a:pt x="15" y="386"/>
                  </a:lnTo>
                  <a:lnTo>
                    <a:pt x="17" y="402"/>
                  </a:lnTo>
                  <a:lnTo>
                    <a:pt x="16" y="415"/>
                  </a:lnTo>
                  <a:lnTo>
                    <a:pt x="13" y="425"/>
                  </a:lnTo>
                  <a:lnTo>
                    <a:pt x="9" y="434"/>
                  </a:lnTo>
                  <a:lnTo>
                    <a:pt x="4" y="444"/>
                  </a:lnTo>
                  <a:lnTo>
                    <a:pt x="1" y="454"/>
                  </a:lnTo>
                  <a:lnTo>
                    <a:pt x="0" y="466"/>
                  </a:lnTo>
                  <a:lnTo>
                    <a:pt x="2" y="482"/>
                  </a:lnTo>
                  <a:lnTo>
                    <a:pt x="7" y="499"/>
                  </a:lnTo>
                  <a:lnTo>
                    <a:pt x="13" y="515"/>
                  </a:lnTo>
                  <a:lnTo>
                    <a:pt x="18" y="530"/>
                  </a:lnTo>
                  <a:lnTo>
                    <a:pt x="25" y="543"/>
                  </a:lnTo>
                  <a:lnTo>
                    <a:pt x="34" y="553"/>
                  </a:lnTo>
                  <a:lnTo>
                    <a:pt x="45" y="562"/>
                  </a:lnTo>
                  <a:lnTo>
                    <a:pt x="59" y="568"/>
                  </a:lnTo>
                  <a:lnTo>
                    <a:pt x="76" y="572"/>
                  </a:lnTo>
                  <a:lnTo>
                    <a:pt x="94" y="575"/>
                  </a:lnTo>
                  <a:lnTo>
                    <a:pt x="113" y="579"/>
                  </a:lnTo>
                  <a:lnTo>
                    <a:pt x="130" y="584"/>
                  </a:lnTo>
                  <a:lnTo>
                    <a:pt x="145" y="593"/>
                  </a:lnTo>
                  <a:lnTo>
                    <a:pt x="159" y="605"/>
                  </a:lnTo>
                  <a:lnTo>
                    <a:pt x="169" y="621"/>
                  </a:lnTo>
                  <a:lnTo>
                    <a:pt x="176" y="642"/>
                  </a:lnTo>
                  <a:lnTo>
                    <a:pt x="179" y="668"/>
                  </a:lnTo>
                  <a:lnTo>
                    <a:pt x="181" y="695"/>
                  </a:lnTo>
                  <a:lnTo>
                    <a:pt x="185" y="718"/>
                  </a:lnTo>
                  <a:lnTo>
                    <a:pt x="191" y="740"/>
                  </a:lnTo>
                  <a:lnTo>
                    <a:pt x="198" y="762"/>
                  </a:lnTo>
                  <a:lnTo>
                    <a:pt x="203" y="785"/>
                  </a:lnTo>
                  <a:lnTo>
                    <a:pt x="206" y="810"/>
                  </a:lnTo>
                  <a:lnTo>
                    <a:pt x="207" y="841"/>
                  </a:lnTo>
                  <a:lnTo>
                    <a:pt x="203" y="878"/>
                  </a:lnTo>
                  <a:lnTo>
                    <a:pt x="196" y="915"/>
                  </a:lnTo>
                  <a:lnTo>
                    <a:pt x="190" y="945"/>
                  </a:lnTo>
                  <a:lnTo>
                    <a:pt x="184" y="968"/>
                  </a:lnTo>
                  <a:lnTo>
                    <a:pt x="181" y="986"/>
                  </a:lnTo>
                  <a:lnTo>
                    <a:pt x="180" y="999"/>
                  </a:lnTo>
                  <a:lnTo>
                    <a:pt x="180" y="1009"/>
                  </a:lnTo>
                  <a:lnTo>
                    <a:pt x="184" y="1016"/>
                  </a:lnTo>
                  <a:lnTo>
                    <a:pt x="191" y="1022"/>
                  </a:lnTo>
                  <a:lnTo>
                    <a:pt x="200" y="1028"/>
                  </a:lnTo>
                  <a:lnTo>
                    <a:pt x="210" y="1034"/>
                  </a:lnTo>
                  <a:lnTo>
                    <a:pt x="218" y="1042"/>
                  </a:lnTo>
                  <a:lnTo>
                    <a:pt x="225" y="1050"/>
                  </a:lnTo>
                  <a:lnTo>
                    <a:pt x="227" y="1057"/>
                  </a:lnTo>
                  <a:lnTo>
                    <a:pt x="225" y="1062"/>
                  </a:lnTo>
                  <a:lnTo>
                    <a:pt x="217" y="1067"/>
                  </a:lnTo>
                  <a:lnTo>
                    <a:pt x="203" y="1068"/>
                  </a:lnTo>
                  <a:lnTo>
                    <a:pt x="189" y="1070"/>
                  </a:lnTo>
                  <a:lnTo>
                    <a:pt x="183" y="1075"/>
                  </a:lnTo>
                  <a:lnTo>
                    <a:pt x="183" y="1082"/>
                  </a:lnTo>
                  <a:lnTo>
                    <a:pt x="188" y="1089"/>
                  </a:lnTo>
                  <a:lnTo>
                    <a:pt x="194" y="1097"/>
                  </a:lnTo>
                  <a:lnTo>
                    <a:pt x="200" y="1104"/>
                  </a:lnTo>
                  <a:lnTo>
                    <a:pt x="206" y="1108"/>
                  </a:lnTo>
                  <a:lnTo>
                    <a:pt x="208" y="1111"/>
                  </a:lnTo>
                  <a:lnTo>
                    <a:pt x="206" y="1111"/>
                  </a:lnTo>
                  <a:lnTo>
                    <a:pt x="200" y="1110"/>
                  </a:lnTo>
                  <a:lnTo>
                    <a:pt x="191" y="1108"/>
                  </a:lnTo>
                  <a:lnTo>
                    <a:pt x="182" y="1108"/>
                  </a:lnTo>
                  <a:lnTo>
                    <a:pt x="172" y="1111"/>
                  </a:lnTo>
                  <a:lnTo>
                    <a:pt x="162" y="1115"/>
                  </a:lnTo>
                  <a:lnTo>
                    <a:pt x="157" y="1123"/>
                  </a:lnTo>
                  <a:lnTo>
                    <a:pt x="154" y="1135"/>
                  </a:lnTo>
                  <a:lnTo>
                    <a:pt x="157" y="1149"/>
                  </a:lnTo>
                  <a:lnTo>
                    <a:pt x="164" y="1163"/>
                  </a:lnTo>
                  <a:lnTo>
                    <a:pt x="173" y="1176"/>
                  </a:lnTo>
                  <a:lnTo>
                    <a:pt x="184" y="1187"/>
                  </a:lnTo>
                  <a:lnTo>
                    <a:pt x="196" y="1196"/>
                  </a:lnTo>
                  <a:lnTo>
                    <a:pt x="207" y="1201"/>
                  </a:lnTo>
                  <a:lnTo>
                    <a:pt x="219" y="1201"/>
                  </a:lnTo>
                  <a:lnTo>
                    <a:pt x="227" y="1195"/>
                  </a:lnTo>
                  <a:lnTo>
                    <a:pt x="234" y="1186"/>
                  </a:lnTo>
                  <a:lnTo>
                    <a:pt x="238" y="1178"/>
                  </a:lnTo>
                  <a:lnTo>
                    <a:pt x="244" y="1171"/>
                  </a:lnTo>
                  <a:lnTo>
                    <a:pt x="249" y="1165"/>
                  </a:lnTo>
                  <a:lnTo>
                    <a:pt x="252" y="1161"/>
                  </a:lnTo>
                  <a:lnTo>
                    <a:pt x="258" y="1158"/>
                  </a:lnTo>
                  <a:lnTo>
                    <a:pt x="263" y="1158"/>
                  </a:lnTo>
                  <a:lnTo>
                    <a:pt x="270" y="1159"/>
                  </a:lnTo>
                  <a:lnTo>
                    <a:pt x="278" y="1174"/>
                  </a:lnTo>
                  <a:lnTo>
                    <a:pt x="275" y="1202"/>
                  </a:lnTo>
                  <a:lnTo>
                    <a:pt x="267" y="1233"/>
                  </a:lnTo>
                  <a:lnTo>
                    <a:pt x="258" y="1255"/>
                  </a:lnTo>
                  <a:lnTo>
                    <a:pt x="252" y="1261"/>
                  </a:lnTo>
                  <a:lnTo>
                    <a:pt x="244" y="1265"/>
                  </a:lnTo>
                  <a:lnTo>
                    <a:pt x="234" y="1270"/>
                  </a:lnTo>
                  <a:lnTo>
                    <a:pt x="223" y="1273"/>
                  </a:lnTo>
                  <a:lnTo>
                    <a:pt x="212" y="1279"/>
                  </a:lnTo>
                  <a:lnTo>
                    <a:pt x="202" y="1285"/>
                  </a:lnTo>
                  <a:lnTo>
                    <a:pt x="192" y="1292"/>
                  </a:lnTo>
                  <a:lnTo>
                    <a:pt x="184" y="1302"/>
                  </a:lnTo>
                  <a:lnTo>
                    <a:pt x="177" y="1318"/>
                  </a:lnTo>
                  <a:lnTo>
                    <a:pt x="169" y="1340"/>
                  </a:lnTo>
                  <a:lnTo>
                    <a:pt x="161" y="1369"/>
                  </a:lnTo>
                  <a:lnTo>
                    <a:pt x="154" y="1399"/>
                  </a:lnTo>
                  <a:lnTo>
                    <a:pt x="149" y="1430"/>
                  </a:lnTo>
                  <a:lnTo>
                    <a:pt x="144" y="1459"/>
                  </a:lnTo>
                  <a:lnTo>
                    <a:pt x="142" y="1483"/>
                  </a:lnTo>
                  <a:lnTo>
                    <a:pt x="143" y="1500"/>
                  </a:lnTo>
                  <a:lnTo>
                    <a:pt x="146" y="1514"/>
                  </a:lnTo>
                  <a:lnTo>
                    <a:pt x="153" y="1530"/>
                  </a:lnTo>
                  <a:lnTo>
                    <a:pt x="160" y="1547"/>
                  </a:lnTo>
                  <a:lnTo>
                    <a:pt x="168" y="1566"/>
                  </a:lnTo>
                  <a:lnTo>
                    <a:pt x="174" y="1585"/>
                  </a:lnTo>
                  <a:lnTo>
                    <a:pt x="180" y="1606"/>
                  </a:lnTo>
                  <a:lnTo>
                    <a:pt x="181" y="1628"/>
                  </a:lnTo>
                  <a:lnTo>
                    <a:pt x="179" y="1650"/>
                  </a:lnTo>
                  <a:lnTo>
                    <a:pt x="176" y="1672"/>
                  </a:lnTo>
                  <a:lnTo>
                    <a:pt x="179" y="1694"/>
                  </a:lnTo>
                  <a:lnTo>
                    <a:pt x="184" y="1714"/>
                  </a:lnTo>
                  <a:lnTo>
                    <a:pt x="191" y="1735"/>
                  </a:lnTo>
                  <a:lnTo>
                    <a:pt x="200" y="1754"/>
                  </a:lnTo>
                  <a:lnTo>
                    <a:pt x="210" y="1772"/>
                  </a:lnTo>
                  <a:lnTo>
                    <a:pt x="219" y="1791"/>
                  </a:lnTo>
                  <a:lnTo>
                    <a:pt x="227" y="1807"/>
                  </a:lnTo>
                  <a:lnTo>
                    <a:pt x="235" y="1825"/>
                  </a:lnTo>
                  <a:lnTo>
                    <a:pt x="245" y="1847"/>
                  </a:lnTo>
                  <a:lnTo>
                    <a:pt x="257" y="1872"/>
                  </a:lnTo>
                  <a:lnTo>
                    <a:pt x="270" y="1897"/>
                  </a:lnTo>
                  <a:lnTo>
                    <a:pt x="283" y="1918"/>
                  </a:lnTo>
                  <a:lnTo>
                    <a:pt x="300" y="1937"/>
                  </a:lnTo>
                  <a:lnTo>
                    <a:pt x="315" y="1948"/>
                  </a:lnTo>
                  <a:lnTo>
                    <a:pt x="331" y="1951"/>
                  </a:lnTo>
                  <a:lnTo>
                    <a:pt x="346" y="1950"/>
                  </a:lnTo>
                  <a:lnTo>
                    <a:pt x="358" y="1953"/>
                  </a:lnTo>
                  <a:lnTo>
                    <a:pt x="370" y="1959"/>
                  </a:lnTo>
                  <a:lnTo>
                    <a:pt x="379" y="1967"/>
                  </a:lnTo>
                  <a:lnTo>
                    <a:pt x="386" y="1977"/>
                  </a:lnTo>
                  <a:lnTo>
                    <a:pt x="392" y="1988"/>
                  </a:lnTo>
                  <a:lnTo>
                    <a:pt x="395" y="1999"/>
                  </a:lnTo>
                  <a:lnTo>
                    <a:pt x="396" y="2011"/>
                  </a:lnTo>
                  <a:lnTo>
                    <a:pt x="398" y="2016"/>
                  </a:lnTo>
                  <a:lnTo>
                    <a:pt x="401" y="2022"/>
                  </a:lnTo>
                  <a:lnTo>
                    <a:pt x="406" y="2028"/>
                  </a:lnTo>
                  <a:lnTo>
                    <a:pt x="413" y="2032"/>
                  </a:lnTo>
                  <a:lnTo>
                    <a:pt x="421" y="2037"/>
                  </a:lnTo>
                  <a:lnTo>
                    <a:pt x="430" y="2042"/>
                  </a:lnTo>
                  <a:lnTo>
                    <a:pt x="439" y="2044"/>
                  </a:lnTo>
                  <a:lnTo>
                    <a:pt x="449" y="2046"/>
                  </a:lnTo>
                  <a:lnTo>
                    <a:pt x="460" y="2047"/>
                  </a:lnTo>
                  <a:lnTo>
                    <a:pt x="470" y="2046"/>
                  </a:lnTo>
                  <a:lnTo>
                    <a:pt x="479" y="2044"/>
                  </a:lnTo>
                  <a:lnTo>
                    <a:pt x="489" y="2039"/>
                  </a:lnTo>
                  <a:lnTo>
                    <a:pt x="497" y="2034"/>
                  </a:lnTo>
                  <a:lnTo>
                    <a:pt x="504" y="2024"/>
                  </a:lnTo>
                  <a:lnTo>
                    <a:pt x="508" y="2013"/>
                  </a:lnTo>
                  <a:lnTo>
                    <a:pt x="512" y="1998"/>
                  </a:lnTo>
                  <a:lnTo>
                    <a:pt x="515" y="1969"/>
                  </a:lnTo>
                  <a:lnTo>
                    <a:pt x="519" y="1947"/>
                  </a:lnTo>
                  <a:lnTo>
                    <a:pt x="522" y="1930"/>
                  </a:lnTo>
                  <a:lnTo>
                    <a:pt x="524" y="1916"/>
                  </a:lnTo>
                  <a:lnTo>
                    <a:pt x="529" y="1906"/>
                  </a:lnTo>
                  <a:lnTo>
                    <a:pt x="534" y="1898"/>
                  </a:lnTo>
                  <a:lnTo>
                    <a:pt x="539" y="1891"/>
                  </a:lnTo>
                  <a:lnTo>
                    <a:pt x="547" y="1884"/>
                  </a:lnTo>
                  <a:lnTo>
                    <a:pt x="557" y="1865"/>
                  </a:lnTo>
                  <a:lnTo>
                    <a:pt x="555" y="1840"/>
                  </a:lnTo>
                  <a:lnTo>
                    <a:pt x="551" y="1816"/>
                  </a:lnTo>
                  <a:lnTo>
                    <a:pt x="554" y="1800"/>
                  </a:lnTo>
                  <a:lnTo>
                    <a:pt x="561" y="1792"/>
                  </a:lnTo>
                  <a:lnTo>
                    <a:pt x="570" y="1779"/>
                  </a:lnTo>
                  <a:lnTo>
                    <a:pt x="582" y="1762"/>
                  </a:lnTo>
                  <a:lnTo>
                    <a:pt x="595" y="1741"/>
                  </a:lnTo>
                  <a:lnTo>
                    <a:pt x="605" y="1718"/>
                  </a:lnTo>
                  <a:lnTo>
                    <a:pt x="614" y="1695"/>
                  </a:lnTo>
                  <a:lnTo>
                    <a:pt x="620" y="1672"/>
                  </a:lnTo>
                  <a:lnTo>
                    <a:pt x="621" y="1650"/>
                  </a:lnTo>
                  <a:lnTo>
                    <a:pt x="622" y="1629"/>
                  </a:lnTo>
                  <a:lnTo>
                    <a:pt x="630" y="1607"/>
                  </a:lnTo>
                  <a:lnTo>
                    <a:pt x="642" y="1587"/>
                  </a:lnTo>
                  <a:lnTo>
                    <a:pt x="658" y="1567"/>
                  </a:lnTo>
                  <a:lnTo>
                    <a:pt x="675" y="1550"/>
                  </a:lnTo>
                  <a:lnTo>
                    <a:pt x="692" y="1536"/>
                  </a:lnTo>
                  <a:lnTo>
                    <a:pt x="707" y="1528"/>
                  </a:lnTo>
                  <a:lnTo>
                    <a:pt x="718" y="1524"/>
                  </a:lnTo>
                  <a:lnTo>
                    <a:pt x="728" y="1523"/>
                  </a:lnTo>
                  <a:lnTo>
                    <a:pt x="743" y="1519"/>
                  </a:lnTo>
                  <a:lnTo>
                    <a:pt x="760" y="1511"/>
                  </a:lnTo>
                  <a:lnTo>
                    <a:pt x="777" y="1498"/>
                  </a:lnTo>
                  <a:lnTo>
                    <a:pt x="795" y="1482"/>
                  </a:lnTo>
                  <a:lnTo>
                    <a:pt x="814" y="1461"/>
                  </a:lnTo>
                  <a:lnTo>
                    <a:pt x="831" y="1436"/>
                  </a:lnTo>
                  <a:lnTo>
                    <a:pt x="846" y="1405"/>
                  </a:lnTo>
                  <a:lnTo>
                    <a:pt x="858" y="1375"/>
                  </a:lnTo>
                  <a:lnTo>
                    <a:pt x="867" y="1354"/>
                  </a:lnTo>
                  <a:lnTo>
                    <a:pt x="875" y="1338"/>
                  </a:lnTo>
                  <a:lnTo>
                    <a:pt x="881" y="1327"/>
                  </a:lnTo>
                  <a:lnTo>
                    <a:pt x="888" y="1320"/>
                  </a:lnTo>
                  <a:lnTo>
                    <a:pt x="893" y="1316"/>
                  </a:lnTo>
                  <a:lnTo>
                    <a:pt x="901" y="1312"/>
                  </a:lnTo>
                  <a:lnTo>
                    <a:pt x="912" y="1309"/>
                  </a:lnTo>
                  <a:lnTo>
                    <a:pt x="919" y="1305"/>
                  </a:lnTo>
                  <a:lnTo>
                    <a:pt x="929" y="1299"/>
                  </a:lnTo>
                  <a:lnTo>
                    <a:pt x="943" y="1289"/>
                  </a:lnTo>
                  <a:lnTo>
                    <a:pt x="958" y="1279"/>
                  </a:lnTo>
                  <a:lnTo>
                    <a:pt x="974" y="1265"/>
                  </a:lnTo>
                  <a:lnTo>
                    <a:pt x="991" y="1251"/>
                  </a:lnTo>
                  <a:lnTo>
                    <a:pt x="1009" y="1236"/>
                  </a:lnTo>
                  <a:lnTo>
                    <a:pt x="1027" y="1220"/>
                  </a:lnTo>
                  <a:lnTo>
                    <a:pt x="1045" y="1204"/>
                  </a:lnTo>
                  <a:lnTo>
                    <a:pt x="1062" y="1188"/>
                  </a:lnTo>
                  <a:lnTo>
                    <a:pt x="1078" y="1173"/>
                  </a:lnTo>
                  <a:lnTo>
                    <a:pt x="1092" y="1158"/>
                  </a:lnTo>
                  <a:lnTo>
                    <a:pt x="1103" y="1143"/>
                  </a:lnTo>
                  <a:lnTo>
                    <a:pt x="1111" y="1130"/>
                  </a:lnTo>
                  <a:lnTo>
                    <a:pt x="1117" y="1120"/>
                  </a:lnTo>
                  <a:lnTo>
                    <a:pt x="1119" y="1111"/>
                  </a:lnTo>
                  <a:lnTo>
                    <a:pt x="1116" y="1097"/>
                  </a:lnTo>
                  <a:lnTo>
                    <a:pt x="1104" y="1087"/>
                  </a:lnTo>
                  <a:lnTo>
                    <a:pt x="1088" y="1080"/>
                  </a:lnTo>
                  <a:lnTo>
                    <a:pt x="1070" y="1077"/>
                  </a:lnTo>
                  <a:lnTo>
                    <a:pt x="1048" y="1077"/>
                  </a:lnTo>
                  <a:lnTo>
                    <a:pt x="1027" y="1082"/>
                  </a:lnTo>
                  <a:lnTo>
                    <a:pt x="1007" y="1088"/>
                  </a:lnTo>
                  <a:lnTo>
                    <a:pt x="991" y="1098"/>
                  </a:lnTo>
                  <a:lnTo>
                    <a:pt x="983" y="1105"/>
                  </a:lnTo>
                  <a:lnTo>
                    <a:pt x="983" y="1102"/>
                  </a:lnTo>
                  <a:lnTo>
                    <a:pt x="988" y="1093"/>
                  </a:lnTo>
                  <a:lnTo>
                    <a:pt x="995" y="1081"/>
                  </a:lnTo>
                  <a:lnTo>
                    <a:pt x="999" y="1066"/>
                  </a:lnTo>
                  <a:lnTo>
                    <a:pt x="998" y="1053"/>
                  </a:lnTo>
                  <a:lnTo>
                    <a:pt x="989" y="1043"/>
                  </a:lnTo>
                  <a:lnTo>
                    <a:pt x="967" y="1039"/>
                  </a:lnTo>
                  <a:lnTo>
                    <a:pt x="958" y="1038"/>
                  </a:lnTo>
                  <a:lnTo>
                    <a:pt x="961" y="1034"/>
                  </a:lnTo>
                  <a:lnTo>
                    <a:pt x="975" y="1028"/>
                  </a:lnTo>
                  <a:lnTo>
                    <a:pt x="994" y="1022"/>
                  </a:lnTo>
                  <a:lnTo>
                    <a:pt x="1015" y="1019"/>
                  </a:lnTo>
                  <a:lnTo>
                    <a:pt x="1035" y="1017"/>
                  </a:lnTo>
                  <a:lnTo>
                    <a:pt x="1051" y="1020"/>
                  </a:lnTo>
                  <a:lnTo>
                    <a:pt x="1058" y="1028"/>
                  </a:lnTo>
                  <a:lnTo>
                    <a:pt x="1063" y="1037"/>
                  </a:lnTo>
                  <a:lnTo>
                    <a:pt x="1071" y="1043"/>
                  </a:lnTo>
                  <a:lnTo>
                    <a:pt x="1082" y="1045"/>
                  </a:lnTo>
                  <a:lnTo>
                    <a:pt x="1094" y="1043"/>
                  </a:lnTo>
                  <a:lnTo>
                    <a:pt x="1105" y="1038"/>
                  </a:lnTo>
                  <a:lnTo>
                    <a:pt x="1116" y="1030"/>
                  </a:lnTo>
                  <a:lnTo>
                    <a:pt x="1123" y="1019"/>
                  </a:lnTo>
                  <a:lnTo>
                    <a:pt x="1125" y="1004"/>
                  </a:lnTo>
                  <a:lnTo>
                    <a:pt x="1124" y="989"/>
                  </a:lnTo>
                  <a:lnTo>
                    <a:pt x="1120" y="976"/>
                  </a:lnTo>
                  <a:lnTo>
                    <a:pt x="1115" y="966"/>
                  </a:lnTo>
                  <a:lnTo>
                    <a:pt x="1107" y="955"/>
                  </a:lnTo>
                  <a:lnTo>
                    <a:pt x="1096" y="946"/>
                  </a:lnTo>
                  <a:lnTo>
                    <a:pt x="1085" y="937"/>
                  </a:lnTo>
                  <a:lnTo>
                    <a:pt x="1070" y="929"/>
                  </a:lnTo>
                  <a:lnTo>
                    <a:pt x="1052" y="920"/>
                  </a:lnTo>
                  <a:lnTo>
                    <a:pt x="1036" y="913"/>
                  </a:lnTo>
                  <a:lnTo>
                    <a:pt x="1022" y="909"/>
                  </a:lnTo>
                  <a:lnTo>
                    <a:pt x="1013" y="908"/>
                  </a:lnTo>
                  <a:lnTo>
                    <a:pt x="1007" y="908"/>
                  </a:lnTo>
                  <a:lnTo>
                    <a:pt x="1003" y="908"/>
                  </a:lnTo>
                  <a:lnTo>
                    <a:pt x="1002" y="907"/>
                  </a:lnTo>
                  <a:lnTo>
                    <a:pt x="1002" y="903"/>
                  </a:lnTo>
                  <a:lnTo>
                    <a:pt x="1003" y="896"/>
                  </a:lnTo>
                  <a:lnTo>
                    <a:pt x="1009" y="891"/>
                  </a:lnTo>
                  <a:lnTo>
                    <a:pt x="1018" y="891"/>
                  </a:lnTo>
                  <a:lnTo>
                    <a:pt x="1029" y="893"/>
                  </a:lnTo>
                  <a:lnTo>
                    <a:pt x="1042" y="896"/>
                  </a:lnTo>
                  <a:lnTo>
                    <a:pt x="1051" y="899"/>
                  </a:lnTo>
                  <a:lnTo>
                    <a:pt x="1058" y="898"/>
                  </a:lnTo>
                  <a:lnTo>
                    <a:pt x="1059" y="892"/>
                  </a:lnTo>
                  <a:lnTo>
                    <a:pt x="1052" y="878"/>
                  </a:lnTo>
                  <a:lnTo>
                    <a:pt x="1041" y="862"/>
                  </a:lnTo>
                  <a:lnTo>
                    <a:pt x="1030" y="848"/>
                  </a:lnTo>
                  <a:lnTo>
                    <a:pt x="1021" y="838"/>
                  </a:lnTo>
                  <a:lnTo>
                    <a:pt x="1014" y="830"/>
                  </a:lnTo>
                  <a:lnTo>
                    <a:pt x="1010" y="823"/>
                  </a:lnTo>
                  <a:lnTo>
                    <a:pt x="1009" y="818"/>
                  </a:lnTo>
                  <a:lnTo>
                    <a:pt x="1013" y="815"/>
                  </a:lnTo>
                  <a:lnTo>
                    <a:pt x="1021" y="812"/>
                  </a:lnTo>
                  <a:lnTo>
                    <a:pt x="1033" y="808"/>
                  </a:lnTo>
                  <a:lnTo>
                    <a:pt x="1043" y="801"/>
                  </a:lnTo>
                  <a:lnTo>
                    <a:pt x="1051" y="790"/>
                  </a:lnTo>
                  <a:lnTo>
                    <a:pt x="1059" y="780"/>
                  </a:lnTo>
                  <a:lnTo>
                    <a:pt x="1064" y="767"/>
                  </a:lnTo>
                  <a:lnTo>
                    <a:pt x="1067" y="756"/>
                  </a:lnTo>
                  <a:lnTo>
                    <a:pt x="1067" y="744"/>
                  </a:lnTo>
                  <a:lnTo>
                    <a:pt x="1064" y="734"/>
                  </a:lnTo>
                  <a:lnTo>
                    <a:pt x="1062" y="725"/>
                  </a:lnTo>
                  <a:lnTo>
                    <a:pt x="1063" y="716"/>
                  </a:lnTo>
                  <a:lnTo>
                    <a:pt x="1066" y="706"/>
                  </a:lnTo>
                  <a:lnTo>
                    <a:pt x="1071" y="698"/>
                  </a:lnTo>
                  <a:lnTo>
                    <a:pt x="1074" y="689"/>
                  </a:lnTo>
                  <a:lnTo>
                    <a:pt x="1075" y="680"/>
                  </a:lnTo>
                  <a:lnTo>
                    <a:pt x="1072" y="672"/>
                  </a:lnTo>
                  <a:lnTo>
                    <a:pt x="1064" y="663"/>
                  </a:lnTo>
                  <a:lnTo>
                    <a:pt x="1056" y="655"/>
                  </a:lnTo>
                  <a:lnTo>
                    <a:pt x="1051" y="646"/>
                  </a:lnTo>
                  <a:lnTo>
                    <a:pt x="1051" y="640"/>
                  </a:lnTo>
                  <a:lnTo>
                    <a:pt x="1052" y="632"/>
                  </a:lnTo>
                  <a:lnTo>
                    <a:pt x="1054" y="625"/>
                  </a:lnTo>
                  <a:lnTo>
                    <a:pt x="1055" y="618"/>
                  </a:lnTo>
                  <a:lnTo>
                    <a:pt x="1052" y="610"/>
                  </a:lnTo>
                  <a:lnTo>
                    <a:pt x="1045" y="602"/>
                  </a:lnTo>
                  <a:lnTo>
                    <a:pt x="1034" y="592"/>
                  </a:lnTo>
                  <a:lnTo>
                    <a:pt x="1020" y="582"/>
                  </a:lnTo>
                  <a:lnTo>
                    <a:pt x="1005" y="570"/>
                  </a:lnTo>
                  <a:lnTo>
                    <a:pt x="990" y="559"/>
                  </a:lnTo>
                  <a:lnTo>
                    <a:pt x="980" y="547"/>
                  </a:lnTo>
                  <a:lnTo>
                    <a:pt x="974" y="535"/>
                  </a:lnTo>
                  <a:lnTo>
                    <a:pt x="975" y="523"/>
                  </a:lnTo>
                  <a:lnTo>
                    <a:pt x="986" y="512"/>
                  </a:lnTo>
                  <a:lnTo>
                    <a:pt x="998" y="501"/>
                  </a:lnTo>
                  <a:lnTo>
                    <a:pt x="1006" y="491"/>
                  </a:lnTo>
                  <a:lnTo>
                    <a:pt x="1010" y="482"/>
                  </a:lnTo>
                  <a:lnTo>
                    <a:pt x="1010" y="474"/>
                  </a:lnTo>
                  <a:lnTo>
                    <a:pt x="1006" y="468"/>
                  </a:lnTo>
                  <a:lnTo>
                    <a:pt x="999" y="463"/>
                  </a:lnTo>
                  <a:lnTo>
                    <a:pt x="990" y="460"/>
                  </a:lnTo>
                  <a:lnTo>
                    <a:pt x="979" y="459"/>
                  </a:lnTo>
                  <a:lnTo>
                    <a:pt x="969" y="456"/>
                  </a:lnTo>
                  <a:lnTo>
                    <a:pt x="964" y="452"/>
                  </a:lnTo>
                  <a:lnTo>
                    <a:pt x="960" y="444"/>
                  </a:lnTo>
                  <a:lnTo>
                    <a:pt x="958" y="436"/>
                  </a:lnTo>
                  <a:lnTo>
                    <a:pt x="956" y="428"/>
                  </a:lnTo>
                  <a:lnTo>
                    <a:pt x="952" y="421"/>
                  </a:lnTo>
                  <a:lnTo>
                    <a:pt x="946" y="416"/>
                  </a:lnTo>
                  <a:lnTo>
                    <a:pt x="937" y="416"/>
                  </a:lnTo>
                  <a:lnTo>
                    <a:pt x="920" y="405"/>
                  </a:lnTo>
                  <a:lnTo>
                    <a:pt x="913" y="371"/>
                  </a:lnTo>
                  <a:lnTo>
                    <a:pt x="912" y="328"/>
                  </a:lnTo>
                  <a:lnTo>
                    <a:pt x="912" y="290"/>
                  </a:lnTo>
                  <a:lnTo>
                    <a:pt x="914" y="263"/>
                  </a:lnTo>
                  <a:lnTo>
                    <a:pt x="920" y="240"/>
                  </a:lnTo>
                  <a:lnTo>
                    <a:pt x="922" y="219"/>
                  </a:lnTo>
                  <a:lnTo>
                    <a:pt x="919" y="195"/>
                  </a:lnTo>
                  <a:lnTo>
                    <a:pt x="917" y="173"/>
                  </a:lnTo>
                  <a:lnTo>
                    <a:pt x="924" y="146"/>
                  </a:lnTo>
                  <a:lnTo>
                    <a:pt x="934" y="120"/>
                  </a:lnTo>
                  <a:lnTo>
                    <a:pt x="939" y="95"/>
                  </a:lnTo>
                  <a:lnTo>
                    <a:pt x="939" y="84"/>
                  </a:lnTo>
                  <a:lnTo>
                    <a:pt x="937" y="75"/>
                  </a:lnTo>
                  <a:lnTo>
                    <a:pt x="932" y="68"/>
                  </a:lnTo>
                  <a:lnTo>
                    <a:pt x="924" y="62"/>
                  </a:lnTo>
                  <a:lnTo>
                    <a:pt x="917" y="60"/>
                  </a:lnTo>
                  <a:lnTo>
                    <a:pt x="911" y="59"/>
                  </a:lnTo>
                  <a:lnTo>
                    <a:pt x="904" y="59"/>
                  </a:lnTo>
                  <a:lnTo>
                    <a:pt x="898" y="59"/>
                  </a:lnTo>
                  <a:lnTo>
                    <a:pt x="889" y="62"/>
                  </a:lnTo>
                  <a:lnTo>
                    <a:pt x="879" y="68"/>
                  </a:lnTo>
                  <a:lnTo>
                    <a:pt x="871" y="76"/>
                  </a:lnTo>
                  <a:lnTo>
                    <a:pt x="863" y="84"/>
                  </a:lnTo>
                  <a:lnTo>
                    <a:pt x="856" y="93"/>
                  </a:lnTo>
                  <a:lnTo>
                    <a:pt x="851" y="104"/>
                  </a:lnTo>
                  <a:lnTo>
                    <a:pt x="845" y="113"/>
                  </a:lnTo>
                  <a:lnTo>
                    <a:pt x="839" y="122"/>
                  </a:lnTo>
                  <a:lnTo>
                    <a:pt x="832" y="133"/>
                  </a:lnTo>
                  <a:lnTo>
                    <a:pt x="826" y="140"/>
                  </a:lnTo>
                  <a:lnTo>
                    <a:pt x="821" y="143"/>
                  </a:lnTo>
                  <a:lnTo>
                    <a:pt x="816" y="144"/>
                  </a:lnTo>
                  <a:lnTo>
                    <a:pt x="813" y="143"/>
                  </a:lnTo>
                  <a:lnTo>
                    <a:pt x="809" y="140"/>
                  </a:lnTo>
                  <a:lnTo>
                    <a:pt x="806" y="133"/>
                  </a:lnTo>
                  <a:lnTo>
                    <a:pt x="803" y="122"/>
                  </a:lnTo>
                  <a:lnTo>
                    <a:pt x="800" y="114"/>
                  </a:lnTo>
                  <a:lnTo>
                    <a:pt x="795" y="110"/>
                  </a:lnTo>
                  <a:lnTo>
                    <a:pt x="790" y="111"/>
                  </a:lnTo>
                  <a:lnTo>
                    <a:pt x="783" y="114"/>
                  </a:lnTo>
                  <a:lnTo>
                    <a:pt x="776" y="120"/>
                  </a:lnTo>
                  <a:lnTo>
                    <a:pt x="769" y="128"/>
                  </a:lnTo>
                  <a:lnTo>
                    <a:pt x="761" y="137"/>
                  </a:lnTo>
                  <a:lnTo>
                    <a:pt x="754" y="146"/>
                  </a:lnTo>
                  <a:lnTo>
                    <a:pt x="750" y="151"/>
                  </a:lnTo>
                  <a:lnTo>
                    <a:pt x="750" y="149"/>
                  </a:lnTo>
                  <a:lnTo>
                    <a:pt x="753" y="142"/>
                  </a:lnTo>
                  <a:lnTo>
                    <a:pt x="755" y="133"/>
                  </a:lnTo>
                  <a:lnTo>
                    <a:pt x="754" y="121"/>
                  </a:lnTo>
                  <a:lnTo>
                    <a:pt x="749" y="112"/>
                  </a:lnTo>
                  <a:lnTo>
                    <a:pt x="738" y="106"/>
                  </a:lnTo>
                  <a:lnTo>
                    <a:pt x="718" y="105"/>
                  </a:lnTo>
                  <a:close/>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p>
          </p:txBody>
        </p:sp>
        <p:sp>
          <p:nvSpPr>
            <p:cNvPr id="538" name="Freeform 537"/>
            <p:cNvSpPr>
              <a:spLocks/>
            </p:cNvSpPr>
            <p:nvPr/>
          </p:nvSpPr>
          <p:spPr bwMode="auto">
            <a:xfrm>
              <a:off x="2331284" y="1802465"/>
              <a:ext cx="44743" cy="38243"/>
            </a:xfrm>
            <a:custGeom>
              <a:avLst/>
              <a:gdLst>
                <a:gd name="T0" fmla="*/ 2147483647 w 40"/>
                <a:gd name="T1" fmla="*/ 2147483647 h 36"/>
                <a:gd name="T2" fmla="*/ 2147483647 w 40"/>
                <a:gd name="T3" fmla="*/ 2147483647 h 36"/>
                <a:gd name="T4" fmla="*/ 2147483647 w 40"/>
                <a:gd name="T5" fmla="*/ 2147483647 h 36"/>
                <a:gd name="T6" fmla="*/ 2147483647 w 40"/>
                <a:gd name="T7" fmla="*/ 2147483647 h 36"/>
                <a:gd name="T8" fmla="*/ 2147483647 w 40"/>
                <a:gd name="T9" fmla="*/ 2147483647 h 36"/>
                <a:gd name="T10" fmla="*/ 2147483647 w 40"/>
                <a:gd name="T11" fmla="*/ 2147483647 h 36"/>
                <a:gd name="T12" fmla="*/ 2147483647 w 40"/>
                <a:gd name="T13" fmla="*/ 2147483647 h 36"/>
                <a:gd name="T14" fmla="*/ 2147483647 w 40"/>
                <a:gd name="T15" fmla="*/ 2147483647 h 36"/>
                <a:gd name="T16" fmla="*/ 2147483647 w 40"/>
                <a:gd name="T17" fmla="*/ 2147483647 h 36"/>
                <a:gd name="T18" fmla="*/ 2147483647 w 40"/>
                <a:gd name="T19" fmla="*/ 2147483647 h 36"/>
                <a:gd name="T20" fmla="*/ 2147483647 w 40"/>
                <a:gd name="T21" fmla="*/ 2147483647 h 36"/>
                <a:gd name="T22" fmla="*/ 2147483647 w 40"/>
                <a:gd name="T23" fmla="*/ 2147483647 h 36"/>
                <a:gd name="T24" fmla="*/ 2147483647 w 40"/>
                <a:gd name="T25" fmla="*/ 2147483647 h 36"/>
                <a:gd name="T26" fmla="*/ 2147483647 w 40"/>
                <a:gd name="T27" fmla="*/ 2147483647 h 36"/>
                <a:gd name="T28" fmla="*/ 0 w 40"/>
                <a:gd name="T29" fmla="*/ 2147483647 h 36"/>
                <a:gd name="T30" fmla="*/ 2147483647 w 40"/>
                <a:gd name="T31" fmla="*/ 2147483647 h 36"/>
                <a:gd name="T32" fmla="*/ 2147483647 w 40"/>
                <a:gd name="T33" fmla="*/ 2147483647 h 36"/>
                <a:gd name="T34" fmla="*/ 2147483647 w 40"/>
                <a:gd name="T35" fmla="*/ 2147483647 h 36"/>
                <a:gd name="T36" fmla="*/ 2147483647 w 40"/>
                <a:gd name="T37" fmla="*/ 2147483647 h 36"/>
                <a:gd name="T38" fmla="*/ 2147483647 w 40"/>
                <a:gd name="T39" fmla="*/ 0 h 36"/>
                <a:gd name="T40" fmla="*/ 2147483647 w 40"/>
                <a:gd name="T41" fmla="*/ 2147483647 h 36"/>
                <a:gd name="T42" fmla="*/ 2147483647 w 40"/>
                <a:gd name="T43" fmla="*/ 2147483647 h 36"/>
                <a:gd name="T44" fmla="*/ 2147483647 w 40"/>
                <a:gd name="T45" fmla="*/ 2147483647 h 36"/>
                <a:gd name="T46" fmla="*/ 2147483647 w 40"/>
                <a:gd name="T47" fmla="*/ 2147483647 h 36"/>
                <a:gd name="T48" fmla="*/ 2147483647 w 40"/>
                <a:gd name="T49" fmla="*/ 2147483647 h 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0" t="0" r="r" b="b"/>
              <a:pathLst>
                <a:path w="40" h="36">
                  <a:moveTo>
                    <a:pt x="39" y="19"/>
                  </a:moveTo>
                  <a:lnTo>
                    <a:pt x="38" y="21"/>
                  </a:lnTo>
                  <a:lnTo>
                    <a:pt x="35" y="25"/>
                  </a:lnTo>
                  <a:lnTo>
                    <a:pt x="31" y="29"/>
                  </a:lnTo>
                  <a:lnTo>
                    <a:pt x="27" y="33"/>
                  </a:lnTo>
                  <a:lnTo>
                    <a:pt x="23" y="35"/>
                  </a:lnTo>
                  <a:lnTo>
                    <a:pt x="18" y="36"/>
                  </a:lnTo>
                  <a:lnTo>
                    <a:pt x="13" y="36"/>
                  </a:lnTo>
                  <a:lnTo>
                    <a:pt x="12" y="36"/>
                  </a:lnTo>
                  <a:lnTo>
                    <a:pt x="11" y="35"/>
                  </a:lnTo>
                  <a:lnTo>
                    <a:pt x="10" y="33"/>
                  </a:lnTo>
                  <a:lnTo>
                    <a:pt x="8" y="31"/>
                  </a:lnTo>
                  <a:lnTo>
                    <a:pt x="4" y="27"/>
                  </a:lnTo>
                  <a:lnTo>
                    <a:pt x="1" y="24"/>
                  </a:lnTo>
                  <a:lnTo>
                    <a:pt x="0" y="19"/>
                  </a:lnTo>
                  <a:lnTo>
                    <a:pt x="1" y="16"/>
                  </a:lnTo>
                  <a:lnTo>
                    <a:pt x="7" y="11"/>
                  </a:lnTo>
                  <a:lnTo>
                    <a:pt x="12" y="6"/>
                  </a:lnTo>
                  <a:lnTo>
                    <a:pt x="16" y="2"/>
                  </a:lnTo>
                  <a:lnTo>
                    <a:pt x="19" y="0"/>
                  </a:lnTo>
                  <a:lnTo>
                    <a:pt x="24" y="1"/>
                  </a:lnTo>
                  <a:lnTo>
                    <a:pt x="31" y="3"/>
                  </a:lnTo>
                  <a:lnTo>
                    <a:pt x="37" y="6"/>
                  </a:lnTo>
                  <a:lnTo>
                    <a:pt x="40" y="11"/>
                  </a:lnTo>
                  <a:lnTo>
                    <a:pt x="39" y="19"/>
                  </a:lnTo>
                  <a:close/>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p>
          </p:txBody>
        </p:sp>
        <p:sp>
          <p:nvSpPr>
            <p:cNvPr id="539" name="Freeform 538"/>
            <p:cNvSpPr>
              <a:spLocks/>
            </p:cNvSpPr>
            <p:nvPr/>
          </p:nvSpPr>
          <p:spPr bwMode="auto">
            <a:xfrm>
              <a:off x="2713319" y="2111727"/>
              <a:ext cx="0" cy="4988"/>
            </a:xfrm>
            <a:custGeom>
              <a:avLst/>
              <a:gdLst>
                <a:gd name="T0" fmla="*/ 1 w 1"/>
                <a:gd name="T1" fmla="*/ 2147483647 h 4"/>
                <a:gd name="T2" fmla="*/ 1 w 1"/>
                <a:gd name="T3" fmla="*/ 2147483647 h 4"/>
                <a:gd name="T4" fmla="*/ 1 w 1"/>
                <a:gd name="T5" fmla="*/ 2147483647 h 4"/>
                <a:gd name="T6" fmla="*/ 0 w 1"/>
                <a:gd name="T7" fmla="*/ 0 h 4"/>
                <a:gd name="T8" fmla="*/ 0 w 1"/>
                <a:gd name="T9" fmla="*/ 0 h 4"/>
                <a:gd name="T10" fmla="*/ 1 w 1"/>
                <a:gd name="T11" fmla="*/ 2147483647 h 4"/>
                <a:gd name="T12" fmla="*/ 1 w 1"/>
                <a:gd name="T13" fmla="*/ 2147483647 h 4"/>
                <a:gd name="T14" fmla="*/ 1 w 1"/>
                <a:gd name="T15" fmla="*/ 2147483647 h 4"/>
                <a:gd name="T16" fmla="*/ 1 w 1"/>
                <a:gd name="T17" fmla="*/ 2147483647 h 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 h="4">
                  <a:moveTo>
                    <a:pt x="1" y="2"/>
                  </a:moveTo>
                  <a:lnTo>
                    <a:pt x="1" y="1"/>
                  </a:lnTo>
                  <a:lnTo>
                    <a:pt x="0" y="0"/>
                  </a:lnTo>
                  <a:lnTo>
                    <a:pt x="1" y="2"/>
                  </a:lnTo>
                  <a:lnTo>
                    <a:pt x="1" y="4"/>
                  </a:lnTo>
                  <a:lnTo>
                    <a:pt x="1" y="2"/>
                  </a:lnTo>
                  <a:close/>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p>
          </p:txBody>
        </p:sp>
        <p:sp>
          <p:nvSpPr>
            <p:cNvPr id="540" name="Freeform 539"/>
            <p:cNvSpPr>
              <a:spLocks/>
            </p:cNvSpPr>
            <p:nvPr/>
          </p:nvSpPr>
          <p:spPr bwMode="auto">
            <a:xfrm>
              <a:off x="3100518" y="2146644"/>
              <a:ext cx="3441" cy="6651"/>
            </a:xfrm>
            <a:custGeom>
              <a:avLst/>
              <a:gdLst>
                <a:gd name="T0" fmla="*/ 2147483647 w 5"/>
                <a:gd name="T1" fmla="*/ 2147483647 h 8"/>
                <a:gd name="T2" fmla="*/ 2147483647 w 5"/>
                <a:gd name="T3" fmla="*/ 2147483647 h 8"/>
                <a:gd name="T4" fmla="*/ 2147483647 w 5"/>
                <a:gd name="T5" fmla="*/ 2147483647 h 8"/>
                <a:gd name="T6" fmla="*/ 2147483647 w 5"/>
                <a:gd name="T7" fmla="*/ 2147483647 h 8"/>
                <a:gd name="T8" fmla="*/ 2147483647 w 5"/>
                <a:gd name="T9" fmla="*/ 0 h 8"/>
                <a:gd name="T10" fmla="*/ 0 w 5"/>
                <a:gd name="T11" fmla="*/ 0 h 8"/>
                <a:gd name="T12" fmla="*/ 0 w 5"/>
                <a:gd name="T13" fmla="*/ 2147483647 h 8"/>
                <a:gd name="T14" fmla="*/ 2147483647 w 5"/>
                <a:gd name="T15" fmla="*/ 2147483647 h 8"/>
                <a:gd name="T16" fmla="*/ 2147483647 w 5"/>
                <a:gd name="T17" fmla="*/ 2147483647 h 8"/>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5" h="8">
                  <a:moveTo>
                    <a:pt x="5" y="8"/>
                  </a:moveTo>
                  <a:lnTo>
                    <a:pt x="5" y="6"/>
                  </a:lnTo>
                  <a:lnTo>
                    <a:pt x="5" y="5"/>
                  </a:lnTo>
                  <a:lnTo>
                    <a:pt x="5" y="2"/>
                  </a:lnTo>
                  <a:lnTo>
                    <a:pt x="3" y="0"/>
                  </a:lnTo>
                  <a:lnTo>
                    <a:pt x="0" y="0"/>
                  </a:lnTo>
                  <a:lnTo>
                    <a:pt x="0" y="1"/>
                  </a:lnTo>
                  <a:lnTo>
                    <a:pt x="2" y="5"/>
                  </a:lnTo>
                  <a:lnTo>
                    <a:pt x="5" y="8"/>
                  </a:lnTo>
                  <a:close/>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p>
          </p:txBody>
        </p:sp>
        <p:sp>
          <p:nvSpPr>
            <p:cNvPr id="541" name="Freeform 540"/>
            <p:cNvSpPr>
              <a:spLocks/>
            </p:cNvSpPr>
            <p:nvPr/>
          </p:nvSpPr>
          <p:spPr bwMode="auto">
            <a:xfrm>
              <a:off x="2720202" y="1709352"/>
              <a:ext cx="15487" cy="14965"/>
            </a:xfrm>
            <a:custGeom>
              <a:avLst/>
              <a:gdLst>
                <a:gd name="T0" fmla="*/ 2147483647 w 14"/>
                <a:gd name="T1" fmla="*/ 2147483647 h 15"/>
                <a:gd name="T2" fmla="*/ 2147483647 w 14"/>
                <a:gd name="T3" fmla="*/ 2147483647 h 15"/>
                <a:gd name="T4" fmla="*/ 2147483647 w 14"/>
                <a:gd name="T5" fmla="*/ 2147483647 h 15"/>
                <a:gd name="T6" fmla="*/ 2147483647 w 14"/>
                <a:gd name="T7" fmla="*/ 2147483647 h 15"/>
                <a:gd name="T8" fmla="*/ 2147483647 w 14"/>
                <a:gd name="T9" fmla="*/ 2147483647 h 15"/>
                <a:gd name="T10" fmla="*/ 2147483647 w 14"/>
                <a:gd name="T11" fmla="*/ 2147483647 h 15"/>
                <a:gd name="T12" fmla="*/ 2147483647 w 14"/>
                <a:gd name="T13" fmla="*/ 2147483647 h 15"/>
                <a:gd name="T14" fmla="*/ 2147483647 w 14"/>
                <a:gd name="T15" fmla="*/ 2147483647 h 15"/>
                <a:gd name="T16" fmla="*/ 2147483647 w 14"/>
                <a:gd name="T17" fmla="*/ 0 h 15"/>
                <a:gd name="T18" fmla="*/ 2147483647 w 14"/>
                <a:gd name="T19" fmla="*/ 2147483647 h 15"/>
                <a:gd name="T20" fmla="*/ 2147483647 w 14"/>
                <a:gd name="T21" fmla="*/ 2147483647 h 15"/>
                <a:gd name="T22" fmla="*/ 2147483647 w 14"/>
                <a:gd name="T23" fmla="*/ 2147483647 h 15"/>
                <a:gd name="T24" fmla="*/ 0 w 14"/>
                <a:gd name="T25" fmla="*/ 2147483647 h 15"/>
                <a:gd name="T26" fmla="*/ 2147483647 w 14"/>
                <a:gd name="T27" fmla="*/ 2147483647 h 15"/>
                <a:gd name="T28" fmla="*/ 2147483647 w 14"/>
                <a:gd name="T29" fmla="*/ 2147483647 h 15"/>
                <a:gd name="T30" fmla="*/ 2147483647 w 14"/>
                <a:gd name="T31" fmla="*/ 2147483647 h 15"/>
                <a:gd name="T32" fmla="*/ 2147483647 w 14"/>
                <a:gd name="T33" fmla="*/ 2147483647 h 15"/>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14" h="15">
                  <a:moveTo>
                    <a:pt x="2" y="7"/>
                  </a:moveTo>
                  <a:lnTo>
                    <a:pt x="9" y="13"/>
                  </a:lnTo>
                  <a:lnTo>
                    <a:pt x="14" y="15"/>
                  </a:lnTo>
                  <a:lnTo>
                    <a:pt x="14" y="14"/>
                  </a:lnTo>
                  <a:lnTo>
                    <a:pt x="10" y="7"/>
                  </a:lnTo>
                  <a:lnTo>
                    <a:pt x="9" y="5"/>
                  </a:lnTo>
                  <a:lnTo>
                    <a:pt x="9" y="3"/>
                  </a:lnTo>
                  <a:lnTo>
                    <a:pt x="8" y="1"/>
                  </a:lnTo>
                  <a:lnTo>
                    <a:pt x="7" y="0"/>
                  </a:lnTo>
                  <a:lnTo>
                    <a:pt x="6" y="1"/>
                  </a:lnTo>
                  <a:lnTo>
                    <a:pt x="3" y="2"/>
                  </a:lnTo>
                  <a:lnTo>
                    <a:pt x="2" y="3"/>
                  </a:lnTo>
                  <a:lnTo>
                    <a:pt x="0" y="5"/>
                  </a:lnTo>
                  <a:lnTo>
                    <a:pt x="1" y="6"/>
                  </a:lnTo>
                  <a:lnTo>
                    <a:pt x="2" y="7"/>
                  </a:lnTo>
                  <a:close/>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p>
          </p:txBody>
        </p:sp>
        <p:sp>
          <p:nvSpPr>
            <p:cNvPr id="542" name="Freeform 541"/>
            <p:cNvSpPr>
              <a:spLocks/>
            </p:cNvSpPr>
            <p:nvPr/>
          </p:nvSpPr>
          <p:spPr bwMode="auto">
            <a:xfrm>
              <a:off x="2923267" y="2199852"/>
              <a:ext cx="156599" cy="126366"/>
            </a:xfrm>
            <a:custGeom>
              <a:avLst/>
              <a:gdLst>
                <a:gd name="T0" fmla="*/ 2147483647 w 135"/>
                <a:gd name="T1" fmla="*/ 2147483647 h 119"/>
                <a:gd name="T2" fmla="*/ 2147483647 w 135"/>
                <a:gd name="T3" fmla="*/ 2147483647 h 119"/>
                <a:gd name="T4" fmla="*/ 2147483647 w 135"/>
                <a:gd name="T5" fmla="*/ 2147483647 h 119"/>
                <a:gd name="T6" fmla="*/ 2147483647 w 135"/>
                <a:gd name="T7" fmla="*/ 2147483647 h 119"/>
                <a:gd name="T8" fmla="*/ 2147483647 w 135"/>
                <a:gd name="T9" fmla="*/ 2147483647 h 119"/>
                <a:gd name="T10" fmla="*/ 2147483647 w 135"/>
                <a:gd name="T11" fmla="*/ 2147483647 h 119"/>
                <a:gd name="T12" fmla="*/ 2147483647 w 135"/>
                <a:gd name="T13" fmla="*/ 2147483647 h 119"/>
                <a:gd name="T14" fmla="*/ 2147483647 w 135"/>
                <a:gd name="T15" fmla="*/ 2147483647 h 119"/>
                <a:gd name="T16" fmla="*/ 2147483647 w 135"/>
                <a:gd name="T17" fmla="*/ 2147483647 h 119"/>
                <a:gd name="T18" fmla="*/ 2147483647 w 135"/>
                <a:gd name="T19" fmla="*/ 2147483647 h 119"/>
                <a:gd name="T20" fmla="*/ 2147483647 w 135"/>
                <a:gd name="T21" fmla="*/ 2147483647 h 119"/>
                <a:gd name="T22" fmla="*/ 2147483647 w 135"/>
                <a:gd name="T23" fmla="*/ 2147483647 h 119"/>
                <a:gd name="T24" fmla="*/ 2147483647 w 135"/>
                <a:gd name="T25" fmla="*/ 2147483647 h 119"/>
                <a:gd name="T26" fmla="*/ 2147483647 w 135"/>
                <a:gd name="T27" fmla="*/ 2147483647 h 119"/>
                <a:gd name="T28" fmla="*/ 2147483647 w 135"/>
                <a:gd name="T29" fmla="*/ 2147483647 h 119"/>
                <a:gd name="T30" fmla="*/ 2147483647 w 135"/>
                <a:gd name="T31" fmla="*/ 2147483647 h 119"/>
                <a:gd name="T32" fmla="*/ 2147483647 w 135"/>
                <a:gd name="T33" fmla="*/ 2147483647 h 119"/>
                <a:gd name="T34" fmla="*/ 2147483647 w 135"/>
                <a:gd name="T35" fmla="*/ 2147483647 h 119"/>
                <a:gd name="T36" fmla="*/ 2147483647 w 135"/>
                <a:gd name="T37" fmla="*/ 2147483647 h 119"/>
                <a:gd name="T38" fmla="*/ 2147483647 w 135"/>
                <a:gd name="T39" fmla="*/ 2147483647 h 119"/>
                <a:gd name="T40" fmla="*/ 2147483647 w 135"/>
                <a:gd name="T41" fmla="*/ 2147483647 h 119"/>
                <a:gd name="T42" fmla="*/ 2147483647 w 135"/>
                <a:gd name="T43" fmla="*/ 2147483647 h 119"/>
                <a:gd name="T44" fmla="*/ 2147483647 w 135"/>
                <a:gd name="T45" fmla="*/ 2147483647 h 119"/>
                <a:gd name="T46" fmla="*/ 2147483647 w 135"/>
                <a:gd name="T47" fmla="*/ 2147483647 h 119"/>
                <a:gd name="T48" fmla="*/ 2147483647 w 135"/>
                <a:gd name="T49" fmla="*/ 2147483647 h 119"/>
                <a:gd name="T50" fmla="*/ 2147483647 w 135"/>
                <a:gd name="T51" fmla="*/ 2147483647 h 119"/>
                <a:gd name="T52" fmla="*/ 2147483647 w 135"/>
                <a:gd name="T53" fmla="*/ 2147483647 h 119"/>
                <a:gd name="T54" fmla="*/ 2147483647 w 135"/>
                <a:gd name="T55" fmla="*/ 2147483647 h 119"/>
                <a:gd name="T56" fmla="*/ 2147483647 w 135"/>
                <a:gd name="T57" fmla="*/ 2147483647 h 119"/>
                <a:gd name="T58" fmla="*/ 2147483647 w 135"/>
                <a:gd name="T59" fmla="*/ 2147483647 h 119"/>
                <a:gd name="T60" fmla="*/ 2147483647 w 135"/>
                <a:gd name="T61" fmla="*/ 2147483647 h 119"/>
                <a:gd name="T62" fmla="*/ 2147483647 w 135"/>
                <a:gd name="T63" fmla="*/ 2147483647 h 119"/>
                <a:gd name="T64" fmla="*/ 2147483647 w 135"/>
                <a:gd name="T65" fmla="*/ 2147483647 h 119"/>
                <a:gd name="T66" fmla="*/ 2147483647 w 135"/>
                <a:gd name="T67" fmla="*/ 2147483647 h 119"/>
                <a:gd name="T68" fmla="*/ 2147483647 w 135"/>
                <a:gd name="T69" fmla="*/ 2147483647 h 119"/>
                <a:gd name="T70" fmla="*/ 2147483647 w 135"/>
                <a:gd name="T71" fmla="*/ 2147483647 h 119"/>
                <a:gd name="T72" fmla="*/ 2147483647 w 135"/>
                <a:gd name="T73" fmla="*/ 2147483647 h 119"/>
                <a:gd name="T74" fmla="*/ 2147483647 w 135"/>
                <a:gd name="T75" fmla="*/ 2147483647 h 119"/>
                <a:gd name="T76" fmla="*/ 2147483647 w 135"/>
                <a:gd name="T77" fmla="*/ 2147483647 h 119"/>
                <a:gd name="T78" fmla="*/ 2147483647 w 135"/>
                <a:gd name="T79" fmla="*/ 2147483647 h 119"/>
                <a:gd name="T80" fmla="*/ 2147483647 w 135"/>
                <a:gd name="T81" fmla="*/ 2147483647 h 119"/>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0" t="0" r="r" b="b"/>
              <a:pathLst>
                <a:path w="135" h="119">
                  <a:moveTo>
                    <a:pt x="122" y="59"/>
                  </a:moveTo>
                  <a:lnTo>
                    <a:pt x="124" y="60"/>
                  </a:lnTo>
                  <a:lnTo>
                    <a:pt x="130" y="62"/>
                  </a:lnTo>
                  <a:lnTo>
                    <a:pt x="135" y="67"/>
                  </a:lnTo>
                  <a:lnTo>
                    <a:pt x="133" y="71"/>
                  </a:lnTo>
                  <a:lnTo>
                    <a:pt x="129" y="76"/>
                  </a:lnTo>
                  <a:lnTo>
                    <a:pt x="126" y="78"/>
                  </a:lnTo>
                  <a:lnTo>
                    <a:pt x="124" y="81"/>
                  </a:lnTo>
                  <a:lnTo>
                    <a:pt x="121" y="83"/>
                  </a:lnTo>
                  <a:lnTo>
                    <a:pt x="118" y="83"/>
                  </a:lnTo>
                  <a:lnTo>
                    <a:pt x="116" y="83"/>
                  </a:lnTo>
                  <a:lnTo>
                    <a:pt x="114" y="82"/>
                  </a:lnTo>
                  <a:lnTo>
                    <a:pt x="108" y="79"/>
                  </a:lnTo>
                  <a:lnTo>
                    <a:pt x="101" y="77"/>
                  </a:lnTo>
                  <a:lnTo>
                    <a:pt x="95" y="75"/>
                  </a:lnTo>
                  <a:lnTo>
                    <a:pt x="91" y="74"/>
                  </a:lnTo>
                  <a:lnTo>
                    <a:pt x="86" y="71"/>
                  </a:lnTo>
                  <a:lnTo>
                    <a:pt x="82" y="68"/>
                  </a:lnTo>
                  <a:lnTo>
                    <a:pt x="77" y="66"/>
                  </a:lnTo>
                  <a:lnTo>
                    <a:pt x="72" y="66"/>
                  </a:lnTo>
                  <a:lnTo>
                    <a:pt x="70" y="70"/>
                  </a:lnTo>
                  <a:lnTo>
                    <a:pt x="71" y="78"/>
                  </a:lnTo>
                  <a:lnTo>
                    <a:pt x="72" y="85"/>
                  </a:lnTo>
                  <a:lnTo>
                    <a:pt x="72" y="92"/>
                  </a:lnTo>
                  <a:lnTo>
                    <a:pt x="68" y="96"/>
                  </a:lnTo>
                  <a:lnTo>
                    <a:pt x="61" y="99"/>
                  </a:lnTo>
                  <a:lnTo>
                    <a:pt x="58" y="102"/>
                  </a:lnTo>
                  <a:lnTo>
                    <a:pt x="57" y="107"/>
                  </a:lnTo>
                  <a:lnTo>
                    <a:pt x="56" y="111"/>
                  </a:lnTo>
                  <a:lnTo>
                    <a:pt x="53" y="114"/>
                  </a:lnTo>
                  <a:lnTo>
                    <a:pt x="48" y="117"/>
                  </a:lnTo>
                  <a:lnTo>
                    <a:pt x="44" y="119"/>
                  </a:lnTo>
                  <a:lnTo>
                    <a:pt x="40" y="116"/>
                  </a:lnTo>
                  <a:lnTo>
                    <a:pt x="39" y="111"/>
                  </a:lnTo>
                  <a:lnTo>
                    <a:pt x="38" y="105"/>
                  </a:lnTo>
                  <a:lnTo>
                    <a:pt x="34" y="100"/>
                  </a:lnTo>
                  <a:lnTo>
                    <a:pt x="29" y="99"/>
                  </a:lnTo>
                  <a:lnTo>
                    <a:pt x="23" y="99"/>
                  </a:lnTo>
                  <a:lnTo>
                    <a:pt x="20" y="100"/>
                  </a:lnTo>
                  <a:lnTo>
                    <a:pt x="17" y="101"/>
                  </a:lnTo>
                  <a:lnTo>
                    <a:pt x="10" y="104"/>
                  </a:lnTo>
                  <a:lnTo>
                    <a:pt x="3" y="105"/>
                  </a:lnTo>
                  <a:lnTo>
                    <a:pt x="0" y="101"/>
                  </a:lnTo>
                  <a:lnTo>
                    <a:pt x="1" y="97"/>
                  </a:lnTo>
                  <a:lnTo>
                    <a:pt x="4" y="90"/>
                  </a:lnTo>
                  <a:lnTo>
                    <a:pt x="9" y="84"/>
                  </a:lnTo>
                  <a:lnTo>
                    <a:pt x="12" y="82"/>
                  </a:lnTo>
                  <a:lnTo>
                    <a:pt x="16" y="79"/>
                  </a:lnTo>
                  <a:lnTo>
                    <a:pt x="16" y="75"/>
                  </a:lnTo>
                  <a:lnTo>
                    <a:pt x="14" y="68"/>
                  </a:lnTo>
                  <a:lnTo>
                    <a:pt x="12" y="61"/>
                  </a:lnTo>
                  <a:lnTo>
                    <a:pt x="11" y="55"/>
                  </a:lnTo>
                  <a:lnTo>
                    <a:pt x="12" y="48"/>
                  </a:lnTo>
                  <a:lnTo>
                    <a:pt x="12" y="44"/>
                  </a:lnTo>
                  <a:lnTo>
                    <a:pt x="10" y="39"/>
                  </a:lnTo>
                  <a:lnTo>
                    <a:pt x="8" y="35"/>
                  </a:lnTo>
                  <a:lnTo>
                    <a:pt x="8" y="26"/>
                  </a:lnTo>
                  <a:lnTo>
                    <a:pt x="8" y="16"/>
                  </a:lnTo>
                  <a:lnTo>
                    <a:pt x="8" y="8"/>
                  </a:lnTo>
                  <a:lnTo>
                    <a:pt x="9" y="2"/>
                  </a:lnTo>
                  <a:lnTo>
                    <a:pt x="12" y="0"/>
                  </a:lnTo>
                  <a:lnTo>
                    <a:pt x="18" y="1"/>
                  </a:lnTo>
                  <a:lnTo>
                    <a:pt x="24" y="3"/>
                  </a:lnTo>
                  <a:lnTo>
                    <a:pt x="27" y="9"/>
                  </a:lnTo>
                  <a:lnTo>
                    <a:pt x="30" y="18"/>
                  </a:lnTo>
                  <a:lnTo>
                    <a:pt x="32" y="26"/>
                  </a:lnTo>
                  <a:lnTo>
                    <a:pt x="33" y="30"/>
                  </a:lnTo>
                  <a:lnTo>
                    <a:pt x="37" y="30"/>
                  </a:lnTo>
                  <a:lnTo>
                    <a:pt x="40" y="28"/>
                  </a:lnTo>
                  <a:lnTo>
                    <a:pt x="44" y="25"/>
                  </a:lnTo>
                  <a:lnTo>
                    <a:pt x="48" y="23"/>
                  </a:lnTo>
                  <a:lnTo>
                    <a:pt x="54" y="23"/>
                  </a:lnTo>
                  <a:lnTo>
                    <a:pt x="61" y="24"/>
                  </a:lnTo>
                  <a:lnTo>
                    <a:pt x="70" y="26"/>
                  </a:lnTo>
                  <a:lnTo>
                    <a:pt x="78" y="30"/>
                  </a:lnTo>
                  <a:lnTo>
                    <a:pt x="85" y="33"/>
                  </a:lnTo>
                  <a:lnTo>
                    <a:pt x="90" y="40"/>
                  </a:lnTo>
                  <a:lnTo>
                    <a:pt x="93" y="48"/>
                  </a:lnTo>
                  <a:lnTo>
                    <a:pt x="98" y="54"/>
                  </a:lnTo>
                  <a:lnTo>
                    <a:pt x="100" y="58"/>
                  </a:lnTo>
                  <a:lnTo>
                    <a:pt x="101" y="59"/>
                  </a:lnTo>
                  <a:lnTo>
                    <a:pt x="122" y="59"/>
                  </a:lnTo>
                  <a:close/>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p>
          </p:txBody>
        </p:sp>
        <p:sp>
          <p:nvSpPr>
            <p:cNvPr id="543" name="Freeform 542"/>
            <p:cNvSpPr>
              <a:spLocks/>
            </p:cNvSpPr>
            <p:nvPr/>
          </p:nvSpPr>
          <p:spPr bwMode="auto">
            <a:xfrm>
              <a:off x="2797641" y="1820754"/>
              <a:ext cx="648773" cy="419002"/>
            </a:xfrm>
            <a:custGeom>
              <a:avLst/>
              <a:gdLst>
                <a:gd name="T0" fmla="*/ 2147483647 w 556"/>
                <a:gd name="T1" fmla="*/ 2147483647 h 395"/>
                <a:gd name="T2" fmla="*/ 2147483647 w 556"/>
                <a:gd name="T3" fmla="*/ 2147483647 h 395"/>
                <a:gd name="T4" fmla="*/ 2147483647 w 556"/>
                <a:gd name="T5" fmla="*/ 2147483647 h 395"/>
                <a:gd name="T6" fmla="*/ 2147483647 w 556"/>
                <a:gd name="T7" fmla="*/ 2147483647 h 395"/>
                <a:gd name="T8" fmla="*/ 2147483647 w 556"/>
                <a:gd name="T9" fmla="*/ 2147483647 h 395"/>
                <a:gd name="T10" fmla="*/ 2147483647 w 556"/>
                <a:gd name="T11" fmla="*/ 2147483647 h 395"/>
                <a:gd name="T12" fmla="*/ 2147483647 w 556"/>
                <a:gd name="T13" fmla="*/ 2147483647 h 395"/>
                <a:gd name="T14" fmla="*/ 2147483647 w 556"/>
                <a:gd name="T15" fmla="*/ 2147483647 h 395"/>
                <a:gd name="T16" fmla="*/ 2147483647 w 556"/>
                <a:gd name="T17" fmla="*/ 2147483647 h 395"/>
                <a:gd name="T18" fmla="*/ 2147483647 w 556"/>
                <a:gd name="T19" fmla="*/ 2147483647 h 395"/>
                <a:gd name="T20" fmla="*/ 2147483647 w 556"/>
                <a:gd name="T21" fmla="*/ 2147483647 h 395"/>
                <a:gd name="T22" fmla="*/ 2147483647 w 556"/>
                <a:gd name="T23" fmla="*/ 2147483647 h 395"/>
                <a:gd name="T24" fmla="*/ 2147483647 w 556"/>
                <a:gd name="T25" fmla="*/ 2147483647 h 395"/>
                <a:gd name="T26" fmla="*/ 2147483647 w 556"/>
                <a:gd name="T27" fmla="*/ 2147483647 h 395"/>
                <a:gd name="T28" fmla="*/ 2147483647 w 556"/>
                <a:gd name="T29" fmla="*/ 2147483647 h 395"/>
                <a:gd name="T30" fmla="*/ 2147483647 w 556"/>
                <a:gd name="T31" fmla="*/ 2147483647 h 395"/>
                <a:gd name="T32" fmla="*/ 2147483647 w 556"/>
                <a:gd name="T33" fmla="*/ 2147483647 h 395"/>
                <a:gd name="T34" fmla="*/ 2147483647 w 556"/>
                <a:gd name="T35" fmla="*/ 2147483647 h 395"/>
                <a:gd name="T36" fmla="*/ 2147483647 w 556"/>
                <a:gd name="T37" fmla="*/ 2147483647 h 395"/>
                <a:gd name="T38" fmla="*/ 2147483647 w 556"/>
                <a:gd name="T39" fmla="*/ 2147483647 h 395"/>
                <a:gd name="T40" fmla="*/ 2147483647 w 556"/>
                <a:gd name="T41" fmla="*/ 2147483647 h 395"/>
                <a:gd name="T42" fmla="*/ 2147483647 w 556"/>
                <a:gd name="T43" fmla="*/ 2147483647 h 395"/>
                <a:gd name="T44" fmla="*/ 2147483647 w 556"/>
                <a:gd name="T45" fmla="*/ 2147483647 h 395"/>
                <a:gd name="T46" fmla="*/ 2147483647 w 556"/>
                <a:gd name="T47" fmla="*/ 2147483647 h 395"/>
                <a:gd name="T48" fmla="*/ 2147483647 w 556"/>
                <a:gd name="T49" fmla="*/ 2147483647 h 395"/>
                <a:gd name="T50" fmla="*/ 0 w 556"/>
                <a:gd name="T51" fmla="*/ 2147483647 h 395"/>
                <a:gd name="T52" fmla="*/ 2147483647 w 556"/>
                <a:gd name="T53" fmla="*/ 2147483647 h 395"/>
                <a:gd name="T54" fmla="*/ 2147483647 w 556"/>
                <a:gd name="T55" fmla="*/ 2147483647 h 395"/>
                <a:gd name="T56" fmla="*/ 2147483647 w 556"/>
                <a:gd name="T57" fmla="*/ 2147483647 h 395"/>
                <a:gd name="T58" fmla="*/ 2147483647 w 556"/>
                <a:gd name="T59" fmla="*/ 2147483647 h 395"/>
                <a:gd name="T60" fmla="*/ 2147483647 w 556"/>
                <a:gd name="T61" fmla="*/ 2147483647 h 395"/>
                <a:gd name="T62" fmla="*/ 2147483647 w 556"/>
                <a:gd name="T63" fmla="*/ 2147483647 h 395"/>
                <a:gd name="T64" fmla="*/ 2147483647 w 556"/>
                <a:gd name="T65" fmla="*/ 2147483647 h 395"/>
                <a:gd name="T66" fmla="*/ 2147483647 w 556"/>
                <a:gd name="T67" fmla="*/ 2147483647 h 395"/>
                <a:gd name="T68" fmla="*/ 2147483647 w 556"/>
                <a:gd name="T69" fmla="*/ 2147483647 h 395"/>
                <a:gd name="T70" fmla="*/ 2147483647 w 556"/>
                <a:gd name="T71" fmla="*/ 2147483647 h 395"/>
                <a:gd name="T72" fmla="*/ 2147483647 w 556"/>
                <a:gd name="T73" fmla="*/ 2147483647 h 395"/>
                <a:gd name="T74" fmla="*/ 2147483647 w 556"/>
                <a:gd name="T75" fmla="*/ 2147483647 h 395"/>
                <a:gd name="T76" fmla="*/ 2147483647 w 556"/>
                <a:gd name="T77" fmla="*/ 2147483647 h 395"/>
                <a:gd name="T78" fmla="*/ 2147483647 w 556"/>
                <a:gd name="T79" fmla="*/ 2147483647 h 395"/>
                <a:gd name="T80" fmla="*/ 2147483647 w 556"/>
                <a:gd name="T81" fmla="*/ 2147483647 h 395"/>
                <a:gd name="T82" fmla="*/ 2147483647 w 556"/>
                <a:gd name="T83" fmla="*/ 2147483647 h 395"/>
                <a:gd name="T84" fmla="*/ 2147483647 w 556"/>
                <a:gd name="T85" fmla="*/ 2147483647 h 395"/>
                <a:gd name="T86" fmla="*/ 2147483647 w 556"/>
                <a:gd name="T87" fmla="*/ 2147483647 h 395"/>
                <a:gd name="T88" fmla="*/ 2147483647 w 556"/>
                <a:gd name="T89" fmla="*/ 2147483647 h 395"/>
                <a:gd name="T90" fmla="*/ 2147483647 w 556"/>
                <a:gd name="T91" fmla="*/ 2147483647 h 395"/>
                <a:gd name="T92" fmla="*/ 2147483647 w 556"/>
                <a:gd name="T93" fmla="*/ 2147483647 h 395"/>
                <a:gd name="T94" fmla="*/ 2147483647 w 556"/>
                <a:gd name="T95" fmla="*/ 2147483647 h 395"/>
                <a:gd name="T96" fmla="*/ 2147483647 w 556"/>
                <a:gd name="T97" fmla="*/ 2147483647 h 395"/>
                <a:gd name="T98" fmla="*/ 2147483647 w 556"/>
                <a:gd name="T99" fmla="*/ 2147483647 h 395"/>
                <a:gd name="T100" fmla="*/ 2147483647 w 556"/>
                <a:gd name="T101" fmla="*/ 2147483647 h 395"/>
                <a:gd name="T102" fmla="*/ 2147483647 w 556"/>
                <a:gd name="T103" fmla="*/ 2147483647 h 395"/>
                <a:gd name="T104" fmla="*/ 2147483647 w 556"/>
                <a:gd name="T105" fmla="*/ 2147483647 h 395"/>
                <a:gd name="T106" fmla="*/ 2147483647 w 556"/>
                <a:gd name="T107" fmla="*/ 2147483647 h 395"/>
                <a:gd name="T108" fmla="*/ 2147483647 w 556"/>
                <a:gd name="T109" fmla="*/ 2147483647 h 395"/>
                <a:gd name="T110" fmla="*/ 2147483647 w 556"/>
                <a:gd name="T111" fmla="*/ 2147483647 h 395"/>
                <a:gd name="T112" fmla="*/ 2147483647 w 556"/>
                <a:gd name="T113" fmla="*/ 2147483647 h 395"/>
                <a:gd name="T114" fmla="*/ 2147483647 w 556"/>
                <a:gd name="T115" fmla="*/ 2147483647 h 395"/>
                <a:gd name="T116" fmla="*/ 2147483647 w 556"/>
                <a:gd name="T117" fmla="*/ 2147483647 h 395"/>
                <a:gd name="T118" fmla="*/ 2147483647 w 556"/>
                <a:gd name="T119" fmla="*/ 2147483647 h 395"/>
                <a:gd name="T120" fmla="*/ 2147483647 w 556"/>
                <a:gd name="T121" fmla="*/ 2147483647 h 395"/>
                <a:gd name="T122" fmla="*/ 2147483647 w 556"/>
                <a:gd name="T123" fmla="*/ 2147483647 h 395"/>
                <a:gd name="T124" fmla="*/ 2147483647 w 556"/>
                <a:gd name="T125" fmla="*/ 2147483647 h 395"/>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0" t="0" r="r" b="b"/>
              <a:pathLst>
                <a:path w="556" h="395">
                  <a:moveTo>
                    <a:pt x="539" y="379"/>
                  </a:moveTo>
                  <a:lnTo>
                    <a:pt x="540" y="380"/>
                  </a:lnTo>
                  <a:lnTo>
                    <a:pt x="542" y="383"/>
                  </a:lnTo>
                  <a:lnTo>
                    <a:pt x="541" y="387"/>
                  </a:lnTo>
                  <a:lnTo>
                    <a:pt x="533" y="388"/>
                  </a:lnTo>
                  <a:lnTo>
                    <a:pt x="527" y="388"/>
                  </a:lnTo>
                  <a:lnTo>
                    <a:pt x="523" y="387"/>
                  </a:lnTo>
                  <a:lnTo>
                    <a:pt x="518" y="387"/>
                  </a:lnTo>
                  <a:lnTo>
                    <a:pt x="514" y="388"/>
                  </a:lnTo>
                  <a:lnTo>
                    <a:pt x="510" y="388"/>
                  </a:lnTo>
                  <a:lnTo>
                    <a:pt x="506" y="389"/>
                  </a:lnTo>
                  <a:lnTo>
                    <a:pt x="501" y="390"/>
                  </a:lnTo>
                  <a:lnTo>
                    <a:pt x="495" y="392"/>
                  </a:lnTo>
                  <a:lnTo>
                    <a:pt x="488" y="393"/>
                  </a:lnTo>
                  <a:lnTo>
                    <a:pt x="482" y="394"/>
                  </a:lnTo>
                  <a:lnTo>
                    <a:pt x="478" y="395"/>
                  </a:lnTo>
                  <a:lnTo>
                    <a:pt x="473" y="395"/>
                  </a:lnTo>
                  <a:lnTo>
                    <a:pt x="468" y="395"/>
                  </a:lnTo>
                  <a:lnTo>
                    <a:pt x="464" y="394"/>
                  </a:lnTo>
                  <a:lnTo>
                    <a:pt x="459" y="394"/>
                  </a:lnTo>
                  <a:lnTo>
                    <a:pt x="453" y="393"/>
                  </a:lnTo>
                  <a:lnTo>
                    <a:pt x="449" y="393"/>
                  </a:lnTo>
                  <a:lnTo>
                    <a:pt x="444" y="393"/>
                  </a:lnTo>
                  <a:lnTo>
                    <a:pt x="440" y="394"/>
                  </a:lnTo>
                  <a:lnTo>
                    <a:pt x="435" y="395"/>
                  </a:lnTo>
                  <a:lnTo>
                    <a:pt x="430" y="395"/>
                  </a:lnTo>
                  <a:lnTo>
                    <a:pt x="427" y="395"/>
                  </a:lnTo>
                  <a:lnTo>
                    <a:pt x="422" y="394"/>
                  </a:lnTo>
                  <a:lnTo>
                    <a:pt x="419" y="392"/>
                  </a:lnTo>
                  <a:lnTo>
                    <a:pt x="414" y="386"/>
                  </a:lnTo>
                  <a:lnTo>
                    <a:pt x="413" y="380"/>
                  </a:lnTo>
                  <a:lnTo>
                    <a:pt x="409" y="375"/>
                  </a:lnTo>
                  <a:lnTo>
                    <a:pt x="397" y="372"/>
                  </a:lnTo>
                  <a:lnTo>
                    <a:pt x="389" y="371"/>
                  </a:lnTo>
                  <a:lnTo>
                    <a:pt x="382" y="368"/>
                  </a:lnTo>
                  <a:lnTo>
                    <a:pt x="376" y="366"/>
                  </a:lnTo>
                  <a:lnTo>
                    <a:pt x="372" y="364"/>
                  </a:lnTo>
                  <a:lnTo>
                    <a:pt x="368" y="362"/>
                  </a:lnTo>
                  <a:lnTo>
                    <a:pt x="365" y="359"/>
                  </a:lnTo>
                  <a:lnTo>
                    <a:pt x="362" y="358"/>
                  </a:lnTo>
                  <a:lnTo>
                    <a:pt x="359" y="356"/>
                  </a:lnTo>
                  <a:lnTo>
                    <a:pt x="354" y="352"/>
                  </a:lnTo>
                  <a:lnTo>
                    <a:pt x="350" y="351"/>
                  </a:lnTo>
                  <a:lnTo>
                    <a:pt x="344" y="352"/>
                  </a:lnTo>
                  <a:lnTo>
                    <a:pt x="335" y="357"/>
                  </a:lnTo>
                  <a:lnTo>
                    <a:pt x="324" y="362"/>
                  </a:lnTo>
                  <a:lnTo>
                    <a:pt x="316" y="363"/>
                  </a:lnTo>
                  <a:lnTo>
                    <a:pt x="309" y="365"/>
                  </a:lnTo>
                  <a:lnTo>
                    <a:pt x="304" y="370"/>
                  </a:lnTo>
                  <a:lnTo>
                    <a:pt x="297" y="377"/>
                  </a:lnTo>
                  <a:lnTo>
                    <a:pt x="290" y="381"/>
                  </a:lnTo>
                  <a:lnTo>
                    <a:pt x="283" y="381"/>
                  </a:lnTo>
                  <a:lnTo>
                    <a:pt x="276" y="377"/>
                  </a:lnTo>
                  <a:lnTo>
                    <a:pt x="271" y="373"/>
                  </a:lnTo>
                  <a:lnTo>
                    <a:pt x="267" y="370"/>
                  </a:lnTo>
                  <a:lnTo>
                    <a:pt x="262" y="366"/>
                  </a:lnTo>
                  <a:lnTo>
                    <a:pt x="259" y="363"/>
                  </a:lnTo>
                  <a:lnTo>
                    <a:pt x="256" y="358"/>
                  </a:lnTo>
                  <a:lnTo>
                    <a:pt x="256" y="355"/>
                  </a:lnTo>
                  <a:lnTo>
                    <a:pt x="260" y="350"/>
                  </a:lnTo>
                  <a:lnTo>
                    <a:pt x="268" y="344"/>
                  </a:lnTo>
                  <a:lnTo>
                    <a:pt x="277" y="340"/>
                  </a:lnTo>
                  <a:lnTo>
                    <a:pt x="283" y="337"/>
                  </a:lnTo>
                  <a:lnTo>
                    <a:pt x="288" y="337"/>
                  </a:lnTo>
                  <a:lnTo>
                    <a:pt x="291" y="337"/>
                  </a:lnTo>
                  <a:lnTo>
                    <a:pt x="293" y="337"/>
                  </a:lnTo>
                  <a:lnTo>
                    <a:pt x="296" y="336"/>
                  </a:lnTo>
                  <a:lnTo>
                    <a:pt x="300" y="334"/>
                  </a:lnTo>
                  <a:lnTo>
                    <a:pt x="305" y="329"/>
                  </a:lnTo>
                  <a:lnTo>
                    <a:pt x="316" y="320"/>
                  </a:lnTo>
                  <a:lnTo>
                    <a:pt x="326" y="313"/>
                  </a:lnTo>
                  <a:lnTo>
                    <a:pt x="330" y="307"/>
                  </a:lnTo>
                  <a:lnTo>
                    <a:pt x="327" y="301"/>
                  </a:lnTo>
                  <a:lnTo>
                    <a:pt x="318" y="295"/>
                  </a:lnTo>
                  <a:lnTo>
                    <a:pt x="308" y="292"/>
                  </a:lnTo>
                  <a:lnTo>
                    <a:pt x="305" y="287"/>
                  </a:lnTo>
                  <a:lnTo>
                    <a:pt x="309" y="273"/>
                  </a:lnTo>
                  <a:lnTo>
                    <a:pt x="320" y="258"/>
                  </a:lnTo>
                  <a:lnTo>
                    <a:pt x="328" y="246"/>
                  </a:lnTo>
                  <a:lnTo>
                    <a:pt x="327" y="235"/>
                  </a:lnTo>
                  <a:lnTo>
                    <a:pt x="315" y="218"/>
                  </a:lnTo>
                  <a:lnTo>
                    <a:pt x="306" y="208"/>
                  </a:lnTo>
                  <a:lnTo>
                    <a:pt x="297" y="200"/>
                  </a:lnTo>
                  <a:lnTo>
                    <a:pt x="289" y="193"/>
                  </a:lnTo>
                  <a:lnTo>
                    <a:pt x="282" y="188"/>
                  </a:lnTo>
                  <a:lnTo>
                    <a:pt x="274" y="183"/>
                  </a:lnTo>
                  <a:lnTo>
                    <a:pt x="267" y="180"/>
                  </a:lnTo>
                  <a:lnTo>
                    <a:pt x="260" y="176"/>
                  </a:lnTo>
                  <a:lnTo>
                    <a:pt x="252" y="173"/>
                  </a:lnTo>
                  <a:lnTo>
                    <a:pt x="244" y="169"/>
                  </a:lnTo>
                  <a:lnTo>
                    <a:pt x="236" y="166"/>
                  </a:lnTo>
                  <a:lnTo>
                    <a:pt x="228" y="161"/>
                  </a:lnTo>
                  <a:lnTo>
                    <a:pt x="221" y="156"/>
                  </a:lnTo>
                  <a:lnTo>
                    <a:pt x="214" y="152"/>
                  </a:lnTo>
                  <a:lnTo>
                    <a:pt x="208" y="148"/>
                  </a:lnTo>
                  <a:lnTo>
                    <a:pt x="202" y="145"/>
                  </a:lnTo>
                  <a:lnTo>
                    <a:pt x="199" y="142"/>
                  </a:lnTo>
                  <a:lnTo>
                    <a:pt x="191" y="137"/>
                  </a:lnTo>
                  <a:lnTo>
                    <a:pt x="183" y="132"/>
                  </a:lnTo>
                  <a:lnTo>
                    <a:pt x="178" y="131"/>
                  </a:lnTo>
                  <a:lnTo>
                    <a:pt x="179" y="137"/>
                  </a:lnTo>
                  <a:lnTo>
                    <a:pt x="185" y="146"/>
                  </a:lnTo>
                  <a:lnTo>
                    <a:pt x="186" y="152"/>
                  </a:lnTo>
                  <a:lnTo>
                    <a:pt x="183" y="155"/>
                  </a:lnTo>
                  <a:lnTo>
                    <a:pt x="171" y="155"/>
                  </a:lnTo>
                  <a:lnTo>
                    <a:pt x="163" y="155"/>
                  </a:lnTo>
                  <a:lnTo>
                    <a:pt x="159" y="155"/>
                  </a:lnTo>
                  <a:lnTo>
                    <a:pt x="154" y="156"/>
                  </a:lnTo>
                  <a:lnTo>
                    <a:pt x="151" y="159"/>
                  </a:lnTo>
                  <a:lnTo>
                    <a:pt x="147" y="161"/>
                  </a:lnTo>
                  <a:lnTo>
                    <a:pt x="142" y="162"/>
                  </a:lnTo>
                  <a:lnTo>
                    <a:pt x="138" y="163"/>
                  </a:lnTo>
                  <a:lnTo>
                    <a:pt x="131" y="165"/>
                  </a:lnTo>
                  <a:lnTo>
                    <a:pt x="124" y="166"/>
                  </a:lnTo>
                  <a:lnTo>
                    <a:pt x="118" y="167"/>
                  </a:lnTo>
                  <a:lnTo>
                    <a:pt x="114" y="168"/>
                  </a:lnTo>
                  <a:lnTo>
                    <a:pt x="110" y="169"/>
                  </a:lnTo>
                  <a:lnTo>
                    <a:pt x="106" y="170"/>
                  </a:lnTo>
                  <a:lnTo>
                    <a:pt x="101" y="170"/>
                  </a:lnTo>
                  <a:lnTo>
                    <a:pt x="95" y="170"/>
                  </a:lnTo>
                  <a:lnTo>
                    <a:pt x="87" y="169"/>
                  </a:lnTo>
                  <a:lnTo>
                    <a:pt x="74" y="166"/>
                  </a:lnTo>
                  <a:lnTo>
                    <a:pt x="70" y="162"/>
                  </a:lnTo>
                  <a:lnTo>
                    <a:pt x="66" y="160"/>
                  </a:lnTo>
                  <a:lnTo>
                    <a:pt x="60" y="161"/>
                  </a:lnTo>
                  <a:lnTo>
                    <a:pt x="51" y="166"/>
                  </a:lnTo>
                  <a:lnTo>
                    <a:pt x="47" y="168"/>
                  </a:lnTo>
                  <a:lnTo>
                    <a:pt x="43" y="168"/>
                  </a:lnTo>
                  <a:lnTo>
                    <a:pt x="35" y="163"/>
                  </a:lnTo>
                  <a:lnTo>
                    <a:pt x="30" y="160"/>
                  </a:lnTo>
                  <a:lnTo>
                    <a:pt x="24" y="156"/>
                  </a:lnTo>
                  <a:lnTo>
                    <a:pt x="18" y="153"/>
                  </a:lnTo>
                  <a:lnTo>
                    <a:pt x="13" y="151"/>
                  </a:lnTo>
                  <a:lnTo>
                    <a:pt x="10" y="148"/>
                  </a:lnTo>
                  <a:lnTo>
                    <a:pt x="9" y="145"/>
                  </a:lnTo>
                  <a:lnTo>
                    <a:pt x="11" y="143"/>
                  </a:lnTo>
                  <a:lnTo>
                    <a:pt x="16" y="140"/>
                  </a:lnTo>
                  <a:lnTo>
                    <a:pt x="23" y="138"/>
                  </a:lnTo>
                  <a:lnTo>
                    <a:pt x="30" y="137"/>
                  </a:lnTo>
                  <a:lnTo>
                    <a:pt x="36" y="136"/>
                  </a:lnTo>
                  <a:lnTo>
                    <a:pt x="41" y="135"/>
                  </a:lnTo>
                  <a:lnTo>
                    <a:pt x="45" y="133"/>
                  </a:lnTo>
                  <a:lnTo>
                    <a:pt x="45" y="132"/>
                  </a:lnTo>
                  <a:lnTo>
                    <a:pt x="42" y="130"/>
                  </a:lnTo>
                  <a:lnTo>
                    <a:pt x="35" y="128"/>
                  </a:lnTo>
                  <a:lnTo>
                    <a:pt x="27" y="125"/>
                  </a:lnTo>
                  <a:lnTo>
                    <a:pt x="19" y="123"/>
                  </a:lnTo>
                  <a:lnTo>
                    <a:pt x="13" y="122"/>
                  </a:lnTo>
                  <a:lnTo>
                    <a:pt x="9" y="121"/>
                  </a:lnTo>
                  <a:lnTo>
                    <a:pt x="4" y="118"/>
                  </a:lnTo>
                  <a:lnTo>
                    <a:pt x="2" y="116"/>
                  </a:lnTo>
                  <a:lnTo>
                    <a:pt x="0" y="112"/>
                  </a:lnTo>
                  <a:lnTo>
                    <a:pt x="0" y="105"/>
                  </a:lnTo>
                  <a:lnTo>
                    <a:pt x="0" y="93"/>
                  </a:lnTo>
                  <a:lnTo>
                    <a:pt x="0" y="85"/>
                  </a:lnTo>
                  <a:lnTo>
                    <a:pt x="0" y="76"/>
                  </a:lnTo>
                  <a:lnTo>
                    <a:pt x="1" y="60"/>
                  </a:lnTo>
                  <a:lnTo>
                    <a:pt x="5" y="39"/>
                  </a:lnTo>
                  <a:lnTo>
                    <a:pt x="12" y="21"/>
                  </a:lnTo>
                  <a:lnTo>
                    <a:pt x="22" y="9"/>
                  </a:lnTo>
                  <a:lnTo>
                    <a:pt x="31" y="3"/>
                  </a:lnTo>
                  <a:lnTo>
                    <a:pt x="39" y="3"/>
                  </a:lnTo>
                  <a:lnTo>
                    <a:pt x="46" y="6"/>
                  </a:lnTo>
                  <a:lnTo>
                    <a:pt x="50" y="10"/>
                  </a:lnTo>
                  <a:lnTo>
                    <a:pt x="49" y="19"/>
                  </a:lnTo>
                  <a:lnTo>
                    <a:pt x="43" y="40"/>
                  </a:lnTo>
                  <a:lnTo>
                    <a:pt x="42" y="56"/>
                  </a:lnTo>
                  <a:lnTo>
                    <a:pt x="45" y="70"/>
                  </a:lnTo>
                  <a:lnTo>
                    <a:pt x="50" y="80"/>
                  </a:lnTo>
                  <a:lnTo>
                    <a:pt x="56" y="90"/>
                  </a:lnTo>
                  <a:lnTo>
                    <a:pt x="62" y="97"/>
                  </a:lnTo>
                  <a:lnTo>
                    <a:pt x="68" y="102"/>
                  </a:lnTo>
                  <a:lnTo>
                    <a:pt x="71" y="108"/>
                  </a:lnTo>
                  <a:lnTo>
                    <a:pt x="70" y="107"/>
                  </a:lnTo>
                  <a:lnTo>
                    <a:pt x="63" y="87"/>
                  </a:lnTo>
                  <a:lnTo>
                    <a:pt x="56" y="62"/>
                  </a:lnTo>
                  <a:lnTo>
                    <a:pt x="55" y="41"/>
                  </a:lnTo>
                  <a:lnTo>
                    <a:pt x="58" y="26"/>
                  </a:lnTo>
                  <a:lnTo>
                    <a:pt x="62" y="12"/>
                  </a:lnTo>
                  <a:lnTo>
                    <a:pt x="69" y="3"/>
                  </a:lnTo>
                  <a:lnTo>
                    <a:pt x="79" y="0"/>
                  </a:lnTo>
                  <a:lnTo>
                    <a:pt x="91" y="2"/>
                  </a:lnTo>
                  <a:lnTo>
                    <a:pt x="100" y="7"/>
                  </a:lnTo>
                  <a:lnTo>
                    <a:pt x="106" y="14"/>
                  </a:lnTo>
                  <a:lnTo>
                    <a:pt x="109" y="21"/>
                  </a:lnTo>
                  <a:lnTo>
                    <a:pt x="111" y="26"/>
                  </a:lnTo>
                  <a:lnTo>
                    <a:pt x="114" y="32"/>
                  </a:lnTo>
                  <a:lnTo>
                    <a:pt x="115" y="39"/>
                  </a:lnTo>
                  <a:lnTo>
                    <a:pt x="116" y="47"/>
                  </a:lnTo>
                  <a:lnTo>
                    <a:pt x="118" y="53"/>
                  </a:lnTo>
                  <a:lnTo>
                    <a:pt x="124" y="54"/>
                  </a:lnTo>
                  <a:lnTo>
                    <a:pt x="132" y="52"/>
                  </a:lnTo>
                  <a:lnTo>
                    <a:pt x="140" y="47"/>
                  </a:lnTo>
                  <a:lnTo>
                    <a:pt x="146" y="41"/>
                  </a:lnTo>
                  <a:lnTo>
                    <a:pt x="147" y="36"/>
                  </a:lnTo>
                  <a:lnTo>
                    <a:pt x="149" y="31"/>
                  </a:lnTo>
                  <a:lnTo>
                    <a:pt x="156" y="27"/>
                  </a:lnTo>
                  <a:lnTo>
                    <a:pt x="164" y="23"/>
                  </a:lnTo>
                  <a:lnTo>
                    <a:pt x="169" y="19"/>
                  </a:lnTo>
                  <a:lnTo>
                    <a:pt x="175" y="19"/>
                  </a:lnTo>
                  <a:lnTo>
                    <a:pt x="185" y="24"/>
                  </a:lnTo>
                  <a:lnTo>
                    <a:pt x="197" y="32"/>
                  </a:lnTo>
                  <a:lnTo>
                    <a:pt x="202" y="38"/>
                  </a:lnTo>
                  <a:lnTo>
                    <a:pt x="206" y="44"/>
                  </a:lnTo>
                  <a:lnTo>
                    <a:pt x="209" y="49"/>
                  </a:lnTo>
                  <a:lnTo>
                    <a:pt x="214" y="55"/>
                  </a:lnTo>
                  <a:lnTo>
                    <a:pt x="221" y="60"/>
                  </a:lnTo>
                  <a:lnTo>
                    <a:pt x="227" y="61"/>
                  </a:lnTo>
                  <a:lnTo>
                    <a:pt x="231" y="56"/>
                  </a:lnTo>
                  <a:lnTo>
                    <a:pt x="237" y="49"/>
                  </a:lnTo>
                  <a:lnTo>
                    <a:pt x="246" y="46"/>
                  </a:lnTo>
                  <a:lnTo>
                    <a:pt x="256" y="46"/>
                  </a:lnTo>
                  <a:lnTo>
                    <a:pt x="263" y="49"/>
                  </a:lnTo>
                  <a:lnTo>
                    <a:pt x="266" y="54"/>
                  </a:lnTo>
                  <a:lnTo>
                    <a:pt x="268" y="56"/>
                  </a:lnTo>
                  <a:lnTo>
                    <a:pt x="271" y="59"/>
                  </a:lnTo>
                  <a:lnTo>
                    <a:pt x="281" y="61"/>
                  </a:lnTo>
                  <a:lnTo>
                    <a:pt x="288" y="62"/>
                  </a:lnTo>
                  <a:lnTo>
                    <a:pt x="296" y="62"/>
                  </a:lnTo>
                  <a:lnTo>
                    <a:pt x="304" y="63"/>
                  </a:lnTo>
                  <a:lnTo>
                    <a:pt x="311" y="63"/>
                  </a:lnTo>
                  <a:lnTo>
                    <a:pt x="318" y="63"/>
                  </a:lnTo>
                  <a:lnTo>
                    <a:pt x="321" y="64"/>
                  </a:lnTo>
                  <a:lnTo>
                    <a:pt x="323" y="67"/>
                  </a:lnTo>
                  <a:lnTo>
                    <a:pt x="321" y="69"/>
                  </a:lnTo>
                  <a:lnTo>
                    <a:pt x="319" y="72"/>
                  </a:lnTo>
                  <a:lnTo>
                    <a:pt x="322" y="72"/>
                  </a:lnTo>
                  <a:lnTo>
                    <a:pt x="329" y="72"/>
                  </a:lnTo>
                  <a:lnTo>
                    <a:pt x="335" y="74"/>
                  </a:lnTo>
                  <a:lnTo>
                    <a:pt x="339" y="78"/>
                  </a:lnTo>
                  <a:lnTo>
                    <a:pt x="345" y="83"/>
                  </a:lnTo>
                  <a:lnTo>
                    <a:pt x="349" y="86"/>
                  </a:lnTo>
                  <a:lnTo>
                    <a:pt x="351" y="87"/>
                  </a:lnTo>
                  <a:lnTo>
                    <a:pt x="350" y="87"/>
                  </a:lnTo>
                  <a:lnTo>
                    <a:pt x="345" y="89"/>
                  </a:lnTo>
                  <a:lnTo>
                    <a:pt x="342" y="91"/>
                  </a:lnTo>
                  <a:lnTo>
                    <a:pt x="339" y="93"/>
                  </a:lnTo>
                  <a:lnTo>
                    <a:pt x="343" y="97"/>
                  </a:lnTo>
                  <a:lnTo>
                    <a:pt x="352" y="100"/>
                  </a:lnTo>
                  <a:lnTo>
                    <a:pt x="361" y="102"/>
                  </a:lnTo>
                  <a:lnTo>
                    <a:pt x="361" y="105"/>
                  </a:lnTo>
                  <a:lnTo>
                    <a:pt x="357" y="107"/>
                  </a:lnTo>
                  <a:lnTo>
                    <a:pt x="353" y="108"/>
                  </a:lnTo>
                  <a:lnTo>
                    <a:pt x="351" y="110"/>
                  </a:lnTo>
                  <a:lnTo>
                    <a:pt x="351" y="115"/>
                  </a:lnTo>
                  <a:lnTo>
                    <a:pt x="350" y="118"/>
                  </a:lnTo>
                  <a:lnTo>
                    <a:pt x="349" y="123"/>
                  </a:lnTo>
                  <a:lnTo>
                    <a:pt x="349" y="127"/>
                  </a:lnTo>
                  <a:lnTo>
                    <a:pt x="353" y="132"/>
                  </a:lnTo>
                  <a:lnTo>
                    <a:pt x="361" y="135"/>
                  </a:lnTo>
                  <a:lnTo>
                    <a:pt x="371" y="133"/>
                  </a:lnTo>
                  <a:lnTo>
                    <a:pt x="377" y="133"/>
                  </a:lnTo>
                  <a:lnTo>
                    <a:pt x="384" y="136"/>
                  </a:lnTo>
                  <a:lnTo>
                    <a:pt x="392" y="143"/>
                  </a:lnTo>
                  <a:lnTo>
                    <a:pt x="400" y="150"/>
                  </a:lnTo>
                  <a:lnTo>
                    <a:pt x="407" y="152"/>
                  </a:lnTo>
                  <a:lnTo>
                    <a:pt x="409" y="150"/>
                  </a:lnTo>
                  <a:lnTo>
                    <a:pt x="406" y="144"/>
                  </a:lnTo>
                  <a:lnTo>
                    <a:pt x="403" y="139"/>
                  </a:lnTo>
                  <a:lnTo>
                    <a:pt x="403" y="137"/>
                  </a:lnTo>
                  <a:lnTo>
                    <a:pt x="409" y="139"/>
                  </a:lnTo>
                  <a:lnTo>
                    <a:pt x="414" y="140"/>
                  </a:lnTo>
                  <a:lnTo>
                    <a:pt x="421" y="142"/>
                  </a:lnTo>
                  <a:lnTo>
                    <a:pt x="429" y="143"/>
                  </a:lnTo>
                  <a:lnTo>
                    <a:pt x="436" y="143"/>
                  </a:lnTo>
                  <a:lnTo>
                    <a:pt x="442" y="144"/>
                  </a:lnTo>
                  <a:lnTo>
                    <a:pt x="447" y="145"/>
                  </a:lnTo>
                  <a:lnTo>
                    <a:pt x="450" y="146"/>
                  </a:lnTo>
                  <a:lnTo>
                    <a:pt x="451" y="148"/>
                  </a:lnTo>
                  <a:lnTo>
                    <a:pt x="450" y="152"/>
                  </a:lnTo>
                  <a:lnTo>
                    <a:pt x="451" y="154"/>
                  </a:lnTo>
                  <a:lnTo>
                    <a:pt x="453" y="155"/>
                  </a:lnTo>
                  <a:lnTo>
                    <a:pt x="457" y="155"/>
                  </a:lnTo>
                  <a:lnTo>
                    <a:pt x="461" y="155"/>
                  </a:lnTo>
                  <a:lnTo>
                    <a:pt x="466" y="153"/>
                  </a:lnTo>
                  <a:lnTo>
                    <a:pt x="472" y="152"/>
                  </a:lnTo>
                  <a:lnTo>
                    <a:pt x="480" y="152"/>
                  </a:lnTo>
                  <a:lnTo>
                    <a:pt x="490" y="153"/>
                  </a:lnTo>
                  <a:lnTo>
                    <a:pt x="501" y="154"/>
                  </a:lnTo>
                  <a:lnTo>
                    <a:pt x="509" y="158"/>
                  </a:lnTo>
                  <a:lnTo>
                    <a:pt x="511" y="163"/>
                  </a:lnTo>
                  <a:lnTo>
                    <a:pt x="508" y="169"/>
                  </a:lnTo>
                  <a:lnTo>
                    <a:pt x="501" y="173"/>
                  </a:lnTo>
                  <a:lnTo>
                    <a:pt x="496" y="176"/>
                  </a:lnTo>
                  <a:lnTo>
                    <a:pt x="496" y="180"/>
                  </a:lnTo>
                  <a:lnTo>
                    <a:pt x="501" y="183"/>
                  </a:lnTo>
                  <a:lnTo>
                    <a:pt x="505" y="186"/>
                  </a:lnTo>
                  <a:lnTo>
                    <a:pt x="510" y="191"/>
                  </a:lnTo>
                  <a:lnTo>
                    <a:pt x="511" y="196"/>
                  </a:lnTo>
                  <a:lnTo>
                    <a:pt x="511" y="200"/>
                  </a:lnTo>
                  <a:lnTo>
                    <a:pt x="509" y="204"/>
                  </a:lnTo>
                  <a:lnTo>
                    <a:pt x="505" y="207"/>
                  </a:lnTo>
                  <a:lnTo>
                    <a:pt x="501" y="209"/>
                  </a:lnTo>
                  <a:lnTo>
                    <a:pt x="497" y="212"/>
                  </a:lnTo>
                  <a:lnTo>
                    <a:pt x="497" y="214"/>
                  </a:lnTo>
                  <a:lnTo>
                    <a:pt x="499" y="219"/>
                  </a:lnTo>
                  <a:lnTo>
                    <a:pt x="505" y="223"/>
                  </a:lnTo>
                  <a:lnTo>
                    <a:pt x="511" y="228"/>
                  </a:lnTo>
                  <a:lnTo>
                    <a:pt x="514" y="234"/>
                  </a:lnTo>
                  <a:lnTo>
                    <a:pt x="514" y="239"/>
                  </a:lnTo>
                  <a:lnTo>
                    <a:pt x="511" y="244"/>
                  </a:lnTo>
                  <a:lnTo>
                    <a:pt x="506" y="248"/>
                  </a:lnTo>
                  <a:lnTo>
                    <a:pt x="503" y="249"/>
                  </a:lnTo>
                  <a:lnTo>
                    <a:pt x="501" y="249"/>
                  </a:lnTo>
                  <a:lnTo>
                    <a:pt x="495" y="245"/>
                  </a:lnTo>
                  <a:lnTo>
                    <a:pt x="487" y="242"/>
                  </a:lnTo>
                  <a:lnTo>
                    <a:pt x="480" y="238"/>
                  </a:lnTo>
                  <a:lnTo>
                    <a:pt x="474" y="235"/>
                  </a:lnTo>
                  <a:lnTo>
                    <a:pt x="468" y="231"/>
                  </a:lnTo>
                  <a:lnTo>
                    <a:pt x="465" y="229"/>
                  </a:lnTo>
                  <a:lnTo>
                    <a:pt x="460" y="228"/>
                  </a:lnTo>
                  <a:lnTo>
                    <a:pt x="456" y="226"/>
                  </a:lnTo>
                  <a:lnTo>
                    <a:pt x="449" y="223"/>
                  </a:lnTo>
                  <a:lnTo>
                    <a:pt x="440" y="220"/>
                  </a:lnTo>
                  <a:lnTo>
                    <a:pt x="432" y="219"/>
                  </a:lnTo>
                  <a:lnTo>
                    <a:pt x="425" y="220"/>
                  </a:lnTo>
                  <a:lnTo>
                    <a:pt x="421" y="224"/>
                  </a:lnTo>
                  <a:lnTo>
                    <a:pt x="421" y="230"/>
                  </a:lnTo>
                  <a:lnTo>
                    <a:pt x="423" y="236"/>
                  </a:lnTo>
                  <a:lnTo>
                    <a:pt x="428" y="243"/>
                  </a:lnTo>
                  <a:lnTo>
                    <a:pt x="435" y="251"/>
                  </a:lnTo>
                  <a:lnTo>
                    <a:pt x="440" y="254"/>
                  </a:lnTo>
                  <a:lnTo>
                    <a:pt x="443" y="259"/>
                  </a:lnTo>
                  <a:lnTo>
                    <a:pt x="449" y="262"/>
                  </a:lnTo>
                  <a:lnTo>
                    <a:pt x="453" y="265"/>
                  </a:lnTo>
                  <a:lnTo>
                    <a:pt x="459" y="268"/>
                  </a:lnTo>
                  <a:lnTo>
                    <a:pt x="465" y="271"/>
                  </a:lnTo>
                  <a:lnTo>
                    <a:pt x="471" y="272"/>
                  </a:lnTo>
                  <a:lnTo>
                    <a:pt x="476" y="273"/>
                  </a:lnTo>
                  <a:lnTo>
                    <a:pt x="487" y="275"/>
                  </a:lnTo>
                  <a:lnTo>
                    <a:pt x="495" y="277"/>
                  </a:lnTo>
                  <a:lnTo>
                    <a:pt x="501" y="281"/>
                  </a:lnTo>
                  <a:lnTo>
                    <a:pt x="505" y="286"/>
                  </a:lnTo>
                  <a:lnTo>
                    <a:pt x="512" y="289"/>
                  </a:lnTo>
                  <a:lnTo>
                    <a:pt x="520" y="291"/>
                  </a:lnTo>
                  <a:lnTo>
                    <a:pt x="528" y="294"/>
                  </a:lnTo>
                  <a:lnTo>
                    <a:pt x="533" y="301"/>
                  </a:lnTo>
                  <a:lnTo>
                    <a:pt x="534" y="307"/>
                  </a:lnTo>
                  <a:lnTo>
                    <a:pt x="533" y="311"/>
                  </a:lnTo>
                  <a:lnTo>
                    <a:pt x="533" y="315"/>
                  </a:lnTo>
                  <a:lnTo>
                    <a:pt x="536" y="324"/>
                  </a:lnTo>
                  <a:lnTo>
                    <a:pt x="541" y="332"/>
                  </a:lnTo>
                  <a:lnTo>
                    <a:pt x="543" y="337"/>
                  </a:lnTo>
                  <a:lnTo>
                    <a:pt x="544" y="342"/>
                  </a:lnTo>
                  <a:lnTo>
                    <a:pt x="548" y="345"/>
                  </a:lnTo>
                  <a:lnTo>
                    <a:pt x="552" y="350"/>
                  </a:lnTo>
                  <a:lnTo>
                    <a:pt x="556" y="354"/>
                  </a:lnTo>
                  <a:lnTo>
                    <a:pt x="555" y="357"/>
                  </a:lnTo>
                  <a:lnTo>
                    <a:pt x="549" y="356"/>
                  </a:lnTo>
                  <a:lnTo>
                    <a:pt x="544" y="352"/>
                  </a:lnTo>
                  <a:lnTo>
                    <a:pt x="541" y="349"/>
                  </a:lnTo>
                  <a:lnTo>
                    <a:pt x="535" y="345"/>
                  </a:lnTo>
                  <a:lnTo>
                    <a:pt x="525" y="345"/>
                  </a:lnTo>
                  <a:lnTo>
                    <a:pt x="513" y="348"/>
                  </a:lnTo>
                  <a:lnTo>
                    <a:pt x="505" y="349"/>
                  </a:lnTo>
                  <a:lnTo>
                    <a:pt x="499" y="349"/>
                  </a:lnTo>
                  <a:lnTo>
                    <a:pt x="493" y="345"/>
                  </a:lnTo>
                  <a:lnTo>
                    <a:pt x="488" y="343"/>
                  </a:lnTo>
                  <a:lnTo>
                    <a:pt x="483" y="342"/>
                  </a:lnTo>
                  <a:lnTo>
                    <a:pt x="478" y="340"/>
                  </a:lnTo>
                  <a:lnTo>
                    <a:pt x="472" y="339"/>
                  </a:lnTo>
                  <a:lnTo>
                    <a:pt x="466" y="337"/>
                  </a:lnTo>
                  <a:lnTo>
                    <a:pt x="461" y="337"/>
                  </a:lnTo>
                  <a:lnTo>
                    <a:pt x="457" y="337"/>
                  </a:lnTo>
                  <a:lnTo>
                    <a:pt x="453" y="337"/>
                  </a:lnTo>
                  <a:lnTo>
                    <a:pt x="451" y="340"/>
                  </a:lnTo>
                  <a:lnTo>
                    <a:pt x="455" y="343"/>
                  </a:lnTo>
                  <a:lnTo>
                    <a:pt x="463" y="347"/>
                  </a:lnTo>
                  <a:lnTo>
                    <a:pt x="476" y="352"/>
                  </a:lnTo>
                  <a:lnTo>
                    <a:pt x="485" y="355"/>
                  </a:lnTo>
                  <a:lnTo>
                    <a:pt x="490" y="357"/>
                  </a:lnTo>
                  <a:lnTo>
                    <a:pt x="496" y="358"/>
                  </a:lnTo>
                  <a:lnTo>
                    <a:pt x="499" y="358"/>
                  </a:lnTo>
                  <a:lnTo>
                    <a:pt x="503" y="359"/>
                  </a:lnTo>
                  <a:lnTo>
                    <a:pt x="506" y="360"/>
                  </a:lnTo>
                  <a:lnTo>
                    <a:pt x="509" y="362"/>
                  </a:lnTo>
                  <a:lnTo>
                    <a:pt x="511" y="364"/>
                  </a:lnTo>
                  <a:lnTo>
                    <a:pt x="517" y="367"/>
                  </a:lnTo>
                  <a:lnTo>
                    <a:pt x="525" y="371"/>
                  </a:lnTo>
                  <a:lnTo>
                    <a:pt x="533" y="374"/>
                  </a:lnTo>
                  <a:lnTo>
                    <a:pt x="539" y="379"/>
                  </a:lnTo>
                  <a:close/>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p>
          </p:txBody>
        </p:sp>
        <p:sp>
          <p:nvSpPr>
            <p:cNvPr id="544" name="Freeform 543"/>
            <p:cNvSpPr>
              <a:spLocks/>
            </p:cNvSpPr>
            <p:nvPr/>
          </p:nvSpPr>
          <p:spPr bwMode="auto">
            <a:xfrm>
              <a:off x="2236634" y="1750920"/>
              <a:ext cx="172088" cy="152970"/>
            </a:xfrm>
            <a:custGeom>
              <a:avLst/>
              <a:gdLst>
                <a:gd name="T0" fmla="*/ 2147483647 w 148"/>
                <a:gd name="T1" fmla="*/ 2147483647 h 146"/>
                <a:gd name="T2" fmla="*/ 2147483647 w 148"/>
                <a:gd name="T3" fmla="*/ 2147483647 h 146"/>
                <a:gd name="T4" fmla="*/ 2147483647 w 148"/>
                <a:gd name="T5" fmla="*/ 2147483647 h 146"/>
                <a:gd name="T6" fmla="*/ 2147483647 w 148"/>
                <a:gd name="T7" fmla="*/ 2147483647 h 146"/>
                <a:gd name="T8" fmla="*/ 2147483647 w 148"/>
                <a:gd name="T9" fmla="*/ 2147483647 h 146"/>
                <a:gd name="T10" fmla="*/ 2147483647 w 148"/>
                <a:gd name="T11" fmla="*/ 2147483647 h 146"/>
                <a:gd name="T12" fmla="*/ 2147483647 w 148"/>
                <a:gd name="T13" fmla="*/ 2147483647 h 146"/>
                <a:gd name="T14" fmla="*/ 2147483647 w 148"/>
                <a:gd name="T15" fmla="*/ 2147483647 h 146"/>
                <a:gd name="T16" fmla="*/ 2147483647 w 148"/>
                <a:gd name="T17" fmla="*/ 2147483647 h 146"/>
                <a:gd name="T18" fmla="*/ 2147483647 w 148"/>
                <a:gd name="T19" fmla="*/ 0 h 146"/>
                <a:gd name="T20" fmla="*/ 2147483647 w 148"/>
                <a:gd name="T21" fmla="*/ 2147483647 h 146"/>
                <a:gd name="T22" fmla="*/ 2147483647 w 148"/>
                <a:gd name="T23" fmla="*/ 2147483647 h 146"/>
                <a:gd name="T24" fmla="*/ 2147483647 w 148"/>
                <a:gd name="T25" fmla="*/ 2147483647 h 146"/>
                <a:gd name="T26" fmla="*/ 2147483647 w 148"/>
                <a:gd name="T27" fmla="*/ 2147483647 h 146"/>
                <a:gd name="T28" fmla="*/ 2147483647 w 148"/>
                <a:gd name="T29" fmla="*/ 2147483647 h 146"/>
                <a:gd name="T30" fmla="*/ 2147483647 w 148"/>
                <a:gd name="T31" fmla="*/ 2147483647 h 146"/>
                <a:gd name="T32" fmla="*/ 2147483647 w 148"/>
                <a:gd name="T33" fmla="*/ 2147483647 h 146"/>
                <a:gd name="T34" fmla="*/ 2147483647 w 148"/>
                <a:gd name="T35" fmla="*/ 2147483647 h 146"/>
                <a:gd name="T36" fmla="*/ 2147483647 w 148"/>
                <a:gd name="T37" fmla="*/ 2147483647 h 146"/>
                <a:gd name="T38" fmla="*/ 2147483647 w 148"/>
                <a:gd name="T39" fmla="*/ 2147483647 h 146"/>
                <a:gd name="T40" fmla="*/ 2147483647 w 148"/>
                <a:gd name="T41" fmla="*/ 2147483647 h 146"/>
                <a:gd name="T42" fmla="*/ 2147483647 w 148"/>
                <a:gd name="T43" fmla="*/ 2147483647 h 146"/>
                <a:gd name="T44" fmla="*/ 2147483647 w 148"/>
                <a:gd name="T45" fmla="*/ 2147483647 h 146"/>
                <a:gd name="T46" fmla="*/ 2147483647 w 148"/>
                <a:gd name="T47" fmla="*/ 2147483647 h 146"/>
                <a:gd name="T48" fmla="*/ 2147483647 w 148"/>
                <a:gd name="T49" fmla="*/ 2147483647 h 146"/>
                <a:gd name="T50" fmla="*/ 2147483647 w 148"/>
                <a:gd name="T51" fmla="*/ 2147483647 h 146"/>
                <a:gd name="T52" fmla="*/ 2147483647 w 148"/>
                <a:gd name="T53" fmla="*/ 2147483647 h 146"/>
                <a:gd name="T54" fmla="*/ 2147483647 w 148"/>
                <a:gd name="T55" fmla="*/ 2147483647 h 146"/>
                <a:gd name="T56" fmla="*/ 2147483647 w 148"/>
                <a:gd name="T57" fmla="*/ 2147483647 h 146"/>
                <a:gd name="T58" fmla="*/ 2147483647 w 148"/>
                <a:gd name="T59" fmla="*/ 2147483647 h 146"/>
                <a:gd name="T60" fmla="*/ 2147483647 w 148"/>
                <a:gd name="T61" fmla="*/ 2147483647 h 146"/>
                <a:gd name="T62" fmla="*/ 2147483647 w 148"/>
                <a:gd name="T63" fmla="*/ 2147483647 h 14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0" t="0" r="r" b="b"/>
              <a:pathLst>
                <a:path w="148" h="146">
                  <a:moveTo>
                    <a:pt x="148" y="71"/>
                  </a:moveTo>
                  <a:lnTo>
                    <a:pt x="146" y="67"/>
                  </a:lnTo>
                  <a:lnTo>
                    <a:pt x="145" y="56"/>
                  </a:lnTo>
                  <a:lnTo>
                    <a:pt x="141" y="44"/>
                  </a:lnTo>
                  <a:lnTo>
                    <a:pt x="135" y="36"/>
                  </a:lnTo>
                  <a:lnTo>
                    <a:pt x="129" y="33"/>
                  </a:lnTo>
                  <a:lnTo>
                    <a:pt x="125" y="33"/>
                  </a:lnTo>
                  <a:lnTo>
                    <a:pt x="120" y="35"/>
                  </a:lnTo>
                  <a:lnTo>
                    <a:pt x="115" y="32"/>
                  </a:lnTo>
                  <a:lnTo>
                    <a:pt x="111" y="26"/>
                  </a:lnTo>
                  <a:lnTo>
                    <a:pt x="108" y="20"/>
                  </a:lnTo>
                  <a:lnTo>
                    <a:pt x="104" y="14"/>
                  </a:lnTo>
                  <a:lnTo>
                    <a:pt x="95" y="12"/>
                  </a:lnTo>
                  <a:lnTo>
                    <a:pt x="88" y="10"/>
                  </a:lnTo>
                  <a:lnTo>
                    <a:pt x="82" y="9"/>
                  </a:lnTo>
                  <a:lnTo>
                    <a:pt x="77" y="7"/>
                  </a:lnTo>
                  <a:lnTo>
                    <a:pt x="73" y="3"/>
                  </a:lnTo>
                  <a:lnTo>
                    <a:pt x="68" y="1"/>
                  </a:lnTo>
                  <a:lnTo>
                    <a:pt x="65" y="0"/>
                  </a:lnTo>
                  <a:lnTo>
                    <a:pt x="62" y="0"/>
                  </a:lnTo>
                  <a:lnTo>
                    <a:pt x="60" y="2"/>
                  </a:lnTo>
                  <a:lnTo>
                    <a:pt x="58" y="8"/>
                  </a:lnTo>
                  <a:lnTo>
                    <a:pt x="58" y="15"/>
                  </a:lnTo>
                  <a:lnTo>
                    <a:pt x="57" y="20"/>
                  </a:lnTo>
                  <a:lnTo>
                    <a:pt x="55" y="24"/>
                  </a:lnTo>
                  <a:lnTo>
                    <a:pt x="50" y="31"/>
                  </a:lnTo>
                  <a:lnTo>
                    <a:pt x="42" y="40"/>
                  </a:lnTo>
                  <a:lnTo>
                    <a:pt x="32" y="50"/>
                  </a:lnTo>
                  <a:lnTo>
                    <a:pt x="27" y="55"/>
                  </a:lnTo>
                  <a:lnTo>
                    <a:pt x="20" y="62"/>
                  </a:lnTo>
                  <a:lnTo>
                    <a:pt x="11" y="71"/>
                  </a:lnTo>
                  <a:lnTo>
                    <a:pt x="3" y="82"/>
                  </a:lnTo>
                  <a:lnTo>
                    <a:pt x="0" y="90"/>
                  </a:lnTo>
                  <a:lnTo>
                    <a:pt x="3" y="91"/>
                  </a:lnTo>
                  <a:lnTo>
                    <a:pt x="4" y="91"/>
                  </a:lnTo>
                  <a:lnTo>
                    <a:pt x="6" y="94"/>
                  </a:lnTo>
                  <a:lnTo>
                    <a:pt x="11" y="107"/>
                  </a:lnTo>
                  <a:lnTo>
                    <a:pt x="14" y="123"/>
                  </a:lnTo>
                  <a:lnTo>
                    <a:pt x="14" y="136"/>
                  </a:lnTo>
                  <a:lnTo>
                    <a:pt x="15" y="144"/>
                  </a:lnTo>
                  <a:lnTo>
                    <a:pt x="20" y="146"/>
                  </a:lnTo>
                  <a:lnTo>
                    <a:pt x="27" y="143"/>
                  </a:lnTo>
                  <a:lnTo>
                    <a:pt x="32" y="139"/>
                  </a:lnTo>
                  <a:lnTo>
                    <a:pt x="36" y="137"/>
                  </a:lnTo>
                  <a:lnTo>
                    <a:pt x="39" y="138"/>
                  </a:lnTo>
                  <a:lnTo>
                    <a:pt x="44" y="143"/>
                  </a:lnTo>
                  <a:lnTo>
                    <a:pt x="50" y="146"/>
                  </a:lnTo>
                  <a:lnTo>
                    <a:pt x="55" y="145"/>
                  </a:lnTo>
                  <a:lnTo>
                    <a:pt x="60" y="135"/>
                  </a:lnTo>
                  <a:lnTo>
                    <a:pt x="66" y="124"/>
                  </a:lnTo>
                  <a:lnTo>
                    <a:pt x="75" y="119"/>
                  </a:lnTo>
                  <a:lnTo>
                    <a:pt x="83" y="116"/>
                  </a:lnTo>
                  <a:lnTo>
                    <a:pt x="87" y="111"/>
                  </a:lnTo>
                  <a:lnTo>
                    <a:pt x="87" y="104"/>
                  </a:lnTo>
                  <a:lnTo>
                    <a:pt x="87" y="99"/>
                  </a:lnTo>
                  <a:lnTo>
                    <a:pt x="91" y="96"/>
                  </a:lnTo>
                  <a:lnTo>
                    <a:pt x="104" y="92"/>
                  </a:lnTo>
                  <a:lnTo>
                    <a:pt x="112" y="90"/>
                  </a:lnTo>
                  <a:lnTo>
                    <a:pt x="120" y="89"/>
                  </a:lnTo>
                  <a:lnTo>
                    <a:pt x="128" y="86"/>
                  </a:lnTo>
                  <a:lnTo>
                    <a:pt x="135" y="84"/>
                  </a:lnTo>
                  <a:lnTo>
                    <a:pt x="140" y="82"/>
                  </a:lnTo>
                  <a:lnTo>
                    <a:pt x="144" y="78"/>
                  </a:lnTo>
                  <a:lnTo>
                    <a:pt x="146" y="75"/>
                  </a:lnTo>
                  <a:lnTo>
                    <a:pt x="148" y="71"/>
                  </a:lnTo>
                  <a:close/>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p>
          </p:txBody>
        </p:sp>
        <p:sp>
          <p:nvSpPr>
            <p:cNvPr id="545" name="Freeform 544"/>
            <p:cNvSpPr>
              <a:spLocks/>
            </p:cNvSpPr>
            <p:nvPr/>
          </p:nvSpPr>
          <p:spPr bwMode="auto">
            <a:xfrm>
              <a:off x="2419047" y="1694389"/>
              <a:ext cx="156600" cy="98100"/>
            </a:xfrm>
            <a:custGeom>
              <a:avLst/>
              <a:gdLst>
                <a:gd name="T0" fmla="*/ 2147483647 w 133"/>
                <a:gd name="T1" fmla="*/ 2147483647 h 91"/>
                <a:gd name="T2" fmla="*/ 2147483647 w 133"/>
                <a:gd name="T3" fmla="*/ 2147483647 h 91"/>
                <a:gd name="T4" fmla="*/ 2147483647 w 133"/>
                <a:gd name="T5" fmla="*/ 2147483647 h 91"/>
                <a:gd name="T6" fmla="*/ 2147483647 w 133"/>
                <a:gd name="T7" fmla="*/ 2147483647 h 91"/>
                <a:gd name="T8" fmla="*/ 2147483647 w 133"/>
                <a:gd name="T9" fmla="*/ 2147483647 h 91"/>
                <a:gd name="T10" fmla="*/ 2147483647 w 133"/>
                <a:gd name="T11" fmla="*/ 2147483647 h 91"/>
                <a:gd name="T12" fmla="*/ 2147483647 w 133"/>
                <a:gd name="T13" fmla="*/ 2147483647 h 91"/>
                <a:gd name="T14" fmla="*/ 2147483647 w 133"/>
                <a:gd name="T15" fmla="*/ 2147483647 h 91"/>
                <a:gd name="T16" fmla="*/ 2147483647 w 133"/>
                <a:gd name="T17" fmla="*/ 2147483647 h 91"/>
                <a:gd name="T18" fmla="*/ 2147483647 w 133"/>
                <a:gd name="T19" fmla="*/ 2147483647 h 91"/>
                <a:gd name="T20" fmla="*/ 2147483647 w 133"/>
                <a:gd name="T21" fmla="*/ 2147483647 h 91"/>
                <a:gd name="T22" fmla="*/ 2147483647 w 133"/>
                <a:gd name="T23" fmla="*/ 2147483647 h 91"/>
                <a:gd name="T24" fmla="*/ 2147483647 w 133"/>
                <a:gd name="T25" fmla="*/ 2147483647 h 91"/>
                <a:gd name="T26" fmla="*/ 2147483647 w 133"/>
                <a:gd name="T27" fmla="*/ 2147483647 h 91"/>
                <a:gd name="T28" fmla="*/ 2147483647 w 133"/>
                <a:gd name="T29" fmla="*/ 2147483647 h 91"/>
                <a:gd name="T30" fmla="*/ 2147483647 w 133"/>
                <a:gd name="T31" fmla="*/ 2147483647 h 91"/>
                <a:gd name="T32" fmla="*/ 2147483647 w 133"/>
                <a:gd name="T33" fmla="*/ 2147483647 h 91"/>
                <a:gd name="T34" fmla="*/ 2147483647 w 133"/>
                <a:gd name="T35" fmla="*/ 2147483647 h 91"/>
                <a:gd name="T36" fmla="*/ 2147483647 w 133"/>
                <a:gd name="T37" fmla="*/ 2147483647 h 91"/>
                <a:gd name="T38" fmla="*/ 2147483647 w 133"/>
                <a:gd name="T39" fmla="*/ 2147483647 h 91"/>
                <a:gd name="T40" fmla="*/ 2147483647 w 133"/>
                <a:gd name="T41" fmla="*/ 2147483647 h 91"/>
                <a:gd name="T42" fmla="*/ 2147483647 w 133"/>
                <a:gd name="T43" fmla="*/ 2147483647 h 91"/>
                <a:gd name="T44" fmla="*/ 2147483647 w 133"/>
                <a:gd name="T45" fmla="*/ 2147483647 h 91"/>
                <a:gd name="T46" fmla="*/ 2147483647 w 133"/>
                <a:gd name="T47" fmla="*/ 2147483647 h 91"/>
                <a:gd name="T48" fmla="*/ 2147483647 w 133"/>
                <a:gd name="T49" fmla="*/ 2147483647 h 91"/>
                <a:gd name="T50" fmla="*/ 2147483647 w 133"/>
                <a:gd name="T51" fmla="*/ 2147483647 h 91"/>
                <a:gd name="T52" fmla="*/ 2147483647 w 133"/>
                <a:gd name="T53" fmla="*/ 2147483647 h 91"/>
                <a:gd name="T54" fmla="*/ 2147483647 w 133"/>
                <a:gd name="T55" fmla="*/ 2147483647 h 91"/>
                <a:gd name="T56" fmla="*/ 0 w 133"/>
                <a:gd name="T57" fmla="*/ 2147483647 h 91"/>
                <a:gd name="T58" fmla="*/ 2147483647 w 133"/>
                <a:gd name="T59" fmla="*/ 2147483647 h 91"/>
                <a:gd name="T60" fmla="*/ 2147483647 w 133"/>
                <a:gd name="T61" fmla="*/ 2147483647 h 91"/>
                <a:gd name="T62" fmla="*/ 2147483647 w 133"/>
                <a:gd name="T63" fmla="*/ 2147483647 h 91"/>
                <a:gd name="T64" fmla="*/ 2147483647 w 133"/>
                <a:gd name="T65" fmla="*/ 2147483647 h 91"/>
                <a:gd name="T66" fmla="*/ 2147483647 w 133"/>
                <a:gd name="T67" fmla="*/ 2147483647 h 91"/>
                <a:gd name="T68" fmla="*/ 2147483647 w 133"/>
                <a:gd name="T69" fmla="*/ 0 h 91"/>
                <a:gd name="T70" fmla="*/ 2147483647 w 133"/>
                <a:gd name="T71" fmla="*/ 2147483647 h 91"/>
                <a:gd name="T72" fmla="*/ 2147483647 w 133"/>
                <a:gd name="T73" fmla="*/ 2147483647 h 91"/>
                <a:gd name="T74" fmla="*/ 2147483647 w 133"/>
                <a:gd name="T75" fmla="*/ 2147483647 h 91"/>
                <a:gd name="T76" fmla="*/ 2147483647 w 133"/>
                <a:gd name="T77" fmla="*/ 2147483647 h 91"/>
                <a:gd name="T78" fmla="*/ 2147483647 w 133"/>
                <a:gd name="T79" fmla="*/ 2147483647 h 91"/>
                <a:gd name="T80" fmla="*/ 2147483647 w 133"/>
                <a:gd name="T81" fmla="*/ 2147483647 h 91"/>
                <a:gd name="T82" fmla="*/ 2147483647 w 133"/>
                <a:gd name="T83" fmla="*/ 2147483647 h 91"/>
                <a:gd name="T84" fmla="*/ 2147483647 w 133"/>
                <a:gd name="T85" fmla="*/ 2147483647 h 91"/>
                <a:gd name="T86" fmla="*/ 2147483647 w 133"/>
                <a:gd name="T87" fmla="*/ 2147483647 h 91"/>
                <a:gd name="T88" fmla="*/ 2147483647 w 133"/>
                <a:gd name="T89" fmla="*/ 2147483647 h 91"/>
                <a:gd name="T90" fmla="*/ 2147483647 w 133"/>
                <a:gd name="T91" fmla="*/ 2147483647 h 91"/>
                <a:gd name="T92" fmla="*/ 2147483647 w 133"/>
                <a:gd name="T93" fmla="*/ 2147483647 h 91"/>
                <a:gd name="T94" fmla="*/ 2147483647 w 133"/>
                <a:gd name="T95" fmla="*/ 2147483647 h 91"/>
                <a:gd name="T96" fmla="*/ 2147483647 w 133"/>
                <a:gd name="T97" fmla="*/ 2147483647 h 91"/>
                <a:gd name="T98" fmla="*/ 2147483647 w 133"/>
                <a:gd name="T99" fmla="*/ 2147483647 h 91"/>
                <a:gd name="T100" fmla="*/ 2147483647 w 133"/>
                <a:gd name="T101" fmla="*/ 2147483647 h 91"/>
                <a:gd name="T102" fmla="*/ 2147483647 w 133"/>
                <a:gd name="T103" fmla="*/ 2147483647 h 91"/>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0" t="0" r="r" b="b"/>
              <a:pathLst>
                <a:path w="133" h="91">
                  <a:moveTo>
                    <a:pt x="104" y="0"/>
                  </a:moveTo>
                  <a:lnTo>
                    <a:pt x="104" y="4"/>
                  </a:lnTo>
                  <a:lnTo>
                    <a:pt x="103" y="13"/>
                  </a:lnTo>
                  <a:lnTo>
                    <a:pt x="103" y="23"/>
                  </a:lnTo>
                  <a:lnTo>
                    <a:pt x="102" y="30"/>
                  </a:lnTo>
                  <a:lnTo>
                    <a:pt x="101" y="35"/>
                  </a:lnTo>
                  <a:lnTo>
                    <a:pt x="101" y="39"/>
                  </a:lnTo>
                  <a:lnTo>
                    <a:pt x="102" y="44"/>
                  </a:lnTo>
                  <a:lnTo>
                    <a:pt x="107" y="46"/>
                  </a:lnTo>
                  <a:lnTo>
                    <a:pt x="111" y="43"/>
                  </a:lnTo>
                  <a:lnTo>
                    <a:pt x="113" y="37"/>
                  </a:lnTo>
                  <a:lnTo>
                    <a:pt x="115" y="34"/>
                  </a:lnTo>
                  <a:lnTo>
                    <a:pt x="121" y="36"/>
                  </a:lnTo>
                  <a:lnTo>
                    <a:pt x="128" y="42"/>
                  </a:lnTo>
                  <a:lnTo>
                    <a:pt x="132" y="45"/>
                  </a:lnTo>
                  <a:lnTo>
                    <a:pt x="133" y="49"/>
                  </a:lnTo>
                  <a:lnTo>
                    <a:pt x="132" y="54"/>
                  </a:lnTo>
                  <a:lnTo>
                    <a:pt x="132" y="60"/>
                  </a:lnTo>
                  <a:lnTo>
                    <a:pt x="132" y="62"/>
                  </a:lnTo>
                  <a:lnTo>
                    <a:pt x="131" y="66"/>
                  </a:lnTo>
                  <a:lnTo>
                    <a:pt x="128" y="72"/>
                  </a:lnTo>
                  <a:lnTo>
                    <a:pt x="123" y="78"/>
                  </a:lnTo>
                  <a:lnTo>
                    <a:pt x="121" y="82"/>
                  </a:lnTo>
                  <a:lnTo>
                    <a:pt x="116" y="84"/>
                  </a:lnTo>
                  <a:lnTo>
                    <a:pt x="107" y="83"/>
                  </a:lnTo>
                  <a:lnTo>
                    <a:pt x="96" y="81"/>
                  </a:lnTo>
                  <a:lnTo>
                    <a:pt x="88" y="78"/>
                  </a:lnTo>
                  <a:lnTo>
                    <a:pt x="83" y="77"/>
                  </a:lnTo>
                  <a:lnTo>
                    <a:pt x="79" y="80"/>
                  </a:lnTo>
                  <a:lnTo>
                    <a:pt x="76" y="83"/>
                  </a:lnTo>
                  <a:lnTo>
                    <a:pt x="72" y="85"/>
                  </a:lnTo>
                  <a:lnTo>
                    <a:pt x="68" y="88"/>
                  </a:lnTo>
                  <a:lnTo>
                    <a:pt x="61" y="90"/>
                  </a:lnTo>
                  <a:lnTo>
                    <a:pt x="54" y="91"/>
                  </a:lnTo>
                  <a:lnTo>
                    <a:pt x="49" y="91"/>
                  </a:lnTo>
                  <a:lnTo>
                    <a:pt x="45" y="91"/>
                  </a:lnTo>
                  <a:lnTo>
                    <a:pt x="39" y="91"/>
                  </a:lnTo>
                  <a:lnTo>
                    <a:pt x="32" y="89"/>
                  </a:lnTo>
                  <a:lnTo>
                    <a:pt x="24" y="85"/>
                  </a:lnTo>
                  <a:lnTo>
                    <a:pt x="18" y="82"/>
                  </a:lnTo>
                  <a:lnTo>
                    <a:pt x="19" y="78"/>
                  </a:lnTo>
                  <a:lnTo>
                    <a:pt x="25" y="77"/>
                  </a:lnTo>
                  <a:lnTo>
                    <a:pt x="32" y="77"/>
                  </a:lnTo>
                  <a:lnTo>
                    <a:pt x="38" y="77"/>
                  </a:lnTo>
                  <a:lnTo>
                    <a:pt x="43" y="75"/>
                  </a:lnTo>
                  <a:lnTo>
                    <a:pt x="48" y="70"/>
                  </a:lnTo>
                  <a:lnTo>
                    <a:pt x="49" y="64"/>
                  </a:lnTo>
                  <a:lnTo>
                    <a:pt x="48" y="60"/>
                  </a:lnTo>
                  <a:lnTo>
                    <a:pt x="42" y="60"/>
                  </a:lnTo>
                  <a:lnTo>
                    <a:pt x="35" y="65"/>
                  </a:lnTo>
                  <a:lnTo>
                    <a:pt x="32" y="67"/>
                  </a:lnTo>
                  <a:lnTo>
                    <a:pt x="27" y="67"/>
                  </a:lnTo>
                  <a:lnTo>
                    <a:pt x="20" y="62"/>
                  </a:lnTo>
                  <a:lnTo>
                    <a:pt x="14" y="57"/>
                  </a:lnTo>
                  <a:lnTo>
                    <a:pt x="8" y="53"/>
                  </a:lnTo>
                  <a:lnTo>
                    <a:pt x="4" y="51"/>
                  </a:lnTo>
                  <a:lnTo>
                    <a:pt x="2" y="46"/>
                  </a:lnTo>
                  <a:lnTo>
                    <a:pt x="0" y="42"/>
                  </a:lnTo>
                  <a:lnTo>
                    <a:pt x="0" y="38"/>
                  </a:lnTo>
                  <a:lnTo>
                    <a:pt x="2" y="35"/>
                  </a:lnTo>
                  <a:lnTo>
                    <a:pt x="8" y="30"/>
                  </a:lnTo>
                  <a:lnTo>
                    <a:pt x="12" y="25"/>
                  </a:lnTo>
                  <a:lnTo>
                    <a:pt x="14" y="22"/>
                  </a:lnTo>
                  <a:lnTo>
                    <a:pt x="15" y="20"/>
                  </a:lnTo>
                  <a:lnTo>
                    <a:pt x="18" y="14"/>
                  </a:lnTo>
                  <a:lnTo>
                    <a:pt x="23" y="7"/>
                  </a:lnTo>
                  <a:lnTo>
                    <a:pt x="25" y="4"/>
                  </a:lnTo>
                  <a:lnTo>
                    <a:pt x="28" y="1"/>
                  </a:lnTo>
                  <a:lnTo>
                    <a:pt x="34" y="0"/>
                  </a:lnTo>
                  <a:lnTo>
                    <a:pt x="41" y="0"/>
                  </a:lnTo>
                  <a:lnTo>
                    <a:pt x="45" y="2"/>
                  </a:lnTo>
                  <a:lnTo>
                    <a:pt x="46" y="5"/>
                  </a:lnTo>
                  <a:lnTo>
                    <a:pt x="45" y="8"/>
                  </a:lnTo>
                  <a:lnTo>
                    <a:pt x="46" y="13"/>
                  </a:lnTo>
                  <a:lnTo>
                    <a:pt x="50" y="15"/>
                  </a:lnTo>
                  <a:lnTo>
                    <a:pt x="55" y="19"/>
                  </a:lnTo>
                  <a:lnTo>
                    <a:pt x="56" y="23"/>
                  </a:lnTo>
                  <a:lnTo>
                    <a:pt x="56" y="28"/>
                  </a:lnTo>
                  <a:lnTo>
                    <a:pt x="61" y="31"/>
                  </a:lnTo>
                  <a:lnTo>
                    <a:pt x="65" y="35"/>
                  </a:lnTo>
                  <a:lnTo>
                    <a:pt x="68" y="39"/>
                  </a:lnTo>
                  <a:lnTo>
                    <a:pt x="68" y="44"/>
                  </a:lnTo>
                  <a:lnTo>
                    <a:pt x="68" y="47"/>
                  </a:lnTo>
                  <a:lnTo>
                    <a:pt x="70" y="50"/>
                  </a:lnTo>
                  <a:lnTo>
                    <a:pt x="75" y="52"/>
                  </a:lnTo>
                  <a:lnTo>
                    <a:pt x="80" y="55"/>
                  </a:lnTo>
                  <a:lnTo>
                    <a:pt x="86" y="59"/>
                  </a:lnTo>
                  <a:lnTo>
                    <a:pt x="90" y="59"/>
                  </a:lnTo>
                  <a:lnTo>
                    <a:pt x="91" y="54"/>
                  </a:lnTo>
                  <a:lnTo>
                    <a:pt x="91" y="47"/>
                  </a:lnTo>
                  <a:lnTo>
                    <a:pt x="91" y="42"/>
                  </a:lnTo>
                  <a:lnTo>
                    <a:pt x="91" y="37"/>
                  </a:lnTo>
                  <a:lnTo>
                    <a:pt x="91" y="32"/>
                  </a:lnTo>
                  <a:lnTo>
                    <a:pt x="88" y="30"/>
                  </a:lnTo>
                  <a:lnTo>
                    <a:pt x="86" y="30"/>
                  </a:lnTo>
                  <a:lnTo>
                    <a:pt x="85" y="29"/>
                  </a:lnTo>
                  <a:lnTo>
                    <a:pt x="84" y="24"/>
                  </a:lnTo>
                  <a:lnTo>
                    <a:pt x="84" y="19"/>
                  </a:lnTo>
                  <a:lnTo>
                    <a:pt x="84" y="14"/>
                  </a:lnTo>
                  <a:lnTo>
                    <a:pt x="85" y="11"/>
                  </a:lnTo>
                  <a:lnTo>
                    <a:pt x="88" y="8"/>
                  </a:lnTo>
                  <a:lnTo>
                    <a:pt x="94" y="6"/>
                  </a:lnTo>
                  <a:lnTo>
                    <a:pt x="99" y="4"/>
                  </a:lnTo>
                  <a:lnTo>
                    <a:pt x="103" y="1"/>
                  </a:lnTo>
                  <a:lnTo>
                    <a:pt x="104" y="0"/>
                  </a:lnTo>
                  <a:close/>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p>
          </p:txBody>
        </p:sp>
        <p:sp>
          <p:nvSpPr>
            <p:cNvPr id="546" name="Freeform 545"/>
            <p:cNvSpPr>
              <a:spLocks/>
            </p:cNvSpPr>
            <p:nvPr/>
          </p:nvSpPr>
          <p:spPr bwMode="auto">
            <a:xfrm>
              <a:off x="2353655" y="1642844"/>
              <a:ext cx="118741" cy="64846"/>
            </a:xfrm>
            <a:custGeom>
              <a:avLst/>
              <a:gdLst>
                <a:gd name="T0" fmla="*/ 2147483647 w 102"/>
                <a:gd name="T1" fmla="*/ 2147483647 h 60"/>
                <a:gd name="T2" fmla="*/ 2147483647 w 102"/>
                <a:gd name="T3" fmla="*/ 2147483647 h 60"/>
                <a:gd name="T4" fmla="*/ 2147483647 w 102"/>
                <a:gd name="T5" fmla="*/ 2147483647 h 60"/>
                <a:gd name="T6" fmla="*/ 2147483647 w 102"/>
                <a:gd name="T7" fmla="*/ 2147483647 h 60"/>
                <a:gd name="T8" fmla="*/ 2147483647 w 102"/>
                <a:gd name="T9" fmla="*/ 2147483647 h 60"/>
                <a:gd name="T10" fmla="*/ 2147483647 w 102"/>
                <a:gd name="T11" fmla="*/ 2147483647 h 60"/>
                <a:gd name="T12" fmla="*/ 2147483647 w 102"/>
                <a:gd name="T13" fmla="*/ 2147483647 h 60"/>
                <a:gd name="T14" fmla="*/ 2147483647 w 102"/>
                <a:gd name="T15" fmla="*/ 2147483647 h 60"/>
                <a:gd name="T16" fmla="*/ 2147483647 w 102"/>
                <a:gd name="T17" fmla="*/ 2147483647 h 60"/>
                <a:gd name="T18" fmla="*/ 2147483647 w 102"/>
                <a:gd name="T19" fmla="*/ 2147483647 h 60"/>
                <a:gd name="T20" fmla="*/ 2147483647 w 102"/>
                <a:gd name="T21" fmla="*/ 2147483647 h 60"/>
                <a:gd name="T22" fmla="*/ 2147483647 w 102"/>
                <a:gd name="T23" fmla="*/ 2147483647 h 60"/>
                <a:gd name="T24" fmla="*/ 2147483647 w 102"/>
                <a:gd name="T25" fmla="*/ 2147483647 h 60"/>
                <a:gd name="T26" fmla="*/ 2147483647 w 102"/>
                <a:gd name="T27" fmla="*/ 2147483647 h 60"/>
                <a:gd name="T28" fmla="*/ 2147483647 w 102"/>
                <a:gd name="T29" fmla="*/ 2147483647 h 60"/>
                <a:gd name="T30" fmla="*/ 2147483647 w 102"/>
                <a:gd name="T31" fmla="*/ 2147483647 h 60"/>
                <a:gd name="T32" fmla="*/ 2147483647 w 102"/>
                <a:gd name="T33" fmla="*/ 2147483647 h 60"/>
                <a:gd name="T34" fmla="*/ 2147483647 w 102"/>
                <a:gd name="T35" fmla="*/ 2147483647 h 60"/>
                <a:gd name="T36" fmla="*/ 2147483647 w 102"/>
                <a:gd name="T37" fmla="*/ 2147483647 h 60"/>
                <a:gd name="T38" fmla="*/ 2147483647 w 102"/>
                <a:gd name="T39" fmla="*/ 2147483647 h 60"/>
                <a:gd name="T40" fmla="*/ 2147483647 w 102"/>
                <a:gd name="T41" fmla="*/ 2147483647 h 60"/>
                <a:gd name="T42" fmla="*/ 2147483647 w 102"/>
                <a:gd name="T43" fmla="*/ 2147483647 h 60"/>
                <a:gd name="T44" fmla="*/ 2147483647 w 102"/>
                <a:gd name="T45" fmla="*/ 2147483647 h 60"/>
                <a:gd name="T46" fmla="*/ 0 w 102"/>
                <a:gd name="T47" fmla="*/ 2147483647 h 60"/>
                <a:gd name="T48" fmla="*/ 2147483647 w 102"/>
                <a:gd name="T49" fmla="*/ 2147483647 h 60"/>
                <a:gd name="T50" fmla="*/ 2147483647 w 102"/>
                <a:gd name="T51" fmla="*/ 2147483647 h 60"/>
                <a:gd name="T52" fmla="*/ 2147483647 w 102"/>
                <a:gd name="T53" fmla="*/ 2147483647 h 60"/>
                <a:gd name="T54" fmla="*/ 2147483647 w 102"/>
                <a:gd name="T55" fmla="*/ 2147483647 h 60"/>
                <a:gd name="T56" fmla="*/ 2147483647 w 102"/>
                <a:gd name="T57" fmla="*/ 2147483647 h 60"/>
                <a:gd name="T58" fmla="*/ 2147483647 w 102"/>
                <a:gd name="T59" fmla="*/ 2147483647 h 60"/>
                <a:gd name="T60" fmla="*/ 2147483647 w 102"/>
                <a:gd name="T61" fmla="*/ 2147483647 h 60"/>
                <a:gd name="T62" fmla="*/ 2147483647 w 102"/>
                <a:gd name="T63" fmla="*/ 2147483647 h 60"/>
                <a:gd name="T64" fmla="*/ 2147483647 w 102"/>
                <a:gd name="T65" fmla="*/ 0 h 60"/>
                <a:gd name="T66" fmla="*/ 2147483647 w 102"/>
                <a:gd name="T67" fmla="*/ 0 h 60"/>
                <a:gd name="T68" fmla="*/ 2147483647 w 102"/>
                <a:gd name="T69" fmla="*/ 0 h 60"/>
                <a:gd name="T70" fmla="*/ 2147483647 w 102"/>
                <a:gd name="T71" fmla="*/ 0 h 60"/>
                <a:gd name="T72" fmla="*/ 2147483647 w 102"/>
                <a:gd name="T73" fmla="*/ 0 h 60"/>
                <a:gd name="T74" fmla="*/ 2147483647 w 102"/>
                <a:gd name="T75" fmla="*/ 0 h 60"/>
                <a:gd name="T76" fmla="*/ 2147483647 w 102"/>
                <a:gd name="T77" fmla="*/ 2147483647 h 60"/>
                <a:gd name="T78" fmla="*/ 2147483647 w 102"/>
                <a:gd name="T79" fmla="*/ 2147483647 h 60"/>
                <a:gd name="T80" fmla="*/ 2147483647 w 102"/>
                <a:gd name="T81" fmla="*/ 2147483647 h 60"/>
                <a:gd name="T82" fmla="*/ 2147483647 w 102"/>
                <a:gd name="T83" fmla="*/ 2147483647 h 60"/>
                <a:gd name="T84" fmla="*/ 2147483647 w 102"/>
                <a:gd name="T85" fmla="*/ 2147483647 h 60"/>
                <a:gd name="T86" fmla="*/ 2147483647 w 102"/>
                <a:gd name="T87" fmla="*/ 2147483647 h 60"/>
                <a:gd name="T88" fmla="*/ 2147483647 w 102"/>
                <a:gd name="T89" fmla="*/ 2147483647 h 60"/>
                <a:gd name="T90" fmla="*/ 2147483647 w 102"/>
                <a:gd name="T91" fmla="*/ 2147483647 h 60"/>
                <a:gd name="T92" fmla="*/ 2147483647 w 102"/>
                <a:gd name="T93" fmla="*/ 2147483647 h 60"/>
                <a:gd name="T94" fmla="*/ 2147483647 w 102"/>
                <a:gd name="T95" fmla="*/ 2147483647 h 60"/>
                <a:gd name="T96" fmla="*/ 2147483647 w 102"/>
                <a:gd name="T97" fmla="*/ 2147483647 h 60"/>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0" t="0" r="r" b="b"/>
              <a:pathLst>
                <a:path w="102" h="60">
                  <a:moveTo>
                    <a:pt x="76" y="40"/>
                  </a:moveTo>
                  <a:lnTo>
                    <a:pt x="75" y="41"/>
                  </a:lnTo>
                  <a:lnTo>
                    <a:pt x="72" y="45"/>
                  </a:lnTo>
                  <a:lnTo>
                    <a:pt x="68" y="46"/>
                  </a:lnTo>
                  <a:lnTo>
                    <a:pt x="66" y="42"/>
                  </a:lnTo>
                  <a:lnTo>
                    <a:pt x="64" y="35"/>
                  </a:lnTo>
                  <a:lnTo>
                    <a:pt x="61" y="30"/>
                  </a:lnTo>
                  <a:lnTo>
                    <a:pt x="58" y="27"/>
                  </a:lnTo>
                  <a:lnTo>
                    <a:pt x="56" y="31"/>
                  </a:lnTo>
                  <a:lnTo>
                    <a:pt x="55" y="38"/>
                  </a:lnTo>
                  <a:lnTo>
                    <a:pt x="55" y="44"/>
                  </a:lnTo>
                  <a:lnTo>
                    <a:pt x="53" y="47"/>
                  </a:lnTo>
                  <a:lnTo>
                    <a:pt x="48" y="47"/>
                  </a:lnTo>
                  <a:lnTo>
                    <a:pt x="42" y="47"/>
                  </a:lnTo>
                  <a:lnTo>
                    <a:pt x="38" y="52"/>
                  </a:lnTo>
                  <a:lnTo>
                    <a:pt x="38" y="57"/>
                  </a:lnTo>
                  <a:lnTo>
                    <a:pt x="38" y="60"/>
                  </a:lnTo>
                  <a:lnTo>
                    <a:pt x="37" y="57"/>
                  </a:lnTo>
                  <a:lnTo>
                    <a:pt x="33" y="54"/>
                  </a:lnTo>
                  <a:lnTo>
                    <a:pt x="27" y="50"/>
                  </a:lnTo>
                  <a:lnTo>
                    <a:pt x="22" y="48"/>
                  </a:lnTo>
                  <a:lnTo>
                    <a:pt x="15" y="48"/>
                  </a:lnTo>
                  <a:lnTo>
                    <a:pt x="6" y="48"/>
                  </a:lnTo>
                  <a:lnTo>
                    <a:pt x="0" y="46"/>
                  </a:lnTo>
                  <a:lnTo>
                    <a:pt x="4" y="40"/>
                  </a:lnTo>
                  <a:lnTo>
                    <a:pt x="11" y="34"/>
                  </a:lnTo>
                  <a:lnTo>
                    <a:pt x="17" y="30"/>
                  </a:lnTo>
                  <a:lnTo>
                    <a:pt x="23" y="25"/>
                  </a:lnTo>
                  <a:lnTo>
                    <a:pt x="35" y="19"/>
                  </a:lnTo>
                  <a:lnTo>
                    <a:pt x="46" y="12"/>
                  </a:lnTo>
                  <a:lnTo>
                    <a:pt x="55" y="7"/>
                  </a:lnTo>
                  <a:lnTo>
                    <a:pt x="60" y="2"/>
                  </a:lnTo>
                  <a:lnTo>
                    <a:pt x="68" y="0"/>
                  </a:lnTo>
                  <a:lnTo>
                    <a:pt x="76" y="0"/>
                  </a:lnTo>
                  <a:lnTo>
                    <a:pt x="80" y="0"/>
                  </a:lnTo>
                  <a:lnTo>
                    <a:pt x="83" y="0"/>
                  </a:lnTo>
                  <a:lnTo>
                    <a:pt x="87" y="0"/>
                  </a:lnTo>
                  <a:lnTo>
                    <a:pt x="93" y="0"/>
                  </a:lnTo>
                  <a:lnTo>
                    <a:pt x="98" y="2"/>
                  </a:lnTo>
                  <a:lnTo>
                    <a:pt x="102" y="6"/>
                  </a:lnTo>
                  <a:lnTo>
                    <a:pt x="99" y="10"/>
                  </a:lnTo>
                  <a:lnTo>
                    <a:pt x="95" y="15"/>
                  </a:lnTo>
                  <a:lnTo>
                    <a:pt x="93" y="17"/>
                  </a:lnTo>
                  <a:lnTo>
                    <a:pt x="93" y="19"/>
                  </a:lnTo>
                  <a:lnTo>
                    <a:pt x="91" y="24"/>
                  </a:lnTo>
                  <a:lnTo>
                    <a:pt x="89" y="31"/>
                  </a:lnTo>
                  <a:lnTo>
                    <a:pt x="86" y="35"/>
                  </a:lnTo>
                  <a:lnTo>
                    <a:pt x="81" y="39"/>
                  </a:lnTo>
                  <a:lnTo>
                    <a:pt x="76" y="40"/>
                  </a:lnTo>
                  <a:close/>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p>
          </p:txBody>
        </p:sp>
        <p:sp>
          <p:nvSpPr>
            <p:cNvPr id="547" name="Freeform 546"/>
            <p:cNvSpPr>
              <a:spLocks/>
            </p:cNvSpPr>
            <p:nvPr/>
          </p:nvSpPr>
          <p:spPr bwMode="auto">
            <a:xfrm>
              <a:off x="2587694" y="1707690"/>
              <a:ext cx="99811" cy="84797"/>
            </a:xfrm>
            <a:custGeom>
              <a:avLst/>
              <a:gdLst>
                <a:gd name="T0" fmla="*/ 2147483647 w 86"/>
                <a:gd name="T1" fmla="*/ 2147483647 h 80"/>
                <a:gd name="T2" fmla="*/ 2147483647 w 86"/>
                <a:gd name="T3" fmla="*/ 0 h 80"/>
                <a:gd name="T4" fmla="*/ 2147483647 w 86"/>
                <a:gd name="T5" fmla="*/ 2147483647 h 80"/>
                <a:gd name="T6" fmla="*/ 2147483647 w 86"/>
                <a:gd name="T7" fmla="*/ 2147483647 h 80"/>
                <a:gd name="T8" fmla="*/ 2147483647 w 86"/>
                <a:gd name="T9" fmla="*/ 2147483647 h 80"/>
                <a:gd name="T10" fmla="*/ 2147483647 w 86"/>
                <a:gd name="T11" fmla="*/ 2147483647 h 80"/>
                <a:gd name="T12" fmla="*/ 2147483647 w 86"/>
                <a:gd name="T13" fmla="*/ 2147483647 h 80"/>
                <a:gd name="T14" fmla="*/ 2147483647 w 86"/>
                <a:gd name="T15" fmla="*/ 2147483647 h 80"/>
                <a:gd name="T16" fmla="*/ 2147483647 w 86"/>
                <a:gd name="T17" fmla="*/ 2147483647 h 80"/>
                <a:gd name="T18" fmla="*/ 2147483647 w 86"/>
                <a:gd name="T19" fmla="*/ 2147483647 h 80"/>
                <a:gd name="T20" fmla="*/ 2147483647 w 86"/>
                <a:gd name="T21" fmla="*/ 2147483647 h 80"/>
                <a:gd name="T22" fmla="*/ 2147483647 w 86"/>
                <a:gd name="T23" fmla="*/ 2147483647 h 80"/>
                <a:gd name="T24" fmla="*/ 2147483647 w 86"/>
                <a:gd name="T25" fmla="*/ 2147483647 h 80"/>
                <a:gd name="T26" fmla="*/ 2147483647 w 86"/>
                <a:gd name="T27" fmla="*/ 2147483647 h 80"/>
                <a:gd name="T28" fmla="*/ 2147483647 w 86"/>
                <a:gd name="T29" fmla="*/ 2147483647 h 80"/>
                <a:gd name="T30" fmla="*/ 2147483647 w 86"/>
                <a:gd name="T31" fmla="*/ 2147483647 h 80"/>
                <a:gd name="T32" fmla="*/ 2147483647 w 86"/>
                <a:gd name="T33" fmla="*/ 2147483647 h 80"/>
                <a:gd name="T34" fmla="*/ 2147483647 w 86"/>
                <a:gd name="T35" fmla="*/ 2147483647 h 80"/>
                <a:gd name="T36" fmla="*/ 2147483647 w 86"/>
                <a:gd name="T37" fmla="*/ 2147483647 h 80"/>
                <a:gd name="T38" fmla="*/ 2147483647 w 86"/>
                <a:gd name="T39" fmla="*/ 2147483647 h 80"/>
                <a:gd name="T40" fmla="*/ 2147483647 w 86"/>
                <a:gd name="T41" fmla="*/ 2147483647 h 80"/>
                <a:gd name="T42" fmla="*/ 2147483647 w 86"/>
                <a:gd name="T43" fmla="*/ 2147483647 h 80"/>
                <a:gd name="T44" fmla="*/ 2147483647 w 86"/>
                <a:gd name="T45" fmla="*/ 2147483647 h 80"/>
                <a:gd name="T46" fmla="*/ 2147483647 w 86"/>
                <a:gd name="T47" fmla="*/ 2147483647 h 80"/>
                <a:gd name="T48" fmla="*/ 2147483647 w 86"/>
                <a:gd name="T49" fmla="*/ 2147483647 h 80"/>
                <a:gd name="T50" fmla="*/ 2147483647 w 86"/>
                <a:gd name="T51" fmla="*/ 2147483647 h 80"/>
                <a:gd name="T52" fmla="*/ 2147483647 w 86"/>
                <a:gd name="T53" fmla="*/ 2147483647 h 80"/>
                <a:gd name="T54" fmla="*/ 2147483647 w 86"/>
                <a:gd name="T55" fmla="*/ 2147483647 h 80"/>
                <a:gd name="T56" fmla="*/ 2147483647 w 86"/>
                <a:gd name="T57" fmla="*/ 2147483647 h 80"/>
                <a:gd name="T58" fmla="*/ 2147483647 w 86"/>
                <a:gd name="T59" fmla="*/ 2147483647 h 80"/>
                <a:gd name="T60" fmla="*/ 2147483647 w 86"/>
                <a:gd name="T61" fmla="*/ 2147483647 h 80"/>
                <a:gd name="T62" fmla="*/ 2147483647 w 86"/>
                <a:gd name="T63" fmla="*/ 2147483647 h 80"/>
                <a:gd name="T64" fmla="*/ 2147483647 w 86"/>
                <a:gd name="T65" fmla="*/ 2147483647 h 80"/>
                <a:gd name="T66" fmla="*/ 2147483647 w 86"/>
                <a:gd name="T67" fmla="*/ 2147483647 h 80"/>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0" t="0" r="r" b="b"/>
              <a:pathLst>
                <a:path w="86" h="80">
                  <a:moveTo>
                    <a:pt x="20" y="16"/>
                  </a:moveTo>
                  <a:lnTo>
                    <a:pt x="17" y="12"/>
                  </a:lnTo>
                  <a:lnTo>
                    <a:pt x="10" y="5"/>
                  </a:lnTo>
                  <a:lnTo>
                    <a:pt x="3" y="0"/>
                  </a:lnTo>
                  <a:lnTo>
                    <a:pt x="0" y="2"/>
                  </a:lnTo>
                  <a:lnTo>
                    <a:pt x="1" y="9"/>
                  </a:lnTo>
                  <a:lnTo>
                    <a:pt x="2" y="15"/>
                  </a:lnTo>
                  <a:lnTo>
                    <a:pt x="3" y="22"/>
                  </a:lnTo>
                  <a:lnTo>
                    <a:pt x="4" y="27"/>
                  </a:lnTo>
                  <a:lnTo>
                    <a:pt x="5" y="33"/>
                  </a:lnTo>
                  <a:lnTo>
                    <a:pt x="8" y="38"/>
                  </a:lnTo>
                  <a:lnTo>
                    <a:pt x="11" y="41"/>
                  </a:lnTo>
                  <a:lnTo>
                    <a:pt x="15" y="42"/>
                  </a:lnTo>
                  <a:lnTo>
                    <a:pt x="18" y="42"/>
                  </a:lnTo>
                  <a:lnTo>
                    <a:pt x="22" y="42"/>
                  </a:lnTo>
                  <a:lnTo>
                    <a:pt x="24" y="43"/>
                  </a:lnTo>
                  <a:lnTo>
                    <a:pt x="23" y="47"/>
                  </a:lnTo>
                  <a:lnTo>
                    <a:pt x="20" y="52"/>
                  </a:lnTo>
                  <a:lnTo>
                    <a:pt x="22" y="54"/>
                  </a:lnTo>
                  <a:lnTo>
                    <a:pt x="24" y="54"/>
                  </a:lnTo>
                  <a:lnTo>
                    <a:pt x="31" y="54"/>
                  </a:lnTo>
                  <a:lnTo>
                    <a:pt x="38" y="53"/>
                  </a:lnTo>
                  <a:lnTo>
                    <a:pt x="41" y="53"/>
                  </a:lnTo>
                  <a:lnTo>
                    <a:pt x="42" y="54"/>
                  </a:lnTo>
                  <a:lnTo>
                    <a:pt x="42" y="58"/>
                  </a:lnTo>
                  <a:lnTo>
                    <a:pt x="40" y="65"/>
                  </a:lnTo>
                  <a:lnTo>
                    <a:pt x="38" y="73"/>
                  </a:lnTo>
                  <a:lnTo>
                    <a:pt x="38" y="79"/>
                  </a:lnTo>
                  <a:lnTo>
                    <a:pt x="43" y="80"/>
                  </a:lnTo>
                  <a:lnTo>
                    <a:pt x="54" y="77"/>
                  </a:lnTo>
                  <a:lnTo>
                    <a:pt x="64" y="72"/>
                  </a:lnTo>
                  <a:lnTo>
                    <a:pt x="72" y="66"/>
                  </a:lnTo>
                  <a:lnTo>
                    <a:pt x="76" y="64"/>
                  </a:lnTo>
                  <a:lnTo>
                    <a:pt x="75" y="62"/>
                  </a:lnTo>
                  <a:lnTo>
                    <a:pt x="72" y="57"/>
                  </a:lnTo>
                  <a:lnTo>
                    <a:pt x="72" y="54"/>
                  </a:lnTo>
                  <a:lnTo>
                    <a:pt x="75" y="54"/>
                  </a:lnTo>
                  <a:lnTo>
                    <a:pt x="79" y="56"/>
                  </a:lnTo>
                  <a:lnTo>
                    <a:pt x="84" y="58"/>
                  </a:lnTo>
                  <a:lnTo>
                    <a:pt x="86" y="57"/>
                  </a:lnTo>
                  <a:lnTo>
                    <a:pt x="83" y="50"/>
                  </a:lnTo>
                  <a:lnTo>
                    <a:pt x="77" y="42"/>
                  </a:lnTo>
                  <a:lnTo>
                    <a:pt x="72" y="39"/>
                  </a:lnTo>
                  <a:lnTo>
                    <a:pt x="71" y="37"/>
                  </a:lnTo>
                  <a:lnTo>
                    <a:pt x="72" y="31"/>
                  </a:lnTo>
                  <a:lnTo>
                    <a:pt x="76" y="22"/>
                  </a:lnTo>
                  <a:lnTo>
                    <a:pt x="77" y="15"/>
                  </a:lnTo>
                  <a:lnTo>
                    <a:pt x="76" y="9"/>
                  </a:lnTo>
                  <a:lnTo>
                    <a:pt x="71" y="7"/>
                  </a:lnTo>
                  <a:lnTo>
                    <a:pt x="65" y="8"/>
                  </a:lnTo>
                  <a:lnTo>
                    <a:pt x="64" y="10"/>
                  </a:lnTo>
                  <a:lnTo>
                    <a:pt x="63" y="12"/>
                  </a:lnTo>
                  <a:lnTo>
                    <a:pt x="60" y="11"/>
                  </a:lnTo>
                  <a:lnTo>
                    <a:pt x="55" y="8"/>
                  </a:lnTo>
                  <a:lnTo>
                    <a:pt x="50" y="3"/>
                  </a:lnTo>
                  <a:lnTo>
                    <a:pt x="47" y="2"/>
                  </a:lnTo>
                  <a:lnTo>
                    <a:pt x="45" y="3"/>
                  </a:lnTo>
                  <a:lnTo>
                    <a:pt x="45" y="7"/>
                  </a:lnTo>
                  <a:lnTo>
                    <a:pt x="47" y="11"/>
                  </a:lnTo>
                  <a:lnTo>
                    <a:pt x="48" y="13"/>
                  </a:lnTo>
                  <a:lnTo>
                    <a:pt x="47" y="16"/>
                  </a:lnTo>
                  <a:lnTo>
                    <a:pt x="43" y="15"/>
                  </a:lnTo>
                  <a:lnTo>
                    <a:pt x="39" y="11"/>
                  </a:lnTo>
                  <a:lnTo>
                    <a:pt x="35" y="9"/>
                  </a:lnTo>
                  <a:lnTo>
                    <a:pt x="32" y="11"/>
                  </a:lnTo>
                  <a:lnTo>
                    <a:pt x="28" y="15"/>
                  </a:lnTo>
                  <a:lnTo>
                    <a:pt x="25" y="16"/>
                  </a:lnTo>
                  <a:lnTo>
                    <a:pt x="22" y="16"/>
                  </a:lnTo>
                  <a:lnTo>
                    <a:pt x="20" y="16"/>
                  </a:lnTo>
                  <a:close/>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p>
          </p:txBody>
        </p:sp>
        <p:sp>
          <p:nvSpPr>
            <p:cNvPr id="548" name="Freeform 547"/>
            <p:cNvSpPr>
              <a:spLocks/>
            </p:cNvSpPr>
            <p:nvPr/>
          </p:nvSpPr>
          <p:spPr bwMode="auto">
            <a:xfrm>
              <a:off x="2689226" y="1759233"/>
              <a:ext cx="39580" cy="48219"/>
            </a:xfrm>
            <a:custGeom>
              <a:avLst/>
              <a:gdLst>
                <a:gd name="T0" fmla="*/ 2147483647 w 34"/>
                <a:gd name="T1" fmla="*/ 2147483647 h 46"/>
                <a:gd name="T2" fmla="*/ 2147483647 w 34"/>
                <a:gd name="T3" fmla="*/ 2147483647 h 46"/>
                <a:gd name="T4" fmla="*/ 2147483647 w 34"/>
                <a:gd name="T5" fmla="*/ 2147483647 h 46"/>
                <a:gd name="T6" fmla="*/ 2147483647 w 34"/>
                <a:gd name="T7" fmla="*/ 2147483647 h 46"/>
                <a:gd name="T8" fmla="*/ 2147483647 w 34"/>
                <a:gd name="T9" fmla="*/ 2147483647 h 46"/>
                <a:gd name="T10" fmla="*/ 2147483647 w 34"/>
                <a:gd name="T11" fmla="*/ 2147483647 h 46"/>
                <a:gd name="T12" fmla="*/ 2147483647 w 34"/>
                <a:gd name="T13" fmla="*/ 2147483647 h 46"/>
                <a:gd name="T14" fmla="*/ 0 w 34"/>
                <a:gd name="T15" fmla="*/ 2147483647 h 46"/>
                <a:gd name="T16" fmla="*/ 2147483647 w 34"/>
                <a:gd name="T17" fmla="*/ 2147483647 h 46"/>
                <a:gd name="T18" fmla="*/ 2147483647 w 34"/>
                <a:gd name="T19" fmla="*/ 2147483647 h 46"/>
                <a:gd name="T20" fmla="*/ 2147483647 w 34"/>
                <a:gd name="T21" fmla="*/ 2147483647 h 46"/>
                <a:gd name="T22" fmla="*/ 2147483647 w 34"/>
                <a:gd name="T23" fmla="*/ 2147483647 h 46"/>
                <a:gd name="T24" fmla="*/ 2147483647 w 34"/>
                <a:gd name="T25" fmla="*/ 2147483647 h 46"/>
                <a:gd name="T26" fmla="*/ 2147483647 w 34"/>
                <a:gd name="T27" fmla="*/ 2147483647 h 46"/>
                <a:gd name="T28" fmla="*/ 2147483647 w 34"/>
                <a:gd name="T29" fmla="*/ 2147483647 h 46"/>
                <a:gd name="T30" fmla="*/ 2147483647 w 34"/>
                <a:gd name="T31" fmla="*/ 2147483647 h 46"/>
                <a:gd name="T32" fmla="*/ 2147483647 w 34"/>
                <a:gd name="T33" fmla="*/ 2147483647 h 46"/>
                <a:gd name="T34" fmla="*/ 2147483647 w 34"/>
                <a:gd name="T35" fmla="*/ 2147483647 h 46"/>
                <a:gd name="T36" fmla="*/ 2147483647 w 34"/>
                <a:gd name="T37" fmla="*/ 2147483647 h 46"/>
                <a:gd name="T38" fmla="*/ 2147483647 w 34"/>
                <a:gd name="T39" fmla="*/ 2147483647 h 46"/>
                <a:gd name="T40" fmla="*/ 2147483647 w 34"/>
                <a:gd name="T41" fmla="*/ 2147483647 h 46"/>
                <a:gd name="T42" fmla="*/ 2147483647 w 34"/>
                <a:gd name="T43" fmla="*/ 2147483647 h 46"/>
                <a:gd name="T44" fmla="*/ 2147483647 w 34"/>
                <a:gd name="T45" fmla="*/ 2147483647 h 46"/>
                <a:gd name="T46" fmla="*/ 2147483647 w 34"/>
                <a:gd name="T47" fmla="*/ 2147483647 h 46"/>
                <a:gd name="T48" fmla="*/ 2147483647 w 34"/>
                <a:gd name="T49" fmla="*/ 0 h 46"/>
                <a:gd name="T50" fmla="*/ 2147483647 w 34"/>
                <a:gd name="T51" fmla="*/ 0 h 46"/>
                <a:gd name="T52" fmla="*/ 2147483647 w 34"/>
                <a:gd name="T53" fmla="*/ 0 h 46"/>
                <a:gd name="T54" fmla="*/ 2147483647 w 34"/>
                <a:gd name="T55" fmla="*/ 2147483647 h 46"/>
                <a:gd name="T56" fmla="*/ 2147483647 w 34"/>
                <a:gd name="T57" fmla="*/ 2147483647 h 4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34" h="46">
                  <a:moveTo>
                    <a:pt x="14" y="4"/>
                  </a:moveTo>
                  <a:lnTo>
                    <a:pt x="14" y="5"/>
                  </a:lnTo>
                  <a:lnTo>
                    <a:pt x="13" y="7"/>
                  </a:lnTo>
                  <a:lnTo>
                    <a:pt x="11" y="12"/>
                  </a:lnTo>
                  <a:lnTo>
                    <a:pt x="7" y="15"/>
                  </a:lnTo>
                  <a:lnTo>
                    <a:pt x="4" y="18"/>
                  </a:lnTo>
                  <a:lnTo>
                    <a:pt x="1" y="23"/>
                  </a:lnTo>
                  <a:lnTo>
                    <a:pt x="0" y="28"/>
                  </a:lnTo>
                  <a:lnTo>
                    <a:pt x="3" y="31"/>
                  </a:lnTo>
                  <a:lnTo>
                    <a:pt x="7" y="35"/>
                  </a:lnTo>
                  <a:lnTo>
                    <a:pt x="12" y="37"/>
                  </a:lnTo>
                  <a:lnTo>
                    <a:pt x="16" y="40"/>
                  </a:lnTo>
                  <a:lnTo>
                    <a:pt x="19" y="44"/>
                  </a:lnTo>
                  <a:lnTo>
                    <a:pt x="22" y="46"/>
                  </a:lnTo>
                  <a:lnTo>
                    <a:pt x="27" y="44"/>
                  </a:lnTo>
                  <a:lnTo>
                    <a:pt x="31" y="40"/>
                  </a:lnTo>
                  <a:lnTo>
                    <a:pt x="34" y="35"/>
                  </a:lnTo>
                  <a:lnTo>
                    <a:pt x="34" y="29"/>
                  </a:lnTo>
                  <a:lnTo>
                    <a:pt x="33" y="24"/>
                  </a:lnTo>
                  <a:lnTo>
                    <a:pt x="30" y="20"/>
                  </a:lnTo>
                  <a:lnTo>
                    <a:pt x="30" y="15"/>
                  </a:lnTo>
                  <a:lnTo>
                    <a:pt x="29" y="9"/>
                  </a:lnTo>
                  <a:lnTo>
                    <a:pt x="27" y="5"/>
                  </a:lnTo>
                  <a:lnTo>
                    <a:pt x="23" y="1"/>
                  </a:lnTo>
                  <a:lnTo>
                    <a:pt x="22" y="0"/>
                  </a:lnTo>
                  <a:lnTo>
                    <a:pt x="21" y="0"/>
                  </a:lnTo>
                  <a:lnTo>
                    <a:pt x="19" y="0"/>
                  </a:lnTo>
                  <a:lnTo>
                    <a:pt x="16" y="1"/>
                  </a:lnTo>
                  <a:lnTo>
                    <a:pt x="14" y="4"/>
                  </a:lnTo>
                  <a:close/>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p>
          </p:txBody>
        </p:sp>
        <p:sp>
          <p:nvSpPr>
            <p:cNvPr id="549" name="Freeform 548"/>
            <p:cNvSpPr>
              <a:spLocks/>
            </p:cNvSpPr>
            <p:nvPr/>
          </p:nvSpPr>
          <p:spPr bwMode="auto">
            <a:xfrm>
              <a:off x="2678902" y="1692725"/>
              <a:ext cx="234039" cy="108076"/>
            </a:xfrm>
            <a:custGeom>
              <a:avLst/>
              <a:gdLst>
                <a:gd name="T0" fmla="*/ 2147483647 w 202"/>
                <a:gd name="T1" fmla="*/ 2147483647 h 100"/>
                <a:gd name="T2" fmla="*/ 2147483647 w 202"/>
                <a:gd name="T3" fmla="*/ 2147483647 h 100"/>
                <a:gd name="T4" fmla="*/ 2147483647 w 202"/>
                <a:gd name="T5" fmla="*/ 2147483647 h 100"/>
                <a:gd name="T6" fmla="*/ 2147483647 w 202"/>
                <a:gd name="T7" fmla="*/ 2147483647 h 100"/>
                <a:gd name="T8" fmla="*/ 2147483647 w 202"/>
                <a:gd name="T9" fmla="*/ 2147483647 h 100"/>
                <a:gd name="T10" fmla="*/ 2147483647 w 202"/>
                <a:gd name="T11" fmla="*/ 2147483647 h 100"/>
                <a:gd name="T12" fmla="*/ 2147483647 w 202"/>
                <a:gd name="T13" fmla="*/ 2147483647 h 100"/>
                <a:gd name="T14" fmla="*/ 2147483647 w 202"/>
                <a:gd name="T15" fmla="*/ 2147483647 h 100"/>
                <a:gd name="T16" fmla="*/ 2147483647 w 202"/>
                <a:gd name="T17" fmla="*/ 2147483647 h 100"/>
                <a:gd name="T18" fmla="*/ 2147483647 w 202"/>
                <a:gd name="T19" fmla="*/ 2147483647 h 100"/>
                <a:gd name="T20" fmla="*/ 2147483647 w 202"/>
                <a:gd name="T21" fmla="*/ 2147483647 h 100"/>
                <a:gd name="T22" fmla="*/ 2147483647 w 202"/>
                <a:gd name="T23" fmla="*/ 2147483647 h 100"/>
                <a:gd name="T24" fmla="*/ 2147483647 w 202"/>
                <a:gd name="T25" fmla="*/ 2147483647 h 100"/>
                <a:gd name="T26" fmla="*/ 2147483647 w 202"/>
                <a:gd name="T27" fmla="*/ 2147483647 h 100"/>
                <a:gd name="T28" fmla="*/ 2147483647 w 202"/>
                <a:gd name="T29" fmla="*/ 2147483647 h 100"/>
                <a:gd name="T30" fmla="*/ 2147483647 w 202"/>
                <a:gd name="T31" fmla="*/ 2147483647 h 100"/>
                <a:gd name="T32" fmla="*/ 2147483647 w 202"/>
                <a:gd name="T33" fmla="*/ 2147483647 h 100"/>
                <a:gd name="T34" fmla="*/ 2147483647 w 202"/>
                <a:gd name="T35" fmla="*/ 2147483647 h 100"/>
                <a:gd name="T36" fmla="*/ 2147483647 w 202"/>
                <a:gd name="T37" fmla="*/ 2147483647 h 100"/>
                <a:gd name="T38" fmla="*/ 2147483647 w 202"/>
                <a:gd name="T39" fmla="*/ 2147483647 h 100"/>
                <a:gd name="T40" fmla="*/ 2147483647 w 202"/>
                <a:gd name="T41" fmla="*/ 2147483647 h 100"/>
                <a:gd name="T42" fmla="*/ 2147483647 w 202"/>
                <a:gd name="T43" fmla="*/ 2147483647 h 100"/>
                <a:gd name="T44" fmla="*/ 2147483647 w 202"/>
                <a:gd name="T45" fmla="*/ 2147483647 h 100"/>
                <a:gd name="T46" fmla="*/ 2147483647 w 202"/>
                <a:gd name="T47" fmla="*/ 2147483647 h 100"/>
                <a:gd name="T48" fmla="*/ 2147483647 w 202"/>
                <a:gd name="T49" fmla="*/ 2147483647 h 100"/>
                <a:gd name="T50" fmla="*/ 2147483647 w 202"/>
                <a:gd name="T51" fmla="*/ 2147483647 h 100"/>
                <a:gd name="T52" fmla="*/ 2147483647 w 202"/>
                <a:gd name="T53" fmla="*/ 2147483647 h 100"/>
                <a:gd name="T54" fmla="*/ 0 w 202"/>
                <a:gd name="T55" fmla="*/ 2147483647 h 100"/>
                <a:gd name="T56" fmla="*/ 2147483647 w 202"/>
                <a:gd name="T57" fmla="*/ 2147483647 h 100"/>
                <a:gd name="T58" fmla="*/ 2147483647 w 202"/>
                <a:gd name="T59" fmla="*/ 0 h 100"/>
                <a:gd name="T60" fmla="*/ 2147483647 w 202"/>
                <a:gd name="T61" fmla="*/ 2147483647 h 100"/>
                <a:gd name="T62" fmla="*/ 2147483647 w 202"/>
                <a:gd name="T63" fmla="*/ 2147483647 h 100"/>
                <a:gd name="T64" fmla="*/ 2147483647 w 202"/>
                <a:gd name="T65" fmla="*/ 2147483647 h 100"/>
                <a:gd name="T66" fmla="*/ 2147483647 w 202"/>
                <a:gd name="T67" fmla="*/ 2147483647 h 100"/>
                <a:gd name="T68" fmla="*/ 2147483647 w 202"/>
                <a:gd name="T69" fmla="*/ 2147483647 h 100"/>
                <a:gd name="T70" fmla="*/ 2147483647 w 202"/>
                <a:gd name="T71" fmla="*/ 2147483647 h 100"/>
                <a:gd name="T72" fmla="*/ 2147483647 w 202"/>
                <a:gd name="T73" fmla="*/ 2147483647 h 100"/>
                <a:gd name="T74" fmla="*/ 2147483647 w 202"/>
                <a:gd name="T75" fmla="*/ 2147483647 h 100"/>
                <a:gd name="T76" fmla="*/ 2147483647 w 202"/>
                <a:gd name="T77" fmla="*/ 2147483647 h 100"/>
                <a:gd name="T78" fmla="*/ 2147483647 w 202"/>
                <a:gd name="T79" fmla="*/ 2147483647 h 100"/>
                <a:gd name="T80" fmla="*/ 2147483647 w 202"/>
                <a:gd name="T81" fmla="*/ 2147483647 h 100"/>
                <a:gd name="T82" fmla="*/ 2147483647 w 202"/>
                <a:gd name="T83" fmla="*/ 2147483647 h 100"/>
                <a:gd name="T84" fmla="*/ 2147483647 w 202"/>
                <a:gd name="T85" fmla="*/ 2147483647 h 100"/>
                <a:gd name="T86" fmla="*/ 2147483647 w 202"/>
                <a:gd name="T87" fmla="*/ 2147483647 h 100"/>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0" t="0" r="r" b="b"/>
              <a:pathLst>
                <a:path w="202" h="100">
                  <a:moveTo>
                    <a:pt x="166" y="28"/>
                  </a:moveTo>
                  <a:lnTo>
                    <a:pt x="169" y="29"/>
                  </a:lnTo>
                  <a:lnTo>
                    <a:pt x="176" y="30"/>
                  </a:lnTo>
                  <a:lnTo>
                    <a:pt x="184" y="33"/>
                  </a:lnTo>
                  <a:lnTo>
                    <a:pt x="191" y="37"/>
                  </a:lnTo>
                  <a:lnTo>
                    <a:pt x="196" y="41"/>
                  </a:lnTo>
                  <a:lnTo>
                    <a:pt x="198" y="46"/>
                  </a:lnTo>
                  <a:lnTo>
                    <a:pt x="201" y="52"/>
                  </a:lnTo>
                  <a:lnTo>
                    <a:pt x="201" y="60"/>
                  </a:lnTo>
                  <a:lnTo>
                    <a:pt x="201" y="67"/>
                  </a:lnTo>
                  <a:lnTo>
                    <a:pt x="202" y="69"/>
                  </a:lnTo>
                  <a:lnTo>
                    <a:pt x="201" y="73"/>
                  </a:lnTo>
                  <a:lnTo>
                    <a:pt x="196" y="76"/>
                  </a:lnTo>
                  <a:lnTo>
                    <a:pt x="190" y="81"/>
                  </a:lnTo>
                  <a:lnTo>
                    <a:pt x="186" y="84"/>
                  </a:lnTo>
                  <a:lnTo>
                    <a:pt x="180" y="85"/>
                  </a:lnTo>
                  <a:lnTo>
                    <a:pt x="172" y="85"/>
                  </a:lnTo>
                  <a:lnTo>
                    <a:pt x="166" y="84"/>
                  </a:lnTo>
                  <a:lnTo>
                    <a:pt x="163" y="83"/>
                  </a:lnTo>
                  <a:lnTo>
                    <a:pt x="160" y="84"/>
                  </a:lnTo>
                  <a:lnTo>
                    <a:pt x="156" y="88"/>
                  </a:lnTo>
                  <a:lnTo>
                    <a:pt x="152" y="90"/>
                  </a:lnTo>
                  <a:lnTo>
                    <a:pt x="148" y="91"/>
                  </a:lnTo>
                  <a:lnTo>
                    <a:pt x="142" y="92"/>
                  </a:lnTo>
                  <a:lnTo>
                    <a:pt x="136" y="92"/>
                  </a:lnTo>
                  <a:lnTo>
                    <a:pt x="130" y="93"/>
                  </a:lnTo>
                  <a:lnTo>
                    <a:pt x="125" y="93"/>
                  </a:lnTo>
                  <a:lnTo>
                    <a:pt x="120" y="94"/>
                  </a:lnTo>
                  <a:lnTo>
                    <a:pt x="116" y="96"/>
                  </a:lnTo>
                  <a:lnTo>
                    <a:pt x="111" y="98"/>
                  </a:lnTo>
                  <a:lnTo>
                    <a:pt x="106" y="99"/>
                  </a:lnTo>
                  <a:lnTo>
                    <a:pt x="100" y="100"/>
                  </a:lnTo>
                  <a:lnTo>
                    <a:pt x="92" y="100"/>
                  </a:lnTo>
                  <a:lnTo>
                    <a:pt x="84" y="99"/>
                  </a:lnTo>
                  <a:lnTo>
                    <a:pt x="77" y="99"/>
                  </a:lnTo>
                  <a:lnTo>
                    <a:pt x="73" y="97"/>
                  </a:lnTo>
                  <a:lnTo>
                    <a:pt x="68" y="93"/>
                  </a:lnTo>
                  <a:lnTo>
                    <a:pt x="63" y="90"/>
                  </a:lnTo>
                  <a:lnTo>
                    <a:pt x="58" y="85"/>
                  </a:lnTo>
                  <a:lnTo>
                    <a:pt x="53" y="79"/>
                  </a:lnTo>
                  <a:lnTo>
                    <a:pt x="52" y="71"/>
                  </a:lnTo>
                  <a:lnTo>
                    <a:pt x="53" y="61"/>
                  </a:lnTo>
                  <a:lnTo>
                    <a:pt x="53" y="54"/>
                  </a:lnTo>
                  <a:lnTo>
                    <a:pt x="53" y="48"/>
                  </a:lnTo>
                  <a:lnTo>
                    <a:pt x="51" y="44"/>
                  </a:lnTo>
                  <a:lnTo>
                    <a:pt x="49" y="39"/>
                  </a:lnTo>
                  <a:lnTo>
                    <a:pt x="46" y="35"/>
                  </a:lnTo>
                  <a:lnTo>
                    <a:pt x="42" y="32"/>
                  </a:lnTo>
                  <a:lnTo>
                    <a:pt x="36" y="32"/>
                  </a:lnTo>
                  <a:lnTo>
                    <a:pt x="30" y="33"/>
                  </a:lnTo>
                  <a:lnTo>
                    <a:pt x="28" y="35"/>
                  </a:lnTo>
                  <a:lnTo>
                    <a:pt x="24" y="35"/>
                  </a:lnTo>
                  <a:lnTo>
                    <a:pt x="20" y="31"/>
                  </a:lnTo>
                  <a:lnTo>
                    <a:pt x="12" y="25"/>
                  </a:lnTo>
                  <a:lnTo>
                    <a:pt x="5" y="22"/>
                  </a:lnTo>
                  <a:lnTo>
                    <a:pt x="0" y="16"/>
                  </a:lnTo>
                  <a:lnTo>
                    <a:pt x="1" y="9"/>
                  </a:lnTo>
                  <a:lnTo>
                    <a:pt x="7" y="3"/>
                  </a:lnTo>
                  <a:lnTo>
                    <a:pt x="13" y="0"/>
                  </a:lnTo>
                  <a:lnTo>
                    <a:pt x="19" y="0"/>
                  </a:lnTo>
                  <a:lnTo>
                    <a:pt x="24" y="1"/>
                  </a:lnTo>
                  <a:lnTo>
                    <a:pt x="30" y="6"/>
                  </a:lnTo>
                  <a:lnTo>
                    <a:pt x="34" y="12"/>
                  </a:lnTo>
                  <a:lnTo>
                    <a:pt x="37" y="17"/>
                  </a:lnTo>
                  <a:lnTo>
                    <a:pt x="43" y="21"/>
                  </a:lnTo>
                  <a:lnTo>
                    <a:pt x="49" y="20"/>
                  </a:lnTo>
                  <a:lnTo>
                    <a:pt x="52" y="16"/>
                  </a:lnTo>
                  <a:lnTo>
                    <a:pt x="54" y="13"/>
                  </a:lnTo>
                  <a:lnTo>
                    <a:pt x="59" y="12"/>
                  </a:lnTo>
                  <a:lnTo>
                    <a:pt x="63" y="13"/>
                  </a:lnTo>
                  <a:lnTo>
                    <a:pt x="67" y="13"/>
                  </a:lnTo>
                  <a:lnTo>
                    <a:pt x="69" y="16"/>
                  </a:lnTo>
                  <a:lnTo>
                    <a:pt x="70" y="21"/>
                  </a:lnTo>
                  <a:lnTo>
                    <a:pt x="73" y="29"/>
                  </a:lnTo>
                  <a:lnTo>
                    <a:pt x="80" y="36"/>
                  </a:lnTo>
                  <a:lnTo>
                    <a:pt x="85" y="43"/>
                  </a:lnTo>
                  <a:lnTo>
                    <a:pt x="88" y="50"/>
                  </a:lnTo>
                  <a:lnTo>
                    <a:pt x="91" y="53"/>
                  </a:lnTo>
                  <a:lnTo>
                    <a:pt x="100" y="52"/>
                  </a:lnTo>
                  <a:lnTo>
                    <a:pt x="111" y="51"/>
                  </a:lnTo>
                  <a:lnTo>
                    <a:pt x="119" y="52"/>
                  </a:lnTo>
                  <a:lnTo>
                    <a:pt x="123" y="53"/>
                  </a:lnTo>
                  <a:lnTo>
                    <a:pt x="128" y="51"/>
                  </a:lnTo>
                  <a:lnTo>
                    <a:pt x="133" y="46"/>
                  </a:lnTo>
                  <a:lnTo>
                    <a:pt x="138" y="41"/>
                  </a:lnTo>
                  <a:lnTo>
                    <a:pt x="143" y="37"/>
                  </a:lnTo>
                  <a:lnTo>
                    <a:pt x="149" y="32"/>
                  </a:lnTo>
                  <a:lnTo>
                    <a:pt x="154" y="29"/>
                  </a:lnTo>
                  <a:lnTo>
                    <a:pt x="166" y="28"/>
                  </a:lnTo>
                  <a:close/>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p>
          </p:txBody>
        </p:sp>
        <p:sp>
          <p:nvSpPr>
            <p:cNvPr id="550" name="Freeform 549"/>
            <p:cNvSpPr>
              <a:spLocks/>
            </p:cNvSpPr>
            <p:nvPr/>
          </p:nvSpPr>
          <p:spPr bwMode="auto">
            <a:xfrm>
              <a:off x="2494767" y="1624554"/>
              <a:ext cx="48184" cy="39904"/>
            </a:xfrm>
            <a:custGeom>
              <a:avLst/>
              <a:gdLst>
                <a:gd name="T0" fmla="*/ 2147483647 w 40"/>
                <a:gd name="T1" fmla="*/ 2147483647 h 37"/>
                <a:gd name="T2" fmla="*/ 2147483647 w 40"/>
                <a:gd name="T3" fmla="*/ 2147483647 h 37"/>
                <a:gd name="T4" fmla="*/ 2147483647 w 40"/>
                <a:gd name="T5" fmla="*/ 2147483647 h 37"/>
                <a:gd name="T6" fmla="*/ 2147483647 w 40"/>
                <a:gd name="T7" fmla="*/ 2147483647 h 37"/>
                <a:gd name="T8" fmla="*/ 2147483647 w 40"/>
                <a:gd name="T9" fmla="*/ 2147483647 h 37"/>
                <a:gd name="T10" fmla="*/ 2147483647 w 40"/>
                <a:gd name="T11" fmla="*/ 2147483647 h 37"/>
                <a:gd name="T12" fmla="*/ 2147483647 w 40"/>
                <a:gd name="T13" fmla="*/ 2147483647 h 37"/>
                <a:gd name="T14" fmla="*/ 2147483647 w 40"/>
                <a:gd name="T15" fmla="*/ 2147483647 h 37"/>
                <a:gd name="T16" fmla="*/ 2147483647 w 40"/>
                <a:gd name="T17" fmla="*/ 2147483647 h 37"/>
                <a:gd name="T18" fmla="*/ 2147483647 w 40"/>
                <a:gd name="T19" fmla="*/ 2147483647 h 37"/>
                <a:gd name="T20" fmla="*/ 2147483647 w 40"/>
                <a:gd name="T21" fmla="*/ 2147483647 h 37"/>
                <a:gd name="T22" fmla="*/ 2147483647 w 40"/>
                <a:gd name="T23" fmla="*/ 2147483647 h 37"/>
                <a:gd name="T24" fmla="*/ 2147483647 w 40"/>
                <a:gd name="T25" fmla="*/ 2147483647 h 37"/>
                <a:gd name="T26" fmla="*/ 2147483647 w 40"/>
                <a:gd name="T27" fmla="*/ 2147483647 h 37"/>
                <a:gd name="T28" fmla="*/ 0 w 40"/>
                <a:gd name="T29" fmla="*/ 2147483647 h 37"/>
                <a:gd name="T30" fmla="*/ 2147483647 w 40"/>
                <a:gd name="T31" fmla="*/ 2147483647 h 37"/>
                <a:gd name="T32" fmla="*/ 2147483647 w 40"/>
                <a:gd name="T33" fmla="*/ 2147483647 h 37"/>
                <a:gd name="T34" fmla="*/ 2147483647 w 40"/>
                <a:gd name="T35" fmla="*/ 2147483647 h 37"/>
                <a:gd name="T36" fmla="*/ 2147483647 w 40"/>
                <a:gd name="T37" fmla="*/ 2147483647 h 37"/>
                <a:gd name="T38" fmla="*/ 2147483647 w 40"/>
                <a:gd name="T39" fmla="*/ 0 h 37"/>
                <a:gd name="T40" fmla="*/ 2147483647 w 40"/>
                <a:gd name="T41" fmla="*/ 2147483647 h 37"/>
                <a:gd name="T42" fmla="*/ 2147483647 w 40"/>
                <a:gd name="T43" fmla="*/ 2147483647 h 37"/>
                <a:gd name="T44" fmla="*/ 2147483647 w 40"/>
                <a:gd name="T45" fmla="*/ 2147483647 h 37"/>
                <a:gd name="T46" fmla="*/ 2147483647 w 40"/>
                <a:gd name="T47" fmla="*/ 2147483647 h 37"/>
                <a:gd name="T48" fmla="*/ 2147483647 w 40"/>
                <a:gd name="T49" fmla="*/ 2147483647 h 37"/>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0" t="0" r="r" b="b"/>
              <a:pathLst>
                <a:path w="40" h="37">
                  <a:moveTo>
                    <a:pt x="38" y="20"/>
                  </a:moveTo>
                  <a:lnTo>
                    <a:pt x="37" y="21"/>
                  </a:lnTo>
                  <a:lnTo>
                    <a:pt x="35" y="26"/>
                  </a:lnTo>
                  <a:lnTo>
                    <a:pt x="32" y="30"/>
                  </a:lnTo>
                  <a:lnTo>
                    <a:pt x="28" y="34"/>
                  </a:lnTo>
                  <a:lnTo>
                    <a:pt x="24" y="36"/>
                  </a:lnTo>
                  <a:lnTo>
                    <a:pt x="19" y="37"/>
                  </a:lnTo>
                  <a:lnTo>
                    <a:pt x="14" y="37"/>
                  </a:lnTo>
                  <a:lnTo>
                    <a:pt x="13" y="37"/>
                  </a:lnTo>
                  <a:lnTo>
                    <a:pt x="12" y="36"/>
                  </a:lnTo>
                  <a:lnTo>
                    <a:pt x="11" y="34"/>
                  </a:lnTo>
                  <a:lnTo>
                    <a:pt x="9" y="32"/>
                  </a:lnTo>
                  <a:lnTo>
                    <a:pt x="5" y="28"/>
                  </a:lnTo>
                  <a:lnTo>
                    <a:pt x="2" y="24"/>
                  </a:lnTo>
                  <a:lnTo>
                    <a:pt x="0" y="20"/>
                  </a:lnTo>
                  <a:lnTo>
                    <a:pt x="2" y="17"/>
                  </a:lnTo>
                  <a:lnTo>
                    <a:pt x="6" y="12"/>
                  </a:lnTo>
                  <a:lnTo>
                    <a:pt x="12" y="7"/>
                  </a:lnTo>
                  <a:lnTo>
                    <a:pt x="17" y="3"/>
                  </a:lnTo>
                  <a:lnTo>
                    <a:pt x="20" y="0"/>
                  </a:lnTo>
                  <a:lnTo>
                    <a:pt x="25" y="2"/>
                  </a:lnTo>
                  <a:lnTo>
                    <a:pt x="32" y="4"/>
                  </a:lnTo>
                  <a:lnTo>
                    <a:pt x="37" y="7"/>
                  </a:lnTo>
                  <a:lnTo>
                    <a:pt x="40" y="12"/>
                  </a:lnTo>
                  <a:lnTo>
                    <a:pt x="38" y="20"/>
                  </a:lnTo>
                  <a:close/>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p>
          </p:txBody>
        </p:sp>
        <p:sp>
          <p:nvSpPr>
            <p:cNvPr id="551" name="Freeform 550"/>
            <p:cNvSpPr>
              <a:spLocks/>
            </p:cNvSpPr>
            <p:nvPr/>
          </p:nvSpPr>
          <p:spPr bwMode="auto">
            <a:xfrm flipV="1">
              <a:off x="2678902" y="1371824"/>
              <a:ext cx="234039" cy="339192"/>
            </a:xfrm>
            <a:custGeom>
              <a:avLst/>
              <a:gdLst>
                <a:gd name="T0" fmla="*/ 2147483647 w 201"/>
                <a:gd name="T1" fmla="*/ 2147483647 h 319"/>
                <a:gd name="T2" fmla="*/ 2147483647 w 201"/>
                <a:gd name="T3" fmla="*/ 2147483647 h 319"/>
                <a:gd name="T4" fmla="*/ 2147483647 w 201"/>
                <a:gd name="T5" fmla="*/ 2147483647 h 319"/>
                <a:gd name="T6" fmla="*/ 2147483647 w 201"/>
                <a:gd name="T7" fmla="*/ 2147483647 h 319"/>
                <a:gd name="T8" fmla="*/ 2147483647 w 201"/>
                <a:gd name="T9" fmla="*/ 2147483647 h 319"/>
                <a:gd name="T10" fmla="*/ 2147483647 w 201"/>
                <a:gd name="T11" fmla="*/ 2147483647 h 319"/>
                <a:gd name="T12" fmla="*/ 2147483647 w 201"/>
                <a:gd name="T13" fmla="*/ 2147483647 h 319"/>
                <a:gd name="T14" fmla="*/ 2147483647 w 201"/>
                <a:gd name="T15" fmla="*/ 2147483647 h 319"/>
                <a:gd name="T16" fmla="*/ 2147483647 w 201"/>
                <a:gd name="T17" fmla="*/ 2147483647 h 319"/>
                <a:gd name="T18" fmla="*/ 2147483647 w 201"/>
                <a:gd name="T19" fmla="*/ 2147483647 h 319"/>
                <a:gd name="T20" fmla="*/ 2147483647 w 201"/>
                <a:gd name="T21" fmla="*/ 2147483647 h 319"/>
                <a:gd name="T22" fmla="*/ 2147483647 w 201"/>
                <a:gd name="T23" fmla="*/ 2147483647 h 319"/>
                <a:gd name="T24" fmla="*/ 2147483647 w 201"/>
                <a:gd name="T25" fmla="*/ 2147483647 h 319"/>
                <a:gd name="T26" fmla="*/ 2147483647 w 201"/>
                <a:gd name="T27" fmla="*/ 2147483647 h 319"/>
                <a:gd name="T28" fmla="*/ 2147483647 w 201"/>
                <a:gd name="T29" fmla="*/ 2147483647 h 319"/>
                <a:gd name="T30" fmla="*/ 2147483647 w 201"/>
                <a:gd name="T31" fmla="*/ 2147483647 h 319"/>
                <a:gd name="T32" fmla="*/ 2147483647 w 201"/>
                <a:gd name="T33" fmla="*/ 2147483647 h 319"/>
                <a:gd name="T34" fmla="*/ 2147483647 w 201"/>
                <a:gd name="T35" fmla="*/ 2147483647 h 319"/>
                <a:gd name="T36" fmla="*/ 2147483647 w 201"/>
                <a:gd name="T37" fmla="*/ 2147483647 h 319"/>
                <a:gd name="T38" fmla="*/ 2147483647 w 201"/>
                <a:gd name="T39" fmla="*/ 2147483647 h 319"/>
                <a:gd name="T40" fmla="*/ 2147483647 w 201"/>
                <a:gd name="T41" fmla="*/ 2147483647 h 319"/>
                <a:gd name="T42" fmla="*/ 2147483647 w 201"/>
                <a:gd name="T43" fmla="*/ 2147483647 h 319"/>
                <a:gd name="T44" fmla="*/ 2147483647 w 201"/>
                <a:gd name="T45" fmla="*/ 2147483647 h 319"/>
                <a:gd name="T46" fmla="*/ 2147483647 w 201"/>
                <a:gd name="T47" fmla="*/ 2147483647 h 319"/>
                <a:gd name="T48" fmla="*/ 2147483647 w 201"/>
                <a:gd name="T49" fmla="*/ 2147483647 h 319"/>
                <a:gd name="T50" fmla="*/ 2147483647 w 201"/>
                <a:gd name="T51" fmla="*/ 0 h 319"/>
                <a:gd name="T52" fmla="*/ 2147483647 w 201"/>
                <a:gd name="T53" fmla="*/ 2147483647 h 319"/>
                <a:gd name="T54" fmla="*/ 2147483647 w 201"/>
                <a:gd name="T55" fmla="*/ 2147483647 h 319"/>
                <a:gd name="T56" fmla="*/ 2147483647 w 201"/>
                <a:gd name="T57" fmla="*/ 2147483647 h 319"/>
                <a:gd name="T58" fmla="*/ 2147483647 w 201"/>
                <a:gd name="T59" fmla="*/ 2147483647 h 319"/>
                <a:gd name="T60" fmla="*/ 2147483647 w 201"/>
                <a:gd name="T61" fmla="*/ 2147483647 h 319"/>
                <a:gd name="T62" fmla="*/ 2147483647 w 201"/>
                <a:gd name="T63" fmla="*/ 2147483647 h 319"/>
                <a:gd name="T64" fmla="*/ 2147483647 w 201"/>
                <a:gd name="T65" fmla="*/ 2147483647 h 319"/>
                <a:gd name="T66" fmla="*/ 2147483647 w 201"/>
                <a:gd name="T67" fmla="*/ 2147483647 h 319"/>
                <a:gd name="T68" fmla="*/ 2147483647 w 201"/>
                <a:gd name="T69" fmla="*/ 2147483647 h 319"/>
                <a:gd name="T70" fmla="*/ 2147483647 w 201"/>
                <a:gd name="T71" fmla="*/ 2147483647 h 319"/>
                <a:gd name="T72" fmla="*/ 2147483647 w 201"/>
                <a:gd name="T73" fmla="*/ 2147483647 h 319"/>
                <a:gd name="T74" fmla="*/ 2147483647 w 201"/>
                <a:gd name="T75" fmla="*/ 2147483647 h 319"/>
                <a:gd name="T76" fmla="*/ 2147483647 w 201"/>
                <a:gd name="T77" fmla="*/ 2147483647 h 319"/>
                <a:gd name="T78" fmla="*/ 2147483647 w 201"/>
                <a:gd name="T79" fmla="*/ 2147483647 h 319"/>
                <a:gd name="T80" fmla="*/ 2147483647 w 201"/>
                <a:gd name="T81" fmla="*/ 2147483647 h 319"/>
                <a:gd name="T82" fmla="*/ 2147483647 w 201"/>
                <a:gd name="T83" fmla="*/ 2147483647 h 319"/>
                <a:gd name="T84" fmla="*/ 2147483647 w 201"/>
                <a:gd name="T85" fmla="*/ 2147483647 h 319"/>
                <a:gd name="T86" fmla="*/ 0 w 201"/>
                <a:gd name="T87" fmla="*/ 2147483647 h 319"/>
                <a:gd name="T88" fmla="*/ 2147483647 w 201"/>
                <a:gd name="T89" fmla="*/ 2147483647 h 319"/>
                <a:gd name="T90" fmla="*/ 2147483647 w 201"/>
                <a:gd name="T91" fmla="*/ 2147483647 h 319"/>
                <a:gd name="T92" fmla="*/ 2147483647 w 201"/>
                <a:gd name="T93" fmla="*/ 2147483647 h 319"/>
                <a:gd name="T94" fmla="*/ 2147483647 w 201"/>
                <a:gd name="T95" fmla="*/ 2147483647 h 319"/>
                <a:gd name="T96" fmla="*/ 2147483647 w 201"/>
                <a:gd name="T97" fmla="*/ 2147483647 h 319"/>
                <a:gd name="T98" fmla="*/ 2147483647 w 201"/>
                <a:gd name="T99" fmla="*/ 2147483647 h 319"/>
                <a:gd name="T100" fmla="*/ 2147483647 w 201"/>
                <a:gd name="T101" fmla="*/ 2147483647 h 319"/>
                <a:gd name="T102" fmla="*/ 2147483647 w 201"/>
                <a:gd name="T103" fmla="*/ 2147483647 h 319"/>
                <a:gd name="T104" fmla="*/ 2147483647 w 201"/>
                <a:gd name="T105" fmla="*/ 2147483647 h 319"/>
                <a:gd name="T106" fmla="*/ 2147483647 w 201"/>
                <a:gd name="T107" fmla="*/ 2147483647 h 319"/>
                <a:gd name="T108" fmla="*/ 2147483647 w 201"/>
                <a:gd name="T109" fmla="*/ 2147483647 h 319"/>
                <a:gd name="T110" fmla="*/ 2147483647 w 201"/>
                <a:gd name="T111" fmla="*/ 2147483647 h 319"/>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0" t="0" r="r" b="b"/>
              <a:pathLst>
                <a:path w="201" h="319">
                  <a:moveTo>
                    <a:pt x="84" y="267"/>
                  </a:moveTo>
                  <a:lnTo>
                    <a:pt x="88" y="270"/>
                  </a:lnTo>
                  <a:lnTo>
                    <a:pt x="93" y="277"/>
                  </a:lnTo>
                  <a:lnTo>
                    <a:pt x="97" y="283"/>
                  </a:lnTo>
                  <a:lnTo>
                    <a:pt x="95" y="290"/>
                  </a:lnTo>
                  <a:lnTo>
                    <a:pt x="88" y="294"/>
                  </a:lnTo>
                  <a:lnTo>
                    <a:pt x="82" y="296"/>
                  </a:lnTo>
                  <a:lnTo>
                    <a:pt x="78" y="301"/>
                  </a:lnTo>
                  <a:lnTo>
                    <a:pt x="80" y="308"/>
                  </a:lnTo>
                  <a:lnTo>
                    <a:pt x="82" y="315"/>
                  </a:lnTo>
                  <a:lnTo>
                    <a:pt x="85" y="318"/>
                  </a:lnTo>
                  <a:lnTo>
                    <a:pt x="92" y="319"/>
                  </a:lnTo>
                  <a:lnTo>
                    <a:pt x="104" y="319"/>
                  </a:lnTo>
                  <a:lnTo>
                    <a:pt x="116" y="319"/>
                  </a:lnTo>
                  <a:lnTo>
                    <a:pt x="123" y="318"/>
                  </a:lnTo>
                  <a:lnTo>
                    <a:pt x="129" y="316"/>
                  </a:lnTo>
                  <a:lnTo>
                    <a:pt x="136" y="312"/>
                  </a:lnTo>
                  <a:lnTo>
                    <a:pt x="144" y="309"/>
                  </a:lnTo>
                  <a:lnTo>
                    <a:pt x="151" y="305"/>
                  </a:lnTo>
                  <a:lnTo>
                    <a:pt x="158" y="304"/>
                  </a:lnTo>
                  <a:lnTo>
                    <a:pt x="164" y="304"/>
                  </a:lnTo>
                  <a:lnTo>
                    <a:pt x="171" y="306"/>
                  </a:lnTo>
                  <a:lnTo>
                    <a:pt x="176" y="306"/>
                  </a:lnTo>
                  <a:lnTo>
                    <a:pt x="182" y="305"/>
                  </a:lnTo>
                  <a:lnTo>
                    <a:pt x="187" y="300"/>
                  </a:lnTo>
                  <a:lnTo>
                    <a:pt x="191" y="294"/>
                  </a:lnTo>
                  <a:lnTo>
                    <a:pt x="197" y="289"/>
                  </a:lnTo>
                  <a:lnTo>
                    <a:pt x="198" y="285"/>
                  </a:lnTo>
                  <a:lnTo>
                    <a:pt x="191" y="279"/>
                  </a:lnTo>
                  <a:lnTo>
                    <a:pt x="180" y="273"/>
                  </a:lnTo>
                  <a:lnTo>
                    <a:pt x="173" y="270"/>
                  </a:lnTo>
                  <a:lnTo>
                    <a:pt x="169" y="266"/>
                  </a:lnTo>
                  <a:lnTo>
                    <a:pt x="172" y="263"/>
                  </a:lnTo>
                  <a:lnTo>
                    <a:pt x="177" y="259"/>
                  </a:lnTo>
                  <a:lnTo>
                    <a:pt x="181" y="256"/>
                  </a:lnTo>
                  <a:lnTo>
                    <a:pt x="182" y="251"/>
                  </a:lnTo>
                  <a:lnTo>
                    <a:pt x="182" y="244"/>
                  </a:lnTo>
                  <a:lnTo>
                    <a:pt x="180" y="238"/>
                  </a:lnTo>
                  <a:lnTo>
                    <a:pt x="179" y="235"/>
                  </a:lnTo>
                  <a:lnTo>
                    <a:pt x="179" y="232"/>
                  </a:lnTo>
                  <a:lnTo>
                    <a:pt x="182" y="227"/>
                  </a:lnTo>
                  <a:lnTo>
                    <a:pt x="188" y="219"/>
                  </a:lnTo>
                  <a:lnTo>
                    <a:pt x="195" y="209"/>
                  </a:lnTo>
                  <a:lnTo>
                    <a:pt x="197" y="197"/>
                  </a:lnTo>
                  <a:lnTo>
                    <a:pt x="190" y="187"/>
                  </a:lnTo>
                  <a:lnTo>
                    <a:pt x="177" y="179"/>
                  </a:lnTo>
                  <a:lnTo>
                    <a:pt x="168" y="173"/>
                  </a:lnTo>
                  <a:lnTo>
                    <a:pt x="165" y="168"/>
                  </a:lnTo>
                  <a:lnTo>
                    <a:pt x="168" y="162"/>
                  </a:lnTo>
                  <a:lnTo>
                    <a:pt x="177" y="156"/>
                  </a:lnTo>
                  <a:lnTo>
                    <a:pt x="188" y="149"/>
                  </a:lnTo>
                  <a:lnTo>
                    <a:pt x="195" y="139"/>
                  </a:lnTo>
                  <a:lnTo>
                    <a:pt x="195" y="130"/>
                  </a:lnTo>
                  <a:lnTo>
                    <a:pt x="192" y="120"/>
                  </a:lnTo>
                  <a:lnTo>
                    <a:pt x="194" y="109"/>
                  </a:lnTo>
                  <a:lnTo>
                    <a:pt x="195" y="100"/>
                  </a:lnTo>
                  <a:lnTo>
                    <a:pt x="196" y="90"/>
                  </a:lnTo>
                  <a:lnTo>
                    <a:pt x="197" y="77"/>
                  </a:lnTo>
                  <a:lnTo>
                    <a:pt x="199" y="65"/>
                  </a:lnTo>
                  <a:lnTo>
                    <a:pt x="201" y="55"/>
                  </a:lnTo>
                  <a:lnTo>
                    <a:pt x="196" y="52"/>
                  </a:lnTo>
                  <a:lnTo>
                    <a:pt x="189" y="54"/>
                  </a:lnTo>
                  <a:lnTo>
                    <a:pt x="183" y="54"/>
                  </a:lnTo>
                  <a:lnTo>
                    <a:pt x="183" y="51"/>
                  </a:lnTo>
                  <a:lnTo>
                    <a:pt x="190" y="40"/>
                  </a:lnTo>
                  <a:lnTo>
                    <a:pt x="197" y="29"/>
                  </a:lnTo>
                  <a:lnTo>
                    <a:pt x="199" y="18"/>
                  </a:lnTo>
                  <a:lnTo>
                    <a:pt x="198" y="10"/>
                  </a:lnTo>
                  <a:lnTo>
                    <a:pt x="194" y="6"/>
                  </a:lnTo>
                  <a:lnTo>
                    <a:pt x="192" y="5"/>
                  </a:lnTo>
                  <a:lnTo>
                    <a:pt x="190" y="5"/>
                  </a:lnTo>
                  <a:lnTo>
                    <a:pt x="189" y="5"/>
                  </a:lnTo>
                  <a:lnTo>
                    <a:pt x="187" y="5"/>
                  </a:lnTo>
                  <a:lnTo>
                    <a:pt x="179" y="6"/>
                  </a:lnTo>
                  <a:lnTo>
                    <a:pt x="173" y="3"/>
                  </a:lnTo>
                  <a:lnTo>
                    <a:pt x="168" y="1"/>
                  </a:lnTo>
                  <a:lnTo>
                    <a:pt x="164" y="0"/>
                  </a:lnTo>
                  <a:lnTo>
                    <a:pt x="163" y="0"/>
                  </a:lnTo>
                  <a:lnTo>
                    <a:pt x="161" y="0"/>
                  </a:lnTo>
                  <a:lnTo>
                    <a:pt x="160" y="1"/>
                  </a:lnTo>
                  <a:lnTo>
                    <a:pt x="159" y="2"/>
                  </a:lnTo>
                  <a:lnTo>
                    <a:pt x="156" y="5"/>
                  </a:lnTo>
                  <a:lnTo>
                    <a:pt x="151" y="6"/>
                  </a:lnTo>
                  <a:lnTo>
                    <a:pt x="145" y="6"/>
                  </a:lnTo>
                  <a:lnTo>
                    <a:pt x="139" y="7"/>
                  </a:lnTo>
                  <a:lnTo>
                    <a:pt x="135" y="8"/>
                  </a:lnTo>
                  <a:lnTo>
                    <a:pt x="129" y="9"/>
                  </a:lnTo>
                  <a:lnTo>
                    <a:pt x="126" y="10"/>
                  </a:lnTo>
                  <a:lnTo>
                    <a:pt x="123" y="14"/>
                  </a:lnTo>
                  <a:lnTo>
                    <a:pt x="121" y="17"/>
                  </a:lnTo>
                  <a:lnTo>
                    <a:pt x="119" y="18"/>
                  </a:lnTo>
                  <a:lnTo>
                    <a:pt x="115" y="18"/>
                  </a:lnTo>
                  <a:lnTo>
                    <a:pt x="108" y="20"/>
                  </a:lnTo>
                  <a:lnTo>
                    <a:pt x="100" y="23"/>
                  </a:lnTo>
                  <a:lnTo>
                    <a:pt x="93" y="26"/>
                  </a:lnTo>
                  <a:lnTo>
                    <a:pt x="87" y="31"/>
                  </a:lnTo>
                  <a:lnTo>
                    <a:pt x="82" y="39"/>
                  </a:lnTo>
                  <a:lnTo>
                    <a:pt x="80" y="47"/>
                  </a:lnTo>
                  <a:lnTo>
                    <a:pt x="81" y="54"/>
                  </a:lnTo>
                  <a:lnTo>
                    <a:pt x="81" y="59"/>
                  </a:lnTo>
                  <a:lnTo>
                    <a:pt x="80" y="60"/>
                  </a:lnTo>
                  <a:lnTo>
                    <a:pt x="74" y="61"/>
                  </a:lnTo>
                  <a:lnTo>
                    <a:pt x="67" y="62"/>
                  </a:lnTo>
                  <a:lnTo>
                    <a:pt x="60" y="66"/>
                  </a:lnTo>
                  <a:lnTo>
                    <a:pt x="59" y="70"/>
                  </a:lnTo>
                  <a:lnTo>
                    <a:pt x="57" y="74"/>
                  </a:lnTo>
                  <a:lnTo>
                    <a:pt x="52" y="77"/>
                  </a:lnTo>
                  <a:lnTo>
                    <a:pt x="46" y="81"/>
                  </a:lnTo>
                  <a:lnTo>
                    <a:pt x="43" y="84"/>
                  </a:lnTo>
                  <a:lnTo>
                    <a:pt x="40" y="89"/>
                  </a:lnTo>
                  <a:lnTo>
                    <a:pt x="37" y="93"/>
                  </a:lnTo>
                  <a:lnTo>
                    <a:pt x="35" y="99"/>
                  </a:lnTo>
                  <a:lnTo>
                    <a:pt x="38" y="107"/>
                  </a:lnTo>
                  <a:lnTo>
                    <a:pt x="44" y="115"/>
                  </a:lnTo>
                  <a:lnTo>
                    <a:pt x="47" y="122"/>
                  </a:lnTo>
                  <a:lnTo>
                    <a:pt x="49" y="128"/>
                  </a:lnTo>
                  <a:lnTo>
                    <a:pt x="47" y="132"/>
                  </a:lnTo>
                  <a:lnTo>
                    <a:pt x="45" y="138"/>
                  </a:lnTo>
                  <a:lnTo>
                    <a:pt x="44" y="143"/>
                  </a:lnTo>
                  <a:lnTo>
                    <a:pt x="43" y="143"/>
                  </a:lnTo>
                  <a:lnTo>
                    <a:pt x="38" y="136"/>
                  </a:lnTo>
                  <a:lnTo>
                    <a:pt x="34" y="126"/>
                  </a:lnTo>
                  <a:lnTo>
                    <a:pt x="31" y="118"/>
                  </a:lnTo>
                  <a:lnTo>
                    <a:pt x="28" y="113"/>
                  </a:lnTo>
                  <a:lnTo>
                    <a:pt x="24" y="114"/>
                  </a:lnTo>
                  <a:lnTo>
                    <a:pt x="21" y="118"/>
                  </a:lnTo>
                  <a:lnTo>
                    <a:pt x="16" y="123"/>
                  </a:lnTo>
                  <a:lnTo>
                    <a:pt x="12" y="128"/>
                  </a:lnTo>
                  <a:lnTo>
                    <a:pt x="9" y="132"/>
                  </a:lnTo>
                  <a:lnTo>
                    <a:pt x="7" y="141"/>
                  </a:lnTo>
                  <a:lnTo>
                    <a:pt x="4" y="153"/>
                  </a:lnTo>
                  <a:lnTo>
                    <a:pt x="0" y="166"/>
                  </a:lnTo>
                  <a:lnTo>
                    <a:pt x="0" y="176"/>
                  </a:lnTo>
                  <a:lnTo>
                    <a:pt x="1" y="184"/>
                  </a:lnTo>
                  <a:lnTo>
                    <a:pt x="2" y="190"/>
                  </a:lnTo>
                  <a:lnTo>
                    <a:pt x="6" y="195"/>
                  </a:lnTo>
                  <a:lnTo>
                    <a:pt x="12" y="198"/>
                  </a:lnTo>
                  <a:lnTo>
                    <a:pt x="19" y="199"/>
                  </a:lnTo>
                  <a:lnTo>
                    <a:pt x="23" y="200"/>
                  </a:lnTo>
                  <a:lnTo>
                    <a:pt x="27" y="200"/>
                  </a:lnTo>
                  <a:lnTo>
                    <a:pt x="30" y="199"/>
                  </a:lnTo>
                  <a:lnTo>
                    <a:pt x="31" y="200"/>
                  </a:lnTo>
                  <a:lnTo>
                    <a:pt x="30" y="205"/>
                  </a:lnTo>
                  <a:lnTo>
                    <a:pt x="28" y="211"/>
                  </a:lnTo>
                  <a:lnTo>
                    <a:pt x="24" y="215"/>
                  </a:lnTo>
                  <a:lnTo>
                    <a:pt x="23" y="219"/>
                  </a:lnTo>
                  <a:lnTo>
                    <a:pt x="24" y="224"/>
                  </a:lnTo>
                  <a:lnTo>
                    <a:pt x="28" y="229"/>
                  </a:lnTo>
                  <a:lnTo>
                    <a:pt x="31" y="234"/>
                  </a:lnTo>
                  <a:lnTo>
                    <a:pt x="36" y="238"/>
                  </a:lnTo>
                  <a:lnTo>
                    <a:pt x="44" y="245"/>
                  </a:lnTo>
                  <a:lnTo>
                    <a:pt x="54" y="248"/>
                  </a:lnTo>
                  <a:lnTo>
                    <a:pt x="63" y="244"/>
                  </a:lnTo>
                  <a:lnTo>
                    <a:pt x="70" y="237"/>
                  </a:lnTo>
                  <a:lnTo>
                    <a:pt x="75" y="232"/>
                  </a:lnTo>
                  <a:lnTo>
                    <a:pt x="77" y="229"/>
                  </a:lnTo>
                  <a:lnTo>
                    <a:pt x="82" y="230"/>
                  </a:lnTo>
                  <a:lnTo>
                    <a:pt x="88" y="234"/>
                  </a:lnTo>
                  <a:lnTo>
                    <a:pt x="96" y="240"/>
                  </a:lnTo>
                  <a:lnTo>
                    <a:pt x="104" y="247"/>
                  </a:lnTo>
                  <a:lnTo>
                    <a:pt x="111" y="256"/>
                  </a:lnTo>
                  <a:lnTo>
                    <a:pt x="113" y="263"/>
                  </a:lnTo>
                  <a:lnTo>
                    <a:pt x="113" y="264"/>
                  </a:lnTo>
                  <a:lnTo>
                    <a:pt x="110" y="262"/>
                  </a:lnTo>
                  <a:lnTo>
                    <a:pt x="103" y="256"/>
                  </a:lnTo>
                  <a:lnTo>
                    <a:pt x="93" y="252"/>
                  </a:lnTo>
                  <a:lnTo>
                    <a:pt x="85" y="252"/>
                  </a:lnTo>
                  <a:lnTo>
                    <a:pt x="82" y="258"/>
                  </a:lnTo>
                  <a:lnTo>
                    <a:pt x="84" y="267"/>
                  </a:lnTo>
                  <a:close/>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p>
          </p:txBody>
        </p:sp>
        <p:sp>
          <p:nvSpPr>
            <p:cNvPr id="552" name="Freeform 551"/>
            <p:cNvSpPr>
              <a:spLocks/>
            </p:cNvSpPr>
            <p:nvPr/>
          </p:nvSpPr>
          <p:spPr bwMode="auto">
            <a:xfrm>
              <a:off x="2684064" y="1652821"/>
              <a:ext cx="39580" cy="18291"/>
            </a:xfrm>
            <a:custGeom>
              <a:avLst/>
              <a:gdLst>
                <a:gd name="T0" fmla="*/ 2147483647 w 34"/>
                <a:gd name="T1" fmla="*/ 0 h 18"/>
                <a:gd name="T2" fmla="*/ 2147483647 w 34"/>
                <a:gd name="T3" fmla="*/ 2147483647 h 18"/>
                <a:gd name="T4" fmla="*/ 2147483647 w 34"/>
                <a:gd name="T5" fmla="*/ 2147483647 h 18"/>
                <a:gd name="T6" fmla="*/ 2147483647 w 34"/>
                <a:gd name="T7" fmla="*/ 2147483647 h 18"/>
                <a:gd name="T8" fmla="*/ 2147483647 w 34"/>
                <a:gd name="T9" fmla="*/ 2147483647 h 18"/>
                <a:gd name="T10" fmla="*/ 2147483647 w 34"/>
                <a:gd name="T11" fmla="*/ 2147483647 h 18"/>
                <a:gd name="T12" fmla="*/ 2147483647 w 34"/>
                <a:gd name="T13" fmla="*/ 2147483647 h 18"/>
                <a:gd name="T14" fmla="*/ 2147483647 w 34"/>
                <a:gd name="T15" fmla="*/ 2147483647 h 18"/>
                <a:gd name="T16" fmla="*/ 2147483647 w 34"/>
                <a:gd name="T17" fmla="*/ 2147483647 h 18"/>
                <a:gd name="T18" fmla="*/ 2147483647 w 34"/>
                <a:gd name="T19" fmla="*/ 2147483647 h 18"/>
                <a:gd name="T20" fmla="*/ 0 w 34"/>
                <a:gd name="T21" fmla="*/ 2147483647 h 18"/>
                <a:gd name="T22" fmla="*/ 0 w 34"/>
                <a:gd name="T23" fmla="*/ 2147483647 h 18"/>
                <a:gd name="T24" fmla="*/ 2147483647 w 34"/>
                <a:gd name="T25" fmla="*/ 2147483647 h 18"/>
                <a:gd name="T26" fmla="*/ 2147483647 w 34"/>
                <a:gd name="T27" fmla="*/ 2147483647 h 18"/>
                <a:gd name="T28" fmla="*/ 2147483647 w 34"/>
                <a:gd name="T29" fmla="*/ 2147483647 h 18"/>
                <a:gd name="T30" fmla="*/ 2147483647 w 34"/>
                <a:gd name="T31" fmla="*/ 2147483647 h 18"/>
                <a:gd name="T32" fmla="*/ 2147483647 w 34"/>
                <a:gd name="T33" fmla="*/ 0 h 18"/>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34" h="18">
                  <a:moveTo>
                    <a:pt x="31" y="0"/>
                  </a:moveTo>
                  <a:lnTo>
                    <a:pt x="32" y="1"/>
                  </a:lnTo>
                  <a:lnTo>
                    <a:pt x="34" y="3"/>
                  </a:lnTo>
                  <a:lnTo>
                    <a:pt x="34" y="6"/>
                  </a:lnTo>
                  <a:lnTo>
                    <a:pt x="30" y="10"/>
                  </a:lnTo>
                  <a:lnTo>
                    <a:pt x="24" y="14"/>
                  </a:lnTo>
                  <a:lnTo>
                    <a:pt x="22" y="16"/>
                  </a:lnTo>
                  <a:lnTo>
                    <a:pt x="19" y="18"/>
                  </a:lnTo>
                  <a:lnTo>
                    <a:pt x="12" y="18"/>
                  </a:lnTo>
                  <a:lnTo>
                    <a:pt x="4" y="16"/>
                  </a:lnTo>
                  <a:lnTo>
                    <a:pt x="0" y="13"/>
                  </a:lnTo>
                  <a:lnTo>
                    <a:pt x="0" y="9"/>
                  </a:lnTo>
                  <a:lnTo>
                    <a:pt x="4" y="7"/>
                  </a:lnTo>
                  <a:lnTo>
                    <a:pt x="14" y="4"/>
                  </a:lnTo>
                  <a:lnTo>
                    <a:pt x="22" y="2"/>
                  </a:lnTo>
                  <a:lnTo>
                    <a:pt x="29" y="1"/>
                  </a:lnTo>
                  <a:lnTo>
                    <a:pt x="31" y="0"/>
                  </a:lnTo>
                  <a:close/>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p>
          </p:txBody>
        </p:sp>
        <p:sp>
          <p:nvSpPr>
            <p:cNvPr id="553" name="Freeform 552"/>
            <p:cNvSpPr>
              <a:spLocks/>
            </p:cNvSpPr>
            <p:nvPr/>
          </p:nvSpPr>
          <p:spPr bwMode="auto">
            <a:xfrm>
              <a:off x="2663413" y="1604603"/>
              <a:ext cx="36140" cy="49882"/>
            </a:xfrm>
            <a:custGeom>
              <a:avLst/>
              <a:gdLst>
                <a:gd name="T0" fmla="*/ 2147483647 w 34"/>
                <a:gd name="T1" fmla="*/ 2147483647 h 46"/>
                <a:gd name="T2" fmla="*/ 2147483647 w 34"/>
                <a:gd name="T3" fmla="*/ 2147483647 h 46"/>
                <a:gd name="T4" fmla="*/ 2147483647 w 34"/>
                <a:gd name="T5" fmla="*/ 2147483647 h 46"/>
                <a:gd name="T6" fmla="*/ 2147483647 w 34"/>
                <a:gd name="T7" fmla="*/ 0 h 46"/>
                <a:gd name="T8" fmla="*/ 2147483647 w 34"/>
                <a:gd name="T9" fmla="*/ 0 h 46"/>
                <a:gd name="T10" fmla="*/ 2147483647 w 34"/>
                <a:gd name="T11" fmla="*/ 2147483647 h 46"/>
                <a:gd name="T12" fmla="*/ 0 w 34"/>
                <a:gd name="T13" fmla="*/ 2147483647 h 46"/>
                <a:gd name="T14" fmla="*/ 2147483647 w 34"/>
                <a:gd name="T15" fmla="*/ 2147483647 h 46"/>
                <a:gd name="T16" fmla="*/ 2147483647 w 34"/>
                <a:gd name="T17" fmla="*/ 2147483647 h 46"/>
                <a:gd name="T18" fmla="*/ 2147483647 w 34"/>
                <a:gd name="T19" fmla="*/ 2147483647 h 46"/>
                <a:gd name="T20" fmla="*/ 2147483647 w 34"/>
                <a:gd name="T21" fmla="*/ 2147483647 h 46"/>
                <a:gd name="T22" fmla="*/ 2147483647 w 34"/>
                <a:gd name="T23" fmla="*/ 2147483647 h 46"/>
                <a:gd name="T24" fmla="*/ 2147483647 w 34"/>
                <a:gd name="T25" fmla="*/ 2147483647 h 46"/>
                <a:gd name="T26" fmla="*/ 2147483647 w 34"/>
                <a:gd name="T27" fmla="*/ 2147483647 h 46"/>
                <a:gd name="T28" fmla="*/ 2147483647 w 34"/>
                <a:gd name="T29" fmla="*/ 2147483647 h 46"/>
                <a:gd name="T30" fmla="*/ 2147483647 w 34"/>
                <a:gd name="T31" fmla="*/ 2147483647 h 46"/>
                <a:gd name="T32" fmla="*/ 2147483647 w 34"/>
                <a:gd name="T33" fmla="*/ 2147483647 h 46"/>
                <a:gd name="T34" fmla="*/ 2147483647 w 34"/>
                <a:gd name="T35" fmla="*/ 2147483647 h 46"/>
                <a:gd name="T36" fmla="*/ 2147483647 w 34"/>
                <a:gd name="T37" fmla="*/ 2147483647 h 46"/>
                <a:gd name="T38" fmla="*/ 2147483647 w 34"/>
                <a:gd name="T39" fmla="*/ 2147483647 h 46"/>
                <a:gd name="T40" fmla="*/ 2147483647 w 34"/>
                <a:gd name="T41" fmla="*/ 2147483647 h 46"/>
                <a:gd name="T42" fmla="*/ 2147483647 w 34"/>
                <a:gd name="T43" fmla="*/ 2147483647 h 46"/>
                <a:gd name="T44" fmla="*/ 2147483647 w 34"/>
                <a:gd name="T45" fmla="*/ 2147483647 h 46"/>
                <a:gd name="T46" fmla="*/ 2147483647 w 34"/>
                <a:gd name="T47" fmla="*/ 2147483647 h 46"/>
                <a:gd name="T48" fmla="*/ 2147483647 w 34"/>
                <a:gd name="T49" fmla="*/ 2147483647 h 4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0" t="0" r="r" b="b"/>
              <a:pathLst>
                <a:path w="34" h="46">
                  <a:moveTo>
                    <a:pt x="22" y="14"/>
                  </a:moveTo>
                  <a:lnTo>
                    <a:pt x="20" y="10"/>
                  </a:lnTo>
                  <a:lnTo>
                    <a:pt x="14" y="5"/>
                  </a:lnTo>
                  <a:lnTo>
                    <a:pt x="7" y="0"/>
                  </a:lnTo>
                  <a:lnTo>
                    <a:pt x="3" y="0"/>
                  </a:lnTo>
                  <a:lnTo>
                    <a:pt x="1" y="5"/>
                  </a:lnTo>
                  <a:lnTo>
                    <a:pt x="0" y="10"/>
                  </a:lnTo>
                  <a:lnTo>
                    <a:pt x="1" y="15"/>
                  </a:lnTo>
                  <a:lnTo>
                    <a:pt x="1" y="20"/>
                  </a:lnTo>
                  <a:lnTo>
                    <a:pt x="3" y="27"/>
                  </a:lnTo>
                  <a:lnTo>
                    <a:pt x="4" y="36"/>
                  </a:lnTo>
                  <a:lnTo>
                    <a:pt x="7" y="43"/>
                  </a:lnTo>
                  <a:lnTo>
                    <a:pt x="11" y="46"/>
                  </a:lnTo>
                  <a:lnTo>
                    <a:pt x="16" y="46"/>
                  </a:lnTo>
                  <a:lnTo>
                    <a:pt x="21" y="44"/>
                  </a:lnTo>
                  <a:lnTo>
                    <a:pt x="26" y="42"/>
                  </a:lnTo>
                  <a:lnTo>
                    <a:pt x="29" y="38"/>
                  </a:lnTo>
                  <a:lnTo>
                    <a:pt x="31" y="33"/>
                  </a:lnTo>
                  <a:lnTo>
                    <a:pt x="34" y="30"/>
                  </a:lnTo>
                  <a:lnTo>
                    <a:pt x="34" y="27"/>
                  </a:lnTo>
                  <a:lnTo>
                    <a:pt x="30" y="22"/>
                  </a:lnTo>
                  <a:lnTo>
                    <a:pt x="26" y="17"/>
                  </a:lnTo>
                  <a:lnTo>
                    <a:pt x="23" y="15"/>
                  </a:lnTo>
                  <a:lnTo>
                    <a:pt x="22" y="14"/>
                  </a:lnTo>
                  <a:close/>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p>
          </p:txBody>
        </p:sp>
        <p:sp>
          <p:nvSpPr>
            <p:cNvPr id="554" name="Freeform 553"/>
            <p:cNvSpPr>
              <a:spLocks/>
            </p:cNvSpPr>
            <p:nvPr/>
          </p:nvSpPr>
          <p:spPr bwMode="auto">
            <a:xfrm>
              <a:off x="2591137" y="1581324"/>
              <a:ext cx="65393" cy="71496"/>
            </a:xfrm>
            <a:custGeom>
              <a:avLst/>
              <a:gdLst>
                <a:gd name="T0" fmla="*/ 2147483647 w 58"/>
                <a:gd name="T1" fmla="*/ 2147483647 h 67"/>
                <a:gd name="T2" fmla="*/ 2147483647 w 58"/>
                <a:gd name="T3" fmla="*/ 2147483647 h 67"/>
                <a:gd name="T4" fmla="*/ 2147483647 w 58"/>
                <a:gd name="T5" fmla="*/ 2147483647 h 67"/>
                <a:gd name="T6" fmla="*/ 2147483647 w 58"/>
                <a:gd name="T7" fmla="*/ 2147483647 h 67"/>
                <a:gd name="T8" fmla="*/ 2147483647 w 58"/>
                <a:gd name="T9" fmla="*/ 2147483647 h 67"/>
                <a:gd name="T10" fmla="*/ 2147483647 w 58"/>
                <a:gd name="T11" fmla="*/ 2147483647 h 67"/>
                <a:gd name="T12" fmla="*/ 2147483647 w 58"/>
                <a:gd name="T13" fmla="*/ 2147483647 h 67"/>
                <a:gd name="T14" fmla="*/ 2147483647 w 58"/>
                <a:gd name="T15" fmla="*/ 2147483647 h 67"/>
                <a:gd name="T16" fmla="*/ 2147483647 w 58"/>
                <a:gd name="T17" fmla="*/ 2147483647 h 67"/>
                <a:gd name="T18" fmla="*/ 2147483647 w 58"/>
                <a:gd name="T19" fmla="*/ 2147483647 h 67"/>
                <a:gd name="T20" fmla="*/ 2147483647 w 58"/>
                <a:gd name="T21" fmla="*/ 2147483647 h 67"/>
                <a:gd name="T22" fmla="*/ 2147483647 w 58"/>
                <a:gd name="T23" fmla="*/ 2147483647 h 67"/>
                <a:gd name="T24" fmla="*/ 2147483647 w 58"/>
                <a:gd name="T25" fmla="*/ 2147483647 h 67"/>
                <a:gd name="T26" fmla="*/ 2147483647 w 58"/>
                <a:gd name="T27" fmla="*/ 2147483647 h 67"/>
                <a:gd name="T28" fmla="*/ 2147483647 w 58"/>
                <a:gd name="T29" fmla="*/ 2147483647 h 67"/>
                <a:gd name="T30" fmla="*/ 2147483647 w 58"/>
                <a:gd name="T31" fmla="*/ 2147483647 h 67"/>
                <a:gd name="T32" fmla="*/ 2147483647 w 58"/>
                <a:gd name="T33" fmla="*/ 2147483647 h 67"/>
                <a:gd name="T34" fmla="*/ 2147483647 w 58"/>
                <a:gd name="T35" fmla="*/ 2147483647 h 67"/>
                <a:gd name="T36" fmla="*/ 2147483647 w 58"/>
                <a:gd name="T37" fmla="*/ 2147483647 h 67"/>
                <a:gd name="T38" fmla="*/ 2147483647 w 58"/>
                <a:gd name="T39" fmla="*/ 2147483647 h 67"/>
                <a:gd name="T40" fmla="*/ 2147483647 w 58"/>
                <a:gd name="T41" fmla="*/ 2147483647 h 67"/>
                <a:gd name="T42" fmla="*/ 2147483647 w 58"/>
                <a:gd name="T43" fmla="*/ 2147483647 h 67"/>
                <a:gd name="T44" fmla="*/ 2147483647 w 58"/>
                <a:gd name="T45" fmla="*/ 2147483647 h 67"/>
                <a:gd name="T46" fmla="*/ 0 w 58"/>
                <a:gd name="T47" fmla="*/ 2147483647 h 67"/>
                <a:gd name="T48" fmla="*/ 2147483647 w 58"/>
                <a:gd name="T49" fmla="*/ 0 h 67"/>
                <a:gd name="T50" fmla="*/ 2147483647 w 58"/>
                <a:gd name="T51" fmla="*/ 0 h 67"/>
                <a:gd name="T52" fmla="*/ 2147483647 w 58"/>
                <a:gd name="T53" fmla="*/ 0 h 67"/>
                <a:gd name="T54" fmla="*/ 2147483647 w 58"/>
                <a:gd name="T55" fmla="*/ 2147483647 h 67"/>
                <a:gd name="T56" fmla="*/ 2147483647 w 58"/>
                <a:gd name="T57" fmla="*/ 2147483647 h 67"/>
                <a:gd name="T58" fmla="*/ 2147483647 w 58"/>
                <a:gd name="T59" fmla="*/ 2147483647 h 67"/>
                <a:gd name="T60" fmla="*/ 2147483647 w 58"/>
                <a:gd name="T61" fmla="*/ 2147483647 h 67"/>
                <a:gd name="T62" fmla="*/ 2147483647 w 58"/>
                <a:gd name="T63" fmla="*/ 2147483647 h 67"/>
                <a:gd name="T64" fmla="*/ 2147483647 w 58"/>
                <a:gd name="T65" fmla="*/ 2147483647 h 67"/>
                <a:gd name="T66" fmla="*/ 2147483647 w 58"/>
                <a:gd name="T67" fmla="*/ 2147483647 h 67"/>
                <a:gd name="T68" fmla="*/ 2147483647 w 58"/>
                <a:gd name="T69" fmla="*/ 2147483647 h 67"/>
                <a:gd name="T70" fmla="*/ 2147483647 w 58"/>
                <a:gd name="T71" fmla="*/ 2147483647 h 67"/>
                <a:gd name="T72" fmla="*/ 2147483647 w 58"/>
                <a:gd name="T73" fmla="*/ 2147483647 h 67"/>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0" t="0" r="r" b="b"/>
              <a:pathLst>
                <a:path w="58" h="67">
                  <a:moveTo>
                    <a:pt x="53" y="34"/>
                  </a:moveTo>
                  <a:lnTo>
                    <a:pt x="54" y="37"/>
                  </a:lnTo>
                  <a:lnTo>
                    <a:pt x="57" y="44"/>
                  </a:lnTo>
                  <a:lnTo>
                    <a:pt x="58" y="53"/>
                  </a:lnTo>
                  <a:lnTo>
                    <a:pt x="57" y="60"/>
                  </a:lnTo>
                  <a:lnTo>
                    <a:pt x="54" y="64"/>
                  </a:lnTo>
                  <a:lnTo>
                    <a:pt x="52" y="66"/>
                  </a:lnTo>
                  <a:lnTo>
                    <a:pt x="48" y="67"/>
                  </a:lnTo>
                  <a:lnTo>
                    <a:pt x="44" y="65"/>
                  </a:lnTo>
                  <a:lnTo>
                    <a:pt x="39" y="62"/>
                  </a:lnTo>
                  <a:lnTo>
                    <a:pt x="35" y="60"/>
                  </a:lnTo>
                  <a:lnTo>
                    <a:pt x="32" y="58"/>
                  </a:lnTo>
                  <a:lnTo>
                    <a:pt x="29" y="53"/>
                  </a:lnTo>
                  <a:lnTo>
                    <a:pt x="24" y="50"/>
                  </a:lnTo>
                  <a:lnTo>
                    <a:pt x="17" y="49"/>
                  </a:lnTo>
                  <a:lnTo>
                    <a:pt x="12" y="47"/>
                  </a:lnTo>
                  <a:lnTo>
                    <a:pt x="8" y="42"/>
                  </a:lnTo>
                  <a:lnTo>
                    <a:pt x="9" y="37"/>
                  </a:lnTo>
                  <a:lnTo>
                    <a:pt x="13" y="37"/>
                  </a:lnTo>
                  <a:lnTo>
                    <a:pt x="15" y="36"/>
                  </a:lnTo>
                  <a:lnTo>
                    <a:pt x="13" y="30"/>
                  </a:lnTo>
                  <a:lnTo>
                    <a:pt x="7" y="20"/>
                  </a:lnTo>
                  <a:lnTo>
                    <a:pt x="2" y="11"/>
                  </a:lnTo>
                  <a:lnTo>
                    <a:pt x="0" y="4"/>
                  </a:lnTo>
                  <a:lnTo>
                    <a:pt x="4" y="0"/>
                  </a:lnTo>
                  <a:lnTo>
                    <a:pt x="9" y="0"/>
                  </a:lnTo>
                  <a:lnTo>
                    <a:pt x="14" y="0"/>
                  </a:lnTo>
                  <a:lnTo>
                    <a:pt x="19" y="2"/>
                  </a:lnTo>
                  <a:lnTo>
                    <a:pt x="23" y="8"/>
                  </a:lnTo>
                  <a:lnTo>
                    <a:pt x="28" y="13"/>
                  </a:lnTo>
                  <a:lnTo>
                    <a:pt x="34" y="15"/>
                  </a:lnTo>
                  <a:lnTo>
                    <a:pt x="38" y="16"/>
                  </a:lnTo>
                  <a:lnTo>
                    <a:pt x="40" y="19"/>
                  </a:lnTo>
                  <a:lnTo>
                    <a:pt x="43" y="24"/>
                  </a:lnTo>
                  <a:lnTo>
                    <a:pt x="47" y="29"/>
                  </a:lnTo>
                  <a:lnTo>
                    <a:pt x="51" y="32"/>
                  </a:lnTo>
                  <a:lnTo>
                    <a:pt x="53" y="34"/>
                  </a:lnTo>
                  <a:close/>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p>
          </p:txBody>
        </p:sp>
        <p:sp>
          <p:nvSpPr>
            <p:cNvPr id="555" name="Freeform 554"/>
            <p:cNvSpPr>
              <a:spLocks/>
            </p:cNvSpPr>
            <p:nvPr/>
          </p:nvSpPr>
          <p:spPr bwMode="auto">
            <a:xfrm>
              <a:off x="2327841" y="1840706"/>
              <a:ext cx="292550" cy="246080"/>
            </a:xfrm>
            <a:custGeom>
              <a:avLst/>
              <a:gdLst>
                <a:gd name="T0" fmla="*/ 2147483647 w 249"/>
                <a:gd name="T1" fmla="*/ 2147483647 h 231"/>
                <a:gd name="T2" fmla="*/ 2147483647 w 249"/>
                <a:gd name="T3" fmla="*/ 2147483647 h 231"/>
                <a:gd name="T4" fmla="*/ 2147483647 w 249"/>
                <a:gd name="T5" fmla="*/ 2147483647 h 231"/>
                <a:gd name="T6" fmla="*/ 2147483647 w 249"/>
                <a:gd name="T7" fmla="*/ 2147483647 h 231"/>
                <a:gd name="T8" fmla="*/ 2147483647 w 249"/>
                <a:gd name="T9" fmla="*/ 2147483647 h 231"/>
                <a:gd name="T10" fmla="*/ 2147483647 w 249"/>
                <a:gd name="T11" fmla="*/ 2147483647 h 231"/>
                <a:gd name="T12" fmla="*/ 2147483647 w 249"/>
                <a:gd name="T13" fmla="*/ 2147483647 h 231"/>
                <a:gd name="T14" fmla="*/ 2147483647 w 249"/>
                <a:gd name="T15" fmla="*/ 2147483647 h 231"/>
                <a:gd name="T16" fmla="*/ 2147483647 w 249"/>
                <a:gd name="T17" fmla="*/ 2147483647 h 231"/>
                <a:gd name="T18" fmla="*/ 2147483647 w 249"/>
                <a:gd name="T19" fmla="*/ 2147483647 h 231"/>
                <a:gd name="T20" fmla="*/ 2147483647 w 249"/>
                <a:gd name="T21" fmla="*/ 2147483647 h 231"/>
                <a:gd name="T22" fmla="*/ 2147483647 w 249"/>
                <a:gd name="T23" fmla="*/ 2147483647 h 231"/>
                <a:gd name="T24" fmla="*/ 2147483647 w 249"/>
                <a:gd name="T25" fmla="*/ 2147483647 h 231"/>
                <a:gd name="T26" fmla="*/ 2147483647 w 249"/>
                <a:gd name="T27" fmla="*/ 2147483647 h 231"/>
                <a:gd name="T28" fmla="*/ 2147483647 w 249"/>
                <a:gd name="T29" fmla="*/ 2147483647 h 231"/>
                <a:gd name="T30" fmla="*/ 2147483647 w 249"/>
                <a:gd name="T31" fmla="*/ 2147483647 h 231"/>
                <a:gd name="T32" fmla="*/ 2147483647 w 249"/>
                <a:gd name="T33" fmla="*/ 2147483647 h 231"/>
                <a:gd name="T34" fmla="*/ 2147483647 w 249"/>
                <a:gd name="T35" fmla="*/ 2147483647 h 231"/>
                <a:gd name="T36" fmla="*/ 2147483647 w 249"/>
                <a:gd name="T37" fmla="*/ 2147483647 h 231"/>
                <a:gd name="T38" fmla="*/ 2147483647 w 249"/>
                <a:gd name="T39" fmla="*/ 2147483647 h 231"/>
                <a:gd name="T40" fmla="*/ 2147483647 w 249"/>
                <a:gd name="T41" fmla="*/ 2147483647 h 231"/>
                <a:gd name="T42" fmla="*/ 2147483647 w 249"/>
                <a:gd name="T43" fmla="*/ 2147483647 h 231"/>
                <a:gd name="T44" fmla="*/ 2147483647 w 249"/>
                <a:gd name="T45" fmla="*/ 2147483647 h 231"/>
                <a:gd name="T46" fmla="*/ 2147483647 w 249"/>
                <a:gd name="T47" fmla="*/ 2147483647 h 231"/>
                <a:gd name="T48" fmla="*/ 2147483647 w 249"/>
                <a:gd name="T49" fmla="*/ 2147483647 h 231"/>
                <a:gd name="T50" fmla="*/ 2147483647 w 249"/>
                <a:gd name="T51" fmla="*/ 2147483647 h 231"/>
                <a:gd name="T52" fmla="*/ 2147483647 w 249"/>
                <a:gd name="T53" fmla="*/ 2147483647 h 231"/>
                <a:gd name="T54" fmla="*/ 2147483647 w 249"/>
                <a:gd name="T55" fmla="*/ 2147483647 h 231"/>
                <a:gd name="T56" fmla="*/ 2147483647 w 249"/>
                <a:gd name="T57" fmla="*/ 2147483647 h 231"/>
                <a:gd name="T58" fmla="*/ 2147483647 w 249"/>
                <a:gd name="T59" fmla="*/ 2147483647 h 231"/>
                <a:gd name="T60" fmla="*/ 2147483647 w 249"/>
                <a:gd name="T61" fmla="*/ 2147483647 h 231"/>
                <a:gd name="T62" fmla="*/ 2147483647 w 249"/>
                <a:gd name="T63" fmla="*/ 2147483647 h 231"/>
                <a:gd name="T64" fmla="*/ 2147483647 w 249"/>
                <a:gd name="T65" fmla="*/ 2147483647 h 231"/>
                <a:gd name="T66" fmla="*/ 2147483647 w 249"/>
                <a:gd name="T67" fmla="*/ 2147483647 h 231"/>
                <a:gd name="T68" fmla="*/ 2147483647 w 249"/>
                <a:gd name="T69" fmla="*/ 2147483647 h 231"/>
                <a:gd name="T70" fmla="*/ 2147483647 w 249"/>
                <a:gd name="T71" fmla="*/ 2147483647 h 231"/>
                <a:gd name="T72" fmla="*/ 2147483647 w 249"/>
                <a:gd name="T73" fmla="*/ 2147483647 h 231"/>
                <a:gd name="T74" fmla="*/ 2147483647 w 249"/>
                <a:gd name="T75" fmla="*/ 2147483647 h 231"/>
                <a:gd name="T76" fmla="*/ 2147483647 w 249"/>
                <a:gd name="T77" fmla="*/ 2147483647 h 231"/>
                <a:gd name="T78" fmla="*/ 2147483647 w 249"/>
                <a:gd name="T79" fmla="*/ 2147483647 h 231"/>
                <a:gd name="T80" fmla="*/ 2147483647 w 249"/>
                <a:gd name="T81" fmla="*/ 2147483647 h 231"/>
                <a:gd name="T82" fmla="*/ 2147483647 w 249"/>
                <a:gd name="T83" fmla="*/ 2147483647 h 231"/>
                <a:gd name="T84" fmla="*/ 2147483647 w 249"/>
                <a:gd name="T85" fmla="*/ 2147483647 h 231"/>
                <a:gd name="T86" fmla="*/ 2147483647 w 249"/>
                <a:gd name="T87" fmla="*/ 2147483647 h 231"/>
                <a:gd name="T88" fmla="*/ 2147483647 w 249"/>
                <a:gd name="T89" fmla="*/ 2147483647 h 231"/>
                <a:gd name="T90" fmla="*/ 2147483647 w 249"/>
                <a:gd name="T91" fmla="*/ 2147483647 h 231"/>
                <a:gd name="T92" fmla="*/ 2147483647 w 249"/>
                <a:gd name="T93" fmla="*/ 2147483647 h 231"/>
                <a:gd name="T94" fmla="*/ 2147483647 w 249"/>
                <a:gd name="T95" fmla="*/ 2147483647 h 231"/>
                <a:gd name="T96" fmla="*/ 2147483647 w 249"/>
                <a:gd name="T97" fmla="*/ 2147483647 h 231"/>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0" t="0" r="r" b="b"/>
              <a:pathLst>
                <a:path w="249" h="231">
                  <a:moveTo>
                    <a:pt x="239" y="162"/>
                  </a:moveTo>
                  <a:lnTo>
                    <a:pt x="241" y="164"/>
                  </a:lnTo>
                  <a:lnTo>
                    <a:pt x="246" y="168"/>
                  </a:lnTo>
                  <a:lnTo>
                    <a:pt x="249" y="175"/>
                  </a:lnTo>
                  <a:lnTo>
                    <a:pt x="248" y="182"/>
                  </a:lnTo>
                  <a:lnTo>
                    <a:pt x="244" y="187"/>
                  </a:lnTo>
                  <a:lnTo>
                    <a:pt x="239" y="188"/>
                  </a:lnTo>
                  <a:lnTo>
                    <a:pt x="236" y="187"/>
                  </a:lnTo>
                  <a:lnTo>
                    <a:pt x="232" y="187"/>
                  </a:lnTo>
                  <a:lnTo>
                    <a:pt x="229" y="187"/>
                  </a:lnTo>
                  <a:lnTo>
                    <a:pt x="226" y="187"/>
                  </a:lnTo>
                  <a:lnTo>
                    <a:pt x="226" y="189"/>
                  </a:lnTo>
                  <a:lnTo>
                    <a:pt x="228" y="195"/>
                  </a:lnTo>
                  <a:lnTo>
                    <a:pt x="230" y="204"/>
                  </a:lnTo>
                  <a:lnTo>
                    <a:pt x="232" y="213"/>
                  </a:lnTo>
                  <a:lnTo>
                    <a:pt x="231" y="220"/>
                  </a:lnTo>
                  <a:lnTo>
                    <a:pt x="224" y="225"/>
                  </a:lnTo>
                  <a:lnTo>
                    <a:pt x="216" y="227"/>
                  </a:lnTo>
                  <a:lnTo>
                    <a:pt x="211" y="230"/>
                  </a:lnTo>
                  <a:lnTo>
                    <a:pt x="205" y="231"/>
                  </a:lnTo>
                  <a:lnTo>
                    <a:pt x="195" y="225"/>
                  </a:lnTo>
                  <a:lnTo>
                    <a:pt x="190" y="220"/>
                  </a:lnTo>
                  <a:lnTo>
                    <a:pt x="184" y="215"/>
                  </a:lnTo>
                  <a:lnTo>
                    <a:pt x="178" y="210"/>
                  </a:lnTo>
                  <a:lnTo>
                    <a:pt x="173" y="205"/>
                  </a:lnTo>
                  <a:lnTo>
                    <a:pt x="170" y="202"/>
                  </a:lnTo>
                  <a:lnTo>
                    <a:pt x="165" y="198"/>
                  </a:lnTo>
                  <a:lnTo>
                    <a:pt x="163" y="196"/>
                  </a:lnTo>
                  <a:lnTo>
                    <a:pt x="161" y="195"/>
                  </a:lnTo>
                  <a:lnTo>
                    <a:pt x="158" y="194"/>
                  </a:lnTo>
                  <a:lnTo>
                    <a:pt x="157" y="194"/>
                  </a:lnTo>
                  <a:lnTo>
                    <a:pt x="154" y="196"/>
                  </a:lnTo>
                  <a:lnTo>
                    <a:pt x="146" y="202"/>
                  </a:lnTo>
                  <a:lnTo>
                    <a:pt x="140" y="206"/>
                  </a:lnTo>
                  <a:lnTo>
                    <a:pt x="132" y="210"/>
                  </a:lnTo>
                  <a:lnTo>
                    <a:pt x="123" y="213"/>
                  </a:lnTo>
                  <a:lnTo>
                    <a:pt x="114" y="216"/>
                  </a:lnTo>
                  <a:lnTo>
                    <a:pt x="104" y="219"/>
                  </a:lnTo>
                  <a:lnTo>
                    <a:pt x="95" y="220"/>
                  </a:lnTo>
                  <a:lnTo>
                    <a:pt x="89" y="221"/>
                  </a:lnTo>
                  <a:lnTo>
                    <a:pt x="85" y="223"/>
                  </a:lnTo>
                  <a:lnTo>
                    <a:pt x="81" y="223"/>
                  </a:lnTo>
                  <a:lnTo>
                    <a:pt x="78" y="223"/>
                  </a:lnTo>
                  <a:lnTo>
                    <a:pt x="73" y="221"/>
                  </a:lnTo>
                  <a:lnTo>
                    <a:pt x="67" y="219"/>
                  </a:lnTo>
                  <a:lnTo>
                    <a:pt x="62" y="218"/>
                  </a:lnTo>
                  <a:lnTo>
                    <a:pt x="57" y="216"/>
                  </a:lnTo>
                  <a:lnTo>
                    <a:pt x="52" y="215"/>
                  </a:lnTo>
                  <a:lnTo>
                    <a:pt x="49" y="215"/>
                  </a:lnTo>
                  <a:lnTo>
                    <a:pt x="46" y="213"/>
                  </a:lnTo>
                  <a:lnTo>
                    <a:pt x="44" y="210"/>
                  </a:lnTo>
                  <a:lnTo>
                    <a:pt x="44" y="204"/>
                  </a:lnTo>
                  <a:lnTo>
                    <a:pt x="43" y="197"/>
                  </a:lnTo>
                  <a:lnTo>
                    <a:pt x="40" y="188"/>
                  </a:lnTo>
                  <a:lnTo>
                    <a:pt x="33" y="180"/>
                  </a:lnTo>
                  <a:lnTo>
                    <a:pt x="25" y="173"/>
                  </a:lnTo>
                  <a:lnTo>
                    <a:pt x="16" y="167"/>
                  </a:lnTo>
                  <a:lnTo>
                    <a:pt x="9" y="164"/>
                  </a:lnTo>
                  <a:lnTo>
                    <a:pt x="3" y="162"/>
                  </a:lnTo>
                  <a:lnTo>
                    <a:pt x="1" y="157"/>
                  </a:lnTo>
                  <a:lnTo>
                    <a:pt x="0" y="151"/>
                  </a:lnTo>
                  <a:lnTo>
                    <a:pt x="0" y="143"/>
                  </a:lnTo>
                  <a:lnTo>
                    <a:pt x="0" y="136"/>
                  </a:lnTo>
                  <a:lnTo>
                    <a:pt x="1" y="130"/>
                  </a:lnTo>
                  <a:lnTo>
                    <a:pt x="5" y="129"/>
                  </a:lnTo>
                  <a:lnTo>
                    <a:pt x="12" y="129"/>
                  </a:lnTo>
                  <a:lnTo>
                    <a:pt x="20" y="128"/>
                  </a:lnTo>
                  <a:lnTo>
                    <a:pt x="27" y="129"/>
                  </a:lnTo>
                  <a:lnTo>
                    <a:pt x="36" y="132"/>
                  </a:lnTo>
                  <a:lnTo>
                    <a:pt x="42" y="135"/>
                  </a:lnTo>
                  <a:lnTo>
                    <a:pt x="49" y="138"/>
                  </a:lnTo>
                  <a:lnTo>
                    <a:pt x="57" y="142"/>
                  </a:lnTo>
                  <a:lnTo>
                    <a:pt x="65" y="147"/>
                  </a:lnTo>
                  <a:lnTo>
                    <a:pt x="72" y="149"/>
                  </a:lnTo>
                  <a:lnTo>
                    <a:pt x="79" y="151"/>
                  </a:lnTo>
                  <a:lnTo>
                    <a:pt x="82" y="151"/>
                  </a:lnTo>
                  <a:lnTo>
                    <a:pt x="85" y="149"/>
                  </a:lnTo>
                  <a:lnTo>
                    <a:pt x="86" y="141"/>
                  </a:lnTo>
                  <a:lnTo>
                    <a:pt x="86" y="133"/>
                  </a:lnTo>
                  <a:lnTo>
                    <a:pt x="81" y="126"/>
                  </a:lnTo>
                  <a:lnTo>
                    <a:pt x="69" y="121"/>
                  </a:lnTo>
                  <a:lnTo>
                    <a:pt x="56" y="118"/>
                  </a:lnTo>
                  <a:lnTo>
                    <a:pt x="50" y="117"/>
                  </a:lnTo>
                  <a:lnTo>
                    <a:pt x="44" y="117"/>
                  </a:lnTo>
                  <a:lnTo>
                    <a:pt x="35" y="115"/>
                  </a:lnTo>
                  <a:lnTo>
                    <a:pt x="24" y="115"/>
                  </a:lnTo>
                  <a:lnTo>
                    <a:pt x="17" y="115"/>
                  </a:lnTo>
                  <a:lnTo>
                    <a:pt x="12" y="114"/>
                  </a:lnTo>
                  <a:lnTo>
                    <a:pt x="8" y="111"/>
                  </a:lnTo>
                  <a:lnTo>
                    <a:pt x="3" y="104"/>
                  </a:lnTo>
                  <a:lnTo>
                    <a:pt x="2" y="96"/>
                  </a:lnTo>
                  <a:lnTo>
                    <a:pt x="2" y="90"/>
                  </a:lnTo>
                  <a:lnTo>
                    <a:pt x="4" y="86"/>
                  </a:lnTo>
                  <a:lnTo>
                    <a:pt x="11" y="84"/>
                  </a:lnTo>
                  <a:lnTo>
                    <a:pt x="20" y="86"/>
                  </a:lnTo>
                  <a:lnTo>
                    <a:pt x="28" y="84"/>
                  </a:lnTo>
                  <a:lnTo>
                    <a:pt x="29" y="79"/>
                  </a:lnTo>
                  <a:lnTo>
                    <a:pt x="26" y="73"/>
                  </a:lnTo>
                  <a:lnTo>
                    <a:pt x="23" y="71"/>
                  </a:lnTo>
                  <a:lnTo>
                    <a:pt x="19" y="68"/>
                  </a:lnTo>
                  <a:lnTo>
                    <a:pt x="13" y="62"/>
                  </a:lnTo>
                  <a:lnTo>
                    <a:pt x="8" y="54"/>
                  </a:lnTo>
                  <a:lnTo>
                    <a:pt x="3" y="49"/>
                  </a:lnTo>
                  <a:lnTo>
                    <a:pt x="3" y="44"/>
                  </a:lnTo>
                  <a:lnTo>
                    <a:pt x="8" y="39"/>
                  </a:lnTo>
                  <a:lnTo>
                    <a:pt x="14" y="37"/>
                  </a:lnTo>
                  <a:lnTo>
                    <a:pt x="19" y="35"/>
                  </a:lnTo>
                  <a:lnTo>
                    <a:pt x="21" y="33"/>
                  </a:lnTo>
                  <a:lnTo>
                    <a:pt x="24" y="27"/>
                  </a:lnTo>
                  <a:lnTo>
                    <a:pt x="25" y="21"/>
                  </a:lnTo>
                  <a:lnTo>
                    <a:pt x="25" y="18"/>
                  </a:lnTo>
                  <a:lnTo>
                    <a:pt x="28" y="15"/>
                  </a:lnTo>
                  <a:lnTo>
                    <a:pt x="33" y="14"/>
                  </a:lnTo>
                  <a:lnTo>
                    <a:pt x="40" y="13"/>
                  </a:lnTo>
                  <a:lnTo>
                    <a:pt x="46" y="9"/>
                  </a:lnTo>
                  <a:lnTo>
                    <a:pt x="51" y="7"/>
                  </a:lnTo>
                  <a:lnTo>
                    <a:pt x="61" y="5"/>
                  </a:lnTo>
                  <a:lnTo>
                    <a:pt x="72" y="3"/>
                  </a:lnTo>
                  <a:lnTo>
                    <a:pt x="81" y="0"/>
                  </a:lnTo>
                  <a:lnTo>
                    <a:pt x="88" y="3"/>
                  </a:lnTo>
                  <a:lnTo>
                    <a:pt x="88" y="9"/>
                  </a:lnTo>
                  <a:lnTo>
                    <a:pt x="85" y="18"/>
                  </a:lnTo>
                  <a:lnTo>
                    <a:pt x="81" y="23"/>
                  </a:lnTo>
                  <a:lnTo>
                    <a:pt x="82" y="27"/>
                  </a:lnTo>
                  <a:lnTo>
                    <a:pt x="88" y="26"/>
                  </a:lnTo>
                  <a:lnTo>
                    <a:pt x="95" y="23"/>
                  </a:lnTo>
                  <a:lnTo>
                    <a:pt x="100" y="24"/>
                  </a:lnTo>
                  <a:lnTo>
                    <a:pt x="102" y="27"/>
                  </a:lnTo>
                  <a:lnTo>
                    <a:pt x="104" y="34"/>
                  </a:lnTo>
                  <a:lnTo>
                    <a:pt x="110" y="41"/>
                  </a:lnTo>
                  <a:lnTo>
                    <a:pt x="117" y="46"/>
                  </a:lnTo>
                  <a:lnTo>
                    <a:pt x="124" y="47"/>
                  </a:lnTo>
                  <a:lnTo>
                    <a:pt x="127" y="45"/>
                  </a:lnTo>
                  <a:lnTo>
                    <a:pt x="127" y="38"/>
                  </a:lnTo>
                  <a:lnTo>
                    <a:pt x="126" y="31"/>
                  </a:lnTo>
                  <a:lnTo>
                    <a:pt x="125" y="27"/>
                  </a:lnTo>
                  <a:lnTo>
                    <a:pt x="129" y="27"/>
                  </a:lnTo>
                  <a:lnTo>
                    <a:pt x="134" y="33"/>
                  </a:lnTo>
                  <a:lnTo>
                    <a:pt x="140" y="39"/>
                  </a:lnTo>
                  <a:lnTo>
                    <a:pt x="145" y="47"/>
                  </a:lnTo>
                  <a:lnTo>
                    <a:pt x="146" y="58"/>
                  </a:lnTo>
                  <a:lnTo>
                    <a:pt x="147" y="69"/>
                  </a:lnTo>
                  <a:lnTo>
                    <a:pt x="148" y="80"/>
                  </a:lnTo>
                  <a:lnTo>
                    <a:pt x="152" y="83"/>
                  </a:lnTo>
                  <a:lnTo>
                    <a:pt x="155" y="75"/>
                  </a:lnTo>
                  <a:lnTo>
                    <a:pt x="158" y="64"/>
                  </a:lnTo>
                  <a:lnTo>
                    <a:pt x="161" y="57"/>
                  </a:lnTo>
                  <a:lnTo>
                    <a:pt x="162" y="51"/>
                  </a:lnTo>
                  <a:lnTo>
                    <a:pt x="160" y="46"/>
                  </a:lnTo>
                  <a:lnTo>
                    <a:pt x="157" y="39"/>
                  </a:lnTo>
                  <a:lnTo>
                    <a:pt x="156" y="33"/>
                  </a:lnTo>
                  <a:lnTo>
                    <a:pt x="157" y="27"/>
                  </a:lnTo>
                  <a:lnTo>
                    <a:pt x="160" y="22"/>
                  </a:lnTo>
                  <a:lnTo>
                    <a:pt x="164" y="20"/>
                  </a:lnTo>
                  <a:lnTo>
                    <a:pt x="169" y="21"/>
                  </a:lnTo>
                  <a:lnTo>
                    <a:pt x="173" y="23"/>
                  </a:lnTo>
                  <a:lnTo>
                    <a:pt x="179" y="26"/>
                  </a:lnTo>
                  <a:lnTo>
                    <a:pt x="181" y="24"/>
                  </a:lnTo>
                  <a:lnTo>
                    <a:pt x="183" y="22"/>
                  </a:lnTo>
                  <a:lnTo>
                    <a:pt x="181" y="19"/>
                  </a:lnTo>
                  <a:lnTo>
                    <a:pt x="181" y="18"/>
                  </a:lnTo>
                  <a:lnTo>
                    <a:pt x="179" y="15"/>
                  </a:lnTo>
                  <a:lnTo>
                    <a:pt x="175" y="11"/>
                  </a:lnTo>
                  <a:lnTo>
                    <a:pt x="172" y="7"/>
                  </a:lnTo>
                  <a:lnTo>
                    <a:pt x="179" y="5"/>
                  </a:lnTo>
                  <a:lnTo>
                    <a:pt x="185" y="5"/>
                  </a:lnTo>
                  <a:lnTo>
                    <a:pt x="192" y="5"/>
                  </a:lnTo>
                  <a:lnTo>
                    <a:pt x="198" y="5"/>
                  </a:lnTo>
                  <a:lnTo>
                    <a:pt x="203" y="6"/>
                  </a:lnTo>
                  <a:lnTo>
                    <a:pt x="208" y="8"/>
                  </a:lnTo>
                  <a:lnTo>
                    <a:pt x="211" y="11"/>
                  </a:lnTo>
                  <a:lnTo>
                    <a:pt x="213" y="15"/>
                  </a:lnTo>
                  <a:lnTo>
                    <a:pt x="211" y="21"/>
                  </a:lnTo>
                  <a:lnTo>
                    <a:pt x="207" y="31"/>
                  </a:lnTo>
                  <a:lnTo>
                    <a:pt x="203" y="37"/>
                  </a:lnTo>
                  <a:lnTo>
                    <a:pt x="199" y="39"/>
                  </a:lnTo>
                  <a:lnTo>
                    <a:pt x="195" y="42"/>
                  </a:lnTo>
                  <a:lnTo>
                    <a:pt x="192" y="45"/>
                  </a:lnTo>
                  <a:lnTo>
                    <a:pt x="193" y="52"/>
                  </a:lnTo>
                  <a:lnTo>
                    <a:pt x="195" y="60"/>
                  </a:lnTo>
                  <a:lnTo>
                    <a:pt x="196" y="69"/>
                  </a:lnTo>
                  <a:lnTo>
                    <a:pt x="198" y="79"/>
                  </a:lnTo>
                  <a:lnTo>
                    <a:pt x="199" y="89"/>
                  </a:lnTo>
                  <a:lnTo>
                    <a:pt x="201" y="98"/>
                  </a:lnTo>
                  <a:lnTo>
                    <a:pt x="201" y="105"/>
                  </a:lnTo>
                  <a:lnTo>
                    <a:pt x="200" y="110"/>
                  </a:lnTo>
                  <a:lnTo>
                    <a:pt x="199" y="112"/>
                  </a:lnTo>
                  <a:lnTo>
                    <a:pt x="198" y="115"/>
                  </a:lnTo>
                  <a:lnTo>
                    <a:pt x="198" y="122"/>
                  </a:lnTo>
                  <a:lnTo>
                    <a:pt x="201" y="130"/>
                  </a:lnTo>
                  <a:lnTo>
                    <a:pt x="205" y="136"/>
                  </a:lnTo>
                  <a:lnTo>
                    <a:pt x="209" y="141"/>
                  </a:lnTo>
                  <a:lnTo>
                    <a:pt x="216" y="147"/>
                  </a:lnTo>
                  <a:lnTo>
                    <a:pt x="224" y="153"/>
                  </a:lnTo>
                  <a:lnTo>
                    <a:pt x="231" y="158"/>
                  </a:lnTo>
                  <a:lnTo>
                    <a:pt x="237" y="160"/>
                  </a:lnTo>
                  <a:lnTo>
                    <a:pt x="239" y="162"/>
                  </a:lnTo>
                  <a:close/>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p>
          </p:txBody>
        </p:sp>
        <p:sp>
          <p:nvSpPr>
            <p:cNvPr id="556" name="Freeform 555"/>
            <p:cNvSpPr>
              <a:spLocks/>
            </p:cNvSpPr>
            <p:nvPr/>
          </p:nvSpPr>
          <p:spPr bwMode="auto">
            <a:xfrm>
              <a:off x="3442973" y="4077045"/>
              <a:ext cx="39580" cy="19953"/>
            </a:xfrm>
            <a:custGeom>
              <a:avLst/>
              <a:gdLst>
                <a:gd name="T0" fmla="*/ 2147483647 w 23"/>
                <a:gd name="T1" fmla="*/ 0 h 18"/>
                <a:gd name="T2" fmla="*/ 2147483647 w 23"/>
                <a:gd name="T3" fmla="*/ 2147483647 h 18"/>
                <a:gd name="T4" fmla="*/ 2147483647 w 23"/>
                <a:gd name="T5" fmla="*/ 2147483647 h 18"/>
                <a:gd name="T6" fmla="*/ 0 w 23"/>
                <a:gd name="T7" fmla="*/ 2147483647 h 18"/>
                <a:gd name="T8" fmla="*/ 2147483647 w 23"/>
                <a:gd name="T9" fmla="*/ 0 h 1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3" h="18">
                  <a:moveTo>
                    <a:pt x="2" y="0"/>
                  </a:moveTo>
                  <a:lnTo>
                    <a:pt x="23" y="1"/>
                  </a:lnTo>
                  <a:lnTo>
                    <a:pt x="21" y="18"/>
                  </a:lnTo>
                  <a:lnTo>
                    <a:pt x="0" y="13"/>
                  </a:lnTo>
                  <a:lnTo>
                    <a:pt x="2" y="0"/>
                  </a:lnTo>
                  <a:close/>
                </a:path>
              </a:pathLst>
            </a:custGeom>
            <a:grpFill/>
            <a:ln w="4445" cap="flat" cmpd="sng">
              <a:solidFill>
                <a:schemeClr val="bg1"/>
              </a:solidFill>
              <a:prstDash val="solid"/>
              <a:round/>
              <a:headEnd type="none" w="med" len="med"/>
              <a:tailEnd type="none" w="med" len="med"/>
            </a:ln>
            <a:effectLst/>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p>
          </p:txBody>
        </p:sp>
        <p:sp>
          <p:nvSpPr>
            <p:cNvPr id="557" name="Freeform 556"/>
            <p:cNvSpPr>
              <a:spLocks/>
            </p:cNvSpPr>
            <p:nvPr/>
          </p:nvSpPr>
          <p:spPr bwMode="auto">
            <a:xfrm>
              <a:off x="4573591" y="2219803"/>
              <a:ext cx="142835" cy="53207"/>
            </a:xfrm>
            <a:custGeom>
              <a:avLst/>
              <a:gdLst>
                <a:gd name="T0" fmla="*/ 2147483647 w 114"/>
                <a:gd name="T1" fmla="*/ 0 h 54"/>
                <a:gd name="T2" fmla="*/ 2147483647 w 114"/>
                <a:gd name="T3" fmla="*/ 2147483647 h 54"/>
                <a:gd name="T4" fmla="*/ 2147483647 w 114"/>
                <a:gd name="T5" fmla="*/ 2147483647 h 54"/>
                <a:gd name="T6" fmla="*/ 2147483647 w 114"/>
                <a:gd name="T7" fmla="*/ 0 h 54"/>
                <a:gd name="T8" fmla="*/ 2147483647 w 114"/>
                <a:gd name="T9" fmla="*/ 2147483647 h 54"/>
                <a:gd name="T10" fmla="*/ 2147483647 w 114"/>
                <a:gd name="T11" fmla="*/ 2147483647 h 54"/>
                <a:gd name="T12" fmla="*/ 2147483647 w 114"/>
                <a:gd name="T13" fmla="*/ 2147483647 h 54"/>
                <a:gd name="T14" fmla="*/ 2147483647 w 114"/>
                <a:gd name="T15" fmla="*/ 2147483647 h 54"/>
                <a:gd name="T16" fmla="*/ 2147483647 w 114"/>
                <a:gd name="T17" fmla="*/ 2147483647 h 54"/>
                <a:gd name="T18" fmla="*/ 2147483647 w 114"/>
                <a:gd name="T19" fmla="*/ 2147483647 h 54"/>
                <a:gd name="T20" fmla="*/ 2147483647 w 114"/>
                <a:gd name="T21" fmla="*/ 2147483647 h 54"/>
                <a:gd name="T22" fmla="*/ 0 w 114"/>
                <a:gd name="T23" fmla="*/ 2147483647 h 54"/>
                <a:gd name="T24" fmla="*/ 2147483647 w 114"/>
                <a:gd name="T25" fmla="*/ 0 h 5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14" h="54">
                  <a:moveTo>
                    <a:pt x="14" y="0"/>
                  </a:moveTo>
                  <a:lnTo>
                    <a:pt x="26" y="14"/>
                  </a:lnTo>
                  <a:lnTo>
                    <a:pt x="54" y="4"/>
                  </a:lnTo>
                  <a:lnTo>
                    <a:pt x="88" y="0"/>
                  </a:lnTo>
                  <a:lnTo>
                    <a:pt x="114" y="18"/>
                  </a:lnTo>
                  <a:lnTo>
                    <a:pt x="96" y="38"/>
                  </a:lnTo>
                  <a:lnTo>
                    <a:pt x="68" y="54"/>
                  </a:lnTo>
                  <a:lnTo>
                    <a:pt x="30" y="42"/>
                  </a:lnTo>
                  <a:lnTo>
                    <a:pt x="10" y="44"/>
                  </a:lnTo>
                  <a:lnTo>
                    <a:pt x="26" y="36"/>
                  </a:lnTo>
                  <a:lnTo>
                    <a:pt x="16" y="22"/>
                  </a:lnTo>
                  <a:lnTo>
                    <a:pt x="0" y="16"/>
                  </a:lnTo>
                  <a:lnTo>
                    <a:pt x="14" y="0"/>
                  </a:lnTo>
                  <a:close/>
                </a:path>
              </a:pathLst>
            </a:custGeom>
            <a:grpFill/>
            <a:ln w="4445" cap="flat" cmpd="sng">
              <a:solidFill>
                <a:schemeClr val="bg1"/>
              </a:solidFill>
              <a:prstDash val="solid"/>
              <a:round/>
              <a:headEnd/>
              <a:tailEnd/>
            </a:ln>
            <a:effectLst/>
          </p:spPr>
          <p:txBody>
            <a:bodyPr anchor="ct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p>
          </p:txBody>
        </p:sp>
        <p:sp>
          <p:nvSpPr>
            <p:cNvPr id="558" name="Freeform 557"/>
            <p:cNvSpPr>
              <a:spLocks/>
            </p:cNvSpPr>
            <p:nvPr/>
          </p:nvSpPr>
          <p:spPr bwMode="auto">
            <a:xfrm>
              <a:off x="8905053" y="4454480"/>
              <a:ext cx="234039" cy="194537"/>
            </a:xfrm>
            <a:custGeom>
              <a:avLst/>
              <a:gdLst>
                <a:gd name="T0" fmla="*/ 2147483647 w 575"/>
                <a:gd name="T1" fmla="*/ 2147483647 h 488"/>
                <a:gd name="T2" fmla="*/ 2147483647 w 575"/>
                <a:gd name="T3" fmla="*/ 2147483647 h 488"/>
                <a:gd name="T4" fmla="*/ 2147483647 w 575"/>
                <a:gd name="T5" fmla="*/ 2147483647 h 488"/>
                <a:gd name="T6" fmla="*/ 2147483647 w 575"/>
                <a:gd name="T7" fmla="*/ 2147483647 h 488"/>
                <a:gd name="T8" fmla="*/ 2147483647 w 575"/>
                <a:gd name="T9" fmla="*/ 0 h 488"/>
                <a:gd name="T10" fmla="*/ 2147483647 w 575"/>
                <a:gd name="T11" fmla="*/ 2147483647 h 488"/>
                <a:gd name="T12" fmla="*/ 0 w 575"/>
                <a:gd name="T13" fmla="*/ 2147483647 h 488"/>
                <a:gd name="T14" fmla="*/ 2147483647 w 575"/>
                <a:gd name="T15" fmla="*/ 2147483647 h 488"/>
                <a:gd name="T16" fmla="*/ 2147483647 w 575"/>
                <a:gd name="T17" fmla="*/ 2147483647 h 488"/>
                <a:gd name="T18" fmla="*/ 2147483647 w 575"/>
                <a:gd name="T19" fmla="*/ 2147483647 h 488"/>
                <a:gd name="T20" fmla="*/ 2147483647 w 575"/>
                <a:gd name="T21" fmla="*/ 2147483647 h 488"/>
                <a:gd name="T22" fmla="*/ 2147483647 w 575"/>
                <a:gd name="T23" fmla="*/ 2147483647 h 488"/>
                <a:gd name="T24" fmla="*/ 2147483647 w 575"/>
                <a:gd name="T25" fmla="*/ 2147483647 h 488"/>
                <a:gd name="T26" fmla="*/ 2147483647 w 575"/>
                <a:gd name="T27" fmla="*/ 2147483647 h 488"/>
                <a:gd name="T28" fmla="*/ 2147483647 w 575"/>
                <a:gd name="T29" fmla="*/ 2147483647 h 488"/>
                <a:gd name="T30" fmla="*/ 2147483647 w 575"/>
                <a:gd name="T31" fmla="*/ 2147483647 h 488"/>
                <a:gd name="T32" fmla="*/ 2147483647 w 575"/>
                <a:gd name="T33" fmla="*/ 2147483647 h 488"/>
                <a:gd name="T34" fmla="*/ 2147483647 w 575"/>
                <a:gd name="T35" fmla="*/ 2147483647 h 488"/>
                <a:gd name="T36" fmla="*/ 2147483647 w 575"/>
                <a:gd name="T37" fmla="*/ 2147483647 h 488"/>
                <a:gd name="T38" fmla="*/ 2147483647 w 575"/>
                <a:gd name="T39" fmla="*/ 2147483647 h 488"/>
                <a:gd name="T40" fmla="*/ 2147483647 w 575"/>
                <a:gd name="T41" fmla="*/ 2147483647 h 488"/>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575" h="488">
                  <a:moveTo>
                    <a:pt x="410" y="71"/>
                  </a:moveTo>
                  <a:lnTo>
                    <a:pt x="321" y="142"/>
                  </a:lnTo>
                  <a:lnTo>
                    <a:pt x="233" y="142"/>
                  </a:lnTo>
                  <a:lnTo>
                    <a:pt x="178" y="71"/>
                  </a:lnTo>
                  <a:lnTo>
                    <a:pt x="107" y="0"/>
                  </a:lnTo>
                  <a:lnTo>
                    <a:pt x="36" y="19"/>
                  </a:lnTo>
                  <a:lnTo>
                    <a:pt x="0" y="90"/>
                  </a:lnTo>
                  <a:lnTo>
                    <a:pt x="72" y="124"/>
                  </a:lnTo>
                  <a:lnTo>
                    <a:pt x="89" y="159"/>
                  </a:lnTo>
                  <a:lnTo>
                    <a:pt x="107" y="213"/>
                  </a:lnTo>
                  <a:lnTo>
                    <a:pt x="160" y="213"/>
                  </a:lnTo>
                  <a:lnTo>
                    <a:pt x="197" y="230"/>
                  </a:lnTo>
                  <a:lnTo>
                    <a:pt x="321" y="283"/>
                  </a:lnTo>
                  <a:lnTo>
                    <a:pt x="446" y="353"/>
                  </a:lnTo>
                  <a:lnTo>
                    <a:pt x="465" y="389"/>
                  </a:lnTo>
                  <a:lnTo>
                    <a:pt x="393" y="424"/>
                  </a:lnTo>
                  <a:lnTo>
                    <a:pt x="465" y="442"/>
                  </a:lnTo>
                  <a:lnTo>
                    <a:pt x="518" y="459"/>
                  </a:lnTo>
                  <a:lnTo>
                    <a:pt x="575" y="488"/>
                  </a:lnTo>
                  <a:lnTo>
                    <a:pt x="575" y="122"/>
                  </a:lnTo>
                  <a:lnTo>
                    <a:pt x="410" y="71"/>
                  </a:lnTo>
                  <a:close/>
                </a:path>
              </a:pathLst>
            </a:custGeom>
            <a:grpFill/>
            <a:ln w="4445" cap="flat" cmpd="sng">
              <a:solidFill>
                <a:schemeClr val="bg1"/>
              </a:solidFill>
              <a:prstDash val="solid"/>
              <a:round/>
              <a:headEnd type="none" w="med" len="med"/>
              <a:tailEnd type="none" w="med" len="med"/>
            </a:ln>
            <a:effectLst/>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p>
          </p:txBody>
        </p:sp>
        <p:sp>
          <p:nvSpPr>
            <p:cNvPr id="559" name="Freeform 558"/>
            <p:cNvSpPr>
              <a:spLocks/>
            </p:cNvSpPr>
            <p:nvPr/>
          </p:nvSpPr>
          <p:spPr bwMode="auto">
            <a:xfrm>
              <a:off x="9139093" y="4501036"/>
              <a:ext cx="189298" cy="177908"/>
            </a:xfrm>
            <a:custGeom>
              <a:avLst/>
              <a:gdLst>
                <a:gd name="T0" fmla="*/ 2147483647 w 460"/>
                <a:gd name="T1" fmla="*/ 2147483647 h 443"/>
                <a:gd name="T2" fmla="*/ 2147483647 w 460"/>
                <a:gd name="T3" fmla="*/ 2147483647 h 443"/>
                <a:gd name="T4" fmla="*/ 2147483647 w 460"/>
                <a:gd name="T5" fmla="*/ 2147483647 h 443"/>
                <a:gd name="T6" fmla="*/ 2147483647 w 460"/>
                <a:gd name="T7" fmla="*/ 2147483647 h 443"/>
                <a:gd name="T8" fmla="*/ 2147483647 w 460"/>
                <a:gd name="T9" fmla="*/ 2147483647 h 443"/>
                <a:gd name="T10" fmla="*/ 2147483647 w 460"/>
                <a:gd name="T11" fmla="*/ 2147483647 h 443"/>
                <a:gd name="T12" fmla="*/ 0 w 460"/>
                <a:gd name="T13" fmla="*/ 0 h 443"/>
                <a:gd name="T14" fmla="*/ 0 w 460"/>
                <a:gd name="T15" fmla="*/ 2147483647 h 443"/>
                <a:gd name="T16" fmla="*/ 2147483647 w 460"/>
                <a:gd name="T17" fmla="*/ 2147483647 h 443"/>
                <a:gd name="T18" fmla="*/ 2147483647 w 460"/>
                <a:gd name="T19" fmla="*/ 2147483647 h 443"/>
                <a:gd name="T20" fmla="*/ 2147483647 w 460"/>
                <a:gd name="T21" fmla="*/ 2147483647 h 443"/>
                <a:gd name="T22" fmla="*/ 2147483647 w 460"/>
                <a:gd name="T23" fmla="*/ 2147483647 h 443"/>
                <a:gd name="T24" fmla="*/ 2147483647 w 460"/>
                <a:gd name="T25" fmla="*/ 2147483647 h 443"/>
                <a:gd name="T26" fmla="*/ 2147483647 w 460"/>
                <a:gd name="T27" fmla="*/ 2147483647 h 443"/>
                <a:gd name="T28" fmla="*/ 2147483647 w 460"/>
                <a:gd name="T29" fmla="*/ 2147483647 h 443"/>
                <a:gd name="T30" fmla="*/ 2147483647 w 460"/>
                <a:gd name="T31" fmla="*/ 2147483647 h 443"/>
                <a:gd name="T32" fmla="*/ 2147483647 w 460"/>
                <a:gd name="T33" fmla="*/ 2147483647 h 443"/>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460" h="443">
                  <a:moveTo>
                    <a:pt x="353" y="302"/>
                  </a:moveTo>
                  <a:lnTo>
                    <a:pt x="336" y="249"/>
                  </a:lnTo>
                  <a:lnTo>
                    <a:pt x="372" y="214"/>
                  </a:lnTo>
                  <a:lnTo>
                    <a:pt x="283" y="161"/>
                  </a:lnTo>
                  <a:lnTo>
                    <a:pt x="247" y="108"/>
                  </a:lnTo>
                  <a:lnTo>
                    <a:pt x="122" y="37"/>
                  </a:lnTo>
                  <a:lnTo>
                    <a:pt x="0" y="0"/>
                  </a:lnTo>
                  <a:lnTo>
                    <a:pt x="0" y="366"/>
                  </a:lnTo>
                  <a:lnTo>
                    <a:pt x="14" y="373"/>
                  </a:lnTo>
                  <a:lnTo>
                    <a:pt x="67" y="373"/>
                  </a:lnTo>
                  <a:lnTo>
                    <a:pt x="122" y="320"/>
                  </a:lnTo>
                  <a:lnTo>
                    <a:pt x="211" y="284"/>
                  </a:lnTo>
                  <a:lnTo>
                    <a:pt x="264" y="320"/>
                  </a:lnTo>
                  <a:lnTo>
                    <a:pt x="389" y="408"/>
                  </a:lnTo>
                  <a:lnTo>
                    <a:pt x="460" y="443"/>
                  </a:lnTo>
                  <a:lnTo>
                    <a:pt x="460" y="337"/>
                  </a:lnTo>
                  <a:lnTo>
                    <a:pt x="353" y="302"/>
                  </a:lnTo>
                  <a:close/>
                </a:path>
              </a:pathLst>
            </a:custGeom>
            <a:grpFill/>
            <a:ln w="4445" cap="flat" cmpd="sng">
              <a:solidFill>
                <a:schemeClr val="bg1"/>
              </a:solidFill>
              <a:prstDash val="solid"/>
              <a:round/>
              <a:headEnd type="none" w="med" len="med"/>
              <a:tailEnd type="none" w="med" len="med"/>
            </a:ln>
            <a:effectLst/>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p>
          </p:txBody>
        </p:sp>
        <p:grpSp>
          <p:nvGrpSpPr>
            <p:cNvPr id="560" name="Group 559"/>
            <p:cNvGrpSpPr>
              <a:grpSpLocks/>
            </p:cNvGrpSpPr>
            <p:nvPr/>
          </p:nvGrpSpPr>
          <p:grpSpPr bwMode="auto">
            <a:xfrm>
              <a:off x="5086415" y="2627166"/>
              <a:ext cx="271899" cy="385748"/>
              <a:chOff x="2201" y="1250"/>
              <a:chExt cx="133" cy="193"/>
            </a:xfrm>
            <a:grpFill/>
          </p:grpSpPr>
          <p:sp>
            <p:nvSpPr>
              <p:cNvPr id="600" name="Freeform 599"/>
              <p:cNvSpPr>
                <a:spLocks/>
              </p:cNvSpPr>
              <p:nvPr/>
            </p:nvSpPr>
            <p:spPr bwMode="auto">
              <a:xfrm>
                <a:off x="2234" y="1250"/>
                <a:ext cx="100" cy="193"/>
              </a:xfrm>
              <a:custGeom>
                <a:avLst/>
                <a:gdLst>
                  <a:gd name="T0" fmla="*/ 543767 w 24"/>
                  <a:gd name="T1" fmla="*/ 2833725 h 47"/>
                  <a:gd name="T2" fmla="*/ 371667 w 24"/>
                  <a:gd name="T3" fmla="*/ 2675083 h 47"/>
                  <a:gd name="T4" fmla="*/ 915658 w 24"/>
                  <a:gd name="T5" fmla="*/ 2344646 h 47"/>
                  <a:gd name="T6" fmla="*/ 826458 w 24"/>
                  <a:gd name="T7" fmla="*/ 2028208 h 47"/>
                  <a:gd name="T8" fmla="*/ 722154 w 24"/>
                  <a:gd name="T9" fmla="*/ 1773736 h 47"/>
                  <a:gd name="T10" fmla="*/ 282692 w 24"/>
                  <a:gd name="T11" fmla="*/ 1773736 h 47"/>
                  <a:gd name="T12" fmla="*/ 371667 w 24"/>
                  <a:gd name="T13" fmla="*/ 1299416 h 47"/>
                  <a:gd name="T14" fmla="*/ 89200 w 24"/>
                  <a:gd name="T15" fmla="*/ 1457232 h 47"/>
                  <a:gd name="T16" fmla="*/ 0 w 24"/>
                  <a:gd name="T17" fmla="*/ 1044943 h 47"/>
                  <a:gd name="T18" fmla="*/ 0 w 24"/>
                  <a:gd name="T19" fmla="*/ 651445 h 47"/>
                  <a:gd name="T20" fmla="*/ 89200 w 24"/>
                  <a:gd name="T21" fmla="*/ 316438 h 47"/>
                  <a:gd name="T22" fmla="*/ 460867 w 24"/>
                  <a:gd name="T23" fmla="*/ 0 h 47"/>
                  <a:gd name="T24" fmla="*/ 722154 w 24"/>
                  <a:gd name="T25" fmla="*/ 77060 h 47"/>
                  <a:gd name="T26" fmla="*/ 632950 w 24"/>
                  <a:gd name="T27" fmla="*/ 493916 h 47"/>
                  <a:gd name="T28" fmla="*/ 1177883 w 24"/>
                  <a:gd name="T29" fmla="*/ 493916 h 47"/>
                  <a:gd name="T30" fmla="*/ 1004638 w 24"/>
                  <a:gd name="T31" fmla="*/ 887418 h 47"/>
                  <a:gd name="T32" fmla="*/ 826458 w 24"/>
                  <a:gd name="T33" fmla="*/ 1222355 h 47"/>
                  <a:gd name="T34" fmla="*/ 1177883 w 24"/>
                  <a:gd name="T35" fmla="*/ 1376492 h 47"/>
                  <a:gd name="T36" fmla="*/ 1548613 w 24"/>
                  <a:gd name="T37" fmla="*/ 1951148 h 47"/>
                  <a:gd name="T38" fmla="*/ 1721929 w 24"/>
                  <a:gd name="T39" fmla="*/ 2344646 h 47"/>
                  <a:gd name="T40" fmla="*/ 1721929 w 24"/>
                  <a:gd name="T41" fmla="*/ 2579252 h 47"/>
                  <a:gd name="T42" fmla="*/ 2093613 w 24"/>
                  <a:gd name="T43" fmla="*/ 2579252 h 47"/>
                  <a:gd name="T44" fmla="*/ 2004342 w 24"/>
                  <a:gd name="T45" fmla="*/ 3150228 h 47"/>
                  <a:gd name="T46" fmla="*/ 2182796 w 24"/>
                  <a:gd name="T47" fmla="*/ 3227223 h 47"/>
                  <a:gd name="T48" fmla="*/ 1548613 w 24"/>
                  <a:gd name="T49" fmla="*/ 3485436 h 47"/>
                  <a:gd name="T50" fmla="*/ 1004638 w 24"/>
                  <a:gd name="T51" fmla="*/ 3562497 h 47"/>
                  <a:gd name="T52" fmla="*/ 722154 w 24"/>
                  <a:gd name="T53" fmla="*/ 3644078 h 47"/>
                  <a:gd name="T54" fmla="*/ 371667 w 24"/>
                  <a:gd name="T55" fmla="*/ 3644078 h 47"/>
                  <a:gd name="T56" fmla="*/ 89200 w 24"/>
                  <a:gd name="T57" fmla="*/ 3721139 h 47"/>
                  <a:gd name="T58" fmla="*/ 460867 w 24"/>
                  <a:gd name="T59" fmla="*/ 3384752 h 47"/>
                  <a:gd name="T60" fmla="*/ 543767 w 24"/>
                  <a:gd name="T61" fmla="*/ 3073151 h 47"/>
                  <a:gd name="T62" fmla="*/ 282692 w 24"/>
                  <a:gd name="T63" fmla="*/ 2991521 h 47"/>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0" t="0" r="r" b="b"/>
                <a:pathLst>
                  <a:path w="24" h="47">
                    <a:moveTo>
                      <a:pt x="3" y="37"/>
                    </a:moveTo>
                    <a:cubicBezTo>
                      <a:pt x="6" y="35"/>
                      <a:pt x="6" y="35"/>
                      <a:pt x="6" y="35"/>
                    </a:cubicBezTo>
                    <a:cubicBezTo>
                      <a:pt x="6" y="33"/>
                      <a:pt x="6" y="33"/>
                      <a:pt x="6" y="33"/>
                    </a:cubicBezTo>
                    <a:cubicBezTo>
                      <a:pt x="4" y="33"/>
                      <a:pt x="4" y="33"/>
                      <a:pt x="4" y="33"/>
                    </a:cubicBezTo>
                    <a:cubicBezTo>
                      <a:pt x="6" y="30"/>
                      <a:pt x="6" y="30"/>
                      <a:pt x="6" y="30"/>
                    </a:cubicBezTo>
                    <a:cubicBezTo>
                      <a:pt x="10" y="29"/>
                      <a:pt x="10" y="29"/>
                      <a:pt x="10" y="29"/>
                    </a:cubicBezTo>
                    <a:cubicBezTo>
                      <a:pt x="9" y="26"/>
                      <a:pt x="9" y="26"/>
                      <a:pt x="9" y="26"/>
                    </a:cubicBezTo>
                    <a:cubicBezTo>
                      <a:pt x="9" y="25"/>
                      <a:pt x="9" y="25"/>
                      <a:pt x="9" y="25"/>
                    </a:cubicBezTo>
                    <a:cubicBezTo>
                      <a:pt x="8" y="23"/>
                      <a:pt x="8" y="23"/>
                      <a:pt x="8" y="23"/>
                    </a:cubicBezTo>
                    <a:cubicBezTo>
                      <a:pt x="8" y="22"/>
                      <a:pt x="8" y="22"/>
                      <a:pt x="8" y="22"/>
                    </a:cubicBezTo>
                    <a:cubicBezTo>
                      <a:pt x="5" y="22"/>
                      <a:pt x="5" y="22"/>
                      <a:pt x="5" y="22"/>
                    </a:cubicBezTo>
                    <a:cubicBezTo>
                      <a:pt x="3" y="22"/>
                      <a:pt x="3" y="22"/>
                      <a:pt x="3" y="22"/>
                    </a:cubicBezTo>
                    <a:cubicBezTo>
                      <a:pt x="3" y="20"/>
                      <a:pt x="3" y="20"/>
                      <a:pt x="3" y="20"/>
                    </a:cubicBezTo>
                    <a:cubicBezTo>
                      <a:pt x="4" y="16"/>
                      <a:pt x="4" y="16"/>
                      <a:pt x="4" y="16"/>
                    </a:cubicBezTo>
                    <a:cubicBezTo>
                      <a:pt x="2" y="16"/>
                      <a:pt x="2" y="16"/>
                      <a:pt x="2" y="16"/>
                    </a:cubicBezTo>
                    <a:cubicBezTo>
                      <a:pt x="1" y="18"/>
                      <a:pt x="1" y="18"/>
                      <a:pt x="1" y="18"/>
                    </a:cubicBezTo>
                    <a:cubicBezTo>
                      <a:pt x="1" y="18"/>
                      <a:pt x="0" y="17"/>
                      <a:pt x="0" y="16"/>
                    </a:cubicBezTo>
                    <a:cubicBezTo>
                      <a:pt x="0" y="15"/>
                      <a:pt x="0" y="13"/>
                      <a:pt x="0" y="13"/>
                    </a:cubicBezTo>
                    <a:cubicBezTo>
                      <a:pt x="0" y="11"/>
                      <a:pt x="0" y="11"/>
                      <a:pt x="0" y="11"/>
                    </a:cubicBezTo>
                    <a:cubicBezTo>
                      <a:pt x="0" y="8"/>
                      <a:pt x="0" y="8"/>
                      <a:pt x="0" y="8"/>
                    </a:cubicBezTo>
                    <a:cubicBezTo>
                      <a:pt x="0" y="6"/>
                      <a:pt x="0" y="6"/>
                      <a:pt x="0" y="6"/>
                    </a:cubicBezTo>
                    <a:cubicBezTo>
                      <a:pt x="1" y="4"/>
                      <a:pt x="1" y="4"/>
                      <a:pt x="1" y="4"/>
                    </a:cubicBezTo>
                    <a:cubicBezTo>
                      <a:pt x="3" y="0"/>
                      <a:pt x="3" y="0"/>
                      <a:pt x="3" y="0"/>
                    </a:cubicBezTo>
                    <a:cubicBezTo>
                      <a:pt x="5" y="0"/>
                      <a:pt x="5" y="0"/>
                      <a:pt x="5" y="0"/>
                    </a:cubicBezTo>
                    <a:cubicBezTo>
                      <a:pt x="8" y="0"/>
                      <a:pt x="8" y="0"/>
                      <a:pt x="8" y="0"/>
                    </a:cubicBezTo>
                    <a:cubicBezTo>
                      <a:pt x="8" y="1"/>
                      <a:pt x="8" y="1"/>
                      <a:pt x="8" y="1"/>
                    </a:cubicBezTo>
                    <a:cubicBezTo>
                      <a:pt x="6" y="5"/>
                      <a:pt x="6" y="5"/>
                      <a:pt x="6" y="5"/>
                    </a:cubicBezTo>
                    <a:cubicBezTo>
                      <a:pt x="7" y="6"/>
                      <a:pt x="7" y="6"/>
                      <a:pt x="7" y="6"/>
                    </a:cubicBezTo>
                    <a:cubicBezTo>
                      <a:pt x="10" y="5"/>
                      <a:pt x="10" y="5"/>
                      <a:pt x="10" y="5"/>
                    </a:cubicBezTo>
                    <a:cubicBezTo>
                      <a:pt x="13" y="6"/>
                      <a:pt x="13" y="6"/>
                      <a:pt x="13" y="6"/>
                    </a:cubicBezTo>
                    <a:cubicBezTo>
                      <a:pt x="12" y="8"/>
                      <a:pt x="12" y="8"/>
                      <a:pt x="12" y="8"/>
                    </a:cubicBezTo>
                    <a:cubicBezTo>
                      <a:pt x="11" y="11"/>
                      <a:pt x="11" y="11"/>
                      <a:pt x="11" y="11"/>
                    </a:cubicBezTo>
                    <a:cubicBezTo>
                      <a:pt x="9" y="14"/>
                      <a:pt x="9" y="14"/>
                      <a:pt x="9" y="14"/>
                    </a:cubicBezTo>
                    <a:cubicBezTo>
                      <a:pt x="9" y="15"/>
                      <a:pt x="9" y="15"/>
                      <a:pt x="9" y="15"/>
                    </a:cubicBezTo>
                    <a:cubicBezTo>
                      <a:pt x="11" y="16"/>
                      <a:pt x="11" y="16"/>
                      <a:pt x="11" y="16"/>
                    </a:cubicBezTo>
                    <a:cubicBezTo>
                      <a:pt x="13" y="17"/>
                      <a:pt x="13" y="17"/>
                      <a:pt x="13" y="17"/>
                    </a:cubicBezTo>
                    <a:cubicBezTo>
                      <a:pt x="15" y="22"/>
                      <a:pt x="15" y="22"/>
                      <a:pt x="15" y="22"/>
                    </a:cubicBezTo>
                    <a:cubicBezTo>
                      <a:pt x="17" y="24"/>
                      <a:pt x="17" y="24"/>
                      <a:pt x="17" y="24"/>
                    </a:cubicBezTo>
                    <a:cubicBezTo>
                      <a:pt x="20" y="28"/>
                      <a:pt x="20" y="28"/>
                      <a:pt x="20" y="28"/>
                    </a:cubicBezTo>
                    <a:cubicBezTo>
                      <a:pt x="19" y="29"/>
                      <a:pt x="19" y="29"/>
                      <a:pt x="19" y="29"/>
                    </a:cubicBezTo>
                    <a:cubicBezTo>
                      <a:pt x="19" y="30"/>
                      <a:pt x="19" y="30"/>
                      <a:pt x="19" y="30"/>
                    </a:cubicBezTo>
                    <a:cubicBezTo>
                      <a:pt x="19" y="32"/>
                      <a:pt x="19" y="32"/>
                      <a:pt x="19" y="32"/>
                    </a:cubicBezTo>
                    <a:cubicBezTo>
                      <a:pt x="21" y="32"/>
                      <a:pt x="21" y="32"/>
                      <a:pt x="21" y="32"/>
                    </a:cubicBezTo>
                    <a:cubicBezTo>
                      <a:pt x="23" y="32"/>
                      <a:pt x="23" y="32"/>
                      <a:pt x="23" y="32"/>
                    </a:cubicBezTo>
                    <a:cubicBezTo>
                      <a:pt x="24" y="36"/>
                      <a:pt x="24" y="36"/>
                      <a:pt x="24" y="36"/>
                    </a:cubicBezTo>
                    <a:cubicBezTo>
                      <a:pt x="22" y="39"/>
                      <a:pt x="22" y="39"/>
                      <a:pt x="22" y="39"/>
                    </a:cubicBezTo>
                    <a:cubicBezTo>
                      <a:pt x="22" y="40"/>
                      <a:pt x="22" y="40"/>
                      <a:pt x="22" y="40"/>
                    </a:cubicBezTo>
                    <a:cubicBezTo>
                      <a:pt x="24" y="40"/>
                      <a:pt x="24" y="40"/>
                      <a:pt x="24" y="40"/>
                    </a:cubicBezTo>
                    <a:cubicBezTo>
                      <a:pt x="22" y="41"/>
                      <a:pt x="22" y="41"/>
                      <a:pt x="22" y="41"/>
                    </a:cubicBezTo>
                    <a:cubicBezTo>
                      <a:pt x="17" y="43"/>
                      <a:pt x="17" y="43"/>
                      <a:pt x="17" y="43"/>
                    </a:cubicBezTo>
                    <a:cubicBezTo>
                      <a:pt x="14" y="43"/>
                      <a:pt x="14" y="43"/>
                      <a:pt x="14" y="43"/>
                    </a:cubicBezTo>
                    <a:cubicBezTo>
                      <a:pt x="11" y="44"/>
                      <a:pt x="11" y="44"/>
                      <a:pt x="11" y="44"/>
                    </a:cubicBezTo>
                    <a:cubicBezTo>
                      <a:pt x="11" y="44"/>
                      <a:pt x="10" y="43"/>
                      <a:pt x="9" y="43"/>
                    </a:cubicBezTo>
                    <a:cubicBezTo>
                      <a:pt x="9" y="43"/>
                      <a:pt x="8" y="45"/>
                      <a:pt x="8" y="45"/>
                    </a:cubicBezTo>
                    <a:cubicBezTo>
                      <a:pt x="6" y="45"/>
                      <a:pt x="6" y="45"/>
                      <a:pt x="6" y="45"/>
                    </a:cubicBezTo>
                    <a:cubicBezTo>
                      <a:pt x="4" y="45"/>
                      <a:pt x="4" y="45"/>
                      <a:pt x="4" y="45"/>
                    </a:cubicBezTo>
                    <a:cubicBezTo>
                      <a:pt x="3" y="47"/>
                      <a:pt x="3" y="47"/>
                      <a:pt x="3" y="47"/>
                    </a:cubicBezTo>
                    <a:cubicBezTo>
                      <a:pt x="1" y="46"/>
                      <a:pt x="1" y="46"/>
                      <a:pt x="1" y="46"/>
                    </a:cubicBezTo>
                    <a:cubicBezTo>
                      <a:pt x="2" y="44"/>
                      <a:pt x="2" y="44"/>
                      <a:pt x="2" y="44"/>
                    </a:cubicBezTo>
                    <a:cubicBezTo>
                      <a:pt x="5" y="42"/>
                      <a:pt x="5" y="42"/>
                      <a:pt x="5" y="42"/>
                    </a:cubicBezTo>
                    <a:cubicBezTo>
                      <a:pt x="8" y="39"/>
                      <a:pt x="8" y="39"/>
                      <a:pt x="8" y="39"/>
                    </a:cubicBezTo>
                    <a:cubicBezTo>
                      <a:pt x="6" y="38"/>
                      <a:pt x="6" y="38"/>
                      <a:pt x="6" y="38"/>
                    </a:cubicBezTo>
                    <a:cubicBezTo>
                      <a:pt x="4" y="38"/>
                      <a:pt x="4" y="38"/>
                      <a:pt x="4" y="38"/>
                    </a:cubicBezTo>
                    <a:lnTo>
                      <a:pt x="3" y="37"/>
                    </a:lnTo>
                    <a:close/>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p>
            </p:txBody>
          </p:sp>
          <p:sp>
            <p:nvSpPr>
              <p:cNvPr id="601" name="Freeform 600"/>
              <p:cNvSpPr>
                <a:spLocks/>
              </p:cNvSpPr>
              <p:nvPr/>
            </p:nvSpPr>
            <p:spPr bwMode="auto">
              <a:xfrm>
                <a:off x="2201" y="1331"/>
                <a:ext cx="34" cy="22"/>
              </a:xfrm>
              <a:custGeom>
                <a:avLst/>
                <a:gdLst>
                  <a:gd name="T0" fmla="*/ 24 w 34"/>
                  <a:gd name="T1" fmla="*/ 22 h 22"/>
                  <a:gd name="T2" fmla="*/ 0 w 34"/>
                  <a:gd name="T3" fmla="*/ 18 h 22"/>
                  <a:gd name="T4" fmla="*/ 13 w 34"/>
                  <a:gd name="T5" fmla="*/ 0 h 22"/>
                  <a:gd name="T6" fmla="*/ 27 w 34"/>
                  <a:gd name="T7" fmla="*/ 3 h 22"/>
                  <a:gd name="T8" fmla="*/ 34 w 34"/>
                  <a:gd name="T9" fmla="*/ 15 h 22"/>
                  <a:gd name="T10" fmla="*/ 24 w 34"/>
                  <a:gd name="T11" fmla="*/ 22 h 22"/>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34" h="22">
                    <a:moveTo>
                      <a:pt x="24" y="22"/>
                    </a:moveTo>
                    <a:lnTo>
                      <a:pt x="0" y="18"/>
                    </a:lnTo>
                    <a:lnTo>
                      <a:pt x="13" y="0"/>
                    </a:lnTo>
                    <a:lnTo>
                      <a:pt x="27" y="3"/>
                    </a:lnTo>
                    <a:lnTo>
                      <a:pt x="34" y="15"/>
                    </a:lnTo>
                    <a:lnTo>
                      <a:pt x="24" y="22"/>
                    </a:lnTo>
                    <a:close/>
                  </a:path>
                </a:pathLst>
              </a:custGeom>
              <a:grpFill/>
              <a:ln w="4445" cap="flat" cmpd="sng">
                <a:solidFill>
                  <a:schemeClr val="bg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p>
            </p:txBody>
          </p:sp>
        </p:grpSp>
        <p:sp>
          <p:nvSpPr>
            <p:cNvPr id="561" name="Freeform 560"/>
            <p:cNvSpPr>
              <a:spLocks/>
            </p:cNvSpPr>
            <p:nvPr/>
          </p:nvSpPr>
          <p:spPr bwMode="auto">
            <a:xfrm>
              <a:off x="6151642" y="3516714"/>
              <a:ext cx="79160" cy="46555"/>
            </a:xfrm>
            <a:custGeom>
              <a:avLst/>
              <a:gdLst>
                <a:gd name="T0" fmla="*/ 0 w 46"/>
                <a:gd name="T1" fmla="*/ 2147483647 h 28"/>
                <a:gd name="T2" fmla="*/ 2147483647 w 46"/>
                <a:gd name="T3" fmla="*/ 2147483647 h 28"/>
                <a:gd name="T4" fmla="*/ 2147483647 w 46"/>
                <a:gd name="T5" fmla="*/ 2147483647 h 28"/>
                <a:gd name="T6" fmla="*/ 2147483647 w 46"/>
                <a:gd name="T7" fmla="*/ 2147483647 h 28"/>
                <a:gd name="T8" fmla="*/ 2147483647 w 46"/>
                <a:gd name="T9" fmla="*/ 2147483647 h 28"/>
                <a:gd name="T10" fmla="*/ 2147483647 w 46"/>
                <a:gd name="T11" fmla="*/ 0 h 28"/>
                <a:gd name="T12" fmla="*/ 2147483647 w 46"/>
                <a:gd name="T13" fmla="*/ 2147483647 h 28"/>
                <a:gd name="T14" fmla="*/ 2147483647 w 46"/>
                <a:gd name="T15" fmla="*/ 2147483647 h 28"/>
                <a:gd name="T16" fmla="*/ 2147483647 w 46"/>
                <a:gd name="T17" fmla="*/ 2147483647 h 28"/>
                <a:gd name="T18" fmla="*/ 2147483647 w 46"/>
                <a:gd name="T19" fmla="*/ 2147483647 h 28"/>
                <a:gd name="T20" fmla="*/ 2147483647 w 46"/>
                <a:gd name="T21" fmla="*/ 2147483647 h 28"/>
                <a:gd name="T22" fmla="*/ 2147483647 w 46"/>
                <a:gd name="T23" fmla="*/ 2147483647 h 28"/>
                <a:gd name="T24" fmla="*/ 2147483647 w 46"/>
                <a:gd name="T25" fmla="*/ 2147483647 h 28"/>
                <a:gd name="T26" fmla="*/ 2147483647 w 46"/>
                <a:gd name="T27" fmla="*/ 2147483647 h 28"/>
                <a:gd name="T28" fmla="*/ 0 w 46"/>
                <a:gd name="T29" fmla="*/ 2147483647 h 2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46" h="28">
                  <a:moveTo>
                    <a:pt x="0" y="15"/>
                  </a:moveTo>
                  <a:lnTo>
                    <a:pt x="3" y="17"/>
                  </a:lnTo>
                  <a:lnTo>
                    <a:pt x="12" y="14"/>
                  </a:lnTo>
                  <a:lnTo>
                    <a:pt x="13" y="8"/>
                  </a:lnTo>
                  <a:lnTo>
                    <a:pt x="27" y="9"/>
                  </a:lnTo>
                  <a:lnTo>
                    <a:pt x="46" y="0"/>
                  </a:lnTo>
                  <a:lnTo>
                    <a:pt x="46" y="1"/>
                  </a:lnTo>
                  <a:lnTo>
                    <a:pt x="33" y="11"/>
                  </a:lnTo>
                  <a:lnTo>
                    <a:pt x="36" y="18"/>
                  </a:lnTo>
                  <a:lnTo>
                    <a:pt x="27" y="21"/>
                  </a:lnTo>
                  <a:lnTo>
                    <a:pt x="15" y="28"/>
                  </a:lnTo>
                  <a:lnTo>
                    <a:pt x="13" y="28"/>
                  </a:lnTo>
                  <a:lnTo>
                    <a:pt x="8" y="26"/>
                  </a:lnTo>
                  <a:lnTo>
                    <a:pt x="2" y="23"/>
                  </a:lnTo>
                  <a:lnTo>
                    <a:pt x="0" y="15"/>
                  </a:lnTo>
                  <a:close/>
                </a:path>
              </a:pathLst>
            </a:custGeom>
            <a:grpFill/>
            <a:ln w="4445" cap="flat" cmpd="sng">
              <a:solidFill>
                <a:schemeClr val="bg1"/>
              </a:solidFill>
              <a:prstDash val="solid"/>
              <a:round/>
              <a:headEnd type="none" w="med" len="med"/>
              <a:tailEnd type="none" w="med" len="med"/>
            </a:ln>
            <a:effectLst/>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p>
          </p:txBody>
        </p:sp>
        <p:sp>
          <p:nvSpPr>
            <p:cNvPr id="562" name="Freeform 561"/>
            <p:cNvSpPr>
              <a:spLocks/>
            </p:cNvSpPr>
            <p:nvPr/>
          </p:nvSpPr>
          <p:spPr bwMode="auto">
            <a:xfrm>
              <a:off x="7308074" y="2873247"/>
              <a:ext cx="1634838" cy="1097385"/>
            </a:xfrm>
            <a:custGeom>
              <a:avLst/>
              <a:gdLst>
                <a:gd name="T0" fmla="*/ 2147483647 w 950"/>
                <a:gd name="T1" fmla="*/ 2147483647 h 660"/>
                <a:gd name="T2" fmla="*/ 2147483647 w 950"/>
                <a:gd name="T3" fmla="*/ 2147483647 h 660"/>
                <a:gd name="T4" fmla="*/ 2147483647 w 950"/>
                <a:gd name="T5" fmla="*/ 2147483647 h 660"/>
                <a:gd name="T6" fmla="*/ 2147483647 w 950"/>
                <a:gd name="T7" fmla="*/ 2147483647 h 660"/>
                <a:gd name="T8" fmla="*/ 2147483647 w 950"/>
                <a:gd name="T9" fmla="*/ 2147483647 h 660"/>
                <a:gd name="T10" fmla="*/ 2147483647 w 950"/>
                <a:gd name="T11" fmla="*/ 2147483647 h 660"/>
                <a:gd name="T12" fmla="*/ 2147483647 w 950"/>
                <a:gd name="T13" fmla="*/ 2147483647 h 660"/>
                <a:gd name="T14" fmla="*/ 2147483647 w 950"/>
                <a:gd name="T15" fmla="*/ 2147483647 h 660"/>
                <a:gd name="T16" fmla="*/ 2147483647 w 950"/>
                <a:gd name="T17" fmla="*/ 2147483647 h 660"/>
                <a:gd name="T18" fmla="*/ 2147483647 w 950"/>
                <a:gd name="T19" fmla="*/ 2147483647 h 660"/>
                <a:gd name="T20" fmla="*/ 2147483647 w 950"/>
                <a:gd name="T21" fmla="*/ 2147483647 h 660"/>
                <a:gd name="T22" fmla="*/ 2147483647 w 950"/>
                <a:gd name="T23" fmla="*/ 2147483647 h 660"/>
                <a:gd name="T24" fmla="*/ 2147483647 w 950"/>
                <a:gd name="T25" fmla="*/ 2147483647 h 660"/>
                <a:gd name="T26" fmla="*/ 2147483647 w 950"/>
                <a:gd name="T27" fmla="*/ 2147483647 h 660"/>
                <a:gd name="T28" fmla="*/ 2147483647 w 950"/>
                <a:gd name="T29" fmla="*/ 2147483647 h 660"/>
                <a:gd name="T30" fmla="*/ 2147483647 w 950"/>
                <a:gd name="T31" fmla="*/ 2147483647 h 660"/>
                <a:gd name="T32" fmla="*/ 2147483647 w 950"/>
                <a:gd name="T33" fmla="*/ 2147483647 h 660"/>
                <a:gd name="T34" fmla="*/ 2147483647 w 950"/>
                <a:gd name="T35" fmla="*/ 2147483647 h 660"/>
                <a:gd name="T36" fmla="*/ 2147483647 w 950"/>
                <a:gd name="T37" fmla="*/ 2147483647 h 660"/>
                <a:gd name="T38" fmla="*/ 2147483647 w 950"/>
                <a:gd name="T39" fmla="*/ 2147483647 h 660"/>
                <a:gd name="T40" fmla="*/ 2147483647 w 950"/>
                <a:gd name="T41" fmla="*/ 2147483647 h 660"/>
                <a:gd name="T42" fmla="*/ 2147483647 w 950"/>
                <a:gd name="T43" fmla="*/ 2147483647 h 660"/>
                <a:gd name="T44" fmla="*/ 2147483647 w 950"/>
                <a:gd name="T45" fmla="*/ 2147483647 h 660"/>
                <a:gd name="T46" fmla="*/ 2147483647 w 950"/>
                <a:gd name="T47" fmla="*/ 2147483647 h 660"/>
                <a:gd name="T48" fmla="*/ 2147483647 w 950"/>
                <a:gd name="T49" fmla="*/ 2147483647 h 660"/>
                <a:gd name="T50" fmla="*/ 2147483647 w 950"/>
                <a:gd name="T51" fmla="*/ 2147483647 h 660"/>
                <a:gd name="T52" fmla="*/ 2147483647 w 950"/>
                <a:gd name="T53" fmla="*/ 2147483647 h 660"/>
                <a:gd name="T54" fmla="*/ 2147483647 w 950"/>
                <a:gd name="T55" fmla="*/ 2147483647 h 660"/>
                <a:gd name="T56" fmla="*/ 2147483647 w 950"/>
                <a:gd name="T57" fmla="*/ 2147483647 h 660"/>
                <a:gd name="T58" fmla="*/ 2147483647 w 950"/>
                <a:gd name="T59" fmla="*/ 2147483647 h 660"/>
                <a:gd name="T60" fmla="*/ 2147483647 w 950"/>
                <a:gd name="T61" fmla="*/ 2147483647 h 660"/>
                <a:gd name="T62" fmla="*/ 2147483647 w 950"/>
                <a:gd name="T63" fmla="*/ 2147483647 h 660"/>
                <a:gd name="T64" fmla="*/ 2147483647 w 950"/>
                <a:gd name="T65" fmla="*/ 2147483647 h 660"/>
                <a:gd name="T66" fmla="*/ 2147483647 w 950"/>
                <a:gd name="T67" fmla="*/ 2147483647 h 660"/>
                <a:gd name="T68" fmla="*/ 2147483647 w 950"/>
                <a:gd name="T69" fmla="*/ 2147483647 h 660"/>
                <a:gd name="T70" fmla="*/ 2147483647 w 950"/>
                <a:gd name="T71" fmla="*/ 2147483647 h 660"/>
                <a:gd name="T72" fmla="*/ 2147483647 w 950"/>
                <a:gd name="T73" fmla="*/ 2147483647 h 660"/>
                <a:gd name="T74" fmla="*/ 2147483647 w 950"/>
                <a:gd name="T75" fmla="*/ 2147483647 h 660"/>
                <a:gd name="T76" fmla="*/ 2147483647 w 950"/>
                <a:gd name="T77" fmla="*/ 2147483647 h 660"/>
                <a:gd name="T78" fmla="*/ 2147483647 w 950"/>
                <a:gd name="T79" fmla="*/ 2147483647 h 660"/>
                <a:gd name="T80" fmla="*/ 2147483647 w 950"/>
                <a:gd name="T81" fmla="*/ 2147483647 h 660"/>
                <a:gd name="T82" fmla="*/ 2147483647 w 950"/>
                <a:gd name="T83" fmla="*/ 2147483647 h 660"/>
                <a:gd name="T84" fmla="*/ 2147483647 w 950"/>
                <a:gd name="T85" fmla="*/ 2147483647 h 660"/>
                <a:gd name="T86" fmla="*/ 2147483647 w 950"/>
                <a:gd name="T87" fmla="*/ 2147483647 h 660"/>
                <a:gd name="T88" fmla="*/ 2147483647 w 950"/>
                <a:gd name="T89" fmla="*/ 2147483647 h 660"/>
                <a:gd name="T90" fmla="*/ 2147483647 w 950"/>
                <a:gd name="T91" fmla="*/ 2147483647 h 660"/>
                <a:gd name="T92" fmla="*/ 2147483647 w 950"/>
                <a:gd name="T93" fmla="*/ 2147483647 h 660"/>
                <a:gd name="T94" fmla="*/ 2147483647 w 950"/>
                <a:gd name="T95" fmla="*/ 2147483647 h 660"/>
                <a:gd name="T96" fmla="*/ 2147483647 w 950"/>
                <a:gd name="T97" fmla="*/ 2147483647 h 660"/>
                <a:gd name="T98" fmla="*/ 2147483647 w 950"/>
                <a:gd name="T99" fmla="*/ 2147483647 h 660"/>
                <a:gd name="T100" fmla="*/ 2147483647 w 950"/>
                <a:gd name="T101" fmla="*/ 2147483647 h 660"/>
                <a:gd name="T102" fmla="*/ 2147483647 w 950"/>
                <a:gd name="T103" fmla="*/ 2147483647 h 660"/>
                <a:gd name="T104" fmla="*/ 2147483647 w 950"/>
                <a:gd name="T105" fmla="*/ 2147483647 h 660"/>
                <a:gd name="T106" fmla="*/ 2147483647 w 950"/>
                <a:gd name="T107" fmla="*/ 2147483647 h 660"/>
                <a:gd name="T108" fmla="*/ 2147483647 w 950"/>
                <a:gd name="T109" fmla="*/ 2147483647 h 660"/>
                <a:gd name="T110" fmla="*/ 2147483647 w 950"/>
                <a:gd name="T111" fmla="*/ 2147483647 h 660"/>
                <a:gd name="T112" fmla="*/ 2147483647 w 950"/>
                <a:gd name="T113" fmla="*/ 2147483647 h 660"/>
                <a:gd name="T114" fmla="*/ 2147483647 w 950"/>
                <a:gd name="T115" fmla="*/ 2147483647 h 660"/>
                <a:gd name="T116" fmla="*/ 2147483647 w 950"/>
                <a:gd name="T117" fmla="*/ 2147483647 h 660"/>
                <a:gd name="T118" fmla="*/ 2147483647 w 950"/>
                <a:gd name="T119" fmla="*/ 2147483647 h 660"/>
                <a:gd name="T120" fmla="*/ 2147483647 w 950"/>
                <a:gd name="T121" fmla="*/ 2147483647 h 660"/>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connsiteX0" fmla="*/ 9368 w 10000"/>
                <a:gd name="connsiteY0" fmla="*/ 1788 h 10000"/>
                <a:gd name="connsiteX1" fmla="*/ 9368 w 10000"/>
                <a:gd name="connsiteY1" fmla="*/ 1788 h 10000"/>
                <a:gd name="connsiteX2" fmla="*/ 9263 w 10000"/>
                <a:gd name="connsiteY2" fmla="*/ 1485 h 10000"/>
                <a:gd name="connsiteX3" fmla="*/ 8842 w 10000"/>
                <a:gd name="connsiteY3" fmla="*/ 1333 h 10000"/>
                <a:gd name="connsiteX4" fmla="*/ 8337 w 10000"/>
                <a:gd name="connsiteY4" fmla="*/ 0 h 10000"/>
                <a:gd name="connsiteX5" fmla="*/ 7853 w 10000"/>
                <a:gd name="connsiteY5" fmla="*/ 0 h 10000"/>
                <a:gd name="connsiteX6" fmla="*/ 7705 w 10000"/>
                <a:gd name="connsiteY6" fmla="*/ 364 h 10000"/>
                <a:gd name="connsiteX7" fmla="*/ 7389 w 10000"/>
                <a:gd name="connsiteY7" fmla="*/ 1182 h 10000"/>
                <a:gd name="connsiteX8" fmla="*/ 7074 w 10000"/>
                <a:gd name="connsiteY8" fmla="*/ 1182 h 10000"/>
                <a:gd name="connsiteX9" fmla="*/ 7032 w 10000"/>
                <a:gd name="connsiteY9" fmla="*/ 1333 h 10000"/>
                <a:gd name="connsiteX10" fmla="*/ 7032 w 10000"/>
                <a:gd name="connsiteY10" fmla="*/ 1364 h 10000"/>
                <a:gd name="connsiteX11" fmla="*/ 7053 w 10000"/>
                <a:gd name="connsiteY11" fmla="*/ 1364 h 10000"/>
                <a:gd name="connsiteX12" fmla="*/ 7074 w 10000"/>
                <a:gd name="connsiteY12" fmla="*/ 1364 h 10000"/>
                <a:gd name="connsiteX13" fmla="*/ 7074 w 10000"/>
                <a:gd name="connsiteY13" fmla="*/ 1394 h 10000"/>
                <a:gd name="connsiteX14" fmla="*/ 7095 w 10000"/>
                <a:gd name="connsiteY14" fmla="*/ 1394 h 10000"/>
                <a:gd name="connsiteX15" fmla="*/ 7116 w 10000"/>
                <a:gd name="connsiteY15" fmla="*/ 1394 h 10000"/>
                <a:gd name="connsiteX16" fmla="*/ 7116 w 10000"/>
                <a:gd name="connsiteY16" fmla="*/ 1424 h 10000"/>
                <a:gd name="connsiteX17" fmla="*/ 7137 w 10000"/>
                <a:gd name="connsiteY17" fmla="*/ 1424 h 10000"/>
                <a:gd name="connsiteX18" fmla="*/ 7116 w 10000"/>
                <a:gd name="connsiteY18" fmla="*/ 1424 h 10000"/>
                <a:gd name="connsiteX19" fmla="*/ 7116 w 10000"/>
                <a:gd name="connsiteY19" fmla="*/ 1394 h 10000"/>
                <a:gd name="connsiteX20" fmla="*/ 7095 w 10000"/>
                <a:gd name="connsiteY20" fmla="*/ 1394 h 10000"/>
                <a:gd name="connsiteX21" fmla="*/ 7074 w 10000"/>
                <a:gd name="connsiteY21" fmla="*/ 1394 h 10000"/>
                <a:gd name="connsiteX22" fmla="*/ 7074 w 10000"/>
                <a:gd name="connsiteY22" fmla="*/ 1364 h 10000"/>
                <a:gd name="connsiteX23" fmla="*/ 7053 w 10000"/>
                <a:gd name="connsiteY23" fmla="*/ 1364 h 10000"/>
                <a:gd name="connsiteX24" fmla="*/ 7032 w 10000"/>
                <a:gd name="connsiteY24" fmla="*/ 1333 h 10000"/>
                <a:gd name="connsiteX25" fmla="*/ 6926 w 10000"/>
                <a:gd name="connsiteY25" fmla="*/ 1636 h 10000"/>
                <a:gd name="connsiteX26" fmla="*/ 6926 w 10000"/>
                <a:gd name="connsiteY26" fmla="*/ 2000 h 10000"/>
                <a:gd name="connsiteX27" fmla="*/ 7389 w 10000"/>
                <a:gd name="connsiteY27" fmla="*/ 2091 h 10000"/>
                <a:gd name="connsiteX28" fmla="*/ 7495 w 10000"/>
                <a:gd name="connsiteY28" fmla="*/ 2394 h 10000"/>
                <a:gd name="connsiteX29" fmla="*/ 7032 w 10000"/>
                <a:gd name="connsiteY29" fmla="*/ 2606 h 10000"/>
                <a:gd name="connsiteX30" fmla="*/ 6653 w 10000"/>
                <a:gd name="connsiteY30" fmla="*/ 2848 h 10000"/>
                <a:gd name="connsiteX31" fmla="*/ 6295 w 10000"/>
                <a:gd name="connsiteY31" fmla="*/ 3061 h 10000"/>
                <a:gd name="connsiteX32" fmla="*/ 6189 w 10000"/>
                <a:gd name="connsiteY32" fmla="*/ 3576 h 10000"/>
                <a:gd name="connsiteX33" fmla="*/ 5621 w 10000"/>
                <a:gd name="connsiteY33" fmla="*/ 3667 h 10000"/>
                <a:gd name="connsiteX34" fmla="*/ 5053 w 10000"/>
                <a:gd name="connsiteY34" fmla="*/ 4182 h 10000"/>
                <a:gd name="connsiteX35" fmla="*/ 4526 w 10000"/>
                <a:gd name="connsiteY35" fmla="*/ 3818 h 10000"/>
                <a:gd name="connsiteX36" fmla="*/ 3895 w 10000"/>
                <a:gd name="connsiteY36" fmla="*/ 3727 h 10000"/>
                <a:gd name="connsiteX37" fmla="*/ 3432 w 10000"/>
                <a:gd name="connsiteY37" fmla="*/ 3061 h 10000"/>
                <a:gd name="connsiteX38" fmla="*/ 2758 w 10000"/>
                <a:gd name="connsiteY38" fmla="*/ 2758 h 10000"/>
                <a:gd name="connsiteX39" fmla="*/ 2695 w 10000"/>
                <a:gd name="connsiteY39" fmla="*/ 2000 h 10000"/>
                <a:gd name="connsiteX40" fmla="*/ 2379 w 10000"/>
                <a:gd name="connsiteY40" fmla="*/ 1788 h 10000"/>
                <a:gd name="connsiteX41" fmla="*/ 2337 w 10000"/>
                <a:gd name="connsiteY41" fmla="*/ 1727 h 10000"/>
                <a:gd name="connsiteX42" fmla="*/ 2316 w 10000"/>
                <a:gd name="connsiteY42" fmla="*/ 1758 h 10000"/>
                <a:gd name="connsiteX43" fmla="*/ 2295 w 10000"/>
                <a:gd name="connsiteY43" fmla="*/ 1818 h 10000"/>
                <a:gd name="connsiteX44" fmla="*/ 2295 w 10000"/>
                <a:gd name="connsiteY44" fmla="*/ 1848 h 10000"/>
                <a:gd name="connsiteX45" fmla="*/ 2295 w 10000"/>
                <a:gd name="connsiteY45" fmla="*/ 1879 h 10000"/>
                <a:gd name="connsiteX46" fmla="*/ 2295 w 10000"/>
                <a:gd name="connsiteY46" fmla="*/ 1848 h 10000"/>
                <a:gd name="connsiteX47" fmla="*/ 2295 w 10000"/>
                <a:gd name="connsiteY47" fmla="*/ 1818 h 10000"/>
                <a:gd name="connsiteX48" fmla="*/ 2337 w 10000"/>
                <a:gd name="connsiteY48" fmla="*/ 1727 h 10000"/>
                <a:gd name="connsiteX49" fmla="*/ 2295 w 10000"/>
                <a:gd name="connsiteY49" fmla="*/ 1636 h 10000"/>
                <a:gd name="connsiteX50" fmla="*/ 2189 w 10000"/>
                <a:gd name="connsiteY50" fmla="*/ 1727 h 10000"/>
                <a:gd name="connsiteX51" fmla="*/ 2189 w 10000"/>
                <a:gd name="connsiteY51" fmla="*/ 1879 h 10000"/>
                <a:gd name="connsiteX52" fmla="*/ 2189 w 10000"/>
                <a:gd name="connsiteY52" fmla="*/ 1727 h 10000"/>
                <a:gd name="connsiteX53" fmla="*/ 2021 w 10000"/>
                <a:gd name="connsiteY53" fmla="*/ 1788 h 10000"/>
                <a:gd name="connsiteX54" fmla="*/ 1916 w 10000"/>
                <a:gd name="connsiteY54" fmla="*/ 2242 h 10000"/>
                <a:gd name="connsiteX55" fmla="*/ 1495 w 10000"/>
                <a:gd name="connsiteY55" fmla="*/ 2152 h 10000"/>
                <a:gd name="connsiteX56" fmla="*/ 1389 w 10000"/>
                <a:gd name="connsiteY56" fmla="*/ 2909 h 10000"/>
                <a:gd name="connsiteX57" fmla="*/ 1032 w 10000"/>
                <a:gd name="connsiteY57" fmla="*/ 3000 h 10000"/>
                <a:gd name="connsiteX58" fmla="*/ 926 w 10000"/>
                <a:gd name="connsiteY58" fmla="*/ 3879 h 10000"/>
                <a:gd name="connsiteX59" fmla="*/ 716 w 10000"/>
                <a:gd name="connsiteY59" fmla="*/ 4182 h 10000"/>
                <a:gd name="connsiteX60" fmla="*/ 463 w 10000"/>
                <a:gd name="connsiteY60" fmla="*/ 4485 h 10000"/>
                <a:gd name="connsiteX61" fmla="*/ 42 w 10000"/>
                <a:gd name="connsiteY61" fmla="*/ 4636 h 10000"/>
                <a:gd name="connsiteX62" fmla="*/ 0 w 10000"/>
                <a:gd name="connsiteY62" fmla="*/ 4939 h 10000"/>
                <a:gd name="connsiteX63" fmla="*/ 105 w 10000"/>
                <a:gd name="connsiteY63" fmla="*/ 5061 h 10000"/>
                <a:gd name="connsiteX64" fmla="*/ 147 w 10000"/>
                <a:gd name="connsiteY64" fmla="*/ 5303 h 10000"/>
                <a:gd name="connsiteX65" fmla="*/ 42 w 10000"/>
                <a:gd name="connsiteY65" fmla="*/ 5364 h 10000"/>
                <a:gd name="connsiteX66" fmla="*/ 147 w 10000"/>
                <a:gd name="connsiteY66" fmla="*/ 5515 h 10000"/>
                <a:gd name="connsiteX67" fmla="*/ 316 w 10000"/>
                <a:gd name="connsiteY67" fmla="*/ 5606 h 10000"/>
                <a:gd name="connsiteX68" fmla="*/ 463 w 10000"/>
                <a:gd name="connsiteY68" fmla="*/ 5909 h 10000"/>
                <a:gd name="connsiteX69" fmla="*/ 674 w 10000"/>
                <a:gd name="connsiteY69" fmla="*/ 5909 h 10000"/>
                <a:gd name="connsiteX70" fmla="*/ 989 w 10000"/>
                <a:gd name="connsiteY70" fmla="*/ 5909 h 10000"/>
                <a:gd name="connsiteX71" fmla="*/ 1032 w 10000"/>
                <a:gd name="connsiteY71" fmla="*/ 6030 h 10000"/>
                <a:gd name="connsiteX72" fmla="*/ 821 w 10000"/>
                <a:gd name="connsiteY72" fmla="*/ 6485 h 10000"/>
                <a:gd name="connsiteX73" fmla="*/ 884 w 10000"/>
                <a:gd name="connsiteY73" fmla="*/ 6727 h 10000"/>
                <a:gd name="connsiteX74" fmla="*/ 779 w 10000"/>
                <a:gd name="connsiteY74" fmla="*/ 6939 h 10000"/>
                <a:gd name="connsiteX75" fmla="*/ 884 w 10000"/>
                <a:gd name="connsiteY75" fmla="*/ 7242 h 10000"/>
                <a:gd name="connsiteX76" fmla="*/ 1137 w 10000"/>
                <a:gd name="connsiteY76" fmla="*/ 7394 h 10000"/>
                <a:gd name="connsiteX77" fmla="*/ 1095 w 10000"/>
                <a:gd name="connsiteY77" fmla="*/ 7455 h 10000"/>
                <a:gd name="connsiteX78" fmla="*/ 1200 w 10000"/>
                <a:gd name="connsiteY78" fmla="*/ 7455 h 10000"/>
                <a:gd name="connsiteX79" fmla="*/ 1558 w 10000"/>
                <a:gd name="connsiteY79" fmla="*/ 7697 h 10000"/>
                <a:gd name="connsiteX80" fmla="*/ 1874 w 10000"/>
                <a:gd name="connsiteY80" fmla="*/ 7909 h 10000"/>
                <a:gd name="connsiteX81" fmla="*/ 2189 w 10000"/>
                <a:gd name="connsiteY81" fmla="*/ 8000 h 10000"/>
                <a:gd name="connsiteX82" fmla="*/ 2295 w 10000"/>
                <a:gd name="connsiteY82" fmla="*/ 8121 h 10000"/>
                <a:gd name="connsiteX83" fmla="*/ 2379 w 10000"/>
                <a:gd name="connsiteY83" fmla="*/ 8121 h 10000"/>
                <a:gd name="connsiteX84" fmla="*/ 2547 w 10000"/>
                <a:gd name="connsiteY84" fmla="*/ 8273 h 10000"/>
                <a:gd name="connsiteX85" fmla="*/ 2758 w 10000"/>
                <a:gd name="connsiteY85" fmla="*/ 8273 h 10000"/>
                <a:gd name="connsiteX86" fmla="*/ 2968 w 10000"/>
                <a:gd name="connsiteY86" fmla="*/ 8273 h 10000"/>
                <a:gd name="connsiteX87" fmla="*/ 3116 w 10000"/>
                <a:gd name="connsiteY87" fmla="*/ 8000 h 10000"/>
                <a:gd name="connsiteX88" fmla="*/ 3326 w 10000"/>
                <a:gd name="connsiteY88" fmla="*/ 7758 h 10000"/>
                <a:gd name="connsiteX89" fmla="*/ 3579 w 10000"/>
                <a:gd name="connsiteY89" fmla="*/ 7758 h 10000"/>
                <a:gd name="connsiteX90" fmla="*/ 3789 w 10000"/>
                <a:gd name="connsiteY90" fmla="*/ 8000 h 10000"/>
                <a:gd name="connsiteX91" fmla="*/ 3895 w 10000"/>
                <a:gd name="connsiteY91" fmla="*/ 8000 h 10000"/>
                <a:gd name="connsiteX92" fmla="*/ 4000 w 10000"/>
                <a:gd name="connsiteY92" fmla="*/ 8061 h 10000"/>
                <a:gd name="connsiteX93" fmla="*/ 4063 w 10000"/>
                <a:gd name="connsiteY93" fmla="*/ 8424 h 10000"/>
                <a:gd name="connsiteX94" fmla="*/ 3958 w 10000"/>
                <a:gd name="connsiteY94" fmla="*/ 8879 h 10000"/>
                <a:gd name="connsiteX95" fmla="*/ 3958 w 10000"/>
                <a:gd name="connsiteY95" fmla="*/ 9030 h 10000"/>
                <a:gd name="connsiteX96" fmla="*/ 4105 w 10000"/>
                <a:gd name="connsiteY96" fmla="*/ 9091 h 10000"/>
                <a:gd name="connsiteX97" fmla="*/ 4211 w 10000"/>
                <a:gd name="connsiteY97" fmla="*/ 9333 h 10000"/>
                <a:gd name="connsiteX98" fmla="*/ 4211 w 10000"/>
                <a:gd name="connsiteY98" fmla="*/ 9485 h 10000"/>
                <a:gd name="connsiteX99" fmla="*/ 4463 w 10000"/>
                <a:gd name="connsiteY99" fmla="*/ 9636 h 10000"/>
                <a:gd name="connsiteX100" fmla="*/ 4421 w 10000"/>
                <a:gd name="connsiteY100" fmla="*/ 9697 h 10000"/>
                <a:gd name="connsiteX101" fmla="*/ 4674 w 10000"/>
                <a:gd name="connsiteY101" fmla="*/ 9636 h 10000"/>
                <a:gd name="connsiteX102" fmla="*/ 4737 w 10000"/>
                <a:gd name="connsiteY102" fmla="*/ 9333 h 10000"/>
                <a:gd name="connsiteX103" fmla="*/ 5263 w 10000"/>
                <a:gd name="connsiteY103" fmla="*/ 9333 h 10000"/>
                <a:gd name="connsiteX104" fmla="*/ 5453 w 10000"/>
                <a:gd name="connsiteY104" fmla="*/ 9545 h 10000"/>
                <a:gd name="connsiteX105" fmla="*/ 5516 w 10000"/>
                <a:gd name="connsiteY105" fmla="*/ 9788 h 10000"/>
                <a:gd name="connsiteX106" fmla="*/ 5621 w 10000"/>
                <a:gd name="connsiteY106" fmla="*/ 9697 h 10000"/>
                <a:gd name="connsiteX107" fmla="*/ 5979 w 10000"/>
                <a:gd name="connsiteY107" fmla="*/ 10000 h 10000"/>
                <a:gd name="connsiteX108" fmla="*/ 5979 w 10000"/>
                <a:gd name="connsiteY108" fmla="*/ 9788 h 10000"/>
                <a:gd name="connsiteX109" fmla="*/ 6400 w 10000"/>
                <a:gd name="connsiteY109" fmla="*/ 9545 h 10000"/>
                <a:gd name="connsiteX110" fmla="*/ 6442 w 10000"/>
                <a:gd name="connsiteY110" fmla="*/ 9485 h 10000"/>
                <a:gd name="connsiteX111" fmla="*/ 6547 w 10000"/>
                <a:gd name="connsiteY111" fmla="*/ 9394 h 10000"/>
                <a:gd name="connsiteX112" fmla="*/ 6653 w 10000"/>
                <a:gd name="connsiteY112" fmla="*/ 9485 h 10000"/>
                <a:gd name="connsiteX113" fmla="*/ 6863 w 10000"/>
                <a:gd name="connsiteY113" fmla="*/ 9333 h 10000"/>
                <a:gd name="connsiteX114" fmla="*/ 7137 w 10000"/>
                <a:gd name="connsiteY114" fmla="*/ 9091 h 10000"/>
                <a:gd name="connsiteX115" fmla="*/ 7389 w 10000"/>
                <a:gd name="connsiteY115" fmla="*/ 8818 h 10000"/>
                <a:gd name="connsiteX116" fmla="*/ 7495 w 10000"/>
                <a:gd name="connsiteY116" fmla="*/ 8515 h 10000"/>
                <a:gd name="connsiteX117" fmla="*/ 7642 w 10000"/>
                <a:gd name="connsiteY117" fmla="*/ 8212 h 10000"/>
                <a:gd name="connsiteX118" fmla="*/ 7811 w 10000"/>
                <a:gd name="connsiteY118" fmla="*/ 7758 h 10000"/>
                <a:gd name="connsiteX119" fmla="*/ 7811 w 10000"/>
                <a:gd name="connsiteY119" fmla="*/ 7545 h 10000"/>
                <a:gd name="connsiteX120" fmla="*/ 7747 w 10000"/>
                <a:gd name="connsiteY120" fmla="*/ 7394 h 10000"/>
                <a:gd name="connsiteX121" fmla="*/ 7811 w 10000"/>
                <a:gd name="connsiteY121" fmla="*/ 7152 h 10000"/>
                <a:gd name="connsiteX122" fmla="*/ 7747 w 10000"/>
                <a:gd name="connsiteY122" fmla="*/ 6879 h 10000"/>
                <a:gd name="connsiteX123" fmla="*/ 7495 w 10000"/>
                <a:gd name="connsiteY123" fmla="*/ 6121 h 10000"/>
                <a:gd name="connsiteX124" fmla="*/ 7537 w 10000"/>
                <a:gd name="connsiteY124" fmla="*/ 6030 h 10000"/>
                <a:gd name="connsiteX125" fmla="*/ 7747 w 10000"/>
                <a:gd name="connsiteY125" fmla="*/ 5667 h 10000"/>
                <a:gd name="connsiteX126" fmla="*/ 7916 w 10000"/>
                <a:gd name="connsiteY126" fmla="*/ 5606 h 10000"/>
                <a:gd name="connsiteX127" fmla="*/ 7937 w 10000"/>
                <a:gd name="connsiteY127" fmla="*/ 5576 h 10000"/>
                <a:gd name="connsiteX128" fmla="*/ 7937 w 10000"/>
                <a:gd name="connsiteY128" fmla="*/ 5515 h 10000"/>
                <a:gd name="connsiteX129" fmla="*/ 7916 w 10000"/>
                <a:gd name="connsiteY129" fmla="*/ 5455 h 10000"/>
                <a:gd name="connsiteX130" fmla="*/ 7642 w 10000"/>
                <a:gd name="connsiteY130" fmla="*/ 5364 h 10000"/>
                <a:gd name="connsiteX131" fmla="*/ 7495 w 10000"/>
                <a:gd name="connsiteY131" fmla="*/ 5455 h 10000"/>
                <a:gd name="connsiteX132" fmla="*/ 7389 w 10000"/>
                <a:gd name="connsiteY132" fmla="*/ 5364 h 10000"/>
                <a:gd name="connsiteX133" fmla="*/ 7284 w 10000"/>
                <a:gd name="connsiteY133" fmla="*/ 5152 h 10000"/>
                <a:gd name="connsiteX134" fmla="*/ 7179 w 10000"/>
                <a:gd name="connsiteY134" fmla="*/ 5000 h 10000"/>
                <a:gd name="connsiteX135" fmla="*/ 7432 w 10000"/>
                <a:gd name="connsiteY135" fmla="*/ 4848 h 10000"/>
                <a:gd name="connsiteX136" fmla="*/ 7600 w 10000"/>
                <a:gd name="connsiteY136" fmla="*/ 4636 h 10000"/>
                <a:gd name="connsiteX137" fmla="*/ 7853 w 10000"/>
                <a:gd name="connsiteY137" fmla="*/ 4394 h 10000"/>
                <a:gd name="connsiteX138" fmla="*/ 7958 w 10000"/>
                <a:gd name="connsiteY138" fmla="*/ 4394 h 10000"/>
                <a:gd name="connsiteX139" fmla="*/ 7811 w 10000"/>
                <a:gd name="connsiteY139" fmla="*/ 4697 h 10000"/>
                <a:gd name="connsiteX140" fmla="*/ 7916 w 10000"/>
                <a:gd name="connsiteY140" fmla="*/ 4848 h 10000"/>
                <a:gd name="connsiteX141" fmla="*/ 8021 w 10000"/>
                <a:gd name="connsiteY141" fmla="*/ 4788 h 10000"/>
                <a:gd name="connsiteX142" fmla="*/ 8274 w 10000"/>
                <a:gd name="connsiteY142" fmla="*/ 4636 h 10000"/>
                <a:gd name="connsiteX143" fmla="*/ 8337 w 10000"/>
                <a:gd name="connsiteY143" fmla="*/ 4303 h 10000"/>
                <a:gd name="connsiteX144" fmla="*/ 8484 w 10000"/>
                <a:gd name="connsiteY144" fmla="*/ 4121 h 10000"/>
                <a:gd name="connsiteX145" fmla="*/ 8632 w 10000"/>
                <a:gd name="connsiteY145" fmla="*/ 4273 h 10000"/>
                <a:gd name="connsiteX146" fmla="*/ 8611 w 10000"/>
                <a:gd name="connsiteY146" fmla="*/ 3970 h 10000"/>
                <a:gd name="connsiteX147" fmla="*/ 8821 w 10000"/>
                <a:gd name="connsiteY147" fmla="*/ 3788 h 10000"/>
                <a:gd name="connsiteX148" fmla="*/ 9095 w 10000"/>
                <a:gd name="connsiteY148" fmla="*/ 3848 h 10000"/>
                <a:gd name="connsiteX149" fmla="*/ 9221 w 10000"/>
                <a:gd name="connsiteY149" fmla="*/ 3727 h 10000"/>
                <a:gd name="connsiteX150" fmla="*/ 9368 w 10000"/>
                <a:gd name="connsiteY150" fmla="*/ 3818 h 10000"/>
                <a:gd name="connsiteX151" fmla="*/ 9474 w 10000"/>
                <a:gd name="connsiteY151" fmla="*/ 3000 h 10000"/>
                <a:gd name="connsiteX152" fmla="*/ 9726 w 10000"/>
                <a:gd name="connsiteY152" fmla="*/ 2909 h 10000"/>
                <a:gd name="connsiteX153" fmla="*/ 10000 w 10000"/>
                <a:gd name="connsiteY153" fmla="*/ 1788 h 10000"/>
                <a:gd name="connsiteX154" fmla="*/ 9368 w 10000"/>
                <a:gd name="connsiteY154" fmla="*/ 1788 h 10000"/>
                <a:gd name="connsiteX0" fmla="*/ 9368 w 10000"/>
                <a:gd name="connsiteY0" fmla="*/ 1788 h 10000"/>
                <a:gd name="connsiteX1" fmla="*/ 9368 w 10000"/>
                <a:gd name="connsiteY1" fmla="*/ 1788 h 10000"/>
                <a:gd name="connsiteX2" fmla="*/ 9263 w 10000"/>
                <a:gd name="connsiteY2" fmla="*/ 1485 h 10000"/>
                <a:gd name="connsiteX3" fmla="*/ 8842 w 10000"/>
                <a:gd name="connsiteY3" fmla="*/ 1333 h 10000"/>
                <a:gd name="connsiteX4" fmla="*/ 8337 w 10000"/>
                <a:gd name="connsiteY4" fmla="*/ 0 h 10000"/>
                <a:gd name="connsiteX5" fmla="*/ 7853 w 10000"/>
                <a:gd name="connsiteY5" fmla="*/ 0 h 10000"/>
                <a:gd name="connsiteX6" fmla="*/ 7705 w 10000"/>
                <a:gd name="connsiteY6" fmla="*/ 364 h 10000"/>
                <a:gd name="connsiteX7" fmla="*/ 7389 w 10000"/>
                <a:gd name="connsiteY7" fmla="*/ 1182 h 10000"/>
                <a:gd name="connsiteX8" fmla="*/ 7074 w 10000"/>
                <a:gd name="connsiteY8" fmla="*/ 1182 h 10000"/>
                <a:gd name="connsiteX9" fmla="*/ 7032 w 10000"/>
                <a:gd name="connsiteY9" fmla="*/ 1333 h 10000"/>
                <a:gd name="connsiteX10" fmla="*/ 7032 w 10000"/>
                <a:gd name="connsiteY10" fmla="*/ 1364 h 10000"/>
                <a:gd name="connsiteX11" fmla="*/ 7053 w 10000"/>
                <a:gd name="connsiteY11" fmla="*/ 1364 h 10000"/>
                <a:gd name="connsiteX12" fmla="*/ 7074 w 10000"/>
                <a:gd name="connsiteY12" fmla="*/ 1364 h 10000"/>
                <a:gd name="connsiteX13" fmla="*/ 7074 w 10000"/>
                <a:gd name="connsiteY13" fmla="*/ 1394 h 10000"/>
                <a:gd name="connsiteX14" fmla="*/ 7095 w 10000"/>
                <a:gd name="connsiteY14" fmla="*/ 1394 h 10000"/>
                <a:gd name="connsiteX15" fmla="*/ 7116 w 10000"/>
                <a:gd name="connsiteY15" fmla="*/ 1394 h 10000"/>
                <a:gd name="connsiteX16" fmla="*/ 7116 w 10000"/>
                <a:gd name="connsiteY16" fmla="*/ 1424 h 10000"/>
                <a:gd name="connsiteX17" fmla="*/ 7137 w 10000"/>
                <a:gd name="connsiteY17" fmla="*/ 1424 h 10000"/>
                <a:gd name="connsiteX18" fmla="*/ 7116 w 10000"/>
                <a:gd name="connsiteY18" fmla="*/ 1424 h 10000"/>
                <a:gd name="connsiteX19" fmla="*/ 7116 w 10000"/>
                <a:gd name="connsiteY19" fmla="*/ 1394 h 10000"/>
                <a:gd name="connsiteX20" fmla="*/ 7095 w 10000"/>
                <a:gd name="connsiteY20" fmla="*/ 1394 h 10000"/>
                <a:gd name="connsiteX21" fmla="*/ 7074 w 10000"/>
                <a:gd name="connsiteY21" fmla="*/ 1394 h 10000"/>
                <a:gd name="connsiteX22" fmla="*/ 7074 w 10000"/>
                <a:gd name="connsiteY22" fmla="*/ 1364 h 10000"/>
                <a:gd name="connsiteX23" fmla="*/ 7053 w 10000"/>
                <a:gd name="connsiteY23" fmla="*/ 1364 h 10000"/>
                <a:gd name="connsiteX24" fmla="*/ 6926 w 10000"/>
                <a:gd name="connsiteY24" fmla="*/ 1636 h 10000"/>
                <a:gd name="connsiteX25" fmla="*/ 6926 w 10000"/>
                <a:gd name="connsiteY25" fmla="*/ 2000 h 10000"/>
                <a:gd name="connsiteX26" fmla="*/ 7389 w 10000"/>
                <a:gd name="connsiteY26" fmla="*/ 2091 h 10000"/>
                <a:gd name="connsiteX27" fmla="*/ 7495 w 10000"/>
                <a:gd name="connsiteY27" fmla="*/ 2394 h 10000"/>
                <a:gd name="connsiteX28" fmla="*/ 7032 w 10000"/>
                <a:gd name="connsiteY28" fmla="*/ 2606 h 10000"/>
                <a:gd name="connsiteX29" fmla="*/ 6653 w 10000"/>
                <a:gd name="connsiteY29" fmla="*/ 2848 h 10000"/>
                <a:gd name="connsiteX30" fmla="*/ 6295 w 10000"/>
                <a:gd name="connsiteY30" fmla="*/ 3061 h 10000"/>
                <a:gd name="connsiteX31" fmla="*/ 6189 w 10000"/>
                <a:gd name="connsiteY31" fmla="*/ 3576 h 10000"/>
                <a:gd name="connsiteX32" fmla="*/ 5621 w 10000"/>
                <a:gd name="connsiteY32" fmla="*/ 3667 h 10000"/>
                <a:gd name="connsiteX33" fmla="*/ 5053 w 10000"/>
                <a:gd name="connsiteY33" fmla="*/ 4182 h 10000"/>
                <a:gd name="connsiteX34" fmla="*/ 4526 w 10000"/>
                <a:gd name="connsiteY34" fmla="*/ 3818 h 10000"/>
                <a:gd name="connsiteX35" fmla="*/ 3895 w 10000"/>
                <a:gd name="connsiteY35" fmla="*/ 3727 h 10000"/>
                <a:gd name="connsiteX36" fmla="*/ 3432 w 10000"/>
                <a:gd name="connsiteY36" fmla="*/ 3061 h 10000"/>
                <a:gd name="connsiteX37" fmla="*/ 2758 w 10000"/>
                <a:gd name="connsiteY37" fmla="*/ 2758 h 10000"/>
                <a:gd name="connsiteX38" fmla="*/ 2695 w 10000"/>
                <a:gd name="connsiteY38" fmla="*/ 2000 h 10000"/>
                <a:gd name="connsiteX39" fmla="*/ 2379 w 10000"/>
                <a:gd name="connsiteY39" fmla="*/ 1788 h 10000"/>
                <a:gd name="connsiteX40" fmla="*/ 2337 w 10000"/>
                <a:gd name="connsiteY40" fmla="*/ 1727 h 10000"/>
                <a:gd name="connsiteX41" fmla="*/ 2316 w 10000"/>
                <a:gd name="connsiteY41" fmla="*/ 1758 h 10000"/>
                <a:gd name="connsiteX42" fmla="*/ 2295 w 10000"/>
                <a:gd name="connsiteY42" fmla="*/ 1818 h 10000"/>
                <a:gd name="connsiteX43" fmla="*/ 2295 w 10000"/>
                <a:gd name="connsiteY43" fmla="*/ 1848 h 10000"/>
                <a:gd name="connsiteX44" fmla="*/ 2295 w 10000"/>
                <a:gd name="connsiteY44" fmla="*/ 1879 h 10000"/>
                <a:gd name="connsiteX45" fmla="*/ 2295 w 10000"/>
                <a:gd name="connsiteY45" fmla="*/ 1848 h 10000"/>
                <a:gd name="connsiteX46" fmla="*/ 2295 w 10000"/>
                <a:gd name="connsiteY46" fmla="*/ 1818 h 10000"/>
                <a:gd name="connsiteX47" fmla="*/ 2337 w 10000"/>
                <a:gd name="connsiteY47" fmla="*/ 1727 h 10000"/>
                <a:gd name="connsiteX48" fmla="*/ 2295 w 10000"/>
                <a:gd name="connsiteY48" fmla="*/ 1636 h 10000"/>
                <a:gd name="connsiteX49" fmla="*/ 2189 w 10000"/>
                <a:gd name="connsiteY49" fmla="*/ 1727 h 10000"/>
                <a:gd name="connsiteX50" fmla="*/ 2189 w 10000"/>
                <a:gd name="connsiteY50" fmla="*/ 1879 h 10000"/>
                <a:gd name="connsiteX51" fmla="*/ 2189 w 10000"/>
                <a:gd name="connsiteY51" fmla="*/ 1727 h 10000"/>
                <a:gd name="connsiteX52" fmla="*/ 2021 w 10000"/>
                <a:gd name="connsiteY52" fmla="*/ 1788 h 10000"/>
                <a:gd name="connsiteX53" fmla="*/ 1916 w 10000"/>
                <a:gd name="connsiteY53" fmla="*/ 2242 h 10000"/>
                <a:gd name="connsiteX54" fmla="*/ 1495 w 10000"/>
                <a:gd name="connsiteY54" fmla="*/ 2152 h 10000"/>
                <a:gd name="connsiteX55" fmla="*/ 1389 w 10000"/>
                <a:gd name="connsiteY55" fmla="*/ 2909 h 10000"/>
                <a:gd name="connsiteX56" fmla="*/ 1032 w 10000"/>
                <a:gd name="connsiteY56" fmla="*/ 3000 h 10000"/>
                <a:gd name="connsiteX57" fmla="*/ 926 w 10000"/>
                <a:gd name="connsiteY57" fmla="*/ 3879 h 10000"/>
                <a:gd name="connsiteX58" fmla="*/ 716 w 10000"/>
                <a:gd name="connsiteY58" fmla="*/ 4182 h 10000"/>
                <a:gd name="connsiteX59" fmla="*/ 463 w 10000"/>
                <a:gd name="connsiteY59" fmla="*/ 4485 h 10000"/>
                <a:gd name="connsiteX60" fmla="*/ 42 w 10000"/>
                <a:gd name="connsiteY60" fmla="*/ 4636 h 10000"/>
                <a:gd name="connsiteX61" fmla="*/ 0 w 10000"/>
                <a:gd name="connsiteY61" fmla="*/ 4939 h 10000"/>
                <a:gd name="connsiteX62" fmla="*/ 105 w 10000"/>
                <a:gd name="connsiteY62" fmla="*/ 5061 h 10000"/>
                <a:gd name="connsiteX63" fmla="*/ 147 w 10000"/>
                <a:gd name="connsiteY63" fmla="*/ 5303 h 10000"/>
                <a:gd name="connsiteX64" fmla="*/ 42 w 10000"/>
                <a:gd name="connsiteY64" fmla="*/ 5364 h 10000"/>
                <a:gd name="connsiteX65" fmla="*/ 147 w 10000"/>
                <a:gd name="connsiteY65" fmla="*/ 5515 h 10000"/>
                <a:gd name="connsiteX66" fmla="*/ 316 w 10000"/>
                <a:gd name="connsiteY66" fmla="*/ 5606 h 10000"/>
                <a:gd name="connsiteX67" fmla="*/ 463 w 10000"/>
                <a:gd name="connsiteY67" fmla="*/ 5909 h 10000"/>
                <a:gd name="connsiteX68" fmla="*/ 674 w 10000"/>
                <a:gd name="connsiteY68" fmla="*/ 5909 h 10000"/>
                <a:gd name="connsiteX69" fmla="*/ 989 w 10000"/>
                <a:gd name="connsiteY69" fmla="*/ 5909 h 10000"/>
                <a:gd name="connsiteX70" fmla="*/ 1032 w 10000"/>
                <a:gd name="connsiteY70" fmla="*/ 6030 h 10000"/>
                <a:gd name="connsiteX71" fmla="*/ 821 w 10000"/>
                <a:gd name="connsiteY71" fmla="*/ 6485 h 10000"/>
                <a:gd name="connsiteX72" fmla="*/ 884 w 10000"/>
                <a:gd name="connsiteY72" fmla="*/ 6727 h 10000"/>
                <a:gd name="connsiteX73" fmla="*/ 779 w 10000"/>
                <a:gd name="connsiteY73" fmla="*/ 6939 h 10000"/>
                <a:gd name="connsiteX74" fmla="*/ 884 w 10000"/>
                <a:gd name="connsiteY74" fmla="*/ 7242 h 10000"/>
                <a:gd name="connsiteX75" fmla="*/ 1137 w 10000"/>
                <a:gd name="connsiteY75" fmla="*/ 7394 h 10000"/>
                <a:gd name="connsiteX76" fmla="*/ 1095 w 10000"/>
                <a:gd name="connsiteY76" fmla="*/ 7455 h 10000"/>
                <a:gd name="connsiteX77" fmla="*/ 1200 w 10000"/>
                <a:gd name="connsiteY77" fmla="*/ 7455 h 10000"/>
                <a:gd name="connsiteX78" fmla="*/ 1558 w 10000"/>
                <a:gd name="connsiteY78" fmla="*/ 7697 h 10000"/>
                <a:gd name="connsiteX79" fmla="*/ 1874 w 10000"/>
                <a:gd name="connsiteY79" fmla="*/ 7909 h 10000"/>
                <a:gd name="connsiteX80" fmla="*/ 2189 w 10000"/>
                <a:gd name="connsiteY80" fmla="*/ 8000 h 10000"/>
                <a:gd name="connsiteX81" fmla="*/ 2295 w 10000"/>
                <a:gd name="connsiteY81" fmla="*/ 8121 h 10000"/>
                <a:gd name="connsiteX82" fmla="*/ 2379 w 10000"/>
                <a:gd name="connsiteY82" fmla="*/ 8121 h 10000"/>
                <a:gd name="connsiteX83" fmla="*/ 2547 w 10000"/>
                <a:gd name="connsiteY83" fmla="*/ 8273 h 10000"/>
                <a:gd name="connsiteX84" fmla="*/ 2758 w 10000"/>
                <a:gd name="connsiteY84" fmla="*/ 8273 h 10000"/>
                <a:gd name="connsiteX85" fmla="*/ 2968 w 10000"/>
                <a:gd name="connsiteY85" fmla="*/ 8273 h 10000"/>
                <a:gd name="connsiteX86" fmla="*/ 3116 w 10000"/>
                <a:gd name="connsiteY86" fmla="*/ 8000 h 10000"/>
                <a:gd name="connsiteX87" fmla="*/ 3326 w 10000"/>
                <a:gd name="connsiteY87" fmla="*/ 7758 h 10000"/>
                <a:gd name="connsiteX88" fmla="*/ 3579 w 10000"/>
                <a:gd name="connsiteY88" fmla="*/ 7758 h 10000"/>
                <a:gd name="connsiteX89" fmla="*/ 3789 w 10000"/>
                <a:gd name="connsiteY89" fmla="*/ 8000 h 10000"/>
                <a:gd name="connsiteX90" fmla="*/ 3895 w 10000"/>
                <a:gd name="connsiteY90" fmla="*/ 8000 h 10000"/>
                <a:gd name="connsiteX91" fmla="*/ 4000 w 10000"/>
                <a:gd name="connsiteY91" fmla="*/ 8061 h 10000"/>
                <a:gd name="connsiteX92" fmla="*/ 4063 w 10000"/>
                <a:gd name="connsiteY92" fmla="*/ 8424 h 10000"/>
                <a:gd name="connsiteX93" fmla="*/ 3958 w 10000"/>
                <a:gd name="connsiteY93" fmla="*/ 8879 h 10000"/>
                <a:gd name="connsiteX94" fmla="*/ 3958 w 10000"/>
                <a:gd name="connsiteY94" fmla="*/ 9030 h 10000"/>
                <a:gd name="connsiteX95" fmla="*/ 4105 w 10000"/>
                <a:gd name="connsiteY95" fmla="*/ 9091 h 10000"/>
                <a:gd name="connsiteX96" fmla="*/ 4211 w 10000"/>
                <a:gd name="connsiteY96" fmla="*/ 9333 h 10000"/>
                <a:gd name="connsiteX97" fmla="*/ 4211 w 10000"/>
                <a:gd name="connsiteY97" fmla="*/ 9485 h 10000"/>
                <a:gd name="connsiteX98" fmla="*/ 4463 w 10000"/>
                <a:gd name="connsiteY98" fmla="*/ 9636 h 10000"/>
                <a:gd name="connsiteX99" fmla="*/ 4421 w 10000"/>
                <a:gd name="connsiteY99" fmla="*/ 9697 h 10000"/>
                <a:gd name="connsiteX100" fmla="*/ 4674 w 10000"/>
                <a:gd name="connsiteY100" fmla="*/ 9636 h 10000"/>
                <a:gd name="connsiteX101" fmla="*/ 4737 w 10000"/>
                <a:gd name="connsiteY101" fmla="*/ 9333 h 10000"/>
                <a:gd name="connsiteX102" fmla="*/ 5263 w 10000"/>
                <a:gd name="connsiteY102" fmla="*/ 9333 h 10000"/>
                <a:gd name="connsiteX103" fmla="*/ 5453 w 10000"/>
                <a:gd name="connsiteY103" fmla="*/ 9545 h 10000"/>
                <a:gd name="connsiteX104" fmla="*/ 5516 w 10000"/>
                <a:gd name="connsiteY104" fmla="*/ 9788 h 10000"/>
                <a:gd name="connsiteX105" fmla="*/ 5621 w 10000"/>
                <a:gd name="connsiteY105" fmla="*/ 9697 h 10000"/>
                <a:gd name="connsiteX106" fmla="*/ 5979 w 10000"/>
                <a:gd name="connsiteY106" fmla="*/ 10000 h 10000"/>
                <a:gd name="connsiteX107" fmla="*/ 5979 w 10000"/>
                <a:gd name="connsiteY107" fmla="*/ 9788 h 10000"/>
                <a:gd name="connsiteX108" fmla="*/ 6400 w 10000"/>
                <a:gd name="connsiteY108" fmla="*/ 9545 h 10000"/>
                <a:gd name="connsiteX109" fmla="*/ 6442 w 10000"/>
                <a:gd name="connsiteY109" fmla="*/ 9485 h 10000"/>
                <a:gd name="connsiteX110" fmla="*/ 6547 w 10000"/>
                <a:gd name="connsiteY110" fmla="*/ 9394 h 10000"/>
                <a:gd name="connsiteX111" fmla="*/ 6653 w 10000"/>
                <a:gd name="connsiteY111" fmla="*/ 9485 h 10000"/>
                <a:gd name="connsiteX112" fmla="*/ 6863 w 10000"/>
                <a:gd name="connsiteY112" fmla="*/ 9333 h 10000"/>
                <a:gd name="connsiteX113" fmla="*/ 7137 w 10000"/>
                <a:gd name="connsiteY113" fmla="*/ 9091 h 10000"/>
                <a:gd name="connsiteX114" fmla="*/ 7389 w 10000"/>
                <a:gd name="connsiteY114" fmla="*/ 8818 h 10000"/>
                <a:gd name="connsiteX115" fmla="*/ 7495 w 10000"/>
                <a:gd name="connsiteY115" fmla="*/ 8515 h 10000"/>
                <a:gd name="connsiteX116" fmla="*/ 7642 w 10000"/>
                <a:gd name="connsiteY116" fmla="*/ 8212 h 10000"/>
                <a:gd name="connsiteX117" fmla="*/ 7811 w 10000"/>
                <a:gd name="connsiteY117" fmla="*/ 7758 h 10000"/>
                <a:gd name="connsiteX118" fmla="*/ 7811 w 10000"/>
                <a:gd name="connsiteY118" fmla="*/ 7545 h 10000"/>
                <a:gd name="connsiteX119" fmla="*/ 7747 w 10000"/>
                <a:gd name="connsiteY119" fmla="*/ 7394 h 10000"/>
                <a:gd name="connsiteX120" fmla="*/ 7811 w 10000"/>
                <a:gd name="connsiteY120" fmla="*/ 7152 h 10000"/>
                <a:gd name="connsiteX121" fmla="*/ 7747 w 10000"/>
                <a:gd name="connsiteY121" fmla="*/ 6879 h 10000"/>
                <a:gd name="connsiteX122" fmla="*/ 7495 w 10000"/>
                <a:gd name="connsiteY122" fmla="*/ 6121 h 10000"/>
                <a:gd name="connsiteX123" fmla="*/ 7537 w 10000"/>
                <a:gd name="connsiteY123" fmla="*/ 6030 h 10000"/>
                <a:gd name="connsiteX124" fmla="*/ 7747 w 10000"/>
                <a:gd name="connsiteY124" fmla="*/ 5667 h 10000"/>
                <a:gd name="connsiteX125" fmla="*/ 7916 w 10000"/>
                <a:gd name="connsiteY125" fmla="*/ 5606 h 10000"/>
                <a:gd name="connsiteX126" fmla="*/ 7937 w 10000"/>
                <a:gd name="connsiteY126" fmla="*/ 5576 h 10000"/>
                <a:gd name="connsiteX127" fmla="*/ 7937 w 10000"/>
                <a:gd name="connsiteY127" fmla="*/ 5515 h 10000"/>
                <a:gd name="connsiteX128" fmla="*/ 7916 w 10000"/>
                <a:gd name="connsiteY128" fmla="*/ 5455 h 10000"/>
                <a:gd name="connsiteX129" fmla="*/ 7642 w 10000"/>
                <a:gd name="connsiteY129" fmla="*/ 5364 h 10000"/>
                <a:gd name="connsiteX130" fmla="*/ 7495 w 10000"/>
                <a:gd name="connsiteY130" fmla="*/ 5455 h 10000"/>
                <a:gd name="connsiteX131" fmla="*/ 7389 w 10000"/>
                <a:gd name="connsiteY131" fmla="*/ 5364 h 10000"/>
                <a:gd name="connsiteX132" fmla="*/ 7284 w 10000"/>
                <a:gd name="connsiteY132" fmla="*/ 5152 h 10000"/>
                <a:gd name="connsiteX133" fmla="*/ 7179 w 10000"/>
                <a:gd name="connsiteY133" fmla="*/ 5000 h 10000"/>
                <a:gd name="connsiteX134" fmla="*/ 7432 w 10000"/>
                <a:gd name="connsiteY134" fmla="*/ 4848 h 10000"/>
                <a:gd name="connsiteX135" fmla="*/ 7600 w 10000"/>
                <a:gd name="connsiteY135" fmla="*/ 4636 h 10000"/>
                <a:gd name="connsiteX136" fmla="*/ 7853 w 10000"/>
                <a:gd name="connsiteY136" fmla="*/ 4394 h 10000"/>
                <a:gd name="connsiteX137" fmla="*/ 7958 w 10000"/>
                <a:gd name="connsiteY137" fmla="*/ 4394 h 10000"/>
                <a:gd name="connsiteX138" fmla="*/ 7811 w 10000"/>
                <a:gd name="connsiteY138" fmla="*/ 4697 h 10000"/>
                <a:gd name="connsiteX139" fmla="*/ 7916 w 10000"/>
                <a:gd name="connsiteY139" fmla="*/ 4848 h 10000"/>
                <a:gd name="connsiteX140" fmla="*/ 8021 w 10000"/>
                <a:gd name="connsiteY140" fmla="*/ 4788 h 10000"/>
                <a:gd name="connsiteX141" fmla="*/ 8274 w 10000"/>
                <a:gd name="connsiteY141" fmla="*/ 4636 h 10000"/>
                <a:gd name="connsiteX142" fmla="*/ 8337 w 10000"/>
                <a:gd name="connsiteY142" fmla="*/ 4303 h 10000"/>
                <a:gd name="connsiteX143" fmla="*/ 8484 w 10000"/>
                <a:gd name="connsiteY143" fmla="*/ 4121 h 10000"/>
                <a:gd name="connsiteX144" fmla="*/ 8632 w 10000"/>
                <a:gd name="connsiteY144" fmla="*/ 4273 h 10000"/>
                <a:gd name="connsiteX145" fmla="*/ 8611 w 10000"/>
                <a:gd name="connsiteY145" fmla="*/ 3970 h 10000"/>
                <a:gd name="connsiteX146" fmla="*/ 8821 w 10000"/>
                <a:gd name="connsiteY146" fmla="*/ 3788 h 10000"/>
                <a:gd name="connsiteX147" fmla="*/ 9095 w 10000"/>
                <a:gd name="connsiteY147" fmla="*/ 3848 h 10000"/>
                <a:gd name="connsiteX148" fmla="*/ 9221 w 10000"/>
                <a:gd name="connsiteY148" fmla="*/ 3727 h 10000"/>
                <a:gd name="connsiteX149" fmla="*/ 9368 w 10000"/>
                <a:gd name="connsiteY149" fmla="*/ 3818 h 10000"/>
                <a:gd name="connsiteX150" fmla="*/ 9474 w 10000"/>
                <a:gd name="connsiteY150" fmla="*/ 3000 h 10000"/>
                <a:gd name="connsiteX151" fmla="*/ 9726 w 10000"/>
                <a:gd name="connsiteY151" fmla="*/ 2909 h 10000"/>
                <a:gd name="connsiteX152" fmla="*/ 10000 w 10000"/>
                <a:gd name="connsiteY152" fmla="*/ 1788 h 10000"/>
                <a:gd name="connsiteX153" fmla="*/ 9368 w 10000"/>
                <a:gd name="connsiteY153" fmla="*/ 1788 h 10000"/>
                <a:gd name="connsiteX0" fmla="*/ 9368 w 10000"/>
                <a:gd name="connsiteY0" fmla="*/ 1788 h 10000"/>
                <a:gd name="connsiteX1" fmla="*/ 9368 w 10000"/>
                <a:gd name="connsiteY1" fmla="*/ 1788 h 10000"/>
                <a:gd name="connsiteX2" fmla="*/ 9263 w 10000"/>
                <a:gd name="connsiteY2" fmla="*/ 1485 h 10000"/>
                <a:gd name="connsiteX3" fmla="*/ 8842 w 10000"/>
                <a:gd name="connsiteY3" fmla="*/ 1333 h 10000"/>
                <a:gd name="connsiteX4" fmla="*/ 8337 w 10000"/>
                <a:gd name="connsiteY4" fmla="*/ 0 h 10000"/>
                <a:gd name="connsiteX5" fmla="*/ 7853 w 10000"/>
                <a:gd name="connsiteY5" fmla="*/ 0 h 10000"/>
                <a:gd name="connsiteX6" fmla="*/ 7705 w 10000"/>
                <a:gd name="connsiteY6" fmla="*/ 364 h 10000"/>
                <a:gd name="connsiteX7" fmla="*/ 7389 w 10000"/>
                <a:gd name="connsiteY7" fmla="*/ 1182 h 10000"/>
                <a:gd name="connsiteX8" fmla="*/ 7074 w 10000"/>
                <a:gd name="connsiteY8" fmla="*/ 1182 h 10000"/>
                <a:gd name="connsiteX9" fmla="*/ 7032 w 10000"/>
                <a:gd name="connsiteY9" fmla="*/ 1333 h 10000"/>
                <a:gd name="connsiteX10" fmla="*/ 7032 w 10000"/>
                <a:gd name="connsiteY10" fmla="*/ 1364 h 10000"/>
                <a:gd name="connsiteX11" fmla="*/ 7053 w 10000"/>
                <a:gd name="connsiteY11" fmla="*/ 1364 h 10000"/>
                <a:gd name="connsiteX12" fmla="*/ 7074 w 10000"/>
                <a:gd name="connsiteY12" fmla="*/ 1364 h 10000"/>
                <a:gd name="connsiteX13" fmla="*/ 7074 w 10000"/>
                <a:gd name="connsiteY13" fmla="*/ 1394 h 10000"/>
                <a:gd name="connsiteX14" fmla="*/ 7095 w 10000"/>
                <a:gd name="connsiteY14" fmla="*/ 1394 h 10000"/>
                <a:gd name="connsiteX15" fmla="*/ 7116 w 10000"/>
                <a:gd name="connsiteY15" fmla="*/ 1394 h 10000"/>
                <a:gd name="connsiteX16" fmla="*/ 7116 w 10000"/>
                <a:gd name="connsiteY16" fmla="*/ 1424 h 10000"/>
                <a:gd name="connsiteX17" fmla="*/ 7137 w 10000"/>
                <a:gd name="connsiteY17" fmla="*/ 1424 h 10000"/>
                <a:gd name="connsiteX18" fmla="*/ 7116 w 10000"/>
                <a:gd name="connsiteY18" fmla="*/ 1424 h 10000"/>
                <a:gd name="connsiteX19" fmla="*/ 7116 w 10000"/>
                <a:gd name="connsiteY19" fmla="*/ 1394 h 10000"/>
                <a:gd name="connsiteX20" fmla="*/ 7095 w 10000"/>
                <a:gd name="connsiteY20" fmla="*/ 1394 h 10000"/>
                <a:gd name="connsiteX21" fmla="*/ 7074 w 10000"/>
                <a:gd name="connsiteY21" fmla="*/ 1394 h 10000"/>
                <a:gd name="connsiteX22" fmla="*/ 7074 w 10000"/>
                <a:gd name="connsiteY22" fmla="*/ 1364 h 10000"/>
                <a:gd name="connsiteX23" fmla="*/ 7100 w 10000"/>
                <a:gd name="connsiteY23" fmla="*/ 1319 h 10000"/>
                <a:gd name="connsiteX24" fmla="*/ 6926 w 10000"/>
                <a:gd name="connsiteY24" fmla="*/ 1636 h 10000"/>
                <a:gd name="connsiteX25" fmla="*/ 6926 w 10000"/>
                <a:gd name="connsiteY25" fmla="*/ 2000 h 10000"/>
                <a:gd name="connsiteX26" fmla="*/ 7389 w 10000"/>
                <a:gd name="connsiteY26" fmla="*/ 2091 h 10000"/>
                <a:gd name="connsiteX27" fmla="*/ 7495 w 10000"/>
                <a:gd name="connsiteY27" fmla="*/ 2394 h 10000"/>
                <a:gd name="connsiteX28" fmla="*/ 7032 w 10000"/>
                <a:gd name="connsiteY28" fmla="*/ 2606 h 10000"/>
                <a:gd name="connsiteX29" fmla="*/ 6653 w 10000"/>
                <a:gd name="connsiteY29" fmla="*/ 2848 h 10000"/>
                <a:gd name="connsiteX30" fmla="*/ 6295 w 10000"/>
                <a:gd name="connsiteY30" fmla="*/ 3061 h 10000"/>
                <a:gd name="connsiteX31" fmla="*/ 6189 w 10000"/>
                <a:gd name="connsiteY31" fmla="*/ 3576 h 10000"/>
                <a:gd name="connsiteX32" fmla="*/ 5621 w 10000"/>
                <a:gd name="connsiteY32" fmla="*/ 3667 h 10000"/>
                <a:gd name="connsiteX33" fmla="*/ 5053 w 10000"/>
                <a:gd name="connsiteY33" fmla="*/ 4182 h 10000"/>
                <a:gd name="connsiteX34" fmla="*/ 4526 w 10000"/>
                <a:gd name="connsiteY34" fmla="*/ 3818 h 10000"/>
                <a:gd name="connsiteX35" fmla="*/ 3895 w 10000"/>
                <a:gd name="connsiteY35" fmla="*/ 3727 h 10000"/>
                <a:gd name="connsiteX36" fmla="*/ 3432 w 10000"/>
                <a:gd name="connsiteY36" fmla="*/ 3061 h 10000"/>
                <a:gd name="connsiteX37" fmla="*/ 2758 w 10000"/>
                <a:gd name="connsiteY37" fmla="*/ 2758 h 10000"/>
                <a:gd name="connsiteX38" fmla="*/ 2695 w 10000"/>
                <a:gd name="connsiteY38" fmla="*/ 2000 h 10000"/>
                <a:gd name="connsiteX39" fmla="*/ 2379 w 10000"/>
                <a:gd name="connsiteY39" fmla="*/ 1788 h 10000"/>
                <a:gd name="connsiteX40" fmla="*/ 2337 w 10000"/>
                <a:gd name="connsiteY40" fmla="*/ 1727 h 10000"/>
                <a:gd name="connsiteX41" fmla="*/ 2316 w 10000"/>
                <a:gd name="connsiteY41" fmla="*/ 1758 h 10000"/>
                <a:gd name="connsiteX42" fmla="*/ 2295 w 10000"/>
                <a:gd name="connsiteY42" fmla="*/ 1818 h 10000"/>
                <a:gd name="connsiteX43" fmla="*/ 2295 w 10000"/>
                <a:gd name="connsiteY43" fmla="*/ 1848 h 10000"/>
                <a:gd name="connsiteX44" fmla="*/ 2295 w 10000"/>
                <a:gd name="connsiteY44" fmla="*/ 1879 h 10000"/>
                <a:gd name="connsiteX45" fmla="*/ 2295 w 10000"/>
                <a:gd name="connsiteY45" fmla="*/ 1848 h 10000"/>
                <a:gd name="connsiteX46" fmla="*/ 2295 w 10000"/>
                <a:gd name="connsiteY46" fmla="*/ 1818 h 10000"/>
                <a:gd name="connsiteX47" fmla="*/ 2337 w 10000"/>
                <a:gd name="connsiteY47" fmla="*/ 1727 h 10000"/>
                <a:gd name="connsiteX48" fmla="*/ 2295 w 10000"/>
                <a:gd name="connsiteY48" fmla="*/ 1636 h 10000"/>
                <a:gd name="connsiteX49" fmla="*/ 2189 w 10000"/>
                <a:gd name="connsiteY49" fmla="*/ 1727 h 10000"/>
                <a:gd name="connsiteX50" fmla="*/ 2189 w 10000"/>
                <a:gd name="connsiteY50" fmla="*/ 1879 h 10000"/>
                <a:gd name="connsiteX51" fmla="*/ 2189 w 10000"/>
                <a:gd name="connsiteY51" fmla="*/ 1727 h 10000"/>
                <a:gd name="connsiteX52" fmla="*/ 2021 w 10000"/>
                <a:gd name="connsiteY52" fmla="*/ 1788 h 10000"/>
                <a:gd name="connsiteX53" fmla="*/ 1916 w 10000"/>
                <a:gd name="connsiteY53" fmla="*/ 2242 h 10000"/>
                <a:gd name="connsiteX54" fmla="*/ 1495 w 10000"/>
                <a:gd name="connsiteY54" fmla="*/ 2152 h 10000"/>
                <a:gd name="connsiteX55" fmla="*/ 1389 w 10000"/>
                <a:gd name="connsiteY55" fmla="*/ 2909 h 10000"/>
                <a:gd name="connsiteX56" fmla="*/ 1032 w 10000"/>
                <a:gd name="connsiteY56" fmla="*/ 3000 h 10000"/>
                <a:gd name="connsiteX57" fmla="*/ 926 w 10000"/>
                <a:gd name="connsiteY57" fmla="*/ 3879 h 10000"/>
                <a:gd name="connsiteX58" fmla="*/ 716 w 10000"/>
                <a:gd name="connsiteY58" fmla="*/ 4182 h 10000"/>
                <a:gd name="connsiteX59" fmla="*/ 463 w 10000"/>
                <a:gd name="connsiteY59" fmla="*/ 4485 h 10000"/>
                <a:gd name="connsiteX60" fmla="*/ 42 w 10000"/>
                <a:gd name="connsiteY60" fmla="*/ 4636 h 10000"/>
                <a:gd name="connsiteX61" fmla="*/ 0 w 10000"/>
                <a:gd name="connsiteY61" fmla="*/ 4939 h 10000"/>
                <a:gd name="connsiteX62" fmla="*/ 105 w 10000"/>
                <a:gd name="connsiteY62" fmla="*/ 5061 h 10000"/>
                <a:gd name="connsiteX63" fmla="*/ 147 w 10000"/>
                <a:gd name="connsiteY63" fmla="*/ 5303 h 10000"/>
                <a:gd name="connsiteX64" fmla="*/ 42 w 10000"/>
                <a:gd name="connsiteY64" fmla="*/ 5364 h 10000"/>
                <a:gd name="connsiteX65" fmla="*/ 147 w 10000"/>
                <a:gd name="connsiteY65" fmla="*/ 5515 h 10000"/>
                <a:gd name="connsiteX66" fmla="*/ 316 w 10000"/>
                <a:gd name="connsiteY66" fmla="*/ 5606 h 10000"/>
                <a:gd name="connsiteX67" fmla="*/ 463 w 10000"/>
                <a:gd name="connsiteY67" fmla="*/ 5909 h 10000"/>
                <a:gd name="connsiteX68" fmla="*/ 674 w 10000"/>
                <a:gd name="connsiteY68" fmla="*/ 5909 h 10000"/>
                <a:gd name="connsiteX69" fmla="*/ 989 w 10000"/>
                <a:gd name="connsiteY69" fmla="*/ 5909 h 10000"/>
                <a:gd name="connsiteX70" fmla="*/ 1032 w 10000"/>
                <a:gd name="connsiteY70" fmla="*/ 6030 h 10000"/>
                <a:gd name="connsiteX71" fmla="*/ 821 w 10000"/>
                <a:gd name="connsiteY71" fmla="*/ 6485 h 10000"/>
                <a:gd name="connsiteX72" fmla="*/ 884 w 10000"/>
                <a:gd name="connsiteY72" fmla="*/ 6727 h 10000"/>
                <a:gd name="connsiteX73" fmla="*/ 779 w 10000"/>
                <a:gd name="connsiteY73" fmla="*/ 6939 h 10000"/>
                <a:gd name="connsiteX74" fmla="*/ 884 w 10000"/>
                <a:gd name="connsiteY74" fmla="*/ 7242 h 10000"/>
                <a:gd name="connsiteX75" fmla="*/ 1137 w 10000"/>
                <a:gd name="connsiteY75" fmla="*/ 7394 h 10000"/>
                <a:gd name="connsiteX76" fmla="*/ 1095 w 10000"/>
                <a:gd name="connsiteY76" fmla="*/ 7455 h 10000"/>
                <a:gd name="connsiteX77" fmla="*/ 1200 w 10000"/>
                <a:gd name="connsiteY77" fmla="*/ 7455 h 10000"/>
                <a:gd name="connsiteX78" fmla="*/ 1558 w 10000"/>
                <a:gd name="connsiteY78" fmla="*/ 7697 h 10000"/>
                <a:gd name="connsiteX79" fmla="*/ 1874 w 10000"/>
                <a:gd name="connsiteY79" fmla="*/ 7909 h 10000"/>
                <a:gd name="connsiteX80" fmla="*/ 2189 w 10000"/>
                <a:gd name="connsiteY80" fmla="*/ 8000 h 10000"/>
                <a:gd name="connsiteX81" fmla="*/ 2295 w 10000"/>
                <a:gd name="connsiteY81" fmla="*/ 8121 h 10000"/>
                <a:gd name="connsiteX82" fmla="*/ 2379 w 10000"/>
                <a:gd name="connsiteY82" fmla="*/ 8121 h 10000"/>
                <a:gd name="connsiteX83" fmla="*/ 2547 w 10000"/>
                <a:gd name="connsiteY83" fmla="*/ 8273 h 10000"/>
                <a:gd name="connsiteX84" fmla="*/ 2758 w 10000"/>
                <a:gd name="connsiteY84" fmla="*/ 8273 h 10000"/>
                <a:gd name="connsiteX85" fmla="*/ 2968 w 10000"/>
                <a:gd name="connsiteY85" fmla="*/ 8273 h 10000"/>
                <a:gd name="connsiteX86" fmla="*/ 3116 w 10000"/>
                <a:gd name="connsiteY86" fmla="*/ 8000 h 10000"/>
                <a:gd name="connsiteX87" fmla="*/ 3326 w 10000"/>
                <a:gd name="connsiteY87" fmla="*/ 7758 h 10000"/>
                <a:gd name="connsiteX88" fmla="*/ 3579 w 10000"/>
                <a:gd name="connsiteY88" fmla="*/ 7758 h 10000"/>
                <a:gd name="connsiteX89" fmla="*/ 3789 w 10000"/>
                <a:gd name="connsiteY89" fmla="*/ 8000 h 10000"/>
                <a:gd name="connsiteX90" fmla="*/ 3895 w 10000"/>
                <a:gd name="connsiteY90" fmla="*/ 8000 h 10000"/>
                <a:gd name="connsiteX91" fmla="*/ 4000 w 10000"/>
                <a:gd name="connsiteY91" fmla="*/ 8061 h 10000"/>
                <a:gd name="connsiteX92" fmla="*/ 4063 w 10000"/>
                <a:gd name="connsiteY92" fmla="*/ 8424 h 10000"/>
                <a:gd name="connsiteX93" fmla="*/ 3958 w 10000"/>
                <a:gd name="connsiteY93" fmla="*/ 8879 h 10000"/>
                <a:gd name="connsiteX94" fmla="*/ 3958 w 10000"/>
                <a:gd name="connsiteY94" fmla="*/ 9030 h 10000"/>
                <a:gd name="connsiteX95" fmla="*/ 4105 w 10000"/>
                <a:gd name="connsiteY95" fmla="*/ 9091 h 10000"/>
                <a:gd name="connsiteX96" fmla="*/ 4211 w 10000"/>
                <a:gd name="connsiteY96" fmla="*/ 9333 h 10000"/>
                <a:gd name="connsiteX97" fmla="*/ 4211 w 10000"/>
                <a:gd name="connsiteY97" fmla="*/ 9485 h 10000"/>
                <a:gd name="connsiteX98" fmla="*/ 4463 w 10000"/>
                <a:gd name="connsiteY98" fmla="*/ 9636 h 10000"/>
                <a:gd name="connsiteX99" fmla="*/ 4421 w 10000"/>
                <a:gd name="connsiteY99" fmla="*/ 9697 h 10000"/>
                <a:gd name="connsiteX100" fmla="*/ 4674 w 10000"/>
                <a:gd name="connsiteY100" fmla="*/ 9636 h 10000"/>
                <a:gd name="connsiteX101" fmla="*/ 4737 w 10000"/>
                <a:gd name="connsiteY101" fmla="*/ 9333 h 10000"/>
                <a:gd name="connsiteX102" fmla="*/ 5263 w 10000"/>
                <a:gd name="connsiteY102" fmla="*/ 9333 h 10000"/>
                <a:gd name="connsiteX103" fmla="*/ 5453 w 10000"/>
                <a:gd name="connsiteY103" fmla="*/ 9545 h 10000"/>
                <a:gd name="connsiteX104" fmla="*/ 5516 w 10000"/>
                <a:gd name="connsiteY104" fmla="*/ 9788 h 10000"/>
                <a:gd name="connsiteX105" fmla="*/ 5621 w 10000"/>
                <a:gd name="connsiteY105" fmla="*/ 9697 h 10000"/>
                <a:gd name="connsiteX106" fmla="*/ 5979 w 10000"/>
                <a:gd name="connsiteY106" fmla="*/ 10000 h 10000"/>
                <a:gd name="connsiteX107" fmla="*/ 5979 w 10000"/>
                <a:gd name="connsiteY107" fmla="*/ 9788 h 10000"/>
                <a:gd name="connsiteX108" fmla="*/ 6400 w 10000"/>
                <a:gd name="connsiteY108" fmla="*/ 9545 h 10000"/>
                <a:gd name="connsiteX109" fmla="*/ 6442 w 10000"/>
                <a:gd name="connsiteY109" fmla="*/ 9485 h 10000"/>
                <a:gd name="connsiteX110" fmla="*/ 6547 w 10000"/>
                <a:gd name="connsiteY110" fmla="*/ 9394 h 10000"/>
                <a:gd name="connsiteX111" fmla="*/ 6653 w 10000"/>
                <a:gd name="connsiteY111" fmla="*/ 9485 h 10000"/>
                <a:gd name="connsiteX112" fmla="*/ 6863 w 10000"/>
                <a:gd name="connsiteY112" fmla="*/ 9333 h 10000"/>
                <a:gd name="connsiteX113" fmla="*/ 7137 w 10000"/>
                <a:gd name="connsiteY113" fmla="*/ 9091 h 10000"/>
                <a:gd name="connsiteX114" fmla="*/ 7389 w 10000"/>
                <a:gd name="connsiteY114" fmla="*/ 8818 h 10000"/>
                <a:gd name="connsiteX115" fmla="*/ 7495 w 10000"/>
                <a:gd name="connsiteY115" fmla="*/ 8515 h 10000"/>
                <a:gd name="connsiteX116" fmla="*/ 7642 w 10000"/>
                <a:gd name="connsiteY116" fmla="*/ 8212 h 10000"/>
                <a:gd name="connsiteX117" fmla="*/ 7811 w 10000"/>
                <a:gd name="connsiteY117" fmla="*/ 7758 h 10000"/>
                <a:gd name="connsiteX118" fmla="*/ 7811 w 10000"/>
                <a:gd name="connsiteY118" fmla="*/ 7545 h 10000"/>
                <a:gd name="connsiteX119" fmla="*/ 7747 w 10000"/>
                <a:gd name="connsiteY119" fmla="*/ 7394 h 10000"/>
                <a:gd name="connsiteX120" fmla="*/ 7811 w 10000"/>
                <a:gd name="connsiteY120" fmla="*/ 7152 h 10000"/>
                <a:gd name="connsiteX121" fmla="*/ 7747 w 10000"/>
                <a:gd name="connsiteY121" fmla="*/ 6879 h 10000"/>
                <a:gd name="connsiteX122" fmla="*/ 7495 w 10000"/>
                <a:gd name="connsiteY122" fmla="*/ 6121 h 10000"/>
                <a:gd name="connsiteX123" fmla="*/ 7537 w 10000"/>
                <a:gd name="connsiteY123" fmla="*/ 6030 h 10000"/>
                <a:gd name="connsiteX124" fmla="*/ 7747 w 10000"/>
                <a:gd name="connsiteY124" fmla="*/ 5667 h 10000"/>
                <a:gd name="connsiteX125" fmla="*/ 7916 w 10000"/>
                <a:gd name="connsiteY125" fmla="*/ 5606 h 10000"/>
                <a:gd name="connsiteX126" fmla="*/ 7937 w 10000"/>
                <a:gd name="connsiteY126" fmla="*/ 5576 h 10000"/>
                <a:gd name="connsiteX127" fmla="*/ 7937 w 10000"/>
                <a:gd name="connsiteY127" fmla="*/ 5515 h 10000"/>
                <a:gd name="connsiteX128" fmla="*/ 7916 w 10000"/>
                <a:gd name="connsiteY128" fmla="*/ 5455 h 10000"/>
                <a:gd name="connsiteX129" fmla="*/ 7642 w 10000"/>
                <a:gd name="connsiteY129" fmla="*/ 5364 h 10000"/>
                <a:gd name="connsiteX130" fmla="*/ 7495 w 10000"/>
                <a:gd name="connsiteY130" fmla="*/ 5455 h 10000"/>
                <a:gd name="connsiteX131" fmla="*/ 7389 w 10000"/>
                <a:gd name="connsiteY131" fmla="*/ 5364 h 10000"/>
                <a:gd name="connsiteX132" fmla="*/ 7284 w 10000"/>
                <a:gd name="connsiteY132" fmla="*/ 5152 h 10000"/>
                <a:gd name="connsiteX133" fmla="*/ 7179 w 10000"/>
                <a:gd name="connsiteY133" fmla="*/ 5000 h 10000"/>
                <a:gd name="connsiteX134" fmla="*/ 7432 w 10000"/>
                <a:gd name="connsiteY134" fmla="*/ 4848 h 10000"/>
                <a:gd name="connsiteX135" fmla="*/ 7600 w 10000"/>
                <a:gd name="connsiteY135" fmla="*/ 4636 h 10000"/>
                <a:gd name="connsiteX136" fmla="*/ 7853 w 10000"/>
                <a:gd name="connsiteY136" fmla="*/ 4394 h 10000"/>
                <a:gd name="connsiteX137" fmla="*/ 7958 w 10000"/>
                <a:gd name="connsiteY137" fmla="*/ 4394 h 10000"/>
                <a:gd name="connsiteX138" fmla="*/ 7811 w 10000"/>
                <a:gd name="connsiteY138" fmla="*/ 4697 h 10000"/>
                <a:gd name="connsiteX139" fmla="*/ 7916 w 10000"/>
                <a:gd name="connsiteY139" fmla="*/ 4848 h 10000"/>
                <a:gd name="connsiteX140" fmla="*/ 8021 w 10000"/>
                <a:gd name="connsiteY140" fmla="*/ 4788 h 10000"/>
                <a:gd name="connsiteX141" fmla="*/ 8274 w 10000"/>
                <a:gd name="connsiteY141" fmla="*/ 4636 h 10000"/>
                <a:gd name="connsiteX142" fmla="*/ 8337 w 10000"/>
                <a:gd name="connsiteY142" fmla="*/ 4303 h 10000"/>
                <a:gd name="connsiteX143" fmla="*/ 8484 w 10000"/>
                <a:gd name="connsiteY143" fmla="*/ 4121 h 10000"/>
                <a:gd name="connsiteX144" fmla="*/ 8632 w 10000"/>
                <a:gd name="connsiteY144" fmla="*/ 4273 h 10000"/>
                <a:gd name="connsiteX145" fmla="*/ 8611 w 10000"/>
                <a:gd name="connsiteY145" fmla="*/ 3970 h 10000"/>
                <a:gd name="connsiteX146" fmla="*/ 8821 w 10000"/>
                <a:gd name="connsiteY146" fmla="*/ 3788 h 10000"/>
                <a:gd name="connsiteX147" fmla="*/ 9095 w 10000"/>
                <a:gd name="connsiteY147" fmla="*/ 3848 h 10000"/>
                <a:gd name="connsiteX148" fmla="*/ 9221 w 10000"/>
                <a:gd name="connsiteY148" fmla="*/ 3727 h 10000"/>
                <a:gd name="connsiteX149" fmla="*/ 9368 w 10000"/>
                <a:gd name="connsiteY149" fmla="*/ 3818 h 10000"/>
                <a:gd name="connsiteX150" fmla="*/ 9474 w 10000"/>
                <a:gd name="connsiteY150" fmla="*/ 3000 h 10000"/>
                <a:gd name="connsiteX151" fmla="*/ 9726 w 10000"/>
                <a:gd name="connsiteY151" fmla="*/ 2909 h 10000"/>
                <a:gd name="connsiteX152" fmla="*/ 10000 w 10000"/>
                <a:gd name="connsiteY152" fmla="*/ 1788 h 10000"/>
                <a:gd name="connsiteX153" fmla="*/ 9368 w 10000"/>
                <a:gd name="connsiteY153" fmla="*/ 1788 h 10000"/>
                <a:gd name="connsiteX0" fmla="*/ 9368 w 10000"/>
                <a:gd name="connsiteY0" fmla="*/ 1788 h 10000"/>
                <a:gd name="connsiteX1" fmla="*/ 9368 w 10000"/>
                <a:gd name="connsiteY1" fmla="*/ 1788 h 10000"/>
                <a:gd name="connsiteX2" fmla="*/ 9263 w 10000"/>
                <a:gd name="connsiteY2" fmla="*/ 1485 h 10000"/>
                <a:gd name="connsiteX3" fmla="*/ 8842 w 10000"/>
                <a:gd name="connsiteY3" fmla="*/ 1333 h 10000"/>
                <a:gd name="connsiteX4" fmla="*/ 8337 w 10000"/>
                <a:gd name="connsiteY4" fmla="*/ 0 h 10000"/>
                <a:gd name="connsiteX5" fmla="*/ 7853 w 10000"/>
                <a:gd name="connsiteY5" fmla="*/ 0 h 10000"/>
                <a:gd name="connsiteX6" fmla="*/ 7705 w 10000"/>
                <a:gd name="connsiteY6" fmla="*/ 364 h 10000"/>
                <a:gd name="connsiteX7" fmla="*/ 7389 w 10000"/>
                <a:gd name="connsiteY7" fmla="*/ 1182 h 10000"/>
                <a:gd name="connsiteX8" fmla="*/ 7074 w 10000"/>
                <a:gd name="connsiteY8" fmla="*/ 1182 h 10000"/>
                <a:gd name="connsiteX9" fmla="*/ 7032 w 10000"/>
                <a:gd name="connsiteY9" fmla="*/ 1333 h 10000"/>
                <a:gd name="connsiteX10" fmla="*/ 7032 w 10000"/>
                <a:gd name="connsiteY10" fmla="*/ 1364 h 10000"/>
                <a:gd name="connsiteX11" fmla="*/ 7053 w 10000"/>
                <a:gd name="connsiteY11" fmla="*/ 1364 h 10000"/>
                <a:gd name="connsiteX12" fmla="*/ 7074 w 10000"/>
                <a:gd name="connsiteY12" fmla="*/ 1364 h 10000"/>
                <a:gd name="connsiteX13" fmla="*/ 7074 w 10000"/>
                <a:gd name="connsiteY13" fmla="*/ 1394 h 10000"/>
                <a:gd name="connsiteX14" fmla="*/ 7095 w 10000"/>
                <a:gd name="connsiteY14" fmla="*/ 1394 h 10000"/>
                <a:gd name="connsiteX15" fmla="*/ 7116 w 10000"/>
                <a:gd name="connsiteY15" fmla="*/ 1394 h 10000"/>
                <a:gd name="connsiteX16" fmla="*/ 7116 w 10000"/>
                <a:gd name="connsiteY16" fmla="*/ 1424 h 10000"/>
                <a:gd name="connsiteX17" fmla="*/ 7137 w 10000"/>
                <a:gd name="connsiteY17" fmla="*/ 1424 h 10000"/>
                <a:gd name="connsiteX18" fmla="*/ 7116 w 10000"/>
                <a:gd name="connsiteY18" fmla="*/ 1424 h 10000"/>
                <a:gd name="connsiteX19" fmla="*/ 7116 w 10000"/>
                <a:gd name="connsiteY19" fmla="*/ 1394 h 10000"/>
                <a:gd name="connsiteX20" fmla="*/ 7095 w 10000"/>
                <a:gd name="connsiteY20" fmla="*/ 1394 h 10000"/>
                <a:gd name="connsiteX21" fmla="*/ 7074 w 10000"/>
                <a:gd name="connsiteY21" fmla="*/ 1394 h 10000"/>
                <a:gd name="connsiteX22" fmla="*/ 7074 w 10000"/>
                <a:gd name="connsiteY22" fmla="*/ 1364 h 10000"/>
                <a:gd name="connsiteX23" fmla="*/ 6926 w 10000"/>
                <a:gd name="connsiteY23" fmla="*/ 1636 h 10000"/>
                <a:gd name="connsiteX24" fmla="*/ 6926 w 10000"/>
                <a:gd name="connsiteY24" fmla="*/ 2000 h 10000"/>
                <a:gd name="connsiteX25" fmla="*/ 7389 w 10000"/>
                <a:gd name="connsiteY25" fmla="*/ 2091 h 10000"/>
                <a:gd name="connsiteX26" fmla="*/ 7495 w 10000"/>
                <a:gd name="connsiteY26" fmla="*/ 2394 h 10000"/>
                <a:gd name="connsiteX27" fmla="*/ 7032 w 10000"/>
                <a:gd name="connsiteY27" fmla="*/ 2606 h 10000"/>
                <a:gd name="connsiteX28" fmla="*/ 6653 w 10000"/>
                <a:gd name="connsiteY28" fmla="*/ 2848 h 10000"/>
                <a:gd name="connsiteX29" fmla="*/ 6295 w 10000"/>
                <a:gd name="connsiteY29" fmla="*/ 3061 h 10000"/>
                <a:gd name="connsiteX30" fmla="*/ 6189 w 10000"/>
                <a:gd name="connsiteY30" fmla="*/ 3576 h 10000"/>
                <a:gd name="connsiteX31" fmla="*/ 5621 w 10000"/>
                <a:gd name="connsiteY31" fmla="*/ 3667 h 10000"/>
                <a:gd name="connsiteX32" fmla="*/ 5053 w 10000"/>
                <a:gd name="connsiteY32" fmla="*/ 4182 h 10000"/>
                <a:gd name="connsiteX33" fmla="*/ 4526 w 10000"/>
                <a:gd name="connsiteY33" fmla="*/ 3818 h 10000"/>
                <a:gd name="connsiteX34" fmla="*/ 3895 w 10000"/>
                <a:gd name="connsiteY34" fmla="*/ 3727 h 10000"/>
                <a:gd name="connsiteX35" fmla="*/ 3432 w 10000"/>
                <a:gd name="connsiteY35" fmla="*/ 3061 h 10000"/>
                <a:gd name="connsiteX36" fmla="*/ 2758 w 10000"/>
                <a:gd name="connsiteY36" fmla="*/ 2758 h 10000"/>
                <a:gd name="connsiteX37" fmla="*/ 2695 w 10000"/>
                <a:gd name="connsiteY37" fmla="*/ 2000 h 10000"/>
                <a:gd name="connsiteX38" fmla="*/ 2379 w 10000"/>
                <a:gd name="connsiteY38" fmla="*/ 1788 h 10000"/>
                <a:gd name="connsiteX39" fmla="*/ 2337 w 10000"/>
                <a:gd name="connsiteY39" fmla="*/ 1727 h 10000"/>
                <a:gd name="connsiteX40" fmla="*/ 2316 w 10000"/>
                <a:gd name="connsiteY40" fmla="*/ 1758 h 10000"/>
                <a:gd name="connsiteX41" fmla="*/ 2295 w 10000"/>
                <a:gd name="connsiteY41" fmla="*/ 1818 h 10000"/>
                <a:gd name="connsiteX42" fmla="*/ 2295 w 10000"/>
                <a:gd name="connsiteY42" fmla="*/ 1848 h 10000"/>
                <a:gd name="connsiteX43" fmla="*/ 2295 w 10000"/>
                <a:gd name="connsiteY43" fmla="*/ 1879 h 10000"/>
                <a:gd name="connsiteX44" fmla="*/ 2295 w 10000"/>
                <a:gd name="connsiteY44" fmla="*/ 1848 h 10000"/>
                <a:gd name="connsiteX45" fmla="*/ 2295 w 10000"/>
                <a:gd name="connsiteY45" fmla="*/ 1818 h 10000"/>
                <a:gd name="connsiteX46" fmla="*/ 2337 w 10000"/>
                <a:gd name="connsiteY46" fmla="*/ 1727 h 10000"/>
                <a:gd name="connsiteX47" fmla="*/ 2295 w 10000"/>
                <a:gd name="connsiteY47" fmla="*/ 1636 h 10000"/>
                <a:gd name="connsiteX48" fmla="*/ 2189 w 10000"/>
                <a:gd name="connsiteY48" fmla="*/ 1727 h 10000"/>
                <a:gd name="connsiteX49" fmla="*/ 2189 w 10000"/>
                <a:gd name="connsiteY49" fmla="*/ 1879 h 10000"/>
                <a:gd name="connsiteX50" fmla="*/ 2189 w 10000"/>
                <a:gd name="connsiteY50" fmla="*/ 1727 h 10000"/>
                <a:gd name="connsiteX51" fmla="*/ 2021 w 10000"/>
                <a:gd name="connsiteY51" fmla="*/ 1788 h 10000"/>
                <a:gd name="connsiteX52" fmla="*/ 1916 w 10000"/>
                <a:gd name="connsiteY52" fmla="*/ 2242 h 10000"/>
                <a:gd name="connsiteX53" fmla="*/ 1495 w 10000"/>
                <a:gd name="connsiteY53" fmla="*/ 2152 h 10000"/>
                <a:gd name="connsiteX54" fmla="*/ 1389 w 10000"/>
                <a:gd name="connsiteY54" fmla="*/ 2909 h 10000"/>
                <a:gd name="connsiteX55" fmla="*/ 1032 w 10000"/>
                <a:gd name="connsiteY55" fmla="*/ 3000 h 10000"/>
                <a:gd name="connsiteX56" fmla="*/ 926 w 10000"/>
                <a:gd name="connsiteY56" fmla="*/ 3879 h 10000"/>
                <a:gd name="connsiteX57" fmla="*/ 716 w 10000"/>
                <a:gd name="connsiteY57" fmla="*/ 4182 h 10000"/>
                <a:gd name="connsiteX58" fmla="*/ 463 w 10000"/>
                <a:gd name="connsiteY58" fmla="*/ 4485 h 10000"/>
                <a:gd name="connsiteX59" fmla="*/ 42 w 10000"/>
                <a:gd name="connsiteY59" fmla="*/ 4636 h 10000"/>
                <a:gd name="connsiteX60" fmla="*/ 0 w 10000"/>
                <a:gd name="connsiteY60" fmla="*/ 4939 h 10000"/>
                <a:gd name="connsiteX61" fmla="*/ 105 w 10000"/>
                <a:gd name="connsiteY61" fmla="*/ 5061 h 10000"/>
                <a:gd name="connsiteX62" fmla="*/ 147 w 10000"/>
                <a:gd name="connsiteY62" fmla="*/ 5303 h 10000"/>
                <a:gd name="connsiteX63" fmla="*/ 42 w 10000"/>
                <a:gd name="connsiteY63" fmla="*/ 5364 h 10000"/>
                <a:gd name="connsiteX64" fmla="*/ 147 w 10000"/>
                <a:gd name="connsiteY64" fmla="*/ 5515 h 10000"/>
                <a:gd name="connsiteX65" fmla="*/ 316 w 10000"/>
                <a:gd name="connsiteY65" fmla="*/ 5606 h 10000"/>
                <a:gd name="connsiteX66" fmla="*/ 463 w 10000"/>
                <a:gd name="connsiteY66" fmla="*/ 5909 h 10000"/>
                <a:gd name="connsiteX67" fmla="*/ 674 w 10000"/>
                <a:gd name="connsiteY67" fmla="*/ 5909 h 10000"/>
                <a:gd name="connsiteX68" fmla="*/ 989 w 10000"/>
                <a:gd name="connsiteY68" fmla="*/ 5909 h 10000"/>
                <a:gd name="connsiteX69" fmla="*/ 1032 w 10000"/>
                <a:gd name="connsiteY69" fmla="*/ 6030 h 10000"/>
                <a:gd name="connsiteX70" fmla="*/ 821 w 10000"/>
                <a:gd name="connsiteY70" fmla="*/ 6485 h 10000"/>
                <a:gd name="connsiteX71" fmla="*/ 884 w 10000"/>
                <a:gd name="connsiteY71" fmla="*/ 6727 h 10000"/>
                <a:gd name="connsiteX72" fmla="*/ 779 w 10000"/>
                <a:gd name="connsiteY72" fmla="*/ 6939 h 10000"/>
                <a:gd name="connsiteX73" fmla="*/ 884 w 10000"/>
                <a:gd name="connsiteY73" fmla="*/ 7242 h 10000"/>
                <a:gd name="connsiteX74" fmla="*/ 1137 w 10000"/>
                <a:gd name="connsiteY74" fmla="*/ 7394 h 10000"/>
                <a:gd name="connsiteX75" fmla="*/ 1095 w 10000"/>
                <a:gd name="connsiteY75" fmla="*/ 7455 h 10000"/>
                <a:gd name="connsiteX76" fmla="*/ 1200 w 10000"/>
                <a:gd name="connsiteY76" fmla="*/ 7455 h 10000"/>
                <a:gd name="connsiteX77" fmla="*/ 1558 w 10000"/>
                <a:gd name="connsiteY77" fmla="*/ 7697 h 10000"/>
                <a:gd name="connsiteX78" fmla="*/ 1874 w 10000"/>
                <a:gd name="connsiteY78" fmla="*/ 7909 h 10000"/>
                <a:gd name="connsiteX79" fmla="*/ 2189 w 10000"/>
                <a:gd name="connsiteY79" fmla="*/ 8000 h 10000"/>
                <a:gd name="connsiteX80" fmla="*/ 2295 w 10000"/>
                <a:gd name="connsiteY80" fmla="*/ 8121 h 10000"/>
                <a:gd name="connsiteX81" fmla="*/ 2379 w 10000"/>
                <a:gd name="connsiteY81" fmla="*/ 8121 h 10000"/>
                <a:gd name="connsiteX82" fmla="*/ 2547 w 10000"/>
                <a:gd name="connsiteY82" fmla="*/ 8273 h 10000"/>
                <a:gd name="connsiteX83" fmla="*/ 2758 w 10000"/>
                <a:gd name="connsiteY83" fmla="*/ 8273 h 10000"/>
                <a:gd name="connsiteX84" fmla="*/ 2968 w 10000"/>
                <a:gd name="connsiteY84" fmla="*/ 8273 h 10000"/>
                <a:gd name="connsiteX85" fmla="*/ 3116 w 10000"/>
                <a:gd name="connsiteY85" fmla="*/ 8000 h 10000"/>
                <a:gd name="connsiteX86" fmla="*/ 3326 w 10000"/>
                <a:gd name="connsiteY86" fmla="*/ 7758 h 10000"/>
                <a:gd name="connsiteX87" fmla="*/ 3579 w 10000"/>
                <a:gd name="connsiteY87" fmla="*/ 7758 h 10000"/>
                <a:gd name="connsiteX88" fmla="*/ 3789 w 10000"/>
                <a:gd name="connsiteY88" fmla="*/ 8000 h 10000"/>
                <a:gd name="connsiteX89" fmla="*/ 3895 w 10000"/>
                <a:gd name="connsiteY89" fmla="*/ 8000 h 10000"/>
                <a:gd name="connsiteX90" fmla="*/ 4000 w 10000"/>
                <a:gd name="connsiteY90" fmla="*/ 8061 h 10000"/>
                <a:gd name="connsiteX91" fmla="*/ 4063 w 10000"/>
                <a:gd name="connsiteY91" fmla="*/ 8424 h 10000"/>
                <a:gd name="connsiteX92" fmla="*/ 3958 w 10000"/>
                <a:gd name="connsiteY92" fmla="*/ 8879 h 10000"/>
                <a:gd name="connsiteX93" fmla="*/ 3958 w 10000"/>
                <a:gd name="connsiteY93" fmla="*/ 9030 h 10000"/>
                <a:gd name="connsiteX94" fmla="*/ 4105 w 10000"/>
                <a:gd name="connsiteY94" fmla="*/ 9091 h 10000"/>
                <a:gd name="connsiteX95" fmla="*/ 4211 w 10000"/>
                <a:gd name="connsiteY95" fmla="*/ 9333 h 10000"/>
                <a:gd name="connsiteX96" fmla="*/ 4211 w 10000"/>
                <a:gd name="connsiteY96" fmla="*/ 9485 h 10000"/>
                <a:gd name="connsiteX97" fmla="*/ 4463 w 10000"/>
                <a:gd name="connsiteY97" fmla="*/ 9636 h 10000"/>
                <a:gd name="connsiteX98" fmla="*/ 4421 w 10000"/>
                <a:gd name="connsiteY98" fmla="*/ 9697 h 10000"/>
                <a:gd name="connsiteX99" fmla="*/ 4674 w 10000"/>
                <a:gd name="connsiteY99" fmla="*/ 9636 h 10000"/>
                <a:gd name="connsiteX100" fmla="*/ 4737 w 10000"/>
                <a:gd name="connsiteY100" fmla="*/ 9333 h 10000"/>
                <a:gd name="connsiteX101" fmla="*/ 5263 w 10000"/>
                <a:gd name="connsiteY101" fmla="*/ 9333 h 10000"/>
                <a:gd name="connsiteX102" fmla="*/ 5453 w 10000"/>
                <a:gd name="connsiteY102" fmla="*/ 9545 h 10000"/>
                <a:gd name="connsiteX103" fmla="*/ 5516 w 10000"/>
                <a:gd name="connsiteY103" fmla="*/ 9788 h 10000"/>
                <a:gd name="connsiteX104" fmla="*/ 5621 w 10000"/>
                <a:gd name="connsiteY104" fmla="*/ 9697 h 10000"/>
                <a:gd name="connsiteX105" fmla="*/ 5979 w 10000"/>
                <a:gd name="connsiteY105" fmla="*/ 10000 h 10000"/>
                <a:gd name="connsiteX106" fmla="*/ 5979 w 10000"/>
                <a:gd name="connsiteY106" fmla="*/ 9788 h 10000"/>
                <a:gd name="connsiteX107" fmla="*/ 6400 w 10000"/>
                <a:gd name="connsiteY107" fmla="*/ 9545 h 10000"/>
                <a:gd name="connsiteX108" fmla="*/ 6442 w 10000"/>
                <a:gd name="connsiteY108" fmla="*/ 9485 h 10000"/>
                <a:gd name="connsiteX109" fmla="*/ 6547 w 10000"/>
                <a:gd name="connsiteY109" fmla="*/ 9394 h 10000"/>
                <a:gd name="connsiteX110" fmla="*/ 6653 w 10000"/>
                <a:gd name="connsiteY110" fmla="*/ 9485 h 10000"/>
                <a:gd name="connsiteX111" fmla="*/ 6863 w 10000"/>
                <a:gd name="connsiteY111" fmla="*/ 9333 h 10000"/>
                <a:gd name="connsiteX112" fmla="*/ 7137 w 10000"/>
                <a:gd name="connsiteY112" fmla="*/ 9091 h 10000"/>
                <a:gd name="connsiteX113" fmla="*/ 7389 w 10000"/>
                <a:gd name="connsiteY113" fmla="*/ 8818 h 10000"/>
                <a:gd name="connsiteX114" fmla="*/ 7495 w 10000"/>
                <a:gd name="connsiteY114" fmla="*/ 8515 h 10000"/>
                <a:gd name="connsiteX115" fmla="*/ 7642 w 10000"/>
                <a:gd name="connsiteY115" fmla="*/ 8212 h 10000"/>
                <a:gd name="connsiteX116" fmla="*/ 7811 w 10000"/>
                <a:gd name="connsiteY116" fmla="*/ 7758 h 10000"/>
                <a:gd name="connsiteX117" fmla="*/ 7811 w 10000"/>
                <a:gd name="connsiteY117" fmla="*/ 7545 h 10000"/>
                <a:gd name="connsiteX118" fmla="*/ 7747 w 10000"/>
                <a:gd name="connsiteY118" fmla="*/ 7394 h 10000"/>
                <a:gd name="connsiteX119" fmla="*/ 7811 w 10000"/>
                <a:gd name="connsiteY119" fmla="*/ 7152 h 10000"/>
                <a:gd name="connsiteX120" fmla="*/ 7747 w 10000"/>
                <a:gd name="connsiteY120" fmla="*/ 6879 h 10000"/>
                <a:gd name="connsiteX121" fmla="*/ 7495 w 10000"/>
                <a:gd name="connsiteY121" fmla="*/ 6121 h 10000"/>
                <a:gd name="connsiteX122" fmla="*/ 7537 w 10000"/>
                <a:gd name="connsiteY122" fmla="*/ 6030 h 10000"/>
                <a:gd name="connsiteX123" fmla="*/ 7747 w 10000"/>
                <a:gd name="connsiteY123" fmla="*/ 5667 h 10000"/>
                <a:gd name="connsiteX124" fmla="*/ 7916 w 10000"/>
                <a:gd name="connsiteY124" fmla="*/ 5606 h 10000"/>
                <a:gd name="connsiteX125" fmla="*/ 7937 w 10000"/>
                <a:gd name="connsiteY125" fmla="*/ 5576 h 10000"/>
                <a:gd name="connsiteX126" fmla="*/ 7937 w 10000"/>
                <a:gd name="connsiteY126" fmla="*/ 5515 h 10000"/>
                <a:gd name="connsiteX127" fmla="*/ 7916 w 10000"/>
                <a:gd name="connsiteY127" fmla="*/ 5455 h 10000"/>
                <a:gd name="connsiteX128" fmla="*/ 7642 w 10000"/>
                <a:gd name="connsiteY128" fmla="*/ 5364 h 10000"/>
                <a:gd name="connsiteX129" fmla="*/ 7495 w 10000"/>
                <a:gd name="connsiteY129" fmla="*/ 5455 h 10000"/>
                <a:gd name="connsiteX130" fmla="*/ 7389 w 10000"/>
                <a:gd name="connsiteY130" fmla="*/ 5364 h 10000"/>
                <a:gd name="connsiteX131" fmla="*/ 7284 w 10000"/>
                <a:gd name="connsiteY131" fmla="*/ 5152 h 10000"/>
                <a:gd name="connsiteX132" fmla="*/ 7179 w 10000"/>
                <a:gd name="connsiteY132" fmla="*/ 5000 h 10000"/>
                <a:gd name="connsiteX133" fmla="*/ 7432 w 10000"/>
                <a:gd name="connsiteY133" fmla="*/ 4848 h 10000"/>
                <a:gd name="connsiteX134" fmla="*/ 7600 w 10000"/>
                <a:gd name="connsiteY134" fmla="*/ 4636 h 10000"/>
                <a:gd name="connsiteX135" fmla="*/ 7853 w 10000"/>
                <a:gd name="connsiteY135" fmla="*/ 4394 h 10000"/>
                <a:gd name="connsiteX136" fmla="*/ 7958 w 10000"/>
                <a:gd name="connsiteY136" fmla="*/ 4394 h 10000"/>
                <a:gd name="connsiteX137" fmla="*/ 7811 w 10000"/>
                <a:gd name="connsiteY137" fmla="*/ 4697 h 10000"/>
                <a:gd name="connsiteX138" fmla="*/ 7916 w 10000"/>
                <a:gd name="connsiteY138" fmla="*/ 4848 h 10000"/>
                <a:gd name="connsiteX139" fmla="*/ 8021 w 10000"/>
                <a:gd name="connsiteY139" fmla="*/ 4788 h 10000"/>
                <a:gd name="connsiteX140" fmla="*/ 8274 w 10000"/>
                <a:gd name="connsiteY140" fmla="*/ 4636 h 10000"/>
                <a:gd name="connsiteX141" fmla="*/ 8337 w 10000"/>
                <a:gd name="connsiteY141" fmla="*/ 4303 h 10000"/>
                <a:gd name="connsiteX142" fmla="*/ 8484 w 10000"/>
                <a:gd name="connsiteY142" fmla="*/ 4121 h 10000"/>
                <a:gd name="connsiteX143" fmla="*/ 8632 w 10000"/>
                <a:gd name="connsiteY143" fmla="*/ 4273 h 10000"/>
                <a:gd name="connsiteX144" fmla="*/ 8611 w 10000"/>
                <a:gd name="connsiteY144" fmla="*/ 3970 h 10000"/>
                <a:gd name="connsiteX145" fmla="*/ 8821 w 10000"/>
                <a:gd name="connsiteY145" fmla="*/ 3788 h 10000"/>
                <a:gd name="connsiteX146" fmla="*/ 9095 w 10000"/>
                <a:gd name="connsiteY146" fmla="*/ 3848 h 10000"/>
                <a:gd name="connsiteX147" fmla="*/ 9221 w 10000"/>
                <a:gd name="connsiteY147" fmla="*/ 3727 h 10000"/>
                <a:gd name="connsiteX148" fmla="*/ 9368 w 10000"/>
                <a:gd name="connsiteY148" fmla="*/ 3818 h 10000"/>
                <a:gd name="connsiteX149" fmla="*/ 9474 w 10000"/>
                <a:gd name="connsiteY149" fmla="*/ 3000 h 10000"/>
                <a:gd name="connsiteX150" fmla="*/ 9726 w 10000"/>
                <a:gd name="connsiteY150" fmla="*/ 2909 h 10000"/>
                <a:gd name="connsiteX151" fmla="*/ 10000 w 10000"/>
                <a:gd name="connsiteY151" fmla="*/ 1788 h 10000"/>
                <a:gd name="connsiteX152" fmla="*/ 9368 w 10000"/>
                <a:gd name="connsiteY152" fmla="*/ 1788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Lst>
              <a:rect l="l" t="t" r="r" b="b"/>
              <a:pathLst>
                <a:path w="10000" h="10000">
                  <a:moveTo>
                    <a:pt x="9368" y="1788"/>
                  </a:moveTo>
                  <a:lnTo>
                    <a:pt x="9368" y="1788"/>
                  </a:lnTo>
                  <a:lnTo>
                    <a:pt x="9263" y="1485"/>
                  </a:lnTo>
                  <a:lnTo>
                    <a:pt x="8842" y="1333"/>
                  </a:lnTo>
                  <a:lnTo>
                    <a:pt x="8337" y="0"/>
                  </a:lnTo>
                  <a:lnTo>
                    <a:pt x="7853" y="0"/>
                  </a:lnTo>
                  <a:lnTo>
                    <a:pt x="7705" y="364"/>
                  </a:lnTo>
                  <a:cubicBezTo>
                    <a:pt x="7600" y="637"/>
                    <a:pt x="7494" y="909"/>
                    <a:pt x="7389" y="1182"/>
                  </a:cubicBezTo>
                  <a:lnTo>
                    <a:pt x="7074" y="1182"/>
                  </a:lnTo>
                  <a:cubicBezTo>
                    <a:pt x="7060" y="1232"/>
                    <a:pt x="7046" y="1283"/>
                    <a:pt x="7032" y="1333"/>
                  </a:cubicBezTo>
                  <a:lnTo>
                    <a:pt x="7032" y="1364"/>
                  </a:lnTo>
                  <a:lnTo>
                    <a:pt x="7053" y="1364"/>
                  </a:lnTo>
                  <a:lnTo>
                    <a:pt x="7074" y="1364"/>
                  </a:lnTo>
                  <a:lnTo>
                    <a:pt x="7074" y="1394"/>
                  </a:lnTo>
                  <a:lnTo>
                    <a:pt x="7095" y="1394"/>
                  </a:lnTo>
                  <a:lnTo>
                    <a:pt x="7116" y="1394"/>
                  </a:lnTo>
                  <a:lnTo>
                    <a:pt x="7116" y="1424"/>
                  </a:lnTo>
                  <a:lnTo>
                    <a:pt x="7137" y="1424"/>
                  </a:lnTo>
                  <a:lnTo>
                    <a:pt x="7116" y="1424"/>
                  </a:lnTo>
                  <a:lnTo>
                    <a:pt x="7116" y="1394"/>
                  </a:lnTo>
                  <a:lnTo>
                    <a:pt x="7095" y="1394"/>
                  </a:lnTo>
                  <a:lnTo>
                    <a:pt x="7074" y="1394"/>
                  </a:lnTo>
                  <a:lnTo>
                    <a:pt x="7074" y="1364"/>
                  </a:lnTo>
                  <a:cubicBezTo>
                    <a:pt x="7049" y="1404"/>
                    <a:pt x="6951" y="1530"/>
                    <a:pt x="6926" y="1636"/>
                  </a:cubicBezTo>
                  <a:lnTo>
                    <a:pt x="6926" y="2000"/>
                  </a:lnTo>
                  <a:lnTo>
                    <a:pt x="7389" y="2091"/>
                  </a:lnTo>
                  <a:cubicBezTo>
                    <a:pt x="7424" y="2192"/>
                    <a:pt x="7460" y="2293"/>
                    <a:pt x="7495" y="2394"/>
                  </a:cubicBezTo>
                  <a:lnTo>
                    <a:pt x="7032" y="2606"/>
                  </a:lnTo>
                  <a:lnTo>
                    <a:pt x="6653" y="2848"/>
                  </a:lnTo>
                  <a:lnTo>
                    <a:pt x="6295" y="3061"/>
                  </a:lnTo>
                  <a:cubicBezTo>
                    <a:pt x="6260" y="3233"/>
                    <a:pt x="6224" y="3404"/>
                    <a:pt x="6189" y="3576"/>
                  </a:cubicBezTo>
                  <a:lnTo>
                    <a:pt x="5621" y="3667"/>
                  </a:lnTo>
                  <a:lnTo>
                    <a:pt x="5053" y="4182"/>
                  </a:lnTo>
                  <a:lnTo>
                    <a:pt x="4526" y="3818"/>
                  </a:lnTo>
                  <a:lnTo>
                    <a:pt x="3895" y="3727"/>
                  </a:lnTo>
                  <a:lnTo>
                    <a:pt x="3432" y="3061"/>
                  </a:lnTo>
                  <a:lnTo>
                    <a:pt x="2758" y="2758"/>
                  </a:lnTo>
                  <a:cubicBezTo>
                    <a:pt x="2737" y="2505"/>
                    <a:pt x="2716" y="2253"/>
                    <a:pt x="2695" y="2000"/>
                  </a:cubicBezTo>
                  <a:lnTo>
                    <a:pt x="2379" y="1788"/>
                  </a:lnTo>
                  <a:cubicBezTo>
                    <a:pt x="2365" y="1768"/>
                    <a:pt x="2351" y="1747"/>
                    <a:pt x="2337" y="1727"/>
                  </a:cubicBezTo>
                  <a:cubicBezTo>
                    <a:pt x="2330" y="1737"/>
                    <a:pt x="2323" y="1748"/>
                    <a:pt x="2316" y="1758"/>
                  </a:cubicBezTo>
                  <a:lnTo>
                    <a:pt x="2295" y="1818"/>
                  </a:lnTo>
                  <a:lnTo>
                    <a:pt x="2295" y="1848"/>
                  </a:lnTo>
                  <a:lnTo>
                    <a:pt x="2295" y="1879"/>
                  </a:lnTo>
                  <a:lnTo>
                    <a:pt x="2295" y="1848"/>
                  </a:lnTo>
                  <a:lnTo>
                    <a:pt x="2295" y="1818"/>
                  </a:lnTo>
                  <a:cubicBezTo>
                    <a:pt x="2309" y="1788"/>
                    <a:pt x="2323" y="1757"/>
                    <a:pt x="2337" y="1727"/>
                  </a:cubicBezTo>
                  <a:cubicBezTo>
                    <a:pt x="2323" y="1697"/>
                    <a:pt x="2309" y="1666"/>
                    <a:pt x="2295" y="1636"/>
                  </a:cubicBezTo>
                  <a:lnTo>
                    <a:pt x="2189" y="1727"/>
                  </a:lnTo>
                  <a:lnTo>
                    <a:pt x="2189" y="1879"/>
                  </a:lnTo>
                  <a:lnTo>
                    <a:pt x="2189" y="1727"/>
                  </a:lnTo>
                  <a:lnTo>
                    <a:pt x="2021" y="1788"/>
                  </a:lnTo>
                  <a:lnTo>
                    <a:pt x="1916" y="2242"/>
                  </a:lnTo>
                  <a:lnTo>
                    <a:pt x="1495" y="2152"/>
                  </a:lnTo>
                  <a:cubicBezTo>
                    <a:pt x="1460" y="2404"/>
                    <a:pt x="1424" y="2657"/>
                    <a:pt x="1389" y="2909"/>
                  </a:cubicBezTo>
                  <a:lnTo>
                    <a:pt x="1032" y="3000"/>
                  </a:lnTo>
                  <a:cubicBezTo>
                    <a:pt x="997" y="3293"/>
                    <a:pt x="961" y="3586"/>
                    <a:pt x="926" y="3879"/>
                  </a:cubicBezTo>
                  <a:lnTo>
                    <a:pt x="716" y="4182"/>
                  </a:lnTo>
                  <a:lnTo>
                    <a:pt x="463" y="4485"/>
                  </a:lnTo>
                  <a:lnTo>
                    <a:pt x="42" y="4636"/>
                  </a:lnTo>
                  <a:lnTo>
                    <a:pt x="0" y="4939"/>
                  </a:lnTo>
                  <a:lnTo>
                    <a:pt x="105" y="5061"/>
                  </a:lnTo>
                  <a:cubicBezTo>
                    <a:pt x="119" y="5142"/>
                    <a:pt x="133" y="5222"/>
                    <a:pt x="147" y="5303"/>
                  </a:cubicBezTo>
                  <a:lnTo>
                    <a:pt x="42" y="5364"/>
                  </a:lnTo>
                  <a:lnTo>
                    <a:pt x="147" y="5515"/>
                  </a:lnTo>
                  <a:lnTo>
                    <a:pt x="316" y="5606"/>
                  </a:lnTo>
                  <a:lnTo>
                    <a:pt x="463" y="5909"/>
                  </a:lnTo>
                  <a:lnTo>
                    <a:pt x="674" y="5909"/>
                  </a:lnTo>
                  <a:lnTo>
                    <a:pt x="989" y="5909"/>
                  </a:lnTo>
                  <a:cubicBezTo>
                    <a:pt x="1003" y="5949"/>
                    <a:pt x="1018" y="5990"/>
                    <a:pt x="1032" y="6030"/>
                  </a:cubicBezTo>
                  <a:cubicBezTo>
                    <a:pt x="962" y="6182"/>
                    <a:pt x="891" y="6333"/>
                    <a:pt x="821" y="6485"/>
                  </a:cubicBezTo>
                  <a:cubicBezTo>
                    <a:pt x="842" y="6566"/>
                    <a:pt x="863" y="6646"/>
                    <a:pt x="884" y="6727"/>
                  </a:cubicBezTo>
                  <a:lnTo>
                    <a:pt x="779" y="6939"/>
                  </a:lnTo>
                  <a:lnTo>
                    <a:pt x="884" y="7242"/>
                  </a:lnTo>
                  <a:lnTo>
                    <a:pt x="1137" y="7394"/>
                  </a:lnTo>
                  <a:cubicBezTo>
                    <a:pt x="1123" y="7414"/>
                    <a:pt x="1109" y="7435"/>
                    <a:pt x="1095" y="7455"/>
                  </a:cubicBezTo>
                  <a:lnTo>
                    <a:pt x="1200" y="7455"/>
                  </a:lnTo>
                  <a:lnTo>
                    <a:pt x="1558" y="7697"/>
                  </a:lnTo>
                  <a:lnTo>
                    <a:pt x="1874" y="7909"/>
                  </a:lnTo>
                  <a:lnTo>
                    <a:pt x="2189" y="8000"/>
                  </a:lnTo>
                  <a:lnTo>
                    <a:pt x="2295" y="8121"/>
                  </a:lnTo>
                  <a:lnTo>
                    <a:pt x="2379" y="8121"/>
                  </a:lnTo>
                  <a:lnTo>
                    <a:pt x="2547" y="8273"/>
                  </a:lnTo>
                  <a:lnTo>
                    <a:pt x="2758" y="8273"/>
                  </a:lnTo>
                  <a:lnTo>
                    <a:pt x="2968" y="8273"/>
                  </a:lnTo>
                  <a:cubicBezTo>
                    <a:pt x="3017" y="8182"/>
                    <a:pt x="3067" y="8091"/>
                    <a:pt x="3116" y="8000"/>
                  </a:cubicBezTo>
                  <a:lnTo>
                    <a:pt x="3326" y="7758"/>
                  </a:lnTo>
                  <a:lnTo>
                    <a:pt x="3579" y="7758"/>
                  </a:lnTo>
                  <a:lnTo>
                    <a:pt x="3789" y="8000"/>
                  </a:lnTo>
                  <a:lnTo>
                    <a:pt x="3895" y="8000"/>
                  </a:lnTo>
                  <a:lnTo>
                    <a:pt x="4000" y="8061"/>
                  </a:lnTo>
                  <a:lnTo>
                    <a:pt x="4063" y="8424"/>
                  </a:lnTo>
                  <a:lnTo>
                    <a:pt x="3958" y="8879"/>
                  </a:lnTo>
                  <a:lnTo>
                    <a:pt x="3958" y="9030"/>
                  </a:lnTo>
                  <a:lnTo>
                    <a:pt x="4105" y="9091"/>
                  </a:lnTo>
                  <a:cubicBezTo>
                    <a:pt x="4140" y="9172"/>
                    <a:pt x="4176" y="9252"/>
                    <a:pt x="4211" y="9333"/>
                  </a:cubicBezTo>
                  <a:lnTo>
                    <a:pt x="4211" y="9485"/>
                  </a:lnTo>
                  <a:lnTo>
                    <a:pt x="4463" y="9636"/>
                  </a:lnTo>
                  <a:cubicBezTo>
                    <a:pt x="4449" y="9656"/>
                    <a:pt x="4435" y="9677"/>
                    <a:pt x="4421" y="9697"/>
                  </a:cubicBezTo>
                  <a:lnTo>
                    <a:pt x="4674" y="9636"/>
                  </a:lnTo>
                  <a:lnTo>
                    <a:pt x="4737" y="9333"/>
                  </a:lnTo>
                  <a:lnTo>
                    <a:pt x="5263" y="9333"/>
                  </a:lnTo>
                  <a:cubicBezTo>
                    <a:pt x="5326" y="9404"/>
                    <a:pt x="5390" y="9474"/>
                    <a:pt x="5453" y="9545"/>
                  </a:cubicBezTo>
                  <a:lnTo>
                    <a:pt x="5516" y="9788"/>
                  </a:lnTo>
                  <a:lnTo>
                    <a:pt x="5621" y="9697"/>
                  </a:lnTo>
                  <a:lnTo>
                    <a:pt x="5979" y="10000"/>
                  </a:lnTo>
                  <a:lnTo>
                    <a:pt x="5979" y="9788"/>
                  </a:lnTo>
                  <a:lnTo>
                    <a:pt x="6400" y="9545"/>
                  </a:lnTo>
                  <a:lnTo>
                    <a:pt x="6442" y="9485"/>
                  </a:lnTo>
                  <a:lnTo>
                    <a:pt x="6547" y="9394"/>
                  </a:lnTo>
                  <a:lnTo>
                    <a:pt x="6653" y="9485"/>
                  </a:lnTo>
                  <a:lnTo>
                    <a:pt x="6863" y="9333"/>
                  </a:lnTo>
                  <a:lnTo>
                    <a:pt x="7137" y="9091"/>
                  </a:lnTo>
                  <a:lnTo>
                    <a:pt x="7389" y="8818"/>
                  </a:lnTo>
                  <a:cubicBezTo>
                    <a:pt x="7424" y="8717"/>
                    <a:pt x="7460" y="8616"/>
                    <a:pt x="7495" y="8515"/>
                  </a:cubicBezTo>
                  <a:lnTo>
                    <a:pt x="7642" y="8212"/>
                  </a:lnTo>
                  <a:cubicBezTo>
                    <a:pt x="7698" y="8061"/>
                    <a:pt x="7755" y="7909"/>
                    <a:pt x="7811" y="7758"/>
                  </a:cubicBezTo>
                  <a:lnTo>
                    <a:pt x="7811" y="7545"/>
                  </a:lnTo>
                  <a:cubicBezTo>
                    <a:pt x="7790" y="7495"/>
                    <a:pt x="7768" y="7444"/>
                    <a:pt x="7747" y="7394"/>
                  </a:cubicBezTo>
                  <a:cubicBezTo>
                    <a:pt x="7768" y="7313"/>
                    <a:pt x="7790" y="7233"/>
                    <a:pt x="7811" y="7152"/>
                  </a:cubicBezTo>
                  <a:cubicBezTo>
                    <a:pt x="7790" y="7061"/>
                    <a:pt x="7768" y="6970"/>
                    <a:pt x="7747" y="6879"/>
                  </a:cubicBezTo>
                  <a:lnTo>
                    <a:pt x="7495" y="6121"/>
                  </a:lnTo>
                  <a:cubicBezTo>
                    <a:pt x="7509" y="6091"/>
                    <a:pt x="7523" y="6060"/>
                    <a:pt x="7537" y="6030"/>
                  </a:cubicBezTo>
                  <a:lnTo>
                    <a:pt x="7747" y="5667"/>
                  </a:lnTo>
                  <a:lnTo>
                    <a:pt x="7916" y="5606"/>
                  </a:lnTo>
                  <a:lnTo>
                    <a:pt x="7937" y="5576"/>
                  </a:lnTo>
                  <a:lnTo>
                    <a:pt x="7937" y="5515"/>
                  </a:lnTo>
                  <a:lnTo>
                    <a:pt x="7916" y="5455"/>
                  </a:lnTo>
                  <a:lnTo>
                    <a:pt x="7642" y="5364"/>
                  </a:lnTo>
                  <a:lnTo>
                    <a:pt x="7495" y="5455"/>
                  </a:lnTo>
                  <a:lnTo>
                    <a:pt x="7389" y="5364"/>
                  </a:lnTo>
                  <a:lnTo>
                    <a:pt x="7284" y="5152"/>
                  </a:lnTo>
                  <a:lnTo>
                    <a:pt x="7179" y="5000"/>
                  </a:lnTo>
                  <a:lnTo>
                    <a:pt x="7432" y="4848"/>
                  </a:lnTo>
                  <a:lnTo>
                    <a:pt x="7600" y="4636"/>
                  </a:lnTo>
                  <a:lnTo>
                    <a:pt x="7853" y="4394"/>
                  </a:lnTo>
                  <a:lnTo>
                    <a:pt x="7958" y="4394"/>
                  </a:lnTo>
                  <a:lnTo>
                    <a:pt x="7811" y="4697"/>
                  </a:lnTo>
                  <a:lnTo>
                    <a:pt x="7916" y="4848"/>
                  </a:lnTo>
                  <a:lnTo>
                    <a:pt x="8021" y="4788"/>
                  </a:lnTo>
                  <a:lnTo>
                    <a:pt x="8274" y="4636"/>
                  </a:lnTo>
                  <a:lnTo>
                    <a:pt x="8337" y="4303"/>
                  </a:lnTo>
                  <a:lnTo>
                    <a:pt x="8484" y="4121"/>
                  </a:lnTo>
                  <a:cubicBezTo>
                    <a:pt x="8533" y="4172"/>
                    <a:pt x="8583" y="4222"/>
                    <a:pt x="8632" y="4273"/>
                  </a:cubicBezTo>
                  <a:lnTo>
                    <a:pt x="8611" y="3970"/>
                  </a:lnTo>
                  <a:lnTo>
                    <a:pt x="8821" y="3788"/>
                  </a:lnTo>
                  <a:lnTo>
                    <a:pt x="9095" y="3848"/>
                  </a:lnTo>
                  <a:lnTo>
                    <a:pt x="9221" y="3727"/>
                  </a:lnTo>
                  <a:lnTo>
                    <a:pt x="9368" y="3818"/>
                  </a:lnTo>
                  <a:cubicBezTo>
                    <a:pt x="9403" y="3545"/>
                    <a:pt x="9439" y="3273"/>
                    <a:pt x="9474" y="3000"/>
                  </a:cubicBezTo>
                  <a:lnTo>
                    <a:pt x="9726" y="2909"/>
                  </a:lnTo>
                  <a:cubicBezTo>
                    <a:pt x="9817" y="2535"/>
                    <a:pt x="9909" y="2162"/>
                    <a:pt x="10000" y="1788"/>
                  </a:cubicBezTo>
                  <a:lnTo>
                    <a:pt x="9368" y="1788"/>
                  </a:lnTo>
                  <a:close/>
                </a:path>
              </a:pathLst>
            </a:custGeom>
            <a:grpFill/>
            <a:ln w="4445" cap="flat" cmpd="sng">
              <a:solidFill>
                <a:schemeClr val="bg1"/>
              </a:solidFill>
              <a:prstDash val="solid"/>
              <a:round/>
              <a:headEnd type="none" w="med" len="med"/>
              <a:tailEnd type="none" w="med" len="med"/>
            </a:ln>
            <a:effectLst/>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p>
          </p:txBody>
        </p:sp>
        <p:sp>
          <p:nvSpPr>
            <p:cNvPr id="563" name="Freeform 562"/>
            <p:cNvSpPr>
              <a:spLocks/>
            </p:cNvSpPr>
            <p:nvPr/>
          </p:nvSpPr>
          <p:spPr bwMode="auto">
            <a:xfrm>
              <a:off x="7356260" y="4515999"/>
              <a:ext cx="61952" cy="71497"/>
            </a:xfrm>
            <a:custGeom>
              <a:avLst/>
              <a:gdLst>
                <a:gd name="T0" fmla="*/ 2147483647 w 42"/>
                <a:gd name="T1" fmla="*/ 0 h 54"/>
                <a:gd name="T2" fmla="*/ 0 w 42"/>
                <a:gd name="T3" fmla="*/ 2147483647 h 54"/>
                <a:gd name="T4" fmla="*/ 2147483647 w 42"/>
                <a:gd name="T5" fmla="*/ 2147483647 h 54"/>
                <a:gd name="T6" fmla="*/ 2147483647 w 42"/>
                <a:gd name="T7" fmla="*/ 2147483647 h 54"/>
                <a:gd name="T8" fmla="*/ 2147483647 w 42"/>
                <a:gd name="T9" fmla="*/ 2147483647 h 54"/>
                <a:gd name="T10" fmla="*/ 2147483647 w 42"/>
                <a:gd name="T11" fmla="*/ 0 h 54"/>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42" h="54">
                  <a:moveTo>
                    <a:pt x="6" y="0"/>
                  </a:moveTo>
                  <a:lnTo>
                    <a:pt x="0" y="24"/>
                  </a:lnTo>
                  <a:lnTo>
                    <a:pt x="6" y="54"/>
                  </a:lnTo>
                  <a:lnTo>
                    <a:pt x="30" y="54"/>
                  </a:lnTo>
                  <a:lnTo>
                    <a:pt x="42" y="30"/>
                  </a:lnTo>
                  <a:lnTo>
                    <a:pt x="6" y="0"/>
                  </a:lnTo>
                  <a:close/>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p>
          </p:txBody>
        </p:sp>
        <p:sp>
          <p:nvSpPr>
            <p:cNvPr id="564" name="Freeform 563"/>
            <p:cNvSpPr>
              <a:spLocks/>
            </p:cNvSpPr>
            <p:nvPr/>
          </p:nvSpPr>
          <p:spPr bwMode="auto">
            <a:xfrm>
              <a:off x="8244234" y="3970632"/>
              <a:ext cx="58511" cy="56533"/>
            </a:xfrm>
            <a:custGeom>
              <a:avLst/>
              <a:gdLst>
                <a:gd name="T0" fmla="*/ 0 w 42"/>
                <a:gd name="T1" fmla="*/ 2147483647 h 42"/>
                <a:gd name="T2" fmla="*/ 2147483647 w 42"/>
                <a:gd name="T3" fmla="*/ 2147483647 h 42"/>
                <a:gd name="T4" fmla="*/ 2147483647 w 42"/>
                <a:gd name="T5" fmla="*/ 0 h 42"/>
                <a:gd name="T6" fmla="*/ 2147483647 w 42"/>
                <a:gd name="T7" fmla="*/ 2147483647 h 42"/>
                <a:gd name="T8" fmla="*/ 2147483647 w 42"/>
                <a:gd name="T9" fmla="*/ 2147483647 h 42"/>
                <a:gd name="T10" fmla="*/ 2147483647 w 42"/>
                <a:gd name="T11" fmla="*/ 2147483647 h 42"/>
                <a:gd name="T12" fmla="*/ 0 w 42"/>
                <a:gd name="T13" fmla="*/ 2147483647 h 42"/>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42" h="42">
                  <a:moveTo>
                    <a:pt x="0" y="30"/>
                  </a:moveTo>
                  <a:lnTo>
                    <a:pt x="12" y="12"/>
                  </a:lnTo>
                  <a:lnTo>
                    <a:pt x="30" y="0"/>
                  </a:lnTo>
                  <a:lnTo>
                    <a:pt x="42" y="12"/>
                  </a:lnTo>
                  <a:lnTo>
                    <a:pt x="30" y="30"/>
                  </a:lnTo>
                  <a:lnTo>
                    <a:pt x="12" y="42"/>
                  </a:lnTo>
                  <a:lnTo>
                    <a:pt x="0" y="30"/>
                  </a:lnTo>
                  <a:close/>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p>
          </p:txBody>
        </p:sp>
        <p:sp>
          <p:nvSpPr>
            <p:cNvPr id="565" name="Freeform 564"/>
            <p:cNvSpPr>
              <a:spLocks/>
            </p:cNvSpPr>
            <p:nvPr/>
          </p:nvSpPr>
          <p:spPr bwMode="auto">
            <a:xfrm>
              <a:off x="8559155" y="3830965"/>
              <a:ext cx="34417" cy="98100"/>
            </a:xfrm>
            <a:custGeom>
              <a:avLst/>
              <a:gdLst>
                <a:gd name="T0" fmla="*/ 0 w 24"/>
                <a:gd name="T1" fmla="*/ 2147483647 h 72"/>
                <a:gd name="T2" fmla="*/ 0 w 24"/>
                <a:gd name="T3" fmla="*/ 2147483647 h 72"/>
                <a:gd name="T4" fmla="*/ 2147483647 w 24"/>
                <a:gd name="T5" fmla="*/ 0 h 72"/>
                <a:gd name="T6" fmla="*/ 2147483647 w 24"/>
                <a:gd name="T7" fmla="*/ 2147483647 h 72"/>
                <a:gd name="T8" fmla="*/ 2147483647 w 24"/>
                <a:gd name="T9" fmla="*/ 2147483647 h 72"/>
                <a:gd name="T10" fmla="*/ 0 w 24"/>
                <a:gd name="T11" fmla="*/ 2147483647 h 72"/>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4" h="72">
                  <a:moveTo>
                    <a:pt x="0" y="42"/>
                  </a:moveTo>
                  <a:lnTo>
                    <a:pt x="0" y="18"/>
                  </a:lnTo>
                  <a:lnTo>
                    <a:pt x="24" y="0"/>
                  </a:lnTo>
                  <a:lnTo>
                    <a:pt x="24" y="24"/>
                  </a:lnTo>
                  <a:lnTo>
                    <a:pt x="6" y="72"/>
                  </a:lnTo>
                  <a:lnTo>
                    <a:pt x="0" y="42"/>
                  </a:lnTo>
                  <a:close/>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p>
          </p:txBody>
        </p:sp>
        <p:sp>
          <p:nvSpPr>
            <p:cNvPr id="566" name="Freeform 565"/>
            <p:cNvSpPr>
              <a:spLocks/>
            </p:cNvSpPr>
            <p:nvPr/>
          </p:nvSpPr>
          <p:spPr bwMode="auto">
            <a:xfrm>
              <a:off x="8813846" y="3576572"/>
              <a:ext cx="49906" cy="73159"/>
            </a:xfrm>
            <a:custGeom>
              <a:avLst/>
              <a:gdLst>
                <a:gd name="T0" fmla="*/ 0 w 36"/>
                <a:gd name="T1" fmla="*/ 2147483647 h 54"/>
                <a:gd name="T2" fmla="*/ 2147483647 w 36"/>
                <a:gd name="T3" fmla="*/ 2147483647 h 54"/>
                <a:gd name="T4" fmla="*/ 2147483647 w 36"/>
                <a:gd name="T5" fmla="*/ 2147483647 h 54"/>
                <a:gd name="T6" fmla="*/ 2147483647 w 36"/>
                <a:gd name="T7" fmla="*/ 2147483647 h 54"/>
                <a:gd name="T8" fmla="*/ 2147483647 w 36"/>
                <a:gd name="T9" fmla="*/ 2147483647 h 54"/>
                <a:gd name="T10" fmla="*/ 2147483647 w 36"/>
                <a:gd name="T11" fmla="*/ 0 h 54"/>
                <a:gd name="T12" fmla="*/ 0 w 36"/>
                <a:gd name="T13" fmla="*/ 2147483647 h 54"/>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36" h="54">
                  <a:moveTo>
                    <a:pt x="0" y="18"/>
                  </a:moveTo>
                  <a:lnTo>
                    <a:pt x="6" y="36"/>
                  </a:lnTo>
                  <a:lnTo>
                    <a:pt x="12" y="54"/>
                  </a:lnTo>
                  <a:lnTo>
                    <a:pt x="30" y="42"/>
                  </a:lnTo>
                  <a:lnTo>
                    <a:pt x="36" y="18"/>
                  </a:lnTo>
                  <a:lnTo>
                    <a:pt x="30" y="0"/>
                  </a:lnTo>
                  <a:lnTo>
                    <a:pt x="0" y="18"/>
                  </a:lnTo>
                  <a:close/>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p>
          </p:txBody>
        </p:sp>
        <p:sp>
          <p:nvSpPr>
            <p:cNvPr id="567" name="Freeform 566"/>
            <p:cNvSpPr>
              <a:spLocks/>
            </p:cNvSpPr>
            <p:nvPr/>
          </p:nvSpPr>
          <p:spPr bwMode="auto">
            <a:xfrm>
              <a:off x="8874078" y="3200800"/>
              <a:ext cx="373430" cy="392399"/>
            </a:xfrm>
            <a:custGeom>
              <a:avLst/>
              <a:gdLst>
                <a:gd name="T0" fmla="*/ 2147483647 w 264"/>
                <a:gd name="T1" fmla="*/ 2147483647 h 289"/>
                <a:gd name="T2" fmla="*/ 2147483647 w 264"/>
                <a:gd name="T3" fmla="*/ 2147483647 h 289"/>
                <a:gd name="T4" fmla="*/ 2147483647 w 264"/>
                <a:gd name="T5" fmla="*/ 2147483647 h 289"/>
                <a:gd name="T6" fmla="*/ 2147483647 w 264"/>
                <a:gd name="T7" fmla="*/ 2147483647 h 289"/>
                <a:gd name="T8" fmla="*/ 2147483647 w 264"/>
                <a:gd name="T9" fmla="*/ 2147483647 h 289"/>
                <a:gd name="T10" fmla="*/ 2147483647 w 264"/>
                <a:gd name="T11" fmla="*/ 2147483647 h 289"/>
                <a:gd name="T12" fmla="*/ 2147483647 w 264"/>
                <a:gd name="T13" fmla="*/ 2147483647 h 289"/>
                <a:gd name="T14" fmla="*/ 2147483647 w 264"/>
                <a:gd name="T15" fmla="*/ 2147483647 h 289"/>
                <a:gd name="T16" fmla="*/ 2147483647 w 264"/>
                <a:gd name="T17" fmla="*/ 2147483647 h 289"/>
                <a:gd name="T18" fmla="*/ 2147483647 w 264"/>
                <a:gd name="T19" fmla="*/ 2147483647 h 289"/>
                <a:gd name="T20" fmla="*/ 2147483647 w 264"/>
                <a:gd name="T21" fmla="*/ 0 h 289"/>
                <a:gd name="T22" fmla="*/ 2147483647 w 264"/>
                <a:gd name="T23" fmla="*/ 2147483647 h 289"/>
                <a:gd name="T24" fmla="*/ 2147483647 w 264"/>
                <a:gd name="T25" fmla="*/ 2147483647 h 289"/>
                <a:gd name="T26" fmla="*/ 2147483647 w 264"/>
                <a:gd name="T27" fmla="*/ 2147483647 h 289"/>
                <a:gd name="T28" fmla="*/ 2147483647 w 264"/>
                <a:gd name="T29" fmla="*/ 2147483647 h 289"/>
                <a:gd name="T30" fmla="*/ 2147483647 w 264"/>
                <a:gd name="T31" fmla="*/ 2147483647 h 289"/>
                <a:gd name="T32" fmla="*/ 2147483647 w 264"/>
                <a:gd name="T33" fmla="*/ 2147483647 h 289"/>
                <a:gd name="T34" fmla="*/ 2147483647 w 264"/>
                <a:gd name="T35" fmla="*/ 2147483647 h 289"/>
                <a:gd name="T36" fmla="*/ 2147483647 w 264"/>
                <a:gd name="T37" fmla="*/ 2147483647 h 289"/>
                <a:gd name="T38" fmla="*/ 2147483647 w 264"/>
                <a:gd name="T39" fmla="*/ 2147483647 h 289"/>
                <a:gd name="T40" fmla="*/ 2147483647 w 264"/>
                <a:gd name="T41" fmla="*/ 2147483647 h 289"/>
                <a:gd name="T42" fmla="*/ 2147483647 w 264"/>
                <a:gd name="T43" fmla="*/ 2147483647 h 289"/>
                <a:gd name="T44" fmla="*/ 2147483647 w 264"/>
                <a:gd name="T45" fmla="*/ 2147483647 h 289"/>
                <a:gd name="T46" fmla="*/ 2147483647 w 264"/>
                <a:gd name="T47" fmla="*/ 2147483647 h 289"/>
                <a:gd name="T48" fmla="*/ 2147483647 w 264"/>
                <a:gd name="T49" fmla="*/ 2147483647 h 289"/>
                <a:gd name="T50" fmla="*/ 2147483647 w 264"/>
                <a:gd name="T51" fmla="*/ 2147483647 h 289"/>
                <a:gd name="T52" fmla="*/ 2147483647 w 264"/>
                <a:gd name="T53" fmla="*/ 2147483647 h 289"/>
                <a:gd name="T54" fmla="*/ 2147483647 w 264"/>
                <a:gd name="T55" fmla="*/ 2147483647 h 289"/>
                <a:gd name="T56" fmla="*/ 2147483647 w 264"/>
                <a:gd name="T57" fmla="*/ 2147483647 h 289"/>
                <a:gd name="T58" fmla="*/ 2147483647 w 264"/>
                <a:gd name="T59" fmla="*/ 2147483647 h 289"/>
                <a:gd name="T60" fmla="*/ 2147483647 w 264"/>
                <a:gd name="T61" fmla="*/ 2147483647 h 289"/>
                <a:gd name="T62" fmla="*/ 2147483647 w 264"/>
                <a:gd name="T63" fmla="*/ 2147483647 h 289"/>
                <a:gd name="T64" fmla="*/ 2147483647 w 264"/>
                <a:gd name="T65" fmla="*/ 2147483647 h 289"/>
                <a:gd name="T66" fmla="*/ 0 w 264"/>
                <a:gd name="T67" fmla="*/ 2147483647 h 289"/>
                <a:gd name="T68" fmla="*/ 2147483647 w 264"/>
                <a:gd name="T69" fmla="*/ 2147483647 h 289"/>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0" t="0" r="r" b="b"/>
              <a:pathLst>
                <a:path w="264" h="289">
                  <a:moveTo>
                    <a:pt x="6" y="247"/>
                  </a:moveTo>
                  <a:lnTo>
                    <a:pt x="42" y="235"/>
                  </a:lnTo>
                  <a:lnTo>
                    <a:pt x="66" y="235"/>
                  </a:lnTo>
                  <a:lnTo>
                    <a:pt x="108" y="199"/>
                  </a:lnTo>
                  <a:lnTo>
                    <a:pt x="138" y="187"/>
                  </a:lnTo>
                  <a:lnTo>
                    <a:pt x="144" y="157"/>
                  </a:lnTo>
                  <a:lnTo>
                    <a:pt x="156" y="109"/>
                  </a:lnTo>
                  <a:lnTo>
                    <a:pt x="156" y="72"/>
                  </a:lnTo>
                  <a:lnTo>
                    <a:pt x="174" y="48"/>
                  </a:lnTo>
                  <a:lnTo>
                    <a:pt x="174" y="18"/>
                  </a:lnTo>
                  <a:lnTo>
                    <a:pt x="186" y="0"/>
                  </a:lnTo>
                  <a:lnTo>
                    <a:pt x="210" y="18"/>
                  </a:lnTo>
                  <a:lnTo>
                    <a:pt x="246" y="30"/>
                  </a:lnTo>
                  <a:lnTo>
                    <a:pt x="264" y="30"/>
                  </a:lnTo>
                  <a:lnTo>
                    <a:pt x="240" y="54"/>
                  </a:lnTo>
                  <a:lnTo>
                    <a:pt x="222" y="66"/>
                  </a:lnTo>
                  <a:lnTo>
                    <a:pt x="210" y="85"/>
                  </a:lnTo>
                  <a:lnTo>
                    <a:pt x="180" y="60"/>
                  </a:lnTo>
                  <a:lnTo>
                    <a:pt x="162" y="97"/>
                  </a:lnTo>
                  <a:lnTo>
                    <a:pt x="186" y="139"/>
                  </a:lnTo>
                  <a:lnTo>
                    <a:pt x="168" y="169"/>
                  </a:lnTo>
                  <a:lnTo>
                    <a:pt x="162" y="193"/>
                  </a:lnTo>
                  <a:lnTo>
                    <a:pt x="162" y="235"/>
                  </a:lnTo>
                  <a:lnTo>
                    <a:pt x="150" y="247"/>
                  </a:lnTo>
                  <a:lnTo>
                    <a:pt x="138" y="241"/>
                  </a:lnTo>
                  <a:lnTo>
                    <a:pt x="126" y="247"/>
                  </a:lnTo>
                  <a:lnTo>
                    <a:pt x="102" y="247"/>
                  </a:lnTo>
                  <a:lnTo>
                    <a:pt x="90" y="247"/>
                  </a:lnTo>
                  <a:lnTo>
                    <a:pt x="66" y="271"/>
                  </a:lnTo>
                  <a:lnTo>
                    <a:pt x="60" y="259"/>
                  </a:lnTo>
                  <a:lnTo>
                    <a:pt x="48" y="265"/>
                  </a:lnTo>
                  <a:lnTo>
                    <a:pt x="36" y="271"/>
                  </a:lnTo>
                  <a:lnTo>
                    <a:pt x="12" y="289"/>
                  </a:lnTo>
                  <a:lnTo>
                    <a:pt x="0" y="259"/>
                  </a:lnTo>
                  <a:lnTo>
                    <a:pt x="6" y="247"/>
                  </a:lnTo>
                  <a:close/>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p>
          </p:txBody>
        </p:sp>
        <p:sp>
          <p:nvSpPr>
            <p:cNvPr id="568" name="Freeform 567"/>
            <p:cNvSpPr>
              <a:spLocks/>
            </p:cNvSpPr>
            <p:nvPr/>
          </p:nvSpPr>
          <p:spPr bwMode="auto">
            <a:xfrm>
              <a:off x="9137372" y="2839992"/>
              <a:ext cx="67115" cy="320903"/>
            </a:xfrm>
            <a:custGeom>
              <a:avLst/>
              <a:gdLst>
                <a:gd name="T0" fmla="*/ 2147483647 w 48"/>
                <a:gd name="T1" fmla="*/ 2147483647 h 234"/>
                <a:gd name="T2" fmla="*/ 2147483647 w 48"/>
                <a:gd name="T3" fmla="*/ 2147483647 h 234"/>
                <a:gd name="T4" fmla="*/ 2147483647 w 48"/>
                <a:gd name="T5" fmla="*/ 2147483647 h 234"/>
                <a:gd name="T6" fmla="*/ 0 w 48"/>
                <a:gd name="T7" fmla="*/ 2147483647 h 234"/>
                <a:gd name="T8" fmla="*/ 2147483647 w 48"/>
                <a:gd name="T9" fmla="*/ 2147483647 h 234"/>
                <a:gd name="T10" fmla="*/ 2147483647 w 48"/>
                <a:gd name="T11" fmla="*/ 0 h 234"/>
                <a:gd name="T12" fmla="*/ 2147483647 w 48"/>
                <a:gd name="T13" fmla="*/ 2147483647 h 234"/>
                <a:gd name="T14" fmla="*/ 2147483647 w 48"/>
                <a:gd name="T15" fmla="*/ 2147483647 h 234"/>
                <a:gd name="T16" fmla="*/ 2147483647 w 48"/>
                <a:gd name="T17" fmla="*/ 2147483647 h 234"/>
                <a:gd name="T18" fmla="*/ 2147483647 w 48"/>
                <a:gd name="T19" fmla="*/ 2147483647 h 234"/>
                <a:gd name="T20" fmla="*/ 2147483647 w 48"/>
                <a:gd name="T21" fmla="*/ 2147483647 h 234"/>
                <a:gd name="T22" fmla="*/ 2147483647 w 48"/>
                <a:gd name="T23" fmla="*/ 2147483647 h 234"/>
                <a:gd name="T24" fmla="*/ 2147483647 w 48"/>
                <a:gd name="T25" fmla="*/ 2147483647 h 234"/>
                <a:gd name="T26" fmla="*/ 2147483647 w 48"/>
                <a:gd name="T27" fmla="*/ 2147483647 h 234"/>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48" h="234">
                  <a:moveTo>
                    <a:pt x="12" y="222"/>
                  </a:moveTo>
                  <a:lnTo>
                    <a:pt x="12" y="180"/>
                  </a:lnTo>
                  <a:lnTo>
                    <a:pt x="6" y="90"/>
                  </a:lnTo>
                  <a:lnTo>
                    <a:pt x="0" y="66"/>
                  </a:lnTo>
                  <a:lnTo>
                    <a:pt x="6" y="30"/>
                  </a:lnTo>
                  <a:lnTo>
                    <a:pt x="12" y="0"/>
                  </a:lnTo>
                  <a:lnTo>
                    <a:pt x="24" y="36"/>
                  </a:lnTo>
                  <a:lnTo>
                    <a:pt x="24" y="60"/>
                  </a:lnTo>
                  <a:lnTo>
                    <a:pt x="48" y="156"/>
                  </a:lnTo>
                  <a:lnTo>
                    <a:pt x="30" y="144"/>
                  </a:lnTo>
                  <a:lnTo>
                    <a:pt x="24" y="168"/>
                  </a:lnTo>
                  <a:lnTo>
                    <a:pt x="24" y="198"/>
                  </a:lnTo>
                  <a:lnTo>
                    <a:pt x="42" y="234"/>
                  </a:lnTo>
                  <a:lnTo>
                    <a:pt x="12" y="222"/>
                  </a:lnTo>
                  <a:close/>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p>
          </p:txBody>
        </p:sp>
        <p:sp>
          <p:nvSpPr>
            <p:cNvPr id="569" name="Freeform 568"/>
            <p:cNvSpPr>
              <a:spLocks/>
            </p:cNvSpPr>
            <p:nvPr/>
          </p:nvSpPr>
          <p:spPr bwMode="auto">
            <a:xfrm>
              <a:off x="8540226" y="4018852"/>
              <a:ext cx="153158" cy="204512"/>
            </a:xfrm>
            <a:custGeom>
              <a:avLst/>
              <a:gdLst>
                <a:gd name="T0" fmla="*/ 2147483647 w 108"/>
                <a:gd name="T1" fmla="*/ 2147483647 h 151"/>
                <a:gd name="T2" fmla="*/ 0 w 108"/>
                <a:gd name="T3" fmla="*/ 2147483647 h 151"/>
                <a:gd name="T4" fmla="*/ 2147483647 w 108"/>
                <a:gd name="T5" fmla="*/ 2147483647 h 151"/>
                <a:gd name="T6" fmla="*/ 2147483647 w 108"/>
                <a:gd name="T7" fmla="*/ 2147483647 h 151"/>
                <a:gd name="T8" fmla="*/ 2147483647 w 108"/>
                <a:gd name="T9" fmla="*/ 2147483647 h 151"/>
                <a:gd name="T10" fmla="*/ 2147483647 w 108"/>
                <a:gd name="T11" fmla="*/ 2147483647 h 151"/>
                <a:gd name="T12" fmla="*/ 2147483647 w 108"/>
                <a:gd name="T13" fmla="*/ 2147483647 h 151"/>
                <a:gd name="T14" fmla="*/ 2147483647 w 108"/>
                <a:gd name="T15" fmla="*/ 2147483647 h 151"/>
                <a:gd name="T16" fmla="*/ 2147483647 w 108"/>
                <a:gd name="T17" fmla="*/ 2147483647 h 151"/>
                <a:gd name="T18" fmla="*/ 2147483647 w 108"/>
                <a:gd name="T19" fmla="*/ 2147483647 h 151"/>
                <a:gd name="T20" fmla="*/ 2147483647 w 108"/>
                <a:gd name="T21" fmla="*/ 2147483647 h 151"/>
                <a:gd name="T22" fmla="*/ 2147483647 w 108"/>
                <a:gd name="T23" fmla="*/ 2147483647 h 151"/>
                <a:gd name="T24" fmla="*/ 2147483647 w 108"/>
                <a:gd name="T25" fmla="*/ 2147483647 h 151"/>
                <a:gd name="T26" fmla="*/ 2147483647 w 108"/>
                <a:gd name="T27" fmla="*/ 0 h 151"/>
                <a:gd name="T28" fmla="*/ 2147483647 w 108"/>
                <a:gd name="T29" fmla="*/ 2147483647 h 151"/>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108" h="151">
                  <a:moveTo>
                    <a:pt x="12" y="18"/>
                  </a:moveTo>
                  <a:lnTo>
                    <a:pt x="0" y="42"/>
                  </a:lnTo>
                  <a:lnTo>
                    <a:pt x="6" y="72"/>
                  </a:lnTo>
                  <a:lnTo>
                    <a:pt x="18" y="85"/>
                  </a:lnTo>
                  <a:lnTo>
                    <a:pt x="36" y="91"/>
                  </a:lnTo>
                  <a:lnTo>
                    <a:pt x="72" y="109"/>
                  </a:lnTo>
                  <a:lnTo>
                    <a:pt x="78" y="139"/>
                  </a:lnTo>
                  <a:lnTo>
                    <a:pt x="108" y="151"/>
                  </a:lnTo>
                  <a:lnTo>
                    <a:pt x="102" y="127"/>
                  </a:lnTo>
                  <a:lnTo>
                    <a:pt x="78" y="91"/>
                  </a:lnTo>
                  <a:lnTo>
                    <a:pt x="42" y="66"/>
                  </a:lnTo>
                  <a:lnTo>
                    <a:pt x="48" y="48"/>
                  </a:lnTo>
                  <a:lnTo>
                    <a:pt x="54" y="12"/>
                  </a:lnTo>
                  <a:lnTo>
                    <a:pt x="30" y="0"/>
                  </a:lnTo>
                  <a:lnTo>
                    <a:pt x="12" y="18"/>
                  </a:lnTo>
                  <a:close/>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p>
          </p:txBody>
        </p:sp>
        <p:sp>
          <p:nvSpPr>
            <p:cNvPr id="570" name="Freeform 569"/>
            <p:cNvSpPr>
              <a:spLocks/>
            </p:cNvSpPr>
            <p:nvPr/>
          </p:nvSpPr>
          <p:spPr bwMode="auto">
            <a:xfrm>
              <a:off x="8602178" y="4256618"/>
              <a:ext cx="125623" cy="96437"/>
            </a:xfrm>
            <a:custGeom>
              <a:avLst/>
              <a:gdLst>
                <a:gd name="T0" fmla="*/ 0 w 90"/>
                <a:gd name="T1" fmla="*/ 2147483647 h 72"/>
                <a:gd name="T2" fmla="*/ 2147483647 w 90"/>
                <a:gd name="T3" fmla="*/ 2147483647 h 72"/>
                <a:gd name="T4" fmla="*/ 2147483647 w 90"/>
                <a:gd name="T5" fmla="*/ 2147483647 h 72"/>
                <a:gd name="T6" fmla="*/ 2147483647 w 90"/>
                <a:gd name="T7" fmla="*/ 0 h 72"/>
                <a:gd name="T8" fmla="*/ 2147483647 w 90"/>
                <a:gd name="T9" fmla="*/ 2147483647 h 72"/>
                <a:gd name="T10" fmla="*/ 2147483647 w 90"/>
                <a:gd name="T11" fmla="*/ 2147483647 h 72"/>
                <a:gd name="T12" fmla="*/ 2147483647 w 90"/>
                <a:gd name="T13" fmla="*/ 2147483647 h 72"/>
                <a:gd name="T14" fmla="*/ 2147483647 w 90"/>
                <a:gd name="T15" fmla="*/ 2147483647 h 72"/>
                <a:gd name="T16" fmla="*/ 2147483647 w 90"/>
                <a:gd name="T17" fmla="*/ 2147483647 h 72"/>
                <a:gd name="T18" fmla="*/ 0 w 90"/>
                <a:gd name="T19" fmla="*/ 2147483647 h 7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90" h="72">
                  <a:moveTo>
                    <a:pt x="0" y="54"/>
                  </a:moveTo>
                  <a:lnTo>
                    <a:pt x="18" y="24"/>
                  </a:lnTo>
                  <a:lnTo>
                    <a:pt x="42" y="24"/>
                  </a:lnTo>
                  <a:lnTo>
                    <a:pt x="60" y="0"/>
                  </a:lnTo>
                  <a:lnTo>
                    <a:pt x="90" y="24"/>
                  </a:lnTo>
                  <a:lnTo>
                    <a:pt x="90" y="72"/>
                  </a:lnTo>
                  <a:lnTo>
                    <a:pt x="60" y="60"/>
                  </a:lnTo>
                  <a:lnTo>
                    <a:pt x="42" y="60"/>
                  </a:lnTo>
                  <a:lnTo>
                    <a:pt x="24" y="48"/>
                  </a:lnTo>
                  <a:lnTo>
                    <a:pt x="0" y="54"/>
                  </a:lnTo>
                  <a:close/>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p>
          </p:txBody>
        </p:sp>
        <p:sp>
          <p:nvSpPr>
            <p:cNvPr id="571" name="Freeform 570"/>
            <p:cNvSpPr>
              <a:spLocks/>
            </p:cNvSpPr>
            <p:nvPr/>
          </p:nvSpPr>
          <p:spPr bwMode="auto">
            <a:xfrm>
              <a:off x="7688389" y="2923127"/>
              <a:ext cx="843232" cy="409025"/>
            </a:xfrm>
            <a:custGeom>
              <a:avLst/>
              <a:gdLst>
                <a:gd name="T0" fmla="*/ 2147483647 w 595"/>
                <a:gd name="T1" fmla="*/ 2147483647 h 301"/>
                <a:gd name="T2" fmla="*/ 2147483647 w 595"/>
                <a:gd name="T3" fmla="*/ 2147483647 h 301"/>
                <a:gd name="T4" fmla="*/ 2147483647 w 595"/>
                <a:gd name="T5" fmla="*/ 2147483647 h 301"/>
                <a:gd name="T6" fmla="*/ 2147483647 w 595"/>
                <a:gd name="T7" fmla="*/ 2147483647 h 301"/>
                <a:gd name="T8" fmla="*/ 2147483647 w 595"/>
                <a:gd name="T9" fmla="*/ 2147483647 h 301"/>
                <a:gd name="T10" fmla="*/ 2147483647 w 595"/>
                <a:gd name="T11" fmla="*/ 2147483647 h 301"/>
                <a:gd name="T12" fmla="*/ 2147483647 w 595"/>
                <a:gd name="T13" fmla="*/ 2147483647 h 301"/>
                <a:gd name="T14" fmla="*/ 2147483647 w 595"/>
                <a:gd name="T15" fmla="*/ 2147483647 h 301"/>
                <a:gd name="T16" fmla="*/ 2147483647 w 595"/>
                <a:gd name="T17" fmla="*/ 2147483647 h 301"/>
                <a:gd name="T18" fmla="*/ 2147483647 w 595"/>
                <a:gd name="T19" fmla="*/ 2147483647 h 301"/>
                <a:gd name="T20" fmla="*/ 2147483647 w 595"/>
                <a:gd name="T21" fmla="*/ 2147483647 h 301"/>
                <a:gd name="T22" fmla="*/ 2147483647 w 595"/>
                <a:gd name="T23" fmla="*/ 2147483647 h 301"/>
                <a:gd name="T24" fmla="*/ 2147483647 w 595"/>
                <a:gd name="T25" fmla="*/ 2147483647 h 301"/>
                <a:gd name="T26" fmla="*/ 2147483647 w 595"/>
                <a:gd name="T27" fmla="*/ 2147483647 h 301"/>
                <a:gd name="T28" fmla="*/ 2147483647 w 595"/>
                <a:gd name="T29" fmla="*/ 2147483647 h 301"/>
                <a:gd name="T30" fmla="*/ 2147483647 w 595"/>
                <a:gd name="T31" fmla="*/ 2147483647 h 301"/>
                <a:gd name="T32" fmla="*/ 2147483647 w 595"/>
                <a:gd name="T33" fmla="*/ 2147483647 h 301"/>
                <a:gd name="T34" fmla="*/ 2147483647 w 595"/>
                <a:gd name="T35" fmla="*/ 2147483647 h 301"/>
                <a:gd name="T36" fmla="*/ 2147483647 w 595"/>
                <a:gd name="T37" fmla="*/ 2147483647 h 301"/>
                <a:gd name="T38" fmla="*/ 2147483647 w 595"/>
                <a:gd name="T39" fmla="*/ 2147483647 h 301"/>
                <a:gd name="T40" fmla="*/ 2147483647 w 595"/>
                <a:gd name="T41" fmla="*/ 2147483647 h 301"/>
                <a:gd name="T42" fmla="*/ 2147483647 w 595"/>
                <a:gd name="T43" fmla="*/ 0 h 301"/>
                <a:gd name="T44" fmla="*/ 2147483647 w 595"/>
                <a:gd name="T45" fmla="*/ 2147483647 h 301"/>
                <a:gd name="T46" fmla="*/ 2147483647 w 595"/>
                <a:gd name="T47" fmla="*/ 2147483647 h 301"/>
                <a:gd name="T48" fmla="*/ 2147483647 w 595"/>
                <a:gd name="T49" fmla="*/ 2147483647 h 301"/>
                <a:gd name="T50" fmla="*/ 2147483647 w 595"/>
                <a:gd name="T51" fmla="*/ 2147483647 h 301"/>
                <a:gd name="T52" fmla="*/ 2147483647 w 595"/>
                <a:gd name="T53" fmla="*/ 2147483647 h 301"/>
                <a:gd name="T54" fmla="*/ 0 w 595"/>
                <a:gd name="T55" fmla="*/ 2147483647 h 301"/>
                <a:gd name="T56" fmla="*/ 2147483647 w 595"/>
                <a:gd name="T57" fmla="*/ 2147483647 h 301"/>
                <a:gd name="T58" fmla="*/ 2147483647 w 595"/>
                <a:gd name="T59" fmla="*/ 2147483647 h 301"/>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0" t="0" r="r" b="b"/>
              <a:pathLst>
                <a:path w="595" h="301">
                  <a:moveTo>
                    <a:pt x="42" y="126"/>
                  </a:moveTo>
                  <a:lnTo>
                    <a:pt x="48" y="186"/>
                  </a:lnTo>
                  <a:lnTo>
                    <a:pt x="127" y="210"/>
                  </a:lnTo>
                  <a:lnTo>
                    <a:pt x="181" y="264"/>
                  </a:lnTo>
                  <a:lnTo>
                    <a:pt x="253" y="270"/>
                  </a:lnTo>
                  <a:lnTo>
                    <a:pt x="313" y="301"/>
                  </a:lnTo>
                  <a:lnTo>
                    <a:pt x="379" y="258"/>
                  </a:lnTo>
                  <a:lnTo>
                    <a:pt x="445" y="252"/>
                  </a:lnTo>
                  <a:lnTo>
                    <a:pt x="457" y="210"/>
                  </a:lnTo>
                  <a:lnTo>
                    <a:pt x="499" y="192"/>
                  </a:lnTo>
                  <a:lnTo>
                    <a:pt x="541" y="174"/>
                  </a:lnTo>
                  <a:lnTo>
                    <a:pt x="595" y="156"/>
                  </a:lnTo>
                  <a:lnTo>
                    <a:pt x="583" y="132"/>
                  </a:lnTo>
                  <a:lnTo>
                    <a:pt x="529" y="126"/>
                  </a:lnTo>
                  <a:lnTo>
                    <a:pt x="529" y="96"/>
                  </a:lnTo>
                  <a:lnTo>
                    <a:pt x="541" y="72"/>
                  </a:lnTo>
                  <a:lnTo>
                    <a:pt x="499" y="60"/>
                  </a:lnTo>
                  <a:lnTo>
                    <a:pt x="403" y="84"/>
                  </a:lnTo>
                  <a:lnTo>
                    <a:pt x="367" y="54"/>
                  </a:lnTo>
                  <a:lnTo>
                    <a:pt x="307" y="54"/>
                  </a:lnTo>
                  <a:lnTo>
                    <a:pt x="289" y="36"/>
                  </a:lnTo>
                  <a:lnTo>
                    <a:pt x="217" y="0"/>
                  </a:lnTo>
                  <a:lnTo>
                    <a:pt x="193" y="30"/>
                  </a:lnTo>
                  <a:lnTo>
                    <a:pt x="169" y="66"/>
                  </a:lnTo>
                  <a:lnTo>
                    <a:pt x="121" y="48"/>
                  </a:lnTo>
                  <a:lnTo>
                    <a:pt x="54" y="54"/>
                  </a:lnTo>
                  <a:lnTo>
                    <a:pt x="12" y="78"/>
                  </a:lnTo>
                  <a:lnTo>
                    <a:pt x="0" y="102"/>
                  </a:lnTo>
                  <a:lnTo>
                    <a:pt x="6" y="108"/>
                  </a:lnTo>
                  <a:lnTo>
                    <a:pt x="42" y="126"/>
                  </a:lnTo>
                  <a:close/>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p>
          </p:txBody>
        </p:sp>
        <p:sp>
          <p:nvSpPr>
            <p:cNvPr id="572" name="Line 449"/>
            <p:cNvSpPr>
              <a:spLocks noChangeShapeType="1"/>
            </p:cNvSpPr>
            <p:nvPr/>
          </p:nvSpPr>
          <p:spPr bwMode="auto">
            <a:xfrm>
              <a:off x="8498925" y="4037141"/>
              <a:ext cx="0" cy="0"/>
            </a:xfrm>
            <a:prstGeom prst="line">
              <a:avLst/>
            </a:pr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p>
          </p:txBody>
        </p:sp>
        <p:sp>
          <p:nvSpPr>
            <p:cNvPr id="573" name="Freeform 572"/>
            <p:cNvSpPr>
              <a:spLocks/>
            </p:cNvSpPr>
            <p:nvPr/>
          </p:nvSpPr>
          <p:spPr bwMode="auto">
            <a:xfrm>
              <a:off x="8660688" y="3288922"/>
              <a:ext cx="134228" cy="162945"/>
            </a:xfrm>
            <a:custGeom>
              <a:avLst/>
              <a:gdLst>
                <a:gd name="T0" fmla="*/ 2147483647 w 78"/>
                <a:gd name="T1" fmla="*/ 2147483647 h 98"/>
                <a:gd name="T2" fmla="*/ 2147483647 w 78"/>
                <a:gd name="T3" fmla="*/ 2147483647 h 98"/>
                <a:gd name="T4" fmla="*/ 2147483647 w 78"/>
                <a:gd name="T5" fmla="*/ 2147483647 h 98"/>
                <a:gd name="T6" fmla="*/ 2147483647 w 78"/>
                <a:gd name="T7" fmla="*/ 2147483647 h 98"/>
                <a:gd name="T8" fmla="*/ 0 w 78"/>
                <a:gd name="T9" fmla="*/ 2147483647 h 98"/>
                <a:gd name="T10" fmla="*/ 0 w 78"/>
                <a:gd name="T11" fmla="*/ 2147483647 h 98"/>
                <a:gd name="T12" fmla="*/ 2147483647 w 78"/>
                <a:gd name="T13" fmla="*/ 2147483647 h 98"/>
                <a:gd name="T14" fmla="*/ 2147483647 w 78"/>
                <a:gd name="T15" fmla="*/ 2147483647 h 98"/>
                <a:gd name="T16" fmla="*/ 2147483647 w 78"/>
                <a:gd name="T17" fmla="*/ 2147483647 h 98"/>
                <a:gd name="T18" fmla="*/ 2147483647 w 78"/>
                <a:gd name="T19" fmla="*/ 2147483647 h 98"/>
                <a:gd name="T20" fmla="*/ 2147483647 w 78"/>
                <a:gd name="T21" fmla="*/ 2147483647 h 98"/>
                <a:gd name="T22" fmla="*/ 2147483647 w 78"/>
                <a:gd name="T23" fmla="*/ 2147483647 h 98"/>
                <a:gd name="T24" fmla="*/ 2147483647 w 78"/>
                <a:gd name="T25" fmla="*/ 2147483647 h 98"/>
                <a:gd name="T26" fmla="*/ 2147483647 w 78"/>
                <a:gd name="T27" fmla="*/ 2147483647 h 98"/>
                <a:gd name="T28" fmla="*/ 2147483647 w 78"/>
                <a:gd name="T29" fmla="*/ 2147483647 h 98"/>
                <a:gd name="T30" fmla="*/ 2147483647 w 78"/>
                <a:gd name="T31" fmla="*/ 2147483647 h 98"/>
                <a:gd name="T32" fmla="*/ 2147483647 w 78"/>
                <a:gd name="T33" fmla="*/ 2147483647 h 98"/>
                <a:gd name="T34" fmla="*/ 2147483647 w 78"/>
                <a:gd name="T35" fmla="*/ 2147483647 h 98"/>
                <a:gd name="T36" fmla="*/ 2147483647 w 78"/>
                <a:gd name="T37" fmla="*/ 2147483647 h 98"/>
                <a:gd name="T38" fmla="*/ 2147483647 w 78"/>
                <a:gd name="T39" fmla="*/ 2147483647 h 98"/>
                <a:gd name="T40" fmla="*/ 2147483647 w 78"/>
                <a:gd name="T41" fmla="*/ 2147483647 h 98"/>
                <a:gd name="T42" fmla="*/ 2147483647 w 78"/>
                <a:gd name="T43" fmla="*/ 2147483647 h 98"/>
                <a:gd name="T44" fmla="*/ 2147483647 w 78"/>
                <a:gd name="T45" fmla="*/ 2147483647 h 98"/>
                <a:gd name="T46" fmla="*/ 2147483647 w 78"/>
                <a:gd name="T47" fmla="*/ 2147483647 h 98"/>
                <a:gd name="T48" fmla="*/ 2147483647 w 78"/>
                <a:gd name="T49" fmla="*/ 2147483647 h 98"/>
                <a:gd name="T50" fmla="*/ 2147483647 w 78"/>
                <a:gd name="T51" fmla="*/ 2147483647 h 98"/>
                <a:gd name="T52" fmla="*/ 2147483647 w 78"/>
                <a:gd name="T53" fmla="*/ 2147483647 h 98"/>
                <a:gd name="T54" fmla="*/ 2147483647 w 78"/>
                <a:gd name="T55" fmla="*/ 2147483647 h 98"/>
                <a:gd name="T56" fmla="*/ 2147483647 w 78"/>
                <a:gd name="T57" fmla="*/ 2147483647 h 98"/>
                <a:gd name="T58" fmla="*/ 2147483647 w 78"/>
                <a:gd name="T59" fmla="*/ 2147483647 h 98"/>
                <a:gd name="T60" fmla="*/ 2147483647 w 78"/>
                <a:gd name="T61" fmla="*/ 2147483647 h 98"/>
                <a:gd name="T62" fmla="*/ 2147483647 w 78"/>
                <a:gd name="T63" fmla="*/ 0 h 98"/>
                <a:gd name="T64" fmla="*/ 2147483647 w 78"/>
                <a:gd name="T65" fmla="*/ 2147483647 h 98"/>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78" h="98">
                  <a:moveTo>
                    <a:pt x="32" y="12"/>
                  </a:moveTo>
                  <a:lnTo>
                    <a:pt x="34" y="32"/>
                  </a:lnTo>
                  <a:lnTo>
                    <a:pt x="20" y="22"/>
                  </a:lnTo>
                  <a:lnTo>
                    <a:pt x="6" y="34"/>
                  </a:lnTo>
                  <a:lnTo>
                    <a:pt x="0" y="56"/>
                  </a:lnTo>
                  <a:lnTo>
                    <a:pt x="6" y="56"/>
                  </a:lnTo>
                  <a:lnTo>
                    <a:pt x="10" y="56"/>
                  </a:lnTo>
                  <a:lnTo>
                    <a:pt x="30" y="70"/>
                  </a:lnTo>
                  <a:lnTo>
                    <a:pt x="34" y="84"/>
                  </a:lnTo>
                  <a:lnTo>
                    <a:pt x="36" y="92"/>
                  </a:lnTo>
                  <a:lnTo>
                    <a:pt x="40" y="98"/>
                  </a:lnTo>
                  <a:lnTo>
                    <a:pt x="70" y="88"/>
                  </a:lnTo>
                  <a:lnTo>
                    <a:pt x="70" y="84"/>
                  </a:lnTo>
                  <a:lnTo>
                    <a:pt x="68" y="82"/>
                  </a:lnTo>
                  <a:lnTo>
                    <a:pt x="66" y="78"/>
                  </a:lnTo>
                  <a:lnTo>
                    <a:pt x="64" y="76"/>
                  </a:lnTo>
                  <a:lnTo>
                    <a:pt x="64" y="60"/>
                  </a:lnTo>
                  <a:lnTo>
                    <a:pt x="64" y="46"/>
                  </a:lnTo>
                  <a:lnTo>
                    <a:pt x="54" y="26"/>
                  </a:lnTo>
                  <a:lnTo>
                    <a:pt x="64" y="16"/>
                  </a:lnTo>
                  <a:lnTo>
                    <a:pt x="78" y="4"/>
                  </a:lnTo>
                  <a:lnTo>
                    <a:pt x="52" y="0"/>
                  </a:lnTo>
                  <a:lnTo>
                    <a:pt x="32" y="12"/>
                  </a:lnTo>
                  <a:close/>
                </a:path>
              </a:pathLst>
            </a:custGeom>
            <a:grpFill/>
            <a:ln w="4445">
              <a:solidFill>
                <a:schemeClr val="bg1"/>
              </a:solidFill>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p>
          </p:txBody>
        </p:sp>
        <p:sp>
          <p:nvSpPr>
            <p:cNvPr id="574" name="Freeform 573"/>
            <p:cNvSpPr>
              <a:spLocks/>
            </p:cNvSpPr>
            <p:nvPr/>
          </p:nvSpPr>
          <p:spPr bwMode="auto">
            <a:xfrm>
              <a:off x="8712315" y="3435241"/>
              <a:ext cx="92928" cy="109739"/>
            </a:xfrm>
            <a:custGeom>
              <a:avLst/>
              <a:gdLst>
                <a:gd name="T0" fmla="*/ 2147483647 w 54"/>
                <a:gd name="T1" fmla="*/ 2147483647 h 66"/>
                <a:gd name="T2" fmla="*/ 2147483647 w 54"/>
                <a:gd name="T3" fmla="*/ 2147483647 h 66"/>
                <a:gd name="T4" fmla="*/ 2147483647 w 54"/>
                <a:gd name="T5" fmla="*/ 2147483647 h 66"/>
                <a:gd name="T6" fmla="*/ 2147483647 w 54"/>
                <a:gd name="T7" fmla="*/ 2147483647 h 66"/>
                <a:gd name="T8" fmla="*/ 0 w 54"/>
                <a:gd name="T9" fmla="*/ 2147483647 h 66"/>
                <a:gd name="T10" fmla="*/ 0 w 54"/>
                <a:gd name="T11" fmla="*/ 2147483647 h 66"/>
                <a:gd name="T12" fmla="*/ 2147483647 w 54"/>
                <a:gd name="T13" fmla="*/ 2147483647 h 66"/>
                <a:gd name="T14" fmla="*/ 2147483647 w 54"/>
                <a:gd name="T15" fmla="*/ 2147483647 h 66"/>
                <a:gd name="T16" fmla="*/ 2147483647 w 54"/>
                <a:gd name="T17" fmla="*/ 2147483647 h 66"/>
                <a:gd name="T18" fmla="*/ 2147483647 w 54"/>
                <a:gd name="T19" fmla="*/ 2147483647 h 66"/>
                <a:gd name="T20" fmla="*/ 2147483647 w 54"/>
                <a:gd name="T21" fmla="*/ 2147483647 h 66"/>
                <a:gd name="T22" fmla="*/ 2147483647 w 54"/>
                <a:gd name="T23" fmla="*/ 2147483647 h 66"/>
                <a:gd name="T24" fmla="*/ 2147483647 w 54"/>
                <a:gd name="T25" fmla="*/ 2147483647 h 66"/>
                <a:gd name="T26" fmla="*/ 2147483647 w 54"/>
                <a:gd name="T27" fmla="*/ 0 h 66"/>
                <a:gd name="T28" fmla="*/ 2147483647 w 54"/>
                <a:gd name="T29" fmla="*/ 2147483647 h 66"/>
                <a:gd name="T30" fmla="*/ 2147483647 w 54"/>
                <a:gd name="T31" fmla="*/ 2147483647 h 66"/>
                <a:gd name="T32" fmla="*/ 2147483647 w 54"/>
                <a:gd name="T33" fmla="*/ 2147483647 h 66"/>
                <a:gd name="T34" fmla="*/ 2147483647 w 54"/>
                <a:gd name="T35" fmla="*/ 2147483647 h 6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0" t="0" r="r" b="b"/>
              <a:pathLst>
                <a:path w="54" h="66">
                  <a:moveTo>
                    <a:pt x="10" y="12"/>
                  </a:moveTo>
                  <a:lnTo>
                    <a:pt x="10" y="12"/>
                  </a:lnTo>
                  <a:lnTo>
                    <a:pt x="10" y="36"/>
                  </a:lnTo>
                  <a:lnTo>
                    <a:pt x="0" y="66"/>
                  </a:lnTo>
                  <a:lnTo>
                    <a:pt x="20" y="66"/>
                  </a:lnTo>
                  <a:lnTo>
                    <a:pt x="40" y="60"/>
                  </a:lnTo>
                  <a:lnTo>
                    <a:pt x="50" y="52"/>
                  </a:lnTo>
                  <a:lnTo>
                    <a:pt x="54" y="36"/>
                  </a:lnTo>
                  <a:lnTo>
                    <a:pt x="40" y="0"/>
                  </a:lnTo>
                  <a:lnTo>
                    <a:pt x="10" y="10"/>
                  </a:lnTo>
                  <a:lnTo>
                    <a:pt x="10" y="12"/>
                  </a:lnTo>
                  <a:close/>
                </a:path>
              </a:pathLst>
            </a:custGeom>
            <a:grpFill/>
            <a:ln w="4445" cap="flat" cmpd="sng">
              <a:solidFill>
                <a:schemeClr val="bg1"/>
              </a:solidFill>
              <a:prstDash val="solid"/>
              <a:round/>
              <a:headEnd type="none" w="med" len="med"/>
              <a:tailEnd type="none" w="med" len="med"/>
            </a:ln>
            <a:effectLst/>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p>
          </p:txBody>
        </p:sp>
        <p:sp>
          <p:nvSpPr>
            <p:cNvPr id="575" name="Freeform 574"/>
            <p:cNvSpPr>
              <a:spLocks/>
            </p:cNvSpPr>
            <p:nvPr/>
          </p:nvSpPr>
          <p:spPr bwMode="auto">
            <a:xfrm>
              <a:off x="3597853" y="5250916"/>
              <a:ext cx="137671" cy="174584"/>
            </a:xfrm>
            <a:custGeom>
              <a:avLst/>
              <a:gdLst>
                <a:gd name="T0" fmla="*/ 2147483647 w 102"/>
                <a:gd name="T1" fmla="*/ 2147483647 h 114"/>
                <a:gd name="T2" fmla="*/ 2147483647 w 102"/>
                <a:gd name="T3" fmla="*/ 2147483647 h 114"/>
                <a:gd name="T4" fmla="*/ 2147483647 w 102"/>
                <a:gd name="T5" fmla="*/ 0 h 114"/>
                <a:gd name="T6" fmla="*/ 2147483647 w 102"/>
                <a:gd name="T7" fmla="*/ 2147483647 h 114"/>
                <a:gd name="T8" fmla="*/ 0 w 102"/>
                <a:gd name="T9" fmla="*/ 2147483647 h 114"/>
                <a:gd name="T10" fmla="*/ 0 w 102"/>
                <a:gd name="T11" fmla="*/ 2147483647 h 114"/>
                <a:gd name="T12" fmla="*/ 2147483647 w 102"/>
                <a:gd name="T13" fmla="*/ 2147483647 h 114"/>
                <a:gd name="T14" fmla="*/ 2147483647 w 102"/>
                <a:gd name="T15" fmla="*/ 2147483647 h 114"/>
                <a:gd name="T16" fmla="*/ 2147483647 w 102"/>
                <a:gd name="T17" fmla="*/ 2147483647 h 114"/>
                <a:gd name="T18" fmla="*/ 2147483647 w 102"/>
                <a:gd name="T19" fmla="*/ 2147483647 h 114"/>
                <a:gd name="T20" fmla="*/ 2147483647 w 102"/>
                <a:gd name="T21" fmla="*/ 2147483647 h 114"/>
                <a:gd name="T22" fmla="*/ 2147483647 w 102"/>
                <a:gd name="T23" fmla="*/ 2147483647 h 114"/>
                <a:gd name="T24" fmla="*/ 2147483647 w 102"/>
                <a:gd name="T25" fmla="*/ 2147483647 h 11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02" h="114">
                  <a:moveTo>
                    <a:pt x="66" y="24"/>
                  </a:moveTo>
                  <a:lnTo>
                    <a:pt x="36" y="6"/>
                  </a:lnTo>
                  <a:lnTo>
                    <a:pt x="18" y="0"/>
                  </a:lnTo>
                  <a:lnTo>
                    <a:pt x="6" y="18"/>
                  </a:lnTo>
                  <a:lnTo>
                    <a:pt x="0" y="48"/>
                  </a:lnTo>
                  <a:lnTo>
                    <a:pt x="0" y="78"/>
                  </a:lnTo>
                  <a:lnTo>
                    <a:pt x="24" y="96"/>
                  </a:lnTo>
                  <a:lnTo>
                    <a:pt x="36" y="108"/>
                  </a:lnTo>
                  <a:lnTo>
                    <a:pt x="66" y="114"/>
                  </a:lnTo>
                  <a:lnTo>
                    <a:pt x="96" y="90"/>
                  </a:lnTo>
                  <a:lnTo>
                    <a:pt x="102" y="78"/>
                  </a:lnTo>
                  <a:lnTo>
                    <a:pt x="84" y="42"/>
                  </a:lnTo>
                  <a:lnTo>
                    <a:pt x="66" y="24"/>
                  </a:lnTo>
                  <a:close/>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p>
          </p:txBody>
        </p:sp>
        <p:sp>
          <p:nvSpPr>
            <p:cNvPr id="576" name="Freeform 575"/>
            <p:cNvSpPr>
              <a:spLocks/>
            </p:cNvSpPr>
            <p:nvPr/>
          </p:nvSpPr>
          <p:spPr bwMode="auto">
            <a:xfrm>
              <a:off x="3004147" y="4527639"/>
              <a:ext cx="347618" cy="410688"/>
            </a:xfrm>
            <a:custGeom>
              <a:avLst/>
              <a:gdLst>
                <a:gd name="T0" fmla="*/ 2147483647 w 240"/>
                <a:gd name="T1" fmla="*/ 2147483647 h 337"/>
                <a:gd name="T2" fmla="*/ 2147483647 w 240"/>
                <a:gd name="T3" fmla="*/ 2147483647 h 337"/>
                <a:gd name="T4" fmla="*/ 2147483647 w 240"/>
                <a:gd name="T5" fmla="*/ 2147483647 h 337"/>
                <a:gd name="T6" fmla="*/ 2147483647 w 240"/>
                <a:gd name="T7" fmla="*/ 2147483647 h 337"/>
                <a:gd name="T8" fmla="*/ 2147483647 w 240"/>
                <a:gd name="T9" fmla="*/ 2147483647 h 337"/>
                <a:gd name="T10" fmla="*/ 2147483647 w 240"/>
                <a:gd name="T11" fmla="*/ 2147483647 h 337"/>
                <a:gd name="T12" fmla="*/ 2147483647 w 240"/>
                <a:gd name="T13" fmla="*/ 2147483647 h 337"/>
                <a:gd name="T14" fmla="*/ 2147483647 w 240"/>
                <a:gd name="T15" fmla="*/ 2147483647 h 337"/>
                <a:gd name="T16" fmla="*/ 2147483647 w 240"/>
                <a:gd name="T17" fmla="*/ 2147483647 h 337"/>
                <a:gd name="T18" fmla="*/ 2147483647 w 240"/>
                <a:gd name="T19" fmla="*/ 2147483647 h 337"/>
                <a:gd name="T20" fmla="*/ 2147483647 w 240"/>
                <a:gd name="T21" fmla="*/ 2147483647 h 337"/>
                <a:gd name="T22" fmla="*/ 2147483647 w 240"/>
                <a:gd name="T23" fmla="*/ 2147483647 h 337"/>
                <a:gd name="T24" fmla="*/ 2147483647 w 240"/>
                <a:gd name="T25" fmla="*/ 2147483647 h 337"/>
                <a:gd name="T26" fmla="*/ 2147483647 w 240"/>
                <a:gd name="T27" fmla="*/ 0 h 337"/>
                <a:gd name="T28" fmla="*/ 2147483647 w 240"/>
                <a:gd name="T29" fmla="*/ 0 h 337"/>
                <a:gd name="T30" fmla="*/ 2147483647 w 240"/>
                <a:gd name="T31" fmla="*/ 2147483647 h 337"/>
                <a:gd name="T32" fmla="*/ 2147483647 w 240"/>
                <a:gd name="T33" fmla="*/ 2147483647 h 337"/>
                <a:gd name="T34" fmla="*/ 2147483647 w 240"/>
                <a:gd name="T35" fmla="*/ 2147483647 h 337"/>
                <a:gd name="T36" fmla="*/ 2147483647 w 240"/>
                <a:gd name="T37" fmla="*/ 2147483647 h 337"/>
                <a:gd name="T38" fmla="*/ 2147483647 w 240"/>
                <a:gd name="T39" fmla="*/ 2147483647 h 337"/>
                <a:gd name="T40" fmla="*/ 2147483647 w 240"/>
                <a:gd name="T41" fmla="*/ 2147483647 h 337"/>
                <a:gd name="T42" fmla="*/ 0 w 240"/>
                <a:gd name="T43" fmla="*/ 2147483647 h 337"/>
                <a:gd name="T44" fmla="*/ 2147483647 w 240"/>
                <a:gd name="T45" fmla="*/ 2147483647 h 337"/>
                <a:gd name="T46" fmla="*/ 2147483647 w 240"/>
                <a:gd name="T47" fmla="*/ 2147483647 h 337"/>
                <a:gd name="T48" fmla="*/ 2147483647 w 240"/>
                <a:gd name="T49" fmla="*/ 2147483647 h 337"/>
                <a:gd name="T50" fmla="*/ 2147483647 w 240"/>
                <a:gd name="T51" fmla="*/ 2147483647 h 337"/>
                <a:gd name="T52" fmla="*/ 2147483647 w 240"/>
                <a:gd name="T53" fmla="*/ 2147483647 h 337"/>
                <a:gd name="T54" fmla="*/ 2147483647 w 240"/>
                <a:gd name="T55" fmla="*/ 2147483647 h 337"/>
                <a:gd name="T56" fmla="*/ 2147483647 w 240"/>
                <a:gd name="T57" fmla="*/ 2147483647 h 337"/>
                <a:gd name="T58" fmla="*/ 2147483647 w 240"/>
                <a:gd name="T59" fmla="*/ 2147483647 h 337"/>
                <a:gd name="T60" fmla="*/ 2147483647 w 240"/>
                <a:gd name="T61" fmla="*/ 2147483647 h 337"/>
                <a:gd name="T62" fmla="*/ 2147483647 w 240"/>
                <a:gd name="T63" fmla="*/ 2147483647 h 337"/>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0" t="0" r="r" b="b"/>
              <a:pathLst>
                <a:path w="240" h="337">
                  <a:moveTo>
                    <a:pt x="228" y="204"/>
                  </a:moveTo>
                  <a:lnTo>
                    <a:pt x="228" y="198"/>
                  </a:lnTo>
                  <a:lnTo>
                    <a:pt x="216" y="198"/>
                  </a:lnTo>
                  <a:lnTo>
                    <a:pt x="210" y="162"/>
                  </a:lnTo>
                  <a:lnTo>
                    <a:pt x="180" y="174"/>
                  </a:lnTo>
                  <a:lnTo>
                    <a:pt x="156" y="156"/>
                  </a:lnTo>
                  <a:lnTo>
                    <a:pt x="156" y="120"/>
                  </a:lnTo>
                  <a:lnTo>
                    <a:pt x="180" y="84"/>
                  </a:lnTo>
                  <a:lnTo>
                    <a:pt x="198" y="72"/>
                  </a:lnTo>
                  <a:lnTo>
                    <a:pt x="204" y="54"/>
                  </a:lnTo>
                  <a:lnTo>
                    <a:pt x="192" y="36"/>
                  </a:lnTo>
                  <a:lnTo>
                    <a:pt x="168" y="36"/>
                  </a:lnTo>
                  <a:lnTo>
                    <a:pt x="150" y="18"/>
                  </a:lnTo>
                  <a:lnTo>
                    <a:pt x="120" y="0"/>
                  </a:lnTo>
                  <a:lnTo>
                    <a:pt x="108" y="24"/>
                  </a:lnTo>
                  <a:lnTo>
                    <a:pt x="84" y="48"/>
                  </a:lnTo>
                  <a:lnTo>
                    <a:pt x="66" y="54"/>
                  </a:lnTo>
                  <a:lnTo>
                    <a:pt x="42" y="78"/>
                  </a:lnTo>
                  <a:lnTo>
                    <a:pt x="24" y="72"/>
                  </a:lnTo>
                  <a:lnTo>
                    <a:pt x="18" y="60"/>
                  </a:lnTo>
                  <a:lnTo>
                    <a:pt x="0" y="72"/>
                  </a:lnTo>
                  <a:lnTo>
                    <a:pt x="18" y="114"/>
                  </a:lnTo>
                  <a:lnTo>
                    <a:pt x="54" y="174"/>
                  </a:lnTo>
                  <a:lnTo>
                    <a:pt x="90" y="252"/>
                  </a:lnTo>
                  <a:lnTo>
                    <a:pt x="90" y="264"/>
                  </a:lnTo>
                  <a:lnTo>
                    <a:pt x="216" y="337"/>
                  </a:lnTo>
                  <a:lnTo>
                    <a:pt x="222" y="337"/>
                  </a:lnTo>
                  <a:lnTo>
                    <a:pt x="228" y="307"/>
                  </a:lnTo>
                  <a:lnTo>
                    <a:pt x="234" y="270"/>
                  </a:lnTo>
                  <a:lnTo>
                    <a:pt x="240" y="222"/>
                  </a:lnTo>
                  <a:lnTo>
                    <a:pt x="228" y="204"/>
                  </a:lnTo>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p>
          </p:txBody>
        </p:sp>
        <p:sp>
          <p:nvSpPr>
            <p:cNvPr id="577" name="Freeform 576"/>
            <p:cNvSpPr>
              <a:spLocks/>
            </p:cNvSpPr>
            <p:nvPr/>
          </p:nvSpPr>
          <p:spPr bwMode="auto">
            <a:xfrm>
              <a:off x="3226142" y="4397948"/>
              <a:ext cx="958531" cy="954393"/>
            </a:xfrm>
            <a:custGeom>
              <a:avLst/>
              <a:gdLst>
                <a:gd name="T0" fmla="*/ 2147483647 w 10000"/>
                <a:gd name="T1" fmla="*/ 2147483647 h 10000"/>
                <a:gd name="T2" fmla="*/ 2147483647 w 10000"/>
                <a:gd name="T3" fmla="*/ 2147483647 h 10000"/>
                <a:gd name="T4" fmla="*/ 2147483647 w 10000"/>
                <a:gd name="T5" fmla="*/ 2147483647 h 10000"/>
                <a:gd name="T6" fmla="*/ 2147483647 w 10000"/>
                <a:gd name="T7" fmla="*/ 2147483647 h 10000"/>
                <a:gd name="T8" fmla="*/ 2147483647 w 10000"/>
                <a:gd name="T9" fmla="*/ 2147483647 h 10000"/>
                <a:gd name="T10" fmla="*/ 2147483647 w 10000"/>
                <a:gd name="T11" fmla="*/ 2147483647 h 10000"/>
                <a:gd name="T12" fmla="*/ 2147483647 w 10000"/>
                <a:gd name="T13" fmla="*/ 2147483647 h 10000"/>
                <a:gd name="T14" fmla="*/ 2147483647 w 10000"/>
                <a:gd name="T15" fmla="*/ 2147483647 h 10000"/>
                <a:gd name="T16" fmla="*/ 2147483647 w 10000"/>
                <a:gd name="T17" fmla="*/ 2147483647 h 10000"/>
                <a:gd name="T18" fmla="*/ 2147483647 w 10000"/>
                <a:gd name="T19" fmla="*/ 2147483647 h 10000"/>
                <a:gd name="T20" fmla="*/ 2147483647 w 10000"/>
                <a:gd name="T21" fmla="*/ 2147483647 h 10000"/>
                <a:gd name="T22" fmla="*/ 2147483647 w 10000"/>
                <a:gd name="T23" fmla="*/ 2147483647 h 10000"/>
                <a:gd name="T24" fmla="*/ 2147483647 w 10000"/>
                <a:gd name="T25" fmla="*/ 2147483647 h 10000"/>
                <a:gd name="T26" fmla="*/ 2147483647 w 10000"/>
                <a:gd name="T27" fmla="*/ 1978554233 h 10000"/>
                <a:gd name="T28" fmla="*/ 2147483647 w 10000"/>
                <a:gd name="T29" fmla="*/ 1571492712 h 10000"/>
                <a:gd name="T30" fmla="*/ 2147483647 w 10000"/>
                <a:gd name="T31" fmla="*/ 1454980750 h 10000"/>
                <a:gd name="T32" fmla="*/ 2147483647 w 10000"/>
                <a:gd name="T33" fmla="*/ 1106175301 h 10000"/>
                <a:gd name="T34" fmla="*/ 2147483647 w 10000"/>
                <a:gd name="T35" fmla="*/ 640102212 h 10000"/>
                <a:gd name="T36" fmla="*/ 2147483647 w 10000"/>
                <a:gd name="T37" fmla="*/ 174776418 h 10000"/>
                <a:gd name="T38" fmla="*/ 2147483647 w 10000"/>
                <a:gd name="T39" fmla="*/ 640102212 h 10000"/>
                <a:gd name="T40" fmla="*/ 2147483647 w 10000"/>
                <a:gd name="T41" fmla="*/ 581837847 h 10000"/>
                <a:gd name="T42" fmla="*/ 2147483647 w 10000"/>
                <a:gd name="T43" fmla="*/ 640102212 h 10000"/>
                <a:gd name="T44" fmla="*/ 2147483647 w 10000"/>
                <a:gd name="T45" fmla="*/ 756622557 h 10000"/>
                <a:gd name="T46" fmla="*/ 2147483647 w 10000"/>
                <a:gd name="T47" fmla="*/ 233040691 h 10000"/>
                <a:gd name="T48" fmla="*/ 2147483647 w 10000"/>
                <a:gd name="T49" fmla="*/ 0 h 10000"/>
                <a:gd name="T50" fmla="*/ 1983523268 w 10000"/>
                <a:gd name="T51" fmla="*/ 233040691 h 10000"/>
                <a:gd name="T52" fmla="*/ 1700062263 w 10000"/>
                <a:gd name="T53" fmla="*/ 523581775 h 10000"/>
                <a:gd name="T54" fmla="*/ 1246527822 w 10000"/>
                <a:gd name="T55" fmla="*/ 873134519 h 10000"/>
                <a:gd name="T56" fmla="*/ 623607879 w 10000"/>
                <a:gd name="T57" fmla="*/ 814878538 h 10000"/>
                <a:gd name="T58" fmla="*/ 566914139 w 10000"/>
                <a:gd name="T59" fmla="*/ 1746277422 h 10000"/>
                <a:gd name="T60" fmla="*/ 396840702 w 10000"/>
                <a:gd name="T61" fmla="*/ 1804533494 h 10000"/>
                <a:gd name="T62" fmla="*/ 0 w 10000"/>
                <a:gd name="T63" fmla="*/ 2147483647 h 10000"/>
                <a:gd name="T64" fmla="*/ 226767265 w 10000"/>
                <a:gd name="T65" fmla="*/ 2147483647 h 10000"/>
                <a:gd name="T66" fmla="*/ 566914139 w 10000"/>
                <a:gd name="T67" fmla="*/ 2147483647 h 10000"/>
                <a:gd name="T68" fmla="*/ 680301707 w 10000"/>
                <a:gd name="T69" fmla="*/ 2147483647 h 10000"/>
                <a:gd name="T70" fmla="*/ 975514221 w 10000"/>
                <a:gd name="T71" fmla="*/ 2147483647 h 10000"/>
                <a:gd name="T72" fmla="*/ 1292157988 w 10000"/>
                <a:gd name="T73" fmla="*/ 2147483647 h 10000"/>
                <a:gd name="T74" fmla="*/ 1529988738 w 10000"/>
                <a:gd name="T75" fmla="*/ 2147483647 h 10000"/>
                <a:gd name="T76" fmla="*/ 2147483647 w 10000"/>
                <a:gd name="T77" fmla="*/ 2147483647 h 10000"/>
                <a:gd name="T78" fmla="*/ 2147483647 w 10000"/>
                <a:gd name="T79" fmla="*/ 2147483647 h 10000"/>
                <a:gd name="T80" fmla="*/ 2147483647 w 10000"/>
                <a:gd name="T81" fmla="*/ 2147483647 h 10000"/>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0" t="0" r="r" b="b"/>
              <a:pathLst>
                <a:path w="10000" h="10000">
                  <a:moveTo>
                    <a:pt x="5000" y="7769"/>
                  </a:moveTo>
                  <a:cubicBezTo>
                    <a:pt x="5027" y="7795"/>
                    <a:pt x="5055" y="7820"/>
                    <a:pt x="5082" y="7846"/>
                  </a:cubicBezTo>
                  <a:cubicBezTo>
                    <a:pt x="5027" y="8000"/>
                    <a:pt x="4973" y="8154"/>
                    <a:pt x="4918" y="8308"/>
                  </a:cubicBezTo>
                  <a:lnTo>
                    <a:pt x="4672" y="8462"/>
                  </a:lnTo>
                  <a:lnTo>
                    <a:pt x="4098" y="9000"/>
                  </a:lnTo>
                  <a:lnTo>
                    <a:pt x="4180" y="9000"/>
                  </a:lnTo>
                  <a:lnTo>
                    <a:pt x="4098" y="9000"/>
                  </a:lnTo>
                  <a:lnTo>
                    <a:pt x="4344" y="9077"/>
                  </a:lnTo>
                  <a:lnTo>
                    <a:pt x="4754" y="9308"/>
                  </a:lnTo>
                  <a:lnTo>
                    <a:pt x="5000" y="9538"/>
                  </a:lnTo>
                  <a:lnTo>
                    <a:pt x="5246" y="10000"/>
                  </a:lnTo>
                  <a:cubicBezTo>
                    <a:pt x="5273" y="9923"/>
                    <a:pt x="5301" y="9846"/>
                    <a:pt x="5328" y="9769"/>
                  </a:cubicBezTo>
                  <a:lnTo>
                    <a:pt x="5656" y="9462"/>
                  </a:lnTo>
                  <a:lnTo>
                    <a:pt x="6066" y="9077"/>
                  </a:lnTo>
                  <a:lnTo>
                    <a:pt x="6393" y="8077"/>
                  </a:lnTo>
                  <a:lnTo>
                    <a:pt x="6639" y="7615"/>
                  </a:lnTo>
                  <a:lnTo>
                    <a:pt x="7541" y="7077"/>
                  </a:lnTo>
                  <a:lnTo>
                    <a:pt x="8115" y="7000"/>
                  </a:lnTo>
                  <a:lnTo>
                    <a:pt x="8279" y="6923"/>
                  </a:lnTo>
                  <a:lnTo>
                    <a:pt x="8443" y="6615"/>
                  </a:lnTo>
                  <a:cubicBezTo>
                    <a:pt x="8470" y="6513"/>
                    <a:pt x="8498" y="6410"/>
                    <a:pt x="8525" y="6308"/>
                  </a:cubicBezTo>
                  <a:cubicBezTo>
                    <a:pt x="8607" y="6180"/>
                    <a:pt x="8688" y="6051"/>
                    <a:pt x="8770" y="5923"/>
                  </a:cubicBezTo>
                  <a:cubicBezTo>
                    <a:pt x="8797" y="5872"/>
                    <a:pt x="8825" y="5820"/>
                    <a:pt x="8852" y="5769"/>
                  </a:cubicBezTo>
                  <a:cubicBezTo>
                    <a:pt x="8879" y="5333"/>
                    <a:pt x="8907" y="4898"/>
                    <a:pt x="8934" y="4462"/>
                  </a:cubicBezTo>
                  <a:lnTo>
                    <a:pt x="9180" y="4385"/>
                  </a:lnTo>
                  <a:lnTo>
                    <a:pt x="10000" y="3385"/>
                  </a:lnTo>
                  <a:lnTo>
                    <a:pt x="10000" y="3154"/>
                  </a:lnTo>
                  <a:cubicBezTo>
                    <a:pt x="9945" y="2974"/>
                    <a:pt x="9891" y="2795"/>
                    <a:pt x="9836" y="2615"/>
                  </a:cubicBezTo>
                  <a:lnTo>
                    <a:pt x="9344" y="2462"/>
                  </a:lnTo>
                  <a:lnTo>
                    <a:pt x="8607" y="2077"/>
                  </a:lnTo>
                  <a:lnTo>
                    <a:pt x="7787" y="2000"/>
                  </a:lnTo>
                  <a:lnTo>
                    <a:pt x="7541" y="1923"/>
                  </a:lnTo>
                  <a:lnTo>
                    <a:pt x="7377" y="1692"/>
                  </a:lnTo>
                  <a:lnTo>
                    <a:pt x="6721" y="1462"/>
                  </a:lnTo>
                  <a:lnTo>
                    <a:pt x="6148" y="1154"/>
                  </a:lnTo>
                  <a:cubicBezTo>
                    <a:pt x="6121" y="1051"/>
                    <a:pt x="6093" y="949"/>
                    <a:pt x="6066" y="846"/>
                  </a:cubicBezTo>
                  <a:lnTo>
                    <a:pt x="5820" y="231"/>
                  </a:lnTo>
                  <a:lnTo>
                    <a:pt x="5738" y="231"/>
                  </a:lnTo>
                  <a:lnTo>
                    <a:pt x="5410" y="692"/>
                  </a:lnTo>
                  <a:lnTo>
                    <a:pt x="5082" y="846"/>
                  </a:lnTo>
                  <a:cubicBezTo>
                    <a:pt x="5055" y="820"/>
                    <a:pt x="5027" y="795"/>
                    <a:pt x="5000" y="769"/>
                  </a:cubicBezTo>
                  <a:lnTo>
                    <a:pt x="4590" y="769"/>
                  </a:lnTo>
                  <a:lnTo>
                    <a:pt x="4426" y="846"/>
                  </a:lnTo>
                  <a:lnTo>
                    <a:pt x="4344" y="846"/>
                  </a:lnTo>
                  <a:lnTo>
                    <a:pt x="3934" y="923"/>
                  </a:lnTo>
                  <a:lnTo>
                    <a:pt x="3689" y="1000"/>
                  </a:lnTo>
                  <a:lnTo>
                    <a:pt x="3443" y="769"/>
                  </a:lnTo>
                  <a:cubicBezTo>
                    <a:pt x="3470" y="615"/>
                    <a:pt x="3498" y="462"/>
                    <a:pt x="3525" y="308"/>
                  </a:cubicBezTo>
                  <a:lnTo>
                    <a:pt x="3361" y="77"/>
                  </a:lnTo>
                  <a:lnTo>
                    <a:pt x="3197" y="0"/>
                  </a:lnTo>
                  <a:cubicBezTo>
                    <a:pt x="3224" y="51"/>
                    <a:pt x="3252" y="103"/>
                    <a:pt x="3279" y="154"/>
                  </a:cubicBezTo>
                  <a:lnTo>
                    <a:pt x="2869" y="308"/>
                  </a:lnTo>
                  <a:lnTo>
                    <a:pt x="2213" y="308"/>
                  </a:lnTo>
                  <a:lnTo>
                    <a:pt x="2459" y="692"/>
                  </a:lnTo>
                  <a:cubicBezTo>
                    <a:pt x="2486" y="769"/>
                    <a:pt x="2514" y="846"/>
                    <a:pt x="2541" y="923"/>
                  </a:cubicBezTo>
                  <a:lnTo>
                    <a:pt x="1803" y="1154"/>
                  </a:lnTo>
                  <a:lnTo>
                    <a:pt x="1557" y="923"/>
                  </a:lnTo>
                  <a:lnTo>
                    <a:pt x="902" y="1077"/>
                  </a:lnTo>
                  <a:cubicBezTo>
                    <a:pt x="929" y="1205"/>
                    <a:pt x="957" y="1334"/>
                    <a:pt x="984" y="1462"/>
                  </a:cubicBezTo>
                  <a:cubicBezTo>
                    <a:pt x="929" y="1744"/>
                    <a:pt x="875" y="2026"/>
                    <a:pt x="820" y="2308"/>
                  </a:cubicBezTo>
                  <a:cubicBezTo>
                    <a:pt x="765" y="2257"/>
                    <a:pt x="711" y="2205"/>
                    <a:pt x="656" y="2154"/>
                  </a:cubicBezTo>
                  <a:cubicBezTo>
                    <a:pt x="629" y="2231"/>
                    <a:pt x="601" y="2308"/>
                    <a:pt x="574" y="2385"/>
                  </a:cubicBezTo>
                  <a:lnTo>
                    <a:pt x="328" y="2538"/>
                  </a:lnTo>
                  <a:lnTo>
                    <a:pt x="0" y="3000"/>
                  </a:lnTo>
                  <a:lnTo>
                    <a:pt x="0" y="3462"/>
                  </a:lnTo>
                  <a:lnTo>
                    <a:pt x="328" y="3692"/>
                  </a:lnTo>
                  <a:lnTo>
                    <a:pt x="738" y="3538"/>
                  </a:lnTo>
                  <a:cubicBezTo>
                    <a:pt x="765" y="3692"/>
                    <a:pt x="793" y="3846"/>
                    <a:pt x="820" y="4000"/>
                  </a:cubicBezTo>
                  <a:lnTo>
                    <a:pt x="984" y="4000"/>
                  </a:lnTo>
                  <a:lnTo>
                    <a:pt x="984" y="4077"/>
                  </a:lnTo>
                  <a:cubicBezTo>
                    <a:pt x="1311" y="4000"/>
                    <a:pt x="1240" y="3993"/>
                    <a:pt x="1311" y="4000"/>
                  </a:cubicBezTo>
                  <a:cubicBezTo>
                    <a:pt x="1382" y="4007"/>
                    <a:pt x="1378" y="4124"/>
                    <a:pt x="1411" y="4121"/>
                  </a:cubicBezTo>
                  <a:cubicBezTo>
                    <a:pt x="1487" y="4047"/>
                    <a:pt x="1644" y="3939"/>
                    <a:pt x="1720" y="3900"/>
                  </a:cubicBezTo>
                  <a:cubicBezTo>
                    <a:pt x="1796" y="3861"/>
                    <a:pt x="1787" y="3873"/>
                    <a:pt x="1869" y="3886"/>
                  </a:cubicBezTo>
                  <a:cubicBezTo>
                    <a:pt x="1951" y="3899"/>
                    <a:pt x="2074" y="3776"/>
                    <a:pt x="2131" y="3846"/>
                  </a:cubicBezTo>
                  <a:cubicBezTo>
                    <a:pt x="2188" y="3916"/>
                    <a:pt x="2186" y="4154"/>
                    <a:pt x="2213" y="4308"/>
                  </a:cubicBezTo>
                  <a:lnTo>
                    <a:pt x="2705" y="4538"/>
                  </a:lnTo>
                  <a:lnTo>
                    <a:pt x="3279" y="4769"/>
                  </a:lnTo>
                  <a:lnTo>
                    <a:pt x="3279" y="5077"/>
                  </a:lnTo>
                  <a:lnTo>
                    <a:pt x="3443" y="5308"/>
                  </a:lnTo>
                  <a:cubicBezTo>
                    <a:pt x="3525" y="5308"/>
                    <a:pt x="3934" y="5385"/>
                    <a:pt x="3934" y="5385"/>
                  </a:cubicBezTo>
                  <a:lnTo>
                    <a:pt x="3934" y="5692"/>
                  </a:lnTo>
                  <a:lnTo>
                    <a:pt x="3934" y="6231"/>
                  </a:lnTo>
                </a:path>
              </a:pathLst>
            </a:custGeom>
            <a:grpFill/>
            <a:ln w="4445" cap="flat" cmpd="sng">
              <a:solidFill>
                <a:schemeClr val="bg1"/>
              </a:solidFill>
              <a:prstDash val="solid"/>
              <a:round/>
              <a:headEnd type="none" w="med" len="med"/>
              <a:tailEnd type="none" w="med" len="med"/>
            </a:ln>
            <a:effectLst/>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p>
          </p:txBody>
        </p:sp>
        <p:sp>
          <p:nvSpPr>
            <p:cNvPr id="578" name="Freeform 577"/>
            <p:cNvSpPr>
              <a:spLocks/>
            </p:cNvSpPr>
            <p:nvPr/>
          </p:nvSpPr>
          <p:spPr bwMode="auto">
            <a:xfrm>
              <a:off x="3212375" y="5028113"/>
              <a:ext cx="512823" cy="992636"/>
            </a:xfrm>
            <a:custGeom>
              <a:avLst/>
              <a:gdLst>
                <a:gd name="T0" fmla="*/ 2147483647 w 10000"/>
                <a:gd name="T1" fmla="*/ 2147483647 h 10001"/>
                <a:gd name="T2" fmla="*/ 2147483647 w 10000"/>
                <a:gd name="T3" fmla="*/ 2147483647 h 10001"/>
                <a:gd name="T4" fmla="*/ 2147483647 w 10000"/>
                <a:gd name="T5" fmla="*/ 2147483647 h 10001"/>
                <a:gd name="T6" fmla="*/ 2147483647 w 10000"/>
                <a:gd name="T7" fmla="*/ 2147483647 h 10001"/>
                <a:gd name="T8" fmla="*/ 2147483647 w 10000"/>
                <a:gd name="T9" fmla="*/ 2147483647 h 10001"/>
                <a:gd name="T10" fmla="*/ 2147483647 w 10000"/>
                <a:gd name="T11" fmla="*/ 2147483647 h 10001"/>
                <a:gd name="T12" fmla="*/ 2147483647 w 10000"/>
                <a:gd name="T13" fmla="*/ 2147483647 h 10001"/>
                <a:gd name="T14" fmla="*/ 2147483647 w 10000"/>
                <a:gd name="T15" fmla="*/ 2147483647 h 10001"/>
                <a:gd name="T16" fmla="*/ 2147483647 w 10000"/>
                <a:gd name="T17" fmla="*/ 2147483647 h 10001"/>
                <a:gd name="T18" fmla="*/ 2147483647 w 10000"/>
                <a:gd name="T19" fmla="*/ 2147483647 h 10001"/>
                <a:gd name="T20" fmla="*/ 2147483647 w 10000"/>
                <a:gd name="T21" fmla="*/ 2147483647 h 10001"/>
                <a:gd name="T22" fmla="*/ 2147483647 w 10000"/>
                <a:gd name="T23" fmla="*/ 2147483647 h 10001"/>
                <a:gd name="T24" fmla="*/ 2147483647 w 10000"/>
                <a:gd name="T25" fmla="*/ 2147483647 h 10001"/>
                <a:gd name="T26" fmla="*/ 2147483647 w 10000"/>
                <a:gd name="T27" fmla="*/ 2147483647 h 10001"/>
                <a:gd name="T28" fmla="*/ 2147483647 w 10000"/>
                <a:gd name="T29" fmla="*/ 0 h 10001"/>
                <a:gd name="T30" fmla="*/ 2147483647 w 10000"/>
                <a:gd name="T31" fmla="*/ 2147483647 h 10001"/>
                <a:gd name="T32" fmla="*/ 2147483647 w 10000"/>
                <a:gd name="T33" fmla="*/ 2147483647 h 10001"/>
                <a:gd name="T34" fmla="*/ 2147483647 w 10000"/>
                <a:gd name="T35" fmla="*/ 2147483647 h 10001"/>
                <a:gd name="T36" fmla="*/ 2147483647 w 10000"/>
                <a:gd name="T37" fmla="*/ 2147483647 h 10001"/>
                <a:gd name="T38" fmla="*/ 2147483647 w 10000"/>
                <a:gd name="T39" fmla="*/ 2147483647 h 10001"/>
                <a:gd name="T40" fmla="*/ 2147483647 w 10000"/>
                <a:gd name="T41" fmla="*/ 2147483647 h 10001"/>
                <a:gd name="T42" fmla="*/ 2147483647 w 10000"/>
                <a:gd name="T43" fmla="*/ 2147483647 h 10001"/>
                <a:gd name="T44" fmla="*/ 2147483647 w 10000"/>
                <a:gd name="T45" fmla="*/ 2147483647 h 10001"/>
                <a:gd name="T46" fmla="*/ 2147483647 w 10000"/>
                <a:gd name="T47" fmla="*/ 2147483647 h 10001"/>
                <a:gd name="T48" fmla="*/ 2147483647 w 10000"/>
                <a:gd name="T49" fmla="*/ 2147483647 h 10001"/>
                <a:gd name="T50" fmla="*/ 2147483647 w 10000"/>
                <a:gd name="T51" fmla="*/ 2147483647 h 10001"/>
                <a:gd name="T52" fmla="*/ 2147483647 w 10000"/>
                <a:gd name="T53" fmla="*/ 2147483647 h 10001"/>
                <a:gd name="T54" fmla="*/ 2147483647 w 10000"/>
                <a:gd name="T55" fmla="*/ 2147483647 h 10001"/>
                <a:gd name="T56" fmla="*/ 2147483647 w 10000"/>
                <a:gd name="T57" fmla="*/ 2147483647 h 10001"/>
                <a:gd name="T58" fmla="*/ 2147483647 w 10000"/>
                <a:gd name="T59" fmla="*/ 2147483647 h 10001"/>
                <a:gd name="T60" fmla="*/ 2147483647 w 10000"/>
                <a:gd name="T61" fmla="*/ 2147483647 h 10001"/>
                <a:gd name="T62" fmla="*/ 2147483647 w 10000"/>
                <a:gd name="T63" fmla="*/ 2147483647 h 10001"/>
                <a:gd name="T64" fmla="*/ 2147483647 w 10000"/>
                <a:gd name="T65" fmla="*/ 2147483647 h 10001"/>
                <a:gd name="T66" fmla="*/ 0 w 10000"/>
                <a:gd name="T67" fmla="*/ 2147483647 h 10001"/>
                <a:gd name="T68" fmla="*/ 806443005 w 10000"/>
                <a:gd name="T69" fmla="*/ 2147483647 h 10001"/>
                <a:gd name="T70" fmla="*/ 2147483647 w 10000"/>
                <a:gd name="T71" fmla="*/ 2147483647 h 10001"/>
                <a:gd name="T72" fmla="*/ 2147483647 w 10000"/>
                <a:gd name="T73" fmla="*/ 2147483647 h 10001"/>
                <a:gd name="T74" fmla="*/ 2147483647 w 10000"/>
                <a:gd name="T75" fmla="*/ 2147483647 h 10001"/>
                <a:gd name="T76" fmla="*/ 2147483647 w 10000"/>
                <a:gd name="T77" fmla="*/ 2147483647 h 10001"/>
                <a:gd name="T78" fmla="*/ 2147483647 w 10000"/>
                <a:gd name="T79" fmla="*/ 2147483647 h 10001"/>
                <a:gd name="T80" fmla="*/ 2147483647 w 10000"/>
                <a:gd name="T81" fmla="*/ 2147483647 h 10001"/>
                <a:gd name="T82" fmla="*/ 2147483647 w 10000"/>
                <a:gd name="T83" fmla="*/ 2147483647 h 10001"/>
                <a:gd name="T84" fmla="*/ 2147483647 w 10000"/>
                <a:gd name="T85" fmla="*/ 2147483647 h 10001"/>
                <a:gd name="T86" fmla="*/ 2147483647 w 10000"/>
                <a:gd name="T87" fmla="*/ 2147483647 h 10001"/>
                <a:gd name="T88" fmla="*/ 2147483647 w 10000"/>
                <a:gd name="T89" fmla="*/ 2147483647 h 10001"/>
                <a:gd name="T90" fmla="*/ 2147483647 w 10000"/>
                <a:gd name="T91" fmla="*/ 2147483647 h 10001"/>
                <a:gd name="T92" fmla="*/ 2147483647 w 10000"/>
                <a:gd name="T93" fmla="*/ 2147483647 h 10001"/>
                <a:gd name="T94" fmla="*/ 2147483647 w 10000"/>
                <a:gd name="T95" fmla="*/ 2147483647 h 10001"/>
                <a:gd name="T96" fmla="*/ 2147483647 w 10000"/>
                <a:gd name="T97" fmla="*/ 2147483647 h 10001"/>
                <a:gd name="T98" fmla="*/ 2147483647 w 10000"/>
                <a:gd name="T99" fmla="*/ 2147483647 h 10001"/>
                <a:gd name="T100" fmla="*/ 2147483647 w 10000"/>
                <a:gd name="T101" fmla="*/ 2147483647 h 10001"/>
                <a:gd name="T102" fmla="*/ 2147483647 w 10000"/>
                <a:gd name="T103" fmla="*/ 2147483647 h 10001"/>
                <a:gd name="T104" fmla="*/ 2147483647 w 10000"/>
                <a:gd name="T105" fmla="*/ 2147483647 h 10001"/>
                <a:gd name="T106" fmla="*/ 2147483647 w 10000"/>
                <a:gd name="T107" fmla="*/ 2147483647 h 10001"/>
                <a:gd name="T108" fmla="*/ 2147483647 w 10000"/>
                <a:gd name="T109" fmla="*/ 2147483647 h 10001"/>
                <a:gd name="T110" fmla="*/ 2147483647 w 10000"/>
                <a:gd name="T111" fmla="*/ 2147483647 h 10001"/>
                <a:gd name="T112" fmla="*/ 2147483647 w 10000"/>
                <a:gd name="T113" fmla="*/ 2147483647 h 10001"/>
                <a:gd name="T114" fmla="*/ 2147483647 w 10000"/>
                <a:gd name="T115" fmla="*/ 2147483647 h 10001"/>
                <a:gd name="T116" fmla="*/ 2147483647 w 10000"/>
                <a:gd name="T117" fmla="*/ 2147483647 h 10001"/>
                <a:gd name="T118" fmla="*/ 2147483647 w 10000"/>
                <a:gd name="T119" fmla="*/ 2147483647 h 10001"/>
                <a:gd name="T120" fmla="*/ 2147483647 w 10000"/>
                <a:gd name="T121" fmla="*/ 2147483647 h 10001"/>
                <a:gd name="T122" fmla="*/ 2147483647 w 10000"/>
                <a:gd name="T123" fmla="*/ 2147483647 h 10001"/>
                <a:gd name="T124" fmla="*/ 2147483647 w 10000"/>
                <a:gd name="T125" fmla="*/ 2147483647 h 10001"/>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0" t="0" r="r" b="b"/>
              <a:pathLst>
                <a:path w="10000" h="10001">
                  <a:moveTo>
                    <a:pt x="7581" y="2950"/>
                  </a:moveTo>
                  <a:cubicBezTo>
                    <a:pt x="7635" y="2818"/>
                    <a:pt x="7688" y="2685"/>
                    <a:pt x="7742" y="2552"/>
                  </a:cubicBezTo>
                  <a:lnTo>
                    <a:pt x="8065" y="2312"/>
                  </a:lnTo>
                  <a:lnTo>
                    <a:pt x="9194" y="1754"/>
                  </a:lnTo>
                  <a:lnTo>
                    <a:pt x="9677" y="1595"/>
                  </a:lnTo>
                  <a:lnTo>
                    <a:pt x="10000" y="1116"/>
                  </a:lnTo>
                  <a:lnTo>
                    <a:pt x="9839" y="1037"/>
                  </a:lnTo>
                  <a:lnTo>
                    <a:pt x="9355" y="1197"/>
                  </a:lnTo>
                  <a:lnTo>
                    <a:pt x="8387" y="1435"/>
                  </a:lnTo>
                  <a:lnTo>
                    <a:pt x="7581" y="1356"/>
                  </a:lnTo>
                  <a:cubicBezTo>
                    <a:pt x="7635" y="1170"/>
                    <a:pt x="7688" y="983"/>
                    <a:pt x="7742" y="797"/>
                  </a:cubicBezTo>
                  <a:lnTo>
                    <a:pt x="7258" y="638"/>
                  </a:lnTo>
                  <a:lnTo>
                    <a:pt x="6290" y="479"/>
                  </a:lnTo>
                  <a:lnTo>
                    <a:pt x="5806" y="319"/>
                  </a:lnTo>
                  <a:lnTo>
                    <a:pt x="5323" y="0"/>
                  </a:lnTo>
                  <a:lnTo>
                    <a:pt x="4677" y="81"/>
                  </a:lnTo>
                  <a:lnTo>
                    <a:pt x="4516" y="159"/>
                  </a:lnTo>
                  <a:lnTo>
                    <a:pt x="3710" y="81"/>
                  </a:lnTo>
                  <a:cubicBezTo>
                    <a:pt x="3387" y="81"/>
                    <a:pt x="3476" y="72"/>
                    <a:pt x="3387" y="81"/>
                  </a:cubicBezTo>
                  <a:cubicBezTo>
                    <a:pt x="3298" y="89"/>
                    <a:pt x="3178" y="131"/>
                    <a:pt x="3178" y="131"/>
                  </a:cubicBezTo>
                  <a:cubicBezTo>
                    <a:pt x="3339" y="211"/>
                    <a:pt x="3245" y="168"/>
                    <a:pt x="3226" y="240"/>
                  </a:cubicBezTo>
                  <a:cubicBezTo>
                    <a:pt x="3207" y="310"/>
                    <a:pt x="3065" y="558"/>
                    <a:pt x="3065" y="558"/>
                  </a:cubicBezTo>
                  <a:lnTo>
                    <a:pt x="2581" y="797"/>
                  </a:lnTo>
                  <a:lnTo>
                    <a:pt x="2581" y="1275"/>
                  </a:lnTo>
                  <a:lnTo>
                    <a:pt x="2258" y="1595"/>
                  </a:lnTo>
                  <a:lnTo>
                    <a:pt x="1774" y="2631"/>
                  </a:lnTo>
                  <a:cubicBezTo>
                    <a:pt x="1828" y="2896"/>
                    <a:pt x="1881" y="3163"/>
                    <a:pt x="1935" y="3428"/>
                  </a:cubicBezTo>
                  <a:lnTo>
                    <a:pt x="968" y="4466"/>
                  </a:lnTo>
                  <a:lnTo>
                    <a:pt x="806" y="5582"/>
                  </a:lnTo>
                  <a:lnTo>
                    <a:pt x="806" y="6141"/>
                  </a:lnTo>
                  <a:cubicBezTo>
                    <a:pt x="752" y="6327"/>
                    <a:pt x="699" y="6514"/>
                    <a:pt x="645" y="6699"/>
                  </a:cubicBezTo>
                  <a:lnTo>
                    <a:pt x="968" y="7019"/>
                  </a:lnTo>
                  <a:lnTo>
                    <a:pt x="484" y="8294"/>
                  </a:lnTo>
                  <a:lnTo>
                    <a:pt x="0" y="8852"/>
                  </a:lnTo>
                  <a:cubicBezTo>
                    <a:pt x="54" y="8985"/>
                    <a:pt x="47" y="9085"/>
                    <a:pt x="161" y="9251"/>
                  </a:cubicBezTo>
                  <a:cubicBezTo>
                    <a:pt x="275" y="9417"/>
                    <a:pt x="316" y="9724"/>
                    <a:pt x="685" y="9848"/>
                  </a:cubicBezTo>
                  <a:cubicBezTo>
                    <a:pt x="1054" y="9973"/>
                    <a:pt x="2126" y="10011"/>
                    <a:pt x="2375" y="10000"/>
                  </a:cubicBezTo>
                  <a:cubicBezTo>
                    <a:pt x="2624" y="9989"/>
                    <a:pt x="2202" y="9881"/>
                    <a:pt x="2182" y="9783"/>
                  </a:cubicBezTo>
                  <a:cubicBezTo>
                    <a:pt x="2163" y="9685"/>
                    <a:pt x="2172" y="9527"/>
                    <a:pt x="2258" y="9410"/>
                  </a:cubicBezTo>
                  <a:cubicBezTo>
                    <a:pt x="2345" y="9293"/>
                    <a:pt x="2550" y="9220"/>
                    <a:pt x="2701" y="9082"/>
                  </a:cubicBezTo>
                  <a:cubicBezTo>
                    <a:pt x="2852" y="8944"/>
                    <a:pt x="3004" y="8707"/>
                    <a:pt x="3165" y="8584"/>
                  </a:cubicBezTo>
                  <a:cubicBezTo>
                    <a:pt x="3326" y="8461"/>
                    <a:pt x="3550" y="8459"/>
                    <a:pt x="3668" y="8344"/>
                  </a:cubicBezTo>
                  <a:cubicBezTo>
                    <a:pt x="3786" y="8229"/>
                    <a:pt x="3918" y="7996"/>
                    <a:pt x="3871" y="7895"/>
                  </a:cubicBezTo>
                  <a:cubicBezTo>
                    <a:pt x="3824" y="7794"/>
                    <a:pt x="3548" y="7789"/>
                    <a:pt x="3387" y="7736"/>
                  </a:cubicBezTo>
                  <a:cubicBezTo>
                    <a:pt x="3280" y="7629"/>
                    <a:pt x="3000" y="7495"/>
                    <a:pt x="3065" y="7416"/>
                  </a:cubicBezTo>
                  <a:cubicBezTo>
                    <a:pt x="3130" y="7337"/>
                    <a:pt x="3541" y="7312"/>
                    <a:pt x="3779" y="7260"/>
                  </a:cubicBezTo>
                  <a:cubicBezTo>
                    <a:pt x="3810" y="7153"/>
                    <a:pt x="3875" y="7075"/>
                    <a:pt x="3971" y="6968"/>
                  </a:cubicBezTo>
                  <a:cubicBezTo>
                    <a:pt x="4067" y="6861"/>
                    <a:pt x="4220" y="6700"/>
                    <a:pt x="4355" y="6620"/>
                  </a:cubicBezTo>
                  <a:cubicBezTo>
                    <a:pt x="4490" y="6540"/>
                    <a:pt x="4699" y="6570"/>
                    <a:pt x="4780" y="6490"/>
                  </a:cubicBezTo>
                  <a:cubicBezTo>
                    <a:pt x="4861" y="6410"/>
                    <a:pt x="4853" y="6226"/>
                    <a:pt x="4839" y="6141"/>
                  </a:cubicBezTo>
                  <a:cubicBezTo>
                    <a:pt x="5323" y="5822"/>
                    <a:pt x="5348" y="5984"/>
                    <a:pt x="5437" y="5921"/>
                  </a:cubicBezTo>
                  <a:cubicBezTo>
                    <a:pt x="5526" y="5858"/>
                    <a:pt x="5368" y="5818"/>
                    <a:pt x="5376" y="5762"/>
                  </a:cubicBezTo>
                  <a:cubicBezTo>
                    <a:pt x="5384" y="5706"/>
                    <a:pt x="5412" y="5665"/>
                    <a:pt x="5484" y="5582"/>
                  </a:cubicBezTo>
                  <a:cubicBezTo>
                    <a:pt x="5556" y="5499"/>
                    <a:pt x="5622" y="5319"/>
                    <a:pt x="5806" y="5264"/>
                  </a:cubicBezTo>
                  <a:cubicBezTo>
                    <a:pt x="5990" y="5209"/>
                    <a:pt x="6266" y="5289"/>
                    <a:pt x="6588" y="5253"/>
                  </a:cubicBezTo>
                  <a:cubicBezTo>
                    <a:pt x="6910" y="5217"/>
                    <a:pt x="7468" y="5176"/>
                    <a:pt x="7741" y="5045"/>
                  </a:cubicBezTo>
                  <a:cubicBezTo>
                    <a:pt x="8014" y="4914"/>
                    <a:pt x="8092" y="4629"/>
                    <a:pt x="8226" y="4466"/>
                  </a:cubicBezTo>
                  <a:cubicBezTo>
                    <a:pt x="8361" y="4303"/>
                    <a:pt x="8441" y="4199"/>
                    <a:pt x="8548" y="4066"/>
                  </a:cubicBezTo>
                  <a:lnTo>
                    <a:pt x="8226" y="3748"/>
                  </a:lnTo>
                  <a:cubicBezTo>
                    <a:pt x="8065" y="3668"/>
                    <a:pt x="7825" y="3557"/>
                    <a:pt x="7742" y="3509"/>
                  </a:cubicBezTo>
                  <a:cubicBezTo>
                    <a:pt x="7659" y="3461"/>
                    <a:pt x="7731" y="3475"/>
                    <a:pt x="7726" y="3458"/>
                  </a:cubicBezTo>
                  <a:lnTo>
                    <a:pt x="7581" y="3350"/>
                  </a:lnTo>
                  <a:lnTo>
                    <a:pt x="7581" y="2950"/>
                  </a:lnTo>
                  <a:close/>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p>
          </p:txBody>
        </p:sp>
        <p:sp>
          <p:nvSpPr>
            <p:cNvPr id="579" name="Freeform 578"/>
            <p:cNvSpPr>
              <a:spLocks/>
            </p:cNvSpPr>
            <p:nvPr/>
          </p:nvSpPr>
          <p:spPr bwMode="auto">
            <a:xfrm>
              <a:off x="3143539" y="4923363"/>
              <a:ext cx="263294" cy="1235390"/>
            </a:xfrm>
            <a:custGeom>
              <a:avLst/>
              <a:gdLst>
                <a:gd name="T0" fmla="*/ 2147483647 w 14463"/>
                <a:gd name="T1" fmla="*/ 2147483647 h 11339"/>
                <a:gd name="T2" fmla="*/ 2147483647 w 14463"/>
                <a:gd name="T3" fmla="*/ 0 h 11339"/>
                <a:gd name="T4" fmla="*/ 2147483647 w 14463"/>
                <a:gd name="T5" fmla="*/ 2147483647 h 11339"/>
                <a:gd name="T6" fmla="*/ 2147483647 w 14463"/>
                <a:gd name="T7" fmla="*/ 2147483647 h 11339"/>
                <a:gd name="T8" fmla="*/ 2147483647 w 14463"/>
                <a:gd name="T9" fmla="*/ 2147483647 h 11339"/>
                <a:gd name="T10" fmla="*/ 2147483647 w 14463"/>
                <a:gd name="T11" fmla="*/ 2147483647 h 11339"/>
                <a:gd name="T12" fmla="*/ 2147483647 w 14463"/>
                <a:gd name="T13" fmla="*/ 2147483647 h 11339"/>
                <a:gd name="T14" fmla="*/ 2147483647 w 14463"/>
                <a:gd name="T15" fmla="*/ 2147483647 h 11339"/>
                <a:gd name="T16" fmla="*/ 2147483647 w 14463"/>
                <a:gd name="T17" fmla="*/ 2147483647 h 11339"/>
                <a:gd name="T18" fmla="*/ 2147483647 w 14463"/>
                <a:gd name="T19" fmla="*/ 2147483647 h 11339"/>
                <a:gd name="T20" fmla="*/ 2147483647 w 14463"/>
                <a:gd name="T21" fmla="*/ 2147483647 h 11339"/>
                <a:gd name="T22" fmla="*/ 2147483647 w 14463"/>
                <a:gd name="T23" fmla="*/ 2147483647 h 11339"/>
                <a:gd name="T24" fmla="*/ 2147483647 w 14463"/>
                <a:gd name="T25" fmla="*/ 2147483647 h 11339"/>
                <a:gd name="T26" fmla="*/ 2147483647 w 14463"/>
                <a:gd name="T27" fmla="*/ 2147483647 h 11339"/>
                <a:gd name="T28" fmla="*/ 2147483647 w 14463"/>
                <a:gd name="T29" fmla="*/ 2147483647 h 11339"/>
                <a:gd name="T30" fmla="*/ 2147483647 w 14463"/>
                <a:gd name="T31" fmla="*/ 2147483647 h 11339"/>
                <a:gd name="T32" fmla="*/ 2147483647 w 14463"/>
                <a:gd name="T33" fmla="*/ 2147483647 h 11339"/>
                <a:gd name="T34" fmla="*/ 2147483647 w 14463"/>
                <a:gd name="T35" fmla="*/ 2147483647 h 11339"/>
                <a:gd name="T36" fmla="*/ 2147483647 w 14463"/>
                <a:gd name="T37" fmla="*/ 2147483647 h 11339"/>
                <a:gd name="T38" fmla="*/ 2147483647 w 14463"/>
                <a:gd name="T39" fmla="*/ 2147483647 h 11339"/>
                <a:gd name="T40" fmla="*/ 2147483647 w 14463"/>
                <a:gd name="T41" fmla="*/ 2147483647 h 11339"/>
                <a:gd name="T42" fmla="*/ 2147483647 w 14463"/>
                <a:gd name="T43" fmla="*/ 2147483647 h 11339"/>
                <a:gd name="T44" fmla="*/ 2147483647 w 14463"/>
                <a:gd name="T45" fmla="*/ 2147483647 h 11339"/>
                <a:gd name="T46" fmla="*/ 2147483647 w 14463"/>
                <a:gd name="T47" fmla="*/ 2147483647 h 11339"/>
                <a:gd name="T48" fmla="*/ 2147483647 w 14463"/>
                <a:gd name="T49" fmla="*/ 2147483647 h 11339"/>
                <a:gd name="T50" fmla="*/ 2147483647 w 14463"/>
                <a:gd name="T51" fmla="*/ 2147483647 h 11339"/>
                <a:gd name="T52" fmla="*/ 2147483647 w 14463"/>
                <a:gd name="T53" fmla="*/ 2147483647 h 11339"/>
                <a:gd name="T54" fmla="*/ 2147483647 w 14463"/>
                <a:gd name="T55" fmla="*/ 2147483647 h 11339"/>
                <a:gd name="T56" fmla="*/ 2147483647 w 14463"/>
                <a:gd name="T57" fmla="*/ 2147483647 h 11339"/>
                <a:gd name="T58" fmla="*/ 2147483647 w 14463"/>
                <a:gd name="T59" fmla="*/ 2147483647 h 11339"/>
                <a:gd name="T60" fmla="*/ 2147483647 w 14463"/>
                <a:gd name="T61" fmla="*/ 2147483647 h 11339"/>
                <a:gd name="T62" fmla="*/ 2147483647 w 14463"/>
                <a:gd name="T63" fmla="*/ 2147483647 h 11339"/>
                <a:gd name="T64" fmla="*/ 0 w 14463"/>
                <a:gd name="T65" fmla="*/ 2147483647 h 11339"/>
                <a:gd name="T66" fmla="*/ 2147483647 w 14463"/>
                <a:gd name="T67" fmla="*/ 2147483647 h 11339"/>
                <a:gd name="T68" fmla="*/ 2147483647 w 14463"/>
                <a:gd name="T69" fmla="*/ 2147483647 h 11339"/>
                <a:gd name="T70" fmla="*/ 2147483647 w 14463"/>
                <a:gd name="T71" fmla="*/ 2147483647 h 11339"/>
                <a:gd name="T72" fmla="*/ 2147483647 w 14463"/>
                <a:gd name="T73" fmla="*/ 2147483647 h 11339"/>
                <a:gd name="T74" fmla="*/ 2147483647 w 14463"/>
                <a:gd name="T75" fmla="*/ 2147483647 h 11339"/>
                <a:gd name="T76" fmla="*/ 2147483647 w 14463"/>
                <a:gd name="T77" fmla="*/ 2147483647 h 11339"/>
                <a:gd name="T78" fmla="*/ 2147483647 w 14463"/>
                <a:gd name="T79" fmla="*/ 2147483647 h 11339"/>
                <a:gd name="T80" fmla="*/ 2147483647 w 14463"/>
                <a:gd name="T81" fmla="*/ 2147483647 h 11339"/>
                <a:gd name="T82" fmla="*/ 2147483647 w 14463"/>
                <a:gd name="T83" fmla="*/ 2147483647 h 11339"/>
                <a:gd name="T84" fmla="*/ 2147483647 w 14463"/>
                <a:gd name="T85" fmla="*/ 2147483647 h 11339"/>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0" t="0" r="r" b="b"/>
              <a:pathLst>
                <a:path w="14463" h="11339">
                  <a:moveTo>
                    <a:pt x="8188" y="209"/>
                  </a:moveTo>
                  <a:lnTo>
                    <a:pt x="8780" y="0"/>
                  </a:lnTo>
                  <a:lnTo>
                    <a:pt x="10217" y="207"/>
                  </a:lnTo>
                  <a:cubicBezTo>
                    <a:pt x="10556" y="264"/>
                    <a:pt x="10640" y="126"/>
                    <a:pt x="10761" y="229"/>
                  </a:cubicBezTo>
                  <a:cubicBezTo>
                    <a:pt x="10936" y="271"/>
                    <a:pt x="11461" y="322"/>
                    <a:pt x="11696" y="417"/>
                  </a:cubicBezTo>
                  <a:cubicBezTo>
                    <a:pt x="11902" y="494"/>
                    <a:pt x="11642" y="593"/>
                    <a:pt x="11730" y="676"/>
                  </a:cubicBezTo>
                  <a:cubicBezTo>
                    <a:pt x="11818" y="759"/>
                    <a:pt x="12063" y="841"/>
                    <a:pt x="12227" y="913"/>
                  </a:cubicBezTo>
                  <a:lnTo>
                    <a:pt x="12983" y="1126"/>
                  </a:lnTo>
                  <a:lnTo>
                    <a:pt x="12748" y="1307"/>
                  </a:lnTo>
                  <a:cubicBezTo>
                    <a:pt x="12663" y="1515"/>
                    <a:pt x="11910" y="1697"/>
                    <a:pt x="11825" y="1905"/>
                  </a:cubicBezTo>
                  <a:lnTo>
                    <a:pt x="10725" y="2530"/>
                  </a:lnTo>
                  <a:lnTo>
                    <a:pt x="10429" y="2947"/>
                  </a:lnTo>
                  <a:cubicBezTo>
                    <a:pt x="10471" y="3165"/>
                    <a:pt x="10514" y="3383"/>
                    <a:pt x="10556" y="3601"/>
                  </a:cubicBezTo>
                  <a:lnTo>
                    <a:pt x="10852" y="3839"/>
                  </a:lnTo>
                  <a:lnTo>
                    <a:pt x="10345" y="3839"/>
                  </a:lnTo>
                  <a:lnTo>
                    <a:pt x="11191" y="4197"/>
                  </a:lnTo>
                  <a:cubicBezTo>
                    <a:pt x="11149" y="4405"/>
                    <a:pt x="11106" y="4613"/>
                    <a:pt x="11064" y="4821"/>
                  </a:cubicBezTo>
                  <a:lnTo>
                    <a:pt x="10599" y="5030"/>
                  </a:lnTo>
                  <a:lnTo>
                    <a:pt x="9456" y="5298"/>
                  </a:lnTo>
                  <a:lnTo>
                    <a:pt x="8822" y="6012"/>
                  </a:lnTo>
                  <a:lnTo>
                    <a:pt x="8272" y="6161"/>
                  </a:lnTo>
                  <a:lnTo>
                    <a:pt x="8526" y="6429"/>
                  </a:lnTo>
                  <a:lnTo>
                    <a:pt x="8145" y="7084"/>
                  </a:lnTo>
                  <a:lnTo>
                    <a:pt x="7299" y="7768"/>
                  </a:lnTo>
                  <a:lnTo>
                    <a:pt x="7383" y="8155"/>
                  </a:lnTo>
                  <a:lnTo>
                    <a:pt x="7680" y="8393"/>
                  </a:lnTo>
                  <a:cubicBezTo>
                    <a:pt x="7624" y="8571"/>
                    <a:pt x="7567" y="8750"/>
                    <a:pt x="7511" y="8928"/>
                  </a:cubicBezTo>
                  <a:lnTo>
                    <a:pt x="7003" y="9465"/>
                  </a:lnTo>
                  <a:lnTo>
                    <a:pt x="10190" y="10380"/>
                  </a:lnTo>
                  <a:cubicBezTo>
                    <a:pt x="10685" y="10621"/>
                    <a:pt x="15360" y="10855"/>
                    <a:pt x="14311" y="11050"/>
                  </a:cubicBezTo>
                  <a:cubicBezTo>
                    <a:pt x="11744" y="11422"/>
                    <a:pt x="9928" y="11345"/>
                    <a:pt x="8880" y="11304"/>
                  </a:cubicBezTo>
                  <a:lnTo>
                    <a:pt x="3686" y="10662"/>
                  </a:lnTo>
                  <a:lnTo>
                    <a:pt x="0" y="9499"/>
                  </a:lnTo>
                  <a:lnTo>
                    <a:pt x="1492" y="8492"/>
                  </a:lnTo>
                  <a:lnTo>
                    <a:pt x="2079" y="7943"/>
                  </a:lnTo>
                  <a:lnTo>
                    <a:pt x="4644" y="6748"/>
                  </a:lnTo>
                  <a:cubicBezTo>
                    <a:pt x="4630" y="6430"/>
                    <a:pt x="2665" y="7030"/>
                    <a:pt x="2651" y="6712"/>
                  </a:cubicBezTo>
                  <a:lnTo>
                    <a:pt x="4099" y="5323"/>
                  </a:lnTo>
                  <a:lnTo>
                    <a:pt x="5760" y="4554"/>
                  </a:lnTo>
                  <a:cubicBezTo>
                    <a:pt x="5651" y="3371"/>
                    <a:pt x="6192" y="4301"/>
                    <a:pt x="6082" y="3119"/>
                  </a:cubicBezTo>
                  <a:lnTo>
                    <a:pt x="7891" y="1548"/>
                  </a:lnTo>
                  <a:lnTo>
                    <a:pt x="8314" y="982"/>
                  </a:lnTo>
                  <a:lnTo>
                    <a:pt x="8188" y="209"/>
                  </a:lnTo>
                  <a:close/>
                </a:path>
              </a:pathLst>
            </a:custGeom>
            <a:grpFill/>
            <a:ln w="4445" cap="flat" cmpd="sng">
              <a:solidFill>
                <a:schemeClr val="bg1"/>
              </a:solidFill>
              <a:prstDash val="solid"/>
              <a:round/>
              <a:headEnd type="none" w="med" len="med"/>
              <a:tailEnd type="none" w="med" len="med"/>
            </a:ln>
            <a:effectLst/>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p>
          </p:txBody>
        </p:sp>
        <p:sp>
          <p:nvSpPr>
            <p:cNvPr id="580" name="Freeform 579"/>
            <p:cNvSpPr>
              <a:spLocks/>
            </p:cNvSpPr>
            <p:nvPr/>
          </p:nvSpPr>
          <p:spPr bwMode="auto">
            <a:xfrm>
              <a:off x="3491158" y="4978231"/>
              <a:ext cx="216831" cy="196199"/>
            </a:xfrm>
            <a:custGeom>
              <a:avLst/>
              <a:gdLst>
                <a:gd name="T0" fmla="*/ 2147483647 w 168"/>
                <a:gd name="T1" fmla="*/ 0 h 156"/>
                <a:gd name="T2" fmla="*/ 0 w 168"/>
                <a:gd name="T3" fmla="*/ 2147483647 h 156"/>
                <a:gd name="T4" fmla="*/ 0 w 168"/>
                <a:gd name="T5" fmla="*/ 2147483647 h 156"/>
                <a:gd name="T6" fmla="*/ 2147483647 w 168"/>
                <a:gd name="T7" fmla="*/ 2147483647 h 156"/>
                <a:gd name="T8" fmla="*/ 2147483647 w 168"/>
                <a:gd name="T9" fmla="*/ 2147483647 h 156"/>
                <a:gd name="T10" fmla="*/ 2147483647 w 168"/>
                <a:gd name="T11" fmla="*/ 2147483647 h 156"/>
                <a:gd name="T12" fmla="*/ 2147483647 w 168"/>
                <a:gd name="T13" fmla="*/ 2147483647 h 156"/>
                <a:gd name="T14" fmla="*/ 2147483647 w 168"/>
                <a:gd name="T15" fmla="*/ 2147483647 h 156"/>
                <a:gd name="T16" fmla="*/ 2147483647 w 168"/>
                <a:gd name="T17" fmla="*/ 2147483647 h 156"/>
                <a:gd name="T18" fmla="*/ 2147483647 w 168"/>
                <a:gd name="T19" fmla="*/ 2147483647 h 156"/>
                <a:gd name="T20" fmla="*/ 2147483647 w 168"/>
                <a:gd name="T21" fmla="*/ 2147483647 h 156"/>
                <a:gd name="T22" fmla="*/ 2147483647 w 168"/>
                <a:gd name="T23" fmla="*/ 2147483647 h 156"/>
                <a:gd name="T24" fmla="*/ 2147483647 w 168"/>
                <a:gd name="T25" fmla="*/ 2147483647 h 156"/>
                <a:gd name="T26" fmla="*/ 2147483647 w 168"/>
                <a:gd name="T27" fmla="*/ 2147483647 h 156"/>
                <a:gd name="T28" fmla="*/ 2147483647 w 168"/>
                <a:gd name="T29" fmla="*/ 2147483647 h 156"/>
                <a:gd name="T30" fmla="*/ 2147483647 w 168"/>
                <a:gd name="T31" fmla="*/ 2147483647 h 156"/>
                <a:gd name="T32" fmla="*/ 2147483647 w 168"/>
                <a:gd name="T33" fmla="*/ 2147483647 h 156"/>
                <a:gd name="T34" fmla="*/ 2147483647 w 168"/>
                <a:gd name="T35" fmla="*/ 2147483647 h 156"/>
                <a:gd name="T36" fmla="*/ 2147483647 w 168"/>
                <a:gd name="T37" fmla="*/ 0 h 156"/>
                <a:gd name="T38" fmla="*/ 2147483647 w 168"/>
                <a:gd name="T39" fmla="*/ 0 h 15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0" t="0" r="r" b="b"/>
              <a:pathLst>
                <a:path w="168" h="156">
                  <a:moveTo>
                    <a:pt x="48" y="0"/>
                  </a:moveTo>
                  <a:lnTo>
                    <a:pt x="0" y="36"/>
                  </a:lnTo>
                  <a:lnTo>
                    <a:pt x="0" y="48"/>
                  </a:lnTo>
                  <a:lnTo>
                    <a:pt x="18" y="72"/>
                  </a:lnTo>
                  <a:lnTo>
                    <a:pt x="36" y="84"/>
                  </a:lnTo>
                  <a:lnTo>
                    <a:pt x="72" y="96"/>
                  </a:lnTo>
                  <a:lnTo>
                    <a:pt x="90" y="108"/>
                  </a:lnTo>
                  <a:lnTo>
                    <a:pt x="84" y="150"/>
                  </a:lnTo>
                  <a:lnTo>
                    <a:pt x="114" y="156"/>
                  </a:lnTo>
                  <a:lnTo>
                    <a:pt x="150" y="138"/>
                  </a:lnTo>
                  <a:lnTo>
                    <a:pt x="168" y="126"/>
                  </a:lnTo>
                  <a:lnTo>
                    <a:pt x="162" y="114"/>
                  </a:lnTo>
                  <a:lnTo>
                    <a:pt x="162" y="90"/>
                  </a:lnTo>
                  <a:lnTo>
                    <a:pt x="144" y="84"/>
                  </a:lnTo>
                  <a:lnTo>
                    <a:pt x="120" y="54"/>
                  </a:lnTo>
                  <a:lnTo>
                    <a:pt x="108" y="42"/>
                  </a:lnTo>
                  <a:lnTo>
                    <a:pt x="90" y="12"/>
                  </a:lnTo>
                  <a:lnTo>
                    <a:pt x="90" y="6"/>
                  </a:lnTo>
                  <a:lnTo>
                    <a:pt x="78" y="0"/>
                  </a:lnTo>
                  <a:lnTo>
                    <a:pt x="48" y="0"/>
                  </a:lnTo>
                  <a:close/>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p>
          </p:txBody>
        </p:sp>
        <p:sp>
          <p:nvSpPr>
            <p:cNvPr id="581" name="Freeform 580"/>
            <p:cNvSpPr>
              <a:spLocks/>
            </p:cNvSpPr>
            <p:nvPr/>
          </p:nvSpPr>
          <p:spPr bwMode="auto">
            <a:xfrm>
              <a:off x="3324232" y="4760418"/>
              <a:ext cx="289108" cy="300949"/>
            </a:xfrm>
            <a:custGeom>
              <a:avLst/>
              <a:gdLst>
                <a:gd name="T0" fmla="*/ 2147483647 w 10141"/>
                <a:gd name="T1" fmla="*/ 2147483647 h 10000"/>
                <a:gd name="T2" fmla="*/ 2147483647 w 10141"/>
                <a:gd name="T3" fmla="*/ 2147483647 h 10000"/>
                <a:gd name="T4" fmla="*/ 2147483647 w 10141"/>
                <a:gd name="T5" fmla="*/ 2147483647 h 10000"/>
                <a:gd name="T6" fmla="*/ 2147483647 w 10141"/>
                <a:gd name="T7" fmla="*/ 2147483647 h 10000"/>
                <a:gd name="T8" fmla="*/ 2147483647 w 10141"/>
                <a:gd name="T9" fmla="*/ 2147483647 h 10000"/>
                <a:gd name="T10" fmla="*/ 2147483647 w 10141"/>
                <a:gd name="T11" fmla="*/ 2147483647 h 10000"/>
                <a:gd name="T12" fmla="*/ 2147483647 w 10141"/>
                <a:gd name="T13" fmla="*/ 2147483647 h 10000"/>
                <a:gd name="T14" fmla="*/ 2147483647 w 10141"/>
                <a:gd name="T15" fmla="*/ 2147483647 h 10000"/>
                <a:gd name="T16" fmla="*/ 2147483647 w 10141"/>
                <a:gd name="T17" fmla="*/ 2147483647 h 10000"/>
                <a:gd name="T18" fmla="*/ 2147483647 w 10141"/>
                <a:gd name="T19" fmla="*/ 2147483647 h 10000"/>
                <a:gd name="T20" fmla="*/ 2147483647 w 10141"/>
                <a:gd name="T21" fmla="*/ 2147483647 h 10000"/>
                <a:gd name="T22" fmla="*/ 2147483647 w 10141"/>
                <a:gd name="T23" fmla="*/ 2147483647 h 10000"/>
                <a:gd name="T24" fmla="*/ 2147483647 w 10141"/>
                <a:gd name="T25" fmla="*/ 2147483647 h 10000"/>
                <a:gd name="T26" fmla="*/ 2147483647 w 10141"/>
                <a:gd name="T27" fmla="*/ 0 h 10000"/>
                <a:gd name="T28" fmla="*/ 2147483647 w 10141"/>
                <a:gd name="T29" fmla="*/ 2147483647 h 10000"/>
                <a:gd name="T30" fmla="*/ 2147483647 w 10141"/>
                <a:gd name="T31" fmla="*/ 2147483647 h 10000"/>
                <a:gd name="T32" fmla="*/ 2147483647 w 10141"/>
                <a:gd name="T33" fmla="*/ 2147483647 h 10000"/>
                <a:gd name="T34" fmla="*/ 2147483647 w 10141"/>
                <a:gd name="T35" fmla="*/ 2147483647 h 10000"/>
                <a:gd name="T36" fmla="*/ 2147483647 w 10141"/>
                <a:gd name="T37" fmla="*/ 2147483647 h 10000"/>
                <a:gd name="T38" fmla="*/ 2147483647 w 10141"/>
                <a:gd name="T39" fmla="*/ 2147483647 h 10000"/>
                <a:gd name="T40" fmla="*/ 2147483647 w 10141"/>
                <a:gd name="T41" fmla="*/ 2147483647 h 10000"/>
                <a:gd name="T42" fmla="*/ 2147483647 w 10141"/>
                <a:gd name="T43" fmla="*/ 2147483647 h 10000"/>
                <a:gd name="T44" fmla="*/ 2147483647 w 10141"/>
                <a:gd name="T45" fmla="*/ 2147483647 h 10000"/>
                <a:gd name="T46" fmla="*/ 2147483647 w 10141"/>
                <a:gd name="T47" fmla="*/ 2147483647 h 10000"/>
                <a:gd name="T48" fmla="*/ 2147483647 w 10141"/>
                <a:gd name="T49" fmla="*/ 2147483647 h 10000"/>
                <a:gd name="T50" fmla="*/ 2147483647 w 10141"/>
                <a:gd name="T51" fmla="*/ 2147483647 h 10000"/>
                <a:gd name="T52" fmla="*/ 2147483647 w 10141"/>
                <a:gd name="T53" fmla="*/ 2147483647 h 10000"/>
                <a:gd name="T54" fmla="*/ 2147483647 w 10141"/>
                <a:gd name="T55" fmla="*/ 2147483647 h 10000"/>
                <a:gd name="T56" fmla="*/ 2147483647 w 10141"/>
                <a:gd name="T57" fmla="*/ 2147483647 h 10000"/>
                <a:gd name="T58" fmla="*/ 2147483647 w 10141"/>
                <a:gd name="T59" fmla="*/ 2147483647 h 10000"/>
                <a:gd name="T60" fmla="*/ 2147483647 w 10141"/>
                <a:gd name="T61" fmla="*/ 2147483647 h 10000"/>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0" t="0" r="r" b="b"/>
              <a:pathLst>
                <a:path w="10141" h="10000">
                  <a:moveTo>
                    <a:pt x="6087" y="9512"/>
                  </a:moveTo>
                  <a:lnTo>
                    <a:pt x="6087" y="9024"/>
                  </a:lnTo>
                  <a:lnTo>
                    <a:pt x="8249" y="7561"/>
                  </a:lnTo>
                  <a:lnTo>
                    <a:pt x="9600" y="7561"/>
                  </a:lnTo>
                  <a:lnTo>
                    <a:pt x="10141" y="7805"/>
                  </a:lnTo>
                  <a:lnTo>
                    <a:pt x="10141" y="6098"/>
                  </a:lnTo>
                  <a:lnTo>
                    <a:pt x="10141" y="5122"/>
                  </a:lnTo>
                  <a:cubicBezTo>
                    <a:pt x="10141" y="5122"/>
                    <a:pt x="8790" y="4878"/>
                    <a:pt x="8519" y="4878"/>
                  </a:cubicBezTo>
                  <a:lnTo>
                    <a:pt x="7979" y="4146"/>
                  </a:lnTo>
                  <a:lnTo>
                    <a:pt x="7979" y="3171"/>
                  </a:lnTo>
                  <a:lnTo>
                    <a:pt x="6087" y="2439"/>
                  </a:lnTo>
                  <a:lnTo>
                    <a:pt x="4465" y="1707"/>
                  </a:lnTo>
                  <a:lnTo>
                    <a:pt x="4195" y="244"/>
                  </a:lnTo>
                  <a:lnTo>
                    <a:pt x="2573" y="0"/>
                  </a:lnTo>
                  <a:lnTo>
                    <a:pt x="1492" y="732"/>
                  </a:lnTo>
                  <a:lnTo>
                    <a:pt x="411" y="976"/>
                  </a:lnTo>
                  <a:cubicBezTo>
                    <a:pt x="591" y="1220"/>
                    <a:pt x="924" y="1260"/>
                    <a:pt x="952" y="1707"/>
                  </a:cubicBezTo>
                  <a:cubicBezTo>
                    <a:pt x="980" y="2154"/>
                    <a:pt x="691" y="3085"/>
                    <a:pt x="578" y="3659"/>
                  </a:cubicBezTo>
                  <a:cubicBezTo>
                    <a:pt x="465" y="4234"/>
                    <a:pt x="368" y="4765"/>
                    <a:pt x="272" y="5154"/>
                  </a:cubicBezTo>
                  <a:cubicBezTo>
                    <a:pt x="176" y="5543"/>
                    <a:pt x="-27" y="5787"/>
                    <a:pt x="2" y="5992"/>
                  </a:cubicBezTo>
                  <a:cubicBezTo>
                    <a:pt x="31" y="6197"/>
                    <a:pt x="243" y="6244"/>
                    <a:pt x="446" y="6383"/>
                  </a:cubicBezTo>
                  <a:cubicBezTo>
                    <a:pt x="649" y="6522"/>
                    <a:pt x="1138" y="6592"/>
                    <a:pt x="1222" y="6829"/>
                  </a:cubicBezTo>
                  <a:cubicBezTo>
                    <a:pt x="1306" y="7066"/>
                    <a:pt x="1042" y="7480"/>
                    <a:pt x="952" y="7805"/>
                  </a:cubicBezTo>
                  <a:lnTo>
                    <a:pt x="2033" y="9512"/>
                  </a:lnTo>
                  <a:lnTo>
                    <a:pt x="2303" y="10000"/>
                  </a:lnTo>
                  <a:lnTo>
                    <a:pt x="2844" y="9756"/>
                  </a:lnTo>
                  <a:lnTo>
                    <a:pt x="3384" y="9756"/>
                  </a:lnTo>
                  <a:lnTo>
                    <a:pt x="4736" y="10000"/>
                  </a:lnTo>
                  <a:lnTo>
                    <a:pt x="5006" y="9756"/>
                  </a:lnTo>
                  <a:lnTo>
                    <a:pt x="6087" y="9512"/>
                  </a:lnTo>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p>
          </p:txBody>
        </p:sp>
        <p:sp>
          <p:nvSpPr>
            <p:cNvPr id="582" name="Freeform 581"/>
            <p:cNvSpPr>
              <a:spLocks/>
            </p:cNvSpPr>
            <p:nvPr/>
          </p:nvSpPr>
          <p:spPr bwMode="auto">
            <a:xfrm>
              <a:off x="3527296" y="4304836"/>
              <a:ext cx="127346" cy="187886"/>
            </a:xfrm>
            <a:custGeom>
              <a:avLst/>
              <a:gdLst>
                <a:gd name="T0" fmla="*/ 2147483647 w 90"/>
                <a:gd name="T1" fmla="*/ 2147483647 h 138"/>
                <a:gd name="T2" fmla="*/ 2147483647 w 90"/>
                <a:gd name="T3" fmla="*/ 2147483647 h 138"/>
                <a:gd name="T4" fmla="*/ 2147483647 w 90"/>
                <a:gd name="T5" fmla="*/ 2147483647 h 138"/>
                <a:gd name="T6" fmla="*/ 2147483647 w 90"/>
                <a:gd name="T7" fmla="*/ 2147483647 h 138"/>
                <a:gd name="T8" fmla="*/ 2147483647 w 90"/>
                <a:gd name="T9" fmla="*/ 2147483647 h 138"/>
                <a:gd name="T10" fmla="*/ 2147483647 w 90"/>
                <a:gd name="T11" fmla="*/ 2147483647 h 138"/>
                <a:gd name="T12" fmla="*/ 2147483647 w 90"/>
                <a:gd name="T13" fmla="*/ 2147483647 h 138"/>
                <a:gd name="T14" fmla="*/ 2147483647 w 90"/>
                <a:gd name="T15" fmla="*/ 0 h 138"/>
                <a:gd name="T16" fmla="*/ 2147483647 w 90"/>
                <a:gd name="T17" fmla="*/ 2147483647 h 138"/>
                <a:gd name="T18" fmla="*/ 0 w 90"/>
                <a:gd name="T19" fmla="*/ 2147483647 h 138"/>
                <a:gd name="T20" fmla="*/ 2147483647 w 90"/>
                <a:gd name="T21" fmla="*/ 2147483647 h 138"/>
                <a:gd name="T22" fmla="*/ 2147483647 w 90"/>
                <a:gd name="T23" fmla="*/ 2147483647 h 138"/>
                <a:gd name="T24" fmla="*/ 2147483647 w 90"/>
                <a:gd name="T25" fmla="*/ 2147483647 h 138"/>
                <a:gd name="T26" fmla="*/ 2147483647 w 90"/>
                <a:gd name="T27" fmla="*/ 2147483647 h 138"/>
                <a:gd name="T28" fmla="*/ 2147483647 w 90"/>
                <a:gd name="T29" fmla="*/ 2147483647 h 138"/>
                <a:gd name="T30" fmla="*/ 2147483647 w 90"/>
                <a:gd name="T31" fmla="*/ 2147483647 h 138"/>
                <a:gd name="T32" fmla="*/ 2147483647 w 90"/>
                <a:gd name="T33" fmla="*/ 2147483647 h 138"/>
                <a:gd name="T34" fmla="*/ 2147483647 w 90"/>
                <a:gd name="T35" fmla="*/ 2147483647 h 138"/>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0" t="0" r="r" b="b"/>
              <a:pathLst>
                <a:path w="90" h="138">
                  <a:moveTo>
                    <a:pt x="90" y="126"/>
                  </a:moveTo>
                  <a:lnTo>
                    <a:pt x="78" y="102"/>
                  </a:lnTo>
                  <a:lnTo>
                    <a:pt x="66" y="78"/>
                  </a:lnTo>
                  <a:lnTo>
                    <a:pt x="84" y="60"/>
                  </a:lnTo>
                  <a:lnTo>
                    <a:pt x="90" y="42"/>
                  </a:lnTo>
                  <a:lnTo>
                    <a:pt x="66" y="36"/>
                  </a:lnTo>
                  <a:lnTo>
                    <a:pt x="60" y="18"/>
                  </a:lnTo>
                  <a:lnTo>
                    <a:pt x="36" y="0"/>
                  </a:lnTo>
                  <a:lnTo>
                    <a:pt x="12" y="24"/>
                  </a:lnTo>
                  <a:lnTo>
                    <a:pt x="0" y="42"/>
                  </a:lnTo>
                  <a:lnTo>
                    <a:pt x="6" y="60"/>
                  </a:lnTo>
                  <a:lnTo>
                    <a:pt x="18" y="66"/>
                  </a:lnTo>
                  <a:lnTo>
                    <a:pt x="30" y="84"/>
                  </a:lnTo>
                  <a:lnTo>
                    <a:pt x="24" y="120"/>
                  </a:lnTo>
                  <a:lnTo>
                    <a:pt x="42" y="138"/>
                  </a:lnTo>
                  <a:lnTo>
                    <a:pt x="60" y="132"/>
                  </a:lnTo>
                  <a:lnTo>
                    <a:pt x="90" y="126"/>
                  </a:lnTo>
                </a:path>
              </a:pathLst>
            </a:custGeom>
            <a:grpFill/>
            <a:ln w="4445" cap="flat" cmpd="sng">
              <a:solidFill>
                <a:schemeClr val="bg1"/>
              </a:solidFill>
              <a:prstDash val="solid"/>
              <a:round/>
              <a:headEnd type="none" w="med" len="med"/>
              <a:tailEnd type="none" w="med" len="med"/>
            </a:ln>
            <a:effectLst/>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p>
          </p:txBody>
        </p:sp>
        <p:sp>
          <p:nvSpPr>
            <p:cNvPr id="583" name="Freeform 582"/>
            <p:cNvSpPr>
              <a:spLocks/>
            </p:cNvSpPr>
            <p:nvPr/>
          </p:nvSpPr>
          <p:spPr bwMode="auto">
            <a:xfrm>
              <a:off x="3725198" y="4371344"/>
              <a:ext cx="82603" cy="98100"/>
            </a:xfrm>
            <a:custGeom>
              <a:avLst/>
              <a:gdLst>
                <a:gd name="T0" fmla="*/ 2147483647 w 60"/>
                <a:gd name="T1" fmla="*/ 2147483647 h 72"/>
                <a:gd name="T2" fmla="*/ 2147483647 w 60"/>
                <a:gd name="T3" fmla="*/ 2147483647 h 72"/>
                <a:gd name="T4" fmla="*/ 2147483647 w 60"/>
                <a:gd name="T5" fmla="*/ 2147483647 h 72"/>
                <a:gd name="T6" fmla="*/ 2147483647 w 60"/>
                <a:gd name="T7" fmla="*/ 2147483647 h 72"/>
                <a:gd name="T8" fmla="*/ 2147483647 w 60"/>
                <a:gd name="T9" fmla="*/ 2147483647 h 72"/>
                <a:gd name="T10" fmla="*/ 2147483647 w 60"/>
                <a:gd name="T11" fmla="*/ 0 h 72"/>
                <a:gd name="T12" fmla="*/ 2147483647 w 60"/>
                <a:gd name="T13" fmla="*/ 0 h 72"/>
                <a:gd name="T14" fmla="*/ 0 w 60"/>
                <a:gd name="T15" fmla="*/ 2147483647 h 72"/>
                <a:gd name="T16" fmla="*/ 2147483647 w 60"/>
                <a:gd name="T17" fmla="*/ 2147483647 h 7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60" h="72">
                  <a:moveTo>
                    <a:pt x="6" y="42"/>
                  </a:moveTo>
                  <a:lnTo>
                    <a:pt x="6" y="66"/>
                  </a:lnTo>
                  <a:lnTo>
                    <a:pt x="12" y="72"/>
                  </a:lnTo>
                  <a:lnTo>
                    <a:pt x="36" y="60"/>
                  </a:lnTo>
                  <a:lnTo>
                    <a:pt x="60" y="24"/>
                  </a:lnTo>
                  <a:lnTo>
                    <a:pt x="18" y="0"/>
                  </a:lnTo>
                  <a:lnTo>
                    <a:pt x="6" y="0"/>
                  </a:lnTo>
                  <a:lnTo>
                    <a:pt x="0" y="18"/>
                  </a:lnTo>
                  <a:lnTo>
                    <a:pt x="6" y="42"/>
                  </a:lnTo>
                  <a:close/>
                </a:path>
              </a:pathLst>
            </a:custGeom>
            <a:grpFill/>
            <a:ln w="4445" cap="flat" cmpd="sng">
              <a:solidFill>
                <a:schemeClr val="bg1"/>
              </a:solidFill>
              <a:prstDash val="solid"/>
              <a:round/>
              <a:headEnd type="none" w="med" len="med"/>
              <a:tailEnd type="none" w="med" len="med"/>
            </a:ln>
            <a:effectLst/>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p>
          </p:txBody>
        </p:sp>
        <p:sp>
          <p:nvSpPr>
            <p:cNvPr id="584" name="Freeform 583"/>
            <p:cNvSpPr>
              <a:spLocks/>
            </p:cNvSpPr>
            <p:nvPr/>
          </p:nvSpPr>
          <p:spPr bwMode="auto">
            <a:xfrm>
              <a:off x="3623665" y="4368019"/>
              <a:ext cx="104975" cy="114726"/>
            </a:xfrm>
            <a:custGeom>
              <a:avLst/>
              <a:gdLst>
                <a:gd name="T0" fmla="*/ 2147483647 w 72"/>
                <a:gd name="T1" fmla="*/ 2147483647 h 84"/>
                <a:gd name="T2" fmla="*/ 2147483647 w 72"/>
                <a:gd name="T3" fmla="*/ 2147483647 h 84"/>
                <a:gd name="T4" fmla="*/ 2147483647 w 72"/>
                <a:gd name="T5" fmla="*/ 2147483647 h 84"/>
                <a:gd name="T6" fmla="*/ 2147483647 w 72"/>
                <a:gd name="T7" fmla="*/ 2147483647 h 84"/>
                <a:gd name="T8" fmla="*/ 2147483647 w 72"/>
                <a:gd name="T9" fmla="*/ 2147483647 h 84"/>
                <a:gd name="T10" fmla="*/ 2147483647 w 72"/>
                <a:gd name="T11" fmla="*/ 0 h 84"/>
                <a:gd name="T12" fmla="*/ 2147483647 w 72"/>
                <a:gd name="T13" fmla="*/ 2147483647 h 84"/>
                <a:gd name="T14" fmla="*/ 0 w 72"/>
                <a:gd name="T15" fmla="*/ 2147483647 h 84"/>
                <a:gd name="T16" fmla="*/ 2147483647 w 72"/>
                <a:gd name="T17" fmla="*/ 2147483647 h 84"/>
                <a:gd name="T18" fmla="*/ 2147483647 w 72"/>
                <a:gd name="T19" fmla="*/ 2147483647 h 84"/>
                <a:gd name="T20" fmla="*/ 2147483647 w 72"/>
                <a:gd name="T21" fmla="*/ 2147483647 h 84"/>
                <a:gd name="T22" fmla="*/ 2147483647 w 72"/>
                <a:gd name="T23" fmla="*/ 2147483647 h 84"/>
                <a:gd name="T24" fmla="*/ 2147483647 w 72"/>
                <a:gd name="T25" fmla="*/ 2147483647 h 84"/>
                <a:gd name="T26" fmla="*/ 2147483647 w 72"/>
                <a:gd name="T27" fmla="*/ 2147483647 h 84"/>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72" h="84">
                  <a:moveTo>
                    <a:pt x="72" y="78"/>
                  </a:moveTo>
                  <a:lnTo>
                    <a:pt x="72" y="54"/>
                  </a:lnTo>
                  <a:lnTo>
                    <a:pt x="66" y="30"/>
                  </a:lnTo>
                  <a:lnTo>
                    <a:pt x="72" y="12"/>
                  </a:lnTo>
                  <a:lnTo>
                    <a:pt x="24" y="6"/>
                  </a:lnTo>
                  <a:lnTo>
                    <a:pt x="24" y="0"/>
                  </a:lnTo>
                  <a:lnTo>
                    <a:pt x="18" y="18"/>
                  </a:lnTo>
                  <a:lnTo>
                    <a:pt x="0" y="36"/>
                  </a:lnTo>
                  <a:lnTo>
                    <a:pt x="12" y="60"/>
                  </a:lnTo>
                  <a:lnTo>
                    <a:pt x="24" y="84"/>
                  </a:lnTo>
                  <a:lnTo>
                    <a:pt x="30" y="84"/>
                  </a:lnTo>
                  <a:lnTo>
                    <a:pt x="42" y="78"/>
                  </a:lnTo>
                  <a:lnTo>
                    <a:pt x="72" y="78"/>
                  </a:lnTo>
                </a:path>
              </a:pathLst>
            </a:custGeom>
            <a:grpFill/>
            <a:ln w="4445" cap="flat" cmpd="sng">
              <a:solidFill>
                <a:schemeClr val="bg1"/>
              </a:solidFill>
              <a:prstDash val="solid"/>
              <a:round/>
              <a:headEnd type="none" w="med" len="med"/>
              <a:tailEnd type="none" w="med" len="med"/>
            </a:ln>
            <a:effectLst/>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p>
          </p:txBody>
        </p:sp>
        <p:sp>
          <p:nvSpPr>
            <p:cNvPr id="585" name="Freeform 584"/>
            <p:cNvSpPr>
              <a:spLocks/>
            </p:cNvSpPr>
            <p:nvPr/>
          </p:nvSpPr>
          <p:spPr bwMode="auto">
            <a:xfrm>
              <a:off x="3229584" y="4216712"/>
              <a:ext cx="361385" cy="294299"/>
            </a:xfrm>
            <a:custGeom>
              <a:avLst/>
              <a:gdLst>
                <a:gd name="T0" fmla="*/ 2147483647 w 43"/>
                <a:gd name="T1" fmla="*/ 2147483647 h 36"/>
                <a:gd name="T2" fmla="*/ 2147483647 w 43"/>
                <a:gd name="T3" fmla="*/ 2147483647 h 36"/>
                <a:gd name="T4" fmla="*/ 2147483647 w 43"/>
                <a:gd name="T5" fmla="*/ 2147483647 h 36"/>
                <a:gd name="T6" fmla="*/ 2147483647 w 43"/>
                <a:gd name="T7" fmla="*/ 2147483647 h 36"/>
                <a:gd name="T8" fmla="*/ 2147483647 w 43"/>
                <a:gd name="T9" fmla="*/ 2147483647 h 36"/>
                <a:gd name="T10" fmla="*/ 2147483647 w 43"/>
                <a:gd name="T11" fmla="*/ 2147483647 h 36"/>
                <a:gd name="T12" fmla="*/ 2147483647 w 43"/>
                <a:gd name="T13" fmla="*/ 2147483647 h 36"/>
                <a:gd name="T14" fmla="*/ 2147483647 w 43"/>
                <a:gd name="T15" fmla="*/ 2147483647 h 36"/>
                <a:gd name="T16" fmla="*/ 2147483647 w 43"/>
                <a:gd name="T17" fmla="*/ 2147483647 h 36"/>
                <a:gd name="T18" fmla="*/ 2147483647 w 43"/>
                <a:gd name="T19" fmla="*/ 2147483647 h 36"/>
                <a:gd name="T20" fmla="*/ 2147483647 w 43"/>
                <a:gd name="T21" fmla="*/ 2147483647 h 36"/>
                <a:gd name="T22" fmla="*/ 2147483647 w 43"/>
                <a:gd name="T23" fmla="*/ 2147483647 h 36"/>
                <a:gd name="T24" fmla="*/ 2147483647 w 43"/>
                <a:gd name="T25" fmla="*/ 2147483647 h 36"/>
                <a:gd name="T26" fmla="*/ 2147483647 w 43"/>
                <a:gd name="T27" fmla="*/ 0 h 36"/>
                <a:gd name="T28" fmla="*/ 2147483647 w 43"/>
                <a:gd name="T29" fmla="*/ 2147483647 h 36"/>
                <a:gd name="T30" fmla="*/ 0 w 43"/>
                <a:gd name="T31" fmla="*/ 2147483647 h 36"/>
                <a:gd name="T32" fmla="*/ 2147483647 w 43"/>
                <a:gd name="T33" fmla="*/ 2147483647 h 36"/>
                <a:gd name="T34" fmla="*/ 2147483647 w 43"/>
                <a:gd name="T35" fmla="*/ 2147483647 h 36"/>
                <a:gd name="T36" fmla="*/ 2147483647 w 43"/>
                <a:gd name="T37" fmla="*/ 2147483647 h 36"/>
                <a:gd name="T38" fmla="*/ 2147483647 w 43"/>
                <a:gd name="T39" fmla="*/ 2147483647 h 36"/>
                <a:gd name="T40" fmla="*/ 2147483647 w 43"/>
                <a:gd name="T41" fmla="*/ 2147483647 h 36"/>
                <a:gd name="T42" fmla="*/ 2147483647 w 43"/>
                <a:gd name="T43" fmla="*/ 2147483647 h 36"/>
                <a:gd name="T44" fmla="*/ 2147483647 w 43"/>
                <a:gd name="T45" fmla="*/ 2147483647 h 36"/>
                <a:gd name="T46" fmla="*/ 2147483647 w 43"/>
                <a:gd name="T47" fmla="*/ 2147483647 h 36"/>
                <a:gd name="T48" fmla="*/ 2147483647 w 43"/>
                <a:gd name="T49" fmla="*/ 2147483647 h 36"/>
                <a:gd name="T50" fmla="*/ 2147483647 w 43"/>
                <a:gd name="T51" fmla="*/ 2147483647 h 36"/>
                <a:gd name="T52" fmla="*/ 2147483647 w 43"/>
                <a:gd name="T53" fmla="*/ 2147483647 h 36"/>
                <a:gd name="T54" fmla="*/ 2147483647 w 43"/>
                <a:gd name="T55" fmla="*/ 2147483647 h 36"/>
                <a:gd name="T56" fmla="*/ 2147483647 w 43"/>
                <a:gd name="T57" fmla="*/ 2147483647 h 36"/>
                <a:gd name="T58" fmla="*/ 2147483647 w 43"/>
                <a:gd name="T59" fmla="*/ 2147483647 h 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0" t="0" r="r" b="b"/>
              <a:pathLst>
                <a:path w="43" h="36">
                  <a:moveTo>
                    <a:pt x="38" y="21"/>
                  </a:moveTo>
                  <a:cubicBezTo>
                    <a:pt x="37" y="18"/>
                    <a:pt x="37" y="18"/>
                    <a:pt x="37" y="18"/>
                  </a:cubicBezTo>
                  <a:cubicBezTo>
                    <a:pt x="39" y="15"/>
                    <a:pt x="39" y="15"/>
                    <a:pt x="39" y="15"/>
                  </a:cubicBezTo>
                  <a:cubicBezTo>
                    <a:pt x="43" y="11"/>
                    <a:pt x="43" y="11"/>
                    <a:pt x="43" y="11"/>
                  </a:cubicBezTo>
                  <a:cubicBezTo>
                    <a:pt x="42" y="11"/>
                    <a:pt x="42" y="11"/>
                    <a:pt x="42" y="11"/>
                  </a:cubicBezTo>
                  <a:cubicBezTo>
                    <a:pt x="39" y="10"/>
                    <a:pt x="39" y="10"/>
                    <a:pt x="39" y="10"/>
                  </a:cubicBezTo>
                  <a:cubicBezTo>
                    <a:pt x="38" y="8"/>
                    <a:pt x="38" y="8"/>
                    <a:pt x="38" y="8"/>
                  </a:cubicBezTo>
                  <a:cubicBezTo>
                    <a:pt x="32" y="5"/>
                    <a:pt x="32" y="5"/>
                    <a:pt x="32" y="5"/>
                  </a:cubicBezTo>
                  <a:cubicBezTo>
                    <a:pt x="22" y="6"/>
                    <a:pt x="22" y="6"/>
                    <a:pt x="22" y="6"/>
                  </a:cubicBezTo>
                  <a:cubicBezTo>
                    <a:pt x="17" y="5"/>
                    <a:pt x="17" y="5"/>
                    <a:pt x="17" y="5"/>
                  </a:cubicBezTo>
                  <a:cubicBezTo>
                    <a:pt x="16" y="3"/>
                    <a:pt x="16" y="3"/>
                    <a:pt x="16" y="3"/>
                  </a:cubicBezTo>
                  <a:cubicBezTo>
                    <a:pt x="11" y="2"/>
                    <a:pt x="11" y="2"/>
                    <a:pt x="11" y="2"/>
                  </a:cubicBezTo>
                  <a:cubicBezTo>
                    <a:pt x="11" y="2"/>
                    <a:pt x="7" y="3"/>
                    <a:pt x="6" y="3"/>
                  </a:cubicBezTo>
                  <a:cubicBezTo>
                    <a:pt x="5" y="3"/>
                    <a:pt x="5" y="1"/>
                    <a:pt x="5" y="0"/>
                  </a:cubicBezTo>
                  <a:cubicBezTo>
                    <a:pt x="1" y="2"/>
                    <a:pt x="1" y="2"/>
                    <a:pt x="1" y="2"/>
                  </a:cubicBezTo>
                  <a:cubicBezTo>
                    <a:pt x="0" y="10"/>
                    <a:pt x="0" y="10"/>
                    <a:pt x="0" y="10"/>
                  </a:cubicBezTo>
                  <a:cubicBezTo>
                    <a:pt x="2" y="15"/>
                    <a:pt x="2" y="15"/>
                    <a:pt x="2" y="15"/>
                  </a:cubicBezTo>
                  <a:cubicBezTo>
                    <a:pt x="12" y="19"/>
                    <a:pt x="12" y="19"/>
                    <a:pt x="12" y="19"/>
                  </a:cubicBezTo>
                  <a:cubicBezTo>
                    <a:pt x="17" y="20"/>
                    <a:pt x="17" y="20"/>
                    <a:pt x="17" y="20"/>
                  </a:cubicBezTo>
                  <a:cubicBezTo>
                    <a:pt x="16" y="22"/>
                    <a:pt x="16" y="22"/>
                    <a:pt x="16" y="22"/>
                  </a:cubicBezTo>
                  <a:cubicBezTo>
                    <a:pt x="18" y="26"/>
                    <a:pt x="18" y="26"/>
                    <a:pt x="18" y="26"/>
                  </a:cubicBezTo>
                  <a:cubicBezTo>
                    <a:pt x="18" y="33"/>
                    <a:pt x="18" y="33"/>
                    <a:pt x="18" y="33"/>
                  </a:cubicBezTo>
                  <a:cubicBezTo>
                    <a:pt x="18" y="33"/>
                    <a:pt x="18" y="33"/>
                    <a:pt x="18" y="33"/>
                  </a:cubicBezTo>
                  <a:cubicBezTo>
                    <a:pt x="21" y="36"/>
                    <a:pt x="21" y="36"/>
                    <a:pt x="21" y="36"/>
                  </a:cubicBezTo>
                  <a:cubicBezTo>
                    <a:pt x="30" y="33"/>
                    <a:pt x="30" y="33"/>
                    <a:pt x="30" y="33"/>
                  </a:cubicBezTo>
                  <a:cubicBezTo>
                    <a:pt x="29" y="30"/>
                    <a:pt x="29" y="30"/>
                    <a:pt x="29" y="30"/>
                  </a:cubicBezTo>
                  <a:cubicBezTo>
                    <a:pt x="26" y="25"/>
                    <a:pt x="26" y="25"/>
                    <a:pt x="26" y="25"/>
                  </a:cubicBezTo>
                  <a:cubicBezTo>
                    <a:pt x="34" y="25"/>
                    <a:pt x="34" y="25"/>
                    <a:pt x="34" y="25"/>
                  </a:cubicBezTo>
                  <a:cubicBezTo>
                    <a:pt x="39" y="23"/>
                    <a:pt x="39" y="23"/>
                    <a:pt x="39" y="23"/>
                  </a:cubicBezTo>
                  <a:cubicBezTo>
                    <a:pt x="38" y="21"/>
                    <a:pt x="38" y="21"/>
                    <a:pt x="38" y="21"/>
                  </a:cubicBezTo>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p>
          </p:txBody>
        </p:sp>
        <p:sp>
          <p:nvSpPr>
            <p:cNvPr id="586" name="Freeform 585"/>
            <p:cNvSpPr>
              <a:spLocks/>
            </p:cNvSpPr>
            <p:nvPr/>
          </p:nvSpPr>
          <p:spPr bwMode="auto">
            <a:xfrm>
              <a:off x="3024799" y="4477758"/>
              <a:ext cx="146275" cy="156295"/>
            </a:xfrm>
            <a:custGeom>
              <a:avLst/>
              <a:gdLst>
                <a:gd name="T0" fmla="*/ 2147483647 w 102"/>
                <a:gd name="T1" fmla="*/ 2147483647 h 114"/>
                <a:gd name="T2" fmla="*/ 2147483647 w 102"/>
                <a:gd name="T3" fmla="*/ 2147483647 h 114"/>
                <a:gd name="T4" fmla="*/ 2147483647 w 102"/>
                <a:gd name="T5" fmla="*/ 2147483647 h 114"/>
                <a:gd name="T6" fmla="*/ 2147483647 w 102"/>
                <a:gd name="T7" fmla="*/ 2147483647 h 114"/>
                <a:gd name="T8" fmla="*/ 2147483647 w 102"/>
                <a:gd name="T9" fmla="*/ 2147483647 h 114"/>
                <a:gd name="T10" fmla="*/ 2147483647 w 102"/>
                <a:gd name="T11" fmla="*/ 2147483647 h 114"/>
                <a:gd name="T12" fmla="*/ 2147483647 w 102"/>
                <a:gd name="T13" fmla="*/ 0 h 114"/>
                <a:gd name="T14" fmla="*/ 2147483647 w 102"/>
                <a:gd name="T15" fmla="*/ 2147483647 h 114"/>
                <a:gd name="T16" fmla="*/ 0 w 102"/>
                <a:gd name="T17" fmla="*/ 2147483647 h 114"/>
                <a:gd name="T18" fmla="*/ 2147483647 w 102"/>
                <a:gd name="T19" fmla="*/ 2147483647 h 114"/>
                <a:gd name="T20" fmla="*/ 0 w 102"/>
                <a:gd name="T21" fmla="*/ 2147483647 h 114"/>
                <a:gd name="T22" fmla="*/ 2147483647 w 102"/>
                <a:gd name="T23" fmla="*/ 2147483647 h 114"/>
                <a:gd name="T24" fmla="*/ 2147483647 w 102"/>
                <a:gd name="T25" fmla="*/ 2147483647 h 11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02" h="114">
                  <a:moveTo>
                    <a:pt x="24" y="114"/>
                  </a:moveTo>
                  <a:lnTo>
                    <a:pt x="48" y="90"/>
                  </a:lnTo>
                  <a:lnTo>
                    <a:pt x="66" y="84"/>
                  </a:lnTo>
                  <a:lnTo>
                    <a:pt x="90" y="60"/>
                  </a:lnTo>
                  <a:lnTo>
                    <a:pt x="102" y="36"/>
                  </a:lnTo>
                  <a:lnTo>
                    <a:pt x="78" y="18"/>
                  </a:lnTo>
                  <a:lnTo>
                    <a:pt x="30" y="0"/>
                  </a:lnTo>
                  <a:lnTo>
                    <a:pt x="24" y="12"/>
                  </a:lnTo>
                  <a:lnTo>
                    <a:pt x="0" y="66"/>
                  </a:lnTo>
                  <a:lnTo>
                    <a:pt x="12" y="90"/>
                  </a:lnTo>
                  <a:lnTo>
                    <a:pt x="0" y="96"/>
                  </a:lnTo>
                  <a:lnTo>
                    <a:pt x="6" y="108"/>
                  </a:lnTo>
                  <a:lnTo>
                    <a:pt x="24" y="114"/>
                  </a:lnTo>
                  <a:close/>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p>
          </p:txBody>
        </p:sp>
        <p:sp>
          <p:nvSpPr>
            <p:cNvPr id="587" name="Freeform 586"/>
            <p:cNvSpPr>
              <a:spLocks/>
            </p:cNvSpPr>
            <p:nvPr/>
          </p:nvSpPr>
          <p:spPr bwMode="auto">
            <a:xfrm>
              <a:off x="5590634" y="2738568"/>
              <a:ext cx="53347" cy="101424"/>
            </a:xfrm>
            <a:custGeom>
              <a:avLst/>
              <a:gdLst>
                <a:gd name="T0" fmla="*/ 1 w 429209"/>
                <a:gd name="T1" fmla="*/ 16 h 839755"/>
                <a:gd name="T2" fmla="*/ 1 w 429209"/>
                <a:gd name="T3" fmla="*/ 11 h 839755"/>
                <a:gd name="T4" fmla="*/ 0 w 429209"/>
                <a:gd name="T5" fmla="*/ 11 h 839755"/>
                <a:gd name="T6" fmla="*/ 2 w 429209"/>
                <a:gd name="T7" fmla="*/ 3 h 839755"/>
                <a:gd name="T8" fmla="*/ 5 w 429209"/>
                <a:gd name="T9" fmla="*/ 3 h 839755"/>
                <a:gd name="T10" fmla="*/ 8 w 429209"/>
                <a:gd name="T11" fmla="*/ 0 h 839755"/>
                <a:gd name="T12" fmla="*/ 8 w 429209"/>
                <a:gd name="T13" fmla="*/ 5 h 839755"/>
                <a:gd name="T14" fmla="*/ 8 w 429209"/>
                <a:gd name="T15" fmla="*/ 8 h 839755"/>
                <a:gd name="T16" fmla="*/ 4 w 429209"/>
                <a:gd name="T17" fmla="*/ 13 h 839755"/>
                <a:gd name="T18" fmla="*/ 4 w 429209"/>
                <a:gd name="T19" fmla="*/ 17 h 839755"/>
                <a:gd name="T20" fmla="*/ 2 w 429209"/>
                <a:gd name="T21" fmla="*/ 16 h 839755"/>
                <a:gd name="T22" fmla="*/ 1 w 429209"/>
                <a:gd name="T23" fmla="*/ 16 h 83975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429209" h="839755">
                  <a:moveTo>
                    <a:pt x="53214" y="797282"/>
                  </a:moveTo>
                  <a:cubicBezTo>
                    <a:pt x="54137" y="718133"/>
                    <a:pt x="55061" y="638985"/>
                    <a:pt x="55984" y="559836"/>
                  </a:cubicBezTo>
                  <a:lnTo>
                    <a:pt x="0" y="522514"/>
                  </a:lnTo>
                  <a:lnTo>
                    <a:pt x="111968" y="130628"/>
                  </a:lnTo>
                  <a:lnTo>
                    <a:pt x="261258" y="130628"/>
                  </a:lnTo>
                  <a:lnTo>
                    <a:pt x="391886" y="0"/>
                  </a:lnTo>
                  <a:lnTo>
                    <a:pt x="410547" y="261257"/>
                  </a:lnTo>
                  <a:lnTo>
                    <a:pt x="429209" y="410547"/>
                  </a:lnTo>
                  <a:lnTo>
                    <a:pt x="223935" y="634481"/>
                  </a:lnTo>
                  <a:lnTo>
                    <a:pt x="223935" y="839755"/>
                  </a:lnTo>
                  <a:lnTo>
                    <a:pt x="111968" y="783771"/>
                  </a:lnTo>
                  <a:lnTo>
                    <a:pt x="53214" y="797282"/>
                  </a:lnTo>
                  <a:close/>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p>
          </p:txBody>
        </p:sp>
        <p:sp>
          <p:nvSpPr>
            <p:cNvPr id="588" name="Freeform 587"/>
            <p:cNvSpPr>
              <a:spLocks/>
            </p:cNvSpPr>
            <p:nvPr/>
          </p:nvSpPr>
          <p:spPr bwMode="auto">
            <a:xfrm>
              <a:off x="6958735" y="3456857"/>
              <a:ext cx="474964" cy="437291"/>
            </a:xfrm>
            <a:custGeom>
              <a:avLst/>
              <a:gdLst>
                <a:gd name="T0" fmla="*/ 466397904 w 10944"/>
                <a:gd name="T1" fmla="*/ 611944579 h 10652"/>
                <a:gd name="T2" fmla="*/ 517357383 w 10944"/>
                <a:gd name="T3" fmla="*/ 582817865 h 10652"/>
                <a:gd name="T4" fmla="*/ 462547877 w 10944"/>
                <a:gd name="T5" fmla="*/ 488039035 h 10652"/>
                <a:gd name="T6" fmla="*/ 473072204 w 10944"/>
                <a:gd name="T7" fmla="*/ 451330707 h 10652"/>
                <a:gd name="T8" fmla="*/ 492840160 w 10944"/>
                <a:gd name="T9" fmla="*/ 428221700 h 10652"/>
                <a:gd name="T10" fmla="*/ 543863776 w 10944"/>
                <a:gd name="T11" fmla="*/ 423588226 h 10652"/>
                <a:gd name="T12" fmla="*/ 607658881 w 10944"/>
                <a:gd name="T13" fmla="*/ 305580529 h 10652"/>
                <a:gd name="T14" fmla="*/ 642894364 w 10944"/>
                <a:gd name="T15" fmla="*/ 229636695 h 10652"/>
                <a:gd name="T16" fmla="*/ 664587393 w 10944"/>
                <a:gd name="T17" fmla="*/ 152068986 h 10652"/>
                <a:gd name="T18" fmla="*/ 623382877 w 10944"/>
                <a:gd name="T19" fmla="*/ 124868816 h 10652"/>
                <a:gd name="T20" fmla="*/ 628260338 w 10944"/>
                <a:gd name="T21" fmla="*/ 67939730 h 10652"/>
                <a:gd name="T22" fmla="*/ 699372476 w 10944"/>
                <a:gd name="T23" fmla="*/ 50969780 h 10652"/>
                <a:gd name="T24" fmla="*/ 686216285 w 10944"/>
                <a:gd name="T25" fmla="*/ 28103512 h 10652"/>
                <a:gd name="T26" fmla="*/ 656821561 w 10944"/>
                <a:gd name="T27" fmla="*/ 10771002 h 10652"/>
                <a:gd name="T28" fmla="*/ 619082409 w 10944"/>
                <a:gd name="T29" fmla="*/ 59930 h 10652"/>
                <a:gd name="T30" fmla="*/ 538858041 w 10944"/>
                <a:gd name="T31" fmla="*/ 14261453 h 10652"/>
                <a:gd name="T32" fmla="*/ 499836628 w 10944"/>
                <a:gd name="T33" fmla="*/ 15826966 h 10652"/>
                <a:gd name="T34" fmla="*/ 454782044 w 10944"/>
                <a:gd name="T35" fmla="*/ 34482211 h 10652"/>
                <a:gd name="T36" fmla="*/ 444961383 w 10944"/>
                <a:gd name="T37" fmla="*/ 97668646 h 10652"/>
                <a:gd name="T38" fmla="*/ 444961383 w 10944"/>
                <a:gd name="T39" fmla="*/ 124868816 h 10652"/>
                <a:gd name="T40" fmla="*/ 431162420 w 10944"/>
                <a:gd name="T41" fmla="*/ 138468137 h 10652"/>
                <a:gd name="T42" fmla="*/ 415566658 w 10944"/>
                <a:gd name="T43" fmla="*/ 185586397 h 10652"/>
                <a:gd name="T44" fmla="*/ 335085862 w 10944"/>
                <a:gd name="T45" fmla="*/ 220309818 h 10652"/>
                <a:gd name="T46" fmla="*/ 293945443 w 10944"/>
                <a:gd name="T47" fmla="*/ 247509987 h 10652"/>
                <a:gd name="T48" fmla="*/ 252678431 w 10944"/>
                <a:gd name="T49" fmla="*/ 301609187 h 10652"/>
                <a:gd name="T50" fmla="*/ 170399193 w 10944"/>
                <a:gd name="T51" fmla="*/ 315630998 h 10652"/>
                <a:gd name="T52" fmla="*/ 91072464 w 10944"/>
                <a:gd name="T53" fmla="*/ 376711138 h 10652"/>
                <a:gd name="T54" fmla="*/ 10846495 w 10944"/>
                <a:gd name="T55" fmla="*/ 372979477 h 10652"/>
                <a:gd name="T56" fmla="*/ 44990446 w 10944"/>
                <a:gd name="T57" fmla="*/ 421723141 h 10652"/>
                <a:gd name="T58" fmla="*/ 85423996 w 10944"/>
                <a:gd name="T59" fmla="*/ 440739456 h 10652"/>
                <a:gd name="T60" fmla="*/ 86515528 w 10944"/>
                <a:gd name="T61" fmla="*/ 460296554 h 10652"/>
                <a:gd name="T62" fmla="*/ 88055899 w 10944"/>
                <a:gd name="T63" fmla="*/ 479133079 h 10652"/>
                <a:gd name="T64" fmla="*/ 65014870 w 10944"/>
                <a:gd name="T65" fmla="*/ 489483159 h 10652"/>
                <a:gd name="T66" fmla="*/ 20665555 w 10944"/>
                <a:gd name="T67" fmla="*/ 524205012 h 10652"/>
                <a:gd name="T68" fmla="*/ 30035855 w 10944"/>
                <a:gd name="T69" fmla="*/ 552488275 h 10652"/>
                <a:gd name="T70" fmla="*/ 392783739 w 10944"/>
                <a:gd name="T71" fmla="*/ 641009795 h 10652"/>
                <a:gd name="T72" fmla="*/ 409535130 w 10944"/>
                <a:gd name="T73" fmla="*/ 632103879 h 10652"/>
                <a:gd name="T74" fmla="*/ 466397904 w 10944"/>
                <a:gd name="T75" fmla="*/ 611944579 h 10652"/>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0" t="0" r="r" b="b"/>
              <a:pathLst>
                <a:path w="10944" h="10652">
                  <a:moveTo>
                    <a:pt x="7267" y="10169"/>
                  </a:moveTo>
                  <a:cubicBezTo>
                    <a:pt x="7552" y="10018"/>
                    <a:pt x="8071" y="10028"/>
                    <a:pt x="8061" y="9685"/>
                  </a:cubicBezTo>
                  <a:cubicBezTo>
                    <a:pt x="8051" y="9342"/>
                    <a:pt x="7322" y="8474"/>
                    <a:pt x="7207" y="8110"/>
                  </a:cubicBezTo>
                  <a:cubicBezTo>
                    <a:pt x="7092" y="7746"/>
                    <a:pt x="7292" y="7666"/>
                    <a:pt x="7371" y="7500"/>
                  </a:cubicBezTo>
                  <a:cubicBezTo>
                    <a:pt x="7450" y="7334"/>
                    <a:pt x="7495" y="7193"/>
                    <a:pt x="7679" y="7116"/>
                  </a:cubicBezTo>
                  <a:cubicBezTo>
                    <a:pt x="7863" y="7039"/>
                    <a:pt x="8176" y="7379"/>
                    <a:pt x="8474" y="7039"/>
                  </a:cubicBezTo>
                  <a:cubicBezTo>
                    <a:pt x="8772" y="6699"/>
                    <a:pt x="9211" y="5615"/>
                    <a:pt x="9468" y="5078"/>
                  </a:cubicBezTo>
                  <a:cubicBezTo>
                    <a:pt x="9725" y="4541"/>
                    <a:pt x="9869" y="4241"/>
                    <a:pt x="10017" y="3816"/>
                  </a:cubicBezTo>
                  <a:cubicBezTo>
                    <a:pt x="10165" y="3391"/>
                    <a:pt x="10406" y="2817"/>
                    <a:pt x="10355" y="2527"/>
                  </a:cubicBezTo>
                  <a:cubicBezTo>
                    <a:pt x="10304" y="2237"/>
                    <a:pt x="9687" y="2325"/>
                    <a:pt x="9713" y="2075"/>
                  </a:cubicBezTo>
                  <a:cubicBezTo>
                    <a:pt x="9740" y="1811"/>
                    <a:pt x="9649" y="1164"/>
                    <a:pt x="9789" y="1129"/>
                  </a:cubicBezTo>
                  <a:cubicBezTo>
                    <a:pt x="10290" y="1004"/>
                    <a:pt x="10747" y="957"/>
                    <a:pt x="10897" y="847"/>
                  </a:cubicBezTo>
                  <a:cubicBezTo>
                    <a:pt x="11047" y="737"/>
                    <a:pt x="10802" y="578"/>
                    <a:pt x="10692" y="467"/>
                  </a:cubicBezTo>
                  <a:cubicBezTo>
                    <a:pt x="10582" y="356"/>
                    <a:pt x="10409" y="257"/>
                    <a:pt x="10234" y="179"/>
                  </a:cubicBezTo>
                  <a:cubicBezTo>
                    <a:pt x="10060" y="102"/>
                    <a:pt x="9954" y="-9"/>
                    <a:pt x="9646" y="1"/>
                  </a:cubicBezTo>
                  <a:cubicBezTo>
                    <a:pt x="9341" y="11"/>
                    <a:pt x="8705" y="193"/>
                    <a:pt x="8396" y="237"/>
                  </a:cubicBezTo>
                  <a:cubicBezTo>
                    <a:pt x="8087" y="279"/>
                    <a:pt x="8007" y="208"/>
                    <a:pt x="7788" y="263"/>
                  </a:cubicBezTo>
                  <a:cubicBezTo>
                    <a:pt x="7570" y="320"/>
                    <a:pt x="7301" y="573"/>
                    <a:pt x="7086" y="573"/>
                  </a:cubicBezTo>
                  <a:cubicBezTo>
                    <a:pt x="7035" y="922"/>
                    <a:pt x="6959" y="1372"/>
                    <a:pt x="6933" y="1623"/>
                  </a:cubicBezTo>
                  <a:cubicBezTo>
                    <a:pt x="6907" y="1873"/>
                    <a:pt x="6933" y="1924"/>
                    <a:pt x="6933" y="2075"/>
                  </a:cubicBezTo>
                  <a:cubicBezTo>
                    <a:pt x="6861" y="2150"/>
                    <a:pt x="6794" y="2133"/>
                    <a:pt x="6718" y="2301"/>
                  </a:cubicBezTo>
                  <a:cubicBezTo>
                    <a:pt x="6642" y="2469"/>
                    <a:pt x="6556" y="2823"/>
                    <a:pt x="6475" y="3084"/>
                  </a:cubicBezTo>
                  <a:cubicBezTo>
                    <a:pt x="6475" y="3084"/>
                    <a:pt x="5537" y="3490"/>
                    <a:pt x="5221" y="3661"/>
                  </a:cubicBezTo>
                  <a:cubicBezTo>
                    <a:pt x="4905" y="3832"/>
                    <a:pt x="4793" y="3888"/>
                    <a:pt x="4580" y="4113"/>
                  </a:cubicBezTo>
                  <a:cubicBezTo>
                    <a:pt x="4366" y="4338"/>
                    <a:pt x="3937" y="5012"/>
                    <a:pt x="3937" y="5012"/>
                  </a:cubicBezTo>
                  <a:cubicBezTo>
                    <a:pt x="3937" y="5012"/>
                    <a:pt x="3074" y="5037"/>
                    <a:pt x="2655" y="5245"/>
                  </a:cubicBezTo>
                  <a:cubicBezTo>
                    <a:pt x="2236" y="5453"/>
                    <a:pt x="1833" y="6101"/>
                    <a:pt x="1419" y="6260"/>
                  </a:cubicBezTo>
                  <a:cubicBezTo>
                    <a:pt x="1005" y="6419"/>
                    <a:pt x="289" y="6073"/>
                    <a:pt x="169" y="6198"/>
                  </a:cubicBezTo>
                  <a:cubicBezTo>
                    <a:pt x="49" y="6323"/>
                    <a:pt x="507" y="6820"/>
                    <a:pt x="701" y="7008"/>
                  </a:cubicBezTo>
                  <a:cubicBezTo>
                    <a:pt x="895" y="7196"/>
                    <a:pt x="1223" y="7217"/>
                    <a:pt x="1331" y="7324"/>
                  </a:cubicBezTo>
                  <a:cubicBezTo>
                    <a:pt x="1439" y="7431"/>
                    <a:pt x="1341" y="7543"/>
                    <a:pt x="1348" y="7649"/>
                  </a:cubicBezTo>
                  <a:cubicBezTo>
                    <a:pt x="1355" y="7755"/>
                    <a:pt x="1428" y="7881"/>
                    <a:pt x="1372" y="7962"/>
                  </a:cubicBezTo>
                  <a:cubicBezTo>
                    <a:pt x="1316" y="8043"/>
                    <a:pt x="1188" y="8009"/>
                    <a:pt x="1013" y="8134"/>
                  </a:cubicBezTo>
                  <a:cubicBezTo>
                    <a:pt x="838" y="8259"/>
                    <a:pt x="295" y="8195"/>
                    <a:pt x="322" y="8711"/>
                  </a:cubicBezTo>
                  <a:cubicBezTo>
                    <a:pt x="331" y="8882"/>
                    <a:pt x="-498" y="8858"/>
                    <a:pt x="468" y="9181"/>
                  </a:cubicBezTo>
                  <a:cubicBezTo>
                    <a:pt x="1434" y="9504"/>
                    <a:pt x="5678" y="9982"/>
                    <a:pt x="6120" y="10652"/>
                  </a:cubicBezTo>
                  <a:lnTo>
                    <a:pt x="6381" y="10504"/>
                  </a:lnTo>
                  <a:lnTo>
                    <a:pt x="7267" y="10169"/>
                  </a:lnTo>
                  <a:close/>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p>
          </p:txBody>
        </p:sp>
        <p:sp>
          <p:nvSpPr>
            <p:cNvPr id="589" name="Freeform 588"/>
            <p:cNvSpPr>
              <a:spLocks/>
            </p:cNvSpPr>
            <p:nvPr/>
          </p:nvSpPr>
          <p:spPr bwMode="auto">
            <a:xfrm>
              <a:off x="7223751" y="3461845"/>
              <a:ext cx="791606" cy="932778"/>
            </a:xfrm>
            <a:custGeom>
              <a:avLst/>
              <a:gdLst>
                <a:gd name="T0" fmla="*/ 639173 w 10736"/>
                <a:gd name="T1" fmla="*/ 413856 h 10000"/>
                <a:gd name="T2" fmla="*/ 649104 w 10736"/>
                <a:gd name="T3" fmla="*/ 463284 h 10000"/>
                <a:gd name="T4" fmla="*/ 730250 w 10736"/>
                <a:gd name="T5" fmla="*/ 360688 h 10000"/>
                <a:gd name="T6" fmla="*/ 720523 w 10736"/>
                <a:gd name="T7" fmla="*/ 301019 h 10000"/>
                <a:gd name="T8" fmla="*/ 683929 w 10736"/>
                <a:gd name="T9" fmla="*/ 248474 h 10000"/>
                <a:gd name="T10" fmla="*/ 617271 w 10736"/>
                <a:gd name="T11" fmla="*/ 226209 h 10000"/>
                <a:gd name="T12" fmla="*/ 598089 w 10736"/>
                <a:gd name="T13" fmla="*/ 287927 h 10000"/>
                <a:gd name="T14" fmla="*/ 573875 w 10736"/>
                <a:gd name="T15" fmla="*/ 308054 h 10000"/>
                <a:gd name="T16" fmla="*/ 561971 w 10736"/>
                <a:gd name="T17" fmla="*/ 280446 h 10000"/>
                <a:gd name="T18" fmla="*/ 493408 w 10736"/>
                <a:gd name="T19" fmla="*/ 280713 h 10000"/>
                <a:gd name="T20" fmla="*/ 463072 w 10736"/>
                <a:gd name="T21" fmla="*/ 308856 h 10000"/>
                <a:gd name="T22" fmla="*/ 417499 w 10736"/>
                <a:gd name="T23" fmla="*/ 299505 h 10000"/>
                <a:gd name="T24" fmla="*/ 288400 w 10736"/>
                <a:gd name="T25" fmla="*/ 243309 h 10000"/>
                <a:gd name="T26" fmla="*/ 273232 w 10736"/>
                <a:gd name="T27" fmla="*/ 168410 h 10000"/>
                <a:gd name="T28" fmla="*/ 273232 w 10736"/>
                <a:gd name="T29" fmla="*/ 102952 h 10000"/>
                <a:gd name="T30" fmla="*/ 287924 w 10736"/>
                <a:gd name="T31" fmla="*/ 53524 h 10000"/>
                <a:gd name="T32" fmla="*/ 242895 w 10736"/>
                <a:gd name="T33" fmla="*/ 0 h 10000"/>
                <a:gd name="T34" fmla="*/ 220109 w 10736"/>
                <a:gd name="T35" fmla="*/ 9351 h 10000"/>
                <a:gd name="T36" fmla="*/ 144200 w 10736"/>
                <a:gd name="T37" fmla="*/ 37405 h 10000"/>
                <a:gd name="T38" fmla="*/ 166986 w 10736"/>
                <a:gd name="T39" fmla="*/ 102952 h 10000"/>
                <a:gd name="T40" fmla="*/ 136650 w 10736"/>
                <a:gd name="T41" fmla="*/ 187202 h 10000"/>
                <a:gd name="T42" fmla="*/ 60741 w 10736"/>
                <a:gd name="T43" fmla="*/ 271362 h 10000"/>
                <a:gd name="T44" fmla="*/ 53123 w 10736"/>
                <a:gd name="T45" fmla="*/ 336909 h 10000"/>
                <a:gd name="T46" fmla="*/ 45573 w 10736"/>
                <a:gd name="T47" fmla="*/ 393016 h 10000"/>
                <a:gd name="T48" fmla="*/ 0 w 10736"/>
                <a:gd name="T49" fmla="*/ 411719 h 10000"/>
                <a:gd name="T50" fmla="*/ 53123 w 10736"/>
                <a:gd name="T51" fmla="*/ 495968 h 10000"/>
                <a:gd name="T52" fmla="*/ 113795 w 10736"/>
                <a:gd name="T53" fmla="*/ 636325 h 10000"/>
                <a:gd name="T54" fmla="*/ 174536 w 10736"/>
                <a:gd name="T55" fmla="*/ 796987 h 10000"/>
                <a:gd name="T56" fmla="*/ 220109 w 10736"/>
                <a:gd name="T57" fmla="*/ 890588 h 10000"/>
                <a:gd name="T58" fmla="*/ 273232 w 10736"/>
                <a:gd name="T59" fmla="*/ 815690 h 10000"/>
                <a:gd name="T60" fmla="*/ 288400 w 10736"/>
                <a:gd name="T61" fmla="*/ 712827 h 10000"/>
                <a:gd name="T62" fmla="*/ 349141 w 10736"/>
                <a:gd name="T63" fmla="*/ 598920 h 10000"/>
                <a:gd name="T64" fmla="*/ 451577 w 10736"/>
                <a:gd name="T65" fmla="*/ 523220 h 10000"/>
                <a:gd name="T66" fmla="*/ 548368 w 10736"/>
                <a:gd name="T67" fmla="*/ 472546 h 10000"/>
                <a:gd name="T68" fmla="*/ 541022 w 10736"/>
                <a:gd name="T69" fmla="*/ 391235 h 10000"/>
                <a:gd name="T70" fmla="*/ 572106 w 10736"/>
                <a:gd name="T71" fmla="*/ 376541 h 10000"/>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0" t="0" r="r" b="b"/>
              <a:pathLst>
                <a:path w="10736" h="10000">
                  <a:moveTo>
                    <a:pt x="8784" y="4472"/>
                  </a:moveTo>
                  <a:cubicBezTo>
                    <a:pt x="8948" y="4542"/>
                    <a:pt x="9262" y="4499"/>
                    <a:pt x="9397" y="4647"/>
                  </a:cubicBezTo>
                  <a:cubicBezTo>
                    <a:pt x="9282" y="4891"/>
                    <a:pt x="9246" y="4846"/>
                    <a:pt x="9150" y="5059"/>
                  </a:cubicBezTo>
                  <a:cubicBezTo>
                    <a:pt x="9278" y="5100"/>
                    <a:pt x="9553" y="5244"/>
                    <a:pt x="9543" y="5202"/>
                  </a:cubicBezTo>
                  <a:cubicBezTo>
                    <a:pt x="9555" y="5140"/>
                    <a:pt x="9941" y="4675"/>
                    <a:pt x="9949" y="4570"/>
                  </a:cubicBezTo>
                  <a:cubicBezTo>
                    <a:pt x="10062" y="4506"/>
                    <a:pt x="10576" y="4087"/>
                    <a:pt x="10736" y="4050"/>
                  </a:cubicBezTo>
                  <a:lnTo>
                    <a:pt x="10429" y="3991"/>
                  </a:lnTo>
                  <a:cubicBezTo>
                    <a:pt x="10556" y="3858"/>
                    <a:pt x="10557" y="3689"/>
                    <a:pt x="10593" y="3380"/>
                  </a:cubicBezTo>
                  <a:cubicBezTo>
                    <a:pt x="10678" y="3109"/>
                    <a:pt x="10563" y="3146"/>
                    <a:pt x="10508" y="3001"/>
                  </a:cubicBezTo>
                  <a:cubicBezTo>
                    <a:pt x="10453" y="2856"/>
                    <a:pt x="10430" y="2809"/>
                    <a:pt x="10055" y="2790"/>
                  </a:cubicBezTo>
                  <a:cubicBezTo>
                    <a:pt x="9757" y="2713"/>
                    <a:pt x="9789" y="2667"/>
                    <a:pt x="9600" y="2544"/>
                  </a:cubicBezTo>
                  <a:lnTo>
                    <a:pt x="9075" y="2540"/>
                  </a:lnTo>
                  <a:cubicBezTo>
                    <a:pt x="8904" y="2631"/>
                    <a:pt x="8281" y="3056"/>
                    <a:pt x="8247" y="3163"/>
                  </a:cubicBezTo>
                  <a:cubicBezTo>
                    <a:pt x="8213" y="3270"/>
                    <a:pt x="8677" y="3148"/>
                    <a:pt x="8793" y="3233"/>
                  </a:cubicBezTo>
                  <a:cubicBezTo>
                    <a:pt x="8909" y="3318"/>
                    <a:pt x="8879" y="3366"/>
                    <a:pt x="8859" y="3438"/>
                  </a:cubicBezTo>
                  <a:lnTo>
                    <a:pt x="8437" y="3459"/>
                  </a:lnTo>
                  <a:cubicBezTo>
                    <a:pt x="8303" y="3436"/>
                    <a:pt x="8184" y="3409"/>
                    <a:pt x="8149" y="3340"/>
                  </a:cubicBezTo>
                  <a:lnTo>
                    <a:pt x="8262" y="3149"/>
                  </a:lnTo>
                  <a:lnTo>
                    <a:pt x="7715" y="3110"/>
                  </a:lnTo>
                  <a:lnTo>
                    <a:pt x="7254" y="3152"/>
                  </a:lnTo>
                  <a:lnTo>
                    <a:pt x="7031" y="3152"/>
                  </a:lnTo>
                  <a:lnTo>
                    <a:pt x="6808" y="3468"/>
                  </a:lnTo>
                  <a:lnTo>
                    <a:pt x="6584" y="3468"/>
                  </a:lnTo>
                  <a:lnTo>
                    <a:pt x="6138" y="3363"/>
                  </a:lnTo>
                  <a:lnTo>
                    <a:pt x="5357" y="3257"/>
                  </a:lnTo>
                  <a:lnTo>
                    <a:pt x="4240" y="2732"/>
                  </a:lnTo>
                  <a:lnTo>
                    <a:pt x="4575" y="2102"/>
                  </a:lnTo>
                  <a:lnTo>
                    <a:pt x="4017" y="1891"/>
                  </a:lnTo>
                  <a:lnTo>
                    <a:pt x="3794" y="1471"/>
                  </a:lnTo>
                  <a:lnTo>
                    <a:pt x="4017" y="1156"/>
                  </a:lnTo>
                  <a:cubicBezTo>
                    <a:pt x="3980" y="1051"/>
                    <a:pt x="4011" y="999"/>
                    <a:pt x="3974" y="894"/>
                  </a:cubicBezTo>
                  <a:lnTo>
                    <a:pt x="4233" y="601"/>
                  </a:lnTo>
                  <a:cubicBezTo>
                    <a:pt x="4235" y="401"/>
                    <a:pt x="4238" y="200"/>
                    <a:pt x="4240" y="0"/>
                  </a:cubicBezTo>
                  <a:lnTo>
                    <a:pt x="3571" y="0"/>
                  </a:lnTo>
                  <a:lnTo>
                    <a:pt x="3125" y="0"/>
                  </a:lnTo>
                  <a:lnTo>
                    <a:pt x="3236" y="105"/>
                  </a:lnTo>
                  <a:lnTo>
                    <a:pt x="3348" y="210"/>
                  </a:lnTo>
                  <a:lnTo>
                    <a:pt x="2120" y="420"/>
                  </a:lnTo>
                  <a:lnTo>
                    <a:pt x="2120" y="946"/>
                  </a:lnTo>
                  <a:lnTo>
                    <a:pt x="2455" y="1156"/>
                  </a:lnTo>
                  <a:cubicBezTo>
                    <a:pt x="2381" y="1331"/>
                    <a:pt x="2306" y="1506"/>
                    <a:pt x="2232" y="1681"/>
                  </a:cubicBezTo>
                  <a:lnTo>
                    <a:pt x="2009" y="2102"/>
                  </a:lnTo>
                  <a:lnTo>
                    <a:pt x="1339" y="3047"/>
                  </a:lnTo>
                  <a:lnTo>
                    <a:pt x="893" y="3047"/>
                  </a:lnTo>
                  <a:lnTo>
                    <a:pt x="557" y="3363"/>
                  </a:lnTo>
                  <a:lnTo>
                    <a:pt x="781" y="3783"/>
                  </a:lnTo>
                  <a:lnTo>
                    <a:pt x="1116" y="4203"/>
                  </a:lnTo>
                  <a:lnTo>
                    <a:pt x="670" y="4413"/>
                  </a:lnTo>
                  <a:lnTo>
                    <a:pt x="223" y="4518"/>
                  </a:lnTo>
                  <a:lnTo>
                    <a:pt x="0" y="4623"/>
                  </a:lnTo>
                  <a:lnTo>
                    <a:pt x="446" y="5149"/>
                  </a:lnTo>
                  <a:lnTo>
                    <a:pt x="781" y="5569"/>
                  </a:lnTo>
                  <a:lnTo>
                    <a:pt x="1450" y="5149"/>
                  </a:lnTo>
                  <a:cubicBezTo>
                    <a:pt x="1524" y="5814"/>
                    <a:pt x="1599" y="6480"/>
                    <a:pt x="1673" y="7145"/>
                  </a:cubicBezTo>
                  <a:lnTo>
                    <a:pt x="2009" y="8004"/>
                  </a:lnTo>
                  <a:lnTo>
                    <a:pt x="2566" y="8949"/>
                  </a:lnTo>
                  <a:lnTo>
                    <a:pt x="2901" y="9475"/>
                  </a:lnTo>
                  <a:lnTo>
                    <a:pt x="3236" y="10000"/>
                  </a:lnTo>
                  <a:lnTo>
                    <a:pt x="3571" y="9685"/>
                  </a:lnTo>
                  <a:lnTo>
                    <a:pt x="4017" y="9159"/>
                  </a:lnTo>
                  <a:lnTo>
                    <a:pt x="4128" y="8739"/>
                  </a:lnTo>
                  <a:cubicBezTo>
                    <a:pt x="4165" y="8494"/>
                    <a:pt x="4203" y="8249"/>
                    <a:pt x="4240" y="8004"/>
                  </a:cubicBezTo>
                  <a:cubicBezTo>
                    <a:pt x="4277" y="7788"/>
                    <a:pt x="4315" y="7572"/>
                    <a:pt x="4352" y="7356"/>
                  </a:cubicBezTo>
                  <a:lnTo>
                    <a:pt x="5133" y="6725"/>
                  </a:lnTo>
                  <a:lnTo>
                    <a:pt x="5915" y="6200"/>
                  </a:lnTo>
                  <a:lnTo>
                    <a:pt x="6639" y="5875"/>
                  </a:lnTo>
                  <a:cubicBezTo>
                    <a:pt x="6658" y="5668"/>
                    <a:pt x="7156" y="5557"/>
                    <a:pt x="7176" y="5350"/>
                  </a:cubicBezTo>
                  <a:cubicBezTo>
                    <a:pt x="7217" y="5258"/>
                    <a:pt x="8021" y="5398"/>
                    <a:pt x="8062" y="5306"/>
                  </a:cubicBezTo>
                  <a:cubicBezTo>
                    <a:pt x="7988" y="5026"/>
                    <a:pt x="7935" y="4864"/>
                    <a:pt x="7861" y="4584"/>
                  </a:cubicBezTo>
                  <a:cubicBezTo>
                    <a:pt x="7833" y="4487"/>
                    <a:pt x="7982" y="4490"/>
                    <a:pt x="7954" y="4393"/>
                  </a:cubicBezTo>
                  <a:cubicBezTo>
                    <a:pt x="7982" y="4385"/>
                    <a:pt x="8059" y="4243"/>
                    <a:pt x="8087" y="4235"/>
                  </a:cubicBezTo>
                  <a:cubicBezTo>
                    <a:pt x="8120" y="4206"/>
                    <a:pt x="8344" y="4234"/>
                    <a:pt x="8411" y="4228"/>
                  </a:cubicBezTo>
                  <a:cubicBezTo>
                    <a:pt x="8478" y="4222"/>
                    <a:pt x="8620" y="4402"/>
                    <a:pt x="8784" y="4472"/>
                  </a:cubicBezTo>
                  <a:close/>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p>
          </p:txBody>
        </p:sp>
        <p:sp>
          <p:nvSpPr>
            <p:cNvPr id="590" name="Freeform 589"/>
            <p:cNvSpPr>
              <a:spLocks/>
            </p:cNvSpPr>
            <p:nvPr/>
          </p:nvSpPr>
          <p:spPr bwMode="auto">
            <a:xfrm>
              <a:off x="6939805" y="3428590"/>
              <a:ext cx="383757" cy="287649"/>
            </a:xfrm>
            <a:custGeom>
              <a:avLst/>
              <a:gdLst>
                <a:gd name="T0" fmla="*/ 383016421 w 10348"/>
                <a:gd name="T1" fmla="*/ 5109433 h 11017"/>
                <a:gd name="T2" fmla="*/ 344410605 w 10348"/>
                <a:gd name="T3" fmla="*/ 18263315 h 11017"/>
                <a:gd name="T4" fmla="*/ 318326544 w 10348"/>
                <a:gd name="T5" fmla="*/ 18263315 h 11017"/>
                <a:gd name="T6" fmla="*/ 309604944 w 10348"/>
                <a:gd name="T7" fmla="*/ 4565667 h 11017"/>
                <a:gd name="T8" fmla="*/ 300924329 w 10348"/>
                <a:gd name="T9" fmla="*/ 0 h 11017"/>
                <a:gd name="T10" fmla="*/ 274840302 w 10348"/>
                <a:gd name="T11" fmla="*/ 13697623 h 11017"/>
                <a:gd name="T12" fmla="*/ 257438053 w 10348"/>
                <a:gd name="T13" fmla="*/ 22844512 h 11017"/>
                <a:gd name="T14" fmla="*/ 224192536 w 10348"/>
                <a:gd name="T15" fmla="*/ 18014727 h 11017"/>
                <a:gd name="T16" fmla="*/ 205269999 w 10348"/>
                <a:gd name="T17" fmla="*/ 18263315 h 11017"/>
                <a:gd name="T18" fmla="*/ 179146185 w 10348"/>
                <a:gd name="T19" fmla="*/ 18263315 h 11017"/>
                <a:gd name="T20" fmla="*/ 144381509 w 10348"/>
                <a:gd name="T21" fmla="*/ 13697623 h 11017"/>
                <a:gd name="T22" fmla="*/ 135659909 w 10348"/>
                <a:gd name="T23" fmla="*/ 36542135 h 11017"/>
                <a:gd name="T24" fmla="*/ 92213455 w 10348"/>
                <a:gd name="T25" fmla="*/ 45674117 h 11017"/>
                <a:gd name="T26" fmla="*/ 74811206 w 10348"/>
                <a:gd name="T27" fmla="*/ 54805450 h 11017"/>
                <a:gd name="T28" fmla="*/ 48727179 w 10348"/>
                <a:gd name="T29" fmla="*/ 50239783 h 11017"/>
                <a:gd name="T30" fmla="*/ 22963843 w 10348"/>
                <a:gd name="T31" fmla="*/ 44198819 h 11017"/>
                <a:gd name="T32" fmla="*/ 14242243 w 10348"/>
                <a:gd name="T33" fmla="*/ 73084295 h 11017"/>
                <a:gd name="T34" fmla="*/ 13921553 w 10348"/>
                <a:gd name="T35" fmla="*/ 91348208 h 11017"/>
                <a:gd name="T36" fmla="*/ 0 w 10348"/>
                <a:gd name="T37" fmla="*/ 120109391 h 11017"/>
                <a:gd name="T38" fmla="*/ 32004936 w 10348"/>
                <a:gd name="T39" fmla="*/ 130716645 h 11017"/>
                <a:gd name="T40" fmla="*/ 31324965 w 10348"/>
                <a:gd name="T41" fmla="*/ 150734881 h 11017"/>
                <a:gd name="T42" fmla="*/ 18882750 w 10348"/>
                <a:gd name="T43" fmla="*/ 164945185 h 11017"/>
                <a:gd name="T44" fmla="*/ 54608301 w 10348"/>
                <a:gd name="T45" fmla="*/ 168998170 h 11017"/>
                <a:gd name="T46" fmla="*/ 72331206 w 10348"/>
                <a:gd name="T47" fmla="*/ 169169081 h 11017"/>
                <a:gd name="T48" fmla="*/ 120977614 w 10348"/>
                <a:gd name="T49" fmla="*/ 170520059 h 11017"/>
                <a:gd name="T50" fmla="*/ 191308660 w 10348"/>
                <a:gd name="T51" fmla="*/ 159354156 h 11017"/>
                <a:gd name="T52" fmla="*/ 202070207 w 10348"/>
                <a:gd name="T53" fmla="*/ 138543591 h 11017"/>
                <a:gd name="T54" fmla="*/ 235875171 w 10348"/>
                <a:gd name="T55" fmla="*/ 133480774 h 11017"/>
                <a:gd name="T56" fmla="*/ 289922862 w 10348"/>
                <a:gd name="T57" fmla="*/ 120792982 h 11017"/>
                <a:gd name="T58" fmla="*/ 291923023 w 10348"/>
                <a:gd name="T59" fmla="*/ 105045233 h 11017"/>
                <a:gd name="T60" fmla="*/ 303524887 w 10348"/>
                <a:gd name="T61" fmla="*/ 100992248 h 11017"/>
                <a:gd name="T62" fmla="*/ 318806417 w 10348"/>
                <a:gd name="T63" fmla="*/ 94391986 h 11017"/>
                <a:gd name="T64" fmla="*/ 344810870 w 10348"/>
                <a:gd name="T65" fmla="*/ 76640754 h 11017"/>
                <a:gd name="T66" fmla="*/ 349770869 w 10348"/>
                <a:gd name="T67" fmla="*/ 65971976 h 11017"/>
                <a:gd name="T68" fmla="*/ 366974149 w 10348"/>
                <a:gd name="T69" fmla="*/ 49742633 h 11017"/>
                <a:gd name="T70" fmla="*/ 353092383 w 10348"/>
                <a:gd name="T71" fmla="*/ 31976469 h 11017"/>
                <a:gd name="T72" fmla="*/ 413980873 w 10348"/>
                <a:gd name="T73" fmla="*/ 27410802 h 11017"/>
                <a:gd name="T74" fmla="*/ 396578659 w 10348"/>
                <a:gd name="T75" fmla="*/ 13697623 h 11017"/>
                <a:gd name="T76" fmla="*/ 383016421 w 10348"/>
                <a:gd name="T77" fmla="*/ 5109433 h 11017"/>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0" t="0" r="r" b="b"/>
              <a:pathLst>
                <a:path w="10348" h="11017">
                  <a:moveTo>
                    <a:pt x="9574" y="329"/>
                  </a:moveTo>
                  <a:cubicBezTo>
                    <a:pt x="9252" y="611"/>
                    <a:pt x="8879" y="1035"/>
                    <a:pt x="8609" y="1176"/>
                  </a:cubicBezTo>
                  <a:cubicBezTo>
                    <a:pt x="8340" y="1317"/>
                    <a:pt x="8174" y="1176"/>
                    <a:pt x="7957" y="1176"/>
                  </a:cubicBezTo>
                  <a:cubicBezTo>
                    <a:pt x="7884" y="882"/>
                    <a:pt x="7812" y="588"/>
                    <a:pt x="7739" y="294"/>
                  </a:cubicBezTo>
                  <a:lnTo>
                    <a:pt x="7522" y="0"/>
                  </a:lnTo>
                  <a:lnTo>
                    <a:pt x="6870" y="882"/>
                  </a:lnTo>
                  <a:cubicBezTo>
                    <a:pt x="6725" y="1078"/>
                    <a:pt x="6646" y="1425"/>
                    <a:pt x="6435" y="1471"/>
                  </a:cubicBezTo>
                  <a:cubicBezTo>
                    <a:pt x="6224" y="1517"/>
                    <a:pt x="5881" y="1264"/>
                    <a:pt x="5604" y="1160"/>
                  </a:cubicBezTo>
                  <a:cubicBezTo>
                    <a:pt x="5446" y="1165"/>
                    <a:pt x="5319" y="1173"/>
                    <a:pt x="5131" y="1176"/>
                  </a:cubicBezTo>
                  <a:cubicBezTo>
                    <a:pt x="4943" y="1179"/>
                    <a:pt x="4696" y="1176"/>
                    <a:pt x="4478" y="1176"/>
                  </a:cubicBezTo>
                  <a:lnTo>
                    <a:pt x="3609" y="882"/>
                  </a:lnTo>
                  <a:cubicBezTo>
                    <a:pt x="3536" y="1372"/>
                    <a:pt x="3464" y="1863"/>
                    <a:pt x="3391" y="2353"/>
                  </a:cubicBezTo>
                  <a:lnTo>
                    <a:pt x="2305" y="2941"/>
                  </a:lnTo>
                  <a:lnTo>
                    <a:pt x="1870" y="3529"/>
                  </a:lnTo>
                  <a:lnTo>
                    <a:pt x="1218" y="3235"/>
                  </a:lnTo>
                  <a:lnTo>
                    <a:pt x="574" y="2846"/>
                  </a:lnTo>
                  <a:cubicBezTo>
                    <a:pt x="501" y="3434"/>
                    <a:pt x="429" y="4118"/>
                    <a:pt x="356" y="4706"/>
                  </a:cubicBezTo>
                  <a:cubicBezTo>
                    <a:pt x="284" y="5098"/>
                    <a:pt x="420" y="5490"/>
                    <a:pt x="348" y="5882"/>
                  </a:cubicBezTo>
                  <a:cubicBezTo>
                    <a:pt x="278" y="6404"/>
                    <a:pt x="70" y="7212"/>
                    <a:pt x="0" y="7734"/>
                  </a:cubicBezTo>
                  <a:cubicBezTo>
                    <a:pt x="290" y="7930"/>
                    <a:pt x="510" y="8221"/>
                    <a:pt x="800" y="8417"/>
                  </a:cubicBezTo>
                  <a:cubicBezTo>
                    <a:pt x="365" y="10182"/>
                    <a:pt x="838" y="9339"/>
                    <a:pt x="783" y="9706"/>
                  </a:cubicBezTo>
                  <a:cubicBezTo>
                    <a:pt x="728" y="10073"/>
                    <a:pt x="375" y="10425"/>
                    <a:pt x="472" y="10621"/>
                  </a:cubicBezTo>
                  <a:cubicBezTo>
                    <a:pt x="569" y="10817"/>
                    <a:pt x="1142" y="10837"/>
                    <a:pt x="1365" y="10882"/>
                  </a:cubicBezTo>
                  <a:cubicBezTo>
                    <a:pt x="1588" y="10927"/>
                    <a:pt x="1663" y="10844"/>
                    <a:pt x="1808" y="10893"/>
                  </a:cubicBezTo>
                  <a:cubicBezTo>
                    <a:pt x="1953" y="10942"/>
                    <a:pt x="2528" y="11085"/>
                    <a:pt x="3024" y="10980"/>
                  </a:cubicBezTo>
                  <a:cubicBezTo>
                    <a:pt x="3520" y="10875"/>
                    <a:pt x="4444" y="10604"/>
                    <a:pt x="4782" y="10261"/>
                  </a:cubicBezTo>
                  <a:cubicBezTo>
                    <a:pt x="5120" y="9918"/>
                    <a:pt x="4865" y="9199"/>
                    <a:pt x="5051" y="8921"/>
                  </a:cubicBezTo>
                  <a:cubicBezTo>
                    <a:pt x="5237" y="8643"/>
                    <a:pt x="5530" y="8785"/>
                    <a:pt x="5896" y="8595"/>
                  </a:cubicBezTo>
                  <a:cubicBezTo>
                    <a:pt x="6262" y="8405"/>
                    <a:pt x="7014" y="8083"/>
                    <a:pt x="7247" y="7778"/>
                  </a:cubicBezTo>
                  <a:cubicBezTo>
                    <a:pt x="7481" y="7473"/>
                    <a:pt x="7240" y="6977"/>
                    <a:pt x="7297" y="6764"/>
                  </a:cubicBezTo>
                  <a:cubicBezTo>
                    <a:pt x="7354" y="6552"/>
                    <a:pt x="7475" y="6617"/>
                    <a:pt x="7587" y="6503"/>
                  </a:cubicBezTo>
                  <a:cubicBezTo>
                    <a:pt x="7699" y="6389"/>
                    <a:pt x="7797" y="6339"/>
                    <a:pt x="7969" y="6078"/>
                  </a:cubicBezTo>
                  <a:cubicBezTo>
                    <a:pt x="8141" y="5817"/>
                    <a:pt x="8490" y="5240"/>
                    <a:pt x="8619" y="4935"/>
                  </a:cubicBezTo>
                  <a:cubicBezTo>
                    <a:pt x="8748" y="4630"/>
                    <a:pt x="8651" y="4537"/>
                    <a:pt x="8743" y="4248"/>
                  </a:cubicBezTo>
                  <a:cubicBezTo>
                    <a:pt x="8835" y="3959"/>
                    <a:pt x="9159" y="3568"/>
                    <a:pt x="9173" y="3203"/>
                  </a:cubicBezTo>
                  <a:cubicBezTo>
                    <a:pt x="9187" y="2838"/>
                    <a:pt x="8630" y="2299"/>
                    <a:pt x="8826" y="2059"/>
                  </a:cubicBezTo>
                  <a:cubicBezTo>
                    <a:pt x="9022" y="1819"/>
                    <a:pt x="9841" y="1863"/>
                    <a:pt x="10348" y="1765"/>
                  </a:cubicBezTo>
                  <a:lnTo>
                    <a:pt x="9913" y="882"/>
                  </a:lnTo>
                  <a:lnTo>
                    <a:pt x="9574" y="329"/>
                  </a:lnTo>
                  <a:close/>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p>
          </p:txBody>
        </p:sp>
        <p:sp>
          <p:nvSpPr>
            <p:cNvPr id="591" name="Freeform 590"/>
            <p:cNvSpPr>
              <a:spLocks/>
            </p:cNvSpPr>
            <p:nvPr/>
          </p:nvSpPr>
          <p:spPr bwMode="auto">
            <a:xfrm>
              <a:off x="7801967" y="3857569"/>
              <a:ext cx="122183" cy="144656"/>
            </a:xfrm>
            <a:custGeom>
              <a:avLst/>
              <a:gdLst>
                <a:gd name="T0" fmla="*/ 2147483647 w 90"/>
                <a:gd name="T1" fmla="*/ 2147483647 h 78"/>
                <a:gd name="T2" fmla="*/ 2147483647 w 90"/>
                <a:gd name="T3" fmla="*/ 2147483647 h 78"/>
                <a:gd name="T4" fmla="*/ 2147483647 w 90"/>
                <a:gd name="T5" fmla="*/ 2147483647 h 78"/>
                <a:gd name="T6" fmla="*/ 2147483647 w 90"/>
                <a:gd name="T7" fmla="*/ 2147483647 h 78"/>
                <a:gd name="T8" fmla="*/ 2147483647 w 90"/>
                <a:gd name="T9" fmla="*/ 0 h 78"/>
                <a:gd name="T10" fmla="*/ 2147483647 w 90"/>
                <a:gd name="T11" fmla="*/ 0 h 78"/>
                <a:gd name="T12" fmla="*/ 2147483647 w 90"/>
                <a:gd name="T13" fmla="*/ 2147483647 h 78"/>
                <a:gd name="T14" fmla="*/ 0 w 90"/>
                <a:gd name="T15" fmla="*/ 2147483647 h 78"/>
                <a:gd name="T16" fmla="*/ 2147483647 w 90"/>
                <a:gd name="T17" fmla="*/ 2147483647 h 78"/>
                <a:gd name="T18" fmla="*/ 2147483647 w 90"/>
                <a:gd name="T19" fmla="*/ 2147483647 h 78"/>
                <a:gd name="T20" fmla="*/ 2147483647 w 90"/>
                <a:gd name="T21" fmla="*/ 2147483647 h 78"/>
                <a:gd name="T22" fmla="*/ 2147483647 w 90"/>
                <a:gd name="T23" fmla="*/ 2147483647 h 78"/>
                <a:gd name="T24" fmla="*/ 2147483647 w 90"/>
                <a:gd name="T25" fmla="*/ 2147483647 h 78"/>
                <a:gd name="T26" fmla="*/ 2147483647 w 90"/>
                <a:gd name="T27" fmla="*/ 2147483647 h 78"/>
                <a:gd name="T28" fmla="*/ 2147483647 w 90"/>
                <a:gd name="T29" fmla="*/ 2147483647 h 7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90" h="78">
                  <a:moveTo>
                    <a:pt x="72" y="42"/>
                  </a:moveTo>
                  <a:lnTo>
                    <a:pt x="78" y="30"/>
                  </a:lnTo>
                  <a:lnTo>
                    <a:pt x="84" y="18"/>
                  </a:lnTo>
                  <a:lnTo>
                    <a:pt x="48" y="12"/>
                  </a:lnTo>
                  <a:lnTo>
                    <a:pt x="30" y="0"/>
                  </a:lnTo>
                  <a:lnTo>
                    <a:pt x="12" y="0"/>
                  </a:lnTo>
                  <a:lnTo>
                    <a:pt x="6" y="12"/>
                  </a:lnTo>
                  <a:lnTo>
                    <a:pt x="0" y="18"/>
                  </a:lnTo>
                  <a:lnTo>
                    <a:pt x="6" y="30"/>
                  </a:lnTo>
                  <a:lnTo>
                    <a:pt x="18" y="78"/>
                  </a:lnTo>
                  <a:lnTo>
                    <a:pt x="54" y="72"/>
                  </a:lnTo>
                  <a:lnTo>
                    <a:pt x="78" y="66"/>
                  </a:lnTo>
                  <a:lnTo>
                    <a:pt x="84" y="72"/>
                  </a:lnTo>
                  <a:lnTo>
                    <a:pt x="90" y="48"/>
                  </a:lnTo>
                  <a:lnTo>
                    <a:pt x="72" y="42"/>
                  </a:lnTo>
                  <a:close/>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p>
          </p:txBody>
        </p:sp>
        <p:sp>
          <p:nvSpPr>
            <p:cNvPr id="592" name="Freeform 591"/>
            <p:cNvSpPr>
              <a:spLocks/>
            </p:cNvSpPr>
            <p:nvPr/>
          </p:nvSpPr>
          <p:spPr bwMode="auto">
            <a:xfrm>
              <a:off x="7538673" y="3666358"/>
              <a:ext cx="232318" cy="126366"/>
            </a:xfrm>
            <a:custGeom>
              <a:avLst/>
              <a:gdLst>
                <a:gd name="T0" fmla="*/ 2147483647 w 10000"/>
                <a:gd name="T1" fmla="*/ 243402179 h 11631"/>
                <a:gd name="T2" fmla="*/ 2147483647 w 10000"/>
                <a:gd name="T3" fmla="*/ 201909865 h 11631"/>
                <a:gd name="T4" fmla="*/ 1716206681 w 10000"/>
                <a:gd name="T5" fmla="*/ 52554460 h 11631"/>
                <a:gd name="T6" fmla="*/ 729640913 w 10000"/>
                <a:gd name="T7" fmla="*/ 0 h 11631"/>
                <a:gd name="T8" fmla="*/ 0 w 10000"/>
                <a:gd name="T9" fmla="*/ 216853640 h 11631"/>
                <a:gd name="T10" fmla="*/ 2147483647 w 10000"/>
                <a:gd name="T11" fmla="*/ 419168950 h 11631"/>
                <a:gd name="T12" fmla="*/ 2147483647 w 10000"/>
                <a:gd name="T13" fmla="*/ 463190339 h 11631"/>
                <a:gd name="T14" fmla="*/ 2147483647 w 10000"/>
                <a:gd name="T15" fmla="*/ 525135769 h 11631"/>
                <a:gd name="T16" fmla="*/ 2147483647 w 10000"/>
                <a:gd name="T17" fmla="*/ 393253317 h 11631"/>
                <a:gd name="T18" fmla="*/ 2147483647 w 10000"/>
                <a:gd name="T19" fmla="*/ 366976575 h 11631"/>
                <a:gd name="T20" fmla="*/ 2147483647 w 10000"/>
                <a:gd name="T21" fmla="*/ 305167054 h 11631"/>
                <a:gd name="T22" fmla="*/ 2147483647 w 10000"/>
                <a:gd name="T23" fmla="*/ 298981436 h 11631"/>
                <a:gd name="T24" fmla="*/ 2147483647 w 10000"/>
                <a:gd name="T25" fmla="*/ 243402179 h 1163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0000" h="11631">
                  <a:moveTo>
                    <a:pt x="7686" y="5391"/>
                  </a:moveTo>
                  <a:lnTo>
                    <a:pt x="5498" y="4472"/>
                  </a:lnTo>
                  <a:lnTo>
                    <a:pt x="2084" y="1164"/>
                  </a:lnTo>
                  <a:lnTo>
                    <a:pt x="886" y="0"/>
                  </a:lnTo>
                  <a:lnTo>
                    <a:pt x="0" y="4803"/>
                  </a:lnTo>
                  <a:lnTo>
                    <a:pt x="3459" y="9284"/>
                  </a:lnTo>
                  <a:lnTo>
                    <a:pt x="5903" y="10259"/>
                  </a:lnTo>
                  <a:lnTo>
                    <a:pt x="8016" y="11631"/>
                  </a:lnTo>
                  <a:lnTo>
                    <a:pt x="8676" y="8710"/>
                  </a:lnTo>
                  <a:lnTo>
                    <a:pt x="10000" y="8128"/>
                  </a:lnTo>
                  <a:lnTo>
                    <a:pt x="8915" y="6759"/>
                  </a:lnTo>
                  <a:lnTo>
                    <a:pt x="8310" y="6622"/>
                  </a:lnTo>
                  <a:cubicBezTo>
                    <a:pt x="8207" y="6039"/>
                    <a:pt x="7790" y="5973"/>
                    <a:pt x="7686" y="5391"/>
                  </a:cubicBezTo>
                  <a:close/>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p>
          </p:txBody>
        </p:sp>
        <p:sp>
          <p:nvSpPr>
            <p:cNvPr id="593" name="Freeform 592"/>
            <p:cNvSpPr>
              <a:spLocks/>
            </p:cNvSpPr>
            <p:nvPr/>
          </p:nvSpPr>
          <p:spPr bwMode="auto">
            <a:xfrm>
              <a:off x="7915545" y="3809350"/>
              <a:ext cx="292550" cy="512113"/>
            </a:xfrm>
            <a:custGeom>
              <a:avLst/>
              <a:gdLst>
                <a:gd name="T0" fmla="*/ 61661990 w 12864"/>
                <a:gd name="T1" fmla="*/ 0 h 10000"/>
                <a:gd name="T2" fmla="*/ 48236946 w 12864"/>
                <a:gd name="T3" fmla="*/ 73483611 h 10000"/>
                <a:gd name="T4" fmla="*/ 41690569 w 12864"/>
                <a:gd name="T5" fmla="*/ 93173579 h 10000"/>
                <a:gd name="T6" fmla="*/ 39619366 w 12864"/>
                <a:gd name="T7" fmla="*/ 70552551 h 10000"/>
                <a:gd name="T8" fmla="*/ 17105342 w 12864"/>
                <a:gd name="T9" fmla="*/ 177087862 h 10000"/>
                <a:gd name="T10" fmla="*/ 3337878 w 12864"/>
                <a:gd name="T11" fmla="*/ 316435825 h 10000"/>
                <a:gd name="T12" fmla="*/ 0 w 12864"/>
                <a:gd name="T13" fmla="*/ 413360432 h 10000"/>
                <a:gd name="T14" fmla="*/ 22800976 w 12864"/>
                <a:gd name="T15" fmla="*/ 632988803 h 10000"/>
                <a:gd name="T16" fmla="*/ 17678386 w 12864"/>
                <a:gd name="T17" fmla="*/ 751946328 h 10000"/>
                <a:gd name="T18" fmla="*/ 43928156 w 12864"/>
                <a:gd name="T19" fmla="*/ 774916368 h 10000"/>
                <a:gd name="T20" fmla="*/ 58990009 w 12864"/>
                <a:gd name="T21" fmla="*/ 770933430 h 10000"/>
                <a:gd name="T22" fmla="*/ 50603933 w 12864"/>
                <a:gd name="T23" fmla="*/ 678697022 h 10000"/>
                <a:gd name="T24" fmla="*/ 56142434 w 12864"/>
                <a:gd name="T25" fmla="*/ 703778055 h 10000"/>
                <a:gd name="T26" fmla="*/ 61791830 w 12864"/>
                <a:gd name="T27" fmla="*/ 838323062 h 10000"/>
                <a:gd name="T28" fmla="*/ 68310032 w 12864"/>
                <a:gd name="T29" fmla="*/ 939347759 h 10000"/>
                <a:gd name="T30" fmla="*/ 69863240 w 12864"/>
                <a:gd name="T31" fmla="*/ 1171986453 h 10000"/>
                <a:gd name="T32" fmla="*/ 83279473 w 12864"/>
                <a:gd name="T33" fmla="*/ 1041192475 h 10000"/>
                <a:gd name="T34" fmla="*/ 77463712 w 12864"/>
                <a:gd name="T35" fmla="*/ 812773420 h 10000"/>
                <a:gd name="T36" fmla="*/ 67986556 w 12864"/>
                <a:gd name="T37" fmla="*/ 747843842 h 10000"/>
                <a:gd name="T38" fmla="*/ 72720508 w 12864"/>
                <a:gd name="T39" fmla="*/ 695924540 h 10000"/>
                <a:gd name="T40" fmla="*/ 71925212 w 12864"/>
                <a:gd name="T41" fmla="*/ 652795923 h 10000"/>
                <a:gd name="T42" fmla="*/ 59295024 w 12864"/>
                <a:gd name="T43" fmla="*/ 561967642 h 10000"/>
                <a:gd name="T44" fmla="*/ 65610338 w 12864"/>
                <a:gd name="T45" fmla="*/ 492820822 h 10000"/>
                <a:gd name="T46" fmla="*/ 73191887 w 12864"/>
                <a:gd name="T47" fmla="*/ 491766548 h 10000"/>
                <a:gd name="T48" fmla="*/ 89548570 w 12864"/>
                <a:gd name="T49" fmla="*/ 447815517 h 10000"/>
                <a:gd name="T50" fmla="*/ 95484498 w 12864"/>
                <a:gd name="T51" fmla="*/ 410195117 h 10000"/>
                <a:gd name="T52" fmla="*/ 102770284 w 12864"/>
                <a:gd name="T53" fmla="*/ 351830476 h 10000"/>
                <a:gd name="T54" fmla="*/ 118941700 w 12864"/>
                <a:gd name="T55" fmla="*/ 341165449 h 10000"/>
                <a:gd name="T56" fmla="*/ 113393948 w 12864"/>
                <a:gd name="T57" fmla="*/ 240492209 h 10000"/>
                <a:gd name="T58" fmla="*/ 102187569 w 12864"/>
                <a:gd name="T59" fmla="*/ 202403199 h 10000"/>
                <a:gd name="T60" fmla="*/ 87921012 w 12864"/>
                <a:gd name="T61" fmla="*/ 190447247 h 10000"/>
                <a:gd name="T62" fmla="*/ 71915960 w 12864"/>
                <a:gd name="T63" fmla="*/ 200526512 h 10000"/>
                <a:gd name="T64" fmla="*/ 68698230 w 12864"/>
                <a:gd name="T65" fmla="*/ 206620442 h 10000"/>
                <a:gd name="T66" fmla="*/ 65610338 w 12864"/>
                <a:gd name="T67" fmla="*/ 181658958 h 10000"/>
                <a:gd name="T68" fmla="*/ 72720508 w 12864"/>
                <a:gd name="T69" fmla="*/ 146967173 h 10000"/>
                <a:gd name="T70" fmla="*/ 72720508 w 12864"/>
                <a:gd name="T71" fmla="*/ 56256044 h 10000"/>
                <a:gd name="T72" fmla="*/ 61661990 w 12864"/>
                <a:gd name="T73" fmla="*/ 0 h 1000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0" t="0" r="r" b="b"/>
              <a:pathLst>
                <a:path w="12864" h="10000">
                  <a:moveTo>
                    <a:pt x="6669" y="0"/>
                  </a:moveTo>
                  <a:lnTo>
                    <a:pt x="5217" y="627"/>
                  </a:lnTo>
                  <a:lnTo>
                    <a:pt x="4509" y="795"/>
                  </a:lnTo>
                  <a:lnTo>
                    <a:pt x="4285" y="602"/>
                  </a:lnTo>
                  <a:lnTo>
                    <a:pt x="1850" y="1511"/>
                  </a:lnTo>
                  <a:lnTo>
                    <a:pt x="361" y="2700"/>
                  </a:lnTo>
                  <a:lnTo>
                    <a:pt x="0" y="3527"/>
                  </a:lnTo>
                  <a:lnTo>
                    <a:pt x="2466" y="5401"/>
                  </a:lnTo>
                  <a:lnTo>
                    <a:pt x="1912" y="6416"/>
                  </a:lnTo>
                  <a:cubicBezTo>
                    <a:pt x="2658" y="6304"/>
                    <a:pt x="4006" y="6725"/>
                    <a:pt x="4751" y="6612"/>
                  </a:cubicBezTo>
                  <a:lnTo>
                    <a:pt x="6380" y="6578"/>
                  </a:lnTo>
                  <a:lnTo>
                    <a:pt x="5473" y="5791"/>
                  </a:lnTo>
                  <a:lnTo>
                    <a:pt x="6072" y="6005"/>
                  </a:lnTo>
                  <a:lnTo>
                    <a:pt x="6683" y="7153"/>
                  </a:lnTo>
                  <a:lnTo>
                    <a:pt x="7388" y="8015"/>
                  </a:lnTo>
                  <a:cubicBezTo>
                    <a:pt x="7359" y="8285"/>
                    <a:pt x="7584" y="9729"/>
                    <a:pt x="7556" y="10000"/>
                  </a:cubicBezTo>
                  <a:lnTo>
                    <a:pt x="9007" y="8884"/>
                  </a:lnTo>
                  <a:lnTo>
                    <a:pt x="8378" y="6935"/>
                  </a:lnTo>
                  <a:lnTo>
                    <a:pt x="7353" y="6381"/>
                  </a:lnTo>
                  <a:lnTo>
                    <a:pt x="7865" y="5938"/>
                  </a:lnTo>
                  <a:cubicBezTo>
                    <a:pt x="7836" y="5815"/>
                    <a:pt x="7808" y="5693"/>
                    <a:pt x="7779" y="5570"/>
                  </a:cubicBezTo>
                  <a:lnTo>
                    <a:pt x="6413" y="4795"/>
                  </a:lnTo>
                  <a:lnTo>
                    <a:pt x="7096" y="4205"/>
                  </a:lnTo>
                  <a:lnTo>
                    <a:pt x="7916" y="4196"/>
                  </a:lnTo>
                  <a:lnTo>
                    <a:pt x="9685" y="3821"/>
                  </a:lnTo>
                  <a:cubicBezTo>
                    <a:pt x="9793" y="3687"/>
                    <a:pt x="10219" y="3634"/>
                    <a:pt x="10327" y="3500"/>
                  </a:cubicBezTo>
                  <a:lnTo>
                    <a:pt x="11115" y="3002"/>
                  </a:lnTo>
                  <a:cubicBezTo>
                    <a:pt x="11093" y="2923"/>
                    <a:pt x="12886" y="2990"/>
                    <a:pt x="12864" y="2911"/>
                  </a:cubicBezTo>
                  <a:lnTo>
                    <a:pt x="12264" y="2052"/>
                  </a:lnTo>
                  <a:cubicBezTo>
                    <a:pt x="12238" y="1992"/>
                    <a:pt x="11078" y="1787"/>
                    <a:pt x="11052" y="1727"/>
                  </a:cubicBezTo>
                  <a:cubicBezTo>
                    <a:pt x="11067" y="1385"/>
                    <a:pt x="9494" y="1967"/>
                    <a:pt x="9509" y="1625"/>
                  </a:cubicBezTo>
                  <a:lnTo>
                    <a:pt x="7778" y="1711"/>
                  </a:lnTo>
                  <a:lnTo>
                    <a:pt x="7430" y="1763"/>
                  </a:lnTo>
                  <a:lnTo>
                    <a:pt x="7096" y="1550"/>
                  </a:lnTo>
                  <a:lnTo>
                    <a:pt x="7865" y="1254"/>
                  </a:lnTo>
                  <a:lnTo>
                    <a:pt x="7865" y="480"/>
                  </a:lnTo>
                  <a:lnTo>
                    <a:pt x="6669" y="0"/>
                  </a:lnTo>
                  <a:close/>
                </a:path>
              </a:pathLst>
            </a:custGeom>
            <a:grpFill/>
            <a:ln w="4445" cap="flat" cmpd="sng">
              <a:solidFill>
                <a:schemeClr val="bg1"/>
              </a:solidFill>
              <a:prstDash val="solid"/>
              <a:round/>
              <a:headEnd type="none" w="med" len="med"/>
              <a:tailEnd type="none" w="med" len="med"/>
            </a:ln>
            <a:effectLst/>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p>
          </p:txBody>
        </p:sp>
        <p:sp>
          <p:nvSpPr>
            <p:cNvPr id="594" name="Freeform 593"/>
            <p:cNvSpPr>
              <a:spLocks/>
            </p:cNvSpPr>
            <p:nvPr/>
          </p:nvSpPr>
          <p:spPr bwMode="auto">
            <a:xfrm>
              <a:off x="7793363" y="3739516"/>
              <a:ext cx="96369" cy="51542"/>
            </a:xfrm>
            <a:custGeom>
              <a:avLst/>
              <a:gdLst>
                <a:gd name="T0" fmla="*/ 0 w 348468"/>
                <a:gd name="T1" fmla="*/ 2314 h 191264"/>
                <a:gd name="T2" fmla="*/ 1695 w 348468"/>
                <a:gd name="T3" fmla="*/ 3248 h 191264"/>
                <a:gd name="T4" fmla="*/ 2694 w 348468"/>
                <a:gd name="T5" fmla="*/ 2759 h 191264"/>
                <a:gd name="T6" fmla="*/ 3607 w 348468"/>
                <a:gd name="T7" fmla="*/ 3204 h 191264"/>
                <a:gd name="T8" fmla="*/ 5389 w 348468"/>
                <a:gd name="T9" fmla="*/ 2848 h 191264"/>
                <a:gd name="T10" fmla="*/ 5780 w 348468"/>
                <a:gd name="T11" fmla="*/ 1780 h 191264"/>
                <a:gd name="T12" fmla="*/ 4215 w 348468"/>
                <a:gd name="T13" fmla="*/ 89 h 191264"/>
                <a:gd name="T14" fmla="*/ 2781 w 348468"/>
                <a:gd name="T15" fmla="*/ 356 h 191264"/>
                <a:gd name="T16" fmla="*/ 1912 w 348468"/>
                <a:gd name="T17" fmla="*/ 0 h 191264"/>
                <a:gd name="T18" fmla="*/ 478 w 348468"/>
                <a:gd name="T19" fmla="*/ 1246 h 191264"/>
                <a:gd name="T20" fmla="*/ 0 w 348468"/>
                <a:gd name="T21" fmla="*/ 2314 h 19126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48468" h="191264">
                  <a:moveTo>
                    <a:pt x="0" y="136243"/>
                  </a:moveTo>
                  <a:lnTo>
                    <a:pt x="102182" y="191264"/>
                  </a:lnTo>
                  <a:lnTo>
                    <a:pt x="162443" y="162443"/>
                  </a:lnTo>
                  <a:lnTo>
                    <a:pt x="217465" y="188644"/>
                  </a:lnTo>
                  <a:lnTo>
                    <a:pt x="324887" y="167683"/>
                  </a:lnTo>
                  <a:lnTo>
                    <a:pt x="348468" y="104802"/>
                  </a:lnTo>
                  <a:lnTo>
                    <a:pt x="254145" y="5240"/>
                  </a:lnTo>
                  <a:lnTo>
                    <a:pt x="167684" y="20960"/>
                  </a:lnTo>
                  <a:lnTo>
                    <a:pt x="115282" y="0"/>
                  </a:lnTo>
                  <a:lnTo>
                    <a:pt x="28821" y="73361"/>
                  </a:lnTo>
                  <a:lnTo>
                    <a:pt x="0" y="136243"/>
                  </a:lnTo>
                  <a:close/>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p>
          </p:txBody>
        </p:sp>
        <p:sp>
          <p:nvSpPr>
            <p:cNvPr id="595" name="Freeform 594"/>
            <p:cNvSpPr>
              <a:spLocks/>
            </p:cNvSpPr>
            <p:nvPr/>
          </p:nvSpPr>
          <p:spPr bwMode="auto">
            <a:xfrm>
              <a:off x="8161631" y="4412911"/>
              <a:ext cx="139391" cy="154632"/>
            </a:xfrm>
            <a:custGeom>
              <a:avLst/>
              <a:gdLst>
                <a:gd name="T0" fmla="*/ 0 w 675"/>
                <a:gd name="T1" fmla="*/ 2147483647 h 773"/>
                <a:gd name="T2" fmla="*/ 2147483647 w 675"/>
                <a:gd name="T3" fmla="*/ 2147483647 h 773"/>
                <a:gd name="T4" fmla="*/ 2147483647 w 675"/>
                <a:gd name="T5" fmla="*/ 2147483647 h 773"/>
                <a:gd name="T6" fmla="*/ 2147483647 w 675"/>
                <a:gd name="T7" fmla="*/ 2147483647 h 773"/>
                <a:gd name="T8" fmla="*/ 2147483647 w 675"/>
                <a:gd name="T9" fmla="*/ 2147483647 h 773"/>
                <a:gd name="T10" fmla="*/ 2147483647 w 675"/>
                <a:gd name="T11" fmla="*/ 2147483647 h 773"/>
                <a:gd name="T12" fmla="*/ 2147483647 w 675"/>
                <a:gd name="T13" fmla="*/ 2147483647 h 773"/>
                <a:gd name="T14" fmla="*/ 2147483647 w 675"/>
                <a:gd name="T15" fmla="*/ 2147483647 h 773"/>
                <a:gd name="T16" fmla="*/ 2147483647 w 675"/>
                <a:gd name="T17" fmla="*/ 2147483647 h 773"/>
                <a:gd name="T18" fmla="*/ 2147483647 w 675"/>
                <a:gd name="T19" fmla="*/ 2147483647 h 773"/>
                <a:gd name="T20" fmla="*/ 2147483647 w 675"/>
                <a:gd name="T21" fmla="*/ 2147483647 h 773"/>
                <a:gd name="T22" fmla="*/ 2147483647 w 675"/>
                <a:gd name="T23" fmla="*/ 2147483647 h 773"/>
                <a:gd name="T24" fmla="*/ 2147483647 w 675"/>
                <a:gd name="T25" fmla="*/ 2147483647 h 773"/>
                <a:gd name="T26" fmla="*/ 2147483647 w 675"/>
                <a:gd name="T27" fmla="*/ 0 h 773"/>
                <a:gd name="T28" fmla="*/ 0 w 675"/>
                <a:gd name="T29" fmla="*/ 2147483647 h 773"/>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675" h="773">
                  <a:moveTo>
                    <a:pt x="0" y="41"/>
                  </a:moveTo>
                  <a:lnTo>
                    <a:pt x="75" y="339"/>
                  </a:lnTo>
                  <a:lnTo>
                    <a:pt x="273" y="579"/>
                  </a:lnTo>
                  <a:lnTo>
                    <a:pt x="605" y="769"/>
                  </a:lnTo>
                  <a:lnTo>
                    <a:pt x="675" y="773"/>
                  </a:lnTo>
                  <a:lnTo>
                    <a:pt x="563" y="583"/>
                  </a:lnTo>
                  <a:lnTo>
                    <a:pt x="493" y="521"/>
                  </a:lnTo>
                  <a:lnTo>
                    <a:pt x="493" y="269"/>
                  </a:lnTo>
                  <a:lnTo>
                    <a:pt x="323" y="78"/>
                  </a:lnTo>
                  <a:lnTo>
                    <a:pt x="286" y="58"/>
                  </a:lnTo>
                  <a:lnTo>
                    <a:pt x="253" y="111"/>
                  </a:lnTo>
                  <a:lnTo>
                    <a:pt x="141" y="128"/>
                  </a:lnTo>
                  <a:lnTo>
                    <a:pt x="145" y="70"/>
                  </a:lnTo>
                  <a:lnTo>
                    <a:pt x="17" y="0"/>
                  </a:lnTo>
                  <a:lnTo>
                    <a:pt x="0" y="41"/>
                  </a:lnTo>
                  <a:close/>
                </a:path>
              </a:pathLst>
            </a:custGeom>
            <a:grpFill/>
            <a:ln w="4445" cap="flat" cmpd="sng">
              <a:solidFill>
                <a:schemeClr val="bg1"/>
              </a:solidFill>
              <a:prstDash val="solid"/>
              <a:round/>
              <a:headEnd type="none" w="med" len="med"/>
              <a:tailEnd type="none" w="med" len="med"/>
            </a:ln>
            <a:effectLst/>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p>
          </p:txBody>
        </p:sp>
        <p:sp>
          <p:nvSpPr>
            <p:cNvPr id="596" name="Freeform 595"/>
            <p:cNvSpPr>
              <a:spLocks/>
            </p:cNvSpPr>
            <p:nvPr/>
          </p:nvSpPr>
          <p:spPr bwMode="auto">
            <a:xfrm>
              <a:off x="8199491" y="3934053"/>
              <a:ext cx="216831" cy="410689"/>
            </a:xfrm>
            <a:custGeom>
              <a:avLst/>
              <a:gdLst>
                <a:gd name="T0" fmla="*/ 2147483647 w 138"/>
                <a:gd name="T1" fmla="*/ 0 h 271"/>
                <a:gd name="T2" fmla="*/ 2147483647 w 138"/>
                <a:gd name="T3" fmla="*/ 0 h 271"/>
                <a:gd name="T4" fmla="*/ 0 w 138"/>
                <a:gd name="T5" fmla="*/ 2147483647 h 271"/>
                <a:gd name="T6" fmla="*/ 2147483647 w 138"/>
                <a:gd name="T7" fmla="*/ 2147483647 h 271"/>
                <a:gd name="T8" fmla="*/ 2147483647 w 138"/>
                <a:gd name="T9" fmla="*/ 2147483647 h 271"/>
                <a:gd name="T10" fmla="*/ 2147483647 w 138"/>
                <a:gd name="T11" fmla="*/ 2147483647 h 271"/>
                <a:gd name="T12" fmla="*/ 2147483647 w 138"/>
                <a:gd name="T13" fmla="*/ 2147483647 h 271"/>
                <a:gd name="T14" fmla="*/ 2147483647 w 138"/>
                <a:gd name="T15" fmla="*/ 2147483647 h 271"/>
                <a:gd name="T16" fmla="*/ 2147483647 w 138"/>
                <a:gd name="T17" fmla="*/ 2147483647 h 271"/>
                <a:gd name="T18" fmla="*/ 2147483647 w 138"/>
                <a:gd name="T19" fmla="*/ 2147483647 h 271"/>
                <a:gd name="T20" fmla="*/ 2147483647 w 138"/>
                <a:gd name="T21" fmla="*/ 2147483647 h 271"/>
                <a:gd name="T22" fmla="*/ 2147483647 w 138"/>
                <a:gd name="T23" fmla="*/ 2147483647 h 271"/>
                <a:gd name="T24" fmla="*/ 2147483647 w 138"/>
                <a:gd name="T25" fmla="*/ 2147483647 h 271"/>
                <a:gd name="T26" fmla="*/ 2147483647 w 138"/>
                <a:gd name="T27" fmla="*/ 2147483647 h 271"/>
                <a:gd name="T28" fmla="*/ 2147483647 w 138"/>
                <a:gd name="T29" fmla="*/ 2147483647 h 271"/>
                <a:gd name="T30" fmla="*/ 2147483647 w 138"/>
                <a:gd name="T31" fmla="*/ 2147483647 h 271"/>
                <a:gd name="T32" fmla="*/ 2147483647 w 138"/>
                <a:gd name="T33" fmla="*/ 2147483647 h 271"/>
                <a:gd name="T34" fmla="*/ 2147483647 w 138"/>
                <a:gd name="T35" fmla="*/ 2147483647 h 271"/>
                <a:gd name="T36" fmla="*/ 2147483647 w 138"/>
                <a:gd name="T37" fmla="*/ 2147483647 h 271"/>
                <a:gd name="T38" fmla="*/ 2147483647 w 138"/>
                <a:gd name="T39" fmla="*/ 2147483647 h 271"/>
                <a:gd name="T40" fmla="*/ 2147483647 w 138"/>
                <a:gd name="T41" fmla="*/ 2147483647 h 271"/>
                <a:gd name="T42" fmla="*/ 2147483647 w 138"/>
                <a:gd name="T43" fmla="*/ 2147483647 h 271"/>
                <a:gd name="T44" fmla="*/ 2147483647 w 138"/>
                <a:gd name="T45" fmla="*/ 2147483647 h 271"/>
                <a:gd name="T46" fmla="*/ 2147483647 w 138"/>
                <a:gd name="T47" fmla="*/ 2147483647 h 271"/>
                <a:gd name="T48" fmla="*/ 2147483647 w 138"/>
                <a:gd name="T49" fmla="*/ 2147483647 h 271"/>
                <a:gd name="T50" fmla="*/ 2147483647 w 138"/>
                <a:gd name="T51" fmla="*/ 2147483647 h 271"/>
                <a:gd name="T52" fmla="*/ 2147483647 w 138"/>
                <a:gd name="T53" fmla="*/ 2147483647 h 271"/>
                <a:gd name="T54" fmla="*/ 2147483647 w 138"/>
                <a:gd name="T55" fmla="*/ 2147483647 h 271"/>
                <a:gd name="T56" fmla="*/ 2147483647 w 138"/>
                <a:gd name="T57" fmla="*/ 0 h 271"/>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138" h="271">
                  <a:moveTo>
                    <a:pt x="66" y="0"/>
                  </a:moveTo>
                  <a:lnTo>
                    <a:pt x="6" y="0"/>
                  </a:lnTo>
                  <a:lnTo>
                    <a:pt x="0" y="24"/>
                  </a:lnTo>
                  <a:lnTo>
                    <a:pt x="6" y="24"/>
                  </a:lnTo>
                  <a:lnTo>
                    <a:pt x="18" y="42"/>
                  </a:lnTo>
                  <a:lnTo>
                    <a:pt x="36" y="48"/>
                  </a:lnTo>
                  <a:lnTo>
                    <a:pt x="42" y="60"/>
                  </a:lnTo>
                  <a:lnTo>
                    <a:pt x="36" y="72"/>
                  </a:lnTo>
                  <a:lnTo>
                    <a:pt x="54" y="96"/>
                  </a:lnTo>
                  <a:lnTo>
                    <a:pt x="78" y="126"/>
                  </a:lnTo>
                  <a:lnTo>
                    <a:pt x="96" y="144"/>
                  </a:lnTo>
                  <a:lnTo>
                    <a:pt x="96" y="175"/>
                  </a:lnTo>
                  <a:lnTo>
                    <a:pt x="96" y="211"/>
                  </a:lnTo>
                  <a:lnTo>
                    <a:pt x="78" y="223"/>
                  </a:lnTo>
                  <a:lnTo>
                    <a:pt x="60" y="229"/>
                  </a:lnTo>
                  <a:lnTo>
                    <a:pt x="54" y="241"/>
                  </a:lnTo>
                  <a:lnTo>
                    <a:pt x="42" y="247"/>
                  </a:lnTo>
                  <a:lnTo>
                    <a:pt x="48" y="253"/>
                  </a:lnTo>
                  <a:lnTo>
                    <a:pt x="66" y="271"/>
                  </a:lnTo>
                  <a:lnTo>
                    <a:pt x="108" y="241"/>
                  </a:lnTo>
                  <a:lnTo>
                    <a:pt x="138" y="211"/>
                  </a:lnTo>
                  <a:lnTo>
                    <a:pt x="114" y="132"/>
                  </a:lnTo>
                  <a:lnTo>
                    <a:pt x="102" y="114"/>
                  </a:lnTo>
                  <a:lnTo>
                    <a:pt x="78" y="84"/>
                  </a:lnTo>
                  <a:lnTo>
                    <a:pt x="66" y="60"/>
                  </a:lnTo>
                  <a:lnTo>
                    <a:pt x="78" y="48"/>
                  </a:lnTo>
                  <a:lnTo>
                    <a:pt x="96" y="36"/>
                  </a:lnTo>
                  <a:lnTo>
                    <a:pt x="90" y="18"/>
                  </a:lnTo>
                  <a:lnTo>
                    <a:pt x="66" y="0"/>
                  </a:lnTo>
                  <a:close/>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p>
          </p:txBody>
        </p:sp>
        <p:sp>
          <p:nvSpPr>
            <p:cNvPr id="597" name="Freeform 596"/>
            <p:cNvSpPr>
              <a:spLocks/>
            </p:cNvSpPr>
            <p:nvPr/>
          </p:nvSpPr>
          <p:spPr bwMode="auto">
            <a:xfrm>
              <a:off x="8060099" y="4002224"/>
              <a:ext cx="240923" cy="419002"/>
            </a:xfrm>
            <a:custGeom>
              <a:avLst/>
              <a:gdLst>
                <a:gd name="T0" fmla="*/ 2147483647 w 107"/>
                <a:gd name="T1" fmla="*/ 2147483647 h 190"/>
                <a:gd name="T2" fmla="*/ 0 w 107"/>
                <a:gd name="T3" fmla="*/ 2147483647 h 190"/>
                <a:gd name="T4" fmla="*/ 2147483647 w 107"/>
                <a:gd name="T5" fmla="*/ 2147483647 h 190"/>
                <a:gd name="T6" fmla="*/ 2147483647 w 107"/>
                <a:gd name="T7" fmla="*/ 2147483647 h 190"/>
                <a:gd name="T8" fmla="*/ 2147483647 w 107"/>
                <a:gd name="T9" fmla="*/ 2147483647 h 190"/>
                <a:gd name="T10" fmla="*/ 2147483647 w 107"/>
                <a:gd name="T11" fmla="*/ 2147483647 h 190"/>
                <a:gd name="T12" fmla="*/ 2147483647 w 107"/>
                <a:gd name="T13" fmla="*/ 2147483647 h 190"/>
                <a:gd name="T14" fmla="*/ 2147483647 w 107"/>
                <a:gd name="T15" fmla="*/ 2147483647 h 190"/>
                <a:gd name="T16" fmla="*/ 2147483647 w 107"/>
                <a:gd name="T17" fmla="*/ 2147483647 h 190"/>
                <a:gd name="T18" fmla="*/ 2147483647 w 107"/>
                <a:gd name="T19" fmla="*/ 2147483647 h 190"/>
                <a:gd name="T20" fmla="*/ 2147483647 w 107"/>
                <a:gd name="T21" fmla="*/ 2147483647 h 190"/>
                <a:gd name="T22" fmla="*/ 2147483647 w 107"/>
                <a:gd name="T23" fmla="*/ 2147483647 h 190"/>
                <a:gd name="T24" fmla="*/ 2147483647 w 107"/>
                <a:gd name="T25" fmla="*/ 2147483647 h 190"/>
                <a:gd name="T26" fmla="*/ 2147483647 w 107"/>
                <a:gd name="T27" fmla="*/ 2147483647 h 190"/>
                <a:gd name="T28" fmla="*/ 2147483647 w 107"/>
                <a:gd name="T29" fmla="*/ 2147483647 h 190"/>
                <a:gd name="T30" fmla="*/ 2147483647 w 107"/>
                <a:gd name="T31" fmla="*/ 2147483647 h 190"/>
                <a:gd name="T32" fmla="*/ 2147483647 w 107"/>
                <a:gd name="T33" fmla="*/ 2147483647 h 190"/>
                <a:gd name="T34" fmla="*/ 2147483647 w 107"/>
                <a:gd name="T35" fmla="*/ 2147483647 h 190"/>
                <a:gd name="T36" fmla="*/ 2147483647 w 107"/>
                <a:gd name="T37" fmla="*/ 2147483647 h 190"/>
                <a:gd name="T38" fmla="*/ 2147483647 w 107"/>
                <a:gd name="T39" fmla="*/ 2147483647 h 190"/>
                <a:gd name="T40" fmla="*/ 2147483647 w 107"/>
                <a:gd name="T41" fmla="*/ 2147483647 h 190"/>
                <a:gd name="T42" fmla="*/ 2147483647 w 107"/>
                <a:gd name="T43" fmla="*/ 2147483647 h 190"/>
                <a:gd name="T44" fmla="*/ 2147483647 w 107"/>
                <a:gd name="T45" fmla="*/ 2147483647 h 190"/>
                <a:gd name="T46" fmla="*/ 2147483647 w 107"/>
                <a:gd name="T47" fmla="*/ 2147483647 h 190"/>
                <a:gd name="T48" fmla="*/ 2147483647 w 107"/>
                <a:gd name="T49" fmla="*/ 2147483647 h 190"/>
                <a:gd name="T50" fmla="*/ 2147483647 w 107"/>
                <a:gd name="T51" fmla="*/ 2147483647 h 190"/>
                <a:gd name="T52" fmla="*/ 2147483647 w 107"/>
                <a:gd name="T53" fmla="*/ 2147483647 h 190"/>
                <a:gd name="T54" fmla="*/ 2147483647 w 107"/>
                <a:gd name="T55" fmla="*/ 2147483647 h 190"/>
                <a:gd name="T56" fmla="*/ 2147483647 w 107"/>
                <a:gd name="T57" fmla="*/ 2147483647 h 190"/>
                <a:gd name="T58" fmla="*/ 2147483647 w 107"/>
                <a:gd name="T59" fmla="*/ 0 h 190"/>
                <a:gd name="T60" fmla="*/ 2147483647 w 107"/>
                <a:gd name="T61" fmla="*/ 2147483647 h 190"/>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0" t="0" r="r" b="b"/>
              <a:pathLst>
                <a:path w="107" h="190">
                  <a:moveTo>
                    <a:pt x="7" y="9"/>
                  </a:moveTo>
                  <a:lnTo>
                    <a:pt x="0" y="23"/>
                  </a:lnTo>
                  <a:lnTo>
                    <a:pt x="15" y="47"/>
                  </a:lnTo>
                  <a:lnTo>
                    <a:pt x="15" y="60"/>
                  </a:lnTo>
                  <a:lnTo>
                    <a:pt x="22" y="78"/>
                  </a:lnTo>
                  <a:lnTo>
                    <a:pt x="19" y="93"/>
                  </a:lnTo>
                  <a:lnTo>
                    <a:pt x="23" y="110"/>
                  </a:lnTo>
                  <a:lnTo>
                    <a:pt x="26" y="118"/>
                  </a:lnTo>
                  <a:lnTo>
                    <a:pt x="19" y="126"/>
                  </a:lnTo>
                  <a:lnTo>
                    <a:pt x="13" y="159"/>
                  </a:lnTo>
                  <a:lnTo>
                    <a:pt x="33" y="182"/>
                  </a:lnTo>
                  <a:lnTo>
                    <a:pt x="34" y="178"/>
                  </a:lnTo>
                  <a:lnTo>
                    <a:pt x="46" y="185"/>
                  </a:lnTo>
                  <a:lnTo>
                    <a:pt x="46" y="190"/>
                  </a:lnTo>
                  <a:lnTo>
                    <a:pt x="56" y="188"/>
                  </a:lnTo>
                  <a:lnTo>
                    <a:pt x="59" y="184"/>
                  </a:lnTo>
                  <a:lnTo>
                    <a:pt x="43" y="174"/>
                  </a:lnTo>
                  <a:lnTo>
                    <a:pt x="27" y="149"/>
                  </a:lnTo>
                  <a:lnTo>
                    <a:pt x="19" y="138"/>
                  </a:lnTo>
                  <a:lnTo>
                    <a:pt x="32" y="113"/>
                  </a:lnTo>
                  <a:lnTo>
                    <a:pt x="57" y="108"/>
                  </a:lnTo>
                  <a:lnTo>
                    <a:pt x="70" y="119"/>
                  </a:lnTo>
                  <a:lnTo>
                    <a:pt x="63" y="97"/>
                  </a:lnTo>
                  <a:lnTo>
                    <a:pt x="72" y="87"/>
                  </a:lnTo>
                  <a:lnTo>
                    <a:pt x="101" y="87"/>
                  </a:lnTo>
                  <a:lnTo>
                    <a:pt x="107" y="73"/>
                  </a:lnTo>
                  <a:lnTo>
                    <a:pt x="95" y="50"/>
                  </a:lnTo>
                  <a:lnTo>
                    <a:pt x="85" y="37"/>
                  </a:lnTo>
                  <a:lnTo>
                    <a:pt x="48" y="27"/>
                  </a:lnTo>
                  <a:lnTo>
                    <a:pt x="36" y="0"/>
                  </a:lnTo>
                  <a:lnTo>
                    <a:pt x="7" y="9"/>
                  </a:lnTo>
                  <a:close/>
                </a:path>
              </a:pathLst>
            </a:custGeom>
            <a:grpFill/>
            <a:ln w="4445" cap="flat" cmpd="sng">
              <a:solidFill>
                <a:schemeClr val="bg1"/>
              </a:solidFill>
              <a:prstDash val="solid"/>
              <a:round/>
              <a:headEnd type="none" w="med" len="med"/>
              <a:tailEnd type="none" w="med" len="med"/>
            </a:ln>
            <a:effectLst/>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p>
          </p:txBody>
        </p:sp>
        <p:sp>
          <p:nvSpPr>
            <p:cNvPr id="598" name="Freeform 597"/>
            <p:cNvSpPr>
              <a:spLocks/>
            </p:cNvSpPr>
            <p:nvPr/>
          </p:nvSpPr>
          <p:spPr bwMode="auto">
            <a:xfrm>
              <a:off x="8132376" y="3960657"/>
              <a:ext cx="228878" cy="241093"/>
            </a:xfrm>
            <a:custGeom>
              <a:avLst/>
              <a:gdLst>
                <a:gd name="T0" fmla="*/ 1557099446 w 10000"/>
                <a:gd name="T1" fmla="*/ 2147483647 h 10000"/>
                <a:gd name="T2" fmla="*/ 1795553424 w 10000"/>
                <a:gd name="T3" fmla="*/ 2147483647 h 10000"/>
                <a:gd name="T4" fmla="*/ 1795553424 w 10000"/>
                <a:gd name="T5" fmla="*/ 2019481425 h 10000"/>
                <a:gd name="T6" fmla="*/ 1561415592 w 10000"/>
                <a:gd name="T7" fmla="*/ 1716105542 h 10000"/>
                <a:gd name="T8" fmla="*/ 1249166454 w 10000"/>
                <a:gd name="T9" fmla="*/ 1211740132 h 10000"/>
                <a:gd name="T10" fmla="*/ 1014850316 w 10000"/>
                <a:gd name="T11" fmla="*/ 806974560 h 10000"/>
                <a:gd name="T12" fmla="*/ 1092952268 w 10000"/>
                <a:gd name="T13" fmla="*/ 605742369 h 10000"/>
                <a:gd name="T14" fmla="*/ 1014850316 w 10000"/>
                <a:gd name="T15" fmla="*/ 403998332 h 10000"/>
                <a:gd name="T16" fmla="*/ 780703130 w 10000"/>
                <a:gd name="T17" fmla="*/ 302621350 h 10000"/>
                <a:gd name="T18" fmla="*/ 624489387 w 10000"/>
                <a:gd name="T19" fmla="*/ 0 h 10000"/>
                <a:gd name="T20" fmla="*/ 546386970 w 10000"/>
                <a:gd name="T21" fmla="*/ 0 h 10000"/>
                <a:gd name="T22" fmla="*/ 156213743 w 10000"/>
                <a:gd name="T23" fmla="*/ 100622449 h 10000"/>
                <a:gd name="T24" fmla="*/ 0 w 10000"/>
                <a:gd name="T25" fmla="*/ 403998332 h 10000"/>
                <a:gd name="T26" fmla="*/ 78102417 w 10000"/>
                <a:gd name="T27" fmla="*/ 605742369 h 10000"/>
                <a:gd name="T28" fmla="*/ 156213743 w 10000"/>
                <a:gd name="T29" fmla="*/ 1211740132 h 10000"/>
                <a:gd name="T30" fmla="*/ 702600713 w 10000"/>
                <a:gd name="T31" fmla="*/ 1211740132 h 10000"/>
                <a:gd name="T32" fmla="*/ 936738546 w 10000"/>
                <a:gd name="T33" fmla="*/ 1312362604 h 10000"/>
                <a:gd name="T34" fmla="*/ 1327090100 w 10000"/>
                <a:gd name="T35" fmla="*/ 2120103874 h 10000"/>
                <a:gd name="T36" fmla="*/ 1249166454 w 10000"/>
                <a:gd name="T37" fmla="*/ 2147483647 h 10000"/>
                <a:gd name="T38" fmla="*/ 1557099446 w 10000"/>
                <a:gd name="T39" fmla="*/ 2147483647 h 10000"/>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0" t="0" r="r" b="b"/>
              <a:pathLst>
                <a:path w="10000" h="10000">
                  <a:moveTo>
                    <a:pt x="8672" y="9830"/>
                  </a:moveTo>
                  <a:lnTo>
                    <a:pt x="10000" y="10000"/>
                  </a:lnTo>
                  <a:lnTo>
                    <a:pt x="10000" y="7948"/>
                  </a:lnTo>
                  <a:lnTo>
                    <a:pt x="8696" y="6754"/>
                  </a:lnTo>
                  <a:lnTo>
                    <a:pt x="6957" y="4769"/>
                  </a:lnTo>
                  <a:lnTo>
                    <a:pt x="5652" y="3176"/>
                  </a:lnTo>
                  <a:lnTo>
                    <a:pt x="6087" y="2384"/>
                  </a:lnTo>
                  <a:lnTo>
                    <a:pt x="5652" y="1590"/>
                  </a:lnTo>
                  <a:lnTo>
                    <a:pt x="4348" y="1191"/>
                  </a:lnTo>
                  <a:lnTo>
                    <a:pt x="3478" y="0"/>
                  </a:lnTo>
                  <a:lnTo>
                    <a:pt x="3043" y="0"/>
                  </a:lnTo>
                  <a:lnTo>
                    <a:pt x="870" y="396"/>
                  </a:lnTo>
                  <a:lnTo>
                    <a:pt x="0" y="1590"/>
                  </a:lnTo>
                  <a:lnTo>
                    <a:pt x="435" y="2384"/>
                  </a:lnTo>
                  <a:lnTo>
                    <a:pt x="870" y="4769"/>
                  </a:lnTo>
                  <a:lnTo>
                    <a:pt x="3913" y="4769"/>
                  </a:lnTo>
                  <a:lnTo>
                    <a:pt x="5217" y="5165"/>
                  </a:lnTo>
                  <a:lnTo>
                    <a:pt x="7391" y="8344"/>
                  </a:lnTo>
                  <a:lnTo>
                    <a:pt x="6957" y="9602"/>
                  </a:lnTo>
                  <a:lnTo>
                    <a:pt x="8672" y="9830"/>
                  </a:lnTo>
                  <a:close/>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p>
          </p:txBody>
        </p:sp>
        <p:sp>
          <p:nvSpPr>
            <p:cNvPr id="599" name="Freeform 598"/>
            <p:cNvSpPr>
              <a:spLocks/>
            </p:cNvSpPr>
            <p:nvPr/>
          </p:nvSpPr>
          <p:spPr bwMode="auto">
            <a:xfrm>
              <a:off x="8201211" y="4185122"/>
              <a:ext cx="160043" cy="123041"/>
            </a:xfrm>
            <a:custGeom>
              <a:avLst/>
              <a:gdLst>
                <a:gd name="T0" fmla="*/ 348872861 w 10000"/>
                <a:gd name="T1" fmla="*/ 27209600 h 6448"/>
                <a:gd name="T2" fmla="*/ 315095383 w 10000"/>
                <a:gd name="T3" fmla="*/ 15074732 h 6448"/>
                <a:gd name="T4" fmla="*/ 240533365 w 10000"/>
                <a:gd name="T5" fmla="*/ 0 h 6448"/>
                <a:gd name="T6" fmla="*/ 80162754 w 10000"/>
                <a:gd name="T7" fmla="*/ 50172884 h 6448"/>
                <a:gd name="T8" fmla="*/ 0 w 10000"/>
                <a:gd name="T9" fmla="*/ 150615594 h 6448"/>
                <a:gd name="T10" fmla="*/ 0 w 10000"/>
                <a:gd name="T11" fmla="*/ 351307147 h 6448"/>
                <a:gd name="T12" fmla="*/ 133606765 w 10000"/>
                <a:gd name="T13" fmla="*/ 601966131 h 6448"/>
                <a:gd name="T14" fmla="*/ 187047513 w 10000"/>
                <a:gd name="T15" fmla="*/ 652241915 h 6448"/>
                <a:gd name="T16" fmla="*/ 240533365 w 10000"/>
                <a:gd name="T17" fmla="*/ 601966131 h 6448"/>
                <a:gd name="T18" fmla="*/ 267168619 w 10000"/>
                <a:gd name="T19" fmla="*/ 501626339 h 6448"/>
                <a:gd name="T20" fmla="*/ 347418124 w 10000"/>
                <a:gd name="T21" fmla="*/ 451756161 h 6448"/>
                <a:gd name="T22" fmla="*/ 427539023 w 10000"/>
                <a:gd name="T23" fmla="*/ 351307147 h 6448"/>
                <a:gd name="T24" fmla="*/ 427539023 w 10000"/>
                <a:gd name="T25" fmla="*/ 50172884 h 6448"/>
                <a:gd name="T26" fmla="*/ 348872861 w 10000"/>
                <a:gd name="T27" fmla="*/ 27209600 h 6448"/>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10000" h="6448">
                  <a:moveTo>
                    <a:pt x="8160" y="269"/>
                  </a:moveTo>
                  <a:cubicBezTo>
                    <a:pt x="7722" y="211"/>
                    <a:pt x="7792" y="194"/>
                    <a:pt x="7370" y="149"/>
                  </a:cubicBezTo>
                  <a:lnTo>
                    <a:pt x="5626" y="0"/>
                  </a:lnTo>
                  <a:lnTo>
                    <a:pt x="1875" y="496"/>
                  </a:lnTo>
                  <a:lnTo>
                    <a:pt x="0" y="1489"/>
                  </a:lnTo>
                  <a:lnTo>
                    <a:pt x="0" y="3473"/>
                  </a:lnTo>
                  <a:lnTo>
                    <a:pt x="3125" y="5951"/>
                  </a:lnTo>
                  <a:lnTo>
                    <a:pt x="4375" y="6448"/>
                  </a:lnTo>
                  <a:lnTo>
                    <a:pt x="5626" y="5951"/>
                  </a:lnTo>
                  <a:lnTo>
                    <a:pt x="6249" y="4959"/>
                  </a:lnTo>
                  <a:lnTo>
                    <a:pt x="8126" y="4466"/>
                  </a:lnTo>
                  <a:lnTo>
                    <a:pt x="10000" y="3473"/>
                  </a:lnTo>
                  <a:lnTo>
                    <a:pt x="10000" y="496"/>
                  </a:lnTo>
                  <a:lnTo>
                    <a:pt x="8160" y="269"/>
                  </a:lnTo>
                  <a:close/>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p>
          </p:txBody>
        </p:sp>
      </p:grpSp>
      <p:sp>
        <p:nvSpPr>
          <p:cNvPr id="202" name="Text Placeholder 6"/>
          <p:cNvSpPr>
            <a:spLocks noGrp="1"/>
          </p:cNvSpPr>
          <p:nvPr>
            <p:ph type="body" sz="quarter" idx="72" hasCustomPrompt="1"/>
          </p:nvPr>
        </p:nvSpPr>
        <p:spPr>
          <a:xfrm>
            <a:off x="702650" y="6764338"/>
            <a:ext cx="9324000" cy="268287"/>
          </a:xfrm>
          <a:prstGeom prst="rect">
            <a:avLst/>
          </a:prstGeom>
        </p:spPr>
        <p:txBody>
          <a:bodyPr lIns="0" tIns="0" rIns="0" bIns="0" anchor="b"/>
          <a:lstStyle>
            <a:lvl1pPr marL="0" indent="0">
              <a:lnSpc>
                <a:spcPts val="800"/>
              </a:lnSpc>
              <a:spcBef>
                <a:spcPts val="0"/>
              </a:spcBef>
              <a:buNone/>
              <a:defRPr sz="800">
                <a:solidFill>
                  <a:schemeClr val="tx2"/>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8pt</a:t>
            </a:r>
          </a:p>
        </p:txBody>
      </p:sp>
      <p:sp>
        <p:nvSpPr>
          <p:cNvPr id="203" name="Text Placeholder 2">
            <a:extLst>
              <a:ext uri="{FF2B5EF4-FFF2-40B4-BE49-F238E27FC236}">
                <a16:creationId xmlns:a16="http://schemas.microsoft.com/office/drawing/2014/main" id="{74C1B0CE-354A-BD41-BBF1-A3FC64A725F9}"/>
              </a:ext>
            </a:extLst>
          </p:cNvPr>
          <p:cNvSpPr>
            <a:spLocks noGrp="1"/>
          </p:cNvSpPr>
          <p:nvPr>
            <p:ph type="body" sz="quarter" idx="62" hasCustomPrompt="1"/>
          </p:nvPr>
        </p:nvSpPr>
        <p:spPr>
          <a:xfrm>
            <a:off x="701675" y="335443"/>
            <a:ext cx="2880000" cy="144000"/>
          </a:xfrm>
          <a:prstGeom prst="rect">
            <a:avLst/>
          </a:prstGeom>
        </p:spPr>
        <p:txBody>
          <a:bodyPr lIns="0" tIns="0" rIns="0" bIns="0"/>
          <a:lstStyle>
            <a:lvl1pPr marL="0" indent="0">
              <a:buNone/>
              <a:defRPr sz="997" b="0" i="0" baseline="0">
                <a:solidFill>
                  <a:srgbClr val="00A3E0"/>
                </a:solidFill>
                <a:latin typeface="Deutsche Bank Text" charset="0"/>
                <a:ea typeface="Deutsche Bank Text" charset="0"/>
                <a:cs typeface="Deutsche Bank Text" charset="0"/>
              </a:defRPr>
            </a:lvl1pPr>
            <a:lvl2pPr marL="455783" indent="0">
              <a:buNone/>
              <a:defRPr/>
            </a:lvl2pPr>
            <a:lvl3pPr marL="911565" indent="0">
              <a:buNone/>
              <a:defRPr/>
            </a:lvl3pPr>
            <a:lvl4pPr marL="1367348" indent="0">
              <a:buNone/>
              <a:defRPr/>
            </a:lvl4pPr>
            <a:lvl5pPr marL="1823131" indent="0">
              <a:buNone/>
              <a:defRPr/>
            </a:lvl5pPr>
          </a:lstStyle>
          <a:p>
            <a:pPr lvl="0"/>
            <a:r>
              <a:rPr lang="en-US" dirty="0"/>
              <a:t>Deutsche Bank Text Bright Blue 10pt</a:t>
            </a:r>
          </a:p>
        </p:txBody>
      </p:sp>
    </p:spTree>
    <p:extLst>
      <p:ext uri="{BB962C8B-B14F-4D97-AF65-F5344CB8AC3E}">
        <p14:creationId xmlns:p14="http://schemas.microsoft.com/office/powerpoint/2010/main" val="3363224515"/>
      </p:ext>
    </p:extLst>
  </p:cSld>
  <p:clrMapOvr>
    <a:masterClrMapping/>
  </p:clrMapOvr>
</p:sldLayout>
</file>

<file path=ppt/slideLayouts/slideLayout313.xml><?xml version="1.0" encoding="utf-8"?>
<p:sldLayout xmlns:a="http://schemas.openxmlformats.org/drawingml/2006/main" xmlns:r="http://schemas.openxmlformats.org/officeDocument/2006/relationships" xmlns:p="http://schemas.openxmlformats.org/presentationml/2006/main" preserve="1" userDrawn="1">
  <p:cSld name="59_Custom Layout">
    <p:spTree>
      <p:nvGrpSpPr>
        <p:cNvPr id="1" name=""/>
        <p:cNvGrpSpPr/>
        <p:nvPr/>
      </p:nvGrpSpPr>
      <p:grpSpPr>
        <a:xfrm>
          <a:off x="0" y="0"/>
          <a:ext cx="0" cy="0"/>
          <a:chOff x="0" y="0"/>
          <a:chExt cx="0" cy="0"/>
        </a:xfrm>
      </p:grpSpPr>
      <p:sp>
        <p:nvSpPr>
          <p:cNvPr id="207" name="Freeform 207"/>
          <p:cNvSpPr>
            <a:spLocks/>
          </p:cNvSpPr>
          <p:nvPr/>
        </p:nvSpPr>
        <p:spPr bwMode="auto">
          <a:xfrm>
            <a:off x="865476" y="2062417"/>
            <a:ext cx="46288" cy="18638"/>
          </a:xfrm>
          <a:custGeom>
            <a:avLst/>
            <a:gdLst>
              <a:gd name="T0" fmla="*/ 21 w 28"/>
              <a:gd name="T1" fmla="*/ 9 h 12"/>
              <a:gd name="T2" fmla="*/ 8 w 28"/>
              <a:gd name="T3" fmla="*/ 12 h 12"/>
              <a:gd name="T4" fmla="*/ 3 w 28"/>
              <a:gd name="T5" fmla="*/ 8 h 12"/>
              <a:gd name="T6" fmla="*/ 0 w 28"/>
              <a:gd name="T7" fmla="*/ 3 h 12"/>
              <a:gd name="T8" fmla="*/ 19 w 28"/>
              <a:gd name="T9" fmla="*/ 0 h 12"/>
              <a:gd name="T10" fmla="*/ 28 w 28"/>
              <a:gd name="T11" fmla="*/ 1 h 12"/>
              <a:gd name="T12" fmla="*/ 21 w 28"/>
              <a:gd name="T13" fmla="*/ 9 h 12"/>
            </a:gdLst>
            <a:ahLst/>
            <a:cxnLst>
              <a:cxn ang="0">
                <a:pos x="T0" y="T1"/>
              </a:cxn>
              <a:cxn ang="0">
                <a:pos x="T2" y="T3"/>
              </a:cxn>
              <a:cxn ang="0">
                <a:pos x="T4" y="T5"/>
              </a:cxn>
              <a:cxn ang="0">
                <a:pos x="T6" y="T7"/>
              </a:cxn>
              <a:cxn ang="0">
                <a:pos x="T8" y="T9"/>
              </a:cxn>
              <a:cxn ang="0">
                <a:pos x="T10" y="T11"/>
              </a:cxn>
              <a:cxn ang="0">
                <a:pos x="T12" y="T13"/>
              </a:cxn>
            </a:cxnLst>
            <a:rect l="0" t="0" r="r" b="b"/>
            <a:pathLst>
              <a:path w="28" h="12">
                <a:moveTo>
                  <a:pt x="21" y="9"/>
                </a:moveTo>
                <a:lnTo>
                  <a:pt x="8" y="12"/>
                </a:lnTo>
                <a:lnTo>
                  <a:pt x="3" y="8"/>
                </a:lnTo>
                <a:lnTo>
                  <a:pt x="0" y="3"/>
                </a:lnTo>
                <a:lnTo>
                  <a:pt x="19" y="0"/>
                </a:lnTo>
                <a:lnTo>
                  <a:pt x="28" y="1"/>
                </a:lnTo>
                <a:lnTo>
                  <a:pt x="21" y="9"/>
                </a:lnTo>
                <a:close/>
              </a:path>
            </a:pathLst>
          </a:custGeom>
          <a:solidFill>
            <a:srgbClr val="6CABCD"/>
          </a:solid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208" name="Freeform 208"/>
          <p:cNvSpPr>
            <a:spLocks/>
          </p:cNvSpPr>
          <p:nvPr/>
        </p:nvSpPr>
        <p:spPr bwMode="auto">
          <a:xfrm>
            <a:off x="893581" y="1961455"/>
            <a:ext cx="67779" cy="23300"/>
          </a:xfrm>
          <a:custGeom>
            <a:avLst/>
            <a:gdLst>
              <a:gd name="T0" fmla="*/ 10 w 41"/>
              <a:gd name="T1" fmla="*/ 0 h 15"/>
              <a:gd name="T2" fmla="*/ 14 w 41"/>
              <a:gd name="T3" fmla="*/ 4 h 15"/>
              <a:gd name="T4" fmla="*/ 26 w 41"/>
              <a:gd name="T5" fmla="*/ 2 h 15"/>
              <a:gd name="T6" fmla="*/ 30 w 41"/>
              <a:gd name="T7" fmla="*/ 7 h 15"/>
              <a:gd name="T8" fmla="*/ 41 w 41"/>
              <a:gd name="T9" fmla="*/ 9 h 15"/>
              <a:gd name="T10" fmla="*/ 37 w 41"/>
              <a:gd name="T11" fmla="*/ 11 h 15"/>
              <a:gd name="T12" fmla="*/ 21 w 41"/>
              <a:gd name="T13" fmla="*/ 15 h 15"/>
              <a:gd name="T14" fmla="*/ 16 w 41"/>
              <a:gd name="T15" fmla="*/ 11 h 15"/>
              <a:gd name="T16" fmla="*/ 15 w 41"/>
              <a:gd name="T17" fmla="*/ 8 h 15"/>
              <a:gd name="T18" fmla="*/ 1 w 41"/>
              <a:gd name="T19" fmla="*/ 9 h 15"/>
              <a:gd name="T20" fmla="*/ 0 w 41"/>
              <a:gd name="T21" fmla="*/ 7 h 15"/>
              <a:gd name="T22" fmla="*/ 10 w 41"/>
              <a:gd name="T23"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1" h="15">
                <a:moveTo>
                  <a:pt x="10" y="0"/>
                </a:moveTo>
                <a:lnTo>
                  <a:pt x="14" y="4"/>
                </a:lnTo>
                <a:lnTo>
                  <a:pt x="26" y="2"/>
                </a:lnTo>
                <a:lnTo>
                  <a:pt x="30" y="7"/>
                </a:lnTo>
                <a:lnTo>
                  <a:pt x="41" y="9"/>
                </a:lnTo>
                <a:lnTo>
                  <a:pt x="37" y="11"/>
                </a:lnTo>
                <a:lnTo>
                  <a:pt x="21" y="15"/>
                </a:lnTo>
                <a:lnTo>
                  <a:pt x="16" y="11"/>
                </a:lnTo>
                <a:lnTo>
                  <a:pt x="15" y="8"/>
                </a:lnTo>
                <a:lnTo>
                  <a:pt x="1" y="9"/>
                </a:lnTo>
                <a:lnTo>
                  <a:pt x="0" y="7"/>
                </a:lnTo>
                <a:lnTo>
                  <a:pt x="10" y="0"/>
                </a:lnTo>
                <a:close/>
              </a:path>
            </a:pathLst>
          </a:custGeom>
          <a:solidFill>
            <a:srgbClr val="6CABCD"/>
          </a:solid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grpSp>
        <p:nvGrpSpPr>
          <p:cNvPr id="2" name="Group 1"/>
          <p:cNvGrpSpPr/>
          <p:nvPr userDrawn="1"/>
        </p:nvGrpSpPr>
        <p:grpSpPr>
          <a:xfrm>
            <a:off x="720000" y="1475285"/>
            <a:ext cx="3980771" cy="4293210"/>
            <a:chOff x="720000" y="1735728"/>
            <a:chExt cx="3980771" cy="4293210"/>
          </a:xfrm>
          <a:solidFill>
            <a:srgbClr val="006287"/>
          </a:solidFill>
        </p:grpSpPr>
        <p:sp>
          <p:nvSpPr>
            <p:cNvPr id="12" name="Freeform 11"/>
            <p:cNvSpPr>
              <a:spLocks noEditPoints="1"/>
            </p:cNvSpPr>
            <p:nvPr/>
          </p:nvSpPr>
          <p:spPr bwMode="auto">
            <a:xfrm>
              <a:off x="2883965" y="4952529"/>
              <a:ext cx="467840" cy="1065536"/>
            </a:xfrm>
            <a:custGeom>
              <a:avLst/>
              <a:gdLst>
                <a:gd name="T0" fmla="*/ 331 w 1160"/>
                <a:gd name="T1" fmla="*/ 82 h 2811"/>
                <a:gd name="T2" fmla="*/ 436 w 1160"/>
                <a:gd name="T3" fmla="*/ 17 h 2811"/>
                <a:gd name="T4" fmla="*/ 602 w 1160"/>
                <a:gd name="T5" fmla="*/ 174 h 2811"/>
                <a:gd name="T6" fmla="*/ 761 w 1160"/>
                <a:gd name="T7" fmla="*/ 250 h 2811"/>
                <a:gd name="T8" fmla="*/ 855 w 1160"/>
                <a:gd name="T9" fmla="*/ 321 h 2811"/>
                <a:gd name="T10" fmla="*/ 877 w 1160"/>
                <a:gd name="T11" fmla="*/ 473 h 2811"/>
                <a:gd name="T12" fmla="*/ 1016 w 1160"/>
                <a:gd name="T13" fmla="*/ 472 h 2811"/>
                <a:gd name="T14" fmla="*/ 1076 w 1160"/>
                <a:gd name="T15" fmla="*/ 332 h 2811"/>
                <a:gd name="T16" fmla="*/ 1153 w 1160"/>
                <a:gd name="T17" fmla="*/ 365 h 2811"/>
                <a:gd name="T18" fmla="*/ 1105 w 1160"/>
                <a:gd name="T19" fmla="*/ 480 h 2811"/>
                <a:gd name="T20" fmla="*/ 990 w 1160"/>
                <a:gd name="T21" fmla="*/ 597 h 2811"/>
                <a:gd name="T22" fmla="*/ 904 w 1160"/>
                <a:gd name="T23" fmla="*/ 781 h 2811"/>
                <a:gd name="T24" fmla="*/ 914 w 1160"/>
                <a:gd name="T25" fmla="*/ 953 h 2811"/>
                <a:gd name="T26" fmla="*/ 907 w 1160"/>
                <a:gd name="T27" fmla="*/ 1027 h 2811"/>
                <a:gd name="T28" fmla="*/ 1014 w 1160"/>
                <a:gd name="T29" fmla="*/ 1144 h 2811"/>
                <a:gd name="T30" fmla="*/ 1067 w 1160"/>
                <a:gd name="T31" fmla="*/ 1239 h 2811"/>
                <a:gd name="T32" fmla="*/ 1027 w 1160"/>
                <a:gd name="T33" fmla="*/ 1389 h 2811"/>
                <a:gd name="T34" fmla="*/ 797 w 1160"/>
                <a:gd name="T35" fmla="*/ 1452 h 2811"/>
                <a:gd name="T36" fmla="*/ 745 w 1160"/>
                <a:gd name="T37" fmla="*/ 1494 h 2811"/>
                <a:gd name="T38" fmla="*/ 770 w 1160"/>
                <a:gd name="T39" fmla="*/ 1600 h 2811"/>
                <a:gd name="T40" fmla="*/ 668 w 1160"/>
                <a:gd name="T41" fmla="*/ 1641 h 2811"/>
                <a:gd name="T42" fmla="*/ 573 w 1160"/>
                <a:gd name="T43" fmla="*/ 1632 h 2811"/>
                <a:gd name="T44" fmla="*/ 659 w 1160"/>
                <a:gd name="T45" fmla="*/ 1741 h 2811"/>
                <a:gd name="T46" fmla="*/ 722 w 1160"/>
                <a:gd name="T47" fmla="*/ 1759 h 2811"/>
                <a:gd name="T48" fmla="*/ 626 w 1160"/>
                <a:gd name="T49" fmla="*/ 1837 h 2811"/>
                <a:gd name="T50" fmla="*/ 639 w 1160"/>
                <a:gd name="T51" fmla="*/ 1966 h 2811"/>
                <a:gd name="T52" fmla="*/ 536 w 1160"/>
                <a:gd name="T53" fmla="*/ 2010 h 2811"/>
                <a:gd name="T54" fmla="*/ 623 w 1160"/>
                <a:gd name="T55" fmla="*/ 2134 h 2811"/>
                <a:gd name="T56" fmla="*/ 695 w 1160"/>
                <a:gd name="T57" fmla="*/ 2225 h 2811"/>
                <a:gd name="T58" fmla="*/ 626 w 1160"/>
                <a:gd name="T59" fmla="*/ 2369 h 2811"/>
                <a:gd name="T60" fmla="*/ 567 w 1160"/>
                <a:gd name="T61" fmla="*/ 2441 h 2811"/>
                <a:gd name="T62" fmla="*/ 683 w 1160"/>
                <a:gd name="T63" fmla="*/ 2574 h 2811"/>
                <a:gd name="T64" fmla="*/ 590 w 1160"/>
                <a:gd name="T65" fmla="*/ 2557 h 2811"/>
                <a:gd name="T66" fmla="*/ 383 w 1160"/>
                <a:gd name="T67" fmla="*/ 2498 h 2811"/>
                <a:gd name="T68" fmla="*/ 317 w 1160"/>
                <a:gd name="T69" fmla="*/ 2442 h 2811"/>
                <a:gd name="T70" fmla="*/ 241 w 1160"/>
                <a:gd name="T71" fmla="*/ 2324 h 2811"/>
                <a:gd name="T72" fmla="*/ 278 w 1160"/>
                <a:gd name="T73" fmla="*/ 2234 h 2811"/>
                <a:gd name="T74" fmla="*/ 264 w 1160"/>
                <a:gd name="T75" fmla="*/ 2121 h 2811"/>
                <a:gd name="T76" fmla="*/ 226 w 1160"/>
                <a:gd name="T77" fmla="*/ 1961 h 2811"/>
                <a:gd name="T78" fmla="*/ 232 w 1160"/>
                <a:gd name="T79" fmla="*/ 1914 h 2811"/>
                <a:gd name="T80" fmla="*/ 206 w 1160"/>
                <a:gd name="T81" fmla="*/ 1862 h 2811"/>
                <a:gd name="T82" fmla="*/ 119 w 1160"/>
                <a:gd name="T83" fmla="*/ 1733 h 2811"/>
                <a:gd name="T84" fmla="*/ 99 w 1160"/>
                <a:gd name="T85" fmla="*/ 1613 h 2811"/>
                <a:gd name="T86" fmla="*/ 88 w 1160"/>
                <a:gd name="T87" fmla="*/ 1451 h 2811"/>
                <a:gd name="T88" fmla="*/ 78 w 1160"/>
                <a:gd name="T89" fmla="*/ 1338 h 2811"/>
                <a:gd name="T90" fmla="*/ 98 w 1160"/>
                <a:gd name="T91" fmla="*/ 1204 h 2811"/>
                <a:gd name="T92" fmla="*/ 102 w 1160"/>
                <a:gd name="T93" fmla="*/ 1051 h 2811"/>
                <a:gd name="T94" fmla="*/ 63 w 1160"/>
                <a:gd name="T95" fmla="*/ 957 h 2811"/>
                <a:gd name="T96" fmla="*/ 27 w 1160"/>
                <a:gd name="T97" fmla="*/ 723 h 2811"/>
                <a:gd name="T98" fmla="*/ 17 w 1160"/>
                <a:gd name="T99" fmla="*/ 564 h 2811"/>
                <a:gd name="T100" fmla="*/ 94 w 1160"/>
                <a:gd name="T101" fmla="*/ 431 h 2811"/>
                <a:gd name="T102" fmla="*/ 77 w 1160"/>
                <a:gd name="T103" fmla="*/ 370 h 2811"/>
                <a:gd name="T104" fmla="*/ 128 w 1160"/>
                <a:gd name="T105" fmla="*/ 186 h 2811"/>
                <a:gd name="T106" fmla="*/ 130 w 1160"/>
                <a:gd name="T107" fmla="*/ 77 h 2811"/>
                <a:gd name="T108" fmla="*/ 281 w 1160"/>
                <a:gd name="T109" fmla="*/ 20 h 2811"/>
                <a:gd name="T110" fmla="*/ 889 w 1160"/>
                <a:gd name="T111" fmla="*/ 2811 h 2811"/>
                <a:gd name="T112" fmla="*/ 806 w 1160"/>
                <a:gd name="T113" fmla="*/ 2780 h 2811"/>
                <a:gd name="T114" fmla="*/ 662 w 1160"/>
                <a:gd name="T115" fmla="*/ 2598 h 2811"/>
                <a:gd name="T116" fmla="*/ 759 w 1160"/>
                <a:gd name="T117" fmla="*/ 2697 h 2811"/>
                <a:gd name="T118" fmla="*/ 959 w 1160"/>
                <a:gd name="T119" fmla="*/ 2766 h 28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160" h="2811">
                  <a:moveTo>
                    <a:pt x="281" y="20"/>
                  </a:moveTo>
                  <a:lnTo>
                    <a:pt x="331" y="82"/>
                  </a:lnTo>
                  <a:lnTo>
                    <a:pt x="352" y="13"/>
                  </a:lnTo>
                  <a:lnTo>
                    <a:pt x="436" y="17"/>
                  </a:lnTo>
                  <a:lnTo>
                    <a:pt x="450" y="35"/>
                  </a:lnTo>
                  <a:lnTo>
                    <a:pt x="602" y="174"/>
                  </a:lnTo>
                  <a:lnTo>
                    <a:pt x="663" y="187"/>
                  </a:lnTo>
                  <a:lnTo>
                    <a:pt x="761" y="250"/>
                  </a:lnTo>
                  <a:lnTo>
                    <a:pt x="840" y="283"/>
                  </a:lnTo>
                  <a:lnTo>
                    <a:pt x="855" y="321"/>
                  </a:lnTo>
                  <a:lnTo>
                    <a:pt x="801" y="450"/>
                  </a:lnTo>
                  <a:lnTo>
                    <a:pt x="877" y="473"/>
                  </a:lnTo>
                  <a:lnTo>
                    <a:pt x="960" y="486"/>
                  </a:lnTo>
                  <a:lnTo>
                    <a:pt x="1016" y="472"/>
                  </a:lnTo>
                  <a:lnTo>
                    <a:pt x="1074" y="407"/>
                  </a:lnTo>
                  <a:lnTo>
                    <a:pt x="1076" y="332"/>
                  </a:lnTo>
                  <a:lnTo>
                    <a:pt x="1111" y="316"/>
                  </a:lnTo>
                  <a:lnTo>
                    <a:pt x="1153" y="365"/>
                  </a:lnTo>
                  <a:lnTo>
                    <a:pt x="1160" y="433"/>
                  </a:lnTo>
                  <a:lnTo>
                    <a:pt x="1105" y="480"/>
                  </a:lnTo>
                  <a:lnTo>
                    <a:pt x="1060" y="514"/>
                  </a:lnTo>
                  <a:lnTo>
                    <a:pt x="990" y="597"/>
                  </a:lnTo>
                  <a:lnTo>
                    <a:pt x="911" y="713"/>
                  </a:lnTo>
                  <a:lnTo>
                    <a:pt x="904" y="781"/>
                  </a:lnTo>
                  <a:lnTo>
                    <a:pt x="899" y="868"/>
                  </a:lnTo>
                  <a:lnTo>
                    <a:pt x="914" y="953"/>
                  </a:lnTo>
                  <a:lnTo>
                    <a:pt x="902" y="972"/>
                  </a:lnTo>
                  <a:lnTo>
                    <a:pt x="907" y="1027"/>
                  </a:lnTo>
                  <a:lnTo>
                    <a:pt x="910" y="1071"/>
                  </a:lnTo>
                  <a:lnTo>
                    <a:pt x="1014" y="1144"/>
                  </a:lnTo>
                  <a:lnTo>
                    <a:pt x="1015" y="1202"/>
                  </a:lnTo>
                  <a:lnTo>
                    <a:pt x="1067" y="1239"/>
                  </a:lnTo>
                  <a:lnTo>
                    <a:pt x="1071" y="1280"/>
                  </a:lnTo>
                  <a:lnTo>
                    <a:pt x="1027" y="1389"/>
                  </a:lnTo>
                  <a:lnTo>
                    <a:pt x="933" y="1434"/>
                  </a:lnTo>
                  <a:lnTo>
                    <a:pt x="797" y="1452"/>
                  </a:lnTo>
                  <a:lnTo>
                    <a:pt x="719" y="1443"/>
                  </a:lnTo>
                  <a:lnTo>
                    <a:pt x="745" y="1494"/>
                  </a:lnTo>
                  <a:lnTo>
                    <a:pt x="747" y="1557"/>
                  </a:lnTo>
                  <a:lnTo>
                    <a:pt x="770" y="1600"/>
                  </a:lnTo>
                  <a:lnTo>
                    <a:pt x="736" y="1629"/>
                  </a:lnTo>
                  <a:lnTo>
                    <a:pt x="668" y="1641"/>
                  </a:lnTo>
                  <a:lnTo>
                    <a:pt x="594" y="1610"/>
                  </a:lnTo>
                  <a:lnTo>
                    <a:pt x="573" y="1632"/>
                  </a:lnTo>
                  <a:lnTo>
                    <a:pt x="606" y="1716"/>
                  </a:lnTo>
                  <a:lnTo>
                    <a:pt x="659" y="1741"/>
                  </a:lnTo>
                  <a:lnTo>
                    <a:pt x="689" y="1715"/>
                  </a:lnTo>
                  <a:lnTo>
                    <a:pt x="722" y="1759"/>
                  </a:lnTo>
                  <a:lnTo>
                    <a:pt x="666" y="1785"/>
                  </a:lnTo>
                  <a:lnTo>
                    <a:pt x="626" y="1837"/>
                  </a:lnTo>
                  <a:lnTo>
                    <a:pt x="641" y="1922"/>
                  </a:lnTo>
                  <a:lnTo>
                    <a:pt x="639" y="1966"/>
                  </a:lnTo>
                  <a:lnTo>
                    <a:pt x="575" y="1967"/>
                  </a:lnTo>
                  <a:lnTo>
                    <a:pt x="536" y="2010"/>
                  </a:lnTo>
                  <a:lnTo>
                    <a:pt x="537" y="2072"/>
                  </a:lnTo>
                  <a:lnTo>
                    <a:pt x="623" y="2134"/>
                  </a:lnTo>
                  <a:lnTo>
                    <a:pt x="693" y="2150"/>
                  </a:lnTo>
                  <a:lnTo>
                    <a:pt x="695" y="2225"/>
                  </a:lnTo>
                  <a:lnTo>
                    <a:pt x="633" y="2272"/>
                  </a:lnTo>
                  <a:lnTo>
                    <a:pt x="626" y="2369"/>
                  </a:lnTo>
                  <a:lnTo>
                    <a:pt x="578" y="2402"/>
                  </a:lnTo>
                  <a:lnTo>
                    <a:pt x="567" y="2441"/>
                  </a:lnTo>
                  <a:lnTo>
                    <a:pt x="621" y="2527"/>
                  </a:lnTo>
                  <a:lnTo>
                    <a:pt x="683" y="2574"/>
                  </a:lnTo>
                  <a:lnTo>
                    <a:pt x="654" y="2570"/>
                  </a:lnTo>
                  <a:lnTo>
                    <a:pt x="590" y="2557"/>
                  </a:lnTo>
                  <a:lnTo>
                    <a:pt x="429" y="2546"/>
                  </a:lnTo>
                  <a:lnTo>
                    <a:pt x="383" y="2498"/>
                  </a:lnTo>
                  <a:lnTo>
                    <a:pt x="359" y="2436"/>
                  </a:lnTo>
                  <a:lnTo>
                    <a:pt x="317" y="2442"/>
                  </a:lnTo>
                  <a:lnTo>
                    <a:pt x="282" y="2412"/>
                  </a:lnTo>
                  <a:lnTo>
                    <a:pt x="241" y="2324"/>
                  </a:lnTo>
                  <a:lnTo>
                    <a:pt x="277" y="2287"/>
                  </a:lnTo>
                  <a:lnTo>
                    <a:pt x="278" y="2234"/>
                  </a:lnTo>
                  <a:lnTo>
                    <a:pt x="255" y="2192"/>
                  </a:lnTo>
                  <a:lnTo>
                    <a:pt x="264" y="2121"/>
                  </a:lnTo>
                  <a:lnTo>
                    <a:pt x="250" y="2010"/>
                  </a:lnTo>
                  <a:lnTo>
                    <a:pt x="226" y="1961"/>
                  </a:lnTo>
                  <a:lnTo>
                    <a:pt x="250" y="1945"/>
                  </a:lnTo>
                  <a:lnTo>
                    <a:pt x="232" y="1914"/>
                  </a:lnTo>
                  <a:lnTo>
                    <a:pt x="195" y="1897"/>
                  </a:lnTo>
                  <a:lnTo>
                    <a:pt x="206" y="1862"/>
                  </a:lnTo>
                  <a:lnTo>
                    <a:pt x="165" y="1830"/>
                  </a:lnTo>
                  <a:lnTo>
                    <a:pt x="119" y="1733"/>
                  </a:lnTo>
                  <a:lnTo>
                    <a:pt x="141" y="1716"/>
                  </a:lnTo>
                  <a:lnTo>
                    <a:pt x="99" y="1613"/>
                  </a:lnTo>
                  <a:lnTo>
                    <a:pt x="90" y="1526"/>
                  </a:lnTo>
                  <a:lnTo>
                    <a:pt x="88" y="1451"/>
                  </a:lnTo>
                  <a:lnTo>
                    <a:pt x="121" y="1420"/>
                  </a:lnTo>
                  <a:lnTo>
                    <a:pt x="78" y="1338"/>
                  </a:lnTo>
                  <a:lnTo>
                    <a:pt x="58" y="1260"/>
                  </a:lnTo>
                  <a:lnTo>
                    <a:pt x="98" y="1204"/>
                  </a:lnTo>
                  <a:lnTo>
                    <a:pt x="80" y="1134"/>
                  </a:lnTo>
                  <a:lnTo>
                    <a:pt x="102" y="1051"/>
                  </a:lnTo>
                  <a:lnTo>
                    <a:pt x="85" y="973"/>
                  </a:lnTo>
                  <a:lnTo>
                    <a:pt x="63" y="957"/>
                  </a:lnTo>
                  <a:lnTo>
                    <a:pt x="0" y="811"/>
                  </a:lnTo>
                  <a:lnTo>
                    <a:pt x="27" y="723"/>
                  </a:lnTo>
                  <a:lnTo>
                    <a:pt x="5" y="641"/>
                  </a:lnTo>
                  <a:lnTo>
                    <a:pt x="17" y="564"/>
                  </a:lnTo>
                  <a:lnTo>
                    <a:pt x="51" y="484"/>
                  </a:lnTo>
                  <a:lnTo>
                    <a:pt x="94" y="431"/>
                  </a:lnTo>
                  <a:lnTo>
                    <a:pt x="67" y="397"/>
                  </a:lnTo>
                  <a:lnTo>
                    <a:pt x="77" y="370"/>
                  </a:lnTo>
                  <a:lnTo>
                    <a:pt x="54" y="228"/>
                  </a:lnTo>
                  <a:lnTo>
                    <a:pt x="128" y="186"/>
                  </a:lnTo>
                  <a:lnTo>
                    <a:pt x="142" y="98"/>
                  </a:lnTo>
                  <a:lnTo>
                    <a:pt x="130" y="77"/>
                  </a:lnTo>
                  <a:lnTo>
                    <a:pt x="182" y="0"/>
                  </a:lnTo>
                  <a:lnTo>
                    <a:pt x="281" y="20"/>
                  </a:lnTo>
                  <a:moveTo>
                    <a:pt x="947" y="2807"/>
                  </a:moveTo>
                  <a:lnTo>
                    <a:pt x="889" y="2811"/>
                  </a:lnTo>
                  <a:lnTo>
                    <a:pt x="845" y="2782"/>
                  </a:lnTo>
                  <a:lnTo>
                    <a:pt x="806" y="2780"/>
                  </a:lnTo>
                  <a:lnTo>
                    <a:pt x="739" y="2780"/>
                  </a:lnTo>
                  <a:lnTo>
                    <a:pt x="662" y="2598"/>
                  </a:lnTo>
                  <a:lnTo>
                    <a:pt x="702" y="2636"/>
                  </a:lnTo>
                  <a:lnTo>
                    <a:pt x="759" y="2697"/>
                  </a:lnTo>
                  <a:lnTo>
                    <a:pt x="862" y="2746"/>
                  </a:lnTo>
                  <a:lnTo>
                    <a:pt x="959" y="2766"/>
                  </a:lnTo>
                  <a:lnTo>
                    <a:pt x="947" y="2807"/>
                  </a:lnTo>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24" name="Freeform 23"/>
            <p:cNvSpPr>
              <a:spLocks/>
            </p:cNvSpPr>
            <p:nvPr/>
          </p:nvSpPr>
          <p:spPr bwMode="auto">
            <a:xfrm>
              <a:off x="2611196" y="3434993"/>
              <a:ext cx="24798" cy="48152"/>
            </a:xfrm>
            <a:custGeom>
              <a:avLst/>
              <a:gdLst>
                <a:gd name="T0" fmla="*/ 13 w 15"/>
                <a:gd name="T1" fmla="*/ 30 h 31"/>
                <a:gd name="T2" fmla="*/ 8 w 15"/>
                <a:gd name="T3" fmla="*/ 31 h 31"/>
                <a:gd name="T4" fmla="*/ 5 w 15"/>
                <a:gd name="T5" fmla="*/ 19 h 31"/>
                <a:gd name="T6" fmla="*/ 0 w 15"/>
                <a:gd name="T7" fmla="*/ 13 h 31"/>
                <a:gd name="T8" fmla="*/ 6 w 15"/>
                <a:gd name="T9" fmla="*/ 0 h 31"/>
                <a:gd name="T10" fmla="*/ 11 w 15"/>
                <a:gd name="T11" fmla="*/ 0 h 31"/>
                <a:gd name="T12" fmla="*/ 15 w 15"/>
                <a:gd name="T13" fmla="*/ 18 h 31"/>
                <a:gd name="T14" fmla="*/ 13 w 15"/>
                <a:gd name="T15" fmla="*/ 30 h 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 h="31">
                  <a:moveTo>
                    <a:pt x="13" y="30"/>
                  </a:moveTo>
                  <a:lnTo>
                    <a:pt x="8" y="31"/>
                  </a:lnTo>
                  <a:lnTo>
                    <a:pt x="5" y="19"/>
                  </a:lnTo>
                  <a:lnTo>
                    <a:pt x="0" y="13"/>
                  </a:lnTo>
                  <a:lnTo>
                    <a:pt x="6" y="0"/>
                  </a:lnTo>
                  <a:lnTo>
                    <a:pt x="11" y="0"/>
                  </a:lnTo>
                  <a:lnTo>
                    <a:pt x="15" y="18"/>
                  </a:lnTo>
                  <a:lnTo>
                    <a:pt x="13" y="3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25" name="Freeform 24"/>
            <p:cNvSpPr>
              <a:spLocks/>
            </p:cNvSpPr>
            <p:nvPr/>
          </p:nvSpPr>
          <p:spPr bwMode="auto">
            <a:xfrm>
              <a:off x="2606237" y="3380629"/>
              <a:ext cx="34717" cy="15533"/>
            </a:xfrm>
            <a:custGeom>
              <a:avLst/>
              <a:gdLst>
                <a:gd name="T0" fmla="*/ 20 w 21"/>
                <a:gd name="T1" fmla="*/ 6 h 10"/>
                <a:gd name="T2" fmla="*/ 0 w 21"/>
                <a:gd name="T3" fmla="*/ 10 h 10"/>
                <a:gd name="T4" fmla="*/ 0 w 21"/>
                <a:gd name="T5" fmla="*/ 2 h 10"/>
                <a:gd name="T6" fmla="*/ 9 w 21"/>
                <a:gd name="T7" fmla="*/ 0 h 10"/>
                <a:gd name="T8" fmla="*/ 21 w 21"/>
                <a:gd name="T9" fmla="*/ 1 h 10"/>
                <a:gd name="T10" fmla="*/ 20 w 21"/>
                <a:gd name="T11" fmla="*/ 6 h 10"/>
              </a:gdLst>
              <a:ahLst/>
              <a:cxnLst>
                <a:cxn ang="0">
                  <a:pos x="T0" y="T1"/>
                </a:cxn>
                <a:cxn ang="0">
                  <a:pos x="T2" y="T3"/>
                </a:cxn>
                <a:cxn ang="0">
                  <a:pos x="T4" y="T5"/>
                </a:cxn>
                <a:cxn ang="0">
                  <a:pos x="T6" y="T7"/>
                </a:cxn>
                <a:cxn ang="0">
                  <a:pos x="T8" y="T9"/>
                </a:cxn>
                <a:cxn ang="0">
                  <a:pos x="T10" y="T11"/>
                </a:cxn>
              </a:cxnLst>
              <a:rect l="0" t="0" r="r" b="b"/>
              <a:pathLst>
                <a:path w="21" h="10">
                  <a:moveTo>
                    <a:pt x="20" y="6"/>
                  </a:moveTo>
                  <a:lnTo>
                    <a:pt x="0" y="10"/>
                  </a:lnTo>
                  <a:lnTo>
                    <a:pt x="0" y="2"/>
                  </a:lnTo>
                  <a:lnTo>
                    <a:pt x="9" y="0"/>
                  </a:lnTo>
                  <a:lnTo>
                    <a:pt x="21" y="1"/>
                  </a:lnTo>
                  <a:lnTo>
                    <a:pt x="20" y="6"/>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26" name="Freeform 25"/>
            <p:cNvSpPr>
              <a:spLocks/>
            </p:cNvSpPr>
            <p:nvPr/>
          </p:nvSpPr>
          <p:spPr bwMode="auto">
            <a:xfrm>
              <a:off x="2642606" y="3375970"/>
              <a:ext cx="21492" cy="37278"/>
            </a:xfrm>
            <a:custGeom>
              <a:avLst/>
              <a:gdLst>
                <a:gd name="T0" fmla="*/ 13 w 13"/>
                <a:gd name="T1" fmla="*/ 9 h 24"/>
                <a:gd name="T2" fmla="*/ 7 w 13"/>
                <a:gd name="T3" fmla="*/ 24 h 24"/>
                <a:gd name="T4" fmla="*/ 5 w 13"/>
                <a:gd name="T5" fmla="*/ 21 h 24"/>
                <a:gd name="T6" fmla="*/ 7 w 13"/>
                <a:gd name="T7" fmla="*/ 10 h 24"/>
                <a:gd name="T8" fmla="*/ 0 w 13"/>
                <a:gd name="T9" fmla="*/ 2 h 24"/>
                <a:gd name="T10" fmla="*/ 1 w 13"/>
                <a:gd name="T11" fmla="*/ 0 h 24"/>
                <a:gd name="T12" fmla="*/ 13 w 13"/>
                <a:gd name="T13" fmla="*/ 9 h 24"/>
              </a:gdLst>
              <a:ahLst/>
              <a:cxnLst>
                <a:cxn ang="0">
                  <a:pos x="T0" y="T1"/>
                </a:cxn>
                <a:cxn ang="0">
                  <a:pos x="T2" y="T3"/>
                </a:cxn>
                <a:cxn ang="0">
                  <a:pos x="T4" y="T5"/>
                </a:cxn>
                <a:cxn ang="0">
                  <a:pos x="T6" y="T7"/>
                </a:cxn>
                <a:cxn ang="0">
                  <a:pos x="T8" y="T9"/>
                </a:cxn>
                <a:cxn ang="0">
                  <a:pos x="T10" y="T11"/>
                </a:cxn>
                <a:cxn ang="0">
                  <a:pos x="T12" y="T13"/>
                </a:cxn>
              </a:cxnLst>
              <a:rect l="0" t="0" r="r" b="b"/>
              <a:pathLst>
                <a:path w="13" h="24">
                  <a:moveTo>
                    <a:pt x="13" y="9"/>
                  </a:moveTo>
                  <a:lnTo>
                    <a:pt x="7" y="24"/>
                  </a:lnTo>
                  <a:lnTo>
                    <a:pt x="5" y="21"/>
                  </a:lnTo>
                  <a:lnTo>
                    <a:pt x="7" y="10"/>
                  </a:lnTo>
                  <a:lnTo>
                    <a:pt x="0" y="2"/>
                  </a:lnTo>
                  <a:lnTo>
                    <a:pt x="1" y="0"/>
                  </a:lnTo>
                  <a:lnTo>
                    <a:pt x="13" y="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29" name="Freeform 28"/>
            <p:cNvSpPr>
              <a:spLocks/>
            </p:cNvSpPr>
            <p:nvPr/>
          </p:nvSpPr>
          <p:spPr bwMode="auto">
            <a:xfrm>
              <a:off x="2247506" y="3650897"/>
              <a:ext cx="42982" cy="83876"/>
            </a:xfrm>
            <a:custGeom>
              <a:avLst/>
              <a:gdLst>
                <a:gd name="T0" fmla="*/ 6 w 26"/>
                <a:gd name="T1" fmla="*/ 14 h 54"/>
                <a:gd name="T2" fmla="*/ 6 w 26"/>
                <a:gd name="T3" fmla="*/ 11 h 54"/>
                <a:gd name="T4" fmla="*/ 9 w 26"/>
                <a:gd name="T5" fmla="*/ 11 h 54"/>
                <a:gd name="T6" fmla="*/ 12 w 26"/>
                <a:gd name="T7" fmla="*/ 13 h 54"/>
                <a:gd name="T8" fmla="*/ 20 w 26"/>
                <a:gd name="T9" fmla="*/ 0 h 54"/>
                <a:gd name="T10" fmla="*/ 23 w 26"/>
                <a:gd name="T11" fmla="*/ 0 h 54"/>
                <a:gd name="T12" fmla="*/ 23 w 26"/>
                <a:gd name="T13" fmla="*/ 3 h 54"/>
                <a:gd name="T14" fmla="*/ 26 w 26"/>
                <a:gd name="T15" fmla="*/ 3 h 54"/>
                <a:gd name="T16" fmla="*/ 25 w 26"/>
                <a:gd name="T17" fmla="*/ 9 h 54"/>
                <a:gd name="T18" fmla="*/ 21 w 26"/>
                <a:gd name="T19" fmla="*/ 18 h 54"/>
                <a:gd name="T20" fmla="*/ 22 w 26"/>
                <a:gd name="T21" fmla="*/ 21 h 54"/>
                <a:gd name="T22" fmla="*/ 19 w 26"/>
                <a:gd name="T23" fmla="*/ 29 h 54"/>
                <a:gd name="T24" fmla="*/ 20 w 26"/>
                <a:gd name="T25" fmla="*/ 31 h 54"/>
                <a:gd name="T26" fmla="*/ 17 w 26"/>
                <a:gd name="T27" fmla="*/ 41 h 54"/>
                <a:gd name="T28" fmla="*/ 13 w 26"/>
                <a:gd name="T29" fmla="*/ 46 h 54"/>
                <a:gd name="T30" fmla="*/ 10 w 26"/>
                <a:gd name="T31" fmla="*/ 47 h 54"/>
                <a:gd name="T32" fmla="*/ 5 w 26"/>
                <a:gd name="T33" fmla="*/ 54 h 54"/>
                <a:gd name="T34" fmla="*/ 0 w 26"/>
                <a:gd name="T35" fmla="*/ 54 h 54"/>
                <a:gd name="T36" fmla="*/ 4 w 26"/>
                <a:gd name="T37" fmla="*/ 31 h 54"/>
                <a:gd name="T38" fmla="*/ 6 w 26"/>
                <a:gd name="T39" fmla="*/ 14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6" h="54">
                  <a:moveTo>
                    <a:pt x="6" y="14"/>
                  </a:moveTo>
                  <a:lnTo>
                    <a:pt x="6" y="11"/>
                  </a:lnTo>
                  <a:lnTo>
                    <a:pt x="9" y="11"/>
                  </a:lnTo>
                  <a:lnTo>
                    <a:pt x="12" y="13"/>
                  </a:lnTo>
                  <a:lnTo>
                    <a:pt x="20" y="0"/>
                  </a:lnTo>
                  <a:lnTo>
                    <a:pt x="23" y="0"/>
                  </a:lnTo>
                  <a:lnTo>
                    <a:pt x="23" y="3"/>
                  </a:lnTo>
                  <a:lnTo>
                    <a:pt x="26" y="3"/>
                  </a:lnTo>
                  <a:lnTo>
                    <a:pt x="25" y="9"/>
                  </a:lnTo>
                  <a:lnTo>
                    <a:pt x="21" y="18"/>
                  </a:lnTo>
                  <a:lnTo>
                    <a:pt x="22" y="21"/>
                  </a:lnTo>
                  <a:lnTo>
                    <a:pt x="19" y="29"/>
                  </a:lnTo>
                  <a:lnTo>
                    <a:pt x="20" y="31"/>
                  </a:lnTo>
                  <a:lnTo>
                    <a:pt x="17" y="41"/>
                  </a:lnTo>
                  <a:lnTo>
                    <a:pt x="13" y="46"/>
                  </a:lnTo>
                  <a:lnTo>
                    <a:pt x="10" y="47"/>
                  </a:lnTo>
                  <a:lnTo>
                    <a:pt x="5" y="54"/>
                  </a:lnTo>
                  <a:lnTo>
                    <a:pt x="0" y="54"/>
                  </a:lnTo>
                  <a:lnTo>
                    <a:pt x="4" y="31"/>
                  </a:lnTo>
                  <a:lnTo>
                    <a:pt x="6" y="14"/>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30" name="Freeform 29"/>
            <p:cNvSpPr>
              <a:spLocks/>
            </p:cNvSpPr>
            <p:nvPr/>
          </p:nvSpPr>
          <p:spPr bwMode="auto">
            <a:xfrm>
              <a:off x="2826105" y="4562661"/>
              <a:ext cx="380223" cy="424040"/>
            </a:xfrm>
            <a:custGeom>
              <a:avLst/>
              <a:gdLst>
                <a:gd name="T0" fmla="*/ 141 w 230"/>
                <a:gd name="T1" fmla="*/ 255 h 273"/>
                <a:gd name="T2" fmla="*/ 121 w 230"/>
                <a:gd name="T3" fmla="*/ 254 h 273"/>
                <a:gd name="T4" fmla="*/ 116 w 230"/>
                <a:gd name="T5" fmla="*/ 271 h 273"/>
                <a:gd name="T6" fmla="*/ 104 w 230"/>
                <a:gd name="T7" fmla="*/ 256 h 273"/>
                <a:gd name="T8" fmla="*/ 79 w 230"/>
                <a:gd name="T9" fmla="*/ 251 h 273"/>
                <a:gd name="T10" fmla="*/ 67 w 230"/>
                <a:gd name="T11" fmla="*/ 270 h 273"/>
                <a:gd name="T12" fmla="*/ 54 w 230"/>
                <a:gd name="T13" fmla="*/ 273 h 273"/>
                <a:gd name="T14" fmla="*/ 43 w 230"/>
                <a:gd name="T15" fmla="*/ 244 h 273"/>
                <a:gd name="T16" fmla="*/ 31 w 230"/>
                <a:gd name="T17" fmla="*/ 221 h 273"/>
                <a:gd name="T18" fmla="*/ 34 w 230"/>
                <a:gd name="T19" fmla="*/ 201 h 273"/>
                <a:gd name="T20" fmla="*/ 24 w 230"/>
                <a:gd name="T21" fmla="*/ 192 h 273"/>
                <a:gd name="T22" fmla="*/ 20 w 230"/>
                <a:gd name="T23" fmla="*/ 177 h 273"/>
                <a:gd name="T24" fmla="*/ 10 w 230"/>
                <a:gd name="T25" fmla="*/ 163 h 273"/>
                <a:gd name="T26" fmla="*/ 19 w 230"/>
                <a:gd name="T27" fmla="*/ 140 h 273"/>
                <a:gd name="T28" fmla="*/ 10 w 230"/>
                <a:gd name="T29" fmla="*/ 123 h 273"/>
                <a:gd name="T30" fmla="*/ 13 w 230"/>
                <a:gd name="T31" fmla="*/ 116 h 273"/>
                <a:gd name="T32" fmla="*/ 10 w 230"/>
                <a:gd name="T33" fmla="*/ 108 h 273"/>
                <a:gd name="T34" fmla="*/ 16 w 230"/>
                <a:gd name="T35" fmla="*/ 98 h 273"/>
                <a:gd name="T36" fmla="*/ 15 w 230"/>
                <a:gd name="T37" fmla="*/ 80 h 273"/>
                <a:gd name="T38" fmla="*/ 15 w 230"/>
                <a:gd name="T39" fmla="*/ 65 h 273"/>
                <a:gd name="T40" fmla="*/ 18 w 230"/>
                <a:gd name="T41" fmla="*/ 58 h 273"/>
                <a:gd name="T42" fmla="*/ 0 w 230"/>
                <a:gd name="T43" fmla="*/ 25 h 273"/>
                <a:gd name="T44" fmla="*/ 14 w 230"/>
                <a:gd name="T45" fmla="*/ 27 h 273"/>
                <a:gd name="T46" fmla="*/ 23 w 230"/>
                <a:gd name="T47" fmla="*/ 26 h 273"/>
                <a:gd name="T48" fmla="*/ 27 w 230"/>
                <a:gd name="T49" fmla="*/ 20 h 273"/>
                <a:gd name="T50" fmla="*/ 43 w 230"/>
                <a:gd name="T51" fmla="*/ 12 h 273"/>
                <a:gd name="T52" fmla="*/ 52 w 230"/>
                <a:gd name="T53" fmla="*/ 4 h 273"/>
                <a:gd name="T54" fmla="*/ 76 w 230"/>
                <a:gd name="T55" fmla="*/ 0 h 273"/>
                <a:gd name="T56" fmla="*/ 74 w 230"/>
                <a:gd name="T57" fmla="*/ 16 h 273"/>
                <a:gd name="T58" fmla="*/ 77 w 230"/>
                <a:gd name="T59" fmla="*/ 24 h 273"/>
                <a:gd name="T60" fmla="*/ 76 w 230"/>
                <a:gd name="T61" fmla="*/ 38 h 273"/>
                <a:gd name="T62" fmla="*/ 97 w 230"/>
                <a:gd name="T63" fmla="*/ 56 h 273"/>
                <a:gd name="T64" fmla="*/ 118 w 230"/>
                <a:gd name="T65" fmla="*/ 60 h 273"/>
                <a:gd name="T66" fmla="*/ 126 w 230"/>
                <a:gd name="T67" fmla="*/ 68 h 273"/>
                <a:gd name="T68" fmla="*/ 138 w 230"/>
                <a:gd name="T69" fmla="*/ 72 h 273"/>
                <a:gd name="T70" fmla="*/ 146 w 230"/>
                <a:gd name="T71" fmla="*/ 78 h 273"/>
                <a:gd name="T72" fmla="*/ 158 w 230"/>
                <a:gd name="T73" fmla="*/ 77 h 273"/>
                <a:gd name="T74" fmla="*/ 169 w 230"/>
                <a:gd name="T75" fmla="*/ 84 h 273"/>
                <a:gd name="T76" fmla="*/ 170 w 230"/>
                <a:gd name="T77" fmla="*/ 96 h 273"/>
                <a:gd name="T78" fmla="*/ 174 w 230"/>
                <a:gd name="T79" fmla="*/ 102 h 273"/>
                <a:gd name="T80" fmla="*/ 175 w 230"/>
                <a:gd name="T81" fmla="*/ 111 h 273"/>
                <a:gd name="T82" fmla="*/ 170 w 230"/>
                <a:gd name="T83" fmla="*/ 111 h 273"/>
                <a:gd name="T84" fmla="*/ 179 w 230"/>
                <a:gd name="T85" fmla="*/ 135 h 273"/>
                <a:gd name="T86" fmla="*/ 213 w 230"/>
                <a:gd name="T87" fmla="*/ 136 h 273"/>
                <a:gd name="T88" fmla="*/ 212 w 230"/>
                <a:gd name="T89" fmla="*/ 148 h 273"/>
                <a:gd name="T90" fmla="*/ 214 w 230"/>
                <a:gd name="T91" fmla="*/ 156 h 273"/>
                <a:gd name="T92" fmla="*/ 225 w 230"/>
                <a:gd name="T93" fmla="*/ 162 h 273"/>
                <a:gd name="T94" fmla="*/ 230 w 230"/>
                <a:gd name="T95" fmla="*/ 175 h 273"/>
                <a:gd name="T96" fmla="*/ 228 w 230"/>
                <a:gd name="T97" fmla="*/ 191 h 273"/>
                <a:gd name="T98" fmla="*/ 224 w 230"/>
                <a:gd name="T99" fmla="*/ 201 h 273"/>
                <a:gd name="T100" fmla="*/ 227 w 230"/>
                <a:gd name="T101" fmla="*/ 212 h 273"/>
                <a:gd name="T102" fmla="*/ 222 w 230"/>
                <a:gd name="T103" fmla="*/ 217 h 273"/>
                <a:gd name="T104" fmla="*/ 221 w 230"/>
                <a:gd name="T105" fmla="*/ 210 h 273"/>
                <a:gd name="T106" fmla="*/ 203 w 230"/>
                <a:gd name="T107" fmla="*/ 200 h 273"/>
                <a:gd name="T108" fmla="*/ 186 w 230"/>
                <a:gd name="T109" fmla="*/ 199 h 273"/>
                <a:gd name="T110" fmla="*/ 155 w 230"/>
                <a:gd name="T111" fmla="*/ 205 h 273"/>
                <a:gd name="T112" fmla="*/ 148 w 230"/>
                <a:gd name="T113" fmla="*/ 224 h 273"/>
                <a:gd name="T114" fmla="*/ 149 w 230"/>
                <a:gd name="T115" fmla="*/ 235 h 273"/>
                <a:gd name="T116" fmla="*/ 145 w 230"/>
                <a:gd name="T117" fmla="*/ 260 h 273"/>
                <a:gd name="T118" fmla="*/ 141 w 230"/>
                <a:gd name="T119" fmla="*/ 255 h 2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30" h="273">
                  <a:moveTo>
                    <a:pt x="141" y="255"/>
                  </a:moveTo>
                  <a:lnTo>
                    <a:pt x="121" y="254"/>
                  </a:lnTo>
                  <a:lnTo>
                    <a:pt x="116" y="271"/>
                  </a:lnTo>
                  <a:lnTo>
                    <a:pt x="104" y="256"/>
                  </a:lnTo>
                  <a:lnTo>
                    <a:pt x="79" y="251"/>
                  </a:lnTo>
                  <a:lnTo>
                    <a:pt x="67" y="270"/>
                  </a:lnTo>
                  <a:lnTo>
                    <a:pt x="54" y="273"/>
                  </a:lnTo>
                  <a:lnTo>
                    <a:pt x="43" y="244"/>
                  </a:lnTo>
                  <a:lnTo>
                    <a:pt x="31" y="221"/>
                  </a:lnTo>
                  <a:lnTo>
                    <a:pt x="34" y="201"/>
                  </a:lnTo>
                  <a:lnTo>
                    <a:pt x="24" y="192"/>
                  </a:lnTo>
                  <a:lnTo>
                    <a:pt x="20" y="177"/>
                  </a:lnTo>
                  <a:lnTo>
                    <a:pt x="10" y="163"/>
                  </a:lnTo>
                  <a:lnTo>
                    <a:pt x="19" y="140"/>
                  </a:lnTo>
                  <a:lnTo>
                    <a:pt x="10" y="123"/>
                  </a:lnTo>
                  <a:lnTo>
                    <a:pt x="13" y="116"/>
                  </a:lnTo>
                  <a:lnTo>
                    <a:pt x="10" y="108"/>
                  </a:lnTo>
                  <a:lnTo>
                    <a:pt x="16" y="98"/>
                  </a:lnTo>
                  <a:lnTo>
                    <a:pt x="15" y="80"/>
                  </a:lnTo>
                  <a:lnTo>
                    <a:pt x="15" y="65"/>
                  </a:lnTo>
                  <a:lnTo>
                    <a:pt x="18" y="58"/>
                  </a:lnTo>
                  <a:lnTo>
                    <a:pt x="0" y="25"/>
                  </a:lnTo>
                  <a:lnTo>
                    <a:pt x="14" y="27"/>
                  </a:lnTo>
                  <a:lnTo>
                    <a:pt x="23" y="26"/>
                  </a:lnTo>
                  <a:lnTo>
                    <a:pt x="27" y="20"/>
                  </a:lnTo>
                  <a:lnTo>
                    <a:pt x="43" y="12"/>
                  </a:lnTo>
                  <a:lnTo>
                    <a:pt x="52" y="4"/>
                  </a:lnTo>
                  <a:lnTo>
                    <a:pt x="76" y="0"/>
                  </a:lnTo>
                  <a:lnTo>
                    <a:pt x="74" y="16"/>
                  </a:lnTo>
                  <a:lnTo>
                    <a:pt x="77" y="24"/>
                  </a:lnTo>
                  <a:lnTo>
                    <a:pt x="76" y="38"/>
                  </a:lnTo>
                  <a:lnTo>
                    <a:pt x="97" y="56"/>
                  </a:lnTo>
                  <a:lnTo>
                    <a:pt x="118" y="60"/>
                  </a:lnTo>
                  <a:lnTo>
                    <a:pt x="126" y="68"/>
                  </a:lnTo>
                  <a:lnTo>
                    <a:pt x="138" y="72"/>
                  </a:lnTo>
                  <a:lnTo>
                    <a:pt x="146" y="78"/>
                  </a:lnTo>
                  <a:lnTo>
                    <a:pt x="158" y="77"/>
                  </a:lnTo>
                  <a:lnTo>
                    <a:pt x="169" y="84"/>
                  </a:lnTo>
                  <a:lnTo>
                    <a:pt x="170" y="96"/>
                  </a:lnTo>
                  <a:lnTo>
                    <a:pt x="174" y="102"/>
                  </a:lnTo>
                  <a:lnTo>
                    <a:pt x="175" y="111"/>
                  </a:lnTo>
                  <a:lnTo>
                    <a:pt x="170" y="111"/>
                  </a:lnTo>
                  <a:lnTo>
                    <a:pt x="179" y="135"/>
                  </a:lnTo>
                  <a:lnTo>
                    <a:pt x="213" y="136"/>
                  </a:lnTo>
                  <a:lnTo>
                    <a:pt x="212" y="148"/>
                  </a:lnTo>
                  <a:lnTo>
                    <a:pt x="214" y="156"/>
                  </a:lnTo>
                  <a:lnTo>
                    <a:pt x="225" y="162"/>
                  </a:lnTo>
                  <a:lnTo>
                    <a:pt x="230" y="175"/>
                  </a:lnTo>
                  <a:lnTo>
                    <a:pt x="228" y="191"/>
                  </a:lnTo>
                  <a:lnTo>
                    <a:pt x="224" y="201"/>
                  </a:lnTo>
                  <a:lnTo>
                    <a:pt x="227" y="212"/>
                  </a:lnTo>
                  <a:lnTo>
                    <a:pt x="222" y="217"/>
                  </a:lnTo>
                  <a:lnTo>
                    <a:pt x="221" y="210"/>
                  </a:lnTo>
                  <a:lnTo>
                    <a:pt x="203" y="200"/>
                  </a:lnTo>
                  <a:lnTo>
                    <a:pt x="186" y="199"/>
                  </a:lnTo>
                  <a:lnTo>
                    <a:pt x="155" y="205"/>
                  </a:lnTo>
                  <a:lnTo>
                    <a:pt x="148" y="224"/>
                  </a:lnTo>
                  <a:lnTo>
                    <a:pt x="149" y="235"/>
                  </a:lnTo>
                  <a:lnTo>
                    <a:pt x="145" y="260"/>
                  </a:lnTo>
                  <a:lnTo>
                    <a:pt x="141" y="25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31" name="Freeform 30"/>
            <p:cNvSpPr>
              <a:spLocks/>
            </p:cNvSpPr>
            <p:nvPr/>
          </p:nvSpPr>
          <p:spPr bwMode="auto">
            <a:xfrm>
              <a:off x="2685589" y="4078043"/>
              <a:ext cx="1190264" cy="1259693"/>
            </a:xfrm>
            <a:custGeom>
              <a:avLst/>
              <a:gdLst>
                <a:gd name="T0" fmla="*/ 390 w 720"/>
                <a:gd name="T1" fmla="*/ 680 h 811"/>
                <a:gd name="T2" fmla="*/ 383 w 720"/>
                <a:gd name="T3" fmla="*/ 644 h 811"/>
                <a:gd name="T4" fmla="*/ 378 w 720"/>
                <a:gd name="T5" fmla="*/ 605 h 811"/>
                <a:gd name="T6" fmla="*/ 358 w 720"/>
                <a:gd name="T7" fmla="*/ 580 h 811"/>
                <a:gd name="T8" fmla="*/ 315 w 720"/>
                <a:gd name="T9" fmla="*/ 568 h 811"/>
                <a:gd name="T10" fmla="*/ 309 w 720"/>
                <a:gd name="T11" fmla="*/ 513 h 811"/>
                <a:gd name="T12" fmla="*/ 299 w 720"/>
                <a:gd name="T13" fmla="*/ 468 h 811"/>
                <a:gd name="T14" fmla="*/ 255 w 720"/>
                <a:gd name="T15" fmla="*/ 423 h 811"/>
                <a:gd name="T16" fmla="*/ 254 w 720"/>
                <a:gd name="T17" fmla="*/ 396 h 811"/>
                <a:gd name="T18" fmla="*/ 211 w 720"/>
                <a:gd name="T19" fmla="*/ 380 h 811"/>
                <a:gd name="T20" fmla="*/ 162 w 720"/>
                <a:gd name="T21" fmla="*/ 336 h 811"/>
                <a:gd name="T22" fmla="*/ 128 w 720"/>
                <a:gd name="T23" fmla="*/ 324 h 811"/>
                <a:gd name="T24" fmla="*/ 85 w 720"/>
                <a:gd name="T25" fmla="*/ 337 h 811"/>
                <a:gd name="T26" fmla="*/ 52 w 720"/>
                <a:gd name="T27" fmla="*/ 319 h 811"/>
                <a:gd name="T28" fmla="*/ 19 w 720"/>
                <a:gd name="T29" fmla="*/ 297 h 811"/>
                <a:gd name="T30" fmla="*/ 4 w 720"/>
                <a:gd name="T31" fmla="*/ 253 h 811"/>
                <a:gd name="T32" fmla="*/ 19 w 720"/>
                <a:gd name="T33" fmla="*/ 219 h 811"/>
                <a:gd name="T34" fmla="*/ 73 w 720"/>
                <a:gd name="T35" fmla="*/ 199 h 811"/>
                <a:gd name="T36" fmla="*/ 70 w 720"/>
                <a:gd name="T37" fmla="*/ 113 h 811"/>
                <a:gd name="T38" fmla="*/ 85 w 720"/>
                <a:gd name="T39" fmla="*/ 89 h 811"/>
                <a:gd name="T40" fmla="*/ 116 w 720"/>
                <a:gd name="T41" fmla="*/ 67 h 811"/>
                <a:gd name="T42" fmla="*/ 138 w 720"/>
                <a:gd name="T43" fmla="*/ 94 h 811"/>
                <a:gd name="T44" fmla="*/ 177 w 720"/>
                <a:gd name="T45" fmla="*/ 78 h 811"/>
                <a:gd name="T46" fmla="*/ 176 w 720"/>
                <a:gd name="T47" fmla="*/ 58 h 811"/>
                <a:gd name="T48" fmla="*/ 170 w 720"/>
                <a:gd name="T49" fmla="*/ 23 h 811"/>
                <a:gd name="T50" fmla="*/ 216 w 720"/>
                <a:gd name="T51" fmla="*/ 23 h 811"/>
                <a:gd name="T52" fmla="*/ 251 w 720"/>
                <a:gd name="T53" fmla="*/ 0 h 811"/>
                <a:gd name="T54" fmla="*/ 263 w 720"/>
                <a:gd name="T55" fmla="*/ 27 h 811"/>
                <a:gd name="T56" fmla="*/ 261 w 720"/>
                <a:gd name="T57" fmla="*/ 72 h 811"/>
                <a:gd name="T58" fmla="*/ 289 w 720"/>
                <a:gd name="T59" fmla="*/ 78 h 811"/>
                <a:gd name="T60" fmla="*/ 318 w 720"/>
                <a:gd name="T61" fmla="*/ 70 h 811"/>
                <a:gd name="T62" fmla="*/ 328 w 720"/>
                <a:gd name="T63" fmla="*/ 57 h 811"/>
                <a:gd name="T64" fmla="*/ 363 w 720"/>
                <a:gd name="T65" fmla="*/ 66 h 811"/>
                <a:gd name="T66" fmla="*/ 384 w 720"/>
                <a:gd name="T67" fmla="*/ 65 h 811"/>
                <a:gd name="T68" fmla="*/ 414 w 720"/>
                <a:gd name="T69" fmla="*/ 22 h 811"/>
                <a:gd name="T70" fmla="*/ 439 w 720"/>
                <a:gd name="T71" fmla="*/ 88 h 811"/>
                <a:gd name="T72" fmla="*/ 464 w 720"/>
                <a:gd name="T73" fmla="*/ 135 h 811"/>
                <a:gd name="T74" fmla="*/ 540 w 720"/>
                <a:gd name="T75" fmla="*/ 154 h 811"/>
                <a:gd name="T76" fmla="*/ 622 w 720"/>
                <a:gd name="T77" fmla="*/ 169 h 811"/>
                <a:gd name="T78" fmla="*/ 703 w 720"/>
                <a:gd name="T79" fmla="*/ 216 h 811"/>
                <a:gd name="T80" fmla="*/ 713 w 720"/>
                <a:gd name="T81" fmla="*/ 296 h 811"/>
                <a:gd name="T82" fmla="*/ 656 w 720"/>
                <a:gd name="T83" fmla="*/ 380 h 811"/>
                <a:gd name="T84" fmla="*/ 646 w 720"/>
                <a:gd name="T85" fmla="*/ 467 h 811"/>
                <a:gd name="T86" fmla="*/ 622 w 720"/>
                <a:gd name="T87" fmla="*/ 544 h 811"/>
                <a:gd name="T88" fmla="*/ 584 w 720"/>
                <a:gd name="T89" fmla="*/ 587 h 811"/>
                <a:gd name="T90" fmla="*/ 505 w 720"/>
                <a:gd name="T91" fmla="*/ 626 h 811"/>
                <a:gd name="T92" fmla="*/ 495 w 720"/>
                <a:gd name="T93" fmla="*/ 695 h 811"/>
                <a:gd name="T94" fmla="*/ 453 w 720"/>
                <a:gd name="T95" fmla="*/ 770 h 811"/>
                <a:gd name="T96" fmla="*/ 422 w 720"/>
                <a:gd name="T97" fmla="*/ 799 h 811"/>
                <a:gd name="T98" fmla="*/ 380 w 720"/>
                <a:gd name="T99" fmla="*/ 750 h 8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720" h="811">
                  <a:moveTo>
                    <a:pt x="342" y="737"/>
                  </a:moveTo>
                  <a:lnTo>
                    <a:pt x="362" y="709"/>
                  </a:lnTo>
                  <a:lnTo>
                    <a:pt x="379" y="689"/>
                  </a:lnTo>
                  <a:lnTo>
                    <a:pt x="390" y="680"/>
                  </a:lnTo>
                  <a:lnTo>
                    <a:pt x="403" y="669"/>
                  </a:lnTo>
                  <a:lnTo>
                    <a:pt x="401" y="652"/>
                  </a:lnTo>
                  <a:lnTo>
                    <a:pt x="391" y="640"/>
                  </a:lnTo>
                  <a:lnTo>
                    <a:pt x="383" y="644"/>
                  </a:lnTo>
                  <a:lnTo>
                    <a:pt x="385" y="632"/>
                  </a:lnTo>
                  <a:lnTo>
                    <a:pt x="386" y="620"/>
                  </a:lnTo>
                  <a:lnTo>
                    <a:pt x="385" y="608"/>
                  </a:lnTo>
                  <a:lnTo>
                    <a:pt x="378" y="605"/>
                  </a:lnTo>
                  <a:lnTo>
                    <a:pt x="371" y="608"/>
                  </a:lnTo>
                  <a:lnTo>
                    <a:pt x="365" y="607"/>
                  </a:lnTo>
                  <a:lnTo>
                    <a:pt x="362" y="599"/>
                  </a:lnTo>
                  <a:lnTo>
                    <a:pt x="358" y="580"/>
                  </a:lnTo>
                  <a:lnTo>
                    <a:pt x="354" y="574"/>
                  </a:lnTo>
                  <a:lnTo>
                    <a:pt x="341" y="568"/>
                  </a:lnTo>
                  <a:lnTo>
                    <a:pt x="334" y="572"/>
                  </a:lnTo>
                  <a:lnTo>
                    <a:pt x="315" y="568"/>
                  </a:lnTo>
                  <a:lnTo>
                    <a:pt x="313" y="540"/>
                  </a:lnTo>
                  <a:lnTo>
                    <a:pt x="307" y="529"/>
                  </a:lnTo>
                  <a:lnTo>
                    <a:pt x="312" y="524"/>
                  </a:lnTo>
                  <a:lnTo>
                    <a:pt x="309" y="513"/>
                  </a:lnTo>
                  <a:lnTo>
                    <a:pt x="313" y="503"/>
                  </a:lnTo>
                  <a:lnTo>
                    <a:pt x="315" y="487"/>
                  </a:lnTo>
                  <a:lnTo>
                    <a:pt x="310" y="474"/>
                  </a:lnTo>
                  <a:lnTo>
                    <a:pt x="299" y="468"/>
                  </a:lnTo>
                  <a:lnTo>
                    <a:pt x="297" y="460"/>
                  </a:lnTo>
                  <a:lnTo>
                    <a:pt x="298" y="448"/>
                  </a:lnTo>
                  <a:lnTo>
                    <a:pt x="264" y="447"/>
                  </a:lnTo>
                  <a:lnTo>
                    <a:pt x="255" y="423"/>
                  </a:lnTo>
                  <a:lnTo>
                    <a:pt x="260" y="423"/>
                  </a:lnTo>
                  <a:lnTo>
                    <a:pt x="259" y="414"/>
                  </a:lnTo>
                  <a:lnTo>
                    <a:pt x="255" y="408"/>
                  </a:lnTo>
                  <a:lnTo>
                    <a:pt x="254" y="396"/>
                  </a:lnTo>
                  <a:lnTo>
                    <a:pt x="243" y="389"/>
                  </a:lnTo>
                  <a:lnTo>
                    <a:pt x="231" y="390"/>
                  </a:lnTo>
                  <a:lnTo>
                    <a:pt x="223" y="384"/>
                  </a:lnTo>
                  <a:lnTo>
                    <a:pt x="211" y="380"/>
                  </a:lnTo>
                  <a:lnTo>
                    <a:pt x="203" y="372"/>
                  </a:lnTo>
                  <a:lnTo>
                    <a:pt x="182" y="368"/>
                  </a:lnTo>
                  <a:lnTo>
                    <a:pt x="161" y="350"/>
                  </a:lnTo>
                  <a:lnTo>
                    <a:pt x="162" y="336"/>
                  </a:lnTo>
                  <a:lnTo>
                    <a:pt x="159" y="328"/>
                  </a:lnTo>
                  <a:lnTo>
                    <a:pt x="161" y="312"/>
                  </a:lnTo>
                  <a:lnTo>
                    <a:pt x="137" y="316"/>
                  </a:lnTo>
                  <a:lnTo>
                    <a:pt x="128" y="324"/>
                  </a:lnTo>
                  <a:lnTo>
                    <a:pt x="112" y="332"/>
                  </a:lnTo>
                  <a:lnTo>
                    <a:pt x="108" y="338"/>
                  </a:lnTo>
                  <a:lnTo>
                    <a:pt x="99" y="339"/>
                  </a:lnTo>
                  <a:lnTo>
                    <a:pt x="85" y="337"/>
                  </a:lnTo>
                  <a:lnTo>
                    <a:pt x="75" y="341"/>
                  </a:lnTo>
                  <a:lnTo>
                    <a:pt x="67" y="338"/>
                  </a:lnTo>
                  <a:lnTo>
                    <a:pt x="66" y="307"/>
                  </a:lnTo>
                  <a:lnTo>
                    <a:pt x="52" y="319"/>
                  </a:lnTo>
                  <a:lnTo>
                    <a:pt x="36" y="318"/>
                  </a:lnTo>
                  <a:lnTo>
                    <a:pt x="28" y="307"/>
                  </a:lnTo>
                  <a:lnTo>
                    <a:pt x="16" y="306"/>
                  </a:lnTo>
                  <a:lnTo>
                    <a:pt x="19" y="297"/>
                  </a:lnTo>
                  <a:lnTo>
                    <a:pt x="9" y="284"/>
                  </a:lnTo>
                  <a:lnTo>
                    <a:pt x="0" y="266"/>
                  </a:lnTo>
                  <a:lnTo>
                    <a:pt x="5" y="262"/>
                  </a:lnTo>
                  <a:lnTo>
                    <a:pt x="4" y="253"/>
                  </a:lnTo>
                  <a:lnTo>
                    <a:pt x="15" y="247"/>
                  </a:lnTo>
                  <a:lnTo>
                    <a:pt x="13" y="236"/>
                  </a:lnTo>
                  <a:lnTo>
                    <a:pt x="18" y="229"/>
                  </a:lnTo>
                  <a:lnTo>
                    <a:pt x="19" y="219"/>
                  </a:lnTo>
                  <a:lnTo>
                    <a:pt x="39" y="205"/>
                  </a:lnTo>
                  <a:lnTo>
                    <a:pt x="54" y="201"/>
                  </a:lnTo>
                  <a:lnTo>
                    <a:pt x="56" y="198"/>
                  </a:lnTo>
                  <a:lnTo>
                    <a:pt x="73" y="199"/>
                  </a:lnTo>
                  <a:lnTo>
                    <a:pt x="80" y="142"/>
                  </a:lnTo>
                  <a:lnTo>
                    <a:pt x="81" y="133"/>
                  </a:lnTo>
                  <a:lnTo>
                    <a:pt x="78" y="121"/>
                  </a:lnTo>
                  <a:lnTo>
                    <a:pt x="70" y="113"/>
                  </a:lnTo>
                  <a:lnTo>
                    <a:pt x="70" y="98"/>
                  </a:lnTo>
                  <a:lnTo>
                    <a:pt x="80" y="95"/>
                  </a:lnTo>
                  <a:lnTo>
                    <a:pt x="84" y="97"/>
                  </a:lnTo>
                  <a:lnTo>
                    <a:pt x="85" y="89"/>
                  </a:lnTo>
                  <a:lnTo>
                    <a:pt x="74" y="87"/>
                  </a:lnTo>
                  <a:lnTo>
                    <a:pt x="74" y="74"/>
                  </a:lnTo>
                  <a:lnTo>
                    <a:pt x="109" y="74"/>
                  </a:lnTo>
                  <a:lnTo>
                    <a:pt x="116" y="67"/>
                  </a:lnTo>
                  <a:lnTo>
                    <a:pt x="121" y="74"/>
                  </a:lnTo>
                  <a:lnTo>
                    <a:pt x="124" y="86"/>
                  </a:lnTo>
                  <a:lnTo>
                    <a:pt x="128" y="83"/>
                  </a:lnTo>
                  <a:lnTo>
                    <a:pt x="138" y="94"/>
                  </a:lnTo>
                  <a:lnTo>
                    <a:pt x="152" y="93"/>
                  </a:lnTo>
                  <a:lnTo>
                    <a:pt x="156" y="87"/>
                  </a:lnTo>
                  <a:lnTo>
                    <a:pt x="169" y="82"/>
                  </a:lnTo>
                  <a:lnTo>
                    <a:pt x="177" y="78"/>
                  </a:lnTo>
                  <a:lnTo>
                    <a:pt x="179" y="70"/>
                  </a:lnTo>
                  <a:lnTo>
                    <a:pt x="192" y="64"/>
                  </a:lnTo>
                  <a:lnTo>
                    <a:pt x="191" y="59"/>
                  </a:lnTo>
                  <a:lnTo>
                    <a:pt x="176" y="58"/>
                  </a:lnTo>
                  <a:lnTo>
                    <a:pt x="173" y="44"/>
                  </a:lnTo>
                  <a:lnTo>
                    <a:pt x="174" y="30"/>
                  </a:lnTo>
                  <a:lnTo>
                    <a:pt x="166" y="25"/>
                  </a:lnTo>
                  <a:lnTo>
                    <a:pt x="170" y="23"/>
                  </a:lnTo>
                  <a:lnTo>
                    <a:pt x="183" y="26"/>
                  </a:lnTo>
                  <a:lnTo>
                    <a:pt x="198" y="31"/>
                  </a:lnTo>
                  <a:lnTo>
                    <a:pt x="203" y="26"/>
                  </a:lnTo>
                  <a:lnTo>
                    <a:pt x="216" y="23"/>
                  </a:lnTo>
                  <a:lnTo>
                    <a:pt x="237" y="15"/>
                  </a:lnTo>
                  <a:lnTo>
                    <a:pt x="244" y="7"/>
                  </a:lnTo>
                  <a:lnTo>
                    <a:pt x="242" y="1"/>
                  </a:lnTo>
                  <a:lnTo>
                    <a:pt x="251" y="0"/>
                  </a:lnTo>
                  <a:lnTo>
                    <a:pt x="255" y="5"/>
                  </a:lnTo>
                  <a:lnTo>
                    <a:pt x="253" y="14"/>
                  </a:lnTo>
                  <a:lnTo>
                    <a:pt x="259" y="18"/>
                  </a:lnTo>
                  <a:lnTo>
                    <a:pt x="263" y="27"/>
                  </a:lnTo>
                  <a:lnTo>
                    <a:pt x="258" y="34"/>
                  </a:lnTo>
                  <a:lnTo>
                    <a:pt x="255" y="52"/>
                  </a:lnTo>
                  <a:lnTo>
                    <a:pt x="259" y="63"/>
                  </a:lnTo>
                  <a:lnTo>
                    <a:pt x="261" y="72"/>
                  </a:lnTo>
                  <a:lnTo>
                    <a:pt x="272" y="82"/>
                  </a:lnTo>
                  <a:lnTo>
                    <a:pt x="281" y="83"/>
                  </a:lnTo>
                  <a:lnTo>
                    <a:pt x="283" y="79"/>
                  </a:lnTo>
                  <a:lnTo>
                    <a:pt x="289" y="78"/>
                  </a:lnTo>
                  <a:lnTo>
                    <a:pt x="297" y="74"/>
                  </a:lnTo>
                  <a:lnTo>
                    <a:pt x="303" y="69"/>
                  </a:lnTo>
                  <a:lnTo>
                    <a:pt x="313" y="71"/>
                  </a:lnTo>
                  <a:lnTo>
                    <a:pt x="318" y="70"/>
                  </a:lnTo>
                  <a:lnTo>
                    <a:pt x="328" y="72"/>
                  </a:lnTo>
                  <a:lnTo>
                    <a:pt x="329" y="67"/>
                  </a:lnTo>
                  <a:lnTo>
                    <a:pt x="326" y="63"/>
                  </a:lnTo>
                  <a:lnTo>
                    <a:pt x="328" y="57"/>
                  </a:lnTo>
                  <a:lnTo>
                    <a:pt x="336" y="59"/>
                  </a:lnTo>
                  <a:lnTo>
                    <a:pt x="344" y="57"/>
                  </a:lnTo>
                  <a:lnTo>
                    <a:pt x="355" y="61"/>
                  </a:lnTo>
                  <a:lnTo>
                    <a:pt x="363" y="66"/>
                  </a:lnTo>
                  <a:lnTo>
                    <a:pt x="368" y="60"/>
                  </a:lnTo>
                  <a:lnTo>
                    <a:pt x="373" y="61"/>
                  </a:lnTo>
                  <a:lnTo>
                    <a:pt x="375" y="67"/>
                  </a:lnTo>
                  <a:lnTo>
                    <a:pt x="384" y="65"/>
                  </a:lnTo>
                  <a:lnTo>
                    <a:pt x="391" y="57"/>
                  </a:lnTo>
                  <a:lnTo>
                    <a:pt x="397" y="42"/>
                  </a:lnTo>
                  <a:lnTo>
                    <a:pt x="408" y="23"/>
                  </a:lnTo>
                  <a:lnTo>
                    <a:pt x="414" y="22"/>
                  </a:lnTo>
                  <a:lnTo>
                    <a:pt x="419" y="34"/>
                  </a:lnTo>
                  <a:lnTo>
                    <a:pt x="429" y="70"/>
                  </a:lnTo>
                  <a:lnTo>
                    <a:pt x="438" y="73"/>
                  </a:lnTo>
                  <a:lnTo>
                    <a:pt x="439" y="88"/>
                  </a:lnTo>
                  <a:lnTo>
                    <a:pt x="425" y="105"/>
                  </a:lnTo>
                  <a:lnTo>
                    <a:pt x="430" y="111"/>
                  </a:lnTo>
                  <a:lnTo>
                    <a:pt x="463" y="114"/>
                  </a:lnTo>
                  <a:lnTo>
                    <a:pt x="464" y="135"/>
                  </a:lnTo>
                  <a:lnTo>
                    <a:pt x="478" y="121"/>
                  </a:lnTo>
                  <a:lnTo>
                    <a:pt x="501" y="129"/>
                  </a:lnTo>
                  <a:lnTo>
                    <a:pt x="531" y="142"/>
                  </a:lnTo>
                  <a:lnTo>
                    <a:pt x="540" y="154"/>
                  </a:lnTo>
                  <a:lnTo>
                    <a:pt x="537" y="165"/>
                  </a:lnTo>
                  <a:lnTo>
                    <a:pt x="559" y="159"/>
                  </a:lnTo>
                  <a:lnTo>
                    <a:pt x="595" y="170"/>
                  </a:lnTo>
                  <a:lnTo>
                    <a:pt x="622" y="169"/>
                  </a:lnTo>
                  <a:lnTo>
                    <a:pt x="649" y="186"/>
                  </a:lnTo>
                  <a:lnTo>
                    <a:pt x="673" y="210"/>
                  </a:lnTo>
                  <a:lnTo>
                    <a:pt x="687" y="216"/>
                  </a:lnTo>
                  <a:lnTo>
                    <a:pt x="703" y="216"/>
                  </a:lnTo>
                  <a:lnTo>
                    <a:pt x="710" y="223"/>
                  </a:lnTo>
                  <a:lnTo>
                    <a:pt x="716" y="249"/>
                  </a:lnTo>
                  <a:lnTo>
                    <a:pt x="720" y="262"/>
                  </a:lnTo>
                  <a:lnTo>
                    <a:pt x="713" y="296"/>
                  </a:lnTo>
                  <a:lnTo>
                    <a:pt x="704" y="310"/>
                  </a:lnTo>
                  <a:lnTo>
                    <a:pt x="679" y="339"/>
                  </a:lnTo>
                  <a:lnTo>
                    <a:pt x="668" y="362"/>
                  </a:lnTo>
                  <a:lnTo>
                    <a:pt x="656" y="380"/>
                  </a:lnTo>
                  <a:lnTo>
                    <a:pt x="651" y="381"/>
                  </a:lnTo>
                  <a:lnTo>
                    <a:pt x="647" y="396"/>
                  </a:lnTo>
                  <a:lnTo>
                    <a:pt x="649" y="435"/>
                  </a:lnTo>
                  <a:lnTo>
                    <a:pt x="646" y="467"/>
                  </a:lnTo>
                  <a:lnTo>
                    <a:pt x="645" y="481"/>
                  </a:lnTo>
                  <a:lnTo>
                    <a:pt x="640" y="489"/>
                  </a:lnTo>
                  <a:lnTo>
                    <a:pt x="638" y="516"/>
                  </a:lnTo>
                  <a:lnTo>
                    <a:pt x="622" y="544"/>
                  </a:lnTo>
                  <a:lnTo>
                    <a:pt x="620" y="565"/>
                  </a:lnTo>
                  <a:lnTo>
                    <a:pt x="606" y="574"/>
                  </a:lnTo>
                  <a:lnTo>
                    <a:pt x="603" y="587"/>
                  </a:lnTo>
                  <a:lnTo>
                    <a:pt x="584" y="587"/>
                  </a:lnTo>
                  <a:lnTo>
                    <a:pt x="556" y="595"/>
                  </a:lnTo>
                  <a:lnTo>
                    <a:pt x="544" y="604"/>
                  </a:lnTo>
                  <a:lnTo>
                    <a:pt x="525" y="610"/>
                  </a:lnTo>
                  <a:lnTo>
                    <a:pt x="505" y="626"/>
                  </a:lnTo>
                  <a:lnTo>
                    <a:pt x="492" y="647"/>
                  </a:lnTo>
                  <a:lnTo>
                    <a:pt x="491" y="662"/>
                  </a:lnTo>
                  <a:lnTo>
                    <a:pt x="496" y="674"/>
                  </a:lnTo>
                  <a:lnTo>
                    <a:pt x="495" y="695"/>
                  </a:lnTo>
                  <a:lnTo>
                    <a:pt x="492" y="705"/>
                  </a:lnTo>
                  <a:lnTo>
                    <a:pt x="481" y="717"/>
                  </a:lnTo>
                  <a:lnTo>
                    <a:pt x="466" y="753"/>
                  </a:lnTo>
                  <a:lnTo>
                    <a:pt x="453" y="770"/>
                  </a:lnTo>
                  <a:lnTo>
                    <a:pt x="443" y="779"/>
                  </a:lnTo>
                  <a:lnTo>
                    <a:pt x="438" y="799"/>
                  </a:lnTo>
                  <a:lnTo>
                    <a:pt x="429" y="811"/>
                  </a:lnTo>
                  <a:lnTo>
                    <a:pt x="422" y="799"/>
                  </a:lnTo>
                  <a:lnTo>
                    <a:pt x="428" y="789"/>
                  </a:lnTo>
                  <a:lnTo>
                    <a:pt x="416" y="775"/>
                  </a:lnTo>
                  <a:lnTo>
                    <a:pt x="400" y="764"/>
                  </a:lnTo>
                  <a:lnTo>
                    <a:pt x="380" y="750"/>
                  </a:lnTo>
                  <a:lnTo>
                    <a:pt x="374" y="751"/>
                  </a:lnTo>
                  <a:lnTo>
                    <a:pt x="353" y="735"/>
                  </a:lnTo>
                  <a:lnTo>
                    <a:pt x="342" y="737"/>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36" name="Freeform 35"/>
            <p:cNvSpPr>
              <a:spLocks/>
            </p:cNvSpPr>
            <p:nvPr/>
          </p:nvSpPr>
          <p:spPr bwMode="auto">
            <a:xfrm>
              <a:off x="3191451" y="2734474"/>
              <a:ext cx="61167" cy="34171"/>
            </a:xfrm>
            <a:custGeom>
              <a:avLst/>
              <a:gdLst>
                <a:gd name="T0" fmla="*/ 11 w 37"/>
                <a:gd name="T1" fmla="*/ 10 h 22"/>
                <a:gd name="T2" fmla="*/ 22 w 37"/>
                <a:gd name="T3" fmla="*/ 13 h 22"/>
                <a:gd name="T4" fmla="*/ 37 w 37"/>
                <a:gd name="T5" fmla="*/ 12 h 22"/>
                <a:gd name="T6" fmla="*/ 26 w 37"/>
                <a:gd name="T7" fmla="*/ 21 h 22"/>
                <a:gd name="T8" fmla="*/ 20 w 37"/>
                <a:gd name="T9" fmla="*/ 22 h 22"/>
                <a:gd name="T10" fmla="*/ 2 w 37"/>
                <a:gd name="T11" fmla="*/ 13 h 22"/>
                <a:gd name="T12" fmla="*/ 0 w 37"/>
                <a:gd name="T13" fmla="*/ 6 h 22"/>
                <a:gd name="T14" fmla="*/ 8 w 37"/>
                <a:gd name="T15" fmla="*/ 0 h 22"/>
                <a:gd name="T16" fmla="*/ 11 w 37"/>
                <a:gd name="T17" fmla="*/ 1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7" h="22">
                  <a:moveTo>
                    <a:pt x="11" y="10"/>
                  </a:moveTo>
                  <a:lnTo>
                    <a:pt x="22" y="13"/>
                  </a:lnTo>
                  <a:lnTo>
                    <a:pt x="37" y="12"/>
                  </a:lnTo>
                  <a:lnTo>
                    <a:pt x="26" y="21"/>
                  </a:lnTo>
                  <a:lnTo>
                    <a:pt x="20" y="22"/>
                  </a:lnTo>
                  <a:lnTo>
                    <a:pt x="2" y="13"/>
                  </a:lnTo>
                  <a:lnTo>
                    <a:pt x="0" y="6"/>
                  </a:lnTo>
                  <a:lnTo>
                    <a:pt x="8" y="0"/>
                  </a:lnTo>
                  <a:lnTo>
                    <a:pt x="11" y="1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37" name="Freeform 36"/>
            <p:cNvSpPr>
              <a:spLocks noEditPoints="1"/>
            </p:cNvSpPr>
            <p:nvPr/>
          </p:nvSpPr>
          <p:spPr bwMode="auto">
            <a:xfrm>
              <a:off x="1503591" y="1741940"/>
              <a:ext cx="2299523" cy="1163391"/>
            </a:xfrm>
            <a:custGeom>
              <a:avLst/>
              <a:gdLst>
                <a:gd name="T0" fmla="*/ 5030 w 5699"/>
                <a:gd name="T1" fmla="*/ 189 h 3068"/>
                <a:gd name="T2" fmla="*/ 4486 w 5699"/>
                <a:gd name="T3" fmla="*/ 395 h 3068"/>
                <a:gd name="T4" fmla="*/ 4419 w 5699"/>
                <a:gd name="T5" fmla="*/ 225 h 3068"/>
                <a:gd name="T6" fmla="*/ 4392 w 5699"/>
                <a:gd name="T7" fmla="*/ 58 h 3068"/>
                <a:gd name="T8" fmla="*/ 5423 w 5699"/>
                <a:gd name="T9" fmla="*/ 7 h 3068"/>
                <a:gd name="T10" fmla="*/ 4022 w 5699"/>
                <a:gd name="T11" fmla="*/ 136 h 3068"/>
                <a:gd name="T12" fmla="*/ 3430 w 5699"/>
                <a:gd name="T13" fmla="*/ 261 h 3068"/>
                <a:gd name="T14" fmla="*/ 3861 w 5699"/>
                <a:gd name="T15" fmla="*/ 239 h 3068"/>
                <a:gd name="T16" fmla="*/ 3040 w 5699"/>
                <a:gd name="T17" fmla="*/ 281 h 3068"/>
                <a:gd name="T18" fmla="*/ 2702 w 5699"/>
                <a:gd name="T19" fmla="*/ 373 h 3068"/>
                <a:gd name="T20" fmla="*/ 3998 w 5699"/>
                <a:gd name="T21" fmla="*/ 378 h 3068"/>
                <a:gd name="T22" fmla="*/ 4259 w 5699"/>
                <a:gd name="T23" fmla="*/ 497 h 3068"/>
                <a:gd name="T24" fmla="*/ 3108 w 5699"/>
                <a:gd name="T25" fmla="*/ 415 h 3068"/>
                <a:gd name="T26" fmla="*/ 2781 w 5699"/>
                <a:gd name="T27" fmla="*/ 376 h 3068"/>
                <a:gd name="T28" fmla="*/ 3397 w 5699"/>
                <a:gd name="T29" fmla="*/ 466 h 3068"/>
                <a:gd name="T30" fmla="*/ 3741 w 5699"/>
                <a:gd name="T31" fmla="*/ 428 h 3068"/>
                <a:gd name="T32" fmla="*/ 2485 w 5699"/>
                <a:gd name="T33" fmla="*/ 522 h 3068"/>
                <a:gd name="T34" fmla="*/ 3658 w 5699"/>
                <a:gd name="T35" fmla="*/ 525 h 3068"/>
                <a:gd name="T36" fmla="*/ 3220 w 5699"/>
                <a:gd name="T37" fmla="*/ 713 h 3068"/>
                <a:gd name="T38" fmla="*/ 4363 w 5699"/>
                <a:gd name="T39" fmla="*/ 644 h 3068"/>
                <a:gd name="T40" fmla="*/ 4935 w 5699"/>
                <a:gd name="T41" fmla="*/ 1030 h 3068"/>
                <a:gd name="T42" fmla="*/ 4609 w 5699"/>
                <a:gd name="T43" fmla="*/ 1331 h 3068"/>
                <a:gd name="T44" fmla="*/ 3970 w 5699"/>
                <a:gd name="T45" fmla="*/ 1206 h 3068"/>
                <a:gd name="T46" fmla="*/ 4260 w 5699"/>
                <a:gd name="T47" fmla="*/ 820 h 3068"/>
                <a:gd name="T48" fmla="*/ 4081 w 5699"/>
                <a:gd name="T49" fmla="*/ 547 h 3068"/>
                <a:gd name="T50" fmla="*/ 3095 w 5699"/>
                <a:gd name="T51" fmla="*/ 573 h 3068"/>
                <a:gd name="T52" fmla="*/ 2829 w 5699"/>
                <a:gd name="T53" fmla="*/ 664 h 3068"/>
                <a:gd name="T54" fmla="*/ 2787 w 5699"/>
                <a:gd name="T55" fmla="*/ 885 h 3068"/>
                <a:gd name="T56" fmla="*/ 2450 w 5699"/>
                <a:gd name="T57" fmla="*/ 782 h 3068"/>
                <a:gd name="T58" fmla="*/ 3509 w 5699"/>
                <a:gd name="T59" fmla="*/ 917 h 3068"/>
                <a:gd name="T60" fmla="*/ 3972 w 5699"/>
                <a:gd name="T61" fmla="*/ 981 h 3068"/>
                <a:gd name="T62" fmla="*/ 2985 w 5699"/>
                <a:gd name="T63" fmla="*/ 1402 h 3068"/>
                <a:gd name="T64" fmla="*/ 3247 w 5699"/>
                <a:gd name="T65" fmla="*/ 1941 h 3068"/>
                <a:gd name="T66" fmla="*/ 3750 w 5699"/>
                <a:gd name="T67" fmla="*/ 1783 h 3068"/>
                <a:gd name="T68" fmla="*/ 4337 w 5699"/>
                <a:gd name="T69" fmla="*/ 1477 h 3068"/>
                <a:gd name="T70" fmla="*/ 4740 w 5699"/>
                <a:gd name="T71" fmla="*/ 1945 h 3068"/>
                <a:gd name="T72" fmla="*/ 4219 w 5699"/>
                <a:gd name="T73" fmla="*/ 2347 h 3068"/>
                <a:gd name="T74" fmla="*/ 4164 w 5699"/>
                <a:gd name="T75" fmla="*/ 2685 h 3068"/>
                <a:gd name="T76" fmla="*/ 4034 w 5699"/>
                <a:gd name="T77" fmla="*/ 2767 h 3068"/>
                <a:gd name="T78" fmla="*/ 3533 w 5699"/>
                <a:gd name="T79" fmla="*/ 2788 h 3068"/>
                <a:gd name="T80" fmla="*/ 2912 w 5699"/>
                <a:gd name="T81" fmla="*/ 3023 h 3068"/>
                <a:gd name="T82" fmla="*/ 2877 w 5699"/>
                <a:gd name="T83" fmla="*/ 2695 h 3068"/>
                <a:gd name="T84" fmla="*/ 2569 w 5699"/>
                <a:gd name="T85" fmla="*/ 2536 h 3068"/>
                <a:gd name="T86" fmla="*/ 1634 w 5699"/>
                <a:gd name="T87" fmla="*/ 2455 h 3068"/>
                <a:gd name="T88" fmla="*/ 264 w 5699"/>
                <a:gd name="T89" fmla="*/ 2180 h 3068"/>
                <a:gd name="T90" fmla="*/ 224 w 5699"/>
                <a:gd name="T91" fmla="*/ 1603 h 3068"/>
                <a:gd name="T92" fmla="*/ 1272 w 5699"/>
                <a:gd name="T93" fmla="*/ 843 h 3068"/>
                <a:gd name="T94" fmla="*/ 1966 w 5699"/>
                <a:gd name="T95" fmla="*/ 852 h 3068"/>
                <a:gd name="T96" fmla="*/ 2624 w 5699"/>
                <a:gd name="T97" fmla="*/ 901 h 3068"/>
                <a:gd name="T98" fmla="*/ 3256 w 5699"/>
                <a:gd name="T99" fmla="*/ 947 h 3068"/>
                <a:gd name="T100" fmla="*/ 3159 w 5699"/>
                <a:gd name="T101" fmla="*/ 875 h 3068"/>
                <a:gd name="T102" fmla="*/ 4305 w 5699"/>
                <a:gd name="T103" fmla="*/ 930 h 3068"/>
                <a:gd name="T104" fmla="*/ 3839 w 5699"/>
                <a:gd name="T105" fmla="*/ 1271 h 3068"/>
                <a:gd name="T106" fmla="*/ 3588 w 5699"/>
                <a:gd name="T107" fmla="*/ 1392 h 3068"/>
                <a:gd name="T108" fmla="*/ 3812 w 5699"/>
                <a:gd name="T109" fmla="*/ 1392 h 3068"/>
                <a:gd name="T110" fmla="*/ 4766 w 5699"/>
                <a:gd name="T111" fmla="*/ 2387 h 3068"/>
                <a:gd name="T112" fmla="*/ 4866 w 5699"/>
                <a:gd name="T113" fmla="*/ 2637 h 3068"/>
                <a:gd name="T114" fmla="*/ 4753 w 5699"/>
                <a:gd name="T115" fmla="*/ 2312 h 3068"/>
                <a:gd name="T116" fmla="*/ 117 w 5699"/>
                <a:gd name="T117" fmla="*/ 2327 h 3068"/>
                <a:gd name="T118" fmla="*/ 4287 w 5699"/>
                <a:gd name="T119" fmla="*/ 2375 h 30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5699" h="3068">
                  <a:moveTo>
                    <a:pt x="5423" y="7"/>
                  </a:moveTo>
                  <a:lnTo>
                    <a:pt x="5539" y="10"/>
                  </a:lnTo>
                  <a:lnTo>
                    <a:pt x="5629" y="17"/>
                  </a:lnTo>
                  <a:lnTo>
                    <a:pt x="5699" y="30"/>
                  </a:lnTo>
                  <a:lnTo>
                    <a:pt x="5686" y="44"/>
                  </a:lnTo>
                  <a:lnTo>
                    <a:pt x="5555" y="66"/>
                  </a:lnTo>
                  <a:lnTo>
                    <a:pt x="5436" y="76"/>
                  </a:lnTo>
                  <a:lnTo>
                    <a:pt x="5383" y="88"/>
                  </a:lnTo>
                  <a:lnTo>
                    <a:pt x="5484" y="87"/>
                  </a:lnTo>
                  <a:lnTo>
                    <a:pt x="5346" y="120"/>
                  </a:lnTo>
                  <a:lnTo>
                    <a:pt x="5257" y="135"/>
                  </a:lnTo>
                  <a:lnTo>
                    <a:pt x="5136" y="180"/>
                  </a:lnTo>
                  <a:lnTo>
                    <a:pt x="5030" y="189"/>
                  </a:lnTo>
                  <a:lnTo>
                    <a:pt x="4989" y="201"/>
                  </a:lnTo>
                  <a:lnTo>
                    <a:pt x="4840" y="207"/>
                  </a:lnTo>
                  <a:lnTo>
                    <a:pt x="4898" y="214"/>
                  </a:lnTo>
                  <a:lnTo>
                    <a:pt x="4856" y="224"/>
                  </a:lnTo>
                  <a:lnTo>
                    <a:pt x="4869" y="253"/>
                  </a:lnTo>
                  <a:lnTo>
                    <a:pt x="4804" y="273"/>
                  </a:lnTo>
                  <a:lnTo>
                    <a:pt x="4714" y="290"/>
                  </a:lnTo>
                  <a:lnTo>
                    <a:pt x="4669" y="313"/>
                  </a:lnTo>
                  <a:lnTo>
                    <a:pt x="4584" y="331"/>
                  </a:lnTo>
                  <a:lnTo>
                    <a:pt x="4578" y="345"/>
                  </a:lnTo>
                  <a:lnTo>
                    <a:pt x="4664" y="343"/>
                  </a:lnTo>
                  <a:lnTo>
                    <a:pt x="4652" y="357"/>
                  </a:lnTo>
                  <a:lnTo>
                    <a:pt x="4486" y="395"/>
                  </a:lnTo>
                  <a:lnTo>
                    <a:pt x="4373" y="377"/>
                  </a:lnTo>
                  <a:lnTo>
                    <a:pt x="4218" y="387"/>
                  </a:lnTo>
                  <a:lnTo>
                    <a:pt x="4152" y="380"/>
                  </a:lnTo>
                  <a:lnTo>
                    <a:pt x="4062" y="376"/>
                  </a:lnTo>
                  <a:lnTo>
                    <a:pt x="4086" y="347"/>
                  </a:lnTo>
                  <a:lnTo>
                    <a:pt x="4191" y="333"/>
                  </a:lnTo>
                  <a:lnTo>
                    <a:pt x="4212" y="290"/>
                  </a:lnTo>
                  <a:lnTo>
                    <a:pt x="4246" y="285"/>
                  </a:lnTo>
                  <a:lnTo>
                    <a:pt x="4349" y="311"/>
                  </a:lnTo>
                  <a:lnTo>
                    <a:pt x="4322" y="273"/>
                  </a:lnTo>
                  <a:lnTo>
                    <a:pt x="4256" y="262"/>
                  </a:lnTo>
                  <a:lnTo>
                    <a:pt x="4319" y="239"/>
                  </a:lnTo>
                  <a:lnTo>
                    <a:pt x="4419" y="225"/>
                  </a:lnTo>
                  <a:lnTo>
                    <a:pt x="4453" y="206"/>
                  </a:lnTo>
                  <a:lnTo>
                    <a:pt x="4411" y="184"/>
                  </a:lnTo>
                  <a:lnTo>
                    <a:pt x="4423" y="155"/>
                  </a:lnTo>
                  <a:lnTo>
                    <a:pt x="4548" y="157"/>
                  </a:lnTo>
                  <a:lnTo>
                    <a:pt x="4578" y="163"/>
                  </a:lnTo>
                  <a:lnTo>
                    <a:pt x="4673" y="143"/>
                  </a:lnTo>
                  <a:lnTo>
                    <a:pt x="4575" y="137"/>
                  </a:lnTo>
                  <a:lnTo>
                    <a:pt x="4408" y="140"/>
                  </a:lnTo>
                  <a:lnTo>
                    <a:pt x="4347" y="122"/>
                  </a:lnTo>
                  <a:lnTo>
                    <a:pt x="4335" y="100"/>
                  </a:lnTo>
                  <a:lnTo>
                    <a:pt x="4300" y="85"/>
                  </a:lnTo>
                  <a:lnTo>
                    <a:pt x="4312" y="67"/>
                  </a:lnTo>
                  <a:lnTo>
                    <a:pt x="4392" y="58"/>
                  </a:lnTo>
                  <a:lnTo>
                    <a:pt x="4447" y="56"/>
                  </a:lnTo>
                  <a:lnTo>
                    <a:pt x="4547" y="48"/>
                  </a:lnTo>
                  <a:lnTo>
                    <a:pt x="4636" y="29"/>
                  </a:lnTo>
                  <a:lnTo>
                    <a:pt x="4688" y="32"/>
                  </a:lnTo>
                  <a:lnTo>
                    <a:pt x="4721" y="46"/>
                  </a:lnTo>
                  <a:lnTo>
                    <a:pt x="4787" y="19"/>
                  </a:lnTo>
                  <a:lnTo>
                    <a:pt x="4855" y="11"/>
                  </a:lnTo>
                  <a:lnTo>
                    <a:pt x="4941" y="5"/>
                  </a:lnTo>
                  <a:lnTo>
                    <a:pt x="5080" y="3"/>
                  </a:lnTo>
                  <a:lnTo>
                    <a:pt x="5098" y="9"/>
                  </a:lnTo>
                  <a:lnTo>
                    <a:pt x="5236" y="0"/>
                  </a:lnTo>
                  <a:lnTo>
                    <a:pt x="5329" y="3"/>
                  </a:lnTo>
                  <a:lnTo>
                    <a:pt x="5423" y="7"/>
                  </a:lnTo>
                  <a:moveTo>
                    <a:pt x="4382" y="188"/>
                  </a:moveTo>
                  <a:lnTo>
                    <a:pt x="4419" y="206"/>
                  </a:lnTo>
                  <a:lnTo>
                    <a:pt x="4335" y="223"/>
                  </a:lnTo>
                  <a:lnTo>
                    <a:pt x="4199" y="267"/>
                  </a:lnTo>
                  <a:lnTo>
                    <a:pt x="4110" y="271"/>
                  </a:lnTo>
                  <a:lnTo>
                    <a:pt x="4018" y="263"/>
                  </a:lnTo>
                  <a:lnTo>
                    <a:pt x="3994" y="240"/>
                  </a:lnTo>
                  <a:lnTo>
                    <a:pt x="4019" y="219"/>
                  </a:lnTo>
                  <a:lnTo>
                    <a:pt x="4074" y="204"/>
                  </a:lnTo>
                  <a:lnTo>
                    <a:pt x="3987" y="204"/>
                  </a:lnTo>
                  <a:lnTo>
                    <a:pt x="3958" y="185"/>
                  </a:lnTo>
                  <a:lnTo>
                    <a:pt x="3959" y="160"/>
                  </a:lnTo>
                  <a:lnTo>
                    <a:pt x="4022" y="136"/>
                  </a:lnTo>
                  <a:lnTo>
                    <a:pt x="4075" y="119"/>
                  </a:lnTo>
                  <a:lnTo>
                    <a:pt x="4127" y="116"/>
                  </a:lnTo>
                  <a:lnTo>
                    <a:pt x="4123" y="103"/>
                  </a:lnTo>
                  <a:lnTo>
                    <a:pt x="4233" y="101"/>
                  </a:lnTo>
                  <a:lnTo>
                    <a:pt x="4257" y="129"/>
                  </a:lnTo>
                  <a:lnTo>
                    <a:pt x="4321" y="141"/>
                  </a:lnTo>
                  <a:lnTo>
                    <a:pt x="4386" y="151"/>
                  </a:lnTo>
                  <a:lnTo>
                    <a:pt x="4382" y="188"/>
                  </a:lnTo>
                  <a:moveTo>
                    <a:pt x="3671" y="265"/>
                  </a:moveTo>
                  <a:lnTo>
                    <a:pt x="3660" y="289"/>
                  </a:lnTo>
                  <a:lnTo>
                    <a:pt x="3589" y="283"/>
                  </a:lnTo>
                  <a:lnTo>
                    <a:pt x="3534" y="263"/>
                  </a:lnTo>
                  <a:lnTo>
                    <a:pt x="3430" y="261"/>
                  </a:lnTo>
                  <a:lnTo>
                    <a:pt x="3498" y="244"/>
                  </a:lnTo>
                  <a:lnTo>
                    <a:pt x="3458" y="230"/>
                  </a:lnTo>
                  <a:lnTo>
                    <a:pt x="3484" y="208"/>
                  </a:lnTo>
                  <a:lnTo>
                    <a:pt x="3567" y="216"/>
                  </a:lnTo>
                  <a:lnTo>
                    <a:pt x="3669" y="237"/>
                  </a:lnTo>
                  <a:lnTo>
                    <a:pt x="3671" y="265"/>
                  </a:lnTo>
                  <a:moveTo>
                    <a:pt x="3857" y="280"/>
                  </a:moveTo>
                  <a:lnTo>
                    <a:pt x="3771" y="293"/>
                  </a:lnTo>
                  <a:lnTo>
                    <a:pt x="3748" y="279"/>
                  </a:lnTo>
                  <a:lnTo>
                    <a:pt x="3753" y="257"/>
                  </a:lnTo>
                  <a:lnTo>
                    <a:pt x="3779" y="233"/>
                  </a:lnTo>
                  <a:lnTo>
                    <a:pt x="3838" y="235"/>
                  </a:lnTo>
                  <a:lnTo>
                    <a:pt x="3861" y="239"/>
                  </a:lnTo>
                  <a:lnTo>
                    <a:pt x="3894" y="259"/>
                  </a:lnTo>
                  <a:lnTo>
                    <a:pt x="3857" y="280"/>
                  </a:lnTo>
                  <a:moveTo>
                    <a:pt x="3231" y="248"/>
                  </a:moveTo>
                  <a:lnTo>
                    <a:pt x="3157" y="260"/>
                  </a:lnTo>
                  <a:lnTo>
                    <a:pt x="3078" y="260"/>
                  </a:lnTo>
                  <a:lnTo>
                    <a:pt x="3090" y="251"/>
                  </a:lnTo>
                  <a:lnTo>
                    <a:pt x="3163" y="234"/>
                  </a:lnTo>
                  <a:lnTo>
                    <a:pt x="3185" y="237"/>
                  </a:lnTo>
                  <a:lnTo>
                    <a:pt x="3231" y="248"/>
                  </a:lnTo>
                  <a:moveTo>
                    <a:pt x="3135" y="302"/>
                  </a:moveTo>
                  <a:lnTo>
                    <a:pt x="3021" y="319"/>
                  </a:lnTo>
                  <a:lnTo>
                    <a:pt x="2975" y="300"/>
                  </a:lnTo>
                  <a:lnTo>
                    <a:pt x="3040" y="281"/>
                  </a:lnTo>
                  <a:lnTo>
                    <a:pt x="3119" y="275"/>
                  </a:lnTo>
                  <a:lnTo>
                    <a:pt x="3175" y="284"/>
                  </a:lnTo>
                  <a:lnTo>
                    <a:pt x="3135" y="302"/>
                  </a:lnTo>
                  <a:moveTo>
                    <a:pt x="3917" y="312"/>
                  </a:moveTo>
                  <a:lnTo>
                    <a:pt x="3893" y="314"/>
                  </a:lnTo>
                  <a:lnTo>
                    <a:pt x="3806" y="310"/>
                  </a:lnTo>
                  <a:lnTo>
                    <a:pt x="3812" y="294"/>
                  </a:lnTo>
                  <a:lnTo>
                    <a:pt x="3909" y="294"/>
                  </a:lnTo>
                  <a:lnTo>
                    <a:pt x="3930" y="305"/>
                  </a:lnTo>
                  <a:lnTo>
                    <a:pt x="3917" y="312"/>
                  </a:lnTo>
                  <a:moveTo>
                    <a:pt x="2839" y="305"/>
                  </a:moveTo>
                  <a:lnTo>
                    <a:pt x="2768" y="351"/>
                  </a:lnTo>
                  <a:lnTo>
                    <a:pt x="2702" y="373"/>
                  </a:lnTo>
                  <a:lnTo>
                    <a:pt x="2651" y="376"/>
                  </a:lnTo>
                  <a:lnTo>
                    <a:pt x="2523" y="402"/>
                  </a:lnTo>
                  <a:lnTo>
                    <a:pt x="2430" y="412"/>
                  </a:lnTo>
                  <a:lnTo>
                    <a:pt x="2382" y="398"/>
                  </a:lnTo>
                  <a:lnTo>
                    <a:pt x="2382" y="398"/>
                  </a:lnTo>
                  <a:lnTo>
                    <a:pt x="2530" y="352"/>
                  </a:lnTo>
                  <a:lnTo>
                    <a:pt x="2686" y="313"/>
                  </a:lnTo>
                  <a:lnTo>
                    <a:pt x="2760" y="314"/>
                  </a:lnTo>
                  <a:lnTo>
                    <a:pt x="2839" y="305"/>
                  </a:lnTo>
                  <a:moveTo>
                    <a:pt x="3847" y="338"/>
                  </a:moveTo>
                  <a:lnTo>
                    <a:pt x="3880" y="358"/>
                  </a:lnTo>
                  <a:lnTo>
                    <a:pt x="3977" y="357"/>
                  </a:lnTo>
                  <a:lnTo>
                    <a:pt x="3998" y="378"/>
                  </a:lnTo>
                  <a:lnTo>
                    <a:pt x="3963" y="401"/>
                  </a:lnTo>
                  <a:lnTo>
                    <a:pt x="4005" y="415"/>
                  </a:lnTo>
                  <a:lnTo>
                    <a:pt x="4022" y="430"/>
                  </a:lnTo>
                  <a:lnTo>
                    <a:pt x="4087" y="433"/>
                  </a:lnTo>
                  <a:lnTo>
                    <a:pt x="4155" y="438"/>
                  </a:lnTo>
                  <a:lnTo>
                    <a:pt x="4247" y="425"/>
                  </a:lnTo>
                  <a:lnTo>
                    <a:pt x="4354" y="419"/>
                  </a:lnTo>
                  <a:lnTo>
                    <a:pt x="4431" y="424"/>
                  </a:lnTo>
                  <a:lnTo>
                    <a:pt x="4463" y="448"/>
                  </a:lnTo>
                  <a:lnTo>
                    <a:pt x="4451" y="474"/>
                  </a:lnTo>
                  <a:lnTo>
                    <a:pt x="4405" y="491"/>
                  </a:lnTo>
                  <a:lnTo>
                    <a:pt x="4317" y="505"/>
                  </a:lnTo>
                  <a:lnTo>
                    <a:pt x="4259" y="497"/>
                  </a:lnTo>
                  <a:lnTo>
                    <a:pt x="4104" y="507"/>
                  </a:lnTo>
                  <a:lnTo>
                    <a:pt x="3998" y="509"/>
                  </a:lnTo>
                  <a:lnTo>
                    <a:pt x="3924" y="501"/>
                  </a:lnTo>
                  <a:lnTo>
                    <a:pt x="3810" y="480"/>
                  </a:lnTo>
                  <a:lnTo>
                    <a:pt x="3828" y="444"/>
                  </a:lnTo>
                  <a:lnTo>
                    <a:pt x="3855" y="413"/>
                  </a:lnTo>
                  <a:lnTo>
                    <a:pt x="3834" y="386"/>
                  </a:lnTo>
                  <a:lnTo>
                    <a:pt x="3740" y="378"/>
                  </a:lnTo>
                  <a:lnTo>
                    <a:pt x="3704" y="359"/>
                  </a:lnTo>
                  <a:lnTo>
                    <a:pt x="3751" y="334"/>
                  </a:lnTo>
                  <a:lnTo>
                    <a:pt x="3847" y="338"/>
                  </a:lnTo>
                  <a:moveTo>
                    <a:pt x="3116" y="393"/>
                  </a:moveTo>
                  <a:lnTo>
                    <a:pt x="3108" y="415"/>
                  </a:lnTo>
                  <a:lnTo>
                    <a:pt x="3165" y="405"/>
                  </a:lnTo>
                  <a:lnTo>
                    <a:pt x="3214" y="408"/>
                  </a:lnTo>
                  <a:lnTo>
                    <a:pt x="3186" y="439"/>
                  </a:lnTo>
                  <a:lnTo>
                    <a:pt x="3120" y="469"/>
                  </a:lnTo>
                  <a:lnTo>
                    <a:pt x="2937" y="479"/>
                  </a:lnTo>
                  <a:lnTo>
                    <a:pt x="2775" y="507"/>
                  </a:lnTo>
                  <a:lnTo>
                    <a:pt x="2696" y="508"/>
                  </a:lnTo>
                  <a:lnTo>
                    <a:pt x="2716" y="487"/>
                  </a:lnTo>
                  <a:lnTo>
                    <a:pt x="2856" y="459"/>
                  </a:lnTo>
                  <a:lnTo>
                    <a:pt x="2618" y="466"/>
                  </a:lnTo>
                  <a:lnTo>
                    <a:pt x="2563" y="455"/>
                  </a:lnTo>
                  <a:lnTo>
                    <a:pt x="2712" y="393"/>
                  </a:lnTo>
                  <a:lnTo>
                    <a:pt x="2781" y="376"/>
                  </a:lnTo>
                  <a:lnTo>
                    <a:pt x="2894" y="397"/>
                  </a:lnTo>
                  <a:lnTo>
                    <a:pt x="2935" y="434"/>
                  </a:lnTo>
                  <a:lnTo>
                    <a:pt x="3017" y="439"/>
                  </a:lnTo>
                  <a:lnTo>
                    <a:pt x="3020" y="379"/>
                  </a:lnTo>
                  <a:lnTo>
                    <a:pt x="3094" y="356"/>
                  </a:lnTo>
                  <a:lnTo>
                    <a:pt x="3136" y="364"/>
                  </a:lnTo>
                  <a:lnTo>
                    <a:pt x="3116" y="393"/>
                  </a:lnTo>
                  <a:moveTo>
                    <a:pt x="3634" y="361"/>
                  </a:moveTo>
                  <a:lnTo>
                    <a:pt x="3639" y="390"/>
                  </a:lnTo>
                  <a:lnTo>
                    <a:pt x="3605" y="422"/>
                  </a:lnTo>
                  <a:lnTo>
                    <a:pt x="3531" y="469"/>
                  </a:lnTo>
                  <a:lnTo>
                    <a:pt x="3440" y="476"/>
                  </a:lnTo>
                  <a:lnTo>
                    <a:pt x="3397" y="466"/>
                  </a:lnTo>
                  <a:lnTo>
                    <a:pt x="3440" y="428"/>
                  </a:lnTo>
                  <a:lnTo>
                    <a:pt x="3353" y="433"/>
                  </a:lnTo>
                  <a:lnTo>
                    <a:pt x="3406" y="385"/>
                  </a:lnTo>
                  <a:lnTo>
                    <a:pt x="3457" y="387"/>
                  </a:lnTo>
                  <a:lnTo>
                    <a:pt x="3555" y="366"/>
                  </a:lnTo>
                  <a:lnTo>
                    <a:pt x="3621" y="369"/>
                  </a:lnTo>
                  <a:lnTo>
                    <a:pt x="3634" y="361"/>
                  </a:lnTo>
                  <a:moveTo>
                    <a:pt x="3759" y="471"/>
                  </a:moveTo>
                  <a:lnTo>
                    <a:pt x="3706" y="496"/>
                  </a:lnTo>
                  <a:lnTo>
                    <a:pt x="3637" y="491"/>
                  </a:lnTo>
                  <a:lnTo>
                    <a:pt x="3593" y="474"/>
                  </a:lnTo>
                  <a:lnTo>
                    <a:pt x="3651" y="445"/>
                  </a:lnTo>
                  <a:lnTo>
                    <a:pt x="3741" y="428"/>
                  </a:lnTo>
                  <a:lnTo>
                    <a:pt x="3762" y="450"/>
                  </a:lnTo>
                  <a:lnTo>
                    <a:pt x="3759" y="471"/>
                  </a:lnTo>
                  <a:moveTo>
                    <a:pt x="2102" y="711"/>
                  </a:moveTo>
                  <a:lnTo>
                    <a:pt x="1922" y="744"/>
                  </a:lnTo>
                  <a:lnTo>
                    <a:pt x="1931" y="714"/>
                  </a:lnTo>
                  <a:lnTo>
                    <a:pt x="1854" y="677"/>
                  </a:lnTo>
                  <a:lnTo>
                    <a:pt x="1914" y="648"/>
                  </a:lnTo>
                  <a:lnTo>
                    <a:pt x="2013" y="599"/>
                  </a:lnTo>
                  <a:lnTo>
                    <a:pt x="2115" y="555"/>
                  </a:lnTo>
                  <a:lnTo>
                    <a:pt x="2118" y="515"/>
                  </a:lnTo>
                  <a:lnTo>
                    <a:pt x="2304" y="505"/>
                  </a:lnTo>
                  <a:lnTo>
                    <a:pt x="2359" y="518"/>
                  </a:lnTo>
                  <a:lnTo>
                    <a:pt x="2485" y="522"/>
                  </a:lnTo>
                  <a:lnTo>
                    <a:pt x="2511" y="541"/>
                  </a:lnTo>
                  <a:lnTo>
                    <a:pt x="2532" y="569"/>
                  </a:lnTo>
                  <a:lnTo>
                    <a:pt x="2446" y="586"/>
                  </a:lnTo>
                  <a:lnTo>
                    <a:pt x="2261" y="633"/>
                  </a:lnTo>
                  <a:lnTo>
                    <a:pt x="2138" y="681"/>
                  </a:lnTo>
                  <a:lnTo>
                    <a:pt x="2102" y="711"/>
                  </a:lnTo>
                  <a:moveTo>
                    <a:pt x="3636" y="616"/>
                  </a:moveTo>
                  <a:lnTo>
                    <a:pt x="3531" y="667"/>
                  </a:lnTo>
                  <a:lnTo>
                    <a:pt x="3474" y="664"/>
                  </a:lnTo>
                  <a:lnTo>
                    <a:pt x="3499" y="605"/>
                  </a:lnTo>
                  <a:lnTo>
                    <a:pt x="3534" y="571"/>
                  </a:lnTo>
                  <a:lnTo>
                    <a:pt x="3589" y="543"/>
                  </a:lnTo>
                  <a:lnTo>
                    <a:pt x="3658" y="525"/>
                  </a:lnTo>
                  <a:lnTo>
                    <a:pt x="3762" y="528"/>
                  </a:lnTo>
                  <a:lnTo>
                    <a:pt x="3844" y="544"/>
                  </a:lnTo>
                  <a:lnTo>
                    <a:pt x="3710" y="603"/>
                  </a:lnTo>
                  <a:lnTo>
                    <a:pt x="3636" y="616"/>
                  </a:lnTo>
                  <a:moveTo>
                    <a:pt x="3338" y="545"/>
                  </a:moveTo>
                  <a:lnTo>
                    <a:pt x="3385" y="558"/>
                  </a:lnTo>
                  <a:lnTo>
                    <a:pt x="3485" y="550"/>
                  </a:lnTo>
                  <a:lnTo>
                    <a:pt x="3479" y="569"/>
                  </a:lnTo>
                  <a:lnTo>
                    <a:pt x="3398" y="601"/>
                  </a:lnTo>
                  <a:lnTo>
                    <a:pt x="3448" y="630"/>
                  </a:lnTo>
                  <a:lnTo>
                    <a:pt x="3378" y="692"/>
                  </a:lnTo>
                  <a:lnTo>
                    <a:pt x="3265" y="718"/>
                  </a:lnTo>
                  <a:lnTo>
                    <a:pt x="3220" y="713"/>
                  </a:lnTo>
                  <a:lnTo>
                    <a:pt x="3210" y="686"/>
                  </a:lnTo>
                  <a:lnTo>
                    <a:pt x="3133" y="634"/>
                  </a:lnTo>
                  <a:lnTo>
                    <a:pt x="3157" y="612"/>
                  </a:lnTo>
                  <a:lnTo>
                    <a:pt x="3254" y="620"/>
                  </a:lnTo>
                  <a:lnTo>
                    <a:pt x="3243" y="577"/>
                  </a:lnTo>
                  <a:lnTo>
                    <a:pt x="3338" y="545"/>
                  </a:lnTo>
                  <a:moveTo>
                    <a:pt x="4004" y="590"/>
                  </a:moveTo>
                  <a:lnTo>
                    <a:pt x="4008" y="632"/>
                  </a:lnTo>
                  <a:lnTo>
                    <a:pt x="4104" y="578"/>
                  </a:lnTo>
                  <a:lnTo>
                    <a:pt x="4258" y="551"/>
                  </a:lnTo>
                  <a:lnTo>
                    <a:pt x="4288" y="620"/>
                  </a:lnTo>
                  <a:lnTo>
                    <a:pt x="4244" y="664"/>
                  </a:lnTo>
                  <a:lnTo>
                    <a:pt x="4363" y="644"/>
                  </a:lnTo>
                  <a:lnTo>
                    <a:pt x="4434" y="618"/>
                  </a:lnTo>
                  <a:lnTo>
                    <a:pt x="4523" y="652"/>
                  </a:lnTo>
                  <a:lnTo>
                    <a:pt x="4571" y="684"/>
                  </a:lnTo>
                  <a:lnTo>
                    <a:pt x="4556" y="714"/>
                  </a:lnTo>
                  <a:lnTo>
                    <a:pt x="4665" y="699"/>
                  </a:lnTo>
                  <a:lnTo>
                    <a:pt x="4689" y="743"/>
                  </a:lnTo>
                  <a:lnTo>
                    <a:pt x="4799" y="771"/>
                  </a:lnTo>
                  <a:lnTo>
                    <a:pt x="4828" y="799"/>
                  </a:lnTo>
                  <a:lnTo>
                    <a:pt x="4836" y="866"/>
                  </a:lnTo>
                  <a:lnTo>
                    <a:pt x="4715" y="899"/>
                  </a:lnTo>
                  <a:lnTo>
                    <a:pt x="4815" y="946"/>
                  </a:lnTo>
                  <a:lnTo>
                    <a:pt x="4893" y="962"/>
                  </a:lnTo>
                  <a:lnTo>
                    <a:pt x="4935" y="1030"/>
                  </a:lnTo>
                  <a:lnTo>
                    <a:pt x="5020" y="1035"/>
                  </a:lnTo>
                  <a:lnTo>
                    <a:pt x="4975" y="1087"/>
                  </a:lnTo>
                  <a:lnTo>
                    <a:pt x="4828" y="1174"/>
                  </a:lnTo>
                  <a:lnTo>
                    <a:pt x="4776" y="1142"/>
                  </a:lnTo>
                  <a:lnTo>
                    <a:pt x="4727" y="1070"/>
                  </a:lnTo>
                  <a:lnTo>
                    <a:pt x="4649" y="1079"/>
                  </a:lnTo>
                  <a:lnTo>
                    <a:pt x="4617" y="1122"/>
                  </a:lnTo>
                  <a:lnTo>
                    <a:pt x="4652" y="1166"/>
                  </a:lnTo>
                  <a:lnTo>
                    <a:pt x="4710" y="1201"/>
                  </a:lnTo>
                  <a:lnTo>
                    <a:pt x="4723" y="1221"/>
                  </a:lnTo>
                  <a:lnTo>
                    <a:pt x="4721" y="1296"/>
                  </a:lnTo>
                  <a:lnTo>
                    <a:pt x="4672" y="1352"/>
                  </a:lnTo>
                  <a:lnTo>
                    <a:pt x="4609" y="1331"/>
                  </a:lnTo>
                  <a:lnTo>
                    <a:pt x="4496" y="1269"/>
                  </a:lnTo>
                  <a:lnTo>
                    <a:pt x="4542" y="1335"/>
                  </a:lnTo>
                  <a:lnTo>
                    <a:pt x="4579" y="1382"/>
                  </a:lnTo>
                  <a:lnTo>
                    <a:pt x="4575" y="1409"/>
                  </a:lnTo>
                  <a:lnTo>
                    <a:pt x="4431" y="1378"/>
                  </a:lnTo>
                  <a:lnTo>
                    <a:pt x="4330" y="1333"/>
                  </a:lnTo>
                  <a:lnTo>
                    <a:pt x="4281" y="1296"/>
                  </a:lnTo>
                  <a:lnTo>
                    <a:pt x="4313" y="1274"/>
                  </a:lnTo>
                  <a:lnTo>
                    <a:pt x="4250" y="1235"/>
                  </a:lnTo>
                  <a:lnTo>
                    <a:pt x="4189" y="1198"/>
                  </a:lnTo>
                  <a:lnTo>
                    <a:pt x="4176" y="1220"/>
                  </a:lnTo>
                  <a:lnTo>
                    <a:pt x="4002" y="1232"/>
                  </a:lnTo>
                  <a:lnTo>
                    <a:pt x="3970" y="1206"/>
                  </a:lnTo>
                  <a:lnTo>
                    <a:pt x="4044" y="1151"/>
                  </a:lnTo>
                  <a:lnTo>
                    <a:pt x="4152" y="1149"/>
                  </a:lnTo>
                  <a:lnTo>
                    <a:pt x="4275" y="1140"/>
                  </a:lnTo>
                  <a:lnTo>
                    <a:pt x="4273" y="1113"/>
                  </a:lnTo>
                  <a:lnTo>
                    <a:pt x="4317" y="1076"/>
                  </a:lnTo>
                  <a:lnTo>
                    <a:pt x="4435" y="1004"/>
                  </a:lnTo>
                  <a:lnTo>
                    <a:pt x="4441" y="971"/>
                  </a:lnTo>
                  <a:lnTo>
                    <a:pt x="4436" y="946"/>
                  </a:lnTo>
                  <a:lnTo>
                    <a:pt x="4376" y="911"/>
                  </a:lnTo>
                  <a:lnTo>
                    <a:pt x="4282" y="887"/>
                  </a:lnTo>
                  <a:lnTo>
                    <a:pt x="4330" y="868"/>
                  </a:lnTo>
                  <a:lnTo>
                    <a:pt x="4305" y="824"/>
                  </a:lnTo>
                  <a:lnTo>
                    <a:pt x="4260" y="820"/>
                  </a:lnTo>
                  <a:lnTo>
                    <a:pt x="4235" y="796"/>
                  </a:lnTo>
                  <a:lnTo>
                    <a:pt x="4191" y="817"/>
                  </a:lnTo>
                  <a:lnTo>
                    <a:pt x="4086" y="826"/>
                  </a:lnTo>
                  <a:lnTo>
                    <a:pt x="3902" y="810"/>
                  </a:lnTo>
                  <a:lnTo>
                    <a:pt x="3805" y="789"/>
                  </a:lnTo>
                  <a:lnTo>
                    <a:pt x="3727" y="779"/>
                  </a:lnTo>
                  <a:lnTo>
                    <a:pt x="3704" y="754"/>
                  </a:lnTo>
                  <a:lnTo>
                    <a:pt x="3787" y="722"/>
                  </a:lnTo>
                  <a:lnTo>
                    <a:pt x="3712" y="722"/>
                  </a:lnTo>
                  <a:lnTo>
                    <a:pt x="3758" y="652"/>
                  </a:lnTo>
                  <a:lnTo>
                    <a:pt x="3854" y="592"/>
                  </a:lnTo>
                  <a:lnTo>
                    <a:pt x="3932" y="565"/>
                  </a:lnTo>
                  <a:lnTo>
                    <a:pt x="4081" y="547"/>
                  </a:lnTo>
                  <a:lnTo>
                    <a:pt x="4004" y="590"/>
                  </a:lnTo>
                  <a:moveTo>
                    <a:pt x="4530" y="594"/>
                  </a:moveTo>
                  <a:lnTo>
                    <a:pt x="4520" y="612"/>
                  </a:lnTo>
                  <a:lnTo>
                    <a:pt x="4467" y="610"/>
                  </a:lnTo>
                  <a:lnTo>
                    <a:pt x="4412" y="609"/>
                  </a:lnTo>
                  <a:lnTo>
                    <a:pt x="4347" y="618"/>
                  </a:lnTo>
                  <a:lnTo>
                    <a:pt x="4336" y="614"/>
                  </a:lnTo>
                  <a:lnTo>
                    <a:pt x="4308" y="578"/>
                  </a:lnTo>
                  <a:lnTo>
                    <a:pt x="4331" y="554"/>
                  </a:lnTo>
                  <a:lnTo>
                    <a:pt x="4359" y="550"/>
                  </a:lnTo>
                  <a:lnTo>
                    <a:pt x="4471" y="557"/>
                  </a:lnTo>
                  <a:lnTo>
                    <a:pt x="4530" y="594"/>
                  </a:lnTo>
                  <a:moveTo>
                    <a:pt x="3095" y="573"/>
                  </a:moveTo>
                  <a:lnTo>
                    <a:pt x="3001" y="617"/>
                  </a:lnTo>
                  <a:lnTo>
                    <a:pt x="2972" y="570"/>
                  </a:lnTo>
                  <a:lnTo>
                    <a:pt x="3000" y="561"/>
                  </a:lnTo>
                  <a:lnTo>
                    <a:pt x="3072" y="558"/>
                  </a:lnTo>
                  <a:lnTo>
                    <a:pt x="3095" y="573"/>
                  </a:lnTo>
                  <a:moveTo>
                    <a:pt x="2573" y="593"/>
                  </a:moveTo>
                  <a:lnTo>
                    <a:pt x="2509" y="624"/>
                  </a:lnTo>
                  <a:lnTo>
                    <a:pt x="2649" y="604"/>
                  </a:lnTo>
                  <a:lnTo>
                    <a:pt x="2682" y="638"/>
                  </a:lnTo>
                  <a:lnTo>
                    <a:pt x="2780" y="603"/>
                  </a:lnTo>
                  <a:lnTo>
                    <a:pt x="2803" y="625"/>
                  </a:lnTo>
                  <a:lnTo>
                    <a:pt x="2772" y="692"/>
                  </a:lnTo>
                  <a:lnTo>
                    <a:pt x="2829" y="664"/>
                  </a:lnTo>
                  <a:lnTo>
                    <a:pt x="2869" y="595"/>
                  </a:lnTo>
                  <a:lnTo>
                    <a:pt x="2926" y="585"/>
                  </a:lnTo>
                  <a:lnTo>
                    <a:pt x="2965" y="596"/>
                  </a:lnTo>
                  <a:lnTo>
                    <a:pt x="2994" y="623"/>
                  </a:lnTo>
                  <a:lnTo>
                    <a:pt x="2956" y="689"/>
                  </a:lnTo>
                  <a:lnTo>
                    <a:pt x="2922" y="738"/>
                  </a:lnTo>
                  <a:lnTo>
                    <a:pt x="2976" y="773"/>
                  </a:lnTo>
                  <a:lnTo>
                    <a:pt x="3041" y="806"/>
                  </a:lnTo>
                  <a:lnTo>
                    <a:pt x="3005" y="837"/>
                  </a:lnTo>
                  <a:lnTo>
                    <a:pt x="2910" y="843"/>
                  </a:lnTo>
                  <a:lnTo>
                    <a:pt x="2919" y="870"/>
                  </a:lnTo>
                  <a:lnTo>
                    <a:pt x="2875" y="897"/>
                  </a:lnTo>
                  <a:lnTo>
                    <a:pt x="2787" y="885"/>
                  </a:lnTo>
                  <a:lnTo>
                    <a:pt x="2712" y="866"/>
                  </a:lnTo>
                  <a:lnTo>
                    <a:pt x="2644" y="870"/>
                  </a:lnTo>
                  <a:lnTo>
                    <a:pt x="2517" y="895"/>
                  </a:lnTo>
                  <a:lnTo>
                    <a:pt x="2367" y="906"/>
                  </a:lnTo>
                  <a:lnTo>
                    <a:pt x="2263" y="912"/>
                  </a:lnTo>
                  <a:lnTo>
                    <a:pt x="2269" y="878"/>
                  </a:lnTo>
                  <a:lnTo>
                    <a:pt x="2215" y="859"/>
                  </a:lnTo>
                  <a:lnTo>
                    <a:pt x="2158" y="867"/>
                  </a:lnTo>
                  <a:lnTo>
                    <a:pt x="2154" y="810"/>
                  </a:lnTo>
                  <a:lnTo>
                    <a:pt x="2198" y="803"/>
                  </a:lnTo>
                  <a:lnTo>
                    <a:pt x="2294" y="791"/>
                  </a:lnTo>
                  <a:lnTo>
                    <a:pt x="2367" y="794"/>
                  </a:lnTo>
                  <a:lnTo>
                    <a:pt x="2450" y="782"/>
                  </a:lnTo>
                  <a:lnTo>
                    <a:pt x="2365" y="765"/>
                  </a:lnTo>
                  <a:lnTo>
                    <a:pt x="2244" y="771"/>
                  </a:lnTo>
                  <a:lnTo>
                    <a:pt x="2170" y="770"/>
                  </a:lnTo>
                  <a:lnTo>
                    <a:pt x="2171" y="744"/>
                  </a:lnTo>
                  <a:lnTo>
                    <a:pt x="2326" y="716"/>
                  </a:lnTo>
                  <a:lnTo>
                    <a:pt x="2244" y="717"/>
                  </a:lnTo>
                  <a:lnTo>
                    <a:pt x="2172" y="699"/>
                  </a:lnTo>
                  <a:lnTo>
                    <a:pt x="2278" y="647"/>
                  </a:lnTo>
                  <a:lnTo>
                    <a:pt x="2347" y="620"/>
                  </a:lnTo>
                  <a:lnTo>
                    <a:pt x="2535" y="580"/>
                  </a:lnTo>
                  <a:lnTo>
                    <a:pt x="2573" y="593"/>
                  </a:lnTo>
                  <a:moveTo>
                    <a:pt x="3571" y="843"/>
                  </a:moveTo>
                  <a:lnTo>
                    <a:pt x="3509" y="917"/>
                  </a:lnTo>
                  <a:lnTo>
                    <a:pt x="3629" y="860"/>
                  </a:lnTo>
                  <a:lnTo>
                    <a:pt x="3656" y="907"/>
                  </a:lnTo>
                  <a:lnTo>
                    <a:pt x="3596" y="961"/>
                  </a:lnTo>
                  <a:lnTo>
                    <a:pt x="3611" y="1010"/>
                  </a:lnTo>
                  <a:lnTo>
                    <a:pt x="3711" y="957"/>
                  </a:lnTo>
                  <a:lnTo>
                    <a:pt x="3800" y="894"/>
                  </a:lnTo>
                  <a:lnTo>
                    <a:pt x="3866" y="816"/>
                  </a:lnTo>
                  <a:lnTo>
                    <a:pt x="3938" y="821"/>
                  </a:lnTo>
                  <a:lnTo>
                    <a:pt x="4010" y="832"/>
                  </a:lnTo>
                  <a:lnTo>
                    <a:pt x="4055" y="867"/>
                  </a:lnTo>
                  <a:lnTo>
                    <a:pt x="4032" y="903"/>
                  </a:lnTo>
                  <a:lnTo>
                    <a:pt x="3962" y="942"/>
                  </a:lnTo>
                  <a:lnTo>
                    <a:pt x="3972" y="981"/>
                  </a:lnTo>
                  <a:lnTo>
                    <a:pt x="3939" y="1016"/>
                  </a:lnTo>
                  <a:lnTo>
                    <a:pt x="3792" y="1068"/>
                  </a:lnTo>
                  <a:lnTo>
                    <a:pt x="3706" y="1080"/>
                  </a:lnTo>
                  <a:lnTo>
                    <a:pt x="3664" y="1057"/>
                  </a:lnTo>
                  <a:lnTo>
                    <a:pt x="3619" y="1095"/>
                  </a:lnTo>
                  <a:lnTo>
                    <a:pt x="3518" y="1158"/>
                  </a:lnTo>
                  <a:lnTo>
                    <a:pt x="3477" y="1191"/>
                  </a:lnTo>
                  <a:lnTo>
                    <a:pt x="3373" y="1242"/>
                  </a:lnTo>
                  <a:lnTo>
                    <a:pt x="3287" y="1247"/>
                  </a:lnTo>
                  <a:lnTo>
                    <a:pt x="3218" y="1280"/>
                  </a:lnTo>
                  <a:lnTo>
                    <a:pt x="3178" y="1330"/>
                  </a:lnTo>
                  <a:lnTo>
                    <a:pt x="3103" y="1339"/>
                  </a:lnTo>
                  <a:lnTo>
                    <a:pt x="2985" y="1402"/>
                  </a:lnTo>
                  <a:lnTo>
                    <a:pt x="2858" y="1490"/>
                  </a:lnTo>
                  <a:lnTo>
                    <a:pt x="2792" y="1552"/>
                  </a:lnTo>
                  <a:lnTo>
                    <a:pt x="2726" y="1644"/>
                  </a:lnTo>
                  <a:lnTo>
                    <a:pt x="2806" y="1657"/>
                  </a:lnTo>
                  <a:lnTo>
                    <a:pt x="2785" y="1732"/>
                  </a:lnTo>
                  <a:lnTo>
                    <a:pt x="2776" y="1793"/>
                  </a:lnTo>
                  <a:lnTo>
                    <a:pt x="2872" y="1777"/>
                  </a:lnTo>
                  <a:lnTo>
                    <a:pt x="2966" y="1812"/>
                  </a:lnTo>
                  <a:lnTo>
                    <a:pt x="3010" y="1842"/>
                  </a:lnTo>
                  <a:lnTo>
                    <a:pt x="3032" y="1880"/>
                  </a:lnTo>
                  <a:lnTo>
                    <a:pt x="3098" y="1903"/>
                  </a:lnTo>
                  <a:lnTo>
                    <a:pt x="3146" y="1937"/>
                  </a:lnTo>
                  <a:lnTo>
                    <a:pt x="3247" y="1941"/>
                  </a:lnTo>
                  <a:lnTo>
                    <a:pt x="3311" y="1949"/>
                  </a:lnTo>
                  <a:lnTo>
                    <a:pt x="3264" y="2020"/>
                  </a:lnTo>
                  <a:lnTo>
                    <a:pt x="3242" y="2102"/>
                  </a:lnTo>
                  <a:lnTo>
                    <a:pt x="3244" y="2194"/>
                  </a:lnTo>
                  <a:lnTo>
                    <a:pt x="3304" y="2272"/>
                  </a:lnTo>
                  <a:lnTo>
                    <a:pt x="3366" y="2245"/>
                  </a:lnTo>
                  <a:lnTo>
                    <a:pt x="3439" y="2160"/>
                  </a:lnTo>
                  <a:lnTo>
                    <a:pt x="3468" y="2031"/>
                  </a:lnTo>
                  <a:lnTo>
                    <a:pt x="3445" y="1988"/>
                  </a:lnTo>
                  <a:lnTo>
                    <a:pt x="3565" y="1950"/>
                  </a:lnTo>
                  <a:lnTo>
                    <a:pt x="3664" y="1893"/>
                  </a:lnTo>
                  <a:lnTo>
                    <a:pt x="3727" y="1837"/>
                  </a:lnTo>
                  <a:lnTo>
                    <a:pt x="3750" y="1783"/>
                  </a:lnTo>
                  <a:lnTo>
                    <a:pt x="3744" y="1715"/>
                  </a:lnTo>
                  <a:lnTo>
                    <a:pt x="3702" y="1655"/>
                  </a:lnTo>
                  <a:lnTo>
                    <a:pt x="3820" y="1572"/>
                  </a:lnTo>
                  <a:lnTo>
                    <a:pt x="3835" y="1501"/>
                  </a:lnTo>
                  <a:lnTo>
                    <a:pt x="3888" y="1379"/>
                  </a:lnTo>
                  <a:lnTo>
                    <a:pt x="3939" y="1361"/>
                  </a:lnTo>
                  <a:lnTo>
                    <a:pt x="4028" y="1382"/>
                  </a:lnTo>
                  <a:lnTo>
                    <a:pt x="4084" y="1390"/>
                  </a:lnTo>
                  <a:lnTo>
                    <a:pt x="4144" y="1370"/>
                  </a:lnTo>
                  <a:lnTo>
                    <a:pt x="4184" y="1396"/>
                  </a:lnTo>
                  <a:lnTo>
                    <a:pt x="4232" y="1441"/>
                  </a:lnTo>
                  <a:lnTo>
                    <a:pt x="4233" y="1471"/>
                  </a:lnTo>
                  <a:lnTo>
                    <a:pt x="4337" y="1477"/>
                  </a:lnTo>
                  <a:lnTo>
                    <a:pt x="4301" y="1543"/>
                  </a:lnTo>
                  <a:lnTo>
                    <a:pt x="4270" y="1643"/>
                  </a:lnTo>
                  <a:lnTo>
                    <a:pt x="4320" y="1656"/>
                  </a:lnTo>
                  <a:lnTo>
                    <a:pt x="4342" y="1702"/>
                  </a:lnTo>
                  <a:lnTo>
                    <a:pt x="4451" y="1658"/>
                  </a:lnTo>
                  <a:lnTo>
                    <a:pt x="4550" y="1571"/>
                  </a:lnTo>
                  <a:lnTo>
                    <a:pt x="4608" y="1534"/>
                  </a:lnTo>
                  <a:lnTo>
                    <a:pt x="4621" y="1605"/>
                  </a:lnTo>
                  <a:lnTo>
                    <a:pt x="4655" y="1706"/>
                  </a:lnTo>
                  <a:lnTo>
                    <a:pt x="4683" y="1802"/>
                  </a:lnTo>
                  <a:lnTo>
                    <a:pt x="4637" y="1853"/>
                  </a:lnTo>
                  <a:lnTo>
                    <a:pt x="4702" y="1898"/>
                  </a:lnTo>
                  <a:lnTo>
                    <a:pt x="4740" y="1945"/>
                  </a:lnTo>
                  <a:lnTo>
                    <a:pt x="4833" y="1966"/>
                  </a:lnTo>
                  <a:lnTo>
                    <a:pt x="4864" y="1992"/>
                  </a:lnTo>
                  <a:lnTo>
                    <a:pt x="4864" y="2061"/>
                  </a:lnTo>
                  <a:lnTo>
                    <a:pt x="4910" y="2072"/>
                  </a:lnTo>
                  <a:lnTo>
                    <a:pt x="4925" y="2102"/>
                  </a:lnTo>
                  <a:lnTo>
                    <a:pt x="4899" y="2195"/>
                  </a:lnTo>
                  <a:lnTo>
                    <a:pt x="4842" y="2226"/>
                  </a:lnTo>
                  <a:lnTo>
                    <a:pt x="4786" y="2254"/>
                  </a:lnTo>
                  <a:lnTo>
                    <a:pt x="4670" y="2284"/>
                  </a:lnTo>
                  <a:lnTo>
                    <a:pt x="4565" y="2352"/>
                  </a:lnTo>
                  <a:lnTo>
                    <a:pt x="4450" y="2365"/>
                  </a:lnTo>
                  <a:lnTo>
                    <a:pt x="4317" y="2348"/>
                  </a:lnTo>
                  <a:lnTo>
                    <a:pt x="4219" y="2347"/>
                  </a:lnTo>
                  <a:lnTo>
                    <a:pt x="4149" y="2353"/>
                  </a:lnTo>
                  <a:lnTo>
                    <a:pt x="4073" y="2412"/>
                  </a:lnTo>
                  <a:lnTo>
                    <a:pt x="3976" y="2449"/>
                  </a:lnTo>
                  <a:lnTo>
                    <a:pt x="3840" y="2559"/>
                  </a:lnTo>
                  <a:lnTo>
                    <a:pt x="3736" y="2636"/>
                  </a:lnTo>
                  <a:lnTo>
                    <a:pt x="3798" y="2622"/>
                  </a:lnTo>
                  <a:lnTo>
                    <a:pt x="3943" y="2513"/>
                  </a:lnTo>
                  <a:lnTo>
                    <a:pt x="4107" y="2444"/>
                  </a:lnTo>
                  <a:lnTo>
                    <a:pt x="4208" y="2435"/>
                  </a:lnTo>
                  <a:lnTo>
                    <a:pt x="4252" y="2476"/>
                  </a:lnTo>
                  <a:lnTo>
                    <a:pt x="4171" y="2532"/>
                  </a:lnTo>
                  <a:lnTo>
                    <a:pt x="4162" y="2622"/>
                  </a:lnTo>
                  <a:lnTo>
                    <a:pt x="4164" y="2685"/>
                  </a:lnTo>
                  <a:lnTo>
                    <a:pt x="4238" y="2727"/>
                  </a:lnTo>
                  <a:lnTo>
                    <a:pt x="4353" y="2715"/>
                  </a:lnTo>
                  <a:lnTo>
                    <a:pt x="4448" y="2621"/>
                  </a:lnTo>
                  <a:lnTo>
                    <a:pt x="4434" y="2681"/>
                  </a:lnTo>
                  <a:lnTo>
                    <a:pt x="4469" y="2712"/>
                  </a:lnTo>
                  <a:lnTo>
                    <a:pt x="4370" y="2766"/>
                  </a:lnTo>
                  <a:lnTo>
                    <a:pt x="4206" y="2816"/>
                  </a:lnTo>
                  <a:lnTo>
                    <a:pt x="4129" y="2850"/>
                  </a:lnTo>
                  <a:lnTo>
                    <a:pt x="4035" y="2911"/>
                  </a:lnTo>
                  <a:lnTo>
                    <a:pt x="3985" y="2905"/>
                  </a:lnTo>
                  <a:lnTo>
                    <a:pt x="4004" y="2834"/>
                  </a:lnTo>
                  <a:lnTo>
                    <a:pt x="4142" y="2764"/>
                  </a:lnTo>
                  <a:lnTo>
                    <a:pt x="4034" y="2767"/>
                  </a:lnTo>
                  <a:lnTo>
                    <a:pt x="3955" y="2777"/>
                  </a:lnTo>
                  <a:lnTo>
                    <a:pt x="3927" y="2730"/>
                  </a:lnTo>
                  <a:lnTo>
                    <a:pt x="3965" y="2616"/>
                  </a:lnTo>
                  <a:lnTo>
                    <a:pt x="3943" y="2592"/>
                  </a:lnTo>
                  <a:lnTo>
                    <a:pt x="3894" y="2606"/>
                  </a:lnTo>
                  <a:lnTo>
                    <a:pt x="3879" y="2584"/>
                  </a:lnTo>
                  <a:lnTo>
                    <a:pt x="3806" y="2647"/>
                  </a:lnTo>
                  <a:lnTo>
                    <a:pt x="3764" y="2712"/>
                  </a:lnTo>
                  <a:lnTo>
                    <a:pt x="3727" y="2750"/>
                  </a:lnTo>
                  <a:lnTo>
                    <a:pt x="3694" y="2763"/>
                  </a:lnTo>
                  <a:lnTo>
                    <a:pt x="3671" y="2767"/>
                  </a:lnTo>
                  <a:lnTo>
                    <a:pt x="3657" y="2788"/>
                  </a:lnTo>
                  <a:lnTo>
                    <a:pt x="3533" y="2788"/>
                  </a:lnTo>
                  <a:lnTo>
                    <a:pt x="3430" y="2789"/>
                  </a:lnTo>
                  <a:lnTo>
                    <a:pt x="3394" y="2804"/>
                  </a:lnTo>
                  <a:lnTo>
                    <a:pt x="3301" y="2864"/>
                  </a:lnTo>
                  <a:lnTo>
                    <a:pt x="3291" y="2871"/>
                  </a:lnTo>
                  <a:lnTo>
                    <a:pt x="3258" y="2904"/>
                  </a:lnTo>
                  <a:lnTo>
                    <a:pt x="3195" y="2904"/>
                  </a:lnTo>
                  <a:lnTo>
                    <a:pt x="3128" y="2904"/>
                  </a:lnTo>
                  <a:lnTo>
                    <a:pt x="3093" y="2917"/>
                  </a:lnTo>
                  <a:lnTo>
                    <a:pt x="3098" y="2934"/>
                  </a:lnTo>
                  <a:lnTo>
                    <a:pt x="3095" y="2960"/>
                  </a:lnTo>
                  <a:lnTo>
                    <a:pt x="3091" y="2968"/>
                  </a:lnTo>
                  <a:lnTo>
                    <a:pt x="2987" y="3010"/>
                  </a:lnTo>
                  <a:lnTo>
                    <a:pt x="2912" y="3023"/>
                  </a:lnTo>
                  <a:lnTo>
                    <a:pt x="2816" y="3068"/>
                  </a:lnTo>
                  <a:lnTo>
                    <a:pt x="2799" y="3068"/>
                  </a:lnTo>
                  <a:lnTo>
                    <a:pt x="2780" y="3055"/>
                  </a:lnTo>
                  <a:lnTo>
                    <a:pt x="2777" y="3043"/>
                  </a:lnTo>
                  <a:lnTo>
                    <a:pt x="2782" y="3034"/>
                  </a:lnTo>
                  <a:lnTo>
                    <a:pt x="2807" y="3005"/>
                  </a:lnTo>
                  <a:lnTo>
                    <a:pt x="2856" y="2958"/>
                  </a:lnTo>
                  <a:lnTo>
                    <a:pt x="2894" y="2909"/>
                  </a:lnTo>
                  <a:lnTo>
                    <a:pt x="2908" y="2836"/>
                  </a:lnTo>
                  <a:lnTo>
                    <a:pt x="2923" y="2760"/>
                  </a:lnTo>
                  <a:lnTo>
                    <a:pt x="2868" y="2720"/>
                  </a:lnTo>
                  <a:lnTo>
                    <a:pt x="2882" y="2705"/>
                  </a:lnTo>
                  <a:lnTo>
                    <a:pt x="2877" y="2695"/>
                  </a:lnTo>
                  <a:lnTo>
                    <a:pt x="2858" y="2695"/>
                  </a:lnTo>
                  <a:lnTo>
                    <a:pt x="2850" y="2682"/>
                  </a:lnTo>
                  <a:lnTo>
                    <a:pt x="2855" y="2662"/>
                  </a:lnTo>
                  <a:lnTo>
                    <a:pt x="2838" y="2671"/>
                  </a:lnTo>
                  <a:lnTo>
                    <a:pt x="2822" y="2668"/>
                  </a:lnTo>
                  <a:lnTo>
                    <a:pt x="2829" y="2660"/>
                  </a:lnTo>
                  <a:lnTo>
                    <a:pt x="2817" y="2652"/>
                  </a:lnTo>
                  <a:lnTo>
                    <a:pt x="2820" y="2630"/>
                  </a:lnTo>
                  <a:lnTo>
                    <a:pt x="2779" y="2603"/>
                  </a:lnTo>
                  <a:lnTo>
                    <a:pt x="2738" y="2575"/>
                  </a:lnTo>
                  <a:lnTo>
                    <a:pt x="2687" y="2543"/>
                  </a:lnTo>
                  <a:lnTo>
                    <a:pt x="2639" y="2513"/>
                  </a:lnTo>
                  <a:lnTo>
                    <a:pt x="2569" y="2536"/>
                  </a:lnTo>
                  <a:lnTo>
                    <a:pt x="2547" y="2537"/>
                  </a:lnTo>
                  <a:lnTo>
                    <a:pt x="2475" y="2515"/>
                  </a:lnTo>
                  <a:lnTo>
                    <a:pt x="2416" y="2526"/>
                  </a:lnTo>
                  <a:lnTo>
                    <a:pt x="2365" y="2500"/>
                  </a:lnTo>
                  <a:lnTo>
                    <a:pt x="2304" y="2487"/>
                  </a:lnTo>
                  <a:lnTo>
                    <a:pt x="2260" y="2482"/>
                  </a:lnTo>
                  <a:lnTo>
                    <a:pt x="2247" y="2468"/>
                  </a:lnTo>
                  <a:lnTo>
                    <a:pt x="2258" y="2422"/>
                  </a:lnTo>
                  <a:lnTo>
                    <a:pt x="2236" y="2423"/>
                  </a:lnTo>
                  <a:lnTo>
                    <a:pt x="2219" y="2455"/>
                  </a:lnTo>
                  <a:lnTo>
                    <a:pt x="2083" y="2455"/>
                  </a:lnTo>
                  <a:lnTo>
                    <a:pt x="1858" y="2455"/>
                  </a:lnTo>
                  <a:lnTo>
                    <a:pt x="1634" y="2455"/>
                  </a:lnTo>
                  <a:lnTo>
                    <a:pt x="1436" y="2455"/>
                  </a:lnTo>
                  <a:lnTo>
                    <a:pt x="1239" y="2455"/>
                  </a:lnTo>
                  <a:lnTo>
                    <a:pt x="1045" y="2455"/>
                  </a:lnTo>
                  <a:lnTo>
                    <a:pt x="844" y="2455"/>
                  </a:lnTo>
                  <a:lnTo>
                    <a:pt x="779" y="2455"/>
                  </a:lnTo>
                  <a:lnTo>
                    <a:pt x="584" y="2455"/>
                  </a:lnTo>
                  <a:lnTo>
                    <a:pt x="397" y="2455"/>
                  </a:lnTo>
                  <a:lnTo>
                    <a:pt x="388" y="2455"/>
                  </a:lnTo>
                  <a:lnTo>
                    <a:pt x="316" y="2373"/>
                  </a:lnTo>
                  <a:lnTo>
                    <a:pt x="294" y="2337"/>
                  </a:lnTo>
                  <a:lnTo>
                    <a:pt x="200" y="2303"/>
                  </a:lnTo>
                  <a:lnTo>
                    <a:pt x="217" y="2230"/>
                  </a:lnTo>
                  <a:lnTo>
                    <a:pt x="264" y="2180"/>
                  </a:lnTo>
                  <a:lnTo>
                    <a:pt x="209" y="2145"/>
                  </a:lnTo>
                  <a:lnTo>
                    <a:pt x="249" y="2079"/>
                  </a:lnTo>
                  <a:lnTo>
                    <a:pt x="220" y="2019"/>
                  </a:lnTo>
                  <a:lnTo>
                    <a:pt x="253" y="1977"/>
                  </a:lnTo>
                  <a:lnTo>
                    <a:pt x="320" y="1938"/>
                  </a:lnTo>
                  <a:lnTo>
                    <a:pt x="362" y="1887"/>
                  </a:lnTo>
                  <a:lnTo>
                    <a:pt x="300" y="1836"/>
                  </a:lnTo>
                  <a:lnTo>
                    <a:pt x="319" y="1744"/>
                  </a:lnTo>
                  <a:lnTo>
                    <a:pt x="333" y="1687"/>
                  </a:lnTo>
                  <a:lnTo>
                    <a:pt x="311" y="1651"/>
                  </a:lnTo>
                  <a:lnTo>
                    <a:pt x="302" y="1618"/>
                  </a:lnTo>
                  <a:lnTo>
                    <a:pt x="309" y="1577"/>
                  </a:lnTo>
                  <a:lnTo>
                    <a:pt x="224" y="1603"/>
                  </a:lnTo>
                  <a:lnTo>
                    <a:pt x="121" y="1647"/>
                  </a:lnTo>
                  <a:lnTo>
                    <a:pt x="119" y="1595"/>
                  </a:lnTo>
                  <a:lnTo>
                    <a:pt x="111" y="1561"/>
                  </a:lnTo>
                  <a:lnTo>
                    <a:pt x="75" y="1539"/>
                  </a:lnTo>
                  <a:lnTo>
                    <a:pt x="18" y="1536"/>
                  </a:lnTo>
                  <a:lnTo>
                    <a:pt x="510" y="1099"/>
                  </a:lnTo>
                  <a:lnTo>
                    <a:pt x="854" y="828"/>
                  </a:lnTo>
                  <a:lnTo>
                    <a:pt x="933" y="845"/>
                  </a:lnTo>
                  <a:lnTo>
                    <a:pt x="974" y="880"/>
                  </a:lnTo>
                  <a:lnTo>
                    <a:pt x="1022" y="886"/>
                  </a:lnTo>
                  <a:lnTo>
                    <a:pt x="1108" y="856"/>
                  </a:lnTo>
                  <a:lnTo>
                    <a:pt x="1202" y="834"/>
                  </a:lnTo>
                  <a:lnTo>
                    <a:pt x="1272" y="843"/>
                  </a:lnTo>
                  <a:lnTo>
                    <a:pt x="1392" y="812"/>
                  </a:lnTo>
                  <a:lnTo>
                    <a:pt x="1502" y="794"/>
                  </a:lnTo>
                  <a:lnTo>
                    <a:pt x="1503" y="823"/>
                  </a:lnTo>
                  <a:lnTo>
                    <a:pt x="1564" y="807"/>
                  </a:lnTo>
                  <a:lnTo>
                    <a:pt x="1617" y="774"/>
                  </a:lnTo>
                  <a:lnTo>
                    <a:pt x="1644" y="781"/>
                  </a:lnTo>
                  <a:lnTo>
                    <a:pt x="1659" y="845"/>
                  </a:lnTo>
                  <a:lnTo>
                    <a:pt x="1788" y="796"/>
                  </a:lnTo>
                  <a:lnTo>
                    <a:pt x="1732" y="850"/>
                  </a:lnTo>
                  <a:lnTo>
                    <a:pt x="1812" y="839"/>
                  </a:lnTo>
                  <a:lnTo>
                    <a:pt x="1857" y="818"/>
                  </a:lnTo>
                  <a:lnTo>
                    <a:pt x="1917" y="822"/>
                  </a:lnTo>
                  <a:lnTo>
                    <a:pt x="1966" y="852"/>
                  </a:lnTo>
                  <a:lnTo>
                    <a:pt x="2065" y="878"/>
                  </a:lnTo>
                  <a:lnTo>
                    <a:pt x="2127" y="890"/>
                  </a:lnTo>
                  <a:lnTo>
                    <a:pt x="2185" y="886"/>
                  </a:lnTo>
                  <a:lnTo>
                    <a:pt x="2220" y="922"/>
                  </a:lnTo>
                  <a:lnTo>
                    <a:pt x="2105" y="958"/>
                  </a:lnTo>
                  <a:lnTo>
                    <a:pt x="2189" y="974"/>
                  </a:lnTo>
                  <a:lnTo>
                    <a:pt x="2347" y="965"/>
                  </a:lnTo>
                  <a:lnTo>
                    <a:pt x="2407" y="953"/>
                  </a:lnTo>
                  <a:lnTo>
                    <a:pt x="2423" y="997"/>
                  </a:lnTo>
                  <a:lnTo>
                    <a:pt x="2520" y="960"/>
                  </a:lnTo>
                  <a:lnTo>
                    <a:pt x="2494" y="929"/>
                  </a:lnTo>
                  <a:lnTo>
                    <a:pt x="2554" y="904"/>
                  </a:lnTo>
                  <a:lnTo>
                    <a:pt x="2624" y="901"/>
                  </a:lnTo>
                  <a:lnTo>
                    <a:pt x="2675" y="893"/>
                  </a:lnTo>
                  <a:lnTo>
                    <a:pt x="2702" y="911"/>
                  </a:lnTo>
                  <a:lnTo>
                    <a:pt x="2720" y="950"/>
                  </a:lnTo>
                  <a:lnTo>
                    <a:pt x="2787" y="944"/>
                  </a:lnTo>
                  <a:lnTo>
                    <a:pt x="2854" y="977"/>
                  </a:lnTo>
                  <a:lnTo>
                    <a:pt x="2951" y="965"/>
                  </a:lnTo>
                  <a:lnTo>
                    <a:pt x="3030" y="967"/>
                  </a:lnTo>
                  <a:lnTo>
                    <a:pt x="3064" y="922"/>
                  </a:lnTo>
                  <a:lnTo>
                    <a:pt x="3124" y="909"/>
                  </a:lnTo>
                  <a:lnTo>
                    <a:pt x="3188" y="934"/>
                  </a:lnTo>
                  <a:lnTo>
                    <a:pt x="3128" y="1003"/>
                  </a:lnTo>
                  <a:lnTo>
                    <a:pt x="3213" y="945"/>
                  </a:lnTo>
                  <a:lnTo>
                    <a:pt x="3256" y="947"/>
                  </a:lnTo>
                  <a:lnTo>
                    <a:pt x="3344" y="874"/>
                  </a:lnTo>
                  <a:lnTo>
                    <a:pt x="3325" y="830"/>
                  </a:lnTo>
                  <a:lnTo>
                    <a:pt x="3288" y="801"/>
                  </a:lnTo>
                  <a:lnTo>
                    <a:pt x="3365" y="724"/>
                  </a:lnTo>
                  <a:lnTo>
                    <a:pt x="3475" y="674"/>
                  </a:lnTo>
                  <a:lnTo>
                    <a:pt x="3534" y="685"/>
                  </a:lnTo>
                  <a:lnTo>
                    <a:pt x="3559" y="715"/>
                  </a:lnTo>
                  <a:lnTo>
                    <a:pt x="3561" y="794"/>
                  </a:lnTo>
                  <a:lnTo>
                    <a:pt x="3483" y="829"/>
                  </a:lnTo>
                  <a:lnTo>
                    <a:pt x="3571" y="843"/>
                  </a:lnTo>
                  <a:moveTo>
                    <a:pt x="3269" y="871"/>
                  </a:moveTo>
                  <a:lnTo>
                    <a:pt x="3213" y="896"/>
                  </a:lnTo>
                  <a:lnTo>
                    <a:pt x="3159" y="875"/>
                  </a:lnTo>
                  <a:lnTo>
                    <a:pt x="3107" y="882"/>
                  </a:lnTo>
                  <a:lnTo>
                    <a:pt x="3062" y="850"/>
                  </a:lnTo>
                  <a:lnTo>
                    <a:pt x="3131" y="828"/>
                  </a:lnTo>
                  <a:lnTo>
                    <a:pt x="3197" y="797"/>
                  </a:lnTo>
                  <a:lnTo>
                    <a:pt x="3236" y="818"/>
                  </a:lnTo>
                  <a:lnTo>
                    <a:pt x="3257" y="830"/>
                  </a:lnTo>
                  <a:lnTo>
                    <a:pt x="3261" y="844"/>
                  </a:lnTo>
                  <a:lnTo>
                    <a:pt x="3269" y="871"/>
                  </a:lnTo>
                  <a:moveTo>
                    <a:pt x="4250" y="1014"/>
                  </a:moveTo>
                  <a:lnTo>
                    <a:pt x="4184" y="1017"/>
                  </a:lnTo>
                  <a:lnTo>
                    <a:pt x="4195" y="981"/>
                  </a:lnTo>
                  <a:lnTo>
                    <a:pt x="4247" y="940"/>
                  </a:lnTo>
                  <a:lnTo>
                    <a:pt x="4305" y="930"/>
                  </a:lnTo>
                  <a:lnTo>
                    <a:pt x="4334" y="951"/>
                  </a:lnTo>
                  <a:lnTo>
                    <a:pt x="4313" y="982"/>
                  </a:lnTo>
                  <a:lnTo>
                    <a:pt x="4300" y="992"/>
                  </a:lnTo>
                  <a:lnTo>
                    <a:pt x="4250" y="1014"/>
                  </a:lnTo>
                  <a:moveTo>
                    <a:pt x="3649" y="1125"/>
                  </a:moveTo>
                  <a:lnTo>
                    <a:pt x="3636" y="1158"/>
                  </a:lnTo>
                  <a:lnTo>
                    <a:pt x="3673" y="1146"/>
                  </a:lnTo>
                  <a:lnTo>
                    <a:pt x="3692" y="1166"/>
                  </a:lnTo>
                  <a:lnTo>
                    <a:pt x="3737" y="1192"/>
                  </a:lnTo>
                  <a:lnTo>
                    <a:pt x="3787" y="1215"/>
                  </a:lnTo>
                  <a:lnTo>
                    <a:pt x="3768" y="1251"/>
                  </a:lnTo>
                  <a:lnTo>
                    <a:pt x="3814" y="1246"/>
                  </a:lnTo>
                  <a:lnTo>
                    <a:pt x="3839" y="1271"/>
                  </a:lnTo>
                  <a:lnTo>
                    <a:pt x="3772" y="1295"/>
                  </a:lnTo>
                  <a:lnTo>
                    <a:pt x="3693" y="1277"/>
                  </a:lnTo>
                  <a:lnTo>
                    <a:pt x="3684" y="1242"/>
                  </a:lnTo>
                  <a:lnTo>
                    <a:pt x="3599" y="1283"/>
                  </a:lnTo>
                  <a:lnTo>
                    <a:pt x="3489" y="1323"/>
                  </a:lnTo>
                  <a:lnTo>
                    <a:pt x="3500" y="1278"/>
                  </a:lnTo>
                  <a:lnTo>
                    <a:pt x="3416" y="1285"/>
                  </a:lnTo>
                  <a:lnTo>
                    <a:pt x="3493" y="1247"/>
                  </a:lnTo>
                  <a:lnTo>
                    <a:pt x="3543" y="1187"/>
                  </a:lnTo>
                  <a:lnTo>
                    <a:pt x="3612" y="1118"/>
                  </a:lnTo>
                  <a:lnTo>
                    <a:pt x="3649" y="1125"/>
                  </a:lnTo>
                  <a:moveTo>
                    <a:pt x="3684" y="1349"/>
                  </a:moveTo>
                  <a:lnTo>
                    <a:pt x="3588" y="1392"/>
                  </a:lnTo>
                  <a:lnTo>
                    <a:pt x="3547" y="1390"/>
                  </a:lnTo>
                  <a:lnTo>
                    <a:pt x="3548" y="1369"/>
                  </a:lnTo>
                  <a:lnTo>
                    <a:pt x="3615" y="1333"/>
                  </a:lnTo>
                  <a:lnTo>
                    <a:pt x="3695" y="1334"/>
                  </a:lnTo>
                  <a:lnTo>
                    <a:pt x="3684" y="1349"/>
                  </a:lnTo>
                  <a:moveTo>
                    <a:pt x="3812" y="1392"/>
                  </a:moveTo>
                  <a:lnTo>
                    <a:pt x="3764" y="1432"/>
                  </a:lnTo>
                  <a:lnTo>
                    <a:pt x="3741" y="1426"/>
                  </a:lnTo>
                  <a:lnTo>
                    <a:pt x="3740" y="1403"/>
                  </a:lnTo>
                  <a:lnTo>
                    <a:pt x="3746" y="1397"/>
                  </a:lnTo>
                  <a:lnTo>
                    <a:pt x="3783" y="1374"/>
                  </a:lnTo>
                  <a:lnTo>
                    <a:pt x="3807" y="1376"/>
                  </a:lnTo>
                  <a:lnTo>
                    <a:pt x="3812" y="1392"/>
                  </a:lnTo>
                  <a:moveTo>
                    <a:pt x="43" y="2029"/>
                  </a:moveTo>
                  <a:lnTo>
                    <a:pt x="64" y="2040"/>
                  </a:lnTo>
                  <a:lnTo>
                    <a:pt x="130" y="2033"/>
                  </a:lnTo>
                  <a:lnTo>
                    <a:pt x="37" y="2126"/>
                  </a:lnTo>
                  <a:lnTo>
                    <a:pt x="41" y="2192"/>
                  </a:lnTo>
                  <a:lnTo>
                    <a:pt x="15" y="2192"/>
                  </a:lnTo>
                  <a:lnTo>
                    <a:pt x="6" y="2154"/>
                  </a:lnTo>
                  <a:lnTo>
                    <a:pt x="12" y="2116"/>
                  </a:lnTo>
                  <a:lnTo>
                    <a:pt x="0" y="2091"/>
                  </a:lnTo>
                  <a:lnTo>
                    <a:pt x="18" y="2055"/>
                  </a:lnTo>
                  <a:lnTo>
                    <a:pt x="43" y="2029"/>
                  </a:lnTo>
                  <a:moveTo>
                    <a:pt x="4831" y="2315"/>
                  </a:moveTo>
                  <a:lnTo>
                    <a:pt x="4766" y="2387"/>
                  </a:lnTo>
                  <a:lnTo>
                    <a:pt x="4817" y="2359"/>
                  </a:lnTo>
                  <a:lnTo>
                    <a:pt x="4855" y="2377"/>
                  </a:lnTo>
                  <a:lnTo>
                    <a:pt x="4824" y="2406"/>
                  </a:lnTo>
                  <a:lnTo>
                    <a:pt x="4875" y="2429"/>
                  </a:lnTo>
                  <a:lnTo>
                    <a:pt x="4911" y="2409"/>
                  </a:lnTo>
                  <a:lnTo>
                    <a:pt x="4969" y="2434"/>
                  </a:lnTo>
                  <a:lnTo>
                    <a:pt x="4932" y="2495"/>
                  </a:lnTo>
                  <a:lnTo>
                    <a:pt x="4982" y="2481"/>
                  </a:lnTo>
                  <a:lnTo>
                    <a:pt x="4978" y="2525"/>
                  </a:lnTo>
                  <a:lnTo>
                    <a:pt x="4985" y="2577"/>
                  </a:lnTo>
                  <a:lnTo>
                    <a:pt x="4937" y="2650"/>
                  </a:lnTo>
                  <a:lnTo>
                    <a:pt x="4906" y="2653"/>
                  </a:lnTo>
                  <a:lnTo>
                    <a:pt x="4866" y="2637"/>
                  </a:lnTo>
                  <a:lnTo>
                    <a:pt x="4899" y="2569"/>
                  </a:lnTo>
                  <a:lnTo>
                    <a:pt x="4884" y="2559"/>
                  </a:lnTo>
                  <a:lnTo>
                    <a:pt x="4786" y="2631"/>
                  </a:lnTo>
                  <a:lnTo>
                    <a:pt x="4747" y="2628"/>
                  </a:lnTo>
                  <a:lnTo>
                    <a:pt x="4805" y="2589"/>
                  </a:lnTo>
                  <a:lnTo>
                    <a:pt x="4747" y="2569"/>
                  </a:lnTo>
                  <a:lnTo>
                    <a:pt x="4675" y="2574"/>
                  </a:lnTo>
                  <a:lnTo>
                    <a:pt x="4546" y="2571"/>
                  </a:lnTo>
                  <a:lnTo>
                    <a:pt x="4544" y="2546"/>
                  </a:lnTo>
                  <a:lnTo>
                    <a:pt x="4594" y="2517"/>
                  </a:lnTo>
                  <a:lnTo>
                    <a:pt x="4572" y="2494"/>
                  </a:lnTo>
                  <a:lnTo>
                    <a:pt x="4643" y="2444"/>
                  </a:lnTo>
                  <a:lnTo>
                    <a:pt x="4753" y="2312"/>
                  </a:lnTo>
                  <a:lnTo>
                    <a:pt x="4808" y="2265"/>
                  </a:lnTo>
                  <a:lnTo>
                    <a:pt x="4873" y="2237"/>
                  </a:lnTo>
                  <a:lnTo>
                    <a:pt x="4902" y="2241"/>
                  </a:lnTo>
                  <a:lnTo>
                    <a:pt x="4883" y="2263"/>
                  </a:lnTo>
                  <a:lnTo>
                    <a:pt x="4831" y="2315"/>
                  </a:lnTo>
                  <a:moveTo>
                    <a:pt x="326" y="2496"/>
                  </a:moveTo>
                  <a:lnTo>
                    <a:pt x="285" y="2507"/>
                  </a:lnTo>
                  <a:lnTo>
                    <a:pt x="202" y="2469"/>
                  </a:lnTo>
                  <a:lnTo>
                    <a:pt x="202" y="2440"/>
                  </a:lnTo>
                  <a:lnTo>
                    <a:pt x="163" y="2411"/>
                  </a:lnTo>
                  <a:lnTo>
                    <a:pt x="167" y="2387"/>
                  </a:lnTo>
                  <a:lnTo>
                    <a:pt x="110" y="2372"/>
                  </a:lnTo>
                  <a:lnTo>
                    <a:pt x="117" y="2327"/>
                  </a:lnTo>
                  <a:lnTo>
                    <a:pt x="137" y="2308"/>
                  </a:lnTo>
                  <a:lnTo>
                    <a:pt x="192" y="2326"/>
                  </a:lnTo>
                  <a:lnTo>
                    <a:pt x="223" y="2339"/>
                  </a:lnTo>
                  <a:lnTo>
                    <a:pt x="278" y="2347"/>
                  </a:lnTo>
                  <a:lnTo>
                    <a:pt x="281" y="2376"/>
                  </a:lnTo>
                  <a:lnTo>
                    <a:pt x="286" y="2415"/>
                  </a:lnTo>
                  <a:lnTo>
                    <a:pt x="329" y="2450"/>
                  </a:lnTo>
                  <a:lnTo>
                    <a:pt x="326" y="2496"/>
                  </a:lnTo>
                  <a:moveTo>
                    <a:pt x="4418" y="2446"/>
                  </a:moveTo>
                  <a:lnTo>
                    <a:pt x="4385" y="2448"/>
                  </a:lnTo>
                  <a:lnTo>
                    <a:pt x="4309" y="2422"/>
                  </a:lnTo>
                  <a:lnTo>
                    <a:pt x="4262" y="2382"/>
                  </a:lnTo>
                  <a:lnTo>
                    <a:pt x="4287" y="2375"/>
                  </a:lnTo>
                  <a:lnTo>
                    <a:pt x="4366" y="2396"/>
                  </a:lnTo>
                  <a:lnTo>
                    <a:pt x="4421" y="2431"/>
                  </a:lnTo>
                  <a:lnTo>
                    <a:pt x="4418" y="2446"/>
                  </a:lnTo>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39" name="Freeform 38"/>
            <p:cNvSpPr>
              <a:spLocks noEditPoints="1"/>
            </p:cNvSpPr>
            <p:nvPr/>
          </p:nvSpPr>
          <p:spPr bwMode="auto">
            <a:xfrm>
              <a:off x="2821146" y="4815842"/>
              <a:ext cx="403367" cy="1213096"/>
            </a:xfrm>
            <a:custGeom>
              <a:avLst/>
              <a:gdLst>
                <a:gd name="T0" fmla="*/ 233 w 999"/>
                <a:gd name="T1" fmla="*/ 450 h 3202"/>
                <a:gd name="T2" fmla="*/ 296 w 999"/>
                <a:gd name="T3" fmla="*/ 460 h 3202"/>
                <a:gd name="T4" fmla="*/ 208 w 999"/>
                <a:gd name="T5" fmla="*/ 590 h 3202"/>
                <a:gd name="T6" fmla="*/ 221 w 999"/>
                <a:gd name="T7" fmla="*/ 759 h 3202"/>
                <a:gd name="T8" fmla="*/ 205 w 999"/>
                <a:gd name="T9" fmla="*/ 846 h 3202"/>
                <a:gd name="T10" fmla="*/ 159 w 999"/>
                <a:gd name="T11" fmla="*/ 1003 h 3202"/>
                <a:gd name="T12" fmla="*/ 154 w 999"/>
                <a:gd name="T13" fmla="*/ 1173 h 3202"/>
                <a:gd name="T14" fmla="*/ 239 w 999"/>
                <a:gd name="T15" fmla="*/ 1335 h 3202"/>
                <a:gd name="T16" fmla="*/ 234 w 999"/>
                <a:gd name="T17" fmla="*/ 1496 h 3202"/>
                <a:gd name="T18" fmla="*/ 212 w 999"/>
                <a:gd name="T19" fmla="*/ 1622 h 3202"/>
                <a:gd name="T20" fmla="*/ 275 w 999"/>
                <a:gd name="T21" fmla="*/ 1782 h 3202"/>
                <a:gd name="T22" fmla="*/ 244 w 999"/>
                <a:gd name="T23" fmla="*/ 1888 h 3202"/>
                <a:gd name="T24" fmla="*/ 295 w 999"/>
                <a:gd name="T25" fmla="*/ 2078 h 3202"/>
                <a:gd name="T26" fmla="*/ 319 w 999"/>
                <a:gd name="T27" fmla="*/ 2192 h 3202"/>
                <a:gd name="T28" fmla="*/ 349 w 999"/>
                <a:gd name="T29" fmla="*/ 2259 h 3202"/>
                <a:gd name="T30" fmla="*/ 404 w 999"/>
                <a:gd name="T31" fmla="*/ 2307 h 3202"/>
                <a:gd name="T32" fmla="*/ 404 w 999"/>
                <a:gd name="T33" fmla="*/ 2372 h 3202"/>
                <a:gd name="T34" fmla="*/ 409 w 999"/>
                <a:gd name="T35" fmla="*/ 2554 h 3202"/>
                <a:gd name="T36" fmla="*/ 431 w 999"/>
                <a:gd name="T37" fmla="*/ 2649 h 3202"/>
                <a:gd name="T38" fmla="*/ 436 w 999"/>
                <a:gd name="T39" fmla="*/ 2774 h 3202"/>
                <a:gd name="T40" fmla="*/ 513 w 999"/>
                <a:gd name="T41" fmla="*/ 2798 h 3202"/>
                <a:gd name="T42" fmla="*/ 583 w 999"/>
                <a:gd name="T43" fmla="*/ 2908 h 3202"/>
                <a:gd name="T44" fmla="*/ 808 w 999"/>
                <a:gd name="T45" fmla="*/ 2932 h 3202"/>
                <a:gd name="T46" fmla="*/ 728 w 999"/>
                <a:gd name="T47" fmla="*/ 2952 h 3202"/>
                <a:gd name="T48" fmla="*/ 706 w 999"/>
                <a:gd name="T49" fmla="*/ 3058 h 3202"/>
                <a:gd name="T50" fmla="*/ 596 w 999"/>
                <a:gd name="T51" fmla="*/ 3033 h 3202"/>
                <a:gd name="T52" fmla="*/ 498 w 999"/>
                <a:gd name="T53" fmla="*/ 2976 h 3202"/>
                <a:gd name="T54" fmla="*/ 354 w 999"/>
                <a:gd name="T55" fmla="*/ 2877 h 3202"/>
                <a:gd name="T56" fmla="*/ 296 w 999"/>
                <a:gd name="T57" fmla="*/ 2774 h 3202"/>
                <a:gd name="T58" fmla="*/ 226 w 999"/>
                <a:gd name="T59" fmla="*/ 2552 h 3202"/>
                <a:gd name="T60" fmla="*/ 162 w 999"/>
                <a:gd name="T61" fmla="*/ 2463 h 3202"/>
                <a:gd name="T62" fmla="*/ 173 w 999"/>
                <a:gd name="T63" fmla="*/ 2250 h 3202"/>
                <a:gd name="T64" fmla="*/ 237 w 999"/>
                <a:gd name="T65" fmla="*/ 2105 h 3202"/>
                <a:gd name="T66" fmla="*/ 196 w 999"/>
                <a:gd name="T67" fmla="*/ 2188 h 3202"/>
                <a:gd name="T68" fmla="*/ 132 w 999"/>
                <a:gd name="T69" fmla="*/ 2056 h 3202"/>
                <a:gd name="T70" fmla="*/ 124 w 999"/>
                <a:gd name="T71" fmla="*/ 1842 h 3202"/>
                <a:gd name="T72" fmla="*/ 50 w 999"/>
                <a:gd name="T73" fmla="*/ 1664 h 3202"/>
                <a:gd name="T74" fmla="*/ 88 w 999"/>
                <a:gd name="T75" fmla="*/ 1524 h 3202"/>
                <a:gd name="T76" fmla="*/ 107 w 999"/>
                <a:gd name="T77" fmla="*/ 1262 h 3202"/>
                <a:gd name="T78" fmla="*/ 72 w 999"/>
                <a:gd name="T79" fmla="*/ 1065 h 3202"/>
                <a:gd name="T80" fmla="*/ 68 w 999"/>
                <a:gd name="T81" fmla="*/ 856 h 3202"/>
                <a:gd name="T82" fmla="*/ 52 w 999"/>
                <a:gd name="T83" fmla="*/ 515 h 3202"/>
                <a:gd name="T84" fmla="*/ 28 w 999"/>
                <a:gd name="T85" fmla="*/ 185 h 3202"/>
                <a:gd name="T86" fmla="*/ 36 w 999"/>
                <a:gd name="T87" fmla="*/ 43 h 3202"/>
                <a:gd name="T88" fmla="*/ 93 w 999"/>
                <a:gd name="T89" fmla="*/ 57 h 3202"/>
                <a:gd name="T90" fmla="*/ 152 w 999"/>
                <a:gd name="T91" fmla="*/ 155 h 3202"/>
                <a:gd name="T92" fmla="*/ 189 w 999"/>
                <a:gd name="T93" fmla="*/ 333 h 3202"/>
                <a:gd name="T94" fmla="*/ 893 w 999"/>
                <a:gd name="T95" fmla="*/ 3142 h 3202"/>
                <a:gd name="T96" fmla="*/ 999 w 999"/>
                <a:gd name="T97" fmla="*/ 3144 h 3202"/>
                <a:gd name="T98" fmla="*/ 950 w 999"/>
                <a:gd name="T99" fmla="*/ 3202 h 3202"/>
                <a:gd name="T100" fmla="*/ 878 w 999"/>
                <a:gd name="T101" fmla="*/ 3193 h 3202"/>
                <a:gd name="T102" fmla="*/ 750 w 999"/>
                <a:gd name="T103" fmla="*/ 3157 h 3202"/>
                <a:gd name="T104" fmla="*/ 565 w 999"/>
                <a:gd name="T105" fmla="*/ 3068 h 3202"/>
                <a:gd name="T106" fmla="*/ 497 w 999"/>
                <a:gd name="T107" fmla="*/ 2993 h 3202"/>
                <a:gd name="T108" fmla="*/ 708 w 999"/>
                <a:gd name="T109" fmla="*/ 3077 h 3202"/>
                <a:gd name="T110" fmla="*/ 721 w 999"/>
                <a:gd name="T111" fmla="*/ 2984 h 3202"/>
                <a:gd name="T112" fmla="*/ 816 w 999"/>
                <a:gd name="T113" fmla="*/ 2960 h 32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999" h="3202">
                  <a:moveTo>
                    <a:pt x="189" y="333"/>
                  </a:moveTo>
                  <a:lnTo>
                    <a:pt x="233" y="450"/>
                  </a:lnTo>
                  <a:lnTo>
                    <a:pt x="284" y="439"/>
                  </a:lnTo>
                  <a:lnTo>
                    <a:pt x="296" y="460"/>
                  </a:lnTo>
                  <a:lnTo>
                    <a:pt x="282" y="548"/>
                  </a:lnTo>
                  <a:lnTo>
                    <a:pt x="208" y="590"/>
                  </a:lnTo>
                  <a:lnTo>
                    <a:pt x="231" y="732"/>
                  </a:lnTo>
                  <a:lnTo>
                    <a:pt x="221" y="759"/>
                  </a:lnTo>
                  <a:lnTo>
                    <a:pt x="248" y="793"/>
                  </a:lnTo>
                  <a:lnTo>
                    <a:pt x="205" y="846"/>
                  </a:lnTo>
                  <a:lnTo>
                    <a:pt x="171" y="926"/>
                  </a:lnTo>
                  <a:lnTo>
                    <a:pt x="159" y="1003"/>
                  </a:lnTo>
                  <a:lnTo>
                    <a:pt x="181" y="1085"/>
                  </a:lnTo>
                  <a:lnTo>
                    <a:pt x="154" y="1173"/>
                  </a:lnTo>
                  <a:lnTo>
                    <a:pt x="217" y="1319"/>
                  </a:lnTo>
                  <a:lnTo>
                    <a:pt x="239" y="1335"/>
                  </a:lnTo>
                  <a:lnTo>
                    <a:pt x="256" y="1413"/>
                  </a:lnTo>
                  <a:lnTo>
                    <a:pt x="234" y="1496"/>
                  </a:lnTo>
                  <a:lnTo>
                    <a:pt x="252" y="1566"/>
                  </a:lnTo>
                  <a:lnTo>
                    <a:pt x="212" y="1622"/>
                  </a:lnTo>
                  <a:lnTo>
                    <a:pt x="232" y="1700"/>
                  </a:lnTo>
                  <a:lnTo>
                    <a:pt x="275" y="1782"/>
                  </a:lnTo>
                  <a:lnTo>
                    <a:pt x="242" y="1813"/>
                  </a:lnTo>
                  <a:lnTo>
                    <a:pt x="244" y="1888"/>
                  </a:lnTo>
                  <a:lnTo>
                    <a:pt x="253" y="1975"/>
                  </a:lnTo>
                  <a:lnTo>
                    <a:pt x="295" y="2078"/>
                  </a:lnTo>
                  <a:lnTo>
                    <a:pt x="273" y="2095"/>
                  </a:lnTo>
                  <a:lnTo>
                    <a:pt x="319" y="2192"/>
                  </a:lnTo>
                  <a:lnTo>
                    <a:pt x="360" y="2224"/>
                  </a:lnTo>
                  <a:lnTo>
                    <a:pt x="349" y="2259"/>
                  </a:lnTo>
                  <a:lnTo>
                    <a:pt x="386" y="2276"/>
                  </a:lnTo>
                  <a:lnTo>
                    <a:pt x="404" y="2307"/>
                  </a:lnTo>
                  <a:lnTo>
                    <a:pt x="380" y="2323"/>
                  </a:lnTo>
                  <a:lnTo>
                    <a:pt x="404" y="2372"/>
                  </a:lnTo>
                  <a:lnTo>
                    <a:pt x="418" y="2483"/>
                  </a:lnTo>
                  <a:lnTo>
                    <a:pt x="409" y="2554"/>
                  </a:lnTo>
                  <a:lnTo>
                    <a:pt x="432" y="2596"/>
                  </a:lnTo>
                  <a:lnTo>
                    <a:pt x="431" y="2649"/>
                  </a:lnTo>
                  <a:lnTo>
                    <a:pt x="395" y="2686"/>
                  </a:lnTo>
                  <a:lnTo>
                    <a:pt x="436" y="2774"/>
                  </a:lnTo>
                  <a:lnTo>
                    <a:pt x="471" y="2804"/>
                  </a:lnTo>
                  <a:lnTo>
                    <a:pt x="513" y="2798"/>
                  </a:lnTo>
                  <a:lnTo>
                    <a:pt x="537" y="2860"/>
                  </a:lnTo>
                  <a:lnTo>
                    <a:pt x="583" y="2908"/>
                  </a:lnTo>
                  <a:lnTo>
                    <a:pt x="744" y="2919"/>
                  </a:lnTo>
                  <a:lnTo>
                    <a:pt x="808" y="2932"/>
                  </a:lnTo>
                  <a:lnTo>
                    <a:pt x="751" y="2931"/>
                  </a:lnTo>
                  <a:lnTo>
                    <a:pt x="728" y="2952"/>
                  </a:lnTo>
                  <a:lnTo>
                    <a:pt x="683" y="2981"/>
                  </a:lnTo>
                  <a:lnTo>
                    <a:pt x="706" y="3058"/>
                  </a:lnTo>
                  <a:lnTo>
                    <a:pt x="680" y="3060"/>
                  </a:lnTo>
                  <a:lnTo>
                    <a:pt x="596" y="3033"/>
                  </a:lnTo>
                  <a:lnTo>
                    <a:pt x="498" y="2976"/>
                  </a:lnTo>
                  <a:lnTo>
                    <a:pt x="498" y="2976"/>
                  </a:lnTo>
                  <a:lnTo>
                    <a:pt x="397" y="2929"/>
                  </a:lnTo>
                  <a:lnTo>
                    <a:pt x="354" y="2877"/>
                  </a:lnTo>
                  <a:lnTo>
                    <a:pt x="352" y="2829"/>
                  </a:lnTo>
                  <a:lnTo>
                    <a:pt x="296" y="2774"/>
                  </a:lnTo>
                  <a:lnTo>
                    <a:pt x="230" y="2632"/>
                  </a:lnTo>
                  <a:lnTo>
                    <a:pt x="226" y="2552"/>
                  </a:lnTo>
                  <a:lnTo>
                    <a:pt x="272" y="2488"/>
                  </a:lnTo>
                  <a:lnTo>
                    <a:pt x="162" y="2463"/>
                  </a:lnTo>
                  <a:lnTo>
                    <a:pt x="199" y="2389"/>
                  </a:lnTo>
                  <a:lnTo>
                    <a:pt x="173" y="2250"/>
                  </a:lnTo>
                  <a:lnTo>
                    <a:pt x="258" y="2280"/>
                  </a:lnTo>
                  <a:lnTo>
                    <a:pt x="237" y="2105"/>
                  </a:lnTo>
                  <a:lnTo>
                    <a:pt x="184" y="2083"/>
                  </a:lnTo>
                  <a:lnTo>
                    <a:pt x="196" y="2188"/>
                  </a:lnTo>
                  <a:lnTo>
                    <a:pt x="150" y="2176"/>
                  </a:lnTo>
                  <a:lnTo>
                    <a:pt x="132" y="2056"/>
                  </a:lnTo>
                  <a:lnTo>
                    <a:pt x="109" y="1900"/>
                  </a:lnTo>
                  <a:lnTo>
                    <a:pt x="124" y="1842"/>
                  </a:lnTo>
                  <a:lnTo>
                    <a:pt x="81" y="1759"/>
                  </a:lnTo>
                  <a:lnTo>
                    <a:pt x="50" y="1664"/>
                  </a:lnTo>
                  <a:lnTo>
                    <a:pt x="79" y="1661"/>
                  </a:lnTo>
                  <a:lnTo>
                    <a:pt x="88" y="1524"/>
                  </a:lnTo>
                  <a:lnTo>
                    <a:pt x="105" y="1389"/>
                  </a:lnTo>
                  <a:lnTo>
                    <a:pt x="107" y="1262"/>
                  </a:lnTo>
                  <a:lnTo>
                    <a:pt x="65" y="1135"/>
                  </a:lnTo>
                  <a:lnTo>
                    <a:pt x="72" y="1065"/>
                  </a:lnTo>
                  <a:lnTo>
                    <a:pt x="44" y="960"/>
                  </a:lnTo>
                  <a:lnTo>
                    <a:pt x="68" y="856"/>
                  </a:lnTo>
                  <a:lnTo>
                    <a:pt x="55" y="691"/>
                  </a:lnTo>
                  <a:lnTo>
                    <a:pt x="52" y="515"/>
                  </a:lnTo>
                  <a:lnTo>
                    <a:pt x="50" y="324"/>
                  </a:lnTo>
                  <a:lnTo>
                    <a:pt x="28" y="185"/>
                  </a:lnTo>
                  <a:lnTo>
                    <a:pt x="0" y="65"/>
                  </a:lnTo>
                  <a:lnTo>
                    <a:pt x="36" y="43"/>
                  </a:lnTo>
                  <a:lnTo>
                    <a:pt x="51" y="0"/>
                  </a:lnTo>
                  <a:lnTo>
                    <a:pt x="93" y="57"/>
                  </a:lnTo>
                  <a:lnTo>
                    <a:pt x="110" y="119"/>
                  </a:lnTo>
                  <a:lnTo>
                    <a:pt x="152" y="155"/>
                  </a:lnTo>
                  <a:lnTo>
                    <a:pt x="138" y="237"/>
                  </a:lnTo>
                  <a:lnTo>
                    <a:pt x="189" y="333"/>
                  </a:lnTo>
                  <a:moveTo>
                    <a:pt x="816" y="2960"/>
                  </a:moveTo>
                  <a:lnTo>
                    <a:pt x="893" y="3142"/>
                  </a:lnTo>
                  <a:lnTo>
                    <a:pt x="960" y="3142"/>
                  </a:lnTo>
                  <a:lnTo>
                    <a:pt x="999" y="3144"/>
                  </a:lnTo>
                  <a:lnTo>
                    <a:pt x="992" y="3177"/>
                  </a:lnTo>
                  <a:lnTo>
                    <a:pt x="950" y="3202"/>
                  </a:lnTo>
                  <a:lnTo>
                    <a:pt x="918" y="3200"/>
                  </a:lnTo>
                  <a:lnTo>
                    <a:pt x="878" y="3193"/>
                  </a:lnTo>
                  <a:lnTo>
                    <a:pt x="821" y="3169"/>
                  </a:lnTo>
                  <a:lnTo>
                    <a:pt x="750" y="3157"/>
                  </a:lnTo>
                  <a:lnTo>
                    <a:pt x="650" y="3112"/>
                  </a:lnTo>
                  <a:lnTo>
                    <a:pt x="565" y="3068"/>
                  </a:lnTo>
                  <a:lnTo>
                    <a:pt x="436" y="2976"/>
                  </a:lnTo>
                  <a:lnTo>
                    <a:pt x="497" y="2993"/>
                  </a:lnTo>
                  <a:lnTo>
                    <a:pt x="611" y="3048"/>
                  </a:lnTo>
                  <a:lnTo>
                    <a:pt x="708" y="3077"/>
                  </a:lnTo>
                  <a:lnTo>
                    <a:pt x="724" y="3040"/>
                  </a:lnTo>
                  <a:lnTo>
                    <a:pt x="721" y="2984"/>
                  </a:lnTo>
                  <a:lnTo>
                    <a:pt x="766" y="2950"/>
                  </a:lnTo>
                  <a:lnTo>
                    <a:pt x="816" y="2960"/>
                  </a:lnTo>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46" name="Freeform 45"/>
            <p:cNvSpPr>
              <a:spLocks/>
            </p:cNvSpPr>
            <p:nvPr/>
          </p:nvSpPr>
          <p:spPr bwMode="auto">
            <a:xfrm>
              <a:off x="2528539" y="3846608"/>
              <a:ext cx="368651" cy="540534"/>
            </a:xfrm>
            <a:custGeom>
              <a:avLst/>
              <a:gdLst>
                <a:gd name="T0" fmla="*/ 59 w 223"/>
                <a:gd name="T1" fmla="*/ 257 h 348"/>
                <a:gd name="T2" fmla="*/ 44 w 223"/>
                <a:gd name="T3" fmla="*/ 253 h 348"/>
                <a:gd name="T4" fmla="*/ 24 w 223"/>
                <a:gd name="T5" fmla="*/ 241 h 348"/>
                <a:gd name="T6" fmla="*/ 3 w 223"/>
                <a:gd name="T7" fmla="*/ 230 h 348"/>
                <a:gd name="T8" fmla="*/ 7 w 223"/>
                <a:gd name="T9" fmla="*/ 222 h 348"/>
                <a:gd name="T10" fmla="*/ 11 w 223"/>
                <a:gd name="T11" fmla="*/ 204 h 348"/>
                <a:gd name="T12" fmla="*/ 28 w 223"/>
                <a:gd name="T13" fmla="*/ 189 h 348"/>
                <a:gd name="T14" fmla="*/ 28 w 223"/>
                <a:gd name="T15" fmla="*/ 173 h 348"/>
                <a:gd name="T16" fmla="*/ 29 w 223"/>
                <a:gd name="T17" fmla="*/ 142 h 348"/>
                <a:gd name="T18" fmla="*/ 30 w 223"/>
                <a:gd name="T19" fmla="*/ 119 h 348"/>
                <a:gd name="T20" fmla="*/ 26 w 223"/>
                <a:gd name="T21" fmla="*/ 98 h 348"/>
                <a:gd name="T22" fmla="*/ 36 w 223"/>
                <a:gd name="T23" fmla="*/ 94 h 348"/>
                <a:gd name="T24" fmla="*/ 34 w 223"/>
                <a:gd name="T25" fmla="*/ 78 h 348"/>
                <a:gd name="T26" fmla="*/ 58 w 223"/>
                <a:gd name="T27" fmla="*/ 64 h 348"/>
                <a:gd name="T28" fmla="*/ 67 w 223"/>
                <a:gd name="T29" fmla="*/ 55 h 348"/>
                <a:gd name="T30" fmla="*/ 82 w 223"/>
                <a:gd name="T31" fmla="*/ 28 h 348"/>
                <a:gd name="T32" fmla="*/ 96 w 223"/>
                <a:gd name="T33" fmla="*/ 23 h 348"/>
                <a:gd name="T34" fmla="*/ 125 w 223"/>
                <a:gd name="T35" fmla="*/ 15 h 348"/>
                <a:gd name="T36" fmla="*/ 142 w 223"/>
                <a:gd name="T37" fmla="*/ 0 h 348"/>
                <a:gd name="T38" fmla="*/ 152 w 223"/>
                <a:gd name="T39" fmla="*/ 7 h 348"/>
                <a:gd name="T40" fmla="*/ 137 w 223"/>
                <a:gd name="T41" fmla="*/ 17 h 348"/>
                <a:gd name="T42" fmla="*/ 124 w 223"/>
                <a:gd name="T43" fmla="*/ 34 h 348"/>
                <a:gd name="T44" fmla="*/ 115 w 223"/>
                <a:gd name="T45" fmla="*/ 56 h 348"/>
                <a:gd name="T46" fmla="*/ 118 w 223"/>
                <a:gd name="T47" fmla="*/ 70 h 348"/>
                <a:gd name="T48" fmla="*/ 124 w 223"/>
                <a:gd name="T49" fmla="*/ 84 h 348"/>
                <a:gd name="T50" fmla="*/ 123 w 223"/>
                <a:gd name="T51" fmla="*/ 100 h 348"/>
                <a:gd name="T52" fmla="*/ 128 w 223"/>
                <a:gd name="T53" fmla="*/ 106 h 348"/>
                <a:gd name="T54" fmla="*/ 156 w 223"/>
                <a:gd name="T55" fmla="*/ 111 h 348"/>
                <a:gd name="T56" fmla="*/ 178 w 223"/>
                <a:gd name="T57" fmla="*/ 132 h 348"/>
                <a:gd name="T58" fmla="*/ 199 w 223"/>
                <a:gd name="T59" fmla="*/ 131 h 348"/>
                <a:gd name="T60" fmla="*/ 216 w 223"/>
                <a:gd name="T61" fmla="*/ 132 h 348"/>
                <a:gd name="T62" fmla="*/ 208 w 223"/>
                <a:gd name="T63" fmla="*/ 150 h 348"/>
                <a:gd name="T64" fmla="*/ 210 w 223"/>
                <a:gd name="T65" fmla="*/ 179 h 348"/>
                <a:gd name="T66" fmla="*/ 215 w 223"/>
                <a:gd name="T67" fmla="*/ 189 h 348"/>
                <a:gd name="T68" fmla="*/ 212 w 223"/>
                <a:gd name="T69" fmla="*/ 204 h 348"/>
                <a:gd name="T70" fmla="*/ 223 w 223"/>
                <a:gd name="T71" fmla="*/ 232 h 348"/>
                <a:gd name="T72" fmla="*/ 216 w 223"/>
                <a:gd name="T73" fmla="*/ 223 h 348"/>
                <a:gd name="T74" fmla="*/ 204 w 223"/>
                <a:gd name="T75" fmla="*/ 223 h 348"/>
                <a:gd name="T76" fmla="*/ 169 w 223"/>
                <a:gd name="T77" fmla="*/ 236 h 348"/>
                <a:gd name="T78" fmla="*/ 179 w 223"/>
                <a:gd name="T79" fmla="*/ 246 h 348"/>
                <a:gd name="T80" fmla="*/ 165 w 223"/>
                <a:gd name="T81" fmla="*/ 247 h 348"/>
                <a:gd name="T82" fmla="*/ 173 w 223"/>
                <a:gd name="T83" fmla="*/ 270 h 348"/>
                <a:gd name="T84" fmla="*/ 175 w 223"/>
                <a:gd name="T85" fmla="*/ 291 h 348"/>
                <a:gd name="T86" fmla="*/ 159 w 223"/>
                <a:gd name="T87" fmla="*/ 337 h 348"/>
                <a:gd name="T88" fmla="*/ 165 w 223"/>
                <a:gd name="T89" fmla="*/ 315 h 348"/>
                <a:gd name="T90" fmla="*/ 139 w 223"/>
                <a:gd name="T91" fmla="*/ 307 h 348"/>
                <a:gd name="T92" fmla="*/ 123 w 223"/>
                <a:gd name="T93" fmla="*/ 309 h 348"/>
                <a:gd name="T94" fmla="*/ 98 w 223"/>
                <a:gd name="T95" fmla="*/ 285 h 348"/>
                <a:gd name="T96" fmla="*/ 84 w 223"/>
                <a:gd name="T97" fmla="*/ 270 h 348"/>
                <a:gd name="T98" fmla="*/ 66 w 223"/>
                <a:gd name="T99" fmla="*/ 261 h 3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23" h="348">
                  <a:moveTo>
                    <a:pt x="66" y="261"/>
                  </a:moveTo>
                  <a:lnTo>
                    <a:pt x="59" y="257"/>
                  </a:lnTo>
                  <a:lnTo>
                    <a:pt x="50" y="250"/>
                  </a:lnTo>
                  <a:lnTo>
                    <a:pt x="44" y="253"/>
                  </a:lnTo>
                  <a:lnTo>
                    <a:pt x="29" y="250"/>
                  </a:lnTo>
                  <a:lnTo>
                    <a:pt x="24" y="241"/>
                  </a:lnTo>
                  <a:lnTo>
                    <a:pt x="21" y="242"/>
                  </a:lnTo>
                  <a:lnTo>
                    <a:pt x="3" y="230"/>
                  </a:lnTo>
                  <a:lnTo>
                    <a:pt x="0" y="223"/>
                  </a:lnTo>
                  <a:lnTo>
                    <a:pt x="7" y="222"/>
                  </a:lnTo>
                  <a:lnTo>
                    <a:pt x="6" y="211"/>
                  </a:lnTo>
                  <a:lnTo>
                    <a:pt x="11" y="204"/>
                  </a:lnTo>
                  <a:lnTo>
                    <a:pt x="20" y="202"/>
                  </a:lnTo>
                  <a:lnTo>
                    <a:pt x="28" y="189"/>
                  </a:lnTo>
                  <a:lnTo>
                    <a:pt x="35" y="179"/>
                  </a:lnTo>
                  <a:lnTo>
                    <a:pt x="28" y="173"/>
                  </a:lnTo>
                  <a:lnTo>
                    <a:pt x="32" y="161"/>
                  </a:lnTo>
                  <a:lnTo>
                    <a:pt x="29" y="142"/>
                  </a:lnTo>
                  <a:lnTo>
                    <a:pt x="33" y="137"/>
                  </a:lnTo>
                  <a:lnTo>
                    <a:pt x="30" y="119"/>
                  </a:lnTo>
                  <a:lnTo>
                    <a:pt x="23" y="108"/>
                  </a:lnTo>
                  <a:lnTo>
                    <a:pt x="26" y="98"/>
                  </a:lnTo>
                  <a:lnTo>
                    <a:pt x="32" y="100"/>
                  </a:lnTo>
                  <a:lnTo>
                    <a:pt x="36" y="94"/>
                  </a:lnTo>
                  <a:lnTo>
                    <a:pt x="32" y="81"/>
                  </a:lnTo>
                  <a:lnTo>
                    <a:pt x="34" y="78"/>
                  </a:lnTo>
                  <a:lnTo>
                    <a:pt x="44" y="79"/>
                  </a:lnTo>
                  <a:lnTo>
                    <a:pt x="58" y="64"/>
                  </a:lnTo>
                  <a:lnTo>
                    <a:pt x="66" y="62"/>
                  </a:lnTo>
                  <a:lnTo>
                    <a:pt x="67" y="55"/>
                  </a:lnTo>
                  <a:lnTo>
                    <a:pt x="71" y="38"/>
                  </a:lnTo>
                  <a:lnTo>
                    <a:pt x="82" y="28"/>
                  </a:lnTo>
                  <a:lnTo>
                    <a:pt x="94" y="28"/>
                  </a:lnTo>
                  <a:lnTo>
                    <a:pt x="96" y="23"/>
                  </a:lnTo>
                  <a:lnTo>
                    <a:pt x="110" y="25"/>
                  </a:lnTo>
                  <a:lnTo>
                    <a:pt x="125" y="15"/>
                  </a:lnTo>
                  <a:lnTo>
                    <a:pt x="132" y="10"/>
                  </a:lnTo>
                  <a:lnTo>
                    <a:pt x="142" y="0"/>
                  </a:lnTo>
                  <a:lnTo>
                    <a:pt x="148" y="1"/>
                  </a:lnTo>
                  <a:lnTo>
                    <a:pt x="152" y="7"/>
                  </a:lnTo>
                  <a:lnTo>
                    <a:pt x="149" y="14"/>
                  </a:lnTo>
                  <a:lnTo>
                    <a:pt x="137" y="17"/>
                  </a:lnTo>
                  <a:lnTo>
                    <a:pt x="131" y="28"/>
                  </a:lnTo>
                  <a:lnTo>
                    <a:pt x="124" y="34"/>
                  </a:lnTo>
                  <a:lnTo>
                    <a:pt x="118" y="41"/>
                  </a:lnTo>
                  <a:lnTo>
                    <a:pt x="115" y="56"/>
                  </a:lnTo>
                  <a:lnTo>
                    <a:pt x="109" y="68"/>
                  </a:lnTo>
                  <a:lnTo>
                    <a:pt x="118" y="70"/>
                  </a:lnTo>
                  <a:lnTo>
                    <a:pt x="120" y="79"/>
                  </a:lnTo>
                  <a:lnTo>
                    <a:pt x="124" y="84"/>
                  </a:lnTo>
                  <a:lnTo>
                    <a:pt x="125" y="92"/>
                  </a:lnTo>
                  <a:lnTo>
                    <a:pt x="123" y="100"/>
                  </a:lnTo>
                  <a:lnTo>
                    <a:pt x="123" y="104"/>
                  </a:lnTo>
                  <a:lnTo>
                    <a:pt x="128" y="106"/>
                  </a:lnTo>
                  <a:lnTo>
                    <a:pt x="132" y="113"/>
                  </a:lnTo>
                  <a:lnTo>
                    <a:pt x="156" y="111"/>
                  </a:lnTo>
                  <a:lnTo>
                    <a:pt x="166" y="114"/>
                  </a:lnTo>
                  <a:lnTo>
                    <a:pt x="178" y="132"/>
                  </a:lnTo>
                  <a:lnTo>
                    <a:pt x="186" y="129"/>
                  </a:lnTo>
                  <a:lnTo>
                    <a:pt x="199" y="131"/>
                  </a:lnTo>
                  <a:lnTo>
                    <a:pt x="210" y="128"/>
                  </a:lnTo>
                  <a:lnTo>
                    <a:pt x="216" y="132"/>
                  </a:lnTo>
                  <a:lnTo>
                    <a:pt x="212" y="143"/>
                  </a:lnTo>
                  <a:lnTo>
                    <a:pt x="208" y="150"/>
                  </a:lnTo>
                  <a:lnTo>
                    <a:pt x="206" y="165"/>
                  </a:lnTo>
                  <a:lnTo>
                    <a:pt x="210" y="179"/>
                  </a:lnTo>
                  <a:lnTo>
                    <a:pt x="215" y="185"/>
                  </a:lnTo>
                  <a:lnTo>
                    <a:pt x="215" y="189"/>
                  </a:lnTo>
                  <a:lnTo>
                    <a:pt x="206" y="200"/>
                  </a:lnTo>
                  <a:lnTo>
                    <a:pt x="212" y="204"/>
                  </a:lnTo>
                  <a:lnTo>
                    <a:pt x="217" y="212"/>
                  </a:lnTo>
                  <a:lnTo>
                    <a:pt x="223" y="232"/>
                  </a:lnTo>
                  <a:lnTo>
                    <a:pt x="219" y="235"/>
                  </a:lnTo>
                  <a:lnTo>
                    <a:pt x="216" y="223"/>
                  </a:lnTo>
                  <a:lnTo>
                    <a:pt x="211" y="216"/>
                  </a:lnTo>
                  <a:lnTo>
                    <a:pt x="204" y="223"/>
                  </a:lnTo>
                  <a:lnTo>
                    <a:pt x="169" y="223"/>
                  </a:lnTo>
                  <a:lnTo>
                    <a:pt x="169" y="236"/>
                  </a:lnTo>
                  <a:lnTo>
                    <a:pt x="180" y="238"/>
                  </a:lnTo>
                  <a:lnTo>
                    <a:pt x="179" y="246"/>
                  </a:lnTo>
                  <a:lnTo>
                    <a:pt x="175" y="244"/>
                  </a:lnTo>
                  <a:lnTo>
                    <a:pt x="165" y="247"/>
                  </a:lnTo>
                  <a:lnTo>
                    <a:pt x="165" y="262"/>
                  </a:lnTo>
                  <a:lnTo>
                    <a:pt x="173" y="270"/>
                  </a:lnTo>
                  <a:lnTo>
                    <a:pt x="176" y="282"/>
                  </a:lnTo>
                  <a:lnTo>
                    <a:pt x="175" y="291"/>
                  </a:lnTo>
                  <a:lnTo>
                    <a:pt x="168" y="348"/>
                  </a:lnTo>
                  <a:lnTo>
                    <a:pt x="159" y="337"/>
                  </a:lnTo>
                  <a:lnTo>
                    <a:pt x="153" y="336"/>
                  </a:lnTo>
                  <a:lnTo>
                    <a:pt x="165" y="315"/>
                  </a:lnTo>
                  <a:lnTo>
                    <a:pt x="150" y="305"/>
                  </a:lnTo>
                  <a:lnTo>
                    <a:pt x="139" y="307"/>
                  </a:lnTo>
                  <a:lnTo>
                    <a:pt x="133" y="303"/>
                  </a:lnTo>
                  <a:lnTo>
                    <a:pt x="123" y="309"/>
                  </a:lnTo>
                  <a:lnTo>
                    <a:pt x="109" y="306"/>
                  </a:lnTo>
                  <a:lnTo>
                    <a:pt x="98" y="285"/>
                  </a:lnTo>
                  <a:lnTo>
                    <a:pt x="89" y="279"/>
                  </a:lnTo>
                  <a:lnTo>
                    <a:pt x="84" y="270"/>
                  </a:lnTo>
                  <a:lnTo>
                    <a:pt x="71" y="260"/>
                  </a:lnTo>
                  <a:lnTo>
                    <a:pt x="66" y="261"/>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47" name="Freeform 46"/>
            <p:cNvSpPr>
              <a:spLocks/>
            </p:cNvSpPr>
            <p:nvPr/>
          </p:nvSpPr>
          <p:spPr bwMode="auto">
            <a:xfrm>
              <a:off x="2330162" y="3885440"/>
              <a:ext cx="99189" cy="97856"/>
            </a:xfrm>
            <a:custGeom>
              <a:avLst/>
              <a:gdLst>
                <a:gd name="T0" fmla="*/ 51 w 60"/>
                <a:gd name="T1" fmla="*/ 63 h 63"/>
                <a:gd name="T2" fmla="*/ 41 w 60"/>
                <a:gd name="T3" fmla="*/ 58 h 63"/>
                <a:gd name="T4" fmla="*/ 38 w 60"/>
                <a:gd name="T5" fmla="*/ 53 h 63"/>
                <a:gd name="T6" fmla="*/ 40 w 60"/>
                <a:gd name="T7" fmla="*/ 50 h 63"/>
                <a:gd name="T8" fmla="*/ 40 w 60"/>
                <a:gd name="T9" fmla="*/ 45 h 63"/>
                <a:gd name="T10" fmla="*/ 35 w 60"/>
                <a:gd name="T11" fmla="*/ 40 h 63"/>
                <a:gd name="T12" fmla="*/ 28 w 60"/>
                <a:gd name="T13" fmla="*/ 36 h 63"/>
                <a:gd name="T14" fmla="*/ 22 w 60"/>
                <a:gd name="T15" fmla="*/ 34 h 63"/>
                <a:gd name="T16" fmla="*/ 21 w 60"/>
                <a:gd name="T17" fmla="*/ 28 h 63"/>
                <a:gd name="T18" fmla="*/ 17 w 60"/>
                <a:gd name="T19" fmla="*/ 24 h 63"/>
                <a:gd name="T20" fmla="*/ 18 w 60"/>
                <a:gd name="T21" fmla="*/ 30 h 63"/>
                <a:gd name="T22" fmla="*/ 14 w 60"/>
                <a:gd name="T23" fmla="*/ 35 h 63"/>
                <a:gd name="T24" fmla="*/ 10 w 60"/>
                <a:gd name="T25" fmla="*/ 29 h 63"/>
                <a:gd name="T26" fmla="*/ 4 w 60"/>
                <a:gd name="T27" fmla="*/ 27 h 63"/>
                <a:gd name="T28" fmla="*/ 2 w 60"/>
                <a:gd name="T29" fmla="*/ 23 h 63"/>
                <a:gd name="T30" fmla="*/ 2 w 60"/>
                <a:gd name="T31" fmla="*/ 17 h 63"/>
                <a:gd name="T32" fmla="*/ 5 w 60"/>
                <a:gd name="T33" fmla="*/ 10 h 63"/>
                <a:gd name="T34" fmla="*/ 0 w 60"/>
                <a:gd name="T35" fmla="*/ 7 h 63"/>
                <a:gd name="T36" fmla="*/ 5 w 60"/>
                <a:gd name="T37" fmla="*/ 3 h 63"/>
                <a:gd name="T38" fmla="*/ 8 w 60"/>
                <a:gd name="T39" fmla="*/ 0 h 63"/>
                <a:gd name="T40" fmla="*/ 19 w 60"/>
                <a:gd name="T41" fmla="*/ 6 h 63"/>
                <a:gd name="T42" fmla="*/ 24 w 60"/>
                <a:gd name="T43" fmla="*/ 3 h 63"/>
                <a:gd name="T44" fmla="*/ 29 w 60"/>
                <a:gd name="T45" fmla="*/ 5 h 63"/>
                <a:gd name="T46" fmla="*/ 32 w 60"/>
                <a:gd name="T47" fmla="*/ 9 h 63"/>
                <a:gd name="T48" fmla="*/ 37 w 60"/>
                <a:gd name="T49" fmla="*/ 11 h 63"/>
                <a:gd name="T50" fmla="*/ 42 w 60"/>
                <a:gd name="T51" fmla="*/ 6 h 63"/>
                <a:gd name="T52" fmla="*/ 46 w 60"/>
                <a:gd name="T53" fmla="*/ 17 h 63"/>
                <a:gd name="T54" fmla="*/ 52 w 60"/>
                <a:gd name="T55" fmla="*/ 26 h 63"/>
                <a:gd name="T56" fmla="*/ 60 w 60"/>
                <a:gd name="T57" fmla="*/ 35 h 63"/>
                <a:gd name="T58" fmla="*/ 53 w 60"/>
                <a:gd name="T59" fmla="*/ 36 h 63"/>
                <a:gd name="T60" fmla="*/ 53 w 60"/>
                <a:gd name="T61" fmla="*/ 45 h 63"/>
                <a:gd name="T62" fmla="*/ 57 w 60"/>
                <a:gd name="T63" fmla="*/ 48 h 63"/>
                <a:gd name="T64" fmla="*/ 54 w 60"/>
                <a:gd name="T65" fmla="*/ 51 h 63"/>
                <a:gd name="T66" fmla="*/ 54 w 60"/>
                <a:gd name="T67" fmla="*/ 54 h 63"/>
                <a:gd name="T68" fmla="*/ 52 w 60"/>
                <a:gd name="T69" fmla="*/ 58 h 63"/>
                <a:gd name="T70" fmla="*/ 51 w 60"/>
                <a:gd name="T71" fmla="*/ 63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60" h="63">
                  <a:moveTo>
                    <a:pt x="51" y="63"/>
                  </a:moveTo>
                  <a:lnTo>
                    <a:pt x="41" y="58"/>
                  </a:lnTo>
                  <a:lnTo>
                    <a:pt x="38" y="53"/>
                  </a:lnTo>
                  <a:lnTo>
                    <a:pt x="40" y="50"/>
                  </a:lnTo>
                  <a:lnTo>
                    <a:pt x="40" y="45"/>
                  </a:lnTo>
                  <a:lnTo>
                    <a:pt x="35" y="40"/>
                  </a:lnTo>
                  <a:lnTo>
                    <a:pt x="28" y="36"/>
                  </a:lnTo>
                  <a:lnTo>
                    <a:pt x="22" y="34"/>
                  </a:lnTo>
                  <a:lnTo>
                    <a:pt x="21" y="28"/>
                  </a:lnTo>
                  <a:lnTo>
                    <a:pt x="17" y="24"/>
                  </a:lnTo>
                  <a:lnTo>
                    <a:pt x="18" y="30"/>
                  </a:lnTo>
                  <a:lnTo>
                    <a:pt x="14" y="35"/>
                  </a:lnTo>
                  <a:lnTo>
                    <a:pt x="10" y="29"/>
                  </a:lnTo>
                  <a:lnTo>
                    <a:pt x="4" y="27"/>
                  </a:lnTo>
                  <a:lnTo>
                    <a:pt x="2" y="23"/>
                  </a:lnTo>
                  <a:lnTo>
                    <a:pt x="2" y="17"/>
                  </a:lnTo>
                  <a:lnTo>
                    <a:pt x="5" y="10"/>
                  </a:lnTo>
                  <a:lnTo>
                    <a:pt x="0" y="7"/>
                  </a:lnTo>
                  <a:lnTo>
                    <a:pt x="5" y="3"/>
                  </a:lnTo>
                  <a:lnTo>
                    <a:pt x="8" y="0"/>
                  </a:lnTo>
                  <a:lnTo>
                    <a:pt x="19" y="6"/>
                  </a:lnTo>
                  <a:lnTo>
                    <a:pt x="24" y="3"/>
                  </a:lnTo>
                  <a:lnTo>
                    <a:pt x="29" y="5"/>
                  </a:lnTo>
                  <a:lnTo>
                    <a:pt x="32" y="9"/>
                  </a:lnTo>
                  <a:lnTo>
                    <a:pt x="37" y="11"/>
                  </a:lnTo>
                  <a:lnTo>
                    <a:pt x="42" y="6"/>
                  </a:lnTo>
                  <a:lnTo>
                    <a:pt x="46" y="17"/>
                  </a:lnTo>
                  <a:lnTo>
                    <a:pt x="52" y="26"/>
                  </a:lnTo>
                  <a:lnTo>
                    <a:pt x="60" y="35"/>
                  </a:lnTo>
                  <a:lnTo>
                    <a:pt x="53" y="36"/>
                  </a:lnTo>
                  <a:lnTo>
                    <a:pt x="53" y="45"/>
                  </a:lnTo>
                  <a:lnTo>
                    <a:pt x="57" y="48"/>
                  </a:lnTo>
                  <a:lnTo>
                    <a:pt x="54" y="51"/>
                  </a:lnTo>
                  <a:lnTo>
                    <a:pt x="54" y="54"/>
                  </a:lnTo>
                  <a:lnTo>
                    <a:pt x="52" y="58"/>
                  </a:lnTo>
                  <a:lnTo>
                    <a:pt x="51" y="63"/>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48" name="Freeform 47"/>
            <p:cNvSpPr>
              <a:spLocks/>
            </p:cNvSpPr>
            <p:nvPr/>
          </p:nvSpPr>
          <p:spPr bwMode="auto">
            <a:xfrm>
              <a:off x="2401248" y="3500231"/>
              <a:ext cx="314097" cy="107175"/>
            </a:xfrm>
            <a:custGeom>
              <a:avLst/>
              <a:gdLst>
                <a:gd name="T0" fmla="*/ 53 w 190"/>
                <a:gd name="T1" fmla="*/ 0 h 69"/>
                <a:gd name="T2" fmla="*/ 68 w 190"/>
                <a:gd name="T3" fmla="*/ 1 h 69"/>
                <a:gd name="T4" fmla="*/ 82 w 190"/>
                <a:gd name="T5" fmla="*/ 1 h 69"/>
                <a:gd name="T6" fmla="*/ 98 w 190"/>
                <a:gd name="T7" fmla="*/ 8 h 69"/>
                <a:gd name="T8" fmla="*/ 104 w 190"/>
                <a:gd name="T9" fmla="*/ 16 h 69"/>
                <a:gd name="T10" fmla="*/ 121 w 190"/>
                <a:gd name="T11" fmla="*/ 14 h 69"/>
                <a:gd name="T12" fmla="*/ 127 w 190"/>
                <a:gd name="T13" fmla="*/ 19 h 69"/>
                <a:gd name="T14" fmla="*/ 140 w 190"/>
                <a:gd name="T15" fmla="*/ 31 h 69"/>
                <a:gd name="T16" fmla="*/ 150 w 190"/>
                <a:gd name="T17" fmla="*/ 41 h 69"/>
                <a:gd name="T18" fmla="*/ 156 w 190"/>
                <a:gd name="T19" fmla="*/ 40 h 69"/>
                <a:gd name="T20" fmla="*/ 166 w 190"/>
                <a:gd name="T21" fmla="*/ 45 h 69"/>
                <a:gd name="T22" fmla="*/ 164 w 190"/>
                <a:gd name="T23" fmla="*/ 51 h 69"/>
                <a:gd name="T24" fmla="*/ 177 w 190"/>
                <a:gd name="T25" fmla="*/ 51 h 69"/>
                <a:gd name="T26" fmla="*/ 190 w 190"/>
                <a:gd name="T27" fmla="*/ 60 h 69"/>
                <a:gd name="T28" fmla="*/ 187 w 190"/>
                <a:gd name="T29" fmla="*/ 65 h 69"/>
                <a:gd name="T30" fmla="*/ 175 w 190"/>
                <a:gd name="T31" fmla="*/ 67 h 69"/>
                <a:gd name="T32" fmla="*/ 163 w 190"/>
                <a:gd name="T33" fmla="*/ 68 h 69"/>
                <a:gd name="T34" fmla="*/ 151 w 190"/>
                <a:gd name="T35" fmla="*/ 67 h 69"/>
                <a:gd name="T36" fmla="*/ 124 w 190"/>
                <a:gd name="T37" fmla="*/ 69 h 69"/>
                <a:gd name="T38" fmla="*/ 138 w 190"/>
                <a:gd name="T39" fmla="*/ 57 h 69"/>
                <a:gd name="T40" fmla="*/ 131 w 190"/>
                <a:gd name="T41" fmla="*/ 52 h 69"/>
                <a:gd name="T42" fmla="*/ 120 w 190"/>
                <a:gd name="T43" fmla="*/ 50 h 69"/>
                <a:gd name="T44" fmla="*/ 114 w 190"/>
                <a:gd name="T45" fmla="*/ 45 h 69"/>
                <a:gd name="T46" fmla="*/ 112 w 190"/>
                <a:gd name="T47" fmla="*/ 33 h 69"/>
                <a:gd name="T48" fmla="*/ 101 w 190"/>
                <a:gd name="T49" fmla="*/ 34 h 69"/>
                <a:gd name="T50" fmla="*/ 86 w 190"/>
                <a:gd name="T51" fmla="*/ 28 h 69"/>
                <a:gd name="T52" fmla="*/ 81 w 190"/>
                <a:gd name="T53" fmla="*/ 24 h 69"/>
                <a:gd name="T54" fmla="*/ 58 w 190"/>
                <a:gd name="T55" fmla="*/ 20 h 69"/>
                <a:gd name="T56" fmla="*/ 52 w 190"/>
                <a:gd name="T57" fmla="*/ 16 h 69"/>
                <a:gd name="T58" fmla="*/ 60 w 190"/>
                <a:gd name="T59" fmla="*/ 11 h 69"/>
                <a:gd name="T60" fmla="*/ 42 w 190"/>
                <a:gd name="T61" fmla="*/ 10 h 69"/>
                <a:gd name="T62" fmla="*/ 28 w 190"/>
                <a:gd name="T63" fmla="*/ 21 h 69"/>
                <a:gd name="T64" fmla="*/ 20 w 190"/>
                <a:gd name="T65" fmla="*/ 21 h 69"/>
                <a:gd name="T66" fmla="*/ 17 w 190"/>
                <a:gd name="T67" fmla="*/ 26 h 69"/>
                <a:gd name="T68" fmla="*/ 7 w 190"/>
                <a:gd name="T69" fmla="*/ 28 h 69"/>
                <a:gd name="T70" fmla="*/ 0 w 190"/>
                <a:gd name="T71" fmla="*/ 27 h 69"/>
                <a:gd name="T72" fmla="*/ 11 w 190"/>
                <a:gd name="T73" fmla="*/ 20 h 69"/>
                <a:gd name="T74" fmla="*/ 16 w 190"/>
                <a:gd name="T75" fmla="*/ 13 h 69"/>
                <a:gd name="T76" fmla="*/ 25 w 190"/>
                <a:gd name="T77" fmla="*/ 8 h 69"/>
                <a:gd name="T78" fmla="*/ 34 w 190"/>
                <a:gd name="T79" fmla="*/ 4 h 69"/>
                <a:gd name="T80" fmla="*/ 48 w 190"/>
                <a:gd name="T81" fmla="*/ 2 h 69"/>
                <a:gd name="T82" fmla="*/ 53 w 190"/>
                <a:gd name="T83" fmla="*/ 0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90" h="69">
                  <a:moveTo>
                    <a:pt x="53" y="0"/>
                  </a:moveTo>
                  <a:lnTo>
                    <a:pt x="68" y="1"/>
                  </a:lnTo>
                  <a:lnTo>
                    <a:pt x="82" y="1"/>
                  </a:lnTo>
                  <a:lnTo>
                    <a:pt x="98" y="8"/>
                  </a:lnTo>
                  <a:lnTo>
                    <a:pt x="104" y="16"/>
                  </a:lnTo>
                  <a:lnTo>
                    <a:pt x="121" y="14"/>
                  </a:lnTo>
                  <a:lnTo>
                    <a:pt x="127" y="19"/>
                  </a:lnTo>
                  <a:lnTo>
                    <a:pt x="140" y="31"/>
                  </a:lnTo>
                  <a:lnTo>
                    <a:pt x="150" y="41"/>
                  </a:lnTo>
                  <a:lnTo>
                    <a:pt x="156" y="40"/>
                  </a:lnTo>
                  <a:lnTo>
                    <a:pt x="166" y="45"/>
                  </a:lnTo>
                  <a:lnTo>
                    <a:pt x="164" y="51"/>
                  </a:lnTo>
                  <a:lnTo>
                    <a:pt x="177" y="51"/>
                  </a:lnTo>
                  <a:lnTo>
                    <a:pt x="190" y="60"/>
                  </a:lnTo>
                  <a:lnTo>
                    <a:pt x="187" y="65"/>
                  </a:lnTo>
                  <a:lnTo>
                    <a:pt x="175" y="67"/>
                  </a:lnTo>
                  <a:lnTo>
                    <a:pt x="163" y="68"/>
                  </a:lnTo>
                  <a:lnTo>
                    <a:pt x="151" y="67"/>
                  </a:lnTo>
                  <a:lnTo>
                    <a:pt x="124" y="69"/>
                  </a:lnTo>
                  <a:lnTo>
                    <a:pt x="138" y="57"/>
                  </a:lnTo>
                  <a:lnTo>
                    <a:pt x="131" y="52"/>
                  </a:lnTo>
                  <a:lnTo>
                    <a:pt x="120" y="50"/>
                  </a:lnTo>
                  <a:lnTo>
                    <a:pt x="114" y="45"/>
                  </a:lnTo>
                  <a:lnTo>
                    <a:pt x="112" y="33"/>
                  </a:lnTo>
                  <a:lnTo>
                    <a:pt x="101" y="34"/>
                  </a:lnTo>
                  <a:lnTo>
                    <a:pt x="86" y="28"/>
                  </a:lnTo>
                  <a:lnTo>
                    <a:pt x="81" y="24"/>
                  </a:lnTo>
                  <a:lnTo>
                    <a:pt x="58" y="20"/>
                  </a:lnTo>
                  <a:lnTo>
                    <a:pt x="52" y="16"/>
                  </a:lnTo>
                  <a:lnTo>
                    <a:pt x="60" y="11"/>
                  </a:lnTo>
                  <a:lnTo>
                    <a:pt x="42" y="10"/>
                  </a:lnTo>
                  <a:lnTo>
                    <a:pt x="28" y="21"/>
                  </a:lnTo>
                  <a:lnTo>
                    <a:pt x="20" y="21"/>
                  </a:lnTo>
                  <a:lnTo>
                    <a:pt x="17" y="26"/>
                  </a:lnTo>
                  <a:lnTo>
                    <a:pt x="7" y="28"/>
                  </a:lnTo>
                  <a:lnTo>
                    <a:pt x="0" y="27"/>
                  </a:lnTo>
                  <a:lnTo>
                    <a:pt x="11" y="20"/>
                  </a:lnTo>
                  <a:lnTo>
                    <a:pt x="16" y="13"/>
                  </a:lnTo>
                  <a:lnTo>
                    <a:pt x="25" y="8"/>
                  </a:lnTo>
                  <a:lnTo>
                    <a:pt x="34" y="4"/>
                  </a:lnTo>
                  <a:lnTo>
                    <a:pt x="48" y="2"/>
                  </a:lnTo>
                  <a:lnTo>
                    <a:pt x="53"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56" name="Freeform 55"/>
            <p:cNvSpPr>
              <a:spLocks/>
            </p:cNvSpPr>
            <p:nvPr/>
          </p:nvSpPr>
          <p:spPr bwMode="auto">
            <a:xfrm>
              <a:off x="2774859" y="3605853"/>
              <a:ext cx="109108" cy="74557"/>
            </a:xfrm>
            <a:custGeom>
              <a:avLst/>
              <a:gdLst>
                <a:gd name="T0" fmla="*/ 7 w 66"/>
                <a:gd name="T1" fmla="*/ 4 h 48"/>
                <a:gd name="T2" fmla="*/ 10 w 66"/>
                <a:gd name="T3" fmla="*/ 0 h 48"/>
                <a:gd name="T4" fmla="*/ 24 w 66"/>
                <a:gd name="T5" fmla="*/ 0 h 48"/>
                <a:gd name="T6" fmla="*/ 34 w 66"/>
                <a:gd name="T7" fmla="*/ 6 h 48"/>
                <a:gd name="T8" fmla="*/ 39 w 66"/>
                <a:gd name="T9" fmla="*/ 5 h 48"/>
                <a:gd name="T10" fmla="*/ 41 w 66"/>
                <a:gd name="T11" fmla="*/ 13 h 48"/>
                <a:gd name="T12" fmla="*/ 51 w 66"/>
                <a:gd name="T13" fmla="*/ 12 h 48"/>
                <a:gd name="T14" fmla="*/ 50 w 66"/>
                <a:gd name="T15" fmla="*/ 18 h 48"/>
                <a:gd name="T16" fmla="*/ 58 w 66"/>
                <a:gd name="T17" fmla="*/ 19 h 48"/>
                <a:gd name="T18" fmla="*/ 66 w 66"/>
                <a:gd name="T19" fmla="*/ 27 h 48"/>
                <a:gd name="T20" fmla="*/ 58 w 66"/>
                <a:gd name="T21" fmla="*/ 35 h 48"/>
                <a:gd name="T22" fmla="*/ 50 w 66"/>
                <a:gd name="T23" fmla="*/ 31 h 48"/>
                <a:gd name="T24" fmla="*/ 42 w 66"/>
                <a:gd name="T25" fmla="*/ 31 h 48"/>
                <a:gd name="T26" fmla="*/ 36 w 66"/>
                <a:gd name="T27" fmla="*/ 30 h 48"/>
                <a:gd name="T28" fmla="*/ 32 w 66"/>
                <a:gd name="T29" fmla="*/ 34 h 48"/>
                <a:gd name="T30" fmla="*/ 25 w 66"/>
                <a:gd name="T31" fmla="*/ 36 h 48"/>
                <a:gd name="T32" fmla="*/ 23 w 66"/>
                <a:gd name="T33" fmla="*/ 30 h 48"/>
                <a:gd name="T34" fmla="*/ 17 w 66"/>
                <a:gd name="T35" fmla="*/ 34 h 48"/>
                <a:gd name="T36" fmla="*/ 8 w 66"/>
                <a:gd name="T37" fmla="*/ 48 h 48"/>
                <a:gd name="T38" fmla="*/ 4 w 66"/>
                <a:gd name="T39" fmla="*/ 44 h 48"/>
                <a:gd name="T40" fmla="*/ 3 w 66"/>
                <a:gd name="T41" fmla="*/ 39 h 48"/>
                <a:gd name="T42" fmla="*/ 4 w 66"/>
                <a:gd name="T43" fmla="*/ 33 h 48"/>
                <a:gd name="T44" fmla="*/ 0 w 66"/>
                <a:gd name="T45" fmla="*/ 27 h 48"/>
                <a:gd name="T46" fmla="*/ 5 w 66"/>
                <a:gd name="T47" fmla="*/ 23 h 48"/>
                <a:gd name="T48" fmla="*/ 8 w 66"/>
                <a:gd name="T49" fmla="*/ 15 h 48"/>
                <a:gd name="T50" fmla="*/ 7 w 66"/>
                <a:gd name="T51" fmla="*/ 4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66" h="48">
                  <a:moveTo>
                    <a:pt x="7" y="4"/>
                  </a:moveTo>
                  <a:lnTo>
                    <a:pt x="10" y="0"/>
                  </a:lnTo>
                  <a:lnTo>
                    <a:pt x="24" y="0"/>
                  </a:lnTo>
                  <a:lnTo>
                    <a:pt x="34" y="6"/>
                  </a:lnTo>
                  <a:lnTo>
                    <a:pt x="39" y="5"/>
                  </a:lnTo>
                  <a:lnTo>
                    <a:pt x="41" y="13"/>
                  </a:lnTo>
                  <a:lnTo>
                    <a:pt x="51" y="12"/>
                  </a:lnTo>
                  <a:lnTo>
                    <a:pt x="50" y="18"/>
                  </a:lnTo>
                  <a:lnTo>
                    <a:pt x="58" y="19"/>
                  </a:lnTo>
                  <a:lnTo>
                    <a:pt x="66" y="27"/>
                  </a:lnTo>
                  <a:lnTo>
                    <a:pt x="58" y="35"/>
                  </a:lnTo>
                  <a:lnTo>
                    <a:pt x="50" y="31"/>
                  </a:lnTo>
                  <a:lnTo>
                    <a:pt x="42" y="31"/>
                  </a:lnTo>
                  <a:lnTo>
                    <a:pt x="36" y="30"/>
                  </a:lnTo>
                  <a:lnTo>
                    <a:pt x="32" y="34"/>
                  </a:lnTo>
                  <a:lnTo>
                    <a:pt x="25" y="36"/>
                  </a:lnTo>
                  <a:lnTo>
                    <a:pt x="23" y="30"/>
                  </a:lnTo>
                  <a:lnTo>
                    <a:pt x="17" y="34"/>
                  </a:lnTo>
                  <a:lnTo>
                    <a:pt x="8" y="48"/>
                  </a:lnTo>
                  <a:lnTo>
                    <a:pt x="4" y="44"/>
                  </a:lnTo>
                  <a:lnTo>
                    <a:pt x="3" y="39"/>
                  </a:lnTo>
                  <a:lnTo>
                    <a:pt x="4" y="33"/>
                  </a:lnTo>
                  <a:lnTo>
                    <a:pt x="0" y="27"/>
                  </a:lnTo>
                  <a:lnTo>
                    <a:pt x="5" y="23"/>
                  </a:lnTo>
                  <a:lnTo>
                    <a:pt x="8" y="15"/>
                  </a:lnTo>
                  <a:lnTo>
                    <a:pt x="7" y="4"/>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58" name="Freeform 57"/>
            <p:cNvSpPr>
              <a:spLocks/>
            </p:cNvSpPr>
            <p:nvPr/>
          </p:nvSpPr>
          <p:spPr bwMode="auto">
            <a:xfrm>
              <a:off x="2469026" y="4203857"/>
              <a:ext cx="173581" cy="203478"/>
            </a:xfrm>
            <a:custGeom>
              <a:avLst/>
              <a:gdLst>
                <a:gd name="T0" fmla="*/ 13 w 105"/>
                <a:gd name="T1" fmla="*/ 99 h 131"/>
                <a:gd name="T2" fmla="*/ 22 w 105"/>
                <a:gd name="T3" fmla="*/ 84 h 131"/>
                <a:gd name="T4" fmla="*/ 18 w 105"/>
                <a:gd name="T5" fmla="*/ 75 h 131"/>
                <a:gd name="T6" fmla="*/ 11 w 105"/>
                <a:gd name="T7" fmla="*/ 84 h 131"/>
                <a:gd name="T8" fmla="*/ 0 w 105"/>
                <a:gd name="T9" fmla="*/ 75 h 131"/>
                <a:gd name="T10" fmla="*/ 4 w 105"/>
                <a:gd name="T11" fmla="*/ 69 h 131"/>
                <a:gd name="T12" fmla="*/ 0 w 105"/>
                <a:gd name="T13" fmla="*/ 50 h 131"/>
                <a:gd name="T14" fmla="*/ 7 w 105"/>
                <a:gd name="T15" fmla="*/ 47 h 131"/>
                <a:gd name="T16" fmla="*/ 10 w 105"/>
                <a:gd name="T17" fmla="*/ 34 h 131"/>
                <a:gd name="T18" fmla="*/ 17 w 105"/>
                <a:gd name="T19" fmla="*/ 21 h 131"/>
                <a:gd name="T20" fmla="*/ 16 w 105"/>
                <a:gd name="T21" fmla="*/ 12 h 131"/>
                <a:gd name="T22" fmla="*/ 26 w 105"/>
                <a:gd name="T23" fmla="*/ 8 h 131"/>
                <a:gd name="T24" fmla="*/ 39 w 105"/>
                <a:gd name="T25" fmla="*/ 0 h 131"/>
                <a:gd name="T26" fmla="*/ 57 w 105"/>
                <a:gd name="T27" fmla="*/ 12 h 131"/>
                <a:gd name="T28" fmla="*/ 60 w 105"/>
                <a:gd name="T29" fmla="*/ 11 h 131"/>
                <a:gd name="T30" fmla="*/ 65 w 105"/>
                <a:gd name="T31" fmla="*/ 20 h 131"/>
                <a:gd name="T32" fmla="*/ 80 w 105"/>
                <a:gd name="T33" fmla="*/ 23 h 131"/>
                <a:gd name="T34" fmla="*/ 86 w 105"/>
                <a:gd name="T35" fmla="*/ 20 h 131"/>
                <a:gd name="T36" fmla="*/ 95 w 105"/>
                <a:gd name="T37" fmla="*/ 27 h 131"/>
                <a:gd name="T38" fmla="*/ 102 w 105"/>
                <a:gd name="T39" fmla="*/ 31 h 131"/>
                <a:gd name="T40" fmla="*/ 105 w 105"/>
                <a:gd name="T41" fmla="*/ 47 h 131"/>
                <a:gd name="T42" fmla="*/ 99 w 105"/>
                <a:gd name="T43" fmla="*/ 61 h 131"/>
                <a:gd name="T44" fmla="*/ 80 w 105"/>
                <a:gd name="T45" fmla="*/ 83 h 131"/>
                <a:gd name="T46" fmla="*/ 58 w 105"/>
                <a:gd name="T47" fmla="*/ 91 h 131"/>
                <a:gd name="T48" fmla="*/ 47 w 105"/>
                <a:gd name="T49" fmla="*/ 109 h 131"/>
                <a:gd name="T50" fmla="*/ 44 w 105"/>
                <a:gd name="T51" fmla="*/ 123 h 131"/>
                <a:gd name="T52" fmla="*/ 34 w 105"/>
                <a:gd name="T53" fmla="*/ 131 h 131"/>
                <a:gd name="T54" fmla="*/ 26 w 105"/>
                <a:gd name="T55" fmla="*/ 121 h 131"/>
                <a:gd name="T56" fmla="*/ 18 w 105"/>
                <a:gd name="T57" fmla="*/ 119 h 131"/>
                <a:gd name="T58" fmla="*/ 10 w 105"/>
                <a:gd name="T59" fmla="*/ 120 h 131"/>
                <a:gd name="T60" fmla="*/ 10 w 105"/>
                <a:gd name="T61" fmla="*/ 113 h 131"/>
                <a:gd name="T62" fmla="*/ 15 w 105"/>
                <a:gd name="T63" fmla="*/ 108 h 131"/>
                <a:gd name="T64" fmla="*/ 13 w 105"/>
                <a:gd name="T65" fmla="*/ 99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05" h="131">
                  <a:moveTo>
                    <a:pt x="13" y="99"/>
                  </a:moveTo>
                  <a:lnTo>
                    <a:pt x="22" y="84"/>
                  </a:lnTo>
                  <a:lnTo>
                    <a:pt x="18" y="75"/>
                  </a:lnTo>
                  <a:lnTo>
                    <a:pt x="11" y="84"/>
                  </a:lnTo>
                  <a:lnTo>
                    <a:pt x="0" y="75"/>
                  </a:lnTo>
                  <a:lnTo>
                    <a:pt x="4" y="69"/>
                  </a:lnTo>
                  <a:lnTo>
                    <a:pt x="0" y="50"/>
                  </a:lnTo>
                  <a:lnTo>
                    <a:pt x="7" y="47"/>
                  </a:lnTo>
                  <a:lnTo>
                    <a:pt x="10" y="34"/>
                  </a:lnTo>
                  <a:lnTo>
                    <a:pt x="17" y="21"/>
                  </a:lnTo>
                  <a:lnTo>
                    <a:pt x="16" y="12"/>
                  </a:lnTo>
                  <a:lnTo>
                    <a:pt x="26" y="8"/>
                  </a:lnTo>
                  <a:lnTo>
                    <a:pt x="39" y="0"/>
                  </a:lnTo>
                  <a:lnTo>
                    <a:pt x="57" y="12"/>
                  </a:lnTo>
                  <a:lnTo>
                    <a:pt x="60" y="11"/>
                  </a:lnTo>
                  <a:lnTo>
                    <a:pt x="65" y="20"/>
                  </a:lnTo>
                  <a:lnTo>
                    <a:pt x="80" y="23"/>
                  </a:lnTo>
                  <a:lnTo>
                    <a:pt x="86" y="20"/>
                  </a:lnTo>
                  <a:lnTo>
                    <a:pt x="95" y="27"/>
                  </a:lnTo>
                  <a:lnTo>
                    <a:pt x="102" y="31"/>
                  </a:lnTo>
                  <a:lnTo>
                    <a:pt x="105" y="47"/>
                  </a:lnTo>
                  <a:lnTo>
                    <a:pt x="99" y="61"/>
                  </a:lnTo>
                  <a:lnTo>
                    <a:pt x="80" y="83"/>
                  </a:lnTo>
                  <a:lnTo>
                    <a:pt x="58" y="91"/>
                  </a:lnTo>
                  <a:lnTo>
                    <a:pt x="47" y="109"/>
                  </a:lnTo>
                  <a:lnTo>
                    <a:pt x="44" y="123"/>
                  </a:lnTo>
                  <a:lnTo>
                    <a:pt x="34" y="131"/>
                  </a:lnTo>
                  <a:lnTo>
                    <a:pt x="26" y="121"/>
                  </a:lnTo>
                  <a:lnTo>
                    <a:pt x="18" y="119"/>
                  </a:lnTo>
                  <a:lnTo>
                    <a:pt x="10" y="120"/>
                  </a:lnTo>
                  <a:lnTo>
                    <a:pt x="10" y="113"/>
                  </a:lnTo>
                  <a:lnTo>
                    <a:pt x="15" y="108"/>
                  </a:lnTo>
                  <a:lnTo>
                    <a:pt x="13" y="9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65" name="Freeform 64"/>
            <p:cNvSpPr>
              <a:spLocks/>
            </p:cNvSpPr>
            <p:nvPr/>
          </p:nvSpPr>
          <p:spPr bwMode="auto">
            <a:xfrm>
              <a:off x="3333621" y="5889145"/>
              <a:ext cx="87618" cy="37278"/>
            </a:xfrm>
            <a:custGeom>
              <a:avLst/>
              <a:gdLst>
                <a:gd name="T0" fmla="*/ 0 w 53"/>
                <a:gd name="T1" fmla="*/ 15 h 24"/>
                <a:gd name="T2" fmla="*/ 15 w 53"/>
                <a:gd name="T3" fmla="*/ 3 h 24"/>
                <a:gd name="T4" fmla="*/ 30 w 53"/>
                <a:gd name="T5" fmla="*/ 8 h 24"/>
                <a:gd name="T6" fmla="*/ 37 w 53"/>
                <a:gd name="T7" fmla="*/ 0 h 24"/>
                <a:gd name="T8" fmla="*/ 53 w 53"/>
                <a:gd name="T9" fmla="*/ 9 h 24"/>
                <a:gd name="T10" fmla="*/ 50 w 53"/>
                <a:gd name="T11" fmla="*/ 16 h 24"/>
                <a:gd name="T12" fmla="*/ 31 w 53"/>
                <a:gd name="T13" fmla="*/ 22 h 24"/>
                <a:gd name="T14" fmla="*/ 21 w 53"/>
                <a:gd name="T15" fmla="*/ 15 h 24"/>
                <a:gd name="T16" fmla="*/ 11 w 53"/>
                <a:gd name="T17" fmla="*/ 24 h 24"/>
                <a:gd name="T18" fmla="*/ 0 w 53"/>
                <a:gd name="T19" fmla="*/ 15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3" h="24">
                  <a:moveTo>
                    <a:pt x="0" y="15"/>
                  </a:moveTo>
                  <a:lnTo>
                    <a:pt x="15" y="3"/>
                  </a:lnTo>
                  <a:lnTo>
                    <a:pt x="30" y="8"/>
                  </a:lnTo>
                  <a:lnTo>
                    <a:pt x="37" y="0"/>
                  </a:lnTo>
                  <a:lnTo>
                    <a:pt x="53" y="9"/>
                  </a:lnTo>
                  <a:lnTo>
                    <a:pt x="50" y="16"/>
                  </a:lnTo>
                  <a:lnTo>
                    <a:pt x="31" y="22"/>
                  </a:lnTo>
                  <a:lnTo>
                    <a:pt x="21" y="15"/>
                  </a:lnTo>
                  <a:lnTo>
                    <a:pt x="11" y="24"/>
                  </a:lnTo>
                  <a:lnTo>
                    <a:pt x="0" y="1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66" name="Freeform 65"/>
            <p:cNvSpPr>
              <a:spLocks/>
            </p:cNvSpPr>
            <p:nvPr/>
          </p:nvSpPr>
          <p:spPr bwMode="auto">
            <a:xfrm>
              <a:off x="3272455" y="4062512"/>
              <a:ext cx="87618" cy="119601"/>
            </a:xfrm>
            <a:custGeom>
              <a:avLst/>
              <a:gdLst>
                <a:gd name="T0" fmla="*/ 36 w 53"/>
                <a:gd name="T1" fmla="*/ 67 h 77"/>
                <a:gd name="T2" fmla="*/ 29 w 53"/>
                <a:gd name="T3" fmla="*/ 75 h 77"/>
                <a:gd name="T4" fmla="*/ 20 w 53"/>
                <a:gd name="T5" fmla="*/ 77 h 77"/>
                <a:gd name="T6" fmla="*/ 18 w 53"/>
                <a:gd name="T7" fmla="*/ 71 h 77"/>
                <a:gd name="T8" fmla="*/ 13 w 53"/>
                <a:gd name="T9" fmla="*/ 70 h 77"/>
                <a:gd name="T10" fmla="*/ 8 w 53"/>
                <a:gd name="T11" fmla="*/ 76 h 77"/>
                <a:gd name="T12" fmla="*/ 0 w 53"/>
                <a:gd name="T13" fmla="*/ 71 h 77"/>
                <a:gd name="T14" fmla="*/ 4 w 53"/>
                <a:gd name="T15" fmla="*/ 62 h 77"/>
                <a:gd name="T16" fmla="*/ 6 w 53"/>
                <a:gd name="T17" fmla="*/ 53 h 77"/>
                <a:gd name="T18" fmla="*/ 10 w 53"/>
                <a:gd name="T19" fmla="*/ 44 h 77"/>
                <a:gd name="T20" fmla="*/ 2 w 53"/>
                <a:gd name="T21" fmla="*/ 32 h 77"/>
                <a:gd name="T22" fmla="*/ 1 w 53"/>
                <a:gd name="T23" fmla="*/ 18 h 77"/>
                <a:gd name="T24" fmla="*/ 11 w 53"/>
                <a:gd name="T25" fmla="*/ 0 h 77"/>
                <a:gd name="T26" fmla="*/ 17 w 53"/>
                <a:gd name="T27" fmla="*/ 2 h 77"/>
                <a:gd name="T28" fmla="*/ 31 w 53"/>
                <a:gd name="T29" fmla="*/ 7 h 77"/>
                <a:gd name="T30" fmla="*/ 50 w 53"/>
                <a:gd name="T31" fmla="*/ 25 h 77"/>
                <a:gd name="T32" fmla="*/ 53 w 53"/>
                <a:gd name="T33" fmla="*/ 33 h 77"/>
                <a:gd name="T34" fmla="*/ 42 w 53"/>
                <a:gd name="T35" fmla="*/ 52 h 77"/>
                <a:gd name="T36" fmla="*/ 36 w 53"/>
                <a:gd name="T37" fmla="*/ 6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3" h="77">
                  <a:moveTo>
                    <a:pt x="36" y="67"/>
                  </a:moveTo>
                  <a:lnTo>
                    <a:pt x="29" y="75"/>
                  </a:lnTo>
                  <a:lnTo>
                    <a:pt x="20" y="77"/>
                  </a:lnTo>
                  <a:lnTo>
                    <a:pt x="18" y="71"/>
                  </a:lnTo>
                  <a:lnTo>
                    <a:pt x="13" y="70"/>
                  </a:lnTo>
                  <a:lnTo>
                    <a:pt x="8" y="76"/>
                  </a:lnTo>
                  <a:lnTo>
                    <a:pt x="0" y="71"/>
                  </a:lnTo>
                  <a:lnTo>
                    <a:pt x="4" y="62"/>
                  </a:lnTo>
                  <a:lnTo>
                    <a:pt x="6" y="53"/>
                  </a:lnTo>
                  <a:lnTo>
                    <a:pt x="10" y="44"/>
                  </a:lnTo>
                  <a:lnTo>
                    <a:pt x="2" y="32"/>
                  </a:lnTo>
                  <a:lnTo>
                    <a:pt x="1" y="18"/>
                  </a:lnTo>
                  <a:lnTo>
                    <a:pt x="11" y="0"/>
                  </a:lnTo>
                  <a:lnTo>
                    <a:pt x="17" y="2"/>
                  </a:lnTo>
                  <a:lnTo>
                    <a:pt x="31" y="7"/>
                  </a:lnTo>
                  <a:lnTo>
                    <a:pt x="50" y="25"/>
                  </a:lnTo>
                  <a:lnTo>
                    <a:pt x="53" y="33"/>
                  </a:lnTo>
                  <a:lnTo>
                    <a:pt x="42" y="52"/>
                  </a:lnTo>
                  <a:lnTo>
                    <a:pt x="36" y="67"/>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80" name="Freeform 79"/>
            <p:cNvSpPr>
              <a:spLocks/>
            </p:cNvSpPr>
            <p:nvPr/>
          </p:nvSpPr>
          <p:spPr bwMode="auto">
            <a:xfrm>
              <a:off x="3498935" y="1735728"/>
              <a:ext cx="1201836" cy="596452"/>
            </a:xfrm>
            <a:custGeom>
              <a:avLst/>
              <a:gdLst>
                <a:gd name="T0" fmla="*/ 429 w 727"/>
                <a:gd name="T1" fmla="*/ 5 h 384"/>
                <a:gd name="T2" fmla="*/ 571 w 727"/>
                <a:gd name="T3" fmla="*/ 1 h 384"/>
                <a:gd name="T4" fmla="*/ 571 w 727"/>
                <a:gd name="T5" fmla="*/ 16 h 384"/>
                <a:gd name="T6" fmla="*/ 556 w 727"/>
                <a:gd name="T7" fmla="*/ 18 h 384"/>
                <a:gd name="T8" fmla="*/ 618 w 727"/>
                <a:gd name="T9" fmla="*/ 23 h 384"/>
                <a:gd name="T10" fmla="*/ 689 w 727"/>
                <a:gd name="T11" fmla="*/ 20 h 384"/>
                <a:gd name="T12" fmla="*/ 679 w 727"/>
                <a:gd name="T13" fmla="*/ 38 h 384"/>
                <a:gd name="T14" fmla="*/ 662 w 727"/>
                <a:gd name="T15" fmla="*/ 44 h 384"/>
                <a:gd name="T16" fmla="*/ 631 w 727"/>
                <a:gd name="T17" fmla="*/ 79 h 384"/>
                <a:gd name="T18" fmla="*/ 603 w 727"/>
                <a:gd name="T19" fmla="*/ 94 h 384"/>
                <a:gd name="T20" fmla="*/ 610 w 727"/>
                <a:gd name="T21" fmla="*/ 116 h 384"/>
                <a:gd name="T22" fmla="*/ 608 w 727"/>
                <a:gd name="T23" fmla="*/ 138 h 384"/>
                <a:gd name="T24" fmla="*/ 567 w 727"/>
                <a:gd name="T25" fmla="*/ 146 h 384"/>
                <a:gd name="T26" fmla="*/ 555 w 727"/>
                <a:gd name="T27" fmla="*/ 158 h 384"/>
                <a:gd name="T28" fmla="*/ 578 w 727"/>
                <a:gd name="T29" fmla="*/ 176 h 384"/>
                <a:gd name="T30" fmla="*/ 548 w 727"/>
                <a:gd name="T31" fmla="*/ 187 h 384"/>
                <a:gd name="T32" fmla="*/ 518 w 727"/>
                <a:gd name="T33" fmla="*/ 198 h 384"/>
                <a:gd name="T34" fmla="*/ 532 w 727"/>
                <a:gd name="T35" fmla="*/ 214 h 384"/>
                <a:gd name="T36" fmla="*/ 436 w 727"/>
                <a:gd name="T37" fmla="*/ 234 h 384"/>
                <a:gd name="T38" fmla="*/ 362 w 727"/>
                <a:gd name="T39" fmla="*/ 273 h 384"/>
                <a:gd name="T40" fmla="*/ 311 w 727"/>
                <a:gd name="T41" fmla="*/ 282 h 384"/>
                <a:gd name="T42" fmla="*/ 280 w 727"/>
                <a:gd name="T43" fmla="*/ 319 h 384"/>
                <a:gd name="T44" fmla="*/ 241 w 727"/>
                <a:gd name="T45" fmla="*/ 364 h 384"/>
                <a:gd name="T46" fmla="*/ 190 w 727"/>
                <a:gd name="T47" fmla="*/ 369 h 384"/>
                <a:gd name="T48" fmla="*/ 148 w 727"/>
                <a:gd name="T49" fmla="*/ 340 h 384"/>
                <a:gd name="T50" fmla="*/ 136 w 727"/>
                <a:gd name="T51" fmla="*/ 288 h 384"/>
                <a:gd name="T52" fmla="*/ 129 w 727"/>
                <a:gd name="T53" fmla="*/ 251 h 384"/>
                <a:gd name="T54" fmla="*/ 185 w 727"/>
                <a:gd name="T55" fmla="*/ 216 h 384"/>
                <a:gd name="T56" fmla="*/ 167 w 727"/>
                <a:gd name="T57" fmla="*/ 211 h 384"/>
                <a:gd name="T58" fmla="*/ 146 w 727"/>
                <a:gd name="T59" fmla="*/ 196 h 384"/>
                <a:gd name="T60" fmla="*/ 193 w 727"/>
                <a:gd name="T61" fmla="*/ 191 h 384"/>
                <a:gd name="T62" fmla="*/ 153 w 727"/>
                <a:gd name="T63" fmla="*/ 177 h 384"/>
                <a:gd name="T64" fmla="*/ 163 w 727"/>
                <a:gd name="T65" fmla="*/ 151 h 384"/>
                <a:gd name="T66" fmla="*/ 143 w 727"/>
                <a:gd name="T67" fmla="*/ 117 h 384"/>
                <a:gd name="T68" fmla="*/ 96 w 727"/>
                <a:gd name="T69" fmla="*/ 101 h 384"/>
                <a:gd name="T70" fmla="*/ 23 w 727"/>
                <a:gd name="T71" fmla="*/ 98 h 384"/>
                <a:gd name="T72" fmla="*/ 69 w 727"/>
                <a:gd name="T73" fmla="*/ 83 h 384"/>
                <a:gd name="T74" fmla="*/ 7 w 727"/>
                <a:gd name="T75" fmla="*/ 67 h 384"/>
                <a:gd name="T76" fmla="*/ 114 w 727"/>
                <a:gd name="T77" fmla="*/ 49 h 384"/>
                <a:gd name="T78" fmla="*/ 148 w 727"/>
                <a:gd name="T79" fmla="*/ 29 h 384"/>
                <a:gd name="T80" fmla="*/ 195 w 727"/>
                <a:gd name="T81" fmla="*/ 19 h 384"/>
                <a:gd name="T82" fmla="*/ 274 w 727"/>
                <a:gd name="T83" fmla="*/ 21 h 384"/>
                <a:gd name="T84" fmla="*/ 347 w 727"/>
                <a:gd name="T85" fmla="*/ 20 h 384"/>
                <a:gd name="T86" fmla="*/ 350 w 727"/>
                <a:gd name="T87" fmla="*/ 12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727" h="384">
                  <a:moveTo>
                    <a:pt x="350" y="12"/>
                  </a:moveTo>
                  <a:lnTo>
                    <a:pt x="392" y="5"/>
                  </a:lnTo>
                  <a:lnTo>
                    <a:pt x="429" y="5"/>
                  </a:lnTo>
                  <a:lnTo>
                    <a:pt x="446" y="1"/>
                  </a:lnTo>
                  <a:lnTo>
                    <a:pt x="485" y="0"/>
                  </a:lnTo>
                  <a:lnTo>
                    <a:pt x="571" y="1"/>
                  </a:lnTo>
                  <a:lnTo>
                    <a:pt x="636" y="10"/>
                  </a:lnTo>
                  <a:lnTo>
                    <a:pt x="614" y="15"/>
                  </a:lnTo>
                  <a:lnTo>
                    <a:pt x="571" y="16"/>
                  </a:lnTo>
                  <a:lnTo>
                    <a:pt x="511" y="17"/>
                  </a:lnTo>
                  <a:lnTo>
                    <a:pt x="516" y="19"/>
                  </a:lnTo>
                  <a:lnTo>
                    <a:pt x="556" y="18"/>
                  </a:lnTo>
                  <a:lnTo>
                    <a:pt x="588" y="22"/>
                  </a:lnTo>
                  <a:lnTo>
                    <a:pt x="610" y="18"/>
                  </a:lnTo>
                  <a:lnTo>
                    <a:pt x="618" y="23"/>
                  </a:lnTo>
                  <a:lnTo>
                    <a:pt x="604" y="30"/>
                  </a:lnTo>
                  <a:lnTo>
                    <a:pt x="634" y="26"/>
                  </a:lnTo>
                  <a:lnTo>
                    <a:pt x="689" y="20"/>
                  </a:lnTo>
                  <a:lnTo>
                    <a:pt x="722" y="23"/>
                  </a:lnTo>
                  <a:lnTo>
                    <a:pt x="727" y="28"/>
                  </a:lnTo>
                  <a:lnTo>
                    <a:pt x="679" y="38"/>
                  </a:lnTo>
                  <a:lnTo>
                    <a:pt x="672" y="41"/>
                  </a:lnTo>
                  <a:lnTo>
                    <a:pt x="636" y="43"/>
                  </a:lnTo>
                  <a:lnTo>
                    <a:pt x="662" y="44"/>
                  </a:lnTo>
                  <a:lnTo>
                    <a:pt x="646" y="54"/>
                  </a:lnTo>
                  <a:lnTo>
                    <a:pt x="634" y="63"/>
                  </a:lnTo>
                  <a:lnTo>
                    <a:pt x="631" y="79"/>
                  </a:lnTo>
                  <a:lnTo>
                    <a:pt x="643" y="88"/>
                  </a:lnTo>
                  <a:lnTo>
                    <a:pt x="624" y="89"/>
                  </a:lnTo>
                  <a:lnTo>
                    <a:pt x="603" y="94"/>
                  </a:lnTo>
                  <a:lnTo>
                    <a:pt x="624" y="102"/>
                  </a:lnTo>
                  <a:lnTo>
                    <a:pt x="624" y="115"/>
                  </a:lnTo>
                  <a:lnTo>
                    <a:pt x="610" y="116"/>
                  </a:lnTo>
                  <a:lnTo>
                    <a:pt x="623" y="130"/>
                  </a:lnTo>
                  <a:lnTo>
                    <a:pt x="595" y="131"/>
                  </a:lnTo>
                  <a:lnTo>
                    <a:pt x="608" y="138"/>
                  </a:lnTo>
                  <a:lnTo>
                    <a:pt x="603" y="143"/>
                  </a:lnTo>
                  <a:lnTo>
                    <a:pt x="585" y="146"/>
                  </a:lnTo>
                  <a:lnTo>
                    <a:pt x="567" y="146"/>
                  </a:lnTo>
                  <a:lnTo>
                    <a:pt x="580" y="157"/>
                  </a:lnTo>
                  <a:lnTo>
                    <a:pt x="579" y="164"/>
                  </a:lnTo>
                  <a:lnTo>
                    <a:pt x="555" y="158"/>
                  </a:lnTo>
                  <a:lnTo>
                    <a:pt x="548" y="162"/>
                  </a:lnTo>
                  <a:lnTo>
                    <a:pt x="564" y="166"/>
                  </a:lnTo>
                  <a:lnTo>
                    <a:pt x="578" y="176"/>
                  </a:lnTo>
                  <a:lnTo>
                    <a:pt x="580" y="190"/>
                  </a:lnTo>
                  <a:lnTo>
                    <a:pt x="556" y="193"/>
                  </a:lnTo>
                  <a:lnTo>
                    <a:pt x="548" y="187"/>
                  </a:lnTo>
                  <a:lnTo>
                    <a:pt x="534" y="177"/>
                  </a:lnTo>
                  <a:lnTo>
                    <a:pt x="536" y="189"/>
                  </a:lnTo>
                  <a:lnTo>
                    <a:pt x="518" y="198"/>
                  </a:lnTo>
                  <a:lnTo>
                    <a:pt x="553" y="198"/>
                  </a:lnTo>
                  <a:lnTo>
                    <a:pt x="571" y="199"/>
                  </a:lnTo>
                  <a:lnTo>
                    <a:pt x="532" y="214"/>
                  </a:lnTo>
                  <a:lnTo>
                    <a:pt x="492" y="228"/>
                  </a:lnTo>
                  <a:lnTo>
                    <a:pt x="451" y="234"/>
                  </a:lnTo>
                  <a:lnTo>
                    <a:pt x="436" y="234"/>
                  </a:lnTo>
                  <a:lnTo>
                    <a:pt x="420" y="241"/>
                  </a:lnTo>
                  <a:lnTo>
                    <a:pt x="396" y="260"/>
                  </a:lnTo>
                  <a:lnTo>
                    <a:pt x="362" y="273"/>
                  </a:lnTo>
                  <a:lnTo>
                    <a:pt x="353" y="274"/>
                  </a:lnTo>
                  <a:lnTo>
                    <a:pt x="333" y="278"/>
                  </a:lnTo>
                  <a:lnTo>
                    <a:pt x="311" y="282"/>
                  </a:lnTo>
                  <a:lnTo>
                    <a:pt x="295" y="294"/>
                  </a:lnTo>
                  <a:lnTo>
                    <a:pt x="291" y="307"/>
                  </a:lnTo>
                  <a:lnTo>
                    <a:pt x="280" y="319"/>
                  </a:lnTo>
                  <a:lnTo>
                    <a:pt x="251" y="334"/>
                  </a:lnTo>
                  <a:lnTo>
                    <a:pt x="252" y="349"/>
                  </a:lnTo>
                  <a:lnTo>
                    <a:pt x="241" y="364"/>
                  </a:lnTo>
                  <a:lnTo>
                    <a:pt x="227" y="383"/>
                  </a:lnTo>
                  <a:lnTo>
                    <a:pt x="206" y="384"/>
                  </a:lnTo>
                  <a:lnTo>
                    <a:pt x="190" y="369"/>
                  </a:lnTo>
                  <a:lnTo>
                    <a:pt x="161" y="369"/>
                  </a:lnTo>
                  <a:lnTo>
                    <a:pt x="150" y="358"/>
                  </a:lnTo>
                  <a:lnTo>
                    <a:pt x="148" y="340"/>
                  </a:lnTo>
                  <a:lnTo>
                    <a:pt x="133" y="316"/>
                  </a:lnTo>
                  <a:lnTo>
                    <a:pt x="130" y="304"/>
                  </a:lnTo>
                  <a:lnTo>
                    <a:pt x="136" y="288"/>
                  </a:lnTo>
                  <a:lnTo>
                    <a:pt x="124" y="271"/>
                  </a:lnTo>
                  <a:lnTo>
                    <a:pt x="135" y="257"/>
                  </a:lnTo>
                  <a:lnTo>
                    <a:pt x="129" y="251"/>
                  </a:lnTo>
                  <a:lnTo>
                    <a:pt x="153" y="230"/>
                  </a:lnTo>
                  <a:lnTo>
                    <a:pt x="176" y="223"/>
                  </a:lnTo>
                  <a:lnTo>
                    <a:pt x="185" y="216"/>
                  </a:lnTo>
                  <a:lnTo>
                    <a:pt x="194" y="203"/>
                  </a:lnTo>
                  <a:lnTo>
                    <a:pt x="176" y="209"/>
                  </a:lnTo>
                  <a:lnTo>
                    <a:pt x="167" y="211"/>
                  </a:lnTo>
                  <a:lnTo>
                    <a:pt x="154" y="214"/>
                  </a:lnTo>
                  <a:lnTo>
                    <a:pt x="141" y="208"/>
                  </a:lnTo>
                  <a:lnTo>
                    <a:pt x="146" y="196"/>
                  </a:lnTo>
                  <a:lnTo>
                    <a:pt x="156" y="187"/>
                  </a:lnTo>
                  <a:lnTo>
                    <a:pt x="168" y="187"/>
                  </a:lnTo>
                  <a:lnTo>
                    <a:pt x="193" y="191"/>
                  </a:lnTo>
                  <a:lnTo>
                    <a:pt x="176" y="181"/>
                  </a:lnTo>
                  <a:lnTo>
                    <a:pt x="167" y="175"/>
                  </a:lnTo>
                  <a:lnTo>
                    <a:pt x="153" y="177"/>
                  </a:lnTo>
                  <a:lnTo>
                    <a:pt x="145" y="173"/>
                  </a:lnTo>
                  <a:lnTo>
                    <a:pt x="168" y="158"/>
                  </a:lnTo>
                  <a:lnTo>
                    <a:pt x="163" y="151"/>
                  </a:lnTo>
                  <a:lnTo>
                    <a:pt x="160" y="140"/>
                  </a:lnTo>
                  <a:lnTo>
                    <a:pt x="155" y="123"/>
                  </a:lnTo>
                  <a:lnTo>
                    <a:pt x="143" y="117"/>
                  </a:lnTo>
                  <a:lnTo>
                    <a:pt x="148" y="111"/>
                  </a:lnTo>
                  <a:lnTo>
                    <a:pt x="121" y="102"/>
                  </a:lnTo>
                  <a:lnTo>
                    <a:pt x="96" y="101"/>
                  </a:lnTo>
                  <a:lnTo>
                    <a:pt x="63" y="101"/>
                  </a:lnTo>
                  <a:lnTo>
                    <a:pt x="33" y="102"/>
                  </a:lnTo>
                  <a:lnTo>
                    <a:pt x="23" y="98"/>
                  </a:lnTo>
                  <a:lnTo>
                    <a:pt x="10" y="88"/>
                  </a:lnTo>
                  <a:lnTo>
                    <a:pt x="45" y="83"/>
                  </a:lnTo>
                  <a:lnTo>
                    <a:pt x="69" y="83"/>
                  </a:lnTo>
                  <a:lnTo>
                    <a:pt x="21" y="79"/>
                  </a:lnTo>
                  <a:lnTo>
                    <a:pt x="0" y="73"/>
                  </a:lnTo>
                  <a:lnTo>
                    <a:pt x="7" y="67"/>
                  </a:lnTo>
                  <a:lnTo>
                    <a:pt x="57" y="60"/>
                  </a:lnTo>
                  <a:lnTo>
                    <a:pt x="105" y="54"/>
                  </a:lnTo>
                  <a:lnTo>
                    <a:pt x="114" y="49"/>
                  </a:lnTo>
                  <a:lnTo>
                    <a:pt x="87" y="44"/>
                  </a:lnTo>
                  <a:lnTo>
                    <a:pt x="101" y="38"/>
                  </a:lnTo>
                  <a:lnTo>
                    <a:pt x="148" y="29"/>
                  </a:lnTo>
                  <a:lnTo>
                    <a:pt x="166" y="28"/>
                  </a:lnTo>
                  <a:lnTo>
                    <a:pt x="166" y="22"/>
                  </a:lnTo>
                  <a:lnTo>
                    <a:pt x="195" y="19"/>
                  </a:lnTo>
                  <a:lnTo>
                    <a:pt x="231" y="17"/>
                  </a:lnTo>
                  <a:lnTo>
                    <a:pt x="265" y="17"/>
                  </a:lnTo>
                  <a:lnTo>
                    <a:pt x="274" y="21"/>
                  </a:lnTo>
                  <a:lnTo>
                    <a:pt x="309" y="14"/>
                  </a:lnTo>
                  <a:lnTo>
                    <a:pt x="332" y="19"/>
                  </a:lnTo>
                  <a:lnTo>
                    <a:pt x="347" y="20"/>
                  </a:lnTo>
                  <a:lnTo>
                    <a:pt x="367" y="24"/>
                  </a:lnTo>
                  <a:lnTo>
                    <a:pt x="345" y="17"/>
                  </a:lnTo>
                  <a:lnTo>
                    <a:pt x="350" y="12"/>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81" name="Freeform 80"/>
            <p:cNvSpPr>
              <a:spLocks/>
            </p:cNvSpPr>
            <p:nvPr/>
          </p:nvSpPr>
          <p:spPr bwMode="auto">
            <a:xfrm>
              <a:off x="2151622" y="3672642"/>
              <a:ext cx="123987" cy="132027"/>
            </a:xfrm>
            <a:custGeom>
              <a:avLst/>
              <a:gdLst>
                <a:gd name="T0" fmla="*/ 37 w 75"/>
                <a:gd name="T1" fmla="*/ 85 h 85"/>
                <a:gd name="T2" fmla="*/ 28 w 75"/>
                <a:gd name="T3" fmla="*/ 81 h 85"/>
                <a:gd name="T4" fmla="*/ 17 w 75"/>
                <a:gd name="T5" fmla="*/ 81 h 85"/>
                <a:gd name="T6" fmla="*/ 9 w 75"/>
                <a:gd name="T7" fmla="*/ 77 h 85"/>
                <a:gd name="T8" fmla="*/ 0 w 75"/>
                <a:gd name="T9" fmla="*/ 68 h 85"/>
                <a:gd name="T10" fmla="*/ 1 w 75"/>
                <a:gd name="T11" fmla="*/ 62 h 85"/>
                <a:gd name="T12" fmla="*/ 4 w 75"/>
                <a:gd name="T13" fmla="*/ 58 h 85"/>
                <a:gd name="T14" fmla="*/ 2 w 75"/>
                <a:gd name="T15" fmla="*/ 54 h 85"/>
                <a:gd name="T16" fmla="*/ 12 w 75"/>
                <a:gd name="T17" fmla="*/ 37 h 85"/>
                <a:gd name="T18" fmla="*/ 36 w 75"/>
                <a:gd name="T19" fmla="*/ 37 h 85"/>
                <a:gd name="T20" fmla="*/ 37 w 75"/>
                <a:gd name="T21" fmla="*/ 29 h 85"/>
                <a:gd name="T22" fmla="*/ 34 w 75"/>
                <a:gd name="T23" fmla="*/ 28 h 85"/>
                <a:gd name="T24" fmla="*/ 33 w 75"/>
                <a:gd name="T25" fmla="*/ 24 h 85"/>
                <a:gd name="T26" fmla="*/ 27 w 75"/>
                <a:gd name="T27" fmla="*/ 19 h 85"/>
                <a:gd name="T28" fmla="*/ 21 w 75"/>
                <a:gd name="T29" fmla="*/ 12 h 85"/>
                <a:gd name="T30" fmla="*/ 29 w 75"/>
                <a:gd name="T31" fmla="*/ 12 h 85"/>
                <a:gd name="T32" fmla="*/ 30 w 75"/>
                <a:gd name="T33" fmla="*/ 0 h 85"/>
                <a:gd name="T34" fmla="*/ 47 w 75"/>
                <a:gd name="T35" fmla="*/ 0 h 85"/>
                <a:gd name="T36" fmla="*/ 64 w 75"/>
                <a:gd name="T37" fmla="*/ 0 h 85"/>
                <a:gd name="T38" fmla="*/ 62 w 75"/>
                <a:gd name="T39" fmla="*/ 17 h 85"/>
                <a:gd name="T40" fmla="*/ 58 w 75"/>
                <a:gd name="T41" fmla="*/ 40 h 85"/>
                <a:gd name="T42" fmla="*/ 63 w 75"/>
                <a:gd name="T43" fmla="*/ 40 h 85"/>
                <a:gd name="T44" fmla="*/ 69 w 75"/>
                <a:gd name="T45" fmla="*/ 44 h 85"/>
                <a:gd name="T46" fmla="*/ 71 w 75"/>
                <a:gd name="T47" fmla="*/ 41 h 85"/>
                <a:gd name="T48" fmla="*/ 75 w 75"/>
                <a:gd name="T49" fmla="*/ 44 h 85"/>
                <a:gd name="T50" fmla="*/ 66 w 75"/>
                <a:gd name="T51" fmla="*/ 52 h 85"/>
                <a:gd name="T52" fmla="*/ 57 w 75"/>
                <a:gd name="T53" fmla="*/ 58 h 85"/>
                <a:gd name="T54" fmla="*/ 55 w 75"/>
                <a:gd name="T55" fmla="*/ 61 h 85"/>
                <a:gd name="T56" fmla="*/ 56 w 75"/>
                <a:gd name="T57" fmla="*/ 66 h 85"/>
                <a:gd name="T58" fmla="*/ 52 w 75"/>
                <a:gd name="T59" fmla="*/ 71 h 85"/>
                <a:gd name="T60" fmla="*/ 48 w 75"/>
                <a:gd name="T61" fmla="*/ 72 h 85"/>
                <a:gd name="T62" fmla="*/ 49 w 75"/>
                <a:gd name="T63" fmla="*/ 74 h 85"/>
                <a:gd name="T64" fmla="*/ 45 w 75"/>
                <a:gd name="T65" fmla="*/ 77 h 85"/>
                <a:gd name="T66" fmla="*/ 38 w 75"/>
                <a:gd name="T67" fmla="*/ 82 h 85"/>
                <a:gd name="T68" fmla="*/ 37 w 75"/>
                <a:gd name="T69" fmla="*/ 85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75" h="85">
                  <a:moveTo>
                    <a:pt x="37" y="85"/>
                  </a:moveTo>
                  <a:lnTo>
                    <a:pt x="28" y="81"/>
                  </a:lnTo>
                  <a:lnTo>
                    <a:pt x="17" y="81"/>
                  </a:lnTo>
                  <a:lnTo>
                    <a:pt x="9" y="77"/>
                  </a:lnTo>
                  <a:lnTo>
                    <a:pt x="0" y="68"/>
                  </a:lnTo>
                  <a:lnTo>
                    <a:pt x="1" y="62"/>
                  </a:lnTo>
                  <a:lnTo>
                    <a:pt x="4" y="58"/>
                  </a:lnTo>
                  <a:lnTo>
                    <a:pt x="2" y="54"/>
                  </a:lnTo>
                  <a:lnTo>
                    <a:pt x="12" y="37"/>
                  </a:lnTo>
                  <a:lnTo>
                    <a:pt x="36" y="37"/>
                  </a:lnTo>
                  <a:lnTo>
                    <a:pt x="37" y="29"/>
                  </a:lnTo>
                  <a:lnTo>
                    <a:pt x="34" y="28"/>
                  </a:lnTo>
                  <a:lnTo>
                    <a:pt x="33" y="24"/>
                  </a:lnTo>
                  <a:lnTo>
                    <a:pt x="27" y="19"/>
                  </a:lnTo>
                  <a:lnTo>
                    <a:pt x="21" y="12"/>
                  </a:lnTo>
                  <a:lnTo>
                    <a:pt x="29" y="12"/>
                  </a:lnTo>
                  <a:lnTo>
                    <a:pt x="30" y="0"/>
                  </a:lnTo>
                  <a:lnTo>
                    <a:pt x="47" y="0"/>
                  </a:lnTo>
                  <a:lnTo>
                    <a:pt x="64" y="0"/>
                  </a:lnTo>
                  <a:lnTo>
                    <a:pt x="62" y="17"/>
                  </a:lnTo>
                  <a:lnTo>
                    <a:pt x="58" y="40"/>
                  </a:lnTo>
                  <a:lnTo>
                    <a:pt x="63" y="40"/>
                  </a:lnTo>
                  <a:lnTo>
                    <a:pt x="69" y="44"/>
                  </a:lnTo>
                  <a:lnTo>
                    <a:pt x="71" y="41"/>
                  </a:lnTo>
                  <a:lnTo>
                    <a:pt x="75" y="44"/>
                  </a:lnTo>
                  <a:lnTo>
                    <a:pt x="66" y="52"/>
                  </a:lnTo>
                  <a:lnTo>
                    <a:pt x="57" y="58"/>
                  </a:lnTo>
                  <a:lnTo>
                    <a:pt x="55" y="61"/>
                  </a:lnTo>
                  <a:lnTo>
                    <a:pt x="56" y="66"/>
                  </a:lnTo>
                  <a:lnTo>
                    <a:pt x="52" y="71"/>
                  </a:lnTo>
                  <a:lnTo>
                    <a:pt x="48" y="72"/>
                  </a:lnTo>
                  <a:lnTo>
                    <a:pt x="49" y="74"/>
                  </a:lnTo>
                  <a:lnTo>
                    <a:pt x="45" y="77"/>
                  </a:lnTo>
                  <a:lnTo>
                    <a:pt x="38" y="82"/>
                  </a:lnTo>
                  <a:lnTo>
                    <a:pt x="37" y="8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82" name="Freeform 81"/>
            <p:cNvSpPr>
              <a:spLocks/>
            </p:cNvSpPr>
            <p:nvPr/>
          </p:nvSpPr>
          <p:spPr bwMode="auto">
            <a:xfrm>
              <a:off x="3065811" y="3978636"/>
              <a:ext cx="145477" cy="228329"/>
            </a:xfrm>
            <a:custGeom>
              <a:avLst/>
              <a:gdLst>
                <a:gd name="T0" fmla="*/ 32 w 88"/>
                <a:gd name="T1" fmla="*/ 0 h 147"/>
                <a:gd name="T2" fmla="*/ 43 w 88"/>
                <a:gd name="T3" fmla="*/ 7 h 147"/>
                <a:gd name="T4" fmla="*/ 54 w 88"/>
                <a:gd name="T5" fmla="*/ 21 h 147"/>
                <a:gd name="T6" fmla="*/ 54 w 88"/>
                <a:gd name="T7" fmla="*/ 32 h 147"/>
                <a:gd name="T8" fmla="*/ 61 w 88"/>
                <a:gd name="T9" fmla="*/ 32 h 147"/>
                <a:gd name="T10" fmla="*/ 71 w 88"/>
                <a:gd name="T11" fmla="*/ 42 h 147"/>
                <a:gd name="T12" fmla="*/ 78 w 88"/>
                <a:gd name="T13" fmla="*/ 49 h 147"/>
                <a:gd name="T14" fmla="*/ 74 w 88"/>
                <a:gd name="T15" fmla="*/ 68 h 147"/>
                <a:gd name="T16" fmla="*/ 63 w 88"/>
                <a:gd name="T17" fmla="*/ 73 h 147"/>
                <a:gd name="T18" fmla="*/ 64 w 88"/>
                <a:gd name="T19" fmla="*/ 78 h 147"/>
                <a:gd name="T20" fmla="*/ 61 w 88"/>
                <a:gd name="T21" fmla="*/ 89 h 147"/>
                <a:gd name="T22" fmla="*/ 68 w 88"/>
                <a:gd name="T23" fmla="*/ 104 h 147"/>
                <a:gd name="T24" fmla="*/ 74 w 88"/>
                <a:gd name="T25" fmla="*/ 104 h 147"/>
                <a:gd name="T26" fmla="*/ 77 w 88"/>
                <a:gd name="T27" fmla="*/ 116 h 147"/>
                <a:gd name="T28" fmla="*/ 88 w 88"/>
                <a:gd name="T29" fmla="*/ 134 h 147"/>
                <a:gd name="T30" fmla="*/ 83 w 88"/>
                <a:gd name="T31" fmla="*/ 135 h 147"/>
                <a:gd name="T32" fmla="*/ 73 w 88"/>
                <a:gd name="T33" fmla="*/ 133 h 147"/>
                <a:gd name="T34" fmla="*/ 67 w 88"/>
                <a:gd name="T35" fmla="*/ 138 h 147"/>
                <a:gd name="T36" fmla="*/ 59 w 88"/>
                <a:gd name="T37" fmla="*/ 142 h 147"/>
                <a:gd name="T38" fmla="*/ 53 w 88"/>
                <a:gd name="T39" fmla="*/ 143 h 147"/>
                <a:gd name="T40" fmla="*/ 51 w 88"/>
                <a:gd name="T41" fmla="*/ 147 h 147"/>
                <a:gd name="T42" fmla="*/ 42 w 88"/>
                <a:gd name="T43" fmla="*/ 146 h 147"/>
                <a:gd name="T44" fmla="*/ 31 w 88"/>
                <a:gd name="T45" fmla="*/ 136 h 147"/>
                <a:gd name="T46" fmla="*/ 29 w 88"/>
                <a:gd name="T47" fmla="*/ 127 h 147"/>
                <a:gd name="T48" fmla="*/ 25 w 88"/>
                <a:gd name="T49" fmla="*/ 116 h 147"/>
                <a:gd name="T50" fmla="*/ 28 w 88"/>
                <a:gd name="T51" fmla="*/ 98 h 147"/>
                <a:gd name="T52" fmla="*/ 33 w 88"/>
                <a:gd name="T53" fmla="*/ 91 h 147"/>
                <a:gd name="T54" fmla="*/ 29 w 88"/>
                <a:gd name="T55" fmla="*/ 82 h 147"/>
                <a:gd name="T56" fmla="*/ 23 w 88"/>
                <a:gd name="T57" fmla="*/ 78 h 147"/>
                <a:gd name="T58" fmla="*/ 25 w 88"/>
                <a:gd name="T59" fmla="*/ 69 h 147"/>
                <a:gd name="T60" fmla="*/ 21 w 88"/>
                <a:gd name="T61" fmla="*/ 64 h 147"/>
                <a:gd name="T62" fmla="*/ 12 w 88"/>
                <a:gd name="T63" fmla="*/ 65 h 147"/>
                <a:gd name="T64" fmla="*/ 0 w 88"/>
                <a:gd name="T65" fmla="*/ 50 h 147"/>
                <a:gd name="T66" fmla="*/ 5 w 88"/>
                <a:gd name="T67" fmla="*/ 44 h 147"/>
                <a:gd name="T68" fmla="*/ 5 w 88"/>
                <a:gd name="T69" fmla="*/ 34 h 147"/>
                <a:gd name="T70" fmla="*/ 16 w 88"/>
                <a:gd name="T71" fmla="*/ 31 h 147"/>
                <a:gd name="T72" fmla="*/ 21 w 88"/>
                <a:gd name="T73" fmla="*/ 27 h 147"/>
                <a:gd name="T74" fmla="*/ 15 w 88"/>
                <a:gd name="T75" fmla="*/ 19 h 147"/>
                <a:gd name="T76" fmla="*/ 17 w 88"/>
                <a:gd name="T77" fmla="*/ 12 h 147"/>
                <a:gd name="T78" fmla="*/ 32 w 88"/>
                <a:gd name="T79" fmla="*/ 0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88" h="147">
                  <a:moveTo>
                    <a:pt x="32" y="0"/>
                  </a:moveTo>
                  <a:lnTo>
                    <a:pt x="43" y="7"/>
                  </a:lnTo>
                  <a:lnTo>
                    <a:pt x="54" y="21"/>
                  </a:lnTo>
                  <a:lnTo>
                    <a:pt x="54" y="32"/>
                  </a:lnTo>
                  <a:lnTo>
                    <a:pt x="61" y="32"/>
                  </a:lnTo>
                  <a:lnTo>
                    <a:pt x="71" y="42"/>
                  </a:lnTo>
                  <a:lnTo>
                    <a:pt x="78" y="49"/>
                  </a:lnTo>
                  <a:lnTo>
                    <a:pt x="74" y="68"/>
                  </a:lnTo>
                  <a:lnTo>
                    <a:pt x="63" y="73"/>
                  </a:lnTo>
                  <a:lnTo>
                    <a:pt x="64" y="78"/>
                  </a:lnTo>
                  <a:lnTo>
                    <a:pt x="61" y="89"/>
                  </a:lnTo>
                  <a:lnTo>
                    <a:pt x="68" y="104"/>
                  </a:lnTo>
                  <a:lnTo>
                    <a:pt x="74" y="104"/>
                  </a:lnTo>
                  <a:lnTo>
                    <a:pt x="77" y="116"/>
                  </a:lnTo>
                  <a:lnTo>
                    <a:pt x="88" y="134"/>
                  </a:lnTo>
                  <a:lnTo>
                    <a:pt x="83" y="135"/>
                  </a:lnTo>
                  <a:lnTo>
                    <a:pt x="73" y="133"/>
                  </a:lnTo>
                  <a:lnTo>
                    <a:pt x="67" y="138"/>
                  </a:lnTo>
                  <a:lnTo>
                    <a:pt x="59" y="142"/>
                  </a:lnTo>
                  <a:lnTo>
                    <a:pt x="53" y="143"/>
                  </a:lnTo>
                  <a:lnTo>
                    <a:pt x="51" y="147"/>
                  </a:lnTo>
                  <a:lnTo>
                    <a:pt x="42" y="146"/>
                  </a:lnTo>
                  <a:lnTo>
                    <a:pt x="31" y="136"/>
                  </a:lnTo>
                  <a:lnTo>
                    <a:pt x="29" y="127"/>
                  </a:lnTo>
                  <a:lnTo>
                    <a:pt x="25" y="116"/>
                  </a:lnTo>
                  <a:lnTo>
                    <a:pt x="28" y="98"/>
                  </a:lnTo>
                  <a:lnTo>
                    <a:pt x="33" y="91"/>
                  </a:lnTo>
                  <a:lnTo>
                    <a:pt x="29" y="82"/>
                  </a:lnTo>
                  <a:lnTo>
                    <a:pt x="23" y="78"/>
                  </a:lnTo>
                  <a:lnTo>
                    <a:pt x="25" y="69"/>
                  </a:lnTo>
                  <a:lnTo>
                    <a:pt x="21" y="64"/>
                  </a:lnTo>
                  <a:lnTo>
                    <a:pt x="12" y="65"/>
                  </a:lnTo>
                  <a:lnTo>
                    <a:pt x="0" y="50"/>
                  </a:lnTo>
                  <a:lnTo>
                    <a:pt x="5" y="44"/>
                  </a:lnTo>
                  <a:lnTo>
                    <a:pt x="5" y="34"/>
                  </a:lnTo>
                  <a:lnTo>
                    <a:pt x="16" y="31"/>
                  </a:lnTo>
                  <a:lnTo>
                    <a:pt x="21" y="27"/>
                  </a:lnTo>
                  <a:lnTo>
                    <a:pt x="15" y="19"/>
                  </a:lnTo>
                  <a:lnTo>
                    <a:pt x="17" y="12"/>
                  </a:lnTo>
                  <a:lnTo>
                    <a:pt x="32"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83" name="Freeform 82"/>
            <p:cNvSpPr>
              <a:spLocks/>
            </p:cNvSpPr>
            <p:nvPr/>
          </p:nvSpPr>
          <p:spPr bwMode="auto">
            <a:xfrm>
              <a:off x="2237586" y="3731666"/>
              <a:ext cx="188458" cy="97856"/>
            </a:xfrm>
            <a:custGeom>
              <a:avLst/>
              <a:gdLst>
                <a:gd name="T0" fmla="*/ 34 w 114"/>
                <a:gd name="T1" fmla="*/ 63 h 63"/>
                <a:gd name="T2" fmla="*/ 32 w 114"/>
                <a:gd name="T3" fmla="*/ 56 h 63"/>
                <a:gd name="T4" fmla="*/ 27 w 114"/>
                <a:gd name="T5" fmla="*/ 54 h 63"/>
                <a:gd name="T6" fmla="*/ 29 w 114"/>
                <a:gd name="T7" fmla="*/ 46 h 63"/>
                <a:gd name="T8" fmla="*/ 26 w 114"/>
                <a:gd name="T9" fmla="*/ 44 h 63"/>
                <a:gd name="T10" fmla="*/ 23 w 114"/>
                <a:gd name="T11" fmla="*/ 42 h 63"/>
                <a:gd name="T12" fmla="*/ 14 w 114"/>
                <a:gd name="T13" fmla="*/ 45 h 63"/>
                <a:gd name="T14" fmla="*/ 14 w 114"/>
                <a:gd name="T15" fmla="*/ 42 h 63"/>
                <a:gd name="T16" fmla="*/ 9 w 114"/>
                <a:gd name="T17" fmla="*/ 39 h 63"/>
                <a:gd name="T18" fmla="*/ 5 w 114"/>
                <a:gd name="T19" fmla="*/ 34 h 63"/>
                <a:gd name="T20" fmla="*/ 0 w 114"/>
                <a:gd name="T21" fmla="*/ 33 h 63"/>
                <a:gd name="T22" fmla="*/ 4 w 114"/>
                <a:gd name="T23" fmla="*/ 28 h 63"/>
                <a:gd name="T24" fmla="*/ 3 w 114"/>
                <a:gd name="T25" fmla="*/ 23 h 63"/>
                <a:gd name="T26" fmla="*/ 5 w 114"/>
                <a:gd name="T27" fmla="*/ 19 h 63"/>
                <a:gd name="T28" fmla="*/ 14 w 114"/>
                <a:gd name="T29" fmla="*/ 14 h 63"/>
                <a:gd name="T30" fmla="*/ 23 w 114"/>
                <a:gd name="T31" fmla="*/ 6 h 63"/>
                <a:gd name="T32" fmla="*/ 25 w 114"/>
                <a:gd name="T33" fmla="*/ 7 h 63"/>
                <a:gd name="T34" fmla="*/ 30 w 114"/>
                <a:gd name="T35" fmla="*/ 3 h 63"/>
                <a:gd name="T36" fmla="*/ 35 w 114"/>
                <a:gd name="T37" fmla="*/ 2 h 63"/>
                <a:gd name="T38" fmla="*/ 36 w 114"/>
                <a:gd name="T39" fmla="*/ 4 h 63"/>
                <a:gd name="T40" fmla="*/ 39 w 114"/>
                <a:gd name="T41" fmla="*/ 3 h 63"/>
                <a:gd name="T42" fmla="*/ 48 w 114"/>
                <a:gd name="T43" fmla="*/ 5 h 63"/>
                <a:gd name="T44" fmla="*/ 56 w 114"/>
                <a:gd name="T45" fmla="*/ 4 h 63"/>
                <a:gd name="T46" fmla="*/ 62 w 114"/>
                <a:gd name="T47" fmla="*/ 2 h 63"/>
                <a:gd name="T48" fmla="*/ 65 w 114"/>
                <a:gd name="T49" fmla="*/ 0 h 63"/>
                <a:gd name="T50" fmla="*/ 70 w 114"/>
                <a:gd name="T51" fmla="*/ 1 h 63"/>
                <a:gd name="T52" fmla="*/ 74 w 114"/>
                <a:gd name="T53" fmla="*/ 2 h 63"/>
                <a:gd name="T54" fmla="*/ 79 w 114"/>
                <a:gd name="T55" fmla="*/ 2 h 63"/>
                <a:gd name="T56" fmla="*/ 83 w 114"/>
                <a:gd name="T57" fmla="*/ 0 h 63"/>
                <a:gd name="T58" fmla="*/ 91 w 114"/>
                <a:gd name="T59" fmla="*/ 3 h 63"/>
                <a:gd name="T60" fmla="*/ 94 w 114"/>
                <a:gd name="T61" fmla="*/ 3 h 63"/>
                <a:gd name="T62" fmla="*/ 99 w 114"/>
                <a:gd name="T63" fmla="*/ 7 h 63"/>
                <a:gd name="T64" fmla="*/ 104 w 114"/>
                <a:gd name="T65" fmla="*/ 12 h 63"/>
                <a:gd name="T66" fmla="*/ 110 w 114"/>
                <a:gd name="T67" fmla="*/ 15 h 63"/>
                <a:gd name="T68" fmla="*/ 114 w 114"/>
                <a:gd name="T69" fmla="*/ 21 h 63"/>
                <a:gd name="T70" fmla="*/ 108 w 114"/>
                <a:gd name="T71" fmla="*/ 20 h 63"/>
                <a:gd name="T72" fmla="*/ 105 w 114"/>
                <a:gd name="T73" fmla="*/ 23 h 63"/>
                <a:gd name="T74" fmla="*/ 99 w 114"/>
                <a:gd name="T75" fmla="*/ 26 h 63"/>
                <a:gd name="T76" fmla="*/ 94 w 114"/>
                <a:gd name="T77" fmla="*/ 26 h 63"/>
                <a:gd name="T78" fmla="*/ 90 w 114"/>
                <a:gd name="T79" fmla="*/ 29 h 63"/>
                <a:gd name="T80" fmla="*/ 86 w 114"/>
                <a:gd name="T81" fmla="*/ 28 h 63"/>
                <a:gd name="T82" fmla="*/ 84 w 114"/>
                <a:gd name="T83" fmla="*/ 25 h 63"/>
                <a:gd name="T84" fmla="*/ 82 w 114"/>
                <a:gd name="T85" fmla="*/ 25 h 63"/>
                <a:gd name="T86" fmla="*/ 79 w 114"/>
                <a:gd name="T87" fmla="*/ 30 h 63"/>
                <a:gd name="T88" fmla="*/ 77 w 114"/>
                <a:gd name="T89" fmla="*/ 30 h 63"/>
                <a:gd name="T90" fmla="*/ 76 w 114"/>
                <a:gd name="T91" fmla="*/ 34 h 63"/>
                <a:gd name="T92" fmla="*/ 69 w 114"/>
                <a:gd name="T93" fmla="*/ 40 h 63"/>
                <a:gd name="T94" fmla="*/ 66 w 114"/>
                <a:gd name="T95" fmla="*/ 42 h 63"/>
                <a:gd name="T96" fmla="*/ 64 w 114"/>
                <a:gd name="T97" fmla="*/ 45 h 63"/>
                <a:gd name="T98" fmla="*/ 59 w 114"/>
                <a:gd name="T99" fmla="*/ 41 h 63"/>
                <a:gd name="T100" fmla="*/ 54 w 114"/>
                <a:gd name="T101" fmla="*/ 46 h 63"/>
                <a:gd name="T102" fmla="*/ 51 w 114"/>
                <a:gd name="T103" fmla="*/ 46 h 63"/>
                <a:gd name="T104" fmla="*/ 46 w 114"/>
                <a:gd name="T105" fmla="*/ 47 h 63"/>
                <a:gd name="T106" fmla="*/ 46 w 114"/>
                <a:gd name="T107" fmla="*/ 57 h 63"/>
                <a:gd name="T108" fmla="*/ 43 w 114"/>
                <a:gd name="T109" fmla="*/ 57 h 63"/>
                <a:gd name="T110" fmla="*/ 40 w 114"/>
                <a:gd name="T111" fmla="*/ 62 h 63"/>
                <a:gd name="T112" fmla="*/ 34 w 114"/>
                <a:gd name="T113" fmla="*/ 63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14" h="63">
                  <a:moveTo>
                    <a:pt x="34" y="63"/>
                  </a:moveTo>
                  <a:lnTo>
                    <a:pt x="32" y="56"/>
                  </a:lnTo>
                  <a:lnTo>
                    <a:pt x="27" y="54"/>
                  </a:lnTo>
                  <a:lnTo>
                    <a:pt x="29" y="46"/>
                  </a:lnTo>
                  <a:lnTo>
                    <a:pt x="26" y="44"/>
                  </a:lnTo>
                  <a:lnTo>
                    <a:pt x="23" y="42"/>
                  </a:lnTo>
                  <a:lnTo>
                    <a:pt x="14" y="45"/>
                  </a:lnTo>
                  <a:lnTo>
                    <a:pt x="14" y="42"/>
                  </a:lnTo>
                  <a:lnTo>
                    <a:pt x="9" y="39"/>
                  </a:lnTo>
                  <a:lnTo>
                    <a:pt x="5" y="34"/>
                  </a:lnTo>
                  <a:lnTo>
                    <a:pt x="0" y="33"/>
                  </a:lnTo>
                  <a:lnTo>
                    <a:pt x="4" y="28"/>
                  </a:lnTo>
                  <a:lnTo>
                    <a:pt x="3" y="23"/>
                  </a:lnTo>
                  <a:lnTo>
                    <a:pt x="5" y="19"/>
                  </a:lnTo>
                  <a:lnTo>
                    <a:pt x="14" y="14"/>
                  </a:lnTo>
                  <a:lnTo>
                    <a:pt x="23" y="6"/>
                  </a:lnTo>
                  <a:lnTo>
                    <a:pt x="25" y="7"/>
                  </a:lnTo>
                  <a:lnTo>
                    <a:pt x="30" y="3"/>
                  </a:lnTo>
                  <a:lnTo>
                    <a:pt x="35" y="2"/>
                  </a:lnTo>
                  <a:lnTo>
                    <a:pt x="36" y="4"/>
                  </a:lnTo>
                  <a:lnTo>
                    <a:pt x="39" y="3"/>
                  </a:lnTo>
                  <a:lnTo>
                    <a:pt x="48" y="5"/>
                  </a:lnTo>
                  <a:lnTo>
                    <a:pt x="56" y="4"/>
                  </a:lnTo>
                  <a:lnTo>
                    <a:pt x="62" y="2"/>
                  </a:lnTo>
                  <a:lnTo>
                    <a:pt x="65" y="0"/>
                  </a:lnTo>
                  <a:lnTo>
                    <a:pt x="70" y="1"/>
                  </a:lnTo>
                  <a:lnTo>
                    <a:pt x="74" y="2"/>
                  </a:lnTo>
                  <a:lnTo>
                    <a:pt x="79" y="2"/>
                  </a:lnTo>
                  <a:lnTo>
                    <a:pt x="83" y="0"/>
                  </a:lnTo>
                  <a:lnTo>
                    <a:pt x="91" y="3"/>
                  </a:lnTo>
                  <a:lnTo>
                    <a:pt x="94" y="3"/>
                  </a:lnTo>
                  <a:lnTo>
                    <a:pt x="99" y="7"/>
                  </a:lnTo>
                  <a:lnTo>
                    <a:pt x="104" y="12"/>
                  </a:lnTo>
                  <a:lnTo>
                    <a:pt x="110" y="15"/>
                  </a:lnTo>
                  <a:lnTo>
                    <a:pt x="114" y="21"/>
                  </a:lnTo>
                  <a:lnTo>
                    <a:pt x="108" y="20"/>
                  </a:lnTo>
                  <a:lnTo>
                    <a:pt x="105" y="23"/>
                  </a:lnTo>
                  <a:lnTo>
                    <a:pt x="99" y="26"/>
                  </a:lnTo>
                  <a:lnTo>
                    <a:pt x="94" y="26"/>
                  </a:lnTo>
                  <a:lnTo>
                    <a:pt x="90" y="29"/>
                  </a:lnTo>
                  <a:lnTo>
                    <a:pt x="86" y="28"/>
                  </a:lnTo>
                  <a:lnTo>
                    <a:pt x="84" y="25"/>
                  </a:lnTo>
                  <a:lnTo>
                    <a:pt x="82" y="25"/>
                  </a:lnTo>
                  <a:lnTo>
                    <a:pt x="79" y="30"/>
                  </a:lnTo>
                  <a:lnTo>
                    <a:pt x="77" y="30"/>
                  </a:lnTo>
                  <a:lnTo>
                    <a:pt x="76" y="34"/>
                  </a:lnTo>
                  <a:lnTo>
                    <a:pt x="69" y="40"/>
                  </a:lnTo>
                  <a:lnTo>
                    <a:pt x="66" y="42"/>
                  </a:lnTo>
                  <a:lnTo>
                    <a:pt x="64" y="45"/>
                  </a:lnTo>
                  <a:lnTo>
                    <a:pt x="59" y="41"/>
                  </a:lnTo>
                  <a:lnTo>
                    <a:pt x="54" y="46"/>
                  </a:lnTo>
                  <a:lnTo>
                    <a:pt x="51" y="46"/>
                  </a:lnTo>
                  <a:lnTo>
                    <a:pt x="46" y="47"/>
                  </a:lnTo>
                  <a:lnTo>
                    <a:pt x="46" y="57"/>
                  </a:lnTo>
                  <a:lnTo>
                    <a:pt x="43" y="57"/>
                  </a:lnTo>
                  <a:lnTo>
                    <a:pt x="40" y="62"/>
                  </a:lnTo>
                  <a:lnTo>
                    <a:pt x="34" y="63"/>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85" name="Freeform 84"/>
            <p:cNvSpPr>
              <a:spLocks/>
            </p:cNvSpPr>
            <p:nvPr/>
          </p:nvSpPr>
          <p:spPr bwMode="auto">
            <a:xfrm>
              <a:off x="2698814" y="3605853"/>
              <a:ext cx="89270" cy="60577"/>
            </a:xfrm>
            <a:custGeom>
              <a:avLst/>
              <a:gdLst>
                <a:gd name="T0" fmla="*/ 27 w 54"/>
                <a:gd name="T1" fmla="*/ 0 h 39"/>
                <a:gd name="T2" fmla="*/ 38 w 54"/>
                <a:gd name="T3" fmla="*/ 0 h 39"/>
                <a:gd name="T4" fmla="*/ 53 w 54"/>
                <a:gd name="T5" fmla="*/ 4 h 39"/>
                <a:gd name="T6" fmla="*/ 54 w 54"/>
                <a:gd name="T7" fmla="*/ 15 h 39"/>
                <a:gd name="T8" fmla="*/ 51 w 54"/>
                <a:gd name="T9" fmla="*/ 23 h 39"/>
                <a:gd name="T10" fmla="*/ 46 w 54"/>
                <a:gd name="T11" fmla="*/ 27 h 39"/>
                <a:gd name="T12" fmla="*/ 50 w 54"/>
                <a:gd name="T13" fmla="*/ 33 h 39"/>
                <a:gd name="T14" fmla="*/ 49 w 54"/>
                <a:gd name="T15" fmla="*/ 39 h 39"/>
                <a:gd name="T16" fmla="*/ 38 w 54"/>
                <a:gd name="T17" fmla="*/ 35 h 39"/>
                <a:gd name="T18" fmla="*/ 29 w 54"/>
                <a:gd name="T19" fmla="*/ 36 h 39"/>
                <a:gd name="T20" fmla="*/ 18 w 54"/>
                <a:gd name="T21" fmla="*/ 35 h 39"/>
                <a:gd name="T22" fmla="*/ 9 w 54"/>
                <a:gd name="T23" fmla="*/ 39 h 39"/>
                <a:gd name="T24" fmla="*/ 0 w 54"/>
                <a:gd name="T25" fmla="*/ 32 h 39"/>
                <a:gd name="T26" fmla="*/ 3 w 54"/>
                <a:gd name="T27" fmla="*/ 26 h 39"/>
                <a:gd name="T28" fmla="*/ 19 w 54"/>
                <a:gd name="T29" fmla="*/ 29 h 39"/>
                <a:gd name="T30" fmla="*/ 33 w 54"/>
                <a:gd name="T31" fmla="*/ 30 h 39"/>
                <a:gd name="T32" fmla="*/ 39 w 54"/>
                <a:gd name="T33" fmla="*/ 26 h 39"/>
                <a:gd name="T34" fmla="*/ 32 w 54"/>
                <a:gd name="T35" fmla="*/ 17 h 39"/>
                <a:gd name="T36" fmla="*/ 33 w 54"/>
                <a:gd name="T37" fmla="*/ 9 h 39"/>
                <a:gd name="T38" fmla="*/ 22 w 54"/>
                <a:gd name="T39" fmla="*/ 5 h 39"/>
                <a:gd name="T40" fmla="*/ 27 w 54"/>
                <a:gd name="T41" fmla="*/ 0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4" h="39">
                  <a:moveTo>
                    <a:pt x="27" y="0"/>
                  </a:moveTo>
                  <a:lnTo>
                    <a:pt x="38" y="0"/>
                  </a:lnTo>
                  <a:lnTo>
                    <a:pt x="53" y="4"/>
                  </a:lnTo>
                  <a:lnTo>
                    <a:pt x="54" y="15"/>
                  </a:lnTo>
                  <a:lnTo>
                    <a:pt x="51" y="23"/>
                  </a:lnTo>
                  <a:lnTo>
                    <a:pt x="46" y="27"/>
                  </a:lnTo>
                  <a:lnTo>
                    <a:pt x="50" y="33"/>
                  </a:lnTo>
                  <a:lnTo>
                    <a:pt x="49" y="39"/>
                  </a:lnTo>
                  <a:lnTo>
                    <a:pt x="38" y="35"/>
                  </a:lnTo>
                  <a:lnTo>
                    <a:pt x="29" y="36"/>
                  </a:lnTo>
                  <a:lnTo>
                    <a:pt x="18" y="35"/>
                  </a:lnTo>
                  <a:lnTo>
                    <a:pt x="9" y="39"/>
                  </a:lnTo>
                  <a:lnTo>
                    <a:pt x="0" y="32"/>
                  </a:lnTo>
                  <a:lnTo>
                    <a:pt x="3" y="26"/>
                  </a:lnTo>
                  <a:lnTo>
                    <a:pt x="19" y="29"/>
                  </a:lnTo>
                  <a:lnTo>
                    <a:pt x="33" y="30"/>
                  </a:lnTo>
                  <a:lnTo>
                    <a:pt x="39" y="26"/>
                  </a:lnTo>
                  <a:lnTo>
                    <a:pt x="32" y="17"/>
                  </a:lnTo>
                  <a:lnTo>
                    <a:pt x="33" y="9"/>
                  </a:lnTo>
                  <a:lnTo>
                    <a:pt x="22" y="5"/>
                  </a:lnTo>
                  <a:lnTo>
                    <a:pt x="27"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92" name="Freeform 91"/>
            <p:cNvSpPr>
              <a:spLocks/>
            </p:cNvSpPr>
            <p:nvPr/>
          </p:nvSpPr>
          <p:spPr bwMode="auto">
            <a:xfrm>
              <a:off x="4370141" y="2144236"/>
              <a:ext cx="244664" cy="86983"/>
            </a:xfrm>
            <a:custGeom>
              <a:avLst/>
              <a:gdLst>
                <a:gd name="T0" fmla="*/ 138 w 148"/>
                <a:gd name="T1" fmla="*/ 1 h 56"/>
                <a:gd name="T2" fmla="*/ 133 w 148"/>
                <a:gd name="T3" fmla="*/ 13 h 56"/>
                <a:gd name="T4" fmla="*/ 148 w 148"/>
                <a:gd name="T5" fmla="*/ 25 h 56"/>
                <a:gd name="T6" fmla="*/ 128 w 148"/>
                <a:gd name="T7" fmla="*/ 39 h 56"/>
                <a:gd name="T8" fmla="*/ 85 w 148"/>
                <a:gd name="T9" fmla="*/ 52 h 56"/>
                <a:gd name="T10" fmla="*/ 73 w 148"/>
                <a:gd name="T11" fmla="*/ 56 h 56"/>
                <a:gd name="T12" fmla="*/ 54 w 148"/>
                <a:gd name="T13" fmla="*/ 53 h 56"/>
                <a:gd name="T14" fmla="*/ 16 w 148"/>
                <a:gd name="T15" fmla="*/ 47 h 56"/>
                <a:gd name="T16" fmla="*/ 31 w 148"/>
                <a:gd name="T17" fmla="*/ 39 h 56"/>
                <a:gd name="T18" fmla="*/ 2 w 148"/>
                <a:gd name="T19" fmla="*/ 30 h 56"/>
                <a:gd name="T20" fmla="*/ 28 w 148"/>
                <a:gd name="T21" fmla="*/ 26 h 56"/>
                <a:gd name="T22" fmla="*/ 28 w 148"/>
                <a:gd name="T23" fmla="*/ 21 h 56"/>
                <a:gd name="T24" fmla="*/ 0 w 148"/>
                <a:gd name="T25" fmla="*/ 17 h 56"/>
                <a:gd name="T26" fmla="*/ 12 w 148"/>
                <a:gd name="T27" fmla="*/ 5 h 56"/>
                <a:gd name="T28" fmla="*/ 33 w 148"/>
                <a:gd name="T29" fmla="*/ 2 h 56"/>
                <a:gd name="T30" fmla="*/ 52 w 148"/>
                <a:gd name="T31" fmla="*/ 14 h 56"/>
                <a:gd name="T32" fmla="*/ 75 w 148"/>
                <a:gd name="T33" fmla="*/ 4 h 56"/>
                <a:gd name="T34" fmla="*/ 91 w 148"/>
                <a:gd name="T35" fmla="*/ 9 h 56"/>
                <a:gd name="T36" fmla="*/ 115 w 148"/>
                <a:gd name="T37" fmla="*/ 0 h 56"/>
                <a:gd name="T38" fmla="*/ 138 w 148"/>
                <a:gd name="T39" fmla="*/ 1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48" h="56">
                  <a:moveTo>
                    <a:pt x="138" y="1"/>
                  </a:moveTo>
                  <a:lnTo>
                    <a:pt x="133" y="13"/>
                  </a:lnTo>
                  <a:lnTo>
                    <a:pt x="148" y="25"/>
                  </a:lnTo>
                  <a:lnTo>
                    <a:pt x="128" y="39"/>
                  </a:lnTo>
                  <a:lnTo>
                    <a:pt x="85" y="52"/>
                  </a:lnTo>
                  <a:lnTo>
                    <a:pt x="73" y="56"/>
                  </a:lnTo>
                  <a:lnTo>
                    <a:pt x="54" y="53"/>
                  </a:lnTo>
                  <a:lnTo>
                    <a:pt x="16" y="47"/>
                  </a:lnTo>
                  <a:lnTo>
                    <a:pt x="31" y="39"/>
                  </a:lnTo>
                  <a:lnTo>
                    <a:pt x="2" y="30"/>
                  </a:lnTo>
                  <a:lnTo>
                    <a:pt x="28" y="26"/>
                  </a:lnTo>
                  <a:lnTo>
                    <a:pt x="28" y="21"/>
                  </a:lnTo>
                  <a:lnTo>
                    <a:pt x="0" y="17"/>
                  </a:lnTo>
                  <a:lnTo>
                    <a:pt x="12" y="5"/>
                  </a:lnTo>
                  <a:lnTo>
                    <a:pt x="33" y="2"/>
                  </a:lnTo>
                  <a:lnTo>
                    <a:pt x="52" y="14"/>
                  </a:lnTo>
                  <a:lnTo>
                    <a:pt x="75" y="4"/>
                  </a:lnTo>
                  <a:lnTo>
                    <a:pt x="91" y="9"/>
                  </a:lnTo>
                  <a:lnTo>
                    <a:pt x="115" y="0"/>
                  </a:lnTo>
                  <a:lnTo>
                    <a:pt x="138" y="1"/>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97" name="Freeform 96"/>
            <p:cNvSpPr>
              <a:spLocks/>
            </p:cNvSpPr>
            <p:nvPr/>
          </p:nvSpPr>
          <p:spPr bwMode="auto">
            <a:xfrm>
              <a:off x="2583094" y="3650897"/>
              <a:ext cx="62819" cy="26405"/>
            </a:xfrm>
            <a:custGeom>
              <a:avLst/>
              <a:gdLst>
                <a:gd name="T0" fmla="*/ 14 w 38"/>
                <a:gd name="T1" fmla="*/ 0 h 17"/>
                <a:gd name="T2" fmla="*/ 26 w 38"/>
                <a:gd name="T3" fmla="*/ 2 h 17"/>
                <a:gd name="T4" fmla="*/ 35 w 38"/>
                <a:gd name="T5" fmla="*/ 7 h 17"/>
                <a:gd name="T6" fmla="*/ 38 w 38"/>
                <a:gd name="T7" fmla="*/ 13 h 17"/>
                <a:gd name="T8" fmla="*/ 25 w 38"/>
                <a:gd name="T9" fmla="*/ 13 h 17"/>
                <a:gd name="T10" fmla="*/ 19 w 38"/>
                <a:gd name="T11" fmla="*/ 17 h 17"/>
                <a:gd name="T12" fmla="*/ 9 w 38"/>
                <a:gd name="T13" fmla="*/ 13 h 17"/>
                <a:gd name="T14" fmla="*/ 0 w 38"/>
                <a:gd name="T15" fmla="*/ 6 h 17"/>
                <a:gd name="T16" fmla="*/ 2 w 38"/>
                <a:gd name="T17" fmla="*/ 1 h 17"/>
                <a:gd name="T18" fmla="*/ 10 w 38"/>
                <a:gd name="T19" fmla="*/ 0 h 17"/>
                <a:gd name="T20" fmla="*/ 14 w 38"/>
                <a:gd name="T21"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8" h="17">
                  <a:moveTo>
                    <a:pt x="14" y="0"/>
                  </a:moveTo>
                  <a:lnTo>
                    <a:pt x="26" y="2"/>
                  </a:lnTo>
                  <a:lnTo>
                    <a:pt x="35" y="7"/>
                  </a:lnTo>
                  <a:lnTo>
                    <a:pt x="38" y="13"/>
                  </a:lnTo>
                  <a:lnTo>
                    <a:pt x="25" y="13"/>
                  </a:lnTo>
                  <a:lnTo>
                    <a:pt x="19" y="17"/>
                  </a:lnTo>
                  <a:lnTo>
                    <a:pt x="9" y="13"/>
                  </a:lnTo>
                  <a:lnTo>
                    <a:pt x="0" y="6"/>
                  </a:lnTo>
                  <a:lnTo>
                    <a:pt x="2" y="1"/>
                  </a:lnTo>
                  <a:lnTo>
                    <a:pt x="10" y="0"/>
                  </a:lnTo>
                  <a:lnTo>
                    <a:pt x="14"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121" name="Freeform 120"/>
            <p:cNvSpPr>
              <a:spLocks/>
            </p:cNvSpPr>
            <p:nvPr/>
          </p:nvSpPr>
          <p:spPr bwMode="auto">
            <a:xfrm>
              <a:off x="1546572" y="3192685"/>
              <a:ext cx="796815" cy="585580"/>
            </a:xfrm>
            <a:custGeom>
              <a:avLst/>
              <a:gdLst>
                <a:gd name="T0" fmla="*/ 298 w 482"/>
                <a:gd name="T1" fmla="*/ 175 h 377"/>
                <a:gd name="T2" fmla="*/ 288 w 482"/>
                <a:gd name="T3" fmla="*/ 225 h 377"/>
                <a:gd name="T4" fmla="*/ 303 w 482"/>
                <a:gd name="T5" fmla="*/ 266 h 377"/>
                <a:gd name="T6" fmla="*/ 329 w 482"/>
                <a:gd name="T7" fmla="*/ 294 h 377"/>
                <a:gd name="T8" fmla="*/ 366 w 482"/>
                <a:gd name="T9" fmla="*/ 295 h 377"/>
                <a:gd name="T10" fmla="*/ 405 w 482"/>
                <a:gd name="T11" fmla="*/ 279 h 377"/>
                <a:gd name="T12" fmla="*/ 419 w 482"/>
                <a:gd name="T13" fmla="*/ 243 h 377"/>
                <a:gd name="T14" fmla="*/ 468 w 482"/>
                <a:gd name="T15" fmla="*/ 234 h 377"/>
                <a:gd name="T16" fmla="*/ 480 w 482"/>
                <a:gd name="T17" fmla="*/ 246 h 377"/>
                <a:gd name="T18" fmla="*/ 465 w 482"/>
                <a:gd name="T19" fmla="*/ 275 h 377"/>
                <a:gd name="T20" fmla="*/ 451 w 482"/>
                <a:gd name="T21" fmla="*/ 295 h 377"/>
                <a:gd name="T22" fmla="*/ 436 w 482"/>
                <a:gd name="T23" fmla="*/ 308 h 377"/>
                <a:gd name="T24" fmla="*/ 430 w 482"/>
                <a:gd name="T25" fmla="*/ 309 h 377"/>
                <a:gd name="T26" fmla="*/ 395 w 482"/>
                <a:gd name="T27" fmla="*/ 321 h 377"/>
                <a:gd name="T28" fmla="*/ 399 w 482"/>
                <a:gd name="T29" fmla="*/ 333 h 377"/>
                <a:gd name="T30" fmla="*/ 402 w 482"/>
                <a:gd name="T31" fmla="*/ 346 h 377"/>
                <a:gd name="T32" fmla="*/ 370 w 482"/>
                <a:gd name="T33" fmla="*/ 367 h 377"/>
                <a:gd name="T34" fmla="*/ 348 w 482"/>
                <a:gd name="T35" fmla="*/ 355 h 377"/>
                <a:gd name="T36" fmla="*/ 315 w 482"/>
                <a:gd name="T37" fmla="*/ 344 h 377"/>
                <a:gd name="T38" fmla="*/ 278 w 482"/>
                <a:gd name="T39" fmla="*/ 349 h 377"/>
                <a:gd name="T40" fmla="*/ 236 w 482"/>
                <a:gd name="T41" fmla="*/ 332 h 377"/>
                <a:gd name="T42" fmla="*/ 199 w 482"/>
                <a:gd name="T43" fmla="*/ 307 h 377"/>
                <a:gd name="T44" fmla="*/ 165 w 482"/>
                <a:gd name="T45" fmla="*/ 290 h 377"/>
                <a:gd name="T46" fmla="*/ 138 w 482"/>
                <a:gd name="T47" fmla="*/ 255 h 377"/>
                <a:gd name="T48" fmla="*/ 149 w 482"/>
                <a:gd name="T49" fmla="*/ 242 h 377"/>
                <a:gd name="T50" fmla="*/ 146 w 482"/>
                <a:gd name="T51" fmla="*/ 217 h 377"/>
                <a:gd name="T52" fmla="*/ 116 w 482"/>
                <a:gd name="T53" fmla="*/ 169 h 377"/>
                <a:gd name="T54" fmla="*/ 95 w 482"/>
                <a:gd name="T55" fmla="*/ 143 h 377"/>
                <a:gd name="T56" fmla="*/ 85 w 482"/>
                <a:gd name="T57" fmla="*/ 115 h 377"/>
                <a:gd name="T58" fmla="*/ 68 w 482"/>
                <a:gd name="T59" fmla="*/ 88 h 377"/>
                <a:gd name="T60" fmla="*/ 59 w 482"/>
                <a:gd name="T61" fmla="*/ 56 h 377"/>
                <a:gd name="T62" fmla="*/ 50 w 482"/>
                <a:gd name="T63" fmla="*/ 24 h 377"/>
                <a:gd name="T64" fmla="*/ 31 w 482"/>
                <a:gd name="T65" fmla="*/ 27 h 377"/>
                <a:gd name="T66" fmla="*/ 31 w 482"/>
                <a:gd name="T67" fmla="*/ 62 h 377"/>
                <a:gd name="T68" fmla="*/ 43 w 482"/>
                <a:gd name="T69" fmla="*/ 82 h 377"/>
                <a:gd name="T70" fmla="*/ 46 w 482"/>
                <a:gd name="T71" fmla="*/ 102 h 377"/>
                <a:gd name="T72" fmla="*/ 61 w 482"/>
                <a:gd name="T73" fmla="*/ 125 h 377"/>
                <a:gd name="T74" fmla="*/ 67 w 482"/>
                <a:gd name="T75" fmla="*/ 164 h 377"/>
                <a:gd name="T76" fmla="*/ 80 w 482"/>
                <a:gd name="T77" fmla="*/ 185 h 377"/>
                <a:gd name="T78" fmla="*/ 74 w 482"/>
                <a:gd name="T79" fmla="*/ 205 h 377"/>
                <a:gd name="T80" fmla="*/ 59 w 482"/>
                <a:gd name="T81" fmla="*/ 181 h 377"/>
                <a:gd name="T82" fmla="*/ 45 w 482"/>
                <a:gd name="T83" fmla="*/ 150 h 377"/>
                <a:gd name="T84" fmla="*/ 28 w 482"/>
                <a:gd name="T85" fmla="*/ 123 h 377"/>
                <a:gd name="T86" fmla="*/ 13 w 482"/>
                <a:gd name="T87" fmla="*/ 115 h 377"/>
                <a:gd name="T88" fmla="*/ 14 w 482"/>
                <a:gd name="T89" fmla="*/ 103 h 377"/>
                <a:gd name="T90" fmla="*/ 17 w 482"/>
                <a:gd name="T91" fmla="*/ 71 h 377"/>
                <a:gd name="T92" fmla="*/ 4 w 482"/>
                <a:gd name="T93" fmla="*/ 39 h 377"/>
                <a:gd name="T94" fmla="*/ 21 w 482"/>
                <a:gd name="T95" fmla="*/ 2 h 377"/>
                <a:gd name="T96" fmla="*/ 64 w 482"/>
                <a:gd name="T97" fmla="*/ 14 h 377"/>
                <a:gd name="T98" fmla="*/ 148 w 482"/>
                <a:gd name="T99" fmla="*/ 28 h 377"/>
                <a:gd name="T100" fmla="*/ 185 w 482"/>
                <a:gd name="T101" fmla="*/ 27 h 377"/>
                <a:gd name="T102" fmla="*/ 202 w 482"/>
                <a:gd name="T103" fmla="*/ 54 h 377"/>
                <a:gd name="T104" fmla="*/ 224 w 482"/>
                <a:gd name="T105" fmla="*/ 78 h 377"/>
                <a:gd name="T106" fmla="*/ 264 w 482"/>
                <a:gd name="T107" fmla="*/ 69 h 377"/>
                <a:gd name="T108" fmla="*/ 280 w 482"/>
                <a:gd name="T109" fmla="*/ 107 h 377"/>
                <a:gd name="T110" fmla="*/ 296 w 482"/>
                <a:gd name="T111" fmla="*/ 138 h 3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482" h="377">
                  <a:moveTo>
                    <a:pt x="315" y="142"/>
                  </a:moveTo>
                  <a:lnTo>
                    <a:pt x="304" y="160"/>
                  </a:lnTo>
                  <a:lnTo>
                    <a:pt x="298" y="175"/>
                  </a:lnTo>
                  <a:lnTo>
                    <a:pt x="291" y="203"/>
                  </a:lnTo>
                  <a:lnTo>
                    <a:pt x="287" y="213"/>
                  </a:lnTo>
                  <a:lnTo>
                    <a:pt x="288" y="225"/>
                  </a:lnTo>
                  <a:lnTo>
                    <a:pt x="292" y="235"/>
                  </a:lnTo>
                  <a:lnTo>
                    <a:pt x="293" y="251"/>
                  </a:lnTo>
                  <a:lnTo>
                    <a:pt x="303" y="266"/>
                  </a:lnTo>
                  <a:lnTo>
                    <a:pt x="305" y="278"/>
                  </a:lnTo>
                  <a:lnTo>
                    <a:pt x="311" y="288"/>
                  </a:lnTo>
                  <a:lnTo>
                    <a:pt x="329" y="294"/>
                  </a:lnTo>
                  <a:lnTo>
                    <a:pt x="335" y="302"/>
                  </a:lnTo>
                  <a:lnTo>
                    <a:pt x="352" y="297"/>
                  </a:lnTo>
                  <a:lnTo>
                    <a:pt x="366" y="295"/>
                  </a:lnTo>
                  <a:lnTo>
                    <a:pt x="380" y="291"/>
                  </a:lnTo>
                  <a:lnTo>
                    <a:pt x="392" y="287"/>
                  </a:lnTo>
                  <a:lnTo>
                    <a:pt x="405" y="279"/>
                  </a:lnTo>
                  <a:lnTo>
                    <a:pt x="411" y="267"/>
                  </a:lnTo>
                  <a:lnTo>
                    <a:pt x="415" y="249"/>
                  </a:lnTo>
                  <a:lnTo>
                    <a:pt x="419" y="243"/>
                  </a:lnTo>
                  <a:lnTo>
                    <a:pt x="432" y="238"/>
                  </a:lnTo>
                  <a:lnTo>
                    <a:pt x="452" y="233"/>
                  </a:lnTo>
                  <a:lnTo>
                    <a:pt x="468" y="234"/>
                  </a:lnTo>
                  <a:lnTo>
                    <a:pt x="479" y="232"/>
                  </a:lnTo>
                  <a:lnTo>
                    <a:pt x="482" y="236"/>
                  </a:lnTo>
                  <a:lnTo>
                    <a:pt x="480" y="246"/>
                  </a:lnTo>
                  <a:lnTo>
                    <a:pt x="469" y="259"/>
                  </a:lnTo>
                  <a:lnTo>
                    <a:pt x="463" y="271"/>
                  </a:lnTo>
                  <a:lnTo>
                    <a:pt x="465" y="275"/>
                  </a:lnTo>
                  <a:lnTo>
                    <a:pt x="461" y="284"/>
                  </a:lnTo>
                  <a:lnTo>
                    <a:pt x="455" y="300"/>
                  </a:lnTo>
                  <a:lnTo>
                    <a:pt x="451" y="295"/>
                  </a:lnTo>
                  <a:lnTo>
                    <a:pt x="447" y="295"/>
                  </a:lnTo>
                  <a:lnTo>
                    <a:pt x="444" y="295"/>
                  </a:lnTo>
                  <a:lnTo>
                    <a:pt x="436" y="308"/>
                  </a:lnTo>
                  <a:lnTo>
                    <a:pt x="433" y="306"/>
                  </a:lnTo>
                  <a:lnTo>
                    <a:pt x="430" y="306"/>
                  </a:lnTo>
                  <a:lnTo>
                    <a:pt x="430" y="309"/>
                  </a:lnTo>
                  <a:lnTo>
                    <a:pt x="413" y="309"/>
                  </a:lnTo>
                  <a:lnTo>
                    <a:pt x="396" y="309"/>
                  </a:lnTo>
                  <a:lnTo>
                    <a:pt x="395" y="321"/>
                  </a:lnTo>
                  <a:lnTo>
                    <a:pt x="387" y="321"/>
                  </a:lnTo>
                  <a:lnTo>
                    <a:pt x="393" y="328"/>
                  </a:lnTo>
                  <a:lnTo>
                    <a:pt x="399" y="333"/>
                  </a:lnTo>
                  <a:lnTo>
                    <a:pt x="400" y="337"/>
                  </a:lnTo>
                  <a:lnTo>
                    <a:pt x="403" y="338"/>
                  </a:lnTo>
                  <a:lnTo>
                    <a:pt x="402" y="346"/>
                  </a:lnTo>
                  <a:lnTo>
                    <a:pt x="378" y="346"/>
                  </a:lnTo>
                  <a:lnTo>
                    <a:pt x="368" y="363"/>
                  </a:lnTo>
                  <a:lnTo>
                    <a:pt x="370" y="367"/>
                  </a:lnTo>
                  <a:lnTo>
                    <a:pt x="367" y="371"/>
                  </a:lnTo>
                  <a:lnTo>
                    <a:pt x="366" y="377"/>
                  </a:lnTo>
                  <a:lnTo>
                    <a:pt x="348" y="355"/>
                  </a:lnTo>
                  <a:lnTo>
                    <a:pt x="339" y="348"/>
                  </a:lnTo>
                  <a:lnTo>
                    <a:pt x="325" y="343"/>
                  </a:lnTo>
                  <a:lnTo>
                    <a:pt x="315" y="344"/>
                  </a:lnTo>
                  <a:lnTo>
                    <a:pt x="299" y="352"/>
                  </a:lnTo>
                  <a:lnTo>
                    <a:pt x="290" y="354"/>
                  </a:lnTo>
                  <a:lnTo>
                    <a:pt x="278" y="349"/>
                  </a:lnTo>
                  <a:lnTo>
                    <a:pt x="265" y="345"/>
                  </a:lnTo>
                  <a:lnTo>
                    <a:pt x="249" y="335"/>
                  </a:lnTo>
                  <a:lnTo>
                    <a:pt x="236" y="332"/>
                  </a:lnTo>
                  <a:lnTo>
                    <a:pt x="216" y="323"/>
                  </a:lnTo>
                  <a:lnTo>
                    <a:pt x="203" y="313"/>
                  </a:lnTo>
                  <a:lnTo>
                    <a:pt x="199" y="307"/>
                  </a:lnTo>
                  <a:lnTo>
                    <a:pt x="189" y="306"/>
                  </a:lnTo>
                  <a:lnTo>
                    <a:pt x="171" y="299"/>
                  </a:lnTo>
                  <a:lnTo>
                    <a:pt x="165" y="290"/>
                  </a:lnTo>
                  <a:lnTo>
                    <a:pt x="148" y="278"/>
                  </a:lnTo>
                  <a:lnTo>
                    <a:pt x="141" y="265"/>
                  </a:lnTo>
                  <a:lnTo>
                    <a:pt x="138" y="255"/>
                  </a:lnTo>
                  <a:lnTo>
                    <a:pt x="145" y="253"/>
                  </a:lnTo>
                  <a:lnTo>
                    <a:pt x="144" y="247"/>
                  </a:lnTo>
                  <a:lnTo>
                    <a:pt x="149" y="242"/>
                  </a:lnTo>
                  <a:lnTo>
                    <a:pt x="150" y="234"/>
                  </a:lnTo>
                  <a:lnTo>
                    <a:pt x="146" y="225"/>
                  </a:lnTo>
                  <a:lnTo>
                    <a:pt x="146" y="217"/>
                  </a:lnTo>
                  <a:lnTo>
                    <a:pt x="142" y="206"/>
                  </a:lnTo>
                  <a:lnTo>
                    <a:pt x="131" y="186"/>
                  </a:lnTo>
                  <a:lnTo>
                    <a:pt x="116" y="169"/>
                  </a:lnTo>
                  <a:lnTo>
                    <a:pt x="110" y="156"/>
                  </a:lnTo>
                  <a:lnTo>
                    <a:pt x="97" y="148"/>
                  </a:lnTo>
                  <a:lnTo>
                    <a:pt x="95" y="143"/>
                  </a:lnTo>
                  <a:lnTo>
                    <a:pt x="101" y="130"/>
                  </a:lnTo>
                  <a:lnTo>
                    <a:pt x="93" y="125"/>
                  </a:lnTo>
                  <a:lnTo>
                    <a:pt x="85" y="115"/>
                  </a:lnTo>
                  <a:lnTo>
                    <a:pt x="85" y="101"/>
                  </a:lnTo>
                  <a:lnTo>
                    <a:pt x="75" y="99"/>
                  </a:lnTo>
                  <a:lnTo>
                    <a:pt x="68" y="88"/>
                  </a:lnTo>
                  <a:lnTo>
                    <a:pt x="63" y="78"/>
                  </a:lnTo>
                  <a:lnTo>
                    <a:pt x="64" y="72"/>
                  </a:lnTo>
                  <a:lnTo>
                    <a:pt x="59" y="56"/>
                  </a:lnTo>
                  <a:lnTo>
                    <a:pt x="58" y="40"/>
                  </a:lnTo>
                  <a:lnTo>
                    <a:pt x="61" y="32"/>
                  </a:lnTo>
                  <a:lnTo>
                    <a:pt x="50" y="24"/>
                  </a:lnTo>
                  <a:lnTo>
                    <a:pt x="44" y="25"/>
                  </a:lnTo>
                  <a:lnTo>
                    <a:pt x="36" y="19"/>
                  </a:lnTo>
                  <a:lnTo>
                    <a:pt x="31" y="27"/>
                  </a:lnTo>
                  <a:lnTo>
                    <a:pt x="30" y="37"/>
                  </a:lnTo>
                  <a:lnTo>
                    <a:pt x="27" y="53"/>
                  </a:lnTo>
                  <a:lnTo>
                    <a:pt x="31" y="62"/>
                  </a:lnTo>
                  <a:lnTo>
                    <a:pt x="39" y="76"/>
                  </a:lnTo>
                  <a:lnTo>
                    <a:pt x="41" y="81"/>
                  </a:lnTo>
                  <a:lnTo>
                    <a:pt x="43" y="82"/>
                  </a:lnTo>
                  <a:lnTo>
                    <a:pt x="43" y="89"/>
                  </a:lnTo>
                  <a:lnTo>
                    <a:pt x="47" y="89"/>
                  </a:lnTo>
                  <a:lnTo>
                    <a:pt x="46" y="102"/>
                  </a:lnTo>
                  <a:lnTo>
                    <a:pt x="51" y="108"/>
                  </a:lnTo>
                  <a:lnTo>
                    <a:pt x="52" y="115"/>
                  </a:lnTo>
                  <a:lnTo>
                    <a:pt x="61" y="125"/>
                  </a:lnTo>
                  <a:lnTo>
                    <a:pt x="62" y="145"/>
                  </a:lnTo>
                  <a:lnTo>
                    <a:pt x="65" y="154"/>
                  </a:lnTo>
                  <a:lnTo>
                    <a:pt x="67" y="164"/>
                  </a:lnTo>
                  <a:lnTo>
                    <a:pt x="66" y="174"/>
                  </a:lnTo>
                  <a:lnTo>
                    <a:pt x="74" y="175"/>
                  </a:lnTo>
                  <a:lnTo>
                    <a:pt x="80" y="185"/>
                  </a:lnTo>
                  <a:lnTo>
                    <a:pt x="84" y="194"/>
                  </a:lnTo>
                  <a:lnTo>
                    <a:pt x="83" y="198"/>
                  </a:lnTo>
                  <a:lnTo>
                    <a:pt x="74" y="205"/>
                  </a:lnTo>
                  <a:lnTo>
                    <a:pt x="71" y="205"/>
                  </a:lnTo>
                  <a:lnTo>
                    <a:pt x="68" y="193"/>
                  </a:lnTo>
                  <a:lnTo>
                    <a:pt x="59" y="181"/>
                  </a:lnTo>
                  <a:lnTo>
                    <a:pt x="49" y="171"/>
                  </a:lnTo>
                  <a:lnTo>
                    <a:pt x="41" y="165"/>
                  </a:lnTo>
                  <a:lnTo>
                    <a:pt x="45" y="150"/>
                  </a:lnTo>
                  <a:lnTo>
                    <a:pt x="45" y="139"/>
                  </a:lnTo>
                  <a:lnTo>
                    <a:pt x="38" y="133"/>
                  </a:lnTo>
                  <a:lnTo>
                    <a:pt x="28" y="123"/>
                  </a:lnTo>
                  <a:lnTo>
                    <a:pt x="25" y="126"/>
                  </a:lnTo>
                  <a:lnTo>
                    <a:pt x="22" y="121"/>
                  </a:lnTo>
                  <a:lnTo>
                    <a:pt x="13" y="115"/>
                  </a:lnTo>
                  <a:lnTo>
                    <a:pt x="6" y="103"/>
                  </a:lnTo>
                  <a:lnTo>
                    <a:pt x="7" y="102"/>
                  </a:lnTo>
                  <a:lnTo>
                    <a:pt x="14" y="103"/>
                  </a:lnTo>
                  <a:lnTo>
                    <a:pt x="23" y="95"/>
                  </a:lnTo>
                  <a:lnTo>
                    <a:pt x="26" y="86"/>
                  </a:lnTo>
                  <a:lnTo>
                    <a:pt x="17" y="71"/>
                  </a:lnTo>
                  <a:lnTo>
                    <a:pt x="8" y="65"/>
                  </a:lnTo>
                  <a:lnTo>
                    <a:pt x="6" y="52"/>
                  </a:lnTo>
                  <a:lnTo>
                    <a:pt x="4" y="39"/>
                  </a:lnTo>
                  <a:lnTo>
                    <a:pt x="1" y="22"/>
                  </a:lnTo>
                  <a:lnTo>
                    <a:pt x="0" y="4"/>
                  </a:lnTo>
                  <a:lnTo>
                    <a:pt x="21" y="2"/>
                  </a:lnTo>
                  <a:lnTo>
                    <a:pt x="43" y="0"/>
                  </a:lnTo>
                  <a:lnTo>
                    <a:pt x="41" y="4"/>
                  </a:lnTo>
                  <a:lnTo>
                    <a:pt x="64" y="14"/>
                  </a:lnTo>
                  <a:lnTo>
                    <a:pt x="99" y="29"/>
                  </a:lnTo>
                  <a:lnTo>
                    <a:pt x="134" y="28"/>
                  </a:lnTo>
                  <a:lnTo>
                    <a:pt x="148" y="28"/>
                  </a:lnTo>
                  <a:lnTo>
                    <a:pt x="150" y="20"/>
                  </a:lnTo>
                  <a:lnTo>
                    <a:pt x="181" y="20"/>
                  </a:lnTo>
                  <a:lnTo>
                    <a:pt x="185" y="27"/>
                  </a:lnTo>
                  <a:lnTo>
                    <a:pt x="192" y="34"/>
                  </a:lnTo>
                  <a:lnTo>
                    <a:pt x="200" y="43"/>
                  </a:lnTo>
                  <a:lnTo>
                    <a:pt x="202" y="54"/>
                  </a:lnTo>
                  <a:lnTo>
                    <a:pt x="203" y="65"/>
                  </a:lnTo>
                  <a:lnTo>
                    <a:pt x="211" y="71"/>
                  </a:lnTo>
                  <a:lnTo>
                    <a:pt x="224" y="78"/>
                  </a:lnTo>
                  <a:lnTo>
                    <a:pt x="240" y="61"/>
                  </a:lnTo>
                  <a:lnTo>
                    <a:pt x="254" y="61"/>
                  </a:lnTo>
                  <a:lnTo>
                    <a:pt x="264" y="69"/>
                  </a:lnTo>
                  <a:lnTo>
                    <a:pt x="269" y="83"/>
                  </a:lnTo>
                  <a:lnTo>
                    <a:pt x="273" y="95"/>
                  </a:lnTo>
                  <a:lnTo>
                    <a:pt x="280" y="107"/>
                  </a:lnTo>
                  <a:lnTo>
                    <a:pt x="281" y="122"/>
                  </a:lnTo>
                  <a:lnTo>
                    <a:pt x="283" y="132"/>
                  </a:lnTo>
                  <a:lnTo>
                    <a:pt x="296" y="138"/>
                  </a:lnTo>
                  <a:lnTo>
                    <a:pt x="307" y="143"/>
                  </a:lnTo>
                  <a:lnTo>
                    <a:pt x="315" y="142"/>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135" name="Freeform 134"/>
            <p:cNvSpPr>
              <a:spLocks/>
            </p:cNvSpPr>
            <p:nvPr/>
          </p:nvSpPr>
          <p:spPr bwMode="auto">
            <a:xfrm>
              <a:off x="2283875" y="3762732"/>
              <a:ext cx="142170" cy="139793"/>
            </a:xfrm>
            <a:custGeom>
              <a:avLst/>
              <a:gdLst>
                <a:gd name="T0" fmla="*/ 33 w 86"/>
                <a:gd name="T1" fmla="*/ 82 h 90"/>
                <a:gd name="T2" fmla="*/ 27 w 86"/>
                <a:gd name="T3" fmla="*/ 75 h 90"/>
                <a:gd name="T4" fmla="*/ 19 w 86"/>
                <a:gd name="T5" fmla="*/ 67 h 90"/>
                <a:gd name="T6" fmla="*/ 15 w 86"/>
                <a:gd name="T7" fmla="*/ 60 h 90"/>
                <a:gd name="T8" fmla="*/ 8 w 86"/>
                <a:gd name="T9" fmla="*/ 54 h 90"/>
                <a:gd name="T10" fmla="*/ 0 w 86"/>
                <a:gd name="T11" fmla="*/ 44 h 90"/>
                <a:gd name="T12" fmla="*/ 2 w 86"/>
                <a:gd name="T13" fmla="*/ 41 h 90"/>
                <a:gd name="T14" fmla="*/ 5 w 86"/>
                <a:gd name="T15" fmla="*/ 44 h 90"/>
                <a:gd name="T16" fmla="*/ 6 w 86"/>
                <a:gd name="T17" fmla="*/ 43 h 90"/>
                <a:gd name="T18" fmla="*/ 12 w 86"/>
                <a:gd name="T19" fmla="*/ 42 h 90"/>
                <a:gd name="T20" fmla="*/ 15 w 86"/>
                <a:gd name="T21" fmla="*/ 37 h 90"/>
                <a:gd name="T22" fmla="*/ 18 w 86"/>
                <a:gd name="T23" fmla="*/ 37 h 90"/>
                <a:gd name="T24" fmla="*/ 18 w 86"/>
                <a:gd name="T25" fmla="*/ 27 h 90"/>
                <a:gd name="T26" fmla="*/ 23 w 86"/>
                <a:gd name="T27" fmla="*/ 26 h 90"/>
                <a:gd name="T28" fmla="*/ 26 w 86"/>
                <a:gd name="T29" fmla="*/ 26 h 90"/>
                <a:gd name="T30" fmla="*/ 31 w 86"/>
                <a:gd name="T31" fmla="*/ 21 h 90"/>
                <a:gd name="T32" fmla="*/ 36 w 86"/>
                <a:gd name="T33" fmla="*/ 25 h 90"/>
                <a:gd name="T34" fmla="*/ 38 w 86"/>
                <a:gd name="T35" fmla="*/ 22 h 90"/>
                <a:gd name="T36" fmla="*/ 41 w 86"/>
                <a:gd name="T37" fmla="*/ 20 h 90"/>
                <a:gd name="T38" fmla="*/ 48 w 86"/>
                <a:gd name="T39" fmla="*/ 14 h 90"/>
                <a:gd name="T40" fmla="*/ 49 w 86"/>
                <a:gd name="T41" fmla="*/ 10 h 90"/>
                <a:gd name="T42" fmla="*/ 51 w 86"/>
                <a:gd name="T43" fmla="*/ 10 h 90"/>
                <a:gd name="T44" fmla="*/ 54 w 86"/>
                <a:gd name="T45" fmla="*/ 5 h 90"/>
                <a:gd name="T46" fmla="*/ 56 w 86"/>
                <a:gd name="T47" fmla="*/ 5 h 90"/>
                <a:gd name="T48" fmla="*/ 58 w 86"/>
                <a:gd name="T49" fmla="*/ 8 h 90"/>
                <a:gd name="T50" fmla="*/ 62 w 86"/>
                <a:gd name="T51" fmla="*/ 9 h 90"/>
                <a:gd name="T52" fmla="*/ 66 w 86"/>
                <a:gd name="T53" fmla="*/ 6 h 90"/>
                <a:gd name="T54" fmla="*/ 71 w 86"/>
                <a:gd name="T55" fmla="*/ 6 h 90"/>
                <a:gd name="T56" fmla="*/ 77 w 86"/>
                <a:gd name="T57" fmla="*/ 3 h 90"/>
                <a:gd name="T58" fmla="*/ 80 w 86"/>
                <a:gd name="T59" fmla="*/ 0 h 90"/>
                <a:gd name="T60" fmla="*/ 86 w 86"/>
                <a:gd name="T61" fmla="*/ 1 h 90"/>
                <a:gd name="T62" fmla="*/ 85 w 86"/>
                <a:gd name="T63" fmla="*/ 3 h 90"/>
                <a:gd name="T64" fmla="*/ 83 w 86"/>
                <a:gd name="T65" fmla="*/ 8 h 90"/>
                <a:gd name="T66" fmla="*/ 84 w 86"/>
                <a:gd name="T67" fmla="*/ 15 h 90"/>
                <a:gd name="T68" fmla="*/ 79 w 86"/>
                <a:gd name="T69" fmla="*/ 22 h 90"/>
                <a:gd name="T70" fmla="*/ 77 w 86"/>
                <a:gd name="T71" fmla="*/ 30 h 90"/>
                <a:gd name="T72" fmla="*/ 76 w 86"/>
                <a:gd name="T73" fmla="*/ 40 h 90"/>
                <a:gd name="T74" fmla="*/ 76 w 86"/>
                <a:gd name="T75" fmla="*/ 45 h 90"/>
                <a:gd name="T76" fmla="*/ 76 w 86"/>
                <a:gd name="T77" fmla="*/ 54 h 90"/>
                <a:gd name="T78" fmla="*/ 73 w 86"/>
                <a:gd name="T79" fmla="*/ 56 h 90"/>
                <a:gd name="T80" fmla="*/ 70 w 86"/>
                <a:gd name="T81" fmla="*/ 65 h 90"/>
                <a:gd name="T82" fmla="*/ 71 w 86"/>
                <a:gd name="T83" fmla="*/ 71 h 90"/>
                <a:gd name="T84" fmla="*/ 67 w 86"/>
                <a:gd name="T85" fmla="*/ 76 h 90"/>
                <a:gd name="T86" fmla="*/ 67 w 86"/>
                <a:gd name="T87" fmla="*/ 82 h 90"/>
                <a:gd name="T88" fmla="*/ 70 w 86"/>
                <a:gd name="T89" fmla="*/ 85 h 90"/>
                <a:gd name="T90" fmla="*/ 65 w 86"/>
                <a:gd name="T91" fmla="*/ 90 h 90"/>
                <a:gd name="T92" fmla="*/ 60 w 86"/>
                <a:gd name="T93" fmla="*/ 88 h 90"/>
                <a:gd name="T94" fmla="*/ 57 w 86"/>
                <a:gd name="T95" fmla="*/ 84 h 90"/>
                <a:gd name="T96" fmla="*/ 52 w 86"/>
                <a:gd name="T97" fmla="*/ 82 h 90"/>
                <a:gd name="T98" fmla="*/ 47 w 86"/>
                <a:gd name="T99" fmla="*/ 85 h 90"/>
                <a:gd name="T100" fmla="*/ 36 w 86"/>
                <a:gd name="T101" fmla="*/ 79 h 90"/>
                <a:gd name="T102" fmla="*/ 33 w 86"/>
                <a:gd name="T103" fmla="*/ 82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86" h="90">
                  <a:moveTo>
                    <a:pt x="33" y="82"/>
                  </a:moveTo>
                  <a:lnTo>
                    <a:pt x="27" y="75"/>
                  </a:lnTo>
                  <a:lnTo>
                    <a:pt x="19" y="67"/>
                  </a:lnTo>
                  <a:lnTo>
                    <a:pt x="15" y="60"/>
                  </a:lnTo>
                  <a:lnTo>
                    <a:pt x="8" y="54"/>
                  </a:lnTo>
                  <a:lnTo>
                    <a:pt x="0" y="44"/>
                  </a:lnTo>
                  <a:lnTo>
                    <a:pt x="2" y="41"/>
                  </a:lnTo>
                  <a:lnTo>
                    <a:pt x="5" y="44"/>
                  </a:lnTo>
                  <a:lnTo>
                    <a:pt x="6" y="43"/>
                  </a:lnTo>
                  <a:lnTo>
                    <a:pt x="12" y="42"/>
                  </a:lnTo>
                  <a:lnTo>
                    <a:pt x="15" y="37"/>
                  </a:lnTo>
                  <a:lnTo>
                    <a:pt x="18" y="37"/>
                  </a:lnTo>
                  <a:lnTo>
                    <a:pt x="18" y="27"/>
                  </a:lnTo>
                  <a:lnTo>
                    <a:pt x="23" y="26"/>
                  </a:lnTo>
                  <a:lnTo>
                    <a:pt x="26" y="26"/>
                  </a:lnTo>
                  <a:lnTo>
                    <a:pt x="31" y="21"/>
                  </a:lnTo>
                  <a:lnTo>
                    <a:pt x="36" y="25"/>
                  </a:lnTo>
                  <a:lnTo>
                    <a:pt x="38" y="22"/>
                  </a:lnTo>
                  <a:lnTo>
                    <a:pt x="41" y="20"/>
                  </a:lnTo>
                  <a:lnTo>
                    <a:pt x="48" y="14"/>
                  </a:lnTo>
                  <a:lnTo>
                    <a:pt x="49" y="10"/>
                  </a:lnTo>
                  <a:lnTo>
                    <a:pt x="51" y="10"/>
                  </a:lnTo>
                  <a:lnTo>
                    <a:pt x="54" y="5"/>
                  </a:lnTo>
                  <a:lnTo>
                    <a:pt x="56" y="5"/>
                  </a:lnTo>
                  <a:lnTo>
                    <a:pt x="58" y="8"/>
                  </a:lnTo>
                  <a:lnTo>
                    <a:pt x="62" y="9"/>
                  </a:lnTo>
                  <a:lnTo>
                    <a:pt x="66" y="6"/>
                  </a:lnTo>
                  <a:lnTo>
                    <a:pt x="71" y="6"/>
                  </a:lnTo>
                  <a:lnTo>
                    <a:pt x="77" y="3"/>
                  </a:lnTo>
                  <a:lnTo>
                    <a:pt x="80" y="0"/>
                  </a:lnTo>
                  <a:lnTo>
                    <a:pt x="86" y="1"/>
                  </a:lnTo>
                  <a:lnTo>
                    <a:pt x="85" y="3"/>
                  </a:lnTo>
                  <a:lnTo>
                    <a:pt x="83" y="8"/>
                  </a:lnTo>
                  <a:lnTo>
                    <a:pt x="84" y="15"/>
                  </a:lnTo>
                  <a:lnTo>
                    <a:pt x="79" y="22"/>
                  </a:lnTo>
                  <a:lnTo>
                    <a:pt x="77" y="30"/>
                  </a:lnTo>
                  <a:lnTo>
                    <a:pt x="76" y="40"/>
                  </a:lnTo>
                  <a:lnTo>
                    <a:pt x="76" y="45"/>
                  </a:lnTo>
                  <a:lnTo>
                    <a:pt x="76" y="54"/>
                  </a:lnTo>
                  <a:lnTo>
                    <a:pt x="73" y="56"/>
                  </a:lnTo>
                  <a:lnTo>
                    <a:pt x="70" y="65"/>
                  </a:lnTo>
                  <a:lnTo>
                    <a:pt x="71" y="71"/>
                  </a:lnTo>
                  <a:lnTo>
                    <a:pt x="67" y="76"/>
                  </a:lnTo>
                  <a:lnTo>
                    <a:pt x="67" y="82"/>
                  </a:lnTo>
                  <a:lnTo>
                    <a:pt x="70" y="85"/>
                  </a:lnTo>
                  <a:lnTo>
                    <a:pt x="65" y="90"/>
                  </a:lnTo>
                  <a:lnTo>
                    <a:pt x="60" y="88"/>
                  </a:lnTo>
                  <a:lnTo>
                    <a:pt x="57" y="84"/>
                  </a:lnTo>
                  <a:lnTo>
                    <a:pt x="52" y="82"/>
                  </a:lnTo>
                  <a:lnTo>
                    <a:pt x="47" y="85"/>
                  </a:lnTo>
                  <a:lnTo>
                    <a:pt x="36" y="79"/>
                  </a:lnTo>
                  <a:lnTo>
                    <a:pt x="33" y="82"/>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145" name="Freeform 144"/>
            <p:cNvSpPr>
              <a:spLocks/>
            </p:cNvSpPr>
            <p:nvPr/>
          </p:nvSpPr>
          <p:spPr bwMode="auto">
            <a:xfrm>
              <a:off x="2414473" y="3938250"/>
              <a:ext cx="173581" cy="76110"/>
            </a:xfrm>
            <a:custGeom>
              <a:avLst/>
              <a:gdLst>
                <a:gd name="T0" fmla="*/ 92 w 105"/>
                <a:gd name="T1" fmla="*/ 49 h 49"/>
                <a:gd name="T2" fmla="*/ 87 w 105"/>
                <a:gd name="T3" fmla="*/ 43 h 49"/>
                <a:gd name="T4" fmla="*/ 83 w 105"/>
                <a:gd name="T5" fmla="*/ 32 h 49"/>
                <a:gd name="T6" fmla="*/ 88 w 105"/>
                <a:gd name="T7" fmla="*/ 27 h 49"/>
                <a:gd name="T8" fmla="*/ 83 w 105"/>
                <a:gd name="T9" fmla="*/ 25 h 49"/>
                <a:gd name="T10" fmla="*/ 80 w 105"/>
                <a:gd name="T11" fmla="*/ 18 h 49"/>
                <a:gd name="T12" fmla="*/ 72 w 105"/>
                <a:gd name="T13" fmla="*/ 12 h 49"/>
                <a:gd name="T14" fmla="*/ 63 w 105"/>
                <a:gd name="T15" fmla="*/ 14 h 49"/>
                <a:gd name="T16" fmla="*/ 59 w 105"/>
                <a:gd name="T17" fmla="*/ 21 h 49"/>
                <a:gd name="T18" fmla="*/ 52 w 105"/>
                <a:gd name="T19" fmla="*/ 26 h 49"/>
                <a:gd name="T20" fmla="*/ 48 w 105"/>
                <a:gd name="T21" fmla="*/ 27 h 49"/>
                <a:gd name="T22" fmla="*/ 46 w 105"/>
                <a:gd name="T23" fmla="*/ 31 h 49"/>
                <a:gd name="T24" fmla="*/ 54 w 105"/>
                <a:gd name="T25" fmla="*/ 43 h 49"/>
                <a:gd name="T26" fmla="*/ 49 w 105"/>
                <a:gd name="T27" fmla="*/ 45 h 49"/>
                <a:gd name="T28" fmla="*/ 46 w 105"/>
                <a:gd name="T29" fmla="*/ 48 h 49"/>
                <a:gd name="T30" fmla="*/ 37 w 105"/>
                <a:gd name="T31" fmla="*/ 49 h 49"/>
                <a:gd name="T32" fmla="*/ 35 w 105"/>
                <a:gd name="T33" fmla="*/ 37 h 49"/>
                <a:gd name="T34" fmla="*/ 32 w 105"/>
                <a:gd name="T35" fmla="*/ 40 h 49"/>
                <a:gd name="T36" fmla="*/ 26 w 105"/>
                <a:gd name="T37" fmla="*/ 39 h 49"/>
                <a:gd name="T38" fmla="*/ 23 w 105"/>
                <a:gd name="T39" fmla="*/ 31 h 49"/>
                <a:gd name="T40" fmla="*/ 16 w 105"/>
                <a:gd name="T41" fmla="*/ 29 h 49"/>
                <a:gd name="T42" fmla="*/ 11 w 105"/>
                <a:gd name="T43" fmla="*/ 27 h 49"/>
                <a:gd name="T44" fmla="*/ 3 w 105"/>
                <a:gd name="T45" fmla="*/ 27 h 49"/>
                <a:gd name="T46" fmla="*/ 2 w 105"/>
                <a:gd name="T47" fmla="*/ 32 h 49"/>
                <a:gd name="T48" fmla="*/ 0 w 105"/>
                <a:gd name="T49" fmla="*/ 29 h 49"/>
                <a:gd name="T50" fmla="*/ 1 w 105"/>
                <a:gd name="T51" fmla="*/ 24 h 49"/>
                <a:gd name="T52" fmla="*/ 3 w 105"/>
                <a:gd name="T53" fmla="*/ 20 h 49"/>
                <a:gd name="T54" fmla="*/ 3 w 105"/>
                <a:gd name="T55" fmla="*/ 16 h 49"/>
                <a:gd name="T56" fmla="*/ 6 w 105"/>
                <a:gd name="T57" fmla="*/ 14 h 49"/>
                <a:gd name="T58" fmla="*/ 2 w 105"/>
                <a:gd name="T59" fmla="*/ 11 h 49"/>
                <a:gd name="T60" fmla="*/ 2 w 105"/>
                <a:gd name="T61" fmla="*/ 2 h 49"/>
                <a:gd name="T62" fmla="*/ 9 w 105"/>
                <a:gd name="T63" fmla="*/ 1 h 49"/>
                <a:gd name="T64" fmla="*/ 16 w 105"/>
                <a:gd name="T65" fmla="*/ 8 h 49"/>
                <a:gd name="T66" fmla="*/ 15 w 105"/>
                <a:gd name="T67" fmla="*/ 12 h 49"/>
                <a:gd name="T68" fmla="*/ 22 w 105"/>
                <a:gd name="T69" fmla="*/ 13 h 49"/>
                <a:gd name="T70" fmla="*/ 24 w 105"/>
                <a:gd name="T71" fmla="*/ 12 h 49"/>
                <a:gd name="T72" fmla="*/ 29 w 105"/>
                <a:gd name="T73" fmla="*/ 17 h 49"/>
                <a:gd name="T74" fmla="*/ 38 w 105"/>
                <a:gd name="T75" fmla="*/ 15 h 49"/>
                <a:gd name="T76" fmla="*/ 46 w 105"/>
                <a:gd name="T77" fmla="*/ 10 h 49"/>
                <a:gd name="T78" fmla="*/ 57 w 105"/>
                <a:gd name="T79" fmla="*/ 6 h 49"/>
                <a:gd name="T80" fmla="*/ 64 w 105"/>
                <a:gd name="T81" fmla="*/ 0 h 49"/>
                <a:gd name="T82" fmla="*/ 74 w 105"/>
                <a:gd name="T83" fmla="*/ 1 h 49"/>
                <a:gd name="T84" fmla="*/ 73 w 105"/>
                <a:gd name="T85" fmla="*/ 3 h 49"/>
                <a:gd name="T86" fmla="*/ 83 w 105"/>
                <a:gd name="T87" fmla="*/ 4 h 49"/>
                <a:gd name="T88" fmla="*/ 91 w 105"/>
                <a:gd name="T89" fmla="*/ 7 h 49"/>
                <a:gd name="T90" fmla="*/ 97 w 105"/>
                <a:gd name="T91" fmla="*/ 14 h 49"/>
                <a:gd name="T92" fmla="*/ 103 w 105"/>
                <a:gd name="T93" fmla="*/ 19 h 49"/>
                <a:gd name="T94" fmla="*/ 101 w 105"/>
                <a:gd name="T95" fmla="*/ 22 h 49"/>
                <a:gd name="T96" fmla="*/ 105 w 105"/>
                <a:gd name="T97" fmla="*/ 35 h 49"/>
                <a:gd name="T98" fmla="*/ 101 w 105"/>
                <a:gd name="T99" fmla="*/ 41 h 49"/>
                <a:gd name="T100" fmla="*/ 95 w 105"/>
                <a:gd name="T101" fmla="*/ 39 h 49"/>
                <a:gd name="T102" fmla="*/ 92 w 105"/>
                <a:gd name="T103" fmla="*/ 49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05" h="49">
                  <a:moveTo>
                    <a:pt x="92" y="49"/>
                  </a:moveTo>
                  <a:lnTo>
                    <a:pt x="87" y="43"/>
                  </a:lnTo>
                  <a:lnTo>
                    <a:pt x="83" y="32"/>
                  </a:lnTo>
                  <a:lnTo>
                    <a:pt x="88" y="27"/>
                  </a:lnTo>
                  <a:lnTo>
                    <a:pt x="83" y="25"/>
                  </a:lnTo>
                  <a:lnTo>
                    <a:pt x="80" y="18"/>
                  </a:lnTo>
                  <a:lnTo>
                    <a:pt x="72" y="12"/>
                  </a:lnTo>
                  <a:lnTo>
                    <a:pt x="63" y="14"/>
                  </a:lnTo>
                  <a:lnTo>
                    <a:pt x="59" y="21"/>
                  </a:lnTo>
                  <a:lnTo>
                    <a:pt x="52" y="26"/>
                  </a:lnTo>
                  <a:lnTo>
                    <a:pt x="48" y="27"/>
                  </a:lnTo>
                  <a:lnTo>
                    <a:pt x="46" y="31"/>
                  </a:lnTo>
                  <a:lnTo>
                    <a:pt x="54" y="43"/>
                  </a:lnTo>
                  <a:lnTo>
                    <a:pt x="49" y="45"/>
                  </a:lnTo>
                  <a:lnTo>
                    <a:pt x="46" y="48"/>
                  </a:lnTo>
                  <a:lnTo>
                    <a:pt x="37" y="49"/>
                  </a:lnTo>
                  <a:lnTo>
                    <a:pt x="35" y="37"/>
                  </a:lnTo>
                  <a:lnTo>
                    <a:pt x="32" y="40"/>
                  </a:lnTo>
                  <a:lnTo>
                    <a:pt x="26" y="39"/>
                  </a:lnTo>
                  <a:lnTo>
                    <a:pt x="23" y="31"/>
                  </a:lnTo>
                  <a:lnTo>
                    <a:pt x="16" y="29"/>
                  </a:lnTo>
                  <a:lnTo>
                    <a:pt x="11" y="27"/>
                  </a:lnTo>
                  <a:lnTo>
                    <a:pt x="3" y="27"/>
                  </a:lnTo>
                  <a:lnTo>
                    <a:pt x="2" y="32"/>
                  </a:lnTo>
                  <a:lnTo>
                    <a:pt x="0" y="29"/>
                  </a:lnTo>
                  <a:lnTo>
                    <a:pt x="1" y="24"/>
                  </a:lnTo>
                  <a:lnTo>
                    <a:pt x="3" y="20"/>
                  </a:lnTo>
                  <a:lnTo>
                    <a:pt x="3" y="16"/>
                  </a:lnTo>
                  <a:lnTo>
                    <a:pt x="6" y="14"/>
                  </a:lnTo>
                  <a:lnTo>
                    <a:pt x="2" y="11"/>
                  </a:lnTo>
                  <a:lnTo>
                    <a:pt x="2" y="2"/>
                  </a:lnTo>
                  <a:lnTo>
                    <a:pt x="9" y="1"/>
                  </a:lnTo>
                  <a:lnTo>
                    <a:pt x="16" y="8"/>
                  </a:lnTo>
                  <a:lnTo>
                    <a:pt x="15" y="12"/>
                  </a:lnTo>
                  <a:lnTo>
                    <a:pt x="22" y="13"/>
                  </a:lnTo>
                  <a:lnTo>
                    <a:pt x="24" y="12"/>
                  </a:lnTo>
                  <a:lnTo>
                    <a:pt x="29" y="17"/>
                  </a:lnTo>
                  <a:lnTo>
                    <a:pt x="38" y="15"/>
                  </a:lnTo>
                  <a:lnTo>
                    <a:pt x="46" y="10"/>
                  </a:lnTo>
                  <a:lnTo>
                    <a:pt x="57" y="6"/>
                  </a:lnTo>
                  <a:lnTo>
                    <a:pt x="64" y="0"/>
                  </a:lnTo>
                  <a:lnTo>
                    <a:pt x="74" y="1"/>
                  </a:lnTo>
                  <a:lnTo>
                    <a:pt x="73" y="3"/>
                  </a:lnTo>
                  <a:lnTo>
                    <a:pt x="83" y="4"/>
                  </a:lnTo>
                  <a:lnTo>
                    <a:pt x="91" y="7"/>
                  </a:lnTo>
                  <a:lnTo>
                    <a:pt x="97" y="14"/>
                  </a:lnTo>
                  <a:lnTo>
                    <a:pt x="103" y="19"/>
                  </a:lnTo>
                  <a:lnTo>
                    <a:pt x="101" y="22"/>
                  </a:lnTo>
                  <a:lnTo>
                    <a:pt x="105" y="35"/>
                  </a:lnTo>
                  <a:lnTo>
                    <a:pt x="101" y="41"/>
                  </a:lnTo>
                  <a:lnTo>
                    <a:pt x="95" y="39"/>
                  </a:lnTo>
                  <a:lnTo>
                    <a:pt x="92" y="4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146" name="Freeform 145"/>
            <p:cNvSpPr>
              <a:spLocks/>
            </p:cNvSpPr>
            <p:nvPr/>
          </p:nvSpPr>
          <p:spPr bwMode="auto">
            <a:xfrm>
              <a:off x="2457454" y="4250455"/>
              <a:ext cx="400061" cy="590239"/>
            </a:xfrm>
            <a:custGeom>
              <a:avLst/>
              <a:gdLst>
                <a:gd name="T0" fmla="*/ 229 w 242"/>
                <a:gd name="T1" fmla="*/ 374 h 380"/>
                <a:gd name="T2" fmla="*/ 201 w 242"/>
                <a:gd name="T3" fmla="*/ 368 h 380"/>
                <a:gd name="T4" fmla="*/ 160 w 242"/>
                <a:gd name="T5" fmla="*/ 338 h 380"/>
                <a:gd name="T6" fmla="*/ 111 w 242"/>
                <a:gd name="T7" fmla="*/ 303 h 380"/>
                <a:gd name="T8" fmla="*/ 104 w 242"/>
                <a:gd name="T9" fmla="*/ 280 h 380"/>
                <a:gd name="T10" fmla="*/ 66 w 242"/>
                <a:gd name="T11" fmla="*/ 214 h 380"/>
                <a:gd name="T12" fmla="*/ 38 w 242"/>
                <a:gd name="T13" fmla="*/ 163 h 380"/>
                <a:gd name="T14" fmla="*/ 17 w 242"/>
                <a:gd name="T15" fmla="*/ 134 h 380"/>
                <a:gd name="T16" fmla="*/ 9 w 242"/>
                <a:gd name="T17" fmla="*/ 117 h 380"/>
                <a:gd name="T18" fmla="*/ 5 w 242"/>
                <a:gd name="T19" fmla="*/ 82 h 380"/>
                <a:gd name="T20" fmla="*/ 22 w 242"/>
                <a:gd name="T21" fmla="*/ 78 h 380"/>
                <a:gd name="T22" fmla="*/ 17 w 242"/>
                <a:gd name="T23" fmla="*/ 90 h 380"/>
                <a:gd name="T24" fmla="*/ 33 w 242"/>
                <a:gd name="T25" fmla="*/ 91 h 380"/>
                <a:gd name="T26" fmla="*/ 51 w 242"/>
                <a:gd name="T27" fmla="*/ 93 h 380"/>
                <a:gd name="T28" fmla="*/ 65 w 242"/>
                <a:gd name="T29" fmla="*/ 61 h 380"/>
                <a:gd name="T30" fmla="*/ 106 w 242"/>
                <a:gd name="T31" fmla="*/ 31 h 380"/>
                <a:gd name="T32" fmla="*/ 109 w 242"/>
                <a:gd name="T33" fmla="*/ 1 h 380"/>
                <a:gd name="T34" fmla="*/ 127 w 242"/>
                <a:gd name="T35" fmla="*/ 10 h 380"/>
                <a:gd name="T36" fmla="*/ 141 w 242"/>
                <a:gd name="T37" fmla="*/ 25 h 380"/>
                <a:gd name="T38" fmla="*/ 166 w 242"/>
                <a:gd name="T39" fmla="*/ 49 h 380"/>
                <a:gd name="T40" fmla="*/ 182 w 242"/>
                <a:gd name="T41" fmla="*/ 47 h 380"/>
                <a:gd name="T42" fmla="*/ 208 w 242"/>
                <a:gd name="T43" fmla="*/ 55 h 380"/>
                <a:gd name="T44" fmla="*/ 202 w 242"/>
                <a:gd name="T45" fmla="*/ 77 h 380"/>
                <a:gd name="T46" fmla="*/ 194 w 242"/>
                <a:gd name="T47" fmla="*/ 87 h 380"/>
                <a:gd name="T48" fmla="*/ 177 w 242"/>
                <a:gd name="T49" fmla="*/ 94 h 380"/>
                <a:gd name="T50" fmla="*/ 156 w 242"/>
                <a:gd name="T51" fmla="*/ 118 h 380"/>
                <a:gd name="T52" fmla="*/ 153 w 242"/>
                <a:gd name="T53" fmla="*/ 136 h 380"/>
                <a:gd name="T54" fmla="*/ 143 w 242"/>
                <a:gd name="T55" fmla="*/ 151 h 380"/>
                <a:gd name="T56" fmla="*/ 147 w 242"/>
                <a:gd name="T57" fmla="*/ 173 h 380"/>
                <a:gd name="T58" fmla="*/ 154 w 242"/>
                <a:gd name="T59" fmla="*/ 195 h 380"/>
                <a:gd name="T60" fmla="*/ 174 w 242"/>
                <a:gd name="T61" fmla="*/ 207 h 380"/>
                <a:gd name="T62" fmla="*/ 204 w 242"/>
                <a:gd name="T63" fmla="*/ 196 h 380"/>
                <a:gd name="T64" fmla="*/ 213 w 242"/>
                <a:gd name="T65" fmla="*/ 230 h 380"/>
                <a:gd name="T66" fmla="*/ 241 w 242"/>
                <a:gd name="T67" fmla="*/ 259 h 380"/>
                <a:gd name="T68" fmla="*/ 238 w 242"/>
                <a:gd name="T69" fmla="*/ 281 h 380"/>
                <a:gd name="T70" fmla="*/ 233 w 242"/>
                <a:gd name="T71" fmla="*/ 309 h 380"/>
                <a:gd name="T72" fmla="*/ 233 w 242"/>
                <a:gd name="T73" fmla="*/ 324 h 380"/>
                <a:gd name="T74" fmla="*/ 233 w 242"/>
                <a:gd name="T75" fmla="*/ 364 h 3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242" h="380">
                  <a:moveTo>
                    <a:pt x="233" y="364"/>
                  </a:moveTo>
                  <a:lnTo>
                    <a:pt x="229" y="374"/>
                  </a:lnTo>
                  <a:lnTo>
                    <a:pt x="220" y="380"/>
                  </a:lnTo>
                  <a:lnTo>
                    <a:pt x="201" y="368"/>
                  </a:lnTo>
                  <a:lnTo>
                    <a:pt x="199" y="359"/>
                  </a:lnTo>
                  <a:lnTo>
                    <a:pt x="160" y="338"/>
                  </a:lnTo>
                  <a:lnTo>
                    <a:pt x="126" y="315"/>
                  </a:lnTo>
                  <a:lnTo>
                    <a:pt x="111" y="303"/>
                  </a:lnTo>
                  <a:lnTo>
                    <a:pt x="102" y="286"/>
                  </a:lnTo>
                  <a:lnTo>
                    <a:pt x="104" y="280"/>
                  </a:lnTo>
                  <a:lnTo>
                    <a:pt x="87" y="252"/>
                  </a:lnTo>
                  <a:lnTo>
                    <a:pt x="66" y="214"/>
                  </a:lnTo>
                  <a:lnTo>
                    <a:pt x="46" y="173"/>
                  </a:lnTo>
                  <a:lnTo>
                    <a:pt x="38" y="163"/>
                  </a:lnTo>
                  <a:lnTo>
                    <a:pt x="32" y="148"/>
                  </a:lnTo>
                  <a:lnTo>
                    <a:pt x="17" y="134"/>
                  </a:lnTo>
                  <a:lnTo>
                    <a:pt x="4" y="126"/>
                  </a:lnTo>
                  <a:lnTo>
                    <a:pt x="9" y="117"/>
                  </a:lnTo>
                  <a:lnTo>
                    <a:pt x="0" y="97"/>
                  </a:lnTo>
                  <a:lnTo>
                    <a:pt x="5" y="82"/>
                  </a:lnTo>
                  <a:lnTo>
                    <a:pt x="20" y="69"/>
                  </a:lnTo>
                  <a:lnTo>
                    <a:pt x="22" y="78"/>
                  </a:lnTo>
                  <a:lnTo>
                    <a:pt x="17" y="83"/>
                  </a:lnTo>
                  <a:lnTo>
                    <a:pt x="17" y="90"/>
                  </a:lnTo>
                  <a:lnTo>
                    <a:pt x="25" y="89"/>
                  </a:lnTo>
                  <a:lnTo>
                    <a:pt x="33" y="91"/>
                  </a:lnTo>
                  <a:lnTo>
                    <a:pt x="41" y="101"/>
                  </a:lnTo>
                  <a:lnTo>
                    <a:pt x="51" y="93"/>
                  </a:lnTo>
                  <a:lnTo>
                    <a:pt x="54" y="79"/>
                  </a:lnTo>
                  <a:lnTo>
                    <a:pt x="65" y="61"/>
                  </a:lnTo>
                  <a:lnTo>
                    <a:pt x="87" y="53"/>
                  </a:lnTo>
                  <a:lnTo>
                    <a:pt x="106" y="31"/>
                  </a:lnTo>
                  <a:lnTo>
                    <a:pt x="112" y="17"/>
                  </a:lnTo>
                  <a:lnTo>
                    <a:pt x="109" y="1"/>
                  </a:lnTo>
                  <a:lnTo>
                    <a:pt x="114" y="0"/>
                  </a:lnTo>
                  <a:lnTo>
                    <a:pt x="127" y="10"/>
                  </a:lnTo>
                  <a:lnTo>
                    <a:pt x="132" y="19"/>
                  </a:lnTo>
                  <a:lnTo>
                    <a:pt x="141" y="25"/>
                  </a:lnTo>
                  <a:lnTo>
                    <a:pt x="152" y="46"/>
                  </a:lnTo>
                  <a:lnTo>
                    <a:pt x="166" y="49"/>
                  </a:lnTo>
                  <a:lnTo>
                    <a:pt x="176" y="43"/>
                  </a:lnTo>
                  <a:lnTo>
                    <a:pt x="182" y="47"/>
                  </a:lnTo>
                  <a:lnTo>
                    <a:pt x="193" y="45"/>
                  </a:lnTo>
                  <a:lnTo>
                    <a:pt x="208" y="55"/>
                  </a:lnTo>
                  <a:lnTo>
                    <a:pt x="196" y="76"/>
                  </a:lnTo>
                  <a:lnTo>
                    <a:pt x="202" y="77"/>
                  </a:lnTo>
                  <a:lnTo>
                    <a:pt x="211" y="88"/>
                  </a:lnTo>
                  <a:lnTo>
                    <a:pt x="194" y="87"/>
                  </a:lnTo>
                  <a:lnTo>
                    <a:pt x="192" y="90"/>
                  </a:lnTo>
                  <a:lnTo>
                    <a:pt x="177" y="94"/>
                  </a:lnTo>
                  <a:lnTo>
                    <a:pt x="157" y="108"/>
                  </a:lnTo>
                  <a:lnTo>
                    <a:pt x="156" y="118"/>
                  </a:lnTo>
                  <a:lnTo>
                    <a:pt x="151" y="125"/>
                  </a:lnTo>
                  <a:lnTo>
                    <a:pt x="153" y="136"/>
                  </a:lnTo>
                  <a:lnTo>
                    <a:pt x="142" y="142"/>
                  </a:lnTo>
                  <a:lnTo>
                    <a:pt x="143" y="151"/>
                  </a:lnTo>
                  <a:lnTo>
                    <a:pt x="138" y="155"/>
                  </a:lnTo>
                  <a:lnTo>
                    <a:pt x="147" y="173"/>
                  </a:lnTo>
                  <a:lnTo>
                    <a:pt x="157" y="186"/>
                  </a:lnTo>
                  <a:lnTo>
                    <a:pt x="154" y="195"/>
                  </a:lnTo>
                  <a:lnTo>
                    <a:pt x="166" y="196"/>
                  </a:lnTo>
                  <a:lnTo>
                    <a:pt x="174" y="207"/>
                  </a:lnTo>
                  <a:lnTo>
                    <a:pt x="190" y="208"/>
                  </a:lnTo>
                  <a:lnTo>
                    <a:pt x="204" y="196"/>
                  </a:lnTo>
                  <a:lnTo>
                    <a:pt x="205" y="227"/>
                  </a:lnTo>
                  <a:lnTo>
                    <a:pt x="213" y="230"/>
                  </a:lnTo>
                  <a:lnTo>
                    <a:pt x="223" y="226"/>
                  </a:lnTo>
                  <a:lnTo>
                    <a:pt x="241" y="259"/>
                  </a:lnTo>
                  <a:lnTo>
                    <a:pt x="238" y="266"/>
                  </a:lnTo>
                  <a:lnTo>
                    <a:pt x="238" y="281"/>
                  </a:lnTo>
                  <a:lnTo>
                    <a:pt x="239" y="299"/>
                  </a:lnTo>
                  <a:lnTo>
                    <a:pt x="233" y="309"/>
                  </a:lnTo>
                  <a:lnTo>
                    <a:pt x="236" y="317"/>
                  </a:lnTo>
                  <a:lnTo>
                    <a:pt x="233" y="324"/>
                  </a:lnTo>
                  <a:lnTo>
                    <a:pt x="242" y="341"/>
                  </a:lnTo>
                  <a:lnTo>
                    <a:pt x="233" y="364"/>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153" name="Freeform 152"/>
            <p:cNvSpPr>
              <a:spLocks/>
            </p:cNvSpPr>
            <p:nvPr/>
          </p:nvSpPr>
          <p:spPr bwMode="auto">
            <a:xfrm>
              <a:off x="2915375" y="3650896"/>
              <a:ext cx="49594" cy="17087"/>
            </a:xfrm>
            <a:custGeom>
              <a:avLst/>
              <a:gdLst>
                <a:gd name="T0" fmla="*/ 18 w 30"/>
                <a:gd name="T1" fmla="*/ 0 h 11"/>
                <a:gd name="T2" fmla="*/ 27 w 30"/>
                <a:gd name="T3" fmla="*/ 1 h 11"/>
                <a:gd name="T4" fmla="*/ 30 w 30"/>
                <a:gd name="T5" fmla="*/ 6 h 11"/>
                <a:gd name="T6" fmla="*/ 24 w 30"/>
                <a:gd name="T7" fmla="*/ 11 h 11"/>
                <a:gd name="T8" fmla="*/ 11 w 30"/>
                <a:gd name="T9" fmla="*/ 11 h 11"/>
                <a:gd name="T10" fmla="*/ 0 w 30"/>
                <a:gd name="T11" fmla="*/ 11 h 11"/>
                <a:gd name="T12" fmla="*/ 0 w 30"/>
                <a:gd name="T13" fmla="*/ 3 h 11"/>
                <a:gd name="T14" fmla="*/ 3 w 30"/>
                <a:gd name="T15" fmla="*/ 0 h 11"/>
                <a:gd name="T16" fmla="*/ 18 w 30"/>
                <a:gd name="T17"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11">
                  <a:moveTo>
                    <a:pt x="18" y="0"/>
                  </a:moveTo>
                  <a:lnTo>
                    <a:pt x="27" y="1"/>
                  </a:lnTo>
                  <a:lnTo>
                    <a:pt x="30" y="6"/>
                  </a:lnTo>
                  <a:lnTo>
                    <a:pt x="24" y="11"/>
                  </a:lnTo>
                  <a:lnTo>
                    <a:pt x="11" y="11"/>
                  </a:lnTo>
                  <a:lnTo>
                    <a:pt x="0" y="11"/>
                  </a:lnTo>
                  <a:lnTo>
                    <a:pt x="0" y="3"/>
                  </a:lnTo>
                  <a:lnTo>
                    <a:pt x="3" y="0"/>
                  </a:lnTo>
                  <a:lnTo>
                    <a:pt x="18"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156" name="Freeform 155"/>
            <p:cNvSpPr>
              <a:spLocks/>
            </p:cNvSpPr>
            <p:nvPr/>
          </p:nvSpPr>
          <p:spPr bwMode="auto">
            <a:xfrm>
              <a:off x="3065812" y="4871759"/>
              <a:ext cx="257890" cy="265608"/>
            </a:xfrm>
            <a:custGeom>
              <a:avLst/>
              <a:gdLst>
                <a:gd name="T0" fmla="*/ 0 w 156"/>
                <a:gd name="T1" fmla="*/ 61 h 171"/>
                <a:gd name="T2" fmla="*/ 4 w 156"/>
                <a:gd name="T3" fmla="*/ 36 h 171"/>
                <a:gd name="T4" fmla="*/ 3 w 156"/>
                <a:gd name="T5" fmla="*/ 25 h 171"/>
                <a:gd name="T6" fmla="*/ 10 w 156"/>
                <a:gd name="T7" fmla="*/ 6 h 171"/>
                <a:gd name="T8" fmla="*/ 41 w 156"/>
                <a:gd name="T9" fmla="*/ 0 h 171"/>
                <a:gd name="T10" fmla="*/ 58 w 156"/>
                <a:gd name="T11" fmla="*/ 1 h 171"/>
                <a:gd name="T12" fmla="*/ 76 w 156"/>
                <a:gd name="T13" fmla="*/ 11 h 171"/>
                <a:gd name="T14" fmla="*/ 77 w 156"/>
                <a:gd name="T15" fmla="*/ 18 h 171"/>
                <a:gd name="T16" fmla="*/ 83 w 156"/>
                <a:gd name="T17" fmla="*/ 29 h 171"/>
                <a:gd name="T18" fmla="*/ 85 w 156"/>
                <a:gd name="T19" fmla="*/ 57 h 171"/>
                <a:gd name="T20" fmla="*/ 104 w 156"/>
                <a:gd name="T21" fmla="*/ 61 h 171"/>
                <a:gd name="T22" fmla="*/ 111 w 156"/>
                <a:gd name="T23" fmla="*/ 57 h 171"/>
                <a:gd name="T24" fmla="*/ 124 w 156"/>
                <a:gd name="T25" fmla="*/ 63 h 171"/>
                <a:gd name="T26" fmla="*/ 128 w 156"/>
                <a:gd name="T27" fmla="*/ 69 h 171"/>
                <a:gd name="T28" fmla="*/ 132 w 156"/>
                <a:gd name="T29" fmla="*/ 88 h 171"/>
                <a:gd name="T30" fmla="*/ 135 w 156"/>
                <a:gd name="T31" fmla="*/ 96 h 171"/>
                <a:gd name="T32" fmla="*/ 141 w 156"/>
                <a:gd name="T33" fmla="*/ 97 h 171"/>
                <a:gd name="T34" fmla="*/ 148 w 156"/>
                <a:gd name="T35" fmla="*/ 94 h 171"/>
                <a:gd name="T36" fmla="*/ 155 w 156"/>
                <a:gd name="T37" fmla="*/ 97 h 171"/>
                <a:gd name="T38" fmla="*/ 156 w 156"/>
                <a:gd name="T39" fmla="*/ 109 h 171"/>
                <a:gd name="T40" fmla="*/ 155 w 156"/>
                <a:gd name="T41" fmla="*/ 121 h 171"/>
                <a:gd name="T42" fmla="*/ 153 w 156"/>
                <a:gd name="T43" fmla="*/ 133 h 171"/>
                <a:gd name="T44" fmla="*/ 152 w 156"/>
                <a:gd name="T45" fmla="*/ 151 h 171"/>
                <a:gd name="T46" fmla="*/ 138 w 156"/>
                <a:gd name="T47" fmla="*/ 167 h 171"/>
                <a:gd name="T48" fmla="*/ 124 w 156"/>
                <a:gd name="T49" fmla="*/ 171 h 171"/>
                <a:gd name="T50" fmla="*/ 104 w 156"/>
                <a:gd name="T51" fmla="*/ 167 h 171"/>
                <a:gd name="T52" fmla="*/ 85 w 156"/>
                <a:gd name="T53" fmla="*/ 162 h 171"/>
                <a:gd name="T54" fmla="*/ 99 w 156"/>
                <a:gd name="T55" fmla="*/ 130 h 171"/>
                <a:gd name="T56" fmla="*/ 95 w 156"/>
                <a:gd name="T57" fmla="*/ 121 h 171"/>
                <a:gd name="T58" fmla="*/ 76 w 156"/>
                <a:gd name="T59" fmla="*/ 113 h 171"/>
                <a:gd name="T60" fmla="*/ 52 w 156"/>
                <a:gd name="T61" fmla="*/ 98 h 171"/>
                <a:gd name="T62" fmla="*/ 37 w 156"/>
                <a:gd name="T63" fmla="*/ 95 h 171"/>
                <a:gd name="T64" fmla="*/ 0 w 156"/>
                <a:gd name="T65" fmla="*/ 61 h 1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56" h="171">
                  <a:moveTo>
                    <a:pt x="0" y="61"/>
                  </a:moveTo>
                  <a:lnTo>
                    <a:pt x="4" y="36"/>
                  </a:lnTo>
                  <a:lnTo>
                    <a:pt x="3" y="25"/>
                  </a:lnTo>
                  <a:lnTo>
                    <a:pt x="10" y="6"/>
                  </a:lnTo>
                  <a:lnTo>
                    <a:pt x="41" y="0"/>
                  </a:lnTo>
                  <a:lnTo>
                    <a:pt x="58" y="1"/>
                  </a:lnTo>
                  <a:lnTo>
                    <a:pt x="76" y="11"/>
                  </a:lnTo>
                  <a:lnTo>
                    <a:pt x="77" y="18"/>
                  </a:lnTo>
                  <a:lnTo>
                    <a:pt x="83" y="29"/>
                  </a:lnTo>
                  <a:lnTo>
                    <a:pt x="85" y="57"/>
                  </a:lnTo>
                  <a:lnTo>
                    <a:pt x="104" y="61"/>
                  </a:lnTo>
                  <a:lnTo>
                    <a:pt x="111" y="57"/>
                  </a:lnTo>
                  <a:lnTo>
                    <a:pt x="124" y="63"/>
                  </a:lnTo>
                  <a:lnTo>
                    <a:pt x="128" y="69"/>
                  </a:lnTo>
                  <a:lnTo>
                    <a:pt x="132" y="88"/>
                  </a:lnTo>
                  <a:lnTo>
                    <a:pt x="135" y="96"/>
                  </a:lnTo>
                  <a:lnTo>
                    <a:pt x="141" y="97"/>
                  </a:lnTo>
                  <a:lnTo>
                    <a:pt x="148" y="94"/>
                  </a:lnTo>
                  <a:lnTo>
                    <a:pt x="155" y="97"/>
                  </a:lnTo>
                  <a:lnTo>
                    <a:pt x="156" y="109"/>
                  </a:lnTo>
                  <a:lnTo>
                    <a:pt x="155" y="121"/>
                  </a:lnTo>
                  <a:lnTo>
                    <a:pt x="153" y="133"/>
                  </a:lnTo>
                  <a:lnTo>
                    <a:pt x="152" y="151"/>
                  </a:lnTo>
                  <a:lnTo>
                    <a:pt x="138" y="167"/>
                  </a:lnTo>
                  <a:lnTo>
                    <a:pt x="124" y="171"/>
                  </a:lnTo>
                  <a:lnTo>
                    <a:pt x="104" y="167"/>
                  </a:lnTo>
                  <a:lnTo>
                    <a:pt x="85" y="162"/>
                  </a:lnTo>
                  <a:lnTo>
                    <a:pt x="99" y="130"/>
                  </a:lnTo>
                  <a:lnTo>
                    <a:pt x="95" y="121"/>
                  </a:lnTo>
                  <a:lnTo>
                    <a:pt x="76" y="113"/>
                  </a:lnTo>
                  <a:lnTo>
                    <a:pt x="52" y="98"/>
                  </a:lnTo>
                  <a:lnTo>
                    <a:pt x="37" y="95"/>
                  </a:lnTo>
                  <a:lnTo>
                    <a:pt x="0" y="61"/>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181" name="Freeform 180"/>
            <p:cNvSpPr>
              <a:spLocks/>
            </p:cNvSpPr>
            <p:nvPr/>
          </p:nvSpPr>
          <p:spPr bwMode="auto">
            <a:xfrm>
              <a:off x="2212790" y="3782923"/>
              <a:ext cx="72738" cy="40386"/>
            </a:xfrm>
            <a:custGeom>
              <a:avLst/>
              <a:gdLst>
                <a:gd name="T0" fmla="*/ 42 w 44"/>
                <a:gd name="T1" fmla="*/ 21 h 26"/>
                <a:gd name="T2" fmla="*/ 39 w 44"/>
                <a:gd name="T3" fmla="*/ 26 h 26"/>
                <a:gd name="T4" fmla="*/ 29 w 44"/>
                <a:gd name="T5" fmla="*/ 26 h 26"/>
                <a:gd name="T6" fmla="*/ 22 w 44"/>
                <a:gd name="T7" fmla="*/ 24 h 26"/>
                <a:gd name="T8" fmla="*/ 15 w 44"/>
                <a:gd name="T9" fmla="*/ 20 h 26"/>
                <a:gd name="T10" fmla="*/ 5 w 44"/>
                <a:gd name="T11" fmla="*/ 18 h 26"/>
                <a:gd name="T12" fmla="*/ 0 w 44"/>
                <a:gd name="T13" fmla="*/ 14 h 26"/>
                <a:gd name="T14" fmla="*/ 1 w 44"/>
                <a:gd name="T15" fmla="*/ 11 h 26"/>
                <a:gd name="T16" fmla="*/ 8 w 44"/>
                <a:gd name="T17" fmla="*/ 6 h 26"/>
                <a:gd name="T18" fmla="*/ 12 w 44"/>
                <a:gd name="T19" fmla="*/ 3 h 26"/>
                <a:gd name="T20" fmla="*/ 11 w 44"/>
                <a:gd name="T21" fmla="*/ 1 h 26"/>
                <a:gd name="T22" fmla="*/ 15 w 44"/>
                <a:gd name="T23" fmla="*/ 0 h 26"/>
                <a:gd name="T24" fmla="*/ 20 w 44"/>
                <a:gd name="T25" fmla="*/ 1 h 26"/>
                <a:gd name="T26" fmla="*/ 24 w 44"/>
                <a:gd name="T27" fmla="*/ 6 h 26"/>
                <a:gd name="T28" fmla="*/ 29 w 44"/>
                <a:gd name="T29" fmla="*/ 9 h 26"/>
                <a:gd name="T30" fmla="*/ 29 w 44"/>
                <a:gd name="T31" fmla="*/ 12 h 26"/>
                <a:gd name="T32" fmla="*/ 38 w 44"/>
                <a:gd name="T33" fmla="*/ 9 h 26"/>
                <a:gd name="T34" fmla="*/ 41 w 44"/>
                <a:gd name="T35" fmla="*/ 11 h 26"/>
                <a:gd name="T36" fmla="*/ 44 w 44"/>
                <a:gd name="T37" fmla="*/ 13 h 26"/>
                <a:gd name="T38" fmla="*/ 42 w 44"/>
                <a:gd name="T39" fmla="*/ 21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4" h="26">
                  <a:moveTo>
                    <a:pt x="42" y="21"/>
                  </a:moveTo>
                  <a:lnTo>
                    <a:pt x="39" y="26"/>
                  </a:lnTo>
                  <a:lnTo>
                    <a:pt x="29" y="26"/>
                  </a:lnTo>
                  <a:lnTo>
                    <a:pt x="22" y="24"/>
                  </a:lnTo>
                  <a:lnTo>
                    <a:pt x="15" y="20"/>
                  </a:lnTo>
                  <a:lnTo>
                    <a:pt x="5" y="18"/>
                  </a:lnTo>
                  <a:lnTo>
                    <a:pt x="0" y="14"/>
                  </a:lnTo>
                  <a:lnTo>
                    <a:pt x="1" y="11"/>
                  </a:lnTo>
                  <a:lnTo>
                    <a:pt x="8" y="6"/>
                  </a:lnTo>
                  <a:lnTo>
                    <a:pt x="12" y="3"/>
                  </a:lnTo>
                  <a:lnTo>
                    <a:pt x="11" y="1"/>
                  </a:lnTo>
                  <a:lnTo>
                    <a:pt x="15" y="0"/>
                  </a:lnTo>
                  <a:lnTo>
                    <a:pt x="20" y="1"/>
                  </a:lnTo>
                  <a:lnTo>
                    <a:pt x="24" y="6"/>
                  </a:lnTo>
                  <a:lnTo>
                    <a:pt x="29" y="9"/>
                  </a:lnTo>
                  <a:lnTo>
                    <a:pt x="29" y="12"/>
                  </a:lnTo>
                  <a:lnTo>
                    <a:pt x="38" y="9"/>
                  </a:lnTo>
                  <a:lnTo>
                    <a:pt x="41" y="11"/>
                  </a:lnTo>
                  <a:lnTo>
                    <a:pt x="44" y="13"/>
                  </a:lnTo>
                  <a:lnTo>
                    <a:pt x="42" y="21"/>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185" name="Freeform 184"/>
            <p:cNvSpPr>
              <a:spLocks/>
            </p:cNvSpPr>
            <p:nvPr/>
          </p:nvSpPr>
          <p:spPr bwMode="auto">
            <a:xfrm>
              <a:off x="3166653" y="4053191"/>
              <a:ext cx="123987" cy="136687"/>
            </a:xfrm>
            <a:custGeom>
              <a:avLst/>
              <a:gdLst>
                <a:gd name="T0" fmla="*/ 17 w 75"/>
                <a:gd name="T1" fmla="*/ 1 h 88"/>
                <a:gd name="T2" fmla="*/ 39 w 75"/>
                <a:gd name="T3" fmla="*/ 5 h 88"/>
                <a:gd name="T4" fmla="*/ 41 w 75"/>
                <a:gd name="T5" fmla="*/ 2 h 88"/>
                <a:gd name="T6" fmla="*/ 56 w 75"/>
                <a:gd name="T7" fmla="*/ 0 h 88"/>
                <a:gd name="T8" fmla="*/ 75 w 75"/>
                <a:gd name="T9" fmla="*/ 6 h 88"/>
                <a:gd name="T10" fmla="*/ 65 w 75"/>
                <a:gd name="T11" fmla="*/ 24 h 88"/>
                <a:gd name="T12" fmla="*/ 66 w 75"/>
                <a:gd name="T13" fmla="*/ 38 h 88"/>
                <a:gd name="T14" fmla="*/ 74 w 75"/>
                <a:gd name="T15" fmla="*/ 50 h 88"/>
                <a:gd name="T16" fmla="*/ 70 w 75"/>
                <a:gd name="T17" fmla="*/ 59 h 88"/>
                <a:gd name="T18" fmla="*/ 68 w 75"/>
                <a:gd name="T19" fmla="*/ 69 h 88"/>
                <a:gd name="T20" fmla="*/ 64 w 75"/>
                <a:gd name="T21" fmla="*/ 77 h 88"/>
                <a:gd name="T22" fmla="*/ 53 w 75"/>
                <a:gd name="T23" fmla="*/ 73 h 88"/>
                <a:gd name="T24" fmla="*/ 45 w 75"/>
                <a:gd name="T25" fmla="*/ 75 h 88"/>
                <a:gd name="T26" fmla="*/ 37 w 75"/>
                <a:gd name="T27" fmla="*/ 73 h 88"/>
                <a:gd name="T28" fmla="*/ 35 w 75"/>
                <a:gd name="T29" fmla="*/ 79 h 88"/>
                <a:gd name="T30" fmla="*/ 38 w 75"/>
                <a:gd name="T31" fmla="*/ 83 h 88"/>
                <a:gd name="T32" fmla="*/ 37 w 75"/>
                <a:gd name="T33" fmla="*/ 88 h 88"/>
                <a:gd name="T34" fmla="*/ 27 w 75"/>
                <a:gd name="T35" fmla="*/ 86 h 88"/>
                <a:gd name="T36" fmla="*/ 16 w 75"/>
                <a:gd name="T37" fmla="*/ 68 h 88"/>
                <a:gd name="T38" fmla="*/ 13 w 75"/>
                <a:gd name="T39" fmla="*/ 56 h 88"/>
                <a:gd name="T40" fmla="*/ 7 w 75"/>
                <a:gd name="T41" fmla="*/ 56 h 88"/>
                <a:gd name="T42" fmla="*/ 0 w 75"/>
                <a:gd name="T43" fmla="*/ 41 h 88"/>
                <a:gd name="T44" fmla="*/ 3 w 75"/>
                <a:gd name="T45" fmla="*/ 30 h 88"/>
                <a:gd name="T46" fmla="*/ 2 w 75"/>
                <a:gd name="T47" fmla="*/ 25 h 88"/>
                <a:gd name="T48" fmla="*/ 13 w 75"/>
                <a:gd name="T49" fmla="*/ 20 h 88"/>
                <a:gd name="T50" fmla="*/ 17 w 75"/>
                <a:gd name="T51" fmla="*/ 1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5" h="88">
                  <a:moveTo>
                    <a:pt x="17" y="1"/>
                  </a:moveTo>
                  <a:lnTo>
                    <a:pt x="39" y="5"/>
                  </a:lnTo>
                  <a:lnTo>
                    <a:pt x="41" y="2"/>
                  </a:lnTo>
                  <a:lnTo>
                    <a:pt x="56" y="0"/>
                  </a:lnTo>
                  <a:lnTo>
                    <a:pt x="75" y="6"/>
                  </a:lnTo>
                  <a:lnTo>
                    <a:pt x="65" y="24"/>
                  </a:lnTo>
                  <a:lnTo>
                    <a:pt x="66" y="38"/>
                  </a:lnTo>
                  <a:lnTo>
                    <a:pt x="74" y="50"/>
                  </a:lnTo>
                  <a:lnTo>
                    <a:pt x="70" y="59"/>
                  </a:lnTo>
                  <a:lnTo>
                    <a:pt x="68" y="69"/>
                  </a:lnTo>
                  <a:lnTo>
                    <a:pt x="64" y="77"/>
                  </a:lnTo>
                  <a:lnTo>
                    <a:pt x="53" y="73"/>
                  </a:lnTo>
                  <a:lnTo>
                    <a:pt x="45" y="75"/>
                  </a:lnTo>
                  <a:lnTo>
                    <a:pt x="37" y="73"/>
                  </a:lnTo>
                  <a:lnTo>
                    <a:pt x="35" y="79"/>
                  </a:lnTo>
                  <a:lnTo>
                    <a:pt x="38" y="83"/>
                  </a:lnTo>
                  <a:lnTo>
                    <a:pt x="37" y="88"/>
                  </a:lnTo>
                  <a:lnTo>
                    <a:pt x="27" y="86"/>
                  </a:lnTo>
                  <a:lnTo>
                    <a:pt x="16" y="68"/>
                  </a:lnTo>
                  <a:lnTo>
                    <a:pt x="13" y="56"/>
                  </a:lnTo>
                  <a:lnTo>
                    <a:pt x="7" y="56"/>
                  </a:lnTo>
                  <a:lnTo>
                    <a:pt x="0" y="41"/>
                  </a:lnTo>
                  <a:lnTo>
                    <a:pt x="3" y="30"/>
                  </a:lnTo>
                  <a:lnTo>
                    <a:pt x="2" y="25"/>
                  </a:lnTo>
                  <a:lnTo>
                    <a:pt x="13" y="20"/>
                  </a:lnTo>
                  <a:lnTo>
                    <a:pt x="17" y="1"/>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197" name="Freeform 196"/>
            <p:cNvSpPr>
              <a:spLocks/>
            </p:cNvSpPr>
            <p:nvPr/>
          </p:nvSpPr>
          <p:spPr bwMode="auto">
            <a:xfrm>
              <a:off x="3054239" y="3896312"/>
              <a:ext cx="33063" cy="29512"/>
            </a:xfrm>
            <a:custGeom>
              <a:avLst/>
              <a:gdLst>
                <a:gd name="T0" fmla="*/ 6 w 20"/>
                <a:gd name="T1" fmla="*/ 3 h 19"/>
                <a:gd name="T2" fmla="*/ 16 w 20"/>
                <a:gd name="T3" fmla="*/ 0 h 19"/>
                <a:gd name="T4" fmla="*/ 20 w 20"/>
                <a:gd name="T5" fmla="*/ 1 h 19"/>
                <a:gd name="T6" fmla="*/ 19 w 20"/>
                <a:gd name="T7" fmla="*/ 16 h 19"/>
                <a:gd name="T8" fmla="*/ 3 w 20"/>
                <a:gd name="T9" fmla="*/ 19 h 19"/>
                <a:gd name="T10" fmla="*/ 0 w 20"/>
                <a:gd name="T11" fmla="*/ 17 h 19"/>
                <a:gd name="T12" fmla="*/ 6 w 20"/>
                <a:gd name="T13" fmla="*/ 11 h 19"/>
                <a:gd name="T14" fmla="*/ 6 w 20"/>
                <a:gd name="T15" fmla="*/ 3 h 1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0" h="19">
                  <a:moveTo>
                    <a:pt x="6" y="3"/>
                  </a:moveTo>
                  <a:lnTo>
                    <a:pt x="16" y="0"/>
                  </a:lnTo>
                  <a:lnTo>
                    <a:pt x="20" y="1"/>
                  </a:lnTo>
                  <a:lnTo>
                    <a:pt x="19" y="16"/>
                  </a:lnTo>
                  <a:lnTo>
                    <a:pt x="3" y="19"/>
                  </a:lnTo>
                  <a:lnTo>
                    <a:pt x="0" y="17"/>
                  </a:lnTo>
                  <a:lnTo>
                    <a:pt x="6" y="11"/>
                  </a:lnTo>
                  <a:lnTo>
                    <a:pt x="6" y="3"/>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205" name="Freeform 204"/>
            <p:cNvSpPr>
              <a:spLocks/>
            </p:cNvSpPr>
            <p:nvPr/>
          </p:nvSpPr>
          <p:spPr bwMode="auto">
            <a:xfrm>
              <a:off x="3246004" y="5219689"/>
              <a:ext cx="148783" cy="155326"/>
            </a:xfrm>
            <a:custGeom>
              <a:avLst/>
              <a:gdLst>
                <a:gd name="T0" fmla="*/ 3 w 90"/>
                <a:gd name="T1" fmla="*/ 2 h 100"/>
                <a:gd name="T2" fmla="*/ 14 w 90"/>
                <a:gd name="T3" fmla="*/ 0 h 100"/>
                <a:gd name="T4" fmla="*/ 35 w 90"/>
                <a:gd name="T5" fmla="*/ 16 h 100"/>
                <a:gd name="T6" fmla="*/ 41 w 90"/>
                <a:gd name="T7" fmla="*/ 15 h 100"/>
                <a:gd name="T8" fmla="*/ 61 w 90"/>
                <a:gd name="T9" fmla="*/ 29 h 100"/>
                <a:gd name="T10" fmla="*/ 77 w 90"/>
                <a:gd name="T11" fmla="*/ 40 h 100"/>
                <a:gd name="T12" fmla="*/ 89 w 90"/>
                <a:gd name="T13" fmla="*/ 54 h 100"/>
                <a:gd name="T14" fmla="*/ 83 w 90"/>
                <a:gd name="T15" fmla="*/ 64 h 100"/>
                <a:gd name="T16" fmla="*/ 90 w 90"/>
                <a:gd name="T17" fmla="*/ 76 h 100"/>
                <a:gd name="T18" fmla="*/ 84 w 90"/>
                <a:gd name="T19" fmla="*/ 89 h 100"/>
                <a:gd name="T20" fmla="*/ 67 w 90"/>
                <a:gd name="T21" fmla="*/ 100 h 100"/>
                <a:gd name="T22" fmla="*/ 53 w 90"/>
                <a:gd name="T23" fmla="*/ 96 h 100"/>
                <a:gd name="T24" fmla="*/ 44 w 90"/>
                <a:gd name="T25" fmla="*/ 98 h 100"/>
                <a:gd name="T26" fmla="*/ 27 w 90"/>
                <a:gd name="T27" fmla="*/ 89 h 100"/>
                <a:gd name="T28" fmla="*/ 15 w 90"/>
                <a:gd name="T29" fmla="*/ 90 h 100"/>
                <a:gd name="T30" fmla="*/ 2 w 90"/>
                <a:gd name="T31" fmla="*/ 79 h 100"/>
                <a:gd name="T32" fmla="*/ 1 w 90"/>
                <a:gd name="T33" fmla="*/ 65 h 100"/>
                <a:gd name="T34" fmla="*/ 4 w 90"/>
                <a:gd name="T35" fmla="*/ 61 h 100"/>
                <a:gd name="T36" fmla="*/ 0 w 90"/>
                <a:gd name="T37" fmla="*/ 40 h 100"/>
                <a:gd name="T38" fmla="*/ 2 w 90"/>
                <a:gd name="T39" fmla="*/ 19 h 100"/>
                <a:gd name="T40" fmla="*/ 3 w 90"/>
                <a:gd name="T41" fmla="*/ 2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90" h="100">
                  <a:moveTo>
                    <a:pt x="3" y="2"/>
                  </a:moveTo>
                  <a:lnTo>
                    <a:pt x="14" y="0"/>
                  </a:lnTo>
                  <a:lnTo>
                    <a:pt x="35" y="16"/>
                  </a:lnTo>
                  <a:lnTo>
                    <a:pt x="41" y="15"/>
                  </a:lnTo>
                  <a:lnTo>
                    <a:pt x="61" y="29"/>
                  </a:lnTo>
                  <a:lnTo>
                    <a:pt x="77" y="40"/>
                  </a:lnTo>
                  <a:lnTo>
                    <a:pt x="89" y="54"/>
                  </a:lnTo>
                  <a:lnTo>
                    <a:pt x="83" y="64"/>
                  </a:lnTo>
                  <a:lnTo>
                    <a:pt x="90" y="76"/>
                  </a:lnTo>
                  <a:lnTo>
                    <a:pt x="84" y="89"/>
                  </a:lnTo>
                  <a:lnTo>
                    <a:pt x="67" y="100"/>
                  </a:lnTo>
                  <a:lnTo>
                    <a:pt x="53" y="96"/>
                  </a:lnTo>
                  <a:lnTo>
                    <a:pt x="44" y="98"/>
                  </a:lnTo>
                  <a:lnTo>
                    <a:pt x="27" y="89"/>
                  </a:lnTo>
                  <a:lnTo>
                    <a:pt x="15" y="90"/>
                  </a:lnTo>
                  <a:lnTo>
                    <a:pt x="2" y="79"/>
                  </a:lnTo>
                  <a:lnTo>
                    <a:pt x="1" y="65"/>
                  </a:lnTo>
                  <a:lnTo>
                    <a:pt x="4" y="61"/>
                  </a:lnTo>
                  <a:lnTo>
                    <a:pt x="0" y="40"/>
                  </a:lnTo>
                  <a:lnTo>
                    <a:pt x="2" y="19"/>
                  </a:lnTo>
                  <a:lnTo>
                    <a:pt x="3" y="2"/>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206" name="Freeform 205"/>
            <p:cNvSpPr>
              <a:spLocks/>
            </p:cNvSpPr>
            <p:nvPr/>
          </p:nvSpPr>
          <p:spPr bwMode="auto">
            <a:xfrm>
              <a:off x="1067160" y="2394310"/>
              <a:ext cx="79351" cy="38832"/>
            </a:xfrm>
            <a:custGeom>
              <a:avLst/>
              <a:gdLst>
                <a:gd name="T0" fmla="*/ 25 w 48"/>
                <a:gd name="T1" fmla="*/ 17 h 25"/>
                <a:gd name="T2" fmla="*/ 3 w 48"/>
                <a:gd name="T3" fmla="*/ 25 h 25"/>
                <a:gd name="T4" fmla="*/ 0 w 48"/>
                <a:gd name="T5" fmla="*/ 19 h 25"/>
                <a:gd name="T6" fmla="*/ 7 w 48"/>
                <a:gd name="T7" fmla="*/ 10 h 25"/>
                <a:gd name="T8" fmla="*/ 28 w 48"/>
                <a:gd name="T9" fmla="*/ 3 h 25"/>
                <a:gd name="T10" fmla="*/ 40 w 48"/>
                <a:gd name="T11" fmla="*/ 0 h 25"/>
                <a:gd name="T12" fmla="*/ 48 w 48"/>
                <a:gd name="T13" fmla="*/ 2 h 25"/>
                <a:gd name="T14" fmla="*/ 48 w 48"/>
                <a:gd name="T15" fmla="*/ 8 h 25"/>
                <a:gd name="T16" fmla="*/ 25 w 48"/>
                <a:gd name="T17" fmla="*/ 17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8" h="25">
                  <a:moveTo>
                    <a:pt x="25" y="17"/>
                  </a:moveTo>
                  <a:lnTo>
                    <a:pt x="3" y="25"/>
                  </a:lnTo>
                  <a:lnTo>
                    <a:pt x="0" y="19"/>
                  </a:lnTo>
                  <a:lnTo>
                    <a:pt x="7" y="10"/>
                  </a:lnTo>
                  <a:lnTo>
                    <a:pt x="28" y="3"/>
                  </a:lnTo>
                  <a:lnTo>
                    <a:pt x="40" y="0"/>
                  </a:lnTo>
                  <a:lnTo>
                    <a:pt x="48" y="2"/>
                  </a:lnTo>
                  <a:lnTo>
                    <a:pt x="48" y="8"/>
                  </a:lnTo>
                  <a:lnTo>
                    <a:pt x="25" y="17"/>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209" name="Freeform 209"/>
            <p:cNvSpPr>
              <a:spLocks/>
            </p:cNvSpPr>
            <p:nvPr/>
          </p:nvSpPr>
          <p:spPr bwMode="auto">
            <a:xfrm>
              <a:off x="720000" y="2012207"/>
              <a:ext cx="1127445" cy="492384"/>
            </a:xfrm>
            <a:custGeom>
              <a:avLst/>
              <a:gdLst>
                <a:gd name="T0" fmla="*/ 542 w 682"/>
                <a:gd name="T1" fmla="*/ 8 h 317"/>
                <a:gd name="T2" fmla="*/ 572 w 682"/>
                <a:gd name="T3" fmla="*/ 16 h 317"/>
                <a:gd name="T4" fmla="*/ 630 w 682"/>
                <a:gd name="T5" fmla="*/ 21 h 317"/>
                <a:gd name="T6" fmla="*/ 671 w 682"/>
                <a:gd name="T7" fmla="*/ 26 h 317"/>
                <a:gd name="T8" fmla="*/ 598 w 682"/>
                <a:gd name="T9" fmla="*/ 94 h 317"/>
                <a:gd name="T10" fmla="*/ 501 w 682"/>
                <a:gd name="T11" fmla="*/ 207 h 317"/>
                <a:gd name="T12" fmla="*/ 529 w 682"/>
                <a:gd name="T13" fmla="*/ 217 h 317"/>
                <a:gd name="T14" fmla="*/ 550 w 682"/>
                <a:gd name="T15" fmla="*/ 229 h 317"/>
                <a:gd name="T16" fmla="*/ 547 w 682"/>
                <a:gd name="T17" fmla="*/ 274 h 317"/>
                <a:gd name="T18" fmla="*/ 536 w 682"/>
                <a:gd name="T19" fmla="*/ 309 h 317"/>
                <a:gd name="T20" fmla="*/ 536 w 682"/>
                <a:gd name="T21" fmla="*/ 278 h 317"/>
                <a:gd name="T22" fmla="*/ 526 w 682"/>
                <a:gd name="T23" fmla="*/ 242 h 317"/>
                <a:gd name="T24" fmla="*/ 480 w 682"/>
                <a:gd name="T25" fmla="*/ 216 h 317"/>
                <a:gd name="T26" fmla="*/ 429 w 682"/>
                <a:gd name="T27" fmla="*/ 207 h 317"/>
                <a:gd name="T28" fmla="*/ 380 w 682"/>
                <a:gd name="T29" fmla="*/ 194 h 317"/>
                <a:gd name="T30" fmla="*/ 338 w 682"/>
                <a:gd name="T31" fmla="*/ 213 h 317"/>
                <a:gd name="T32" fmla="*/ 307 w 682"/>
                <a:gd name="T33" fmla="*/ 212 h 317"/>
                <a:gd name="T34" fmla="*/ 358 w 682"/>
                <a:gd name="T35" fmla="*/ 183 h 317"/>
                <a:gd name="T36" fmla="*/ 267 w 682"/>
                <a:gd name="T37" fmla="*/ 220 h 317"/>
                <a:gd name="T38" fmla="*/ 213 w 682"/>
                <a:gd name="T39" fmla="*/ 251 h 317"/>
                <a:gd name="T40" fmla="*/ 145 w 682"/>
                <a:gd name="T41" fmla="*/ 276 h 317"/>
                <a:gd name="T42" fmla="*/ 95 w 682"/>
                <a:gd name="T43" fmla="*/ 292 h 317"/>
                <a:gd name="T44" fmla="*/ 32 w 682"/>
                <a:gd name="T45" fmla="*/ 311 h 317"/>
                <a:gd name="T46" fmla="*/ 28 w 682"/>
                <a:gd name="T47" fmla="*/ 304 h 317"/>
                <a:gd name="T48" fmla="*/ 98 w 682"/>
                <a:gd name="T49" fmla="*/ 285 h 317"/>
                <a:gd name="T50" fmla="*/ 155 w 682"/>
                <a:gd name="T51" fmla="*/ 261 h 317"/>
                <a:gd name="T52" fmla="*/ 213 w 682"/>
                <a:gd name="T53" fmla="*/ 228 h 317"/>
                <a:gd name="T54" fmla="*/ 172 w 682"/>
                <a:gd name="T55" fmla="*/ 238 h 317"/>
                <a:gd name="T56" fmla="*/ 167 w 682"/>
                <a:gd name="T57" fmla="*/ 225 h 317"/>
                <a:gd name="T58" fmla="*/ 146 w 682"/>
                <a:gd name="T59" fmla="*/ 221 h 317"/>
                <a:gd name="T60" fmla="*/ 132 w 682"/>
                <a:gd name="T61" fmla="*/ 211 h 317"/>
                <a:gd name="T62" fmla="*/ 139 w 682"/>
                <a:gd name="T63" fmla="*/ 186 h 317"/>
                <a:gd name="T64" fmla="*/ 183 w 682"/>
                <a:gd name="T65" fmla="*/ 157 h 317"/>
                <a:gd name="T66" fmla="*/ 220 w 682"/>
                <a:gd name="T67" fmla="*/ 149 h 317"/>
                <a:gd name="T68" fmla="*/ 270 w 682"/>
                <a:gd name="T69" fmla="*/ 136 h 317"/>
                <a:gd name="T70" fmla="*/ 295 w 682"/>
                <a:gd name="T71" fmla="*/ 117 h 317"/>
                <a:gd name="T72" fmla="*/ 256 w 682"/>
                <a:gd name="T73" fmla="*/ 125 h 317"/>
                <a:gd name="T74" fmla="*/ 213 w 682"/>
                <a:gd name="T75" fmla="*/ 119 h 317"/>
                <a:gd name="T76" fmla="*/ 246 w 682"/>
                <a:gd name="T77" fmla="*/ 93 h 317"/>
                <a:gd name="T78" fmla="*/ 286 w 682"/>
                <a:gd name="T79" fmla="*/ 93 h 317"/>
                <a:gd name="T80" fmla="*/ 313 w 682"/>
                <a:gd name="T81" fmla="*/ 74 h 317"/>
                <a:gd name="T82" fmla="*/ 305 w 682"/>
                <a:gd name="T83" fmla="*/ 52 h 317"/>
                <a:gd name="T84" fmla="*/ 380 w 682"/>
                <a:gd name="T85" fmla="*/ 34 h 317"/>
                <a:gd name="T86" fmla="*/ 439 w 682"/>
                <a:gd name="T87" fmla="*/ 16 h 317"/>
                <a:gd name="T88" fmla="*/ 519 w 682"/>
                <a:gd name="T89" fmla="*/ 0 h 3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682" h="317">
                  <a:moveTo>
                    <a:pt x="533" y="4"/>
                  </a:moveTo>
                  <a:lnTo>
                    <a:pt x="531" y="12"/>
                  </a:lnTo>
                  <a:lnTo>
                    <a:pt x="542" y="8"/>
                  </a:lnTo>
                  <a:lnTo>
                    <a:pt x="562" y="9"/>
                  </a:lnTo>
                  <a:lnTo>
                    <a:pt x="556" y="13"/>
                  </a:lnTo>
                  <a:lnTo>
                    <a:pt x="572" y="16"/>
                  </a:lnTo>
                  <a:lnTo>
                    <a:pt x="587" y="14"/>
                  </a:lnTo>
                  <a:lnTo>
                    <a:pt x="607" y="20"/>
                  </a:lnTo>
                  <a:lnTo>
                    <a:pt x="630" y="21"/>
                  </a:lnTo>
                  <a:lnTo>
                    <a:pt x="637" y="23"/>
                  </a:lnTo>
                  <a:lnTo>
                    <a:pt x="658" y="21"/>
                  </a:lnTo>
                  <a:lnTo>
                    <a:pt x="671" y="26"/>
                  </a:lnTo>
                  <a:lnTo>
                    <a:pt x="682" y="28"/>
                  </a:lnTo>
                  <a:lnTo>
                    <a:pt x="682" y="28"/>
                  </a:lnTo>
                  <a:lnTo>
                    <a:pt x="598" y="94"/>
                  </a:lnTo>
                  <a:lnTo>
                    <a:pt x="478" y="201"/>
                  </a:lnTo>
                  <a:lnTo>
                    <a:pt x="492" y="202"/>
                  </a:lnTo>
                  <a:lnTo>
                    <a:pt x="501" y="207"/>
                  </a:lnTo>
                  <a:lnTo>
                    <a:pt x="503" y="215"/>
                  </a:lnTo>
                  <a:lnTo>
                    <a:pt x="503" y="228"/>
                  </a:lnTo>
                  <a:lnTo>
                    <a:pt x="529" y="217"/>
                  </a:lnTo>
                  <a:lnTo>
                    <a:pt x="549" y="211"/>
                  </a:lnTo>
                  <a:lnTo>
                    <a:pt x="548" y="221"/>
                  </a:lnTo>
                  <a:lnTo>
                    <a:pt x="550" y="229"/>
                  </a:lnTo>
                  <a:lnTo>
                    <a:pt x="555" y="238"/>
                  </a:lnTo>
                  <a:lnTo>
                    <a:pt x="552" y="252"/>
                  </a:lnTo>
                  <a:lnTo>
                    <a:pt x="547" y="274"/>
                  </a:lnTo>
                  <a:lnTo>
                    <a:pt x="562" y="287"/>
                  </a:lnTo>
                  <a:lnTo>
                    <a:pt x="552" y="299"/>
                  </a:lnTo>
                  <a:lnTo>
                    <a:pt x="536" y="309"/>
                  </a:lnTo>
                  <a:lnTo>
                    <a:pt x="533" y="301"/>
                  </a:lnTo>
                  <a:lnTo>
                    <a:pt x="525" y="295"/>
                  </a:lnTo>
                  <a:lnTo>
                    <a:pt x="536" y="278"/>
                  </a:lnTo>
                  <a:lnTo>
                    <a:pt x="530" y="262"/>
                  </a:lnTo>
                  <a:lnTo>
                    <a:pt x="539" y="244"/>
                  </a:lnTo>
                  <a:lnTo>
                    <a:pt x="526" y="242"/>
                  </a:lnTo>
                  <a:lnTo>
                    <a:pt x="503" y="242"/>
                  </a:lnTo>
                  <a:lnTo>
                    <a:pt x="491" y="236"/>
                  </a:lnTo>
                  <a:lnTo>
                    <a:pt x="480" y="216"/>
                  </a:lnTo>
                  <a:lnTo>
                    <a:pt x="470" y="212"/>
                  </a:lnTo>
                  <a:lnTo>
                    <a:pt x="451" y="205"/>
                  </a:lnTo>
                  <a:lnTo>
                    <a:pt x="429" y="207"/>
                  </a:lnTo>
                  <a:lnTo>
                    <a:pt x="409" y="198"/>
                  </a:lnTo>
                  <a:lnTo>
                    <a:pt x="401" y="190"/>
                  </a:lnTo>
                  <a:lnTo>
                    <a:pt x="380" y="194"/>
                  </a:lnTo>
                  <a:lnTo>
                    <a:pt x="369" y="207"/>
                  </a:lnTo>
                  <a:lnTo>
                    <a:pt x="359" y="209"/>
                  </a:lnTo>
                  <a:lnTo>
                    <a:pt x="338" y="213"/>
                  </a:lnTo>
                  <a:lnTo>
                    <a:pt x="318" y="219"/>
                  </a:lnTo>
                  <a:lnTo>
                    <a:pt x="297" y="223"/>
                  </a:lnTo>
                  <a:lnTo>
                    <a:pt x="307" y="212"/>
                  </a:lnTo>
                  <a:lnTo>
                    <a:pt x="335" y="193"/>
                  </a:lnTo>
                  <a:lnTo>
                    <a:pt x="357" y="187"/>
                  </a:lnTo>
                  <a:lnTo>
                    <a:pt x="358" y="183"/>
                  </a:lnTo>
                  <a:lnTo>
                    <a:pt x="328" y="193"/>
                  </a:lnTo>
                  <a:lnTo>
                    <a:pt x="303" y="206"/>
                  </a:lnTo>
                  <a:lnTo>
                    <a:pt x="267" y="220"/>
                  </a:lnTo>
                  <a:lnTo>
                    <a:pt x="267" y="229"/>
                  </a:lnTo>
                  <a:lnTo>
                    <a:pt x="238" y="243"/>
                  </a:lnTo>
                  <a:lnTo>
                    <a:pt x="213" y="251"/>
                  </a:lnTo>
                  <a:lnTo>
                    <a:pt x="192" y="257"/>
                  </a:lnTo>
                  <a:lnTo>
                    <a:pt x="179" y="266"/>
                  </a:lnTo>
                  <a:lnTo>
                    <a:pt x="145" y="276"/>
                  </a:lnTo>
                  <a:lnTo>
                    <a:pt x="130" y="285"/>
                  </a:lnTo>
                  <a:lnTo>
                    <a:pt x="104" y="294"/>
                  </a:lnTo>
                  <a:lnTo>
                    <a:pt x="95" y="292"/>
                  </a:lnTo>
                  <a:lnTo>
                    <a:pt x="75" y="298"/>
                  </a:lnTo>
                  <a:lnTo>
                    <a:pt x="52" y="304"/>
                  </a:lnTo>
                  <a:lnTo>
                    <a:pt x="32" y="311"/>
                  </a:lnTo>
                  <a:lnTo>
                    <a:pt x="0" y="317"/>
                  </a:lnTo>
                  <a:lnTo>
                    <a:pt x="1" y="313"/>
                  </a:lnTo>
                  <a:lnTo>
                    <a:pt x="28" y="304"/>
                  </a:lnTo>
                  <a:lnTo>
                    <a:pt x="49" y="298"/>
                  </a:lnTo>
                  <a:lnTo>
                    <a:pt x="77" y="287"/>
                  </a:lnTo>
                  <a:lnTo>
                    <a:pt x="98" y="285"/>
                  </a:lnTo>
                  <a:lnTo>
                    <a:pt x="114" y="277"/>
                  </a:lnTo>
                  <a:lnTo>
                    <a:pt x="148" y="265"/>
                  </a:lnTo>
                  <a:lnTo>
                    <a:pt x="155" y="261"/>
                  </a:lnTo>
                  <a:lnTo>
                    <a:pt x="174" y="254"/>
                  </a:lnTo>
                  <a:lnTo>
                    <a:pt x="192" y="239"/>
                  </a:lnTo>
                  <a:lnTo>
                    <a:pt x="213" y="228"/>
                  </a:lnTo>
                  <a:lnTo>
                    <a:pt x="189" y="234"/>
                  </a:lnTo>
                  <a:lnTo>
                    <a:pt x="188" y="231"/>
                  </a:lnTo>
                  <a:lnTo>
                    <a:pt x="172" y="238"/>
                  </a:lnTo>
                  <a:lnTo>
                    <a:pt x="173" y="228"/>
                  </a:lnTo>
                  <a:lnTo>
                    <a:pt x="161" y="235"/>
                  </a:lnTo>
                  <a:lnTo>
                    <a:pt x="167" y="225"/>
                  </a:lnTo>
                  <a:lnTo>
                    <a:pt x="143" y="233"/>
                  </a:lnTo>
                  <a:lnTo>
                    <a:pt x="134" y="233"/>
                  </a:lnTo>
                  <a:lnTo>
                    <a:pt x="146" y="221"/>
                  </a:lnTo>
                  <a:lnTo>
                    <a:pt x="157" y="214"/>
                  </a:lnTo>
                  <a:lnTo>
                    <a:pt x="156" y="207"/>
                  </a:lnTo>
                  <a:lnTo>
                    <a:pt x="132" y="211"/>
                  </a:lnTo>
                  <a:lnTo>
                    <a:pt x="131" y="202"/>
                  </a:lnTo>
                  <a:lnTo>
                    <a:pt x="126" y="197"/>
                  </a:lnTo>
                  <a:lnTo>
                    <a:pt x="139" y="186"/>
                  </a:lnTo>
                  <a:lnTo>
                    <a:pt x="138" y="178"/>
                  </a:lnTo>
                  <a:lnTo>
                    <a:pt x="158" y="167"/>
                  </a:lnTo>
                  <a:lnTo>
                    <a:pt x="183" y="157"/>
                  </a:lnTo>
                  <a:lnTo>
                    <a:pt x="201" y="147"/>
                  </a:lnTo>
                  <a:lnTo>
                    <a:pt x="214" y="146"/>
                  </a:lnTo>
                  <a:lnTo>
                    <a:pt x="220" y="149"/>
                  </a:lnTo>
                  <a:lnTo>
                    <a:pt x="243" y="140"/>
                  </a:lnTo>
                  <a:lnTo>
                    <a:pt x="252" y="142"/>
                  </a:lnTo>
                  <a:lnTo>
                    <a:pt x="270" y="136"/>
                  </a:lnTo>
                  <a:lnTo>
                    <a:pt x="279" y="127"/>
                  </a:lnTo>
                  <a:lnTo>
                    <a:pt x="275" y="124"/>
                  </a:lnTo>
                  <a:lnTo>
                    <a:pt x="295" y="117"/>
                  </a:lnTo>
                  <a:lnTo>
                    <a:pt x="286" y="117"/>
                  </a:lnTo>
                  <a:lnTo>
                    <a:pt x="266" y="121"/>
                  </a:lnTo>
                  <a:lnTo>
                    <a:pt x="256" y="125"/>
                  </a:lnTo>
                  <a:lnTo>
                    <a:pt x="251" y="121"/>
                  </a:lnTo>
                  <a:lnTo>
                    <a:pt x="228" y="123"/>
                  </a:lnTo>
                  <a:lnTo>
                    <a:pt x="213" y="119"/>
                  </a:lnTo>
                  <a:lnTo>
                    <a:pt x="218" y="111"/>
                  </a:lnTo>
                  <a:lnTo>
                    <a:pt x="215" y="101"/>
                  </a:lnTo>
                  <a:lnTo>
                    <a:pt x="246" y="93"/>
                  </a:lnTo>
                  <a:lnTo>
                    <a:pt x="289" y="84"/>
                  </a:lnTo>
                  <a:lnTo>
                    <a:pt x="300" y="84"/>
                  </a:lnTo>
                  <a:lnTo>
                    <a:pt x="286" y="93"/>
                  </a:lnTo>
                  <a:lnTo>
                    <a:pt x="316" y="92"/>
                  </a:lnTo>
                  <a:lnTo>
                    <a:pt x="320" y="81"/>
                  </a:lnTo>
                  <a:lnTo>
                    <a:pt x="313" y="74"/>
                  </a:lnTo>
                  <a:lnTo>
                    <a:pt x="317" y="65"/>
                  </a:lnTo>
                  <a:lnTo>
                    <a:pt x="315" y="58"/>
                  </a:lnTo>
                  <a:lnTo>
                    <a:pt x="305" y="52"/>
                  </a:lnTo>
                  <a:lnTo>
                    <a:pt x="327" y="43"/>
                  </a:lnTo>
                  <a:lnTo>
                    <a:pt x="351" y="42"/>
                  </a:lnTo>
                  <a:lnTo>
                    <a:pt x="380" y="34"/>
                  </a:lnTo>
                  <a:lnTo>
                    <a:pt x="397" y="26"/>
                  </a:lnTo>
                  <a:lnTo>
                    <a:pt x="423" y="18"/>
                  </a:lnTo>
                  <a:lnTo>
                    <a:pt x="439" y="16"/>
                  </a:lnTo>
                  <a:lnTo>
                    <a:pt x="475" y="8"/>
                  </a:lnTo>
                  <a:lnTo>
                    <a:pt x="485" y="9"/>
                  </a:lnTo>
                  <a:lnTo>
                    <a:pt x="519" y="0"/>
                  </a:lnTo>
                  <a:lnTo>
                    <a:pt x="533" y="4"/>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210" name="Freeform 210"/>
            <p:cNvSpPr>
              <a:spLocks/>
            </p:cNvSpPr>
            <p:nvPr/>
          </p:nvSpPr>
          <p:spPr bwMode="auto">
            <a:xfrm>
              <a:off x="1449037" y="2659918"/>
              <a:ext cx="1654798" cy="778183"/>
            </a:xfrm>
            <a:custGeom>
              <a:avLst/>
              <a:gdLst>
                <a:gd name="T0" fmla="*/ 595 w 1001"/>
                <a:gd name="T1" fmla="*/ 16 h 501"/>
                <a:gd name="T2" fmla="*/ 655 w 1001"/>
                <a:gd name="T3" fmla="*/ 28 h 501"/>
                <a:gd name="T4" fmla="*/ 701 w 1001"/>
                <a:gd name="T5" fmla="*/ 38 h 501"/>
                <a:gd name="T6" fmla="*/ 724 w 1001"/>
                <a:gd name="T7" fmla="*/ 58 h 501"/>
                <a:gd name="T8" fmla="*/ 729 w 1001"/>
                <a:gd name="T9" fmla="*/ 64 h 501"/>
                <a:gd name="T10" fmla="*/ 733 w 1001"/>
                <a:gd name="T11" fmla="*/ 73 h 501"/>
                <a:gd name="T12" fmla="*/ 730 w 1001"/>
                <a:gd name="T13" fmla="*/ 131 h 501"/>
                <a:gd name="T14" fmla="*/ 712 w 1001"/>
                <a:gd name="T15" fmla="*/ 155 h 501"/>
                <a:gd name="T16" fmla="*/ 762 w 1001"/>
                <a:gd name="T17" fmla="*/ 144 h 501"/>
                <a:gd name="T18" fmla="*/ 788 w 1001"/>
                <a:gd name="T19" fmla="*/ 121 h 501"/>
                <a:gd name="T20" fmla="*/ 836 w 1001"/>
                <a:gd name="T21" fmla="*/ 110 h 501"/>
                <a:gd name="T22" fmla="*/ 896 w 1001"/>
                <a:gd name="T23" fmla="*/ 90 h 501"/>
                <a:gd name="T24" fmla="*/ 943 w 1001"/>
                <a:gd name="T25" fmla="*/ 80 h 501"/>
                <a:gd name="T26" fmla="*/ 984 w 1001"/>
                <a:gd name="T27" fmla="*/ 45 h 501"/>
                <a:gd name="T28" fmla="*/ 999 w 1001"/>
                <a:gd name="T29" fmla="*/ 87 h 501"/>
                <a:gd name="T30" fmla="*/ 940 w 1001"/>
                <a:gd name="T31" fmla="*/ 117 h 501"/>
                <a:gd name="T32" fmla="*/ 922 w 1001"/>
                <a:gd name="T33" fmla="*/ 155 h 501"/>
                <a:gd name="T34" fmla="*/ 930 w 1001"/>
                <a:gd name="T35" fmla="*/ 159 h 501"/>
                <a:gd name="T36" fmla="*/ 888 w 1001"/>
                <a:gd name="T37" fmla="*/ 166 h 501"/>
                <a:gd name="T38" fmla="*/ 892 w 1001"/>
                <a:gd name="T39" fmla="*/ 173 h 501"/>
                <a:gd name="T40" fmla="*/ 850 w 1001"/>
                <a:gd name="T41" fmla="*/ 183 h 501"/>
                <a:gd name="T42" fmla="*/ 830 w 1001"/>
                <a:gd name="T43" fmla="*/ 209 h 501"/>
                <a:gd name="T44" fmla="*/ 826 w 1001"/>
                <a:gd name="T45" fmla="*/ 217 h 501"/>
                <a:gd name="T46" fmla="*/ 801 w 1001"/>
                <a:gd name="T47" fmla="*/ 249 h 501"/>
                <a:gd name="T48" fmla="*/ 801 w 1001"/>
                <a:gd name="T49" fmla="*/ 219 h 501"/>
                <a:gd name="T50" fmla="*/ 796 w 1001"/>
                <a:gd name="T51" fmla="*/ 255 h 501"/>
                <a:gd name="T52" fmla="*/ 782 w 1001"/>
                <a:gd name="T53" fmla="*/ 300 h 501"/>
                <a:gd name="T54" fmla="*/ 729 w 1001"/>
                <a:gd name="T55" fmla="*/ 327 h 501"/>
                <a:gd name="T56" fmla="*/ 679 w 1001"/>
                <a:gd name="T57" fmla="*/ 369 h 501"/>
                <a:gd name="T58" fmla="*/ 680 w 1001"/>
                <a:gd name="T59" fmla="*/ 431 h 501"/>
                <a:gd name="T60" fmla="*/ 676 w 1001"/>
                <a:gd name="T61" fmla="*/ 486 h 501"/>
                <a:gd name="T62" fmla="*/ 654 w 1001"/>
                <a:gd name="T63" fmla="*/ 490 h 501"/>
                <a:gd name="T64" fmla="*/ 636 w 1001"/>
                <a:gd name="T65" fmla="*/ 443 h 501"/>
                <a:gd name="T66" fmla="*/ 624 w 1001"/>
                <a:gd name="T67" fmla="*/ 397 h 501"/>
                <a:gd name="T68" fmla="*/ 585 w 1001"/>
                <a:gd name="T69" fmla="*/ 391 h 501"/>
                <a:gd name="T70" fmla="*/ 528 w 1001"/>
                <a:gd name="T71" fmla="*/ 396 h 501"/>
                <a:gd name="T72" fmla="*/ 526 w 1001"/>
                <a:gd name="T73" fmla="*/ 417 h 501"/>
                <a:gd name="T74" fmla="*/ 489 w 1001"/>
                <a:gd name="T75" fmla="*/ 406 h 501"/>
                <a:gd name="T76" fmla="*/ 434 w 1001"/>
                <a:gd name="T77" fmla="*/ 410 h 501"/>
                <a:gd name="T78" fmla="*/ 376 w 1001"/>
                <a:gd name="T79" fmla="*/ 454 h 501"/>
                <a:gd name="T80" fmla="*/ 366 w 1001"/>
                <a:gd name="T81" fmla="*/ 486 h 501"/>
                <a:gd name="T82" fmla="*/ 339 w 1001"/>
                <a:gd name="T83" fmla="*/ 450 h 501"/>
                <a:gd name="T84" fmla="*/ 313 w 1001"/>
                <a:gd name="T85" fmla="*/ 404 h 501"/>
                <a:gd name="T86" fmla="*/ 262 w 1001"/>
                <a:gd name="T87" fmla="*/ 408 h 501"/>
                <a:gd name="T88" fmla="*/ 244 w 1001"/>
                <a:gd name="T89" fmla="*/ 370 h 501"/>
                <a:gd name="T90" fmla="*/ 193 w 1001"/>
                <a:gd name="T91" fmla="*/ 371 h 501"/>
                <a:gd name="T92" fmla="*/ 102 w 1001"/>
                <a:gd name="T93" fmla="*/ 343 h 501"/>
                <a:gd name="T94" fmla="*/ 53 w 1001"/>
                <a:gd name="T95" fmla="*/ 324 h 501"/>
                <a:gd name="T96" fmla="*/ 33 w 1001"/>
                <a:gd name="T97" fmla="*/ 309 h 501"/>
                <a:gd name="T98" fmla="*/ 8 w 1001"/>
                <a:gd name="T99" fmla="*/ 272 h 501"/>
                <a:gd name="T100" fmla="*/ 0 w 1001"/>
                <a:gd name="T101" fmla="*/ 214 h 501"/>
                <a:gd name="T102" fmla="*/ 23 w 1001"/>
                <a:gd name="T103" fmla="*/ 151 h 501"/>
                <a:gd name="T104" fmla="*/ 69 w 1001"/>
                <a:gd name="T105" fmla="*/ 79 h 501"/>
                <a:gd name="T106" fmla="*/ 94 w 1001"/>
                <a:gd name="T107" fmla="*/ 21 h 501"/>
                <a:gd name="T108" fmla="*/ 124 w 1001"/>
                <a:gd name="T109" fmla="*/ 25 h 501"/>
                <a:gd name="T110" fmla="*/ 239 w 1001"/>
                <a:gd name="T111" fmla="*/ 8 h 501"/>
                <a:gd name="T112" fmla="*/ 432 w 1001"/>
                <a:gd name="T113" fmla="*/ 8 h 501"/>
                <a:gd name="T114" fmla="*/ 579 w 1001"/>
                <a:gd name="T115" fmla="*/ 0 h 5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001" h="501">
                  <a:moveTo>
                    <a:pt x="584" y="0"/>
                  </a:moveTo>
                  <a:lnTo>
                    <a:pt x="582" y="11"/>
                  </a:lnTo>
                  <a:lnTo>
                    <a:pt x="585" y="15"/>
                  </a:lnTo>
                  <a:lnTo>
                    <a:pt x="595" y="16"/>
                  </a:lnTo>
                  <a:lnTo>
                    <a:pt x="610" y="19"/>
                  </a:lnTo>
                  <a:lnTo>
                    <a:pt x="623" y="26"/>
                  </a:lnTo>
                  <a:lnTo>
                    <a:pt x="637" y="23"/>
                  </a:lnTo>
                  <a:lnTo>
                    <a:pt x="655" y="28"/>
                  </a:lnTo>
                  <a:lnTo>
                    <a:pt x="660" y="28"/>
                  </a:lnTo>
                  <a:lnTo>
                    <a:pt x="677" y="22"/>
                  </a:lnTo>
                  <a:lnTo>
                    <a:pt x="689" y="30"/>
                  </a:lnTo>
                  <a:lnTo>
                    <a:pt x="701" y="38"/>
                  </a:lnTo>
                  <a:lnTo>
                    <a:pt x="711" y="44"/>
                  </a:lnTo>
                  <a:lnTo>
                    <a:pt x="721" y="51"/>
                  </a:lnTo>
                  <a:lnTo>
                    <a:pt x="721" y="56"/>
                  </a:lnTo>
                  <a:lnTo>
                    <a:pt x="724" y="58"/>
                  </a:lnTo>
                  <a:lnTo>
                    <a:pt x="722" y="60"/>
                  </a:lnTo>
                  <a:lnTo>
                    <a:pt x="726" y="61"/>
                  </a:lnTo>
                  <a:lnTo>
                    <a:pt x="730" y="59"/>
                  </a:lnTo>
                  <a:lnTo>
                    <a:pt x="729" y="64"/>
                  </a:lnTo>
                  <a:lnTo>
                    <a:pt x="731" y="67"/>
                  </a:lnTo>
                  <a:lnTo>
                    <a:pt x="735" y="67"/>
                  </a:lnTo>
                  <a:lnTo>
                    <a:pt x="737" y="69"/>
                  </a:lnTo>
                  <a:lnTo>
                    <a:pt x="733" y="73"/>
                  </a:lnTo>
                  <a:lnTo>
                    <a:pt x="747" y="83"/>
                  </a:lnTo>
                  <a:lnTo>
                    <a:pt x="743" y="101"/>
                  </a:lnTo>
                  <a:lnTo>
                    <a:pt x="739" y="119"/>
                  </a:lnTo>
                  <a:lnTo>
                    <a:pt x="730" y="131"/>
                  </a:lnTo>
                  <a:lnTo>
                    <a:pt x="718" y="142"/>
                  </a:lnTo>
                  <a:lnTo>
                    <a:pt x="712" y="150"/>
                  </a:lnTo>
                  <a:lnTo>
                    <a:pt x="711" y="152"/>
                  </a:lnTo>
                  <a:lnTo>
                    <a:pt x="712" y="155"/>
                  </a:lnTo>
                  <a:lnTo>
                    <a:pt x="716" y="158"/>
                  </a:lnTo>
                  <a:lnTo>
                    <a:pt x="720" y="158"/>
                  </a:lnTo>
                  <a:lnTo>
                    <a:pt x="744" y="147"/>
                  </a:lnTo>
                  <a:lnTo>
                    <a:pt x="762" y="144"/>
                  </a:lnTo>
                  <a:lnTo>
                    <a:pt x="788" y="133"/>
                  </a:lnTo>
                  <a:lnTo>
                    <a:pt x="789" y="132"/>
                  </a:lnTo>
                  <a:lnTo>
                    <a:pt x="789" y="125"/>
                  </a:lnTo>
                  <a:lnTo>
                    <a:pt x="788" y="121"/>
                  </a:lnTo>
                  <a:lnTo>
                    <a:pt x="797" y="118"/>
                  </a:lnTo>
                  <a:lnTo>
                    <a:pt x="813" y="118"/>
                  </a:lnTo>
                  <a:lnTo>
                    <a:pt x="828" y="118"/>
                  </a:lnTo>
                  <a:lnTo>
                    <a:pt x="836" y="110"/>
                  </a:lnTo>
                  <a:lnTo>
                    <a:pt x="839" y="108"/>
                  </a:lnTo>
                  <a:lnTo>
                    <a:pt x="862" y="93"/>
                  </a:lnTo>
                  <a:lnTo>
                    <a:pt x="870" y="90"/>
                  </a:lnTo>
                  <a:lnTo>
                    <a:pt x="896" y="90"/>
                  </a:lnTo>
                  <a:lnTo>
                    <a:pt x="926" y="90"/>
                  </a:lnTo>
                  <a:lnTo>
                    <a:pt x="929" y="84"/>
                  </a:lnTo>
                  <a:lnTo>
                    <a:pt x="935" y="83"/>
                  </a:lnTo>
                  <a:lnTo>
                    <a:pt x="943" y="80"/>
                  </a:lnTo>
                  <a:lnTo>
                    <a:pt x="952" y="71"/>
                  </a:lnTo>
                  <a:lnTo>
                    <a:pt x="962" y="55"/>
                  </a:lnTo>
                  <a:lnTo>
                    <a:pt x="980" y="40"/>
                  </a:lnTo>
                  <a:lnTo>
                    <a:pt x="984" y="45"/>
                  </a:lnTo>
                  <a:lnTo>
                    <a:pt x="996" y="42"/>
                  </a:lnTo>
                  <a:lnTo>
                    <a:pt x="1001" y="48"/>
                  </a:lnTo>
                  <a:lnTo>
                    <a:pt x="992" y="75"/>
                  </a:lnTo>
                  <a:lnTo>
                    <a:pt x="999" y="87"/>
                  </a:lnTo>
                  <a:lnTo>
                    <a:pt x="999" y="94"/>
                  </a:lnTo>
                  <a:lnTo>
                    <a:pt x="979" y="103"/>
                  </a:lnTo>
                  <a:lnTo>
                    <a:pt x="959" y="111"/>
                  </a:lnTo>
                  <a:lnTo>
                    <a:pt x="940" y="117"/>
                  </a:lnTo>
                  <a:lnTo>
                    <a:pt x="927" y="129"/>
                  </a:lnTo>
                  <a:lnTo>
                    <a:pt x="923" y="133"/>
                  </a:lnTo>
                  <a:lnTo>
                    <a:pt x="920" y="144"/>
                  </a:lnTo>
                  <a:lnTo>
                    <a:pt x="922" y="155"/>
                  </a:lnTo>
                  <a:lnTo>
                    <a:pt x="929" y="156"/>
                  </a:lnTo>
                  <a:lnTo>
                    <a:pt x="929" y="148"/>
                  </a:lnTo>
                  <a:lnTo>
                    <a:pt x="933" y="153"/>
                  </a:lnTo>
                  <a:lnTo>
                    <a:pt x="930" y="159"/>
                  </a:lnTo>
                  <a:lnTo>
                    <a:pt x="917" y="162"/>
                  </a:lnTo>
                  <a:lnTo>
                    <a:pt x="909" y="162"/>
                  </a:lnTo>
                  <a:lnTo>
                    <a:pt x="896" y="165"/>
                  </a:lnTo>
                  <a:lnTo>
                    <a:pt x="888" y="166"/>
                  </a:lnTo>
                  <a:lnTo>
                    <a:pt x="878" y="167"/>
                  </a:lnTo>
                  <a:lnTo>
                    <a:pt x="862" y="173"/>
                  </a:lnTo>
                  <a:lnTo>
                    <a:pt x="888" y="169"/>
                  </a:lnTo>
                  <a:lnTo>
                    <a:pt x="892" y="173"/>
                  </a:lnTo>
                  <a:lnTo>
                    <a:pt x="867" y="179"/>
                  </a:lnTo>
                  <a:lnTo>
                    <a:pt x="856" y="179"/>
                  </a:lnTo>
                  <a:lnTo>
                    <a:pt x="857" y="177"/>
                  </a:lnTo>
                  <a:lnTo>
                    <a:pt x="850" y="183"/>
                  </a:lnTo>
                  <a:lnTo>
                    <a:pt x="855" y="183"/>
                  </a:lnTo>
                  <a:lnTo>
                    <a:pt x="847" y="198"/>
                  </a:lnTo>
                  <a:lnTo>
                    <a:pt x="830" y="214"/>
                  </a:lnTo>
                  <a:lnTo>
                    <a:pt x="830" y="209"/>
                  </a:lnTo>
                  <a:lnTo>
                    <a:pt x="827" y="208"/>
                  </a:lnTo>
                  <a:lnTo>
                    <a:pt x="823" y="203"/>
                  </a:lnTo>
                  <a:lnTo>
                    <a:pt x="823" y="214"/>
                  </a:lnTo>
                  <a:lnTo>
                    <a:pt x="826" y="217"/>
                  </a:lnTo>
                  <a:lnTo>
                    <a:pt x="824" y="225"/>
                  </a:lnTo>
                  <a:lnTo>
                    <a:pt x="817" y="233"/>
                  </a:lnTo>
                  <a:lnTo>
                    <a:pt x="802" y="250"/>
                  </a:lnTo>
                  <a:lnTo>
                    <a:pt x="801" y="249"/>
                  </a:lnTo>
                  <a:lnTo>
                    <a:pt x="810" y="235"/>
                  </a:lnTo>
                  <a:lnTo>
                    <a:pt x="804" y="227"/>
                  </a:lnTo>
                  <a:lnTo>
                    <a:pt x="807" y="210"/>
                  </a:lnTo>
                  <a:lnTo>
                    <a:pt x="801" y="219"/>
                  </a:lnTo>
                  <a:lnTo>
                    <a:pt x="801" y="232"/>
                  </a:lnTo>
                  <a:lnTo>
                    <a:pt x="791" y="229"/>
                  </a:lnTo>
                  <a:lnTo>
                    <a:pt x="800" y="235"/>
                  </a:lnTo>
                  <a:lnTo>
                    <a:pt x="796" y="255"/>
                  </a:lnTo>
                  <a:lnTo>
                    <a:pt x="800" y="256"/>
                  </a:lnTo>
                  <a:lnTo>
                    <a:pt x="800" y="264"/>
                  </a:lnTo>
                  <a:lnTo>
                    <a:pt x="797" y="284"/>
                  </a:lnTo>
                  <a:lnTo>
                    <a:pt x="782" y="300"/>
                  </a:lnTo>
                  <a:lnTo>
                    <a:pt x="763" y="306"/>
                  </a:lnTo>
                  <a:lnTo>
                    <a:pt x="748" y="318"/>
                  </a:lnTo>
                  <a:lnTo>
                    <a:pt x="739" y="319"/>
                  </a:lnTo>
                  <a:lnTo>
                    <a:pt x="729" y="327"/>
                  </a:lnTo>
                  <a:lnTo>
                    <a:pt x="725" y="334"/>
                  </a:lnTo>
                  <a:lnTo>
                    <a:pt x="702" y="347"/>
                  </a:lnTo>
                  <a:lnTo>
                    <a:pt x="690" y="357"/>
                  </a:lnTo>
                  <a:lnTo>
                    <a:pt x="679" y="369"/>
                  </a:lnTo>
                  <a:lnTo>
                    <a:pt x="673" y="384"/>
                  </a:lnTo>
                  <a:lnTo>
                    <a:pt x="673" y="398"/>
                  </a:lnTo>
                  <a:lnTo>
                    <a:pt x="675" y="416"/>
                  </a:lnTo>
                  <a:lnTo>
                    <a:pt x="680" y="431"/>
                  </a:lnTo>
                  <a:lnTo>
                    <a:pt x="678" y="440"/>
                  </a:lnTo>
                  <a:lnTo>
                    <a:pt x="682" y="464"/>
                  </a:lnTo>
                  <a:lnTo>
                    <a:pt x="679" y="478"/>
                  </a:lnTo>
                  <a:lnTo>
                    <a:pt x="676" y="486"/>
                  </a:lnTo>
                  <a:lnTo>
                    <a:pt x="670" y="499"/>
                  </a:lnTo>
                  <a:lnTo>
                    <a:pt x="664" y="501"/>
                  </a:lnTo>
                  <a:lnTo>
                    <a:pt x="656" y="499"/>
                  </a:lnTo>
                  <a:lnTo>
                    <a:pt x="654" y="490"/>
                  </a:lnTo>
                  <a:lnTo>
                    <a:pt x="648" y="485"/>
                  </a:lnTo>
                  <a:lnTo>
                    <a:pt x="642" y="467"/>
                  </a:lnTo>
                  <a:lnTo>
                    <a:pt x="637" y="451"/>
                  </a:lnTo>
                  <a:lnTo>
                    <a:pt x="636" y="443"/>
                  </a:lnTo>
                  <a:lnTo>
                    <a:pt x="643" y="429"/>
                  </a:lnTo>
                  <a:lnTo>
                    <a:pt x="640" y="418"/>
                  </a:lnTo>
                  <a:lnTo>
                    <a:pt x="630" y="401"/>
                  </a:lnTo>
                  <a:lnTo>
                    <a:pt x="624" y="397"/>
                  </a:lnTo>
                  <a:lnTo>
                    <a:pt x="604" y="407"/>
                  </a:lnTo>
                  <a:lnTo>
                    <a:pt x="601" y="406"/>
                  </a:lnTo>
                  <a:lnTo>
                    <a:pt x="595" y="396"/>
                  </a:lnTo>
                  <a:lnTo>
                    <a:pt x="585" y="391"/>
                  </a:lnTo>
                  <a:lnTo>
                    <a:pt x="564" y="394"/>
                  </a:lnTo>
                  <a:lnTo>
                    <a:pt x="549" y="391"/>
                  </a:lnTo>
                  <a:lnTo>
                    <a:pt x="536" y="393"/>
                  </a:lnTo>
                  <a:lnTo>
                    <a:pt x="528" y="396"/>
                  </a:lnTo>
                  <a:lnTo>
                    <a:pt x="529" y="401"/>
                  </a:lnTo>
                  <a:lnTo>
                    <a:pt x="527" y="410"/>
                  </a:lnTo>
                  <a:lnTo>
                    <a:pt x="530" y="414"/>
                  </a:lnTo>
                  <a:lnTo>
                    <a:pt x="526" y="417"/>
                  </a:lnTo>
                  <a:lnTo>
                    <a:pt x="520" y="414"/>
                  </a:lnTo>
                  <a:lnTo>
                    <a:pt x="512" y="417"/>
                  </a:lnTo>
                  <a:lnTo>
                    <a:pt x="500" y="417"/>
                  </a:lnTo>
                  <a:lnTo>
                    <a:pt x="489" y="406"/>
                  </a:lnTo>
                  <a:lnTo>
                    <a:pt x="473" y="408"/>
                  </a:lnTo>
                  <a:lnTo>
                    <a:pt x="462" y="404"/>
                  </a:lnTo>
                  <a:lnTo>
                    <a:pt x="450" y="405"/>
                  </a:lnTo>
                  <a:lnTo>
                    <a:pt x="434" y="410"/>
                  </a:lnTo>
                  <a:lnTo>
                    <a:pt x="415" y="426"/>
                  </a:lnTo>
                  <a:lnTo>
                    <a:pt x="395" y="434"/>
                  </a:lnTo>
                  <a:lnTo>
                    <a:pt x="383" y="444"/>
                  </a:lnTo>
                  <a:lnTo>
                    <a:pt x="376" y="454"/>
                  </a:lnTo>
                  <a:lnTo>
                    <a:pt x="373" y="468"/>
                  </a:lnTo>
                  <a:lnTo>
                    <a:pt x="372" y="478"/>
                  </a:lnTo>
                  <a:lnTo>
                    <a:pt x="374" y="485"/>
                  </a:lnTo>
                  <a:lnTo>
                    <a:pt x="366" y="486"/>
                  </a:lnTo>
                  <a:lnTo>
                    <a:pt x="355" y="481"/>
                  </a:lnTo>
                  <a:lnTo>
                    <a:pt x="342" y="475"/>
                  </a:lnTo>
                  <a:lnTo>
                    <a:pt x="340" y="465"/>
                  </a:lnTo>
                  <a:lnTo>
                    <a:pt x="339" y="450"/>
                  </a:lnTo>
                  <a:lnTo>
                    <a:pt x="332" y="438"/>
                  </a:lnTo>
                  <a:lnTo>
                    <a:pt x="328" y="426"/>
                  </a:lnTo>
                  <a:lnTo>
                    <a:pt x="323" y="412"/>
                  </a:lnTo>
                  <a:lnTo>
                    <a:pt x="313" y="404"/>
                  </a:lnTo>
                  <a:lnTo>
                    <a:pt x="299" y="404"/>
                  </a:lnTo>
                  <a:lnTo>
                    <a:pt x="283" y="421"/>
                  </a:lnTo>
                  <a:lnTo>
                    <a:pt x="270" y="414"/>
                  </a:lnTo>
                  <a:lnTo>
                    <a:pt x="262" y="408"/>
                  </a:lnTo>
                  <a:lnTo>
                    <a:pt x="261" y="397"/>
                  </a:lnTo>
                  <a:lnTo>
                    <a:pt x="259" y="386"/>
                  </a:lnTo>
                  <a:lnTo>
                    <a:pt x="251" y="377"/>
                  </a:lnTo>
                  <a:lnTo>
                    <a:pt x="244" y="370"/>
                  </a:lnTo>
                  <a:lnTo>
                    <a:pt x="240" y="363"/>
                  </a:lnTo>
                  <a:lnTo>
                    <a:pt x="209" y="363"/>
                  </a:lnTo>
                  <a:lnTo>
                    <a:pt x="207" y="371"/>
                  </a:lnTo>
                  <a:lnTo>
                    <a:pt x="193" y="371"/>
                  </a:lnTo>
                  <a:lnTo>
                    <a:pt x="158" y="372"/>
                  </a:lnTo>
                  <a:lnTo>
                    <a:pt x="123" y="357"/>
                  </a:lnTo>
                  <a:lnTo>
                    <a:pt x="100" y="347"/>
                  </a:lnTo>
                  <a:lnTo>
                    <a:pt x="102" y="343"/>
                  </a:lnTo>
                  <a:lnTo>
                    <a:pt x="80" y="345"/>
                  </a:lnTo>
                  <a:lnTo>
                    <a:pt x="59" y="347"/>
                  </a:lnTo>
                  <a:lnTo>
                    <a:pt x="60" y="336"/>
                  </a:lnTo>
                  <a:lnTo>
                    <a:pt x="53" y="324"/>
                  </a:lnTo>
                  <a:lnTo>
                    <a:pt x="46" y="322"/>
                  </a:lnTo>
                  <a:lnTo>
                    <a:pt x="46" y="316"/>
                  </a:lnTo>
                  <a:lnTo>
                    <a:pt x="37" y="315"/>
                  </a:lnTo>
                  <a:lnTo>
                    <a:pt x="33" y="309"/>
                  </a:lnTo>
                  <a:lnTo>
                    <a:pt x="18" y="307"/>
                  </a:lnTo>
                  <a:lnTo>
                    <a:pt x="14" y="304"/>
                  </a:lnTo>
                  <a:lnTo>
                    <a:pt x="17" y="292"/>
                  </a:lnTo>
                  <a:lnTo>
                    <a:pt x="8" y="272"/>
                  </a:lnTo>
                  <a:lnTo>
                    <a:pt x="7" y="243"/>
                  </a:lnTo>
                  <a:lnTo>
                    <a:pt x="9" y="238"/>
                  </a:lnTo>
                  <a:lnTo>
                    <a:pt x="5" y="231"/>
                  </a:lnTo>
                  <a:lnTo>
                    <a:pt x="0" y="214"/>
                  </a:lnTo>
                  <a:lnTo>
                    <a:pt x="5" y="197"/>
                  </a:lnTo>
                  <a:lnTo>
                    <a:pt x="2" y="186"/>
                  </a:lnTo>
                  <a:lnTo>
                    <a:pt x="14" y="169"/>
                  </a:lnTo>
                  <a:lnTo>
                    <a:pt x="23" y="151"/>
                  </a:lnTo>
                  <a:lnTo>
                    <a:pt x="26" y="135"/>
                  </a:lnTo>
                  <a:lnTo>
                    <a:pt x="43" y="116"/>
                  </a:lnTo>
                  <a:lnTo>
                    <a:pt x="56" y="98"/>
                  </a:lnTo>
                  <a:lnTo>
                    <a:pt x="69" y="79"/>
                  </a:lnTo>
                  <a:lnTo>
                    <a:pt x="82" y="52"/>
                  </a:lnTo>
                  <a:lnTo>
                    <a:pt x="88" y="34"/>
                  </a:lnTo>
                  <a:lnTo>
                    <a:pt x="89" y="25"/>
                  </a:lnTo>
                  <a:lnTo>
                    <a:pt x="94" y="21"/>
                  </a:lnTo>
                  <a:lnTo>
                    <a:pt x="113" y="28"/>
                  </a:lnTo>
                  <a:lnTo>
                    <a:pt x="109" y="47"/>
                  </a:lnTo>
                  <a:lnTo>
                    <a:pt x="117" y="41"/>
                  </a:lnTo>
                  <a:lnTo>
                    <a:pt x="124" y="25"/>
                  </a:lnTo>
                  <a:lnTo>
                    <a:pt x="130" y="8"/>
                  </a:lnTo>
                  <a:lnTo>
                    <a:pt x="175" y="8"/>
                  </a:lnTo>
                  <a:lnTo>
                    <a:pt x="223" y="8"/>
                  </a:lnTo>
                  <a:lnTo>
                    <a:pt x="239" y="8"/>
                  </a:lnTo>
                  <a:lnTo>
                    <a:pt x="288" y="8"/>
                  </a:lnTo>
                  <a:lnTo>
                    <a:pt x="335" y="8"/>
                  </a:lnTo>
                  <a:lnTo>
                    <a:pt x="384" y="8"/>
                  </a:lnTo>
                  <a:lnTo>
                    <a:pt x="432" y="8"/>
                  </a:lnTo>
                  <a:lnTo>
                    <a:pt x="487" y="8"/>
                  </a:lnTo>
                  <a:lnTo>
                    <a:pt x="541" y="8"/>
                  </a:lnTo>
                  <a:lnTo>
                    <a:pt x="575" y="8"/>
                  </a:lnTo>
                  <a:lnTo>
                    <a:pt x="579" y="0"/>
                  </a:lnTo>
                  <a:lnTo>
                    <a:pt x="584"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212" name="Freeform 212"/>
            <p:cNvSpPr>
              <a:spLocks/>
            </p:cNvSpPr>
            <p:nvPr/>
          </p:nvSpPr>
          <p:spPr bwMode="auto">
            <a:xfrm>
              <a:off x="2708733" y="3855927"/>
              <a:ext cx="409980" cy="368122"/>
            </a:xfrm>
            <a:custGeom>
              <a:avLst/>
              <a:gdLst>
                <a:gd name="T0" fmla="*/ 39 w 248"/>
                <a:gd name="T1" fmla="*/ 13 h 237"/>
                <a:gd name="T2" fmla="*/ 33 w 248"/>
                <a:gd name="T3" fmla="*/ 24 h 237"/>
                <a:gd name="T4" fmla="*/ 23 w 248"/>
                <a:gd name="T5" fmla="*/ 47 h 237"/>
                <a:gd name="T6" fmla="*/ 38 w 248"/>
                <a:gd name="T7" fmla="*/ 62 h 237"/>
                <a:gd name="T8" fmla="*/ 37 w 248"/>
                <a:gd name="T9" fmla="*/ 40 h 237"/>
                <a:gd name="T10" fmla="*/ 61 w 248"/>
                <a:gd name="T11" fmla="*/ 16 h 237"/>
                <a:gd name="T12" fmla="*/ 65 w 248"/>
                <a:gd name="T13" fmla="*/ 0 h 237"/>
                <a:gd name="T14" fmla="*/ 84 w 248"/>
                <a:gd name="T15" fmla="*/ 15 h 237"/>
                <a:gd name="T16" fmla="*/ 95 w 248"/>
                <a:gd name="T17" fmla="*/ 33 h 237"/>
                <a:gd name="T18" fmla="*/ 131 w 248"/>
                <a:gd name="T19" fmla="*/ 31 h 237"/>
                <a:gd name="T20" fmla="*/ 155 w 248"/>
                <a:gd name="T21" fmla="*/ 43 h 237"/>
                <a:gd name="T22" fmla="*/ 166 w 248"/>
                <a:gd name="T23" fmla="*/ 31 h 237"/>
                <a:gd name="T24" fmla="*/ 211 w 248"/>
                <a:gd name="T25" fmla="*/ 30 h 237"/>
                <a:gd name="T26" fmla="*/ 201 w 248"/>
                <a:gd name="T27" fmla="*/ 46 h 237"/>
                <a:gd name="T28" fmla="*/ 229 w 248"/>
                <a:gd name="T29" fmla="*/ 58 h 237"/>
                <a:gd name="T30" fmla="*/ 241 w 248"/>
                <a:gd name="T31" fmla="*/ 74 h 237"/>
                <a:gd name="T32" fmla="*/ 233 w 248"/>
                <a:gd name="T33" fmla="*/ 91 h 237"/>
                <a:gd name="T34" fmla="*/ 237 w 248"/>
                <a:gd name="T35" fmla="*/ 106 h 237"/>
                <a:gd name="T36" fmla="*/ 221 w 248"/>
                <a:gd name="T37" fmla="*/ 113 h 237"/>
                <a:gd name="T38" fmla="*/ 216 w 248"/>
                <a:gd name="T39" fmla="*/ 129 h 237"/>
                <a:gd name="T40" fmla="*/ 230 w 248"/>
                <a:gd name="T41" fmla="*/ 150 h 237"/>
                <a:gd name="T42" fmla="*/ 202 w 248"/>
                <a:gd name="T43" fmla="*/ 166 h 237"/>
                <a:gd name="T44" fmla="*/ 184 w 248"/>
                <a:gd name="T45" fmla="*/ 174 h 237"/>
                <a:gd name="T46" fmla="*/ 156 w 248"/>
                <a:gd name="T47" fmla="*/ 166 h 237"/>
                <a:gd name="T48" fmla="*/ 160 w 248"/>
                <a:gd name="T49" fmla="*/ 173 h 237"/>
                <a:gd name="T50" fmla="*/ 162 w 248"/>
                <a:gd name="T51" fmla="*/ 201 h 237"/>
                <a:gd name="T52" fmla="*/ 178 w 248"/>
                <a:gd name="T53" fmla="*/ 207 h 237"/>
                <a:gd name="T54" fmla="*/ 163 w 248"/>
                <a:gd name="T55" fmla="*/ 221 h 237"/>
                <a:gd name="T56" fmla="*/ 142 w 248"/>
                <a:gd name="T57" fmla="*/ 230 h 237"/>
                <a:gd name="T58" fmla="*/ 124 w 248"/>
                <a:gd name="T59" fmla="*/ 237 h 237"/>
                <a:gd name="T60" fmla="*/ 108 w 248"/>
                <a:gd name="T61" fmla="*/ 206 h 237"/>
                <a:gd name="T62" fmla="*/ 97 w 248"/>
                <a:gd name="T63" fmla="*/ 194 h 237"/>
                <a:gd name="T64" fmla="*/ 106 w 248"/>
                <a:gd name="T65" fmla="*/ 179 h 237"/>
                <a:gd name="T66" fmla="*/ 97 w 248"/>
                <a:gd name="T67" fmla="*/ 159 h 237"/>
                <a:gd name="T68" fmla="*/ 103 w 248"/>
                <a:gd name="T69" fmla="*/ 137 h 237"/>
                <a:gd name="T70" fmla="*/ 101 w 248"/>
                <a:gd name="T71" fmla="*/ 122 h 237"/>
                <a:gd name="T72" fmla="*/ 77 w 248"/>
                <a:gd name="T73" fmla="*/ 123 h 237"/>
                <a:gd name="T74" fmla="*/ 57 w 248"/>
                <a:gd name="T75" fmla="*/ 108 h 237"/>
                <a:gd name="T76" fmla="*/ 23 w 248"/>
                <a:gd name="T77" fmla="*/ 107 h 237"/>
                <a:gd name="T78" fmla="*/ 14 w 248"/>
                <a:gd name="T79" fmla="*/ 98 h 237"/>
                <a:gd name="T80" fmla="*/ 16 w 248"/>
                <a:gd name="T81" fmla="*/ 86 h 237"/>
                <a:gd name="T82" fmla="*/ 11 w 248"/>
                <a:gd name="T83" fmla="*/ 73 h 237"/>
                <a:gd name="T84" fmla="*/ 0 w 248"/>
                <a:gd name="T85" fmla="*/ 62 h 237"/>
                <a:gd name="T86" fmla="*/ 9 w 248"/>
                <a:gd name="T87" fmla="*/ 35 h 237"/>
                <a:gd name="T88" fmla="*/ 22 w 248"/>
                <a:gd name="T89" fmla="*/ 22 h 237"/>
                <a:gd name="T90" fmla="*/ 40 w 248"/>
                <a:gd name="T91" fmla="*/ 8 h 2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248" h="237">
                  <a:moveTo>
                    <a:pt x="40" y="8"/>
                  </a:moveTo>
                  <a:lnTo>
                    <a:pt x="39" y="13"/>
                  </a:lnTo>
                  <a:lnTo>
                    <a:pt x="28" y="15"/>
                  </a:lnTo>
                  <a:lnTo>
                    <a:pt x="33" y="24"/>
                  </a:lnTo>
                  <a:lnTo>
                    <a:pt x="32" y="35"/>
                  </a:lnTo>
                  <a:lnTo>
                    <a:pt x="23" y="47"/>
                  </a:lnTo>
                  <a:lnTo>
                    <a:pt x="29" y="64"/>
                  </a:lnTo>
                  <a:lnTo>
                    <a:pt x="38" y="62"/>
                  </a:lnTo>
                  <a:lnTo>
                    <a:pt x="42" y="48"/>
                  </a:lnTo>
                  <a:lnTo>
                    <a:pt x="37" y="40"/>
                  </a:lnTo>
                  <a:lnTo>
                    <a:pt x="37" y="24"/>
                  </a:lnTo>
                  <a:lnTo>
                    <a:pt x="61" y="16"/>
                  </a:lnTo>
                  <a:lnTo>
                    <a:pt x="59" y="6"/>
                  </a:lnTo>
                  <a:lnTo>
                    <a:pt x="65" y="0"/>
                  </a:lnTo>
                  <a:lnTo>
                    <a:pt x="71" y="14"/>
                  </a:lnTo>
                  <a:lnTo>
                    <a:pt x="84" y="15"/>
                  </a:lnTo>
                  <a:lnTo>
                    <a:pt x="95" y="26"/>
                  </a:lnTo>
                  <a:lnTo>
                    <a:pt x="95" y="33"/>
                  </a:lnTo>
                  <a:lnTo>
                    <a:pt x="112" y="33"/>
                  </a:lnTo>
                  <a:lnTo>
                    <a:pt x="131" y="31"/>
                  </a:lnTo>
                  <a:lnTo>
                    <a:pt x="141" y="41"/>
                  </a:lnTo>
                  <a:lnTo>
                    <a:pt x="155" y="43"/>
                  </a:lnTo>
                  <a:lnTo>
                    <a:pt x="166" y="37"/>
                  </a:lnTo>
                  <a:lnTo>
                    <a:pt x="166" y="31"/>
                  </a:lnTo>
                  <a:lnTo>
                    <a:pt x="189" y="30"/>
                  </a:lnTo>
                  <a:lnTo>
                    <a:pt x="211" y="30"/>
                  </a:lnTo>
                  <a:lnTo>
                    <a:pt x="195" y="36"/>
                  </a:lnTo>
                  <a:lnTo>
                    <a:pt x="201" y="46"/>
                  </a:lnTo>
                  <a:lnTo>
                    <a:pt x="215" y="47"/>
                  </a:lnTo>
                  <a:lnTo>
                    <a:pt x="229" y="58"/>
                  </a:lnTo>
                  <a:lnTo>
                    <a:pt x="231" y="74"/>
                  </a:lnTo>
                  <a:lnTo>
                    <a:pt x="241" y="74"/>
                  </a:lnTo>
                  <a:lnTo>
                    <a:pt x="248" y="79"/>
                  </a:lnTo>
                  <a:lnTo>
                    <a:pt x="233" y="91"/>
                  </a:lnTo>
                  <a:lnTo>
                    <a:pt x="231" y="98"/>
                  </a:lnTo>
                  <a:lnTo>
                    <a:pt x="237" y="106"/>
                  </a:lnTo>
                  <a:lnTo>
                    <a:pt x="232" y="110"/>
                  </a:lnTo>
                  <a:lnTo>
                    <a:pt x="221" y="113"/>
                  </a:lnTo>
                  <a:lnTo>
                    <a:pt x="221" y="123"/>
                  </a:lnTo>
                  <a:lnTo>
                    <a:pt x="216" y="129"/>
                  </a:lnTo>
                  <a:lnTo>
                    <a:pt x="228" y="144"/>
                  </a:lnTo>
                  <a:lnTo>
                    <a:pt x="230" y="150"/>
                  </a:lnTo>
                  <a:lnTo>
                    <a:pt x="223" y="158"/>
                  </a:lnTo>
                  <a:lnTo>
                    <a:pt x="202" y="166"/>
                  </a:lnTo>
                  <a:lnTo>
                    <a:pt x="189" y="169"/>
                  </a:lnTo>
                  <a:lnTo>
                    <a:pt x="184" y="174"/>
                  </a:lnTo>
                  <a:lnTo>
                    <a:pt x="169" y="169"/>
                  </a:lnTo>
                  <a:lnTo>
                    <a:pt x="156" y="166"/>
                  </a:lnTo>
                  <a:lnTo>
                    <a:pt x="152" y="168"/>
                  </a:lnTo>
                  <a:lnTo>
                    <a:pt x="160" y="173"/>
                  </a:lnTo>
                  <a:lnTo>
                    <a:pt x="159" y="187"/>
                  </a:lnTo>
                  <a:lnTo>
                    <a:pt x="162" y="201"/>
                  </a:lnTo>
                  <a:lnTo>
                    <a:pt x="177" y="202"/>
                  </a:lnTo>
                  <a:lnTo>
                    <a:pt x="178" y="207"/>
                  </a:lnTo>
                  <a:lnTo>
                    <a:pt x="165" y="213"/>
                  </a:lnTo>
                  <a:lnTo>
                    <a:pt x="163" y="221"/>
                  </a:lnTo>
                  <a:lnTo>
                    <a:pt x="155" y="225"/>
                  </a:lnTo>
                  <a:lnTo>
                    <a:pt x="142" y="230"/>
                  </a:lnTo>
                  <a:lnTo>
                    <a:pt x="138" y="236"/>
                  </a:lnTo>
                  <a:lnTo>
                    <a:pt x="124" y="237"/>
                  </a:lnTo>
                  <a:lnTo>
                    <a:pt x="114" y="226"/>
                  </a:lnTo>
                  <a:lnTo>
                    <a:pt x="108" y="206"/>
                  </a:lnTo>
                  <a:lnTo>
                    <a:pt x="103" y="198"/>
                  </a:lnTo>
                  <a:lnTo>
                    <a:pt x="97" y="194"/>
                  </a:lnTo>
                  <a:lnTo>
                    <a:pt x="106" y="183"/>
                  </a:lnTo>
                  <a:lnTo>
                    <a:pt x="106" y="179"/>
                  </a:lnTo>
                  <a:lnTo>
                    <a:pt x="101" y="173"/>
                  </a:lnTo>
                  <a:lnTo>
                    <a:pt x="97" y="159"/>
                  </a:lnTo>
                  <a:lnTo>
                    <a:pt x="99" y="144"/>
                  </a:lnTo>
                  <a:lnTo>
                    <a:pt x="103" y="137"/>
                  </a:lnTo>
                  <a:lnTo>
                    <a:pt x="107" y="126"/>
                  </a:lnTo>
                  <a:lnTo>
                    <a:pt x="101" y="122"/>
                  </a:lnTo>
                  <a:lnTo>
                    <a:pt x="90" y="125"/>
                  </a:lnTo>
                  <a:lnTo>
                    <a:pt x="77" y="123"/>
                  </a:lnTo>
                  <a:lnTo>
                    <a:pt x="69" y="126"/>
                  </a:lnTo>
                  <a:lnTo>
                    <a:pt x="57" y="108"/>
                  </a:lnTo>
                  <a:lnTo>
                    <a:pt x="47" y="105"/>
                  </a:lnTo>
                  <a:lnTo>
                    <a:pt x="23" y="107"/>
                  </a:lnTo>
                  <a:lnTo>
                    <a:pt x="19" y="100"/>
                  </a:lnTo>
                  <a:lnTo>
                    <a:pt x="14" y="98"/>
                  </a:lnTo>
                  <a:lnTo>
                    <a:pt x="14" y="94"/>
                  </a:lnTo>
                  <a:lnTo>
                    <a:pt x="16" y="86"/>
                  </a:lnTo>
                  <a:lnTo>
                    <a:pt x="15" y="78"/>
                  </a:lnTo>
                  <a:lnTo>
                    <a:pt x="11" y="73"/>
                  </a:lnTo>
                  <a:lnTo>
                    <a:pt x="9" y="64"/>
                  </a:lnTo>
                  <a:lnTo>
                    <a:pt x="0" y="62"/>
                  </a:lnTo>
                  <a:lnTo>
                    <a:pt x="6" y="50"/>
                  </a:lnTo>
                  <a:lnTo>
                    <a:pt x="9" y="35"/>
                  </a:lnTo>
                  <a:lnTo>
                    <a:pt x="15" y="28"/>
                  </a:lnTo>
                  <a:lnTo>
                    <a:pt x="22" y="22"/>
                  </a:lnTo>
                  <a:lnTo>
                    <a:pt x="28" y="11"/>
                  </a:lnTo>
                  <a:lnTo>
                    <a:pt x="40" y="8"/>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grpSp>
      <p:grpSp>
        <p:nvGrpSpPr>
          <p:cNvPr id="224" name="Group 223"/>
          <p:cNvGrpSpPr/>
          <p:nvPr userDrawn="1"/>
        </p:nvGrpSpPr>
        <p:grpSpPr>
          <a:xfrm>
            <a:off x="6167109" y="2213083"/>
            <a:ext cx="3808844" cy="3275825"/>
            <a:chOff x="6167109" y="2473526"/>
            <a:chExt cx="3808844" cy="3275825"/>
          </a:xfrm>
          <a:solidFill>
            <a:srgbClr val="00205B"/>
          </a:solidFill>
        </p:grpSpPr>
        <p:sp>
          <p:nvSpPr>
            <p:cNvPr id="14" name="Freeform 13"/>
            <p:cNvSpPr>
              <a:spLocks noEditPoints="1"/>
            </p:cNvSpPr>
            <p:nvPr/>
          </p:nvSpPr>
          <p:spPr bwMode="auto">
            <a:xfrm>
              <a:off x="8228579" y="4592173"/>
              <a:ext cx="1208449" cy="1060876"/>
            </a:xfrm>
            <a:custGeom>
              <a:avLst/>
              <a:gdLst>
                <a:gd name="T0" fmla="*/ 2629 w 2996"/>
                <a:gd name="T1" fmla="*/ 334 h 2800"/>
                <a:gd name="T2" fmla="*/ 2651 w 2996"/>
                <a:gd name="T3" fmla="*/ 521 h 2800"/>
                <a:gd name="T4" fmla="*/ 2668 w 2996"/>
                <a:gd name="T5" fmla="*/ 706 h 2800"/>
                <a:gd name="T6" fmla="*/ 2806 w 2996"/>
                <a:gd name="T7" fmla="*/ 849 h 2800"/>
                <a:gd name="T8" fmla="*/ 2893 w 2996"/>
                <a:gd name="T9" fmla="*/ 1012 h 2800"/>
                <a:gd name="T10" fmla="*/ 2961 w 2996"/>
                <a:gd name="T11" fmla="*/ 1174 h 2800"/>
                <a:gd name="T12" fmla="*/ 2955 w 2996"/>
                <a:gd name="T13" fmla="*/ 1413 h 2800"/>
                <a:gd name="T14" fmla="*/ 2851 w 2996"/>
                <a:gd name="T15" fmla="*/ 1675 h 2800"/>
                <a:gd name="T16" fmla="*/ 2654 w 2996"/>
                <a:gd name="T17" fmla="*/ 1904 h 2800"/>
                <a:gd name="T18" fmla="*/ 2448 w 2996"/>
                <a:gd name="T19" fmla="*/ 2127 h 2800"/>
                <a:gd name="T20" fmla="*/ 2290 w 2996"/>
                <a:gd name="T21" fmla="*/ 2305 h 2800"/>
                <a:gd name="T22" fmla="*/ 2014 w 2996"/>
                <a:gd name="T23" fmla="*/ 2412 h 2800"/>
                <a:gd name="T24" fmla="*/ 1930 w 2996"/>
                <a:gd name="T25" fmla="*/ 2332 h 2800"/>
                <a:gd name="T26" fmla="*/ 1719 w 2996"/>
                <a:gd name="T27" fmla="*/ 2350 h 2800"/>
                <a:gd name="T28" fmla="*/ 1669 w 2996"/>
                <a:gd name="T29" fmla="*/ 2167 h 2800"/>
                <a:gd name="T30" fmla="*/ 1641 w 2996"/>
                <a:gd name="T31" fmla="*/ 2018 h 2800"/>
                <a:gd name="T32" fmla="*/ 1600 w 2996"/>
                <a:gd name="T33" fmla="*/ 1996 h 2800"/>
                <a:gd name="T34" fmla="*/ 1521 w 2996"/>
                <a:gd name="T35" fmla="*/ 1993 h 2800"/>
                <a:gd name="T36" fmla="*/ 1427 w 2996"/>
                <a:gd name="T37" fmla="*/ 1919 h 2800"/>
                <a:gd name="T38" fmla="*/ 1303 w 2996"/>
                <a:gd name="T39" fmla="*/ 1814 h 2800"/>
                <a:gd name="T40" fmla="*/ 922 w 2996"/>
                <a:gd name="T41" fmla="*/ 1840 h 2800"/>
                <a:gd name="T42" fmla="*/ 664 w 2996"/>
                <a:gd name="T43" fmla="*/ 1942 h 2800"/>
                <a:gd name="T44" fmla="*/ 458 w 2996"/>
                <a:gd name="T45" fmla="*/ 1970 h 2800"/>
                <a:gd name="T46" fmla="*/ 274 w 2996"/>
                <a:gd name="T47" fmla="*/ 2025 h 2800"/>
                <a:gd name="T48" fmla="*/ 87 w 2996"/>
                <a:gd name="T49" fmla="*/ 2072 h 2800"/>
                <a:gd name="T50" fmla="*/ 59 w 2996"/>
                <a:gd name="T51" fmla="*/ 1942 h 2800"/>
                <a:gd name="T52" fmla="*/ 124 w 2996"/>
                <a:gd name="T53" fmla="*/ 1783 h 2800"/>
                <a:gd name="T54" fmla="*/ 123 w 2996"/>
                <a:gd name="T55" fmla="*/ 1544 h 2800"/>
                <a:gd name="T56" fmla="*/ 91 w 2996"/>
                <a:gd name="T57" fmla="*/ 1352 h 2800"/>
                <a:gd name="T58" fmla="*/ 138 w 2996"/>
                <a:gd name="T59" fmla="*/ 1298 h 2800"/>
                <a:gd name="T60" fmla="*/ 141 w 2996"/>
                <a:gd name="T61" fmla="*/ 1193 h 2800"/>
                <a:gd name="T62" fmla="*/ 189 w 2996"/>
                <a:gd name="T63" fmla="*/ 1055 h 2800"/>
                <a:gd name="T64" fmla="*/ 270 w 2996"/>
                <a:gd name="T65" fmla="*/ 950 h 2800"/>
                <a:gd name="T66" fmla="*/ 476 w 2996"/>
                <a:gd name="T67" fmla="*/ 848 h 2800"/>
                <a:gd name="T68" fmla="*/ 621 w 2996"/>
                <a:gd name="T69" fmla="*/ 798 h 2800"/>
                <a:gd name="T70" fmla="*/ 812 w 2996"/>
                <a:gd name="T71" fmla="*/ 730 h 2800"/>
                <a:gd name="T72" fmla="*/ 910 w 2996"/>
                <a:gd name="T73" fmla="*/ 561 h 2800"/>
                <a:gd name="T74" fmla="*/ 1008 w 2996"/>
                <a:gd name="T75" fmla="*/ 505 h 2800"/>
                <a:gd name="T76" fmla="*/ 1134 w 2996"/>
                <a:gd name="T77" fmla="*/ 375 h 2800"/>
                <a:gd name="T78" fmla="*/ 1232 w 2996"/>
                <a:gd name="T79" fmla="*/ 313 h 2800"/>
                <a:gd name="T80" fmla="*/ 1358 w 2996"/>
                <a:gd name="T81" fmla="*/ 307 h 2800"/>
                <a:gd name="T82" fmla="*/ 1476 w 2996"/>
                <a:gd name="T83" fmla="*/ 320 h 2800"/>
                <a:gd name="T84" fmla="*/ 1588 w 2996"/>
                <a:gd name="T85" fmla="*/ 159 h 2800"/>
                <a:gd name="T86" fmla="*/ 1743 w 2996"/>
                <a:gd name="T87" fmla="*/ 80 h 2800"/>
                <a:gd name="T88" fmla="*/ 1815 w 2996"/>
                <a:gd name="T89" fmla="*/ 95 h 2800"/>
                <a:gd name="T90" fmla="*/ 1988 w 2996"/>
                <a:gd name="T91" fmla="*/ 110 h 2800"/>
                <a:gd name="T92" fmla="*/ 2038 w 2996"/>
                <a:gd name="T93" fmla="*/ 189 h 2800"/>
                <a:gd name="T94" fmla="*/ 1954 w 2996"/>
                <a:gd name="T95" fmla="*/ 303 h 2800"/>
                <a:gd name="T96" fmla="*/ 2027 w 2996"/>
                <a:gd name="T97" fmla="*/ 443 h 2800"/>
                <a:gd name="T98" fmla="*/ 2161 w 2996"/>
                <a:gd name="T99" fmla="*/ 545 h 2800"/>
                <a:gd name="T100" fmla="*/ 2310 w 2996"/>
                <a:gd name="T101" fmla="*/ 525 h 2800"/>
                <a:gd name="T102" fmla="*/ 2381 w 2996"/>
                <a:gd name="T103" fmla="*/ 332 h 2800"/>
                <a:gd name="T104" fmla="*/ 2425 w 2996"/>
                <a:gd name="T105" fmla="*/ 177 h 2800"/>
                <a:gd name="T106" fmla="*/ 2466 w 2996"/>
                <a:gd name="T107" fmla="*/ 32 h 2800"/>
                <a:gd name="T108" fmla="*/ 2530 w 2996"/>
                <a:gd name="T109" fmla="*/ 105 h 2800"/>
                <a:gd name="T110" fmla="*/ 2540 w 2996"/>
                <a:gd name="T111" fmla="*/ 264 h 2800"/>
                <a:gd name="T112" fmla="*/ 2023 w 2996"/>
                <a:gd name="T113" fmla="*/ 2562 h 2800"/>
                <a:gd name="T114" fmla="*/ 1911 w 2996"/>
                <a:gd name="T115" fmla="*/ 2764 h 2800"/>
                <a:gd name="T116" fmla="*/ 1765 w 2996"/>
                <a:gd name="T117" fmla="*/ 2793 h 2800"/>
                <a:gd name="T118" fmla="*/ 1824 w 2996"/>
                <a:gd name="T119" fmla="*/ 2553 h 28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996" h="2800">
                  <a:moveTo>
                    <a:pt x="2540" y="264"/>
                  </a:moveTo>
                  <a:lnTo>
                    <a:pt x="2557" y="330"/>
                  </a:lnTo>
                  <a:lnTo>
                    <a:pt x="2610" y="298"/>
                  </a:lnTo>
                  <a:lnTo>
                    <a:pt x="2629" y="334"/>
                  </a:lnTo>
                  <a:lnTo>
                    <a:pt x="2659" y="368"/>
                  </a:lnTo>
                  <a:lnTo>
                    <a:pt x="2645" y="405"/>
                  </a:lnTo>
                  <a:lnTo>
                    <a:pt x="2647" y="478"/>
                  </a:lnTo>
                  <a:lnTo>
                    <a:pt x="2651" y="521"/>
                  </a:lnTo>
                  <a:lnTo>
                    <a:pt x="2667" y="531"/>
                  </a:lnTo>
                  <a:lnTo>
                    <a:pt x="2673" y="604"/>
                  </a:lnTo>
                  <a:lnTo>
                    <a:pt x="2656" y="648"/>
                  </a:lnTo>
                  <a:lnTo>
                    <a:pt x="2668" y="706"/>
                  </a:lnTo>
                  <a:lnTo>
                    <a:pt x="2738" y="750"/>
                  </a:lnTo>
                  <a:lnTo>
                    <a:pt x="2780" y="791"/>
                  </a:lnTo>
                  <a:lnTo>
                    <a:pt x="2821" y="828"/>
                  </a:lnTo>
                  <a:lnTo>
                    <a:pt x="2806" y="849"/>
                  </a:lnTo>
                  <a:lnTo>
                    <a:pt x="2835" y="902"/>
                  </a:lnTo>
                  <a:lnTo>
                    <a:pt x="2839" y="994"/>
                  </a:lnTo>
                  <a:lnTo>
                    <a:pt x="2873" y="975"/>
                  </a:lnTo>
                  <a:lnTo>
                    <a:pt x="2893" y="1012"/>
                  </a:lnTo>
                  <a:lnTo>
                    <a:pt x="2914" y="999"/>
                  </a:lnTo>
                  <a:lnTo>
                    <a:pt x="2901" y="1089"/>
                  </a:lnTo>
                  <a:lnTo>
                    <a:pt x="2937" y="1142"/>
                  </a:lnTo>
                  <a:lnTo>
                    <a:pt x="2961" y="1174"/>
                  </a:lnTo>
                  <a:lnTo>
                    <a:pt x="2996" y="1243"/>
                  </a:lnTo>
                  <a:lnTo>
                    <a:pt x="2994" y="1311"/>
                  </a:lnTo>
                  <a:lnTo>
                    <a:pt x="2979" y="1360"/>
                  </a:lnTo>
                  <a:lnTo>
                    <a:pt x="2955" y="1413"/>
                  </a:lnTo>
                  <a:lnTo>
                    <a:pt x="2963" y="1485"/>
                  </a:lnTo>
                  <a:lnTo>
                    <a:pt x="2930" y="1560"/>
                  </a:lnTo>
                  <a:lnTo>
                    <a:pt x="2902" y="1599"/>
                  </a:lnTo>
                  <a:lnTo>
                    <a:pt x="2851" y="1675"/>
                  </a:lnTo>
                  <a:lnTo>
                    <a:pt x="2832" y="1724"/>
                  </a:lnTo>
                  <a:lnTo>
                    <a:pt x="2792" y="1785"/>
                  </a:lnTo>
                  <a:lnTo>
                    <a:pt x="2726" y="1862"/>
                  </a:lnTo>
                  <a:lnTo>
                    <a:pt x="2654" y="1904"/>
                  </a:lnTo>
                  <a:lnTo>
                    <a:pt x="2597" y="1970"/>
                  </a:lnTo>
                  <a:lnTo>
                    <a:pt x="2553" y="2012"/>
                  </a:lnTo>
                  <a:lnTo>
                    <a:pt x="2496" y="2085"/>
                  </a:lnTo>
                  <a:lnTo>
                    <a:pt x="2448" y="2127"/>
                  </a:lnTo>
                  <a:lnTo>
                    <a:pt x="2397" y="2191"/>
                  </a:lnTo>
                  <a:lnTo>
                    <a:pt x="2357" y="2249"/>
                  </a:lnTo>
                  <a:lnTo>
                    <a:pt x="2347" y="2276"/>
                  </a:lnTo>
                  <a:lnTo>
                    <a:pt x="2290" y="2305"/>
                  </a:lnTo>
                  <a:lnTo>
                    <a:pt x="2210" y="2308"/>
                  </a:lnTo>
                  <a:lnTo>
                    <a:pt x="2127" y="2343"/>
                  </a:lnTo>
                  <a:lnTo>
                    <a:pt x="2077" y="2376"/>
                  </a:lnTo>
                  <a:lnTo>
                    <a:pt x="2014" y="2412"/>
                  </a:lnTo>
                  <a:lnTo>
                    <a:pt x="1977" y="2375"/>
                  </a:lnTo>
                  <a:lnTo>
                    <a:pt x="1943" y="2360"/>
                  </a:lnTo>
                  <a:lnTo>
                    <a:pt x="1977" y="2316"/>
                  </a:lnTo>
                  <a:lnTo>
                    <a:pt x="1930" y="2332"/>
                  </a:lnTo>
                  <a:lnTo>
                    <a:pt x="1836" y="2393"/>
                  </a:lnTo>
                  <a:lnTo>
                    <a:pt x="1788" y="2370"/>
                  </a:lnTo>
                  <a:lnTo>
                    <a:pt x="1756" y="2357"/>
                  </a:lnTo>
                  <a:lnTo>
                    <a:pt x="1719" y="2350"/>
                  </a:lnTo>
                  <a:lnTo>
                    <a:pt x="1664" y="2326"/>
                  </a:lnTo>
                  <a:lnTo>
                    <a:pt x="1646" y="2274"/>
                  </a:lnTo>
                  <a:lnTo>
                    <a:pt x="1665" y="2210"/>
                  </a:lnTo>
                  <a:lnTo>
                    <a:pt x="1669" y="2167"/>
                  </a:lnTo>
                  <a:lnTo>
                    <a:pt x="1651" y="2132"/>
                  </a:lnTo>
                  <a:lnTo>
                    <a:pt x="1587" y="2122"/>
                  </a:lnTo>
                  <a:lnTo>
                    <a:pt x="1630" y="2081"/>
                  </a:lnTo>
                  <a:lnTo>
                    <a:pt x="1641" y="2018"/>
                  </a:lnTo>
                  <a:lnTo>
                    <a:pt x="1580" y="2077"/>
                  </a:lnTo>
                  <a:lnTo>
                    <a:pt x="1510" y="2092"/>
                  </a:lnTo>
                  <a:lnTo>
                    <a:pt x="1568" y="2045"/>
                  </a:lnTo>
                  <a:lnTo>
                    <a:pt x="1600" y="1996"/>
                  </a:lnTo>
                  <a:lnTo>
                    <a:pt x="1646" y="1955"/>
                  </a:lnTo>
                  <a:lnTo>
                    <a:pt x="1667" y="1892"/>
                  </a:lnTo>
                  <a:lnTo>
                    <a:pt x="1578" y="1964"/>
                  </a:lnTo>
                  <a:lnTo>
                    <a:pt x="1521" y="1993"/>
                  </a:lnTo>
                  <a:lnTo>
                    <a:pt x="1464" y="2061"/>
                  </a:lnTo>
                  <a:lnTo>
                    <a:pt x="1424" y="2026"/>
                  </a:lnTo>
                  <a:lnTo>
                    <a:pt x="1446" y="1981"/>
                  </a:lnTo>
                  <a:lnTo>
                    <a:pt x="1427" y="1919"/>
                  </a:lnTo>
                  <a:lnTo>
                    <a:pt x="1402" y="1888"/>
                  </a:lnTo>
                  <a:lnTo>
                    <a:pt x="1424" y="1868"/>
                  </a:lnTo>
                  <a:lnTo>
                    <a:pt x="1352" y="1816"/>
                  </a:lnTo>
                  <a:lnTo>
                    <a:pt x="1303" y="1814"/>
                  </a:lnTo>
                  <a:lnTo>
                    <a:pt x="1250" y="1773"/>
                  </a:lnTo>
                  <a:lnTo>
                    <a:pt x="1118" y="1781"/>
                  </a:lnTo>
                  <a:lnTo>
                    <a:pt x="1014" y="1811"/>
                  </a:lnTo>
                  <a:lnTo>
                    <a:pt x="922" y="1840"/>
                  </a:lnTo>
                  <a:lnTo>
                    <a:pt x="856" y="1834"/>
                  </a:lnTo>
                  <a:lnTo>
                    <a:pt x="764" y="1877"/>
                  </a:lnTo>
                  <a:lnTo>
                    <a:pt x="694" y="1897"/>
                  </a:lnTo>
                  <a:lnTo>
                    <a:pt x="664" y="1942"/>
                  </a:lnTo>
                  <a:lnTo>
                    <a:pt x="624" y="1976"/>
                  </a:lnTo>
                  <a:lnTo>
                    <a:pt x="563" y="1978"/>
                  </a:lnTo>
                  <a:lnTo>
                    <a:pt x="515" y="1986"/>
                  </a:lnTo>
                  <a:lnTo>
                    <a:pt x="458" y="1970"/>
                  </a:lnTo>
                  <a:lnTo>
                    <a:pt x="404" y="1979"/>
                  </a:lnTo>
                  <a:lnTo>
                    <a:pt x="353" y="1983"/>
                  </a:lnTo>
                  <a:lnTo>
                    <a:pt x="294" y="2029"/>
                  </a:lnTo>
                  <a:lnTo>
                    <a:pt x="274" y="2025"/>
                  </a:lnTo>
                  <a:lnTo>
                    <a:pt x="230" y="2049"/>
                  </a:lnTo>
                  <a:lnTo>
                    <a:pt x="185" y="2076"/>
                  </a:lnTo>
                  <a:lnTo>
                    <a:pt x="135" y="2072"/>
                  </a:lnTo>
                  <a:lnTo>
                    <a:pt x="87" y="2072"/>
                  </a:lnTo>
                  <a:lnTo>
                    <a:pt x="32" y="2018"/>
                  </a:lnTo>
                  <a:lnTo>
                    <a:pt x="0" y="2002"/>
                  </a:lnTo>
                  <a:lnTo>
                    <a:pt x="19" y="1953"/>
                  </a:lnTo>
                  <a:lnTo>
                    <a:pt x="59" y="1942"/>
                  </a:lnTo>
                  <a:lnTo>
                    <a:pt x="78" y="1923"/>
                  </a:lnTo>
                  <a:lnTo>
                    <a:pt x="86" y="1892"/>
                  </a:lnTo>
                  <a:lnTo>
                    <a:pt x="115" y="1833"/>
                  </a:lnTo>
                  <a:lnTo>
                    <a:pt x="124" y="1783"/>
                  </a:lnTo>
                  <a:lnTo>
                    <a:pt x="114" y="1697"/>
                  </a:lnTo>
                  <a:lnTo>
                    <a:pt x="117" y="1648"/>
                  </a:lnTo>
                  <a:lnTo>
                    <a:pt x="135" y="1600"/>
                  </a:lnTo>
                  <a:lnTo>
                    <a:pt x="123" y="1544"/>
                  </a:lnTo>
                  <a:lnTo>
                    <a:pt x="128" y="1519"/>
                  </a:lnTo>
                  <a:lnTo>
                    <a:pt x="105" y="1486"/>
                  </a:lnTo>
                  <a:lnTo>
                    <a:pt x="115" y="1419"/>
                  </a:lnTo>
                  <a:lnTo>
                    <a:pt x="91" y="1352"/>
                  </a:lnTo>
                  <a:lnTo>
                    <a:pt x="90" y="1315"/>
                  </a:lnTo>
                  <a:lnTo>
                    <a:pt x="113" y="1352"/>
                  </a:lnTo>
                  <a:lnTo>
                    <a:pt x="108" y="1273"/>
                  </a:lnTo>
                  <a:lnTo>
                    <a:pt x="138" y="1298"/>
                  </a:lnTo>
                  <a:lnTo>
                    <a:pt x="151" y="1331"/>
                  </a:lnTo>
                  <a:lnTo>
                    <a:pt x="161" y="1287"/>
                  </a:lnTo>
                  <a:lnTo>
                    <a:pt x="142" y="1220"/>
                  </a:lnTo>
                  <a:lnTo>
                    <a:pt x="141" y="1193"/>
                  </a:lnTo>
                  <a:lnTo>
                    <a:pt x="130" y="1168"/>
                  </a:lnTo>
                  <a:lnTo>
                    <a:pt x="149" y="1119"/>
                  </a:lnTo>
                  <a:lnTo>
                    <a:pt x="169" y="1098"/>
                  </a:lnTo>
                  <a:lnTo>
                    <a:pt x="189" y="1055"/>
                  </a:lnTo>
                  <a:lnTo>
                    <a:pt x="191" y="1005"/>
                  </a:lnTo>
                  <a:lnTo>
                    <a:pt x="235" y="944"/>
                  </a:lnTo>
                  <a:lnTo>
                    <a:pt x="227" y="1009"/>
                  </a:lnTo>
                  <a:lnTo>
                    <a:pt x="270" y="950"/>
                  </a:lnTo>
                  <a:lnTo>
                    <a:pt x="336" y="922"/>
                  </a:lnTo>
                  <a:lnTo>
                    <a:pt x="379" y="886"/>
                  </a:lnTo>
                  <a:lnTo>
                    <a:pt x="442" y="854"/>
                  </a:lnTo>
                  <a:lnTo>
                    <a:pt x="476" y="848"/>
                  </a:lnTo>
                  <a:lnTo>
                    <a:pt x="495" y="858"/>
                  </a:lnTo>
                  <a:lnTo>
                    <a:pt x="559" y="826"/>
                  </a:lnTo>
                  <a:lnTo>
                    <a:pt x="606" y="817"/>
                  </a:lnTo>
                  <a:lnTo>
                    <a:pt x="621" y="798"/>
                  </a:lnTo>
                  <a:lnTo>
                    <a:pt x="642" y="791"/>
                  </a:lnTo>
                  <a:lnTo>
                    <a:pt x="682" y="793"/>
                  </a:lnTo>
                  <a:lnTo>
                    <a:pt x="765" y="768"/>
                  </a:lnTo>
                  <a:lnTo>
                    <a:pt x="812" y="730"/>
                  </a:lnTo>
                  <a:lnTo>
                    <a:pt x="840" y="684"/>
                  </a:lnTo>
                  <a:lnTo>
                    <a:pt x="891" y="641"/>
                  </a:lnTo>
                  <a:lnTo>
                    <a:pt x="900" y="607"/>
                  </a:lnTo>
                  <a:lnTo>
                    <a:pt x="910" y="561"/>
                  </a:lnTo>
                  <a:lnTo>
                    <a:pt x="974" y="489"/>
                  </a:lnTo>
                  <a:lnTo>
                    <a:pt x="993" y="562"/>
                  </a:lnTo>
                  <a:lnTo>
                    <a:pt x="1028" y="545"/>
                  </a:lnTo>
                  <a:lnTo>
                    <a:pt x="1008" y="505"/>
                  </a:lnTo>
                  <a:lnTo>
                    <a:pt x="1038" y="464"/>
                  </a:lnTo>
                  <a:lnTo>
                    <a:pt x="1068" y="482"/>
                  </a:lnTo>
                  <a:lnTo>
                    <a:pt x="1087" y="417"/>
                  </a:lnTo>
                  <a:lnTo>
                    <a:pt x="1134" y="375"/>
                  </a:lnTo>
                  <a:lnTo>
                    <a:pt x="1157" y="342"/>
                  </a:lnTo>
                  <a:lnTo>
                    <a:pt x="1196" y="327"/>
                  </a:lnTo>
                  <a:lnTo>
                    <a:pt x="1201" y="303"/>
                  </a:lnTo>
                  <a:lnTo>
                    <a:pt x="1232" y="313"/>
                  </a:lnTo>
                  <a:lnTo>
                    <a:pt x="1236" y="292"/>
                  </a:lnTo>
                  <a:lnTo>
                    <a:pt x="1271" y="280"/>
                  </a:lnTo>
                  <a:lnTo>
                    <a:pt x="1308" y="268"/>
                  </a:lnTo>
                  <a:lnTo>
                    <a:pt x="1358" y="307"/>
                  </a:lnTo>
                  <a:lnTo>
                    <a:pt x="1392" y="358"/>
                  </a:lnTo>
                  <a:lnTo>
                    <a:pt x="1439" y="358"/>
                  </a:lnTo>
                  <a:lnTo>
                    <a:pt x="1485" y="366"/>
                  </a:lnTo>
                  <a:lnTo>
                    <a:pt x="1476" y="320"/>
                  </a:lnTo>
                  <a:lnTo>
                    <a:pt x="1521" y="251"/>
                  </a:lnTo>
                  <a:lnTo>
                    <a:pt x="1558" y="229"/>
                  </a:lnTo>
                  <a:lnTo>
                    <a:pt x="1549" y="208"/>
                  </a:lnTo>
                  <a:lnTo>
                    <a:pt x="1588" y="159"/>
                  </a:lnTo>
                  <a:lnTo>
                    <a:pt x="1637" y="129"/>
                  </a:lnTo>
                  <a:lnTo>
                    <a:pt x="1674" y="139"/>
                  </a:lnTo>
                  <a:lnTo>
                    <a:pt x="1739" y="123"/>
                  </a:lnTo>
                  <a:lnTo>
                    <a:pt x="1743" y="80"/>
                  </a:lnTo>
                  <a:lnTo>
                    <a:pt x="1691" y="52"/>
                  </a:lnTo>
                  <a:lnTo>
                    <a:pt x="1733" y="39"/>
                  </a:lnTo>
                  <a:lnTo>
                    <a:pt x="1780" y="60"/>
                  </a:lnTo>
                  <a:lnTo>
                    <a:pt x="1815" y="95"/>
                  </a:lnTo>
                  <a:lnTo>
                    <a:pt x="1876" y="117"/>
                  </a:lnTo>
                  <a:lnTo>
                    <a:pt x="1898" y="108"/>
                  </a:lnTo>
                  <a:lnTo>
                    <a:pt x="1941" y="135"/>
                  </a:lnTo>
                  <a:lnTo>
                    <a:pt x="1988" y="110"/>
                  </a:lnTo>
                  <a:lnTo>
                    <a:pt x="2015" y="118"/>
                  </a:lnTo>
                  <a:lnTo>
                    <a:pt x="2035" y="101"/>
                  </a:lnTo>
                  <a:lnTo>
                    <a:pt x="2064" y="143"/>
                  </a:lnTo>
                  <a:lnTo>
                    <a:pt x="2038" y="189"/>
                  </a:lnTo>
                  <a:lnTo>
                    <a:pt x="2005" y="223"/>
                  </a:lnTo>
                  <a:lnTo>
                    <a:pt x="1978" y="226"/>
                  </a:lnTo>
                  <a:lnTo>
                    <a:pt x="1982" y="260"/>
                  </a:lnTo>
                  <a:lnTo>
                    <a:pt x="1954" y="303"/>
                  </a:lnTo>
                  <a:lnTo>
                    <a:pt x="1921" y="345"/>
                  </a:lnTo>
                  <a:lnTo>
                    <a:pt x="1923" y="369"/>
                  </a:lnTo>
                  <a:lnTo>
                    <a:pt x="1974" y="416"/>
                  </a:lnTo>
                  <a:lnTo>
                    <a:pt x="2027" y="443"/>
                  </a:lnTo>
                  <a:lnTo>
                    <a:pt x="2060" y="472"/>
                  </a:lnTo>
                  <a:lnTo>
                    <a:pt x="2105" y="523"/>
                  </a:lnTo>
                  <a:lnTo>
                    <a:pt x="2126" y="523"/>
                  </a:lnTo>
                  <a:lnTo>
                    <a:pt x="2161" y="545"/>
                  </a:lnTo>
                  <a:lnTo>
                    <a:pt x="2167" y="571"/>
                  </a:lnTo>
                  <a:lnTo>
                    <a:pt x="2232" y="600"/>
                  </a:lnTo>
                  <a:lnTo>
                    <a:pt x="2287" y="571"/>
                  </a:lnTo>
                  <a:lnTo>
                    <a:pt x="2310" y="525"/>
                  </a:lnTo>
                  <a:lnTo>
                    <a:pt x="2332" y="487"/>
                  </a:lnTo>
                  <a:lnTo>
                    <a:pt x="2350" y="440"/>
                  </a:lnTo>
                  <a:lnTo>
                    <a:pt x="2384" y="373"/>
                  </a:lnTo>
                  <a:lnTo>
                    <a:pt x="2381" y="332"/>
                  </a:lnTo>
                  <a:lnTo>
                    <a:pt x="2390" y="307"/>
                  </a:lnTo>
                  <a:lnTo>
                    <a:pt x="2389" y="258"/>
                  </a:lnTo>
                  <a:lnTo>
                    <a:pt x="2408" y="194"/>
                  </a:lnTo>
                  <a:lnTo>
                    <a:pt x="2425" y="177"/>
                  </a:lnTo>
                  <a:lnTo>
                    <a:pt x="2417" y="148"/>
                  </a:lnTo>
                  <a:lnTo>
                    <a:pt x="2441" y="103"/>
                  </a:lnTo>
                  <a:lnTo>
                    <a:pt x="2461" y="56"/>
                  </a:lnTo>
                  <a:lnTo>
                    <a:pt x="2466" y="32"/>
                  </a:lnTo>
                  <a:lnTo>
                    <a:pt x="2498" y="0"/>
                  </a:lnTo>
                  <a:lnTo>
                    <a:pt x="2514" y="42"/>
                  </a:lnTo>
                  <a:lnTo>
                    <a:pt x="2512" y="95"/>
                  </a:lnTo>
                  <a:lnTo>
                    <a:pt x="2530" y="105"/>
                  </a:lnTo>
                  <a:lnTo>
                    <a:pt x="2528" y="141"/>
                  </a:lnTo>
                  <a:lnTo>
                    <a:pt x="2549" y="184"/>
                  </a:lnTo>
                  <a:lnTo>
                    <a:pt x="2548" y="233"/>
                  </a:lnTo>
                  <a:lnTo>
                    <a:pt x="2540" y="264"/>
                  </a:lnTo>
                  <a:moveTo>
                    <a:pt x="1865" y="2560"/>
                  </a:moveTo>
                  <a:lnTo>
                    <a:pt x="1914" y="2590"/>
                  </a:lnTo>
                  <a:lnTo>
                    <a:pt x="1959" y="2578"/>
                  </a:lnTo>
                  <a:lnTo>
                    <a:pt x="2023" y="2562"/>
                  </a:lnTo>
                  <a:lnTo>
                    <a:pt x="2061" y="2567"/>
                  </a:lnTo>
                  <a:lnTo>
                    <a:pt x="2004" y="2667"/>
                  </a:lnTo>
                  <a:lnTo>
                    <a:pt x="1962" y="2696"/>
                  </a:lnTo>
                  <a:lnTo>
                    <a:pt x="1911" y="2764"/>
                  </a:lnTo>
                  <a:lnTo>
                    <a:pt x="1902" y="2741"/>
                  </a:lnTo>
                  <a:lnTo>
                    <a:pt x="1816" y="2800"/>
                  </a:lnTo>
                  <a:lnTo>
                    <a:pt x="1805" y="2795"/>
                  </a:lnTo>
                  <a:lnTo>
                    <a:pt x="1765" y="2793"/>
                  </a:lnTo>
                  <a:lnTo>
                    <a:pt x="1769" y="2721"/>
                  </a:lnTo>
                  <a:lnTo>
                    <a:pt x="1795" y="2665"/>
                  </a:lnTo>
                  <a:lnTo>
                    <a:pt x="1800" y="2592"/>
                  </a:lnTo>
                  <a:lnTo>
                    <a:pt x="1824" y="2553"/>
                  </a:lnTo>
                  <a:lnTo>
                    <a:pt x="1865" y="2560"/>
                  </a:lnTo>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22" name="Freeform 21"/>
            <p:cNvSpPr>
              <a:spLocks/>
            </p:cNvSpPr>
            <p:nvPr/>
          </p:nvSpPr>
          <p:spPr bwMode="auto">
            <a:xfrm>
              <a:off x="7525994" y="3394609"/>
              <a:ext cx="160356" cy="186391"/>
            </a:xfrm>
            <a:custGeom>
              <a:avLst/>
              <a:gdLst>
                <a:gd name="T0" fmla="*/ 94 w 97"/>
                <a:gd name="T1" fmla="*/ 92 h 120"/>
                <a:gd name="T2" fmla="*/ 97 w 97"/>
                <a:gd name="T3" fmla="*/ 106 h 120"/>
                <a:gd name="T4" fmla="*/ 90 w 97"/>
                <a:gd name="T5" fmla="*/ 103 h 120"/>
                <a:gd name="T6" fmla="*/ 94 w 97"/>
                <a:gd name="T7" fmla="*/ 120 h 120"/>
                <a:gd name="T8" fmla="*/ 87 w 97"/>
                <a:gd name="T9" fmla="*/ 109 h 120"/>
                <a:gd name="T10" fmla="*/ 84 w 97"/>
                <a:gd name="T11" fmla="*/ 99 h 120"/>
                <a:gd name="T12" fmla="*/ 79 w 97"/>
                <a:gd name="T13" fmla="*/ 89 h 120"/>
                <a:gd name="T14" fmla="*/ 69 w 97"/>
                <a:gd name="T15" fmla="*/ 76 h 120"/>
                <a:gd name="T16" fmla="*/ 53 w 97"/>
                <a:gd name="T17" fmla="*/ 76 h 120"/>
                <a:gd name="T18" fmla="*/ 56 w 97"/>
                <a:gd name="T19" fmla="*/ 84 h 120"/>
                <a:gd name="T20" fmla="*/ 52 w 97"/>
                <a:gd name="T21" fmla="*/ 96 h 120"/>
                <a:gd name="T22" fmla="*/ 44 w 97"/>
                <a:gd name="T23" fmla="*/ 92 h 120"/>
                <a:gd name="T24" fmla="*/ 42 w 97"/>
                <a:gd name="T25" fmla="*/ 95 h 120"/>
                <a:gd name="T26" fmla="*/ 36 w 97"/>
                <a:gd name="T27" fmla="*/ 93 h 120"/>
                <a:gd name="T28" fmla="*/ 29 w 97"/>
                <a:gd name="T29" fmla="*/ 91 h 120"/>
                <a:gd name="T30" fmla="*/ 23 w 97"/>
                <a:gd name="T31" fmla="*/ 74 h 120"/>
                <a:gd name="T32" fmla="*/ 14 w 97"/>
                <a:gd name="T33" fmla="*/ 58 h 120"/>
                <a:gd name="T34" fmla="*/ 15 w 97"/>
                <a:gd name="T35" fmla="*/ 46 h 120"/>
                <a:gd name="T36" fmla="*/ 3 w 97"/>
                <a:gd name="T37" fmla="*/ 40 h 120"/>
                <a:gd name="T38" fmla="*/ 6 w 97"/>
                <a:gd name="T39" fmla="*/ 33 h 120"/>
                <a:gd name="T40" fmla="*/ 16 w 97"/>
                <a:gd name="T41" fmla="*/ 25 h 120"/>
                <a:gd name="T42" fmla="*/ 0 w 97"/>
                <a:gd name="T43" fmla="*/ 14 h 120"/>
                <a:gd name="T44" fmla="*/ 4 w 97"/>
                <a:gd name="T45" fmla="*/ 0 h 120"/>
                <a:gd name="T46" fmla="*/ 20 w 97"/>
                <a:gd name="T47" fmla="*/ 9 h 120"/>
                <a:gd name="T48" fmla="*/ 28 w 97"/>
                <a:gd name="T49" fmla="*/ 10 h 120"/>
                <a:gd name="T50" fmla="*/ 33 w 97"/>
                <a:gd name="T51" fmla="*/ 24 h 120"/>
                <a:gd name="T52" fmla="*/ 50 w 97"/>
                <a:gd name="T53" fmla="*/ 27 h 120"/>
                <a:gd name="T54" fmla="*/ 67 w 97"/>
                <a:gd name="T55" fmla="*/ 27 h 120"/>
                <a:gd name="T56" fmla="*/ 78 w 97"/>
                <a:gd name="T57" fmla="*/ 31 h 120"/>
                <a:gd name="T58" fmla="*/ 73 w 97"/>
                <a:gd name="T59" fmla="*/ 48 h 120"/>
                <a:gd name="T60" fmla="*/ 65 w 97"/>
                <a:gd name="T61" fmla="*/ 49 h 120"/>
                <a:gd name="T62" fmla="*/ 62 w 97"/>
                <a:gd name="T63" fmla="*/ 61 h 120"/>
                <a:gd name="T64" fmla="*/ 74 w 97"/>
                <a:gd name="T65" fmla="*/ 72 h 120"/>
                <a:gd name="T66" fmla="*/ 74 w 97"/>
                <a:gd name="T67" fmla="*/ 59 h 120"/>
                <a:gd name="T68" fmla="*/ 79 w 97"/>
                <a:gd name="T69" fmla="*/ 59 h 120"/>
                <a:gd name="T70" fmla="*/ 94 w 97"/>
                <a:gd name="T71" fmla="*/ 92 h 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97" h="120">
                  <a:moveTo>
                    <a:pt x="94" y="92"/>
                  </a:moveTo>
                  <a:lnTo>
                    <a:pt x="97" y="106"/>
                  </a:lnTo>
                  <a:lnTo>
                    <a:pt x="90" y="103"/>
                  </a:lnTo>
                  <a:lnTo>
                    <a:pt x="94" y="120"/>
                  </a:lnTo>
                  <a:lnTo>
                    <a:pt x="87" y="109"/>
                  </a:lnTo>
                  <a:lnTo>
                    <a:pt x="84" y="99"/>
                  </a:lnTo>
                  <a:lnTo>
                    <a:pt x="79" y="89"/>
                  </a:lnTo>
                  <a:lnTo>
                    <a:pt x="69" y="76"/>
                  </a:lnTo>
                  <a:lnTo>
                    <a:pt x="53" y="76"/>
                  </a:lnTo>
                  <a:lnTo>
                    <a:pt x="56" y="84"/>
                  </a:lnTo>
                  <a:lnTo>
                    <a:pt x="52" y="96"/>
                  </a:lnTo>
                  <a:lnTo>
                    <a:pt x="44" y="92"/>
                  </a:lnTo>
                  <a:lnTo>
                    <a:pt x="42" y="95"/>
                  </a:lnTo>
                  <a:lnTo>
                    <a:pt x="36" y="93"/>
                  </a:lnTo>
                  <a:lnTo>
                    <a:pt x="29" y="91"/>
                  </a:lnTo>
                  <a:lnTo>
                    <a:pt x="23" y="74"/>
                  </a:lnTo>
                  <a:lnTo>
                    <a:pt x="14" y="58"/>
                  </a:lnTo>
                  <a:lnTo>
                    <a:pt x="15" y="46"/>
                  </a:lnTo>
                  <a:lnTo>
                    <a:pt x="3" y="40"/>
                  </a:lnTo>
                  <a:lnTo>
                    <a:pt x="6" y="33"/>
                  </a:lnTo>
                  <a:lnTo>
                    <a:pt x="16" y="25"/>
                  </a:lnTo>
                  <a:lnTo>
                    <a:pt x="0" y="14"/>
                  </a:lnTo>
                  <a:lnTo>
                    <a:pt x="4" y="0"/>
                  </a:lnTo>
                  <a:lnTo>
                    <a:pt x="20" y="9"/>
                  </a:lnTo>
                  <a:lnTo>
                    <a:pt x="28" y="10"/>
                  </a:lnTo>
                  <a:lnTo>
                    <a:pt x="33" y="24"/>
                  </a:lnTo>
                  <a:lnTo>
                    <a:pt x="50" y="27"/>
                  </a:lnTo>
                  <a:lnTo>
                    <a:pt x="67" y="27"/>
                  </a:lnTo>
                  <a:lnTo>
                    <a:pt x="78" y="31"/>
                  </a:lnTo>
                  <a:lnTo>
                    <a:pt x="73" y="48"/>
                  </a:lnTo>
                  <a:lnTo>
                    <a:pt x="65" y="49"/>
                  </a:lnTo>
                  <a:lnTo>
                    <a:pt x="62" y="61"/>
                  </a:lnTo>
                  <a:lnTo>
                    <a:pt x="74" y="72"/>
                  </a:lnTo>
                  <a:lnTo>
                    <a:pt x="74" y="59"/>
                  </a:lnTo>
                  <a:lnTo>
                    <a:pt x="79" y="59"/>
                  </a:lnTo>
                  <a:lnTo>
                    <a:pt x="94" y="92"/>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32" name="Freeform 31"/>
            <p:cNvSpPr>
              <a:spLocks/>
            </p:cNvSpPr>
            <p:nvPr/>
          </p:nvSpPr>
          <p:spPr bwMode="auto">
            <a:xfrm>
              <a:off x="8393894" y="4071831"/>
              <a:ext cx="36369" cy="46598"/>
            </a:xfrm>
            <a:custGeom>
              <a:avLst/>
              <a:gdLst>
                <a:gd name="T0" fmla="*/ 0 w 22"/>
                <a:gd name="T1" fmla="*/ 19 h 30"/>
                <a:gd name="T2" fmla="*/ 7 w 22"/>
                <a:gd name="T3" fmla="*/ 12 h 30"/>
                <a:gd name="T4" fmla="*/ 22 w 22"/>
                <a:gd name="T5" fmla="*/ 0 h 30"/>
                <a:gd name="T6" fmla="*/ 22 w 22"/>
                <a:gd name="T7" fmla="*/ 11 h 30"/>
                <a:gd name="T8" fmla="*/ 21 w 22"/>
                <a:gd name="T9" fmla="*/ 24 h 30"/>
                <a:gd name="T10" fmla="*/ 12 w 22"/>
                <a:gd name="T11" fmla="*/ 23 h 30"/>
                <a:gd name="T12" fmla="*/ 9 w 22"/>
                <a:gd name="T13" fmla="*/ 30 h 30"/>
                <a:gd name="T14" fmla="*/ 0 w 22"/>
                <a:gd name="T15" fmla="*/ 19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2" h="30">
                  <a:moveTo>
                    <a:pt x="0" y="19"/>
                  </a:moveTo>
                  <a:lnTo>
                    <a:pt x="7" y="12"/>
                  </a:lnTo>
                  <a:lnTo>
                    <a:pt x="22" y="0"/>
                  </a:lnTo>
                  <a:lnTo>
                    <a:pt x="22" y="11"/>
                  </a:lnTo>
                  <a:lnTo>
                    <a:pt x="21" y="24"/>
                  </a:lnTo>
                  <a:lnTo>
                    <a:pt x="12" y="23"/>
                  </a:lnTo>
                  <a:lnTo>
                    <a:pt x="9" y="30"/>
                  </a:lnTo>
                  <a:lnTo>
                    <a:pt x="0" y="1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33" name="Freeform 32"/>
            <p:cNvSpPr>
              <a:spLocks/>
            </p:cNvSpPr>
            <p:nvPr/>
          </p:nvSpPr>
          <p:spPr bwMode="auto">
            <a:xfrm>
              <a:off x="7534258" y="3335585"/>
              <a:ext cx="97536" cy="49704"/>
            </a:xfrm>
            <a:custGeom>
              <a:avLst/>
              <a:gdLst>
                <a:gd name="T0" fmla="*/ 49 w 59"/>
                <a:gd name="T1" fmla="*/ 11 h 32"/>
                <a:gd name="T2" fmla="*/ 57 w 59"/>
                <a:gd name="T3" fmla="*/ 17 h 32"/>
                <a:gd name="T4" fmla="*/ 59 w 59"/>
                <a:gd name="T5" fmla="*/ 30 h 32"/>
                <a:gd name="T6" fmla="*/ 45 w 59"/>
                <a:gd name="T7" fmla="*/ 31 h 32"/>
                <a:gd name="T8" fmla="*/ 29 w 59"/>
                <a:gd name="T9" fmla="*/ 29 h 32"/>
                <a:gd name="T10" fmla="*/ 19 w 59"/>
                <a:gd name="T11" fmla="*/ 32 h 32"/>
                <a:gd name="T12" fmla="*/ 1 w 59"/>
                <a:gd name="T13" fmla="*/ 24 h 32"/>
                <a:gd name="T14" fmla="*/ 0 w 59"/>
                <a:gd name="T15" fmla="*/ 20 h 32"/>
                <a:gd name="T16" fmla="*/ 8 w 59"/>
                <a:gd name="T17" fmla="*/ 5 h 32"/>
                <a:gd name="T18" fmla="*/ 17 w 59"/>
                <a:gd name="T19" fmla="*/ 0 h 32"/>
                <a:gd name="T20" fmla="*/ 30 w 59"/>
                <a:gd name="T21" fmla="*/ 4 h 32"/>
                <a:gd name="T22" fmla="*/ 40 w 59"/>
                <a:gd name="T23" fmla="*/ 5 h 32"/>
                <a:gd name="T24" fmla="*/ 49 w 59"/>
                <a:gd name="T25" fmla="*/ 11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9" h="32">
                  <a:moveTo>
                    <a:pt x="49" y="11"/>
                  </a:moveTo>
                  <a:lnTo>
                    <a:pt x="57" y="17"/>
                  </a:lnTo>
                  <a:lnTo>
                    <a:pt x="59" y="30"/>
                  </a:lnTo>
                  <a:lnTo>
                    <a:pt x="45" y="31"/>
                  </a:lnTo>
                  <a:lnTo>
                    <a:pt x="29" y="29"/>
                  </a:lnTo>
                  <a:lnTo>
                    <a:pt x="19" y="32"/>
                  </a:lnTo>
                  <a:lnTo>
                    <a:pt x="1" y="24"/>
                  </a:lnTo>
                  <a:lnTo>
                    <a:pt x="0" y="20"/>
                  </a:lnTo>
                  <a:lnTo>
                    <a:pt x="8" y="5"/>
                  </a:lnTo>
                  <a:lnTo>
                    <a:pt x="17" y="0"/>
                  </a:lnTo>
                  <a:lnTo>
                    <a:pt x="30" y="4"/>
                  </a:lnTo>
                  <a:lnTo>
                    <a:pt x="40" y="5"/>
                  </a:lnTo>
                  <a:lnTo>
                    <a:pt x="49" y="11"/>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40" name="Freeform 39"/>
            <p:cNvSpPr>
              <a:spLocks/>
            </p:cNvSpPr>
            <p:nvPr/>
          </p:nvSpPr>
          <p:spPr bwMode="auto">
            <a:xfrm>
              <a:off x="8174025" y="3599638"/>
              <a:ext cx="67779" cy="60577"/>
            </a:xfrm>
            <a:custGeom>
              <a:avLst/>
              <a:gdLst>
                <a:gd name="T0" fmla="*/ 33 w 41"/>
                <a:gd name="T1" fmla="*/ 29 h 39"/>
                <a:gd name="T2" fmla="*/ 19 w 41"/>
                <a:gd name="T3" fmla="*/ 39 h 39"/>
                <a:gd name="T4" fmla="*/ 3 w 41"/>
                <a:gd name="T5" fmla="*/ 33 h 39"/>
                <a:gd name="T6" fmla="*/ 0 w 41"/>
                <a:gd name="T7" fmla="*/ 15 h 39"/>
                <a:gd name="T8" fmla="*/ 7 w 41"/>
                <a:gd name="T9" fmla="*/ 6 h 39"/>
                <a:gd name="T10" fmla="*/ 25 w 41"/>
                <a:gd name="T11" fmla="*/ 0 h 39"/>
                <a:gd name="T12" fmla="*/ 36 w 41"/>
                <a:gd name="T13" fmla="*/ 0 h 39"/>
                <a:gd name="T14" fmla="*/ 41 w 41"/>
                <a:gd name="T15" fmla="*/ 8 h 39"/>
                <a:gd name="T16" fmla="*/ 35 w 41"/>
                <a:gd name="T17" fmla="*/ 17 h 39"/>
                <a:gd name="T18" fmla="*/ 33 w 41"/>
                <a:gd name="T19" fmla="*/ 29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1" h="39">
                  <a:moveTo>
                    <a:pt x="33" y="29"/>
                  </a:moveTo>
                  <a:lnTo>
                    <a:pt x="19" y="39"/>
                  </a:lnTo>
                  <a:lnTo>
                    <a:pt x="3" y="33"/>
                  </a:lnTo>
                  <a:lnTo>
                    <a:pt x="0" y="15"/>
                  </a:lnTo>
                  <a:lnTo>
                    <a:pt x="7" y="6"/>
                  </a:lnTo>
                  <a:lnTo>
                    <a:pt x="25" y="0"/>
                  </a:lnTo>
                  <a:lnTo>
                    <a:pt x="36" y="0"/>
                  </a:lnTo>
                  <a:lnTo>
                    <a:pt x="41" y="8"/>
                  </a:lnTo>
                  <a:lnTo>
                    <a:pt x="35" y="17"/>
                  </a:lnTo>
                  <a:lnTo>
                    <a:pt x="33" y="2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41" name="Freeform 40"/>
            <p:cNvSpPr>
              <a:spLocks/>
            </p:cNvSpPr>
            <p:nvPr/>
          </p:nvSpPr>
          <p:spPr bwMode="auto">
            <a:xfrm>
              <a:off x="6995333" y="2534103"/>
              <a:ext cx="1555609" cy="1059323"/>
            </a:xfrm>
            <a:custGeom>
              <a:avLst/>
              <a:gdLst>
                <a:gd name="T0" fmla="*/ 872 w 941"/>
                <a:gd name="T1" fmla="*/ 114 h 682"/>
                <a:gd name="T2" fmla="*/ 932 w 941"/>
                <a:gd name="T3" fmla="*/ 118 h 682"/>
                <a:gd name="T4" fmla="*/ 919 w 941"/>
                <a:gd name="T5" fmla="*/ 164 h 682"/>
                <a:gd name="T6" fmla="*/ 928 w 941"/>
                <a:gd name="T7" fmla="*/ 214 h 682"/>
                <a:gd name="T8" fmla="*/ 895 w 941"/>
                <a:gd name="T9" fmla="*/ 232 h 682"/>
                <a:gd name="T10" fmla="*/ 873 w 941"/>
                <a:gd name="T11" fmla="*/ 251 h 682"/>
                <a:gd name="T12" fmla="*/ 825 w 941"/>
                <a:gd name="T13" fmla="*/ 291 h 682"/>
                <a:gd name="T14" fmla="*/ 813 w 941"/>
                <a:gd name="T15" fmla="*/ 265 h 682"/>
                <a:gd name="T16" fmla="*/ 771 w 941"/>
                <a:gd name="T17" fmla="*/ 289 h 682"/>
                <a:gd name="T18" fmla="*/ 781 w 941"/>
                <a:gd name="T19" fmla="*/ 317 h 682"/>
                <a:gd name="T20" fmla="*/ 833 w 941"/>
                <a:gd name="T21" fmla="*/ 325 h 682"/>
                <a:gd name="T22" fmla="*/ 827 w 941"/>
                <a:gd name="T23" fmla="*/ 354 h 682"/>
                <a:gd name="T24" fmla="*/ 849 w 941"/>
                <a:gd name="T25" fmla="*/ 410 h 682"/>
                <a:gd name="T26" fmla="*/ 880 w 941"/>
                <a:gd name="T27" fmla="*/ 466 h 682"/>
                <a:gd name="T28" fmla="*/ 903 w 941"/>
                <a:gd name="T29" fmla="*/ 517 h 682"/>
                <a:gd name="T30" fmla="*/ 871 w 941"/>
                <a:gd name="T31" fmla="*/ 593 h 682"/>
                <a:gd name="T32" fmla="*/ 801 w 941"/>
                <a:gd name="T33" fmla="*/ 642 h 682"/>
                <a:gd name="T34" fmla="*/ 744 w 941"/>
                <a:gd name="T35" fmla="*/ 659 h 682"/>
                <a:gd name="T36" fmla="*/ 727 w 941"/>
                <a:gd name="T37" fmla="*/ 659 h 682"/>
                <a:gd name="T38" fmla="*/ 664 w 941"/>
                <a:gd name="T39" fmla="*/ 642 h 682"/>
                <a:gd name="T40" fmla="*/ 624 w 941"/>
                <a:gd name="T41" fmla="*/ 629 h 682"/>
                <a:gd name="T42" fmla="*/ 576 w 941"/>
                <a:gd name="T43" fmla="*/ 640 h 682"/>
                <a:gd name="T44" fmla="*/ 569 w 941"/>
                <a:gd name="T45" fmla="*/ 649 h 682"/>
                <a:gd name="T46" fmla="*/ 535 w 941"/>
                <a:gd name="T47" fmla="*/ 627 h 682"/>
                <a:gd name="T48" fmla="*/ 494 w 941"/>
                <a:gd name="T49" fmla="*/ 582 h 682"/>
                <a:gd name="T50" fmla="*/ 491 w 941"/>
                <a:gd name="T51" fmla="*/ 527 h 682"/>
                <a:gd name="T52" fmla="*/ 456 w 941"/>
                <a:gd name="T53" fmla="*/ 505 h 682"/>
                <a:gd name="T54" fmla="*/ 401 w 941"/>
                <a:gd name="T55" fmla="*/ 508 h 682"/>
                <a:gd name="T56" fmla="*/ 356 w 941"/>
                <a:gd name="T57" fmla="*/ 520 h 682"/>
                <a:gd name="T58" fmla="*/ 321 w 941"/>
                <a:gd name="T59" fmla="*/ 520 h 682"/>
                <a:gd name="T60" fmla="*/ 253 w 941"/>
                <a:gd name="T61" fmla="*/ 508 h 682"/>
                <a:gd name="T62" fmla="*/ 199 w 941"/>
                <a:gd name="T63" fmla="*/ 478 h 682"/>
                <a:gd name="T64" fmla="*/ 129 w 941"/>
                <a:gd name="T65" fmla="*/ 449 h 682"/>
                <a:gd name="T66" fmla="*/ 120 w 941"/>
                <a:gd name="T67" fmla="*/ 408 h 682"/>
                <a:gd name="T68" fmla="*/ 54 w 941"/>
                <a:gd name="T69" fmla="*/ 342 h 682"/>
                <a:gd name="T70" fmla="*/ 26 w 941"/>
                <a:gd name="T71" fmla="*/ 307 h 682"/>
                <a:gd name="T72" fmla="*/ 3 w 941"/>
                <a:gd name="T73" fmla="*/ 280 h 682"/>
                <a:gd name="T74" fmla="*/ 42 w 941"/>
                <a:gd name="T75" fmla="*/ 264 h 682"/>
                <a:gd name="T76" fmla="*/ 91 w 941"/>
                <a:gd name="T77" fmla="*/ 230 h 682"/>
                <a:gd name="T78" fmla="*/ 68 w 941"/>
                <a:gd name="T79" fmla="*/ 172 h 682"/>
                <a:gd name="T80" fmla="*/ 136 w 941"/>
                <a:gd name="T81" fmla="*/ 130 h 682"/>
                <a:gd name="T82" fmla="*/ 151 w 941"/>
                <a:gd name="T83" fmla="*/ 85 h 682"/>
                <a:gd name="T84" fmla="*/ 213 w 941"/>
                <a:gd name="T85" fmla="*/ 116 h 682"/>
                <a:gd name="T86" fmla="*/ 267 w 941"/>
                <a:gd name="T87" fmla="*/ 168 h 682"/>
                <a:gd name="T88" fmla="*/ 343 w 941"/>
                <a:gd name="T89" fmla="*/ 205 h 682"/>
                <a:gd name="T90" fmla="*/ 433 w 941"/>
                <a:gd name="T91" fmla="*/ 219 h 682"/>
                <a:gd name="T92" fmla="*/ 512 w 941"/>
                <a:gd name="T93" fmla="*/ 241 h 682"/>
                <a:gd name="T94" fmla="*/ 591 w 941"/>
                <a:gd name="T95" fmla="*/ 214 h 682"/>
                <a:gd name="T96" fmla="*/ 590 w 941"/>
                <a:gd name="T97" fmla="*/ 182 h 682"/>
                <a:gd name="T98" fmla="*/ 632 w 941"/>
                <a:gd name="T99" fmla="*/ 164 h 682"/>
                <a:gd name="T100" fmla="*/ 687 w 941"/>
                <a:gd name="T101" fmla="*/ 134 h 682"/>
                <a:gd name="T102" fmla="*/ 659 w 941"/>
                <a:gd name="T103" fmla="*/ 108 h 682"/>
                <a:gd name="T104" fmla="*/ 616 w 941"/>
                <a:gd name="T105" fmla="*/ 107 h 682"/>
                <a:gd name="T106" fmla="*/ 652 w 941"/>
                <a:gd name="T107" fmla="*/ 66 h 682"/>
                <a:gd name="T108" fmla="*/ 642 w 941"/>
                <a:gd name="T109" fmla="*/ 18 h 682"/>
                <a:gd name="T110" fmla="*/ 672 w 941"/>
                <a:gd name="T111" fmla="*/ 0 h 682"/>
                <a:gd name="T112" fmla="*/ 757 w 941"/>
                <a:gd name="T113" fmla="*/ 42 h 6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941" h="682">
                  <a:moveTo>
                    <a:pt x="791" y="74"/>
                  </a:moveTo>
                  <a:lnTo>
                    <a:pt x="823" y="80"/>
                  </a:lnTo>
                  <a:lnTo>
                    <a:pt x="852" y="95"/>
                  </a:lnTo>
                  <a:lnTo>
                    <a:pt x="872" y="114"/>
                  </a:lnTo>
                  <a:lnTo>
                    <a:pt x="896" y="114"/>
                  </a:lnTo>
                  <a:lnTo>
                    <a:pt x="905" y="106"/>
                  </a:lnTo>
                  <a:lnTo>
                    <a:pt x="927" y="100"/>
                  </a:lnTo>
                  <a:lnTo>
                    <a:pt x="932" y="118"/>
                  </a:lnTo>
                  <a:lnTo>
                    <a:pt x="930" y="126"/>
                  </a:lnTo>
                  <a:lnTo>
                    <a:pt x="940" y="148"/>
                  </a:lnTo>
                  <a:lnTo>
                    <a:pt x="941" y="168"/>
                  </a:lnTo>
                  <a:lnTo>
                    <a:pt x="919" y="164"/>
                  </a:lnTo>
                  <a:lnTo>
                    <a:pt x="909" y="171"/>
                  </a:lnTo>
                  <a:lnTo>
                    <a:pt x="924" y="189"/>
                  </a:lnTo>
                  <a:lnTo>
                    <a:pt x="936" y="213"/>
                  </a:lnTo>
                  <a:lnTo>
                    <a:pt x="928" y="214"/>
                  </a:lnTo>
                  <a:lnTo>
                    <a:pt x="934" y="224"/>
                  </a:lnTo>
                  <a:lnTo>
                    <a:pt x="916" y="212"/>
                  </a:lnTo>
                  <a:lnTo>
                    <a:pt x="916" y="223"/>
                  </a:lnTo>
                  <a:lnTo>
                    <a:pt x="895" y="232"/>
                  </a:lnTo>
                  <a:lnTo>
                    <a:pt x="904" y="243"/>
                  </a:lnTo>
                  <a:lnTo>
                    <a:pt x="889" y="243"/>
                  </a:lnTo>
                  <a:lnTo>
                    <a:pt x="877" y="236"/>
                  </a:lnTo>
                  <a:lnTo>
                    <a:pt x="873" y="251"/>
                  </a:lnTo>
                  <a:lnTo>
                    <a:pt x="861" y="262"/>
                  </a:lnTo>
                  <a:lnTo>
                    <a:pt x="853" y="275"/>
                  </a:lnTo>
                  <a:lnTo>
                    <a:pt x="833" y="281"/>
                  </a:lnTo>
                  <a:lnTo>
                    <a:pt x="825" y="291"/>
                  </a:lnTo>
                  <a:lnTo>
                    <a:pt x="809" y="296"/>
                  </a:lnTo>
                  <a:lnTo>
                    <a:pt x="814" y="287"/>
                  </a:lnTo>
                  <a:lnTo>
                    <a:pt x="806" y="279"/>
                  </a:lnTo>
                  <a:lnTo>
                    <a:pt x="813" y="265"/>
                  </a:lnTo>
                  <a:lnTo>
                    <a:pt x="799" y="254"/>
                  </a:lnTo>
                  <a:lnTo>
                    <a:pt x="788" y="261"/>
                  </a:lnTo>
                  <a:lnTo>
                    <a:pt x="776" y="275"/>
                  </a:lnTo>
                  <a:lnTo>
                    <a:pt x="771" y="289"/>
                  </a:lnTo>
                  <a:lnTo>
                    <a:pt x="755" y="290"/>
                  </a:lnTo>
                  <a:lnTo>
                    <a:pt x="751" y="299"/>
                  </a:lnTo>
                  <a:lnTo>
                    <a:pt x="766" y="313"/>
                  </a:lnTo>
                  <a:lnTo>
                    <a:pt x="781" y="317"/>
                  </a:lnTo>
                  <a:lnTo>
                    <a:pt x="786" y="326"/>
                  </a:lnTo>
                  <a:lnTo>
                    <a:pt x="802" y="332"/>
                  </a:lnTo>
                  <a:lnTo>
                    <a:pt x="815" y="317"/>
                  </a:lnTo>
                  <a:lnTo>
                    <a:pt x="833" y="325"/>
                  </a:lnTo>
                  <a:lnTo>
                    <a:pt x="845" y="326"/>
                  </a:lnTo>
                  <a:lnTo>
                    <a:pt x="852" y="337"/>
                  </a:lnTo>
                  <a:lnTo>
                    <a:pt x="830" y="343"/>
                  </a:lnTo>
                  <a:lnTo>
                    <a:pt x="827" y="354"/>
                  </a:lnTo>
                  <a:lnTo>
                    <a:pt x="815" y="364"/>
                  </a:lnTo>
                  <a:lnTo>
                    <a:pt x="811" y="378"/>
                  </a:lnTo>
                  <a:lnTo>
                    <a:pt x="834" y="390"/>
                  </a:lnTo>
                  <a:lnTo>
                    <a:pt x="849" y="410"/>
                  </a:lnTo>
                  <a:lnTo>
                    <a:pt x="867" y="429"/>
                  </a:lnTo>
                  <a:lnTo>
                    <a:pt x="884" y="445"/>
                  </a:lnTo>
                  <a:lnTo>
                    <a:pt x="889" y="461"/>
                  </a:lnTo>
                  <a:lnTo>
                    <a:pt x="880" y="466"/>
                  </a:lnTo>
                  <a:lnTo>
                    <a:pt x="888" y="477"/>
                  </a:lnTo>
                  <a:lnTo>
                    <a:pt x="900" y="484"/>
                  </a:lnTo>
                  <a:lnTo>
                    <a:pt x="903" y="501"/>
                  </a:lnTo>
                  <a:lnTo>
                    <a:pt x="903" y="517"/>
                  </a:lnTo>
                  <a:lnTo>
                    <a:pt x="894" y="519"/>
                  </a:lnTo>
                  <a:lnTo>
                    <a:pt x="888" y="541"/>
                  </a:lnTo>
                  <a:lnTo>
                    <a:pt x="881" y="569"/>
                  </a:lnTo>
                  <a:lnTo>
                    <a:pt x="871" y="593"/>
                  </a:lnTo>
                  <a:lnTo>
                    <a:pt x="851" y="613"/>
                  </a:lnTo>
                  <a:lnTo>
                    <a:pt x="830" y="630"/>
                  </a:lnTo>
                  <a:lnTo>
                    <a:pt x="810" y="632"/>
                  </a:lnTo>
                  <a:lnTo>
                    <a:pt x="801" y="642"/>
                  </a:lnTo>
                  <a:lnTo>
                    <a:pt x="793" y="635"/>
                  </a:lnTo>
                  <a:lnTo>
                    <a:pt x="785" y="645"/>
                  </a:lnTo>
                  <a:lnTo>
                    <a:pt x="762" y="656"/>
                  </a:lnTo>
                  <a:lnTo>
                    <a:pt x="744" y="659"/>
                  </a:lnTo>
                  <a:lnTo>
                    <a:pt x="742" y="681"/>
                  </a:lnTo>
                  <a:lnTo>
                    <a:pt x="732" y="682"/>
                  </a:lnTo>
                  <a:lnTo>
                    <a:pt x="725" y="667"/>
                  </a:lnTo>
                  <a:lnTo>
                    <a:pt x="727" y="659"/>
                  </a:lnTo>
                  <a:lnTo>
                    <a:pt x="702" y="652"/>
                  </a:lnTo>
                  <a:lnTo>
                    <a:pt x="694" y="656"/>
                  </a:lnTo>
                  <a:lnTo>
                    <a:pt x="675" y="650"/>
                  </a:lnTo>
                  <a:lnTo>
                    <a:pt x="664" y="642"/>
                  </a:lnTo>
                  <a:lnTo>
                    <a:pt x="665" y="630"/>
                  </a:lnTo>
                  <a:lnTo>
                    <a:pt x="648" y="626"/>
                  </a:lnTo>
                  <a:lnTo>
                    <a:pt x="638" y="618"/>
                  </a:lnTo>
                  <a:lnTo>
                    <a:pt x="624" y="629"/>
                  </a:lnTo>
                  <a:lnTo>
                    <a:pt x="608" y="632"/>
                  </a:lnTo>
                  <a:lnTo>
                    <a:pt x="593" y="632"/>
                  </a:lnTo>
                  <a:lnTo>
                    <a:pt x="585" y="637"/>
                  </a:lnTo>
                  <a:lnTo>
                    <a:pt x="576" y="640"/>
                  </a:lnTo>
                  <a:lnTo>
                    <a:pt x="583" y="663"/>
                  </a:lnTo>
                  <a:lnTo>
                    <a:pt x="573" y="663"/>
                  </a:lnTo>
                  <a:lnTo>
                    <a:pt x="571" y="658"/>
                  </a:lnTo>
                  <a:lnTo>
                    <a:pt x="569" y="649"/>
                  </a:lnTo>
                  <a:lnTo>
                    <a:pt x="557" y="656"/>
                  </a:lnTo>
                  <a:lnTo>
                    <a:pt x="548" y="652"/>
                  </a:lnTo>
                  <a:lnTo>
                    <a:pt x="533" y="644"/>
                  </a:lnTo>
                  <a:lnTo>
                    <a:pt x="535" y="627"/>
                  </a:lnTo>
                  <a:lnTo>
                    <a:pt x="523" y="623"/>
                  </a:lnTo>
                  <a:lnTo>
                    <a:pt x="515" y="604"/>
                  </a:lnTo>
                  <a:lnTo>
                    <a:pt x="497" y="607"/>
                  </a:lnTo>
                  <a:lnTo>
                    <a:pt x="494" y="582"/>
                  </a:lnTo>
                  <a:lnTo>
                    <a:pt x="507" y="565"/>
                  </a:lnTo>
                  <a:lnTo>
                    <a:pt x="504" y="548"/>
                  </a:lnTo>
                  <a:lnTo>
                    <a:pt x="500" y="532"/>
                  </a:lnTo>
                  <a:lnTo>
                    <a:pt x="491" y="527"/>
                  </a:lnTo>
                  <a:lnTo>
                    <a:pt x="482" y="515"/>
                  </a:lnTo>
                  <a:lnTo>
                    <a:pt x="472" y="516"/>
                  </a:lnTo>
                  <a:lnTo>
                    <a:pt x="452" y="513"/>
                  </a:lnTo>
                  <a:lnTo>
                    <a:pt x="456" y="505"/>
                  </a:lnTo>
                  <a:lnTo>
                    <a:pt x="445" y="492"/>
                  </a:lnTo>
                  <a:lnTo>
                    <a:pt x="434" y="500"/>
                  </a:lnTo>
                  <a:lnTo>
                    <a:pt x="418" y="495"/>
                  </a:lnTo>
                  <a:lnTo>
                    <a:pt x="401" y="508"/>
                  </a:lnTo>
                  <a:lnTo>
                    <a:pt x="389" y="524"/>
                  </a:lnTo>
                  <a:lnTo>
                    <a:pt x="375" y="527"/>
                  </a:lnTo>
                  <a:lnTo>
                    <a:pt x="366" y="521"/>
                  </a:lnTo>
                  <a:lnTo>
                    <a:pt x="356" y="520"/>
                  </a:lnTo>
                  <a:lnTo>
                    <a:pt x="343" y="516"/>
                  </a:lnTo>
                  <a:lnTo>
                    <a:pt x="334" y="521"/>
                  </a:lnTo>
                  <a:lnTo>
                    <a:pt x="326" y="536"/>
                  </a:lnTo>
                  <a:lnTo>
                    <a:pt x="321" y="520"/>
                  </a:lnTo>
                  <a:lnTo>
                    <a:pt x="311" y="524"/>
                  </a:lnTo>
                  <a:lnTo>
                    <a:pt x="290" y="522"/>
                  </a:lnTo>
                  <a:lnTo>
                    <a:pt x="269" y="517"/>
                  </a:lnTo>
                  <a:lnTo>
                    <a:pt x="253" y="508"/>
                  </a:lnTo>
                  <a:lnTo>
                    <a:pt x="238" y="504"/>
                  </a:lnTo>
                  <a:lnTo>
                    <a:pt x="230" y="494"/>
                  </a:lnTo>
                  <a:lnTo>
                    <a:pt x="219" y="491"/>
                  </a:lnTo>
                  <a:lnTo>
                    <a:pt x="199" y="478"/>
                  </a:lnTo>
                  <a:lnTo>
                    <a:pt x="183" y="472"/>
                  </a:lnTo>
                  <a:lnTo>
                    <a:pt x="177" y="476"/>
                  </a:lnTo>
                  <a:lnTo>
                    <a:pt x="149" y="462"/>
                  </a:lnTo>
                  <a:lnTo>
                    <a:pt x="129" y="449"/>
                  </a:lnTo>
                  <a:lnTo>
                    <a:pt x="119" y="426"/>
                  </a:lnTo>
                  <a:lnTo>
                    <a:pt x="132" y="429"/>
                  </a:lnTo>
                  <a:lnTo>
                    <a:pt x="130" y="418"/>
                  </a:lnTo>
                  <a:lnTo>
                    <a:pt x="120" y="408"/>
                  </a:lnTo>
                  <a:lnTo>
                    <a:pt x="118" y="391"/>
                  </a:lnTo>
                  <a:lnTo>
                    <a:pt x="93" y="366"/>
                  </a:lnTo>
                  <a:lnTo>
                    <a:pt x="63" y="358"/>
                  </a:lnTo>
                  <a:lnTo>
                    <a:pt x="54" y="342"/>
                  </a:lnTo>
                  <a:lnTo>
                    <a:pt x="38" y="333"/>
                  </a:lnTo>
                  <a:lnTo>
                    <a:pt x="34" y="327"/>
                  </a:lnTo>
                  <a:lnTo>
                    <a:pt x="28" y="315"/>
                  </a:lnTo>
                  <a:lnTo>
                    <a:pt x="26" y="307"/>
                  </a:lnTo>
                  <a:lnTo>
                    <a:pt x="15" y="302"/>
                  </a:lnTo>
                  <a:lnTo>
                    <a:pt x="9" y="304"/>
                  </a:lnTo>
                  <a:lnTo>
                    <a:pt x="0" y="285"/>
                  </a:lnTo>
                  <a:lnTo>
                    <a:pt x="3" y="280"/>
                  </a:lnTo>
                  <a:lnTo>
                    <a:pt x="0" y="276"/>
                  </a:lnTo>
                  <a:lnTo>
                    <a:pt x="13" y="266"/>
                  </a:lnTo>
                  <a:lnTo>
                    <a:pt x="23" y="262"/>
                  </a:lnTo>
                  <a:lnTo>
                    <a:pt x="42" y="264"/>
                  </a:lnTo>
                  <a:lnTo>
                    <a:pt x="44" y="252"/>
                  </a:lnTo>
                  <a:lnTo>
                    <a:pt x="65" y="249"/>
                  </a:lnTo>
                  <a:lnTo>
                    <a:pt x="68" y="241"/>
                  </a:lnTo>
                  <a:lnTo>
                    <a:pt x="91" y="230"/>
                  </a:lnTo>
                  <a:lnTo>
                    <a:pt x="92" y="225"/>
                  </a:lnTo>
                  <a:lnTo>
                    <a:pt x="87" y="213"/>
                  </a:lnTo>
                  <a:lnTo>
                    <a:pt x="96" y="208"/>
                  </a:lnTo>
                  <a:lnTo>
                    <a:pt x="68" y="172"/>
                  </a:lnTo>
                  <a:lnTo>
                    <a:pt x="98" y="164"/>
                  </a:lnTo>
                  <a:lnTo>
                    <a:pt x="104" y="160"/>
                  </a:lnTo>
                  <a:lnTo>
                    <a:pt x="101" y="123"/>
                  </a:lnTo>
                  <a:lnTo>
                    <a:pt x="136" y="130"/>
                  </a:lnTo>
                  <a:lnTo>
                    <a:pt x="141" y="121"/>
                  </a:lnTo>
                  <a:lnTo>
                    <a:pt x="133" y="100"/>
                  </a:lnTo>
                  <a:lnTo>
                    <a:pt x="146" y="98"/>
                  </a:lnTo>
                  <a:lnTo>
                    <a:pt x="151" y="85"/>
                  </a:lnTo>
                  <a:lnTo>
                    <a:pt x="157" y="83"/>
                  </a:lnTo>
                  <a:lnTo>
                    <a:pt x="168" y="97"/>
                  </a:lnTo>
                  <a:lnTo>
                    <a:pt x="186" y="108"/>
                  </a:lnTo>
                  <a:lnTo>
                    <a:pt x="213" y="116"/>
                  </a:lnTo>
                  <a:lnTo>
                    <a:pt x="232" y="132"/>
                  </a:lnTo>
                  <a:lnTo>
                    <a:pt x="236" y="156"/>
                  </a:lnTo>
                  <a:lnTo>
                    <a:pt x="246" y="165"/>
                  </a:lnTo>
                  <a:lnTo>
                    <a:pt x="267" y="168"/>
                  </a:lnTo>
                  <a:lnTo>
                    <a:pt x="290" y="171"/>
                  </a:lnTo>
                  <a:lnTo>
                    <a:pt x="316" y="184"/>
                  </a:lnTo>
                  <a:lnTo>
                    <a:pt x="327" y="186"/>
                  </a:lnTo>
                  <a:lnTo>
                    <a:pt x="343" y="205"/>
                  </a:lnTo>
                  <a:lnTo>
                    <a:pt x="358" y="217"/>
                  </a:lnTo>
                  <a:lnTo>
                    <a:pt x="376" y="217"/>
                  </a:lnTo>
                  <a:lnTo>
                    <a:pt x="412" y="222"/>
                  </a:lnTo>
                  <a:lnTo>
                    <a:pt x="433" y="219"/>
                  </a:lnTo>
                  <a:lnTo>
                    <a:pt x="451" y="222"/>
                  </a:lnTo>
                  <a:lnTo>
                    <a:pt x="481" y="234"/>
                  </a:lnTo>
                  <a:lnTo>
                    <a:pt x="502" y="234"/>
                  </a:lnTo>
                  <a:lnTo>
                    <a:pt x="512" y="241"/>
                  </a:lnTo>
                  <a:lnTo>
                    <a:pt x="527" y="230"/>
                  </a:lnTo>
                  <a:lnTo>
                    <a:pt x="550" y="222"/>
                  </a:lnTo>
                  <a:lnTo>
                    <a:pt x="575" y="222"/>
                  </a:lnTo>
                  <a:lnTo>
                    <a:pt x="591" y="214"/>
                  </a:lnTo>
                  <a:lnTo>
                    <a:pt x="598" y="203"/>
                  </a:lnTo>
                  <a:lnTo>
                    <a:pt x="606" y="196"/>
                  </a:lnTo>
                  <a:lnTo>
                    <a:pt x="600" y="190"/>
                  </a:lnTo>
                  <a:lnTo>
                    <a:pt x="590" y="182"/>
                  </a:lnTo>
                  <a:lnTo>
                    <a:pt x="592" y="169"/>
                  </a:lnTo>
                  <a:lnTo>
                    <a:pt x="602" y="171"/>
                  </a:lnTo>
                  <a:lnTo>
                    <a:pt x="621" y="175"/>
                  </a:lnTo>
                  <a:lnTo>
                    <a:pt x="632" y="164"/>
                  </a:lnTo>
                  <a:lnTo>
                    <a:pt x="653" y="156"/>
                  </a:lnTo>
                  <a:lnTo>
                    <a:pt x="657" y="142"/>
                  </a:lnTo>
                  <a:lnTo>
                    <a:pt x="665" y="137"/>
                  </a:lnTo>
                  <a:lnTo>
                    <a:pt x="687" y="134"/>
                  </a:lnTo>
                  <a:lnTo>
                    <a:pt x="702" y="136"/>
                  </a:lnTo>
                  <a:lnTo>
                    <a:pt x="699" y="129"/>
                  </a:lnTo>
                  <a:lnTo>
                    <a:pt x="676" y="115"/>
                  </a:lnTo>
                  <a:lnTo>
                    <a:pt x="659" y="108"/>
                  </a:lnTo>
                  <a:lnTo>
                    <a:pt x="651" y="116"/>
                  </a:lnTo>
                  <a:lnTo>
                    <a:pt x="633" y="112"/>
                  </a:lnTo>
                  <a:lnTo>
                    <a:pt x="625" y="115"/>
                  </a:lnTo>
                  <a:lnTo>
                    <a:pt x="616" y="107"/>
                  </a:lnTo>
                  <a:lnTo>
                    <a:pt x="615" y="87"/>
                  </a:lnTo>
                  <a:lnTo>
                    <a:pt x="613" y="71"/>
                  </a:lnTo>
                  <a:lnTo>
                    <a:pt x="638" y="79"/>
                  </a:lnTo>
                  <a:lnTo>
                    <a:pt x="652" y="66"/>
                  </a:lnTo>
                  <a:lnTo>
                    <a:pt x="646" y="57"/>
                  </a:lnTo>
                  <a:lnTo>
                    <a:pt x="646" y="36"/>
                  </a:lnTo>
                  <a:lnTo>
                    <a:pt x="650" y="30"/>
                  </a:lnTo>
                  <a:lnTo>
                    <a:pt x="642" y="18"/>
                  </a:lnTo>
                  <a:lnTo>
                    <a:pt x="630" y="14"/>
                  </a:lnTo>
                  <a:lnTo>
                    <a:pt x="635" y="4"/>
                  </a:lnTo>
                  <a:lnTo>
                    <a:pt x="652" y="0"/>
                  </a:lnTo>
                  <a:lnTo>
                    <a:pt x="672" y="0"/>
                  </a:lnTo>
                  <a:lnTo>
                    <a:pt x="700" y="5"/>
                  </a:lnTo>
                  <a:lnTo>
                    <a:pt x="719" y="13"/>
                  </a:lnTo>
                  <a:lnTo>
                    <a:pt x="744" y="33"/>
                  </a:lnTo>
                  <a:lnTo>
                    <a:pt x="757" y="42"/>
                  </a:lnTo>
                  <a:lnTo>
                    <a:pt x="771" y="54"/>
                  </a:lnTo>
                  <a:lnTo>
                    <a:pt x="791" y="74"/>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87" name="Freeform 86"/>
            <p:cNvSpPr>
              <a:spLocks noEditPoints="1"/>
            </p:cNvSpPr>
            <p:nvPr/>
          </p:nvSpPr>
          <p:spPr bwMode="auto">
            <a:xfrm>
              <a:off x="7818598" y="4071831"/>
              <a:ext cx="1390295" cy="511023"/>
            </a:xfrm>
            <a:custGeom>
              <a:avLst/>
              <a:gdLst>
                <a:gd name="T0" fmla="*/ 552 w 3445"/>
                <a:gd name="T1" fmla="*/ 826 h 1349"/>
                <a:gd name="T2" fmla="*/ 373 w 3445"/>
                <a:gd name="T3" fmla="*/ 522 h 1349"/>
                <a:gd name="T4" fmla="*/ 188 w 3445"/>
                <a:gd name="T5" fmla="*/ 258 h 1349"/>
                <a:gd name="T6" fmla="*/ 0 w 3445"/>
                <a:gd name="T7" fmla="*/ 0 h 1349"/>
                <a:gd name="T8" fmla="*/ 294 w 3445"/>
                <a:gd name="T9" fmla="*/ 161 h 1349"/>
                <a:gd name="T10" fmla="*/ 550 w 3445"/>
                <a:gd name="T11" fmla="*/ 347 h 1349"/>
                <a:gd name="T12" fmla="*/ 664 w 3445"/>
                <a:gd name="T13" fmla="*/ 557 h 1349"/>
                <a:gd name="T14" fmla="*/ 784 w 3445"/>
                <a:gd name="T15" fmla="*/ 673 h 1349"/>
                <a:gd name="T16" fmla="*/ 1707 w 3445"/>
                <a:gd name="T17" fmla="*/ 311 h 1349"/>
                <a:gd name="T18" fmla="*/ 1681 w 3445"/>
                <a:gd name="T19" fmla="*/ 535 h 1349"/>
                <a:gd name="T20" fmla="*/ 1562 w 3445"/>
                <a:gd name="T21" fmla="*/ 778 h 1349"/>
                <a:gd name="T22" fmla="*/ 1357 w 3445"/>
                <a:gd name="T23" fmla="*/ 732 h 1349"/>
                <a:gd name="T24" fmla="*/ 1129 w 3445"/>
                <a:gd name="T25" fmla="*/ 716 h 1349"/>
                <a:gd name="T26" fmla="*/ 1037 w 3445"/>
                <a:gd name="T27" fmla="*/ 431 h 1349"/>
                <a:gd name="T28" fmla="*/ 1154 w 3445"/>
                <a:gd name="T29" fmla="*/ 401 h 1349"/>
                <a:gd name="T30" fmla="*/ 1330 w 3445"/>
                <a:gd name="T31" fmla="*/ 339 h 1349"/>
                <a:gd name="T32" fmla="*/ 1527 w 3445"/>
                <a:gd name="T33" fmla="*/ 197 h 1349"/>
                <a:gd name="T34" fmla="*/ 1662 w 3445"/>
                <a:gd name="T35" fmla="*/ 191 h 1349"/>
                <a:gd name="T36" fmla="*/ 2518 w 3445"/>
                <a:gd name="T37" fmla="*/ 445 h 1349"/>
                <a:gd name="T38" fmla="*/ 2477 w 3445"/>
                <a:gd name="T39" fmla="*/ 543 h 1349"/>
                <a:gd name="T40" fmla="*/ 2463 w 3445"/>
                <a:gd name="T41" fmla="*/ 281 h 1349"/>
                <a:gd name="T42" fmla="*/ 2262 w 3445"/>
                <a:gd name="T43" fmla="*/ 346 h 1349"/>
                <a:gd name="T44" fmla="*/ 1948 w 3445"/>
                <a:gd name="T45" fmla="*/ 434 h 1349"/>
                <a:gd name="T46" fmla="*/ 1979 w 3445"/>
                <a:gd name="T47" fmla="*/ 548 h 1349"/>
                <a:gd name="T48" fmla="*/ 2047 w 3445"/>
                <a:gd name="T49" fmla="*/ 596 h 1349"/>
                <a:gd name="T50" fmla="*/ 2098 w 3445"/>
                <a:gd name="T51" fmla="*/ 865 h 1349"/>
                <a:gd name="T52" fmla="*/ 2065 w 3445"/>
                <a:gd name="T53" fmla="*/ 847 h 1349"/>
                <a:gd name="T54" fmla="*/ 1931 w 3445"/>
                <a:gd name="T55" fmla="*/ 773 h 1349"/>
                <a:gd name="T56" fmla="*/ 1889 w 3445"/>
                <a:gd name="T57" fmla="*/ 937 h 1349"/>
                <a:gd name="T58" fmla="*/ 1826 w 3445"/>
                <a:gd name="T59" fmla="*/ 764 h 1349"/>
                <a:gd name="T60" fmla="*/ 1816 w 3445"/>
                <a:gd name="T61" fmla="*/ 582 h 1349"/>
                <a:gd name="T62" fmla="*/ 1993 w 3445"/>
                <a:gd name="T63" fmla="*/ 380 h 1349"/>
                <a:gd name="T64" fmla="*/ 2262 w 3445"/>
                <a:gd name="T65" fmla="*/ 346 h 1349"/>
                <a:gd name="T66" fmla="*/ 3092 w 3445"/>
                <a:gd name="T67" fmla="*/ 663 h 1349"/>
                <a:gd name="T68" fmla="*/ 3365 w 3445"/>
                <a:gd name="T69" fmla="*/ 672 h 1349"/>
                <a:gd name="T70" fmla="*/ 3353 w 3445"/>
                <a:gd name="T71" fmla="*/ 1173 h 1349"/>
                <a:gd name="T72" fmla="*/ 3200 w 3445"/>
                <a:gd name="T73" fmla="*/ 1114 h 1349"/>
                <a:gd name="T74" fmla="*/ 3062 w 3445"/>
                <a:gd name="T75" fmla="*/ 854 h 1349"/>
                <a:gd name="T76" fmla="*/ 2838 w 3445"/>
                <a:gd name="T77" fmla="*/ 817 h 1349"/>
                <a:gd name="T78" fmla="*/ 2849 w 3445"/>
                <a:gd name="T79" fmla="*/ 676 h 1349"/>
                <a:gd name="T80" fmla="*/ 2758 w 3445"/>
                <a:gd name="T81" fmla="*/ 604 h 1349"/>
                <a:gd name="T82" fmla="*/ 2800 w 3445"/>
                <a:gd name="T83" fmla="*/ 498 h 1349"/>
                <a:gd name="T84" fmla="*/ 2677 w 3445"/>
                <a:gd name="T85" fmla="*/ 795 h 1349"/>
                <a:gd name="T86" fmla="*/ 2458 w 3445"/>
                <a:gd name="T87" fmla="*/ 755 h 1349"/>
                <a:gd name="T88" fmla="*/ 2409 w 3445"/>
                <a:gd name="T89" fmla="*/ 761 h 1349"/>
                <a:gd name="T90" fmla="*/ 2391 w 3445"/>
                <a:gd name="T91" fmla="*/ 733 h 1349"/>
                <a:gd name="T92" fmla="*/ 2914 w 3445"/>
                <a:gd name="T93" fmla="*/ 990 h 1349"/>
                <a:gd name="T94" fmla="*/ 2960 w 3445"/>
                <a:gd name="T95" fmla="*/ 996 h 1349"/>
                <a:gd name="T96" fmla="*/ 1295 w 3445"/>
                <a:gd name="T97" fmla="*/ 1058 h 1349"/>
                <a:gd name="T98" fmla="*/ 1431 w 3445"/>
                <a:gd name="T99" fmla="*/ 1212 h 1349"/>
                <a:gd name="T100" fmla="*/ 1136 w 3445"/>
                <a:gd name="T101" fmla="*/ 1158 h 1349"/>
                <a:gd name="T102" fmla="*/ 830 w 3445"/>
                <a:gd name="T103" fmla="*/ 1093 h 1349"/>
                <a:gd name="T104" fmla="*/ 898 w 3445"/>
                <a:gd name="T105" fmla="*/ 974 h 1349"/>
                <a:gd name="T106" fmla="*/ 2061 w 3445"/>
                <a:gd name="T107" fmla="*/ 1156 h 1349"/>
                <a:gd name="T108" fmla="*/ 1835 w 3445"/>
                <a:gd name="T109" fmla="*/ 1186 h 1349"/>
                <a:gd name="T110" fmla="*/ 2061 w 3445"/>
                <a:gd name="T111" fmla="*/ 1156 h 1349"/>
                <a:gd name="T112" fmla="*/ 1774 w 3445"/>
                <a:gd name="T113" fmla="*/ 1208 h 1349"/>
                <a:gd name="T114" fmla="*/ 1622 w 3445"/>
                <a:gd name="T115" fmla="*/ 1187 h 1349"/>
                <a:gd name="T116" fmla="*/ 2095 w 3445"/>
                <a:gd name="T117" fmla="*/ 1349 h 1349"/>
                <a:gd name="T118" fmla="*/ 2210 w 3445"/>
                <a:gd name="T119" fmla="*/ 1224 h 1349"/>
                <a:gd name="T120" fmla="*/ 1881 w 3445"/>
                <a:gd name="T121" fmla="*/ 1339 h 1349"/>
                <a:gd name="T122" fmla="*/ 1864 w 3445"/>
                <a:gd name="T123" fmla="*/ 1290 h 13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445" h="1349">
                  <a:moveTo>
                    <a:pt x="789" y="965"/>
                  </a:moveTo>
                  <a:lnTo>
                    <a:pt x="706" y="967"/>
                  </a:lnTo>
                  <a:lnTo>
                    <a:pt x="646" y="895"/>
                  </a:lnTo>
                  <a:lnTo>
                    <a:pt x="552" y="826"/>
                  </a:lnTo>
                  <a:lnTo>
                    <a:pt x="521" y="774"/>
                  </a:lnTo>
                  <a:lnTo>
                    <a:pt x="466" y="705"/>
                  </a:lnTo>
                  <a:lnTo>
                    <a:pt x="429" y="641"/>
                  </a:lnTo>
                  <a:lnTo>
                    <a:pt x="373" y="522"/>
                  </a:lnTo>
                  <a:lnTo>
                    <a:pt x="307" y="451"/>
                  </a:lnTo>
                  <a:lnTo>
                    <a:pt x="285" y="378"/>
                  </a:lnTo>
                  <a:lnTo>
                    <a:pt x="257" y="311"/>
                  </a:lnTo>
                  <a:lnTo>
                    <a:pt x="188" y="258"/>
                  </a:lnTo>
                  <a:lnTo>
                    <a:pt x="147" y="185"/>
                  </a:lnTo>
                  <a:lnTo>
                    <a:pt x="89" y="137"/>
                  </a:lnTo>
                  <a:lnTo>
                    <a:pt x="8" y="43"/>
                  </a:lnTo>
                  <a:lnTo>
                    <a:pt x="0" y="0"/>
                  </a:lnTo>
                  <a:lnTo>
                    <a:pt x="48" y="3"/>
                  </a:lnTo>
                  <a:lnTo>
                    <a:pt x="165" y="20"/>
                  </a:lnTo>
                  <a:lnTo>
                    <a:pt x="234" y="103"/>
                  </a:lnTo>
                  <a:lnTo>
                    <a:pt x="294" y="161"/>
                  </a:lnTo>
                  <a:lnTo>
                    <a:pt x="337" y="196"/>
                  </a:lnTo>
                  <a:lnTo>
                    <a:pt x="410" y="288"/>
                  </a:lnTo>
                  <a:lnTo>
                    <a:pt x="486" y="289"/>
                  </a:lnTo>
                  <a:lnTo>
                    <a:pt x="550" y="347"/>
                  </a:lnTo>
                  <a:lnTo>
                    <a:pt x="594" y="419"/>
                  </a:lnTo>
                  <a:lnTo>
                    <a:pt x="652" y="458"/>
                  </a:lnTo>
                  <a:lnTo>
                    <a:pt x="621" y="527"/>
                  </a:lnTo>
                  <a:lnTo>
                    <a:pt x="664" y="557"/>
                  </a:lnTo>
                  <a:lnTo>
                    <a:pt x="691" y="559"/>
                  </a:lnTo>
                  <a:lnTo>
                    <a:pt x="703" y="618"/>
                  </a:lnTo>
                  <a:lnTo>
                    <a:pt x="729" y="666"/>
                  </a:lnTo>
                  <a:lnTo>
                    <a:pt x="784" y="673"/>
                  </a:lnTo>
                  <a:lnTo>
                    <a:pt x="819" y="727"/>
                  </a:lnTo>
                  <a:lnTo>
                    <a:pt x="797" y="833"/>
                  </a:lnTo>
                  <a:lnTo>
                    <a:pt x="789" y="965"/>
                  </a:lnTo>
                  <a:moveTo>
                    <a:pt x="1707" y="311"/>
                  </a:moveTo>
                  <a:lnTo>
                    <a:pt x="1792" y="390"/>
                  </a:lnTo>
                  <a:lnTo>
                    <a:pt x="1703" y="400"/>
                  </a:lnTo>
                  <a:lnTo>
                    <a:pt x="1678" y="458"/>
                  </a:lnTo>
                  <a:lnTo>
                    <a:pt x="1681" y="535"/>
                  </a:lnTo>
                  <a:lnTo>
                    <a:pt x="1608" y="593"/>
                  </a:lnTo>
                  <a:lnTo>
                    <a:pt x="1605" y="678"/>
                  </a:lnTo>
                  <a:lnTo>
                    <a:pt x="1572" y="808"/>
                  </a:lnTo>
                  <a:lnTo>
                    <a:pt x="1562" y="778"/>
                  </a:lnTo>
                  <a:lnTo>
                    <a:pt x="1475" y="816"/>
                  </a:lnTo>
                  <a:lnTo>
                    <a:pt x="1447" y="764"/>
                  </a:lnTo>
                  <a:lnTo>
                    <a:pt x="1394" y="759"/>
                  </a:lnTo>
                  <a:lnTo>
                    <a:pt x="1357" y="732"/>
                  </a:lnTo>
                  <a:lnTo>
                    <a:pt x="1267" y="763"/>
                  </a:lnTo>
                  <a:lnTo>
                    <a:pt x="1240" y="722"/>
                  </a:lnTo>
                  <a:lnTo>
                    <a:pt x="1191" y="726"/>
                  </a:lnTo>
                  <a:lnTo>
                    <a:pt x="1129" y="716"/>
                  </a:lnTo>
                  <a:lnTo>
                    <a:pt x="1120" y="602"/>
                  </a:lnTo>
                  <a:lnTo>
                    <a:pt x="1083" y="578"/>
                  </a:lnTo>
                  <a:lnTo>
                    <a:pt x="1047" y="506"/>
                  </a:lnTo>
                  <a:lnTo>
                    <a:pt x="1037" y="431"/>
                  </a:lnTo>
                  <a:lnTo>
                    <a:pt x="1045" y="352"/>
                  </a:lnTo>
                  <a:lnTo>
                    <a:pt x="1089" y="296"/>
                  </a:lnTo>
                  <a:lnTo>
                    <a:pt x="1102" y="353"/>
                  </a:lnTo>
                  <a:lnTo>
                    <a:pt x="1154" y="401"/>
                  </a:lnTo>
                  <a:lnTo>
                    <a:pt x="1202" y="383"/>
                  </a:lnTo>
                  <a:lnTo>
                    <a:pt x="1250" y="389"/>
                  </a:lnTo>
                  <a:lnTo>
                    <a:pt x="1294" y="346"/>
                  </a:lnTo>
                  <a:lnTo>
                    <a:pt x="1330" y="339"/>
                  </a:lnTo>
                  <a:lnTo>
                    <a:pt x="1401" y="363"/>
                  </a:lnTo>
                  <a:lnTo>
                    <a:pt x="1463" y="345"/>
                  </a:lnTo>
                  <a:lnTo>
                    <a:pt x="1499" y="226"/>
                  </a:lnTo>
                  <a:lnTo>
                    <a:pt x="1527" y="197"/>
                  </a:lnTo>
                  <a:lnTo>
                    <a:pt x="1550" y="100"/>
                  </a:lnTo>
                  <a:lnTo>
                    <a:pt x="1637" y="100"/>
                  </a:lnTo>
                  <a:lnTo>
                    <a:pt x="1702" y="114"/>
                  </a:lnTo>
                  <a:lnTo>
                    <a:pt x="1662" y="191"/>
                  </a:lnTo>
                  <a:lnTo>
                    <a:pt x="1719" y="272"/>
                  </a:lnTo>
                  <a:lnTo>
                    <a:pt x="1707" y="311"/>
                  </a:lnTo>
                  <a:moveTo>
                    <a:pt x="2521" y="370"/>
                  </a:moveTo>
                  <a:lnTo>
                    <a:pt x="2518" y="445"/>
                  </a:lnTo>
                  <a:lnTo>
                    <a:pt x="2479" y="436"/>
                  </a:lnTo>
                  <a:lnTo>
                    <a:pt x="2468" y="488"/>
                  </a:lnTo>
                  <a:lnTo>
                    <a:pt x="2498" y="533"/>
                  </a:lnTo>
                  <a:lnTo>
                    <a:pt x="2477" y="543"/>
                  </a:lnTo>
                  <a:lnTo>
                    <a:pt x="2447" y="489"/>
                  </a:lnTo>
                  <a:lnTo>
                    <a:pt x="2424" y="380"/>
                  </a:lnTo>
                  <a:lnTo>
                    <a:pt x="2439" y="312"/>
                  </a:lnTo>
                  <a:lnTo>
                    <a:pt x="2463" y="281"/>
                  </a:lnTo>
                  <a:lnTo>
                    <a:pt x="2469" y="328"/>
                  </a:lnTo>
                  <a:lnTo>
                    <a:pt x="2514" y="335"/>
                  </a:lnTo>
                  <a:lnTo>
                    <a:pt x="2521" y="370"/>
                  </a:lnTo>
                  <a:moveTo>
                    <a:pt x="2262" y="346"/>
                  </a:moveTo>
                  <a:lnTo>
                    <a:pt x="2202" y="430"/>
                  </a:lnTo>
                  <a:lnTo>
                    <a:pt x="2145" y="446"/>
                  </a:lnTo>
                  <a:lnTo>
                    <a:pt x="2073" y="430"/>
                  </a:lnTo>
                  <a:lnTo>
                    <a:pt x="1948" y="434"/>
                  </a:lnTo>
                  <a:lnTo>
                    <a:pt x="1882" y="446"/>
                  </a:lnTo>
                  <a:lnTo>
                    <a:pt x="1871" y="511"/>
                  </a:lnTo>
                  <a:lnTo>
                    <a:pt x="1938" y="586"/>
                  </a:lnTo>
                  <a:lnTo>
                    <a:pt x="1979" y="548"/>
                  </a:lnTo>
                  <a:lnTo>
                    <a:pt x="2119" y="519"/>
                  </a:lnTo>
                  <a:lnTo>
                    <a:pt x="2113" y="558"/>
                  </a:lnTo>
                  <a:lnTo>
                    <a:pt x="2080" y="546"/>
                  </a:lnTo>
                  <a:lnTo>
                    <a:pt x="2047" y="596"/>
                  </a:lnTo>
                  <a:lnTo>
                    <a:pt x="1980" y="629"/>
                  </a:lnTo>
                  <a:lnTo>
                    <a:pt x="2049" y="738"/>
                  </a:lnTo>
                  <a:lnTo>
                    <a:pt x="2034" y="767"/>
                  </a:lnTo>
                  <a:lnTo>
                    <a:pt x="2098" y="865"/>
                  </a:lnTo>
                  <a:lnTo>
                    <a:pt x="2095" y="921"/>
                  </a:lnTo>
                  <a:lnTo>
                    <a:pt x="2054" y="946"/>
                  </a:lnTo>
                  <a:lnTo>
                    <a:pt x="2026" y="916"/>
                  </a:lnTo>
                  <a:lnTo>
                    <a:pt x="2065" y="847"/>
                  </a:lnTo>
                  <a:lnTo>
                    <a:pt x="1990" y="880"/>
                  </a:lnTo>
                  <a:lnTo>
                    <a:pt x="1972" y="856"/>
                  </a:lnTo>
                  <a:lnTo>
                    <a:pt x="1983" y="823"/>
                  </a:lnTo>
                  <a:lnTo>
                    <a:pt x="1931" y="773"/>
                  </a:lnTo>
                  <a:lnTo>
                    <a:pt x="1939" y="690"/>
                  </a:lnTo>
                  <a:lnTo>
                    <a:pt x="1888" y="716"/>
                  </a:lnTo>
                  <a:lnTo>
                    <a:pt x="1891" y="815"/>
                  </a:lnTo>
                  <a:lnTo>
                    <a:pt x="1889" y="937"/>
                  </a:lnTo>
                  <a:lnTo>
                    <a:pt x="1841" y="950"/>
                  </a:lnTo>
                  <a:lnTo>
                    <a:pt x="1809" y="925"/>
                  </a:lnTo>
                  <a:lnTo>
                    <a:pt x="1834" y="846"/>
                  </a:lnTo>
                  <a:lnTo>
                    <a:pt x="1826" y="764"/>
                  </a:lnTo>
                  <a:lnTo>
                    <a:pt x="1794" y="763"/>
                  </a:lnTo>
                  <a:lnTo>
                    <a:pt x="1772" y="705"/>
                  </a:lnTo>
                  <a:lnTo>
                    <a:pt x="1805" y="649"/>
                  </a:lnTo>
                  <a:lnTo>
                    <a:pt x="1816" y="582"/>
                  </a:lnTo>
                  <a:lnTo>
                    <a:pt x="1855" y="453"/>
                  </a:lnTo>
                  <a:lnTo>
                    <a:pt x="1871" y="418"/>
                  </a:lnTo>
                  <a:lnTo>
                    <a:pt x="1934" y="355"/>
                  </a:lnTo>
                  <a:lnTo>
                    <a:pt x="1993" y="380"/>
                  </a:lnTo>
                  <a:lnTo>
                    <a:pt x="2088" y="392"/>
                  </a:lnTo>
                  <a:lnTo>
                    <a:pt x="2175" y="388"/>
                  </a:lnTo>
                  <a:lnTo>
                    <a:pt x="2248" y="327"/>
                  </a:lnTo>
                  <a:lnTo>
                    <a:pt x="2262" y="346"/>
                  </a:lnTo>
                  <a:moveTo>
                    <a:pt x="2932" y="565"/>
                  </a:moveTo>
                  <a:lnTo>
                    <a:pt x="2950" y="702"/>
                  </a:lnTo>
                  <a:lnTo>
                    <a:pt x="3026" y="753"/>
                  </a:lnTo>
                  <a:lnTo>
                    <a:pt x="3092" y="663"/>
                  </a:lnTo>
                  <a:lnTo>
                    <a:pt x="3179" y="612"/>
                  </a:lnTo>
                  <a:lnTo>
                    <a:pt x="3246" y="612"/>
                  </a:lnTo>
                  <a:lnTo>
                    <a:pt x="3310" y="641"/>
                  </a:lnTo>
                  <a:lnTo>
                    <a:pt x="3365" y="672"/>
                  </a:lnTo>
                  <a:lnTo>
                    <a:pt x="3445" y="688"/>
                  </a:lnTo>
                  <a:lnTo>
                    <a:pt x="3434" y="965"/>
                  </a:lnTo>
                  <a:lnTo>
                    <a:pt x="3414" y="1243"/>
                  </a:lnTo>
                  <a:lnTo>
                    <a:pt x="3353" y="1173"/>
                  </a:lnTo>
                  <a:lnTo>
                    <a:pt x="3279" y="1156"/>
                  </a:lnTo>
                  <a:lnTo>
                    <a:pt x="3258" y="1180"/>
                  </a:lnTo>
                  <a:lnTo>
                    <a:pt x="3163" y="1183"/>
                  </a:lnTo>
                  <a:lnTo>
                    <a:pt x="3200" y="1114"/>
                  </a:lnTo>
                  <a:lnTo>
                    <a:pt x="3249" y="1090"/>
                  </a:lnTo>
                  <a:lnTo>
                    <a:pt x="3236" y="997"/>
                  </a:lnTo>
                  <a:lnTo>
                    <a:pt x="3205" y="926"/>
                  </a:lnTo>
                  <a:lnTo>
                    <a:pt x="3062" y="854"/>
                  </a:lnTo>
                  <a:lnTo>
                    <a:pt x="3001" y="847"/>
                  </a:lnTo>
                  <a:lnTo>
                    <a:pt x="2891" y="768"/>
                  </a:lnTo>
                  <a:lnTo>
                    <a:pt x="2867" y="809"/>
                  </a:lnTo>
                  <a:lnTo>
                    <a:pt x="2838" y="817"/>
                  </a:lnTo>
                  <a:lnTo>
                    <a:pt x="2822" y="786"/>
                  </a:lnTo>
                  <a:lnTo>
                    <a:pt x="2823" y="749"/>
                  </a:lnTo>
                  <a:lnTo>
                    <a:pt x="2767" y="707"/>
                  </a:lnTo>
                  <a:lnTo>
                    <a:pt x="2849" y="676"/>
                  </a:lnTo>
                  <a:lnTo>
                    <a:pt x="2902" y="678"/>
                  </a:lnTo>
                  <a:lnTo>
                    <a:pt x="2897" y="655"/>
                  </a:lnTo>
                  <a:lnTo>
                    <a:pt x="2787" y="655"/>
                  </a:lnTo>
                  <a:lnTo>
                    <a:pt x="2758" y="604"/>
                  </a:lnTo>
                  <a:lnTo>
                    <a:pt x="2691" y="589"/>
                  </a:lnTo>
                  <a:lnTo>
                    <a:pt x="2659" y="546"/>
                  </a:lnTo>
                  <a:lnTo>
                    <a:pt x="2761" y="526"/>
                  </a:lnTo>
                  <a:lnTo>
                    <a:pt x="2800" y="498"/>
                  </a:lnTo>
                  <a:lnTo>
                    <a:pt x="2920" y="533"/>
                  </a:lnTo>
                  <a:lnTo>
                    <a:pt x="2932" y="565"/>
                  </a:lnTo>
                  <a:moveTo>
                    <a:pt x="2652" y="730"/>
                  </a:moveTo>
                  <a:lnTo>
                    <a:pt x="2677" y="795"/>
                  </a:lnTo>
                  <a:lnTo>
                    <a:pt x="2615" y="760"/>
                  </a:lnTo>
                  <a:lnTo>
                    <a:pt x="2552" y="753"/>
                  </a:lnTo>
                  <a:lnTo>
                    <a:pt x="2510" y="758"/>
                  </a:lnTo>
                  <a:lnTo>
                    <a:pt x="2458" y="755"/>
                  </a:lnTo>
                  <a:lnTo>
                    <a:pt x="2477" y="709"/>
                  </a:lnTo>
                  <a:lnTo>
                    <a:pt x="2570" y="705"/>
                  </a:lnTo>
                  <a:lnTo>
                    <a:pt x="2652" y="730"/>
                  </a:lnTo>
                  <a:moveTo>
                    <a:pt x="2409" y="761"/>
                  </a:moveTo>
                  <a:lnTo>
                    <a:pt x="2380" y="789"/>
                  </a:lnTo>
                  <a:lnTo>
                    <a:pt x="2328" y="774"/>
                  </a:lnTo>
                  <a:lnTo>
                    <a:pt x="2315" y="737"/>
                  </a:lnTo>
                  <a:lnTo>
                    <a:pt x="2391" y="733"/>
                  </a:lnTo>
                  <a:lnTo>
                    <a:pt x="2409" y="761"/>
                  </a:lnTo>
                  <a:moveTo>
                    <a:pt x="2960" y="996"/>
                  </a:moveTo>
                  <a:lnTo>
                    <a:pt x="2917" y="1054"/>
                  </a:lnTo>
                  <a:lnTo>
                    <a:pt x="2914" y="990"/>
                  </a:lnTo>
                  <a:lnTo>
                    <a:pt x="2929" y="959"/>
                  </a:lnTo>
                  <a:lnTo>
                    <a:pt x="2947" y="930"/>
                  </a:lnTo>
                  <a:lnTo>
                    <a:pt x="2962" y="955"/>
                  </a:lnTo>
                  <a:lnTo>
                    <a:pt x="2960" y="996"/>
                  </a:lnTo>
                  <a:moveTo>
                    <a:pt x="996" y="1044"/>
                  </a:moveTo>
                  <a:lnTo>
                    <a:pt x="1139" y="1052"/>
                  </a:lnTo>
                  <a:lnTo>
                    <a:pt x="1158" y="1017"/>
                  </a:lnTo>
                  <a:lnTo>
                    <a:pt x="1295" y="1058"/>
                  </a:lnTo>
                  <a:lnTo>
                    <a:pt x="1319" y="1113"/>
                  </a:lnTo>
                  <a:lnTo>
                    <a:pt x="1431" y="1129"/>
                  </a:lnTo>
                  <a:lnTo>
                    <a:pt x="1519" y="1179"/>
                  </a:lnTo>
                  <a:lnTo>
                    <a:pt x="1431" y="1212"/>
                  </a:lnTo>
                  <a:lnTo>
                    <a:pt x="1351" y="1177"/>
                  </a:lnTo>
                  <a:lnTo>
                    <a:pt x="1283" y="1180"/>
                  </a:lnTo>
                  <a:lnTo>
                    <a:pt x="1206" y="1174"/>
                  </a:lnTo>
                  <a:lnTo>
                    <a:pt x="1136" y="1158"/>
                  </a:lnTo>
                  <a:lnTo>
                    <a:pt x="1052" y="1126"/>
                  </a:lnTo>
                  <a:lnTo>
                    <a:pt x="997" y="1117"/>
                  </a:lnTo>
                  <a:lnTo>
                    <a:pt x="965" y="1128"/>
                  </a:lnTo>
                  <a:lnTo>
                    <a:pt x="830" y="1093"/>
                  </a:lnTo>
                  <a:lnTo>
                    <a:pt x="819" y="1056"/>
                  </a:lnTo>
                  <a:lnTo>
                    <a:pt x="751" y="1050"/>
                  </a:lnTo>
                  <a:lnTo>
                    <a:pt x="807" y="969"/>
                  </a:lnTo>
                  <a:lnTo>
                    <a:pt x="898" y="974"/>
                  </a:lnTo>
                  <a:lnTo>
                    <a:pt x="957" y="1007"/>
                  </a:lnTo>
                  <a:lnTo>
                    <a:pt x="987" y="1013"/>
                  </a:lnTo>
                  <a:lnTo>
                    <a:pt x="996" y="1044"/>
                  </a:lnTo>
                  <a:moveTo>
                    <a:pt x="2061" y="1156"/>
                  </a:moveTo>
                  <a:lnTo>
                    <a:pt x="2046" y="1203"/>
                  </a:lnTo>
                  <a:lnTo>
                    <a:pt x="1932" y="1227"/>
                  </a:lnTo>
                  <a:lnTo>
                    <a:pt x="1833" y="1217"/>
                  </a:lnTo>
                  <a:lnTo>
                    <a:pt x="1835" y="1186"/>
                  </a:lnTo>
                  <a:lnTo>
                    <a:pt x="1896" y="1168"/>
                  </a:lnTo>
                  <a:lnTo>
                    <a:pt x="1941" y="1193"/>
                  </a:lnTo>
                  <a:lnTo>
                    <a:pt x="1991" y="1187"/>
                  </a:lnTo>
                  <a:lnTo>
                    <a:pt x="2061" y="1156"/>
                  </a:lnTo>
                  <a:moveTo>
                    <a:pt x="1685" y="1156"/>
                  </a:moveTo>
                  <a:lnTo>
                    <a:pt x="1711" y="1179"/>
                  </a:lnTo>
                  <a:lnTo>
                    <a:pt x="1758" y="1172"/>
                  </a:lnTo>
                  <a:lnTo>
                    <a:pt x="1774" y="1208"/>
                  </a:lnTo>
                  <a:lnTo>
                    <a:pt x="1685" y="1225"/>
                  </a:lnTo>
                  <a:lnTo>
                    <a:pt x="1633" y="1236"/>
                  </a:lnTo>
                  <a:lnTo>
                    <a:pt x="1592" y="1236"/>
                  </a:lnTo>
                  <a:lnTo>
                    <a:pt x="1622" y="1187"/>
                  </a:lnTo>
                  <a:lnTo>
                    <a:pt x="1663" y="1186"/>
                  </a:lnTo>
                  <a:lnTo>
                    <a:pt x="1685" y="1156"/>
                  </a:lnTo>
                  <a:moveTo>
                    <a:pt x="2161" y="1330"/>
                  </a:moveTo>
                  <a:lnTo>
                    <a:pt x="2095" y="1349"/>
                  </a:lnTo>
                  <a:lnTo>
                    <a:pt x="2087" y="1339"/>
                  </a:lnTo>
                  <a:lnTo>
                    <a:pt x="2097" y="1310"/>
                  </a:lnTo>
                  <a:lnTo>
                    <a:pt x="2133" y="1258"/>
                  </a:lnTo>
                  <a:lnTo>
                    <a:pt x="2210" y="1224"/>
                  </a:lnTo>
                  <a:lnTo>
                    <a:pt x="2217" y="1241"/>
                  </a:lnTo>
                  <a:lnTo>
                    <a:pt x="2216" y="1266"/>
                  </a:lnTo>
                  <a:lnTo>
                    <a:pt x="2161" y="1330"/>
                  </a:lnTo>
                  <a:moveTo>
                    <a:pt x="1881" y="1339"/>
                  </a:moveTo>
                  <a:lnTo>
                    <a:pt x="1850" y="1340"/>
                  </a:lnTo>
                  <a:lnTo>
                    <a:pt x="1756" y="1280"/>
                  </a:lnTo>
                  <a:lnTo>
                    <a:pt x="1827" y="1264"/>
                  </a:lnTo>
                  <a:lnTo>
                    <a:pt x="1864" y="1290"/>
                  </a:lnTo>
                  <a:lnTo>
                    <a:pt x="1888" y="1316"/>
                  </a:lnTo>
                  <a:lnTo>
                    <a:pt x="1881" y="1339"/>
                  </a:lnTo>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88" name="Freeform 87"/>
            <p:cNvSpPr>
              <a:spLocks/>
            </p:cNvSpPr>
            <p:nvPr/>
          </p:nvSpPr>
          <p:spPr bwMode="auto">
            <a:xfrm>
              <a:off x="6947394" y="3102596"/>
              <a:ext cx="833184" cy="888464"/>
            </a:xfrm>
            <a:custGeom>
              <a:avLst/>
              <a:gdLst>
                <a:gd name="T0" fmla="*/ 149 w 504"/>
                <a:gd name="T1" fmla="*/ 42 h 572"/>
                <a:gd name="T2" fmla="*/ 148 w 504"/>
                <a:gd name="T3" fmla="*/ 60 h 572"/>
                <a:gd name="T4" fmla="*/ 206 w 504"/>
                <a:gd name="T5" fmla="*/ 110 h 572"/>
                <a:gd name="T6" fmla="*/ 212 w 504"/>
                <a:gd name="T7" fmla="*/ 147 h 572"/>
                <a:gd name="T8" fmla="*/ 282 w 504"/>
                <a:gd name="T9" fmla="*/ 172 h 572"/>
                <a:gd name="T10" fmla="*/ 330 w 504"/>
                <a:gd name="T11" fmla="*/ 189 h 572"/>
                <a:gd name="T12" fmla="*/ 340 w 504"/>
                <a:gd name="T13" fmla="*/ 167 h 572"/>
                <a:gd name="T14" fmla="*/ 355 w 504"/>
                <a:gd name="T15" fmla="*/ 170 h 572"/>
                <a:gd name="T16" fmla="*/ 384 w 504"/>
                <a:gd name="T17" fmla="*/ 179 h 572"/>
                <a:gd name="T18" fmla="*/ 412 w 504"/>
                <a:gd name="T19" fmla="*/ 167 h 572"/>
                <a:gd name="T20" fmla="*/ 430 w 504"/>
                <a:gd name="T21" fmla="*/ 142 h 572"/>
                <a:gd name="T22" fmla="*/ 474 w 504"/>
                <a:gd name="T23" fmla="*/ 126 h 572"/>
                <a:gd name="T24" fmla="*/ 501 w 504"/>
                <a:gd name="T25" fmla="*/ 150 h 572"/>
                <a:gd name="T26" fmla="*/ 504 w 504"/>
                <a:gd name="T27" fmla="*/ 175 h 572"/>
                <a:gd name="T28" fmla="*/ 473 w 504"/>
                <a:gd name="T29" fmla="*/ 197 h 572"/>
                <a:gd name="T30" fmla="*/ 463 w 504"/>
                <a:gd name="T31" fmla="*/ 242 h 572"/>
                <a:gd name="T32" fmla="*/ 449 w 504"/>
                <a:gd name="T33" fmla="*/ 266 h 572"/>
                <a:gd name="T34" fmla="*/ 429 w 504"/>
                <a:gd name="T35" fmla="*/ 247 h 572"/>
                <a:gd name="T36" fmla="*/ 412 w 504"/>
                <a:gd name="T37" fmla="*/ 249 h 572"/>
                <a:gd name="T38" fmla="*/ 428 w 504"/>
                <a:gd name="T39" fmla="*/ 219 h 572"/>
                <a:gd name="T40" fmla="*/ 383 w 504"/>
                <a:gd name="T41" fmla="*/ 212 h 572"/>
                <a:gd name="T42" fmla="*/ 354 w 504"/>
                <a:gd name="T43" fmla="*/ 188 h 572"/>
                <a:gd name="T44" fmla="*/ 356 w 504"/>
                <a:gd name="T45" fmla="*/ 221 h 572"/>
                <a:gd name="T46" fmla="*/ 364 w 504"/>
                <a:gd name="T47" fmla="*/ 246 h 572"/>
                <a:gd name="T48" fmla="*/ 378 w 504"/>
                <a:gd name="T49" fmla="*/ 287 h 572"/>
                <a:gd name="T50" fmla="*/ 347 w 504"/>
                <a:gd name="T51" fmla="*/ 306 h 572"/>
                <a:gd name="T52" fmla="*/ 298 w 504"/>
                <a:gd name="T53" fmla="*/ 357 h 572"/>
                <a:gd name="T54" fmla="*/ 271 w 504"/>
                <a:gd name="T55" fmla="*/ 394 h 572"/>
                <a:gd name="T56" fmla="*/ 238 w 504"/>
                <a:gd name="T57" fmla="*/ 407 h 572"/>
                <a:gd name="T58" fmla="*/ 243 w 504"/>
                <a:gd name="T59" fmla="*/ 467 h 572"/>
                <a:gd name="T60" fmla="*/ 230 w 504"/>
                <a:gd name="T61" fmla="*/ 523 h 572"/>
                <a:gd name="T62" fmla="*/ 212 w 504"/>
                <a:gd name="T63" fmla="*/ 552 h 572"/>
                <a:gd name="T64" fmla="*/ 181 w 504"/>
                <a:gd name="T65" fmla="*/ 553 h 572"/>
                <a:gd name="T66" fmla="*/ 156 w 504"/>
                <a:gd name="T67" fmla="*/ 493 h 572"/>
                <a:gd name="T68" fmla="*/ 134 w 504"/>
                <a:gd name="T69" fmla="*/ 434 h 572"/>
                <a:gd name="T70" fmla="*/ 95 w 504"/>
                <a:gd name="T71" fmla="*/ 338 h 572"/>
                <a:gd name="T72" fmla="*/ 61 w 504"/>
                <a:gd name="T73" fmla="*/ 306 h 572"/>
                <a:gd name="T74" fmla="*/ 29 w 504"/>
                <a:gd name="T75" fmla="*/ 271 h 572"/>
                <a:gd name="T76" fmla="*/ 10 w 504"/>
                <a:gd name="T77" fmla="*/ 231 h 572"/>
                <a:gd name="T78" fmla="*/ 31 w 504"/>
                <a:gd name="T79" fmla="*/ 203 h 572"/>
                <a:gd name="T80" fmla="*/ 29 w 504"/>
                <a:gd name="T81" fmla="*/ 156 h 572"/>
                <a:gd name="T82" fmla="*/ 72 w 504"/>
                <a:gd name="T83" fmla="*/ 115 h 572"/>
                <a:gd name="T84" fmla="*/ 94 w 504"/>
                <a:gd name="T85" fmla="*/ 67 h 572"/>
                <a:gd name="T86" fmla="*/ 58 w 504"/>
                <a:gd name="T87" fmla="*/ 25 h 572"/>
                <a:gd name="T88" fmla="*/ 110 w 504"/>
                <a:gd name="T89" fmla="*/ 18 h 5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504" h="572">
                  <a:moveTo>
                    <a:pt x="122" y="0"/>
                  </a:moveTo>
                  <a:lnTo>
                    <a:pt x="147" y="25"/>
                  </a:lnTo>
                  <a:lnTo>
                    <a:pt x="149" y="42"/>
                  </a:lnTo>
                  <a:lnTo>
                    <a:pt x="159" y="52"/>
                  </a:lnTo>
                  <a:lnTo>
                    <a:pt x="161" y="63"/>
                  </a:lnTo>
                  <a:lnTo>
                    <a:pt x="148" y="60"/>
                  </a:lnTo>
                  <a:lnTo>
                    <a:pt x="158" y="83"/>
                  </a:lnTo>
                  <a:lnTo>
                    <a:pt x="178" y="96"/>
                  </a:lnTo>
                  <a:lnTo>
                    <a:pt x="206" y="110"/>
                  </a:lnTo>
                  <a:lnTo>
                    <a:pt x="197" y="120"/>
                  </a:lnTo>
                  <a:lnTo>
                    <a:pt x="194" y="139"/>
                  </a:lnTo>
                  <a:lnTo>
                    <a:pt x="212" y="147"/>
                  </a:lnTo>
                  <a:lnTo>
                    <a:pt x="231" y="157"/>
                  </a:lnTo>
                  <a:lnTo>
                    <a:pt x="257" y="169"/>
                  </a:lnTo>
                  <a:lnTo>
                    <a:pt x="282" y="172"/>
                  </a:lnTo>
                  <a:lnTo>
                    <a:pt x="294" y="182"/>
                  </a:lnTo>
                  <a:lnTo>
                    <a:pt x="308" y="184"/>
                  </a:lnTo>
                  <a:lnTo>
                    <a:pt x="330" y="189"/>
                  </a:lnTo>
                  <a:lnTo>
                    <a:pt x="345" y="189"/>
                  </a:lnTo>
                  <a:lnTo>
                    <a:pt x="346" y="181"/>
                  </a:lnTo>
                  <a:lnTo>
                    <a:pt x="340" y="167"/>
                  </a:lnTo>
                  <a:lnTo>
                    <a:pt x="340" y="158"/>
                  </a:lnTo>
                  <a:lnTo>
                    <a:pt x="350" y="154"/>
                  </a:lnTo>
                  <a:lnTo>
                    <a:pt x="355" y="170"/>
                  </a:lnTo>
                  <a:lnTo>
                    <a:pt x="356" y="174"/>
                  </a:lnTo>
                  <a:lnTo>
                    <a:pt x="374" y="182"/>
                  </a:lnTo>
                  <a:lnTo>
                    <a:pt x="384" y="179"/>
                  </a:lnTo>
                  <a:lnTo>
                    <a:pt x="400" y="181"/>
                  </a:lnTo>
                  <a:lnTo>
                    <a:pt x="414" y="180"/>
                  </a:lnTo>
                  <a:lnTo>
                    <a:pt x="412" y="167"/>
                  </a:lnTo>
                  <a:lnTo>
                    <a:pt x="404" y="161"/>
                  </a:lnTo>
                  <a:lnTo>
                    <a:pt x="418" y="158"/>
                  </a:lnTo>
                  <a:lnTo>
                    <a:pt x="430" y="142"/>
                  </a:lnTo>
                  <a:lnTo>
                    <a:pt x="447" y="129"/>
                  </a:lnTo>
                  <a:lnTo>
                    <a:pt x="463" y="134"/>
                  </a:lnTo>
                  <a:lnTo>
                    <a:pt x="474" y="126"/>
                  </a:lnTo>
                  <a:lnTo>
                    <a:pt x="485" y="139"/>
                  </a:lnTo>
                  <a:lnTo>
                    <a:pt x="481" y="147"/>
                  </a:lnTo>
                  <a:lnTo>
                    <a:pt x="501" y="150"/>
                  </a:lnTo>
                  <a:lnTo>
                    <a:pt x="504" y="158"/>
                  </a:lnTo>
                  <a:lnTo>
                    <a:pt x="499" y="162"/>
                  </a:lnTo>
                  <a:lnTo>
                    <a:pt x="504" y="175"/>
                  </a:lnTo>
                  <a:lnTo>
                    <a:pt x="490" y="171"/>
                  </a:lnTo>
                  <a:lnTo>
                    <a:pt x="470" y="185"/>
                  </a:lnTo>
                  <a:lnTo>
                    <a:pt x="473" y="197"/>
                  </a:lnTo>
                  <a:lnTo>
                    <a:pt x="467" y="215"/>
                  </a:lnTo>
                  <a:lnTo>
                    <a:pt x="468" y="225"/>
                  </a:lnTo>
                  <a:lnTo>
                    <a:pt x="463" y="242"/>
                  </a:lnTo>
                  <a:lnTo>
                    <a:pt x="449" y="237"/>
                  </a:lnTo>
                  <a:lnTo>
                    <a:pt x="452" y="259"/>
                  </a:lnTo>
                  <a:lnTo>
                    <a:pt x="449" y="266"/>
                  </a:lnTo>
                  <a:lnTo>
                    <a:pt x="452" y="274"/>
                  </a:lnTo>
                  <a:lnTo>
                    <a:pt x="444" y="280"/>
                  </a:lnTo>
                  <a:lnTo>
                    <a:pt x="429" y="247"/>
                  </a:lnTo>
                  <a:lnTo>
                    <a:pt x="424" y="247"/>
                  </a:lnTo>
                  <a:lnTo>
                    <a:pt x="424" y="260"/>
                  </a:lnTo>
                  <a:lnTo>
                    <a:pt x="412" y="249"/>
                  </a:lnTo>
                  <a:lnTo>
                    <a:pt x="415" y="237"/>
                  </a:lnTo>
                  <a:lnTo>
                    <a:pt x="423" y="236"/>
                  </a:lnTo>
                  <a:lnTo>
                    <a:pt x="428" y="219"/>
                  </a:lnTo>
                  <a:lnTo>
                    <a:pt x="417" y="215"/>
                  </a:lnTo>
                  <a:lnTo>
                    <a:pt x="400" y="215"/>
                  </a:lnTo>
                  <a:lnTo>
                    <a:pt x="383" y="212"/>
                  </a:lnTo>
                  <a:lnTo>
                    <a:pt x="378" y="198"/>
                  </a:lnTo>
                  <a:lnTo>
                    <a:pt x="370" y="197"/>
                  </a:lnTo>
                  <a:lnTo>
                    <a:pt x="354" y="188"/>
                  </a:lnTo>
                  <a:lnTo>
                    <a:pt x="350" y="202"/>
                  </a:lnTo>
                  <a:lnTo>
                    <a:pt x="366" y="213"/>
                  </a:lnTo>
                  <a:lnTo>
                    <a:pt x="356" y="221"/>
                  </a:lnTo>
                  <a:lnTo>
                    <a:pt x="353" y="228"/>
                  </a:lnTo>
                  <a:lnTo>
                    <a:pt x="365" y="234"/>
                  </a:lnTo>
                  <a:lnTo>
                    <a:pt x="364" y="246"/>
                  </a:lnTo>
                  <a:lnTo>
                    <a:pt x="373" y="262"/>
                  </a:lnTo>
                  <a:lnTo>
                    <a:pt x="379" y="279"/>
                  </a:lnTo>
                  <a:lnTo>
                    <a:pt x="378" y="287"/>
                  </a:lnTo>
                  <a:lnTo>
                    <a:pt x="365" y="286"/>
                  </a:lnTo>
                  <a:lnTo>
                    <a:pt x="344" y="291"/>
                  </a:lnTo>
                  <a:lnTo>
                    <a:pt x="347" y="306"/>
                  </a:lnTo>
                  <a:lnTo>
                    <a:pt x="339" y="319"/>
                  </a:lnTo>
                  <a:lnTo>
                    <a:pt x="315" y="333"/>
                  </a:lnTo>
                  <a:lnTo>
                    <a:pt x="298" y="357"/>
                  </a:lnTo>
                  <a:lnTo>
                    <a:pt x="286" y="370"/>
                  </a:lnTo>
                  <a:lnTo>
                    <a:pt x="270" y="384"/>
                  </a:lnTo>
                  <a:lnTo>
                    <a:pt x="271" y="394"/>
                  </a:lnTo>
                  <a:lnTo>
                    <a:pt x="262" y="399"/>
                  </a:lnTo>
                  <a:lnTo>
                    <a:pt x="246" y="406"/>
                  </a:lnTo>
                  <a:lnTo>
                    <a:pt x="238" y="407"/>
                  </a:lnTo>
                  <a:lnTo>
                    <a:pt x="234" y="423"/>
                  </a:lnTo>
                  <a:lnTo>
                    <a:pt x="241" y="450"/>
                  </a:lnTo>
                  <a:lnTo>
                    <a:pt x="243" y="467"/>
                  </a:lnTo>
                  <a:lnTo>
                    <a:pt x="237" y="487"/>
                  </a:lnTo>
                  <a:lnTo>
                    <a:pt x="239" y="522"/>
                  </a:lnTo>
                  <a:lnTo>
                    <a:pt x="230" y="523"/>
                  </a:lnTo>
                  <a:lnTo>
                    <a:pt x="222" y="539"/>
                  </a:lnTo>
                  <a:lnTo>
                    <a:pt x="228" y="546"/>
                  </a:lnTo>
                  <a:lnTo>
                    <a:pt x="212" y="552"/>
                  </a:lnTo>
                  <a:lnTo>
                    <a:pt x="206" y="566"/>
                  </a:lnTo>
                  <a:lnTo>
                    <a:pt x="199" y="572"/>
                  </a:lnTo>
                  <a:lnTo>
                    <a:pt x="181" y="553"/>
                  </a:lnTo>
                  <a:lnTo>
                    <a:pt x="171" y="523"/>
                  </a:lnTo>
                  <a:lnTo>
                    <a:pt x="163" y="503"/>
                  </a:lnTo>
                  <a:lnTo>
                    <a:pt x="156" y="493"/>
                  </a:lnTo>
                  <a:lnTo>
                    <a:pt x="144" y="473"/>
                  </a:lnTo>
                  <a:lnTo>
                    <a:pt x="138" y="447"/>
                  </a:lnTo>
                  <a:lnTo>
                    <a:pt x="134" y="434"/>
                  </a:lnTo>
                  <a:lnTo>
                    <a:pt x="115" y="405"/>
                  </a:lnTo>
                  <a:lnTo>
                    <a:pt x="103" y="365"/>
                  </a:lnTo>
                  <a:lnTo>
                    <a:pt x="95" y="338"/>
                  </a:lnTo>
                  <a:lnTo>
                    <a:pt x="92" y="313"/>
                  </a:lnTo>
                  <a:lnTo>
                    <a:pt x="86" y="294"/>
                  </a:lnTo>
                  <a:lnTo>
                    <a:pt x="61" y="306"/>
                  </a:lnTo>
                  <a:lnTo>
                    <a:pt x="48" y="304"/>
                  </a:lnTo>
                  <a:lnTo>
                    <a:pt x="22" y="279"/>
                  </a:lnTo>
                  <a:lnTo>
                    <a:pt x="29" y="271"/>
                  </a:lnTo>
                  <a:lnTo>
                    <a:pt x="23" y="263"/>
                  </a:lnTo>
                  <a:lnTo>
                    <a:pt x="0" y="245"/>
                  </a:lnTo>
                  <a:lnTo>
                    <a:pt x="10" y="231"/>
                  </a:lnTo>
                  <a:lnTo>
                    <a:pt x="49" y="231"/>
                  </a:lnTo>
                  <a:lnTo>
                    <a:pt x="43" y="213"/>
                  </a:lnTo>
                  <a:lnTo>
                    <a:pt x="31" y="203"/>
                  </a:lnTo>
                  <a:lnTo>
                    <a:pt x="27" y="187"/>
                  </a:lnTo>
                  <a:lnTo>
                    <a:pt x="13" y="178"/>
                  </a:lnTo>
                  <a:lnTo>
                    <a:pt x="29" y="156"/>
                  </a:lnTo>
                  <a:lnTo>
                    <a:pt x="50" y="158"/>
                  </a:lnTo>
                  <a:lnTo>
                    <a:pt x="65" y="136"/>
                  </a:lnTo>
                  <a:lnTo>
                    <a:pt x="72" y="115"/>
                  </a:lnTo>
                  <a:lnTo>
                    <a:pt x="85" y="94"/>
                  </a:lnTo>
                  <a:lnTo>
                    <a:pt x="81" y="79"/>
                  </a:lnTo>
                  <a:lnTo>
                    <a:pt x="94" y="67"/>
                  </a:lnTo>
                  <a:lnTo>
                    <a:pt x="77" y="57"/>
                  </a:lnTo>
                  <a:lnTo>
                    <a:pt x="68" y="43"/>
                  </a:lnTo>
                  <a:lnTo>
                    <a:pt x="58" y="25"/>
                  </a:lnTo>
                  <a:lnTo>
                    <a:pt x="64" y="16"/>
                  </a:lnTo>
                  <a:lnTo>
                    <a:pt x="92" y="21"/>
                  </a:lnTo>
                  <a:lnTo>
                    <a:pt x="110" y="18"/>
                  </a:lnTo>
                  <a:lnTo>
                    <a:pt x="122"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99" name="Freeform 98"/>
            <p:cNvSpPr>
              <a:spLocks/>
            </p:cNvSpPr>
            <p:nvPr/>
          </p:nvSpPr>
          <p:spPr bwMode="auto">
            <a:xfrm>
              <a:off x="8736095" y="3139874"/>
              <a:ext cx="62819" cy="52810"/>
            </a:xfrm>
            <a:custGeom>
              <a:avLst/>
              <a:gdLst>
                <a:gd name="T0" fmla="*/ 33 w 38"/>
                <a:gd name="T1" fmla="*/ 4 h 34"/>
                <a:gd name="T2" fmla="*/ 38 w 38"/>
                <a:gd name="T3" fmla="*/ 11 h 34"/>
                <a:gd name="T4" fmla="*/ 34 w 38"/>
                <a:gd name="T5" fmla="*/ 24 h 34"/>
                <a:gd name="T6" fmla="*/ 24 w 38"/>
                <a:gd name="T7" fmla="*/ 17 h 34"/>
                <a:gd name="T8" fmla="*/ 17 w 38"/>
                <a:gd name="T9" fmla="*/ 22 h 34"/>
                <a:gd name="T10" fmla="*/ 17 w 38"/>
                <a:gd name="T11" fmla="*/ 34 h 34"/>
                <a:gd name="T12" fmla="*/ 4 w 38"/>
                <a:gd name="T13" fmla="*/ 28 h 34"/>
                <a:gd name="T14" fmla="*/ 0 w 38"/>
                <a:gd name="T15" fmla="*/ 18 h 34"/>
                <a:gd name="T16" fmla="*/ 4 w 38"/>
                <a:gd name="T17" fmla="*/ 6 h 34"/>
                <a:gd name="T18" fmla="*/ 15 w 38"/>
                <a:gd name="T19" fmla="*/ 8 h 34"/>
                <a:gd name="T20" fmla="*/ 19 w 38"/>
                <a:gd name="T21" fmla="*/ 0 h 34"/>
                <a:gd name="T22" fmla="*/ 33 w 38"/>
                <a:gd name="T23" fmla="*/ 4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8" h="34">
                  <a:moveTo>
                    <a:pt x="33" y="4"/>
                  </a:moveTo>
                  <a:lnTo>
                    <a:pt x="38" y="11"/>
                  </a:lnTo>
                  <a:lnTo>
                    <a:pt x="34" y="24"/>
                  </a:lnTo>
                  <a:lnTo>
                    <a:pt x="24" y="17"/>
                  </a:lnTo>
                  <a:lnTo>
                    <a:pt x="17" y="22"/>
                  </a:lnTo>
                  <a:lnTo>
                    <a:pt x="17" y="34"/>
                  </a:lnTo>
                  <a:lnTo>
                    <a:pt x="4" y="28"/>
                  </a:lnTo>
                  <a:lnTo>
                    <a:pt x="0" y="18"/>
                  </a:lnTo>
                  <a:lnTo>
                    <a:pt x="4" y="6"/>
                  </a:lnTo>
                  <a:lnTo>
                    <a:pt x="15" y="8"/>
                  </a:lnTo>
                  <a:lnTo>
                    <a:pt x="19" y="0"/>
                  </a:lnTo>
                  <a:lnTo>
                    <a:pt x="33" y="4"/>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100" name="Freeform 99"/>
            <p:cNvSpPr>
              <a:spLocks/>
            </p:cNvSpPr>
            <p:nvPr/>
          </p:nvSpPr>
          <p:spPr bwMode="auto">
            <a:xfrm>
              <a:off x="8653437" y="2914652"/>
              <a:ext cx="287647" cy="332398"/>
            </a:xfrm>
            <a:custGeom>
              <a:avLst/>
              <a:gdLst>
                <a:gd name="T0" fmla="*/ 164 w 174"/>
                <a:gd name="T1" fmla="*/ 87 h 214"/>
                <a:gd name="T2" fmla="*/ 166 w 174"/>
                <a:gd name="T3" fmla="*/ 104 h 214"/>
                <a:gd name="T4" fmla="*/ 174 w 174"/>
                <a:gd name="T5" fmla="*/ 114 h 214"/>
                <a:gd name="T6" fmla="*/ 171 w 174"/>
                <a:gd name="T7" fmla="*/ 129 h 214"/>
                <a:gd name="T8" fmla="*/ 154 w 174"/>
                <a:gd name="T9" fmla="*/ 139 h 214"/>
                <a:gd name="T10" fmla="*/ 124 w 174"/>
                <a:gd name="T11" fmla="*/ 140 h 214"/>
                <a:gd name="T12" fmla="*/ 109 w 174"/>
                <a:gd name="T13" fmla="*/ 163 h 214"/>
                <a:gd name="T14" fmla="*/ 94 w 174"/>
                <a:gd name="T15" fmla="*/ 155 h 214"/>
                <a:gd name="T16" fmla="*/ 87 w 174"/>
                <a:gd name="T17" fmla="*/ 140 h 214"/>
                <a:gd name="T18" fmla="*/ 59 w 174"/>
                <a:gd name="T19" fmla="*/ 145 h 214"/>
                <a:gd name="T20" fmla="*/ 42 w 174"/>
                <a:gd name="T21" fmla="*/ 154 h 214"/>
                <a:gd name="T22" fmla="*/ 22 w 174"/>
                <a:gd name="T23" fmla="*/ 155 h 214"/>
                <a:gd name="T24" fmla="*/ 46 w 174"/>
                <a:gd name="T25" fmla="*/ 170 h 214"/>
                <a:gd name="T26" fmla="*/ 48 w 174"/>
                <a:gd name="T27" fmla="*/ 205 h 214"/>
                <a:gd name="T28" fmla="*/ 40 w 174"/>
                <a:gd name="T29" fmla="*/ 214 h 214"/>
                <a:gd name="T30" fmla="*/ 28 w 174"/>
                <a:gd name="T31" fmla="*/ 206 h 214"/>
                <a:gd name="T32" fmla="*/ 26 w 174"/>
                <a:gd name="T33" fmla="*/ 187 h 214"/>
                <a:gd name="T34" fmla="*/ 12 w 174"/>
                <a:gd name="T35" fmla="*/ 181 h 214"/>
                <a:gd name="T36" fmla="*/ 0 w 174"/>
                <a:gd name="T37" fmla="*/ 167 h 214"/>
                <a:gd name="T38" fmla="*/ 14 w 174"/>
                <a:gd name="T39" fmla="*/ 160 h 214"/>
                <a:gd name="T40" fmla="*/ 17 w 174"/>
                <a:gd name="T41" fmla="*/ 148 h 214"/>
                <a:gd name="T42" fmla="*/ 30 w 174"/>
                <a:gd name="T43" fmla="*/ 137 h 214"/>
                <a:gd name="T44" fmla="*/ 37 w 174"/>
                <a:gd name="T45" fmla="*/ 123 h 214"/>
                <a:gd name="T46" fmla="*/ 68 w 174"/>
                <a:gd name="T47" fmla="*/ 117 h 214"/>
                <a:gd name="T48" fmla="*/ 89 w 174"/>
                <a:gd name="T49" fmla="*/ 121 h 214"/>
                <a:gd name="T50" fmla="*/ 89 w 174"/>
                <a:gd name="T51" fmla="*/ 84 h 214"/>
                <a:gd name="T52" fmla="*/ 106 w 174"/>
                <a:gd name="T53" fmla="*/ 94 h 214"/>
                <a:gd name="T54" fmla="*/ 120 w 174"/>
                <a:gd name="T55" fmla="*/ 73 h 214"/>
                <a:gd name="T56" fmla="*/ 126 w 174"/>
                <a:gd name="T57" fmla="*/ 65 h 214"/>
                <a:gd name="T58" fmla="*/ 123 w 174"/>
                <a:gd name="T59" fmla="*/ 40 h 214"/>
                <a:gd name="T60" fmla="*/ 108 w 174"/>
                <a:gd name="T61" fmla="*/ 17 h 214"/>
                <a:gd name="T62" fmla="*/ 107 w 174"/>
                <a:gd name="T63" fmla="*/ 4 h 214"/>
                <a:gd name="T64" fmla="*/ 123 w 174"/>
                <a:gd name="T65" fmla="*/ 0 h 214"/>
                <a:gd name="T66" fmla="*/ 149 w 174"/>
                <a:gd name="T67" fmla="*/ 29 h 214"/>
                <a:gd name="T68" fmla="*/ 157 w 174"/>
                <a:gd name="T69" fmla="*/ 45 h 214"/>
                <a:gd name="T70" fmla="*/ 153 w 174"/>
                <a:gd name="T71" fmla="*/ 66 h 214"/>
                <a:gd name="T72" fmla="*/ 164 w 174"/>
                <a:gd name="T73" fmla="*/ 87 h 2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74" h="214">
                  <a:moveTo>
                    <a:pt x="164" y="87"/>
                  </a:moveTo>
                  <a:lnTo>
                    <a:pt x="166" y="104"/>
                  </a:lnTo>
                  <a:lnTo>
                    <a:pt x="174" y="114"/>
                  </a:lnTo>
                  <a:lnTo>
                    <a:pt x="171" y="129"/>
                  </a:lnTo>
                  <a:lnTo>
                    <a:pt x="154" y="139"/>
                  </a:lnTo>
                  <a:lnTo>
                    <a:pt x="124" y="140"/>
                  </a:lnTo>
                  <a:lnTo>
                    <a:pt x="109" y="163"/>
                  </a:lnTo>
                  <a:lnTo>
                    <a:pt x="94" y="155"/>
                  </a:lnTo>
                  <a:lnTo>
                    <a:pt x="87" y="140"/>
                  </a:lnTo>
                  <a:lnTo>
                    <a:pt x="59" y="145"/>
                  </a:lnTo>
                  <a:lnTo>
                    <a:pt x="42" y="154"/>
                  </a:lnTo>
                  <a:lnTo>
                    <a:pt x="22" y="155"/>
                  </a:lnTo>
                  <a:lnTo>
                    <a:pt x="46" y="170"/>
                  </a:lnTo>
                  <a:lnTo>
                    <a:pt x="48" y="205"/>
                  </a:lnTo>
                  <a:lnTo>
                    <a:pt x="40" y="214"/>
                  </a:lnTo>
                  <a:lnTo>
                    <a:pt x="28" y="206"/>
                  </a:lnTo>
                  <a:lnTo>
                    <a:pt x="26" y="187"/>
                  </a:lnTo>
                  <a:lnTo>
                    <a:pt x="12" y="181"/>
                  </a:lnTo>
                  <a:lnTo>
                    <a:pt x="0" y="167"/>
                  </a:lnTo>
                  <a:lnTo>
                    <a:pt x="14" y="160"/>
                  </a:lnTo>
                  <a:lnTo>
                    <a:pt x="17" y="148"/>
                  </a:lnTo>
                  <a:lnTo>
                    <a:pt x="30" y="137"/>
                  </a:lnTo>
                  <a:lnTo>
                    <a:pt x="37" y="123"/>
                  </a:lnTo>
                  <a:lnTo>
                    <a:pt x="68" y="117"/>
                  </a:lnTo>
                  <a:lnTo>
                    <a:pt x="89" y="121"/>
                  </a:lnTo>
                  <a:lnTo>
                    <a:pt x="89" y="84"/>
                  </a:lnTo>
                  <a:lnTo>
                    <a:pt x="106" y="94"/>
                  </a:lnTo>
                  <a:lnTo>
                    <a:pt x="120" y="73"/>
                  </a:lnTo>
                  <a:lnTo>
                    <a:pt x="126" y="65"/>
                  </a:lnTo>
                  <a:lnTo>
                    <a:pt x="123" y="40"/>
                  </a:lnTo>
                  <a:lnTo>
                    <a:pt x="108" y="17"/>
                  </a:lnTo>
                  <a:lnTo>
                    <a:pt x="107" y="4"/>
                  </a:lnTo>
                  <a:lnTo>
                    <a:pt x="123" y="0"/>
                  </a:lnTo>
                  <a:lnTo>
                    <a:pt x="149" y="29"/>
                  </a:lnTo>
                  <a:lnTo>
                    <a:pt x="157" y="45"/>
                  </a:lnTo>
                  <a:lnTo>
                    <a:pt x="153" y="66"/>
                  </a:lnTo>
                  <a:lnTo>
                    <a:pt x="164" y="87"/>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101" name="Freeform 100"/>
            <p:cNvSpPr>
              <a:spLocks/>
            </p:cNvSpPr>
            <p:nvPr/>
          </p:nvSpPr>
          <p:spPr bwMode="auto">
            <a:xfrm>
              <a:off x="8784035" y="2781071"/>
              <a:ext cx="148783" cy="127367"/>
            </a:xfrm>
            <a:custGeom>
              <a:avLst/>
              <a:gdLst>
                <a:gd name="T0" fmla="*/ 51 w 90"/>
                <a:gd name="T1" fmla="*/ 29 h 82"/>
                <a:gd name="T2" fmla="*/ 65 w 90"/>
                <a:gd name="T3" fmla="*/ 33 h 82"/>
                <a:gd name="T4" fmla="*/ 71 w 90"/>
                <a:gd name="T5" fmla="*/ 24 h 82"/>
                <a:gd name="T6" fmla="*/ 90 w 90"/>
                <a:gd name="T7" fmla="*/ 47 h 82"/>
                <a:gd name="T8" fmla="*/ 69 w 90"/>
                <a:gd name="T9" fmla="*/ 53 h 82"/>
                <a:gd name="T10" fmla="*/ 67 w 90"/>
                <a:gd name="T11" fmla="*/ 73 h 82"/>
                <a:gd name="T12" fmla="*/ 32 w 90"/>
                <a:gd name="T13" fmla="*/ 59 h 82"/>
                <a:gd name="T14" fmla="*/ 36 w 90"/>
                <a:gd name="T15" fmla="*/ 82 h 82"/>
                <a:gd name="T16" fmla="*/ 18 w 90"/>
                <a:gd name="T17" fmla="*/ 82 h 82"/>
                <a:gd name="T18" fmla="*/ 3 w 90"/>
                <a:gd name="T19" fmla="*/ 62 h 82"/>
                <a:gd name="T20" fmla="*/ 2 w 90"/>
                <a:gd name="T21" fmla="*/ 46 h 82"/>
                <a:gd name="T22" fmla="*/ 19 w 90"/>
                <a:gd name="T23" fmla="*/ 45 h 82"/>
                <a:gd name="T24" fmla="*/ 6 w 90"/>
                <a:gd name="T25" fmla="*/ 16 h 82"/>
                <a:gd name="T26" fmla="*/ 0 w 90"/>
                <a:gd name="T27" fmla="*/ 0 h 82"/>
                <a:gd name="T28" fmla="*/ 33 w 90"/>
                <a:gd name="T29" fmla="*/ 22 h 82"/>
                <a:gd name="T30" fmla="*/ 51 w 90"/>
                <a:gd name="T31" fmla="*/ 29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90" h="82">
                  <a:moveTo>
                    <a:pt x="51" y="29"/>
                  </a:moveTo>
                  <a:lnTo>
                    <a:pt x="65" y="33"/>
                  </a:lnTo>
                  <a:lnTo>
                    <a:pt x="71" y="24"/>
                  </a:lnTo>
                  <a:lnTo>
                    <a:pt x="90" y="47"/>
                  </a:lnTo>
                  <a:lnTo>
                    <a:pt x="69" y="53"/>
                  </a:lnTo>
                  <a:lnTo>
                    <a:pt x="67" y="73"/>
                  </a:lnTo>
                  <a:lnTo>
                    <a:pt x="32" y="59"/>
                  </a:lnTo>
                  <a:lnTo>
                    <a:pt x="36" y="82"/>
                  </a:lnTo>
                  <a:lnTo>
                    <a:pt x="18" y="82"/>
                  </a:lnTo>
                  <a:lnTo>
                    <a:pt x="3" y="62"/>
                  </a:lnTo>
                  <a:lnTo>
                    <a:pt x="2" y="46"/>
                  </a:lnTo>
                  <a:lnTo>
                    <a:pt x="19" y="45"/>
                  </a:lnTo>
                  <a:lnTo>
                    <a:pt x="6" y="16"/>
                  </a:lnTo>
                  <a:lnTo>
                    <a:pt x="0" y="0"/>
                  </a:lnTo>
                  <a:lnTo>
                    <a:pt x="33" y="22"/>
                  </a:lnTo>
                  <a:lnTo>
                    <a:pt x="51" y="2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102" name="Freeform 101"/>
            <p:cNvSpPr>
              <a:spLocks/>
            </p:cNvSpPr>
            <p:nvPr/>
          </p:nvSpPr>
          <p:spPr bwMode="auto">
            <a:xfrm>
              <a:off x="6167109" y="2473526"/>
              <a:ext cx="1077850" cy="464425"/>
            </a:xfrm>
            <a:custGeom>
              <a:avLst/>
              <a:gdLst>
                <a:gd name="T0" fmla="*/ 429 w 652"/>
                <a:gd name="T1" fmla="*/ 270 h 299"/>
                <a:gd name="T2" fmla="*/ 408 w 652"/>
                <a:gd name="T3" fmla="*/ 299 h 299"/>
                <a:gd name="T4" fmla="*/ 395 w 652"/>
                <a:gd name="T5" fmla="*/ 289 h 299"/>
                <a:gd name="T6" fmla="*/ 365 w 652"/>
                <a:gd name="T7" fmla="*/ 272 h 299"/>
                <a:gd name="T8" fmla="*/ 352 w 652"/>
                <a:gd name="T9" fmla="*/ 251 h 299"/>
                <a:gd name="T10" fmla="*/ 300 w 652"/>
                <a:gd name="T11" fmla="*/ 237 h 299"/>
                <a:gd name="T12" fmla="*/ 260 w 652"/>
                <a:gd name="T13" fmla="*/ 222 h 299"/>
                <a:gd name="T14" fmla="*/ 215 w 652"/>
                <a:gd name="T15" fmla="*/ 200 h 299"/>
                <a:gd name="T16" fmla="*/ 172 w 652"/>
                <a:gd name="T17" fmla="*/ 210 h 299"/>
                <a:gd name="T18" fmla="*/ 183 w 652"/>
                <a:gd name="T19" fmla="*/ 286 h 299"/>
                <a:gd name="T20" fmla="*/ 155 w 652"/>
                <a:gd name="T21" fmla="*/ 265 h 299"/>
                <a:gd name="T22" fmla="*/ 131 w 652"/>
                <a:gd name="T23" fmla="*/ 276 h 299"/>
                <a:gd name="T24" fmla="*/ 131 w 652"/>
                <a:gd name="T25" fmla="*/ 262 h 299"/>
                <a:gd name="T26" fmla="*/ 106 w 652"/>
                <a:gd name="T27" fmla="*/ 248 h 299"/>
                <a:gd name="T28" fmla="*/ 84 w 652"/>
                <a:gd name="T29" fmla="*/ 224 h 299"/>
                <a:gd name="T30" fmla="*/ 98 w 652"/>
                <a:gd name="T31" fmla="*/ 220 h 299"/>
                <a:gd name="T32" fmla="*/ 108 w 652"/>
                <a:gd name="T33" fmla="*/ 201 h 299"/>
                <a:gd name="T34" fmla="*/ 121 w 652"/>
                <a:gd name="T35" fmla="*/ 184 h 299"/>
                <a:gd name="T36" fmla="*/ 99 w 652"/>
                <a:gd name="T37" fmla="*/ 173 h 299"/>
                <a:gd name="T38" fmla="*/ 67 w 652"/>
                <a:gd name="T39" fmla="*/ 177 h 299"/>
                <a:gd name="T40" fmla="*/ 44 w 652"/>
                <a:gd name="T41" fmla="*/ 178 h 299"/>
                <a:gd name="T42" fmla="*/ 29 w 652"/>
                <a:gd name="T43" fmla="*/ 154 h 299"/>
                <a:gd name="T44" fmla="*/ 0 w 652"/>
                <a:gd name="T45" fmla="*/ 140 h 299"/>
                <a:gd name="T46" fmla="*/ 0 w 652"/>
                <a:gd name="T47" fmla="*/ 121 h 299"/>
                <a:gd name="T48" fmla="*/ 26 w 652"/>
                <a:gd name="T49" fmla="*/ 110 h 299"/>
                <a:gd name="T50" fmla="*/ 51 w 652"/>
                <a:gd name="T51" fmla="*/ 74 h 299"/>
                <a:gd name="T52" fmla="*/ 115 w 652"/>
                <a:gd name="T53" fmla="*/ 87 h 299"/>
                <a:gd name="T54" fmla="*/ 150 w 652"/>
                <a:gd name="T55" fmla="*/ 87 h 299"/>
                <a:gd name="T56" fmla="*/ 199 w 652"/>
                <a:gd name="T57" fmla="*/ 97 h 299"/>
                <a:gd name="T58" fmla="*/ 224 w 652"/>
                <a:gd name="T59" fmla="*/ 92 h 299"/>
                <a:gd name="T60" fmla="*/ 194 w 652"/>
                <a:gd name="T61" fmla="*/ 69 h 299"/>
                <a:gd name="T62" fmla="*/ 201 w 652"/>
                <a:gd name="T63" fmla="*/ 53 h 299"/>
                <a:gd name="T64" fmla="*/ 198 w 652"/>
                <a:gd name="T65" fmla="*/ 34 h 299"/>
                <a:gd name="T66" fmla="*/ 257 w 652"/>
                <a:gd name="T67" fmla="*/ 21 h 299"/>
                <a:gd name="T68" fmla="*/ 298 w 652"/>
                <a:gd name="T69" fmla="*/ 9 h 299"/>
                <a:gd name="T70" fmla="*/ 338 w 652"/>
                <a:gd name="T71" fmla="*/ 5 h 299"/>
                <a:gd name="T72" fmla="*/ 366 w 652"/>
                <a:gd name="T73" fmla="*/ 20 h 299"/>
                <a:gd name="T74" fmla="*/ 393 w 652"/>
                <a:gd name="T75" fmla="*/ 38 h 299"/>
                <a:gd name="T76" fmla="*/ 437 w 652"/>
                <a:gd name="T77" fmla="*/ 18 h 299"/>
                <a:gd name="T78" fmla="*/ 462 w 652"/>
                <a:gd name="T79" fmla="*/ 39 h 299"/>
                <a:gd name="T80" fmla="*/ 524 w 652"/>
                <a:gd name="T81" fmla="*/ 80 h 299"/>
                <a:gd name="T82" fmla="*/ 571 w 652"/>
                <a:gd name="T83" fmla="*/ 86 h 299"/>
                <a:gd name="T84" fmla="*/ 595 w 652"/>
                <a:gd name="T85" fmla="*/ 102 h 299"/>
                <a:gd name="T86" fmla="*/ 619 w 652"/>
                <a:gd name="T87" fmla="*/ 114 h 299"/>
                <a:gd name="T88" fmla="*/ 652 w 652"/>
                <a:gd name="T89" fmla="*/ 124 h 299"/>
                <a:gd name="T90" fmla="*/ 634 w 652"/>
                <a:gd name="T91" fmla="*/ 139 h 299"/>
                <a:gd name="T92" fmla="*/ 637 w 652"/>
                <a:gd name="T93" fmla="*/ 169 h 299"/>
                <a:gd name="T94" fmla="*/ 605 w 652"/>
                <a:gd name="T95" fmla="*/ 199 h 299"/>
                <a:gd name="T96" fmla="*/ 569 w 652"/>
                <a:gd name="T97" fmla="*/ 211 h 299"/>
                <a:gd name="T98" fmla="*/ 588 w 652"/>
                <a:gd name="T99" fmla="*/ 252 h 299"/>
                <a:gd name="T100" fmla="*/ 581 w 652"/>
                <a:gd name="T101" fmla="*/ 261 h 299"/>
                <a:gd name="T102" fmla="*/ 545 w 652"/>
                <a:gd name="T103" fmla="*/ 252 h 299"/>
                <a:gd name="T104" fmla="*/ 512 w 652"/>
                <a:gd name="T105" fmla="*/ 253 h 299"/>
                <a:gd name="T106" fmla="*/ 477 w 652"/>
                <a:gd name="T107" fmla="*/ 249 h 299"/>
                <a:gd name="T108" fmla="*/ 449 w 652"/>
                <a:gd name="T109" fmla="*/ 254 h 299"/>
                <a:gd name="T110" fmla="*/ 438 w 652"/>
                <a:gd name="T111" fmla="*/ 266 h 2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652" h="299">
                  <a:moveTo>
                    <a:pt x="438" y="266"/>
                  </a:moveTo>
                  <a:lnTo>
                    <a:pt x="429" y="270"/>
                  </a:lnTo>
                  <a:lnTo>
                    <a:pt x="412" y="284"/>
                  </a:lnTo>
                  <a:lnTo>
                    <a:pt x="408" y="299"/>
                  </a:lnTo>
                  <a:lnTo>
                    <a:pt x="402" y="299"/>
                  </a:lnTo>
                  <a:lnTo>
                    <a:pt x="395" y="289"/>
                  </a:lnTo>
                  <a:lnTo>
                    <a:pt x="373" y="288"/>
                  </a:lnTo>
                  <a:lnTo>
                    <a:pt x="365" y="272"/>
                  </a:lnTo>
                  <a:lnTo>
                    <a:pt x="357" y="271"/>
                  </a:lnTo>
                  <a:lnTo>
                    <a:pt x="352" y="251"/>
                  </a:lnTo>
                  <a:lnTo>
                    <a:pt x="328" y="236"/>
                  </a:lnTo>
                  <a:lnTo>
                    <a:pt x="300" y="237"/>
                  </a:lnTo>
                  <a:lnTo>
                    <a:pt x="281" y="240"/>
                  </a:lnTo>
                  <a:lnTo>
                    <a:pt x="260" y="222"/>
                  </a:lnTo>
                  <a:lnTo>
                    <a:pt x="245" y="214"/>
                  </a:lnTo>
                  <a:lnTo>
                    <a:pt x="215" y="200"/>
                  </a:lnTo>
                  <a:lnTo>
                    <a:pt x="211" y="198"/>
                  </a:lnTo>
                  <a:lnTo>
                    <a:pt x="172" y="210"/>
                  </a:lnTo>
                  <a:lnTo>
                    <a:pt x="192" y="285"/>
                  </a:lnTo>
                  <a:lnTo>
                    <a:pt x="183" y="286"/>
                  </a:lnTo>
                  <a:lnTo>
                    <a:pt x="168" y="270"/>
                  </a:lnTo>
                  <a:lnTo>
                    <a:pt x="155" y="265"/>
                  </a:lnTo>
                  <a:lnTo>
                    <a:pt x="137" y="269"/>
                  </a:lnTo>
                  <a:lnTo>
                    <a:pt x="131" y="276"/>
                  </a:lnTo>
                  <a:lnTo>
                    <a:pt x="129" y="271"/>
                  </a:lnTo>
                  <a:lnTo>
                    <a:pt x="131" y="262"/>
                  </a:lnTo>
                  <a:lnTo>
                    <a:pt x="127" y="255"/>
                  </a:lnTo>
                  <a:lnTo>
                    <a:pt x="106" y="248"/>
                  </a:lnTo>
                  <a:lnTo>
                    <a:pt x="94" y="230"/>
                  </a:lnTo>
                  <a:lnTo>
                    <a:pt x="84" y="224"/>
                  </a:lnTo>
                  <a:lnTo>
                    <a:pt x="81" y="218"/>
                  </a:lnTo>
                  <a:lnTo>
                    <a:pt x="98" y="220"/>
                  </a:lnTo>
                  <a:lnTo>
                    <a:pt x="95" y="205"/>
                  </a:lnTo>
                  <a:lnTo>
                    <a:pt x="108" y="201"/>
                  </a:lnTo>
                  <a:lnTo>
                    <a:pt x="123" y="204"/>
                  </a:lnTo>
                  <a:lnTo>
                    <a:pt x="121" y="184"/>
                  </a:lnTo>
                  <a:lnTo>
                    <a:pt x="115" y="172"/>
                  </a:lnTo>
                  <a:lnTo>
                    <a:pt x="99" y="173"/>
                  </a:lnTo>
                  <a:lnTo>
                    <a:pt x="84" y="168"/>
                  </a:lnTo>
                  <a:lnTo>
                    <a:pt x="67" y="177"/>
                  </a:lnTo>
                  <a:lnTo>
                    <a:pt x="53" y="181"/>
                  </a:lnTo>
                  <a:lnTo>
                    <a:pt x="44" y="178"/>
                  </a:lnTo>
                  <a:lnTo>
                    <a:pt x="43" y="167"/>
                  </a:lnTo>
                  <a:lnTo>
                    <a:pt x="29" y="154"/>
                  </a:lnTo>
                  <a:lnTo>
                    <a:pt x="17" y="154"/>
                  </a:lnTo>
                  <a:lnTo>
                    <a:pt x="0" y="140"/>
                  </a:lnTo>
                  <a:lnTo>
                    <a:pt x="6" y="125"/>
                  </a:lnTo>
                  <a:lnTo>
                    <a:pt x="0" y="121"/>
                  </a:lnTo>
                  <a:lnTo>
                    <a:pt x="7" y="99"/>
                  </a:lnTo>
                  <a:lnTo>
                    <a:pt x="26" y="110"/>
                  </a:lnTo>
                  <a:lnTo>
                    <a:pt x="25" y="96"/>
                  </a:lnTo>
                  <a:lnTo>
                    <a:pt x="51" y="74"/>
                  </a:lnTo>
                  <a:lnTo>
                    <a:pt x="76" y="73"/>
                  </a:lnTo>
                  <a:lnTo>
                    <a:pt x="115" y="87"/>
                  </a:lnTo>
                  <a:lnTo>
                    <a:pt x="136" y="95"/>
                  </a:lnTo>
                  <a:lnTo>
                    <a:pt x="150" y="87"/>
                  </a:lnTo>
                  <a:lnTo>
                    <a:pt x="175" y="87"/>
                  </a:lnTo>
                  <a:lnTo>
                    <a:pt x="199" y="97"/>
                  </a:lnTo>
                  <a:lnTo>
                    <a:pt x="202" y="91"/>
                  </a:lnTo>
                  <a:lnTo>
                    <a:pt x="224" y="92"/>
                  </a:lnTo>
                  <a:lnTo>
                    <a:pt x="225" y="82"/>
                  </a:lnTo>
                  <a:lnTo>
                    <a:pt x="194" y="69"/>
                  </a:lnTo>
                  <a:lnTo>
                    <a:pt x="206" y="59"/>
                  </a:lnTo>
                  <a:lnTo>
                    <a:pt x="201" y="53"/>
                  </a:lnTo>
                  <a:lnTo>
                    <a:pt x="214" y="48"/>
                  </a:lnTo>
                  <a:lnTo>
                    <a:pt x="198" y="34"/>
                  </a:lnTo>
                  <a:lnTo>
                    <a:pt x="202" y="28"/>
                  </a:lnTo>
                  <a:lnTo>
                    <a:pt x="257" y="21"/>
                  </a:lnTo>
                  <a:lnTo>
                    <a:pt x="263" y="16"/>
                  </a:lnTo>
                  <a:lnTo>
                    <a:pt x="298" y="9"/>
                  </a:lnTo>
                  <a:lnTo>
                    <a:pt x="309" y="0"/>
                  </a:lnTo>
                  <a:lnTo>
                    <a:pt x="338" y="5"/>
                  </a:lnTo>
                  <a:lnTo>
                    <a:pt x="352" y="25"/>
                  </a:lnTo>
                  <a:lnTo>
                    <a:pt x="366" y="20"/>
                  </a:lnTo>
                  <a:lnTo>
                    <a:pt x="389" y="27"/>
                  </a:lnTo>
                  <a:lnTo>
                    <a:pt x="393" y="38"/>
                  </a:lnTo>
                  <a:lnTo>
                    <a:pt x="407" y="37"/>
                  </a:lnTo>
                  <a:lnTo>
                    <a:pt x="437" y="18"/>
                  </a:lnTo>
                  <a:lnTo>
                    <a:pt x="434" y="24"/>
                  </a:lnTo>
                  <a:lnTo>
                    <a:pt x="462" y="39"/>
                  </a:lnTo>
                  <a:lnTo>
                    <a:pt x="520" y="90"/>
                  </a:lnTo>
                  <a:lnTo>
                    <a:pt x="524" y="80"/>
                  </a:lnTo>
                  <a:lnTo>
                    <a:pt x="551" y="92"/>
                  </a:lnTo>
                  <a:lnTo>
                    <a:pt x="571" y="86"/>
                  </a:lnTo>
                  <a:lnTo>
                    <a:pt x="582" y="90"/>
                  </a:lnTo>
                  <a:lnTo>
                    <a:pt x="595" y="102"/>
                  </a:lnTo>
                  <a:lnTo>
                    <a:pt x="608" y="106"/>
                  </a:lnTo>
                  <a:lnTo>
                    <a:pt x="619" y="114"/>
                  </a:lnTo>
                  <a:lnTo>
                    <a:pt x="638" y="111"/>
                  </a:lnTo>
                  <a:lnTo>
                    <a:pt x="652" y="124"/>
                  </a:lnTo>
                  <a:lnTo>
                    <a:pt x="647" y="137"/>
                  </a:lnTo>
                  <a:lnTo>
                    <a:pt x="634" y="139"/>
                  </a:lnTo>
                  <a:lnTo>
                    <a:pt x="642" y="160"/>
                  </a:lnTo>
                  <a:lnTo>
                    <a:pt x="637" y="169"/>
                  </a:lnTo>
                  <a:lnTo>
                    <a:pt x="602" y="162"/>
                  </a:lnTo>
                  <a:lnTo>
                    <a:pt x="605" y="199"/>
                  </a:lnTo>
                  <a:lnTo>
                    <a:pt x="599" y="203"/>
                  </a:lnTo>
                  <a:lnTo>
                    <a:pt x="569" y="211"/>
                  </a:lnTo>
                  <a:lnTo>
                    <a:pt x="597" y="247"/>
                  </a:lnTo>
                  <a:lnTo>
                    <a:pt x="588" y="252"/>
                  </a:lnTo>
                  <a:lnTo>
                    <a:pt x="593" y="264"/>
                  </a:lnTo>
                  <a:lnTo>
                    <a:pt x="581" y="261"/>
                  </a:lnTo>
                  <a:lnTo>
                    <a:pt x="571" y="254"/>
                  </a:lnTo>
                  <a:lnTo>
                    <a:pt x="545" y="252"/>
                  </a:lnTo>
                  <a:lnTo>
                    <a:pt x="517" y="251"/>
                  </a:lnTo>
                  <a:lnTo>
                    <a:pt x="512" y="253"/>
                  </a:lnTo>
                  <a:lnTo>
                    <a:pt x="485" y="245"/>
                  </a:lnTo>
                  <a:lnTo>
                    <a:pt x="477" y="249"/>
                  </a:lnTo>
                  <a:lnTo>
                    <a:pt x="479" y="261"/>
                  </a:lnTo>
                  <a:lnTo>
                    <a:pt x="449" y="254"/>
                  </a:lnTo>
                  <a:lnTo>
                    <a:pt x="439" y="257"/>
                  </a:lnTo>
                  <a:lnTo>
                    <a:pt x="438" y="266"/>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104" name="Freeform 103"/>
            <p:cNvSpPr>
              <a:spLocks/>
            </p:cNvSpPr>
            <p:nvPr/>
          </p:nvSpPr>
          <p:spPr bwMode="auto">
            <a:xfrm>
              <a:off x="6873001" y="2854075"/>
              <a:ext cx="274422" cy="127367"/>
            </a:xfrm>
            <a:custGeom>
              <a:avLst/>
              <a:gdLst>
                <a:gd name="T0" fmla="*/ 11 w 166"/>
                <a:gd name="T1" fmla="*/ 21 h 82"/>
                <a:gd name="T2" fmla="*/ 12 w 166"/>
                <a:gd name="T3" fmla="*/ 12 h 82"/>
                <a:gd name="T4" fmla="*/ 22 w 166"/>
                <a:gd name="T5" fmla="*/ 9 h 82"/>
                <a:gd name="T6" fmla="*/ 52 w 166"/>
                <a:gd name="T7" fmla="*/ 16 h 82"/>
                <a:gd name="T8" fmla="*/ 50 w 166"/>
                <a:gd name="T9" fmla="*/ 4 h 82"/>
                <a:gd name="T10" fmla="*/ 58 w 166"/>
                <a:gd name="T11" fmla="*/ 0 h 82"/>
                <a:gd name="T12" fmla="*/ 85 w 166"/>
                <a:gd name="T13" fmla="*/ 8 h 82"/>
                <a:gd name="T14" fmla="*/ 90 w 166"/>
                <a:gd name="T15" fmla="*/ 6 h 82"/>
                <a:gd name="T16" fmla="*/ 118 w 166"/>
                <a:gd name="T17" fmla="*/ 7 h 82"/>
                <a:gd name="T18" fmla="*/ 144 w 166"/>
                <a:gd name="T19" fmla="*/ 9 h 82"/>
                <a:gd name="T20" fmla="*/ 154 w 166"/>
                <a:gd name="T21" fmla="*/ 16 h 82"/>
                <a:gd name="T22" fmla="*/ 166 w 166"/>
                <a:gd name="T23" fmla="*/ 19 h 82"/>
                <a:gd name="T24" fmla="*/ 165 w 166"/>
                <a:gd name="T25" fmla="*/ 24 h 82"/>
                <a:gd name="T26" fmla="*/ 142 w 166"/>
                <a:gd name="T27" fmla="*/ 35 h 82"/>
                <a:gd name="T28" fmla="*/ 139 w 166"/>
                <a:gd name="T29" fmla="*/ 43 h 82"/>
                <a:gd name="T30" fmla="*/ 118 w 166"/>
                <a:gd name="T31" fmla="*/ 46 h 82"/>
                <a:gd name="T32" fmla="*/ 116 w 166"/>
                <a:gd name="T33" fmla="*/ 58 h 82"/>
                <a:gd name="T34" fmla="*/ 97 w 166"/>
                <a:gd name="T35" fmla="*/ 56 h 82"/>
                <a:gd name="T36" fmla="*/ 87 w 166"/>
                <a:gd name="T37" fmla="*/ 60 h 82"/>
                <a:gd name="T38" fmla="*/ 74 w 166"/>
                <a:gd name="T39" fmla="*/ 70 h 82"/>
                <a:gd name="T40" fmla="*/ 77 w 166"/>
                <a:gd name="T41" fmla="*/ 74 h 82"/>
                <a:gd name="T42" fmla="*/ 74 w 166"/>
                <a:gd name="T43" fmla="*/ 79 h 82"/>
                <a:gd name="T44" fmla="*/ 43 w 166"/>
                <a:gd name="T45" fmla="*/ 82 h 82"/>
                <a:gd name="T46" fmla="*/ 20 w 166"/>
                <a:gd name="T47" fmla="*/ 76 h 82"/>
                <a:gd name="T48" fmla="*/ 2 w 166"/>
                <a:gd name="T49" fmla="*/ 77 h 82"/>
                <a:gd name="T50" fmla="*/ 0 w 166"/>
                <a:gd name="T51" fmla="*/ 65 h 82"/>
                <a:gd name="T52" fmla="*/ 20 w 166"/>
                <a:gd name="T53" fmla="*/ 69 h 82"/>
                <a:gd name="T54" fmla="*/ 24 w 166"/>
                <a:gd name="T55" fmla="*/ 62 h 82"/>
                <a:gd name="T56" fmla="*/ 37 w 166"/>
                <a:gd name="T57" fmla="*/ 64 h 82"/>
                <a:gd name="T58" fmla="*/ 55 w 166"/>
                <a:gd name="T59" fmla="*/ 49 h 82"/>
                <a:gd name="T60" fmla="*/ 31 w 166"/>
                <a:gd name="T61" fmla="*/ 39 h 82"/>
                <a:gd name="T62" fmla="*/ 21 w 166"/>
                <a:gd name="T63" fmla="*/ 44 h 82"/>
                <a:gd name="T64" fmla="*/ 6 w 166"/>
                <a:gd name="T65" fmla="*/ 36 h 82"/>
                <a:gd name="T66" fmla="*/ 16 w 166"/>
                <a:gd name="T67" fmla="*/ 23 h 82"/>
                <a:gd name="T68" fmla="*/ 11 w 166"/>
                <a:gd name="T69" fmla="*/ 21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66" h="82">
                  <a:moveTo>
                    <a:pt x="11" y="21"/>
                  </a:moveTo>
                  <a:lnTo>
                    <a:pt x="12" y="12"/>
                  </a:lnTo>
                  <a:lnTo>
                    <a:pt x="22" y="9"/>
                  </a:lnTo>
                  <a:lnTo>
                    <a:pt x="52" y="16"/>
                  </a:lnTo>
                  <a:lnTo>
                    <a:pt x="50" y="4"/>
                  </a:lnTo>
                  <a:lnTo>
                    <a:pt x="58" y="0"/>
                  </a:lnTo>
                  <a:lnTo>
                    <a:pt x="85" y="8"/>
                  </a:lnTo>
                  <a:lnTo>
                    <a:pt x="90" y="6"/>
                  </a:lnTo>
                  <a:lnTo>
                    <a:pt x="118" y="7"/>
                  </a:lnTo>
                  <a:lnTo>
                    <a:pt x="144" y="9"/>
                  </a:lnTo>
                  <a:lnTo>
                    <a:pt x="154" y="16"/>
                  </a:lnTo>
                  <a:lnTo>
                    <a:pt x="166" y="19"/>
                  </a:lnTo>
                  <a:lnTo>
                    <a:pt x="165" y="24"/>
                  </a:lnTo>
                  <a:lnTo>
                    <a:pt x="142" y="35"/>
                  </a:lnTo>
                  <a:lnTo>
                    <a:pt x="139" y="43"/>
                  </a:lnTo>
                  <a:lnTo>
                    <a:pt x="118" y="46"/>
                  </a:lnTo>
                  <a:lnTo>
                    <a:pt x="116" y="58"/>
                  </a:lnTo>
                  <a:lnTo>
                    <a:pt x="97" y="56"/>
                  </a:lnTo>
                  <a:lnTo>
                    <a:pt x="87" y="60"/>
                  </a:lnTo>
                  <a:lnTo>
                    <a:pt x="74" y="70"/>
                  </a:lnTo>
                  <a:lnTo>
                    <a:pt x="77" y="74"/>
                  </a:lnTo>
                  <a:lnTo>
                    <a:pt x="74" y="79"/>
                  </a:lnTo>
                  <a:lnTo>
                    <a:pt x="43" y="82"/>
                  </a:lnTo>
                  <a:lnTo>
                    <a:pt x="20" y="76"/>
                  </a:lnTo>
                  <a:lnTo>
                    <a:pt x="2" y="77"/>
                  </a:lnTo>
                  <a:lnTo>
                    <a:pt x="0" y="65"/>
                  </a:lnTo>
                  <a:lnTo>
                    <a:pt x="20" y="69"/>
                  </a:lnTo>
                  <a:lnTo>
                    <a:pt x="24" y="62"/>
                  </a:lnTo>
                  <a:lnTo>
                    <a:pt x="37" y="64"/>
                  </a:lnTo>
                  <a:lnTo>
                    <a:pt x="55" y="49"/>
                  </a:lnTo>
                  <a:lnTo>
                    <a:pt x="31" y="39"/>
                  </a:lnTo>
                  <a:lnTo>
                    <a:pt x="21" y="44"/>
                  </a:lnTo>
                  <a:lnTo>
                    <a:pt x="6" y="36"/>
                  </a:lnTo>
                  <a:lnTo>
                    <a:pt x="16" y="23"/>
                  </a:lnTo>
                  <a:lnTo>
                    <a:pt x="11" y="21"/>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105" name="Freeform 104"/>
            <p:cNvSpPr>
              <a:spLocks/>
            </p:cNvSpPr>
            <p:nvPr/>
          </p:nvSpPr>
          <p:spPr bwMode="auto">
            <a:xfrm>
              <a:off x="8012017" y="3778264"/>
              <a:ext cx="160356" cy="132027"/>
            </a:xfrm>
            <a:custGeom>
              <a:avLst/>
              <a:gdLst>
                <a:gd name="T0" fmla="*/ 27 w 97"/>
                <a:gd name="T1" fmla="*/ 81 h 85"/>
                <a:gd name="T2" fmla="*/ 18 w 97"/>
                <a:gd name="T3" fmla="*/ 71 h 85"/>
                <a:gd name="T4" fmla="*/ 7 w 97"/>
                <a:gd name="T5" fmla="*/ 49 h 85"/>
                <a:gd name="T6" fmla="*/ 0 w 97"/>
                <a:gd name="T7" fmla="*/ 24 h 85"/>
                <a:gd name="T8" fmla="*/ 10 w 97"/>
                <a:gd name="T9" fmla="*/ 7 h 85"/>
                <a:gd name="T10" fmla="*/ 33 w 97"/>
                <a:gd name="T11" fmla="*/ 3 h 85"/>
                <a:gd name="T12" fmla="*/ 51 w 97"/>
                <a:gd name="T13" fmla="*/ 6 h 85"/>
                <a:gd name="T14" fmla="*/ 67 w 97"/>
                <a:gd name="T15" fmla="*/ 14 h 85"/>
                <a:gd name="T16" fmla="*/ 73 w 97"/>
                <a:gd name="T17" fmla="*/ 0 h 85"/>
                <a:gd name="T18" fmla="*/ 90 w 97"/>
                <a:gd name="T19" fmla="*/ 7 h 85"/>
                <a:gd name="T20" fmla="*/ 96 w 97"/>
                <a:gd name="T21" fmla="*/ 21 h 85"/>
                <a:gd name="T22" fmla="*/ 97 w 97"/>
                <a:gd name="T23" fmla="*/ 46 h 85"/>
                <a:gd name="T24" fmla="*/ 68 w 97"/>
                <a:gd name="T25" fmla="*/ 62 h 85"/>
                <a:gd name="T26" fmla="*/ 77 w 97"/>
                <a:gd name="T27" fmla="*/ 75 h 85"/>
                <a:gd name="T28" fmla="*/ 58 w 97"/>
                <a:gd name="T29" fmla="*/ 76 h 85"/>
                <a:gd name="T30" fmla="*/ 42 w 97"/>
                <a:gd name="T31" fmla="*/ 85 h 85"/>
                <a:gd name="T32" fmla="*/ 27 w 97"/>
                <a:gd name="T33" fmla="*/ 81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97" h="85">
                  <a:moveTo>
                    <a:pt x="27" y="81"/>
                  </a:moveTo>
                  <a:lnTo>
                    <a:pt x="18" y="71"/>
                  </a:lnTo>
                  <a:lnTo>
                    <a:pt x="7" y="49"/>
                  </a:lnTo>
                  <a:lnTo>
                    <a:pt x="0" y="24"/>
                  </a:lnTo>
                  <a:lnTo>
                    <a:pt x="10" y="7"/>
                  </a:lnTo>
                  <a:lnTo>
                    <a:pt x="33" y="3"/>
                  </a:lnTo>
                  <a:lnTo>
                    <a:pt x="51" y="6"/>
                  </a:lnTo>
                  <a:lnTo>
                    <a:pt x="67" y="14"/>
                  </a:lnTo>
                  <a:lnTo>
                    <a:pt x="73" y="0"/>
                  </a:lnTo>
                  <a:lnTo>
                    <a:pt x="90" y="7"/>
                  </a:lnTo>
                  <a:lnTo>
                    <a:pt x="96" y="21"/>
                  </a:lnTo>
                  <a:lnTo>
                    <a:pt x="97" y="46"/>
                  </a:lnTo>
                  <a:lnTo>
                    <a:pt x="68" y="62"/>
                  </a:lnTo>
                  <a:lnTo>
                    <a:pt x="77" y="75"/>
                  </a:lnTo>
                  <a:lnTo>
                    <a:pt x="58" y="76"/>
                  </a:lnTo>
                  <a:lnTo>
                    <a:pt x="42" y="85"/>
                  </a:lnTo>
                  <a:lnTo>
                    <a:pt x="27" y="81"/>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106" name="Freeform 105"/>
            <p:cNvSpPr>
              <a:spLocks/>
            </p:cNvSpPr>
            <p:nvPr/>
          </p:nvSpPr>
          <p:spPr bwMode="auto">
            <a:xfrm>
              <a:off x="8494736" y="3003187"/>
              <a:ext cx="127292" cy="135134"/>
            </a:xfrm>
            <a:custGeom>
              <a:avLst/>
              <a:gdLst>
                <a:gd name="T0" fmla="*/ 29 w 77"/>
                <a:gd name="T1" fmla="*/ 0 h 87"/>
                <a:gd name="T2" fmla="*/ 55 w 77"/>
                <a:gd name="T3" fmla="*/ 24 h 87"/>
                <a:gd name="T4" fmla="*/ 66 w 77"/>
                <a:gd name="T5" fmla="*/ 38 h 87"/>
                <a:gd name="T6" fmla="*/ 77 w 77"/>
                <a:gd name="T7" fmla="*/ 62 h 87"/>
                <a:gd name="T8" fmla="*/ 75 w 77"/>
                <a:gd name="T9" fmla="*/ 73 h 87"/>
                <a:gd name="T10" fmla="*/ 61 w 77"/>
                <a:gd name="T11" fmla="*/ 77 h 87"/>
                <a:gd name="T12" fmla="*/ 51 w 77"/>
                <a:gd name="T13" fmla="*/ 85 h 87"/>
                <a:gd name="T14" fmla="*/ 36 w 77"/>
                <a:gd name="T15" fmla="*/ 87 h 87"/>
                <a:gd name="T16" fmla="*/ 29 w 77"/>
                <a:gd name="T17" fmla="*/ 76 h 87"/>
                <a:gd name="T18" fmla="*/ 26 w 77"/>
                <a:gd name="T19" fmla="*/ 61 h 87"/>
                <a:gd name="T20" fmla="*/ 9 w 77"/>
                <a:gd name="T21" fmla="*/ 39 h 87"/>
                <a:gd name="T22" fmla="*/ 20 w 77"/>
                <a:gd name="T23" fmla="*/ 35 h 87"/>
                <a:gd name="T24" fmla="*/ 0 w 77"/>
                <a:gd name="T25" fmla="*/ 18 h 87"/>
                <a:gd name="T26" fmla="*/ 1 w 77"/>
                <a:gd name="T27" fmla="*/ 16 h 87"/>
                <a:gd name="T28" fmla="*/ 8 w 77"/>
                <a:gd name="T29" fmla="*/ 17 h 87"/>
                <a:gd name="T30" fmla="*/ 11 w 77"/>
                <a:gd name="T31" fmla="*/ 7 h 87"/>
                <a:gd name="T32" fmla="*/ 22 w 77"/>
                <a:gd name="T33" fmla="*/ 6 h 87"/>
                <a:gd name="T34" fmla="*/ 29 w 77"/>
                <a:gd name="T35" fmla="*/ 5 h 87"/>
                <a:gd name="T36" fmla="*/ 29 w 77"/>
                <a:gd name="T37"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77" h="87">
                  <a:moveTo>
                    <a:pt x="29" y="0"/>
                  </a:moveTo>
                  <a:lnTo>
                    <a:pt x="55" y="24"/>
                  </a:lnTo>
                  <a:lnTo>
                    <a:pt x="66" y="38"/>
                  </a:lnTo>
                  <a:lnTo>
                    <a:pt x="77" y="62"/>
                  </a:lnTo>
                  <a:lnTo>
                    <a:pt x="75" y="73"/>
                  </a:lnTo>
                  <a:lnTo>
                    <a:pt x="61" y="77"/>
                  </a:lnTo>
                  <a:lnTo>
                    <a:pt x="51" y="85"/>
                  </a:lnTo>
                  <a:lnTo>
                    <a:pt x="36" y="87"/>
                  </a:lnTo>
                  <a:lnTo>
                    <a:pt x="29" y="76"/>
                  </a:lnTo>
                  <a:lnTo>
                    <a:pt x="26" y="61"/>
                  </a:lnTo>
                  <a:lnTo>
                    <a:pt x="9" y="39"/>
                  </a:lnTo>
                  <a:lnTo>
                    <a:pt x="20" y="35"/>
                  </a:lnTo>
                  <a:lnTo>
                    <a:pt x="0" y="18"/>
                  </a:lnTo>
                  <a:lnTo>
                    <a:pt x="1" y="16"/>
                  </a:lnTo>
                  <a:lnTo>
                    <a:pt x="8" y="17"/>
                  </a:lnTo>
                  <a:lnTo>
                    <a:pt x="11" y="7"/>
                  </a:lnTo>
                  <a:lnTo>
                    <a:pt x="22" y="6"/>
                  </a:lnTo>
                  <a:lnTo>
                    <a:pt x="29" y="5"/>
                  </a:lnTo>
                  <a:lnTo>
                    <a:pt x="29"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109" name="Freeform 108"/>
            <p:cNvSpPr>
              <a:spLocks/>
            </p:cNvSpPr>
            <p:nvPr/>
          </p:nvSpPr>
          <p:spPr bwMode="auto">
            <a:xfrm>
              <a:off x="7912829" y="3523530"/>
              <a:ext cx="249626" cy="276480"/>
            </a:xfrm>
            <a:custGeom>
              <a:avLst/>
              <a:gdLst>
                <a:gd name="T0" fmla="*/ 111 w 151"/>
                <a:gd name="T1" fmla="*/ 170 h 178"/>
                <a:gd name="T2" fmla="*/ 116 w 151"/>
                <a:gd name="T3" fmla="*/ 161 h 178"/>
                <a:gd name="T4" fmla="*/ 114 w 151"/>
                <a:gd name="T5" fmla="*/ 143 h 178"/>
                <a:gd name="T6" fmla="*/ 97 w 151"/>
                <a:gd name="T7" fmla="*/ 125 h 178"/>
                <a:gd name="T8" fmla="*/ 93 w 151"/>
                <a:gd name="T9" fmla="*/ 104 h 178"/>
                <a:gd name="T10" fmla="*/ 77 w 151"/>
                <a:gd name="T11" fmla="*/ 87 h 178"/>
                <a:gd name="T12" fmla="*/ 63 w 151"/>
                <a:gd name="T13" fmla="*/ 86 h 178"/>
                <a:gd name="T14" fmla="*/ 60 w 151"/>
                <a:gd name="T15" fmla="*/ 93 h 178"/>
                <a:gd name="T16" fmla="*/ 50 w 151"/>
                <a:gd name="T17" fmla="*/ 94 h 178"/>
                <a:gd name="T18" fmla="*/ 44 w 151"/>
                <a:gd name="T19" fmla="*/ 90 h 178"/>
                <a:gd name="T20" fmla="*/ 26 w 151"/>
                <a:gd name="T21" fmla="*/ 103 h 178"/>
                <a:gd name="T22" fmla="*/ 23 w 151"/>
                <a:gd name="T23" fmla="*/ 84 h 178"/>
                <a:gd name="T24" fmla="*/ 24 w 151"/>
                <a:gd name="T25" fmla="*/ 62 h 178"/>
                <a:gd name="T26" fmla="*/ 12 w 151"/>
                <a:gd name="T27" fmla="*/ 61 h 178"/>
                <a:gd name="T28" fmla="*/ 9 w 151"/>
                <a:gd name="T29" fmla="*/ 49 h 178"/>
                <a:gd name="T30" fmla="*/ 0 w 151"/>
                <a:gd name="T31" fmla="*/ 42 h 178"/>
                <a:gd name="T32" fmla="*/ 3 w 151"/>
                <a:gd name="T33" fmla="*/ 34 h 178"/>
                <a:gd name="T34" fmla="*/ 16 w 151"/>
                <a:gd name="T35" fmla="*/ 21 h 178"/>
                <a:gd name="T36" fmla="*/ 18 w 151"/>
                <a:gd name="T37" fmla="*/ 26 h 178"/>
                <a:gd name="T38" fmla="*/ 28 w 151"/>
                <a:gd name="T39" fmla="*/ 26 h 178"/>
                <a:gd name="T40" fmla="*/ 21 w 151"/>
                <a:gd name="T41" fmla="*/ 3 h 178"/>
                <a:gd name="T42" fmla="*/ 30 w 151"/>
                <a:gd name="T43" fmla="*/ 0 h 178"/>
                <a:gd name="T44" fmla="*/ 43 w 151"/>
                <a:gd name="T45" fmla="*/ 16 h 178"/>
                <a:gd name="T46" fmla="*/ 55 w 151"/>
                <a:gd name="T47" fmla="*/ 35 h 178"/>
                <a:gd name="T48" fmla="*/ 77 w 151"/>
                <a:gd name="T49" fmla="*/ 35 h 178"/>
                <a:gd name="T50" fmla="*/ 87 w 151"/>
                <a:gd name="T51" fmla="*/ 53 h 178"/>
                <a:gd name="T52" fmla="*/ 76 w 151"/>
                <a:gd name="T53" fmla="*/ 59 h 178"/>
                <a:gd name="T54" fmla="*/ 72 w 151"/>
                <a:gd name="T55" fmla="*/ 66 h 178"/>
                <a:gd name="T56" fmla="*/ 96 w 151"/>
                <a:gd name="T57" fmla="*/ 79 h 178"/>
                <a:gd name="T58" fmla="*/ 115 w 151"/>
                <a:gd name="T59" fmla="*/ 103 h 178"/>
                <a:gd name="T60" fmla="*/ 129 w 151"/>
                <a:gd name="T61" fmla="*/ 122 h 178"/>
                <a:gd name="T62" fmla="*/ 145 w 151"/>
                <a:gd name="T63" fmla="*/ 136 h 178"/>
                <a:gd name="T64" fmla="*/ 151 w 151"/>
                <a:gd name="T65" fmla="*/ 151 h 178"/>
                <a:gd name="T66" fmla="*/ 150 w 151"/>
                <a:gd name="T67" fmla="*/ 171 h 178"/>
                <a:gd name="T68" fmla="*/ 133 w 151"/>
                <a:gd name="T69" fmla="*/ 164 h 178"/>
                <a:gd name="T70" fmla="*/ 127 w 151"/>
                <a:gd name="T71" fmla="*/ 178 h 178"/>
                <a:gd name="T72" fmla="*/ 111 w 151"/>
                <a:gd name="T73" fmla="*/ 170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51" h="178">
                  <a:moveTo>
                    <a:pt x="111" y="170"/>
                  </a:moveTo>
                  <a:lnTo>
                    <a:pt x="116" y="161"/>
                  </a:lnTo>
                  <a:lnTo>
                    <a:pt x="114" y="143"/>
                  </a:lnTo>
                  <a:lnTo>
                    <a:pt x="97" y="125"/>
                  </a:lnTo>
                  <a:lnTo>
                    <a:pt x="93" y="104"/>
                  </a:lnTo>
                  <a:lnTo>
                    <a:pt x="77" y="87"/>
                  </a:lnTo>
                  <a:lnTo>
                    <a:pt x="63" y="86"/>
                  </a:lnTo>
                  <a:lnTo>
                    <a:pt x="60" y="93"/>
                  </a:lnTo>
                  <a:lnTo>
                    <a:pt x="50" y="94"/>
                  </a:lnTo>
                  <a:lnTo>
                    <a:pt x="44" y="90"/>
                  </a:lnTo>
                  <a:lnTo>
                    <a:pt x="26" y="103"/>
                  </a:lnTo>
                  <a:lnTo>
                    <a:pt x="23" y="84"/>
                  </a:lnTo>
                  <a:lnTo>
                    <a:pt x="24" y="62"/>
                  </a:lnTo>
                  <a:lnTo>
                    <a:pt x="12" y="61"/>
                  </a:lnTo>
                  <a:lnTo>
                    <a:pt x="9" y="49"/>
                  </a:lnTo>
                  <a:lnTo>
                    <a:pt x="0" y="42"/>
                  </a:lnTo>
                  <a:lnTo>
                    <a:pt x="3" y="34"/>
                  </a:lnTo>
                  <a:lnTo>
                    <a:pt x="16" y="21"/>
                  </a:lnTo>
                  <a:lnTo>
                    <a:pt x="18" y="26"/>
                  </a:lnTo>
                  <a:lnTo>
                    <a:pt x="28" y="26"/>
                  </a:lnTo>
                  <a:lnTo>
                    <a:pt x="21" y="3"/>
                  </a:lnTo>
                  <a:lnTo>
                    <a:pt x="30" y="0"/>
                  </a:lnTo>
                  <a:lnTo>
                    <a:pt x="43" y="16"/>
                  </a:lnTo>
                  <a:lnTo>
                    <a:pt x="55" y="35"/>
                  </a:lnTo>
                  <a:lnTo>
                    <a:pt x="77" y="35"/>
                  </a:lnTo>
                  <a:lnTo>
                    <a:pt x="87" y="53"/>
                  </a:lnTo>
                  <a:lnTo>
                    <a:pt x="76" y="59"/>
                  </a:lnTo>
                  <a:lnTo>
                    <a:pt x="72" y="66"/>
                  </a:lnTo>
                  <a:lnTo>
                    <a:pt x="96" y="79"/>
                  </a:lnTo>
                  <a:lnTo>
                    <a:pt x="115" y="103"/>
                  </a:lnTo>
                  <a:lnTo>
                    <a:pt x="129" y="122"/>
                  </a:lnTo>
                  <a:lnTo>
                    <a:pt x="145" y="136"/>
                  </a:lnTo>
                  <a:lnTo>
                    <a:pt x="151" y="151"/>
                  </a:lnTo>
                  <a:lnTo>
                    <a:pt x="150" y="171"/>
                  </a:lnTo>
                  <a:lnTo>
                    <a:pt x="133" y="164"/>
                  </a:lnTo>
                  <a:lnTo>
                    <a:pt x="127" y="178"/>
                  </a:lnTo>
                  <a:lnTo>
                    <a:pt x="111" y="17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113" name="Freeform 112"/>
            <p:cNvSpPr>
              <a:spLocks/>
            </p:cNvSpPr>
            <p:nvPr/>
          </p:nvSpPr>
          <p:spPr bwMode="auto">
            <a:xfrm>
              <a:off x="7342494" y="3930484"/>
              <a:ext cx="64473" cy="124260"/>
            </a:xfrm>
            <a:custGeom>
              <a:avLst/>
              <a:gdLst>
                <a:gd name="T0" fmla="*/ 39 w 39"/>
                <a:gd name="T1" fmla="*/ 48 h 80"/>
                <a:gd name="T2" fmla="*/ 37 w 39"/>
                <a:gd name="T3" fmla="*/ 70 h 80"/>
                <a:gd name="T4" fmla="*/ 29 w 39"/>
                <a:gd name="T5" fmla="*/ 76 h 80"/>
                <a:gd name="T6" fmla="*/ 14 w 39"/>
                <a:gd name="T7" fmla="*/ 80 h 80"/>
                <a:gd name="T8" fmla="*/ 4 w 39"/>
                <a:gd name="T9" fmla="*/ 64 h 80"/>
                <a:gd name="T10" fmla="*/ 0 w 39"/>
                <a:gd name="T11" fmla="*/ 34 h 80"/>
                <a:gd name="T12" fmla="*/ 6 w 39"/>
                <a:gd name="T13" fmla="*/ 0 h 80"/>
                <a:gd name="T14" fmla="*/ 19 w 39"/>
                <a:gd name="T15" fmla="*/ 12 h 80"/>
                <a:gd name="T16" fmla="*/ 29 w 39"/>
                <a:gd name="T17" fmla="*/ 26 h 80"/>
                <a:gd name="T18" fmla="*/ 39 w 39"/>
                <a:gd name="T19" fmla="*/ 4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9" h="80">
                  <a:moveTo>
                    <a:pt x="39" y="48"/>
                  </a:moveTo>
                  <a:lnTo>
                    <a:pt x="37" y="70"/>
                  </a:lnTo>
                  <a:lnTo>
                    <a:pt x="29" y="76"/>
                  </a:lnTo>
                  <a:lnTo>
                    <a:pt x="14" y="80"/>
                  </a:lnTo>
                  <a:lnTo>
                    <a:pt x="4" y="64"/>
                  </a:lnTo>
                  <a:lnTo>
                    <a:pt x="0" y="34"/>
                  </a:lnTo>
                  <a:lnTo>
                    <a:pt x="6" y="0"/>
                  </a:lnTo>
                  <a:lnTo>
                    <a:pt x="19" y="12"/>
                  </a:lnTo>
                  <a:lnTo>
                    <a:pt x="29" y="26"/>
                  </a:lnTo>
                  <a:lnTo>
                    <a:pt x="39" y="48"/>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124" name="Freeform 123"/>
            <p:cNvSpPr>
              <a:spLocks/>
            </p:cNvSpPr>
            <p:nvPr/>
          </p:nvSpPr>
          <p:spPr bwMode="auto">
            <a:xfrm>
              <a:off x="7674777" y="3334032"/>
              <a:ext cx="264503" cy="593345"/>
            </a:xfrm>
            <a:custGeom>
              <a:avLst/>
              <a:gdLst>
                <a:gd name="T0" fmla="*/ 126 w 160"/>
                <a:gd name="T1" fmla="*/ 178 h 382"/>
                <a:gd name="T2" fmla="*/ 108 w 160"/>
                <a:gd name="T3" fmla="*/ 201 h 382"/>
                <a:gd name="T4" fmla="*/ 112 w 160"/>
                <a:gd name="T5" fmla="*/ 223 h 382"/>
                <a:gd name="T6" fmla="*/ 135 w 160"/>
                <a:gd name="T7" fmla="*/ 252 h 382"/>
                <a:gd name="T8" fmla="*/ 125 w 160"/>
                <a:gd name="T9" fmla="*/ 274 h 382"/>
                <a:gd name="T10" fmla="*/ 144 w 160"/>
                <a:gd name="T11" fmla="*/ 301 h 382"/>
                <a:gd name="T12" fmla="*/ 148 w 160"/>
                <a:gd name="T13" fmla="*/ 322 h 382"/>
                <a:gd name="T14" fmla="*/ 149 w 160"/>
                <a:gd name="T15" fmla="*/ 361 h 382"/>
                <a:gd name="T16" fmla="*/ 139 w 160"/>
                <a:gd name="T17" fmla="*/ 367 h 382"/>
                <a:gd name="T18" fmla="*/ 136 w 160"/>
                <a:gd name="T19" fmla="*/ 338 h 382"/>
                <a:gd name="T20" fmla="*/ 126 w 160"/>
                <a:gd name="T21" fmla="*/ 305 h 382"/>
                <a:gd name="T22" fmla="*/ 112 w 160"/>
                <a:gd name="T23" fmla="*/ 254 h 382"/>
                <a:gd name="T24" fmla="*/ 91 w 160"/>
                <a:gd name="T25" fmla="*/ 247 h 382"/>
                <a:gd name="T26" fmla="*/ 62 w 160"/>
                <a:gd name="T27" fmla="*/ 260 h 382"/>
                <a:gd name="T28" fmla="*/ 53 w 160"/>
                <a:gd name="T29" fmla="*/ 229 h 382"/>
                <a:gd name="T30" fmla="*/ 29 w 160"/>
                <a:gd name="T31" fmla="*/ 186 h 382"/>
                <a:gd name="T32" fmla="*/ 19 w 160"/>
                <a:gd name="T33" fmla="*/ 176 h 382"/>
                <a:gd name="T34" fmla="*/ 0 w 160"/>
                <a:gd name="T35" fmla="*/ 142 h 382"/>
                <a:gd name="T36" fmla="*/ 4 w 160"/>
                <a:gd name="T37" fmla="*/ 131 h 382"/>
                <a:gd name="T38" fmla="*/ 9 w 160"/>
                <a:gd name="T39" fmla="*/ 117 h 382"/>
                <a:gd name="T40" fmla="*/ 9 w 160"/>
                <a:gd name="T41" fmla="*/ 88 h 382"/>
                <a:gd name="T42" fmla="*/ 28 w 160"/>
                <a:gd name="T43" fmla="*/ 76 h 382"/>
                <a:gd name="T44" fmla="*/ 33 w 160"/>
                <a:gd name="T45" fmla="*/ 48 h 382"/>
                <a:gd name="T46" fmla="*/ 50 w 160"/>
                <a:gd name="T47" fmla="*/ 22 h 382"/>
                <a:gd name="T48" fmla="*/ 59 w 160"/>
                <a:gd name="T49" fmla="*/ 13 h 382"/>
                <a:gd name="T50" fmla="*/ 61 w 160"/>
                <a:gd name="T51" fmla="*/ 1 h 382"/>
                <a:gd name="T52" fmla="*/ 80 w 160"/>
                <a:gd name="T53" fmla="*/ 12 h 382"/>
                <a:gd name="T54" fmla="*/ 93 w 160"/>
                <a:gd name="T55" fmla="*/ 33 h 382"/>
                <a:gd name="T56" fmla="*/ 83 w 160"/>
                <a:gd name="T57" fmla="*/ 67 h 382"/>
                <a:gd name="T58" fmla="*/ 104 w 160"/>
                <a:gd name="T59" fmla="*/ 89 h 382"/>
                <a:gd name="T60" fmla="*/ 124 w 160"/>
                <a:gd name="T61" fmla="*/ 112 h 382"/>
                <a:gd name="T62" fmla="*/ 137 w 160"/>
                <a:gd name="T63" fmla="*/ 137 h 382"/>
                <a:gd name="T64" fmla="*/ 158 w 160"/>
                <a:gd name="T65" fmla="*/ 134 h 382"/>
                <a:gd name="T66" fmla="*/ 147 w 160"/>
                <a:gd name="T67" fmla="*/ 156 h 382"/>
                <a:gd name="T68" fmla="*/ 135 w 160"/>
                <a:gd name="T69" fmla="*/ 169 h 3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60" h="382">
                  <a:moveTo>
                    <a:pt x="135" y="169"/>
                  </a:moveTo>
                  <a:lnTo>
                    <a:pt x="126" y="178"/>
                  </a:lnTo>
                  <a:lnTo>
                    <a:pt x="113" y="179"/>
                  </a:lnTo>
                  <a:lnTo>
                    <a:pt x="108" y="201"/>
                  </a:lnTo>
                  <a:lnTo>
                    <a:pt x="101" y="205"/>
                  </a:lnTo>
                  <a:lnTo>
                    <a:pt x="112" y="223"/>
                  </a:lnTo>
                  <a:lnTo>
                    <a:pt x="126" y="239"/>
                  </a:lnTo>
                  <a:lnTo>
                    <a:pt x="135" y="252"/>
                  </a:lnTo>
                  <a:lnTo>
                    <a:pt x="131" y="270"/>
                  </a:lnTo>
                  <a:lnTo>
                    <a:pt x="125" y="274"/>
                  </a:lnTo>
                  <a:lnTo>
                    <a:pt x="130" y="285"/>
                  </a:lnTo>
                  <a:lnTo>
                    <a:pt x="144" y="301"/>
                  </a:lnTo>
                  <a:lnTo>
                    <a:pt x="147" y="313"/>
                  </a:lnTo>
                  <a:lnTo>
                    <a:pt x="148" y="322"/>
                  </a:lnTo>
                  <a:lnTo>
                    <a:pt x="157" y="341"/>
                  </a:lnTo>
                  <a:lnTo>
                    <a:pt x="149" y="361"/>
                  </a:lnTo>
                  <a:lnTo>
                    <a:pt x="142" y="382"/>
                  </a:lnTo>
                  <a:lnTo>
                    <a:pt x="139" y="367"/>
                  </a:lnTo>
                  <a:lnTo>
                    <a:pt x="143" y="351"/>
                  </a:lnTo>
                  <a:lnTo>
                    <a:pt x="136" y="338"/>
                  </a:lnTo>
                  <a:lnTo>
                    <a:pt x="135" y="316"/>
                  </a:lnTo>
                  <a:lnTo>
                    <a:pt x="126" y="305"/>
                  </a:lnTo>
                  <a:lnTo>
                    <a:pt x="118" y="280"/>
                  </a:lnTo>
                  <a:lnTo>
                    <a:pt x="112" y="254"/>
                  </a:lnTo>
                  <a:lnTo>
                    <a:pt x="102" y="237"/>
                  </a:lnTo>
                  <a:lnTo>
                    <a:pt x="91" y="247"/>
                  </a:lnTo>
                  <a:lnTo>
                    <a:pt x="72" y="262"/>
                  </a:lnTo>
                  <a:lnTo>
                    <a:pt x="62" y="260"/>
                  </a:lnTo>
                  <a:lnTo>
                    <a:pt x="50" y="255"/>
                  </a:lnTo>
                  <a:lnTo>
                    <a:pt x="53" y="229"/>
                  </a:lnTo>
                  <a:lnTo>
                    <a:pt x="46" y="210"/>
                  </a:lnTo>
                  <a:lnTo>
                    <a:pt x="29" y="186"/>
                  </a:lnTo>
                  <a:lnTo>
                    <a:pt x="30" y="179"/>
                  </a:lnTo>
                  <a:lnTo>
                    <a:pt x="19" y="176"/>
                  </a:lnTo>
                  <a:lnTo>
                    <a:pt x="4" y="159"/>
                  </a:lnTo>
                  <a:lnTo>
                    <a:pt x="0" y="142"/>
                  </a:lnTo>
                  <a:lnTo>
                    <a:pt x="7" y="145"/>
                  </a:lnTo>
                  <a:lnTo>
                    <a:pt x="4" y="131"/>
                  </a:lnTo>
                  <a:lnTo>
                    <a:pt x="12" y="125"/>
                  </a:lnTo>
                  <a:lnTo>
                    <a:pt x="9" y="117"/>
                  </a:lnTo>
                  <a:lnTo>
                    <a:pt x="12" y="110"/>
                  </a:lnTo>
                  <a:lnTo>
                    <a:pt x="9" y="88"/>
                  </a:lnTo>
                  <a:lnTo>
                    <a:pt x="23" y="93"/>
                  </a:lnTo>
                  <a:lnTo>
                    <a:pt x="28" y="76"/>
                  </a:lnTo>
                  <a:lnTo>
                    <a:pt x="27" y="66"/>
                  </a:lnTo>
                  <a:lnTo>
                    <a:pt x="33" y="48"/>
                  </a:lnTo>
                  <a:lnTo>
                    <a:pt x="30" y="36"/>
                  </a:lnTo>
                  <a:lnTo>
                    <a:pt x="50" y="22"/>
                  </a:lnTo>
                  <a:lnTo>
                    <a:pt x="64" y="26"/>
                  </a:lnTo>
                  <a:lnTo>
                    <a:pt x="59" y="13"/>
                  </a:lnTo>
                  <a:lnTo>
                    <a:pt x="64" y="9"/>
                  </a:lnTo>
                  <a:lnTo>
                    <a:pt x="61" y="1"/>
                  </a:lnTo>
                  <a:lnTo>
                    <a:pt x="71" y="0"/>
                  </a:lnTo>
                  <a:lnTo>
                    <a:pt x="80" y="12"/>
                  </a:lnTo>
                  <a:lnTo>
                    <a:pt x="89" y="17"/>
                  </a:lnTo>
                  <a:lnTo>
                    <a:pt x="93" y="33"/>
                  </a:lnTo>
                  <a:lnTo>
                    <a:pt x="96" y="50"/>
                  </a:lnTo>
                  <a:lnTo>
                    <a:pt x="83" y="67"/>
                  </a:lnTo>
                  <a:lnTo>
                    <a:pt x="86" y="92"/>
                  </a:lnTo>
                  <a:lnTo>
                    <a:pt x="104" y="89"/>
                  </a:lnTo>
                  <a:lnTo>
                    <a:pt x="112" y="108"/>
                  </a:lnTo>
                  <a:lnTo>
                    <a:pt x="124" y="112"/>
                  </a:lnTo>
                  <a:lnTo>
                    <a:pt x="122" y="129"/>
                  </a:lnTo>
                  <a:lnTo>
                    <a:pt x="137" y="137"/>
                  </a:lnTo>
                  <a:lnTo>
                    <a:pt x="146" y="141"/>
                  </a:lnTo>
                  <a:lnTo>
                    <a:pt x="158" y="134"/>
                  </a:lnTo>
                  <a:lnTo>
                    <a:pt x="160" y="143"/>
                  </a:lnTo>
                  <a:lnTo>
                    <a:pt x="147" y="156"/>
                  </a:lnTo>
                  <a:lnTo>
                    <a:pt x="144" y="164"/>
                  </a:lnTo>
                  <a:lnTo>
                    <a:pt x="135" y="16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126" name="Freeform 125"/>
            <p:cNvSpPr>
              <a:spLocks/>
            </p:cNvSpPr>
            <p:nvPr/>
          </p:nvSpPr>
          <p:spPr bwMode="auto">
            <a:xfrm>
              <a:off x="7254878" y="2577595"/>
              <a:ext cx="900964" cy="330844"/>
            </a:xfrm>
            <a:custGeom>
              <a:avLst/>
              <a:gdLst>
                <a:gd name="T0" fmla="*/ 15 w 545"/>
                <a:gd name="T1" fmla="*/ 52 h 213"/>
                <a:gd name="T2" fmla="*/ 57 w 545"/>
                <a:gd name="T3" fmla="*/ 25 h 213"/>
                <a:gd name="T4" fmla="*/ 90 w 545"/>
                <a:gd name="T5" fmla="*/ 31 h 213"/>
                <a:gd name="T6" fmla="*/ 122 w 545"/>
                <a:gd name="T7" fmla="*/ 42 h 213"/>
                <a:gd name="T8" fmla="*/ 156 w 545"/>
                <a:gd name="T9" fmla="*/ 33 h 213"/>
                <a:gd name="T10" fmla="*/ 148 w 545"/>
                <a:gd name="T11" fmla="*/ 0 h 213"/>
                <a:gd name="T12" fmla="*/ 186 w 545"/>
                <a:gd name="T13" fmla="*/ 10 h 213"/>
                <a:gd name="T14" fmla="*/ 219 w 545"/>
                <a:gd name="T15" fmla="*/ 31 h 213"/>
                <a:gd name="T16" fmla="*/ 259 w 545"/>
                <a:gd name="T17" fmla="*/ 35 h 213"/>
                <a:gd name="T18" fmla="*/ 296 w 545"/>
                <a:gd name="T19" fmla="*/ 35 h 213"/>
                <a:gd name="T20" fmla="*/ 333 w 545"/>
                <a:gd name="T21" fmla="*/ 55 h 213"/>
                <a:gd name="T22" fmla="*/ 370 w 545"/>
                <a:gd name="T23" fmla="*/ 59 h 213"/>
                <a:gd name="T24" fmla="*/ 400 w 545"/>
                <a:gd name="T25" fmla="*/ 50 h 213"/>
                <a:gd name="T26" fmla="*/ 426 w 545"/>
                <a:gd name="T27" fmla="*/ 38 h 213"/>
                <a:gd name="T28" fmla="*/ 456 w 545"/>
                <a:gd name="T29" fmla="*/ 43 h 213"/>
                <a:gd name="T30" fmla="*/ 459 w 545"/>
                <a:gd name="T31" fmla="*/ 79 h 213"/>
                <a:gd name="T32" fmla="*/ 476 w 545"/>
                <a:gd name="T33" fmla="*/ 84 h 213"/>
                <a:gd name="T34" fmla="*/ 502 w 545"/>
                <a:gd name="T35" fmla="*/ 80 h 213"/>
                <a:gd name="T36" fmla="*/ 542 w 545"/>
                <a:gd name="T37" fmla="*/ 101 h 213"/>
                <a:gd name="T38" fmla="*/ 530 w 545"/>
                <a:gd name="T39" fmla="*/ 106 h 213"/>
                <a:gd name="T40" fmla="*/ 500 w 545"/>
                <a:gd name="T41" fmla="*/ 114 h 213"/>
                <a:gd name="T42" fmla="*/ 475 w 545"/>
                <a:gd name="T43" fmla="*/ 136 h 213"/>
                <a:gd name="T44" fmla="*/ 445 w 545"/>
                <a:gd name="T45" fmla="*/ 143 h 213"/>
                <a:gd name="T46" fmla="*/ 433 w 545"/>
                <a:gd name="T47" fmla="*/ 154 h 213"/>
                <a:gd name="T48" fmla="*/ 449 w 545"/>
                <a:gd name="T49" fmla="*/ 168 h 213"/>
                <a:gd name="T50" fmla="*/ 434 w 545"/>
                <a:gd name="T51" fmla="*/ 186 h 213"/>
                <a:gd name="T52" fmla="*/ 393 w 545"/>
                <a:gd name="T53" fmla="*/ 194 h 213"/>
                <a:gd name="T54" fmla="*/ 355 w 545"/>
                <a:gd name="T55" fmla="*/ 213 h 213"/>
                <a:gd name="T56" fmla="*/ 324 w 545"/>
                <a:gd name="T57" fmla="*/ 206 h 213"/>
                <a:gd name="T58" fmla="*/ 276 w 545"/>
                <a:gd name="T59" fmla="*/ 191 h 213"/>
                <a:gd name="T60" fmla="*/ 219 w 545"/>
                <a:gd name="T61" fmla="*/ 189 h 213"/>
                <a:gd name="T62" fmla="*/ 186 w 545"/>
                <a:gd name="T63" fmla="*/ 177 h 213"/>
                <a:gd name="T64" fmla="*/ 159 w 545"/>
                <a:gd name="T65" fmla="*/ 156 h 213"/>
                <a:gd name="T66" fmla="*/ 110 w 545"/>
                <a:gd name="T67" fmla="*/ 140 h 213"/>
                <a:gd name="T68" fmla="*/ 79 w 545"/>
                <a:gd name="T69" fmla="*/ 128 h 213"/>
                <a:gd name="T70" fmla="*/ 56 w 545"/>
                <a:gd name="T71" fmla="*/ 88 h 213"/>
                <a:gd name="T72" fmla="*/ 11 w 545"/>
                <a:gd name="T73" fmla="*/ 69 h 2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545" h="213">
                  <a:moveTo>
                    <a:pt x="0" y="55"/>
                  </a:moveTo>
                  <a:lnTo>
                    <a:pt x="15" y="52"/>
                  </a:lnTo>
                  <a:lnTo>
                    <a:pt x="37" y="34"/>
                  </a:lnTo>
                  <a:lnTo>
                    <a:pt x="57" y="25"/>
                  </a:lnTo>
                  <a:lnTo>
                    <a:pt x="74" y="31"/>
                  </a:lnTo>
                  <a:lnTo>
                    <a:pt x="90" y="31"/>
                  </a:lnTo>
                  <a:lnTo>
                    <a:pt x="106" y="41"/>
                  </a:lnTo>
                  <a:lnTo>
                    <a:pt x="122" y="42"/>
                  </a:lnTo>
                  <a:lnTo>
                    <a:pt x="148" y="46"/>
                  </a:lnTo>
                  <a:lnTo>
                    <a:pt x="156" y="33"/>
                  </a:lnTo>
                  <a:lnTo>
                    <a:pt x="143" y="21"/>
                  </a:lnTo>
                  <a:lnTo>
                    <a:pt x="148" y="0"/>
                  </a:lnTo>
                  <a:lnTo>
                    <a:pt x="170" y="8"/>
                  </a:lnTo>
                  <a:lnTo>
                    <a:pt x="186" y="10"/>
                  </a:lnTo>
                  <a:lnTo>
                    <a:pt x="207" y="16"/>
                  </a:lnTo>
                  <a:lnTo>
                    <a:pt x="219" y="31"/>
                  </a:lnTo>
                  <a:lnTo>
                    <a:pt x="246" y="39"/>
                  </a:lnTo>
                  <a:lnTo>
                    <a:pt x="259" y="35"/>
                  </a:lnTo>
                  <a:lnTo>
                    <a:pt x="278" y="33"/>
                  </a:lnTo>
                  <a:lnTo>
                    <a:pt x="296" y="35"/>
                  </a:lnTo>
                  <a:lnTo>
                    <a:pt x="317" y="45"/>
                  </a:lnTo>
                  <a:lnTo>
                    <a:pt x="333" y="55"/>
                  </a:lnTo>
                  <a:lnTo>
                    <a:pt x="348" y="55"/>
                  </a:lnTo>
                  <a:lnTo>
                    <a:pt x="370" y="59"/>
                  </a:lnTo>
                  <a:lnTo>
                    <a:pt x="381" y="53"/>
                  </a:lnTo>
                  <a:lnTo>
                    <a:pt x="400" y="50"/>
                  </a:lnTo>
                  <a:lnTo>
                    <a:pt x="415" y="36"/>
                  </a:lnTo>
                  <a:lnTo>
                    <a:pt x="426" y="38"/>
                  </a:lnTo>
                  <a:lnTo>
                    <a:pt x="439" y="45"/>
                  </a:lnTo>
                  <a:lnTo>
                    <a:pt x="456" y="43"/>
                  </a:lnTo>
                  <a:lnTo>
                    <a:pt x="458" y="59"/>
                  </a:lnTo>
                  <a:lnTo>
                    <a:pt x="459" y="79"/>
                  </a:lnTo>
                  <a:lnTo>
                    <a:pt x="468" y="87"/>
                  </a:lnTo>
                  <a:lnTo>
                    <a:pt x="476" y="84"/>
                  </a:lnTo>
                  <a:lnTo>
                    <a:pt x="494" y="88"/>
                  </a:lnTo>
                  <a:lnTo>
                    <a:pt x="502" y="80"/>
                  </a:lnTo>
                  <a:lnTo>
                    <a:pt x="519" y="87"/>
                  </a:lnTo>
                  <a:lnTo>
                    <a:pt x="542" y="101"/>
                  </a:lnTo>
                  <a:lnTo>
                    <a:pt x="545" y="108"/>
                  </a:lnTo>
                  <a:lnTo>
                    <a:pt x="530" y="106"/>
                  </a:lnTo>
                  <a:lnTo>
                    <a:pt x="508" y="109"/>
                  </a:lnTo>
                  <a:lnTo>
                    <a:pt x="500" y="114"/>
                  </a:lnTo>
                  <a:lnTo>
                    <a:pt x="496" y="128"/>
                  </a:lnTo>
                  <a:lnTo>
                    <a:pt x="475" y="136"/>
                  </a:lnTo>
                  <a:lnTo>
                    <a:pt x="464" y="147"/>
                  </a:lnTo>
                  <a:lnTo>
                    <a:pt x="445" y="143"/>
                  </a:lnTo>
                  <a:lnTo>
                    <a:pt x="435" y="141"/>
                  </a:lnTo>
                  <a:lnTo>
                    <a:pt x="433" y="154"/>
                  </a:lnTo>
                  <a:lnTo>
                    <a:pt x="443" y="162"/>
                  </a:lnTo>
                  <a:lnTo>
                    <a:pt x="449" y="168"/>
                  </a:lnTo>
                  <a:lnTo>
                    <a:pt x="441" y="175"/>
                  </a:lnTo>
                  <a:lnTo>
                    <a:pt x="434" y="186"/>
                  </a:lnTo>
                  <a:lnTo>
                    <a:pt x="418" y="194"/>
                  </a:lnTo>
                  <a:lnTo>
                    <a:pt x="393" y="194"/>
                  </a:lnTo>
                  <a:lnTo>
                    <a:pt x="370" y="202"/>
                  </a:lnTo>
                  <a:lnTo>
                    <a:pt x="355" y="213"/>
                  </a:lnTo>
                  <a:lnTo>
                    <a:pt x="345" y="206"/>
                  </a:lnTo>
                  <a:lnTo>
                    <a:pt x="324" y="206"/>
                  </a:lnTo>
                  <a:lnTo>
                    <a:pt x="294" y="194"/>
                  </a:lnTo>
                  <a:lnTo>
                    <a:pt x="276" y="191"/>
                  </a:lnTo>
                  <a:lnTo>
                    <a:pt x="255" y="194"/>
                  </a:lnTo>
                  <a:lnTo>
                    <a:pt x="219" y="189"/>
                  </a:lnTo>
                  <a:lnTo>
                    <a:pt x="201" y="189"/>
                  </a:lnTo>
                  <a:lnTo>
                    <a:pt x="186" y="177"/>
                  </a:lnTo>
                  <a:lnTo>
                    <a:pt x="170" y="158"/>
                  </a:lnTo>
                  <a:lnTo>
                    <a:pt x="159" y="156"/>
                  </a:lnTo>
                  <a:lnTo>
                    <a:pt x="133" y="143"/>
                  </a:lnTo>
                  <a:lnTo>
                    <a:pt x="110" y="140"/>
                  </a:lnTo>
                  <a:lnTo>
                    <a:pt x="89" y="137"/>
                  </a:lnTo>
                  <a:lnTo>
                    <a:pt x="79" y="128"/>
                  </a:lnTo>
                  <a:lnTo>
                    <a:pt x="75" y="104"/>
                  </a:lnTo>
                  <a:lnTo>
                    <a:pt x="56" y="88"/>
                  </a:lnTo>
                  <a:lnTo>
                    <a:pt x="29" y="80"/>
                  </a:lnTo>
                  <a:lnTo>
                    <a:pt x="11" y="69"/>
                  </a:lnTo>
                  <a:lnTo>
                    <a:pt x="0" y="5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130" name="Freeform 129"/>
            <p:cNvSpPr>
              <a:spLocks noEditPoints="1"/>
            </p:cNvSpPr>
            <p:nvPr/>
          </p:nvSpPr>
          <p:spPr bwMode="auto">
            <a:xfrm>
              <a:off x="7962423" y="4025234"/>
              <a:ext cx="580254" cy="197264"/>
            </a:xfrm>
            <a:custGeom>
              <a:avLst/>
              <a:gdLst>
                <a:gd name="T0" fmla="*/ 1401 w 1439"/>
                <a:gd name="T1" fmla="*/ 208 h 524"/>
                <a:gd name="T2" fmla="*/ 1346 w 1439"/>
                <a:gd name="T3" fmla="*/ 237 h 524"/>
                <a:gd name="T4" fmla="*/ 1281 w 1439"/>
                <a:gd name="T5" fmla="*/ 223 h 524"/>
                <a:gd name="T6" fmla="*/ 1194 w 1439"/>
                <a:gd name="T7" fmla="*/ 223 h 524"/>
                <a:gd name="T8" fmla="*/ 1171 w 1439"/>
                <a:gd name="T9" fmla="*/ 320 h 524"/>
                <a:gd name="T10" fmla="*/ 1143 w 1439"/>
                <a:gd name="T11" fmla="*/ 349 h 524"/>
                <a:gd name="T12" fmla="*/ 1107 w 1439"/>
                <a:gd name="T13" fmla="*/ 468 h 524"/>
                <a:gd name="T14" fmla="*/ 1045 w 1439"/>
                <a:gd name="T15" fmla="*/ 486 h 524"/>
                <a:gd name="T16" fmla="*/ 974 w 1439"/>
                <a:gd name="T17" fmla="*/ 462 h 524"/>
                <a:gd name="T18" fmla="*/ 938 w 1439"/>
                <a:gd name="T19" fmla="*/ 469 h 524"/>
                <a:gd name="T20" fmla="*/ 894 w 1439"/>
                <a:gd name="T21" fmla="*/ 512 h 524"/>
                <a:gd name="T22" fmla="*/ 846 w 1439"/>
                <a:gd name="T23" fmla="*/ 506 h 524"/>
                <a:gd name="T24" fmla="*/ 798 w 1439"/>
                <a:gd name="T25" fmla="*/ 524 h 524"/>
                <a:gd name="T26" fmla="*/ 746 w 1439"/>
                <a:gd name="T27" fmla="*/ 476 h 524"/>
                <a:gd name="T28" fmla="*/ 733 w 1439"/>
                <a:gd name="T29" fmla="*/ 419 h 524"/>
                <a:gd name="T30" fmla="*/ 788 w 1439"/>
                <a:gd name="T31" fmla="*/ 448 h 524"/>
                <a:gd name="T32" fmla="*/ 846 w 1439"/>
                <a:gd name="T33" fmla="*/ 432 h 524"/>
                <a:gd name="T34" fmla="*/ 860 w 1439"/>
                <a:gd name="T35" fmla="*/ 360 h 524"/>
                <a:gd name="T36" fmla="*/ 892 w 1439"/>
                <a:gd name="T37" fmla="*/ 344 h 524"/>
                <a:gd name="T38" fmla="*/ 981 w 1439"/>
                <a:gd name="T39" fmla="*/ 325 h 524"/>
                <a:gd name="T40" fmla="*/ 1033 w 1439"/>
                <a:gd name="T41" fmla="*/ 258 h 524"/>
                <a:gd name="T42" fmla="*/ 1068 w 1439"/>
                <a:gd name="T43" fmla="*/ 204 h 524"/>
                <a:gd name="T44" fmla="*/ 1104 w 1439"/>
                <a:gd name="T45" fmla="*/ 248 h 524"/>
                <a:gd name="T46" fmla="*/ 1119 w 1439"/>
                <a:gd name="T47" fmla="*/ 219 h 524"/>
                <a:gd name="T48" fmla="*/ 1155 w 1439"/>
                <a:gd name="T49" fmla="*/ 222 h 524"/>
                <a:gd name="T50" fmla="*/ 1157 w 1439"/>
                <a:gd name="T51" fmla="*/ 168 h 524"/>
                <a:gd name="T52" fmla="*/ 1159 w 1439"/>
                <a:gd name="T53" fmla="*/ 126 h 524"/>
                <a:gd name="T54" fmla="*/ 1214 w 1439"/>
                <a:gd name="T55" fmla="*/ 66 h 524"/>
                <a:gd name="T56" fmla="*/ 1248 w 1439"/>
                <a:gd name="T57" fmla="*/ 0 h 524"/>
                <a:gd name="T58" fmla="*/ 1278 w 1439"/>
                <a:gd name="T59" fmla="*/ 0 h 524"/>
                <a:gd name="T60" fmla="*/ 1319 w 1439"/>
                <a:gd name="T61" fmla="*/ 43 h 524"/>
                <a:gd name="T62" fmla="*/ 1325 w 1439"/>
                <a:gd name="T63" fmla="*/ 80 h 524"/>
                <a:gd name="T64" fmla="*/ 1375 w 1439"/>
                <a:gd name="T65" fmla="*/ 103 h 524"/>
                <a:gd name="T66" fmla="*/ 1439 w 1439"/>
                <a:gd name="T67" fmla="*/ 129 h 524"/>
                <a:gd name="T68" fmla="*/ 1436 w 1439"/>
                <a:gd name="T69" fmla="*/ 162 h 524"/>
                <a:gd name="T70" fmla="*/ 1385 w 1439"/>
                <a:gd name="T71" fmla="*/ 167 h 524"/>
                <a:gd name="T72" fmla="*/ 1401 w 1439"/>
                <a:gd name="T73" fmla="*/ 208 h 524"/>
                <a:gd name="T74" fmla="*/ 75 w 1439"/>
                <a:gd name="T75" fmla="*/ 61 h 524"/>
                <a:gd name="T76" fmla="*/ 83 w 1439"/>
                <a:gd name="T77" fmla="*/ 105 h 524"/>
                <a:gd name="T78" fmla="*/ 133 w 1439"/>
                <a:gd name="T79" fmla="*/ 95 h 524"/>
                <a:gd name="T80" fmla="*/ 155 w 1439"/>
                <a:gd name="T81" fmla="*/ 60 h 524"/>
                <a:gd name="T82" fmla="*/ 173 w 1439"/>
                <a:gd name="T83" fmla="*/ 68 h 524"/>
                <a:gd name="T84" fmla="*/ 220 w 1439"/>
                <a:gd name="T85" fmla="*/ 119 h 524"/>
                <a:gd name="T86" fmla="*/ 254 w 1439"/>
                <a:gd name="T87" fmla="*/ 176 h 524"/>
                <a:gd name="T88" fmla="*/ 260 w 1439"/>
                <a:gd name="T89" fmla="*/ 233 h 524"/>
                <a:gd name="T90" fmla="*/ 253 w 1439"/>
                <a:gd name="T91" fmla="*/ 272 h 524"/>
                <a:gd name="T92" fmla="*/ 261 w 1439"/>
                <a:gd name="T93" fmla="*/ 301 h 524"/>
                <a:gd name="T94" fmla="*/ 268 w 1439"/>
                <a:gd name="T95" fmla="*/ 352 h 524"/>
                <a:gd name="T96" fmla="*/ 295 w 1439"/>
                <a:gd name="T97" fmla="*/ 375 h 524"/>
                <a:gd name="T98" fmla="*/ 326 w 1439"/>
                <a:gd name="T99" fmla="*/ 451 h 524"/>
                <a:gd name="T100" fmla="*/ 325 w 1439"/>
                <a:gd name="T101" fmla="*/ 479 h 524"/>
                <a:gd name="T102" fmla="*/ 271 w 1439"/>
                <a:gd name="T103" fmla="*/ 485 h 524"/>
                <a:gd name="T104" fmla="*/ 199 w 1439"/>
                <a:gd name="T105" fmla="*/ 422 h 524"/>
                <a:gd name="T106" fmla="*/ 109 w 1439"/>
                <a:gd name="T107" fmla="*/ 354 h 524"/>
                <a:gd name="T108" fmla="*/ 99 w 1439"/>
                <a:gd name="T109" fmla="*/ 311 h 524"/>
                <a:gd name="T110" fmla="*/ 54 w 1439"/>
                <a:gd name="T111" fmla="*/ 254 h 524"/>
                <a:gd name="T112" fmla="*/ 42 w 1439"/>
                <a:gd name="T113" fmla="*/ 184 h 524"/>
                <a:gd name="T114" fmla="*/ 13 w 1439"/>
                <a:gd name="T115" fmla="*/ 137 h 524"/>
                <a:gd name="T116" fmla="*/ 18 w 1439"/>
                <a:gd name="T117" fmla="*/ 75 h 524"/>
                <a:gd name="T118" fmla="*/ 0 w 1439"/>
                <a:gd name="T119" fmla="*/ 39 h 524"/>
                <a:gd name="T120" fmla="*/ 12 w 1439"/>
                <a:gd name="T121" fmla="*/ 24 h 524"/>
                <a:gd name="T122" fmla="*/ 75 w 1439"/>
                <a:gd name="T123" fmla="*/ 61 h 5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439" h="524">
                  <a:moveTo>
                    <a:pt x="1401" y="208"/>
                  </a:moveTo>
                  <a:lnTo>
                    <a:pt x="1346" y="237"/>
                  </a:lnTo>
                  <a:lnTo>
                    <a:pt x="1281" y="223"/>
                  </a:lnTo>
                  <a:lnTo>
                    <a:pt x="1194" y="223"/>
                  </a:lnTo>
                  <a:lnTo>
                    <a:pt x="1171" y="320"/>
                  </a:lnTo>
                  <a:lnTo>
                    <a:pt x="1143" y="349"/>
                  </a:lnTo>
                  <a:lnTo>
                    <a:pt x="1107" y="468"/>
                  </a:lnTo>
                  <a:lnTo>
                    <a:pt x="1045" y="486"/>
                  </a:lnTo>
                  <a:lnTo>
                    <a:pt x="974" y="462"/>
                  </a:lnTo>
                  <a:lnTo>
                    <a:pt x="938" y="469"/>
                  </a:lnTo>
                  <a:lnTo>
                    <a:pt x="894" y="512"/>
                  </a:lnTo>
                  <a:lnTo>
                    <a:pt x="846" y="506"/>
                  </a:lnTo>
                  <a:lnTo>
                    <a:pt x="798" y="524"/>
                  </a:lnTo>
                  <a:lnTo>
                    <a:pt x="746" y="476"/>
                  </a:lnTo>
                  <a:lnTo>
                    <a:pt x="733" y="419"/>
                  </a:lnTo>
                  <a:lnTo>
                    <a:pt x="788" y="448"/>
                  </a:lnTo>
                  <a:lnTo>
                    <a:pt x="846" y="432"/>
                  </a:lnTo>
                  <a:lnTo>
                    <a:pt x="860" y="360"/>
                  </a:lnTo>
                  <a:lnTo>
                    <a:pt x="892" y="344"/>
                  </a:lnTo>
                  <a:lnTo>
                    <a:pt x="981" y="325"/>
                  </a:lnTo>
                  <a:lnTo>
                    <a:pt x="1033" y="258"/>
                  </a:lnTo>
                  <a:lnTo>
                    <a:pt x="1068" y="204"/>
                  </a:lnTo>
                  <a:lnTo>
                    <a:pt x="1104" y="248"/>
                  </a:lnTo>
                  <a:lnTo>
                    <a:pt x="1119" y="219"/>
                  </a:lnTo>
                  <a:lnTo>
                    <a:pt x="1155" y="222"/>
                  </a:lnTo>
                  <a:lnTo>
                    <a:pt x="1157" y="168"/>
                  </a:lnTo>
                  <a:lnTo>
                    <a:pt x="1159" y="126"/>
                  </a:lnTo>
                  <a:lnTo>
                    <a:pt x="1214" y="66"/>
                  </a:lnTo>
                  <a:lnTo>
                    <a:pt x="1248" y="0"/>
                  </a:lnTo>
                  <a:lnTo>
                    <a:pt x="1278" y="0"/>
                  </a:lnTo>
                  <a:lnTo>
                    <a:pt x="1319" y="43"/>
                  </a:lnTo>
                  <a:lnTo>
                    <a:pt x="1325" y="80"/>
                  </a:lnTo>
                  <a:lnTo>
                    <a:pt x="1375" y="103"/>
                  </a:lnTo>
                  <a:lnTo>
                    <a:pt x="1439" y="129"/>
                  </a:lnTo>
                  <a:lnTo>
                    <a:pt x="1436" y="162"/>
                  </a:lnTo>
                  <a:lnTo>
                    <a:pt x="1385" y="167"/>
                  </a:lnTo>
                  <a:lnTo>
                    <a:pt x="1401" y="208"/>
                  </a:lnTo>
                  <a:moveTo>
                    <a:pt x="75" y="61"/>
                  </a:moveTo>
                  <a:lnTo>
                    <a:pt x="83" y="105"/>
                  </a:lnTo>
                  <a:lnTo>
                    <a:pt x="133" y="95"/>
                  </a:lnTo>
                  <a:lnTo>
                    <a:pt x="155" y="60"/>
                  </a:lnTo>
                  <a:lnTo>
                    <a:pt x="173" y="68"/>
                  </a:lnTo>
                  <a:lnTo>
                    <a:pt x="220" y="119"/>
                  </a:lnTo>
                  <a:lnTo>
                    <a:pt x="254" y="176"/>
                  </a:lnTo>
                  <a:lnTo>
                    <a:pt x="260" y="233"/>
                  </a:lnTo>
                  <a:lnTo>
                    <a:pt x="253" y="272"/>
                  </a:lnTo>
                  <a:lnTo>
                    <a:pt x="261" y="301"/>
                  </a:lnTo>
                  <a:lnTo>
                    <a:pt x="268" y="352"/>
                  </a:lnTo>
                  <a:lnTo>
                    <a:pt x="295" y="375"/>
                  </a:lnTo>
                  <a:lnTo>
                    <a:pt x="326" y="451"/>
                  </a:lnTo>
                  <a:lnTo>
                    <a:pt x="325" y="479"/>
                  </a:lnTo>
                  <a:lnTo>
                    <a:pt x="271" y="485"/>
                  </a:lnTo>
                  <a:lnTo>
                    <a:pt x="199" y="422"/>
                  </a:lnTo>
                  <a:lnTo>
                    <a:pt x="109" y="354"/>
                  </a:lnTo>
                  <a:lnTo>
                    <a:pt x="99" y="311"/>
                  </a:lnTo>
                  <a:lnTo>
                    <a:pt x="54" y="254"/>
                  </a:lnTo>
                  <a:lnTo>
                    <a:pt x="42" y="184"/>
                  </a:lnTo>
                  <a:lnTo>
                    <a:pt x="13" y="137"/>
                  </a:lnTo>
                  <a:lnTo>
                    <a:pt x="18" y="75"/>
                  </a:lnTo>
                  <a:lnTo>
                    <a:pt x="0" y="39"/>
                  </a:lnTo>
                  <a:lnTo>
                    <a:pt x="12" y="24"/>
                  </a:lnTo>
                  <a:lnTo>
                    <a:pt x="75" y="61"/>
                  </a:lnTo>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132" name="Freeform 131"/>
            <p:cNvSpPr>
              <a:spLocks/>
            </p:cNvSpPr>
            <p:nvPr/>
          </p:nvSpPr>
          <p:spPr bwMode="auto">
            <a:xfrm>
              <a:off x="9822210" y="4896611"/>
              <a:ext cx="71086" cy="74557"/>
            </a:xfrm>
            <a:custGeom>
              <a:avLst/>
              <a:gdLst>
                <a:gd name="T0" fmla="*/ 26 w 43"/>
                <a:gd name="T1" fmla="*/ 20 h 48"/>
                <a:gd name="T2" fmla="*/ 37 w 43"/>
                <a:gd name="T3" fmla="*/ 33 h 48"/>
                <a:gd name="T4" fmla="*/ 43 w 43"/>
                <a:gd name="T5" fmla="*/ 43 h 48"/>
                <a:gd name="T6" fmla="*/ 35 w 43"/>
                <a:gd name="T7" fmla="*/ 48 h 48"/>
                <a:gd name="T8" fmla="*/ 27 w 43"/>
                <a:gd name="T9" fmla="*/ 42 h 48"/>
                <a:gd name="T10" fmla="*/ 17 w 43"/>
                <a:gd name="T11" fmla="*/ 33 h 48"/>
                <a:gd name="T12" fmla="*/ 8 w 43"/>
                <a:gd name="T13" fmla="*/ 22 h 48"/>
                <a:gd name="T14" fmla="*/ 0 w 43"/>
                <a:gd name="T15" fmla="*/ 7 h 48"/>
                <a:gd name="T16" fmla="*/ 0 w 43"/>
                <a:gd name="T17" fmla="*/ 0 h 48"/>
                <a:gd name="T18" fmla="*/ 7 w 43"/>
                <a:gd name="T19" fmla="*/ 0 h 48"/>
                <a:gd name="T20" fmla="*/ 16 w 43"/>
                <a:gd name="T21" fmla="*/ 8 h 48"/>
                <a:gd name="T22" fmla="*/ 22 w 43"/>
                <a:gd name="T23" fmla="*/ 15 h 48"/>
                <a:gd name="T24" fmla="*/ 26 w 43"/>
                <a:gd name="T25" fmla="*/ 2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3" h="48">
                  <a:moveTo>
                    <a:pt x="26" y="20"/>
                  </a:moveTo>
                  <a:lnTo>
                    <a:pt x="37" y="33"/>
                  </a:lnTo>
                  <a:lnTo>
                    <a:pt x="43" y="43"/>
                  </a:lnTo>
                  <a:lnTo>
                    <a:pt x="35" y="48"/>
                  </a:lnTo>
                  <a:lnTo>
                    <a:pt x="27" y="42"/>
                  </a:lnTo>
                  <a:lnTo>
                    <a:pt x="17" y="33"/>
                  </a:lnTo>
                  <a:lnTo>
                    <a:pt x="8" y="22"/>
                  </a:lnTo>
                  <a:lnTo>
                    <a:pt x="0" y="7"/>
                  </a:lnTo>
                  <a:lnTo>
                    <a:pt x="0" y="0"/>
                  </a:lnTo>
                  <a:lnTo>
                    <a:pt x="7" y="0"/>
                  </a:lnTo>
                  <a:lnTo>
                    <a:pt x="16" y="8"/>
                  </a:lnTo>
                  <a:lnTo>
                    <a:pt x="22" y="15"/>
                  </a:lnTo>
                  <a:lnTo>
                    <a:pt x="26" y="2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141" name="Freeform 140"/>
            <p:cNvSpPr>
              <a:spLocks/>
            </p:cNvSpPr>
            <p:nvPr/>
          </p:nvSpPr>
          <p:spPr bwMode="auto">
            <a:xfrm>
              <a:off x="7268103" y="3267242"/>
              <a:ext cx="251278" cy="128922"/>
            </a:xfrm>
            <a:custGeom>
              <a:avLst/>
              <a:gdLst>
                <a:gd name="T0" fmla="*/ 146 w 152"/>
                <a:gd name="T1" fmla="*/ 52 h 83"/>
                <a:gd name="T2" fmla="*/ 146 w 152"/>
                <a:gd name="T3" fmla="*/ 61 h 83"/>
                <a:gd name="T4" fmla="*/ 152 w 152"/>
                <a:gd name="T5" fmla="*/ 75 h 83"/>
                <a:gd name="T6" fmla="*/ 151 w 152"/>
                <a:gd name="T7" fmla="*/ 83 h 83"/>
                <a:gd name="T8" fmla="*/ 136 w 152"/>
                <a:gd name="T9" fmla="*/ 83 h 83"/>
                <a:gd name="T10" fmla="*/ 114 w 152"/>
                <a:gd name="T11" fmla="*/ 78 h 83"/>
                <a:gd name="T12" fmla="*/ 100 w 152"/>
                <a:gd name="T13" fmla="*/ 76 h 83"/>
                <a:gd name="T14" fmla="*/ 88 w 152"/>
                <a:gd name="T15" fmla="*/ 66 h 83"/>
                <a:gd name="T16" fmla="*/ 63 w 152"/>
                <a:gd name="T17" fmla="*/ 63 h 83"/>
                <a:gd name="T18" fmla="*/ 37 w 152"/>
                <a:gd name="T19" fmla="*/ 51 h 83"/>
                <a:gd name="T20" fmla="*/ 18 w 152"/>
                <a:gd name="T21" fmla="*/ 41 h 83"/>
                <a:gd name="T22" fmla="*/ 0 w 152"/>
                <a:gd name="T23" fmla="*/ 33 h 83"/>
                <a:gd name="T24" fmla="*/ 3 w 152"/>
                <a:gd name="T25" fmla="*/ 14 h 83"/>
                <a:gd name="T26" fmla="*/ 12 w 152"/>
                <a:gd name="T27" fmla="*/ 4 h 83"/>
                <a:gd name="T28" fmla="*/ 18 w 152"/>
                <a:gd name="T29" fmla="*/ 0 h 83"/>
                <a:gd name="T30" fmla="*/ 34 w 152"/>
                <a:gd name="T31" fmla="*/ 6 h 83"/>
                <a:gd name="T32" fmla="*/ 54 w 152"/>
                <a:gd name="T33" fmla="*/ 19 h 83"/>
                <a:gd name="T34" fmla="*/ 65 w 152"/>
                <a:gd name="T35" fmla="*/ 22 h 83"/>
                <a:gd name="T36" fmla="*/ 73 w 152"/>
                <a:gd name="T37" fmla="*/ 32 h 83"/>
                <a:gd name="T38" fmla="*/ 88 w 152"/>
                <a:gd name="T39" fmla="*/ 36 h 83"/>
                <a:gd name="T40" fmla="*/ 104 w 152"/>
                <a:gd name="T41" fmla="*/ 45 h 83"/>
                <a:gd name="T42" fmla="*/ 125 w 152"/>
                <a:gd name="T43" fmla="*/ 50 h 83"/>
                <a:gd name="T44" fmla="*/ 146 w 152"/>
                <a:gd name="T45" fmla="*/ 52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52" h="83">
                  <a:moveTo>
                    <a:pt x="146" y="52"/>
                  </a:moveTo>
                  <a:lnTo>
                    <a:pt x="146" y="61"/>
                  </a:lnTo>
                  <a:lnTo>
                    <a:pt x="152" y="75"/>
                  </a:lnTo>
                  <a:lnTo>
                    <a:pt x="151" y="83"/>
                  </a:lnTo>
                  <a:lnTo>
                    <a:pt x="136" y="83"/>
                  </a:lnTo>
                  <a:lnTo>
                    <a:pt x="114" y="78"/>
                  </a:lnTo>
                  <a:lnTo>
                    <a:pt x="100" y="76"/>
                  </a:lnTo>
                  <a:lnTo>
                    <a:pt x="88" y="66"/>
                  </a:lnTo>
                  <a:lnTo>
                    <a:pt x="63" y="63"/>
                  </a:lnTo>
                  <a:lnTo>
                    <a:pt x="37" y="51"/>
                  </a:lnTo>
                  <a:lnTo>
                    <a:pt x="18" y="41"/>
                  </a:lnTo>
                  <a:lnTo>
                    <a:pt x="0" y="33"/>
                  </a:lnTo>
                  <a:lnTo>
                    <a:pt x="3" y="14"/>
                  </a:lnTo>
                  <a:lnTo>
                    <a:pt x="12" y="4"/>
                  </a:lnTo>
                  <a:lnTo>
                    <a:pt x="18" y="0"/>
                  </a:lnTo>
                  <a:lnTo>
                    <a:pt x="34" y="6"/>
                  </a:lnTo>
                  <a:lnTo>
                    <a:pt x="54" y="19"/>
                  </a:lnTo>
                  <a:lnTo>
                    <a:pt x="65" y="22"/>
                  </a:lnTo>
                  <a:lnTo>
                    <a:pt x="73" y="32"/>
                  </a:lnTo>
                  <a:lnTo>
                    <a:pt x="88" y="36"/>
                  </a:lnTo>
                  <a:lnTo>
                    <a:pt x="104" y="45"/>
                  </a:lnTo>
                  <a:lnTo>
                    <a:pt x="125" y="50"/>
                  </a:lnTo>
                  <a:lnTo>
                    <a:pt x="146" y="52"/>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142" name="Freeform 141"/>
            <p:cNvSpPr>
              <a:spLocks noEditPoints="1"/>
            </p:cNvSpPr>
            <p:nvPr/>
          </p:nvSpPr>
          <p:spPr bwMode="auto">
            <a:xfrm>
              <a:off x="9437028" y="5359482"/>
              <a:ext cx="538925" cy="389869"/>
            </a:xfrm>
            <a:custGeom>
              <a:avLst/>
              <a:gdLst>
                <a:gd name="T0" fmla="*/ 1141 w 1337"/>
                <a:gd name="T1" fmla="*/ 233 h 1028"/>
                <a:gd name="T2" fmla="*/ 1195 w 1337"/>
                <a:gd name="T3" fmla="*/ 199 h 1028"/>
                <a:gd name="T4" fmla="*/ 1204 w 1337"/>
                <a:gd name="T5" fmla="*/ 290 h 1028"/>
                <a:gd name="T6" fmla="*/ 1308 w 1337"/>
                <a:gd name="T7" fmla="*/ 265 h 1028"/>
                <a:gd name="T8" fmla="*/ 1271 w 1337"/>
                <a:gd name="T9" fmla="*/ 350 h 1028"/>
                <a:gd name="T10" fmla="*/ 1164 w 1337"/>
                <a:gd name="T11" fmla="*/ 397 h 1028"/>
                <a:gd name="T12" fmla="*/ 1109 w 1337"/>
                <a:gd name="T13" fmla="*/ 459 h 1028"/>
                <a:gd name="T14" fmla="*/ 1030 w 1337"/>
                <a:gd name="T15" fmla="*/ 521 h 1028"/>
                <a:gd name="T16" fmla="*/ 876 w 1337"/>
                <a:gd name="T17" fmla="*/ 612 h 1028"/>
                <a:gd name="T18" fmla="*/ 861 w 1337"/>
                <a:gd name="T19" fmla="*/ 578 h 1028"/>
                <a:gd name="T20" fmla="*/ 960 w 1337"/>
                <a:gd name="T21" fmla="*/ 462 h 1028"/>
                <a:gd name="T22" fmla="*/ 931 w 1337"/>
                <a:gd name="T23" fmla="*/ 397 h 1028"/>
                <a:gd name="T24" fmla="*/ 1055 w 1337"/>
                <a:gd name="T25" fmla="*/ 303 h 1028"/>
                <a:gd name="T26" fmla="*/ 1093 w 1337"/>
                <a:gd name="T27" fmla="*/ 191 h 1028"/>
                <a:gd name="T28" fmla="*/ 1092 w 1337"/>
                <a:gd name="T29" fmla="*/ 141 h 1028"/>
                <a:gd name="T30" fmla="*/ 1084 w 1337"/>
                <a:gd name="T31" fmla="*/ 6 h 1028"/>
                <a:gd name="T32" fmla="*/ 1126 w 1337"/>
                <a:gd name="T33" fmla="*/ 47 h 1028"/>
                <a:gd name="T34" fmla="*/ 1144 w 1337"/>
                <a:gd name="T35" fmla="*/ 144 h 1028"/>
                <a:gd name="T36" fmla="*/ 761 w 1337"/>
                <a:gd name="T37" fmla="*/ 582 h 1028"/>
                <a:gd name="T38" fmla="*/ 829 w 1337"/>
                <a:gd name="T39" fmla="*/ 583 h 1028"/>
                <a:gd name="T40" fmla="*/ 749 w 1337"/>
                <a:gd name="T41" fmla="*/ 658 h 1028"/>
                <a:gd name="T42" fmla="*/ 597 w 1337"/>
                <a:gd name="T43" fmla="*/ 754 h 1028"/>
                <a:gd name="T44" fmla="*/ 537 w 1337"/>
                <a:gd name="T45" fmla="*/ 795 h 1028"/>
                <a:gd name="T46" fmla="*/ 393 w 1337"/>
                <a:gd name="T47" fmla="*/ 882 h 1028"/>
                <a:gd name="T48" fmla="*/ 202 w 1337"/>
                <a:gd name="T49" fmla="*/ 1004 h 1028"/>
                <a:gd name="T50" fmla="*/ 88 w 1337"/>
                <a:gd name="T51" fmla="*/ 1026 h 1028"/>
                <a:gd name="T52" fmla="*/ 0 w 1337"/>
                <a:gd name="T53" fmla="*/ 993 h 1028"/>
                <a:gd name="T54" fmla="*/ 99 w 1337"/>
                <a:gd name="T55" fmla="*/ 900 h 1028"/>
                <a:gd name="T56" fmla="*/ 304 w 1337"/>
                <a:gd name="T57" fmla="*/ 801 h 1028"/>
                <a:gd name="T58" fmla="*/ 469 w 1337"/>
                <a:gd name="T59" fmla="*/ 725 h 1028"/>
                <a:gd name="T60" fmla="*/ 619 w 1337"/>
                <a:gd name="T61" fmla="*/ 619 h 1028"/>
                <a:gd name="T62" fmla="*/ 704 w 1337"/>
                <a:gd name="T63" fmla="*/ 550 h 1028"/>
                <a:gd name="T64" fmla="*/ 770 w 1337"/>
                <a:gd name="T65" fmla="*/ 547 h 10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7" h="1028">
                  <a:moveTo>
                    <a:pt x="1144" y="144"/>
                  </a:moveTo>
                  <a:lnTo>
                    <a:pt x="1141" y="233"/>
                  </a:lnTo>
                  <a:lnTo>
                    <a:pt x="1178" y="176"/>
                  </a:lnTo>
                  <a:lnTo>
                    <a:pt x="1195" y="199"/>
                  </a:lnTo>
                  <a:lnTo>
                    <a:pt x="1166" y="263"/>
                  </a:lnTo>
                  <a:lnTo>
                    <a:pt x="1204" y="290"/>
                  </a:lnTo>
                  <a:lnTo>
                    <a:pt x="1247" y="297"/>
                  </a:lnTo>
                  <a:lnTo>
                    <a:pt x="1308" y="265"/>
                  </a:lnTo>
                  <a:lnTo>
                    <a:pt x="1337" y="275"/>
                  </a:lnTo>
                  <a:lnTo>
                    <a:pt x="1271" y="350"/>
                  </a:lnTo>
                  <a:lnTo>
                    <a:pt x="1216" y="399"/>
                  </a:lnTo>
                  <a:lnTo>
                    <a:pt x="1164" y="397"/>
                  </a:lnTo>
                  <a:lnTo>
                    <a:pt x="1128" y="423"/>
                  </a:lnTo>
                  <a:lnTo>
                    <a:pt x="1109" y="459"/>
                  </a:lnTo>
                  <a:lnTo>
                    <a:pt x="1088" y="475"/>
                  </a:lnTo>
                  <a:lnTo>
                    <a:pt x="1030" y="521"/>
                  </a:lnTo>
                  <a:lnTo>
                    <a:pt x="954" y="578"/>
                  </a:lnTo>
                  <a:lnTo>
                    <a:pt x="876" y="612"/>
                  </a:lnTo>
                  <a:lnTo>
                    <a:pt x="881" y="590"/>
                  </a:lnTo>
                  <a:lnTo>
                    <a:pt x="861" y="578"/>
                  </a:lnTo>
                  <a:lnTo>
                    <a:pt x="950" y="508"/>
                  </a:lnTo>
                  <a:lnTo>
                    <a:pt x="960" y="462"/>
                  </a:lnTo>
                  <a:lnTo>
                    <a:pt x="908" y="428"/>
                  </a:lnTo>
                  <a:lnTo>
                    <a:pt x="931" y="397"/>
                  </a:lnTo>
                  <a:lnTo>
                    <a:pt x="1001" y="368"/>
                  </a:lnTo>
                  <a:lnTo>
                    <a:pt x="1055" y="303"/>
                  </a:lnTo>
                  <a:lnTo>
                    <a:pt x="1087" y="248"/>
                  </a:lnTo>
                  <a:lnTo>
                    <a:pt x="1093" y="191"/>
                  </a:lnTo>
                  <a:lnTo>
                    <a:pt x="1104" y="176"/>
                  </a:lnTo>
                  <a:lnTo>
                    <a:pt x="1092" y="141"/>
                  </a:lnTo>
                  <a:lnTo>
                    <a:pt x="1080" y="66"/>
                  </a:lnTo>
                  <a:lnTo>
                    <a:pt x="1084" y="6"/>
                  </a:lnTo>
                  <a:lnTo>
                    <a:pt x="1114" y="0"/>
                  </a:lnTo>
                  <a:lnTo>
                    <a:pt x="1126" y="47"/>
                  </a:lnTo>
                  <a:lnTo>
                    <a:pt x="1169" y="69"/>
                  </a:lnTo>
                  <a:lnTo>
                    <a:pt x="1144" y="144"/>
                  </a:lnTo>
                  <a:moveTo>
                    <a:pt x="770" y="547"/>
                  </a:moveTo>
                  <a:lnTo>
                    <a:pt x="761" y="582"/>
                  </a:lnTo>
                  <a:lnTo>
                    <a:pt x="834" y="548"/>
                  </a:lnTo>
                  <a:lnTo>
                    <a:pt x="829" y="583"/>
                  </a:lnTo>
                  <a:lnTo>
                    <a:pt x="803" y="619"/>
                  </a:lnTo>
                  <a:lnTo>
                    <a:pt x="749" y="658"/>
                  </a:lnTo>
                  <a:lnTo>
                    <a:pt x="657" y="720"/>
                  </a:lnTo>
                  <a:lnTo>
                    <a:pt x="597" y="754"/>
                  </a:lnTo>
                  <a:lnTo>
                    <a:pt x="590" y="794"/>
                  </a:lnTo>
                  <a:lnTo>
                    <a:pt x="537" y="795"/>
                  </a:lnTo>
                  <a:lnTo>
                    <a:pt x="454" y="827"/>
                  </a:lnTo>
                  <a:lnTo>
                    <a:pt x="393" y="882"/>
                  </a:lnTo>
                  <a:lnTo>
                    <a:pt x="285" y="966"/>
                  </a:lnTo>
                  <a:lnTo>
                    <a:pt x="202" y="1004"/>
                  </a:lnTo>
                  <a:lnTo>
                    <a:pt x="148" y="1028"/>
                  </a:lnTo>
                  <a:lnTo>
                    <a:pt x="88" y="1026"/>
                  </a:lnTo>
                  <a:lnTo>
                    <a:pt x="68" y="998"/>
                  </a:lnTo>
                  <a:lnTo>
                    <a:pt x="0" y="993"/>
                  </a:lnTo>
                  <a:lnTo>
                    <a:pt x="13" y="962"/>
                  </a:lnTo>
                  <a:lnTo>
                    <a:pt x="99" y="900"/>
                  </a:lnTo>
                  <a:lnTo>
                    <a:pt x="248" y="817"/>
                  </a:lnTo>
                  <a:lnTo>
                    <a:pt x="304" y="801"/>
                  </a:lnTo>
                  <a:lnTo>
                    <a:pt x="378" y="769"/>
                  </a:lnTo>
                  <a:lnTo>
                    <a:pt x="469" y="725"/>
                  </a:lnTo>
                  <a:lnTo>
                    <a:pt x="543" y="681"/>
                  </a:lnTo>
                  <a:lnTo>
                    <a:pt x="619" y="619"/>
                  </a:lnTo>
                  <a:lnTo>
                    <a:pt x="661" y="597"/>
                  </a:lnTo>
                  <a:lnTo>
                    <a:pt x="704" y="550"/>
                  </a:lnTo>
                  <a:lnTo>
                    <a:pt x="780" y="511"/>
                  </a:lnTo>
                  <a:lnTo>
                    <a:pt x="770" y="547"/>
                  </a:lnTo>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144" name="Freeform 143"/>
            <p:cNvSpPr>
              <a:spLocks/>
            </p:cNvSpPr>
            <p:nvPr/>
          </p:nvSpPr>
          <p:spPr bwMode="auto">
            <a:xfrm>
              <a:off x="6701073" y="3051339"/>
              <a:ext cx="448003" cy="431806"/>
            </a:xfrm>
            <a:custGeom>
              <a:avLst/>
              <a:gdLst>
                <a:gd name="T0" fmla="*/ 232 w 271"/>
                <a:gd name="T1" fmla="*/ 9 h 278"/>
                <a:gd name="T2" fmla="*/ 271 w 271"/>
                <a:gd name="T3" fmla="*/ 33 h 278"/>
                <a:gd name="T4" fmla="*/ 241 w 271"/>
                <a:gd name="T5" fmla="*/ 54 h 278"/>
                <a:gd name="T6" fmla="*/ 207 w 271"/>
                <a:gd name="T7" fmla="*/ 58 h 278"/>
                <a:gd name="T8" fmla="*/ 226 w 271"/>
                <a:gd name="T9" fmla="*/ 90 h 278"/>
                <a:gd name="T10" fmla="*/ 230 w 271"/>
                <a:gd name="T11" fmla="*/ 112 h 278"/>
                <a:gd name="T12" fmla="*/ 221 w 271"/>
                <a:gd name="T13" fmla="*/ 148 h 278"/>
                <a:gd name="T14" fmla="*/ 199 w 271"/>
                <a:gd name="T15" fmla="*/ 191 h 278"/>
                <a:gd name="T16" fmla="*/ 162 w 271"/>
                <a:gd name="T17" fmla="*/ 211 h 278"/>
                <a:gd name="T18" fmla="*/ 180 w 271"/>
                <a:gd name="T19" fmla="*/ 236 h 278"/>
                <a:gd name="T20" fmla="*/ 198 w 271"/>
                <a:gd name="T21" fmla="*/ 265 h 278"/>
                <a:gd name="T22" fmla="*/ 149 w 271"/>
                <a:gd name="T23" fmla="*/ 278 h 278"/>
                <a:gd name="T24" fmla="*/ 127 w 271"/>
                <a:gd name="T25" fmla="*/ 258 h 278"/>
                <a:gd name="T26" fmla="*/ 79 w 271"/>
                <a:gd name="T27" fmla="*/ 246 h 278"/>
                <a:gd name="T28" fmla="*/ 25 w 271"/>
                <a:gd name="T29" fmla="*/ 249 h 278"/>
                <a:gd name="T30" fmla="*/ 53 w 271"/>
                <a:gd name="T31" fmla="*/ 214 h 278"/>
                <a:gd name="T32" fmla="*/ 41 w 271"/>
                <a:gd name="T33" fmla="*/ 202 h 278"/>
                <a:gd name="T34" fmla="*/ 19 w 271"/>
                <a:gd name="T35" fmla="*/ 174 h 278"/>
                <a:gd name="T36" fmla="*/ 0 w 271"/>
                <a:gd name="T37" fmla="*/ 151 h 278"/>
                <a:gd name="T38" fmla="*/ 48 w 271"/>
                <a:gd name="T39" fmla="*/ 158 h 278"/>
                <a:gd name="T40" fmla="*/ 62 w 271"/>
                <a:gd name="T41" fmla="*/ 156 h 278"/>
                <a:gd name="T42" fmla="*/ 96 w 271"/>
                <a:gd name="T43" fmla="*/ 150 h 278"/>
                <a:gd name="T44" fmla="*/ 101 w 271"/>
                <a:gd name="T45" fmla="*/ 120 h 278"/>
                <a:gd name="T46" fmla="*/ 115 w 271"/>
                <a:gd name="T47" fmla="*/ 114 h 278"/>
                <a:gd name="T48" fmla="*/ 135 w 271"/>
                <a:gd name="T49" fmla="*/ 114 h 278"/>
                <a:gd name="T50" fmla="*/ 137 w 271"/>
                <a:gd name="T51" fmla="*/ 95 h 278"/>
                <a:gd name="T52" fmla="*/ 152 w 271"/>
                <a:gd name="T53" fmla="*/ 78 h 278"/>
                <a:gd name="T54" fmla="*/ 158 w 271"/>
                <a:gd name="T55" fmla="*/ 65 h 278"/>
                <a:gd name="T56" fmla="*/ 159 w 271"/>
                <a:gd name="T57" fmla="*/ 49 h 278"/>
                <a:gd name="T58" fmla="*/ 161 w 271"/>
                <a:gd name="T59" fmla="*/ 30 h 278"/>
                <a:gd name="T60" fmla="*/ 163 w 271"/>
                <a:gd name="T61" fmla="*/ 12 h 278"/>
                <a:gd name="T62" fmla="*/ 199 w 271"/>
                <a:gd name="T63" fmla="*/ 6 h 278"/>
                <a:gd name="T64" fmla="*/ 216 w 271"/>
                <a:gd name="T65" fmla="*/ 0 h 2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71" h="278">
                  <a:moveTo>
                    <a:pt x="216" y="0"/>
                  </a:moveTo>
                  <a:lnTo>
                    <a:pt x="232" y="9"/>
                  </a:lnTo>
                  <a:lnTo>
                    <a:pt x="241" y="25"/>
                  </a:lnTo>
                  <a:lnTo>
                    <a:pt x="271" y="33"/>
                  </a:lnTo>
                  <a:lnTo>
                    <a:pt x="259" y="51"/>
                  </a:lnTo>
                  <a:lnTo>
                    <a:pt x="241" y="54"/>
                  </a:lnTo>
                  <a:lnTo>
                    <a:pt x="213" y="49"/>
                  </a:lnTo>
                  <a:lnTo>
                    <a:pt x="207" y="58"/>
                  </a:lnTo>
                  <a:lnTo>
                    <a:pt x="217" y="76"/>
                  </a:lnTo>
                  <a:lnTo>
                    <a:pt x="226" y="90"/>
                  </a:lnTo>
                  <a:lnTo>
                    <a:pt x="243" y="100"/>
                  </a:lnTo>
                  <a:lnTo>
                    <a:pt x="230" y="112"/>
                  </a:lnTo>
                  <a:lnTo>
                    <a:pt x="234" y="127"/>
                  </a:lnTo>
                  <a:lnTo>
                    <a:pt x="221" y="148"/>
                  </a:lnTo>
                  <a:lnTo>
                    <a:pt x="214" y="169"/>
                  </a:lnTo>
                  <a:lnTo>
                    <a:pt x="199" y="191"/>
                  </a:lnTo>
                  <a:lnTo>
                    <a:pt x="178" y="189"/>
                  </a:lnTo>
                  <a:lnTo>
                    <a:pt x="162" y="211"/>
                  </a:lnTo>
                  <a:lnTo>
                    <a:pt x="176" y="220"/>
                  </a:lnTo>
                  <a:lnTo>
                    <a:pt x="180" y="236"/>
                  </a:lnTo>
                  <a:lnTo>
                    <a:pt x="192" y="246"/>
                  </a:lnTo>
                  <a:lnTo>
                    <a:pt x="198" y="265"/>
                  </a:lnTo>
                  <a:lnTo>
                    <a:pt x="159" y="264"/>
                  </a:lnTo>
                  <a:lnTo>
                    <a:pt x="149" y="278"/>
                  </a:lnTo>
                  <a:lnTo>
                    <a:pt x="135" y="273"/>
                  </a:lnTo>
                  <a:lnTo>
                    <a:pt x="127" y="258"/>
                  </a:lnTo>
                  <a:lnTo>
                    <a:pt x="111" y="242"/>
                  </a:lnTo>
                  <a:lnTo>
                    <a:pt x="79" y="246"/>
                  </a:lnTo>
                  <a:lnTo>
                    <a:pt x="50" y="246"/>
                  </a:lnTo>
                  <a:lnTo>
                    <a:pt x="25" y="249"/>
                  </a:lnTo>
                  <a:lnTo>
                    <a:pt x="29" y="225"/>
                  </a:lnTo>
                  <a:lnTo>
                    <a:pt x="53" y="214"/>
                  </a:lnTo>
                  <a:lnTo>
                    <a:pt x="50" y="205"/>
                  </a:lnTo>
                  <a:lnTo>
                    <a:pt x="41" y="202"/>
                  </a:lnTo>
                  <a:lnTo>
                    <a:pt x="38" y="183"/>
                  </a:lnTo>
                  <a:lnTo>
                    <a:pt x="19" y="174"/>
                  </a:lnTo>
                  <a:lnTo>
                    <a:pt x="10" y="162"/>
                  </a:lnTo>
                  <a:lnTo>
                    <a:pt x="0" y="151"/>
                  </a:lnTo>
                  <a:lnTo>
                    <a:pt x="31" y="161"/>
                  </a:lnTo>
                  <a:lnTo>
                    <a:pt x="48" y="158"/>
                  </a:lnTo>
                  <a:lnTo>
                    <a:pt x="59" y="161"/>
                  </a:lnTo>
                  <a:lnTo>
                    <a:pt x="62" y="156"/>
                  </a:lnTo>
                  <a:lnTo>
                    <a:pt x="75" y="158"/>
                  </a:lnTo>
                  <a:lnTo>
                    <a:pt x="96" y="150"/>
                  </a:lnTo>
                  <a:lnTo>
                    <a:pt x="93" y="132"/>
                  </a:lnTo>
                  <a:lnTo>
                    <a:pt x="101" y="120"/>
                  </a:lnTo>
                  <a:lnTo>
                    <a:pt x="114" y="120"/>
                  </a:lnTo>
                  <a:lnTo>
                    <a:pt x="115" y="114"/>
                  </a:lnTo>
                  <a:lnTo>
                    <a:pt x="128" y="112"/>
                  </a:lnTo>
                  <a:lnTo>
                    <a:pt x="135" y="114"/>
                  </a:lnTo>
                  <a:lnTo>
                    <a:pt x="140" y="108"/>
                  </a:lnTo>
                  <a:lnTo>
                    <a:pt x="137" y="95"/>
                  </a:lnTo>
                  <a:lnTo>
                    <a:pt x="142" y="83"/>
                  </a:lnTo>
                  <a:lnTo>
                    <a:pt x="152" y="78"/>
                  </a:lnTo>
                  <a:lnTo>
                    <a:pt x="142" y="64"/>
                  </a:lnTo>
                  <a:lnTo>
                    <a:pt x="158" y="65"/>
                  </a:lnTo>
                  <a:lnTo>
                    <a:pt x="162" y="57"/>
                  </a:lnTo>
                  <a:lnTo>
                    <a:pt x="159" y="49"/>
                  </a:lnTo>
                  <a:lnTo>
                    <a:pt x="165" y="41"/>
                  </a:lnTo>
                  <a:lnTo>
                    <a:pt x="161" y="30"/>
                  </a:lnTo>
                  <a:lnTo>
                    <a:pt x="155" y="22"/>
                  </a:lnTo>
                  <a:lnTo>
                    <a:pt x="163" y="12"/>
                  </a:lnTo>
                  <a:lnTo>
                    <a:pt x="180" y="8"/>
                  </a:lnTo>
                  <a:lnTo>
                    <a:pt x="199" y="6"/>
                  </a:lnTo>
                  <a:lnTo>
                    <a:pt x="207" y="2"/>
                  </a:lnTo>
                  <a:lnTo>
                    <a:pt x="216"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147" name="Freeform 146"/>
            <p:cNvSpPr>
              <a:spLocks noEditPoints="1"/>
            </p:cNvSpPr>
            <p:nvPr/>
          </p:nvSpPr>
          <p:spPr bwMode="auto">
            <a:xfrm>
              <a:off x="8476551" y="3650897"/>
              <a:ext cx="285995" cy="416274"/>
            </a:xfrm>
            <a:custGeom>
              <a:avLst/>
              <a:gdLst>
                <a:gd name="T0" fmla="*/ 252 w 710"/>
                <a:gd name="T1" fmla="*/ 24 h 1100"/>
                <a:gd name="T2" fmla="*/ 282 w 710"/>
                <a:gd name="T3" fmla="*/ 24 h 1100"/>
                <a:gd name="T4" fmla="*/ 311 w 710"/>
                <a:gd name="T5" fmla="*/ 120 h 1100"/>
                <a:gd name="T6" fmla="*/ 264 w 710"/>
                <a:gd name="T7" fmla="*/ 219 h 1100"/>
                <a:gd name="T8" fmla="*/ 288 w 710"/>
                <a:gd name="T9" fmla="*/ 355 h 1100"/>
                <a:gd name="T10" fmla="*/ 361 w 710"/>
                <a:gd name="T11" fmla="*/ 355 h 1100"/>
                <a:gd name="T12" fmla="*/ 459 w 710"/>
                <a:gd name="T13" fmla="*/ 448 h 1100"/>
                <a:gd name="T14" fmla="*/ 483 w 710"/>
                <a:gd name="T15" fmla="*/ 508 h 1100"/>
                <a:gd name="T16" fmla="*/ 387 w 710"/>
                <a:gd name="T17" fmla="*/ 421 h 1100"/>
                <a:gd name="T18" fmla="*/ 317 w 710"/>
                <a:gd name="T19" fmla="*/ 402 h 1100"/>
                <a:gd name="T20" fmla="*/ 212 w 710"/>
                <a:gd name="T21" fmla="*/ 395 h 1100"/>
                <a:gd name="T22" fmla="*/ 231 w 710"/>
                <a:gd name="T23" fmla="*/ 339 h 1100"/>
                <a:gd name="T24" fmla="*/ 201 w 710"/>
                <a:gd name="T25" fmla="*/ 350 h 1100"/>
                <a:gd name="T26" fmla="*/ 141 w 710"/>
                <a:gd name="T27" fmla="*/ 264 h 1100"/>
                <a:gd name="T28" fmla="*/ 160 w 710"/>
                <a:gd name="T29" fmla="*/ 210 h 1100"/>
                <a:gd name="T30" fmla="*/ 157 w 710"/>
                <a:gd name="T31" fmla="*/ 0 h 1100"/>
                <a:gd name="T32" fmla="*/ 287 w 710"/>
                <a:gd name="T33" fmla="*/ 463 h 1100"/>
                <a:gd name="T34" fmla="*/ 239 w 710"/>
                <a:gd name="T35" fmla="*/ 494 h 1100"/>
                <a:gd name="T36" fmla="*/ 257 w 710"/>
                <a:gd name="T37" fmla="*/ 432 h 1100"/>
                <a:gd name="T38" fmla="*/ 594 w 710"/>
                <a:gd name="T39" fmla="*/ 540 h 1100"/>
                <a:gd name="T40" fmla="*/ 565 w 710"/>
                <a:gd name="T41" fmla="*/ 612 h 1100"/>
                <a:gd name="T42" fmla="*/ 593 w 710"/>
                <a:gd name="T43" fmla="*/ 693 h 1100"/>
                <a:gd name="T44" fmla="*/ 550 w 710"/>
                <a:gd name="T45" fmla="*/ 653 h 1100"/>
                <a:gd name="T46" fmla="*/ 510 w 710"/>
                <a:gd name="T47" fmla="*/ 597 h 1100"/>
                <a:gd name="T48" fmla="*/ 550 w 710"/>
                <a:gd name="T49" fmla="*/ 571 h 1100"/>
                <a:gd name="T50" fmla="*/ 569 w 710"/>
                <a:gd name="T51" fmla="*/ 508 h 1100"/>
                <a:gd name="T52" fmla="*/ 325 w 710"/>
                <a:gd name="T53" fmla="*/ 563 h 1100"/>
                <a:gd name="T54" fmla="*/ 421 w 710"/>
                <a:gd name="T55" fmla="*/ 589 h 1100"/>
                <a:gd name="T56" fmla="*/ 392 w 710"/>
                <a:gd name="T57" fmla="*/ 661 h 1100"/>
                <a:gd name="T58" fmla="*/ 341 w 710"/>
                <a:gd name="T59" fmla="*/ 647 h 1100"/>
                <a:gd name="T60" fmla="*/ 325 w 710"/>
                <a:gd name="T61" fmla="*/ 563 h 1100"/>
                <a:gd name="T62" fmla="*/ 0 w 710"/>
                <a:gd name="T63" fmla="*/ 863 h 1100"/>
                <a:gd name="T64" fmla="*/ 82 w 710"/>
                <a:gd name="T65" fmla="*/ 751 h 1100"/>
                <a:gd name="T66" fmla="*/ 153 w 710"/>
                <a:gd name="T67" fmla="*/ 607 h 1100"/>
                <a:gd name="T68" fmla="*/ 128 w 710"/>
                <a:gd name="T69" fmla="*/ 724 h 1100"/>
                <a:gd name="T70" fmla="*/ 497 w 710"/>
                <a:gd name="T71" fmla="*/ 700 h 1100"/>
                <a:gd name="T72" fmla="*/ 454 w 710"/>
                <a:gd name="T73" fmla="*/ 782 h 1100"/>
                <a:gd name="T74" fmla="*/ 381 w 710"/>
                <a:gd name="T75" fmla="*/ 748 h 1100"/>
                <a:gd name="T76" fmla="*/ 411 w 710"/>
                <a:gd name="T77" fmla="*/ 702 h 1100"/>
                <a:gd name="T78" fmla="*/ 455 w 710"/>
                <a:gd name="T79" fmla="*/ 644 h 1100"/>
                <a:gd name="T80" fmla="*/ 496 w 710"/>
                <a:gd name="T81" fmla="*/ 619 h 1100"/>
                <a:gd name="T82" fmla="*/ 690 w 710"/>
                <a:gd name="T83" fmla="*/ 859 h 1100"/>
                <a:gd name="T84" fmla="*/ 710 w 710"/>
                <a:gd name="T85" fmla="*/ 963 h 1100"/>
                <a:gd name="T86" fmla="*/ 657 w 710"/>
                <a:gd name="T87" fmla="*/ 954 h 1100"/>
                <a:gd name="T88" fmla="*/ 652 w 710"/>
                <a:gd name="T89" fmla="*/ 1060 h 1100"/>
                <a:gd name="T90" fmla="*/ 542 w 710"/>
                <a:gd name="T91" fmla="*/ 1051 h 1100"/>
                <a:gd name="T92" fmla="*/ 537 w 710"/>
                <a:gd name="T93" fmla="*/ 949 h 1100"/>
                <a:gd name="T94" fmla="*/ 466 w 710"/>
                <a:gd name="T95" fmla="*/ 944 h 1100"/>
                <a:gd name="T96" fmla="*/ 378 w 710"/>
                <a:gd name="T97" fmla="*/ 988 h 1100"/>
                <a:gd name="T98" fmla="*/ 388 w 710"/>
                <a:gd name="T99" fmla="*/ 891 h 1100"/>
                <a:gd name="T100" fmla="*/ 472 w 710"/>
                <a:gd name="T101" fmla="*/ 835 h 1100"/>
                <a:gd name="T102" fmla="*/ 557 w 710"/>
                <a:gd name="T103" fmla="*/ 850 h 1100"/>
                <a:gd name="T104" fmla="*/ 619 w 710"/>
                <a:gd name="T105" fmla="*/ 810 h 1100"/>
                <a:gd name="T106" fmla="*/ 673 w 710"/>
                <a:gd name="T107" fmla="*/ 785 h 1100"/>
                <a:gd name="T108" fmla="*/ 690 w 710"/>
                <a:gd name="T109" fmla="*/ 859 h 1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710" h="1100">
                  <a:moveTo>
                    <a:pt x="202" y="0"/>
                  </a:moveTo>
                  <a:lnTo>
                    <a:pt x="252" y="24"/>
                  </a:lnTo>
                  <a:lnTo>
                    <a:pt x="271" y="2"/>
                  </a:lnTo>
                  <a:lnTo>
                    <a:pt x="282" y="24"/>
                  </a:lnTo>
                  <a:lnTo>
                    <a:pt x="276" y="59"/>
                  </a:lnTo>
                  <a:lnTo>
                    <a:pt x="311" y="120"/>
                  </a:lnTo>
                  <a:lnTo>
                    <a:pt x="303" y="191"/>
                  </a:lnTo>
                  <a:lnTo>
                    <a:pt x="264" y="219"/>
                  </a:lnTo>
                  <a:lnTo>
                    <a:pt x="262" y="288"/>
                  </a:lnTo>
                  <a:lnTo>
                    <a:pt x="288" y="355"/>
                  </a:lnTo>
                  <a:lnTo>
                    <a:pt x="329" y="365"/>
                  </a:lnTo>
                  <a:lnTo>
                    <a:pt x="361" y="355"/>
                  </a:lnTo>
                  <a:lnTo>
                    <a:pt x="460" y="402"/>
                  </a:lnTo>
                  <a:lnTo>
                    <a:pt x="459" y="448"/>
                  </a:lnTo>
                  <a:lnTo>
                    <a:pt x="486" y="469"/>
                  </a:lnTo>
                  <a:lnTo>
                    <a:pt x="483" y="508"/>
                  </a:lnTo>
                  <a:lnTo>
                    <a:pt x="420" y="466"/>
                  </a:lnTo>
                  <a:lnTo>
                    <a:pt x="387" y="421"/>
                  </a:lnTo>
                  <a:lnTo>
                    <a:pt x="371" y="453"/>
                  </a:lnTo>
                  <a:lnTo>
                    <a:pt x="317" y="402"/>
                  </a:lnTo>
                  <a:lnTo>
                    <a:pt x="251" y="414"/>
                  </a:lnTo>
                  <a:lnTo>
                    <a:pt x="212" y="395"/>
                  </a:lnTo>
                  <a:lnTo>
                    <a:pt x="211" y="360"/>
                  </a:lnTo>
                  <a:lnTo>
                    <a:pt x="231" y="339"/>
                  </a:lnTo>
                  <a:lnTo>
                    <a:pt x="206" y="319"/>
                  </a:lnTo>
                  <a:lnTo>
                    <a:pt x="201" y="350"/>
                  </a:lnTo>
                  <a:lnTo>
                    <a:pt x="157" y="301"/>
                  </a:lnTo>
                  <a:lnTo>
                    <a:pt x="141" y="264"/>
                  </a:lnTo>
                  <a:lnTo>
                    <a:pt x="126" y="182"/>
                  </a:lnTo>
                  <a:lnTo>
                    <a:pt x="160" y="210"/>
                  </a:lnTo>
                  <a:lnTo>
                    <a:pt x="146" y="77"/>
                  </a:lnTo>
                  <a:lnTo>
                    <a:pt x="157" y="0"/>
                  </a:lnTo>
                  <a:lnTo>
                    <a:pt x="202" y="0"/>
                  </a:lnTo>
                  <a:moveTo>
                    <a:pt x="287" y="463"/>
                  </a:moveTo>
                  <a:lnTo>
                    <a:pt x="276" y="536"/>
                  </a:lnTo>
                  <a:lnTo>
                    <a:pt x="239" y="494"/>
                  </a:lnTo>
                  <a:lnTo>
                    <a:pt x="193" y="429"/>
                  </a:lnTo>
                  <a:lnTo>
                    <a:pt x="257" y="432"/>
                  </a:lnTo>
                  <a:lnTo>
                    <a:pt x="287" y="463"/>
                  </a:lnTo>
                  <a:moveTo>
                    <a:pt x="594" y="540"/>
                  </a:moveTo>
                  <a:lnTo>
                    <a:pt x="625" y="635"/>
                  </a:lnTo>
                  <a:lnTo>
                    <a:pt x="565" y="612"/>
                  </a:lnTo>
                  <a:lnTo>
                    <a:pt x="570" y="641"/>
                  </a:lnTo>
                  <a:lnTo>
                    <a:pt x="593" y="693"/>
                  </a:lnTo>
                  <a:lnTo>
                    <a:pt x="559" y="712"/>
                  </a:lnTo>
                  <a:lnTo>
                    <a:pt x="550" y="653"/>
                  </a:lnTo>
                  <a:lnTo>
                    <a:pt x="527" y="648"/>
                  </a:lnTo>
                  <a:lnTo>
                    <a:pt x="510" y="597"/>
                  </a:lnTo>
                  <a:lnTo>
                    <a:pt x="555" y="603"/>
                  </a:lnTo>
                  <a:lnTo>
                    <a:pt x="550" y="571"/>
                  </a:lnTo>
                  <a:lnTo>
                    <a:pt x="497" y="506"/>
                  </a:lnTo>
                  <a:lnTo>
                    <a:pt x="569" y="508"/>
                  </a:lnTo>
                  <a:lnTo>
                    <a:pt x="594" y="540"/>
                  </a:lnTo>
                  <a:moveTo>
                    <a:pt x="325" y="563"/>
                  </a:moveTo>
                  <a:lnTo>
                    <a:pt x="373" y="589"/>
                  </a:lnTo>
                  <a:lnTo>
                    <a:pt x="421" y="589"/>
                  </a:lnTo>
                  <a:lnTo>
                    <a:pt x="423" y="625"/>
                  </a:lnTo>
                  <a:lnTo>
                    <a:pt x="392" y="661"/>
                  </a:lnTo>
                  <a:lnTo>
                    <a:pt x="347" y="686"/>
                  </a:lnTo>
                  <a:lnTo>
                    <a:pt x="341" y="647"/>
                  </a:lnTo>
                  <a:lnTo>
                    <a:pt x="341" y="603"/>
                  </a:lnTo>
                  <a:lnTo>
                    <a:pt x="325" y="563"/>
                  </a:lnTo>
                  <a:moveTo>
                    <a:pt x="94" y="782"/>
                  </a:moveTo>
                  <a:lnTo>
                    <a:pt x="0" y="863"/>
                  </a:lnTo>
                  <a:lnTo>
                    <a:pt x="32" y="803"/>
                  </a:lnTo>
                  <a:lnTo>
                    <a:pt x="82" y="751"/>
                  </a:lnTo>
                  <a:lnTo>
                    <a:pt x="122" y="692"/>
                  </a:lnTo>
                  <a:lnTo>
                    <a:pt x="153" y="607"/>
                  </a:lnTo>
                  <a:lnTo>
                    <a:pt x="173" y="677"/>
                  </a:lnTo>
                  <a:lnTo>
                    <a:pt x="128" y="724"/>
                  </a:lnTo>
                  <a:lnTo>
                    <a:pt x="94" y="782"/>
                  </a:lnTo>
                  <a:moveTo>
                    <a:pt x="497" y="700"/>
                  </a:moveTo>
                  <a:lnTo>
                    <a:pt x="473" y="728"/>
                  </a:lnTo>
                  <a:lnTo>
                    <a:pt x="454" y="782"/>
                  </a:lnTo>
                  <a:lnTo>
                    <a:pt x="433" y="807"/>
                  </a:lnTo>
                  <a:lnTo>
                    <a:pt x="381" y="748"/>
                  </a:lnTo>
                  <a:lnTo>
                    <a:pt x="395" y="726"/>
                  </a:lnTo>
                  <a:lnTo>
                    <a:pt x="411" y="702"/>
                  </a:lnTo>
                  <a:lnTo>
                    <a:pt x="414" y="649"/>
                  </a:lnTo>
                  <a:lnTo>
                    <a:pt x="455" y="644"/>
                  </a:lnTo>
                  <a:lnTo>
                    <a:pt x="449" y="701"/>
                  </a:lnTo>
                  <a:lnTo>
                    <a:pt x="496" y="619"/>
                  </a:lnTo>
                  <a:lnTo>
                    <a:pt x="497" y="700"/>
                  </a:lnTo>
                  <a:moveTo>
                    <a:pt x="690" y="859"/>
                  </a:moveTo>
                  <a:lnTo>
                    <a:pt x="702" y="916"/>
                  </a:lnTo>
                  <a:lnTo>
                    <a:pt x="710" y="963"/>
                  </a:lnTo>
                  <a:lnTo>
                    <a:pt x="690" y="1041"/>
                  </a:lnTo>
                  <a:lnTo>
                    <a:pt x="657" y="954"/>
                  </a:lnTo>
                  <a:lnTo>
                    <a:pt x="624" y="998"/>
                  </a:lnTo>
                  <a:lnTo>
                    <a:pt x="652" y="1060"/>
                  </a:lnTo>
                  <a:lnTo>
                    <a:pt x="633" y="1100"/>
                  </a:lnTo>
                  <a:lnTo>
                    <a:pt x="542" y="1051"/>
                  </a:lnTo>
                  <a:lnTo>
                    <a:pt x="517" y="989"/>
                  </a:lnTo>
                  <a:lnTo>
                    <a:pt x="537" y="949"/>
                  </a:lnTo>
                  <a:lnTo>
                    <a:pt x="487" y="908"/>
                  </a:lnTo>
                  <a:lnTo>
                    <a:pt x="466" y="944"/>
                  </a:lnTo>
                  <a:lnTo>
                    <a:pt x="430" y="940"/>
                  </a:lnTo>
                  <a:lnTo>
                    <a:pt x="378" y="988"/>
                  </a:lnTo>
                  <a:lnTo>
                    <a:pt x="364" y="963"/>
                  </a:lnTo>
                  <a:lnTo>
                    <a:pt x="388" y="891"/>
                  </a:lnTo>
                  <a:lnTo>
                    <a:pt x="433" y="867"/>
                  </a:lnTo>
                  <a:lnTo>
                    <a:pt x="472" y="835"/>
                  </a:lnTo>
                  <a:lnTo>
                    <a:pt x="501" y="874"/>
                  </a:lnTo>
                  <a:lnTo>
                    <a:pt x="557" y="850"/>
                  </a:lnTo>
                  <a:lnTo>
                    <a:pt x="566" y="812"/>
                  </a:lnTo>
                  <a:lnTo>
                    <a:pt x="619" y="810"/>
                  </a:lnTo>
                  <a:lnTo>
                    <a:pt x="608" y="744"/>
                  </a:lnTo>
                  <a:lnTo>
                    <a:pt x="673" y="785"/>
                  </a:lnTo>
                  <a:lnTo>
                    <a:pt x="683" y="828"/>
                  </a:lnTo>
                  <a:lnTo>
                    <a:pt x="690" y="859"/>
                  </a:lnTo>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148" name="Freeform 147"/>
            <p:cNvSpPr>
              <a:spLocks/>
            </p:cNvSpPr>
            <p:nvPr/>
          </p:nvSpPr>
          <p:spPr bwMode="auto">
            <a:xfrm>
              <a:off x="9615567" y="4410441"/>
              <a:ext cx="42982" cy="60577"/>
            </a:xfrm>
            <a:custGeom>
              <a:avLst/>
              <a:gdLst>
                <a:gd name="T0" fmla="*/ 23 w 26"/>
                <a:gd name="T1" fmla="*/ 37 h 39"/>
                <a:gd name="T2" fmla="*/ 18 w 26"/>
                <a:gd name="T3" fmla="*/ 39 h 39"/>
                <a:gd name="T4" fmla="*/ 10 w 26"/>
                <a:gd name="T5" fmla="*/ 31 h 39"/>
                <a:gd name="T6" fmla="*/ 3 w 26"/>
                <a:gd name="T7" fmla="*/ 18 h 39"/>
                <a:gd name="T8" fmla="*/ 0 w 26"/>
                <a:gd name="T9" fmla="*/ 2 h 39"/>
                <a:gd name="T10" fmla="*/ 3 w 26"/>
                <a:gd name="T11" fmla="*/ 0 h 39"/>
                <a:gd name="T12" fmla="*/ 5 w 26"/>
                <a:gd name="T13" fmla="*/ 6 h 39"/>
                <a:gd name="T14" fmla="*/ 10 w 26"/>
                <a:gd name="T15" fmla="*/ 11 h 39"/>
                <a:gd name="T16" fmla="*/ 18 w 26"/>
                <a:gd name="T17" fmla="*/ 24 h 39"/>
                <a:gd name="T18" fmla="*/ 26 w 26"/>
                <a:gd name="T19" fmla="*/ 31 h 39"/>
                <a:gd name="T20" fmla="*/ 23 w 26"/>
                <a:gd name="T21" fmla="*/ 37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6" h="39">
                  <a:moveTo>
                    <a:pt x="23" y="37"/>
                  </a:moveTo>
                  <a:lnTo>
                    <a:pt x="18" y="39"/>
                  </a:lnTo>
                  <a:lnTo>
                    <a:pt x="10" y="31"/>
                  </a:lnTo>
                  <a:lnTo>
                    <a:pt x="3" y="18"/>
                  </a:lnTo>
                  <a:lnTo>
                    <a:pt x="0" y="2"/>
                  </a:lnTo>
                  <a:lnTo>
                    <a:pt x="3" y="0"/>
                  </a:lnTo>
                  <a:lnTo>
                    <a:pt x="5" y="6"/>
                  </a:lnTo>
                  <a:lnTo>
                    <a:pt x="10" y="11"/>
                  </a:lnTo>
                  <a:lnTo>
                    <a:pt x="18" y="24"/>
                  </a:lnTo>
                  <a:lnTo>
                    <a:pt x="26" y="31"/>
                  </a:lnTo>
                  <a:lnTo>
                    <a:pt x="23" y="37"/>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149" name="Freeform 148"/>
            <p:cNvSpPr>
              <a:spLocks/>
            </p:cNvSpPr>
            <p:nvPr/>
          </p:nvSpPr>
          <p:spPr bwMode="auto">
            <a:xfrm>
              <a:off x="9427108" y="4382482"/>
              <a:ext cx="123987" cy="69898"/>
            </a:xfrm>
            <a:custGeom>
              <a:avLst/>
              <a:gdLst>
                <a:gd name="T0" fmla="*/ 68 w 75"/>
                <a:gd name="T1" fmla="*/ 27 h 45"/>
                <a:gd name="T2" fmla="*/ 58 w 75"/>
                <a:gd name="T3" fmla="*/ 29 h 45"/>
                <a:gd name="T4" fmla="*/ 54 w 75"/>
                <a:gd name="T5" fmla="*/ 35 h 45"/>
                <a:gd name="T6" fmla="*/ 44 w 75"/>
                <a:gd name="T7" fmla="*/ 40 h 45"/>
                <a:gd name="T8" fmla="*/ 34 w 75"/>
                <a:gd name="T9" fmla="*/ 45 h 45"/>
                <a:gd name="T10" fmla="*/ 25 w 75"/>
                <a:gd name="T11" fmla="*/ 45 h 45"/>
                <a:gd name="T12" fmla="*/ 10 w 75"/>
                <a:gd name="T13" fmla="*/ 39 h 45"/>
                <a:gd name="T14" fmla="*/ 0 w 75"/>
                <a:gd name="T15" fmla="*/ 33 h 45"/>
                <a:gd name="T16" fmla="*/ 2 w 75"/>
                <a:gd name="T17" fmla="*/ 26 h 45"/>
                <a:gd name="T18" fmla="*/ 18 w 75"/>
                <a:gd name="T19" fmla="*/ 29 h 45"/>
                <a:gd name="T20" fmla="*/ 28 w 75"/>
                <a:gd name="T21" fmla="*/ 28 h 45"/>
                <a:gd name="T22" fmla="*/ 31 w 75"/>
                <a:gd name="T23" fmla="*/ 18 h 45"/>
                <a:gd name="T24" fmla="*/ 34 w 75"/>
                <a:gd name="T25" fmla="*/ 17 h 45"/>
                <a:gd name="T26" fmla="*/ 35 w 75"/>
                <a:gd name="T27" fmla="*/ 28 h 45"/>
                <a:gd name="T28" fmla="*/ 46 w 75"/>
                <a:gd name="T29" fmla="*/ 27 h 45"/>
                <a:gd name="T30" fmla="*/ 51 w 75"/>
                <a:gd name="T31" fmla="*/ 20 h 45"/>
                <a:gd name="T32" fmla="*/ 62 w 75"/>
                <a:gd name="T33" fmla="*/ 12 h 45"/>
                <a:gd name="T34" fmla="*/ 61 w 75"/>
                <a:gd name="T35" fmla="*/ 0 h 45"/>
                <a:gd name="T36" fmla="*/ 72 w 75"/>
                <a:gd name="T37" fmla="*/ 0 h 45"/>
                <a:gd name="T38" fmla="*/ 75 w 75"/>
                <a:gd name="T39" fmla="*/ 3 h 45"/>
                <a:gd name="T40" fmla="*/ 74 w 75"/>
                <a:gd name="T41" fmla="*/ 15 h 45"/>
                <a:gd name="T42" fmla="*/ 68 w 75"/>
                <a:gd name="T43" fmla="*/ 27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75" h="45">
                  <a:moveTo>
                    <a:pt x="68" y="27"/>
                  </a:moveTo>
                  <a:lnTo>
                    <a:pt x="58" y="29"/>
                  </a:lnTo>
                  <a:lnTo>
                    <a:pt x="54" y="35"/>
                  </a:lnTo>
                  <a:lnTo>
                    <a:pt x="44" y="40"/>
                  </a:lnTo>
                  <a:lnTo>
                    <a:pt x="34" y="45"/>
                  </a:lnTo>
                  <a:lnTo>
                    <a:pt x="25" y="45"/>
                  </a:lnTo>
                  <a:lnTo>
                    <a:pt x="10" y="39"/>
                  </a:lnTo>
                  <a:lnTo>
                    <a:pt x="0" y="33"/>
                  </a:lnTo>
                  <a:lnTo>
                    <a:pt x="2" y="26"/>
                  </a:lnTo>
                  <a:lnTo>
                    <a:pt x="18" y="29"/>
                  </a:lnTo>
                  <a:lnTo>
                    <a:pt x="28" y="28"/>
                  </a:lnTo>
                  <a:lnTo>
                    <a:pt x="31" y="18"/>
                  </a:lnTo>
                  <a:lnTo>
                    <a:pt x="34" y="17"/>
                  </a:lnTo>
                  <a:lnTo>
                    <a:pt x="35" y="28"/>
                  </a:lnTo>
                  <a:lnTo>
                    <a:pt x="46" y="27"/>
                  </a:lnTo>
                  <a:lnTo>
                    <a:pt x="51" y="20"/>
                  </a:lnTo>
                  <a:lnTo>
                    <a:pt x="62" y="12"/>
                  </a:lnTo>
                  <a:lnTo>
                    <a:pt x="61" y="0"/>
                  </a:lnTo>
                  <a:lnTo>
                    <a:pt x="72" y="0"/>
                  </a:lnTo>
                  <a:lnTo>
                    <a:pt x="75" y="3"/>
                  </a:lnTo>
                  <a:lnTo>
                    <a:pt x="74" y="15"/>
                  </a:lnTo>
                  <a:lnTo>
                    <a:pt x="68" y="27"/>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150" name="Freeform 149"/>
            <p:cNvSpPr>
              <a:spLocks/>
            </p:cNvSpPr>
            <p:nvPr/>
          </p:nvSpPr>
          <p:spPr bwMode="auto">
            <a:xfrm>
              <a:off x="9197322" y="4331224"/>
              <a:ext cx="290953" cy="260948"/>
            </a:xfrm>
            <a:custGeom>
              <a:avLst/>
              <a:gdLst>
                <a:gd name="T0" fmla="*/ 116 w 176"/>
                <a:gd name="T1" fmla="*/ 100 h 168"/>
                <a:gd name="T2" fmla="*/ 131 w 176"/>
                <a:gd name="T3" fmla="*/ 114 h 168"/>
                <a:gd name="T4" fmla="*/ 141 w 176"/>
                <a:gd name="T5" fmla="*/ 136 h 168"/>
                <a:gd name="T6" fmla="*/ 151 w 176"/>
                <a:gd name="T7" fmla="*/ 135 h 168"/>
                <a:gd name="T8" fmla="*/ 149 w 176"/>
                <a:gd name="T9" fmla="*/ 144 h 168"/>
                <a:gd name="T10" fmla="*/ 163 w 176"/>
                <a:gd name="T11" fmla="*/ 148 h 168"/>
                <a:gd name="T12" fmla="*/ 157 w 176"/>
                <a:gd name="T13" fmla="*/ 151 h 168"/>
                <a:gd name="T14" fmla="*/ 176 w 176"/>
                <a:gd name="T15" fmla="*/ 160 h 168"/>
                <a:gd name="T16" fmla="*/ 173 w 176"/>
                <a:gd name="T17" fmla="*/ 166 h 168"/>
                <a:gd name="T18" fmla="*/ 161 w 176"/>
                <a:gd name="T19" fmla="*/ 168 h 168"/>
                <a:gd name="T20" fmla="*/ 157 w 176"/>
                <a:gd name="T21" fmla="*/ 162 h 168"/>
                <a:gd name="T22" fmla="*/ 141 w 176"/>
                <a:gd name="T23" fmla="*/ 160 h 168"/>
                <a:gd name="T24" fmla="*/ 123 w 176"/>
                <a:gd name="T25" fmla="*/ 157 h 168"/>
                <a:gd name="T26" fmla="*/ 111 w 176"/>
                <a:gd name="T27" fmla="*/ 144 h 168"/>
                <a:gd name="T28" fmla="*/ 101 w 176"/>
                <a:gd name="T29" fmla="*/ 132 h 168"/>
                <a:gd name="T30" fmla="*/ 93 w 176"/>
                <a:gd name="T31" fmla="*/ 114 h 168"/>
                <a:gd name="T32" fmla="*/ 70 w 176"/>
                <a:gd name="T33" fmla="*/ 105 h 168"/>
                <a:gd name="T34" fmla="*/ 54 w 176"/>
                <a:gd name="T35" fmla="*/ 111 h 168"/>
                <a:gd name="T36" fmla="*/ 43 w 176"/>
                <a:gd name="T37" fmla="*/ 118 h 168"/>
                <a:gd name="T38" fmla="*/ 43 w 176"/>
                <a:gd name="T39" fmla="*/ 133 h 168"/>
                <a:gd name="T40" fmla="*/ 28 w 176"/>
                <a:gd name="T41" fmla="*/ 140 h 168"/>
                <a:gd name="T42" fmla="*/ 19 w 176"/>
                <a:gd name="T43" fmla="*/ 137 h 168"/>
                <a:gd name="T44" fmla="*/ 0 w 176"/>
                <a:gd name="T45" fmla="*/ 136 h 168"/>
                <a:gd name="T46" fmla="*/ 5 w 176"/>
                <a:gd name="T47" fmla="*/ 68 h 168"/>
                <a:gd name="T48" fmla="*/ 7 w 176"/>
                <a:gd name="T49" fmla="*/ 0 h 168"/>
                <a:gd name="T50" fmla="*/ 39 w 176"/>
                <a:gd name="T51" fmla="*/ 15 h 168"/>
                <a:gd name="T52" fmla="*/ 72 w 176"/>
                <a:gd name="T53" fmla="*/ 27 h 168"/>
                <a:gd name="T54" fmla="*/ 84 w 176"/>
                <a:gd name="T55" fmla="*/ 37 h 168"/>
                <a:gd name="T56" fmla="*/ 94 w 176"/>
                <a:gd name="T57" fmla="*/ 48 h 168"/>
                <a:gd name="T58" fmla="*/ 96 w 176"/>
                <a:gd name="T59" fmla="*/ 60 h 168"/>
                <a:gd name="T60" fmla="*/ 126 w 176"/>
                <a:gd name="T61" fmla="*/ 73 h 168"/>
                <a:gd name="T62" fmla="*/ 130 w 176"/>
                <a:gd name="T63" fmla="*/ 84 h 168"/>
                <a:gd name="T64" fmla="*/ 113 w 176"/>
                <a:gd name="T65" fmla="*/ 86 h 168"/>
                <a:gd name="T66" fmla="*/ 116 w 176"/>
                <a:gd name="T67" fmla="*/ 100 h 1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76" h="168">
                  <a:moveTo>
                    <a:pt x="116" y="100"/>
                  </a:moveTo>
                  <a:lnTo>
                    <a:pt x="131" y="114"/>
                  </a:lnTo>
                  <a:lnTo>
                    <a:pt x="141" y="136"/>
                  </a:lnTo>
                  <a:lnTo>
                    <a:pt x="151" y="135"/>
                  </a:lnTo>
                  <a:lnTo>
                    <a:pt x="149" y="144"/>
                  </a:lnTo>
                  <a:lnTo>
                    <a:pt x="163" y="148"/>
                  </a:lnTo>
                  <a:lnTo>
                    <a:pt x="157" y="151"/>
                  </a:lnTo>
                  <a:lnTo>
                    <a:pt x="176" y="160"/>
                  </a:lnTo>
                  <a:lnTo>
                    <a:pt x="173" y="166"/>
                  </a:lnTo>
                  <a:lnTo>
                    <a:pt x="161" y="168"/>
                  </a:lnTo>
                  <a:lnTo>
                    <a:pt x="157" y="162"/>
                  </a:lnTo>
                  <a:lnTo>
                    <a:pt x="141" y="160"/>
                  </a:lnTo>
                  <a:lnTo>
                    <a:pt x="123" y="157"/>
                  </a:lnTo>
                  <a:lnTo>
                    <a:pt x="111" y="144"/>
                  </a:lnTo>
                  <a:lnTo>
                    <a:pt x="101" y="132"/>
                  </a:lnTo>
                  <a:lnTo>
                    <a:pt x="93" y="114"/>
                  </a:lnTo>
                  <a:lnTo>
                    <a:pt x="70" y="105"/>
                  </a:lnTo>
                  <a:lnTo>
                    <a:pt x="54" y="111"/>
                  </a:lnTo>
                  <a:lnTo>
                    <a:pt x="43" y="118"/>
                  </a:lnTo>
                  <a:lnTo>
                    <a:pt x="43" y="133"/>
                  </a:lnTo>
                  <a:lnTo>
                    <a:pt x="28" y="140"/>
                  </a:lnTo>
                  <a:lnTo>
                    <a:pt x="19" y="137"/>
                  </a:lnTo>
                  <a:lnTo>
                    <a:pt x="0" y="136"/>
                  </a:lnTo>
                  <a:lnTo>
                    <a:pt x="5" y="68"/>
                  </a:lnTo>
                  <a:lnTo>
                    <a:pt x="7" y="0"/>
                  </a:lnTo>
                  <a:lnTo>
                    <a:pt x="39" y="15"/>
                  </a:lnTo>
                  <a:lnTo>
                    <a:pt x="72" y="27"/>
                  </a:lnTo>
                  <a:lnTo>
                    <a:pt x="84" y="37"/>
                  </a:lnTo>
                  <a:lnTo>
                    <a:pt x="94" y="48"/>
                  </a:lnTo>
                  <a:lnTo>
                    <a:pt x="96" y="60"/>
                  </a:lnTo>
                  <a:lnTo>
                    <a:pt x="126" y="73"/>
                  </a:lnTo>
                  <a:lnTo>
                    <a:pt x="130" y="84"/>
                  </a:lnTo>
                  <a:lnTo>
                    <a:pt x="113" y="86"/>
                  </a:lnTo>
                  <a:lnTo>
                    <a:pt x="116" y="10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151" name="Freeform 150"/>
            <p:cNvSpPr>
              <a:spLocks/>
            </p:cNvSpPr>
            <p:nvPr/>
          </p:nvSpPr>
          <p:spPr bwMode="auto">
            <a:xfrm>
              <a:off x="9503153" y="4328118"/>
              <a:ext cx="72738" cy="73003"/>
            </a:xfrm>
            <a:custGeom>
              <a:avLst/>
              <a:gdLst>
                <a:gd name="T0" fmla="*/ 44 w 44"/>
                <a:gd name="T1" fmla="*/ 42 h 47"/>
                <a:gd name="T2" fmla="*/ 38 w 44"/>
                <a:gd name="T3" fmla="*/ 47 h 47"/>
                <a:gd name="T4" fmla="*/ 35 w 44"/>
                <a:gd name="T5" fmla="*/ 35 h 47"/>
                <a:gd name="T6" fmla="*/ 31 w 44"/>
                <a:gd name="T7" fmla="*/ 27 h 47"/>
                <a:gd name="T8" fmla="*/ 23 w 44"/>
                <a:gd name="T9" fmla="*/ 20 h 47"/>
                <a:gd name="T10" fmla="*/ 13 w 44"/>
                <a:gd name="T11" fmla="*/ 11 h 47"/>
                <a:gd name="T12" fmla="*/ 0 w 44"/>
                <a:gd name="T13" fmla="*/ 5 h 47"/>
                <a:gd name="T14" fmla="*/ 5 w 44"/>
                <a:gd name="T15" fmla="*/ 0 h 47"/>
                <a:gd name="T16" fmla="*/ 15 w 44"/>
                <a:gd name="T17" fmla="*/ 6 h 47"/>
                <a:gd name="T18" fmla="*/ 21 w 44"/>
                <a:gd name="T19" fmla="*/ 11 h 47"/>
                <a:gd name="T20" fmla="*/ 28 w 44"/>
                <a:gd name="T21" fmla="*/ 16 h 47"/>
                <a:gd name="T22" fmla="*/ 35 w 44"/>
                <a:gd name="T23" fmla="*/ 24 h 47"/>
                <a:gd name="T24" fmla="*/ 42 w 44"/>
                <a:gd name="T25" fmla="*/ 31 h 47"/>
                <a:gd name="T26" fmla="*/ 44 w 44"/>
                <a:gd name="T27" fmla="*/ 42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4" h="47">
                  <a:moveTo>
                    <a:pt x="44" y="42"/>
                  </a:moveTo>
                  <a:lnTo>
                    <a:pt x="38" y="47"/>
                  </a:lnTo>
                  <a:lnTo>
                    <a:pt x="35" y="35"/>
                  </a:lnTo>
                  <a:lnTo>
                    <a:pt x="31" y="27"/>
                  </a:lnTo>
                  <a:lnTo>
                    <a:pt x="23" y="20"/>
                  </a:lnTo>
                  <a:lnTo>
                    <a:pt x="13" y="11"/>
                  </a:lnTo>
                  <a:lnTo>
                    <a:pt x="0" y="5"/>
                  </a:lnTo>
                  <a:lnTo>
                    <a:pt x="5" y="0"/>
                  </a:lnTo>
                  <a:lnTo>
                    <a:pt x="15" y="6"/>
                  </a:lnTo>
                  <a:lnTo>
                    <a:pt x="21" y="11"/>
                  </a:lnTo>
                  <a:lnTo>
                    <a:pt x="28" y="16"/>
                  </a:lnTo>
                  <a:lnTo>
                    <a:pt x="35" y="24"/>
                  </a:lnTo>
                  <a:lnTo>
                    <a:pt x="42" y="31"/>
                  </a:lnTo>
                  <a:lnTo>
                    <a:pt x="44" y="42"/>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154" name="Freeform 153"/>
            <p:cNvSpPr>
              <a:spLocks/>
            </p:cNvSpPr>
            <p:nvPr/>
          </p:nvSpPr>
          <p:spPr bwMode="auto">
            <a:xfrm>
              <a:off x="8405466" y="2863394"/>
              <a:ext cx="140517" cy="170858"/>
            </a:xfrm>
            <a:custGeom>
              <a:avLst/>
              <a:gdLst>
                <a:gd name="T0" fmla="*/ 81 w 85"/>
                <a:gd name="T1" fmla="*/ 12 h 110"/>
                <a:gd name="T2" fmla="*/ 85 w 85"/>
                <a:gd name="T3" fmla="*/ 16 h 110"/>
                <a:gd name="T4" fmla="*/ 78 w 85"/>
                <a:gd name="T5" fmla="*/ 14 h 110"/>
                <a:gd name="T6" fmla="*/ 75 w 85"/>
                <a:gd name="T7" fmla="*/ 21 h 110"/>
                <a:gd name="T8" fmla="*/ 74 w 85"/>
                <a:gd name="T9" fmla="*/ 28 h 110"/>
                <a:gd name="T10" fmla="*/ 82 w 85"/>
                <a:gd name="T11" fmla="*/ 43 h 110"/>
                <a:gd name="T12" fmla="*/ 76 w 85"/>
                <a:gd name="T13" fmla="*/ 48 h 110"/>
                <a:gd name="T14" fmla="*/ 75 w 85"/>
                <a:gd name="T15" fmla="*/ 52 h 110"/>
                <a:gd name="T16" fmla="*/ 72 w 85"/>
                <a:gd name="T17" fmla="*/ 58 h 110"/>
                <a:gd name="T18" fmla="*/ 62 w 85"/>
                <a:gd name="T19" fmla="*/ 61 h 110"/>
                <a:gd name="T20" fmla="*/ 58 w 85"/>
                <a:gd name="T21" fmla="*/ 66 h 110"/>
                <a:gd name="T22" fmla="*/ 61 w 85"/>
                <a:gd name="T23" fmla="*/ 75 h 110"/>
                <a:gd name="T24" fmla="*/ 61 w 85"/>
                <a:gd name="T25" fmla="*/ 78 h 110"/>
                <a:gd name="T26" fmla="*/ 69 w 85"/>
                <a:gd name="T27" fmla="*/ 81 h 110"/>
                <a:gd name="T28" fmla="*/ 83 w 85"/>
                <a:gd name="T29" fmla="*/ 90 h 110"/>
                <a:gd name="T30" fmla="*/ 83 w 85"/>
                <a:gd name="T31" fmla="*/ 95 h 110"/>
                <a:gd name="T32" fmla="*/ 76 w 85"/>
                <a:gd name="T33" fmla="*/ 96 h 110"/>
                <a:gd name="T34" fmla="*/ 65 w 85"/>
                <a:gd name="T35" fmla="*/ 97 h 110"/>
                <a:gd name="T36" fmla="*/ 62 w 85"/>
                <a:gd name="T37" fmla="*/ 107 h 110"/>
                <a:gd name="T38" fmla="*/ 55 w 85"/>
                <a:gd name="T39" fmla="*/ 106 h 110"/>
                <a:gd name="T40" fmla="*/ 54 w 85"/>
                <a:gd name="T41" fmla="*/ 108 h 110"/>
                <a:gd name="T42" fmla="*/ 44 w 85"/>
                <a:gd name="T43" fmla="*/ 104 h 110"/>
                <a:gd name="T44" fmla="*/ 44 w 85"/>
                <a:gd name="T45" fmla="*/ 108 h 110"/>
                <a:gd name="T46" fmla="*/ 40 w 85"/>
                <a:gd name="T47" fmla="*/ 110 h 110"/>
                <a:gd name="T48" fmla="*/ 37 w 85"/>
                <a:gd name="T49" fmla="*/ 106 h 110"/>
                <a:gd name="T50" fmla="*/ 32 w 85"/>
                <a:gd name="T51" fmla="*/ 104 h 110"/>
                <a:gd name="T52" fmla="*/ 26 w 85"/>
                <a:gd name="T53" fmla="*/ 100 h 110"/>
                <a:gd name="T54" fmla="*/ 26 w 85"/>
                <a:gd name="T55" fmla="*/ 91 h 110"/>
                <a:gd name="T56" fmla="*/ 29 w 85"/>
                <a:gd name="T57" fmla="*/ 89 h 110"/>
                <a:gd name="T58" fmla="*/ 26 w 85"/>
                <a:gd name="T59" fmla="*/ 85 h 110"/>
                <a:gd name="T60" fmla="*/ 25 w 85"/>
                <a:gd name="T61" fmla="*/ 74 h 110"/>
                <a:gd name="T62" fmla="*/ 22 w 85"/>
                <a:gd name="T63" fmla="*/ 71 h 110"/>
                <a:gd name="T64" fmla="*/ 11 w 85"/>
                <a:gd name="T65" fmla="*/ 68 h 110"/>
                <a:gd name="T66" fmla="*/ 0 w 85"/>
                <a:gd name="T67" fmla="*/ 63 h 110"/>
                <a:gd name="T68" fmla="*/ 8 w 85"/>
                <a:gd name="T69" fmla="*/ 50 h 110"/>
                <a:gd name="T70" fmla="*/ 20 w 85"/>
                <a:gd name="T71" fmla="*/ 39 h 110"/>
                <a:gd name="T72" fmla="*/ 24 w 85"/>
                <a:gd name="T73" fmla="*/ 24 h 110"/>
                <a:gd name="T74" fmla="*/ 36 w 85"/>
                <a:gd name="T75" fmla="*/ 31 h 110"/>
                <a:gd name="T76" fmla="*/ 51 w 85"/>
                <a:gd name="T77" fmla="*/ 31 h 110"/>
                <a:gd name="T78" fmla="*/ 42 w 85"/>
                <a:gd name="T79" fmla="*/ 20 h 110"/>
                <a:gd name="T80" fmla="*/ 63 w 85"/>
                <a:gd name="T81" fmla="*/ 11 h 110"/>
                <a:gd name="T82" fmla="*/ 63 w 85"/>
                <a:gd name="T83" fmla="*/ 0 h 110"/>
                <a:gd name="T84" fmla="*/ 81 w 85"/>
                <a:gd name="T85" fmla="*/ 12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85" h="110">
                  <a:moveTo>
                    <a:pt x="81" y="12"/>
                  </a:moveTo>
                  <a:lnTo>
                    <a:pt x="85" y="16"/>
                  </a:lnTo>
                  <a:lnTo>
                    <a:pt x="78" y="14"/>
                  </a:lnTo>
                  <a:lnTo>
                    <a:pt x="75" y="21"/>
                  </a:lnTo>
                  <a:lnTo>
                    <a:pt x="74" y="28"/>
                  </a:lnTo>
                  <a:lnTo>
                    <a:pt x="82" y="43"/>
                  </a:lnTo>
                  <a:lnTo>
                    <a:pt x="76" y="48"/>
                  </a:lnTo>
                  <a:lnTo>
                    <a:pt x="75" y="52"/>
                  </a:lnTo>
                  <a:lnTo>
                    <a:pt x="72" y="58"/>
                  </a:lnTo>
                  <a:lnTo>
                    <a:pt x="62" y="61"/>
                  </a:lnTo>
                  <a:lnTo>
                    <a:pt x="58" y="66"/>
                  </a:lnTo>
                  <a:lnTo>
                    <a:pt x="61" y="75"/>
                  </a:lnTo>
                  <a:lnTo>
                    <a:pt x="61" y="78"/>
                  </a:lnTo>
                  <a:lnTo>
                    <a:pt x="69" y="81"/>
                  </a:lnTo>
                  <a:lnTo>
                    <a:pt x="83" y="90"/>
                  </a:lnTo>
                  <a:lnTo>
                    <a:pt x="83" y="95"/>
                  </a:lnTo>
                  <a:lnTo>
                    <a:pt x="76" y="96"/>
                  </a:lnTo>
                  <a:lnTo>
                    <a:pt x="65" y="97"/>
                  </a:lnTo>
                  <a:lnTo>
                    <a:pt x="62" y="107"/>
                  </a:lnTo>
                  <a:lnTo>
                    <a:pt x="55" y="106"/>
                  </a:lnTo>
                  <a:lnTo>
                    <a:pt x="54" y="108"/>
                  </a:lnTo>
                  <a:lnTo>
                    <a:pt x="44" y="104"/>
                  </a:lnTo>
                  <a:lnTo>
                    <a:pt x="44" y="108"/>
                  </a:lnTo>
                  <a:lnTo>
                    <a:pt x="40" y="110"/>
                  </a:lnTo>
                  <a:lnTo>
                    <a:pt x="37" y="106"/>
                  </a:lnTo>
                  <a:lnTo>
                    <a:pt x="32" y="104"/>
                  </a:lnTo>
                  <a:lnTo>
                    <a:pt x="26" y="100"/>
                  </a:lnTo>
                  <a:lnTo>
                    <a:pt x="26" y="91"/>
                  </a:lnTo>
                  <a:lnTo>
                    <a:pt x="29" y="89"/>
                  </a:lnTo>
                  <a:lnTo>
                    <a:pt x="26" y="85"/>
                  </a:lnTo>
                  <a:lnTo>
                    <a:pt x="25" y="74"/>
                  </a:lnTo>
                  <a:lnTo>
                    <a:pt x="22" y="71"/>
                  </a:lnTo>
                  <a:lnTo>
                    <a:pt x="11" y="68"/>
                  </a:lnTo>
                  <a:lnTo>
                    <a:pt x="0" y="63"/>
                  </a:lnTo>
                  <a:lnTo>
                    <a:pt x="8" y="50"/>
                  </a:lnTo>
                  <a:lnTo>
                    <a:pt x="20" y="39"/>
                  </a:lnTo>
                  <a:lnTo>
                    <a:pt x="24" y="24"/>
                  </a:lnTo>
                  <a:lnTo>
                    <a:pt x="36" y="31"/>
                  </a:lnTo>
                  <a:lnTo>
                    <a:pt x="51" y="31"/>
                  </a:lnTo>
                  <a:lnTo>
                    <a:pt x="42" y="20"/>
                  </a:lnTo>
                  <a:lnTo>
                    <a:pt x="63" y="11"/>
                  </a:lnTo>
                  <a:lnTo>
                    <a:pt x="63" y="0"/>
                  </a:lnTo>
                  <a:lnTo>
                    <a:pt x="81" y="12"/>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160" name="Freeform 159"/>
            <p:cNvSpPr>
              <a:spLocks/>
            </p:cNvSpPr>
            <p:nvPr/>
          </p:nvSpPr>
          <p:spPr bwMode="auto">
            <a:xfrm>
              <a:off x="8564167" y="2504592"/>
              <a:ext cx="247972" cy="264053"/>
            </a:xfrm>
            <a:custGeom>
              <a:avLst/>
              <a:gdLst>
                <a:gd name="T0" fmla="*/ 81 w 150"/>
                <a:gd name="T1" fmla="*/ 73 h 170"/>
                <a:gd name="T2" fmla="*/ 126 w 150"/>
                <a:gd name="T3" fmla="*/ 109 h 170"/>
                <a:gd name="T4" fmla="*/ 97 w 150"/>
                <a:gd name="T5" fmla="*/ 102 h 170"/>
                <a:gd name="T6" fmla="*/ 109 w 150"/>
                <a:gd name="T7" fmla="*/ 131 h 170"/>
                <a:gd name="T8" fmla="*/ 140 w 150"/>
                <a:gd name="T9" fmla="*/ 152 h 170"/>
                <a:gd name="T10" fmla="*/ 150 w 150"/>
                <a:gd name="T11" fmla="*/ 166 h 170"/>
                <a:gd name="T12" fmla="*/ 129 w 150"/>
                <a:gd name="T13" fmla="*/ 154 h 170"/>
                <a:gd name="T14" fmla="*/ 129 w 150"/>
                <a:gd name="T15" fmla="*/ 170 h 170"/>
                <a:gd name="T16" fmla="*/ 114 w 150"/>
                <a:gd name="T17" fmla="*/ 153 h 170"/>
                <a:gd name="T18" fmla="*/ 101 w 150"/>
                <a:gd name="T19" fmla="*/ 133 h 170"/>
                <a:gd name="T20" fmla="*/ 83 w 150"/>
                <a:gd name="T21" fmla="*/ 111 h 170"/>
                <a:gd name="T22" fmla="*/ 76 w 150"/>
                <a:gd name="T23" fmla="*/ 96 h 170"/>
                <a:gd name="T24" fmla="*/ 55 w 150"/>
                <a:gd name="T25" fmla="*/ 69 h 170"/>
                <a:gd name="T26" fmla="*/ 29 w 150"/>
                <a:gd name="T27" fmla="*/ 49 h 170"/>
                <a:gd name="T28" fmla="*/ 8 w 150"/>
                <a:gd name="T29" fmla="*/ 22 h 170"/>
                <a:gd name="T30" fmla="*/ 14 w 150"/>
                <a:gd name="T31" fmla="*/ 12 h 170"/>
                <a:gd name="T32" fmla="*/ 0 w 150"/>
                <a:gd name="T33" fmla="*/ 3 h 170"/>
                <a:gd name="T34" fmla="*/ 4 w 150"/>
                <a:gd name="T35" fmla="*/ 0 h 170"/>
                <a:gd name="T36" fmla="*/ 20 w 150"/>
                <a:gd name="T37" fmla="*/ 14 h 170"/>
                <a:gd name="T38" fmla="*/ 42 w 150"/>
                <a:gd name="T39" fmla="*/ 33 h 170"/>
                <a:gd name="T40" fmla="*/ 58 w 150"/>
                <a:gd name="T41" fmla="*/ 53 h 170"/>
                <a:gd name="T42" fmla="*/ 81 w 150"/>
                <a:gd name="T43" fmla="*/ 73 h 1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50" h="170">
                  <a:moveTo>
                    <a:pt x="81" y="73"/>
                  </a:moveTo>
                  <a:lnTo>
                    <a:pt x="126" y="109"/>
                  </a:lnTo>
                  <a:lnTo>
                    <a:pt x="97" y="102"/>
                  </a:lnTo>
                  <a:lnTo>
                    <a:pt x="109" y="131"/>
                  </a:lnTo>
                  <a:lnTo>
                    <a:pt x="140" y="152"/>
                  </a:lnTo>
                  <a:lnTo>
                    <a:pt x="150" y="166"/>
                  </a:lnTo>
                  <a:lnTo>
                    <a:pt x="129" y="154"/>
                  </a:lnTo>
                  <a:lnTo>
                    <a:pt x="129" y="170"/>
                  </a:lnTo>
                  <a:lnTo>
                    <a:pt x="114" y="153"/>
                  </a:lnTo>
                  <a:lnTo>
                    <a:pt x="101" y="133"/>
                  </a:lnTo>
                  <a:lnTo>
                    <a:pt x="83" y="111"/>
                  </a:lnTo>
                  <a:lnTo>
                    <a:pt x="76" y="96"/>
                  </a:lnTo>
                  <a:lnTo>
                    <a:pt x="55" y="69"/>
                  </a:lnTo>
                  <a:lnTo>
                    <a:pt x="29" y="49"/>
                  </a:lnTo>
                  <a:lnTo>
                    <a:pt x="8" y="22"/>
                  </a:lnTo>
                  <a:lnTo>
                    <a:pt x="14" y="12"/>
                  </a:lnTo>
                  <a:lnTo>
                    <a:pt x="0" y="3"/>
                  </a:lnTo>
                  <a:lnTo>
                    <a:pt x="4" y="0"/>
                  </a:lnTo>
                  <a:lnTo>
                    <a:pt x="20" y="14"/>
                  </a:lnTo>
                  <a:lnTo>
                    <a:pt x="42" y="33"/>
                  </a:lnTo>
                  <a:lnTo>
                    <a:pt x="58" y="53"/>
                  </a:lnTo>
                  <a:lnTo>
                    <a:pt x="81" y="73"/>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175" name="Freeform 174"/>
            <p:cNvSpPr>
              <a:spLocks/>
            </p:cNvSpPr>
            <p:nvPr/>
          </p:nvSpPr>
          <p:spPr bwMode="auto">
            <a:xfrm>
              <a:off x="9805678" y="4578194"/>
              <a:ext cx="29757" cy="18638"/>
            </a:xfrm>
            <a:custGeom>
              <a:avLst/>
              <a:gdLst>
                <a:gd name="T0" fmla="*/ 14 w 18"/>
                <a:gd name="T1" fmla="*/ 5 h 12"/>
                <a:gd name="T2" fmla="*/ 18 w 18"/>
                <a:gd name="T3" fmla="*/ 12 h 12"/>
                <a:gd name="T4" fmla="*/ 6 w 18"/>
                <a:gd name="T5" fmla="*/ 12 h 12"/>
                <a:gd name="T6" fmla="*/ 0 w 18"/>
                <a:gd name="T7" fmla="*/ 0 h 12"/>
                <a:gd name="T8" fmla="*/ 11 w 18"/>
                <a:gd name="T9" fmla="*/ 4 h 12"/>
                <a:gd name="T10" fmla="*/ 14 w 18"/>
                <a:gd name="T11" fmla="*/ 5 h 12"/>
              </a:gdLst>
              <a:ahLst/>
              <a:cxnLst>
                <a:cxn ang="0">
                  <a:pos x="T0" y="T1"/>
                </a:cxn>
                <a:cxn ang="0">
                  <a:pos x="T2" y="T3"/>
                </a:cxn>
                <a:cxn ang="0">
                  <a:pos x="T4" y="T5"/>
                </a:cxn>
                <a:cxn ang="0">
                  <a:pos x="T6" y="T7"/>
                </a:cxn>
                <a:cxn ang="0">
                  <a:pos x="T8" y="T9"/>
                </a:cxn>
                <a:cxn ang="0">
                  <a:pos x="T10" y="T11"/>
                </a:cxn>
              </a:cxnLst>
              <a:rect l="0" t="0" r="r" b="b"/>
              <a:pathLst>
                <a:path w="18" h="12">
                  <a:moveTo>
                    <a:pt x="14" y="5"/>
                  </a:moveTo>
                  <a:lnTo>
                    <a:pt x="18" y="12"/>
                  </a:lnTo>
                  <a:lnTo>
                    <a:pt x="6" y="12"/>
                  </a:lnTo>
                  <a:lnTo>
                    <a:pt x="0" y="0"/>
                  </a:lnTo>
                  <a:lnTo>
                    <a:pt x="11" y="4"/>
                  </a:lnTo>
                  <a:lnTo>
                    <a:pt x="14" y="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176" name="Freeform 175"/>
            <p:cNvSpPr>
              <a:spLocks/>
            </p:cNvSpPr>
            <p:nvPr/>
          </p:nvSpPr>
          <p:spPr bwMode="auto">
            <a:xfrm>
              <a:off x="9757737" y="4547128"/>
              <a:ext cx="36369" cy="20193"/>
            </a:xfrm>
            <a:custGeom>
              <a:avLst/>
              <a:gdLst>
                <a:gd name="T0" fmla="*/ 22 w 22"/>
                <a:gd name="T1" fmla="*/ 12 h 13"/>
                <a:gd name="T2" fmla="*/ 15 w 22"/>
                <a:gd name="T3" fmla="*/ 13 h 13"/>
                <a:gd name="T4" fmla="*/ 4 w 22"/>
                <a:gd name="T5" fmla="*/ 11 h 13"/>
                <a:gd name="T6" fmla="*/ 0 w 22"/>
                <a:gd name="T7" fmla="*/ 8 h 13"/>
                <a:gd name="T8" fmla="*/ 2 w 22"/>
                <a:gd name="T9" fmla="*/ 0 h 13"/>
                <a:gd name="T10" fmla="*/ 14 w 22"/>
                <a:gd name="T11" fmla="*/ 3 h 13"/>
                <a:gd name="T12" fmla="*/ 19 w 22"/>
                <a:gd name="T13" fmla="*/ 7 h 13"/>
                <a:gd name="T14" fmla="*/ 22 w 22"/>
                <a:gd name="T15" fmla="*/ 12 h 1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2" h="13">
                  <a:moveTo>
                    <a:pt x="22" y="12"/>
                  </a:moveTo>
                  <a:lnTo>
                    <a:pt x="15" y="13"/>
                  </a:lnTo>
                  <a:lnTo>
                    <a:pt x="4" y="11"/>
                  </a:lnTo>
                  <a:lnTo>
                    <a:pt x="0" y="8"/>
                  </a:lnTo>
                  <a:lnTo>
                    <a:pt x="2" y="0"/>
                  </a:lnTo>
                  <a:lnTo>
                    <a:pt x="14" y="3"/>
                  </a:lnTo>
                  <a:lnTo>
                    <a:pt x="19" y="7"/>
                  </a:lnTo>
                  <a:lnTo>
                    <a:pt x="22" y="12"/>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177" name="Freeform 176"/>
            <p:cNvSpPr>
              <a:spLocks/>
            </p:cNvSpPr>
            <p:nvPr/>
          </p:nvSpPr>
          <p:spPr bwMode="auto">
            <a:xfrm>
              <a:off x="9790801" y="4516063"/>
              <a:ext cx="28103" cy="48152"/>
            </a:xfrm>
            <a:custGeom>
              <a:avLst/>
              <a:gdLst>
                <a:gd name="T0" fmla="*/ 17 w 17"/>
                <a:gd name="T1" fmla="*/ 27 h 31"/>
                <a:gd name="T2" fmla="*/ 14 w 17"/>
                <a:gd name="T3" fmla="*/ 31 h 31"/>
                <a:gd name="T4" fmla="*/ 3 w 17"/>
                <a:gd name="T5" fmla="*/ 13 h 31"/>
                <a:gd name="T6" fmla="*/ 0 w 17"/>
                <a:gd name="T7" fmla="*/ 0 h 31"/>
                <a:gd name="T8" fmla="*/ 6 w 17"/>
                <a:gd name="T9" fmla="*/ 0 h 31"/>
                <a:gd name="T10" fmla="*/ 11 w 17"/>
                <a:gd name="T11" fmla="*/ 17 h 31"/>
                <a:gd name="T12" fmla="*/ 17 w 17"/>
                <a:gd name="T13" fmla="*/ 27 h 31"/>
              </a:gdLst>
              <a:ahLst/>
              <a:cxnLst>
                <a:cxn ang="0">
                  <a:pos x="T0" y="T1"/>
                </a:cxn>
                <a:cxn ang="0">
                  <a:pos x="T2" y="T3"/>
                </a:cxn>
                <a:cxn ang="0">
                  <a:pos x="T4" y="T5"/>
                </a:cxn>
                <a:cxn ang="0">
                  <a:pos x="T6" y="T7"/>
                </a:cxn>
                <a:cxn ang="0">
                  <a:pos x="T8" y="T9"/>
                </a:cxn>
                <a:cxn ang="0">
                  <a:pos x="T10" y="T11"/>
                </a:cxn>
                <a:cxn ang="0">
                  <a:pos x="T12" y="T13"/>
                </a:cxn>
              </a:cxnLst>
              <a:rect l="0" t="0" r="r" b="b"/>
              <a:pathLst>
                <a:path w="17" h="31">
                  <a:moveTo>
                    <a:pt x="17" y="27"/>
                  </a:moveTo>
                  <a:lnTo>
                    <a:pt x="14" y="31"/>
                  </a:lnTo>
                  <a:lnTo>
                    <a:pt x="3" y="13"/>
                  </a:lnTo>
                  <a:lnTo>
                    <a:pt x="0" y="0"/>
                  </a:lnTo>
                  <a:lnTo>
                    <a:pt x="6" y="0"/>
                  </a:lnTo>
                  <a:lnTo>
                    <a:pt x="11" y="17"/>
                  </a:lnTo>
                  <a:lnTo>
                    <a:pt x="17" y="27"/>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178" name="Freeform 177"/>
            <p:cNvSpPr>
              <a:spLocks/>
            </p:cNvSpPr>
            <p:nvPr/>
          </p:nvSpPr>
          <p:spPr bwMode="auto">
            <a:xfrm>
              <a:off x="9723021" y="4484998"/>
              <a:ext cx="47942" cy="38832"/>
            </a:xfrm>
            <a:custGeom>
              <a:avLst/>
              <a:gdLst>
                <a:gd name="T0" fmla="*/ 28 w 29"/>
                <a:gd name="T1" fmla="*/ 21 h 25"/>
                <a:gd name="T2" fmla="*/ 29 w 29"/>
                <a:gd name="T3" fmla="*/ 25 h 25"/>
                <a:gd name="T4" fmla="*/ 15 w 29"/>
                <a:gd name="T5" fmla="*/ 16 h 25"/>
                <a:gd name="T6" fmla="*/ 6 w 29"/>
                <a:gd name="T7" fmla="*/ 9 h 25"/>
                <a:gd name="T8" fmla="*/ 0 w 29"/>
                <a:gd name="T9" fmla="*/ 2 h 25"/>
                <a:gd name="T10" fmla="*/ 3 w 29"/>
                <a:gd name="T11" fmla="*/ 0 h 25"/>
                <a:gd name="T12" fmla="*/ 11 w 29"/>
                <a:gd name="T13" fmla="*/ 4 h 25"/>
                <a:gd name="T14" fmla="*/ 25 w 29"/>
                <a:gd name="T15" fmla="*/ 14 h 25"/>
                <a:gd name="T16" fmla="*/ 28 w 29"/>
                <a:gd name="T17" fmla="*/ 21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25">
                  <a:moveTo>
                    <a:pt x="28" y="21"/>
                  </a:moveTo>
                  <a:lnTo>
                    <a:pt x="29" y="25"/>
                  </a:lnTo>
                  <a:lnTo>
                    <a:pt x="15" y="16"/>
                  </a:lnTo>
                  <a:lnTo>
                    <a:pt x="6" y="9"/>
                  </a:lnTo>
                  <a:lnTo>
                    <a:pt x="0" y="2"/>
                  </a:lnTo>
                  <a:lnTo>
                    <a:pt x="3" y="0"/>
                  </a:lnTo>
                  <a:lnTo>
                    <a:pt x="11" y="4"/>
                  </a:lnTo>
                  <a:lnTo>
                    <a:pt x="25" y="14"/>
                  </a:lnTo>
                  <a:lnTo>
                    <a:pt x="28" y="21"/>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179" name="Freeform 178"/>
            <p:cNvSpPr>
              <a:spLocks/>
            </p:cNvSpPr>
            <p:nvPr/>
          </p:nvSpPr>
          <p:spPr bwMode="auto">
            <a:xfrm>
              <a:off x="9671773" y="4460146"/>
              <a:ext cx="29757" cy="26405"/>
            </a:xfrm>
            <a:custGeom>
              <a:avLst/>
              <a:gdLst>
                <a:gd name="T0" fmla="*/ 18 w 18"/>
                <a:gd name="T1" fmla="*/ 16 h 17"/>
                <a:gd name="T2" fmla="*/ 15 w 18"/>
                <a:gd name="T3" fmla="*/ 17 h 17"/>
                <a:gd name="T4" fmla="*/ 7 w 18"/>
                <a:gd name="T5" fmla="*/ 13 h 17"/>
                <a:gd name="T6" fmla="*/ 0 w 18"/>
                <a:gd name="T7" fmla="*/ 4 h 17"/>
                <a:gd name="T8" fmla="*/ 2 w 18"/>
                <a:gd name="T9" fmla="*/ 0 h 17"/>
                <a:gd name="T10" fmla="*/ 12 w 18"/>
                <a:gd name="T11" fmla="*/ 9 h 17"/>
                <a:gd name="T12" fmla="*/ 18 w 18"/>
                <a:gd name="T13" fmla="*/ 16 h 17"/>
              </a:gdLst>
              <a:ahLst/>
              <a:cxnLst>
                <a:cxn ang="0">
                  <a:pos x="T0" y="T1"/>
                </a:cxn>
                <a:cxn ang="0">
                  <a:pos x="T2" y="T3"/>
                </a:cxn>
                <a:cxn ang="0">
                  <a:pos x="T4" y="T5"/>
                </a:cxn>
                <a:cxn ang="0">
                  <a:pos x="T6" y="T7"/>
                </a:cxn>
                <a:cxn ang="0">
                  <a:pos x="T8" y="T9"/>
                </a:cxn>
                <a:cxn ang="0">
                  <a:pos x="T10" y="T11"/>
                </a:cxn>
                <a:cxn ang="0">
                  <a:pos x="T12" y="T13"/>
                </a:cxn>
              </a:cxnLst>
              <a:rect l="0" t="0" r="r" b="b"/>
              <a:pathLst>
                <a:path w="18" h="17">
                  <a:moveTo>
                    <a:pt x="18" y="16"/>
                  </a:moveTo>
                  <a:lnTo>
                    <a:pt x="15" y="17"/>
                  </a:lnTo>
                  <a:lnTo>
                    <a:pt x="7" y="13"/>
                  </a:lnTo>
                  <a:lnTo>
                    <a:pt x="0" y="4"/>
                  </a:lnTo>
                  <a:lnTo>
                    <a:pt x="2" y="0"/>
                  </a:lnTo>
                  <a:lnTo>
                    <a:pt x="12" y="9"/>
                  </a:lnTo>
                  <a:lnTo>
                    <a:pt x="18" y="16"/>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193" name="Freeform 192"/>
            <p:cNvSpPr>
              <a:spLocks/>
            </p:cNvSpPr>
            <p:nvPr/>
          </p:nvSpPr>
          <p:spPr bwMode="auto">
            <a:xfrm>
              <a:off x="7841742" y="3588768"/>
              <a:ext cx="262850" cy="475297"/>
            </a:xfrm>
            <a:custGeom>
              <a:avLst/>
              <a:gdLst>
                <a:gd name="T0" fmla="*/ 93 w 159"/>
                <a:gd name="T1" fmla="*/ 162 h 306"/>
                <a:gd name="T2" fmla="*/ 78 w 159"/>
                <a:gd name="T3" fmla="*/ 146 h 306"/>
                <a:gd name="T4" fmla="*/ 63 w 159"/>
                <a:gd name="T5" fmla="*/ 169 h 306"/>
                <a:gd name="T6" fmla="*/ 52 w 159"/>
                <a:gd name="T7" fmla="*/ 217 h 306"/>
                <a:gd name="T8" fmla="*/ 66 w 159"/>
                <a:gd name="T9" fmla="*/ 233 h 306"/>
                <a:gd name="T10" fmla="*/ 79 w 159"/>
                <a:gd name="T11" fmla="*/ 270 h 306"/>
                <a:gd name="T12" fmla="*/ 101 w 159"/>
                <a:gd name="T13" fmla="*/ 284 h 306"/>
                <a:gd name="T14" fmla="*/ 106 w 159"/>
                <a:gd name="T15" fmla="*/ 304 h 306"/>
                <a:gd name="T16" fmla="*/ 91 w 159"/>
                <a:gd name="T17" fmla="*/ 295 h 306"/>
                <a:gd name="T18" fmla="*/ 73 w 159"/>
                <a:gd name="T19" fmla="*/ 290 h 306"/>
                <a:gd name="T20" fmla="*/ 62 w 159"/>
                <a:gd name="T21" fmla="*/ 272 h 306"/>
                <a:gd name="T22" fmla="*/ 42 w 159"/>
                <a:gd name="T23" fmla="*/ 250 h 306"/>
                <a:gd name="T24" fmla="*/ 36 w 159"/>
                <a:gd name="T25" fmla="*/ 251 h 306"/>
                <a:gd name="T26" fmla="*/ 41 w 159"/>
                <a:gd name="T27" fmla="*/ 218 h 306"/>
                <a:gd name="T28" fmla="*/ 56 w 159"/>
                <a:gd name="T29" fmla="*/ 177 h 306"/>
                <a:gd name="T30" fmla="*/ 46 w 159"/>
                <a:gd name="T31" fmla="*/ 149 h 306"/>
                <a:gd name="T32" fmla="*/ 29 w 159"/>
                <a:gd name="T33" fmla="*/ 121 h 306"/>
                <a:gd name="T34" fmla="*/ 30 w 159"/>
                <a:gd name="T35" fmla="*/ 106 h 306"/>
                <a:gd name="T36" fmla="*/ 25 w 159"/>
                <a:gd name="T37" fmla="*/ 75 h 306"/>
                <a:gd name="T38" fmla="*/ 0 w 159"/>
                <a:gd name="T39" fmla="*/ 41 h 306"/>
                <a:gd name="T40" fmla="*/ 12 w 159"/>
                <a:gd name="T41" fmla="*/ 15 h 306"/>
                <a:gd name="T42" fmla="*/ 34 w 159"/>
                <a:gd name="T43" fmla="*/ 5 h 306"/>
                <a:gd name="T44" fmla="*/ 52 w 159"/>
                <a:gd name="T45" fmla="*/ 7 h 306"/>
                <a:gd name="T46" fmla="*/ 67 w 159"/>
                <a:gd name="T47" fmla="*/ 20 h 306"/>
                <a:gd name="T48" fmla="*/ 69 w 159"/>
                <a:gd name="T49" fmla="*/ 61 h 306"/>
                <a:gd name="T50" fmla="*/ 93 w 159"/>
                <a:gd name="T51" fmla="*/ 52 h 306"/>
                <a:gd name="T52" fmla="*/ 106 w 159"/>
                <a:gd name="T53" fmla="*/ 44 h 306"/>
                <a:gd name="T54" fmla="*/ 136 w 159"/>
                <a:gd name="T55" fmla="*/ 62 h 306"/>
                <a:gd name="T56" fmla="*/ 157 w 159"/>
                <a:gd name="T57" fmla="*/ 101 h 306"/>
                <a:gd name="T58" fmla="*/ 154 w 159"/>
                <a:gd name="T59" fmla="*/ 128 h 306"/>
                <a:gd name="T60" fmla="*/ 113 w 159"/>
                <a:gd name="T61" fmla="*/ 129 h 306"/>
                <a:gd name="T62" fmla="*/ 110 w 159"/>
                <a:gd name="T63" fmla="*/ 171 h 3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59" h="306">
                  <a:moveTo>
                    <a:pt x="110" y="171"/>
                  </a:moveTo>
                  <a:lnTo>
                    <a:pt x="93" y="162"/>
                  </a:lnTo>
                  <a:lnTo>
                    <a:pt x="78" y="162"/>
                  </a:lnTo>
                  <a:lnTo>
                    <a:pt x="78" y="146"/>
                  </a:lnTo>
                  <a:lnTo>
                    <a:pt x="62" y="146"/>
                  </a:lnTo>
                  <a:lnTo>
                    <a:pt x="63" y="169"/>
                  </a:lnTo>
                  <a:lnTo>
                    <a:pt x="56" y="199"/>
                  </a:lnTo>
                  <a:lnTo>
                    <a:pt x="52" y="217"/>
                  </a:lnTo>
                  <a:lnTo>
                    <a:pt x="54" y="233"/>
                  </a:lnTo>
                  <a:lnTo>
                    <a:pt x="66" y="233"/>
                  </a:lnTo>
                  <a:lnTo>
                    <a:pt x="75" y="252"/>
                  </a:lnTo>
                  <a:lnTo>
                    <a:pt x="79" y="270"/>
                  </a:lnTo>
                  <a:lnTo>
                    <a:pt x="90" y="282"/>
                  </a:lnTo>
                  <a:lnTo>
                    <a:pt x="101" y="284"/>
                  </a:lnTo>
                  <a:lnTo>
                    <a:pt x="111" y="295"/>
                  </a:lnTo>
                  <a:lnTo>
                    <a:pt x="106" y="304"/>
                  </a:lnTo>
                  <a:lnTo>
                    <a:pt x="93" y="306"/>
                  </a:lnTo>
                  <a:lnTo>
                    <a:pt x="91" y="295"/>
                  </a:lnTo>
                  <a:lnTo>
                    <a:pt x="76" y="286"/>
                  </a:lnTo>
                  <a:lnTo>
                    <a:pt x="73" y="290"/>
                  </a:lnTo>
                  <a:lnTo>
                    <a:pt x="66" y="282"/>
                  </a:lnTo>
                  <a:lnTo>
                    <a:pt x="62" y="272"/>
                  </a:lnTo>
                  <a:lnTo>
                    <a:pt x="51" y="260"/>
                  </a:lnTo>
                  <a:lnTo>
                    <a:pt x="42" y="250"/>
                  </a:lnTo>
                  <a:lnTo>
                    <a:pt x="40" y="263"/>
                  </a:lnTo>
                  <a:lnTo>
                    <a:pt x="36" y="251"/>
                  </a:lnTo>
                  <a:lnTo>
                    <a:pt x="37" y="238"/>
                  </a:lnTo>
                  <a:lnTo>
                    <a:pt x="41" y="218"/>
                  </a:lnTo>
                  <a:lnTo>
                    <a:pt x="48" y="197"/>
                  </a:lnTo>
                  <a:lnTo>
                    <a:pt x="56" y="177"/>
                  </a:lnTo>
                  <a:lnTo>
                    <a:pt x="47" y="158"/>
                  </a:lnTo>
                  <a:lnTo>
                    <a:pt x="46" y="149"/>
                  </a:lnTo>
                  <a:lnTo>
                    <a:pt x="43" y="137"/>
                  </a:lnTo>
                  <a:lnTo>
                    <a:pt x="29" y="121"/>
                  </a:lnTo>
                  <a:lnTo>
                    <a:pt x="24" y="110"/>
                  </a:lnTo>
                  <a:lnTo>
                    <a:pt x="30" y="106"/>
                  </a:lnTo>
                  <a:lnTo>
                    <a:pt x="34" y="88"/>
                  </a:lnTo>
                  <a:lnTo>
                    <a:pt x="25" y="75"/>
                  </a:lnTo>
                  <a:lnTo>
                    <a:pt x="11" y="60"/>
                  </a:lnTo>
                  <a:lnTo>
                    <a:pt x="0" y="41"/>
                  </a:lnTo>
                  <a:lnTo>
                    <a:pt x="7" y="37"/>
                  </a:lnTo>
                  <a:lnTo>
                    <a:pt x="12" y="15"/>
                  </a:lnTo>
                  <a:lnTo>
                    <a:pt x="25" y="14"/>
                  </a:lnTo>
                  <a:lnTo>
                    <a:pt x="34" y="5"/>
                  </a:lnTo>
                  <a:lnTo>
                    <a:pt x="43" y="0"/>
                  </a:lnTo>
                  <a:lnTo>
                    <a:pt x="52" y="7"/>
                  </a:lnTo>
                  <a:lnTo>
                    <a:pt x="55" y="19"/>
                  </a:lnTo>
                  <a:lnTo>
                    <a:pt x="67" y="20"/>
                  </a:lnTo>
                  <a:lnTo>
                    <a:pt x="66" y="42"/>
                  </a:lnTo>
                  <a:lnTo>
                    <a:pt x="69" y="61"/>
                  </a:lnTo>
                  <a:lnTo>
                    <a:pt x="87" y="48"/>
                  </a:lnTo>
                  <a:lnTo>
                    <a:pt x="93" y="52"/>
                  </a:lnTo>
                  <a:lnTo>
                    <a:pt x="103" y="51"/>
                  </a:lnTo>
                  <a:lnTo>
                    <a:pt x="106" y="44"/>
                  </a:lnTo>
                  <a:lnTo>
                    <a:pt x="120" y="45"/>
                  </a:lnTo>
                  <a:lnTo>
                    <a:pt x="136" y="62"/>
                  </a:lnTo>
                  <a:lnTo>
                    <a:pt x="140" y="83"/>
                  </a:lnTo>
                  <a:lnTo>
                    <a:pt x="157" y="101"/>
                  </a:lnTo>
                  <a:lnTo>
                    <a:pt x="159" y="119"/>
                  </a:lnTo>
                  <a:lnTo>
                    <a:pt x="154" y="128"/>
                  </a:lnTo>
                  <a:lnTo>
                    <a:pt x="136" y="125"/>
                  </a:lnTo>
                  <a:lnTo>
                    <a:pt x="113" y="129"/>
                  </a:lnTo>
                  <a:lnTo>
                    <a:pt x="103" y="146"/>
                  </a:lnTo>
                  <a:lnTo>
                    <a:pt x="110" y="171"/>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194" name="Freeform 193"/>
            <p:cNvSpPr>
              <a:spLocks/>
            </p:cNvSpPr>
            <p:nvPr/>
          </p:nvSpPr>
          <p:spPr bwMode="auto">
            <a:xfrm>
              <a:off x="6823406" y="2927078"/>
              <a:ext cx="228134" cy="136687"/>
            </a:xfrm>
            <a:custGeom>
              <a:avLst/>
              <a:gdLst>
                <a:gd name="T0" fmla="*/ 54 w 138"/>
                <a:gd name="T1" fmla="*/ 15 h 88"/>
                <a:gd name="T2" fmla="*/ 50 w 138"/>
                <a:gd name="T3" fmla="*/ 22 h 88"/>
                <a:gd name="T4" fmla="*/ 30 w 138"/>
                <a:gd name="T5" fmla="*/ 18 h 88"/>
                <a:gd name="T6" fmla="*/ 32 w 138"/>
                <a:gd name="T7" fmla="*/ 30 h 88"/>
                <a:gd name="T8" fmla="*/ 50 w 138"/>
                <a:gd name="T9" fmla="*/ 29 h 88"/>
                <a:gd name="T10" fmla="*/ 73 w 138"/>
                <a:gd name="T11" fmla="*/ 35 h 88"/>
                <a:gd name="T12" fmla="*/ 104 w 138"/>
                <a:gd name="T13" fmla="*/ 32 h 88"/>
                <a:gd name="T14" fmla="*/ 113 w 138"/>
                <a:gd name="T15" fmla="*/ 51 h 88"/>
                <a:gd name="T16" fmla="*/ 119 w 138"/>
                <a:gd name="T17" fmla="*/ 49 h 88"/>
                <a:gd name="T18" fmla="*/ 130 w 138"/>
                <a:gd name="T19" fmla="*/ 54 h 88"/>
                <a:gd name="T20" fmla="*/ 132 w 138"/>
                <a:gd name="T21" fmla="*/ 62 h 88"/>
                <a:gd name="T22" fmla="*/ 138 w 138"/>
                <a:gd name="T23" fmla="*/ 74 h 88"/>
                <a:gd name="T24" fmla="*/ 120 w 138"/>
                <a:gd name="T25" fmla="*/ 74 h 88"/>
                <a:gd name="T26" fmla="*/ 108 w 138"/>
                <a:gd name="T27" fmla="*/ 72 h 88"/>
                <a:gd name="T28" fmla="*/ 99 w 138"/>
                <a:gd name="T29" fmla="*/ 81 h 88"/>
                <a:gd name="T30" fmla="*/ 92 w 138"/>
                <a:gd name="T31" fmla="*/ 83 h 88"/>
                <a:gd name="T32" fmla="*/ 88 w 138"/>
                <a:gd name="T33" fmla="*/ 88 h 88"/>
                <a:gd name="T34" fmla="*/ 79 w 138"/>
                <a:gd name="T35" fmla="*/ 81 h 88"/>
                <a:gd name="T36" fmla="*/ 76 w 138"/>
                <a:gd name="T37" fmla="*/ 64 h 88"/>
                <a:gd name="T38" fmla="*/ 71 w 138"/>
                <a:gd name="T39" fmla="*/ 63 h 88"/>
                <a:gd name="T40" fmla="*/ 71 w 138"/>
                <a:gd name="T41" fmla="*/ 56 h 88"/>
                <a:gd name="T42" fmla="*/ 60 w 138"/>
                <a:gd name="T43" fmla="*/ 51 h 88"/>
                <a:gd name="T44" fmla="*/ 55 w 138"/>
                <a:gd name="T45" fmla="*/ 59 h 88"/>
                <a:gd name="T46" fmla="*/ 55 w 138"/>
                <a:gd name="T47" fmla="*/ 67 h 88"/>
                <a:gd name="T48" fmla="*/ 53 w 138"/>
                <a:gd name="T49" fmla="*/ 70 h 88"/>
                <a:gd name="T50" fmla="*/ 43 w 138"/>
                <a:gd name="T51" fmla="*/ 70 h 88"/>
                <a:gd name="T52" fmla="*/ 40 w 138"/>
                <a:gd name="T53" fmla="*/ 79 h 88"/>
                <a:gd name="T54" fmla="*/ 33 w 138"/>
                <a:gd name="T55" fmla="*/ 75 h 88"/>
                <a:gd name="T56" fmla="*/ 22 w 138"/>
                <a:gd name="T57" fmla="*/ 82 h 88"/>
                <a:gd name="T58" fmla="*/ 16 w 138"/>
                <a:gd name="T59" fmla="*/ 79 h 88"/>
                <a:gd name="T60" fmla="*/ 21 w 138"/>
                <a:gd name="T61" fmla="*/ 58 h 88"/>
                <a:gd name="T62" fmla="*/ 13 w 138"/>
                <a:gd name="T63" fmla="*/ 43 h 88"/>
                <a:gd name="T64" fmla="*/ 0 w 138"/>
                <a:gd name="T65" fmla="*/ 38 h 88"/>
                <a:gd name="T66" fmla="*/ 2 w 138"/>
                <a:gd name="T67" fmla="*/ 29 h 88"/>
                <a:gd name="T68" fmla="*/ 16 w 138"/>
                <a:gd name="T69" fmla="*/ 30 h 88"/>
                <a:gd name="T70" fmla="*/ 21 w 138"/>
                <a:gd name="T71" fmla="*/ 19 h 88"/>
                <a:gd name="T72" fmla="*/ 23 w 138"/>
                <a:gd name="T73" fmla="*/ 5 h 88"/>
                <a:gd name="T74" fmla="*/ 44 w 138"/>
                <a:gd name="T75" fmla="*/ 0 h 88"/>
                <a:gd name="T76" fmla="*/ 43 w 138"/>
                <a:gd name="T77" fmla="*/ 10 h 88"/>
                <a:gd name="T78" fmla="*/ 47 w 138"/>
                <a:gd name="T79" fmla="*/ 16 h 88"/>
                <a:gd name="T80" fmla="*/ 54 w 138"/>
                <a:gd name="T81" fmla="*/ 15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38" h="88">
                  <a:moveTo>
                    <a:pt x="54" y="15"/>
                  </a:moveTo>
                  <a:lnTo>
                    <a:pt x="50" y="22"/>
                  </a:lnTo>
                  <a:lnTo>
                    <a:pt x="30" y="18"/>
                  </a:lnTo>
                  <a:lnTo>
                    <a:pt x="32" y="30"/>
                  </a:lnTo>
                  <a:lnTo>
                    <a:pt x="50" y="29"/>
                  </a:lnTo>
                  <a:lnTo>
                    <a:pt x="73" y="35"/>
                  </a:lnTo>
                  <a:lnTo>
                    <a:pt x="104" y="32"/>
                  </a:lnTo>
                  <a:lnTo>
                    <a:pt x="113" y="51"/>
                  </a:lnTo>
                  <a:lnTo>
                    <a:pt x="119" y="49"/>
                  </a:lnTo>
                  <a:lnTo>
                    <a:pt x="130" y="54"/>
                  </a:lnTo>
                  <a:lnTo>
                    <a:pt x="132" y="62"/>
                  </a:lnTo>
                  <a:lnTo>
                    <a:pt x="138" y="74"/>
                  </a:lnTo>
                  <a:lnTo>
                    <a:pt x="120" y="74"/>
                  </a:lnTo>
                  <a:lnTo>
                    <a:pt x="108" y="72"/>
                  </a:lnTo>
                  <a:lnTo>
                    <a:pt x="99" y="81"/>
                  </a:lnTo>
                  <a:lnTo>
                    <a:pt x="92" y="83"/>
                  </a:lnTo>
                  <a:lnTo>
                    <a:pt x="88" y="88"/>
                  </a:lnTo>
                  <a:lnTo>
                    <a:pt x="79" y="81"/>
                  </a:lnTo>
                  <a:lnTo>
                    <a:pt x="76" y="64"/>
                  </a:lnTo>
                  <a:lnTo>
                    <a:pt x="71" y="63"/>
                  </a:lnTo>
                  <a:lnTo>
                    <a:pt x="71" y="56"/>
                  </a:lnTo>
                  <a:lnTo>
                    <a:pt x="60" y="51"/>
                  </a:lnTo>
                  <a:lnTo>
                    <a:pt x="55" y="59"/>
                  </a:lnTo>
                  <a:lnTo>
                    <a:pt x="55" y="67"/>
                  </a:lnTo>
                  <a:lnTo>
                    <a:pt x="53" y="70"/>
                  </a:lnTo>
                  <a:lnTo>
                    <a:pt x="43" y="70"/>
                  </a:lnTo>
                  <a:lnTo>
                    <a:pt x="40" y="79"/>
                  </a:lnTo>
                  <a:lnTo>
                    <a:pt x="33" y="75"/>
                  </a:lnTo>
                  <a:lnTo>
                    <a:pt x="22" y="82"/>
                  </a:lnTo>
                  <a:lnTo>
                    <a:pt x="16" y="79"/>
                  </a:lnTo>
                  <a:lnTo>
                    <a:pt x="21" y="58"/>
                  </a:lnTo>
                  <a:lnTo>
                    <a:pt x="13" y="43"/>
                  </a:lnTo>
                  <a:lnTo>
                    <a:pt x="0" y="38"/>
                  </a:lnTo>
                  <a:lnTo>
                    <a:pt x="2" y="29"/>
                  </a:lnTo>
                  <a:lnTo>
                    <a:pt x="16" y="30"/>
                  </a:lnTo>
                  <a:lnTo>
                    <a:pt x="21" y="19"/>
                  </a:lnTo>
                  <a:lnTo>
                    <a:pt x="23" y="5"/>
                  </a:lnTo>
                  <a:lnTo>
                    <a:pt x="44" y="0"/>
                  </a:lnTo>
                  <a:lnTo>
                    <a:pt x="43" y="10"/>
                  </a:lnTo>
                  <a:lnTo>
                    <a:pt x="47" y="16"/>
                  </a:lnTo>
                  <a:lnTo>
                    <a:pt x="54" y="1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195" name="Freeform 194"/>
            <p:cNvSpPr>
              <a:spLocks/>
            </p:cNvSpPr>
            <p:nvPr/>
          </p:nvSpPr>
          <p:spPr bwMode="auto">
            <a:xfrm>
              <a:off x="6383671" y="2871160"/>
              <a:ext cx="428164" cy="239203"/>
            </a:xfrm>
            <a:custGeom>
              <a:avLst/>
              <a:gdLst>
                <a:gd name="T0" fmla="*/ 176 w 259"/>
                <a:gd name="T1" fmla="*/ 146 h 154"/>
                <a:gd name="T2" fmla="*/ 170 w 259"/>
                <a:gd name="T3" fmla="*/ 129 h 154"/>
                <a:gd name="T4" fmla="*/ 157 w 259"/>
                <a:gd name="T5" fmla="*/ 128 h 154"/>
                <a:gd name="T6" fmla="*/ 134 w 259"/>
                <a:gd name="T7" fmla="*/ 110 h 154"/>
                <a:gd name="T8" fmla="*/ 120 w 259"/>
                <a:gd name="T9" fmla="*/ 107 h 154"/>
                <a:gd name="T10" fmla="*/ 99 w 259"/>
                <a:gd name="T11" fmla="*/ 97 h 154"/>
                <a:gd name="T12" fmla="*/ 86 w 259"/>
                <a:gd name="T13" fmla="*/ 95 h 154"/>
                <a:gd name="T14" fmla="*/ 79 w 259"/>
                <a:gd name="T15" fmla="*/ 99 h 154"/>
                <a:gd name="T16" fmla="*/ 68 w 259"/>
                <a:gd name="T17" fmla="*/ 98 h 154"/>
                <a:gd name="T18" fmla="*/ 58 w 259"/>
                <a:gd name="T19" fmla="*/ 110 h 154"/>
                <a:gd name="T20" fmla="*/ 44 w 259"/>
                <a:gd name="T21" fmla="*/ 114 h 154"/>
                <a:gd name="T22" fmla="*/ 38 w 259"/>
                <a:gd name="T23" fmla="*/ 100 h 154"/>
                <a:gd name="T24" fmla="*/ 36 w 259"/>
                <a:gd name="T25" fmla="*/ 78 h 154"/>
                <a:gd name="T26" fmla="*/ 21 w 259"/>
                <a:gd name="T27" fmla="*/ 71 h 154"/>
                <a:gd name="T28" fmla="*/ 23 w 259"/>
                <a:gd name="T29" fmla="*/ 57 h 154"/>
                <a:gd name="T30" fmla="*/ 11 w 259"/>
                <a:gd name="T31" fmla="*/ 56 h 154"/>
                <a:gd name="T32" fmla="*/ 11 w 259"/>
                <a:gd name="T33" fmla="*/ 38 h 154"/>
                <a:gd name="T34" fmla="*/ 28 w 259"/>
                <a:gd name="T35" fmla="*/ 43 h 154"/>
                <a:gd name="T36" fmla="*/ 41 w 259"/>
                <a:gd name="T37" fmla="*/ 37 h 154"/>
                <a:gd name="T38" fmla="*/ 27 w 259"/>
                <a:gd name="T39" fmla="*/ 25 h 154"/>
                <a:gd name="T40" fmla="*/ 19 w 259"/>
                <a:gd name="T41" fmla="*/ 13 h 154"/>
                <a:gd name="T42" fmla="*/ 7 w 259"/>
                <a:gd name="T43" fmla="*/ 18 h 154"/>
                <a:gd name="T44" fmla="*/ 8 w 259"/>
                <a:gd name="T45" fmla="*/ 33 h 154"/>
                <a:gd name="T46" fmla="*/ 0 w 259"/>
                <a:gd name="T47" fmla="*/ 20 h 154"/>
                <a:gd name="T48" fmla="*/ 6 w 259"/>
                <a:gd name="T49" fmla="*/ 13 h 154"/>
                <a:gd name="T50" fmla="*/ 24 w 259"/>
                <a:gd name="T51" fmla="*/ 9 h 154"/>
                <a:gd name="T52" fmla="*/ 37 w 259"/>
                <a:gd name="T53" fmla="*/ 14 h 154"/>
                <a:gd name="T54" fmla="*/ 52 w 259"/>
                <a:gd name="T55" fmla="*/ 30 h 154"/>
                <a:gd name="T56" fmla="*/ 61 w 259"/>
                <a:gd name="T57" fmla="*/ 29 h 154"/>
                <a:gd name="T58" fmla="*/ 80 w 259"/>
                <a:gd name="T59" fmla="*/ 29 h 154"/>
                <a:gd name="T60" fmla="*/ 74 w 259"/>
                <a:gd name="T61" fmla="*/ 19 h 154"/>
                <a:gd name="T62" fmla="*/ 87 w 259"/>
                <a:gd name="T63" fmla="*/ 12 h 154"/>
                <a:gd name="T64" fmla="*/ 98 w 259"/>
                <a:gd name="T65" fmla="*/ 0 h 154"/>
                <a:gd name="T66" fmla="*/ 123 w 259"/>
                <a:gd name="T67" fmla="*/ 11 h 154"/>
                <a:gd name="T68" fmla="*/ 129 w 259"/>
                <a:gd name="T69" fmla="*/ 27 h 154"/>
                <a:gd name="T70" fmla="*/ 137 w 259"/>
                <a:gd name="T71" fmla="*/ 31 h 154"/>
                <a:gd name="T72" fmla="*/ 155 w 259"/>
                <a:gd name="T73" fmla="*/ 30 h 154"/>
                <a:gd name="T74" fmla="*/ 161 w 259"/>
                <a:gd name="T75" fmla="*/ 34 h 154"/>
                <a:gd name="T76" fmla="*/ 175 w 259"/>
                <a:gd name="T77" fmla="*/ 55 h 154"/>
                <a:gd name="T78" fmla="*/ 198 w 259"/>
                <a:gd name="T79" fmla="*/ 69 h 154"/>
                <a:gd name="T80" fmla="*/ 211 w 259"/>
                <a:gd name="T81" fmla="*/ 79 h 154"/>
                <a:gd name="T82" fmla="*/ 231 w 259"/>
                <a:gd name="T83" fmla="*/ 89 h 154"/>
                <a:gd name="T84" fmla="*/ 256 w 259"/>
                <a:gd name="T85" fmla="*/ 98 h 154"/>
                <a:gd name="T86" fmla="*/ 259 w 259"/>
                <a:gd name="T87" fmla="*/ 111 h 154"/>
                <a:gd name="T88" fmla="*/ 254 w 259"/>
                <a:gd name="T89" fmla="*/ 110 h 154"/>
                <a:gd name="T90" fmla="*/ 244 w 259"/>
                <a:gd name="T91" fmla="*/ 105 h 154"/>
                <a:gd name="T92" fmla="*/ 243 w 259"/>
                <a:gd name="T93" fmla="*/ 112 h 154"/>
                <a:gd name="T94" fmla="*/ 230 w 259"/>
                <a:gd name="T95" fmla="*/ 116 h 154"/>
                <a:gd name="T96" fmla="*/ 230 w 259"/>
                <a:gd name="T97" fmla="*/ 133 h 154"/>
                <a:gd name="T98" fmla="*/ 222 w 259"/>
                <a:gd name="T99" fmla="*/ 139 h 154"/>
                <a:gd name="T100" fmla="*/ 209 w 259"/>
                <a:gd name="T101" fmla="*/ 142 h 154"/>
                <a:gd name="T102" fmla="*/ 207 w 259"/>
                <a:gd name="T103" fmla="*/ 151 h 154"/>
                <a:gd name="T104" fmla="*/ 195 w 259"/>
                <a:gd name="T105" fmla="*/ 154 h 154"/>
                <a:gd name="T106" fmla="*/ 176 w 259"/>
                <a:gd name="T107" fmla="*/ 146 h 1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59" h="154">
                  <a:moveTo>
                    <a:pt x="176" y="146"/>
                  </a:moveTo>
                  <a:lnTo>
                    <a:pt x="170" y="129"/>
                  </a:lnTo>
                  <a:lnTo>
                    <a:pt x="157" y="128"/>
                  </a:lnTo>
                  <a:lnTo>
                    <a:pt x="134" y="110"/>
                  </a:lnTo>
                  <a:lnTo>
                    <a:pt x="120" y="107"/>
                  </a:lnTo>
                  <a:lnTo>
                    <a:pt x="99" y="97"/>
                  </a:lnTo>
                  <a:lnTo>
                    <a:pt x="86" y="95"/>
                  </a:lnTo>
                  <a:lnTo>
                    <a:pt x="79" y="99"/>
                  </a:lnTo>
                  <a:lnTo>
                    <a:pt x="68" y="98"/>
                  </a:lnTo>
                  <a:lnTo>
                    <a:pt x="58" y="110"/>
                  </a:lnTo>
                  <a:lnTo>
                    <a:pt x="44" y="114"/>
                  </a:lnTo>
                  <a:lnTo>
                    <a:pt x="38" y="100"/>
                  </a:lnTo>
                  <a:lnTo>
                    <a:pt x="36" y="78"/>
                  </a:lnTo>
                  <a:lnTo>
                    <a:pt x="21" y="71"/>
                  </a:lnTo>
                  <a:lnTo>
                    <a:pt x="23" y="57"/>
                  </a:lnTo>
                  <a:lnTo>
                    <a:pt x="11" y="56"/>
                  </a:lnTo>
                  <a:lnTo>
                    <a:pt x="11" y="38"/>
                  </a:lnTo>
                  <a:lnTo>
                    <a:pt x="28" y="43"/>
                  </a:lnTo>
                  <a:lnTo>
                    <a:pt x="41" y="37"/>
                  </a:lnTo>
                  <a:lnTo>
                    <a:pt x="27" y="25"/>
                  </a:lnTo>
                  <a:lnTo>
                    <a:pt x="19" y="13"/>
                  </a:lnTo>
                  <a:lnTo>
                    <a:pt x="7" y="18"/>
                  </a:lnTo>
                  <a:lnTo>
                    <a:pt x="8" y="33"/>
                  </a:lnTo>
                  <a:lnTo>
                    <a:pt x="0" y="20"/>
                  </a:lnTo>
                  <a:lnTo>
                    <a:pt x="6" y="13"/>
                  </a:lnTo>
                  <a:lnTo>
                    <a:pt x="24" y="9"/>
                  </a:lnTo>
                  <a:lnTo>
                    <a:pt x="37" y="14"/>
                  </a:lnTo>
                  <a:lnTo>
                    <a:pt x="52" y="30"/>
                  </a:lnTo>
                  <a:lnTo>
                    <a:pt x="61" y="29"/>
                  </a:lnTo>
                  <a:lnTo>
                    <a:pt x="80" y="29"/>
                  </a:lnTo>
                  <a:lnTo>
                    <a:pt x="74" y="19"/>
                  </a:lnTo>
                  <a:lnTo>
                    <a:pt x="87" y="12"/>
                  </a:lnTo>
                  <a:lnTo>
                    <a:pt x="98" y="0"/>
                  </a:lnTo>
                  <a:lnTo>
                    <a:pt x="123" y="11"/>
                  </a:lnTo>
                  <a:lnTo>
                    <a:pt x="129" y="27"/>
                  </a:lnTo>
                  <a:lnTo>
                    <a:pt x="137" y="31"/>
                  </a:lnTo>
                  <a:lnTo>
                    <a:pt x="155" y="30"/>
                  </a:lnTo>
                  <a:lnTo>
                    <a:pt x="161" y="34"/>
                  </a:lnTo>
                  <a:lnTo>
                    <a:pt x="175" y="55"/>
                  </a:lnTo>
                  <a:lnTo>
                    <a:pt x="198" y="69"/>
                  </a:lnTo>
                  <a:lnTo>
                    <a:pt x="211" y="79"/>
                  </a:lnTo>
                  <a:lnTo>
                    <a:pt x="231" y="89"/>
                  </a:lnTo>
                  <a:lnTo>
                    <a:pt x="256" y="98"/>
                  </a:lnTo>
                  <a:lnTo>
                    <a:pt x="259" y="111"/>
                  </a:lnTo>
                  <a:lnTo>
                    <a:pt x="254" y="110"/>
                  </a:lnTo>
                  <a:lnTo>
                    <a:pt x="244" y="105"/>
                  </a:lnTo>
                  <a:lnTo>
                    <a:pt x="243" y="112"/>
                  </a:lnTo>
                  <a:lnTo>
                    <a:pt x="230" y="116"/>
                  </a:lnTo>
                  <a:lnTo>
                    <a:pt x="230" y="133"/>
                  </a:lnTo>
                  <a:lnTo>
                    <a:pt x="222" y="139"/>
                  </a:lnTo>
                  <a:lnTo>
                    <a:pt x="209" y="142"/>
                  </a:lnTo>
                  <a:lnTo>
                    <a:pt x="207" y="151"/>
                  </a:lnTo>
                  <a:lnTo>
                    <a:pt x="195" y="154"/>
                  </a:lnTo>
                  <a:lnTo>
                    <a:pt x="176" y="146"/>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196" name="Freeform 195"/>
            <p:cNvSpPr>
              <a:spLocks/>
            </p:cNvSpPr>
            <p:nvPr/>
          </p:nvSpPr>
          <p:spPr bwMode="auto">
            <a:xfrm>
              <a:off x="8711296" y="4514510"/>
              <a:ext cx="72738" cy="35725"/>
            </a:xfrm>
            <a:custGeom>
              <a:avLst/>
              <a:gdLst>
                <a:gd name="T0" fmla="*/ 0 w 44"/>
                <a:gd name="T1" fmla="*/ 13 h 23"/>
                <a:gd name="T2" fmla="*/ 2 w 44"/>
                <a:gd name="T3" fmla="*/ 8 h 23"/>
                <a:gd name="T4" fmla="*/ 19 w 44"/>
                <a:gd name="T5" fmla="*/ 4 h 23"/>
                <a:gd name="T6" fmla="*/ 32 w 44"/>
                <a:gd name="T7" fmla="*/ 3 h 23"/>
                <a:gd name="T8" fmla="*/ 37 w 44"/>
                <a:gd name="T9" fmla="*/ 0 h 23"/>
                <a:gd name="T10" fmla="*/ 44 w 44"/>
                <a:gd name="T11" fmla="*/ 3 h 23"/>
                <a:gd name="T12" fmla="*/ 37 w 44"/>
                <a:gd name="T13" fmla="*/ 9 h 23"/>
                <a:gd name="T14" fmla="*/ 17 w 44"/>
                <a:gd name="T15" fmla="*/ 18 h 23"/>
                <a:gd name="T16" fmla="*/ 1 w 44"/>
                <a:gd name="T17" fmla="*/ 23 h 23"/>
                <a:gd name="T18" fmla="*/ 1 w 44"/>
                <a:gd name="T19" fmla="*/ 17 h 23"/>
                <a:gd name="T20" fmla="*/ 0 w 44"/>
                <a:gd name="T21" fmla="*/ 13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4" h="23">
                  <a:moveTo>
                    <a:pt x="0" y="13"/>
                  </a:moveTo>
                  <a:lnTo>
                    <a:pt x="2" y="8"/>
                  </a:lnTo>
                  <a:lnTo>
                    <a:pt x="19" y="4"/>
                  </a:lnTo>
                  <a:lnTo>
                    <a:pt x="32" y="3"/>
                  </a:lnTo>
                  <a:lnTo>
                    <a:pt x="37" y="0"/>
                  </a:lnTo>
                  <a:lnTo>
                    <a:pt x="44" y="3"/>
                  </a:lnTo>
                  <a:lnTo>
                    <a:pt x="37" y="9"/>
                  </a:lnTo>
                  <a:lnTo>
                    <a:pt x="17" y="18"/>
                  </a:lnTo>
                  <a:lnTo>
                    <a:pt x="1" y="23"/>
                  </a:lnTo>
                  <a:lnTo>
                    <a:pt x="1" y="17"/>
                  </a:lnTo>
                  <a:lnTo>
                    <a:pt x="0" y="13"/>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201" name="Freeform 200"/>
            <p:cNvSpPr>
              <a:spLocks/>
            </p:cNvSpPr>
            <p:nvPr/>
          </p:nvSpPr>
          <p:spPr bwMode="auto">
            <a:xfrm>
              <a:off x="8486470" y="3431886"/>
              <a:ext cx="41329" cy="107175"/>
            </a:xfrm>
            <a:custGeom>
              <a:avLst/>
              <a:gdLst>
                <a:gd name="T0" fmla="*/ 25 w 25"/>
                <a:gd name="T1" fmla="*/ 19 h 69"/>
                <a:gd name="T2" fmla="*/ 22 w 25"/>
                <a:gd name="T3" fmla="*/ 52 h 69"/>
                <a:gd name="T4" fmla="*/ 19 w 25"/>
                <a:gd name="T5" fmla="*/ 69 h 69"/>
                <a:gd name="T6" fmla="*/ 5 w 25"/>
                <a:gd name="T7" fmla="*/ 51 h 69"/>
                <a:gd name="T8" fmla="*/ 0 w 25"/>
                <a:gd name="T9" fmla="*/ 36 h 69"/>
                <a:gd name="T10" fmla="*/ 5 w 25"/>
                <a:gd name="T11" fmla="*/ 16 h 69"/>
                <a:gd name="T12" fmla="*/ 15 w 25"/>
                <a:gd name="T13" fmla="*/ 0 h 69"/>
                <a:gd name="T14" fmla="*/ 25 w 25"/>
                <a:gd name="T15" fmla="*/ 6 h 69"/>
                <a:gd name="T16" fmla="*/ 25 w 25"/>
                <a:gd name="T17" fmla="*/ 19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 h="69">
                  <a:moveTo>
                    <a:pt x="25" y="19"/>
                  </a:moveTo>
                  <a:lnTo>
                    <a:pt x="22" y="52"/>
                  </a:lnTo>
                  <a:lnTo>
                    <a:pt x="19" y="69"/>
                  </a:lnTo>
                  <a:lnTo>
                    <a:pt x="5" y="51"/>
                  </a:lnTo>
                  <a:lnTo>
                    <a:pt x="0" y="36"/>
                  </a:lnTo>
                  <a:lnTo>
                    <a:pt x="5" y="16"/>
                  </a:lnTo>
                  <a:lnTo>
                    <a:pt x="15" y="0"/>
                  </a:lnTo>
                  <a:lnTo>
                    <a:pt x="25" y="6"/>
                  </a:lnTo>
                  <a:lnTo>
                    <a:pt x="25" y="1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211" name="Freeform 211"/>
            <p:cNvSpPr>
              <a:spLocks/>
            </p:cNvSpPr>
            <p:nvPr/>
          </p:nvSpPr>
          <p:spPr bwMode="auto">
            <a:xfrm>
              <a:off x="6451450" y="2781071"/>
              <a:ext cx="512475" cy="268715"/>
            </a:xfrm>
            <a:custGeom>
              <a:avLst/>
              <a:gdLst>
                <a:gd name="T0" fmla="*/ 218 w 310"/>
                <a:gd name="T1" fmla="*/ 169 h 173"/>
                <a:gd name="T2" fmla="*/ 215 w 310"/>
                <a:gd name="T3" fmla="*/ 156 h 173"/>
                <a:gd name="T4" fmla="*/ 190 w 310"/>
                <a:gd name="T5" fmla="*/ 147 h 173"/>
                <a:gd name="T6" fmla="*/ 170 w 310"/>
                <a:gd name="T7" fmla="*/ 137 h 173"/>
                <a:gd name="T8" fmla="*/ 157 w 310"/>
                <a:gd name="T9" fmla="*/ 127 h 173"/>
                <a:gd name="T10" fmla="*/ 134 w 310"/>
                <a:gd name="T11" fmla="*/ 113 h 173"/>
                <a:gd name="T12" fmla="*/ 120 w 310"/>
                <a:gd name="T13" fmla="*/ 92 h 173"/>
                <a:gd name="T14" fmla="*/ 114 w 310"/>
                <a:gd name="T15" fmla="*/ 88 h 173"/>
                <a:gd name="T16" fmla="*/ 96 w 310"/>
                <a:gd name="T17" fmla="*/ 89 h 173"/>
                <a:gd name="T18" fmla="*/ 88 w 310"/>
                <a:gd name="T19" fmla="*/ 85 h 173"/>
                <a:gd name="T20" fmla="*/ 82 w 310"/>
                <a:gd name="T21" fmla="*/ 69 h 173"/>
                <a:gd name="T22" fmla="*/ 57 w 310"/>
                <a:gd name="T23" fmla="*/ 58 h 173"/>
                <a:gd name="T24" fmla="*/ 46 w 310"/>
                <a:gd name="T25" fmla="*/ 70 h 173"/>
                <a:gd name="T26" fmla="*/ 33 w 310"/>
                <a:gd name="T27" fmla="*/ 77 h 173"/>
                <a:gd name="T28" fmla="*/ 39 w 310"/>
                <a:gd name="T29" fmla="*/ 87 h 173"/>
                <a:gd name="T30" fmla="*/ 20 w 310"/>
                <a:gd name="T31" fmla="*/ 87 h 173"/>
                <a:gd name="T32" fmla="*/ 0 w 310"/>
                <a:gd name="T33" fmla="*/ 12 h 173"/>
                <a:gd name="T34" fmla="*/ 39 w 310"/>
                <a:gd name="T35" fmla="*/ 0 h 173"/>
                <a:gd name="T36" fmla="*/ 43 w 310"/>
                <a:gd name="T37" fmla="*/ 2 h 173"/>
                <a:gd name="T38" fmla="*/ 73 w 310"/>
                <a:gd name="T39" fmla="*/ 16 h 173"/>
                <a:gd name="T40" fmla="*/ 88 w 310"/>
                <a:gd name="T41" fmla="*/ 24 h 173"/>
                <a:gd name="T42" fmla="*/ 109 w 310"/>
                <a:gd name="T43" fmla="*/ 42 h 173"/>
                <a:gd name="T44" fmla="*/ 128 w 310"/>
                <a:gd name="T45" fmla="*/ 39 h 173"/>
                <a:gd name="T46" fmla="*/ 156 w 310"/>
                <a:gd name="T47" fmla="*/ 38 h 173"/>
                <a:gd name="T48" fmla="*/ 180 w 310"/>
                <a:gd name="T49" fmla="*/ 53 h 173"/>
                <a:gd name="T50" fmla="*/ 185 w 310"/>
                <a:gd name="T51" fmla="*/ 73 h 173"/>
                <a:gd name="T52" fmla="*/ 193 w 310"/>
                <a:gd name="T53" fmla="*/ 74 h 173"/>
                <a:gd name="T54" fmla="*/ 201 w 310"/>
                <a:gd name="T55" fmla="*/ 90 h 173"/>
                <a:gd name="T56" fmla="*/ 223 w 310"/>
                <a:gd name="T57" fmla="*/ 91 h 173"/>
                <a:gd name="T58" fmla="*/ 230 w 310"/>
                <a:gd name="T59" fmla="*/ 101 h 173"/>
                <a:gd name="T60" fmla="*/ 236 w 310"/>
                <a:gd name="T61" fmla="*/ 101 h 173"/>
                <a:gd name="T62" fmla="*/ 240 w 310"/>
                <a:gd name="T63" fmla="*/ 86 h 173"/>
                <a:gd name="T64" fmla="*/ 257 w 310"/>
                <a:gd name="T65" fmla="*/ 72 h 173"/>
                <a:gd name="T66" fmla="*/ 266 w 310"/>
                <a:gd name="T67" fmla="*/ 68 h 173"/>
                <a:gd name="T68" fmla="*/ 271 w 310"/>
                <a:gd name="T69" fmla="*/ 70 h 173"/>
                <a:gd name="T70" fmla="*/ 261 w 310"/>
                <a:gd name="T71" fmla="*/ 83 h 173"/>
                <a:gd name="T72" fmla="*/ 276 w 310"/>
                <a:gd name="T73" fmla="*/ 91 h 173"/>
                <a:gd name="T74" fmla="*/ 286 w 310"/>
                <a:gd name="T75" fmla="*/ 86 h 173"/>
                <a:gd name="T76" fmla="*/ 310 w 310"/>
                <a:gd name="T77" fmla="*/ 96 h 173"/>
                <a:gd name="T78" fmla="*/ 292 w 310"/>
                <a:gd name="T79" fmla="*/ 111 h 173"/>
                <a:gd name="T80" fmla="*/ 279 w 310"/>
                <a:gd name="T81" fmla="*/ 109 h 173"/>
                <a:gd name="T82" fmla="*/ 272 w 310"/>
                <a:gd name="T83" fmla="*/ 110 h 173"/>
                <a:gd name="T84" fmla="*/ 268 w 310"/>
                <a:gd name="T85" fmla="*/ 104 h 173"/>
                <a:gd name="T86" fmla="*/ 269 w 310"/>
                <a:gd name="T87" fmla="*/ 94 h 173"/>
                <a:gd name="T88" fmla="*/ 248 w 310"/>
                <a:gd name="T89" fmla="*/ 99 h 173"/>
                <a:gd name="T90" fmla="*/ 246 w 310"/>
                <a:gd name="T91" fmla="*/ 113 h 173"/>
                <a:gd name="T92" fmla="*/ 241 w 310"/>
                <a:gd name="T93" fmla="*/ 124 h 173"/>
                <a:gd name="T94" fmla="*/ 227 w 310"/>
                <a:gd name="T95" fmla="*/ 123 h 173"/>
                <a:gd name="T96" fmla="*/ 225 w 310"/>
                <a:gd name="T97" fmla="*/ 132 h 173"/>
                <a:gd name="T98" fmla="*/ 238 w 310"/>
                <a:gd name="T99" fmla="*/ 137 h 173"/>
                <a:gd name="T100" fmla="*/ 246 w 310"/>
                <a:gd name="T101" fmla="*/ 152 h 173"/>
                <a:gd name="T102" fmla="*/ 241 w 310"/>
                <a:gd name="T103" fmla="*/ 173 h 173"/>
                <a:gd name="T104" fmla="*/ 228 w 310"/>
                <a:gd name="T105" fmla="*/ 169 h 173"/>
                <a:gd name="T106" fmla="*/ 218 w 310"/>
                <a:gd name="T107" fmla="*/ 169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10" h="173">
                  <a:moveTo>
                    <a:pt x="218" y="169"/>
                  </a:moveTo>
                  <a:lnTo>
                    <a:pt x="215" y="156"/>
                  </a:lnTo>
                  <a:lnTo>
                    <a:pt x="190" y="147"/>
                  </a:lnTo>
                  <a:lnTo>
                    <a:pt x="170" y="137"/>
                  </a:lnTo>
                  <a:lnTo>
                    <a:pt x="157" y="127"/>
                  </a:lnTo>
                  <a:lnTo>
                    <a:pt x="134" y="113"/>
                  </a:lnTo>
                  <a:lnTo>
                    <a:pt x="120" y="92"/>
                  </a:lnTo>
                  <a:lnTo>
                    <a:pt x="114" y="88"/>
                  </a:lnTo>
                  <a:lnTo>
                    <a:pt x="96" y="89"/>
                  </a:lnTo>
                  <a:lnTo>
                    <a:pt x="88" y="85"/>
                  </a:lnTo>
                  <a:lnTo>
                    <a:pt x="82" y="69"/>
                  </a:lnTo>
                  <a:lnTo>
                    <a:pt x="57" y="58"/>
                  </a:lnTo>
                  <a:lnTo>
                    <a:pt x="46" y="70"/>
                  </a:lnTo>
                  <a:lnTo>
                    <a:pt x="33" y="77"/>
                  </a:lnTo>
                  <a:lnTo>
                    <a:pt x="39" y="87"/>
                  </a:lnTo>
                  <a:lnTo>
                    <a:pt x="20" y="87"/>
                  </a:lnTo>
                  <a:lnTo>
                    <a:pt x="0" y="12"/>
                  </a:lnTo>
                  <a:lnTo>
                    <a:pt x="39" y="0"/>
                  </a:lnTo>
                  <a:lnTo>
                    <a:pt x="43" y="2"/>
                  </a:lnTo>
                  <a:lnTo>
                    <a:pt x="73" y="16"/>
                  </a:lnTo>
                  <a:lnTo>
                    <a:pt x="88" y="24"/>
                  </a:lnTo>
                  <a:lnTo>
                    <a:pt x="109" y="42"/>
                  </a:lnTo>
                  <a:lnTo>
                    <a:pt x="128" y="39"/>
                  </a:lnTo>
                  <a:lnTo>
                    <a:pt x="156" y="38"/>
                  </a:lnTo>
                  <a:lnTo>
                    <a:pt x="180" y="53"/>
                  </a:lnTo>
                  <a:lnTo>
                    <a:pt x="185" y="73"/>
                  </a:lnTo>
                  <a:lnTo>
                    <a:pt x="193" y="74"/>
                  </a:lnTo>
                  <a:lnTo>
                    <a:pt x="201" y="90"/>
                  </a:lnTo>
                  <a:lnTo>
                    <a:pt x="223" y="91"/>
                  </a:lnTo>
                  <a:lnTo>
                    <a:pt x="230" y="101"/>
                  </a:lnTo>
                  <a:lnTo>
                    <a:pt x="236" y="101"/>
                  </a:lnTo>
                  <a:lnTo>
                    <a:pt x="240" y="86"/>
                  </a:lnTo>
                  <a:lnTo>
                    <a:pt x="257" y="72"/>
                  </a:lnTo>
                  <a:lnTo>
                    <a:pt x="266" y="68"/>
                  </a:lnTo>
                  <a:lnTo>
                    <a:pt x="271" y="70"/>
                  </a:lnTo>
                  <a:lnTo>
                    <a:pt x="261" y="83"/>
                  </a:lnTo>
                  <a:lnTo>
                    <a:pt x="276" y="91"/>
                  </a:lnTo>
                  <a:lnTo>
                    <a:pt x="286" y="86"/>
                  </a:lnTo>
                  <a:lnTo>
                    <a:pt x="310" y="96"/>
                  </a:lnTo>
                  <a:lnTo>
                    <a:pt x="292" y="111"/>
                  </a:lnTo>
                  <a:lnTo>
                    <a:pt x="279" y="109"/>
                  </a:lnTo>
                  <a:lnTo>
                    <a:pt x="272" y="110"/>
                  </a:lnTo>
                  <a:lnTo>
                    <a:pt x="268" y="104"/>
                  </a:lnTo>
                  <a:lnTo>
                    <a:pt x="269" y="94"/>
                  </a:lnTo>
                  <a:lnTo>
                    <a:pt x="248" y="99"/>
                  </a:lnTo>
                  <a:lnTo>
                    <a:pt x="246" y="113"/>
                  </a:lnTo>
                  <a:lnTo>
                    <a:pt x="241" y="124"/>
                  </a:lnTo>
                  <a:lnTo>
                    <a:pt x="227" y="123"/>
                  </a:lnTo>
                  <a:lnTo>
                    <a:pt x="225" y="132"/>
                  </a:lnTo>
                  <a:lnTo>
                    <a:pt x="238" y="137"/>
                  </a:lnTo>
                  <a:lnTo>
                    <a:pt x="246" y="152"/>
                  </a:lnTo>
                  <a:lnTo>
                    <a:pt x="241" y="173"/>
                  </a:lnTo>
                  <a:lnTo>
                    <a:pt x="228" y="169"/>
                  </a:lnTo>
                  <a:lnTo>
                    <a:pt x="218" y="16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213" name="Freeform 213"/>
            <p:cNvSpPr>
              <a:spLocks/>
            </p:cNvSpPr>
            <p:nvPr/>
          </p:nvSpPr>
          <p:spPr bwMode="auto">
            <a:xfrm>
              <a:off x="7962423" y="3494017"/>
              <a:ext cx="262850" cy="476851"/>
            </a:xfrm>
            <a:custGeom>
              <a:avLst/>
              <a:gdLst>
                <a:gd name="T0" fmla="*/ 109 w 159"/>
                <a:gd name="T1" fmla="*/ 38 h 307"/>
                <a:gd name="T2" fmla="*/ 88 w 159"/>
                <a:gd name="T3" fmla="*/ 55 h 307"/>
                <a:gd name="T4" fmla="*/ 77 w 159"/>
                <a:gd name="T5" fmla="*/ 75 h 307"/>
                <a:gd name="T6" fmla="*/ 75 w 159"/>
                <a:gd name="T7" fmla="*/ 90 h 307"/>
                <a:gd name="T8" fmla="*/ 92 w 159"/>
                <a:gd name="T9" fmla="*/ 111 h 307"/>
                <a:gd name="T10" fmla="*/ 113 w 159"/>
                <a:gd name="T11" fmla="*/ 139 h 307"/>
                <a:gd name="T12" fmla="*/ 131 w 159"/>
                <a:gd name="T13" fmla="*/ 151 h 307"/>
                <a:gd name="T14" fmla="*/ 145 w 159"/>
                <a:gd name="T15" fmla="*/ 168 h 307"/>
                <a:gd name="T16" fmla="*/ 158 w 159"/>
                <a:gd name="T17" fmla="*/ 206 h 307"/>
                <a:gd name="T18" fmla="*/ 159 w 159"/>
                <a:gd name="T19" fmla="*/ 243 h 307"/>
                <a:gd name="T20" fmla="*/ 145 w 159"/>
                <a:gd name="T21" fmla="*/ 257 h 307"/>
                <a:gd name="T22" fmla="*/ 125 w 159"/>
                <a:gd name="T23" fmla="*/ 270 h 307"/>
                <a:gd name="T24" fmla="*/ 112 w 159"/>
                <a:gd name="T25" fmla="*/ 287 h 307"/>
                <a:gd name="T26" fmla="*/ 90 w 159"/>
                <a:gd name="T27" fmla="*/ 307 h 307"/>
                <a:gd name="T28" fmla="*/ 83 w 159"/>
                <a:gd name="T29" fmla="*/ 294 h 307"/>
                <a:gd name="T30" fmla="*/ 87 w 159"/>
                <a:gd name="T31" fmla="*/ 279 h 307"/>
                <a:gd name="T32" fmla="*/ 72 w 159"/>
                <a:gd name="T33" fmla="*/ 268 h 307"/>
                <a:gd name="T34" fmla="*/ 88 w 159"/>
                <a:gd name="T35" fmla="*/ 259 h 307"/>
                <a:gd name="T36" fmla="*/ 107 w 159"/>
                <a:gd name="T37" fmla="*/ 258 h 307"/>
                <a:gd name="T38" fmla="*/ 98 w 159"/>
                <a:gd name="T39" fmla="*/ 245 h 307"/>
                <a:gd name="T40" fmla="*/ 127 w 159"/>
                <a:gd name="T41" fmla="*/ 229 h 307"/>
                <a:gd name="T42" fmla="*/ 126 w 159"/>
                <a:gd name="T43" fmla="*/ 204 h 307"/>
                <a:gd name="T44" fmla="*/ 120 w 159"/>
                <a:gd name="T45" fmla="*/ 190 h 307"/>
                <a:gd name="T46" fmla="*/ 121 w 159"/>
                <a:gd name="T47" fmla="*/ 170 h 307"/>
                <a:gd name="T48" fmla="*/ 115 w 159"/>
                <a:gd name="T49" fmla="*/ 155 h 307"/>
                <a:gd name="T50" fmla="*/ 99 w 159"/>
                <a:gd name="T51" fmla="*/ 141 h 307"/>
                <a:gd name="T52" fmla="*/ 85 w 159"/>
                <a:gd name="T53" fmla="*/ 122 h 307"/>
                <a:gd name="T54" fmla="*/ 66 w 159"/>
                <a:gd name="T55" fmla="*/ 98 h 307"/>
                <a:gd name="T56" fmla="*/ 42 w 159"/>
                <a:gd name="T57" fmla="*/ 85 h 307"/>
                <a:gd name="T58" fmla="*/ 46 w 159"/>
                <a:gd name="T59" fmla="*/ 78 h 307"/>
                <a:gd name="T60" fmla="*/ 57 w 159"/>
                <a:gd name="T61" fmla="*/ 72 h 307"/>
                <a:gd name="T62" fmla="*/ 47 w 159"/>
                <a:gd name="T63" fmla="*/ 54 h 307"/>
                <a:gd name="T64" fmla="*/ 25 w 159"/>
                <a:gd name="T65" fmla="*/ 54 h 307"/>
                <a:gd name="T66" fmla="*/ 13 w 159"/>
                <a:gd name="T67" fmla="*/ 35 h 307"/>
                <a:gd name="T68" fmla="*/ 0 w 159"/>
                <a:gd name="T69" fmla="*/ 19 h 307"/>
                <a:gd name="T70" fmla="*/ 8 w 159"/>
                <a:gd name="T71" fmla="*/ 14 h 307"/>
                <a:gd name="T72" fmla="*/ 23 w 159"/>
                <a:gd name="T73" fmla="*/ 14 h 307"/>
                <a:gd name="T74" fmla="*/ 39 w 159"/>
                <a:gd name="T75" fmla="*/ 11 h 307"/>
                <a:gd name="T76" fmla="*/ 53 w 159"/>
                <a:gd name="T77" fmla="*/ 0 h 307"/>
                <a:gd name="T78" fmla="*/ 63 w 159"/>
                <a:gd name="T79" fmla="*/ 8 h 307"/>
                <a:gd name="T80" fmla="*/ 80 w 159"/>
                <a:gd name="T81" fmla="*/ 12 h 307"/>
                <a:gd name="T82" fmla="*/ 79 w 159"/>
                <a:gd name="T83" fmla="*/ 24 h 307"/>
                <a:gd name="T84" fmla="*/ 90 w 159"/>
                <a:gd name="T85" fmla="*/ 32 h 307"/>
                <a:gd name="T86" fmla="*/ 109 w 159"/>
                <a:gd name="T87" fmla="*/ 38 h 3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59" h="307">
                  <a:moveTo>
                    <a:pt x="109" y="38"/>
                  </a:moveTo>
                  <a:lnTo>
                    <a:pt x="88" y="55"/>
                  </a:lnTo>
                  <a:lnTo>
                    <a:pt x="77" y="75"/>
                  </a:lnTo>
                  <a:lnTo>
                    <a:pt x="75" y="90"/>
                  </a:lnTo>
                  <a:lnTo>
                    <a:pt x="92" y="111"/>
                  </a:lnTo>
                  <a:lnTo>
                    <a:pt x="113" y="139"/>
                  </a:lnTo>
                  <a:lnTo>
                    <a:pt x="131" y="151"/>
                  </a:lnTo>
                  <a:lnTo>
                    <a:pt x="145" y="168"/>
                  </a:lnTo>
                  <a:lnTo>
                    <a:pt x="158" y="206"/>
                  </a:lnTo>
                  <a:lnTo>
                    <a:pt x="159" y="243"/>
                  </a:lnTo>
                  <a:lnTo>
                    <a:pt x="145" y="257"/>
                  </a:lnTo>
                  <a:lnTo>
                    <a:pt x="125" y="270"/>
                  </a:lnTo>
                  <a:lnTo>
                    <a:pt x="112" y="287"/>
                  </a:lnTo>
                  <a:lnTo>
                    <a:pt x="90" y="307"/>
                  </a:lnTo>
                  <a:lnTo>
                    <a:pt x="83" y="294"/>
                  </a:lnTo>
                  <a:lnTo>
                    <a:pt x="87" y="279"/>
                  </a:lnTo>
                  <a:lnTo>
                    <a:pt x="72" y="268"/>
                  </a:lnTo>
                  <a:lnTo>
                    <a:pt x="88" y="259"/>
                  </a:lnTo>
                  <a:lnTo>
                    <a:pt x="107" y="258"/>
                  </a:lnTo>
                  <a:lnTo>
                    <a:pt x="98" y="245"/>
                  </a:lnTo>
                  <a:lnTo>
                    <a:pt x="127" y="229"/>
                  </a:lnTo>
                  <a:lnTo>
                    <a:pt x="126" y="204"/>
                  </a:lnTo>
                  <a:lnTo>
                    <a:pt x="120" y="190"/>
                  </a:lnTo>
                  <a:lnTo>
                    <a:pt x="121" y="170"/>
                  </a:lnTo>
                  <a:lnTo>
                    <a:pt x="115" y="155"/>
                  </a:lnTo>
                  <a:lnTo>
                    <a:pt x="99" y="141"/>
                  </a:lnTo>
                  <a:lnTo>
                    <a:pt x="85" y="122"/>
                  </a:lnTo>
                  <a:lnTo>
                    <a:pt x="66" y="98"/>
                  </a:lnTo>
                  <a:lnTo>
                    <a:pt x="42" y="85"/>
                  </a:lnTo>
                  <a:lnTo>
                    <a:pt x="46" y="78"/>
                  </a:lnTo>
                  <a:lnTo>
                    <a:pt x="57" y="72"/>
                  </a:lnTo>
                  <a:lnTo>
                    <a:pt x="47" y="54"/>
                  </a:lnTo>
                  <a:lnTo>
                    <a:pt x="25" y="54"/>
                  </a:lnTo>
                  <a:lnTo>
                    <a:pt x="13" y="35"/>
                  </a:lnTo>
                  <a:lnTo>
                    <a:pt x="0" y="19"/>
                  </a:lnTo>
                  <a:lnTo>
                    <a:pt x="8" y="14"/>
                  </a:lnTo>
                  <a:lnTo>
                    <a:pt x="23" y="14"/>
                  </a:lnTo>
                  <a:lnTo>
                    <a:pt x="39" y="11"/>
                  </a:lnTo>
                  <a:lnTo>
                    <a:pt x="53" y="0"/>
                  </a:lnTo>
                  <a:lnTo>
                    <a:pt x="63" y="8"/>
                  </a:lnTo>
                  <a:lnTo>
                    <a:pt x="80" y="12"/>
                  </a:lnTo>
                  <a:lnTo>
                    <a:pt x="79" y="24"/>
                  </a:lnTo>
                  <a:lnTo>
                    <a:pt x="90" y="32"/>
                  </a:lnTo>
                  <a:lnTo>
                    <a:pt x="109" y="38"/>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214" name="Freeform 214"/>
            <p:cNvSpPr>
              <a:spLocks/>
            </p:cNvSpPr>
            <p:nvPr/>
          </p:nvSpPr>
          <p:spPr bwMode="auto">
            <a:xfrm>
              <a:off x="9949503" y="4761478"/>
              <a:ext cx="16531" cy="21745"/>
            </a:xfrm>
            <a:custGeom>
              <a:avLst/>
              <a:gdLst>
                <a:gd name="T0" fmla="*/ 10 w 10"/>
                <a:gd name="T1" fmla="*/ 12 h 14"/>
                <a:gd name="T2" fmla="*/ 3 w 10"/>
                <a:gd name="T3" fmla="*/ 14 h 14"/>
                <a:gd name="T4" fmla="*/ 0 w 10"/>
                <a:gd name="T5" fmla="*/ 5 h 14"/>
                <a:gd name="T6" fmla="*/ 1 w 10"/>
                <a:gd name="T7" fmla="*/ 0 h 14"/>
                <a:gd name="T8" fmla="*/ 10 w 10"/>
                <a:gd name="T9" fmla="*/ 12 h 14"/>
              </a:gdLst>
              <a:ahLst/>
              <a:cxnLst>
                <a:cxn ang="0">
                  <a:pos x="T0" y="T1"/>
                </a:cxn>
                <a:cxn ang="0">
                  <a:pos x="T2" y="T3"/>
                </a:cxn>
                <a:cxn ang="0">
                  <a:pos x="T4" y="T5"/>
                </a:cxn>
                <a:cxn ang="0">
                  <a:pos x="T6" y="T7"/>
                </a:cxn>
                <a:cxn ang="0">
                  <a:pos x="T8" y="T9"/>
                </a:cxn>
              </a:cxnLst>
              <a:rect l="0" t="0" r="r" b="b"/>
              <a:pathLst>
                <a:path w="10" h="14">
                  <a:moveTo>
                    <a:pt x="10" y="12"/>
                  </a:moveTo>
                  <a:lnTo>
                    <a:pt x="3" y="14"/>
                  </a:lnTo>
                  <a:lnTo>
                    <a:pt x="0" y="5"/>
                  </a:lnTo>
                  <a:lnTo>
                    <a:pt x="1" y="0"/>
                  </a:lnTo>
                  <a:lnTo>
                    <a:pt x="10" y="12"/>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215" name="Freeform 215"/>
            <p:cNvSpPr>
              <a:spLocks/>
            </p:cNvSpPr>
            <p:nvPr/>
          </p:nvSpPr>
          <p:spPr bwMode="auto">
            <a:xfrm>
              <a:off x="9937932" y="4719539"/>
              <a:ext cx="16531" cy="35725"/>
            </a:xfrm>
            <a:custGeom>
              <a:avLst/>
              <a:gdLst>
                <a:gd name="T0" fmla="*/ 10 w 10"/>
                <a:gd name="T1" fmla="*/ 7 h 23"/>
                <a:gd name="T2" fmla="*/ 10 w 10"/>
                <a:gd name="T3" fmla="*/ 23 h 23"/>
                <a:gd name="T4" fmla="*/ 6 w 10"/>
                <a:gd name="T5" fmla="*/ 21 h 23"/>
                <a:gd name="T6" fmla="*/ 1 w 10"/>
                <a:gd name="T7" fmla="*/ 22 h 23"/>
                <a:gd name="T8" fmla="*/ 0 w 10"/>
                <a:gd name="T9" fmla="*/ 16 h 23"/>
                <a:gd name="T10" fmla="*/ 3 w 10"/>
                <a:gd name="T11" fmla="*/ 0 h 23"/>
                <a:gd name="T12" fmla="*/ 10 w 10"/>
                <a:gd name="T13" fmla="*/ 7 h 23"/>
              </a:gdLst>
              <a:ahLst/>
              <a:cxnLst>
                <a:cxn ang="0">
                  <a:pos x="T0" y="T1"/>
                </a:cxn>
                <a:cxn ang="0">
                  <a:pos x="T2" y="T3"/>
                </a:cxn>
                <a:cxn ang="0">
                  <a:pos x="T4" y="T5"/>
                </a:cxn>
                <a:cxn ang="0">
                  <a:pos x="T6" y="T7"/>
                </a:cxn>
                <a:cxn ang="0">
                  <a:pos x="T8" y="T9"/>
                </a:cxn>
                <a:cxn ang="0">
                  <a:pos x="T10" y="T11"/>
                </a:cxn>
                <a:cxn ang="0">
                  <a:pos x="T12" y="T13"/>
                </a:cxn>
              </a:cxnLst>
              <a:rect l="0" t="0" r="r" b="b"/>
              <a:pathLst>
                <a:path w="10" h="23">
                  <a:moveTo>
                    <a:pt x="10" y="7"/>
                  </a:moveTo>
                  <a:lnTo>
                    <a:pt x="10" y="23"/>
                  </a:lnTo>
                  <a:lnTo>
                    <a:pt x="6" y="21"/>
                  </a:lnTo>
                  <a:lnTo>
                    <a:pt x="1" y="22"/>
                  </a:lnTo>
                  <a:lnTo>
                    <a:pt x="0" y="16"/>
                  </a:lnTo>
                  <a:lnTo>
                    <a:pt x="3" y="0"/>
                  </a:lnTo>
                  <a:lnTo>
                    <a:pt x="10" y="7"/>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grpSp>
      <p:sp>
        <p:nvSpPr>
          <p:cNvPr id="52" name="Freeform 51"/>
          <p:cNvSpPr>
            <a:spLocks/>
          </p:cNvSpPr>
          <p:nvPr/>
        </p:nvSpPr>
        <p:spPr bwMode="auto">
          <a:xfrm>
            <a:off x="5084299" y="2225510"/>
            <a:ext cx="236401" cy="240756"/>
          </a:xfrm>
          <a:custGeom>
            <a:avLst/>
            <a:gdLst>
              <a:gd name="T0" fmla="*/ 58 w 143"/>
              <a:gd name="T1" fmla="*/ 0 h 155"/>
              <a:gd name="T2" fmla="*/ 59 w 143"/>
              <a:gd name="T3" fmla="*/ 8 h 155"/>
              <a:gd name="T4" fmla="*/ 75 w 143"/>
              <a:gd name="T5" fmla="*/ 12 h 155"/>
              <a:gd name="T6" fmla="*/ 75 w 143"/>
              <a:gd name="T7" fmla="*/ 20 h 155"/>
              <a:gd name="T8" fmla="*/ 90 w 143"/>
              <a:gd name="T9" fmla="*/ 16 h 155"/>
              <a:gd name="T10" fmla="*/ 99 w 143"/>
              <a:gd name="T11" fmla="*/ 10 h 155"/>
              <a:gd name="T12" fmla="*/ 117 w 143"/>
              <a:gd name="T13" fmla="*/ 18 h 155"/>
              <a:gd name="T14" fmla="*/ 125 w 143"/>
              <a:gd name="T15" fmla="*/ 25 h 155"/>
              <a:gd name="T16" fmla="*/ 129 w 143"/>
              <a:gd name="T17" fmla="*/ 35 h 155"/>
              <a:gd name="T18" fmla="*/ 125 w 143"/>
              <a:gd name="T19" fmla="*/ 40 h 155"/>
              <a:gd name="T20" fmla="*/ 131 w 143"/>
              <a:gd name="T21" fmla="*/ 47 h 155"/>
              <a:gd name="T22" fmla="*/ 136 w 143"/>
              <a:gd name="T23" fmla="*/ 58 h 155"/>
              <a:gd name="T24" fmla="*/ 136 w 143"/>
              <a:gd name="T25" fmla="*/ 65 h 155"/>
              <a:gd name="T26" fmla="*/ 143 w 143"/>
              <a:gd name="T27" fmla="*/ 78 h 155"/>
              <a:gd name="T28" fmla="*/ 136 w 143"/>
              <a:gd name="T29" fmla="*/ 80 h 155"/>
              <a:gd name="T30" fmla="*/ 132 w 143"/>
              <a:gd name="T31" fmla="*/ 77 h 155"/>
              <a:gd name="T32" fmla="*/ 128 w 143"/>
              <a:gd name="T33" fmla="*/ 81 h 155"/>
              <a:gd name="T34" fmla="*/ 117 w 143"/>
              <a:gd name="T35" fmla="*/ 85 h 155"/>
              <a:gd name="T36" fmla="*/ 112 w 143"/>
              <a:gd name="T37" fmla="*/ 90 h 155"/>
              <a:gd name="T38" fmla="*/ 100 w 143"/>
              <a:gd name="T39" fmla="*/ 95 h 155"/>
              <a:gd name="T40" fmla="*/ 104 w 143"/>
              <a:gd name="T41" fmla="*/ 101 h 155"/>
              <a:gd name="T42" fmla="*/ 106 w 143"/>
              <a:gd name="T43" fmla="*/ 109 h 155"/>
              <a:gd name="T44" fmla="*/ 114 w 143"/>
              <a:gd name="T45" fmla="*/ 114 h 155"/>
              <a:gd name="T46" fmla="*/ 124 w 143"/>
              <a:gd name="T47" fmla="*/ 123 h 155"/>
              <a:gd name="T48" fmla="*/ 119 w 143"/>
              <a:gd name="T49" fmla="*/ 132 h 155"/>
              <a:gd name="T50" fmla="*/ 113 w 143"/>
              <a:gd name="T51" fmla="*/ 135 h 155"/>
              <a:gd name="T52" fmla="*/ 117 w 143"/>
              <a:gd name="T53" fmla="*/ 148 h 155"/>
              <a:gd name="T54" fmla="*/ 115 w 143"/>
              <a:gd name="T55" fmla="*/ 151 h 155"/>
              <a:gd name="T56" fmla="*/ 110 w 143"/>
              <a:gd name="T57" fmla="*/ 147 h 155"/>
              <a:gd name="T58" fmla="*/ 102 w 143"/>
              <a:gd name="T59" fmla="*/ 147 h 155"/>
              <a:gd name="T60" fmla="*/ 91 w 143"/>
              <a:gd name="T61" fmla="*/ 150 h 155"/>
              <a:gd name="T62" fmla="*/ 76 w 143"/>
              <a:gd name="T63" fmla="*/ 149 h 155"/>
              <a:gd name="T64" fmla="*/ 75 w 143"/>
              <a:gd name="T65" fmla="*/ 155 h 155"/>
              <a:gd name="T66" fmla="*/ 66 w 143"/>
              <a:gd name="T67" fmla="*/ 149 h 155"/>
              <a:gd name="T68" fmla="*/ 61 w 143"/>
              <a:gd name="T69" fmla="*/ 150 h 155"/>
              <a:gd name="T70" fmla="*/ 44 w 143"/>
              <a:gd name="T71" fmla="*/ 144 h 155"/>
              <a:gd name="T72" fmla="*/ 40 w 143"/>
              <a:gd name="T73" fmla="*/ 148 h 155"/>
              <a:gd name="T74" fmla="*/ 26 w 143"/>
              <a:gd name="T75" fmla="*/ 148 h 155"/>
              <a:gd name="T76" fmla="*/ 28 w 143"/>
              <a:gd name="T77" fmla="*/ 134 h 155"/>
              <a:gd name="T78" fmla="*/ 35 w 143"/>
              <a:gd name="T79" fmla="*/ 120 h 155"/>
              <a:gd name="T80" fmla="*/ 12 w 143"/>
              <a:gd name="T81" fmla="*/ 116 h 155"/>
              <a:gd name="T82" fmla="*/ 4 w 143"/>
              <a:gd name="T83" fmla="*/ 111 h 155"/>
              <a:gd name="T84" fmla="*/ 5 w 143"/>
              <a:gd name="T85" fmla="*/ 102 h 155"/>
              <a:gd name="T86" fmla="*/ 2 w 143"/>
              <a:gd name="T87" fmla="*/ 97 h 155"/>
              <a:gd name="T88" fmla="*/ 3 w 143"/>
              <a:gd name="T89" fmla="*/ 84 h 155"/>
              <a:gd name="T90" fmla="*/ 0 w 143"/>
              <a:gd name="T91" fmla="*/ 63 h 155"/>
              <a:gd name="T92" fmla="*/ 9 w 143"/>
              <a:gd name="T93" fmla="*/ 63 h 155"/>
              <a:gd name="T94" fmla="*/ 13 w 143"/>
              <a:gd name="T95" fmla="*/ 55 h 155"/>
              <a:gd name="T96" fmla="*/ 16 w 143"/>
              <a:gd name="T97" fmla="*/ 37 h 155"/>
              <a:gd name="T98" fmla="*/ 13 w 143"/>
              <a:gd name="T99" fmla="*/ 30 h 155"/>
              <a:gd name="T100" fmla="*/ 16 w 143"/>
              <a:gd name="T101" fmla="*/ 26 h 155"/>
              <a:gd name="T102" fmla="*/ 29 w 143"/>
              <a:gd name="T103" fmla="*/ 25 h 155"/>
              <a:gd name="T104" fmla="*/ 32 w 143"/>
              <a:gd name="T105" fmla="*/ 29 h 155"/>
              <a:gd name="T106" fmla="*/ 42 w 143"/>
              <a:gd name="T107" fmla="*/ 19 h 155"/>
              <a:gd name="T108" fmla="*/ 38 w 143"/>
              <a:gd name="T109" fmla="*/ 12 h 155"/>
              <a:gd name="T110" fmla="*/ 36 w 143"/>
              <a:gd name="T111" fmla="*/ 1 h 155"/>
              <a:gd name="T112" fmla="*/ 48 w 143"/>
              <a:gd name="T113" fmla="*/ 3 h 155"/>
              <a:gd name="T114" fmla="*/ 58 w 143"/>
              <a:gd name="T115" fmla="*/ 0 h 1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43" h="155">
                <a:moveTo>
                  <a:pt x="58" y="0"/>
                </a:moveTo>
                <a:lnTo>
                  <a:pt x="59" y="8"/>
                </a:lnTo>
                <a:lnTo>
                  <a:pt x="75" y="12"/>
                </a:lnTo>
                <a:lnTo>
                  <a:pt x="75" y="20"/>
                </a:lnTo>
                <a:lnTo>
                  <a:pt x="90" y="16"/>
                </a:lnTo>
                <a:lnTo>
                  <a:pt x="99" y="10"/>
                </a:lnTo>
                <a:lnTo>
                  <a:pt x="117" y="18"/>
                </a:lnTo>
                <a:lnTo>
                  <a:pt x="125" y="25"/>
                </a:lnTo>
                <a:lnTo>
                  <a:pt x="129" y="35"/>
                </a:lnTo>
                <a:lnTo>
                  <a:pt x="125" y="40"/>
                </a:lnTo>
                <a:lnTo>
                  <a:pt x="131" y="47"/>
                </a:lnTo>
                <a:lnTo>
                  <a:pt x="136" y="58"/>
                </a:lnTo>
                <a:lnTo>
                  <a:pt x="136" y="65"/>
                </a:lnTo>
                <a:lnTo>
                  <a:pt x="143" y="78"/>
                </a:lnTo>
                <a:lnTo>
                  <a:pt x="136" y="80"/>
                </a:lnTo>
                <a:lnTo>
                  <a:pt x="132" y="77"/>
                </a:lnTo>
                <a:lnTo>
                  <a:pt x="128" y="81"/>
                </a:lnTo>
                <a:lnTo>
                  <a:pt x="117" y="85"/>
                </a:lnTo>
                <a:lnTo>
                  <a:pt x="112" y="90"/>
                </a:lnTo>
                <a:lnTo>
                  <a:pt x="100" y="95"/>
                </a:lnTo>
                <a:lnTo>
                  <a:pt x="104" y="101"/>
                </a:lnTo>
                <a:lnTo>
                  <a:pt x="106" y="109"/>
                </a:lnTo>
                <a:lnTo>
                  <a:pt x="114" y="114"/>
                </a:lnTo>
                <a:lnTo>
                  <a:pt x="124" y="123"/>
                </a:lnTo>
                <a:lnTo>
                  <a:pt x="119" y="132"/>
                </a:lnTo>
                <a:lnTo>
                  <a:pt x="113" y="135"/>
                </a:lnTo>
                <a:lnTo>
                  <a:pt x="117" y="148"/>
                </a:lnTo>
                <a:lnTo>
                  <a:pt x="115" y="151"/>
                </a:lnTo>
                <a:lnTo>
                  <a:pt x="110" y="147"/>
                </a:lnTo>
                <a:lnTo>
                  <a:pt x="102" y="147"/>
                </a:lnTo>
                <a:lnTo>
                  <a:pt x="91" y="150"/>
                </a:lnTo>
                <a:lnTo>
                  <a:pt x="76" y="149"/>
                </a:lnTo>
                <a:lnTo>
                  <a:pt x="75" y="155"/>
                </a:lnTo>
                <a:lnTo>
                  <a:pt x="66" y="149"/>
                </a:lnTo>
                <a:lnTo>
                  <a:pt x="61" y="150"/>
                </a:lnTo>
                <a:lnTo>
                  <a:pt x="44" y="144"/>
                </a:lnTo>
                <a:lnTo>
                  <a:pt x="40" y="148"/>
                </a:lnTo>
                <a:lnTo>
                  <a:pt x="26" y="148"/>
                </a:lnTo>
                <a:lnTo>
                  <a:pt x="28" y="134"/>
                </a:lnTo>
                <a:lnTo>
                  <a:pt x="35" y="120"/>
                </a:lnTo>
                <a:lnTo>
                  <a:pt x="12" y="116"/>
                </a:lnTo>
                <a:lnTo>
                  <a:pt x="4" y="111"/>
                </a:lnTo>
                <a:lnTo>
                  <a:pt x="5" y="102"/>
                </a:lnTo>
                <a:lnTo>
                  <a:pt x="2" y="97"/>
                </a:lnTo>
                <a:lnTo>
                  <a:pt x="3" y="84"/>
                </a:lnTo>
                <a:lnTo>
                  <a:pt x="0" y="63"/>
                </a:lnTo>
                <a:lnTo>
                  <a:pt x="9" y="63"/>
                </a:lnTo>
                <a:lnTo>
                  <a:pt x="13" y="55"/>
                </a:lnTo>
                <a:lnTo>
                  <a:pt x="16" y="37"/>
                </a:lnTo>
                <a:lnTo>
                  <a:pt x="13" y="30"/>
                </a:lnTo>
                <a:lnTo>
                  <a:pt x="16" y="26"/>
                </a:lnTo>
                <a:lnTo>
                  <a:pt x="29" y="25"/>
                </a:lnTo>
                <a:lnTo>
                  <a:pt x="32" y="29"/>
                </a:lnTo>
                <a:lnTo>
                  <a:pt x="42" y="19"/>
                </a:lnTo>
                <a:lnTo>
                  <a:pt x="38" y="12"/>
                </a:lnTo>
                <a:lnTo>
                  <a:pt x="36" y="1"/>
                </a:lnTo>
                <a:lnTo>
                  <a:pt x="48" y="3"/>
                </a:lnTo>
                <a:lnTo>
                  <a:pt x="58" y="0"/>
                </a:lnTo>
                <a:close/>
              </a:path>
            </a:pathLst>
          </a:custGeom>
          <a:solidFill>
            <a:srgbClr val="A4BCC2"/>
          </a:solid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grpSp>
        <p:nvGrpSpPr>
          <p:cNvPr id="225" name="Group 224"/>
          <p:cNvGrpSpPr/>
          <p:nvPr userDrawn="1"/>
        </p:nvGrpSpPr>
        <p:grpSpPr>
          <a:xfrm>
            <a:off x="4396592" y="1520330"/>
            <a:ext cx="4789160" cy="3589584"/>
            <a:chOff x="4396592" y="1780773"/>
            <a:chExt cx="4789160" cy="3589584"/>
          </a:xfrm>
          <a:solidFill>
            <a:srgbClr val="00A3E0"/>
          </a:solidFill>
        </p:grpSpPr>
        <p:sp>
          <p:nvSpPr>
            <p:cNvPr id="7" name="Freeform 6"/>
            <p:cNvSpPr>
              <a:spLocks/>
            </p:cNvSpPr>
            <p:nvPr/>
          </p:nvSpPr>
          <p:spPr bwMode="auto">
            <a:xfrm>
              <a:off x="6668011" y="3007847"/>
              <a:ext cx="390142" cy="293566"/>
            </a:xfrm>
            <a:custGeom>
              <a:avLst/>
              <a:gdLst>
                <a:gd name="T0" fmla="*/ 23 w 236"/>
                <a:gd name="T1" fmla="*/ 66 h 189"/>
                <a:gd name="T2" fmla="*/ 37 w 236"/>
                <a:gd name="T3" fmla="*/ 54 h 189"/>
                <a:gd name="T4" fmla="*/ 58 w 236"/>
                <a:gd name="T5" fmla="*/ 45 h 189"/>
                <a:gd name="T6" fmla="*/ 71 w 236"/>
                <a:gd name="T7" fmla="*/ 24 h 189"/>
                <a:gd name="T8" fmla="*/ 82 w 236"/>
                <a:gd name="T9" fmla="*/ 22 h 189"/>
                <a:gd name="T10" fmla="*/ 97 w 236"/>
                <a:gd name="T11" fmla="*/ 23 h 189"/>
                <a:gd name="T12" fmla="*/ 116 w 236"/>
                <a:gd name="T13" fmla="*/ 30 h 189"/>
                <a:gd name="T14" fmla="*/ 134 w 236"/>
                <a:gd name="T15" fmla="*/ 27 h 189"/>
                <a:gd name="T16" fmla="*/ 147 w 236"/>
                <a:gd name="T17" fmla="*/ 18 h 189"/>
                <a:gd name="T18" fmla="*/ 149 w 236"/>
                <a:gd name="T19" fmla="*/ 7 h 189"/>
                <a:gd name="T20" fmla="*/ 165 w 236"/>
                <a:gd name="T21" fmla="*/ 4 h 189"/>
                <a:gd name="T22" fmla="*/ 170 w 236"/>
                <a:gd name="T23" fmla="*/ 12 h 189"/>
                <a:gd name="T24" fmla="*/ 182 w 236"/>
                <a:gd name="T25" fmla="*/ 36 h 189"/>
                <a:gd name="T26" fmla="*/ 193 w 236"/>
                <a:gd name="T27" fmla="*/ 29 h 189"/>
                <a:gd name="T28" fmla="*/ 214 w 236"/>
                <a:gd name="T29" fmla="*/ 22 h 189"/>
                <a:gd name="T30" fmla="*/ 236 w 236"/>
                <a:gd name="T31" fmla="*/ 28 h 189"/>
                <a:gd name="T32" fmla="*/ 219 w 236"/>
                <a:gd name="T33" fmla="*/ 34 h 189"/>
                <a:gd name="T34" fmla="*/ 183 w 236"/>
                <a:gd name="T35" fmla="*/ 40 h 189"/>
                <a:gd name="T36" fmla="*/ 181 w 236"/>
                <a:gd name="T37" fmla="*/ 58 h 189"/>
                <a:gd name="T38" fmla="*/ 179 w 236"/>
                <a:gd name="T39" fmla="*/ 77 h 189"/>
                <a:gd name="T40" fmla="*/ 178 w 236"/>
                <a:gd name="T41" fmla="*/ 93 h 189"/>
                <a:gd name="T42" fmla="*/ 172 w 236"/>
                <a:gd name="T43" fmla="*/ 106 h 189"/>
                <a:gd name="T44" fmla="*/ 157 w 236"/>
                <a:gd name="T45" fmla="*/ 123 h 189"/>
                <a:gd name="T46" fmla="*/ 155 w 236"/>
                <a:gd name="T47" fmla="*/ 142 h 189"/>
                <a:gd name="T48" fmla="*/ 135 w 236"/>
                <a:gd name="T49" fmla="*/ 142 h 189"/>
                <a:gd name="T50" fmla="*/ 121 w 236"/>
                <a:gd name="T51" fmla="*/ 148 h 189"/>
                <a:gd name="T52" fmla="*/ 116 w 236"/>
                <a:gd name="T53" fmla="*/ 178 h 189"/>
                <a:gd name="T54" fmla="*/ 82 w 236"/>
                <a:gd name="T55" fmla="*/ 184 h 189"/>
                <a:gd name="T56" fmla="*/ 68 w 236"/>
                <a:gd name="T57" fmla="*/ 186 h 189"/>
                <a:gd name="T58" fmla="*/ 20 w 236"/>
                <a:gd name="T59" fmla="*/ 179 h 189"/>
                <a:gd name="T60" fmla="*/ 29 w 236"/>
                <a:gd name="T61" fmla="*/ 147 h 189"/>
                <a:gd name="T62" fmla="*/ 11 w 236"/>
                <a:gd name="T63" fmla="*/ 130 h 189"/>
                <a:gd name="T64" fmla="*/ 8 w 236"/>
                <a:gd name="T65" fmla="*/ 102 h 189"/>
                <a:gd name="T66" fmla="*/ 2 w 236"/>
                <a:gd name="T67" fmla="*/ 84 h 1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36" h="189">
                  <a:moveTo>
                    <a:pt x="4" y="58"/>
                  </a:moveTo>
                  <a:lnTo>
                    <a:pt x="23" y="66"/>
                  </a:lnTo>
                  <a:lnTo>
                    <a:pt x="35" y="63"/>
                  </a:lnTo>
                  <a:lnTo>
                    <a:pt x="37" y="54"/>
                  </a:lnTo>
                  <a:lnTo>
                    <a:pt x="50" y="51"/>
                  </a:lnTo>
                  <a:lnTo>
                    <a:pt x="58" y="45"/>
                  </a:lnTo>
                  <a:lnTo>
                    <a:pt x="58" y="28"/>
                  </a:lnTo>
                  <a:lnTo>
                    <a:pt x="71" y="24"/>
                  </a:lnTo>
                  <a:lnTo>
                    <a:pt x="72" y="17"/>
                  </a:lnTo>
                  <a:lnTo>
                    <a:pt x="82" y="22"/>
                  </a:lnTo>
                  <a:lnTo>
                    <a:pt x="87" y="23"/>
                  </a:lnTo>
                  <a:lnTo>
                    <a:pt x="97" y="23"/>
                  </a:lnTo>
                  <a:lnTo>
                    <a:pt x="110" y="27"/>
                  </a:lnTo>
                  <a:lnTo>
                    <a:pt x="116" y="30"/>
                  </a:lnTo>
                  <a:lnTo>
                    <a:pt x="127" y="23"/>
                  </a:lnTo>
                  <a:lnTo>
                    <a:pt x="134" y="27"/>
                  </a:lnTo>
                  <a:lnTo>
                    <a:pt x="137" y="18"/>
                  </a:lnTo>
                  <a:lnTo>
                    <a:pt x="147" y="18"/>
                  </a:lnTo>
                  <a:lnTo>
                    <a:pt x="149" y="15"/>
                  </a:lnTo>
                  <a:lnTo>
                    <a:pt x="149" y="7"/>
                  </a:lnTo>
                  <a:lnTo>
                    <a:pt x="154" y="0"/>
                  </a:lnTo>
                  <a:lnTo>
                    <a:pt x="165" y="4"/>
                  </a:lnTo>
                  <a:lnTo>
                    <a:pt x="165" y="11"/>
                  </a:lnTo>
                  <a:lnTo>
                    <a:pt x="170" y="12"/>
                  </a:lnTo>
                  <a:lnTo>
                    <a:pt x="173" y="29"/>
                  </a:lnTo>
                  <a:lnTo>
                    <a:pt x="182" y="36"/>
                  </a:lnTo>
                  <a:lnTo>
                    <a:pt x="186" y="31"/>
                  </a:lnTo>
                  <a:lnTo>
                    <a:pt x="193" y="29"/>
                  </a:lnTo>
                  <a:lnTo>
                    <a:pt x="202" y="20"/>
                  </a:lnTo>
                  <a:lnTo>
                    <a:pt x="214" y="22"/>
                  </a:lnTo>
                  <a:lnTo>
                    <a:pt x="232" y="22"/>
                  </a:lnTo>
                  <a:lnTo>
                    <a:pt x="236" y="28"/>
                  </a:lnTo>
                  <a:lnTo>
                    <a:pt x="227" y="30"/>
                  </a:lnTo>
                  <a:lnTo>
                    <a:pt x="219" y="34"/>
                  </a:lnTo>
                  <a:lnTo>
                    <a:pt x="200" y="36"/>
                  </a:lnTo>
                  <a:lnTo>
                    <a:pt x="183" y="40"/>
                  </a:lnTo>
                  <a:lnTo>
                    <a:pt x="175" y="50"/>
                  </a:lnTo>
                  <a:lnTo>
                    <a:pt x="181" y="58"/>
                  </a:lnTo>
                  <a:lnTo>
                    <a:pt x="185" y="69"/>
                  </a:lnTo>
                  <a:lnTo>
                    <a:pt x="179" y="77"/>
                  </a:lnTo>
                  <a:lnTo>
                    <a:pt x="182" y="85"/>
                  </a:lnTo>
                  <a:lnTo>
                    <a:pt x="178" y="93"/>
                  </a:lnTo>
                  <a:lnTo>
                    <a:pt x="162" y="92"/>
                  </a:lnTo>
                  <a:lnTo>
                    <a:pt x="172" y="106"/>
                  </a:lnTo>
                  <a:lnTo>
                    <a:pt x="162" y="111"/>
                  </a:lnTo>
                  <a:lnTo>
                    <a:pt x="157" y="123"/>
                  </a:lnTo>
                  <a:lnTo>
                    <a:pt x="160" y="136"/>
                  </a:lnTo>
                  <a:lnTo>
                    <a:pt x="155" y="142"/>
                  </a:lnTo>
                  <a:lnTo>
                    <a:pt x="148" y="140"/>
                  </a:lnTo>
                  <a:lnTo>
                    <a:pt x="135" y="142"/>
                  </a:lnTo>
                  <a:lnTo>
                    <a:pt x="134" y="148"/>
                  </a:lnTo>
                  <a:lnTo>
                    <a:pt x="121" y="148"/>
                  </a:lnTo>
                  <a:lnTo>
                    <a:pt x="113" y="160"/>
                  </a:lnTo>
                  <a:lnTo>
                    <a:pt x="116" y="178"/>
                  </a:lnTo>
                  <a:lnTo>
                    <a:pt x="95" y="186"/>
                  </a:lnTo>
                  <a:lnTo>
                    <a:pt x="82" y="184"/>
                  </a:lnTo>
                  <a:lnTo>
                    <a:pt x="79" y="189"/>
                  </a:lnTo>
                  <a:lnTo>
                    <a:pt x="68" y="186"/>
                  </a:lnTo>
                  <a:lnTo>
                    <a:pt x="51" y="189"/>
                  </a:lnTo>
                  <a:lnTo>
                    <a:pt x="20" y="179"/>
                  </a:lnTo>
                  <a:lnTo>
                    <a:pt x="33" y="160"/>
                  </a:lnTo>
                  <a:lnTo>
                    <a:pt x="29" y="147"/>
                  </a:lnTo>
                  <a:lnTo>
                    <a:pt x="15" y="143"/>
                  </a:lnTo>
                  <a:lnTo>
                    <a:pt x="11" y="130"/>
                  </a:lnTo>
                  <a:lnTo>
                    <a:pt x="3" y="113"/>
                  </a:lnTo>
                  <a:lnTo>
                    <a:pt x="8" y="102"/>
                  </a:lnTo>
                  <a:lnTo>
                    <a:pt x="0" y="99"/>
                  </a:lnTo>
                  <a:lnTo>
                    <a:pt x="2" y="84"/>
                  </a:lnTo>
                  <a:lnTo>
                    <a:pt x="4" y="58"/>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8" name="Freeform 7"/>
            <p:cNvSpPr>
              <a:spLocks/>
            </p:cNvSpPr>
            <p:nvPr/>
          </p:nvSpPr>
          <p:spPr bwMode="auto">
            <a:xfrm>
              <a:off x="5277717" y="4436846"/>
              <a:ext cx="376917" cy="389869"/>
            </a:xfrm>
            <a:custGeom>
              <a:avLst/>
              <a:gdLst>
                <a:gd name="T0" fmla="*/ 92 w 228"/>
                <a:gd name="T1" fmla="*/ 16 h 251"/>
                <a:gd name="T2" fmla="*/ 102 w 228"/>
                <a:gd name="T3" fmla="*/ 35 h 251"/>
                <a:gd name="T4" fmla="*/ 121 w 228"/>
                <a:gd name="T5" fmla="*/ 44 h 251"/>
                <a:gd name="T6" fmla="*/ 137 w 228"/>
                <a:gd name="T7" fmla="*/ 44 h 251"/>
                <a:gd name="T8" fmla="*/ 144 w 228"/>
                <a:gd name="T9" fmla="*/ 27 h 251"/>
                <a:gd name="T10" fmla="*/ 157 w 228"/>
                <a:gd name="T11" fmla="*/ 23 h 251"/>
                <a:gd name="T12" fmla="*/ 165 w 228"/>
                <a:gd name="T13" fmla="*/ 30 h 251"/>
                <a:gd name="T14" fmla="*/ 187 w 228"/>
                <a:gd name="T15" fmla="*/ 43 h 251"/>
                <a:gd name="T16" fmla="*/ 188 w 228"/>
                <a:gd name="T17" fmla="*/ 63 h 251"/>
                <a:gd name="T18" fmla="*/ 195 w 228"/>
                <a:gd name="T19" fmla="*/ 84 h 251"/>
                <a:gd name="T20" fmla="*/ 198 w 228"/>
                <a:gd name="T21" fmla="*/ 107 h 251"/>
                <a:gd name="T22" fmla="*/ 217 w 228"/>
                <a:gd name="T23" fmla="*/ 104 h 251"/>
                <a:gd name="T24" fmla="*/ 227 w 228"/>
                <a:gd name="T25" fmla="*/ 112 h 251"/>
                <a:gd name="T26" fmla="*/ 228 w 228"/>
                <a:gd name="T27" fmla="*/ 132 h 251"/>
                <a:gd name="T28" fmla="*/ 227 w 228"/>
                <a:gd name="T29" fmla="*/ 147 h 251"/>
                <a:gd name="T30" fmla="*/ 186 w 228"/>
                <a:gd name="T31" fmla="*/ 213 h 251"/>
                <a:gd name="T32" fmla="*/ 209 w 228"/>
                <a:gd name="T33" fmla="*/ 243 h 251"/>
                <a:gd name="T34" fmla="*/ 132 w 228"/>
                <a:gd name="T35" fmla="*/ 248 h 251"/>
                <a:gd name="T36" fmla="*/ 46 w 228"/>
                <a:gd name="T37" fmla="*/ 239 h 251"/>
                <a:gd name="T38" fmla="*/ 33 w 228"/>
                <a:gd name="T39" fmla="*/ 231 h 251"/>
                <a:gd name="T40" fmla="*/ 10 w 228"/>
                <a:gd name="T41" fmla="*/ 234 h 251"/>
                <a:gd name="T42" fmla="*/ 0 w 228"/>
                <a:gd name="T43" fmla="*/ 225 h 251"/>
                <a:gd name="T44" fmla="*/ 9 w 228"/>
                <a:gd name="T45" fmla="*/ 188 h 251"/>
                <a:gd name="T46" fmla="*/ 16 w 228"/>
                <a:gd name="T47" fmla="*/ 160 h 251"/>
                <a:gd name="T48" fmla="*/ 31 w 228"/>
                <a:gd name="T49" fmla="*/ 138 h 251"/>
                <a:gd name="T50" fmla="*/ 39 w 228"/>
                <a:gd name="T51" fmla="*/ 113 h 251"/>
                <a:gd name="T52" fmla="*/ 33 w 228"/>
                <a:gd name="T53" fmla="*/ 94 h 251"/>
                <a:gd name="T54" fmla="*/ 24 w 228"/>
                <a:gd name="T55" fmla="*/ 69 h 251"/>
                <a:gd name="T56" fmla="*/ 31 w 228"/>
                <a:gd name="T57" fmla="*/ 56 h 251"/>
                <a:gd name="T58" fmla="*/ 22 w 228"/>
                <a:gd name="T59" fmla="*/ 22 h 251"/>
                <a:gd name="T60" fmla="*/ 14 w 228"/>
                <a:gd name="T61" fmla="*/ 5 h 251"/>
                <a:gd name="T62" fmla="*/ 27 w 228"/>
                <a:gd name="T63" fmla="*/ 3 h 251"/>
                <a:gd name="T64" fmla="*/ 88 w 228"/>
                <a:gd name="T65" fmla="*/ 1 h 2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28" h="251">
                  <a:moveTo>
                    <a:pt x="88" y="1"/>
                  </a:moveTo>
                  <a:lnTo>
                    <a:pt x="92" y="16"/>
                  </a:lnTo>
                  <a:lnTo>
                    <a:pt x="97" y="29"/>
                  </a:lnTo>
                  <a:lnTo>
                    <a:pt x="102" y="35"/>
                  </a:lnTo>
                  <a:lnTo>
                    <a:pt x="109" y="46"/>
                  </a:lnTo>
                  <a:lnTo>
                    <a:pt x="121" y="44"/>
                  </a:lnTo>
                  <a:lnTo>
                    <a:pt x="127" y="42"/>
                  </a:lnTo>
                  <a:lnTo>
                    <a:pt x="137" y="44"/>
                  </a:lnTo>
                  <a:lnTo>
                    <a:pt x="140" y="39"/>
                  </a:lnTo>
                  <a:lnTo>
                    <a:pt x="144" y="27"/>
                  </a:lnTo>
                  <a:lnTo>
                    <a:pt x="156" y="26"/>
                  </a:lnTo>
                  <a:lnTo>
                    <a:pt x="157" y="23"/>
                  </a:lnTo>
                  <a:lnTo>
                    <a:pt x="166" y="22"/>
                  </a:lnTo>
                  <a:lnTo>
                    <a:pt x="165" y="30"/>
                  </a:lnTo>
                  <a:lnTo>
                    <a:pt x="187" y="30"/>
                  </a:lnTo>
                  <a:lnTo>
                    <a:pt x="187" y="43"/>
                  </a:lnTo>
                  <a:lnTo>
                    <a:pt x="190" y="51"/>
                  </a:lnTo>
                  <a:lnTo>
                    <a:pt x="188" y="63"/>
                  </a:lnTo>
                  <a:lnTo>
                    <a:pt x="189" y="76"/>
                  </a:lnTo>
                  <a:lnTo>
                    <a:pt x="195" y="84"/>
                  </a:lnTo>
                  <a:lnTo>
                    <a:pt x="193" y="109"/>
                  </a:lnTo>
                  <a:lnTo>
                    <a:pt x="198" y="107"/>
                  </a:lnTo>
                  <a:lnTo>
                    <a:pt x="206" y="107"/>
                  </a:lnTo>
                  <a:lnTo>
                    <a:pt x="217" y="104"/>
                  </a:lnTo>
                  <a:lnTo>
                    <a:pt x="226" y="105"/>
                  </a:lnTo>
                  <a:lnTo>
                    <a:pt x="227" y="112"/>
                  </a:lnTo>
                  <a:lnTo>
                    <a:pt x="225" y="122"/>
                  </a:lnTo>
                  <a:lnTo>
                    <a:pt x="228" y="132"/>
                  </a:lnTo>
                  <a:lnTo>
                    <a:pt x="225" y="140"/>
                  </a:lnTo>
                  <a:lnTo>
                    <a:pt x="227" y="147"/>
                  </a:lnTo>
                  <a:lnTo>
                    <a:pt x="188" y="146"/>
                  </a:lnTo>
                  <a:lnTo>
                    <a:pt x="186" y="213"/>
                  </a:lnTo>
                  <a:lnTo>
                    <a:pt x="198" y="230"/>
                  </a:lnTo>
                  <a:lnTo>
                    <a:pt x="209" y="243"/>
                  </a:lnTo>
                  <a:lnTo>
                    <a:pt x="176" y="251"/>
                  </a:lnTo>
                  <a:lnTo>
                    <a:pt x="132" y="248"/>
                  </a:lnTo>
                  <a:lnTo>
                    <a:pt x="120" y="238"/>
                  </a:lnTo>
                  <a:lnTo>
                    <a:pt x="46" y="239"/>
                  </a:lnTo>
                  <a:lnTo>
                    <a:pt x="43" y="240"/>
                  </a:lnTo>
                  <a:lnTo>
                    <a:pt x="33" y="231"/>
                  </a:lnTo>
                  <a:lnTo>
                    <a:pt x="21" y="230"/>
                  </a:lnTo>
                  <a:lnTo>
                    <a:pt x="10" y="234"/>
                  </a:lnTo>
                  <a:lnTo>
                    <a:pt x="1" y="238"/>
                  </a:lnTo>
                  <a:lnTo>
                    <a:pt x="0" y="225"/>
                  </a:lnTo>
                  <a:lnTo>
                    <a:pt x="2" y="206"/>
                  </a:lnTo>
                  <a:lnTo>
                    <a:pt x="9" y="188"/>
                  </a:lnTo>
                  <a:lnTo>
                    <a:pt x="10" y="179"/>
                  </a:lnTo>
                  <a:lnTo>
                    <a:pt x="16" y="160"/>
                  </a:lnTo>
                  <a:lnTo>
                    <a:pt x="21" y="151"/>
                  </a:lnTo>
                  <a:lnTo>
                    <a:pt x="31" y="138"/>
                  </a:lnTo>
                  <a:lnTo>
                    <a:pt x="37" y="129"/>
                  </a:lnTo>
                  <a:lnTo>
                    <a:pt x="39" y="113"/>
                  </a:lnTo>
                  <a:lnTo>
                    <a:pt x="39" y="101"/>
                  </a:lnTo>
                  <a:lnTo>
                    <a:pt x="33" y="94"/>
                  </a:lnTo>
                  <a:lnTo>
                    <a:pt x="29" y="81"/>
                  </a:lnTo>
                  <a:lnTo>
                    <a:pt x="24" y="69"/>
                  </a:lnTo>
                  <a:lnTo>
                    <a:pt x="25" y="64"/>
                  </a:lnTo>
                  <a:lnTo>
                    <a:pt x="31" y="56"/>
                  </a:lnTo>
                  <a:lnTo>
                    <a:pt x="25" y="36"/>
                  </a:lnTo>
                  <a:lnTo>
                    <a:pt x="22" y="22"/>
                  </a:lnTo>
                  <a:lnTo>
                    <a:pt x="13" y="9"/>
                  </a:lnTo>
                  <a:lnTo>
                    <a:pt x="14" y="5"/>
                  </a:lnTo>
                  <a:lnTo>
                    <a:pt x="22" y="2"/>
                  </a:lnTo>
                  <a:lnTo>
                    <a:pt x="27" y="3"/>
                  </a:lnTo>
                  <a:lnTo>
                    <a:pt x="34" y="0"/>
                  </a:lnTo>
                  <a:lnTo>
                    <a:pt x="88" y="1"/>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9" name="Freeform 8"/>
            <p:cNvSpPr>
              <a:spLocks/>
            </p:cNvSpPr>
            <p:nvPr/>
          </p:nvSpPr>
          <p:spPr bwMode="auto">
            <a:xfrm>
              <a:off x="5289290" y="4391803"/>
              <a:ext cx="33063" cy="43491"/>
            </a:xfrm>
            <a:custGeom>
              <a:avLst/>
              <a:gdLst>
                <a:gd name="T0" fmla="*/ 10 w 20"/>
                <a:gd name="T1" fmla="*/ 26 h 28"/>
                <a:gd name="T2" fmla="*/ 5 w 20"/>
                <a:gd name="T3" fmla="*/ 28 h 28"/>
                <a:gd name="T4" fmla="*/ 0 w 20"/>
                <a:gd name="T5" fmla="*/ 12 h 28"/>
                <a:gd name="T6" fmla="*/ 7 w 20"/>
                <a:gd name="T7" fmla="*/ 3 h 28"/>
                <a:gd name="T8" fmla="*/ 13 w 20"/>
                <a:gd name="T9" fmla="*/ 0 h 28"/>
                <a:gd name="T10" fmla="*/ 20 w 20"/>
                <a:gd name="T11" fmla="*/ 7 h 28"/>
                <a:gd name="T12" fmla="*/ 13 w 20"/>
                <a:gd name="T13" fmla="*/ 11 h 28"/>
                <a:gd name="T14" fmla="*/ 10 w 20"/>
                <a:gd name="T15" fmla="*/ 16 h 28"/>
                <a:gd name="T16" fmla="*/ 10 w 20"/>
                <a:gd name="T17" fmla="*/ 26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 h="28">
                  <a:moveTo>
                    <a:pt x="10" y="26"/>
                  </a:moveTo>
                  <a:lnTo>
                    <a:pt x="5" y="28"/>
                  </a:lnTo>
                  <a:lnTo>
                    <a:pt x="0" y="12"/>
                  </a:lnTo>
                  <a:lnTo>
                    <a:pt x="7" y="3"/>
                  </a:lnTo>
                  <a:lnTo>
                    <a:pt x="13" y="0"/>
                  </a:lnTo>
                  <a:lnTo>
                    <a:pt x="20" y="7"/>
                  </a:lnTo>
                  <a:lnTo>
                    <a:pt x="13" y="11"/>
                  </a:lnTo>
                  <a:lnTo>
                    <a:pt x="10" y="16"/>
                  </a:lnTo>
                  <a:lnTo>
                    <a:pt x="10" y="26"/>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10" name="Freeform 9"/>
            <p:cNvSpPr>
              <a:spLocks/>
            </p:cNvSpPr>
            <p:nvPr/>
          </p:nvSpPr>
          <p:spPr bwMode="auto">
            <a:xfrm>
              <a:off x="5462871" y="2872714"/>
              <a:ext cx="51247" cy="97856"/>
            </a:xfrm>
            <a:custGeom>
              <a:avLst/>
              <a:gdLst>
                <a:gd name="T0" fmla="*/ 22 w 31"/>
                <a:gd name="T1" fmla="*/ 17 h 63"/>
                <a:gd name="T2" fmla="*/ 20 w 31"/>
                <a:gd name="T3" fmla="*/ 24 h 63"/>
                <a:gd name="T4" fmla="*/ 23 w 31"/>
                <a:gd name="T5" fmla="*/ 33 h 63"/>
                <a:gd name="T6" fmla="*/ 31 w 31"/>
                <a:gd name="T7" fmla="*/ 38 h 63"/>
                <a:gd name="T8" fmla="*/ 31 w 31"/>
                <a:gd name="T9" fmla="*/ 44 h 63"/>
                <a:gd name="T10" fmla="*/ 25 w 31"/>
                <a:gd name="T11" fmla="*/ 46 h 63"/>
                <a:gd name="T12" fmla="*/ 25 w 31"/>
                <a:gd name="T13" fmla="*/ 53 h 63"/>
                <a:gd name="T14" fmla="*/ 18 w 31"/>
                <a:gd name="T15" fmla="*/ 63 h 63"/>
                <a:gd name="T16" fmla="*/ 15 w 31"/>
                <a:gd name="T17" fmla="*/ 62 h 63"/>
                <a:gd name="T18" fmla="*/ 14 w 31"/>
                <a:gd name="T19" fmla="*/ 57 h 63"/>
                <a:gd name="T20" fmla="*/ 4 w 31"/>
                <a:gd name="T21" fmla="*/ 50 h 63"/>
                <a:gd name="T22" fmla="*/ 2 w 31"/>
                <a:gd name="T23" fmla="*/ 40 h 63"/>
                <a:gd name="T24" fmla="*/ 3 w 31"/>
                <a:gd name="T25" fmla="*/ 26 h 63"/>
                <a:gd name="T26" fmla="*/ 4 w 31"/>
                <a:gd name="T27" fmla="*/ 20 h 63"/>
                <a:gd name="T28" fmla="*/ 1 w 31"/>
                <a:gd name="T29" fmla="*/ 17 h 63"/>
                <a:gd name="T30" fmla="*/ 0 w 31"/>
                <a:gd name="T31" fmla="*/ 10 h 63"/>
                <a:gd name="T32" fmla="*/ 6 w 31"/>
                <a:gd name="T33" fmla="*/ 0 h 63"/>
                <a:gd name="T34" fmla="*/ 7 w 31"/>
                <a:gd name="T35" fmla="*/ 4 h 63"/>
                <a:gd name="T36" fmla="*/ 12 w 31"/>
                <a:gd name="T37" fmla="*/ 2 h 63"/>
                <a:gd name="T38" fmla="*/ 16 w 31"/>
                <a:gd name="T39" fmla="*/ 8 h 63"/>
                <a:gd name="T40" fmla="*/ 20 w 31"/>
                <a:gd name="T41" fmla="*/ 10 h 63"/>
                <a:gd name="T42" fmla="*/ 22 w 31"/>
                <a:gd name="T43" fmla="*/ 1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1" h="63">
                  <a:moveTo>
                    <a:pt x="22" y="17"/>
                  </a:moveTo>
                  <a:lnTo>
                    <a:pt x="20" y="24"/>
                  </a:lnTo>
                  <a:lnTo>
                    <a:pt x="23" y="33"/>
                  </a:lnTo>
                  <a:lnTo>
                    <a:pt x="31" y="38"/>
                  </a:lnTo>
                  <a:lnTo>
                    <a:pt x="31" y="44"/>
                  </a:lnTo>
                  <a:lnTo>
                    <a:pt x="25" y="46"/>
                  </a:lnTo>
                  <a:lnTo>
                    <a:pt x="25" y="53"/>
                  </a:lnTo>
                  <a:lnTo>
                    <a:pt x="18" y="63"/>
                  </a:lnTo>
                  <a:lnTo>
                    <a:pt x="15" y="62"/>
                  </a:lnTo>
                  <a:lnTo>
                    <a:pt x="14" y="57"/>
                  </a:lnTo>
                  <a:lnTo>
                    <a:pt x="4" y="50"/>
                  </a:lnTo>
                  <a:lnTo>
                    <a:pt x="2" y="40"/>
                  </a:lnTo>
                  <a:lnTo>
                    <a:pt x="3" y="26"/>
                  </a:lnTo>
                  <a:lnTo>
                    <a:pt x="4" y="20"/>
                  </a:lnTo>
                  <a:lnTo>
                    <a:pt x="1" y="17"/>
                  </a:lnTo>
                  <a:lnTo>
                    <a:pt x="0" y="10"/>
                  </a:lnTo>
                  <a:lnTo>
                    <a:pt x="6" y="0"/>
                  </a:lnTo>
                  <a:lnTo>
                    <a:pt x="7" y="4"/>
                  </a:lnTo>
                  <a:lnTo>
                    <a:pt x="12" y="2"/>
                  </a:lnTo>
                  <a:lnTo>
                    <a:pt x="16" y="8"/>
                  </a:lnTo>
                  <a:lnTo>
                    <a:pt x="20" y="10"/>
                  </a:lnTo>
                  <a:lnTo>
                    <a:pt x="22" y="17"/>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11" name="Freeform 10"/>
            <p:cNvSpPr>
              <a:spLocks/>
            </p:cNvSpPr>
            <p:nvPr/>
          </p:nvSpPr>
          <p:spPr bwMode="auto">
            <a:xfrm>
              <a:off x="6453103" y="3407035"/>
              <a:ext cx="140517" cy="114941"/>
            </a:xfrm>
            <a:custGeom>
              <a:avLst/>
              <a:gdLst>
                <a:gd name="T0" fmla="*/ 0 w 85"/>
                <a:gd name="T1" fmla="*/ 38 h 74"/>
                <a:gd name="T2" fmla="*/ 3 w 85"/>
                <a:gd name="T3" fmla="*/ 37 h 74"/>
                <a:gd name="T4" fmla="*/ 4 w 85"/>
                <a:gd name="T5" fmla="*/ 42 h 74"/>
                <a:gd name="T6" fmla="*/ 18 w 85"/>
                <a:gd name="T7" fmla="*/ 39 h 74"/>
                <a:gd name="T8" fmla="*/ 33 w 85"/>
                <a:gd name="T9" fmla="*/ 40 h 74"/>
                <a:gd name="T10" fmla="*/ 44 w 85"/>
                <a:gd name="T11" fmla="*/ 40 h 74"/>
                <a:gd name="T12" fmla="*/ 54 w 85"/>
                <a:gd name="T13" fmla="*/ 26 h 74"/>
                <a:gd name="T14" fmla="*/ 66 w 85"/>
                <a:gd name="T15" fmla="*/ 13 h 74"/>
                <a:gd name="T16" fmla="*/ 76 w 85"/>
                <a:gd name="T17" fmla="*/ 0 h 74"/>
                <a:gd name="T18" fmla="*/ 80 w 85"/>
                <a:gd name="T19" fmla="*/ 7 h 74"/>
                <a:gd name="T20" fmla="*/ 85 w 85"/>
                <a:gd name="T21" fmla="*/ 24 h 74"/>
                <a:gd name="T22" fmla="*/ 75 w 85"/>
                <a:gd name="T23" fmla="*/ 24 h 74"/>
                <a:gd name="T24" fmla="*/ 76 w 85"/>
                <a:gd name="T25" fmla="*/ 37 h 74"/>
                <a:gd name="T26" fmla="*/ 79 w 85"/>
                <a:gd name="T27" fmla="*/ 40 h 74"/>
                <a:gd name="T28" fmla="*/ 72 w 85"/>
                <a:gd name="T29" fmla="*/ 44 h 74"/>
                <a:gd name="T30" fmla="*/ 72 w 85"/>
                <a:gd name="T31" fmla="*/ 53 h 74"/>
                <a:gd name="T32" fmla="*/ 68 w 85"/>
                <a:gd name="T33" fmla="*/ 61 h 74"/>
                <a:gd name="T34" fmla="*/ 69 w 85"/>
                <a:gd name="T35" fmla="*/ 70 h 74"/>
                <a:gd name="T36" fmla="*/ 65 w 85"/>
                <a:gd name="T37" fmla="*/ 74 h 74"/>
                <a:gd name="T38" fmla="*/ 10 w 85"/>
                <a:gd name="T39" fmla="*/ 64 h 74"/>
                <a:gd name="T40" fmla="*/ 1 w 85"/>
                <a:gd name="T41" fmla="*/ 43 h 74"/>
                <a:gd name="T42" fmla="*/ 0 w 85"/>
                <a:gd name="T43" fmla="*/ 38 h 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85" h="74">
                  <a:moveTo>
                    <a:pt x="0" y="38"/>
                  </a:moveTo>
                  <a:lnTo>
                    <a:pt x="3" y="37"/>
                  </a:lnTo>
                  <a:lnTo>
                    <a:pt x="4" y="42"/>
                  </a:lnTo>
                  <a:lnTo>
                    <a:pt x="18" y="39"/>
                  </a:lnTo>
                  <a:lnTo>
                    <a:pt x="33" y="40"/>
                  </a:lnTo>
                  <a:lnTo>
                    <a:pt x="44" y="40"/>
                  </a:lnTo>
                  <a:lnTo>
                    <a:pt x="54" y="26"/>
                  </a:lnTo>
                  <a:lnTo>
                    <a:pt x="66" y="13"/>
                  </a:lnTo>
                  <a:lnTo>
                    <a:pt x="76" y="0"/>
                  </a:lnTo>
                  <a:lnTo>
                    <a:pt x="80" y="7"/>
                  </a:lnTo>
                  <a:lnTo>
                    <a:pt x="85" y="24"/>
                  </a:lnTo>
                  <a:lnTo>
                    <a:pt x="75" y="24"/>
                  </a:lnTo>
                  <a:lnTo>
                    <a:pt x="76" y="37"/>
                  </a:lnTo>
                  <a:lnTo>
                    <a:pt x="79" y="40"/>
                  </a:lnTo>
                  <a:lnTo>
                    <a:pt x="72" y="44"/>
                  </a:lnTo>
                  <a:lnTo>
                    <a:pt x="72" y="53"/>
                  </a:lnTo>
                  <a:lnTo>
                    <a:pt x="68" y="61"/>
                  </a:lnTo>
                  <a:lnTo>
                    <a:pt x="69" y="70"/>
                  </a:lnTo>
                  <a:lnTo>
                    <a:pt x="65" y="74"/>
                  </a:lnTo>
                  <a:lnTo>
                    <a:pt x="10" y="64"/>
                  </a:lnTo>
                  <a:lnTo>
                    <a:pt x="1" y="43"/>
                  </a:lnTo>
                  <a:lnTo>
                    <a:pt x="0" y="38"/>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13" name="Freeform 12"/>
            <p:cNvSpPr>
              <a:spLocks/>
            </p:cNvSpPr>
            <p:nvPr/>
          </p:nvSpPr>
          <p:spPr bwMode="auto">
            <a:xfrm>
              <a:off x="6140658" y="2919312"/>
              <a:ext cx="95882" cy="79217"/>
            </a:xfrm>
            <a:custGeom>
              <a:avLst/>
              <a:gdLst>
                <a:gd name="T0" fmla="*/ 0 w 58"/>
                <a:gd name="T1" fmla="*/ 3 h 51"/>
                <a:gd name="T2" fmla="*/ 23 w 58"/>
                <a:gd name="T3" fmla="*/ 0 h 51"/>
                <a:gd name="T4" fmla="*/ 27 w 58"/>
                <a:gd name="T5" fmla="*/ 5 h 51"/>
                <a:gd name="T6" fmla="*/ 34 w 58"/>
                <a:gd name="T7" fmla="*/ 9 h 51"/>
                <a:gd name="T8" fmla="*/ 32 w 58"/>
                <a:gd name="T9" fmla="*/ 14 h 51"/>
                <a:gd name="T10" fmla="*/ 42 w 58"/>
                <a:gd name="T11" fmla="*/ 21 h 51"/>
                <a:gd name="T12" fmla="*/ 39 w 58"/>
                <a:gd name="T13" fmla="*/ 27 h 51"/>
                <a:gd name="T14" fmla="*/ 47 w 58"/>
                <a:gd name="T15" fmla="*/ 33 h 51"/>
                <a:gd name="T16" fmla="*/ 55 w 58"/>
                <a:gd name="T17" fmla="*/ 36 h 51"/>
                <a:gd name="T18" fmla="*/ 58 w 58"/>
                <a:gd name="T19" fmla="*/ 51 h 51"/>
                <a:gd name="T20" fmla="*/ 52 w 58"/>
                <a:gd name="T21" fmla="*/ 51 h 51"/>
                <a:gd name="T22" fmla="*/ 43 w 58"/>
                <a:gd name="T23" fmla="*/ 39 h 51"/>
                <a:gd name="T24" fmla="*/ 42 w 58"/>
                <a:gd name="T25" fmla="*/ 36 h 51"/>
                <a:gd name="T26" fmla="*/ 35 w 58"/>
                <a:gd name="T27" fmla="*/ 36 h 51"/>
                <a:gd name="T28" fmla="*/ 29 w 58"/>
                <a:gd name="T29" fmla="*/ 31 h 51"/>
                <a:gd name="T30" fmla="*/ 26 w 58"/>
                <a:gd name="T31" fmla="*/ 31 h 51"/>
                <a:gd name="T32" fmla="*/ 18 w 58"/>
                <a:gd name="T33" fmla="*/ 25 h 51"/>
                <a:gd name="T34" fmla="*/ 4 w 58"/>
                <a:gd name="T35" fmla="*/ 20 h 51"/>
                <a:gd name="T36" fmla="*/ 4 w 58"/>
                <a:gd name="T37" fmla="*/ 10 h 51"/>
                <a:gd name="T38" fmla="*/ 0 w 58"/>
                <a:gd name="T39" fmla="*/ 3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58" h="51">
                  <a:moveTo>
                    <a:pt x="0" y="3"/>
                  </a:moveTo>
                  <a:lnTo>
                    <a:pt x="23" y="0"/>
                  </a:lnTo>
                  <a:lnTo>
                    <a:pt x="27" y="5"/>
                  </a:lnTo>
                  <a:lnTo>
                    <a:pt x="34" y="9"/>
                  </a:lnTo>
                  <a:lnTo>
                    <a:pt x="32" y="14"/>
                  </a:lnTo>
                  <a:lnTo>
                    <a:pt x="42" y="21"/>
                  </a:lnTo>
                  <a:lnTo>
                    <a:pt x="39" y="27"/>
                  </a:lnTo>
                  <a:lnTo>
                    <a:pt x="47" y="33"/>
                  </a:lnTo>
                  <a:lnTo>
                    <a:pt x="55" y="36"/>
                  </a:lnTo>
                  <a:lnTo>
                    <a:pt x="58" y="51"/>
                  </a:lnTo>
                  <a:lnTo>
                    <a:pt x="52" y="51"/>
                  </a:lnTo>
                  <a:lnTo>
                    <a:pt x="43" y="39"/>
                  </a:lnTo>
                  <a:lnTo>
                    <a:pt x="42" y="36"/>
                  </a:lnTo>
                  <a:lnTo>
                    <a:pt x="35" y="36"/>
                  </a:lnTo>
                  <a:lnTo>
                    <a:pt x="29" y="31"/>
                  </a:lnTo>
                  <a:lnTo>
                    <a:pt x="26" y="31"/>
                  </a:lnTo>
                  <a:lnTo>
                    <a:pt x="18" y="25"/>
                  </a:lnTo>
                  <a:lnTo>
                    <a:pt x="4" y="20"/>
                  </a:lnTo>
                  <a:lnTo>
                    <a:pt x="4" y="10"/>
                  </a:lnTo>
                  <a:lnTo>
                    <a:pt x="0" y="3"/>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15" name="Freeform 14"/>
            <p:cNvSpPr>
              <a:spLocks/>
            </p:cNvSpPr>
            <p:nvPr/>
          </p:nvSpPr>
          <p:spPr bwMode="auto">
            <a:xfrm>
              <a:off x="5183488" y="2670790"/>
              <a:ext cx="198377" cy="83876"/>
            </a:xfrm>
            <a:custGeom>
              <a:avLst/>
              <a:gdLst>
                <a:gd name="T0" fmla="*/ 120 w 120"/>
                <a:gd name="T1" fmla="*/ 19 h 54"/>
                <a:gd name="T2" fmla="*/ 119 w 120"/>
                <a:gd name="T3" fmla="*/ 27 h 54"/>
                <a:gd name="T4" fmla="*/ 110 w 120"/>
                <a:gd name="T5" fmla="*/ 27 h 54"/>
                <a:gd name="T6" fmla="*/ 114 w 120"/>
                <a:gd name="T7" fmla="*/ 32 h 54"/>
                <a:gd name="T8" fmla="*/ 109 w 120"/>
                <a:gd name="T9" fmla="*/ 45 h 54"/>
                <a:gd name="T10" fmla="*/ 107 w 120"/>
                <a:gd name="T11" fmla="*/ 48 h 54"/>
                <a:gd name="T12" fmla="*/ 92 w 120"/>
                <a:gd name="T13" fmla="*/ 49 h 54"/>
                <a:gd name="T14" fmla="*/ 85 w 120"/>
                <a:gd name="T15" fmla="*/ 54 h 54"/>
                <a:gd name="T16" fmla="*/ 71 w 120"/>
                <a:gd name="T17" fmla="*/ 52 h 54"/>
                <a:gd name="T18" fmla="*/ 47 w 120"/>
                <a:gd name="T19" fmla="*/ 47 h 54"/>
                <a:gd name="T20" fmla="*/ 43 w 120"/>
                <a:gd name="T21" fmla="*/ 40 h 54"/>
                <a:gd name="T22" fmla="*/ 27 w 120"/>
                <a:gd name="T23" fmla="*/ 43 h 54"/>
                <a:gd name="T24" fmla="*/ 25 w 120"/>
                <a:gd name="T25" fmla="*/ 47 h 54"/>
                <a:gd name="T26" fmla="*/ 15 w 120"/>
                <a:gd name="T27" fmla="*/ 44 h 54"/>
                <a:gd name="T28" fmla="*/ 7 w 120"/>
                <a:gd name="T29" fmla="*/ 44 h 54"/>
                <a:gd name="T30" fmla="*/ 0 w 120"/>
                <a:gd name="T31" fmla="*/ 40 h 54"/>
                <a:gd name="T32" fmla="*/ 2 w 120"/>
                <a:gd name="T33" fmla="*/ 35 h 54"/>
                <a:gd name="T34" fmla="*/ 1 w 120"/>
                <a:gd name="T35" fmla="*/ 31 h 54"/>
                <a:gd name="T36" fmla="*/ 6 w 120"/>
                <a:gd name="T37" fmla="*/ 30 h 54"/>
                <a:gd name="T38" fmla="*/ 15 w 120"/>
                <a:gd name="T39" fmla="*/ 36 h 54"/>
                <a:gd name="T40" fmla="*/ 16 w 120"/>
                <a:gd name="T41" fmla="*/ 30 h 54"/>
                <a:gd name="T42" fmla="*/ 31 w 120"/>
                <a:gd name="T43" fmla="*/ 31 h 54"/>
                <a:gd name="T44" fmla="*/ 42 w 120"/>
                <a:gd name="T45" fmla="*/ 28 h 54"/>
                <a:gd name="T46" fmla="*/ 50 w 120"/>
                <a:gd name="T47" fmla="*/ 28 h 54"/>
                <a:gd name="T48" fmla="*/ 55 w 120"/>
                <a:gd name="T49" fmla="*/ 32 h 54"/>
                <a:gd name="T50" fmla="*/ 57 w 120"/>
                <a:gd name="T51" fmla="*/ 29 h 54"/>
                <a:gd name="T52" fmla="*/ 53 w 120"/>
                <a:gd name="T53" fmla="*/ 16 h 54"/>
                <a:gd name="T54" fmla="*/ 59 w 120"/>
                <a:gd name="T55" fmla="*/ 13 h 54"/>
                <a:gd name="T56" fmla="*/ 64 w 120"/>
                <a:gd name="T57" fmla="*/ 4 h 54"/>
                <a:gd name="T58" fmla="*/ 77 w 120"/>
                <a:gd name="T59" fmla="*/ 10 h 54"/>
                <a:gd name="T60" fmla="*/ 85 w 120"/>
                <a:gd name="T61" fmla="*/ 2 h 54"/>
                <a:gd name="T62" fmla="*/ 90 w 120"/>
                <a:gd name="T63" fmla="*/ 0 h 54"/>
                <a:gd name="T64" fmla="*/ 103 w 120"/>
                <a:gd name="T65" fmla="*/ 7 h 54"/>
                <a:gd name="T66" fmla="*/ 111 w 120"/>
                <a:gd name="T67" fmla="*/ 6 h 54"/>
                <a:gd name="T68" fmla="*/ 119 w 120"/>
                <a:gd name="T69" fmla="*/ 9 h 54"/>
                <a:gd name="T70" fmla="*/ 118 w 120"/>
                <a:gd name="T71" fmla="*/ 12 h 54"/>
                <a:gd name="T72" fmla="*/ 120 w 120"/>
                <a:gd name="T73" fmla="*/ 19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0" h="54">
                  <a:moveTo>
                    <a:pt x="120" y="19"/>
                  </a:moveTo>
                  <a:lnTo>
                    <a:pt x="119" y="27"/>
                  </a:lnTo>
                  <a:lnTo>
                    <a:pt x="110" y="27"/>
                  </a:lnTo>
                  <a:lnTo>
                    <a:pt x="114" y="32"/>
                  </a:lnTo>
                  <a:lnTo>
                    <a:pt x="109" y="45"/>
                  </a:lnTo>
                  <a:lnTo>
                    <a:pt x="107" y="48"/>
                  </a:lnTo>
                  <a:lnTo>
                    <a:pt x="92" y="49"/>
                  </a:lnTo>
                  <a:lnTo>
                    <a:pt x="85" y="54"/>
                  </a:lnTo>
                  <a:lnTo>
                    <a:pt x="71" y="52"/>
                  </a:lnTo>
                  <a:lnTo>
                    <a:pt x="47" y="47"/>
                  </a:lnTo>
                  <a:lnTo>
                    <a:pt x="43" y="40"/>
                  </a:lnTo>
                  <a:lnTo>
                    <a:pt x="27" y="43"/>
                  </a:lnTo>
                  <a:lnTo>
                    <a:pt x="25" y="47"/>
                  </a:lnTo>
                  <a:lnTo>
                    <a:pt x="15" y="44"/>
                  </a:lnTo>
                  <a:lnTo>
                    <a:pt x="7" y="44"/>
                  </a:lnTo>
                  <a:lnTo>
                    <a:pt x="0" y="40"/>
                  </a:lnTo>
                  <a:lnTo>
                    <a:pt x="2" y="35"/>
                  </a:lnTo>
                  <a:lnTo>
                    <a:pt x="1" y="31"/>
                  </a:lnTo>
                  <a:lnTo>
                    <a:pt x="6" y="30"/>
                  </a:lnTo>
                  <a:lnTo>
                    <a:pt x="15" y="36"/>
                  </a:lnTo>
                  <a:lnTo>
                    <a:pt x="16" y="30"/>
                  </a:lnTo>
                  <a:lnTo>
                    <a:pt x="31" y="31"/>
                  </a:lnTo>
                  <a:lnTo>
                    <a:pt x="42" y="28"/>
                  </a:lnTo>
                  <a:lnTo>
                    <a:pt x="50" y="28"/>
                  </a:lnTo>
                  <a:lnTo>
                    <a:pt x="55" y="32"/>
                  </a:lnTo>
                  <a:lnTo>
                    <a:pt x="57" y="29"/>
                  </a:lnTo>
                  <a:lnTo>
                    <a:pt x="53" y="16"/>
                  </a:lnTo>
                  <a:lnTo>
                    <a:pt x="59" y="13"/>
                  </a:lnTo>
                  <a:lnTo>
                    <a:pt x="64" y="4"/>
                  </a:lnTo>
                  <a:lnTo>
                    <a:pt x="77" y="10"/>
                  </a:lnTo>
                  <a:lnTo>
                    <a:pt x="85" y="2"/>
                  </a:lnTo>
                  <a:lnTo>
                    <a:pt x="90" y="0"/>
                  </a:lnTo>
                  <a:lnTo>
                    <a:pt x="103" y="7"/>
                  </a:lnTo>
                  <a:lnTo>
                    <a:pt x="111" y="6"/>
                  </a:lnTo>
                  <a:lnTo>
                    <a:pt x="119" y="9"/>
                  </a:lnTo>
                  <a:lnTo>
                    <a:pt x="118" y="12"/>
                  </a:lnTo>
                  <a:lnTo>
                    <a:pt x="120" y="1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16" name="Freeform 15"/>
            <p:cNvSpPr>
              <a:spLocks/>
            </p:cNvSpPr>
            <p:nvPr/>
          </p:nvSpPr>
          <p:spPr bwMode="auto">
            <a:xfrm>
              <a:off x="6183641" y="2967464"/>
              <a:ext cx="42982" cy="31065"/>
            </a:xfrm>
            <a:custGeom>
              <a:avLst/>
              <a:gdLst>
                <a:gd name="T0" fmla="*/ 14 w 108"/>
                <a:gd name="T1" fmla="*/ 1 h 85"/>
                <a:gd name="T2" fmla="*/ 38 w 108"/>
                <a:gd name="T3" fmla="*/ 23 h 85"/>
                <a:gd name="T4" fmla="*/ 69 w 108"/>
                <a:gd name="T5" fmla="*/ 23 h 85"/>
                <a:gd name="T6" fmla="*/ 71 w 108"/>
                <a:gd name="T7" fmla="*/ 36 h 85"/>
                <a:gd name="T8" fmla="*/ 108 w 108"/>
                <a:gd name="T9" fmla="*/ 85 h 85"/>
                <a:gd name="T10" fmla="*/ 58 w 108"/>
                <a:gd name="T11" fmla="*/ 74 h 85"/>
                <a:gd name="T12" fmla="*/ 16 w 108"/>
                <a:gd name="T13" fmla="*/ 35 h 85"/>
                <a:gd name="T14" fmla="*/ 0 w 108"/>
                <a:gd name="T15" fmla="*/ 3 h 85"/>
                <a:gd name="T16" fmla="*/ 14 w 108"/>
                <a:gd name="T17" fmla="*/ 0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8" h="85">
                  <a:moveTo>
                    <a:pt x="14" y="1"/>
                  </a:moveTo>
                  <a:lnTo>
                    <a:pt x="38" y="23"/>
                  </a:lnTo>
                  <a:lnTo>
                    <a:pt x="69" y="23"/>
                  </a:lnTo>
                  <a:lnTo>
                    <a:pt x="71" y="36"/>
                  </a:lnTo>
                  <a:lnTo>
                    <a:pt x="108" y="85"/>
                  </a:lnTo>
                  <a:lnTo>
                    <a:pt x="58" y="74"/>
                  </a:lnTo>
                  <a:lnTo>
                    <a:pt x="16" y="35"/>
                  </a:lnTo>
                  <a:lnTo>
                    <a:pt x="0" y="3"/>
                  </a:lnTo>
                  <a:lnTo>
                    <a:pt x="14" y="0"/>
                  </a:lnTo>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17" name="Freeform 16"/>
            <p:cNvSpPr>
              <a:spLocks/>
            </p:cNvSpPr>
            <p:nvPr/>
          </p:nvSpPr>
          <p:spPr bwMode="auto">
            <a:xfrm>
              <a:off x="6178681" y="2899119"/>
              <a:ext cx="157050" cy="114941"/>
            </a:xfrm>
            <a:custGeom>
              <a:avLst/>
              <a:gdLst>
                <a:gd name="T0" fmla="*/ 40 w 95"/>
                <a:gd name="T1" fmla="*/ 13 h 74"/>
                <a:gd name="T2" fmla="*/ 48 w 95"/>
                <a:gd name="T3" fmla="*/ 15 h 74"/>
                <a:gd name="T4" fmla="*/ 50 w 95"/>
                <a:gd name="T5" fmla="*/ 9 h 74"/>
                <a:gd name="T6" fmla="*/ 58 w 95"/>
                <a:gd name="T7" fmla="*/ 1 h 74"/>
                <a:gd name="T8" fmla="*/ 69 w 95"/>
                <a:gd name="T9" fmla="*/ 12 h 74"/>
                <a:gd name="T10" fmla="*/ 81 w 95"/>
                <a:gd name="T11" fmla="*/ 27 h 74"/>
                <a:gd name="T12" fmla="*/ 89 w 95"/>
                <a:gd name="T13" fmla="*/ 28 h 74"/>
                <a:gd name="T14" fmla="*/ 95 w 95"/>
                <a:gd name="T15" fmla="*/ 33 h 74"/>
                <a:gd name="T16" fmla="*/ 82 w 95"/>
                <a:gd name="T17" fmla="*/ 35 h 74"/>
                <a:gd name="T18" fmla="*/ 82 w 95"/>
                <a:gd name="T19" fmla="*/ 51 h 74"/>
                <a:gd name="T20" fmla="*/ 80 w 95"/>
                <a:gd name="T21" fmla="*/ 58 h 74"/>
                <a:gd name="T22" fmla="*/ 75 w 95"/>
                <a:gd name="T23" fmla="*/ 63 h 74"/>
                <a:gd name="T24" fmla="*/ 77 w 95"/>
                <a:gd name="T25" fmla="*/ 73 h 74"/>
                <a:gd name="T26" fmla="*/ 73 w 95"/>
                <a:gd name="T27" fmla="*/ 74 h 74"/>
                <a:gd name="T28" fmla="*/ 61 w 95"/>
                <a:gd name="T29" fmla="*/ 63 h 74"/>
                <a:gd name="T30" fmla="*/ 65 w 95"/>
                <a:gd name="T31" fmla="*/ 53 h 74"/>
                <a:gd name="T32" fmla="*/ 59 w 95"/>
                <a:gd name="T33" fmla="*/ 47 h 74"/>
                <a:gd name="T34" fmla="*/ 52 w 95"/>
                <a:gd name="T35" fmla="*/ 49 h 74"/>
                <a:gd name="T36" fmla="*/ 35 w 95"/>
                <a:gd name="T37" fmla="*/ 64 h 74"/>
                <a:gd name="T38" fmla="*/ 32 w 95"/>
                <a:gd name="T39" fmla="*/ 49 h 74"/>
                <a:gd name="T40" fmla="*/ 24 w 95"/>
                <a:gd name="T41" fmla="*/ 46 h 74"/>
                <a:gd name="T42" fmla="*/ 16 w 95"/>
                <a:gd name="T43" fmla="*/ 40 h 74"/>
                <a:gd name="T44" fmla="*/ 19 w 95"/>
                <a:gd name="T45" fmla="*/ 34 h 74"/>
                <a:gd name="T46" fmla="*/ 9 w 95"/>
                <a:gd name="T47" fmla="*/ 27 h 74"/>
                <a:gd name="T48" fmla="*/ 11 w 95"/>
                <a:gd name="T49" fmla="*/ 22 h 74"/>
                <a:gd name="T50" fmla="*/ 4 w 95"/>
                <a:gd name="T51" fmla="*/ 18 h 74"/>
                <a:gd name="T52" fmla="*/ 0 w 95"/>
                <a:gd name="T53" fmla="*/ 13 h 74"/>
                <a:gd name="T54" fmla="*/ 3 w 95"/>
                <a:gd name="T55" fmla="*/ 9 h 74"/>
                <a:gd name="T56" fmla="*/ 17 w 95"/>
                <a:gd name="T57" fmla="*/ 15 h 74"/>
                <a:gd name="T58" fmla="*/ 26 w 95"/>
                <a:gd name="T59" fmla="*/ 17 h 74"/>
                <a:gd name="T60" fmla="*/ 28 w 95"/>
                <a:gd name="T61" fmla="*/ 14 h 74"/>
                <a:gd name="T62" fmla="*/ 18 w 95"/>
                <a:gd name="T63" fmla="*/ 3 h 74"/>
                <a:gd name="T64" fmla="*/ 21 w 95"/>
                <a:gd name="T65" fmla="*/ 0 h 74"/>
                <a:gd name="T66" fmla="*/ 26 w 95"/>
                <a:gd name="T67" fmla="*/ 1 h 74"/>
                <a:gd name="T68" fmla="*/ 40 w 95"/>
                <a:gd name="T69" fmla="*/ 13 h 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95" h="74">
                  <a:moveTo>
                    <a:pt x="40" y="13"/>
                  </a:moveTo>
                  <a:lnTo>
                    <a:pt x="48" y="15"/>
                  </a:lnTo>
                  <a:lnTo>
                    <a:pt x="50" y="9"/>
                  </a:lnTo>
                  <a:lnTo>
                    <a:pt x="58" y="1"/>
                  </a:lnTo>
                  <a:lnTo>
                    <a:pt x="69" y="12"/>
                  </a:lnTo>
                  <a:lnTo>
                    <a:pt x="81" y="27"/>
                  </a:lnTo>
                  <a:lnTo>
                    <a:pt x="89" y="28"/>
                  </a:lnTo>
                  <a:lnTo>
                    <a:pt x="95" y="33"/>
                  </a:lnTo>
                  <a:lnTo>
                    <a:pt x="82" y="35"/>
                  </a:lnTo>
                  <a:lnTo>
                    <a:pt x="82" y="51"/>
                  </a:lnTo>
                  <a:lnTo>
                    <a:pt x="80" y="58"/>
                  </a:lnTo>
                  <a:lnTo>
                    <a:pt x="75" y="63"/>
                  </a:lnTo>
                  <a:lnTo>
                    <a:pt x="77" y="73"/>
                  </a:lnTo>
                  <a:lnTo>
                    <a:pt x="73" y="74"/>
                  </a:lnTo>
                  <a:lnTo>
                    <a:pt x="61" y="63"/>
                  </a:lnTo>
                  <a:lnTo>
                    <a:pt x="65" y="53"/>
                  </a:lnTo>
                  <a:lnTo>
                    <a:pt x="59" y="47"/>
                  </a:lnTo>
                  <a:lnTo>
                    <a:pt x="52" y="49"/>
                  </a:lnTo>
                  <a:lnTo>
                    <a:pt x="35" y="64"/>
                  </a:lnTo>
                  <a:lnTo>
                    <a:pt x="32" y="49"/>
                  </a:lnTo>
                  <a:lnTo>
                    <a:pt x="24" y="46"/>
                  </a:lnTo>
                  <a:lnTo>
                    <a:pt x="16" y="40"/>
                  </a:lnTo>
                  <a:lnTo>
                    <a:pt x="19" y="34"/>
                  </a:lnTo>
                  <a:lnTo>
                    <a:pt x="9" y="27"/>
                  </a:lnTo>
                  <a:lnTo>
                    <a:pt x="11" y="22"/>
                  </a:lnTo>
                  <a:lnTo>
                    <a:pt x="4" y="18"/>
                  </a:lnTo>
                  <a:lnTo>
                    <a:pt x="0" y="13"/>
                  </a:lnTo>
                  <a:lnTo>
                    <a:pt x="3" y="9"/>
                  </a:lnTo>
                  <a:lnTo>
                    <a:pt x="17" y="15"/>
                  </a:lnTo>
                  <a:lnTo>
                    <a:pt x="26" y="17"/>
                  </a:lnTo>
                  <a:lnTo>
                    <a:pt x="28" y="14"/>
                  </a:lnTo>
                  <a:lnTo>
                    <a:pt x="18" y="3"/>
                  </a:lnTo>
                  <a:lnTo>
                    <a:pt x="21" y="0"/>
                  </a:lnTo>
                  <a:lnTo>
                    <a:pt x="26" y="1"/>
                  </a:lnTo>
                  <a:lnTo>
                    <a:pt x="40" y="13"/>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18" name="Freeform 17"/>
            <p:cNvSpPr>
              <a:spLocks/>
            </p:cNvSpPr>
            <p:nvPr/>
          </p:nvSpPr>
          <p:spPr bwMode="auto">
            <a:xfrm>
              <a:off x="5810030" y="4323458"/>
              <a:ext cx="51247" cy="69898"/>
            </a:xfrm>
            <a:custGeom>
              <a:avLst/>
              <a:gdLst>
                <a:gd name="T0" fmla="*/ 5 w 31"/>
                <a:gd name="T1" fmla="*/ 45 h 45"/>
                <a:gd name="T2" fmla="*/ 4 w 31"/>
                <a:gd name="T3" fmla="*/ 20 h 45"/>
                <a:gd name="T4" fmla="*/ 0 w 31"/>
                <a:gd name="T5" fmla="*/ 10 h 45"/>
                <a:gd name="T6" fmla="*/ 11 w 31"/>
                <a:gd name="T7" fmla="*/ 12 h 45"/>
                <a:gd name="T8" fmla="*/ 16 w 31"/>
                <a:gd name="T9" fmla="*/ 0 h 45"/>
                <a:gd name="T10" fmla="*/ 26 w 31"/>
                <a:gd name="T11" fmla="*/ 2 h 45"/>
                <a:gd name="T12" fmla="*/ 27 w 31"/>
                <a:gd name="T13" fmla="*/ 10 h 45"/>
                <a:gd name="T14" fmla="*/ 31 w 31"/>
                <a:gd name="T15" fmla="*/ 14 h 45"/>
                <a:gd name="T16" fmla="*/ 31 w 31"/>
                <a:gd name="T17" fmla="*/ 21 h 45"/>
                <a:gd name="T18" fmla="*/ 27 w 31"/>
                <a:gd name="T19" fmla="*/ 25 h 45"/>
                <a:gd name="T20" fmla="*/ 19 w 31"/>
                <a:gd name="T21" fmla="*/ 36 h 45"/>
                <a:gd name="T22" fmla="*/ 12 w 31"/>
                <a:gd name="T23" fmla="*/ 44 h 45"/>
                <a:gd name="T24" fmla="*/ 5 w 31"/>
                <a:gd name="T2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1" h="45">
                  <a:moveTo>
                    <a:pt x="5" y="45"/>
                  </a:moveTo>
                  <a:lnTo>
                    <a:pt x="4" y="20"/>
                  </a:lnTo>
                  <a:lnTo>
                    <a:pt x="0" y="10"/>
                  </a:lnTo>
                  <a:lnTo>
                    <a:pt x="11" y="12"/>
                  </a:lnTo>
                  <a:lnTo>
                    <a:pt x="16" y="0"/>
                  </a:lnTo>
                  <a:lnTo>
                    <a:pt x="26" y="2"/>
                  </a:lnTo>
                  <a:lnTo>
                    <a:pt x="27" y="10"/>
                  </a:lnTo>
                  <a:lnTo>
                    <a:pt x="31" y="14"/>
                  </a:lnTo>
                  <a:lnTo>
                    <a:pt x="31" y="21"/>
                  </a:lnTo>
                  <a:lnTo>
                    <a:pt x="27" y="25"/>
                  </a:lnTo>
                  <a:lnTo>
                    <a:pt x="19" y="36"/>
                  </a:lnTo>
                  <a:lnTo>
                    <a:pt x="12" y="44"/>
                  </a:lnTo>
                  <a:lnTo>
                    <a:pt x="5" y="4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19" name="Freeform 18"/>
            <p:cNvSpPr>
              <a:spLocks/>
            </p:cNvSpPr>
            <p:nvPr/>
          </p:nvSpPr>
          <p:spPr bwMode="auto">
            <a:xfrm>
              <a:off x="4993377" y="2594680"/>
              <a:ext cx="95882" cy="62131"/>
            </a:xfrm>
            <a:custGeom>
              <a:avLst/>
              <a:gdLst>
                <a:gd name="T0" fmla="*/ 13 w 58"/>
                <a:gd name="T1" fmla="*/ 3 h 40"/>
                <a:gd name="T2" fmla="*/ 24 w 58"/>
                <a:gd name="T3" fmla="*/ 4 h 40"/>
                <a:gd name="T4" fmla="*/ 39 w 58"/>
                <a:gd name="T5" fmla="*/ 0 h 40"/>
                <a:gd name="T6" fmla="*/ 49 w 58"/>
                <a:gd name="T7" fmla="*/ 9 h 40"/>
                <a:gd name="T8" fmla="*/ 58 w 58"/>
                <a:gd name="T9" fmla="*/ 14 h 40"/>
                <a:gd name="T10" fmla="*/ 57 w 58"/>
                <a:gd name="T11" fmla="*/ 27 h 40"/>
                <a:gd name="T12" fmla="*/ 53 w 58"/>
                <a:gd name="T13" fmla="*/ 28 h 40"/>
                <a:gd name="T14" fmla="*/ 51 w 58"/>
                <a:gd name="T15" fmla="*/ 40 h 40"/>
                <a:gd name="T16" fmla="*/ 37 w 58"/>
                <a:gd name="T17" fmla="*/ 30 h 40"/>
                <a:gd name="T18" fmla="*/ 29 w 58"/>
                <a:gd name="T19" fmla="*/ 32 h 40"/>
                <a:gd name="T20" fmla="*/ 17 w 58"/>
                <a:gd name="T21" fmla="*/ 22 h 40"/>
                <a:gd name="T22" fmla="*/ 10 w 58"/>
                <a:gd name="T23" fmla="*/ 14 h 40"/>
                <a:gd name="T24" fmla="*/ 3 w 58"/>
                <a:gd name="T25" fmla="*/ 14 h 40"/>
                <a:gd name="T26" fmla="*/ 0 w 58"/>
                <a:gd name="T27" fmla="*/ 7 h 40"/>
                <a:gd name="T28" fmla="*/ 13 w 58"/>
                <a:gd name="T29" fmla="*/ 3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58" h="40">
                  <a:moveTo>
                    <a:pt x="13" y="3"/>
                  </a:moveTo>
                  <a:lnTo>
                    <a:pt x="24" y="4"/>
                  </a:lnTo>
                  <a:lnTo>
                    <a:pt x="39" y="0"/>
                  </a:lnTo>
                  <a:lnTo>
                    <a:pt x="49" y="9"/>
                  </a:lnTo>
                  <a:lnTo>
                    <a:pt x="58" y="14"/>
                  </a:lnTo>
                  <a:lnTo>
                    <a:pt x="57" y="27"/>
                  </a:lnTo>
                  <a:lnTo>
                    <a:pt x="53" y="28"/>
                  </a:lnTo>
                  <a:lnTo>
                    <a:pt x="51" y="40"/>
                  </a:lnTo>
                  <a:lnTo>
                    <a:pt x="37" y="30"/>
                  </a:lnTo>
                  <a:lnTo>
                    <a:pt x="29" y="32"/>
                  </a:lnTo>
                  <a:lnTo>
                    <a:pt x="17" y="22"/>
                  </a:lnTo>
                  <a:lnTo>
                    <a:pt x="10" y="14"/>
                  </a:lnTo>
                  <a:lnTo>
                    <a:pt x="3" y="14"/>
                  </a:lnTo>
                  <a:lnTo>
                    <a:pt x="0" y="7"/>
                  </a:lnTo>
                  <a:lnTo>
                    <a:pt x="13" y="3"/>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20" name="Freeform 19"/>
            <p:cNvSpPr>
              <a:spLocks/>
            </p:cNvSpPr>
            <p:nvPr/>
          </p:nvSpPr>
          <p:spPr bwMode="auto">
            <a:xfrm>
              <a:off x="4950396" y="3852821"/>
              <a:ext cx="92576" cy="197264"/>
            </a:xfrm>
            <a:custGeom>
              <a:avLst/>
              <a:gdLst>
                <a:gd name="T0" fmla="*/ 36 w 56"/>
                <a:gd name="T1" fmla="*/ 124 h 127"/>
                <a:gd name="T2" fmla="*/ 20 w 56"/>
                <a:gd name="T3" fmla="*/ 127 h 127"/>
                <a:gd name="T4" fmla="*/ 16 w 56"/>
                <a:gd name="T5" fmla="*/ 113 h 127"/>
                <a:gd name="T6" fmla="*/ 17 w 56"/>
                <a:gd name="T7" fmla="*/ 65 h 127"/>
                <a:gd name="T8" fmla="*/ 13 w 56"/>
                <a:gd name="T9" fmla="*/ 61 h 127"/>
                <a:gd name="T10" fmla="*/ 12 w 56"/>
                <a:gd name="T11" fmla="*/ 50 h 127"/>
                <a:gd name="T12" fmla="*/ 6 w 56"/>
                <a:gd name="T13" fmla="*/ 43 h 127"/>
                <a:gd name="T14" fmla="*/ 0 w 56"/>
                <a:gd name="T15" fmla="*/ 37 h 127"/>
                <a:gd name="T16" fmla="*/ 3 w 56"/>
                <a:gd name="T17" fmla="*/ 26 h 127"/>
                <a:gd name="T18" fmla="*/ 9 w 56"/>
                <a:gd name="T19" fmla="*/ 23 h 127"/>
                <a:gd name="T20" fmla="*/ 13 w 56"/>
                <a:gd name="T21" fmla="*/ 14 h 127"/>
                <a:gd name="T22" fmla="*/ 22 w 56"/>
                <a:gd name="T23" fmla="*/ 13 h 127"/>
                <a:gd name="T24" fmla="*/ 26 w 56"/>
                <a:gd name="T25" fmla="*/ 6 h 127"/>
                <a:gd name="T26" fmla="*/ 32 w 56"/>
                <a:gd name="T27" fmla="*/ 0 h 127"/>
                <a:gd name="T28" fmla="*/ 38 w 56"/>
                <a:gd name="T29" fmla="*/ 0 h 127"/>
                <a:gd name="T30" fmla="*/ 52 w 56"/>
                <a:gd name="T31" fmla="*/ 12 h 127"/>
                <a:gd name="T32" fmla="*/ 52 w 56"/>
                <a:gd name="T33" fmla="*/ 19 h 127"/>
                <a:gd name="T34" fmla="*/ 56 w 56"/>
                <a:gd name="T35" fmla="*/ 31 h 127"/>
                <a:gd name="T36" fmla="*/ 52 w 56"/>
                <a:gd name="T37" fmla="*/ 40 h 127"/>
                <a:gd name="T38" fmla="*/ 54 w 56"/>
                <a:gd name="T39" fmla="*/ 45 h 127"/>
                <a:gd name="T40" fmla="*/ 45 w 56"/>
                <a:gd name="T41" fmla="*/ 58 h 127"/>
                <a:gd name="T42" fmla="*/ 40 w 56"/>
                <a:gd name="T43" fmla="*/ 64 h 127"/>
                <a:gd name="T44" fmla="*/ 36 w 56"/>
                <a:gd name="T45" fmla="*/ 78 h 127"/>
                <a:gd name="T46" fmla="*/ 37 w 56"/>
                <a:gd name="T47" fmla="*/ 91 h 127"/>
                <a:gd name="T48" fmla="*/ 36 w 56"/>
                <a:gd name="T49" fmla="*/ 124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56" h="127">
                  <a:moveTo>
                    <a:pt x="36" y="124"/>
                  </a:moveTo>
                  <a:lnTo>
                    <a:pt x="20" y="127"/>
                  </a:lnTo>
                  <a:lnTo>
                    <a:pt x="16" y="113"/>
                  </a:lnTo>
                  <a:lnTo>
                    <a:pt x="17" y="65"/>
                  </a:lnTo>
                  <a:lnTo>
                    <a:pt x="13" y="61"/>
                  </a:lnTo>
                  <a:lnTo>
                    <a:pt x="12" y="50"/>
                  </a:lnTo>
                  <a:lnTo>
                    <a:pt x="6" y="43"/>
                  </a:lnTo>
                  <a:lnTo>
                    <a:pt x="0" y="37"/>
                  </a:lnTo>
                  <a:lnTo>
                    <a:pt x="3" y="26"/>
                  </a:lnTo>
                  <a:lnTo>
                    <a:pt x="9" y="23"/>
                  </a:lnTo>
                  <a:lnTo>
                    <a:pt x="13" y="14"/>
                  </a:lnTo>
                  <a:lnTo>
                    <a:pt x="22" y="13"/>
                  </a:lnTo>
                  <a:lnTo>
                    <a:pt x="26" y="6"/>
                  </a:lnTo>
                  <a:lnTo>
                    <a:pt x="32" y="0"/>
                  </a:lnTo>
                  <a:lnTo>
                    <a:pt x="38" y="0"/>
                  </a:lnTo>
                  <a:lnTo>
                    <a:pt x="52" y="12"/>
                  </a:lnTo>
                  <a:lnTo>
                    <a:pt x="52" y="19"/>
                  </a:lnTo>
                  <a:lnTo>
                    <a:pt x="56" y="31"/>
                  </a:lnTo>
                  <a:lnTo>
                    <a:pt x="52" y="40"/>
                  </a:lnTo>
                  <a:lnTo>
                    <a:pt x="54" y="45"/>
                  </a:lnTo>
                  <a:lnTo>
                    <a:pt x="45" y="58"/>
                  </a:lnTo>
                  <a:lnTo>
                    <a:pt x="40" y="64"/>
                  </a:lnTo>
                  <a:lnTo>
                    <a:pt x="36" y="78"/>
                  </a:lnTo>
                  <a:lnTo>
                    <a:pt x="37" y="91"/>
                  </a:lnTo>
                  <a:lnTo>
                    <a:pt x="36" y="124"/>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21" name="Freeform 20"/>
            <p:cNvSpPr>
              <a:spLocks/>
            </p:cNvSpPr>
            <p:nvPr/>
          </p:nvSpPr>
          <p:spPr bwMode="auto">
            <a:xfrm>
              <a:off x="4761938" y="3759625"/>
              <a:ext cx="231439" cy="178625"/>
            </a:xfrm>
            <a:custGeom>
              <a:avLst/>
              <a:gdLst>
                <a:gd name="T0" fmla="*/ 49 w 140"/>
                <a:gd name="T1" fmla="*/ 114 h 115"/>
                <a:gd name="T2" fmla="*/ 36 w 140"/>
                <a:gd name="T3" fmla="*/ 109 h 115"/>
                <a:gd name="T4" fmla="*/ 28 w 140"/>
                <a:gd name="T5" fmla="*/ 110 h 115"/>
                <a:gd name="T6" fmla="*/ 21 w 140"/>
                <a:gd name="T7" fmla="*/ 115 h 115"/>
                <a:gd name="T8" fmla="*/ 13 w 140"/>
                <a:gd name="T9" fmla="*/ 110 h 115"/>
                <a:gd name="T10" fmla="*/ 10 w 140"/>
                <a:gd name="T11" fmla="*/ 103 h 115"/>
                <a:gd name="T12" fmla="*/ 1 w 140"/>
                <a:gd name="T13" fmla="*/ 99 h 115"/>
                <a:gd name="T14" fmla="*/ 0 w 140"/>
                <a:gd name="T15" fmla="*/ 87 h 115"/>
                <a:gd name="T16" fmla="*/ 5 w 140"/>
                <a:gd name="T17" fmla="*/ 78 h 115"/>
                <a:gd name="T18" fmla="*/ 5 w 140"/>
                <a:gd name="T19" fmla="*/ 71 h 115"/>
                <a:gd name="T20" fmla="*/ 19 w 140"/>
                <a:gd name="T21" fmla="*/ 54 h 115"/>
                <a:gd name="T22" fmla="*/ 22 w 140"/>
                <a:gd name="T23" fmla="*/ 40 h 115"/>
                <a:gd name="T24" fmla="*/ 27 w 140"/>
                <a:gd name="T25" fmla="*/ 34 h 115"/>
                <a:gd name="T26" fmla="*/ 36 w 140"/>
                <a:gd name="T27" fmla="*/ 37 h 115"/>
                <a:gd name="T28" fmla="*/ 44 w 140"/>
                <a:gd name="T29" fmla="*/ 33 h 115"/>
                <a:gd name="T30" fmla="*/ 46 w 140"/>
                <a:gd name="T31" fmla="*/ 28 h 115"/>
                <a:gd name="T32" fmla="*/ 61 w 140"/>
                <a:gd name="T33" fmla="*/ 18 h 115"/>
                <a:gd name="T34" fmla="*/ 64 w 140"/>
                <a:gd name="T35" fmla="*/ 12 h 115"/>
                <a:gd name="T36" fmla="*/ 81 w 140"/>
                <a:gd name="T37" fmla="*/ 3 h 115"/>
                <a:gd name="T38" fmla="*/ 91 w 140"/>
                <a:gd name="T39" fmla="*/ 0 h 115"/>
                <a:gd name="T40" fmla="*/ 95 w 140"/>
                <a:gd name="T41" fmla="*/ 4 h 115"/>
                <a:gd name="T42" fmla="*/ 107 w 140"/>
                <a:gd name="T43" fmla="*/ 4 h 115"/>
                <a:gd name="T44" fmla="*/ 106 w 140"/>
                <a:gd name="T45" fmla="*/ 14 h 115"/>
                <a:gd name="T46" fmla="*/ 108 w 140"/>
                <a:gd name="T47" fmla="*/ 24 h 115"/>
                <a:gd name="T48" fmla="*/ 118 w 140"/>
                <a:gd name="T49" fmla="*/ 37 h 115"/>
                <a:gd name="T50" fmla="*/ 119 w 140"/>
                <a:gd name="T51" fmla="*/ 47 h 115"/>
                <a:gd name="T52" fmla="*/ 140 w 140"/>
                <a:gd name="T53" fmla="*/ 52 h 115"/>
                <a:gd name="T54" fmla="*/ 140 w 140"/>
                <a:gd name="T55" fmla="*/ 66 h 115"/>
                <a:gd name="T56" fmla="*/ 136 w 140"/>
                <a:gd name="T57" fmla="*/ 73 h 115"/>
                <a:gd name="T58" fmla="*/ 127 w 140"/>
                <a:gd name="T59" fmla="*/ 74 h 115"/>
                <a:gd name="T60" fmla="*/ 123 w 140"/>
                <a:gd name="T61" fmla="*/ 83 h 115"/>
                <a:gd name="T62" fmla="*/ 117 w 140"/>
                <a:gd name="T63" fmla="*/ 86 h 115"/>
                <a:gd name="T64" fmla="*/ 101 w 140"/>
                <a:gd name="T65" fmla="*/ 85 h 115"/>
                <a:gd name="T66" fmla="*/ 92 w 140"/>
                <a:gd name="T67" fmla="*/ 84 h 115"/>
                <a:gd name="T68" fmla="*/ 86 w 140"/>
                <a:gd name="T69" fmla="*/ 87 h 115"/>
                <a:gd name="T70" fmla="*/ 78 w 140"/>
                <a:gd name="T71" fmla="*/ 86 h 115"/>
                <a:gd name="T72" fmla="*/ 47 w 140"/>
                <a:gd name="T73" fmla="*/ 87 h 115"/>
                <a:gd name="T74" fmla="*/ 46 w 140"/>
                <a:gd name="T75" fmla="*/ 98 h 115"/>
                <a:gd name="T76" fmla="*/ 49 w 140"/>
                <a:gd name="T77" fmla="*/ 114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40" h="115">
                  <a:moveTo>
                    <a:pt x="49" y="114"/>
                  </a:moveTo>
                  <a:lnTo>
                    <a:pt x="36" y="109"/>
                  </a:lnTo>
                  <a:lnTo>
                    <a:pt x="28" y="110"/>
                  </a:lnTo>
                  <a:lnTo>
                    <a:pt x="21" y="115"/>
                  </a:lnTo>
                  <a:lnTo>
                    <a:pt x="13" y="110"/>
                  </a:lnTo>
                  <a:lnTo>
                    <a:pt x="10" y="103"/>
                  </a:lnTo>
                  <a:lnTo>
                    <a:pt x="1" y="99"/>
                  </a:lnTo>
                  <a:lnTo>
                    <a:pt x="0" y="87"/>
                  </a:lnTo>
                  <a:lnTo>
                    <a:pt x="5" y="78"/>
                  </a:lnTo>
                  <a:lnTo>
                    <a:pt x="5" y="71"/>
                  </a:lnTo>
                  <a:lnTo>
                    <a:pt x="19" y="54"/>
                  </a:lnTo>
                  <a:lnTo>
                    <a:pt x="22" y="40"/>
                  </a:lnTo>
                  <a:lnTo>
                    <a:pt x="27" y="34"/>
                  </a:lnTo>
                  <a:lnTo>
                    <a:pt x="36" y="37"/>
                  </a:lnTo>
                  <a:lnTo>
                    <a:pt x="44" y="33"/>
                  </a:lnTo>
                  <a:lnTo>
                    <a:pt x="46" y="28"/>
                  </a:lnTo>
                  <a:lnTo>
                    <a:pt x="61" y="18"/>
                  </a:lnTo>
                  <a:lnTo>
                    <a:pt x="64" y="12"/>
                  </a:lnTo>
                  <a:lnTo>
                    <a:pt x="81" y="3"/>
                  </a:lnTo>
                  <a:lnTo>
                    <a:pt x="91" y="0"/>
                  </a:lnTo>
                  <a:lnTo>
                    <a:pt x="95" y="4"/>
                  </a:lnTo>
                  <a:lnTo>
                    <a:pt x="107" y="4"/>
                  </a:lnTo>
                  <a:lnTo>
                    <a:pt x="106" y="14"/>
                  </a:lnTo>
                  <a:lnTo>
                    <a:pt x="108" y="24"/>
                  </a:lnTo>
                  <a:lnTo>
                    <a:pt x="118" y="37"/>
                  </a:lnTo>
                  <a:lnTo>
                    <a:pt x="119" y="47"/>
                  </a:lnTo>
                  <a:lnTo>
                    <a:pt x="140" y="52"/>
                  </a:lnTo>
                  <a:lnTo>
                    <a:pt x="140" y="66"/>
                  </a:lnTo>
                  <a:lnTo>
                    <a:pt x="136" y="73"/>
                  </a:lnTo>
                  <a:lnTo>
                    <a:pt x="127" y="74"/>
                  </a:lnTo>
                  <a:lnTo>
                    <a:pt x="123" y="83"/>
                  </a:lnTo>
                  <a:lnTo>
                    <a:pt x="117" y="86"/>
                  </a:lnTo>
                  <a:lnTo>
                    <a:pt x="101" y="85"/>
                  </a:lnTo>
                  <a:lnTo>
                    <a:pt x="92" y="84"/>
                  </a:lnTo>
                  <a:lnTo>
                    <a:pt x="86" y="87"/>
                  </a:lnTo>
                  <a:lnTo>
                    <a:pt x="78" y="86"/>
                  </a:lnTo>
                  <a:lnTo>
                    <a:pt x="47" y="87"/>
                  </a:lnTo>
                  <a:lnTo>
                    <a:pt x="46" y="98"/>
                  </a:lnTo>
                  <a:lnTo>
                    <a:pt x="49" y="114"/>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23" name="Freeform 22"/>
            <p:cNvSpPr>
              <a:spLocks/>
            </p:cNvSpPr>
            <p:nvPr/>
          </p:nvSpPr>
          <p:spPr bwMode="auto">
            <a:xfrm>
              <a:off x="5542221" y="2823009"/>
              <a:ext cx="168620" cy="96302"/>
            </a:xfrm>
            <a:custGeom>
              <a:avLst/>
              <a:gdLst>
                <a:gd name="T0" fmla="*/ 3 w 102"/>
                <a:gd name="T1" fmla="*/ 0 h 62"/>
                <a:gd name="T2" fmla="*/ 9 w 102"/>
                <a:gd name="T3" fmla="*/ 9 h 62"/>
                <a:gd name="T4" fmla="*/ 15 w 102"/>
                <a:gd name="T5" fmla="*/ 7 h 62"/>
                <a:gd name="T6" fmla="*/ 28 w 102"/>
                <a:gd name="T7" fmla="*/ 10 h 62"/>
                <a:gd name="T8" fmla="*/ 53 w 102"/>
                <a:gd name="T9" fmla="*/ 12 h 62"/>
                <a:gd name="T10" fmla="*/ 60 w 102"/>
                <a:gd name="T11" fmla="*/ 6 h 62"/>
                <a:gd name="T12" fmla="*/ 80 w 102"/>
                <a:gd name="T13" fmla="*/ 2 h 62"/>
                <a:gd name="T14" fmla="*/ 92 w 102"/>
                <a:gd name="T15" fmla="*/ 9 h 62"/>
                <a:gd name="T16" fmla="*/ 102 w 102"/>
                <a:gd name="T17" fmla="*/ 11 h 62"/>
                <a:gd name="T18" fmla="*/ 95 w 102"/>
                <a:gd name="T19" fmla="*/ 20 h 62"/>
                <a:gd name="T20" fmla="*/ 91 w 102"/>
                <a:gd name="T21" fmla="*/ 34 h 62"/>
                <a:gd name="T22" fmla="*/ 98 w 102"/>
                <a:gd name="T23" fmla="*/ 46 h 62"/>
                <a:gd name="T24" fmla="*/ 83 w 102"/>
                <a:gd name="T25" fmla="*/ 43 h 62"/>
                <a:gd name="T26" fmla="*/ 66 w 102"/>
                <a:gd name="T27" fmla="*/ 50 h 62"/>
                <a:gd name="T28" fmla="*/ 67 w 102"/>
                <a:gd name="T29" fmla="*/ 60 h 62"/>
                <a:gd name="T30" fmla="*/ 52 w 102"/>
                <a:gd name="T31" fmla="*/ 62 h 62"/>
                <a:gd name="T32" fmla="*/ 40 w 102"/>
                <a:gd name="T33" fmla="*/ 55 h 62"/>
                <a:gd name="T34" fmla="*/ 27 w 102"/>
                <a:gd name="T35" fmla="*/ 60 h 62"/>
                <a:gd name="T36" fmla="*/ 14 w 102"/>
                <a:gd name="T37" fmla="*/ 60 h 62"/>
                <a:gd name="T38" fmla="*/ 12 w 102"/>
                <a:gd name="T39" fmla="*/ 46 h 62"/>
                <a:gd name="T40" fmla="*/ 3 w 102"/>
                <a:gd name="T41" fmla="*/ 40 h 62"/>
                <a:gd name="T42" fmla="*/ 5 w 102"/>
                <a:gd name="T43" fmla="*/ 37 h 62"/>
                <a:gd name="T44" fmla="*/ 3 w 102"/>
                <a:gd name="T45" fmla="*/ 34 h 62"/>
                <a:gd name="T46" fmla="*/ 5 w 102"/>
                <a:gd name="T47" fmla="*/ 28 h 62"/>
                <a:gd name="T48" fmla="*/ 11 w 102"/>
                <a:gd name="T49" fmla="*/ 21 h 62"/>
                <a:gd name="T50" fmla="*/ 2 w 102"/>
                <a:gd name="T51" fmla="*/ 13 h 62"/>
                <a:gd name="T52" fmla="*/ 0 w 102"/>
                <a:gd name="T53" fmla="*/ 5 h 62"/>
                <a:gd name="T54" fmla="*/ 3 w 102"/>
                <a:gd name="T55" fmla="*/ 0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02" h="62">
                  <a:moveTo>
                    <a:pt x="3" y="0"/>
                  </a:moveTo>
                  <a:lnTo>
                    <a:pt x="9" y="9"/>
                  </a:lnTo>
                  <a:lnTo>
                    <a:pt x="15" y="7"/>
                  </a:lnTo>
                  <a:lnTo>
                    <a:pt x="28" y="10"/>
                  </a:lnTo>
                  <a:lnTo>
                    <a:pt x="53" y="12"/>
                  </a:lnTo>
                  <a:lnTo>
                    <a:pt x="60" y="6"/>
                  </a:lnTo>
                  <a:lnTo>
                    <a:pt x="80" y="2"/>
                  </a:lnTo>
                  <a:lnTo>
                    <a:pt x="92" y="9"/>
                  </a:lnTo>
                  <a:lnTo>
                    <a:pt x="102" y="11"/>
                  </a:lnTo>
                  <a:lnTo>
                    <a:pt x="95" y="20"/>
                  </a:lnTo>
                  <a:lnTo>
                    <a:pt x="91" y="34"/>
                  </a:lnTo>
                  <a:lnTo>
                    <a:pt x="98" y="46"/>
                  </a:lnTo>
                  <a:lnTo>
                    <a:pt x="83" y="43"/>
                  </a:lnTo>
                  <a:lnTo>
                    <a:pt x="66" y="50"/>
                  </a:lnTo>
                  <a:lnTo>
                    <a:pt x="67" y="60"/>
                  </a:lnTo>
                  <a:lnTo>
                    <a:pt x="52" y="62"/>
                  </a:lnTo>
                  <a:lnTo>
                    <a:pt x="40" y="55"/>
                  </a:lnTo>
                  <a:lnTo>
                    <a:pt x="27" y="60"/>
                  </a:lnTo>
                  <a:lnTo>
                    <a:pt x="14" y="60"/>
                  </a:lnTo>
                  <a:lnTo>
                    <a:pt x="12" y="46"/>
                  </a:lnTo>
                  <a:lnTo>
                    <a:pt x="3" y="40"/>
                  </a:lnTo>
                  <a:lnTo>
                    <a:pt x="5" y="37"/>
                  </a:lnTo>
                  <a:lnTo>
                    <a:pt x="3" y="34"/>
                  </a:lnTo>
                  <a:lnTo>
                    <a:pt x="5" y="28"/>
                  </a:lnTo>
                  <a:lnTo>
                    <a:pt x="11" y="21"/>
                  </a:lnTo>
                  <a:lnTo>
                    <a:pt x="2" y="13"/>
                  </a:lnTo>
                  <a:lnTo>
                    <a:pt x="0" y="5"/>
                  </a:lnTo>
                  <a:lnTo>
                    <a:pt x="3"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27" name="Freeform 26"/>
            <p:cNvSpPr>
              <a:spLocks/>
            </p:cNvSpPr>
            <p:nvPr/>
          </p:nvSpPr>
          <p:spPr bwMode="auto">
            <a:xfrm>
              <a:off x="5357069" y="2791945"/>
              <a:ext cx="107455" cy="82324"/>
            </a:xfrm>
            <a:custGeom>
              <a:avLst/>
              <a:gdLst>
                <a:gd name="T0" fmla="*/ 54 w 65"/>
                <a:gd name="T1" fmla="*/ 7 h 53"/>
                <a:gd name="T2" fmla="*/ 60 w 65"/>
                <a:gd name="T3" fmla="*/ 7 h 53"/>
                <a:gd name="T4" fmla="*/ 56 w 65"/>
                <a:gd name="T5" fmla="*/ 16 h 53"/>
                <a:gd name="T6" fmla="*/ 65 w 65"/>
                <a:gd name="T7" fmla="*/ 24 h 53"/>
                <a:gd name="T8" fmla="*/ 64 w 65"/>
                <a:gd name="T9" fmla="*/ 34 h 53"/>
                <a:gd name="T10" fmla="*/ 60 w 65"/>
                <a:gd name="T11" fmla="*/ 35 h 53"/>
                <a:gd name="T12" fmla="*/ 57 w 65"/>
                <a:gd name="T13" fmla="*/ 37 h 53"/>
                <a:gd name="T14" fmla="*/ 52 w 65"/>
                <a:gd name="T15" fmla="*/ 42 h 53"/>
                <a:gd name="T16" fmla="*/ 50 w 65"/>
                <a:gd name="T17" fmla="*/ 53 h 53"/>
                <a:gd name="T18" fmla="*/ 35 w 65"/>
                <a:gd name="T19" fmla="*/ 45 h 53"/>
                <a:gd name="T20" fmla="*/ 28 w 65"/>
                <a:gd name="T21" fmla="*/ 37 h 53"/>
                <a:gd name="T22" fmla="*/ 21 w 65"/>
                <a:gd name="T23" fmla="*/ 32 h 53"/>
                <a:gd name="T24" fmla="*/ 13 w 65"/>
                <a:gd name="T25" fmla="*/ 24 h 53"/>
                <a:gd name="T26" fmla="*/ 9 w 65"/>
                <a:gd name="T27" fmla="*/ 18 h 53"/>
                <a:gd name="T28" fmla="*/ 0 w 65"/>
                <a:gd name="T29" fmla="*/ 8 h 53"/>
                <a:gd name="T30" fmla="*/ 3 w 65"/>
                <a:gd name="T31" fmla="*/ 0 h 53"/>
                <a:gd name="T32" fmla="*/ 9 w 65"/>
                <a:gd name="T33" fmla="*/ 5 h 53"/>
                <a:gd name="T34" fmla="*/ 13 w 65"/>
                <a:gd name="T35" fmla="*/ 0 h 53"/>
                <a:gd name="T36" fmla="*/ 20 w 65"/>
                <a:gd name="T37" fmla="*/ 0 h 53"/>
                <a:gd name="T38" fmla="*/ 35 w 65"/>
                <a:gd name="T39" fmla="*/ 3 h 53"/>
                <a:gd name="T40" fmla="*/ 46 w 65"/>
                <a:gd name="T41" fmla="*/ 3 h 53"/>
                <a:gd name="T42" fmla="*/ 54 w 65"/>
                <a:gd name="T43" fmla="*/ 7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65" h="53">
                  <a:moveTo>
                    <a:pt x="54" y="7"/>
                  </a:moveTo>
                  <a:lnTo>
                    <a:pt x="60" y="7"/>
                  </a:lnTo>
                  <a:lnTo>
                    <a:pt x="56" y="16"/>
                  </a:lnTo>
                  <a:lnTo>
                    <a:pt x="65" y="24"/>
                  </a:lnTo>
                  <a:lnTo>
                    <a:pt x="64" y="34"/>
                  </a:lnTo>
                  <a:lnTo>
                    <a:pt x="60" y="35"/>
                  </a:lnTo>
                  <a:lnTo>
                    <a:pt x="57" y="37"/>
                  </a:lnTo>
                  <a:lnTo>
                    <a:pt x="52" y="42"/>
                  </a:lnTo>
                  <a:lnTo>
                    <a:pt x="50" y="53"/>
                  </a:lnTo>
                  <a:lnTo>
                    <a:pt x="35" y="45"/>
                  </a:lnTo>
                  <a:lnTo>
                    <a:pt x="28" y="37"/>
                  </a:lnTo>
                  <a:lnTo>
                    <a:pt x="21" y="32"/>
                  </a:lnTo>
                  <a:lnTo>
                    <a:pt x="13" y="24"/>
                  </a:lnTo>
                  <a:lnTo>
                    <a:pt x="9" y="18"/>
                  </a:lnTo>
                  <a:lnTo>
                    <a:pt x="0" y="8"/>
                  </a:lnTo>
                  <a:lnTo>
                    <a:pt x="3" y="0"/>
                  </a:lnTo>
                  <a:lnTo>
                    <a:pt x="9" y="5"/>
                  </a:lnTo>
                  <a:lnTo>
                    <a:pt x="13" y="0"/>
                  </a:lnTo>
                  <a:lnTo>
                    <a:pt x="20" y="0"/>
                  </a:lnTo>
                  <a:lnTo>
                    <a:pt x="35" y="3"/>
                  </a:lnTo>
                  <a:lnTo>
                    <a:pt x="46" y="3"/>
                  </a:lnTo>
                  <a:lnTo>
                    <a:pt x="54" y="7"/>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28" name="Freeform 27"/>
            <p:cNvSpPr>
              <a:spLocks/>
            </p:cNvSpPr>
            <p:nvPr/>
          </p:nvSpPr>
          <p:spPr bwMode="auto">
            <a:xfrm>
              <a:off x="5528996" y="2450227"/>
              <a:ext cx="241359" cy="149113"/>
            </a:xfrm>
            <a:custGeom>
              <a:avLst/>
              <a:gdLst>
                <a:gd name="T0" fmla="*/ 1 w 146"/>
                <a:gd name="T1" fmla="*/ 44 h 96"/>
                <a:gd name="T2" fmla="*/ 15 w 146"/>
                <a:gd name="T3" fmla="*/ 44 h 96"/>
                <a:gd name="T4" fmla="*/ 31 w 146"/>
                <a:gd name="T5" fmla="*/ 37 h 96"/>
                <a:gd name="T6" fmla="*/ 33 w 146"/>
                <a:gd name="T7" fmla="*/ 26 h 96"/>
                <a:gd name="T8" fmla="*/ 45 w 146"/>
                <a:gd name="T9" fmla="*/ 20 h 96"/>
                <a:gd name="T10" fmla="*/ 42 w 146"/>
                <a:gd name="T11" fmla="*/ 11 h 96"/>
                <a:gd name="T12" fmla="*/ 50 w 146"/>
                <a:gd name="T13" fmla="*/ 7 h 96"/>
                <a:gd name="T14" fmla="*/ 65 w 146"/>
                <a:gd name="T15" fmla="*/ 0 h 96"/>
                <a:gd name="T16" fmla="*/ 82 w 146"/>
                <a:gd name="T17" fmla="*/ 5 h 96"/>
                <a:gd name="T18" fmla="*/ 85 w 146"/>
                <a:gd name="T19" fmla="*/ 10 h 96"/>
                <a:gd name="T20" fmla="*/ 93 w 146"/>
                <a:gd name="T21" fmla="*/ 7 h 96"/>
                <a:gd name="T22" fmla="*/ 109 w 146"/>
                <a:gd name="T23" fmla="*/ 12 h 96"/>
                <a:gd name="T24" fmla="*/ 112 w 146"/>
                <a:gd name="T25" fmla="*/ 21 h 96"/>
                <a:gd name="T26" fmla="*/ 110 w 146"/>
                <a:gd name="T27" fmla="*/ 27 h 96"/>
                <a:gd name="T28" fmla="*/ 122 w 146"/>
                <a:gd name="T29" fmla="*/ 40 h 96"/>
                <a:gd name="T30" fmla="*/ 129 w 146"/>
                <a:gd name="T31" fmla="*/ 43 h 96"/>
                <a:gd name="T32" fmla="*/ 129 w 146"/>
                <a:gd name="T33" fmla="*/ 47 h 96"/>
                <a:gd name="T34" fmla="*/ 140 w 146"/>
                <a:gd name="T35" fmla="*/ 50 h 96"/>
                <a:gd name="T36" fmla="*/ 146 w 146"/>
                <a:gd name="T37" fmla="*/ 56 h 96"/>
                <a:gd name="T38" fmla="*/ 140 w 146"/>
                <a:gd name="T39" fmla="*/ 60 h 96"/>
                <a:gd name="T40" fmla="*/ 128 w 146"/>
                <a:gd name="T41" fmla="*/ 59 h 96"/>
                <a:gd name="T42" fmla="*/ 125 w 146"/>
                <a:gd name="T43" fmla="*/ 61 h 96"/>
                <a:gd name="T44" fmla="*/ 130 w 146"/>
                <a:gd name="T45" fmla="*/ 68 h 96"/>
                <a:gd name="T46" fmla="*/ 136 w 146"/>
                <a:gd name="T47" fmla="*/ 81 h 96"/>
                <a:gd name="T48" fmla="*/ 123 w 146"/>
                <a:gd name="T49" fmla="*/ 82 h 96"/>
                <a:gd name="T50" fmla="*/ 119 w 146"/>
                <a:gd name="T51" fmla="*/ 86 h 96"/>
                <a:gd name="T52" fmla="*/ 119 w 146"/>
                <a:gd name="T53" fmla="*/ 96 h 96"/>
                <a:gd name="T54" fmla="*/ 113 w 146"/>
                <a:gd name="T55" fmla="*/ 95 h 96"/>
                <a:gd name="T56" fmla="*/ 99 w 146"/>
                <a:gd name="T57" fmla="*/ 95 h 96"/>
                <a:gd name="T58" fmla="*/ 94 w 146"/>
                <a:gd name="T59" fmla="*/ 91 h 96"/>
                <a:gd name="T60" fmla="*/ 88 w 146"/>
                <a:gd name="T61" fmla="*/ 94 h 96"/>
                <a:gd name="T62" fmla="*/ 82 w 146"/>
                <a:gd name="T63" fmla="*/ 91 h 96"/>
                <a:gd name="T64" fmla="*/ 70 w 146"/>
                <a:gd name="T65" fmla="*/ 91 h 96"/>
                <a:gd name="T66" fmla="*/ 51 w 146"/>
                <a:gd name="T67" fmla="*/ 86 h 96"/>
                <a:gd name="T68" fmla="*/ 35 w 146"/>
                <a:gd name="T69" fmla="*/ 84 h 96"/>
                <a:gd name="T70" fmla="*/ 23 w 146"/>
                <a:gd name="T71" fmla="*/ 85 h 96"/>
                <a:gd name="T72" fmla="*/ 15 w 146"/>
                <a:gd name="T73" fmla="*/ 90 h 96"/>
                <a:gd name="T74" fmla="*/ 8 w 146"/>
                <a:gd name="T75" fmla="*/ 91 h 96"/>
                <a:gd name="T76" fmla="*/ 6 w 146"/>
                <a:gd name="T77" fmla="*/ 82 h 96"/>
                <a:gd name="T78" fmla="*/ 0 w 146"/>
                <a:gd name="T79" fmla="*/ 73 h 96"/>
                <a:gd name="T80" fmla="*/ 9 w 146"/>
                <a:gd name="T81" fmla="*/ 69 h 96"/>
                <a:gd name="T82" fmla="*/ 8 w 146"/>
                <a:gd name="T83" fmla="*/ 61 h 96"/>
                <a:gd name="T84" fmla="*/ 3 w 146"/>
                <a:gd name="T85" fmla="*/ 53 h 96"/>
                <a:gd name="T86" fmla="*/ 1 w 146"/>
                <a:gd name="T87" fmla="*/ 44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46" h="96">
                  <a:moveTo>
                    <a:pt x="1" y="44"/>
                  </a:moveTo>
                  <a:lnTo>
                    <a:pt x="15" y="44"/>
                  </a:lnTo>
                  <a:lnTo>
                    <a:pt x="31" y="37"/>
                  </a:lnTo>
                  <a:lnTo>
                    <a:pt x="33" y="26"/>
                  </a:lnTo>
                  <a:lnTo>
                    <a:pt x="45" y="20"/>
                  </a:lnTo>
                  <a:lnTo>
                    <a:pt x="42" y="11"/>
                  </a:lnTo>
                  <a:lnTo>
                    <a:pt x="50" y="7"/>
                  </a:lnTo>
                  <a:lnTo>
                    <a:pt x="65" y="0"/>
                  </a:lnTo>
                  <a:lnTo>
                    <a:pt x="82" y="5"/>
                  </a:lnTo>
                  <a:lnTo>
                    <a:pt x="85" y="10"/>
                  </a:lnTo>
                  <a:lnTo>
                    <a:pt x="93" y="7"/>
                  </a:lnTo>
                  <a:lnTo>
                    <a:pt x="109" y="12"/>
                  </a:lnTo>
                  <a:lnTo>
                    <a:pt x="112" y="21"/>
                  </a:lnTo>
                  <a:lnTo>
                    <a:pt x="110" y="27"/>
                  </a:lnTo>
                  <a:lnTo>
                    <a:pt x="122" y="40"/>
                  </a:lnTo>
                  <a:lnTo>
                    <a:pt x="129" y="43"/>
                  </a:lnTo>
                  <a:lnTo>
                    <a:pt x="129" y="47"/>
                  </a:lnTo>
                  <a:lnTo>
                    <a:pt x="140" y="50"/>
                  </a:lnTo>
                  <a:lnTo>
                    <a:pt x="146" y="56"/>
                  </a:lnTo>
                  <a:lnTo>
                    <a:pt x="140" y="60"/>
                  </a:lnTo>
                  <a:lnTo>
                    <a:pt x="128" y="59"/>
                  </a:lnTo>
                  <a:lnTo>
                    <a:pt x="125" y="61"/>
                  </a:lnTo>
                  <a:lnTo>
                    <a:pt x="130" y="68"/>
                  </a:lnTo>
                  <a:lnTo>
                    <a:pt x="136" y="81"/>
                  </a:lnTo>
                  <a:lnTo>
                    <a:pt x="123" y="82"/>
                  </a:lnTo>
                  <a:lnTo>
                    <a:pt x="119" y="86"/>
                  </a:lnTo>
                  <a:lnTo>
                    <a:pt x="119" y="96"/>
                  </a:lnTo>
                  <a:lnTo>
                    <a:pt x="113" y="95"/>
                  </a:lnTo>
                  <a:lnTo>
                    <a:pt x="99" y="95"/>
                  </a:lnTo>
                  <a:lnTo>
                    <a:pt x="94" y="91"/>
                  </a:lnTo>
                  <a:lnTo>
                    <a:pt x="88" y="94"/>
                  </a:lnTo>
                  <a:lnTo>
                    <a:pt x="82" y="91"/>
                  </a:lnTo>
                  <a:lnTo>
                    <a:pt x="70" y="91"/>
                  </a:lnTo>
                  <a:lnTo>
                    <a:pt x="51" y="86"/>
                  </a:lnTo>
                  <a:lnTo>
                    <a:pt x="35" y="84"/>
                  </a:lnTo>
                  <a:lnTo>
                    <a:pt x="23" y="85"/>
                  </a:lnTo>
                  <a:lnTo>
                    <a:pt x="15" y="90"/>
                  </a:lnTo>
                  <a:lnTo>
                    <a:pt x="8" y="91"/>
                  </a:lnTo>
                  <a:lnTo>
                    <a:pt x="6" y="82"/>
                  </a:lnTo>
                  <a:lnTo>
                    <a:pt x="0" y="73"/>
                  </a:lnTo>
                  <a:lnTo>
                    <a:pt x="9" y="69"/>
                  </a:lnTo>
                  <a:lnTo>
                    <a:pt x="8" y="61"/>
                  </a:lnTo>
                  <a:lnTo>
                    <a:pt x="3" y="53"/>
                  </a:lnTo>
                  <a:lnTo>
                    <a:pt x="1" y="44"/>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34" name="Freeform 33"/>
            <p:cNvSpPr>
              <a:spLocks/>
            </p:cNvSpPr>
            <p:nvPr/>
          </p:nvSpPr>
          <p:spPr bwMode="auto">
            <a:xfrm>
              <a:off x="5515771" y="4817395"/>
              <a:ext cx="285995" cy="296673"/>
            </a:xfrm>
            <a:custGeom>
              <a:avLst/>
              <a:gdLst>
                <a:gd name="T0" fmla="*/ 108 w 173"/>
                <a:gd name="T1" fmla="*/ 19 h 191"/>
                <a:gd name="T2" fmla="*/ 112 w 173"/>
                <a:gd name="T3" fmla="*/ 22 h 191"/>
                <a:gd name="T4" fmla="*/ 117 w 173"/>
                <a:gd name="T5" fmla="*/ 34 h 191"/>
                <a:gd name="T6" fmla="*/ 137 w 173"/>
                <a:gd name="T7" fmla="*/ 57 h 191"/>
                <a:gd name="T8" fmla="*/ 144 w 173"/>
                <a:gd name="T9" fmla="*/ 59 h 191"/>
                <a:gd name="T10" fmla="*/ 144 w 173"/>
                <a:gd name="T11" fmla="*/ 67 h 191"/>
                <a:gd name="T12" fmla="*/ 149 w 173"/>
                <a:gd name="T13" fmla="*/ 80 h 191"/>
                <a:gd name="T14" fmla="*/ 162 w 173"/>
                <a:gd name="T15" fmla="*/ 83 h 191"/>
                <a:gd name="T16" fmla="*/ 173 w 173"/>
                <a:gd name="T17" fmla="*/ 92 h 191"/>
                <a:gd name="T18" fmla="*/ 147 w 173"/>
                <a:gd name="T19" fmla="*/ 108 h 191"/>
                <a:gd name="T20" fmla="*/ 130 w 173"/>
                <a:gd name="T21" fmla="*/ 123 h 191"/>
                <a:gd name="T22" fmla="*/ 124 w 173"/>
                <a:gd name="T23" fmla="*/ 137 h 191"/>
                <a:gd name="T24" fmla="*/ 118 w 173"/>
                <a:gd name="T25" fmla="*/ 145 h 191"/>
                <a:gd name="T26" fmla="*/ 108 w 173"/>
                <a:gd name="T27" fmla="*/ 146 h 191"/>
                <a:gd name="T28" fmla="*/ 104 w 173"/>
                <a:gd name="T29" fmla="*/ 156 h 191"/>
                <a:gd name="T30" fmla="*/ 102 w 173"/>
                <a:gd name="T31" fmla="*/ 163 h 191"/>
                <a:gd name="T32" fmla="*/ 90 w 173"/>
                <a:gd name="T33" fmla="*/ 168 h 191"/>
                <a:gd name="T34" fmla="*/ 76 w 173"/>
                <a:gd name="T35" fmla="*/ 167 h 191"/>
                <a:gd name="T36" fmla="*/ 68 w 173"/>
                <a:gd name="T37" fmla="*/ 161 h 191"/>
                <a:gd name="T38" fmla="*/ 60 w 173"/>
                <a:gd name="T39" fmla="*/ 158 h 191"/>
                <a:gd name="T40" fmla="*/ 51 w 173"/>
                <a:gd name="T41" fmla="*/ 163 h 191"/>
                <a:gd name="T42" fmla="*/ 47 w 173"/>
                <a:gd name="T43" fmla="*/ 173 h 191"/>
                <a:gd name="T44" fmla="*/ 38 w 173"/>
                <a:gd name="T45" fmla="*/ 179 h 191"/>
                <a:gd name="T46" fmla="*/ 28 w 173"/>
                <a:gd name="T47" fmla="*/ 189 h 191"/>
                <a:gd name="T48" fmla="*/ 16 w 173"/>
                <a:gd name="T49" fmla="*/ 191 h 191"/>
                <a:gd name="T50" fmla="*/ 12 w 173"/>
                <a:gd name="T51" fmla="*/ 183 h 191"/>
                <a:gd name="T52" fmla="*/ 14 w 173"/>
                <a:gd name="T53" fmla="*/ 171 h 191"/>
                <a:gd name="T54" fmla="*/ 4 w 173"/>
                <a:gd name="T55" fmla="*/ 151 h 191"/>
                <a:gd name="T56" fmla="*/ 0 w 173"/>
                <a:gd name="T57" fmla="*/ 148 h 191"/>
                <a:gd name="T58" fmla="*/ 2 w 173"/>
                <a:gd name="T59" fmla="*/ 87 h 191"/>
                <a:gd name="T60" fmla="*/ 20 w 173"/>
                <a:gd name="T61" fmla="*/ 87 h 191"/>
                <a:gd name="T62" fmla="*/ 23 w 173"/>
                <a:gd name="T63" fmla="*/ 13 h 191"/>
                <a:gd name="T64" fmla="*/ 36 w 173"/>
                <a:gd name="T65" fmla="*/ 12 h 191"/>
                <a:gd name="T66" fmla="*/ 65 w 173"/>
                <a:gd name="T67" fmla="*/ 5 h 191"/>
                <a:gd name="T68" fmla="*/ 71 w 173"/>
                <a:gd name="T69" fmla="*/ 13 h 191"/>
                <a:gd name="T70" fmla="*/ 83 w 173"/>
                <a:gd name="T71" fmla="*/ 5 h 191"/>
                <a:gd name="T72" fmla="*/ 89 w 173"/>
                <a:gd name="T73" fmla="*/ 5 h 191"/>
                <a:gd name="T74" fmla="*/ 99 w 173"/>
                <a:gd name="T75" fmla="*/ 0 h 191"/>
                <a:gd name="T76" fmla="*/ 102 w 173"/>
                <a:gd name="T77" fmla="*/ 2 h 191"/>
                <a:gd name="T78" fmla="*/ 108 w 173"/>
                <a:gd name="T79" fmla="*/ 19 h 1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73" h="191">
                  <a:moveTo>
                    <a:pt x="108" y="19"/>
                  </a:moveTo>
                  <a:lnTo>
                    <a:pt x="112" y="22"/>
                  </a:lnTo>
                  <a:lnTo>
                    <a:pt x="117" y="34"/>
                  </a:lnTo>
                  <a:lnTo>
                    <a:pt x="137" y="57"/>
                  </a:lnTo>
                  <a:lnTo>
                    <a:pt x="144" y="59"/>
                  </a:lnTo>
                  <a:lnTo>
                    <a:pt x="144" y="67"/>
                  </a:lnTo>
                  <a:lnTo>
                    <a:pt x="149" y="80"/>
                  </a:lnTo>
                  <a:lnTo>
                    <a:pt x="162" y="83"/>
                  </a:lnTo>
                  <a:lnTo>
                    <a:pt x="173" y="92"/>
                  </a:lnTo>
                  <a:lnTo>
                    <a:pt x="147" y="108"/>
                  </a:lnTo>
                  <a:lnTo>
                    <a:pt x="130" y="123"/>
                  </a:lnTo>
                  <a:lnTo>
                    <a:pt x="124" y="137"/>
                  </a:lnTo>
                  <a:lnTo>
                    <a:pt x="118" y="145"/>
                  </a:lnTo>
                  <a:lnTo>
                    <a:pt x="108" y="146"/>
                  </a:lnTo>
                  <a:lnTo>
                    <a:pt x="104" y="156"/>
                  </a:lnTo>
                  <a:lnTo>
                    <a:pt x="102" y="163"/>
                  </a:lnTo>
                  <a:lnTo>
                    <a:pt x="90" y="168"/>
                  </a:lnTo>
                  <a:lnTo>
                    <a:pt x="76" y="167"/>
                  </a:lnTo>
                  <a:lnTo>
                    <a:pt x="68" y="161"/>
                  </a:lnTo>
                  <a:lnTo>
                    <a:pt x="60" y="158"/>
                  </a:lnTo>
                  <a:lnTo>
                    <a:pt x="51" y="163"/>
                  </a:lnTo>
                  <a:lnTo>
                    <a:pt x="47" y="173"/>
                  </a:lnTo>
                  <a:lnTo>
                    <a:pt x="38" y="179"/>
                  </a:lnTo>
                  <a:lnTo>
                    <a:pt x="28" y="189"/>
                  </a:lnTo>
                  <a:lnTo>
                    <a:pt x="16" y="191"/>
                  </a:lnTo>
                  <a:lnTo>
                    <a:pt x="12" y="183"/>
                  </a:lnTo>
                  <a:lnTo>
                    <a:pt x="14" y="171"/>
                  </a:lnTo>
                  <a:lnTo>
                    <a:pt x="4" y="151"/>
                  </a:lnTo>
                  <a:lnTo>
                    <a:pt x="0" y="148"/>
                  </a:lnTo>
                  <a:lnTo>
                    <a:pt x="2" y="87"/>
                  </a:lnTo>
                  <a:lnTo>
                    <a:pt x="20" y="87"/>
                  </a:lnTo>
                  <a:lnTo>
                    <a:pt x="23" y="13"/>
                  </a:lnTo>
                  <a:lnTo>
                    <a:pt x="36" y="12"/>
                  </a:lnTo>
                  <a:lnTo>
                    <a:pt x="65" y="5"/>
                  </a:lnTo>
                  <a:lnTo>
                    <a:pt x="71" y="13"/>
                  </a:lnTo>
                  <a:lnTo>
                    <a:pt x="83" y="5"/>
                  </a:lnTo>
                  <a:lnTo>
                    <a:pt x="89" y="5"/>
                  </a:lnTo>
                  <a:lnTo>
                    <a:pt x="99" y="0"/>
                  </a:lnTo>
                  <a:lnTo>
                    <a:pt x="102" y="2"/>
                  </a:lnTo>
                  <a:lnTo>
                    <a:pt x="108" y="1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35" name="Freeform 34"/>
            <p:cNvSpPr>
              <a:spLocks/>
            </p:cNvSpPr>
            <p:nvPr/>
          </p:nvSpPr>
          <p:spPr bwMode="auto">
            <a:xfrm>
              <a:off x="5366988" y="3888545"/>
              <a:ext cx="391795" cy="285801"/>
            </a:xfrm>
            <a:custGeom>
              <a:avLst/>
              <a:gdLst>
                <a:gd name="T0" fmla="*/ 14 w 237"/>
                <a:gd name="T1" fmla="*/ 77 h 184"/>
                <a:gd name="T2" fmla="*/ 29 w 237"/>
                <a:gd name="T3" fmla="*/ 76 h 184"/>
                <a:gd name="T4" fmla="*/ 33 w 237"/>
                <a:gd name="T5" fmla="*/ 70 h 184"/>
                <a:gd name="T6" fmla="*/ 36 w 237"/>
                <a:gd name="T7" fmla="*/ 71 h 184"/>
                <a:gd name="T8" fmla="*/ 40 w 237"/>
                <a:gd name="T9" fmla="*/ 75 h 184"/>
                <a:gd name="T10" fmla="*/ 64 w 237"/>
                <a:gd name="T11" fmla="*/ 68 h 184"/>
                <a:gd name="T12" fmla="*/ 71 w 237"/>
                <a:gd name="T13" fmla="*/ 59 h 184"/>
                <a:gd name="T14" fmla="*/ 81 w 237"/>
                <a:gd name="T15" fmla="*/ 52 h 184"/>
                <a:gd name="T16" fmla="*/ 79 w 237"/>
                <a:gd name="T17" fmla="*/ 45 h 184"/>
                <a:gd name="T18" fmla="*/ 84 w 237"/>
                <a:gd name="T19" fmla="*/ 43 h 184"/>
                <a:gd name="T20" fmla="*/ 102 w 237"/>
                <a:gd name="T21" fmla="*/ 44 h 184"/>
                <a:gd name="T22" fmla="*/ 119 w 237"/>
                <a:gd name="T23" fmla="*/ 35 h 184"/>
                <a:gd name="T24" fmla="*/ 132 w 237"/>
                <a:gd name="T25" fmla="*/ 12 h 184"/>
                <a:gd name="T26" fmla="*/ 141 w 237"/>
                <a:gd name="T27" fmla="*/ 3 h 184"/>
                <a:gd name="T28" fmla="*/ 152 w 237"/>
                <a:gd name="T29" fmla="*/ 0 h 184"/>
                <a:gd name="T30" fmla="*/ 155 w 237"/>
                <a:gd name="T31" fmla="*/ 9 h 184"/>
                <a:gd name="T32" fmla="*/ 165 w 237"/>
                <a:gd name="T33" fmla="*/ 22 h 184"/>
                <a:gd name="T34" fmla="*/ 165 w 237"/>
                <a:gd name="T35" fmla="*/ 30 h 184"/>
                <a:gd name="T36" fmla="*/ 163 w 237"/>
                <a:gd name="T37" fmla="*/ 39 h 184"/>
                <a:gd name="T38" fmla="*/ 164 w 237"/>
                <a:gd name="T39" fmla="*/ 45 h 184"/>
                <a:gd name="T40" fmla="*/ 170 w 237"/>
                <a:gd name="T41" fmla="*/ 51 h 184"/>
                <a:gd name="T42" fmla="*/ 185 w 237"/>
                <a:gd name="T43" fmla="*/ 61 h 184"/>
                <a:gd name="T44" fmla="*/ 195 w 237"/>
                <a:gd name="T45" fmla="*/ 69 h 184"/>
                <a:gd name="T46" fmla="*/ 195 w 237"/>
                <a:gd name="T47" fmla="*/ 76 h 184"/>
                <a:gd name="T48" fmla="*/ 207 w 237"/>
                <a:gd name="T49" fmla="*/ 86 h 184"/>
                <a:gd name="T50" fmla="*/ 215 w 237"/>
                <a:gd name="T51" fmla="*/ 95 h 184"/>
                <a:gd name="T52" fmla="*/ 220 w 237"/>
                <a:gd name="T53" fmla="*/ 108 h 184"/>
                <a:gd name="T54" fmla="*/ 234 w 237"/>
                <a:gd name="T55" fmla="*/ 116 h 184"/>
                <a:gd name="T56" fmla="*/ 237 w 237"/>
                <a:gd name="T57" fmla="*/ 123 h 184"/>
                <a:gd name="T58" fmla="*/ 231 w 237"/>
                <a:gd name="T59" fmla="*/ 125 h 184"/>
                <a:gd name="T60" fmla="*/ 219 w 237"/>
                <a:gd name="T61" fmla="*/ 124 h 184"/>
                <a:gd name="T62" fmla="*/ 205 w 237"/>
                <a:gd name="T63" fmla="*/ 122 h 184"/>
                <a:gd name="T64" fmla="*/ 198 w 237"/>
                <a:gd name="T65" fmla="*/ 124 h 184"/>
                <a:gd name="T66" fmla="*/ 196 w 237"/>
                <a:gd name="T67" fmla="*/ 129 h 184"/>
                <a:gd name="T68" fmla="*/ 190 w 237"/>
                <a:gd name="T69" fmla="*/ 130 h 184"/>
                <a:gd name="T70" fmla="*/ 182 w 237"/>
                <a:gd name="T71" fmla="*/ 125 h 184"/>
                <a:gd name="T72" fmla="*/ 162 w 237"/>
                <a:gd name="T73" fmla="*/ 136 h 184"/>
                <a:gd name="T74" fmla="*/ 154 w 237"/>
                <a:gd name="T75" fmla="*/ 133 h 184"/>
                <a:gd name="T76" fmla="*/ 151 w 237"/>
                <a:gd name="T77" fmla="*/ 135 h 184"/>
                <a:gd name="T78" fmla="*/ 146 w 237"/>
                <a:gd name="T79" fmla="*/ 148 h 184"/>
                <a:gd name="T80" fmla="*/ 132 w 237"/>
                <a:gd name="T81" fmla="*/ 144 h 184"/>
                <a:gd name="T82" fmla="*/ 119 w 237"/>
                <a:gd name="T83" fmla="*/ 142 h 184"/>
                <a:gd name="T84" fmla="*/ 107 w 237"/>
                <a:gd name="T85" fmla="*/ 134 h 184"/>
                <a:gd name="T86" fmla="*/ 92 w 237"/>
                <a:gd name="T87" fmla="*/ 127 h 184"/>
                <a:gd name="T88" fmla="*/ 82 w 237"/>
                <a:gd name="T89" fmla="*/ 133 h 184"/>
                <a:gd name="T90" fmla="*/ 75 w 237"/>
                <a:gd name="T91" fmla="*/ 144 h 184"/>
                <a:gd name="T92" fmla="*/ 73 w 237"/>
                <a:gd name="T93" fmla="*/ 159 h 184"/>
                <a:gd name="T94" fmla="*/ 61 w 237"/>
                <a:gd name="T95" fmla="*/ 157 h 184"/>
                <a:gd name="T96" fmla="*/ 49 w 237"/>
                <a:gd name="T97" fmla="*/ 154 h 184"/>
                <a:gd name="T98" fmla="*/ 38 w 237"/>
                <a:gd name="T99" fmla="*/ 165 h 184"/>
                <a:gd name="T100" fmla="*/ 29 w 237"/>
                <a:gd name="T101" fmla="*/ 184 h 184"/>
                <a:gd name="T102" fmla="*/ 27 w 237"/>
                <a:gd name="T103" fmla="*/ 178 h 184"/>
                <a:gd name="T104" fmla="*/ 26 w 237"/>
                <a:gd name="T105" fmla="*/ 169 h 184"/>
                <a:gd name="T106" fmla="*/ 17 w 237"/>
                <a:gd name="T107" fmla="*/ 162 h 184"/>
                <a:gd name="T108" fmla="*/ 10 w 237"/>
                <a:gd name="T109" fmla="*/ 152 h 184"/>
                <a:gd name="T110" fmla="*/ 9 w 237"/>
                <a:gd name="T111" fmla="*/ 144 h 184"/>
                <a:gd name="T112" fmla="*/ 0 w 237"/>
                <a:gd name="T113" fmla="*/ 133 h 184"/>
                <a:gd name="T114" fmla="*/ 2 w 237"/>
                <a:gd name="T115" fmla="*/ 127 h 184"/>
                <a:gd name="T116" fmla="*/ 0 w 237"/>
                <a:gd name="T117" fmla="*/ 118 h 184"/>
                <a:gd name="T118" fmla="*/ 1 w 237"/>
                <a:gd name="T119" fmla="*/ 102 h 184"/>
                <a:gd name="T120" fmla="*/ 5 w 237"/>
                <a:gd name="T121" fmla="*/ 98 h 184"/>
                <a:gd name="T122" fmla="*/ 14 w 237"/>
                <a:gd name="T123" fmla="*/ 77 h 1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37" h="184">
                  <a:moveTo>
                    <a:pt x="14" y="77"/>
                  </a:moveTo>
                  <a:lnTo>
                    <a:pt x="29" y="76"/>
                  </a:lnTo>
                  <a:lnTo>
                    <a:pt x="33" y="70"/>
                  </a:lnTo>
                  <a:lnTo>
                    <a:pt x="36" y="71"/>
                  </a:lnTo>
                  <a:lnTo>
                    <a:pt x="40" y="75"/>
                  </a:lnTo>
                  <a:lnTo>
                    <a:pt x="64" y="68"/>
                  </a:lnTo>
                  <a:lnTo>
                    <a:pt x="71" y="59"/>
                  </a:lnTo>
                  <a:lnTo>
                    <a:pt x="81" y="52"/>
                  </a:lnTo>
                  <a:lnTo>
                    <a:pt x="79" y="45"/>
                  </a:lnTo>
                  <a:lnTo>
                    <a:pt x="84" y="43"/>
                  </a:lnTo>
                  <a:lnTo>
                    <a:pt x="102" y="44"/>
                  </a:lnTo>
                  <a:lnTo>
                    <a:pt x="119" y="35"/>
                  </a:lnTo>
                  <a:lnTo>
                    <a:pt x="132" y="12"/>
                  </a:lnTo>
                  <a:lnTo>
                    <a:pt x="141" y="3"/>
                  </a:lnTo>
                  <a:lnTo>
                    <a:pt x="152" y="0"/>
                  </a:lnTo>
                  <a:lnTo>
                    <a:pt x="155" y="9"/>
                  </a:lnTo>
                  <a:lnTo>
                    <a:pt x="165" y="22"/>
                  </a:lnTo>
                  <a:lnTo>
                    <a:pt x="165" y="30"/>
                  </a:lnTo>
                  <a:lnTo>
                    <a:pt x="163" y="39"/>
                  </a:lnTo>
                  <a:lnTo>
                    <a:pt x="164" y="45"/>
                  </a:lnTo>
                  <a:lnTo>
                    <a:pt x="170" y="51"/>
                  </a:lnTo>
                  <a:lnTo>
                    <a:pt x="185" y="61"/>
                  </a:lnTo>
                  <a:lnTo>
                    <a:pt x="195" y="69"/>
                  </a:lnTo>
                  <a:lnTo>
                    <a:pt x="195" y="76"/>
                  </a:lnTo>
                  <a:lnTo>
                    <a:pt x="207" y="86"/>
                  </a:lnTo>
                  <a:lnTo>
                    <a:pt x="215" y="95"/>
                  </a:lnTo>
                  <a:lnTo>
                    <a:pt x="220" y="108"/>
                  </a:lnTo>
                  <a:lnTo>
                    <a:pt x="234" y="116"/>
                  </a:lnTo>
                  <a:lnTo>
                    <a:pt x="237" y="123"/>
                  </a:lnTo>
                  <a:lnTo>
                    <a:pt x="231" y="125"/>
                  </a:lnTo>
                  <a:lnTo>
                    <a:pt x="219" y="124"/>
                  </a:lnTo>
                  <a:lnTo>
                    <a:pt x="205" y="122"/>
                  </a:lnTo>
                  <a:lnTo>
                    <a:pt x="198" y="124"/>
                  </a:lnTo>
                  <a:lnTo>
                    <a:pt x="196" y="129"/>
                  </a:lnTo>
                  <a:lnTo>
                    <a:pt x="190" y="130"/>
                  </a:lnTo>
                  <a:lnTo>
                    <a:pt x="182" y="125"/>
                  </a:lnTo>
                  <a:lnTo>
                    <a:pt x="162" y="136"/>
                  </a:lnTo>
                  <a:lnTo>
                    <a:pt x="154" y="133"/>
                  </a:lnTo>
                  <a:lnTo>
                    <a:pt x="151" y="135"/>
                  </a:lnTo>
                  <a:lnTo>
                    <a:pt x="146" y="148"/>
                  </a:lnTo>
                  <a:lnTo>
                    <a:pt x="132" y="144"/>
                  </a:lnTo>
                  <a:lnTo>
                    <a:pt x="119" y="142"/>
                  </a:lnTo>
                  <a:lnTo>
                    <a:pt x="107" y="134"/>
                  </a:lnTo>
                  <a:lnTo>
                    <a:pt x="92" y="127"/>
                  </a:lnTo>
                  <a:lnTo>
                    <a:pt x="82" y="133"/>
                  </a:lnTo>
                  <a:lnTo>
                    <a:pt x="75" y="144"/>
                  </a:lnTo>
                  <a:lnTo>
                    <a:pt x="73" y="159"/>
                  </a:lnTo>
                  <a:lnTo>
                    <a:pt x="61" y="157"/>
                  </a:lnTo>
                  <a:lnTo>
                    <a:pt x="49" y="154"/>
                  </a:lnTo>
                  <a:lnTo>
                    <a:pt x="38" y="165"/>
                  </a:lnTo>
                  <a:lnTo>
                    <a:pt x="29" y="184"/>
                  </a:lnTo>
                  <a:lnTo>
                    <a:pt x="27" y="178"/>
                  </a:lnTo>
                  <a:lnTo>
                    <a:pt x="26" y="169"/>
                  </a:lnTo>
                  <a:lnTo>
                    <a:pt x="17" y="162"/>
                  </a:lnTo>
                  <a:lnTo>
                    <a:pt x="10" y="152"/>
                  </a:lnTo>
                  <a:lnTo>
                    <a:pt x="9" y="144"/>
                  </a:lnTo>
                  <a:lnTo>
                    <a:pt x="0" y="133"/>
                  </a:lnTo>
                  <a:lnTo>
                    <a:pt x="2" y="127"/>
                  </a:lnTo>
                  <a:lnTo>
                    <a:pt x="0" y="118"/>
                  </a:lnTo>
                  <a:lnTo>
                    <a:pt x="1" y="102"/>
                  </a:lnTo>
                  <a:lnTo>
                    <a:pt x="5" y="98"/>
                  </a:lnTo>
                  <a:lnTo>
                    <a:pt x="14" y="77"/>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38" name="Freeform 37"/>
            <p:cNvSpPr>
              <a:spLocks/>
            </p:cNvSpPr>
            <p:nvPr/>
          </p:nvSpPr>
          <p:spPr bwMode="auto">
            <a:xfrm>
              <a:off x="5090913" y="2709621"/>
              <a:ext cx="117373" cy="65236"/>
            </a:xfrm>
            <a:custGeom>
              <a:avLst/>
              <a:gdLst>
                <a:gd name="T0" fmla="*/ 57 w 71"/>
                <a:gd name="T1" fmla="*/ 6 h 42"/>
                <a:gd name="T2" fmla="*/ 58 w 71"/>
                <a:gd name="T3" fmla="*/ 10 h 42"/>
                <a:gd name="T4" fmla="*/ 56 w 71"/>
                <a:gd name="T5" fmla="*/ 15 h 42"/>
                <a:gd name="T6" fmla="*/ 63 w 71"/>
                <a:gd name="T7" fmla="*/ 19 h 42"/>
                <a:gd name="T8" fmla="*/ 71 w 71"/>
                <a:gd name="T9" fmla="*/ 19 h 42"/>
                <a:gd name="T10" fmla="*/ 71 w 71"/>
                <a:gd name="T11" fmla="*/ 27 h 42"/>
                <a:gd name="T12" fmla="*/ 64 w 71"/>
                <a:gd name="T13" fmla="*/ 31 h 42"/>
                <a:gd name="T14" fmla="*/ 51 w 71"/>
                <a:gd name="T15" fmla="*/ 28 h 42"/>
                <a:gd name="T16" fmla="*/ 48 w 71"/>
                <a:gd name="T17" fmla="*/ 37 h 42"/>
                <a:gd name="T18" fmla="*/ 40 w 71"/>
                <a:gd name="T19" fmla="*/ 37 h 42"/>
                <a:gd name="T20" fmla="*/ 38 w 71"/>
                <a:gd name="T21" fmla="*/ 34 h 42"/>
                <a:gd name="T22" fmla="*/ 29 w 71"/>
                <a:gd name="T23" fmla="*/ 41 h 42"/>
                <a:gd name="T24" fmla="*/ 21 w 71"/>
                <a:gd name="T25" fmla="*/ 42 h 42"/>
                <a:gd name="T26" fmla="*/ 13 w 71"/>
                <a:gd name="T27" fmla="*/ 38 h 42"/>
                <a:gd name="T28" fmla="*/ 8 w 71"/>
                <a:gd name="T29" fmla="*/ 29 h 42"/>
                <a:gd name="T30" fmla="*/ 0 w 71"/>
                <a:gd name="T31" fmla="*/ 32 h 42"/>
                <a:gd name="T32" fmla="*/ 0 w 71"/>
                <a:gd name="T33" fmla="*/ 22 h 42"/>
                <a:gd name="T34" fmla="*/ 11 w 71"/>
                <a:gd name="T35" fmla="*/ 11 h 42"/>
                <a:gd name="T36" fmla="*/ 11 w 71"/>
                <a:gd name="T37" fmla="*/ 6 h 42"/>
                <a:gd name="T38" fmla="*/ 18 w 71"/>
                <a:gd name="T39" fmla="*/ 8 h 42"/>
                <a:gd name="T40" fmla="*/ 22 w 71"/>
                <a:gd name="T41" fmla="*/ 4 h 42"/>
                <a:gd name="T42" fmla="*/ 36 w 71"/>
                <a:gd name="T43" fmla="*/ 4 h 42"/>
                <a:gd name="T44" fmla="*/ 40 w 71"/>
                <a:gd name="T45" fmla="*/ 0 h 42"/>
                <a:gd name="T46" fmla="*/ 57 w 71"/>
                <a:gd name="T47" fmla="*/ 6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71" h="42">
                  <a:moveTo>
                    <a:pt x="57" y="6"/>
                  </a:moveTo>
                  <a:lnTo>
                    <a:pt x="58" y="10"/>
                  </a:lnTo>
                  <a:lnTo>
                    <a:pt x="56" y="15"/>
                  </a:lnTo>
                  <a:lnTo>
                    <a:pt x="63" y="19"/>
                  </a:lnTo>
                  <a:lnTo>
                    <a:pt x="71" y="19"/>
                  </a:lnTo>
                  <a:lnTo>
                    <a:pt x="71" y="27"/>
                  </a:lnTo>
                  <a:lnTo>
                    <a:pt x="64" y="31"/>
                  </a:lnTo>
                  <a:lnTo>
                    <a:pt x="51" y="28"/>
                  </a:lnTo>
                  <a:lnTo>
                    <a:pt x="48" y="37"/>
                  </a:lnTo>
                  <a:lnTo>
                    <a:pt x="40" y="37"/>
                  </a:lnTo>
                  <a:lnTo>
                    <a:pt x="38" y="34"/>
                  </a:lnTo>
                  <a:lnTo>
                    <a:pt x="29" y="41"/>
                  </a:lnTo>
                  <a:lnTo>
                    <a:pt x="21" y="42"/>
                  </a:lnTo>
                  <a:lnTo>
                    <a:pt x="13" y="38"/>
                  </a:lnTo>
                  <a:lnTo>
                    <a:pt x="8" y="29"/>
                  </a:lnTo>
                  <a:lnTo>
                    <a:pt x="0" y="32"/>
                  </a:lnTo>
                  <a:lnTo>
                    <a:pt x="0" y="22"/>
                  </a:lnTo>
                  <a:lnTo>
                    <a:pt x="11" y="11"/>
                  </a:lnTo>
                  <a:lnTo>
                    <a:pt x="11" y="6"/>
                  </a:lnTo>
                  <a:lnTo>
                    <a:pt x="18" y="8"/>
                  </a:lnTo>
                  <a:lnTo>
                    <a:pt x="22" y="4"/>
                  </a:lnTo>
                  <a:lnTo>
                    <a:pt x="36" y="4"/>
                  </a:lnTo>
                  <a:lnTo>
                    <a:pt x="40" y="0"/>
                  </a:lnTo>
                  <a:lnTo>
                    <a:pt x="57" y="6"/>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42" name="Freeform 41"/>
            <p:cNvSpPr>
              <a:spLocks/>
            </p:cNvSpPr>
            <p:nvPr/>
          </p:nvSpPr>
          <p:spPr bwMode="auto">
            <a:xfrm>
              <a:off x="4667708" y="3908739"/>
              <a:ext cx="181845" cy="198817"/>
            </a:xfrm>
            <a:custGeom>
              <a:avLst/>
              <a:gdLst>
                <a:gd name="T0" fmla="*/ 105 w 110"/>
                <a:gd name="T1" fmla="*/ 115 h 128"/>
                <a:gd name="T2" fmla="*/ 97 w 110"/>
                <a:gd name="T3" fmla="*/ 115 h 128"/>
                <a:gd name="T4" fmla="*/ 84 w 110"/>
                <a:gd name="T5" fmla="*/ 111 h 128"/>
                <a:gd name="T6" fmla="*/ 72 w 110"/>
                <a:gd name="T7" fmla="*/ 111 h 128"/>
                <a:gd name="T8" fmla="*/ 50 w 110"/>
                <a:gd name="T9" fmla="*/ 115 h 128"/>
                <a:gd name="T10" fmla="*/ 37 w 110"/>
                <a:gd name="T11" fmla="*/ 121 h 128"/>
                <a:gd name="T12" fmla="*/ 19 w 110"/>
                <a:gd name="T13" fmla="*/ 128 h 128"/>
                <a:gd name="T14" fmla="*/ 16 w 110"/>
                <a:gd name="T15" fmla="*/ 128 h 128"/>
                <a:gd name="T16" fmla="*/ 17 w 110"/>
                <a:gd name="T17" fmla="*/ 111 h 128"/>
                <a:gd name="T18" fmla="*/ 19 w 110"/>
                <a:gd name="T19" fmla="*/ 108 h 128"/>
                <a:gd name="T20" fmla="*/ 18 w 110"/>
                <a:gd name="T21" fmla="*/ 100 h 128"/>
                <a:gd name="T22" fmla="*/ 11 w 110"/>
                <a:gd name="T23" fmla="*/ 91 h 128"/>
                <a:gd name="T24" fmla="*/ 5 w 110"/>
                <a:gd name="T25" fmla="*/ 90 h 128"/>
                <a:gd name="T26" fmla="*/ 0 w 110"/>
                <a:gd name="T27" fmla="*/ 84 h 128"/>
                <a:gd name="T28" fmla="*/ 3 w 110"/>
                <a:gd name="T29" fmla="*/ 75 h 128"/>
                <a:gd name="T30" fmla="*/ 2 w 110"/>
                <a:gd name="T31" fmla="*/ 65 h 128"/>
                <a:gd name="T32" fmla="*/ 3 w 110"/>
                <a:gd name="T33" fmla="*/ 59 h 128"/>
                <a:gd name="T34" fmla="*/ 6 w 110"/>
                <a:gd name="T35" fmla="*/ 59 h 128"/>
                <a:gd name="T36" fmla="*/ 7 w 110"/>
                <a:gd name="T37" fmla="*/ 50 h 128"/>
                <a:gd name="T38" fmla="*/ 5 w 110"/>
                <a:gd name="T39" fmla="*/ 46 h 128"/>
                <a:gd name="T40" fmla="*/ 7 w 110"/>
                <a:gd name="T41" fmla="*/ 43 h 128"/>
                <a:gd name="T42" fmla="*/ 14 w 110"/>
                <a:gd name="T43" fmla="*/ 40 h 128"/>
                <a:gd name="T44" fmla="*/ 9 w 110"/>
                <a:gd name="T45" fmla="*/ 24 h 128"/>
                <a:gd name="T46" fmla="*/ 5 w 110"/>
                <a:gd name="T47" fmla="*/ 15 h 128"/>
                <a:gd name="T48" fmla="*/ 7 w 110"/>
                <a:gd name="T49" fmla="*/ 8 h 128"/>
                <a:gd name="T50" fmla="*/ 11 w 110"/>
                <a:gd name="T51" fmla="*/ 6 h 128"/>
                <a:gd name="T52" fmla="*/ 13 w 110"/>
                <a:gd name="T53" fmla="*/ 5 h 128"/>
                <a:gd name="T54" fmla="*/ 18 w 110"/>
                <a:gd name="T55" fmla="*/ 7 h 128"/>
                <a:gd name="T56" fmla="*/ 32 w 110"/>
                <a:gd name="T57" fmla="*/ 8 h 128"/>
                <a:gd name="T58" fmla="*/ 35 w 110"/>
                <a:gd name="T59" fmla="*/ 2 h 128"/>
                <a:gd name="T60" fmla="*/ 39 w 110"/>
                <a:gd name="T61" fmla="*/ 2 h 128"/>
                <a:gd name="T62" fmla="*/ 44 w 110"/>
                <a:gd name="T63" fmla="*/ 0 h 128"/>
                <a:gd name="T64" fmla="*/ 47 w 110"/>
                <a:gd name="T65" fmla="*/ 9 h 128"/>
                <a:gd name="T66" fmla="*/ 51 w 110"/>
                <a:gd name="T67" fmla="*/ 6 h 128"/>
                <a:gd name="T68" fmla="*/ 58 w 110"/>
                <a:gd name="T69" fmla="*/ 3 h 128"/>
                <a:gd name="T70" fmla="*/ 67 w 110"/>
                <a:gd name="T71" fmla="*/ 7 h 128"/>
                <a:gd name="T72" fmla="*/ 70 w 110"/>
                <a:gd name="T73" fmla="*/ 14 h 128"/>
                <a:gd name="T74" fmla="*/ 78 w 110"/>
                <a:gd name="T75" fmla="*/ 19 h 128"/>
                <a:gd name="T76" fmla="*/ 85 w 110"/>
                <a:gd name="T77" fmla="*/ 14 h 128"/>
                <a:gd name="T78" fmla="*/ 93 w 110"/>
                <a:gd name="T79" fmla="*/ 13 h 128"/>
                <a:gd name="T80" fmla="*/ 106 w 110"/>
                <a:gd name="T81" fmla="*/ 18 h 128"/>
                <a:gd name="T82" fmla="*/ 110 w 110"/>
                <a:gd name="T83" fmla="*/ 48 h 128"/>
                <a:gd name="T84" fmla="*/ 103 w 110"/>
                <a:gd name="T85" fmla="*/ 65 h 128"/>
                <a:gd name="T86" fmla="*/ 98 w 110"/>
                <a:gd name="T87" fmla="*/ 88 h 128"/>
                <a:gd name="T88" fmla="*/ 106 w 110"/>
                <a:gd name="T89" fmla="*/ 107 h 128"/>
                <a:gd name="T90" fmla="*/ 105 w 110"/>
                <a:gd name="T91" fmla="*/ 115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10" h="128">
                  <a:moveTo>
                    <a:pt x="105" y="115"/>
                  </a:moveTo>
                  <a:lnTo>
                    <a:pt x="97" y="115"/>
                  </a:lnTo>
                  <a:lnTo>
                    <a:pt x="84" y="111"/>
                  </a:lnTo>
                  <a:lnTo>
                    <a:pt x="72" y="111"/>
                  </a:lnTo>
                  <a:lnTo>
                    <a:pt x="50" y="115"/>
                  </a:lnTo>
                  <a:lnTo>
                    <a:pt x="37" y="121"/>
                  </a:lnTo>
                  <a:lnTo>
                    <a:pt x="19" y="128"/>
                  </a:lnTo>
                  <a:lnTo>
                    <a:pt x="16" y="128"/>
                  </a:lnTo>
                  <a:lnTo>
                    <a:pt x="17" y="111"/>
                  </a:lnTo>
                  <a:lnTo>
                    <a:pt x="19" y="108"/>
                  </a:lnTo>
                  <a:lnTo>
                    <a:pt x="18" y="100"/>
                  </a:lnTo>
                  <a:lnTo>
                    <a:pt x="11" y="91"/>
                  </a:lnTo>
                  <a:lnTo>
                    <a:pt x="5" y="90"/>
                  </a:lnTo>
                  <a:lnTo>
                    <a:pt x="0" y="84"/>
                  </a:lnTo>
                  <a:lnTo>
                    <a:pt x="3" y="75"/>
                  </a:lnTo>
                  <a:lnTo>
                    <a:pt x="2" y="65"/>
                  </a:lnTo>
                  <a:lnTo>
                    <a:pt x="3" y="59"/>
                  </a:lnTo>
                  <a:lnTo>
                    <a:pt x="6" y="59"/>
                  </a:lnTo>
                  <a:lnTo>
                    <a:pt x="7" y="50"/>
                  </a:lnTo>
                  <a:lnTo>
                    <a:pt x="5" y="46"/>
                  </a:lnTo>
                  <a:lnTo>
                    <a:pt x="7" y="43"/>
                  </a:lnTo>
                  <a:lnTo>
                    <a:pt x="14" y="40"/>
                  </a:lnTo>
                  <a:lnTo>
                    <a:pt x="9" y="24"/>
                  </a:lnTo>
                  <a:lnTo>
                    <a:pt x="5" y="15"/>
                  </a:lnTo>
                  <a:lnTo>
                    <a:pt x="7" y="8"/>
                  </a:lnTo>
                  <a:lnTo>
                    <a:pt x="11" y="6"/>
                  </a:lnTo>
                  <a:lnTo>
                    <a:pt x="13" y="5"/>
                  </a:lnTo>
                  <a:lnTo>
                    <a:pt x="18" y="7"/>
                  </a:lnTo>
                  <a:lnTo>
                    <a:pt x="32" y="8"/>
                  </a:lnTo>
                  <a:lnTo>
                    <a:pt x="35" y="2"/>
                  </a:lnTo>
                  <a:lnTo>
                    <a:pt x="39" y="2"/>
                  </a:lnTo>
                  <a:lnTo>
                    <a:pt x="44" y="0"/>
                  </a:lnTo>
                  <a:lnTo>
                    <a:pt x="47" y="9"/>
                  </a:lnTo>
                  <a:lnTo>
                    <a:pt x="51" y="6"/>
                  </a:lnTo>
                  <a:lnTo>
                    <a:pt x="58" y="3"/>
                  </a:lnTo>
                  <a:lnTo>
                    <a:pt x="67" y="7"/>
                  </a:lnTo>
                  <a:lnTo>
                    <a:pt x="70" y="14"/>
                  </a:lnTo>
                  <a:lnTo>
                    <a:pt x="78" y="19"/>
                  </a:lnTo>
                  <a:lnTo>
                    <a:pt x="85" y="14"/>
                  </a:lnTo>
                  <a:lnTo>
                    <a:pt x="93" y="13"/>
                  </a:lnTo>
                  <a:lnTo>
                    <a:pt x="106" y="18"/>
                  </a:lnTo>
                  <a:lnTo>
                    <a:pt x="110" y="48"/>
                  </a:lnTo>
                  <a:lnTo>
                    <a:pt x="103" y="65"/>
                  </a:lnTo>
                  <a:lnTo>
                    <a:pt x="98" y="88"/>
                  </a:lnTo>
                  <a:lnTo>
                    <a:pt x="106" y="107"/>
                  </a:lnTo>
                  <a:lnTo>
                    <a:pt x="105" y="11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43" name="Freeform 42"/>
            <p:cNvSpPr>
              <a:spLocks/>
            </p:cNvSpPr>
            <p:nvPr/>
          </p:nvSpPr>
          <p:spPr bwMode="auto">
            <a:xfrm>
              <a:off x="5185143" y="3832628"/>
              <a:ext cx="229787" cy="358804"/>
            </a:xfrm>
            <a:custGeom>
              <a:avLst/>
              <a:gdLst>
                <a:gd name="T0" fmla="*/ 85 w 139"/>
                <a:gd name="T1" fmla="*/ 220 h 231"/>
                <a:gd name="T2" fmla="*/ 82 w 139"/>
                <a:gd name="T3" fmla="*/ 219 h 231"/>
                <a:gd name="T4" fmla="*/ 71 w 139"/>
                <a:gd name="T5" fmla="*/ 222 h 231"/>
                <a:gd name="T6" fmla="*/ 60 w 139"/>
                <a:gd name="T7" fmla="*/ 219 h 231"/>
                <a:gd name="T8" fmla="*/ 52 w 139"/>
                <a:gd name="T9" fmla="*/ 220 h 231"/>
                <a:gd name="T10" fmla="*/ 22 w 139"/>
                <a:gd name="T11" fmla="*/ 220 h 231"/>
                <a:gd name="T12" fmla="*/ 24 w 139"/>
                <a:gd name="T13" fmla="*/ 204 h 231"/>
                <a:gd name="T14" fmla="*/ 17 w 139"/>
                <a:gd name="T15" fmla="*/ 190 h 231"/>
                <a:gd name="T16" fmla="*/ 9 w 139"/>
                <a:gd name="T17" fmla="*/ 186 h 231"/>
                <a:gd name="T18" fmla="*/ 5 w 139"/>
                <a:gd name="T19" fmla="*/ 177 h 231"/>
                <a:gd name="T20" fmla="*/ 0 w 139"/>
                <a:gd name="T21" fmla="*/ 174 h 231"/>
                <a:gd name="T22" fmla="*/ 0 w 139"/>
                <a:gd name="T23" fmla="*/ 168 h 231"/>
                <a:gd name="T24" fmla="*/ 5 w 139"/>
                <a:gd name="T25" fmla="*/ 154 h 231"/>
                <a:gd name="T26" fmla="*/ 14 w 139"/>
                <a:gd name="T27" fmla="*/ 134 h 231"/>
                <a:gd name="T28" fmla="*/ 19 w 139"/>
                <a:gd name="T29" fmla="*/ 133 h 231"/>
                <a:gd name="T30" fmla="*/ 30 w 139"/>
                <a:gd name="T31" fmla="*/ 121 h 231"/>
                <a:gd name="T32" fmla="*/ 37 w 139"/>
                <a:gd name="T33" fmla="*/ 121 h 231"/>
                <a:gd name="T34" fmla="*/ 47 w 139"/>
                <a:gd name="T35" fmla="*/ 129 h 231"/>
                <a:gd name="T36" fmla="*/ 60 w 139"/>
                <a:gd name="T37" fmla="*/ 122 h 231"/>
                <a:gd name="T38" fmla="*/ 61 w 139"/>
                <a:gd name="T39" fmla="*/ 114 h 231"/>
                <a:gd name="T40" fmla="*/ 66 w 139"/>
                <a:gd name="T41" fmla="*/ 105 h 231"/>
                <a:gd name="T42" fmla="*/ 68 w 139"/>
                <a:gd name="T43" fmla="*/ 95 h 231"/>
                <a:gd name="T44" fmla="*/ 78 w 139"/>
                <a:gd name="T45" fmla="*/ 86 h 231"/>
                <a:gd name="T46" fmla="*/ 81 w 139"/>
                <a:gd name="T47" fmla="*/ 72 h 231"/>
                <a:gd name="T48" fmla="*/ 85 w 139"/>
                <a:gd name="T49" fmla="*/ 67 h 231"/>
                <a:gd name="T50" fmla="*/ 88 w 139"/>
                <a:gd name="T51" fmla="*/ 56 h 231"/>
                <a:gd name="T52" fmla="*/ 93 w 139"/>
                <a:gd name="T53" fmla="*/ 43 h 231"/>
                <a:gd name="T54" fmla="*/ 108 w 139"/>
                <a:gd name="T55" fmla="*/ 27 h 231"/>
                <a:gd name="T56" fmla="*/ 108 w 139"/>
                <a:gd name="T57" fmla="*/ 20 h 231"/>
                <a:gd name="T58" fmla="*/ 110 w 139"/>
                <a:gd name="T59" fmla="*/ 16 h 231"/>
                <a:gd name="T60" fmla="*/ 103 w 139"/>
                <a:gd name="T61" fmla="*/ 8 h 231"/>
                <a:gd name="T62" fmla="*/ 104 w 139"/>
                <a:gd name="T63" fmla="*/ 1 h 231"/>
                <a:gd name="T64" fmla="*/ 109 w 139"/>
                <a:gd name="T65" fmla="*/ 0 h 231"/>
                <a:gd name="T66" fmla="*/ 116 w 139"/>
                <a:gd name="T67" fmla="*/ 14 h 231"/>
                <a:gd name="T68" fmla="*/ 118 w 139"/>
                <a:gd name="T69" fmla="*/ 27 h 231"/>
                <a:gd name="T70" fmla="*/ 117 w 139"/>
                <a:gd name="T71" fmla="*/ 41 h 231"/>
                <a:gd name="T72" fmla="*/ 127 w 139"/>
                <a:gd name="T73" fmla="*/ 60 h 231"/>
                <a:gd name="T74" fmla="*/ 117 w 139"/>
                <a:gd name="T75" fmla="*/ 60 h 231"/>
                <a:gd name="T76" fmla="*/ 112 w 139"/>
                <a:gd name="T77" fmla="*/ 61 h 231"/>
                <a:gd name="T78" fmla="*/ 104 w 139"/>
                <a:gd name="T79" fmla="*/ 59 h 231"/>
                <a:gd name="T80" fmla="*/ 100 w 139"/>
                <a:gd name="T81" fmla="*/ 69 h 231"/>
                <a:gd name="T82" fmla="*/ 111 w 139"/>
                <a:gd name="T83" fmla="*/ 81 h 231"/>
                <a:gd name="T84" fmla="*/ 119 w 139"/>
                <a:gd name="T85" fmla="*/ 85 h 231"/>
                <a:gd name="T86" fmla="*/ 121 w 139"/>
                <a:gd name="T87" fmla="*/ 93 h 231"/>
                <a:gd name="T88" fmla="*/ 127 w 139"/>
                <a:gd name="T89" fmla="*/ 107 h 231"/>
                <a:gd name="T90" fmla="*/ 124 w 139"/>
                <a:gd name="T91" fmla="*/ 113 h 231"/>
                <a:gd name="T92" fmla="*/ 115 w 139"/>
                <a:gd name="T93" fmla="*/ 134 h 231"/>
                <a:gd name="T94" fmla="*/ 111 w 139"/>
                <a:gd name="T95" fmla="*/ 138 h 231"/>
                <a:gd name="T96" fmla="*/ 110 w 139"/>
                <a:gd name="T97" fmla="*/ 154 h 231"/>
                <a:gd name="T98" fmla="*/ 112 w 139"/>
                <a:gd name="T99" fmla="*/ 163 h 231"/>
                <a:gd name="T100" fmla="*/ 110 w 139"/>
                <a:gd name="T101" fmla="*/ 169 h 231"/>
                <a:gd name="T102" fmla="*/ 119 w 139"/>
                <a:gd name="T103" fmla="*/ 180 h 231"/>
                <a:gd name="T104" fmla="*/ 120 w 139"/>
                <a:gd name="T105" fmla="*/ 188 h 231"/>
                <a:gd name="T106" fmla="*/ 127 w 139"/>
                <a:gd name="T107" fmla="*/ 198 h 231"/>
                <a:gd name="T108" fmla="*/ 136 w 139"/>
                <a:gd name="T109" fmla="*/ 205 h 231"/>
                <a:gd name="T110" fmla="*/ 137 w 139"/>
                <a:gd name="T111" fmla="*/ 214 h 231"/>
                <a:gd name="T112" fmla="*/ 139 w 139"/>
                <a:gd name="T113" fmla="*/ 220 h 231"/>
                <a:gd name="T114" fmla="*/ 137 w 139"/>
                <a:gd name="T115" fmla="*/ 231 h 231"/>
                <a:gd name="T116" fmla="*/ 123 w 139"/>
                <a:gd name="T117" fmla="*/ 227 h 231"/>
                <a:gd name="T118" fmla="*/ 108 w 139"/>
                <a:gd name="T119" fmla="*/ 221 h 231"/>
                <a:gd name="T120" fmla="*/ 85 w 139"/>
                <a:gd name="T121" fmla="*/ 220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39" h="231">
                  <a:moveTo>
                    <a:pt x="85" y="220"/>
                  </a:moveTo>
                  <a:lnTo>
                    <a:pt x="82" y="219"/>
                  </a:lnTo>
                  <a:lnTo>
                    <a:pt x="71" y="222"/>
                  </a:lnTo>
                  <a:lnTo>
                    <a:pt x="60" y="219"/>
                  </a:lnTo>
                  <a:lnTo>
                    <a:pt x="52" y="220"/>
                  </a:lnTo>
                  <a:lnTo>
                    <a:pt x="22" y="220"/>
                  </a:lnTo>
                  <a:lnTo>
                    <a:pt x="24" y="204"/>
                  </a:lnTo>
                  <a:lnTo>
                    <a:pt x="17" y="190"/>
                  </a:lnTo>
                  <a:lnTo>
                    <a:pt x="9" y="186"/>
                  </a:lnTo>
                  <a:lnTo>
                    <a:pt x="5" y="177"/>
                  </a:lnTo>
                  <a:lnTo>
                    <a:pt x="0" y="174"/>
                  </a:lnTo>
                  <a:lnTo>
                    <a:pt x="0" y="168"/>
                  </a:lnTo>
                  <a:lnTo>
                    <a:pt x="5" y="154"/>
                  </a:lnTo>
                  <a:lnTo>
                    <a:pt x="14" y="134"/>
                  </a:lnTo>
                  <a:lnTo>
                    <a:pt x="19" y="133"/>
                  </a:lnTo>
                  <a:lnTo>
                    <a:pt x="30" y="121"/>
                  </a:lnTo>
                  <a:lnTo>
                    <a:pt x="37" y="121"/>
                  </a:lnTo>
                  <a:lnTo>
                    <a:pt x="47" y="129"/>
                  </a:lnTo>
                  <a:lnTo>
                    <a:pt x="60" y="122"/>
                  </a:lnTo>
                  <a:lnTo>
                    <a:pt x="61" y="114"/>
                  </a:lnTo>
                  <a:lnTo>
                    <a:pt x="66" y="105"/>
                  </a:lnTo>
                  <a:lnTo>
                    <a:pt x="68" y="95"/>
                  </a:lnTo>
                  <a:lnTo>
                    <a:pt x="78" y="86"/>
                  </a:lnTo>
                  <a:lnTo>
                    <a:pt x="81" y="72"/>
                  </a:lnTo>
                  <a:lnTo>
                    <a:pt x="85" y="67"/>
                  </a:lnTo>
                  <a:lnTo>
                    <a:pt x="88" y="56"/>
                  </a:lnTo>
                  <a:lnTo>
                    <a:pt x="93" y="43"/>
                  </a:lnTo>
                  <a:lnTo>
                    <a:pt x="108" y="27"/>
                  </a:lnTo>
                  <a:lnTo>
                    <a:pt x="108" y="20"/>
                  </a:lnTo>
                  <a:lnTo>
                    <a:pt x="110" y="16"/>
                  </a:lnTo>
                  <a:lnTo>
                    <a:pt x="103" y="8"/>
                  </a:lnTo>
                  <a:lnTo>
                    <a:pt x="104" y="1"/>
                  </a:lnTo>
                  <a:lnTo>
                    <a:pt x="109" y="0"/>
                  </a:lnTo>
                  <a:lnTo>
                    <a:pt x="116" y="14"/>
                  </a:lnTo>
                  <a:lnTo>
                    <a:pt x="118" y="27"/>
                  </a:lnTo>
                  <a:lnTo>
                    <a:pt x="117" y="41"/>
                  </a:lnTo>
                  <a:lnTo>
                    <a:pt x="127" y="60"/>
                  </a:lnTo>
                  <a:lnTo>
                    <a:pt x="117" y="60"/>
                  </a:lnTo>
                  <a:lnTo>
                    <a:pt x="112" y="61"/>
                  </a:lnTo>
                  <a:lnTo>
                    <a:pt x="104" y="59"/>
                  </a:lnTo>
                  <a:lnTo>
                    <a:pt x="100" y="69"/>
                  </a:lnTo>
                  <a:lnTo>
                    <a:pt x="111" y="81"/>
                  </a:lnTo>
                  <a:lnTo>
                    <a:pt x="119" y="85"/>
                  </a:lnTo>
                  <a:lnTo>
                    <a:pt x="121" y="93"/>
                  </a:lnTo>
                  <a:lnTo>
                    <a:pt x="127" y="107"/>
                  </a:lnTo>
                  <a:lnTo>
                    <a:pt x="124" y="113"/>
                  </a:lnTo>
                  <a:lnTo>
                    <a:pt x="115" y="134"/>
                  </a:lnTo>
                  <a:lnTo>
                    <a:pt x="111" y="138"/>
                  </a:lnTo>
                  <a:lnTo>
                    <a:pt x="110" y="154"/>
                  </a:lnTo>
                  <a:lnTo>
                    <a:pt x="112" y="163"/>
                  </a:lnTo>
                  <a:lnTo>
                    <a:pt x="110" y="169"/>
                  </a:lnTo>
                  <a:lnTo>
                    <a:pt x="119" y="180"/>
                  </a:lnTo>
                  <a:lnTo>
                    <a:pt x="120" y="188"/>
                  </a:lnTo>
                  <a:lnTo>
                    <a:pt x="127" y="198"/>
                  </a:lnTo>
                  <a:lnTo>
                    <a:pt x="136" y="205"/>
                  </a:lnTo>
                  <a:lnTo>
                    <a:pt x="137" y="214"/>
                  </a:lnTo>
                  <a:lnTo>
                    <a:pt x="139" y="220"/>
                  </a:lnTo>
                  <a:lnTo>
                    <a:pt x="137" y="231"/>
                  </a:lnTo>
                  <a:lnTo>
                    <a:pt x="123" y="227"/>
                  </a:lnTo>
                  <a:lnTo>
                    <a:pt x="108" y="221"/>
                  </a:lnTo>
                  <a:lnTo>
                    <a:pt x="85" y="22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44" name="Freeform 43"/>
            <p:cNvSpPr>
              <a:spLocks/>
            </p:cNvSpPr>
            <p:nvPr/>
          </p:nvSpPr>
          <p:spPr bwMode="auto">
            <a:xfrm>
              <a:off x="5297556" y="4078043"/>
              <a:ext cx="576947" cy="598006"/>
            </a:xfrm>
            <a:custGeom>
              <a:avLst/>
              <a:gdLst>
                <a:gd name="T0" fmla="*/ 342 w 349"/>
                <a:gd name="T1" fmla="*/ 61 h 385"/>
                <a:gd name="T2" fmla="*/ 343 w 349"/>
                <a:gd name="T3" fmla="*/ 71 h 385"/>
                <a:gd name="T4" fmla="*/ 329 w 349"/>
                <a:gd name="T5" fmla="*/ 87 h 385"/>
                <a:gd name="T6" fmla="*/ 324 w 349"/>
                <a:gd name="T7" fmla="*/ 114 h 385"/>
                <a:gd name="T8" fmla="*/ 320 w 349"/>
                <a:gd name="T9" fmla="*/ 137 h 385"/>
                <a:gd name="T10" fmla="*/ 314 w 349"/>
                <a:gd name="T11" fmla="*/ 155 h 385"/>
                <a:gd name="T12" fmla="*/ 310 w 349"/>
                <a:gd name="T13" fmla="*/ 168 h 385"/>
                <a:gd name="T14" fmla="*/ 315 w 349"/>
                <a:gd name="T15" fmla="*/ 203 h 385"/>
                <a:gd name="T16" fmla="*/ 316 w 349"/>
                <a:gd name="T17" fmla="*/ 233 h 385"/>
                <a:gd name="T18" fmla="*/ 330 w 349"/>
                <a:gd name="T19" fmla="*/ 256 h 385"/>
                <a:gd name="T20" fmla="*/ 332 w 349"/>
                <a:gd name="T21" fmla="*/ 281 h 385"/>
                <a:gd name="T22" fmla="*/ 303 w 349"/>
                <a:gd name="T23" fmla="*/ 287 h 385"/>
                <a:gd name="T24" fmla="*/ 301 w 349"/>
                <a:gd name="T25" fmla="*/ 309 h 385"/>
                <a:gd name="T26" fmla="*/ 295 w 349"/>
                <a:gd name="T27" fmla="*/ 354 h 385"/>
                <a:gd name="T28" fmla="*/ 312 w 349"/>
                <a:gd name="T29" fmla="*/ 366 h 385"/>
                <a:gd name="T30" fmla="*/ 318 w 349"/>
                <a:gd name="T31" fmla="*/ 385 h 385"/>
                <a:gd name="T32" fmla="*/ 297 w 349"/>
                <a:gd name="T33" fmla="*/ 373 h 385"/>
                <a:gd name="T34" fmla="*/ 276 w 349"/>
                <a:gd name="T35" fmla="*/ 362 h 385"/>
                <a:gd name="T36" fmla="*/ 261 w 349"/>
                <a:gd name="T37" fmla="*/ 357 h 385"/>
                <a:gd name="T38" fmla="*/ 241 w 349"/>
                <a:gd name="T39" fmla="*/ 345 h 385"/>
                <a:gd name="T40" fmla="*/ 221 w 349"/>
                <a:gd name="T41" fmla="*/ 344 h 385"/>
                <a:gd name="T42" fmla="*/ 214 w 349"/>
                <a:gd name="T43" fmla="*/ 336 h 385"/>
                <a:gd name="T44" fmla="*/ 194 w 349"/>
                <a:gd name="T45" fmla="*/ 338 h 385"/>
                <a:gd name="T46" fmla="*/ 181 w 349"/>
                <a:gd name="T47" fmla="*/ 340 h 385"/>
                <a:gd name="T48" fmla="*/ 177 w 349"/>
                <a:gd name="T49" fmla="*/ 307 h 385"/>
                <a:gd name="T50" fmla="*/ 178 w 349"/>
                <a:gd name="T51" fmla="*/ 282 h 385"/>
                <a:gd name="T52" fmla="*/ 175 w 349"/>
                <a:gd name="T53" fmla="*/ 261 h 385"/>
                <a:gd name="T54" fmla="*/ 154 w 349"/>
                <a:gd name="T55" fmla="*/ 253 h 385"/>
                <a:gd name="T56" fmla="*/ 144 w 349"/>
                <a:gd name="T57" fmla="*/ 257 h 385"/>
                <a:gd name="T58" fmla="*/ 128 w 349"/>
                <a:gd name="T59" fmla="*/ 270 h 385"/>
                <a:gd name="T60" fmla="*/ 115 w 349"/>
                <a:gd name="T61" fmla="*/ 273 h 385"/>
                <a:gd name="T62" fmla="*/ 97 w 349"/>
                <a:gd name="T63" fmla="*/ 277 h 385"/>
                <a:gd name="T64" fmla="*/ 85 w 349"/>
                <a:gd name="T65" fmla="*/ 260 h 385"/>
                <a:gd name="T66" fmla="*/ 76 w 349"/>
                <a:gd name="T67" fmla="*/ 232 h 385"/>
                <a:gd name="T68" fmla="*/ 15 w 349"/>
                <a:gd name="T69" fmla="*/ 234 h 385"/>
                <a:gd name="T70" fmla="*/ 2 w 349"/>
                <a:gd name="T71" fmla="*/ 236 h 385"/>
                <a:gd name="T72" fmla="*/ 5 w 349"/>
                <a:gd name="T73" fmla="*/ 228 h 385"/>
                <a:gd name="T74" fmla="*/ 8 w 349"/>
                <a:gd name="T75" fmla="*/ 213 h 385"/>
                <a:gd name="T76" fmla="*/ 20 w 349"/>
                <a:gd name="T77" fmla="*/ 211 h 385"/>
                <a:gd name="T78" fmla="*/ 36 w 349"/>
                <a:gd name="T79" fmla="*/ 203 h 385"/>
                <a:gd name="T80" fmla="*/ 44 w 349"/>
                <a:gd name="T81" fmla="*/ 213 h 385"/>
                <a:gd name="T82" fmla="*/ 66 w 349"/>
                <a:gd name="T83" fmla="*/ 190 h 385"/>
                <a:gd name="T84" fmla="*/ 70 w 349"/>
                <a:gd name="T85" fmla="*/ 166 h 385"/>
                <a:gd name="T86" fmla="*/ 86 w 349"/>
                <a:gd name="T87" fmla="*/ 135 h 385"/>
                <a:gd name="T88" fmla="*/ 101 w 349"/>
                <a:gd name="T89" fmla="*/ 118 h 385"/>
                <a:gd name="T90" fmla="*/ 104 w 349"/>
                <a:gd name="T91" fmla="*/ 103 h 385"/>
                <a:gd name="T92" fmla="*/ 105 w 349"/>
                <a:gd name="T93" fmla="*/ 73 h 385"/>
                <a:gd name="T94" fmla="*/ 114 w 349"/>
                <a:gd name="T95" fmla="*/ 49 h 385"/>
                <a:gd name="T96" fmla="*/ 117 w 349"/>
                <a:gd name="T97" fmla="*/ 22 h 385"/>
                <a:gd name="T98" fmla="*/ 134 w 349"/>
                <a:gd name="T99" fmla="*/ 5 h 385"/>
                <a:gd name="T100" fmla="*/ 161 w 349"/>
                <a:gd name="T101" fmla="*/ 20 h 385"/>
                <a:gd name="T102" fmla="*/ 188 w 349"/>
                <a:gd name="T103" fmla="*/ 26 h 385"/>
                <a:gd name="T104" fmla="*/ 196 w 349"/>
                <a:gd name="T105" fmla="*/ 11 h 385"/>
                <a:gd name="T106" fmla="*/ 224 w 349"/>
                <a:gd name="T107" fmla="*/ 3 h 385"/>
                <a:gd name="T108" fmla="*/ 238 w 349"/>
                <a:gd name="T109" fmla="*/ 7 h 385"/>
                <a:gd name="T110" fmla="*/ 247 w 349"/>
                <a:gd name="T111" fmla="*/ 0 h 385"/>
                <a:gd name="T112" fmla="*/ 273 w 349"/>
                <a:gd name="T113" fmla="*/ 3 h 385"/>
                <a:gd name="T114" fmla="*/ 290 w 349"/>
                <a:gd name="T115" fmla="*/ 18 h 385"/>
                <a:gd name="T116" fmla="*/ 303 w 349"/>
                <a:gd name="T117" fmla="*/ 17 h 385"/>
                <a:gd name="T118" fmla="*/ 322 w 349"/>
                <a:gd name="T119" fmla="*/ 14 h 385"/>
                <a:gd name="T120" fmla="*/ 343 w 349"/>
                <a:gd name="T121" fmla="*/ 37 h 3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349" h="385">
                  <a:moveTo>
                    <a:pt x="343" y="37"/>
                  </a:moveTo>
                  <a:lnTo>
                    <a:pt x="342" y="61"/>
                  </a:lnTo>
                  <a:lnTo>
                    <a:pt x="349" y="64"/>
                  </a:lnTo>
                  <a:lnTo>
                    <a:pt x="343" y="71"/>
                  </a:lnTo>
                  <a:lnTo>
                    <a:pt x="336" y="77"/>
                  </a:lnTo>
                  <a:lnTo>
                    <a:pt x="329" y="87"/>
                  </a:lnTo>
                  <a:lnTo>
                    <a:pt x="325" y="97"/>
                  </a:lnTo>
                  <a:lnTo>
                    <a:pt x="324" y="114"/>
                  </a:lnTo>
                  <a:lnTo>
                    <a:pt x="320" y="122"/>
                  </a:lnTo>
                  <a:lnTo>
                    <a:pt x="320" y="137"/>
                  </a:lnTo>
                  <a:lnTo>
                    <a:pt x="314" y="143"/>
                  </a:lnTo>
                  <a:lnTo>
                    <a:pt x="314" y="155"/>
                  </a:lnTo>
                  <a:lnTo>
                    <a:pt x="311" y="157"/>
                  </a:lnTo>
                  <a:lnTo>
                    <a:pt x="310" y="168"/>
                  </a:lnTo>
                  <a:lnTo>
                    <a:pt x="314" y="178"/>
                  </a:lnTo>
                  <a:lnTo>
                    <a:pt x="315" y="203"/>
                  </a:lnTo>
                  <a:lnTo>
                    <a:pt x="318" y="222"/>
                  </a:lnTo>
                  <a:lnTo>
                    <a:pt x="316" y="233"/>
                  </a:lnTo>
                  <a:lnTo>
                    <a:pt x="320" y="245"/>
                  </a:lnTo>
                  <a:lnTo>
                    <a:pt x="330" y="256"/>
                  </a:lnTo>
                  <a:lnTo>
                    <a:pt x="340" y="283"/>
                  </a:lnTo>
                  <a:lnTo>
                    <a:pt x="332" y="281"/>
                  </a:lnTo>
                  <a:lnTo>
                    <a:pt x="308" y="284"/>
                  </a:lnTo>
                  <a:lnTo>
                    <a:pt x="303" y="287"/>
                  </a:lnTo>
                  <a:lnTo>
                    <a:pt x="297" y="300"/>
                  </a:lnTo>
                  <a:lnTo>
                    <a:pt x="301" y="309"/>
                  </a:lnTo>
                  <a:lnTo>
                    <a:pt x="297" y="334"/>
                  </a:lnTo>
                  <a:lnTo>
                    <a:pt x="295" y="354"/>
                  </a:lnTo>
                  <a:lnTo>
                    <a:pt x="300" y="358"/>
                  </a:lnTo>
                  <a:lnTo>
                    <a:pt x="312" y="366"/>
                  </a:lnTo>
                  <a:lnTo>
                    <a:pt x="317" y="363"/>
                  </a:lnTo>
                  <a:lnTo>
                    <a:pt x="318" y="385"/>
                  </a:lnTo>
                  <a:lnTo>
                    <a:pt x="304" y="385"/>
                  </a:lnTo>
                  <a:lnTo>
                    <a:pt x="297" y="373"/>
                  </a:lnTo>
                  <a:lnTo>
                    <a:pt x="290" y="364"/>
                  </a:lnTo>
                  <a:lnTo>
                    <a:pt x="276" y="362"/>
                  </a:lnTo>
                  <a:lnTo>
                    <a:pt x="273" y="351"/>
                  </a:lnTo>
                  <a:lnTo>
                    <a:pt x="261" y="357"/>
                  </a:lnTo>
                  <a:lnTo>
                    <a:pt x="247" y="354"/>
                  </a:lnTo>
                  <a:lnTo>
                    <a:pt x="241" y="345"/>
                  </a:lnTo>
                  <a:lnTo>
                    <a:pt x="229" y="343"/>
                  </a:lnTo>
                  <a:lnTo>
                    <a:pt x="221" y="344"/>
                  </a:lnTo>
                  <a:lnTo>
                    <a:pt x="220" y="337"/>
                  </a:lnTo>
                  <a:lnTo>
                    <a:pt x="214" y="336"/>
                  </a:lnTo>
                  <a:lnTo>
                    <a:pt x="205" y="335"/>
                  </a:lnTo>
                  <a:lnTo>
                    <a:pt x="194" y="338"/>
                  </a:lnTo>
                  <a:lnTo>
                    <a:pt x="186" y="338"/>
                  </a:lnTo>
                  <a:lnTo>
                    <a:pt x="181" y="340"/>
                  </a:lnTo>
                  <a:lnTo>
                    <a:pt x="183" y="315"/>
                  </a:lnTo>
                  <a:lnTo>
                    <a:pt x="177" y="307"/>
                  </a:lnTo>
                  <a:lnTo>
                    <a:pt x="176" y="294"/>
                  </a:lnTo>
                  <a:lnTo>
                    <a:pt x="178" y="282"/>
                  </a:lnTo>
                  <a:lnTo>
                    <a:pt x="175" y="274"/>
                  </a:lnTo>
                  <a:lnTo>
                    <a:pt x="175" y="261"/>
                  </a:lnTo>
                  <a:lnTo>
                    <a:pt x="153" y="261"/>
                  </a:lnTo>
                  <a:lnTo>
                    <a:pt x="154" y="253"/>
                  </a:lnTo>
                  <a:lnTo>
                    <a:pt x="145" y="254"/>
                  </a:lnTo>
                  <a:lnTo>
                    <a:pt x="144" y="257"/>
                  </a:lnTo>
                  <a:lnTo>
                    <a:pt x="132" y="258"/>
                  </a:lnTo>
                  <a:lnTo>
                    <a:pt x="128" y="270"/>
                  </a:lnTo>
                  <a:lnTo>
                    <a:pt x="125" y="275"/>
                  </a:lnTo>
                  <a:lnTo>
                    <a:pt x="115" y="273"/>
                  </a:lnTo>
                  <a:lnTo>
                    <a:pt x="109" y="275"/>
                  </a:lnTo>
                  <a:lnTo>
                    <a:pt x="97" y="277"/>
                  </a:lnTo>
                  <a:lnTo>
                    <a:pt x="90" y="266"/>
                  </a:lnTo>
                  <a:lnTo>
                    <a:pt x="85" y="260"/>
                  </a:lnTo>
                  <a:lnTo>
                    <a:pt x="80" y="247"/>
                  </a:lnTo>
                  <a:lnTo>
                    <a:pt x="76" y="232"/>
                  </a:lnTo>
                  <a:lnTo>
                    <a:pt x="22" y="231"/>
                  </a:lnTo>
                  <a:lnTo>
                    <a:pt x="15" y="234"/>
                  </a:lnTo>
                  <a:lnTo>
                    <a:pt x="10" y="233"/>
                  </a:lnTo>
                  <a:lnTo>
                    <a:pt x="2" y="236"/>
                  </a:lnTo>
                  <a:lnTo>
                    <a:pt x="0" y="230"/>
                  </a:lnTo>
                  <a:lnTo>
                    <a:pt x="5" y="228"/>
                  </a:lnTo>
                  <a:lnTo>
                    <a:pt x="5" y="218"/>
                  </a:lnTo>
                  <a:lnTo>
                    <a:pt x="8" y="213"/>
                  </a:lnTo>
                  <a:lnTo>
                    <a:pt x="15" y="209"/>
                  </a:lnTo>
                  <a:lnTo>
                    <a:pt x="20" y="211"/>
                  </a:lnTo>
                  <a:lnTo>
                    <a:pt x="26" y="203"/>
                  </a:lnTo>
                  <a:lnTo>
                    <a:pt x="36" y="203"/>
                  </a:lnTo>
                  <a:lnTo>
                    <a:pt x="37" y="209"/>
                  </a:lnTo>
                  <a:lnTo>
                    <a:pt x="44" y="213"/>
                  </a:lnTo>
                  <a:lnTo>
                    <a:pt x="55" y="200"/>
                  </a:lnTo>
                  <a:lnTo>
                    <a:pt x="66" y="190"/>
                  </a:lnTo>
                  <a:lnTo>
                    <a:pt x="70" y="183"/>
                  </a:lnTo>
                  <a:lnTo>
                    <a:pt x="70" y="166"/>
                  </a:lnTo>
                  <a:lnTo>
                    <a:pt x="78" y="146"/>
                  </a:lnTo>
                  <a:lnTo>
                    <a:pt x="86" y="135"/>
                  </a:lnTo>
                  <a:lnTo>
                    <a:pt x="98" y="125"/>
                  </a:lnTo>
                  <a:lnTo>
                    <a:pt x="101" y="118"/>
                  </a:lnTo>
                  <a:lnTo>
                    <a:pt x="101" y="111"/>
                  </a:lnTo>
                  <a:lnTo>
                    <a:pt x="104" y="103"/>
                  </a:lnTo>
                  <a:lnTo>
                    <a:pt x="103" y="92"/>
                  </a:lnTo>
                  <a:lnTo>
                    <a:pt x="105" y="73"/>
                  </a:lnTo>
                  <a:lnTo>
                    <a:pt x="109" y="60"/>
                  </a:lnTo>
                  <a:lnTo>
                    <a:pt x="114" y="49"/>
                  </a:lnTo>
                  <a:lnTo>
                    <a:pt x="115" y="37"/>
                  </a:lnTo>
                  <a:lnTo>
                    <a:pt x="117" y="22"/>
                  </a:lnTo>
                  <a:lnTo>
                    <a:pt x="124" y="11"/>
                  </a:lnTo>
                  <a:lnTo>
                    <a:pt x="134" y="5"/>
                  </a:lnTo>
                  <a:lnTo>
                    <a:pt x="149" y="12"/>
                  </a:lnTo>
                  <a:lnTo>
                    <a:pt x="161" y="20"/>
                  </a:lnTo>
                  <a:lnTo>
                    <a:pt x="174" y="22"/>
                  </a:lnTo>
                  <a:lnTo>
                    <a:pt x="188" y="26"/>
                  </a:lnTo>
                  <a:lnTo>
                    <a:pt x="193" y="13"/>
                  </a:lnTo>
                  <a:lnTo>
                    <a:pt x="196" y="11"/>
                  </a:lnTo>
                  <a:lnTo>
                    <a:pt x="204" y="14"/>
                  </a:lnTo>
                  <a:lnTo>
                    <a:pt x="224" y="3"/>
                  </a:lnTo>
                  <a:lnTo>
                    <a:pt x="232" y="8"/>
                  </a:lnTo>
                  <a:lnTo>
                    <a:pt x="238" y="7"/>
                  </a:lnTo>
                  <a:lnTo>
                    <a:pt x="240" y="2"/>
                  </a:lnTo>
                  <a:lnTo>
                    <a:pt x="247" y="0"/>
                  </a:lnTo>
                  <a:lnTo>
                    <a:pt x="261" y="2"/>
                  </a:lnTo>
                  <a:lnTo>
                    <a:pt x="273" y="3"/>
                  </a:lnTo>
                  <a:lnTo>
                    <a:pt x="279" y="1"/>
                  </a:lnTo>
                  <a:lnTo>
                    <a:pt x="290" y="18"/>
                  </a:lnTo>
                  <a:lnTo>
                    <a:pt x="298" y="20"/>
                  </a:lnTo>
                  <a:lnTo>
                    <a:pt x="303" y="17"/>
                  </a:lnTo>
                  <a:lnTo>
                    <a:pt x="312" y="18"/>
                  </a:lnTo>
                  <a:lnTo>
                    <a:pt x="322" y="14"/>
                  </a:lnTo>
                  <a:lnTo>
                    <a:pt x="326" y="23"/>
                  </a:lnTo>
                  <a:lnTo>
                    <a:pt x="343" y="37"/>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45" name="Freeform 44"/>
            <p:cNvSpPr>
              <a:spLocks/>
            </p:cNvSpPr>
            <p:nvPr/>
          </p:nvSpPr>
          <p:spPr bwMode="auto">
            <a:xfrm>
              <a:off x="5264492" y="4127747"/>
              <a:ext cx="223175" cy="282693"/>
            </a:xfrm>
            <a:custGeom>
              <a:avLst/>
              <a:gdLst>
                <a:gd name="T0" fmla="*/ 35 w 135"/>
                <a:gd name="T1" fmla="*/ 177 h 182"/>
                <a:gd name="T2" fmla="*/ 28 w 135"/>
                <a:gd name="T3" fmla="*/ 170 h 182"/>
                <a:gd name="T4" fmla="*/ 22 w 135"/>
                <a:gd name="T5" fmla="*/ 173 h 182"/>
                <a:gd name="T6" fmla="*/ 15 w 135"/>
                <a:gd name="T7" fmla="*/ 182 h 182"/>
                <a:gd name="T8" fmla="*/ 0 w 135"/>
                <a:gd name="T9" fmla="*/ 160 h 182"/>
                <a:gd name="T10" fmla="*/ 14 w 135"/>
                <a:gd name="T11" fmla="*/ 149 h 182"/>
                <a:gd name="T12" fmla="*/ 7 w 135"/>
                <a:gd name="T13" fmla="*/ 135 h 182"/>
                <a:gd name="T14" fmla="*/ 14 w 135"/>
                <a:gd name="T15" fmla="*/ 130 h 182"/>
                <a:gd name="T16" fmla="*/ 26 w 135"/>
                <a:gd name="T17" fmla="*/ 127 h 182"/>
                <a:gd name="T18" fmla="*/ 27 w 135"/>
                <a:gd name="T19" fmla="*/ 118 h 182"/>
                <a:gd name="T20" fmla="*/ 37 w 135"/>
                <a:gd name="T21" fmla="*/ 128 h 182"/>
                <a:gd name="T22" fmla="*/ 53 w 135"/>
                <a:gd name="T23" fmla="*/ 129 h 182"/>
                <a:gd name="T24" fmla="*/ 59 w 135"/>
                <a:gd name="T25" fmla="*/ 119 h 182"/>
                <a:gd name="T26" fmla="*/ 61 w 135"/>
                <a:gd name="T27" fmla="*/ 105 h 182"/>
                <a:gd name="T28" fmla="*/ 60 w 135"/>
                <a:gd name="T29" fmla="*/ 89 h 182"/>
                <a:gd name="T30" fmla="*/ 51 w 135"/>
                <a:gd name="T31" fmla="*/ 77 h 182"/>
                <a:gd name="T32" fmla="*/ 59 w 135"/>
                <a:gd name="T33" fmla="*/ 53 h 182"/>
                <a:gd name="T34" fmla="*/ 54 w 135"/>
                <a:gd name="T35" fmla="*/ 48 h 182"/>
                <a:gd name="T36" fmla="*/ 40 w 135"/>
                <a:gd name="T37" fmla="*/ 50 h 182"/>
                <a:gd name="T38" fmla="*/ 35 w 135"/>
                <a:gd name="T39" fmla="*/ 39 h 182"/>
                <a:gd name="T40" fmla="*/ 37 w 135"/>
                <a:gd name="T41" fmla="*/ 30 h 182"/>
                <a:gd name="T42" fmla="*/ 60 w 135"/>
                <a:gd name="T43" fmla="*/ 31 h 182"/>
                <a:gd name="T44" fmla="*/ 75 w 135"/>
                <a:gd name="T45" fmla="*/ 37 h 182"/>
                <a:gd name="T46" fmla="*/ 89 w 135"/>
                <a:gd name="T47" fmla="*/ 41 h 182"/>
                <a:gd name="T48" fmla="*/ 91 w 135"/>
                <a:gd name="T49" fmla="*/ 30 h 182"/>
                <a:gd name="T50" fmla="*/ 100 w 135"/>
                <a:gd name="T51" fmla="*/ 11 h 182"/>
                <a:gd name="T52" fmla="*/ 111 w 135"/>
                <a:gd name="T53" fmla="*/ 0 h 182"/>
                <a:gd name="T54" fmla="*/ 123 w 135"/>
                <a:gd name="T55" fmla="*/ 3 h 182"/>
                <a:gd name="T56" fmla="*/ 135 w 135"/>
                <a:gd name="T57" fmla="*/ 5 h 182"/>
                <a:gd name="T58" fmla="*/ 134 w 135"/>
                <a:gd name="T59" fmla="*/ 17 h 182"/>
                <a:gd name="T60" fmla="*/ 129 w 135"/>
                <a:gd name="T61" fmla="*/ 28 h 182"/>
                <a:gd name="T62" fmla="*/ 125 w 135"/>
                <a:gd name="T63" fmla="*/ 41 h 182"/>
                <a:gd name="T64" fmla="*/ 123 w 135"/>
                <a:gd name="T65" fmla="*/ 60 h 182"/>
                <a:gd name="T66" fmla="*/ 124 w 135"/>
                <a:gd name="T67" fmla="*/ 71 h 182"/>
                <a:gd name="T68" fmla="*/ 121 w 135"/>
                <a:gd name="T69" fmla="*/ 79 h 182"/>
                <a:gd name="T70" fmla="*/ 121 w 135"/>
                <a:gd name="T71" fmla="*/ 86 h 182"/>
                <a:gd name="T72" fmla="*/ 118 w 135"/>
                <a:gd name="T73" fmla="*/ 93 h 182"/>
                <a:gd name="T74" fmla="*/ 106 w 135"/>
                <a:gd name="T75" fmla="*/ 103 h 182"/>
                <a:gd name="T76" fmla="*/ 98 w 135"/>
                <a:gd name="T77" fmla="*/ 114 h 182"/>
                <a:gd name="T78" fmla="*/ 90 w 135"/>
                <a:gd name="T79" fmla="*/ 134 h 182"/>
                <a:gd name="T80" fmla="*/ 90 w 135"/>
                <a:gd name="T81" fmla="*/ 151 h 182"/>
                <a:gd name="T82" fmla="*/ 86 w 135"/>
                <a:gd name="T83" fmla="*/ 158 h 182"/>
                <a:gd name="T84" fmla="*/ 75 w 135"/>
                <a:gd name="T85" fmla="*/ 168 h 182"/>
                <a:gd name="T86" fmla="*/ 64 w 135"/>
                <a:gd name="T87" fmla="*/ 181 h 182"/>
                <a:gd name="T88" fmla="*/ 57 w 135"/>
                <a:gd name="T89" fmla="*/ 177 h 182"/>
                <a:gd name="T90" fmla="*/ 56 w 135"/>
                <a:gd name="T91" fmla="*/ 171 h 182"/>
                <a:gd name="T92" fmla="*/ 46 w 135"/>
                <a:gd name="T93" fmla="*/ 171 h 182"/>
                <a:gd name="T94" fmla="*/ 40 w 135"/>
                <a:gd name="T95" fmla="*/ 179 h 182"/>
                <a:gd name="T96" fmla="*/ 35 w 135"/>
                <a:gd name="T97" fmla="*/ 177 h 1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35" h="182">
                  <a:moveTo>
                    <a:pt x="35" y="177"/>
                  </a:moveTo>
                  <a:lnTo>
                    <a:pt x="28" y="170"/>
                  </a:lnTo>
                  <a:lnTo>
                    <a:pt x="22" y="173"/>
                  </a:lnTo>
                  <a:lnTo>
                    <a:pt x="15" y="182"/>
                  </a:lnTo>
                  <a:lnTo>
                    <a:pt x="0" y="160"/>
                  </a:lnTo>
                  <a:lnTo>
                    <a:pt x="14" y="149"/>
                  </a:lnTo>
                  <a:lnTo>
                    <a:pt x="7" y="135"/>
                  </a:lnTo>
                  <a:lnTo>
                    <a:pt x="14" y="130"/>
                  </a:lnTo>
                  <a:lnTo>
                    <a:pt x="26" y="127"/>
                  </a:lnTo>
                  <a:lnTo>
                    <a:pt x="27" y="118"/>
                  </a:lnTo>
                  <a:lnTo>
                    <a:pt x="37" y="128"/>
                  </a:lnTo>
                  <a:lnTo>
                    <a:pt x="53" y="129"/>
                  </a:lnTo>
                  <a:lnTo>
                    <a:pt x="59" y="119"/>
                  </a:lnTo>
                  <a:lnTo>
                    <a:pt x="61" y="105"/>
                  </a:lnTo>
                  <a:lnTo>
                    <a:pt x="60" y="89"/>
                  </a:lnTo>
                  <a:lnTo>
                    <a:pt x="51" y="77"/>
                  </a:lnTo>
                  <a:lnTo>
                    <a:pt x="59" y="53"/>
                  </a:lnTo>
                  <a:lnTo>
                    <a:pt x="54" y="48"/>
                  </a:lnTo>
                  <a:lnTo>
                    <a:pt x="40" y="50"/>
                  </a:lnTo>
                  <a:lnTo>
                    <a:pt x="35" y="39"/>
                  </a:lnTo>
                  <a:lnTo>
                    <a:pt x="37" y="30"/>
                  </a:lnTo>
                  <a:lnTo>
                    <a:pt x="60" y="31"/>
                  </a:lnTo>
                  <a:lnTo>
                    <a:pt x="75" y="37"/>
                  </a:lnTo>
                  <a:lnTo>
                    <a:pt x="89" y="41"/>
                  </a:lnTo>
                  <a:lnTo>
                    <a:pt x="91" y="30"/>
                  </a:lnTo>
                  <a:lnTo>
                    <a:pt x="100" y="11"/>
                  </a:lnTo>
                  <a:lnTo>
                    <a:pt x="111" y="0"/>
                  </a:lnTo>
                  <a:lnTo>
                    <a:pt x="123" y="3"/>
                  </a:lnTo>
                  <a:lnTo>
                    <a:pt x="135" y="5"/>
                  </a:lnTo>
                  <a:lnTo>
                    <a:pt x="134" y="17"/>
                  </a:lnTo>
                  <a:lnTo>
                    <a:pt x="129" y="28"/>
                  </a:lnTo>
                  <a:lnTo>
                    <a:pt x="125" y="41"/>
                  </a:lnTo>
                  <a:lnTo>
                    <a:pt x="123" y="60"/>
                  </a:lnTo>
                  <a:lnTo>
                    <a:pt x="124" y="71"/>
                  </a:lnTo>
                  <a:lnTo>
                    <a:pt x="121" y="79"/>
                  </a:lnTo>
                  <a:lnTo>
                    <a:pt x="121" y="86"/>
                  </a:lnTo>
                  <a:lnTo>
                    <a:pt x="118" y="93"/>
                  </a:lnTo>
                  <a:lnTo>
                    <a:pt x="106" y="103"/>
                  </a:lnTo>
                  <a:lnTo>
                    <a:pt x="98" y="114"/>
                  </a:lnTo>
                  <a:lnTo>
                    <a:pt x="90" y="134"/>
                  </a:lnTo>
                  <a:lnTo>
                    <a:pt x="90" y="151"/>
                  </a:lnTo>
                  <a:lnTo>
                    <a:pt x="86" y="158"/>
                  </a:lnTo>
                  <a:lnTo>
                    <a:pt x="75" y="168"/>
                  </a:lnTo>
                  <a:lnTo>
                    <a:pt x="64" y="181"/>
                  </a:lnTo>
                  <a:lnTo>
                    <a:pt x="57" y="177"/>
                  </a:lnTo>
                  <a:lnTo>
                    <a:pt x="56" y="171"/>
                  </a:lnTo>
                  <a:lnTo>
                    <a:pt x="46" y="171"/>
                  </a:lnTo>
                  <a:lnTo>
                    <a:pt x="40" y="179"/>
                  </a:lnTo>
                  <a:lnTo>
                    <a:pt x="35" y="177"/>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49" name="Freeform 48"/>
            <p:cNvSpPr>
              <a:spLocks/>
            </p:cNvSpPr>
            <p:nvPr/>
          </p:nvSpPr>
          <p:spPr bwMode="auto">
            <a:xfrm>
              <a:off x="5862932" y="3097936"/>
              <a:ext cx="51247" cy="21745"/>
            </a:xfrm>
            <a:custGeom>
              <a:avLst/>
              <a:gdLst>
                <a:gd name="T0" fmla="*/ 0 w 31"/>
                <a:gd name="T1" fmla="*/ 11 h 14"/>
                <a:gd name="T2" fmla="*/ 1 w 31"/>
                <a:gd name="T3" fmla="*/ 11 h 14"/>
                <a:gd name="T4" fmla="*/ 3 w 31"/>
                <a:gd name="T5" fmla="*/ 6 h 14"/>
                <a:gd name="T6" fmla="*/ 16 w 31"/>
                <a:gd name="T7" fmla="*/ 6 h 14"/>
                <a:gd name="T8" fmla="*/ 31 w 31"/>
                <a:gd name="T9" fmla="*/ 0 h 14"/>
                <a:gd name="T10" fmla="*/ 20 w 31"/>
                <a:gd name="T11" fmla="*/ 9 h 14"/>
                <a:gd name="T12" fmla="*/ 22 w 31"/>
                <a:gd name="T13" fmla="*/ 12 h 14"/>
                <a:gd name="T14" fmla="*/ 20 w 31"/>
                <a:gd name="T15" fmla="*/ 12 h 14"/>
                <a:gd name="T16" fmla="*/ 17 w 31"/>
                <a:gd name="T17" fmla="*/ 13 h 14"/>
                <a:gd name="T18" fmla="*/ 14 w 31"/>
                <a:gd name="T19" fmla="*/ 13 h 14"/>
                <a:gd name="T20" fmla="*/ 13 w 31"/>
                <a:gd name="T21" fmla="*/ 14 h 14"/>
                <a:gd name="T22" fmla="*/ 13 w 31"/>
                <a:gd name="T23" fmla="*/ 12 h 14"/>
                <a:gd name="T24" fmla="*/ 11 w 31"/>
                <a:gd name="T25" fmla="*/ 10 h 14"/>
                <a:gd name="T26" fmla="*/ 8 w 31"/>
                <a:gd name="T27" fmla="*/ 10 h 14"/>
                <a:gd name="T28" fmla="*/ 4 w 31"/>
                <a:gd name="T29" fmla="*/ 12 h 14"/>
                <a:gd name="T30" fmla="*/ 0 w 31"/>
                <a:gd name="T31" fmla="*/ 11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1" h="14">
                  <a:moveTo>
                    <a:pt x="0" y="11"/>
                  </a:moveTo>
                  <a:lnTo>
                    <a:pt x="1" y="11"/>
                  </a:lnTo>
                  <a:lnTo>
                    <a:pt x="3" y="6"/>
                  </a:lnTo>
                  <a:lnTo>
                    <a:pt x="16" y="6"/>
                  </a:lnTo>
                  <a:lnTo>
                    <a:pt x="31" y="0"/>
                  </a:lnTo>
                  <a:lnTo>
                    <a:pt x="20" y="9"/>
                  </a:lnTo>
                  <a:lnTo>
                    <a:pt x="22" y="12"/>
                  </a:lnTo>
                  <a:lnTo>
                    <a:pt x="20" y="12"/>
                  </a:lnTo>
                  <a:lnTo>
                    <a:pt x="17" y="13"/>
                  </a:lnTo>
                  <a:lnTo>
                    <a:pt x="14" y="13"/>
                  </a:lnTo>
                  <a:lnTo>
                    <a:pt x="13" y="14"/>
                  </a:lnTo>
                  <a:lnTo>
                    <a:pt x="13" y="12"/>
                  </a:lnTo>
                  <a:lnTo>
                    <a:pt x="11" y="10"/>
                  </a:lnTo>
                  <a:lnTo>
                    <a:pt x="8" y="10"/>
                  </a:lnTo>
                  <a:lnTo>
                    <a:pt x="4" y="12"/>
                  </a:lnTo>
                  <a:lnTo>
                    <a:pt x="0" y="11"/>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50" name="Freeform 49"/>
            <p:cNvSpPr>
              <a:spLocks/>
            </p:cNvSpPr>
            <p:nvPr/>
          </p:nvSpPr>
          <p:spPr bwMode="auto">
            <a:xfrm>
              <a:off x="5849706" y="3113469"/>
              <a:ext cx="51247" cy="18638"/>
            </a:xfrm>
            <a:custGeom>
              <a:avLst/>
              <a:gdLst>
                <a:gd name="T0" fmla="*/ 30 w 31"/>
                <a:gd name="T1" fmla="*/ 2 h 12"/>
                <a:gd name="T2" fmla="*/ 31 w 31"/>
                <a:gd name="T3" fmla="*/ 4 h 12"/>
                <a:gd name="T4" fmla="*/ 14 w 31"/>
                <a:gd name="T5" fmla="*/ 12 h 12"/>
                <a:gd name="T6" fmla="*/ 5 w 31"/>
                <a:gd name="T7" fmla="*/ 10 h 12"/>
                <a:gd name="T8" fmla="*/ 0 w 31"/>
                <a:gd name="T9" fmla="*/ 2 h 12"/>
                <a:gd name="T10" fmla="*/ 8 w 31"/>
                <a:gd name="T11" fmla="*/ 1 h 12"/>
                <a:gd name="T12" fmla="*/ 12 w 31"/>
                <a:gd name="T13" fmla="*/ 2 h 12"/>
                <a:gd name="T14" fmla="*/ 16 w 31"/>
                <a:gd name="T15" fmla="*/ 0 h 12"/>
                <a:gd name="T16" fmla="*/ 19 w 31"/>
                <a:gd name="T17" fmla="*/ 0 h 12"/>
                <a:gd name="T18" fmla="*/ 21 w 31"/>
                <a:gd name="T19" fmla="*/ 2 h 12"/>
                <a:gd name="T20" fmla="*/ 21 w 31"/>
                <a:gd name="T21" fmla="*/ 4 h 12"/>
                <a:gd name="T22" fmla="*/ 22 w 31"/>
                <a:gd name="T23" fmla="*/ 3 h 12"/>
                <a:gd name="T24" fmla="*/ 25 w 31"/>
                <a:gd name="T25" fmla="*/ 3 h 12"/>
                <a:gd name="T26" fmla="*/ 28 w 31"/>
                <a:gd name="T27" fmla="*/ 2 h 12"/>
                <a:gd name="T28" fmla="*/ 30 w 31"/>
                <a:gd name="T29" fmla="*/ 2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1" h="12">
                  <a:moveTo>
                    <a:pt x="30" y="2"/>
                  </a:moveTo>
                  <a:lnTo>
                    <a:pt x="31" y="4"/>
                  </a:lnTo>
                  <a:lnTo>
                    <a:pt x="14" y="12"/>
                  </a:lnTo>
                  <a:lnTo>
                    <a:pt x="5" y="10"/>
                  </a:lnTo>
                  <a:lnTo>
                    <a:pt x="0" y="2"/>
                  </a:lnTo>
                  <a:lnTo>
                    <a:pt x="8" y="1"/>
                  </a:lnTo>
                  <a:lnTo>
                    <a:pt x="12" y="2"/>
                  </a:lnTo>
                  <a:lnTo>
                    <a:pt x="16" y="0"/>
                  </a:lnTo>
                  <a:lnTo>
                    <a:pt x="19" y="0"/>
                  </a:lnTo>
                  <a:lnTo>
                    <a:pt x="21" y="2"/>
                  </a:lnTo>
                  <a:lnTo>
                    <a:pt x="21" y="4"/>
                  </a:lnTo>
                  <a:lnTo>
                    <a:pt x="22" y="3"/>
                  </a:lnTo>
                  <a:lnTo>
                    <a:pt x="25" y="3"/>
                  </a:lnTo>
                  <a:lnTo>
                    <a:pt x="28" y="2"/>
                  </a:lnTo>
                  <a:lnTo>
                    <a:pt x="30" y="2"/>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51" name="Freeform 50"/>
            <p:cNvSpPr>
              <a:spLocks/>
            </p:cNvSpPr>
            <p:nvPr/>
          </p:nvSpPr>
          <p:spPr bwMode="auto">
            <a:xfrm>
              <a:off x="5249614" y="2605554"/>
              <a:ext cx="176886" cy="80769"/>
            </a:xfrm>
            <a:custGeom>
              <a:avLst/>
              <a:gdLst>
                <a:gd name="T0" fmla="*/ 79 w 107"/>
                <a:gd name="T1" fmla="*/ 51 h 52"/>
                <a:gd name="T2" fmla="*/ 71 w 107"/>
                <a:gd name="T3" fmla="*/ 48 h 52"/>
                <a:gd name="T4" fmla="*/ 63 w 107"/>
                <a:gd name="T5" fmla="*/ 49 h 52"/>
                <a:gd name="T6" fmla="*/ 50 w 107"/>
                <a:gd name="T7" fmla="*/ 43 h 52"/>
                <a:gd name="T8" fmla="*/ 45 w 107"/>
                <a:gd name="T9" fmla="*/ 44 h 52"/>
                <a:gd name="T10" fmla="*/ 37 w 107"/>
                <a:gd name="T11" fmla="*/ 52 h 52"/>
                <a:gd name="T12" fmla="*/ 24 w 107"/>
                <a:gd name="T13" fmla="*/ 46 h 52"/>
                <a:gd name="T14" fmla="*/ 14 w 107"/>
                <a:gd name="T15" fmla="*/ 37 h 52"/>
                <a:gd name="T16" fmla="*/ 6 w 107"/>
                <a:gd name="T17" fmla="*/ 32 h 52"/>
                <a:gd name="T18" fmla="*/ 4 w 107"/>
                <a:gd name="T19" fmla="*/ 24 h 52"/>
                <a:gd name="T20" fmla="*/ 0 w 107"/>
                <a:gd name="T21" fmla="*/ 18 h 52"/>
                <a:gd name="T22" fmla="*/ 12 w 107"/>
                <a:gd name="T23" fmla="*/ 13 h 52"/>
                <a:gd name="T24" fmla="*/ 17 w 107"/>
                <a:gd name="T25" fmla="*/ 8 h 52"/>
                <a:gd name="T26" fmla="*/ 28 w 107"/>
                <a:gd name="T27" fmla="*/ 4 h 52"/>
                <a:gd name="T28" fmla="*/ 32 w 107"/>
                <a:gd name="T29" fmla="*/ 0 h 52"/>
                <a:gd name="T30" fmla="*/ 36 w 107"/>
                <a:gd name="T31" fmla="*/ 3 h 52"/>
                <a:gd name="T32" fmla="*/ 43 w 107"/>
                <a:gd name="T33" fmla="*/ 1 h 52"/>
                <a:gd name="T34" fmla="*/ 51 w 107"/>
                <a:gd name="T35" fmla="*/ 7 h 52"/>
                <a:gd name="T36" fmla="*/ 63 w 107"/>
                <a:gd name="T37" fmla="*/ 9 h 52"/>
                <a:gd name="T38" fmla="*/ 63 w 107"/>
                <a:gd name="T39" fmla="*/ 15 h 52"/>
                <a:gd name="T40" fmla="*/ 72 w 107"/>
                <a:gd name="T41" fmla="*/ 19 h 52"/>
                <a:gd name="T42" fmla="*/ 74 w 107"/>
                <a:gd name="T43" fmla="*/ 14 h 52"/>
                <a:gd name="T44" fmla="*/ 85 w 107"/>
                <a:gd name="T45" fmla="*/ 16 h 52"/>
                <a:gd name="T46" fmla="*/ 87 w 107"/>
                <a:gd name="T47" fmla="*/ 22 h 52"/>
                <a:gd name="T48" fmla="*/ 99 w 107"/>
                <a:gd name="T49" fmla="*/ 23 h 52"/>
                <a:gd name="T50" fmla="*/ 107 w 107"/>
                <a:gd name="T51" fmla="*/ 33 h 52"/>
                <a:gd name="T52" fmla="*/ 103 w 107"/>
                <a:gd name="T53" fmla="*/ 33 h 52"/>
                <a:gd name="T54" fmla="*/ 100 w 107"/>
                <a:gd name="T55" fmla="*/ 37 h 52"/>
                <a:gd name="T56" fmla="*/ 97 w 107"/>
                <a:gd name="T57" fmla="*/ 38 h 52"/>
                <a:gd name="T58" fmla="*/ 96 w 107"/>
                <a:gd name="T59" fmla="*/ 42 h 52"/>
                <a:gd name="T60" fmla="*/ 93 w 107"/>
                <a:gd name="T61" fmla="*/ 43 h 52"/>
                <a:gd name="T62" fmla="*/ 93 w 107"/>
                <a:gd name="T63" fmla="*/ 45 h 52"/>
                <a:gd name="T64" fmla="*/ 88 w 107"/>
                <a:gd name="T65" fmla="*/ 47 h 52"/>
                <a:gd name="T66" fmla="*/ 80 w 107"/>
                <a:gd name="T67" fmla="*/ 47 h 52"/>
                <a:gd name="T68" fmla="*/ 79 w 107"/>
                <a:gd name="T69" fmla="*/ 51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07" h="52">
                  <a:moveTo>
                    <a:pt x="79" y="51"/>
                  </a:moveTo>
                  <a:lnTo>
                    <a:pt x="71" y="48"/>
                  </a:lnTo>
                  <a:lnTo>
                    <a:pt x="63" y="49"/>
                  </a:lnTo>
                  <a:lnTo>
                    <a:pt x="50" y="43"/>
                  </a:lnTo>
                  <a:lnTo>
                    <a:pt x="45" y="44"/>
                  </a:lnTo>
                  <a:lnTo>
                    <a:pt x="37" y="52"/>
                  </a:lnTo>
                  <a:lnTo>
                    <a:pt x="24" y="46"/>
                  </a:lnTo>
                  <a:lnTo>
                    <a:pt x="14" y="37"/>
                  </a:lnTo>
                  <a:lnTo>
                    <a:pt x="6" y="32"/>
                  </a:lnTo>
                  <a:lnTo>
                    <a:pt x="4" y="24"/>
                  </a:lnTo>
                  <a:lnTo>
                    <a:pt x="0" y="18"/>
                  </a:lnTo>
                  <a:lnTo>
                    <a:pt x="12" y="13"/>
                  </a:lnTo>
                  <a:lnTo>
                    <a:pt x="17" y="8"/>
                  </a:lnTo>
                  <a:lnTo>
                    <a:pt x="28" y="4"/>
                  </a:lnTo>
                  <a:lnTo>
                    <a:pt x="32" y="0"/>
                  </a:lnTo>
                  <a:lnTo>
                    <a:pt x="36" y="3"/>
                  </a:lnTo>
                  <a:lnTo>
                    <a:pt x="43" y="1"/>
                  </a:lnTo>
                  <a:lnTo>
                    <a:pt x="51" y="7"/>
                  </a:lnTo>
                  <a:lnTo>
                    <a:pt x="63" y="9"/>
                  </a:lnTo>
                  <a:lnTo>
                    <a:pt x="63" y="15"/>
                  </a:lnTo>
                  <a:lnTo>
                    <a:pt x="72" y="19"/>
                  </a:lnTo>
                  <a:lnTo>
                    <a:pt x="74" y="14"/>
                  </a:lnTo>
                  <a:lnTo>
                    <a:pt x="85" y="16"/>
                  </a:lnTo>
                  <a:lnTo>
                    <a:pt x="87" y="22"/>
                  </a:lnTo>
                  <a:lnTo>
                    <a:pt x="99" y="23"/>
                  </a:lnTo>
                  <a:lnTo>
                    <a:pt x="107" y="33"/>
                  </a:lnTo>
                  <a:lnTo>
                    <a:pt x="103" y="33"/>
                  </a:lnTo>
                  <a:lnTo>
                    <a:pt x="100" y="37"/>
                  </a:lnTo>
                  <a:lnTo>
                    <a:pt x="97" y="38"/>
                  </a:lnTo>
                  <a:lnTo>
                    <a:pt x="96" y="42"/>
                  </a:lnTo>
                  <a:lnTo>
                    <a:pt x="93" y="43"/>
                  </a:lnTo>
                  <a:lnTo>
                    <a:pt x="93" y="45"/>
                  </a:lnTo>
                  <a:lnTo>
                    <a:pt x="88" y="47"/>
                  </a:lnTo>
                  <a:lnTo>
                    <a:pt x="80" y="47"/>
                  </a:lnTo>
                  <a:lnTo>
                    <a:pt x="79" y="51"/>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53" name="Freeform 52"/>
            <p:cNvSpPr>
              <a:spLocks/>
            </p:cNvSpPr>
            <p:nvPr/>
          </p:nvSpPr>
          <p:spPr bwMode="auto">
            <a:xfrm>
              <a:off x="6185293" y="3838842"/>
              <a:ext cx="49594" cy="55917"/>
            </a:xfrm>
            <a:custGeom>
              <a:avLst/>
              <a:gdLst>
                <a:gd name="T0" fmla="*/ 25 w 30"/>
                <a:gd name="T1" fmla="*/ 0 h 36"/>
                <a:gd name="T2" fmla="*/ 30 w 30"/>
                <a:gd name="T3" fmla="*/ 6 h 36"/>
                <a:gd name="T4" fmla="*/ 30 w 30"/>
                <a:gd name="T5" fmla="*/ 15 h 36"/>
                <a:gd name="T6" fmla="*/ 20 w 30"/>
                <a:gd name="T7" fmla="*/ 20 h 36"/>
                <a:gd name="T8" fmla="*/ 28 w 30"/>
                <a:gd name="T9" fmla="*/ 25 h 36"/>
                <a:gd name="T10" fmla="*/ 21 w 30"/>
                <a:gd name="T11" fmla="*/ 36 h 36"/>
                <a:gd name="T12" fmla="*/ 17 w 30"/>
                <a:gd name="T13" fmla="*/ 33 h 36"/>
                <a:gd name="T14" fmla="*/ 13 w 30"/>
                <a:gd name="T15" fmla="*/ 34 h 36"/>
                <a:gd name="T16" fmla="*/ 3 w 30"/>
                <a:gd name="T17" fmla="*/ 34 h 36"/>
                <a:gd name="T18" fmla="*/ 2 w 30"/>
                <a:gd name="T19" fmla="*/ 28 h 36"/>
                <a:gd name="T20" fmla="*/ 0 w 30"/>
                <a:gd name="T21" fmla="*/ 22 h 36"/>
                <a:gd name="T22" fmla="*/ 6 w 30"/>
                <a:gd name="T23" fmla="*/ 12 h 36"/>
                <a:gd name="T24" fmla="*/ 12 w 30"/>
                <a:gd name="T25" fmla="*/ 3 h 36"/>
                <a:gd name="T26" fmla="*/ 20 w 30"/>
                <a:gd name="T27" fmla="*/ 5 h 36"/>
                <a:gd name="T28" fmla="*/ 25 w 30"/>
                <a:gd name="T29" fmla="*/ 0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0" h="36">
                  <a:moveTo>
                    <a:pt x="25" y="0"/>
                  </a:moveTo>
                  <a:lnTo>
                    <a:pt x="30" y="6"/>
                  </a:lnTo>
                  <a:lnTo>
                    <a:pt x="30" y="15"/>
                  </a:lnTo>
                  <a:lnTo>
                    <a:pt x="20" y="20"/>
                  </a:lnTo>
                  <a:lnTo>
                    <a:pt x="28" y="25"/>
                  </a:lnTo>
                  <a:lnTo>
                    <a:pt x="21" y="36"/>
                  </a:lnTo>
                  <a:lnTo>
                    <a:pt x="17" y="33"/>
                  </a:lnTo>
                  <a:lnTo>
                    <a:pt x="13" y="34"/>
                  </a:lnTo>
                  <a:lnTo>
                    <a:pt x="3" y="34"/>
                  </a:lnTo>
                  <a:lnTo>
                    <a:pt x="2" y="28"/>
                  </a:lnTo>
                  <a:lnTo>
                    <a:pt x="0" y="22"/>
                  </a:lnTo>
                  <a:lnTo>
                    <a:pt x="6" y="12"/>
                  </a:lnTo>
                  <a:lnTo>
                    <a:pt x="12" y="3"/>
                  </a:lnTo>
                  <a:lnTo>
                    <a:pt x="20" y="5"/>
                  </a:lnTo>
                  <a:lnTo>
                    <a:pt x="25"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54" name="Freeform 53"/>
            <p:cNvSpPr>
              <a:spLocks/>
            </p:cNvSpPr>
            <p:nvPr/>
          </p:nvSpPr>
          <p:spPr bwMode="auto">
            <a:xfrm>
              <a:off x="5203325" y="2451780"/>
              <a:ext cx="44636" cy="40386"/>
            </a:xfrm>
            <a:custGeom>
              <a:avLst/>
              <a:gdLst>
                <a:gd name="T0" fmla="*/ 27 w 27"/>
                <a:gd name="T1" fmla="*/ 10 h 26"/>
                <a:gd name="T2" fmla="*/ 20 w 27"/>
                <a:gd name="T3" fmla="*/ 26 h 26"/>
                <a:gd name="T4" fmla="*/ 3 w 27"/>
                <a:gd name="T5" fmla="*/ 15 h 26"/>
                <a:gd name="T6" fmla="*/ 0 w 27"/>
                <a:gd name="T7" fmla="*/ 6 h 26"/>
                <a:gd name="T8" fmla="*/ 22 w 27"/>
                <a:gd name="T9" fmla="*/ 0 h 26"/>
                <a:gd name="T10" fmla="*/ 27 w 27"/>
                <a:gd name="T11" fmla="*/ 10 h 26"/>
              </a:gdLst>
              <a:ahLst/>
              <a:cxnLst>
                <a:cxn ang="0">
                  <a:pos x="T0" y="T1"/>
                </a:cxn>
                <a:cxn ang="0">
                  <a:pos x="T2" y="T3"/>
                </a:cxn>
                <a:cxn ang="0">
                  <a:pos x="T4" y="T5"/>
                </a:cxn>
                <a:cxn ang="0">
                  <a:pos x="T6" y="T7"/>
                </a:cxn>
                <a:cxn ang="0">
                  <a:pos x="T8" y="T9"/>
                </a:cxn>
                <a:cxn ang="0">
                  <a:pos x="T10" y="T11"/>
                </a:cxn>
              </a:cxnLst>
              <a:rect l="0" t="0" r="r" b="b"/>
              <a:pathLst>
                <a:path w="27" h="26">
                  <a:moveTo>
                    <a:pt x="27" y="10"/>
                  </a:moveTo>
                  <a:lnTo>
                    <a:pt x="20" y="26"/>
                  </a:lnTo>
                  <a:lnTo>
                    <a:pt x="3" y="15"/>
                  </a:lnTo>
                  <a:lnTo>
                    <a:pt x="0" y="6"/>
                  </a:lnTo>
                  <a:lnTo>
                    <a:pt x="22" y="0"/>
                  </a:lnTo>
                  <a:lnTo>
                    <a:pt x="27" y="1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55" name="Freeform 54"/>
            <p:cNvSpPr>
              <a:spLocks/>
            </p:cNvSpPr>
            <p:nvPr/>
          </p:nvSpPr>
          <p:spPr bwMode="auto">
            <a:xfrm>
              <a:off x="5130588" y="2402077"/>
              <a:ext cx="71086" cy="88536"/>
            </a:xfrm>
            <a:custGeom>
              <a:avLst/>
              <a:gdLst>
                <a:gd name="T0" fmla="*/ 43 w 43"/>
                <a:gd name="T1" fmla="*/ 25 h 57"/>
                <a:gd name="T2" fmla="*/ 40 w 43"/>
                <a:gd name="T3" fmla="*/ 33 h 57"/>
                <a:gd name="T4" fmla="*/ 35 w 43"/>
                <a:gd name="T5" fmla="*/ 30 h 57"/>
                <a:gd name="T6" fmla="*/ 25 w 43"/>
                <a:gd name="T7" fmla="*/ 44 h 57"/>
                <a:gd name="T8" fmla="*/ 30 w 43"/>
                <a:gd name="T9" fmla="*/ 54 h 57"/>
                <a:gd name="T10" fmla="*/ 20 w 43"/>
                <a:gd name="T11" fmla="*/ 57 h 57"/>
                <a:gd name="T12" fmla="*/ 8 w 43"/>
                <a:gd name="T13" fmla="*/ 55 h 57"/>
                <a:gd name="T14" fmla="*/ 2 w 43"/>
                <a:gd name="T15" fmla="*/ 44 h 57"/>
                <a:gd name="T16" fmla="*/ 0 w 43"/>
                <a:gd name="T17" fmla="*/ 24 h 57"/>
                <a:gd name="T18" fmla="*/ 2 w 43"/>
                <a:gd name="T19" fmla="*/ 18 h 57"/>
                <a:gd name="T20" fmla="*/ 6 w 43"/>
                <a:gd name="T21" fmla="*/ 12 h 57"/>
                <a:gd name="T22" fmla="*/ 20 w 43"/>
                <a:gd name="T23" fmla="*/ 11 h 57"/>
                <a:gd name="T24" fmla="*/ 25 w 43"/>
                <a:gd name="T25" fmla="*/ 6 h 57"/>
                <a:gd name="T26" fmla="*/ 36 w 43"/>
                <a:gd name="T27" fmla="*/ 0 h 57"/>
                <a:gd name="T28" fmla="*/ 37 w 43"/>
                <a:gd name="T29" fmla="*/ 10 h 57"/>
                <a:gd name="T30" fmla="*/ 32 w 43"/>
                <a:gd name="T31" fmla="*/ 16 h 57"/>
                <a:gd name="T32" fmla="*/ 35 w 43"/>
                <a:gd name="T33" fmla="*/ 22 h 57"/>
                <a:gd name="T34" fmla="*/ 43 w 43"/>
                <a:gd name="T35" fmla="*/ 25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3" h="57">
                  <a:moveTo>
                    <a:pt x="43" y="25"/>
                  </a:moveTo>
                  <a:lnTo>
                    <a:pt x="40" y="33"/>
                  </a:lnTo>
                  <a:lnTo>
                    <a:pt x="35" y="30"/>
                  </a:lnTo>
                  <a:lnTo>
                    <a:pt x="25" y="44"/>
                  </a:lnTo>
                  <a:lnTo>
                    <a:pt x="30" y="54"/>
                  </a:lnTo>
                  <a:lnTo>
                    <a:pt x="20" y="57"/>
                  </a:lnTo>
                  <a:lnTo>
                    <a:pt x="8" y="55"/>
                  </a:lnTo>
                  <a:lnTo>
                    <a:pt x="2" y="44"/>
                  </a:lnTo>
                  <a:lnTo>
                    <a:pt x="0" y="24"/>
                  </a:lnTo>
                  <a:lnTo>
                    <a:pt x="2" y="18"/>
                  </a:lnTo>
                  <a:lnTo>
                    <a:pt x="6" y="12"/>
                  </a:lnTo>
                  <a:lnTo>
                    <a:pt x="20" y="11"/>
                  </a:lnTo>
                  <a:lnTo>
                    <a:pt x="25" y="6"/>
                  </a:lnTo>
                  <a:lnTo>
                    <a:pt x="36" y="0"/>
                  </a:lnTo>
                  <a:lnTo>
                    <a:pt x="37" y="10"/>
                  </a:lnTo>
                  <a:lnTo>
                    <a:pt x="32" y="16"/>
                  </a:lnTo>
                  <a:lnTo>
                    <a:pt x="35" y="22"/>
                  </a:lnTo>
                  <a:lnTo>
                    <a:pt x="43" y="2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57" name="Freeform 56"/>
            <p:cNvSpPr>
              <a:spLocks/>
            </p:cNvSpPr>
            <p:nvPr/>
          </p:nvSpPr>
          <p:spPr bwMode="auto">
            <a:xfrm>
              <a:off x="4672668" y="3051338"/>
              <a:ext cx="610011" cy="582473"/>
            </a:xfrm>
            <a:custGeom>
              <a:avLst/>
              <a:gdLst>
                <a:gd name="T0" fmla="*/ 369 w 369"/>
                <a:gd name="T1" fmla="*/ 283 h 375"/>
                <a:gd name="T2" fmla="*/ 309 w 369"/>
                <a:gd name="T3" fmla="*/ 322 h 375"/>
                <a:gd name="T4" fmla="*/ 257 w 369"/>
                <a:gd name="T5" fmla="*/ 363 h 375"/>
                <a:gd name="T6" fmla="*/ 231 w 369"/>
                <a:gd name="T7" fmla="*/ 372 h 375"/>
                <a:gd name="T8" fmla="*/ 211 w 369"/>
                <a:gd name="T9" fmla="*/ 375 h 375"/>
                <a:gd name="T10" fmla="*/ 211 w 369"/>
                <a:gd name="T11" fmla="*/ 361 h 375"/>
                <a:gd name="T12" fmla="*/ 203 w 369"/>
                <a:gd name="T13" fmla="*/ 358 h 375"/>
                <a:gd name="T14" fmla="*/ 191 w 369"/>
                <a:gd name="T15" fmla="*/ 352 h 375"/>
                <a:gd name="T16" fmla="*/ 187 w 369"/>
                <a:gd name="T17" fmla="*/ 342 h 375"/>
                <a:gd name="T18" fmla="*/ 126 w 369"/>
                <a:gd name="T19" fmla="*/ 297 h 375"/>
                <a:gd name="T20" fmla="*/ 66 w 369"/>
                <a:gd name="T21" fmla="*/ 252 h 375"/>
                <a:gd name="T22" fmla="*/ 0 w 369"/>
                <a:gd name="T23" fmla="*/ 201 h 375"/>
                <a:gd name="T24" fmla="*/ 1 w 369"/>
                <a:gd name="T25" fmla="*/ 197 h 375"/>
                <a:gd name="T26" fmla="*/ 1 w 369"/>
                <a:gd name="T27" fmla="*/ 196 h 375"/>
                <a:gd name="T28" fmla="*/ 1 w 369"/>
                <a:gd name="T29" fmla="*/ 171 h 375"/>
                <a:gd name="T30" fmla="*/ 30 w 369"/>
                <a:gd name="T31" fmla="*/ 156 h 375"/>
                <a:gd name="T32" fmla="*/ 48 w 369"/>
                <a:gd name="T33" fmla="*/ 153 h 375"/>
                <a:gd name="T34" fmla="*/ 62 w 369"/>
                <a:gd name="T35" fmla="*/ 147 h 375"/>
                <a:gd name="T36" fmla="*/ 69 w 369"/>
                <a:gd name="T37" fmla="*/ 137 h 375"/>
                <a:gd name="T38" fmla="*/ 90 w 369"/>
                <a:gd name="T39" fmla="*/ 129 h 375"/>
                <a:gd name="T40" fmla="*/ 91 w 369"/>
                <a:gd name="T41" fmla="*/ 113 h 375"/>
                <a:gd name="T42" fmla="*/ 101 w 369"/>
                <a:gd name="T43" fmla="*/ 112 h 375"/>
                <a:gd name="T44" fmla="*/ 109 w 369"/>
                <a:gd name="T45" fmla="*/ 104 h 375"/>
                <a:gd name="T46" fmla="*/ 132 w 369"/>
                <a:gd name="T47" fmla="*/ 100 h 375"/>
                <a:gd name="T48" fmla="*/ 135 w 369"/>
                <a:gd name="T49" fmla="*/ 92 h 375"/>
                <a:gd name="T50" fmla="*/ 130 w 369"/>
                <a:gd name="T51" fmla="*/ 88 h 375"/>
                <a:gd name="T52" fmla="*/ 124 w 369"/>
                <a:gd name="T53" fmla="*/ 66 h 375"/>
                <a:gd name="T54" fmla="*/ 123 w 369"/>
                <a:gd name="T55" fmla="*/ 53 h 375"/>
                <a:gd name="T56" fmla="*/ 117 w 369"/>
                <a:gd name="T57" fmla="*/ 40 h 375"/>
                <a:gd name="T58" fmla="*/ 134 w 369"/>
                <a:gd name="T59" fmla="*/ 29 h 375"/>
                <a:gd name="T60" fmla="*/ 152 w 369"/>
                <a:gd name="T61" fmla="*/ 25 h 375"/>
                <a:gd name="T62" fmla="*/ 163 w 369"/>
                <a:gd name="T63" fmla="*/ 17 h 375"/>
                <a:gd name="T64" fmla="*/ 179 w 369"/>
                <a:gd name="T65" fmla="*/ 11 h 375"/>
                <a:gd name="T66" fmla="*/ 209 w 369"/>
                <a:gd name="T67" fmla="*/ 7 h 375"/>
                <a:gd name="T68" fmla="*/ 237 w 369"/>
                <a:gd name="T69" fmla="*/ 5 h 375"/>
                <a:gd name="T70" fmla="*/ 246 w 369"/>
                <a:gd name="T71" fmla="*/ 8 h 375"/>
                <a:gd name="T72" fmla="*/ 262 w 369"/>
                <a:gd name="T73" fmla="*/ 0 h 375"/>
                <a:gd name="T74" fmla="*/ 280 w 369"/>
                <a:gd name="T75" fmla="*/ 0 h 375"/>
                <a:gd name="T76" fmla="*/ 287 w 369"/>
                <a:gd name="T77" fmla="*/ 5 h 375"/>
                <a:gd name="T78" fmla="*/ 299 w 369"/>
                <a:gd name="T79" fmla="*/ 3 h 375"/>
                <a:gd name="T80" fmla="*/ 296 w 369"/>
                <a:gd name="T81" fmla="*/ 14 h 375"/>
                <a:gd name="T82" fmla="*/ 299 w 369"/>
                <a:gd name="T83" fmla="*/ 34 h 375"/>
                <a:gd name="T84" fmla="*/ 295 w 369"/>
                <a:gd name="T85" fmla="*/ 51 h 375"/>
                <a:gd name="T86" fmla="*/ 285 w 369"/>
                <a:gd name="T87" fmla="*/ 62 h 375"/>
                <a:gd name="T88" fmla="*/ 287 w 369"/>
                <a:gd name="T89" fmla="*/ 78 h 375"/>
                <a:gd name="T90" fmla="*/ 302 w 369"/>
                <a:gd name="T91" fmla="*/ 90 h 375"/>
                <a:gd name="T92" fmla="*/ 302 w 369"/>
                <a:gd name="T93" fmla="*/ 95 h 375"/>
                <a:gd name="T94" fmla="*/ 313 w 369"/>
                <a:gd name="T95" fmla="*/ 104 h 375"/>
                <a:gd name="T96" fmla="*/ 321 w 369"/>
                <a:gd name="T97" fmla="*/ 141 h 375"/>
                <a:gd name="T98" fmla="*/ 327 w 369"/>
                <a:gd name="T99" fmla="*/ 159 h 375"/>
                <a:gd name="T100" fmla="*/ 329 w 369"/>
                <a:gd name="T101" fmla="*/ 169 h 375"/>
                <a:gd name="T102" fmla="*/ 326 w 369"/>
                <a:gd name="T103" fmla="*/ 186 h 375"/>
                <a:gd name="T104" fmla="*/ 327 w 369"/>
                <a:gd name="T105" fmla="*/ 195 h 375"/>
                <a:gd name="T106" fmla="*/ 325 w 369"/>
                <a:gd name="T107" fmla="*/ 207 h 375"/>
                <a:gd name="T108" fmla="*/ 327 w 369"/>
                <a:gd name="T109" fmla="*/ 220 h 375"/>
                <a:gd name="T110" fmla="*/ 320 w 369"/>
                <a:gd name="T111" fmla="*/ 228 h 375"/>
                <a:gd name="T112" fmla="*/ 331 w 369"/>
                <a:gd name="T113" fmla="*/ 244 h 375"/>
                <a:gd name="T114" fmla="*/ 332 w 369"/>
                <a:gd name="T115" fmla="*/ 252 h 375"/>
                <a:gd name="T116" fmla="*/ 339 w 369"/>
                <a:gd name="T117" fmla="*/ 264 h 375"/>
                <a:gd name="T118" fmla="*/ 347 w 369"/>
                <a:gd name="T119" fmla="*/ 260 h 375"/>
                <a:gd name="T120" fmla="*/ 361 w 369"/>
                <a:gd name="T121" fmla="*/ 270 h 375"/>
                <a:gd name="T122" fmla="*/ 369 w 369"/>
                <a:gd name="T123" fmla="*/ 283 h 3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69" h="375">
                  <a:moveTo>
                    <a:pt x="369" y="283"/>
                  </a:moveTo>
                  <a:lnTo>
                    <a:pt x="309" y="322"/>
                  </a:lnTo>
                  <a:lnTo>
                    <a:pt x="257" y="363"/>
                  </a:lnTo>
                  <a:lnTo>
                    <a:pt x="231" y="372"/>
                  </a:lnTo>
                  <a:lnTo>
                    <a:pt x="211" y="375"/>
                  </a:lnTo>
                  <a:lnTo>
                    <a:pt x="211" y="361"/>
                  </a:lnTo>
                  <a:lnTo>
                    <a:pt x="203" y="358"/>
                  </a:lnTo>
                  <a:lnTo>
                    <a:pt x="191" y="352"/>
                  </a:lnTo>
                  <a:lnTo>
                    <a:pt x="187" y="342"/>
                  </a:lnTo>
                  <a:lnTo>
                    <a:pt x="126" y="297"/>
                  </a:lnTo>
                  <a:lnTo>
                    <a:pt x="66" y="252"/>
                  </a:lnTo>
                  <a:lnTo>
                    <a:pt x="0" y="201"/>
                  </a:lnTo>
                  <a:lnTo>
                    <a:pt x="1" y="197"/>
                  </a:lnTo>
                  <a:lnTo>
                    <a:pt x="1" y="196"/>
                  </a:lnTo>
                  <a:lnTo>
                    <a:pt x="1" y="171"/>
                  </a:lnTo>
                  <a:lnTo>
                    <a:pt x="30" y="156"/>
                  </a:lnTo>
                  <a:lnTo>
                    <a:pt x="48" y="153"/>
                  </a:lnTo>
                  <a:lnTo>
                    <a:pt x="62" y="147"/>
                  </a:lnTo>
                  <a:lnTo>
                    <a:pt x="69" y="137"/>
                  </a:lnTo>
                  <a:lnTo>
                    <a:pt x="90" y="129"/>
                  </a:lnTo>
                  <a:lnTo>
                    <a:pt x="91" y="113"/>
                  </a:lnTo>
                  <a:lnTo>
                    <a:pt x="101" y="112"/>
                  </a:lnTo>
                  <a:lnTo>
                    <a:pt x="109" y="104"/>
                  </a:lnTo>
                  <a:lnTo>
                    <a:pt x="132" y="100"/>
                  </a:lnTo>
                  <a:lnTo>
                    <a:pt x="135" y="92"/>
                  </a:lnTo>
                  <a:lnTo>
                    <a:pt x="130" y="88"/>
                  </a:lnTo>
                  <a:lnTo>
                    <a:pt x="124" y="66"/>
                  </a:lnTo>
                  <a:lnTo>
                    <a:pt x="123" y="53"/>
                  </a:lnTo>
                  <a:lnTo>
                    <a:pt x="117" y="40"/>
                  </a:lnTo>
                  <a:lnTo>
                    <a:pt x="134" y="29"/>
                  </a:lnTo>
                  <a:lnTo>
                    <a:pt x="152" y="25"/>
                  </a:lnTo>
                  <a:lnTo>
                    <a:pt x="163" y="17"/>
                  </a:lnTo>
                  <a:lnTo>
                    <a:pt x="179" y="11"/>
                  </a:lnTo>
                  <a:lnTo>
                    <a:pt x="209" y="7"/>
                  </a:lnTo>
                  <a:lnTo>
                    <a:pt x="237" y="5"/>
                  </a:lnTo>
                  <a:lnTo>
                    <a:pt x="246" y="8"/>
                  </a:lnTo>
                  <a:lnTo>
                    <a:pt x="262" y="0"/>
                  </a:lnTo>
                  <a:lnTo>
                    <a:pt x="280" y="0"/>
                  </a:lnTo>
                  <a:lnTo>
                    <a:pt x="287" y="5"/>
                  </a:lnTo>
                  <a:lnTo>
                    <a:pt x="299" y="3"/>
                  </a:lnTo>
                  <a:lnTo>
                    <a:pt x="296" y="14"/>
                  </a:lnTo>
                  <a:lnTo>
                    <a:pt x="299" y="34"/>
                  </a:lnTo>
                  <a:lnTo>
                    <a:pt x="295" y="51"/>
                  </a:lnTo>
                  <a:lnTo>
                    <a:pt x="285" y="62"/>
                  </a:lnTo>
                  <a:lnTo>
                    <a:pt x="287" y="78"/>
                  </a:lnTo>
                  <a:lnTo>
                    <a:pt x="302" y="90"/>
                  </a:lnTo>
                  <a:lnTo>
                    <a:pt x="302" y="95"/>
                  </a:lnTo>
                  <a:lnTo>
                    <a:pt x="313" y="104"/>
                  </a:lnTo>
                  <a:lnTo>
                    <a:pt x="321" y="141"/>
                  </a:lnTo>
                  <a:lnTo>
                    <a:pt x="327" y="159"/>
                  </a:lnTo>
                  <a:lnTo>
                    <a:pt x="329" y="169"/>
                  </a:lnTo>
                  <a:lnTo>
                    <a:pt x="326" y="186"/>
                  </a:lnTo>
                  <a:lnTo>
                    <a:pt x="327" y="195"/>
                  </a:lnTo>
                  <a:lnTo>
                    <a:pt x="325" y="207"/>
                  </a:lnTo>
                  <a:lnTo>
                    <a:pt x="327" y="220"/>
                  </a:lnTo>
                  <a:lnTo>
                    <a:pt x="320" y="228"/>
                  </a:lnTo>
                  <a:lnTo>
                    <a:pt x="331" y="244"/>
                  </a:lnTo>
                  <a:lnTo>
                    <a:pt x="332" y="252"/>
                  </a:lnTo>
                  <a:lnTo>
                    <a:pt x="339" y="264"/>
                  </a:lnTo>
                  <a:lnTo>
                    <a:pt x="347" y="260"/>
                  </a:lnTo>
                  <a:lnTo>
                    <a:pt x="361" y="270"/>
                  </a:lnTo>
                  <a:lnTo>
                    <a:pt x="369" y="283"/>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59" name="Freeform 58"/>
            <p:cNvSpPr>
              <a:spLocks/>
            </p:cNvSpPr>
            <p:nvPr/>
          </p:nvSpPr>
          <p:spPr bwMode="auto">
            <a:xfrm>
              <a:off x="5646368" y="3228411"/>
              <a:ext cx="376917" cy="309099"/>
            </a:xfrm>
            <a:custGeom>
              <a:avLst/>
              <a:gdLst>
                <a:gd name="T0" fmla="*/ 181 w 228"/>
                <a:gd name="T1" fmla="*/ 44 h 199"/>
                <a:gd name="T2" fmla="*/ 177 w 228"/>
                <a:gd name="T3" fmla="*/ 52 h 199"/>
                <a:gd name="T4" fmla="*/ 175 w 228"/>
                <a:gd name="T5" fmla="*/ 68 h 199"/>
                <a:gd name="T6" fmla="*/ 171 w 228"/>
                <a:gd name="T7" fmla="*/ 79 h 199"/>
                <a:gd name="T8" fmla="*/ 167 w 228"/>
                <a:gd name="T9" fmla="*/ 82 h 199"/>
                <a:gd name="T10" fmla="*/ 160 w 228"/>
                <a:gd name="T11" fmla="*/ 75 h 199"/>
                <a:gd name="T12" fmla="*/ 152 w 228"/>
                <a:gd name="T13" fmla="*/ 66 h 199"/>
                <a:gd name="T14" fmla="*/ 137 w 228"/>
                <a:gd name="T15" fmla="*/ 36 h 199"/>
                <a:gd name="T16" fmla="*/ 135 w 228"/>
                <a:gd name="T17" fmla="*/ 38 h 199"/>
                <a:gd name="T18" fmla="*/ 144 w 228"/>
                <a:gd name="T19" fmla="*/ 60 h 199"/>
                <a:gd name="T20" fmla="*/ 157 w 228"/>
                <a:gd name="T21" fmla="*/ 81 h 199"/>
                <a:gd name="T22" fmla="*/ 173 w 228"/>
                <a:gd name="T23" fmla="*/ 113 h 199"/>
                <a:gd name="T24" fmla="*/ 180 w 228"/>
                <a:gd name="T25" fmla="*/ 125 h 199"/>
                <a:gd name="T26" fmla="*/ 187 w 228"/>
                <a:gd name="T27" fmla="*/ 136 h 199"/>
                <a:gd name="T28" fmla="*/ 204 w 228"/>
                <a:gd name="T29" fmla="*/ 159 h 199"/>
                <a:gd name="T30" fmla="*/ 201 w 228"/>
                <a:gd name="T31" fmla="*/ 163 h 199"/>
                <a:gd name="T32" fmla="*/ 203 w 228"/>
                <a:gd name="T33" fmla="*/ 176 h 199"/>
                <a:gd name="T34" fmla="*/ 225 w 228"/>
                <a:gd name="T35" fmla="*/ 195 h 199"/>
                <a:gd name="T36" fmla="*/ 228 w 228"/>
                <a:gd name="T37" fmla="*/ 199 h 199"/>
                <a:gd name="T38" fmla="*/ 157 w 228"/>
                <a:gd name="T39" fmla="*/ 199 h 199"/>
                <a:gd name="T40" fmla="*/ 87 w 228"/>
                <a:gd name="T41" fmla="*/ 199 h 199"/>
                <a:gd name="T42" fmla="*/ 15 w 228"/>
                <a:gd name="T43" fmla="*/ 199 h 199"/>
                <a:gd name="T44" fmla="*/ 11 w 228"/>
                <a:gd name="T45" fmla="*/ 123 h 199"/>
                <a:gd name="T46" fmla="*/ 6 w 228"/>
                <a:gd name="T47" fmla="*/ 49 h 199"/>
                <a:gd name="T48" fmla="*/ 0 w 228"/>
                <a:gd name="T49" fmla="*/ 32 h 199"/>
                <a:gd name="T50" fmla="*/ 4 w 228"/>
                <a:gd name="T51" fmla="*/ 19 h 199"/>
                <a:gd name="T52" fmla="*/ 1 w 228"/>
                <a:gd name="T53" fmla="*/ 11 h 199"/>
                <a:gd name="T54" fmla="*/ 6 w 228"/>
                <a:gd name="T55" fmla="*/ 1 h 199"/>
                <a:gd name="T56" fmla="*/ 29 w 228"/>
                <a:gd name="T57" fmla="*/ 0 h 199"/>
                <a:gd name="T58" fmla="*/ 47 w 228"/>
                <a:gd name="T59" fmla="*/ 6 h 199"/>
                <a:gd name="T60" fmla="*/ 65 w 228"/>
                <a:gd name="T61" fmla="*/ 12 h 199"/>
                <a:gd name="T62" fmla="*/ 73 w 228"/>
                <a:gd name="T63" fmla="*/ 15 h 199"/>
                <a:gd name="T64" fmla="*/ 86 w 228"/>
                <a:gd name="T65" fmla="*/ 9 h 199"/>
                <a:gd name="T66" fmla="*/ 93 w 228"/>
                <a:gd name="T67" fmla="*/ 3 h 199"/>
                <a:gd name="T68" fmla="*/ 108 w 228"/>
                <a:gd name="T69" fmla="*/ 1 h 199"/>
                <a:gd name="T70" fmla="*/ 121 w 228"/>
                <a:gd name="T71" fmla="*/ 4 h 199"/>
                <a:gd name="T72" fmla="*/ 126 w 228"/>
                <a:gd name="T73" fmla="*/ 14 h 199"/>
                <a:gd name="T74" fmla="*/ 130 w 228"/>
                <a:gd name="T75" fmla="*/ 7 h 199"/>
                <a:gd name="T76" fmla="*/ 144 w 228"/>
                <a:gd name="T77" fmla="*/ 12 h 199"/>
                <a:gd name="T78" fmla="*/ 158 w 228"/>
                <a:gd name="T79" fmla="*/ 13 h 199"/>
                <a:gd name="T80" fmla="*/ 166 w 228"/>
                <a:gd name="T81" fmla="*/ 8 h 199"/>
                <a:gd name="T82" fmla="*/ 181 w 228"/>
                <a:gd name="T83" fmla="*/ 44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28" h="199">
                  <a:moveTo>
                    <a:pt x="181" y="44"/>
                  </a:moveTo>
                  <a:lnTo>
                    <a:pt x="177" y="52"/>
                  </a:lnTo>
                  <a:lnTo>
                    <a:pt x="175" y="68"/>
                  </a:lnTo>
                  <a:lnTo>
                    <a:pt x="171" y="79"/>
                  </a:lnTo>
                  <a:lnTo>
                    <a:pt x="167" y="82"/>
                  </a:lnTo>
                  <a:lnTo>
                    <a:pt x="160" y="75"/>
                  </a:lnTo>
                  <a:lnTo>
                    <a:pt x="152" y="66"/>
                  </a:lnTo>
                  <a:lnTo>
                    <a:pt x="137" y="36"/>
                  </a:lnTo>
                  <a:lnTo>
                    <a:pt x="135" y="38"/>
                  </a:lnTo>
                  <a:lnTo>
                    <a:pt x="144" y="60"/>
                  </a:lnTo>
                  <a:lnTo>
                    <a:pt x="157" y="81"/>
                  </a:lnTo>
                  <a:lnTo>
                    <a:pt x="173" y="113"/>
                  </a:lnTo>
                  <a:lnTo>
                    <a:pt x="180" y="125"/>
                  </a:lnTo>
                  <a:lnTo>
                    <a:pt x="187" y="136"/>
                  </a:lnTo>
                  <a:lnTo>
                    <a:pt x="204" y="159"/>
                  </a:lnTo>
                  <a:lnTo>
                    <a:pt x="201" y="163"/>
                  </a:lnTo>
                  <a:lnTo>
                    <a:pt x="203" y="176"/>
                  </a:lnTo>
                  <a:lnTo>
                    <a:pt x="225" y="195"/>
                  </a:lnTo>
                  <a:lnTo>
                    <a:pt x="228" y="199"/>
                  </a:lnTo>
                  <a:lnTo>
                    <a:pt x="157" y="199"/>
                  </a:lnTo>
                  <a:lnTo>
                    <a:pt x="87" y="199"/>
                  </a:lnTo>
                  <a:lnTo>
                    <a:pt x="15" y="199"/>
                  </a:lnTo>
                  <a:lnTo>
                    <a:pt x="11" y="123"/>
                  </a:lnTo>
                  <a:lnTo>
                    <a:pt x="6" y="49"/>
                  </a:lnTo>
                  <a:lnTo>
                    <a:pt x="0" y="32"/>
                  </a:lnTo>
                  <a:lnTo>
                    <a:pt x="4" y="19"/>
                  </a:lnTo>
                  <a:lnTo>
                    <a:pt x="1" y="11"/>
                  </a:lnTo>
                  <a:lnTo>
                    <a:pt x="6" y="1"/>
                  </a:lnTo>
                  <a:lnTo>
                    <a:pt x="29" y="0"/>
                  </a:lnTo>
                  <a:lnTo>
                    <a:pt x="47" y="6"/>
                  </a:lnTo>
                  <a:lnTo>
                    <a:pt x="65" y="12"/>
                  </a:lnTo>
                  <a:lnTo>
                    <a:pt x="73" y="15"/>
                  </a:lnTo>
                  <a:lnTo>
                    <a:pt x="86" y="9"/>
                  </a:lnTo>
                  <a:lnTo>
                    <a:pt x="93" y="3"/>
                  </a:lnTo>
                  <a:lnTo>
                    <a:pt x="108" y="1"/>
                  </a:lnTo>
                  <a:lnTo>
                    <a:pt x="121" y="4"/>
                  </a:lnTo>
                  <a:lnTo>
                    <a:pt x="126" y="14"/>
                  </a:lnTo>
                  <a:lnTo>
                    <a:pt x="130" y="7"/>
                  </a:lnTo>
                  <a:lnTo>
                    <a:pt x="144" y="12"/>
                  </a:lnTo>
                  <a:lnTo>
                    <a:pt x="158" y="13"/>
                  </a:lnTo>
                  <a:lnTo>
                    <a:pt x="166" y="8"/>
                  </a:lnTo>
                  <a:lnTo>
                    <a:pt x="181" y="44"/>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60" name="Freeform 59"/>
            <p:cNvSpPr>
              <a:spLocks/>
            </p:cNvSpPr>
            <p:nvPr/>
          </p:nvSpPr>
          <p:spPr bwMode="auto">
            <a:xfrm>
              <a:off x="6019979" y="3667982"/>
              <a:ext cx="206643" cy="178625"/>
            </a:xfrm>
            <a:custGeom>
              <a:avLst/>
              <a:gdLst>
                <a:gd name="T0" fmla="*/ 112 w 125"/>
                <a:gd name="T1" fmla="*/ 113 h 115"/>
                <a:gd name="T2" fmla="*/ 106 w 125"/>
                <a:gd name="T3" fmla="*/ 106 h 115"/>
                <a:gd name="T4" fmla="*/ 98 w 125"/>
                <a:gd name="T5" fmla="*/ 94 h 115"/>
                <a:gd name="T6" fmla="*/ 89 w 125"/>
                <a:gd name="T7" fmla="*/ 87 h 115"/>
                <a:gd name="T8" fmla="*/ 84 w 125"/>
                <a:gd name="T9" fmla="*/ 80 h 115"/>
                <a:gd name="T10" fmla="*/ 68 w 125"/>
                <a:gd name="T11" fmla="*/ 72 h 115"/>
                <a:gd name="T12" fmla="*/ 56 w 125"/>
                <a:gd name="T13" fmla="*/ 71 h 115"/>
                <a:gd name="T14" fmla="*/ 51 w 125"/>
                <a:gd name="T15" fmla="*/ 67 h 115"/>
                <a:gd name="T16" fmla="*/ 41 w 125"/>
                <a:gd name="T17" fmla="*/ 72 h 115"/>
                <a:gd name="T18" fmla="*/ 29 w 125"/>
                <a:gd name="T19" fmla="*/ 63 h 115"/>
                <a:gd name="T20" fmla="*/ 24 w 125"/>
                <a:gd name="T21" fmla="*/ 78 h 115"/>
                <a:gd name="T22" fmla="*/ 3 w 125"/>
                <a:gd name="T23" fmla="*/ 74 h 115"/>
                <a:gd name="T24" fmla="*/ 0 w 125"/>
                <a:gd name="T25" fmla="*/ 65 h 115"/>
                <a:gd name="T26" fmla="*/ 7 w 125"/>
                <a:gd name="T27" fmla="*/ 35 h 115"/>
                <a:gd name="T28" fmla="*/ 8 w 125"/>
                <a:gd name="T29" fmla="*/ 21 h 115"/>
                <a:gd name="T30" fmla="*/ 13 w 125"/>
                <a:gd name="T31" fmla="*/ 15 h 115"/>
                <a:gd name="T32" fmla="*/ 27 w 125"/>
                <a:gd name="T33" fmla="*/ 11 h 115"/>
                <a:gd name="T34" fmla="*/ 35 w 125"/>
                <a:gd name="T35" fmla="*/ 0 h 115"/>
                <a:gd name="T36" fmla="*/ 47 w 125"/>
                <a:gd name="T37" fmla="*/ 23 h 115"/>
                <a:gd name="T38" fmla="*/ 53 w 125"/>
                <a:gd name="T39" fmla="*/ 43 h 115"/>
                <a:gd name="T40" fmla="*/ 63 w 125"/>
                <a:gd name="T41" fmla="*/ 53 h 115"/>
                <a:gd name="T42" fmla="*/ 89 w 125"/>
                <a:gd name="T43" fmla="*/ 72 h 115"/>
                <a:gd name="T44" fmla="*/ 100 w 125"/>
                <a:gd name="T45" fmla="*/ 84 h 115"/>
                <a:gd name="T46" fmla="*/ 110 w 125"/>
                <a:gd name="T47" fmla="*/ 96 h 115"/>
                <a:gd name="T48" fmla="*/ 116 w 125"/>
                <a:gd name="T49" fmla="*/ 103 h 115"/>
                <a:gd name="T50" fmla="*/ 125 w 125"/>
                <a:gd name="T51" fmla="*/ 110 h 115"/>
                <a:gd name="T52" fmla="*/ 120 w 125"/>
                <a:gd name="T53" fmla="*/ 115 h 115"/>
                <a:gd name="T54" fmla="*/ 112 w 125"/>
                <a:gd name="T55" fmla="*/ 113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25" h="115">
                  <a:moveTo>
                    <a:pt x="112" y="113"/>
                  </a:moveTo>
                  <a:lnTo>
                    <a:pt x="106" y="106"/>
                  </a:lnTo>
                  <a:lnTo>
                    <a:pt x="98" y="94"/>
                  </a:lnTo>
                  <a:lnTo>
                    <a:pt x="89" y="87"/>
                  </a:lnTo>
                  <a:lnTo>
                    <a:pt x="84" y="80"/>
                  </a:lnTo>
                  <a:lnTo>
                    <a:pt x="68" y="72"/>
                  </a:lnTo>
                  <a:lnTo>
                    <a:pt x="56" y="71"/>
                  </a:lnTo>
                  <a:lnTo>
                    <a:pt x="51" y="67"/>
                  </a:lnTo>
                  <a:lnTo>
                    <a:pt x="41" y="72"/>
                  </a:lnTo>
                  <a:lnTo>
                    <a:pt x="29" y="63"/>
                  </a:lnTo>
                  <a:lnTo>
                    <a:pt x="24" y="78"/>
                  </a:lnTo>
                  <a:lnTo>
                    <a:pt x="3" y="74"/>
                  </a:lnTo>
                  <a:lnTo>
                    <a:pt x="0" y="65"/>
                  </a:lnTo>
                  <a:lnTo>
                    <a:pt x="7" y="35"/>
                  </a:lnTo>
                  <a:lnTo>
                    <a:pt x="8" y="21"/>
                  </a:lnTo>
                  <a:lnTo>
                    <a:pt x="13" y="15"/>
                  </a:lnTo>
                  <a:lnTo>
                    <a:pt x="27" y="11"/>
                  </a:lnTo>
                  <a:lnTo>
                    <a:pt x="35" y="0"/>
                  </a:lnTo>
                  <a:lnTo>
                    <a:pt x="47" y="23"/>
                  </a:lnTo>
                  <a:lnTo>
                    <a:pt x="53" y="43"/>
                  </a:lnTo>
                  <a:lnTo>
                    <a:pt x="63" y="53"/>
                  </a:lnTo>
                  <a:lnTo>
                    <a:pt x="89" y="72"/>
                  </a:lnTo>
                  <a:lnTo>
                    <a:pt x="100" y="84"/>
                  </a:lnTo>
                  <a:lnTo>
                    <a:pt x="110" y="96"/>
                  </a:lnTo>
                  <a:lnTo>
                    <a:pt x="116" y="103"/>
                  </a:lnTo>
                  <a:lnTo>
                    <a:pt x="125" y="110"/>
                  </a:lnTo>
                  <a:lnTo>
                    <a:pt x="120" y="115"/>
                  </a:lnTo>
                  <a:lnTo>
                    <a:pt x="112" y="113"/>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61" name="Freeform 60"/>
            <p:cNvSpPr>
              <a:spLocks/>
            </p:cNvSpPr>
            <p:nvPr/>
          </p:nvSpPr>
          <p:spPr bwMode="auto">
            <a:xfrm>
              <a:off x="4669361" y="2838542"/>
              <a:ext cx="342201" cy="250075"/>
            </a:xfrm>
            <a:custGeom>
              <a:avLst/>
              <a:gdLst>
                <a:gd name="T0" fmla="*/ 5 w 207"/>
                <a:gd name="T1" fmla="*/ 39 h 161"/>
                <a:gd name="T2" fmla="*/ 6 w 207"/>
                <a:gd name="T3" fmla="*/ 24 h 161"/>
                <a:gd name="T4" fmla="*/ 0 w 207"/>
                <a:gd name="T5" fmla="*/ 15 h 161"/>
                <a:gd name="T6" fmla="*/ 24 w 207"/>
                <a:gd name="T7" fmla="*/ 0 h 161"/>
                <a:gd name="T8" fmla="*/ 44 w 207"/>
                <a:gd name="T9" fmla="*/ 4 h 161"/>
                <a:gd name="T10" fmla="*/ 66 w 207"/>
                <a:gd name="T11" fmla="*/ 4 h 161"/>
                <a:gd name="T12" fmla="*/ 84 w 207"/>
                <a:gd name="T13" fmla="*/ 7 h 161"/>
                <a:gd name="T14" fmla="*/ 98 w 207"/>
                <a:gd name="T15" fmla="*/ 6 h 161"/>
                <a:gd name="T16" fmla="*/ 125 w 207"/>
                <a:gd name="T17" fmla="*/ 7 h 161"/>
                <a:gd name="T18" fmla="*/ 131 w 207"/>
                <a:gd name="T19" fmla="*/ 15 h 161"/>
                <a:gd name="T20" fmla="*/ 162 w 207"/>
                <a:gd name="T21" fmla="*/ 24 h 161"/>
                <a:gd name="T22" fmla="*/ 168 w 207"/>
                <a:gd name="T23" fmla="*/ 20 h 161"/>
                <a:gd name="T24" fmla="*/ 187 w 207"/>
                <a:gd name="T25" fmla="*/ 29 h 161"/>
                <a:gd name="T26" fmla="*/ 206 w 207"/>
                <a:gd name="T27" fmla="*/ 27 h 161"/>
                <a:gd name="T28" fmla="*/ 207 w 207"/>
                <a:gd name="T29" fmla="*/ 38 h 161"/>
                <a:gd name="T30" fmla="*/ 191 w 207"/>
                <a:gd name="T31" fmla="*/ 52 h 161"/>
                <a:gd name="T32" fmla="*/ 170 w 207"/>
                <a:gd name="T33" fmla="*/ 57 h 161"/>
                <a:gd name="T34" fmla="*/ 169 w 207"/>
                <a:gd name="T35" fmla="*/ 63 h 161"/>
                <a:gd name="T36" fmla="*/ 158 w 207"/>
                <a:gd name="T37" fmla="*/ 75 h 161"/>
                <a:gd name="T38" fmla="*/ 152 w 207"/>
                <a:gd name="T39" fmla="*/ 92 h 161"/>
                <a:gd name="T40" fmla="*/ 158 w 207"/>
                <a:gd name="T41" fmla="*/ 103 h 161"/>
                <a:gd name="T42" fmla="*/ 148 w 207"/>
                <a:gd name="T43" fmla="*/ 113 h 161"/>
                <a:gd name="T44" fmla="*/ 145 w 207"/>
                <a:gd name="T45" fmla="*/ 126 h 161"/>
                <a:gd name="T46" fmla="*/ 132 w 207"/>
                <a:gd name="T47" fmla="*/ 130 h 161"/>
                <a:gd name="T48" fmla="*/ 119 w 207"/>
                <a:gd name="T49" fmla="*/ 146 h 161"/>
                <a:gd name="T50" fmla="*/ 98 w 207"/>
                <a:gd name="T51" fmla="*/ 146 h 161"/>
                <a:gd name="T52" fmla="*/ 81 w 207"/>
                <a:gd name="T53" fmla="*/ 146 h 161"/>
                <a:gd name="T54" fmla="*/ 70 w 207"/>
                <a:gd name="T55" fmla="*/ 153 h 161"/>
                <a:gd name="T56" fmla="*/ 64 w 207"/>
                <a:gd name="T57" fmla="*/ 161 h 161"/>
                <a:gd name="T58" fmla="*/ 55 w 207"/>
                <a:gd name="T59" fmla="*/ 159 h 161"/>
                <a:gd name="T60" fmla="*/ 49 w 207"/>
                <a:gd name="T61" fmla="*/ 152 h 161"/>
                <a:gd name="T62" fmla="*/ 44 w 207"/>
                <a:gd name="T63" fmla="*/ 140 h 161"/>
                <a:gd name="T64" fmla="*/ 29 w 207"/>
                <a:gd name="T65" fmla="*/ 137 h 161"/>
                <a:gd name="T66" fmla="*/ 27 w 207"/>
                <a:gd name="T67" fmla="*/ 130 h 161"/>
                <a:gd name="T68" fmla="*/ 34 w 207"/>
                <a:gd name="T69" fmla="*/ 123 h 161"/>
                <a:gd name="T70" fmla="*/ 36 w 207"/>
                <a:gd name="T71" fmla="*/ 117 h 161"/>
                <a:gd name="T72" fmla="*/ 31 w 207"/>
                <a:gd name="T73" fmla="*/ 111 h 161"/>
                <a:gd name="T74" fmla="*/ 36 w 207"/>
                <a:gd name="T75" fmla="*/ 98 h 161"/>
                <a:gd name="T76" fmla="*/ 29 w 207"/>
                <a:gd name="T77" fmla="*/ 85 h 161"/>
                <a:gd name="T78" fmla="*/ 37 w 207"/>
                <a:gd name="T79" fmla="*/ 83 h 161"/>
                <a:gd name="T80" fmla="*/ 37 w 207"/>
                <a:gd name="T81" fmla="*/ 74 h 161"/>
                <a:gd name="T82" fmla="*/ 40 w 207"/>
                <a:gd name="T83" fmla="*/ 71 h 161"/>
                <a:gd name="T84" fmla="*/ 41 w 207"/>
                <a:gd name="T85" fmla="*/ 55 h 161"/>
                <a:gd name="T86" fmla="*/ 49 w 207"/>
                <a:gd name="T87" fmla="*/ 49 h 161"/>
                <a:gd name="T88" fmla="*/ 44 w 207"/>
                <a:gd name="T89" fmla="*/ 39 h 161"/>
                <a:gd name="T90" fmla="*/ 35 w 207"/>
                <a:gd name="T91" fmla="*/ 38 h 161"/>
                <a:gd name="T92" fmla="*/ 32 w 207"/>
                <a:gd name="T93" fmla="*/ 40 h 161"/>
                <a:gd name="T94" fmla="*/ 22 w 207"/>
                <a:gd name="T95" fmla="*/ 40 h 161"/>
                <a:gd name="T96" fmla="*/ 18 w 207"/>
                <a:gd name="T97" fmla="*/ 30 h 161"/>
                <a:gd name="T98" fmla="*/ 11 w 207"/>
                <a:gd name="T99" fmla="*/ 33 h 161"/>
                <a:gd name="T100" fmla="*/ 5 w 207"/>
                <a:gd name="T101" fmla="*/ 39 h 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07" h="161">
                  <a:moveTo>
                    <a:pt x="5" y="39"/>
                  </a:moveTo>
                  <a:lnTo>
                    <a:pt x="6" y="24"/>
                  </a:lnTo>
                  <a:lnTo>
                    <a:pt x="0" y="15"/>
                  </a:lnTo>
                  <a:lnTo>
                    <a:pt x="24" y="0"/>
                  </a:lnTo>
                  <a:lnTo>
                    <a:pt x="44" y="4"/>
                  </a:lnTo>
                  <a:lnTo>
                    <a:pt x="66" y="4"/>
                  </a:lnTo>
                  <a:lnTo>
                    <a:pt x="84" y="7"/>
                  </a:lnTo>
                  <a:lnTo>
                    <a:pt x="98" y="6"/>
                  </a:lnTo>
                  <a:lnTo>
                    <a:pt x="125" y="7"/>
                  </a:lnTo>
                  <a:lnTo>
                    <a:pt x="131" y="15"/>
                  </a:lnTo>
                  <a:lnTo>
                    <a:pt x="162" y="24"/>
                  </a:lnTo>
                  <a:lnTo>
                    <a:pt x="168" y="20"/>
                  </a:lnTo>
                  <a:lnTo>
                    <a:pt x="187" y="29"/>
                  </a:lnTo>
                  <a:lnTo>
                    <a:pt x="206" y="27"/>
                  </a:lnTo>
                  <a:lnTo>
                    <a:pt x="207" y="38"/>
                  </a:lnTo>
                  <a:lnTo>
                    <a:pt x="191" y="52"/>
                  </a:lnTo>
                  <a:lnTo>
                    <a:pt x="170" y="57"/>
                  </a:lnTo>
                  <a:lnTo>
                    <a:pt x="169" y="63"/>
                  </a:lnTo>
                  <a:lnTo>
                    <a:pt x="158" y="75"/>
                  </a:lnTo>
                  <a:lnTo>
                    <a:pt x="152" y="92"/>
                  </a:lnTo>
                  <a:lnTo>
                    <a:pt x="158" y="103"/>
                  </a:lnTo>
                  <a:lnTo>
                    <a:pt x="148" y="113"/>
                  </a:lnTo>
                  <a:lnTo>
                    <a:pt x="145" y="126"/>
                  </a:lnTo>
                  <a:lnTo>
                    <a:pt x="132" y="130"/>
                  </a:lnTo>
                  <a:lnTo>
                    <a:pt x="119" y="146"/>
                  </a:lnTo>
                  <a:lnTo>
                    <a:pt x="98" y="146"/>
                  </a:lnTo>
                  <a:lnTo>
                    <a:pt x="81" y="146"/>
                  </a:lnTo>
                  <a:lnTo>
                    <a:pt x="70" y="153"/>
                  </a:lnTo>
                  <a:lnTo>
                    <a:pt x="64" y="161"/>
                  </a:lnTo>
                  <a:lnTo>
                    <a:pt x="55" y="159"/>
                  </a:lnTo>
                  <a:lnTo>
                    <a:pt x="49" y="152"/>
                  </a:lnTo>
                  <a:lnTo>
                    <a:pt x="44" y="140"/>
                  </a:lnTo>
                  <a:lnTo>
                    <a:pt x="29" y="137"/>
                  </a:lnTo>
                  <a:lnTo>
                    <a:pt x="27" y="130"/>
                  </a:lnTo>
                  <a:lnTo>
                    <a:pt x="34" y="123"/>
                  </a:lnTo>
                  <a:lnTo>
                    <a:pt x="36" y="117"/>
                  </a:lnTo>
                  <a:lnTo>
                    <a:pt x="31" y="111"/>
                  </a:lnTo>
                  <a:lnTo>
                    <a:pt x="36" y="98"/>
                  </a:lnTo>
                  <a:lnTo>
                    <a:pt x="29" y="85"/>
                  </a:lnTo>
                  <a:lnTo>
                    <a:pt x="37" y="83"/>
                  </a:lnTo>
                  <a:lnTo>
                    <a:pt x="37" y="74"/>
                  </a:lnTo>
                  <a:lnTo>
                    <a:pt x="40" y="71"/>
                  </a:lnTo>
                  <a:lnTo>
                    <a:pt x="41" y="55"/>
                  </a:lnTo>
                  <a:lnTo>
                    <a:pt x="49" y="49"/>
                  </a:lnTo>
                  <a:lnTo>
                    <a:pt x="44" y="39"/>
                  </a:lnTo>
                  <a:lnTo>
                    <a:pt x="35" y="38"/>
                  </a:lnTo>
                  <a:lnTo>
                    <a:pt x="32" y="40"/>
                  </a:lnTo>
                  <a:lnTo>
                    <a:pt x="22" y="40"/>
                  </a:lnTo>
                  <a:lnTo>
                    <a:pt x="18" y="30"/>
                  </a:lnTo>
                  <a:lnTo>
                    <a:pt x="11" y="33"/>
                  </a:lnTo>
                  <a:lnTo>
                    <a:pt x="5" y="3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62" name="Freeform 61"/>
            <p:cNvSpPr>
              <a:spLocks/>
            </p:cNvSpPr>
            <p:nvPr/>
          </p:nvSpPr>
          <p:spPr bwMode="auto">
            <a:xfrm>
              <a:off x="5499239" y="2344606"/>
              <a:ext cx="117373" cy="65236"/>
            </a:xfrm>
            <a:custGeom>
              <a:avLst/>
              <a:gdLst>
                <a:gd name="T0" fmla="*/ 19 w 71"/>
                <a:gd name="T1" fmla="*/ 36 h 42"/>
                <a:gd name="T2" fmla="*/ 19 w 71"/>
                <a:gd name="T3" fmla="*/ 24 h 42"/>
                <a:gd name="T4" fmla="*/ 14 w 71"/>
                <a:gd name="T5" fmla="*/ 27 h 42"/>
                <a:gd name="T6" fmla="*/ 3 w 71"/>
                <a:gd name="T7" fmla="*/ 20 h 42"/>
                <a:gd name="T8" fmla="*/ 0 w 71"/>
                <a:gd name="T9" fmla="*/ 9 h 42"/>
                <a:gd name="T10" fmla="*/ 18 w 71"/>
                <a:gd name="T11" fmla="*/ 3 h 42"/>
                <a:gd name="T12" fmla="*/ 36 w 71"/>
                <a:gd name="T13" fmla="*/ 0 h 42"/>
                <a:gd name="T14" fmla="*/ 53 w 71"/>
                <a:gd name="T15" fmla="*/ 4 h 42"/>
                <a:gd name="T16" fmla="*/ 68 w 71"/>
                <a:gd name="T17" fmla="*/ 3 h 42"/>
                <a:gd name="T18" fmla="*/ 71 w 71"/>
                <a:gd name="T19" fmla="*/ 7 h 42"/>
                <a:gd name="T20" fmla="*/ 62 w 71"/>
                <a:gd name="T21" fmla="*/ 18 h 42"/>
                <a:gd name="T22" fmla="*/ 70 w 71"/>
                <a:gd name="T23" fmla="*/ 36 h 42"/>
                <a:gd name="T24" fmla="*/ 65 w 71"/>
                <a:gd name="T25" fmla="*/ 42 h 42"/>
                <a:gd name="T26" fmla="*/ 53 w 71"/>
                <a:gd name="T27" fmla="*/ 42 h 42"/>
                <a:gd name="T28" fmla="*/ 38 w 71"/>
                <a:gd name="T29" fmla="*/ 35 h 42"/>
                <a:gd name="T30" fmla="*/ 31 w 71"/>
                <a:gd name="T31" fmla="*/ 32 h 42"/>
                <a:gd name="T32" fmla="*/ 19 w 71"/>
                <a:gd name="T33" fmla="*/ 36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71" h="42">
                  <a:moveTo>
                    <a:pt x="19" y="36"/>
                  </a:moveTo>
                  <a:lnTo>
                    <a:pt x="19" y="24"/>
                  </a:lnTo>
                  <a:lnTo>
                    <a:pt x="14" y="27"/>
                  </a:lnTo>
                  <a:lnTo>
                    <a:pt x="3" y="20"/>
                  </a:lnTo>
                  <a:lnTo>
                    <a:pt x="0" y="9"/>
                  </a:lnTo>
                  <a:lnTo>
                    <a:pt x="18" y="3"/>
                  </a:lnTo>
                  <a:lnTo>
                    <a:pt x="36" y="0"/>
                  </a:lnTo>
                  <a:lnTo>
                    <a:pt x="53" y="4"/>
                  </a:lnTo>
                  <a:lnTo>
                    <a:pt x="68" y="3"/>
                  </a:lnTo>
                  <a:lnTo>
                    <a:pt x="71" y="7"/>
                  </a:lnTo>
                  <a:lnTo>
                    <a:pt x="62" y="18"/>
                  </a:lnTo>
                  <a:lnTo>
                    <a:pt x="70" y="36"/>
                  </a:lnTo>
                  <a:lnTo>
                    <a:pt x="65" y="42"/>
                  </a:lnTo>
                  <a:lnTo>
                    <a:pt x="53" y="42"/>
                  </a:lnTo>
                  <a:lnTo>
                    <a:pt x="38" y="35"/>
                  </a:lnTo>
                  <a:lnTo>
                    <a:pt x="31" y="32"/>
                  </a:lnTo>
                  <a:lnTo>
                    <a:pt x="19" y="36"/>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63" name="Freeform 62"/>
            <p:cNvSpPr>
              <a:spLocks/>
            </p:cNvSpPr>
            <p:nvPr/>
          </p:nvSpPr>
          <p:spPr bwMode="auto">
            <a:xfrm>
              <a:off x="5925750" y="3765837"/>
              <a:ext cx="449655" cy="371230"/>
            </a:xfrm>
            <a:custGeom>
              <a:avLst/>
              <a:gdLst>
                <a:gd name="T0" fmla="*/ 86 w 272"/>
                <a:gd name="T1" fmla="*/ 0 h 239"/>
                <a:gd name="T2" fmla="*/ 98 w 272"/>
                <a:gd name="T3" fmla="*/ 9 h 239"/>
                <a:gd name="T4" fmla="*/ 108 w 272"/>
                <a:gd name="T5" fmla="*/ 4 h 239"/>
                <a:gd name="T6" fmla="*/ 113 w 272"/>
                <a:gd name="T7" fmla="*/ 8 h 239"/>
                <a:gd name="T8" fmla="*/ 125 w 272"/>
                <a:gd name="T9" fmla="*/ 9 h 239"/>
                <a:gd name="T10" fmla="*/ 141 w 272"/>
                <a:gd name="T11" fmla="*/ 17 h 239"/>
                <a:gd name="T12" fmla="*/ 146 w 272"/>
                <a:gd name="T13" fmla="*/ 24 h 239"/>
                <a:gd name="T14" fmla="*/ 155 w 272"/>
                <a:gd name="T15" fmla="*/ 31 h 239"/>
                <a:gd name="T16" fmla="*/ 163 w 272"/>
                <a:gd name="T17" fmla="*/ 43 h 239"/>
                <a:gd name="T18" fmla="*/ 169 w 272"/>
                <a:gd name="T19" fmla="*/ 50 h 239"/>
                <a:gd name="T20" fmla="*/ 163 w 272"/>
                <a:gd name="T21" fmla="*/ 59 h 239"/>
                <a:gd name="T22" fmla="*/ 157 w 272"/>
                <a:gd name="T23" fmla="*/ 69 h 239"/>
                <a:gd name="T24" fmla="*/ 159 w 272"/>
                <a:gd name="T25" fmla="*/ 75 h 239"/>
                <a:gd name="T26" fmla="*/ 160 w 272"/>
                <a:gd name="T27" fmla="*/ 81 h 239"/>
                <a:gd name="T28" fmla="*/ 170 w 272"/>
                <a:gd name="T29" fmla="*/ 81 h 239"/>
                <a:gd name="T30" fmla="*/ 174 w 272"/>
                <a:gd name="T31" fmla="*/ 80 h 239"/>
                <a:gd name="T32" fmla="*/ 178 w 272"/>
                <a:gd name="T33" fmla="*/ 83 h 239"/>
                <a:gd name="T34" fmla="*/ 175 w 272"/>
                <a:gd name="T35" fmla="*/ 91 h 239"/>
                <a:gd name="T36" fmla="*/ 182 w 272"/>
                <a:gd name="T37" fmla="*/ 102 h 239"/>
                <a:gd name="T38" fmla="*/ 189 w 272"/>
                <a:gd name="T39" fmla="*/ 112 h 239"/>
                <a:gd name="T40" fmla="*/ 196 w 272"/>
                <a:gd name="T41" fmla="*/ 119 h 239"/>
                <a:gd name="T42" fmla="*/ 257 w 272"/>
                <a:gd name="T43" fmla="*/ 144 h 239"/>
                <a:gd name="T44" fmla="*/ 272 w 272"/>
                <a:gd name="T45" fmla="*/ 144 h 239"/>
                <a:gd name="T46" fmla="*/ 222 w 272"/>
                <a:gd name="T47" fmla="*/ 207 h 239"/>
                <a:gd name="T48" fmla="*/ 198 w 272"/>
                <a:gd name="T49" fmla="*/ 207 h 239"/>
                <a:gd name="T50" fmla="*/ 182 w 272"/>
                <a:gd name="T51" fmla="*/ 222 h 239"/>
                <a:gd name="T52" fmla="*/ 170 w 272"/>
                <a:gd name="T53" fmla="*/ 222 h 239"/>
                <a:gd name="T54" fmla="*/ 165 w 272"/>
                <a:gd name="T55" fmla="*/ 229 h 239"/>
                <a:gd name="T56" fmla="*/ 152 w 272"/>
                <a:gd name="T57" fmla="*/ 229 h 239"/>
                <a:gd name="T58" fmla="*/ 145 w 272"/>
                <a:gd name="T59" fmla="*/ 222 h 239"/>
                <a:gd name="T60" fmla="*/ 128 w 272"/>
                <a:gd name="T61" fmla="*/ 231 h 239"/>
                <a:gd name="T62" fmla="*/ 123 w 272"/>
                <a:gd name="T63" fmla="*/ 239 h 239"/>
                <a:gd name="T64" fmla="*/ 111 w 272"/>
                <a:gd name="T65" fmla="*/ 238 h 239"/>
                <a:gd name="T66" fmla="*/ 107 w 272"/>
                <a:gd name="T67" fmla="*/ 235 h 239"/>
                <a:gd name="T68" fmla="*/ 102 w 272"/>
                <a:gd name="T69" fmla="*/ 236 h 239"/>
                <a:gd name="T70" fmla="*/ 96 w 272"/>
                <a:gd name="T71" fmla="*/ 236 h 239"/>
                <a:gd name="T72" fmla="*/ 73 w 272"/>
                <a:gd name="T73" fmla="*/ 218 h 239"/>
                <a:gd name="T74" fmla="*/ 60 w 272"/>
                <a:gd name="T75" fmla="*/ 218 h 239"/>
                <a:gd name="T76" fmla="*/ 54 w 272"/>
                <a:gd name="T77" fmla="*/ 211 h 239"/>
                <a:gd name="T78" fmla="*/ 54 w 272"/>
                <a:gd name="T79" fmla="*/ 200 h 239"/>
                <a:gd name="T80" fmla="*/ 44 w 272"/>
                <a:gd name="T81" fmla="*/ 196 h 239"/>
                <a:gd name="T82" fmla="*/ 33 w 272"/>
                <a:gd name="T83" fmla="*/ 173 h 239"/>
                <a:gd name="T84" fmla="*/ 25 w 272"/>
                <a:gd name="T85" fmla="*/ 169 h 239"/>
                <a:gd name="T86" fmla="*/ 21 w 272"/>
                <a:gd name="T87" fmla="*/ 160 h 239"/>
                <a:gd name="T88" fmla="*/ 12 w 272"/>
                <a:gd name="T89" fmla="*/ 150 h 239"/>
                <a:gd name="T90" fmla="*/ 0 w 272"/>
                <a:gd name="T91" fmla="*/ 149 h 239"/>
                <a:gd name="T92" fmla="*/ 6 w 272"/>
                <a:gd name="T93" fmla="*/ 137 h 239"/>
                <a:gd name="T94" fmla="*/ 16 w 272"/>
                <a:gd name="T95" fmla="*/ 136 h 239"/>
                <a:gd name="T96" fmla="*/ 19 w 272"/>
                <a:gd name="T97" fmla="*/ 130 h 239"/>
                <a:gd name="T98" fmla="*/ 18 w 272"/>
                <a:gd name="T99" fmla="*/ 111 h 239"/>
                <a:gd name="T100" fmla="*/ 23 w 272"/>
                <a:gd name="T101" fmla="*/ 89 h 239"/>
                <a:gd name="T102" fmla="*/ 31 w 272"/>
                <a:gd name="T103" fmla="*/ 84 h 239"/>
                <a:gd name="T104" fmla="*/ 33 w 272"/>
                <a:gd name="T105" fmla="*/ 75 h 239"/>
                <a:gd name="T106" fmla="*/ 40 w 272"/>
                <a:gd name="T107" fmla="*/ 59 h 239"/>
                <a:gd name="T108" fmla="*/ 51 w 272"/>
                <a:gd name="T109" fmla="*/ 49 h 239"/>
                <a:gd name="T110" fmla="*/ 57 w 272"/>
                <a:gd name="T111" fmla="*/ 28 h 239"/>
                <a:gd name="T112" fmla="*/ 60 w 272"/>
                <a:gd name="T113" fmla="*/ 11 h 239"/>
                <a:gd name="T114" fmla="*/ 81 w 272"/>
                <a:gd name="T115" fmla="*/ 15 h 239"/>
                <a:gd name="T116" fmla="*/ 86 w 272"/>
                <a:gd name="T117" fmla="*/ 0 h 2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72" h="239">
                  <a:moveTo>
                    <a:pt x="86" y="0"/>
                  </a:moveTo>
                  <a:lnTo>
                    <a:pt x="98" y="9"/>
                  </a:lnTo>
                  <a:lnTo>
                    <a:pt x="108" y="4"/>
                  </a:lnTo>
                  <a:lnTo>
                    <a:pt x="113" y="8"/>
                  </a:lnTo>
                  <a:lnTo>
                    <a:pt x="125" y="9"/>
                  </a:lnTo>
                  <a:lnTo>
                    <a:pt x="141" y="17"/>
                  </a:lnTo>
                  <a:lnTo>
                    <a:pt x="146" y="24"/>
                  </a:lnTo>
                  <a:lnTo>
                    <a:pt x="155" y="31"/>
                  </a:lnTo>
                  <a:lnTo>
                    <a:pt x="163" y="43"/>
                  </a:lnTo>
                  <a:lnTo>
                    <a:pt x="169" y="50"/>
                  </a:lnTo>
                  <a:lnTo>
                    <a:pt x="163" y="59"/>
                  </a:lnTo>
                  <a:lnTo>
                    <a:pt x="157" y="69"/>
                  </a:lnTo>
                  <a:lnTo>
                    <a:pt x="159" y="75"/>
                  </a:lnTo>
                  <a:lnTo>
                    <a:pt x="160" y="81"/>
                  </a:lnTo>
                  <a:lnTo>
                    <a:pt x="170" y="81"/>
                  </a:lnTo>
                  <a:lnTo>
                    <a:pt x="174" y="80"/>
                  </a:lnTo>
                  <a:lnTo>
                    <a:pt x="178" y="83"/>
                  </a:lnTo>
                  <a:lnTo>
                    <a:pt x="175" y="91"/>
                  </a:lnTo>
                  <a:lnTo>
                    <a:pt x="182" y="102"/>
                  </a:lnTo>
                  <a:lnTo>
                    <a:pt x="189" y="112"/>
                  </a:lnTo>
                  <a:lnTo>
                    <a:pt x="196" y="119"/>
                  </a:lnTo>
                  <a:lnTo>
                    <a:pt x="257" y="144"/>
                  </a:lnTo>
                  <a:lnTo>
                    <a:pt x="272" y="144"/>
                  </a:lnTo>
                  <a:lnTo>
                    <a:pt x="222" y="207"/>
                  </a:lnTo>
                  <a:lnTo>
                    <a:pt x="198" y="207"/>
                  </a:lnTo>
                  <a:lnTo>
                    <a:pt x="182" y="222"/>
                  </a:lnTo>
                  <a:lnTo>
                    <a:pt x="170" y="222"/>
                  </a:lnTo>
                  <a:lnTo>
                    <a:pt x="165" y="229"/>
                  </a:lnTo>
                  <a:lnTo>
                    <a:pt x="152" y="229"/>
                  </a:lnTo>
                  <a:lnTo>
                    <a:pt x="145" y="222"/>
                  </a:lnTo>
                  <a:lnTo>
                    <a:pt x="128" y="231"/>
                  </a:lnTo>
                  <a:lnTo>
                    <a:pt x="123" y="239"/>
                  </a:lnTo>
                  <a:lnTo>
                    <a:pt x="111" y="238"/>
                  </a:lnTo>
                  <a:lnTo>
                    <a:pt x="107" y="235"/>
                  </a:lnTo>
                  <a:lnTo>
                    <a:pt x="102" y="236"/>
                  </a:lnTo>
                  <a:lnTo>
                    <a:pt x="96" y="236"/>
                  </a:lnTo>
                  <a:lnTo>
                    <a:pt x="73" y="218"/>
                  </a:lnTo>
                  <a:lnTo>
                    <a:pt x="60" y="218"/>
                  </a:lnTo>
                  <a:lnTo>
                    <a:pt x="54" y="211"/>
                  </a:lnTo>
                  <a:lnTo>
                    <a:pt x="54" y="200"/>
                  </a:lnTo>
                  <a:lnTo>
                    <a:pt x="44" y="196"/>
                  </a:lnTo>
                  <a:lnTo>
                    <a:pt x="33" y="173"/>
                  </a:lnTo>
                  <a:lnTo>
                    <a:pt x="25" y="169"/>
                  </a:lnTo>
                  <a:lnTo>
                    <a:pt x="21" y="160"/>
                  </a:lnTo>
                  <a:lnTo>
                    <a:pt x="12" y="150"/>
                  </a:lnTo>
                  <a:lnTo>
                    <a:pt x="0" y="149"/>
                  </a:lnTo>
                  <a:lnTo>
                    <a:pt x="6" y="137"/>
                  </a:lnTo>
                  <a:lnTo>
                    <a:pt x="16" y="136"/>
                  </a:lnTo>
                  <a:lnTo>
                    <a:pt x="19" y="130"/>
                  </a:lnTo>
                  <a:lnTo>
                    <a:pt x="18" y="111"/>
                  </a:lnTo>
                  <a:lnTo>
                    <a:pt x="23" y="89"/>
                  </a:lnTo>
                  <a:lnTo>
                    <a:pt x="31" y="84"/>
                  </a:lnTo>
                  <a:lnTo>
                    <a:pt x="33" y="75"/>
                  </a:lnTo>
                  <a:lnTo>
                    <a:pt x="40" y="59"/>
                  </a:lnTo>
                  <a:lnTo>
                    <a:pt x="51" y="49"/>
                  </a:lnTo>
                  <a:lnTo>
                    <a:pt x="57" y="28"/>
                  </a:lnTo>
                  <a:lnTo>
                    <a:pt x="60" y="11"/>
                  </a:lnTo>
                  <a:lnTo>
                    <a:pt x="81" y="15"/>
                  </a:lnTo>
                  <a:lnTo>
                    <a:pt x="86"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64" name="Freeform 63"/>
            <p:cNvSpPr>
              <a:spLocks/>
            </p:cNvSpPr>
            <p:nvPr/>
          </p:nvSpPr>
          <p:spPr bwMode="auto">
            <a:xfrm>
              <a:off x="5381866" y="2044827"/>
              <a:ext cx="290953" cy="293566"/>
            </a:xfrm>
            <a:custGeom>
              <a:avLst/>
              <a:gdLst>
                <a:gd name="T0" fmla="*/ 106 w 176"/>
                <a:gd name="T1" fmla="*/ 19 h 189"/>
                <a:gd name="T2" fmla="*/ 107 w 176"/>
                <a:gd name="T3" fmla="*/ 31 h 189"/>
                <a:gd name="T4" fmla="*/ 131 w 176"/>
                <a:gd name="T5" fmla="*/ 43 h 189"/>
                <a:gd name="T6" fmla="*/ 122 w 176"/>
                <a:gd name="T7" fmla="*/ 56 h 189"/>
                <a:gd name="T8" fmla="*/ 144 w 176"/>
                <a:gd name="T9" fmla="*/ 77 h 189"/>
                <a:gd name="T10" fmla="*/ 138 w 176"/>
                <a:gd name="T11" fmla="*/ 93 h 189"/>
                <a:gd name="T12" fmla="*/ 154 w 176"/>
                <a:gd name="T13" fmla="*/ 106 h 189"/>
                <a:gd name="T14" fmla="*/ 151 w 176"/>
                <a:gd name="T15" fmla="*/ 119 h 189"/>
                <a:gd name="T16" fmla="*/ 176 w 176"/>
                <a:gd name="T17" fmla="*/ 132 h 189"/>
                <a:gd name="T18" fmla="*/ 173 w 176"/>
                <a:gd name="T19" fmla="*/ 141 h 189"/>
                <a:gd name="T20" fmla="*/ 162 w 176"/>
                <a:gd name="T21" fmla="*/ 152 h 189"/>
                <a:gd name="T22" fmla="*/ 136 w 176"/>
                <a:gd name="T23" fmla="*/ 176 h 189"/>
                <a:gd name="T24" fmla="*/ 110 w 176"/>
                <a:gd name="T25" fmla="*/ 178 h 189"/>
                <a:gd name="T26" fmla="*/ 85 w 176"/>
                <a:gd name="T27" fmla="*/ 185 h 189"/>
                <a:gd name="T28" fmla="*/ 62 w 176"/>
                <a:gd name="T29" fmla="*/ 189 h 189"/>
                <a:gd name="T30" fmla="*/ 52 w 176"/>
                <a:gd name="T31" fmla="*/ 179 h 189"/>
                <a:gd name="T32" fmla="*/ 37 w 176"/>
                <a:gd name="T33" fmla="*/ 172 h 189"/>
                <a:gd name="T34" fmla="*/ 37 w 176"/>
                <a:gd name="T35" fmla="*/ 153 h 189"/>
                <a:gd name="T36" fmla="*/ 27 w 176"/>
                <a:gd name="T37" fmla="*/ 136 h 189"/>
                <a:gd name="T38" fmla="*/ 32 w 176"/>
                <a:gd name="T39" fmla="*/ 125 h 189"/>
                <a:gd name="T40" fmla="*/ 43 w 176"/>
                <a:gd name="T41" fmla="*/ 114 h 189"/>
                <a:gd name="T42" fmla="*/ 71 w 176"/>
                <a:gd name="T43" fmla="*/ 93 h 189"/>
                <a:gd name="T44" fmla="*/ 80 w 176"/>
                <a:gd name="T45" fmla="*/ 90 h 189"/>
                <a:gd name="T46" fmla="*/ 76 w 176"/>
                <a:gd name="T47" fmla="*/ 82 h 189"/>
                <a:gd name="T48" fmla="*/ 55 w 176"/>
                <a:gd name="T49" fmla="*/ 73 h 189"/>
                <a:gd name="T50" fmla="*/ 49 w 176"/>
                <a:gd name="T51" fmla="*/ 66 h 189"/>
                <a:gd name="T52" fmla="*/ 43 w 176"/>
                <a:gd name="T53" fmla="*/ 39 h 189"/>
                <a:gd name="T54" fmla="*/ 20 w 176"/>
                <a:gd name="T55" fmla="*/ 27 h 189"/>
                <a:gd name="T56" fmla="*/ 0 w 176"/>
                <a:gd name="T57" fmla="*/ 18 h 189"/>
                <a:gd name="T58" fmla="*/ 7 w 176"/>
                <a:gd name="T59" fmla="*/ 13 h 189"/>
                <a:gd name="T60" fmla="*/ 24 w 176"/>
                <a:gd name="T61" fmla="*/ 22 h 189"/>
                <a:gd name="T62" fmla="*/ 41 w 176"/>
                <a:gd name="T63" fmla="*/ 22 h 189"/>
                <a:gd name="T64" fmla="*/ 56 w 176"/>
                <a:gd name="T65" fmla="*/ 26 h 189"/>
                <a:gd name="T66" fmla="*/ 67 w 176"/>
                <a:gd name="T67" fmla="*/ 18 h 189"/>
                <a:gd name="T68" fmla="*/ 71 w 176"/>
                <a:gd name="T69" fmla="*/ 5 h 189"/>
                <a:gd name="T70" fmla="*/ 90 w 176"/>
                <a:gd name="T71" fmla="*/ 0 h 189"/>
                <a:gd name="T72" fmla="*/ 108 w 176"/>
                <a:gd name="T73" fmla="*/ 6 h 189"/>
                <a:gd name="T74" fmla="*/ 106 w 176"/>
                <a:gd name="T75" fmla="*/ 19 h 1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76" h="189">
                  <a:moveTo>
                    <a:pt x="106" y="19"/>
                  </a:moveTo>
                  <a:lnTo>
                    <a:pt x="107" y="31"/>
                  </a:lnTo>
                  <a:lnTo>
                    <a:pt x="131" y="43"/>
                  </a:lnTo>
                  <a:lnTo>
                    <a:pt x="122" y="56"/>
                  </a:lnTo>
                  <a:lnTo>
                    <a:pt x="144" y="77"/>
                  </a:lnTo>
                  <a:lnTo>
                    <a:pt x="138" y="93"/>
                  </a:lnTo>
                  <a:lnTo>
                    <a:pt x="154" y="106"/>
                  </a:lnTo>
                  <a:lnTo>
                    <a:pt x="151" y="119"/>
                  </a:lnTo>
                  <a:lnTo>
                    <a:pt x="176" y="132"/>
                  </a:lnTo>
                  <a:lnTo>
                    <a:pt x="173" y="141"/>
                  </a:lnTo>
                  <a:lnTo>
                    <a:pt x="162" y="152"/>
                  </a:lnTo>
                  <a:lnTo>
                    <a:pt x="136" y="176"/>
                  </a:lnTo>
                  <a:lnTo>
                    <a:pt x="110" y="178"/>
                  </a:lnTo>
                  <a:lnTo>
                    <a:pt x="85" y="185"/>
                  </a:lnTo>
                  <a:lnTo>
                    <a:pt x="62" y="189"/>
                  </a:lnTo>
                  <a:lnTo>
                    <a:pt x="52" y="179"/>
                  </a:lnTo>
                  <a:lnTo>
                    <a:pt x="37" y="172"/>
                  </a:lnTo>
                  <a:lnTo>
                    <a:pt x="37" y="153"/>
                  </a:lnTo>
                  <a:lnTo>
                    <a:pt x="27" y="136"/>
                  </a:lnTo>
                  <a:lnTo>
                    <a:pt x="32" y="125"/>
                  </a:lnTo>
                  <a:lnTo>
                    <a:pt x="43" y="114"/>
                  </a:lnTo>
                  <a:lnTo>
                    <a:pt x="71" y="93"/>
                  </a:lnTo>
                  <a:lnTo>
                    <a:pt x="80" y="90"/>
                  </a:lnTo>
                  <a:lnTo>
                    <a:pt x="76" y="82"/>
                  </a:lnTo>
                  <a:lnTo>
                    <a:pt x="55" y="73"/>
                  </a:lnTo>
                  <a:lnTo>
                    <a:pt x="49" y="66"/>
                  </a:lnTo>
                  <a:lnTo>
                    <a:pt x="43" y="39"/>
                  </a:lnTo>
                  <a:lnTo>
                    <a:pt x="20" y="27"/>
                  </a:lnTo>
                  <a:lnTo>
                    <a:pt x="0" y="18"/>
                  </a:lnTo>
                  <a:lnTo>
                    <a:pt x="7" y="13"/>
                  </a:lnTo>
                  <a:lnTo>
                    <a:pt x="24" y="22"/>
                  </a:lnTo>
                  <a:lnTo>
                    <a:pt x="41" y="22"/>
                  </a:lnTo>
                  <a:lnTo>
                    <a:pt x="56" y="26"/>
                  </a:lnTo>
                  <a:lnTo>
                    <a:pt x="67" y="18"/>
                  </a:lnTo>
                  <a:lnTo>
                    <a:pt x="71" y="5"/>
                  </a:lnTo>
                  <a:lnTo>
                    <a:pt x="90" y="0"/>
                  </a:lnTo>
                  <a:lnTo>
                    <a:pt x="108" y="6"/>
                  </a:lnTo>
                  <a:lnTo>
                    <a:pt x="106" y="1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67" name="Freeform 66"/>
            <p:cNvSpPr>
              <a:spLocks/>
            </p:cNvSpPr>
            <p:nvPr/>
          </p:nvSpPr>
          <p:spPr bwMode="auto">
            <a:xfrm>
              <a:off x="5163651" y="2863394"/>
              <a:ext cx="28103" cy="51258"/>
            </a:xfrm>
            <a:custGeom>
              <a:avLst/>
              <a:gdLst>
                <a:gd name="T0" fmla="*/ 17 w 17"/>
                <a:gd name="T1" fmla="*/ 17 h 33"/>
                <a:gd name="T2" fmla="*/ 13 w 17"/>
                <a:gd name="T3" fmla="*/ 33 h 33"/>
                <a:gd name="T4" fmla="*/ 5 w 17"/>
                <a:gd name="T5" fmla="*/ 29 h 33"/>
                <a:gd name="T6" fmla="*/ 0 w 17"/>
                <a:gd name="T7" fmla="*/ 15 h 33"/>
                <a:gd name="T8" fmla="*/ 3 w 17"/>
                <a:gd name="T9" fmla="*/ 7 h 33"/>
                <a:gd name="T10" fmla="*/ 14 w 17"/>
                <a:gd name="T11" fmla="*/ 0 h 33"/>
                <a:gd name="T12" fmla="*/ 17 w 17"/>
                <a:gd name="T13" fmla="*/ 17 h 33"/>
              </a:gdLst>
              <a:ahLst/>
              <a:cxnLst>
                <a:cxn ang="0">
                  <a:pos x="T0" y="T1"/>
                </a:cxn>
                <a:cxn ang="0">
                  <a:pos x="T2" y="T3"/>
                </a:cxn>
                <a:cxn ang="0">
                  <a:pos x="T4" y="T5"/>
                </a:cxn>
                <a:cxn ang="0">
                  <a:pos x="T6" y="T7"/>
                </a:cxn>
                <a:cxn ang="0">
                  <a:pos x="T8" y="T9"/>
                </a:cxn>
                <a:cxn ang="0">
                  <a:pos x="T10" y="T11"/>
                </a:cxn>
                <a:cxn ang="0">
                  <a:pos x="T12" y="T13"/>
                </a:cxn>
              </a:cxnLst>
              <a:rect l="0" t="0" r="r" b="b"/>
              <a:pathLst>
                <a:path w="17" h="33">
                  <a:moveTo>
                    <a:pt x="17" y="17"/>
                  </a:moveTo>
                  <a:lnTo>
                    <a:pt x="13" y="33"/>
                  </a:lnTo>
                  <a:lnTo>
                    <a:pt x="5" y="29"/>
                  </a:lnTo>
                  <a:lnTo>
                    <a:pt x="0" y="15"/>
                  </a:lnTo>
                  <a:lnTo>
                    <a:pt x="3" y="7"/>
                  </a:lnTo>
                  <a:lnTo>
                    <a:pt x="14" y="0"/>
                  </a:lnTo>
                  <a:lnTo>
                    <a:pt x="17" y="17"/>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68" name="Freeform 67"/>
            <p:cNvSpPr>
              <a:spLocks/>
            </p:cNvSpPr>
            <p:nvPr/>
          </p:nvSpPr>
          <p:spPr bwMode="auto">
            <a:xfrm>
              <a:off x="4804918" y="2605553"/>
              <a:ext cx="337242" cy="278035"/>
            </a:xfrm>
            <a:custGeom>
              <a:avLst/>
              <a:gdLst>
                <a:gd name="T0" fmla="*/ 131 w 204"/>
                <a:gd name="T1" fmla="*/ 15 h 179"/>
                <a:gd name="T2" fmla="*/ 143 w 204"/>
                <a:gd name="T3" fmla="*/ 25 h 179"/>
                <a:gd name="T4" fmla="*/ 151 w 204"/>
                <a:gd name="T5" fmla="*/ 23 h 179"/>
                <a:gd name="T6" fmla="*/ 165 w 204"/>
                <a:gd name="T7" fmla="*/ 33 h 179"/>
                <a:gd name="T8" fmla="*/ 169 w 204"/>
                <a:gd name="T9" fmla="*/ 34 h 179"/>
                <a:gd name="T10" fmla="*/ 173 w 204"/>
                <a:gd name="T11" fmla="*/ 34 h 179"/>
                <a:gd name="T12" fmla="*/ 181 w 204"/>
                <a:gd name="T13" fmla="*/ 39 h 179"/>
                <a:gd name="T14" fmla="*/ 204 w 204"/>
                <a:gd name="T15" fmla="*/ 43 h 179"/>
                <a:gd name="T16" fmla="*/ 197 w 204"/>
                <a:gd name="T17" fmla="*/ 57 h 179"/>
                <a:gd name="T18" fmla="*/ 195 w 204"/>
                <a:gd name="T19" fmla="*/ 71 h 179"/>
                <a:gd name="T20" fmla="*/ 191 w 204"/>
                <a:gd name="T21" fmla="*/ 75 h 179"/>
                <a:gd name="T22" fmla="*/ 184 w 204"/>
                <a:gd name="T23" fmla="*/ 73 h 179"/>
                <a:gd name="T24" fmla="*/ 184 w 204"/>
                <a:gd name="T25" fmla="*/ 78 h 179"/>
                <a:gd name="T26" fmla="*/ 173 w 204"/>
                <a:gd name="T27" fmla="*/ 89 h 179"/>
                <a:gd name="T28" fmla="*/ 173 w 204"/>
                <a:gd name="T29" fmla="*/ 99 h 179"/>
                <a:gd name="T30" fmla="*/ 181 w 204"/>
                <a:gd name="T31" fmla="*/ 96 h 179"/>
                <a:gd name="T32" fmla="*/ 186 w 204"/>
                <a:gd name="T33" fmla="*/ 105 h 179"/>
                <a:gd name="T34" fmla="*/ 186 w 204"/>
                <a:gd name="T35" fmla="*/ 110 h 179"/>
                <a:gd name="T36" fmla="*/ 191 w 204"/>
                <a:gd name="T37" fmla="*/ 118 h 179"/>
                <a:gd name="T38" fmla="*/ 186 w 204"/>
                <a:gd name="T39" fmla="*/ 124 h 179"/>
                <a:gd name="T40" fmla="*/ 190 w 204"/>
                <a:gd name="T41" fmla="*/ 140 h 179"/>
                <a:gd name="T42" fmla="*/ 199 w 204"/>
                <a:gd name="T43" fmla="*/ 143 h 179"/>
                <a:gd name="T44" fmla="*/ 198 w 204"/>
                <a:gd name="T45" fmla="*/ 151 h 179"/>
                <a:gd name="T46" fmla="*/ 183 w 204"/>
                <a:gd name="T47" fmla="*/ 163 h 179"/>
                <a:gd name="T48" fmla="*/ 150 w 204"/>
                <a:gd name="T49" fmla="*/ 157 h 179"/>
                <a:gd name="T50" fmla="*/ 126 w 204"/>
                <a:gd name="T51" fmla="*/ 164 h 179"/>
                <a:gd name="T52" fmla="*/ 124 w 204"/>
                <a:gd name="T53" fmla="*/ 177 h 179"/>
                <a:gd name="T54" fmla="*/ 105 w 204"/>
                <a:gd name="T55" fmla="*/ 179 h 179"/>
                <a:gd name="T56" fmla="*/ 86 w 204"/>
                <a:gd name="T57" fmla="*/ 170 h 179"/>
                <a:gd name="T58" fmla="*/ 80 w 204"/>
                <a:gd name="T59" fmla="*/ 174 h 179"/>
                <a:gd name="T60" fmla="*/ 49 w 204"/>
                <a:gd name="T61" fmla="*/ 165 h 179"/>
                <a:gd name="T62" fmla="*/ 43 w 204"/>
                <a:gd name="T63" fmla="*/ 157 h 179"/>
                <a:gd name="T64" fmla="*/ 51 w 204"/>
                <a:gd name="T65" fmla="*/ 145 h 179"/>
                <a:gd name="T66" fmla="*/ 55 w 204"/>
                <a:gd name="T67" fmla="*/ 104 h 179"/>
                <a:gd name="T68" fmla="*/ 38 w 204"/>
                <a:gd name="T69" fmla="*/ 83 h 179"/>
                <a:gd name="T70" fmla="*/ 26 w 204"/>
                <a:gd name="T71" fmla="*/ 72 h 179"/>
                <a:gd name="T72" fmla="*/ 2 w 204"/>
                <a:gd name="T73" fmla="*/ 65 h 179"/>
                <a:gd name="T74" fmla="*/ 0 w 204"/>
                <a:gd name="T75" fmla="*/ 50 h 179"/>
                <a:gd name="T76" fmla="*/ 21 w 204"/>
                <a:gd name="T77" fmla="*/ 45 h 179"/>
                <a:gd name="T78" fmla="*/ 48 w 204"/>
                <a:gd name="T79" fmla="*/ 50 h 179"/>
                <a:gd name="T80" fmla="*/ 44 w 204"/>
                <a:gd name="T81" fmla="*/ 27 h 179"/>
                <a:gd name="T82" fmla="*/ 58 w 204"/>
                <a:gd name="T83" fmla="*/ 36 h 179"/>
                <a:gd name="T84" fmla="*/ 96 w 204"/>
                <a:gd name="T85" fmla="*/ 20 h 179"/>
                <a:gd name="T86" fmla="*/ 100 w 204"/>
                <a:gd name="T87" fmla="*/ 4 h 179"/>
                <a:gd name="T88" fmla="*/ 114 w 204"/>
                <a:gd name="T89" fmla="*/ 0 h 179"/>
                <a:gd name="T90" fmla="*/ 117 w 204"/>
                <a:gd name="T91" fmla="*/ 7 h 179"/>
                <a:gd name="T92" fmla="*/ 124 w 204"/>
                <a:gd name="T93" fmla="*/ 7 h 179"/>
                <a:gd name="T94" fmla="*/ 131 w 204"/>
                <a:gd name="T95" fmla="*/ 15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04" h="179">
                  <a:moveTo>
                    <a:pt x="131" y="15"/>
                  </a:moveTo>
                  <a:lnTo>
                    <a:pt x="143" y="25"/>
                  </a:lnTo>
                  <a:lnTo>
                    <a:pt x="151" y="23"/>
                  </a:lnTo>
                  <a:lnTo>
                    <a:pt x="165" y="33"/>
                  </a:lnTo>
                  <a:lnTo>
                    <a:pt x="169" y="34"/>
                  </a:lnTo>
                  <a:lnTo>
                    <a:pt x="173" y="34"/>
                  </a:lnTo>
                  <a:lnTo>
                    <a:pt x="181" y="39"/>
                  </a:lnTo>
                  <a:lnTo>
                    <a:pt x="204" y="43"/>
                  </a:lnTo>
                  <a:lnTo>
                    <a:pt x="197" y="57"/>
                  </a:lnTo>
                  <a:lnTo>
                    <a:pt x="195" y="71"/>
                  </a:lnTo>
                  <a:lnTo>
                    <a:pt x="191" y="75"/>
                  </a:lnTo>
                  <a:lnTo>
                    <a:pt x="184" y="73"/>
                  </a:lnTo>
                  <a:lnTo>
                    <a:pt x="184" y="78"/>
                  </a:lnTo>
                  <a:lnTo>
                    <a:pt x="173" y="89"/>
                  </a:lnTo>
                  <a:lnTo>
                    <a:pt x="173" y="99"/>
                  </a:lnTo>
                  <a:lnTo>
                    <a:pt x="181" y="96"/>
                  </a:lnTo>
                  <a:lnTo>
                    <a:pt x="186" y="105"/>
                  </a:lnTo>
                  <a:lnTo>
                    <a:pt x="186" y="110"/>
                  </a:lnTo>
                  <a:lnTo>
                    <a:pt x="191" y="118"/>
                  </a:lnTo>
                  <a:lnTo>
                    <a:pt x="186" y="124"/>
                  </a:lnTo>
                  <a:lnTo>
                    <a:pt x="190" y="140"/>
                  </a:lnTo>
                  <a:lnTo>
                    <a:pt x="199" y="143"/>
                  </a:lnTo>
                  <a:lnTo>
                    <a:pt x="198" y="151"/>
                  </a:lnTo>
                  <a:lnTo>
                    <a:pt x="183" y="163"/>
                  </a:lnTo>
                  <a:lnTo>
                    <a:pt x="150" y="157"/>
                  </a:lnTo>
                  <a:lnTo>
                    <a:pt x="126" y="164"/>
                  </a:lnTo>
                  <a:lnTo>
                    <a:pt x="124" y="177"/>
                  </a:lnTo>
                  <a:lnTo>
                    <a:pt x="105" y="179"/>
                  </a:lnTo>
                  <a:lnTo>
                    <a:pt x="86" y="170"/>
                  </a:lnTo>
                  <a:lnTo>
                    <a:pt x="80" y="174"/>
                  </a:lnTo>
                  <a:lnTo>
                    <a:pt x="49" y="165"/>
                  </a:lnTo>
                  <a:lnTo>
                    <a:pt x="43" y="157"/>
                  </a:lnTo>
                  <a:lnTo>
                    <a:pt x="51" y="145"/>
                  </a:lnTo>
                  <a:lnTo>
                    <a:pt x="55" y="104"/>
                  </a:lnTo>
                  <a:lnTo>
                    <a:pt x="38" y="83"/>
                  </a:lnTo>
                  <a:lnTo>
                    <a:pt x="26" y="72"/>
                  </a:lnTo>
                  <a:lnTo>
                    <a:pt x="2" y="65"/>
                  </a:lnTo>
                  <a:lnTo>
                    <a:pt x="0" y="50"/>
                  </a:lnTo>
                  <a:lnTo>
                    <a:pt x="21" y="45"/>
                  </a:lnTo>
                  <a:lnTo>
                    <a:pt x="48" y="50"/>
                  </a:lnTo>
                  <a:lnTo>
                    <a:pt x="44" y="27"/>
                  </a:lnTo>
                  <a:lnTo>
                    <a:pt x="58" y="36"/>
                  </a:lnTo>
                  <a:lnTo>
                    <a:pt x="96" y="20"/>
                  </a:lnTo>
                  <a:lnTo>
                    <a:pt x="100" y="4"/>
                  </a:lnTo>
                  <a:lnTo>
                    <a:pt x="114" y="0"/>
                  </a:lnTo>
                  <a:lnTo>
                    <a:pt x="117" y="7"/>
                  </a:lnTo>
                  <a:lnTo>
                    <a:pt x="124" y="7"/>
                  </a:lnTo>
                  <a:lnTo>
                    <a:pt x="131" y="1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69" name="Freeform 68"/>
            <p:cNvSpPr>
              <a:spLocks/>
            </p:cNvSpPr>
            <p:nvPr/>
          </p:nvSpPr>
          <p:spPr bwMode="auto">
            <a:xfrm>
              <a:off x="5195061" y="4172792"/>
              <a:ext cx="170275" cy="203478"/>
            </a:xfrm>
            <a:custGeom>
              <a:avLst/>
              <a:gdLst>
                <a:gd name="T0" fmla="*/ 42 w 103"/>
                <a:gd name="T1" fmla="*/ 131 h 131"/>
                <a:gd name="T2" fmla="*/ 23 w 103"/>
                <a:gd name="T3" fmla="*/ 110 h 131"/>
                <a:gd name="T4" fmla="*/ 11 w 103"/>
                <a:gd name="T5" fmla="*/ 93 h 131"/>
                <a:gd name="T6" fmla="*/ 0 w 103"/>
                <a:gd name="T7" fmla="*/ 71 h 131"/>
                <a:gd name="T8" fmla="*/ 1 w 103"/>
                <a:gd name="T9" fmla="*/ 65 h 131"/>
                <a:gd name="T10" fmla="*/ 5 w 103"/>
                <a:gd name="T11" fmla="*/ 58 h 131"/>
                <a:gd name="T12" fmla="*/ 9 w 103"/>
                <a:gd name="T13" fmla="*/ 43 h 131"/>
                <a:gd name="T14" fmla="*/ 13 w 103"/>
                <a:gd name="T15" fmla="*/ 27 h 131"/>
                <a:gd name="T16" fmla="*/ 19 w 103"/>
                <a:gd name="T17" fmla="*/ 26 h 131"/>
                <a:gd name="T18" fmla="*/ 46 w 103"/>
                <a:gd name="T19" fmla="*/ 26 h 131"/>
                <a:gd name="T20" fmla="*/ 46 w 103"/>
                <a:gd name="T21" fmla="*/ 1 h 131"/>
                <a:gd name="T22" fmla="*/ 54 w 103"/>
                <a:gd name="T23" fmla="*/ 0 h 131"/>
                <a:gd name="T24" fmla="*/ 65 w 103"/>
                <a:gd name="T25" fmla="*/ 3 h 131"/>
                <a:gd name="T26" fmla="*/ 76 w 103"/>
                <a:gd name="T27" fmla="*/ 0 h 131"/>
                <a:gd name="T28" fmla="*/ 79 w 103"/>
                <a:gd name="T29" fmla="*/ 1 h 131"/>
                <a:gd name="T30" fmla="*/ 77 w 103"/>
                <a:gd name="T31" fmla="*/ 10 h 131"/>
                <a:gd name="T32" fmla="*/ 82 w 103"/>
                <a:gd name="T33" fmla="*/ 21 h 131"/>
                <a:gd name="T34" fmla="*/ 96 w 103"/>
                <a:gd name="T35" fmla="*/ 19 h 131"/>
                <a:gd name="T36" fmla="*/ 101 w 103"/>
                <a:gd name="T37" fmla="*/ 24 h 131"/>
                <a:gd name="T38" fmla="*/ 93 w 103"/>
                <a:gd name="T39" fmla="*/ 48 h 131"/>
                <a:gd name="T40" fmla="*/ 102 w 103"/>
                <a:gd name="T41" fmla="*/ 60 h 131"/>
                <a:gd name="T42" fmla="*/ 103 w 103"/>
                <a:gd name="T43" fmla="*/ 76 h 131"/>
                <a:gd name="T44" fmla="*/ 101 w 103"/>
                <a:gd name="T45" fmla="*/ 90 h 131"/>
                <a:gd name="T46" fmla="*/ 95 w 103"/>
                <a:gd name="T47" fmla="*/ 100 h 131"/>
                <a:gd name="T48" fmla="*/ 79 w 103"/>
                <a:gd name="T49" fmla="*/ 99 h 131"/>
                <a:gd name="T50" fmla="*/ 69 w 103"/>
                <a:gd name="T51" fmla="*/ 89 h 131"/>
                <a:gd name="T52" fmla="*/ 68 w 103"/>
                <a:gd name="T53" fmla="*/ 98 h 131"/>
                <a:gd name="T54" fmla="*/ 56 w 103"/>
                <a:gd name="T55" fmla="*/ 101 h 131"/>
                <a:gd name="T56" fmla="*/ 49 w 103"/>
                <a:gd name="T57" fmla="*/ 106 h 131"/>
                <a:gd name="T58" fmla="*/ 56 w 103"/>
                <a:gd name="T59" fmla="*/ 120 h 131"/>
                <a:gd name="T60" fmla="*/ 42 w 103"/>
                <a:gd name="T61" fmla="*/ 131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03" h="131">
                  <a:moveTo>
                    <a:pt x="42" y="131"/>
                  </a:moveTo>
                  <a:lnTo>
                    <a:pt x="23" y="110"/>
                  </a:lnTo>
                  <a:lnTo>
                    <a:pt x="11" y="93"/>
                  </a:lnTo>
                  <a:lnTo>
                    <a:pt x="0" y="71"/>
                  </a:lnTo>
                  <a:lnTo>
                    <a:pt x="1" y="65"/>
                  </a:lnTo>
                  <a:lnTo>
                    <a:pt x="5" y="58"/>
                  </a:lnTo>
                  <a:lnTo>
                    <a:pt x="9" y="43"/>
                  </a:lnTo>
                  <a:lnTo>
                    <a:pt x="13" y="27"/>
                  </a:lnTo>
                  <a:lnTo>
                    <a:pt x="19" y="26"/>
                  </a:lnTo>
                  <a:lnTo>
                    <a:pt x="46" y="26"/>
                  </a:lnTo>
                  <a:lnTo>
                    <a:pt x="46" y="1"/>
                  </a:lnTo>
                  <a:lnTo>
                    <a:pt x="54" y="0"/>
                  </a:lnTo>
                  <a:lnTo>
                    <a:pt x="65" y="3"/>
                  </a:lnTo>
                  <a:lnTo>
                    <a:pt x="76" y="0"/>
                  </a:lnTo>
                  <a:lnTo>
                    <a:pt x="79" y="1"/>
                  </a:lnTo>
                  <a:lnTo>
                    <a:pt x="77" y="10"/>
                  </a:lnTo>
                  <a:lnTo>
                    <a:pt x="82" y="21"/>
                  </a:lnTo>
                  <a:lnTo>
                    <a:pt x="96" y="19"/>
                  </a:lnTo>
                  <a:lnTo>
                    <a:pt x="101" y="24"/>
                  </a:lnTo>
                  <a:lnTo>
                    <a:pt x="93" y="48"/>
                  </a:lnTo>
                  <a:lnTo>
                    <a:pt x="102" y="60"/>
                  </a:lnTo>
                  <a:lnTo>
                    <a:pt x="103" y="76"/>
                  </a:lnTo>
                  <a:lnTo>
                    <a:pt x="101" y="90"/>
                  </a:lnTo>
                  <a:lnTo>
                    <a:pt x="95" y="100"/>
                  </a:lnTo>
                  <a:lnTo>
                    <a:pt x="79" y="99"/>
                  </a:lnTo>
                  <a:lnTo>
                    <a:pt x="69" y="89"/>
                  </a:lnTo>
                  <a:lnTo>
                    <a:pt x="68" y="98"/>
                  </a:lnTo>
                  <a:lnTo>
                    <a:pt x="56" y="101"/>
                  </a:lnTo>
                  <a:lnTo>
                    <a:pt x="49" y="106"/>
                  </a:lnTo>
                  <a:lnTo>
                    <a:pt x="56" y="120"/>
                  </a:lnTo>
                  <a:lnTo>
                    <a:pt x="42" y="131"/>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70" name="Freeform 69"/>
            <p:cNvSpPr>
              <a:spLocks/>
            </p:cNvSpPr>
            <p:nvPr/>
          </p:nvSpPr>
          <p:spPr bwMode="auto">
            <a:xfrm>
              <a:off x="4733832" y="2479740"/>
              <a:ext cx="49594" cy="40386"/>
            </a:xfrm>
            <a:custGeom>
              <a:avLst/>
              <a:gdLst>
                <a:gd name="T0" fmla="*/ 30 w 30"/>
                <a:gd name="T1" fmla="*/ 13 h 26"/>
                <a:gd name="T2" fmla="*/ 21 w 30"/>
                <a:gd name="T3" fmla="*/ 26 h 26"/>
                <a:gd name="T4" fmla="*/ 10 w 30"/>
                <a:gd name="T5" fmla="*/ 22 h 26"/>
                <a:gd name="T6" fmla="*/ 0 w 30"/>
                <a:gd name="T7" fmla="*/ 23 h 26"/>
                <a:gd name="T8" fmla="*/ 4 w 30"/>
                <a:gd name="T9" fmla="*/ 12 h 26"/>
                <a:gd name="T10" fmla="*/ 1 w 30"/>
                <a:gd name="T11" fmla="*/ 1 h 26"/>
                <a:gd name="T12" fmla="*/ 14 w 30"/>
                <a:gd name="T13" fmla="*/ 0 h 26"/>
                <a:gd name="T14" fmla="*/ 30 w 30"/>
                <a:gd name="T15" fmla="*/ 13 h 2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26">
                  <a:moveTo>
                    <a:pt x="30" y="13"/>
                  </a:moveTo>
                  <a:lnTo>
                    <a:pt x="21" y="26"/>
                  </a:lnTo>
                  <a:lnTo>
                    <a:pt x="10" y="22"/>
                  </a:lnTo>
                  <a:lnTo>
                    <a:pt x="0" y="23"/>
                  </a:lnTo>
                  <a:lnTo>
                    <a:pt x="4" y="12"/>
                  </a:lnTo>
                  <a:lnTo>
                    <a:pt x="1" y="1"/>
                  </a:lnTo>
                  <a:lnTo>
                    <a:pt x="14" y="0"/>
                  </a:lnTo>
                  <a:lnTo>
                    <a:pt x="30" y="13"/>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71" name="Freeform 70"/>
            <p:cNvSpPr>
              <a:spLocks/>
            </p:cNvSpPr>
            <p:nvPr/>
          </p:nvSpPr>
          <p:spPr bwMode="auto">
            <a:xfrm>
              <a:off x="4773508" y="2375671"/>
              <a:ext cx="198377" cy="267160"/>
            </a:xfrm>
            <a:custGeom>
              <a:avLst/>
              <a:gdLst>
                <a:gd name="T0" fmla="*/ 49 w 120"/>
                <a:gd name="T1" fmla="*/ 0 h 172"/>
                <a:gd name="T2" fmla="*/ 32 w 120"/>
                <a:gd name="T3" fmla="*/ 21 h 172"/>
                <a:gd name="T4" fmla="*/ 47 w 120"/>
                <a:gd name="T5" fmla="*/ 18 h 172"/>
                <a:gd name="T6" fmla="*/ 64 w 120"/>
                <a:gd name="T7" fmla="*/ 18 h 172"/>
                <a:gd name="T8" fmla="*/ 60 w 120"/>
                <a:gd name="T9" fmla="*/ 34 h 172"/>
                <a:gd name="T10" fmla="*/ 46 w 120"/>
                <a:gd name="T11" fmla="*/ 51 h 172"/>
                <a:gd name="T12" fmla="*/ 62 w 120"/>
                <a:gd name="T13" fmla="*/ 53 h 172"/>
                <a:gd name="T14" fmla="*/ 63 w 120"/>
                <a:gd name="T15" fmla="*/ 55 h 172"/>
                <a:gd name="T16" fmla="*/ 76 w 120"/>
                <a:gd name="T17" fmla="*/ 78 h 172"/>
                <a:gd name="T18" fmla="*/ 87 w 120"/>
                <a:gd name="T19" fmla="*/ 82 h 172"/>
                <a:gd name="T20" fmla="*/ 96 w 120"/>
                <a:gd name="T21" fmla="*/ 104 h 172"/>
                <a:gd name="T22" fmla="*/ 101 w 120"/>
                <a:gd name="T23" fmla="*/ 112 h 172"/>
                <a:gd name="T24" fmla="*/ 120 w 120"/>
                <a:gd name="T25" fmla="*/ 116 h 172"/>
                <a:gd name="T26" fmla="*/ 118 w 120"/>
                <a:gd name="T27" fmla="*/ 129 h 172"/>
                <a:gd name="T28" fmla="*/ 110 w 120"/>
                <a:gd name="T29" fmla="*/ 135 h 172"/>
                <a:gd name="T30" fmla="*/ 116 w 120"/>
                <a:gd name="T31" fmla="*/ 145 h 172"/>
                <a:gd name="T32" fmla="*/ 102 w 120"/>
                <a:gd name="T33" fmla="*/ 155 h 172"/>
                <a:gd name="T34" fmla="*/ 81 w 120"/>
                <a:gd name="T35" fmla="*/ 155 h 172"/>
                <a:gd name="T36" fmla="*/ 54 w 120"/>
                <a:gd name="T37" fmla="*/ 161 h 172"/>
                <a:gd name="T38" fmla="*/ 46 w 120"/>
                <a:gd name="T39" fmla="*/ 157 h 172"/>
                <a:gd name="T40" fmla="*/ 36 w 120"/>
                <a:gd name="T41" fmla="*/ 166 h 172"/>
                <a:gd name="T42" fmla="*/ 21 w 120"/>
                <a:gd name="T43" fmla="*/ 164 h 172"/>
                <a:gd name="T44" fmla="*/ 10 w 120"/>
                <a:gd name="T45" fmla="*/ 172 h 172"/>
                <a:gd name="T46" fmla="*/ 1 w 120"/>
                <a:gd name="T47" fmla="*/ 168 h 172"/>
                <a:gd name="T48" fmla="*/ 25 w 120"/>
                <a:gd name="T49" fmla="*/ 147 h 172"/>
                <a:gd name="T50" fmla="*/ 39 w 120"/>
                <a:gd name="T51" fmla="*/ 142 h 172"/>
                <a:gd name="T52" fmla="*/ 39 w 120"/>
                <a:gd name="T53" fmla="*/ 142 h 172"/>
                <a:gd name="T54" fmla="*/ 15 w 120"/>
                <a:gd name="T55" fmla="*/ 139 h 172"/>
                <a:gd name="T56" fmla="*/ 11 w 120"/>
                <a:gd name="T57" fmla="*/ 131 h 172"/>
                <a:gd name="T58" fmla="*/ 27 w 120"/>
                <a:gd name="T59" fmla="*/ 125 h 172"/>
                <a:gd name="T60" fmla="*/ 19 w 120"/>
                <a:gd name="T61" fmla="*/ 114 h 172"/>
                <a:gd name="T62" fmla="*/ 22 w 120"/>
                <a:gd name="T63" fmla="*/ 101 h 172"/>
                <a:gd name="T64" fmla="*/ 45 w 120"/>
                <a:gd name="T65" fmla="*/ 102 h 172"/>
                <a:gd name="T66" fmla="*/ 45 w 120"/>
                <a:gd name="T67" fmla="*/ 102 h 172"/>
                <a:gd name="T68" fmla="*/ 48 w 120"/>
                <a:gd name="T69" fmla="*/ 91 h 172"/>
                <a:gd name="T70" fmla="*/ 38 w 120"/>
                <a:gd name="T71" fmla="*/ 79 h 172"/>
                <a:gd name="T72" fmla="*/ 37 w 120"/>
                <a:gd name="T73" fmla="*/ 79 h 172"/>
                <a:gd name="T74" fmla="*/ 19 w 120"/>
                <a:gd name="T75" fmla="*/ 75 h 172"/>
                <a:gd name="T76" fmla="*/ 15 w 120"/>
                <a:gd name="T77" fmla="*/ 70 h 172"/>
                <a:gd name="T78" fmla="*/ 21 w 120"/>
                <a:gd name="T79" fmla="*/ 61 h 172"/>
                <a:gd name="T80" fmla="*/ 16 w 120"/>
                <a:gd name="T81" fmla="*/ 55 h 172"/>
                <a:gd name="T82" fmla="*/ 8 w 120"/>
                <a:gd name="T83" fmla="*/ 65 h 172"/>
                <a:gd name="T84" fmla="*/ 8 w 120"/>
                <a:gd name="T85" fmla="*/ 46 h 172"/>
                <a:gd name="T86" fmla="*/ 0 w 120"/>
                <a:gd name="T87" fmla="*/ 36 h 172"/>
                <a:gd name="T88" fmla="*/ 7 w 120"/>
                <a:gd name="T89" fmla="*/ 15 h 172"/>
                <a:gd name="T90" fmla="*/ 19 w 120"/>
                <a:gd name="T91" fmla="*/ 0 h 172"/>
                <a:gd name="T92" fmla="*/ 31 w 120"/>
                <a:gd name="T93" fmla="*/ 1 h 172"/>
                <a:gd name="T94" fmla="*/ 49 w 120"/>
                <a:gd name="T95" fmla="*/ 0 h 1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0" h="172">
                  <a:moveTo>
                    <a:pt x="49" y="0"/>
                  </a:moveTo>
                  <a:lnTo>
                    <a:pt x="32" y="21"/>
                  </a:lnTo>
                  <a:lnTo>
                    <a:pt x="47" y="18"/>
                  </a:lnTo>
                  <a:lnTo>
                    <a:pt x="64" y="18"/>
                  </a:lnTo>
                  <a:lnTo>
                    <a:pt x="60" y="34"/>
                  </a:lnTo>
                  <a:lnTo>
                    <a:pt x="46" y="51"/>
                  </a:lnTo>
                  <a:lnTo>
                    <a:pt x="62" y="53"/>
                  </a:lnTo>
                  <a:lnTo>
                    <a:pt x="63" y="55"/>
                  </a:lnTo>
                  <a:lnTo>
                    <a:pt x="76" y="78"/>
                  </a:lnTo>
                  <a:lnTo>
                    <a:pt x="87" y="82"/>
                  </a:lnTo>
                  <a:lnTo>
                    <a:pt x="96" y="104"/>
                  </a:lnTo>
                  <a:lnTo>
                    <a:pt x="101" y="112"/>
                  </a:lnTo>
                  <a:lnTo>
                    <a:pt x="120" y="116"/>
                  </a:lnTo>
                  <a:lnTo>
                    <a:pt x="118" y="129"/>
                  </a:lnTo>
                  <a:lnTo>
                    <a:pt x="110" y="135"/>
                  </a:lnTo>
                  <a:lnTo>
                    <a:pt x="116" y="145"/>
                  </a:lnTo>
                  <a:lnTo>
                    <a:pt x="102" y="155"/>
                  </a:lnTo>
                  <a:lnTo>
                    <a:pt x="81" y="155"/>
                  </a:lnTo>
                  <a:lnTo>
                    <a:pt x="54" y="161"/>
                  </a:lnTo>
                  <a:lnTo>
                    <a:pt x="46" y="157"/>
                  </a:lnTo>
                  <a:lnTo>
                    <a:pt x="36" y="166"/>
                  </a:lnTo>
                  <a:lnTo>
                    <a:pt x="21" y="164"/>
                  </a:lnTo>
                  <a:lnTo>
                    <a:pt x="10" y="172"/>
                  </a:lnTo>
                  <a:lnTo>
                    <a:pt x="1" y="168"/>
                  </a:lnTo>
                  <a:lnTo>
                    <a:pt x="25" y="147"/>
                  </a:lnTo>
                  <a:lnTo>
                    <a:pt x="39" y="142"/>
                  </a:lnTo>
                  <a:lnTo>
                    <a:pt x="39" y="142"/>
                  </a:lnTo>
                  <a:lnTo>
                    <a:pt x="15" y="139"/>
                  </a:lnTo>
                  <a:lnTo>
                    <a:pt x="11" y="131"/>
                  </a:lnTo>
                  <a:lnTo>
                    <a:pt x="27" y="125"/>
                  </a:lnTo>
                  <a:lnTo>
                    <a:pt x="19" y="114"/>
                  </a:lnTo>
                  <a:lnTo>
                    <a:pt x="22" y="101"/>
                  </a:lnTo>
                  <a:lnTo>
                    <a:pt x="45" y="102"/>
                  </a:lnTo>
                  <a:lnTo>
                    <a:pt x="45" y="102"/>
                  </a:lnTo>
                  <a:lnTo>
                    <a:pt x="48" y="91"/>
                  </a:lnTo>
                  <a:lnTo>
                    <a:pt x="38" y="79"/>
                  </a:lnTo>
                  <a:lnTo>
                    <a:pt x="37" y="79"/>
                  </a:lnTo>
                  <a:lnTo>
                    <a:pt x="19" y="75"/>
                  </a:lnTo>
                  <a:lnTo>
                    <a:pt x="15" y="70"/>
                  </a:lnTo>
                  <a:lnTo>
                    <a:pt x="21" y="61"/>
                  </a:lnTo>
                  <a:lnTo>
                    <a:pt x="16" y="55"/>
                  </a:lnTo>
                  <a:lnTo>
                    <a:pt x="8" y="65"/>
                  </a:lnTo>
                  <a:lnTo>
                    <a:pt x="8" y="46"/>
                  </a:lnTo>
                  <a:lnTo>
                    <a:pt x="0" y="36"/>
                  </a:lnTo>
                  <a:lnTo>
                    <a:pt x="7" y="15"/>
                  </a:lnTo>
                  <a:lnTo>
                    <a:pt x="19" y="0"/>
                  </a:lnTo>
                  <a:lnTo>
                    <a:pt x="31" y="1"/>
                  </a:lnTo>
                  <a:lnTo>
                    <a:pt x="49"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72" name="Freeform 71"/>
            <p:cNvSpPr>
              <a:spLocks/>
            </p:cNvSpPr>
            <p:nvPr/>
          </p:nvSpPr>
          <p:spPr bwMode="auto">
            <a:xfrm>
              <a:off x="6026591" y="2844755"/>
              <a:ext cx="198377" cy="80769"/>
            </a:xfrm>
            <a:custGeom>
              <a:avLst/>
              <a:gdLst>
                <a:gd name="T0" fmla="*/ 33 w 120"/>
                <a:gd name="T1" fmla="*/ 42 h 52"/>
                <a:gd name="T2" fmla="*/ 34 w 120"/>
                <a:gd name="T3" fmla="*/ 33 h 52"/>
                <a:gd name="T4" fmla="*/ 28 w 120"/>
                <a:gd name="T5" fmla="*/ 19 h 52"/>
                <a:gd name="T6" fmla="*/ 17 w 120"/>
                <a:gd name="T7" fmla="*/ 11 h 52"/>
                <a:gd name="T8" fmla="*/ 7 w 120"/>
                <a:gd name="T9" fmla="*/ 9 h 52"/>
                <a:gd name="T10" fmla="*/ 0 w 120"/>
                <a:gd name="T11" fmla="*/ 3 h 52"/>
                <a:gd name="T12" fmla="*/ 1 w 120"/>
                <a:gd name="T13" fmla="*/ 0 h 52"/>
                <a:gd name="T14" fmla="*/ 16 w 120"/>
                <a:gd name="T15" fmla="*/ 4 h 52"/>
                <a:gd name="T16" fmla="*/ 41 w 120"/>
                <a:gd name="T17" fmla="*/ 7 h 52"/>
                <a:gd name="T18" fmla="*/ 66 w 120"/>
                <a:gd name="T19" fmla="*/ 17 h 52"/>
                <a:gd name="T20" fmla="*/ 69 w 120"/>
                <a:gd name="T21" fmla="*/ 21 h 52"/>
                <a:gd name="T22" fmla="*/ 79 w 120"/>
                <a:gd name="T23" fmla="*/ 18 h 52"/>
                <a:gd name="T24" fmla="*/ 95 w 120"/>
                <a:gd name="T25" fmla="*/ 22 h 52"/>
                <a:gd name="T26" fmla="*/ 102 w 120"/>
                <a:gd name="T27" fmla="*/ 30 h 52"/>
                <a:gd name="T28" fmla="*/ 113 w 120"/>
                <a:gd name="T29" fmla="*/ 35 h 52"/>
                <a:gd name="T30" fmla="*/ 110 w 120"/>
                <a:gd name="T31" fmla="*/ 38 h 52"/>
                <a:gd name="T32" fmla="*/ 120 w 120"/>
                <a:gd name="T33" fmla="*/ 49 h 52"/>
                <a:gd name="T34" fmla="*/ 118 w 120"/>
                <a:gd name="T35" fmla="*/ 52 h 52"/>
                <a:gd name="T36" fmla="*/ 109 w 120"/>
                <a:gd name="T37" fmla="*/ 50 h 52"/>
                <a:gd name="T38" fmla="*/ 95 w 120"/>
                <a:gd name="T39" fmla="*/ 44 h 52"/>
                <a:gd name="T40" fmla="*/ 92 w 120"/>
                <a:gd name="T41" fmla="*/ 48 h 52"/>
                <a:gd name="T42" fmla="*/ 69 w 120"/>
                <a:gd name="T43" fmla="*/ 51 h 52"/>
                <a:gd name="T44" fmla="*/ 51 w 120"/>
                <a:gd name="T45" fmla="*/ 41 h 52"/>
                <a:gd name="T46" fmla="*/ 33 w 120"/>
                <a:gd name="T47" fmla="*/ 42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20" h="52">
                  <a:moveTo>
                    <a:pt x="33" y="42"/>
                  </a:moveTo>
                  <a:lnTo>
                    <a:pt x="34" y="33"/>
                  </a:lnTo>
                  <a:lnTo>
                    <a:pt x="28" y="19"/>
                  </a:lnTo>
                  <a:lnTo>
                    <a:pt x="17" y="11"/>
                  </a:lnTo>
                  <a:lnTo>
                    <a:pt x="7" y="9"/>
                  </a:lnTo>
                  <a:lnTo>
                    <a:pt x="0" y="3"/>
                  </a:lnTo>
                  <a:lnTo>
                    <a:pt x="1" y="0"/>
                  </a:lnTo>
                  <a:lnTo>
                    <a:pt x="16" y="4"/>
                  </a:lnTo>
                  <a:lnTo>
                    <a:pt x="41" y="7"/>
                  </a:lnTo>
                  <a:lnTo>
                    <a:pt x="66" y="17"/>
                  </a:lnTo>
                  <a:lnTo>
                    <a:pt x="69" y="21"/>
                  </a:lnTo>
                  <a:lnTo>
                    <a:pt x="79" y="18"/>
                  </a:lnTo>
                  <a:lnTo>
                    <a:pt x="95" y="22"/>
                  </a:lnTo>
                  <a:lnTo>
                    <a:pt x="102" y="30"/>
                  </a:lnTo>
                  <a:lnTo>
                    <a:pt x="113" y="35"/>
                  </a:lnTo>
                  <a:lnTo>
                    <a:pt x="110" y="38"/>
                  </a:lnTo>
                  <a:lnTo>
                    <a:pt x="120" y="49"/>
                  </a:lnTo>
                  <a:lnTo>
                    <a:pt x="118" y="52"/>
                  </a:lnTo>
                  <a:lnTo>
                    <a:pt x="109" y="50"/>
                  </a:lnTo>
                  <a:lnTo>
                    <a:pt x="95" y="44"/>
                  </a:lnTo>
                  <a:lnTo>
                    <a:pt x="92" y="48"/>
                  </a:lnTo>
                  <a:lnTo>
                    <a:pt x="69" y="51"/>
                  </a:lnTo>
                  <a:lnTo>
                    <a:pt x="51" y="41"/>
                  </a:lnTo>
                  <a:lnTo>
                    <a:pt x="33" y="42"/>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73" name="Freeform 72"/>
            <p:cNvSpPr>
              <a:spLocks/>
            </p:cNvSpPr>
            <p:nvPr/>
          </p:nvSpPr>
          <p:spPr bwMode="auto">
            <a:xfrm>
              <a:off x="4829717" y="3890099"/>
              <a:ext cx="130598" cy="205030"/>
            </a:xfrm>
            <a:custGeom>
              <a:avLst/>
              <a:gdLst>
                <a:gd name="T0" fmla="*/ 79 w 79"/>
                <a:gd name="T1" fmla="*/ 107 h 132"/>
                <a:gd name="T2" fmla="*/ 50 w 79"/>
                <a:gd name="T3" fmla="*/ 119 h 132"/>
                <a:gd name="T4" fmla="*/ 40 w 79"/>
                <a:gd name="T5" fmla="*/ 127 h 132"/>
                <a:gd name="T6" fmla="*/ 23 w 79"/>
                <a:gd name="T7" fmla="*/ 132 h 132"/>
                <a:gd name="T8" fmla="*/ 7 w 79"/>
                <a:gd name="T9" fmla="*/ 127 h 132"/>
                <a:gd name="T10" fmla="*/ 8 w 79"/>
                <a:gd name="T11" fmla="*/ 119 h 132"/>
                <a:gd name="T12" fmla="*/ 0 w 79"/>
                <a:gd name="T13" fmla="*/ 100 h 132"/>
                <a:gd name="T14" fmla="*/ 5 w 79"/>
                <a:gd name="T15" fmla="*/ 77 h 132"/>
                <a:gd name="T16" fmla="*/ 12 w 79"/>
                <a:gd name="T17" fmla="*/ 60 h 132"/>
                <a:gd name="T18" fmla="*/ 8 w 79"/>
                <a:gd name="T19" fmla="*/ 30 h 132"/>
                <a:gd name="T20" fmla="*/ 5 w 79"/>
                <a:gd name="T21" fmla="*/ 14 h 132"/>
                <a:gd name="T22" fmla="*/ 6 w 79"/>
                <a:gd name="T23" fmla="*/ 3 h 132"/>
                <a:gd name="T24" fmla="*/ 37 w 79"/>
                <a:gd name="T25" fmla="*/ 2 h 132"/>
                <a:gd name="T26" fmla="*/ 45 w 79"/>
                <a:gd name="T27" fmla="*/ 3 h 132"/>
                <a:gd name="T28" fmla="*/ 51 w 79"/>
                <a:gd name="T29" fmla="*/ 0 h 132"/>
                <a:gd name="T30" fmla="*/ 60 w 79"/>
                <a:gd name="T31" fmla="*/ 1 h 132"/>
                <a:gd name="T32" fmla="*/ 58 w 79"/>
                <a:gd name="T33" fmla="*/ 8 h 132"/>
                <a:gd name="T34" fmla="*/ 66 w 79"/>
                <a:gd name="T35" fmla="*/ 19 h 132"/>
                <a:gd name="T36" fmla="*/ 66 w 79"/>
                <a:gd name="T37" fmla="*/ 34 h 132"/>
                <a:gd name="T38" fmla="*/ 68 w 79"/>
                <a:gd name="T39" fmla="*/ 50 h 132"/>
                <a:gd name="T40" fmla="*/ 72 w 79"/>
                <a:gd name="T41" fmla="*/ 58 h 132"/>
                <a:gd name="T42" fmla="*/ 68 w 79"/>
                <a:gd name="T43" fmla="*/ 76 h 132"/>
                <a:gd name="T44" fmla="*/ 70 w 79"/>
                <a:gd name="T45" fmla="*/ 87 h 132"/>
                <a:gd name="T46" fmla="*/ 75 w 79"/>
                <a:gd name="T47" fmla="*/ 100 h 132"/>
                <a:gd name="T48" fmla="*/ 79 w 79"/>
                <a:gd name="T49" fmla="*/ 107 h 1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79" h="132">
                  <a:moveTo>
                    <a:pt x="79" y="107"/>
                  </a:moveTo>
                  <a:lnTo>
                    <a:pt x="50" y="119"/>
                  </a:lnTo>
                  <a:lnTo>
                    <a:pt x="40" y="127"/>
                  </a:lnTo>
                  <a:lnTo>
                    <a:pt x="23" y="132"/>
                  </a:lnTo>
                  <a:lnTo>
                    <a:pt x="7" y="127"/>
                  </a:lnTo>
                  <a:lnTo>
                    <a:pt x="8" y="119"/>
                  </a:lnTo>
                  <a:lnTo>
                    <a:pt x="0" y="100"/>
                  </a:lnTo>
                  <a:lnTo>
                    <a:pt x="5" y="77"/>
                  </a:lnTo>
                  <a:lnTo>
                    <a:pt x="12" y="60"/>
                  </a:lnTo>
                  <a:lnTo>
                    <a:pt x="8" y="30"/>
                  </a:lnTo>
                  <a:lnTo>
                    <a:pt x="5" y="14"/>
                  </a:lnTo>
                  <a:lnTo>
                    <a:pt x="6" y="3"/>
                  </a:lnTo>
                  <a:lnTo>
                    <a:pt x="37" y="2"/>
                  </a:lnTo>
                  <a:lnTo>
                    <a:pt x="45" y="3"/>
                  </a:lnTo>
                  <a:lnTo>
                    <a:pt x="51" y="0"/>
                  </a:lnTo>
                  <a:lnTo>
                    <a:pt x="60" y="1"/>
                  </a:lnTo>
                  <a:lnTo>
                    <a:pt x="58" y="8"/>
                  </a:lnTo>
                  <a:lnTo>
                    <a:pt x="66" y="19"/>
                  </a:lnTo>
                  <a:lnTo>
                    <a:pt x="66" y="34"/>
                  </a:lnTo>
                  <a:lnTo>
                    <a:pt x="68" y="50"/>
                  </a:lnTo>
                  <a:lnTo>
                    <a:pt x="72" y="58"/>
                  </a:lnTo>
                  <a:lnTo>
                    <a:pt x="68" y="76"/>
                  </a:lnTo>
                  <a:lnTo>
                    <a:pt x="70" y="87"/>
                  </a:lnTo>
                  <a:lnTo>
                    <a:pt x="75" y="100"/>
                  </a:lnTo>
                  <a:lnTo>
                    <a:pt x="79" y="107"/>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74" name="Freeform 73"/>
            <p:cNvSpPr>
              <a:spLocks/>
            </p:cNvSpPr>
            <p:nvPr/>
          </p:nvSpPr>
          <p:spPr bwMode="auto">
            <a:xfrm>
              <a:off x="4470983" y="3841947"/>
              <a:ext cx="219869" cy="170858"/>
            </a:xfrm>
            <a:custGeom>
              <a:avLst/>
              <a:gdLst>
                <a:gd name="T0" fmla="*/ 116 w 133"/>
                <a:gd name="T1" fmla="*/ 101 h 110"/>
                <a:gd name="T2" fmla="*/ 108 w 133"/>
                <a:gd name="T3" fmla="*/ 110 h 110"/>
                <a:gd name="T4" fmla="*/ 105 w 133"/>
                <a:gd name="T5" fmla="*/ 97 h 110"/>
                <a:gd name="T6" fmla="*/ 93 w 133"/>
                <a:gd name="T7" fmla="*/ 86 h 110"/>
                <a:gd name="T8" fmla="*/ 84 w 133"/>
                <a:gd name="T9" fmla="*/ 88 h 110"/>
                <a:gd name="T10" fmla="*/ 81 w 133"/>
                <a:gd name="T11" fmla="*/ 75 h 110"/>
                <a:gd name="T12" fmla="*/ 78 w 133"/>
                <a:gd name="T13" fmla="*/ 60 h 110"/>
                <a:gd name="T14" fmla="*/ 58 w 133"/>
                <a:gd name="T15" fmla="*/ 53 h 110"/>
                <a:gd name="T16" fmla="*/ 49 w 133"/>
                <a:gd name="T17" fmla="*/ 57 h 110"/>
                <a:gd name="T18" fmla="*/ 44 w 133"/>
                <a:gd name="T19" fmla="*/ 67 h 110"/>
                <a:gd name="T20" fmla="*/ 26 w 133"/>
                <a:gd name="T21" fmla="*/ 64 h 110"/>
                <a:gd name="T22" fmla="*/ 14 w 133"/>
                <a:gd name="T23" fmla="*/ 53 h 110"/>
                <a:gd name="T24" fmla="*/ 8 w 133"/>
                <a:gd name="T25" fmla="*/ 40 h 110"/>
                <a:gd name="T26" fmla="*/ 0 w 133"/>
                <a:gd name="T27" fmla="*/ 32 h 110"/>
                <a:gd name="T28" fmla="*/ 14 w 133"/>
                <a:gd name="T29" fmla="*/ 22 h 110"/>
                <a:gd name="T30" fmla="*/ 22 w 133"/>
                <a:gd name="T31" fmla="*/ 19 h 110"/>
                <a:gd name="T32" fmla="*/ 24 w 133"/>
                <a:gd name="T33" fmla="*/ 9 h 110"/>
                <a:gd name="T34" fmla="*/ 26 w 133"/>
                <a:gd name="T35" fmla="*/ 0 h 110"/>
                <a:gd name="T36" fmla="*/ 48 w 133"/>
                <a:gd name="T37" fmla="*/ 5 h 110"/>
                <a:gd name="T38" fmla="*/ 54 w 133"/>
                <a:gd name="T39" fmla="*/ 2 h 110"/>
                <a:gd name="T40" fmla="*/ 66 w 133"/>
                <a:gd name="T41" fmla="*/ 3 h 110"/>
                <a:gd name="T42" fmla="*/ 70 w 133"/>
                <a:gd name="T43" fmla="*/ 10 h 110"/>
                <a:gd name="T44" fmla="*/ 78 w 133"/>
                <a:gd name="T45" fmla="*/ 8 h 110"/>
                <a:gd name="T46" fmla="*/ 91 w 133"/>
                <a:gd name="T47" fmla="*/ 15 h 110"/>
                <a:gd name="T48" fmla="*/ 102 w 133"/>
                <a:gd name="T49" fmla="*/ 8 h 110"/>
                <a:gd name="T50" fmla="*/ 110 w 133"/>
                <a:gd name="T51" fmla="*/ 6 h 110"/>
                <a:gd name="T52" fmla="*/ 116 w 133"/>
                <a:gd name="T53" fmla="*/ 16 h 110"/>
                <a:gd name="T54" fmla="*/ 120 w 133"/>
                <a:gd name="T55" fmla="*/ 30 h 110"/>
                <a:gd name="T56" fmla="*/ 123 w 133"/>
                <a:gd name="T57" fmla="*/ 35 h 110"/>
                <a:gd name="T58" fmla="*/ 124 w 133"/>
                <a:gd name="T59" fmla="*/ 43 h 110"/>
                <a:gd name="T60" fmla="*/ 126 w 133"/>
                <a:gd name="T61" fmla="*/ 51 h 110"/>
                <a:gd name="T62" fmla="*/ 128 w 133"/>
                <a:gd name="T63" fmla="*/ 67 h 110"/>
                <a:gd name="T64" fmla="*/ 126 w 133"/>
                <a:gd name="T65" fmla="*/ 86 h 110"/>
                <a:gd name="T66" fmla="*/ 126 w 133"/>
                <a:gd name="T67" fmla="*/ 93 h 110"/>
                <a:gd name="T68" fmla="*/ 122 w 133"/>
                <a:gd name="T69" fmla="*/ 102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33" h="110">
                  <a:moveTo>
                    <a:pt x="122" y="102"/>
                  </a:moveTo>
                  <a:lnTo>
                    <a:pt x="116" y="101"/>
                  </a:lnTo>
                  <a:lnTo>
                    <a:pt x="113" y="110"/>
                  </a:lnTo>
                  <a:lnTo>
                    <a:pt x="108" y="110"/>
                  </a:lnTo>
                  <a:lnTo>
                    <a:pt x="104" y="105"/>
                  </a:lnTo>
                  <a:lnTo>
                    <a:pt x="105" y="97"/>
                  </a:lnTo>
                  <a:lnTo>
                    <a:pt x="98" y="84"/>
                  </a:lnTo>
                  <a:lnTo>
                    <a:pt x="93" y="86"/>
                  </a:lnTo>
                  <a:lnTo>
                    <a:pt x="89" y="87"/>
                  </a:lnTo>
                  <a:lnTo>
                    <a:pt x="84" y="88"/>
                  </a:lnTo>
                  <a:lnTo>
                    <a:pt x="84" y="80"/>
                  </a:lnTo>
                  <a:lnTo>
                    <a:pt x="81" y="75"/>
                  </a:lnTo>
                  <a:lnTo>
                    <a:pt x="82" y="69"/>
                  </a:lnTo>
                  <a:lnTo>
                    <a:pt x="78" y="60"/>
                  </a:lnTo>
                  <a:lnTo>
                    <a:pt x="73" y="53"/>
                  </a:lnTo>
                  <a:lnTo>
                    <a:pt x="58" y="53"/>
                  </a:lnTo>
                  <a:lnTo>
                    <a:pt x="54" y="57"/>
                  </a:lnTo>
                  <a:lnTo>
                    <a:pt x="49" y="57"/>
                  </a:lnTo>
                  <a:lnTo>
                    <a:pt x="46" y="61"/>
                  </a:lnTo>
                  <a:lnTo>
                    <a:pt x="44" y="67"/>
                  </a:lnTo>
                  <a:lnTo>
                    <a:pt x="34" y="76"/>
                  </a:lnTo>
                  <a:lnTo>
                    <a:pt x="26" y="64"/>
                  </a:lnTo>
                  <a:lnTo>
                    <a:pt x="19" y="56"/>
                  </a:lnTo>
                  <a:lnTo>
                    <a:pt x="14" y="53"/>
                  </a:lnTo>
                  <a:lnTo>
                    <a:pt x="10" y="49"/>
                  </a:lnTo>
                  <a:lnTo>
                    <a:pt x="8" y="40"/>
                  </a:lnTo>
                  <a:lnTo>
                    <a:pt x="5" y="35"/>
                  </a:lnTo>
                  <a:lnTo>
                    <a:pt x="0" y="32"/>
                  </a:lnTo>
                  <a:lnTo>
                    <a:pt x="8" y="22"/>
                  </a:lnTo>
                  <a:lnTo>
                    <a:pt x="14" y="22"/>
                  </a:lnTo>
                  <a:lnTo>
                    <a:pt x="18" y="19"/>
                  </a:lnTo>
                  <a:lnTo>
                    <a:pt x="22" y="19"/>
                  </a:lnTo>
                  <a:lnTo>
                    <a:pt x="25" y="16"/>
                  </a:lnTo>
                  <a:lnTo>
                    <a:pt x="24" y="9"/>
                  </a:lnTo>
                  <a:lnTo>
                    <a:pt x="26" y="7"/>
                  </a:lnTo>
                  <a:lnTo>
                    <a:pt x="26" y="0"/>
                  </a:lnTo>
                  <a:lnTo>
                    <a:pt x="35" y="0"/>
                  </a:lnTo>
                  <a:lnTo>
                    <a:pt x="48" y="5"/>
                  </a:lnTo>
                  <a:lnTo>
                    <a:pt x="52" y="5"/>
                  </a:lnTo>
                  <a:lnTo>
                    <a:pt x="54" y="2"/>
                  </a:lnTo>
                  <a:lnTo>
                    <a:pt x="64" y="4"/>
                  </a:lnTo>
                  <a:lnTo>
                    <a:pt x="66" y="3"/>
                  </a:lnTo>
                  <a:lnTo>
                    <a:pt x="67" y="10"/>
                  </a:lnTo>
                  <a:lnTo>
                    <a:pt x="70" y="10"/>
                  </a:lnTo>
                  <a:lnTo>
                    <a:pt x="75" y="8"/>
                  </a:lnTo>
                  <a:lnTo>
                    <a:pt x="78" y="8"/>
                  </a:lnTo>
                  <a:lnTo>
                    <a:pt x="83" y="14"/>
                  </a:lnTo>
                  <a:lnTo>
                    <a:pt x="91" y="15"/>
                  </a:lnTo>
                  <a:lnTo>
                    <a:pt x="96" y="11"/>
                  </a:lnTo>
                  <a:lnTo>
                    <a:pt x="102" y="8"/>
                  </a:lnTo>
                  <a:lnTo>
                    <a:pt x="106" y="5"/>
                  </a:lnTo>
                  <a:lnTo>
                    <a:pt x="110" y="6"/>
                  </a:lnTo>
                  <a:lnTo>
                    <a:pt x="114" y="10"/>
                  </a:lnTo>
                  <a:lnTo>
                    <a:pt x="116" y="16"/>
                  </a:lnTo>
                  <a:lnTo>
                    <a:pt x="123" y="25"/>
                  </a:lnTo>
                  <a:lnTo>
                    <a:pt x="120" y="30"/>
                  </a:lnTo>
                  <a:lnTo>
                    <a:pt x="119" y="37"/>
                  </a:lnTo>
                  <a:lnTo>
                    <a:pt x="123" y="35"/>
                  </a:lnTo>
                  <a:lnTo>
                    <a:pt x="125" y="37"/>
                  </a:lnTo>
                  <a:lnTo>
                    <a:pt x="124" y="43"/>
                  </a:lnTo>
                  <a:lnTo>
                    <a:pt x="130" y="49"/>
                  </a:lnTo>
                  <a:lnTo>
                    <a:pt x="126" y="51"/>
                  </a:lnTo>
                  <a:lnTo>
                    <a:pt x="124" y="58"/>
                  </a:lnTo>
                  <a:lnTo>
                    <a:pt x="128" y="67"/>
                  </a:lnTo>
                  <a:lnTo>
                    <a:pt x="133" y="83"/>
                  </a:lnTo>
                  <a:lnTo>
                    <a:pt x="126" y="86"/>
                  </a:lnTo>
                  <a:lnTo>
                    <a:pt x="124" y="89"/>
                  </a:lnTo>
                  <a:lnTo>
                    <a:pt x="126" y="93"/>
                  </a:lnTo>
                  <a:lnTo>
                    <a:pt x="125" y="102"/>
                  </a:lnTo>
                  <a:lnTo>
                    <a:pt x="122" y="102"/>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75" name="Freeform 74"/>
            <p:cNvSpPr>
              <a:spLocks/>
            </p:cNvSpPr>
            <p:nvPr/>
          </p:nvSpPr>
          <p:spPr bwMode="auto">
            <a:xfrm>
              <a:off x="4419736" y="3800010"/>
              <a:ext cx="90923" cy="24853"/>
            </a:xfrm>
            <a:custGeom>
              <a:avLst/>
              <a:gdLst>
                <a:gd name="T0" fmla="*/ 0 w 55"/>
                <a:gd name="T1" fmla="*/ 15 h 16"/>
                <a:gd name="T2" fmla="*/ 3 w 55"/>
                <a:gd name="T3" fmla="*/ 6 h 16"/>
                <a:gd name="T4" fmla="*/ 23 w 55"/>
                <a:gd name="T5" fmla="*/ 5 h 16"/>
                <a:gd name="T6" fmla="*/ 27 w 55"/>
                <a:gd name="T7" fmla="*/ 0 h 16"/>
                <a:gd name="T8" fmla="*/ 33 w 55"/>
                <a:gd name="T9" fmla="*/ 0 h 16"/>
                <a:gd name="T10" fmla="*/ 40 w 55"/>
                <a:gd name="T11" fmla="*/ 5 h 16"/>
                <a:gd name="T12" fmla="*/ 45 w 55"/>
                <a:gd name="T13" fmla="*/ 5 h 16"/>
                <a:gd name="T14" fmla="*/ 51 w 55"/>
                <a:gd name="T15" fmla="*/ 2 h 16"/>
                <a:gd name="T16" fmla="*/ 55 w 55"/>
                <a:gd name="T17" fmla="*/ 8 h 16"/>
                <a:gd name="T18" fmla="*/ 47 w 55"/>
                <a:gd name="T19" fmla="*/ 13 h 16"/>
                <a:gd name="T20" fmla="*/ 39 w 55"/>
                <a:gd name="T21" fmla="*/ 12 h 16"/>
                <a:gd name="T22" fmla="*/ 31 w 55"/>
                <a:gd name="T23" fmla="*/ 8 h 16"/>
                <a:gd name="T24" fmla="*/ 25 w 55"/>
                <a:gd name="T25" fmla="*/ 13 h 16"/>
                <a:gd name="T26" fmla="*/ 21 w 55"/>
                <a:gd name="T27" fmla="*/ 13 h 16"/>
                <a:gd name="T28" fmla="*/ 17 w 55"/>
                <a:gd name="T29" fmla="*/ 16 h 16"/>
                <a:gd name="T30" fmla="*/ 0 w 55"/>
                <a:gd name="T31" fmla="*/ 15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55" h="16">
                  <a:moveTo>
                    <a:pt x="0" y="15"/>
                  </a:moveTo>
                  <a:lnTo>
                    <a:pt x="3" y="6"/>
                  </a:lnTo>
                  <a:lnTo>
                    <a:pt x="23" y="5"/>
                  </a:lnTo>
                  <a:lnTo>
                    <a:pt x="27" y="0"/>
                  </a:lnTo>
                  <a:lnTo>
                    <a:pt x="33" y="0"/>
                  </a:lnTo>
                  <a:lnTo>
                    <a:pt x="40" y="5"/>
                  </a:lnTo>
                  <a:lnTo>
                    <a:pt x="45" y="5"/>
                  </a:lnTo>
                  <a:lnTo>
                    <a:pt x="51" y="2"/>
                  </a:lnTo>
                  <a:lnTo>
                    <a:pt x="55" y="8"/>
                  </a:lnTo>
                  <a:lnTo>
                    <a:pt x="47" y="13"/>
                  </a:lnTo>
                  <a:lnTo>
                    <a:pt x="39" y="12"/>
                  </a:lnTo>
                  <a:lnTo>
                    <a:pt x="31" y="8"/>
                  </a:lnTo>
                  <a:lnTo>
                    <a:pt x="25" y="13"/>
                  </a:lnTo>
                  <a:lnTo>
                    <a:pt x="21" y="13"/>
                  </a:lnTo>
                  <a:lnTo>
                    <a:pt x="17" y="16"/>
                  </a:lnTo>
                  <a:lnTo>
                    <a:pt x="0" y="1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76" name="Freeform 75"/>
            <p:cNvSpPr>
              <a:spLocks/>
            </p:cNvSpPr>
            <p:nvPr/>
          </p:nvSpPr>
          <p:spPr bwMode="auto">
            <a:xfrm>
              <a:off x="4424696" y="3840395"/>
              <a:ext cx="89270" cy="51258"/>
            </a:xfrm>
            <a:custGeom>
              <a:avLst/>
              <a:gdLst>
                <a:gd name="T0" fmla="*/ 28 w 54"/>
                <a:gd name="T1" fmla="*/ 33 h 33"/>
                <a:gd name="T2" fmla="*/ 18 w 54"/>
                <a:gd name="T3" fmla="*/ 24 h 33"/>
                <a:gd name="T4" fmla="*/ 10 w 54"/>
                <a:gd name="T5" fmla="*/ 23 h 33"/>
                <a:gd name="T6" fmla="*/ 6 w 54"/>
                <a:gd name="T7" fmla="*/ 17 h 33"/>
                <a:gd name="T8" fmla="*/ 6 w 54"/>
                <a:gd name="T9" fmla="*/ 14 h 33"/>
                <a:gd name="T10" fmla="*/ 1 w 54"/>
                <a:gd name="T11" fmla="*/ 10 h 33"/>
                <a:gd name="T12" fmla="*/ 0 w 54"/>
                <a:gd name="T13" fmla="*/ 5 h 33"/>
                <a:gd name="T14" fmla="*/ 10 w 54"/>
                <a:gd name="T15" fmla="*/ 2 h 33"/>
                <a:gd name="T16" fmla="*/ 16 w 54"/>
                <a:gd name="T17" fmla="*/ 2 h 33"/>
                <a:gd name="T18" fmla="*/ 21 w 54"/>
                <a:gd name="T19" fmla="*/ 0 h 33"/>
                <a:gd name="T20" fmla="*/ 54 w 54"/>
                <a:gd name="T21" fmla="*/ 1 h 33"/>
                <a:gd name="T22" fmla="*/ 54 w 54"/>
                <a:gd name="T23" fmla="*/ 8 h 33"/>
                <a:gd name="T24" fmla="*/ 52 w 54"/>
                <a:gd name="T25" fmla="*/ 10 h 33"/>
                <a:gd name="T26" fmla="*/ 53 w 54"/>
                <a:gd name="T27" fmla="*/ 17 h 33"/>
                <a:gd name="T28" fmla="*/ 50 w 54"/>
                <a:gd name="T29" fmla="*/ 20 h 33"/>
                <a:gd name="T30" fmla="*/ 46 w 54"/>
                <a:gd name="T31" fmla="*/ 20 h 33"/>
                <a:gd name="T32" fmla="*/ 42 w 54"/>
                <a:gd name="T33" fmla="*/ 23 h 33"/>
                <a:gd name="T34" fmla="*/ 36 w 54"/>
                <a:gd name="T35" fmla="*/ 23 h 33"/>
                <a:gd name="T36" fmla="*/ 28 w 54"/>
                <a:gd name="T37" fmla="*/ 33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4" h="33">
                  <a:moveTo>
                    <a:pt x="28" y="33"/>
                  </a:moveTo>
                  <a:lnTo>
                    <a:pt x="18" y="24"/>
                  </a:lnTo>
                  <a:lnTo>
                    <a:pt x="10" y="23"/>
                  </a:lnTo>
                  <a:lnTo>
                    <a:pt x="6" y="17"/>
                  </a:lnTo>
                  <a:lnTo>
                    <a:pt x="6" y="14"/>
                  </a:lnTo>
                  <a:lnTo>
                    <a:pt x="1" y="10"/>
                  </a:lnTo>
                  <a:lnTo>
                    <a:pt x="0" y="5"/>
                  </a:lnTo>
                  <a:lnTo>
                    <a:pt x="10" y="2"/>
                  </a:lnTo>
                  <a:lnTo>
                    <a:pt x="16" y="2"/>
                  </a:lnTo>
                  <a:lnTo>
                    <a:pt x="21" y="0"/>
                  </a:lnTo>
                  <a:lnTo>
                    <a:pt x="54" y="1"/>
                  </a:lnTo>
                  <a:lnTo>
                    <a:pt x="54" y="8"/>
                  </a:lnTo>
                  <a:lnTo>
                    <a:pt x="52" y="10"/>
                  </a:lnTo>
                  <a:lnTo>
                    <a:pt x="53" y="17"/>
                  </a:lnTo>
                  <a:lnTo>
                    <a:pt x="50" y="20"/>
                  </a:lnTo>
                  <a:lnTo>
                    <a:pt x="46" y="20"/>
                  </a:lnTo>
                  <a:lnTo>
                    <a:pt x="42" y="23"/>
                  </a:lnTo>
                  <a:lnTo>
                    <a:pt x="36" y="23"/>
                  </a:lnTo>
                  <a:lnTo>
                    <a:pt x="28" y="33"/>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77" name="Freeform 76"/>
            <p:cNvSpPr>
              <a:spLocks/>
            </p:cNvSpPr>
            <p:nvPr/>
          </p:nvSpPr>
          <p:spPr bwMode="auto">
            <a:xfrm>
              <a:off x="5209938" y="4174345"/>
              <a:ext cx="61167" cy="40386"/>
            </a:xfrm>
            <a:custGeom>
              <a:avLst/>
              <a:gdLst>
                <a:gd name="T0" fmla="*/ 4 w 37"/>
                <a:gd name="T1" fmla="*/ 26 h 26"/>
                <a:gd name="T2" fmla="*/ 0 w 37"/>
                <a:gd name="T3" fmla="*/ 23 h 26"/>
                <a:gd name="T4" fmla="*/ 7 w 37"/>
                <a:gd name="T5" fmla="*/ 0 h 26"/>
                <a:gd name="T6" fmla="*/ 37 w 37"/>
                <a:gd name="T7" fmla="*/ 0 h 26"/>
                <a:gd name="T8" fmla="*/ 37 w 37"/>
                <a:gd name="T9" fmla="*/ 25 h 26"/>
                <a:gd name="T10" fmla="*/ 10 w 37"/>
                <a:gd name="T11" fmla="*/ 25 h 26"/>
                <a:gd name="T12" fmla="*/ 4 w 37"/>
                <a:gd name="T13" fmla="*/ 26 h 26"/>
              </a:gdLst>
              <a:ahLst/>
              <a:cxnLst>
                <a:cxn ang="0">
                  <a:pos x="T0" y="T1"/>
                </a:cxn>
                <a:cxn ang="0">
                  <a:pos x="T2" y="T3"/>
                </a:cxn>
                <a:cxn ang="0">
                  <a:pos x="T4" y="T5"/>
                </a:cxn>
                <a:cxn ang="0">
                  <a:pos x="T6" y="T7"/>
                </a:cxn>
                <a:cxn ang="0">
                  <a:pos x="T8" y="T9"/>
                </a:cxn>
                <a:cxn ang="0">
                  <a:pos x="T10" y="T11"/>
                </a:cxn>
                <a:cxn ang="0">
                  <a:pos x="T12" y="T13"/>
                </a:cxn>
              </a:cxnLst>
              <a:rect l="0" t="0" r="r" b="b"/>
              <a:pathLst>
                <a:path w="37" h="26">
                  <a:moveTo>
                    <a:pt x="4" y="26"/>
                  </a:moveTo>
                  <a:lnTo>
                    <a:pt x="0" y="23"/>
                  </a:lnTo>
                  <a:lnTo>
                    <a:pt x="7" y="0"/>
                  </a:lnTo>
                  <a:lnTo>
                    <a:pt x="37" y="0"/>
                  </a:lnTo>
                  <a:lnTo>
                    <a:pt x="37" y="25"/>
                  </a:lnTo>
                  <a:lnTo>
                    <a:pt x="10" y="25"/>
                  </a:lnTo>
                  <a:lnTo>
                    <a:pt x="4" y="26"/>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78" name="Freeform 77"/>
            <p:cNvSpPr>
              <a:spLocks/>
            </p:cNvSpPr>
            <p:nvPr/>
          </p:nvSpPr>
          <p:spPr bwMode="auto">
            <a:xfrm>
              <a:off x="5600080" y="3096382"/>
              <a:ext cx="79351" cy="24853"/>
            </a:xfrm>
            <a:custGeom>
              <a:avLst/>
              <a:gdLst>
                <a:gd name="T0" fmla="*/ 2 w 48"/>
                <a:gd name="T1" fmla="*/ 0 h 16"/>
                <a:gd name="T2" fmla="*/ 12 w 48"/>
                <a:gd name="T3" fmla="*/ 7 h 16"/>
                <a:gd name="T4" fmla="*/ 25 w 48"/>
                <a:gd name="T5" fmla="*/ 6 h 16"/>
                <a:gd name="T6" fmla="*/ 39 w 48"/>
                <a:gd name="T7" fmla="*/ 7 h 16"/>
                <a:gd name="T8" fmla="*/ 38 w 48"/>
                <a:gd name="T9" fmla="*/ 11 h 16"/>
                <a:gd name="T10" fmla="*/ 48 w 48"/>
                <a:gd name="T11" fmla="*/ 8 h 16"/>
                <a:gd name="T12" fmla="*/ 46 w 48"/>
                <a:gd name="T13" fmla="*/ 14 h 16"/>
                <a:gd name="T14" fmla="*/ 21 w 48"/>
                <a:gd name="T15" fmla="*/ 16 h 16"/>
                <a:gd name="T16" fmla="*/ 21 w 48"/>
                <a:gd name="T17" fmla="*/ 13 h 16"/>
                <a:gd name="T18" fmla="*/ 0 w 48"/>
                <a:gd name="T19" fmla="*/ 9 h 16"/>
                <a:gd name="T20" fmla="*/ 2 w 48"/>
                <a:gd name="T21"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8" h="16">
                  <a:moveTo>
                    <a:pt x="2" y="0"/>
                  </a:moveTo>
                  <a:lnTo>
                    <a:pt x="12" y="7"/>
                  </a:lnTo>
                  <a:lnTo>
                    <a:pt x="25" y="6"/>
                  </a:lnTo>
                  <a:lnTo>
                    <a:pt x="39" y="7"/>
                  </a:lnTo>
                  <a:lnTo>
                    <a:pt x="38" y="11"/>
                  </a:lnTo>
                  <a:lnTo>
                    <a:pt x="48" y="8"/>
                  </a:lnTo>
                  <a:lnTo>
                    <a:pt x="46" y="14"/>
                  </a:lnTo>
                  <a:lnTo>
                    <a:pt x="21" y="16"/>
                  </a:lnTo>
                  <a:lnTo>
                    <a:pt x="21" y="13"/>
                  </a:lnTo>
                  <a:lnTo>
                    <a:pt x="0" y="9"/>
                  </a:lnTo>
                  <a:lnTo>
                    <a:pt x="2"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79" name="Freeform 78"/>
            <p:cNvSpPr>
              <a:spLocks/>
            </p:cNvSpPr>
            <p:nvPr/>
          </p:nvSpPr>
          <p:spPr bwMode="auto">
            <a:xfrm>
              <a:off x="5492626" y="2900673"/>
              <a:ext cx="173581" cy="172413"/>
            </a:xfrm>
            <a:custGeom>
              <a:avLst/>
              <a:gdLst>
                <a:gd name="T0" fmla="*/ 105 w 105"/>
                <a:gd name="T1" fmla="*/ 5 h 111"/>
                <a:gd name="T2" fmla="*/ 101 w 105"/>
                <a:gd name="T3" fmla="*/ 18 h 111"/>
                <a:gd name="T4" fmla="*/ 98 w 105"/>
                <a:gd name="T5" fmla="*/ 20 h 111"/>
                <a:gd name="T6" fmla="*/ 87 w 105"/>
                <a:gd name="T7" fmla="*/ 20 h 111"/>
                <a:gd name="T8" fmla="*/ 78 w 105"/>
                <a:gd name="T9" fmla="*/ 18 h 111"/>
                <a:gd name="T10" fmla="*/ 58 w 105"/>
                <a:gd name="T11" fmla="*/ 23 h 111"/>
                <a:gd name="T12" fmla="*/ 71 w 105"/>
                <a:gd name="T13" fmla="*/ 35 h 111"/>
                <a:gd name="T14" fmla="*/ 63 w 105"/>
                <a:gd name="T15" fmla="*/ 38 h 111"/>
                <a:gd name="T16" fmla="*/ 54 w 105"/>
                <a:gd name="T17" fmla="*/ 38 h 111"/>
                <a:gd name="T18" fmla="*/ 44 w 105"/>
                <a:gd name="T19" fmla="*/ 28 h 111"/>
                <a:gd name="T20" fmla="*/ 41 w 105"/>
                <a:gd name="T21" fmla="*/ 32 h 111"/>
                <a:gd name="T22" fmla="*/ 46 w 105"/>
                <a:gd name="T23" fmla="*/ 44 h 111"/>
                <a:gd name="T24" fmla="*/ 55 w 105"/>
                <a:gd name="T25" fmla="*/ 54 h 111"/>
                <a:gd name="T26" fmla="*/ 49 w 105"/>
                <a:gd name="T27" fmla="*/ 59 h 111"/>
                <a:gd name="T28" fmla="*/ 59 w 105"/>
                <a:gd name="T29" fmla="*/ 68 h 111"/>
                <a:gd name="T30" fmla="*/ 68 w 105"/>
                <a:gd name="T31" fmla="*/ 74 h 111"/>
                <a:gd name="T32" fmla="*/ 70 w 105"/>
                <a:gd name="T33" fmla="*/ 86 h 111"/>
                <a:gd name="T34" fmla="*/ 53 w 105"/>
                <a:gd name="T35" fmla="*/ 80 h 111"/>
                <a:gd name="T36" fmla="*/ 59 w 105"/>
                <a:gd name="T37" fmla="*/ 91 h 111"/>
                <a:gd name="T38" fmla="*/ 49 w 105"/>
                <a:gd name="T39" fmla="*/ 93 h 111"/>
                <a:gd name="T40" fmla="*/ 57 w 105"/>
                <a:gd name="T41" fmla="*/ 111 h 111"/>
                <a:gd name="T42" fmla="*/ 45 w 105"/>
                <a:gd name="T43" fmla="*/ 111 h 111"/>
                <a:gd name="T44" fmla="*/ 30 w 105"/>
                <a:gd name="T45" fmla="*/ 102 h 111"/>
                <a:gd name="T46" fmla="*/ 23 w 105"/>
                <a:gd name="T47" fmla="*/ 86 h 111"/>
                <a:gd name="T48" fmla="*/ 19 w 105"/>
                <a:gd name="T49" fmla="*/ 72 h 111"/>
                <a:gd name="T50" fmla="*/ 11 w 105"/>
                <a:gd name="T51" fmla="*/ 63 h 111"/>
                <a:gd name="T52" fmla="*/ 2 w 105"/>
                <a:gd name="T53" fmla="*/ 51 h 111"/>
                <a:gd name="T54" fmla="*/ 0 w 105"/>
                <a:gd name="T55" fmla="*/ 45 h 111"/>
                <a:gd name="T56" fmla="*/ 7 w 105"/>
                <a:gd name="T57" fmla="*/ 35 h 111"/>
                <a:gd name="T58" fmla="*/ 7 w 105"/>
                <a:gd name="T59" fmla="*/ 28 h 111"/>
                <a:gd name="T60" fmla="*/ 13 w 105"/>
                <a:gd name="T61" fmla="*/ 26 h 111"/>
                <a:gd name="T62" fmla="*/ 13 w 105"/>
                <a:gd name="T63" fmla="*/ 20 h 111"/>
                <a:gd name="T64" fmla="*/ 24 w 105"/>
                <a:gd name="T65" fmla="*/ 18 h 111"/>
                <a:gd name="T66" fmla="*/ 30 w 105"/>
                <a:gd name="T67" fmla="*/ 14 h 111"/>
                <a:gd name="T68" fmla="*/ 39 w 105"/>
                <a:gd name="T69" fmla="*/ 14 h 111"/>
                <a:gd name="T70" fmla="*/ 41 w 105"/>
                <a:gd name="T71" fmla="*/ 10 h 111"/>
                <a:gd name="T72" fmla="*/ 44 w 105"/>
                <a:gd name="T73" fmla="*/ 10 h 111"/>
                <a:gd name="T74" fmla="*/ 57 w 105"/>
                <a:gd name="T75" fmla="*/ 10 h 111"/>
                <a:gd name="T76" fmla="*/ 70 w 105"/>
                <a:gd name="T77" fmla="*/ 5 h 111"/>
                <a:gd name="T78" fmla="*/ 82 w 105"/>
                <a:gd name="T79" fmla="*/ 12 h 111"/>
                <a:gd name="T80" fmla="*/ 97 w 105"/>
                <a:gd name="T81" fmla="*/ 10 h 111"/>
                <a:gd name="T82" fmla="*/ 96 w 105"/>
                <a:gd name="T83" fmla="*/ 0 h 111"/>
                <a:gd name="T84" fmla="*/ 105 w 105"/>
                <a:gd name="T85" fmla="*/ 5 h 1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05" h="111">
                  <a:moveTo>
                    <a:pt x="105" y="5"/>
                  </a:moveTo>
                  <a:lnTo>
                    <a:pt x="101" y="18"/>
                  </a:lnTo>
                  <a:lnTo>
                    <a:pt x="98" y="20"/>
                  </a:lnTo>
                  <a:lnTo>
                    <a:pt x="87" y="20"/>
                  </a:lnTo>
                  <a:lnTo>
                    <a:pt x="78" y="18"/>
                  </a:lnTo>
                  <a:lnTo>
                    <a:pt x="58" y="23"/>
                  </a:lnTo>
                  <a:lnTo>
                    <a:pt x="71" y="35"/>
                  </a:lnTo>
                  <a:lnTo>
                    <a:pt x="63" y="38"/>
                  </a:lnTo>
                  <a:lnTo>
                    <a:pt x="54" y="38"/>
                  </a:lnTo>
                  <a:lnTo>
                    <a:pt x="44" y="28"/>
                  </a:lnTo>
                  <a:lnTo>
                    <a:pt x="41" y="32"/>
                  </a:lnTo>
                  <a:lnTo>
                    <a:pt x="46" y="44"/>
                  </a:lnTo>
                  <a:lnTo>
                    <a:pt x="55" y="54"/>
                  </a:lnTo>
                  <a:lnTo>
                    <a:pt x="49" y="59"/>
                  </a:lnTo>
                  <a:lnTo>
                    <a:pt x="59" y="68"/>
                  </a:lnTo>
                  <a:lnTo>
                    <a:pt x="68" y="74"/>
                  </a:lnTo>
                  <a:lnTo>
                    <a:pt x="70" y="86"/>
                  </a:lnTo>
                  <a:lnTo>
                    <a:pt x="53" y="80"/>
                  </a:lnTo>
                  <a:lnTo>
                    <a:pt x="59" y="91"/>
                  </a:lnTo>
                  <a:lnTo>
                    <a:pt x="49" y="93"/>
                  </a:lnTo>
                  <a:lnTo>
                    <a:pt x="57" y="111"/>
                  </a:lnTo>
                  <a:lnTo>
                    <a:pt x="45" y="111"/>
                  </a:lnTo>
                  <a:lnTo>
                    <a:pt x="30" y="102"/>
                  </a:lnTo>
                  <a:lnTo>
                    <a:pt x="23" y="86"/>
                  </a:lnTo>
                  <a:lnTo>
                    <a:pt x="19" y="72"/>
                  </a:lnTo>
                  <a:lnTo>
                    <a:pt x="11" y="63"/>
                  </a:lnTo>
                  <a:lnTo>
                    <a:pt x="2" y="51"/>
                  </a:lnTo>
                  <a:lnTo>
                    <a:pt x="0" y="45"/>
                  </a:lnTo>
                  <a:lnTo>
                    <a:pt x="7" y="35"/>
                  </a:lnTo>
                  <a:lnTo>
                    <a:pt x="7" y="28"/>
                  </a:lnTo>
                  <a:lnTo>
                    <a:pt x="13" y="26"/>
                  </a:lnTo>
                  <a:lnTo>
                    <a:pt x="13" y="20"/>
                  </a:lnTo>
                  <a:lnTo>
                    <a:pt x="24" y="18"/>
                  </a:lnTo>
                  <a:lnTo>
                    <a:pt x="30" y="14"/>
                  </a:lnTo>
                  <a:lnTo>
                    <a:pt x="39" y="14"/>
                  </a:lnTo>
                  <a:lnTo>
                    <a:pt x="41" y="10"/>
                  </a:lnTo>
                  <a:lnTo>
                    <a:pt x="44" y="10"/>
                  </a:lnTo>
                  <a:lnTo>
                    <a:pt x="57" y="10"/>
                  </a:lnTo>
                  <a:lnTo>
                    <a:pt x="70" y="5"/>
                  </a:lnTo>
                  <a:lnTo>
                    <a:pt x="82" y="12"/>
                  </a:lnTo>
                  <a:lnTo>
                    <a:pt x="97" y="10"/>
                  </a:lnTo>
                  <a:lnTo>
                    <a:pt x="96" y="0"/>
                  </a:lnTo>
                  <a:lnTo>
                    <a:pt x="105" y="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84" name="Freeform 83"/>
            <p:cNvSpPr>
              <a:spLocks/>
            </p:cNvSpPr>
            <p:nvPr/>
          </p:nvSpPr>
          <p:spPr bwMode="auto">
            <a:xfrm>
              <a:off x="5299208" y="2751559"/>
              <a:ext cx="155396" cy="127367"/>
            </a:xfrm>
            <a:custGeom>
              <a:avLst/>
              <a:gdLst>
                <a:gd name="T0" fmla="*/ 343 w 386"/>
                <a:gd name="T1" fmla="*/ 50 h 337"/>
                <a:gd name="T2" fmla="*/ 363 w 386"/>
                <a:gd name="T3" fmla="*/ 82 h 337"/>
                <a:gd name="T4" fmla="*/ 386 w 386"/>
                <a:gd name="T5" fmla="*/ 106 h 337"/>
                <a:gd name="T6" fmla="*/ 363 w 386"/>
                <a:gd name="T7" fmla="*/ 137 h 337"/>
                <a:gd name="T8" fmla="*/ 331 w 386"/>
                <a:gd name="T9" fmla="*/ 119 h 337"/>
                <a:gd name="T10" fmla="*/ 284 w 386"/>
                <a:gd name="T11" fmla="*/ 120 h 337"/>
                <a:gd name="T12" fmla="*/ 225 w 386"/>
                <a:gd name="T13" fmla="*/ 106 h 337"/>
                <a:gd name="T14" fmla="*/ 194 w 386"/>
                <a:gd name="T15" fmla="*/ 108 h 337"/>
                <a:gd name="T16" fmla="*/ 181 w 386"/>
                <a:gd name="T17" fmla="*/ 125 h 337"/>
                <a:gd name="T18" fmla="*/ 155 w 386"/>
                <a:gd name="T19" fmla="*/ 106 h 337"/>
                <a:gd name="T20" fmla="*/ 144 w 386"/>
                <a:gd name="T21" fmla="*/ 141 h 337"/>
                <a:gd name="T22" fmla="*/ 180 w 386"/>
                <a:gd name="T23" fmla="*/ 180 h 337"/>
                <a:gd name="T24" fmla="*/ 196 w 386"/>
                <a:gd name="T25" fmla="*/ 206 h 337"/>
                <a:gd name="T26" fmla="*/ 230 w 386"/>
                <a:gd name="T27" fmla="*/ 237 h 337"/>
                <a:gd name="T28" fmla="*/ 257 w 386"/>
                <a:gd name="T29" fmla="*/ 256 h 337"/>
                <a:gd name="T30" fmla="*/ 286 w 386"/>
                <a:gd name="T31" fmla="*/ 291 h 337"/>
                <a:gd name="T32" fmla="*/ 349 w 386"/>
                <a:gd name="T33" fmla="*/ 323 h 337"/>
                <a:gd name="T34" fmla="*/ 342 w 386"/>
                <a:gd name="T35" fmla="*/ 337 h 337"/>
                <a:gd name="T36" fmla="*/ 276 w 386"/>
                <a:gd name="T37" fmla="*/ 306 h 337"/>
                <a:gd name="T38" fmla="*/ 234 w 386"/>
                <a:gd name="T39" fmla="*/ 276 h 337"/>
                <a:gd name="T40" fmla="*/ 170 w 386"/>
                <a:gd name="T41" fmla="*/ 251 h 337"/>
                <a:gd name="T42" fmla="*/ 108 w 386"/>
                <a:gd name="T43" fmla="*/ 189 h 337"/>
                <a:gd name="T44" fmla="*/ 121 w 386"/>
                <a:gd name="T45" fmla="*/ 183 h 337"/>
                <a:gd name="T46" fmla="*/ 88 w 386"/>
                <a:gd name="T47" fmla="*/ 148 h 337"/>
                <a:gd name="T48" fmla="*/ 85 w 386"/>
                <a:gd name="T49" fmla="*/ 119 h 337"/>
                <a:gd name="T50" fmla="*/ 40 w 386"/>
                <a:gd name="T51" fmla="*/ 106 h 337"/>
                <a:gd name="T52" fmla="*/ 22 w 386"/>
                <a:gd name="T53" fmla="*/ 142 h 337"/>
                <a:gd name="T54" fmla="*/ 0 w 386"/>
                <a:gd name="T55" fmla="*/ 114 h 337"/>
                <a:gd name="T56" fmla="*/ 0 w 386"/>
                <a:gd name="T57" fmla="*/ 85 h 337"/>
                <a:gd name="T58" fmla="*/ 2 w 386"/>
                <a:gd name="T59" fmla="*/ 84 h 337"/>
                <a:gd name="T60" fmla="*/ 49 w 386"/>
                <a:gd name="T61" fmla="*/ 87 h 337"/>
                <a:gd name="T62" fmla="*/ 61 w 386"/>
                <a:gd name="T63" fmla="*/ 72 h 337"/>
                <a:gd name="T64" fmla="*/ 85 w 386"/>
                <a:gd name="T65" fmla="*/ 86 h 337"/>
                <a:gd name="T66" fmla="*/ 111 w 386"/>
                <a:gd name="T67" fmla="*/ 88 h 337"/>
                <a:gd name="T68" fmla="*/ 109 w 386"/>
                <a:gd name="T69" fmla="*/ 64 h 337"/>
                <a:gd name="T70" fmla="*/ 132 w 386"/>
                <a:gd name="T71" fmla="*/ 56 h 337"/>
                <a:gd name="T72" fmla="*/ 136 w 386"/>
                <a:gd name="T73" fmla="*/ 22 h 337"/>
                <a:gd name="T74" fmla="*/ 187 w 386"/>
                <a:gd name="T75" fmla="*/ 0 h 337"/>
                <a:gd name="T76" fmla="*/ 210 w 386"/>
                <a:gd name="T77" fmla="*/ 10 h 337"/>
                <a:gd name="T78" fmla="*/ 263 w 386"/>
                <a:gd name="T79" fmla="*/ 46 h 337"/>
                <a:gd name="T80" fmla="*/ 320 w 386"/>
                <a:gd name="T81" fmla="*/ 62 h 337"/>
                <a:gd name="T82" fmla="*/ 344 w 386"/>
                <a:gd name="T83" fmla="*/ 50 h 3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386" h="337">
                  <a:moveTo>
                    <a:pt x="343" y="50"/>
                  </a:moveTo>
                  <a:lnTo>
                    <a:pt x="363" y="82"/>
                  </a:lnTo>
                  <a:lnTo>
                    <a:pt x="386" y="106"/>
                  </a:lnTo>
                  <a:lnTo>
                    <a:pt x="363" y="137"/>
                  </a:lnTo>
                  <a:lnTo>
                    <a:pt x="331" y="119"/>
                  </a:lnTo>
                  <a:lnTo>
                    <a:pt x="284" y="120"/>
                  </a:lnTo>
                  <a:lnTo>
                    <a:pt x="225" y="106"/>
                  </a:lnTo>
                  <a:lnTo>
                    <a:pt x="194" y="108"/>
                  </a:lnTo>
                  <a:lnTo>
                    <a:pt x="181" y="125"/>
                  </a:lnTo>
                  <a:lnTo>
                    <a:pt x="155" y="106"/>
                  </a:lnTo>
                  <a:lnTo>
                    <a:pt x="144" y="141"/>
                  </a:lnTo>
                  <a:lnTo>
                    <a:pt x="180" y="180"/>
                  </a:lnTo>
                  <a:lnTo>
                    <a:pt x="196" y="206"/>
                  </a:lnTo>
                  <a:lnTo>
                    <a:pt x="230" y="237"/>
                  </a:lnTo>
                  <a:lnTo>
                    <a:pt x="257" y="256"/>
                  </a:lnTo>
                  <a:lnTo>
                    <a:pt x="286" y="291"/>
                  </a:lnTo>
                  <a:lnTo>
                    <a:pt x="349" y="323"/>
                  </a:lnTo>
                  <a:lnTo>
                    <a:pt x="342" y="337"/>
                  </a:lnTo>
                  <a:lnTo>
                    <a:pt x="276" y="306"/>
                  </a:lnTo>
                  <a:lnTo>
                    <a:pt x="234" y="276"/>
                  </a:lnTo>
                  <a:lnTo>
                    <a:pt x="170" y="251"/>
                  </a:lnTo>
                  <a:lnTo>
                    <a:pt x="108" y="189"/>
                  </a:lnTo>
                  <a:lnTo>
                    <a:pt x="121" y="183"/>
                  </a:lnTo>
                  <a:lnTo>
                    <a:pt x="88" y="148"/>
                  </a:lnTo>
                  <a:lnTo>
                    <a:pt x="85" y="119"/>
                  </a:lnTo>
                  <a:lnTo>
                    <a:pt x="40" y="106"/>
                  </a:lnTo>
                  <a:lnTo>
                    <a:pt x="22" y="142"/>
                  </a:lnTo>
                  <a:lnTo>
                    <a:pt x="0" y="114"/>
                  </a:lnTo>
                  <a:lnTo>
                    <a:pt x="0" y="85"/>
                  </a:lnTo>
                  <a:lnTo>
                    <a:pt x="2" y="84"/>
                  </a:lnTo>
                  <a:lnTo>
                    <a:pt x="49" y="87"/>
                  </a:lnTo>
                  <a:lnTo>
                    <a:pt x="61" y="72"/>
                  </a:lnTo>
                  <a:lnTo>
                    <a:pt x="85" y="86"/>
                  </a:lnTo>
                  <a:lnTo>
                    <a:pt x="111" y="88"/>
                  </a:lnTo>
                  <a:lnTo>
                    <a:pt x="109" y="64"/>
                  </a:lnTo>
                  <a:lnTo>
                    <a:pt x="132" y="56"/>
                  </a:lnTo>
                  <a:lnTo>
                    <a:pt x="136" y="22"/>
                  </a:lnTo>
                  <a:lnTo>
                    <a:pt x="187" y="0"/>
                  </a:lnTo>
                  <a:lnTo>
                    <a:pt x="210" y="10"/>
                  </a:lnTo>
                  <a:lnTo>
                    <a:pt x="263" y="46"/>
                  </a:lnTo>
                  <a:lnTo>
                    <a:pt x="320" y="62"/>
                  </a:lnTo>
                  <a:lnTo>
                    <a:pt x="344" y="50"/>
                  </a:lnTo>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86" name="Freeform 85"/>
            <p:cNvSpPr>
              <a:spLocks/>
            </p:cNvSpPr>
            <p:nvPr/>
          </p:nvSpPr>
          <p:spPr bwMode="auto">
            <a:xfrm>
              <a:off x="5363681" y="2684770"/>
              <a:ext cx="171927" cy="90089"/>
            </a:xfrm>
            <a:custGeom>
              <a:avLst/>
              <a:gdLst>
                <a:gd name="T0" fmla="*/ 0 w 104"/>
                <a:gd name="T1" fmla="*/ 36 h 58"/>
                <a:gd name="T2" fmla="*/ 5 w 104"/>
                <a:gd name="T3" fmla="*/ 23 h 58"/>
                <a:gd name="T4" fmla="*/ 1 w 104"/>
                <a:gd name="T5" fmla="*/ 18 h 58"/>
                <a:gd name="T6" fmla="*/ 10 w 104"/>
                <a:gd name="T7" fmla="*/ 18 h 58"/>
                <a:gd name="T8" fmla="*/ 11 w 104"/>
                <a:gd name="T9" fmla="*/ 10 h 58"/>
                <a:gd name="T10" fmla="*/ 20 w 104"/>
                <a:gd name="T11" fmla="*/ 15 h 58"/>
                <a:gd name="T12" fmla="*/ 26 w 104"/>
                <a:gd name="T13" fmla="*/ 17 h 58"/>
                <a:gd name="T14" fmla="*/ 39 w 104"/>
                <a:gd name="T15" fmla="*/ 15 h 58"/>
                <a:gd name="T16" fmla="*/ 40 w 104"/>
                <a:gd name="T17" fmla="*/ 11 h 58"/>
                <a:gd name="T18" fmla="*/ 46 w 104"/>
                <a:gd name="T19" fmla="*/ 10 h 58"/>
                <a:gd name="T20" fmla="*/ 54 w 104"/>
                <a:gd name="T21" fmla="*/ 7 h 58"/>
                <a:gd name="T22" fmla="*/ 56 w 104"/>
                <a:gd name="T23" fmla="*/ 8 h 58"/>
                <a:gd name="T24" fmla="*/ 63 w 104"/>
                <a:gd name="T25" fmla="*/ 6 h 58"/>
                <a:gd name="T26" fmla="*/ 66 w 104"/>
                <a:gd name="T27" fmla="*/ 1 h 58"/>
                <a:gd name="T28" fmla="*/ 72 w 104"/>
                <a:gd name="T29" fmla="*/ 0 h 58"/>
                <a:gd name="T30" fmla="*/ 90 w 104"/>
                <a:gd name="T31" fmla="*/ 6 h 58"/>
                <a:gd name="T32" fmla="*/ 93 w 104"/>
                <a:gd name="T33" fmla="*/ 4 h 58"/>
                <a:gd name="T34" fmla="*/ 102 w 104"/>
                <a:gd name="T35" fmla="*/ 9 h 58"/>
                <a:gd name="T36" fmla="*/ 104 w 104"/>
                <a:gd name="T37" fmla="*/ 15 h 58"/>
                <a:gd name="T38" fmla="*/ 95 w 104"/>
                <a:gd name="T39" fmla="*/ 19 h 58"/>
                <a:gd name="T40" fmla="*/ 89 w 104"/>
                <a:gd name="T41" fmla="*/ 33 h 58"/>
                <a:gd name="T42" fmla="*/ 80 w 104"/>
                <a:gd name="T43" fmla="*/ 47 h 58"/>
                <a:gd name="T44" fmla="*/ 67 w 104"/>
                <a:gd name="T45" fmla="*/ 51 h 58"/>
                <a:gd name="T46" fmla="*/ 57 w 104"/>
                <a:gd name="T47" fmla="*/ 50 h 58"/>
                <a:gd name="T48" fmla="*/ 45 w 104"/>
                <a:gd name="T49" fmla="*/ 55 h 58"/>
                <a:gd name="T50" fmla="*/ 39 w 104"/>
                <a:gd name="T51" fmla="*/ 58 h 58"/>
                <a:gd name="T52" fmla="*/ 25 w 104"/>
                <a:gd name="T53" fmla="*/ 54 h 58"/>
                <a:gd name="T54" fmla="*/ 12 w 104"/>
                <a:gd name="T55" fmla="*/ 45 h 58"/>
                <a:gd name="T56" fmla="*/ 7 w 104"/>
                <a:gd name="T57" fmla="*/ 43 h 58"/>
                <a:gd name="T58" fmla="*/ 3 w 104"/>
                <a:gd name="T59" fmla="*/ 36 h 58"/>
                <a:gd name="T60" fmla="*/ 0 w 104"/>
                <a:gd name="T61" fmla="*/ 36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04" h="58">
                  <a:moveTo>
                    <a:pt x="0" y="36"/>
                  </a:moveTo>
                  <a:lnTo>
                    <a:pt x="5" y="23"/>
                  </a:lnTo>
                  <a:lnTo>
                    <a:pt x="1" y="18"/>
                  </a:lnTo>
                  <a:lnTo>
                    <a:pt x="10" y="18"/>
                  </a:lnTo>
                  <a:lnTo>
                    <a:pt x="11" y="10"/>
                  </a:lnTo>
                  <a:lnTo>
                    <a:pt x="20" y="15"/>
                  </a:lnTo>
                  <a:lnTo>
                    <a:pt x="26" y="17"/>
                  </a:lnTo>
                  <a:lnTo>
                    <a:pt x="39" y="15"/>
                  </a:lnTo>
                  <a:lnTo>
                    <a:pt x="40" y="11"/>
                  </a:lnTo>
                  <a:lnTo>
                    <a:pt x="46" y="10"/>
                  </a:lnTo>
                  <a:lnTo>
                    <a:pt x="54" y="7"/>
                  </a:lnTo>
                  <a:lnTo>
                    <a:pt x="56" y="8"/>
                  </a:lnTo>
                  <a:lnTo>
                    <a:pt x="63" y="6"/>
                  </a:lnTo>
                  <a:lnTo>
                    <a:pt x="66" y="1"/>
                  </a:lnTo>
                  <a:lnTo>
                    <a:pt x="72" y="0"/>
                  </a:lnTo>
                  <a:lnTo>
                    <a:pt x="90" y="6"/>
                  </a:lnTo>
                  <a:lnTo>
                    <a:pt x="93" y="4"/>
                  </a:lnTo>
                  <a:lnTo>
                    <a:pt x="102" y="9"/>
                  </a:lnTo>
                  <a:lnTo>
                    <a:pt x="104" y="15"/>
                  </a:lnTo>
                  <a:lnTo>
                    <a:pt x="95" y="19"/>
                  </a:lnTo>
                  <a:lnTo>
                    <a:pt x="89" y="33"/>
                  </a:lnTo>
                  <a:lnTo>
                    <a:pt x="80" y="47"/>
                  </a:lnTo>
                  <a:lnTo>
                    <a:pt x="67" y="51"/>
                  </a:lnTo>
                  <a:lnTo>
                    <a:pt x="57" y="50"/>
                  </a:lnTo>
                  <a:lnTo>
                    <a:pt x="45" y="55"/>
                  </a:lnTo>
                  <a:lnTo>
                    <a:pt x="39" y="58"/>
                  </a:lnTo>
                  <a:lnTo>
                    <a:pt x="25" y="54"/>
                  </a:lnTo>
                  <a:lnTo>
                    <a:pt x="12" y="45"/>
                  </a:lnTo>
                  <a:lnTo>
                    <a:pt x="7" y="43"/>
                  </a:lnTo>
                  <a:lnTo>
                    <a:pt x="3" y="36"/>
                  </a:lnTo>
                  <a:lnTo>
                    <a:pt x="0" y="36"/>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89" name="Freeform 88"/>
            <p:cNvSpPr>
              <a:spLocks/>
            </p:cNvSpPr>
            <p:nvPr/>
          </p:nvSpPr>
          <p:spPr bwMode="auto">
            <a:xfrm>
              <a:off x="4667708" y="2481292"/>
              <a:ext cx="104148" cy="107175"/>
            </a:xfrm>
            <a:custGeom>
              <a:avLst/>
              <a:gdLst>
                <a:gd name="T0" fmla="*/ 61 w 63"/>
                <a:gd name="T1" fmla="*/ 25 h 69"/>
                <a:gd name="T2" fmla="*/ 63 w 63"/>
                <a:gd name="T3" fmla="*/ 40 h 69"/>
                <a:gd name="T4" fmla="*/ 51 w 63"/>
                <a:gd name="T5" fmla="*/ 57 h 69"/>
                <a:gd name="T6" fmla="*/ 22 w 63"/>
                <a:gd name="T7" fmla="*/ 69 h 69"/>
                <a:gd name="T8" fmla="*/ 0 w 63"/>
                <a:gd name="T9" fmla="*/ 66 h 69"/>
                <a:gd name="T10" fmla="*/ 14 w 63"/>
                <a:gd name="T11" fmla="*/ 45 h 69"/>
                <a:gd name="T12" fmla="*/ 7 w 63"/>
                <a:gd name="T13" fmla="*/ 25 h 69"/>
                <a:gd name="T14" fmla="*/ 29 w 63"/>
                <a:gd name="T15" fmla="*/ 10 h 69"/>
                <a:gd name="T16" fmla="*/ 41 w 63"/>
                <a:gd name="T17" fmla="*/ 0 h 69"/>
                <a:gd name="T18" fmla="*/ 44 w 63"/>
                <a:gd name="T19" fmla="*/ 11 h 69"/>
                <a:gd name="T20" fmla="*/ 40 w 63"/>
                <a:gd name="T21" fmla="*/ 22 h 69"/>
                <a:gd name="T22" fmla="*/ 50 w 63"/>
                <a:gd name="T23" fmla="*/ 21 h 69"/>
                <a:gd name="T24" fmla="*/ 61 w 63"/>
                <a:gd name="T25" fmla="*/ 25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3" h="69">
                  <a:moveTo>
                    <a:pt x="61" y="25"/>
                  </a:moveTo>
                  <a:lnTo>
                    <a:pt x="63" y="40"/>
                  </a:lnTo>
                  <a:lnTo>
                    <a:pt x="51" y="57"/>
                  </a:lnTo>
                  <a:lnTo>
                    <a:pt x="22" y="69"/>
                  </a:lnTo>
                  <a:lnTo>
                    <a:pt x="0" y="66"/>
                  </a:lnTo>
                  <a:lnTo>
                    <a:pt x="14" y="45"/>
                  </a:lnTo>
                  <a:lnTo>
                    <a:pt x="7" y="25"/>
                  </a:lnTo>
                  <a:lnTo>
                    <a:pt x="29" y="10"/>
                  </a:lnTo>
                  <a:lnTo>
                    <a:pt x="41" y="0"/>
                  </a:lnTo>
                  <a:lnTo>
                    <a:pt x="44" y="11"/>
                  </a:lnTo>
                  <a:lnTo>
                    <a:pt x="40" y="22"/>
                  </a:lnTo>
                  <a:lnTo>
                    <a:pt x="50" y="21"/>
                  </a:lnTo>
                  <a:lnTo>
                    <a:pt x="61" y="2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90" name="Freeform 89"/>
            <p:cNvSpPr>
              <a:spLocks/>
            </p:cNvSpPr>
            <p:nvPr/>
          </p:nvSpPr>
          <p:spPr bwMode="auto">
            <a:xfrm>
              <a:off x="6165456" y="2967464"/>
              <a:ext cx="623236" cy="470638"/>
            </a:xfrm>
            <a:custGeom>
              <a:avLst/>
              <a:gdLst>
                <a:gd name="T0" fmla="*/ 190 w 377"/>
                <a:gd name="T1" fmla="*/ 48 h 303"/>
                <a:gd name="T2" fmla="*/ 211 w 377"/>
                <a:gd name="T3" fmla="*/ 37 h 303"/>
                <a:gd name="T4" fmla="*/ 231 w 377"/>
                <a:gd name="T5" fmla="*/ 35 h 303"/>
                <a:gd name="T6" fmla="*/ 266 w 377"/>
                <a:gd name="T7" fmla="*/ 48 h 303"/>
                <a:gd name="T8" fmla="*/ 302 w 377"/>
                <a:gd name="T9" fmla="*/ 67 h 303"/>
                <a:gd name="T10" fmla="*/ 306 w 377"/>
                <a:gd name="T11" fmla="*/ 110 h 303"/>
                <a:gd name="T12" fmla="*/ 312 w 377"/>
                <a:gd name="T13" fmla="*/ 128 h 303"/>
                <a:gd name="T14" fmla="*/ 315 w 377"/>
                <a:gd name="T15" fmla="*/ 156 h 303"/>
                <a:gd name="T16" fmla="*/ 333 w 377"/>
                <a:gd name="T17" fmla="*/ 173 h 303"/>
                <a:gd name="T18" fmla="*/ 324 w 377"/>
                <a:gd name="T19" fmla="*/ 205 h 303"/>
                <a:gd name="T20" fmla="*/ 343 w 377"/>
                <a:gd name="T21" fmla="*/ 228 h 303"/>
                <a:gd name="T22" fmla="*/ 365 w 377"/>
                <a:gd name="T23" fmla="*/ 256 h 303"/>
                <a:gd name="T24" fmla="*/ 377 w 377"/>
                <a:gd name="T25" fmla="*/ 268 h 303"/>
                <a:gd name="T26" fmla="*/ 349 w 377"/>
                <a:gd name="T27" fmla="*/ 303 h 303"/>
                <a:gd name="T28" fmla="*/ 295 w 377"/>
                <a:gd name="T29" fmla="*/ 292 h 303"/>
                <a:gd name="T30" fmla="*/ 264 w 377"/>
                <a:gd name="T31" fmla="*/ 264 h 303"/>
                <a:gd name="T32" fmla="*/ 241 w 377"/>
                <a:gd name="T33" fmla="*/ 264 h 303"/>
                <a:gd name="T34" fmla="*/ 202 w 377"/>
                <a:gd name="T35" fmla="*/ 268 h 303"/>
                <a:gd name="T36" fmla="*/ 164 w 377"/>
                <a:gd name="T37" fmla="*/ 246 h 303"/>
                <a:gd name="T38" fmla="*/ 133 w 377"/>
                <a:gd name="T39" fmla="*/ 198 h 303"/>
                <a:gd name="T40" fmla="*/ 112 w 377"/>
                <a:gd name="T41" fmla="*/ 195 h 303"/>
                <a:gd name="T42" fmla="*/ 96 w 377"/>
                <a:gd name="T43" fmla="*/ 192 h 303"/>
                <a:gd name="T44" fmla="*/ 88 w 377"/>
                <a:gd name="T45" fmla="*/ 181 h 303"/>
                <a:gd name="T46" fmla="*/ 78 w 377"/>
                <a:gd name="T47" fmla="*/ 150 h 303"/>
                <a:gd name="T48" fmla="*/ 40 w 377"/>
                <a:gd name="T49" fmla="*/ 119 h 303"/>
                <a:gd name="T50" fmla="*/ 49 w 377"/>
                <a:gd name="T51" fmla="*/ 96 h 303"/>
                <a:gd name="T52" fmla="*/ 34 w 377"/>
                <a:gd name="T53" fmla="*/ 77 h 303"/>
                <a:gd name="T54" fmla="*/ 7 w 377"/>
                <a:gd name="T55" fmla="*/ 36 h 303"/>
                <a:gd name="T56" fmla="*/ 0 w 377"/>
                <a:gd name="T57" fmla="*/ 6 h 303"/>
                <a:gd name="T58" fmla="*/ 15 w 377"/>
                <a:gd name="T59" fmla="*/ 8 h 303"/>
                <a:gd name="T60" fmla="*/ 37 w 377"/>
                <a:gd name="T61" fmla="*/ 20 h 303"/>
                <a:gd name="T62" fmla="*/ 60 w 377"/>
                <a:gd name="T63" fmla="*/ 5 h 303"/>
                <a:gd name="T64" fmla="*/ 73 w 377"/>
                <a:gd name="T65" fmla="*/ 9 h 303"/>
                <a:gd name="T66" fmla="*/ 81 w 377"/>
                <a:gd name="T67" fmla="*/ 30 h 303"/>
                <a:gd name="T68" fmla="*/ 93 w 377"/>
                <a:gd name="T69" fmla="*/ 44 h 303"/>
                <a:gd name="T70" fmla="*/ 124 w 377"/>
                <a:gd name="T71" fmla="*/ 59 h 303"/>
                <a:gd name="T72" fmla="*/ 175 w 377"/>
                <a:gd name="T73" fmla="*/ 57 h 3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377" h="303">
                  <a:moveTo>
                    <a:pt x="176" y="52"/>
                  </a:moveTo>
                  <a:lnTo>
                    <a:pt x="190" y="48"/>
                  </a:lnTo>
                  <a:lnTo>
                    <a:pt x="200" y="36"/>
                  </a:lnTo>
                  <a:lnTo>
                    <a:pt x="211" y="37"/>
                  </a:lnTo>
                  <a:lnTo>
                    <a:pt x="218" y="33"/>
                  </a:lnTo>
                  <a:lnTo>
                    <a:pt x="231" y="35"/>
                  </a:lnTo>
                  <a:lnTo>
                    <a:pt x="252" y="45"/>
                  </a:lnTo>
                  <a:lnTo>
                    <a:pt x="266" y="48"/>
                  </a:lnTo>
                  <a:lnTo>
                    <a:pt x="289" y="66"/>
                  </a:lnTo>
                  <a:lnTo>
                    <a:pt x="302" y="67"/>
                  </a:lnTo>
                  <a:lnTo>
                    <a:pt x="308" y="84"/>
                  </a:lnTo>
                  <a:lnTo>
                    <a:pt x="306" y="110"/>
                  </a:lnTo>
                  <a:lnTo>
                    <a:pt x="304" y="125"/>
                  </a:lnTo>
                  <a:lnTo>
                    <a:pt x="312" y="128"/>
                  </a:lnTo>
                  <a:lnTo>
                    <a:pt x="307" y="139"/>
                  </a:lnTo>
                  <a:lnTo>
                    <a:pt x="315" y="156"/>
                  </a:lnTo>
                  <a:lnTo>
                    <a:pt x="319" y="169"/>
                  </a:lnTo>
                  <a:lnTo>
                    <a:pt x="333" y="173"/>
                  </a:lnTo>
                  <a:lnTo>
                    <a:pt x="337" y="186"/>
                  </a:lnTo>
                  <a:lnTo>
                    <a:pt x="324" y="205"/>
                  </a:lnTo>
                  <a:lnTo>
                    <a:pt x="334" y="216"/>
                  </a:lnTo>
                  <a:lnTo>
                    <a:pt x="343" y="228"/>
                  </a:lnTo>
                  <a:lnTo>
                    <a:pt x="362" y="237"/>
                  </a:lnTo>
                  <a:lnTo>
                    <a:pt x="365" y="256"/>
                  </a:lnTo>
                  <a:lnTo>
                    <a:pt x="374" y="259"/>
                  </a:lnTo>
                  <a:lnTo>
                    <a:pt x="377" y="268"/>
                  </a:lnTo>
                  <a:lnTo>
                    <a:pt x="353" y="279"/>
                  </a:lnTo>
                  <a:lnTo>
                    <a:pt x="349" y="303"/>
                  </a:lnTo>
                  <a:lnTo>
                    <a:pt x="315" y="297"/>
                  </a:lnTo>
                  <a:lnTo>
                    <a:pt x="295" y="292"/>
                  </a:lnTo>
                  <a:lnTo>
                    <a:pt x="274" y="290"/>
                  </a:lnTo>
                  <a:lnTo>
                    <a:pt x="264" y="264"/>
                  </a:lnTo>
                  <a:lnTo>
                    <a:pt x="255" y="260"/>
                  </a:lnTo>
                  <a:lnTo>
                    <a:pt x="241" y="264"/>
                  </a:lnTo>
                  <a:lnTo>
                    <a:pt x="225" y="274"/>
                  </a:lnTo>
                  <a:lnTo>
                    <a:pt x="202" y="268"/>
                  </a:lnTo>
                  <a:lnTo>
                    <a:pt x="182" y="251"/>
                  </a:lnTo>
                  <a:lnTo>
                    <a:pt x="164" y="246"/>
                  </a:lnTo>
                  <a:lnTo>
                    <a:pt x="150" y="226"/>
                  </a:lnTo>
                  <a:lnTo>
                    <a:pt x="133" y="198"/>
                  </a:lnTo>
                  <a:lnTo>
                    <a:pt x="124" y="202"/>
                  </a:lnTo>
                  <a:lnTo>
                    <a:pt x="112" y="195"/>
                  </a:lnTo>
                  <a:lnTo>
                    <a:pt x="107" y="203"/>
                  </a:lnTo>
                  <a:lnTo>
                    <a:pt x="96" y="192"/>
                  </a:lnTo>
                  <a:lnTo>
                    <a:pt x="94" y="181"/>
                  </a:lnTo>
                  <a:lnTo>
                    <a:pt x="88" y="181"/>
                  </a:lnTo>
                  <a:lnTo>
                    <a:pt x="89" y="166"/>
                  </a:lnTo>
                  <a:lnTo>
                    <a:pt x="78" y="150"/>
                  </a:lnTo>
                  <a:lnTo>
                    <a:pt x="55" y="139"/>
                  </a:lnTo>
                  <a:lnTo>
                    <a:pt x="40" y="119"/>
                  </a:lnTo>
                  <a:lnTo>
                    <a:pt x="42" y="103"/>
                  </a:lnTo>
                  <a:lnTo>
                    <a:pt x="49" y="96"/>
                  </a:lnTo>
                  <a:lnTo>
                    <a:pt x="46" y="84"/>
                  </a:lnTo>
                  <a:lnTo>
                    <a:pt x="34" y="77"/>
                  </a:lnTo>
                  <a:lnTo>
                    <a:pt x="19" y="53"/>
                  </a:lnTo>
                  <a:lnTo>
                    <a:pt x="7" y="36"/>
                  </a:lnTo>
                  <a:lnTo>
                    <a:pt x="9" y="30"/>
                  </a:lnTo>
                  <a:lnTo>
                    <a:pt x="0" y="6"/>
                  </a:lnTo>
                  <a:lnTo>
                    <a:pt x="11" y="0"/>
                  </a:lnTo>
                  <a:lnTo>
                    <a:pt x="15" y="8"/>
                  </a:lnTo>
                  <a:lnTo>
                    <a:pt x="25" y="18"/>
                  </a:lnTo>
                  <a:lnTo>
                    <a:pt x="37" y="20"/>
                  </a:lnTo>
                  <a:lnTo>
                    <a:pt x="43" y="20"/>
                  </a:lnTo>
                  <a:lnTo>
                    <a:pt x="60" y="5"/>
                  </a:lnTo>
                  <a:lnTo>
                    <a:pt x="67" y="3"/>
                  </a:lnTo>
                  <a:lnTo>
                    <a:pt x="73" y="9"/>
                  </a:lnTo>
                  <a:lnTo>
                    <a:pt x="69" y="19"/>
                  </a:lnTo>
                  <a:lnTo>
                    <a:pt x="81" y="30"/>
                  </a:lnTo>
                  <a:lnTo>
                    <a:pt x="85" y="29"/>
                  </a:lnTo>
                  <a:lnTo>
                    <a:pt x="93" y="44"/>
                  </a:lnTo>
                  <a:lnTo>
                    <a:pt x="110" y="49"/>
                  </a:lnTo>
                  <a:lnTo>
                    <a:pt x="124" y="59"/>
                  </a:lnTo>
                  <a:lnTo>
                    <a:pt x="149" y="63"/>
                  </a:lnTo>
                  <a:lnTo>
                    <a:pt x="175" y="57"/>
                  </a:lnTo>
                  <a:lnTo>
                    <a:pt x="176" y="52"/>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91" name="Freeform 90"/>
            <p:cNvSpPr>
              <a:spLocks/>
            </p:cNvSpPr>
            <p:nvPr/>
          </p:nvSpPr>
          <p:spPr bwMode="auto">
            <a:xfrm>
              <a:off x="6044776" y="3042019"/>
              <a:ext cx="297566" cy="267160"/>
            </a:xfrm>
            <a:custGeom>
              <a:avLst/>
              <a:gdLst>
                <a:gd name="T0" fmla="*/ 107 w 180"/>
                <a:gd name="T1" fmla="*/ 29 h 172"/>
                <a:gd name="T2" fmla="*/ 119 w 180"/>
                <a:gd name="T3" fmla="*/ 36 h 172"/>
                <a:gd name="T4" fmla="*/ 122 w 180"/>
                <a:gd name="T5" fmla="*/ 48 h 172"/>
                <a:gd name="T6" fmla="*/ 115 w 180"/>
                <a:gd name="T7" fmla="*/ 55 h 172"/>
                <a:gd name="T8" fmla="*/ 113 w 180"/>
                <a:gd name="T9" fmla="*/ 71 h 172"/>
                <a:gd name="T10" fmla="*/ 128 w 180"/>
                <a:gd name="T11" fmla="*/ 91 h 172"/>
                <a:gd name="T12" fmla="*/ 151 w 180"/>
                <a:gd name="T13" fmla="*/ 102 h 172"/>
                <a:gd name="T14" fmla="*/ 162 w 180"/>
                <a:gd name="T15" fmla="*/ 118 h 172"/>
                <a:gd name="T16" fmla="*/ 161 w 180"/>
                <a:gd name="T17" fmla="*/ 133 h 172"/>
                <a:gd name="T18" fmla="*/ 167 w 180"/>
                <a:gd name="T19" fmla="*/ 133 h 172"/>
                <a:gd name="T20" fmla="*/ 169 w 180"/>
                <a:gd name="T21" fmla="*/ 144 h 172"/>
                <a:gd name="T22" fmla="*/ 180 w 180"/>
                <a:gd name="T23" fmla="*/ 155 h 172"/>
                <a:gd name="T24" fmla="*/ 169 w 180"/>
                <a:gd name="T25" fmla="*/ 154 h 172"/>
                <a:gd name="T26" fmla="*/ 157 w 180"/>
                <a:gd name="T27" fmla="*/ 152 h 172"/>
                <a:gd name="T28" fmla="*/ 147 w 180"/>
                <a:gd name="T29" fmla="*/ 172 h 172"/>
                <a:gd name="T30" fmla="*/ 114 w 180"/>
                <a:gd name="T31" fmla="*/ 170 h 172"/>
                <a:gd name="T32" fmla="*/ 59 w 180"/>
                <a:gd name="T33" fmla="*/ 129 h 172"/>
                <a:gd name="T34" fmla="*/ 31 w 180"/>
                <a:gd name="T35" fmla="*/ 114 h 172"/>
                <a:gd name="T36" fmla="*/ 10 w 180"/>
                <a:gd name="T37" fmla="*/ 109 h 172"/>
                <a:gd name="T38" fmla="*/ 0 w 180"/>
                <a:gd name="T39" fmla="*/ 83 h 172"/>
                <a:gd name="T40" fmla="*/ 35 w 180"/>
                <a:gd name="T41" fmla="*/ 62 h 172"/>
                <a:gd name="T42" fmla="*/ 38 w 180"/>
                <a:gd name="T43" fmla="*/ 37 h 172"/>
                <a:gd name="T44" fmla="*/ 35 w 180"/>
                <a:gd name="T45" fmla="*/ 22 h 172"/>
                <a:gd name="T46" fmla="*/ 43 w 180"/>
                <a:gd name="T47" fmla="*/ 17 h 172"/>
                <a:gd name="T48" fmla="*/ 50 w 180"/>
                <a:gd name="T49" fmla="*/ 4 h 172"/>
                <a:gd name="T50" fmla="*/ 57 w 180"/>
                <a:gd name="T51" fmla="*/ 0 h 172"/>
                <a:gd name="T52" fmla="*/ 78 w 180"/>
                <a:gd name="T53" fmla="*/ 3 h 172"/>
                <a:gd name="T54" fmla="*/ 84 w 180"/>
                <a:gd name="T55" fmla="*/ 8 h 172"/>
                <a:gd name="T56" fmla="*/ 92 w 180"/>
                <a:gd name="T57" fmla="*/ 5 h 172"/>
                <a:gd name="T58" fmla="*/ 107 w 180"/>
                <a:gd name="T59" fmla="*/ 29 h 1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80" h="172">
                  <a:moveTo>
                    <a:pt x="107" y="29"/>
                  </a:moveTo>
                  <a:lnTo>
                    <a:pt x="119" y="36"/>
                  </a:lnTo>
                  <a:lnTo>
                    <a:pt x="122" y="48"/>
                  </a:lnTo>
                  <a:lnTo>
                    <a:pt x="115" y="55"/>
                  </a:lnTo>
                  <a:lnTo>
                    <a:pt x="113" y="71"/>
                  </a:lnTo>
                  <a:lnTo>
                    <a:pt x="128" y="91"/>
                  </a:lnTo>
                  <a:lnTo>
                    <a:pt x="151" y="102"/>
                  </a:lnTo>
                  <a:lnTo>
                    <a:pt x="162" y="118"/>
                  </a:lnTo>
                  <a:lnTo>
                    <a:pt x="161" y="133"/>
                  </a:lnTo>
                  <a:lnTo>
                    <a:pt x="167" y="133"/>
                  </a:lnTo>
                  <a:lnTo>
                    <a:pt x="169" y="144"/>
                  </a:lnTo>
                  <a:lnTo>
                    <a:pt x="180" y="155"/>
                  </a:lnTo>
                  <a:lnTo>
                    <a:pt x="169" y="154"/>
                  </a:lnTo>
                  <a:lnTo>
                    <a:pt x="157" y="152"/>
                  </a:lnTo>
                  <a:lnTo>
                    <a:pt x="147" y="172"/>
                  </a:lnTo>
                  <a:lnTo>
                    <a:pt x="114" y="170"/>
                  </a:lnTo>
                  <a:lnTo>
                    <a:pt x="59" y="129"/>
                  </a:lnTo>
                  <a:lnTo>
                    <a:pt x="31" y="114"/>
                  </a:lnTo>
                  <a:lnTo>
                    <a:pt x="10" y="109"/>
                  </a:lnTo>
                  <a:lnTo>
                    <a:pt x="0" y="83"/>
                  </a:lnTo>
                  <a:lnTo>
                    <a:pt x="35" y="62"/>
                  </a:lnTo>
                  <a:lnTo>
                    <a:pt x="38" y="37"/>
                  </a:lnTo>
                  <a:lnTo>
                    <a:pt x="35" y="22"/>
                  </a:lnTo>
                  <a:lnTo>
                    <a:pt x="43" y="17"/>
                  </a:lnTo>
                  <a:lnTo>
                    <a:pt x="50" y="4"/>
                  </a:lnTo>
                  <a:lnTo>
                    <a:pt x="57" y="0"/>
                  </a:lnTo>
                  <a:lnTo>
                    <a:pt x="78" y="3"/>
                  </a:lnTo>
                  <a:lnTo>
                    <a:pt x="84" y="8"/>
                  </a:lnTo>
                  <a:lnTo>
                    <a:pt x="92" y="5"/>
                  </a:lnTo>
                  <a:lnTo>
                    <a:pt x="107" y="2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93" name="Freeform 92"/>
            <p:cNvSpPr>
              <a:spLocks/>
            </p:cNvSpPr>
            <p:nvPr/>
          </p:nvSpPr>
          <p:spPr bwMode="auto">
            <a:xfrm>
              <a:off x="5920790" y="3174046"/>
              <a:ext cx="39675" cy="122707"/>
            </a:xfrm>
            <a:custGeom>
              <a:avLst/>
              <a:gdLst>
                <a:gd name="T0" fmla="*/ 23 w 24"/>
                <a:gd name="T1" fmla="*/ 12 h 79"/>
                <a:gd name="T2" fmla="*/ 20 w 24"/>
                <a:gd name="T3" fmla="*/ 19 h 79"/>
                <a:gd name="T4" fmla="*/ 14 w 24"/>
                <a:gd name="T5" fmla="*/ 16 h 79"/>
                <a:gd name="T6" fmla="*/ 11 w 24"/>
                <a:gd name="T7" fmla="*/ 30 h 79"/>
                <a:gd name="T8" fmla="*/ 16 w 24"/>
                <a:gd name="T9" fmla="*/ 32 h 79"/>
                <a:gd name="T10" fmla="*/ 12 w 24"/>
                <a:gd name="T11" fmla="*/ 35 h 79"/>
                <a:gd name="T12" fmla="*/ 12 w 24"/>
                <a:gd name="T13" fmla="*/ 40 h 79"/>
                <a:gd name="T14" fmla="*/ 20 w 24"/>
                <a:gd name="T15" fmla="*/ 37 h 79"/>
                <a:gd name="T16" fmla="*/ 21 w 24"/>
                <a:gd name="T17" fmla="*/ 45 h 79"/>
                <a:gd name="T18" fmla="*/ 15 w 24"/>
                <a:gd name="T19" fmla="*/ 79 h 79"/>
                <a:gd name="T20" fmla="*/ 0 w 24"/>
                <a:gd name="T21" fmla="*/ 43 h 79"/>
                <a:gd name="T22" fmla="*/ 5 w 24"/>
                <a:gd name="T23" fmla="*/ 36 h 79"/>
                <a:gd name="T24" fmla="*/ 3 w 24"/>
                <a:gd name="T25" fmla="*/ 35 h 79"/>
                <a:gd name="T26" fmla="*/ 7 w 24"/>
                <a:gd name="T27" fmla="*/ 25 h 79"/>
                <a:gd name="T28" fmla="*/ 9 w 24"/>
                <a:gd name="T29" fmla="*/ 10 h 79"/>
                <a:gd name="T30" fmla="*/ 11 w 24"/>
                <a:gd name="T31" fmla="*/ 4 h 79"/>
                <a:gd name="T32" fmla="*/ 11 w 24"/>
                <a:gd name="T33" fmla="*/ 4 h 79"/>
                <a:gd name="T34" fmla="*/ 17 w 24"/>
                <a:gd name="T35" fmla="*/ 4 h 79"/>
                <a:gd name="T36" fmla="*/ 18 w 24"/>
                <a:gd name="T37" fmla="*/ 1 h 79"/>
                <a:gd name="T38" fmla="*/ 23 w 24"/>
                <a:gd name="T39" fmla="*/ 0 h 79"/>
                <a:gd name="T40" fmla="*/ 24 w 24"/>
                <a:gd name="T41" fmla="*/ 9 h 79"/>
                <a:gd name="T42" fmla="*/ 22 w 24"/>
                <a:gd name="T43" fmla="*/ 12 h 79"/>
                <a:gd name="T44" fmla="*/ 23 w 24"/>
                <a:gd name="T45" fmla="*/ 12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4" h="79">
                  <a:moveTo>
                    <a:pt x="23" y="12"/>
                  </a:moveTo>
                  <a:lnTo>
                    <a:pt x="20" y="19"/>
                  </a:lnTo>
                  <a:lnTo>
                    <a:pt x="14" y="16"/>
                  </a:lnTo>
                  <a:lnTo>
                    <a:pt x="11" y="30"/>
                  </a:lnTo>
                  <a:lnTo>
                    <a:pt x="16" y="32"/>
                  </a:lnTo>
                  <a:lnTo>
                    <a:pt x="12" y="35"/>
                  </a:lnTo>
                  <a:lnTo>
                    <a:pt x="12" y="40"/>
                  </a:lnTo>
                  <a:lnTo>
                    <a:pt x="20" y="37"/>
                  </a:lnTo>
                  <a:lnTo>
                    <a:pt x="21" y="45"/>
                  </a:lnTo>
                  <a:lnTo>
                    <a:pt x="15" y="79"/>
                  </a:lnTo>
                  <a:lnTo>
                    <a:pt x="0" y="43"/>
                  </a:lnTo>
                  <a:lnTo>
                    <a:pt x="5" y="36"/>
                  </a:lnTo>
                  <a:lnTo>
                    <a:pt x="3" y="35"/>
                  </a:lnTo>
                  <a:lnTo>
                    <a:pt x="7" y="25"/>
                  </a:lnTo>
                  <a:lnTo>
                    <a:pt x="9" y="10"/>
                  </a:lnTo>
                  <a:lnTo>
                    <a:pt x="11" y="4"/>
                  </a:lnTo>
                  <a:lnTo>
                    <a:pt x="11" y="4"/>
                  </a:lnTo>
                  <a:lnTo>
                    <a:pt x="17" y="4"/>
                  </a:lnTo>
                  <a:lnTo>
                    <a:pt x="18" y="1"/>
                  </a:lnTo>
                  <a:lnTo>
                    <a:pt x="23" y="0"/>
                  </a:lnTo>
                  <a:lnTo>
                    <a:pt x="24" y="9"/>
                  </a:lnTo>
                  <a:lnTo>
                    <a:pt x="22" y="12"/>
                  </a:lnTo>
                  <a:lnTo>
                    <a:pt x="23" y="12"/>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94" name="Freeform 93"/>
            <p:cNvSpPr>
              <a:spLocks/>
            </p:cNvSpPr>
            <p:nvPr/>
          </p:nvSpPr>
          <p:spPr bwMode="auto">
            <a:xfrm>
              <a:off x="5279371" y="3015614"/>
              <a:ext cx="85964" cy="51258"/>
            </a:xfrm>
            <a:custGeom>
              <a:avLst/>
              <a:gdLst>
                <a:gd name="T0" fmla="*/ 52 w 52"/>
                <a:gd name="T1" fmla="*/ 0 h 33"/>
                <a:gd name="T2" fmla="*/ 47 w 52"/>
                <a:gd name="T3" fmla="*/ 16 h 33"/>
                <a:gd name="T4" fmla="*/ 50 w 52"/>
                <a:gd name="T5" fmla="*/ 23 h 33"/>
                <a:gd name="T6" fmla="*/ 47 w 52"/>
                <a:gd name="T7" fmla="*/ 33 h 33"/>
                <a:gd name="T8" fmla="*/ 33 w 52"/>
                <a:gd name="T9" fmla="*/ 25 h 33"/>
                <a:gd name="T10" fmla="*/ 24 w 52"/>
                <a:gd name="T11" fmla="*/ 23 h 33"/>
                <a:gd name="T12" fmla="*/ 0 w 52"/>
                <a:gd name="T13" fmla="*/ 13 h 33"/>
                <a:gd name="T14" fmla="*/ 2 w 52"/>
                <a:gd name="T15" fmla="*/ 2 h 33"/>
                <a:gd name="T16" fmla="*/ 22 w 52"/>
                <a:gd name="T17" fmla="*/ 4 h 33"/>
                <a:gd name="T18" fmla="*/ 39 w 52"/>
                <a:gd name="T19" fmla="*/ 2 h 33"/>
                <a:gd name="T20" fmla="*/ 52 w 52"/>
                <a:gd name="T21" fmla="*/ 0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2" h="33">
                  <a:moveTo>
                    <a:pt x="52" y="0"/>
                  </a:moveTo>
                  <a:lnTo>
                    <a:pt x="47" y="16"/>
                  </a:lnTo>
                  <a:lnTo>
                    <a:pt x="50" y="23"/>
                  </a:lnTo>
                  <a:lnTo>
                    <a:pt x="47" y="33"/>
                  </a:lnTo>
                  <a:lnTo>
                    <a:pt x="33" y="25"/>
                  </a:lnTo>
                  <a:lnTo>
                    <a:pt x="24" y="23"/>
                  </a:lnTo>
                  <a:lnTo>
                    <a:pt x="0" y="13"/>
                  </a:lnTo>
                  <a:lnTo>
                    <a:pt x="2" y="2"/>
                  </a:lnTo>
                  <a:lnTo>
                    <a:pt x="22" y="4"/>
                  </a:lnTo>
                  <a:lnTo>
                    <a:pt x="39" y="2"/>
                  </a:lnTo>
                  <a:lnTo>
                    <a:pt x="52"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95" name="Freeform 94"/>
            <p:cNvSpPr>
              <a:spLocks/>
            </p:cNvSpPr>
            <p:nvPr/>
          </p:nvSpPr>
          <p:spPr bwMode="auto">
            <a:xfrm>
              <a:off x="5155385" y="2919311"/>
              <a:ext cx="46288" cy="74557"/>
            </a:xfrm>
            <a:custGeom>
              <a:avLst/>
              <a:gdLst>
                <a:gd name="T0" fmla="*/ 17 w 28"/>
                <a:gd name="T1" fmla="*/ 0 h 48"/>
                <a:gd name="T2" fmla="*/ 28 w 28"/>
                <a:gd name="T3" fmla="*/ 15 h 48"/>
                <a:gd name="T4" fmla="*/ 27 w 28"/>
                <a:gd name="T5" fmla="*/ 42 h 48"/>
                <a:gd name="T6" fmla="*/ 19 w 28"/>
                <a:gd name="T7" fmla="*/ 41 h 48"/>
                <a:gd name="T8" fmla="*/ 12 w 28"/>
                <a:gd name="T9" fmla="*/ 48 h 48"/>
                <a:gd name="T10" fmla="*/ 6 w 28"/>
                <a:gd name="T11" fmla="*/ 43 h 48"/>
                <a:gd name="T12" fmla="*/ 4 w 28"/>
                <a:gd name="T13" fmla="*/ 18 h 48"/>
                <a:gd name="T14" fmla="*/ 0 w 28"/>
                <a:gd name="T15" fmla="*/ 6 h 48"/>
                <a:gd name="T16" fmla="*/ 9 w 28"/>
                <a:gd name="T17" fmla="*/ 7 h 48"/>
                <a:gd name="T18" fmla="*/ 17 w 28"/>
                <a:gd name="T19"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8" h="48">
                  <a:moveTo>
                    <a:pt x="17" y="0"/>
                  </a:moveTo>
                  <a:lnTo>
                    <a:pt x="28" y="15"/>
                  </a:lnTo>
                  <a:lnTo>
                    <a:pt x="27" y="42"/>
                  </a:lnTo>
                  <a:lnTo>
                    <a:pt x="19" y="41"/>
                  </a:lnTo>
                  <a:lnTo>
                    <a:pt x="12" y="48"/>
                  </a:lnTo>
                  <a:lnTo>
                    <a:pt x="6" y="43"/>
                  </a:lnTo>
                  <a:lnTo>
                    <a:pt x="4" y="18"/>
                  </a:lnTo>
                  <a:lnTo>
                    <a:pt x="0" y="6"/>
                  </a:lnTo>
                  <a:lnTo>
                    <a:pt x="9" y="7"/>
                  </a:lnTo>
                  <a:lnTo>
                    <a:pt x="17"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96" name="Freeform 95"/>
            <p:cNvSpPr>
              <a:spLocks/>
            </p:cNvSpPr>
            <p:nvPr/>
          </p:nvSpPr>
          <p:spPr bwMode="auto">
            <a:xfrm>
              <a:off x="5112404" y="2732921"/>
              <a:ext cx="332282" cy="292013"/>
            </a:xfrm>
            <a:custGeom>
              <a:avLst/>
              <a:gdLst>
                <a:gd name="T0" fmla="*/ 114 w 201"/>
                <a:gd name="T1" fmla="*/ 12 h 188"/>
                <a:gd name="T2" fmla="*/ 117 w 201"/>
                <a:gd name="T3" fmla="*/ 31 h 188"/>
                <a:gd name="T4" fmla="*/ 91 w 201"/>
                <a:gd name="T5" fmla="*/ 35 h 188"/>
                <a:gd name="T6" fmla="*/ 91 w 201"/>
                <a:gd name="T7" fmla="*/ 51 h 188"/>
                <a:gd name="T8" fmla="*/ 113 w 201"/>
                <a:gd name="T9" fmla="*/ 72 h 188"/>
                <a:gd name="T10" fmla="*/ 142 w 201"/>
                <a:gd name="T11" fmla="*/ 105 h 188"/>
                <a:gd name="T12" fmla="*/ 160 w 201"/>
                <a:gd name="T13" fmla="*/ 110 h 188"/>
                <a:gd name="T14" fmla="*/ 171 w 201"/>
                <a:gd name="T15" fmla="*/ 121 h 188"/>
                <a:gd name="T16" fmla="*/ 199 w 201"/>
                <a:gd name="T17" fmla="*/ 138 h 188"/>
                <a:gd name="T18" fmla="*/ 198 w 201"/>
                <a:gd name="T19" fmla="*/ 149 h 188"/>
                <a:gd name="T20" fmla="*/ 173 w 201"/>
                <a:gd name="T21" fmla="*/ 136 h 188"/>
                <a:gd name="T22" fmla="*/ 180 w 201"/>
                <a:gd name="T23" fmla="*/ 157 h 188"/>
                <a:gd name="T24" fmla="*/ 172 w 201"/>
                <a:gd name="T25" fmla="*/ 169 h 188"/>
                <a:gd name="T26" fmla="*/ 156 w 201"/>
                <a:gd name="T27" fmla="*/ 188 h 188"/>
                <a:gd name="T28" fmla="*/ 159 w 201"/>
                <a:gd name="T29" fmla="*/ 171 h 188"/>
                <a:gd name="T30" fmla="*/ 155 w 201"/>
                <a:gd name="T31" fmla="*/ 155 h 188"/>
                <a:gd name="T32" fmla="*/ 142 w 201"/>
                <a:gd name="T33" fmla="*/ 142 h 188"/>
                <a:gd name="T34" fmla="*/ 125 w 201"/>
                <a:gd name="T35" fmla="*/ 129 h 188"/>
                <a:gd name="T36" fmla="*/ 105 w 201"/>
                <a:gd name="T37" fmla="*/ 120 h 188"/>
                <a:gd name="T38" fmla="*/ 76 w 201"/>
                <a:gd name="T39" fmla="*/ 97 h 188"/>
                <a:gd name="T40" fmla="*/ 58 w 201"/>
                <a:gd name="T41" fmla="*/ 65 h 188"/>
                <a:gd name="T42" fmla="*/ 35 w 201"/>
                <a:gd name="T43" fmla="*/ 56 h 188"/>
                <a:gd name="T44" fmla="*/ 19 w 201"/>
                <a:gd name="T45" fmla="*/ 68 h 188"/>
                <a:gd name="T46" fmla="*/ 13 w 201"/>
                <a:gd name="T47" fmla="*/ 61 h 188"/>
                <a:gd name="T48" fmla="*/ 0 w 201"/>
                <a:gd name="T49" fmla="*/ 42 h 188"/>
                <a:gd name="T50" fmla="*/ 0 w 201"/>
                <a:gd name="T51" fmla="*/ 28 h 188"/>
                <a:gd name="T52" fmla="*/ 8 w 201"/>
                <a:gd name="T53" fmla="*/ 27 h 188"/>
                <a:gd name="T54" fmla="*/ 25 w 201"/>
                <a:gd name="T55" fmla="*/ 19 h 188"/>
                <a:gd name="T56" fmla="*/ 35 w 201"/>
                <a:gd name="T57" fmla="*/ 22 h 188"/>
                <a:gd name="T58" fmla="*/ 51 w 201"/>
                <a:gd name="T59" fmla="*/ 16 h 188"/>
                <a:gd name="T60" fmla="*/ 58 w 201"/>
                <a:gd name="T61" fmla="*/ 4 h 188"/>
                <a:gd name="T62" fmla="*/ 70 w 201"/>
                <a:gd name="T63" fmla="*/ 3 h 188"/>
                <a:gd name="T64" fmla="*/ 90 w 201"/>
                <a:gd name="T65" fmla="*/ 7 h 1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01" h="188">
                  <a:moveTo>
                    <a:pt x="90" y="7"/>
                  </a:moveTo>
                  <a:lnTo>
                    <a:pt x="114" y="12"/>
                  </a:lnTo>
                  <a:lnTo>
                    <a:pt x="113" y="22"/>
                  </a:lnTo>
                  <a:lnTo>
                    <a:pt x="117" y="31"/>
                  </a:lnTo>
                  <a:lnTo>
                    <a:pt x="104" y="28"/>
                  </a:lnTo>
                  <a:lnTo>
                    <a:pt x="91" y="35"/>
                  </a:lnTo>
                  <a:lnTo>
                    <a:pt x="93" y="45"/>
                  </a:lnTo>
                  <a:lnTo>
                    <a:pt x="91" y="51"/>
                  </a:lnTo>
                  <a:lnTo>
                    <a:pt x="97" y="61"/>
                  </a:lnTo>
                  <a:lnTo>
                    <a:pt x="113" y="72"/>
                  </a:lnTo>
                  <a:lnTo>
                    <a:pt x="122" y="89"/>
                  </a:lnTo>
                  <a:lnTo>
                    <a:pt x="142" y="105"/>
                  </a:lnTo>
                  <a:lnTo>
                    <a:pt x="155" y="105"/>
                  </a:lnTo>
                  <a:lnTo>
                    <a:pt x="160" y="110"/>
                  </a:lnTo>
                  <a:lnTo>
                    <a:pt x="155" y="114"/>
                  </a:lnTo>
                  <a:lnTo>
                    <a:pt x="171" y="121"/>
                  </a:lnTo>
                  <a:lnTo>
                    <a:pt x="183" y="127"/>
                  </a:lnTo>
                  <a:lnTo>
                    <a:pt x="199" y="138"/>
                  </a:lnTo>
                  <a:lnTo>
                    <a:pt x="201" y="142"/>
                  </a:lnTo>
                  <a:lnTo>
                    <a:pt x="198" y="149"/>
                  </a:lnTo>
                  <a:lnTo>
                    <a:pt x="188" y="140"/>
                  </a:lnTo>
                  <a:lnTo>
                    <a:pt x="173" y="136"/>
                  </a:lnTo>
                  <a:lnTo>
                    <a:pt x="167" y="150"/>
                  </a:lnTo>
                  <a:lnTo>
                    <a:pt x="180" y="157"/>
                  </a:lnTo>
                  <a:lnTo>
                    <a:pt x="179" y="168"/>
                  </a:lnTo>
                  <a:lnTo>
                    <a:pt x="172" y="169"/>
                  </a:lnTo>
                  <a:lnTo>
                    <a:pt x="163" y="187"/>
                  </a:lnTo>
                  <a:lnTo>
                    <a:pt x="156" y="188"/>
                  </a:lnTo>
                  <a:lnTo>
                    <a:pt x="156" y="182"/>
                  </a:lnTo>
                  <a:lnTo>
                    <a:pt x="159" y="171"/>
                  </a:lnTo>
                  <a:lnTo>
                    <a:pt x="162" y="167"/>
                  </a:lnTo>
                  <a:lnTo>
                    <a:pt x="155" y="155"/>
                  </a:lnTo>
                  <a:lnTo>
                    <a:pt x="149" y="144"/>
                  </a:lnTo>
                  <a:lnTo>
                    <a:pt x="142" y="142"/>
                  </a:lnTo>
                  <a:lnTo>
                    <a:pt x="136" y="133"/>
                  </a:lnTo>
                  <a:lnTo>
                    <a:pt x="125" y="129"/>
                  </a:lnTo>
                  <a:lnTo>
                    <a:pt x="118" y="121"/>
                  </a:lnTo>
                  <a:lnTo>
                    <a:pt x="105" y="120"/>
                  </a:lnTo>
                  <a:lnTo>
                    <a:pt x="91" y="110"/>
                  </a:lnTo>
                  <a:lnTo>
                    <a:pt x="76" y="97"/>
                  </a:lnTo>
                  <a:lnTo>
                    <a:pt x="64" y="85"/>
                  </a:lnTo>
                  <a:lnTo>
                    <a:pt x="58" y="65"/>
                  </a:lnTo>
                  <a:lnTo>
                    <a:pt x="49" y="63"/>
                  </a:lnTo>
                  <a:lnTo>
                    <a:pt x="35" y="56"/>
                  </a:lnTo>
                  <a:lnTo>
                    <a:pt x="28" y="58"/>
                  </a:lnTo>
                  <a:lnTo>
                    <a:pt x="19" y="68"/>
                  </a:lnTo>
                  <a:lnTo>
                    <a:pt x="12" y="69"/>
                  </a:lnTo>
                  <a:lnTo>
                    <a:pt x="13" y="61"/>
                  </a:lnTo>
                  <a:lnTo>
                    <a:pt x="4" y="58"/>
                  </a:lnTo>
                  <a:lnTo>
                    <a:pt x="0" y="42"/>
                  </a:lnTo>
                  <a:lnTo>
                    <a:pt x="5" y="36"/>
                  </a:lnTo>
                  <a:lnTo>
                    <a:pt x="0" y="28"/>
                  </a:lnTo>
                  <a:lnTo>
                    <a:pt x="0" y="23"/>
                  </a:lnTo>
                  <a:lnTo>
                    <a:pt x="8" y="27"/>
                  </a:lnTo>
                  <a:lnTo>
                    <a:pt x="16" y="26"/>
                  </a:lnTo>
                  <a:lnTo>
                    <a:pt x="25" y="19"/>
                  </a:lnTo>
                  <a:lnTo>
                    <a:pt x="27" y="22"/>
                  </a:lnTo>
                  <a:lnTo>
                    <a:pt x="35" y="22"/>
                  </a:lnTo>
                  <a:lnTo>
                    <a:pt x="38" y="13"/>
                  </a:lnTo>
                  <a:lnTo>
                    <a:pt x="51" y="16"/>
                  </a:lnTo>
                  <a:lnTo>
                    <a:pt x="58" y="12"/>
                  </a:lnTo>
                  <a:lnTo>
                    <a:pt x="58" y="4"/>
                  </a:lnTo>
                  <a:lnTo>
                    <a:pt x="68" y="7"/>
                  </a:lnTo>
                  <a:lnTo>
                    <a:pt x="70" y="3"/>
                  </a:lnTo>
                  <a:lnTo>
                    <a:pt x="86" y="0"/>
                  </a:lnTo>
                  <a:lnTo>
                    <a:pt x="90" y="7"/>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98" name="Freeform 97"/>
            <p:cNvSpPr>
              <a:spLocks/>
            </p:cNvSpPr>
            <p:nvPr/>
          </p:nvSpPr>
          <p:spPr bwMode="auto">
            <a:xfrm>
              <a:off x="5945588" y="3170939"/>
              <a:ext cx="115720" cy="135134"/>
            </a:xfrm>
            <a:custGeom>
              <a:avLst/>
              <a:gdLst>
                <a:gd name="T0" fmla="*/ 5 w 70"/>
                <a:gd name="T1" fmla="*/ 21 h 87"/>
                <a:gd name="T2" fmla="*/ 8 w 70"/>
                <a:gd name="T3" fmla="*/ 14 h 87"/>
                <a:gd name="T4" fmla="*/ 28 w 70"/>
                <a:gd name="T5" fmla="*/ 22 h 87"/>
                <a:gd name="T6" fmla="*/ 60 w 70"/>
                <a:gd name="T7" fmla="*/ 0 h 87"/>
                <a:gd name="T8" fmla="*/ 70 w 70"/>
                <a:gd name="T9" fmla="*/ 26 h 87"/>
                <a:gd name="T10" fmla="*/ 67 w 70"/>
                <a:gd name="T11" fmla="*/ 29 h 87"/>
                <a:gd name="T12" fmla="*/ 33 w 70"/>
                <a:gd name="T13" fmla="*/ 39 h 87"/>
                <a:gd name="T14" fmla="*/ 52 w 70"/>
                <a:gd name="T15" fmla="*/ 60 h 87"/>
                <a:gd name="T16" fmla="*/ 47 w 70"/>
                <a:gd name="T17" fmla="*/ 63 h 87"/>
                <a:gd name="T18" fmla="*/ 45 w 70"/>
                <a:gd name="T19" fmla="*/ 70 h 87"/>
                <a:gd name="T20" fmla="*/ 32 w 70"/>
                <a:gd name="T21" fmla="*/ 73 h 87"/>
                <a:gd name="T22" fmla="*/ 28 w 70"/>
                <a:gd name="T23" fmla="*/ 81 h 87"/>
                <a:gd name="T24" fmla="*/ 21 w 70"/>
                <a:gd name="T25" fmla="*/ 87 h 87"/>
                <a:gd name="T26" fmla="*/ 1 w 70"/>
                <a:gd name="T27" fmla="*/ 84 h 87"/>
                <a:gd name="T28" fmla="*/ 0 w 70"/>
                <a:gd name="T29" fmla="*/ 81 h 87"/>
                <a:gd name="T30" fmla="*/ 6 w 70"/>
                <a:gd name="T31" fmla="*/ 47 h 87"/>
                <a:gd name="T32" fmla="*/ 5 w 70"/>
                <a:gd name="T33" fmla="*/ 39 h 87"/>
                <a:gd name="T34" fmla="*/ 7 w 70"/>
                <a:gd name="T35" fmla="*/ 33 h 87"/>
                <a:gd name="T36" fmla="*/ 5 w 70"/>
                <a:gd name="T37" fmla="*/ 21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70" h="87">
                  <a:moveTo>
                    <a:pt x="5" y="21"/>
                  </a:moveTo>
                  <a:lnTo>
                    <a:pt x="8" y="14"/>
                  </a:lnTo>
                  <a:lnTo>
                    <a:pt x="28" y="22"/>
                  </a:lnTo>
                  <a:lnTo>
                    <a:pt x="60" y="0"/>
                  </a:lnTo>
                  <a:lnTo>
                    <a:pt x="70" y="26"/>
                  </a:lnTo>
                  <a:lnTo>
                    <a:pt x="67" y="29"/>
                  </a:lnTo>
                  <a:lnTo>
                    <a:pt x="33" y="39"/>
                  </a:lnTo>
                  <a:lnTo>
                    <a:pt x="52" y="60"/>
                  </a:lnTo>
                  <a:lnTo>
                    <a:pt x="47" y="63"/>
                  </a:lnTo>
                  <a:lnTo>
                    <a:pt x="45" y="70"/>
                  </a:lnTo>
                  <a:lnTo>
                    <a:pt x="32" y="73"/>
                  </a:lnTo>
                  <a:lnTo>
                    <a:pt x="28" y="81"/>
                  </a:lnTo>
                  <a:lnTo>
                    <a:pt x="21" y="87"/>
                  </a:lnTo>
                  <a:lnTo>
                    <a:pt x="1" y="84"/>
                  </a:lnTo>
                  <a:lnTo>
                    <a:pt x="0" y="81"/>
                  </a:lnTo>
                  <a:lnTo>
                    <a:pt x="6" y="47"/>
                  </a:lnTo>
                  <a:lnTo>
                    <a:pt x="5" y="39"/>
                  </a:lnTo>
                  <a:lnTo>
                    <a:pt x="7" y="33"/>
                  </a:lnTo>
                  <a:lnTo>
                    <a:pt x="5" y="21"/>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103" name="Freeform 102"/>
            <p:cNvSpPr>
              <a:spLocks/>
            </p:cNvSpPr>
            <p:nvPr/>
          </p:nvSpPr>
          <p:spPr bwMode="auto">
            <a:xfrm>
              <a:off x="5957159" y="4070276"/>
              <a:ext cx="241359" cy="329291"/>
            </a:xfrm>
            <a:custGeom>
              <a:avLst/>
              <a:gdLst>
                <a:gd name="T0" fmla="*/ 131 w 146"/>
                <a:gd name="T1" fmla="*/ 132 h 212"/>
                <a:gd name="T2" fmla="*/ 141 w 146"/>
                <a:gd name="T3" fmla="*/ 149 h 212"/>
                <a:gd name="T4" fmla="*/ 128 w 146"/>
                <a:gd name="T5" fmla="*/ 158 h 212"/>
                <a:gd name="T6" fmla="*/ 124 w 146"/>
                <a:gd name="T7" fmla="*/ 166 h 212"/>
                <a:gd name="T8" fmla="*/ 117 w 146"/>
                <a:gd name="T9" fmla="*/ 168 h 212"/>
                <a:gd name="T10" fmla="*/ 114 w 146"/>
                <a:gd name="T11" fmla="*/ 183 h 212"/>
                <a:gd name="T12" fmla="*/ 108 w 146"/>
                <a:gd name="T13" fmla="*/ 191 h 212"/>
                <a:gd name="T14" fmla="*/ 104 w 146"/>
                <a:gd name="T15" fmla="*/ 205 h 212"/>
                <a:gd name="T16" fmla="*/ 97 w 146"/>
                <a:gd name="T17" fmla="*/ 212 h 212"/>
                <a:gd name="T18" fmla="*/ 71 w 146"/>
                <a:gd name="T19" fmla="*/ 191 h 212"/>
                <a:gd name="T20" fmla="*/ 70 w 146"/>
                <a:gd name="T21" fmla="*/ 179 h 212"/>
                <a:gd name="T22" fmla="*/ 3 w 146"/>
                <a:gd name="T23" fmla="*/ 136 h 212"/>
                <a:gd name="T24" fmla="*/ 0 w 146"/>
                <a:gd name="T25" fmla="*/ 134 h 212"/>
                <a:gd name="T26" fmla="*/ 0 w 146"/>
                <a:gd name="T27" fmla="*/ 112 h 212"/>
                <a:gd name="T28" fmla="*/ 5 w 146"/>
                <a:gd name="T29" fmla="*/ 104 h 212"/>
                <a:gd name="T30" fmla="*/ 14 w 146"/>
                <a:gd name="T31" fmla="*/ 90 h 212"/>
                <a:gd name="T32" fmla="*/ 21 w 146"/>
                <a:gd name="T33" fmla="*/ 75 h 212"/>
                <a:gd name="T34" fmla="*/ 13 w 146"/>
                <a:gd name="T35" fmla="*/ 51 h 212"/>
                <a:gd name="T36" fmla="*/ 11 w 146"/>
                <a:gd name="T37" fmla="*/ 41 h 212"/>
                <a:gd name="T38" fmla="*/ 2 w 146"/>
                <a:gd name="T39" fmla="*/ 26 h 212"/>
                <a:gd name="T40" fmla="*/ 13 w 146"/>
                <a:gd name="T41" fmla="*/ 14 h 212"/>
                <a:gd name="T42" fmla="*/ 25 w 146"/>
                <a:gd name="T43" fmla="*/ 0 h 212"/>
                <a:gd name="T44" fmla="*/ 35 w 146"/>
                <a:gd name="T45" fmla="*/ 4 h 212"/>
                <a:gd name="T46" fmla="*/ 35 w 146"/>
                <a:gd name="T47" fmla="*/ 15 h 212"/>
                <a:gd name="T48" fmla="*/ 41 w 146"/>
                <a:gd name="T49" fmla="*/ 22 h 212"/>
                <a:gd name="T50" fmla="*/ 54 w 146"/>
                <a:gd name="T51" fmla="*/ 22 h 212"/>
                <a:gd name="T52" fmla="*/ 77 w 146"/>
                <a:gd name="T53" fmla="*/ 40 h 212"/>
                <a:gd name="T54" fmla="*/ 83 w 146"/>
                <a:gd name="T55" fmla="*/ 40 h 212"/>
                <a:gd name="T56" fmla="*/ 88 w 146"/>
                <a:gd name="T57" fmla="*/ 39 h 212"/>
                <a:gd name="T58" fmla="*/ 92 w 146"/>
                <a:gd name="T59" fmla="*/ 42 h 212"/>
                <a:gd name="T60" fmla="*/ 104 w 146"/>
                <a:gd name="T61" fmla="*/ 43 h 212"/>
                <a:gd name="T62" fmla="*/ 109 w 146"/>
                <a:gd name="T63" fmla="*/ 35 h 212"/>
                <a:gd name="T64" fmla="*/ 126 w 146"/>
                <a:gd name="T65" fmla="*/ 26 h 212"/>
                <a:gd name="T66" fmla="*/ 133 w 146"/>
                <a:gd name="T67" fmla="*/ 33 h 212"/>
                <a:gd name="T68" fmla="*/ 146 w 146"/>
                <a:gd name="T69" fmla="*/ 33 h 212"/>
                <a:gd name="T70" fmla="*/ 130 w 146"/>
                <a:gd name="T71" fmla="*/ 56 h 212"/>
                <a:gd name="T72" fmla="*/ 131 w 146"/>
                <a:gd name="T73" fmla="*/ 132 h 2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46" h="212">
                  <a:moveTo>
                    <a:pt x="131" y="132"/>
                  </a:moveTo>
                  <a:lnTo>
                    <a:pt x="141" y="149"/>
                  </a:lnTo>
                  <a:lnTo>
                    <a:pt x="128" y="158"/>
                  </a:lnTo>
                  <a:lnTo>
                    <a:pt x="124" y="166"/>
                  </a:lnTo>
                  <a:lnTo>
                    <a:pt x="117" y="168"/>
                  </a:lnTo>
                  <a:lnTo>
                    <a:pt x="114" y="183"/>
                  </a:lnTo>
                  <a:lnTo>
                    <a:pt x="108" y="191"/>
                  </a:lnTo>
                  <a:lnTo>
                    <a:pt x="104" y="205"/>
                  </a:lnTo>
                  <a:lnTo>
                    <a:pt x="97" y="212"/>
                  </a:lnTo>
                  <a:lnTo>
                    <a:pt x="71" y="191"/>
                  </a:lnTo>
                  <a:lnTo>
                    <a:pt x="70" y="179"/>
                  </a:lnTo>
                  <a:lnTo>
                    <a:pt x="3" y="136"/>
                  </a:lnTo>
                  <a:lnTo>
                    <a:pt x="0" y="134"/>
                  </a:lnTo>
                  <a:lnTo>
                    <a:pt x="0" y="112"/>
                  </a:lnTo>
                  <a:lnTo>
                    <a:pt x="5" y="104"/>
                  </a:lnTo>
                  <a:lnTo>
                    <a:pt x="14" y="90"/>
                  </a:lnTo>
                  <a:lnTo>
                    <a:pt x="21" y="75"/>
                  </a:lnTo>
                  <a:lnTo>
                    <a:pt x="13" y="51"/>
                  </a:lnTo>
                  <a:lnTo>
                    <a:pt x="11" y="41"/>
                  </a:lnTo>
                  <a:lnTo>
                    <a:pt x="2" y="26"/>
                  </a:lnTo>
                  <a:lnTo>
                    <a:pt x="13" y="14"/>
                  </a:lnTo>
                  <a:lnTo>
                    <a:pt x="25" y="0"/>
                  </a:lnTo>
                  <a:lnTo>
                    <a:pt x="35" y="4"/>
                  </a:lnTo>
                  <a:lnTo>
                    <a:pt x="35" y="15"/>
                  </a:lnTo>
                  <a:lnTo>
                    <a:pt x="41" y="22"/>
                  </a:lnTo>
                  <a:lnTo>
                    <a:pt x="54" y="22"/>
                  </a:lnTo>
                  <a:lnTo>
                    <a:pt x="77" y="40"/>
                  </a:lnTo>
                  <a:lnTo>
                    <a:pt x="83" y="40"/>
                  </a:lnTo>
                  <a:lnTo>
                    <a:pt x="88" y="39"/>
                  </a:lnTo>
                  <a:lnTo>
                    <a:pt x="92" y="42"/>
                  </a:lnTo>
                  <a:lnTo>
                    <a:pt x="104" y="43"/>
                  </a:lnTo>
                  <a:lnTo>
                    <a:pt x="109" y="35"/>
                  </a:lnTo>
                  <a:lnTo>
                    <a:pt x="126" y="26"/>
                  </a:lnTo>
                  <a:lnTo>
                    <a:pt x="133" y="33"/>
                  </a:lnTo>
                  <a:lnTo>
                    <a:pt x="146" y="33"/>
                  </a:lnTo>
                  <a:lnTo>
                    <a:pt x="130" y="56"/>
                  </a:lnTo>
                  <a:lnTo>
                    <a:pt x="131" y="132"/>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107" name="Freeform 106"/>
            <p:cNvSpPr>
              <a:spLocks/>
            </p:cNvSpPr>
            <p:nvPr/>
          </p:nvSpPr>
          <p:spPr bwMode="auto">
            <a:xfrm>
              <a:off x="5482708" y="2854075"/>
              <a:ext cx="46288" cy="45045"/>
            </a:xfrm>
            <a:custGeom>
              <a:avLst/>
              <a:gdLst>
                <a:gd name="T0" fmla="*/ 12 w 28"/>
                <a:gd name="T1" fmla="*/ 25 h 29"/>
                <a:gd name="T2" fmla="*/ 12 w 28"/>
                <a:gd name="T3" fmla="*/ 29 h 29"/>
                <a:gd name="T4" fmla="*/ 10 w 28"/>
                <a:gd name="T5" fmla="*/ 29 h 29"/>
                <a:gd name="T6" fmla="*/ 8 w 28"/>
                <a:gd name="T7" fmla="*/ 22 h 29"/>
                <a:gd name="T8" fmla="*/ 4 w 28"/>
                <a:gd name="T9" fmla="*/ 20 h 29"/>
                <a:gd name="T10" fmla="*/ 0 w 28"/>
                <a:gd name="T11" fmla="*/ 14 h 29"/>
                <a:gd name="T12" fmla="*/ 2 w 28"/>
                <a:gd name="T13" fmla="*/ 9 h 29"/>
                <a:gd name="T14" fmla="*/ 6 w 28"/>
                <a:gd name="T15" fmla="*/ 8 h 29"/>
                <a:gd name="T16" fmla="*/ 8 w 28"/>
                <a:gd name="T17" fmla="*/ 1 h 29"/>
                <a:gd name="T18" fmla="*/ 11 w 28"/>
                <a:gd name="T19" fmla="*/ 0 h 29"/>
                <a:gd name="T20" fmla="*/ 13 w 28"/>
                <a:gd name="T21" fmla="*/ 3 h 29"/>
                <a:gd name="T22" fmla="*/ 17 w 28"/>
                <a:gd name="T23" fmla="*/ 4 h 29"/>
                <a:gd name="T24" fmla="*/ 19 w 28"/>
                <a:gd name="T25" fmla="*/ 7 h 29"/>
                <a:gd name="T26" fmla="*/ 22 w 28"/>
                <a:gd name="T27" fmla="*/ 8 h 29"/>
                <a:gd name="T28" fmla="*/ 26 w 28"/>
                <a:gd name="T29" fmla="*/ 12 h 29"/>
                <a:gd name="T30" fmla="*/ 28 w 28"/>
                <a:gd name="T31" fmla="*/ 12 h 29"/>
                <a:gd name="T32" fmla="*/ 27 w 28"/>
                <a:gd name="T33" fmla="*/ 17 h 29"/>
                <a:gd name="T34" fmla="*/ 25 w 28"/>
                <a:gd name="T35" fmla="*/ 20 h 29"/>
                <a:gd name="T36" fmla="*/ 25 w 28"/>
                <a:gd name="T37" fmla="*/ 21 h 29"/>
                <a:gd name="T38" fmla="*/ 22 w 28"/>
                <a:gd name="T39" fmla="*/ 22 h 29"/>
                <a:gd name="T40" fmla="*/ 12 w 28"/>
                <a:gd name="T41" fmla="*/ 25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8" h="29">
                  <a:moveTo>
                    <a:pt x="12" y="25"/>
                  </a:moveTo>
                  <a:lnTo>
                    <a:pt x="12" y="29"/>
                  </a:lnTo>
                  <a:lnTo>
                    <a:pt x="10" y="29"/>
                  </a:lnTo>
                  <a:lnTo>
                    <a:pt x="8" y="22"/>
                  </a:lnTo>
                  <a:lnTo>
                    <a:pt x="4" y="20"/>
                  </a:lnTo>
                  <a:lnTo>
                    <a:pt x="0" y="14"/>
                  </a:lnTo>
                  <a:lnTo>
                    <a:pt x="2" y="9"/>
                  </a:lnTo>
                  <a:lnTo>
                    <a:pt x="6" y="8"/>
                  </a:lnTo>
                  <a:lnTo>
                    <a:pt x="8" y="1"/>
                  </a:lnTo>
                  <a:lnTo>
                    <a:pt x="11" y="0"/>
                  </a:lnTo>
                  <a:lnTo>
                    <a:pt x="13" y="3"/>
                  </a:lnTo>
                  <a:lnTo>
                    <a:pt x="17" y="4"/>
                  </a:lnTo>
                  <a:lnTo>
                    <a:pt x="19" y="7"/>
                  </a:lnTo>
                  <a:lnTo>
                    <a:pt x="22" y="8"/>
                  </a:lnTo>
                  <a:lnTo>
                    <a:pt x="26" y="12"/>
                  </a:lnTo>
                  <a:lnTo>
                    <a:pt x="28" y="12"/>
                  </a:lnTo>
                  <a:lnTo>
                    <a:pt x="27" y="17"/>
                  </a:lnTo>
                  <a:lnTo>
                    <a:pt x="25" y="20"/>
                  </a:lnTo>
                  <a:lnTo>
                    <a:pt x="25" y="21"/>
                  </a:lnTo>
                  <a:lnTo>
                    <a:pt x="22" y="22"/>
                  </a:lnTo>
                  <a:lnTo>
                    <a:pt x="12" y="2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108" name="Freeform 107"/>
            <p:cNvSpPr>
              <a:spLocks/>
            </p:cNvSpPr>
            <p:nvPr/>
          </p:nvSpPr>
          <p:spPr bwMode="auto">
            <a:xfrm>
              <a:off x="6287788" y="3278115"/>
              <a:ext cx="56206" cy="49704"/>
            </a:xfrm>
            <a:custGeom>
              <a:avLst/>
              <a:gdLst>
                <a:gd name="T0" fmla="*/ 22 w 34"/>
                <a:gd name="T1" fmla="*/ 2 h 32"/>
                <a:gd name="T2" fmla="*/ 27 w 34"/>
                <a:gd name="T3" fmla="*/ 11 h 32"/>
                <a:gd name="T4" fmla="*/ 26 w 34"/>
                <a:gd name="T5" fmla="*/ 16 h 32"/>
                <a:gd name="T6" fmla="*/ 34 w 34"/>
                <a:gd name="T7" fmla="*/ 31 h 32"/>
                <a:gd name="T8" fmla="*/ 21 w 34"/>
                <a:gd name="T9" fmla="*/ 32 h 32"/>
                <a:gd name="T10" fmla="*/ 16 w 34"/>
                <a:gd name="T11" fmla="*/ 22 h 32"/>
                <a:gd name="T12" fmla="*/ 0 w 34"/>
                <a:gd name="T13" fmla="*/ 20 h 32"/>
                <a:gd name="T14" fmla="*/ 10 w 34"/>
                <a:gd name="T15" fmla="*/ 0 h 32"/>
                <a:gd name="T16" fmla="*/ 22 w 34"/>
                <a:gd name="T17" fmla="*/ 2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4" h="32">
                  <a:moveTo>
                    <a:pt x="22" y="2"/>
                  </a:moveTo>
                  <a:lnTo>
                    <a:pt x="27" y="11"/>
                  </a:lnTo>
                  <a:lnTo>
                    <a:pt x="26" y="16"/>
                  </a:lnTo>
                  <a:lnTo>
                    <a:pt x="34" y="31"/>
                  </a:lnTo>
                  <a:lnTo>
                    <a:pt x="21" y="32"/>
                  </a:lnTo>
                  <a:lnTo>
                    <a:pt x="16" y="22"/>
                  </a:lnTo>
                  <a:lnTo>
                    <a:pt x="0" y="20"/>
                  </a:lnTo>
                  <a:lnTo>
                    <a:pt x="10" y="0"/>
                  </a:lnTo>
                  <a:lnTo>
                    <a:pt x="22" y="2"/>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110" name="Freeform 109"/>
            <p:cNvSpPr>
              <a:spLocks/>
            </p:cNvSpPr>
            <p:nvPr/>
          </p:nvSpPr>
          <p:spPr bwMode="auto">
            <a:xfrm>
              <a:off x="5938976" y="3130555"/>
              <a:ext cx="39675" cy="49704"/>
            </a:xfrm>
            <a:custGeom>
              <a:avLst/>
              <a:gdLst>
                <a:gd name="T0" fmla="*/ 12 w 24"/>
                <a:gd name="T1" fmla="*/ 28 h 32"/>
                <a:gd name="T2" fmla="*/ 7 w 24"/>
                <a:gd name="T3" fmla="*/ 29 h 32"/>
                <a:gd name="T4" fmla="*/ 6 w 24"/>
                <a:gd name="T5" fmla="*/ 32 h 32"/>
                <a:gd name="T6" fmla="*/ 0 w 24"/>
                <a:gd name="T7" fmla="*/ 32 h 32"/>
                <a:gd name="T8" fmla="*/ 5 w 24"/>
                <a:gd name="T9" fmla="*/ 15 h 32"/>
                <a:gd name="T10" fmla="*/ 12 w 24"/>
                <a:gd name="T11" fmla="*/ 1 h 32"/>
                <a:gd name="T12" fmla="*/ 12 w 24"/>
                <a:gd name="T13" fmla="*/ 0 h 32"/>
                <a:gd name="T14" fmla="*/ 20 w 24"/>
                <a:gd name="T15" fmla="*/ 1 h 32"/>
                <a:gd name="T16" fmla="*/ 24 w 24"/>
                <a:gd name="T17" fmla="*/ 9 h 32"/>
                <a:gd name="T18" fmla="*/ 15 w 24"/>
                <a:gd name="T19" fmla="*/ 17 h 32"/>
                <a:gd name="T20" fmla="*/ 12 w 24"/>
                <a:gd name="T21" fmla="*/ 28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4" h="32">
                  <a:moveTo>
                    <a:pt x="12" y="28"/>
                  </a:moveTo>
                  <a:lnTo>
                    <a:pt x="7" y="29"/>
                  </a:lnTo>
                  <a:lnTo>
                    <a:pt x="6" y="32"/>
                  </a:lnTo>
                  <a:lnTo>
                    <a:pt x="0" y="32"/>
                  </a:lnTo>
                  <a:lnTo>
                    <a:pt x="5" y="15"/>
                  </a:lnTo>
                  <a:lnTo>
                    <a:pt x="12" y="1"/>
                  </a:lnTo>
                  <a:lnTo>
                    <a:pt x="12" y="0"/>
                  </a:lnTo>
                  <a:lnTo>
                    <a:pt x="20" y="1"/>
                  </a:lnTo>
                  <a:lnTo>
                    <a:pt x="24" y="9"/>
                  </a:lnTo>
                  <a:lnTo>
                    <a:pt x="15" y="17"/>
                  </a:lnTo>
                  <a:lnTo>
                    <a:pt x="12" y="28"/>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111" name="Freeform 110"/>
            <p:cNvSpPr>
              <a:spLocks/>
            </p:cNvSpPr>
            <p:nvPr/>
          </p:nvSpPr>
          <p:spPr bwMode="auto">
            <a:xfrm>
              <a:off x="4581744" y="3972421"/>
              <a:ext cx="117373" cy="135134"/>
            </a:xfrm>
            <a:custGeom>
              <a:avLst/>
              <a:gdLst>
                <a:gd name="T0" fmla="*/ 68 w 71"/>
                <a:gd name="T1" fmla="*/ 87 h 87"/>
                <a:gd name="T2" fmla="*/ 63 w 71"/>
                <a:gd name="T3" fmla="*/ 87 h 87"/>
                <a:gd name="T4" fmla="*/ 44 w 71"/>
                <a:gd name="T5" fmla="*/ 77 h 87"/>
                <a:gd name="T6" fmla="*/ 27 w 71"/>
                <a:gd name="T7" fmla="*/ 61 h 87"/>
                <a:gd name="T8" fmla="*/ 12 w 71"/>
                <a:gd name="T9" fmla="*/ 50 h 87"/>
                <a:gd name="T10" fmla="*/ 0 w 71"/>
                <a:gd name="T11" fmla="*/ 37 h 87"/>
                <a:gd name="T12" fmla="*/ 4 w 71"/>
                <a:gd name="T13" fmla="*/ 30 h 87"/>
                <a:gd name="T14" fmla="*/ 5 w 71"/>
                <a:gd name="T15" fmla="*/ 24 h 87"/>
                <a:gd name="T16" fmla="*/ 13 w 71"/>
                <a:gd name="T17" fmla="*/ 12 h 87"/>
                <a:gd name="T18" fmla="*/ 22 w 71"/>
                <a:gd name="T19" fmla="*/ 3 h 87"/>
                <a:gd name="T20" fmla="*/ 26 w 71"/>
                <a:gd name="T21" fmla="*/ 2 h 87"/>
                <a:gd name="T22" fmla="*/ 31 w 71"/>
                <a:gd name="T23" fmla="*/ 0 h 87"/>
                <a:gd name="T24" fmla="*/ 38 w 71"/>
                <a:gd name="T25" fmla="*/ 13 h 87"/>
                <a:gd name="T26" fmla="*/ 37 w 71"/>
                <a:gd name="T27" fmla="*/ 21 h 87"/>
                <a:gd name="T28" fmla="*/ 41 w 71"/>
                <a:gd name="T29" fmla="*/ 26 h 87"/>
                <a:gd name="T30" fmla="*/ 46 w 71"/>
                <a:gd name="T31" fmla="*/ 26 h 87"/>
                <a:gd name="T32" fmla="*/ 49 w 71"/>
                <a:gd name="T33" fmla="*/ 17 h 87"/>
                <a:gd name="T34" fmla="*/ 55 w 71"/>
                <a:gd name="T35" fmla="*/ 18 h 87"/>
                <a:gd name="T36" fmla="*/ 54 w 71"/>
                <a:gd name="T37" fmla="*/ 24 h 87"/>
                <a:gd name="T38" fmla="*/ 55 w 71"/>
                <a:gd name="T39" fmla="*/ 34 h 87"/>
                <a:gd name="T40" fmla="*/ 52 w 71"/>
                <a:gd name="T41" fmla="*/ 43 h 87"/>
                <a:gd name="T42" fmla="*/ 57 w 71"/>
                <a:gd name="T43" fmla="*/ 49 h 87"/>
                <a:gd name="T44" fmla="*/ 63 w 71"/>
                <a:gd name="T45" fmla="*/ 50 h 87"/>
                <a:gd name="T46" fmla="*/ 70 w 71"/>
                <a:gd name="T47" fmla="*/ 59 h 87"/>
                <a:gd name="T48" fmla="*/ 71 w 71"/>
                <a:gd name="T49" fmla="*/ 67 h 87"/>
                <a:gd name="T50" fmla="*/ 69 w 71"/>
                <a:gd name="T51" fmla="*/ 70 h 87"/>
                <a:gd name="T52" fmla="*/ 68 w 71"/>
                <a:gd name="T53" fmla="*/ 8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71" h="87">
                  <a:moveTo>
                    <a:pt x="68" y="87"/>
                  </a:moveTo>
                  <a:lnTo>
                    <a:pt x="63" y="87"/>
                  </a:lnTo>
                  <a:lnTo>
                    <a:pt x="44" y="77"/>
                  </a:lnTo>
                  <a:lnTo>
                    <a:pt x="27" y="61"/>
                  </a:lnTo>
                  <a:lnTo>
                    <a:pt x="12" y="50"/>
                  </a:lnTo>
                  <a:lnTo>
                    <a:pt x="0" y="37"/>
                  </a:lnTo>
                  <a:lnTo>
                    <a:pt x="4" y="30"/>
                  </a:lnTo>
                  <a:lnTo>
                    <a:pt x="5" y="24"/>
                  </a:lnTo>
                  <a:lnTo>
                    <a:pt x="13" y="12"/>
                  </a:lnTo>
                  <a:lnTo>
                    <a:pt x="22" y="3"/>
                  </a:lnTo>
                  <a:lnTo>
                    <a:pt x="26" y="2"/>
                  </a:lnTo>
                  <a:lnTo>
                    <a:pt x="31" y="0"/>
                  </a:lnTo>
                  <a:lnTo>
                    <a:pt x="38" y="13"/>
                  </a:lnTo>
                  <a:lnTo>
                    <a:pt x="37" y="21"/>
                  </a:lnTo>
                  <a:lnTo>
                    <a:pt x="41" y="26"/>
                  </a:lnTo>
                  <a:lnTo>
                    <a:pt x="46" y="26"/>
                  </a:lnTo>
                  <a:lnTo>
                    <a:pt x="49" y="17"/>
                  </a:lnTo>
                  <a:lnTo>
                    <a:pt x="55" y="18"/>
                  </a:lnTo>
                  <a:lnTo>
                    <a:pt x="54" y="24"/>
                  </a:lnTo>
                  <a:lnTo>
                    <a:pt x="55" y="34"/>
                  </a:lnTo>
                  <a:lnTo>
                    <a:pt x="52" y="43"/>
                  </a:lnTo>
                  <a:lnTo>
                    <a:pt x="57" y="49"/>
                  </a:lnTo>
                  <a:lnTo>
                    <a:pt x="63" y="50"/>
                  </a:lnTo>
                  <a:lnTo>
                    <a:pt x="70" y="59"/>
                  </a:lnTo>
                  <a:lnTo>
                    <a:pt x="71" y="67"/>
                  </a:lnTo>
                  <a:lnTo>
                    <a:pt x="69" y="70"/>
                  </a:lnTo>
                  <a:lnTo>
                    <a:pt x="68" y="87"/>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112" name="Freeform 111"/>
            <p:cNvSpPr>
              <a:spLocks/>
            </p:cNvSpPr>
            <p:nvPr/>
          </p:nvSpPr>
          <p:spPr bwMode="auto">
            <a:xfrm>
              <a:off x="5201672" y="3178706"/>
              <a:ext cx="472799" cy="438019"/>
            </a:xfrm>
            <a:custGeom>
              <a:avLst/>
              <a:gdLst>
                <a:gd name="T0" fmla="*/ 101 w 286"/>
                <a:gd name="T1" fmla="*/ 213 h 282"/>
                <a:gd name="T2" fmla="*/ 88 w 286"/>
                <a:gd name="T3" fmla="*/ 221 h 282"/>
                <a:gd name="T4" fmla="*/ 78 w 286"/>
                <a:gd name="T5" fmla="*/ 210 h 282"/>
                <a:gd name="T6" fmla="*/ 49 w 286"/>
                <a:gd name="T7" fmla="*/ 201 h 282"/>
                <a:gd name="T8" fmla="*/ 41 w 286"/>
                <a:gd name="T9" fmla="*/ 188 h 282"/>
                <a:gd name="T10" fmla="*/ 27 w 286"/>
                <a:gd name="T11" fmla="*/ 178 h 282"/>
                <a:gd name="T12" fmla="*/ 19 w 286"/>
                <a:gd name="T13" fmla="*/ 182 h 282"/>
                <a:gd name="T14" fmla="*/ 12 w 286"/>
                <a:gd name="T15" fmla="*/ 170 h 282"/>
                <a:gd name="T16" fmla="*/ 11 w 286"/>
                <a:gd name="T17" fmla="*/ 162 h 282"/>
                <a:gd name="T18" fmla="*/ 0 w 286"/>
                <a:gd name="T19" fmla="*/ 146 h 282"/>
                <a:gd name="T20" fmla="*/ 7 w 286"/>
                <a:gd name="T21" fmla="*/ 138 h 282"/>
                <a:gd name="T22" fmla="*/ 5 w 286"/>
                <a:gd name="T23" fmla="*/ 125 h 282"/>
                <a:gd name="T24" fmla="*/ 7 w 286"/>
                <a:gd name="T25" fmla="*/ 113 h 282"/>
                <a:gd name="T26" fmla="*/ 6 w 286"/>
                <a:gd name="T27" fmla="*/ 104 h 282"/>
                <a:gd name="T28" fmla="*/ 9 w 286"/>
                <a:gd name="T29" fmla="*/ 87 h 282"/>
                <a:gd name="T30" fmla="*/ 7 w 286"/>
                <a:gd name="T31" fmla="*/ 77 h 282"/>
                <a:gd name="T32" fmla="*/ 1 w 286"/>
                <a:gd name="T33" fmla="*/ 59 h 282"/>
                <a:gd name="T34" fmla="*/ 10 w 286"/>
                <a:gd name="T35" fmla="*/ 54 h 282"/>
                <a:gd name="T36" fmla="*/ 11 w 286"/>
                <a:gd name="T37" fmla="*/ 45 h 282"/>
                <a:gd name="T38" fmla="*/ 9 w 286"/>
                <a:gd name="T39" fmla="*/ 37 h 282"/>
                <a:gd name="T40" fmla="*/ 21 w 286"/>
                <a:gd name="T41" fmla="*/ 29 h 282"/>
                <a:gd name="T42" fmla="*/ 26 w 286"/>
                <a:gd name="T43" fmla="*/ 22 h 282"/>
                <a:gd name="T44" fmla="*/ 34 w 286"/>
                <a:gd name="T45" fmla="*/ 16 h 282"/>
                <a:gd name="T46" fmla="*/ 35 w 286"/>
                <a:gd name="T47" fmla="*/ 0 h 282"/>
                <a:gd name="T48" fmla="*/ 55 w 286"/>
                <a:gd name="T49" fmla="*/ 7 h 282"/>
                <a:gd name="T50" fmla="*/ 63 w 286"/>
                <a:gd name="T51" fmla="*/ 6 h 282"/>
                <a:gd name="T52" fmla="*/ 77 w 286"/>
                <a:gd name="T53" fmla="*/ 9 h 282"/>
                <a:gd name="T54" fmla="*/ 101 w 286"/>
                <a:gd name="T55" fmla="*/ 18 h 282"/>
                <a:gd name="T56" fmla="*/ 110 w 286"/>
                <a:gd name="T57" fmla="*/ 37 h 282"/>
                <a:gd name="T58" fmla="*/ 126 w 286"/>
                <a:gd name="T59" fmla="*/ 41 h 282"/>
                <a:gd name="T60" fmla="*/ 151 w 286"/>
                <a:gd name="T61" fmla="*/ 50 h 282"/>
                <a:gd name="T62" fmla="*/ 170 w 286"/>
                <a:gd name="T63" fmla="*/ 60 h 282"/>
                <a:gd name="T64" fmla="*/ 178 w 286"/>
                <a:gd name="T65" fmla="*/ 54 h 282"/>
                <a:gd name="T66" fmla="*/ 186 w 286"/>
                <a:gd name="T67" fmla="*/ 45 h 282"/>
                <a:gd name="T68" fmla="*/ 181 w 286"/>
                <a:gd name="T69" fmla="*/ 29 h 282"/>
                <a:gd name="T70" fmla="*/ 186 w 286"/>
                <a:gd name="T71" fmla="*/ 19 h 282"/>
                <a:gd name="T72" fmla="*/ 198 w 286"/>
                <a:gd name="T73" fmla="*/ 9 h 282"/>
                <a:gd name="T74" fmla="*/ 210 w 286"/>
                <a:gd name="T75" fmla="*/ 6 h 282"/>
                <a:gd name="T76" fmla="*/ 234 w 286"/>
                <a:gd name="T77" fmla="*/ 11 h 282"/>
                <a:gd name="T78" fmla="*/ 241 w 286"/>
                <a:gd name="T79" fmla="*/ 20 h 282"/>
                <a:gd name="T80" fmla="*/ 247 w 286"/>
                <a:gd name="T81" fmla="*/ 20 h 282"/>
                <a:gd name="T82" fmla="*/ 253 w 286"/>
                <a:gd name="T83" fmla="*/ 23 h 282"/>
                <a:gd name="T84" fmla="*/ 270 w 286"/>
                <a:gd name="T85" fmla="*/ 26 h 282"/>
                <a:gd name="T86" fmla="*/ 275 w 286"/>
                <a:gd name="T87" fmla="*/ 33 h 282"/>
                <a:gd name="T88" fmla="*/ 270 w 286"/>
                <a:gd name="T89" fmla="*/ 43 h 282"/>
                <a:gd name="T90" fmla="*/ 273 w 286"/>
                <a:gd name="T91" fmla="*/ 51 h 282"/>
                <a:gd name="T92" fmla="*/ 269 w 286"/>
                <a:gd name="T93" fmla="*/ 64 h 282"/>
                <a:gd name="T94" fmla="*/ 275 w 286"/>
                <a:gd name="T95" fmla="*/ 81 h 282"/>
                <a:gd name="T96" fmla="*/ 280 w 286"/>
                <a:gd name="T97" fmla="*/ 155 h 282"/>
                <a:gd name="T98" fmla="*/ 284 w 286"/>
                <a:gd name="T99" fmla="*/ 231 h 282"/>
                <a:gd name="T100" fmla="*/ 286 w 286"/>
                <a:gd name="T101" fmla="*/ 273 h 282"/>
                <a:gd name="T102" fmla="*/ 265 w 286"/>
                <a:gd name="T103" fmla="*/ 273 h 282"/>
                <a:gd name="T104" fmla="*/ 265 w 286"/>
                <a:gd name="T105" fmla="*/ 282 h 282"/>
                <a:gd name="T106" fmla="*/ 192 w 286"/>
                <a:gd name="T107" fmla="*/ 242 h 282"/>
                <a:gd name="T108" fmla="*/ 119 w 286"/>
                <a:gd name="T109" fmla="*/ 202 h 282"/>
                <a:gd name="T110" fmla="*/ 101 w 286"/>
                <a:gd name="T111" fmla="*/ 213 h 2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286" h="282">
                  <a:moveTo>
                    <a:pt x="101" y="213"/>
                  </a:moveTo>
                  <a:lnTo>
                    <a:pt x="88" y="221"/>
                  </a:lnTo>
                  <a:lnTo>
                    <a:pt x="78" y="210"/>
                  </a:lnTo>
                  <a:lnTo>
                    <a:pt x="49" y="201"/>
                  </a:lnTo>
                  <a:lnTo>
                    <a:pt x="41" y="188"/>
                  </a:lnTo>
                  <a:lnTo>
                    <a:pt x="27" y="178"/>
                  </a:lnTo>
                  <a:lnTo>
                    <a:pt x="19" y="182"/>
                  </a:lnTo>
                  <a:lnTo>
                    <a:pt x="12" y="170"/>
                  </a:lnTo>
                  <a:lnTo>
                    <a:pt x="11" y="162"/>
                  </a:lnTo>
                  <a:lnTo>
                    <a:pt x="0" y="146"/>
                  </a:lnTo>
                  <a:lnTo>
                    <a:pt x="7" y="138"/>
                  </a:lnTo>
                  <a:lnTo>
                    <a:pt x="5" y="125"/>
                  </a:lnTo>
                  <a:lnTo>
                    <a:pt x="7" y="113"/>
                  </a:lnTo>
                  <a:lnTo>
                    <a:pt x="6" y="104"/>
                  </a:lnTo>
                  <a:lnTo>
                    <a:pt x="9" y="87"/>
                  </a:lnTo>
                  <a:lnTo>
                    <a:pt x="7" y="77"/>
                  </a:lnTo>
                  <a:lnTo>
                    <a:pt x="1" y="59"/>
                  </a:lnTo>
                  <a:lnTo>
                    <a:pt x="10" y="54"/>
                  </a:lnTo>
                  <a:lnTo>
                    <a:pt x="11" y="45"/>
                  </a:lnTo>
                  <a:lnTo>
                    <a:pt x="9" y="37"/>
                  </a:lnTo>
                  <a:lnTo>
                    <a:pt x="21" y="29"/>
                  </a:lnTo>
                  <a:lnTo>
                    <a:pt x="26" y="22"/>
                  </a:lnTo>
                  <a:lnTo>
                    <a:pt x="34" y="16"/>
                  </a:lnTo>
                  <a:lnTo>
                    <a:pt x="35" y="0"/>
                  </a:lnTo>
                  <a:lnTo>
                    <a:pt x="55" y="7"/>
                  </a:lnTo>
                  <a:lnTo>
                    <a:pt x="63" y="6"/>
                  </a:lnTo>
                  <a:lnTo>
                    <a:pt x="77" y="9"/>
                  </a:lnTo>
                  <a:lnTo>
                    <a:pt x="101" y="18"/>
                  </a:lnTo>
                  <a:lnTo>
                    <a:pt x="110" y="37"/>
                  </a:lnTo>
                  <a:lnTo>
                    <a:pt x="126" y="41"/>
                  </a:lnTo>
                  <a:lnTo>
                    <a:pt x="151" y="50"/>
                  </a:lnTo>
                  <a:lnTo>
                    <a:pt x="170" y="60"/>
                  </a:lnTo>
                  <a:lnTo>
                    <a:pt x="178" y="54"/>
                  </a:lnTo>
                  <a:lnTo>
                    <a:pt x="186" y="45"/>
                  </a:lnTo>
                  <a:lnTo>
                    <a:pt x="181" y="29"/>
                  </a:lnTo>
                  <a:lnTo>
                    <a:pt x="186" y="19"/>
                  </a:lnTo>
                  <a:lnTo>
                    <a:pt x="198" y="9"/>
                  </a:lnTo>
                  <a:lnTo>
                    <a:pt x="210" y="6"/>
                  </a:lnTo>
                  <a:lnTo>
                    <a:pt x="234" y="11"/>
                  </a:lnTo>
                  <a:lnTo>
                    <a:pt x="241" y="20"/>
                  </a:lnTo>
                  <a:lnTo>
                    <a:pt x="247" y="20"/>
                  </a:lnTo>
                  <a:lnTo>
                    <a:pt x="253" y="23"/>
                  </a:lnTo>
                  <a:lnTo>
                    <a:pt x="270" y="26"/>
                  </a:lnTo>
                  <a:lnTo>
                    <a:pt x="275" y="33"/>
                  </a:lnTo>
                  <a:lnTo>
                    <a:pt x="270" y="43"/>
                  </a:lnTo>
                  <a:lnTo>
                    <a:pt x="273" y="51"/>
                  </a:lnTo>
                  <a:lnTo>
                    <a:pt x="269" y="64"/>
                  </a:lnTo>
                  <a:lnTo>
                    <a:pt x="275" y="81"/>
                  </a:lnTo>
                  <a:lnTo>
                    <a:pt x="280" y="155"/>
                  </a:lnTo>
                  <a:lnTo>
                    <a:pt x="284" y="231"/>
                  </a:lnTo>
                  <a:lnTo>
                    <a:pt x="286" y="273"/>
                  </a:lnTo>
                  <a:lnTo>
                    <a:pt x="265" y="273"/>
                  </a:lnTo>
                  <a:lnTo>
                    <a:pt x="265" y="282"/>
                  </a:lnTo>
                  <a:lnTo>
                    <a:pt x="192" y="242"/>
                  </a:lnTo>
                  <a:lnTo>
                    <a:pt x="119" y="202"/>
                  </a:lnTo>
                  <a:lnTo>
                    <a:pt x="101" y="213"/>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114" name="Freeform 113"/>
            <p:cNvSpPr>
              <a:spLocks/>
            </p:cNvSpPr>
            <p:nvPr/>
          </p:nvSpPr>
          <p:spPr bwMode="auto">
            <a:xfrm>
              <a:off x="5714147" y="5173091"/>
              <a:ext cx="69431" cy="63684"/>
            </a:xfrm>
            <a:custGeom>
              <a:avLst/>
              <a:gdLst>
                <a:gd name="T0" fmla="*/ 36 w 42"/>
                <a:gd name="T1" fmla="*/ 6 h 41"/>
                <a:gd name="T2" fmla="*/ 42 w 42"/>
                <a:gd name="T3" fmla="*/ 12 h 41"/>
                <a:gd name="T4" fmla="*/ 36 w 42"/>
                <a:gd name="T5" fmla="*/ 22 h 41"/>
                <a:gd name="T6" fmla="*/ 32 w 42"/>
                <a:gd name="T7" fmla="*/ 29 h 41"/>
                <a:gd name="T8" fmla="*/ 22 w 42"/>
                <a:gd name="T9" fmla="*/ 32 h 41"/>
                <a:gd name="T10" fmla="*/ 18 w 42"/>
                <a:gd name="T11" fmla="*/ 39 h 41"/>
                <a:gd name="T12" fmla="*/ 12 w 42"/>
                <a:gd name="T13" fmla="*/ 41 h 41"/>
                <a:gd name="T14" fmla="*/ 0 w 42"/>
                <a:gd name="T15" fmla="*/ 25 h 41"/>
                <a:gd name="T16" fmla="*/ 10 w 42"/>
                <a:gd name="T17" fmla="*/ 12 h 41"/>
                <a:gd name="T18" fmla="*/ 20 w 42"/>
                <a:gd name="T19" fmla="*/ 4 h 41"/>
                <a:gd name="T20" fmla="*/ 29 w 42"/>
                <a:gd name="T21" fmla="*/ 0 h 41"/>
                <a:gd name="T22" fmla="*/ 36 w 42"/>
                <a:gd name="T23" fmla="*/ 6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2" h="41">
                  <a:moveTo>
                    <a:pt x="36" y="6"/>
                  </a:moveTo>
                  <a:lnTo>
                    <a:pt x="42" y="12"/>
                  </a:lnTo>
                  <a:lnTo>
                    <a:pt x="36" y="22"/>
                  </a:lnTo>
                  <a:lnTo>
                    <a:pt x="32" y="29"/>
                  </a:lnTo>
                  <a:lnTo>
                    <a:pt x="22" y="32"/>
                  </a:lnTo>
                  <a:lnTo>
                    <a:pt x="18" y="39"/>
                  </a:lnTo>
                  <a:lnTo>
                    <a:pt x="12" y="41"/>
                  </a:lnTo>
                  <a:lnTo>
                    <a:pt x="0" y="25"/>
                  </a:lnTo>
                  <a:lnTo>
                    <a:pt x="10" y="12"/>
                  </a:lnTo>
                  <a:lnTo>
                    <a:pt x="20" y="4"/>
                  </a:lnTo>
                  <a:lnTo>
                    <a:pt x="29" y="0"/>
                  </a:lnTo>
                  <a:lnTo>
                    <a:pt x="36" y="6"/>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115" name="Freeform 114"/>
            <p:cNvSpPr>
              <a:spLocks/>
            </p:cNvSpPr>
            <p:nvPr/>
          </p:nvSpPr>
          <p:spPr bwMode="auto">
            <a:xfrm>
              <a:off x="5457909" y="2444014"/>
              <a:ext cx="145477" cy="74557"/>
            </a:xfrm>
            <a:custGeom>
              <a:avLst/>
              <a:gdLst>
                <a:gd name="T0" fmla="*/ 31 w 88"/>
                <a:gd name="T1" fmla="*/ 40 h 48"/>
                <a:gd name="T2" fmla="*/ 29 w 88"/>
                <a:gd name="T3" fmla="*/ 35 h 48"/>
                <a:gd name="T4" fmla="*/ 30 w 88"/>
                <a:gd name="T5" fmla="*/ 30 h 48"/>
                <a:gd name="T6" fmla="*/ 22 w 88"/>
                <a:gd name="T7" fmla="*/ 27 h 48"/>
                <a:gd name="T8" fmla="*/ 6 w 88"/>
                <a:gd name="T9" fmla="*/ 23 h 48"/>
                <a:gd name="T10" fmla="*/ 0 w 88"/>
                <a:gd name="T11" fmla="*/ 7 h 48"/>
                <a:gd name="T12" fmla="*/ 17 w 88"/>
                <a:gd name="T13" fmla="*/ 0 h 48"/>
                <a:gd name="T14" fmla="*/ 42 w 88"/>
                <a:gd name="T15" fmla="*/ 2 h 48"/>
                <a:gd name="T16" fmla="*/ 57 w 88"/>
                <a:gd name="T17" fmla="*/ 0 h 48"/>
                <a:gd name="T18" fmla="*/ 60 w 88"/>
                <a:gd name="T19" fmla="*/ 4 h 48"/>
                <a:gd name="T20" fmla="*/ 68 w 88"/>
                <a:gd name="T21" fmla="*/ 5 h 48"/>
                <a:gd name="T22" fmla="*/ 85 w 88"/>
                <a:gd name="T23" fmla="*/ 15 h 48"/>
                <a:gd name="T24" fmla="*/ 88 w 88"/>
                <a:gd name="T25" fmla="*/ 24 h 48"/>
                <a:gd name="T26" fmla="*/ 76 w 88"/>
                <a:gd name="T27" fmla="*/ 30 h 48"/>
                <a:gd name="T28" fmla="*/ 74 w 88"/>
                <a:gd name="T29" fmla="*/ 41 h 48"/>
                <a:gd name="T30" fmla="*/ 58 w 88"/>
                <a:gd name="T31" fmla="*/ 48 h 48"/>
                <a:gd name="T32" fmla="*/ 44 w 88"/>
                <a:gd name="T33" fmla="*/ 48 h 48"/>
                <a:gd name="T34" fmla="*/ 39 w 88"/>
                <a:gd name="T35" fmla="*/ 42 h 48"/>
                <a:gd name="T36" fmla="*/ 31 w 88"/>
                <a:gd name="T37" fmla="*/ 4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88" h="48">
                  <a:moveTo>
                    <a:pt x="31" y="40"/>
                  </a:moveTo>
                  <a:lnTo>
                    <a:pt x="29" y="35"/>
                  </a:lnTo>
                  <a:lnTo>
                    <a:pt x="30" y="30"/>
                  </a:lnTo>
                  <a:lnTo>
                    <a:pt x="22" y="27"/>
                  </a:lnTo>
                  <a:lnTo>
                    <a:pt x="6" y="23"/>
                  </a:lnTo>
                  <a:lnTo>
                    <a:pt x="0" y="7"/>
                  </a:lnTo>
                  <a:lnTo>
                    <a:pt x="17" y="0"/>
                  </a:lnTo>
                  <a:lnTo>
                    <a:pt x="42" y="2"/>
                  </a:lnTo>
                  <a:lnTo>
                    <a:pt x="57" y="0"/>
                  </a:lnTo>
                  <a:lnTo>
                    <a:pt x="60" y="4"/>
                  </a:lnTo>
                  <a:lnTo>
                    <a:pt x="68" y="5"/>
                  </a:lnTo>
                  <a:lnTo>
                    <a:pt x="85" y="15"/>
                  </a:lnTo>
                  <a:lnTo>
                    <a:pt x="88" y="24"/>
                  </a:lnTo>
                  <a:lnTo>
                    <a:pt x="76" y="30"/>
                  </a:lnTo>
                  <a:lnTo>
                    <a:pt x="74" y="41"/>
                  </a:lnTo>
                  <a:lnTo>
                    <a:pt x="58" y="48"/>
                  </a:lnTo>
                  <a:lnTo>
                    <a:pt x="44" y="48"/>
                  </a:lnTo>
                  <a:lnTo>
                    <a:pt x="39" y="42"/>
                  </a:lnTo>
                  <a:lnTo>
                    <a:pt x="31" y="4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116" name="Freeform 115"/>
            <p:cNvSpPr>
              <a:spLocks/>
            </p:cNvSpPr>
            <p:nvPr/>
          </p:nvSpPr>
          <p:spPr bwMode="auto">
            <a:xfrm>
              <a:off x="5077687" y="2636618"/>
              <a:ext cx="14878" cy="21745"/>
            </a:xfrm>
            <a:custGeom>
              <a:avLst/>
              <a:gdLst>
                <a:gd name="T0" fmla="*/ 6 w 9"/>
                <a:gd name="T1" fmla="*/ 0 h 14"/>
                <a:gd name="T2" fmla="*/ 9 w 9"/>
                <a:gd name="T3" fmla="*/ 5 h 14"/>
                <a:gd name="T4" fmla="*/ 8 w 9"/>
                <a:gd name="T5" fmla="*/ 14 h 14"/>
                <a:gd name="T6" fmla="*/ 4 w 9"/>
                <a:gd name="T7" fmla="*/ 14 h 14"/>
                <a:gd name="T8" fmla="*/ 0 w 9"/>
                <a:gd name="T9" fmla="*/ 13 h 14"/>
                <a:gd name="T10" fmla="*/ 2 w 9"/>
                <a:gd name="T11" fmla="*/ 1 h 14"/>
                <a:gd name="T12" fmla="*/ 6 w 9"/>
                <a:gd name="T13" fmla="*/ 0 h 14"/>
              </a:gdLst>
              <a:ahLst/>
              <a:cxnLst>
                <a:cxn ang="0">
                  <a:pos x="T0" y="T1"/>
                </a:cxn>
                <a:cxn ang="0">
                  <a:pos x="T2" y="T3"/>
                </a:cxn>
                <a:cxn ang="0">
                  <a:pos x="T4" y="T5"/>
                </a:cxn>
                <a:cxn ang="0">
                  <a:pos x="T6" y="T7"/>
                </a:cxn>
                <a:cxn ang="0">
                  <a:pos x="T8" y="T9"/>
                </a:cxn>
                <a:cxn ang="0">
                  <a:pos x="T10" y="T11"/>
                </a:cxn>
                <a:cxn ang="0">
                  <a:pos x="T12" y="T13"/>
                </a:cxn>
              </a:cxnLst>
              <a:rect l="0" t="0" r="r" b="b"/>
              <a:pathLst>
                <a:path w="9" h="14">
                  <a:moveTo>
                    <a:pt x="6" y="0"/>
                  </a:moveTo>
                  <a:lnTo>
                    <a:pt x="9" y="5"/>
                  </a:lnTo>
                  <a:lnTo>
                    <a:pt x="8" y="14"/>
                  </a:lnTo>
                  <a:lnTo>
                    <a:pt x="4" y="14"/>
                  </a:lnTo>
                  <a:lnTo>
                    <a:pt x="0" y="13"/>
                  </a:lnTo>
                  <a:lnTo>
                    <a:pt x="2" y="1"/>
                  </a:lnTo>
                  <a:lnTo>
                    <a:pt x="6"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117" name="Freeform 116"/>
            <p:cNvSpPr>
              <a:spLocks/>
            </p:cNvSpPr>
            <p:nvPr/>
          </p:nvSpPr>
          <p:spPr bwMode="auto">
            <a:xfrm>
              <a:off x="5456257" y="2394310"/>
              <a:ext cx="180193" cy="73003"/>
            </a:xfrm>
            <a:custGeom>
              <a:avLst/>
              <a:gdLst>
                <a:gd name="T0" fmla="*/ 1 w 109"/>
                <a:gd name="T1" fmla="*/ 39 h 47"/>
                <a:gd name="T2" fmla="*/ 0 w 109"/>
                <a:gd name="T3" fmla="*/ 24 h 47"/>
                <a:gd name="T4" fmla="*/ 5 w 109"/>
                <a:gd name="T5" fmla="*/ 11 h 47"/>
                <a:gd name="T6" fmla="*/ 18 w 109"/>
                <a:gd name="T7" fmla="*/ 5 h 47"/>
                <a:gd name="T8" fmla="*/ 33 w 109"/>
                <a:gd name="T9" fmla="*/ 19 h 47"/>
                <a:gd name="T10" fmla="*/ 45 w 109"/>
                <a:gd name="T11" fmla="*/ 19 h 47"/>
                <a:gd name="T12" fmla="*/ 45 w 109"/>
                <a:gd name="T13" fmla="*/ 4 h 47"/>
                <a:gd name="T14" fmla="*/ 57 w 109"/>
                <a:gd name="T15" fmla="*/ 0 h 47"/>
                <a:gd name="T16" fmla="*/ 64 w 109"/>
                <a:gd name="T17" fmla="*/ 3 h 47"/>
                <a:gd name="T18" fmla="*/ 79 w 109"/>
                <a:gd name="T19" fmla="*/ 10 h 47"/>
                <a:gd name="T20" fmla="*/ 91 w 109"/>
                <a:gd name="T21" fmla="*/ 10 h 47"/>
                <a:gd name="T22" fmla="*/ 99 w 109"/>
                <a:gd name="T23" fmla="*/ 15 h 47"/>
                <a:gd name="T24" fmla="*/ 102 w 109"/>
                <a:gd name="T25" fmla="*/ 24 h 47"/>
                <a:gd name="T26" fmla="*/ 109 w 109"/>
                <a:gd name="T27" fmla="*/ 36 h 47"/>
                <a:gd name="T28" fmla="*/ 94 w 109"/>
                <a:gd name="T29" fmla="*/ 43 h 47"/>
                <a:gd name="T30" fmla="*/ 86 w 109"/>
                <a:gd name="T31" fmla="*/ 47 h 47"/>
                <a:gd name="T32" fmla="*/ 69 w 109"/>
                <a:gd name="T33" fmla="*/ 37 h 47"/>
                <a:gd name="T34" fmla="*/ 61 w 109"/>
                <a:gd name="T35" fmla="*/ 36 h 47"/>
                <a:gd name="T36" fmla="*/ 58 w 109"/>
                <a:gd name="T37" fmla="*/ 32 h 47"/>
                <a:gd name="T38" fmla="*/ 43 w 109"/>
                <a:gd name="T39" fmla="*/ 34 h 47"/>
                <a:gd name="T40" fmla="*/ 18 w 109"/>
                <a:gd name="T41" fmla="*/ 32 h 47"/>
                <a:gd name="T42" fmla="*/ 1 w 109"/>
                <a:gd name="T43" fmla="*/ 39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09" h="47">
                  <a:moveTo>
                    <a:pt x="1" y="39"/>
                  </a:moveTo>
                  <a:lnTo>
                    <a:pt x="0" y="24"/>
                  </a:lnTo>
                  <a:lnTo>
                    <a:pt x="5" y="11"/>
                  </a:lnTo>
                  <a:lnTo>
                    <a:pt x="18" y="5"/>
                  </a:lnTo>
                  <a:lnTo>
                    <a:pt x="33" y="19"/>
                  </a:lnTo>
                  <a:lnTo>
                    <a:pt x="45" y="19"/>
                  </a:lnTo>
                  <a:lnTo>
                    <a:pt x="45" y="4"/>
                  </a:lnTo>
                  <a:lnTo>
                    <a:pt x="57" y="0"/>
                  </a:lnTo>
                  <a:lnTo>
                    <a:pt x="64" y="3"/>
                  </a:lnTo>
                  <a:lnTo>
                    <a:pt x="79" y="10"/>
                  </a:lnTo>
                  <a:lnTo>
                    <a:pt x="91" y="10"/>
                  </a:lnTo>
                  <a:lnTo>
                    <a:pt x="99" y="15"/>
                  </a:lnTo>
                  <a:lnTo>
                    <a:pt x="102" y="24"/>
                  </a:lnTo>
                  <a:lnTo>
                    <a:pt x="109" y="36"/>
                  </a:lnTo>
                  <a:lnTo>
                    <a:pt x="94" y="43"/>
                  </a:lnTo>
                  <a:lnTo>
                    <a:pt x="86" y="47"/>
                  </a:lnTo>
                  <a:lnTo>
                    <a:pt x="69" y="37"/>
                  </a:lnTo>
                  <a:lnTo>
                    <a:pt x="61" y="36"/>
                  </a:lnTo>
                  <a:lnTo>
                    <a:pt x="58" y="32"/>
                  </a:lnTo>
                  <a:lnTo>
                    <a:pt x="43" y="34"/>
                  </a:lnTo>
                  <a:lnTo>
                    <a:pt x="18" y="32"/>
                  </a:lnTo>
                  <a:lnTo>
                    <a:pt x="1" y="3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118" name="Freeform 117"/>
            <p:cNvSpPr>
              <a:spLocks/>
            </p:cNvSpPr>
            <p:nvPr/>
          </p:nvSpPr>
          <p:spPr bwMode="auto">
            <a:xfrm>
              <a:off x="4421389" y="3094830"/>
              <a:ext cx="474453" cy="461318"/>
            </a:xfrm>
            <a:custGeom>
              <a:avLst/>
              <a:gdLst>
                <a:gd name="T0" fmla="*/ 227 w 287"/>
                <a:gd name="T1" fmla="*/ 9 h 297"/>
                <a:gd name="T2" fmla="*/ 261 w 287"/>
                <a:gd name="T3" fmla="*/ 12 h 297"/>
                <a:gd name="T4" fmla="*/ 275 w 287"/>
                <a:gd name="T5" fmla="*/ 25 h 297"/>
                <a:gd name="T6" fmla="*/ 282 w 287"/>
                <a:gd name="T7" fmla="*/ 60 h 297"/>
                <a:gd name="T8" fmla="*/ 284 w 287"/>
                <a:gd name="T9" fmla="*/ 72 h 297"/>
                <a:gd name="T10" fmla="*/ 253 w 287"/>
                <a:gd name="T11" fmla="*/ 84 h 297"/>
                <a:gd name="T12" fmla="*/ 242 w 287"/>
                <a:gd name="T13" fmla="*/ 101 h 297"/>
                <a:gd name="T14" fmla="*/ 214 w 287"/>
                <a:gd name="T15" fmla="*/ 119 h 297"/>
                <a:gd name="T16" fmla="*/ 182 w 287"/>
                <a:gd name="T17" fmla="*/ 128 h 297"/>
                <a:gd name="T18" fmla="*/ 153 w 287"/>
                <a:gd name="T19" fmla="*/ 168 h 297"/>
                <a:gd name="T20" fmla="*/ 150 w 287"/>
                <a:gd name="T21" fmla="*/ 168 h 297"/>
                <a:gd name="T22" fmla="*/ 139 w 287"/>
                <a:gd name="T23" fmla="*/ 180 h 297"/>
                <a:gd name="T24" fmla="*/ 125 w 287"/>
                <a:gd name="T25" fmla="*/ 184 h 297"/>
                <a:gd name="T26" fmla="*/ 104 w 287"/>
                <a:gd name="T27" fmla="*/ 184 h 297"/>
                <a:gd name="T28" fmla="*/ 92 w 287"/>
                <a:gd name="T29" fmla="*/ 202 h 297"/>
                <a:gd name="T30" fmla="*/ 58 w 287"/>
                <a:gd name="T31" fmla="*/ 250 h 297"/>
                <a:gd name="T32" fmla="*/ 43 w 287"/>
                <a:gd name="T33" fmla="*/ 288 h 297"/>
                <a:gd name="T34" fmla="*/ 0 w 287"/>
                <a:gd name="T35" fmla="*/ 297 h 297"/>
                <a:gd name="T36" fmla="*/ 1 w 287"/>
                <a:gd name="T37" fmla="*/ 288 h 297"/>
                <a:gd name="T38" fmla="*/ 14 w 287"/>
                <a:gd name="T39" fmla="*/ 271 h 297"/>
                <a:gd name="T40" fmla="*/ 20 w 287"/>
                <a:gd name="T41" fmla="*/ 249 h 297"/>
                <a:gd name="T42" fmla="*/ 37 w 287"/>
                <a:gd name="T43" fmla="*/ 233 h 297"/>
                <a:gd name="T44" fmla="*/ 42 w 287"/>
                <a:gd name="T45" fmla="*/ 210 h 297"/>
                <a:gd name="T46" fmla="*/ 61 w 287"/>
                <a:gd name="T47" fmla="*/ 189 h 297"/>
                <a:gd name="T48" fmla="*/ 74 w 287"/>
                <a:gd name="T49" fmla="*/ 168 h 297"/>
                <a:gd name="T50" fmla="*/ 99 w 287"/>
                <a:gd name="T51" fmla="*/ 158 h 297"/>
                <a:gd name="T52" fmla="*/ 123 w 287"/>
                <a:gd name="T53" fmla="*/ 138 h 297"/>
                <a:gd name="T54" fmla="*/ 134 w 287"/>
                <a:gd name="T55" fmla="*/ 95 h 297"/>
                <a:gd name="T56" fmla="*/ 144 w 287"/>
                <a:gd name="T57" fmla="*/ 66 h 297"/>
                <a:gd name="T58" fmla="*/ 173 w 287"/>
                <a:gd name="T59" fmla="*/ 43 h 297"/>
                <a:gd name="T60" fmla="*/ 198 w 287"/>
                <a:gd name="T61" fmla="*/ 13 h 297"/>
                <a:gd name="T62" fmla="*/ 217 w 287"/>
                <a:gd name="T63" fmla="*/ 0 h 2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87" h="297">
                  <a:moveTo>
                    <a:pt x="217" y="0"/>
                  </a:moveTo>
                  <a:lnTo>
                    <a:pt x="227" y="9"/>
                  </a:lnTo>
                  <a:lnTo>
                    <a:pt x="244" y="7"/>
                  </a:lnTo>
                  <a:lnTo>
                    <a:pt x="261" y="12"/>
                  </a:lnTo>
                  <a:lnTo>
                    <a:pt x="269" y="12"/>
                  </a:lnTo>
                  <a:lnTo>
                    <a:pt x="275" y="25"/>
                  </a:lnTo>
                  <a:lnTo>
                    <a:pt x="276" y="38"/>
                  </a:lnTo>
                  <a:lnTo>
                    <a:pt x="282" y="60"/>
                  </a:lnTo>
                  <a:lnTo>
                    <a:pt x="287" y="64"/>
                  </a:lnTo>
                  <a:lnTo>
                    <a:pt x="284" y="72"/>
                  </a:lnTo>
                  <a:lnTo>
                    <a:pt x="261" y="76"/>
                  </a:lnTo>
                  <a:lnTo>
                    <a:pt x="253" y="84"/>
                  </a:lnTo>
                  <a:lnTo>
                    <a:pt x="242" y="85"/>
                  </a:lnTo>
                  <a:lnTo>
                    <a:pt x="242" y="101"/>
                  </a:lnTo>
                  <a:lnTo>
                    <a:pt x="221" y="109"/>
                  </a:lnTo>
                  <a:lnTo>
                    <a:pt x="214" y="119"/>
                  </a:lnTo>
                  <a:lnTo>
                    <a:pt x="200" y="125"/>
                  </a:lnTo>
                  <a:lnTo>
                    <a:pt x="182" y="128"/>
                  </a:lnTo>
                  <a:lnTo>
                    <a:pt x="153" y="143"/>
                  </a:lnTo>
                  <a:lnTo>
                    <a:pt x="153" y="168"/>
                  </a:lnTo>
                  <a:lnTo>
                    <a:pt x="150" y="168"/>
                  </a:lnTo>
                  <a:lnTo>
                    <a:pt x="150" y="168"/>
                  </a:lnTo>
                  <a:lnTo>
                    <a:pt x="150" y="179"/>
                  </a:lnTo>
                  <a:lnTo>
                    <a:pt x="139" y="180"/>
                  </a:lnTo>
                  <a:lnTo>
                    <a:pt x="133" y="184"/>
                  </a:lnTo>
                  <a:lnTo>
                    <a:pt x="125" y="184"/>
                  </a:lnTo>
                  <a:lnTo>
                    <a:pt x="119" y="182"/>
                  </a:lnTo>
                  <a:lnTo>
                    <a:pt x="104" y="184"/>
                  </a:lnTo>
                  <a:lnTo>
                    <a:pt x="98" y="200"/>
                  </a:lnTo>
                  <a:lnTo>
                    <a:pt x="92" y="202"/>
                  </a:lnTo>
                  <a:lnTo>
                    <a:pt x="83" y="228"/>
                  </a:lnTo>
                  <a:lnTo>
                    <a:pt x="58" y="250"/>
                  </a:lnTo>
                  <a:lnTo>
                    <a:pt x="51" y="279"/>
                  </a:lnTo>
                  <a:lnTo>
                    <a:pt x="43" y="288"/>
                  </a:lnTo>
                  <a:lnTo>
                    <a:pt x="41" y="296"/>
                  </a:lnTo>
                  <a:lnTo>
                    <a:pt x="0" y="297"/>
                  </a:lnTo>
                  <a:lnTo>
                    <a:pt x="0" y="297"/>
                  </a:lnTo>
                  <a:lnTo>
                    <a:pt x="1" y="288"/>
                  </a:lnTo>
                  <a:lnTo>
                    <a:pt x="8" y="282"/>
                  </a:lnTo>
                  <a:lnTo>
                    <a:pt x="14" y="271"/>
                  </a:lnTo>
                  <a:lnTo>
                    <a:pt x="13" y="264"/>
                  </a:lnTo>
                  <a:lnTo>
                    <a:pt x="20" y="249"/>
                  </a:lnTo>
                  <a:lnTo>
                    <a:pt x="30" y="236"/>
                  </a:lnTo>
                  <a:lnTo>
                    <a:pt x="37" y="233"/>
                  </a:lnTo>
                  <a:lnTo>
                    <a:pt x="42" y="221"/>
                  </a:lnTo>
                  <a:lnTo>
                    <a:pt x="42" y="210"/>
                  </a:lnTo>
                  <a:lnTo>
                    <a:pt x="49" y="197"/>
                  </a:lnTo>
                  <a:lnTo>
                    <a:pt x="61" y="189"/>
                  </a:lnTo>
                  <a:lnTo>
                    <a:pt x="73" y="168"/>
                  </a:lnTo>
                  <a:lnTo>
                    <a:pt x="74" y="168"/>
                  </a:lnTo>
                  <a:lnTo>
                    <a:pt x="83" y="160"/>
                  </a:lnTo>
                  <a:lnTo>
                    <a:pt x="99" y="158"/>
                  </a:lnTo>
                  <a:lnTo>
                    <a:pt x="114" y="144"/>
                  </a:lnTo>
                  <a:lnTo>
                    <a:pt x="123" y="138"/>
                  </a:lnTo>
                  <a:lnTo>
                    <a:pt x="138" y="121"/>
                  </a:lnTo>
                  <a:lnTo>
                    <a:pt x="134" y="95"/>
                  </a:lnTo>
                  <a:lnTo>
                    <a:pt x="141" y="77"/>
                  </a:lnTo>
                  <a:lnTo>
                    <a:pt x="144" y="66"/>
                  </a:lnTo>
                  <a:lnTo>
                    <a:pt x="156" y="52"/>
                  </a:lnTo>
                  <a:lnTo>
                    <a:pt x="173" y="43"/>
                  </a:lnTo>
                  <a:lnTo>
                    <a:pt x="186" y="34"/>
                  </a:lnTo>
                  <a:lnTo>
                    <a:pt x="198" y="13"/>
                  </a:lnTo>
                  <a:lnTo>
                    <a:pt x="204" y="0"/>
                  </a:lnTo>
                  <a:lnTo>
                    <a:pt x="217"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119" name="Freeform 118"/>
            <p:cNvSpPr>
              <a:spLocks/>
            </p:cNvSpPr>
            <p:nvPr/>
          </p:nvSpPr>
          <p:spPr bwMode="auto">
            <a:xfrm>
              <a:off x="5639756" y="2689430"/>
              <a:ext cx="99189" cy="94749"/>
            </a:xfrm>
            <a:custGeom>
              <a:avLst/>
              <a:gdLst>
                <a:gd name="T0" fmla="*/ 0 w 60"/>
                <a:gd name="T1" fmla="*/ 5 h 61"/>
                <a:gd name="T2" fmla="*/ 3 w 60"/>
                <a:gd name="T3" fmla="*/ 2 h 61"/>
                <a:gd name="T4" fmla="*/ 13 w 60"/>
                <a:gd name="T5" fmla="*/ 0 h 61"/>
                <a:gd name="T6" fmla="*/ 26 w 60"/>
                <a:gd name="T7" fmla="*/ 6 h 61"/>
                <a:gd name="T8" fmla="*/ 33 w 60"/>
                <a:gd name="T9" fmla="*/ 7 h 61"/>
                <a:gd name="T10" fmla="*/ 41 w 60"/>
                <a:gd name="T11" fmla="*/ 12 h 61"/>
                <a:gd name="T12" fmla="*/ 41 w 60"/>
                <a:gd name="T13" fmla="*/ 20 h 61"/>
                <a:gd name="T14" fmla="*/ 47 w 60"/>
                <a:gd name="T15" fmla="*/ 23 h 61"/>
                <a:gd name="T16" fmla="*/ 51 w 60"/>
                <a:gd name="T17" fmla="*/ 31 h 61"/>
                <a:gd name="T18" fmla="*/ 57 w 60"/>
                <a:gd name="T19" fmla="*/ 37 h 61"/>
                <a:gd name="T20" fmla="*/ 57 w 60"/>
                <a:gd name="T21" fmla="*/ 40 h 61"/>
                <a:gd name="T22" fmla="*/ 60 w 60"/>
                <a:gd name="T23" fmla="*/ 42 h 61"/>
                <a:gd name="T24" fmla="*/ 56 w 60"/>
                <a:gd name="T25" fmla="*/ 43 h 61"/>
                <a:gd name="T26" fmla="*/ 46 w 60"/>
                <a:gd name="T27" fmla="*/ 42 h 61"/>
                <a:gd name="T28" fmla="*/ 44 w 60"/>
                <a:gd name="T29" fmla="*/ 40 h 61"/>
                <a:gd name="T30" fmla="*/ 41 w 60"/>
                <a:gd name="T31" fmla="*/ 41 h 61"/>
                <a:gd name="T32" fmla="*/ 43 w 60"/>
                <a:gd name="T33" fmla="*/ 45 h 61"/>
                <a:gd name="T34" fmla="*/ 39 w 60"/>
                <a:gd name="T35" fmla="*/ 52 h 61"/>
                <a:gd name="T36" fmla="*/ 37 w 60"/>
                <a:gd name="T37" fmla="*/ 59 h 61"/>
                <a:gd name="T38" fmla="*/ 33 w 60"/>
                <a:gd name="T39" fmla="*/ 61 h 61"/>
                <a:gd name="T40" fmla="*/ 29 w 60"/>
                <a:gd name="T41" fmla="*/ 52 h 61"/>
                <a:gd name="T42" fmla="*/ 30 w 60"/>
                <a:gd name="T43" fmla="*/ 43 h 61"/>
                <a:gd name="T44" fmla="*/ 28 w 60"/>
                <a:gd name="T45" fmla="*/ 34 h 61"/>
                <a:gd name="T46" fmla="*/ 17 w 60"/>
                <a:gd name="T47" fmla="*/ 22 h 61"/>
                <a:gd name="T48" fmla="*/ 10 w 60"/>
                <a:gd name="T49" fmla="*/ 13 h 61"/>
                <a:gd name="T50" fmla="*/ 5 w 60"/>
                <a:gd name="T51" fmla="*/ 7 h 61"/>
                <a:gd name="T52" fmla="*/ 0 w 60"/>
                <a:gd name="T53" fmla="*/ 5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0" h="61">
                  <a:moveTo>
                    <a:pt x="0" y="5"/>
                  </a:moveTo>
                  <a:lnTo>
                    <a:pt x="3" y="2"/>
                  </a:lnTo>
                  <a:lnTo>
                    <a:pt x="13" y="0"/>
                  </a:lnTo>
                  <a:lnTo>
                    <a:pt x="26" y="6"/>
                  </a:lnTo>
                  <a:lnTo>
                    <a:pt x="33" y="7"/>
                  </a:lnTo>
                  <a:lnTo>
                    <a:pt x="41" y="12"/>
                  </a:lnTo>
                  <a:lnTo>
                    <a:pt x="41" y="20"/>
                  </a:lnTo>
                  <a:lnTo>
                    <a:pt x="47" y="23"/>
                  </a:lnTo>
                  <a:lnTo>
                    <a:pt x="51" y="31"/>
                  </a:lnTo>
                  <a:lnTo>
                    <a:pt x="57" y="37"/>
                  </a:lnTo>
                  <a:lnTo>
                    <a:pt x="57" y="40"/>
                  </a:lnTo>
                  <a:lnTo>
                    <a:pt x="60" y="42"/>
                  </a:lnTo>
                  <a:lnTo>
                    <a:pt x="56" y="43"/>
                  </a:lnTo>
                  <a:lnTo>
                    <a:pt x="46" y="42"/>
                  </a:lnTo>
                  <a:lnTo>
                    <a:pt x="44" y="40"/>
                  </a:lnTo>
                  <a:lnTo>
                    <a:pt x="41" y="41"/>
                  </a:lnTo>
                  <a:lnTo>
                    <a:pt x="43" y="45"/>
                  </a:lnTo>
                  <a:lnTo>
                    <a:pt x="39" y="52"/>
                  </a:lnTo>
                  <a:lnTo>
                    <a:pt x="37" y="59"/>
                  </a:lnTo>
                  <a:lnTo>
                    <a:pt x="33" y="61"/>
                  </a:lnTo>
                  <a:lnTo>
                    <a:pt x="29" y="52"/>
                  </a:lnTo>
                  <a:lnTo>
                    <a:pt x="30" y="43"/>
                  </a:lnTo>
                  <a:lnTo>
                    <a:pt x="28" y="34"/>
                  </a:lnTo>
                  <a:lnTo>
                    <a:pt x="17" y="22"/>
                  </a:lnTo>
                  <a:lnTo>
                    <a:pt x="10" y="13"/>
                  </a:lnTo>
                  <a:lnTo>
                    <a:pt x="5" y="7"/>
                  </a:lnTo>
                  <a:lnTo>
                    <a:pt x="0" y="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120" name="Freeform 119"/>
            <p:cNvSpPr>
              <a:spLocks/>
            </p:cNvSpPr>
            <p:nvPr/>
          </p:nvSpPr>
          <p:spPr bwMode="auto">
            <a:xfrm>
              <a:off x="6213397" y="4637218"/>
              <a:ext cx="233094" cy="436466"/>
            </a:xfrm>
            <a:custGeom>
              <a:avLst/>
              <a:gdLst>
                <a:gd name="T0" fmla="*/ 127 w 141"/>
                <a:gd name="T1" fmla="*/ 8 h 281"/>
                <a:gd name="T2" fmla="*/ 131 w 141"/>
                <a:gd name="T3" fmla="*/ 17 h 281"/>
                <a:gd name="T4" fmla="*/ 135 w 141"/>
                <a:gd name="T5" fmla="*/ 31 h 281"/>
                <a:gd name="T6" fmla="*/ 136 w 141"/>
                <a:gd name="T7" fmla="*/ 56 h 281"/>
                <a:gd name="T8" fmla="*/ 141 w 141"/>
                <a:gd name="T9" fmla="*/ 66 h 281"/>
                <a:gd name="T10" fmla="*/ 138 w 141"/>
                <a:gd name="T11" fmla="*/ 76 h 281"/>
                <a:gd name="T12" fmla="*/ 134 w 141"/>
                <a:gd name="T13" fmla="*/ 82 h 281"/>
                <a:gd name="T14" fmla="*/ 129 w 141"/>
                <a:gd name="T15" fmla="*/ 70 h 281"/>
                <a:gd name="T16" fmla="*/ 125 w 141"/>
                <a:gd name="T17" fmla="*/ 76 h 281"/>
                <a:gd name="T18" fmla="*/ 128 w 141"/>
                <a:gd name="T19" fmla="*/ 91 h 281"/>
                <a:gd name="T20" fmla="*/ 126 w 141"/>
                <a:gd name="T21" fmla="*/ 100 h 281"/>
                <a:gd name="T22" fmla="*/ 120 w 141"/>
                <a:gd name="T23" fmla="*/ 105 h 281"/>
                <a:gd name="T24" fmla="*/ 118 w 141"/>
                <a:gd name="T25" fmla="*/ 122 h 281"/>
                <a:gd name="T26" fmla="*/ 109 w 141"/>
                <a:gd name="T27" fmla="*/ 147 h 281"/>
                <a:gd name="T28" fmla="*/ 98 w 141"/>
                <a:gd name="T29" fmla="*/ 175 h 281"/>
                <a:gd name="T30" fmla="*/ 83 w 141"/>
                <a:gd name="T31" fmla="*/ 215 h 281"/>
                <a:gd name="T32" fmla="*/ 74 w 141"/>
                <a:gd name="T33" fmla="*/ 244 h 281"/>
                <a:gd name="T34" fmla="*/ 63 w 141"/>
                <a:gd name="T35" fmla="*/ 268 h 281"/>
                <a:gd name="T36" fmla="*/ 49 w 141"/>
                <a:gd name="T37" fmla="*/ 272 h 281"/>
                <a:gd name="T38" fmla="*/ 32 w 141"/>
                <a:gd name="T39" fmla="*/ 281 h 281"/>
                <a:gd name="T40" fmla="*/ 22 w 141"/>
                <a:gd name="T41" fmla="*/ 276 h 281"/>
                <a:gd name="T42" fmla="*/ 9 w 141"/>
                <a:gd name="T43" fmla="*/ 268 h 281"/>
                <a:gd name="T44" fmla="*/ 5 w 141"/>
                <a:gd name="T45" fmla="*/ 258 h 281"/>
                <a:gd name="T46" fmla="*/ 5 w 141"/>
                <a:gd name="T47" fmla="*/ 239 h 281"/>
                <a:gd name="T48" fmla="*/ 0 w 141"/>
                <a:gd name="T49" fmla="*/ 223 h 281"/>
                <a:gd name="T50" fmla="*/ 0 w 141"/>
                <a:gd name="T51" fmla="*/ 208 h 281"/>
                <a:gd name="T52" fmla="*/ 4 w 141"/>
                <a:gd name="T53" fmla="*/ 193 h 281"/>
                <a:gd name="T54" fmla="*/ 13 w 141"/>
                <a:gd name="T55" fmla="*/ 189 h 281"/>
                <a:gd name="T56" fmla="*/ 13 w 141"/>
                <a:gd name="T57" fmla="*/ 182 h 281"/>
                <a:gd name="T58" fmla="*/ 23 w 141"/>
                <a:gd name="T59" fmla="*/ 166 h 281"/>
                <a:gd name="T60" fmla="*/ 26 w 141"/>
                <a:gd name="T61" fmla="*/ 153 h 281"/>
                <a:gd name="T62" fmla="*/ 22 w 141"/>
                <a:gd name="T63" fmla="*/ 143 h 281"/>
                <a:gd name="T64" fmla="*/ 20 w 141"/>
                <a:gd name="T65" fmla="*/ 130 h 281"/>
                <a:gd name="T66" fmla="*/ 19 w 141"/>
                <a:gd name="T67" fmla="*/ 111 h 281"/>
                <a:gd name="T68" fmla="*/ 27 w 141"/>
                <a:gd name="T69" fmla="*/ 99 h 281"/>
                <a:gd name="T70" fmla="*/ 30 w 141"/>
                <a:gd name="T71" fmla="*/ 86 h 281"/>
                <a:gd name="T72" fmla="*/ 39 w 141"/>
                <a:gd name="T73" fmla="*/ 85 h 281"/>
                <a:gd name="T74" fmla="*/ 49 w 141"/>
                <a:gd name="T75" fmla="*/ 81 h 281"/>
                <a:gd name="T76" fmla="*/ 56 w 141"/>
                <a:gd name="T77" fmla="*/ 77 h 281"/>
                <a:gd name="T78" fmla="*/ 64 w 141"/>
                <a:gd name="T79" fmla="*/ 77 h 281"/>
                <a:gd name="T80" fmla="*/ 75 w 141"/>
                <a:gd name="T81" fmla="*/ 65 h 281"/>
                <a:gd name="T82" fmla="*/ 91 w 141"/>
                <a:gd name="T83" fmla="*/ 53 h 281"/>
                <a:gd name="T84" fmla="*/ 97 w 141"/>
                <a:gd name="T85" fmla="*/ 42 h 281"/>
                <a:gd name="T86" fmla="*/ 95 w 141"/>
                <a:gd name="T87" fmla="*/ 33 h 281"/>
                <a:gd name="T88" fmla="*/ 102 w 141"/>
                <a:gd name="T89" fmla="*/ 36 h 281"/>
                <a:gd name="T90" fmla="*/ 113 w 141"/>
                <a:gd name="T91" fmla="*/ 21 h 281"/>
                <a:gd name="T92" fmla="*/ 114 w 141"/>
                <a:gd name="T93" fmla="*/ 9 h 281"/>
                <a:gd name="T94" fmla="*/ 121 w 141"/>
                <a:gd name="T95" fmla="*/ 0 h 281"/>
                <a:gd name="T96" fmla="*/ 127 w 141"/>
                <a:gd name="T97" fmla="*/ 8 h 2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41" h="281">
                  <a:moveTo>
                    <a:pt x="127" y="8"/>
                  </a:moveTo>
                  <a:lnTo>
                    <a:pt x="131" y="17"/>
                  </a:lnTo>
                  <a:lnTo>
                    <a:pt x="135" y="31"/>
                  </a:lnTo>
                  <a:lnTo>
                    <a:pt x="136" y="56"/>
                  </a:lnTo>
                  <a:lnTo>
                    <a:pt x="141" y="66"/>
                  </a:lnTo>
                  <a:lnTo>
                    <a:pt x="138" y="76"/>
                  </a:lnTo>
                  <a:lnTo>
                    <a:pt x="134" y="82"/>
                  </a:lnTo>
                  <a:lnTo>
                    <a:pt x="129" y="70"/>
                  </a:lnTo>
                  <a:lnTo>
                    <a:pt x="125" y="76"/>
                  </a:lnTo>
                  <a:lnTo>
                    <a:pt x="128" y="91"/>
                  </a:lnTo>
                  <a:lnTo>
                    <a:pt x="126" y="100"/>
                  </a:lnTo>
                  <a:lnTo>
                    <a:pt x="120" y="105"/>
                  </a:lnTo>
                  <a:lnTo>
                    <a:pt x="118" y="122"/>
                  </a:lnTo>
                  <a:lnTo>
                    <a:pt x="109" y="147"/>
                  </a:lnTo>
                  <a:lnTo>
                    <a:pt x="98" y="175"/>
                  </a:lnTo>
                  <a:lnTo>
                    <a:pt x="83" y="215"/>
                  </a:lnTo>
                  <a:lnTo>
                    <a:pt x="74" y="244"/>
                  </a:lnTo>
                  <a:lnTo>
                    <a:pt x="63" y="268"/>
                  </a:lnTo>
                  <a:lnTo>
                    <a:pt x="49" y="272"/>
                  </a:lnTo>
                  <a:lnTo>
                    <a:pt x="32" y="281"/>
                  </a:lnTo>
                  <a:lnTo>
                    <a:pt x="22" y="276"/>
                  </a:lnTo>
                  <a:lnTo>
                    <a:pt x="9" y="268"/>
                  </a:lnTo>
                  <a:lnTo>
                    <a:pt x="5" y="258"/>
                  </a:lnTo>
                  <a:lnTo>
                    <a:pt x="5" y="239"/>
                  </a:lnTo>
                  <a:lnTo>
                    <a:pt x="0" y="223"/>
                  </a:lnTo>
                  <a:lnTo>
                    <a:pt x="0" y="208"/>
                  </a:lnTo>
                  <a:lnTo>
                    <a:pt x="4" y="193"/>
                  </a:lnTo>
                  <a:lnTo>
                    <a:pt x="13" y="189"/>
                  </a:lnTo>
                  <a:lnTo>
                    <a:pt x="13" y="182"/>
                  </a:lnTo>
                  <a:lnTo>
                    <a:pt x="23" y="166"/>
                  </a:lnTo>
                  <a:lnTo>
                    <a:pt x="26" y="153"/>
                  </a:lnTo>
                  <a:lnTo>
                    <a:pt x="22" y="143"/>
                  </a:lnTo>
                  <a:lnTo>
                    <a:pt x="20" y="130"/>
                  </a:lnTo>
                  <a:lnTo>
                    <a:pt x="19" y="111"/>
                  </a:lnTo>
                  <a:lnTo>
                    <a:pt x="27" y="99"/>
                  </a:lnTo>
                  <a:lnTo>
                    <a:pt x="30" y="86"/>
                  </a:lnTo>
                  <a:lnTo>
                    <a:pt x="39" y="85"/>
                  </a:lnTo>
                  <a:lnTo>
                    <a:pt x="49" y="81"/>
                  </a:lnTo>
                  <a:lnTo>
                    <a:pt x="56" y="77"/>
                  </a:lnTo>
                  <a:lnTo>
                    <a:pt x="64" y="77"/>
                  </a:lnTo>
                  <a:lnTo>
                    <a:pt x="75" y="65"/>
                  </a:lnTo>
                  <a:lnTo>
                    <a:pt x="91" y="53"/>
                  </a:lnTo>
                  <a:lnTo>
                    <a:pt x="97" y="42"/>
                  </a:lnTo>
                  <a:lnTo>
                    <a:pt x="95" y="33"/>
                  </a:lnTo>
                  <a:lnTo>
                    <a:pt x="102" y="36"/>
                  </a:lnTo>
                  <a:lnTo>
                    <a:pt x="113" y="21"/>
                  </a:lnTo>
                  <a:lnTo>
                    <a:pt x="114" y="9"/>
                  </a:lnTo>
                  <a:lnTo>
                    <a:pt x="121" y="0"/>
                  </a:lnTo>
                  <a:lnTo>
                    <a:pt x="127" y="8"/>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122" name="Freeform 121"/>
            <p:cNvSpPr>
              <a:spLocks/>
            </p:cNvSpPr>
            <p:nvPr/>
          </p:nvSpPr>
          <p:spPr bwMode="auto">
            <a:xfrm>
              <a:off x="5495933" y="2885140"/>
              <a:ext cx="69431" cy="46598"/>
            </a:xfrm>
            <a:custGeom>
              <a:avLst/>
              <a:gdLst>
                <a:gd name="T0" fmla="*/ 2 w 42"/>
                <a:gd name="T1" fmla="*/ 9 h 30"/>
                <a:gd name="T2" fmla="*/ 4 w 42"/>
                <a:gd name="T3" fmla="*/ 9 h 30"/>
                <a:gd name="T4" fmla="*/ 4 w 42"/>
                <a:gd name="T5" fmla="*/ 5 h 30"/>
                <a:gd name="T6" fmla="*/ 14 w 42"/>
                <a:gd name="T7" fmla="*/ 2 h 30"/>
                <a:gd name="T8" fmla="*/ 17 w 42"/>
                <a:gd name="T9" fmla="*/ 1 h 30"/>
                <a:gd name="T10" fmla="*/ 23 w 42"/>
                <a:gd name="T11" fmla="*/ 0 h 30"/>
                <a:gd name="T12" fmla="*/ 31 w 42"/>
                <a:gd name="T13" fmla="*/ 0 h 30"/>
                <a:gd name="T14" fmla="*/ 40 w 42"/>
                <a:gd name="T15" fmla="*/ 6 h 30"/>
                <a:gd name="T16" fmla="*/ 42 w 42"/>
                <a:gd name="T17" fmla="*/ 20 h 30"/>
                <a:gd name="T18" fmla="*/ 39 w 42"/>
                <a:gd name="T19" fmla="*/ 20 h 30"/>
                <a:gd name="T20" fmla="*/ 37 w 42"/>
                <a:gd name="T21" fmla="*/ 24 h 30"/>
                <a:gd name="T22" fmla="*/ 28 w 42"/>
                <a:gd name="T23" fmla="*/ 24 h 30"/>
                <a:gd name="T24" fmla="*/ 22 w 42"/>
                <a:gd name="T25" fmla="*/ 28 h 30"/>
                <a:gd name="T26" fmla="*/ 11 w 42"/>
                <a:gd name="T27" fmla="*/ 30 h 30"/>
                <a:gd name="T28" fmla="*/ 3 w 42"/>
                <a:gd name="T29" fmla="*/ 25 h 30"/>
                <a:gd name="T30" fmla="*/ 0 w 42"/>
                <a:gd name="T31" fmla="*/ 16 h 30"/>
                <a:gd name="T32" fmla="*/ 2 w 42"/>
                <a:gd name="T33" fmla="*/ 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42" h="30">
                  <a:moveTo>
                    <a:pt x="2" y="9"/>
                  </a:moveTo>
                  <a:lnTo>
                    <a:pt x="4" y="9"/>
                  </a:lnTo>
                  <a:lnTo>
                    <a:pt x="4" y="5"/>
                  </a:lnTo>
                  <a:lnTo>
                    <a:pt x="14" y="2"/>
                  </a:lnTo>
                  <a:lnTo>
                    <a:pt x="17" y="1"/>
                  </a:lnTo>
                  <a:lnTo>
                    <a:pt x="23" y="0"/>
                  </a:lnTo>
                  <a:lnTo>
                    <a:pt x="31" y="0"/>
                  </a:lnTo>
                  <a:lnTo>
                    <a:pt x="40" y="6"/>
                  </a:lnTo>
                  <a:lnTo>
                    <a:pt x="42" y="20"/>
                  </a:lnTo>
                  <a:lnTo>
                    <a:pt x="39" y="20"/>
                  </a:lnTo>
                  <a:lnTo>
                    <a:pt x="37" y="24"/>
                  </a:lnTo>
                  <a:lnTo>
                    <a:pt x="28" y="24"/>
                  </a:lnTo>
                  <a:lnTo>
                    <a:pt x="22" y="28"/>
                  </a:lnTo>
                  <a:lnTo>
                    <a:pt x="11" y="30"/>
                  </a:lnTo>
                  <a:lnTo>
                    <a:pt x="3" y="25"/>
                  </a:lnTo>
                  <a:lnTo>
                    <a:pt x="0" y="16"/>
                  </a:lnTo>
                  <a:lnTo>
                    <a:pt x="2" y="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123" name="Freeform 122"/>
            <p:cNvSpPr>
              <a:spLocks/>
            </p:cNvSpPr>
            <p:nvPr/>
          </p:nvSpPr>
          <p:spPr bwMode="auto">
            <a:xfrm>
              <a:off x="4561906" y="3442760"/>
              <a:ext cx="494290" cy="479958"/>
            </a:xfrm>
            <a:custGeom>
              <a:avLst/>
              <a:gdLst>
                <a:gd name="T0" fmla="*/ 6 w 299"/>
                <a:gd name="T1" fmla="*/ 211 h 309"/>
                <a:gd name="T2" fmla="*/ 15 w 299"/>
                <a:gd name="T3" fmla="*/ 198 h 309"/>
                <a:gd name="T4" fmla="*/ 38 w 299"/>
                <a:gd name="T5" fmla="*/ 200 h 309"/>
                <a:gd name="T6" fmla="*/ 48 w 299"/>
                <a:gd name="T7" fmla="*/ 197 h 309"/>
                <a:gd name="T8" fmla="*/ 125 w 299"/>
                <a:gd name="T9" fmla="*/ 182 h 309"/>
                <a:gd name="T10" fmla="*/ 114 w 299"/>
                <a:gd name="T11" fmla="*/ 90 h 309"/>
                <a:gd name="T12" fmla="*/ 133 w 299"/>
                <a:gd name="T13" fmla="*/ 0 h 309"/>
                <a:gd name="T14" fmla="*/ 254 w 299"/>
                <a:gd name="T15" fmla="*/ 90 h 309"/>
                <a:gd name="T16" fmla="*/ 270 w 299"/>
                <a:gd name="T17" fmla="*/ 106 h 309"/>
                <a:gd name="T18" fmla="*/ 278 w 299"/>
                <a:gd name="T19" fmla="*/ 123 h 309"/>
                <a:gd name="T20" fmla="*/ 299 w 299"/>
                <a:gd name="T21" fmla="*/ 168 h 309"/>
                <a:gd name="T22" fmla="*/ 287 w 299"/>
                <a:gd name="T23" fmla="*/ 195 h 309"/>
                <a:gd name="T24" fmla="*/ 246 w 299"/>
                <a:gd name="T25" fmla="*/ 200 h 309"/>
                <a:gd name="T26" fmla="*/ 228 w 299"/>
                <a:gd name="T27" fmla="*/ 208 h 309"/>
                <a:gd name="T28" fmla="*/ 212 w 299"/>
                <a:gd name="T29" fmla="*/ 204 h 309"/>
                <a:gd name="T30" fmla="*/ 185 w 299"/>
                <a:gd name="T31" fmla="*/ 216 h 309"/>
                <a:gd name="T32" fmla="*/ 167 w 299"/>
                <a:gd name="T33" fmla="*/ 232 h 309"/>
                <a:gd name="T34" fmla="*/ 157 w 299"/>
                <a:gd name="T35" fmla="*/ 241 h 309"/>
                <a:gd name="T36" fmla="*/ 143 w 299"/>
                <a:gd name="T37" fmla="*/ 244 h 309"/>
                <a:gd name="T38" fmla="*/ 126 w 299"/>
                <a:gd name="T39" fmla="*/ 275 h 309"/>
                <a:gd name="T40" fmla="*/ 121 w 299"/>
                <a:gd name="T41" fmla="*/ 291 h 309"/>
                <a:gd name="T42" fmla="*/ 115 w 299"/>
                <a:gd name="T43" fmla="*/ 306 h 309"/>
                <a:gd name="T44" fmla="*/ 108 w 299"/>
                <a:gd name="T45" fmla="*/ 300 h 309"/>
                <a:gd name="T46" fmla="*/ 99 w 299"/>
                <a:gd name="T47" fmla="*/ 302 h 309"/>
                <a:gd name="T48" fmla="*/ 82 w 299"/>
                <a:gd name="T49" fmla="*/ 307 h 309"/>
                <a:gd name="T50" fmla="*/ 75 w 299"/>
                <a:gd name="T51" fmla="*/ 306 h 309"/>
                <a:gd name="T52" fmla="*/ 70 w 299"/>
                <a:gd name="T53" fmla="*/ 294 h 309"/>
                <a:gd name="T54" fmla="*/ 64 w 299"/>
                <a:gd name="T55" fmla="*/ 294 h 309"/>
                <a:gd name="T56" fmla="*/ 68 w 299"/>
                <a:gd name="T57" fmla="*/ 282 h 309"/>
                <a:gd name="T58" fmla="*/ 59 w 299"/>
                <a:gd name="T59" fmla="*/ 267 h 309"/>
                <a:gd name="T60" fmla="*/ 51 w 299"/>
                <a:gd name="T61" fmla="*/ 262 h 309"/>
                <a:gd name="T62" fmla="*/ 41 w 299"/>
                <a:gd name="T63" fmla="*/ 268 h 309"/>
                <a:gd name="T64" fmla="*/ 28 w 299"/>
                <a:gd name="T65" fmla="*/ 271 h 309"/>
                <a:gd name="T66" fmla="*/ 20 w 299"/>
                <a:gd name="T67" fmla="*/ 265 h 309"/>
                <a:gd name="T68" fmla="*/ 12 w 299"/>
                <a:gd name="T69" fmla="*/ 267 h 309"/>
                <a:gd name="T70" fmla="*/ 12 w 299"/>
                <a:gd name="T71" fmla="*/ 253 h 309"/>
                <a:gd name="T72" fmla="*/ 4 w 299"/>
                <a:gd name="T73" fmla="*/ 240 h 309"/>
                <a:gd name="T74" fmla="*/ 0 w 299"/>
                <a:gd name="T75" fmla="*/ 215 h 3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299" h="309">
                  <a:moveTo>
                    <a:pt x="0" y="215"/>
                  </a:moveTo>
                  <a:lnTo>
                    <a:pt x="6" y="211"/>
                  </a:lnTo>
                  <a:lnTo>
                    <a:pt x="9" y="199"/>
                  </a:lnTo>
                  <a:lnTo>
                    <a:pt x="15" y="198"/>
                  </a:lnTo>
                  <a:lnTo>
                    <a:pt x="28" y="204"/>
                  </a:lnTo>
                  <a:lnTo>
                    <a:pt x="38" y="200"/>
                  </a:lnTo>
                  <a:lnTo>
                    <a:pt x="45" y="201"/>
                  </a:lnTo>
                  <a:lnTo>
                    <a:pt x="48" y="197"/>
                  </a:lnTo>
                  <a:lnTo>
                    <a:pt x="121" y="196"/>
                  </a:lnTo>
                  <a:lnTo>
                    <a:pt x="125" y="182"/>
                  </a:lnTo>
                  <a:lnTo>
                    <a:pt x="122" y="179"/>
                  </a:lnTo>
                  <a:lnTo>
                    <a:pt x="114" y="90"/>
                  </a:lnTo>
                  <a:lnTo>
                    <a:pt x="106" y="0"/>
                  </a:lnTo>
                  <a:lnTo>
                    <a:pt x="133" y="0"/>
                  </a:lnTo>
                  <a:lnTo>
                    <a:pt x="193" y="45"/>
                  </a:lnTo>
                  <a:lnTo>
                    <a:pt x="254" y="90"/>
                  </a:lnTo>
                  <a:lnTo>
                    <a:pt x="258" y="100"/>
                  </a:lnTo>
                  <a:lnTo>
                    <a:pt x="270" y="106"/>
                  </a:lnTo>
                  <a:lnTo>
                    <a:pt x="278" y="109"/>
                  </a:lnTo>
                  <a:lnTo>
                    <a:pt x="278" y="123"/>
                  </a:lnTo>
                  <a:lnTo>
                    <a:pt x="298" y="120"/>
                  </a:lnTo>
                  <a:lnTo>
                    <a:pt x="299" y="168"/>
                  </a:lnTo>
                  <a:lnTo>
                    <a:pt x="289" y="182"/>
                  </a:lnTo>
                  <a:lnTo>
                    <a:pt x="287" y="195"/>
                  </a:lnTo>
                  <a:lnTo>
                    <a:pt x="271" y="198"/>
                  </a:lnTo>
                  <a:lnTo>
                    <a:pt x="246" y="200"/>
                  </a:lnTo>
                  <a:lnTo>
                    <a:pt x="240" y="207"/>
                  </a:lnTo>
                  <a:lnTo>
                    <a:pt x="228" y="208"/>
                  </a:lnTo>
                  <a:lnTo>
                    <a:pt x="216" y="208"/>
                  </a:lnTo>
                  <a:lnTo>
                    <a:pt x="212" y="204"/>
                  </a:lnTo>
                  <a:lnTo>
                    <a:pt x="202" y="207"/>
                  </a:lnTo>
                  <a:lnTo>
                    <a:pt x="185" y="216"/>
                  </a:lnTo>
                  <a:lnTo>
                    <a:pt x="182" y="222"/>
                  </a:lnTo>
                  <a:lnTo>
                    <a:pt x="167" y="232"/>
                  </a:lnTo>
                  <a:lnTo>
                    <a:pt x="165" y="237"/>
                  </a:lnTo>
                  <a:lnTo>
                    <a:pt x="157" y="241"/>
                  </a:lnTo>
                  <a:lnTo>
                    <a:pt x="148" y="238"/>
                  </a:lnTo>
                  <a:lnTo>
                    <a:pt x="143" y="244"/>
                  </a:lnTo>
                  <a:lnTo>
                    <a:pt x="140" y="258"/>
                  </a:lnTo>
                  <a:lnTo>
                    <a:pt x="126" y="275"/>
                  </a:lnTo>
                  <a:lnTo>
                    <a:pt x="126" y="282"/>
                  </a:lnTo>
                  <a:lnTo>
                    <a:pt x="121" y="291"/>
                  </a:lnTo>
                  <a:lnTo>
                    <a:pt x="122" y="303"/>
                  </a:lnTo>
                  <a:lnTo>
                    <a:pt x="115" y="306"/>
                  </a:lnTo>
                  <a:lnTo>
                    <a:pt x="111" y="309"/>
                  </a:lnTo>
                  <a:lnTo>
                    <a:pt x="108" y="300"/>
                  </a:lnTo>
                  <a:lnTo>
                    <a:pt x="103" y="302"/>
                  </a:lnTo>
                  <a:lnTo>
                    <a:pt x="99" y="302"/>
                  </a:lnTo>
                  <a:lnTo>
                    <a:pt x="96" y="308"/>
                  </a:lnTo>
                  <a:lnTo>
                    <a:pt x="82" y="307"/>
                  </a:lnTo>
                  <a:lnTo>
                    <a:pt x="77" y="305"/>
                  </a:lnTo>
                  <a:lnTo>
                    <a:pt x="75" y="306"/>
                  </a:lnTo>
                  <a:lnTo>
                    <a:pt x="69" y="300"/>
                  </a:lnTo>
                  <a:lnTo>
                    <a:pt x="70" y="294"/>
                  </a:lnTo>
                  <a:lnTo>
                    <a:pt x="68" y="292"/>
                  </a:lnTo>
                  <a:lnTo>
                    <a:pt x="64" y="294"/>
                  </a:lnTo>
                  <a:lnTo>
                    <a:pt x="65" y="287"/>
                  </a:lnTo>
                  <a:lnTo>
                    <a:pt x="68" y="282"/>
                  </a:lnTo>
                  <a:lnTo>
                    <a:pt x="61" y="273"/>
                  </a:lnTo>
                  <a:lnTo>
                    <a:pt x="59" y="267"/>
                  </a:lnTo>
                  <a:lnTo>
                    <a:pt x="55" y="263"/>
                  </a:lnTo>
                  <a:lnTo>
                    <a:pt x="51" y="262"/>
                  </a:lnTo>
                  <a:lnTo>
                    <a:pt x="47" y="265"/>
                  </a:lnTo>
                  <a:lnTo>
                    <a:pt x="41" y="268"/>
                  </a:lnTo>
                  <a:lnTo>
                    <a:pt x="36" y="272"/>
                  </a:lnTo>
                  <a:lnTo>
                    <a:pt x="28" y="271"/>
                  </a:lnTo>
                  <a:lnTo>
                    <a:pt x="23" y="265"/>
                  </a:lnTo>
                  <a:lnTo>
                    <a:pt x="20" y="265"/>
                  </a:lnTo>
                  <a:lnTo>
                    <a:pt x="15" y="267"/>
                  </a:lnTo>
                  <a:lnTo>
                    <a:pt x="12" y="267"/>
                  </a:lnTo>
                  <a:lnTo>
                    <a:pt x="11" y="260"/>
                  </a:lnTo>
                  <a:lnTo>
                    <a:pt x="12" y="253"/>
                  </a:lnTo>
                  <a:lnTo>
                    <a:pt x="11" y="245"/>
                  </a:lnTo>
                  <a:lnTo>
                    <a:pt x="4" y="240"/>
                  </a:lnTo>
                  <a:lnTo>
                    <a:pt x="0" y="228"/>
                  </a:lnTo>
                  <a:lnTo>
                    <a:pt x="0" y="21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125" name="Freeform 124"/>
            <p:cNvSpPr>
              <a:spLocks/>
            </p:cNvSpPr>
            <p:nvPr/>
          </p:nvSpPr>
          <p:spPr bwMode="auto">
            <a:xfrm>
              <a:off x="5438073" y="2846309"/>
              <a:ext cx="51247" cy="52810"/>
            </a:xfrm>
            <a:custGeom>
              <a:avLst/>
              <a:gdLst>
                <a:gd name="T0" fmla="*/ 22 w 31"/>
                <a:gd name="T1" fmla="*/ 21 h 34"/>
                <a:gd name="T2" fmla="*/ 21 w 31"/>
                <a:gd name="T3" fmla="*/ 17 h 34"/>
                <a:gd name="T4" fmla="*/ 15 w 31"/>
                <a:gd name="T5" fmla="*/ 27 h 34"/>
                <a:gd name="T6" fmla="*/ 16 w 31"/>
                <a:gd name="T7" fmla="*/ 34 h 34"/>
                <a:gd name="T8" fmla="*/ 13 w 31"/>
                <a:gd name="T9" fmla="*/ 32 h 34"/>
                <a:gd name="T10" fmla="*/ 7 w 31"/>
                <a:gd name="T11" fmla="*/ 25 h 34"/>
                <a:gd name="T12" fmla="*/ 0 w 31"/>
                <a:gd name="T13" fmla="*/ 21 h 34"/>
                <a:gd name="T14" fmla="*/ 1 w 31"/>
                <a:gd name="T15" fmla="*/ 18 h 34"/>
                <a:gd name="T16" fmla="*/ 3 w 31"/>
                <a:gd name="T17" fmla="*/ 7 h 34"/>
                <a:gd name="T18" fmla="*/ 8 w 31"/>
                <a:gd name="T19" fmla="*/ 2 h 34"/>
                <a:gd name="T20" fmla="*/ 11 w 31"/>
                <a:gd name="T21" fmla="*/ 0 h 34"/>
                <a:gd name="T22" fmla="*/ 16 w 31"/>
                <a:gd name="T23" fmla="*/ 3 h 34"/>
                <a:gd name="T24" fmla="*/ 18 w 31"/>
                <a:gd name="T25" fmla="*/ 6 h 34"/>
                <a:gd name="T26" fmla="*/ 24 w 31"/>
                <a:gd name="T27" fmla="*/ 9 h 34"/>
                <a:gd name="T28" fmla="*/ 31 w 31"/>
                <a:gd name="T29" fmla="*/ 13 h 34"/>
                <a:gd name="T30" fmla="*/ 29 w 31"/>
                <a:gd name="T31" fmla="*/ 14 h 34"/>
                <a:gd name="T32" fmla="*/ 27 w 31"/>
                <a:gd name="T33" fmla="*/ 19 h 34"/>
                <a:gd name="T34" fmla="*/ 22 w 31"/>
                <a:gd name="T35" fmla="*/ 21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1" h="34">
                  <a:moveTo>
                    <a:pt x="22" y="21"/>
                  </a:moveTo>
                  <a:lnTo>
                    <a:pt x="21" y="17"/>
                  </a:lnTo>
                  <a:lnTo>
                    <a:pt x="15" y="27"/>
                  </a:lnTo>
                  <a:lnTo>
                    <a:pt x="16" y="34"/>
                  </a:lnTo>
                  <a:lnTo>
                    <a:pt x="13" y="32"/>
                  </a:lnTo>
                  <a:lnTo>
                    <a:pt x="7" y="25"/>
                  </a:lnTo>
                  <a:lnTo>
                    <a:pt x="0" y="21"/>
                  </a:lnTo>
                  <a:lnTo>
                    <a:pt x="1" y="18"/>
                  </a:lnTo>
                  <a:lnTo>
                    <a:pt x="3" y="7"/>
                  </a:lnTo>
                  <a:lnTo>
                    <a:pt x="8" y="2"/>
                  </a:lnTo>
                  <a:lnTo>
                    <a:pt x="11" y="0"/>
                  </a:lnTo>
                  <a:lnTo>
                    <a:pt x="16" y="3"/>
                  </a:lnTo>
                  <a:lnTo>
                    <a:pt x="18" y="6"/>
                  </a:lnTo>
                  <a:lnTo>
                    <a:pt x="24" y="9"/>
                  </a:lnTo>
                  <a:lnTo>
                    <a:pt x="31" y="13"/>
                  </a:lnTo>
                  <a:lnTo>
                    <a:pt x="29" y="14"/>
                  </a:lnTo>
                  <a:lnTo>
                    <a:pt x="27" y="19"/>
                  </a:lnTo>
                  <a:lnTo>
                    <a:pt x="22" y="21"/>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127" name="Freeform 126"/>
            <p:cNvSpPr>
              <a:spLocks/>
            </p:cNvSpPr>
            <p:nvPr/>
          </p:nvSpPr>
          <p:spPr bwMode="auto">
            <a:xfrm>
              <a:off x="5836481" y="4581299"/>
              <a:ext cx="319057" cy="529662"/>
            </a:xfrm>
            <a:custGeom>
              <a:avLst/>
              <a:gdLst>
                <a:gd name="T0" fmla="*/ 96 w 193"/>
                <a:gd name="T1" fmla="*/ 23 h 341"/>
                <a:gd name="T2" fmla="*/ 122 w 193"/>
                <a:gd name="T3" fmla="*/ 26 h 341"/>
                <a:gd name="T4" fmla="*/ 142 w 193"/>
                <a:gd name="T5" fmla="*/ 20 h 341"/>
                <a:gd name="T6" fmla="*/ 173 w 193"/>
                <a:gd name="T7" fmla="*/ 12 h 341"/>
                <a:gd name="T8" fmla="*/ 190 w 193"/>
                <a:gd name="T9" fmla="*/ 9 h 341"/>
                <a:gd name="T10" fmla="*/ 191 w 193"/>
                <a:gd name="T11" fmla="*/ 48 h 341"/>
                <a:gd name="T12" fmla="*/ 193 w 193"/>
                <a:gd name="T13" fmla="*/ 91 h 341"/>
                <a:gd name="T14" fmla="*/ 179 w 193"/>
                <a:gd name="T15" fmla="*/ 120 h 341"/>
                <a:gd name="T16" fmla="*/ 150 w 193"/>
                <a:gd name="T17" fmla="*/ 141 h 341"/>
                <a:gd name="T18" fmla="*/ 107 w 193"/>
                <a:gd name="T19" fmla="*/ 173 h 341"/>
                <a:gd name="T20" fmla="*/ 86 w 193"/>
                <a:gd name="T21" fmla="*/ 192 h 341"/>
                <a:gd name="T22" fmla="*/ 76 w 193"/>
                <a:gd name="T23" fmla="*/ 211 h 341"/>
                <a:gd name="T24" fmla="*/ 87 w 193"/>
                <a:gd name="T25" fmla="*/ 239 h 341"/>
                <a:gd name="T26" fmla="*/ 90 w 193"/>
                <a:gd name="T27" fmla="*/ 244 h 341"/>
                <a:gd name="T28" fmla="*/ 84 w 193"/>
                <a:gd name="T29" fmla="*/ 274 h 341"/>
                <a:gd name="T30" fmla="*/ 85 w 193"/>
                <a:gd name="T31" fmla="*/ 287 h 341"/>
                <a:gd name="T32" fmla="*/ 62 w 193"/>
                <a:gd name="T33" fmla="*/ 301 h 341"/>
                <a:gd name="T34" fmla="*/ 31 w 193"/>
                <a:gd name="T35" fmla="*/ 320 h 341"/>
                <a:gd name="T36" fmla="*/ 36 w 193"/>
                <a:gd name="T37" fmla="*/ 330 h 341"/>
                <a:gd name="T38" fmla="*/ 20 w 193"/>
                <a:gd name="T39" fmla="*/ 341 h 341"/>
                <a:gd name="T40" fmla="*/ 18 w 193"/>
                <a:gd name="T41" fmla="*/ 322 h 341"/>
                <a:gd name="T42" fmla="*/ 21 w 193"/>
                <a:gd name="T43" fmla="*/ 292 h 341"/>
                <a:gd name="T44" fmla="*/ 11 w 193"/>
                <a:gd name="T45" fmla="*/ 248 h 341"/>
                <a:gd name="T46" fmla="*/ 37 w 193"/>
                <a:gd name="T47" fmla="*/ 209 h 341"/>
                <a:gd name="T48" fmla="*/ 42 w 193"/>
                <a:gd name="T49" fmla="*/ 195 h 341"/>
                <a:gd name="T50" fmla="*/ 41 w 193"/>
                <a:gd name="T51" fmla="*/ 173 h 341"/>
                <a:gd name="T52" fmla="*/ 47 w 193"/>
                <a:gd name="T53" fmla="*/ 133 h 341"/>
                <a:gd name="T54" fmla="*/ 29 w 193"/>
                <a:gd name="T55" fmla="*/ 124 h 341"/>
                <a:gd name="T56" fmla="*/ 17 w 193"/>
                <a:gd name="T57" fmla="*/ 115 h 341"/>
                <a:gd name="T58" fmla="*/ 1 w 193"/>
                <a:gd name="T59" fmla="*/ 108 h 341"/>
                <a:gd name="T60" fmla="*/ 56 w 193"/>
                <a:gd name="T61" fmla="*/ 76 h 341"/>
                <a:gd name="T62" fmla="*/ 71 w 193"/>
                <a:gd name="T63" fmla="*/ 84 h 341"/>
                <a:gd name="T64" fmla="*/ 79 w 193"/>
                <a:gd name="T65" fmla="*/ 97 h 341"/>
                <a:gd name="T66" fmla="*/ 75 w 193"/>
                <a:gd name="T67" fmla="*/ 122 h 341"/>
                <a:gd name="T68" fmla="*/ 92 w 193"/>
                <a:gd name="T69" fmla="*/ 120 h 341"/>
                <a:gd name="T70" fmla="*/ 100 w 193"/>
                <a:gd name="T71" fmla="*/ 89 h 341"/>
                <a:gd name="T72" fmla="*/ 87 w 193"/>
                <a:gd name="T73" fmla="*/ 67 h 341"/>
                <a:gd name="T74" fmla="*/ 76 w 193"/>
                <a:gd name="T75" fmla="*/ 40 h 3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93" h="341">
                  <a:moveTo>
                    <a:pt x="82" y="25"/>
                  </a:moveTo>
                  <a:lnTo>
                    <a:pt x="96" y="23"/>
                  </a:lnTo>
                  <a:lnTo>
                    <a:pt x="117" y="29"/>
                  </a:lnTo>
                  <a:lnTo>
                    <a:pt x="122" y="26"/>
                  </a:lnTo>
                  <a:lnTo>
                    <a:pt x="135" y="26"/>
                  </a:lnTo>
                  <a:lnTo>
                    <a:pt x="142" y="20"/>
                  </a:lnTo>
                  <a:lnTo>
                    <a:pt x="153" y="20"/>
                  </a:lnTo>
                  <a:lnTo>
                    <a:pt x="173" y="12"/>
                  </a:lnTo>
                  <a:lnTo>
                    <a:pt x="188" y="0"/>
                  </a:lnTo>
                  <a:lnTo>
                    <a:pt x="190" y="9"/>
                  </a:lnTo>
                  <a:lnTo>
                    <a:pt x="189" y="30"/>
                  </a:lnTo>
                  <a:lnTo>
                    <a:pt x="191" y="48"/>
                  </a:lnTo>
                  <a:lnTo>
                    <a:pt x="190" y="81"/>
                  </a:lnTo>
                  <a:lnTo>
                    <a:pt x="193" y="91"/>
                  </a:lnTo>
                  <a:lnTo>
                    <a:pt x="186" y="105"/>
                  </a:lnTo>
                  <a:lnTo>
                    <a:pt x="179" y="120"/>
                  </a:lnTo>
                  <a:lnTo>
                    <a:pt x="166" y="133"/>
                  </a:lnTo>
                  <a:lnTo>
                    <a:pt x="150" y="141"/>
                  </a:lnTo>
                  <a:lnTo>
                    <a:pt x="129" y="151"/>
                  </a:lnTo>
                  <a:lnTo>
                    <a:pt x="107" y="173"/>
                  </a:lnTo>
                  <a:lnTo>
                    <a:pt x="100" y="177"/>
                  </a:lnTo>
                  <a:lnTo>
                    <a:pt x="86" y="192"/>
                  </a:lnTo>
                  <a:lnTo>
                    <a:pt x="79" y="196"/>
                  </a:lnTo>
                  <a:lnTo>
                    <a:pt x="76" y="211"/>
                  </a:lnTo>
                  <a:lnTo>
                    <a:pt x="84" y="227"/>
                  </a:lnTo>
                  <a:lnTo>
                    <a:pt x="87" y="239"/>
                  </a:lnTo>
                  <a:lnTo>
                    <a:pt x="86" y="245"/>
                  </a:lnTo>
                  <a:lnTo>
                    <a:pt x="90" y="244"/>
                  </a:lnTo>
                  <a:lnTo>
                    <a:pt x="88" y="265"/>
                  </a:lnTo>
                  <a:lnTo>
                    <a:pt x="84" y="274"/>
                  </a:lnTo>
                  <a:lnTo>
                    <a:pt x="88" y="278"/>
                  </a:lnTo>
                  <a:lnTo>
                    <a:pt x="85" y="287"/>
                  </a:lnTo>
                  <a:lnTo>
                    <a:pt x="77" y="294"/>
                  </a:lnTo>
                  <a:lnTo>
                    <a:pt x="62" y="301"/>
                  </a:lnTo>
                  <a:lnTo>
                    <a:pt x="39" y="312"/>
                  </a:lnTo>
                  <a:lnTo>
                    <a:pt x="31" y="320"/>
                  </a:lnTo>
                  <a:lnTo>
                    <a:pt x="32" y="329"/>
                  </a:lnTo>
                  <a:lnTo>
                    <a:pt x="36" y="330"/>
                  </a:lnTo>
                  <a:lnTo>
                    <a:pt x="34" y="341"/>
                  </a:lnTo>
                  <a:lnTo>
                    <a:pt x="20" y="341"/>
                  </a:lnTo>
                  <a:lnTo>
                    <a:pt x="20" y="332"/>
                  </a:lnTo>
                  <a:lnTo>
                    <a:pt x="18" y="322"/>
                  </a:lnTo>
                  <a:lnTo>
                    <a:pt x="17" y="315"/>
                  </a:lnTo>
                  <a:lnTo>
                    <a:pt x="21" y="292"/>
                  </a:lnTo>
                  <a:lnTo>
                    <a:pt x="18" y="277"/>
                  </a:lnTo>
                  <a:lnTo>
                    <a:pt x="11" y="248"/>
                  </a:lnTo>
                  <a:lnTo>
                    <a:pt x="31" y="224"/>
                  </a:lnTo>
                  <a:lnTo>
                    <a:pt x="37" y="209"/>
                  </a:lnTo>
                  <a:lnTo>
                    <a:pt x="39" y="207"/>
                  </a:lnTo>
                  <a:lnTo>
                    <a:pt x="42" y="195"/>
                  </a:lnTo>
                  <a:lnTo>
                    <a:pt x="40" y="189"/>
                  </a:lnTo>
                  <a:lnTo>
                    <a:pt x="41" y="173"/>
                  </a:lnTo>
                  <a:lnTo>
                    <a:pt x="46" y="159"/>
                  </a:lnTo>
                  <a:lnTo>
                    <a:pt x="47" y="133"/>
                  </a:lnTo>
                  <a:lnTo>
                    <a:pt x="38" y="126"/>
                  </a:lnTo>
                  <a:lnTo>
                    <a:pt x="29" y="124"/>
                  </a:lnTo>
                  <a:lnTo>
                    <a:pt x="25" y="119"/>
                  </a:lnTo>
                  <a:lnTo>
                    <a:pt x="17" y="115"/>
                  </a:lnTo>
                  <a:lnTo>
                    <a:pt x="2" y="115"/>
                  </a:lnTo>
                  <a:lnTo>
                    <a:pt x="1" y="108"/>
                  </a:lnTo>
                  <a:lnTo>
                    <a:pt x="0" y="93"/>
                  </a:lnTo>
                  <a:lnTo>
                    <a:pt x="56" y="76"/>
                  </a:lnTo>
                  <a:lnTo>
                    <a:pt x="66" y="86"/>
                  </a:lnTo>
                  <a:lnTo>
                    <a:pt x="71" y="84"/>
                  </a:lnTo>
                  <a:lnTo>
                    <a:pt x="78" y="89"/>
                  </a:lnTo>
                  <a:lnTo>
                    <a:pt x="79" y="97"/>
                  </a:lnTo>
                  <a:lnTo>
                    <a:pt x="74" y="107"/>
                  </a:lnTo>
                  <a:lnTo>
                    <a:pt x="75" y="122"/>
                  </a:lnTo>
                  <a:lnTo>
                    <a:pt x="86" y="134"/>
                  </a:lnTo>
                  <a:lnTo>
                    <a:pt x="92" y="120"/>
                  </a:lnTo>
                  <a:lnTo>
                    <a:pt x="100" y="116"/>
                  </a:lnTo>
                  <a:lnTo>
                    <a:pt x="100" y="89"/>
                  </a:lnTo>
                  <a:lnTo>
                    <a:pt x="93" y="74"/>
                  </a:lnTo>
                  <a:lnTo>
                    <a:pt x="87" y="67"/>
                  </a:lnTo>
                  <a:lnTo>
                    <a:pt x="80" y="68"/>
                  </a:lnTo>
                  <a:lnTo>
                    <a:pt x="76" y="40"/>
                  </a:lnTo>
                  <a:lnTo>
                    <a:pt x="82" y="2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128" name="Freeform 127"/>
            <p:cNvSpPr>
              <a:spLocks/>
            </p:cNvSpPr>
            <p:nvPr/>
          </p:nvSpPr>
          <p:spPr bwMode="auto">
            <a:xfrm>
              <a:off x="4419737" y="3363544"/>
              <a:ext cx="362040" cy="413167"/>
            </a:xfrm>
            <a:custGeom>
              <a:avLst/>
              <a:gdLst>
                <a:gd name="T0" fmla="*/ 86 w 219"/>
                <a:gd name="T1" fmla="*/ 266 h 266"/>
                <a:gd name="T2" fmla="*/ 74 w 219"/>
                <a:gd name="T3" fmla="*/ 251 h 266"/>
                <a:gd name="T4" fmla="*/ 63 w 219"/>
                <a:gd name="T5" fmla="*/ 236 h 266"/>
                <a:gd name="T6" fmla="*/ 51 w 219"/>
                <a:gd name="T7" fmla="*/ 231 h 266"/>
                <a:gd name="T8" fmla="*/ 43 w 219"/>
                <a:gd name="T9" fmla="*/ 225 h 266"/>
                <a:gd name="T10" fmla="*/ 33 w 219"/>
                <a:gd name="T11" fmla="*/ 225 h 266"/>
                <a:gd name="T12" fmla="*/ 24 w 219"/>
                <a:gd name="T13" fmla="*/ 229 h 266"/>
                <a:gd name="T14" fmla="*/ 15 w 219"/>
                <a:gd name="T15" fmla="*/ 227 h 266"/>
                <a:gd name="T16" fmla="*/ 8 w 219"/>
                <a:gd name="T17" fmla="*/ 234 h 266"/>
                <a:gd name="T18" fmla="*/ 7 w 219"/>
                <a:gd name="T19" fmla="*/ 223 h 266"/>
                <a:gd name="T20" fmla="*/ 12 w 219"/>
                <a:gd name="T21" fmla="*/ 213 h 266"/>
                <a:gd name="T22" fmla="*/ 15 w 219"/>
                <a:gd name="T23" fmla="*/ 193 h 266"/>
                <a:gd name="T24" fmla="*/ 13 w 219"/>
                <a:gd name="T25" fmla="*/ 173 h 266"/>
                <a:gd name="T26" fmla="*/ 11 w 219"/>
                <a:gd name="T27" fmla="*/ 162 h 266"/>
                <a:gd name="T28" fmla="*/ 14 w 219"/>
                <a:gd name="T29" fmla="*/ 152 h 266"/>
                <a:gd name="T30" fmla="*/ 9 w 219"/>
                <a:gd name="T31" fmla="*/ 142 h 266"/>
                <a:gd name="T32" fmla="*/ 0 w 219"/>
                <a:gd name="T33" fmla="*/ 133 h 266"/>
                <a:gd name="T34" fmla="*/ 4 w 219"/>
                <a:gd name="T35" fmla="*/ 126 h 266"/>
                <a:gd name="T36" fmla="*/ 75 w 219"/>
                <a:gd name="T37" fmla="*/ 126 h 266"/>
                <a:gd name="T38" fmla="*/ 72 w 219"/>
                <a:gd name="T39" fmla="*/ 96 h 266"/>
                <a:gd name="T40" fmla="*/ 77 w 219"/>
                <a:gd name="T41" fmla="*/ 86 h 266"/>
                <a:gd name="T42" fmla="*/ 93 w 219"/>
                <a:gd name="T43" fmla="*/ 84 h 266"/>
                <a:gd name="T44" fmla="*/ 94 w 219"/>
                <a:gd name="T45" fmla="*/ 31 h 266"/>
                <a:gd name="T46" fmla="*/ 153 w 219"/>
                <a:gd name="T47" fmla="*/ 32 h 266"/>
                <a:gd name="T48" fmla="*/ 153 w 219"/>
                <a:gd name="T49" fmla="*/ 0 h 266"/>
                <a:gd name="T50" fmla="*/ 219 w 219"/>
                <a:gd name="T51" fmla="*/ 51 h 266"/>
                <a:gd name="T52" fmla="*/ 192 w 219"/>
                <a:gd name="T53" fmla="*/ 51 h 266"/>
                <a:gd name="T54" fmla="*/ 200 w 219"/>
                <a:gd name="T55" fmla="*/ 141 h 266"/>
                <a:gd name="T56" fmla="*/ 208 w 219"/>
                <a:gd name="T57" fmla="*/ 230 h 266"/>
                <a:gd name="T58" fmla="*/ 211 w 219"/>
                <a:gd name="T59" fmla="*/ 233 h 266"/>
                <a:gd name="T60" fmla="*/ 207 w 219"/>
                <a:gd name="T61" fmla="*/ 247 h 266"/>
                <a:gd name="T62" fmla="*/ 134 w 219"/>
                <a:gd name="T63" fmla="*/ 248 h 266"/>
                <a:gd name="T64" fmla="*/ 131 w 219"/>
                <a:gd name="T65" fmla="*/ 252 h 266"/>
                <a:gd name="T66" fmla="*/ 124 w 219"/>
                <a:gd name="T67" fmla="*/ 251 h 266"/>
                <a:gd name="T68" fmla="*/ 114 w 219"/>
                <a:gd name="T69" fmla="*/ 255 h 266"/>
                <a:gd name="T70" fmla="*/ 101 w 219"/>
                <a:gd name="T71" fmla="*/ 249 h 266"/>
                <a:gd name="T72" fmla="*/ 95 w 219"/>
                <a:gd name="T73" fmla="*/ 250 h 266"/>
                <a:gd name="T74" fmla="*/ 92 w 219"/>
                <a:gd name="T75" fmla="*/ 262 h 266"/>
                <a:gd name="T76" fmla="*/ 86 w 219"/>
                <a:gd name="T77" fmla="*/ 266 h 2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219" h="266">
                  <a:moveTo>
                    <a:pt x="86" y="266"/>
                  </a:moveTo>
                  <a:lnTo>
                    <a:pt x="74" y="251"/>
                  </a:lnTo>
                  <a:lnTo>
                    <a:pt x="63" y="236"/>
                  </a:lnTo>
                  <a:lnTo>
                    <a:pt x="51" y="231"/>
                  </a:lnTo>
                  <a:lnTo>
                    <a:pt x="43" y="225"/>
                  </a:lnTo>
                  <a:lnTo>
                    <a:pt x="33" y="225"/>
                  </a:lnTo>
                  <a:lnTo>
                    <a:pt x="24" y="229"/>
                  </a:lnTo>
                  <a:lnTo>
                    <a:pt x="15" y="227"/>
                  </a:lnTo>
                  <a:lnTo>
                    <a:pt x="8" y="234"/>
                  </a:lnTo>
                  <a:lnTo>
                    <a:pt x="7" y="223"/>
                  </a:lnTo>
                  <a:lnTo>
                    <a:pt x="12" y="213"/>
                  </a:lnTo>
                  <a:lnTo>
                    <a:pt x="15" y="193"/>
                  </a:lnTo>
                  <a:lnTo>
                    <a:pt x="13" y="173"/>
                  </a:lnTo>
                  <a:lnTo>
                    <a:pt x="11" y="162"/>
                  </a:lnTo>
                  <a:lnTo>
                    <a:pt x="14" y="152"/>
                  </a:lnTo>
                  <a:lnTo>
                    <a:pt x="9" y="142"/>
                  </a:lnTo>
                  <a:lnTo>
                    <a:pt x="0" y="133"/>
                  </a:lnTo>
                  <a:lnTo>
                    <a:pt x="4" y="126"/>
                  </a:lnTo>
                  <a:lnTo>
                    <a:pt x="75" y="126"/>
                  </a:lnTo>
                  <a:lnTo>
                    <a:pt x="72" y="96"/>
                  </a:lnTo>
                  <a:lnTo>
                    <a:pt x="77" y="86"/>
                  </a:lnTo>
                  <a:lnTo>
                    <a:pt x="93" y="84"/>
                  </a:lnTo>
                  <a:lnTo>
                    <a:pt x="94" y="31"/>
                  </a:lnTo>
                  <a:lnTo>
                    <a:pt x="153" y="32"/>
                  </a:lnTo>
                  <a:lnTo>
                    <a:pt x="153" y="0"/>
                  </a:lnTo>
                  <a:lnTo>
                    <a:pt x="219" y="51"/>
                  </a:lnTo>
                  <a:lnTo>
                    <a:pt x="192" y="51"/>
                  </a:lnTo>
                  <a:lnTo>
                    <a:pt x="200" y="141"/>
                  </a:lnTo>
                  <a:lnTo>
                    <a:pt x="208" y="230"/>
                  </a:lnTo>
                  <a:lnTo>
                    <a:pt x="211" y="233"/>
                  </a:lnTo>
                  <a:lnTo>
                    <a:pt x="207" y="247"/>
                  </a:lnTo>
                  <a:lnTo>
                    <a:pt x="134" y="248"/>
                  </a:lnTo>
                  <a:lnTo>
                    <a:pt x="131" y="252"/>
                  </a:lnTo>
                  <a:lnTo>
                    <a:pt x="124" y="251"/>
                  </a:lnTo>
                  <a:lnTo>
                    <a:pt x="114" y="255"/>
                  </a:lnTo>
                  <a:lnTo>
                    <a:pt x="101" y="249"/>
                  </a:lnTo>
                  <a:lnTo>
                    <a:pt x="95" y="250"/>
                  </a:lnTo>
                  <a:lnTo>
                    <a:pt x="92" y="262"/>
                  </a:lnTo>
                  <a:lnTo>
                    <a:pt x="86" y="266"/>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129" name="Freeform 128"/>
            <p:cNvSpPr>
              <a:spLocks/>
            </p:cNvSpPr>
            <p:nvPr/>
          </p:nvSpPr>
          <p:spPr bwMode="auto">
            <a:xfrm>
              <a:off x="5912526" y="4545575"/>
              <a:ext cx="89270" cy="243862"/>
            </a:xfrm>
            <a:custGeom>
              <a:avLst/>
              <a:gdLst>
                <a:gd name="T0" fmla="*/ 36 w 54"/>
                <a:gd name="T1" fmla="*/ 48 h 157"/>
                <a:gd name="T2" fmla="*/ 30 w 54"/>
                <a:gd name="T3" fmla="*/ 63 h 157"/>
                <a:gd name="T4" fmla="*/ 34 w 54"/>
                <a:gd name="T5" fmla="*/ 91 h 157"/>
                <a:gd name="T6" fmla="*/ 41 w 54"/>
                <a:gd name="T7" fmla="*/ 90 h 157"/>
                <a:gd name="T8" fmla="*/ 47 w 54"/>
                <a:gd name="T9" fmla="*/ 97 h 157"/>
                <a:gd name="T10" fmla="*/ 54 w 54"/>
                <a:gd name="T11" fmla="*/ 112 h 157"/>
                <a:gd name="T12" fmla="*/ 54 w 54"/>
                <a:gd name="T13" fmla="*/ 139 h 157"/>
                <a:gd name="T14" fmla="*/ 46 w 54"/>
                <a:gd name="T15" fmla="*/ 143 h 157"/>
                <a:gd name="T16" fmla="*/ 40 w 54"/>
                <a:gd name="T17" fmla="*/ 157 h 157"/>
                <a:gd name="T18" fmla="*/ 29 w 54"/>
                <a:gd name="T19" fmla="*/ 145 h 157"/>
                <a:gd name="T20" fmla="*/ 28 w 54"/>
                <a:gd name="T21" fmla="*/ 130 h 157"/>
                <a:gd name="T22" fmla="*/ 33 w 54"/>
                <a:gd name="T23" fmla="*/ 120 h 157"/>
                <a:gd name="T24" fmla="*/ 32 w 54"/>
                <a:gd name="T25" fmla="*/ 112 h 157"/>
                <a:gd name="T26" fmla="*/ 25 w 54"/>
                <a:gd name="T27" fmla="*/ 107 h 157"/>
                <a:gd name="T28" fmla="*/ 20 w 54"/>
                <a:gd name="T29" fmla="*/ 109 h 157"/>
                <a:gd name="T30" fmla="*/ 10 w 54"/>
                <a:gd name="T31" fmla="*/ 99 h 157"/>
                <a:gd name="T32" fmla="*/ 0 w 54"/>
                <a:gd name="T33" fmla="*/ 93 h 157"/>
                <a:gd name="T34" fmla="*/ 6 w 54"/>
                <a:gd name="T35" fmla="*/ 74 h 157"/>
                <a:gd name="T36" fmla="*/ 12 w 54"/>
                <a:gd name="T37" fmla="*/ 67 h 157"/>
                <a:gd name="T38" fmla="*/ 9 w 54"/>
                <a:gd name="T39" fmla="*/ 50 h 157"/>
                <a:gd name="T40" fmla="*/ 13 w 54"/>
                <a:gd name="T41" fmla="*/ 33 h 157"/>
                <a:gd name="T42" fmla="*/ 17 w 54"/>
                <a:gd name="T43" fmla="*/ 27 h 157"/>
                <a:gd name="T44" fmla="*/ 13 w 54"/>
                <a:gd name="T45" fmla="*/ 10 h 157"/>
                <a:gd name="T46" fmla="*/ 4 w 54"/>
                <a:gd name="T47" fmla="*/ 0 h 157"/>
                <a:gd name="T48" fmla="*/ 22 w 54"/>
                <a:gd name="T49" fmla="*/ 4 h 157"/>
                <a:gd name="T50" fmla="*/ 25 w 54"/>
                <a:gd name="T51" fmla="*/ 10 h 157"/>
                <a:gd name="T52" fmla="*/ 32 w 54"/>
                <a:gd name="T53" fmla="*/ 20 h 157"/>
                <a:gd name="T54" fmla="*/ 36 w 54"/>
                <a:gd name="T55" fmla="*/ 48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54" h="157">
                  <a:moveTo>
                    <a:pt x="36" y="48"/>
                  </a:moveTo>
                  <a:lnTo>
                    <a:pt x="30" y="63"/>
                  </a:lnTo>
                  <a:lnTo>
                    <a:pt x="34" y="91"/>
                  </a:lnTo>
                  <a:lnTo>
                    <a:pt x="41" y="90"/>
                  </a:lnTo>
                  <a:lnTo>
                    <a:pt x="47" y="97"/>
                  </a:lnTo>
                  <a:lnTo>
                    <a:pt x="54" y="112"/>
                  </a:lnTo>
                  <a:lnTo>
                    <a:pt x="54" y="139"/>
                  </a:lnTo>
                  <a:lnTo>
                    <a:pt x="46" y="143"/>
                  </a:lnTo>
                  <a:lnTo>
                    <a:pt x="40" y="157"/>
                  </a:lnTo>
                  <a:lnTo>
                    <a:pt x="29" y="145"/>
                  </a:lnTo>
                  <a:lnTo>
                    <a:pt x="28" y="130"/>
                  </a:lnTo>
                  <a:lnTo>
                    <a:pt x="33" y="120"/>
                  </a:lnTo>
                  <a:lnTo>
                    <a:pt x="32" y="112"/>
                  </a:lnTo>
                  <a:lnTo>
                    <a:pt x="25" y="107"/>
                  </a:lnTo>
                  <a:lnTo>
                    <a:pt x="20" y="109"/>
                  </a:lnTo>
                  <a:lnTo>
                    <a:pt x="10" y="99"/>
                  </a:lnTo>
                  <a:lnTo>
                    <a:pt x="0" y="93"/>
                  </a:lnTo>
                  <a:lnTo>
                    <a:pt x="6" y="74"/>
                  </a:lnTo>
                  <a:lnTo>
                    <a:pt x="12" y="67"/>
                  </a:lnTo>
                  <a:lnTo>
                    <a:pt x="9" y="50"/>
                  </a:lnTo>
                  <a:lnTo>
                    <a:pt x="13" y="33"/>
                  </a:lnTo>
                  <a:lnTo>
                    <a:pt x="17" y="27"/>
                  </a:lnTo>
                  <a:lnTo>
                    <a:pt x="13" y="10"/>
                  </a:lnTo>
                  <a:lnTo>
                    <a:pt x="4" y="0"/>
                  </a:lnTo>
                  <a:lnTo>
                    <a:pt x="22" y="4"/>
                  </a:lnTo>
                  <a:lnTo>
                    <a:pt x="25" y="10"/>
                  </a:lnTo>
                  <a:lnTo>
                    <a:pt x="32" y="20"/>
                  </a:lnTo>
                  <a:lnTo>
                    <a:pt x="36" y="48"/>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131" name="Freeform 130"/>
            <p:cNvSpPr>
              <a:spLocks/>
            </p:cNvSpPr>
            <p:nvPr/>
          </p:nvSpPr>
          <p:spPr bwMode="auto">
            <a:xfrm>
              <a:off x="5279370" y="4794096"/>
              <a:ext cx="400061" cy="391421"/>
            </a:xfrm>
            <a:custGeom>
              <a:avLst/>
              <a:gdLst>
                <a:gd name="T0" fmla="*/ 76 w 242"/>
                <a:gd name="T1" fmla="*/ 242 h 252"/>
                <a:gd name="T2" fmla="*/ 64 w 242"/>
                <a:gd name="T3" fmla="*/ 226 h 252"/>
                <a:gd name="T4" fmla="*/ 58 w 242"/>
                <a:gd name="T5" fmla="*/ 211 h 252"/>
                <a:gd name="T6" fmla="*/ 54 w 242"/>
                <a:gd name="T7" fmla="*/ 191 h 252"/>
                <a:gd name="T8" fmla="*/ 50 w 242"/>
                <a:gd name="T9" fmla="*/ 176 h 252"/>
                <a:gd name="T10" fmla="*/ 45 w 242"/>
                <a:gd name="T11" fmla="*/ 144 h 252"/>
                <a:gd name="T12" fmla="*/ 46 w 242"/>
                <a:gd name="T13" fmla="*/ 119 h 252"/>
                <a:gd name="T14" fmla="*/ 44 w 242"/>
                <a:gd name="T15" fmla="*/ 108 h 252"/>
                <a:gd name="T16" fmla="*/ 37 w 242"/>
                <a:gd name="T17" fmla="*/ 99 h 252"/>
                <a:gd name="T18" fmla="*/ 28 w 242"/>
                <a:gd name="T19" fmla="*/ 82 h 252"/>
                <a:gd name="T20" fmla="*/ 19 w 242"/>
                <a:gd name="T21" fmla="*/ 57 h 252"/>
                <a:gd name="T22" fmla="*/ 15 w 242"/>
                <a:gd name="T23" fmla="*/ 44 h 252"/>
                <a:gd name="T24" fmla="*/ 1 w 242"/>
                <a:gd name="T25" fmla="*/ 24 h 252"/>
                <a:gd name="T26" fmla="*/ 0 w 242"/>
                <a:gd name="T27" fmla="*/ 8 h 252"/>
                <a:gd name="T28" fmla="*/ 9 w 242"/>
                <a:gd name="T29" fmla="*/ 4 h 252"/>
                <a:gd name="T30" fmla="*/ 20 w 242"/>
                <a:gd name="T31" fmla="*/ 0 h 252"/>
                <a:gd name="T32" fmla="*/ 32 w 242"/>
                <a:gd name="T33" fmla="*/ 1 h 252"/>
                <a:gd name="T34" fmla="*/ 42 w 242"/>
                <a:gd name="T35" fmla="*/ 10 h 252"/>
                <a:gd name="T36" fmla="*/ 45 w 242"/>
                <a:gd name="T37" fmla="*/ 9 h 252"/>
                <a:gd name="T38" fmla="*/ 119 w 242"/>
                <a:gd name="T39" fmla="*/ 8 h 252"/>
                <a:gd name="T40" fmla="*/ 131 w 242"/>
                <a:gd name="T41" fmla="*/ 18 h 252"/>
                <a:gd name="T42" fmla="*/ 175 w 242"/>
                <a:gd name="T43" fmla="*/ 21 h 252"/>
                <a:gd name="T44" fmla="*/ 208 w 242"/>
                <a:gd name="T45" fmla="*/ 13 h 252"/>
                <a:gd name="T46" fmla="*/ 223 w 242"/>
                <a:gd name="T47" fmla="*/ 8 h 252"/>
                <a:gd name="T48" fmla="*/ 235 w 242"/>
                <a:gd name="T49" fmla="*/ 9 h 252"/>
                <a:gd name="T50" fmla="*/ 242 w 242"/>
                <a:gd name="T51" fmla="*/ 14 h 252"/>
                <a:gd name="T52" fmla="*/ 242 w 242"/>
                <a:gd name="T53" fmla="*/ 15 h 252"/>
                <a:gd name="T54" fmla="*/ 232 w 242"/>
                <a:gd name="T55" fmla="*/ 20 h 252"/>
                <a:gd name="T56" fmla="*/ 226 w 242"/>
                <a:gd name="T57" fmla="*/ 20 h 252"/>
                <a:gd name="T58" fmla="*/ 214 w 242"/>
                <a:gd name="T59" fmla="*/ 28 h 252"/>
                <a:gd name="T60" fmla="*/ 208 w 242"/>
                <a:gd name="T61" fmla="*/ 20 h 252"/>
                <a:gd name="T62" fmla="*/ 179 w 242"/>
                <a:gd name="T63" fmla="*/ 27 h 252"/>
                <a:gd name="T64" fmla="*/ 166 w 242"/>
                <a:gd name="T65" fmla="*/ 28 h 252"/>
                <a:gd name="T66" fmla="*/ 163 w 242"/>
                <a:gd name="T67" fmla="*/ 102 h 252"/>
                <a:gd name="T68" fmla="*/ 145 w 242"/>
                <a:gd name="T69" fmla="*/ 102 h 252"/>
                <a:gd name="T70" fmla="*/ 143 w 242"/>
                <a:gd name="T71" fmla="*/ 163 h 252"/>
                <a:gd name="T72" fmla="*/ 139 w 242"/>
                <a:gd name="T73" fmla="*/ 240 h 252"/>
                <a:gd name="T74" fmla="*/ 123 w 242"/>
                <a:gd name="T75" fmla="*/ 250 h 252"/>
                <a:gd name="T76" fmla="*/ 114 w 242"/>
                <a:gd name="T77" fmla="*/ 252 h 252"/>
                <a:gd name="T78" fmla="*/ 103 w 242"/>
                <a:gd name="T79" fmla="*/ 248 h 252"/>
                <a:gd name="T80" fmla="*/ 95 w 242"/>
                <a:gd name="T81" fmla="*/ 246 h 252"/>
                <a:gd name="T82" fmla="*/ 92 w 242"/>
                <a:gd name="T83" fmla="*/ 238 h 252"/>
                <a:gd name="T84" fmla="*/ 85 w 242"/>
                <a:gd name="T85" fmla="*/ 232 h 252"/>
                <a:gd name="T86" fmla="*/ 76 w 242"/>
                <a:gd name="T87" fmla="*/ 242 h 2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42" h="252">
                  <a:moveTo>
                    <a:pt x="76" y="242"/>
                  </a:moveTo>
                  <a:lnTo>
                    <a:pt x="64" y="226"/>
                  </a:lnTo>
                  <a:lnTo>
                    <a:pt x="58" y="211"/>
                  </a:lnTo>
                  <a:lnTo>
                    <a:pt x="54" y="191"/>
                  </a:lnTo>
                  <a:lnTo>
                    <a:pt x="50" y="176"/>
                  </a:lnTo>
                  <a:lnTo>
                    <a:pt x="45" y="144"/>
                  </a:lnTo>
                  <a:lnTo>
                    <a:pt x="46" y="119"/>
                  </a:lnTo>
                  <a:lnTo>
                    <a:pt x="44" y="108"/>
                  </a:lnTo>
                  <a:lnTo>
                    <a:pt x="37" y="99"/>
                  </a:lnTo>
                  <a:lnTo>
                    <a:pt x="28" y="82"/>
                  </a:lnTo>
                  <a:lnTo>
                    <a:pt x="19" y="57"/>
                  </a:lnTo>
                  <a:lnTo>
                    <a:pt x="15" y="44"/>
                  </a:lnTo>
                  <a:lnTo>
                    <a:pt x="1" y="24"/>
                  </a:lnTo>
                  <a:lnTo>
                    <a:pt x="0" y="8"/>
                  </a:lnTo>
                  <a:lnTo>
                    <a:pt x="9" y="4"/>
                  </a:lnTo>
                  <a:lnTo>
                    <a:pt x="20" y="0"/>
                  </a:lnTo>
                  <a:lnTo>
                    <a:pt x="32" y="1"/>
                  </a:lnTo>
                  <a:lnTo>
                    <a:pt x="42" y="10"/>
                  </a:lnTo>
                  <a:lnTo>
                    <a:pt x="45" y="9"/>
                  </a:lnTo>
                  <a:lnTo>
                    <a:pt x="119" y="8"/>
                  </a:lnTo>
                  <a:lnTo>
                    <a:pt x="131" y="18"/>
                  </a:lnTo>
                  <a:lnTo>
                    <a:pt x="175" y="21"/>
                  </a:lnTo>
                  <a:lnTo>
                    <a:pt x="208" y="13"/>
                  </a:lnTo>
                  <a:lnTo>
                    <a:pt x="223" y="8"/>
                  </a:lnTo>
                  <a:lnTo>
                    <a:pt x="235" y="9"/>
                  </a:lnTo>
                  <a:lnTo>
                    <a:pt x="242" y="14"/>
                  </a:lnTo>
                  <a:lnTo>
                    <a:pt x="242" y="15"/>
                  </a:lnTo>
                  <a:lnTo>
                    <a:pt x="232" y="20"/>
                  </a:lnTo>
                  <a:lnTo>
                    <a:pt x="226" y="20"/>
                  </a:lnTo>
                  <a:lnTo>
                    <a:pt x="214" y="28"/>
                  </a:lnTo>
                  <a:lnTo>
                    <a:pt x="208" y="20"/>
                  </a:lnTo>
                  <a:lnTo>
                    <a:pt x="179" y="27"/>
                  </a:lnTo>
                  <a:lnTo>
                    <a:pt x="166" y="28"/>
                  </a:lnTo>
                  <a:lnTo>
                    <a:pt x="163" y="102"/>
                  </a:lnTo>
                  <a:lnTo>
                    <a:pt x="145" y="102"/>
                  </a:lnTo>
                  <a:lnTo>
                    <a:pt x="143" y="163"/>
                  </a:lnTo>
                  <a:lnTo>
                    <a:pt x="139" y="240"/>
                  </a:lnTo>
                  <a:lnTo>
                    <a:pt x="123" y="250"/>
                  </a:lnTo>
                  <a:lnTo>
                    <a:pt x="114" y="252"/>
                  </a:lnTo>
                  <a:lnTo>
                    <a:pt x="103" y="248"/>
                  </a:lnTo>
                  <a:lnTo>
                    <a:pt x="95" y="246"/>
                  </a:lnTo>
                  <a:lnTo>
                    <a:pt x="92" y="238"/>
                  </a:lnTo>
                  <a:lnTo>
                    <a:pt x="85" y="232"/>
                  </a:lnTo>
                  <a:lnTo>
                    <a:pt x="76" y="242"/>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133" name="Freeform 132"/>
            <p:cNvSpPr>
              <a:spLocks/>
            </p:cNvSpPr>
            <p:nvPr/>
          </p:nvSpPr>
          <p:spPr bwMode="auto">
            <a:xfrm>
              <a:off x="4937170" y="3490911"/>
              <a:ext cx="464534" cy="380549"/>
            </a:xfrm>
            <a:custGeom>
              <a:avLst/>
              <a:gdLst>
                <a:gd name="T0" fmla="*/ 34 w 281"/>
                <a:gd name="T1" fmla="*/ 239 h 245"/>
                <a:gd name="T2" fmla="*/ 34 w 281"/>
                <a:gd name="T3" fmla="*/ 225 h 245"/>
                <a:gd name="T4" fmla="*/ 13 w 281"/>
                <a:gd name="T5" fmla="*/ 220 h 245"/>
                <a:gd name="T6" fmla="*/ 12 w 281"/>
                <a:gd name="T7" fmla="*/ 210 h 245"/>
                <a:gd name="T8" fmla="*/ 2 w 281"/>
                <a:gd name="T9" fmla="*/ 197 h 245"/>
                <a:gd name="T10" fmla="*/ 0 w 281"/>
                <a:gd name="T11" fmla="*/ 187 h 245"/>
                <a:gd name="T12" fmla="*/ 1 w 281"/>
                <a:gd name="T13" fmla="*/ 177 h 245"/>
                <a:gd name="T14" fmla="*/ 13 w 281"/>
                <a:gd name="T15" fmla="*/ 176 h 245"/>
                <a:gd name="T16" fmla="*/ 19 w 281"/>
                <a:gd name="T17" fmla="*/ 169 h 245"/>
                <a:gd name="T18" fmla="*/ 44 w 281"/>
                <a:gd name="T19" fmla="*/ 167 h 245"/>
                <a:gd name="T20" fmla="*/ 60 w 281"/>
                <a:gd name="T21" fmla="*/ 164 h 245"/>
                <a:gd name="T22" fmla="*/ 62 w 281"/>
                <a:gd name="T23" fmla="*/ 151 h 245"/>
                <a:gd name="T24" fmla="*/ 72 w 281"/>
                <a:gd name="T25" fmla="*/ 137 h 245"/>
                <a:gd name="T26" fmla="*/ 71 w 281"/>
                <a:gd name="T27" fmla="*/ 89 h 245"/>
                <a:gd name="T28" fmla="*/ 97 w 281"/>
                <a:gd name="T29" fmla="*/ 80 h 245"/>
                <a:gd name="T30" fmla="*/ 149 w 281"/>
                <a:gd name="T31" fmla="*/ 39 h 245"/>
                <a:gd name="T32" fmla="*/ 209 w 281"/>
                <a:gd name="T33" fmla="*/ 0 h 245"/>
                <a:gd name="T34" fmla="*/ 238 w 281"/>
                <a:gd name="T35" fmla="*/ 9 h 245"/>
                <a:gd name="T36" fmla="*/ 248 w 281"/>
                <a:gd name="T37" fmla="*/ 20 h 245"/>
                <a:gd name="T38" fmla="*/ 261 w 281"/>
                <a:gd name="T39" fmla="*/ 12 h 245"/>
                <a:gd name="T40" fmla="*/ 266 w 281"/>
                <a:gd name="T41" fmla="*/ 45 h 245"/>
                <a:gd name="T42" fmla="*/ 273 w 281"/>
                <a:gd name="T43" fmla="*/ 50 h 245"/>
                <a:gd name="T44" fmla="*/ 274 w 281"/>
                <a:gd name="T45" fmla="*/ 57 h 245"/>
                <a:gd name="T46" fmla="*/ 281 w 281"/>
                <a:gd name="T47" fmla="*/ 64 h 245"/>
                <a:gd name="T48" fmla="*/ 278 w 281"/>
                <a:gd name="T49" fmla="*/ 73 h 245"/>
                <a:gd name="T50" fmla="*/ 271 w 281"/>
                <a:gd name="T51" fmla="*/ 115 h 245"/>
                <a:gd name="T52" fmla="*/ 271 w 281"/>
                <a:gd name="T53" fmla="*/ 142 h 245"/>
                <a:gd name="T54" fmla="*/ 248 w 281"/>
                <a:gd name="T55" fmla="*/ 162 h 245"/>
                <a:gd name="T56" fmla="*/ 241 w 281"/>
                <a:gd name="T57" fmla="*/ 189 h 245"/>
                <a:gd name="T58" fmla="*/ 249 w 281"/>
                <a:gd name="T59" fmla="*/ 197 h 245"/>
                <a:gd name="T60" fmla="*/ 249 w 281"/>
                <a:gd name="T61" fmla="*/ 210 h 245"/>
                <a:gd name="T62" fmla="*/ 260 w 281"/>
                <a:gd name="T63" fmla="*/ 210 h 245"/>
                <a:gd name="T64" fmla="*/ 259 w 281"/>
                <a:gd name="T65" fmla="*/ 220 h 245"/>
                <a:gd name="T66" fmla="*/ 254 w 281"/>
                <a:gd name="T67" fmla="*/ 221 h 245"/>
                <a:gd name="T68" fmla="*/ 253 w 281"/>
                <a:gd name="T69" fmla="*/ 228 h 245"/>
                <a:gd name="T70" fmla="*/ 250 w 281"/>
                <a:gd name="T71" fmla="*/ 228 h 245"/>
                <a:gd name="T72" fmla="*/ 237 w 281"/>
                <a:gd name="T73" fmla="*/ 206 h 245"/>
                <a:gd name="T74" fmla="*/ 233 w 281"/>
                <a:gd name="T75" fmla="*/ 205 h 245"/>
                <a:gd name="T76" fmla="*/ 219 w 281"/>
                <a:gd name="T77" fmla="*/ 216 h 245"/>
                <a:gd name="T78" fmla="*/ 205 w 281"/>
                <a:gd name="T79" fmla="*/ 210 h 245"/>
                <a:gd name="T80" fmla="*/ 195 w 281"/>
                <a:gd name="T81" fmla="*/ 209 h 245"/>
                <a:gd name="T82" fmla="*/ 189 w 281"/>
                <a:gd name="T83" fmla="*/ 212 h 245"/>
                <a:gd name="T84" fmla="*/ 179 w 281"/>
                <a:gd name="T85" fmla="*/ 212 h 245"/>
                <a:gd name="T86" fmla="*/ 168 w 281"/>
                <a:gd name="T87" fmla="*/ 220 h 245"/>
                <a:gd name="T88" fmla="*/ 159 w 281"/>
                <a:gd name="T89" fmla="*/ 221 h 245"/>
                <a:gd name="T90" fmla="*/ 137 w 281"/>
                <a:gd name="T91" fmla="*/ 210 h 245"/>
                <a:gd name="T92" fmla="*/ 128 w 281"/>
                <a:gd name="T93" fmla="*/ 215 h 245"/>
                <a:gd name="T94" fmla="*/ 119 w 281"/>
                <a:gd name="T95" fmla="*/ 215 h 245"/>
                <a:gd name="T96" fmla="*/ 112 w 281"/>
                <a:gd name="T97" fmla="*/ 207 h 245"/>
                <a:gd name="T98" fmla="*/ 93 w 281"/>
                <a:gd name="T99" fmla="*/ 199 h 245"/>
                <a:gd name="T100" fmla="*/ 74 w 281"/>
                <a:gd name="T101" fmla="*/ 202 h 245"/>
                <a:gd name="T102" fmla="*/ 69 w 281"/>
                <a:gd name="T103" fmla="*/ 206 h 245"/>
                <a:gd name="T104" fmla="*/ 67 w 281"/>
                <a:gd name="T105" fmla="*/ 218 h 245"/>
                <a:gd name="T106" fmla="*/ 61 w 281"/>
                <a:gd name="T107" fmla="*/ 227 h 245"/>
                <a:gd name="T108" fmla="*/ 60 w 281"/>
                <a:gd name="T109" fmla="*/ 245 h 245"/>
                <a:gd name="T110" fmla="*/ 46 w 281"/>
                <a:gd name="T111" fmla="*/ 233 h 245"/>
                <a:gd name="T112" fmla="*/ 40 w 281"/>
                <a:gd name="T113" fmla="*/ 233 h 245"/>
                <a:gd name="T114" fmla="*/ 34 w 281"/>
                <a:gd name="T115" fmla="*/ 239 h 2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81" h="245">
                  <a:moveTo>
                    <a:pt x="34" y="239"/>
                  </a:moveTo>
                  <a:lnTo>
                    <a:pt x="34" y="225"/>
                  </a:lnTo>
                  <a:lnTo>
                    <a:pt x="13" y="220"/>
                  </a:lnTo>
                  <a:lnTo>
                    <a:pt x="12" y="210"/>
                  </a:lnTo>
                  <a:lnTo>
                    <a:pt x="2" y="197"/>
                  </a:lnTo>
                  <a:lnTo>
                    <a:pt x="0" y="187"/>
                  </a:lnTo>
                  <a:lnTo>
                    <a:pt x="1" y="177"/>
                  </a:lnTo>
                  <a:lnTo>
                    <a:pt x="13" y="176"/>
                  </a:lnTo>
                  <a:lnTo>
                    <a:pt x="19" y="169"/>
                  </a:lnTo>
                  <a:lnTo>
                    <a:pt x="44" y="167"/>
                  </a:lnTo>
                  <a:lnTo>
                    <a:pt x="60" y="164"/>
                  </a:lnTo>
                  <a:lnTo>
                    <a:pt x="62" y="151"/>
                  </a:lnTo>
                  <a:lnTo>
                    <a:pt x="72" y="137"/>
                  </a:lnTo>
                  <a:lnTo>
                    <a:pt x="71" y="89"/>
                  </a:lnTo>
                  <a:lnTo>
                    <a:pt x="97" y="80"/>
                  </a:lnTo>
                  <a:lnTo>
                    <a:pt x="149" y="39"/>
                  </a:lnTo>
                  <a:lnTo>
                    <a:pt x="209" y="0"/>
                  </a:lnTo>
                  <a:lnTo>
                    <a:pt x="238" y="9"/>
                  </a:lnTo>
                  <a:lnTo>
                    <a:pt x="248" y="20"/>
                  </a:lnTo>
                  <a:lnTo>
                    <a:pt x="261" y="12"/>
                  </a:lnTo>
                  <a:lnTo>
                    <a:pt x="266" y="45"/>
                  </a:lnTo>
                  <a:lnTo>
                    <a:pt x="273" y="50"/>
                  </a:lnTo>
                  <a:lnTo>
                    <a:pt x="274" y="57"/>
                  </a:lnTo>
                  <a:lnTo>
                    <a:pt x="281" y="64"/>
                  </a:lnTo>
                  <a:lnTo>
                    <a:pt x="278" y="73"/>
                  </a:lnTo>
                  <a:lnTo>
                    <a:pt x="271" y="115"/>
                  </a:lnTo>
                  <a:lnTo>
                    <a:pt x="271" y="142"/>
                  </a:lnTo>
                  <a:lnTo>
                    <a:pt x="248" y="162"/>
                  </a:lnTo>
                  <a:lnTo>
                    <a:pt x="241" y="189"/>
                  </a:lnTo>
                  <a:lnTo>
                    <a:pt x="249" y="197"/>
                  </a:lnTo>
                  <a:lnTo>
                    <a:pt x="249" y="210"/>
                  </a:lnTo>
                  <a:lnTo>
                    <a:pt x="260" y="210"/>
                  </a:lnTo>
                  <a:lnTo>
                    <a:pt x="259" y="220"/>
                  </a:lnTo>
                  <a:lnTo>
                    <a:pt x="254" y="221"/>
                  </a:lnTo>
                  <a:lnTo>
                    <a:pt x="253" y="228"/>
                  </a:lnTo>
                  <a:lnTo>
                    <a:pt x="250" y="228"/>
                  </a:lnTo>
                  <a:lnTo>
                    <a:pt x="237" y="206"/>
                  </a:lnTo>
                  <a:lnTo>
                    <a:pt x="233" y="205"/>
                  </a:lnTo>
                  <a:lnTo>
                    <a:pt x="219" y="216"/>
                  </a:lnTo>
                  <a:lnTo>
                    <a:pt x="205" y="210"/>
                  </a:lnTo>
                  <a:lnTo>
                    <a:pt x="195" y="209"/>
                  </a:lnTo>
                  <a:lnTo>
                    <a:pt x="189" y="212"/>
                  </a:lnTo>
                  <a:lnTo>
                    <a:pt x="179" y="212"/>
                  </a:lnTo>
                  <a:lnTo>
                    <a:pt x="168" y="220"/>
                  </a:lnTo>
                  <a:lnTo>
                    <a:pt x="159" y="221"/>
                  </a:lnTo>
                  <a:lnTo>
                    <a:pt x="137" y="210"/>
                  </a:lnTo>
                  <a:lnTo>
                    <a:pt x="128" y="215"/>
                  </a:lnTo>
                  <a:lnTo>
                    <a:pt x="119" y="215"/>
                  </a:lnTo>
                  <a:lnTo>
                    <a:pt x="112" y="207"/>
                  </a:lnTo>
                  <a:lnTo>
                    <a:pt x="93" y="199"/>
                  </a:lnTo>
                  <a:lnTo>
                    <a:pt x="74" y="202"/>
                  </a:lnTo>
                  <a:lnTo>
                    <a:pt x="69" y="206"/>
                  </a:lnTo>
                  <a:lnTo>
                    <a:pt x="67" y="218"/>
                  </a:lnTo>
                  <a:lnTo>
                    <a:pt x="61" y="227"/>
                  </a:lnTo>
                  <a:lnTo>
                    <a:pt x="60" y="245"/>
                  </a:lnTo>
                  <a:lnTo>
                    <a:pt x="46" y="233"/>
                  </a:lnTo>
                  <a:lnTo>
                    <a:pt x="40" y="233"/>
                  </a:lnTo>
                  <a:lnTo>
                    <a:pt x="34" y="23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134" name="Freeform 133"/>
            <p:cNvSpPr>
              <a:spLocks/>
            </p:cNvSpPr>
            <p:nvPr/>
          </p:nvSpPr>
          <p:spPr bwMode="auto">
            <a:xfrm>
              <a:off x="5009909" y="3800011"/>
              <a:ext cx="357078" cy="310652"/>
            </a:xfrm>
            <a:custGeom>
              <a:avLst/>
              <a:gdLst>
                <a:gd name="T0" fmla="*/ 106 w 216"/>
                <a:gd name="T1" fmla="*/ 189 h 200"/>
                <a:gd name="T2" fmla="*/ 87 w 216"/>
                <a:gd name="T3" fmla="*/ 197 h 200"/>
                <a:gd name="T4" fmla="*/ 80 w 216"/>
                <a:gd name="T5" fmla="*/ 196 h 200"/>
                <a:gd name="T6" fmla="*/ 73 w 216"/>
                <a:gd name="T7" fmla="*/ 200 h 200"/>
                <a:gd name="T8" fmla="*/ 59 w 216"/>
                <a:gd name="T9" fmla="*/ 200 h 200"/>
                <a:gd name="T10" fmla="*/ 49 w 216"/>
                <a:gd name="T11" fmla="*/ 187 h 200"/>
                <a:gd name="T12" fmla="*/ 43 w 216"/>
                <a:gd name="T13" fmla="*/ 172 h 200"/>
                <a:gd name="T14" fmla="*/ 30 w 216"/>
                <a:gd name="T15" fmla="*/ 158 h 200"/>
                <a:gd name="T16" fmla="*/ 16 w 216"/>
                <a:gd name="T17" fmla="*/ 158 h 200"/>
                <a:gd name="T18" fmla="*/ 0 w 216"/>
                <a:gd name="T19" fmla="*/ 158 h 200"/>
                <a:gd name="T20" fmla="*/ 1 w 216"/>
                <a:gd name="T21" fmla="*/ 125 h 200"/>
                <a:gd name="T22" fmla="*/ 0 w 216"/>
                <a:gd name="T23" fmla="*/ 112 h 200"/>
                <a:gd name="T24" fmla="*/ 4 w 216"/>
                <a:gd name="T25" fmla="*/ 98 h 200"/>
                <a:gd name="T26" fmla="*/ 9 w 216"/>
                <a:gd name="T27" fmla="*/ 92 h 200"/>
                <a:gd name="T28" fmla="*/ 18 w 216"/>
                <a:gd name="T29" fmla="*/ 79 h 200"/>
                <a:gd name="T30" fmla="*/ 16 w 216"/>
                <a:gd name="T31" fmla="*/ 74 h 200"/>
                <a:gd name="T32" fmla="*/ 20 w 216"/>
                <a:gd name="T33" fmla="*/ 65 h 200"/>
                <a:gd name="T34" fmla="*/ 16 w 216"/>
                <a:gd name="T35" fmla="*/ 53 h 200"/>
                <a:gd name="T36" fmla="*/ 16 w 216"/>
                <a:gd name="T37" fmla="*/ 46 h 200"/>
                <a:gd name="T38" fmla="*/ 17 w 216"/>
                <a:gd name="T39" fmla="*/ 28 h 200"/>
                <a:gd name="T40" fmla="*/ 23 w 216"/>
                <a:gd name="T41" fmla="*/ 19 h 200"/>
                <a:gd name="T42" fmla="*/ 25 w 216"/>
                <a:gd name="T43" fmla="*/ 7 h 200"/>
                <a:gd name="T44" fmla="*/ 30 w 216"/>
                <a:gd name="T45" fmla="*/ 3 h 200"/>
                <a:gd name="T46" fmla="*/ 49 w 216"/>
                <a:gd name="T47" fmla="*/ 0 h 200"/>
                <a:gd name="T48" fmla="*/ 68 w 216"/>
                <a:gd name="T49" fmla="*/ 8 h 200"/>
                <a:gd name="T50" fmla="*/ 75 w 216"/>
                <a:gd name="T51" fmla="*/ 16 h 200"/>
                <a:gd name="T52" fmla="*/ 84 w 216"/>
                <a:gd name="T53" fmla="*/ 16 h 200"/>
                <a:gd name="T54" fmla="*/ 93 w 216"/>
                <a:gd name="T55" fmla="*/ 11 h 200"/>
                <a:gd name="T56" fmla="*/ 115 w 216"/>
                <a:gd name="T57" fmla="*/ 22 h 200"/>
                <a:gd name="T58" fmla="*/ 124 w 216"/>
                <a:gd name="T59" fmla="*/ 21 h 200"/>
                <a:gd name="T60" fmla="*/ 135 w 216"/>
                <a:gd name="T61" fmla="*/ 13 h 200"/>
                <a:gd name="T62" fmla="*/ 145 w 216"/>
                <a:gd name="T63" fmla="*/ 13 h 200"/>
                <a:gd name="T64" fmla="*/ 151 w 216"/>
                <a:gd name="T65" fmla="*/ 10 h 200"/>
                <a:gd name="T66" fmla="*/ 161 w 216"/>
                <a:gd name="T67" fmla="*/ 11 h 200"/>
                <a:gd name="T68" fmla="*/ 175 w 216"/>
                <a:gd name="T69" fmla="*/ 17 h 200"/>
                <a:gd name="T70" fmla="*/ 189 w 216"/>
                <a:gd name="T71" fmla="*/ 6 h 200"/>
                <a:gd name="T72" fmla="*/ 193 w 216"/>
                <a:gd name="T73" fmla="*/ 7 h 200"/>
                <a:gd name="T74" fmla="*/ 206 w 216"/>
                <a:gd name="T75" fmla="*/ 29 h 200"/>
                <a:gd name="T76" fmla="*/ 209 w 216"/>
                <a:gd name="T77" fmla="*/ 29 h 200"/>
                <a:gd name="T78" fmla="*/ 216 w 216"/>
                <a:gd name="T79" fmla="*/ 37 h 200"/>
                <a:gd name="T80" fmla="*/ 214 w 216"/>
                <a:gd name="T81" fmla="*/ 41 h 200"/>
                <a:gd name="T82" fmla="*/ 214 w 216"/>
                <a:gd name="T83" fmla="*/ 48 h 200"/>
                <a:gd name="T84" fmla="*/ 199 w 216"/>
                <a:gd name="T85" fmla="*/ 64 h 200"/>
                <a:gd name="T86" fmla="*/ 194 w 216"/>
                <a:gd name="T87" fmla="*/ 77 h 200"/>
                <a:gd name="T88" fmla="*/ 191 w 216"/>
                <a:gd name="T89" fmla="*/ 88 h 200"/>
                <a:gd name="T90" fmla="*/ 187 w 216"/>
                <a:gd name="T91" fmla="*/ 93 h 200"/>
                <a:gd name="T92" fmla="*/ 184 w 216"/>
                <a:gd name="T93" fmla="*/ 107 h 200"/>
                <a:gd name="T94" fmla="*/ 174 w 216"/>
                <a:gd name="T95" fmla="*/ 116 h 200"/>
                <a:gd name="T96" fmla="*/ 172 w 216"/>
                <a:gd name="T97" fmla="*/ 126 h 200"/>
                <a:gd name="T98" fmla="*/ 167 w 216"/>
                <a:gd name="T99" fmla="*/ 135 h 200"/>
                <a:gd name="T100" fmla="*/ 166 w 216"/>
                <a:gd name="T101" fmla="*/ 143 h 200"/>
                <a:gd name="T102" fmla="*/ 153 w 216"/>
                <a:gd name="T103" fmla="*/ 150 h 200"/>
                <a:gd name="T104" fmla="*/ 143 w 216"/>
                <a:gd name="T105" fmla="*/ 142 h 200"/>
                <a:gd name="T106" fmla="*/ 136 w 216"/>
                <a:gd name="T107" fmla="*/ 142 h 200"/>
                <a:gd name="T108" fmla="*/ 125 w 216"/>
                <a:gd name="T109" fmla="*/ 154 h 200"/>
                <a:gd name="T110" fmla="*/ 120 w 216"/>
                <a:gd name="T111" fmla="*/ 155 h 200"/>
                <a:gd name="T112" fmla="*/ 111 w 216"/>
                <a:gd name="T113" fmla="*/ 175 h 200"/>
                <a:gd name="T114" fmla="*/ 106 w 216"/>
                <a:gd name="T115" fmla="*/ 189 h 2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16" h="200">
                  <a:moveTo>
                    <a:pt x="106" y="189"/>
                  </a:moveTo>
                  <a:lnTo>
                    <a:pt x="87" y="197"/>
                  </a:lnTo>
                  <a:lnTo>
                    <a:pt x="80" y="196"/>
                  </a:lnTo>
                  <a:lnTo>
                    <a:pt x="73" y="200"/>
                  </a:lnTo>
                  <a:lnTo>
                    <a:pt x="59" y="200"/>
                  </a:lnTo>
                  <a:lnTo>
                    <a:pt x="49" y="187"/>
                  </a:lnTo>
                  <a:lnTo>
                    <a:pt x="43" y="172"/>
                  </a:lnTo>
                  <a:lnTo>
                    <a:pt x="30" y="158"/>
                  </a:lnTo>
                  <a:lnTo>
                    <a:pt x="16" y="158"/>
                  </a:lnTo>
                  <a:lnTo>
                    <a:pt x="0" y="158"/>
                  </a:lnTo>
                  <a:lnTo>
                    <a:pt x="1" y="125"/>
                  </a:lnTo>
                  <a:lnTo>
                    <a:pt x="0" y="112"/>
                  </a:lnTo>
                  <a:lnTo>
                    <a:pt x="4" y="98"/>
                  </a:lnTo>
                  <a:lnTo>
                    <a:pt x="9" y="92"/>
                  </a:lnTo>
                  <a:lnTo>
                    <a:pt x="18" y="79"/>
                  </a:lnTo>
                  <a:lnTo>
                    <a:pt x="16" y="74"/>
                  </a:lnTo>
                  <a:lnTo>
                    <a:pt x="20" y="65"/>
                  </a:lnTo>
                  <a:lnTo>
                    <a:pt x="16" y="53"/>
                  </a:lnTo>
                  <a:lnTo>
                    <a:pt x="16" y="46"/>
                  </a:lnTo>
                  <a:lnTo>
                    <a:pt x="17" y="28"/>
                  </a:lnTo>
                  <a:lnTo>
                    <a:pt x="23" y="19"/>
                  </a:lnTo>
                  <a:lnTo>
                    <a:pt x="25" y="7"/>
                  </a:lnTo>
                  <a:lnTo>
                    <a:pt x="30" y="3"/>
                  </a:lnTo>
                  <a:lnTo>
                    <a:pt x="49" y="0"/>
                  </a:lnTo>
                  <a:lnTo>
                    <a:pt x="68" y="8"/>
                  </a:lnTo>
                  <a:lnTo>
                    <a:pt x="75" y="16"/>
                  </a:lnTo>
                  <a:lnTo>
                    <a:pt x="84" y="16"/>
                  </a:lnTo>
                  <a:lnTo>
                    <a:pt x="93" y="11"/>
                  </a:lnTo>
                  <a:lnTo>
                    <a:pt x="115" y="22"/>
                  </a:lnTo>
                  <a:lnTo>
                    <a:pt x="124" y="21"/>
                  </a:lnTo>
                  <a:lnTo>
                    <a:pt x="135" y="13"/>
                  </a:lnTo>
                  <a:lnTo>
                    <a:pt x="145" y="13"/>
                  </a:lnTo>
                  <a:lnTo>
                    <a:pt x="151" y="10"/>
                  </a:lnTo>
                  <a:lnTo>
                    <a:pt x="161" y="11"/>
                  </a:lnTo>
                  <a:lnTo>
                    <a:pt x="175" y="17"/>
                  </a:lnTo>
                  <a:lnTo>
                    <a:pt x="189" y="6"/>
                  </a:lnTo>
                  <a:lnTo>
                    <a:pt x="193" y="7"/>
                  </a:lnTo>
                  <a:lnTo>
                    <a:pt x="206" y="29"/>
                  </a:lnTo>
                  <a:lnTo>
                    <a:pt x="209" y="29"/>
                  </a:lnTo>
                  <a:lnTo>
                    <a:pt x="216" y="37"/>
                  </a:lnTo>
                  <a:lnTo>
                    <a:pt x="214" y="41"/>
                  </a:lnTo>
                  <a:lnTo>
                    <a:pt x="214" y="48"/>
                  </a:lnTo>
                  <a:lnTo>
                    <a:pt x="199" y="64"/>
                  </a:lnTo>
                  <a:lnTo>
                    <a:pt x="194" y="77"/>
                  </a:lnTo>
                  <a:lnTo>
                    <a:pt x="191" y="88"/>
                  </a:lnTo>
                  <a:lnTo>
                    <a:pt x="187" y="93"/>
                  </a:lnTo>
                  <a:lnTo>
                    <a:pt x="184" y="107"/>
                  </a:lnTo>
                  <a:lnTo>
                    <a:pt x="174" y="116"/>
                  </a:lnTo>
                  <a:lnTo>
                    <a:pt x="172" y="126"/>
                  </a:lnTo>
                  <a:lnTo>
                    <a:pt x="167" y="135"/>
                  </a:lnTo>
                  <a:lnTo>
                    <a:pt x="166" y="143"/>
                  </a:lnTo>
                  <a:lnTo>
                    <a:pt x="153" y="150"/>
                  </a:lnTo>
                  <a:lnTo>
                    <a:pt x="143" y="142"/>
                  </a:lnTo>
                  <a:lnTo>
                    <a:pt x="136" y="142"/>
                  </a:lnTo>
                  <a:lnTo>
                    <a:pt x="125" y="154"/>
                  </a:lnTo>
                  <a:lnTo>
                    <a:pt x="120" y="155"/>
                  </a:lnTo>
                  <a:lnTo>
                    <a:pt x="111" y="175"/>
                  </a:lnTo>
                  <a:lnTo>
                    <a:pt x="106" y="18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136" name="Freeform 135"/>
            <p:cNvSpPr>
              <a:spLocks/>
            </p:cNvSpPr>
            <p:nvPr/>
          </p:nvSpPr>
          <p:spPr bwMode="auto">
            <a:xfrm>
              <a:off x="5014867" y="2532550"/>
              <a:ext cx="95882" cy="83876"/>
            </a:xfrm>
            <a:custGeom>
              <a:avLst/>
              <a:gdLst>
                <a:gd name="T0" fmla="*/ 42 w 58"/>
                <a:gd name="T1" fmla="*/ 0 h 54"/>
                <a:gd name="T2" fmla="*/ 55 w 58"/>
                <a:gd name="T3" fmla="*/ 0 h 54"/>
                <a:gd name="T4" fmla="*/ 58 w 58"/>
                <a:gd name="T5" fmla="*/ 7 h 54"/>
                <a:gd name="T6" fmla="*/ 55 w 58"/>
                <a:gd name="T7" fmla="*/ 25 h 54"/>
                <a:gd name="T8" fmla="*/ 51 w 58"/>
                <a:gd name="T9" fmla="*/ 33 h 54"/>
                <a:gd name="T10" fmla="*/ 42 w 58"/>
                <a:gd name="T11" fmla="*/ 33 h 54"/>
                <a:gd name="T12" fmla="*/ 45 w 58"/>
                <a:gd name="T13" fmla="*/ 54 h 54"/>
                <a:gd name="T14" fmla="*/ 36 w 58"/>
                <a:gd name="T15" fmla="*/ 49 h 54"/>
                <a:gd name="T16" fmla="*/ 26 w 58"/>
                <a:gd name="T17" fmla="*/ 40 h 54"/>
                <a:gd name="T18" fmla="*/ 11 w 58"/>
                <a:gd name="T19" fmla="*/ 44 h 54"/>
                <a:gd name="T20" fmla="*/ 0 w 58"/>
                <a:gd name="T21" fmla="*/ 43 h 54"/>
                <a:gd name="T22" fmla="*/ 8 w 58"/>
                <a:gd name="T23" fmla="*/ 37 h 54"/>
                <a:gd name="T24" fmla="*/ 21 w 58"/>
                <a:gd name="T25" fmla="*/ 8 h 54"/>
                <a:gd name="T26" fmla="*/ 42 w 58"/>
                <a:gd name="T27" fmla="*/ 0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8" h="54">
                  <a:moveTo>
                    <a:pt x="42" y="0"/>
                  </a:moveTo>
                  <a:lnTo>
                    <a:pt x="55" y="0"/>
                  </a:lnTo>
                  <a:lnTo>
                    <a:pt x="58" y="7"/>
                  </a:lnTo>
                  <a:lnTo>
                    <a:pt x="55" y="25"/>
                  </a:lnTo>
                  <a:lnTo>
                    <a:pt x="51" y="33"/>
                  </a:lnTo>
                  <a:lnTo>
                    <a:pt x="42" y="33"/>
                  </a:lnTo>
                  <a:lnTo>
                    <a:pt x="45" y="54"/>
                  </a:lnTo>
                  <a:lnTo>
                    <a:pt x="36" y="49"/>
                  </a:lnTo>
                  <a:lnTo>
                    <a:pt x="26" y="40"/>
                  </a:lnTo>
                  <a:lnTo>
                    <a:pt x="11" y="44"/>
                  </a:lnTo>
                  <a:lnTo>
                    <a:pt x="0" y="43"/>
                  </a:lnTo>
                  <a:lnTo>
                    <a:pt x="8" y="37"/>
                  </a:lnTo>
                  <a:lnTo>
                    <a:pt x="21" y="8"/>
                  </a:lnTo>
                  <a:lnTo>
                    <a:pt x="42"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137" name="Freeform 136"/>
            <p:cNvSpPr>
              <a:spLocks/>
            </p:cNvSpPr>
            <p:nvPr/>
          </p:nvSpPr>
          <p:spPr bwMode="auto">
            <a:xfrm>
              <a:off x="5046278" y="2016868"/>
              <a:ext cx="562069" cy="374337"/>
            </a:xfrm>
            <a:custGeom>
              <a:avLst/>
              <a:gdLst>
                <a:gd name="T0" fmla="*/ 294 w 340"/>
                <a:gd name="T1" fmla="*/ 0 h 241"/>
                <a:gd name="T2" fmla="*/ 338 w 340"/>
                <a:gd name="T3" fmla="*/ 13 h 241"/>
                <a:gd name="T4" fmla="*/ 322 w 340"/>
                <a:gd name="T5" fmla="*/ 17 h 241"/>
                <a:gd name="T6" fmla="*/ 340 w 340"/>
                <a:gd name="T7" fmla="*/ 28 h 241"/>
                <a:gd name="T8" fmla="*/ 319 w 340"/>
                <a:gd name="T9" fmla="*/ 35 h 241"/>
                <a:gd name="T10" fmla="*/ 309 w 340"/>
                <a:gd name="T11" fmla="*/ 37 h 241"/>
                <a:gd name="T12" fmla="*/ 311 w 340"/>
                <a:gd name="T13" fmla="*/ 24 h 241"/>
                <a:gd name="T14" fmla="*/ 293 w 340"/>
                <a:gd name="T15" fmla="*/ 18 h 241"/>
                <a:gd name="T16" fmla="*/ 274 w 340"/>
                <a:gd name="T17" fmla="*/ 23 h 241"/>
                <a:gd name="T18" fmla="*/ 270 w 340"/>
                <a:gd name="T19" fmla="*/ 36 h 241"/>
                <a:gd name="T20" fmla="*/ 259 w 340"/>
                <a:gd name="T21" fmla="*/ 44 h 241"/>
                <a:gd name="T22" fmla="*/ 244 w 340"/>
                <a:gd name="T23" fmla="*/ 40 h 241"/>
                <a:gd name="T24" fmla="*/ 227 w 340"/>
                <a:gd name="T25" fmla="*/ 40 h 241"/>
                <a:gd name="T26" fmla="*/ 210 w 340"/>
                <a:gd name="T27" fmla="*/ 31 h 241"/>
                <a:gd name="T28" fmla="*/ 203 w 340"/>
                <a:gd name="T29" fmla="*/ 36 h 241"/>
                <a:gd name="T30" fmla="*/ 195 w 340"/>
                <a:gd name="T31" fmla="*/ 37 h 241"/>
                <a:gd name="T32" fmla="*/ 195 w 340"/>
                <a:gd name="T33" fmla="*/ 48 h 241"/>
                <a:gd name="T34" fmla="*/ 170 w 340"/>
                <a:gd name="T35" fmla="*/ 45 h 241"/>
                <a:gd name="T36" fmla="*/ 168 w 340"/>
                <a:gd name="T37" fmla="*/ 55 h 241"/>
                <a:gd name="T38" fmla="*/ 155 w 340"/>
                <a:gd name="T39" fmla="*/ 55 h 241"/>
                <a:gd name="T40" fmla="*/ 148 w 340"/>
                <a:gd name="T41" fmla="*/ 68 h 241"/>
                <a:gd name="T42" fmla="*/ 137 w 340"/>
                <a:gd name="T43" fmla="*/ 88 h 241"/>
                <a:gd name="T44" fmla="*/ 118 w 340"/>
                <a:gd name="T45" fmla="*/ 114 h 241"/>
                <a:gd name="T46" fmla="*/ 124 w 340"/>
                <a:gd name="T47" fmla="*/ 120 h 241"/>
                <a:gd name="T48" fmla="*/ 120 w 340"/>
                <a:gd name="T49" fmla="*/ 127 h 241"/>
                <a:gd name="T50" fmla="*/ 106 w 340"/>
                <a:gd name="T51" fmla="*/ 127 h 241"/>
                <a:gd name="T52" fmla="*/ 98 w 340"/>
                <a:gd name="T53" fmla="*/ 145 h 241"/>
                <a:gd name="T54" fmla="*/ 102 w 340"/>
                <a:gd name="T55" fmla="*/ 170 h 241"/>
                <a:gd name="T56" fmla="*/ 112 w 340"/>
                <a:gd name="T57" fmla="*/ 179 h 241"/>
                <a:gd name="T58" fmla="*/ 109 w 340"/>
                <a:gd name="T59" fmla="*/ 202 h 241"/>
                <a:gd name="T60" fmla="*/ 98 w 340"/>
                <a:gd name="T61" fmla="*/ 215 h 241"/>
                <a:gd name="T62" fmla="*/ 92 w 340"/>
                <a:gd name="T63" fmla="*/ 226 h 241"/>
                <a:gd name="T64" fmla="*/ 81 w 340"/>
                <a:gd name="T65" fmla="*/ 214 h 241"/>
                <a:gd name="T66" fmla="*/ 54 w 340"/>
                <a:gd name="T67" fmla="*/ 237 h 241"/>
                <a:gd name="T68" fmla="*/ 34 w 340"/>
                <a:gd name="T69" fmla="*/ 241 h 241"/>
                <a:gd name="T70" fmla="*/ 13 w 340"/>
                <a:gd name="T71" fmla="*/ 231 h 241"/>
                <a:gd name="T72" fmla="*/ 7 w 340"/>
                <a:gd name="T73" fmla="*/ 211 h 241"/>
                <a:gd name="T74" fmla="*/ 0 w 340"/>
                <a:gd name="T75" fmla="*/ 166 h 241"/>
                <a:gd name="T76" fmla="*/ 13 w 340"/>
                <a:gd name="T77" fmla="*/ 154 h 241"/>
                <a:gd name="T78" fmla="*/ 50 w 340"/>
                <a:gd name="T79" fmla="*/ 139 h 241"/>
                <a:gd name="T80" fmla="*/ 76 w 340"/>
                <a:gd name="T81" fmla="*/ 119 h 241"/>
                <a:gd name="T82" fmla="*/ 99 w 340"/>
                <a:gd name="T83" fmla="*/ 94 h 241"/>
                <a:gd name="T84" fmla="*/ 128 w 340"/>
                <a:gd name="T85" fmla="*/ 59 h 241"/>
                <a:gd name="T86" fmla="*/ 149 w 340"/>
                <a:gd name="T87" fmla="*/ 45 h 241"/>
                <a:gd name="T88" fmla="*/ 182 w 340"/>
                <a:gd name="T89" fmla="*/ 24 h 241"/>
                <a:gd name="T90" fmla="*/ 209 w 340"/>
                <a:gd name="T91" fmla="*/ 16 h 241"/>
                <a:gd name="T92" fmla="*/ 231 w 340"/>
                <a:gd name="T93" fmla="*/ 17 h 241"/>
                <a:gd name="T94" fmla="*/ 247 w 340"/>
                <a:gd name="T95" fmla="*/ 3 h 241"/>
                <a:gd name="T96" fmla="*/ 271 w 340"/>
                <a:gd name="T97" fmla="*/ 3 h 241"/>
                <a:gd name="T98" fmla="*/ 294 w 340"/>
                <a:gd name="T99" fmla="*/ 0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340" h="241">
                  <a:moveTo>
                    <a:pt x="294" y="0"/>
                  </a:moveTo>
                  <a:lnTo>
                    <a:pt x="338" y="13"/>
                  </a:lnTo>
                  <a:lnTo>
                    <a:pt x="322" y="17"/>
                  </a:lnTo>
                  <a:lnTo>
                    <a:pt x="340" y="28"/>
                  </a:lnTo>
                  <a:lnTo>
                    <a:pt x="319" y="35"/>
                  </a:lnTo>
                  <a:lnTo>
                    <a:pt x="309" y="37"/>
                  </a:lnTo>
                  <a:lnTo>
                    <a:pt x="311" y="24"/>
                  </a:lnTo>
                  <a:lnTo>
                    <a:pt x="293" y="18"/>
                  </a:lnTo>
                  <a:lnTo>
                    <a:pt x="274" y="23"/>
                  </a:lnTo>
                  <a:lnTo>
                    <a:pt x="270" y="36"/>
                  </a:lnTo>
                  <a:lnTo>
                    <a:pt x="259" y="44"/>
                  </a:lnTo>
                  <a:lnTo>
                    <a:pt x="244" y="40"/>
                  </a:lnTo>
                  <a:lnTo>
                    <a:pt x="227" y="40"/>
                  </a:lnTo>
                  <a:lnTo>
                    <a:pt x="210" y="31"/>
                  </a:lnTo>
                  <a:lnTo>
                    <a:pt x="203" y="36"/>
                  </a:lnTo>
                  <a:lnTo>
                    <a:pt x="195" y="37"/>
                  </a:lnTo>
                  <a:lnTo>
                    <a:pt x="195" y="48"/>
                  </a:lnTo>
                  <a:lnTo>
                    <a:pt x="170" y="45"/>
                  </a:lnTo>
                  <a:lnTo>
                    <a:pt x="168" y="55"/>
                  </a:lnTo>
                  <a:lnTo>
                    <a:pt x="155" y="55"/>
                  </a:lnTo>
                  <a:lnTo>
                    <a:pt x="148" y="68"/>
                  </a:lnTo>
                  <a:lnTo>
                    <a:pt x="137" y="88"/>
                  </a:lnTo>
                  <a:lnTo>
                    <a:pt x="118" y="114"/>
                  </a:lnTo>
                  <a:lnTo>
                    <a:pt x="124" y="120"/>
                  </a:lnTo>
                  <a:lnTo>
                    <a:pt x="120" y="127"/>
                  </a:lnTo>
                  <a:lnTo>
                    <a:pt x="106" y="127"/>
                  </a:lnTo>
                  <a:lnTo>
                    <a:pt x="98" y="145"/>
                  </a:lnTo>
                  <a:lnTo>
                    <a:pt x="102" y="170"/>
                  </a:lnTo>
                  <a:lnTo>
                    <a:pt x="112" y="179"/>
                  </a:lnTo>
                  <a:lnTo>
                    <a:pt x="109" y="202"/>
                  </a:lnTo>
                  <a:lnTo>
                    <a:pt x="98" y="215"/>
                  </a:lnTo>
                  <a:lnTo>
                    <a:pt x="92" y="226"/>
                  </a:lnTo>
                  <a:lnTo>
                    <a:pt x="81" y="214"/>
                  </a:lnTo>
                  <a:lnTo>
                    <a:pt x="54" y="237"/>
                  </a:lnTo>
                  <a:lnTo>
                    <a:pt x="34" y="241"/>
                  </a:lnTo>
                  <a:lnTo>
                    <a:pt x="13" y="231"/>
                  </a:lnTo>
                  <a:lnTo>
                    <a:pt x="7" y="211"/>
                  </a:lnTo>
                  <a:lnTo>
                    <a:pt x="0" y="166"/>
                  </a:lnTo>
                  <a:lnTo>
                    <a:pt x="13" y="154"/>
                  </a:lnTo>
                  <a:lnTo>
                    <a:pt x="50" y="139"/>
                  </a:lnTo>
                  <a:lnTo>
                    <a:pt x="76" y="119"/>
                  </a:lnTo>
                  <a:lnTo>
                    <a:pt x="99" y="94"/>
                  </a:lnTo>
                  <a:lnTo>
                    <a:pt x="128" y="59"/>
                  </a:lnTo>
                  <a:lnTo>
                    <a:pt x="149" y="45"/>
                  </a:lnTo>
                  <a:lnTo>
                    <a:pt x="182" y="24"/>
                  </a:lnTo>
                  <a:lnTo>
                    <a:pt x="209" y="16"/>
                  </a:lnTo>
                  <a:lnTo>
                    <a:pt x="231" y="17"/>
                  </a:lnTo>
                  <a:lnTo>
                    <a:pt x="247" y="3"/>
                  </a:lnTo>
                  <a:lnTo>
                    <a:pt x="271" y="3"/>
                  </a:lnTo>
                  <a:lnTo>
                    <a:pt x="294"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138" name="Freeform 137"/>
            <p:cNvSpPr>
              <a:spLocks/>
            </p:cNvSpPr>
            <p:nvPr/>
          </p:nvSpPr>
          <p:spPr bwMode="auto">
            <a:xfrm>
              <a:off x="5332271" y="1839796"/>
              <a:ext cx="79351" cy="23300"/>
            </a:xfrm>
            <a:custGeom>
              <a:avLst/>
              <a:gdLst>
                <a:gd name="T0" fmla="*/ 48 w 48"/>
                <a:gd name="T1" fmla="*/ 9 h 15"/>
                <a:gd name="T2" fmla="*/ 23 w 48"/>
                <a:gd name="T3" fmla="*/ 15 h 15"/>
                <a:gd name="T4" fmla="*/ 1 w 48"/>
                <a:gd name="T5" fmla="*/ 11 h 15"/>
                <a:gd name="T6" fmla="*/ 8 w 48"/>
                <a:gd name="T7" fmla="*/ 8 h 15"/>
                <a:gd name="T8" fmla="*/ 0 w 48"/>
                <a:gd name="T9" fmla="*/ 3 h 15"/>
                <a:gd name="T10" fmla="*/ 24 w 48"/>
                <a:gd name="T11" fmla="*/ 0 h 15"/>
                <a:gd name="T12" fmla="*/ 30 w 48"/>
                <a:gd name="T13" fmla="*/ 5 h 15"/>
                <a:gd name="T14" fmla="*/ 48 w 48"/>
                <a:gd name="T15" fmla="*/ 9 h 1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8" h="15">
                  <a:moveTo>
                    <a:pt x="48" y="9"/>
                  </a:moveTo>
                  <a:lnTo>
                    <a:pt x="23" y="15"/>
                  </a:lnTo>
                  <a:lnTo>
                    <a:pt x="1" y="11"/>
                  </a:lnTo>
                  <a:lnTo>
                    <a:pt x="8" y="8"/>
                  </a:lnTo>
                  <a:lnTo>
                    <a:pt x="0" y="3"/>
                  </a:lnTo>
                  <a:lnTo>
                    <a:pt x="24" y="0"/>
                  </a:lnTo>
                  <a:lnTo>
                    <a:pt x="30" y="5"/>
                  </a:lnTo>
                  <a:lnTo>
                    <a:pt x="48" y="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139" name="Freeform 138"/>
            <p:cNvSpPr>
              <a:spLocks/>
            </p:cNvSpPr>
            <p:nvPr/>
          </p:nvSpPr>
          <p:spPr bwMode="auto">
            <a:xfrm>
              <a:off x="5127282" y="1805626"/>
              <a:ext cx="214909" cy="73003"/>
            </a:xfrm>
            <a:custGeom>
              <a:avLst/>
              <a:gdLst>
                <a:gd name="T0" fmla="*/ 89 w 130"/>
                <a:gd name="T1" fmla="*/ 4 h 47"/>
                <a:gd name="T2" fmla="*/ 130 w 130"/>
                <a:gd name="T3" fmla="*/ 15 h 47"/>
                <a:gd name="T4" fmla="*/ 102 w 130"/>
                <a:gd name="T5" fmla="*/ 21 h 47"/>
                <a:gd name="T6" fmla="*/ 98 w 130"/>
                <a:gd name="T7" fmla="*/ 31 h 47"/>
                <a:gd name="T8" fmla="*/ 88 w 130"/>
                <a:gd name="T9" fmla="*/ 34 h 47"/>
                <a:gd name="T10" fmla="*/ 85 w 130"/>
                <a:gd name="T11" fmla="*/ 46 h 47"/>
                <a:gd name="T12" fmla="*/ 70 w 130"/>
                <a:gd name="T13" fmla="*/ 47 h 47"/>
                <a:gd name="T14" fmla="*/ 43 w 130"/>
                <a:gd name="T15" fmla="*/ 38 h 47"/>
                <a:gd name="T16" fmla="*/ 53 w 130"/>
                <a:gd name="T17" fmla="*/ 32 h 47"/>
                <a:gd name="T18" fmla="*/ 35 w 130"/>
                <a:gd name="T19" fmla="*/ 28 h 47"/>
                <a:gd name="T20" fmla="*/ 10 w 130"/>
                <a:gd name="T21" fmla="*/ 16 h 47"/>
                <a:gd name="T22" fmla="*/ 0 w 130"/>
                <a:gd name="T23" fmla="*/ 5 h 47"/>
                <a:gd name="T24" fmla="*/ 30 w 130"/>
                <a:gd name="T25" fmla="*/ 0 h 47"/>
                <a:gd name="T26" fmla="*/ 37 w 130"/>
                <a:gd name="T27" fmla="*/ 5 h 47"/>
                <a:gd name="T28" fmla="*/ 54 w 130"/>
                <a:gd name="T29" fmla="*/ 5 h 47"/>
                <a:gd name="T30" fmla="*/ 57 w 130"/>
                <a:gd name="T31" fmla="*/ 0 h 47"/>
                <a:gd name="T32" fmla="*/ 74 w 130"/>
                <a:gd name="T33" fmla="*/ 0 h 47"/>
                <a:gd name="T34" fmla="*/ 89 w 130"/>
                <a:gd name="T35" fmla="*/ 4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30" h="47">
                  <a:moveTo>
                    <a:pt x="89" y="4"/>
                  </a:moveTo>
                  <a:lnTo>
                    <a:pt x="130" y="15"/>
                  </a:lnTo>
                  <a:lnTo>
                    <a:pt x="102" y="21"/>
                  </a:lnTo>
                  <a:lnTo>
                    <a:pt x="98" y="31"/>
                  </a:lnTo>
                  <a:lnTo>
                    <a:pt x="88" y="34"/>
                  </a:lnTo>
                  <a:lnTo>
                    <a:pt x="85" y="46"/>
                  </a:lnTo>
                  <a:lnTo>
                    <a:pt x="70" y="47"/>
                  </a:lnTo>
                  <a:lnTo>
                    <a:pt x="43" y="38"/>
                  </a:lnTo>
                  <a:lnTo>
                    <a:pt x="53" y="32"/>
                  </a:lnTo>
                  <a:lnTo>
                    <a:pt x="35" y="28"/>
                  </a:lnTo>
                  <a:lnTo>
                    <a:pt x="10" y="16"/>
                  </a:lnTo>
                  <a:lnTo>
                    <a:pt x="0" y="5"/>
                  </a:lnTo>
                  <a:lnTo>
                    <a:pt x="30" y="0"/>
                  </a:lnTo>
                  <a:lnTo>
                    <a:pt x="37" y="5"/>
                  </a:lnTo>
                  <a:lnTo>
                    <a:pt x="54" y="5"/>
                  </a:lnTo>
                  <a:lnTo>
                    <a:pt x="57" y="0"/>
                  </a:lnTo>
                  <a:lnTo>
                    <a:pt x="74" y="0"/>
                  </a:lnTo>
                  <a:lnTo>
                    <a:pt x="89" y="4"/>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140" name="Freeform 139"/>
            <p:cNvSpPr>
              <a:spLocks/>
            </p:cNvSpPr>
            <p:nvPr/>
          </p:nvSpPr>
          <p:spPr bwMode="auto">
            <a:xfrm>
              <a:off x="5254574" y="1793199"/>
              <a:ext cx="191765" cy="26405"/>
            </a:xfrm>
            <a:custGeom>
              <a:avLst/>
              <a:gdLst>
                <a:gd name="T0" fmla="*/ 92 w 116"/>
                <a:gd name="T1" fmla="*/ 3 h 17"/>
                <a:gd name="T2" fmla="*/ 116 w 116"/>
                <a:gd name="T3" fmla="*/ 8 h 17"/>
                <a:gd name="T4" fmla="*/ 101 w 116"/>
                <a:gd name="T5" fmla="*/ 15 h 17"/>
                <a:gd name="T6" fmla="*/ 68 w 116"/>
                <a:gd name="T7" fmla="*/ 17 h 17"/>
                <a:gd name="T8" fmla="*/ 34 w 116"/>
                <a:gd name="T9" fmla="*/ 14 h 17"/>
                <a:gd name="T10" fmla="*/ 31 w 116"/>
                <a:gd name="T11" fmla="*/ 11 h 17"/>
                <a:gd name="T12" fmla="*/ 14 w 116"/>
                <a:gd name="T13" fmla="*/ 11 h 17"/>
                <a:gd name="T14" fmla="*/ 0 w 116"/>
                <a:gd name="T15" fmla="*/ 4 h 17"/>
                <a:gd name="T16" fmla="*/ 35 w 116"/>
                <a:gd name="T17" fmla="*/ 1 h 17"/>
                <a:gd name="T18" fmla="*/ 52 w 116"/>
                <a:gd name="T19" fmla="*/ 4 h 17"/>
                <a:gd name="T20" fmla="*/ 62 w 116"/>
                <a:gd name="T21" fmla="*/ 0 h 17"/>
                <a:gd name="T22" fmla="*/ 92 w 116"/>
                <a:gd name="T23" fmla="*/ 3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16" h="17">
                  <a:moveTo>
                    <a:pt x="92" y="3"/>
                  </a:moveTo>
                  <a:lnTo>
                    <a:pt x="116" y="8"/>
                  </a:lnTo>
                  <a:lnTo>
                    <a:pt x="101" y="15"/>
                  </a:lnTo>
                  <a:lnTo>
                    <a:pt x="68" y="17"/>
                  </a:lnTo>
                  <a:lnTo>
                    <a:pt x="34" y="14"/>
                  </a:lnTo>
                  <a:lnTo>
                    <a:pt x="31" y="11"/>
                  </a:lnTo>
                  <a:lnTo>
                    <a:pt x="14" y="11"/>
                  </a:lnTo>
                  <a:lnTo>
                    <a:pt x="0" y="4"/>
                  </a:lnTo>
                  <a:lnTo>
                    <a:pt x="35" y="1"/>
                  </a:lnTo>
                  <a:lnTo>
                    <a:pt x="52" y="4"/>
                  </a:lnTo>
                  <a:lnTo>
                    <a:pt x="62" y="0"/>
                  </a:lnTo>
                  <a:lnTo>
                    <a:pt x="92" y="3"/>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143" name="Freeform 142"/>
            <p:cNvSpPr>
              <a:spLocks/>
            </p:cNvSpPr>
            <p:nvPr/>
          </p:nvSpPr>
          <p:spPr bwMode="auto">
            <a:xfrm>
              <a:off x="6482858" y="3444313"/>
              <a:ext cx="221521" cy="267160"/>
            </a:xfrm>
            <a:custGeom>
              <a:avLst/>
              <a:gdLst>
                <a:gd name="T0" fmla="*/ 120 w 134"/>
                <a:gd name="T1" fmla="*/ 79 h 172"/>
                <a:gd name="T2" fmla="*/ 114 w 134"/>
                <a:gd name="T3" fmla="*/ 93 h 172"/>
                <a:gd name="T4" fmla="*/ 106 w 134"/>
                <a:gd name="T5" fmla="*/ 92 h 172"/>
                <a:gd name="T6" fmla="*/ 103 w 134"/>
                <a:gd name="T7" fmla="*/ 97 h 172"/>
                <a:gd name="T8" fmla="*/ 101 w 134"/>
                <a:gd name="T9" fmla="*/ 107 h 172"/>
                <a:gd name="T10" fmla="*/ 104 w 134"/>
                <a:gd name="T11" fmla="*/ 121 h 172"/>
                <a:gd name="T12" fmla="*/ 103 w 134"/>
                <a:gd name="T13" fmla="*/ 124 h 172"/>
                <a:gd name="T14" fmla="*/ 95 w 134"/>
                <a:gd name="T15" fmla="*/ 124 h 172"/>
                <a:gd name="T16" fmla="*/ 84 w 134"/>
                <a:gd name="T17" fmla="*/ 132 h 172"/>
                <a:gd name="T18" fmla="*/ 83 w 134"/>
                <a:gd name="T19" fmla="*/ 142 h 172"/>
                <a:gd name="T20" fmla="*/ 79 w 134"/>
                <a:gd name="T21" fmla="*/ 146 h 172"/>
                <a:gd name="T22" fmla="*/ 68 w 134"/>
                <a:gd name="T23" fmla="*/ 146 h 172"/>
                <a:gd name="T24" fmla="*/ 61 w 134"/>
                <a:gd name="T25" fmla="*/ 151 h 172"/>
                <a:gd name="T26" fmla="*/ 62 w 134"/>
                <a:gd name="T27" fmla="*/ 159 h 172"/>
                <a:gd name="T28" fmla="*/ 54 w 134"/>
                <a:gd name="T29" fmla="*/ 165 h 172"/>
                <a:gd name="T30" fmla="*/ 43 w 134"/>
                <a:gd name="T31" fmla="*/ 163 h 172"/>
                <a:gd name="T32" fmla="*/ 32 w 134"/>
                <a:gd name="T33" fmla="*/ 170 h 172"/>
                <a:gd name="T34" fmla="*/ 23 w 134"/>
                <a:gd name="T35" fmla="*/ 172 h 172"/>
                <a:gd name="T36" fmla="*/ 16 w 134"/>
                <a:gd name="T37" fmla="*/ 157 h 172"/>
                <a:gd name="T38" fmla="*/ 0 w 134"/>
                <a:gd name="T39" fmla="*/ 123 h 172"/>
                <a:gd name="T40" fmla="*/ 52 w 134"/>
                <a:gd name="T41" fmla="*/ 102 h 172"/>
                <a:gd name="T42" fmla="*/ 60 w 134"/>
                <a:gd name="T43" fmla="*/ 60 h 172"/>
                <a:gd name="T44" fmla="*/ 51 w 134"/>
                <a:gd name="T45" fmla="*/ 46 h 172"/>
                <a:gd name="T46" fmla="*/ 50 w 134"/>
                <a:gd name="T47" fmla="*/ 37 h 172"/>
                <a:gd name="T48" fmla="*/ 54 w 134"/>
                <a:gd name="T49" fmla="*/ 29 h 172"/>
                <a:gd name="T50" fmla="*/ 54 w 134"/>
                <a:gd name="T51" fmla="*/ 20 h 172"/>
                <a:gd name="T52" fmla="*/ 61 w 134"/>
                <a:gd name="T53" fmla="*/ 16 h 172"/>
                <a:gd name="T54" fmla="*/ 58 w 134"/>
                <a:gd name="T55" fmla="*/ 13 h 172"/>
                <a:gd name="T56" fmla="*/ 57 w 134"/>
                <a:gd name="T57" fmla="*/ 0 h 172"/>
                <a:gd name="T58" fmla="*/ 67 w 134"/>
                <a:gd name="T59" fmla="*/ 0 h 172"/>
                <a:gd name="T60" fmla="*/ 76 w 134"/>
                <a:gd name="T61" fmla="*/ 14 h 172"/>
                <a:gd name="T62" fmla="*/ 87 w 134"/>
                <a:gd name="T63" fmla="*/ 21 h 172"/>
                <a:gd name="T64" fmla="*/ 101 w 134"/>
                <a:gd name="T65" fmla="*/ 24 h 172"/>
                <a:gd name="T66" fmla="*/ 112 w 134"/>
                <a:gd name="T67" fmla="*/ 28 h 172"/>
                <a:gd name="T68" fmla="*/ 121 w 134"/>
                <a:gd name="T69" fmla="*/ 40 h 172"/>
                <a:gd name="T70" fmla="*/ 127 w 134"/>
                <a:gd name="T71" fmla="*/ 47 h 172"/>
                <a:gd name="T72" fmla="*/ 134 w 134"/>
                <a:gd name="T73" fmla="*/ 49 h 172"/>
                <a:gd name="T74" fmla="*/ 134 w 134"/>
                <a:gd name="T75" fmla="*/ 54 h 172"/>
                <a:gd name="T76" fmla="*/ 129 w 134"/>
                <a:gd name="T77" fmla="*/ 66 h 172"/>
                <a:gd name="T78" fmla="*/ 127 w 134"/>
                <a:gd name="T79" fmla="*/ 72 h 172"/>
                <a:gd name="T80" fmla="*/ 120 w 134"/>
                <a:gd name="T81" fmla="*/ 79 h 1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34" h="172">
                  <a:moveTo>
                    <a:pt x="120" y="79"/>
                  </a:moveTo>
                  <a:lnTo>
                    <a:pt x="114" y="93"/>
                  </a:lnTo>
                  <a:lnTo>
                    <a:pt x="106" y="92"/>
                  </a:lnTo>
                  <a:lnTo>
                    <a:pt x="103" y="97"/>
                  </a:lnTo>
                  <a:lnTo>
                    <a:pt x="101" y="107"/>
                  </a:lnTo>
                  <a:lnTo>
                    <a:pt x="104" y="121"/>
                  </a:lnTo>
                  <a:lnTo>
                    <a:pt x="103" y="124"/>
                  </a:lnTo>
                  <a:lnTo>
                    <a:pt x="95" y="124"/>
                  </a:lnTo>
                  <a:lnTo>
                    <a:pt x="84" y="132"/>
                  </a:lnTo>
                  <a:lnTo>
                    <a:pt x="83" y="142"/>
                  </a:lnTo>
                  <a:lnTo>
                    <a:pt x="79" y="146"/>
                  </a:lnTo>
                  <a:lnTo>
                    <a:pt x="68" y="146"/>
                  </a:lnTo>
                  <a:lnTo>
                    <a:pt x="61" y="151"/>
                  </a:lnTo>
                  <a:lnTo>
                    <a:pt x="62" y="159"/>
                  </a:lnTo>
                  <a:lnTo>
                    <a:pt x="54" y="165"/>
                  </a:lnTo>
                  <a:lnTo>
                    <a:pt x="43" y="163"/>
                  </a:lnTo>
                  <a:lnTo>
                    <a:pt x="32" y="170"/>
                  </a:lnTo>
                  <a:lnTo>
                    <a:pt x="23" y="172"/>
                  </a:lnTo>
                  <a:lnTo>
                    <a:pt x="16" y="157"/>
                  </a:lnTo>
                  <a:lnTo>
                    <a:pt x="0" y="123"/>
                  </a:lnTo>
                  <a:lnTo>
                    <a:pt x="52" y="102"/>
                  </a:lnTo>
                  <a:lnTo>
                    <a:pt x="60" y="60"/>
                  </a:lnTo>
                  <a:lnTo>
                    <a:pt x="51" y="46"/>
                  </a:lnTo>
                  <a:lnTo>
                    <a:pt x="50" y="37"/>
                  </a:lnTo>
                  <a:lnTo>
                    <a:pt x="54" y="29"/>
                  </a:lnTo>
                  <a:lnTo>
                    <a:pt x="54" y="20"/>
                  </a:lnTo>
                  <a:lnTo>
                    <a:pt x="61" y="16"/>
                  </a:lnTo>
                  <a:lnTo>
                    <a:pt x="58" y="13"/>
                  </a:lnTo>
                  <a:lnTo>
                    <a:pt x="57" y="0"/>
                  </a:lnTo>
                  <a:lnTo>
                    <a:pt x="67" y="0"/>
                  </a:lnTo>
                  <a:lnTo>
                    <a:pt x="76" y="14"/>
                  </a:lnTo>
                  <a:lnTo>
                    <a:pt x="87" y="21"/>
                  </a:lnTo>
                  <a:lnTo>
                    <a:pt x="101" y="24"/>
                  </a:lnTo>
                  <a:lnTo>
                    <a:pt x="112" y="28"/>
                  </a:lnTo>
                  <a:lnTo>
                    <a:pt x="121" y="40"/>
                  </a:lnTo>
                  <a:lnTo>
                    <a:pt x="127" y="47"/>
                  </a:lnTo>
                  <a:lnTo>
                    <a:pt x="134" y="49"/>
                  </a:lnTo>
                  <a:lnTo>
                    <a:pt x="134" y="54"/>
                  </a:lnTo>
                  <a:lnTo>
                    <a:pt x="129" y="66"/>
                  </a:lnTo>
                  <a:lnTo>
                    <a:pt x="127" y="72"/>
                  </a:lnTo>
                  <a:lnTo>
                    <a:pt x="120" y="7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152" name="Freeform 151"/>
            <p:cNvSpPr>
              <a:spLocks/>
            </p:cNvSpPr>
            <p:nvPr/>
          </p:nvSpPr>
          <p:spPr bwMode="auto">
            <a:xfrm>
              <a:off x="5290943" y="2490612"/>
              <a:ext cx="267809" cy="181732"/>
            </a:xfrm>
            <a:custGeom>
              <a:avLst/>
              <a:gdLst>
                <a:gd name="T0" fmla="*/ 18 w 162"/>
                <a:gd name="T1" fmla="*/ 75 h 117"/>
                <a:gd name="T2" fmla="*/ 11 w 162"/>
                <a:gd name="T3" fmla="*/ 62 h 117"/>
                <a:gd name="T4" fmla="*/ 11 w 162"/>
                <a:gd name="T5" fmla="*/ 55 h 117"/>
                <a:gd name="T6" fmla="*/ 6 w 162"/>
                <a:gd name="T7" fmla="*/ 44 h 117"/>
                <a:gd name="T8" fmla="*/ 0 w 162"/>
                <a:gd name="T9" fmla="*/ 37 h 117"/>
                <a:gd name="T10" fmla="*/ 4 w 162"/>
                <a:gd name="T11" fmla="*/ 32 h 117"/>
                <a:gd name="T12" fmla="*/ 0 w 162"/>
                <a:gd name="T13" fmla="*/ 22 h 117"/>
                <a:gd name="T14" fmla="*/ 10 w 162"/>
                <a:gd name="T15" fmla="*/ 16 h 117"/>
                <a:gd name="T16" fmla="*/ 33 w 162"/>
                <a:gd name="T17" fmla="*/ 7 h 117"/>
                <a:gd name="T18" fmla="*/ 52 w 162"/>
                <a:gd name="T19" fmla="*/ 0 h 117"/>
                <a:gd name="T20" fmla="*/ 67 w 162"/>
                <a:gd name="T21" fmla="*/ 3 h 117"/>
                <a:gd name="T22" fmla="*/ 69 w 162"/>
                <a:gd name="T23" fmla="*/ 8 h 117"/>
                <a:gd name="T24" fmla="*/ 84 w 162"/>
                <a:gd name="T25" fmla="*/ 8 h 117"/>
                <a:gd name="T26" fmla="*/ 103 w 162"/>
                <a:gd name="T27" fmla="*/ 10 h 117"/>
                <a:gd name="T28" fmla="*/ 132 w 162"/>
                <a:gd name="T29" fmla="*/ 10 h 117"/>
                <a:gd name="T30" fmla="*/ 140 w 162"/>
                <a:gd name="T31" fmla="*/ 12 h 117"/>
                <a:gd name="T32" fmla="*/ 145 w 162"/>
                <a:gd name="T33" fmla="*/ 18 h 117"/>
                <a:gd name="T34" fmla="*/ 147 w 162"/>
                <a:gd name="T35" fmla="*/ 27 h 117"/>
                <a:gd name="T36" fmla="*/ 152 w 162"/>
                <a:gd name="T37" fmla="*/ 35 h 117"/>
                <a:gd name="T38" fmla="*/ 153 w 162"/>
                <a:gd name="T39" fmla="*/ 43 h 117"/>
                <a:gd name="T40" fmla="*/ 144 w 162"/>
                <a:gd name="T41" fmla="*/ 47 h 117"/>
                <a:gd name="T42" fmla="*/ 150 w 162"/>
                <a:gd name="T43" fmla="*/ 56 h 117"/>
                <a:gd name="T44" fmla="*/ 152 w 162"/>
                <a:gd name="T45" fmla="*/ 65 h 117"/>
                <a:gd name="T46" fmla="*/ 162 w 162"/>
                <a:gd name="T47" fmla="*/ 83 h 117"/>
                <a:gd name="T48" fmla="*/ 161 w 162"/>
                <a:gd name="T49" fmla="*/ 89 h 117"/>
                <a:gd name="T50" fmla="*/ 154 w 162"/>
                <a:gd name="T51" fmla="*/ 91 h 117"/>
                <a:gd name="T52" fmla="*/ 141 w 162"/>
                <a:gd name="T53" fmla="*/ 108 h 117"/>
                <a:gd name="T54" fmla="*/ 146 w 162"/>
                <a:gd name="T55" fmla="*/ 117 h 117"/>
                <a:gd name="T56" fmla="*/ 143 w 162"/>
                <a:gd name="T57" fmla="*/ 116 h 117"/>
                <a:gd name="T58" fmla="*/ 127 w 162"/>
                <a:gd name="T59" fmla="*/ 108 h 117"/>
                <a:gd name="T60" fmla="*/ 115 w 162"/>
                <a:gd name="T61" fmla="*/ 110 h 117"/>
                <a:gd name="T62" fmla="*/ 107 w 162"/>
                <a:gd name="T63" fmla="*/ 109 h 117"/>
                <a:gd name="T64" fmla="*/ 98 w 162"/>
                <a:gd name="T65" fmla="*/ 113 h 117"/>
                <a:gd name="T66" fmla="*/ 90 w 162"/>
                <a:gd name="T67" fmla="*/ 106 h 117"/>
                <a:gd name="T68" fmla="*/ 83 w 162"/>
                <a:gd name="T69" fmla="*/ 109 h 117"/>
                <a:gd name="T70" fmla="*/ 82 w 162"/>
                <a:gd name="T71" fmla="*/ 107 h 117"/>
                <a:gd name="T72" fmla="*/ 74 w 162"/>
                <a:gd name="T73" fmla="*/ 97 h 117"/>
                <a:gd name="T74" fmla="*/ 62 w 162"/>
                <a:gd name="T75" fmla="*/ 96 h 117"/>
                <a:gd name="T76" fmla="*/ 60 w 162"/>
                <a:gd name="T77" fmla="*/ 90 h 117"/>
                <a:gd name="T78" fmla="*/ 49 w 162"/>
                <a:gd name="T79" fmla="*/ 88 h 117"/>
                <a:gd name="T80" fmla="*/ 47 w 162"/>
                <a:gd name="T81" fmla="*/ 93 h 117"/>
                <a:gd name="T82" fmla="*/ 38 w 162"/>
                <a:gd name="T83" fmla="*/ 89 h 117"/>
                <a:gd name="T84" fmla="*/ 38 w 162"/>
                <a:gd name="T85" fmla="*/ 83 h 117"/>
                <a:gd name="T86" fmla="*/ 26 w 162"/>
                <a:gd name="T87" fmla="*/ 81 h 117"/>
                <a:gd name="T88" fmla="*/ 18 w 162"/>
                <a:gd name="T89" fmla="*/ 75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62" h="117">
                  <a:moveTo>
                    <a:pt x="18" y="75"/>
                  </a:moveTo>
                  <a:lnTo>
                    <a:pt x="11" y="62"/>
                  </a:lnTo>
                  <a:lnTo>
                    <a:pt x="11" y="55"/>
                  </a:lnTo>
                  <a:lnTo>
                    <a:pt x="6" y="44"/>
                  </a:lnTo>
                  <a:lnTo>
                    <a:pt x="0" y="37"/>
                  </a:lnTo>
                  <a:lnTo>
                    <a:pt x="4" y="32"/>
                  </a:lnTo>
                  <a:lnTo>
                    <a:pt x="0" y="22"/>
                  </a:lnTo>
                  <a:lnTo>
                    <a:pt x="10" y="16"/>
                  </a:lnTo>
                  <a:lnTo>
                    <a:pt x="33" y="7"/>
                  </a:lnTo>
                  <a:lnTo>
                    <a:pt x="52" y="0"/>
                  </a:lnTo>
                  <a:lnTo>
                    <a:pt x="67" y="3"/>
                  </a:lnTo>
                  <a:lnTo>
                    <a:pt x="69" y="8"/>
                  </a:lnTo>
                  <a:lnTo>
                    <a:pt x="84" y="8"/>
                  </a:lnTo>
                  <a:lnTo>
                    <a:pt x="103" y="10"/>
                  </a:lnTo>
                  <a:lnTo>
                    <a:pt x="132" y="10"/>
                  </a:lnTo>
                  <a:lnTo>
                    <a:pt x="140" y="12"/>
                  </a:lnTo>
                  <a:lnTo>
                    <a:pt x="145" y="18"/>
                  </a:lnTo>
                  <a:lnTo>
                    <a:pt x="147" y="27"/>
                  </a:lnTo>
                  <a:lnTo>
                    <a:pt x="152" y="35"/>
                  </a:lnTo>
                  <a:lnTo>
                    <a:pt x="153" y="43"/>
                  </a:lnTo>
                  <a:lnTo>
                    <a:pt x="144" y="47"/>
                  </a:lnTo>
                  <a:lnTo>
                    <a:pt x="150" y="56"/>
                  </a:lnTo>
                  <a:lnTo>
                    <a:pt x="152" y="65"/>
                  </a:lnTo>
                  <a:lnTo>
                    <a:pt x="162" y="83"/>
                  </a:lnTo>
                  <a:lnTo>
                    <a:pt x="161" y="89"/>
                  </a:lnTo>
                  <a:lnTo>
                    <a:pt x="154" y="91"/>
                  </a:lnTo>
                  <a:lnTo>
                    <a:pt x="141" y="108"/>
                  </a:lnTo>
                  <a:lnTo>
                    <a:pt x="146" y="117"/>
                  </a:lnTo>
                  <a:lnTo>
                    <a:pt x="143" y="116"/>
                  </a:lnTo>
                  <a:lnTo>
                    <a:pt x="127" y="108"/>
                  </a:lnTo>
                  <a:lnTo>
                    <a:pt x="115" y="110"/>
                  </a:lnTo>
                  <a:lnTo>
                    <a:pt x="107" y="109"/>
                  </a:lnTo>
                  <a:lnTo>
                    <a:pt x="98" y="113"/>
                  </a:lnTo>
                  <a:lnTo>
                    <a:pt x="90" y="106"/>
                  </a:lnTo>
                  <a:lnTo>
                    <a:pt x="83" y="109"/>
                  </a:lnTo>
                  <a:lnTo>
                    <a:pt x="82" y="107"/>
                  </a:lnTo>
                  <a:lnTo>
                    <a:pt x="74" y="97"/>
                  </a:lnTo>
                  <a:lnTo>
                    <a:pt x="62" y="96"/>
                  </a:lnTo>
                  <a:lnTo>
                    <a:pt x="60" y="90"/>
                  </a:lnTo>
                  <a:lnTo>
                    <a:pt x="49" y="88"/>
                  </a:lnTo>
                  <a:lnTo>
                    <a:pt x="47" y="93"/>
                  </a:lnTo>
                  <a:lnTo>
                    <a:pt x="38" y="89"/>
                  </a:lnTo>
                  <a:lnTo>
                    <a:pt x="38" y="83"/>
                  </a:lnTo>
                  <a:lnTo>
                    <a:pt x="26" y="81"/>
                  </a:lnTo>
                  <a:lnTo>
                    <a:pt x="18" y="7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155" name="Freeform 154"/>
            <p:cNvSpPr>
              <a:spLocks/>
            </p:cNvSpPr>
            <p:nvPr/>
          </p:nvSpPr>
          <p:spPr bwMode="auto">
            <a:xfrm>
              <a:off x="4659442" y="2885140"/>
              <a:ext cx="90923" cy="175519"/>
            </a:xfrm>
            <a:custGeom>
              <a:avLst/>
              <a:gdLst>
                <a:gd name="T0" fmla="*/ 11 w 55"/>
                <a:gd name="T1" fmla="*/ 9 h 113"/>
                <a:gd name="T2" fmla="*/ 17 w 55"/>
                <a:gd name="T3" fmla="*/ 3 h 113"/>
                <a:gd name="T4" fmla="*/ 24 w 55"/>
                <a:gd name="T5" fmla="*/ 0 h 113"/>
                <a:gd name="T6" fmla="*/ 28 w 55"/>
                <a:gd name="T7" fmla="*/ 10 h 113"/>
                <a:gd name="T8" fmla="*/ 38 w 55"/>
                <a:gd name="T9" fmla="*/ 10 h 113"/>
                <a:gd name="T10" fmla="*/ 41 w 55"/>
                <a:gd name="T11" fmla="*/ 8 h 113"/>
                <a:gd name="T12" fmla="*/ 50 w 55"/>
                <a:gd name="T13" fmla="*/ 9 h 113"/>
                <a:gd name="T14" fmla="*/ 55 w 55"/>
                <a:gd name="T15" fmla="*/ 19 h 113"/>
                <a:gd name="T16" fmla="*/ 47 w 55"/>
                <a:gd name="T17" fmla="*/ 25 h 113"/>
                <a:gd name="T18" fmla="*/ 46 w 55"/>
                <a:gd name="T19" fmla="*/ 41 h 113"/>
                <a:gd name="T20" fmla="*/ 43 w 55"/>
                <a:gd name="T21" fmla="*/ 44 h 113"/>
                <a:gd name="T22" fmla="*/ 43 w 55"/>
                <a:gd name="T23" fmla="*/ 53 h 113"/>
                <a:gd name="T24" fmla="*/ 35 w 55"/>
                <a:gd name="T25" fmla="*/ 55 h 113"/>
                <a:gd name="T26" fmla="*/ 42 w 55"/>
                <a:gd name="T27" fmla="*/ 67 h 113"/>
                <a:gd name="T28" fmla="*/ 37 w 55"/>
                <a:gd name="T29" fmla="*/ 81 h 113"/>
                <a:gd name="T30" fmla="*/ 42 w 55"/>
                <a:gd name="T31" fmla="*/ 87 h 113"/>
                <a:gd name="T32" fmla="*/ 40 w 55"/>
                <a:gd name="T33" fmla="*/ 93 h 113"/>
                <a:gd name="T34" fmla="*/ 33 w 55"/>
                <a:gd name="T35" fmla="*/ 100 h 113"/>
                <a:gd name="T36" fmla="*/ 35 w 55"/>
                <a:gd name="T37" fmla="*/ 107 h 113"/>
                <a:gd name="T38" fmla="*/ 28 w 55"/>
                <a:gd name="T39" fmla="*/ 113 h 113"/>
                <a:gd name="T40" fmla="*/ 19 w 55"/>
                <a:gd name="T41" fmla="*/ 110 h 113"/>
                <a:gd name="T42" fmla="*/ 9 w 55"/>
                <a:gd name="T43" fmla="*/ 112 h 113"/>
                <a:gd name="T44" fmla="*/ 13 w 55"/>
                <a:gd name="T45" fmla="*/ 96 h 113"/>
                <a:gd name="T46" fmla="*/ 11 w 55"/>
                <a:gd name="T47" fmla="*/ 83 h 113"/>
                <a:gd name="T48" fmla="*/ 4 w 55"/>
                <a:gd name="T49" fmla="*/ 81 h 113"/>
                <a:gd name="T50" fmla="*/ 0 w 55"/>
                <a:gd name="T51" fmla="*/ 73 h 113"/>
                <a:gd name="T52" fmla="*/ 2 w 55"/>
                <a:gd name="T53" fmla="*/ 60 h 113"/>
                <a:gd name="T54" fmla="*/ 9 w 55"/>
                <a:gd name="T55" fmla="*/ 52 h 113"/>
                <a:gd name="T56" fmla="*/ 10 w 55"/>
                <a:gd name="T57" fmla="*/ 44 h 113"/>
                <a:gd name="T58" fmla="*/ 14 w 55"/>
                <a:gd name="T59" fmla="*/ 32 h 113"/>
                <a:gd name="T60" fmla="*/ 14 w 55"/>
                <a:gd name="T61" fmla="*/ 23 h 113"/>
                <a:gd name="T62" fmla="*/ 11 w 55"/>
                <a:gd name="T63" fmla="*/ 16 h 113"/>
                <a:gd name="T64" fmla="*/ 11 w 55"/>
                <a:gd name="T65" fmla="*/ 9 h 1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55" h="113">
                  <a:moveTo>
                    <a:pt x="11" y="9"/>
                  </a:moveTo>
                  <a:lnTo>
                    <a:pt x="17" y="3"/>
                  </a:lnTo>
                  <a:lnTo>
                    <a:pt x="24" y="0"/>
                  </a:lnTo>
                  <a:lnTo>
                    <a:pt x="28" y="10"/>
                  </a:lnTo>
                  <a:lnTo>
                    <a:pt x="38" y="10"/>
                  </a:lnTo>
                  <a:lnTo>
                    <a:pt x="41" y="8"/>
                  </a:lnTo>
                  <a:lnTo>
                    <a:pt x="50" y="9"/>
                  </a:lnTo>
                  <a:lnTo>
                    <a:pt x="55" y="19"/>
                  </a:lnTo>
                  <a:lnTo>
                    <a:pt x="47" y="25"/>
                  </a:lnTo>
                  <a:lnTo>
                    <a:pt x="46" y="41"/>
                  </a:lnTo>
                  <a:lnTo>
                    <a:pt x="43" y="44"/>
                  </a:lnTo>
                  <a:lnTo>
                    <a:pt x="43" y="53"/>
                  </a:lnTo>
                  <a:lnTo>
                    <a:pt x="35" y="55"/>
                  </a:lnTo>
                  <a:lnTo>
                    <a:pt x="42" y="67"/>
                  </a:lnTo>
                  <a:lnTo>
                    <a:pt x="37" y="81"/>
                  </a:lnTo>
                  <a:lnTo>
                    <a:pt x="42" y="87"/>
                  </a:lnTo>
                  <a:lnTo>
                    <a:pt x="40" y="93"/>
                  </a:lnTo>
                  <a:lnTo>
                    <a:pt x="33" y="100"/>
                  </a:lnTo>
                  <a:lnTo>
                    <a:pt x="35" y="107"/>
                  </a:lnTo>
                  <a:lnTo>
                    <a:pt x="28" y="113"/>
                  </a:lnTo>
                  <a:lnTo>
                    <a:pt x="19" y="110"/>
                  </a:lnTo>
                  <a:lnTo>
                    <a:pt x="9" y="112"/>
                  </a:lnTo>
                  <a:lnTo>
                    <a:pt x="13" y="96"/>
                  </a:lnTo>
                  <a:lnTo>
                    <a:pt x="11" y="83"/>
                  </a:lnTo>
                  <a:lnTo>
                    <a:pt x="4" y="81"/>
                  </a:lnTo>
                  <a:lnTo>
                    <a:pt x="0" y="73"/>
                  </a:lnTo>
                  <a:lnTo>
                    <a:pt x="2" y="60"/>
                  </a:lnTo>
                  <a:lnTo>
                    <a:pt x="9" y="52"/>
                  </a:lnTo>
                  <a:lnTo>
                    <a:pt x="10" y="44"/>
                  </a:lnTo>
                  <a:lnTo>
                    <a:pt x="14" y="32"/>
                  </a:lnTo>
                  <a:lnTo>
                    <a:pt x="14" y="23"/>
                  </a:lnTo>
                  <a:lnTo>
                    <a:pt x="11" y="16"/>
                  </a:lnTo>
                  <a:lnTo>
                    <a:pt x="11" y="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157" name="Freeform 156"/>
            <p:cNvSpPr>
              <a:spLocks/>
            </p:cNvSpPr>
            <p:nvPr/>
          </p:nvSpPr>
          <p:spPr bwMode="auto">
            <a:xfrm>
              <a:off x="5938975" y="3198898"/>
              <a:ext cx="18185" cy="37278"/>
            </a:xfrm>
            <a:custGeom>
              <a:avLst/>
              <a:gdLst>
                <a:gd name="T0" fmla="*/ 9 w 11"/>
                <a:gd name="T1" fmla="*/ 3 h 24"/>
                <a:gd name="T2" fmla="*/ 11 w 11"/>
                <a:gd name="T3" fmla="*/ 15 h 24"/>
                <a:gd name="T4" fmla="*/ 9 w 11"/>
                <a:gd name="T5" fmla="*/ 21 h 24"/>
                <a:gd name="T6" fmla="*/ 1 w 11"/>
                <a:gd name="T7" fmla="*/ 24 h 24"/>
                <a:gd name="T8" fmla="*/ 1 w 11"/>
                <a:gd name="T9" fmla="*/ 19 h 24"/>
                <a:gd name="T10" fmla="*/ 5 w 11"/>
                <a:gd name="T11" fmla="*/ 16 h 24"/>
                <a:gd name="T12" fmla="*/ 0 w 11"/>
                <a:gd name="T13" fmla="*/ 14 h 24"/>
                <a:gd name="T14" fmla="*/ 3 w 11"/>
                <a:gd name="T15" fmla="*/ 0 h 24"/>
                <a:gd name="T16" fmla="*/ 9 w 11"/>
                <a:gd name="T17" fmla="*/ 3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 h="24">
                  <a:moveTo>
                    <a:pt x="9" y="3"/>
                  </a:moveTo>
                  <a:lnTo>
                    <a:pt x="11" y="15"/>
                  </a:lnTo>
                  <a:lnTo>
                    <a:pt x="9" y="21"/>
                  </a:lnTo>
                  <a:lnTo>
                    <a:pt x="1" y="24"/>
                  </a:lnTo>
                  <a:lnTo>
                    <a:pt x="1" y="19"/>
                  </a:lnTo>
                  <a:lnTo>
                    <a:pt x="5" y="16"/>
                  </a:lnTo>
                  <a:lnTo>
                    <a:pt x="0" y="14"/>
                  </a:lnTo>
                  <a:lnTo>
                    <a:pt x="3" y="0"/>
                  </a:lnTo>
                  <a:lnTo>
                    <a:pt x="9" y="3"/>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158" name="Freeform 157"/>
            <p:cNvSpPr>
              <a:spLocks/>
            </p:cNvSpPr>
            <p:nvPr/>
          </p:nvSpPr>
          <p:spPr bwMode="auto">
            <a:xfrm>
              <a:off x="6423346" y="3405482"/>
              <a:ext cx="28103" cy="49704"/>
            </a:xfrm>
            <a:custGeom>
              <a:avLst/>
              <a:gdLst>
                <a:gd name="T0" fmla="*/ 3 w 17"/>
                <a:gd name="T1" fmla="*/ 28 h 32"/>
                <a:gd name="T2" fmla="*/ 0 w 17"/>
                <a:gd name="T3" fmla="*/ 13 h 32"/>
                <a:gd name="T4" fmla="*/ 4 w 17"/>
                <a:gd name="T5" fmla="*/ 2 h 32"/>
                <a:gd name="T6" fmla="*/ 9 w 17"/>
                <a:gd name="T7" fmla="*/ 0 h 32"/>
                <a:gd name="T8" fmla="*/ 15 w 17"/>
                <a:gd name="T9" fmla="*/ 7 h 32"/>
                <a:gd name="T10" fmla="*/ 17 w 17"/>
                <a:gd name="T11" fmla="*/ 18 h 32"/>
                <a:gd name="T12" fmla="*/ 14 w 17"/>
                <a:gd name="T13" fmla="*/ 31 h 32"/>
                <a:gd name="T14" fmla="*/ 9 w 17"/>
                <a:gd name="T15" fmla="*/ 32 h 32"/>
                <a:gd name="T16" fmla="*/ 3 w 17"/>
                <a:gd name="T17" fmla="*/ 28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32">
                  <a:moveTo>
                    <a:pt x="3" y="28"/>
                  </a:moveTo>
                  <a:lnTo>
                    <a:pt x="0" y="13"/>
                  </a:lnTo>
                  <a:lnTo>
                    <a:pt x="4" y="2"/>
                  </a:lnTo>
                  <a:lnTo>
                    <a:pt x="9" y="0"/>
                  </a:lnTo>
                  <a:lnTo>
                    <a:pt x="15" y="7"/>
                  </a:lnTo>
                  <a:lnTo>
                    <a:pt x="17" y="18"/>
                  </a:lnTo>
                  <a:lnTo>
                    <a:pt x="14" y="31"/>
                  </a:lnTo>
                  <a:lnTo>
                    <a:pt x="9" y="32"/>
                  </a:lnTo>
                  <a:lnTo>
                    <a:pt x="3" y="28"/>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159" name="Freeform 158"/>
            <p:cNvSpPr>
              <a:spLocks/>
            </p:cNvSpPr>
            <p:nvPr/>
          </p:nvSpPr>
          <p:spPr bwMode="auto">
            <a:xfrm>
              <a:off x="5474441" y="2697196"/>
              <a:ext cx="261197" cy="144454"/>
            </a:xfrm>
            <a:custGeom>
              <a:avLst/>
              <a:gdLst>
                <a:gd name="T0" fmla="*/ 37 w 158"/>
                <a:gd name="T1" fmla="*/ 7 h 93"/>
                <a:gd name="T2" fmla="*/ 44 w 158"/>
                <a:gd name="T3" fmla="*/ 3 h 93"/>
                <a:gd name="T4" fmla="*/ 54 w 158"/>
                <a:gd name="T5" fmla="*/ 5 h 93"/>
                <a:gd name="T6" fmla="*/ 64 w 158"/>
                <a:gd name="T7" fmla="*/ 5 h 93"/>
                <a:gd name="T8" fmla="*/ 72 w 158"/>
                <a:gd name="T9" fmla="*/ 10 h 93"/>
                <a:gd name="T10" fmla="*/ 78 w 158"/>
                <a:gd name="T11" fmla="*/ 7 h 93"/>
                <a:gd name="T12" fmla="*/ 89 w 158"/>
                <a:gd name="T13" fmla="*/ 5 h 93"/>
                <a:gd name="T14" fmla="*/ 93 w 158"/>
                <a:gd name="T15" fmla="*/ 0 h 93"/>
                <a:gd name="T16" fmla="*/ 100 w 158"/>
                <a:gd name="T17" fmla="*/ 0 h 93"/>
                <a:gd name="T18" fmla="*/ 105 w 158"/>
                <a:gd name="T19" fmla="*/ 2 h 93"/>
                <a:gd name="T20" fmla="*/ 110 w 158"/>
                <a:gd name="T21" fmla="*/ 8 h 93"/>
                <a:gd name="T22" fmla="*/ 117 w 158"/>
                <a:gd name="T23" fmla="*/ 17 h 93"/>
                <a:gd name="T24" fmla="*/ 128 w 158"/>
                <a:gd name="T25" fmla="*/ 29 h 93"/>
                <a:gd name="T26" fmla="*/ 130 w 158"/>
                <a:gd name="T27" fmla="*/ 38 h 93"/>
                <a:gd name="T28" fmla="*/ 129 w 158"/>
                <a:gd name="T29" fmla="*/ 47 h 93"/>
                <a:gd name="T30" fmla="*/ 133 w 158"/>
                <a:gd name="T31" fmla="*/ 56 h 93"/>
                <a:gd name="T32" fmla="*/ 141 w 158"/>
                <a:gd name="T33" fmla="*/ 59 h 93"/>
                <a:gd name="T34" fmla="*/ 149 w 158"/>
                <a:gd name="T35" fmla="*/ 56 h 93"/>
                <a:gd name="T36" fmla="*/ 156 w 158"/>
                <a:gd name="T37" fmla="*/ 60 h 93"/>
                <a:gd name="T38" fmla="*/ 158 w 158"/>
                <a:gd name="T39" fmla="*/ 65 h 93"/>
                <a:gd name="T40" fmla="*/ 150 w 158"/>
                <a:gd name="T41" fmla="*/ 69 h 93"/>
                <a:gd name="T42" fmla="*/ 145 w 158"/>
                <a:gd name="T43" fmla="*/ 67 h 93"/>
                <a:gd name="T44" fmla="*/ 143 w 158"/>
                <a:gd name="T45" fmla="*/ 92 h 93"/>
                <a:gd name="T46" fmla="*/ 133 w 158"/>
                <a:gd name="T47" fmla="*/ 90 h 93"/>
                <a:gd name="T48" fmla="*/ 121 w 158"/>
                <a:gd name="T49" fmla="*/ 83 h 93"/>
                <a:gd name="T50" fmla="*/ 101 w 158"/>
                <a:gd name="T51" fmla="*/ 87 h 93"/>
                <a:gd name="T52" fmla="*/ 94 w 158"/>
                <a:gd name="T53" fmla="*/ 93 h 93"/>
                <a:gd name="T54" fmla="*/ 69 w 158"/>
                <a:gd name="T55" fmla="*/ 91 h 93"/>
                <a:gd name="T56" fmla="*/ 56 w 158"/>
                <a:gd name="T57" fmla="*/ 88 h 93"/>
                <a:gd name="T58" fmla="*/ 50 w 158"/>
                <a:gd name="T59" fmla="*/ 90 h 93"/>
                <a:gd name="T60" fmla="*/ 44 w 158"/>
                <a:gd name="T61" fmla="*/ 81 h 93"/>
                <a:gd name="T62" fmla="*/ 41 w 158"/>
                <a:gd name="T63" fmla="*/ 78 h 93"/>
                <a:gd name="T64" fmla="*/ 45 w 158"/>
                <a:gd name="T65" fmla="*/ 74 h 93"/>
                <a:gd name="T66" fmla="*/ 40 w 158"/>
                <a:gd name="T67" fmla="*/ 72 h 93"/>
                <a:gd name="T68" fmla="*/ 36 w 158"/>
                <a:gd name="T69" fmla="*/ 76 h 93"/>
                <a:gd name="T70" fmla="*/ 25 w 158"/>
                <a:gd name="T71" fmla="*/ 70 h 93"/>
                <a:gd name="T72" fmla="*/ 23 w 158"/>
                <a:gd name="T73" fmla="*/ 62 h 93"/>
                <a:gd name="T74" fmla="*/ 13 w 158"/>
                <a:gd name="T75" fmla="*/ 57 h 93"/>
                <a:gd name="T76" fmla="*/ 10 w 158"/>
                <a:gd name="T77" fmla="*/ 51 h 93"/>
                <a:gd name="T78" fmla="*/ 0 w 158"/>
                <a:gd name="T79" fmla="*/ 43 h 93"/>
                <a:gd name="T80" fmla="*/ 13 w 158"/>
                <a:gd name="T81" fmla="*/ 39 h 93"/>
                <a:gd name="T82" fmla="*/ 22 w 158"/>
                <a:gd name="T83" fmla="*/ 25 h 93"/>
                <a:gd name="T84" fmla="*/ 28 w 158"/>
                <a:gd name="T85" fmla="*/ 11 h 93"/>
                <a:gd name="T86" fmla="*/ 37 w 158"/>
                <a:gd name="T87" fmla="*/ 7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58" h="93">
                  <a:moveTo>
                    <a:pt x="37" y="7"/>
                  </a:moveTo>
                  <a:lnTo>
                    <a:pt x="44" y="3"/>
                  </a:lnTo>
                  <a:lnTo>
                    <a:pt x="54" y="5"/>
                  </a:lnTo>
                  <a:lnTo>
                    <a:pt x="64" y="5"/>
                  </a:lnTo>
                  <a:lnTo>
                    <a:pt x="72" y="10"/>
                  </a:lnTo>
                  <a:lnTo>
                    <a:pt x="78" y="7"/>
                  </a:lnTo>
                  <a:lnTo>
                    <a:pt x="89" y="5"/>
                  </a:lnTo>
                  <a:lnTo>
                    <a:pt x="93" y="0"/>
                  </a:lnTo>
                  <a:lnTo>
                    <a:pt x="100" y="0"/>
                  </a:lnTo>
                  <a:lnTo>
                    <a:pt x="105" y="2"/>
                  </a:lnTo>
                  <a:lnTo>
                    <a:pt x="110" y="8"/>
                  </a:lnTo>
                  <a:lnTo>
                    <a:pt x="117" y="17"/>
                  </a:lnTo>
                  <a:lnTo>
                    <a:pt x="128" y="29"/>
                  </a:lnTo>
                  <a:lnTo>
                    <a:pt x="130" y="38"/>
                  </a:lnTo>
                  <a:lnTo>
                    <a:pt x="129" y="47"/>
                  </a:lnTo>
                  <a:lnTo>
                    <a:pt x="133" y="56"/>
                  </a:lnTo>
                  <a:lnTo>
                    <a:pt x="141" y="59"/>
                  </a:lnTo>
                  <a:lnTo>
                    <a:pt x="149" y="56"/>
                  </a:lnTo>
                  <a:lnTo>
                    <a:pt x="156" y="60"/>
                  </a:lnTo>
                  <a:lnTo>
                    <a:pt x="158" y="65"/>
                  </a:lnTo>
                  <a:lnTo>
                    <a:pt x="150" y="69"/>
                  </a:lnTo>
                  <a:lnTo>
                    <a:pt x="145" y="67"/>
                  </a:lnTo>
                  <a:lnTo>
                    <a:pt x="143" y="92"/>
                  </a:lnTo>
                  <a:lnTo>
                    <a:pt x="133" y="90"/>
                  </a:lnTo>
                  <a:lnTo>
                    <a:pt x="121" y="83"/>
                  </a:lnTo>
                  <a:lnTo>
                    <a:pt x="101" y="87"/>
                  </a:lnTo>
                  <a:lnTo>
                    <a:pt x="94" y="93"/>
                  </a:lnTo>
                  <a:lnTo>
                    <a:pt x="69" y="91"/>
                  </a:lnTo>
                  <a:lnTo>
                    <a:pt x="56" y="88"/>
                  </a:lnTo>
                  <a:lnTo>
                    <a:pt x="50" y="90"/>
                  </a:lnTo>
                  <a:lnTo>
                    <a:pt x="44" y="81"/>
                  </a:lnTo>
                  <a:lnTo>
                    <a:pt x="41" y="78"/>
                  </a:lnTo>
                  <a:lnTo>
                    <a:pt x="45" y="74"/>
                  </a:lnTo>
                  <a:lnTo>
                    <a:pt x="40" y="72"/>
                  </a:lnTo>
                  <a:lnTo>
                    <a:pt x="36" y="76"/>
                  </a:lnTo>
                  <a:lnTo>
                    <a:pt x="25" y="70"/>
                  </a:lnTo>
                  <a:lnTo>
                    <a:pt x="23" y="62"/>
                  </a:lnTo>
                  <a:lnTo>
                    <a:pt x="13" y="57"/>
                  </a:lnTo>
                  <a:lnTo>
                    <a:pt x="10" y="51"/>
                  </a:lnTo>
                  <a:lnTo>
                    <a:pt x="0" y="43"/>
                  </a:lnTo>
                  <a:lnTo>
                    <a:pt x="13" y="39"/>
                  </a:lnTo>
                  <a:lnTo>
                    <a:pt x="22" y="25"/>
                  </a:lnTo>
                  <a:lnTo>
                    <a:pt x="28" y="11"/>
                  </a:lnTo>
                  <a:lnTo>
                    <a:pt x="37" y="7"/>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161" name="Freeform 160"/>
            <p:cNvSpPr>
              <a:spLocks/>
            </p:cNvSpPr>
            <p:nvPr/>
          </p:nvSpPr>
          <p:spPr bwMode="auto">
            <a:xfrm>
              <a:off x="5429807" y="2479740"/>
              <a:ext cx="79351" cy="26405"/>
            </a:xfrm>
            <a:custGeom>
              <a:avLst/>
              <a:gdLst>
                <a:gd name="T0" fmla="*/ 48 w 48"/>
                <a:gd name="T1" fmla="*/ 17 h 17"/>
                <a:gd name="T2" fmla="*/ 19 w 48"/>
                <a:gd name="T3" fmla="*/ 17 h 17"/>
                <a:gd name="T4" fmla="*/ 0 w 48"/>
                <a:gd name="T5" fmla="*/ 15 h 17"/>
                <a:gd name="T6" fmla="*/ 2 w 48"/>
                <a:gd name="T7" fmla="*/ 6 h 17"/>
                <a:gd name="T8" fmla="*/ 23 w 48"/>
                <a:gd name="T9" fmla="*/ 0 h 17"/>
                <a:gd name="T10" fmla="*/ 39 w 48"/>
                <a:gd name="T11" fmla="*/ 4 h 17"/>
                <a:gd name="T12" fmla="*/ 47 w 48"/>
                <a:gd name="T13" fmla="*/ 7 h 17"/>
                <a:gd name="T14" fmla="*/ 46 w 48"/>
                <a:gd name="T15" fmla="*/ 12 h 17"/>
                <a:gd name="T16" fmla="*/ 48 w 48"/>
                <a:gd name="T17" fmla="*/ 17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8" h="17">
                  <a:moveTo>
                    <a:pt x="48" y="17"/>
                  </a:moveTo>
                  <a:lnTo>
                    <a:pt x="19" y="17"/>
                  </a:lnTo>
                  <a:lnTo>
                    <a:pt x="0" y="15"/>
                  </a:lnTo>
                  <a:lnTo>
                    <a:pt x="2" y="6"/>
                  </a:lnTo>
                  <a:lnTo>
                    <a:pt x="23" y="0"/>
                  </a:lnTo>
                  <a:lnTo>
                    <a:pt x="39" y="4"/>
                  </a:lnTo>
                  <a:lnTo>
                    <a:pt x="47" y="7"/>
                  </a:lnTo>
                  <a:lnTo>
                    <a:pt x="46" y="12"/>
                  </a:lnTo>
                  <a:lnTo>
                    <a:pt x="48" y="17"/>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162" name="Freeform 161"/>
            <p:cNvSpPr>
              <a:spLocks/>
            </p:cNvSpPr>
            <p:nvPr/>
          </p:nvSpPr>
          <p:spPr bwMode="auto">
            <a:xfrm>
              <a:off x="7841743" y="1948524"/>
              <a:ext cx="84311" cy="17087"/>
            </a:xfrm>
            <a:custGeom>
              <a:avLst/>
              <a:gdLst>
                <a:gd name="T0" fmla="*/ 51 w 51"/>
                <a:gd name="T1" fmla="*/ 10 h 11"/>
                <a:gd name="T2" fmla="*/ 32 w 51"/>
                <a:gd name="T3" fmla="*/ 11 h 11"/>
                <a:gd name="T4" fmla="*/ 3 w 51"/>
                <a:gd name="T5" fmla="*/ 9 h 11"/>
                <a:gd name="T6" fmla="*/ 0 w 51"/>
                <a:gd name="T7" fmla="*/ 8 h 11"/>
                <a:gd name="T8" fmla="*/ 2 w 51"/>
                <a:gd name="T9" fmla="*/ 2 h 11"/>
                <a:gd name="T10" fmla="*/ 15 w 51"/>
                <a:gd name="T11" fmla="*/ 0 h 11"/>
                <a:gd name="T12" fmla="*/ 43 w 51"/>
                <a:gd name="T13" fmla="*/ 6 h 11"/>
                <a:gd name="T14" fmla="*/ 51 w 51"/>
                <a:gd name="T15" fmla="*/ 10 h 1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1" h="11">
                  <a:moveTo>
                    <a:pt x="51" y="10"/>
                  </a:moveTo>
                  <a:lnTo>
                    <a:pt x="32" y="11"/>
                  </a:lnTo>
                  <a:lnTo>
                    <a:pt x="3" y="9"/>
                  </a:lnTo>
                  <a:lnTo>
                    <a:pt x="0" y="8"/>
                  </a:lnTo>
                  <a:lnTo>
                    <a:pt x="2" y="2"/>
                  </a:lnTo>
                  <a:lnTo>
                    <a:pt x="15" y="0"/>
                  </a:lnTo>
                  <a:lnTo>
                    <a:pt x="43" y="6"/>
                  </a:lnTo>
                  <a:lnTo>
                    <a:pt x="51" y="1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163" name="Freeform 162"/>
            <p:cNvSpPr>
              <a:spLocks/>
            </p:cNvSpPr>
            <p:nvPr/>
          </p:nvSpPr>
          <p:spPr bwMode="auto">
            <a:xfrm>
              <a:off x="7888031" y="1908140"/>
              <a:ext cx="105801" cy="20193"/>
            </a:xfrm>
            <a:custGeom>
              <a:avLst/>
              <a:gdLst>
                <a:gd name="T0" fmla="*/ 64 w 64"/>
                <a:gd name="T1" fmla="*/ 7 h 13"/>
                <a:gd name="T2" fmla="*/ 60 w 64"/>
                <a:gd name="T3" fmla="*/ 13 h 13"/>
                <a:gd name="T4" fmla="*/ 38 w 64"/>
                <a:gd name="T5" fmla="*/ 11 h 13"/>
                <a:gd name="T6" fmla="*/ 5 w 64"/>
                <a:gd name="T7" fmla="*/ 5 h 13"/>
                <a:gd name="T8" fmla="*/ 0 w 64"/>
                <a:gd name="T9" fmla="*/ 0 h 13"/>
                <a:gd name="T10" fmla="*/ 27 w 64"/>
                <a:gd name="T11" fmla="*/ 2 h 13"/>
                <a:gd name="T12" fmla="*/ 64 w 64"/>
                <a:gd name="T13" fmla="*/ 7 h 13"/>
              </a:gdLst>
              <a:ahLst/>
              <a:cxnLst>
                <a:cxn ang="0">
                  <a:pos x="T0" y="T1"/>
                </a:cxn>
                <a:cxn ang="0">
                  <a:pos x="T2" y="T3"/>
                </a:cxn>
                <a:cxn ang="0">
                  <a:pos x="T4" y="T5"/>
                </a:cxn>
                <a:cxn ang="0">
                  <a:pos x="T6" y="T7"/>
                </a:cxn>
                <a:cxn ang="0">
                  <a:pos x="T8" y="T9"/>
                </a:cxn>
                <a:cxn ang="0">
                  <a:pos x="T10" y="T11"/>
                </a:cxn>
                <a:cxn ang="0">
                  <a:pos x="T12" y="T13"/>
                </a:cxn>
              </a:cxnLst>
              <a:rect l="0" t="0" r="r" b="b"/>
              <a:pathLst>
                <a:path w="64" h="13">
                  <a:moveTo>
                    <a:pt x="64" y="7"/>
                  </a:moveTo>
                  <a:lnTo>
                    <a:pt x="60" y="13"/>
                  </a:lnTo>
                  <a:lnTo>
                    <a:pt x="38" y="11"/>
                  </a:lnTo>
                  <a:lnTo>
                    <a:pt x="5" y="5"/>
                  </a:lnTo>
                  <a:lnTo>
                    <a:pt x="0" y="0"/>
                  </a:lnTo>
                  <a:lnTo>
                    <a:pt x="27" y="2"/>
                  </a:lnTo>
                  <a:lnTo>
                    <a:pt x="64" y="7"/>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164" name="Freeform 163"/>
            <p:cNvSpPr>
              <a:spLocks/>
            </p:cNvSpPr>
            <p:nvPr/>
          </p:nvSpPr>
          <p:spPr bwMode="auto">
            <a:xfrm>
              <a:off x="7691308" y="1892608"/>
              <a:ext cx="183500" cy="37278"/>
            </a:xfrm>
            <a:custGeom>
              <a:avLst/>
              <a:gdLst>
                <a:gd name="T0" fmla="*/ 102 w 111"/>
                <a:gd name="T1" fmla="*/ 9 h 24"/>
                <a:gd name="T2" fmla="*/ 111 w 111"/>
                <a:gd name="T3" fmla="*/ 21 h 24"/>
                <a:gd name="T4" fmla="*/ 64 w 111"/>
                <a:gd name="T5" fmla="*/ 20 h 24"/>
                <a:gd name="T6" fmla="*/ 50 w 111"/>
                <a:gd name="T7" fmla="*/ 24 h 24"/>
                <a:gd name="T8" fmla="*/ 10 w 111"/>
                <a:gd name="T9" fmla="*/ 14 h 24"/>
                <a:gd name="T10" fmla="*/ 0 w 111"/>
                <a:gd name="T11" fmla="*/ 3 h 24"/>
                <a:gd name="T12" fmla="*/ 12 w 111"/>
                <a:gd name="T13" fmla="*/ 0 h 24"/>
                <a:gd name="T14" fmla="*/ 45 w 111"/>
                <a:gd name="T15" fmla="*/ 1 h 24"/>
                <a:gd name="T16" fmla="*/ 102 w 111"/>
                <a:gd name="T17" fmla="*/ 9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1" h="24">
                  <a:moveTo>
                    <a:pt x="102" y="9"/>
                  </a:moveTo>
                  <a:lnTo>
                    <a:pt x="111" y="21"/>
                  </a:lnTo>
                  <a:lnTo>
                    <a:pt x="64" y="20"/>
                  </a:lnTo>
                  <a:lnTo>
                    <a:pt x="50" y="24"/>
                  </a:lnTo>
                  <a:lnTo>
                    <a:pt x="10" y="14"/>
                  </a:lnTo>
                  <a:lnTo>
                    <a:pt x="0" y="3"/>
                  </a:lnTo>
                  <a:lnTo>
                    <a:pt x="12" y="0"/>
                  </a:lnTo>
                  <a:lnTo>
                    <a:pt x="45" y="1"/>
                  </a:lnTo>
                  <a:lnTo>
                    <a:pt x="102" y="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165" name="Freeform 164"/>
            <p:cNvSpPr>
              <a:spLocks/>
            </p:cNvSpPr>
            <p:nvPr/>
          </p:nvSpPr>
          <p:spPr bwMode="auto">
            <a:xfrm>
              <a:off x="6019979" y="1873968"/>
              <a:ext cx="279381" cy="156880"/>
            </a:xfrm>
            <a:custGeom>
              <a:avLst/>
              <a:gdLst>
                <a:gd name="T0" fmla="*/ 90 w 169"/>
                <a:gd name="T1" fmla="*/ 100 h 101"/>
                <a:gd name="T2" fmla="*/ 83 w 169"/>
                <a:gd name="T3" fmla="*/ 101 h 101"/>
                <a:gd name="T4" fmla="*/ 39 w 169"/>
                <a:gd name="T5" fmla="*/ 99 h 101"/>
                <a:gd name="T6" fmla="*/ 32 w 169"/>
                <a:gd name="T7" fmla="*/ 92 h 101"/>
                <a:gd name="T8" fmla="*/ 6 w 169"/>
                <a:gd name="T9" fmla="*/ 87 h 101"/>
                <a:gd name="T10" fmla="*/ 0 w 169"/>
                <a:gd name="T11" fmla="*/ 78 h 101"/>
                <a:gd name="T12" fmla="*/ 11 w 169"/>
                <a:gd name="T13" fmla="*/ 75 h 101"/>
                <a:gd name="T14" fmla="*/ 5 w 169"/>
                <a:gd name="T15" fmla="*/ 66 h 101"/>
                <a:gd name="T16" fmla="*/ 23 w 169"/>
                <a:gd name="T17" fmla="*/ 52 h 101"/>
                <a:gd name="T18" fmla="*/ 10 w 169"/>
                <a:gd name="T19" fmla="*/ 50 h 101"/>
                <a:gd name="T20" fmla="*/ 32 w 169"/>
                <a:gd name="T21" fmla="*/ 36 h 101"/>
                <a:gd name="T22" fmla="*/ 24 w 169"/>
                <a:gd name="T23" fmla="*/ 29 h 101"/>
                <a:gd name="T24" fmla="*/ 46 w 169"/>
                <a:gd name="T25" fmla="*/ 20 h 101"/>
                <a:gd name="T26" fmla="*/ 80 w 169"/>
                <a:gd name="T27" fmla="*/ 10 h 101"/>
                <a:gd name="T28" fmla="*/ 118 w 169"/>
                <a:gd name="T29" fmla="*/ 8 h 101"/>
                <a:gd name="T30" fmla="*/ 134 w 169"/>
                <a:gd name="T31" fmla="*/ 2 h 101"/>
                <a:gd name="T32" fmla="*/ 156 w 169"/>
                <a:gd name="T33" fmla="*/ 0 h 101"/>
                <a:gd name="T34" fmla="*/ 169 w 169"/>
                <a:gd name="T35" fmla="*/ 6 h 101"/>
                <a:gd name="T36" fmla="*/ 165 w 169"/>
                <a:gd name="T37" fmla="*/ 11 h 101"/>
                <a:gd name="T38" fmla="*/ 127 w 169"/>
                <a:gd name="T39" fmla="*/ 18 h 101"/>
                <a:gd name="T40" fmla="*/ 95 w 169"/>
                <a:gd name="T41" fmla="*/ 26 h 101"/>
                <a:gd name="T42" fmla="*/ 67 w 169"/>
                <a:gd name="T43" fmla="*/ 41 h 101"/>
                <a:gd name="T44" fmla="*/ 58 w 169"/>
                <a:gd name="T45" fmla="*/ 56 h 101"/>
                <a:gd name="T46" fmla="*/ 47 w 169"/>
                <a:gd name="T47" fmla="*/ 72 h 101"/>
                <a:gd name="T48" fmla="*/ 57 w 169"/>
                <a:gd name="T49" fmla="*/ 86 h 101"/>
                <a:gd name="T50" fmla="*/ 90 w 169"/>
                <a:gd name="T51" fmla="*/ 10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69" h="101">
                  <a:moveTo>
                    <a:pt x="90" y="100"/>
                  </a:moveTo>
                  <a:lnTo>
                    <a:pt x="83" y="101"/>
                  </a:lnTo>
                  <a:lnTo>
                    <a:pt x="39" y="99"/>
                  </a:lnTo>
                  <a:lnTo>
                    <a:pt x="32" y="92"/>
                  </a:lnTo>
                  <a:lnTo>
                    <a:pt x="6" y="87"/>
                  </a:lnTo>
                  <a:lnTo>
                    <a:pt x="0" y="78"/>
                  </a:lnTo>
                  <a:lnTo>
                    <a:pt x="11" y="75"/>
                  </a:lnTo>
                  <a:lnTo>
                    <a:pt x="5" y="66"/>
                  </a:lnTo>
                  <a:lnTo>
                    <a:pt x="23" y="52"/>
                  </a:lnTo>
                  <a:lnTo>
                    <a:pt x="10" y="50"/>
                  </a:lnTo>
                  <a:lnTo>
                    <a:pt x="32" y="36"/>
                  </a:lnTo>
                  <a:lnTo>
                    <a:pt x="24" y="29"/>
                  </a:lnTo>
                  <a:lnTo>
                    <a:pt x="46" y="20"/>
                  </a:lnTo>
                  <a:lnTo>
                    <a:pt x="80" y="10"/>
                  </a:lnTo>
                  <a:lnTo>
                    <a:pt x="118" y="8"/>
                  </a:lnTo>
                  <a:lnTo>
                    <a:pt x="134" y="2"/>
                  </a:lnTo>
                  <a:lnTo>
                    <a:pt x="156" y="0"/>
                  </a:lnTo>
                  <a:lnTo>
                    <a:pt x="169" y="6"/>
                  </a:lnTo>
                  <a:lnTo>
                    <a:pt x="165" y="11"/>
                  </a:lnTo>
                  <a:lnTo>
                    <a:pt x="127" y="18"/>
                  </a:lnTo>
                  <a:lnTo>
                    <a:pt x="95" y="26"/>
                  </a:lnTo>
                  <a:lnTo>
                    <a:pt x="67" y="41"/>
                  </a:lnTo>
                  <a:lnTo>
                    <a:pt x="58" y="56"/>
                  </a:lnTo>
                  <a:lnTo>
                    <a:pt x="47" y="72"/>
                  </a:lnTo>
                  <a:lnTo>
                    <a:pt x="57" y="86"/>
                  </a:lnTo>
                  <a:lnTo>
                    <a:pt x="90" y="10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166" name="Freeform 165"/>
            <p:cNvSpPr>
              <a:spLocks/>
            </p:cNvSpPr>
            <p:nvPr/>
          </p:nvSpPr>
          <p:spPr bwMode="auto">
            <a:xfrm>
              <a:off x="6866389" y="1819603"/>
              <a:ext cx="102495" cy="32620"/>
            </a:xfrm>
            <a:custGeom>
              <a:avLst/>
              <a:gdLst>
                <a:gd name="T0" fmla="*/ 62 w 62"/>
                <a:gd name="T1" fmla="*/ 15 h 21"/>
                <a:gd name="T2" fmla="*/ 2 w 62"/>
                <a:gd name="T3" fmla="*/ 21 h 21"/>
                <a:gd name="T4" fmla="*/ 0 w 62"/>
                <a:gd name="T5" fmla="*/ 2 h 21"/>
                <a:gd name="T6" fmla="*/ 8 w 62"/>
                <a:gd name="T7" fmla="*/ 0 h 21"/>
                <a:gd name="T8" fmla="*/ 18 w 62"/>
                <a:gd name="T9" fmla="*/ 1 h 21"/>
                <a:gd name="T10" fmla="*/ 58 w 62"/>
                <a:gd name="T11" fmla="*/ 9 h 21"/>
                <a:gd name="T12" fmla="*/ 62 w 62"/>
                <a:gd name="T13" fmla="*/ 15 h 21"/>
              </a:gdLst>
              <a:ahLst/>
              <a:cxnLst>
                <a:cxn ang="0">
                  <a:pos x="T0" y="T1"/>
                </a:cxn>
                <a:cxn ang="0">
                  <a:pos x="T2" y="T3"/>
                </a:cxn>
                <a:cxn ang="0">
                  <a:pos x="T4" y="T5"/>
                </a:cxn>
                <a:cxn ang="0">
                  <a:pos x="T6" y="T7"/>
                </a:cxn>
                <a:cxn ang="0">
                  <a:pos x="T8" y="T9"/>
                </a:cxn>
                <a:cxn ang="0">
                  <a:pos x="T10" y="T11"/>
                </a:cxn>
                <a:cxn ang="0">
                  <a:pos x="T12" y="T13"/>
                </a:cxn>
              </a:cxnLst>
              <a:rect l="0" t="0" r="r" b="b"/>
              <a:pathLst>
                <a:path w="62" h="21">
                  <a:moveTo>
                    <a:pt x="62" y="15"/>
                  </a:moveTo>
                  <a:lnTo>
                    <a:pt x="2" y="21"/>
                  </a:lnTo>
                  <a:lnTo>
                    <a:pt x="0" y="2"/>
                  </a:lnTo>
                  <a:lnTo>
                    <a:pt x="8" y="0"/>
                  </a:lnTo>
                  <a:lnTo>
                    <a:pt x="18" y="1"/>
                  </a:lnTo>
                  <a:lnTo>
                    <a:pt x="58" y="9"/>
                  </a:lnTo>
                  <a:lnTo>
                    <a:pt x="62" y="1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167" name="Freeform 166"/>
            <p:cNvSpPr>
              <a:spLocks/>
            </p:cNvSpPr>
            <p:nvPr/>
          </p:nvSpPr>
          <p:spPr bwMode="auto">
            <a:xfrm>
              <a:off x="5768701" y="1786986"/>
              <a:ext cx="123987" cy="18638"/>
            </a:xfrm>
            <a:custGeom>
              <a:avLst/>
              <a:gdLst>
                <a:gd name="T0" fmla="*/ 72 w 75"/>
                <a:gd name="T1" fmla="*/ 5 h 12"/>
                <a:gd name="T2" fmla="*/ 58 w 75"/>
                <a:gd name="T3" fmla="*/ 7 h 12"/>
                <a:gd name="T4" fmla="*/ 48 w 75"/>
                <a:gd name="T5" fmla="*/ 8 h 12"/>
                <a:gd name="T6" fmla="*/ 48 w 75"/>
                <a:gd name="T7" fmla="*/ 10 h 12"/>
                <a:gd name="T8" fmla="*/ 36 w 75"/>
                <a:gd name="T9" fmla="*/ 12 h 12"/>
                <a:gd name="T10" fmla="*/ 22 w 75"/>
                <a:gd name="T11" fmla="*/ 9 h 12"/>
                <a:gd name="T12" fmla="*/ 26 w 75"/>
                <a:gd name="T13" fmla="*/ 5 h 12"/>
                <a:gd name="T14" fmla="*/ 0 w 75"/>
                <a:gd name="T15" fmla="*/ 5 h 12"/>
                <a:gd name="T16" fmla="*/ 21 w 75"/>
                <a:gd name="T17" fmla="*/ 2 h 12"/>
                <a:gd name="T18" fmla="*/ 38 w 75"/>
                <a:gd name="T19" fmla="*/ 2 h 12"/>
                <a:gd name="T20" fmla="*/ 43 w 75"/>
                <a:gd name="T21" fmla="*/ 5 h 12"/>
                <a:gd name="T22" fmla="*/ 47 w 75"/>
                <a:gd name="T23" fmla="*/ 2 h 12"/>
                <a:gd name="T24" fmla="*/ 56 w 75"/>
                <a:gd name="T25" fmla="*/ 0 h 12"/>
                <a:gd name="T26" fmla="*/ 75 w 75"/>
                <a:gd name="T27" fmla="*/ 3 h 12"/>
                <a:gd name="T28" fmla="*/ 72 w 75"/>
                <a:gd name="T29" fmla="*/ 5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5" h="12">
                  <a:moveTo>
                    <a:pt x="72" y="5"/>
                  </a:moveTo>
                  <a:lnTo>
                    <a:pt x="58" y="7"/>
                  </a:lnTo>
                  <a:lnTo>
                    <a:pt x="48" y="8"/>
                  </a:lnTo>
                  <a:lnTo>
                    <a:pt x="48" y="10"/>
                  </a:lnTo>
                  <a:lnTo>
                    <a:pt x="36" y="12"/>
                  </a:lnTo>
                  <a:lnTo>
                    <a:pt x="22" y="9"/>
                  </a:lnTo>
                  <a:lnTo>
                    <a:pt x="26" y="5"/>
                  </a:lnTo>
                  <a:lnTo>
                    <a:pt x="0" y="5"/>
                  </a:lnTo>
                  <a:lnTo>
                    <a:pt x="21" y="2"/>
                  </a:lnTo>
                  <a:lnTo>
                    <a:pt x="38" y="2"/>
                  </a:lnTo>
                  <a:lnTo>
                    <a:pt x="43" y="5"/>
                  </a:lnTo>
                  <a:lnTo>
                    <a:pt x="47" y="2"/>
                  </a:lnTo>
                  <a:lnTo>
                    <a:pt x="56" y="0"/>
                  </a:lnTo>
                  <a:lnTo>
                    <a:pt x="75" y="3"/>
                  </a:lnTo>
                  <a:lnTo>
                    <a:pt x="72" y="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168" name="Freeform 167"/>
            <p:cNvSpPr>
              <a:spLocks/>
            </p:cNvSpPr>
            <p:nvPr/>
          </p:nvSpPr>
          <p:spPr bwMode="auto">
            <a:xfrm>
              <a:off x="6644868" y="1780773"/>
              <a:ext cx="206643" cy="52810"/>
            </a:xfrm>
            <a:custGeom>
              <a:avLst/>
              <a:gdLst>
                <a:gd name="T0" fmla="*/ 125 w 125"/>
                <a:gd name="T1" fmla="*/ 32 h 34"/>
                <a:gd name="T2" fmla="*/ 102 w 125"/>
                <a:gd name="T3" fmla="*/ 34 h 34"/>
                <a:gd name="T4" fmla="*/ 65 w 125"/>
                <a:gd name="T5" fmla="*/ 30 h 34"/>
                <a:gd name="T6" fmla="*/ 39 w 125"/>
                <a:gd name="T7" fmla="*/ 24 h 34"/>
                <a:gd name="T8" fmla="*/ 19 w 125"/>
                <a:gd name="T9" fmla="*/ 15 h 34"/>
                <a:gd name="T10" fmla="*/ 0 w 125"/>
                <a:gd name="T11" fmla="*/ 12 h 34"/>
                <a:gd name="T12" fmla="*/ 19 w 125"/>
                <a:gd name="T13" fmla="*/ 3 h 34"/>
                <a:gd name="T14" fmla="*/ 39 w 125"/>
                <a:gd name="T15" fmla="*/ 0 h 34"/>
                <a:gd name="T16" fmla="*/ 70 w 125"/>
                <a:gd name="T17" fmla="*/ 7 h 34"/>
                <a:gd name="T18" fmla="*/ 113 w 125"/>
                <a:gd name="T19" fmla="*/ 19 h 34"/>
                <a:gd name="T20" fmla="*/ 125 w 125"/>
                <a:gd name="T21" fmla="*/ 32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25" h="34">
                  <a:moveTo>
                    <a:pt x="125" y="32"/>
                  </a:moveTo>
                  <a:lnTo>
                    <a:pt x="102" y="34"/>
                  </a:lnTo>
                  <a:lnTo>
                    <a:pt x="65" y="30"/>
                  </a:lnTo>
                  <a:lnTo>
                    <a:pt x="39" y="24"/>
                  </a:lnTo>
                  <a:lnTo>
                    <a:pt x="19" y="15"/>
                  </a:lnTo>
                  <a:lnTo>
                    <a:pt x="0" y="12"/>
                  </a:lnTo>
                  <a:lnTo>
                    <a:pt x="19" y="3"/>
                  </a:lnTo>
                  <a:lnTo>
                    <a:pt x="39" y="0"/>
                  </a:lnTo>
                  <a:lnTo>
                    <a:pt x="70" y="7"/>
                  </a:lnTo>
                  <a:lnTo>
                    <a:pt x="113" y="19"/>
                  </a:lnTo>
                  <a:lnTo>
                    <a:pt x="125" y="32"/>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169" name="Freeform 168"/>
            <p:cNvSpPr>
              <a:spLocks/>
            </p:cNvSpPr>
            <p:nvPr/>
          </p:nvSpPr>
          <p:spPr bwMode="auto">
            <a:xfrm>
              <a:off x="5810030" y="4284627"/>
              <a:ext cx="54554" cy="57471"/>
            </a:xfrm>
            <a:custGeom>
              <a:avLst/>
              <a:gdLst>
                <a:gd name="T0" fmla="*/ 25 w 33"/>
                <a:gd name="T1" fmla="*/ 0 h 37"/>
                <a:gd name="T2" fmla="*/ 33 w 33"/>
                <a:gd name="T3" fmla="*/ 12 h 37"/>
                <a:gd name="T4" fmla="*/ 31 w 33"/>
                <a:gd name="T5" fmla="*/ 24 h 37"/>
                <a:gd name="T6" fmla="*/ 26 w 33"/>
                <a:gd name="T7" fmla="*/ 27 h 37"/>
                <a:gd name="T8" fmla="*/ 16 w 33"/>
                <a:gd name="T9" fmla="*/ 25 h 37"/>
                <a:gd name="T10" fmla="*/ 11 w 33"/>
                <a:gd name="T11" fmla="*/ 37 h 37"/>
                <a:gd name="T12" fmla="*/ 0 w 33"/>
                <a:gd name="T13" fmla="*/ 35 h 37"/>
                <a:gd name="T14" fmla="*/ 1 w 33"/>
                <a:gd name="T15" fmla="*/ 24 h 37"/>
                <a:gd name="T16" fmla="*/ 4 w 33"/>
                <a:gd name="T17" fmla="*/ 22 h 37"/>
                <a:gd name="T18" fmla="*/ 4 w 33"/>
                <a:gd name="T19" fmla="*/ 10 h 37"/>
                <a:gd name="T20" fmla="*/ 10 w 33"/>
                <a:gd name="T21" fmla="*/ 4 h 37"/>
                <a:gd name="T22" fmla="*/ 14 w 33"/>
                <a:gd name="T23" fmla="*/ 6 h 37"/>
                <a:gd name="T24" fmla="*/ 25 w 33"/>
                <a:gd name="T25" fmla="*/ 0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3" h="37">
                  <a:moveTo>
                    <a:pt x="25" y="0"/>
                  </a:moveTo>
                  <a:lnTo>
                    <a:pt x="33" y="12"/>
                  </a:lnTo>
                  <a:lnTo>
                    <a:pt x="31" y="24"/>
                  </a:lnTo>
                  <a:lnTo>
                    <a:pt x="26" y="27"/>
                  </a:lnTo>
                  <a:lnTo>
                    <a:pt x="16" y="25"/>
                  </a:lnTo>
                  <a:lnTo>
                    <a:pt x="11" y="37"/>
                  </a:lnTo>
                  <a:lnTo>
                    <a:pt x="0" y="35"/>
                  </a:lnTo>
                  <a:lnTo>
                    <a:pt x="1" y="24"/>
                  </a:lnTo>
                  <a:lnTo>
                    <a:pt x="4" y="22"/>
                  </a:lnTo>
                  <a:lnTo>
                    <a:pt x="4" y="10"/>
                  </a:lnTo>
                  <a:lnTo>
                    <a:pt x="10" y="4"/>
                  </a:lnTo>
                  <a:lnTo>
                    <a:pt x="14" y="6"/>
                  </a:lnTo>
                  <a:lnTo>
                    <a:pt x="25"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170" name="Freeform 169"/>
            <p:cNvSpPr>
              <a:spLocks/>
            </p:cNvSpPr>
            <p:nvPr/>
          </p:nvSpPr>
          <p:spPr bwMode="auto">
            <a:xfrm>
              <a:off x="4419736" y="3355777"/>
              <a:ext cx="254584" cy="214350"/>
            </a:xfrm>
            <a:custGeom>
              <a:avLst/>
              <a:gdLst>
                <a:gd name="T0" fmla="*/ 151 w 154"/>
                <a:gd name="T1" fmla="*/ 11 h 138"/>
                <a:gd name="T2" fmla="*/ 151 w 154"/>
                <a:gd name="T3" fmla="*/ 0 h 138"/>
                <a:gd name="T4" fmla="*/ 154 w 154"/>
                <a:gd name="T5" fmla="*/ 0 h 138"/>
                <a:gd name="T6" fmla="*/ 154 w 154"/>
                <a:gd name="T7" fmla="*/ 1 h 138"/>
                <a:gd name="T8" fmla="*/ 153 w 154"/>
                <a:gd name="T9" fmla="*/ 5 h 138"/>
                <a:gd name="T10" fmla="*/ 153 w 154"/>
                <a:gd name="T11" fmla="*/ 37 h 138"/>
                <a:gd name="T12" fmla="*/ 94 w 154"/>
                <a:gd name="T13" fmla="*/ 36 h 138"/>
                <a:gd name="T14" fmla="*/ 93 w 154"/>
                <a:gd name="T15" fmla="*/ 89 h 138"/>
                <a:gd name="T16" fmla="*/ 77 w 154"/>
                <a:gd name="T17" fmla="*/ 91 h 138"/>
                <a:gd name="T18" fmla="*/ 72 w 154"/>
                <a:gd name="T19" fmla="*/ 101 h 138"/>
                <a:gd name="T20" fmla="*/ 75 w 154"/>
                <a:gd name="T21" fmla="*/ 131 h 138"/>
                <a:gd name="T22" fmla="*/ 4 w 154"/>
                <a:gd name="T23" fmla="*/ 131 h 138"/>
                <a:gd name="T24" fmla="*/ 0 w 154"/>
                <a:gd name="T25" fmla="*/ 138 h 138"/>
                <a:gd name="T26" fmla="*/ 1 w 154"/>
                <a:gd name="T27" fmla="*/ 129 h 138"/>
                <a:gd name="T28" fmla="*/ 1 w 154"/>
                <a:gd name="T29" fmla="*/ 129 h 138"/>
                <a:gd name="T30" fmla="*/ 42 w 154"/>
                <a:gd name="T31" fmla="*/ 128 h 138"/>
                <a:gd name="T32" fmla="*/ 44 w 154"/>
                <a:gd name="T33" fmla="*/ 120 h 138"/>
                <a:gd name="T34" fmla="*/ 52 w 154"/>
                <a:gd name="T35" fmla="*/ 111 h 138"/>
                <a:gd name="T36" fmla="*/ 59 w 154"/>
                <a:gd name="T37" fmla="*/ 82 h 138"/>
                <a:gd name="T38" fmla="*/ 84 w 154"/>
                <a:gd name="T39" fmla="*/ 60 h 138"/>
                <a:gd name="T40" fmla="*/ 93 w 154"/>
                <a:gd name="T41" fmla="*/ 34 h 138"/>
                <a:gd name="T42" fmla="*/ 99 w 154"/>
                <a:gd name="T43" fmla="*/ 32 h 138"/>
                <a:gd name="T44" fmla="*/ 105 w 154"/>
                <a:gd name="T45" fmla="*/ 16 h 138"/>
                <a:gd name="T46" fmla="*/ 120 w 154"/>
                <a:gd name="T47" fmla="*/ 14 h 138"/>
                <a:gd name="T48" fmla="*/ 126 w 154"/>
                <a:gd name="T49" fmla="*/ 16 h 138"/>
                <a:gd name="T50" fmla="*/ 134 w 154"/>
                <a:gd name="T51" fmla="*/ 16 h 138"/>
                <a:gd name="T52" fmla="*/ 140 w 154"/>
                <a:gd name="T53" fmla="*/ 12 h 138"/>
                <a:gd name="T54" fmla="*/ 151 w 154"/>
                <a:gd name="T55" fmla="*/ 11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54" h="138">
                  <a:moveTo>
                    <a:pt x="151" y="11"/>
                  </a:moveTo>
                  <a:lnTo>
                    <a:pt x="151" y="0"/>
                  </a:lnTo>
                  <a:lnTo>
                    <a:pt x="154" y="0"/>
                  </a:lnTo>
                  <a:lnTo>
                    <a:pt x="154" y="1"/>
                  </a:lnTo>
                  <a:lnTo>
                    <a:pt x="153" y="5"/>
                  </a:lnTo>
                  <a:lnTo>
                    <a:pt x="153" y="37"/>
                  </a:lnTo>
                  <a:lnTo>
                    <a:pt x="94" y="36"/>
                  </a:lnTo>
                  <a:lnTo>
                    <a:pt x="93" y="89"/>
                  </a:lnTo>
                  <a:lnTo>
                    <a:pt x="77" y="91"/>
                  </a:lnTo>
                  <a:lnTo>
                    <a:pt x="72" y="101"/>
                  </a:lnTo>
                  <a:lnTo>
                    <a:pt x="75" y="131"/>
                  </a:lnTo>
                  <a:lnTo>
                    <a:pt x="4" y="131"/>
                  </a:lnTo>
                  <a:lnTo>
                    <a:pt x="0" y="138"/>
                  </a:lnTo>
                  <a:lnTo>
                    <a:pt x="1" y="129"/>
                  </a:lnTo>
                  <a:lnTo>
                    <a:pt x="1" y="129"/>
                  </a:lnTo>
                  <a:lnTo>
                    <a:pt x="42" y="128"/>
                  </a:lnTo>
                  <a:lnTo>
                    <a:pt x="44" y="120"/>
                  </a:lnTo>
                  <a:lnTo>
                    <a:pt x="52" y="111"/>
                  </a:lnTo>
                  <a:lnTo>
                    <a:pt x="59" y="82"/>
                  </a:lnTo>
                  <a:lnTo>
                    <a:pt x="84" y="60"/>
                  </a:lnTo>
                  <a:lnTo>
                    <a:pt x="93" y="34"/>
                  </a:lnTo>
                  <a:lnTo>
                    <a:pt x="99" y="32"/>
                  </a:lnTo>
                  <a:lnTo>
                    <a:pt x="105" y="16"/>
                  </a:lnTo>
                  <a:lnTo>
                    <a:pt x="120" y="14"/>
                  </a:lnTo>
                  <a:lnTo>
                    <a:pt x="126" y="16"/>
                  </a:lnTo>
                  <a:lnTo>
                    <a:pt x="134" y="16"/>
                  </a:lnTo>
                  <a:lnTo>
                    <a:pt x="140" y="12"/>
                  </a:lnTo>
                  <a:lnTo>
                    <a:pt x="151" y="11"/>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171" name="Freeform 170"/>
            <p:cNvSpPr>
              <a:spLocks/>
            </p:cNvSpPr>
            <p:nvPr/>
          </p:nvSpPr>
          <p:spPr bwMode="auto">
            <a:xfrm>
              <a:off x="5942281" y="3211325"/>
              <a:ext cx="639767" cy="509469"/>
            </a:xfrm>
            <a:custGeom>
              <a:avLst/>
              <a:gdLst>
                <a:gd name="T0" fmla="*/ 161 w 387"/>
                <a:gd name="T1" fmla="*/ 319 h 328"/>
                <a:gd name="T2" fmla="*/ 153 w 387"/>
                <a:gd name="T3" fmla="*/ 304 h 328"/>
                <a:gd name="T4" fmla="*/ 132 w 387"/>
                <a:gd name="T5" fmla="*/ 280 h 328"/>
                <a:gd name="T6" fmla="*/ 113 w 387"/>
                <a:gd name="T7" fmla="*/ 248 h 328"/>
                <a:gd name="T8" fmla="*/ 91 w 387"/>
                <a:gd name="T9" fmla="*/ 225 h 328"/>
                <a:gd name="T10" fmla="*/ 88 w 387"/>
                <a:gd name="T11" fmla="*/ 198 h 328"/>
                <a:gd name="T12" fmla="*/ 67 w 387"/>
                <a:gd name="T13" fmla="*/ 167 h 328"/>
                <a:gd name="T14" fmla="*/ 50 w 387"/>
                <a:gd name="T15" fmla="*/ 151 h 328"/>
                <a:gd name="T16" fmla="*/ 45 w 387"/>
                <a:gd name="T17" fmla="*/ 135 h 328"/>
                <a:gd name="T18" fmla="*/ 31 w 387"/>
                <a:gd name="T19" fmla="*/ 115 h 328"/>
                <a:gd name="T20" fmla="*/ 9 w 387"/>
                <a:gd name="T21" fmla="*/ 84 h 328"/>
                <a:gd name="T22" fmla="*/ 2 w 387"/>
                <a:gd name="T23" fmla="*/ 73 h 328"/>
                <a:gd name="T24" fmla="*/ 3 w 387"/>
                <a:gd name="T25" fmla="*/ 58 h 328"/>
                <a:gd name="T26" fmla="*/ 30 w 387"/>
                <a:gd name="T27" fmla="*/ 55 h 328"/>
                <a:gd name="T28" fmla="*/ 47 w 387"/>
                <a:gd name="T29" fmla="*/ 44 h 328"/>
                <a:gd name="T30" fmla="*/ 54 w 387"/>
                <a:gd name="T31" fmla="*/ 34 h 328"/>
                <a:gd name="T32" fmla="*/ 69 w 387"/>
                <a:gd name="T33" fmla="*/ 3 h 328"/>
                <a:gd name="T34" fmla="*/ 93 w 387"/>
                <a:gd name="T35" fmla="*/ 5 h 328"/>
                <a:gd name="T36" fmla="*/ 176 w 387"/>
                <a:gd name="T37" fmla="*/ 61 h 328"/>
                <a:gd name="T38" fmla="*/ 225 w 387"/>
                <a:gd name="T39" fmla="*/ 65 h 328"/>
                <a:gd name="T40" fmla="*/ 243 w 387"/>
                <a:gd name="T41" fmla="*/ 74 h 328"/>
                <a:gd name="T42" fmla="*/ 261 w 387"/>
                <a:gd name="T43" fmla="*/ 97 h 328"/>
                <a:gd name="T44" fmla="*/ 278 w 387"/>
                <a:gd name="T45" fmla="*/ 113 h 328"/>
                <a:gd name="T46" fmla="*/ 279 w 387"/>
                <a:gd name="T47" fmla="*/ 128 h 328"/>
                <a:gd name="T48" fmla="*/ 288 w 387"/>
                <a:gd name="T49" fmla="*/ 141 h 328"/>
                <a:gd name="T50" fmla="*/ 294 w 387"/>
                <a:gd name="T51" fmla="*/ 153 h 328"/>
                <a:gd name="T52" fmla="*/ 305 w 387"/>
                <a:gd name="T53" fmla="*/ 156 h 328"/>
                <a:gd name="T54" fmla="*/ 310 w 387"/>
                <a:gd name="T55" fmla="*/ 169 h 328"/>
                <a:gd name="T56" fmla="*/ 374 w 387"/>
                <a:gd name="T57" fmla="*/ 200 h 328"/>
                <a:gd name="T58" fmla="*/ 387 w 387"/>
                <a:gd name="T59" fmla="*/ 210 h 328"/>
                <a:gd name="T60" fmla="*/ 327 w 387"/>
                <a:gd name="T61" fmla="*/ 273 h 328"/>
                <a:gd name="T62" fmla="*/ 259 w 387"/>
                <a:gd name="T63" fmla="*/ 290 h 328"/>
                <a:gd name="T64" fmla="*/ 239 w 387"/>
                <a:gd name="T65" fmla="*/ 315 h 328"/>
                <a:gd name="T66" fmla="*/ 227 w 387"/>
                <a:gd name="T67" fmla="*/ 309 h 328"/>
                <a:gd name="T68" fmla="*/ 206 w 387"/>
                <a:gd name="T69" fmla="*/ 305 h 328"/>
                <a:gd name="T70" fmla="*/ 181 w 387"/>
                <a:gd name="T71" fmla="*/ 308 h 328"/>
                <a:gd name="T72" fmla="*/ 169 w 387"/>
                <a:gd name="T73" fmla="*/ 312 h 328"/>
                <a:gd name="T74" fmla="*/ 163 w 387"/>
                <a:gd name="T75" fmla="*/ 328 h 3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387" h="328">
                  <a:moveTo>
                    <a:pt x="163" y="328"/>
                  </a:moveTo>
                  <a:lnTo>
                    <a:pt x="161" y="319"/>
                  </a:lnTo>
                  <a:lnTo>
                    <a:pt x="155" y="313"/>
                  </a:lnTo>
                  <a:lnTo>
                    <a:pt x="153" y="304"/>
                  </a:lnTo>
                  <a:lnTo>
                    <a:pt x="143" y="297"/>
                  </a:lnTo>
                  <a:lnTo>
                    <a:pt x="132" y="280"/>
                  </a:lnTo>
                  <a:lnTo>
                    <a:pt x="126" y="263"/>
                  </a:lnTo>
                  <a:lnTo>
                    <a:pt x="113" y="248"/>
                  </a:lnTo>
                  <a:lnTo>
                    <a:pt x="104" y="245"/>
                  </a:lnTo>
                  <a:lnTo>
                    <a:pt x="91" y="225"/>
                  </a:lnTo>
                  <a:lnTo>
                    <a:pt x="88" y="211"/>
                  </a:lnTo>
                  <a:lnTo>
                    <a:pt x="88" y="198"/>
                  </a:lnTo>
                  <a:lnTo>
                    <a:pt x="76" y="175"/>
                  </a:lnTo>
                  <a:lnTo>
                    <a:pt x="67" y="167"/>
                  </a:lnTo>
                  <a:lnTo>
                    <a:pt x="57" y="163"/>
                  </a:lnTo>
                  <a:lnTo>
                    <a:pt x="50" y="151"/>
                  </a:lnTo>
                  <a:lnTo>
                    <a:pt x="51" y="146"/>
                  </a:lnTo>
                  <a:lnTo>
                    <a:pt x="45" y="135"/>
                  </a:lnTo>
                  <a:lnTo>
                    <a:pt x="39" y="131"/>
                  </a:lnTo>
                  <a:lnTo>
                    <a:pt x="31" y="115"/>
                  </a:lnTo>
                  <a:lnTo>
                    <a:pt x="19" y="99"/>
                  </a:lnTo>
                  <a:lnTo>
                    <a:pt x="9" y="84"/>
                  </a:lnTo>
                  <a:lnTo>
                    <a:pt x="0" y="85"/>
                  </a:lnTo>
                  <a:lnTo>
                    <a:pt x="2" y="73"/>
                  </a:lnTo>
                  <a:lnTo>
                    <a:pt x="2" y="66"/>
                  </a:lnTo>
                  <a:lnTo>
                    <a:pt x="3" y="58"/>
                  </a:lnTo>
                  <a:lnTo>
                    <a:pt x="23" y="61"/>
                  </a:lnTo>
                  <a:lnTo>
                    <a:pt x="30" y="55"/>
                  </a:lnTo>
                  <a:lnTo>
                    <a:pt x="34" y="47"/>
                  </a:lnTo>
                  <a:lnTo>
                    <a:pt x="47" y="44"/>
                  </a:lnTo>
                  <a:lnTo>
                    <a:pt x="49" y="37"/>
                  </a:lnTo>
                  <a:lnTo>
                    <a:pt x="54" y="34"/>
                  </a:lnTo>
                  <a:lnTo>
                    <a:pt x="35" y="13"/>
                  </a:lnTo>
                  <a:lnTo>
                    <a:pt x="69" y="3"/>
                  </a:lnTo>
                  <a:lnTo>
                    <a:pt x="72" y="0"/>
                  </a:lnTo>
                  <a:lnTo>
                    <a:pt x="93" y="5"/>
                  </a:lnTo>
                  <a:lnTo>
                    <a:pt x="121" y="20"/>
                  </a:lnTo>
                  <a:lnTo>
                    <a:pt x="176" y="61"/>
                  </a:lnTo>
                  <a:lnTo>
                    <a:pt x="209" y="63"/>
                  </a:lnTo>
                  <a:lnTo>
                    <a:pt x="225" y="65"/>
                  </a:lnTo>
                  <a:lnTo>
                    <a:pt x="230" y="75"/>
                  </a:lnTo>
                  <a:lnTo>
                    <a:pt x="243" y="74"/>
                  </a:lnTo>
                  <a:lnTo>
                    <a:pt x="252" y="92"/>
                  </a:lnTo>
                  <a:lnTo>
                    <a:pt x="261" y="97"/>
                  </a:lnTo>
                  <a:lnTo>
                    <a:pt x="265" y="104"/>
                  </a:lnTo>
                  <a:lnTo>
                    <a:pt x="278" y="113"/>
                  </a:lnTo>
                  <a:lnTo>
                    <a:pt x="280" y="121"/>
                  </a:lnTo>
                  <a:lnTo>
                    <a:pt x="279" y="128"/>
                  </a:lnTo>
                  <a:lnTo>
                    <a:pt x="282" y="135"/>
                  </a:lnTo>
                  <a:lnTo>
                    <a:pt x="288" y="141"/>
                  </a:lnTo>
                  <a:lnTo>
                    <a:pt x="291" y="148"/>
                  </a:lnTo>
                  <a:lnTo>
                    <a:pt x="294" y="153"/>
                  </a:lnTo>
                  <a:lnTo>
                    <a:pt x="300" y="157"/>
                  </a:lnTo>
                  <a:lnTo>
                    <a:pt x="305" y="156"/>
                  </a:lnTo>
                  <a:lnTo>
                    <a:pt x="309" y="164"/>
                  </a:lnTo>
                  <a:lnTo>
                    <a:pt x="310" y="169"/>
                  </a:lnTo>
                  <a:lnTo>
                    <a:pt x="319" y="190"/>
                  </a:lnTo>
                  <a:lnTo>
                    <a:pt x="374" y="200"/>
                  </a:lnTo>
                  <a:lnTo>
                    <a:pt x="378" y="196"/>
                  </a:lnTo>
                  <a:lnTo>
                    <a:pt x="387" y="210"/>
                  </a:lnTo>
                  <a:lnTo>
                    <a:pt x="379" y="252"/>
                  </a:lnTo>
                  <a:lnTo>
                    <a:pt x="327" y="273"/>
                  </a:lnTo>
                  <a:lnTo>
                    <a:pt x="275" y="281"/>
                  </a:lnTo>
                  <a:lnTo>
                    <a:pt x="259" y="290"/>
                  </a:lnTo>
                  <a:lnTo>
                    <a:pt x="247" y="312"/>
                  </a:lnTo>
                  <a:lnTo>
                    <a:pt x="239" y="315"/>
                  </a:lnTo>
                  <a:lnTo>
                    <a:pt x="234" y="308"/>
                  </a:lnTo>
                  <a:lnTo>
                    <a:pt x="227" y="309"/>
                  </a:lnTo>
                  <a:lnTo>
                    <a:pt x="210" y="307"/>
                  </a:lnTo>
                  <a:lnTo>
                    <a:pt x="206" y="305"/>
                  </a:lnTo>
                  <a:lnTo>
                    <a:pt x="185" y="306"/>
                  </a:lnTo>
                  <a:lnTo>
                    <a:pt x="181" y="308"/>
                  </a:lnTo>
                  <a:lnTo>
                    <a:pt x="173" y="302"/>
                  </a:lnTo>
                  <a:lnTo>
                    <a:pt x="169" y="312"/>
                  </a:lnTo>
                  <a:lnTo>
                    <a:pt x="171" y="321"/>
                  </a:lnTo>
                  <a:lnTo>
                    <a:pt x="163" y="328"/>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172" name="Freeform 171"/>
            <p:cNvSpPr>
              <a:spLocks/>
            </p:cNvSpPr>
            <p:nvPr/>
          </p:nvSpPr>
          <p:spPr bwMode="auto">
            <a:xfrm>
              <a:off x="5590161" y="3537508"/>
              <a:ext cx="487678" cy="431806"/>
            </a:xfrm>
            <a:custGeom>
              <a:avLst/>
              <a:gdLst>
                <a:gd name="T0" fmla="*/ 218 w 295"/>
                <a:gd name="T1" fmla="*/ 260 h 278"/>
                <a:gd name="T2" fmla="*/ 216 w 295"/>
                <a:gd name="T3" fmla="*/ 243 h 278"/>
                <a:gd name="T4" fmla="*/ 204 w 295"/>
                <a:gd name="T5" fmla="*/ 220 h 278"/>
                <a:gd name="T6" fmla="*/ 197 w 295"/>
                <a:gd name="T7" fmla="*/ 203 h 278"/>
                <a:gd name="T8" fmla="*/ 185 w 295"/>
                <a:gd name="T9" fmla="*/ 209 h 278"/>
                <a:gd name="T10" fmla="*/ 192 w 295"/>
                <a:gd name="T11" fmla="*/ 227 h 278"/>
                <a:gd name="T12" fmla="*/ 173 w 295"/>
                <a:gd name="T13" fmla="*/ 254 h 278"/>
                <a:gd name="T14" fmla="*/ 148 w 295"/>
                <a:gd name="T15" fmla="*/ 244 h 278"/>
                <a:gd name="T16" fmla="*/ 139 w 295"/>
                <a:gd name="T17" fmla="*/ 254 h 278"/>
                <a:gd name="T18" fmla="*/ 130 w 295"/>
                <a:gd name="T19" fmla="*/ 262 h 278"/>
                <a:gd name="T20" fmla="*/ 109 w 295"/>
                <a:gd name="T21" fmla="*/ 258 h 278"/>
                <a:gd name="T22" fmla="*/ 89 w 295"/>
                <a:gd name="T23" fmla="*/ 261 h 278"/>
                <a:gd name="T24" fmla="*/ 74 w 295"/>
                <a:gd name="T25" fmla="*/ 247 h 278"/>
                <a:gd name="T26" fmla="*/ 58 w 295"/>
                <a:gd name="T27" fmla="*/ 244 h 278"/>
                <a:gd name="T28" fmla="*/ 49 w 295"/>
                <a:gd name="T29" fmla="*/ 272 h 278"/>
                <a:gd name="T30" fmla="*/ 37 w 295"/>
                <a:gd name="T31" fmla="*/ 278 h 278"/>
                <a:gd name="T32" fmla="*/ 29 w 295"/>
                <a:gd name="T33" fmla="*/ 271 h 278"/>
                <a:gd name="T34" fmla="*/ 30 w 295"/>
                <a:gd name="T35" fmla="*/ 256 h 278"/>
                <a:gd name="T36" fmla="*/ 20 w 295"/>
                <a:gd name="T37" fmla="*/ 235 h 278"/>
                <a:gd name="T38" fmla="*/ 17 w 295"/>
                <a:gd name="T39" fmla="*/ 221 h 278"/>
                <a:gd name="T40" fmla="*/ 10 w 295"/>
                <a:gd name="T41" fmla="*/ 203 h 278"/>
                <a:gd name="T42" fmla="*/ 0 w 295"/>
                <a:gd name="T43" fmla="*/ 196 h 278"/>
                <a:gd name="T44" fmla="*/ 6 w 295"/>
                <a:gd name="T45" fmla="*/ 180 h 278"/>
                <a:gd name="T46" fmla="*/ 9 w 295"/>
                <a:gd name="T47" fmla="*/ 165 h 278"/>
                <a:gd name="T48" fmla="*/ 10 w 295"/>
                <a:gd name="T49" fmla="*/ 147 h 278"/>
                <a:gd name="T50" fmla="*/ 34 w 295"/>
                <a:gd name="T51" fmla="*/ 133 h 278"/>
                <a:gd name="T52" fmla="*/ 30 w 295"/>
                <a:gd name="T53" fmla="*/ 42 h 278"/>
                <a:gd name="T54" fmla="*/ 49 w 295"/>
                <a:gd name="T55" fmla="*/ 0 h 278"/>
                <a:gd name="T56" fmla="*/ 191 w 295"/>
                <a:gd name="T57" fmla="*/ 0 h 278"/>
                <a:gd name="T58" fmla="*/ 269 w 295"/>
                <a:gd name="T59" fmla="*/ 21 h 278"/>
                <a:gd name="T60" fmla="*/ 270 w 295"/>
                <a:gd name="T61" fmla="*/ 46 h 278"/>
                <a:gd name="T62" fmla="*/ 285 w 295"/>
                <a:gd name="T63" fmla="*/ 76 h 278"/>
                <a:gd name="T64" fmla="*/ 287 w 295"/>
                <a:gd name="T65" fmla="*/ 95 h 278"/>
                <a:gd name="T66" fmla="*/ 268 w 295"/>
                <a:gd name="T67" fmla="*/ 105 h 278"/>
                <a:gd name="T68" fmla="*/ 260 w 295"/>
                <a:gd name="T69" fmla="*/ 149 h 278"/>
                <a:gd name="T70" fmla="*/ 260 w 295"/>
                <a:gd name="T71" fmla="*/ 175 h 278"/>
                <a:gd name="T72" fmla="*/ 243 w 295"/>
                <a:gd name="T73" fmla="*/ 206 h 278"/>
                <a:gd name="T74" fmla="*/ 234 w 295"/>
                <a:gd name="T75" fmla="*/ 231 h 278"/>
                <a:gd name="T76" fmla="*/ 221 w 295"/>
                <a:gd name="T77" fmla="*/ 258 h 2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295" h="278">
                  <a:moveTo>
                    <a:pt x="221" y="261"/>
                  </a:moveTo>
                  <a:lnTo>
                    <a:pt x="218" y="260"/>
                  </a:lnTo>
                  <a:lnTo>
                    <a:pt x="218" y="250"/>
                  </a:lnTo>
                  <a:lnTo>
                    <a:pt x="216" y="243"/>
                  </a:lnTo>
                  <a:lnTo>
                    <a:pt x="207" y="235"/>
                  </a:lnTo>
                  <a:lnTo>
                    <a:pt x="204" y="220"/>
                  </a:lnTo>
                  <a:lnTo>
                    <a:pt x="206" y="204"/>
                  </a:lnTo>
                  <a:lnTo>
                    <a:pt x="197" y="203"/>
                  </a:lnTo>
                  <a:lnTo>
                    <a:pt x="196" y="208"/>
                  </a:lnTo>
                  <a:lnTo>
                    <a:pt x="185" y="209"/>
                  </a:lnTo>
                  <a:lnTo>
                    <a:pt x="190" y="215"/>
                  </a:lnTo>
                  <a:lnTo>
                    <a:pt x="192" y="227"/>
                  </a:lnTo>
                  <a:lnTo>
                    <a:pt x="182" y="239"/>
                  </a:lnTo>
                  <a:lnTo>
                    <a:pt x="173" y="254"/>
                  </a:lnTo>
                  <a:lnTo>
                    <a:pt x="164" y="256"/>
                  </a:lnTo>
                  <a:lnTo>
                    <a:pt x="148" y="244"/>
                  </a:lnTo>
                  <a:lnTo>
                    <a:pt x="141" y="248"/>
                  </a:lnTo>
                  <a:lnTo>
                    <a:pt x="139" y="254"/>
                  </a:lnTo>
                  <a:lnTo>
                    <a:pt x="130" y="258"/>
                  </a:lnTo>
                  <a:lnTo>
                    <a:pt x="130" y="262"/>
                  </a:lnTo>
                  <a:lnTo>
                    <a:pt x="111" y="262"/>
                  </a:lnTo>
                  <a:lnTo>
                    <a:pt x="109" y="258"/>
                  </a:lnTo>
                  <a:lnTo>
                    <a:pt x="95" y="257"/>
                  </a:lnTo>
                  <a:lnTo>
                    <a:pt x="89" y="261"/>
                  </a:lnTo>
                  <a:lnTo>
                    <a:pt x="84" y="259"/>
                  </a:lnTo>
                  <a:lnTo>
                    <a:pt x="74" y="247"/>
                  </a:lnTo>
                  <a:lnTo>
                    <a:pt x="71" y="241"/>
                  </a:lnTo>
                  <a:lnTo>
                    <a:pt x="58" y="244"/>
                  </a:lnTo>
                  <a:lnTo>
                    <a:pt x="53" y="254"/>
                  </a:lnTo>
                  <a:lnTo>
                    <a:pt x="49" y="272"/>
                  </a:lnTo>
                  <a:lnTo>
                    <a:pt x="42" y="276"/>
                  </a:lnTo>
                  <a:lnTo>
                    <a:pt x="37" y="278"/>
                  </a:lnTo>
                  <a:lnTo>
                    <a:pt x="35" y="277"/>
                  </a:lnTo>
                  <a:lnTo>
                    <a:pt x="29" y="271"/>
                  </a:lnTo>
                  <a:lnTo>
                    <a:pt x="28" y="265"/>
                  </a:lnTo>
                  <a:lnTo>
                    <a:pt x="30" y="256"/>
                  </a:lnTo>
                  <a:lnTo>
                    <a:pt x="30" y="248"/>
                  </a:lnTo>
                  <a:lnTo>
                    <a:pt x="20" y="235"/>
                  </a:lnTo>
                  <a:lnTo>
                    <a:pt x="17" y="226"/>
                  </a:lnTo>
                  <a:lnTo>
                    <a:pt x="17" y="221"/>
                  </a:lnTo>
                  <a:lnTo>
                    <a:pt x="10" y="215"/>
                  </a:lnTo>
                  <a:lnTo>
                    <a:pt x="10" y="203"/>
                  </a:lnTo>
                  <a:lnTo>
                    <a:pt x="6" y="195"/>
                  </a:lnTo>
                  <a:lnTo>
                    <a:pt x="0" y="196"/>
                  </a:lnTo>
                  <a:lnTo>
                    <a:pt x="1" y="188"/>
                  </a:lnTo>
                  <a:lnTo>
                    <a:pt x="6" y="180"/>
                  </a:lnTo>
                  <a:lnTo>
                    <a:pt x="4" y="171"/>
                  </a:lnTo>
                  <a:lnTo>
                    <a:pt x="9" y="165"/>
                  </a:lnTo>
                  <a:lnTo>
                    <a:pt x="6" y="160"/>
                  </a:lnTo>
                  <a:lnTo>
                    <a:pt x="10" y="147"/>
                  </a:lnTo>
                  <a:lnTo>
                    <a:pt x="18" y="132"/>
                  </a:lnTo>
                  <a:lnTo>
                    <a:pt x="34" y="133"/>
                  </a:lnTo>
                  <a:lnTo>
                    <a:pt x="30" y="51"/>
                  </a:lnTo>
                  <a:lnTo>
                    <a:pt x="30" y="42"/>
                  </a:lnTo>
                  <a:lnTo>
                    <a:pt x="51" y="42"/>
                  </a:lnTo>
                  <a:lnTo>
                    <a:pt x="49" y="0"/>
                  </a:lnTo>
                  <a:lnTo>
                    <a:pt x="121" y="0"/>
                  </a:lnTo>
                  <a:lnTo>
                    <a:pt x="191" y="0"/>
                  </a:lnTo>
                  <a:lnTo>
                    <a:pt x="262" y="0"/>
                  </a:lnTo>
                  <a:lnTo>
                    <a:pt x="269" y="21"/>
                  </a:lnTo>
                  <a:lnTo>
                    <a:pt x="266" y="24"/>
                  </a:lnTo>
                  <a:lnTo>
                    <a:pt x="270" y="46"/>
                  </a:lnTo>
                  <a:lnTo>
                    <a:pt x="278" y="71"/>
                  </a:lnTo>
                  <a:lnTo>
                    <a:pt x="285" y="76"/>
                  </a:lnTo>
                  <a:lnTo>
                    <a:pt x="295" y="84"/>
                  </a:lnTo>
                  <a:lnTo>
                    <a:pt x="287" y="95"/>
                  </a:lnTo>
                  <a:lnTo>
                    <a:pt x="273" y="99"/>
                  </a:lnTo>
                  <a:lnTo>
                    <a:pt x="268" y="105"/>
                  </a:lnTo>
                  <a:lnTo>
                    <a:pt x="267" y="119"/>
                  </a:lnTo>
                  <a:lnTo>
                    <a:pt x="260" y="149"/>
                  </a:lnTo>
                  <a:lnTo>
                    <a:pt x="263" y="158"/>
                  </a:lnTo>
                  <a:lnTo>
                    <a:pt x="260" y="175"/>
                  </a:lnTo>
                  <a:lnTo>
                    <a:pt x="254" y="196"/>
                  </a:lnTo>
                  <a:lnTo>
                    <a:pt x="243" y="206"/>
                  </a:lnTo>
                  <a:lnTo>
                    <a:pt x="236" y="222"/>
                  </a:lnTo>
                  <a:lnTo>
                    <a:pt x="234" y="231"/>
                  </a:lnTo>
                  <a:lnTo>
                    <a:pt x="226" y="236"/>
                  </a:lnTo>
                  <a:lnTo>
                    <a:pt x="221" y="258"/>
                  </a:lnTo>
                  <a:lnTo>
                    <a:pt x="221" y="261"/>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173" name="Freeform 172"/>
            <p:cNvSpPr>
              <a:spLocks/>
            </p:cNvSpPr>
            <p:nvPr/>
          </p:nvSpPr>
          <p:spPr bwMode="auto">
            <a:xfrm>
              <a:off x="5651328" y="3852820"/>
              <a:ext cx="347160" cy="282693"/>
            </a:xfrm>
            <a:custGeom>
              <a:avLst/>
              <a:gdLst>
                <a:gd name="T0" fmla="*/ 184 w 210"/>
                <a:gd name="T1" fmla="*/ 58 h 182"/>
                <a:gd name="T2" fmla="*/ 185 w 210"/>
                <a:gd name="T3" fmla="*/ 74 h 182"/>
                <a:gd name="T4" fmla="*/ 182 w 210"/>
                <a:gd name="T5" fmla="*/ 80 h 182"/>
                <a:gd name="T6" fmla="*/ 172 w 210"/>
                <a:gd name="T7" fmla="*/ 81 h 182"/>
                <a:gd name="T8" fmla="*/ 166 w 210"/>
                <a:gd name="T9" fmla="*/ 93 h 182"/>
                <a:gd name="T10" fmla="*/ 178 w 210"/>
                <a:gd name="T11" fmla="*/ 94 h 182"/>
                <a:gd name="T12" fmla="*/ 187 w 210"/>
                <a:gd name="T13" fmla="*/ 104 h 182"/>
                <a:gd name="T14" fmla="*/ 191 w 210"/>
                <a:gd name="T15" fmla="*/ 113 h 182"/>
                <a:gd name="T16" fmla="*/ 199 w 210"/>
                <a:gd name="T17" fmla="*/ 117 h 182"/>
                <a:gd name="T18" fmla="*/ 210 w 210"/>
                <a:gd name="T19" fmla="*/ 140 h 182"/>
                <a:gd name="T20" fmla="*/ 198 w 210"/>
                <a:gd name="T21" fmla="*/ 154 h 182"/>
                <a:gd name="T22" fmla="*/ 187 w 210"/>
                <a:gd name="T23" fmla="*/ 166 h 182"/>
                <a:gd name="T24" fmla="*/ 175 w 210"/>
                <a:gd name="T25" fmla="*/ 176 h 182"/>
                <a:gd name="T26" fmla="*/ 163 w 210"/>
                <a:gd name="T27" fmla="*/ 176 h 182"/>
                <a:gd name="T28" fmla="*/ 148 w 210"/>
                <a:gd name="T29" fmla="*/ 180 h 182"/>
                <a:gd name="T30" fmla="*/ 136 w 210"/>
                <a:gd name="T31" fmla="*/ 176 h 182"/>
                <a:gd name="T32" fmla="*/ 129 w 210"/>
                <a:gd name="T33" fmla="*/ 182 h 182"/>
                <a:gd name="T34" fmla="*/ 112 w 210"/>
                <a:gd name="T35" fmla="*/ 168 h 182"/>
                <a:gd name="T36" fmla="*/ 108 w 210"/>
                <a:gd name="T37" fmla="*/ 159 h 182"/>
                <a:gd name="T38" fmla="*/ 98 w 210"/>
                <a:gd name="T39" fmla="*/ 163 h 182"/>
                <a:gd name="T40" fmla="*/ 89 w 210"/>
                <a:gd name="T41" fmla="*/ 162 h 182"/>
                <a:gd name="T42" fmla="*/ 84 w 210"/>
                <a:gd name="T43" fmla="*/ 165 h 182"/>
                <a:gd name="T44" fmla="*/ 76 w 210"/>
                <a:gd name="T45" fmla="*/ 163 h 182"/>
                <a:gd name="T46" fmla="*/ 65 w 210"/>
                <a:gd name="T47" fmla="*/ 146 h 182"/>
                <a:gd name="T48" fmla="*/ 62 w 210"/>
                <a:gd name="T49" fmla="*/ 139 h 182"/>
                <a:gd name="T50" fmla="*/ 48 w 210"/>
                <a:gd name="T51" fmla="*/ 131 h 182"/>
                <a:gd name="T52" fmla="*/ 43 w 210"/>
                <a:gd name="T53" fmla="*/ 118 h 182"/>
                <a:gd name="T54" fmla="*/ 35 w 210"/>
                <a:gd name="T55" fmla="*/ 109 h 182"/>
                <a:gd name="T56" fmla="*/ 23 w 210"/>
                <a:gd name="T57" fmla="*/ 99 h 182"/>
                <a:gd name="T58" fmla="*/ 23 w 210"/>
                <a:gd name="T59" fmla="*/ 92 h 182"/>
                <a:gd name="T60" fmla="*/ 13 w 210"/>
                <a:gd name="T61" fmla="*/ 84 h 182"/>
                <a:gd name="T62" fmla="*/ 0 w 210"/>
                <a:gd name="T63" fmla="*/ 75 h 182"/>
                <a:gd name="T64" fmla="*/ 5 w 210"/>
                <a:gd name="T65" fmla="*/ 73 h 182"/>
                <a:gd name="T66" fmla="*/ 12 w 210"/>
                <a:gd name="T67" fmla="*/ 69 h 182"/>
                <a:gd name="T68" fmla="*/ 16 w 210"/>
                <a:gd name="T69" fmla="*/ 51 h 182"/>
                <a:gd name="T70" fmla="*/ 21 w 210"/>
                <a:gd name="T71" fmla="*/ 41 h 182"/>
                <a:gd name="T72" fmla="*/ 34 w 210"/>
                <a:gd name="T73" fmla="*/ 38 h 182"/>
                <a:gd name="T74" fmla="*/ 37 w 210"/>
                <a:gd name="T75" fmla="*/ 44 h 182"/>
                <a:gd name="T76" fmla="*/ 47 w 210"/>
                <a:gd name="T77" fmla="*/ 56 h 182"/>
                <a:gd name="T78" fmla="*/ 52 w 210"/>
                <a:gd name="T79" fmla="*/ 58 h 182"/>
                <a:gd name="T80" fmla="*/ 59 w 210"/>
                <a:gd name="T81" fmla="*/ 54 h 182"/>
                <a:gd name="T82" fmla="*/ 72 w 210"/>
                <a:gd name="T83" fmla="*/ 55 h 182"/>
                <a:gd name="T84" fmla="*/ 74 w 210"/>
                <a:gd name="T85" fmla="*/ 59 h 182"/>
                <a:gd name="T86" fmla="*/ 93 w 210"/>
                <a:gd name="T87" fmla="*/ 59 h 182"/>
                <a:gd name="T88" fmla="*/ 93 w 210"/>
                <a:gd name="T89" fmla="*/ 55 h 182"/>
                <a:gd name="T90" fmla="*/ 102 w 210"/>
                <a:gd name="T91" fmla="*/ 51 h 182"/>
                <a:gd name="T92" fmla="*/ 104 w 210"/>
                <a:gd name="T93" fmla="*/ 45 h 182"/>
                <a:gd name="T94" fmla="*/ 111 w 210"/>
                <a:gd name="T95" fmla="*/ 41 h 182"/>
                <a:gd name="T96" fmla="*/ 127 w 210"/>
                <a:gd name="T97" fmla="*/ 53 h 182"/>
                <a:gd name="T98" fmla="*/ 136 w 210"/>
                <a:gd name="T99" fmla="*/ 51 h 182"/>
                <a:gd name="T100" fmla="*/ 145 w 210"/>
                <a:gd name="T101" fmla="*/ 36 h 182"/>
                <a:gd name="T102" fmla="*/ 155 w 210"/>
                <a:gd name="T103" fmla="*/ 24 h 182"/>
                <a:gd name="T104" fmla="*/ 153 w 210"/>
                <a:gd name="T105" fmla="*/ 12 h 182"/>
                <a:gd name="T106" fmla="*/ 148 w 210"/>
                <a:gd name="T107" fmla="*/ 6 h 182"/>
                <a:gd name="T108" fmla="*/ 159 w 210"/>
                <a:gd name="T109" fmla="*/ 5 h 182"/>
                <a:gd name="T110" fmla="*/ 160 w 210"/>
                <a:gd name="T111" fmla="*/ 0 h 182"/>
                <a:gd name="T112" fmla="*/ 169 w 210"/>
                <a:gd name="T113" fmla="*/ 1 h 182"/>
                <a:gd name="T114" fmla="*/ 167 w 210"/>
                <a:gd name="T115" fmla="*/ 17 h 182"/>
                <a:gd name="T116" fmla="*/ 170 w 210"/>
                <a:gd name="T117" fmla="*/ 32 h 182"/>
                <a:gd name="T118" fmla="*/ 179 w 210"/>
                <a:gd name="T119" fmla="*/ 40 h 182"/>
                <a:gd name="T120" fmla="*/ 181 w 210"/>
                <a:gd name="T121" fmla="*/ 47 h 182"/>
                <a:gd name="T122" fmla="*/ 181 w 210"/>
                <a:gd name="T123" fmla="*/ 57 h 182"/>
                <a:gd name="T124" fmla="*/ 184 w 210"/>
                <a:gd name="T125" fmla="*/ 58 h 1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10" h="182">
                  <a:moveTo>
                    <a:pt x="184" y="58"/>
                  </a:moveTo>
                  <a:lnTo>
                    <a:pt x="185" y="74"/>
                  </a:lnTo>
                  <a:lnTo>
                    <a:pt x="182" y="80"/>
                  </a:lnTo>
                  <a:lnTo>
                    <a:pt x="172" y="81"/>
                  </a:lnTo>
                  <a:lnTo>
                    <a:pt x="166" y="93"/>
                  </a:lnTo>
                  <a:lnTo>
                    <a:pt x="178" y="94"/>
                  </a:lnTo>
                  <a:lnTo>
                    <a:pt x="187" y="104"/>
                  </a:lnTo>
                  <a:lnTo>
                    <a:pt x="191" y="113"/>
                  </a:lnTo>
                  <a:lnTo>
                    <a:pt x="199" y="117"/>
                  </a:lnTo>
                  <a:lnTo>
                    <a:pt x="210" y="140"/>
                  </a:lnTo>
                  <a:lnTo>
                    <a:pt x="198" y="154"/>
                  </a:lnTo>
                  <a:lnTo>
                    <a:pt x="187" y="166"/>
                  </a:lnTo>
                  <a:lnTo>
                    <a:pt x="175" y="176"/>
                  </a:lnTo>
                  <a:lnTo>
                    <a:pt x="163" y="176"/>
                  </a:lnTo>
                  <a:lnTo>
                    <a:pt x="148" y="180"/>
                  </a:lnTo>
                  <a:lnTo>
                    <a:pt x="136" y="176"/>
                  </a:lnTo>
                  <a:lnTo>
                    <a:pt x="129" y="182"/>
                  </a:lnTo>
                  <a:lnTo>
                    <a:pt x="112" y="168"/>
                  </a:lnTo>
                  <a:lnTo>
                    <a:pt x="108" y="159"/>
                  </a:lnTo>
                  <a:lnTo>
                    <a:pt x="98" y="163"/>
                  </a:lnTo>
                  <a:lnTo>
                    <a:pt x="89" y="162"/>
                  </a:lnTo>
                  <a:lnTo>
                    <a:pt x="84" y="165"/>
                  </a:lnTo>
                  <a:lnTo>
                    <a:pt x="76" y="163"/>
                  </a:lnTo>
                  <a:lnTo>
                    <a:pt x="65" y="146"/>
                  </a:lnTo>
                  <a:lnTo>
                    <a:pt x="62" y="139"/>
                  </a:lnTo>
                  <a:lnTo>
                    <a:pt x="48" y="131"/>
                  </a:lnTo>
                  <a:lnTo>
                    <a:pt x="43" y="118"/>
                  </a:lnTo>
                  <a:lnTo>
                    <a:pt x="35" y="109"/>
                  </a:lnTo>
                  <a:lnTo>
                    <a:pt x="23" y="99"/>
                  </a:lnTo>
                  <a:lnTo>
                    <a:pt x="23" y="92"/>
                  </a:lnTo>
                  <a:lnTo>
                    <a:pt x="13" y="84"/>
                  </a:lnTo>
                  <a:lnTo>
                    <a:pt x="0" y="75"/>
                  </a:lnTo>
                  <a:lnTo>
                    <a:pt x="5" y="73"/>
                  </a:lnTo>
                  <a:lnTo>
                    <a:pt x="12" y="69"/>
                  </a:lnTo>
                  <a:lnTo>
                    <a:pt x="16" y="51"/>
                  </a:lnTo>
                  <a:lnTo>
                    <a:pt x="21" y="41"/>
                  </a:lnTo>
                  <a:lnTo>
                    <a:pt x="34" y="38"/>
                  </a:lnTo>
                  <a:lnTo>
                    <a:pt x="37" y="44"/>
                  </a:lnTo>
                  <a:lnTo>
                    <a:pt x="47" y="56"/>
                  </a:lnTo>
                  <a:lnTo>
                    <a:pt x="52" y="58"/>
                  </a:lnTo>
                  <a:lnTo>
                    <a:pt x="59" y="54"/>
                  </a:lnTo>
                  <a:lnTo>
                    <a:pt x="72" y="55"/>
                  </a:lnTo>
                  <a:lnTo>
                    <a:pt x="74" y="59"/>
                  </a:lnTo>
                  <a:lnTo>
                    <a:pt x="93" y="59"/>
                  </a:lnTo>
                  <a:lnTo>
                    <a:pt x="93" y="55"/>
                  </a:lnTo>
                  <a:lnTo>
                    <a:pt x="102" y="51"/>
                  </a:lnTo>
                  <a:lnTo>
                    <a:pt x="104" y="45"/>
                  </a:lnTo>
                  <a:lnTo>
                    <a:pt x="111" y="41"/>
                  </a:lnTo>
                  <a:lnTo>
                    <a:pt x="127" y="53"/>
                  </a:lnTo>
                  <a:lnTo>
                    <a:pt x="136" y="51"/>
                  </a:lnTo>
                  <a:lnTo>
                    <a:pt x="145" y="36"/>
                  </a:lnTo>
                  <a:lnTo>
                    <a:pt x="155" y="24"/>
                  </a:lnTo>
                  <a:lnTo>
                    <a:pt x="153" y="12"/>
                  </a:lnTo>
                  <a:lnTo>
                    <a:pt x="148" y="6"/>
                  </a:lnTo>
                  <a:lnTo>
                    <a:pt x="159" y="5"/>
                  </a:lnTo>
                  <a:lnTo>
                    <a:pt x="160" y="0"/>
                  </a:lnTo>
                  <a:lnTo>
                    <a:pt x="169" y="1"/>
                  </a:lnTo>
                  <a:lnTo>
                    <a:pt x="167" y="17"/>
                  </a:lnTo>
                  <a:lnTo>
                    <a:pt x="170" y="32"/>
                  </a:lnTo>
                  <a:lnTo>
                    <a:pt x="179" y="40"/>
                  </a:lnTo>
                  <a:lnTo>
                    <a:pt x="181" y="47"/>
                  </a:lnTo>
                  <a:lnTo>
                    <a:pt x="181" y="57"/>
                  </a:lnTo>
                  <a:lnTo>
                    <a:pt x="184" y="58"/>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174" name="Freeform 173"/>
            <p:cNvSpPr>
              <a:spLocks/>
            </p:cNvSpPr>
            <p:nvPr/>
          </p:nvSpPr>
          <p:spPr bwMode="auto">
            <a:xfrm>
              <a:off x="4396592" y="3713027"/>
              <a:ext cx="185152" cy="136687"/>
            </a:xfrm>
            <a:custGeom>
              <a:avLst/>
              <a:gdLst>
                <a:gd name="T0" fmla="*/ 17 w 112"/>
                <a:gd name="T1" fmla="*/ 62 h 88"/>
                <a:gd name="T2" fmla="*/ 10 w 112"/>
                <a:gd name="T3" fmla="*/ 46 h 88"/>
                <a:gd name="T4" fmla="*/ 0 w 112"/>
                <a:gd name="T5" fmla="*/ 38 h 88"/>
                <a:gd name="T6" fmla="*/ 9 w 112"/>
                <a:gd name="T7" fmla="*/ 34 h 88"/>
                <a:gd name="T8" fmla="*/ 18 w 112"/>
                <a:gd name="T9" fmla="*/ 20 h 88"/>
                <a:gd name="T10" fmla="*/ 22 w 112"/>
                <a:gd name="T11" fmla="*/ 9 h 88"/>
                <a:gd name="T12" fmla="*/ 29 w 112"/>
                <a:gd name="T13" fmla="*/ 2 h 88"/>
                <a:gd name="T14" fmla="*/ 38 w 112"/>
                <a:gd name="T15" fmla="*/ 4 h 88"/>
                <a:gd name="T16" fmla="*/ 47 w 112"/>
                <a:gd name="T17" fmla="*/ 0 h 88"/>
                <a:gd name="T18" fmla="*/ 57 w 112"/>
                <a:gd name="T19" fmla="*/ 0 h 88"/>
                <a:gd name="T20" fmla="*/ 65 w 112"/>
                <a:gd name="T21" fmla="*/ 6 h 88"/>
                <a:gd name="T22" fmla="*/ 77 w 112"/>
                <a:gd name="T23" fmla="*/ 11 h 88"/>
                <a:gd name="T24" fmla="*/ 88 w 112"/>
                <a:gd name="T25" fmla="*/ 26 h 88"/>
                <a:gd name="T26" fmla="*/ 100 w 112"/>
                <a:gd name="T27" fmla="*/ 41 h 88"/>
                <a:gd name="T28" fmla="*/ 100 w 112"/>
                <a:gd name="T29" fmla="*/ 54 h 88"/>
                <a:gd name="T30" fmla="*/ 104 w 112"/>
                <a:gd name="T31" fmla="*/ 66 h 88"/>
                <a:gd name="T32" fmla="*/ 111 w 112"/>
                <a:gd name="T33" fmla="*/ 71 h 88"/>
                <a:gd name="T34" fmla="*/ 112 w 112"/>
                <a:gd name="T35" fmla="*/ 79 h 88"/>
                <a:gd name="T36" fmla="*/ 111 w 112"/>
                <a:gd name="T37" fmla="*/ 86 h 88"/>
                <a:gd name="T38" fmla="*/ 109 w 112"/>
                <a:gd name="T39" fmla="*/ 87 h 88"/>
                <a:gd name="T40" fmla="*/ 99 w 112"/>
                <a:gd name="T41" fmla="*/ 85 h 88"/>
                <a:gd name="T42" fmla="*/ 97 w 112"/>
                <a:gd name="T43" fmla="*/ 88 h 88"/>
                <a:gd name="T44" fmla="*/ 93 w 112"/>
                <a:gd name="T45" fmla="*/ 88 h 88"/>
                <a:gd name="T46" fmla="*/ 80 w 112"/>
                <a:gd name="T47" fmla="*/ 83 h 88"/>
                <a:gd name="T48" fmla="*/ 71 w 112"/>
                <a:gd name="T49" fmla="*/ 83 h 88"/>
                <a:gd name="T50" fmla="*/ 38 w 112"/>
                <a:gd name="T51" fmla="*/ 82 h 88"/>
                <a:gd name="T52" fmla="*/ 33 w 112"/>
                <a:gd name="T53" fmla="*/ 84 h 88"/>
                <a:gd name="T54" fmla="*/ 27 w 112"/>
                <a:gd name="T55" fmla="*/ 84 h 88"/>
                <a:gd name="T56" fmla="*/ 17 w 112"/>
                <a:gd name="T57" fmla="*/ 87 h 88"/>
                <a:gd name="T58" fmla="*/ 14 w 112"/>
                <a:gd name="T59" fmla="*/ 71 h 88"/>
                <a:gd name="T60" fmla="*/ 31 w 112"/>
                <a:gd name="T61" fmla="*/ 72 h 88"/>
                <a:gd name="T62" fmla="*/ 35 w 112"/>
                <a:gd name="T63" fmla="*/ 69 h 88"/>
                <a:gd name="T64" fmla="*/ 39 w 112"/>
                <a:gd name="T65" fmla="*/ 69 h 88"/>
                <a:gd name="T66" fmla="*/ 45 w 112"/>
                <a:gd name="T67" fmla="*/ 64 h 88"/>
                <a:gd name="T68" fmla="*/ 53 w 112"/>
                <a:gd name="T69" fmla="*/ 68 h 88"/>
                <a:gd name="T70" fmla="*/ 61 w 112"/>
                <a:gd name="T71" fmla="*/ 69 h 88"/>
                <a:gd name="T72" fmla="*/ 69 w 112"/>
                <a:gd name="T73" fmla="*/ 64 h 88"/>
                <a:gd name="T74" fmla="*/ 65 w 112"/>
                <a:gd name="T75" fmla="*/ 58 h 88"/>
                <a:gd name="T76" fmla="*/ 59 w 112"/>
                <a:gd name="T77" fmla="*/ 61 h 88"/>
                <a:gd name="T78" fmla="*/ 54 w 112"/>
                <a:gd name="T79" fmla="*/ 61 h 88"/>
                <a:gd name="T80" fmla="*/ 47 w 112"/>
                <a:gd name="T81" fmla="*/ 56 h 88"/>
                <a:gd name="T82" fmla="*/ 41 w 112"/>
                <a:gd name="T83" fmla="*/ 56 h 88"/>
                <a:gd name="T84" fmla="*/ 37 w 112"/>
                <a:gd name="T85" fmla="*/ 61 h 88"/>
                <a:gd name="T86" fmla="*/ 17 w 112"/>
                <a:gd name="T87" fmla="*/ 62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12" h="88">
                  <a:moveTo>
                    <a:pt x="17" y="62"/>
                  </a:moveTo>
                  <a:lnTo>
                    <a:pt x="10" y="46"/>
                  </a:lnTo>
                  <a:lnTo>
                    <a:pt x="0" y="38"/>
                  </a:lnTo>
                  <a:lnTo>
                    <a:pt x="9" y="34"/>
                  </a:lnTo>
                  <a:lnTo>
                    <a:pt x="18" y="20"/>
                  </a:lnTo>
                  <a:lnTo>
                    <a:pt x="22" y="9"/>
                  </a:lnTo>
                  <a:lnTo>
                    <a:pt x="29" y="2"/>
                  </a:lnTo>
                  <a:lnTo>
                    <a:pt x="38" y="4"/>
                  </a:lnTo>
                  <a:lnTo>
                    <a:pt x="47" y="0"/>
                  </a:lnTo>
                  <a:lnTo>
                    <a:pt x="57" y="0"/>
                  </a:lnTo>
                  <a:lnTo>
                    <a:pt x="65" y="6"/>
                  </a:lnTo>
                  <a:lnTo>
                    <a:pt x="77" y="11"/>
                  </a:lnTo>
                  <a:lnTo>
                    <a:pt x="88" y="26"/>
                  </a:lnTo>
                  <a:lnTo>
                    <a:pt x="100" y="41"/>
                  </a:lnTo>
                  <a:lnTo>
                    <a:pt x="100" y="54"/>
                  </a:lnTo>
                  <a:lnTo>
                    <a:pt x="104" y="66"/>
                  </a:lnTo>
                  <a:lnTo>
                    <a:pt x="111" y="71"/>
                  </a:lnTo>
                  <a:lnTo>
                    <a:pt x="112" y="79"/>
                  </a:lnTo>
                  <a:lnTo>
                    <a:pt x="111" y="86"/>
                  </a:lnTo>
                  <a:lnTo>
                    <a:pt x="109" y="87"/>
                  </a:lnTo>
                  <a:lnTo>
                    <a:pt x="99" y="85"/>
                  </a:lnTo>
                  <a:lnTo>
                    <a:pt x="97" y="88"/>
                  </a:lnTo>
                  <a:lnTo>
                    <a:pt x="93" y="88"/>
                  </a:lnTo>
                  <a:lnTo>
                    <a:pt x="80" y="83"/>
                  </a:lnTo>
                  <a:lnTo>
                    <a:pt x="71" y="83"/>
                  </a:lnTo>
                  <a:lnTo>
                    <a:pt x="38" y="82"/>
                  </a:lnTo>
                  <a:lnTo>
                    <a:pt x="33" y="84"/>
                  </a:lnTo>
                  <a:lnTo>
                    <a:pt x="27" y="84"/>
                  </a:lnTo>
                  <a:lnTo>
                    <a:pt x="17" y="87"/>
                  </a:lnTo>
                  <a:lnTo>
                    <a:pt x="14" y="71"/>
                  </a:lnTo>
                  <a:lnTo>
                    <a:pt x="31" y="72"/>
                  </a:lnTo>
                  <a:lnTo>
                    <a:pt x="35" y="69"/>
                  </a:lnTo>
                  <a:lnTo>
                    <a:pt x="39" y="69"/>
                  </a:lnTo>
                  <a:lnTo>
                    <a:pt x="45" y="64"/>
                  </a:lnTo>
                  <a:lnTo>
                    <a:pt x="53" y="68"/>
                  </a:lnTo>
                  <a:lnTo>
                    <a:pt x="61" y="69"/>
                  </a:lnTo>
                  <a:lnTo>
                    <a:pt x="69" y="64"/>
                  </a:lnTo>
                  <a:lnTo>
                    <a:pt x="65" y="58"/>
                  </a:lnTo>
                  <a:lnTo>
                    <a:pt x="59" y="61"/>
                  </a:lnTo>
                  <a:lnTo>
                    <a:pt x="54" y="61"/>
                  </a:lnTo>
                  <a:lnTo>
                    <a:pt x="47" y="56"/>
                  </a:lnTo>
                  <a:lnTo>
                    <a:pt x="41" y="56"/>
                  </a:lnTo>
                  <a:lnTo>
                    <a:pt x="37" y="61"/>
                  </a:lnTo>
                  <a:lnTo>
                    <a:pt x="17" y="62"/>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180" name="Freeform 179"/>
            <p:cNvSpPr>
              <a:spLocks/>
            </p:cNvSpPr>
            <p:nvPr/>
          </p:nvSpPr>
          <p:spPr bwMode="auto">
            <a:xfrm>
              <a:off x="4527191" y="3924271"/>
              <a:ext cx="90923" cy="105622"/>
            </a:xfrm>
            <a:custGeom>
              <a:avLst/>
              <a:gdLst>
                <a:gd name="T0" fmla="*/ 33 w 55"/>
                <a:gd name="T1" fmla="*/ 68 h 68"/>
                <a:gd name="T2" fmla="*/ 28 w 55"/>
                <a:gd name="T3" fmla="*/ 66 h 68"/>
                <a:gd name="T4" fmla="*/ 15 w 55"/>
                <a:gd name="T5" fmla="*/ 58 h 68"/>
                <a:gd name="T6" fmla="*/ 5 w 55"/>
                <a:gd name="T7" fmla="*/ 46 h 68"/>
                <a:gd name="T8" fmla="*/ 2 w 55"/>
                <a:gd name="T9" fmla="*/ 39 h 68"/>
                <a:gd name="T10" fmla="*/ 0 w 55"/>
                <a:gd name="T11" fmla="*/ 23 h 68"/>
                <a:gd name="T12" fmla="*/ 10 w 55"/>
                <a:gd name="T13" fmla="*/ 14 h 68"/>
                <a:gd name="T14" fmla="*/ 12 w 55"/>
                <a:gd name="T15" fmla="*/ 8 h 68"/>
                <a:gd name="T16" fmla="*/ 15 w 55"/>
                <a:gd name="T17" fmla="*/ 4 h 68"/>
                <a:gd name="T18" fmla="*/ 20 w 55"/>
                <a:gd name="T19" fmla="*/ 4 h 68"/>
                <a:gd name="T20" fmla="*/ 24 w 55"/>
                <a:gd name="T21" fmla="*/ 0 h 68"/>
                <a:gd name="T22" fmla="*/ 39 w 55"/>
                <a:gd name="T23" fmla="*/ 0 h 68"/>
                <a:gd name="T24" fmla="*/ 44 w 55"/>
                <a:gd name="T25" fmla="*/ 7 h 68"/>
                <a:gd name="T26" fmla="*/ 48 w 55"/>
                <a:gd name="T27" fmla="*/ 16 h 68"/>
                <a:gd name="T28" fmla="*/ 47 w 55"/>
                <a:gd name="T29" fmla="*/ 22 h 68"/>
                <a:gd name="T30" fmla="*/ 50 w 55"/>
                <a:gd name="T31" fmla="*/ 27 h 68"/>
                <a:gd name="T32" fmla="*/ 50 w 55"/>
                <a:gd name="T33" fmla="*/ 35 h 68"/>
                <a:gd name="T34" fmla="*/ 55 w 55"/>
                <a:gd name="T35" fmla="*/ 34 h 68"/>
                <a:gd name="T36" fmla="*/ 46 w 55"/>
                <a:gd name="T37" fmla="*/ 43 h 68"/>
                <a:gd name="T38" fmla="*/ 38 w 55"/>
                <a:gd name="T39" fmla="*/ 55 h 68"/>
                <a:gd name="T40" fmla="*/ 37 w 55"/>
                <a:gd name="T41" fmla="*/ 61 h 68"/>
                <a:gd name="T42" fmla="*/ 33 w 55"/>
                <a:gd name="T43" fmla="*/ 68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55" h="68">
                  <a:moveTo>
                    <a:pt x="33" y="68"/>
                  </a:moveTo>
                  <a:lnTo>
                    <a:pt x="28" y="66"/>
                  </a:lnTo>
                  <a:lnTo>
                    <a:pt x="15" y="58"/>
                  </a:lnTo>
                  <a:lnTo>
                    <a:pt x="5" y="46"/>
                  </a:lnTo>
                  <a:lnTo>
                    <a:pt x="2" y="39"/>
                  </a:lnTo>
                  <a:lnTo>
                    <a:pt x="0" y="23"/>
                  </a:lnTo>
                  <a:lnTo>
                    <a:pt x="10" y="14"/>
                  </a:lnTo>
                  <a:lnTo>
                    <a:pt x="12" y="8"/>
                  </a:lnTo>
                  <a:lnTo>
                    <a:pt x="15" y="4"/>
                  </a:lnTo>
                  <a:lnTo>
                    <a:pt x="20" y="4"/>
                  </a:lnTo>
                  <a:lnTo>
                    <a:pt x="24" y="0"/>
                  </a:lnTo>
                  <a:lnTo>
                    <a:pt x="39" y="0"/>
                  </a:lnTo>
                  <a:lnTo>
                    <a:pt x="44" y="7"/>
                  </a:lnTo>
                  <a:lnTo>
                    <a:pt x="48" y="16"/>
                  </a:lnTo>
                  <a:lnTo>
                    <a:pt x="47" y="22"/>
                  </a:lnTo>
                  <a:lnTo>
                    <a:pt x="50" y="27"/>
                  </a:lnTo>
                  <a:lnTo>
                    <a:pt x="50" y="35"/>
                  </a:lnTo>
                  <a:lnTo>
                    <a:pt x="55" y="34"/>
                  </a:lnTo>
                  <a:lnTo>
                    <a:pt x="46" y="43"/>
                  </a:lnTo>
                  <a:lnTo>
                    <a:pt x="38" y="55"/>
                  </a:lnTo>
                  <a:lnTo>
                    <a:pt x="37" y="61"/>
                  </a:lnTo>
                  <a:lnTo>
                    <a:pt x="33" y="68"/>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182" name="Freeform 181"/>
            <p:cNvSpPr>
              <a:spLocks/>
            </p:cNvSpPr>
            <p:nvPr/>
          </p:nvSpPr>
          <p:spPr bwMode="auto">
            <a:xfrm>
              <a:off x="6215050" y="3877673"/>
              <a:ext cx="193418" cy="111834"/>
            </a:xfrm>
            <a:custGeom>
              <a:avLst/>
              <a:gdLst>
                <a:gd name="T0" fmla="*/ 117 w 117"/>
                <a:gd name="T1" fmla="*/ 42 h 72"/>
                <a:gd name="T2" fmla="*/ 109 w 117"/>
                <a:gd name="T3" fmla="*/ 55 h 72"/>
                <a:gd name="T4" fmla="*/ 97 w 117"/>
                <a:gd name="T5" fmla="*/ 72 h 72"/>
                <a:gd name="T6" fmla="*/ 82 w 117"/>
                <a:gd name="T7" fmla="*/ 72 h 72"/>
                <a:gd name="T8" fmla="*/ 21 w 117"/>
                <a:gd name="T9" fmla="*/ 47 h 72"/>
                <a:gd name="T10" fmla="*/ 14 w 117"/>
                <a:gd name="T11" fmla="*/ 40 h 72"/>
                <a:gd name="T12" fmla="*/ 7 w 117"/>
                <a:gd name="T13" fmla="*/ 30 h 72"/>
                <a:gd name="T14" fmla="*/ 0 w 117"/>
                <a:gd name="T15" fmla="*/ 19 h 72"/>
                <a:gd name="T16" fmla="*/ 3 w 117"/>
                <a:gd name="T17" fmla="*/ 11 h 72"/>
                <a:gd name="T18" fmla="*/ 10 w 117"/>
                <a:gd name="T19" fmla="*/ 0 h 72"/>
                <a:gd name="T20" fmla="*/ 16 w 117"/>
                <a:gd name="T21" fmla="*/ 4 h 72"/>
                <a:gd name="T22" fmla="*/ 20 w 117"/>
                <a:gd name="T23" fmla="*/ 13 h 72"/>
                <a:gd name="T24" fmla="*/ 28 w 117"/>
                <a:gd name="T25" fmla="*/ 21 h 72"/>
                <a:gd name="T26" fmla="*/ 37 w 117"/>
                <a:gd name="T27" fmla="*/ 21 h 72"/>
                <a:gd name="T28" fmla="*/ 54 w 117"/>
                <a:gd name="T29" fmla="*/ 16 h 72"/>
                <a:gd name="T30" fmla="*/ 74 w 117"/>
                <a:gd name="T31" fmla="*/ 14 h 72"/>
                <a:gd name="T32" fmla="*/ 90 w 117"/>
                <a:gd name="T33" fmla="*/ 7 h 72"/>
                <a:gd name="T34" fmla="*/ 99 w 117"/>
                <a:gd name="T35" fmla="*/ 6 h 72"/>
                <a:gd name="T36" fmla="*/ 105 w 117"/>
                <a:gd name="T37" fmla="*/ 2 h 72"/>
                <a:gd name="T38" fmla="*/ 116 w 117"/>
                <a:gd name="T39" fmla="*/ 1 h 72"/>
                <a:gd name="T40" fmla="*/ 116 w 117"/>
                <a:gd name="T41" fmla="*/ 2 h 72"/>
                <a:gd name="T42" fmla="*/ 116 w 117"/>
                <a:gd name="T43" fmla="*/ 10 h 72"/>
                <a:gd name="T44" fmla="*/ 117 w 117"/>
                <a:gd name="T45" fmla="*/ 31 h 72"/>
                <a:gd name="T46" fmla="*/ 117 w 117"/>
                <a:gd name="T47" fmla="*/ 42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17" h="72">
                  <a:moveTo>
                    <a:pt x="117" y="42"/>
                  </a:moveTo>
                  <a:lnTo>
                    <a:pt x="109" y="55"/>
                  </a:lnTo>
                  <a:lnTo>
                    <a:pt x="97" y="72"/>
                  </a:lnTo>
                  <a:lnTo>
                    <a:pt x="82" y="72"/>
                  </a:lnTo>
                  <a:lnTo>
                    <a:pt x="21" y="47"/>
                  </a:lnTo>
                  <a:lnTo>
                    <a:pt x="14" y="40"/>
                  </a:lnTo>
                  <a:lnTo>
                    <a:pt x="7" y="30"/>
                  </a:lnTo>
                  <a:lnTo>
                    <a:pt x="0" y="19"/>
                  </a:lnTo>
                  <a:lnTo>
                    <a:pt x="3" y="11"/>
                  </a:lnTo>
                  <a:lnTo>
                    <a:pt x="10" y="0"/>
                  </a:lnTo>
                  <a:lnTo>
                    <a:pt x="16" y="4"/>
                  </a:lnTo>
                  <a:lnTo>
                    <a:pt x="20" y="13"/>
                  </a:lnTo>
                  <a:lnTo>
                    <a:pt x="28" y="21"/>
                  </a:lnTo>
                  <a:lnTo>
                    <a:pt x="37" y="21"/>
                  </a:lnTo>
                  <a:lnTo>
                    <a:pt x="54" y="16"/>
                  </a:lnTo>
                  <a:lnTo>
                    <a:pt x="74" y="14"/>
                  </a:lnTo>
                  <a:lnTo>
                    <a:pt x="90" y="7"/>
                  </a:lnTo>
                  <a:lnTo>
                    <a:pt x="99" y="6"/>
                  </a:lnTo>
                  <a:lnTo>
                    <a:pt x="105" y="2"/>
                  </a:lnTo>
                  <a:lnTo>
                    <a:pt x="116" y="1"/>
                  </a:lnTo>
                  <a:lnTo>
                    <a:pt x="116" y="2"/>
                  </a:lnTo>
                  <a:lnTo>
                    <a:pt x="116" y="10"/>
                  </a:lnTo>
                  <a:lnTo>
                    <a:pt x="117" y="31"/>
                  </a:lnTo>
                  <a:lnTo>
                    <a:pt x="117" y="42"/>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183" name="Freeform 182"/>
            <p:cNvSpPr>
              <a:spLocks/>
            </p:cNvSpPr>
            <p:nvPr/>
          </p:nvSpPr>
          <p:spPr bwMode="auto">
            <a:xfrm>
              <a:off x="6172067" y="3860586"/>
              <a:ext cx="299220" cy="441126"/>
            </a:xfrm>
            <a:custGeom>
              <a:avLst/>
              <a:gdLst>
                <a:gd name="T0" fmla="*/ 156 w 181"/>
                <a:gd name="T1" fmla="*/ 9 h 284"/>
                <a:gd name="T2" fmla="*/ 166 w 181"/>
                <a:gd name="T3" fmla="*/ 7 h 284"/>
                <a:gd name="T4" fmla="*/ 174 w 181"/>
                <a:gd name="T5" fmla="*/ 0 h 284"/>
                <a:gd name="T6" fmla="*/ 181 w 181"/>
                <a:gd name="T7" fmla="*/ 0 h 284"/>
                <a:gd name="T8" fmla="*/ 181 w 181"/>
                <a:gd name="T9" fmla="*/ 5 h 284"/>
                <a:gd name="T10" fmla="*/ 180 w 181"/>
                <a:gd name="T11" fmla="*/ 18 h 284"/>
                <a:gd name="T12" fmla="*/ 181 w 181"/>
                <a:gd name="T13" fmla="*/ 28 h 284"/>
                <a:gd name="T14" fmla="*/ 177 w 181"/>
                <a:gd name="T15" fmla="*/ 36 h 284"/>
                <a:gd name="T16" fmla="*/ 173 w 181"/>
                <a:gd name="T17" fmla="*/ 58 h 284"/>
                <a:gd name="T18" fmla="*/ 165 w 181"/>
                <a:gd name="T19" fmla="*/ 81 h 284"/>
                <a:gd name="T20" fmla="*/ 154 w 181"/>
                <a:gd name="T21" fmla="*/ 108 h 284"/>
                <a:gd name="T22" fmla="*/ 139 w 181"/>
                <a:gd name="T23" fmla="*/ 139 h 284"/>
                <a:gd name="T24" fmla="*/ 124 w 181"/>
                <a:gd name="T25" fmla="*/ 162 h 284"/>
                <a:gd name="T26" fmla="*/ 103 w 181"/>
                <a:gd name="T27" fmla="*/ 190 h 284"/>
                <a:gd name="T28" fmla="*/ 85 w 181"/>
                <a:gd name="T29" fmla="*/ 207 h 284"/>
                <a:gd name="T30" fmla="*/ 57 w 181"/>
                <a:gd name="T31" fmla="*/ 228 h 284"/>
                <a:gd name="T32" fmla="*/ 40 w 181"/>
                <a:gd name="T33" fmla="*/ 243 h 284"/>
                <a:gd name="T34" fmla="*/ 20 w 181"/>
                <a:gd name="T35" fmla="*/ 269 h 284"/>
                <a:gd name="T36" fmla="*/ 15 w 181"/>
                <a:gd name="T37" fmla="*/ 280 h 284"/>
                <a:gd name="T38" fmla="*/ 11 w 181"/>
                <a:gd name="T39" fmla="*/ 284 h 284"/>
                <a:gd name="T40" fmla="*/ 1 w 181"/>
                <a:gd name="T41" fmla="*/ 267 h 284"/>
                <a:gd name="T42" fmla="*/ 0 w 181"/>
                <a:gd name="T43" fmla="*/ 191 h 284"/>
                <a:gd name="T44" fmla="*/ 16 w 181"/>
                <a:gd name="T45" fmla="*/ 168 h 284"/>
                <a:gd name="T46" fmla="*/ 21 w 181"/>
                <a:gd name="T47" fmla="*/ 161 h 284"/>
                <a:gd name="T48" fmla="*/ 33 w 181"/>
                <a:gd name="T49" fmla="*/ 161 h 284"/>
                <a:gd name="T50" fmla="*/ 49 w 181"/>
                <a:gd name="T51" fmla="*/ 146 h 284"/>
                <a:gd name="T52" fmla="*/ 73 w 181"/>
                <a:gd name="T53" fmla="*/ 146 h 284"/>
                <a:gd name="T54" fmla="*/ 123 w 181"/>
                <a:gd name="T55" fmla="*/ 83 h 284"/>
                <a:gd name="T56" fmla="*/ 135 w 181"/>
                <a:gd name="T57" fmla="*/ 66 h 284"/>
                <a:gd name="T58" fmla="*/ 143 w 181"/>
                <a:gd name="T59" fmla="*/ 53 h 284"/>
                <a:gd name="T60" fmla="*/ 143 w 181"/>
                <a:gd name="T61" fmla="*/ 42 h 284"/>
                <a:gd name="T62" fmla="*/ 142 w 181"/>
                <a:gd name="T63" fmla="*/ 21 h 284"/>
                <a:gd name="T64" fmla="*/ 142 w 181"/>
                <a:gd name="T65" fmla="*/ 13 h 284"/>
                <a:gd name="T66" fmla="*/ 142 w 181"/>
                <a:gd name="T67" fmla="*/ 12 h 284"/>
                <a:gd name="T68" fmla="*/ 148 w 181"/>
                <a:gd name="T69" fmla="*/ 12 h 284"/>
                <a:gd name="T70" fmla="*/ 156 w 181"/>
                <a:gd name="T71" fmla="*/ 9 h 2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81" h="284">
                  <a:moveTo>
                    <a:pt x="156" y="9"/>
                  </a:moveTo>
                  <a:lnTo>
                    <a:pt x="166" y="7"/>
                  </a:lnTo>
                  <a:lnTo>
                    <a:pt x="174" y="0"/>
                  </a:lnTo>
                  <a:lnTo>
                    <a:pt x="181" y="0"/>
                  </a:lnTo>
                  <a:lnTo>
                    <a:pt x="181" y="5"/>
                  </a:lnTo>
                  <a:lnTo>
                    <a:pt x="180" y="18"/>
                  </a:lnTo>
                  <a:lnTo>
                    <a:pt x="181" y="28"/>
                  </a:lnTo>
                  <a:lnTo>
                    <a:pt x="177" y="36"/>
                  </a:lnTo>
                  <a:lnTo>
                    <a:pt x="173" y="58"/>
                  </a:lnTo>
                  <a:lnTo>
                    <a:pt x="165" y="81"/>
                  </a:lnTo>
                  <a:lnTo>
                    <a:pt x="154" y="108"/>
                  </a:lnTo>
                  <a:lnTo>
                    <a:pt x="139" y="139"/>
                  </a:lnTo>
                  <a:lnTo>
                    <a:pt x="124" y="162"/>
                  </a:lnTo>
                  <a:lnTo>
                    <a:pt x="103" y="190"/>
                  </a:lnTo>
                  <a:lnTo>
                    <a:pt x="85" y="207"/>
                  </a:lnTo>
                  <a:lnTo>
                    <a:pt x="57" y="228"/>
                  </a:lnTo>
                  <a:lnTo>
                    <a:pt x="40" y="243"/>
                  </a:lnTo>
                  <a:lnTo>
                    <a:pt x="20" y="269"/>
                  </a:lnTo>
                  <a:lnTo>
                    <a:pt x="15" y="280"/>
                  </a:lnTo>
                  <a:lnTo>
                    <a:pt x="11" y="284"/>
                  </a:lnTo>
                  <a:lnTo>
                    <a:pt x="1" y="267"/>
                  </a:lnTo>
                  <a:lnTo>
                    <a:pt x="0" y="191"/>
                  </a:lnTo>
                  <a:lnTo>
                    <a:pt x="16" y="168"/>
                  </a:lnTo>
                  <a:lnTo>
                    <a:pt x="21" y="161"/>
                  </a:lnTo>
                  <a:lnTo>
                    <a:pt x="33" y="161"/>
                  </a:lnTo>
                  <a:lnTo>
                    <a:pt x="49" y="146"/>
                  </a:lnTo>
                  <a:lnTo>
                    <a:pt x="73" y="146"/>
                  </a:lnTo>
                  <a:lnTo>
                    <a:pt x="123" y="83"/>
                  </a:lnTo>
                  <a:lnTo>
                    <a:pt x="135" y="66"/>
                  </a:lnTo>
                  <a:lnTo>
                    <a:pt x="143" y="53"/>
                  </a:lnTo>
                  <a:lnTo>
                    <a:pt x="143" y="42"/>
                  </a:lnTo>
                  <a:lnTo>
                    <a:pt x="142" y="21"/>
                  </a:lnTo>
                  <a:lnTo>
                    <a:pt x="142" y="13"/>
                  </a:lnTo>
                  <a:lnTo>
                    <a:pt x="142" y="12"/>
                  </a:lnTo>
                  <a:lnTo>
                    <a:pt x="148" y="12"/>
                  </a:lnTo>
                  <a:lnTo>
                    <a:pt x="156" y="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184" name="Freeform 183"/>
            <p:cNvSpPr>
              <a:spLocks/>
            </p:cNvSpPr>
            <p:nvPr/>
          </p:nvSpPr>
          <p:spPr bwMode="auto">
            <a:xfrm>
              <a:off x="5438072" y="2762433"/>
              <a:ext cx="122333" cy="124260"/>
            </a:xfrm>
            <a:custGeom>
              <a:avLst/>
              <a:gdLst>
                <a:gd name="T0" fmla="*/ 35 w 74"/>
                <a:gd name="T1" fmla="*/ 15 h 80"/>
                <a:gd name="T2" fmla="*/ 45 w 74"/>
                <a:gd name="T3" fmla="*/ 20 h 80"/>
                <a:gd name="T4" fmla="*/ 47 w 74"/>
                <a:gd name="T5" fmla="*/ 28 h 80"/>
                <a:gd name="T6" fmla="*/ 58 w 74"/>
                <a:gd name="T7" fmla="*/ 34 h 80"/>
                <a:gd name="T8" fmla="*/ 62 w 74"/>
                <a:gd name="T9" fmla="*/ 30 h 80"/>
                <a:gd name="T10" fmla="*/ 67 w 74"/>
                <a:gd name="T11" fmla="*/ 32 h 80"/>
                <a:gd name="T12" fmla="*/ 63 w 74"/>
                <a:gd name="T13" fmla="*/ 36 h 80"/>
                <a:gd name="T14" fmla="*/ 66 w 74"/>
                <a:gd name="T15" fmla="*/ 39 h 80"/>
                <a:gd name="T16" fmla="*/ 63 w 74"/>
                <a:gd name="T17" fmla="*/ 44 h 80"/>
                <a:gd name="T18" fmla="*/ 65 w 74"/>
                <a:gd name="T19" fmla="*/ 52 h 80"/>
                <a:gd name="T20" fmla="*/ 74 w 74"/>
                <a:gd name="T21" fmla="*/ 60 h 80"/>
                <a:gd name="T22" fmla="*/ 68 w 74"/>
                <a:gd name="T23" fmla="*/ 67 h 80"/>
                <a:gd name="T24" fmla="*/ 66 w 74"/>
                <a:gd name="T25" fmla="*/ 73 h 80"/>
                <a:gd name="T26" fmla="*/ 68 w 74"/>
                <a:gd name="T27" fmla="*/ 76 h 80"/>
                <a:gd name="T28" fmla="*/ 66 w 74"/>
                <a:gd name="T29" fmla="*/ 79 h 80"/>
                <a:gd name="T30" fmla="*/ 58 w 74"/>
                <a:gd name="T31" fmla="*/ 79 h 80"/>
                <a:gd name="T32" fmla="*/ 52 w 74"/>
                <a:gd name="T33" fmla="*/ 80 h 80"/>
                <a:gd name="T34" fmla="*/ 52 w 74"/>
                <a:gd name="T35" fmla="*/ 79 h 80"/>
                <a:gd name="T36" fmla="*/ 54 w 74"/>
                <a:gd name="T37" fmla="*/ 76 h 80"/>
                <a:gd name="T38" fmla="*/ 55 w 74"/>
                <a:gd name="T39" fmla="*/ 71 h 80"/>
                <a:gd name="T40" fmla="*/ 53 w 74"/>
                <a:gd name="T41" fmla="*/ 71 h 80"/>
                <a:gd name="T42" fmla="*/ 49 w 74"/>
                <a:gd name="T43" fmla="*/ 67 h 80"/>
                <a:gd name="T44" fmla="*/ 46 w 74"/>
                <a:gd name="T45" fmla="*/ 66 h 80"/>
                <a:gd name="T46" fmla="*/ 44 w 74"/>
                <a:gd name="T47" fmla="*/ 63 h 80"/>
                <a:gd name="T48" fmla="*/ 40 w 74"/>
                <a:gd name="T49" fmla="*/ 62 h 80"/>
                <a:gd name="T50" fmla="*/ 38 w 74"/>
                <a:gd name="T51" fmla="*/ 59 h 80"/>
                <a:gd name="T52" fmla="*/ 35 w 74"/>
                <a:gd name="T53" fmla="*/ 60 h 80"/>
                <a:gd name="T54" fmla="*/ 33 w 74"/>
                <a:gd name="T55" fmla="*/ 67 h 80"/>
                <a:gd name="T56" fmla="*/ 29 w 74"/>
                <a:gd name="T57" fmla="*/ 68 h 80"/>
                <a:gd name="T58" fmla="*/ 31 w 74"/>
                <a:gd name="T59" fmla="*/ 67 h 80"/>
                <a:gd name="T60" fmla="*/ 24 w 74"/>
                <a:gd name="T61" fmla="*/ 63 h 80"/>
                <a:gd name="T62" fmla="*/ 18 w 74"/>
                <a:gd name="T63" fmla="*/ 60 h 80"/>
                <a:gd name="T64" fmla="*/ 16 w 74"/>
                <a:gd name="T65" fmla="*/ 57 h 80"/>
                <a:gd name="T66" fmla="*/ 11 w 74"/>
                <a:gd name="T67" fmla="*/ 54 h 80"/>
                <a:gd name="T68" fmla="*/ 15 w 74"/>
                <a:gd name="T69" fmla="*/ 53 h 80"/>
                <a:gd name="T70" fmla="*/ 16 w 74"/>
                <a:gd name="T71" fmla="*/ 43 h 80"/>
                <a:gd name="T72" fmla="*/ 7 w 74"/>
                <a:gd name="T73" fmla="*/ 35 h 80"/>
                <a:gd name="T74" fmla="*/ 11 w 74"/>
                <a:gd name="T75" fmla="*/ 26 h 80"/>
                <a:gd name="T76" fmla="*/ 5 w 74"/>
                <a:gd name="T77" fmla="*/ 26 h 80"/>
                <a:gd name="T78" fmla="*/ 10 w 74"/>
                <a:gd name="T79" fmla="*/ 19 h 80"/>
                <a:gd name="T80" fmla="*/ 5 w 74"/>
                <a:gd name="T81" fmla="*/ 13 h 80"/>
                <a:gd name="T82" fmla="*/ 0 w 74"/>
                <a:gd name="T83" fmla="*/ 5 h 80"/>
                <a:gd name="T84" fmla="*/ 12 w 74"/>
                <a:gd name="T85" fmla="*/ 0 h 80"/>
                <a:gd name="T86" fmla="*/ 22 w 74"/>
                <a:gd name="T87" fmla="*/ 1 h 80"/>
                <a:gd name="T88" fmla="*/ 32 w 74"/>
                <a:gd name="T89" fmla="*/ 9 h 80"/>
                <a:gd name="T90" fmla="*/ 35 w 74"/>
                <a:gd name="T91" fmla="*/ 15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74" h="80">
                  <a:moveTo>
                    <a:pt x="35" y="15"/>
                  </a:moveTo>
                  <a:lnTo>
                    <a:pt x="45" y="20"/>
                  </a:lnTo>
                  <a:lnTo>
                    <a:pt x="47" y="28"/>
                  </a:lnTo>
                  <a:lnTo>
                    <a:pt x="58" y="34"/>
                  </a:lnTo>
                  <a:lnTo>
                    <a:pt x="62" y="30"/>
                  </a:lnTo>
                  <a:lnTo>
                    <a:pt x="67" y="32"/>
                  </a:lnTo>
                  <a:lnTo>
                    <a:pt x="63" y="36"/>
                  </a:lnTo>
                  <a:lnTo>
                    <a:pt x="66" y="39"/>
                  </a:lnTo>
                  <a:lnTo>
                    <a:pt x="63" y="44"/>
                  </a:lnTo>
                  <a:lnTo>
                    <a:pt x="65" y="52"/>
                  </a:lnTo>
                  <a:lnTo>
                    <a:pt x="74" y="60"/>
                  </a:lnTo>
                  <a:lnTo>
                    <a:pt x="68" y="67"/>
                  </a:lnTo>
                  <a:lnTo>
                    <a:pt x="66" y="73"/>
                  </a:lnTo>
                  <a:lnTo>
                    <a:pt x="68" y="76"/>
                  </a:lnTo>
                  <a:lnTo>
                    <a:pt x="66" y="79"/>
                  </a:lnTo>
                  <a:lnTo>
                    <a:pt x="58" y="79"/>
                  </a:lnTo>
                  <a:lnTo>
                    <a:pt x="52" y="80"/>
                  </a:lnTo>
                  <a:lnTo>
                    <a:pt x="52" y="79"/>
                  </a:lnTo>
                  <a:lnTo>
                    <a:pt x="54" y="76"/>
                  </a:lnTo>
                  <a:lnTo>
                    <a:pt x="55" y="71"/>
                  </a:lnTo>
                  <a:lnTo>
                    <a:pt x="53" y="71"/>
                  </a:lnTo>
                  <a:lnTo>
                    <a:pt x="49" y="67"/>
                  </a:lnTo>
                  <a:lnTo>
                    <a:pt x="46" y="66"/>
                  </a:lnTo>
                  <a:lnTo>
                    <a:pt x="44" y="63"/>
                  </a:lnTo>
                  <a:lnTo>
                    <a:pt x="40" y="62"/>
                  </a:lnTo>
                  <a:lnTo>
                    <a:pt x="38" y="59"/>
                  </a:lnTo>
                  <a:lnTo>
                    <a:pt x="35" y="60"/>
                  </a:lnTo>
                  <a:lnTo>
                    <a:pt x="33" y="67"/>
                  </a:lnTo>
                  <a:lnTo>
                    <a:pt x="29" y="68"/>
                  </a:lnTo>
                  <a:lnTo>
                    <a:pt x="31" y="67"/>
                  </a:lnTo>
                  <a:lnTo>
                    <a:pt x="24" y="63"/>
                  </a:lnTo>
                  <a:lnTo>
                    <a:pt x="18" y="60"/>
                  </a:lnTo>
                  <a:lnTo>
                    <a:pt x="16" y="57"/>
                  </a:lnTo>
                  <a:lnTo>
                    <a:pt x="11" y="54"/>
                  </a:lnTo>
                  <a:lnTo>
                    <a:pt x="15" y="53"/>
                  </a:lnTo>
                  <a:lnTo>
                    <a:pt x="16" y="43"/>
                  </a:lnTo>
                  <a:lnTo>
                    <a:pt x="7" y="35"/>
                  </a:lnTo>
                  <a:lnTo>
                    <a:pt x="11" y="26"/>
                  </a:lnTo>
                  <a:lnTo>
                    <a:pt x="5" y="26"/>
                  </a:lnTo>
                  <a:lnTo>
                    <a:pt x="10" y="19"/>
                  </a:lnTo>
                  <a:lnTo>
                    <a:pt x="5" y="13"/>
                  </a:lnTo>
                  <a:lnTo>
                    <a:pt x="0" y="5"/>
                  </a:lnTo>
                  <a:lnTo>
                    <a:pt x="12" y="0"/>
                  </a:lnTo>
                  <a:lnTo>
                    <a:pt x="22" y="1"/>
                  </a:lnTo>
                  <a:lnTo>
                    <a:pt x="32" y="9"/>
                  </a:lnTo>
                  <a:lnTo>
                    <a:pt x="35" y="1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186" name="Freeform 185"/>
            <p:cNvSpPr>
              <a:spLocks/>
            </p:cNvSpPr>
            <p:nvPr/>
          </p:nvSpPr>
          <p:spPr bwMode="auto">
            <a:xfrm>
              <a:off x="5378559" y="2655258"/>
              <a:ext cx="148783" cy="55917"/>
            </a:xfrm>
            <a:custGeom>
              <a:avLst/>
              <a:gdLst>
                <a:gd name="T0" fmla="*/ 29 w 90"/>
                <a:gd name="T1" fmla="*/ 1 h 36"/>
                <a:gd name="T2" fmla="*/ 30 w 90"/>
                <a:gd name="T3" fmla="*/ 3 h 36"/>
                <a:gd name="T4" fmla="*/ 37 w 90"/>
                <a:gd name="T5" fmla="*/ 0 h 36"/>
                <a:gd name="T6" fmla="*/ 45 w 90"/>
                <a:gd name="T7" fmla="*/ 7 h 36"/>
                <a:gd name="T8" fmla="*/ 54 w 90"/>
                <a:gd name="T9" fmla="*/ 3 h 36"/>
                <a:gd name="T10" fmla="*/ 62 w 90"/>
                <a:gd name="T11" fmla="*/ 4 h 36"/>
                <a:gd name="T12" fmla="*/ 74 w 90"/>
                <a:gd name="T13" fmla="*/ 2 h 36"/>
                <a:gd name="T14" fmla="*/ 90 w 90"/>
                <a:gd name="T15" fmla="*/ 10 h 36"/>
                <a:gd name="T16" fmla="*/ 86 w 90"/>
                <a:gd name="T17" fmla="*/ 15 h 36"/>
                <a:gd name="T18" fmla="*/ 84 w 90"/>
                <a:gd name="T19" fmla="*/ 23 h 36"/>
                <a:gd name="T20" fmla="*/ 81 w 90"/>
                <a:gd name="T21" fmla="*/ 25 h 36"/>
                <a:gd name="T22" fmla="*/ 63 w 90"/>
                <a:gd name="T23" fmla="*/ 19 h 36"/>
                <a:gd name="T24" fmla="*/ 57 w 90"/>
                <a:gd name="T25" fmla="*/ 20 h 36"/>
                <a:gd name="T26" fmla="*/ 54 w 90"/>
                <a:gd name="T27" fmla="*/ 25 h 36"/>
                <a:gd name="T28" fmla="*/ 47 w 90"/>
                <a:gd name="T29" fmla="*/ 27 h 36"/>
                <a:gd name="T30" fmla="*/ 45 w 90"/>
                <a:gd name="T31" fmla="*/ 26 h 36"/>
                <a:gd name="T32" fmla="*/ 37 w 90"/>
                <a:gd name="T33" fmla="*/ 29 h 36"/>
                <a:gd name="T34" fmla="*/ 31 w 90"/>
                <a:gd name="T35" fmla="*/ 30 h 36"/>
                <a:gd name="T36" fmla="*/ 30 w 90"/>
                <a:gd name="T37" fmla="*/ 34 h 36"/>
                <a:gd name="T38" fmla="*/ 17 w 90"/>
                <a:gd name="T39" fmla="*/ 36 h 36"/>
                <a:gd name="T40" fmla="*/ 11 w 90"/>
                <a:gd name="T41" fmla="*/ 34 h 36"/>
                <a:gd name="T42" fmla="*/ 2 w 90"/>
                <a:gd name="T43" fmla="*/ 29 h 36"/>
                <a:gd name="T44" fmla="*/ 0 w 90"/>
                <a:gd name="T45" fmla="*/ 22 h 36"/>
                <a:gd name="T46" fmla="*/ 1 w 90"/>
                <a:gd name="T47" fmla="*/ 19 h 36"/>
                <a:gd name="T48" fmla="*/ 2 w 90"/>
                <a:gd name="T49" fmla="*/ 15 h 36"/>
                <a:gd name="T50" fmla="*/ 10 w 90"/>
                <a:gd name="T51" fmla="*/ 15 h 36"/>
                <a:gd name="T52" fmla="*/ 15 w 90"/>
                <a:gd name="T53" fmla="*/ 13 h 36"/>
                <a:gd name="T54" fmla="*/ 15 w 90"/>
                <a:gd name="T55" fmla="*/ 11 h 36"/>
                <a:gd name="T56" fmla="*/ 18 w 90"/>
                <a:gd name="T57" fmla="*/ 10 h 36"/>
                <a:gd name="T58" fmla="*/ 19 w 90"/>
                <a:gd name="T59" fmla="*/ 6 h 36"/>
                <a:gd name="T60" fmla="*/ 22 w 90"/>
                <a:gd name="T61" fmla="*/ 5 h 36"/>
                <a:gd name="T62" fmla="*/ 25 w 90"/>
                <a:gd name="T63" fmla="*/ 1 h 36"/>
                <a:gd name="T64" fmla="*/ 29 w 90"/>
                <a:gd name="T65" fmla="*/ 1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90" h="36">
                  <a:moveTo>
                    <a:pt x="29" y="1"/>
                  </a:moveTo>
                  <a:lnTo>
                    <a:pt x="30" y="3"/>
                  </a:lnTo>
                  <a:lnTo>
                    <a:pt x="37" y="0"/>
                  </a:lnTo>
                  <a:lnTo>
                    <a:pt x="45" y="7"/>
                  </a:lnTo>
                  <a:lnTo>
                    <a:pt x="54" y="3"/>
                  </a:lnTo>
                  <a:lnTo>
                    <a:pt x="62" y="4"/>
                  </a:lnTo>
                  <a:lnTo>
                    <a:pt x="74" y="2"/>
                  </a:lnTo>
                  <a:lnTo>
                    <a:pt x="90" y="10"/>
                  </a:lnTo>
                  <a:lnTo>
                    <a:pt x="86" y="15"/>
                  </a:lnTo>
                  <a:lnTo>
                    <a:pt x="84" y="23"/>
                  </a:lnTo>
                  <a:lnTo>
                    <a:pt x="81" y="25"/>
                  </a:lnTo>
                  <a:lnTo>
                    <a:pt x="63" y="19"/>
                  </a:lnTo>
                  <a:lnTo>
                    <a:pt x="57" y="20"/>
                  </a:lnTo>
                  <a:lnTo>
                    <a:pt x="54" y="25"/>
                  </a:lnTo>
                  <a:lnTo>
                    <a:pt x="47" y="27"/>
                  </a:lnTo>
                  <a:lnTo>
                    <a:pt x="45" y="26"/>
                  </a:lnTo>
                  <a:lnTo>
                    <a:pt x="37" y="29"/>
                  </a:lnTo>
                  <a:lnTo>
                    <a:pt x="31" y="30"/>
                  </a:lnTo>
                  <a:lnTo>
                    <a:pt x="30" y="34"/>
                  </a:lnTo>
                  <a:lnTo>
                    <a:pt x="17" y="36"/>
                  </a:lnTo>
                  <a:lnTo>
                    <a:pt x="11" y="34"/>
                  </a:lnTo>
                  <a:lnTo>
                    <a:pt x="2" y="29"/>
                  </a:lnTo>
                  <a:lnTo>
                    <a:pt x="0" y="22"/>
                  </a:lnTo>
                  <a:lnTo>
                    <a:pt x="1" y="19"/>
                  </a:lnTo>
                  <a:lnTo>
                    <a:pt x="2" y="15"/>
                  </a:lnTo>
                  <a:lnTo>
                    <a:pt x="10" y="15"/>
                  </a:lnTo>
                  <a:lnTo>
                    <a:pt x="15" y="13"/>
                  </a:lnTo>
                  <a:lnTo>
                    <a:pt x="15" y="11"/>
                  </a:lnTo>
                  <a:lnTo>
                    <a:pt x="18" y="10"/>
                  </a:lnTo>
                  <a:lnTo>
                    <a:pt x="19" y="6"/>
                  </a:lnTo>
                  <a:lnTo>
                    <a:pt x="22" y="5"/>
                  </a:lnTo>
                  <a:lnTo>
                    <a:pt x="25" y="1"/>
                  </a:lnTo>
                  <a:lnTo>
                    <a:pt x="29" y="1"/>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187" name="Freeform 186"/>
            <p:cNvSpPr>
              <a:spLocks/>
            </p:cNvSpPr>
            <p:nvPr/>
          </p:nvSpPr>
          <p:spPr bwMode="auto">
            <a:xfrm>
              <a:off x="5299208" y="2740687"/>
              <a:ext cx="76045" cy="45045"/>
            </a:xfrm>
            <a:custGeom>
              <a:avLst/>
              <a:gdLst>
                <a:gd name="T0" fmla="*/ 1 w 46"/>
                <a:gd name="T1" fmla="*/ 7 h 29"/>
                <a:gd name="T2" fmla="*/ 15 w 46"/>
                <a:gd name="T3" fmla="*/ 9 h 29"/>
                <a:gd name="T4" fmla="*/ 22 w 46"/>
                <a:gd name="T5" fmla="*/ 4 h 29"/>
                <a:gd name="T6" fmla="*/ 37 w 46"/>
                <a:gd name="T7" fmla="*/ 3 h 29"/>
                <a:gd name="T8" fmla="*/ 39 w 46"/>
                <a:gd name="T9" fmla="*/ 0 h 29"/>
                <a:gd name="T10" fmla="*/ 42 w 46"/>
                <a:gd name="T11" fmla="*/ 0 h 29"/>
                <a:gd name="T12" fmla="*/ 46 w 46"/>
                <a:gd name="T13" fmla="*/ 7 h 29"/>
                <a:gd name="T14" fmla="*/ 33 w 46"/>
                <a:gd name="T15" fmla="*/ 12 h 29"/>
                <a:gd name="T16" fmla="*/ 32 w 46"/>
                <a:gd name="T17" fmla="*/ 21 h 29"/>
                <a:gd name="T18" fmla="*/ 27 w 46"/>
                <a:gd name="T19" fmla="*/ 23 h 29"/>
                <a:gd name="T20" fmla="*/ 27 w 46"/>
                <a:gd name="T21" fmla="*/ 29 h 29"/>
                <a:gd name="T22" fmla="*/ 21 w 46"/>
                <a:gd name="T23" fmla="*/ 28 h 29"/>
                <a:gd name="T24" fmla="*/ 15 w 46"/>
                <a:gd name="T25" fmla="*/ 25 h 29"/>
                <a:gd name="T26" fmla="*/ 12 w 46"/>
                <a:gd name="T27" fmla="*/ 28 h 29"/>
                <a:gd name="T28" fmla="*/ 1 w 46"/>
                <a:gd name="T29" fmla="*/ 28 h 29"/>
                <a:gd name="T30" fmla="*/ 4 w 46"/>
                <a:gd name="T31" fmla="*/ 26 h 29"/>
                <a:gd name="T32" fmla="*/ 0 w 46"/>
                <a:gd name="T33" fmla="*/ 17 h 29"/>
                <a:gd name="T34" fmla="*/ 1 w 46"/>
                <a:gd name="T35" fmla="*/ 7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6" h="29">
                  <a:moveTo>
                    <a:pt x="1" y="7"/>
                  </a:moveTo>
                  <a:lnTo>
                    <a:pt x="15" y="9"/>
                  </a:lnTo>
                  <a:lnTo>
                    <a:pt x="22" y="4"/>
                  </a:lnTo>
                  <a:lnTo>
                    <a:pt x="37" y="3"/>
                  </a:lnTo>
                  <a:lnTo>
                    <a:pt x="39" y="0"/>
                  </a:lnTo>
                  <a:lnTo>
                    <a:pt x="42" y="0"/>
                  </a:lnTo>
                  <a:lnTo>
                    <a:pt x="46" y="7"/>
                  </a:lnTo>
                  <a:lnTo>
                    <a:pt x="33" y="12"/>
                  </a:lnTo>
                  <a:lnTo>
                    <a:pt x="32" y="21"/>
                  </a:lnTo>
                  <a:lnTo>
                    <a:pt x="27" y="23"/>
                  </a:lnTo>
                  <a:lnTo>
                    <a:pt x="27" y="29"/>
                  </a:lnTo>
                  <a:lnTo>
                    <a:pt x="21" y="28"/>
                  </a:lnTo>
                  <a:lnTo>
                    <a:pt x="15" y="25"/>
                  </a:lnTo>
                  <a:lnTo>
                    <a:pt x="12" y="28"/>
                  </a:lnTo>
                  <a:lnTo>
                    <a:pt x="1" y="28"/>
                  </a:lnTo>
                  <a:lnTo>
                    <a:pt x="4" y="26"/>
                  </a:lnTo>
                  <a:lnTo>
                    <a:pt x="0" y="17"/>
                  </a:lnTo>
                  <a:lnTo>
                    <a:pt x="1" y="7"/>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188" name="Freeform 187"/>
            <p:cNvSpPr>
              <a:spLocks/>
            </p:cNvSpPr>
            <p:nvPr/>
          </p:nvSpPr>
          <p:spPr bwMode="auto">
            <a:xfrm>
              <a:off x="5198367" y="2072785"/>
              <a:ext cx="274422" cy="402295"/>
            </a:xfrm>
            <a:custGeom>
              <a:avLst/>
              <a:gdLst>
                <a:gd name="T0" fmla="*/ 144 w 166"/>
                <a:gd name="T1" fmla="*/ 61 h 259"/>
                <a:gd name="T2" fmla="*/ 132 w 166"/>
                <a:gd name="T3" fmla="*/ 73 h 259"/>
                <a:gd name="T4" fmla="*/ 137 w 166"/>
                <a:gd name="T5" fmla="*/ 84 h 259"/>
                <a:gd name="T6" fmla="*/ 117 w 166"/>
                <a:gd name="T7" fmla="*/ 100 h 259"/>
                <a:gd name="T8" fmla="*/ 92 w 166"/>
                <a:gd name="T9" fmla="*/ 116 h 259"/>
                <a:gd name="T10" fmla="*/ 85 w 166"/>
                <a:gd name="T11" fmla="*/ 142 h 259"/>
                <a:gd name="T12" fmla="*/ 97 w 166"/>
                <a:gd name="T13" fmla="*/ 156 h 259"/>
                <a:gd name="T14" fmla="*/ 112 w 166"/>
                <a:gd name="T15" fmla="*/ 166 h 259"/>
                <a:gd name="T16" fmla="*/ 102 w 166"/>
                <a:gd name="T17" fmla="*/ 188 h 259"/>
                <a:gd name="T18" fmla="*/ 87 w 166"/>
                <a:gd name="T19" fmla="*/ 193 h 259"/>
                <a:gd name="T20" fmla="*/ 85 w 166"/>
                <a:gd name="T21" fmla="*/ 226 h 259"/>
                <a:gd name="T22" fmla="*/ 78 w 166"/>
                <a:gd name="T23" fmla="*/ 244 h 259"/>
                <a:gd name="T24" fmla="*/ 59 w 166"/>
                <a:gd name="T25" fmla="*/ 242 h 259"/>
                <a:gd name="T26" fmla="*/ 52 w 166"/>
                <a:gd name="T27" fmla="*/ 258 h 259"/>
                <a:gd name="T28" fmla="*/ 35 w 166"/>
                <a:gd name="T29" fmla="*/ 259 h 259"/>
                <a:gd name="T30" fmla="*/ 28 w 166"/>
                <a:gd name="T31" fmla="*/ 240 h 259"/>
                <a:gd name="T32" fmla="*/ 14 w 166"/>
                <a:gd name="T33" fmla="*/ 218 h 259"/>
                <a:gd name="T34" fmla="*/ 0 w 166"/>
                <a:gd name="T35" fmla="*/ 190 h 259"/>
                <a:gd name="T36" fmla="*/ 6 w 166"/>
                <a:gd name="T37" fmla="*/ 179 h 259"/>
                <a:gd name="T38" fmla="*/ 17 w 166"/>
                <a:gd name="T39" fmla="*/ 166 h 259"/>
                <a:gd name="T40" fmla="*/ 20 w 166"/>
                <a:gd name="T41" fmla="*/ 143 h 259"/>
                <a:gd name="T42" fmla="*/ 10 w 166"/>
                <a:gd name="T43" fmla="*/ 134 h 259"/>
                <a:gd name="T44" fmla="*/ 6 w 166"/>
                <a:gd name="T45" fmla="*/ 109 h 259"/>
                <a:gd name="T46" fmla="*/ 14 w 166"/>
                <a:gd name="T47" fmla="*/ 91 h 259"/>
                <a:gd name="T48" fmla="*/ 28 w 166"/>
                <a:gd name="T49" fmla="*/ 91 h 259"/>
                <a:gd name="T50" fmla="*/ 32 w 166"/>
                <a:gd name="T51" fmla="*/ 84 h 259"/>
                <a:gd name="T52" fmla="*/ 26 w 166"/>
                <a:gd name="T53" fmla="*/ 78 h 259"/>
                <a:gd name="T54" fmla="*/ 45 w 166"/>
                <a:gd name="T55" fmla="*/ 52 h 259"/>
                <a:gd name="T56" fmla="*/ 56 w 166"/>
                <a:gd name="T57" fmla="*/ 32 h 259"/>
                <a:gd name="T58" fmla="*/ 63 w 166"/>
                <a:gd name="T59" fmla="*/ 19 h 259"/>
                <a:gd name="T60" fmla="*/ 76 w 166"/>
                <a:gd name="T61" fmla="*/ 19 h 259"/>
                <a:gd name="T62" fmla="*/ 78 w 166"/>
                <a:gd name="T63" fmla="*/ 9 h 259"/>
                <a:gd name="T64" fmla="*/ 103 w 166"/>
                <a:gd name="T65" fmla="*/ 12 h 259"/>
                <a:gd name="T66" fmla="*/ 103 w 166"/>
                <a:gd name="T67" fmla="*/ 1 h 259"/>
                <a:gd name="T68" fmla="*/ 111 w 166"/>
                <a:gd name="T69" fmla="*/ 0 h 259"/>
                <a:gd name="T70" fmla="*/ 131 w 166"/>
                <a:gd name="T71" fmla="*/ 9 h 259"/>
                <a:gd name="T72" fmla="*/ 154 w 166"/>
                <a:gd name="T73" fmla="*/ 21 h 259"/>
                <a:gd name="T74" fmla="*/ 160 w 166"/>
                <a:gd name="T75" fmla="*/ 48 h 259"/>
                <a:gd name="T76" fmla="*/ 166 w 166"/>
                <a:gd name="T77" fmla="*/ 55 h 259"/>
                <a:gd name="T78" fmla="*/ 144 w 166"/>
                <a:gd name="T79" fmla="*/ 61 h 2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66" h="259">
                  <a:moveTo>
                    <a:pt x="144" y="61"/>
                  </a:moveTo>
                  <a:lnTo>
                    <a:pt x="132" y="73"/>
                  </a:lnTo>
                  <a:lnTo>
                    <a:pt x="137" y="84"/>
                  </a:lnTo>
                  <a:lnTo>
                    <a:pt x="117" y="100"/>
                  </a:lnTo>
                  <a:lnTo>
                    <a:pt x="92" y="116"/>
                  </a:lnTo>
                  <a:lnTo>
                    <a:pt x="85" y="142"/>
                  </a:lnTo>
                  <a:lnTo>
                    <a:pt x="97" y="156"/>
                  </a:lnTo>
                  <a:lnTo>
                    <a:pt x="112" y="166"/>
                  </a:lnTo>
                  <a:lnTo>
                    <a:pt x="102" y="188"/>
                  </a:lnTo>
                  <a:lnTo>
                    <a:pt x="87" y="193"/>
                  </a:lnTo>
                  <a:lnTo>
                    <a:pt x="85" y="226"/>
                  </a:lnTo>
                  <a:lnTo>
                    <a:pt x="78" y="244"/>
                  </a:lnTo>
                  <a:lnTo>
                    <a:pt x="59" y="242"/>
                  </a:lnTo>
                  <a:lnTo>
                    <a:pt x="52" y="258"/>
                  </a:lnTo>
                  <a:lnTo>
                    <a:pt x="35" y="259"/>
                  </a:lnTo>
                  <a:lnTo>
                    <a:pt x="28" y="240"/>
                  </a:lnTo>
                  <a:lnTo>
                    <a:pt x="14" y="218"/>
                  </a:lnTo>
                  <a:lnTo>
                    <a:pt x="0" y="190"/>
                  </a:lnTo>
                  <a:lnTo>
                    <a:pt x="6" y="179"/>
                  </a:lnTo>
                  <a:lnTo>
                    <a:pt x="17" y="166"/>
                  </a:lnTo>
                  <a:lnTo>
                    <a:pt x="20" y="143"/>
                  </a:lnTo>
                  <a:lnTo>
                    <a:pt x="10" y="134"/>
                  </a:lnTo>
                  <a:lnTo>
                    <a:pt x="6" y="109"/>
                  </a:lnTo>
                  <a:lnTo>
                    <a:pt x="14" y="91"/>
                  </a:lnTo>
                  <a:lnTo>
                    <a:pt x="28" y="91"/>
                  </a:lnTo>
                  <a:lnTo>
                    <a:pt x="32" y="84"/>
                  </a:lnTo>
                  <a:lnTo>
                    <a:pt x="26" y="78"/>
                  </a:lnTo>
                  <a:lnTo>
                    <a:pt x="45" y="52"/>
                  </a:lnTo>
                  <a:lnTo>
                    <a:pt x="56" y="32"/>
                  </a:lnTo>
                  <a:lnTo>
                    <a:pt x="63" y="19"/>
                  </a:lnTo>
                  <a:lnTo>
                    <a:pt x="76" y="19"/>
                  </a:lnTo>
                  <a:lnTo>
                    <a:pt x="78" y="9"/>
                  </a:lnTo>
                  <a:lnTo>
                    <a:pt x="103" y="12"/>
                  </a:lnTo>
                  <a:lnTo>
                    <a:pt x="103" y="1"/>
                  </a:lnTo>
                  <a:lnTo>
                    <a:pt x="111" y="0"/>
                  </a:lnTo>
                  <a:lnTo>
                    <a:pt x="131" y="9"/>
                  </a:lnTo>
                  <a:lnTo>
                    <a:pt x="154" y="21"/>
                  </a:lnTo>
                  <a:lnTo>
                    <a:pt x="160" y="48"/>
                  </a:lnTo>
                  <a:lnTo>
                    <a:pt x="166" y="55"/>
                  </a:lnTo>
                  <a:lnTo>
                    <a:pt x="144" y="61"/>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189" name="Freeform 188"/>
            <p:cNvSpPr>
              <a:spLocks/>
            </p:cNvSpPr>
            <p:nvPr/>
          </p:nvSpPr>
          <p:spPr bwMode="auto">
            <a:xfrm>
              <a:off x="5829868" y="5075236"/>
              <a:ext cx="39675" cy="52810"/>
            </a:xfrm>
            <a:custGeom>
              <a:avLst/>
              <a:gdLst>
                <a:gd name="T0" fmla="*/ 24 w 24"/>
                <a:gd name="T1" fmla="*/ 23 h 34"/>
                <a:gd name="T2" fmla="*/ 20 w 24"/>
                <a:gd name="T3" fmla="*/ 32 h 34"/>
                <a:gd name="T4" fmla="*/ 10 w 24"/>
                <a:gd name="T5" fmla="*/ 34 h 34"/>
                <a:gd name="T6" fmla="*/ 0 w 24"/>
                <a:gd name="T7" fmla="*/ 23 h 34"/>
                <a:gd name="T8" fmla="*/ 0 w 24"/>
                <a:gd name="T9" fmla="*/ 16 h 34"/>
                <a:gd name="T10" fmla="*/ 6 w 24"/>
                <a:gd name="T11" fmla="*/ 8 h 34"/>
                <a:gd name="T12" fmla="*/ 8 w 24"/>
                <a:gd name="T13" fmla="*/ 2 h 34"/>
                <a:gd name="T14" fmla="*/ 13 w 24"/>
                <a:gd name="T15" fmla="*/ 0 h 34"/>
                <a:gd name="T16" fmla="*/ 22 w 24"/>
                <a:gd name="T17" fmla="*/ 4 h 34"/>
                <a:gd name="T18" fmla="*/ 24 w 24"/>
                <a:gd name="T19" fmla="*/ 14 h 34"/>
                <a:gd name="T20" fmla="*/ 24 w 24"/>
                <a:gd name="T21" fmla="*/ 23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4" h="34">
                  <a:moveTo>
                    <a:pt x="24" y="23"/>
                  </a:moveTo>
                  <a:lnTo>
                    <a:pt x="20" y="32"/>
                  </a:lnTo>
                  <a:lnTo>
                    <a:pt x="10" y="34"/>
                  </a:lnTo>
                  <a:lnTo>
                    <a:pt x="0" y="23"/>
                  </a:lnTo>
                  <a:lnTo>
                    <a:pt x="0" y="16"/>
                  </a:lnTo>
                  <a:lnTo>
                    <a:pt x="6" y="8"/>
                  </a:lnTo>
                  <a:lnTo>
                    <a:pt x="8" y="2"/>
                  </a:lnTo>
                  <a:lnTo>
                    <a:pt x="13" y="0"/>
                  </a:lnTo>
                  <a:lnTo>
                    <a:pt x="22" y="4"/>
                  </a:lnTo>
                  <a:lnTo>
                    <a:pt x="24" y="14"/>
                  </a:lnTo>
                  <a:lnTo>
                    <a:pt x="24" y="23"/>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190" name="Freeform 189"/>
            <p:cNvSpPr>
              <a:spLocks/>
            </p:cNvSpPr>
            <p:nvPr/>
          </p:nvSpPr>
          <p:spPr bwMode="auto">
            <a:xfrm>
              <a:off x="5952200" y="3048233"/>
              <a:ext cx="175233" cy="156880"/>
            </a:xfrm>
            <a:custGeom>
              <a:avLst/>
              <a:gdLst>
                <a:gd name="T0" fmla="*/ 56 w 106"/>
                <a:gd name="T1" fmla="*/ 79 h 101"/>
                <a:gd name="T2" fmla="*/ 24 w 106"/>
                <a:gd name="T3" fmla="*/ 101 h 101"/>
                <a:gd name="T4" fmla="*/ 4 w 106"/>
                <a:gd name="T5" fmla="*/ 93 h 101"/>
                <a:gd name="T6" fmla="*/ 3 w 106"/>
                <a:gd name="T7" fmla="*/ 93 h 101"/>
                <a:gd name="T8" fmla="*/ 5 w 106"/>
                <a:gd name="T9" fmla="*/ 90 h 101"/>
                <a:gd name="T10" fmla="*/ 4 w 106"/>
                <a:gd name="T11" fmla="*/ 81 h 101"/>
                <a:gd name="T12" fmla="*/ 7 w 106"/>
                <a:gd name="T13" fmla="*/ 70 h 101"/>
                <a:gd name="T14" fmla="*/ 16 w 106"/>
                <a:gd name="T15" fmla="*/ 62 h 101"/>
                <a:gd name="T16" fmla="*/ 12 w 106"/>
                <a:gd name="T17" fmla="*/ 54 h 101"/>
                <a:gd name="T18" fmla="*/ 4 w 106"/>
                <a:gd name="T19" fmla="*/ 53 h 101"/>
                <a:gd name="T20" fmla="*/ 0 w 106"/>
                <a:gd name="T21" fmla="*/ 37 h 101"/>
                <a:gd name="T22" fmla="*/ 4 w 106"/>
                <a:gd name="T23" fmla="*/ 29 h 101"/>
                <a:gd name="T24" fmla="*/ 8 w 106"/>
                <a:gd name="T25" fmla="*/ 24 h 101"/>
                <a:gd name="T26" fmla="*/ 12 w 106"/>
                <a:gd name="T27" fmla="*/ 20 h 101"/>
                <a:gd name="T28" fmla="*/ 11 w 106"/>
                <a:gd name="T29" fmla="*/ 8 h 101"/>
                <a:gd name="T30" fmla="*/ 17 w 106"/>
                <a:gd name="T31" fmla="*/ 12 h 101"/>
                <a:gd name="T32" fmla="*/ 36 w 106"/>
                <a:gd name="T33" fmla="*/ 6 h 101"/>
                <a:gd name="T34" fmla="*/ 45 w 106"/>
                <a:gd name="T35" fmla="*/ 10 h 101"/>
                <a:gd name="T36" fmla="*/ 59 w 106"/>
                <a:gd name="T37" fmla="*/ 10 h 101"/>
                <a:gd name="T38" fmla="*/ 78 w 106"/>
                <a:gd name="T39" fmla="*/ 3 h 101"/>
                <a:gd name="T40" fmla="*/ 87 w 106"/>
                <a:gd name="T41" fmla="*/ 3 h 101"/>
                <a:gd name="T42" fmla="*/ 106 w 106"/>
                <a:gd name="T43" fmla="*/ 0 h 101"/>
                <a:gd name="T44" fmla="*/ 99 w 106"/>
                <a:gd name="T45" fmla="*/ 13 h 101"/>
                <a:gd name="T46" fmla="*/ 91 w 106"/>
                <a:gd name="T47" fmla="*/ 18 h 101"/>
                <a:gd name="T48" fmla="*/ 94 w 106"/>
                <a:gd name="T49" fmla="*/ 33 h 101"/>
                <a:gd name="T50" fmla="*/ 91 w 106"/>
                <a:gd name="T51" fmla="*/ 58 h 101"/>
                <a:gd name="T52" fmla="*/ 56 w 106"/>
                <a:gd name="T53" fmla="*/ 79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06" h="101">
                  <a:moveTo>
                    <a:pt x="56" y="79"/>
                  </a:moveTo>
                  <a:lnTo>
                    <a:pt x="24" y="101"/>
                  </a:lnTo>
                  <a:lnTo>
                    <a:pt x="4" y="93"/>
                  </a:lnTo>
                  <a:lnTo>
                    <a:pt x="3" y="93"/>
                  </a:lnTo>
                  <a:lnTo>
                    <a:pt x="5" y="90"/>
                  </a:lnTo>
                  <a:lnTo>
                    <a:pt x="4" y="81"/>
                  </a:lnTo>
                  <a:lnTo>
                    <a:pt x="7" y="70"/>
                  </a:lnTo>
                  <a:lnTo>
                    <a:pt x="16" y="62"/>
                  </a:lnTo>
                  <a:lnTo>
                    <a:pt x="12" y="54"/>
                  </a:lnTo>
                  <a:lnTo>
                    <a:pt x="4" y="53"/>
                  </a:lnTo>
                  <a:lnTo>
                    <a:pt x="0" y="37"/>
                  </a:lnTo>
                  <a:lnTo>
                    <a:pt x="4" y="29"/>
                  </a:lnTo>
                  <a:lnTo>
                    <a:pt x="8" y="24"/>
                  </a:lnTo>
                  <a:lnTo>
                    <a:pt x="12" y="20"/>
                  </a:lnTo>
                  <a:lnTo>
                    <a:pt x="11" y="8"/>
                  </a:lnTo>
                  <a:lnTo>
                    <a:pt x="17" y="12"/>
                  </a:lnTo>
                  <a:lnTo>
                    <a:pt x="36" y="6"/>
                  </a:lnTo>
                  <a:lnTo>
                    <a:pt x="45" y="10"/>
                  </a:lnTo>
                  <a:lnTo>
                    <a:pt x="59" y="10"/>
                  </a:lnTo>
                  <a:lnTo>
                    <a:pt x="78" y="3"/>
                  </a:lnTo>
                  <a:lnTo>
                    <a:pt x="87" y="3"/>
                  </a:lnTo>
                  <a:lnTo>
                    <a:pt x="106" y="0"/>
                  </a:lnTo>
                  <a:lnTo>
                    <a:pt x="99" y="13"/>
                  </a:lnTo>
                  <a:lnTo>
                    <a:pt x="91" y="18"/>
                  </a:lnTo>
                  <a:lnTo>
                    <a:pt x="94" y="33"/>
                  </a:lnTo>
                  <a:lnTo>
                    <a:pt x="91" y="58"/>
                  </a:lnTo>
                  <a:lnTo>
                    <a:pt x="56" y="7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191" name="Freeform 190"/>
            <p:cNvSpPr>
              <a:spLocks/>
            </p:cNvSpPr>
            <p:nvPr/>
          </p:nvSpPr>
          <p:spPr bwMode="auto">
            <a:xfrm>
              <a:off x="5335577" y="3492465"/>
              <a:ext cx="310791" cy="515682"/>
            </a:xfrm>
            <a:custGeom>
              <a:avLst/>
              <a:gdLst>
                <a:gd name="T0" fmla="*/ 18 w 188"/>
                <a:gd name="T1" fmla="*/ 219 h 332"/>
                <a:gd name="T2" fmla="*/ 19 w 188"/>
                <a:gd name="T3" fmla="*/ 209 h 332"/>
                <a:gd name="T4" fmla="*/ 8 w 188"/>
                <a:gd name="T5" fmla="*/ 209 h 332"/>
                <a:gd name="T6" fmla="*/ 8 w 188"/>
                <a:gd name="T7" fmla="*/ 196 h 332"/>
                <a:gd name="T8" fmla="*/ 0 w 188"/>
                <a:gd name="T9" fmla="*/ 188 h 332"/>
                <a:gd name="T10" fmla="*/ 7 w 188"/>
                <a:gd name="T11" fmla="*/ 161 h 332"/>
                <a:gd name="T12" fmla="*/ 30 w 188"/>
                <a:gd name="T13" fmla="*/ 141 h 332"/>
                <a:gd name="T14" fmla="*/ 30 w 188"/>
                <a:gd name="T15" fmla="*/ 114 h 332"/>
                <a:gd name="T16" fmla="*/ 37 w 188"/>
                <a:gd name="T17" fmla="*/ 72 h 332"/>
                <a:gd name="T18" fmla="*/ 40 w 188"/>
                <a:gd name="T19" fmla="*/ 63 h 332"/>
                <a:gd name="T20" fmla="*/ 33 w 188"/>
                <a:gd name="T21" fmla="*/ 56 h 332"/>
                <a:gd name="T22" fmla="*/ 32 w 188"/>
                <a:gd name="T23" fmla="*/ 49 h 332"/>
                <a:gd name="T24" fmla="*/ 25 w 188"/>
                <a:gd name="T25" fmla="*/ 44 h 332"/>
                <a:gd name="T26" fmla="*/ 20 w 188"/>
                <a:gd name="T27" fmla="*/ 11 h 332"/>
                <a:gd name="T28" fmla="*/ 38 w 188"/>
                <a:gd name="T29" fmla="*/ 0 h 332"/>
                <a:gd name="T30" fmla="*/ 111 w 188"/>
                <a:gd name="T31" fmla="*/ 40 h 332"/>
                <a:gd name="T32" fmla="*/ 184 w 188"/>
                <a:gd name="T33" fmla="*/ 80 h 332"/>
                <a:gd name="T34" fmla="*/ 188 w 188"/>
                <a:gd name="T35" fmla="*/ 162 h 332"/>
                <a:gd name="T36" fmla="*/ 172 w 188"/>
                <a:gd name="T37" fmla="*/ 161 h 332"/>
                <a:gd name="T38" fmla="*/ 164 w 188"/>
                <a:gd name="T39" fmla="*/ 176 h 332"/>
                <a:gd name="T40" fmla="*/ 160 w 188"/>
                <a:gd name="T41" fmla="*/ 189 h 332"/>
                <a:gd name="T42" fmla="*/ 163 w 188"/>
                <a:gd name="T43" fmla="*/ 194 h 332"/>
                <a:gd name="T44" fmla="*/ 158 w 188"/>
                <a:gd name="T45" fmla="*/ 200 h 332"/>
                <a:gd name="T46" fmla="*/ 160 w 188"/>
                <a:gd name="T47" fmla="*/ 209 h 332"/>
                <a:gd name="T48" fmla="*/ 155 w 188"/>
                <a:gd name="T49" fmla="*/ 217 h 332"/>
                <a:gd name="T50" fmla="*/ 154 w 188"/>
                <a:gd name="T51" fmla="*/ 225 h 332"/>
                <a:gd name="T52" fmla="*/ 160 w 188"/>
                <a:gd name="T53" fmla="*/ 224 h 332"/>
                <a:gd name="T54" fmla="*/ 164 w 188"/>
                <a:gd name="T55" fmla="*/ 232 h 332"/>
                <a:gd name="T56" fmla="*/ 164 w 188"/>
                <a:gd name="T57" fmla="*/ 244 h 332"/>
                <a:gd name="T58" fmla="*/ 171 w 188"/>
                <a:gd name="T59" fmla="*/ 250 h 332"/>
                <a:gd name="T60" fmla="*/ 171 w 188"/>
                <a:gd name="T61" fmla="*/ 255 h 332"/>
                <a:gd name="T62" fmla="*/ 160 w 188"/>
                <a:gd name="T63" fmla="*/ 258 h 332"/>
                <a:gd name="T64" fmla="*/ 151 w 188"/>
                <a:gd name="T65" fmla="*/ 267 h 332"/>
                <a:gd name="T66" fmla="*/ 138 w 188"/>
                <a:gd name="T67" fmla="*/ 290 h 332"/>
                <a:gd name="T68" fmla="*/ 121 w 188"/>
                <a:gd name="T69" fmla="*/ 299 h 332"/>
                <a:gd name="T70" fmla="*/ 103 w 188"/>
                <a:gd name="T71" fmla="*/ 298 h 332"/>
                <a:gd name="T72" fmla="*/ 98 w 188"/>
                <a:gd name="T73" fmla="*/ 300 h 332"/>
                <a:gd name="T74" fmla="*/ 100 w 188"/>
                <a:gd name="T75" fmla="*/ 307 h 332"/>
                <a:gd name="T76" fmla="*/ 90 w 188"/>
                <a:gd name="T77" fmla="*/ 314 h 332"/>
                <a:gd name="T78" fmla="*/ 83 w 188"/>
                <a:gd name="T79" fmla="*/ 323 h 332"/>
                <a:gd name="T80" fmla="*/ 59 w 188"/>
                <a:gd name="T81" fmla="*/ 330 h 332"/>
                <a:gd name="T82" fmla="*/ 55 w 188"/>
                <a:gd name="T83" fmla="*/ 326 h 332"/>
                <a:gd name="T84" fmla="*/ 52 w 188"/>
                <a:gd name="T85" fmla="*/ 325 h 332"/>
                <a:gd name="T86" fmla="*/ 48 w 188"/>
                <a:gd name="T87" fmla="*/ 331 h 332"/>
                <a:gd name="T88" fmla="*/ 33 w 188"/>
                <a:gd name="T89" fmla="*/ 332 h 332"/>
                <a:gd name="T90" fmla="*/ 36 w 188"/>
                <a:gd name="T91" fmla="*/ 326 h 332"/>
                <a:gd name="T92" fmla="*/ 30 w 188"/>
                <a:gd name="T93" fmla="*/ 312 h 332"/>
                <a:gd name="T94" fmla="*/ 28 w 188"/>
                <a:gd name="T95" fmla="*/ 304 h 332"/>
                <a:gd name="T96" fmla="*/ 20 w 188"/>
                <a:gd name="T97" fmla="*/ 300 h 332"/>
                <a:gd name="T98" fmla="*/ 9 w 188"/>
                <a:gd name="T99" fmla="*/ 288 h 332"/>
                <a:gd name="T100" fmla="*/ 13 w 188"/>
                <a:gd name="T101" fmla="*/ 278 h 332"/>
                <a:gd name="T102" fmla="*/ 21 w 188"/>
                <a:gd name="T103" fmla="*/ 280 h 332"/>
                <a:gd name="T104" fmla="*/ 26 w 188"/>
                <a:gd name="T105" fmla="*/ 279 h 332"/>
                <a:gd name="T106" fmla="*/ 36 w 188"/>
                <a:gd name="T107" fmla="*/ 279 h 332"/>
                <a:gd name="T108" fmla="*/ 26 w 188"/>
                <a:gd name="T109" fmla="*/ 260 h 332"/>
                <a:gd name="T110" fmla="*/ 27 w 188"/>
                <a:gd name="T111" fmla="*/ 246 h 332"/>
                <a:gd name="T112" fmla="*/ 25 w 188"/>
                <a:gd name="T113" fmla="*/ 233 h 332"/>
                <a:gd name="T114" fmla="*/ 18 w 188"/>
                <a:gd name="T115" fmla="*/ 219 h 3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88" h="332">
                  <a:moveTo>
                    <a:pt x="18" y="219"/>
                  </a:moveTo>
                  <a:lnTo>
                    <a:pt x="19" y="209"/>
                  </a:lnTo>
                  <a:lnTo>
                    <a:pt x="8" y="209"/>
                  </a:lnTo>
                  <a:lnTo>
                    <a:pt x="8" y="196"/>
                  </a:lnTo>
                  <a:lnTo>
                    <a:pt x="0" y="188"/>
                  </a:lnTo>
                  <a:lnTo>
                    <a:pt x="7" y="161"/>
                  </a:lnTo>
                  <a:lnTo>
                    <a:pt x="30" y="141"/>
                  </a:lnTo>
                  <a:lnTo>
                    <a:pt x="30" y="114"/>
                  </a:lnTo>
                  <a:lnTo>
                    <a:pt x="37" y="72"/>
                  </a:lnTo>
                  <a:lnTo>
                    <a:pt x="40" y="63"/>
                  </a:lnTo>
                  <a:lnTo>
                    <a:pt x="33" y="56"/>
                  </a:lnTo>
                  <a:lnTo>
                    <a:pt x="32" y="49"/>
                  </a:lnTo>
                  <a:lnTo>
                    <a:pt x="25" y="44"/>
                  </a:lnTo>
                  <a:lnTo>
                    <a:pt x="20" y="11"/>
                  </a:lnTo>
                  <a:lnTo>
                    <a:pt x="38" y="0"/>
                  </a:lnTo>
                  <a:lnTo>
                    <a:pt x="111" y="40"/>
                  </a:lnTo>
                  <a:lnTo>
                    <a:pt x="184" y="80"/>
                  </a:lnTo>
                  <a:lnTo>
                    <a:pt x="188" y="162"/>
                  </a:lnTo>
                  <a:lnTo>
                    <a:pt x="172" y="161"/>
                  </a:lnTo>
                  <a:lnTo>
                    <a:pt x="164" y="176"/>
                  </a:lnTo>
                  <a:lnTo>
                    <a:pt x="160" y="189"/>
                  </a:lnTo>
                  <a:lnTo>
                    <a:pt x="163" y="194"/>
                  </a:lnTo>
                  <a:lnTo>
                    <a:pt x="158" y="200"/>
                  </a:lnTo>
                  <a:lnTo>
                    <a:pt x="160" y="209"/>
                  </a:lnTo>
                  <a:lnTo>
                    <a:pt x="155" y="217"/>
                  </a:lnTo>
                  <a:lnTo>
                    <a:pt x="154" y="225"/>
                  </a:lnTo>
                  <a:lnTo>
                    <a:pt x="160" y="224"/>
                  </a:lnTo>
                  <a:lnTo>
                    <a:pt x="164" y="232"/>
                  </a:lnTo>
                  <a:lnTo>
                    <a:pt x="164" y="244"/>
                  </a:lnTo>
                  <a:lnTo>
                    <a:pt x="171" y="250"/>
                  </a:lnTo>
                  <a:lnTo>
                    <a:pt x="171" y="255"/>
                  </a:lnTo>
                  <a:lnTo>
                    <a:pt x="160" y="258"/>
                  </a:lnTo>
                  <a:lnTo>
                    <a:pt x="151" y="267"/>
                  </a:lnTo>
                  <a:lnTo>
                    <a:pt x="138" y="290"/>
                  </a:lnTo>
                  <a:lnTo>
                    <a:pt x="121" y="299"/>
                  </a:lnTo>
                  <a:lnTo>
                    <a:pt x="103" y="298"/>
                  </a:lnTo>
                  <a:lnTo>
                    <a:pt x="98" y="300"/>
                  </a:lnTo>
                  <a:lnTo>
                    <a:pt x="100" y="307"/>
                  </a:lnTo>
                  <a:lnTo>
                    <a:pt x="90" y="314"/>
                  </a:lnTo>
                  <a:lnTo>
                    <a:pt x="83" y="323"/>
                  </a:lnTo>
                  <a:lnTo>
                    <a:pt x="59" y="330"/>
                  </a:lnTo>
                  <a:lnTo>
                    <a:pt x="55" y="326"/>
                  </a:lnTo>
                  <a:lnTo>
                    <a:pt x="52" y="325"/>
                  </a:lnTo>
                  <a:lnTo>
                    <a:pt x="48" y="331"/>
                  </a:lnTo>
                  <a:lnTo>
                    <a:pt x="33" y="332"/>
                  </a:lnTo>
                  <a:lnTo>
                    <a:pt x="36" y="326"/>
                  </a:lnTo>
                  <a:lnTo>
                    <a:pt x="30" y="312"/>
                  </a:lnTo>
                  <a:lnTo>
                    <a:pt x="28" y="304"/>
                  </a:lnTo>
                  <a:lnTo>
                    <a:pt x="20" y="300"/>
                  </a:lnTo>
                  <a:lnTo>
                    <a:pt x="9" y="288"/>
                  </a:lnTo>
                  <a:lnTo>
                    <a:pt x="13" y="278"/>
                  </a:lnTo>
                  <a:lnTo>
                    <a:pt x="21" y="280"/>
                  </a:lnTo>
                  <a:lnTo>
                    <a:pt x="26" y="279"/>
                  </a:lnTo>
                  <a:lnTo>
                    <a:pt x="36" y="279"/>
                  </a:lnTo>
                  <a:lnTo>
                    <a:pt x="26" y="260"/>
                  </a:lnTo>
                  <a:lnTo>
                    <a:pt x="27" y="246"/>
                  </a:lnTo>
                  <a:lnTo>
                    <a:pt x="25" y="233"/>
                  </a:lnTo>
                  <a:lnTo>
                    <a:pt x="18" y="21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192" name="Freeform 191"/>
            <p:cNvSpPr>
              <a:spLocks/>
            </p:cNvSpPr>
            <p:nvPr/>
          </p:nvSpPr>
          <p:spPr bwMode="auto">
            <a:xfrm>
              <a:off x="4925598" y="3891652"/>
              <a:ext cx="57861" cy="164646"/>
            </a:xfrm>
            <a:custGeom>
              <a:avLst/>
              <a:gdLst>
                <a:gd name="T0" fmla="*/ 35 w 35"/>
                <a:gd name="T1" fmla="*/ 102 h 106"/>
                <a:gd name="T2" fmla="*/ 21 w 35"/>
                <a:gd name="T3" fmla="*/ 106 h 106"/>
                <a:gd name="T4" fmla="*/ 17 w 35"/>
                <a:gd name="T5" fmla="*/ 99 h 106"/>
                <a:gd name="T6" fmla="*/ 12 w 35"/>
                <a:gd name="T7" fmla="*/ 86 h 106"/>
                <a:gd name="T8" fmla="*/ 10 w 35"/>
                <a:gd name="T9" fmla="*/ 75 h 106"/>
                <a:gd name="T10" fmla="*/ 14 w 35"/>
                <a:gd name="T11" fmla="*/ 57 h 106"/>
                <a:gd name="T12" fmla="*/ 10 w 35"/>
                <a:gd name="T13" fmla="*/ 49 h 106"/>
                <a:gd name="T14" fmla="*/ 8 w 35"/>
                <a:gd name="T15" fmla="*/ 33 h 106"/>
                <a:gd name="T16" fmla="*/ 8 w 35"/>
                <a:gd name="T17" fmla="*/ 18 h 106"/>
                <a:gd name="T18" fmla="*/ 0 w 35"/>
                <a:gd name="T19" fmla="*/ 7 h 106"/>
                <a:gd name="T20" fmla="*/ 2 w 35"/>
                <a:gd name="T21" fmla="*/ 0 h 106"/>
                <a:gd name="T22" fmla="*/ 18 w 35"/>
                <a:gd name="T23" fmla="*/ 1 h 106"/>
                <a:gd name="T24" fmla="*/ 15 w 35"/>
                <a:gd name="T25" fmla="*/ 12 h 106"/>
                <a:gd name="T26" fmla="*/ 21 w 35"/>
                <a:gd name="T27" fmla="*/ 18 h 106"/>
                <a:gd name="T28" fmla="*/ 27 w 35"/>
                <a:gd name="T29" fmla="*/ 25 h 106"/>
                <a:gd name="T30" fmla="*/ 28 w 35"/>
                <a:gd name="T31" fmla="*/ 36 h 106"/>
                <a:gd name="T32" fmla="*/ 32 w 35"/>
                <a:gd name="T33" fmla="*/ 40 h 106"/>
                <a:gd name="T34" fmla="*/ 31 w 35"/>
                <a:gd name="T35" fmla="*/ 88 h 106"/>
                <a:gd name="T36" fmla="*/ 35 w 35"/>
                <a:gd name="T37" fmla="*/ 102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5" h="106">
                  <a:moveTo>
                    <a:pt x="35" y="102"/>
                  </a:moveTo>
                  <a:lnTo>
                    <a:pt x="21" y="106"/>
                  </a:lnTo>
                  <a:lnTo>
                    <a:pt x="17" y="99"/>
                  </a:lnTo>
                  <a:lnTo>
                    <a:pt x="12" y="86"/>
                  </a:lnTo>
                  <a:lnTo>
                    <a:pt x="10" y="75"/>
                  </a:lnTo>
                  <a:lnTo>
                    <a:pt x="14" y="57"/>
                  </a:lnTo>
                  <a:lnTo>
                    <a:pt x="10" y="49"/>
                  </a:lnTo>
                  <a:lnTo>
                    <a:pt x="8" y="33"/>
                  </a:lnTo>
                  <a:lnTo>
                    <a:pt x="8" y="18"/>
                  </a:lnTo>
                  <a:lnTo>
                    <a:pt x="0" y="7"/>
                  </a:lnTo>
                  <a:lnTo>
                    <a:pt x="2" y="0"/>
                  </a:lnTo>
                  <a:lnTo>
                    <a:pt x="18" y="1"/>
                  </a:lnTo>
                  <a:lnTo>
                    <a:pt x="15" y="12"/>
                  </a:lnTo>
                  <a:lnTo>
                    <a:pt x="21" y="18"/>
                  </a:lnTo>
                  <a:lnTo>
                    <a:pt x="27" y="25"/>
                  </a:lnTo>
                  <a:lnTo>
                    <a:pt x="28" y="36"/>
                  </a:lnTo>
                  <a:lnTo>
                    <a:pt x="32" y="40"/>
                  </a:lnTo>
                  <a:lnTo>
                    <a:pt x="31" y="88"/>
                  </a:lnTo>
                  <a:lnTo>
                    <a:pt x="35" y="102"/>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198" name="Freeform 197"/>
            <p:cNvSpPr>
              <a:spLocks/>
            </p:cNvSpPr>
            <p:nvPr/>
          </p:nvSpPr>
          <p:spPr bwMode="auto">
            <a:xfrm>
              <a:off x="5143813" y="3043572"/>
              <a:ext cx="115720" cy="226776"/>
            </a:xfrm>
            <a:custGeom>
              <a:avLst/>
              <a:gdLst>
                <a:gd name="T0" fmla="*/ 36 w 70"/>
                <a:gd name="T1" fmla="*/ 146 h 146"/>
                <a:gd name="T2" fmla="*/ 28 w 70"/>
                <a:gd name="T3" fmla="*/ 109 h 146"/>
                <a:gd name="T4" fmla="*/ 17 w 70"/>
                <a:gd name="T5" fmla="*/ 100 h 146"/>
                <a:gd name="T6" fmla="*/ 17 w 70"/>
                <a:gd name="T7" fmla="*/ 95 h 146"/>
                <a:gd name="T8" fmla="*/ 2 w 70"/>
                <a:gd name="T9" fmla="*/ 83 h 146"/>
                <a:gd name="T10" fmla="*/ 0 w 70"/>
                <a:gd name="T11" fmla="*/ 67 h 146"/>
                <a:gd name="T12" fmla="*/ 10 w 70"/>
                <a:gd name="T13" fmla="*/ 56 h 146"/>
                <a:gd name="T14" fmla="*/ 14 w 70"/>
                <a:gd name="T15" fmla="*/ 39 h 146"/>
                <a:gd name="T16" fmla="*/ 11 w 70"/>
                <a:gd name="T17" fmla="*/ 19 h 146"/>
                <a:gd name="T18" fmla="*/ 14 w 70"/>
                <a:gd name="T19" fmla="*/ 8 h 146"/>
                <a:gd name="T20" fmla="*/ 32 w 70"/>
                <a:gd name="T21" fmla="*/ 0 h 146"/>
                <a:gd name="T22" fmla="*/ 44 w 70"/>
                <a:gd name="T23" fmla="*/ 3 h 146"/>
                <a:gd name="T24" fmla="*/ 44 w 70"/>
                <a:gd name="T25" fmla="*/ 13 h 146"/>
                <a:gd name="T26" fmla="*/ 59 w 70"/>
                <a:gd name="T27" fmla="*/ 6 h 146"/>
                <a:gd name="T28" fmla="*/ 60 w 70"/>
                <a:gd name="T29" fmla="*/ 9 h 146"/>
                <a:gd name="T30" fmla="*/ 52 w 70"/>
                <a:gd name="T31" fmla="*/ 19 h 146"/>
                <a:gd name="T32" fmla="*/ 52 w 70"/>
                <a:gd name="T33" fmla="*/ 29 h 146"/>
                <a:gd name="T34" fmla="*/ 58 w 70"/>
                <a:gd name="T35" fmla="*/ 34 h 146"/>
                <a:gd name="T36" fmla="*/ 56 w 70"/>
                <a:gd name="T37" fmla="*/ 52 h 146"/>
                <a:gd name="T38" fmla="*/ 45 w 70"/>
                <a:gd name="T39" fmla="*/ 63 h 146"/>
                <a:gd name="T40" fmla="*/ 49 w 70"/>
                <a:gd name="T41" fmla="*/ 74 h 146"/>
                <a:gd name="T42" fmla="*/ 58 w 70"/>
                <a:gd name="T43" fmla="*/ 74 h 146"/>
                <a:gd name="T44" fmla="*/ 63 w 70"/>
                <a:gd name="T45" fmla="*/ 84 h 146"/>
                <a:gd name="T46" fmla="*/ 70 w 70"/>
                <a:gd name="T47" fmla="*/ 87 h 146"/>
                <a:gd name="T48" fmla="*/ 69 w 70"/>
                <a:gd name="T49" fmla="*/ 103 h 146"/>
                <a:gd name="T50" fmla="*/ 61 w 70"/>
                <a:gd name="T51" fmla="*/ 109 h 146"/>
                <a:gd name="T52" fmla="*/ 56 w 70"/>
                <a:gd name="T53" fmla="*/ 116 h 146"/>
                <a:gd name="T54" fmla="*/ 44 w 70"/>
                <a:gd name="T55" fmla="*/ 124 h 146"/>
                <a:gd name="T56" fmla="*/ 46 w 70"/>
                <a:gd name="T57" fmla="*/ 132 h 146"/>
                <a:gd name="T58" fmla="*/ 45 w 70"/>
                <a:gd name="T59" fmla="*/ 141 h 146"/>
                <a:gd name="T60" fmla="*/ 36 w 70"/>
                <a:gd name="T61" fmla="*/ 146 h 1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0" h="146">
                  <a:moveTo>
                    <a:pt x="36" y="146"/>
                  </a:moveTo>
                  <a:lnTo>
                    <a:pt x="28" y="109"/>
                  </a:lnTo>
                  <a:lnTo>
                    <a:pt x="17" y="100"/>
                  </a:lnTo>
                  <a:lnTo>
                    <a:pt x="17" y="95"/>
                  </a:lnTo>
                  <a:lnTo>
                    <a:pt x="2" y="83"/>
                  </a:lnTo>
                  <a:lnTo>
                    <a:pt x="0" y="67"/>
                  </a:lnTo>
                  <a:lnTo>
                    <a:pt x="10" y="56"/>
                  </a:lnTo>
                  <a:lnTo>
                    <a:pt x="14" y="39"/>
                  </a:lnTo>
                  <a:lnTo>
                    <a:pt x="11" y="19"/>
                  </a:lnTo>
                  <a:lnTo>
                    <a:pt x="14" y="8"/>
                  </a:lnTo>
                  <a:lnTo>
                    <a:pt x="32" y="0"/>
                  </a:lnTo>
                  <a:lnTo>
                    <a:pt x="44" y="3"/>
                  </a:lnTo>
                  <a:lnTo>
                    <a:pt x="44" y="13"/>
                  </a:lnTo>
                  <a:lnTo>
                    <a:pt x="59" y="6"/>
                  </a:lnTo>
                  <a:lnTo>
                    <a:pt x="60" y="9"/>
                  </a:lnTo>
                  <a:lnTo>
                    <a:pt x="52" y="19"/>
                  </a:lnTo>
                  <a:lnTo>
                    <a:pt x="52" y="29"/>
                  </a:lnTo>
                  <a:lnTo>
                    <a:pt x="58" y="34"/>
                  </a:lnTo>
                  <a:lnTo>
                    <a:pt x="56" y="52"/>
                  </a:lnTo>
                  <a:lnTo>
                    <a:pt x="45" y="63"/>
                  </a:lnTo>
                  <a:lnTo>
                    <a:pt x="49" y="74"/>
                  </a:lnTo>
                  <a:lnTo>
                    <a:pt x="58" y="74"/>
                  </a:lnTo>
                  <a:lnTo>
                    <a:pt x="63" y="84"/>
                  </a:lnTo>
                  <a:lnTo>
                    <a:pt x="70" y="87"/>
                  </a:lnTo>
                  <a:lnTo>
                    <a:pt x="69" y="103"/>
                  </a:lnTo>
                  <a:lnTo>
                    <a:pt x="61" y="109"/>
                  </a:lnTo>
                  <a:lnTo>
                    <a:pt x="56" y="116"/>
                  </a:lnTo>
                  <a:lnTo>
                    <a:pt x="44" y="124"/>
                  </a:lnTo>
                  <a:lnTo>
                    <a:pt x="46" y="132"/>
                  </a:lnTo>
                  <a:lnTo>
                    <a:pt x="45" y="141"/>
                  </a:lnTo>
                  <a:lnTo>
                    <a:pt x="36" y="146"/>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199" name="Freeform 198"/>
            <p:cNvSpPr>
              <a:spLocks/>
            </p:cNvSpPr>
            <p:nvPr/>
          </p:nvSpPr>
          <p:spPr bwMode="auto">
            <a:xfrm>
              <a:off x="5661247" y="2892907"/>
              <a:ext cx="535619" cy="200371"/>
            </a:xfrm>
            <a:custGeom>
              <a:avLst/>
              <a:gdLst>
                <a:gd name="T0" fmla="*/ 177 w 324"/>
                <a:gd name="T1" fmla="*/ 15 h 129"/>
                <a:gd name="T2" fmla="*/ 202 w 324"/>
                <a:gd name="T3" fmla="*/ 23 h 129"/>
                <a:gd name="T4" fmla="*/ 222 w 324"/>
                <a:gd name="T5" fmla="*/ 20 h 129"/>
                <a:gd name="T6" fmla="*/ 236 w 324"/>
                <a:gd name="T7" fmla="*/ 22 h 129"/>
                <a:gd name="T8" fmla="*/ 254 w 324"/>
                <a:gd name="T9" fmla="*/ 11 h 129"/>
                <a:gd name="T10" fmla="*/ 272 w 324"/>
                <a:gd name="T11" fmla="*/ 10 h 129"/>
                <a:gd name="T12" fmla="*/ 290 w 324"/>
                <a:gd name="T13" fmla="*/ 20 h 129"/>
                <a:gd name="T14" fmla="*/ 294 w 324"/>
                <a:gd name="T15" fmla="*/ 27 h 129"/>
                <a:gd name="T16" fmla="*/ 294 w 324"/>
                <a:gd name="T17" fmla="*/ 37 h 129"/>
                <a:gd name="T18" fmla="*/ 308 w 324"/>
                <a:gd name="T19" fmla="*/ 42 h 129"/>
                <a:gd name="T20" fmla="*/ 316 w 324"/>
                <a:gd name="T21" fmla="*/ 48 h 129"/>
                <a:gd name="T22" fmla="*/ 305 w 324"/>
                <a:gd name="T23" fmla="*/ 54 h 129"/>
                <a:gd name="T24" fmla="*/ 314 w 324"/>
                <a:gd name="T25" fmla="*/ 78 h 129"/>
                <a:gd name="T26" fmla="*/ 312 w 324"/>
                <a:gd name="T27" fmla="*/ 84 h 129"/>
                <a:gd name="T28" fmla="*/ 324 w 324"/>
                <a:gd name="T29" fmla="*/ 101 h 129"/>
                <a:gd name="T30" fmla="*/ 316 w 324"/>
                <a:gd name="T31" fmla="*/ 104 h 129"/>
                <a:gd name="T32" fmla="*/ 310 w 324"/>
                <a:gd name="T33" fmla="*/ 99 h 129"/>
                <a:gd name="T34" fmla="*/ 289 w 324"/>
                <a:gd name="T35" fmla="*/ 96 h 129"/>
                <a:gd name="T36" fmla="*/ 282 w 324"/>
                <a:gd name="T37" fmla="*/ 100 h 129"/>
                <a:gd name="T38" fmla="*/ 263 w 324"/>
                <a:gd name="T39" fmla="*/ 103 h 129"/>
                <a:gd name="T40" fmla="*/ 254 w 324"/>
                <a:gd name="T41" fmla="*/ 103 h 129"/>
                <a:gd name="T42" fmla="*/ 235 w 324"/>
                <a:gd name="T43" fmla="*/ 110 h 129"/>
                <a:gd name="T44" fmla="*/ 221 w 324"/>
                <a:gd name="T45" fmla="*/ 110 h 129"/>
                <a:gd name="T46" fmla="*/ 212 w 324"/>
                <a:gd name="T47" fmla="*/ 106 h 129"/>
                <a:gd name="T48" fmla="*/ 193 w 324"/>
                <a:gd name="T49" fmla="*/ 112 h 129"/>
                <a:gd name="T50" fmla="*/ 187 w 324"/>
                <a:gd name="T51" fmla="*/ 108 h 129"/>
                <a:gd name="T52" fmla="*/ 188 w 324"/>
                <a:gd name="T53" fmla="*/ 120 h 129"/>
                <a:gd name="T54" fmla="*/ 184 w 324"/>
                <a:gd name="T55" fmla="*/ 124 h 129"/>
                <a:gd name="T56" fmla="*/ 180 w 324"/>
                <a:gd name="T57" fmla="*/ 129 h 129"/>
                <a:gd name="T58" fmla="*/ 172 w 324"/>
                <a:gd name="T59" fmla="*/ 119 h 129"/>
                <a:gd name="T60" fmla="*/ 178 w 324"/>
                <a:gd name="T61" fmla="*/ 112 h 129"/>
                <a:gd name="T62" fmla="*/ 167 w 324"/>
                <a:gd name="T63" fmla="*/ 113 h 129"/>
                <a:gd name="T64" fmla="*/ 153 w 324"/>
                <a:gd name="T65" fmla="*/ 109 h 129"/>
                <a:gd name="T66" fmla="*/ 142 w 324"/>
                <a:gd name="T67" fmla="*/ 120 h 129"/>
                <a:gd name="T68" fmla="*/ 116 w 324"/>
                <a:gd name="T69" fmla="*/ 123 h 129"/>
                <a:gd name="T70" fmla="*/ 101 w 324"/>
                <a:gd name="T71" fmla="*/ 112 h 129"/>
                <a:gd name="T72" fmla="*/ 82 w 324"/>
                <a:gd name="T73" fmla="*/ 111 h 129"/>
                <a:gd name="T74" fmla="*/ 80 w 324"/>
                <a:gd name="T75" fmla="*/ 120 h 129"/>
                <a:gd name="T76" fmla="*/ 68 w 324"/>
                <a:gd name="T77" fmla="*/ 122 h 129"/>
                <a:gd name="T78" fmla="*/ 50 w 324"/>
                <a:gd name="T79" fmla="*/ 111 h 129"/>
                <a:gd name="T80" fmla="*/ 31 w 324"/>
                <a:gd name="T81" fmla="*/ 111 h 129"/>
                <a:gd name="T82" fmla="*/ 19 w 324"/>
                <a:gd name="T83" fmla="*/ 91 h 129"/>
                <a:gd name="T84" fmla="*/ 6 w 324"/>
                <a:gd name="T85" fmla="*/ 79 h 129"/>
                <a:gd name="T86" fmla="*/ 12 w 324"/>
                <a:gd name="T87" fmla="*/ 63 h 129"/>
                <a:gd name="T88" fmla="*/ 0 w 324"/>
                <a:gd name="T89" fmla="*/ 53 h 129"/>
                <a:gd name="T90" fmla="*/ 17 w 324"/>
                <a:gd name="T91" fmla="*/ 34 h 129"/>
                <a:gd name="T92" fmla="*/ 43 w 324"/>
                <a:gd name="T93" fmla="*/ 33 h 129"/>
                <a:gd name="T94" fmla="*/ 48 w 324"/>
                <a:gd name="T95" fmla="*/ 17 h 129"/>
                <a:gd name="T96" fmla="*/ 81 w 324"/>
                <a:gd name="T97" fmla="*/ 20 h 129"/>
                <a:gd name="T98" fmla="*/ 99 w 324"/>
                <a:gd name="T99" fmla="*/ 7 h 129"/>
                <a:gd name="T100" fmla="*/ 118 w 324"/>
                <a:gd name="T101" fmla="*/ 1 h 129"/>
                <a:gd name="T102" fmla="*/ 145 w 324"/>
                <a:gd name="T103" fmla="*/ 0 h 129"/>
                <a:gd name="T104" fmla="*/ 177 w 324"/>
                <a:gd name="T105" fmla="*/ 15 h 1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324" h="129">
                  <a:moveTo>
                    <a:pt x="177" y="15"/>
                  </a:moveTo>
                  <a:lnTo>
                    <a:pt x="202" y="23"/>
                  </a:lnTo>
                  <a:lnTo>
                    <a:pt x="222" y="20"/>
                  </a:lnTo>
                  <a:lnTo>
                    <a:pt x="236" y="22"/>
                  </a:lnTo>
                  <a:lnTo>
                    <a:pt x="254" y="11"/>
                  </a:lnTo>
                  <a:lnTo>
                    <a:pt x="272" y="10"/>
                  </a:lnTo>
                  <a:lnTo>
                    <a:pt x="290" y="20"/>
                  </a:lnTo>
                  <a:lnTo>
                    <a:pt x="294" y="27"/>
                  </a:lnTo>
                  <a:lnTo>
                    <a:pt x="294" y="37"/>
                  </a:lnTo>
                  <a:lnTo>
                    <a:pt x="308" y="42"/>
                  </a:lnTo>
                  <a:lnTo>
                    <a:pt x="316" y="48"/>
                  </a:lnTo>
                  <a:lnTo>
                    <a:pt x="305" y="54"/>
                  </a:lnTo>
                  <a:lnTo>
                    <a:pt x="314" y="78"/>
                  </a:lnTo>
                  <a:lnTo>
                    <a:pt x="312" y="84"/>
                  </a:lnTo>
                  <a:lnTo>
                    <a:pt x="324" y="101"/>
                  </a:lnTo>
                  <a:lnTo>
                    <a:pt x="316" y="104"/>
                  </a:lnTo>
                  <a:lnTo>
                    <a:pt x="310" y="99"/>
                  </a:lnTo>
                  <a:lnTo>
                    <a:pt x="289" y="96"/>
                  </a:lnTo>
                  <a:lnTo>
                    <a:pt x="282" y="100"/>
                  </a:lnTo>
                  <a:lnTo>
                    <a:pt x="263" y="103"/>
                  </a:lnTo>
                  <a:lnTo>
                    <a:pt x="254" y="103"/>
                  </a:lnTo>
                  <a:lnTo>
                    <a:pt x="235" y="110"/>
                  </a:lnTo>
                  <a:lnTo>
                    <a:pt x="221" y="110"/>
                  </a:lnTo>
                  <a:lnTo>
                    <a:pt x="212" y="106"/>
                  </a:lnTo>
                  <a:lnTo>
                    <a:pt x="193" y="112"/>
                  </a:lnTo>
                  <a:lnTo>
                    <a:pt x="187" y="108"/>
                  </a:lnTo>
                  <a:lnTo>
                    <a:pt x="188" y="120"/>
                  </a:lnTo>
                  <a:lnTo>
                    <a:pt x="184" y="124"/>
                  </a:lnTo>
                  <a:lnTo>
                    <a:pt x="180" y="129"/>
                  </a:lnTo>
                  <a:lnTo>
                    <a:pt x="172" y="119"/>
                  </a:lnTo>
                  <a:lnTo>
                    <a:pt x="178" y="112"/>
                  </a:lnTo>
                  <a:lnTo>
                    <a:pt x="167" y="113"/>
                  </a:lnTo>
                  <a:lnTo>
                    <a:pt x="153" y="109"/>
                  </a:lnTo>
                  <a:lnTo>
                    <a:pt x="142" y="120"/>
                  </a:lnTo>
                  <a:lnTo>
                    <a:pt x="116" y="123"/>
                  </a:lnTo>
                  <a:lnTo>
                    <a:pt x="101" y="112"/>
                  </a:lnTo>
                  <a:lnTo>
                    <a:pt x="82" y="111"/>
                  </a:lnTo>
                  <a:lnTo>
                    <a:pt x="80" y="120"/>
                  </a:lnTo>
                  <a:lnTo>
                    <a:pt x="68" y="122"/>
                  </a:lnTo>
                  <a:lnTo>
                    <a:pt x="50" y="111"/>
                  </a:lnTo>
                  <a:lnTo>
                    <a:pt x="31" y="111"/>
                  </a:lnTo>
                  <a:lnTo>
                    <a:pt x="19" y="91"/>
                  </a:lnTo>
                  <a:lnTo>
                    <a:pt x="6" y="79"/>
                  </a:lnTo>
                  <a:lnTo>
                    <a:pt x="12" y="63"/>
                  </a:lnTo>
                  <a:lnTo>
                    <a:pt x="0" y="53"/>
                  </a:lnTo>
                  <a:lnTo>
                    <a:pt x="17" y="34"/>
                  </a:lnTo>
                  <a:lnTo>
                    <a:pt x="43" y="33"/>
                  </a:lnTo>
                  <a:lnTo>
                    <a:pt x="48" y="17"/>
                  </a:lnTo>
                  <a:lnTo>
                    <a:pt x="81" y="20"/>
                  </a:lnTo>
                  <a:lnTo>
                    <a:pt x="99" y="7"/>
                  </a:lnTo>
                  <a:lnTo>
                    <a:pt x="118" y="1"/>
                  </a:lnTo>
                  <a:lnTo>
                    <a:pt x="145" y="0"/>
                  </a:lnTo>
                  <a:lnTo>
                    <a:pt x="177" y="1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200" name="Freeform 199"/>
            <p:cNvSpPr>
              <a:spLocks/>
            </p:cNvSpPr>
            <p:nvPr/>
          </p:nvSpPr>
          <p:spPr bwMode="auto">
            <a:xfrm>
              <a:off x="5651328" y="2889800"/>
              <a:ext cx="82657" cy="63684"/>
            </a:xfrm>
            <a:custGeom>
              <a:avLst/>
              <a:gdLst>
                <a:gd name="T0" fmla="*/ 21 w 50"/>
                <a:gd name="T1" fmla="*/ 30 h 41"/>
                <a:gd name="T2" fmla="*/ 8 w 50"/>
                <a:gd name="T3" fmla="*/ 41 h 41"/>
                <a:gd name="T4" fmla="*/ 2 w 50"/>
                <a:gd name="T5" fmla="*/ 32 h 41"/>
                <a:gd name="T6" fmla="*/ 2 w 50"/>
                <a:gd name="T7" fmla="*/ 27 h 41"/>
                <a:gd name="T8" fmla="*/ 5 w 50"/>
                <a:gd name="T9" fmla="*/ 25 h 41"/>
                <a:gd name="T10" fmla="*/ 9 w 50"/>
                <a:gd name="T11" fmla="*/ 12 h 41"/>
                <a:gd name="T12" fmla="*/ 0 w 50"/>
                <a:gd name="T13" fmla="*/ 7 h 41"/>
                <a:gd name="T14" fmla="*/ 17 w 50"/>
                <a:gd name="T15" fmla="*/ 0 h 41"/>
                <a:gd name="T16" fmla="*/ 32 w 50"/>
                <a:gd name="T17" fmla="*/ 3 h 41"/>
                <a:gd name="T18" fmla="*/ 35 w 50"/>
                <a:gd name="T19" fmla="*/ 11 h 41"/>
                <a:gd name="T20" fmla="*/ 50 w 50"/>
                <a:gd name="T21" fmla="*/ 18 h 41"/>
                <a:gd name="T22" fmla="*/ 47 w 50"/>
                <a:gd name="T23" fmla="*/ 23 h 41"/>
                <a:gd name="T24" fmla="*/ 28 w 50"/>
                <a:gd name="T25" fmla="*/ 24 h 41"/>
                <a:gd name="T26" fmla="*/ 21 w 50"/>
                <a:gd name="T27" fmla="*/ 30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0" h="41">
                  <a:moveTo>
                    <a:pt x="21" y="30"/>
                  </a:moveTo>
                  <a:lnTo>
                    <a:pt x="8" y="41"/>
                  </a:lnTo>
                  <a:lnTo>
                    <a:pt x="2" y="32"/>
                  </a:lnTo>
                  <a:lnTo>
                    <a:pt x="2" y="27"/>
                  </a:lnTo>
                  <a:lnTo>
                    <a:pt x="5" y="25"/>
                  </a:lnTo>
                  <a:lnTo>
                    <a:pt x="9" y="12"/>
                  </a:lnTo>
                  <a:lnTo>
                    <a:pt x="0" y="7"/>
                  </a:lnTo>
                  <a:lnTo>
                    <a:pt x="17" y="0"/>
                  </a:lnTo>
                  <a:lnTo>
                    <a:pt x="32" y="3"/>
                  </a:lnTo>
                  <a:lnTo>
                    <a:pt x="35" y="11"/>
                  </a:lnTo>
                  <a:lnTo>
                    <a:pt x="50" y="18"/>
                  </a:lnTo>
                  <a:lnTo>
                    <a:pt x="47" y="23"/>
                  </a:lnTo>
                  <a:lnTo>
                    <a:pt x="28" y="24"/>
                  </a:lnTo>
                  <a:lnTo>
                    <a:pt x="21" y="3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202" name="Freeform 201"/>
            <p:cNvSpPr>
              <a:spLocks/>
            </p:cNvSpPr>
            <p:nvPr/>
          </p:nvSpPr>
          <p:spPr bwMode="auto">
            <a:xfrm>
              <a:off x="5818296" y="4278414"/>
              <a:ext cx="328976" cy="347930"/>
            </a:xfrm>
            <a:custGeom>
              <a:avLst/>
              <a:gdLst>
                <a:gd name="T0" fmla="*/ 84 w 199"/>
                <a:gd name="T1" fmla="*/ 0 h 224"/>
                <a:gd name="T2" fmla="*/ 87 w 199"/>
                <a:gd name="T3" fmla="*/ 2 h 224"/>
                <a:gd name="T4" fmla="*/ 154 w 199"/>
                <a:gd name="T5" fmla="*/ 45 h 224"/>
                <a:gd name="T6" fmla="*/ 155 w 199"/>
                <a:gd name="T7" fmla="*/ 57 h 224"/>
                <a:gd name="T8" fmla="*/ 181 w 199"/>
                <a:gd name="T9" fmla="*/ 78 h 224"/>
                <a:gd name="T10" fmla="*/ 172 w 199"/>
                <a:gd name="T11" fmla="*/ 103 h 224"/>
                <a:gd name="T12" fmla="*/ 173 w 199"/>
                <a:gd name="T13" fmla="*/ 115 h 224"/>
                <a:gd name="T14" fmla="*/ 184 w 199"/>
                <a:gd name="T15" fmla="*/ 123 h 224"/>
                <a:gd name="T16" fmla="*/ 185 w 199"/>
                <a:gd name="T17" fmla="*/ 128 h 224"/>
                <a:gd name="T18" fmla="*/ 180 w 199"/>
                <a:gd name="T19" fmla="*/ 141 h 224"/>
                <a:gd name="T20" fmla="*/ 181 w 199"/>
                <a:gd name="T21" fmla="*/ 147 h 224"/>
                <a:gd name="T22" fmla="*/ 179 w 199"/>
                <a:gd name="T23" fmla="*/ 157 h 224"/>
                <a:gd name="T24" fmla="*/ 185 w 199"/>
                <a:gd name="T25" fmla="*/ 170 h 224"/>
                <a:gd name="T26" fmla="*/ 192 w 199"/>
                <a:gd name="T27" fmla="*/ 190 h 224"/>
                <a:gd name="T28" fmla="*/ 199 w 199"/>
                <a:gd name="T29" fmla="*/ 195 h 224"/>
                <a:gd name="T30" fmla="*/ 184 w 199"/>
                <a:gd name="T31" fmla="*/ 207 h 224"/>
                <a:gd name="T32" fmla="*/ 164 w 199"/>
                <a:gd name="T33" fmla="*/ 215 h 224"/>
                <a:gd name="T34" fmla="*/ 153 w 199"/>
                <a:gd name="T35" fmla="*/ 215 h 224"/>
                <a:gd name="T36" fmla="*/ 146 w 199"/>
                <a:gd name="T37" fmla="*/ 221 h 224"/>
                <a:gd name="T38" fmla="*/ 133 w 199"/>
                <a:gd name="T39" fmla="*/ 221 h 224"/>
                <a:gd name="T40" fmla="*/ 128 w 199"/>
                <a:gd name="T41" fmla="*/ 224 h 224"/>
                <a:gd name="T42" fmla="*/ 107 w 199"/>
                <a:gd name="T43" fmla="*/ 218 h 224"/>
                <a:gd name="T44" fmla="*/ 93 w 199"/>
                <a:gd name="T45" fmla="*/ 220 h 224"/>
                <a:gd name="T46" fmla="*/ 89 w 199"/>
                <a:gd name="T47" fmla="*/ 192 h 224"/>
                <a:gd name="T48" fmla="*/ 82 w 199"/>
                <a:gd name="T49" fmla="*/ 182 h 224"/>
                <a:gd name="T50" fmla="*/ 79 w 199"/>
                <a:gd name="T51" fmla="*/ 176 h 224"/>
                <a:gd name="T52" fmla="*/ 61 w 199"/>
                <a:gd name="T53" fmla="*/ 172 h 224"/>
                <a:gd name="T54" fmla="*/ 51 w 199"/>
                <a:gd name="T55" fmla="*/ 166 h 224"/>
                <a:gd name="T56" fmla="*/ 39 w 199"/>
                <a:gd name="T57" fmla="*/ 163 h 224"/>
                <a:gd name="T58" fmla="*/ 32 w 199"/>
                <a:gd name="T59" fmla="*/ 159 h 224"/>
                <a:gd name="T60" fmla="*/ 25 w 199"/>
                <a:gd name="T61" fmla="*/ 154 h 224"/>
                <a:gd name="T62" fmla="*/ 15 w 199"/>
                <a:gd name="T63" fmla="*/ 127 h 224"/>
                <a:gd name="T64" fmla="*/ 5 w 199"/>
                <a:gd name="T65" fmla="*/ 116 h 224"/>
                <a:gd name="T66" fmla="*/ 1 w 199"/>
                <a:gd name="T67" fmla="*/ 104 h 224"/>
                <a:gd name="T68" fmla="*/ 3 w 199"/>
                <a:gd name="T69" fmla="*/ 93 h 224"/>
                <a:gd name="T70" fmla="*/ 0 w 199"/>
                <a:gd name="T71" fmla="*/ 74 h 224"/>
                <a:gd name="T72" fmla="*/ 7 w 199"/>
                <a:gd name="T73" fmla="*/ 73 h 224"/>
                <a:gd name="T74" fmla="*/ 14 w 199"/>
                <a:gd name="T75" fmla="*/ 65 h 224"/>
                <a:gd name="T76" fmla="*/ 22 w 199"/>
                <a:gd name="T77" fmla="*/ 54 h 224"/>
                <a:gd name="T78" fmla="*/ 26 w 199"/>
                <a:gd name="T79" fmla="*/ 50 h 224"/>
                <a:gd name="T80" fmla="*/ 26 w 199"/>
                <a:gd name="T81" fmla="*/ 43 h 224"/>
                <a:gd name="T82" fmla="*/ 22 w 199"/>
                <a:gd name="T83" fmla="*/ 39 h 224"/>
                <a:gd name="T84" fmla="*/ 21 w 199"/>
                <a:gd name="T85" fmla="*/ 31 h 224"/>
                <a:gd name="T86" fmla="*/ 26 w 199"/>
                <a:gd name="T87" fmla="*/ 28 h 224"/>
                <a:gd name="T88" fmla="*/ 28 w 199"/>
                <a:gd name="T89" fmla="*/ 16 h 224"/>
                <a:gd name="T90" fmla="*/ 20 w 199"/>
                <a:gd name="T91" fmla="*/ 4 h 224"/>
                <a:gd name="T92" fmla="*/ 27 w 199"/>
                <a:gd name="T93" fmla="*/ 2 h 224"/>
                <a:gd name="T94" fmla="*/ 47 w 199"/>
                <a:gd name="T95" fmla="*/ 2 h 224"/>
                <a:gd name="T96" fmla="*/ 84 w 199"/>
                <a:gd name="T97" fmla="*/ 0 h 2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99" h="224">
                  <a:moveTo>
                    <a:pt x="84" y="0"/>
                  </a:moveTo>
                  <a:lnTo>
                    <a:pt x="87" y="2"/>
                  </a:lnTo>
                  <a:lnTo>
                    <a:pt x="154" y="45"/>
                  </a:lnTo>
                  <a:lnTo>
                    <a:pt x="155" y="57"/>
                  </a:lnTo>
                  <a:lnTo>
                    <a:pt x="181" y="78"/>
                  </a:lnTo>
                  <a:lnTo>
                    <a:pt x="172" y="103"/>
                  </a:lnTo>
                  <a:lnTo>
                    <a:pt x="173" y="115"/>
                  </a:lnTo>
                  <a:lnTo>
                    <a:pt x="184" y="123"/>
                  </a:lnTo>
                  <a:lnTo>
                    <a:pt x="185" y="128"/>
                  </a:lnTo>
                  <a:lnTo>
                    <a:pt x="180" y="141"/>
                  </a:lnTo>
                  <a:lnTo>
                    <a:pt x="181" y="147"/>
                  </a:lnTo>
                  <a:lnTo>
                    <a:pt x="179" y="157"/>
                  </a:lnTo>
                  <a:lnTo>
                    <a:pt x="185" y="170"/>
                  </a:lnTo>
                  <a:lnTo>
                    <a:pt x="192" y="190"/>
                  </a:lnTo>
                  <a:lnTo>
                    <a:pt x="199" y="195"/>
                  </a:lnTo>
                  <a:lnTo>
                    <a:pt x="184" y="207"/>
                  </a:lnTo>
                  <a:lnTo>
                    <a:pt x="164" y="215"/>
                  </a:lnTo>
                  <a:lnTo>
                    <a:pt x="153" y="215"/>
                  </a:lnTo>
                  <a:lnTo>
                    <a:pt x="146" y="221"/>
                  </a:lnTo>
                  <a:lnTo>
                    <a:pt x="133" y="221"/>
                  </a:lnTo>
                  <a:lnTo>
                    <a:pt x="128" y="224"/>
                  </a:lnTo>
                  <a:lnTo>
                    <a:pt x="107" y="218"/>
                  </a:lnTo>
                  <a:lnTo>
                    <a:pt x="93" y="220"/>
                  </a:lnTo>
                  <a:lnTo>
                    <a:pt x="89" y="192"/>
                  </a:lnTo>
                  <a:lnTo>
                    <a:pt x="82" y="182"/>
                  </a:lnTo>
                  <a:lnTo>
                    <a:pt x="79" y="176"/>
                  </a:lnTo>
                  <a:lnTo>
                    <a:pt x="61" y="172"/>
                  </a:lnTo>
                  <a:lnTo>
                    <a:pt x="51" y="166"/>
                  </a:lnTo>
                  <a:lnTo>
                    <a:pt x="39" y="163"/>
                  </a:lnTo>
                  <a:lnTo>
                    <a:pt x="32" y="159"/>
                  </a:lnTo>
                  <a:lnTo>
                    <a:pt x="25" y="154"/>
                  </a:lnTo>
                  <a:lnTo>
                    <a:pt x="15" y="127"/>
                  </a:lnTo>
                  <a:lnTo>
                    <a:pt x="5" y="116"/>
                  </a:lnTo>
                  <a:lnTo>
                    <a:pt x="1" y="104"/>
                  </a:lnTo>
                  <a:lnTo>
                    <a:pt x="3" y="93"/>
                  </a:lnTo>
                  <a:lnTo>
                    <a:pt x="0" y="74"/>
                  </a:lnTo>
                  <a:lnTo>
                    <a:pt x="7" y="73"/>
                  </a:lnTo>
                  <a:lnTo>
                    <a:pt x="14" y="65"/>
                  </a:lnTo>
                  <a:lnTo>
                    <a:pt x="22" y="54"/>
                  </a:lnTo>
                  <a:lnTo>
                    <a:pt x="26" y="50"/>
                  </a:lnTo>
                  <a:lnTo>
                    <a:pt x="26" y="43"/>
                  </a:lnTo>
                  <a:lnTo>
                    <a:pt x="22" y="39"/>
                  </a:lnTo>
                  <a:lnTo>
                    <a:pt x="21" y="31"/>
                  </a:lnTo>
                  <a:lnTo>
                    <a:pt x="26" y="28"/>
                  </a:lnTo>
                  <a:lnTo>
                    <a:pt x="28" y="16"/>
                  </a:lnTo>
                  <a:lnTo>
                    <a:pt x="20" y="4"/>
                  </a:lnTo>
                  <a:lnTo>
                    <a:pt x="27" y="2"/>
                  </a:lnTo>
                  <a:lnTo>
                    <a:pt x="47" y="2"/>
                  </a:lnTo>
                  <a:lnTo>
                    <a:pt x="84"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203" name="Freeform 202"/>
            <p:cNvSpPr>
              <a:spLocks/>
            </p:cNvSpPr>
            <p:nvPr/>
          </p:nvSpPr>
          <p:spPr bwMode="auto">
            <a:xfrm>
              <a:off x="5826562" y="4110662"/>
              <a:ext cx="165314" cy="183284"/>
            </a:xfrm>
            <a:custGeom>
              <a:avLst/>
              <a:gdLst>
                <a:gd name="T0" fmla="*/ 42 w 100"/>
                <a:gd name="T1" fmla="*/ 110 h 118"/>
                <a:gd name="T2" fmla="*/ 22 w 100"/>
                <a:gd name="T3" fmla="*/ 110 h 118"/>
                <a:gd name="T4" fmla="*/ 15 w 100"/>
                <a:gd name="T5" fmla="*/ 112 h 118"/>
                <a:gd name="T6" fmla="*/ 4 w 100"/>
                <a:gd name="T7" fmla="*/ 118 h 118"/>
                <a:gd name="T8" fmla="*/ 0 w 100"/>
                <a:gd name="T9" fmla="*/ 116 h 118"/>
                <a:gd name="T10" fmla="*/ 0 w 100"/>
                <a:gd name="T11" fmla="*/ 101 h 118"/>
                <a:gd name="T12" fmla="*/ 4 w 100"/>
                <a:gd name="T13" fmla="*/ 93 h 118"/>
                <a:gd name="T14" fmla="*/ 5 w 100"/>
                <a:gd name="T15" fmla="*/ 76 h 118"/>
                <a:gd name="T16" fmla="*/ 9 w 100"/>
                <a:gd name="T17" fmla="*/ 66 h 118"/>
                <a:gd name="T18" fmla="*/ 16 w 100"/>
                <a:gd name="T19" fmla="*/ 56 h 118"/>
                <a:gd name="T20" fmla="*/ 23 w 100"/>
                <a:gd name="T21" fmla="*/ 50 h 118"/>
                <a:gd name="T22" fmla="*/ 29 w 100"/>
                <a:gd name="T23" fmla="*/ 43 h 118"/>
                <a:gd name="T24" fmla="*/ 22 w 100"/>
                <a:gd name="T25" fmla="*/ 40 h 118"/>
                <a:gd name="T26" fmla="*/ 23 w 100"/>
                <a:gd name="T27" fmla="*/ 16 h 118"/>
                <a:gd name="T28" fmla="*/ 30 w 100"/>
                <a:gd name="T29" fmla="*/ 10 h 118"/>
                <a:gd name="T30" fmla="*/ 42 w 100"/>
                <a:gd name="T31" fmla="*/ 14 h 118"/>
                <a:gd name="T32" fmla="*/ 57 w 100"/>
                <a:gd name="T33" fmla="*/ 10 h 118"/>
                <a:gd name="T34" fmla="*/ 69 w 100"/>
                <a:gd name="T35" fmla="*/ 10 h 118"/>
                <a:gd name="T36" fmla="*/ 81 w 100"/>
                <a:gd name="T37" fmla="*/ 0 h 118"/>
                <a:gd name="T38" fmla="*/ 90 w 100"/>
                <a:gd name="T39" fmla="*/ 15 h 118"/>
                <a:gd name="T40" fmla="*/ 92 w 100"/>
                <a:gd name="T41" fmla="*/ 25 h 118"/>
                <a:gd name="T42" fmla="*/ 100 w 100"/>
                <a:gd name="T43" fmla="*/ 49 h 118"/>
                <a:gd name="T44" fmla="*/ 93 w 100"/>
                <a:gd name="T45" fmla="*/ 64 h 118"/>
                <a:gd name="T46" fmla="*/ 84 w 100"/>
                <a:gd name="T47" fmla="*/ 78 h 118"/>
                <a:gd name="T48" fmla="*/ 79 w 100"/>
                <a:gd name="T49" fmla="*/ 86 h 118"/>
                <a:gd name="T50" fmla="*/ 79 w 100"/>
                <a:gd name="T51" fmla="*/ 108 h 118"/>
                <a:gd name="T52" fmla="*/ 42 w 100"/>
                <a:gd name="T53" fmla="*/ 110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00" h="118">
                  <a:moveTo>
                    <a:pt x="42" y="110"/>
                  </a:moveTo>
                  <a:lnTo>
                    <a:pt x="22" y="110"/>
                  </a:lnTo>
                  <a:lnTo>
                    <a:pt x="15" y="112"/>
                  </a:lnTo>
                  <a:lnTo>
                    <a:pt x="4" y="118"/>
                  </a:lnTo>
                  <a:lnTo>
                    <a:pt x="0" y="116"/>
                  </a:lnTo>
                  <a:lnTo>
                    <a:pt x="0" y="101"/>
                  </a:lnTo>
                  <a:lnTo>
                    <a:pt x="4" y="93"/>
                  </a:lnTo>
                  <a:lnTo>
                    <a:pt x="5" y="76"/>
                  </a:lnTo>
                  <a:lnTo>
                    <a:pt x="9" y="66"/>
                  </a:lnTo>
                  <a:lnTo>
                    <a:pt x="16" y="56"/>
                  </a:lnTo>
                  <a:lnTo>
                    <a:pt x="23" y="50"/>
                  </a:lnTo>
                  <a:lnTo>
                    <a:pt x="29" y="43"/>
                  </a:lnTo>
                  <a:lnTo>
                    <a:pt x="22" y="40"/>
                  </a:lnTo>
                  <a:lnTo>
                    <a:pt x="23" y="16"/>
                  </a:lnTo>
                  <a:lnTo>
                    <a:pt x="30" y="10"/>
                  </a:lnTo>
                  <a:lnTo>
                    <a:pt x="42" y="14"/>
                  </a:lnTo>
                  <a:lnTo>
                    <a:pt x="57" y="10"/>
                  </a:lnTo>
                  <a:lnTo>
                    <a:pt x="69" y="10"/>
                  </a:lnTo>
                  <a:lnTo>
                    <a:pt x="81" y="0"/>
                  </a:lnTo>
                  <a:lnTo>
                    <a:pt x="90" y="15"/>
                  </a:lnTo>
                  <a:lnTo>
                    <a:pt x="92" y="25"/>
                  </a:lnTo>
                  <a:lnTo>
                    <a:pt x="100" y="49"/>
                  </a:lnTo>
                  <a:lnTo>
                    <a:pt x="93" y="64"/>
                  </a:lnTo>
                  <a:lnTo>
                    <a:pt x="84" y="78"/>
                  </a:lnTo>
                  <a:lnTo>
                    <a:pt x="79" y="86"/>
                  </a:lnTo>
                  <a:lnTo>
                    <a:pt x="79" y="108"/>
                  </a:lnTo>
                  <a:lnTo>
                    <a:pt x="42" y="11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204" name="Freeform 203"/>
            <p:cNvSpPr>
              <a:spLocks/>
            </p:cNvSpPr>
            <p:nvPr/>
          </p:nvSpPr>
          <p:spPr bwMode="auto">
            <a:xfrm>
              <a:off x="5517423" y="2568275"/>
              <a:ext cx="476106" cy="251628"/>
            </a:xfrm>
            <a:custGeom>
              <a:avLst/>
              <a:gdLst>
                <a:gd name="T0" fmla="*/ 149 w 288"/>
                <a:gd name="T1" fmla="*/ 6 h 162"/>
                <a:gd name="T2" fmla="*/ 157 w 288"/>
                <a:gd name="T3" fmla="*/ 2 h 162"/>
                <a:gd name="T4" fmla="*/ 186 w 288"/>
                <a:gd name="T5" fmla="*/ 11 h 162"/>
                <a:gd name="T6" fmla="*/ 185 w 288"/>
                <a:gd name="T7" fmla="*/ 22 h 162"/>
                <a:gd name="T8" fmla="*/ 205 w 288"/>
                <a:gd name="T9" fmla="*/ 31 h 162"/>
                <a:gd name="T10" fmla="*/ 227 w 288"/>
                <a:gd name="T11" fmla="*/ 42 h 162"/>
                <a:gd name="T12" fmla="*/ 251 w 288"/>
                <a:gd name="T13" fmla="*/ 49 h 162"/>
                <a:gd name="T14" fmla="*/ 285 w 288"/>
                <a:gd name="T15" fmla="*/ 55 h 162"/>
                <a:gd name="T16" fmla="*/ 282 w 288"/>
                <a:gd name="T17" fmla="*/ 72 h 162"/>
                <a:gd name="T18" fmla="*/ 287 w 288"/>
                <a:gd name="T19" fmla="*/ 89 h 162"/>
                <a:gd name="T20" fmla="*/ 264 w 288"/>
                <a:gd name="T21" fmla="*/ 97 h 162"/>
                <a:gd name="T22" fmla="*/ 253 w 288"/>
                <a:gd name="T23" fmla="*/ 107 h 162"/>
                <a:gd name="T24" fmla="*/ 228 w 288"/>
                <a:gd name="T25" fmla="*/ 115 h 162"/>
                <a:gd name="T26" fmla="*/ 218 w 288"/>
                <a:gd name="T27" fmla="*/ 135 h 162"/>
                <a:gd name="T28" fmla="*/ 244 w 288"/>
                <a:gd name="T29" fmla="*/ 139 h 162"/>
                <a:gd name="T30" fmla="*/ 224 w 288"/>
                <a:gd name="T31" fmla="*/ 150 h 162"/>
                <a:gd name="T32" fmla="*/ 194 w 288"/>
                <a:gd name="T33" fmla="*/ 158 h 162"/>
                <a:gd name="T34" fmla="*/ 177 w 288"/>
                <a:gd name="T35" fmla="*/ 142 h 162"/>
                <a:gd name="T36" fmla="*/ 194 w 288"/>
                <a:gd name="T37" fmla="*/ 131 h 162"/>
                <a:gd name="T38" fmla="*/ 162 w 288"/>
                <a:gd name="T39" fmla="*/ 121 h 162"/>
                <a:gd name="T40" fmla="*/ 145 w 288"/>
                <a:gd name="T41" fmla="*/ 116 h 162"/>
                <a:gd name="T42" fmla="*/ 130 w 288"/>
                <a:gd name="T43" fmla="*/ 143 h 162"/>
                <a:gd name="T44" fmla="*/ 115 w 288"/>
                <a:gd name="T45" fmla="*/ 142 h 162"/>
                <a:gd name="T46" fmla="*/ 111 w 288"/>
                <a:gd name="T47" fmla="*/ 137 h 162"/>
                <a:gd name="T48" fmla="*/ 117 w 288"/>
                <a:gd name="T49" fmla="*/ 123 h 162"/>
                <a:gd name="T50" fmla="*/ 118 w 288"/>
                <a:gd name="T51" fmla="*/ 118 h 162"/>
                <a:gd name="T52" fmla="*/ 130 w 288"/>
                <a:gd name="T53" fmla="*/ 121 h 162"/>
                <a:gd name="T54" fmla="*/ 131 w 288"/>
                <a:gd name="T55" fmla="*/ 118 h 162"/>
                <a:gd name="T56" fmla="*/ 125 w 288"/>
                <a:gd name="T57" fmla="*/ 109 h 162"/>
                <a:gd name="T58" fmla="*/ 115 w 288"/>
                <a:gd name="T59" fmla="*/ 98 h 162"/>
                <a:gd name="T60" fmla="*/ 107 w 288"/>
                <a:gd name="T61" fmla="*/ 85 h 162"/>
                <a:gd name="T62" fmla="*/ 87 w 288"/>
                <a:gd name="T63" fmla="*/ 78 h 162"/>
                <a:gd name="T64" fmla="*/ 74 w 288"/>
                <a:gd name="T65" fmla="*/ 83 h 162"/>
                <a:gd name="T66" fmla="*/ 63 w 288"/>
                <a:gd name="T67" fmla="*/ 88 h 162"/>
                <a:gd name="T68" fmla="*/ 46 w 288"/>
                <a:gd name="T69" fmla="*/ 93 h 162"/>
                <a:gd name="T70" fmla="*/ 28 w 288"/>
                <a:gd name="T71" fmla="*/ 88 h 162"/>
                <a:gd name="T72" fmla="*/ 11 w 288"/>
                <a:gd name="T73" fmla="*/ 90 h 162"/>
                <a:gd name="T74" fmla="*/ 0 w 288"/>
                <a:gd name="T75" fmla="*/ 79 h 162"/>
                <a:gd name="T76" fmla="*/ 6 w 288"/>
                <a:gd name="T77" fmla="*/ 66 h 162"/>
                <a:gd name="T78" fmla="*/ 4 w 288"/>
                <a:gd name="T79" fmla="*/ 58 h 162"/>
                <a:gd name="T80" fmla="*/ 24 w 288"/>
                <a:gd name="T81" fmla="*/ 39 h 162"/>
                <a:gd name="T82" fmla="*/ 15 w 288"/>
                <a:gd name="T83" fmla="*/ 15 h 162"/>
                <a:gd name="T84" fmla="*/ 30 w 288"/>
                <a:gd name="T85" fmla="*/ 9 h 162"/>
                <a:gd name="T86" fmla="*/ 58 w 288"/>
                <a:gd name="T87" fmla="*/ 10 h 162"/>
                <a:gd name="T88" fmla="*/ 89 w 288"/>
                <a:gd name="T89" fmla="*/ 15 h 162"/>
                <a:gd name="T90" fmla="*/ 101 w 288"/>
                <a:gd name="T91" fmla="*/ 15 h 162"/>
                <a:gd name="T92" fmla="*/ 120 w 288"/>
                <a:gd name="T93" fmla="*/ 19 h 162"/>
                <a:gd name="T94" fmla="*/ 126 w 288"/>
                <a:gd name="T95" fmla="*/ 10 h 162"/>
                <a:gd name="T96" fmla="*/ 143 w 288"/>
                <a:gd name="T97" fmla="*/ 5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88" h="162">
                  <a:moveTo>
                    <a:pt x="143" y="5"/>
                  </a:moveTo>
                  <a:lnTo>
                    <a:pt x="149" y="6"/>
                  </a:lnTo>
                  <a:lnTo>
                    <a:pt x="152" y="1"/>
                  </a:lnTo>
                  <a:lnTo>
                    <a:pt x="157" y="2"/>
                  </a:lnTo>
                  <a:lnTo>
                    <a:pt x="173" y="0"/>
                  </a:lnTo>
                  <a:lnTo>
                    <a:pt x="186" y="11"/>
                  </a:lnTo>
                  <a:lnTo>
                    <a:pt x="182" y="15"/>
                  </a:lnTo>
                  <a:lnTo>
                    <a:pt x="185" y="22"/>
                  </a:lnTo>
                  <a:lnTo>
                    <a:pt x="198" y="23"/>
                  </a:lnTo>
                  <a:lnTo>
                    <a:pt x="205" y="31"/>
                  </a:lnTo>
                  <a:lnTo>
                    <a:pt x="206" y="35"/>
                  </a:lnTo>
                  <a:lnTo>
                    <a:pt x="227" y="42"/>
                  </a:lnTo>
                  <a:lnTo>
                    <a:pt x="239" y="39"/>
                  </a:lnTo>
                  <a:lnTo>
                    <a:pt x="251" y="49"/>
                  </a:lnTo>
                  <a:lnTo>
                    <a:pt x="260" y="49"/>
                  </a:lnTo>
                  <a:lnTo>
                    <a:pt x="285" y="55"/>
                  </a:lnTo>
                  <a:lnTo>
                    <a:pt x="286" y="61"/>
                  </a:lnTo>
                  <a:lnTo>
                    <a:pt x="282" y="72"/>
                  </a:lnTo>
                  <a:lnTo>
                    <a:pt x="288" y="83"/>
                  </a:lnTo>
                  <a:lnTo>
                    <a:pt x="287" y="89"/>
                  </a:lnTo>
                  <a:lnTo>
                    <a:pt x="271" y="91"/>
                  </a:lnTo>
                  <a:lnTo>
                    <a:pt x="264" y="97"/>
                  </a:lnTo>
                  <a:lnTo>
                    <a:pt x="265" y="106"/>
                  </a:lnTo>
                  <a:lnTo>
                    <a:pt x="253" y="107"/>
                  </a:lnTo>
                  <a:lnTo>
                    <a:pt x="243" y="114"/>
                  </a:lnTo>
                  <a:lnTo>
                    <a:pt x="228" y="115"/>
                  </a:lnTo>
                  <a:lnTo>
                    <a:pt x="215" y="123"/>
                  </a:lnTo>
                  <a:lnTo>
                    <a:pt x="218" y="135"/>
                  </a:lnTo>
                  <a:lnTo>
                    <a:pt x="227" y="140"/>
                  </a:lnTo>
                  <a:lnTo>
                    <a:pt x="244" y="139"/>
                  </a:lnTo>
                  <a:lnTo>
                    <a:pt x="242" y="146"/>
                  </a:lnTo>
                  <a:lnTo>
                    <a:pt x="224" y="150"/>
                  </a:lnTo>
                  <a:lnTo>
                    <a:pt x="204" y="162"/>
                  </a:lnTo>
                  <a:lnTo>
                    <a:pt x="194" y="158"/>
                  </a:lnTo>
                  <a:lnTo>
                    <a:pt x="196" y="148"/>
                  </a:lnTo>
                  <a:lnTo>
                    <a:pt x="177" y="142"/>
                  </a:lnTo>
                  <a:lnTo>
                    <a:pt x="179" y="138"/>
                  </a:lnTo>
                  <a:lnTo>
                    <a:pt x="194" y="131"/>
                  </a:lnTo>
                  <a:lnTo>
                    <a:pt x="189" y="127"/>
                  </a:lnTo>
                  <a:lnTo>
                    <a:pt x="162" y="121"/>
                  </a:lnTo>
                  <a:lnTo>
                    <a:pt x="160" y="114"/>
                  </a:lnTo>
                  <a:lnTo>
                    <a:pt x="145" y="116"/>
                  </a:lnTo>
                  <a:lnTo>
                    <a:pt x="141" y="128"/>
                  </a:lnTo>
                  <a:lnTo>
                    <a:pt x="130" y="143"/>
                  </a:lnTo>
                  <a:lnTo>
                    <a:pt x="123" y="139"/>
                  </a:lnTo>
                  <a:lnTo>
                    <a:pt x="115" y="142"/>
                  </a:lnTo>
                  <a:lnTo>
                    <a:pt x="107" y="139"/>
                  </a:lnTo>
                  <a:lnTo>
                    <a:pt x="111" y="137"/>
                  </a:lnTo>
                  <a:lnTo>
                    <a:pt x="113" y="130"/>
                  </a:lnTo>
                  <a:lnTo>
                    <a:pt x="117" y="123"/>
                  </a:lnTo>
                  <a:lnTo>
                    <a:pt x="115" y="119"/>
                  </a:lnTo>
                  <a:lnTo>
                    <a:pt x="118" y="118"/>
                  </a:lnTo>
                  <a:lnTo>
                    <a:pt x="120" y="120"/>
                  </a:lnTo>
                  <a:lnTo>
                    <a:pt x="130" y="121"/>
                  </a:lnTo>
                  <a:lnTo>
                    <a:pt x="134" y="120"/>
                  </a:lnTo>
                  <a:lnTo>
                    <a:pt x="131" y="118"/>
                  </a:lnTo>
                  <a:lnTo>
                    <a:pt x="131" y="115"/>
                  </a:lnTo>
                  <a:lnTo>
                    <a:pt x="125" y="109"/>
                  </a:lnTo>
                  <a:lnTo>
                    <a:pt x="121" y="101"/>
                  </a:lnTo>
                  <a:lnTo>
                    <a:pt x="115" y="98"/>
                  </a:lnTo>
                  <a:lnTo>
                    <a:pt x="115" y="90"/>
                  </a:lnTo>
                  <a:lnTo>
                    <a:pt x="107" y="85"/>
                  </a:lnTo>
                  <a:lnTo>
                    <a:pt x="100" y="84"/>
                  </a:lnTo>
                  <a:lnTo>
                    <a:pt x="87" y="78"/>
                  </a:lnTo>
                  <a:lnTo>
                    <a:pt x="77" y="80"/>
                  </a:lnTo>
                  <a:lnTo>
                    <a:pt x="74" y="83"/>
                  </a:lnTo>
                  <a:lnTo>
                    <a:pt x="67" y="83"/>
                  </a:lnTo>
                  <a:lnTo>
                    <a:pt x="63" y="88"/>
                  </a:lnTo>
                  <a:lnTo>
                    <a:pt x="52" y="90"/>
                  </a:lnTo>
                  <a:lnTo>
                    <a:pt x="46" y="93"/>
                  </a:lnTo>
                  <a:lnTo>
                    <a:pt x="38" y="88"/>
                  </a:lnTo>
                  <a:lnTo>
                    <a:pt x="28" y="88"/>
                  </a:lnTo>
                  <a:lnTo>
                    <a:pt x="18" y="86"/>
                  </a:lnTo>
                  <a:lnTo>
                    <a:pt x="11" y="90"/>
                  </a:lnTo>
                  <a:lnTo>
                    <a:pt x="9" y="84"/>
                  </a:lnTo>
                  <a:lnTo>
                    <a:pt x="0" y="79"/>
                  </a:lnTo>
                  <a:lnTo>
                    <a:pt x="2" y="71"/>
                  </a:lnTo>
                  <a:lnTo>
                    <a:pt x="6" y="66"/>
                  </a:lnTo>
                  <a:lnTo>
                    <a:pt x="9" y="67"/>
                  </a:lnTo>
                  <a:lnTo>
                    <a:pt x="4" y="58"/>
                  </a:lnTo>
                  <a:lnTo>
                    <a:pt x="17" y="41"/>
                  </a:lnTo>
                  <a:lnTo>
                    <a:pt x="24" y="39"/>
                  </a:lnTo>
                  <a:lnTo>
                    <a:pt x="25" y="33"/>
                  </a:lnTo>
                  <a:lnTo>
                    <a:pt x="15" y="15"/>
                  </a:lnTo>
                  <a:lnTo>
                    <a:pt x="22" y="14"/>
                  </a:lnTo>
                  <a:lnTo>
                    <a:pt x="30" y="9"/>
                  </a:lnTo>
                  <a:lnTo>
                    <a:pt x="42" y="8"/>
                  </a:lnTo>
                  <a:lnTo>
                    <a:pt x="58" y="10"/>
                  </a:lnTo>
                  <a:lnTo>
                    <a:pt x="77" y="15"/>
                  </a:lnTo>
                  <a:lnTo>
                    <a:pt x="89" y="15"/>
                  </a:lnTo>
                  <a:lnTo>
                    <a:pt x="95" y="18"/>
                  </a:lnTo>
                  <a:lnTo>
                    <a:pt x="101" y="15"/>
                  </a:lnTo>
                  <a:lnTo>
                    <a:pt x="106" y="19"/>
                  </a:lnTo>
                  <a:lnTo>
                    <a:pt x="120" y="19"/>
                  </a:lnTo>
                  <a:lnTo>
                    <a:pt x="126" y="20"/>
                  </a:lnTo>
                  <a:lnTo>
                    <a:pt x="126" y="10"/>
                  </a:lnTo>
                  <a:lnTo>
                    <a:pt x="130" y="6"/>
                  </a:lnTo>
                  <a:lnTo>
                    <a:pt x="143" y="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216" name="Freeform 216"/>
            <p:cNvSpPr>
              <a:spLocks/>
            </p:cNvSpPr>
            <p:nvPr/>
          </p:nvSpPr>
          <p:spPr bwMode="auto">
            <a:xfrm>
              <a:off x="6208437" y="3635365"/>
              <a:ext cx="312444" cy="206584"/>
            </a:xfrm>
            <a:custGeom>
              <a:avLst/>
              <a:gdLst>
                <a:gd name="T0" fmla="*/ 189 w 189"/>
                <a:gd name="T1" fmla="*/ 49 h 133"/>
                <a:gd name="T2" fmla="*/ 177 w 189"/>
                <a:gd name="T3" fmla="*/ 54 h 133"/>
                <a:gd name="T4" fmla="*/ 174 w 189"/>
                <a:gd name="T5" fmla="*/ 63 h 133"/>
                <a:gd name="T6" fmla="*/ 174 w 189"/>
                <a:gd name="T7" fmla="*/ 70 h 133"/>
                <a:gd name="T8" fmla="*/ 156 w 189"/>
                <a:gd name="T9" fmla="*/ 79 h 133"/>
                <a:gd name="T10" fmla="*/ 128 w 189"/>
                <a:gd name="T11" fmla="*/ 89 h 133"/>
                <a:gd name="T12" fmla="*/ 112 w 189"/>
                <a:gd name="T13" fmla="*/ 103 h 133"/>
                <a:gd name="T14" fmla="*/ 104 w 189"/>
                <a:gd name="T15" fmla="*/ 105 h 133"/>
                <a:gd name="T16" fmla="*/ 99 w 189"/>
                <a:gd name="T17" fmla="*/ 103 h 133"/>
                <a:gd name="T18" fmla="*/ 89 w 189"/>
                <a:gd name="T19" fmla="*/ 112 h 133"/>
                <a:gd name="T20" fmla="*/ 77 w 189"/>
                <a:gd name="T21" fmla="*/ 116 h 133"/>
                <a:gd name="T22" fmla="*/ 62 w 189"/>
                <a:gd name="T23" fmla="*/ 117 h 133"/>
                <a:gd name="T24" fmla="*/ 57 w 189"/>
                <a:gd name="T25" fmla="*/ 118 h 133"/>
                <a:gd name="T26" fmla="*/ 53 w 189"/>
                <a:gd name="T27" fmla="*/ 124 h 133"/>
                <a:gd name="T28" fmla="*/ 49 w 189"/>
                <a:gd name="T29" fmla="*/ 125 h 133"/>
                <a:gd name="T30" fmla="*/ 46 w 189"/>
                <a:gd name="T31" fmla="*/ 131 h 133"/>
                <a:gd name="T32" fmla="*/ 37 w 189"/>
                <a:gd name="T33" fmla="*/ 130 h 133"/>
                <a:gd name="T34" fmla="*/ 32 w 189"/>
                <a:gd name="T35" fmla="*/ 133 h 133"/>
                <a:gd name="T36" fmla="*/ 19 w 189"/>
                <a:gd name="T37" fmla="*/ 132 h 133"/>
                <a:gd name="T38" fmla="*/ 14 w 189"/>
                <a:gd name="T39" fmla="*/ 120 h 133"/>
                <a:gd name="T40" fmla="*/ 14 w 189"/>
                <a:gd name="T41" fmla="*/ 108 h 133"/>
                <a:gd name="T42" fmla="*/ 10 w 189"/>
                <a:gd name="T43" fmla="*/ 102 h 133"/>
                <a:gd name="T44" fmla="*/ 6 w 189"/>
                <a:gd name="T45" fmla="*/ 87 h 133"/>
                <a:gd name="T46" fmla="*/ 0 w 189"/>
                <a:gd name="T47" fmla="*/ 78 h 133"/>
                <a:gd name="T48" fmla="*/ 4 w 189"/>
                <a:gd name="T49" fmla="*/ 77 h 133"/>
                <a:gd name="T50" fmla="*/ 2 w 189"/>
                <a:gd name="T51" fmla="*/ 68 h 133"/>
                <a:gd name="T52" fmla="*/ 4 w 189"/>
                <a:gd name="T53" fmla="*/ 64 h 133"/>
                <a:gd name="T54" fmla="*/ 2 w 189"/>
                <a:gd name="T55" fmla="*/ 55 h 133"/>
                <a:gd name="T56" fmla="*/ 10 w 189"/>
                <a:gd name="T57" fmla="*/ 48 h 133"/>
                <a:gd name="T58" fmla="*/ 8 w 189"/>
                <a:gd name="T59" fmla="*/ 39 h 133"/>
                <a:gd name="T60" fmla="*/ 12 w 189"/>
                <a:gd name="T61" fmla="*/ 29 h 133"/>
                <a:gd name="T62" fmla="*/ 20 w 189"/>
                <a:gd name="T63" fmla="*/ 35 h 133"/>
                <a:gd name="T64" fmla="*/ 24 w 189"/>
                <a:gd name="T65" fmla="*/ 33 h 133"/>
                <a:gd name="T66" fmla="*/ 45 w 189"/>
                <a:gd name="T67" fmla="*/ 32 h 133"/>
                <a:gd name="T68" fmla="*/ 49 w 189"/>
                <a:gd name="T69" fmla="*/ 34 h 133"/>
                <a:gd name="T70" fmla="*/ 66 w 189"/>
                <a:gd name="T71" fmla="*/ 36 h 133"/>
                <a:gd name="T72" fmla="*/ 73 w 189"/>
                <a:gd name="T73" fmla="*/ 35 h 133"/>
                <a:gd name="T74" fmla="*/ 78 w 189"/>
                <a:gd name="T75" fmla="*/ 42 h 133"/>
                <a:gd name="T76" fmla="*/ 86 w 189"/>
                <a:gd name="T77" fmla="*/ 39 h 133"/>
                <a:gd name="T78" fmla="*/ 98 w 189"/>
                <a:gd name="T79" fmla="*/ 17 h 133"/>
                <a:gd name="T80" fmla="*/ 114 w 189"/>
                <a:gd name="T81" fmla="*/ 8 h 133"/>
                <a:gd name="T82" fmla="*/ 166 w 189"/>
                <a:gd name="T83" fmla="*/ 0 h 133"/>
                <a:gd name="T84" fmla="*/ 182 w 189"/>
                <a:gd name="T85" fmla="*/ 34 h 133"/>
                <a:gd name="T86" fmla="*/ 189 w 189"/>
                <a:gd name="T87" fmla="*/ 49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89" h="133">
                  <a:moveTo>
                    <a:pt x="189" y="49"/>
                  </a:moveTo>
                  <a:lnTo>
                    <a:pt x="177" y="54"/>
                  </a:lnTo>
                  <a:lnTo>
                    <a:pt x="174" y="63"/>
                  </a:lnTo>
                  <a:lnTo>
                    <a:pt x="174" y="70"/>
                  </a:lnTo>
                  <a:lnTo>
                    <a:pt x="156" y="79"/>
                  </a:lnTo>
                  <a:lnTo>
                    <a:pt x="128" y="89"/>
                  </a:lnTo>
                  <a:lnTo>
                    <a:pt x="112" y="103"/>
                  </a:lnTo>
                  <a:lnTo>
                    <a:pt x="104" y="105"/>
                  </a:lnTo>
                  <a:lnTo>
                    <a:pt x="99" y="103"/>
                  </a:lnTo>
                  <a:lnTo>
                    <a:pt x="89" y="112"/>
                  </a:lnTo>
                  <a:lnTo>
                    <a:pt x="77" y="116"/>
                  </a:lnTo>
                  <a:lnTo>
                    <a:pt x="62" y="117"/>
                  </a:lnTo>
                  <a:lnTo>
                    <a:pt x="57" y="118"/>
                  </a:lnTo>
                  <a:lnTo>
                    <a:pt x="53" y="124"/>
                  </a:lnTo>
                  <a:lnTo>
                    <a:pt x="49" y="125"/>
                  </a:lnTo>
                  <a:lnTo>
                    <a:pt x="46" y="131"/>
                  </a:lnTo>
                  <a:lnTo>
                    <a:pt x="37" y="130"/>
                  </a:lnTo>
                  <a:lnTo>
                    <a:pt x="32" y="133"/>
                  </a:lnTo>
                  <a:lnTo>
                    <a:pt x="19" y="132"/>
                  </a:lnTo>
                  <a:lnTo>
                    <a:pt x="14" y="120"/>
                  </a:lnTo>
                  <a:lnTo>
                    <a:pt x="14" y="108"/>
                  </a:lnTo>
                  <a:lnTo>
                    <a:pt x="10" y="102"/>
                  </a:lnTo>
                  <a:lnTo>
                    <a:pt x="6" y="87"/>
                  </a:lnTo>
                  <a:lnTo>
                    <a:pt x="0" y="78"/>
                  </a:lnTo>
                  <a:lnTo>
                    <a:pt x="4" y="77"/>
                  </a:lnTo>
                  <a:lnTo>
                    <a:pt x="2" y="68"/>
                  </a:lnTo>
                  <a:lnTo>
                    <a:pt x="4" y="64"/>
                  </a:lnTo>
                  <a:lnTo>
                    <a:pt x="2" y="55"/>
                  </a:lnTo>
                  <a:lnTo>
                    <a:pt x="10" y="48"/>
                  </a:lnTo>
                  <a:lnTo>
                    <a:pt x="8" y="39"/>
                  </a:lnTo>
                  <a:lnTo>
                    <a:pt x="12" y="29"/>
                  </a:lnTo>
                  <a:lnTo>
                    <a:pt x="20" y="35"/>
                  </a:lnTo>
                  <a:lnTo>
                    <a:pt x="24" y="33"/>
                  </a:lnTo>
                  <a:lnTo>
                    <a:pt x="45" y="32"/>
                  </a:lnTo>
                  <a:lnTo>
                    <a:pt x="49" y="34"/>
                  </a:lnTo>
                  <a:lnTo>
                    <a:pt x="66" y="36"/>
                  </a:lnTo>
                  <a:lnTo>
                    <a:pt x="73" y="35"/>
                  </a:lnTo>
                  <a:lnTo>
                    <a:pt x="78" y="42"/>
                  </a:lnTo>
                  <a:lnTo>
                    <a:pt x="86" y="39"/>
                  </a:lnTo>
                  <a:lnTo>
                    <a:pt x="98" y="17"/>
                  </a:lnTo>
                  <a:lnTo>
                    <a:pt x="114" y="8"/>
                  </a:lnTo>
                  <a:lnTo>
                    <a:pt x="166" y="0"/>
                  </a:lnTo>
                  <a:lnTo>
                    <a:pt x="182" y="34"/>
                  </a:lnTo>
                  <a:lnTo>
                    <a:pt x="189" y="4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217" name="Freeform 217"/>
            <p:cNvSpPr>
              <a:spLocks/>
            </p:cNvSpPr>
            <p:nvPr/>
          </p:nvSpPr>
          <p:spPr bwMode="auto">
            <a:xfrm>
              <a:off x="5405010" y="4960296"/>
              <a:ext cx="487678" cy="410061"/>
            </a:xfrm>
            <a:custGeom>
              <a:avLst/>
              <a:gdLst>
                <a:gd name="T0" fmla="*/ 264 w 295"/>
                <a:gd name="T1" fmla="*/ 152 h 264"/>
                <a:gd name="T2" fmla="*/ 250 w 295"/>
                <a:gd name="T3" fmla="*/ 173 h 264"/>
                <a:gd name="T4" fmla="*/ 217 w 295"/>
                <a:gd name="T5" fmla="*/ 210 h 264"/>
                <a:gd name="T6" fmla="*/ 190 w 295"/>
                <a:gd name="T7" fmla="*/ 232 h 264"/>
                <a:gd name="T8" fmla="*/ 162 w 295"/>
                <a:gd name="T9" fmla="*/ 241 h 264"/>
                <a:gd name="T10" fmla="*/ 149 w 295"/>
                <a:gd name="T11" fmla="*/ 243 h 264"/>
                <a:gd name="T12" fmla="*/ 121 w 295"/>
                <a:gd name="T13" fmla="*/ 243 h 264"/>
                <a:gd name="T14" fmla="*/ 104 w 295"/>
                <a:gd name="T15" fmla="*/ 245 h 264"/>
                <a:gd name="T16" fmla="*/ 70 w 295"/>
                <a:gd name="T17" fmla="*/ 256 h 264"/>
                <a:gd name="T18" fmla="*/ 51 w 295"/>
                <a:gd name="T19" fmla="*/ 264 h 264"/>
                <a:gd name="T20" fmla="*/ 38 w 295"/>
                <a:gd name="T21" fmla="*/ 257 h 264"/>
                <a:gd name="T22" fmla="*/ 30 w 295"/>
                <a:gd name="T23" fmla="*/ 250 h 264"/>
                <a:gd name="T24" fmla="*/ 29 w 295"/>
                <a:gd name="T25" fmla="*/ 232 h 264"/>
                <a:gd name="T26" fmla="*/ 30 w 295"/>
                <a:gd name="T27" fmla="*/ 215 h 264"/>
                <a:gd name="T28" fmla="*/ 20 w 295"/>
                <a:gd name="T29" fmla="*/ 180 h 264"/>
                <a:gd name="T30" fmla="*/ 12 w 295"/>
                <a:gd name="T31" fmla="*/ 162 h 264"/>
                <a:gd name="T32" fmla="*/ 9 w 295"/>
                <a:gd name="T33" fmla="*/ 125 h 264"/>
                <a:gd name="T34" fmla="*/ 19 w 295"/>
                <a:gd name="T35" fmla="*/ 139 h 264"/>
                <a:gd name="T36" fmla="*/ 38 w 295"/>
                <a:gd name="T37" fmla="*/ 145 h 264"/>
                <a:gd name="T38" fmla="*/ 63 w 295"/>
                <a:gd name="T39" fmla="*/ 133 h 264"/>
                <a:gd name="T40" fmla="*/ 71 w 295"/>
                <a:gd name="T41" fmla="*/ 59 h 264"/>
                <a:gd name="T42" fmla="*/ 79 w 295"/>
                <a:gd name="T43" fmla="*/ 91 h 264"/>
                <a:gd name="T44" fmla="*/ 95 w 295"/>
                <a:gd name="T45" fmla="*/ 97 h 264"/>
                <a:gd name="T46" fmla="*/ 113 w 295"/>
                <a:gd name="T47" fmla="*/ 81 h 264"/>
                <a:gd name="T48" fmla="*/ 127 w 295"/>
                <a:gd name="T49" fmla="*/ 66 h 264"/>
                <a:gd name="T50" fmla="*/ 143 w 295"/>
                <a:gd name="T51" fmla="*/ 75 h 264"/>
                <a:gd name="T52" fmla="*/ 169 w 295"/>
                <a:gd name="T53" fmla="*/ 71 h 264"/>
                <a:gd name="T54" fmla="*/ 175 w 295"/>
                <a:gd name="T55" fmla="*/ 54 h 264"/>
                <a:gd name="T56" fmla="*/ 191 w 295"/>
                <a:gd name="T57" fmla="*/ 45 h 264"/>
                <a:gd name="T58" fmla="*/ 214 w 295"/>
                <a:gd name="T59" fmla="*/ 16 h 264"/>
                <a:gd name="T60" fmla="*/ 248 w 295"/>
                <a:gd name="T61" fmla="*/ 1 h 264"/>
                <a:gd name="T62" fmla="*/ 262 w 295"/>
                <a:gd name="T63" fmla="*/ 2 h 264"/>
                <a:gd name="T64" fmla="*/ 279 w 295"/>
                <a:gd name="T65" fmla="*/ 33 h 264"/>
                <a:gd name="T66" fmla="*/ 278 w 295"/>
                <a:gd name="T67" fmla="*/ 71 h 264"/>
                <a:gd name="T68" fmla="*/ 270 w 295"/>
                <a:gd name="T69" fmla="*/ 74 h 264"/>
                <a:gd name="T70" fmla="*/ 263 w 295"/>
                <a:gd name="T71" fmla="*/ 82 h 264"/>
                <a:gd name="T72" fmla="*/ 257 w 295"/>
                <a:gd name="T73" fmla="*/ 97 h 264"/>
                <a:gd name="T74" fmla="*/ 277 w 295"/>
                <a:gd name="T75" fmla="*/ 106 h 264"/>
                <a:gd name="T76" fmla="*/ 295 w 295"/>
                <a:gd name="T77" fmla="*/ 97 h 264"/>
                <a:gd name="T78" fmla="*/ 286 w 295"/>
                <a:gd name="T79" fmla="*/ 129 h 264"/>
                <a:gd name="T80" fmla="*/ 268 w 295"/>
                <a:gd name="T81" fmla="*/ 149 h 2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95" h="264">
                  <a:moveTo>
                    <a:pt x="268" y="149"/>
                  </a:moveTo>
                  <a:lnTo>
                    <a:pt x="264" y="152"/>
                  </a:lnTo>
                  <a:lnTo>
                    <a:pt x="256" y="163"/>
                  </a:lnTo>
                  <a:lnTo>
                    <a:pt x="250" y="173"/>
                  </a:lnTo>
                  <a:lnTo>
                    <a:pt x="239" y="188"/>
                  </a:lnTo>
                  <a:lnTo>
                    <a:pt x="217" y="210"/>
                  </a:lnTo>
                  <a:lnTo>
                    <a:pt x="204" y="222"/>
                  </a:lnTo>
                  <a:lnTo>
                    <a:pt x="190" y="232"/>
                  </a:lnTo>
                  <a:lnTo>
                    <a:pt x="171" y="240"/>
                  </a:lnTo>
                  <a:lnTo>
                    <a:pt x="162" y="241"/>
                  </a:lnTo>
                  <a:lnTo>
                    <a:pt x="159" y="246"/>
                  </a:lnTo>
                  <a:lnTo>
                    <a:pt x="149" y="243"/>
                  </a:lnTo>
                  <a:lnTo>
                    <a:pt x="140" y="247"/>
                  </a:lnTo>
                  <a:lnTo>
                    <a:pt x="121" y="243"/>
                  </a:lnTo>
                  <a:lnTo>
                    <a:pt x="111" y="246"/>
                  </a:lnTo>
                  <a:lnTo>
                    <a:pt x="104" y="245"/>
                  </a:lnTo>
                  <a:lnTo>
                    <a:pt x="85" y="253"/>
                  </a:lnTo>
                  <a:lnTo>
                    <a:pt x="70" y="256"/>
                  </a:lnTo>
                  <a:lnTo>
                    <a:pt x="59" y="264"/>
                  </a:lnTo>
                  <a:lnTo>
                    <a:pt x="51" y="264"/>
                  </a:lnTo>
                  <a:lnTo>
                    <a:pt x="44" y="257"/>
                  </a:lnTo>
                  <a:lnTo>
                    <a:pt x="38" y="257"/>
                  </a:lnTo>
                  <a:lnTo>
                    <a:pt x="31" y="247"/>
                  </a:lnTo>
                  <a:lnTo>
                    <a:pt x="30" y="250"/>
                  </a:lnTo>
                  <a:lnTo>
                    <a:pt x="28" y="245"/>
                  </a:lnTo>
                  <a:lnTo>
                    <a:pt x="29" y="232"/>
                  </a:lnTo>
                  <a:lnTo>
                    <a:pt x="24" y="219"/>
                  </a:lnTo>
                  <a:lnTo>
                    <a:pt x="30" y="215"/>
                  </a:lnTo>
                  <a:lnTo>
                    <a:pt x="30" y="199"/>
                  </a:lnTo>
                  <a:lnTo>
                    <a:pt x="20" y="180"/>
                  </a:lnTo>
                  <a:lnTo>
                    <a:pt x="12" y="162"/>
                  </a:lnTo>
                  <a:lnTo>
                    <a:pt x="12" y="162"/>
                  </a:lnTo>
                  <a:lnTo>
                    <a:pt x="0" y="135"/>
                  </a:lnTo>
                  <a:lnTo>
                    <a:pt x="9" y="125"/>
                  </a:lnTo>
                  <a:lnTo>
                    <a:pt x="16" y="131"/>
                  </a:lnTo>
                  <a:lnTo>
                    <a:pt x="19" y="139"/>
                  </a:lnTo>
                  <a:lnTo>
                    <a:pt x="27" y="141"/>
                  </a:lnTo>
                  <a:lnTo>
                    <a:pt x="38" y="145"/>
                  </a:lnTo>
                  <a:lnTo>
                    <a:pt x="47" y="143"/>
                  </a:lnTo>
                  <a:lnTo>
                    <a:pt x="63" y="133"/>
                  </a:lnTo>
                  <a:lnTo>
                    <a:pt x="67" y="56"/>
                  </a:lnTo>
                  <a:lnTo>
                    <a:pt x="71" y="59"/>
                  </a:lnTo>
                  <a:lnTo>
                    <a:pt x="81" y="79"/>
                  </a:lnTo>
                  <a:lnTo>
                    <a:pt x="79" y="91"/>
                  </a:lnTo>
                  <a:lnTo>
                    <a:pt x="83" y="99"/>
                  </a:lnTo>
                  <a:lnTo>
                    <a:pt x="95" y="97"/>
                  </a:lnTo>
                  <a:lnTo>
                    <a:pt x="105" y="87"/>
                  </a:lnTo>
                  <a:lnTo>
                    <a:pt x="113" y="81"/>
                  </a:lnTo>
                  <a:lnTo>
                    <a:pt x="118" y="71"/>
                  </a:lnTo>
                  <a:lnTo>
                    <a:pt x="127" y="66"/>
                  </a:lnTo>
                  <a:lnTo>
                    <a:pt x="135" y="69"/>
                  </a:lnTo>
                  <a:lnTo>
                    <a:pt x="143" y="75"/>
                  </a:lnTo>
                  <a:lnTo>
                    <a:pt x="157" y="76"/>
                  </a:lnTo>
                  <a:lnTo>
                    <a:pt x="169" y="71"/>
                  </a:lnTo>
                  <a:lnTo>
                    <a:pt x="171" y="64"/>
                  </a:lnTo>
                  <a:lnTo>
                    <a:pt x="175" y="54"/>
                  </a:lnTo>
                  <a:lnTo>
                    <a:pt x="185" y="53"/>
                  </a:lnTo>
                  <a:lnTo>
                    <a:pt x="191" y="45"/>
                  </a:lnTo>
                  <a:lnTo>
                    <a:pt x="197" y="31"/>
                  </a:lnTo>
                  <a:lnTo>
                    <a:pt x="214" y="16"/>
                  </a:lnTo>
                  <a:lnTo>
                    <a:pt x="240" y="0"/>
                  </a:lnTo>
                  <a:lnTo>
                    <a:pt x="248" y="1"/>
                  </a:lnTo>
                  <a:lnTo>
                    <a:pt x="256" y="4"/>
                  </a:lnTo>
                  <a:lnTo>
                    <a:pt x="262" y="2"/>
                  </a:lnTo>
                  <a:lnTo>
                    <a:pt x="272" y="4"/>
                  </a:lnTo>
                  <a:lnTo>
                    <a:pt x="279" y="33"/>
                  </a:lnTo>
                  <a:lnTo>
                    <a:pt x="282" y="48"/>
                  </a:lnTo>
                  <a:lnTo>
                    <a:pt x="278" y="71"/>
                  </a:lnTo>
                  <a:lnTo>
                    <a:pt x="279" y="78"/>
                  </a:lnTo>
                  <a:lnTo>
                    <a:pt x="270" y="74"/>
                  </a:lnTo>
                  <a:lnTo>
                    <a:pt x="265" y="76"/>
                  </a:lnTo>
                  <a:lnTo>
                    <a:pt x="263" y="82"/>
                  </a:lnTo>
                  <a:lnTo>
                    <a:pt x="257" y="90"/>
                  </a:lnTo>
                  <a:lnTo>
                    <a:pt x="257" y="97"/>
                  </a:lnTo>
                  <a:lnTo>
                    <a:pt x="267" y="108"/>
                  </a:lnTo>
                  <a:lnTo>
                    <a:pt x="277" y="106"/>
                  </a:lnTo>
                  <a:lnTo>
                    <a:pt x="281" y="97"/>
                  </a:lnTo>
                  <a:lnTo>
                    <a:pt x="295" y="97"/>
                  </a:lnTo>
                  <a:lnTo>
                    <a:pt x="289" y="112"/>
                  </a:lnTo>
                  <a:lnTo>
                    <a:pt x="286" y="129"/>
                  </a:lnTo>
                  <a:lnTo>
                    <a:pt x="281" y="139"/>
                  </a:lnTo>
                  <a:lnTo>
                    <a:pt x="268" y="14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218" name="Freeform 218"/>
            <p:cNvSpPr>
              <a:spLocks/>
            </p:cNvSpPr>
            <p:nvPr/>
          </p:nvSpPr>
          <p:spPr bwMode="auto">
            <a:xfrm>
              <a:off x="5714147" y="5173091"/>
              <a:ext cx="69431" cy="63684"/>
            </a:xfrm>
            <a:custGeom>
              <a:avLst/>
              <a:gdLst>
                <a:gd name="T0" fmla="*/ 36 w 42"/>
                <a:gd name="T1" fmla="*/ 6 h 41"/>
                <a:gd name="T2" fmla="*/ 29 w 42"/>
                <a:gd name="T3" fmla="*/ 0 h 41"/>
                <a:gd name="T4" fmla="*/ 20 w 42"/>
                <a:gd name="T5" fmla="*/ 4 h 41"/>
                <a:gd name="T6" fmla="*/ 10 w 42"/>
                <a:gd name="T7" fmla="*/ 12 h 41"/>
                <a:gd name="T8" fmla="*/ 0 w 42"/>
                <a:gd name="T9" fmla="*/ 25 h 41"/>
                <a:gd name="T10" fmla="*/ 12 w 42"/>
                <a:gd name="T11" fmla="*/ 41 h 41"/>
                <a:gd name="T12" fmla="*/ 18 w 42"/>
                <a:gd name="T13" fmla="*/ 39 h 41"/>
                <a:gd name="T14" fmla="*/ 22 w 42"/>
                <a:gd name="T15" fmla="*/ 32 h 41"/>
                <a:gd name="T16" fmla="*/ 32 w 42"/>
                <a:gd name="T17" fmla="*/ 29 h 41"/>
                <a:gd name="T18" fmla="*/ 36 w 42"/>
                <a:gd name="T19" fmla="*/ 22 h 41"/>
                <a:gd name="T20" fmla="*/ 42 w 42"/>
                <a:gd name="T21" fmla="*/ 12 h 41"/>
                <a:gd name="T22" fmla="*/ 36 w 42"/>
                <a:gd name="T23" fmla="*/ 6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2" h="41">
                  <a:moveTo>
                    <a:pt x="36" y="6"/>
                  </a:moveTo>
                  <a:lnTo>
                    <a:pt x="29" y="0"/>
                  </a:lnTo>
                  <a:lnTo>
                    <a:pt x="20" y="4"/>
                  </a:lnTo>
                  <a:lnTo>
                    <a:pt x="10" y="12"/>
                  </a:lnTo>
                  <a:lnTo>
                    <a:pt x="0" y="25"/>
                  </a:lnTo>
                  <a:lnTo>
                    <a:pt x="12" y="41"/>
                  </a:lnTo>
                  <a:lnTo>
                    <a:pt x="18" y="39"/>
                  </a:lnTo>
                  <a:lnTo>
                    <a:pt x="22" y="32"/>
                  </a:lnTo>
                  <a:lnTo>
                    <a:pt x="32" y="29"/>
                  </a:lnTo>
                  <a:lnTo>
                    <a:pt x="36" y="22"/>
                  </a:lnTo>
                  <a:lnTo>
                    <a:pt x="42" y="12"/>
                  </a:lnTo>
                  <a:lnTo>
                    <a:pt x="36" y="6"/>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219" name="Freeform 219"/>
            <p:cNvSpPr>
              <a:spLocks/>
            </p:cNvSpPr>
            <p:nvPr/>
          </p:nvSpPr>
          <p:spPr bwMode="auto">
            <a:xfrm>
              <a:off x="5585204" y="4514510"/>
              <a:ext cx="355426" cy="313758"/>
            </a:xfrm>
            <a:custGeom>
              <a:avLst/>
              <a:gdLst>
                <a:gd name="T0" fmla="*/ 202 w 215"/>
                <a:gd name="T1" fmla="*/ 20 h 202"/>
                <a:gd name="T2" fmla="*/ 211 w 215"/>
                <a:gd name="T3" fmla="*/ 30 h 202"/>
                <a:gd name="T4" fmla="*/ 215 w 215"/>
                <a:gd name="T5" fmla="*/ 47 h 202"/>
                <a:gd name="T6" fmla="*/ 211 w 215"/>
                <a:gd name="T7" fmla="*/ 53 h 202"/>
                <a:gd name="T8" fmla="*/ 207 w 215"/>
                <a:gd name="T9" fmla="*/ 70 h 202"/>
                <a:gd name="T10" fmla="*/ 210 w 215"/>
                <a:gd name="T11" fmla="*/ 87 h 202"/>
                <a:gd name="T12" fmla="*/ 204 w 215"/>
                <a:gd name="T13" fmla="*/ 94 h 202"/>
                <a:gd name="T14" fmla="*/ 198 w 215"/>
                <a:gd name="T15" fmla="*/ 113 h 202"/>
                <a:gd name="T16" fmla="*/ 208 w 215"/>
                <a:gd name="T17" fmla="*/ 119 h 202"/>
                <a:gd name="T18" fmla="*/ 152 w 215"/>
                <a:gd name="T19" fmla="*/ 136 h 202"/>
                <a:gd name="T20" fmla="*/ 153 w 215"/>
                <a:gd name="T21" fmla="*/ 151 h 202"/>
                <a:gd name="T22" fmla="*/ 139 w 215"/>
                <a:gd name="T23" fmla="*/ 154 h 202"/>
                <a:gd name="T24" fmla="*/ 128 w 215"/>
                <a:gd name="T25" fmla="*/ 162 h 202"/>
                <a:gd name="T26" fmla="*/ 126 w 215"/>
                <a:gd name="T27" fmla="*/ 169 h 202"/>
                <a:gd name="T28" fmla="*/ 119 w 215"/>
                <a:gd name="T29" fmla="*/ 171 h 202"/>
                <a:gd name="T30" fmla="*/ 103 w 215"/>
                <a:gd name="T31" fmla="*/ 188 h 202"/>
                <a:gd name="T32" fmla="*/ 92 w 215"/>
                <a:gd name="T33" fmla="*/ 201 h 202"/>
                <a:gd name="T34" fmla="*/ 86 w 215"/>
                <a:gd name="T35" fmla="*/ 202 h 202"/>
                <a:gd name="T36" fmla="*/ 80 w 215"/>
                <a:gd name="T37" fmla="*/ 199 h 202"/>
                <a:gd name="T38" fmla="*/ 60 w 215"/>
                <a:gd name="T39" fmla="*/ 197 h 202"/>
                <a:gd name="T40" fmla="*/ 57 w 215"/>
                <a:gd name="T41" fmla="*/ 195 h 202"/>
                <a:gd name="T42" fmla="*/ 57 w 215"/>
                <a:gd name="T43" fmla="*/ 194 h 202"/>
                <a:gd name="T44" fmla="*/ 50 w 215"/>
                <a:gd name="T45" fmla="*/ 189 h 202"/>
                <a:gd name="T46" fmla="*/ 38 w 215"/>
                <a:gd name="T47" fmla="*/ 188 h 202"/>
                <a:gd name="T48" fmla="*/ 23 w 215"/>
                <a:gd name="T49" fmla="*/ 193 h 202"/>
                <a:gd name="T50" fmla="*/ 12 w 215"/>
                <a:gd name="T51" fmla="*/ 180 h 202"/>
                <a:gd name="T52" fmla="*/ 0 w 215"/>
                <a:gd name="T53" fmla="*/ 163 h 202"/>
                <a:gd name="T54" fmla="*/ 2 w 215"/>
                <a:gd name="T55" fmla="*/ 96 h 202"/>
                <a:gd name="T56" fmla="*/ 41 w 215"/>
                <a:gd name="T57" fmla="*/ 97 h 202"/>
                <a:gd name="T58" fmla="*/ 39 w 215"/>
                <a:gd name="T59" fmla="*/ 90 h 202"/>
                <a:gd name="T60" fmla="*/ 42 w 215"/>
                <a:gd name="T61" fmla="*/ 82 h 202"/>
                <a:gd name="T62" fmla="*/ 39 w 215"/>
                <a:gd name="T63" fmla="*/ 72 h 202"/>
                <a:gd name="T64" fmla="*/ 41 w 215"/>
                <a:gd name="T65" fmla="*/ 62 h 202"/>
                <a:gd name="T66" fmla="*/ 40 w 215"/>
                <a:gd name="T67" fmla="*/ 55 h 202"/>
                <a:gd name="T68" fmla="*/ 46 w 215"/>
                <a:gd name="T69" fmla="*/ 56 h 202"/>
                <a:gd name="T70" fmla="*/ 47 w 215"/>
                <a:gd name="T71" fmla="*/ 63 h 202"/>
                <a:gd name="T72" fmla="*/ 55 w 215"/>
                <a:gd name="T73" fmla="*/ 62 h 202"/>
                <a:gd name="T74" fmla="*/ 67 w 215"/>
                <a:gd name="T75" fmla="*/ 64 h 202"/>
                <a:gd name="T76" fmla="*/ 73 w 215"/>
                <a:gd name="T77" fmla="*/ 73 h 202"/>
                <a:gd name="T78" fmla="*/ 87 w 215"/>
                <a:gd name="T79" fmla="*/ 76 h 202"/>
                <a:gd name="T80" fmla="*/ 99 w 215"/>
                <a:gd name="T81" fmla="*/ 70 h 202"/>
                <a:gd name="T82" fmla="*/ 102 w 215"/>
                <a:gd name="T83" fmla="*/ 81 h 202"/>
                <a:gd name="T84" fmla="*/ 116 w 215"/>
                <a:gd name="T85" fmla="*/ 83 h 202"/>
                <a:gd name="T86" fmla="*/ 123 w 215"/>
                <a:gd name="T87" fmla="*/ 92 h 202"/>
                <a:gd name="T88" fmla="*/ 130 w 215"/>
                <a:gd name="T89" fmla="*/ 104 h 202"/>
                <a:gd name="T90" fmla="*/ 144 w 215"/>
                <a:gd name="T91" fmla="*/ 104 h 202"/>
                <a:gd name="T92" fmla="*/ 143 w 215"/>
                <a:gd name="T93" fmla="*/ 82 h 202"/>
                <a:gd name="T94" fmla="*/ 138 w 215"/>
                <a:gd name="T95" fmla="*/ 85 h 202"/>
                <a:gd name="T96" fmla="*/ 126 w 215"/>
                <a:gd name="T97" fmla="*/ 77 h 202"/>
                <a:gd name="T98" fmla="*/ 121 w 215"/>
                <a:gd name="T99" fmla="*/ 73 h 202"/>
                <a:gd name="T100" fmla="*/ 123 w 215"/>
                <a:gd name="T101" fmla="*/ 53 h 202"/>
                <a:gd name="T102" fmla="*/ 127 w 215"/>
                <a:gd name="T103" fmla="*/ 28 h 202"/>
                <a:gd name="T104" fmla="*/ 123 w 215"/>
                <a:gd name="T105" fmla="*/ 19 h 202"/>
                <a:gd name="T106" fmla="*/ 129 w 215"/>
                <a:gd name="T107" fmla="*/ 6 h 202"/>
                <a:gd name="T108" fmla="*/ 134 w 215"/>
                <a:gd name="T109" fmla="*/ 3 h 202"/>
                <a:gd name="T110" fmla="*/ 158 w 215"/>
                <a:gd name="T111" fmla="*/ 0 h 202"/>
                <a:gd name="T112" fmla="*/ 166 w 215"/>
                <a:gd name="T113" fmla="*/ 2 h 202"/>
                <a:gd name="T114" fmla="*/ 173 w 215"/>
                <a:gd name="T115" fmla="*/ 7 h 202"/>
                <a:gd name="T116" fmla="*/ 180 w 215"/>
                <a:gd name="T117" fmla="*/ 11 h 202"/>
                <a:gd name="T118" fmla="*/ 192 w 215"/>
                <a:gd name="T119" fmla="*/ 14 h 202"/>
                <a:gd name="T120" fmla="*/ 202 w 215"/>
                <a:gd name="T121" fmla="*/ 20 h 2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15" h="202">
                  <a:moveTo>
                    <a:pt x="202" y="20"/>
                  </a:moveTo>
                  <a:lnTo>
                    <a:pt x="211" y="30"/>
                  </a:lnTo>
                  <a:lnTo>
                    <a:pt x="215" y="47"/>
                  </a:lnTo>
                  <a:lnTo>
                    <a:pt x="211" y="53"/>
                  </a:lnTo>
                  <a:lnTo>
                    <a:pt x="207" y="70"/>
                  </a:lnTo>
                  <a:lnTo>
                    <a:pt x="210" y="87"/>
                  </a:lnTo>
                  <a:lnTo>
                    <a:pt x="204" y="94"/>
                  </a:lnTo>
                  <a:lnTo>
                    <a:pt x="198" y="113"/>
                  </a:lnTo>
                  <a:lnTo>
                    <a:pt x="208" y="119"/>
                  </a:lnTo>
                  <a:lnTo>
                    <a:pt x="152" y="136"/>
                  </a:lnTo>
                  <a:lnTo>
                    <a:pt x="153" y="151"/>
                  </a:lnTo>
                  <a:lnTo>
                    <a:pt x="139" y="154"/>
                  </a:lnTo>
                  <a:lnTo>
                    <a:pt x="128" y="162"/>
                  </a:lnTo>
                  <a:lnTo>
                    <a:pt x="126" y="169"/>
                  </a:lnTo>
                  <a:lnTo>
                    <a:pt x="119" y="171"/>
                  </a:lnTo>
                  <a:lnTo>
                    <a:pt x="103" y="188"/>
                  </a:lnTo>
                  <a:lnTo>
                    <a:pt x="92" y="201"/>
                  </a:lnTo>
                  <a:lnTo>
                    <a:pt x="86" y="202"/>
                  </a:lnTo>
                  <a:lnTo>
                    <a:pt x="80" y="199"/>
                  </a:lnTo>
                  <a:lnTo>
                    <a:pt x="60" y="197"/>
                  </a:lnTo>
                  <a:lnTo>
                    <a:pt x="57" y="195"/>
                  </a:lnTo>
                  <a:lnTo>
                    <a:pt x="57" y="194"/>
                  </a:lnTo>
                  <a:lnTo>
                    <a:pt x="50" y="189"/>
                  </a:lnTo>
                  <a:lnTo>
                    <a:pt x="38" y="188"/>
                  </a:lnTo>
                  <a:lnTo>
                    <a:pt x="23" y="193"/>
                  </a:lnTo>
                  <a:lnTo>
                    <a:pt x="12" y="180"/>
                  </a:lnTo>
                  <a:lnTo>
                    <a:pt x="0" y="163"/>
                  </a:lnTo>
                  <a:lnTo>
                    <a:pt x="2" y="96"/>
                  </a:lnTo>
                  <a:lnTo>
                    <a:pt x="41" y="97"/>
                  </a:lnTo>
                  <a:lnTo>
                    <a:pt x="39" y="90"/>
                  </a:lnTo>
                  <a:lnTo>
                    <a:pt x="42" y="82"/>
                  </a:lnTo>
                  <a:lnTo>
                    <a:pt x="39" y="72"/>
                  </a:lnTo>
                  <a:lnTo>
                    <a:pt x="41" y="62"/>
                  </a:lnTo>
                  <a:lnTo>
                    <a:pt x="40" y="55"/>
                  </a:lnTo>
                  <a:lnTo>
                    <a:pt x="46" y="56"/>
                  </a:lnTo>
                  <a:lnTo>
                    <a:pt x="47" y="63"/>
                  </a:lnTo>
                  <a:lnTo>
                    <a:pt x="55" y="62"/>
                  </a:lnTo>
                  <a:lnTo>
                    <a:pt x="67" y="64"/>
                  </a:lnTo>
                  <a:lnTo>
                    <a:pt x="73" y="73"/>
                  </a:lnTo>
                  <a:lnTo>
                    <a:pt x="87" y="76"/>
                  </a:lnTo>
                  <a:lnTo>
                    <a:pt x="99" y="70"/>
                  </a:lnTo>
                  <a:lnTo>
                    <a:pt x="102" y="81"/>
                  </a:lnTo>
                  <a:lnTo>
                    <a:pt x="116" y="83"/>
                  </a:lnTo>
                  <a:lnTo>
                    <a:pt x="123" y="92"/>
                  </a:lnTo>
                  <a:lnTo>
                    <a:pt x="130" y="104"/>
                  </a:lnTo>
                  <a:lnTo>
                    <a:pt x="144" y="104"/>
                  </a:lnTo>
                  <a:lnTo>
                    <a:pt x="143" y="82"/>
                  </a:lnTo>
                  <a:lnTo>
                    <a:pt x="138" y="85"/>
                  </a:lnTo>
                  <a:lnTo>
                    <a:pt x="126" y="77"/>
                  </a:lnTo>
                  <a:lnTo>
                    <a:pt x="121" y="73"/>
                  </a:lnTo>
                  <a:lnTo>
                    <a:pt x="123" y="53"/>
                  </a:lnTo>
                  <a:lnTo>
                    <a:pt x="127" y="28"/>
                  </a:lnTo>
                  <a:lnTo>
                    <a:pt x="123" y="19"/>
                  </a:lnTo>
                  <a:lnTo>
                    <a:pt x="129" y="6"/>
                  </a:lnTo>
                  <a:lnTo>
                    <a:pt x="134" y="3"/>
                  </a:lnTo>
                  <a:lnTo>
                    <a:pt x="158" y="0"/>
                  </a:lnTo>
                  <a:lnTo>
                    <a:pt x="166" y="2"/>
                  </a:lnTo>
                  <a:lnTo>
                    <a:pt x="173" y="7"/>
                  </a:lnTo>
                  <a:lnTo>
                    <a:pt x="180" y="11"/>
                  </a:lnTo>
                  <a:lnTo>
                    <a:pt x="192" y="14"/>
                  </a:lnTo>
                  <a:lnTo>
                    <a:pt x="202" y="2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220" name="Freeform 220"/>
            <p:cNvSpPr>
              <a:spLocks/>
            </p:cNvSpPr>
            <p:nvPr/>
          </p:nvSpPr>
          <p:spPr bwMode="auto">
            <a:xfrm>
              <a:off x="5684391" y="4749052"/>
              <a:ext cx="229787" cy="217456"/>
            </a:xfrm>
            <a:custGeom>
              <a:avLst/>
              <a:gdLst>
                <a:gd name="T0" fmla="*/ 103 w 139"/>
                <a:gd name="T1" fmla="*/ 140 h 140"/>
                <a:gd name="T2" fmla="*/ 93 w 139"/>
                <a:gd name="T3" fmla="*/ 138 h 140"/>
                <a:gd name="T4" fmla="*/ 87 w 139"/>
                <a:gd name="T5" fmla="*/ 140 h 140"/>
                <a:gd name="T6" fmla="*/ 79 w 139"/>
                <a:gd name="T7" fmla="*/ 137 h 140"/>
                <a:gd name="T8" fmla="*/ 71 w 139"/>
                <a:gd name="T9" fmla="*/ 136 h 140"/>
                <a:gd name="T10" fmla="*/ 60 w 139"/>
                <a:gd name="T11" fmla="*/ 127 h 140"/>
                <a:gd name="T12" fmla="*/ 47 w 139"/>
                <a:gd name="T13" fmla="*/ 124 h 140"/>
                <a:gd name="T14" fmla="*/ 42 w 139"/>
                <a:gd name="T15" fmla="*/ 111 h 140"/>
                <a:gd name="T16" fmla="*/ 42 w 139"/>
                <a:gd name="T17" fmla="*/ 103 h 140"/>
                <a:gd name="T18" fmla="*/ 35 w 139"/>
                <a:gd name="T19" fmla="*/ 101 h 140"/>
                <a:gd name="T20" fmla="*/ 15 w 139"/>
                <a:gd name="T21" fmla="*/ 78 h 140"/>
                <a:gd name="T22" fmla="*/ 10 w 139"/>
                <a:gd name="T23" fmla="*/ 66 h 140"/>
                <a:gd name="T24" fmla="*/ 6 w 139"/>
                <a:gd name="T25" fmla="*/ 63 h 140"/>
                <a:gd name="T26" fmla="*/ 0 w 139"/>
                <a:gd name="T27" fmla="*/ 46 h 140"/>
                <a:gd name="T28" fmla="*/ 20 w 139"/>
                <a:gd name="T29" fmla="*/ 48 h 140"/>
                <a:gd name="T30" fmla="*/ 26 w 139"/>
                <a:gd name="T31" fmla="*/ 51 h 140"/>
                <a:gd name="T32" fmla="*/ 32 w 139"/>
                <a:gd name="T33" fmla="*/ 50 h 140"/>
                <a:gd name="T34" fmla="*/ 43 w 139"/>
                <a:gd name="T35" fmla="*/ 37 h 140"/>
                <a:gd name="T36" fmla="*/ 59 w 139"/>
                <a:gd name="T37" fmla="*/ 20 h 140"/>
                <a:gd name="T38" fmla="*/ 66 w 139"/>
                <a:gd name="T39" fmla="*/ 18 h 140"/>
                <a:gd name="T40" fmla="*/ 68 w 139"/>
                <a:gd name="T41" fmla="*/ 11 h 140"/>
                <a:gd name="T42" fmla="*/ 79 w 139"/>
                <a:gd name="T43" fmla="*/ 3 h 140"/>
                <a:gd name="T44" fmla="*/ 93 w 139"/>
                <a:gd name="T45" fmla="*/ 0 h 140"/>
                <a:gd name="T46" fmla="*/ 94 w 139"/>
                <a:gd name="T47" fmla="*/ 7 h 140"/>
                <a:gd name="T48" fmla="*/ 109 w 139"/>
                <a:gd name="T49" fmla="*/ 7 h 140"/>
                <a:gd name="T50" fmla="*/ 117 w 139"/>
                <a:gd name="T51" fmla="*/ 11 h 140"/>
                <a:gd name="T52" fmla="*/ 121 w 139"/>
                <a:gd name="T53" fmla="*/ 16 h 140"/>
                <a:gd name="T54" fmla="*/ 130 w 139"/>
                <a:gd name="T55" fmla="*/ 18 h 140"/>
                <a:gd name="T56" fmla="*/ 139 w 139"/>
                <a:gd name="T57" fmla="*/ 25 h 140"/>
                <a:gd name="T58" fmla="*/ 138 w 139"/>
                <a:gd name="T59" fmla="*/ 51 h 140"/>
                <a:gd name="T60" fmla="*/ 133 w 139"/>
                <a:gd name="T61" fmla="*/ 65 h 140"/>
                <a:gd name="T62" fmla="*/ 132 w 139"/>
                <a:gd name="T63" fmla="*/ 81 h 140"/>
                <a:gd name="T64" fmla="*/ 134 w 139"/>
                <a:gd name="T65" fmla="*/ 87 h 140"/>
                <a:gd name="T66" fmla="*/ 131 w 139"/>
                <a:gd name="T67" fmla="*/ 99 h 140"/>
                <a:gd name="T68" fmla="*/ 129 w 139"/>
                <a:gd name="T69" fmla="*/ 101 h 140"/>
                <a:gd name="T70" fmla="*/ 123 w 139"/>
                <a:gd name="T71" fmla="*/ 116 h 140"/>
                <a:gd name="T72" fmla="*/ 103 w 139"/>
                <a:gd name="T73" fmla="*/ 140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39" h="140">
                  <a:moveTo>
                    <a:pt x="103" y="140"/>
                  </a:moveTo>
                  <a:lnTo>
                    <a:pt x="93" y="138"/>
                  </a:lnTo>
                  <a:lnTo>
                    <a:pt x="87" y="140"/>
                  </a:lnTo>
                  <a:lnTo>
                    <a:pt x="79" y="137"/>
                  </a:lnTo>
                  <a:lnTo>
                    <a:pt x="71" y="136"/>
                  </a:lnTo>
                  <a:lnTo>
                    <a:pt x="60" y="127"/>
                  </a:lnTo>
                  <a:lnTo>
                    <a:pt x="47" y="124"/>
                  </a:lnTo>
                  <a:lnTo>
                    <a:pt x="42" y="111"/>
                  </a:lnTo>
                  <a:lnTo>
                    <a:pt x="42" y="103"/>
                  </a:lnTo>
                  <a:lnTo>
                    <a:pt x="35" y="101"/>
                  </a:lnTo>
                  <a:lnTo>
                    <a:pt x="15" y="78"/>
                  </a:lnTo>
                  <a:lnTo>
                    <a:pt x="10" y="66"/>
                  </a:lnTo>
                  <a:lnTo>
                    <a:pt x="6" y="63"/>
                  </a:lnTo>
                  <a:lnTo>
                    <a:pt x="0" y="46"/>
                  </a:lnTo>
                  <a:lnTo>
                    <a:pt x="20" y="48"/>
                  </a:lnTo>
                  <a:lnTo>
                    <a:pt x="26" y="51"/>
                  </a:lnTo>
                  <a:lnTo>
                    <a:pt x="32" y="50"/>
                  </a:lnTo>
                  <a:lnTo>
                    <a:pt x="43" y="37"/>
                  </a:lnTo>
                  <a:lnTo>
                    <a:pt x="59" y="20"/>
                  </a:lnTo>
                  <a:lnTo>
                    <a:pt x="66" y="18"/>
                  </a:lnTo>
                  <a:lnTo>
                    <a:pt x="68" y="11"/>
                  </a:lnTo>
                  <a:lnTo>
                    <a:pt x="79" y="3"/>
                  </a:lnTo>
                  <a:lnTo>
                    <a:pt x="93" y="0"/>
                  </a:lnTo>
                  <a:lnTo>
                    <a:pt x="94" y="7"/>
                  </a:lnTo>
                  <a:lnTo>
                    <a:pt x="109" y="7"/>
                  </a:lnTo>
                  <a:lnTo>
                    <a:pt x="117" y="11"/>
                  </a:lnTo>
                  <a:lnTo>
                    <a:pt x="121" y="16"/>
                  </a:lnTo>
                  <a:lnTo>
                    <a:pt x="130" y="18"/>
                  </a:lnTo>
                  <a:lnTo>
                    <a:pt x="139" y="25"/>
                  </a:lnTo>
                  <a:lnTo>
                    <a:pt x="138" y="51"/>
                  </a:lnTo>
                  <a:lnTo>
                    <a:pt x="133" y="65"/>
                  </a:lnTo>
                  <a:lnTo>
                    <a:pt x="132" y="81"/>
                  </a:lnTo>
                  <a:lnTo>
                    <a:pt x="134" y="87"/>
                  </a:lnTo>
                  <a:lnTo>
                    <a:pt x="131" y="99"/>
                  </a:lnTo>
                  <a:lnTo>
                    <a:pt x="129" y="101"/>
                  </a:lnTo>
                  <a:lnTo>
                    <a:pt x="123" y="116"/>
                  </a:lnTo>
                  <a:lnTo>
                    <a:pt x="103" y="14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221" name="Freeform 221"/>
            <p:cNvSpPr>
              <a:spLocks/>
            </p:cNvSpPr>
            <p:nvPr/>
          </p:nvSpPr>
          <p:spPr bwMode="auto">
            <a:xfrm>
              <a:off x="5557100" y="1856882"/>
              <a:ext cx="3628652" cy="1065536"/>
            </a:xfrm>
            <a:custGeom>
              <a:avLst/>
              <a:gdLst>
                <a:gd name="T0" fmla="*/ 751 w 2195"/>
                <a:gd name="T1" fmla="*/ 25 h 686"/>
                <a:gd name="T2" fmla="*/ 649 w 2195"/>
                <a:gd name="T3" fmla="*/ 59 h 686"/>
                <a:gd name="T4" fmla="*/ 594 w 2195"/>
                <a:gd name="T5" fmla="*/ 101 h 686"/>
                <a:gd name="T6" fmla="*/ 603 w 2195"/>
                <a:gd name="T7" fmla="*/ 140 h 686"/>
                <a:gd name="T8" fmla="*/ 600 w 2195"/>
                <a:gd name="T9" fmla="*/ 189 h 686"/>
                <a:gd name="T10" fmla="*/ 541 w 2195"/>
                <a:gd name="T11" fmla="*/ 77 h 686"/>
                <a:gd name="T12" fmla="*/ 524 w 2195"/>
                <a:gd name="T13" fmla="*/ 135 h 686"/>
                <a:gd name="T14" fmla="*/ 434 w 2195"/>
                <a:gd name="T15" fmla="*/ 142 h 686"/>
                <a:gd name="T16" fmla="*/ 337 w 2195"/>
                <a:gd name="T17" fmla="*/ 143 h 686"/>
                <a:gd name="T18" fmla="*/ 241 w 2195"/>
                <a:gd name="T19" fmla="*/ 154 h 686"/>
                <a:gd name="T20" fmla="*/ 172 w 2195"/>
                <a:gd name="T21" fmla="*/ 204 h 686"/>
                <a:gd name="T22" fmla="*/ 111 w 2195"/>
                <a:gd name="T23" fmla="*/ 223 h 686"/>
                <a:gd name="T24" fmla="*/ 177 w 2195"/>
                <a:gd name="T25" fmla="*/ 168 h 686"/>
                <a:gd name="T26" fmla="*/ 1 w 2195"/>
                <a:gd name="T27" fmla="*/ 152 h 686"/>
                <a:gd name="T28" fmla="*/ 67 w 2195"/>
                <a:gd name="T29" fmla="*/ 262 h 686"/>
                <a:gd name="T30" fmla="*/ 30 w 2195"/>
                <a:gd name="T31" fmla="*/ 356 h 686"/>
                <a:gd name="T32" fmla="*/ 95 w 2195"/>
                <a:gd name="T33" fmla="*/ 403 h 686"/>
                <a:gd name="T34" fmla="*/ 111 w 2195"/>
                <a:gd name="T35" fmla="*/ 441 h 686"/>
                <a:gd name="T36" fmla="*/ 161 w 2195"/>
                <a:gd name="T37" fmla="*/ 469 h 686"/>
                <a:gd name="T38" fmla="*/ 227 w 2195"/>
                <a:gd name="T39" fmla="*/ 507 h 686"/>
                <a:gd name="T40" fmla="*/ 240 w 2195"/>
                <a:gd name="T41" fmla="*/ 555 h 686"/>
                <a:gd name="T42" fmla="*/ 239 w 2195"/>
                <a:gd name="T43" fmla="*/ 614 h 686"/>
                <a:gd name="T44" fmla="*/ 363 w 2195"/>
                <a:gd name="T45" fmla="*/ 654 h 686"/>
                <a:gd name="T46" fmla="*/ 434 w 2195"/>
                <a:gd name="T47" fmla="*/ 672 h 686"/>
                <a:gd name="T48" fmla="*/ 412 w 2195"/>
                <a:gd name="T49" fmla="*/ 564 h 686"/>
                <a:gd name="T50" fmla="*/ 394 w 2195"/>
                <a:gd name="T51" fmla="*/ 493 h 686"/>
                <a:gd name="T52" fmla="*/ 571 w 2195"/>
                <a:gd name="T53" fmla="*/ 488 h 686"/>
                <a:gd name="T54" fmla="*/ 571 w 2195"/>
                <a:gd name="T55" fmla="*/ 425 h 686"/>
                <a:gd name="T56" fmla="*/ 758 w 2195"/>
                <a:gd name="T57" fmla="*/ 424 h 686"/>
                <a:gd name="T58" fmla="*/ 920 w 2195"/>
                <a:gd name="T59" fmla="*/ 489 h 686"/>
                <a:gd name="T60" fmla="*/ 1027 w 2195"/>
                <a:gd name="T61" fmla="*/ 519 h 686"/>
                <a:gd name="T62" fmla="*/ 1175 w 2195"/>
                <a:gd name="T63" fmla="*/ 510 h 686"/>
                <a:gd name="T64" fmla="*/ 1273 w 2195"/>
                <a:gd name="T65" fmla="*/ 503 h 686"/>
                <a:gd name="T66" fmla="*/ 1408 w 2195"/>
                <a:gd name="T67" fmla="*/ 518 h 686"/>
                <a:gd name="T68" fmla="*/ 1516 w 2195"/>
                <a:gd name="T69" fmla="*/ 493 h 686"/>
                <a:gd name="T70" fmla="*/ 1570 w 2195"/>
                <a:gd name="T71" fmla="*/ 441 h 686"/>
                <a:gd name="T72" fmla="*/ 1742 w 2195"/>
                <a:gd name="T73" fmla="*/ 550 h 686"/>
                <a:gd name="T74" fmla="*/ 1789 w 2195"/>
                <a:gd name="T75" fmla="*/ 600 h 686"/>
                <a:gd name="T76" fmla="*/ 1821 w 2195"/>
                <a:gd name="T77" fmla="*/ 642 h 686"/>
                <a:gd name="T78" fmla="*/ 1879 w 2195"/>
                <a:gd name="T79" fmla="*/ 536 h 686"/>
                <a:gd name="T80" fmla="*/ 1746 w 2195"/>
                <a:gd name="T81" fmla="*/ 425 h 686"/>
                <a:gd name="T82" fmla="*/ 1855 w 2195"/>
                <a:gd name="T83" fmla="*/ 317 h 686"/>
                <a:gd name="T84" fmla="*/ 1972 w 2195"/>
                <a:gd name="T85" fmla="*/ 275 h 686"/>
                <a:gd name="T86" fmla="*/ 1981 w 2195"/>
                <a:gd name="T87" fmla="*/ 358 h 686"/>
                <a:gd name="T88" fmla="*/ 2115 w 2195"/>
                <a:gd name="T89" fmla="*/ 441 h 686"/>
                <a:gd name="T90" fmla="*/ 2041 w 2195"/>
                <a:gd name="T91" fmla="*/ 341 h 686"/>
                <a:gd name="T92" fmla="*/ 2121 w 2195"/>
                <a:gd name="T93" fmla="*/ 301 h 686"/>
                <a:gd name="T94" fmla="*/ 2165 w 2195"/>
                <a:gd name="T95" fmla="*/ 245 h 686"/>
                <a:gd name="T96" fmla="*/ 2127 w 2195"/>
                <a:gd name="T97" fmla="*/ 194 h 686"/>
                <a:gd name="T98" fmla="*/ 2155 w 2195"/>
                <a:gd name="T99" fmla="*/ 143 h 686"/>
                <a:gd name="T100" fmla="*/ 2081 w 2195"/>
                <a:gd name="T101" fmla="*/ 119 h 686"/>
                <a:gd name="T102" fmla="*/ 1867 w 2195"/>
                <a:gd name="T103" fmla="*/ 130 h 686"/>
                <a:gd name="T104" fmla="*/ 1729 w 2195"/>
                <a:gd name="T105" fmla="*/ 128 h 686"/>
                <a:gd name="T106" fmla="*/ 1395 w 2195"/>
                <a:gd name="T107" fmla="*/ 82 h 686"/>
                <a:gd name="T108" fmla="*/ 1301 w 2195"/>
                <a:gd name="T109" fmla="*/ 103 h 686"/>
                <a:gd name="T110" fmla="*/ 1124 w 2195"/>
                <a:gd name="T111" fmla="*/ 71 h 686"/>
                <a:gd name="T112" fmla="*/ 983 w 2195"/>
                <a:gd name="T113" fmla="*/ 54 h 686"/>
                <a:gd name="T114" fmla="*/ 913 w 2195"/>
                <a:gd name="T115" fmla="*/ 18 h 6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195" h="686">
                  <a:moveTo>
                    <a:pt x="856" y="0"/>
                  </a:moveTo>
                  <a:lnTo>
                    <a:pt x="836" y="6"/>
                  </a:lnTo>
                  <a:lnTo>
                    <a:pt x="832" y="12"/>
                  </a:lnTo>
                  <a:lnTo>
                    <a:pt x="836" y="19"/>
                  </a:lnTo>
                  <a:lnTo>
                    <a:pt x="813" y="18"/>
                  </a:lnTo>
                  <a:lnTo>
                    <a:pt x="795" y="27"/>
                  </a:lnTo>
                  <a:lnTo>
                    <a:pt x="781" y="23"/>
                  </a:lnTo>
                  <a:lnTo>
                    <a:pt x="751" y="25"/>
                  </a:lnTo>
                  <a:lnTo>
                    <a:pt x="752" y="29"/>
                  </a:lnTo>
                  <a:lnTo>
                    <a:pt x="721" y="31"/>
                  </a:lnTo>
                  <a:lnTo>
                    <a:pt x="705" y="39"/>
                  </a:lnTo>
                  <a:lnTo>
                    <a:pt x="692" y="39"/>
                  </a:lnTo>
                  <a:lnTo>
                    <a:pt x="687" y="49"/>
                  </a:lnTo>
                  <a:lnTo>
                    <a:pt x="705" y="58"/>
                  </a:lnTo>
                  <a:lnTo>
                    <a:pt x="680" y="60"/>
                  </a:lnTo>
                  <a:lnTo>
                    <a:pt x="649" y="59"/>
                  </a:lnTo>
                  <a:lnTo>
                    <a:pt x="630" y="62"/>
                  </a:lnTo>
                  <a:lnTo>
                    <a:pt x="646" y="80"/>
                  </a:lnTo>
                  <a:lnTo>
                    <a:pt x="669" y="93"/>
                  </a:lnTo>
                  <a:lnTo>
                    <a:pt x="637" y="84"/>
                  </a:lnTo>
                  <a:lnTo>
                    <a:pt x="611" y="85"/>
                  </a:lnTo>
                  <a:lnTo>
                    <a:pt x="595" y="91"/>
                  </a:lnTo>
                  <a:lnTo>
                    <a:pt x="610" y="104"/>
                  </a:lnTo>
                  <a:lnTo>
                    <a:pt x="594" y="101"/>
                  </a:lnTo>
                  <a:lnTo>
                    <a:pt x="587" y="84"/>
                  </a:lnTo>
                  <a:lnTo>
                    <a:pt x="573" y="75"/>
                  </a:lnTo>
                  <a:lnTo>
                    <a:pt x="567" y="76"/>
                  </a:lnTo>
                  <a:lnTo>
                    <a:pt x="579" y="87"/>
                  </a:lnTo>
                  <a:lnTo>
                    <a:pt x="564" y="99"/>
                  </a:lnTo>
                  <a:lnTo>
                    <a:pt x="591" y="112"/>
                  </a:lnTo>
                  <a:lnTo>
                    <a:pt x="593" y="130"/>
                  </a:lnTo>
                  <a:lnTo>
                    <a:pt x="603" y="140"/>
                  </a:lnTo>
                  <a:lnTo>
                    <a:pt x="618" y="141"/>
                  </a:lnTo>
                  <a:lnTo>
                    <a:pt x="620" y="152"/>
                  </a:lnTo>
                  <a:lnTo>
                    <a:pt x="635" y="162"/>
                  </a:lnTo>
                  <a:lnTo>
                    <a:pt x="629" y="171"/>
                  </a:lnTo>
                  <a:lnTo>
                    <a:pt x="631" y="180"/>
                  </a:lnTo>
                  <a:lnTo>
                    <a:pt x="619" y="185"/>
                  </a:lnTo>
                  <a:lnTo>
                    <a:pt x="617" y="191"/>
                  </a:lnTo>
                  <a:lnTo>
                    <a:pt x="600" y="189"/>
                  </a:lnTo>
                  <a:lnTo>
                    <a:pt x="611" y="163"/>
                  </a:lnTo>
                  <a:lnTo>
                    <a:pt x="608" y="151"/>
                  </a:lnTo>
                  <a:lnTo>
                    <a:pt x="586" y="141"/>
                  </a:lnTo>
                  <a:lnTo>
                    <a:pt x="573" y="117"/>
                  </a:lnTo>
                  <a:lnTo>
                    <a:pt x="560" y="105"/>
                  </a:lnTo>
                  <a:lnTo>
                    <a:pt x="549" y="99"/>
                  </a:lnTo>
                  <a:lnTo>
                    <a:pt x="551" y="86"/>
                  </a:lnTo>
                  <a:lnTo>
                    <a:pt x="541" y="77"/>
                  </a:lnTo>
                  <a:lnTo>
                    <a:pt x="505" y="72"/>
                  </a:lnTo>
                  <a:lnTo>
                    <a:pt x="498" y="75"/>
                  </a:lnTo>
                  <a:lnTo>
                    <a:pt x="500" y="91"/>
                  </a:lnTo>
                  <a:lnTo>
                    <a:pt x="486" y="106"/>
                  </a:lnTo>
                  <a:lnTo>
                    <a:pt x="490" y="111"/>
                  </a:lnTo>
                  <a:lnTo>
                    <a:pt x="506" y="124"/>
                  </a:lnTo>
                  <a:lnTo>
                    <a:pt x="507" y="133"/>
                  </a:lnTo>
                  <a:lnTo>
                    <a:pt x="524" y="135"/>
                  </a:lnTo>
                  <a:lnTo>
                    <a:pt x="526" y="138"/>
                  </a:lnTo>
                  <a:lnTo>
                    <a:pt x="546" y="148"/>
                  </a:lnTo>
                  <a:lnTo>
                    <a:pt x="543" y="157"/>
                  </a:lnTo>
                  <a:lnTo>
                    <a:pt x="482" y="137"/>
                  </a:lnTo>
                  <a:lnTo>
                    <a:pt x="460" y="131"/>
                  </a:lnTo>
                  <a:lnTo>
                    <a:pt x="418" y="126"/>
                  </a:lnTo>
                  <a:lnTo>
                    <a:pt x="414" y="132"/>
                  </a:lnTo>
                  <a:lnTo>
                    <a:pt x="434" y="142"/>
                  </a:lnTo>
                  <a:lnTo>
                    <a:pt x="425" y="153"/>
                  </a:lnTo>
                  <a:lnTo>
                    <a:pt x="404" y="143"/>
                  </a:lnTo>
                  <a:lnTo>
                    <a:pt x="388" y="150"/>
                  </a:lnTo>
                  <a:lnTo>
                    <a:pt x="363" y="151"/>
                  </a:lnTo>
                  <a:lnTo>
                    <a:pt x="357" y="157"/>
                  </a:lnTo>
                  <a:lnTo>
                    <a:pt x="339" y="155"/>
                  </a:lnTo>
                  <a:lnTo>
                    <a:pt x="347" y="144"/>
                  </a:lnTo>
                  <a:lnTo>
                    <a:pt x="337" y="143"/>
                  </a:lnTo>
                  <a:lnTo>
                    <a:pt x="297" y="159"/>
                  </a:lnTo>
                  <a:lnTo>
                    <a:pt x="272" y="167"/>
                  </a:lnTo>
                  <a:lnTo>
                    <a:pt x="274" y="178"/>
                  </a:lnTo>
                  <a:lnTo>
                    <a:pt x="255" y="183"/>
                  </a:lnTo>
                  <a:lnTo>
                    <a:pt x="241" y="176"/>
                  </a:lnTo>
                  <a:lnTo>
                    <a:pt x="237" y="166"/>
                  </a:lnTo>
                  <a:lnTo>
                    <a:pt x="253" y="164"/>
                  </a:lnTo>
                  <a:lnTo>
                    <a:pt x="241" y="154"/>
                  </a:lnTo>
                  <a:lnTo>
                    <a:pt x="202" y="148"/>
                  </a:lnTo>
                  <a:lnTo>
                    <a:pt x="216" y="159"/>
                  </a:lnTo>
                  <a:lnTo>
                    <a:pt x="214" y="170"/>
                  </a:lnTo>
                  <a:lnTo>
                    <a:pt x="229" y="181"/>
                  </a:lnTo>
                  <a:lnTo>
                    <a:pt x="226" y="193"/>
                  </a:lnTo>
                  <a:lnTo>
                    <a:pt x="210" y="187"/>
                  </a:lnTo>
                  <a:lnTo>
                    <a:pt x="197" y="186"/>
                  </a:lnTo>
                  <a:lnTo>
                    <a:pt x="172" y="204"/>
                  </a:lnTo>
                  <a:lnTo>
                    <a:pt x="186" y="217"/>
                  </a:lnTo>
                  <a:lnTo>
                    <a:pt x="175" y="222"/>
                  </a:lnTo>
                  <a:lnTo>
                    <a:pt x="138" y="210"/>
                  </a:lnTo>
                  <a:lnTo>
                    <a:pt x="131" y="217"/>
                  </a:lnTo>
                  <a:lnTo>
                    <a:pt x="142" y="225"/>
                  </a:lnTo>
                  <a:lnTo>
                    <a:pt x="143" y="234"/>
                  </a:lnTo>
                  <a:lnTo>
                    <a:pt x="130" y="229"/>
                  </a:lnTo>
                  <a:lnTo>
                    <a:pt x="111" y="223"/>
                  </a:lnTo>
                  <a:lnTo>
                    <a:pt x="104" y="205"/>
                  </a:lnTo>
                  <a:lnTo>
                    <a:pt x="101" y="196"/>
                  </a:lnTo>
                  <a:lnTo>
                    <a:pt x="74" y="183"/>
                  </a:lnTo>
                  <a:lnTo>
                    <a:pt x="84" y="181"/>
                  </a:lnTo>
                  <a:lnTo>
                    <a:pt x="149" y="194"/>
                  </a:lnTo>
                  <a:lnTo>
                    <a:pt x="170" y="190"/>
                  </a:lnTo>
                  <a:lnTo>
                    <a:pt x="182" y="180"/>
                  </a:lnTo>
                  <a:lnTo>
                    <a:pt x="177" y="168"/>
                  </a:lnTo>
                  <a:lnTo>
                    <a:pt x="163" y="160"/>
                  </a:lnTo>
                  <a:lnTo>
                    <a:pt x="106" y="140"/>
                  </a:lnTo>
                  <a:lnTo>
                    <a:pt x="68" y="135"/>
                  </a:lnTo>
                  <a:lnTo>
                    <a:pt x="43" y="125"/>
                  </a:lnTo>
                  <a:lnTo>
                    <a:pt x="31" y="131"/>
                  </a:lnTo>
                  <a:lnTo>
                    <a:pt x="10" y="138"/>
                  </a:lnTo>
                  <a:lnTo>
                    <a:pt x="0" y="140"/>
                  </a:lnTo>
                  <a:lnTo>
                    <a:pt x="1" y="152"/>
                  </a:lnTo>
                  <a:lnTo>
                    <a:pt x="25" y="164"/>
                  </a:lnTo>
                  <a:lnTo>
                    <a:pt x="16" y="177"/>
                  </a:lnTo>
                  <a:lnTo>
                    <a:pt x="38" y="198"/>
                  </a:lnTo>
                  <a:lnTo>
                    <a:pt x="32" y="213"/>
                  </a:lnTo>
                  <a:lnTo>
                    <a:pt x="48" y="228"/>
                  </a:lnTo>
                  <a:lnTo>
                    <a:pt x="45" y="240"/>
                  </a:lnTo>
                  <a:lnTo>
                    <a:pt x="70" y="253"/>
                  </a:lnTo>
                  <a:lnTo>
                    <a:pt x="67" y="262"/>
                  </a:lnTo>
                  <a:lnTo>
                    <a:pt x="56" y="273"/>
                  </a:lnTo>
                  <a:lnTo>
                    <a:pt x="30" y="297"/>
                  </a:lnTo>
                  <a:lnTo>
                    <a:pt x="47" y="306"/>
                  </a:lnTo>
                  <a:lnTo>
                    <a:pt x="33" y="317"/>
                  </a:lnTo>
                  <a:lnTo>
                    <a:pt x="36" y="321"/>
                  </a:lnTo>
                  <a:lnTo>
                    <a:pt x="28" y="332"/>
                  </a:lnTo>
                  <a:lnTo>
                    <a:pt x="35" y="350"/>
                  </a:lnTo>
                  <a:lnTo>
                    <a:pt x="30" y="356"/>
                  </a:lnTo>
                  <a:lnTo>
                    <a:pt x="38" y="361"/>
                  </a:lnTo>
                  <a:lnTo>
                    <a:pt x="41" y="370"/>
                  </a:lnTo>
                  <a:lnTo>
                    <a:pt x="48" y="382"/>
                  </a:lnTo>
                  <a:lnTo>
                    <a:pt x="65" y="386"/>
                  </a:lnTo>
                  <a:lnTo>
                    <a:pt x="68" y="392"/>
                  </a:lnTo>
                  <a:lnTo>
                    <a:pt x="76" y="389"/>
                  </a:lnTo>
                  <a:lnTo>
                    <a:pt x="92" y="394"/>
                  </a:lnTo>
                  <a:lnTo>
                    <a:pt x="95" y="403"/>
                  </a:lnTo>
                  <a:lnTo>
                    <a:pt x="93" y="408"/>
                  </a:lnTo>
                  <a:lnTo>
                    <a:pt x="105" y="422"/>
                  </a:lnTo>
                  <a:lnTo>
                    <a:pt x="112" y="425"/>
                  </a:lnTo>
                  <a:lnTo>
                    <a:pt x="112" y="429"/>
                  </a:lnTo>
                  <a:lnTo>
                    <a:pt x="123" y="432"/>
                  </a:lnTo>
                  <a:lnTo>
                    <a:pt x="129" y="438"/>
                  </a:lnTo>
                  <a:lnTo>
                    <a:pt x="123" y="442"/>
                  </a:lnTo>
                  <a:lnTo>
                    <a:pt x="111" y="441"/>
                  </a:lnTo>
                  <a:lnTo>
                    <a:pt x="108" y="443"/>
                  </a:lnTo>
                  <a:lnTo>
                    <a:pt x="113" y="450"/>
                  </a:lnTo>
                  <a:lnTo>
                    <a:pt x="119" y="463"/>
                  </a:lnTo>
                  <a:lnTo>
                    <a:pt x="125" y="463"/>
                  </a:lnTo>
                  <a:lnTo>
                    <a:pt x="128" y="459"/>
                  </a:lnTo>
                  <a:lnTo>
                    <a:pt x="133" y="460"/>
                  </a:lnTo>
                  <a:lnTo>
                    <a:pt x="149" y="458"/>
                  </a:lnTo>
                  <a:lnTo>
                    <a:pt x="161" y="469"/>
                  </a:lnTo>
                  <a:lnTo>
                    <a:pt x="158" y="474"/>
                  </a:lnTo>
                  <a:lnTo>
                    <a:pt x="161" y="480"/>
                  </a:lnTo>
                  <a:lnTo>
                    <a:pt x="174" y="481"/>
                  </a:lnTo>
                  <a:lnTo>
                    <a:pt x="181" y="489"/>
                  </a:lnTo>
                  <a:lnTo>
                    <a:pt x="182" y="493"/>
                  </a:lnTo>
                  <a:lnTo>
                    <a:pt x="203" y="500"/>
                  </a:lnTo>
                  <a:lnTo>
                    <a:pt x="215" y="497"/>
                  </a:lnTo>
                  <a:lnTo>
                    <a:pt x="227" y="507"/>
                  </a:lnTo>
                  <a:lnTo>
                    <a:pt x="236" y="507"/>
                  </a:lnTo>
                  <a:lnTo>
                    <a:pt x="261" y="513"/>
                  </a:lnTo>
                  <a:lnTo>
                    <a:pt x="262" y="519"/>
                  </a:lnTo>
                  <a:lnTo>
                    <a:pt x="258" y="530"/>
                  </a:lnTo>
                  <a:lnTo>
                    <a:pt x="264" y="541"/>
                  </a:lnTo>
                  <a:lnTo>
                    <a:pt x="263" y="547"/>
                  </a:lnTo>
                  <a:lnTo>
                    <a:pt x="248" y="549"/>
                  </a:lnTo>
                  <a:lnTo>
                    <a:pt x="240" y="555"/>
                  </a:lnTo>
                  <a:lnTo>
                    <a:pt x="241" y="564"/>
                  </a:lnTo>
                  <a:lnTo>
                    <a:pt x="255" y="560"/>
                  </a:lnTo>
                  <a:lnTo>
                    <a:pt x="257" y="565"/>
                  </a:lnTo>
                  <a:lnTo>
                    <a:pt x="234" y="573"/>
                  </a:lnTo>
                  <a:lnTo>
                    <a:pt x="245" y="581"/>
                  </a:lnTo>
                  <a:lnTo>
                    <a:pt x="234" y="598"/>
                  </a:lnTo>
                  <a:lnTo>
                    <a:pt x="223" y="602"/>
                  </a:lnTo>
                  <a:lnTo>
                    <a:pt x="239" y="614"/>
                  </a:lnTo>
                  <a:lnTo>
                    <a:pt x="259" y="621"/>
                  </a:lnTo>
                  <a:lnTo>
                    <a:pt x="284" y="639"/>
                  </a:lnTo>
                  <a:lnTo>
                    <a:pt x="285" y="636"/>
                  </a:lnTo>
                  <a:lnTo>
                    <a:pt x="300" y="640"/>
                  </a:lnTo>
                  <a:lnTo>
                    <a:pt x="325" y="643"/>
                  </a:lnTo>
                  <a:lnTo>
                    <a:pt x="350" y="653"/>
                  </a:lnTo>
                  <a:lnTo>
                    <a:pt x="353" y="657"/>
                  </a:lnTo>
                  <a:lnTo>
                    <a:pt x="363" y="654"/>
                  </a:lnTo>
                  <a:lnTo>
                    <a:pt x="379" y="658"/>
                  </a:lnTo>
                  <a:lnTo>
                    <a:pt x="386" y="666"/>
                  </a:lnTo>
                  <a:lnTo>
                    <a:pt x="398" y="671"/>
                  </a:lnTo>
                  <a:lnTo>
                    <a:pt x="402" y="672"/>
                  </a:lnTo>
                  <a:lnTo>
                    <a:pt x="416" y="684"/>
                  </a:lnTo>
                  <a:lnTo>
                    <a:pt x="424" y="686"/>
                  </a:lnTo>
                  <a:lnTo>
                    <a:pt x="426" y="680"/>
                  </a:lnTo>
                  <a:lnTo>
                    <a:pt x="434" y="672"/>
                  </a:lnTo>
                  <a:lnTo>
                    <a:pt x="411" y="648"/>
                  </a:lnTo>
                  <a:lnTo>
                    <a:pt x="410" y="634"/>
                  </a:lnTo>
                  <a:lnTo>
                    <a:pt x="391" y="615"/>
                  </a:lnTo>
                  <a:lnTo>
                    <a:pt x="402" y="594"/>
                  </a:lnTo>
                  <a:lnTo>
                    <a:pt x="417" y="590"/>
                  </a:lnTo>
                  <a:lnTo>
                    <a:pt x="422" y="578"/>
                  </a:lnTo>
                  <a:lnTo>
                    <a:pt x="413" y="575"/>
                  </a:lnTo>
                  <a:lnTo>
                    <a:pt x="412" y="564"/>
                  </a:lnTo>
                  <a:lnTo>
                    <a:pt x="398" y="551"/>
                  </a:lnTo>
                  <a:lnTo>
                    <a:pt x="386" y="551"/>
                  </a:lnTo>
                  <a:lnTo>
                    <a:pt x="369" y="537"/>
                  </a:lnTo>
                  <a:lnTo>
                    <a:pt x="375" y="522"/>
                  </a:lnTo>
                  <a:lnTo>
                    <a:pt x="369" y="518"/>
                  </a:lnTo>
                  <a:lnTo>
                    <a:pt x="376" y="496"/>
                  </a:lnTo>
                  <a:lnTo>
                    <a:pt x="396" y="507"/>
                  </a:lnTo>
                  <a:lnTo>
                    <a:pt x="394" y="493"/>
                  </a:lnTo>
                  <a:lnTo>
                    <a:pt x="420" y="471"/>
                  </a:lnTo>
                  <a:lnTo>
                    <a:pt x="445" y="470"/>
                  </a:lnTo>
                  <a:lnTo>
                    <a:pt x="484" y="484"/>
                  </a:lnTo>
                  <a:lnTo>
                    <a:pt x="505" y="492"/>
                  </a:lnTo>
                  <a:lnTo>
                    <a:pt x="519" y="484"/>
                  </a:lnTo>
                  <a:lnTo>
                    <a:pt x="544" y="484"/>
                  </a:lnTo>
                  <a:lnTo>
                    <a:pt x="568" y="494"/>
                  </a:lnTo>
                  <a:lnTo>
                    <a:pt x="571" y="488"/>
                  </a:lnTo>
                  <a:lnTo>
                    <a:pt x="593" y="489"/>
                  </a:lnTo>
                  <a:lnTo>
                    <a:pt x="594" y="479"/>
                  </a:lnTo>
                  <a:lnTo>
                    <a:pt x="563" y="466"/>
                  </a:lnTo>
                  <a:lnTo>
                    <a:pt x="575" y="456"/>
                  </a:lnTo>
                  <a:lnTo>
                    <a:pt x="570" y="450"/>
                  </a:lnTo>
                  <a:lnTo>
                    <a:pt x="583" y="445"/>
                  </a:lnTo>
                  <a:lnTo>
                    <a:pt x="567" y="431"/>
                  </a:lnTo>
                  <a:lnTo>
                    <a:pt x="571" y="425"/>
                  </a:lnTo>
                  <a:lnTo>
                    <a:pt x="626" y="417"/>
                  </a:lnTo>
                  <a:lnTo>
                    <a:pt x="632" y="413"/>
                  </a:lnTo>
                  <a:lnTo>
                    <a:pt x="667" y="406"/>
                  </a:lnTo>
                  <a:lnTo>
                    <a:pt x="677" y="397"/>
                  </a:lnTo>
                  <a:lnTo>
                    <a:pt x="707" y="401"/>
                  </a:lnTo>
                  <a:lnTo>
                    <a:pt x="721" y="422"/>
                  </a:lnTo>
                  <a:lnTo>
                    <a:pt x="735" y="417"/>
                  </a:lnTo>
                  <a:lnTo>
                    <a:pt x="758" y="424"/>
                  </a:lnTo>
                  <a:lnTo>
                    <a:pt x="762" y="435"/>
                  </a:lnTo>
                  <a:lnTo>
                    <a:pt x="776" y="434"/>
                  </a:lnTo>
                  <a:lnTo>
                    <a:pt x="806" y="415"/>
                  </a:lnTo>
                  <a:lnTo>
                    <a:pt x="803" y="421"/>
                  </a:lnTo>
                  <a:lnTo>
                    <a:pt x="831" y="436"/>
                  </a:lnTo>
                  <a:lnTo>
                    <a:pt x="889" y="487"/>
                  </a:lnTo>
                  <a:lnTo>
                    <a:pt x="893" y="477"/>
                  </a:lnTo>
                  <a:lnTo>
                    <a:pt x="920" y="489"/>
                  </a:lnTo>
                  <a:lnTo>
                    <a:pt x="940" y="483"/>
                  </a:lnTo>
                  <a:lnTo>
                    <a:pt x="951" y="487"/>
                  </a:lnTo>
                  <a:lnTo>
                    <a:pt x="964" y="499"/>
                  </a:lnTo>
                  <a:lnTo>
                    <a:pt x="977" y="503"/>
                  </a:lnTo>
                  <a:lnTo>
                    <a:pt x="988" y="511"/>
                  </a:lnTo>
                  <a:lnTo>
                    <a:pt x="1007" y="509"/>
                  </a:lnTo>
                  <a:lnTo>
                    <a:pt x="1022" y="521"/>
                  </a:lnTo>
                  <a:lnTo>
                    <a:pt x="1027" y="519"/>
                  </a:lnTo>
                  <a:lnTo>
                    <a:pt x="1042" y="516"/>
                  </a:lnTo>
                  <a:lnTo>
                    <a:pt x="1064" y="498"/>
                  </a:lnTo>
                  <a:lnTo>
                    <a:pt x="1084" y="489"/>
                  </a:lnTo>
                  <a:lnTo>
                    <a:pt x="1101" y="495"/>
                  </a:lnTo>
                  <a:lnTo>
                    <a:pt x="1117" y="495"/>
                  </a:lnTo>
                  <a:lnTo>
                    <a:pt x="1133" y="505"/>
                  </a:lnTo>
                  <a:lnTo>
                    <a:pt x="1149" y="505"/>
                  </a:lnTo>
                  <a:lnTo>
                    <a:pt x="1175" y="510"/>
                  </a:lnTo>
                  <a:lnTo>
                    <a:pt x="1183" y="497"/>
                  </a:lnTo>
                  <a:lnTo>
                    <a:pt x="1170" y="485"/>
                  </a:lnTo>
                  <a:lnTo>
                    <a:pt x="1175" y="464"/>
                  </a:lnTo>
                  <a:lnTo>
                    <a:pt x="1197" y="472"/>
                  </a:lnTo>
                  <a:lnTo>
                    <a:pt x="1213" y="474"/>
                  </a:lnTo>
                  <a:lnTo>
                    <a:pt x="1234" y="479"/>
                  </a:lnTo>
                  <a:lnTo>
                    <a:pt x="1246" y="495"/>
                  </a:lnTo>
                  <a:lnTo>
                    <a:pt x="1273" y="503"/>
                  </a:lnTo>
                  <a:lnTo>
                    <a:pt x="1286" y="499"/>
                  </a:lnTo>
                  <a:lnTo>
                    <a:pt x="1305" y="497"/>
                  </a:lnTo>
                  <a:lnTo>
                    <a:pt x="1323" y="500"/>
                  </a:lnTo>
                  <a:lnTo>
                    <a:pt x="1344" y="509"/>
                  </a:lnTo>
                  <a:lnTo>
                    <a:pt x="1360" y="520"/>
                  </a:lnTo>
                  <a:lnTo>
                    <a:pt x="1374" y="519"/>
                  </a:lnTo>
                  <a:lnTo>
                    <a:pt x="1397" y="523"/>
                  </a:lnTo>
                  <a:lnTo>
                    <a:pt x="1408" y="518"/>
                  </a:lnTo>
                  <a:lnTo>
                    <a:pt x="1427" y="514"/>
                  </a:lnTo>
                  <a:lnTo>
                    <a:pt x="1442" y="500"/>
                  </a:lnTo>
                  <a:lnTo>
                    <a:pt x="1453" y="502"/>
                  </a:lnTo>
                  <a:lnTo>
                    <a:pt x="1465" y="509"/>
                  </a:lnTo>
                  <a:lnTo>
                    <a:pt x="1483" y="507"/>
                  </a:lnTo>
                  <a:lnTo>
                    <a:pt x="1508" y="515"/>
                  </a:lnTo>
                  <a:lnTo>
                    <a:pt x="1522" y="502"/>
                  </a:lnTo>
                  <a:lnTo>
                    <a:pt x="1516" y="493"/>
                  </a:lnTo>
                  <a:lnTo>
                    <a:pt x="1516" y="472"/>
                  </a:lnTo>
                  <a:lnTo>
                    <a:pt x="1520" y="465"/>
                  </a:lnTo>
                  <a:lnTo>
                    <a:pt x="1512" y="454"/>
                  </a:lnTo>
                  <a:lnTo>
                    <a:pt x="1500" y="450"/>
                  </a:lnTo>
                  <a:lnTo>
                    <a:pt x="1505" y="440"/>
                  </a:lnTo>
                  <a:lnTo>
                    <a:pt x="1522" y="436"/>
                  </a:lnTo>
                  <a:lnTo>
                    <a:pt x="1542" y="436"/>
                  </a:lnTo>
                  <a:lnTo>
                    <a:pt x="1570" y="441"/>
                  </a:lnTo>
                  <a:lnTo>
                    <a:pt x="1589" y="449"/>
                  </a:lnTo>
                  <a:lnTo>
                    <a:pt x="1614" y="469"/>
                  </a:lnTo>
                  <a:lnTo>
                    <a:pt x="1627" y="478"/>
                  </a:lnTo>
                  <a:lnTo>
                    <a:pt x="1641" y="490"/>
                  </a:lnTo>
                  <a:lnTo>
                    <a:pt x="1661" y="510"/>
                  </a:lnTo>
                  <a:lnTo>
                    <a:pt x="1693" y="516"/>
                  </a:lnTo>
                  <a:lnTo>
                    <a:pt x="1722" y="531"/>
                  </a:lnTo>
                  <a:lnTo>
                    <a:pt x="1742" y="550"/>
                  </a:lnTo>
                  <a:lnTo>
                    <a:pt x="1766" y="550"/>
                  </a:lnTo>
                  <a:lnTo>
                    <a:pt x="1775" y="542"/>
                  </a:lnTo>
                  <a:lnTo>
                    <a:pt x="1797" y="536"/>
                  </a:lnTo>
                  <a:lnTo>
                    <a:pt x="1802" y="554"/>
                  </a:lnTo>
                  <a:lnTo>
                    <a:pt x="1801" y="562"/>
                  </a:lnTo>
                  <a:lnTo>
                    <a:pt x="1810" y="584"/>
                  </a:lnTo>
                  <a:lnTo>
                    <a:pt x="1811" y="604"/>
                  </a:lnTo>
                  <a:lnTo>
                    <a:pt x="1789" y="600"/>
                  </a:lnTo>
                  <a:lnTo>
                    <a:pt x="1779" y="607"/>
                  </a:lnTo>
                  <a:lnTo>
                    <a:pt x="1794" y="625"/>
                  </a:lnTo>
                  <a:lnTo>
                    <a:pt x="1806" y="649"/>
                  </a:lnTo>
                  <a:lnTo>
                    <a:pt x="1798" y="650"/>
                  </a:lnTo>
                  <a:lnTo>
                    <a:pt x="1804" y="660"/>
                  </a:lnTo>
                  <a:lnTo>
                    <a:pt x="1808" y="664"/>
                  </a:lnTo>
                  <a:lnTo>
                    <a:pt x="1807" y="657"/>
                  </a:lnTo>
                  <a:lnTo>
                    <a:pt x="1821" y="642"/>
                  </a:lnTo>
                  <a:lnTo>
                    <a:pt x="1837" y="652"/>
                  </a:lnTo>
                  <a:lnTo>
                    <a:pt x="1848" y="651"/>
                  </a:lnTo>
                  <a:lnTo>
                    <a:pt x="1863" y="639"/>
                  </a:lnTo>
                  <a:lnTo>
                    <a:pt x="1866" y="627"/>
                  </a:lnTo>
                  <a:lnTo>
                    <a:pt x="1873" y="604"/>
                  </a:lnTo>
                  <a:lnTo>
                    <a:pt x="1880" y="580"/>
                  </a:lnTo>
                  <a:lnTo>
                    <a:pt x="1876" y="566"/>
                  </a:lnTo>
                  <a:lnTo>
                    <a:pt x="1879" y="536"/>
                  </a:lnTo>
                  <a:lnTo>
                    <a:pt x="1862" y="504"/>
                  </a:lnTo>
                  <a:lnTo>
                    <a:pt x="1844" y="480"/>
                  </a:lnTo>
                  <a:lnTo>
                    <a:pt x="1840" y="460"/>
                  </a:lnTo>
                  <a:lnTo>
                    <a:pt x="1825" y="443"/>
                  </a:lnTo>
                  <a:lnTo>
                    <a:pt x="1784" y="421"/>
                  </a:lnTo>
                  <a:lnTo>
                    <a:pt x="1766" y="420"/>
                  </a:lnTo>
                  <a:lnTo>
                    <a:pt x="1764" y="430"/>
                  </a:lnTo>
                  <a:lnTo>
                    <a:pt x="1746" y="425"/>
                  </a:lnTo>
                  <a:lnTo>
                    <a:pt x="1728" y="413"/>
                  </a:lnTo>
                  <a:lnTo>
                    <a:pt x="1701" y="410"/>
                  </a:lnTo>
                  <a:lnTo>
                    <a:pt x="1718" y="364"/>
                  </a:lnTo>
                  <a:lnTo>
                    <a:pt x="1729" y="326"/>
                  </a:lnTo>
                  <a:lnTo>
                    <a:pt x="1772" y="320"/>
                  </a:lnTo>
                  <a:lnTo>
                    <a:pt x="1821" y="323"/>
                  </a:lnTo>
                  <a:lnTo>
                    <a:pt x="1829" y="314"/>
                  </a:lnTo>
                  <a:lnTo>
                    <a:pt x="1855" y="317"/>
                  </a:lnTo>
                  <a:lnTo>
                    <a:pt x="1869" y="331"/>
                  </a:lnTo>
                  <a:lnTo>
                    <a:pt x="1890" y="329"/>
                  </a:lnTo>
                  <a:lnTo>
                    <a:pt x="1917" y="324"/>
                  </a:lnTo>
                  <a:lnTo>
                    <a:pt x="1892" y="312"/>
                  </a:lnTo>
                  <a:lnTo>
                    <a:pt x="1892" y="280"/>
                  </a:lnTo>
                  <a:lnTo>
                    <a:pt x="1921" y="273"/>
                  </a:lnTo>
                  <a:lnTo>
                    <a:pt x="1961" y="297"/>
                  </a:lnTo>
                  <a:lnTo>
                    <a:pt x="1972" y="275"/>
                  </a:lnTo>
                  <a:lnTo>
                    <a:pt x="1961" y="260"/>
                  </a:lnTo>
                  <a:lnTo>
                    <a:pt x="1977" y="258"/>
                  </a:lnTo>
                  <a:lnTo>
                    <a:pt x="1999" y="285"/>
                  </a:lnTo>
                  <a:lnTo>
                    <a:pt x="1992" y="301"/>
                  </a:lnTo>
                  <a:lnTo>
                    <a:pt x="1989" y="320"/>
                  </a:lnTo>
                  <a:lnTo>
                    <a:pt x="1990" y="345"/>
                  </a:lnTo>
                  <a:lnTo>
                    <a:pt x="1972" y="349"/>
                  </a:lnTo>
                  <a:lnTo>
                    <a:pt x="1981" y="358"/>
                  </a:lnTo>
                  <a:lnTo>
                    <a:pt x="1980" y="370"/>
                  </a:lnTo>
                  <a:lnTo>
                    <a:pt x="2001" y="397"/>
                  </a:lnTo>
                  <a:lnTo>
                    <a:pt x="2053" y="441"/>
                  </a:lnTo>
                  <a:lnTo>
                    <a:pt x="2086" y="471"/>
                  </a:lnTo>
                  <a:lnTo>
                    <a:pt x="2105" y="485"/>
                  </a:lnTo>
                  <a:lnTo>
                    <a:pt x="2110" y="466"/>
                  </a:lnTo>
                  <a:lnTo>
                    <a:pt x="2096" y="446"/>
                  </a:lnTo>
                  <a:lnTo>
                    <a:pt x="2115" y="441"/>
                  </a:lnTo>
                  <a:lnTo>
                    <a:pt x="2098" y="418"/>
                  </a:lnTo>
                  <a:lnTo>
                    <a:pt x="2114" y="408"/>
                  </a:lnTo>
                  <a:lnTo>
                    <a:pt x="2099" y="399"/>
                  </a:lnTo>
                  <a:lnTo>
                    <a:pt x="2088" y="383"/>
                  </a:lnTo>
                  <a:lnTo>
                    <a:pt x="2102" y="382"/>
                  </a:lnTo>
                  <a:lnTo>
                    <a:pt x="2072" y="354"/>
                  </a:lnTo>
                  <a:lnTo>
                    <a:pt x="2050" y="349"/>
                  </a:lnTo>
                  <a:lnTo>
                    <a:pt x="2041" y="341"/>
                  </a:lnTo>
                  <a:lnTo>
                    <a:pt x="2037" y="322"/>
                  </a:lnTo>
                  <a:lnTo>
                    <a:pt x="2027" y="310"/>
                  </a:lnTo>
                  <a:lnTo>
                    <a:pt x="2050" y="312"/>
                  </a:lnTo>
                  <a:lnTo>
                    <a:pt x="2054" y="304"/>
                  </a:lnTo>
                  <a:lnTo>
                    <a:pt x="2069" y="311"/>
                  </a:lnTo>
                  <a:lnTo>
                    <a:pt x="2089" y="296"/>
                  </a:lnTo>
                  <a:lnTo>
                    <a:pt x="2127" y="309"/>
                  </a:lnTo>
                  <a:lnTo>
                    <a:pt x="2121" y="301"/>
                  </a:lnTo>
                  <a:lnTo>
                    <a:pt x="2127" y="289"/>
                  </a:lnTo>
                  <a:lnTo>
                    <a:pt x="2132" y="275"/>
                  </a:lnTo>
                  <a:lnTo>
                    <a:pt x="2142" y="273"/>
                  </a:lnTo>
                  <a:lnTo>
                    <a:pt x="2162" y="259"/>
                  </a:lnTo>
                  <a:lnTo>
                    <a:pt x="2195" y="263"/>
                  </a:lnTo>
                  <a:lnTo>
                    <a:pt x="2192" y="258"/>
                  </a:lnTo>
                  <a:lnTo>
                    <a:pt x="2179" y="250"/>
                  </a:lnTo>
                  <a:lnTo>
                    <a:pt x="2165" y="245"/>
                  </a:lnTo>
                  <a:lnTo>
                    <a:pt x="2135" y="230"/>
                  </a:lnTo>
                  <a:lnTo>
                    <a:pt x="2107" y="220"/>
                  </a:lnTo>
                  <a:lnTo>
                    <a:pt x="2128" y="221"/>
                  </a:lnTo>
                  <a:lnTo>
                    <a:pt x="2134" y="213"/>
                  </a:lnTo>
                  <a:lnTo>
                    <a:pt x="2128" y="210"/>
                  </a:lnTo>
                  <a:lnTo>
                    <a:pt x="2117" y="188"/>
                  </a:lnTo>
                  <a:lnTo>
                    <a:pt x="2124" y="183"/>
                  </a:lnTo>
                  <a:lnTo>
                    <a:pt x="2127" y="194"/>
                  </a:lnTo>
                  <a:lnTo>
                    <a:pt x="2139" y="195"/>
                  </a:lnTo>
                  <a:lnTo>
                    <a:pt x="2136" y="183"/>
                  </a:lnTo>
                  <a:lnTo>
                    <a:pt x="2149" y="185"/>
                  </a:lnTo>
                  <a:lnTo>
                    <a:pt x="2158" y="186"/>
                  </a:lnTo>
                  <a:lnTo>
                    <a:pt x="2154" y="172"/>
                  </a:lnTo>
                  <a:lnTo>
                    <a:pt x="2163" y="168"/>
                  </a:lnTo>
                  <a:lnTo>
                    <a:pt x="2150" y="158"/>
                  </a:lnTo>
                  <a:lnTo>
                    <a:pt x="2155" y="143"/>
                  </a:lnTo>
                  <a:lnTo>
                    <a:pt x="2167" y="151"/>
                  </a:lnTo>
                  <a:lnTo>
                    <a:pt x="2166" y="129"/>
                  </a:lnTo>
                  <a:lnTo>
                    <a:pt x="2163" y="113"/>
                  </a:lnTo>
                  <a:lnTo>
                    <a:pt x="2134" y="115"/>
                  </a:lnTo>
                  <a:lnTo>
                    <a:pt x="2116" y="123"/>
                  </a:lnTo>
                  <a:lnTo>
                    <a:pt x="2102" y="129"/>
                  </a:lnTo>
                  <a:lnTo>
                    <a:pt x="2098" y="133"/>
                  </a:lnTo>
                  <a:lnTo>
                    <a:pt x="2081" y="119"/>
                  </a:lnTo>
                  <a:lnTo>
                    <a:pt x="2021" y="141"/>
                  </a:lnTo>
                  <a:lnTo>
                    <a:pt x="2020" y="142"/>
                  </a:lnTo>
                  <a:lnTo>
                    <a:pt x="2020" y="142"/>
                  </a:lnTo>
                  <a:lnTo>
                    <a:pt x="1988" y="134"/>
                  </a:lnTo>
                  <a:lnTo>
                    <a:pt x="1936" y="126"/>
                  </a:lnTo>
                  <a:lnTo>
                    <a:pt x="1911" y="126"/>
                  </a:lnTo>
                  <a:lnTo>
                    <a:pt x="1861" y="122"/>
                  </a:lnTo>
                  <a:lnTo>
                    <a:pt x="1867" y="130"/>
                  </a:lnTo>
                  <a:lnTo>
                    <a:pt x="1896" y="141"/>
                  </a:lnTo>
                  <a:lnTo>
                    <a:pt x="1888" y="146"/>
                  </a:lnTo>
                  <a:lnTo>
                    <a:pt x="1841" y="131"/>
                  </a:lnTo>
                  <a:lnTo>
                    <a:pt x="1818" y="132"/>
                  </a:lnTo>
                  <a:lnTo>
                    <a:pt x="1788" y="129"/>
                  </a:lnTo>
                  <a:lnTo>
                    <a:pt x="1765" y="130"/>
                  </a:lnTo>
                  <a:lnTo>
                    <a:pt x="1753" y="133"/>
                  </a:lnTo>
                  <a:lnTo>
                    <a:pt x="1729" y="128"/>
                  </a:lnTo>
                  <a:lnTo>
                    <a:pt x="1711" y="115"/>
                  </a:lnTo>
                  <a:lnTo>
                    <a:pt x="1690" y="109"/>
                  </a:lnTo>
                  <a:lnTo>
                    <a:pt x="1660" y="106"/>
                  </a:lnTo>
                  <a:lnTo>
                    <a:pt x="1612" y="109"/>
                  </a:lnTo>
                  <a:lnTo>
                    <a:pt x="1559" y="96"/>
                  </a:lnTo>
                  <a:lnTo>
                    <a:pt x="1533" y="86"/>
                  </a:lnTo>
                  <a:lnTo>
                    <a:pt x="1402" y="75"/>
                  </a:lnTo>
                  <a:lnTo>
                    <a:pt x="1395" y="82"/>
                  </a:lnTo>
                  <a:lnTo>
                    <a:pt x="1426" y="98"/>
                  </a:lnTo>
                  <a:lnTo>
                    <a:pt x="1402" y="96"/>
                  </a:lnTo>
                  <a:lnTo>
                    <a:pt x="1399" y="101"/>
                  </a:lnTo>
                  <a:lnTo>
                    <a:pt x="1367" y="95"/>
                  </a:lnTo>
                  <a:lnTo>
                    <a:pt x="1351" y="100"/>
                  </a:lnTo>
                  <a:lnTo>
                    <a:pt x="1320" y="92"/>
                  </a:lnTo>
                  <a:lnTo>
                    <a:pt x="1331" y="110"/>
                  </a:lnTo>
                  <a:lnTo>
                    <a:pt x="1301" y="103"/>
                  </a:lnTo>
                  <a:lnTo>
                    <a:pt x="1268" y="90"/>
                  </a:lnTo>
                  <a:lnTo>
                    <a:pt x="1267" y="83"/>
                  </a:lnTo>
                  <a:lnTo>
                    <a:pt x="1247" y="72"/>
                  </a:lnTo>
                  <a:lnTo>
                    <a:pt x="1215" y="64"/>
                  </a:lnTo>
                  <a:lnTo>
                    <a:pt x="1195" y="64"/>
                  </a:lnTo>
                  <a:lnTo>
                    <a:pt x="1165" y="61"/>
                  </a:lnTo>
                  <a:lnTo>
                    <a:pt x="1180" y="73"/>
                  </a:lnTo>
                  <a:lnTo>
                    <a:pt x="1124" y="71"/>
                  </a:lnTo>
                  <a:lnTo>
                    <a:pt x="1111" y="63"/>
                  </a:lnTo>
                  <a:lnTo>
                    <a:pt x="1068" y="61"/>
                  </a:lnTo>
                  <a:lnTo>
                    <a:pt x="1051" y="63"/>
                  </a:lnTo>
                  <a:lnTo>
                    <a:pt x="1051" y="68"/>
                  </a:lnTo>
                  <a:lnTo>
                    <a:pt x="1032" y="57"/>
                  </a:lnTo>
                  <a:lnTo>
                    <a:pt x="1024" y="60"/>
                  </a:lnTo>
                  <a:lnTo>
                    <a:pt x="1001" y="56"/>
                  </a:lnTo>
                  <a:lnTo>
                    <a:pt x="983" y="54"/>
                  </a:lnTo>
                  <a:lnTo>
                    <a:pt x="986" y="49"/>
                  </a:lnTo>
                  <a:lnTo>
                    <a:pt x="1008" y="40"/>
                  </a:lnTo>
                  <a:lnTo>
                    <a:pt x="1016" y="36"/>
                  </a:lnTo>
                  <a:lnTo>
                    <a:pt x="1009" y="28"/>
                  </a:lnTo>
                  <a:lnTo>
                    <a:pt x="992" y="22"/>
                  </a:lnTo>
                  <a:lnTo>
                    <a:pt x="955" y="15"/>
                  </a:lnTo>
                  <a:lnTo>
                    <a:pt x="920" y="14"/>
                  </a:lnTo>
                  <a:lnTo>
                    <a:pt x="913" y="18"/>
                  </a:lnTo>
                  <a:lnTo>
                    <a:pt x="901" y="11"/>
                  </a:lnTo>
                  <a:lnTo>
                    <a:pt x="901" y="11"/>
                  </a:lnTo>
                  <a:lnTo>
                    <a:pt x="871" y="8"/>
                  </a:lnTo>
                  <a:lnTo>
                    <a:pt x="883" y="5"/>
                  </a:lnTo>
                  <a:lnTo>
                    <a:pt x="856"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sp>
          <p:nvSpPr>
            <p:cNvPr id="222" name="Freeform 222"/>
            <p:cNvSpPr>
              <a:spLocks/>
            </p:cNvSpPr>
            <p:nvPr/>
          </p:nvSpPr>
          <p:spPr bwMode="auto">
            <a:xfrm>
              <a:off x="5714147" y="5173091"/>
              <a:ext cx="69431" cy="63684"/>
            </a:xfrm>
            <a:custGeom>
              <a:avLst/>
              <a:gdLst>
                <a:gd name="T0" fmla="*/ 36 w 42"/>
                <a:gd name="T1" fmla="*/ 6 h 41"/>
                <a:gd name="T2" fmla="*/ 29 w 42"/>
                <a:gd name="T3" fmla="*/ 0 h 41"/>
                <a:gd name="T4" fmla="*/ 20 w 42"/>
                <a:gd name="T5" fmla="*/ 4 h 41"/>
                <a:gd name="T6" fmla="*/ 10 w 42"/>
                <a:gd name="T7" fmla="*/ 12 h 41"/>
                <a:gd name="T8" fmla="*/ 0 w 42"/>
                <a:gd name="T9" fmla="*/ 25 h 41"/>
                <a:gd name="T10" fmla="*/ 12 w 42"/>
                <a:gd name="T11" fmla="*/ 41 h 41"/>
                <a:gd name="T12" fmla="*/ 18 w 42"/>
                <a:gd name="T13" fmla="*/ 39 h 41"/>
                <a:gd name="T14" fmla="*/ 22 w 42"/>
                <a:gd name="T15" fmla="*/ 32 h 41"/>
                <a:gd name="T16" fmla="*/ 32 w 42"/>
                <a:gd name="T17" fmla="*/ 29 h 41"/>
                <a:gd name="T18" fmla="*/ 36 w 42"/>
                <a:gd name="T19" fmla="*/ 22 h 41"/>
                <a:gd name="T20" fmla="*/ 42 w 42"/>
                <a:gd name="T21" fmla="*/ 12 h 41"/>
                <a:gd name="T22" fmla="*/ 36 w 42"/>
                <a:gd name="T23" fmla="*/ 6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2" h="41">
                  <a:moveTo>
                    <a:pt x="36" y="6"/>
                  </a:moveTo>
                  <a:lnTo>
                    <a:pt x="29" y="0"/>
                  </a:lnTo>
                  <a:lnTo>
                    <a:pt x="20" y="4"/>
                  </a:lnTo>
                  <a:lnTo>
                    <a:pt x="10" y="12"/>
                  </a:lnTo>
                  <a:lnTo>
                    <a:pt x="0" y="25"/>
                  </a:lnTo>
                  <a:lnTo>
                    <a:pt x="12" y="41"/>
                  </a:lnTo>
                  <a:lnTo>
                    <a:pt x="18" y="39"/>
                  </a:lnTo>
                  <a:lnTo>
                    <a:pt x="22" y="32"/>
                  </a:lnTo>
                  <a:lnTo>
                    <a:pt x="32" y="29"/>
                  </a:lnTo>
                  <a:lnTo>
                    <a:pt x="36" y="22"/>
                  </a:lnTo>
                  <a:lnTo>
                    <a:pt x="42" y="12"/>
                  </a:lnTo>
                  <a:lnTo>
                    <a:pt x="36" y="6"/>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a:p>
          </p:txBody>
        </p:sp>
      </p:grpSp>
      <p:sp>
        <p:nvSpPr>
          <p:cNvPr id="226" name="Text Placeholder 6"/>
          <p:cNvSpPr>
            <a:spLocks noGrp="1"/>
          </p:cNvSpPr>
          <p:nvPr>
            <p:ph type="body" sz="quarter" idx="72" hasCustomPrompt="1"/>
          </p:nvPr>
        </p:nvSpPr>
        <p:spPr>
          <a:xfrm>
            <a:off x="702650" y="6764338"/>
            <a:ext cx="9324000" cy="268287"/>
          </a:xfrm>
          <a:prstGeom prst="rect">
            <a:avLst/>
          </a:prstGeom>
        </p:spPr>
        <p:txBody>
          <a:bodyPr lIns="0" tIns="0" rIns="0" bIns="0" anchor="b"/>
          <a:lstStyle>
            <a:lvl1pPr marL="0" indent="0">
              <a:lnSpc>
                <a:spcPts val="800"/>
              </a:lnSpc>
              <a:spcBef>
                <a:spcPts val="0"/>
              </a:spcBef>
              <a:buNone/>
              <a:defRPr sz="800">
                <a:solidFill>
                  <a:schemeClr val="tx2"/>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8pt</a:t>
            </a:r>
          </a:p>
        </p:txBody>
      </p:sp>
      <p:sp>
        <p:nvSpPr>
          <p:cNvPr id="227" name="Text Placeholder 2">
            <a:extLst>
              <a:ext uri="{FF2B5EF4-FFF2-40B4-BE49-F238E27FC236}">
                <a16:creationId xmlns:a16="http://schemas.microsoft.com/office/drawing/2014/main" id="{88C7180D-FDF6-674A-BB07-11DB0564F618}"/>
              </a:ext>
            </a:extLst>
          </p:cNvPr>
          <p:cNvSpPr>
            <a:spLocks noGrp="1"/>
          </p:cNvSpPr>
          <p:nvPr>
            <p:ph type="body" sz="quarter" idx="62" hasCustomPrompt="1"/>
          </p:nvPr>
        </p:nvSpPr>
        <p:spPr>
          <a:xfrm>
            <a:off x="701675" y="335443"/>
            <a:ext cx="2880000" cy="144000"/>
          </a:xfrm>
          <a:prstGeom prst="rect">
            <a:avLst/>
          </a:prstGeom>
        </p:spPr>
        <p:txBody>
          <a:bodyPr lIns="0" tIns="0" rIns="0" bIns="0"/>
          <a:lstStyle>
            <a:lvl1pPr marL="0" indent="0">
              <a:buNone/>
              <a:defRPr sz="997" b="0" i="0" baseline="0">
                <a:solidFill>
                  <a:srgbClr val="00A3E0"/>
                </a:solidFill>
                <a:latin typeface="Deutsche Bank Text" charset="0"/>
                <a:ea typeface="Deutsche Bank Text" charset="0"/>
                <a:cs typeface="Deutsche Bank Text" charset="0"/>
              </a:defRPr>
            </a:lvl1pPr>
            <a:lvl2pPr marL="455783" indent="0">
              <a:buNone/>
              <a:defRPr/>
            </a:lvl2pPr>
            <a:lvl3pPr marL="911565" indent="0">
              <a:buNone/>
              <a:defRPr/>
            </a:lvl3pPr>
            <a:lvl4pPr marL="1367348" indent="0">
              <a:buNone/>
              <a:defRPr/>
            </a:lvl4pPr>
            <a:lvl5pPr marL="1823131" indent="0">
              <a:buNone/>
              <a:defRPr/>
            </a:lvl5pPr>
          </a:lstStyle>
          <a:p>
            <a:pPr lvl="0"/>
            <a:r>
              <a:rPr lang="en-US" dirty="0"/>
              <a:t>Deutsche Bank Text Bright Blue 10pt</a:t>
            </a:r>
          </a:p>
        </p:txBody>
      </p:sp>
    </p:spTree>
    <p:extLst>
      <p:ext uri="{BB962C8B-B14F-4D97-AF65-F5344CB8AC3E}">
        <p14:creationId xmlns:p14="http://schemas.microsoft.com/office/powerpoint/2010/main" val="3453724241"/>
      </p:ext>
    </p:extLst>
  </p:cSld>
  <p:clrMapOvr>
    <a:masterClrMapping/>
  </p:clrMapOvr>
</p:sldLayout>
</file>

<file path=ppt/slideLayouts/slideLayout314.xml><?xml version="1.0" encoding="utf-8"?>
<p:sldLayout xmlns:a="http://schemas.openxmlformats.org/drawingml/2006/main" xmlns:r="http://schemas.openxmlformats.org/officeDocument/2006/relationships" xmlns:p="http://schemas.openxmlformats.org/presentationml/2006/main" preserve="1" userDrawn="1">
  <p:cSld name="2_Custom Layout">
    <p:spTree>
      <p:nvGrpSpPr>
        <p:cNvPr id="1" name=""/>
        <p:cNvGrpSpPr/>
        <p:nvPr/>
      </p:nvGrpSpPr>
      <p:grpSpPr>
        <a:xfrm>
          <a:off x="0" y="0"/>
          <a:ext cx="0" cy="0"/>
          <a:chOff x="0" y="0"/>
          <a:chExt cx="0" cy="0"/>
        </a:xfrm>
      </p:grpSpPr>
      <p:sp>
        <p:nvSpPr>
          <p:cNvPr id="4" name="Text Placeholder 3"/>
          <p:cNvSpPr>
            <a:spLocks noGrp="1"/>
          </p:cNvSpPr>
          <p:nvPr>
            <p:ph type="body" sz="quarter" idx="28" hasCustomPrompt="1"/>
          </p:nvPr>
        </p:nvSpPr>
        <p:spPr>
          <a:xfrm>
            <a:off x="701674" y="2110183"/>
            <a:ext cx="4572001" cy="3975736"/>
          </a:xfrm>
          <a:prstGeom prst="rect">
            <a:avLst/>
          </a:prstGeom>
          <a:solidFill>
            <a:srgbClr val="E6EAE9"/>
          </a:solidFill>
          <a:ln w="12700">
            <a:solidFill>
              <a:schemeClr val="bg1"/>
            </a:solidFill>
          </a:ln>
        </p:spPr>
        <p:txBody>
          <a:bodyPr lIns="216000" tIns="180000" rIns="216000" bIns="180000"/>
          <a:lstStyle>
            <a:lvl1pPr marL="108000" indent="-108000">
              <a:lnSpc>
                <a:spcPts val="1440"/>
              </a:lnSpc>
              <a:spcBef>
                <a:spcPts val="600"/>
              </a:spcBef>
              <a:defRPr sz="1200">
                <a:solidFill>
                  <a:srgbClr val="535B61"/>
                </a:solidFill>
                <a:latin typeface="Deutsche Bank Text" charset="0"/>
                <a:ea typeface="Deutsche Bank Text" charset="0"/>
                <a:cs typeface="Deutsche Bank Text" charset="0"/>
              </a:defRPr>
            </a:lvl1pPr>
            <a:lvl2pPr>
              <a:defRPr>
                <a:latin typeface="Deutsche Bank Text Beta" charset="0"/>
                <a:ea typeface="Deutsche Bank Text Beta" charset="0"/>
                <a:cs typeface="Deutsche Bank Text Beta" charset="0"/>
              </a:defRPr>
            </a:lvl2pPr>
            <a:lvl3pPr>
              <a:defRPr>
                <a:latin typeface="Deutsche Bank Text Beta" charset="0"/>
                <a:ea typeface="Deutsche Bank Text Beta" charset="0"/>
                <a:cs typeface="Deutsche Bank Text Beta" charset="0"/>
              </a:defRPr>
            </a:lvl3pPr>
            <a:lvl4pPr>
              <a:defRPr>
                <a:latin typeface="Deutsche Bank Text Beta" charset="0"/>
                <a:ea typeface="Deutsche Bank Text Beta" charset="0"/>
                <a:cs typeface="Deutsche Bank Text Beta" charset="0"/>
              </a:defRPr>
            </a:lvl4pPr>
            <a:lvl5pPr>
              <a:defRPr>
                <a:latin typeface="Deutsche Bank Text Beta" charset="0"/>
                <a:ea typeface="Deutsche Bank Text Beta" charset="0"/>
                <a:cs typeface="Deutsche Bank Text Beta" charset="0"/>
              </a:defRPr>
            </a:lvl5pPr>
          </a:lstStyle>
          <a:p>
            <a:pPr lvl="0"/>
            <a:r>
              <a:rPr lang="en-US" dirty="0"/>
              <a:t>Deutsche Bank Text Dark Grey 12pt</a:t>
            </a:r>
          </a:p>
        </p:txBody>
      </p:sp>
      <p:sp>
        <p:nvSpPr>
          <p:cNvPr id="12" name="Text Placeholder 3"/>
          <p:cNvSpPr>
            <a:spLocks noGrp="1"/>
          </p:cNvSpPr>
          <p:nvPr>
            <p:ph type="body" sz="quarter" idx="29" hasCustomPrompt="1"/>
          </p:nvPr>
        </p:nvSpPr>
        <p:spPr>
          <a:xfrm>
            <a:off x="5418138" y="2110182"/>
            <a:ext cx="4608511" cy="3975736"/>
          </a:xfrm>
          <a:prstGeom prst="rect">
            <a:avLst/>
          </a:prstGeom>
          <a:solidFill>
            <a:srgbClr val="E6EAE9"/>
          </a:solidFill>
          <a:ln w="12700">
            <a:solidFill>
              <a:schemeClr val="bg1"/>
            </a:solidFill>
          </a:ln>
        </p:spPr>
        <p:txBody>
          <a:bodyPr lIns="216000" tIns="180000" rIns="216000" bIns="180000"/>
          <a:lstStyle>
            <a:lvl1pPr marL="108000" indent="-108000">
              <a:lnSpc>
                <a:spcPts val="1440"/>
              </a:lnSpc>
              <a:spcBef>
                <a:spcPts val="600"/>
              </a:spcBef>
              <a:defRPr sz="1200">
                <a:solidFill>
                  <a:srgbClr val="535B61"/>
                </a:solidFill>
                <a:latin typeface="Deutsche Bank Text" charset="0"/>
                <a:ea typeface="Deutsche Bank Text" charset="0"/>
                <a:cs typeface="Deutsche Bank Text" charset="0"/>
              </a:defRPr>
            </a:lvl1pPr>
            <a:lvl2pPr>
              <a:defRPr>
                <a:latin typeface="Deutsche Bank Text Beta" charset="0"/>
                <a:ea typeface="Deutsche Bank Text Beta" charset="0"/>
                <a:cs typeface="Deutsche Bank Text Beta" charset="0"/>
              </a:defRPr>
            </a:lvl2pPr>
            <a:lvl3pPr>
              <a:defRPr>
                <a:latin typeface="Deutsche Bank Text Beta" charset="0"/>
                <a:ea typeface="Deutsche Bank Text Beta" charset="0"/>
                <a:cs typeface="Deutsche Bank Text Beta" charset="0"/>
              </a:defRPr>
            </a:lvl3pPr>
            <a:lvl4pPr>
              <a:defRPr>
                <a:latin typeface="Deutsche Bank Text Beta" charset="0"/>
                <a:ea typeface="Deutsche Bank Text Beta" charset="0"/>
                <a:cs typeface="Deutsche Bank Text Beta" charset="0"/>
              </a:defRPr>
            </a:lvl4pPr>
            <a:lvl5pPr>
              <a:defRPr>
                <a:latin typeface="Deutsche Bank Text Beta" charset="0"/>
                <a:ea typeface="Deutsche Bank Text Beta" charset="0"/>
                <a:cs typeface="Deutsche Bank Text Beta" charset="0"/>
              </a:defRPr>
            </a:lvl5pPr>
          </a:lstStyle>
          <a:p>
            <a:pPr lvl="0"/>
            <a:r>
              <a:rPr lang="en-US" dirty="0"/>
              <a:t>Deutsche Bank Text Dark Grey 12pt</a:t>
            </a:r>
          </a:p>
        </p:txBody>
      </p:sp>
      <p:sp>
        <p:nvSpPr>
          <p:cNvPr id="6" name="Text Placeholder 5"/>
          <p:cNvSpPr>
            <a:spLocks noGrp="1"/>
          </p:cNvSpPr>
          <p:nvPr>
            <p:ph type="body" sz="quarter" idx="30" hasCustomPrompt="1"/>
          </p:nvPr>
        </p:nvSpPr>
        <p:spPr>
          <a:xfrm>
            <a:off x="701675" y="1764742"/>
            <a:ext cx="4572000" cy="214312"/>
          </a:xfrm>
          <a:prstGeom prst="rect">
            <a:avLst/>
          </a:prstGeom>
        </p:spPr>
        <p:txBody>
          <a:bodyPr lIns="0" tIns="0" rIns="0" bIns="0"/>
          <a:lstStyle>
            <a:lvl1pPr marL="0" indent="0">
              <a:lnSpc>
                <a:spcPts val="1440"/>
              </a:lnSpc>
              <a:spcBef>
                <a:spcPts val="0"/>
              </a:spcBef>
              <a:buNone/>
              <a:defRPr sz="1200">
                <a:solidFill>
                  <a:srgbClr val="535B61"/>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12pt</a:t>
            </a:r>
          </a:p>
        </p:txBody>
      </p:sp>
      <p:sp>
        <p:nvSpPr>
          <p:cNvPr id="15" name="Text Placeholder 5"/>
          <p:cNvSpPr>
            <a:spLocks noGrp="1"/>
          </p:cNvSpPr>
          <p:nvPr>
            <p:ph type="body" sz="quarter" idx="31" hasCustomPrompt="1"/>
          </p:nvPr>
        </p:nvSpPr>
        <p:spPr>
          <a:xfrm>
            <a:off x="5418138" y="1764742"/>
            <a:ext cx="4608512" cy="214312"/>
          </a:xfrm>
          <a:prstGeom prst="rect">
            <a:avLst/>
          </a:prstGeom>
        </p:spPr>
        <p:txBody>
          <a:bodyPr lIns="0" tIns="0" rIns="0" bIns="0"/>
          <a:lstStyle>
            <a:lvl1pPr marL="0" indent="0">
              <a:lnSpc>
                <a:spcPts val="1440"/>
              </a:lnSpc>
              <a:spcBef>
                <a:spcPts val="0"/>
              </a:spcBef>
              <a:buNone/>
              <a:defRPr sz="1200">
                <a:solidFill>
                  <a:srgbClr val="535B61"/>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12pt</a:t>
            </a:r>
          </a:p>
        </p:txBody>
      </p:sp>
      <p:sp>
        <p:nvSpPr>
          <p:cNvPr id="13" name="Text Placeholder 6"/>
          <p:cNvSpPr>
            <a:spLocks noGrp="1"/>
          </p:cNvSpPr>
          <p:nvPr>
            <p:ph type="body" sz="quarter" idx="72" hasCustomPrompt="1"/>
          </p:nvPr>
        </p:nvSpPr>
        <p:spPr>
          <a:xfrm>
            <a:off x="702650" y="6764338"/>
            <a:ext cx="9324000" cy="268287"/>
          </a:xfrm>
          <a:prstGeom prst="rect">
            <a:avLst/>
          </a:prstGeom>
        </p:spPr>
        <p:txBody>
          <a:bodyPr lIns="0" tIns="0" rIns="0" bIns="0" anchor="b"/>
          <a:lstStyle>
            <a:lvl1pPr marL="0" indent="0">
              <a:lnSpc>
                <a:spcPts val="800"/>
              </a:lnSpc>
              <a:spcBef>
                <a:spcPts val="0"/>
              </a:spcBef>
              <a:buNone/>
              <a:defRPr sz="800">
                <a:solidFill>
                  <a:srgbClr val="535B61"/>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8pt</a:t>
            </a:r>
          </a:p>
        </p:txBody>
      </p:sp>
      <p:sp>
        <p:nvSpPr>
          <p:cNvPr id="10" name="Text Placeholder 2">
            <a:extLst>
              <a:ext uri="{FF2B5EF4-FFF2-40B4-BE49-F238E27FC236}">
                <a16:creationId xmlns:a16="http://schemas.microsoft.com/office/drawing/2014/main" id="{BAD3B190-7558-7948-8817-C17C6C3F7435}"/>
              </a:ext>
            </a:extLst>
          </p:cNvPr>
          <p:cNvSpPr>
            <a:spLocks noGrp="1"/>
          </p:cNvSpPr>
          <p:nvPr>
            <p:ph type="body" sz="quarter" idx="62" hasCustomPrompt="1"/>
          </p:nvPr>
        </p:nvSpPr>
        <p:spPr>
          <a:xfrm>
            <a:off x="701675" y="335443"/>
            <a:ext cx="2880000" cy="144000"/>
          </a:xfrm>
          <a:prstGeom prst="rect">
            <a:avLst/>
          </a:prstGeom>
        </p:spPr>
        <p:txBody>
          <a:bodyPr lIns="0" tIns="0" rIns="0" bIns="0"/>
          <a:lstStyle>
            <a:lvl1pPr marL="0" indent="0">
              <a:buNone/>
              <a:defRPr sz="997" b="0" i="0" baseline="0">
                <a:solidFill>
                  <a:srgbClr val="00A3E0"/>
                </a:solidFill>
                <a:latin typeface="Deutsche Bank Text" charset="0"/>
                <a:ea typeface="Deutsche Bank Text" charset="0"/>
                <a:cs typeface="Deutsche Bank Text" charset="0"/>
              </a:defRPr>
            </a:lvl1pPr>
            <a:lvl2pPr marL="455783" indent="0">
              <a:buNone/>
              <a:defRPr/>
            </a:lvl2pPr>
            <a:lvl3pPr marL="911565" indent="0">
              <a:buNone/>
              <a:defRPr/>
            </a:lvl3pPr>
            <a:lvl4pPr marL="1367348" indent="0">
              <a:buNone/>
              <a:defRPr/>
            </a:lvl4pPr>
            <a:lvl5pPr marL="1823131" indent="0">
              <a:buNone/>
              <a:defRPr/>
            </a:lvl5pPr>
          </a:lstStyle>
          <a:p>
            <a:pPr lvl="0"/>
            <a:r>
              <a:rPr lang="en-US" dirty="0"/>
              <a:t>Deutsche Bank Text Bright Blue 10pt</a:t>
            </a:r>
          </a:p>
        </p:txBody>
      </p:sp>
      <p:sp>
        <p:nvSpPr>
          <p:cNvPr id="14" name="Text Placeholder 5">
            <a:extLst>
              <a:ext uri="{FF2B5EF4-FFF2-40B4-BE49-F238E27FC236}">
                <a16:creationId xmlns:a16="http://schemas.microsoft.com/office/drawing/2014/main" id="{B5F38FFB-D370-D04D-BC75-86386F120E9A}"/>
              </a:ext>
            </a:extLst>
          </p:cNvPr>
          <p:cNvSpPr>
            <a:spLocks noGrp="1"/>
          </p:cNvSpPr>
          <p:nvPr>
            <p:ph type="body" sz="quarter" idx="63" hasCustomPrompt="1"/>
          </p:nvPr>
        </p:nvSpPr>
        <p:spPr>
          <a:xfrm>
            <a:off x="701674" y="596628"/>
            <a:ext cx="8532813" cy="570080"/>
          </a:xfrm>
          <a:prstGeom prst="rect">
            <a:avLst/>
          </a:prstGeom>
        </p:spPr>
        <p:txBody>
          <a:bodyPr lIns="0" tIns="0" rIns="0" bIns="0"/>
          <a:lstStyle>
            <a:lvl1pPr marL="0" marR="0" indent="0" algn="l" defTabSz="911565" rtl="0" eaLnBrk="1" fontAlgn="auto" latinLnBrk="0" hangingPunct="1">
              <a:lnSpc>
                <a:spcPts val="4000"/>
              </a:lnSpc>
              <a:spcBef>
                <a:spcPts val="0"/>
              </a:spcBef>
              <a:spcAft>
                <a:spcPts val="0"/>
              </a:spcAft>
              <a:buClrTx/>
              <a:buSzTx/>
              <a:buFont typeface="Arial"/>
              <a:buNone/>
              <a:tabLst/>
              <a:defRPr sz="2800" baseline="0">
                <a:solidFill>
                  <a:srgbClr val="00205B"/>
                </a:solidFill>
                <a:latin typeface="Deutsche Bank Display" charset="0"/>
                <a:ea typeface="Deutsche Bank Display" charset="0"/>
                <a:cs typeface="Deutsche Bank Display" charset="0"/>
              </a:defRPr>
            </a:lvl1pPr>
            <a:lvl2pPr marL="455783" indent="0">
              <a:buNone/>
              <a:defRPr sz="3600">
                <a:latin typeface="Deutsche Bank Display Beta" charset="0"/>
                <a:ea typeface="Deutsche Bank Display Beta" charset="0"/>
                <a:cs typeface="Deutsche Bank Display Beta" charset="0"/>
              </a:defRPr>
            </a:lvl2pPr>
            <a:lvl3pPr marL="911566" indent="0">
              <a:buNone/>
              <a:defRPr sz="3600">
                <a:latin typeface="Deutsche Bank Display Beta" charset="0"/>
                <a:ea typeface="Deutsche Bank Display Beta" charset="0"/>
                <a:cs typeface="Deutsche Bank Display Beta" charset="0"/>
              </a:defRPr>
            </a:lvl3pPr>
            <a:lvl4pPr marL="1367348" indent="0">
              <a:buNone/>
              <a:defRPr sz="3600">
                <a:latin typeface="Deutsche Bank Display Beta" charset="0"/>
                <a:ea typeface="Deutsche Bank Display Beta" charset="0"/>
                <a:cs typeface="Deutsche Bank Display Beta" charset="0"/>
              </a:defRPr>
            </a:lvl4pPr>
            <a:lvl5pPr marL="1823131" indent="0">
              <a:buNone/>
              <a:defRPr sz="3600">
                <a:latin typeface="Deutsche Bank Display Beta" charset="0"/>
                <a:ea typeface="Deutsche Bank Display Beta" charset="0"/>
                <a:cs typeface="Deutsche Bank Display Beta" charset="0"/>
              </a:defRPr>
            </a:lvl5pPr>
          </a:lstStyle>
          <a:p>
            <a:pPr lvl="0"/>
            <a:r>
              <a:rPr lang="en-US" dirty="0"/>
              <a:t>Deutsche Bank Display Dark Blue 28pt</a:t>
            </a:r>
          </a:p>
        </p:txBody>
      </p:sp>
    </p:spTree>
    <p:extLst>
      <p:ext uri="{BB962C8B-B14F-4D97-AF65-F5344CB8AC3E}">
        <p14:creationId xmlns:p14="http://schemas.microsoft.com/office/powerpoint/2010/main" val="854970814"/>
      </p:ext>
    </p:extLst>
  </p:cSld>
  <p:clrMapOvr>
    <a:masterClrMapping/>
  </p:clrMapOvr>
</p:sldLayout>
</file>

<file path=ppt/slideLayouts/slideLayout315.xml><?xml version="1.0" encoding="utf-8"?>
<p:sldLayout xmlns:a="http://schemas.openxmlformats.org/drawingml/2006/main" xmlns:r="http://schemas.openxmlformats.org/officeDocument/2006/relationships" xmlns:p="http://schemas.openxmlformats.org/presentationml/2006/main" preserve="1" userDrawn="1">
  <p:cSld name="3_Custom Layout">
    <p:spTree>
      <p:nvGrpSpPr>
        <p:cNvPr id="1" name=""/>
        <p:cNvGrpSpPr/>
        <p:nvPr/>
      </p:nvGrpSpPr>
      <p:grpSpPr>
        <a:xfrm>
          <a:off x="0" y="0"/>
          <a:ext cx="0" cy="0"/>
          <a:chOff x="0" y="0"/>
          <a:chExt cx="0" cy="0"/>
        </a:xfrm>
      </p:grpSpPr>
      <p:sp>
        <p:nvSpPr>
          <p:cNvPr id="19" name="Rectangle 18"/>
          <p:cNvSpPr/>
          <p:nvPr userDrawn="1"/>
        </p:nvSpPr>
        <p:spPr>
          <a:xfrm>
            <a:off x="701674" y="1764743"/>
            <a:ext cx="9324976" cy="4321175"/>
          </a:xfrm>
          <a:prstGeom prst="rect">
            <a:avLst/>
          </a:prstGeom>
          <a:solidFill>
            <a:srgbClr val="E6EAE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994" dirty="0"/>
          </a:p>
        </p:txBody>
      </p:sp>
      <p:sp>
        <p:nvSpPr>
          <p:cNvPr id="20" name="Triangle 19"/>
          <p:cNvSpPr/>
          <p:nvPr userDrawn="1"/>
        </p:nvSpPr>
        <p:spPr>
          <a:xfrm rot="5400000">
            <a:off x="5223213" y="3827622"/>
            <a:ext cx="265708" cy="121759"/>
          </a:xfrm>
          <a:prstGeom prst="triangl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994" dirty="0"/>
          </a:p>
        </p:txBody>
      </p:sp>
      <p:sp>
        <p:nvSpPr>
          <p:cNvPr id="4" name="Text Placeholder 3"/>
          <p:cNvSpPr>
            <a:spLocks noGrp="1"/>
          </p:cNvSpPr>
          <p:nvPr>
            <p:ph type="body" sz="quarter" idx="32" hasCustomPrompt="1"/>
          </p:nvPr>
        </p:nvSpPr>
        <p:spPr>
          <a:xfrm>
            <a:off x="1036638" y="2602943"/>
            <a:ext cx="4135437" cy="3200717"/>
          </a:xfrm>
          <a:prstGeom prst="rect">
            <a:avLst/>
          </a:prstGeom>
          <a:solidFill>
            <a:schemeClr val="bg1"/>
          </a:solidFill>
        </p:spPr>
        <p:txBody>
          <a:bodyPr lIns="216000" tIns="180000" rIns="216000" bIns="180000"/>
          <a:lstStyle>
            <a:lvl1pPr marL="108000" indent="-108000">
              <a:lnSpc>
                <a:spcPts val="1440"/>
              </a:lnSpc>
              <a:spcBef>
                <a:spcPts val="600"/>
              </a:spcBef>
              <a:defRPr sz="1200">
                <a:solidFill>
                  <a:srgbClr val="535B61"/>
                </a:solidFill>
                <a:latin typeface="Deutsche Bank Text" charset="0"/>
                <a:ea typeface="Deutsche Bank Text" charset="0"/>
                <a:cs typeface="Deutsche Bank Text" charset="0"/>
              </a:defRPr>
            </a:lvl1pPr>
          </a:lstStyle>
          <a:p>
            <a:pPr lvl="0"/>
            <a:r>
              <a:rPr lang="en-US" dirty="0"/>
              <a:t>Deutsche Bank Text Dark Grey 12pt</a:t>
            </a:r>
          </a:p>
        </p:txBody>
      </p:sp>
      <p:sp>
        <p:nvSpPr>
          <p:cNvPr id="18" name="Text Placeholder 3"/>
          <p:cNvSpPr>
            <a:spLocks noGrp="1"/>
          </p:cNvSpPr>
          <p:nvPr>
            <p:ph type="body" sz="quarter" idx="33" hasCustomPrompt="1"/>
          </p:nvPr>
        </p:nvSpPr>
        <p:spPr>
          <a:xfrm>
            <a:off x="1036638" y="2044143"/>
            <a:ext cx="4135437" cy="558800"/>
          </a:xfrm>
          <a:prstGeom prst="rect">
            <a:avLst/>
          </a:prstGeom>
          <a:solidFill>
            <a:srgbClr val="A7A8AA"/>
          </a:solidFill>
        </p:spPr>
        <p:txBody>
          <a:bodyPr lIns="216000" tIns="180000" rIns="216000" bIns="180000" anchor="ctr"/>
          <a:lstStyle>
            <a:lvl1pPr marL="0" indent="0">
              <a:lnSpc>
                <a:spcPts val="1440"/>
              </a:lnSpc>
              <a:spcBef>
                <a:spcPts val="600"/>
              </a:spcBef>
              <a:buNone/>
              <a:defRPr sz="1200">
                <a:solidFill>
                  <a:srgbClr val="FFFFFF"/>
                </a:solidFill>
                <a:latin typeface="Deutsche Bank Text" charset="0"/>
                <a:ea typeface="Deutsche Bank Text" charset="0"/>
                <a:cs typeface="Deutsche Bank Text" charset="0"/>
              </a:defRPr>
            </a:lvl1pPr>
          </a:lstStyle>
          <a:p>
            <a:pPr lvl="0"/>
            <a:r>
              <a:rPr lang="en-US" dirty="0"/>
              <a:t>Deutsche Bank Text White 12pt</a:t>
            </a:r>
          </a:p>
        </p:txBody>
      </p:sp>
      <p:sp>
        <p:nvSpPr>
          <p:cNvPr id="22" name="Text Placeholder 3"/>
          <p:cNvSpPr>
            <a:spLocks noGrp="1"/>
          </p:cNvSpPr>
          <p:nvPr>
            <p:ph type="body" sz="quarter" idx="34" hasCustomPrompt="1"/>
          </p:nvPr>
        </p:nvSpPr>
        <p:spPr>
          <a:xfrm>
            <a:off x="5506879" y="2602943"/>
            <a:ext cx="4135437" cy="3200717"/>
          </a:xfrm>
          <a:prstGeom prst="rect">
            <a:avLst/>
          </a:prstGeom>
          <a:solidFill>
            <a:schemeClr val="bg1"/>
          </a:solidFill>
        </p:spPr>
        <p:txBody>
          <a:bodyPr lIns="216000" tIns="180000" rIns="216000" bIns="180000"/>
          <a:lstStyle>
            <a:lvl1pPr marL="108000" indent="-108000">
              <a:lnSpc>
                <a:spcPts val="1440"/>
              </a:lnSpc>
              <a:spcBef>
                <a:spcPts val="600"/>
              </a:spcBef>
              <a:defRPr sz="1200">
                <a:solidFill>
                  <a:srgbClr val="535B61"/>
                </a:solidFill>
                <a:latin typeface="Deutsche Bank Text" charset="0"/>
                <a:ea typeface="Deutsche Bank Text" charset="0"/>
                <a:cs typeface="Deutsche Bank Text" charset="0"/>
              </a:defRPr>
            </a:lvl1pPr>
          </a:lstStyle>
          <a:p>
            <a:pPr lvl="0"/>
            <a:r>
              <a:rPr lang="en-US" dirty="0"/>
              <a:t>Deutsche Bank Text Dark Grey 12pt</a:t>
            </a:r>
          </a:p>
        </p:txBody>
      </p:sp>
      <p:sp>
        <p:nvSpPr>
          <p:cNvPr id="23" name="Text Placeholder 3"/>
          <p:cNvSpPr>
            <a:spLocks noGrp="1"/>
          </p:cNvSpPr>
          <p:nvPr>
            <p:ph type="body" sz="quarter" idx="35" hasCustomPrompt="1"/>
          </p:nvPr>
        </p:nvSpPr>
        <p:spPr>
          <a:xfrm>
            <a:off x="5506879" y="2044143"/>
            <a:ext cx="4135437" cy="558800"/>
          </a:xfrm>
          <a:prstGeom prst="rect">
            <a:avLst/>
          </a:prstGeom>
          <a:solidFill>
            <a:srgbClr val="A7A8AA"/>
          </a:solidFill>
        </p:spPr>
        <p:txBody>
          <a:bodyPr lIns="216000" tIns="180000" rIns="216000" bIns="180000" anchor="ctr"/>
          <a:lstStyle>
            <a:lvl1pPr marL="0" indent="0">
              <a:lnSpc>
                <a:spcPts val="1440"/>
              </a:lnSpc>
              <a:spcBef>
                <a:spcPts val="600"/>
              </a:spcBef>
              <a:buNone/>
              <a:defRPr sz="1200">
                <a:solidFill>
                  <a:srgbClr val="FFFFFF"/>
                </a:solidFill>
                <a:latin typeface="Deutsche Bank Text" charset="0"/>
                <a:ea typeface="Deutsche Bank Text" charset="0"/>
                <a:cs typeface="Deutsche Bank Text" charset="0"/>
              </a:defRPr>
            </a:lvl1pPr>
          </a:lstStyle>
          <a:p>
            <a:pPr lvl="0"/>
            <a:r>
              <a:rPr lang="en-US" dirty="0"/>
              <a:t>Deutsche Bank Text White 12pt</a:t>
            </a:r>
          </a:p>
        </p:txBody>
      </p:sp>
      <p:sp>
        <p:nvSpPr>
          <p:cNvPr id="11" name="Text Placeholder 6"/>
          <p:cNvSpPr>
            <a:spLocks noGrp="1"/>
          </p:cNvSpPr>
          <p:nvPr>
            <p:ph type="body" sz="quarter" idx="72" hasCustomPrompt="1"/>
          </p:nvPr>
        </p:nvSpPr>
        <p:spPr>
          <a:xfrm>
            <a:off x="702650" y="6764338"/>
            <a:ext cx="9324000" cy="268287"/>
          </a:xfrm>
          <a:prstGeom prst="rect">
            <a:avLst/>
          </a:prstGeom>
        </p:spPr>
        <p:txBody>
          <a:bodyPr lIns="0" tIns="0" rIns="0" bIns="0" anchor="b"/>
          <a:lstStyle>
            <a:lvl1pPr marL="0" indent="0">
              <a:lnSpc>
                <a:spcPts val="800"/>
              </a:lnSpc>
              <a:spcBef>
                <a:spcPts val="0"/>
              </a:spcBef>
              <a:buNone/>
              <a:defRPr sz="800">
                <a:solidFill>
                  <a:srgbClr val="535B61"/>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8pt</a:t>
            </a:r>
          </a:p>
        </p:txBody>
      </p:sp>
      <p:sp>
        <p:nvSpPr>
          <p:cNvPr id="12" name="Text Placeholder 2">
            <a:extLst>
              <a:ext uri="{FF2B5EF4-FFF2-40B4-BE49-F238E27FC236}">
                <a16:creationId xmlns:a16="http://schemas.microsoft.com/office/drawing/2014/main" id="{D5D3F364-4A1C-AD45-A87E-AED23B89D33E}"/>
              </a:ext>
            </a:extLst>
          </p:cNvPr>
          <p:cNvSpPr>
            <a:spLocks noGrp="1"/>
          </p:cNvSpPr>
          <p:nvPr>
            <p:ph type="body" sz="quarter" idx="62" hasCustomPrompt="1"/>
          </p:nvPr>
        </p:nvSpPr>
        <p:spPr>
          <a:xfrm>
            <a:off x="701675" y="335443"/>
            <a:ext cx="2880000" cy="144000"/>
          </a:xfrm>
          <a:prstGeom prst="rect">
            <a:avLst/>
          </a:prstGeom>
        </p:spPr>
        <p:txBody>
          <a:bodyPr lIns="0" tIns="0" rIns="0" bIns="0"/>
          <a:lstStyle>
            <a:lvl1pPr marL="0" indent="0">
              <a:buNone/>
              <a:defRPr sz="997" b="0" i="0" baseline="0">
                <a:solidFill>
                  <a:srgbClr val="00A3E0"/>
                </a:solidFill>
                <a:latin typeface="Deutsche Bank Text" charset="0"/>
                <a:ea typeface="Deutsche Bank Text" charset="0"/>
                <a:cs typeface="Deutsche Bank Text" charset="0"/>
              </a:defRPr>
            </a:lvl1pPr>
            <a:lvl2pPr marL="455783" indent="0">
              <a:buNone/>
              <a:defRPr/>
            </a:lvl2pPr>
            <a:lvl3pPr marL="911565" indent="0">
              <a:buNone/>
              <a:defRPr/>
            </a:lvl3pPr>
            <a:lvl4pPr marL="1367348" indent="0">
              <a:buNone/>
              <a:defRPr/>
            </a:lvl4pPr>
            <a:lvl5pPr marL="1823131" indent="0">
              <a:buNone/>
              <a:defRPr/>
            </a:lvl5pPr>
          </a:lstStyle>
          <a:p>
            <a:pPr lvl="0"/>
            <a:r>
              <a:rPr lang="en-US" dirty="0"/>
              <a:t>Deutsche Bank Text Bright Blue 10pt</a:t>
            </a:r>
          </a:p>
        </p:txBody>
      </p:sp>
      <p:sp>
        <p:nvSpPr>
          <p:cNvPr id="15" name="Text Placeholder 5">
            <a:extLst>
              <a:ext uri="{FF2B5EF4-FFF2-40B4-BE49-F238E27FC236}">
                <a16:creationId xmlns:a16="http://schemas.microsoft.com/office/drawing/2014/main" id="{C4640204-470B-4247-AF08-F942F18E4A72}"/>
              </a:ext>
            </a:extLst>
          </p:cNvPr>
          <p:cNvSpPr>
            <a:spLocks noGrp="1"/>
          </p:cNvSpPr>
          <p:nvPr>
            <p:ph type="body" sz="quarter" idx="63" hasCustomPrompt="1"/>
          </p:nvPr>
        </p:nvSpPr>
        <p:spPr>
          <a:xfrm>
            <a:off x="701674" y="596628"/>
            <a:ext cx="8532813" cy="570080"/>
          </a:xfrm>
          <a:prstGeom prst="rect">
            <a:avLst/>
          </a:prstGeom>
        </p:spPr>
        <p:txBody>
          <a:bodyPr lIns="0" tIns="0" rIns="0" bIns="0"/>
          <a:lstStyle>
            <a:lvl1pPr marL="0" marR="0" indent="0" algn="l" defTabSz="911565" rtl="0" eaLnBrk="1" fontAlgn="auto" latinLnBrk="0" hangingPunct="1">
              <a:lnSpc>
                <a:spcPts val="4000"/>
              </a:lnSpc>
              <a:spcBef>
                <a:spcPts val="0"/>
              </a:spcBef>
              <a:spcAft>
                <a:spcPts val="0"/>
              </a:spcAft>
              <a:buClrTx/>
              <a:buSzTx/>
              <a:buFont typeface="Arial"/>
              <a:buNone/>
              <a:tabLst/>
              <a:defRPr sz="2800" baseline="0">
                <a:solidFill>
                  <a:srgbClr val="00205B"/>
                </a:solidFill>
                <a:latin typeface="Deutsche Bank Display" charset="0"/>
                <a:ea typeface="Deutsche Bank Display" charset="0"/>
                <a:cs typeface="Deutsche Bank Display" charset="0"/>
              </a:defRPr>
            </a:lvl1pPr>
            <a:lvl2pPr marL="455783" indent="0">
              <a:buNone/>
              <a:defRPr sz="3600">
                <a:latin typeface="Deutsche Bank Display Beta" charset="0"/>
                <a:ea typeface="Deutsche Bank Display Beta" charset="0"/>
                <a:cs typeface="Deutsche Bank Display Beta" charset="0"/>
              </a:defRPr>
            </a:lvl2pPr>
            <a:lvl3pPr marL="911566" indent="0">
              <a:buNone/>
              <a:defRPr sz="3600">
                <a:latin typeface="Deutsche Bank Display Beta" charset="0"/>
                <a:ea typeface="Deutsche Bank Display Beta" charset="0"/>
                <a:cs typeface="Deutsche Bank Display Beta" charset="0"/>
              </a:defRPr>
            </a:lvl3pPr>
            <a:lvl4pPr marL="1367348" indent="0">
              <a:buNone/>
              <a:defRPr sz="3600">
                <a:latin typeface="Deutsche Bank Display Beta" charset="0"/>
                <a:ea typeface="Deutsche Bank Display Beta" charset="0"/>
                <a:cs typeface="Deutsche Bank Display Beta" charset="0"/>
              </a:defRPr>
            </a:lvl4pPr>
            <a:lvl5pPr marL="1823131" indent="0">
              <a:buNone/>
              <a:defRPr sz="3600">
                <a:latin typeface="Deutsche Bank Display Beta" charset="0"/>
                <a:ea typeface="Deutsche Bank Display Beta" charset="0"/>
                <a:cs typeface="Deutsche Bank Display Beta" charset="0"/>
              </a:defRPr>
            </a:lvl5pPr>
          </a:lstStyle>
          <a:p>
            <a:pPr lvl="0"/>
            <a:r>
              <a:rPr lang="en-US" dirty="0"/>
              <a:t>Deutsche Bank Display Dark Blue 28pt</a:t>
            </a:r>
          </a:p>
        </p:txBody>
      </p:sp>
    </p:spTree>
    <p:extLst>
      <p:ext uri="{BB962C8B-B14F-4D97-AF65-F5344CB8AC3E}">
        <p14:creationId xmlns:p14="http://schemas.microsoft.com/office/powerpoint/2010/main" val="3829730183"/>
      </p:ext>
    </p:extLst>
  </p:cSld>
  <p:clrMapOvr>
    <a:masterClrMapping/>
  </p:clrMapOvr>
</p:sldLayout>
</file>

<file path=ppt/slideLayouts/slideLayout316.xml><?xml version="1.0" encoding="utf-8"?>
<p:sldLayout xmlns:a="http://schemas.openxmlformats.org/drawingml/2006/main" xmlns:r="http://schemas.openxmlformats.org/officeDocument/2006/relationships" xmlns:p="http://schemas.openxmlformats.org/presentationml/2006/main" preserve="1" userDrawn="1">
  <p:cSld name="8_Custom Layout">
    <p:spTree>
      <p:nvGrpSpPr>
        <p:cNvPr id="1" name=""/>
        <p:cNvGrpSpPr/>
        <p:nvPr/>
      </p:nvGrpSpPr>
      <p:grpSpPr>
        <a:xfrm>
          <a:off x="0" y="0"/>
          <a:ext cx="0" cy="0"/>
          <a:chOff x="0" y="0"/>
          <a:chExt cx="0" cy="0"/>
        </a:xfrm>
      </p:grpSpPr>
      <p:sp>
        <p:nvSpPr>
          <p:cNvPr id="7" name="Rectangle 6"/>
          <p:cNvSpPr/>
          <p:nvPr userDrawn="1"/>
        </p:nvSpPr>
        <p:spPr>
          <a:xfrm>
            <a:off x="701674" y="5000367"/>
            <a:ext cx="9324976" cy="1080000"/>
          </a:xfrm>
          <a:prstGeom prst="rect">
            <a:avLst/>
          </a:prstGeom>
          <a:solidFill>
            <a:srgbClr val="E6EAE9"/>
          </a:solidFill>
          <a:ln>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7" name="Freeform 26"/>
          <p:cNvSpPr/>
          <p:nvPr userDrawn="1"/>
        </p:nvSpPr>
        <p:spPr>
          <a:xfrm>
            <a:off x="701674" y="3796461"/>
            <a:ext cx="9324976" cy="1461541"/>
          </a:xfrm>
          <a:custGeom>
            <a:avLst/>
            <a:gdLst>
              <a:gd name="connsiteX0" fmla="*/ 0 w 9241436"/>
              <a:gd name="connsiteY0" fmla="*/ 0 h 1461541"/>
              <a:gd name="connsiteX1" fmla="*/ 0 w 9241436"/>
              <a:gd name="connsiteY1" fmla="*/ 1214204 h 1461541"/>
              <a:gd name="connsiteX2" fmla="*/ 89941 w 9241436"/>
              <a:gd name="connsiteY2" fmla="*/ 1214204 h 1461541"/>
              <a:gd name="connsiteX3" fmla="*/ 1229193 w 9241436"/>
              <a:gd name="connsiteY3" fmla="*/ 1214204 h 1461541"/>
              <a:gd name="connsiteX4" fmla="*/ 1521502 w 9241436"/>
              <a:gd name="connsiteY4" fmla="*/ 1461541 h 1461541"/>
              <a:gd name="connsiteX5" fmla="*/ 1798820 w 9241436"/>
              <a:gd name="connsiteY5" fmla="*/ 1214204 h 1461541"/>
              <a:gd name="connsiteX6" fmla="*/ 9241436 w 9241436"/>
              <a:gd name="connsiteY6" fmla="*/ 1214204 h 1461541"/>
              <a:gd name="connsiteX7" fmla="*/ 9241436 w 9241436"/>
              <a:gd name="connsiteY7" fmla="*/ 0 h 1461541"/>
              <a:gd name="connsiteX8" fmla="*/ 0 w 9241436"/>
              <a:gd name="connsiteY8" fmla="*/ 0 h 14615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241436" h="1461541">
                <a:moveTo>
                  <a:pt x="0" y="0"/>
                </a:moveTo>
                <a:lnTo>
                  <a:pt x="0" y="1214204"/>
                </a:lnTo>
                <a:lnTo>
                  <a:pt x="89941" y="1214204"/>
                </a:lnTo>
                <a:lnTo>
                  <a:pt x="1229193" y="1214204"/>
                </a:lnTo>
                <a:lnTo>
                  <a:pt x="1521502" y="1461541"/>
                </a:lnTo>
                <a:lnTo>
                  <a:pt x="1798820" y="1214204"/>
                </a:lnTo>
                <a:lnTo>
                  <a:pt x="9241436" y="1214204"/>
                </a:lnTo>
                <a:lnTo>
                  <a:pt x="9241436" y="0"/>
                </a:lnTo>
                <a:lnTo>
                  <a:pt x="0" y="0"/>
                </a:lnTo>
                <a:close/>
              </a:path>
            </a:pathLst>
          </a:custGeom>
          <a:solidFill>
            <a:srgbClr val="E6EAE9"/>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6" name="Freeform 25"/>
          <p:cNvSpPr/>
          <p:nvPr userDrawn="1"/>
        </p:nvSpPr>
        <p:spPr>
          <a:xfrm>
            <a:off x="701674" y="2709905"/>
            <a:ext cx="9324976" cy="1461541"/>
          </a:xfrm>
          <a:custGeom>
            <a:avLst/>
            <a:gdLst>
              <a:gd name="connsiteX0" fmla="*/ 0 w 9241436"/>
              <a:gd name="connsiteY0" fmla="*/ 0 h 1461541"/>
              <a:gd name="connsiteX1" fmla="*/ 0 w 9241436"/>
              <a:gd name="connsiteY1" fmla="*/ 1214204 h 1461541"/>
              <a:gd name="connsiteX2" fmla="*/ 89941 w 9241436"/>
              <a:gd name="connsiteY2" fmla="*/ 1214204 h 1461541"/>
              <a:gd name="connsiteX3" fmla="*/ 1229193 w 9241436"/>
              <a:gd name="connsiteY3" fmla="*/ 1214204 h 1461541"/>
              <a:gd name="connsiteX4" fmla="*/ 1521502 w 9241436"/>
              <a:gd name="connsiteY4" fmla="*/ 1461541 h 1461541"/>
              <a:gd name="connsiteX5" fmla="*/ 1798820 w 9241436"/>
              <a:gd name="connsiteY5" fmla="*/ 1214204 h 1461541"/>
              <a:gd name="connsiteX6" fmla="*/ 9241436 w 9241436"/>
              <a:gd name="connsiteY6" fmla="*/ 1214204 h 1461541"/>
              <a:gd name="connsiteX7" fmla="*/ 9241436 w 9241436"/>
              <a:gd name="connsiteY7" fmla="*/ 0 h 1461541"/>
              <a:gd name="connsiteX8" fmla="*/ 0 w 9241436"/>
              <a:gd name="connsiteY8" fmla="*/ 0 h 14615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241436" h="1461541">
                <a:moveTo>
                  <a:pt x="0" y="0"/>
                </a:moveTo>
                <a:lnTo>
                  <a:pt x="0" y="1214204"/>
                </a:lnTo>
                <a:lnTo>
                  <a:pt x="89941" y="1214204"/>
                </a:lnTo>
                <a:lnTo>
                  <a:pt x="1229193" y="1214204"/>
                </a:lnTo>
                <a:lnTo>
                  <a:pt x="1521502" y="1461541"/>
                </a:lnTo>
                <a:lnTo>
                  <a:pt x="1798820" y="1214204"/>
                </a:lnTo>
                <a:lnTo>
                  <a:pt x="9241436" y="1214204"/>
                </a:lnTo>
                <a:lnTo>
                  <a:pt x="9241436" y="0"/>
                </a:lnTo>
                <a:lnTo>
                  <a:pt x="0" y="0"/>
                </a:lnTo>
                <a:close/>
              </a:path>
            </a:pathLst>
          </a:custGeom>
          <a:solidFill>
            <a:srgbClr val="E6EAE9"/>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6" name="Freeform 5"/>
          <p:cNvSpPr/>
          <p:nvPr userDrawn="1"/>
        </p:nvSpPr>
        <p:spPr>
          <a:xfrm>
            <a:off x="700883" y="1761549"/>
            <a:ext cx="9325766" cy="1331023"/>
          </a:xfrm>
          <a:custGeom>
            <a:avLst/>
            <a:gdLst>
              <a:gd name="connsiteX0" fmla="*/ 0 w 9241436"/>
              <a:gd name="connsiteY0" fmla="*/ 0 h 1461541"/>
              <a:gd name="connsiteX1" fmla="*/ 0 w 9241436"/>
              <a:gd name="connsiteY1" fmla="*/ 1214204 h 1461541"/>
              <a:gd name="connsiteX2" fmla="*/ 89941 w 9241436"/>
              <a:gd name="connsiteY2" fmla="*/ 1214204 h 1461541"/>
              <a:gd name="connsiteX3" fmla="*/ 1229193 w 9241436"/>
              <a:gd name="connsiteY3" fmla="*/ 1214204 h 1461541"/>
              <a:gd name="connsiteX4" fmla="*/ 1521502 w 9241436"/>
              <a:gd name="connsiteY4" fmla="*/ 1461541 h 1461541"/>
              <a:gd name="connsiteX5" fmla="*/ 1798820 w 9241436"/>
              <a:gd name="connsiteY5" fmla="*/ 1214204 h 1461541"/>
              <a:gd name="connsiteX6" fmla="*/ 9241436 w 9241436"/>
              <a:gd name="connsiteY6" fmla="*/ 1214204 h 1461541"/>
              <a:gd name="connsiteX7" fmla="*/ 9241436 w 9241436"/>
              <a:gd name="connsiteY7" fmla="*/ 0 h 1461541"/>
              <a:gd name="connsiteX8" fmla="*/ 0 w 9241436"/>
              <a:gd name="connsiteY8" fmla="*/ 0 h 1461541"/>
              <a:gd name="connsiteX0" fmla="*/ 0 w 9241436"/>
              <a:gd name="connsiteY0" fmla="*/ 123567 h 1461541"/>
              <a:gd name="connsiteX1" fmla="*/ 0 w 9241436"/>
              <a:gd name="connsiteY1" fmla="*/ 1214204 h 1461541"/>
              <a:gd name="connsiteX2" fmla="*/ 89941 w 9241436"/>
              <a:gd name="connsiteY2" fmla="*/ 1214204 h 1461541"/>
              <a:gd name="connsiteX3" fmla="*/ 1229193 w 9241436"/>
              <a:gd name="connsiteY3" fmla="*/ 1214204 h 1461541"/>
              <a:gd name="connsiteX4" fmla="*/ 1521502 w 9241436"/>
              <a:gd name="connsiteY4" fmla="*/ 1461541 h 1461541"/>
              <a:gd name="connsiteX5" fmla="*/ 1798820 w 9241436"/>
              <a:gd name="connsiteY5" fmla="*/ 1214204 h 1461541"/>
              <a:gd name="connsiteX6" fmla="*/ 9241436 w 9241436"/>
              <a:gd name="connsiteY6" fmla="*/ 1214204 h 1461541"/>
              <a:gd name="connsiteX7" fmla="*/ 9241436 w 9241436"/>
              <a:gd name="connsiteY7" fmla="*/ 0 h 1461541"/>
              <a:gd name="connsiteX8" fmla="*/ 0 w 9241436"/>
              <a:gd name="connsiteY8" fmla="*/ 123567 h 1461541"/>
              <a:gd name="connsiteX0" fmla="*/ 0 w 9241436"/>
              <a:gd name="connsiteY0" fmla="*/ 0 h 1337974"/>
              <a:gd name="connsiteX1" fmla="*/ 0 w 9241436"/>
              <a:gd name="connsiteY1" fmla="*/ 1090637 h 1337974"/>
              <a:gd name="connsiteX2" fmla="*/ 89941 w 9241436"/>
              <a:gd name="connsiteY2" fmla="*/ 1090637 h 1337974"/>
              <a:gd name="connsiteX3" fmla="*/ 1229193 w 9241436"/>
              <a:gd name="connsiteY3" fmla="*/ 1090637 h 1337974"/>
              <a:gd name="connsiteX4" fmla="*/ 1521502 w 9241436"/>
              <a:gd name="connsiteY4" fmla="*/ 1337974 h 1337974"/>
              <a:gd name="connsiteX5" fmla="*/ 1798820 w 9241436"/>
              <a:gd name="connsiteY5" fmla="*/ 1090637 h 1337974"/>
              <a:gd name="connsiteX6" fmla="*/ 9241436 w 9241436"/>
              <a:gd name="connsiteY6" fmla="*/ 1090637 h 1337974"/>
              <a:gd name="connsiteX7" fmla="*/ 9241436 w 9241436"/>
              <a:gd name="connsiteY7" fmla="*/ 8239 h 1337974"/>
              <a:gd name="connsiteX8" fmla="*/ 0 w 9241436"/>
              <a:gd name="connsiteY8" fmla="*/ 0 h 1337974"/>
              <a:gd name="connsiteX0" fmla="*/ 0 w 9241436"/>
              <a:gd name="connsiteY0" fmla="*/ 8237 h 1346211"/>
              <a:gd name="connsiteX1" fmla="*/ 0 w 9241436"/>
              <a:gd name="connsiteY1" fmla="*/ 1098874 h 1346211"/>
              <a:gd name="connsiteX2" fmla="*/ 89941 w 9241436"/>
              <a:gd name="connsiteY2" fmla="*/ 1098874 h 1346211"/>
              <a:gd name="connsiteX3" fmla="*/ 1229193 w 9241436"/>
              <a:gd name="connsiteY3" fmla="*/ 1098874 h 1346211"/>
              <a:gd name="connsiteX4" fmla="*/ 1521502 w 9241436"/>
              <a:gd name="connsiteY4" fmla="*/ 1346211 h 1346211"/>
              <a:gd name="connsiteX5" fmla="*/ 1798820 w 9241436"/>
              <a:gd name="connsiteY5" fmla="*/ 1098874 h 1346211"/>
              <a:gd name="connsiteX6" fmla="*/ 9241436 w 9241436"/>
              <a:gd name="connsiteY6" fmla="*/ 1098874 h 1346211"/>
              <a:gd name="connsiteX7" fmla="*/ 9241436 w 9241436"/>
              <a:gd name="connsiteY7" fmla="*/ 0 h 1346211"/>
              <a:gd name="connsiteX8" fmla="*/ 0 w 9241436"/>
              <a:gd name="connsiteY8" fmla="*/ 8237 h 1346211"/>
              <a:gd name="connsiteX0" fmla="*/ 0 w 9241436"/>
              <a:gd name="connsiteY0" fmla="*/ 0 h 1337974"/>
              <a:gd name="connsiteX1" fmla="*/ 0 w 9241436"/>
              <a:gd name="connsiteY1" fmla="*/ 1090637 h 1337974"/>
              <a:gd name="connsiteX2" fmla="*/ 89941 w 9241436"/>
              <a:gd name="connsiteY2" fmla="*/ 1090637 h 1337974"/>
              <a:gd name="connsiteX3" fmla="*/ 1229193 w 9241436"/>
              <a:gd name="connsiteY3" fmla="*/ 1090637 h 1337974"/>
              <a:gd name="connsiteX4" fmla="*/ 1521502 w 9241436"/>
              <a:gd name="connsiteY4" fmla="*/ 1337974 h 1337974"/>
              <a:gd name="connsiteX5" fmla="*/ 1798820 w 9241436"/>
              <a:gd name="connsiteY5" fmla="*/ 1090637 h 1337974"/>
              <a:gd name="connsiteX6" fmla="*/ 9241436 w 9241436"/>
              <a:gd name="connsiteY6" fmla="*/ 1090637 h 1337974"/>
              <a:gd name="connsiteX7" fmla="*/ 9241436 w 9241436"/>
              <a:gd name="connsiteY7" fmla="*/ 8239 h 1337974"/>
              <a:gd name="connsiteX8" fmla="*/ 0 w 9241436"/>
              <a:gd name="connsiteY8" fmla="*/ 0 h 1337974"/>
              <a:gd name="connsiteX0" fmla="*/ 0 w 9249600"/>
              <a:gd name="connsiteY0" fmla="*/ 0 h 1329736"/>
              <a:gd name="connsiteX1" fmla="*/ 8164 w 9249600"/>
              <a:gd name="connsiteY1" fmla="*/ 1082399 h 1329736"/>
              <a:gd name="connsiteX2" fmla="*/ 98105 w 9249600"/>
              <a:gd name="connsiteY2" fmla="*/ 1082399 h 1329736"/>
              <a:gd name="connsiteX3" fmla="*/ 1237357 w 9249600"/>
              <a:gd name="connsiteY3" fmla="*/ 1082399 h 1329736"/>
              <a:gd name="connsiteX4" fmla="*/ 1529666 w 9249600"/>
              <a:gd name="connsiteY4" fmla="*/ 1329736 h 1329736"/>
              <a:gd name="connsiteX5" fmla="*/ 1806984 w 9249600"/>
              <a:gd name="connsiteY5" fmla="*/ 1082399 h 1329736"/>
              <a:gd name="connsiteX6" fmla="*/ 9249600 w 9249600"/>
              <a:gd name="connsiteY6" fmla="*/ 1082399 h 1329736"/>
              <a:gd name="connsiteX7" fmla="*/ 9249600 w 9249600"/>
              <a:gd name="connsiteY7" fmla="*/ 1 h 1329736"/>
              <a:gd name="connsiteX8" fmla="*/ 0 w 9249600"/>
              <a:gd name="connsiteY8" fmla="*/ 0 h 1329736"/>
              <a:gd name="connsiteX0" fmla="*/ 786 w 9242222"/>
              <a:gd name="connsiteY0" fmla="*/ 8237 h 1329735"/>
              <a:gd name="connsiteX1" fmla="*/ 786 w 9242222"/>
              <a:gd name="connsiteY1" fmla="*/ 1082398 h 1329735"/>
              <a:gd name="connsiteX2" fmla="*/ 90727 w 9242222"/>
              <a:gd name="connsiteY2" fmla="*/ 1082398 h 1329735"/>
              <a:gd name="connsiteX3" fmla="*/ 1229979 w 9242222"/>
              <a:gd name="connsiteY3" fmla="*/ 1082398 h 1329735"/>
              <a:gd name="connsiteX4" fmla="*/ 1522288 w 9242222"/>
              <a:gd name="connsiteY4" fmla="*/ 1329735 h 1329735"/>
              <a:gd name="connsiteX5" fmla="*/ 1799606 w 9242222"/>
              <a:gd name="connsiteY5" fmla="*/ 1082398 h 1329735"/>
              <a:gd name="connsiteX6" fmla="*/ 9242222 w 9242222"/>
              <a:gd name="connsiteY6" fmla="*/ 1082398 h 1329735"/>
              <a:gd name="connsiteX7" fmla="*/ 9242222 w 9242222"/>
              <a:gd name="connsiteY7" fmla="*/ 0 h 1329735"/>
              <a:gd name="connsiteX8" fmla="*/ 786 w 9242222"/>
              <a:gd name="connsiteY8" fmla="*/ 8237 h 1329735"/>
              <a:gd name="connsiteX0" fmla="*/ 3686 w 9241976"/>
              <a:gd name="connsiteY0" fmla="*/ 1887 h 1329735"/>
              <a:gd name="connsiteX1" fmla="*/ 540 w 9241976"/>
              <a:gd name="connsiteY1" fmla="*/ 1082398 h 1329735"/>
              <a:gd name="connsiteX2" fmla="*/ 90481 w 9241976"/>
              <a:gd name="connsiteY2" fmla="*/ 1082398 h 1329735"/>
              <a:gd name="connsiteX3" fmla="*/ 1229733 w 9241976"/>
              <a:gd name="connsiteY3" fmla="*/ 1082398 h 1329735"/>
              <a:gd name="connsiteX4" fmla="*/ 1522042 w 9241976"/>
              <a:gd name="connsiteY4" fmla="*/ 1329735 h 1329735"/>
              <a:gd name="connsiteX5" fmla="*/ 1799360 w 9241976"/>
              <a:gd name="connsiteY5" fmla="*/ 1082398 h 1329735"/>
              <a:gd name="connsiteX6" fmla="*/ 9241976 w 9241976"/>
              <a:gd name="connsiteY6" fmla="*/ 1082398 h 1329735"/>
              <a:gd name="connsiteX7" fmla="*/ 9241976 w 9241976"/>
              <a:gd name="connsiteY7" fmla="*/ 0 h 1329735"/>
              <a:gd name="connsiteX8" fmla="*/ 3686 w 9241976"/>
              <a:gd name="connsiteY8" fmla="*/ 1887 h 1329735"/>
              <a:gd name="connsiteX0" fmla="*/ 0 w 9244583"/>
              <a:gd name="connsiteY0" fmla="*/ 5062 h 1329735"/>
              <a:gd name="connsiteX1" fmla="*/ 3147 w 9244583"/>
              <a:gd name="connsiteY1" fmla="*/ 1082398 h 1329735"/>
              <a:gd name="connsiteX2" fmla="*/ 93088 w 9244583"/>
              <a:gd name="connsiteY2" fmla="*/ 1082398 h 1329735"/>
              <a:gd name="connsiteX3" fmla="*/ 1232340 w 9244583"/>
              <a:gd name="connsiteY3" fmla="*/ 1082398 h 1329735"/>
              <a:gd name="connsiteX4" fmla="*/ 1524649 w 9244583"/>
              <a:gd name="connsiteY4" fmla="*/ 1329735 h 1329735"/>
              <a:gd name="connsiteX5" fmla="*/ 1801967 w 9244583"/>
              <a:gd name="connsiteY5" fmla="*/ 1082398 h 1329735"/>
              <a:gd name="connsiteX6" fmla="*/ 9244583 w 9244583"/>
              <a:gd name="connsiteY6" fmla="*/ 1082398 h 1329735"/>
              <a:gd name="connsiteX7" fmla="*/ 9244583 w 9244583"/>
              <a:gd name="connsiteY7" fmla="*/ 0 h 1329735"/>
              <a:gd name="connsiteX8" fmla="*/ 0 w 9244583"/>
              <a:gd name="connsiteY8" fmla="*/ 5062 h 1329735"/>
              <a:gd name="connsiteX0" fmla="*/ 6706 w 9241849"/>
              <a:gd name="connsiteY0" fmla="*/ 8237 h 1329735"/>
              <a:gd name="connsiteX1" fmla="*/ 413 w 9241849"/>
              <a:gd name="connsiteY1" fmla="*/ 1082398 h 1329735"/>
              <a:gd name="connsiteX2" fmla="*/ 90354 w 9241849"/>
              <a:gd name="connsiteY2" fmla="*/ 1082398 h 1329735"/>
              <a:gd name="connsiteX3" fmla="*/ 1229606 w 9241849"/>
              <a:gd name="connsiteY3" fmla="*/ 1082398 h 1329735"/>
              <a:gd name="connsiteX4" fmla="*/ 1521915 w 9241849"/>
              <a:gd name="connsiteY4" fmla="*/ 1329735 h 1329735"/>
              <a:gd name="connsiteX5" fmla="*/ 1799233 w 9241849"/>
              <a:gd name="connsiteY5" fmla="*/ 1082398 h 1329735"/>
              <a:gd name="connsiteX6" fmla="*/ 9241849 w 9241849"/>
              <a:gd name="connsiteY6" fmla="*/ 1082398 h 1329735"/>
              <a:gd name="connsiteX7" fmla="*/ 9241849 w 9241849"/>
              <a:gd name="connsiteY7" fmla="*/ 0 h 1329735"/>
              <a:gd name="connsiteX8" fmla="*/ 6706 w 9241849"/>
              <a:gd name="connsiteY8" fmla="*/ 8237 h 1329735"/>
              <a:gd name="connsiteX0" fmla="*/ 785 w 9242221"/>
              <a:gd name="connsiteY0" fmla="*/ 0 h 1331023"/>
              <a:gd name="connsiteX1" fmla="*/ 785 w 9242221"/>
              <a:gd name="connsiteY1" fmla="*/ 1083686 h 1331023"/>
              <a:gd name="connsiteX2" fmla="*/ 90726 w 9242221"/>
              <a:gd name="connsiteY2" fmla="*/ 1083686 h 1331023"/>
              <a:gd name="connsiteX3" fmla="*/ 1229978 w 9242221"/>
              <a:gd name="connsiteY3" fmla="*/ 1083686 h 1331023"/>
              <a:gd name="connsiteX4" fmla="*/ 1522287 w 9242221"/>
              <a:gd name="connsiteY4" fmla="*/ 1331023 h 1331023"/>
              <a:gd name="connsiteX5" fmla="*/ 1799605 w 9242221"/>
              <a:gd name="connsiteY5" fmla="*/ 1083686 h 1331023"/>
              <a:gd name="connsiteX6" fmla="*/ 9242221 w 9242221"/>
              <a:gd name="connsiteY6" fmla="*/ 1083686 h 1331023"/>
              <a:gd name="connsiteX7" fmla="*/ 9242221 w 9242221"/>
              <a:gd name="connsiteY7" fmla="*/ 1288 h 1331023"/>
              <a:gd name="connsiteX8" fmla="*/ 785 w 9242221"/>
              <a:gd name="connsiteY8" fmla="*/ 0 h 1331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242221" h="1331023">
                <a:moveTo>
                  <a:pt x="785" y="0"/>
                </a:moveTo>
                <a:cubicBezTo>
                  <a:pt x="3506" y="360800"/>
                  <a:pt x="-1936" y="722886"/>
                  <a:pt x="785" y="1083686"/>
                </a:cubicBezTo>
                <a:lnTo>
                  <a:pt x="90726" y="1083686"/>
                </a:lnTo>
                <a:lnTo>
                  <a:pt x="1229978" y="1083686"/>
                </a:lnTo>
                <a:lnTo>
                  <a:pt x="1522287" y="1331023"/>
                </a:lnTo>
                <a:lnTo>
                  <a:pt x="1799605" y="1083686"/>
                </a:lnTo>
                <a:lnTo>
                  <a:pt x="9242221" y="1083686"/>
                </a:lnTo>
                <a:lnTo>
                  <a:pt x="9242221" y="1288"/>
                </a:lnTo>
                <a:lnTo>
                  <a:pt x="785" y="0"/>
                </a:lnTo>
                <a:close/>
              </a:path>
            </a:pathLst>
          </a:custGeom>
          <a:solidFill>
            <a:srgbClr val="E6EAE9"/>
          </a:solidFill>
          <a:ln w="12700">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8" name="TextBox 27"/>
          <p:cNvSpPr txBox="1"/>
          <p:nvPr userDrawn="1"/>
        </p:nvSpPr>
        <p:spPr>
          <a:xfrm>
            <a:off x="1156272" y="1989506"/>
            <a:ext cx="763894" cy="492443"/>
          </a:xfrm>
          <a:prstGeom prst="rect">
            <a:avLst/>
          </a:prstGeom>
          <a:noFill/>
        </p:spPr>
        <p:txBody>
          <a:bodyPr wrap="square" rtlCol="0" anchor="ctr" anchorCtr="0">
            <a:spAutoFit/>
          </a:bodyPr>
          <a:lstStyle/>
          <a:p>
            <a:r>
              <a:rPr lang="en-US" sz="2600" dirty="0">
                <a:solidFill>
                  <a:srgbClr val="00205B"/>
                </a:solidFill>
                <a:latin typeface="Deutsche Bank Display" charset="0"/>
                <a:ea typeface="Deutsche Bank Display" charset="0"/>
                <a:cs typeface="Deutsche Bank Display" charset="0"/>
              </a:rPr>
              <a:t>1</a:t>
            </a:r>
          </a:p>
        </p:txBody>
      </p:sp>
      <p:sp>
        <p:nvSpPr>
          <p:cNvPr id="21" name="TextBox 20"/>
          <p:cNvSpPr txBox="1"/>
          <p:nvPr userDrawn="1"/>
        </p:nvSpPr>
        <p:spPr>
          <a:xfrm>
            <a:off x="1156272" y="3116749"/>
            <a:ext cx="763894" cy="492443"/>
          </a:xfrm>
          <a:prstGeom prst="rect">
            <a:avLst/>
          </a:prstGeom>
          <a:noFill/>
        </p:spPr>
        <p:txBody>
          <a:bodyPr wrap="square" rtlCol="0" anchor="ctr" anchorCtr="0">
            <a:spAutoFit/>
          </a:bodyPr>
          <a:lstStyle/>
          <a:p>
            <a:r>
              <a:rPr lang="en-US" sz="2600" dirty="0">
                <a:solidFill>
                  <a:srgbClr val="00205B"/>
                </a:solidFill>
                <a:latin typeface="Deutsche Bank Display" charset="0"/>
                <a:ea typeface="Deutsche Bank Display" charset="0"/>
                <a:cs typeface="Deutsche Bank Display" charset="0"/>
              </a:rPr>
              <a:t>2</a:t>
            </a:r>
          </a:p>
        </p:txBody>
      </p:sp>
      <p:sp>
        <p:nvSpPr>
          <p:cNvPr id="22" name="TextBox 21"/>
          <p:cNvSpPr txBox="1"/>
          <p:nvPr userDrawn="1"/>
        </p:nvSpPr>
        <p:spPr>
          <a:xfrm>
            <a:off x="1156272" y="4214145"/>
            <a:ext cx="763894" cy="492443"/>
          </a:xfrm>
          <a:prstGeom prst="rect">
            <a:avLst/>
          </a:prstGeom>
          <a:noFill/>
        </p:spPr>
        <p:txBody>
          <a:bodyPr wrap="square" rtlCol="0" anchor="ctr" anchorCtr="0">
            <a:spAutoFit/>
          </a:bodyPr>
          <a:lstStyle/>
          <a:p>
            <a:r>
              <a:rPr lang="en-US" sz="2600" dirty="0">
                <a:solidFill>
                  <a:srgbClr val="00205B"/>
                </a:solidFill>
                <a:latin typeface="Deutsche Bank Display" charset="0"/>
                <a:ea typeface="Deutsche Bank Display" charset="0"/>
                <a:cs typeface="Deutsche Bank Display" charset="0"/>
              </a:rPr>
              <a:t>3</a:t>
            </a:r>
          </a:p>
        </p:txBody>
      </p:sp>
      <p:sp>
        <p:nvSpPr>
          <p:cNvPr id="23" name="TextBox 22"/>
          <p:cNvSpPr txBox="1"/>
          <p:nvPr userDrawn="1"/>
        </p:nvSpPr>
        <p:spPr>
          <a:xfrm>
            <a:off x="1156272" y="5296786"/>
            <a:ext cx="763894" cy="492443"/>
          </a:xfrm>
          <a:prstGeom prst="rect">
            <a:avLst/>
          </a:prstGeom>
          <a:noFill/>
        </p:spPr>
        <p:txBody>
          <a:bodyPr wrap="square" rtlCol="0" anchor="ctr" anchorCtr="0">
            <a:spAutoFit/>
          </a:bodyPr>
          <a:lstStyle/>
          <a:p>
            <a:r>
              <a:rPr lang="en-US" sz="2600" dirty="0">
                <a:solidFill>
                  <a:srgbClr val="00205B"/>
                </a:solidFill>
                <a:latin typeface="Deutsche Bank Display" charset="0"/>
                <a:ea typeface="Deutsche Bank Display" charset="0"/>
                <a:cs typeface="Deutsche Bank Display" charset="0"/>
              </a:rPr>
              <a:t>4</a:t>
            </a:r>
          </a:p>
        </p:txBody>
      </p:sp>
      <p:sp>
        <p:nvSpPr>
          <p:cNvPr id="10" name="Text Placeholder 9"/>
          <p:cNvSpPr>
            <a:spLocks noGrp="1"/>
          </p:cNvSpPr>
          <p:nvPr userDrawn="1">
            <p:ph type="body" sz="quarter" idx="56" hasCustomPrompt="1"/>
          </p:nvPr>
        </p:nvSpPr>
        <p:spPr>
          <a:xfrm>
            <a:off x="2525556" y="1755445"/>
            <a:ext cx="7501094" cy="1080000"/>
          </a:xfrm>
          <a:prstGeom prst="rect">
            <a:avLst/>
          </a:prstGeom>
        </p:spPr>
        <p:txBody>
          <a:bodyPr lIns="216000" tIns="108000" rIns="216000" bIns="144000" anchor="ctr"/>
          <a:lstStyle>
            <a:lvl1pPr marL="0" indent="0">
              <a:lnSpc>
                <a:spcPts val="1440"/>
              </a:lnSpc>
              <a:spcBef>
                <a:spcPts val="0"/>
              </a:spcBef>
              <a:buNone/>
              <a:defRPr sz="1200">
                <a:solidFill>
                  <a:srgbClr val="535B61"/>
                </a:solidFill>
                <a:latin typeface="Deutsche Bank Text" charset="0"/>
                <a:ea typeface="Deutsche Bank Text" charset="0"/>
                <a:cs typeface="Deutsche Bank Text" charset="0"/>
              </a:defRPr>
            </a:lvl1pPr>
          </a:lstStyle>
          <a:p>
            <a:pPr lvl="0"/>
            <a:r>
              <a:rPr lang="en-US" dirty="0"/>
              <a:t>Deutsche Bank Text Dark Grey 12pt</a:t>
            </a:r>
          </a:p>
        </p:txBody>
      </p:sp>
      <p:sp>
        <p:nvSpPr>
          <p:cNvPr id="43" name="Text Placeholder 9"/>
          <p:cNvSpPr>
            <a:spLocks noGrp="1"/>
          </p:cNvSpPr>
          <p:nvPr userDrawn="1">
            <p:ph type="body" sz="quarter" idx="57" hasCustomPrompt="1"/>
          </p:nvPr>
        </p:nvSpPr>
        <p:spPr>
          <a:xfrm>
            <a:off x="2525556" y="2845272"/>
            <a:ext cx="7501094" cy="1080000"/>
          </a:xfrm>
          <a:prstGeom prst="rect">
            <a:avLst/>
          </a:prstGeom>
        </p:spPr>
        <p:txBody>
          <a:bodyPr lIns="216000" tIns="108000" rIns="216000" bIns="144000" anchor="ctr"/>
          <a:lstStyle>
            <a:lvl1pPr marL="0" indent="0">
              <a:lnSpc>
                <a:spcPts val="1440"/>
              </a:lnSpc>
              <a:spcBef>
                <a:spcPts val="0"/>
              </a:spcBef>
              <a:buNone/>
              <a:defRPr sz="1200">
                <a:solidFill>
                  <a:srgbClr val="535B61"/>
                </a:solidFill>
                <a:latin typeface="Deutsche Bank Text" charset="0"/>
                <a:ea typeface="Deutsche Bank Text" charset="0"/>
                <a:cs typeface="Deutsche Bank Text" charset="0"/>
              </a:defRPr>
            </a:lvl1pPr>
          </a:lstStyle>
          <a:p>
            <a:pPr lvl="0"/>
            <a:r>
              <a:rPr lang="en-US" dirty="0"/>
              <a:t>Deutsche Bank Text Dark Grey 12pt</a:t>
            </a:r>
          </a:p>
        </p:txBody>
      </p:sp>
      <p:sp>
        <p:nvSpPr>
          <p:cNvPr id="44" name="Text Placeholder 9"/>
          <p:cNvSpPr>
            <a:spLocks noGrp="1"/>
          </p:cNvSpPr>
          <p:nvPr userDrawn="1">
            <p:ph type="body" sz="quarter" idx="58" hasCustomPrompt="1"/>
          </p:nvPr>
        </p:nvSpPr>
        <p:spPr>
          <a:xfrm>
            <a:off x="2525556" y="3920367"/>
            <a:ext cx="7501093" cy="1080000"/>
          </a:xfrm>
          <a:prstGeom prst="rect">
            <a:avLst/>
          </a:prstGeom>
        </p:spPr>
        <p:txBody>
          <a:bodyPr lIns="216000" tIns="108000" rIns="216000" bIns="144000" anchor="ctr"/>
          <a:lstStyle>
            <a:lvl1pPr marL="0" indent="0">
              <a:lnSpc>
                <a:spcPts val="1440"/>
              </a:lnSpc>
              <a:spcBef>
                <a:spcPts val="0"/>
              </a:spcBef>
              <a:buNone/>
              <a:defRPr sz="1200">
                <a:solidFill>
                  <a:srgbClr val="535B61"/>
                </a:solidFill>
                <a:latin typeface="Deutsche Bank Text" charset="0"/>
                <a:ea typeface="Deutsche Bank Text" charset="0"/>
                <a:cs typeface="Deutsche Bank Text" charset="0"/>
              </a:defRPr>
            </a:lvl1pPr>
          </a:lstStyle>
          <a:p>
            <a:pPr lvl="0"/>
            <a:r>
              <a:rPr lang="en-US" dirty="0"/>
              <a:t>Deutsche Bank Text Dark Grey 12pt</a:t>
            </a:r>
          </a:p>
        </p:txBody>
      </p:sp>
      <p:sp>
        <p:nvSpPr>
          <p:cNvPr id="45" name="Text Placeholder 9"/>
          <p:cNvSpPr>
            <a:spLocks noGrp="1"/>
          </p:cNvSpPr>
          <p:nvPr userDrawn="1">
            <p:ph type="body" sz="quarter" idx="59" hasCustomPrompt="1"/>
          </p:nvPr>
        </p:nvSpPr>
        <p:spPr>
          <a:xfrm>
            <a:off x="2525556" y="5003008"/>
            <a:ext cx="7501093" cy="1080000"/>
          </a:xfrm>
          <a:prstGeom prst="rect">
            <a:avLst/>
          </a:prstGeom>
        </p:spPr>
        <p:txBody>
          <a:bodyPr lIns="216000" tIns="108000" rIns="216000" bIns="144000" anchor="ctr"/>
          <a:lstStyle>
            <a:lvl1pPr marL="0" indent="0">
              <a:lnSpc>
                <a:spcPts val="1440"/>
              </a:lnSpc>
              <a:spcBef>
                <a:spcPts val="0"/>
              </a:spcBef>
              <a:buNone/>
              <a:defRPr sz="1200">
                <a:solidFill>
                  <a:srgbClr val="535B61"/>
                </a:solidFill>
                <a:latin typeface="Deutsche Bank Text" charset="0"/>
                <a:ea typeface="Deutsche Bank Text" charset="0"/>
                <a:cs typeface="Deutsche Bank Text" charset="0"/>
              </a:defRPr>
            </a:lvl1pPr>
          </a:lstStyle>
          <a:p>
            <a:pPr lvl="0"/>
            <a:r>
              <a:rPr lang="en-US" dirty="0"/>
              <a:t>Deutsche Bank Text Dark Grey 12pt</a:t>
            </a:r>
          </a:p>
        </p:txBody>
      </p:sp>
      <p:sp>
        <p:nvSpPr>
          <p:cNvPr id="18" name="Text Placeholder 6"/>
          <p:cNvSpPr>
            <a:spLocks noGrp="1"/>
          </p:cNvSpPr>
          <p:nvPr>
            <p:ph type="body" sz="quarter" idx="72" hasCustomPrompt="1"/>
          </p:nvPr>
        </p:nvSpPr>
        <p:spPr>
          <a:xfrm>
            <a:off x="702650" y="6764338"/>
            <a:ext cx="9324000" cy="268287"/>
          </a:xfrm>
          <a:prstGeom prst="rect">
            <a:avLst/>
          </a:prstGeom>
        </p:spPr>
        <p:txBody>
          <a:bodyPr lIns="0" tIns="0" rIns="0" bIns="0" anchor="b"/>
          <a:lstStyle>
            <a:lvl1pPr marL="0" indent="0">
              <a:lnSpc>
                <a:spcPts val="800"/>
              </a:lnSpc>
              <a:spcBef>
                <a:spcPts val="0"/>
              </a:spcBef>
              <a:buNone/>
              <a:defRPr sz="800">
                <a:solidFill>
                  <a:srgbClr val="535B61"/>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8pt</a:t>
            </a:r>
          </a:p>
        </p:txBody>
      </p:sp>
      <p:sp>
        <p:nvSpPr>
          <p:cNvPr id="17" name="Text Placeholder 2">
            <a:extLst>
              <a:ext uri="{FF2B5EF4-FFF2-40B4-BE49-F238E27FC236}">
                <a16:creationId xmlns:a16="http://schemas.microsoft.com/office/drawing/2014/main" id="{71393901-41F1-C04F-A047-FFE23A5FE75F}"/>
              </a:ext>
            </a:extLst>
          </p:cNvPr>
          <p:cNvSpPr>
            <a:spLocks noGrp="1"/>
          </p:cNvSpPr>
          <p:nvPr>
            <p:ph type="body" sz="quarter" idx="62" hasCustomPrompt="1"/>
          </p:nvPr>
        </p:nvSpPr>
        <p:spPr>
          <a:xfrm>
            <a:off x="701675" y="335443"/>
            <a:ext cx="2880000" cy="144000"/>
          </a:xfrm>
          <a:prstGeom prst="rect">
            <a:avLst/>
          </a:prstGeom>
        </p:spPr>
        <p:txBody>
          <a:bodyPr lIns="0" tIns="0" rIns="0" bIns="0"/>
          <a:lstStyle>
            <a:lvl1pPr marL="0" indent="0">
              <a:buNone/>
              <a:defRPr sz="997" b="0" i="0" baseline="0">
                <a:solidFill>
                  <a:srgbClr val="00A3E0"/>
                </a:solidFill>
                <a:latin typeface="Deutsche Bank Text" charset="0"/>
                <a:ea typeface="Deutsche Bank Text" charset="0"/>
                <a:cs typeface="Deutsche Bank Text" charset="0"/>
              </a:defRPr>
            </a:lvl1pPr>
            <a:lvl2pPr marL="455783" indent="0">
              <a:buNone/>
              <a:defRPr/>
            </a:lvl2pPr>
            <a:lvl3pPr marL="911565" indent="0">
              <a:buNone/>
              <a:defRPr/>
            </a:lvl3pPr>
            <a:lvl4pPr marL="1367348" indent="0">
              <a:buNone/>
              <a:defRPr/>
            </a:lvl4pPr>
            <a:lvl5pPr marL="1823131" indent="0">
              <a:buNone/>
              <a:defRPr/>
            </a:lvl5pPr>
          </a:lstStyle>
          <a:p>
            <a:pPr lvl="0"/>
            <a:r>
              <a:rPr lang="en-US" dirty="0"/>
              <a:t>Deutsche Bank Text Bright Blue 10pt</a:t>
            </a:r>
          </a:p>
        </p:txBody>
      </p:sp>
      <p:sp>
        <p:nvSpPr>
          <p:cNvPr id="19" name="Text Placeholder 5">
            <a:extLst>
              <a:ext uri="{FF2B5EF4-FFF2-40B4-BE49-F238E27FC236}">
                <a16:creationId xmlns:a16="http://schemas.microsoft.com/office/drawing/2014/main" id="{020C05B7-D2C4-A341-A9E8-A18F07320EE9}"/>
              </a:ext>
            </a:extLst>
          </p:cNvPr>
          <p:cNvSpPr>
            <a:spLocks noGrp="1"/>
          </p:cNvSpPr>
          <p:nvPr>
            <p:ph type="body" sz="quarter" idx="63" hasCustomPrompt="1"/>
          </p:nvPr>
        </p:nvSpPr>
        <p:spPr>
          <a:xfrm>
            <a:off x="701674" y="596628"/>
            <a:ext cx="8532813" cy="570080"/>
          </a:xfrm>
          <a:prstGeom prst="rect">
            <a:avLst/>
          </a:prstGeom>
        </p:spPr>
        <p:txBody>
          <a:bodyPr lIns="0" tIns="0" rIns="0" bIns="0"/>
          <a:lstStyle>
            <a:lvl1pPr marL="0" marR="0" indent="0" algn="l" defTabSz="911565" rtl="0" eaLnBrk="1" fontAlgn="auto" latinLnBrk="0" hangingPunct="1">
              <a:lnSpc>
                <a:spcPts val="4000"/>
              </a:lnSpc>
              <a:spcBef>
                <a:spcPts val="0"/>
              </a:spcBef>
              <a:spcAft>
                <a:spcPts val="0"/>
              </a:spcAft>
              <a:buClrTx/>
              <a:buSzTx/>
              <a:buFont typeface="Arial"/>
              <a:buNone/>
              <a:tabLst/>
              <a:defRPr sz="2800" baseline="0">
                <a:solidFill>
                  <a:srgbClr val="00205B"/>
                </a:solidFill>
                <a:latin typeface="Deutsche Bank Display" charset="0"/>
                <a:ea typeface="Deutsche Bank Display" charset="0"/>
                <a:cs typeface="Deutsche Bank Display" charset="0"/>
              </a:defRPr>
            </a:lvl1pPr>
            <a:lvl2pPr marL="455783" indent="0">
              <a:buNone/>
              <a:defRPr sz="3600">
                <a:latin typeface="Deutsche Bank Display Beta" charset="0"/>
                <a:ea typeface="Deutsche Bank Display Beta" charset="0"/>
                <a:cs typeface="Deutsche Bank Display Beta" charset="0"/>
              </a:defRPr>
            </a:lvl2pPr>
            <a:lvl3pPr marL="911566" indent="0">
              <a:buNone/>
              <a:defRPr sz="3600">
                <a:latin typeface="Deutsche Bank Display Beta" charset="0"/>
                <a:ea typeface="Deutsche Bank Display Beta" charset="0"/>
                <a:cs typeface="Deutsche Bank Display Beta" charset="0"/>
              </a:defRPr>
            </a:lvl3pPr>
            <a:lvl4pPr marL="1367348" indent="0">
              <a:buNone/>
              <a:defRPr sz="3600">
                <a:latin typeface="Deutsche Bank Display Beta" charset="0"/>
                <a:ea typeface="Deutsche Bank Display Beta" charset="0"/>
                <a:cs typeface="Deutsche Bank Display Beta" charset="0"/>
              </a:defRPr>
            </a:lvl4pPr>
            <a:lvl5pPr marL="1823131" indent="0">
              <a:buNone/>
              <a:defRPr sz="3600">
                <a:latin typeface="Deutsche Bank Display Beta" charset="0"/>
                <a:ea typeface="Deutsche Bank Display Beta" charset="0"/>
                <a:cs typeface="Deutsche Bank Display Beta" charset="0"/>
              </a:defRPr>
            </a:lvl5pPr>
          </a:lstStyle>
          <a:p>
            <a:pPr lvl="0"/>
            <a:r>
              <a:rPr lang="en-US" dirty="0"/>
              <a:t>Deutsche Bank Display Dark Blue 28pt</a:t>
            </a:r>
          </a:p>
        </p:txBody>
      </p:sp>
    </p:spTree>
    <p:extLst>
      <p:ext uri="{BB962C8B-B14F-4D97-AF65-F5344CB8AC3E}">
        <p14:creationId xmlns:p14="http://schemas.microsoft.com/office/powerpoint/2010/main" val="1464938386"/>
      </p:ext>
    </p:extLst>
  </p:cSld>
  <p:clrMapOvr>
    <a:masterClrMapping/>
  </p:clrMapOvr>
</p:sldLayout>
</file>

<file path=ppt/slideLayouts/slideLayout317.xml><?xml version="1.0" encoding="utf-8"?>
<p:sldLayout xmlns:a="http://schemas.openxmlformats.org/drawingml/2006/main" xmlns:r="http://schemas.openxmlformats.org/officeDocument/2006/relationships" xmlns:p="http://schemas.openxmlformats.org/presentationml/2006/main" preserve="1" userDrawn="1">
  <p:cSld name="9_Custom Layout">
    <p:spTree>
      <p:nvGrpSpPr>
        <p:cNvPr id="1" name=""/>
        <p:cNvGrpSpPr/>
        <p:nvPr/>
      </p:nvGrpSpPr>
      <p:grpSpPr>
        <a:xfrm>
          <a:off x="0" y="0"/>
          <a:ext cx="0" cy="0"/>
          <a:chOff x="0" y="0"/>
          <a:chExt cx="0" cy="0"/>
        </a:xfrm>
      </p:grpSpPr>
      <p:sp>
        <p:nvSpPr>
          <p:cNvPr id="3" name="Text Placeholder 20"/>
          <p:cNvSpPr>
            <a:spLocks noGrp="1"/>
          </p:cNvSpPr>
          <p:nvPr>
            <p:ph type="body" sz="quarter" idx="13" hasCustomPrompt="1"/>
          </p:nvPr>
        </p:nvSpPr>
        <p:spPr>
          <a:xfrm>
            <a:off x="701675" y="1764743"/>
            <a:ext cx="2902486" cy="432000"/>
          </a:xfrm>
          <a:prstGeom prst="rect">
            <a:avLst/>
          </a:prstGeom>
          <a:solidFill>
            <a:srgbClr val="A7A8AA"/>
          </a:solidFill>
          <a:ln w="12700">
            <a:noFill/>
          </a:ln>
        </p:spPr>
        <p:txBody>
          <a:bodyPr lIns="216000" tIns="108000" rIns="216000" bIns="108000" anchor="ctr" anchorCtr="0"/>
          <a:lstStyle>
            <a:lvl1pPr marL="0" indent="0" algn="l">
              <a:buNone/>
              <a:defRPr sz="1196">
                <a:solidFill>
                  <a:srgbClr val="FFFFFF"/>
                </a:solidFill>
                <a:latin typeface="Deutsche Bank Text" charset="0"/>
                <a:ea typeface="Deutsche Bank Text" charset="0"/>
                <a:cs typeface="Deutsche Bank Text" charset="0"/>
              </a:defRPr>
            </a:lvl1pPr>
            <a:lvl2pPr marL="455783" indent="0">
              <a:buNone/>
              <a:defRPr sz="1196">
                <a:latin typeface="Arial" charset="0"/>
                <a:ea typeface="Arial" charset="0"/>
                <a:cs typeface="Arial" charset="0"/>
              </a:defRPr>
            </a:lvl2pPr>
            <a:lvl3pPr marL="911565" indent="0">
              <a:buNone/>
              <a:defRPr sz="1196">
                <a:latin typeface="Arial" charset="0"/>
                <a:ea typeface="Arial" charset="0"/>
                <a:cs typeface="Arial" charset="0"/>
              </a:defRPr>
            </a:lvl3pPr>
            <a:lvl4pPr marL="1367348" indent="0">
              <a:buNone/>
              <a:defRPr sz="1196">
                <a:latin typeface="Arial" charset="0"/>
                <a:ea typeface="Arial" charset="0"/>
                <a:cs typeface="Arial" charset="0"/>
              </a:defRPr>
            </a:lvl4pPr>
            <a:lvl5pPr marL="1823131" indent="0">
              <a:buNone/>
              <a:defRPr sz="1196">
                <a:latin typeface="Arial" charset="0"/>
                <a:ea typeface="Arial" charset="0"/>
                <a:cs typeface="Arial" charset="0"/>
              </a:defRPr>
            </a:lvl5pPr>
          </a:lstStyle>
          <a:p>
            <a:pPr lvl="0"/>
            <a:r>
              <a:rPr lang="en-US" dirty="0"/>
              <a:t>Deutsche Bank Text White 12pt</a:t>
            </a:r>
          </a:p>
        </p:txBody>
      </p:sp>
      <p:sp>
        <p:nvSpPr>
          <p:cNvPr id="27" name="Triangle 26"/>
          <p:cNvSpPr/>
          <p:nvPr userDrawn="1"/>
        </p:nvSpPr>
        <p:spPr>
          <a:xfrm rot="5400000">
            <a:off x="3632211" y="1919865"/>
            <a:ext cx="265708" cy="121759"/>
          </a:xfrm>
          <a:prstGeom prst="triangle">
            <a:avLst/>
          </a:prstGeom>
          <a:solidFill>
            <a:srgbClr val="0018A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994" dirty="0"/>
          </a:p>
        </p:txBody>
      </p:sp>
      <p:sp>
        <p:nvSpPr>
          <p:cNvPr id="15" name="Text Placeholder 20"/>
          <p:cNvSpPr>
            <a:spLocks noGrp="1"/>
          </p:cNvSpPr>
          <p:nvPr>
            <p:ph type="body" sz="quarter" idx="63" hasCustomPrompt="1"/>
          </p:nvPr>
        </p:nvSpPr>
        <p:spPr>
          <a:xfrm>
            <a:off x="701675" y="2205330"/>
            <a:ext cx="2902486" cy="3880588"/>
          </a:xfrm>
          <a:prstGeom prst="rect">
            <a:avLst/>
          </a:prstGeom>
          <a:solidFill>
            <a:srgbClr val="E6EAE9"/>
          </a:solidFill>
          <a:ln w="12700">
            <a:noFill/>
          </a:ln>
        </p:spPr>
        <p:txBody>
          <a:bodyPr lIns="216000" tIns="180000" rIns="216000" bIns="180000" anchor="t" anchorCtr="0"/>
          <a:lstStyle>
            <a:lvl1pPr marL="108000" indent="-108000" algn="l">
              <a:lnSpc>
                <a:spcPts val="1440"/>
              </a:lnSpc>
              <a:spcBef>
                <a:spcPts val="600"/>
              </a:spcBef>
              <a:buFont typeface="Arial" charset="0"/>
              <a:buChar char="•"/>
              <a:defRPr sz="1196">
                <a:solidFill>
                  <a:srgbClr val="535B61"/>
                </a:solidFill>
                <a:latin typeface="Deutsche Bank Text" charset="0"/>
                <a:ea typeface="Deutsche Bank Text" charset="0"/>
                <a:cs typeface="Deutsche Bank Text" charset="0"/>
              </a:defRPr>
            </a:lvl1pPr>
            <a:lvl2pPr marL="455783" indent="0">
              <a:buNone/>
              <a:defRPr sz="1196">
                <a:latin typeface="Arial" charset="0"/>
                <a:ea typeface="Arial" charset="0"/>
                <a:cs typeface="Arial" charset="0"/>
              </a:defRPr>
            </a:lvl2pPr>
            <a:lvl3pPr marL="911565" indent="0">
              <a:buNone/>
              <a:defRPr sz="1196">
                <a:latin typeface="Arial" charset="0"/>
                <a:ea typeface="Arial" charset="0"/>
                <a:cs typeface="Arial" charset="0"/>
              </a:defRPr>
            </a:lvl3pPr>
            <a:lvl4pPr marL="1367348" indent="0">
              <a:buNone/>
              <a:defRPr sz="1196">
                <a:latin typeface="Arial" charset="0"/>
                <a:ea typeface="Arial" charset="0"/>
                <a:cs typeface="Arial" charset="0"/>
              </a:defRPr>
            </a:lvl4pPr>
            <a:lvl5pPr marL="1823131" indent="0">
              <a:buNone/>
              <a:defRPr sz="1196">
                <a:latin typeface="Arial" charset="0"/>
                <a:ea typeface="Arial" charset="0"/>
                <a:cs typeface="Arial" charset="0"/>
              </a:defRPr>
            </a:lvl5pPr>
          </a:lstStyle>
          <a:p>
            <a:pPr lvl="0"/>
            <a:r>
              <a:rPr lang="en-US" dirty="0"/>
              <a:t>Deutsche Bank Text Dark Grey 12pt</a:t>
            </a:r>
          </a:p>
        </p:txBody>
      </p:sp>
      <p:sp>
        <p:nvSpPr>
          <p:cNvPr id="16" name="Text Placeholder 20"/>
          <p:cNvSpPr>
            <a:spLocks noGrp="1"/>
          </p:cNvSpPr>
          <p:nvPr>
            <p:ph type="body" sz="quarter" idx="64" hasCustomPrompt="1"/>
          </p:nvPr>
        </p:nvSpPr>
        <p:spPr>
          <a:xfrm>
            <a:off x="3903826" y="1764743"/>
            <a:ext cx="2884160" cy="432000"/>
          </a:xfrm>
          <a:prstGeom prst="rect">
            <a:avLst/>
          </a:prstGeom>
          <a:solidFill>
            <a:srgbClr val="A7A8AA"/>
          </a:solidFill>
          <a:ln w="12700">
            <a:noFill/>
          </a:ln>
        </p:spPr>
        <p:txBody>
          <a:bodyPr lIns="216000" tIns="108000" rIns="216000" bIns="108000" anchor="ctr" anchorCtr="0"/>
          <a:lstStyle>
            <a:lvl1pPr marL="0" indent="0" algn="l">
              <a:buNone/>
              <a:defRPr sz="1196">
                <a:solidFill>
                  <a:srgbClr val="FFFFFF"/>
                </a:solidFill>
                <a:latin typeface="Deutsche Bank Text" charset="0"/>
                <a:ea typeface="Deutsche Bank Text" charset="0"/>
                <a:cs typeface="Deutsche Bank Text" charset="0"/>
              </a:defRPr>
            </a:lvl1pPr>
            <a:lvl2pPr marL="455783" indent="0">
              <a:buNone/>
              <a:defRPr sz="1196">
                <a:latin typeface="Arial" charset="0"/>
                <a:ea typeface="Arial" charset="0"/>
                <a:cs typeface="Arial" charset="0"/>
              </a:defRPr>
            </a:lvl2pPr>
            <a:lvl3pPr marL="911565" indent="0">
              <a:buNone/>
              <a:defRPr sz="1196">
                <a:latin typeface="Arial" charset="0"/>
                <a:ea typeface="Arial" charset="0"/>
                <a:cs typeface="Arial" charset="0"/>
              </a:defRPr>
            </a:lvl3pPr>
            <a:lvl4pPr marL="1367348" indent="0">
              <a:buNone/>
              <a:defRPr sz="1196">
                <a:latin typeface="Arial" charset="0"/>
                <a:ea typeface="Arial" charset="0"/>
                <a:cs typeface="Arial" charset="0"/>
              </a:defRPr>
            </a:lvl4pPr>
            <a:lvl5pPr marL="1823131" indent="0">
              <a:buNone/>
              <a:defRPr sz="1196">
                <a:latin typeface="Arial" charset="0"/>
                <a:ea typeface="Arial" charset="0"/>
                <a:cs typeface="Arial" charset="0"/>
              </a:defRPr>
            </a:lvl5pPr>
          </a:lstStyle>
          <a:p>
            <a:pPr lvl="0"/>
            <a:r>
              <a:rPr lang="en-US" dirty="0"/>
              <a:t>Deutsche Bank Text White 12pt</a:t>
            </a:r>
          </a:p>
        </p:txBody>
      </p:sp>
      <p:sp>
        <p:nvSpPr>
          <p:cNvPr id="17" name="Text Placeholder 20"/>
          <p:cNvSpPr>
            <a:spLocks noGrp="1"/>
          </p:cNvSpPr>
          <p:nvPr>
            <p:ph type="body" sz="quarter" idx="65" hasCustomPrompt="1"/>
          </p:nvPr>
        </p:nvSpPr>
        <p:spPr>
          <a:xfrm>
            <a:off x="3903826" y="2205330"/>
            <a:ext cx="2884160" cy="3880588"/>
          </a:xfrm>
          <a:prstGeom prst="rect">
            <a:avLst/>
          </a:prstGeom>
          <a:solidFill>
            <a:srgbClr val="E6EAE9"/>
          </a:solidFill>
          <a:ln w="12700">
            <a:noFill/>
          </a:ln>
        </p:spPr>
        <p:txBody>
          <a:bodyPr lIns="216000" tIns="180000" rIns="216000" bIns="180000" anchor="t" anchorCtr="0"/>
          <a:lstStyle>
            <a:lvl1pPr marL="108000" indent="-108000" algn="l">
              <a:lnSpc>
                <a:spcPts val="1440"/>
              </a:lnSpc>
              <a:spcBef>
                <a:spcPts val="600"/>
              </a:spcBef>
              <a:buFont typeface="Arial" charset="0"/>
              <a:buChar char="•"/>
              <a:defRPr sz="1196">
                <a:solidFill>
                  <a:srgbClr val="535B61"/>
                </a:solidFill>
                <a:latin typeface="Deutsche Bank Text" charset="0"/>
                <a:ea typeface="Deutsche Bank Text" charset="0"/>
                <a:cs typeface="Deutsche Bank Text" charset="0"/>
              </a:defRPr>
            </a:lvl1pPr>
            <a:lvl2pPr marL="455783" indent="0">
              <a:buNone/>
              <a:defRPr sz="1196">
                <a:latin typeface="Arial" charset="0"/>
                <a:ea typeface="Arial" charset="0"/>
                <a:cs typeface="Arial" charset="0"/>
              </a:defRPr>
            </a:lvl2pPr>
            <a:lvl3pPr marL="911565" indent="0">
              <a:buNone/>
              <a:defRPr sz="1196">
                <a:latin typeface="Arial" charset="0"/>
                <a:ea typeface="Arial" charset="0"/>
                <a:cs typeface="Arial" charset="0"/>
              </a:defRPr>
            </a:lvl3pPr>
            <a:lvl4pPr marL="1367348" indent="0">
              <a:buNone/>
              <a:defRPr sz="1196">
                <a:latin typeface="Arial" charset="0"/>
                <a:ea typeface="Arial" charset="0"/>
                <a:cs typeface="Arial" charset="0"/>
              </a:defRPr>
            </a:lvl4pPr>
            <a:lvl5pPr marL="1823131" indent="0">
              <a:buNone/>
              <a:defRPr sz="1196">
                <a:latin typeface="Arial" charset="0"/>
                <a:ea typeface="Arial" charset="0"/>
                <a:cs typeface="Arial" charset="0"/>
              </a:defRPr>
            </a:lvl5pPr>
          </a:lstStyle>
          <a:p>
            <a:pPr lvl="0"/>
            <a:r>
              <a:rPr lang="en-US" dirty="0"/>
              <a:t>Deutsche Bank Text Dark Grey 12pt</a:t>
            </a:r>
          </a:p>
        </p:txBody>
      </p:sp>
      <p:sp>
        <p:nvSpPr>
          <p:cNvPr id="18" name="Text Placeholder 20"/>
          <p:cNvSpPr>
            <a:spLocks noGrp="1"/>
          </p:cNvSpPr>
          <p:nvPr>
            <p:ph type="body" sz="quarter" idx="66" hasCustomPrompt="1"/>
          </p:nvPr>
        </p:nvSpPr>
        <p:spPr>
          <a:xfrm>
            <a:off x="7087650" y="1764743"/>
            <a:ext cx="2938999" cy="432000"/>
          </a:xfrm>
          <a:prstGeom prst="rect">
            <a:avLst/>
          </a:prstGeom>
          <a:solidFill>
            <a:srgbClr val="A7A8AA"/>
          </a:solidFill>
          <a:ln w="12700">
            <a:noFill/>
          </a:ln>
        </p:spPr>
        <p:txBody>
          <a:bodyPr lIns="216000" tIns="108000" rIns="216000" bIns="108000" anchor="ctr" anchorCtr="0"/>
          <a:lstStyle>
            <a:lvl1pPr marL="0" indent="0" algn="l">
              <a:buNone/>
              <a:defRPr sz="1196">
                <a:solidFill>
                  <a:srgbClr val="FFFFFF"/>
                </a:solidFill>
                <a:latin typeface="Deutsche Bank Text" charset="0"/>
                <a:ea typeface="Deutsche Bank Text" charset="0"/>
                <a:cs typeface="Deutsche Bank Text" charset="0"/>
              </a:defRPr>
            </a:lvl1pPr>
            <a:lvl2pPr marL="455783" indent="0">
              <a:buNone/>
              <a:defRPr sz="1196">
                <a:latin typeface="Arial" charset="0"/>
                <a:ea typeface="Arial" charset="0"/>
                <a:cs typeface="Arial" charset="0"/>
              </a:defRPr>
            </a:lvl2pPr>
            <a:lvl3pPr marL="911565" indent="0">
              <a:buNone/>
              <a:defRPr sz="1196">
                <a:latin typeface="Arial" charset="0"/>
                <a:ea typeface="Arial" charset="0"/>
                <a:cs typeface="Arial" charset="0"/>
              </a:defRPr>
            </a:lvl3pPr>
            <a:lvl4pPr marL="1367348" indent="0">
              <a:buNone/>
              <a:defRPr sz="1196">
                <a:latin typeface="Arial" charset="0"/>
                <a:ea typeface="Arial" charset="0"/>
                <a:cs typeface="Arial" charset="0"/>
              </a:defRPr>
            </a:lvl4pPr>
            <a:lvl5pPr marL="1823131" indent="0">
              <a:buNone/>
              <a:defRPr sz="1196">
                <a:latin typeface="Arial" charset="0"/>
                <a:ea typeface="Arial" charset="0"/>
                <a:cs typeface="Arial" charset="0"/>
              </a:defRPr>
            </a:lvl5pPr>
          </a:lstStyle>
          <a:p>
            <a:pPr lvl="0"/>
            <a:r>
              <a:rPr lang="en-US" dirty="0"/>
              <a:t>Deutsche Bank Text White 12pt</a:t>
            </a:r>
          </a:p>
        </p:txBody>
      </p:sp>
      <p:sp>
        <p:nvSpPr>
          <p:cNvPr id="19" name="Text Placeholder 20"/>
          <p:cNvSpPr>
            <a:spLocks noGrp="1"/>
          </p:cNvSpPr>
          <p:nvPr>
            <p:ph type="body" sz="quarter" idx="67" hasCustomPrompt="1"/>
          </p:nvPr>
        </p:nvSpPr>
        <p:spPr>
          <a:xfrm>
            <a:off x="7087650" y="2205330"/>
            <a:ext cx="2938999" cy="3880588"/>
          </a:xfrm>
          <a:prstGeom prst="rect">
            <a:avLst/>
          </a:prstGeom>
          <a:solidFill>
            <a:srgbClr val="E6EAE9"/>
          </a:solidFill>
          <a:ln w="12700">
            <a:noFill/>
          </a:ln>
        </p:spPr>
        <p:txBody>
          <a:bodyPr lIns="216000" tIns="180000" rIns="216000" bIns="180000" anchor="t" anchorCtr="0"/>
          <a:lstStyle>
            <a:lvl1pPr marL="108000" indent="-108000" algn="l">
              <a:lnSpc>
                <a:spcPts val="1440"/>
              </a:lnSpc>
              <a:spcBef>
                <a:spcPts val="600"/>
              </a:spcBef>
              <a:buFont typeface="Arial" charset="0"/>
              <a:buChar char="•"/>
              <a:defRPr sz="1196">
                <a:solidFill>
                  <a:srgbClr val="535B61"/>
                </a:solidFill>
                <a:latin typeface="Deutsche Bank Text" charset="0"/>
                <a:ea typeface="Deutsche Bank Text" charset="0"/>
                <a:cs typeface="Deutsche Bank Text" charset="0"/>
              </a:defRPr>
            </a:lvl1pPr>
            <a:lvl2pPr marL="455783" indent="0">
              <a:buNone/>
              <a:defRPr sz="1196">
                <a:latin typeface="Arial" charset="0"/>
                <a:ea typeface="Arial" charset="0"/>
                <a:cs typeface="Arial" charset="0"/>
              </a:defRPr>
            </a:lvl2pPr>
            <a:lvl3pPr marL="911565" indent="0">
              <a:buNone/>
              <a:defRPr sz="1196">
                <a:latin typeface="Arial" charset="0"/>
                <a:ea typeface="Arial" charset="0"/>
                <a:cs typeface="Arial" charset="0"/>
              </a:defRPr>
            </a:lvl3pPr>
            <a:lvl4pPr marL="1367348" indent="0">
              <a:buNone/>
              <a:defRPr sz="1196">
                <a:latin typeface="Arial" charset="0"/>
                <a:ea typeface="Arial" charset="0"/>
                <a:cs typeface="Arial" charset="0"/>
              </a:defRPr>
            </a:lvl4pPr>
            <a:lvl5pPr marL="1823131" indent="0">
              <a:buNone/>
              <a:defRPr sz="1196">
                <a:latin typeface="Arial" charset="0"/>
                <a:ea typeface="Arial" charset="0"/>
                <a:cs typeface="Arial" charset="0"/>
              </a:defRPr>
            </a:lvl5pPr>
          </a:lstStyle>
          <a:p>
            <a:pPr lvl="0"/>
            <a:r>
              <a:rPr lang="en-US" dirty="0"/>
              <a:t>Deutsche Bank Text Dark Grey 12pt</a:t>
            </a:r>
          </a:p>
        </p:txBody>
      </p:sp>
      <p:sp>
        <p:nvSpPr>
          <p:cNvPr id="20" name="Triangle 19"/>
          <p:cNvSpPr/>
          <p:nvPr userDrawn="1"/>
        </p:nvSpPr>
        <p:spPr>
          <a:xfrm rot="5400000">
            <a:off x="6795273" y="1919864"/>
            <a:ext cx="265708" cy="121759"/>
          </a:xfrm>
          <a:prstGeom prst="triangle">
            <a:avLst/>
          </a:prstGeom>
          <a:solidFill>
            <a:srgbClr val="0018A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994" dirty="0"/>
          </a:p>
        </p:txBody>
      </p:sp>
      <p:sp>
        <p:nvSpPr>
          <p:cNvPr id="14" name="Text Placeholder 6"/>
          <p:cNvSpPr>
            <a:spLocks noGrp="1"/>
          </p:cNvSpPr>
          <p:nvPr>
            <p:ph type="body" sz="quarter" idx="72" hasCustomPrompt="1"/>
          </p:nvPr>
        </p:nvSpPr>
        <p:spPr>
          <a:xfrm>
            <a:off x="702650" y="6764338"/>
            <a:ext cx="9324000" cy="268287"/>
          </a:xfrm>
          <a:prstGeom prst="rect">
            <a:avLst/>
          </a:prstGeom>
        </p:spPr>
        <p:txBody>
          <a:bodyPr lIns="0" tIns="0" rIns="0" bIns="0" anchor="b"/>
          <a:lstStyle>
            <a:lvl1pPr marL="0" indent="0">
              <a:lnSpc>
                <a:spcPts val="800"/>
              </a:lnSpc>
              <a:spcBef>
                <a:spcPts val="0"/>
              </a:spcBef>
              <a:buNone/>
              <a:defRPr sz="800">
                <a:solidFill>
                  <a:srgbClr val="535B61"/>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8pt</a:t>
            </a:r>
          </a:p>
        </p:txBody>
      </p:sp>
      <p:sp>
        <p:nvSpPr>
          <p:cNvPr id="21" name="Text Placeholder 2">
            <a:extLst>
              <a:ext uri="{FF2B5EF4-FFF2-40B4-BE49-F238E27FC236}">
                <a16:creationId xmlns:a16="http://schemas.microsoft.com/office/drawing/2014/main" id="{684F131A-43A8-414B-A475-0D6FFDAE479D}"/>
              </a:ext>
            </a:extLst>
          </p:cNvPr>
          <p:cNvSpPr>
            <a:spLocks noGrp="1"/>
          </p:cNvSpPr>
          <p:nvPr>
            <p:ph type="body" sz="quarter" idx="62" hasCustomPrompt="1"/>
          </p:nvPr>
        </p:nvSpPr>
        <p:spPr>
          <a:xfrm>
            <a:off x="701675" y="335443"/>
            <a:ext cx="2880000" cy="144000"/>
          </a:xfrm>
          <a:prstGeom prst="rect">
            <a:avLst/>
          </a:prstGeom>
        </p:spPr>
        <p:txBody>
          <a:bodyPr lIns="0" tIns="0" rIns="0" bIns="0"/>
          <a:lstStyle>
            <a:lvl1pPr marL="0" indent="0">
              <a:buNone/>
              <a:defRPr sz="997" b="0" i="0" baseline="0">
                <a:solidFill>
                  <a:srgbClr val="00A3E0"/>
                </a:solidFill>
                <a:latin typeface="Deutsche Bank Text" charset="0"/>
                <a:ea typeface="Deutsche Bank Text" charset="0"/>
                <a:cs typeface="Deutsche Bank Text" charset="0"/>
              </a:defRPr>
            </a:lvl1pPr>
            <a:lvl2pPr marL="455783" indent="0">
              <a:buNone/>
              <a:defRPr/>
            </a:lvl2pPr>
            <a:lvl3pPr marL="911565" indent="0">
              <a:buNone/>
              <a:defRPr/>
            </a:lvl3pPr>
            <a:lvl4pPr marL="1367348" indent="0">
              <a:buNone/>
              <a:defRPr/>
            </a:lvl4pPr>
            <a:lvl5pPr marL="1823131" indent="0">
              <a:buNone/>
              <a:defRPr/>
            </a:lvl5pPr>
          </a:lstStyle>
          <a:p>
            <a:pPr lvl="0"/>
            <a:r>
              <a:rPr lang="en-US" dirty="0"/>
              <a:t>Deutsche Bank Text Bright Blue 10pt</a:t>
            </a:r>
          </a:p>
        </p:txBody>
      </p:sp>
      <p:sp>
        <p:nvSpPr>
          <p:cNvPr id="23" name="Text Placeholder 5">
            <a:extLst>
              <a:ext uri="{FF2B5EF4-FFF2-40B4-BE49-F238E27FC236}">
                <a16:creationId xmlns:a16="http://schemas.microsoft.com/office/drawing/2014/main" id="{4CC1FC9A-80DA-9646-A120-D09C9D6BAA79}"/>
              </a:ext>
            </a:extLst>
          </p:cNvPr>
          <p:cNvSpPr>
            <a:spLocks noGrp="1"/>
          </p:cNvSpPr>
          <p:nvPr>
            <p:ph type="body" sz="quarter" idx="73" hasCustomPrompt="1"/>
          </p:nvPr>
        </p:nvSpPr>
        <p:spPr>
          <a:xfrm>
            <a:off x="701674" y="596628"/>
            <a:ext cx="8532813" cy="570080"/>
          </a:xfrm>
          <a:prstGeom prst="rect">
            <a:avLst/>
          </a:prstGeom>
        </p:spPr>
        <p:txBody>
          <a:bodyPr lIns="0" tIns="0" rIns="0" bIns="0"/>
          <a:lstStyle>
            <a:lvl1pPr marL="0" marR="0" indent="0" algn="l" defTabSz="911565" rtl="0" eaLnBrk="1" fontAlgn="auto" latinLnBrk="0" hangingPunct="1">
              <a:lnSpc>
                <a:spcPts val="4000"/>
              </a:lnSpc>
              <a:spcBef>
                <a:spcPts val="0"/>
              </a:spcBef>
              <a:spcAft>
                <a:spcPts val="0"/>
              </a:spcAft>
              <a:buClrTx/>
              <a:buSzTx/>
              <a:buFont typeface="Arial"/>
              <a:buNone/>
              <a:tabLst/>
              <a:defRPr sz="2800" baseline="0">
                <a:solidFill>
                  <a:srgbClr val="00205B"/>
                </a:solidFill>
                <a:latin typeface="Deutsche Bank Display" charset="0"/>
                <a:ea typeface="Deutsche Bank Display" charset="0"/>
                <a:cs typeface="Deutsche Bank Display" charset="0"/>
              </a:defRPr>
            </a:lvl1pPr>
            <a:lvl2pPr marL="455783" indent="0">
              <a:buNone/>
              <a:defRPr sz="3600">
                <a:latin typeface="Deutsche Bank Display Beta" charset="0"/>
                <a:ea typeface="Deutsche Bank Display Beta" charset="0"/>
                <a:cs typeface="Deutsche Bank Display Beta" charset="0"/>
              </a:defRPr>
            </a:lvl2pPr>
            <a:lvl3pPr marL="911566" indent="0">
              <a:buNone/>
              <a:defRPr sz="3600">
                <a:latin typeface="Deutsche Bank Display Beta" charset="0"/>
                <a:ea typeface="Deutsche Bank Display Beta" charset="0"/>
                <a:cs typeface="Deutsche Bank Display Beta" charset="0"/>
              </a:defRPr>
            </a:lvl3pPr>
            <a:lvl4pPr marL="1367348" indent="0">
              <a:buNone/>
              <a:defRPr sz="3600">
                <a:latin typeface="Deutsche Bank Display Beta" charset="0"/>
                <a:ea typeface="Deutsche Bank Display Beta" charset="0"/>
                <a:cs typeface="Deutsche Bank Display Beta" charset="0"/>
              </a:defRPr>
            </a:lvl4pPr>
            <a:lvl5pPr marL="1823131" indent="0">
              <a:buNone/>
              <a:defRPr sz="3600">
                <a:latin typeface="Deutsche Bank Display Beta" charset="0"/>
                <a:ea typeface="Deutsche Bank Display Beta" charset="0"/>
                <a:cs typeface="Deutsche Bank Display Beta" charset="0"/>
              </a:defRPr>
            </a:lvl5pPr>
          </a:lstStyle>
          <a:p>
            <a:pPr lvl="0"/>
            <a:r>
              <a:rPr lang="en-US" dirty="0"/>
              <a:t>Deutsche Bank Display Dark Blue 28pt</a:t>
            </a:r>
          </a:p>
        </p:txBody>
      </p:sp>
    </p:spTree>
    <p:extLst>
      <p:ext uri="{BB962C8B-B14F-4D97-AF65-F5344CB8AC3E}">
        <p14:creationId xmlns:p14="http://schemas.microsoft.com/office/powerpoint/2010/main" val="2370751848"/>
      </p:ext>
    </p:extLst>
  </p:cSld>
  <p:clrMapOvr>
    <a:masterClrMapping/>
  </p:clrMapOvr>
</p:sldLayout>
</file>

<file path=ppt/slideLayouts/slideLayout318.xml><?xml version="1.0" encoding="utf-8"?>
<p:sldLayout xmlns:a="http://schemas.openxmlformats.org/drawingml/2006/main" xmlns:r="http://schemas.openxmlformats.org/officeDocument/2006/relationships" xmlns:p="http://schemas.openxmlformats.org/presentationml/2006/main" preserve="1" userDrawn="1">
  <p:cSld name="11_Custom Layout">
    <p:spTree>
      <p:nvGrpSpPr>
        <p:cNvPr id="1" name=""/>
        <p:cNvGrpSpPr/>
        <p:nvPr/>
      </p:nvGrpSpPr>
      <p:grpSpPr>
        <a:xfrm>
          <a:off x="0" y="0"/>
          <a:ext cx="0" cy="0"/>
          <a:chOff x="0" y="0"/>
          <a:chExt cx="0" cy="0"/>
        </a:xfrm>
      </p:grpSpPr>
      <p:sp>
        <p:nvSpPr>
          <p:cNvPr id="4" name="Rectangle 3"/>
          <p:cNvSpPr/>
          <p:nvPr userDrawn="1"/>
        </p:nvSpPr>
        <p:spPr>
          <a:xfrm>
            <a:off x="3330791" y="2063673"/>
            <a:ext cx="6645600" cy="1800000"/>
          </a:xfrm>
          <a:prstGeom prst="rect">
            <a:avLst/>
          </a:prstGeom>
          <a:solidFill>
            <a:srgbClr val="E6EAE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 name="Text Placeholder 21"/>
          <p:cNvSpPr>
            <a:spLocks noGrp="1"/>
          </p:cNvSpPr>
          <p:nvPr>
            <p:ph type="body" sz="quarter" idx="22" hasCustomPrompt="1"/>
          </p:nvPr>
        </p:nvSpPr>
        <p:spPr>
          <a:xfrm>
            <a:off x="701674" y="1764000"/>
            <a:ext cx="2268539" cy="288000"/>
          </a:xfrm>
          <a:prstGeom prst="rect">
            <a:avLst/>
          </a:prstGeom>
          <a:solidFill>
            <a:srgbClr val="A7A8AA"/>
          </a:solidFill>
          <a:ln w="12700">
            <a:noFill/>
          </a:ln>
        </p:spPr>
        <p:txBody>
          <a:bodyPr lIns="216000" tIns="72000" rIns="180000" bIns="72000" anchor="ctr" anchorCtr="0"/>
          <a:lstStyle>
            <a:lvl1pPr marL="0" indent="0">
              <a:buNone/>
              <a:defRPr sz="1196">
                <a:solidFill>
                  <a:srgbClr val="FFFFFF"/>
                </a:solidFill>
                <a:latin typeface="Deutsche Bank Text" charset="0"/>
                <a:ea typeface="Deutsche Bank Text" charset="0"/>
                <a:cs typeface="Deutsche Bank Text" charset="0"/>
              </a:defRPr>
            </a:lvl1pPr>
          </a:lstStyle>
          <a:p>
            <a:pPr lvl="0"/>
            <a:r>
              <a:rPr lang="en-US" dirty="0"/>
              <a:t>Deutsche Bank Text White 12pt</a:t>
            </a:r>
          </a:p>
        </p:txBody>
      </p:sp>
      <p:sp>
        <p:nvSpPr>
          <p:cNvPr id="15" name="Chart Placeholder 14"/>
          <p:cNvSpPr>
            <a:spLocks noGrp="1"/>
          </p:cNvSpPr>
          <p:nvPr>
            <p:ph type="chart" sz="quarter" idx="31" hasCustomPrompt="1"/>
          </p:nvPr>
        </p:nvSpPr>
        <p:spPr>
          <a:xfrm>
            <a:off x="3331987" y="2063744"/>
            <a:ext cx="6694663" cy="1800000"/>
          </a:xfrm>
          <a:prstGeom prst="rect">
            <a:avLst/>
          </a:prstGeom>
          <a:solidFill>
            <a:srgbClr val="E6EAE9"/>
          </a:solidFill>
          <a:ln w="12700">
            <a:noFill/>
          </a:ln>
        </p:spPr>
        <p:txBody>
          <a:bodyPr anchor="ctr"/>
          <a:lstStyle>
            <a:lvl1pPr marL="0" indent="0" algn="ctr">
              <a:buNone/>
              <a:defRPr sz="1196">
                <a:solidFill>
                  <a:srgbClr val="535B61"/>
                </a:solidFill>
                <a:latin typeface="Deutsche Bank Text" charset="0"/>
                <a:ea typeface="Deutsche Bank Text" charset="0"/>
                <a:cs typeface="Deutsche Bank Text" charset="0"/>
              </a:defRPr>
            </a:lvl1pPr>
          </a:lstStyle>
          <a:p>
            <a:r>
              <a:rPr lang="en-US" dirty="0"/>
              <a:t>Click to add chart</a:t>
            </a:r>
          </a:p>
        </p:txBody>
      </p:sp>
      <p:sp>
        <p:nvSpPr>
          <p:cNvPr id="17" name="Text Placeholder 21"/>
          <p:cNvSpPr>
            <a:spLocks noGrp="1"/>
          </p:cNvSpPr>
          <p:nvPr>
            <p:ph type="body" sz="quarter" idx="63" hasCustomPrompt="1"/>
          </p:nvPr>
        </p:nvSpPr>
        <p:spPr>
          <a:xfrm>
            <a:off x="701675" y="2063786"/>
            <a:ext cx="2268539" cy="1800000"/>
          </a:xfrm>
          <a:prstGeom prst="rect">
            <a:avLst/>
          </a:prstGeom>
          <a:solidFill>
            <a:srgbClr val="E6EAE9"/>
          </a:solidFill>
          <a:ln w="12700">
            <a:noFill/>
          </a:ln>
        </p:spPr>
        <p:txBody>
          <a:bodyPr lIns="216000" tIns="180000" rIns="216000" bIns="180000" anchor="t" anchorCtr="0"/>
          <a:lstStyle>
            <a:lvl1pPr marL="108000" indent="-108000">
              <a:lnSpc>
                <a:spcPts val="1440"/>
              </a:lnSpc>
              <a:spcBef>
                <a:spcPts val="600"/>
              </a:spcBef>
              <a:buFont typeface="Arial" charset="0"/>
              <a:buChar char="•"/>
              <a:defRPr sz="1196">
                <a:solidFill>
                  <a:srgbClr val="535B61"/>
                </a:solidFill>
                <a:latin typeface="Deutsche Bank Text" charset="0"/>
                <a:ea typeface="Deutsche Bank Text" charset="0"/>
                <a:cs typeface="Deutsche Bank Text" charset="0"/>
              </a:defRPr>
            </a:lvl1pPr>
          </a:lstStyle>
          <a:p>
            <a:pPr lvl="0"/>
            <a:r>
              <a:rPr lang="en-US" dirty="0"/>
              <a:t>Deutsche Bank Text Dark Grey 12pt</a:t>
            </a:r>
          </a:p>
        </p:txBody>
      </p:sp>
      <p:sp>
        <p:nvSpPr>
          <p:cNvPr id="18" name="Text Placeholder 21"/>
          <p:cNvSpPr>
            <a:spLocks noGrp="1"/>
          </p:cNvSpPr>
          <p:nvPr>
            <p:ph type="body" sz="quarter" idx="64" hasCustomPrompt="1"/>
          </p:nvPr>
        </p:nvSpPr>
        <p:spPr>
          <a:xfrm>
            <a:off x="3331986" y="1764000"/>
            <a:ext cx="6694663" cy="288000"/>
          </a:xfrm>
          <a:prstGeom prst="rect">
            <a:avLst/>
          </a:prstGeom>
          <a:solidFill>
            <a:srgbClr val="A7A8AA"/>
          </a:solidFill>
          <a:ln w="12700">
            <a:noFill/>
          </a:ln>
        </p:spPr>
        <p:txBody>
          <a:bodyPr lIns="216000" tIns="72000" rIns="180000" bIns="72000" anchor="ctr" anchorCtr="0"/>
          <a:lstStyle>
            <a:lvl1pPr marL="0" indent="0">
              <a:buNone/>
              <a:defRPr sz="1196">
                <a:solidFill>
                  <a:srgbClr val="FFFFFF"/>
                </a:solidFill>
                <a:latin typeface="Deutsche Bank Text" charset="0"/>
                <a:ea typeface="Deutsche Bank Text" charset="0"/>
                <a:cs typeface="Deutsche Bank Text" charset="0"/>
              </a:defRPr>
            </a:lvl1pPr>
          </a:lstStyle>
          <a:p>
            <a:pPr lvl="0"/>
            <a:r>
              <a:rPr lang="en-US" dirty="0"/>
              <a:t>Deutsche Bank Text White 12pt</a:t>
            </a:r>
          </a:p>
        </p:txBody>
      </p:sp>
      <p:sp>
        <p:nvSpPr>
          <p:cNvPr id="16" name="Text Placeholder 6"/>
          <p:cNvSpPr>
            <a:spLocks noGrp="1"/>
          </p:cNvSpPr>
          <p:nvPr>
            <p:ph type="body" sz="quarter" idx="72" hasCustomPrompt="1"/>
          </p:nvPr>
        </p:nvSpPr>
        <p:spPr>
          <a:xfrm>
            <a:off x="702650" y="6764338"/>
            <a:ext cx="9324000" cy="268287"/>
          </a:xfrm>
          <a:prstGeom prst="rect">
            <a:avLst/>
          </a:prstGeom>
        </p:spPr>
        <p:txBody>
          <a:bodyPr lIns="0" tIns="0" rIns="0" bIns="0" anchor="b"/>
          <a:lstStyle>
            <a:lvl1pPr marL="0" indent="0">
              <a:lnSpc>
                <a:spcPts val="800"/>
              </a:lnSpc>
              <a:spcBef>
                <a:spcPts val="0"/>
              </a:spcBef>
              <a:buNone/>
              <a:defRPr sz="800" b="0" i="0">
                <a:solidFill>
                  <a:srgbClr val="535B61"/>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8pt</a:t>
            </a:r>
          </a:p>
        </p:txBody>
      </p:sp>
      <p:sp>
        <p:nvSpPr>
          <p:cNvPr id="25" name="Rectangle 24"/>
          <p:cNvSpPr/>
          <p:nvPr userDrawn="1"/>
        </p:nvSpPr>
        <p:spPr>
          <a:xfrm>
            <a:off x="3330791" y="4295853"/>
            <a:ext cx="6645600" cy="1800000"/>
          </a:xfrm>
          <a:prstGeom prst="rect">
            <a:avLst/>
          </a:prstGeom>
          <a:solidFill>
            <a:srgbClr val="E6EAE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6" name="Text Placeholder 21"/>
          <p:cNvSpPr>
            <a:spLocks noGrp="1"/>
          </p:cNvSpPr>
          <p:nvPr>
            <p:ph type="body" sz="quarter" idx="73" hasCustomPrompt="1"/>
          </p:nvPr>
        </p:nvSpPr>
        <p:spPr>
          <a:xfrm>
            <a:off x="701674" y="4006971"/>
            <a:ext cx="2268539" cy="288000"/>
          </a:xfrm>
          <a:prstGeom prst="rect">
            <a:avLst/>
          </a:prstGeom>
          <a:solidFill>
            <a:srgbClr val="A7A8AA"/>
          </a:solidFill>
          <a:ln w="12700">
            <a:noFill/>
          </a:ln>
        </p:spPr>
        <p:txBody>
          <a:bodyPr lIns="216000" tIns="72000" rIns="180000" bIns="72000" anchor="ctr" anchorCtr="0"/>
          <a:lstStyle>
            <a:lvl1pPr marL="0" indent="0">
              <a:buNone/>
              <a:defRPr sz="1196">
                <a:solidFill>
                  <a:srgbClr val="FFFFFF"/>
                </a:solidFill>
                <a:latin typeface="Deutsche Bank Text" charset="0"/>
                <a:ea typeface="Deutsche Bank Text" charset="0"/>
                <a:cs typeface="Deutsche Bank Text" charset="0"/>
              </a:defRPr>
            </a:lvl1pPr>
          </a:lstStyle>
          <a:p>
            <a:pPr lvl="0"/>
            <a:r>
              <a:rPr lang="en-US" dirty="0"/>
              <a:t>Deutsche Bank Text White 12pt</a:t>
            </a:r>
          </a:p>
        </p:txBody>
      </p:sp>
      <p:sp>
        <p:nvSpPr>
          <p:cNvPr id="27" name="Chart Placeholder 14"/>
          <p:cNvSpPr>
            <a:spLocks noGrp="1"/>
          </p:cNvSpPr>
          <p:nvPr>
            <p:ph type="chart" sz="quarter" idx="74" hasCustomPrompt="1"/>
          </p:nvPr>
        </p:nvSpPr>
        <p:spPr>
          <a:xfrm>
            <a:off x="3331987" y="4295924"/>
            <a:ext cx="6694663" cy="1800000"/>
          </a:xfrm>
          <a:prstGeom prst="rect">
            <a:avLst/>
          </a:prstGeom>
          <a:solidFill>
            <a:srgbClr val="E6EAE9"/>
          </a:solidFill>
          <a:ln w="12700">
            <a:noFill/>
          </a:ln>
        </p:spPr>
        <p:txBody>
          <a:bodyPr anchor="ctr"/>
          <a:lstStyle>
            <a:lvl1pPr marL="0" indent="0" algn="ctr">
              <a:buNone/>
              <a:defRPr sz="1196">
                <a:solidFill>
                  <a:srgbClr val="535B61"/>
                </a:solidFill>
                <a:latin typeface="Deutsche Bank Text" charset="0"/>
                <a:ea typeface="Deutsche Bank Text" charset="0"/>
                <a:cs typeface="Deutsche Bank Text" charset="0"/>
              </a:defRPr>
            </a:lvl1pPr>
          </a:lstStyle>
          <a:p>
            <a:r>
              <a:rPr lang="en-US" dirty="0"/>
              <a:t>Click to add chart</a:t>
            </a:r>
          </a:p>
        </p:txBody>
      </p:sp>
      <p:sp>
        <p:nvSpPr>
          <p:cNvPr id="28" name="Text Placeholder 21"/>
          <p:cNvSpPr>
            <a:spLocks noGrp="1"/>
          </p:cNvSpPr>
          <p:nvPr>
            <p:ph type="body" sz="quarter" idx="75" hasCustomPrompt="1"/>
          </p:nvPr>
        </p:nvSpPr>
        <p:spPr>
          <a:xfrm>
            <a:off x="701675" y="4295966"/>
            <a:ext cx="2268539" cy="1800000"/>
          </a:xfrm>
          <a:prstGeom prst="rect">
            <a:avLst/>
          </a:prstGeom>
          <a:solidFill>
            <a:srgbClr val="E6EAE9"/>
          </a:solidFill>
          <a:ln w="12700">
            <a:noFill/>
          </a:ln>
        </p:spPr>
        <p:txBody>
          <a:bodyPr lIns="216000" tIns="180000" rIns="216000" bIns="180000" anchor="t" anchorCtr="0"/>
          <a:lstStyle>
            <a:lvl1pPr marL="108000" indent="-108000">
              <a:lnSpc>
                <a:spcPts val="1440"/>
              </a:lnSpc>
              <a:spcBef>
                <a:spcPts val="600"/>
              </a:spcBef>
              <a:buFont typeface="Arial" charset="0"/>
              <a:buChar char="•"/>
              <a:defRPr sz="1196">
                <a:solidFill>
                  <a:srgbClr val="535B61"/>
                </a:solidFill>
                <a:latin typeface="Deutsche Bank Text" charset="0"/>
                <a:ea typeface="Deutsche Bank Text" charset="0"/>
                <a:cs typeface="Deutsche Bank Text" charset="0"/>
              </a:defRPr>
            </a:lvl1pPr>
          </a:lstStyle>
          <a:p>
            <a:pPr lvl="0"/>
            <a:r>
              <a:rPr lang="en-US" dirty="0"/>
              <a:t>Deutsche Bank Text Dark Grey 12pt</a:t>
            </a:r>
          </a:p>
        </p:txBody>
      </p:sp>
      <p:sp>
        <p:nvSpPr>
          <p:cNvPr id="29" name="Text Placeholder 21"/>
          <p:cNvSpPr>
            <a:spLocks noGrp="1"/>
          </p:cNvSpPr>
          <p:nvPr>
            <p:ph type="body" sz="quarter" idx="76" hasCustomPrompt="1"/>
          </p:nvPr>
        </p:nvSpPr>
        <p:spPr>
          <a:xfrm>
            <a:off x="3331986" y="4006971"/>
            <a:ext cx="6694663" cy="288000"/>
          </a:xfrm>
          <a:prstGeom prst="rect">
            <a:avLst/>
          </a:prstGeom>
          <a:solidFill>
            <a:srgbClr val="A7A8AA"/>
          </a:solidFill>
          <a:ln w="12700">
            <a:noFill/>
          </a:ln>
        </p:spPr>
        <p:txBody>
          <a:bodyPr lIns="216000" tIns="72000" rIns="180000" bIns="72000" anchor="ctr" anchorCtr="0"/>
          <a:lstStyle>
            <a:lvl1pPr marL="0" indent="0">
              <a:buNone/>
              <a:defRPr sz="1196">
                <a:solidFill>
                  <a:srgbClr val="FFFFFF"/>
                </a:solidFill>
                <a:latin typeface="Deutsche Bank Text" charset="0"/>
                <a:ea typeface="Deutsche Bank Text" charset="0"/>
                <a:cs typeface="Deutsche Bank Text" charset="0"/>
              </a:defRPr>
            </a:lvl1pPr>
          </a:lstStyle>
          <a:p>
            <a:pPr lvl="0"/>
            <a:r>
              <a:rPr lang="en-US" dirty="0"/>
              <a:t>Deutsche Bank Text White 12pt</a:t>
            </a:r>
          </a:p>
        </p:txBody>
      </p:sp>
      <p:sp>
        <p:nvSpPr>
          <p:cNvPr id="19" name="Text Placeholder 2">
            <a:extLst>
              <a:ext uri="{FF2B5EF4-FFF2-40B4-BE49-F238E27FC236}">
                <a16:creationId xmlns:a16="http://schemas.microsoft.com/office/drawing/2014/main" id="{5615A9C6-DFE9-1146-AC20-32C3656F1258}"/>
              </a:ext>
            </a:extLst>
          </p:cNvPr>
          <p:cNvSpPr>
            <a:spLocks noGrp="1"/>
          </p:cNvSpPr>
          <p:nvPr>
            <p:ph type="body" sz="quarter" idx="62" hasCustomPrompt="1"/>
          </p:nvPr>
        </p:nvSpPr>
        <p:spPr>
          <a:xfrm>
            <a:off x="701675" y="335443"/>
            <a:ext cx="2880000" cy="144000"/>
          </a:xfrm>
          <a:prstGeom prst="rect">
            <a:avLst/>
          </a:prstGeom>
        </p:spPr>
        <p:txBody>
          <a:bodyPr lIns="0" tIns="0" rIns="0" bIns="0"/>
          <a:lstStyle>
            <a:lvl1pPr marL="0" indent="0">
              <a:buNone/>
              <a:defRPr sz="997" b="0" i="0" baseline="0">
                <a:solidFill>
                  <a:srgbClr val="00A3E0"/>
                </a:solidFill>
                <a:latin typeface="Deutsche Bank Text" charset="0"/>
                <a:ea typeface="Deutsche Bank Text" charset="0"/>
                <a:cs typeface="Deutsche Bank Text" charset="0"/>
              </a:defRPr>
            </a:lvl1pPr>
            <a:lvl2pPr marL="455783" indent="0">
              <a:buNone/>
              <a:defRPr/>
            </a:lvl2pPr>
            <a:lvl3pPr marL="911565" indent="0">
              <a:buNone/>
              <a:defRPr/>
            </a:lvl3pPr>
            <a:lvl4pPr marL="1367348" indent="0">
              <a:buNone/>
              <a:defRPr/>
            </a:lvl4pPr>
            <a:lvl5pPr marL="1823131" indent="0">
              <a:buNone/>
              <a:defRPr/>
            </a:lvl5pPr>
          </a:lstStyle>
          <a:p>
            <a:pPr lvl="0"/>
            <a:r>
              <a:rPr lang="en-US" dirty="0"/>
              <a:t>Deutsche Bank Text Bright Blue 10pt</a:t>
            </a:r>
          </a:p>
        </p:txBody>
      </p:sp>
      <p:sp>
        <p:nvSpPr>
          <p:cNvPr id="22" name="Text Placeholder 5">
            <a:extLst>
              <a:ext uri="{FF2B5EF4-FFF2-40B4-BE49-F238E27FC236}">
                <a16:creationId xmlns:a16="http://schemas.microsoft.com/office/drawing/2014/main" id="{70199339-23F7-B64E-86C3-9771E236ABCC}"/>
              </a:ext>
            </a:extLst>
          </p:cNvPr>
          <p:cNvSpPr>
            <a:spLocks noGrp="1"/>
          </p:cNvSpPr>
          <p:nvPr>
            <p:ph type="body" sz="quarter" idx="77" hasCustomPrompt="1"/>
          </p:nvPr>
        </p:nvSpPr>
        <p:spPr>
          <a:xfrm>
            <a:off x="701674" y="596628"/>
            <a:ext cx="8532813" cy="570080"/>
          </a:xfrm>
          <a:prstGeom prst="rect">
            <a:avLst/>
          </a:prstGeom>
        </p:spPr>
        <p:txBody>
          <a:bodyPr lIns="0" tIns="0" rIns="0" bIns="0"/>
          <a:lstStyle>
            <a:lvl1pPr marL="0" marR="0" indent="0" algn="l" defTabSz="911565" rtl="0" eaLnBrk="1" fontAlgn="auto" latinLnBrk="0" hangingPunct="1">
              <a:lnSpc>
                <a:spcPts val="4000"/>
              </a:lnSpc>
              <a:spcBef>
                <a:spcPts val="0"/>
              </a:spcBef>
              <a:spcAft>
                <a:spcPts val="0"/>
              </a:spcAft>
              <a:buClrTx/>
              <a:buSzTx/>
              <a:buFont typeface="Arial"/>
              <a:buNone/>
              <a:tabLst/>
              <a:defRPr sz="2800" baseline="0">
                <a:solidFill>
                  <a:srgbClr val="00205B"/>
                </a:solidFill>
                <a:latin typeface="Deutsche Bank Display" charset="0"/>
                <a:ea typeface="Deutsche Bank Display" charset="0"/>
                <a:cs typeface="Deutsche Bank Display" charset="0"/>
              </a:defRPr>
            </a:lvl1pPr>
            <a:lvl2pPr marL="455783" indent="0">
              <a:buNone/>
              <a:defRPr sz="3600">
                <a:latin typeface="Deutsche Bank Display Beta" charset="0"/>
                <a:ea typeface="Deutsche Bank Display Beta" charset="0"/>
                <a:cs typeface="Deutsche Bank Display Beta" charset="0"/>
              </a:defRPr>
            </a:lvl2pPr>
            <a:lvl3pPr marL="911566" indent="0">
              <a:buNone/>
              <a:defRPr sz="3600">
                <a:latin typeface="Deutsche Bank Display Beta" charset="0"/>
                <a:ea typeface="Deutsche Bank Display Beta" charset="0"/>
                <a:cs typeface="Deutsche Bank Display Beta" charset="0"/>
              </a:defRPr>
            </a:lvl3pPr>
            <a:lvl4pPr marL="1367348" indent="0">
              <a:buNone/>
              <a:defRPr sz="3600">
                <a:latin typeface="Deutsche Bank Display Beta" charset="0"/>
                <a:ea typeface="Deutsche Bank Display Beta" charset="0"/>
                <a:cs typeface="Deutsche Bank Display Beta" charset="0"/>
              </a:defRPr>
            </a:lvl4pPr>
            <a:lvl5pPr marL="1823131" indent="0">
              <a:buNone/>
              <a:defRPr sz="3600">
                <a:latin typeface="Deutsche Bank Display Beta" charset="0"/>
                <a:ea typeface="Deutsche Bank Display Beta" charset="0"/>
                <a:cs typeface="Deutsche Bank Display Beta" charset="0"/>
              </a:defRPr>
            </a:lvl5pPr>
          </a:lstStyle>
          <a:p>
            <a:pPr lvl="0"/>
            <a:r>
              <a:rPr lang="en-US" dirty="0"/>
              <a:t>Deutsche Bank Display Dark Blue 28pt</a:t>
            </a:r>
          </a:p>
        </p:txBody>
      </p:sp>
    </p:spTree>
    <p:extLst>
      <p:ext uri="{BB962C8B-B14F-4D97-AF65-F5344CB8AC3E}">
        <p14:creationId xmlns:p14="http://schemas.microsoft.com/office/powerpoint/2010/main" val="1287863356"/>
      </p:ext>
    </p:extLst>
  </p:cSld>
  <p:clrMapOvr>
    <a:masterClrMapping/>
  </p:clrMapOvr>
</p:sldLayout>
</file>

<file path=ppt/slideLayouts/slideLayout319.xml><?xml version="1.0" encoding="utf-8"?>
<p:sldLayout xmlns:a="http://schemas.openxmlformats.org/drawingml/2006/main" xmlns:r="http://schemas.openxmlformats.org/officeDocument/2006/relationships" xmlns:p="http://schemas.openxmlformats.org/presentationml/2006/main" preserve="1" userDrawn="1">
  <p:cSld name="14_Custom Layout">
    <p:spTree>
      <p:nvGrpSpPr>
        <p:cNvPr id="1" name=""/>
        <p:cNvGrpSpPr/>
        <p:nvPr/>
      </p:nvGrpSpPr>
      <p:grpSpPr>
        <a:xfrm>
          <a:off x="0" y="0"/>
          <a:ext cx="0" cy="0"/>
          <a:chOff x="0" y="0"/>
          <a:chExt cx="0" cy="0"/>
        </a:xfrm>
      </p:grpSpPr>
      <p:sp>
        <p:nvSpPr>
          <p:cNvPr id="5" name="Chart Placeholder 14"/>
          <p:cNvSpPr>
            <a:spLocks noGrp="1"/>
          </p:cNvSpPr>
          <p:nvPr>
            <p:ph type="chart" sz="quarter" idx="22" hasCustomPrompt="1"/>
          </p:nvPr>
        </p:nvSpPr>
        <p:spPr>
          <a:xfrm>
            <a:off x="701675" y="2038825"/>
            <a:ext cx="4572000" cy="4049269"/>
          </a:xfrm>
          <a:prstGeom prst="rect">
            <a:avLst/>
          </a:prstGeom>
          <a:noFill/>
        </p:spPr>
        <p:txBody>
          <a:bodyPr anchor="ctr"/>
          <a:lstStyle>
            <a:lvl1pPr marL="0" indent="0" algn="ctr">
              <a:buNone/>
              <a:defRPr sz="1196">
                <a:solidFill>
                  <a:srgbClr val="535B61"/>
                </a:solidFill>
                <a:latin typeface="Deutsche Bank Text" charset="0"/>
                <a:ea typeface="Deutsche Bank Text" charset="0"/>
                <a:cs typeface="Deutsche Bank Text" charset="0"/>
              </a:defRPr>
            </a:lvl1pPr>
          </a:lstStyle>
          <a:p>
            <a:r>
              <a:rPr lang="en-US" dirty="0"/>
              <a:t>Click to add chart</a:t>
            </a:r>
          </a:p>
        </p:txBody>
      </p:sp>
      <p:sp>
        <p:nvSpPr>
          <p:cNvPr id="14" name="Chart Placeholder 14"/>
          <p:cNvSpPr>
            <a:spLocks noGrp="1"/>
          </p:cNvSpPr>
          <p:nvPr>
            <p:ph type="chart" sz="quarter" idx="65" hasCustomPrompt="1"/>
          </p:nvPr>
        </p:nvSpPr>
        <p:spPr>
          <a:xfrm>
            <a:off x="5418138" y="2038825"/>
            <a:ext cx="4608511" cy="4049269"/>
          </a:xfrm>
          <a:prstGeom prst="rect">
            <a:avLst/>
          </a:prstGeom>
          <a:noFill/>
        </p:spPr>
        <p:txBody>
          <a:bodyPr anchor="ctr"/>
          <a:lstStyle>
            <a:lvl1pPr marL="0" indent="0" algn="ctr">
              <a:buNone/>
              <a:defRPr sz="1196">
                <a:solidFill>
                  <a:srgbClr val="535B61"/>
                </a:solidFill>
                <a:latin typeface="Deutsche Bank Text" charset="0"/>
                <a:ea typeface="Deutsche Bank Text" charset="0"/>
                <a:cs typeface="Deutsche Bank Text" charset="0"/>
              </a:defRPr>
            </a:lvl1pPr>
          </a:lstStyle>
          <a:p>
            <a:r>
              <a:rPr lang="en-US" dirty="0"/>
              <a:t>Click to add chart</a:t>
            </a:r>
          </a:p>
        </p:txBody>
      </p:sp>
      <p:cxnSp>
        <p:nvCxnSpPr>
          <p:cNvPr id="17" name="Straight Connector 16"/>
          <p:cNvCxnSpPr/>
          <p:nvPr userDrawn="1"/>
        </p:nvCxnSpPr>
        <p:spPr>
          <a:xfrm>
            <a:off x="701675" y="2038825"/>
            <a:ext cx="4572000" cy="0"/>
          </a:xfrm>
          <a:prstGeom prst="line">
            <a:avLst/>
          </a:prstGeom>
          <a:ln w="6350">
            <a:solidFill>
              <a:srgbClr val="A7A8AA"/>
            </a:solidFill>
          </a:ln>
        </p:spPr>
        <p:style>
          <a:lnRef idx="1">
            <a:schemeClr val="accent1"/>
          </a:lnRef>
          <a:fillRef idx="0">
            <a:schemeClr val="accent1"/>
          </a:fillRef>
          <a:effectRef idx="0">
            <a:schemeClr val="accent1"/>
          </a:effectRef>
          <a:fontRef idx="minor">
            <a:schemeClr val="tx1"/>
          </a:fontRef>
        </p:style>
      </p:cxnSp>
      <p:sp>
        <p:nvSpPr>
          <p:cNvPr id="18" name="Text Placeholder 3"/>
          <p:cNvSpPr>
            <a:spLocks noGrp="1"/>
          </p:cNvSpPr>
          <p:nvPr>
            <p:ph type="body" sz="quarter" idx="73" hasCustomPrompt="1"/>
          </p:nvPr>
        </p:nvSpPr>
        <p:spPr>
          <a:xfrm>
            <a:off x="701676" y="1764000"/>
            <a:ext cx="4572000" cy="202388"/>
          </a:xfrm>
          <a:prstGeom prst="rect">
            <a:avLst/>
          </a:prstGeom>
        </p:spPr>
        <p:txBody>
          <a:bodyPr lIns="0" tIns="0" rIns="0" bIns="0"/>
          <a:lstStyle>
            <a:lvl1pPr marL="0" indent="0">
              <a:buNone/>
              <a:defRPr sz="1400" b="0" i="0" baseline="0">
                <a:solidFill>
                  <a:srgbClr val="00205B"/>
                </a:solidFill>
                <a:latin typeface="Deutsche Bank Text" charset="0"/>
                <a:ea typeface="Deutsche Bank Text" charset="0"/>
                <a:cs typeface="Deutsche Bank Text" charset="0"/>
              </a:defRPr>
            </a:lvl1pPr>
          </a:lstStyle>
          <a:p>
            <a:pPr lvl="0"/>
            <a:r>
              <a:rPr lang="en-US" dirty="0"/>
              <a:t>Deutsche Bank Text Dark Blue 14pt</a:t>
            </a:r>
          </a:p>
        </p:txBody>
      </p:sp>
      <p:cxnSp>
        <p:nvCxnSpPr>
          <p:cNvPr id="19" name="Straight Connector 18"/>
          <p:cNvCxnSpPr/>
          <p:nvPr userDrawn="1"/>
        </p:nvCxnSpPr>
        <p:spPr>
          <a:xfrm>
            <a:off x="5418137" y="2038825"/>
            <a:ext cx="4608513" cy="0"/>
          </a:xfrm>
          <a:prstGeom prst="line">
            <a:avLst/>
          </a:prstGeom>
          <a:ln w="6350">
            <a:solidFill>
              <a:srgbClr val="A7A8AA"/>
            </a:solidFill>
          </a:ln>
        </p:spPr>
        <p:style>
          <a:lnRef idx="1">
            <a:schemeClr val="accent1"/>
          </a:lnRef>
          <a:fillRef idx="0">
            <a:schemeClr val="accent1"/>
          </a:fillRef>
          <a:effectRef idx="0">
            <a:schemeClr val="accent1"/>
          </a:effectRef>
          <a:fontRef idx="minor">
            <a:schemeClr val="tx1"/>
          </a:fontRef>
        </p:style>
      </p:cxnSp>
      <p:sp>
        <p:nvSpPr>
          <p:cNvPr id="20" name="Text Placeholder 3"/>
          <p:cNvSpPr>
            <a:spLocks noGrp="1"/>
          </p:cNvSpPr>
          <p:nvPr>
            <p:ph type="body" sz="quarter" idx="74" hasCustomPrompt="1"/>
          </p:nvPr>
        </p:nvSpPr>
        <p:spPr>
          <a:xfrm>
            <a:off x="5418138" y="1764000"/>
            <a:ext cx="4608512" cy="202388"/>
          </a:xfrm>
          <a:prstGeom prst="rect">
            <a:avLst/>
          </a:prstGeom>
        </p:spPr>
        <p:txBody>
          <a:bodyPr lIns="0" tIns="0" rIns="0" bIns="0"/>
          <a:lstStyle>
            <a:lvl1pPr marL="0" indent="0">
              <a:buNone/>
              <a:defRPr sz="1400" b="0" i="0" baseline="0">
                <a:solidFill>
                  <a:srgbClr val="00205B"/>
                </a:solidFill>
                <a:latin typeface="Deutsche Bank Text" charset="0"/>
                <a:ea typeface="Deutsche Bank Text" charset="0"/>
                <a:cs typeface="Deutsche Bank Text" charset="0"/>
              </a:defRPr>
            </a:lvl1pPr>
          </a:lstStyle>
          <a:p>
            <a:pPr lvl="0"/>
            <a:r>
              <a:rPr lang="en-US" dirty="0"/>
              <a:t>Deutsche Bank Text Dark Blue 14pt</a:t>
            </a:r>
          </a:p>
        </p:txBody>
      </p:sp>
      <p:sp>
        <p:nvSpPr>
          <p:cNvPr id="13" name="Text Placeholder 6"/>
          <p:cNvSpPr>
            <a:spLocks noGrp="1"/>
          </p:cNvSpPr>
          <p:nvPr>
            <p:ph type="body" sz="quarter" idx="72" hasCustomPrompt="1"/>
          </p:nvPr>
        </p:nvSpPr>
        <p:spPr>
          <a:xfrm>
            <a:off x="702650" y="6764338"/>
            <a:ext cx="9324000" cy="268287"/>
          </a:xfrm>
          <a:prstGeom prst="rect">
            <a:avLst/>
          </a:prstGeom>
        </p:spPr>
        <p:txBody>
          <a:bodyPr lIns="0" tIns="0" rIns="0" bIns="0" anchor="b"/>
          <a:lstStyle>
            <a:lvl1pPr marL="0" indent="0">
              <a:lnSpc>
                <a:spcPts val="800"/>
              </a:lnSpc>
              <a:spcBef>
                <a:spcPts val="0"/>
              </a:spcBef>
              <a:buNone/>
              <a:defRPr sz="800">
                <a:solidFill>
                  <a:srgbClr val="535B61"/>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8pt</a:t>
            </a:r>
          </a:p>
        </p:txBody>
      </p:sp>
      <p:sp>
        <p:nvSpPr>
          <p:cNvPr id="12" name="Text Placeholder 2">
            <a:extLst>
              <a:ext uri="{FF2B5EF4-FFF2-40B4-BE49-F238E27FC236}">
                <a16:creationId xmlns:a16="http://schemas.microsoft.com/office/drawing/2014/main" id="{DCF7244E-7BE4-614F-9C96-97BCFFB4329D}"/>
              </a:ext>
            </a:extLst>
          </p:cNvPr>
          <p:cNvSpPr>
            <a:spLocks noGrp="1"/>
          </p:cNvSpPr>
          <p:nvPr>
            <p:ph type="body" sz="quarter" idx="62" hasCustomPrompt="1"/>
          </p:nvPr>
        </p:nvSpPr>
        <p:spPr>
          <a:xfrm>
            <a:off x="701675" y="335443"/>
            <a:ext cx="2880000" cy="144000"/>
          </a:xfrm>
          <a:prstGeom prst="rect">
            <a:avLst/>
          </a:prstGeom>
        </p:spPr>
        <p:txBody>
          <a:bodyPr lIns="0" tIns="0" rIns="0" bIns="0"/>
          <a:lstStyle>
            <a:lvl1pPr marL="0" indent="0">
              <a:buNone/>
              <a:defRPr sz="997" b="0" i="0" baseline="0">
                <a:solidFill>
                  <a:srgbClr val="00A3E0"/>
                </a:solidFill>
                <a:latin typeface="Deutsche Bank Text" charset="0"/>
                <a:ea typeface="Deutsche Bank Text" charset="0"/>
                <a:cs typeface="Deutsche Bank Text" charset="0"/>
              </a:defRPr>
            </a:lvl1pPr>
            <a:lvl2pPr marL="455783" indent="0">
              <a:buNone/>
              <a:defRPr/>
            </a:lvl2pPr>
            <a:lvl3pPr marL="911565" indent="0">
              <a:buNone/>
              <a:defRPr/>
            </a:lvl3pPr>
            <a:lvl4pPr marL="1367348" indent="0">
              <a:buNone/>
              <a:defRPr/>
            </a:lvl4pPr>
            <a:lvl5pPr marL="1823131" indent="0">
              <a:buNone/>
              <a:defRPr/>
            </a:lvl5pPr>
          </a:lstStyle>
          <a:p>
            <a:pPr lvl="0"/>
            <a:r>
              <a:rPr lang="en-US" dirty="0"/>
              <a:t>Deutsche Bank Text Bright Blue 10pt</a:t>
            </a:r>
          </a:p>
        </p:txBody>
      </p:sp>
      <p:sp>
        <p:nvSpPr>
          <p:cNvPr id="16" name="Text Placeholder 5">
            <a:extLst>
              <a:ext uri="{FF2B5EF4-FFF2-40B4-BE49-F238E27FC236}">
                <a16:creationId xmlns:a16="http://schemas.microsoft.com/office/drawing/2014/main" id="{2E7B7539-9EF1-8545-8DF2-74860B8F91EC}"/>
              </a:ext>
            </a:extLst>
          </p:cNvPr>
          <p:cNvSpPr>
            <a:spLocks noGrp="1"/>
          </p:cNvSpPr>
          <p:nvPr>
            <p:ph type="body" sz="quarter" idx="63" hasCustomPrompt="1"/>
          </p:nvPr>
        </p:nvSpPr>
        <p:spPr>
          <a:xfrm>
            <a:off x="701674" y="596628"/>
            <a:ext cx="8532813" cy="570080"/>
          </a:xfrm>
          <a:prstGeom prst="rect">
            <a:avLst/>
          </a:prstGeom>
        </p:spPr>
        <p:txBody>
          <a:bodyPr lIns="0" tIns="0" rIns="0" bIns="0"/>
          <a:lstStyle>
            <a:lvl1pPr marL="0" marR="0" indent="0" algn="l" defTabSz="911565" rtl="0" eaLnBrk="1" fontAlgn="auto" latinLnBrk="0" hangingPunct="1">
              <a:lnSpc>
                <a:spcPts val="4000"/>
              </a:lnSpc>
              <a:spcBef>
                <a:spcPts val="0"/>
              </a:spcBef>
              <a:spcAft>
                <a:spcPts val="0"/>
              </a:spcAft>
              <a:buClrTx/>
              <a:buSzTx/>
              <a:buFont typeface="Arial"/>
              <a:buNone/>
              <a:tabLst/>
              <a:defRPr sz="2800" baseline="0">
                <a:solidFill>
                  <a:srgbClr val="00205B"/>
                </a:solidFill>
                <a:latin typeface="Deutsche Bank Display" charset="0"/>
                <a:ea typeface="Deutsche Bank Display" charset="0"/>
                <a:cs typeface="Deutsche Bank Display" charset="0"/>
              </a:defRPr>
            </a:lvl1pPr>
            <a:lvl2pPr marL="455783" indent="0">
              <a:buNone/>
              <a:defRPr sz="3600">
                <a:latin typeface="Deutsche Bank Display Beta" charset="0"/>
                <a:ea typeface="Deutsche Bank Display Beta" charset="0"/>
                <a:cs typeface="Deutsche Bank Display Beta" charset="0"/>
              </a:defRPr>
            </a:lvl2pPr>
            <a:lvl3pPr marL="911566" indent="0">
              <a:buNone/>
              <a:defRPr sz="3600">
                <a:latin typeface="Deutsche Bank Display Beta" charset="0"/>
                <a:ea typeface="Deutsche Bank Display Beta" charset="0"/>
                <a:cs typeface="Deutsche Bank Display Beta" charset="0"/>
              </a:defRPr>
            </a:lvl3pPr>
            <a:lvl4pPr marL="1367348" indent="0">
              <a:buNone/>
              <a:defRPr sz="3600">
                <a:latin typeface="Deutsche Bank Display Beta" charset="0"/>
                <a:ea typeface="Deutsche Bank Display Beta" charset="0"/>
                <a:cs typeface="Deutsche Bank Display Beta" charset="0"/>
              </a:defRPr>
            </a:lvl4pPr>
            <a:lvl5pPr marL="1823131" indent="0">
              <a:buNone/>
              <a:defRPr sz="3600">
                <a:latin typeface="Deutsche Bank Display Beta" charset="0"/>
                <a:ea typeface="Deutsche Bank Display Beta" charset="0"/>
                <a:cs typeface="Deutsche Bank Display Beta" charset="0"/>
              </a:defRPr>
            </a:lvl5pPr>
          </a:lstStyle>
          <a:p>
            <a:pPr lvl="0"/>
            <a:r>
              <a:rPr lang="en-US" dirty="0"/>
              <a:t>Deutsche Bank Display Dark Blue 28pt</a:t>
            </a:r>
          </a:p>
        </p:txBody>
      </p:sp>
    </p:spTree>
    <p:extLst>
      <p:ext uri="{BB962C8B-B14F-4D97-AF65-F5344CB8AC3E}">
        <p14:creationId xmlns:p14="http://schemas.microsoft.com/office/powerpoint/2010/main" val="2675818858"/>
      </p:ext>
    </p:extLst>
  </p:cSld>
  <p:clrMapOvr>
    <a:masterClrMapping/>
  </p:clrMapOvr>
</p:sldLayout>
</file>

<file path=ppt/slideLayouts/slideLayout32.xml><?xml version="1.0" encoding="utf-8"?>
<p:sldLayout xmlns:a="http://schemas.openxmlformats.org/drawingml/2006/main" xmlns:r="http://schemas.openxmlformats.org/officeDocument/2006/relationships" xmlns:p="http://schemas.openxmlformats.org/presentationml/2006/main" preserve="1" userDrawn="1">
  <p:cSld name="3 Columns with Numbers">
    <p:spTree>
      <p:nvGrpSpPr>
        <p:cNvPr id="1" name=""/>
        <p:cNvGrpSpPr/>
        <p:nvPr/>
      </p:nvGrpSpPr>
      <p:grpSpPr>
        <a:xfrm>
          <a:off x="0" y="0"/>
          <a:ext cx="0" cy="0"/>
          <a:chOff x="0" y="0"/>
          <a:chExt cx="0" cy="0"/>
        </a:xfrm>
      </p:grpSpPr>
      <p:sp>
        <p:nvSpPr>
          <p:cNvPr id="4" name="Text Placeholder 2"/>
          <p:cNvSpPr>
            <a:spLocks noGrp="1"/>
          </p:cNvSpPr>
          <p:nvPr>
            <p:ph type="body" sz="quarter" idx="62" hasCustomPrompt="1"/>
          </p:nvPr>
        </p:nvSpPr>
        <p:spPr>
          <a:xfrm>
            <a:off x="701675" y="441325"/>
            <a:ext cx="2728091" cy="155645"/>
          </a:xfrm>
          <a:prstGeom prst="rect">
            <a:avLst/>
          </a:prstGeom>
        </p:spPr>
        <p:txBody>
          <a:bodyPr lIns="0" tIns="0" rIns="0" bIns="0"/>
          <a:lstStyle>
            <a:lvl1pPr marL="0" indent="0">
              <a:buNone/>
              <a:defRPr sz="997" b="0" i="0" baseline="0">
                <a:solidFill>
                  <a:schemeClr val="accent2"/>
                </a:solidFill>
                <a:latin typeface="Deutsche Bank Text" charset="0"/>
                <a:ea typeface="Deutsche Bank Text" charset="0"/>
                <a:cs typeface="Deutsche Bank Text" charset="0"/>
              </a:defRPr>
            </a:lvl1pPr>
            <a:lvl2pPr marL="455783" indent="0">
              <a:buNone/>
              <a:defRPr/>
            </a:lvl2pPr>
            <a:lvl3pPr marL="911565" indent="0">
              <a:buNone/>
              <a:defRPr/>
            </a:lvl3pPr>
            <a:lvl4pPr marL="1367348" indent="0">
              <a:buNone/>
              <a:defRPr/>
            </a:lvl4pPr>
            <a:lvl5pPr marL="1823131" indent="0">
              <a:buNone/>
              <a:defRPr/>
            </a:lvl5pPr>
          </a:lstStyle>
          <a:p>
            <a:pPr lvl="0"/>
            <a:r>
              <a:rPr lang="en-US" dirty="0"/>
              <a:t>Deutsche Bank Text Orange 10pt</a:t>
            </a:r>
          </a:p>
        </p:txBody>
      </p:sp>
      <p:sp>
        <p:nvSpPr>
          <p:cNvPr id="5" name="Text Placeholder 5"/>
          <p:cNvSpPr>
            <a:spLocks noGrp="1"/>
          </p:cNvSpPr>
          <p:nvPr>
            <p:ph type="body" sz="quarter" idx="63" hasCustomPrompt="1"/>
          </p:nvPr>
        </p:nvSpPr>
        <p:spPr>
          <a:xfrm>
            <a:off x="701674" y="824430"/>
            <a:ext cx="8532813" cy="478908"/>
          </a:xfrm>
          <a:prstGeom prst="rect">
            <a:avLst/>
          </a:prstGeom>
        </p:spPr>
        <p:txBody>
          <a:bodyPr lIns="0" tIns="0" rIns="0" bIns="0"/>
          <a:lstStyle>
            <a:lvl1pPr marL="0" indent="0">
              <a:lnSpc>
                <a:spcPts val="4000"/>
              </a:lnSpc>
              <a:spcBef>
                <a:spcPts val="0"/>
              </a:spcBef>
              <a:buNone/>
              <a:defRPr sz="3600" baseline="0">
                <a:solidFill>
                  <a:schemeClr val="tx1"/>
                </a:solidFill>
                <a:latin typeface="Deutsche Bank Display" charset="0"/>
                <a:ea typeface="Deutsche Bank Display" charset="0"/>
                <a:cs typeface="Deutsche Bank Display" charset="0"/>
              </a:defRPr>
            </a:lvl1pPr>
            <a:lvl2pPr marL="455783" indent="0">
              <a:buNone/>
              <a:defRPr sz="3600">
                <a:latin typeface="Deutsche Bank Display Beta" charset="0"/>
                <a:ea typeface="Deutsche Bank Display Beta" charset="0"/>
                <a:cs typeface="Deutsche Bank Display Beta" charset="0"/>
              </a:defRPr>
            </a:lvl2pPr>
            <a:lvl3pPr marL="911566" indent="0">
              <a:buNone/>
              <a:defRPr sz="3600">
                <a:latin typeface="Deutsche Bank Display Beta" charset="0"/>
                <a:ea typeface="Deutsche Bank Display Beta" charset="0"/>
                <a:cs typeface="Deutsche Bank Display Beta" charset="0"/>
              </a:defRPr>
            </a:lvl3pPr>
            <a:lvl4pPr marL="1367348" indent="0">
              <a:buNone/>
              <a:defRPr sz="3600">
                <a:latin typeface="Deutsche Bank Display Beta" charset="0"/>
                <a:ea typeface="Deutsche Bank Display Beta" charset="0"/>
                <a:cs typeface="Deutsche Bank Display Beta" charset="0"/>
              </a:defRPr>
            </a:lvl4pPr>
            <a:lvl5pPr marL="1823131" indent="0">
              <a:buNone/>
              <a:defRPr sz="3600">
                <a:latin typeface="Deutsche Bank Display Beta" charset="0"/>
                <a:ea typeface="Deutsche Bank Display Beta" charset="0"/>
                <a:cs typeface="Deutsche Bank Display Beta" charset="0"/>
              </a:defRPr>
            </a:lvl5pPr>
          </a:lstStyle>
          <a:p>
            <a:pPr lvl="0"/>
            <a:r>
              <a:rPr lang="en-US" dirty="0"/>
              <a:t>Deutsche Bank Display Dark Blue 36pt</a:t>
            </a:r>
          </a:p>
        </p:txBody>
      </p:sp>
      <p:sp>
        <p:nvSpPr>
          <p:cNvPr id="8" name="Text Placeholder 7"/>
          <p:cNvSpPr>
            <a:spLocks noGrp="1"/>
          </p:cNvSpPr>
          <p:nvPr>
            <p:ph type="body" sz="quarter" idx="73" hasCustomPrompt="1"/>
          </p:nvPr>
        </p:nvSpPr>
        <p:spPr>
          <a:xfrm>
            <a:off x="1051168" y="2084959"/>
            <a:ext cx="2496895" cy="268097"/>
          </a:xfrm>
          <a:prstGeom prst="rect">
            <a:avLst/>
          </a:prstGeom>
        </p:spPr>
        <p:txBody>
          <a:bodyPr lIns="0" tIns="0" rIns="0" bIns="0"/>
          <a:lstStyle>
            <a:lvl1pPr marL="0" indent="0">
              <a:lnSpc>
                <a:spcPts val="1920"/>
              </a:lnSpc>
              <a:spcBef>
                <a:spcPts val="0"/>
              </a:spcBef>
              <a:buFont typeface="+mj-lt"/>
              <a:buNone/>
              <a:defRPr sz="1600" baseline="0">
                <a:solidFill>
                  <a:schemeClr val="tx1"/>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Blue 16pt</a:t>
            </a:r>
          </a:p>
        </p:txBody>
      </p:sp>
      <p:sp>
        <p:nvSpPr>
          <p:cNvPr id="9" name="Text Placeholder 7"/>
          <p:cNvSpPr>
            <a:spLocks noGrp="1"/>
          </p:cNvSpPr>
          <p:nvPr>
            <p:ph type="body" sz="quarter" idx="74" hasCustomPrompt="1"/>
          </p:nvPr>
        </p:nvSpPr>
        <p:spPr>
          <a:xfrm>
            <a:off x="701676" y="2609524"/>
            <a:ext cx="2846388" cy="3799213"/>
          </a:xfrm>
          <a:prstGeom prst="rect">
            <a:avLst/>
          </a:prstGeom>
        </p:spPr>
        <p:txBody>
          <a:bodyPr lIns="0" tIns="0" rIns="0" bIns="0"/>
          <a:lstStyle>
            <a:lvl1pPr marL="0" indent="0">
              <a:lnSpc>
                <a:spcPts val="1400"/>
              </a:lnSpc>
              <a:spcBef>
                <a:spcPts val="1400"/>
              </a:spcBef>
              <a:buNone/>
              <a:defRPr sz="1200" baseline="0">
                <a:solidFill>
                  <a:schemeClr val="tx2"/>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12pt</a:t>
            </a:r>
          </a:p>
        </p:txBody>
      </p:sp>
      <p:sp>
        <p:nvSpPr>
          <p:cNvPr id="23" name="Text Placeholder 7"/>
          <p:cNvSpPr>
            <a:spLocks noGrp="1"/>
          </p:cNvSpPr>
          <p:nvPr>
            <p:ph type="body" sz="quarter" idx="85" hasCustomPrompt="1"/>
          </p:nvPr>
        </p:nvSpPr>
        <p:spPr>
          <a:xfrm>
            <a:off x="3935622" y="2609524"/>
            <a:ext cx="2828063" cy="3799213"/>
          </a:xfrm>
          <a:prstGeom prst="rect">
            <a:avLst/>
          </a:prstGeom>
        </p:spPr>
        <p:txBody>
          <a:bodyPr lIns="0" tIns="0" rIns="0" bIns="0"/>
          <a:lstStyle>
            <a:lvl1pPr marL="0" indent="0">
              <a:lnSpc>
                <a:spcPts val="1400"/>
              </a:lnSpc>
              <a:spcBef>
                <a:spcPts val="1400"/>
              </a:spcBef>
              <a:buNone/>
              <a:defRPr sz="1200" baseline="0">
                <a:solidFill>
                  <a:schemeClr val="tx2"/>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12pt</a:t>
            </a:r>
          </a:p>
        </p:txBody>
      </p:sp>
      <p:sp>
        <p:nvSpPr>
          <p:cNvPr id="31" name="Text Placeholder 7"/>
          <p:cNvSpPr>
            <a:spLocks noGrp="1"/>
          </p:cNvSpPr>
          <p:nvPr>
            <p:ph type="body" sz="quarter" idx="93" hasCustomPrompt="1"/>
          </p:nvPr>
        </p:nvSpPr>
        <p:spPr>
          <a:xfrm>
            <a:off x="7147890" y="2609524"/>
            <a:ext cx="2878760" cy="3799213"/>
          </a:xfrm>
          <a:prstGeom prst="rect">
            <a:avLst/>
          </a:prstGeom>
        </p:spPr>
        <p:txBody>
          <a:bodyPr lIns="0" tIns="0" rIns="0" bIns="0"/>
          <a:lstStyle>
            <a:lvl1pPr marL="0" indent="0">
              <a:lnSpc>
                <a:spcPts val="1400"/>
              </a:lnSpc>
              <a:spcBef>
                <a:spcPts val="1400"/>
              </a:spcBef>
              <a:buNone/>
              <a:defRPr sz="1200" baseline="0">
                <a:solidFill>
                  <a:schemeClr val="tx2"/>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12pt</a:t>
            </a:r>
          </a:p>
        </p:txBody>
      </p:sp>
      <p:cxnSp>
        <p:nvCxnSpPr>
          <p:cNvPr id="36" name="Straight Connector 35"/>
          <p:cNvCxnSpPr/>
          <p:nvPr userDrawn="1"/>
        </p:nvCxnSpPr>
        <p:spPr>
          <a:xfrm>
            <a:off x="3761255" y="2096643"/>
            <a:ext cx="0" cy="4267580"/>
          </a:xfrm>
          <a:prstGeom prst="line">
            <a:avLst/>
          </a:prstGeom>
          <a:ln>
            <a:solidFill>
              <a:srgbClr val="A7A8AA"/>
            </a:solidFill>
          </a:ln>
        </p:spPr>
        <p:style>
          <a:lnRef idx="1">
            <a:schemeClr val="accent1"/>
          </a:lnRef>
          <a:fillRef idx="0">
            <a:schemeClr val="accent1"/>
          </a:fillRef>
          <a:effectRef idx="0">
            <a:schemeClr val="accent1"/>
          </a:effectRef>
          <a:fontRef idx="minor">
            <a:schemeClr val="tx1"/>
          </a:fontRef>
        </p:style>
      </p:cxnSp>
      <p:cxnSp>
        <p:nvCxnSpPr>
          <p:cNvPr id="37" name="Straight Connector 36"/>
          <p:cNvCxnSpPr/>
          <p:nvPr userDrawn="1"/>
        </p:nvCxnSpPr>
        <p:spPr>
          <a:xfrm>
            <a:off x="6929438" y="2096643"/>
            <a:ext cx="0" cy="4267580"/>
          </a:xfrm>
          <a:prstGeom prst="line">
            <a:avLst/>
          </a:prstGeom>
          <a:ln>
            <a:solidFill>
              <a:srgbClr val="A7A8AA"/>
            </a:solidFill>
          </a:ln>
        </p:spPr>
        <p:style>
          <a:lnRef idx="1">
            <a:schemeClr val="accent1"/>
          </a:lnRef>
          <a:fillRef idx="0">
            <a:schemeClr val="accent1"/>
          </a:fillRef>
          <a:effectRef idx="0">
            <a:schemeClr val="accent1"/>
          </a:effectRef>
          <a:fontRef idx="minor">
            <a:schemeClr val="tx1"/>
          </a:fontRef>
        </p:style>
      </p:cxnSp>
      <p:sp>
        <p:nvSpPr>
          <p:cNvPr id="13" name="Oval 12"/>
          <p:cNvSpPr/>
          <p:nvPr userDrawn="1"/>
        </p:nvSpPr>
        <p:spPr>
          <a:xfrm>
            <a:off x="701675" y="2098521"/>
            <a:ext cx="215103" cy="215103"/>
          </a:xfrm>
          <a:prstGeom prst="ellipse">
            <a:avLst/>
          </a:prstGeom>
          <a:noFill/>
          <a:ln w="952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dirty="0">
                <a:solidFill>
                  <a:schemeClr val="accent2"/>
                </a:solidFill>
                <a:latin typeface="Deutsche Bank Display" charset="0"/>
                <a:ea typeface="Deutsche Bank Display" charset="0"/>
                <a:cs typeface="Deutsche Bank Display" charset="0"/>
              </a:rPr>
              <a:t>1</a:t>
            </a:r>
            <a:endParaRPr lang="en-US" sz="1800" dirty="0">
              <a:solidFill>
                <a:schemeClr val="accent2"/>
              </a:solidFill>
              <a:latin typeface="Deutsche Bank Display" charset="0"/>
              <a:ea typeface="Deutsche Bank Display" charset="0"/>
              <a:cs typeface="Deutsche Bank Display" charset="0"/>
            </a:endParaRPr>
          </a:p>
        </p:txBody>
      </p:sp>
      <p:sp>
        <p:nvSpPr>
          <p:cNvPr id="14" name="Text Placeholder 7"/>
          <p:cNvSpPr>
            <a:spLocks noGrp="1"/>
          </p:cNvSpPr>
          <p:nvPr>
            <p:ph type="body" sz="quarter" idx="94" hasCustomPrompt="1"/>
          </p:nvPr>
        </p:nvSpPr>
        <p:spPr>
          <a:xfrm>
            <a:off x="4285116" y="2084959"/>
            <a:ext cx="2473306" cy="268097"/>
          </a:xfrm>
          <a:prstGeom prst="rect">
            <a:avLst/>
          </a:prstGeom>
        </p:spPr>
        <p:txBody>
          <a:bodyPr lIns="0" tIns="0" rIns="0" bIns="0"/>
          <a:lstStyle>
            <a:lvl1pPr marL="0" indent="0">
              <a:lnSpc>
                <a:spcPts val="1920"/>
              </a:lnSpc>
              <a:spcBef>
                <a:spcPts val="0"/>
              </a:spcBef>
              <a:buFont typeface="+mj-lt"/>
              <a:buNone/>
              <a:defRPr sz="1600" baseline="0">
                <a:solidFill>
                  <a:schemeClr val="tx1"/>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Blue 16pt</a:t>
            </a:r>
          </a:p>
        </p:txBody>
      </p:sp>
      <p:sp>
        <p:nvSpPr>
          <p:cNvPr id="15" name="Oval 14"/>
          <p:cNvSpPr/>
          <p:nvPr userDrawn="1"/>
        </p:nvSpPr>
        <p:spPr>
          <a:xfrm>
            <a:off x="3935622" y="2098521"/>
            <a:ext cx="215103" cy="215103"/>
          </a:xfrm>
          <a:prstGeom prst="ellipse">
            <a:avLst/>
          </a:prstGeom>
          <a:noFill/>
          <a:ln w="952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dirty="0">
                <a:solidFill>
                  <a:schemeClr val="accent2"/>
                </a:solidFill>
                <a:latin typeface="Deutsche Bank Display" charset="0"/>
                <a:ea typeface="Deutsche Bank Display" charset="0"/>
                <a:cs typeface="Deutsche Bank Display" charset="0"/>
              </a:rPr>
              <a:t>2</a:t>
            </a:r>
            <a:endParaRPr lang="en-US" sz="1800" dirty="0">
              <a:solidFill>
                <a:schemeClr val="accent2"/>
              </a:solidFill>
              <a:latin typeface="Deutsche Bank Display" charset="0"/>
              <a:ea typeface="Deutsche Bank Display" charset="0"/>
              <a:cs typeface="Deutsche Bank Display" charset="0"/>
            </a:endParaRPr>
          </a:p>
        </p:txBody>
      </p:sp>
      <p:sp>
        <p:nvSpPr>
          <p:cNvPr id="16" name="Text Placeholder 7"/>
          <p:cNvSpPr>
            <a:spLocks noGrp="1"/>
          </p:cNvSpPr>
          <p:nvPr>
            <p:ph type="body" sz="quarter" idx="95" hasCustomPrompt="1"/>
          </p:nvPr>
        </p:nvSpPr>
        <p:spPr>
          <a:xfrm>
            <a:off x="7497384" y="2084959"/>
            <a:ext cx="2529266" cy="268097"/>
          </a:xfrm>
          <a:prstGeom prst="rect">
            <a:avLst/>
          </a:prstGeom>
        </p:spPr>
        <p:txBody>
          <a:bodyPr lIns="0" tIns="0" rIns="0" bIns="0"/>
          <a:lstStyle>
            <a:lvl1pPr marL="0" indent="0">
              <a:lnSpc>
                <a:spcPts val="1920"/>
              </a:lnSpc>
              <a:spcBef>
                <a:spcPts val="0"/>
              </a:spcBef>
              <a:buFont typeface="+mj-lt"/>
              <a:buNone/>
              <a:defRPr sz="1600" baseline="0">
                <a:solidFill>
                  <a:schemeClr val="tx1"/>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Blue 16pt</a:t>
            </a:r>
          </a:p>
        </p:txBody>
      </p:sp>
      <p:sp>
        <p:nvSpPr>
          <p:cNvPr id="17" name="Oval 16"/>
          <p:cNvSpPr/>
          <p:nvPr userDrawn="1"/>
        </p:nvSpPr>
        <p:spPr>
          <a:xfrm>
            <a:off x="7147890" y="2098521"/>
            <a:ext cx="215103" cy="215103"/>
          </a:xfrm>
          <a:prstGeom prst="ellipse">
            <a:avLst/>
          </a:prstGeom>
          <a:noFill/>
          <a:ln w="952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dirty="0">
                <a:solidFill>
                  <a:schemeClr val="accent2"/>
                </a:solidFill>
                <a:latin typeface="Deutsche Bank Display" charset="0"/>
                <a:ea typeface="Deutsche Bank Display" charset="0"/>
                <a:cs typeface="Deutsche Bank Display" charset="0"/>
              </a:rPr>
              <a:t>3</a:t>
            </a:r>
            <a:endParaRPr lang="en-US" sz="1800" dirty="0">
              <a:solidFill>
                <a:schemeClr val="accent2"/>
              </a:solidFill>
              <a:latin typeface="Deutsche Bank Display" charset="0"/>
              <a:ea typeface="Deutsche Bank Display" charset="0"/>
              <a:cs typeface="Deutsche Bank Display" charset="0"/>
            </a:endParaRPr>
          </a:p>
        </p:txBody>
      </p:sp>
      <p:sp>
        <p:nvSpPr>
          <p:cNvPr id="19" name="Text Placeholder 6"/>
          <p:cNvSpPr>
            <a:spLocks noGrp="1"/>
          </p:cNvSpPr>
          <p:nvPr>
            <p:ph type="body" sz="quarter" idx="72" hasCustomPrompt="1"/>
          </p:nvPr>
        </p:nvSpPr>
        <p:spPr>
          <a:xfrm>
            <a:off x="702650" y="6764338"/>
            <a:ext cx="9324000" cy="268287"/>
          </a:xfrm>
          <a:prstGeom prst="rect">
            <a:avLst/>
          </a:prstGeom>
        </p:spPr>
        <p:txBody>
          <a:bodyPr lIns="0" tIns="0" rIns="0" bIns="0" anchor="b"/>
          <a:lstStyle>
            <a:lvl1pPr marL="0" indent="0">
              <a:lnSpc>
                <a:spcPts val="800"/>
              </a:lnSpc>
              <a:spcBef>
                <a:spcPts val="0"/>
              </a:spcBef>
              <a:buNone/>
              <a:defRPr sz="800">
                <a:solidFill>
                  <a:schemeClr val="tx2"/>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8pt</a:t>
            </a:r>
          </a:p>
        </p:txBody>
      </p:sp>
    </p:spTree>
    <p:extLst>
      <p:ext uri="{BB962C8B-B14F-4D97-AF65-F5344CB8AC3E}">
        <p14:creationId xmlns:p14="http://schemas.microsoft.com/office/powerpoint/2010/main" val="879350148"/>
      </p:ext>
    </p:extLst>
  </p:cSld>
  <p:clrMapOvr>
    <a:masterClrMapping/>
  </p:clrMapOvr>
</p:sldLayout>
</file>

<file path=ppt/slideLayouts/slideLayout320.xml><?xml version="1.0" encoding="utf-8"?>
<p:sldLayout xmlns:a="http://schemas.openxmlformats.org/drawingml/2006/main" xmlns:r="http://schemas.openxmlformats.org/officeDocument/2006/relationships" xmlns:p="http://schemas.openxmlformats.org/presentationml/2006/main" preserve="1" userDrawn="1">
  <p:cSld name="52_Custom Layout">
    <p:spTree>
      <p:nvGrpSpPr>
        <p:cNvPr id="1" name=""/>
        <p:cNvGrpSpPr/>
        <p:nvPr/>
      </p:nvGrpSpPr>
      <p:grpSpPr>
        <a:xfrm>
          <a:off x="0" y="0"/>
          <a:ext cx="0" cy="0"/>
          <a:chOff x="0" y="0"/>
          <a:chExt cx="0" cy="0"/>
        </a:xfrm>
      </p:grpSpPr>
      <p:sp>
        <p:nvSpPr>
          <p:cNvPr id="3" name="Rectangle 2"/>
          <p:cNvSpPr/>
          <p:nvPr userDrawn="1"/>
        </p:nvSpPr>
        <p:spPr>
          <a:xfrm>
            <a:off x="711011" y="2315509"/>
            <a:ext cx="2978340" cy="3772585"/>
          </a:xfrm>
          <a:prstGeom prst="rect">
            <a:avLst/>
          </a:prstGeom>
          <a:solidFill>
            <a:srgbClr val="E6EAE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994" dirty="0"/>
          </a:p>
        </p:txBody>
      </p:sp>
      <p:sp>
        <p:nvSpPr>
          <p:cNvPr id="5" name="Chart Placeholder 14"/>
          <p:cNvSpPr>
            <a:spLocks noGrp="1"/>
          </p:cNvSpPr>
          <p:nvPr>
            <p:ph type="chart" sz="quarter" idx="22" hasCustomPrompt="1"/>
          </p:nvPr>
        </p:nvSpPr>
        <p:spPr>
          <a:xfrm>
            <a:off x="702218" y="2315509"/>
            <a:ext cx="2987132" cy="3772585"/>
          </a:xfrm>
          <a:prstGeom prst="rect">
            <a:avLst/>
          </a:prstGeom>
          <a:solidFill>
            <a:srgbClr val="E6EAE9"/>
          </a:solidFill>
        </p:spPr>
        <p:txBody>
          <a:bodyPr anchor="ctr"/>
          <a:lstStyle>
            <a:lvl1pPr marL="0" indent="0" algn="ctr">
              <a:buNone/>
              <a:defRPr sz="1196">
                <a:solidFill>
                  <a:schemeClr val="tx2"/>
                </a:solidFill>
                <a:latin typeface="Deutsche Bank Text" charset="0"/>
                <a:ea typeface="Deutsche Bank Text" charset="0"/>
                <a:cs typeface="Deutsche Bank Text" charset="0"/>
              </a:defRPr>
            </a:lvl1pPr>
          </a:lstStyle>
          <a:p>
            <a:r>
              <a:rPr lang="en-US" dirty="0"/>
              <a:t>Click to add chart</a:t>
            </a:r>
          </a:p>
        </p:txBody>
      </p:sp>
      <p:sp>
        <p:nvSpPr>
          <p:cNvPr id="12" name="Text Placeholder 21"/>
          <p:cNvSpPr>
            <a:spLocks noGrp="1"/>
          </p:cNvSpPr>
          <p:nvPr>
            <p:ph type="body" sz="quarter" idx="64" hasCustomPrompt="1"/>
          </p:nvPr>
        </p:nvSpPr>
        <p:spPr>
          <a:xfrm>
            <a:off x="702266" y="1764000"/>
            <a:ext cx="2987084" cy="543717"/>
          </a:xfrm>
          <a:prstGeom prst="rect">
            <a:avLst/>
          </a:prstGeom>
          <a:solidFill>
            <a:srgbClr val="A7A8AA"/>
          </a:solidFill>
          <a:ln w="12700">
            <a:noFill/>
          </a:ln>
        </p:spPr>
        <p:txBody>
          <a:bodyPr lIns="216000" tIns="72000" rIns="180000" bIns="72000" anchor="ctr" anchorCtr="0"/>
          <a:lstStyle>
            <a:lvl1pPr marL="0" indent="0">
              <a:buNone/>
              <a:defRPr sz="1196">
                <a:solidFill>
                  <a:srgbClr val="FFFFFF"/>
                </a:solidFill>
                <a:latin typeface="Deutsche Bank Text" charset="0"/>
                <a:ea typeface="Deutsche Bank Text" charset="0"/>
                <a:cs typeface="Deutsche Bank Text" charset="0"/>
              </a:defRPr>
            </a:lvl1pPr>
          </a:lstStyle>
          <a:p>
            <a:pPr lvl="0"/>
            <a:r>
              <a:rPr lang="en-US" dirty="0"/>
              <a:t>Deutsche Bank Text White 12pt</a:t>
            </a:r>
          </a:p>
        </p:txBody>
      </p:sp>
      <p:sp>
        <p:nvSpPr>
          <p:cNvPr id="16" name="Rectangle 15"/>
          <p:cNvSpPr/>
          <p:nvPr userDrawn="1"/>
        </p:nvSpPr>
        <p:spPr>
          <a:xfrm>
            <a:off x="3842605" y="2315509"/>
            <a:ext cx="3015287" cy="3772585"/>
          </a:xfrm>
          <a:prstGeom prst="rect">
            <a:avLst/>
          </a:prstGeom>
          <a:solidFill>
            <a:srgbClr val="E6EAE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994" dirty="0"/>
          </a:p>
        </p:txBody>
      </p:sp>
      <p:sp>
        <p:nvSpPr>
          <p:cNvPr id="17" name="Chart Placeholder 14"/>
          <p:cNvSpPr>
            <a:spLocks noGrp="1"/>
          </p:cNvSpPr>
          <p:nvPr>
            <p:ph type="chart" sz="quarter" idx="65" hasCustomPrompt="1"/>
          </p:nvPr>
        </p:nvSpPr>
        <p:spPr>
          <a:xfrm>
            <a:off x="3833812" y="2315509"/>
            <a:ext cx="3024188" cy="3772585"/>
          </a:xfrm>
          <a:prstGeom prst="rect">
            <a:avLst/>
          </a:prstGeom>
          <a:solidFill>
            <a:srgbClr val="E6EAE9"/>
          </a:solidFill>
        </p:spPr>
        <p:txBody>
          <a:bodyPr anchor="ctr"/>
          <a:lstStyle>
            <a:lvl1pPr marL="0" indent="0" algn="ctr">
              <a:buNone/>
              <a:defRPr sz="1196">
                <a:solidFill>
                  <a:schemeClr val="tx2"/>
                </a:solidFill>
                <a:latin typeface="Deutsche Bank Text" charset="0"/>
                <a:ea typeface="Deutsche Bank Text" charset="0"/>
                <a:cs typeface="Deutsche Bank Text" charset="0"/>
              </a:defRPr>
            </a:lvl1pPr>
          </a:lstStyle>
          <a:p>
            <a:r>
              <a:rPr lang="en-US" dirty="0"/>
              <a:t>Click to add chart</a:t>
            </a:r>
          </a:p>
        </p:txBody>
      </p:sp>
      <p:sp>
        <p:nvSpPr>
          <p:cNvPr id="18" name="Text Placeholder 21"/>
          <p:cNvSpPr>
            <a:spLocks noGrp="1"/>
          </p:cNvSpPr>
          <p:nvPr>
            <p:ph type="body" sz="quarter" idx="66" hasCustomPrompt="1"/>
          </p:nvPr>
        </p:nvSpPr>
        <p:spPr>
          <a:xfrm>
            <a:off x="3833860" y="1764000"/>
            <a:ext cx="3024139" cy="543717"/>
          </a:xfrm>
          <a:prstGeom prst="rect">
            <a:avLst/>
          </a:prstGeom>
          <a:solidFill>
            <a:srgbClr val="A7A8AA"/>
          </a:solidFill>
          <a:ln w="12700">
            <a:noFill/>
          </a:ln>
        </p:spPr>
        <p:txBody>
          <a:bodyPr lIns="216000" tIns="72000" rIns="180000" bIns="72000" anchor="ctr" anchorCtr="0"/>
          <a:lstStyle>
            <a:lvl1pPr marL="0" indent="0">
              <a:buNone/>
              <a:defRPr sz="1196">
                <a:solidFill>
                  <a:srgbClr val="FFFFFF"/>
                </a:solidFill>
                <a:latin typeface="Deutsche Bank Text" charset="0"/>
                <a:ea typeface="Deutsche Bank Text" charset="0"/>
                <a:cs typeface="Deutsche Bank Text" charset="0"/>
              </a:defRPr>
            </a:lvl1pPr>
          </a:lstStyle>
          <a:p>
            <a:pPr lvl="0"/>
            <a:r>
              <a:rPr lang="en-US" dirty="0"/>
              <a:t>Deutsche Bank Text White 12pt</a:t>
            </a:r>
          </a:p>
        </p:txBody>
      </p:sp>
      <p:sp>
        <p:nvSpPr>
          <p:cNvPr id="19" name="Rectangle 18"/>
          <p:cNvSpPr/>
          <p:nvPr userDrawn="1"/>
        </p:nvSpPr>
        <p:spPr>
          <a:xfrm>
            <a:off x="7002462" y="2310636"/>
            <a:ext cx="3024081" cy="3777458"/>
          </a:xfrm>
          <a:prstGeom prst="rect">
            <a:avLst/>
          </a:prstGeom>
          <a:solidFill>
            <a:srgbClr val="E6EAE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994" dirty="0"/>
          </a:p>
        </p:txBody>
      </p:sp>
      <p:sp>
        <p:nvSpPr>
          <p:cNvPr id="20" name="Chart Placeholder 14"/>
          <p:cNvSpPr>
            <a:spLocks noGrp="1"/>
          </p:cNvSpPr>
          <p:nvPr>
            <p:ph type="chart" sz="quarter" idx="67" hasCustomPrompt="1"/>
          </p:nvPr>
        </p:nvSpPr>
        <p:spPr>
          <a:xfrm>
            <a:off x="7002463" y="2310636"/>
            <a:ext cx="3024188" cy="3777458"/>
          </a:xfrm>
          <a:prstGeom prst="rect">
            <a:avLst/>
          </a:prstGeom>
          <a:solidFill>
            <a:srgbClr val="E6EAE9"/>
          </a:solidFill>
        </p:spPr>
        <p:txBody>
          <a:bodyPr anchor="ctr"/>
          <a:lstStyle>
            <a:lvl1pPr marL="0" indent="0" algn="ctr">
              <a:buNone/>
              <a:defRPr sz="1196">
                <a:solidFill>
                  <a:schemeClr val="tx2"/>
                </a:solidFill>
                <a:latin typeface="Deutsche Bank Text" charset="0"/>
                <a:ea typeface="Deutsche Bank Text" charset="0"/>
                <a:cs typeface="Deutsche Bank Text" charset="0"/>
              </a:defRPr>
            </a:lvl1pPr>
          </a:lstStyle>
          <a:p>
            <a:r>
              <a:rPr lang="en-US" dirty="0"/>
              <a:t>Click to add chart</a:t>
            </a:r>
          </a:p>
        </p:txBody>
      </p:sp>
      <p:sp>
        <p:nvSpPr>
          <p:cNvPr id="21" name="Text Placeholder 21"/>
          <p:cNvSpPr>
            <a:spLocks noGrp="1"/>
          </p:cNvSpPr>
          <p:nvPr>
            <p:ph type="body" sz="quarter" idx="68" hasCustomPrompt="1"/>
          </p:nvPr>
        </p:nvSpPr>
        <p:spPr>
          <a:xfrm>
            <a:off x="7002511" y="1764000"/>
            <a:ext cx="3024139" cy="543717"/>
          </a:xfrm>
          <a:prstGeom prst="rect">
            <a:avLst/>
          </a:prstGeom>
          <a:solidFill>
            <a:srgbClr val="A7A8AA"/>
          </a:solidFill>
          <a:ln w="12700">
            <a:noFill/>
          </a:ln>
        </p:spPr>
        <p:txBody>
          <a:bodyPr lIns="216000" tIns="72000" rIns="180000" bIns="72000" anchor="ctr" anchorCtr="0"/>
          <a:lstStyle>
            <a:lvl1pPr marL="0" indent="0">
              <a:buNone/>
              <a:defRPr sz="1196">
                <a:solidFill>
                  <a:srgbClr val="FFFFFF"/>
                </a:solidFill>
                <a:latin typeface="Deutsche Bank Text" charset="0"/>
                <a:ea typeface="Deutsche Bank Text" charset="0"/>
                <a:cs typeface="Deutsche Bank Text" charset="0"/>
              </a:defRPr>
            </a:lvl1pPr>
          </a:lstStyle>
          <a:p>
            <a:pPr lvl="0"/>
            <a:r>
              <a:rPr lang="en-US" dirty="0"/>
              <a:t>Deutsche Bank Text White 12pt</a:t>
            </a:r>
          </a:p>
        </p:txBody>
      </p:sp>
      <p:sp>
        <p:nvSpPr>
          <p:cNvPr id="15" name="Text Placeholder 6"/>
          <p:cNvSpPr>
            <a:spLocks noGrp="1"/>
          </p:cNvSpPr>
          <p:nvPr>
            <p:ph type="body" sz="quarter" idx="72" hasCustomPrompt="1"/>
          </p:nvPr>
        </p:nvSpPr>
        <p:spPr>
          <a:xfrm>
            <a:off x="702650" y="6764338"/>
            <a:ext cx="9324000" cy="268287"/>
          </a:xfrm>
          <a:prstGeom prst="rect">
            <a:avLst/>
          </a:prstGeom>
        </p:spPr>
        <p:txBody>
          <a:bodyPr lIns="0" tIns="0" rIns="0" bIns="0" anchor="b"/>
          <a:lstStyle>
            <a:lvl1pPr marL="0" indent="0">
              <a:lnSpc>
                <a:spcPts val="800"/>
              </a:lnSpc>
              <a:spcBef>
                <a:spcPts val="0"/>
              </a:spcBef>
              <a:buNone/>
              <a:defRPr sz="800">
                <a:solidFill>
                  <a:srgbClr val="535B61"/>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8pt</a:t>
            </a:r>
          </a:p>
        </p:txBody>
      </p:sp>
      <p:sp>
        <p:nvSpPr>
          <p:cNvPr id="14" name="Text Placeholder 2">
            <a:extLst>
              <a:ext uri="{FF2B5EF4-FFF2-40B4-BE49-F238E27FC236}">
                <a16:creationId xmlns:a16="http://schemas.microsoft.com/office/drawing/2014/main" id="{F5DEC307-4673-A246-8A36-5850380BCE2C}"/>
              </a:ext>
            </a:extLst>
          </p:cNvPr>
          <p:cNvSpPr>
            <a:spLocks noGrp="1"/>
          </p:cNvSpPr>
          <p:nvPr>
            <p:ph type="body" sz="quarter" idx="62" hasCustomPrompt="1"/>
          </p:nvPr>
        </p:nvSpPr>
        <p:spPr>
          <a:xfrm>
            <a:off x="701675" y="335443"/>
            <a:ext cx="2880000" cy="144000"/>
          </a:xfrm>
          <a:prstGeom prst="rect">
            <a:avLst/>
          </a:prstGeom>
        </p:spPr>
        <p:txBody>
          <a:bodyPr lIns="0" tIns="0" rIns="0" bIns="0"/>
          <a:lstStyle>
            <a:lvl1pPr marL="0" indent="0">
              <a:buNone/>
              <a:defRPr sz="997" b="0" i="0" baseline="0">
                <a:solidFill>
                  <a:srgbClr val="00A3E0"/>
                </a:solidFill>
                <a:latin typeface="Deutsche Bank Text" charset="0"/>
                <a:ea typeface="Deutsche Bank Text" charset="0"/>
                <a:cs typeface="Deutsche Bank Text" charset="0"/>
              </a:defRPr>
            </a:lvl1pPr>
            <a:lvl2pPr marL="455783" indent="0">
              <a:buNone/>
              <a:defRPr/>
            </a:lvl2pPr>
            <a:lvl3pPr marL="911565" indent="0">
              <a:buNone/>
              <a:defRPr/>
            </a:lvl3pPr>
            <a:lvl4pPr marL="1367348" indent="0">
              <a:buNone/>
              <a:defRPr/>
            </a:lvl4pPr>
            <a:lvl5pPr marL="1823131" indent="0">
              <a:buNone/>
              <a:defRPr/>
            </a:lvl5pPr>
          </a:lstStyle>
          <a:p>
            <a:pPr lvl="0"/>
            <a:r>
              <a:rPr lang="en-US" dirty="0"/>
              <a:t>Deutsche Bank Text Bright Blue 10pt</a:t>
            </a:r>
          </a:p>
        </p:txBody>
      </p:sp>
      <p:sp>
        <p:nvSpPr>
          <p:cNvPr id="24" name="Text Placeholder 5">
            <a:extLst>
              <a:ext uri="{FF2B5EF4-FFF2-40B4-BE49-F238E27FC236}">
                <a16:creationId xmlns:a16="http://schemas.microsoft.com/office/drawing/2014/main" id="{9C1D758B-EC52-6A42-A19A-DE1C579D176A}"/>
              </a:ext>
            </a:extLst>
          </p:cNvPr>
          <p:cNvSpPr>
            <a:spLocks noGrp="1"/>
          </p:cNvSpPr>
          <p:nvPr>
            <p:ph type="body" sz="quarter" idx="63" hasCustomPrompt="1"/>
          </p:nvPr>
        </p:nvSpPr>
        <p:spPr>
          <a:xfrm>
            <a:off x="701674" y="596628"/>
            <a:ext cx="8532813" cy="570080"/>
          </a:xfrm>
          <a:prstGeom prst="rect">
            <a:avLst/>
          </a:prstGeom>
        </p:spPr>
        <p:txBody>
          <a:bodyPr lIns="0" tIns="0" rIns="0" bIns="0"/>
          <a:lstStyle>
            <a:lvl1pPr marL="0" marR="0" indent="0" algn="l" defTabSz="911565" rtl="0" eaLnBrk="1" fontAlgn="auto" latinLnBrk="0" hangingPunct="1">
              <a:lnSpc>
                <a:spcPts val="4000"/>
              </a:lnSpc>
              <a:spcBef>
                <a:spcPts val="0"/>
              </a:spcBef>
              <a:spcAft>
                <a:spcPts val="0"/>
              </a:spcAft>
              <a:buClrTx/>
              <a:buSzTx/>
              <a:buFont typeface="Arial"/>
              <a:buNone/>
              <a:tabLst/>
              <a:defRPr sz="2800" baseline="0">
                <a:solidFill>
                  <a:srgbClr val="00205B"/>
                </a:solidFill>
                <a:latin typeface="Deutsche Bank Display" charset="0"/>
                <a:ea typeface="Deutsche Bank Display" charset="0"/>
                <a:cs typeface="Deutsche Bank Display" charset="0"/>
              </a:defRPr>
            </a:lvl1pPr>
            <a:lvl2pPr marL="455783" indent="0">
              <a:buNone/>
              <a:defRPr sz="3600">
                <a:latin typeface="Deutsche Bank Display Beta" charset="0"/>
                <a:ea typeface="Deutsche Bank Display Beta" charset="0"/>
                <a:cs typeface="Deutsche Bank Display Beta" charset="0"/>
              </a:defRPr>
            </a:lvl2pPr>
            <a:lvl3pPr marL="911566" indent="0">
              <a:buNone/>
              <a:defRPr sz="3600">
                <a:latin typeface="Deutsche Bank Display Beta" charset="0"/>
                <a:ea typeface="Deutsche Bank Display Beta" charset="0"/>
                <a:cs typeface="Deutsche Bank Display Beta" charset="0"/>
              </a:defRPr>
            </a:lvl3pPr>
            <a:lvl4pPr marL="1367348" indent="0">
              <a:buNone/>
              <a:defRPr sz="3600">
                <a:latin typeface="Deutsche Bank Display Beta" charset="0"/>
                <a:ea typeface="Deutsche Bank Display Beta" charset="0"/>
                <a:cs typeface="Deutsche Bank Display Beta" charset="0"/>
              </a:defRPr>
            </a:lvl4pPr>
            <a:lvl5pPr marL="1823131" indent="0">
              <a:buNone/>
              <a:defRPr sz="3600">
                <a:latin typeface="Deutsche Bank Display Beta" charset="0"/>
                <a:ea typeface="Deutsche Bank Display Beta" charset="0"/>
                <a:cs typeface="Deutsche Bank Display Beta" charset="0"/>
              </a:defRPr>
            </a:lvl5pPr>
          </a:lstStyle>
          <a:p>
            <a:pPr lvl="0"/>
            <a:r>
              <a:rPr lang="en-US" dirty="0"/>
              <a:t>Deutsche Bank Display Dark Blue 28pt</a:t>
            </a:r>
          </a:p>
        </p:txBody>
      </p:sp>
    </p:spTree>
    <p:extLst>
      <p:ext uri="{BB962C8B-B14F-4D97-AF65-F5344CB8AC3E}">
        <p14:creationId xmlns:p14="http://schemas.microsoft.com/office/powerpoint/2010/main" val="2110294917"/>
      </p:ext>
    </p:extLst>
  </p:cSld>
  <p:clrMapOvr>
    <a:masterClrMapping/>
  </p:clrMapOvr>
</p:sldLayout>
</file>

<file path=ppt/slideLayouts/slideLayout321.xml><?xml version="1.0" encoding="utf-8"?>
<p:sldLayout xmlns:a="http://schemas.openxmlformats.org/drawingml/2006/main" xmlns:r="http://schemas.openxmlformats.org/officeDocument/2006/relationships" xmlns:p="http://schemas.openxmlformats.org/presentationml/2006/main" preserve="1" userDrawn="1">
  <p:cSld name="57_Custom Layout">
    <p:spTree>
      <p:nvGrpSpPr>
        <p:cNvPr id="1" name=""/>
        <p:cNvGrpSpPr/>
        <p:nvPr/>
      </p:nvGrpSpPr>
      <p:grpSpPr>
        <a:xfrm>
          <a:off x="0" y="0"/>
          <a:ext cx="0" cy="0"/>
          <a:chOff x="0" y="0"/>
          <a:chExt cx="0" cy="0"/>
        </a:xfrm>
      </p:grpSpPr>
      <p:sp>
        <p:nvSpPr>
          <p:cNvPr id="20" name="Chart Placeholder 14"/>
          <p:cNvSpPr>
            <a:spLocks noGrp="1"/>
          </p:cNvSpPr>
          <p:nvPr>
            <p:ph type="chart" sz="quarter" idx="67" hasCustomPrompt="1"/>
          </p:nvPr>
        </p:nvSpPr>
        <p:spPr>
          <a:xfrm>
            <a:off x="7002463" y="2037709"/>
            <a:ext cx="3024187" cy="4049269"/>
          </a:xfrm>
          <a:prstGeom prst="rect">
            <a:avLst/>
          </a:prstGeom>
          <a:noFill/>
        </p:spPr>
        <p:txBody>
          <a:bodyPr anchor="ctr"/>
          <a:lstStyle>
            <a:lvl1pPr marL="0" indent="0" algn="ctr">
              <a:buNone/>
              <a:defRPr sz="1196">
                <a:solidFill>
                  <a:schemeClr val="tx2"/>
                </a:solidFill>
                <a:latin typeface="Deutsche Bank Text" charset="0"/>
                <a:ea typeface="Deutsche Bank Text" charset="0"/>
                <a:cs typeface="Deutsche Bank Text" charset="0"/>
              </a:defRPr>
            </a:lvl1pPr>
          </a:lstStyle>
          <a:p>
            <a:r>
              <a:rPr lang="en-US" dirty="0"/>
              <a:t>Click to add chart</a:t>
            </a:r>
          </a:p>
        </p:txBody>
      </p:sp>
      <p:sp>
        <p:nvSpPr>
          <p:cNvPr id="4" name="Text Placeholder 3"/>
          <p:cNvSpPr>
            <a:spLocks noGrp="1"/>
          </p:cNvSpPr>
          <p:nvPr>
            <p:ph type="body" sz="quarter" idx="69" hasCustomPrompt="1"/>
          </p:nvPr>
        </p:nvSpPr>
        <p:spPr>
          <a:xfrm>
            <a:off x="701675" y="1764000"/>
            <a:ext cx="6156325" cy="4321175"/>
          </a:xfrm>
          <a:prstGeom prst="rect">
            <a:avLst/>
          </a:prstGeom>
        </p:spPr>
        <p:txBody>
          <a:bodyPr lIns="0" tIns="0" rIns="0" bIns="0" numCol="2" spcCol="144000"/>
          <a:lstStyle>
            <a:lvl1pPr marL="0" indent="0">
              <a:lnSpc>
                <a:spcPts val="1200"/>
              </a:lnSpc>
              <a:spcBef>
                <a:spcPts val="800"/>
              </a:spcBef>
              <a:buNone/>
              <a:defRPr sz="1000" baseline="0">
                <a:solidFill>
                  <a:srgbClr val="535B61"/>
                </a:solidFill>
                <a:latin typeface="Deutsche Bank Text" charset="0"/>
                <a:ea typeface="Deutsche Bank Text" charset="0"/>
                <a:cs typeface="Deutsche Bank Text" charset="0"/>
              </a:defRPr>
            </a:lvl1pPr>
            <a:lvl2pPr marL="455783" indent="0">
              <a:buNone/>
              <a:defRPr sz="1000">
                <a:solidFill>
                  <a:srgbClr val="535B61"/>
                </a:solidFill>
                <a:latin typeface="Deutsche Bank Text Beta" charset="0"/>
                <a:ea typeface="Deutsche Bank Text Beta" charset="0"/>
                <a:cs typeface="Deutsche Bank Text Beta" charset="0"/>
              </a:defRPr>
            </a:lvl2pPr>
            <a:lvl3pPr marL="911566" indent="0">
              <a:buNone/>
              <a:defRPr sz="1000">
                <a:solidFill>
                  <a:srgbClr val="535B61"/>
                </a:solidFill>
                <a:latin typeface="Deutsche Bank Text Beta" charset="0"/>
                <a:ea typeface="Deutsche Bank Text Beta" charset="0"/>
                <a:cs typeface="Deutsche Bank Text Beta" charset="0"/>
              </a:defRPr>
            </a:lvl3pPr>
            <a:lvl4pPr marL="1367348" indent="0">
              <a:buNone/>
              <a:defRPr sz="1000">
                <a:solidFill>
                  <a:srgbClr val="535B61"/>
                </a:solidFill>
                <a:latin typeface="Deutsche Bank Text Beta" charset="0"/>
                <a:ea typeface="Deutsche Bank Text Beta" charset="0"/>
                <a:cs typeface="Deutsche Bank Text Beta" charset="0"/>
              </a:defRPr>
            </a:lvl4pPr>
            <a:lvl5pPr marL="1823131" indent="0">
              <a:buNone/>
              <a:defRPr sz="1000">
                <a:solidFill>
                  <a:srgbClr val="535B61"/>
                </a:solidFill>
                <a:latin typeface="Deutsche Bank Text Beta" charset="0"/>
                <a:ea typeface="Deutsche Bank Text Beta" charset="0"/>
                <a:cs typeface="Deutsche Bank Text Beta" charset="0"/>
              </a:defRPr>
            </a:lvl5pPr>
          </a:lstStyle>
          <a:p>
            <a:pPr lvl="0"/>
            <a:r>
              <a:rPr lang="en-US" dirty="0"/>
              <a:t>Deutsche Bank Text Dark Grey 10pt</a:t>
            </a:r>
          </a:p>
        </p:txBody>
      </p:sp>
      <p:cxnSp>
        <p:nvCxnSpPr>
          <p:cNvPr id="9" name="Straight Connector 8"/>
          <p:cNvCxnSpPr/>
          <p:nvPr userDrawn="1"/>
        </p:nvCxnSpPr>
        <p:spPr>
          <a:xfrm>
            <a:off x="7002463" y="2037709"/>
            <a:ext cx="3024187" cy="0"/>
          </a:xfrm>
          <a:prstGeom prst="line">
            <a:avLst/>
          </a:prstGeom>
          <a:ln w="6350">
            <a:solidFill>
              <a:srgbClr val="A7A8AA"/>
            </a:solidFill>
          </a:ln>
        </p:spPr>
        <p:style>
          <a:lnRef idx="1">
            <a:schemeClr val="accent1"/>
          </a:lnRef>
          <a:fillRef idx="0">
            <a:schemeClr val="accent1"/>
          </a:fillRef>
          <a:effectRef idx="0">
            <a:schemeClr val="accent1"/>
          </a:effectRef>
          <a:fontRef idx="minor">
            <a:schemeClr val="tx1"/>
          </a:fontRef>
        </p:style>
      </p:cxnSp>
      <p:sp>
        <p:nvSpPr>
          <p:cNvPr id="12" name="Text Placeholder 3"/>
          <p:cNvSpPr>
            <a:spLocks noGrp="1"/>
          </p:cNvSpPr>
          <p:nvPr>
            <p:ph type="body" sz="quarter" idx="73" hasCustomPrompt="1"/>
          </p:nvPr>
        </p:nvSpPr>
        <p:spPr>
          <a:xfrm>
            <a:off x="7002463" y="1764000"/>
            <a:ext cx="3024187" cy="202388"/>
          </a:xfrm>
          <a:prstGeom prst="rect">
            <a:avLst/>
          </a:prstGeom>
        </p:spPr>
        <p:txBody>
          <a:bodyPr lIns="0" tIns="0" rIns="0" bIns="0"/>
          <a:lstStyle>
            <a:lvl1pPr marL="0" indent="0">
              <a:buNone/>
              <a:defRPr sz="1400" b="0" i="0" baseline="0">
                <a:solidFill>
                  <a:srgbClr val="00205B"/>
                </a:solidFill>
                <a:latin typeface="Deutsche Bank Text" charset="0"/>
                <a:ea typeface="Deutsche Bank Text" charset="0"/>
                <a:cs typeface="Deutsche Bank Text" charset="0"/>
              </a:defRPr>
            </a:lvl1pPr>
          </a:lstStyle>
          <a:p>
            <a:pPr lvl="0"/>
            <a:r>
              <a:rPr lang="en-US" dirty="0"/>
              <a:t>Deutsche Bank Text Dark Blue 14pt</a:t>
            </a:r>
          </a:p>
        </p:txBody>
      </p:sp>
      <p:sp>
        <p:nvSpPr>
          <p:cNvPr id="14" name="Text Placeholder 6"/>
          <p:cNvSpPr>
            <a:spLocks noGrp="1"/>
          </p:cNvSpPr>
          <p:nvPr>
            <p:ph type="body" sz="quarter" idx="72" hasCustomPrompt="1"/>
          </p:nvPr>
        </p:nvSpPr>
        <p:spPr>
          <a:xfrm>
            <a:off x="702650" y="6764338"/>
            <a:ext cx="9324000" cy="268287"/>
          </a:xfrm>
          <a:prstGeom prst="rect">
            <a:avLst/>
          </a:prstGeom>
        </p:spPr>
        <p:txBody>
          <a:bodyPr lIns="0" tIns="0" rIns="0" bIns="0" anchor="b"/>
          <a:lstStyle>
            <a:lvl1pPr marL="0" indent="0">
              <a:lnSpc>
                <a:spcPts val="800"/>
              </a:lnSpc>
              <a:spcBef>
                <a:spcPts val="0"/>
              </a:spcBef>
              <a:buNone/>
              <a:defRPr sz="800">
                <a:solidFill>
                  <a:srgbClr val="535B61"/>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8pt</a:t>
            </a:r>
          </a:p>
        </p:txBody>
      </p:sp>
      <p:sp>
        <p:nvSpPr>
          <p:cNvPr id="10" name="Text Placeholder 2">
            <a:extLst>
              <a:ext uri="{FF2B5EF4-FFF2-40B4-BE49-F238E27FC236}">
                <a16:creationId xmlns:a16="http://schemas.microsoft.com/office/drawing/2014/main" id="{3435C842-F9BF-064C-BD8C-5435EF8CCC73}"/>
              </a:ext>
            </a:extLst>
          </p:cNvPr>
          <p:cNvSpPr>
            <a:spLocks noGrp="1"/>
          </p:cNvSpPr>
          <p:nvPr>
            <p:ph type="body" sz="quarter" idx="62" hasCustomPrompt="1"/>
          </p:nvPr>
        </p:nvSpPr>
        <p:spPr>
          <a:xfrm>
            <a:off x="701675" y="335443"/>
            <a:ext cx="2880000" cy="144000"/>
          </a:xfrm>
          <a:prstGeom prst="rect">
            <a:avLst/>
          </a:prstGeom>
        </p:spPr>
        <p:txBody>
          <a:bodyPr lIns="0" tIns="0" rIns="0" bIns="0"/>
          <a:lstStyle>
            <a:lvl1pPr marL="0" indent="0">
              <a:buNone/>
              <a:defRPr sz="997" b="0" i="0" baseline="0">
                <a:solidFill>
                  <a:srgbClr val="00A3E0"/>
                </a:solidFill>
                <a:latin typeface="Deutsche Bank Text" charset="0"/>
                <a:ea typeface="Deutsche Bank Text" charset="0"/>
                <a:cs typeface="Deutsche Bank Text" charset="0"/>
              </a:defRPr>
            </a:lvl1pPr>
            <a:lvl2pPr marL="455783" indent="0">
              <a:buNone/>
              <a:defRPr/>
            </a:lvl2pPr>
            <a:lvl3pPr marL="911565" indent="0">
              <a:buNone/>
              <a:defRPr/>
            </a:lvl3pPr>
            <a:lvl4pPr marL="1367348" indent="0">
              <a:buNone/>
              <a:defRPr/>
            </a:lvl4pPr>
            <a:lvl5pPr marL="1823131" indent="0">
              <a:buNone/>
              <a:defRPr/>
            </a:lvl5pPr>
          </a:lstStyle>
          <a:p>
            <a:pPr lvl="0"/>
            <a:r>
              <a:rPr lang="en-US" dirty="0"/>
              <a:t>Deutsche Bank Text Bright Blue 10pt</a:t>
            </a:r>
          </a:p>
        </p:txBody>
      </p:sp>
      <p:sp>
        <p:nvSpPr>
          <p:cNvPr id="13" name="Text Placeholder 5">
            <a:extLst>
              <a:ext uri="{FF2B5EF4-FFF2-40B4-BE49-F238E27FC236}">
                <a16:creationId xmlns:a16="http://schemas.microsoft.com/office/drawing/2014/main" id="{17D9BC85-1111-0C41-A758-D3F99D05B759}"/>
              </a:ext>
            </a:extLst>
          </p:cNvPr>
          <p:cNvSpPr>
            <a:spLocks noGrp="1"/>
          </p:cNvSpPr>
          <p:nvPr>
            <p:ph type="body" sz="quarter" idx="63" hasCustomPrompt="1"/>
          </p:nvPr>
        </p:nvSpPr>
        <p:spPr>
          <a:xfrm>
            <a:off x="701674" y="596628"/>
            <a:ext cx="8532813" cy="570080"/>
          </a:xfrm>
          <a:prstGeom prst="rect">
            <a:avLst/>
          </a:prstGeom>
        </p:spPr>
        <p:txBody>
          <a:bodyPr lIns="0" tIns="0" rIns="0" bIns="0"/>
          <a:lstStyle>
            <a:lvl1pPr marL="0" marR="0" indent="0" algn="l" defTabSz="911565" rtl="0" eaLnBrk="1" fontAlgn="auto" latinLnBrk="0" hangingPunct="1">
              <a:lnSpc>
                <a:spcPts val="4000"/>
              </a:lnSpc>
              <a:spcBef>
                <a:spcPts val="0"/>
              </a:spcBef>
              <a:spcAft>
                <a:spcPts val="0"/>
              </a:spcAft>
              <a:buClrTx/>
              <a:buSzTx/>
              <a:buFont typeface="Arial"/>
              <a:buNone/>
              <a:tabLst/>
              <a:defRPr sz="2800" baseline="0">
                <a:solidFill>
                  <a:srgbClr val="00205B"/>
                </a:solidFill>
                <a:latin typeface="Deutsche Bank Display" charset="0"/>
                <a:ea typeface="Deutsche Bank Display" charset="0"/>
                <a:cs typeface="Deutsche Bank Display" charset="0"/>
              </a:defRPr>
            </a:lvl1pPr>
            <a:lvl2pPr marL="455783" indent="0">
              <a:buNone/>
              <a:defRPr sz="3600">
                <a:latin typeface="Deutsche Bank Display Beta" charset="0"/>
                <a:ea typeface="Deutsche Bank Display Beta" charset="0"/>
                <a:cs typeface="Deutsche Bank Display Beta" charset="0"/>
              </a:defRPr>
            </a:lvl2pPr>
            <a:lvl3pPr marL="911566" indent="0">
              <a:buNone/>
              <a:defRPr sz="3600">
                <a:latin typeface="Deutsche Bank Display Beta" charset="0"/>
                <a:ea typeface="Deutsche Bank Display Beta" charset="0"/>
                <a:cs typeface="Deutsche Bank Display Beta" charset="0"/>
              </a:defRPr>
            </a:lvl3pPr>
            <a:lvl4pPr marL="1367348" indent="0">
              <a:buNone/>
              <a:defRPr sz="3600">
                <a:latin typeface="Deutsche Bank Display Beta" charset="0"/>
                <a:ea typeface="Deutsche Bank Display Beta" charset="0"/>
                <a:cs typeface="Deutsche Bank Display Beta" charset="0"/>
              </a:defRPr>
            </a:lvl4pPr>
            <a:lvl5pPr marL="1823131" indent="0">
              <a:buNone/>
              <a:defRPr sz="3600">
                <a:latin typeface="Deutsche Bank Display Beta" charset="0"/>
                <a:ea typeface="Deutsche Bank Display Beta" charset="0"/>
                <a:cs typeface="Deutsche Bank Display Beta" charset="0"/>
              </a:defRPr>
            </a:lvl5pPr>
          </a:lstStyle>
          <a:p>
            <a:pPr lvl="0"/>
            <a:r>
              <a:rPr lang="en-US" dirty="0"/>
              <a:t>Deutsche Bank Display Dark Blue 28pt</a:t>
            </a:r>
          </a:p>
        </p:txBody>
      </p:sp>
    </p:spTree>
    <p:extLst>
      <p:ext uri="{BB962C8B-B14F-4D97-AF65-F5344CB8AC3E}">
        <p14:creationId xmlns:p14="http://schemas.microsoft.com/office/powerpoint/2010/main" val="160277326"/>
      </p:ext>
    </p:extLst>
  </p:cSld>
  <p:clrMapOvr>
    <a:masterClrMapping/>
  </p:clrMapOvr>
</p:sldLayout>
</file>

<file path=ppt/slideLayouts/slideLayout322.xml><?xml version="1.0" encoding="utf-8"?>
<p:sldLayout xmlns:a="http://schemas.openxmlformats.org/drawingml/2006/main" xmlns:r="http://schemas.openxmlformats.org/officeDocument/2006/relationships" xmlns:p="http://schemas.openxmlformats.org/presentationml/2006/main" preserve="1" userDrawn="1">
  <p:cSld name="58_Custom Layout">
    <p:spTree>
      <p:nvGrpSpPr>
        <p:cNvPr id="1" name=""/>
        <p:cNvGrpSpPr/>
        <p:nvPr/>
      </p:nvGrpSpPr>
      <p:grpSpPr>
        <a:xfrm>
          <a:off x="0" y="0"/>
          <a:ext cx="0" cy="0"/>
          <a:chOff x="0" y="0"/>
          <a:chExt cx="0" cy="0"/>
        </a:xfrm>
      </p:grpSpPr>
      <p:sp>
        <p:nvSpPr>
          <p:cNvPr id="20" name="Chart Placeholder 14"/>
          <p:cNvSpPr>
            <a:spLocks noGrp="1"/>
          </p:cNvSpPr>
          <p:nvPr>
            <p:ph type="chart" sz="quarter" idx="67" hasCustomPrompt="1"/>
          </p:nvPr>
        </p:nvSpPr>
        <p:spPr>
          <a:xfrm>
            <a:off x="3833707" y="2038826"/>
            <a:ext cx="6192943" cy="4049269"/>
          </a:xfrm>
          <a:prstGeom prst="rect">
            <a:avLst/>
          </a:prstGeom>
          <a:noFill/>
        </p:spPr>
        <p:txBody>
          <a:bodyPr anchor="ctr"/>
          <a:lstStyle>
            <a:lvl1pPr marL="0" indent="0" algn="ctr">
              <a:buNone/>
              <a:defRPr sz="1196">
                <a:solidFill>
                  <a:schemeClr val="tx2"/>
                </a:solidFill>
                <a:latin typeface="Deutsche Bank Text" charset="0"/>
                <a:ea typeface="Deutsche Bank Text" charset="0"/>
                <a:cs typeface="Deutsche Bank Text" charset="0"/>
              </a:defRPr>
            </a:lvl1pPr>
          </a:lstStyle>
          <a:p>
            <a:r>
              <a:rPr lang="en-US" dirty="0"/>
              <a:t>Click to add chart</a:t>
            </a:r>
          </a:p>
        </p:txBody>
      </p:sp>
      <p:sp>
        <p:nvSpPr>
          <p:cNvPr id="3" name="Text Placeholder 2"/>
          <p:cNvSpPr>
            <a:spLocks noGrp="1"/>
          </p:cNvSpPr>
          <p:nvPr>
            <p:ph type="body" sz="quarter" idx="69" hasCustomPrompt="1"/>
          </p:nvPr>
        </p:nvSpPr>
        <p:spPr>
          <a:xfrm>
            <a:off x="701675" y="1764000"/>
            <a:ext cx="2987675" cy="4321175"/>
          </a:xfrm>
          <a:prstGeom prst="rect">
            <a:avLst/>
          </a:prstGeom>
        </p:spPr>
        <p:txBody>
          <a:bodyPr lIns="0" tIns="0" rIns="0" bIns="0"/>
          <a:lstStyle>
            <a:lvl1pPr marL="0" indent="0">
              <a:lnSpc>
                <a:spcPts val="1200"/>
              </a:lnSpc>
              <a:spcBef>
                <a:spcPts val="800"/>
              </a:spcBef>
              <a:buNone/>
              <a:defRPr sz="1000" baseline="0">
                <a:solidFill>
                  <a:srgbClr val="535B61"/>
                </a:solidFill>
                <a:latin typeface="Deutsche Bank Text" charset="0"/>
                <a:ea typeface="Deutsche Bank Text" charset="0"/>
                <a:cs typeface="Deutsche Bank Text" charset="0"/>
              </a:defRPr>
            </a:lvl1pPr>
            <a:lvl2pPr marL="455783" indent="0">
              <a:buNone/>
              <a:defRPr sz="1000">
                <a:solidFill>
                  <a:srgbClr val="535B61"/>
                </a:solidFill>
                <a:latin typeface="Deutsche Bank Display Beta" charset="0"/>
                <a:ea typeface="Deutsche Bank Display Beta" charset="0"/>
                <a:cs typeface="Deutsche Bank Display Beta" charset="0"/>
              </a:defRPr>
            </a:lvl2pPr>
            <a:lvl3pPr marL="911566" indent="0">
              <a:buNone/>
              <a:defRPr sz="1000">
                <a:solidFill>
                  <a:srgbClr val="535B61"/>
                </a:solidFill>
                <a:latin typeface="Deutsche Bank Display Beta" charset="0"/>
                <a:ea typeface="Deutsche Bank Display Beta" charset="0"/>
                <a:cs typeface="Deutsche Bank Display Beta" charset="0"/>
              </a:defRPr>
            </a:lvl3pPr>
            <a:lvl4pPr marL="1367348" indent="0">
              <a:buNone/>
              <a:defRPr sz="1000">
                <a:solidFill>
                  <a:srgbClr val="535B61"/>
                </a:solidFill>
                <a:latin typeface="Deutsche Bank Display Beta" charset="0"/>
                <a:ea typeface="Deutsche Bank Display Beta" charset="0"/>
                <a:cs typeface="Deutsche Bank Display Beta" charset="0"/>
              </a:defRPr>
            </a:lvl4pPr>
            <a:lvl5pPr marL="1823131" indent="0">
              <a:buNone/>
              <a:defRPr sz="1000">
                <a:solidFill>
                  <a:srgbClr val="535B61"/>
                </a:solidFill>
                <a:latin typeface="Deutsche Bank Display Beta" charset="0"/>
                <a:ea typeface="Deutsche Bank Display Beta" charset="0"/>
                <a:cs typeface="Deutsche Bank Display Beta" charset="0"/>
              </a:defRPr>
            </a:lvl5pPr>
          </a:lstStyle>
          <a:p>
            <a:pPr lvl="0"/>
            <a:r>
              <a:rPr lang="en-US" dirty="0">
                <a:latin typeface="Deutsche Bank Text Beta" charset="0"/>
                <a:ea typeface="Deutsche Bank Text Beta" charset="0"/>
                <a:cs typeface="Deutsche Bank Text Beta" charset="0"/>
              </a:rPr>
              <a:t>Deutsche Bank Text Dark Grey 10pt</a:t>
            </a:r>
            <a:endParaRPr lang="en-US" dirty="0"/>
          </a:p>
        </p:txBody>
      </p:sp>
      <p:cxnSp>
        <p:nvCxnSpPr>
          <p:cNvPr id="9" name="Straight Connector 8"/>
          <p:cNvCxnSpPr/>
          <p:nvPr userDrawn="1"/>
        </p:nvCxnSpPr>
        <p:spPr>
          <a:xfrm>
            <a:off x="3833813" y="2038826"/>
            <a:ext cx="6192837" cy="0"/>
          </a:xfrm>
          <a:prstGeom prst="line">
            <a:avLst/>
          </a:prstGeom>
          <a:ln w="6350">
            <a:solidFill>
              <a:srgbClr val="A7A8AA"/>
            </a:solidFill>
          </a:ln>
        </p:spPr>
        <p:style>
          <a:lnRef idx="1">
            <a:schemeClr val="accent1"/>
          </a:lnRef>
          <a:fillRef idx="0">
            <a:schemeClr val="accent1"/>
          </a:fillRef>
          <a:effectRef idx="0">
            <a:schemeClr val="accent1"/>
          </a:effectRef>
          <a:fontRef idx="minor">
            <a:schemeClr val="tx1"/>
          </a:fontRef>
        </p:style>
      </p:cxnSp>
      <p:sp>
        <p:nvSpPr>
          <p:cNvPr id="13" name="Text Placeholder 3"/>
          <p:cNvSpPr>
            <a:spLocks noGrp="1"/>
          </p:cNvSpPr>
          <p:nvPr>
            <p:ph type="body" sz="quarter" idx="73" hasCustomPrompt="1"/>
          </p:nvPr>
        </p:nvSpPr>
        <p:spPr>
          <a:xfrm>
            <a:off x="3833707" y="1764000"/>
            <a:ext cx="6192943" cy="202388"/>
          </a:xfrm>
          <a:prstGeom prst="rect">
            <a:avLst/>
          </a:prstGeom>
        </p:spPr>
        <p:txBody>
          <a:bodyPr lIns="0" tIns="0" rIns="0" bIns="0"/>
          <a:lstStyle>
            <a:lvl1pPr marL="0" indent="0">
              <a:buNone/>
              <a:defRPr sz="1400" b="0" i="0" baseline="0">
                <a:solidFill>
                  <a:srgbClr val="00205B"/>
                </a:solidFill>
                <a:latin typeface="Deutsche Bank Text" charset="0"/>
                <a:ea typeface="Deutsche Bank Text" charset="0"/>
                <a:cs typeface="Deutsche Bank Text" charset="0"/>
              </a:defRPr>
            </a:lvl1pPr>
          </a:lstStyle>
          <a:p>
            <a:pPr lvl="0"/>
            <a:r>
              <a:rPr lang="en-US" dirty="0"/>
              <a:t>Deutsche Bank Text Dark Blue 14pt</a:t>
            </a:r>
          </a:p>
        </p:txBody>
      </p:sp>
      <p:sp>
        <p:nvSpPr>
          <p:cNvPr id="12" name="Text Placeholder 6"/>
          <p:cNvSpPr>
            <a:spLocks noGrp="1"/>
          </p:cNvSpPr>
          <p:nvPr>
            <p:ph type="body" sz="quarter" idx="72" hasCustomPrompt="1"/>
          </p:nvPr>
        </p:nvSpPr>
        <p:spPr>
          <a:xfrm>
            <a:off x="702650" y="6764338"/>
            <a:ext cx="9324000" cy="268287"/>
          </a:xfrm>
          <a:prstGeom prst="rect">
            <a:avLst/>
          </a:prstGeom>
        </p:spPr>
        <p:txBody>
          <a:bodyPr lIns="0" tIns="0" rIns="0" bIns="0" anchor="b"/>
          <a:lstStyle>
            <a:lvl1pPr marL="0" indent="0">
              <a:lnSpc>
                <a:spcPts val="800"/>
              </a:lnSpc>
              <a:spcBef>
                <a:spcPts val="0"/>
              </a:spcBef>
              <a:buNone/>
              <a:defRPr sz="800">
                <a:solidFill>
                  <a:srgbClr val="535B61"/>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8pt</a:t>
            </a:r>
          </a:p>
        </p:txBody>
      </p:sp>
      <p:sp>
        <p:nvSpPr>
          <p:cNvPr id="10" name="Text Placeholder 2">
            <a:extLst>
              <a:ext uri="{FF2B5EF4-FFF2-40B4-BE49-F238E27FC236}">
                <a16:creationId xmlns:a16="http://schemas.microsoft.com/office/drawing/2014/main" id="{50CAE5F1-155E-0344-9C11-67AB404EEB08}"/>
              </a:ext>
            </a:extLst>
          </p:cNvPr>
          <p:cNvSpPr>
            <a:spLocks noGrp="1"/>
          </p:cNvSpPr>
          <p:nvPr>
            <p:ph type="body" sz="quarter" idx="62" hasCustomPrompt="1"/>
          </p:nvPr>
        </p:nvSpPr>
        <p:spPr>
          <a:xfrm>
            <a:off x="701675" y="335443"/>
            <a:ext cx="2880000" cy="144000"/>
          </a:xfrm>
          <a:prstGeom prst="rect">
            <a:avLst/>
          </a:prstGeom>
        </p:spPr>
        <p:txBody>
          <a:bodyPr lIns="0" tIns="0" rIns="0" bIns="0"/>
          <a:lstStyle>
            <a:lvl1pPr marL="0" indent="0">
              <a:buNone/>
              <a:defRPr sz="997" b="0" i="0" baseline="0">
                <a:solidFill>
                  <a:srgbClr val="00A3E0"/>
                </a:solidFill>
                <a:latin typeface="Deutsche Bank Text" charset="0"/>
                <a:ea typeface="Deutsche Bank Text" charset="0"/>
                <a:cs typeface="Deutsche Bank Text" charset="0"/>
              </a:defRPr>
            </a:lvl1pPr>
            <a:lvl2pPr marL="455783" indent="0">
              <a:buNone/>
              <a:defRPr/>
            </a:lvl2pPr>
            <a:lvl3pPr marL="911565" indent="0">
              <a:buNone/>
              <a:defRPr/>
            </a:lvl3pPr>
            <a:lvl4pPr marL="1367348" indent="0">
              <a:buNone/>
              <a:defRPr/>
            </a:lvl4pPr>
            <a:lvl5pPr marL="1823131" indent="0">
              <a:buNone/>
              <a:defRPr/>
            </a:lvl5pPr>
          </a:lstStyle>
          <a:p>
            <a:pPr lvl="0"/>
            <a:r>
              <a:rPr lang="en-US" dirty="0"/>
              <a:t>Deutsche Bank Text Bright Blue 10pt</a:t>
            </a:r>
          </a:p>
        </p:txBody>
      </p:sp>
      <p:sp>
        <p:nvSpPr>
          <p:cNvPr id="14" name="Text Placeholder 5">
            <a:extLst>
              <a:ext uri="{FF2B5EF4-FFF2-40B4-BE49-F238E27FC236}">
                <a16:creationId xmlns:a16="http://schemas.microsoft.com/office/drawing/2014/main" id="{B50B8374-9E2E-2849-8549-18D853B59B17}"/>
              </a:ext>
            </a:extLst>
          </p:cNvPr>
          <p:cNvSpPr>
            <a:spLocks noGrp="1"/>
          </p:cNvSpPr>
          <p:nvPr>
            <p:ph type="body" sz="quarter" idx="63" hasCustomPrompt="1"/>
          </p:nvPr>
        </p:nvSpPr>
        <p:spPr>
          <a:xfrm>
            <a:off x="701674" y="596628"/>
            <a:ext cx="8532813" cy="570080"/>
          </a:xfrm>
          <a:prstGeom prst="rect">
            <a:avLst/>
          </a:prstGeom>
        </p:spPr>
        <p:txBody>
          <a:bodyPr lIns="0" tIns="0" rIns="0" bIns="0"/>
          <a:lstStyle>
            <a:lvl1pPr marL="0" marR="0" indent="0" algn="l" defTabSz="911565" rtl="0" eaLnBrk="1" fontAlgn="auto" latinLnBrk="0" hangingPunct="1">
              <a:lnSpc>
                <a:spcPts val="4000"/>
              </a:lnSpc>
              <a:spcBef>
                <a:spcPts val="0"/>
              </a:spcBef>
              <a:spcAft>
                <a:spcPts val="0"/>
              </a:spcAft>
              <a:buClrTx/>
              <a:buSzTx/>
              <a:buFont typeface="Arial"/>
              <a:buNone/>
              <a:tabLst/>
              <a:defRPr sz="2800" baseline="0">
                <a:solidFill>
                  <a:srgbClr val="00205B"/>
                </a:solidFill>
                <a:latin typeface="Deutsche Bank Display" charset="0"/>
                <a:ea typeface="Deutsche Bank Display" charset="0"/>
                <a:cs typeface="Deutsche Bank Display" charset="0"/>
              </a:defRPr>
            </a:lvl1pPr>
            <a:lvl2pPr marL="455783" indent="0">
              <a:buNone/>
              <a:defRPr sz="3600">
                <a:latin typeface="Deutsche Bank Display Beta" charset="0"/>
                <a:ea typeface="Deutsche Bank Display Beta" charset="0"/>
                <a:cs typeface="Deutsche Bank Display Beta" charset="0"/>
              </a:defRPr>
            </a:lvl2pPr>
            <a:lvl3pPr marL="911566" indent="0">
              <a:buNone/>
              <a:defRPr sz="3600">
                <a:latin typeface="Deutsche Bank Display Beta" charset="0"/>
                <a:ea typeface="Deutsche Bank Display Beta" charset="0"/>
                <a:cs typeface="Deutsche Bank Display Beta" charset="0"/>
              </a:defRPr>
            </a:lvl3pPr>
            <a:lvl4pPr marL="1367348" indent="0">
              <a:buNone/>
              <a:defRPr sz="3600">
                <a:latin typeface="Deutsche Bank Display Beta" charset="0"/>
                <a:ea typeface="Deutsche Bank Display Beta" charset="0"/>
                <a:cs typeface="Deutsche Bank Display Beta" charset="0"/>
              </a:defRPr>
            </a:lvl4pPr>
            <a:lvl5pPr marL="1823131" indent="0">
              <a:buNone/>
              <a:defRPr sz="3600">
                <a:latin typeface="Deutsche Bank Display Beta" charset="0"/>
                <a:ea typeface="Deutsche Bank Display Beta" charset="0"/>
                <a:cs typeface="Deutsche Bank Display Beta" charset="0"/>
              </a:defRPr>
            </a:lvl5pPr>
          </a:lstStyle>
          <a:p>
            <a:pPr lvl="0"/>
            <a:r>
              <a:rPr lang="en-US" dirty="0"/>
              <a:t>Deutsche Bank Display Dark Blue 28pt</a:t>
            </a:r>
          </a:p>
        </p:txBody>
      </p:sp>
    </p:spTree>
    <p:extLst>
      <p:ext uri="{BB962C8B-B14F-4D97-AF65-F5344CB8AC3E}">
        <p14:creationId xmlns:p14="http://schemas.microsoft.com/office/powerpoint/2010/main" val="2456694268"/>
      </p:ext>
    </p:extLst>
  </p:cSld>
  <p:clrMapOvr>
    <a:masterClrMapping/>
  </p:clrMapOvr>
</p:sldLayout>
</file>

<file path=ppt/slideLayouts/slideLayout323.xml><?xml version="1.0" encoding="utf-8"?>
<p:sldLayout xmlns:a="http://schemas.openxmlformats.org/drawingml/2006/main" xmlns:r="http://schemas.openxmlformats.org/officeDocument/2006/relationships" xmlns:p="http://schemas.openxmlformats.org/presentationml/2006/main" preserve="1" userDrawn="1">
  <p:cSld name="16_Custom Layout">
    <p:spTree>
      <p:nvGrpSpPr>
        <p:cNvPr id="1" name=""/>
        <p:cNvGrpSpPr/>
        <p:nvPr/>
      </p:nvGrpSpPr>
      <p:grpSpPr>
        <a:xfrm>
          <a:off x="0" y="0"/>
          <a:ext cx="0" cy="0"/>
          <a:chOff x="0" y="0"/>
          <a:chExt cx="0" cy="0"/>
        </a:xfrm>
      </p:grpSpPr>
      <p:sp>
        <p:nvSpPr>
          <p:cNvPr id="3" name="Freeform 2"/>
          <p:cNvSpPr/>
          <p:nvPr userDrawn="1"/>
        </p:nvSpPr>
        <p:spPr>
          <a:xfrm>
            <a:off x="1489075" y="2273525"/>
            <a:ext cx="6756400" cy="444662"/>
          </a:xfrm>
          <a:custGeom>
            <a:avLst/>
            <a:gdLst>
              <a:gd name="connsiteX0" fmla="*/ 0 w 7135318"/>
              <a:gd name="connsiteY0" fmla="*/ 127417 h 134912"/>
              <a:gd name="connsiteX1" fmla="*/ 0 w 7135318"/>
              <a:gd name="connsiteY1" fmla="*/ 0 h 134912"/>
              <a:gd name="connsiteX2" fmla="*/ 7135318 w 7135318"/>
              <a:gd name="connsiteY2" fmla="*/ 0 h 134912"/>
              <a:gd name="connsiteX3" fmla="*/ 7135318 w 7135318"/>
              <a:gd name="connsiteY3" fmla="*/ 134912 h 134912"/>
              <a:gd name="connsiteX0" fmla="*/ 0 w 7135318"/>
              <a:gd name="connsiteY0" fmla="*/ 127417 h 359219"/>
              <a:gd name="connsiteX1" fmla="*/ 0 w 7135318"/>
              <a:gd name="connsiteY1" fmla="*/ 0 h 359219"/>
              <a:gd name="connsiteX2" fmla="*/ 7135318 w 7135318"/>
              <a:gd name="connsiteY2" fmla="*/ 0 h 359219"/>
              <a:gd name="connsiteX3" fmla="*/ 7135318 w 7135318"/>
              <a:gd name="connsiteY3" fmla="*/ 359219 h 359219"/>
              <a:gd name="connsiteX0" fmla="*/ 0 w 7135318"/>
              <a:gd name="connsiteY0" fmla="*/ 158196 h 359219"/>
              <a:gd name="connsiteX1" fmla="*/ 0 w 7135318"/>
              <a:gd name="connsiteY1" fmla="*/ 0 h 359219"/>
              <a:gd name="connsiteX2" fmla="*/ 7135318 w 7135318"/>
              <a:gd name="connsiteY2" fmla="*/ 0 h 359219"/>
              <a:gd name="connsiteX3" fmla="*/ 7135318 w 7135318"/>
              <a:gd name="connsiteY3" fmla="*/ 359219 h 359219"/>
            </a:gdLst>
            <a:ahLst/>
            <a:cxnLst>
              <a:cxn ang="0">
                <a:pos x="connsiteX0" y="connsiteY0"/>
              </a:cxn>
              <a:cxn ang="0">
                <a:pos x="connsiteX1" y="connsiteY1"/>
              </a:cxn>
              <a:cxn ang="0">
                <a:pos x="connsiteX2" y="connsiteY2"/>
              </a:cxn>
              <a:cxn ang="0">
                <a:pos x="connsiteX3" y="connsiteY3"/>
              </a:cxn>
            </a:cxnLst>
            <a:rect l="l" t="t" r="r" b="b"/>
            <a:pathLst>
              <a:path w="7135318" h="359219">
                <a:moveTo>
                  <a:pt x="0" y="158196"/>
                </a:moveTo>
                <a:lnTo>
                  <a:pt x="0" y="0"/>
                </a:lnTo>
                <a:lnTo>
                  <a:pt x="7135318" y="0"/>
                </a:lnTo>
                <a:lnTo>
                  <a:pt x="7135318" y="359219"/>
                </a:lnTo>
              </a:path>
            </a:pathLst>
          </a:custGeom>
          <a:noFill/>
          <a:ln>
            <a:solidFill>
              <a:srgbClr val="A7A8A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994" dirty="0"/>
          </a:p>
        </p:txBody>
      </p:sp>
      <p:cxnSp>
        <p:nvCxnSpPr>
          <p:cNvPr id="4" name="Straight Connector 3"/>
          <p:cNvCxnSpPr/>
          <p:nvPr userDrawn="1"/>
        </p:nvCxnSpPr>
        <p:spPr>
          <a:xfrm>
            <a:off x="5348408" y="2110176"/>
            <a:ext cx="0" cy="160814"/>
          </a:xfrm>
          <a:prstGeom prst="line">
            <a:avLst/>
          </a:prstGeom>
          <a:ln w="12700">
            <a:solidFill>
              <a:schemeClr val="bg2"/>
            </a:solidFill>
          </a:ln>
        </p:spPr>
        <p:style>
          <a:lnRef idx="1">
            <a:schemeClr val="accent1"/>
          </a:lnRef>
          <a:fillRef idx="0">
            <a:schemeClr val="accent1"/>
          </a:fillRef>
          <a:effectRef idx="0">
            <a:schemeClr val="accent1"/>
          </a:effectRef>
          <a:fontRef idx="minor">
            <a:schemeClr val="tx1"/>
          </a:fontRef>
        </p:style>
      </p:cxnSp>
      <p:sp>
        <p:nvSpPr>
          <p:cNvPr id="5" name="Freeform 4"/>
          <p:cNvSpPr/>
          <p:nvPr userDrawn="1"/>
        </p:nvSpPr>
        <p:spPr>
          <a:xfrm>
            <a:off x="7352302" y="2718186"/>
            <a:ext cx="1782174" cy="479587"/>
          </a:xfrm>
          <a:custGeom>
            <a:avLst/>
            <a:gdLst>
              <a:gd name="connsiteX0" fmla="*/ 0 w 7135318"/>
              <a:gd name="connsiteY0" fmla="*/ 127417 h 134912"/>
              <a:gd name="connsiteX1" fmla="*/ 0 w 7135318"/>
              <a:gd name="connsiteY1" fmla="*/ 0 h 134912"/>
              <a:gd name="connsiteX2" fmla="*/ 7135318 w 7135318"/>
              <a:gd name="connsiteY2" fmla="*/ 0 h 134912"/>
              <a:gd name="connsiteX3" fmla="*/ 7135318 w 7135318"/>
              <a:gd name="connsiteY3" fmla="*/ 134912 h 134912"/>
            </a:gdLst>
            <a:ahLst/>
            <a:cxnLst>
              <a:cxn ang="0">
                <a:pos x="connsiteX0" y="connsiteY0"/>
              </a:cxn>
              <a:cxn ang="0">
                <a:pos x="connsiteX1" y="connsiteY1"/>
              </a:cxn>
              <a:cxn ang="0">
                <a:pos x="connsiteX2" y="connsiteY2"/>
              </a:cxn>
              <a:cxn ang="0">
                <a:pos x="connsiteX3" y="connsiteY3"/>
              </a:cxn>
            </a:cxnLst>
            <a:rect l="l" t="t" r="r" b="b"/>
            <a:pathLst>
              <a:path w="7135318" h="134912">
                <a:moveTo>
                  <a:pt x="0" y="127417"/>
                </a:moveTo>
                <a:lnTo>
                  <a:pt x="0" y="0"/>
                </a:lnTo>
                <a:lnTo>
                  <a:pt x="7135318" y="0"/>
                </a:lnTo>
                <a:lnTo>
                  <a:pt x="7135318" y="134912"/>
                </a:lnTo>
              </a:path>
            </a:pathLst>
          </a:custGeom>
          <a:noFill/>
          <a:ln>
            <a:solidFill>
              <a:srgbClr val="A7A8A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994" dirty="0"/>
          </a:p>
        </p:txBody>
      </p:sp>
      <p:sp>
        <p:nvSpPr>
          <p:cNvPr id="6" name="Freeform 5"/>
          <p:cNvSpPr/>
          <p:nvPr userDrawn="1"/>
        </p:nvSpPr>
        <p:spPr>
          <a:xfrm flipV="1">
            <a:off x="1489075" y="5844361"/>
            <a:ext cx="6756400" cy="452885"/>
          </a:xfrm>
          <a:custGeom>
            <a:avLst/>
            <a:gdLst>
              <a:gd name="connsiteX0" fmla="*/ 0 w 7135318"/>
              <a:gd name="connsiteY0" fmla="*/ 127417 h 134912"/>
              <a:gd name="connsiteX1" fmla="*/ 0 w 7135318"/>
              <a:gd name="connsiteY1" fmla="*/ 0 h 134912"/>
              <a:gd name="connsiteX2" fmla="*/ 7135318 w 7135318"/>
              <a:gd name="connsiteY2" fmla="*/ 0 h 134912"/>
              <a:gd name="connsiteX3" fmla="*/ 7135318 w 7135318"/>
              <a:gd name="connsiteY3" fmla="*/ 134912 h 134912"/>
              <a:gd name="connsiteX0" fmla="*/ 0 w 7135318"/>
              <a:gd name="connsiteY0" fmla="*/ 127417 h 359219"/>
              <a:gd name="connsiteX1" fmla="*/ 0 w 7135318"/>
              <a:gd name="connsiteY1" fmla="*/ 0 h 359219"/>
              <a:gd name="connsiteX2" fmla="*/ 7135318 w 7135318"/>
              <a:gd name="connsiteY2" fmla="*/ 0 h 359219"/>
              <a:gd name="connsiteX3" fmla="*/ 7135318 w 7135318"/>
              <a:gd name="connsiteY3" fmla="*/ 359219 h 359219"/>
            </a:gdLst>
            <a:ahLst/>
            <a:cxnLst>
              <a:cxn ang="0">
                <a:pos x="connsiteX0" y="connsiteY0"/>
              </a:cxn>
              <a:cxn ang="0">
                <a:pos x="connsiteX1" y="connsiteY1"/>
              </a:cxn>
              <a:cxn ang="0">
                <a:pos x="connsiteX2" y="connsiteY2"/>
              </a:cxn>
              <a:cxn ang="0">
                <a:pos x="connsiteX3" y="connsiteY3"/>
              </a:cxn>
            </a:cxnLst>
            <a:rect l="l" t="t" r="r" b="b"/>
            <a:pathLst>
              <a:path w="7135318" h="359219">
                <a:moveTo>
                  <a:pt x="0" y="127417"/>
                </a:moveTo>
                <a:lnTo>
                  <a:pt x="0" y="0"/>
                </a:lnTo>
                <a:lnTo>
                  <a:pt x="7135318" y="0"/>
                </a:lnTo>
                <a:lnTo>
                  <a:pt x="7135318" y="359219"/>
                </a:lnTo>
              </a:path>
            </a:pathLst>
          </a:custGeom>
          <a:noFill/>
          <a:ln>
            <a:solidFill>
              <a:srgbClr val="A7A8A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994" dirty="0"/>
          </a:p>
        </p:txBody>
      </p:sp>
      <p:sp>
        <p:nvSpPr>
          <p:cNvPr id="7" name="Freeform 6"/>
          <p:cNvSpPr/>
          <p:nvPr userDrawn="1"/>
        </p:nvSpPr>
        <p:spPr>
          <a:xfrm rot="10800000">
            <a:off x="7352302" y="5402781"/>
            <a:ext cx="1782174" cy="440708"/>
          </a:xfrm>
          <a:custGeom>
            <a:avLst/>
            <a:gdLst>
              <a:gd name="connsiteX0" fmla="*/ 0 w 7135318"/>
              <a:gd name="connsiteY0" fmla="*/ 127417 h 134912"/>
              <a:gd name="connsiteX1" fmla="*/ 0 w 7135318"/>
              <a:gd name="connsiteY1" fmla="*/ 0 h 134912"/>
              <a:gd name="connsiteX2" fmla="*/ 7135318 w 7135318"/>
              <a:gd name="connsiteY2" fmla="*/ 0 h 134912"/>
              <a:gd name="connsiteX3" fmla="*/ 7135318 w 7135318"/>
              <a:gd name="connsiteY3" fmla="*/ 134912 h 134912"/>
            </a:gdLst>
            <a:ahLst/>
            <a:cxnLst>
              <a:cxn ang="0">
                <a:pos x="connsiteX0" y="connsiteY0"/>
              </a:cxn>
              <a:cxn ang="0">
                <a:pos x="connsiteX1" y="connsiteY1"/>
              </a:cxn>
              <a:cxn ang="0">
                <a:pos x="connsiteX2" y="connsiteY2"/>
              </a:cxn>
              <a:cxn ang="0">
                <a:pos x="connsiteX3" y="connsiteY3"/>
              </a:cxn>
            </a:cxnLst>
            <a:rect l="l" t="t" r="r" b="b"/>
            <a:pathLst>
              <a:path w="7135318" h="134912">
                <a:moveTo>
                  <a:pt x="0" y="127417"/>
                </a:moveTo>
                <a:lnTo>
                  <a:pt x="0" y="0"/>
                </a:lnTo>
                <a:lnTo>
                  <a:pt x="7135318" y="0"/>
                </a:lnTo>
                <a:lnTo>
                  <a:pt x="7135318" y="134912"/>
                </a:lnTo>
              </a:path>
            </a:pathLst>
          </a:custGeom>
          <a:noFill/>
          <a:ln>
            <a:solidFill>
              <a:srgbClr val="A7A8A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994" dirty="0"/>
          </a:p>
        </p:txBody>
      </p:sp>
      <p:sp>
        <p:nvSpPr>
          <p:cNvPr id="8" name="Freeform 7"/>
          <p:cNvSpPr/>
          <p:nvPr userDrawn="1"/>
        </p:nvSpPr>
        <p:spPr>
          <a:xfrm>
            <a:off x="1489075" y="4337908"/>
            <a:ext cx="5144639" cy="104446"/>
          </a:xfrm>
          <a:custGeom>
            <a:avLst/>
            <a:gdLst>
              <a:gd name="connsiteX0" fmla="*/ 0 w 5129213"/>
              <a:gd name="connsiteY0" fmla="*/ 104775 h 104775"/>
              <a:gd name="connsiteX1" fmla="*/ 0 w 5129213"/>
              <a:gd name="connsiteY1" fmla="*/ 0 h 104775"/>
              <a:gd name="connsiteX2" fmla="*/ 5129213 w 5129213"/>
              <a:gd name="connsiteY2" fmla="*/ 0 h 104775"/>
            </a:gdLst>
            <a:ahLst/>
            <a:cxnLst>
              <a:cxn ang="0">
                <a:pos x="connsiteX0" y="connsiteY0"/>
              </a:cxn>
              <a:cxn ang="0">
                <a:pos x="connsiteX1" y="connsiteY1"/>
              </a:cxn>
              <a:cxn ang="0">
                <a:pos x="connsiteX2" y="connsiteY2"/>
              </a:cxn>
            </a:cxnLst>
            <a:rect l="l" t="t" r="r" b="b"/>
            <a:pathLst>
              <a:path w="5129213" h="104775">
                <a:moveTo>
                  <a:pt x="0" y="104775"/>
                </a:moveTo>
                <a:lnTo>
                  <a:pt x="0" y="0"/>
                </a:lnTo>
                <a:lnTo>
                  <a:pt x="5129213" y="0"/>
                </a:lnTo>
              </a:path>
            </a:pathLst>
          </a:custGeom>
          <a:noFill/>
          <a:ln>
            <a:solidFill>
              <a:srgbClr val="A7A8A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994" dirty="0"/>
          </a:p>
        </p:txBody>
      </p:sp>
      <p:sp>
        <p:nvSpPr>
          <p:cNvPr id="9" name="Freeform 8"/>
          <p:cNvSpPr/>
          <p:nvPr userDrawn="1"/>
        </p:nvSpPr>
        <p:spPr>
          <a:xfrm flipV="1">
            <a:off x="1489076" y="4121930"/>
            <a:ext cx="5144638" cy="104446"/>
          </a:xfrm>
          <a:custGeom>
            <a:avLst/>
            <a:gdLst>
              <a:gd name="connsiteX0" fmla="*/ 0 w 5129213"/>
              <a:gd name="connsiteY0" fmla="*/ 104775 h 104775"/>
              <a:gd name="connsiteX1" fmla="*/ 0 w 5129213"/>
              <a:gd name="connsiteY1" fmla="*/ 0 h 104775"/>
              <a:gd name="connsiteX2" fmla="*/ 5129213 w 5129213"/>
              <a:gd name="connsiteY2" fmla="*/ 0 h 104775"/>
            </a:gdLst>
            <a:ahLst/>
            <a:cxnLst>
              <a:cxn ang="0">
                <a:pos x="connsiteX0" y="connsiteY0"/>
              </a:cxn>
              <a:cxn ang="0">
                <a:pos x="connsiteX1" y="connsiteY1"/>
              </a:cxn>
              <a:cxn ang="0">
                <a:pos x="connsiteX2" y="connsiteY2"/>
              </a:cxn>
            </a:cxnLst>
            <a:rect l="l" t="t" r="r" b="b"/>
            <a:pathLst>
              <a:path w="5129213" h="104775">
                <a:moveTo>
                  <a:pt x="0" y="104775"/>
                </a:moveTo>
                <a:lnTo>
                  <a:pt x="0" y="0"/>
                </a:lnTo>
                <a:lnTo>
                  <a:pt x="5129213" y="0"/>
                </a:lnTo>
              </a:path>
            </a:pathLst>
          </a:custGeom>
          <a:noFill/>
          <a:ln>
            <a:solidFill>
              <a:srgbClr val="A7A8A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994" dirty="0"/>
          </a:p>
        </p:txBody>
      </p:sp>
      <p:sp>
        <p:nvSpPr>
          <p:cNvPr id="10" name="Text Placeholder 17"/>
          <p:cNvSpPr>
            <a:spLocks noGrp="1"/>
          </p:cNvSpPr>
          <p:nvPr>
            <p:ph type="body" sz="quarter" idx="25" hasCustomPrompt="1"/>
          </p:nvPr>
        </p:nvSpPr>
        <p:spPr>
          <a:xfrm>
            <a:off x="2574925" y="1572421"/>
            <a:ext cx="5549900" cy="565669"/>
          </a:xfrm>
          <a:prstGeom prst="rect">
            <a:avLst/>
          </a:prstGeom>
          <a:solidFill>
            <a:srgbClr val="A4BCC2"/>
          </a:solidFill>
        </p:spPr>
        <p:txBody>
          <a:bodyPr lIns="144000" tIns="108000" rIns="144000" bIns="108000" anchor="ctr"/>
          <a:lstStyle>
            <a:lvl1pPr marL="0" indent="0" algn="ctr">
              <a:lnSpc>
                <a:spcPts val="1436"/>
              </a:lnSpc>
              <a:spcBef>
                <a:spcPts val="0"/>
              </a:spcBef>
              <a:buNone/>
              <a:defRPr sz="1196">
                <a:solidFill>
                  <a:srgbClr val="00205B"/>
                </a:solidFill>
                <a:latin typeface="Deutsche Bank Text" charset="0"/>
                <a:ea typeface="Deutsche Bank Text" charset="0"/>
                <a:cs typeface="Deutsche Bank Text" charset="0"/>
              </a:defRPr>
            </a:lvl1pPr>
            <a:lvl2pPr marL="455783" indent="0">
              <a:buNone/>
              <a:defRPr sz="1196">
                <a:solidFill>
                  <a:srgbClr val="616D72"/>
                </a:solidFill>
                <a:latin typeface="Arial" charset="0"/>
                <a:ea typeface="Arial" charset="0"/>
                <a:cs typeface="Arial" charset="0"/>
              </a:defRPr>
            </a:lvl2pPr>
            <a:lvl3pPr marL="911565" indent="0">
              <a:buNone/>
              <a:defRPr sz="1196">
                <a:solidFill>
                  <a:srgbClr val="616D72"/>
                </a:solidFill>
                <a:latin typeface="Arial" charset="0"/>
                <a:ea typeface="Arial" charset="0"/>
                <a:cs typeface="Arial" charset="0"/>
              </a:defRPr>
            </a:lvl3pPr>
            <a:lvl4pPr marL="1367348" indent="0">
              <a:buNone/>
              <a:defRPr sz="1196">
                <a:solidFill>
                  <a:srgbClr val="616D72"/>
                </a:solidFill>
                <a:latin typeface="Arial" charset="0"/>
                <a:ea typeface="Arial" charset="0"/>
                <a:cs typeface="Arial" charset="0"/>
              </a:defRPr>
            </a:lvl4pPr>
            <a:lvl5pPr marL="1823131" indent="0">
              <a:buNone/>
              <a:defRPr sz="1196">
                <a:solidFill>
                  <a:srgbClr val="616D72"/>
                </a:solidFill>
                <a:latin typeface="Arial" charset="0"/>
                <a:ea typeface="Arial" charset="0"/>
                <a:cs typeface="Arial" charset="0"/>
              </a:defRPr>
            </a:lvl5pPr>
          </a:lstStyle>
          <a:p>
            <a:pPr lvl="0"/>
            <a:r>
              <a:rPr lang="en-US" dirty="0"/>
              <a:t>Deutsche Bank Text Dark Blue 12pt</a:t>
            </a:r>
          </a:p>
        </p:txBody>
      </p:sp>
      <p:sp>
        <p:nvSpPr>
          <p:cNvPr id="11" name="Text Placeholder 17"/>
          <p:cNvSpPr>
            <a:spLocks noGrp="1"/>
          </p:cNvSpPr>
          <p:nvPr>
            <p:ph type="body" sz="quarter" idx="23" hasCustomPrompt="1"/>
          </p:nvPr>
        </p:nvSpPr>
        <p:spPr>
          <a:xfrm>
            <a:off x="725078" y="2446352"/>
            <a:ext cx="1532347" cy="1684800"/>
          </a:xfrm>
          <a:prstGeom prst="rect">
            <a:avLst/>
          </a:prstGeom>
          <a:solidFill>
            <a:srgbClr val="00205B"/>
          </a:solidFill>
        </p:spPr>
        <p:txBody>
          <a:bodyPr lIns="144000" tIns="108000" rIns="144000" bIns="108000" anchor="ctr"/>
          <a:lstStyle>
            <a:lvl1pPr marL="0" indent="0" algn="ctr">
              <a:buNone/>
              <a:defRPr sz="1196">
                <a:solidFill>
                  <a:srgbClr val="FFFFFF"/>
                </a:solidFill>
                <a:latin typeface="Deutsche Bank Text" charset="0"/>
                <a:ea typeface="Deutsche Bank Text" charset="0"/>
                <a:cs typeface="Deutsche Bank Text" charset="0"/>
              </a:defRPr>
            </a:lvl1pPr>
            <a:lvl2pPr marL="455783" indent="0">
              <a:buNone/>
              <a:defRPr sz="1196">
                <a:solidFill>
                  <a:srgbClr val="616D72"/>
                </a:solidFill>
                <a:latin typeface="Arial" charset="0"/>
                <a:ea typeface="Arial" charset="0"/>
                <a:cs typeface="Arial" charset="0"/>
              </a:defRPr>
            </a:lvl2pPr>
            <a:lvl3pPr marL="911565" indent="0">
              <a:buNone/>
              <a:defRPr sz="1196">
                <a:solidFill>
                  <a:srgbClr val="616D72"/>
                </a:solidFill>
                <a:latin typeface="Arial" charset="0"/>
                <a:ea typeface="Arial" charset="0"/>
                <a:cs typeface="Arial" charset="0"/>
              </a:defRPr>
            </a:lvl3pPr>
            <a:lvl4pPr marL="1367348" indent="0">
              <a:buNone/>
              <a:defRPr sz="1196">
                <a:solidFill>
                  <a:srgbClr val="616D72"/>
                </a:solidFill>
                <a:latin typeface="Arial" charset="0"/>
                <a:ea typeface="Arial" charset="0"/>
                <a:cs typeface="Arial" charset="0"/>
              </a:defRPr>
            </a:lvl4pPr>
            <a:lvl5pPr marL="1823131" indent="0">
              <a:buNone/>
              <a:defRPr sz="1196">
                <a:solidFill>
                  <a:srgbClr val="616D72"/>
                </a:solidFill>
                <a:latin typeface="Arial" charset="0"/>
                <a:ea typeface="Arial" charset="0"/>
                <a:cs typeface="Arial" charset="0"/>
              </a:defRPr>
            </a:lvl5pPr>
          </a:lstStyle>
          <a:p>
            <a:pPr lvl="0"/>
            <a:r>
              <a:rPr lang="en-US" dirty="0"/>
              <a:t>Deutsche Bank Text White 12pt</a:t>
            </a:r>
          </a:p>
        </p:txBody>
      </p:sp>
      <p:sp>
        <p:nvSpPr>
          <p:cNvPr id="12" name="Text Placeholder 4"/>
          <p:cNvSpPr>
            <a:spLocks noGrp="1"/>
          </p:cNvSpPr>
          <p:nvPr>
            <p:ph type="body" sz="quarter" idx="26" hasCustomPrompt="1"/>
          </p:nvPr>
        </p:nvSpPr>
        <p:spPr>
          <a:xfrm>
            <a:off x="2574925" y="2447085"/>
            <a:ext cx="1798455" cy="552297"/>
          </a:xfrm>
          <a:prstGeom prst="rect">
            <a:avLst/>
          </a:prstGeom>
          <a:solidFill>
            <a:srgbClr val="00205B"/>
          </a:solidFill>
        </p:spPr>
        <p:txBody>
          <a:bodyPr anchor="ctr"/>
          <a:lstStyle>
            <a:lvl1pPr marL="0" indent="0" algn="ctr">
              <a:lnSpc>
                <a:spcPts val="1436"/>
              </a:lnSpc>
              <a:buNone/>
              <a:defRPr sz="1196">
                <a:solidFill>
                  <a:srgbClr val="FFFFFF"/>
                </a:solidFill>
                <a:latin typeface="Deutsche Bank Text" charset="0"/>
                <a:ea typeface="Deutsche Bank Text" charset="0"/>
                <a:cs typeface="Deutsche Bank Text" charset="0"/>
              </a:defRPr>
            </a:lvl1pPr>
            <a:lvl2pPr marL="0" indent="0" algn="ctr">
              <a:lnSpc>
                <a:spcPts val="1436"/>
              </a:lnSpc>
              <a:spcBef>
                <a:spcPts val="0"/>
              </a:spcBef>
              <a:buNone/>
              <a:tabLst/>
              <a:defRPr sz="897">
                <a:solidFill>
                  <a:schemeClr val="bg1"/>
                </a:solidFill>
                <a:latin typeface="Deutsche Bank Text Beta" charset="0"/>
                <a:ea typeface="Deutsche Bank Text Beta" charset="0"/>
                <a:cs typeface="Deutsche Bank Text Beta" charset="0"/>
              </a:defRPr>
            </a:lvl2pPr>
            <a:lvl3pPr marL="911565" indent="0" algn="ctr">
              <a:buNone/>
              <a:defRPr>
                <a:solidFill>
                  <a:schemeClr val="bg1"/>
                </a:solidFill>
                <a:latin typeface="Arial" charset="0"/>
                <a:ea typeface="Arial" charset="0"/>
                <a:cs typeface="Arial" charset="0"/>
              </a:defRPr>
            </a:lvl3pPr>
            <a:lvl4pPr marL="1367348" indent="0" algn="ctr">
              <a:buNone/>
              <a:defRPr>
                <a:solidFill>
                  <a:schemeClr val="bg1"/>
                </a:solidFill>
                <a:latin typeface="Arial" charset="0"/>
                <a:ea typeface="Arial" charset="0"/>
                <a:cs typeface="Arial" charset="0"/>
              </a:defRPr>
            </a:lvl4pPr>
            <a:lvl5pPr marL="1823131" indent="0" algn="ctr">
              <a:buNone/>
              <a:defRPr>
                <a:solidFill>
                  <a:schemeClr val="bg1"/>
                </a:solidFill>
                <a:latin typeface="Arial" charset="0"/>
                <a:ea typeface="Arial" charset="0"/>
                <a:cs typeface="Arial" charset="0"/>
              </a:defRPr>
            </a:lvl5pPr>
          </a:lstStyle>
          <a:p>
            <a:pPr lvl="0"/>
            <a:r>
              <a:rPr lang="en-US" dirty="0"/>
              <a:t>Deutsche Bank Text White 12pt</a:t>
            </a:r>
          </a:p>
        </p:txBody>
      </p:sp>
      <p:sp>
        <p:nvSpPr>
          <p:cNvPr id="33" name="Text Placeholder 4"/>
          <p:cNvSpPr>
            <a:spLocks noGrp="1"/>
          </p:cNvSpPr>
          <p:nvPr>
            <p:ph type="body" sz="quarter" idx="64" hasCustomPrompt="1"/>
          </p:nvPr>
        </p:nvSpPr>
        <p:spPr>
          <a:xfrm>
            <a:off x="2574925" y="3577357"/>
            <a:ext cx="1798455" cy="552297"/>
          </a:xfrm>
          <a:prstGeom prst="rect">
            <a:avLst/>
          </a:prstGeom>
          <a:solidFill>
            <a:srgbClr val="00205B"/>
          </a:solidFill>
        </p:spPr>
        <p:txBody>
          <a:bodyPr anchor="ctr"/>
          <a:lstStyle>
            <a:lvl1pPr marL="0" indent="0" algn="ctr">
              <a:lnSpc>
                <a:spcPts val="1436"/>
              </a:lnSpc>
              <a:buNone/>
              <a:defRPr sz="1196">
                <a:solidFill>
                  <a:srgbClr val="FFFFFF"/>
                </a:solidFill>
                <a:latin typeface="Deutsche Bank Text" charset="0"/>
                <a:ea typeface="Deutsche Bank Text" charset="0"/>
                <a:cs typeface="Deutsche Bank Text" charset="0"/>
              </a:defRPr>
            </a:lvl1pPr>
            <a:lvl2pPr marL="0" indent="0" algn="ctr">
              <a:lnSpc>
                <a:spcPts val="1436"/>
              </a:lnSpc>
              <a:spcBef>
                <a:spcPts val="0"/>
              </a:spcBef>
              <a:buNone/>
              <a:tabLst/>
              <a:defRPr sz="897">
                <a:solidFill>
                  <a:schemeClr val="bg1"/>
                </a:solidFill>
                <a:latin typeface="Deutsche Bank Text Beta" charset="0"/>
                <a:ea typeface="Deutsche Bank Text Beta" charset="0"/>
                <a:cs typeface="Deutsche Bank Text Beta" charset="0"/>
              </a:defRPr>
            </a:lvl2pPr>
            <a:lvl3pPr marL="911565" indent="0" algn="ctr">
              <a:buNone/>
              <a:defRPr>
                <a:solidFill>
                  <a:schemeClr val="bg1"/>
                </a:solidFill>
                <a:latin typeface="Arial" charset="0"/>
                <a:ea typeface="Arial" charset="0"/>
                <a:cs typeface="Arial" charset="0"/>
              </a:defRPr>
            </a:lvl3pPr>
            <a:lvl4pPr marL="1367348" indent="0" algn="ctr">
              <a:buNone/>
              <a:defRPr>
                <a:solidFill>
                  <a:schemeClr val="bg1"/>
                </a:solidFill>
                <a:latin typeface="Arial" charset="0"/>
                <a:ea typeface="Arial" charset="0"/>
                <a:cs typeface="Arial" charset="0"/>
              </a:defRPr>
            </a:lvl4pPr>
            <a:lvl5pPr marL="1823131" indent="0" algn="ctr">
              <a:buNone/>
              <a:defRPr>
                <a:solidFill>
                  <a:schemeClr val="bg1"/>
                </a:solidFill>
                <a:latin typeface="Arial" charset="0"/>
                <a:ea typeface="Arial" charset="0"/>
                <a:cs typeface="Arial" charset="0"/>
              </a:defRPr>
            </a:lvl5pPr>
          </a:lstStyle>
          <a:p>
            <a:pPr lvl="0"/>
            <a:r>
              <a:rPr lang="en-US" dirty="0"/>
              <a:t>Deutsche Bank Text White 12pt</a:t>
            </a:r>
          </a:p>
        </p:txBody>
      </p:sp>
      <p:sp>
        <p:nvSpPr>
          <p:cNvPr id="34" name="Text Placeholder 4"/>
          <p:cNvSpPr>
            <a:spLocks noGrp="1"/>
          </p:cNvSpPr>
          <p:nvPr>
            <p:ph type="body" sz="quarter" idx="65" hasCustomPrompt="1"/>
          </p:nvPr>
        </p:nvSpPr>
        <p:spPr>
          <a:xfrm>
            <a:off x="2574925" y="3011449"/>
            <a:ext cx="1798455" cy="552297"/>
          </a:xfrm>
          <a:prstGeom prst="rect">
            <a:avLst/>
          </a:prstGeom>
          <a:solidFill>
            <a:srgbClr val="00205B"/>
          </a:solidFill>
        </p:spPr>
        <p:txBody>
          <a:bodyPr anchor="ctr"/>
          <a:lstStyle>
            <a:lvl1pPr marL="0" indent="0" algn="ctr">
              <a:lnSpc>
                <a:spcPts val="1436"/>
              </a:lnSpc>
              <a:buNone/>
              <a:defRPr sz="1196">
                <a:solidFill>
                  <a:srgbClr val="FFFFFF"/>
                </a:solidFill>
                <a:latin typeface="Deutsche Bank Text" charset="0"/>
                <a:ea typeface="Deutsche Bank Text" charset="0"/>
                <a:cs typeface="Deutsche Bank Text" charset="0"/>
              </a:defRPr>
            </a:lvl1pPr>
            <a:lvl2pPr marL="0" indent="0" algn="ctr">
              <a:lnSpc>
                <a:spcPts val="1436"/>
              </a:lnSpc>
              <a:spcBef>
                <a:spcPts val="0"/>
              </a:spcBef>
              <a:buNone/>
              <a:tabLst/>
              <a:defRPr sz="897">
                <a:solidFill>
                  <a:schemeClr val="bg1"/>
                </a:solidFill>
                <a:latin typeface="Deutsche Bank Text Beta" charset="0"/>
                <a:ea typeface="Deutsche Bank Text Beta" charset="0"/>
                <a:cs typeface="Deutsche Bank Text Beta" charset="0"/>
              </a:defRPr>
            </a:lvl2pPr>
            <a:lvl3pPr marL="911565" indent="0" algn="ctr">
              <a:buNone/>
              <a:defRPr>
                <a:solidFill>
                  <a:schemeClr val="bg1"/>
                </a:solidFill>
                <a:latin typeface="Arial" charset="0"/>
                <a:ea typeface="Arial" charset="0"/>
                <a:cs typeface="Arial" charset="0"/>
              </a:defRPr>
            </a:lvl3pPr>
            <a:lvl4pPr marL="1367348" indent="0" algn="ctr">
              <a:buNone/>
              <a:defRPr>
                <a:solidFill>
                  <a:schemeClr val="bg1"/>
                </a:solidFill>
                <a:latin typeface="Arial" charset="0"/>
                <a:ea typeface="Arial" charset="0"/>
                <a:cs typeface="Arial" charset="0"/>
              </a:defRPr>
            </a:lvl4pPr>
            <a:lvl5pPr marL="1823131" indent="0" algn="ctr">
              <a:buNone/>
              <a:defRPr>
                <a:solidFill>
                  <a:schemeClr val="bg1"/>
                </a:solidFill>
                <a:latin typeface="Arial" charset="0"/>
                <a:ea typeface="Arial" charset="0"/>
                <a:cs typeface="Arial" charset="0"/>
              </a:defRPr>
            </a:lvl5pPr>
          </a:lstStyle>
          <a:p>
            <a:pPr lvl="0"/>
            <a:r>
              <a:rPr lang="en-US" dirty="0"/>
              <a:t>Deutsche Bank Text White 12pt</a:t>
            </a:r>
          </a:p>
        </p:txBody>
      </p:sp>
      <p:sp>
        <p:nvSpPr>
          <p:cNvPr id="35" name="Text Placeholder 4"/>
          <p:cNvSpPr>
            <a:spLocks noGrp="1"/>
          </p:cNvSpPr>
          <p:nvPr>
            <p:ph type="body" sz="quarter" idx="66" hasCustomPrompt="1"/>
          </p:nvPr>
        </p:nvSpPr>
        <p:spPr>
          <a:xfrm>
            <a:off x="4394969" y="2447085"/>
            <a:ext cx="1798455" cy="552297"/>
          </a:xfrm>
          <a:prstGeom prst="rect">
            <a:avLst/>
          </a:prstGeom>
          <a:solidFill>
            <a:srgbClr val="00205B"/>
          </a:solidFill>
        </p:spPr>
        <p:txBody>
          <a:bodyPr anchor="ctr"/>
          <a:lstStyle>
            <a:lvl1pPr marL="0" indent="0" algn="ctr">
              <a:lnSpc>
                <a:spcPts val="1436"/>
              </a:lnSpc>
              <a:buNone/>
              <a:defRPr sz="1196">
                <a:solidFill>
                  <a:srgbClr val="FFFFFF"/>
                </a:solidFill>
                <a:latin typeface="Deutsche Bank Text" charset="0"/>
                <a:ea typeface="Deutsche Bank Text" charset="0"/>
                <a:cs typeface="Deutsche Bank Text" charset="0"/>
              </a:defRPr>
            </a:lvl1pPr>
            <a:lvl2pPr marL="0" indent="0" algn="ctr">
              <a:lnSpc>
                <a:spcPts val="1436"/>
              </a:lnSpc>
              <a:spcBef>
                <a:spcPts val="0"/>
              </a:spcBef>
              <a:buNone/>
              <a:tabLst/>
              <a:defRPr sz="897">
                <a:solidFill>
                  <a:schemeClr val="bg1"/>
                </a:solidFill>
                <a:latin typeface="Deutsche Bank Text Beta" charset="0"/>
                <a:ea typeface="Deutsche Bank Text Beta" charset="0"/>
                <a:cs typeface="Deutsche Bank Text Beta" charset="0"/>
              </a:defRPr>
            </a:lvl2pPr>
            <a:lvl3pPr marL="911565" indent="0" algn="ctr">
              <a:buNone/>
              <a:defRPr>
                <a:solidFill>
                  <a:schemeClr val="bg1"/>
                </a:solidFill>
                <a:latin typeface="Arial" charset="0"/>
                <a:ea typeface="Arial" charset="0"/>
                <a:cs typeface="Arial" charset="0"/>
              </a:defRPr>
            </a:lvl3pPr>
            <a:lvl4pPr marL="1367348" indent="0" algn="ctr">
              <a:buNone/>
              <a:defRPr>
                <a:solidFill>
                  <a:schemeClr val="bg1"/>
                </a:solidFill>
                <a:latin typeface="Arial" charset="0"/>
                <a:ea typeface="Arial" charset="0"/>
                <a:cs typeface="Arial" charset="0"/>
              </a:defRPr>
            </a:lvl4pPr>
            <a:lvl5pPr marL="1823131" indent="0" algn="ctr">
              <a:buNone/>
              <a:defRPr>
                <a:solidFill>
                  <a:schemeClr val="bg1"/>
                </a:solidFill>
                <a:latin typeface="Arial" charset="0"/>
                <a:ea typeface="Arial" charset="0"/>
                <a:cs typeface="Arial" charset="0"/>
              </a:defRPr>
            </a:lvl5pPr>
          </a:lstStyle>
          <a:p>
            <a:pPr lvl="0"/>
            <a:r>
              <a:rPr lang="en-US" dirty="0"/>
              <a:t>Deutsche Bank Text White 12pt</a:t>
            </a:r>
          </a:p>
        </p:txBody>
      </p:sp>
      <p:sp>
        <p:nvSpPr>
          <p:cNvPr id="36" name="Text Placeholder 4"/>
          <p:cNvSpPr>
            <a:spLocks noGrp="1"/>
          </p:cNvSpPr>
          <p:nvPr>
            <p:ph type="body" sz="quarter" idx="67" hasCustomPrompt="1"/>
          </p:nvPr>
        </p:nvSpPr>
        <p:spPr>
          <a:xfrm>
            <a:off x="4394969" y="3577357"/>
            <a:ext cx="1798455" cy="552297"/>
          </a:xfrm>
          <a:prstGeom prst="rect">
            <a:avLst/>
          </a:prstGeom>
          <a:solidFill>
            <a:srgbClr val="00205B"/>
          </a:solidFill>
        </p:spPr>
        <p:txBody>
          <a:bodyPr anchor="ctr"/>
          <a:lstStyle>
            <a:lvl1pPr marL="0" indent="0" algn="ctr">
              <a:lnSpc>
                <a:spcPts val="1436"/>
              </a:lnSpc>
              <a:buNone/>
              <a:defRPr sz="1196">
                <a:solidFill>
                  <a:srgbClr val="FFFFFF"/>
                </a:solidFill>
                <a:latin typeface="Deutsche Bank Text" charset="0"/>
                <a:ea typeface="Deutsche Bank Text" charset="0"/>
                <a:cs typeface="Deutsche Bank Text" charset="0"/>
              </a:defRPr>
            </a:lvl1pPr>
            <a:lvl2pPr marL="0" indent="0" algn="ctr">
              <a:lnSpc>
                <a:spcPts val="1436"/>
              </a:lnSpc>
              <a:spcBef>
                <a:spcPts val="0"/>
              </a:spcBef>
              <a:buNone/>
              <a:tabLst/>
              <a:defRPr sz="897">
                <a:solidFill>
                  <a:schemeClr val="bg1"/>
                </a:solidFill>
                <a:latin typeface="Deutsche Bank Text Beta" charset="0"/>
                <a:ea typeface="Deutsche Bank Text Beta" charset="0"/>
                <a:cs typeface="Deutsche Bank Text Beta" charset="0"/>
              </a:defRPr>
            </a:lvl2pPr>
            <a:lvl3pPr marL="911565" indent="0" algn="ctr">
              <a:buNone/>
              <a:defRPr>
                <a:solidFill>
                  <a:schemeClr val="bg1"/>
                </a:solidFill>
                <a:latin typeface="Arial" charset="0"/>
                <a:ea typeface="Arial" charset="0"/>
                <a:cs typeface="Arial" charset="0"/>
              </a:defRPr>
            </a:lvl3pPr>
            <a:lvl4pPr marL="1367348" indent="0" algn="ctr">
              <a:buNone/>
              <a:defRPr>
                <a:solidFill>
                  <a:schemeClr val="bg1"/>
                </a:solidFill>
                <a:latin typeface="Arial" charset="0"/>
                <a:ea typeface="Arial" charset="0"/>
                <a:cs typeface="Arial" charset="0"/>
              </a:defRPr>
            </a:lvl4pPr>
            <a:lvl5pPr marL="1823131" indent="0" algn="ctr">
              <a:buNone/>
              <a:defRPr>
                <a:solidFill>
                  <a:schemeClr val="bg1"/>
                </a:solidFill>
                <a:latin typeface="Arial" charset="0"/>
                <a:ea typeface="Arial" charset="0"/>
                <a:cs typeface="Arial" charset="0"/>
              </a:defRPr>
            </a:lvl5pPr>
          </a:lstStyle>
          <a:p>
            <a:pPr lvl="0"/>
            <a:r>
              <a:rPr lang="en-US" dirty="0"/>
              <a:t>Deutsche Bank Text White 12pt</a:t>
            </a:r>
          </a:p>
        </p:txBody>
      </p:sp>
      <p:sp>
        <p:nvSpPr>
          <p:cNvPr id="37" name="Text Placeholder 4"/>
          <p:cNvSpPr>
            <a:spLocks noGrp="1"/>
          </p:cNvSpPr>
          <p:nvPr>
            <p:ph type="body" sz="quarter" idx="68" hasCustomPrompt="1"/>
          </p:nvPr>
        </p:nvSpPr>
        <p:spPr>
          <a:xfrm>
            <a:off x="4394969" y="3011449"/>
            <a:ext cx="1798455" cy="552297"/>
          </a:xfrm>
          <a:prstGeom prst="rect">
            <a:avLst/>
          </a:prstGeom>
          <a:solidFill>
            <a:srgbClr val="00205B"/>
          </a:solidFill>
        </p:spPr>
        <p:txBody>
          <a:bodyPr anchor="ctr"/>
          <a:lstStyle>
            <a:lvl1pPr marL="0" indent="0" algn="ctr">
              <a:lnSpc>
                <a:spcPts val="1436"/>
              </a:lnSpc>
              <a:buNone/>
              <a:defRPr sz="1196">
                <a:solidFill>
                  <a:srgbClr val="FFFFFF"/>
                </a:solidFill>
                <a:latin typeface="Deutsche Bank Text" charset="0"/>
                <a:ea typeface="Deutsche Bank Text" charset="0"/>
                <a:cs typeface="Deutsche Bank Text" charset="0"/>
              </a:defRPr>
            </a:lvl1pPr>
            <a:lvl2pPr marL="0" indent="0" algn="ctr">
              <a:lnSpc>
                <a:spcPts val="1436"/>
              </a:lnSpc>
              <a:spcBef>
                <a:spcPts val="0"/>
              </a:spcBef>
              <a:buNone/>
              <a:tabLst/>
              <a:defRPr sz="897">
                <a:solidFill>
                  <a:schemeClr val="bg1"/>
                </a:solidFill>
                <a:latin typeface="Deutsche Bank Text Beta" charset="0"/>
                <a:ea typeface="Deutsche Bank Text Beta" charset="0"/>
                <a:cs typeface="Deutsche Bank Text Beta" charset="0"/>
              </a:defRPr>
            </a:lvl2pPr>
            <a:lvl3pPr marL="911565" indent="0" algn="ctr">
              <a:buNone/>
              <a:defRPr>
                <a:solidFill>
                  <a:schemeClr val="bg1"/>
                </a:solidFill>
                <a:latin typeface="Arial" charset="0"/>
                <a:ea typeface="Arial" charset="0"/>
                <a:cs typeface="Arial" charset="0"/>
              </a:defRPr>
            </a:lvl3pPr>
            <a:lvl4pPr marL="1367348" indent="0" algn="ctr">
              <a:buNone/>
              <a:defRPr>
                <a:solidFill>
                  <a:schemeClr val="bg1"/>
                </a:solidFill>
                <a:latin typeface="Arial" charset="0"/>
                <a:ea typeface="Arial" charset="0"/>
                <a:cs typeface="Arial" charset="0"/>
              </a:defRPr>
            </a:lvl4pPr>
            <a:lvl5pPr marL="1823131" indent="0" algn="ctr">
              <a:buNone/>
              <a:defRPr>
                <a:solidFill>
                  <a:schemeClr val="bg1"/>
                </a:solidFill>
                <a:latin typeface="Arial" charset="0"/>
                <a:ea typeface="Arial" charset="0"/>
                <a:cs typeface="Arial" charset="0"/>
              </a:defRPr>
            </a:lvl5pPr>
          </a:lstStyle>
          <a:p>
            <a:pPr lvl="0"/>
            <a:r>
              <a:rPr lang="en-US" dirty="0"/>
              <a:t>Deutsche Bank Text White 12pt</a:t>
            </a:r>
          </a:p>
        </p:txBody>
      </p:sp>
      <p:sp>
        <p:nvSpPr>
          <p:cNvPr id="38" name="Text Placeholder 17"/>
          <p:cNvSpPr>
            <a:spLocks noGrp="1"/>
          </p:cNvSpPr>
          <p:nvPr>
            <p:ph type="body" sz="quarter" idx="69" hasCustomPrompt="1"/>
          </p:nvPr>
        </p:nvSpPr>
        <p:spPr>
          <a:xfrm>
            <a:off x="725078" y="4447493"/>
            <a:ext cx="1532347" cy="1684800"/>
          </a:xfrm>
          <a:prstGeom prst="rect">
            <a:avLst/>
          </a:prstGeom>
          <a:solidFill>
            <a:srgbClr val="00A3E0"/>
          </a:solidFill>
        </p:spPr>
        <p:txBody>
          <a:bodyPr lIns="144000" tIns="108000" rIns="144000" bIns="108000" anchor="ctr"/>
          <a:lstStyle>
            <a:lvl1pPr marL="0" indent="0" algn="ctr">
              <a:buNone/>
              <a:defRPr sz="1196">
                <a:solidFill>
                  <a:srgbClr val="FFFFFF"/>
                </a:solidFill>
                <a:latin typeface="Deutsche Bank Text" charset="0"/>
                <a:ea typeface="Deutsche Bank Text" charset="0"/>
                <a:cs typeface="Deutsche Bank Text" charset="0"/>
              </a:defRPr>
            </a:lvl1pPr>
            <a:lvl2pPr marL="455783" indent="0">
              <a:buNone/>
              <a:defRPr sz="1196">
                <a:solidFill>
                  <a:srgbClr val="616D72"/>
                </a:solidFill>
                <a:latin typeface="Arial" charset="0"/>
                <a:ea typeface="Arial" charset="0"/>
                <a:cs typeface="Arial" charset="0"/>
              </a:defRPr>
            </a:lvl2pPr>
            <a:lvl3pPr marL="911565" indent="0">
              <a:buNone/>
              <a:defRPr sz="1196">
                <a:solidFill>
                  <a:srgbClr val="616D72"/>
                </a:solidFill>
                <a:latin typeface="Arial" charset="0"/>
                <a:ea typeface="Arial" charset="0"/>
                <a:cs typeface="Arial" charset="0"/>
              </a:defRPr>
            </a:lvl3pPr>
            <a:lvl4pPr marL="1367348" indent="0">
              <a:buNone/>
              <a:defRPr sz="1196">
                <a:solidFill>
                  <a:srgbClr val="616D72"/>
                </a:solidFill>
                <a:latin typeface="Arial" charset="0"/>
                <a:ea typeface="Arial" charset="0"/>
                <a:cs typeface="Arial" charset="0"/>
              </a:defRPr>
            </a:lvl4pPr>
            <a:lvl5pPr marL="1823131" indent="0">
              <a:buNone/>
              <a:defRPr sz="1196">
                <a:solidFill>
                  <a:srgbClr val="616D72"/>
                </a:solidFill>
                <a:latin typeface="Arial" charset="0"/>
                <a:ea typeface="Arial" charset="0"/>
                <a:cs typeface="Arial" charset="0"/>
              </a:defRPr>
            </a:lvl5pPr>
          </a:lstStyle>
          <a:p>
            <a:pPr lvl="0"/>
            <a:r>
              <a:rPr lang="en-US" dirty="0"/>
              <a:t>Deutsche Bank Text White 12pt</a:t>
            </a:r>
          </a:p>
        </p:txBody>
      </p:sp>
      <p:sp>
        <p:nvSpPr>
          <p:cNvPr id="39" name="Text Placeholder 4"/>
          <p:cNvSpPr>
            <a:spLocks noGrp="1"/>
          </p:cNvSpPr>
          <p:nvPr>
            <p:ph type="body" sz="quarter" idx="70" hasCustomPrompt="1"/>
          </p:nvPr>
        </p:nvSpPr>
        <p:spPr>
          <a:xfrm>
            <a:off x="2574925" y="4448226"/>
            <a:ext cx="1798455" cy="552297"/>
          </a:xfrm>
          <a:prstGeom prst="rect">
            <a:avLst/>
          </a:prstGeom>
          <a:solidFill>
            <a:srgbClr val="00A3E0"/>
          </a:solidFill>
        </p:spPr>
        <p:txBody>
          <a:bodyPr anchor="ctr"/>
          <a:lstStyle>
            <a:lvl1pPr marL="0" indent="0" algn="ctr">
              <a:lnSpc>
                <a:spcPts val="1436"/>
              </a:lnSpc>
              <a:buNone/>
              <a:defRPr sz="1196">
                <a:solidFill>
                  <a:srgbClr val="FFFFFF"/>
                </a:solidFill>
                <a:latin typeface="Deutsche Bank Text" charset="0"/>
                <a:ea typeface="Deutsche Bank Text" charset="0"/>
                <a:cs typeface="Deutsche Bank Text" charset="0"/>
              </a:defRPr>
            </a:lvl1pPr>
            <a:lvl2pPr marL="0" indent="0" algn="ctr">
              <a:lnSpc>
                <a:spcPts val="1436"/>
              </a:lnSpc>
              <a:spcBef>
                <a:spcPts val="0"/>
              </a:spcBef>
              <a:buNone/>
              <a:tabLst/>
              <a:defRPr sz="897">
                <a:solidFill>
                  <a:schemeClr val="bg1"/>
                </a:solidFill>
                <a:latin typeface="Deutsche Bank Text Beta" charset="0"/>
                <a:ea typeface="Deutsche Bank Text Beta" charset="0"/>
                <a:cs typeface="Deutsche Bank Text Beta" charset="0"/>
              </a:defRPr>
            </a:lvl2pPr>
            <a:lvl3pPr marL="911565" indent="0" algn="ctr">
              <a:buNone/>
              <a:defRPr>
                <a:solidFill>
                  <a:schemeClr val="bg1"/>
                </a:solidFill>
                <a:latin typeface="Arial" charset="0"/>
                <a:ea typeface="Arial" charset="0"/>
                <a:cs typeface="Arial" charset="0"/>
              </a:defRPr>
            </a:lvl3pPr>
            <a:lvl4pPr marL="1367348" indent="0" algn="ctr">
              <a:buNone/>
              <a:defRPr>
                <a:solidFill>
                  <a:schemeClr val="bg1"/>
                </a:solidFill>
                <a:latin typeface="Arial" charset="0"/>
                <a:ea typeface="Arial" charset="0"/>
                <a:cs typeface="Arial" charset="0"/>
              </a:defRPr>
            </a:lvl4pPr>
            <a:lvl5pPr marL="1823131" indent="0" algn="ctr">
              <a:buNone/>
              <a:defRPr>
                <a:solidFill>
                  <a:schemeClr val="bg1"/>
                </a:solidFill>
                <a:latin typeface="Arial" charset="0"/>
                <a:ea typeface="Arial" charset="0"/>
                <a:cs typeface="Arial" charset="0"/>
              </a:defRPr>
            </a:lvl5pPr>
          </a:lstStyle>
          <a:p>
            <a:pPr lvl="0"/>
            <a:r>
              <a:rPr lang="en-US" dirty="0"/>
              <a:t>Deutsche Bank Text White 12pt</a:t>
            </a:r>
          </a:p>
        </p:txBody>
      </p:sp>
      <p:sp>
        <p:nvSpPr>
          <p:cNvPr id="40" name="Text Placeholder 4"/>
          <p:cNvSpPr>
            <a:spLocks noGrp="1"/>
          </p:cNvSpPr>
          <p:nvPr>
            <p:ph type="body" sz="quarter" idx="71" hasCustomPrompt="1"/>
          </p:nvPr>
        </p:nvSpPr>
        <p:spPr>
          <a:xfrm>
            <a:off x="2574925" y="5578498"/>
            <a:ext cx="1798455" cy="552297"/>
          </a:xfrm>
          <a:prstGeom prst="rect">
            <a:avLst/>
          </a:prstGeom>
          <a:solidFill>
            <a:srgbClr val="00A3E0"/>
          </a:solidFill>
        </p:spPr>
        <p:txBody>
          <a:bodyPr anchor="ctr"/>
          <a:lstStyle>
            <a:lvl1pPr marL="0" indent="0" algn="ctr">
              <a:lnSpc>
                <a:spcPts val="1436"/>
              </a:lnSpc>
              <a:buNone/>
              <a:defRPr sz="1196">
                <a:solidFill>
                  <a:srgbClr val="FFFFFF"/>
                </a:solidFill>
                <a:latin typeface="Deutsche Bank Text" charset="0"/>
                <a:ea typeface="Deutsche Bank Text" charset="0"/>
                <a:cs typeface="Deutsche Bank Text" charset="0"/>
              </a:defRPr>
            </a:lvl1pPr>
            <a:lvl2pPr marL="0" indent="0" algn="ctr">
              <a:lnSpc>
                <a:spcPts val="1436"/>
              </a:lnSpc>
              <a:spcBef>
                <a:spcPts val="0"/>
              </a:spcBef>
              <a:buNone/>
              <a:tabLst/>
              <a:defRPr sz="897">
                <a:solidFill>
                  <a:schemeClr val="bg1"/>
                </a:solidFill>
                <a:latin typeface="Deutsche Bank Text Beta" charset="0"/>
                <a:ea typeface="Deutsche Bank Text Beta" charset="0"/>
                <a:cs typeface="Deutsche Bank Text Beta" charset="0"/>
              </a:defRPr>
            </a:lvl2pPr>
            <a:lvl3pPr marL="911565" indent="0" algn="ctr">
              <a:buNone/>
              <a:defRPr>
                <a:solidFill>
                  <a:schemeClr val="bg1"/>
                </a:solidFill>
                <a:latin typeface="Arial" charset="0"/>
                <a:ea typeface="Arial" charset="0"/>
                <a:cs typeface="Arial" charset="0"/>
              </a:defRPr>
            </a:lvl3pPr>
            <a:lvl4pPr marL="1367348" indent="0" algn="ctr">
              <a:buNone/>
              <a:defRPr>
                <a:solidFill>
                  <a:schemeClr val="bg1"/>
                </a:solidFill>
                <a:latin typeface="Arial" charset="0"/>
                <a:ea typeface="Arial" charset="0"/>
                <a:cs typeface="Arial" charset="0"/>
              </a:defRPr>
            </a:lvl4pPr>
            <a:lvl5pPr marL="1823131" indent="0" algn="ctr">
              <a:buNone/>
              <a:defRPr>
                <a:solidFill>
                  <a:schemeClr val="bg1"/>
                </a:solidFill>
                <a:latin typeface="Arial" charset="0"/>
                <a:ea typeface="Arial" charset="0"/>
                <a:cs typeface="Arial" charset="0"/>
              </a:defRPr>
            </a:lvl5pPr>
          </a:lstStyle>
          <a:p>
            <a:pPr lvl="0"/>
            <a:r>
              <a:rPr lang="en-US" dirty="0"/>
              <a:t>Deutsche Bank Text White 12pt</a:t>
            </a:r>
          </a:p>
        </p:txBody>
      </p:sp>
      <p:sp>
        <p:nvSpPr>
          <p:cNvPr id="41" name="Text Placeholder 4"/>
          <p:cNvSpPr>
            <a:spLocks noGrp="1"/>
          </p:cNvSpPr>
          <p:nvPr>
            <p:ph type="body" sz="quarter" idx="72" hasCustomPrompt="1"/>
          </p:nvPr>
        </p:nvSpPr>
        <p:spPr>
          <a:xfrm>
            <a:off x="2574925" y="5012590"/>
            <a:ext cx="1798455" cy="552297"/>
          </a:xfrm>
          <a:prstGeom prst="rect">
            <a:avLst/>
          </a:prstGeom>
          <a:solidFill>
            <a:srgbClr val="00A3E0"/>
          </a:solidFill>
        </p:spPr>
        <p:txBody>
          <a:bodyPr anchor="ctr"/>
          <a:lstStyle>
            <a:lvl1pPr marL="0" indent="0" algn="ctr">
              <a:lnSpc>
                <a:spcPts val="1436"/>
              </a:lnSpc>
              <a:buNone/>
              <a:defRPr sz="1196">
                <a:solidFill>
                  <a:srgbClr val="FFFFFF"/>
                </a:solidFill>
                <a:latin typeface="Deutsche Bank Text" charset="0"/>
                <a:ea typeface="Deutsche Bank Text" charset="0"/>
                <a:cs typeface="Deutsche Bank Text" charset="0"/>
              </a:defRPr>
            </a:lvl1pPr>
            <a:lvl2pPr marL="0" indent="0" algn="ctr">
              <a:lnSpc>
                <a:spcPts val="1436"/>
              </a:lnSpc>
              <a:spcBef>
                <a:spcPts val="0"/>
              </a:spcBef>
              <a:buNone/>
              <a:tabLst/>
              <a:defRPr sz="897">
                <a:solidFill>
                  <a:schemeClr val="bg1"/>
                </a:solidFill>
                <a:latin typeface="Deutsche Bank Text Beta" charset="0"/>
                <a:ea typeface="Deutsche Bank Text Beta" charset="0"/>
                <a:cs typeface="Deutsche Bank Text Beta" charset="0"/>
              </a:defRPr>
            </a:lvl2pPr>
            <a:lvl3pPr marL="911565" indent="0" algn="ctr">
              <a:buNone/>
              <a:defRPr>
                <a:solidFill>
                  <a:schemeClr val="bg1"/>
                </a:solidFill>
                <a:latin typeface="Arial" charset="0"/>
                <a:ea typeface="Arial" charset="0"/>
                <a:cs typeface="Arial" charset="0"/>
              </a:defRPr>
            </a:lvl3pPr>
            <a:lvl4pPr marL="1367348" indent="0" algn="ctr">
              <a:buNone/>
              <a:defRPr>
                <a:solidFill>
                  <a:schemeClr val="bg1"/>
                </a:solidFill>
                <a:latin typeface="Arial" charset="0"/>
                <a:ea typeface="Arial" charset="0"/>
                <a:cs typeface="Arial" charset="0"/>
              </a:defRPr>
            </a:lvl4pPr>
            <a:lvl5pPr marL="1823131" indent="0" algn="ctr">
              <a:buNone/>
              <a:defRPr>
                <a:solidFill>
                  <a:schemeClr val="bg1"/>
                </a:solidFill>
                <a:latin typeface="Arial" charset="0"/>
                <a:ea typeface="Arial" charset="0"/>
                <a:cs typeface="Arial" charset="0"/>
              </a:defRPr>
            </a:lvl5pPr>
          </a:lstStyle>
          <a:p>
            <a:pPr lvl="0"/>
            <a:r>
              <a:rPr lang="en-US" dirty="0"/>
              <a:t>Deutsche Bank Text White 12pt</a:t>
            </a:r>
          </a:p>
        </p:txBody>
      </p:sp>
      <p:sp>
        <p:nvSpPr>
          <p:cNvPr id="42" name="Text Placeholder 4"/>
          <p:cNvSpPr>
            <a:spLocks noGrp="1"/>
          </p:cNvSpPr>
          <p:nvPr>
            <p:ph type="body" sz="quarter" idx="73" hasCustomPrompt="1"/>
          </p:nvPr>
        </p:nvSpPr>
        <p:spPr>
          <a:xfrm>
            <a:off x="4394969" y="4448226"/>
            <a:ext cx="1798455" cy="552297"/>
          </a:xfrm>
          <a:prstGeom prst="rect">
            <a:avLst/>
          </a:prstGeom>
          <a:solidFill>
            <a:srgbClr val="00A3E0"/>
          </a:solidFill>
        </p:spPr>
        <p:txBody>
          <a:bodyPr anchor="ctr"/>
          <a:lstStyle>
            <a:lvl1pPr marL="0" indent="0" algn="ctr">
              <a:lnSpc>
                <a:spcPts val="1436"/>
              </a:lnSpc>
              <a:buNone/>
              <a:defRPr sz="1196">
                <a:solidFill>
                  <a:srgbClr val="FFFFFF"/>
                </a:solidFill>
                <a:latin typeface="Deutsche Bank Text" charset="0"/>
                <a:ea typeface="Deutsche Bank Text" charset="0"/>
                <a:cs typeface="Deutsche Bank Text" charset="0"/>
              </a:defRPr>
            </a:lvl1pPr>
            <a:lvl2pPr marL="0" indent="0" algn="ctr">
              <a:lnSpc>
                <a:spcPts val="1436"/>
              </a:lnSpc>
              <a:spcBef>
                <a:spcPts val="0"/>
              </a:spcBef>
              <a:buNone/>
              <a:tabLst/>
              <a:defRPr sz="897">
                <a:solidFill>
                  <a:schemeClr val="bg1"/>
                </a:solidFill>
                <a:latin typeface="Deutsche Bank Text Beta" charset="0"/>
                <a:ea typeface="Deutsche Bank Text Beta" charset="0"/>
                <a:cs typeface="Deutsche Bank Text Beta" charset="0"/>
              </a:defRPr>
            </a:lvl2pPr>
            <a:lvl3pPr marL="911565" indent="0" algn="ctr">
              <a:buNone/>
              <a:defRPr>
                <a:solidFill>
                  <a:schemeClr val="bg1"/>
                </a:solidFill>
                <a:latin typeface="Arial" charset="0"/>
                <a:ea typeface="Arial" charset="0"/>
                <a:cs typeface="Arial" charset="0"/>
              </a:defRPr>
            </a:lvl3pPr>
            <a:lvl4pPr marL="1367348" indent="0" algn="ctr">
              <a:buNone/>
              <a:defRPr>
                <a:solidFill>
                  <a:schemeClr val="bg1"/>
                </a:solidFill>
                <a:latin typeface="Arial" charset="0"/>
                <a:ea typeface="Arial" charset="0"/>
                <a:cs typeface="Arial" charset="0"/>
              </a:defRPr>
            </a:lvl4pPr>
            <a:lvl5pPr marL="1823131" indent="0" algn="ctr">
              <a:buNone/>
              <a:defRPr>
                <a:solidFill>
                  <a:schemeClr val="bg1"/>
                </a:solidFill>
                <a:latin typeface="Arial" charset="0"/>
                <a:ea typeface="Arial" charset="0"/>
                <a:cs typeface="Arial" charset="0"/>
              </a:defRPr>
            </a:lvl5pPr>
          </a:lstStyle>
          <a:p>
            <a:pPr lvl="0"/>
            <a:r>
              <a:rPr lang="en-US" dirty="0"/>
              <a:t>Deutsche Bank Text White 12pt</a:t>
            </a:r>
          </a:p>
        </p:txBody>
      </p:sp>
      <p:sp>
        <p:nvSpPr>
          <p:cNvPr id="43" name="Text Placeholder 4"/>
          <p:cNvSpPr>
            <a:spLocks noGrp="1"/>
          </p:cNvSpPr>
          <p:nvPr>
            <p:ph type="body" sz="quarter" idx="74" hasCustomPrompt="1"/>
          </p:nvPr>
        </p:nvSpPr>
        <p:spPr>
          <a:xfrm>
            <a:off x="4394969" y="5578498"/>
            <a:ext cx="1798455" cy="552297"/>
          </a:xfrm>
          <a:prstGeom prst="rect">
            <a:avLst/>
          </a:prstGeom>
          <a:solidFill>
            <a:srgbClr val="00A3E0"/>
          </a:solidFill>
        </p:spPr>
        <p:txBody>
          <a:bodyPr anchor="ctr"/>
          <a:lstStyle>
            <a:lvl1pPr marL="0" indent="0" algn="ctr">
              <a:lnSpc>
                <a:spcPts val="1436"/>
              </a:lnSpc>
              <a:buNone/>
              <a:defRPr sz="1196">
                <a:solidFill>
                  <a:srgbClr val="FFFFFF"/>
                </a:solidFill>
                <a:latin typeface="Deutsche Bank Text" charset="0"/>
                <a:ea typeface="Deutsche Bank Text" charset="0"/>
                <a:cs typeface="Deutsche Bank Text" charset="0"/>
              </a:defRPr>
            </a:lvl1pPr>
            <a:lvl2pPr marL="0" indent="0" algn="ctr">
              <a:lnSpc>
                <a:spcPts val="1436"/>
              </a:lnSpc>
              <a:spcBef>
                <a:spcPts val="0"/>
              </a:spcBef>
              <a:buNone/>
              <a:tabLst/>
              <a:defRPr sz="897">
                <a:solidFill>
                  <a:schemeClr val="bg1"/>
                </a:solidFill>
                <a:latin typeface="Deutsche Bank Text Beta" charset="0"/>
                <a:ea typeface="Deutsche Bank Text Beta" charset="0"/>
                <a:cs typeface="Deutsche Bank Text Beta" charset="0"/>
              </a:defRPr>
            </a:lvl2pPr>
            <a:lvl3pPr marL="911565" indent="0" algn="ctr">
              <a:buNone/>
              <a:defRPr>
                <a:solidFill>
                  <a:schemeClr val="bg1"/>
                </a:solidFill>
                <a:latin typeface="Arial" charset="0"/>
                <a:ea typeface="Arial" charset="0"/>
                <a:cs typeface="Arial" charset="0"/>
              </a:defRPr>
            </a:lvl3pPr>
            <a:lvl4pPr marL="1367348" indent="0" algn="ctr">
              <a:buNone/>
              <a:defRPr>
                <a:solidFill>
                  <a:schemeClr val="bg1"/>
                </a:solidFill>
                <a:latin typeface="Arial" charset="0"/>
                <a:ea typeface="Arial" charset="0"/>
                <a:cs typeface="Arial" charset="0"/>
              </a:defRPr>
            </a:lvl4pPr>
            <a:lvl5pPr marL="1823131" indent="0" algn="ctr">
              <a:buNone/>
              <a:defRPr>
                <a:solidFill>
                  <a:schemeClr val="bg1"/>
                </a:solidFill>
                <a:latin typeface="Arial" charset="0"/>
                <a:ea typeface="Arial" charset="0"/>
                <a:cs typeface="Arial" charset="0"/>
              </a:defRPr>
            </a:lvl5pPr>
          </a:lstStyle>
          <a:p>
            <a:pPr lvl="0"/>
            <a:r>
              <a:rPr lang="en-US" dirty="0"/>
              <a:t>Deutsche Bank Text White 12pt</a:t>
            </a:r>
          </a:p>
        </p:txBody>
      </p:sp>
      <p:sp>
        <p:nvSpPr>
          <p:cNvPr id="44" name="Text Placeholder 4"/>
          <p:cNvSpPr>
            <a:spLocks noGrp="1"/>
          </p:cNvSpPr>
          <p:nvPr>
            <p:ph type="body" sz="quarter" idx="75" hasCustomPrompt="1"/>
          </p:nvPr>
        </p:nvSpPr>
        <p:spPr>
          <a:xfrm>
            <a:off x="4394969" y="5012590"/>
            <a:ext cx="1798455" cy="552297"/>
          </a:xfrm>
          <a:prstGeom prst="rect">
            <a:avLst/>
          </a:prstGeom>
          <a:solidFill>
            <a:srgbClr val="00A3E0"/>
          </a:solidFill>
        </p:spPr>
        <p:txBody>
          <a:bodyPr anchor="ctr"/>
          <a:lstStyle>
            <a:lvl1pPr marL="0" indent="0" algn="ctr">
              <a:lnSpc>
                <a:spcPts val="1436"/>
              </a:lnSpc>
              <a:buNone/>
              <a:defRPr sz="1196">
                <a:solidFill>
                  <a:srgbClr val="FFFFFF"/>
                </a:solidFill>
                <a:latin typeface="Deutsche Bank Text" charset="0"/>
                <a:ea typeface="Deutsche Bank Text" charset="0"/>
                <a:cs typeface="Deutsche Bank Text" charset="0"/>
              </a:defRPr>
            </a:lvl1pPr>
            <a:lvl2pPr marL="0" indent="0" algn="ctr">
              <a:lnSpc>
                <a:spcPts val="1436"/>
              </a:lnSpc>
              <a:spcBef>
                <a:spcPts val="0"/>
              </a:spcBef>
              <a:buNone/>
              <a:tabLst/>
              <a:defRPr sz="897">
                <a:solidFill>
                  <a:schemeClr val="bg1"/>
                </a:solidFill>
                <a:latin typeface="Deutsche Bank Text Beta" charset="0"/>
                <a:ea typeface="Deutsche Bank Text Beta" charset="0"/>
                <a:cs typeface="Deutsche Bank Text Beta" charset="0"/>
              </a:defRPr>
            </a:lvl2pPr>
            <a:lvl3pPr marL="911565" indent="0" algn="ctr">
              <a:buNone/>
              <a:defRPr>
                <a:solidFill>
                  <a:schemeClr val="bg1"/>
                </a:solidFill>
                <a:latin typeface="Arial" charset="0"/>
                <a:ea typeface="Arial" charset="0"/>
                <a:cs typeface="Arial" charset="0"/>
              </a:defRPr>
            </a:lvl3pPr>
            <a:lvl4pPr marL="1367348" indent="0" algn="ctr">
              <a:buNone/>
              <a:defRPr>
                <a:solidFill>
                  <a:schemeClr val="bg1"/>
                </a:solidFill>
                <a:latin typeface="Arial" charset="0"/>
                <a:ea typeface="Arial" charset="0"/>
                <a:cs typeface="Arial" charset="0"/>
              </a:defRPr>
            </a:lvl4pPr>
            <a:lvl5pPr marL="1823131" indent="0" algn="ctr">
              <a:buNone/>
              <a:defRPr>
                <a:solidFill>
                  <a:schemeClr val="bg1"/>
                </a:solidFill>
                <a:latin typeface="Arial" charset="0"/>
                <a:ea typeface="Arial" charset="0"/>
                <a:cs typeface="Arial" charset="0"/>
              </a:defRPr>
            </a:lvl5pPr>
          </a:lstStyle>
          <a:p>
            <a:pPr lvl="0"/>
            <a:r>
              <a:rPr lang="en-US" dirty="0"/>
              <a:t>Deutsche Bank Text White 12pt</a:t>
            </a:r>
          </a:p>
        </p:txBody>
      </p:sp>
      <p:sp>
        <p:nvSpPr>
          <p:cNvPr id="45" name="Text Placeholder 4"/>
          <p:cNvSpPr>
            <a:spLocks noGrp="1"/>
          </p:cNvSpPr>
          <p:nvPr>
            <p:ph type="body" sz="quarter" idx="76" hasCustomPrompt="1"/>
          </p:nvPr>
        </p:nvSpPr>
        <p:spPr>
          <a:xfrm>
            <a:off x="8289172" y="3170685"/>
            <a:ext cx="1683168" cy="552297"/>
          </a:xfrm>
          <a:prstGeom prst="rect">
            <a:avLst/>
          </a:prstGeom>
          <a:solidFill>
            <a:srgbClr val="006287"/>
          </a:solidFill>
        </p:spPr>
        <p:txBody>
          <a:bodyPr anchor="ctr"/>
          <a:lstStyle>
            <a:lvl1pPr marL="0" indent="0" algn="ctr">
              <a:lnSpc>
                <a:spcPts val="1436"/>
              </a:lnSpc>
              <a:buNone/>
              <a:defRPr sz="1196">
                <a:solidFill>
                  <a:srgbClr val="FFFFFF"/>
                </a:solidFill>
                <a:latin typeface="Deutsche Bank Text" charset="0"/>
                <a:ea typeface="Deutsche Bank Text" charset="0"/>
                <a:cs typeface="Deutsche Bank Text" charset="0"/>
              </a:defRPr>
            </a:lvl1pPr>
            <a:lvl2pPr marL="0" indent="0" algn="ctr">
              <a:lnSpc>
                <a:spcPts val="1436"/>
              </a:lnSpc>
              <a:spcBef>
                <a:spcPts val="0"/>
              </a:spcBef>
              <a:buNone/>
              <a:tabLst/>
              <a:defRPr sz="897">
                <a:solidFill>
                  <a:schemeClr val="bg1"/>
                </a:solidFill>
                <a:latin typeface="Deutsche Bank Text Beta" charset="0"/>
                <a:ea typeface="Deutsche Bank Text Beta" charset="0"/>
                <a:cs typeface="Deutsche Bank Text Beta" charset="0"/>
              </a:defRPr>
            </a:lvl2pPr>
            <a:lvl3pPr marL="911565" indent="0" algn="ctr">
              <a:buNone/>
              <a:defRPr>
                <a:solidFill>
                  <a:schemeClr val="bg1"/>
                </a:solidFill>
                <a:latin typeface="Arial" charset="0"/>
                <a:ea typeface="Arial" charset="0"/>
                <a:cs typeface="Arial" charset="0"/>
              </a:defRPr>
            </a:lvl3pPr>
            <a:lvl4pPr marL="1367348" indent="0" algn="ctr">
              <a:buNone/>
              <a:defRPr>
                <a:solidFill>
                  <a:schemeClr val="bg1"/>
                </a:solidFill>
                <a:latin typeface="Arial" charset="0"/>
                <a:ea typeface="Arial" charset="0"/>
                <a:cs typeface="Arial" charset="0"/>
              </a:defRPr>
            </a:lvl4pPr>
            <a:lvl5pPr marL="1823131" indent="0" algn="ctr">
              <a:buNone/>
              <a:defRPr>
                <a:solidFill>
                  <a:schemeClr val="bg1"/>
                </a:solidFill>
                <a:latin typeface="Arial" charset="0"/>
                <a:ea typeface="Arial" charset="0"/>
                <a:cs typeface="Arial" charset="0"/>
              </a:defRPr>
            </a:lvl5pPr>
          </a:lstStyle>
          <a:p>
            <a:pPr lvl="0"/>
            <a:r>
              <a:rPr lang="en-US" dirty="0"/>
              <a:t>Deutsche Bank Text White 12pt</a:t>
            </a:r>
          </a:p>
        </p:txBody>
      </p:sp>
      <p:sp>
        <p:nvSpPr>
          <p:cNvPr id="46" name="Text Placeholder 4"/>
          <p:cNvSpPr>
            <a:spLocks noGrp="1"/>
          </p:cNvSpPr>
          <p:nvPr>
            <p:ph type="body" sz="quarter" idx="77" hasCustomPrompt="1"/>
          </p:nvPr>
        </p:nvSpPr>
        <p:spPr>
          <a:xfrm>
            <a:off x="8289172" y="4300957"/>
            <a:ext cx="1683168" cy="552297"/>
          </a:xfrm>
          <a:prstGeom prst="rect">
            <a:avLst/>
          </a:prstGeom>
          <a:solidFill>
            <a:srgbClr val="006287"/>
          </a:solidFill>
        </p:spPr>
        <p:txBody>
          <a:bodyPr anchor="ctr"/>
          <a:lstStyle>
            <a:lvl1pPr marL="0" indent="0" algn="ctr">
              <a:lnSpc>
                <a:spcPts val="1436"/>
              </a:lnSpc>
              <a:buNone/>
              <a:defRPr sz="1196">
                <a:solidFill>
                  <a:srgbClr val="FFFFFF"/>
                </a:solidFill>
                <a:latin typeface="Deutsche Bank Text" charset="0"/>
                <a:ea typeface="Deutsche Bank Text" charset="0"/>
                <a:cs typeface="Deutsche Bank Text" charset="0"/>
              </a:defRPr>
            </a:lvl1pPr>
            <a:lvl2pPr marL="0" indent="0" algn="ctr">
              <a:lnSpc>
                <a:spcPts val="1436"/>
              </a:lnSpc>
              <a:spcBef>
                <a:spcPts val="0"/>
              </a:spcBef>
              <a:buNone/>
              <a:tabLst/>
              <a:defRPr sz="897">
                <a:solidFill>
                  <a:schemeClr val="bg1"/>
                </a:solidFill>
                <a:latin typeface="Deutsche Bank Text Beta" charset="0"/>
                <a:ea typeface="Deutsche Bank Text Beta" charset="0"/>
                <a:cs typeface="Deutsche Bank Text Beta" charset="0"/>
              </a:defRPr>
            </a:lvl2pPr>
            <a:lvl3pPr marL="911565" indent="0" algn="ctr">
              <a:buNone/>
              <a:defRPr>
                <a:solidFill>
                  <a:schemeClr val="bg1"/>
                </a:solidFill>
                <a:latin typeface="Arial" charset="0"/>
                <a:ea typeface="Arial" charset="0"/>
                <a:cs typeface="Arial" charset="0"/>
              </a:defRPr>
            </a:lvl3pPr>
            <a:lvl4pPr marL="1367348" indent="0" algn="ctr">
              <a:buNone/>
              <a:defRPr>
                <a:solidFill>
                  <a:schemeClr val="bg1"/>
                </a:solidFill>
                <a:latin typeface="Arial" charset="0"/>
                <a:ea typeface="Arial" charset="0"/>
                <a:cs typeface="Arial" charset="0"/>
              </a:defRPr>
            </a:lvl4pPr>
            <a:lvl5pPr marL="1823131" indent="0" algn="ctr">
              <a:buNone/>
              <a:defRPr>
                <a:solidFill>
                  <a:schemeClr val="bg1"/>
                </a:solidFill>
                <a:latin typeface="Arial" charset="0"/>
                <a:ea typeface="Arial" charset="0"/>
                <a:cs typeface="Arial" charset="0"/>
              </a:defRPr>
            </a:lvl5pPr>
          </a:lstStyle>
          <a:p>
            <a:pPr lvl="0"/>
            <a:r>
              <a:rPr lang="en-US" dirty="0"/>
              <a:t>Deutsche Bank Text White 12pt</a:t>
            </a:r>
          </a:p>
        </p:txBody>
      </p:sp>
      <p:sp>
        <p:nvSpPr>
          <p:cNvPr id="47" name="Text Placeholder 4"/>
          <p:cNvSpPr>
            <a:spLocks noGrp="1"/>
          </p:cNvSpPr>
          <p:nvPr>
            <p:ph type="body" sz="quarter" idx="78" hasCustomPrompt="1"/>
          </p:nvPr>
        </p:nvSpPr>
        <p:spPr>
          <a:xfrm>
            <a:off x="8289172" y="3735049"/>
            <a:ext cx="1683168" cy="552297"/>
          </a:xfrm>
          <a:prstGeom prst="rect">
            <a:avLst/>
          </a:prstGeom>
          <a:solidFill>
            <a:srgbClr val="006287"/>
          </a:solidFill>
        </p:spPr>
        <p:txBody>
          <a:bodyPr anchor="ctr"/>
          <a:lstStyle>
            <a:lvl1pPr marL="0" indent="0" algn="ctr">
              <a:lnSpc>
                <a:spcPts val="1436"/>
              </a:lnSpc>
              <a:buNone/>
              <a:defRPr sz="1196">
                <a:solidFill>
                  <a:srgbClr val="FFFFFF"/>
                </a:solidFill>
                <a:latin typeface="Deutsche Bank Text" charset="0"/>
                <a:ea typeface="Deutsche Bank Text" charset="0"/>
                <a:cs typeface="Deutsche Bank Text" charset="0"/>
              </a:defRPr>
            </a:lvl1pPr>
            <a:lvl2pPr marL="0" indent="0" algn="ctr">
              <a:lnSpc>
                <a:spcPts val="1436"/>
              </a:lnSpc>
              <a:spcBef>
                <a:spcPts val="0"/>
              </a:spcBef>
              <a:buNone/>
              <a:tabLst/>
              <a:defRPr sz="897">
                <a:solidFill>
                  <a:schemeClr val="bg1"/>
                </a:solidFill>
                <a:latin typeface="Deutsche Bank Text Beta" charset="0"/>
                <a:ea typeface="Deutsche Bank Text Beta" charset="0"/>
                <a:cs typeface="Deutsche Bank Text Beta" charset="0"/>
              </a:defRPr>
            </a:lvl2pPr>
            <a:lvl3pPr marL="911565" indent="0" algn="ctr">
              <a:buNone/>
              <a:defRPr>
                <a:solidFill>
                  <a:schemeClr val="bg1"/>
                </a:solidFill>
                <a:latin typeface="Arial" charset="0"/>
                <a:ea typeface="Arial" charset="0"/>
                <a:cs typeface="Arial" charset="0"/>
              </a:defRPr>
            </a:lvl3pPr>
            <a:lvl4pPr marL="1367348" indent="0" algn="ctr">
              <a:buNone/>
              <a:defRPr>
                <a:solidFill>
                  <a:schemeClr val="bg1"/>
                </a:solidFill>
                <a:latin typeface="Arial" charset="0"/>
                <a:ea typeface="Arial" charset="0"/>
                <a:cs typeface="Arial" charset="0"/>
              </a:defRPr>
            </a:lvl4pPr>
            <a:lvl5pPr marL="1823131" indent="0" algn="ctr">
              <a:buNone/>
              <a:defRPr>
                <a:solidFill>
                  <a:schemeClr val="bg1"/>
                </a:solidFill>
                <a:latin typeface="Arial" charset="0"/>
                <a:ea typeface="Arial" charset="0"/>
                <a:cs typeface="Arial" charset="0"/>
              </a:defRPr>
            </a:lvl5pPr>
          </a:lstStyle>
          <a:p>
            <a:pPr lvl="0"/>
            <a:r>
              <a:rPr lang="en-US" dirty="0"/>
              <a:t>Deutsche Bank Text White 12pt</a:t>
            </a:r>
          </a:p>
        </p:txBody>
      </p:sp>
      <p:sp>
        <p:nvSpPr>
          <p:cNvPr id="48" name="Text Placeholder 4"/>
          <p:cNvSpPr>
            <a:spLocks noGrp="1"/>
          </p:cNvSpPr>
          <p:nvPr>
            <p:ph type="body" sz="quarter" idx="79" hasCustomPrompt="1"/>
          </p:nvPr>
        </p:nvSpPr>
        <p:spPr>
          <a:xfrm>
            <a:off x="8289172" y="4866865"/>
            <a:ext cx="1683168" cy="552297"/>
          </a:xfrm>
          <a:prstGeom prst="rect">
            <a:avLst/>
          </a:prstGeom>
          <a:solidFill>
            <a:srgbClr val="006287"/>
          </a:solidFill>
        </p:spPr>
        <p:txBody>
          <a:bodyPr anchor="ctr"/>
          <a:lstStyle>
            <a:lvl1pPr marL="0" indent="0" algn="ctr">
              <a:lnSpc>
                <a:spcPts val="1436"/>
              </a:lnSpc>
              <a:buNone/>
              <a:defRPr sz="1196">
                <a:solidFill>
                  <a:srgbClr val="FFFFFF"/>
                </a:solidFill>
                <a:latin typeface="Deutsche Bank Text" charset="0"/>
                <a:ea typeface="Deutsche Bank Text" charset="0"/>
                <a:cs typeface="Deutsche Bank Text" charset="0"/>
              </a:defRPr>
            </a:lvl1pPr>
            <a:lvl2pPr marL="0" indent="0" algn="ctr">
              <a:lnSpc>
                <a:spcPts val="1436"/>
              </a:lnSpc>
              <a:spcBef>
                <a:spcPts val="0"/>
              </a:spcBef>
              <a:buNone/>
              <a:tabLst/>
              <a:defRPr sz="897">
                <a:solidFill>
                  <a:schemeClr val="bg1"/>
                </a:solidFill>
                <a:latin typeface="Deutsche Bank Text Beta" charset="0"/>
                <a:ea typeface="Deutsche Bank Text Beta" charset="0"/>
                <a:cs typeface="Deutsche Bank Text Beta" charset="0"/>
              </a:defRPr>
            </a:lvl2pPr>
            <a:lvl3pPr marL="911565" indent="0" algn="ctr">
              <a:buNone/>
              <a:defRPr>
                <a:solidFill>
                  <a:schemeClr val="bg1"/>
                </a:solidFill>
                <a:latin typeface="Arial" charset="0"/>
                <a:ea typeface="Arial" charset="0"/>
                <a:cs typeface="Arial" charset="0"/>
              </a:defRPr>
            </a:lvl3pPr>
            <a:lvl4pPr marL="1367348" indent="0" algn="ctr">
              <a:buNone/>
              <a:defRPr>
                <a:solidFill>
                  <a:schemeClr val="bg1"/>
                </a:solidFill>
                <a:latin typeface="Arial" charset="0"/>
                <a:ea typeface="Arial" charset="0"/>
                <a:cs typeface="Arial" charset="0"/>
              </a:defRPr>
            </a:lvl4pPr>
            <a:lvl5pPr marL="1823131" indent="0" algn="ctr">
              <a:buNone/>
              <a:defRPr>
                <a:solidFill>
                  <a:schemeClr val="bg1"/>
                </a:solidFill>
                <a:latin typeface="Arial" charset="0"/>
                <a:ea typeface="Arial" charset="0"/>
                <a:cs typeface="Arial" charset="0"/>
              </a:defRPr>
            </a:lvl5pPr>
          </a:lstStyle>
          <a:p>
            <a:pPr lvl="0"/>
            <a:r>
              <a:rPr lang="en-US" dirty="0"/>
              <a:t>Deutsche Bank Text White 12pt</a:t>
            </a:r>
          </a:p>
        </p:txBody>
      </p:sp>
      <p:sp>
        <p:nvSpPr>
          <p:cNvPr id="49" name="Text Placeholder 17"/>
          <p:cNvSpPr>
            <a:spLocks noGrp="1"/>
          </p:cNvSpPr>
          <p:nvPr>
            <p:ph type="body" sz="quarter" idx="80" hasCustomPrompt="1"/>
          </p:nvPr>
        </p:nvSpPr>
        <p:spPr>
          <a:xfrm>
            <a:off x="6592478" y="3173804"/>
            <a:ext cx="1532347" cy="2245357"/>
          </a:xfrm>
          <a:prstGeom prst="rect">
            <a:avLst/>
          </a:prstGeom>
          <a:solidFill>
            <a:srgbClr val="006287"/>
          </a:solidFill>
        </p:spPr>
        <p:txBody>
          <a:bodyPr lIns="144000" tIns="108000" rIns="144000" bIns="108000" anchor="ctr"/>
          <a:lstStyle>
            <a:lvl1pPr marL="0" indent="0" algn="ctr">
              <a:buNone/>
              <a:defRPr sz="1196">
                <a:solidFill>
                  <a:srgbClr val="FFFFFF"/>
                </a:solidFill>
                <a:latin typeface="Deutsche Bank Text" charset="0"/>
                <a:ea typeface="Deutsche Bank Text" charset="0"/>
                <a:cs typeface="Deutsche Bank Text" charset="0"/>
              </a:defRPr>
            </a:lvl1pPr>
            <a:lvl2pPr marL="455783" indent="0">
              <a:buNone/>
              <a:defRPr sz="1196">
                <a:solidFill>
                  <a:srgbClr val="616D72"/>
                </a:solidFill>
                <a:latin typeface="Arial" charset="0"/>
                <a:ea typeface="Arial" charset="0"/>
                <a:cs typeface="Arial" charset="0"/>
              </a:defRPr>
            </a:lvl2pPr>
            <a:lvl3pPr marL="911565" indent="0">
              <a:buNone/>
              <a:defRPr sz="1196">
                <a:solidFill>
                  <a:srgbClr val="616D72"/>
                </a:solidFill>
                <a:latin typeface="Arial" charset="0"/>
                <a:ea typeface="Arial" charset="0"/>
                <a:cs typeface="Arial" charset="0"/>
              </a:defRPr>
            </a:lvl3pPr>
            <a:lvl4pPr marL="1367348" indent="0">
              <a:buNone/>
              <a:defRPr sz="1196">
                <a:solidFill>
                  <a:srgbClr val="616D72"/>
                </a:solidFill>
                <a:latin typeface="Arial" charset="0"/>
                <a:ea typeface="Arial" charset="0"/>
                <a:cs typeface="Arial" charset="0"/>
              </a:defRPr>
            </a:lvl4pPr>
            <a:lvl5pPr marL="1823131" indent="0">
              <a:buNone/>
              <a:defRPr sz="1196">
                <a:solidFill>
                  <a:srgbClr val="616D72"/>
                </a:solidFill>
                <a:latin typeface="Arial" charset="0"/>
                <a:ea typeface="Arial" charset="0"/>
                <a:cs typeface="Arial" charset="0"/>
              </a:defRPr>
            </a:lvl5pPr>
          </a:lstStyle>
          <a:p>
            <a:pPr lvl="0"/>
            <a:r>
              <a:rPr lang="en-US" dirty="0"/>
              <a:t>Deutsche Bank Text White 12pt</a:t>
            </a:r>
          </a:p>
        </p:txBody>
      </p:sp>
      <p:sp>
        <p:nvSpPr>
          <p:cNvPr id="50" name="Text Placeholder 6"/>
          <p:cNvSpPr>
            <a:spLocks noGrp="1"/>
          </p:cNvSpPr>
          <p:nvPr>
            <p:ph type="body" sz="quarter" idx="81" hasCustomPrompt="1"/>
          </p:nvPr>
        </p:nvSpPr>
        <p:spPr>
          <a:xfrm>
            <a:off x="702650" y="6764338"/>
            <a:ext cx="9324000" cy="268287"/>
          </a:xfrm>
          <a:prstGeom prst="rect">
            <a:avLst/>
          </a:prstGeom>
        </p:spPr>
        <p:txBody>
          <a:bodyPr lIns="0" tIns="0" rIns="0" bIns="0" anchor="b"/>
          <a:lstStyle>
            <a:lvl1pPr marL="0" indent="0">
              <a:lnSpc>
                <a:spcPts val="800"/>
              </a:lnSpc>
              <a:spcBef>
                <a:spcPts val="0"/>
              </a:spcBef>
              <a:buNone/>
              <a:defRPr sz="800">
                <a:solidFill>
                  <a:srgbClr val="535B61"/>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8pt</a:t>
            </a:r>
          </a:p>
        </p:txBody>
      </p:sp>
      <p:sp>
        <p:nvSpPr>
          <p:cNvPr id="51" name="Text Placeholder 2">
            <a:extLst>
              <a:ext uri="{FF2B5EF4-FFF2-40B4-BE49-F238E27FC236}">
                <a16:creationId xmlns:a16="http://schemas.microsoft.com/office/drawing/2014/main" id="{28BADAF2-8D52-9248-97D9-A2D7CE8647CC}"/>
              </a:ext>
            </a:extLst>
          </p:cNvPr>
          <p:cNvSpPr>
            <a:spLocks noGrp="1"/>
          </p:cNvSpPr>
          <p:nvPr>
            <p:ph type="body" sz="quarter" idx="62" hasCustomPrompt="1"/>
          </p:nvPr>
        </p:nvSpPr>
        <p:spPr>
          <a:xfrm>
            <a:off x="701675" y="335443"/>
            <a:ext cx="2880000" cy="144000"/>
          </a:xfrm>
          <a:prstGeom prst="rect">
            <a:avLst/>
          </a:prstGeom>
        </p:spPr>
        <p:txBody>
          <a:bodyPr lIns="0" tIns="0" rIns="0" bIns="0"/>
          <a:lstStyle>
            <a:lvl1pPr marL="0" indent="0">
              <a:buNone/>
              <a:defRPr sz="997" b="0" i="0" baseline="0">
                <a:solidFill>
                  <a:srgbClr val="00A3E0"/>
                </a:solidFill>
                <a:latin typeface="Deutsche Bank Text" charset="0"/>
                <a:ea typeface="Deutsche Bank Text" charset="0"/>
                <a:cs typeface="Deutsche Bank Text" charset="0"/>
              </a:defRPr>
            </a:lvl1pPr>
            <a:lvl2pPr marL="455783" indent="0">
              <a:buNone/>
              <a:defRPr/>
            </a:lvl2pPr>
            <a:lvl3pPr marL="911565" indent="0">
              <a:buNone/>
              <a:defRPr/>
            </a:lvl3pPr>
            <a:lvl4pPr marL="1367348" indent="0">
              <a:buNone/>
              <a:defRPr/>
            </a:lvl4pPr>
            <a:lvl5pPr marL="1823131" indent="0">
              <a:buNone/>
              <a:defRPr/>
            </a:lvl5pPr>
          </a:lstStyle>
          <a:p>
            <a:pPr lvl="0"/>
            <a:r>
              <a:rPr lang="en-US" dirty="0"/>
              <a:t>Deutsche Bank Text Bright Blue 10pt</a:t>
            </a:r>
          </a:p>
        </p:txBody>
      </p:sp>
      <p:sp>
        <p:nvSpPr>
          <p:cNvPr id="53" name="Text Placeholder 5">
            <a:extLst>
              <a:ext uri="{FF2B5EF4-FFF2-40B4-BE49-F238E27FC236}">
                <a16:creationId xmlns:a16="http://schemas.microsoft.com/office/drawing/2014/main" id="{024B7565-9F50-B041-9938-35A98BAACD1A}"/>
              </a:ext>
            </a:extLst>
          </p:cNvPr>
          <p:cNvSpPr>
            <a:spLocks noGrp="1"/>
          </p:cNvSpPr>
          <p:nvPr>
            <p:ph type="body" sz="quarter" idx="63" hasCustomPrompt="1"/>
          </p:nvPr>
        </p:nvSpPr>
        <p:spPr>
          <a:xfrm>
            <a:off x="701674" y="596628"/>
            <a:ext cx="8532813" cy="570080"/>
          </a:xfrm>
          <a:prstGeom prst="rect">
            <a:avLst/>
          </a:prstGeom>
        </p:spPr>
        <p:txBody>
          <a:bodyPr lIns="0" tIns="0" rIns="0" bIns="0"/>
          <a:lstStyle>
            <a:lvl1pPr marL="0" marR="0" indent="0" algn="l" defTabSz="911565" rtl="0" eaLnBrk="1" fontAlgn="auto" latinLnBrk="0" hangingPunct="1">
              <a:lnSpc>
                <a:spcPts val="4000"/>
              </a:lnSpc>
              <a:spcBef>
                <a:spcPts val="0"/>
              </a:spcBef>
              <a:spcAft>
                <a:spcPts val="0"/>
              </a:spcAft>
              <a:buClrTx/>
              <a:buSzTx/>
              <a:buFont typeface="Arial"/>
              <a:buNone/>
              <a:tabLst/>
              <a:defRPr sz="2800" baseline="0">
                <a:solidFill>
                  <a:srgbClr val="00205B"/>
                </a:solidFill>
                <a:latin typeface="Deutsche Bank Display" charset="0"/>
                <a:ea typeface="Deutsche Bank Display" charset="0"/>
                <a:cs typeface="Deutsche Bank Display" charset="0"/>
              </a:defRPr>
            </a:lvl1pPr>
            <a:lvl2pPr marL="455783" indent="0">
              <a:buNone/>
              <a:defRPr sz="3600">
                <a:latin typeface="Deutsche Bank Display Beta" charset="0"/>
                <a:ea typeface="Deutsche Bank Display Beta" charset="0"/>
                <a:cs typeface="Deutsche Bank Display Beta" charset="0"/>
              </a:defRPr>
            </a:lvl2pPr>
            <a:lvl3pPr marL="911566" indent="0">
              <a:buNone/>
              <a:defRPr sz="3600">
                <a:latin typeface="Deutsche Bank Display Beta" charset="0"/>
                <a:ea typeface="Deutsche Bank Display Beta" charset="0"/>
                <a:cs typeface="Deutsche Bank Display Beta" charset="0"/>
              </a:defRPr>
            </a:lvl3pPr>
            <a:lvl4pPr marL="1367348" indent="0">
              <a:buNone/>
              <a:defRPr sz="3600">
                <a:latin typeface="Deutsche Bank Display Beta" charset="0"/>
                <a:ea typeface="Deutsche Bank Display Beta" charset="0"/>
                <a:cs typeface="Deutsche Bank Display Beta" charset="0"/>
              </a:defRPr>
            </a:lvl4pPr>
            <a:lvl5pPr marL="1823131" indent="0">
              <a:buNone/>
              <a:defRPr sz="3600">
                <a:latin typeface="Deutsche Bank Display Beta" charset="0"/>
                <a:ea typeface="Deutsche Bank Display Beta" charset="0"/>
                <a:cs typeface="Deutsche Bank Display Beta" charset="0"/>
              </a:defRPr>
            </a:lvl5pPr>
          </a:lstStyle>
          <a:p>
            <a:pPr lvl="0"/>
            <a:r>
              <a:rPr lang="en-US" dirty="0"/>
              <a:t>Deutsche Bank Display Dark Blue 28pt</a:t>
            </a:r>
          </a:p>
        </p:txBody>
      </p:sp>
    </p:spTree>
    <p:extLst>
      <p:ext uri="{BB962C8B-B14F-4D97-AF65-F5344CB8AC3E}">
        <p14:creationId xmlns:p14="http://schemas.microsoft.com/office/powerpoint/2010/main" val="374182772"/>
      </p:ext>
    </p:extLst>
  </p:cSld>
  <p:clrMapOvr>
    <a:masterClrMapping/>
  </p:clrMapOvr>
</p:sldLayout>
</file>

<file path=ppt/slideLayouts/slideLayout324.xml><?xml version="1.0" encoding="utf-8"?>
<p:sldLayout xmlns:a="http://schemas.openxmlformats.org/drawingml/2006/main" xmlns:r="http://schemas.openxmlformats.org/officeDocument/2006/relationships" xmlns:p="http://schemas.openxmlformats.org/presentationml/2006/main" preserve="1" userDrawn="1">
  <p:cSld name="18_Custom Layout">
    <p:spTree>
      <p:nvGrpSpPr>
        <p:cNvPr id="1" name=""/>
        <p:cNvGrpSpPr/>
        <p:nvPr/>
      </p:nvGrpSpPr>
      <p:grpSpPr>
        <a:xfrm>
          <a:off x="0" y="0"/>
          <a:ext cx="0" cy="0"/>
          <a:chOff x="0" y="0"/>
          <a:chExt cx="0" cy="0"/>
        </a:xfrm>
      </p:grpSpPr>
      <p:cxnSp>
        <p:nvCxnSpPr>
          <p:cNvPr id="50" name="Straight Connector 49"/>
          <p:cNvCxnSpPr/>
          <p:nvPr userDrawn="1"/>
        </p:nvCxnSpPr>
        <p:spPr>
          <a:xfrm flipV="1">
            <a:off x="5343525" y="4428450"/>
            <a:ext cx="1" cy="217119"/>
          </a:xfrm>
          <a:prstGeom prst="line">
            <a:avLst/>
          </a:prstGeom>
          <a:ln w="12700">
            <a:solidFill>
              <a:srgbClr val="9DA09E"/>
            </a:solidFill>
          </a:ln>
        </p:spPr>
        <p:style>
          <a:lnRef idx="1">
            <a:schemeClr val="accent1"/>
          </a:lnRef>
          <a:fillRef idx="0">
            <a:schemeClr val="accent1"/>
          </a:fillRef>
          <a:effectRef idx="0">
            <a:schemeClr val="accent1"/>
          </a:effectRef>
          <a:fontRef idx="minor">
            <a:schemeClr val="tx1"/>
          </a:fontRef>
        </p:style>
      </p:cxnSp>
      <p:cxnSp>
        <p:nvCxnSpPr>
          <p:cNvPr id="40" name="Straight Connector 39"/>
          <p:cNvCxnSpPr>
            <a:stCxn id="38" idx="0"/>
          </p:cNvCxnSpPr>
          <p:nvPr userDrawn="1"/>
        </p:nvCxnSpPr>
        <p:spPr>
          <a:xfrm flipH="1" flipV="1">
            <a:off x="5343527" y="3161939"/>
            <a:ext cx="2380" cy="270904"/>
          </a:xfrm>
          <a:prstGeom prst="line">
            <a:avLst/>
          </a:prstGeom>
          <a:ln w="12700">
            <a:solidFill>
              <a:srgbClr val="A7A8AA"/>
            </a:solidFill>
          </a:ln>
        </p:spPr>
        <p:style>
          <a:lnRef idx="1">
            <a:schemeClr val="accent1"/>
          </a:lnRef>
          <a:fillRef idx="0">
            <a:schemeClr val="accent1"/>
          </a:fillRef>
          <a:effectRef idx="0">
            <a:schemeClr val="accent1"/>
          </a:effectRef>
          <a:fontRef idx="minor">
            <a:schemeClr val="tx1"/>
          </a:fontRef>
        </p:style>
      </p:cxnSp>
      <p:cxnSp>
        <p:nvCxnSpPr>
          <p:cNvPr id="36" name="Straight Connector 35"/>
          <p:cNvCxnSpPr/>
          <p:nvPr userDrawn="1"/>
        </p:nvCxnSpPr>
        <p:spPr>
          <a:xfrm rot="16200000">
            <a:off x="5213241" y="1942910"/>
            <a:ext cx="260567" cy="0"/>
          </a:xfrm>
          <a:prstGeom prst="line">
            <a:avLst/>
          </a:prstGeom>
          <a:ln w="12700">
            <a:solidFill>
              <a:srgbClr val="A7A8AA"/>
            </a:solidFill>
          </a:ln>
        </p:spPr>
        <p:style>
          <a:lnRef idx="1">
            <a:schemeClr val="accent1"/>
          </a:lnRef>
          <a:fillRef idx="0">
            <a:schemeClr val="accent1"/>
          </a:fillRef>
          <a:effectRef idx="0">
            <a:schemeClr val="accent1"/>
          </a:effectRef>
          <a:fontRef idx="minor">
            <a:schemeClr val="tx1"/>
          </a:fontRef>
        </p:style>
      </p:cxnSp>
      <p:sp>
        <p:nvSpPr>
          <p:cNvPr id="3" name="Text Placeholder 17"/>
          <p:cNvSpPr>
            <a:spLocks noGrp="1"/>
          </p:cNvSpPr>
          <p:nvPr>
            <p:ph type="body" sz="quarter" idx="25" hasCustomPrompt="1"/>
          </p:nvPr>
        </p:nvSpPr>
        <p:spPr>
          <a:xfrm>
            <a:off x="3833813" y="1531972"/>
            <a:ext cx="3024187" cy="284400"/>
          </a:xfrm>
          <a:prstGeom prst="rect">
            <a:avLst/>
          </a:prstGeom>
          <a:solidFill>
            <a:srgbClr val="A7A8AA"/>
          </a:solidFill>
        </p:spPr>
        <p:txBody>
          <a:bodyPr lIns="144000" tIns="108000" rIns="144000" bIns="108000" anchor="ctr"/>
          <a:lstStyle>
            <a:lvl1pPr marL="0" indent="0" algn="ctr">
              <a:buNone/>
              <a:defRPr sz="1196" baseline="0">
                <a:solidFill>
                  <a:srgbClr val="535B61"/>
                </a:solidFill>
                <a:latin typeface="Deutsche Bank Text" charset="0"/>
                <a:ea typeface="Deutsche Bank Text" charset="0"/>
                <a:cs typeface="Deutsche Bank Text" charset="0"/>
              </a:defRPr>
            </a:lvl1pPr>
            <a:lvl2pPr marL="455783" indent="0">
              <a:buNone/>
              <a:defRPr sz="1196">
                <a:solidFill>
                  <a:srgbClr val="616D72"/>
                </a:solidFill>
                <a:latin typeface="Arial" charset="0"/>
                <a:ea typeface="Arial" charset="0"/>
                <a:cs typeface="Arial" charset="0"/>
              </a:defRPr>
            </a:lvl2pPr>
            <a:lvl3pPr marL="911565" indent="0">
              <a:buNone/>
              <a:defRPr sz="1196">
                <a:solidFill>
                  <a:srgbClr val="616D72"/>
                </a:solidFill>
                <a:latin typeface="Arial" charset="0"/>
                <a:ea typeface="Arial" charset="0"/>
                <a:cs typeface="Arial" charset="0"/>
              </a:defRPr>
            </a:lvl3pPr>
            <a:lvl4pPr marL="1367348" indent="0">
              <a:buNone/>
              <a:defRPr sz="1196">
                <a:solidFill>
                  <a:srgbClr val="616D72"/>
                </a:solidFill>
                <a:latin typeface="Arial" charset="0"/>
                <a:ea typeface="Arial" charset="0"/>
                <a:cs typeface="Arial" charset="0"/>
              </a:defRPr>
            </a:lvl4pPr>
            <a:lvl5pPr marL="1823131" indent="0">
              <a:buNone/>
              <a:defRPr sz="1196">
                <a:solidFill>
                  <a:srgbClr val="616D72"/>
                </a:solidFill>
                <a:latin typeface="Arial" charset="0"/>
                <a:ea typeface="Arial" charset="0"/>
                <a:cs typeface="Arial" charset="0"/>
              </a:defRPr>
            </a:lvl5pPr>
          </a:lstStyle>
          <a:p>
            <a:pPr lvl="0"/>
            <a:r>
              <a:rPr lang="en-US" dirty="0"/>
              <a:t>Deutsche Bank Text Dark Grey 12pt</a:t>
            </a:r>
          </a:p>
        </p:txBody>
      </p:sp>
      <p:sp>
        <p:nvSpPr>
          <p:cNvPr id="4" name="Text Placeholder 17"/>
          <p:cNvSpPr>
            <a:spLocks noGrp="1"/>
          </p:cNvSpPr>
          <p:nvPr>
            <p:ph type="body" sz="quarter" idx="24" hasCustomPrompt="1"/>
          </p:nvPr>
        </p:nvSpPr>
        <p:spPr>
          <a:xfrm>
            <a:off x="720000" y="2072187"/>
            <a:ext cx="2969350" cy="284400"/>
          </a:xfrm>
          <a:prstGeom prst="rect">
            <a:avLst/>
          </a:prstGeom>
          <a:solidFill>
            <a:srgbClr val="A7A8AA"/>
          </a:solidFill>
        </p:spPr>
        <p:txBody>
          <a:bodyPr lIns="144000" tIns="108000" rIns="144000" bIns="108000" anchor="ctr"/>
          <a:lstStyle>
            <a:lvl1pPr marL="0" indent="0" algn="ctr">
              <a:buNone/>
              <a:defRPr sz="1196">
                <a:solidFill>
                  <a:srgbClr val="535B61"/>
                </a:solidFill>
                <a:latin typeface="Deutsche Bank Text" charset="0"/>
                <a:ea typeface="Deutsche Bank Text" charset="0"/>
                <a:cs typeface="Deutsche Bank Text" charset="0"/>
              </a:defRPr>
            </a:lvl1pPr>
            <a:lvl2pPr marL="455783" indent="0">
              <a:buNone/>
              <a:defRPr sz="1196">
                <a:solidFill>
                  <a:srgbClr val="616D72"/>
                </a:solidFill>
                <a:latin typeface="Arial" charset="0"/>
                <a:ea typeface="Arial" charset="0"/>
                <a:cs typeface="Arial" charset="0"/>
              </a:defRPr>
            </a:lvl2pPr>
            <a:lvl3pPr marL="911565" indent="0">
              <a:buNone/>
              <a:defRPr sz="1196">
                <a:solidFill>
                  <a:srgbClr val="616D72"/>
                </a:solidFill>
                <a:latin typeface="Arial" charset="0"/>
                <a:ea typeface="Arial" charset="0"/>
                <a:cs typeface="Arial" charset="0"/>
              </a:defRPr>
            </a:lvl3pPr>
            <a:lvl4pPr marL="1367348" indent="0">
              <a:buNone/>
              <a:defRPr sz="1196">
                <a:solidFill>
                  <a:srgbClr val="616D72"/>
                </a:solidFill>
                <a:latin typeface="Arial" charset="0"/>
                <a:ea typeface="Arial" charset="0"/>
                <a:cs typeface="Arial" charset="0"/>
              </a:defRPr>
            </a:lvl4pPr>
            <a:lvl5pPr marL="1823131" indent="0">
              <a:buNone/>
              <a:defRPr sz="1196">
                <a:solidFill>
                  <a:srgbClr val="616D72"/>
                </a:solidFill>
                <a:latin typeface="Arial" charset="0"/>
                <a:ea typeface="Arial" charset="0"/>
                <a:cs typeface="Arial" charset="0"/>
              </a:defRPr>
            </a:lvl5pPr>
          </a:lstStyle>
          <a:p>
            <a:pPr lvl="0"/>
            <a:r>
              <a:rPr lang="en-US" dirty="0"/>
              <a:t>Deutsche Bank Text Dark Grey 12pt</a:t>
            </a:r>
          </a:p>
        </p:txBody>
      </p:sp>
      <p:sp>
        <p:nvSpPr>
          <p:cNvPr id="9" name="Text Placeholder 17"/>
          <p:cNvSpPr>
            <a:spLocks noGrp="1"/>
          </p:cNvSpPr>
          <p:nvPr>
            <p:ph type="body" sz="quarter" idx="12" hasCustomPrompt="1"/>
          </p:nvPr>
        </p:nvSpPr>
        <p:spPr>
          <a:xfrm>
            <a:off x="720000" y="2355349"/>
            <a:ext cx="2969350" cy="807818"/>
          </a:xfrm>
          <a:prstGeom prst="rect">
            <a:avLst/>
          </a:prstGeom>
          <a:solidFill>
            <a:srgbClr val="E6EAE9"/>
          </a:solidFill>
        </p:spPr>
        <p:txBody>
          <a:bodyPr lIns="144000" tIns="125999" rIns="144000" bIns="144000"/>
          <a:lstStyle>
            <a:lvl1pPr marL="0" indent="0">
              <a:lnSpc>
                <a:spcPts val="1440"/>
              </a:lnSpc>
              <a:spcBef>
                <a:spcPts val="0"/>
              </a:spcBef>
              <a:buNone/>
              <a:defRPr sz="1196">
                <a:solidFill>
                  <a:srgbClr val="535B61"/>
                </a:solidFill>
                <a:latin typeface="Deutsche Bank Text" charset="0"/>
                <a:ea typeface="Deutsche Bank Text" charset="0"/>
                <a:cs typeface="Deutsche Bank Text" charset="0"/>
              </a:defRPr>
            </a:lvl1pPr>
            <a:lvl2pPr marL="455783" indent="0">
              <a:buNone/>
              <a:defRPr sz="1196">
                <a:solidFill>
                  <a:srgbClr val="616D72"/>
                </a:solidFill>
                <a:latin typeface="Arial" charset="0"/>
                <a:ea typeface="Arial" charset="0"/>
                <a:cs typeface="Arial" charset="0"/>
              </a:defRPr>
            </a:lvl2pPr>
            <a:lvl3pPr marL="911565" indent="0">
              <a:buNone/>
              <a:defRPr sz="1196">
                <a:solidFill>
                  <a:srgbClr val="616D72"/>
                </a:solidFill>
                <a:latin typeface="Arial" charset="0"/>
                <a:ea typeface="Arial" charset="0"/>
                <a:cs typeface="Arial" charset="0"/>
              </a:defRPr>
            </a:lvl3pPr>
            <a:lvl4pPr marL="1367348" indent="0">
              <a:buNone/>
              <a:defRPr sz="1196">
                <a:solidFill>
                  <a:srgbClr val="616D72"/>
                </a:solidFill>
                <a:latin typeface="Arial" charset="0"/>
                <a:ea typeface="Arial" charset="0"/>
                <a:cs typeface="Arial" charset="0"/>
              </a:defRPr>
            </a:lvl4pPr>
            <a:lvl5pPr marL="1823131" indent="0">
              <a:buNone/>
              <a:defRPr sz="1196">
                <a:solidFill>
                  <a:srgbClr val="616D72"/>
                </a:solidFill>
                <a:latin typeface="Arial" charset="0"/>
                <a:ea typeface="Arial" charset="0"/>
                <a:cs typeface="Arial" charset="0"/>
              </a:defRPr>
            </a:lvl5pPr>
          </a:lstStyle>
          <a:p>
            <a:pPr lvl="0"/>
            <a:r>
              <a:rPr lang="en-US" dirty="0"/>
              <a:t>Deutsche Bank Text Dark Grey 12pt</a:t>
            </a:r>
          </a:p>
        </p:txBody>
      </p:sp>
      <p:cxnSp>
        <p:nvCxnSpPr>
          <p:cNvPr id="10" name="Straight Connector 9"/>
          <p:cNvCxnSpPr/>
          <p:nvPr userDrawn="1"/>
        </p:nvCxnSpPr>
        <p:spPr>
          <a:xfrm>
            <a:off x="3591560" y="2213475"/>
            <a:ext cx="260567" cy="0"/>
          </a:xfrm>
          <a:prstGeom prst="line">
            <a:avLst/>
          </a:prstGeom>
          <a:ln w="12700">
            <a:solidFill>
              <a:srgbClr val="A7A8AA"/>
            </a:solidFill>
          </a:ln>
        </p:spPr>
        <p:style>
          <a:lnRef idx="1">
            <a:schemeClr val="accent1"/>
          </a:lnRef>
          <a:fillRef idx="0">
            <a:schemeClr val="accent1"/>
          </a:fillRef>
          <a:effectRef idx="0">
            <a:schemeClr val="accent1"/>
          </a:effectRef>
          <a:fontRef idx="minor">
            <a:schemeClr val="tx1"/>
          </a:fontRef>
        </p:style>
      </p:cxnSp>
      <p:sp>
        <p:nvSpPr>
          <p:cNvPr id="15" name="Text Placeholder 17"/>
          <p:cNvSpPr>
            <a:spLocks noGrp="1"/>
          </p:cNvSpPr>
          <p:nvPr>
            <p:ph type="body" sz="quarter" idx="15" hasCustomPrompt="1"/>
          </p:nvPr>
        </p:nvSpPr>
        <p:spPr>
          <a:xfrm>
            <a:off x="715406" y="5053726"/>
            <a:ext cx="2181782" cy="806739"/>
          </a:xfrm>
          <a:prstGeom prst="rect">
            <a:avLst/>
          </a:prstGeom>
          <a:solidFill>
            <a:srgbClr val="E6EAE9"/>
          </a:solidFill>
        </p:spPr>
        <p:txBody>
          <a:bodyPr lIns="144000" tIns="108000" rIns="144000" bIns="72000"/>
          <a:lstStyle>
            <a:lvl1pPr marL="0" indent="0">
              <a:lnSpc>
                <a:spcPts val="1440"/>
              </a:lnSpc>
              <a:spcBef>
                <a:spcPts val="0"/>
              </a:spcBef>
              <a:buNone/>
              <a:defRPr sz="1196">
                <a:solidFill>
                  <a:srgbClr val="535B61"/>
                </a:solidFill>
                <a:latin typeface="Deutsche Bank Text" charset="0"/>
                <a:ea typeface="Deutsche Bank Text" charset="0"/>
                <a:cs typeface="Deutsche Bank Text" charset="0"/>
              </a:defRPr>
            </a:lvl1pPr>
            <a:lvl2pPr marL="455783" indent="0">
              <a:buNone/>
              <a:defRPr sz="1196">
                <a:solidFill>
                  <a:srgbClr val="616D72"/>
                </a:solidFill>
                <a:latin typeface="Arial" charset="0"/>
                <a:ea typeface="Arial" charset="0"/>
                <a:cs typeface="Arial" charset="0"/>
              </a:defRPr>
            </a:lvl2pPr>
            <a:lvl3pPr marL="911565" indent="0">
              <a:buNone/>
              <a:defRPr sz="1196">
                <a:solidFill>
                  <a:srgbClr val="616D72"/>
                </a:solidFill>
                <a:latin typeface="Arial" charset="0"/>
                <a:ea typeface="Arial" charset="0"/>
                <a:cs typeface="Arial" charset="0"/>
              </a:defRPr>
            </a:lvl3pPr>
            <a:lvl4pPr marL="1367348" indent="0">
              <a:buNone/>
              <a:defRPr sz="1196">
                <a:solidFill>
                  <a:srgbClr val="616D72"/>
                </a:solidFill>
                <a:latin typeface="Arial" charset="0"/>
                <a:ea typeface="Arial" charset="0"/>
                <a:cs typeface="Arial" charset="0"/>
              </a:defRPr>
            </a:lvl4pPr>
            <a:lvl5pPr marL="1823131" indent="0">
              <a:buNone/>
              <a:defRPr sz="1196">
                <a:solidFill>
                  <a:srgbClr val="616D72"/>
                </a:solidFill>
                <a:latin typeface="Arial" charset="0"/>
                <a:ea typeface="Arial" charset="0"/>
                <a:cs typeface="Arial" charset="0"/>
              </a:defRPr>
            </a:lvl5pPr>
          </a:lstStyle>
          <a:p>
            <a:pPr lvl="0"/>
            <a:r>
              <a:rPr lang="en-US" dirty="0"/>
              <a:t>Deutsche Bank Text Dark Grey 12pt</a:t>
            </a:r>
          </a:p>
        </p:txBody>
      </p:sp>
      <p:sp>
        <p:nvSpPr>
          <p:cNvPr id="16" name="Text Placeholder 17"/>
          <p:cNvSpPr>
            <a:spLocks noGrp="1"/>
          </p:cNvSpPr>
          <p:nvPr>
            <p:ph type="body" sz="quarter" idx="16" hasCustomPrompt="1"/>
          </p:nvPr>
        </p:nvSpPr>
        <p:spPr>
          <a:xfrm>
            <a:off x="715406" y="4769212"/>
            <a:ext cx="2181782" cy="282380"/>
          </a:xfrm>
          <a:prstGeom prst="rect">
            <a:avLst/>
          </a:prstGeom>
          <a:solidFill>
            <a:srgbClr val="A7A8AA"/>
          </a:solidFill>
        </p:spPr>
        <p:txBody>
          <a:bodyPr lIns="144000" tIns="108000" rIns="144000" bIns="108000" anchor="ctr"/>
          <a:lstStyle>
            <a:lvl1pPr marL="0" indent="0" algn="ctr">
              <a:buNone/>
              <a:defRPr sz="1196">
                <a:solidFill>
                  <a:srgbClr val="535B61"/>
                </a:solidFill>
                <a:latin typeface="Deutsche Bank Text" charset="0"/>
                <a:ea typeface="Deutsche Bank Text" charset="0"/>
                <a:cs typeface="Deutsche Bank Text" charset="0"/>
              </a:defRPr>
            </a:lvl1pPr>
            <a:lvl2pPr marL="455783" indent="0">
              <a:buNone/>
              <a:defRPr sz="1196">
                <a:solidFill>
                  <a:srgbClr val="616D72"/>
                </a:solidFill>
                <a:latin typeface="Arial" charset="0"/>
                <a:ea typeface="Arial" charset="0"/>
                <a:cs typeface="Arial" charset="0"/>
              </a:defRPr>
            </a:lvl2pPr>
            <a:lvl3pPr marL="911565" indent="0">
              <a:buNone/>
              <a:defRPr sz="1196">
                <a:solidFill>
                  <a:srgbClr val="616D72"/>
                </a:solidFill>
                <a:latin typeface="Arial" charset="0"/>
                <a:ea typeface="Arial" charset="0"/>
                <a:cs typeface="Arial" charset="0"/>
              </a:defRPr>
            </a:lvl3pPr>
            <a:lvl4pPr marL="1367348" indent="0">
              <a:buNone/>
              <a:defRPr sz="1196">
                <a:solidFill>
                  <a:srgbClr val="616D72"/>
                </a:solidFill>
                <a:latin typeface="Arial" charset="0"/>
                <a:ea typeface="Arial" charset="0"/>
                <a:cs typeface="Arial" charset="0"/>
              </a:defRPr>
            </a:lvl4pPr>
            <a:lvl5pPr marL="1823131" indent="0">
              <a:buNone/>
              <a:defRPr sz="1196">
                <a:solidFill>
                  <a:srgbClr val="616D72"/>
                </a:solidFill>
                <a:latin typeface="Arial" charset="0"/>
                <a:ea typeface="Arial" charset="0"/>
                <a:cs typeface="Arial" charset="0"/>
              </a:defRPr>
            </a:lvl5pPr>
          </a:lstStyle>
          <a:p>
            <a:pPr lvl="0"/>
            <a:r>
              <a:rPr lang="en-US" dirty="0"/>
              <a:t>Deutsche Bank Text Dark Grey 12pt</a:t>
            </a:r>
          </a:p>
        </p:txBody>
      </p:sp>
      <p:sp>
        <p:nvSpPr>
          <p:cNvPr id="21" name="Freeform 20"/>
          <p:cNvSpPr/>
          <p:nvPr userDrawn="1"/>
        </p:nvSpPr>
        <p:spPr>
          <a:xfrm>
            <a:off x="1802218" y="4645569"/>
            <a:ext cx="7092731" cy="134488"/>
          </a:xfrm>
          <a:custGeom>
            <a:avLst/>
            <a:gdLst>
              <a:gd name="connsiteX0" fmla="*/ 0 w 7135318"/>
              <a:gd name="connsiteY0" fmla="*/ 127417 h 134912"/>
              <a:gd name="connsiteX1" fmla="*/ 0 w 7135318"/>
              <a:gd name="connsiteY1" fmla="*/ 0 h 134912"/>
              <a:gd name="connsiteX2" fmla="*/ 7135318 w 7135318"/>
              <a:gd name="connsiteY2" fmla="*/ 0 h 134912"/>
              <a:gd name="connsiteX3" fmla="*/ 7135318 w 7135318"/>
              <a:gd name="connsiteY3" fmla="*/ 134912 h 134912"/>
            </a:gdLst>
            <a:ahLst/>
            <a:cxnLst>
              <a:cxn ang="0">
                <a:pos x="connsiteX0" y="connsiteY0"/>
              </a:cxn>
              <a:cxn ang="0">
                <a:pos x="connsiteX1" y="connsiteY1"/>
              </a:cxn>
              <a:cxn ang="0">
                <a:pos x="connsiteX2" y="connsiteY2"/>
              </a:cxn>
              <a:cxn ang="0">
                <a:pos x="connsiteX3" y="connsiteY3"/>
              </a:cxn>
            </a:cxnLst>
            <a:rect l="l" t="t" r="r" b="b"/>
            <a:pathLst>
              <a:path w="7135318" h="134912">
                <a:moveTo>
                  <a:pt x="0" y="127417"/>
                </a:moveTo>
                <a:lnTo>
                  <a:pt x="0" y="0"/>
                </a:lnTo>
                <a:lnTo>
                  <a:pt x="7135318" y="0"/>
                </a:lnTo>
                <a:lnTo>
                  <a:pt x="7135318" y="134912"/>
                </a:lnTo>
              </a:path>
            </a:pathLst>
          </a:custGeom>
          <a:noFill/>
          <a:ln>
            <a:solidFill>
              <a:srgbClr val="A7A8A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994" dirty="0"/>
          </a:p>
        </p:txBody>
      </p:sp>
      <p:cxnSp>
        <p:nvCxnSpPr>
          <p:cNvPr id="22" name="Straight Connector 21"/>
          <p:cNvCxnSpPr/>
          <p:nvPr userDrawn="1"/>
        </p:nvCxnSpPr>
        <p:spPr>
          <a:xfrm flipH="1">
            <a:off x="5354221" y="4308905"/>
            <a:ext cx="628" cy="119544"/>
          </a:xfrm>
          <a:prstGeom prst="line">
            <a:avLst/>
          </a:prstGeom>
          <a:ln w="12700">
            <a:solidFill>
              <a:srgbClr val="E3E9ED"/>
            </a:solidFill>
          </a:ln>
        </p:spPr>
        <p:style>
          <a:lnRef idx="1">
            <a:schemeClr val="accent1"/>
          </a:lnRef>
          <a:fillRef idx="0">
            <a:schemeClr val="accent1"/>
          </a:fillRef>
          <a:effectRef idx="0">
            <a:schemeClr val="accent1"/>
          </a:effectRef>
          <a:fontRef idx="minor">
            <a:schemeClr val="tx1"/>
          </a:fontRef>
        </p:style>
      </p:cxnSp>
      <p:cxnSp>
        <p:nvCxnSpPr>
          <p:cNvPr id="23" name="Straight Connector 22"/>
          <p:cNvCxnSpPr/>
          <p:nvPr userDrawn="1"/>
        </p:nvCxnSpPr>
        <p:spPr>
          <a:xfrm flipV="1">
            <a:off x="4160592" y="4645569"/>
            <a:ext cx="0" cy="126539"/>
          </a:xfrm>
          <a:prstGeom prst="line">
            <a:avLst/>
          </a:prstGeom>
          <a:ln w="12700">
            <a:solidFill>
              <a:srgbClr val="A7A8AA"/>
            </a:solidFill>
          </a:ln>
        </p:spPr>
        <p:style>
          <a:lnRef idx="1">
            <a:schemeClr val="accent1"/>
          </a:lnRef>
          <a:fillRef idx="0">
            <a:schemeClr val="accent1"/>
          </a:fillRef>
          <a:effectRef idx="0">
            <a:schemeClr val="accent1"/>
          </a:effectRef>
          <a:fontRef idx="minor">
            <a:schemeClr val="tx1"/>
          </a:fontRef>
        </p:style>
      </p:cxnSp>
      <p:cxnSp>
        <p:nvCxnSpPr>
          <p:cNvPr id="24" name="Straight Connector 23"/>
          <p:cNvCxnSpPr/>
          <p:nvPr userDrawn="1"/>
        </p:nvCxnSpPr>
        <p:spPr>
          <a:xfrm flipV="1">
            <a:off x="6526514" y="4649544"/>
            <a:ext cx="0" cy="126539"/>
          </a:xfrm>
          <a:prstGeom prst="line">
            <a:avLst/>
          </a:prstGeom>
          <a:ln w="12700">
            <a:solidFill>
              <a:srgbClr val="A7A8AA"/>
            </a:solidFill>
          </a:ln>
        </p:spPr>
        <p:style>
          <a:lnRef idx="1">
            <a:schemeClr val="accent1"/>
          </a:lnRef>
          <a:fillRef idx="0">
            <a:schemeClr val="accent1"/>
          </a:fillRef>
          <a:effectRef idx="0">
            <a:schemeClr val="accent1"/>
          </a:effectRef>
          <a:fontRef idx="minor">
            <a:schemeClr val="tx1"/>
          </a:fontRef>
        </p:style>
      </p:cxnSp>
      <p:grpSp>
        <p:nvGrpSpPr>
          <p:cNvPr id="47" name="Group 46"/>
          <p:cNvGrpSpPr/>
          <p:nvPr userDrawn="1"/>
        </p:nvGrpSpPr>
        <p:grpSpPr>
          <a:xfrm>
            <a:off x="724394" y="6126828"/>
            <a:ext cx="283240" cy="281646"/>
            <a:chOff x="548175" y="6407506"/>
            <a:chExt cx="299757" cy="281646"/>
          </a:xfrm>
        </p:grpSpPr>
        <p:sp>
          <p:nvSpPr>
            <p:cNvPr id="25" name="Rectangle 24"/>
            <p:cNvSpPr/>
            <p:nvPr userDrawn="1"/>
          </p:nvSpPr>
          <p:spPr>
            <a:xfrm>
              <a:off x="548175" y="6407506"/>
              <a:ext cx="299757" cy="281646"/>
            </a:xfrm>
            <a:prstGeom prst="rect">
              <a:avLst/>
            </a:prstGeom>
            <a:solidFill>
              <a:srgbClr val="00A3E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994" dirty="0"/>
            </a:p>
          </p:txBody>
        </p:sp>
        <p:grpSp>
          <p:nvGrpSpPr>
            <p:cNvPr id="26" name="Group 25"/>
            <p:cNvGrpSpPr/>
            <p:nvPr userDrawn="1"/>
          </p:nvGrpSpPr>
          <p:grpSpPr>
            <a:xfrm>
              <a:off x="638261" y="6487542"/>
              <a:ext cx="100803" cy="110174"/>
              <a:chOff x="695325" y="1403350"/>
              <a:chExt cx="155575" cy="180975"/>
            </a:xfrm>
          </p:grpSpPr>
          <p:sp>
            <p:nvSpPr>
              <p:cNvPr id="27" name="Freeform 26"/>
              <p:cNvSpPr/>
              <p:nvPr userDrawn="1"/>
            </p:nvSpPr>
            <p:spPr>
              <a:xfrm>
                <a:off x="695325" y="1403350"/>
                <a:ext cx="73025" cy="180975"/>
              </a:xfrm>
              <a:custGeom>
                <a:avLst/>
                <a:gdLst>
                  <a:gd name="connsiteX0" fmla="*/ 0 w 73025"/>
                  <a:gd name="connsiteY0" fmla="*/ 180975 h 180975"/>
                  <a:gd name="connsiteX1" fmla="*/ 73025 w 73025"/>
                  <a:gd name="connsiteY1" fmla="*/ 92075 h 180975"/>
                  <a:gd name="connsiteX2" fmla="*/ 3175 w 73025"/>
                  <a:gd name="connsiteY2" fmla="*/ 0 h 180975"/>
                </a:gdLst>
                <a:ahLst/>
                <a:cxnLst>
                  <a:cxn ang="0">
                    <a:pos x="connsiteX0" y="connsiteY0"/>
                  </a:cxn>
                  <a:cxn ang="0">
                    <a:pos x="connsiteX1" y="connsiteY1"/>
                  </a:cxn>
                  <a:cxn ang="0">
                    <a:pos x="connsiteX2" y="connsiteY2"/>
                  </a:cxn>
                </a:cxnLst>
                <a:rect l="l" t="t" r="r" b="b"/>
                <a:pathLst>
                  <a:path w="73025" h="180975">
                    <a:moveTo>
                      <a:pt x="0" y="180975"/>
                    </a:moveTo>
                    <a:lnTo>
                      <a:pt x="73025" y="92075"/>
                    </a:lnTo>
                    <a:lnTo>
                      <a:pt x="3175" y="0"/>
                    </a:lnTo>
                  </a:path>
                </a:pathLst>
              </a:custGeom>
              <a:noFill/>
              <a:ln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994" dirty="0"/>
              </a:p>
            </p:txBody>
          </p:sp>
          <p:sp>
            <p:nvSpPr>
              <p:cNvPr id="28" name="Freeform 27"/>
              <p:cNvSpPr/>
              <p:nvPr userDrawn="1"/>
            </p:nvSpPr>
            <p:spPr>
              <a:xfrm>
                <a:off x="777875" y="1403350"/>
                <a:ext cx="73025" cy="180975"/>
              </a:xfrm>
              <a:custGeom>
                <a:avLst/>
                <a:gdLst>
                  <a:gd name="connsiteX0" fmla="*/ 0 w 73025"/>
                  <a:gd name="connsiteY0" fmla="*/ 180975 h 180975"/>
                  <a:gd name="connsiteX1" fmla="*/ 73025 w 73025"/>
                  <a:gd name="connsiteY1" fmla="*/ 92075 h 180975"/>
                  <a:gd name="connsiteX2" fmla="*/ 3175 w 73025"/>
                  <a:gd name="connsiteY2" fmla="*/ 0 h 180975"/>
                </a:gdLst>
                <a:ahLst/>
                <a:cxnLst>
                  <a:cxn ang="0">
                    <a:pos x="connsiteX0" y="connsiteY0"/>
                  </a:cxn>
                  <a:cxn ang="0">
                    <a:pos x="connsiteX1" y="connsiteY1"/>
                  </a:cxn>
                  <a:cxn ang="0">
                    <a:pos x="connsiteX2" y="connsiteY2"/>
                  </a:cxn>
                </a:cxnLst>
                <a:rect l="l" t="t" r="r" b="b"/>
                <a:pathLst>
                  <a:path w="73025" h="180975">
                    <a:moveTo>
                      <a:pt x="0" y="180975"/>
                    </a:moveTo>
                    <a:lnTo>
                      <a:pt x="73025" y="92075"/>
                    </a:lnTo>
                    <a:lnTo>
                      <a:pt x="3175" y="0"/>
                    </a:lnTo>
                  </a:path>
                </a:pathLst>
              </a:custGeom>
              <a:noFill/>
              <a:ln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994" dirty="0"/>
              </a:p>
            </p:txBody>
          </p:sp>
        </p:grpSp>
      </p:grpSp>
      <p:sp>
        <p:nvSpPr>
          <p:cNvPr id="29" name="Text Placeholder 47"/>
          <p:cNvSpPr>
            <a:spLocks noGrp="1"/>
          </p:cNvSpPr>
          <p:nvPr>
            <p:ph type="body" sz="quarter" idx="21" hasCustomPrompt="1"/>
          </p:nvPr>
        </p:nvSpPr>
        <p:spPr>
          <a:xfrm>
            <a:off x="1007634" y="6126828"/>
            <a:ext cx="9019016" cy="279918"/>
          </a:xfrm>
          <a:prstGeom prst="rect">
            <a:avLst/>
          </a:prstGeom>
          <a:solidFill>
            <a:srgbClr val="00205B"/>
          </a:solidFill>
        </p:spPr>
        <p:txBody>
          <a:bodyPr lIns="180000" tIns="72000" rIns="180000" bIns="72000" anchor="ctr"/>
          <a:lstStyle>
            <a:lvl1pPr marL="0" indent="0">
              <a:buNone/>
              <a:defRPr sz="1196" baseline="0">
                <a:solidFill>
                  <a:srgbClr val="FFFFFF"/>
                </a:solidFill>
                <a:latin typeface="Deutsche Bank Text" charset="0"/>
                <a:ea typeface="Deutsche Bank Text" charset="0"/>
                <a:cs typeface="Deutsche Bank Text" charset="0"/>
              </a:defRPr>
            </a:lvl1pPr>
          </a:lstStyle>
          <a:p>
            <a:pPr lvl="0"/>
            <a:r>
              <a:rPr lang="en-US" dirty="0"/>
              <a:t>Deutsche Bank Text White 12pt</a:t>
            </a:r>
          </a:p>
        </p:txBody>
      </p:sp>
      <p:sp>
        <p:nvSpPr>
          <p:cNvPr id="34" name="Text Placeholder 17"/>
          <p:cNvSpPr>
            <a:spLocks noGrp="1"/>
          </p:cNvSpPr>
          <p:nvPr>
            <p:ph type="body" sz="quarter" idx="64" hasCustomPrompt="1"/>
          </p:nvPr>
        </p:nvSpPr>
        <p:spPr>
          <a:xfrm>
            <a:off x="3833813" y="2072187"/>
            <a:ext cx="3024188" cy="284400"/>
          </a:xfrm>
          <a:prstGeom prst="rect">
            <a:avLst/>
          </a:prstGeom>
          <a:solidFill>
            <a:srgbClr val="A7A8AA"/>
          </a:solidFill>
        </p:spPr>
        <p:txBody>
          <a:bodyPr lIns="144000" tIns="108000" rIns="144000" bIns="108000" anchor="ctr"/>
          <a:lstStyle>
            <a:lvl1pPr marL="0" indent="0" algn="ctr">
              <a:buNone/>
              <a:defRPr sz="1196">
                <a:solidFill>
                  <a:srgbClr val="535B61"/>
                </a:solidFill>
                <a:latin typeface="Deutsche Bank Text" charset="0"/>
                <a:ea typeface="Deutsche Bank Text" charset="0"/>
                <a:cs typeface="Deutsche Bank Text" charset="0"/>
              </a:defRPr>
            </a:lvl1pPr>
            <a:lvl2pPr marL="455783" indent="0">
              <a:buNone/>
              <a:defRPr sz="1196">
                <a:solidFill>
                  <a:srgbClr val="616D72"/>
                </a:solidFill>
                <a:latin typeface="Arial" charset="0"/>
                <a:ea typeface="Arial" charset="0"/>
                <a:cs typeface="Arial" charset="0"/>
              </a:defRPr>
            </a:lvl2pPr>
            <a:lvl3pPr marL="911565" indent="0">
              <a:buNone/>
              <a:defRPr sz="1196">
                <a:solidFill>
                  <a:srgbClr val="616D72"/>
                </a:solidFill>
                <a:latin typeface="Arial" charset="0"/>
                <a:ea typeface="Arial" charset="0"/>
                <a:cs typeface="Arial" charset="0"/>
              </a:defRPr>
            </a:lvl3pPr>
            <a:lvl4pPr marL="1367348" indent="0">
              <a:buNone/>
              <a:defRPr sz="1196">
                <a:solidFill>
                  <a:srgbClr val="616D72"/>
                </a:solidFill>
                <a:latin typeface="Arial" charset="0"/>
                <a:ea typeface="Arial" charset="0"/>
                <a:cs typeface="Arial" charset="0"/>
              </a:defRPr>
            </a:lvl4pPr>
            <a:lvl5pPr marL="1823131" indent="0">
              <a:buNone/>
              <a:defRPr sz="1196">
                <a:solidFill>
                  <a:srgbClr val="616D72"/>
                </a:solidFill>
                <a:latin typeface="Arial" charset="0"/>
                <a:ea typeface="Arial" charset="0"/>
                <a:cs typeface="Arial" charset="0"/>
              </a:defRPr>
            </a:lvl5pPr>
          </a:lstStyle>
          <a:p>
            <a:pPr lvl="0"/>
            <a:r>
              <a:rPr lang="en-US" dirty="0"/>
              <a:t>Deutsche Bank Text Dark Grey 12pt</a:t>
            </a:r>
          </a:p>
        </p:txBody>
      </p:sp>
      <p:sp>
        <p:nvSpPr>
          <p:cNvPr id="35" name="Text Placeholder 17"/>
          <p:cNvSpPr>
            <a:spLocks noGrp="1"/>
          </p:cNvSpPr>
          <p:nvPr>
            <p:ph type="body" sz="quarter" idx="65" hasCustomPrompt="1"/>
          </p:nvPr>
        </p:nvSpPr>
        <p:spPr>
          <a:xfrm>
            <a:off x="3833813" y="2355349"/>
            <a:ext cx="3024188" cy="807818"/>
          </a:xfrm>
          <a:prstGeom prst="rect">
            <a:avLst/>
          </a:prstGeom>
          <a:solidFill>
            <a:srgbClr val="E6EAE9"/>
          </a:solidFill>
        </p:spPr>
        <p:txBody>
          <a:bodyPr lIns="144000" tIns="125999" rIns="144000" bIns="144000"/>
          <a:lstStyle>
            <a:lvl1pPr marL="0" indent="0">
              <a:lnSpc>
                <a:spcPts val="1440"/>
              </a:lnSpc>
              <a:spcBef>
                <a:spcPts val="0"/>
              </a:spcBef>
              <a:buNone/>
              <a:defRPr sz="1196">
                <a:solidFill>
                  <a:srgbClr val="535B61"/>
                </a:solidFill>
                <a:latin typeface="Deutsche Bank Text" charset="0"/>
                <a:ea typeface="Deutsche Bank Text" charset="0"/>
                <a:cs typeface="Deutsche Bank Text" charset="0"/>
              </a:defRPr>
            </a:lvl1pPr>
            <a:lvl2pPr marL="455783" indent="0">
              <a:buNone/>
              <a:defRPr sz="1196">
                <a:solidFill>
                  <a:srgbClr val="616D72"/>
                </a:solidFill>
                <a:latin typeface="Arial" charset="0"/>
                <a:ea typeface="Arial" charset="0"/>
                <a:cs typeface="Arial" charset="0"/>
              </a:defRPr>
            </a:lvl2pPr>
            <a:lvl3pPr marL="911565" indent="0">
              <a:buNone/>
              <a:defRPr sz="1196">
                <a:solidFill>
                  <a:srgbClr val="616D72"/>
                </a:solidFill>
                <a:latin typeface="Arial" charset="0"/>
                <a:ea typeface="Arial" charset="0"/>
                <a:cs typeface="Arial" charset="0"/>
              </a:defRPr>
            </a:lvl3pPr>
            <a:lvl4pPr marL="1367348" indent="0">
              <a:buNone/>
              <a:defRPr sz="1196">
                <a:solidFill>
                  <a:srgbClr val="616D72"/>
                </a:solidFill>
                <a:latin typeface="Arial" charset="0"/>
                <a:ea typeface="Arial" charset="0"/>
                <a:cs typeface="Arial" charset="0"/>
              </a:defRPr>
            </a:lvl4pPr>
            <a:lvl5pPr marL="1823131" indent="0">
              <a:buNone/>
              <a:defRPr sz="1196">
                <a:solidFill>
                  <a:srgbClr val="616D72"/>
                </a:solidFill>
                <a:latin typeface="Arial" charset="0"/>
                <a:ea typeface="Arial" charset="0"/>
                <a:cs typeface="Arial" charset="0"/>
              </a:defRPr>
            </a:lvl5pPr>
          </a:lstStyle>
          <a:p>
            <a:pPr lvl="0"/>
            <a:r>
              <a:rPr lang="en-US" dirty="0"/>
              <a:t>Deutsche Bank Text Dark Grey 12pt</a:t>
            </a:r>
          </a:p>
        </p:txBody>
      </p:sp>
      <p:sp>
        <p:nvSpPr>
          <p:cNvPr id="38" name="Text Placeholder 17"/>
          <p:cNvSpPr>
            <a:spLocks noGrp="1"/>
          </p:cNvSpPr>
          <p:nvPr>
            <p:ph type="body" sz="quarter" idx="66" hasCustomPrompt="1"/>
          </p:nvPr>
        </p:nvSpPr>
        <p:spPr>
          <a:xfrm>
            <a:off x="3833813" y="3432843"/>
            <a:ext cx="3024187" cy="284400"/>
          </a:xfrm>
          <a:prstGeom prst="rect">
            <a:avLst/>
          </a:prstGeom>
          <a:solidFill>
            <a:srgbClr val="A7A8AA"/>
          </a:solidFill>
        </p:spPr>
        <p:txBody>
          <a:bodyPr lIns="144000" tIns="108000" rIns="144000" bIns="108000" anchor="ctr"/>
          <a:lstStyle>
            <a:lvl1pPr marL="0" indent="0" algn="ctr">
              <a:buNone/>
              <a:defRPr sz="1196">
                <a:solidFill>
                  <a:srgbClr val="535B61"/>
                </a:solidFill>
                <a:latin typeface="Deutsche Bank Text" charset="0"/>
                <a:ea typeface="Deutsche Bank Text" charset="0"/>
                <a:cs typeface="Deutsche Bank Text" charset="0"/>
              </a:defRPr>
            </a:lvl1pPr>
            <a:lvl2pPr marL="455783" indent="0">
              <a:buNone/>
              <a:defRPr sz="1196">
                <a:solidFill>
                  <a:srgbClr val="616D72"/>
                </a:solidFill>
                <a:latin typeface="Arial" charset="0"/>
                <a:ea typeface="Arial" charset="0"/>
                <a:cs typeface="Arial" charset="0"/>
              </a:defRPr>
            </a:lvl2pPr>
            <a:lvl3pPr marL="911565" indent="0">
              <a:buNone/>
              <a:defRPr sz="1196">
                <a:solidFill>
                  <a:srgbClr val="616D72"/>
                </a:solidFill>
                <a:latin typeface="Arial" charset="0"/>
                <a:ea typeface="Arial" charset="0"/>
                <a:cs typeface="Arial" charset="0"/>
              </a:defRPr>
            </a:lvl3pPr>
            <a:lvl4pPr marL="1367348" indent="0">
              <a:buNone/>
              <a:defRPr sz="1196">
                <a:solidFill>
                  <a:srgbClr val="616D72"/>
                </a:solidFill>
                <a:latin typeface="Arial" charset="0"/>
                <a:ea typeface="Arial" charset="0"/>
                <a:cs typeface="Arial" charset="0"/>
              </a:defRPr>
            </a:lvl4pPr>
            <a:lvl5pPr marL="1823131" indent="0">
              <a:buNone/>
              <a:defRPr sz="1196">
                <a:solidFill>
                  <a:srgbClr val="616D72"/>
                </a:solidFill>
                <a:latin typeface="Arial" charset="0"/>
                <a:ea typeface="Arial" charset="0"/>
                <a:cs typeface="Arial" charset="0"/>
              </a:defRPr>
            </a:lvl5pPr>
          </a:lstStyle>
          <a:p>
            <a:pPr lvl="0"/>
            <a:r>
              <a:rPr lang="en-US" dirty="0"/>
              <a:t>Deutsche Bank Text Dark Grey 12pt</a:t>
            </a:r>
          </a:p>
        </p:txBody>
      </p:sp>
      <p:sp>
        <p:nvSpPr>
          <p:cNvPr id="39" name="Text Placeholder 17"/>
          <p:cNvSpPr>
            <a:spLocks noGrp="1"/>
          </p:cNvSpPr>
          <p:nvPr>
            <p:ph type="body" sz="quarter" idx="67" hasCustomPrompt="1"/>
          </p:nvPr>
        </p:nvSpPr>
        <p:spPr>
          <a:xfrm>
            <a:off x="3833813" y="3716005"/>
            <a:ext cx="3024187" cy="807818"/>
          </a:xfrm>
          <a:prstGeom prst="rect">
            <a:avLst/>
          </a:prstGeom>
          <a:solidFill>
            <a:srgbClr val="E6EAE9"/>
          </a:solidFill>
        </p:spPr>
        <p:txBody>
          <a:bodyPr lIns="144000" tIns="125999" rIns="144000" bIns="144000"/>
          <a:lstStyle>
            <a:lvl1pPr marL="0" indent="0">
              <a:lnSpc>
                <a:spcPts val="1440"/>
              </a:lnSpc>
              <a:spcBef>
                <a:spcPts val="0"/>
              </a:spcBef>
              <a:buNone/>
              <a:defRPr sz="1196">
                <a:solidFill>
                  <a:srgbClr val="535B61"/>
                </a:solidFill>
                <a:latin typeface="Deutsche Bank Text" charset="0"/>
                <a:ea typeface="Deutsche Bank Text" charset="0"/>
                <a:cs typeface="Deutsche Bank Text" charset="0"/>
              </a:defRPr>
            </a:lvl1pPr>
            <a:lvl2pPr marL="455783" indent="0">
              <a:buNone/>
              <a:defRPr sz="1196">
                <a:solidFill>
                  <a:srgbClr val="616D72"/>
                </a:solidFill>
                <a:latin typeface="Arial" charset="0"/>
                <a:ea typeface="Arial" charset="0"/>
                <a:cs typeface="Arial" charset="0"/>
              </a:defRPr>
            </a:lvl2pPr>
            <a:lvl3pPr marL="911565" indent="0">
              <a:buNone/>
              <a:defRPr sz="1196">
                <a:solidFill>
                  <a:srgbClr val="616D72"/>
                </a:solidFill>
                <a:latin typeface="Arial" charset="0"/>
                <a:ea typeface="Arial" charset="0"/>
                <a:cs typeface="Arial" charset="0"/>
              </a:defRPr>
            </a:lvl3pPr>
            <a:lvl4pPr marL="1367348" indent="0">
              <a:buNone/>
              <a:defRPr sz="1196">
                <a:solidFill>
                  <a:srgbClr val="616D72"/>
                </a:solidFill>
                <a:latin typeface="Arial" charset="0"/>
                <a:ea typeface="Arial" charset="0"/>
                <a:cs typeface="Arial" charset="0"/>
              </a:defRPr>
            </a:lvl4pPr>
            <a:lvl5pPr marL="1823131" indent="0">
              <a:buNone/>
              <a:defRPr sz="1196">
                <a:solidFill>
                  <a:srgbClr val="616D72"/>
                </a:solidFill>
                <a:latin typeface="Arial" charset="0"/>
                <a:ea typeface="Arial" charset="0"/>
                <a:cs typeface="Arial" charset="0"/>
              </a:defRPr>
            </a:lvl5pPr>
          </a:lstStyle>
          <a:p>
            <a:pPr lvl="0"/>
            <a:r>
              <a:rPr lang="en-US" dirty="0"/>
              <a:t>Deutsche Bank Text Dark Grey 12pt</a:t>
            </a:r>
          </a:p>
        </p:txBody>
      </p:sp>
      <p:sp>
        <p:nvSpPr>
          <p:cNvPr id="41" name="Text Placeholder 17"/>
          <p:cNvSpPr>
            <a:spLocks noGrp="1"/>
          </p:cNvSpPr>
          <p:nvPr>
            <p:ph type="body" sz="quarter" idx="68" hasCustomPrompt="1"/>
          </p:nvPr>
        </p:nvSpPr>
        <p:spPr>
          <a:xfrm>
            <a:off x="3041650" y="5053726"/>
            <a:ext cx="2232025" cy="806739"/>
          </a:xfrm>
          <a:prstGeom prst="rect">
            <a:avLst/>
          </a:prstGeom>
          <a:solidFill>
            <a:srgbClr val="E6EAE9"/>
          </a:solidFill>
        </p:spPr>
        <p:txBody>
          <a:bodyPr lIns="144000" tIns="108000" rIns="144000" bIns="72000"/>
          <a:lstStyle>
            <a:lvl1pPr marL="0" indent="0">
              <a:lnSpc>
                <a:spcPts val="1440"/>
              </a:lnSpc>
              <a:spcBef>
                <a:spcPts val="0"/>
              </a:spcBef>
              <a:buNone/>
              <a:defRPr sz="1196">
                <a:solidFill>
                  <a:srgbClr val="535B61"/>
                </a:solidFill>
                <a:latin typeface="Deutsche Bank Text" charset="0"/>
                <a:ea typeface="Deutsche Bank Text" charset="0"/>
                <a:cs typeface="Deutsche Bank Text" charset="0"/>
              </a:defRPr>
            </a:lvl1pPr>
            <a:lvl2pPr marL="455783" indent="0">
              <a:buNone/>
              <a:defRPr sz="1196">
                <a:solidFill>
                  <a:srgbClr val="616D72"/>
                </a:solidFill>
                <a:latin typeface="Arial" charset="0"/>
                <a:ea typeface="Arial" charset="0"/>
                <a:cs typeface="Arial" charset="0"/>
              </a:defRPr>
            </a:lvl2pPr>
            <a:lvl3pPr marL="911565" indent="0">
              <a:buNone/>
              <a:defRPr sz="1196">
                <a:solidFill>
                  <a:srgbClr val="616D72"/>
                </a:solidFill>
                <a:latin typeface="Arial" charset="0"/>
                <a:ea typeface="Arial" charset="0"/>
                <a:cs typeface="Arial" charset="0"/>
              </a:defRPr>
            </a:lvl3pPr>
            <a:lvl4pPr marL="1367348" indent="0">
              <a:buNone/>
              <a:defRPr sz="1196">
                <a:solidFill>
                  <a:srgbClr val="616D72"/>
                </a:solidFill>
                <a:latin typeface="Arial" charset="0"/>
                <a:ea typeface="Arial" charset="0"/>
                <a:cs typeface="Arial" charset="0"/>
              </a:defRPr>
            </a:lvl4pPr>
            <a:lvl5pPr marL="1823131" indent="0">
              <a:buNone/>
              <a:defRPr sz="1196">
                <a:solidFill>
                  <a:srgbClr val="616D72"/>
                </a:solidFill>
                <a:latin typeface="Arial" charset="0"/>
                <a:ea typeface="Arial" charset="0"/>
                <a:cs typeface="Arial" charset="0"/>
              </a:defRPr>
            </a:lvl5pPr>
          </a:lstStyle>
          <a:p>
            <a:pPr lvl="0"/>
            <a:r>
              <a:rPr lang="en-US" dirty="0"/>
              <a:t>Deutsche Bank Text Dark Grey 12pt</a:t>
            </a:r>
          </a:p>
        </p:txBody>
      </p:sp>
      <p:sp>
        <p:nvSpPr>
          <p:cNvPr id="42" name="Text Placeholder 17"/>
          <p:cNvSpPr>
            <a:spLocks noGrp="1"/>
          </p:cNvSpPr>
          <p:nvPr>
            <p:ph type="body" sz="quarter" idx="69" hasCustomPrompt="1"/>
          </p:nvPr>
        </p:nvSpPr>
        <p:spPr>
          <a:xfrm>
            <a:off x="3041650" y="4769212"/>
            <a:ext cx="2232025" cy="282380"/>
          </a:xfrm>
          <a:prstGeom prst="rect">
            <a:avLst/>
          </a:prstGeom>
          <a:solidFill>
            <a:srgbClr val="A7A8AA"/>
          </a:solidFill>
        </p:spPr>
        <p:txBody>
          <a:bodyPr lIns="144000" tIns="108000" rIns="144000" bIns="108000" anchor="ctr"/>
          <a:lstStyle>
            <a:lvl1pPr marL="0" indent="0" algn="ctr">
              <a:buNone/>
              <a:defRPr sz="1196">
                <a:solidFill>
                  <a:srgbClr val="535B61"/>
                </a:solidFill>
                <a:latin typeface="Deutsche Bank Text" charset="0"/>
                <a:ea typeface="Deutsche Bank Text" charset="0"/>
                <a:cs typeface="Deutsche Bank Text" charset="0"/>
              </a:defRPr>
            </a:lvl1pPr>
            <a:lvl2pPr marL="455783" indent="0">
              <a:buNone/>
              <a:defRPr sz="1196">
                <a:solidFill>
                  <a:srgbClr val="616D72"/>
                </a:solidFill>
                <a:latin typeface="Arial" charset="0"/>
                <a:ea typeface="Arial" charset="0"/>
                <a:cs typeface="Arial" charset="0"/>
              </a:defRPr>
            </a:lvl2pPr>
            <a:lvl3pPr marL="911565" indent="0">
              <a:buNone/>
              <a:defRPr sz="1196">
                <a:solidFill>
                  <a:srgbClr val="616D72"/>
                </a:solidFill>
                <a:latin typeface="Arial" charset="0"/>
                <a:ea typeface="Arial" charset="0"/>
                <a:cs typeface="Arial" charset="0"/>
              </a:defRPr>
            </a:lvl3pPr>
            <a:lvl4pPr marL="1367348" indent="0">
              <a:buNone/>
              <a:defRPr sz="1196">
                <a:solidFill>
                  <a:srgbClr val="616D72"/>
                </a:solidFill>
                <a:latin typeface="Arial" charset="0"/>
                <a:ea typeface="Arial" charset="0"/>
                <a:cs typeface="Arial" charset="0"/>
              </a:defRPr>
            </a:lvl4pPr>
            <a:lvl5pPr marL="1823131" indent="0">
              <a:buNone/>
              <a:defRPr sz="1196">
                <a:solidFill>
                  <a:srgbClr val="616D72"/>
                </a:solidFill>
                <a:latin typeface="Arial" charset="0"/>
                <a:ea typeface="Arial" charset="0"/>
                <a:cs typeface="Arial" charset="0"/>
              </a:defRPr>
            </a:lvl5pPr>
          </a:lstStyle>
          <a:p>
            <a:pPr lvl="0"/>
            <a:r>
              <a:rPr lang="en-US" dirty="0"/>
              <a:t>Deutsche Bank Text Dark Grey 12pt</a:t>
            </a:r>
          </a:p>
        </p:txBody>
      </p:sp>
      <p:sp>
        <p:nvSpPr>
          <p:cNvPr id="43" name="Text Placeholder 17"/>
          <p:cNvSpPr>
            <a:spLocks noGrp="1"/>
          </p:cNvSpPr>
          <p:nvPr>
            <p:ph type="body" sz="quarter" idx="70" hasCustomPrompt="1"/>
          </p:nvPr>
        </p:nvSpPr>
        <p:spPr>
          <a:xfrm>
            <a:off x="5418138" y="5053726"/>
            <a:ext cx="2232025" cy="806739"/>
          </a:xfrm>
          <a:prstGeom prst="rect">
            <a:avLst/>
          </a:prstGeom>
          <a:solidFill>
            <a:srgbClr val="E6EAE9"/>
          </a:solidFill>
        </p:spPr>
        <p:txBody>
          <a:bodyPr lIns="144000" tIns="108000" rIns="144000" bIns="72000"/>
          <a:lstStyle>
            <a:lvl1pPr marL="0" indent="0">
              <a:lnSpc>
                <a:spcPts val="1440"/>
              </a:lnSpc>
              <a:spcBef>
                <a:spcPts val="0"/>
              </a:spcBef>
              <a:buNone/>
              <a:defRPr sz="1196">
                <a:solidFill>
                  <a:srgbClr val="535B61"/>
                </a:solidFill>
                <a:latin typeface="Deutsche Bank Text" charset="0"/>
                <a:ea typeface="Deutsche Bank Text" charset="0"/>
                <a:cs typeface="Deutsche Bank Text" charset="0"/>
              </a:defRPr>
            </a:lvl1pPr>
            <a:lvl2pPr marL="455783" indent="0">
              <a:buNone/>
              <a:defRPr sz="1196">
                <a:solidFill>
                  <a:srgbClr val="616D72"/>
                </a:solidFill>
                <a:latin typeface="Arial" charset="0"/>
                <a:ea typeface="Arial" charset="0"/>
                <a:cs typeface="Arial" charset="0"/>
              </a:defRPr>
            </a:lvl2pPr>
            <a:lvl3pPr marL="911565" indent="0">
              <a:buNone/>
              <a:defRPr sz="1196">
                <a:solidFill>
                  <a:srgbClr val="616D72"/>
                </a:solidFill>
                <a:latin typeface="Arial" charset="0"/>
                <a:ea typeface="Arial" charset="0"/>
                <a:cs typeface="Arial" charset="0"/>
              </a:defRPr>
            </a:lvl3pPr>
            <a:lvl4pPr marL="1367348" indent="0">
              <a:buNone/>
              <a:defRPr sz="1196">
                <a:solidFill>
                  <a:srgbClr val="616D72"/>
                </a:solidFill>
                <a:latin typeface="Arial" charset="0"/>
                <a:ea typeface="Arial" charset="0"/>
                <a:cs typeface="Arial" charset="0"/>
              </a:defRPr>
            </a:lvl4pPr>
            <a:lvl5pPr marL="1823131" indent="0">
              <a:buNone/>
              <a:defRPr sz="1196">
                <a:solidFill>
                  <a:srgbClr val="616D72"/>
                </a:solidFill>
                <a:latin typeface="Arial" charset="0"/>
                <a:ea typeface="Arial" charset="0"/>
                <a:cs typeface="Arial" charset="0"/>
              </a:defRPr>
            </a:lvl5pPr>
          </a:lstStyle>
          <a:p>
            <a:pPr lvl="0"/>
            <a:r>
              <a:rPr lang="en-US" dirty="0"/>
              <a:t>Deutsche Bank Text Dark Grey 12pt</a:t>
            </a:r>
          </a:p>
        </p:txBody>
      </p:sp>
      <p:sp>
        <p:nvSpPr>
          <p:cNvPr id="44" name="Text Placeholder 17"/>
          <p:cNvSpPr>
            <a:spLocks noGrp="1"/>
          </p:cNvSpPr>
          <p:nvPr>
            <p:ph type="body" sz="quarter" idx="71" hasCustomPrompt="1"/>
          </p:nvPr>
        </p:nvSpPr>
        <p:spPr>
          <a:xfrm>
            <a:off x="5418138" y="4769212"/>
            <a:ext cx="2232025" cy="282380"/>
          </a:xfrm>
          <a:prstGeom prst="rect">
            <a:avLst/>
          </a:prstGeom>
          <a:solidFill>
            <a:srgbClr val="A7A8AA"/>
          </a:solidFill>
        </p:spPr>
        <p:txBody>
          <a:bodyPr lIns="144000" tIns="108000" rIns="144000" bIns="108000" anchor="ctr"/>
          <a:lstStyle>
            <a:lvl1pPr marL="0" indent="0" algn="ctr">
              <a:buNone/>
              <a:defRPr sz="1196">
                <a:solidFill>
                  <a:srgbClr val="535B61"/>
                </a:solidFill>
                <a:latin typeface="Deutsche Bank Text" charset="0"/>
                <a:ea typeface="Deutsche Bank Text" charset="0"/>
                <a:cs typeface="Deutsche Bank Text" charset="0"/>
              </a:defRPr>
            </a:lvl1pPr>
            <a:lvl2pPr marL="455783" indent="0">
              <a:buNone/>
              <a:defRPr sz="1196">
                <a:solidFill>
                  <a:srgbClr val="616D72"/>
                </a:solidFill>
                <a:latin typeface="Arial" charset="0"/>
                <a:ea typeface="Arial" charset="0"/>
                <a:cs typeface="Arial" charset="0"/>
              </a:defRPr>
            </a:lvl2pPr>
            <a:lvl3pPr marL="911565" indent="0">
              <a:buNone/>
              <a:defRPr sz="1196">
                <a:solidFill>
                  <a:srgbClr val="616D72"/>
                </a:solidFill>
                <a:latin typeface="Arial" charset="0"/>
                <a:ea typeface="Arial" charset="0"/>
                <a:cs typeface="Arial" charset="0"/>
              </a:defRPr>
            </a:lvl3pPr>
            <a:lvl4pPr marL="1367348" indent="0">
              <a:buNone/>
              <a:defRPr sz="1196">
                <a:solidFill>
                  <a:srgbClr val="616D72"/>
                </a:solidFill>
                <a:latin typeface="Arial" charset="0"/>
                <a:ea typeface="Arial" charset="0"/>
                <a:cs typeface="Arial" charset="0"/>
              </a:defRPr>
            </a:lvl4pPr>
            <a:lvl5pPr marL="1823131" indent="0">
              <a:buNone/>
              <a:defRPr sz="1196">
                <a:solidFill>
                  <a:srgbClr val="616D72"/>
                </a:solidFill>
                <a:latin typeface="Arial" charset="0"/>
                <a:ea typeface="Arial" charset="0"/>
                <a:cs typeface="Arial" charset="0"/>
              </a:defRPr>
            </a:lvl5pPr>
          </a:lstStyle>
          <a:p>
            <a:pPr lvl="0"/>
            <a:r>
              <a:rPr lang="en-US" dirty="0"/>
              <a:t>Deutsche Bank Text Dark Grey 12pt</a:t>
            </a:r>
          </a:p>
        </p:txBody>
      </p:sp>
      <p:sp>
        <p:nvSpPr>
          <p:cNvPr id="45" name="Text Placeholder 17"/>
          <p:cNvSpPr>
            <a:spLocks noGrp="1"/>
          </p:cNvSpPr>
          <p:nvPr>
            <p:ph type="body" sz="quarter" idx="72" hasCustomPrompt="1"/>
          </p:nvPr>
        </p:nvSpPr>
        <p:spPr>
          <a:xfrm>
            <a:off x="7794625" y="5053726"/>
            <a:ext cx="2232025" cy="806739"/>
          </a:xfrm>
          <a:prstGeom prst="rect">
            <a:avLst/>
          </a:prstGeom>
          <a:solidFill>
            <a:srgbClr val="E6EAE9"/>
          </a:solidFill>
        </p:spPr>
        <p:txBody>
          <a:bodyPr lIns="144000" tIns="108000" rIns="144000" bIns="72000"/>
          <a:lstStyle>
            <a:lvl1pPr marL="0" indent="0">
              <a:lnSpc>
                <a:spcPts val="1440"/>
              </a:lnSpc>
              <a:spcBef>
                <a:spcPts val="0"/>
              </a:spcBef>
              <a:buNone/>
              <a:defRPr sz="1196">
                <a:solidFill>
                  <a:srgbClr val="535B61"/>
                </a:solidFill>
                <a:latin typeface="Deutsche Bank Text" charset="0"/>
                <a:ea typeface="Deutsche Bank Text" charset="0"/>
                <a:cs typeface="Deutsche Bank Text" charset="0"/>
              </a:defRPr>
            </a:lvl1pPr>
            <a:lvl2pPr marL="455783" indent="0">
              <a:buNone/>
              <a:defRPr sz="1196">
                <a:solidFill>
                  <a:srgbClr val="616D72"/>
                </a:solidFill>
                <a:latin typeface="Arial" charset="0"/>
                <a:ea typeface="Arial" charset="0"/>
                <a:cs typeface="Arial" charset="0"/>
              </a:defRPr>
            </a:lvl2pPr>
            <a:lvl3pPr marL="911565" indent="0">
              <a:buNone/>
              <a:defRPr sz="1196">
                <a:solidFill>
                  <a:srgbClr val="616D72"/>
                </a:solidFill>
                <a:latin typeface="Arial" charset="0"/>
                <a:ea typeface="Arial" charset="0"/>
                <a:cs typeface="Arial" charset="0"/>
              </a:defRPr>
            </a:lvl3pPr>
            <a:lvl4pPr marL="1367348" indent="0">
              <a:buNone/>
              <a:defRPr sz="1196">
                <a:solidFill>
                  <a:srgbClr val="616D72"/>
                </a:solidFill>
                <a:latin typeface="Arial" charset="0"/>
                <a:ea typeface="Arial" charset="0"/>
                <a:cs typeface="Arial" charset="0"/>
              </a:defRPr>
            </a:lvl4pPr>
            <a:lvl5pPr marL="1823131" indent="0">
              <a:buNone/>
              <a:defRPr sz="1196">
                <a:solidFill>
                  <a:srgbClr val="616D72"/>
                </a:solidFill>
                <a:latin typeface="Arial" charset="0"/>
                <a:ea typeface="Arial" charset="0"/>
                <a:cs typeface="Arial" charset="0"/>
              </a:defRPr>
            </a:lvl5pPr>
          </a:lstStyle>
          <a:p>
            <a:pPr lvl="0"/>
            <a:r>
              <a:rPr lang="en-US" dirty="0"/>
              <a:t>Deutsche Bank Text Dark Grey 12pt</a:t>
            </a:r>
          </a:p>
        </p:txBody>
      </p:sp>
      <p:sp>
        <p:nvSpPr>
          <p:cNvPr id="46" name="Text Placeholder 17"/>
          <p:cNvSpPr>
            <a:spLocks noGrp="1"/>
          </p:cNvSpPr>
          <p:nvPr>
            <p:ph type="body" sz="quarter" idx="73" hasCustomPrompt="1"/>
          </p:nvPr>
        </p:nvSpPr>
        <p:spPr>
          <a:xfrm>
            <a:off x="7794625" y="4769212"/>
            <a:ext cx="2232025" cy="282380"/>
          </a:xfrm>
          <a:prstGeom prst="rect">
            <a:avLst/>
          </a:prstGeom>
          <a:solidFill>
            <a:srgbClr val="A7A8AA"/>
          </a:solidFill>
        </p:spPr>
        <p:txBody>
          <a:bodyPr lIns="144000" tIns="108000" rIns="144000" bIns="108000" anchor="ctr"/>
          <a:lstStyle>
            <a:lvl1pPr marL="0" indent="0" algn="ctr">
              <a:buNone/>
              <a:defRPr sz="1196">
                <a:solidFill>
                  <a:srgbClr val="535B61"/>
                </a:solidFill>
                <a:latin typeface="Deutsche Bank Text" charset="0"/>
                <a:ea typeface="Deutsche Bank Text" charset="0"/>
                <a:cs typeface="Deutsche Bank Text" charset="0"/>
              </a:defRPr>
            </a:lvl1pPr>
            <a:lvl2pPr marL="455783" indent="0">
              <a:buNone/>
              <a:defRPr sz="1196">
                <a:solidFill>
                  <a:srgbClr val="616D72"/>
                </a:solidFill>
                <a:latin typeface="Arial" charset="0"/>
                <a:ea typeface="Arial" charset="0"/>
                <a:cs typeface="Arial" charset="0"/>
              </a:defRPr>
            </a:lvl2pPr>
            <a:lvl3pPr marL="911565" indent="0">
              <a:buNone/>
              <a:defRPr sz="1196">
                <a:solidFill>
                  <a:srgbClr val="616D72"/>
                </a:solidFill>
                <a:latin typeface="Arial" charset="0"/>
                <a:ea typeface="Arial" charset="0"/>
                <a:cs typeface="Arial" charset="0"/>
              </a:defRPr>
            </a:lvl3pPr>
            <a:lvl4pPr marL="1367348" indent="0">
              <a:buNone/>
              <a:defRPr sz="1196">
                <a:solidFill>
                  <a:srgbClr val="616D72"/>
                </a:solidFill>
                <a:latin typeface="Arial" charset="0"/>
                <a:ea typeface="Arial" charset="0"/>
                <a:cs typeface="Arial" charset="0"/>
              </a:defRPr>
            </a:lvl4pPr>
            <a:lvl5pPr marL="1823131" indent="0">
              <a:buNone/>
              <a:defRPr sz="1196">
                <a:solidFill>
                  <a:srgbClr val="616D72"/>
                </a:solidFill>
                <a:latin typeface="Arial" charset="0"/>
                <a:ea typeface="Arial" charset="0"/>
                <a:cs typeface="Arial" charset="0"/>
              </a:defRPr>
            </a:lvl5pPr>
          </a:lstStyle>
          <a:p>
            <a:pPr lvl="0"/>
            <a:r>
              <a:rPr lang="en-US" dirty="0"/>
              <a:t>Deutsche Bank Text Dark Grey 12pt</a:t>
            </a:r>
          </a:p>
        </p:txBody>
      </p:sp>
      <p:sp>
        <p:nvSpPr>
          <p:cNvPr id="48" name="Text Placeholder 6"/>
          <p:cNvSpPr>
            <a:spLocks noGrp="1"/>
          </p:cNvSpPr>
          <p:nvPr>
            <p:ph type="body" sz="quarter" idx="74" hasCustomPrompt="1"/>
          </p:nvPr>
        </p:nvSpPr>
        <p:spPr>
          <a:xfrm>
            <a:off x="702650" y="6764338"/>
            <a:ext cx="9324000" cy="268287"/>
          </a:xfrm>
          <a:prstGeom prst="rect">
            <a:avLst/>
          </a:prstGeom>
        </p:spPr>
        <p:txBody>
          <a:bodyPr lIns="0" tIns="0" rIns="0" bIns="0" anchor="b"/>
          <a:lstStyle>
            <a:lvl1pPr marL="0" indent="0">
              <a:lnSpc>
                <a:spcPts val="800"/>
              </a:lnSpc>
              <a:spcBef>
                <a:spcPts val="0"/>
              </a:spcBef>
              <a:buNone/>
              <a:defRPr sz="800">
                <a:solidFill>
                  <a:srgbClr val="535B61"/>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8pt</a:t>
            </a:r>
          </a:p>
        </p:txBody>
      </p:sp>
      <p:sp>
        <p:nvSpPr>
          <p:cNvPr id="37" name="Text Placeholder 2">
            <a:extLst>
              <a:ext uri="{FF2B5EF4-FFF2-40B4-BE49-F238E27FC236}">
                <a16:creationId xmlns:a16="http://schemas.microsoft.com/office/drawing/2014/main" id="{C52BA3DD-AAA0-1A4C-9030-86A9199706A6}"/>
              </a:ext>
            </a:extLst>
          </p:cNvPr>
          <p:cNvSpPr>
            <a:spLocks noGrp="1"/>
          </p:cNvSpPr>
          <p:nvPr>
            <p:ph type="body" sz="quarter" idx="62" hasCustomPrompt="1"/>
          </p:nvPr>
        </p:nvSpPr>
        <p:spPr>
          <a:xfrm>
            <a:off x="701675" y="335443"/>
            <a:ext cx="2880000" cy="144000"/>
          </a:xfrm>
          <a:prstGeom prst="rect">
            <a:avLst/>
          </a:prstGeom>
        </p:spPr>
        <p:txBody>
          <a:bodyPr lIns="0" tIns="0" rIns="0" bIns="0"/>
          <a:lstStyle>
            <a:lvl1pPr marL="0" indent="0">
              <a:buNone/>
              <a:defRPr sz="997" b="0" i="0" baseline="0">
                <a:solidFill>
                  <a:srgbClr val="00A3E0"/>
                </a:solidFill>
                <a:latin typeface="Deutsche Bank Text" charset="0"/>
                <a:ea typeface="Deutsche Bank Text" charset="0"/>
                <a:cs typeface="Deutsche Bank Text" charset="0"/>
              </a:defRPr>
            </a:lvl1pPr>
            <a:lvl2pPr marL="455783" indent="0">
              <a:buNone/>
              <a:defRPr/>
            </a:lvl2pPr>
            <a:lvl3pPr marL="911565" indent="0">
              <a:buNone/>
              <a:defRPr/>
            </a:lvl3pPr>
            <a:lvl4pPr marL="1367348" indent="0">
              <a:buNone/>
              <a:defRPr/>
            </a:lvl4pPr>
            <a:lvl5pPr marL="1823131" indent="0">
              <a:buNone/>
              <a:defRPr/>
            </a:lvl5pPr>
          </a:lstStyle>
          <a:p>
            <a:pPr lvl="0"/>
            <a:r>
              <a:rPr lang="en-US" dirty="0"/>
              <a:t>Deutsche Bank Text Bright Blue 10pt</a:t>
            </a:r>
          </a:p>
        </p:txBody>
      </p:sp>
      <p:sp>
        <p:nvSpPr>
          <p:cNvPr id="52" name="Text Placeholder 5">
            <a:extLst>
              <a:ext uri="{FF2B5EF4-FFF2-40B4-BE49-F238E27FC236}">
                <a16:creationId xmlns:a16="http://schemas.microsoft.com/office/drawing/2014/main" id="{70B4E95F-5B17-6B43-B870-7855715C9902}"/>
              </a:ext>
            </a:extLst>
          </p:cNvPr>
          <p:cNvSpPr>
            <a:spLocks noGrp="1"/>
          </p:cNvSpPr>
          <p:nvPr>
            <p:ph type="body" sz="quarter" idx="63" hasCustomPrompt="1"/>
          </p:nvPr>
        </p:nvSpPr>
        <p:spPr>
          <a:xfrm>
            <a:off x="701674" y="596628"/>
            <a:ext cx="8532813" cy="570080"/>
          </a:xfrm>
          <a:prstGeom prst="rect">
            <a:avLst/>
          </a:prstGeom>
        </p:spPr>
        <p:txBody>
          <a:bodyPr lIns="0" tIns="0" rIns="0" bIns="0"/>
          <a:lstStyle>
            <a:lvl1pPr marL="0" marR="0" indent="0" algn="l" defTabSz="911565" rtl="0" eaLnBrk="1" fontAlgn="auto" latinLnBrk="0" hangingPunct="1">
              <a:lnSpc>
                <a:spcPts val="4000"/>
              </a:lnSpc>
              <a:spcBef>
                <a:spcPts val="0"/>
              </a:spcBef>
              <a:spcAft>
                <a:spcPts val="0"/>
              </a:spcAft>
              <a:buClrTx/>
              <a:buSzTx/>
              <a:buFont typeface="Arial"/>
              <a:buNone/>
              <a:tabLst/>
              <a:defRPr sz="2800" baseline="0">
                <a:solidFill>
                  <a:srgbClr val="00205B"/>
                </a:solidFill>
                <a:latin typeface="Deutsche Bank Display" charset="0"/>
                <a:ea typeface="Deutsche Bank Display" charset="0"/>
                <a:cs typeface="Deutsche Bank Display" charset="0"/>
              </a:defRPr>
            </a:lvl1pPr>
            <a:lvl2pPr marL="455783" indent="0">
              <a:buNone/>
              <a:defRPr sz="3600">
                <a:latin typeface="Deutsche Bank Display Beta" charset="0"/>
                <a:ea typeface="Deutsche Bank Display Beta" charset="0"/>
                <a:cs typeface="Deutsche Bank Display Beta" charset="0"/>
              </a:defRPr>
            </a:lvl2pPr>
            <a:lvl3pPr marL="911566" indent="0">
              <a:buNone/>
              <a:defRPr sz="3600">
                <a:latin typeface="Deutsche Bank Display Beta" charset="0"/>
                <a:ea typeface="Deutsche Bank Display Beta" charset="0"/>
                <a:cs typeface="Deutsche Bank Display Beta" charset="0"/>
              </a:defRPr>
            </a:lvl3pPr>
            <a:lvl4pPr marL="1367348" indent="0">
              <a:buNone/>
              <a:defRPr sz="3600">
                <a:latin typeface="Deutsche Bank Display Beta" charset="0"/>
                <a:ea typeface="Deutsche Bank Display Beta" charset="0"/>
                <a:cs typeface="Deutsche Bank Display Beta" charset="0"/>
              </a:defRPr>
            </a:lvl4pPr>
            <a:lvl5pPr marL="1823131" indent="0">
              <a:buNone/>
              <a:defRPr sz="3600">
                <a:latin typeface="Deutsche Bank Display Beta" charset="0"/>
                <a:ea typeface="Deutsche Bank Display Beta" charset="0"/>
                <a:cs typeface="Deutsche Bank Display Beta" charset="0"/>
              </a:defRPr>
            </a:lvl5pPr>
          </a:lstStyle>
          <a:p>
            <a:pPr lvl="0"/>
            <a:r>
              <a:rPr lang="en-US" dirty="0"/>
              <a:t>Deutsche Bank Display Dark Blue 28pt</a:t>
            </a:r>
          </a:p>
        </p:txBody>
      </p:sp>
    </p:spTree>
    <p:extLst>
      <p:ext uri="{BB962C8B-B14F-4D97-AF65-F5344CB8AC3E}">
        <p14:creationId xmlns:p14="http://schemas.microsoft.com/office/powerpoint/2010/main" val="536177853"/>
      </p:ext>
    </p:extLst>
  </p:cSld>
  <p:clrMapOvr>
    <a:masterClrMapping/>
  </p:clrMapOvr>
</p:sldLayout>
</file>

<file path=ppt/slideLayouts/slideLayout325.xml><?xml version="1.0" encoding="utf-8"?>
<p:sldLayout xmlns:a="http://schemas.openxmlformats.org/drawingml/2006/main" xmlns:r="http://schemas.openxmlformats.org/officeDocument/2006/relationships" xmlns:p="http://schemas.openxmlformats.org/presentationml/2006/main" preserve="1" userDrawn="1">
  <p:cSld name="19_Custom Layout">
    <p:spTree>
      <p:nvGrpSpPr>
        <p:cNvPr id="1" name=""/>
        <p:cNvGrpSpPr/>
        <p:nvPr/>
      </p:nvGrpSpPr>
      <p:grpSpPr>
        <a:xfrm>
          <a:off x="0" y="0"/>
          <a:ext cx="0" cy="0"/>
          <a:chOff x="0" y="0"/>
          <a:chExt cx="0" cy="0"/>
        </a:xfrm>
      </p:grpSpPr>
      <p:pic>
        <p:nvPicPr>
          <p:cNvPr id="3" name="Picture 2"/>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9187544" y="2100960"/>
            <a:ext cx="814922" cy="765684"/>
          </a:xfrm>
          <a:prstGeom prst="rect">
            <a:avLst/>
          </a:prstGeom>
        </p:spPr>
      </p:pic>
      <p:pic>
        <p:nvPicPr>
          <p:cNvPr id="4" name="Picture 3"/>
          <p:cNvPicPr>
            <a:picLocks noChangeAspect="1"/>
          </p:cNvPicPr>
          <p:nvPr userDrawn="1"/>
        </p:nvPicPr>
        <p:blipFill>
          <a:blip r:embed="rId3">
            <a:extLst>
              <a:ext uri="{28A0092B-C50C-407E-A947-70E740481C1C}">
                <a14:useLocalDpi xmlns:a14="http://schemas.microsoft.com/office/drawing/2010/main" val="0"/>
              </a:ext>
            </a:extLst>
          </a:blip>
          <a:stretch>
            <a:fillRect/>
          </a:stretch>
        </p:blipFill>
        <p:spPr>
          <a:xfrm>
            <a:off x="2080676" y="4051620"/>
            <a:ext cx="814922" cy="765684"/>
          </a:xfrm>
          <a:prstGeom prst="rect">
            <a:avLst/>
          </a:prstGeom>
        </p:spPr>
      </p:pic>
      <p:pic>
        <p:nvPicPr>
          <p:cNvPr id="5" name="Picture 4"/>
          <p:cNvPicPr>
            <a:picLocks noChangeAspect="1"/>
          </p:cNvPicPr>
          <p:nvPr userDrawn="1"/>
        </p:nvPicPr>
        <p:blipFill>
          <a:blip r:embed="rId4">
            <a:extLst>
              <a:ext uri="{28A0092B-C50C-407E-A947-70E740481C1C}">
                <a14:useLocalDpi xmlns:a14="http://schemas.microsoft.com/office/drawing/2010/main" val="0"/>
              </a:ext>
            </a:extLst>
          </a:blip>
          <a:stretch>
            <a:fillRect/>
          </a:stretch>
        </p:blipFill>
        <p:spPr>
          <a:xfrm>
            <a:off x="7784249" y="2100960"/>
            <a:ext cx="814922" cy="765684"/>
          </a:xfrm>
          <a:prstGeom prst="rect">
            <a:avLst/>
          </a:prstGeom>
        </p:spPr>
      </p:pic>
      <p:pic>
        <p:nvPicPr>
          <p:cNvPr id="6" name="Picture 5"/>
          <p:cNvPicPr>
            <a:picLocks noChangeAspect="1"/>
          </p:cNvPicPr>
          <p:nvPr userDrawn="1"/>
        </p:nvPicPr>
        <p:blipFill>
          <a:blip r:embed="rId5">
            <a:extLst>
              <a:ext uri="{28A0092B-C50C-407E-A947-70E740481C1C}">
                <a14:useLocalDpi xmlns:a14="http://schemas.microsoft.com/office/drawing/2010/main" val="0"/>
              </a:ext>
            </a:extLst>
          </a:blip>
          <a:stretch>
            <a:fillRect/>
          </a:stretch>
        </p:blipFill>
        <p:spPr>
          <a:xfrm>
            <a:off x="3528381" y="2100960"/>
            <a:ext cx="814922" cy="765684"/>
          </a:xfrm>
          <a:prstGeom prst="rect">
            <a:avLst/>
          </a:prstGeom>
        </p:spPr>
      </p:pic>
      <p:pic>
        <p:nvPicPr>
          <p:cNvPr id="7" name="Picture 6"/>
          <p:cNvPicPr>
            <a:picLocks noChangeAspect="1"/>
          </p:cNvPicPr>
          <p:nvPr userDrawn="1"/>
        </p:nvPicPr>
        <p:blipFill>
          <a:blip r:embed="rId6">
            <a:extLst>
              <a:ext uri="{28A0092B-C50C-407E-A947-70E740481C1C}">
                <a14:useLocalDpi xmlns:a14="http://schemas.microsoft.com/office/drawing/2010/main" val="0"/>
              </a:ext>
            </a:extLst>
          </a:blip>
          <a:stretch>
            <a:fillRect/>
          </a:stretch>
        </p:blipFill>
        <p:spPr>
          <a:xfrm>
            <a:off x="3528381" y="4051620"/>
            <a:ext cx="814922" cy="765684"/>
          </a:xfrm>
          <a:prstGeom prst="rect">
            <a:avLst/>
          </a:prstGeom>
        </p:spPr>
      </p:pic>
      <p:pic>
        <p:nvPicPr>
          <p:cNvPr id="8" name="Picture 7"/>
          <p:cNvPicPr>
            <a:picLocks noChangeAspect="1"/>
          </p:cNvPicPr>
          <p:nvPr userDrawn="1"/>
        </p:nvPicPr>
        <p:blipFill>
          <a:blip r:embed="rId7">
            <a:extLst>
              <a:ext uri="{28A0092B-C50C-407E-A947-70E740481C1C}">
                <a14:useLocalDpi xmlns:a14="http://schemas.microsoft.com/office/drawing/2010/main" val="0"/>
              </a:ext>
            </a:extLst>
          </a:blip>
          <a:stretch>
            <a:fillRect/>
          </a:stretch>
        </p:blipFill>
        <p:spPr>
          <a:xfrm>
            <a:off x="691812" y="4051620"/>
            <a:ext cx="814922" cy="765684"/>
          </a:xfrm>
          <a:prstGeom prst="rect">
            <a:avLst/>
          </a:prstGeom>
        </p:spPr>
      </p:pic>
      <p:pic>
        <p:nvPicPr>
          <p:cNvPr id="9" name="Picture 8"/>
          <p:cNvPicPr>
            <a:picLocks noChangeAspect="1"/>
          </p:cNvPicPr>
          <p:nvPr userDrawn="1"/>
        </p:nvPicPr>
        <p:blipFill>
          <a:blip r:embed="rId8">
            <a:extLst>
              <a:ext uri="{28A0092B-C50C-407E-A947-70E740481C1C}">
                <a14:useLocalDpi xmlns:a14="http://schemas.microsoft.com/office/drawing/2010/main" val="0"/>
              </a:ext>
            </a:extLst>
          </a:blip>
          <a:stretch>
            <a:fillRect/>
          </a:stretch>
        </p:blipFill>
        <p:spPr>
          <a:xfrm>
            <a:off x="2080676" y="2100960"/>
            <a:ext cx="814922" cy="765684"/>
          </a:xfrm>
          <a:prstGeom prst="rect">
            <a:avLst/>
          </a:prstGeom>
        </p:spPr>
      </p:pic>
      <p:pic>
        <p:nvPicPr>
          <p:cNvPr id="10" name="Picture 9"/>
          <p:cNvPicPr>
            <a:picLocks noChangeAspect="1"/>
          </p:cNvPicPr>
          <p:nvPr userDrawn="1"/>
        </p:nvPicPr>
        <p:blipFill>
          <a:blip r:embed="rId9">
            <a:extLst>
              <a:ext uri="{28A0092B-C50C-407E-A947-70E740481C1C}">
                <a14:useLocalDpi xmlns:a14="http://schemas.microsoft.com/office/drawing/2010/main" val="0"/>
              </a:ext>
            </a:extLst>
          </a:blip>
          <a:stretch>
            <a:fillRect/>
          </a:stretch>
        </p:blipFill>
        <p:spPr>
          <a:xfrm>
            <a:off x="6378997" y="4051620"/>
            <a:ext cx="814922" cy="765684"/>
          </a:xfrm>
          <a:prstGeom prst="rect">
            <a:avLst/>
          </a:prstGeom>
        </p:spPr>
      </p:pic>
      <p:pic>
        <p:nvPicPr>
          <p:cNvPr id="11" name="Picture 10"/>
          <p:cNvPicPr>
            <a:picLocks noChangeAspect="1"/>
          </p:cNvPicPr>
          <p:nvPr userDrawn="1"/>
        </p:nvPicPr>
        <p:blipFill>
          <a:blip r:embed="rId10">
            <a:extLst>
              <a:ext uri="{28A0092B-C50C-407E-A947-70E740481C1C}">
                <a14:useLocalDpi xmlns:a14="http://schemas.microsoft.com/office/drawing/2010/main" val="0"/>
              </a:ext>
            </a:extLst>
          </a:blip>
          <a:stretch>
            <a:fillRect/>
          </a:stretch>
        </p:blipFill>
        <p:spPr>
          <a:xfrm>
            <a:off x="6378997" y="2100960"/>
            <a:ext cx="814922" cy="765684"/>
          </a:xfrm>
          <a:prstGeom prst="rect">
            <a:avLst/>
          </a:prstGeom>
        </p:spPr>
      </p:pic>
      <p:pic>
        <p:nvPicPr>
          <p:cNvPr id="12" name="Picture 11"/>
          <p:cNvPicPr>
            <a:picLocks noChangeAspect="1"/>
          </p:cNvPicPr>
          <p:nvPr userDrawn="1"/>
        </p:nvPicPr>
        <p:blipFill>
          <a:blip r:embed="rId11">
            <a:extLst>
              <a:ext uri="{28A0092B-C50C-407E-A947-70E740481C1C}">
                <a14:useLocalDpi xmlns:a14="http://schemas.microsoft.com/office/drawing/2010/main" val="0"/>
              </a:ext>
            </a:extLst>
          </a:blip>
          <a:stretch>
            <a:fillRect/>
          </a:stretch>
        </p:blipFill>
        <p:spPr>
          <a:xfrm>
            <a:off x="7769670" y="4051620"/>
            <a:ext cx="814922" cy="765684"/>
          </a:xfrm>
          <a:prstGeom prst="rect">
            <a:avLst/>
          </a:prstGeom>
        </p:spPr>
      </p:pic>
      <p:pic>
        <p:nvPicPr>
          <p:cNvPr id="13" name="Picture 12"/>
          <p:cNvPicPr>
            <a:picLocks noChangeAspect="1"/>
          </p:cNvPicPr>
          <p:nvPr userDrawn="1"/>
        </p:nvPicPr>
        <p:blipFill>
          <a:blip r:embed="rId12">
            <a:extLst>
              <a:ext uri="{28A0092B-C50C-407E-A947-70E740481C1C}">
                <a14:useLocalDpi xmlns:a14="http://schemas.microsoft.com/office/drawing/2010/main" val="0"/>
              </a:ext>
            </a:extLst>
          </a:blip>
          <a:stretch>
            <a:fillRect/>
          </a:stretch>
        </p:blipFill>
        <p:spPr>
          <a:xfrm>
            <a:off x="4976950" y="4051620"/>
            <a:ext cx="814922" cy="765684"/>
          </a:xfrm>
          <a:prstGeom prst="rect">
            <a:avLst/>
          </a:prstGeom>
        </p:spPr>
      </p:pic>
      <p:pic>
        <p:nvPicPr>
          <p:cNvPr id="14" name="Picture 13"/>
          <p:cNvPicPr>
            <a:picLocks noChangeAspect="1"/>
          </p:cNvPicPr>
          <p:nvPr userDrawn="1"/>
        </p:nvPicPr>
        <p:blipFill>
          <a:blip r:embed="rId13">
            <a:extLst>
              <a:ext uri="{28A0092B-C50C-407E-A947-70E740481C1C}">
                <a14:useLocalDpi xmlns:a14="http://schemas.microsoft.com/office/drawing/2010/main" val="0"/>
              </a:ext>
            </a:extLst>
          </a:blip>
          <a:stretch>
            <a:fillRect/>
          </a:stretch>
        </p:blipFill>
        <p:spPr>
          <a:xfrm>
            <a:off x="4976950" y="2099441"/>
            <a:ext cx="814922" cy="768723"/>
          </a:xfrm>
          <a:prstGeom prst="rect">
            <a:avLst/>
          </a:prstGeom>
        </p:spPr>
      </p:pic>
      <p:pic>
        <p:nvPicPr>
          <p:cNvPr id="15" name="Picture 14"/>
          <p:cNvPicPr>
            <a:picLocks noChangeAspect="1"/>
          </p:cNvPicPr>
          <p:nvPr userDrawn="1"/>
        </p:nvPicPr>
        <p:blipFill>
          <a:blip r:embed="rId14">
            <a:extLst>
              <a:ext uri="{28A0092B-C50C-407E-A947-70E740481C1C}">
                <a14:useLocalDpi xmlns:a14="http://schemas.microsoft.com/office/drawing/2010/main" val="0"/>
              </a:ext>
            </a:extLst>
          </a:blip>
          <a:stretch>
            <a:fillRect/>
          </a:stretch>
        </p:blipFill>
        <p:spPr>
          <a:xfrm>
            <a:off x="691812" y="2096403"/>
            <a:ext cx="814922" cy="774799"/>
          </a:xfrm>
          <a:prstGeom prst="rect">
            <a:avLst/>
          </a:prstGeom>
        </p:spPr>
      </p:pic>
      <p:pic>
        <p:nvPicPr>
          <p:cNvPr id="16" name="Picture 15"/>
          <p:cNvPicPr>
            <a:picLocks noChangeAspect="1"/>
          </p:cNvPicPr>
          <p:nvPr userDrawn="1"/>
        </p:nvPicPr>
        <p:blipFill>
          <a:blip r:embed="rId15">
            <a:extLst>
              <a:ext uri="{28A0092B-C50C-407E-A947-70E740481C1C}">
                <a14:useLocalDpi xmlns:a14="http://schemas.microsoft.com/office/drawing/2010/main" val="0"/>
              </a:ext>
            </a:extLst>
          </a:blip>
          <a:stretch>
            <a:fillRect/>
          </a:stretch>
        </p:blipFill>
        <p:spPr>
          <a:xfrm>
            <a:off x="9187544" y="4051620"/>
            <a:ext cx="814922" cy="765684"/>
          </a:xfrm>
          <a:prstGeom prst="rect">
            <a:avLst/>
          </a:prstGeom>
        </p:spPr>
      </p:pic>
      <p:sp>
        <p:nvSpPr>
          <p:cNvPr id="17" name="TextBox 16"/>
          <p:cNvSpPr txBox="1"/>
          <p:nvPr userDrawn="1"/>
        </p:nvSpPr>
        <p:spPr>
          <a:xfrm>
            <a:off x="580316" y="2965520"/>
            <a:ext cx="1037914" cy="276129"/>
          </a:xfrm>
          <a:prstGeom prst="rect">
            <a:avLst/>
          </a:prstGeom>
          <a:noFill/>
        </p:spPr>
        <p:txBody>
          <a:bodyPr wrap="square" rtlCol="0">
            <a:spAutoFit/>
          </a:bodyPr>
          <a:lstStyle/>
          <a:p>
            <a:pPr algn="ctr"/>
            <a:r>
              <a:rPr lang="en-US" sz="1196" dirty="0">
                <a:solidFill>
                  <a:srgbClr val="535B61"/>
                </a:solidFill>
                <a:latin typeface="Deutsche Bank Text" charset="0"/>
                <a:ea typeface="Deutsche Bank Text" charset="0"/>
                <a:cs typeface="Deutsche Bank Text" charset="0"/>
              </a:rPr>
              <a:t>US</a:t>
            </a:r>
          </a:p>
        </p:txBody>
      </p:sp>
      <p:sp>
        <p:nvSpPr>
          <p:cNvPr id="18" name="TextBox 17"/>
          <p:cNvSpPr txBox="1"/>
          <p:nvPr userDrawn="1"/>
        </p:nvSpPr>
        <p:spPr>
          <a:xfrm>
            <a:off x="1770379" y="2965520"/>
            <a:ext cx="1435738" cy="276129"/>
          </a:xfrm>
          <a:prstGeom prst="rect">
            <a:avLst/>
          </a:prstGeom>
          <a:noFill/>
        </p:spPr>
        <p:txBody>
          <a:bodyPr wrap="square" rtlCol="0">
            <a:spAutoFit/>
          </a:bodyPr>
          <a:lstStyle/>
          <a:p>
            <a:pPr algn="ctr"/>
            <a:r>
              <a:rPr lang="en-US" sz="1196" dirty="0">
                <a:solidFill>
                  <a:srgbClr val="535B61"/>
                </a:solidFill>
                <a:latin typeface="Deutsche Bank Text" charset="0"/>
                <a:ea typeface="Deutsche Bank Text" charset="0"/>
                <a:cs typeface="Deutsche Bank Text" charset="0"/>
              </a:rPr>
              <a:t>Latin America</a:t>
            </a:r>
          </a:p>
        </p:txBody>
      </p:sp>
      <p:sp>
        <p:nvSpPr>
          <p:cNvPr id="19" name="TextBox 18"/>
          <p:cNvSpPr txBox="1"/>
          <p:nvPr userDrawn="1"/>
        </p:nvSpPr>
        <p:spPr>
          <a:xfrm>
            <a:off x="3217973" y="2965520"/>
            <a:ext cx="1435738" cy="276129"/>
          </a:xfrm>
          <a:prstGeom prst="rect">
            <a:avLst/>
          </a:prstGeom>
          <a:noFill/>
        </p:spPr>
        <p:txBody>
          <a:bodyPr wrap="square" rtlCol="0">
            <a:spAutoFit/>
          </a:bodyPr>
          <a:lstStyle/>
          <a:p>
            <a:pPr algn="ctr"/>
            <a:r>
              <a:rPr lang="en-US" sz="1196" dirty="0">
                <a:solidFill>
                  <a:srgbClr val="535B61"/>
                </a:solidFill>
                <a:latin typeface="Deutsche Bank Text" charset="0"/>
                <a:ea typeface="Deutsche Bank Text" charset="0"/>
                <a:cs typeface="Deutsche Bank Text" charset="0"/>
              </a:rPr>
              <a:t>Germany</a:t>
            </a:r>
          </a:p>
        </p:txBody>
      </p:sp>
      <p:sp>
        <p:nvSpPr>
          <p:cNvPr id="20" name="TextBox 19"/>
          <p:cNvSpPr txBox="1"/>
          <p:nvPr userDrawn="1"/>
        </p:nvSpPr>
        <p:spPr>
          <a:xfrm>
            <a:off x="4666542" y="2965520"/>
            <a:ext cx="1435738" cy="276129"/>
          </a:xfrm>
          <a:prstGeom prst="rect">
            <a:avLst/>
          </a:prstGeom>
          <a:noFill/>
        </p:spPr>
        <p:txBody>
          <a:bodyPr wrap="square" rtlCol="0">
            <a:spAutoFit/>
          </a:bodyPr>
          <a:lstStyle/>
          <a:p>
            <a:pPr algn="ctr"/>
            <a:r>
              <a:rPr lang="en-US" sz="1196" dirty="0">
                <a:solidFill>
                  <a:srgbClr val="535B61"/>
                </a:solidFill>
                <a:latin typeface="Deutsche Bank Text" charset="0"/>
                <a:ea typeface="Deutsche Bank Text" charset="0"/>
                <a:cs typeface="Deutsche Bank Text" charset="0"/>
              </a:rPr>
              <a:t>UK</a:t>
            </a:r>
          </a:p>
        </p:txBody>
      </p:sp>
      <p:sp>
        <p:nvSpPr>
          <p:cNvPr id="21" name="TextBox 20"/>
          <p:cNvSpPr txBox="1"/>
          <p:nvPr userDrawn="1"/>
        </p:nvSpPr>
        <p:spPr>
          <a:xfrm>
            <a:off x="6068589" y="2965520"/>
            <a:ext cx="1435738" cy="276129"/>
          </a:xfrm>
          <a:prstGeom prst="rect">
            <a:avLst/>
          </a:prstGeom>
          <a:noFill/>
        </p:spPr>
        <p:txBody>
          <a:bodyPr wrap="square" rtlCol="0">
            <a:spAutoFit/>
          </a:bodyPr>
          <a:lstStyle/>
          <a:p>
            <a:pPr algn="ctr"/>
            <a:r>
              <a:rPr lang="en-US" sz="1196" dirty="0">
                <a:solidFill>
                  <a:srgbClr val="535B61"/>
                </a:solidFill>
                <a:latin typeface="Deutsche Bank Text" charset="0"/>
                <a:ea typeface="Deutsche Bank Text" charset="0"/>
                <a:cs typeface="Deutsche Bank Text" charset="0"/>
              </a:rPr>
              <a:t>ME</a:t>
            </a:r>
          </a:p>
        </p:txBody>
      </p:sp>
      <p:sp>
        <p:nvSpPr>
          <p:cNvPr id="22" name="TextBox 21"/>
          <p:cNvSpPr txBox="1"/>
          <p:nvPr userDrawn="1"/>
        </p:nvSpPr>
        <p:spPr>
          <a:xfrm>
            <a:off x="7473841" y="2965520"/>
            <a:ext cx="1435738" cy="276129"/>
          </a:xfrm>
          <a:prstGeom prst="rect">
            <a:avLst/>
          </a:prstGeom>
          <a:noFill/>
        </p:spPr>
        <p:txBody>
          <a:bodyPr wrap="square" rtlCol="0">
            <a:spAutoFit/>
          </a:bodyPr>
          <a:lstStyle/>
          <a:p>
            <a:pPr algn="ctr"/>
            <a:r>
              <a:rPr lang="en-US" sz="1196" dirty="0">
                <a:solidFill>
                  <a:srgbClr val="535B61"/>
                </a:solidFill>
                <a:latin typeface="Deutsche Bank Text" charset="0"/>
                <a:ea typeface="Deutsche Bank Text" charset="0"/>
                <a:cs typeface="Deutsche Bank Text" charset="0"/>
              </a:rPr>
              <a:t>EMEA</a:t>
            </a:r>
          </a:p>
        </p:txBody>
      </p:sp>
      <p:sp>
        <p:nvSpPr>
          <p:cNvPr id="23" name="TextBox 22"/>
          <p:cNvSpPr txBox="1"/>
          <p:nvPr userDrawn="1"/>
        </p:nvSpPr>
        <p:spPr>
          <a:xfrm>
            <a:off x="8877136" y="2965520"/>
            <a:ext cx="1435738" cy="276129"/>
          </a:xfrm>
          <a:prstGeom prst="rect">
            <a:avLst/>
          </a:prstGeom>
          <a:noFill/>
        </p:spPr>
        <p:txBody>
          <a:bodyPr wrap="square" rtlCol="0">
            <a:spAutoFit/>
          </a:bodyPr>
          <a:lstStyle/>
          <a:p>
            <a:pPr algn="ctr"/>
            <a:r>
              <a:rPr lang="en-US" sz="1196" dirty="0">
                <a:solidFill>
                  <a:srgbClr val="535B61"/>
                </a:solidFill>
                <a:latin typeface="Deutsche Bank Text" charset="0"/>
                <a:ea typeface="Deutsche Bank Text" charset="0"/>
                <a:cs typeface="Deutsche Bank Text" charset="0"/>
              </a:rPr>
              <a:t>APAC</a:t>
            </a:r>
          </a:p>
        </p:txBody>
      </p:sp>
      <p:sp>
        <p:nvSpPr>
          <p:cNvPr id="24" name="TextBox 23"/>
          <p:cNvSpPr txBox="1"/>
          <p:nvPr userDrawn="1"/>
        </p:nvSpPr>
        <p:spPr>
          <a:xfrm>
            <a:off x="580316" y="4946145"/>
            <a:ext cx="1037914" cy="276129"/>
          </a:xfrm>
          <a:prstGeom prst="rect">
            <a:avLst/>
          </a:prstGeom>
          <a:noFill/>
        </p:spPr>
        <p:txBody>
          <a:bodyPr wrap="square" rtlCol="0">
            <a:spAutoFit/>
          </a:bodyPr>
          <a:lstStyle/>
          <a:p>
            <a:pPr algn="ctr"/>
            <a:r>
              <a:rPr lang="en-US" sz="1196" dirty="0">
                <a:solidFill>
                  <a:srgbClr val="535B61"/>
                </a:solidFill>
                <a:latin typeface="Deutsche Bank Text" charset="0"/>
                <a:ea typeface="Deutsche Bank Text" charset="0"/>
                <a:cs typeface="Deutsche Bank Text" charset="0"/>
              </a:rPr>
              <a:t>Japan</a:t>
            </a:r>
          </a:p>
        </p:txBody>
      </p:sp>
      <p:sp>
        <p:nvSpPr>
          <p:cNvPr id="25" name="TextBox 24"/>
          <p:cNvSpPr txBox="1"/>
          <p:nvPr userDrawn="1"/>
        </p:nvSpPr>
        <p:spPr>
          <a:xfrm>
            <a:off x="1770379" y="4946145"/>
            <a:ext cx="1435738" cy="276129"/>
          </a:xfrm>
          <a:prstGeom prst="rect">
            <a:avLst/>
          </a:prstGeom>
          <a:noFill/>
        </p:spPr>
        <p:txBody>
          <a:bodyPr wrap="square" rtlCol="0">
            <a:spAutoFit/>
          </a:bodyPr>
          <a:lstStyle/>
          <a:p>
            <a:pPr algn="ctr"/>
            <a:r>
              <a:rPr lang="en-US" sz="1196" dirty="0">
                <a:solidFill>
                  <a:srgbClr val="535B61"/>
                </a:solidFill>
                <a:latin typeface="Deutsche Bank Text" charset="0"/>
                <a:ea typeface="Deutsche Bank Text" charset="0"/>
                <a:cs typeface="Deutsche Bank Text" charset="0"/>
              </a:rPr>
              <a:t>China</a:t>
            </a:r>
          </a:p>
        </p:txBody>
      </p:sp>
      <p:sp>
        <p:nvSpPr>
          <p:cNvPr id="26" name="TextBox 25"/>
          <p:cNvSpPr txBox="1"/>
          <p:nvPr userDrawn="1"/>
        </p:nvSpPr>
        <p:spPr>
          <a:xfrm>
            <a:off x="3217973" y="4946145"/>
            <a:ext cx="1435738" cy="276129"/>
          </a:xfrm>
          <a:prstGeom prst="rect">
            <a:avLst/>
          </a:prstGeom>
          <a:noFill/>
        </p:spPr>
        <p:txBody>
          <a:bodyPr wrap="square" rtlCol="0">
            <a:spAutoFit/>
          </a:bodyPr>
          <a:lstStyle/>
          <a:p>
            <a:pPr algn="ctr"/>
            <a:r>
              <a:rPr lang="en-US" sz="1196" dirty="0">
                <a:solidFill>
                  <a:srgbClr val="535B61"/>
                </a:solidFill>
                <a:latin typeface="Deutsche Bank Text" charset="0"/>
                <a:ea typeface="Deutsche Bank Text" charset="0"/>
                <a:cs typeface="Deutsche Bank Text" charset="0"/>
              </a:rPr>
              <a:t>India</a:t>
            </a:r>
          </a:p>
        </p:txBody>
      </p:sp>
      <p:sp>
        <p:nvSpPr>
          <p:cNvPr id="27" name="TextBox 26"/>
          <p:cNvSpPr txBox="1"/>
          <p:nvPr userDrawn="1"/>
        </p:nvSpPr>
        <p:spPr>
          <a:xfrm>
            <a:off x="4666542" y="4946145"/>
            <a:ext cx="1435738" cy="276129"/>
          </a:xfrm>
          <a:prstGeom prst="rect">
            <a:avLst/>
          </a:prstGeom>
          <a:noFill/>
        </p:spPr>
        <p:txBody>
          <a:bodyPr wrap="square" rtlCol="0">
            <a:spAutoFit/>
          </a:bodyPr>
          <a:lstStyle/>
          <a:p>
            <a:pPr algn="ctr"/>
            <a:r>
              <a:rPr lang="en-US" sz="1196" dirty="0">
                <a:solidFill>
                  <a:srgbClr val="535B61"/>
                </a:solidFill>
                <a:latin typeface="Deutsche Bank Text" charset="0"/>
                <a:ea typeface="Deutsche Bank Text" charset="0"/>
                <a:cs typeface="Deutsche Bank Text" charset="0"/>
              </a:rPr>
              <a:t>Taiwan</a:t>
            </a:r>
          </a:p>
        </p:txBody>
      </p:sp>
      <p:sp>
        <p:nvSpPr>
          <p:cNvPr id="28" name="TextBox 27"/>
          <p:cNvSpPr txBox="1"/>
          <p:nvPr userDrawn="1"/>
        </p:nvSpPr>
        <p:spPr>
          <a:xfrm>
            <a:off x="6068589" y="4946145"/>
            <a:ext cx="1435738" cy="276129"/>
          </a:xfrm>
          <a:prstGeom prst="rect">
            <a:avLst/>
          </a:prstGeom>
          <a:noFill/>
        </p:spPr>
        <p:txBody>
          <a:bodyPr wrap="square" rtlCol="0">
            <a:spAutoFit/>
          </a:bodyPr>
          <a:lstStyle/>
          <a:p>
            <a:pPr algn="ctr"/>
            <a:r>
              <a:rPr lang="en-US" sz="1196" dirty="0">
                <a:solidFill>
                  <a:srgbClr val="535B61"/>
                </a:solidFill>
                <a:latin typeface="Deutsche Bank Text" charset="0"/>
                <a:ea typeface="Deutsche Bank Text" charset="0"/>
                <a:cs typeface="Deutsche Bank Text" charset="0"/>
              </a:rPr>
              <a:t>Luxembourg</a:t>
            </a:r>
          </a:p>
        </p:txBody>
      </p:sp>
      <p:sp>
        <p:nvSpPr>
          <p:cNvPr id="29" name="TextBox 28"/>
          <p:cNvSpPr txBox="1"/>
          <p:nvPr userDrawn="1"/>
        </p:nvSpPr>
        <p:spPr>
          <a:xfrm>
            <a:off x="7473841" y="4946145"/>
            <a:ext cx="1435738" cy="460215"/>
          </a:xfrm>
          <a:prstGeom prst="rect">
            <a:avLst/>
          </a:prstGeom>
          <a:noFill/>
        </p:spPr>
        <p:txBody>
          <a:bodyPr wrap="square" rtlCol="0">
            <a:spAutoFit/>
          </a:bodyPr>
          <a:lstStyle/>
          <a:p>
            <a:pPr algn="ctr"/>
            <a:r>
              <a:rPr lang="en-US" sz="1196" dirty="0">
                <a:solidFill>
                  <a:srgbClr val="535B61"/>
                </a:solidFill>
                <a:latin typeface="Deutsche Bank Text" charset="0"/>
                <a:ea typeface="Deutsche Bank Text" charset="0"/>
                <a:cs typeface="Deutsche Bank Text" charset="0"/>
              </a:rPr>
              <a:t>Southern </a:t>
            </a:r>
            <a:br>
              <a:rPr lang="en-US" sz="1196" dirty="0">
                <a:solidFill>
                  <a:srgbClr val="535B61"/>
                </a:solidFill>
                <a:latin typeface="Deutsche Bank Text" charset="0"/>
                <a:ea typeface="Deutsche Bank Text" charset="0"/>
                <a:cs typeface="Deutsche Bank Text" charset="0"/>
              </a:rPr>
            </a:br>
            <a:r>
              <a:rPr lang="en-US" sz="1196" dirty="0">
                <a:solidFill>
                  <a:srgbClr val="535B61"/>
                </a:solidFill>
                <a:latin typeface="Deutsche Bank Text" charset="0"/>
                <a:ea typeface="Deutsche Bank Text" charset="0"/>
                <a:cs typeface="Deutsche Bank Text" charset="0"/>
              </a:rPr>
              <a:t>Europe</a:t>
            </a:r>
          </a:p>
        </p:txBody>
      </p:sp>
      <p:sp>
        <p:nvSpPr>
          <p:cNvPr id="30" name="TextBox 29"/>
          <p:cNvSpPr txBox="1"/>
          <p:nvPr userDrawn="1"/>
        </p:nvSpPr>
        <p:spPr>
          <a:xfrm>
            <a:off x="8877136" y="4946145"/>
            <a:ext cx="1435738" cy="276129"/>
          </a:xfrm>
          <a:prstGeom prst="rect">
            <a:avLst/>
          </a:prstGeom>
          <a:noFill/>
        </p:spPr>
        <p:txBody>
          <a:bodyPr wrap="square" rtlCol="0">
            <a:spAutoFit/>
          </a:bodyPr>
          <a:lstStyle/>
          <a:p>
            <a:pPr algn="ctr"/>
            <a:r>
              <a:rPr lang="en-US" sz="1196" dirty="0">
                <a:solidFill>
                  <a:srgbClr val="535B61"/>
                </a:solidFill>
                <a:latin typeface="Deutsche Bank Text" charset="0"/>
                <a:ea typeface="Deutsche Bank Text" charset="0"/>
                <a:cs typeface="Deutsche Bank Text" charset="0"/>
              </a:rPr>
              <a:t>Hong Kong</a:t>
            </a:r>
          </a:p>
        </p:txBody>
      </p:sp>
      <p:sp>
        <p:nvSpPr>
          <p:cNvPr id="34" name="Text Placeholder 6"/>
          <p:cNvSpPr>
            <a:spLocks noGrp="1"/>
          </p:cNvSpPr>
          <p:nvPr>
            <p:ph type="body" sz="quarter" idx="72" hasCustomPrompt="1"/>
          </p:nvPr>
        </p:nvSpPr>
        <p:spPr>
          <a:xfrm>
            <a:off x="702650" y="6764338"/>
            <a:ext cx="9324000" cy="268287"/>
          </a:xfrm>
          <a:prstGeom prst="rect">
            <a:avLst/>
          </a:prstGeom>
        </p:spPr>
        <p:txBody>
          <a:bodyPr lIns="0" tIns="0" rIns="0" bIns="0" anchor="b"/>
          <a:lstStyle>
            <a:lvl1pPr marL="0" indent="0">
              <a:lnSpc>
                <a:spcPts val="800"/>
              </a:lnSpc>
              <a:spcBef>
                <a:spcPts val="0"/>
              </a:spcBef>
              <a:buNone/>
              <a:defRPr sz="800">
                <a:solidFill>
                  <a:srgbClr val="535B61"/>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8pt</a:t>
            </a:r>
          </a:p>
        </p:txBody>
      </p:sp>
      <p:sp>
        <p:nvSpPr>
          <p:cNvPr id="35" name="Text Placeholder 2">
            <a:extLst>
              <a:ext uri="{FF2B5EF4-FFF2-40B4-BE49-F238E27FC236}">
                <a16:creationId xmlns:a16="http://schemas.microsoft.com/office/drawing/2014/main" id="{404BA6FA-EC67-744E-A710-2EF6434A09C8}"/>
              </a:ext>
            </a:extLst>
          </p:cNvPr>
          <p:cNvSpPr>
            <a:spLocks noGrp="1"/>
          </p:cNvSpPr>
          <p:nvPr>
            <p:ph type="body" sz="quarter" idx="62" hasCustomPrompt="1"/>
          </p:nvPr>
        </p:nvSpPr>
        <p:spPr>
          <a:xfrm>
            <a:off x="701675" y="335443"/>
            <a:ext cx="2880000" cy="144000"/>
          </a:xfrm>
          <a:prstGeom prst="rect">
            <a:avLst/>
          </a:prstGeom>
        </p:spPr>
        <p:txBody>
          <a:bodyPr lIns="0" tIns="0" rIns="0" bIns="0"/>
          <a:lstStyle>
            <a:lvl1pPr marL="0" indent="0">
              <a:buNone/>
              <a:defRPr sz="997" b="0" i="0" baseline="0">
                <a:solidFill>
                  <a:srgbClr val="00A3E0"/>
                </a:solidFill>
                <a:latin typeface="Deutsche Bank Text" charset="0"/>
                <a:ea typeface="Deutsche Bank Text" charset="0"/>
                <a:cs typeface="Deutsche Bank Text" charset="0"/>
              </a:defRPr>
            </a:lvl1pPr>
            <a:lvl2pPr marL="455783" indent="0">
              <a:buNone/>
              <a:defRPr/>
            </a:lvl2pPr>
            <a:lvl3pPr marL="911565" indent="0">
              <a:buNone/>
              <a:defRPr/>
            </a:lvl3pPr>
            <a:lvl4pPr marL="1367348" indent="0">
              <a:buNone/>
              <a:defRPr/>
            </a:lvl4pPr>
            <a:lvl5pPr marL="1823131" indent="0">
              <a:buNone/>
              <a:defRPr/>
            </a:lvl5pPr>
          </a:lstStyle>
          <a:p>
            <a:pPr lvl="0"/>
            <a:r>
              <a:rPr lang="en-US" dirty="0"/>
              <a:t>Deutsche Bank Text Bright Blue 10pt</a:t>
            </a:r>
          </a:p>
        </p:txBody>
      </p:sp>
      <p:sp>
        <p:nvSpPr>
          <p:cNvPr id="37" name="Text Placeholder 5">
            <a:extLst>
              <a:ext uri="{FF2B5EF4-FFF2-40B4-BE49-F238E27FC236}">
                <a16:creationId xmlns:a16="http://schemas.microsoft.com/office/drawing/2014/main" id="{5F43BB27-5F89-6C4F-B83B-884F842DE15F}"/>
              </a:ext>
            </a:extLst>
          </p:cNvPr>
          <p:cNvSpPr>
            <a:spLocks noGrp="1"/>
          </p:cNvSpPr>
          <p:nvPr>
            <p:ph type="body" sz="quarter" idx="63" hasCustomPrompt="1"/>
          </p:nvPr>
        </p:nvSpPr>
        <p:spPr>
          <a:xfrm>
            <a:off x="701674" y="596628"/>
            <a:ext cx="8532813" cy="570080"/>
          </a:xfrm>
          <a:prstGeom prst="rect">
            <a:avLst/>
          </a:prstGeom>
        </p:spPr>
        <p:txBody>
          <a:bodyPr lIns="0" tIns="0" rIns="0" bIns="0"/>
          <a:lstStyle>
            <a:lvl1pPr marL="0" marR="0" indent="0" algn="l" defTabSz="911565" rtl="0" eaLnBrk="1" fontAlgn="auto" latinLnBrk="0" hangingPunct="1">
              <a:lnSpc>
                <a:spcPts val="4000"/>
              </a:lnSpc>
              <a:spcBef>
                <a:spcPts val="0"/>
              </a:spcBef>
              <a:spcAft>
                <a:spcPts val="0"/>
              </a:spcAft>
              <a:buClrTx/>
              <a:buSzTx/>
              <a:buFont typeface="Arial"/>
              <a:buNone/>
              <a:tabLst/>
              <a:defRPr sz="2800" baseline="0">
                <a:solidFill>
                  <a:srgbClr val="00205B"/>
                </a:solidFill>
                <a:latin typeface="Deutsche Bank Display" charset="0"/>
                <a:ea typeface="Deutsche Bank Display" charset="0"/>
                <a:cs typeface="Deutsche Bank Display" charset="0"/>
              </a:defRPr>
            </a:lvl1pPr>
            <a:lvl2pPr marL="455783" indent="0">
              <a:buNone/>
              <a:defRPr sz="3600">
                <a:latin typeface="Deutsche Bank Display Beta" charset="0"/>
                <a:ea typeface="Deutsche Bank Display Beta" charset="0"/>
                <a:cs typeface="Deutsche Bank Display Beta" charset="0"/>
              </a:defRPr>
            </a:lvl2pPr>
            <a:lvl3pPr marL="911566" indent="0">
              <a:buNone/>
              <a:defRPr sz="3600">
                <a:latin typeface="Deutsche Bank Display Beta" charset="0"/>
                <a:ea typeface="Deutsche Bank Display Beta" charset="0"/>
                <a:cs typeface="Deutsche Bank Display Beta" charset="0"/>
              </a:defRPr>
            </a:lvl3pPr>
            <a:lvl4pPr marL="1367348" indent="0">
              <a:buNone/>
              <a:defRPr sz="3600">
                <a:latin typeface="Deutsche Bank Display Beta" charset="0"/>
                <a:ea typeface="Deutsche Bank Display Beta" charset="0"/>
                <a:cs typeface="Deutsche Bank Display Beta" charset="0"/>
              </a:defRPr>
            </a:lvl4pPr>
            <a:lvl5pPr marL="1823131" indent="0">
              <a:buNone/>
              <a:defRPr sz="3600">
                <a:latin typeface="Deutsche Bank Display Beta" charset="0"/>
                <a:ea typeface="Deutsche Bank Display Beta" charset="0"/>
                <a:cs typeface="Deutsche Bank Display Beta" charset="0"/>
              </a:defRPr>
            </a:lvl5pPr>
          </a:lstStyle>
          <a:p>
            <a:pPr lvl="0"/>
            <a:r>
              <a:rPr lang="en-US" dirty="0"/>
              <a:t>Deutsche Bank Display Dark Blue 28pt</a:t>
            </a:r>
          </a:p>
        </p:txBody>
      </p:sp>
    </p:spTree>
    <p:extLst>
      <p:ext uri="{BB962C8B-B14F-4D97-AF65-F5344CB8AC3E}">
        <p14:creationId xmlns:p14="http://schemas.microsoft.com/office/powerpoint/2010/main" val="1502930753"/>
      </p:ext>
    </p:extLst>
  </p:cSld>
  <p:clrMapOvr>
    <a:masterClrMapping/>
  </p:clrMapOvr>
</p:sldLayout>
</file>

<file path=ppt/slideLayouts/slideLayout326.xml><?xml version="1.0" encoding="utf-8"?>
<p:sldLayout xmlns:a="http://schemas.openxmlformats.org/drawingml/2006/main" xmlns:r="http://schemas.openxmlformats.org/officeDocument/2006/relationships" xmlns:p="http://schemas.openxmlformats.org/presentationml/2006/main" preserve="1" userDrawn="1">
  <p:cSld name="20_Custom Layout">
    <p:spTree>
      <p:nvGrpSpPr>
        <p:cNvPr id="1" name=""/>
        <p:cNvGrpSpPr/>
        <p:nvPr/>
      </p:nvGrpSpPr>
      <p:grpSpPr>
        <a:xfrm>
          <a:off x="0" y="0"/>
          <a:ext cx="0" cy="0"/>
          <a:chOff x="0" y="0"/>
          <a:chExt cx="0" cy="0"/>
        </a:xfrm>
      </p:grpSpPr>
      <p:grpSp>
        <p:nvGrpSpPr>
          <p:cNvPr id="3" name="Group 2"/>
          <p:cNvGrpSpPr/>
          <p:nvPr userDrawn="1"/>
        </p:nvGrpSpPr>
        <p:grpSpPr>
          <a:xfrm>
            <a:off x="1007347" y="1312489"/>
            <a:ext cx="165059" cy="180407"/>
            <a:chOff x="695325" y="1403350"/>
            <a:chExt cx="155575" cy="180975"/>
          </a:xfrm>
        </p:grpSpPr>
        <p:sp>
          <p:nvSpPr>
            <p:cNvPr id="4" name="Freeform 3"/>
            <p:cNvSpPr/>
            <p:nvPr userDrawn="1"/>
          </p:nvSpPr>
          <p:spPr>
            <a:xfrm>
              <a:off x="695325" y="1403350"/>
              <a:ext cx="73025" cy="180975"/>
            </a:xfrm>
            <a:custGeom>
              <a:avLst/>
              <a:gdLst>
                <a:gd name="connsiteX0" fmla="*/ 0 w 73025"/>
                <a:gd name="connsiteY0" fmla="*/ 180975 h 180975"/>
                <a:gd name="connsiteX1" fmla="*/ 73025 w 73025"/>
                <a:gd name="connsiteY1" fmla="*/ 92075 h 180975"/>
                <a:gd name="connsiteX2" fmla="*/ 3175 w 73025"/>
                <a:gd name="connsiteY2" fmla="*/ 0 h 180975"/>
              </a:gdLst>
              <a:ahLst/>
              <a:cxnLst>
                <a:cxn ang="0">
                  <a:pos x="connsiteX0" y="connsiteY0"/>
                </a:cxn>
                <a:cxn ang="0">
                  <a:pos x="connsiteX1" y="connsiteY1"/>
                </a:cxn>
                <a:cxn ang="0">
                  <a:pos x="connsiteX2" y="connsiteY2"/>
                </a:cxn>
              </a:cxnLst>
              <a:rect l="l" t="t" r="r" b="b"/>
              <a:pathLst>
                <a:path w="73025" h="180975">
                  <a:moveTo>
                    <a:pt x="0" y="180975"/>
                  </a:moveTo>
                  <a:lnTo>
                    <a:pt x="73025" y="92075"/>
                  </a:lnTo>
                  <a:lnTo>
                    <a:pt x="3175" y="0"/>
                  </a:lnTo>
                </a:path>
              </a:pathLst>
            </a:custGeom>
            <a:noFill/>
            <a:ln cap="rnd">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994" dirty="0">
                <a:solidFill>
                  <a:srgbClr val="00205B"/>
                </a:solidFill>
              </a:endParaRPr>
            </a:p>
          </p:txBody>
        </p:sp>
        <p:sp>
          <p:nvSpPr>
            <p:cNvPr id="5" name="Freeform 4"/>
            <p:cNvSpPr/>
            <p:nvPr userDrawn="1"/>
          </p:nvSpPr>
          <p:spPr>
            <a:xfrm>
              <a:off x="777875" y="1403350"/>
              <a:ext cx="73025" cy="180975"/>
            </a:xfrm>
            <a:custGeom>
              <a:avLst/>
              <a:gdLst>
                <a:gd name="connsiteX0" fmla="*/ 0 w 73025"/>
                <a:gd name="connsiteY0" fmla="*/ 180975 h 180975"/>
                <a:gd name="connsiteX1" fmla="*/ 73025 w 73025"/>
                <a:gd name="connsiteY1" fmla="*/ 92075 h 180975"/>
                <a:gd name="connsiteX2" fmla="*/ 3175 w 73025"/>
                <a:gd name="connsiteY2" fmla="*/ 0 h 180975"/>
              </a:gdLst>
              <a:ahLst/>
              <a:cxnLst>
                <a:cxn ang="0">
                  <a:pos x="connsiteX0" y="connsiteY0"/>
                </a:cxn>
                <a:cxn ang="0">
                  <a:pos x="connsiteX1" y="connsiteY1"/>
                </a:cxn>
                <a:cxn ang="0">
                  <a:pos x="connsiteX2" y="connsiteY2"/>
                </a:cxn>
              </a:cxnLst>
              <a:rect l="l" t="t" r="r" b="b"/>
              <a:pathLst>
                <a:path w="73025" h="180975">
                  <a:moveTo>
                    <a:pt x="0" y="180975"/>
                  </a:moveTo>
                  <a:lnTo>
                    <a:pt x="73025" y="92075"/>
                  </a:lnTo>
                  <a:lnTo>
                    <a:pt x="3175" y="0"/>
                  </a:lnTo>
                </a:path>
              </a:pathLst>
            </a:custGeom>
            <a:noFill/>
            <a:ln cap="rnd">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994" dirty="0">
                <a:solidFill>
                  <a:srgbClr val="00205B"/>
                </a:solidFill>
              </a:endParaRPr>
            </a:p>
          </p:txBody>
        </p:sp>
      </p:grpSp>
      <p:sp>
        <p:nvSpPr>
          <p:cNvPr id="6" name="Text Placeholder 17"/>
          <p:cNvSpPr>
            <a:spLocks noGrp="1"/>
          </p:cNvSpPr>
          <p:nvPr>
            <p:ph type="body" sz="quarter" idx="10" hasCustomPrompt="1"/>
          </p:nvPr>
        </p:nvSpPr>
        <p:spPr>
          <a:xfrm>
            <a:off x="1596504" y="1289041"/>
            <a:ext cx="4118496" cy="515929"/>
          </a:xfrm>
          <a:prstGeom prst="rect">
            <a:avLst/>
          </a:prstGeom>
        </p:spPr>
        <p:txBody>
          <a:bodyPr lIns="0" tIns="0" rIns="0" bIns="0"/>
          <a:lstStyle>
            <a:lvl1pPr marL="0" indent="0">
              <a:buNone/>
              <a:defRPr sz="1800" baseline="0">
                <a:solidFill>
                  <a:srgbClr val="00205B"/>
                </a:solidFill>
                <a:latin typeface="Deutsche Bank Display" charset="0"/>
                <a:ea typeface="Deutsche Bank Display" charset="0"/>
                <a:cs typeface="Deutsche Bank Display" charset="0"/>
              </a:defRPr>
            </a:lvl1pPr>
          </a:lstStyle>
          <a:p>
            <a:pPr lvl="0"/>
            <a:r>
              <a:rPr lang="en-US" dirty="0"/>
              <a:t>Deutsche Bank Display Dark Blue 18pt</a:t>
            </a:r>
          </a:p>
        </p:txBody>
      </p:sp>
      <p:grpSp>
        <p:nvGrpSpPr>
          <p:cNvPr id="30" name="Group 29"/>
          <p:cNvGrpSpPr/>
          <p:nvPr userDrawn="1"/>
        </p:nvGrpSpPr>
        <p:grpSpPr>
          <a:xfrm>
            <a:off x="701675" y="2085860"/>
            <a:ext cx="755650" cy="744288"/>
            <a:chOff x="712855" y="2562092"/>
            <a:chExt cx="753995" cy="744288"/>
          </a:xfrm>
        </p:grpSpPr>
        <p:sp>
          <p:nvSpPr>
            <p:cNvPr id="7" name="Rectangle 6"/>
            <p:cNvSpPr/>
            <p:nvPr userDrawn="1"/>
          </p:nvSpPr>
          <p:spPr>
            <a:xfrm>
              <a:off x="712855" y="2562092"/>
              <a:ext cx="753995" cy="744288"/>
            </a:xfrm>
            <a:prstGeom prst="rect">
              <a:avLst/>
            </a:prstGeom>
            <a:solidFill>
              <a:srgbClr val="00205B"/>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994" dirty="0"/>
            </a:p>
          </p:txBody>
        </p:sp>
        <p:grpSp>
          <p:nvGrpSpPr>
            <p:cNvPr id="8" name="Group 7"/>
            <p:cNvGrpSpPr/>
            <p:nvPr userDrawn="1"/>
          </p:nvGrpSpPr>
          <p:grpSpPr>
            <a:xfrm>
              <a:off x="1026672" y="2842196"/>
              <a:ext cx="165059" cy="180407"/>
              <a:chOff x="695325" y="1403350"/>
              <a:chExt cx="155575" cy="180975"/>
            </a:xfrm>
          </p:grpSpPr>
          <p:sp>
            <p:nvSpPr>
              <p:cNvPr id="9" name="Freeform 8"/>
              <p:cNvSpPr/>
              <p:nvPr userDrawn="1"/>
            </p:nvSpPr>
            <p:spPr>
              <a:xfrm>
                <a:off x="695325" y="1403350"/>
                <a:ext cx="73025" cy="180975"/>
              </a:xfrm>
              <a:custGeom>
                <a:avLst/>
                <a:gdLst>
                  <a:gd name="connsiteX0" fmla="*/ 0 w 73025"/>
                  <a:gd name="connsiteY0" fmla="*/ 180975 h 180975"/>
                  <a:gd name="connsiteX1" fmla="*/ 73025 w 73025"/>
                  <a:gd name="connsiteY1" fmla="*/ 92075 h 180975"/>
                  <a:gd name="connsiteX2" fmla="*/ 3175 w 73025"/>
                  <a:gd name="connsiteY2" fmla="*/ 0 h 180975"/>
                </a:gdLst>
                <a:ahLst/>
                <a:cxnLst>
                  <a:cxn ang="0">
                    <a:pos x="connsiteX0" y="connsiteY0"/>
                  </a:cxn>
                  <a:cxn ang="0">
                    <a:pos x="connsiteX1" y="connsiteY1"/>
                  </a:cxn>
                  <a:cxn ang="0">
                    <a:pos x="connsiteX2" y="connsiteY2"/>
                  </a:cxn>
                </a:cxnLst>
                <a:rect l="l" t="t" r="r" b="b"/>
                <a:pathLst>
                  <a:path w="73025" h="180975">
                    <a:moveTo>
                      <a:pt x="0" y="180975"/>
                    </a:moveTo>
                    <a:lnTo>
                      <a:pt x="73025" y="92075"/>
                    </a:lnTo>
                    <a:lnTo>
                      <a:pt x="3175" y="0"/>
                    </a:lnTo>
                  </a:path>
                </a:pathLst>
              </a:custGeom>
              <a:noFill/>
              <a:ln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994" dirty="0"/>
              </a:p>
            </p:txBody>
          </p:sp>
          <p:sp>
            <p:nvSpPr>
              <p:cNvPr id="10" name="Freeform 9"/>
              <p:cNvSpPr/>
              <p:nvPr userDrawn="1"/>
            </p:nvSpPr>
            <p:spPr>
              <a:xfrm>
                <a:off x="777875" y="1403350"/>
                <a:ext cx="73025" cy="180975"/>
              </a:xfrm>
              <a:custGeom>
                <a:avLst/>
                <a:gdLst>
                  <a:gd name="connsiteX0" fmla="*/ 0 w 73025"/>
                  <a:gd name="connsiteY0" fmla="*/ 180975 h 180975"/>
                  <a:gd name="connsiteX1" fmla="*/ 73025 w 73025"/>
                  <a:gd name="connsiteY1" fmla="*/ 92075 h 180975"/>
                  <a:gd name="connsiteX2" fmla="*/ 3175 w 73025"/>
                  <a:gd name="connsiteY2" fmla="*/ 0 h 180975"/>
                </a:gdLst>
                <a:ahLst/>
                <a:cxnLst>
                  <a:cxn ang="0">
                    <a:pos x="connsiteX0" y="connsiteY0"/>
                  </a:cxn>
                  <a:cxn ang="0">
                    <a:pos x="connsiteX1" y="connsiteY1"/>
                  </a:cxn>
                  <a:cxn ang="0">
                    <a:pos x="connsiteX2" y="connsiteY2"/>
                  </a:cxn>
                </a:cxnLst>
                <a:rect l="l" t="t" r="r" b="b"/>
                <a:pathLst>
                  <a:path w="73025" h="180975">
                    <a:moveTo>
                      <a:pt x="0" y="180975"/>
                    </a:moveTo>
                    <a:lnTo>
                      <a:pt x="73025" y="92075"/>
                    </a:lnTo>
                    <a:lnTo>
                      <a:pt x="3175" y="0"/>
                    </a:lnTo>
                  </a:path>
                </a:pathLst>
              </a:custGeom>
              <a:noFill/>
              <a:ln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994" dirty="0"/>
              </a:p>
            </p:txBody>
          </p:sp>
        </p:grpSp>
      </p:grpSp>
      <p:sp>
        <p:nvSpPr>
          <p:cNvPr id="11" name="Text Placeholder 21"/>
          <p:cNvSpPr>
            <a:spLocks noGrp="1"/>
          </p:cNvSpPr>
          <p:nvPr>
            <p:ph type="body" sz="quarter" idx="11" hasCustomPrompt="1"/>
          </p:nvPr>
        </p:nvSpPr>
        <p:spPr>
          <a:xfrm>
            <a:off x="1457324" y="2085860"/>
            <a:ext cx="8569325" cy="742860"/>
          </a:xfrm>
          <a:prstGeom prst="rect">
            <a:avLst/>
          </a:prstGeom>
          <a:solidFill>
            <a:srgbClr val="E6EAE9"/>
          </a:solidFill>
        </p:spPr>
        <p:txBody>
          <a:bodyPr lIns="144000" tIns="72000" rIns="144000" bIns="72000" anchor="ctr"/>
          <a:lstStyle>
            <a:lvl1pPr marL="0" indent="0">
              <a:buNone/>
              <a:defRPr sz="1196" baseline="0">
                <a:solidFill>
                  <a:srgbClr val="535B61"/>
                </a:solidFill>
                <a:latin typeface="Deutsche Bank Text" charset="0"/>
                <a:ea typeface="Deutsche Bank Text" charset="0"/>
                <a:cs typeface="Deutsche Bank Text" charset="0"/>
              </a:defRPr>
            </a:lvl1pPr>
            <a:lvl2pPr marL="455783" indent="0">
              <a:buNone/>
              <a:defRPr sz="1196">
                <a:latin typeface="Arial" charset="0"/>
                <a:ea typeface="Arial" charset="0"/>
                <a:cs typeface="Arial" charset="0"/>
              </a:defRPr>
            </a:lvl2pPr>
            <a:lvl3pPr marL="911565" indent="0">
              <a:buNone/>
              <a:defRPr sz="1196">
                <a:latin typeface="Arial" charset="0"/>
                <a:ea typeface="Arial" charset="0"/>
                <a:cs typeface="Arial" charset="0"/>
              </a:defRPr>
            </a:lvl3pPr>
            <a:lvl4pPr marL="1367348" indent="0">
              <a:buNone/>
              <a:defRPr sz="1196">
                <a:latin typeface="Arial" charset="0"/>
                <a:ea typeface="Arial" charset="0"/>
                <a:cs typeface="Arial" charset="0"/>
              </a:defRPr>
            </a:lvl4pPr>
            <a:lvl5pPr marL="1823131" indent="0">
              <a:buNone/>
              <a:defRPr sz="1196">
                <a:latin typeface="Arial" charset="0"/>
                <a:ea typeface="Arial" charset="0"/>
                <a:cs typeface="Arial" charset="0"/>
              </a:defRPr>
            </a:lvl5pPr>
          </a:lstStyle>
          <a:p>
            <a:pPr lvl="0"/>
            <a:r>
              <a:rPr lang="en-US" dirty="0"/>
              <a:t>Deutsche Bank Text Dark Grey 12pt</a:t>
            </a:r>
          </a:p>
        </p:txBody>
      </p:sp>
      <p:sp>
        <p:nvSpPr>
          <p:cNvPr id="12" name="Rectangle 11"/>
          <p:cNvSpPr/>
          <p:nvPr userDrawn="1"/>
        </p:nvSpPr>
        <p:spPr>
          <a:xfrm>
            <a:off x="701674" y="3035742"/>
            <a:ext cx="755651" cy="744288"/>
          </a:xfrm>
          <a:prstGeom prst="rect">
            <a:avLst/>
          </a:prstGeom>
          <a:solidFill>
            <a:srgbClr val="00A3E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994" dirty="0"/>
          </a:p>
        </p:txBody>
      </p:sp>
      <p:grpSp>
        <p:nvGrpSpPr>
          <p:cNvPr id="13" name="Group 12"/>
          <p:cNvGrpSpPr/>
          <p:nvPr userDrawn="1"/>
        </p:nvGrpSpPr>
        <p:grpSpPr>
          <a:xfrm>
            <a:off x="1033817" y="3315846"/>
            <a:ext cx="165059" cy="180407"/>
            <a:chOff x="695325" y="1403350"/>
            <a:chExt cx="155575" cy="180975"/>
          </a:xfrm>
        </p:grpSpPr>
        <p:sp>
          <p:nvSpPr>
            <p:cNvPr id="14" name="Freeform 13"/>
            <p:cNvSpPr/>
            <p:nvPr userDrawn="1"/>
          </p:nvSpPr>
          <p:spPr>
            <a:xfrm>
              <a:off x="695325" y="1403350"/>
              <a:ext cx="73025" cy="180975"/>
            </a:xfrm>
            <a:custGeom>
              <a:avLst/>
              <a:gdLst>
                <a:gd name="connsiteX0" fmla="*/ 0 w 73025"/>
                <a:gd name="connsiteY0" fmla="*/ 180975 h 180975"/>
                <a:gd name="connsiteX1" fmla="*/ 73025 w 73025"/>
                <a:gd name="connsiteY1" fmla="*/ 92075 h 180975"/>
                <a:gd name="connsiteX2" fmla="*/ 3175 w 73025"/>
                <a:gd name="connsiteY2" fmla="*/ 0 h 180975"/>
              </a:gdLst>
              <a:ahLst/>
              <a:cxnLst>
                <a:cxn ang="0">
                  <a:pos x="connsiteX0" y="connsiteY0"/>
                </a:cxn>
                <a:cxn ang="0">
                  <a:pos x="connsiteX1" y="connsiteY1"/>
                </a:cxn>
                <a:cxn ang="0">
                  <a:pos x="connsiteX2" y="connsiteY2"/>
                </a:cxn>
              </a:cxnLst>
              <a:rect l="l" t="t" r="r" b="b"/>
              <a:pathLst>
                <a:path w="73025" h="180975">
                  <a:moveTo>
                    <a:pt x="0" y="180975"/>
                  </a:moveTo>
                  <a:lnTo>
                    <a:pt x="73025" y="92075"/>
                  </a:lnTo>
                  <a:lnTo>
                    <a:pt x="3175" y="0"/>
                  </a:lnTo>
                </a:path>
              </a:pathLst>
            </a:custGeom>
            <a:noFill/>
            <a:ln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994" dirty="0"/>
            </a:p>
          </p:txBody>
        </p:sp>
        <p:sp>
          <p:nvSpPr>
            <p:cNvPr id="15" name="Freeform 14"/>
            <p:cNvSpPr/>
            <p:nvPr userDrawn="1"/>
          </p:nvSpPr>
          <p:spPr>
            <a:xfrm>
              <a:off x="777875" y="1403350"/>
              <a:ext cx="73025" cy="180975"/>
            </a:xfrm>
            <a:custGeom>
              <a:avLst/>
              <a:gdLst>
                <a:gd name="connsiteX0" fmla="*/ 0 w 73025"/>
                <a:gd name="connsiteY0" fmla="*/ 180975 h 180975"/>
                <a:gd name="connsiteX1" fmla="*/ 73025 w 73025"/>
                <a:gd name="connsiteY1" fmla="*/ 92075 h 180975"/>
                <a:gd name="connsiteX2" fmla="*/ 3175 w 73025"/>
                <a:gd name="connsiteY2" fmla="*/ 0 h 180975"/>
              </a:gdLst>
              <a:ahLst/>
              <a:cxnLst>
                <a:cxn ang="0">
                  <a:pos x="connsiteX0" y="connsiteY0"/>
                </a:cxn>
                <a:cxn ang="0">
                  <a:pos x="connsiteX1" y="connsiteY1"/>
                </a:cxn>
                <a:cxn ang="0">
                  <a:pos x="connsiteX2" y="connsiteY2"/>
                </a:cxn>
              </a:cxnLst>
              <a:rect l="l" t="t" r="r" b="b"/>
              <a:pathLst>
                <a:path w="73025" h="180975">
                  <a:moveTo>
                    <a:pt x="0" y="180975"/>
                  </a:moveTo>
                  <a:lnTo>
                    <a:pt x="73025" y="92075"/>
                  </a:lnTo>
                  <a:lnTo>
                    <a:pt x="3175" y="0"/>
                  </a:lnTo>
                </a:path>
              </a:pathLst>
            </a:custGeom>
            <a:noFill/>
            <a:ln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994" dirty="0"/>
            </a:p>
          </p:txBody>
        </p:sp>
      </p:grpSp>
      <p:sp>
        <p:nvSpPr>
          <p:cNvPr id="16" name="Text Placeholder 21"/>
          <p:cNvSpPr>
            <a:spLocks noGrp="1"/>
          </p:cNvSpPr>
          <p:nvPr>
            <p:ph type="body" sz="quarter" idx="12" hasCustomPrompt="1"/>
          </p:nvPr>
        </p:nvSpPr>
        <p:spPr>
          <a:xfrm>
            <a:off x="1457324" y="3034619"/>
            <a:ext cx="8569325" cy="742860"/>
          </a:xfrm>
          <a:prstGeom prst="rect">
            <a:avLst/>
          </a:prstGeom>
          <a:solidFill>
            <a:srgbClr val="E6EAE9"/>
          </a:solidFill>
        </p:spPr>
        <p:txBody>
          <a:bodyPr lIns="144000" tIns="72000" rIns="144000" bIns="72000" anchor="ctr"/>
          <a:lstStyle>
            <a:lvl1pPr marL="0" indent="0">
              <a:buNone/>
              <a:defRPr sz="1196" baseline="0">
                <a:solidFill>
                  <a:srgbClr val="535B61"/>
                </a:solidFill>
                <a:latin typeface="Deutsche Bank Text" charset="0"/>
                <a:ea typeface="Deutsche Bank Text" charset="0"/>
                <a:cs typeface="Deutsche Bank Text" charset="0"/>
              </a:defRPr>
            </a:lvl1pPr>
            <a:lvl2pPr marL="455783" indent="0">
              <a:buNone/>
              <a:defRPr sz="1196">
                <a:latin typeface="Arial" charset="0"/>
                <a:ea typeface="Arial" charset="0"/>
                <a:cs typeface="Arial" charset="0"/>
              </a:defRPr>
            </a:lvl2pPr>
            <a:lvl3pPr marL="911565" indent="0">
              <a:buNone/>
              <a:defRPr sz="1196">
                <a:latin typeface="Arial" charset="0"/>
                <a:ea typeface="Arial" charset="0"/>
                <a:cs typeface="Arial" charset="0"/>
              </a:defRPr>
            </a:lvl3pPr>
            <a:lvl4pPr marL="1367348" indent="0">
              <a:buNone/>
              <a:defRPr sz="1196">
                <a:latin typeface="Arial" charset="0"/>
                <a:ea typeface="Arial" charset="0"/>
                <a:cs typeface="Arial" charset="0"/>
              </a:defRPr>
            </a:lvl4pPr>
            <a:lvl5pPr marL="1823131" indent="0">
              <a:buNone/>
              <a:defRPr sz="1196">
                <a:latin typeface="Arial" charset="0"/>
                <a:ea typeface="Arial" charset="0"/>
                <a:cs typeface="Arial" charset="0"/>
              </a:defRPr>
            </a:lvl5pPr>
          </a:lstStyle>
          <a:p>
            <a:pPr lvl="0"/>
            <a:r>
              <a:rPr lang="en-US" dirty="0"/>
              <a:t>Deutsche Bank Text Dark Grey 12pt</a:t>
            </a:r>
          </a:p>
        </p:txBody>
      </p:sp>
      <p:sp>
        <p:nvSpPr>
          <p:cNvPr id="17" name="Rectangle 16"/>
          <p:cNvSpPr/>
          <p:nvPr userDrawn="1"/>
        </p:nvSpPr>
        <p:spPr>
          <a:xfrm>
            <a:off x="701675" y="3985624"/>
            <a:ext cx="755650" cy="744288"/>
          </a:xfrm>
          <a:prstGeom prst="rect">
            <a:avLst/>
          </a:prstGeom>
          <a:solidFill>
            <a:srgbClr val="006287"/>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994" dirty="0"/>
          </a:p>
        </p:txBody>
      </p:sp>
      <p:grpSp>
        <p:nvGrpSpPr>
          <p:cNvPr id="18" name="Group 17"/>
          <p:cNvGrpSpPr/>
          <p:nvPr userDrawn="1"/>
        </p:nvGrpSpPr>
        <p:grpSpPr>
          <a:xfrm>
            <a:off x="1039140" y="4265728"/>
            <a:ext cx="165059" cy="180407"/>
            <a:chOff x="695325" y="1403350"/>
            <a:chExt cx="155575" cy="180975"/>
          </a:xfrm>
        </p:grpSpPr>
        <p:sp>
          <p:nvSpPr>
            <p:cNvPr id="19" name="Freeform 18"/>
            <p:cNvSpPr/>
            <p:nvPr userDrawn="1"/>
          </p:nvSpPr>
          <p:spPr>
            <a:xfrm>
              <a:off x="695325" y="1403350"/>
              <a:ext cx="73025" cy="180975"/>
            </a:xfrm>
            <a:custGeom>
              <a:avLst/>
              <a:gdLst>
                <a:gd name="connsiteX0" fmla="*/ 0 w 73025"/>
                <a:gd name="connsiteY0" fmla="*/ 180975 h 180975"/>
                <a:gd name="connsiteX1" fmla="*/ 73025 w 73025"/>
                <a:gd name="connsiteY1" fmla="*/ 92075 h 180975"/>
                <a:gd name="connsiteX2" fmla="*/ 3175 w 73025"/>
                <a:gd name="connsiteY2" fmla="*/ 0 h 180975"/>
              </a:gdLst>
              <a:ahLst/>
              <a:cxnLst>
                <a:cxn ang="0">
                  <a:pos x="connsiteX0" y="connsiteY0"/>
                </a:cxn>
                <a:cxn ang="0">
                  <a:pos x="connsiteX1" y="connsiteY1"/>
                </a:cxn>
                <a:cxn ang="0">
                  <a:pos x="connsiteX2" y="connsiteY2"/>
                </a:cxn>
              </a:cxnLst>
              <a:rect l="l" t="t" r="r" b="b"/>
              <a:pathLst>
                <a:path w="73025" h="180975">
                  <a:moveTo>
                    <a:pt x="0" y="180975"/>
                  </a:moveTo>
                  <a:lnTo>
                    <a:pt x="73025" y="92075"/>
                  </a:lnTo>
                  <a:lnTo>
                    <a:pt x="3175" y="0"/>
                  </a:lnTo>
                </a:path>
              </a:pathLst>
            </a:custGeom>
            <a:noFill/>
            <a:ln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994" dirty="0"/>
            </a:p>
          </p:txBody>
        </p:sp>
        <p:sp>
          <p:nvSpPr>
            <p:cNvPr id="20" name="Freeform 19"/>
            <p:cNvSpPr/>
            <p:nvPr userDrawn="1"/>
          </p:nvSpPr>
          <p:spPr>
            <a:xfrm>
              <a:off x="777875" y="1403350"/>
              <a:ext cx="73025" cy="180975"/>
            </a:xfrm>
            <a:custGeom>
              <a:avLst/>
              <a:gdLst>
                <a:gd name="connsiteX0" fmla="*/ 0 w 73025"/>
                <a:gd name="connsiteY0" fmla="*/ 180975 h 180975"/>
                <a:gd name="connsiteX1" fmla="*/ 73025 w 73025"/>
                <a:gd name="connsiteY1" fmla="*/ 92075 h 180975"/>
                <a:gd name="connsiteX2" fmla="*/ 3175 w 73025"/>
                <a:gd name="connsiteY2" fmla="*/ 0 h 180975"/>
              </a:gdLst>
              <a:ahLst/>
              <a:cxnLst>
                <a:cxn ang="0">
                  <a:pos x="connsiteX0" y="connsiteY0"/>
                </a:cxn>
                <a:cxn ang="0">
                  <a:pos x="connsiteX1" y="connsiteY1"/>
                </a:cxn>
                <a:cxn ang="0">
                  <a:pos x="connsiteX2" y="connsiteY2"/>
                </a:cxn>
              </a:cxnLst>
              <a:rect l="l" t="t" r="r" b="b"/>
              <a:pathLst>
                <a:path w="73025" h="180975">
                  <a:moveTo>
                    <a:pt x="0" y="180975"/>
                  </a:moveTo>
                  <a:lnTo>
                    <a:pt x="73025" y="92075"/>
                  </a:lnTo>
                  <a:lnTo>
                    <a:pt x="3175" y="0"/>
                  </a:lnTo>
                </a:path>
              </a:pathLst>
            </a:custGeom>
            <a:noFill/>
            <a:ln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994" dirty="0"/>
            </a:p>
          </p:txBody>
        </p:sp>
      </p:grpSp>
      <p:sp>
        <p:nvSpPr>
          <p:cNvPr id="21" name="Text Placeholder 21"/>
          <p:cNvSpPr>
            <a:spLocks noGrp="1"/>
          </p:cNvSpPr>
          <p:nvPr>
            <p:ph type="body" sz="quarter" idx="13" hasCustomPrompt="1"/>
          </p:nvPr>
        </p:nvSpPr>
        <p:spPr>
          <a:xfrm>
            <a:off x="1457324" y="3984501"/>
            <a:ext cx="8569325" cy="742860"/>
          </a:xfrm>
          <a:prstGeom prst="rect">
            <a:avLst/>
          </a:prstGeom>
          <a:solidFill>
            <a:srgbClr val="E6EAE9"/>
          </a:solidFill>
        </p:spPr>
        <p:txBody>
          <a:bodyPr lIns="144000" tIns="72000" rIns="144000" bIns="72000" anchor="ctr"/>
          <a:lstStyle>
            <a:lvl1pPr marL="0" indent="0">
              <a:buNone/>
              <a:defRPr sz="1196" baseline="0">
                <a:solidFill>
                  <a:srgbClr val="535B61"/>
                </a:solidFill>
                <a:latin typeface="Deutsche Bank Text" charset="0"/>
                <a:ea typeface="Deutsche Bank Text" charset="0"/>
                <a:cs typeface="Deutsche Bank Text" charset="0"/>
              </a:defRPr>
            </a:lvl1pPr>
            <a:lvl2pPr marL="455783" indent="0">
              <a:buNone/>
              <a:defRPr sz="1196">
                <a:latin typeface="Arial" charset="0"/>
                <a:ea typeface="Arial" charset="0"/>
                <a:cs typeface="Arial" charset="0"/>
              </a:defRPr>
            </a:lvl2pPr>
            <a:lvl3pPr marL="911565" indent="0">
              <a:buNone/>
              <a:defRPr sz="1196">
                <a:latin typeface="Arial" charset="0"/>
                <a:ea typeface="Arial" charset="0"/>
                <a:cs typeface="Arial" charset="0"/>
              </a:defRPr>
            </a:lvl3pPr>
            <a:lvl4pPr marL="1367348" indent="0">
              <a:buNone/>
              <a:defRPr sz="1196">
                <a:latin typeface="Arial" charset="0"/>
                <a:ea typeface="Arial" charset="0"/>
                <a:cs typeface="Arial" charset="0"/>
              </a:defRPr>
            </a:lvl4pPr>
            <a:lvl5pPr marL="1823131" indent="0">
              <a:buNone/>
              <a:defRPr sz="1196">
                <a:latin typeface="Arial" charset="0"/>
                <a:ea typeface="Arial" charset="0"/>
                <a:cs typeface="Arial" charset="0"/>
              </a:defRPr>
            </a:lvl5pPr>
          </a:lstStyle>
          <a:p>
            <a:pPr lvl="0"/>
            <a:r>
              <a:rPr lang="en-US" dirty="0"/>
              <a:t>Deutsche Bank Text Dark Grey 12pt</a:t>
            </a:r>
          </a:p>
        </p:txBody>
      </p:sp>
      <p:sp>
        <p:nvSpPr>
          <p:cNvPr id="22" name="Rectangle 21"/>
          <p:cNvSpPr/>
          <p:nvPr userDrawn="1"/>
        </p:nvSpPr>
        <p:spPr>
          <a:xfrm>
            <a:off x="701674" y="4940883"/>
            <a:ext cx="755651" cy="744288"/>
          </a:xfrm>
          <a:prstGeom prst="rect">
            <a:avLst/>
          </a:prstGeom>
          <a:solidFill>
            <a:srgbClr val="A4BCC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994" dirty="0"/>
          </a:p>
        </p:txBody>
      </p:sp>
      <p:grpSp>
        <p:nvGrpSpPr>
          <p:cNvPr id="23" name="Group 22"/>
          <p:cNvGrpSpPr/>
          <p:nvPr userDrawn="1"/>
        </p:nvGrpSpPr>
        <p:grpSpPr>
          <a:xfrm>
            <a:off x="1039140" y="5220987"/>
            <a:ext cx="165059" cy="180407"/>
            <a:chOff x="695325" y="1403350"/>
            <a:chExt cx="155575" cy="180975"/>
          </a:xfrm>
        </p:grpSpPr>
        <p:sp>
          <p:nvSpPr>
            <p:cNvPr id="24" name="Freeform 23"/>
            <p:cNvSpPr/>
            <p:nvPr userDrawn="1"/>
          </p:nvSpPr>
          <p:spPr>
            <a:xfrm>
              <a:off x="695325" y="1403350"/>
              <a:ext cx="73025" cy="180975"/>
            </a:xfrm>
            <a:custGeom>
              <a:avLst/>
              <a:gdLst>
                <a:gd name="connsiteX0" fmla="*/ 0 w 73025"/>
                <a:gd name="connsiteY0" fmla="*/ 180975 h 180975"/>
                <a:gd name="connsiteX1" fmla="*/ 73025 w 73025"/>
                <a:gd name="connsiteY1" fmla="*/ 92075 h 180975"/>
                <a:gd name="connsiteX2" fmla="*/ 3175 w 73025"/>
                <a:gd name="connsiteY2" fmla="*/ 0 h 180975"/>
              </a:gdLst>
              <a:ahLst/>
              <a:cxnLst>
                <a:cxn ang="0">
                  <a:pos x="connsiteX0" y="connsiteY0"/>
                </a:cxn>
                <a:cxn ang="0">
                  <a:pos x="connsiteX1" y="connsiteY1"/>
                </a:cxn>
                <a:cxn ang="0">
                  <a:pos x="connsiteX2" y="connsiteY2"/>
                </a:cxn>
              </a:cxnLst>
              <a:rect l="l" t="t" r="r" b="b"/>
              <a:pathLst>
                <a:path w="73025" h="180975">
                  <a:moveTo>
                    <a:pt x="0" y="180975"/>
                  </a:moveTo>
                  <a:lnTo>
                    <a:pt x="73025" y="92075"/>
                  </a:lnTo>
                  <a:lnTo>
                    <a:pt x="3175" y="0"/>
                  </a:lnTo>
                </a:path>
              </a:pathLst>
            </a:custGeom>
            <a:noFill/>
            <a:ln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994" dirty="0"/>
            </a:p>
          </p:txBody>
        </p:sp>
        <p:sp>
          <p:nvSpPr>
            <p:cNvPr id="25" name="Freeform 24"/>
            <p:cNvSpPr/>
            <p:nvPr userDrawn="1"/>
          </p:nvSpPr>
          <p:spPr>
            <a:xfrm>
              <a:off x="777875" y="1403350"/>
              <a:ext cx="73025" cy="180975"/>
            </a:xfrm>
            <a:custGeom>
              <a:avLst/>
              <a:gdLst>
                <a:gd name="connsiteX0" fmla="*/ 0 w 73025"/>
                <a:gd name="connsiteY0" fmla="*/ 180975 h 180975"/>
                <a:gd name="connsiteX1" fmla="*/ 73025 w 73025"/>
                <a:gd name="connsiteY1" fmla="*/ 92075 h 180975"/>
                <a:gd name="connsiteX2" fmla="*/ 3175 w 73025"/>
                <a:gd name="connsiteY2" fmla="*/ 0 h 180975"/>
              </a:gdLst>
              <a:ahLst/>
              <a:cxnLst>
                <a:cxn ang="0">
                  <a:pos x="connsiteX0" y="connsiteY0"/>
                </a:cxn>
                <a:cxn ang="0">
                  <a:pos x="connsiteX1" y="connsiteY1"/>
                </a:cxn>
                <a:cxn ang="0">
                  <a:pos x="connsiteX2" y="connsiteY2"/>
                </a:cxn>
              </a:cxnLst>
              <a:rect l="l" t="t" r="r" b="b"/>
              <a:pathLst>
                <a:path w="73025" h="180975">
                  <a:moveTo>
                    <a:pt x="0" y="180975"/>
                  </a:moveTo>
                  <a:lnTo>
                    <a:pt x="73025" y="92075"/>
                  </a:lnTo>
                  <a:lnTo>
                    <a:pt x="3175" y="0"/>
                  </a:lnTo>
                </a:path>
              </a:pathLst>
            </a:custGeom>
            <a:noFill/>
            <a:ln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994" dirty="0"/>
            </a:p>
          </p:txBody>
        </p:sp>
      </p:grpSp>
      <p:sp>
        <p:nvSpPr>
          <p:cNvPr id="26" name="Text Placeholder 21"/>
          <p:cNvSpPr>
            <a:spLocks noGrp="1"/>
          </p:cNvSpPr>
          <p:nvPr>
            <p:ph type="body" sz="quarter" idx="14" hasCustomPrompt="1"/>
          </p:nvPr>
        </p:nvSpPr>
        <p:spPr>
          <a:xfrm>
            <a:off x="1457325" y="4938590"/>
            <a:ext cx="8569323" cy="745200"/>
          </a:xfrm>
          <a:prstGeom prst="rect">
            <a:avLst/>
          </a:prstGeom>
          <a:solidFill>
            <a:srgbClr val="E6EAE9"/>
          </a:solidFill>
        </p:spPr>
        <p:txBody>
          <a:bodyPr lIns="144000" tIns="72000" rIns="144000" bIns="72000" anchor="ctr"/>
          <a:lstStyle>
            <a:lvl1pPr marL="0" indent="0">
              <a:buNone/>
              <a:defRPr sz="1196" baseline="0">
                <a:solidFill>
                  <a:srgbClr val="535B61"/>
                </a:solidFill>
                <a:latin typeface="Deutsche Bank Text" charset="0"/>
                <a:ea typeface="Deutsche Bank Text" charset="0"/>
                <a:cs typeface="Deutsche Bank Text" charset="0"/>
              </a:defRPr>
            </a:lvl1pPr>
            <a:lvl2pPr marL="455783" indent="0">
              <a:buNone/>
              <a:defRPr sz="1196">
                <a:latin typeface="Arial" charset="0"/>
                <a:ea typeface="Arial" charset="0"/>
                <a:cs typeface="Arial" charset="0"/>
              </a:defRPr>
            </a:lvl2pPr>
            <a:lvl3pPr marL="911565" indent="0">
              <a:buNone/>
              <a:defRPr sz="1196">
                <a:latin typeface="Arial" charset="0"/>
                <a:ea typeface="Arial" charset="0"/>
                <a:cs typeface="Arial" charset="0"/>
              </a:defRPr>
            </a:lvl3pPr>
            <a:lvl4pPr marL="1367348" indent="0">
              <a:buNone/>
              <a:defRPr sz="1196">
                <a:latin typeface="Arial" charset="0"/>
                <a:ea typeface="Arial" charset="0"/>
                <a:cs typeface="Arial" charset="0"/>
              </a:defRPr>
            </a:lvl4pPr>
            <a:lvl5pPr marL="1823131" indent="0">
              <a:buNone/>
              <a:defRPr sz="1196">
                <a:latin typeface="Arial" charset="0"/>
                <a:ea typeface="Arial" charset="0"/>
                <a:cs typeface="Arial" charset="0"/>
              </a:defRPr>
            </a:lvl5pPr>
          </a:lstStyle>
          <a:p>
            <a:pPr lvl="0"/>
            <a:r>
              <a:rPr lang="en-US" dirty="0"/>
              <a:t>Deutsche Bank Text Dark Grey 12pt</a:t>
            </a:r>
          </a:p>
        </p:txBody>
      </p:sp>
      <p:sp>
        <p:nvSpPr>
          <p:cNvPr id="29" name="Text Placeholder 6"/>
          <p:cNvSpPr>
            <a:spLocks noGrp="1"/>
          </p:cNvSpPr>
          <p:nvPr>
            <p:ph type="body" sz="quarter" idx="72" hasCustomPrompt="1"/>
          </p:nvPr>
        </p:nvSpPr>
        <p:spPr>
          <a:xfrm>
            <a:off x="702650" y="6764338"/>
            <a:ext cx="9324000" cy="268287"/>
          </a:xfrm>
          <a:prstGeom prst="rect">
            <a:avLst/>
          </a:prstGeom>
        </p:spPr>
        <p:txBody>
          <a:bodyPr lIns="0" tIns="0" rIns="0" bIns="0" anchor="b"/>
          <a:lstStyle>
            <a:lvl1pPr marL="0" indent="0">
              <a:lnSpc>
                <a:spcPts val="800"/>
              </a:lnSpc>
              <a:spcBef>
                <a:spcPts val="0"/>
              </a:spcBef>
              <a:buNone/>
              <a:defRPr sz="800">
                <a:solidFill>
                  <a:srgbClr val="535B61"/>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8pt</a:t>
            </a:r>
          </a:p>
        </p:txBody>
      </p:sp>
      <p:sp>
        <p:nvSpPr>
          <p:cNvPr id="32" name="Text Placeholder 2">
            <a:extLst>
              <a:ext uri="{FF2B5EF4-FFF2-40B4-BE49-F238E27FC236}">
                <a16:creationId xmlns:a16="http://schemas.microsoft.com/office/drawing/2014/main" id="{7DDEA304-3D96-7C41-BB34-0FA15B59162C}"/>
              </a:ext>
            </a:extLst>
          </p:cNvPr>
          <p:cNvSpPr>
            <a:spLocks noGrp="1"/>
          </p:cNvSpPr>
          <p:nvPr>
            <p:ph type="body" sz="quarter" idx="62" hasCustomPrompt="1"/>
          </p:nvPr>
        </p:nvSpPr>
        <p:spPr>
          <a:xfrm>
            <a:off x="701675" y="335443"/>
            <a:ext cx="2880000" cy="144000"/>
          </a:xfrm>
          <a:prstGeom prst="rect">
            <a:avLst/>
          </a:prstGeom>
        </p:spPr>
        <p:txBody>
          <a:bodyPr lIns="0" tIns="0" rIns="0" bIns="0"/>
          <a:lstStyle>
            <a:lvl1pPr marL="0" indent="0">
              <a:buNone/>
              <a:defRPr sz="997" b="0" i="0" baseline="0">
                <a:solidFill>
                  <a:srgbClr val="00A3E0"/>
                </a:solidFill>
                <a:latin typeface="Deutsche Bank Text" charset="0"/>
                <a:ea typeface="Deutsche Bank Text" charset="0"/>
                <a:cs typeface="Deutsche Bank Text" charset="0"/>
              </a:defRPr>
            </a:lvl1pPr>
            <a:lvl2pPr marL="455783" indent="0">
              <a:buNone/>
              <a:defRPr/>
            </a:lvl2pPr>
            <a:lvl3pPr marL="911565" indent="0">
              <a:buNone/>
              <a:defRPr/>
            </a:lvl3pPr>
            <a:lvl4pPr marL="1367348" indent="0">
              <a:buNone/>
              <a:defRPr/>
            </a:lvl4pPr>
            <a:lvl5pPr marL="1823131" indent="0">
              <a:buNone/>
              <a:defRPr/>
            </a:lvl5pPr>
          </a:lstStyle>
          <a:p>
            <a:pPr lvl="0"/>
            <a:r>
              <a:rPr lang="en-US" dirty="0"/>
              <a:t>Deutsche Bank Text Bright Blue 10pt</a:t>
            </a:r>
          </a:p>
        </p:txBody>
      </p:sp>
    </p:spTree>
    <p:extLst>
      <p:ext uri="{BB962C8B-B14F-4D97-AF65-F5344CB8AC3E}">
        <p14:creationId xmlns:p14="http://schemas.microsoft.com/office/powerpoint/2010/main" val="1301063874"/>
      </p:ext>
    </p:extLst>
  </p:cSld>
  <p:clrMapOvr>
    <a:masterClrMapping/>
  </p:clrMapOvr>
</p:sldLayout>
</file>

<file path=ppt/slideLayouts/slideLayout327.xml><?xml version="1.0" encoding="utf-8"?>
<p:sldLayout xmlns:a="http://schemas.openxmlformats.org/drawingml/2006/main" xmlns:r="http://schemas.openxmlformats.org/officeDocument/2006/relationships" xmlns:p="http://schemas.openxmlformats.org/presentationml/2006/main" preserve="1" userDrawn="1">
  <p:cSld name="12_Custom Layout">
    <p:spTree>
      <p:nvGrpSpPr>
        <p:cNvPr id="1" name=""/>
        <p:cNvGrpSpPr/>
        <p:nvPr/>
      </p:nvGrpSpPr>
      <p:grpSpPr>
        <a:xfrm>
          <a:off x="0" y="0"/>
          <a:ext cx="0" cy="0"/>
          <a:chOff x="0" y="0"/>
          <a:chExt cx="0" cy="0"/>
        </a:xfrm>
      </p:grpSpPr>
      <p:sp>
        <p:nvSpPr>
          <p:cNvPr id="9" name="Table Placeholder 8"/>
          <p:cNvSpPr>
            <a:spLocks noGrp="1"/>
          </p:cNvSpPr>
          <p:nvPr>
            <p:ph type="tbl" sz="quarter" idx="65" hasCustomPrompt="1"/>
          </p:nvPr>
        </p:nvSpPr>
        <p:spPr>
          <a:xfrm>
            <a:off x="701674" y="1763713"/>
            <a:ext cx="9324976" cy="4072037"/>
          </a:xfrm>
          <a:prstGeom prst="rect">
            <a:avLst/>
          </a:prstGeom>
        </p:spPr>
        <p:txBody>
          <a:bodyPr anchor="ctr"/>
          <a:lstStyle>
            <a:lvl1pPr marL="0" indent="0" algn="ctr">
              <a:buNone/>
              <a:defRPr sz="1200">
                <a:solidFill>
                  <a:schemeClr val="tx2"/>
                </a:solidFill>
                <a:latin typeface="Deutsche Bank Text" charset="0"/>
                <a:ea typeface="Deutsche Bank Text" charset="0"/>
                <a:cs typeface="Deutsche Bank Text" charset="0"/>
              </a:defRPr>
            </a:lvl1pPr>
          </a:lstStyle>
          <a:p>
            <a:r>
              <a:rPr lang="en-US" dirty="0"/>
              <a:t>Click to add table</a:t>
            </a:r>
          </a:p>
        </p:txBody>
      </p:sp>
      <p:sp>
        <p:nvSpPr>
          <p:cNvPr id="7" name="Text Placeholder 6"/>
          <p:cNvSpPr>
            <a:spLocks noGrp="1"/>
          </p:cNvSpPr>
          <p:nvPr>
            <p:ph type="body" sz="quarter" idx="72" hasCustomPrompt="1"/>
          </p:nvPr>
        </p:nvSpPr>
        <p:spPr>
          <a:xfrm>
            <a:off x="702650" y="6764338"/>
            <a:ext cx="9324000" cy="268287"/>
          </a:xfrm>
          <a:prstGeom prst="rect">
            <a:avLst/>
          </a:prstGeom>
        </p:spPr>
        <p:txBody>
          <a:bodyPr lIns="0" tIns="0" rIns="0" bIns="0" anchor="b"/>
          <a:lstStyle>
            <a:lvl1pPr marL="0" indent="0">
              <a:lnSpc>
                <a:spcPts val="800"/>
              </a:lnSpc>
              <a:spcBef>
                <a:spcPts val="0"/>
              </a:spcBef>
              <a:buNone/>
              <a:defRPr sz="800">
                <a:solidFill>
                  <a:srgbClr val="535B61"/>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8pt</a:t>
            </a:r>
          </a:p>
        </p:txBody>
      </p:sp>
      <p:sp>
        <p:nvSpPr>
          <p:cNvPr id="6" name="Text Placeholder 2">
            <a:extLst>
              <a:ext uri="{FF2B5EF4-FFF2-40B4-BE49-F238E27FC236}">
                <a16:creationId xmlns:a16="http://schemas.microsoft.com/office/drawing/2014/main" id="{9D48439C-1BD6-6649-A388-6B56B0322FC9}"/>
              </a:ext>
            </a:extLst>
          </p:cNvPr>
          <p:cNvSpPr>
            <a:spLocks noGrp="1"/>
          </p:cNvSpPr>
          <p:nvPr>
            <p:ph type="body" sz="quarter" idx="62" hasCustomPrompt="1"/>
          </p:nvPr>
        </p:nvSpPr>
        <p:spPr>
          <a:xfrm>
            <a:off x="701675" y="335443"/>
            <a:ext cx="2880000" cy="144000"/>
          </a:xfrm>
          <a:prstGeom prst="rect">
            <a:avLst/>
          </a:prstGeom>
        </p:spPr>
        <p:txBody>
          <a:bodyPr lIns="0" tIns="0" rIns="0" bIns="0"/>
          <a:lstStyle>
            <a:lvl1pPr marL="0" indent="0">
              <a:buNone/>
              <a:defRPr sz="997" b="0" i="0" baseline="0">
                <a:solidFill>
                  <a:srgbClr val="00A3E0"/>
                </a:solidFill>
                <a:latin typeface="Deutsche Bank Text" charset="0"/>
                <a:ea typeface="Deutsche Bank Text" charset="0"/>
                <a:cs typeface="Deutsche Bank Text" charset="0"/>
              </a:defRPr>
            </a:lvl1pPr>
            <a:lvl2pPr marL="455783" indent="0">
              <a:buNone/>
              <a:defRPr/>
            </a:lvl2pPr>
            <a:lvl3pPr marL="911565" indent="0">
              <a:buNone/>
              <a:defRPr/>
            </a:lvl3pPr>
            <a:lvl4pPr marL="1367348" indent="0">
              <a:buNone/>
              <a:defRPr/>
            </a:lvl4pPr>
            <a:lvl5pPr marL="1823131" indent="0">
              <a:buNone/>
              <a:defRPr/>
            </a:lvl5pPr>
          </a:lstStyle>
          <a:p>
            <a:pPr lvl="0"/>
            <a:r>
              <a:rPr lang="en-US" dirty="0"/>
              <a:t>Deutsche Bank Text Bright Blue 10pt</a:t>
            </a:r>
          </a:p>
        </p:txBody>
      </p:sp>
      <p:sp>
        <p:nvSpPr>
          <p:cNvPr id="11" name="Text Placeholder 5">
            <a:extLst>
              <a:ext uri="{FF2B5EF4-FFF2-40B4-BE49-F238E27FC236}">
                <a16:creationId xmlns:a16="http://schemas.microsoft.com/office/drawing/2014/main" id="{9C62EC0A-4F91-4F42-A51D-F78B9600A114}"/>
              </a:ext>
            </a:extLst>
          </p:cNvPr>
          <p:cNvSpPr>
            <a:spLocks noGrp="1"/>
          </p:cNvSpPr>
          <p:nvPr>
            <p:ph type="body" sz="quarter" idx="63" hasCustomPrompt="1"/>
          </p:nvPr>
        </p:nvSpPr>
        <p:spPr>
          <a:xfrm>
            <a:off x="701674" y="596628"/>
            <a:ext cx="8532813" cy="570080"/>
          </a:xfrm>
          <a:prstGeom prst="rect">
            <a:avLst/>
          </a:prstGeom>
        </p:spPr>
        <p:txBody>
          <a:bodyPr lIns="0" tIns="0" rIns="0" bIns="0"/>
          <a:lstStyle>
            <a:lvl1pPr marL="0" marR="0" indent="0" algn="l" defTabSz="911565" rtl="0" eaLnBrk="1" fontAlgn="auto" latinLnBrk="0" hangingPunct="1">
              <a:lnSpc>
                <a:spcPts val="4000"/>
              </a:lnSpc>
              <a:spcBef>
                <a:spcPts val="0"/>
              </a:spcBef>
              <a:spcAft>
                <a:spcPts val="0"/>
              </a:spcAft>
              <a:buClrTx/>
              <a:buSzTx/>
              <a:buFont typeface="Arial"/>
              <a:buNone/>
              <a:tabLst/>
              <a:defRPr sz="2800" baseline="0">
                <a:solidFill>
                  <a:srgbClr val="00205B"/>
                </a:solidFill>
                <a:latin typeface="Deutsche Bank Display" charset="0"/>
                <a:ea typeface="Deutsche Bank Display" charset="0"/>
                <a:cs typeface="Deutsche Bank Display" charset="0"/>
              </a:defRPr>
            </a:lvl1pPr>
            <a:lvl2pPr marL="455783" indent="0">
              <a:buNone/>
              <a:defRPr sz="3600">
                <a:latin typeface="Deutsche Bank Display Beta" charset="0"/>
                <a:ea typeface="Deutsche Bank Display Beta" charset="0"/>
                <a:cs typeface="Deutsche Bank Display Beta" charset="0"/>
              </a:defRPr>
            </a:lvl2pPr>
            <a:lvl3pPr marL="911566" indent="0">
              <a:buNone/>
              <a:defRPr sz="3600">
                <a:latin typeface="Deutsche Bank Display Beta" charset="0"/>
                <a:ea typeface="Deutsche Bank Display Beta" charset="0"/>
                <a:cs typeface="Deutsche Bank Display Beta" charset="0"/>
              </a:defRPr>
            </a:lvl3pPr>
            <a:lvl4pPr marL="1367348" indent="0">
              <a:buNone/>
              <a:defRPr sz="3600">
                <a:latin typeface="Deutsche Bank Display Beta" charset="0"/>
                <a:ea typeface="Deutsche Bank Display Beta" charset="0"/>
                <a:cs typeface="Deutsche Bank Display Beta" charset="0"/>
              </a:defRPr>
            </a:lvl4pPr>
            <a:lvl5pPr marL="1823131" indent="0">
              <a:buNone/>
              <a:defRPr sz="3600">
                <a:latin typeface="Deutsche Bank Display Beta" charset="0"/>
                <a:ea typeface="Deutsche Bank Display Beta" charset="0"/>
                <a:cs typeface="Deutsche Bank Display Beta" charset="0"/>
              </a:defRPr>
            </a:lvl5pPr>
          </a:lstStyle>
          <a:p>
            <a:pPr lvl="0"/>
            <a:r>
              <a:rPr lang="en-US" dirty="0"/>
              <a:t>Deutsche Bank Display Dark Blue 28pt</a:t>
            </a:r>
          </a:p>
        </p:txBody>
      </p:sp>
    </p:spTree>
    <p:extLst>
      <p:ext uri="{BB962C8B-B14F-4D97-AF65-F5344CB8AC3E}">
        <p14:creationId xmlns:p14="http://schemas.microsoft.com/office/powerpoint/2010/main" val="144466722"/>
      </p:ext>
    </p:extLst>
  </p:cSld>
  <p:clrMapOvr>
    <a:masterClrMapping/>
  </p:clrMapOvr>
</p:sldLayout>
</file>

<file path=ppt/slideLayouts/slideLayout328.xml><?xml version="1.0" encoding="utf-8"?>
<p:sldLayout xmlns:a="http://schemas.openxmlformats.org/drawingml/2006/main" xmlns:r="http://schemas.openxmlformats.org/officeDocument/2006/relationships" xmlns:p="http://schemas.openxmlformats.org/presentationml/2006/main" preserve="1" userDrawn="1">
  <p:cSld name="21_Custom Layout">
    <p:spTree>
      <p:nvGrpSpPr>
        <p:cNvPr id="1" name=""/>
        <p:cNvGrpSpPr/>
        <p:nvPr/>
      </p:nvGrpSpPr>
      <p:grpSpPr>
        <a:xfrm>
          <a:off x="0" y="0"/>
          <a:ext cx="0" cy="0"/>
          <a:chOff x="0" y="0"/>
          <a:chExt cx="0" cy="0"/>
        </a:xfrm>
      </p:grpSpPr>
      <p:sp>
        <p:nvSpPr>
          <p:cNvPr id="7" name="Text Placeholder 6"/>
          <p:cNvSpPr>
            <a:spLocks noGrp="1"/>
          </p:cNvSpPr>
          <p:nvPr>
            <p:ph type="body" sz="quarter" idx="14" hasCustomPrompt="1"/>
          </p:nvPr>
        </p:nvSpPr>
        <p:spPr>
          <a:xfrm>
            <a:off x="720000" y="1764888"/>
            <a:ext cx="3175714" cy="124317"/>
          </a:xfrm>
          <a:prstGeom prst="rect">
            <a:avLst/>
          </a:prstGeom>
        </p:spPr>
        <p:txBody>
          <a:bodyPr lIns="0" tIns="0" rIns="0" bIns="0"/>
          <a:lstStyle>
            <a:lvl1pPr marL="0" indent="0">
              <a:buNone/>
              <a:defRPr sz="798" i="0" spc="30" baseline="0">
                <a:solidFill>
                  <a:srgbClr val="535B61"/>
                </a:solidFill>
                <a:latin typeface="Deutsche Bank Text" charset="0"/>
                <a:ea typeface="Deutsche Bank Text" charset="0"/>
                <a:cs typeface="Deutsche Bank Text" charset="0"/>
              </a:defRPr>
            </a:lvl1pPr>
          </a:lstStyle>
          <a:p>
            <a:pPr lvl="0"/>
            <a:r>
              <a:rPr lang="en-US" dirty="0"/>
              <a:t>Deutsche Bank Text Dark Grey 8pt</a:t>
            </a:r>
          </a:p>
        </p:txBody>
      </p:sp>
      <p:cxnSp>
        <p:nvCxnSpPr>
          <p:cNvPr id="9" name="Straight Connector 8"/>
          <p:cNvCxnSpPr/>
          <p:nvPr userDrawn="1"/>
        </p:nvCxnSpPr>
        <p:spPr>
          <a:xfrm>
            <a:off x="7818494" y="1993102"/>
            <a:ext cx="2157459" cy="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sp>
        <p:nvSpPr>
          <p:cNvPr id="10" name="Text Placeholder 20"/>
          <p:cNvSpPr>
            <a:spLocks noGrp="1"/>
          </p:cNvSpPr>
          <p:nvPr>
            <p:ph type="body" sz="quarter" idx="16" hasCustomPrompt="1"/>
          </p:nvPr>
        </p:nvSpPr>
        <p:spPr>
          <a:xfrm>
            <a:off x="719405" y="2001239"/>
            <a:ext cx="6656085" cy="407321"/>
          </a:xfrm>
          <a:prstGeom prst="rect">
            <a:avLst/>
          </a:prstGeom>
          <a:solidFill>
            <a:srgbClr val="A7A8AA"/>
          </a:solidFill>
          <a:ln w="25400">
            <a:solidFill>
              <a:schemeClr val="bg1"/>
            </a:solidFill>
          </a:ln>
        </p:spPr>
        <p:txBody>
          <a:bodyPr anchor="ctr" anchorCtr="0"/>
          <a:lstStyle>
            <a:lvl1pPr marL="0" indent="0" algn="ctr">
              <a:buNone/>
              <a:defRPr sz="1396" baseline="0">
                <a:solidFill>
                  <a:srgbClr val="FFFFFF"/>
                </a:solidFill>
                <a:latin typeface="Deutsche Bank Text" charset="0"/>
                <a:ea typeface="Deutsche Bank Text" charset="0"/>
                <a:cs typeface="Deutsche Bank Text" charset="0"/>
              </a:defRPr>
            </a:lvl1pPr>
            <a:lvl2pPr marL="455783" indent="0">
              <a:buNone/>
              <a:defRPr sz="1196">
                <a:latin typeface="Arial" charset="0"/>
                <a:ea typeface="Arial" charset="0"/>
                <a:cs typeface="Arial" charset="0"/>
              </a:defRPr>
            </a:lvl2pPr>
            <a:lvl3pPr marL="911565" indent="0">
              <a:buNone/>
              <a:defRPr sz="1196">
                <a:latin typeface="Arial" charset="0"/>
                <a:ea typeface="Arial" charset="0"/>
                <a:cs typeface="Arial" charset="0"/>
              </a:defRPr>
            </a:lvl3pPr>
            <a:lvl4pPr marL="1367348" indent="0">
              <a:buNone/>
              <a:defRPr sz="1196">
                <a:latin typeface="Arial" charset="0"/>
                <a:ea typeface="Arial" charset="0"/>
                <a:cs typeface="Arial" charset="0"/>
              </a:defRPr>
            </a:lvl4pPr>
            <a:lvl5pPr marL="1823131" indent="0">
              <a:buNone/>
              <a:defRPr sz="1196">
                <a:latin typeface="Arial" charset="0"/>
                <a:ea typeface="Arial" charset="0"/>
                <a:cs typeface="Arial" charset="0"/>
              </a:defRPr>
            </a:lvl5pPr>
          </a:lstStyle>
          <a:p>
            <a:pPr lvl="0"/>
            <a:r>
              <a:rPr lang="en-US" dirty="0"/>
              <a:t>Deutsche Bank Text White 14pt</a:t>
            </a:r>
          </a:p>
        </p:txBody>
      </p:sp>
      <p:sp>
        <p:nvSpPr>
          <p:cNvPr id="12" name="Text Placeholder 20"/>
          <p:cNvSpPr>
            <a:spLocks noGrp="1"/>
          </p:cNvSpPr>
          <p:nvPr>
            <p:ph type="body" sz="quarter" idx="18" hasCustomPrompt="1"/>
          </p:nvPr>
        </p:nvSpPr>
        <p:spPr>
          <a:xfrm>
            <a:off x="719405" y="2815881"/>
            <a:ext cx="2329877" cy="2036266"/>
          </a:xfrm>
          <a:prstGeom prst="rect">
            <a:avLst/>
          </a:prstGeom>
          <a:solidFill>
            <a:srgbClr val="E6EAE9"/>
          </a:solidFill>
          <a:ln w="25400">
            <a:solidFill>
              <a:schemeClr val="bg1"/>
            </a:solidFill>
          </a:ln>
        </p:spPr>
        <p:txBody>
          <a:bodyPr anchor="ctr" anchorCtr="0"/>
          <a:lstStyle>
            <a:lvl1pPr marL="0" indent="0" algn="ctr">
              <a:lnSpc>
                <a:spcPts val="1440"/>
              </a:lnSpc>
              <a:spcBef>
                <a:spcPts val="0"/>
              </a:spcBef>
              <a:buNone/>
              <a:defRPr sz="1196">
                <a:solidFill>
                  <a:srgbClr val="00205B"/>
                </a:solidFill>
                <a:latin typeface="Deutsche Bank Text" charset="0"/>
                <a:ea typeface="Deutsche Bank Text" charset="0"/>
                <a:cs typeface="Deutsche Bank Text" charset="0"/>
              </a:defRPr>
            </a:lvl1pPr>
            <a:lvl2pPr marL="455783" indent="0">
              <a:buNone/>
              <a:defRPr sz="1196">
                <a:latin typeface="Arial" charset="0"/>
                <a:ea typeface="Arial" charset="0"/>
                <a:cs typeface="Arial" charset="0"/>
              </a:defRPr>
            </a:lvl2pPr>
            <a:lvl3pPr marL="911565" indent="0">
              <a:buNone/>
              <a:defRPr sz="1196">
                <a:latin typeface="Arial" charset="0"/>
                <a:ea typeface="Arial" charset="0"/>
                <a:cs typeface="Arial" charset="0"/>
              </a:defRPr>
            </a:lvl3pPr>
            <a:lvl4pPr marL="1367348" indent="0">
              <a:buNone/>
              <a:defRPr sz="1196">
                <a:latin typeface="Arial" charset="0"/>
                <a:ea typeface="Arial" charset="0"/>
                <a:cs typeface="Arial" charset="0"/>
              </a:defRPr>
            </a:lvl4pPr>
            <a:lvl5pPr marL="1823131" indent="0">
              <a:buNone/>
              <a:defRPr sz="1196">
                <a:latin typeface="Arial" charset="0"/>
                <a:ea typeface="Arial" charset="0"/>
                <a:cs typeface="Arial" charset="0"/>
              </a:defRPr>
            </a:lvl5pPr>
          </a:lstStyle>
          <a:p>
            <a:pPr lvl="0"/>
            <a:r>
              <a:rPr lang="en-US" dirty="0"/>
              <a:t>Deutsche Bank Text Dark Blue 12pt</a:t>
            </a:r>
          </a:p>
        </p:txBody>
      </p:sp>
      <p:sp>
        <p:nvSpPr>
          <p:cNvPr id="14" name="Text Placeholder 20"/>
          <p:cNvSpPr>
            <a:spLocks noGrp="1"/>
          </p:cNvSpPr>
          <p:nvPr>
            <p:ph type="body" sz="quarter" idx="20" hasCustomPrompt="1"/>
          </p:nvPr>
        </p:nvSpPr>
        <p:spPr>
          <a:xfrm>
            <a:off x="3052310" y="2815868"/>
            <a:ext cx="1993303" cy="2036279"/>
          </a:xfrm>
          <a:prstGeom prst="rect">
            <a:avLst/>
          </a:prstGeom>
          <a:solidFill>
            <a:srgbClr val="00205B"/>
          </a:solidFill>
          <a:ln w="25400">
            <a:solidFill>
              <a:schemeClr val="bg1"/>
            </a:solidFill>
          </a:ln>
        </p:spPr>
        <p:txBody>
          <a:bodyPr anchor="ctr" anchorCtr="0"/>
          <a:lstStyle>
            <a:lvl1pPr marL="0" indent="0" algn="ctr">
              <a:lnSpc>
                <a:spcPts val="1440"/>
              </a:lnSpc>
              <a:spcBef>
                <a:spcPts val="0"/>
              </a:spcBef>
              <a:buNone/>
              <a:defRPr sz="1196">
                <a:solidFill>
                  <a:srgbClr val="FFFFFF"/>
                </a:solidFill>
                <a:latin typeface="Deutsche Bank Text" charset="0"/>
                <a:ea typeface="Deutsche Bank Text" charset="0"/>
                <a:cs typeface="Deutsche Bank Text" charset="0"/>
              </a:defRPr>
            </a:lvl1pPr>
            <a:lvl2pPr marL="455783" indent="0">
              <a:buNone/>
              <a:defRPr sz="1196">
                <a:latin typeface="Arial" charset="0"/>
                <a:ea typeface="Arial" charset="0"/>
                <a:cs typeface="Arial" charset="0"/>
              </a:defRPr>
            </a:lvl2pPr>
            <a:lvl3pPr marL="911565" indent="0">
              <a:buNone/>
              <a:defRPr sz="1196">
                <a:latin typeface="Arial" charset="0"/>
                <a:ea typeface="Arial" charset="0"/>
                <a:cs typeface="Arial" charset="0"/>
              </a:defRPr>
            </a:lvl3pPr>
            <a:lvl4pPr marL="1367348" indent="0">
              <a:buNone/>
              <a:defRPr sz="1196">
                <a:latin typeface="Arial" charset="0"/>
                <a:ea typeface="Arial" charset="0"/>
                <a:cs typeface="Arial" charset="0"/>
              </a:defRPr>
            </a:lvl4pPr>
            <a:lvl5pPr marL="1823131" indent="0">
              <a:buNone/>
              <a:defRPr sz="1196">
                <a:latin typeface="Arial" charset="0"/>
                <a:ea typeface="Arial" charset="0"/>
                <a:cs typeface="Arial" charset="0"/>
              </a:defRPr>
            </a:lvl5pPr>
          </a:lstStyle>
          <a:p>
            <a:pPr lvl="0"/>
            <a:r>
              <a:rPr lang="en-US" dirty="0"/>
              <a:t>Deutsche Bank Text White 12pt</a:t>
            </a:r>
          </a:p>
        </p:txBody>
      </p:sp>
      <p:sp>
        <p:nvSpPr>
          <p:cNvPr id="16" name="Text Placeholder 6"/>
          <p:cNvSpPr>
            <a:spLocks noGrp="1"/>
          </p:cNvSpPr>
          <p:nvPr>
            <p:ph type="body" sz="quarter" idx="22" hasCustomPrompt="1"/>
          </p:nvPr>
        </p:nvSpPr>
        <p:spPr>
          <a:xfrm>
            <a:off x="7794625" y="2053531"/>
            <a:ext cx="2232025" cy="193289"/>
          </a:xfrm>
          <a:prstGeom prst="rect">
            <a:avLst/>
          </a:prstGeom>
        </p:spPr>
        <p:txBody>
          <a:bodyPr lIns="0" tIns="0" rIns="0" bIns="0"/>
          <a:lstStyle>
            <a:lvl1pPr marL="0" indent="0">
              <a:buNone/>
              <a:defRPr sz="1196" i="0" spc="0" baseline="0">
                <a:solidFill>
                  <a:srgbClr val="00205B"/>
                </a:solidFill>
                <a:latin typeface="Deutsche Bank Text" charset="0"/>
                <a:ea typeface="Deutsche Bank Text" charset="0"/>
                <a:cs typeface="Deutsche Bank Text" charset="0"/>
              </a:defRPr>
            </a:lvl1pPr>
          </a:lstStyle>
          <a:p>
            <a:pPr lvl="0"/>
            <a:r>
              <a:rPr lang="en-US" dirty="0"/>
              <a:t>Deutsche Bank Text Dark Blue 12pt</a:t>
            </a:r>
          </a:p>
        </p:txBody>
      </p:sp>
      <p:sp>
        <p:nvSpPr>
          <p:cNvPr id="17" name="Text Placeholder 6"/>
          <p:cNvSpPr>
            <a:spLocks noGrp="1"/>
          </p:cNvSpPr>
          <p:nvPr>
            <p:ph type="body" sz="quarter" idx="23" hasCustomPrompt="1"/>
          </p:nvPr>
        </p:nvSpPr>
        <p:spPr>
          <a:xfrm>
            <a:off x="7794625" y="2309189"/>
            <a:ext cx="2232025" cy="574267"/>
          </a:xfrm>
          <a:prstGeom prst="rect">
            <a:avLst/>
          </a:prstGeom>
        </p:spPr>
        <p:txBody>
          <a:bodyPr lIns="0" tIns="0" rIns="0" bIns="0"/>
          <a:lstStyle>
            <a:lvl1pPr marL="0" indent="0">
              <a:buNone/>
              <a:defRPr sz="4600" i="0" spc="0" baseline="0">
                <a:solidFill>
                  <a:srgbClr val="00205B"/>
                </a:solidFill>
                <a:latin typeface="Deutsche Bank Display" charset="0"/>
                <a:ea typeface="Deutsche Bank Display" charset="0"/>
                <a:cs typeface="Deutsche Bank Display" charset="0"/>
              </a:defRPr>
            </a:lvl1pPr>
          </a:lstStyle>
          <a:p>
            <a:pPr lvl="0"/>
            <a:r>
              <a:rPr lang="en-US" dirty="0"/>
              <a:t>XXX</a:t>
            </a:r>
          </a:p>
        </p:txBody>
      </p:sp>
      <p:sp>
        <p:nvSpPr>
          <p:cNvPr id="24" name="Text Placeholder 6"/>
          <p:cNvSpPr>
            <a:spLocks noGrp="1"/>
          </p:cNvSpPr>
          <p:nvPr>
            <p:ph type="body" sz="quarter" idx="65" hasCustomPrompt="1"/>
          </p:nvPr>
        </p:nvSpPr>
        <p:spPr>
          <a:xfrm>
            <a:off x="7794625" y="1768479"/>
            <a:ext cx="2232025" cy="124317"/>
          </a:xfrm>
          <a:prstGeom prst="rect">
            <a:avLst/>
          </a:prstGeom>
        </p:spPr>
        <p:txBody>
          <a:bodyPr lIns="0" tIns="0" rIns="0" bIns="0"/>
          <a:lstStyle>
            <a:lvl1pPr marL="0" indent="0">
              <a:buNone/>
              <a:defRPr sz="798" i="0" spc="30" baseline="0">
                <a:solidFill>
                  <a:schemeClr val="tx2"/>
                </a:solidFill>
                <a:latin typeface="Deutsche Bank Text" charset="0"/>
                <a:ea typeface="Deutsche Bank Text" charset="0"/>
                <a:cs typeface="Deutsche Bank Text" charset="0"/>
              </a:defRPr>
            </a:lvl1pPr>
          </a:lstStyle>
          <a:p>
            <a:pPr lvl="0"/>
            <a:r>
              <a:rPr lang="en-US" dirty="0"/>
              <a:t>Deutsche Bank Text Dark Grey 8pt</a:t>
            </a:r>
          </a:p>
        </p:txBody>
      </p:sp>
      <p:sp>
        <p:nvSpPr>
          <p:cNvPr id="25" name="Text Placeholder 20"/>
          <p:cNvSpPr>
            <a:spLocks noGrp="1"/>
          </p:cNvSpPr>
          <p:nvPr>
            <p:ph type="body" sz="quarter" idx="66" hasCustomPrompt="1"/>
          </p:nvPr>
        </p:nvSpPr>
        <p:spPr>
          <a:xfrm>
            <a:off x="719405" y="2408560"/>
            <a:ext cx="6656085" cy="407321"/>
          </a:xfrm>
          <a:prstGeom prst="rect">
            <a:avLst/>
          </a:prstGeom>
          <a:solidFill>
            <a:srgbClr val="A7A8AA"/>
          </a:solidFill>
          <a:ln w="25400">
            <a:solidFill>
              <a:schemeClr val="bg1"/>
            </a:solidFill>
          </a:ln>
        </p:spPr>
        <p:txBody>
          <a:bodyPr anchor="ctr" anchorCtr="0"/>
          <a:lstStyle>
            <a:lvl1pPr marL="0" indent="0" algn="ctr">
              <a:buNone/>
              <a:defRPr sz="1396" baseline="0">
                <a:solidFill>
                  <a:srgbClr val="535B61"/>
                </a:solidFill>
                <a:latin typeface="Deutsche Bank Text" charset="0"/>
                <a:ea typeface="Deutsche Bank Text" charset="0"/>
                <a:cs typeface="Deutsche Bank Text" charset="0"/>
              </a:defRPr>
            </a:lvl1pPr>
            <a:lvl2pPr marL="455783" indent="0">
              <a:buNone/>
              <a:defRPr sz="1196">
                <a:latin typeface="Arial" charset="0"/>
                <a:ea typeface="Arial" charset="0"/>
                <a:cs typeface="Arial" charset="0"/>
              </a:defRPr>
            </a:lvl2pPr>
            <a:lvl3pPr marL="911565" indent="0">
              <a:buNone/>
              <a:defRPr sz="1196">
                <a:latin typeface="Arial" charset="0"/>
                <a:ea typeface="Arial" charset="0"/>
                <a:cs typeface="Arial" charset="0"/>
              </a:defRPr>
            </a:lvl3pPr>
            <a:lvl4pPr marL="1367348" indent="0">
              <a:buNone/>
              <a:defRPr sz="1196">
                <a:latin typeface="Arial" charset="0"/>
                <a:ea typeface="Arial" charset="0"/>
                <a:cs typeface="Arial" charset="0"/>
              </a:defRPr>
            </a:lvl4pPr>
            <a:lvl5pPr marL="1823131" indent="0">
              <a:buNone/>
              <a:defRPr sz="1196">
                <a:latin typeface="Arial" charset="0"/>
                <a:ea typeface="Arial" charset="0"/>
                <a:cs typeface="Arial" charset="0"/>
              </a:defRPr>
            </a:lvl5pPr>
          </a:lstStyle>
          <a:p>
            <a:pPr lvl="0"/>
            <a:r>
              <a:rPr lang="en-US" dirty="0"/>
              <a:t>Deutsche Bank Text Dark Grey 14pt</a:t>
            </a:r>
          </a:p>
        </p:txBody>
      </p:sp>
      <p:sp>
        <p:nvSpPr>
          <p:cNvPr id="26" name="Text Placeholder 20"/>
          <p:cNvSpPr>
            <a:spLocks noGrp="1"/>
          </p:cNvSpPr>
          <p:nvPr>
            <p:ph type="body" sz="quarter" idx="67" hasCustomPrompt="1"/>
          </p:nvPr>
        </p:nvSpPr>
        <p:spPr>
          <a:xfrm>
            <a:off x="5045613" y="2815881"/>
            <a:ext cx="2329877" cy="2036266"/>
          </a:xfrm>
          <a:prstGeom prst="rect">
            <a:avLst/>
          </a:prstGeom>
          <a:solidFill>
            <a:srgbClr val="E6EAE9"/>
          </a:solidFill>
          <a:ln w="25400">
            <a:solidFill>
              <a:schemeClr val="bg1"/>
            </a:solidFill>
          </a:ln>
        </p:spPr>
        <p:txBody>
          <a:bodyPr anchor="ctr" anchorCtr="0"/>
          <a:lstStyle>
            <a:lvl1pPr marL="0" indent="0" algn="ctr">
              <a:lnSpc>
                <a:spcPts val="1440"/>
              </a:lnSpc>
              <a:spcBef>
                <a:spcPts val="0"/>
              </a:spcBef>
              <a:buNone/>
              <a:defRPr sz="1196">
                <a:solidFill>
                  <a:srgbClr val="00205B"/>
                </a:solidFill>
                <a:latin typeface="Deutsche Bank Text" charset="0"/>
                <a:ea typeface="Deutsche Bank Text" charset="0"/>
                <a:cs typeface="Deutsche Bank Text" charset="0"/>
              </a:defRPr>
            </a:lvl1pPr>
            <a:lvl2pPr marL="455783" indent="0">
              <a:buNone/>
              <a:defRPr sz="1196">
                <a:latin typeface="Arial" charset="0"/>
                <a:ea typeface="Arial" charset="0"/>
                <a:cs typeface="Arial" charset="0"/>
              </a:defRPr>
            </a:lvl2pPr>
            <a:lvl3pPr marL="911565" indent="0">
              <a:buNone/>
              <a:defRPr sz="1196">
                <a:latin typeface="Arial" charset="0"/>
                <a:ea typeface="Arial" charset="0"/>
                <a:cs typeface="Arial" charset="0"/>
              </a:defRPr>
            </a:lvl3pPr>
            <a:lvl4pPr marL="1367348" indent="0">
              <a:buNone/>
              <a:defRPr sz="1196">
                <a:latin typeface="Arial" charset="0"/>
                <a:ea typeface="Arial" charset="0"/>
                <a:cs typeface="Arial" charset="0"/>
              </a:defRPr>
            </a:lvl4pPr>
            <a:lvl5pPr marL="1823131" indent="0">
              <a:buNone/>
              <a:defRPr sz="1196">
                <a:latin typeface="Arial" charset="0"/>
                <a:ea typeface="Arial" charset="0"/>
                <a:cs typeface="Arial" charset="0"/>
              </a:defRPr>
            </a:lvl5pPr>
          </a:lstStyle>
          <a:p>
            <a:pPr lvl="0"/>
            <a:r>
              <a:rPr lang="en-US" dirty="0"/>
              <a:t>Deutsche Bank Text Dark Blue 12pt</a:t>
            </a:r>
          </a:p>
        </p:txBody>
      </p:sp>
      <p:sp>
        <p:nvSpPr>
          <p:cNvPr id="27" name="Text Placeholder 20"/>
          <p:cNvSpPr>
            <a:spLocks noGrp="1"/>
          </p:cNvSpPr>
          <p:nvPr>
            <p:ph type="body" sz="quarter" idx="68" hasCustomPrompt="1"/>
          </p:nvPr>
        </p:nvSpPr>
        <p:spPr>
          <a:xfrm>
            <a:off x="719405" y="4852768"/>
            <a:ext cx="6656085" cy="407321"/>
          </a:xfrm>
          <a:prstGeom prst="rect">
            <a:avLst/>
          </a:prstGeom>
          <a:solidFill>
            <a:srgbClr val="A7A8AA"/>
          </a:solidFill>
          <a:ln w="25400">
            <a:solidFill>
              <a:schemeClr val="bg1"/>
            </a:solidFill>
          </a:ln>
        </p:spPr>
        <p:txBody>
          <a:bodyPr anchor="ctr" anchorCtr="0"/>
          <a:lstStyle>
            <a:lvl1pPr marL="0" indent="0" algn="ctr">
              <a:buNone/>
              <a:defRPr sz="1396" baseline="0">
                <a:solidFill>
                  <a:srgbClr val="535B61"/>
                </a:solidFill>
                <a:latin typeface="Deutsche Bank Text" charset="0"/>
                <a:ea typeface="Deutsche Bank Text" charset="0"/>
                <a:cs typeface="Deutsche Bank Text" charset="0"/>
              </a:defRPr>
            </a:lvl1pPr>
            <a:lvl2pPr marL="455783" indent="0">
              <a:buNone/>
              <a:defRPr sz="1196">
                <a:latin typeface="Arial" charset="0"/>
                <a:ea typeface="Arial" charset="0"/>
                <a:cs typeface="Arial" charset="0"/>
              </a:defRPr>
            </a:lvl2pPr>
            <a:lvl3pPr marL="911565" indent="0">
              <a:buNone/>
              <a:defRPr sz="1196">
                <a:latin typeface="Arial" charset="0"/>
                <a:ea typeface="Arial" charset="0"/>
                <a:cs typeface="Arial" charset="0"/>
              </a:defRPr>
            </a:lvl3pPr>
            <a:lvl4pPr marL="1367348" indent="0">
              <a:buNone/>
              <a:defRPr sz="1196">
                <a:latin typeface="Arial" charset="0"/>
                <a:ea typeface="Arial" charset="0"/>
                <a:cs typeface="Arial" charset="0"/>
              </a:defRPr>
            </a:lvl4pPr>
            <a:lvl5pPr marL="1823131" indent="0">
              <a:buNone/>
              <a:defRPr sz="1196">
                <a:latin typeface="Arial" charset="0"/>
                <a:ea typeface="Arial" charset="0"/>
                <a:cs typeface="Arial" charset="0"/>
              </a:defRPr>
            </a:lvl5pPr>
          </a:lstStyle>
          <a:p>
            <a:pPr lvl="0"/>
            <a:r>
              <a:rPr lang="en-US" dirty="0"/>
              <a:t>Deutsche Bank Text Dark Grey 14pt</a:t>
            </a:r>
          </a:p>
        </p:txBody>
      </p:sp>
      <p:cxnSp>
        <p:nvCxnSpPr>
          <p:cNvPr id="30" name="Straight Connector 29"/>
          <p:cNvCxnSpPr/>
          <p:nvPr userDrawn="1"/>
        </p:nvCxnSpPr>
        <p:spPr>
          <a:xfrm>
            <a:off x="7818494" y="3238484"/>
            <a:ext cx="2157459" cy="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sp>
        <p:nvSpPr>
          <p:cNvPr id="31" name="Text Placeholder 6"/>
          <p:cNvSpPr>
            <a:spLocks noGrp="1"/>
          </p:cNvSpPr>
          <p:nvPr>
            <p:ph type="body" sz="quarter" idx="69" hasCustomPrompt="1"/>
          </p:nvPr>
        </p:nvSpPr>
        <p:spPr>
          <a:xfrm>
            <a:off x="7794625" y="3298913"/>
            <a:ext cx="2232024" cy="193289"/>
          </a:xfrm>
          <a:prstGeom prst="rect">
            <a:avLst/>
          </a:prstGeom>
        </p:spPr>
        <p:txBody>
          <a:bodyPr lIns="0" tIns="0" rIns="0" bIns="0"/>
          <a:lstStyle>
            <a:lvl1pPr marL="0" indent="0">
              <a:buNone/>
              <a:defRPr sz="1196" i="0" spc="0" baseline="0">
                <a:solidFill>
                  <a:srgbClr val="00205B"/>
                </a:solidFill>
                <a:latin typeface="Deutsche Bank Text" charset="0"/>
                <a:ea typeface="Deutsche Bank Text" charset="0"/>
                <a:cs typeface="Deutsche Bank Text" charset="0"/>
              </a:defRPr>
            </a:lvl1pPr>
          </a:lstStyle>
          <a:p>
            <a:pPr lvl="0"/>
            <a:r>
              <a:rPr lang="en-US" dirty="0"/>
              <a:t>Deutsche Bank Text Dark Blue 12pt</a:t>
            </a:r>
          </a:p>
        </p:txBody>
      </p:sp>
      <p:sp>
        <p:nvSpPr>
          <p:cNvPr id="32" name="Text Placeholder 6"/>
          <p:cNvSpPr>
            <a:spLocks noGrp="1"/>
          </p:cNvSpPr>
          <p:nvPr>
            <p:ph type="body" sz="quarter" idx="70" hasCustomPrompt="1"/>
          </p:nvPr>
        </p:nvSpPr>
        <p:spPr>
          <a:xfrm>
            <a:off x="7794625" y="3554571"/>
            <a:ext cx="2232024" cy="602449"/>
          </a:xfrm>
          <a:prstGeom prst="rect">
            <a:avLst/>
          </a:prstGeom>
        </p:spPr>
        <p:txBody>
          <a:bodyPr lIns="0" tIns="0" rIns="0" bIns="0"/>
          <a:lstStyle>
            <a:lvl1pPr marL="0" indent="0">
              <a:buNone/>
              <a:defRPr sz="4600" i="0" spc="0" baseline="0">
                <a:solidFill>
                  <a:srgbClr val="00205B"/>
                </a:solidFill>
                <a:latin typeface="Deutsche Bank Display" charset="0"/>
                <a:ea typeface="Deutsche Bank Display" charset="0"/>
                <a:cs typeface="Deutsche Bank Display" charset="0"/>
              </a:defRPr>
            </a:lvl1pPr>
          </a:lstStyle>
          <a:p>
            <a:pPr lvl="0"/>
            <a:r>
              <a:rPr lang="en-US" dirty="0"/>
              <a:t>XXX</a:t>
            </a:r>
          </a:p>
        </p:txBody>
      </p:sp>
      <p:cxnSp>
        <p:nvCxnSpPr>
          <p:cNvPr id="33" name="Straight Connector 32"/>
          <p:cNvCxnSpPr/>
          <p:nvPr userDrawn="1"/>
        </p:nvCxnSpPr>
        <p:spPr>
          <a:xfrm>
            <a:off x="7818494" y="4479924"/>
            <a:ext cx="2157459" cy="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sp>
        <p:nvSpPr>
          <p:cNvPr id="34" name="Text Placeholder 6"/>
          <p:cNvSpPr>
            <a:spLocks noGrp="1"/>
          </p:cNvSpPr>
          <p:nvPr>
            <p:ph type="body" sz="quarter" idx="71" hasCustomPrompt="1"/>
          </p:nvPr>
        </p:nvSpPr>
        <p:spPr>
          <a:xfrm>
            <a:off x="7794624" y="4540353"/>
            <a:ext cx="2232025" cy="193289"/>
          </a:xfrm>
          <a:prstGeom prst="rect">
            <a:avLst/>
          </a:prstGeom>
        </p:spPr>
        <p:txBody>
          <a:bodyPr lIns="0" tIns="0" rIns="0" bIns="0"/>
          <a:lstStyle>
            <a:lvl1pPr marL="0" indent="0">
              <a:buNone/>
              <a:defRPr sz="1196" i="0" spc="0" baseline="0">
                <a:solidFill>
                  <a:srgbClr val="00205B"/>
                </a:solidFill>
                <a:latin typeface="Deutsche Bank Text" charset="0"/>
                <a:ea typeface="Deutsche Bank Text" charset="0"/>
                <a:cs typeface="Deutsche Bank Text" charset="0"/>
              </a:defRPr>
            </a:lvl1pPr>
          </a:lstStyle>
          <a:p>
            <a:pPr lvl="0"/>
            <a:r>
              <a:rPr lang="en-US" dirty="0"/>
              <a:t>Deutsche Bank Text Dark Blue 12pt</a:t>
            </a:r>
          </a:p>
        </p:txBody>
      </p:sp>
      <p:sp>
        <p:nvSpPr>
          <p:cNvPr id="35" name="Text Placeholder 6"/>
          <p:cNvSpPr>
            <a:spLocks noGrp="1"/>
          </p:cNvSpPr>
          <p:nvPr>
            <p:ph type="body" sz="quarter" idx="72" hasCustomPrompt="1"/>
          </p:nvPr>
        </p:nvSpPr>
        <p:spPr>
          <a:xfrm>
            <a:off x="7794624" y="4796011"/>
            <a:ext cx="2232025" cy="567355"/>
          </a:xfrm>
          <a:prstGeom prst="rect">
            <a:avLst/>
          </a:prstGeom>
        </p:spPr>
        <p:txBody>
          <a:bodyPr lIns="0" tIns="0" rIns="0" bIns="0"/>
          <a:lstStyle>
            <a:lvl1pPr marL="0" indent="0">
              <a:buNone/>
              <a:defRPr sz="4600" i="0" spc="0" baseline="0">
                <a:solidFill>
                  <a:srgbClr val="00205B"/>
                </a:solidFill>
                <a:latin typeface="Deutsche Bank Display" charset="0"/>
                <a:ea typeface="Deutsche Bank Display" charset="0"/>
                <a:cs typeface="Deutsche Bank Display" charset="0"/>
              </a:defRPr>
            </a:lvl1pPr>
          </a:lstStyle>
          <a:p>
            <a:pPr lvl="0"/>
            <a:r>
              <a:rPr lang="en-US" dirty="0"/>
              <a:t>XXX</a:t>
            </a:r>
          </a:p>
        </p:txBody>
      </p:sp>
      <p:sp>
        <p:nvSpPr>
          <p:cNvPr id="23" name="Text Placeholder 6"/>
          <p:cNvSpPr>
            <a:spLocks noGrp="1"/>
          </p:cNvSpPr>
          <p:nvPr>
            <p:ph type="body" sz="quarter" idx="73" hasCustomPrompt="1"/>
          </p:nvPr>
        </p:nvSpPr>
        <p:spPr>
          <a:xfrm>
            <a:off x="702650" y="6764338"/>
            <a:ext cx="9324000" cy="268287"/>
          </a:xfrm>
          <a:prstGeom prst="rect">
            <a:avLst/>
          </a:prstGeom>
        </p:spPr>
        <p:txBody>
          <a:bodyPr lIns="0" tIns="0" rIns="0" bIns="0" anchor="b"/>
          <a:lstStyle>
            <a:lvl1pPr marL="0" indent="0">
              <a:lnSpc>
                <a:spcPts val="800"/>
              </a:lnSpc>
              <a:spcBef>
                <a:spcPts val="0"/>
              </a:spcBef>
              <a:buNone/>
              <a:defRPr sz="800">
                <a:solidFill>
                  <a:srgbClr val="535B61"/>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8pt</a:t>
            </a:r>
          </a:p>
        </p:txBody>
      </p:sp>
      <p:sp>
        <p:nvSpPr>
          <p:cNvPr id="22" name="Text Placeholder 2">
            <a:extLst>
              <a:ext uri="{FF2B5EF4-FFF2-40B4-BE49-F238E27FC236}">
                <a16:creationId xmlns:a16="http://schemas.microsoft.com/office/drawing/2014/main" id="{F80B104A-3CAB-CB45-88F7-72E24DAA9537}"/>
              </a:ext>
            </a:extLst>
          </p:cNvPr>
          <p:cNvSpPr>
            <a:spLocks noGrp="1"/>
          </p:cNvSpPr>
          <p:nvPr>
            <p:ph type="body" sz="quarter" idx="62" hasCustomPrompt="1"/>
          </p:nvPr>
        </p:nvSpPr>
        <p:spPr>
          <a:xfrm>
            <a:off x="701675" y="335443"/>
            <a:ext cx="2880000" cy="144000"/>
          </a:xfrm>
          <a:prstGeom prst="rect">
            <a:avLst/>
          </a:prstGeom>
        </p:spPr>
        <p:txBody>
          <a:bodyPr lIns="0" tIns="0" rIns="0" bIns="0"/>
          <a:lstStyle>
            <a:lvl1pPr marL="0" indent="0">
              <a:buNone/>
              <a:defRPr sz="997" b="0" i="0" baseline="0">
                <a:solidFill>
                  <a:srgbClr val="00A3E0"/>
                </a:solidFill>
                <a:latin typeface="Deutsche Bank Text" charset="0"/>
                <a:ea typeface="Deutsche Bank Text" charset="0"/>
                <a:cs typeface="Deutsche Bank Text" charset="0"/>
              </a:defRPr>
            </a:lvl1pPr>
            <a:lvl2pPr marL="455783" indent="0">
              <a:buNone/>
              <a:defRPr/>
            </a:lvl2pPr>
            <a:lvl3pPr marL="911565" indent="0">
              <a:buNone/>
              <a:defRPr/>
            </a:lvl3pPr>
            <a:lvl4pPr marL="1367348" indent="0">
              <a:buNone/>
              <a:defRPr/>
            </a:lvl4pPr>
            <a:lvl5pPr marL="1823131" indent="0">
              <a:buNone/>
              <a:defRPr/>
            </a:lvl5pPr>
          </a:lstStyle>
          <a:p>
            <a:pPr lvl="0"/>
            <a:r>
              <a:rPr lang="en-US" dirty="0"/>
              <a:t>Deutsche Bank Text Bright Blue 10pt</a:t>
            </a:r>
          </a:p>
        </p:txBody>
      </p:sp>
      <p:sp>
        <p:nvSpPr>
          <p:cNvPr id="36" name="Text Placeholder 5">
            <a:extLst>
              <a:ext uri="{FF2B5EF4-FFF2-40B4-BE49-F238E27FC236}">
                <a16:creationId xmlns:a16="http://schemas.microsoft.com/office/drawing/2014/main" id="{EB9E5653-B014-7A47-8AB6-33AC2B6FAD63}"/>
              </a:ext>
            </a:extLst>
          </p:cNvPr>
          <p:cNvSpPr>
            <a:spLocks noGrp="1"/>
          </p:cNvSpPr>
          <p:nvPr>
            <p:ph type="body" sz="quarter" idx="63" hasCustomPrompt="1"/>
          </p:nvPr>
        </p:nvSpPr>
        <p:spPr>
          <a:xfrm>
            <a:off x="701674" y="596628"/>
            <a:ext cx="8532813" cy="570080"/>
          </a:xfrm>
          <a:prstGeom prst="rect">
            <a:avLst/>
          </a:prstGeom>
        </p:spPr>
        <p:txBody>
          <a:bodyPr lIns="0" tIns="0" rIns="0" bIns="0"/>
          <a:lstStyle>
            <a:lvl1pPr marL="0" marR="0" indent="0" algn="l" defTabSz="911565" rtl="0" eaLnBrk="1" fontAlgn="auto" latinLnBrk="0" hangingPunct="1">
              <a:lnSpc>
                <a:spcPts val="4000"/>
              </a:lnSpc>
              <a:spcBef>
                <a:spcPts val="0"/>
              </a:spcBef>
              <a:spcAft>
                <a:spcPts val="0"/>
              </a:spcAft>
              <a:buClrTx/>
              <a:buSzTx/>
              <a:buFont typeface="Arial"/>
              <a:buNone/>
              <a:tabLst/>
              <a:defRPr sz="2800" baseline="0">
                <a:solidFill>
                  <a:srgbClr val="00205B"/>
                </a:solidFill>
                <a:latin typeface="Deutsche Bank Display" charset="0"/>
                <a:ea typeface="Deutsche Bank Display" charset="0"/>
                <a:cs typeface="Deutsche Bank Display" charset="0"/>
              </a:defRPr>
            </a:lvl1pPr>
            <a:lvl2pPr marL="455783" indent="0">
              <a:buNone/>
              <a:defRPr sz="3600">
                <a:latin typeface="Deutsche Bank Display Beta" charset="0"/>
                <a:ea typeface="Deutsche Bank Display Beta" charset="0"/>
                <a:cs typeface="Deutsche Bank Display Beta" charset="0"/>
              </a:defRPr>
            </a:lvl2pPr>
            <a:lvl3pPr marL="911566" indent="0">
              <a:buNone/>
              <a:defRPr sz="3600">
                <a:latin typeface="Deutsche Bank Display Beta" charset="0"/>
                <a:ea typeface="Deutsche Bank Display Beta" charset="0"/>
                <a:cs typeface="Deutsche Bank Display Beta" charset="0"/>
              </a:defRPr>
            </a:lvl3pPr>
            <a:lvl4pPr marL="1367348" indent="0">
              <a:buNone/>
              <a:defRPr sz="3600">
                <a:latin typeface="Deutsche Bank Display Beta" charset="0"/>
                <a:ea typeface="Deutsche Bank Display Beta" charset="0"/>
                <a:cs typeface="Deutsche Bank Display Beta" charset="0"/>
              </a:defRPr>
            </a:lvl4pPr>
            <a:lvl5pPr marL="1823131" indent="0">
              <a:buNone/>
              <a:defRPr sz="3600">
                <a:latin typeface="Deutsche Bank Display Beta" charset="0"/>
                <a:ea typeface="Deutsche Bank Display Beta" charset="0"/>
                <a:cs typeface="Deutsche Bank Display Beta" charset="0"/>
              </a:defRPr>
            </a:lvl5pPr>
          </a:lstStyle>
          <a:p>
            <a:pPr lvl="0"/>
            <a:r>
              <a:rPr lang="en-US" dirty="0"/>
              <a:t>Deutsche Bank Display Dark Blue 28pt</a:t>
            </a:r>
          </a:p>
        </p:txBody>
      </p:sp>
    </p:spTree>
    <p:extLst>
      <p:ext uri="{BB962C8B-B14F-4D97-AF65-F5344CB8AC3E}">
        <p14:creationId xmlns:p14="http://schemas.microsoft.com/office/powerpoint/2010/main" val="2088377838"/>
      </p:ext>
    </p:extLst>
  </p:cSld>
  <p:clrMapOvr>
    <a:masterClrMapping/>
  </p:clrMapOvr>
</p:sldLayout>
</file>

<file path=ppt/slideLayouts/slideLayout329.xml><?xml version="1.0" encoding="utf-8"?>
<p:sldLayout xmlns:a="http://schemas.openxmlformats.org/drawingml/2006/main" xmlns:r="http://schemas.openxmlformats.org/officeDocument/2006/relationships" xmlns:p="http://schemas.openxmlformats.org/presentationml/2006/main" preserve="1" userDrawn="1">
  <p:cSld name="22_Custom Layout">
    <p:spTree>
      <p:nvGrpSpPr>
        <p:cNvPr id="1" name=""/>
        <p:cNvGrpSpPr/>
        <p:nvPr/>
      </p:nvGrpSpPr>
      <p:grpSpPr>
        <a:xfrm>
          <a:off x="0" y="0"/>
          <a:ext cx="0" cy="0"/>
          <a:chOff x="0" y="0"/>
          <a:chExt cx="0" cy="0"/>
        </a:xfrm>
      </p:grpSpPr>
      <p:sp>
        <p:nvSpPr>
          <p:cNvPr id="7" name="Text Placeholder 6"/>
          <p:cNvSpPr>
            <a:spLocks noGrp="1"/>
          </p:cNvSpPr>
          <p:nvPr>
            <p:ph type="body" sz="quarter" idx="64" hasCustomPrompt="1"/>
          </p:nvPr>
        </p:nvSpPr>
        <p:spPr>
          <a:xfrm>
            <a:off x="702400" y="4095693"/>
            <a:ext cx="1860550" cy="1157288"/>
          </a:xfrm>
          <a:prstGeom prst="rect">
            <a:avLst/>
          </a:prstGeom>
        </p:spPr>
        <p:txBody>
          <a:bodyPr lIns="0" tIns="0" rIns="0" bIns="0"/>
          <a:lstStyle>
            <a:lvl1pPr marL="0" indent="0">
              <a:lnSpc>
                <a:spcPts val="1400"/>
              </a:lnSpc>
              <a:spcBef>
                <a:spcPts val="0"/>
              </a:spcBef>
              <a:buNone/>
              <a:defRPr sz="1200" baseline="0">
                <a:solidFill>
                  <a:srgbClr val="00205B"/>
                </a:solidFill>
                <a:latin typeface="Deutsche Bank Text" charset="0"/>
                <a:ea typeface="Deutsche Bank Text" charset="0"/>
                <a:cs typeface="Deutsche Bank Text" charset="0"/>
              </a:defRPr>
            </a:lvl1pPr>
          </a:lstStyle>
          <a:p>
            <a:pPr lvl="0"/>
            <a:r>
              <a:rPr lang="en-US" dirty="0"/>
              <a:t>Deutsche Bank Text Dark Blue 12pt</a:t>
            </a:r>
          </a:p>
        </p:txBody>
      </p:sp>
      <p:sp>
        <p:nvSpPr>
          <p:cNvPr id="9" name="Picture Placeholder 8"/>
          <p:cNvSpPr>
            <a:spLocks noGrp="1"/>
          </p:cNvSpPr>
          <p:nvPr>
            <p:ph type="pic" sz="quarter" idx="65" hasCustomPrompt="1"/>
          </p:nvPr>
        </p:nvSpPr>
        <p:spPr>
          <a:xfrm>
            <a:off x="701675" y="3064575"/>
            <a:ext cx="715261" cy="715262"/>
          </a:xfrm>
          <a:prstGeom prst="rect">
            <a:avLst/>
          </a:prstGeom>
        </p:spPr>
        <p:txBody>
          <a:bodyPr lIns="0" tIns="0" rIns="0" bIns="0" anchor="ctr"/>
          <a:lstStyle>
            <a:lvl1pPr marL="0" indent="0" algn="ctr">
              <a:buNone/>
              <a:defRPr sz="1200">
                <a:solidFill>
                  <a:schemeClr val="tx2"/>
                </a:solidFill>
                <a:latin typeface="Deutsche Bank Text" charset="0"/>
                <a:ea typeface="Deutsche Bank Text" charset="0"/>
                <a:cs typeface="Deutsche Bank Text" charset="0"/>
              </a:defRPr>
            </a:lvl1pPr>
          </a:lstStyle>
          <a:p>
            <a:r>
              <a:rPr lang="en-US" dirty="0"/>
              <a:t>[Icon]</a:t>
            </a:r>
          </a:p>
        </p:txBody>
      </p:sp>
      <p:sp>
        <p:nvSpPr>
          <p:cNvPr id="10" name="Text Placeholder 6"/>
          <p:cNvSpPr>
            <a:spLocks noGrp="1"/>
          </p:cNvSpPr>
          <p:nvPr>
            <p:ph type="body" sz="quarter" idx="66" hasCustomPrompt="1"/>
          </p:nvPr>
        </p:nvSpPr>
        <p:spPr>
          <a:xfrm>
            <a:off x="3042375" y="4095693"/>
            <a:ext cx="1860550" cy="1157288"/>
          </a:xfrm>
          <a:prstGeom prst="rect">
            <a:avLst/>
          </a:prstGeom>
        </p:spPr>
        <p:txBody>
          <a:bodyPr lIns="0" tIns="0" rIns="0" bIns="0"/>
          <a:lstStyle>
            <a:lvl1pPr marL="0" indent="0">
              <a:lnSpc>
                <a:spcPts val="1400"/>
              </a:lnSpc>
              <a:spcBef>
                <a:spcPts val="0"/>
              </a:spcBef>
              <a:buNone/>
              <a:defRPr sz="1200" baseline="0">
                <a:solidFill>
                  <a:srgbClr val="00205B"/>
                </a:solidFill>
                <a:latin typeface="Deutsche Bank Text" charset="0"/>
                <a:ea typeface="Deutsche Bank Text" charset="0"/>
                <a:cs typeface="Deutsche Bank Text" charset="0"/>
              </a:defRPr>
            </a:lvl1pPr>
          </a:lstStyle>
          <a:p>
            <a:pPr lvl="0"/>
            <a:r>
              <a:rPr lang="en-US" dirty="0"/>
              <a:t>Deutsche Bank Text Dark Blue 12pt</a:t>
            </a:r>
          </a:p>
        </p:txBody>
      </p:sp>
      <p:sp>
        <p:nvSpPr>
          <p:cNvPr id="11" name="Picture Placeholder 8"/>
          <p:cNvSpPr>
            <a:spLocks noGrp="1"/>
          </p:cNvSpPr>
          <p:nvPr>
            <p:ph type="pic" sz="quarter" idx="67" hasCustomPrompt="1"/>
          </p:nvPr>
        </p:nvSpPr>
        <p:spPr>
          <a:xfrm>
            <a:off x="3041650" y="3064575"/>
            <a:ext cx="715261" cy="715262"/>
          </a:xfrm>
          <a:prstGeom prst="rect">
            <a:avLst/>
          </a:prstGeom>
        </p:spPr>
        <p:txBody>
          <a:bodyPr lIns="0" tIns="0" rIns="0" bIns="0" anchor="ctr"/>
          <a:lstStyle>
            <a:lvl1pPr marL="0" indent="0" algn="ctr">
              <a:buNone/>
              <a:defRPr sz="1200">
                <a:solidFill>
                  <a:schemeClr val="tx2"/>
                </a:solidFill>
                <a:latin typeface="Deutsche Bank Text" charset="0"/>
                <a:ea typeface="Deutsche Bank Text" charset="0"/>
                <a:cs typeface="Deutsche Bank Text" charset="0"/>
              </a:defRPr>
            </a:lvl1pPr>
          </a:lstStyle>
          <a:p>
            <a:r>
              <a:rPr lang="en-US" dirty="0"/>
              <a:t>[Icon]</a:t>
            </a:r>
          </a:p>
        </p:txBody>
      </p:sp>
      <p:sp>
        <p:nvSpPr>
          <p:cNvPr id="12" name="Text Placeholder 6"/>
          <p:cNvSpPr>
            <a:spLocks noGrp="1"/>
          </p:cNvSpPr>
          <p:nvPr>
            <p:ph type="body" sz="quarter" idx="68" hasCustomPrompt="1"/>
          </p:nvPr>
        </p:nvSpPr>
        <p:spPr>
          <a:xfrm>
            <a:off x="5418863" y="4095693"/>
            <a:ext cx="1860550" cy="1157288"/>
          </a:xfrm>
          <a:prstGeom prst="rect">
            <a:avLst/>
          </a:prstGeom>
        </p:spPr>
        <p:txBody>
          <a:bodyPr lIns="0" tIns="0" rIns="0" bIns="0"/>
          <a:lstStyle>
            <a:lvl1pPr marL="0" indent="0">
              <a:lnSpc>
                <a:spcPts val="1400"/>
              </a:lnSpc>
              <a:spcBef>
                <a:spcPts val="0"/>
              </a:spcBef>
              <a:buNone/>
              <a:defRPr sz="1200" baseline="0">
                <a:solidFill>
                  <a:srgbClr val="00205B"/>
                </a:solidFill>
                <a:latin typeface="Deutsche Bank Text" charset="0"/>
                <a:ea typeface="Deutsche Bank Text" charset="0"/>
                <a:cs typeface="Deutsche Bank Text" charset="0"/>
              </a:defRPr>
            </a:lvl1pPr>
          </a:lstStyle>
          <a:p>
            <a:pPr lvl="0"/>
            <a:r>
              <a:rPr lang="en-US" dirty="0"/>
              <a:t>Deutsche Bank Text Dark Blue 12pt</a:t>
            </a:r>
          </a:p>
        </p:txBody>
      </p:sp>
      <p:sp>
        <p:nvSpPr>
          <p:cNvPr id="13" name="Picture Placeholder 8"/>
          <p:cNvSpPr>
            <a:spLocks noGrp="1"/>
          </p:cNvSpPr>
          <p:nvPr>
            <p:ph type="pic" sz="quarter" idx="69" hasCustomPrompt="1"/>
          </p:nvPr>
        </p:nvSpPr>
        <p:spPr>
          <a:xfrm>
            <a:off x="5418138" y="3064575"/>
            <a:ext cx="715261" cy="715262"/>
          </a:xfrm>
          <a:prstGeom prst="rect">
            <a:avLst/>
          </a:prstGeom>
        </p:spPr>
        <p:txBody>
          <a:bodyPr lIns="0" tIns="0" rIns="0" bIns="0" anchor="ctr"/>
          <a:lstStyle>
            <a:lvl1pPr marL="0" indent="0" algn="ctr">
              <a:buNone/>
              <a:defRPr sz="1200">
                <a:solidFill>
                  <a:schemeClr val="tx2"/>
                </a:solidFill>
                <a:latin typeface="Deutsche Bank Text" charset="0"/>
                <a:ea typeface="Deutsche Bank Text" charset="0"/>
                <a:cs typeface="Deutsche Bank Text" charset="0"/>
              </a:defRPr>
            </a:lvl1pPr>
          </a:lstStyle>
          <a:p>
            <a:r>
              <a:rPr lang="en-US" dirty="0"/>
              <a:t>[Icon]</a:t>
            </a:r>
          </a:p>
        </p:txBody>
      </p:sp>
      <p:sp>
        <p:nvSpPr>
          <p:cNvPr id="14" name="Text Placeholder 6"/>
          <p:cNvSpPr>
            <a:spLocks noGrp="1"/>
          </p:cNvSpPr>
          <p:nvPr>
            <p:ph type="body" sz="quarter" idx="70" hasCustomPrompt="1"/>
          </p:nvPr>
        </p:nvSpPr>
        <p:spPr>
          <a:xfrm>
            <a:off x="7794625" y="4095693"/>
            <a:ext cx="1860550" cy="1157288"/>
          </a:xfrm>
          <a:prstGeom prst="rect">
            <a:avLst/>
          </a:prstGeom>
        </p:spPr>
        <p:txBody>
          <a:bodyPr lIns="0" tIns="0" rIns="0" bIns="0"/>
          <a:lstStyle>
            <a:lvl1pPr marL="0" indent="0">
              <a:lnSpc>
                <a:spcPts val="1400"/>
              </a:lnSpc>
              <a:spcBef>
                <a:spcPts val="0"/>
              </a:spcBef>
              <a:buNone/>
              <a:defRPr sz="1200" baseline="0">
                <a:solidFill>
                  <a:srgbClr val="00205B"/>
                </a:solidFill>
                <a:latin typeface="Deutsche Bank Text" charset="0"/>
                <a:ea typeface="Deutsche Bank Text" charset="0"/>
                <a:cs typeface="Deutsche Bank Text" charset="0"/>
              </a:defRPr>
            </a:lvl1pPr>
          </a:lstStyle>
          <a:p>
            <a:pPr lvl="0"/>
            <a:r>
              <a:rPr lang="en-US" dirty="0"/>
              <a:t>Deutsche Bank Text Dark Blue 12pt</a:t>
            </a:r>
          </a:p>
        </p:txBody>
      </p:sp>
      <p:sp>
        <p:nvSpPr>
          <p:cNvPr id="15" name="Picture Placeholder 8"/>
          <p:cNvSpPr>
            <a:spLocks noGrp="1"/>
          </p:cNvSpPr>
          <p:nvPr>
            <p:ph type="pic" sz="quarter" idx="71" hasCustomPrompt="1"/>
          </p:nvPr>
        </p:nvSpPr>
        <p:spPr>
          <a:xfrm>
            <a:off x="7793900" y="3064575"/>
            <a:ext cx="715261" cy="715262"/>
          </a:xfrm>
          <a:prstGeom prst="rect">
            <a:avLst/>
          </a:prstGeom>
        </p:spPr>
        <p:txBody>
          <a:bodyPr lIns="0" tIns="0" rIns="0" bIns="0" anchor="ctr"/>
          <a:lstStyle>
            <a:lvl1pPr marL="0" indent="0" algn="ctr">
              <a:buNone/>
              <a:defRPr sz="1200">
                <a:solidFill>
                  <a:schemeClr val="tx2"/>
                </a:solidFill>
                <a:latin typeface="Deutsche Bank Text" charset="0"/>
                <a:ea typeface="Deutsche Bank Text" charset="0"/>
                <a:cs typeface="Deutsche Bank Text" charset="0"/>
              </a:defRPr>
            </a:lvl1pPr>
          </a:lstStyle>
          <a:p>
            <a:r>
              <a:rPr lang="en-US" dirty="0"/>
              <a:t>[Icon]</a:t>
            </a:r>
          </a:p>
        </p:txBody>
      </p:sp>
      <p:sp>
        <p:nvSpPr>
          <p:cNvPr id="16" name="Text Placeholder 6"/>
          <p:cNvSpPr>
            <a:spLocks noGrp="1"/>
          </p:cNvSpPr>
          <p:nvPr>
            <p:ph type="body" sz="quarter" idx="72" hasCustomPrompt="1"/>
          </p:nvPr>
        </p:nvSpPr>
        <p:spPr>
          <a:xfrm>
            <a:off x="702650" y="6764338"/>
            <a:ext cx="9324000" cy="268287"/>
          </a:xfrm>
          <a:prstGeom prst="rect">
            <a:avLst/>
          </a:prstGeom>
        </p:spPr>
        <p:txBody>
          <a:bodyPr lIns="0" tIns="0" rIns="0" bIns="0" anchor="b"/>
          <a:lstStyle>
            <a:lvl1pPr marL="0" indent="0">
              <a:lnSpc>
                <a:spcPts val="800"/>
              </a:lnSpc>
              <a:spcBef>
                <a:spcPts val="0"/>
              </a:spcBef>
              <a:buNone/>
              <a:defRPr sz="800">
                <a:solidFill>
                  <a:srgbClr val="535B61"/>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8pt</a:t>
            </a:r>
          </a:p>
        </p:txBody>
      </p:sp>
      <p:sp>
        <p:nvSpPr>
          <p:cNvPr id="17" name="Text Placeholder 2">
            <a:extLst>
              <a:ext uri="{FF2B5EF4-FFF2-40B4-BE49-F238E27FC236}">
                <a16:creationId xmlns:a16="http://schemas.microsoft.com/office/drawing/2014/main" id="{D5EAF5AD-B20D-CB48-B399-90F0D95015DA}"/>
              </a:ext>
            </a:extLst>
          </p:cNvPr>
          <p:cNvSpPr>
            <a:spLocks noGrp="1"/>
          </p:cNvSpPr>
          <p:nvPr>
            <p:ph type="body" sz="quarter" idx="62" hasCustomPrompt="1"/>
          </p:nvPr>
        </p:nvSpPr>
        <p:spPr>
          <a:xfrm>
            <a:off x="701675" y="335443"/>
            <a:ext cx="2880000" cy="144000"/>
          </a:xfrm>
          <a:prstGeom prst="rect">
            <a:avLst/>
          </a:prstGeom>
        </p:spPr>
        <p:txBody>
          <a:bodyPr lIns="0" tIns="0" rIns="0" bIns="0"/>
          <a:lstStyle>
            <a:lvl1pPr marL="0" indent="0">
              <a:buNone/>
              <a:defRPr sz="997" b="0" i="0" baseline="0">
                <a:solidFill>
                  <a:srgbClr val="00A3E0"/>
                </a:solidFill>
                <a:latin typeface="Deutsche Bank Text" charset="0"/>
                <a:ea typeface="Deutsche Bank Text" charset="0"/>
                <a:cs typeface="Deutsche Bank Text" charset="0"/>
              </a:defRPr>
            </a:lvl1pPr>
            <a:lvl2pPr marL="455783" indent="0">
              <a:buNone/>
              <a:defRPr/>
            </a:lvl2pPr>
            <a:lvl3pPr marL="911565" indent="0">
              <a:buNone/>
              <a:defRPr/>
            </a:lvl3pPr>
            <a:lvl4pPr marL="1367348" indent="0">
              <a:buNone/>
              <a:defRPr/>
            </a:lvl4pPr>
            <a:lvl5pPr marL="1823131" indent="0">
              <a:buNone/>
              <a:defRPr/>
            </a:lvl5pPr>
          </a:lstStyle>
          <a:p>
            <a:pPr lvl="0"/>
            <a:r>
              <a:rPr lang="en-US" dirty="0"/>
              <a:t>Deutsche Bank Text Bright Blue 10pt</a:t>
            </a:r>
          </a:p>
        </p:txBody>
      </p:sp>
      <p:sp>
        <p:nvSpPr>
          <p:cNvPr id="20" name="Text Placeholder 5">
            <a:extLst>
              <a:ext uri="{FF2B5EF4-FFF2-40B4-BE49-F238E27FC236}">
                <a16:creationId xmlns:a16="http://schemas.microsoft.com/office/drawing/2014/main" id="{77A63701-DAD1-D84A-AA81-8C084D9F98F8}"/>
              </a:ext>
            </a:extLst>
          </p:cNvPr>
          <p:cNvSpPr>
            <a:spLocks noGrp="1"/>
          </p:cNvSpPr>
          <p:nvPr>
            <p:ph type="body" sz="quarter" idx="63" hasCustomPrompt="1"/>
          </p:nvPr>
        </p:nvSpPr>
        <p:spPr>
          <a:xfrm>
            <a:off x="701674" y="596628"/>
            <a:ext cx="8532813" cy="570080"/>
          </a:xfrm>
          <a:prstGeom prst="rect">
            <a:avLst/>
          </a:prstGeom>
        </p:spPr>
        <p:txBody>
          <a:bodyPr lIns="0" tIns="0" rIns="0" bIns="0"/>
          <a:lstStyle>
            <a:lvl1pPr marL="0" marR="0" indent="0" algn="l" defTabSz="911565" rtl="0" eaLnBrk="1" fontAlgn="auto" latinLnBrk="0" hangingPunct="1">
              <a:lnSpc>
                <a:spcPts val="4000"/>
              </a:lnSpc>
              <a:spcBef>
                <a:spcPts val="0"/>
              </a:spcBef>
              <a:spcAft>
                <a:spcPts val="0"/>
              </a:spcAft>
              <a:buClrTx/>
              <a:buSzTx/>
              <a:buFont typeface="Arial"/>
              <a:buNone/>
              <a:tabLst/>
              <a:defRPr sz="2800" baseline="0">
                <a:solidFill>
                  <a:srgbClr val="00205B"/>
                </a:solidFill>
                <a:latin typeface="Deutsche Bank Display" charset="0"/>
                <a:ea typeface="Deutsche Bank Display" charset="0"/>
                <a:cs typeface="Deutsche Bank Display" charset="0"/>
              </a:defRPr>
            </a:lvl1pPr>
            <a:lvl2pPr marL="455783" indent="0">
              <a:buNone/>
              <a:defRPr sz="3600">
                <a:latin typeface="Deutsche Bank Display Beta" charset="0"/>
                <a:ea typeface="Deutsche Bank Display Beta" charset="0"/>
                <a:cs typeface="Deutsche Bank Display Beta" charset="0"/>
              </a:defRPr>
            </a:lvl2pPr>
            <a:lvl3pPr marL="911566" indent="0">
              <a:buNone/>
              <a:defRPr sz="3600">
                <a:latin typeface="Deutsche Bank Display Beta" charset="0"/>
                <a:ea typeface="Deutsche Bank Display Beta" charset="0"/>
                <a:cs typeface="Deutsche Bank Display Beta" charset="0"/>
              </a:defRPr>
            </a:lvl3pPr>
            <a:lvl4pPr marL="1367348" indent="0">
              <a:buNone/>
              <a:defRPr sz="3600">
                <a:latin typeface="Deutsche Bank Display Beta" charset="0"/>
                <a:ea typeface="Deutsche Bank Display Beta" charset="0"/>
                <a:cs typeface="Deutsche Bank Display Beta" charset="0"/>
              </a:defRPr>
            </a:lvl4pPr>
            <a:lvl5pPr marL="1823131" indent="0">
              <a:buNone/>
              <a:defRPr sz="3600">
                <a:latin typeface="Deutsche Bank Display Beta" charset="0"/>
                <a:ea typeface="Deutsche Bank Display Beta" charset="0"/>
                <a:cs typeface="Deutsche Bank Display Beta" charset="0"/>
              </a:defRPr>
            </a:lvl5pPr>
          </a:lstStyle>
          <a:p>
            <a:pPr lvl="0"/>
            <a:r>
              <a:rPr lang="en-US" dirty="0"/>
              <a:t>Deutsche Bank Display Dark Blue 28pt</a:t>
            </a:r>
          </a:p>
        </p:txBody>
      </p:sp>
    </p:spTree>
    <p:extLst>
      <p:ext uri="{BB962C8B-B14F-4D97-AF65-F5344CB8AC3E}">
        <p14:creationId xmlns:p14="http://schemas.microsoft.com/office/powerpoint/2010/main" val="2349829691"/>
      </p:ext>
    </p:extLst>
  </p:cSld>
  <p:clrMapOvr>
    <a:masterClrMapping/>
  </p:clrMapOvr>
</p:sldLayout>
</file>

<file path=ppt/slideLayouts/slideLayout33.xml><?xml version="1.0" encoding="utf-8"?>
<p:sldLayout xmlns:a="http://schemas.openxmlformats.org/drawingml/2006/main" xmlns:r="http://schemas.openxmlformats.org/officeDocument/2006/relationships" xmlns:p="http://schemas.openxmlformats.org/presentationml/2006/main" preserve="1" userDrawn="1">
  <p:cSld name="Numbering Under Text">
    <p:spTree>
      <p:nvGrpSpPr>
        <p:cNvPr id="1" name=""/>
        <p:cNvGrpSpPr/>
        <p:nvPr/>
      </p:nvGrpSpPr>
      <p:grpSpPr>
        <a:xfrm>
          <a:off x="0" y="0"/>
          <a:ext cx="0" cy="0"/>
          <a:chOff x="0" y="0"/>
          <a:chExt cx="0" cy="0"/>
        </a:xfrm>
      </p:grpSpPr>
      <p:sp>
        <p:nvSpPr>
          <p:cNvPr id="3" name="Text Placeholder 2"/>
          <p:cNvSpPr>
            <a:spLocks noGrp="1"/>
          </p:cNvSpPr>
          <p:nvPr>
            <p:ph type="body" sz="quarter" idx="62" hasCustomPrompt="1"/>
          </p:nvPr>
        </p:nvSpPr>
        <p:spPr>
          <a:xfrm>
            <a:off x="701675" y="441325"/>
            <a:ext cx="3060700" cy="173038"/>
          </a:xfrm>
          <a:prstGeom prst="rect">
            <a:avLst/>
          </a:prstGeom>
        </p:spPr>
        <p:txBody>
          <a:bodyPr lIns="0" tIns="0" rIns="0" bIns="0"/>
          <a:lstStyle>
            <a:lvl1pPr marL="0" indent="0">
              <a:buNone/>
              <a:defRPr sz="997" b="0" i="0" baseline="0">
                <a:solidFill>
                  <a:schemeClr val="accent2"/>
                </a:solidFill>
                <a:latin typeface="Deutsche Bank Text" charset="0"/>
                <a:ea typeface="Deutsche Bank Text" charset="0"/>
                <a:cs typeface="Deutsche Bank Text" charset="0"/>
              </a:defRPr>
            </a:lvl1pPr>
            <a:lvl2pPr marL="455783" indent="0">
              <a:buNone/>
              <a:defRPr/>
            </a:lvl2pPr>
            <a:lvl3pPr marL="911565" indent="0">
              <a:buNone/>
              <a:defRPr/>
            </a:lvl3pPr>
            <a:lvl4pPr marL="1367348" indent="0">
              <a:buNone/>
              <a:defRPr/>
            </a:lvl4pPr>
            <a:lvl5pPr marL="1823131" indent="0">
              <a:buNone/>
              <a:defRPr/>
            </a:lvl5pPr>
          </a:lstStyle>
          <a:p>
            <a:pPr lvl="0"/>
            <a:r>
              <a:rPr lang="en-US" dirty="0"/>
              <a:t>Deutsche Bank Text Orange 10pt</a:t>
            </a:r>
          </a:p>
        </p:txBody>
      </p:sp>
      <p:sp>
        <p:nvSpPr>
          <p:cNvPr id="4" name="Text Placeholder 5"/>
          <p:cNvSpPr>
            <a:spLocks noGrp="1"/>
          </p:cNvSpPr>
          <p:nvPr>
            <p:ph type="body" sz="quarter" idx="63" hasCustomPrompt="1"/>
          </p:nvPr>
        </p:nvSpPr>
        <p:spPr>
          <a:xfrm>
            <a:off x="701674" y="824430"/>
            <a:ext cx="8532813" cy="478908"/>
          </a:xfrm>
          <a:prstGeom prst="rect">
            <a:avLst/>
          </a:prstGeom>
        </p:spPr>
        <p:txBody>
          <a:bodyPr lIns="0" tIns="0" rIns="0" bIns="0"/>
          <a:lstStyle>
            <a:lvl1pPr marL="0" indent="0">
              <a:lnSpc>
                <a:spcPts val="4000"/>
              </a:lnSpc>
              <a:spcBef>
                <a:spcPts val="0"/>
              </a:spcBef>
              <a:buNone/>
              <a:defRPr sz="3600" baseline="0">
                <a:solidFill>
                  <a:schemeClr val="tx1"/>
                </a:solidFill>
                <a:latin typeface="Deutsche Bank Display" charset="0"/>
                <a:ea typeface="Deutsche Bank Display" charset="0"/>
                <a:cs typeface="Deutsche Bank Display" charset="0"/>
              </a:defRPr>
            </a:lvl1pPr>
            <a:lvl2pPr marL="455783" indent="0">
              <a:buNone/>
              <a:defRPr sz="3600">
                <a:latin typeface="Deutsche Bank Display Beta" charset="0"/>
                <a:ea typeface="Deutsche Bank Display Beta" charset="0"/>
                <a:cs typeface="Deutsche Bank Display Beta" charset="0"/>
              </a:defRPr>
            </a:lvl2pPr>
            <a:lvl3pPr marL="911566" indent="0">
              <a:buNone/>
              <a:defRPr sz="3600">
                <a:latin typeface="Deutsche Bank Display Beta" charset="0"/>
                <a:ea typeface="Deutsche Bank Display Beta" charset="0"/>
                <a:cs typeface="Deutsche Bank Display Beta" charset="0"/>
              </a:defRPr>
            </a:lvl3pPr>
            <a:lvl4pPr marL="1367348" indent="0">
              <a:buNone/>
              <a:defRPr sz="3600">
                <a:latin typeface="Deutsche Bank Display Beta" charset="0"/>
                <a:ea typeface="Deutsche Bank Display Beta" charset="0"/>
                <a:cs typeface="Deutsche Bank Display Beta" charset="0"/>
              </a:defRPr>
            </a:lvl4pPr>
            <a:lvl5pPr marL="1823131" indent="0">
              <a:buNone/>
              <a:defRPr sz="3600">
                <a:latin typeface="Deutsche Bank Display Beta" charset="0"/>
                <a:ea typeface="Deutsche Bank Display Beta" charset="0"/>
                <a:cs typeface="Deutsche Bank Display Beta" charset="0"/>
              </a:defRPr>
            </a:lvl5pPr>
          </a:lstStyle>
          <a:p>
            <a:pPr lvl="0"/>
            <a:r>
              <a:rPr lang="en-US" dirty="0"/>
              <a:t>Deutsche Bank Display Dark Blue 36pt</a:t>
            </a:r>
          </a:p>
        </p:txBody>
      </p:sp>
      <p:sp>
        <p:nvSpPr>
          <p:cNvPr id="9" name="Text Placeholder 8"/>
          <p:cNvSpPr>
            <a:spLocks noGrp="1"/>
          </p:cNvSpPr>
          <p:nvPr>
            <p:ph type="body" sz="quarter" idx="73" hasCustomPrompt="1"/>
          </p:nvPr>
        </p:nvSpPr>
        <p:spPr>
          <a:xfrm>
            <a:off x="701675" y="2087563"/>
            <a:ext cx="6948488" cy="454469"/>
          </a:xfrm>
          <a:prstGeom prst="rect">
            <a:avLst/>
          </a:prstGeom>
        </p:spPr>
        <p:txBody>
          <a:bodyPr lIns="0" tIns="0" rIns="0" bIns="0"/>
          <a:lstStyle>
            <a:lvl1pPr marL="0" indent="0">
              <a:lnSpc>
                <a:spcPts val="1600"/>
              </a:lnSpc>
              <a:spcBef>
                <a:spcPts val="1400"/>
              </a:spcBef>
              <a:buNone/>
              <a:defRPr sz="1400" baseline="0">
                <a:solidFill>
                  <a:schemeClr val="tx2"/>
                </a:solidFill>
                <a:latin typeface="Deutsche Bank Text" charset="0"/>
                <a:ea typeface="Deutsche Bank Text" charset="0"/>
                <a:cs typeface="Deutsche Bank Text" charset="0"/>
              </a:defRPr>
            </a:lvl1pPr>
            <a:lvl2pPr>
              <a:defRPr sz="1400">
                <a:solidFill>
                  <a:srgbClr val="535B61"/>
                </a:solidFill>
                <a:latin typeface="Deutsche Bank Text Beta" charset="0"/>
                <a:ea typeface="Deutsche Bank Text Beta" charset="0"/>
                <a:cs typeface="Deutsche Bank Text Beta" charset="0"/>
              </a:defRPr>
            </a:lvl2pPr>
            <a:lvl3pPr>
              <a:defRPr sz="1400">
                <a:solidFill>
                  <a:srgbClr val="535B61"/>
                </a:solidFill>
                <a:latin typeface="Deutsche Bank Text Beta" charset="0"/>
                <a:ea typeface="Deutsche Bank Text Beta" charset="0"/>
                <a:cs typeface="Deutsche Bank Text Beta" charset="0"/>
              </a:defRPr>
            </a:lvl3pPr>
            <a:lvl4pPr>
              <a:defRPr sz="1400">
                <a:solidFill>
                  <a:srgbClr val="535B61"/>
                </a:solidFill>
                <a:latin typeface="Deutsche Bank Text Beta" charset="0"/>
                <a:ea typeface="Deutsche Bank Text Beta" charset="0"/>
                <a:cs typeface="Deutsche Bank Text Beta" charset="0"/>
              </a:defRPr>
            </a:lvl4pPr>
            <a:lvl5pPr>
              <a:defRPr sz="1400">
                <a:solidFill>
                  <a:srgbClr val="535B61"/>
                </a:solidFill>
                <a:latin typeface="Deutsche Bank Text Beta" charset="0"/>
                <a:ea typeface="Deutsche Bank Text Beta" charset="0"/>
                <a:cs typeface="Deutsche Bank Text Beta" charset="0"/>
              </a:defRPr>
            </a:lvl5pPr>
          </a:lstStyle>
          <a:p>
            <a:pPr lvl="0"/>
            <a:r>
              <a:rPr lang="en-US" dirty="0"/>
              <a:t>Deutsche Bank Text Dark Grey 14pt</a:t>
            </a:r>
          </a:p>
        </p:txBody>
      </p:sp>
      <p:sp>
        <p:nvSpPr>
          <p:cNvPr id="8" name="Text Placeholder 7"/>
          <p:cNvSpPr>
            <a:spLocks noGrp="1"/>
          </p:cNvSpPr>
          <p:nvPr>
            <p:ph type="body" sz="quarter" idx="75" hasCustomPrompt="1"/>
          </p:nvPr>
        </p:nvSpPr>
        <p:spPr>
          <a:xfrm>
            <a:off x="1216152" y="3062236"/>
            <a:ext cx="6434011" cy="339481"/>
          </a:xfrm>
          <a:prstGeom prst="rect">
            <a:avLst/>
          </a:prstGeom>
        </p:spPr>
        <p:txBody>
          <a:bodyPr lIns="0" tIns="0" rIns="0" bIns="0"/>
          <a:lstStyle>
            <a:lvl1pPr marL="0" indent="0">
              <a:lnSpc>
                <a:spcPts val="1400"/>
              </a:lnSpc>
              <a:spcBef>
                <a:spcPts val="0"/>
              </a:spcBef>
              <a:buNone/>
              <a:defRPr sz="1200" baseline="0">
                <a:solidFill>
                  <a:schemeClr val="tx2"/>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12pt</a:t>
            </a:r>
          </a:p>
        </p:txBody>
      </p:sp>
      <p:sp>
        <p:nvSpPr>
          <p:cNvPr id="11" name="Text Placeholder 7"/>
          <p:cNvSpPr>
            <a:spLocks noGrp="1"/>
          </p:cNvSpPr>
          <p:nvPr>
            <p:ph type="body" sz="quarter" idx="77" hasCustomPrompt="1"/>
          </p:nvPr>
        </p:nvSpPr>
        <p:spPr>
          <a:xfrm>
            <a:off x="1216152" y="3750396"/>
            <a:ext cx="6434011" cy="339481"/>
          </a:xfrm>
          <a:prstGeom prst="rect">
            <a:avLst/>
          </a:prstGeom>
        </p:spPr>
        <p:txBody>
          <a:bodyPr lIns="0" tIns="0" rIns="0" bIns="0"/>
          <a:lstStyle>
            <a:lvl1pPr marL="0" indent="0">
              <a:lnSpc>
                <a:spcPts val="1400"/>
              </a:lnSpc>
              <a:spcBef>
                <a:spcPts val="0"/>
              </a:spcBef>
              <a:buNone/>
              <a:defRPr sz="1200" baseline="0">
                <a:solidFill>
                  <a:schemeClr val="tx2"/>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12pt</a:t>
            </a:r>
          </a:p>
        </p:txBody>
      </p:sp>
      <p:sp>
        <p:nvSpPr>
          <p:cNvPr id="13" name="Text Placeholder 7"/>
          <p:cNvSpPr>
            <a:spLocks noGrp="1"/>
          </p:cNvSpPr>
          <p:nvPr>
            <p:ph type="body" sz="quarter" idx="79" hasCustomPrompt="1"/>
          </p:nvPr>
        </p:nvSpPr>
        <p:spPr>
          <a:xfrm>
            <a:off x="1216152" y="4438556"/>
            <a:ext cx="6434011" cy="339481"/>
          </a:xfrm>
          <a:prstGeom prst="rect">
            <a:avLst/>
          </a:prstGeom>
        </p:spPr>
        <p:txBody>
          <a:bodyPr lIns="0" tIns="0" rIns="0" bIns="0"/>
          <a:lstStyle>
            <a:lvl1pPr marL="0" indent="0">
              <a:lnSpc>
                <a:spcPts val="1400"/>
              </a:lnSpc>
              <a:spcBef>
                <a:spcPts val="0"/>
              </a:spcBef>
              <a:buNone/>
              <a:defRPr sz="1200" baseline="0">
                <a:solidFill>
                  <a:schemeClr val="tx2"/>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12pt</a:t>
            </a:r>
          </a:p>
        </p:txBody>
      </p:sp>
      <p:sp>
        <p:nvSpPr>
          <p:cNvPr id="14" name="Text Placeholder 8"/>
          <p:cNvSpPr>
            <a:spLocks noGrp="1"/>
          </p:cNvSpPr>
          <p:nvPr>
            <p:ph type="body" sz="quarter" idx="80" hasCustomPrompt="1"/>
          </p:nvPr>
        </p:nvSpPr>
        <p:spPr>
          <a:xfrm>
            <a:off x="701675" y="5224791"/>
            <a:ext cx="6948488" cy="454469"/>
          </a:xfrm>
          <a:prstGeom prst="rect">
            <a:avLst/>
          </a:prstGeom>
        </p:spPr>
        <p:txBody>
          <a:bodyPr lIns="0" tIns="0" rIns="0" bIns="0"/>
          <a:lstStyle>
            <a:lvl1pPr marL="0" indent="0">
              <a:lnSpc>
                <a:spcPts val="1600"/>
              </a:lnSpc>
              <a:spcBef>
                <a:spcPts val="1400"/>
              </a:spcBef>
              <a:buNone/>
              <a:defRPr sz="1400" baseline="0">
                <a:solidFill>
                  <a:schemeClr val="tx2"/>
                </a:solidFill>
                <a:latin typeface="Deutsche Bank Text" charset="0"/>
                <a:ea typeface="Deutsche Bank Text" charset="0"/>
                <a:cs typeface="Deutsche Bank Text" charset="0"/>
              </a:defRPr>
            </a:lvl1pPr>
            <a:lvl2pPr>
              <a:defRPr sz="1400">
                <a:solidFill>
                  <a:srgbClr val="535B61"/>
                </a:solidFill>
                <a:latin typeface="Deutsche Bank Text Beta" charset="0"/>
                <a:ea typeface="Deutsche Bank Text Beta" charset="0"/>
                <a:cs typeface="Deutsche Bank Text Beta" charset="0"/>
              </a:defRPr>
            </a:lvl2pPr>
            <a:lvl3pPr>
              <a:defRPr sz="1400">
                <a:solidFill>
                  <a:srgbClr val="535B61"/>
                </a:solidFill>
                <a:latin typeface="Deutsche Bank Text Beta" charset="0"/>
                <a:ea typeface="Deutsche Bank Text Beta" charset="0"/>
                <a:cs typeface="Deutsche Bank Text Beta" charset="0"/>
              </a:defRPr>
            </a:lvl3pPr>
            <a:lvl4pPr>
              <a:defRPr sz="1400">
                <a:solidFill>
                  <a:srgbClr val="535B61"/>
                </a:solidFill>
                <a:latin typeface="Deutsche Bank Text Beta" charset="0"/>
                <a:ea typeface="Deutsche Bank Text Beta" charset="0"/>
                <a:cs typeface="Deutsche Bank Text Beta" charset="0"/>
              </a:defRPr>
            </a:lvl4pPr>
            <a:lvl5pPr>
              <a:defRPr sz="1400">
                <a:solidFill>
                  <a:srgbClr val="535B61"/>
                </a:solidFill>
                <a:latin typeface="Deutsche Bank Text Beta" charset="0"/>
                <a:ea typeface="Deutsche Bank Text Beta" charset="0"/>
                <a:cs typeface="Deutsche Bank Text Beta" charset="0"/>
              </a:defRPr>
            </a:lvl5pPr>
          </a:lstStyle>
          <a:p>
            <a:pPr lvl="0"/>
            <a:r>
              <a:rPr lang="en-US" dirty="0"/>
              <a:t>Deutsche Bank Text Dark Grey 14pt</a:t>
            </a:r>
          </a:p>
        </p:txBody>
      </p:sp>
      <p:sp>
        <p:nvSpPr>
          <p:cNvPr id="15" name="Oval 14"/>
          <p:cNvSpPr/>
          <p:nvPr userDrawn="1"/>
        </p:nvSpPr>
        <p:spPr>
          <a:xfrm>
            <a:off x="701675" y="3061084"/>
            <a:ext cx="215103" cy="215103"/>
          </a:xfrm>
          <a:prstGeom prst="ellipse">
            <a:avLst/>
          </a:prstGeom>
          <a:noFill/>
          <a:ln w="952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dirty="0">
                <a:solidFill>
                  <a:schemeClr val="accent2"/>
                </a:solidFill>
                <a:latin typeface="Deutsche Bank Display" charset="0"/>
                <a:ea typeface="Deutsche Bank Display" charset="0"/>
                <a:cs typeface="Deutsche Bank Display" charset="0"/>
              </a:rPr>
              <a:t>1</a:t>
            </a:r>
            <a:endParaRPr lang="en-US" sz="1800" dirty="0">
              <a:solidFill>
                <a:schemeClr val="accent2"/>
              </a:solidFill>
              <a:latin typeface="Deutsche Bank Display" charset="0"/>
              <a:ea typeface="Deutsche Bank Display" charset="0"/>
              <a:cs typeface="Deutsche Bank Display" charset="0"/>
            </a:endParaRPr>
          </a:p>
        </p:txBody>
      </p:sp>
      <p:sp>
        <p:nvSpPr>
          <p:cNvPr id="16" name="Oval 15"/>
          <p:cNvSpPr/>
          <p:nvPr userDrawn="1"/>
        </p:nvSpPr>
        <p:spPr>
          <a:xfrm>
            <a:off x="701675" y="3747024"/>
            <a:ext cx="215103" cy="215103"/>
          </a:xfrm>
          <a:prstGeom prst="ellipse">
            <a:avLst/>
          </a:prstGeom>
          <a:noFill/>
          <a:ln w="952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dirty="0">
                <a:solidFill>
                  <a:schemeClr val="accent2"/>
                </a:solidFill>
                <a:latin typeface="Deutsche Bank Display" charset="0"/>
                <a:ea typeface="Deutsche Bank Display" charset="0"/>
                <a:cs typeface="Deutsche Bank Display" charset="0"/>
              </a:rPr>
              <a:t>2</a:t>
            </a:r>
            <a:endParaRPr lang="en-US" sz="1800" dirty="0">
              <a:solidFill>
                <a:schemeClr val="accent2"/>
              </a:solidFill>
              <a:latin typeface="Deutsche Bank Display" charset="0"/>
              <a:ea typeface="Deutsche Bank Display" charset="0"/>
              <a:cs typeface="Deutsche Bank Display" charset="0"/>
            </a:endParaRPr>
          </a:p>
        </p:txBody>
      </p:sp>
      <p:sp>
        <p:nvSpPr>
          <p:cNvPr id="17" name="Oval 16"/>
          <p:cNvSpPr/>
          <p:nvPr userDrawn="1"/>
        </p:nvSpPr>
        <p:spPr>
          <a:xfrm>
            <a:off x="701675" y="4438556"/>
            <a:ext cx="215103" cy="215103"/>
          </a:xfrm>
          <a:prstGeom prst="ellipse">
            <a:avLst/>
          </a:prstGeom>
          <a:noFill/>
          <a:ln w="952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dirty="0">
                <a:solidFill>
                  <a:schemeClr val="accent2"/>
                </a:solidFill>
                <a:latin typeface="Deutsche Bank Display" charset="0"/>
                <a:ea typeface="Deutsche Bank Display" charset="0"/>
                <a:cs typeface="Deutsche Bank Display" charset="0"/>
              </a:rPr>
              <a:t>3</a:t>
            </a:r>
            <a:endParaRPr lang="en-US" sz="1800" dirty="0">
              <a:solidFill>
                <a:schemeClr val="accent2"/>
              </a:solidFill>
              <a:latin typeface="Deutsche Bank Display" charset="0"/>
              <a:ea typeface="Deutsche Bank Display" charset="0"/>
              <a:cs typeface="Deutsche Bank Display" charset="0"/>
            </a:endParaRPr>
          </a:p>
        </p:txBody>
      </p:sp>
      <p:sp>
        <p:nvSpPr>
          <p:cNvPr id="19" name="Text Placeholder 6"/>
          <p:cNvSpPr>
            <a:spLocks noGrp="1"/>
          </p:cNvSpPr>
          <p:nvPr>
            <p:ph type="body" sz="quarter" idx="72" hasCustomPrompt="1"/>
          </p:nvPr>
        </p:nvSpPr>
        <p:spPr>
          <a:xfrm>
            <a:off x="702650" y="6764338"/>
            <a:ext cx="9324000" cy="268287"/>
          </a:xfrm>
          <a:prstGeom prst="rect">
            <a:avLst/>
          </a:prstGeom>
        </p:spPr>
        <p:txBody>
          <a:bodyPr lIns="0" tIns="0" rIns="0" bIns="0" anchor="b"/>
          <a:lstStyle>
            <a:lvl1pPr marL="0" indent="0">
              <a:lnSpc>
                <a:spcPts val="800"/>
              </a:lnSpc>
              <a:spcBef>
                <a:spcPts val="0"/>
              </a:spcBef>
              <a:buNone/>
              <a:defRPr sz="800">
                <a:solidFill>
                  <a:schemeClr val="tx2"/>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8pt</a:t>
            </a:r>
          </a:p>
        </p:txBody>
      </p:sp>
    </p:spTree>
    <p:extLst>
      <p:ext uri="{BB962C8B-B14F-4D97-AF65-F5344CB8AC3E}">
        <p14:creationId xmlns:p14="http://schemas.microsoft.com/office/powerpoint/2010/main" val="842872894"/>
      </p:ext>
    </p:extLst>
  </p:cSld>
  <p:clrMapOvr>
    <a:masterClrMapping/>
  </p:clrMapOvr>
</p:sldLayout>
</file>

<file path=ppt/slideLayouts/slideLayout330.xml><?xml version="1.0" encoding="utf-8"?>
<p:sldLayout xmlns:a="http://schemas.openxmlformats.org/drawingml/2006/main" xmlns:r="http://schemas.openxmlformats.org/officeDocument/2006/relationships" xmlns:p="http://schemas.openxmlformats.org/presentationml/2006/main" preserve="1" userDrawn="1">
  <p:cSld name="23_Custom Layout">
    <p:spTree>
      <p:nvGrpSpPr>
        <p:cNvPr id="1" name=""/>
        <p:cNvGrpSpPr/>
        <p:nvPr/>
      </p:nvGrpSpPr>
      <p:grpSpPr>
        <a:xfrm>
          <a:off x="0" y="0"/>
          <a:ext cx="0" cy="0"/>
          <a:chOff x="0" y="0"/>
          <a:chExt cx="0" cy="0"/>
        </a:xfrm>
      </p:grpSpPr>
      <p:sp>
        <p:nvSpPr>
          <p:cNvPr id="7" name="Picture Placeholder 8"/>
          <p:cNvSpPr>
            <a:spLocks noGrp="1"/>
          </p:cNvSpPr>
          <p:nvPr>
            <p:ph type="pic" sz="quarter" idx="65" hasCustomPrompt="1"/>
          </p:nvPr>
        </p:nvSpPr>
        <p:spPr>
          <a:xfrm>
            <a:off x="707300" y="1818489"/>
            <a:ext cx="715261" cy="715262"/>
          </a:xfrm>
          <a:prstGeom prst="rect">
            <a:avLst/>
          </a:prstGeom>
        </p:spPr>
        <p:txBody>
          <a:bodyPr lIns="0" tIns="0" rIns="0" bIns="0" anchor="ctr"/>
          <a:lstStyle>
            <a:lvl1pPr marL="0" indent="0" algn="ctr">
              <a:buNone/>
              <a:defRPr sz="1200">
                <a:solidFill>
                  <a:schemeClr val="tx2"/>
                </a:solidFill>
                <a:latin typeface="Deutsche Bank Text" charset="0"/>
                <a:ea typeface="Deutsche Bank Text" charset="0"/>
                <a:cs typeface="Deutsche Bank Text" charset="0"/>
              </a:defRPr>
            </a:lvl1pPr>
          </a:lstStyle>
          <a:p>
            <a:r>
              <a:rPr lang="en-US" dirty="0"/>
              <a:t>[Icon]</a:t>
            </a:r>
          </a:p>
        </p:txBody>
      </p:sp>
      <p:sp>
        <p:nvSpPr>
          <p:cNvPr id="9" name="Text Placeholder 8"/>
          <p:cNvSpPr>
            <a:spLocks noGrp="1"/>
          </p:cNvSpPr>
          <p:nvPr>
            <p:ph type="body" sz="quarter" idx="73" hasCustomPrompt="1"/>
          </p:nvPr>
        </p:nvSpPr>
        <p:spPr>
          <a:xfrm>
            <a:off x="1457325" y="1773545"/>
            <a:ext cx="3024188" cy="346897"/>
          </a:xfrm>
          <a:prstGeom prst="rect">
            <a:avLst/>
          </a:prstGeom>
        </p:spPr>
        <p:txBody>
          <a:bodyPr lIns="0" tIns="0" rIns="0" bIns="0"/>
          <a:lstStyle>
            <a:lvl1pPr marL="0" indent="0">
              <a:buNone/>
              <a:defRPr lang="en-US" sz="1800" baseline="0" dirty="0">
                <a:solidFill>
                  <a:srgbClr val="00205B"/>
                </a:solidFill>
                <a:latin typeface="Deutsche Bank Display" charset="0"/>
                <a:ea typeface="Deutsche Bank Display" charset="0"/>
                <a:cs typeface="Deutsche Bank Display" charset="0"/>
              </a:defRPr>
            </a:lvl1pPr>
            <a:lvl2pPr marL="455783" indent="0">
              <a:buNone/>
              <a:defRPr sz="2600">
                <a:latin typeface="Deutsche Bank Display Beta" charset="0"/>
                <a:ea typeface="Deutsche Bank Display Beta" charset="0"/>
                <a:cs typeface="Deutsche Bank Display Beta" charset="0"/>
              </a:defRPr>
            </a:lvl2pPr>
            <a:lvl3pPr marL="911566" indent="0">
              <a:buNone/>
              <a:defRPr sz="2600">
                <a:latin typeface="Deutsche Bank Display Beta" charset="0"/>
                <a:ea typeface="Deutsche Bank Display Beta" charset="0"/>
                <a:cs typeface="Deutsche Bank Display Beta" charset="0"/>
              </a:defRPr>
            </a:lvl3pPr>
            <a:lvl4pPr marL="1367348" indent="0">
              <a:buNone/>
              <a:defRPr sz="2600">
                <a:latin typeface="Deutsche Bank Display Beta" charset="0"/>
                <a:ea typeface="Deutsche Bank Display Beta" charset="0"/>
                <a:cs typeface="Deutsche Bank Display Beta" charset="0"/>
              </a:defRPr>
            </a:lvl4pPr>
            <a:lvl5pPr marL="1823131" indent="0">
              <a:buNone/>
              <a:defRPr sz="2600">
                <a:latin typeface="Deutsche Bank Display Beta" charset="0"/>
                <a:ea typeface="Deutsche Bank Display Beta" charset="0"/>
                <a:cs typeface="Deutsche Bank Display Beta" charset="0"/>
              </a:defRPr>
            </a:lvl5pPr>
          </a:lstStyle>
          <a:p>
            <a:pPr lvl="0"/>
            <a:r>
              <a:rPr lang="en-US" dirty="0"/>
              <a:t>Deutsche Bank Display Dark Blue 18pt</a:t>
            </a:r>
          </a:p>
        </p:txBody>
      </p:sp>
      <p:sp>
        <p:nvSpPr>
          <p:cNvPr id="10" name="Text Placeholder 8"/>
          <p:cNvSpPr>
            <a:spLocks noGrp="1"/>
          </p:cNvSpPr>
          <p:nvPr>
            <p:ph type="body" sz="quarter" idx="74" hasCustomPrompt="1"/>
          </p:nvPr>
        </p:nvSpPr>
        <p:spPr>
          <a:xfrm>
            <a:off x="1457325" y="2210004"/>
            <a:ext cx="3024188" cy="701915"/>
          </a:xfrm>
          <a:prstGeom prst="rect">
            <a:avLst/>
          </a:prstGeom>
        </p:spPr>
        <p:txBody>
          <a:bodyPr lIns="0" tIns="0" rIns="0" bIns="0"/>
          <a:lstStyle>
            <a:lvl1pPr marL="0" indent="0">
              <a:lnSpc>
                <a:spcPts val="1400"/>
              </a:lnSpc>
              <a:spcBef>
                <a:spcPts val="0"/>
              </a:spcBef>
              <a:buNone/>
              <a:defRPr lang="en-US" sz="1200" dirty="0">
                <a:solidFill>
                  <a:srgbClr val="535B61"/>
                </a:solidFill>
                <a:latin typeface="Deutsche Bank Text" charset="0"/>
                <a:ea typeface="Deutsche Bank Text" charset="0"/>
                <a:cs typeface="Deutsche Bank Text" charset="0"/>
              </a:defRPr>
            </a:lvl1pPr>
            <a:lvl2pPr marL="455783" indent="0">
              <a:buNone/>
              <a:defRPr sz="2600">
                <a:latin typeface="Deutsche Bank Display Beta" charset="0"/>
                <a:ea typeface="Deutsche Bank Display Beta" charset="0"/>
                <a:cs typeface="Deutsche Bank Display Beta" charset="0"/>
              </a:defRPr>
            </a:lvl2pPr>
            <a:lvl3pPr marL="911566" indent="0">
              <a:buNone/>
              <a:defRPr sz="2600">
                <a:latin typeface="Deutsche Bank Display Beta" charset="0"/>
                <a:ea typeface="Deutsche Bank Display Beta" charset="0"/>
                <a:cs typeface="Deutsche Bank Display Beta" charset="0"/>
              </a:defRPr>
            </a:lvl3pPr>
            <a:lvl4pPr marL="1367348" indent="0">
              <a:buNone/>
              <a:defRPr sz="2600">
                <a:latin typeface="Deutsche Bank Display Beta" charset="0"/>
                <a:ea typeface="Deutsche Bank Display Beta" charset="0"/>
                <a:cs typeface="Deutsche Bank Display Beta" charset="0"/>
              </a:defRPr>
            </a:lvl4pPr>
            <a:lvl5pPr marL="1823131" indent="0">
              <a:buNone/>
              <a:defRPr sz="2600">
                <a:latin typeface="Deutsche Bank Display Beta" charset="0"/>
                <a:ea typeface="Deutsche Bank Display Beta" charset="0"/>
                <a:cs typeface="Deutsche Bank Display Beta" charset="0"/>
              </a:defRPr>
            </a:lvl5pPr>
          </a:lstStyle>
          <a:p>
            <a:pPr lvl="0"/>
            <a:r>
              <a:rPr lang="en-US" dirty="0"/>
              <a:t>Deutsche Bank Text Dark Grey 12pt</a:t>
            </a:r>
          </a:p>
        </p:txBody>
      </p:sp>
      <p:sp>
        <p:nvSpPr>
          <p:cNvPr id="14" name="Picture Placeholder 8"/>
          <p:cNvSpPr>
            <a:spLocks noGrp="1"/>
          </p:cNvSpPr>
          <p:nvPr>
            <p:ph type="pic" sz="quarter" idx="75" hasCustomPrompt="1"/>
          </p:nvPr>
        </p:nvSpPr>
        <p:spPr>
          <a:xfrm>
            <a:off x="5350577" y="1818489"/>
            <a:ext cx="715261" cy="715262"/>
          </a:xfrm>
          <a:prstGeom prst="rect">
            <a:avLst/>
          </a:prstGeom>
        </p:spPr>
        <p:txBody>
          <a:bodyPr lIns="0" tIns="0" rIns="0" bIns="0" anchor="ctr"/>
          <a:lstStyle>
            <a:lvl1pPr marL="0" indent="0" algn="ctr">
              <a:buNone/>
              <a:defRPr sz="1200">
                <a:solidFill>
                  <a:schemeClr val="tx2"/>
                </a:solidFill>
                <a:latin typeface="Deutsche Bank Text" charset="0"/>
                <a:ea typeface="Deutsche Bank Text" charset="0"/>
                <a:cs typeface="Deutsche Bank Text" charset="0"/>
              </a:defRPr>
            </a:lvl1pPr>
          </a:lstStyle>
          <a:p>
            <a:r>
              <a:rPr lang="en-US" dirty="0"/>
              <a:t>[Icon]</a:t>
            </a:r>
          </a:p>
        </p:txBody>
      </p:sp>
      <p:sp>
        <p:nvSpPr>
          <p:cNvPr id="15" name="Text Placeholder 8"/>
          <p:cNvSpPr>
            <a:spLocks noGrp="1"/>
          </p:cNvSpPr>
          <p:nvPr>
            <p:ph type="body" sz="quarter" idx="76" hasCustomPrompt="1"/>
          </p:nvPr>
        </p:nvSpPr>
        <p:spPr>
          <a:xfrm>
            <a:off x="6210300" y="1773545"/>
            <a:ext cx="3024188" cy="346897"/>
          </a:xfrm>
          <a:prstGeom prst="rect">
            <a:avLst/>
          </a:prstGeom>
        </p:spPr>
        <p:txBody>
          <a:bodyPr lIns="0" tIns="0" rIns="0" bIns="0"/>
          <a:lstStyle>
            <a:lvl1pPr marL="0" indent="0">
              <a:buNone/>
              <a:defRPr lang="en-US" sz="1800" dirty="0">
                <a:solidFill>
                  <a:srgbClr val="00205B"/>
                </a:solidFill>
                <a:latin typeface="Deutsche Bank Display" charset="0"/>
                <a:ea typeface="Deutsche Bank Display" charset="0"/>
                <a:cs typeface="Deutsche Bank Display" charset="0"/>
              </a:defRPr>
            </a:lvl1pPr>
            <a:lvl2pPr marL="455783" indent="0">
              <a:buNone/>
              <a:defRPr sz="2600">
                <a:latin typeface="Deutsche Bank Display Beta" charset="0"/>
                <a:ea typeface="Deutsche Bank Display Beta" charset="0"/>
                <a:cs typeface="Deutsche Bank Display Beta" charset="0"/>
              </a:defRPr>
            </a:lvl2pPr>
            <a:lvl3pPr marL="911566" indent="0">
              <a:buNone/>
              <a:defRPr sz="2600">
                <a:latin typeface="Deutsche Bank Display Beta" charset="0"/>
                <a:ea typeface="Deutsche Bank Display Beta" charset="0"/>
                <a:cs typeface="Deutsche Bank Display Beta" charset="0"/>
              </a:defRPr>
            </a:lvl3pPr>
            <a:lvl4pPr marL="1367348" indent="0">
              <a:buNone/>
              <a:defRPr sz="2600">
                <a:latin typeface="Deutsche Bank Display Beta" charset="0"/>
                <a:ea typeface="Deutsche Bank Display Beta" charset="0"/>
                <a:cs typeface="Deutsche Bank Display Beta" charset="0"/>
              </a:defRPr>
            </a:lvl4pPr>
            <a:lvl5pPr marL="1823131" indent="0">
              <a:buNone/>
              <a:defRPr sz="2600">
                <a:latin typeface="Deutsche Bank Display Beta" charset="0"/>
                <a:ea typeface="Deutsche Bank Display Beta" charset="0"/>
                <a:cs typeface="Deutsche Bank Display Beta" charset="0"/>
              </a:defRPr>
            </a:lvl5pPr>
          </a:lstStyle>
          <a:p>
            <a:pPr lvl="0"/>
            <a:r>
              <a:rPr lang="en-US" dirty="0"/>
              <a:t>Deutsche Bank Display Dark Blue 18pt</a:t>
            </a:r>
          </a:p>
        </p:txBody>
      </p:sp>
      <p:sp>
        <p:nvSpPr>
          <p:cNvPr id="16" name="Text Placeholder 8"/>
          <p:cNvSpPr>
            <a:spLocks noGrp="1"/>
          </p:cNvSpPr>
          <p:nvPr>
            <p:ph type="body" sz="quarter" idx="77" hasCustomPrompt="1"/>
          </p:nvPr>
        </p:nvSpPr>
        <p:spPr>
          <a:xfrm>
            <a:off x="6210299" y="2210004"/>
            <a:ext cx="3024187" cy="701915"/>
          </a:xfrm>
          <a:prstGeom prst="rect">
            <a:avLst/>
          </a:prstGeom>
        </p:spPr>
        <p:txBody>
          <a:bodyPr lIns="0" tIns="0" rIns="0" bIns="0"/>
          <a:lstStyle>
            <a:lvl1pPr marL="0" indent="0">
              <a:lnSpc>
                <a:spcPts val="1400"/>
              </a:lnSpc>
              <a:spcBef>
                <a:spcPts val="0"/>
              </a:spcBef>
              <a:buNone/>
              <a:defRPr lang="en-US" sz="1200" dirty="0">
                <a:solidFill>
                  <a:srgbClr val="535B61"/>
                </a:solidFill>
                <a:latin typeface="Deutsche Bank Text" charset="0"/>
                <a:ea typeface="Deutsche Bank Text" charset="0"/>
                <a:cs typeface="Deutsche Bank Text" charset="0"/>
              </a:defRPr>
            </a:lvl1pPr>
            <a:lvl2pPr marL="455783" indent="0">
              <a:buNone/>
              <a:defRPr sz="2600">
                <a:latin typeface="Deutsche Bank Display Beta" charset="0"/>
                <a:ea typeface="Deutsche Bank Display Beta" charset="0"/>
                <a:cs typeface="Deutsche Bank Display Beta" charset="0"/>
              </a:defRPr>
            </a:lvl2pPr>
            <a:lvl3pPr marL="911566" indent="0">
              <a:buNone/>
              <a:defRPr sz="2600">
                <a:latin typeface="Deutsche Bank Display Beta" charset="0"/>
                <a:ea typeface="Deutsche Bank Display Beta" charset="0"/>
                <a:cs typeface="Deutsche Bank Display Beta" charset="0"/>
              </a:defRPr>
            </a:lvl3pPr>
            <a:lvl4pPr marL="1367348" indent="0">
              <a:buNone/>
              <a:defRPr sz="2600">
                <a:latin typeface="Deutsche Bank Display Beta" charset="0"/>
                <a:ea typeface="Deutsche Bank Display Beta" charset="0"/>
                <a:cs typeface="Deutsche Bank Display Beta" charset="0"/>
              </a:defRPr>
            </a:lvl4pPr>
            <a:lvl5pPr marL="1823131" indent="0">
              <a:buNone/>
              <a:defRPr sz="2600">
                <a:latin typeface="Deutsche Bank Display Beta" charset="0"/>
                <a:ea typeface="Deutsche Bank Display Beta" charset="0"/>
                <a:cs typeface="Deutsche Bank Display Beta" charset="0"/>
              </a:defRPr>
            </a:lvl5pPr>
          </a:lstStyle>
          <a:p>
            <a:pPr lvl="0"/>
            <a:r>
              <a:rPr lang="en-US" dirty="0"/>
              <a:t>Deutsche Bank Text Dark Grey 12pt</a:t>
            </a:r>
          </a:p>
        </p:txBody>
      </p:sp>
      <p:sp>
        <p:nvSpPr>
          <p:cNvPr id="17" name="Picture Placeholder 8"/>
          <p:cNvSpPr>
            <a:spLocks noGrp="1"/>
          </p:cNvSpPr>
          <p:nvPr>
            <p:ph type="pic" sz="quarter" idx="78" hasCustomPrompt="1"/>
          </p:nvPr>
        </p:nvSpPr>
        <p:spPr>
          <a:xfrm>
            <a:off x="707300" y="3519968"/>
            <a:ext cx="715261" cy="715262"/>
          </a:xfrm>
          <a:prstGeom prst="rect">
            <a:avLst/>
          </a:prstGeom>
        </p:spPr>
        <p:txBody>
          <a:bodyPr lIns="0" tIns="0" rIns="0" bIns="0" anchor="ctr"/>
          <a:lstStyle>
            <a:lvl1pPr marL="0" indent="0" algn="ctr">
              <a:buNone/>
              <a:defRPr sz="1200">
                <a:solidFill>
                  <a:schemeClr val="tx2"/>
                </a:solidFill>
                <a:latin typeface="Deutsche Bank Text" charset="0"/>
                <a:ea typeface="Deutsche Bank Text" charset="0"/>
                <a:cs typeface="Deutsche Bank Text" charset="0"/>
              </a:defRPr>
            </a:lvl1pPr>
          </a:lstStyle>
          <a:p>
            <a:r>
              <a:rPr lang="en-US" dirty="0"/>
              <a:t>[Icon]</a:t>
            </a:r>
          </a:p>
        </p:txBody>
      </p:sp>
      <p:sp>
        <p:nvSpPr>
          <p:cNvPr id="18" name="Text Placeholder 8"/>
          <p:cNvSpPr>
            <a:spLocks noGrp="1"/>
          </p:cNvSpPr>
          <p:nvPr>
            <p:ph type="body" sz="quarter" idx="79" hasCustomPrompt="1"/>
          </p:nvPr>
        </p:nvSpPr>
        <p:spPr>
          <a:xfrm>
            <a:off x="1457325" y="3475024"/>
            <a:ext cx="3024188" cy="346897"/>
          </a:xfrm>
          <a:prstGeom prst="rect">
            <a:avLst/>
          </a:prstGeom>
        </p:spPr>
        <p:txBody>
          <a:bodyPr lIns="0" tIns="0" rIns="0" bIns="0"/>
          <a:lstStyle>
            <a:lvl1pPr marL="0" indent="0">
              <a:buNone/>
              <a:defRPr lang="en-US" sz="1800" dirty="0">
                <a:solidFill>
                  <a:srgbClr val="00205B"/>
                </a:solidFill>
                <a:latin typeface="Deutsche Bank Display" charset="0"/>
                <a:ea typeface="Deutsche Bank Display" charset="0"/>
                <a:cs typeface="Deutsche Bank Display" charset="0"/>
              </a:defRPr>
            </a:lvl1pPr>
            <a:lvl2pPr marL="455783" indent="0">
              <a:buNone/>
              <a:defRPr sz="2600">
                <a:latin typeface="Deutsche Bank Display Beta" charset="0"/>
                <a:ea typeface="Deutsche Bank Display Beta" charset="0"/>
                <a:cs typeface="Deutsche Bank Display Beta" charset="0"/>
              </a:defRPr>
            </a:lvl2pPr>
            <a:lvl3pPr marL="911566" indent="0">
              <a:buNone/>
              <a:defRPr sz="2600">
                <a:latin typeface="Deutsche Bank Display Beta" charset="0"/>
                <a:ea typeface="Deutsche Bank Display Beta" charset="0"/>
                <a:cs typeface="Deutsche Bank Display Beta" charset="0"/>
              </a:defRPr>
            </a:lvl3pPr>
            <a:lvl4pPr marL="1367348" indent="0">
              <a:buNone/>
              <a:defRPr sz="2600">
                <a:latin typeface="Deutsche Bank Display Beta" charset="0"/>
                <a:ea typeface="Deutsche Bank Display Beta" charset="0"/>
                <a:cs typeface="Deutsche Bank Display Beta" charset="0"/>
              </a:defRPr>
            </a:lvl4pPr>
            <a:lvl5pPr marL="1823131" indent="0">
              <a:buNone/>
              <a:defRPr sz="2600">
                <a:latin typeface="Deutsche Bank Display Beta" charset="0"/>
                <a:ea typeface="Deutsche Bank Display Beta" charset="0"/>
                <a:cs typeface="Deutsche Bank Display Beta" charset="0"/>
              </a:defRPr>
            </a:lvl5pPr>
          </a:lstStyle>
          <a:p>
            <a:pPr lvl="0"/>
            <a:r>
              <a:rPr lang="en-US" dirty="0"/>
              <a:t>Deutsche Bank Display Dark Blue 18pt</a:t>
            </a:r>
          </a:p>
        </p:txBody>
      </p:sp>
      <p:sp>
        <p:nvSpPr>
          <p:cNvPr id="19" name="Text Placeholder 8"/>
          <p:cNvSpPr>
            <a:spLocks noGrp="1"/>
          </p:cNvSpPr>
          <p:nvPr>
            <p:ph type="body" sz="quarter" idx="80" hasCustomPrompt="1"/>
          </p:nvPr>
        </p:nvSpPr>
        <p:spPr>
          <a:xfrm>
            <a:off x="1457325" y="3911483"/>
            <a:ext cx="3024188" cy="701915"/>
          </a:xfrm>
          <a:prstGeom prst="rect">
            <a:avLst/>
          </a:prstGeom>
        </p:spPr>
        <p:txBody>
          <a:bodyPr lIns="0" tIns="0" rIns="0" bIns="0"/>
          <a:lstStyle>
            <a:lvl1pPr marL="0" indent="0">
              <a:lnSpc>
                <a:spcPts val="1400"/>
              </a:lnSpc>
              <a:spcBef>
                <a:spcPts val="0"/>
              </a:spcBef>
              <a:buNone/>
              <a:defRPr lang="en-US" sz="1200" dirty="0">
                <a:solidFill>
                  <a:srgbClr val="535B61"/>
                </a:solidFill>
                <a:latin typeface="Deutsche Bank Text" charset="0"/>
                <a:ea typeface="Deutsche Bank Text" charset="0"/>
                <a:cs typeface="Deutsche Bank Text" charset="0"/>
              </a:defRPr>
            </a:lvl1pPr>
            <a:lvl2pPr marL="455783" indent="0">
              <a:buNone/>
              <a:defRPr sz="2600">
                <a:latin typeface="Deutsche Bank Display Beta" charset="0"/>
                <a:ea typeface="Deutsche Bank Display Beta" charset="0"/>
                <a:cs typeface="Deutsche Bank Display Beta" charset="0"/>
              </a:defRPr>
            </a:lvl2pPr>
            <a:lvl3pPr marL="911566" indent="0">
              <a:buNone/>
              <a:defRPr sz="2600">
                <a:latin typeface="Deutsche Bank Display Beta" charset="0"/>
                <a:ea typeface="Deutsche Bank Display Beta" charset="0"/>
                <a:cs typeface="Deutsche Bank Display Beta" charset="0"/>
              </a:defRPr>
            </a:lvl3pPr>
            <a:lvl4pPr marL="1367348" indent="0">
              <a:buNone/>
              <a:defRPr sz="2600">
                <a:latin typeface="Deutsche Bank Display Beta" charset="0"/>
                <a:ea typeface="Deutsche Bank Display Beta" charset="0"/>
                <a:cs typeface="Deutsche Bank Display Beta" charset="0"/>
              </a:defRPr>
            </a:lvl4pPr>
            <a:lvl5pPr marL="1823131" indent="0">
              <a:buNone/>
              <a:defRPr sz="2600">
                <a:latin typeface="Deutsche Bank Display Beta" charset="0"/>
                <a:ea typeface="Deutsche Bank Display Beta" charset="0"/>
                <a:cs typeface="Deutsche Bank Display Beta" charset="0"/>
              </a:defRPr>
            </a:lvl5pPr>
          </a:lstStyle>
          <a:p>
            <a:pPr lvl="0"/>
            <a:r>
              <a:rPr lang="en-US" dirty="0"/>
              <a:t>Deutsche Bank Text Dark Grey 12pt</a:t>
            </a:r>
          </a:p>
        </p:txBody>
      </p:sp>
      <p:sp>
        <p:nvSpPr>
          <p:cNvPr id="20" name="Picture Placeholder 8"/>
          <p:cNvSpPr>
            <a:spLocks noGrp="1"/>
          </p:cNvSpPr>
          <p:nvPr>
            <p:ph type="pic" sz="quarter" idx="81" hasCustomPrompt="1"/>
          </p:nvPr>
        </p:nvSpPr>
        <p:spPr>
          <a:xfrm>
            <a:off x="5346700" y="3519968"/>
            <a:ext cx="715261" cy="715262"/>
          </a:xfrm>
          <a:prstGeom prst="rect">
            <a:avLst/>
          </a:prstGeom>
        </p:spPr>
        <p:txBody>
          <a:bodyPr lIns="0" tIns="0" rIns="0" bIns="0" anchor="ctr"/>
          <a:lstStyle>
            <a:lvl1pPr marL="0" indent="0" algn="ctr">
              <a:buNone/>
              <a:defRPr sz="1200">
                <a:solidFill>
                  <a:schemeClr val="tx2"/>
                </a:solidFill>
                <a:latin typeface="Deutsche Bank Text" charset="0"/>
                <a:ea typeface="Deutsche Bank Text" charset="0"/>
                <a:cs typeface="Deutsche Bank Text" charset="0"/>
              </a:defRPr>
            </a:lvl1pPr>
          </a:lstStyle>
          <a:p>
            <a:r>
              <a:rPr lang="en-US" dirty="0"/>
              <a:t>[Icon]</a:t>
            </a:r>
          </a:p>
        </p:txBody>
      </p:sp>
      <p:sp>
        <p:nvSpPr>
          <p:cNvPr id="21" name="Text Placeholder 8"/>
          <p:cNvSpPr>
            <a:spLocks noGrp="1"/>
          </p:cNvSpPr>
          <p:nvPr>
            <p:ph type="body" sz="quarter" idx="82" hasCustomPrompt="1"/>
          </p:nvPr>
        </p:nvSpPr>
        <p:spPr>
          <a:xfrm>
            <a:off x="6210298" y="3475024"/>
            <a:ext cx="3024192" cy="346897"/>
          </a:xfrm>
          <a:prstGeom prst="rect">
            <a:avLst/>
          </a:prstGeom>
        </p:spPr>
        <p:txBody>
          <a:bodyPr lIns="0" tIns="0" rIns="0" bIns="0"/>
          <a:lstStyle>
            <a:lvl1pPr marL="0" indent="0">
              <a:buNone/>
              <a:defRPr lang="en-US" sz="1800" dirty="0">
                <a:solidFill>
                  <a:srgbClr val="00205B"/>
                </a:solidFill>
                <a:latin typeface="Deutsche Bank Display" charset="0"/>
                <a:ea typeface="Deutsche Bank Display" charset="0"/>
                <a:cs typeface="Deutsche Bank Display" charset="0"/>
              </a:defRPr>
            </a:lvl1pPr>
            <a:lvl2pPr marL="455783" indent="0">
              <a:buNone/>
              <a:defRPr sz="2600">
                <a:latin typeface="Deutsche Bank Display Beta" charset="0"/>
                <a:ea typeface="Deutsche Bank Display Beta" charset="0"/>
                <a:cs typeface="Deutsche Bank Display Beta" charset="0"/>
              </a:defRPr>
            </a:lvl2pPr>
            <a:lvl3pPr marL="911566" indent="0">
              <a:buNone/>
              <a:defRPr sz="2600">
                <a:latin typeface="Deutsche Bank Display Beta" charset="0"/>
                <a:ea typeface="Deutsche Bank Display Beta" charset="0"/>
                <a:cs typeface="Deutsche Bank Display Beta" charset="0"/>
              </a:defRPr>
            </a:lvl3pPr>
            <a:lvl4pPr marL="1367348" indent="0">
              <a:buNone/>
              <a:defRPr sz="2600">
                <a:latin typeface="Deutsche Bank Display Beta" charset="0"/>
                <a:ea typeface="Deutsche Bank Display Beta" charset="0"/>
                <a:cs typeface="Deutsche Bank Display Beta" charset="0"/>
              </a:defRPr>
            </a:lvl4pPr>
            <a:lvl5pPr marL="1823131" indent="0">
              <a:buNone/>
              <a:defRPr sz="2600">
                <a:latin typeface="Deutsche Bank Display Beta" charset="0"/>
                <a:ea typeface="Deutsche Bank Display Beta" charset="0"/>
                <a:cs typeface="Deutsche Bank Display Beta" charset="0"/>
              </a:defRPr>
            </a:lvl5pPr>
          </a:lstStyle>
          <a:p>
            <a:pPr lvl="0"/>
            <a:r>
              <a:rPr lang="en-US" dirty="0"/>
              <a:t>Deutsche Bank Display Dark Blue 18pt</a:t>
            </a:r>
          </a:p>
        </p:txBody>
      </p:sp>
      <p:sp>
        <p:nvSpPr>
          <p:cNvPr id="22" name="Text Placeholder 8"/>
          <p:cNvSpPr>
            <a:spLocks noGrp="1"/>
          </p:cNvSpPr>
          <p:nvPr>
            <p:ph type="body" sz="quarter" idx="83" hasCustomPrompt="1"/>
          </p:nvPr>
        </p:nvSpPr>
        <p:spPr>
          <a:xfrm>
            <a:off x="6210298" y="3911483"/>
            <a:ext cx="3024190" cy="701915"/>
          </a:xfrm>
          <a:prstGeom prst="rect">
            <a:avLst/>
          </a:prstGeom>
        </p:spPr>
        <p:txBody>
          <a:bodyPr lIns="0" tIns="0" rIns="0" bIns="0"/>
          <a:lstStyle>
            <a:lvl1pPr marL="0" indent="0">
              <a:lnSpc>
                <a:spcPts val="1400"/>
              </a:lnSpc>
              <a:spcBef>
                <a:spcPts val="0"/>
              </a:spcBef>
              <a:buNone/>
              <a:defRPr lang="en-US" sz="1200" dirty="0">
                <a:solidFill>
                  <a:srgbClr val="535B61"/>
                </a:solidFill>
                <a:latin typeface="Deutsche Bank Text" charset="0"/>
                <a:ea typeface="Deutsche Bank Text" charset="0"/>
                <a:cs typeface="Deutsche Bank Text" charset="0"/>
              </a:defRPr>
            </a:lvl1pPr>
            <a:lvl2pPr marL="455783" indent="0">
              <a:buNone/>
              <a:defRPr sz="2600">
                <a:latin typeface="Deutsche Bank Display Beta" charset="0"/>
                <a:ea typeface="Deutsche Bank Display Beta" charset="0"/>
                <a:cs typeface="Deutsche Bank Display Beta" charset="0"/>
              </a:defRPr>
            </a:lvl2pPr>
            <a:lvl3pPr marL="911566" indent="0">
              <a:buNone/>
              <a:defRPr sz="2600">
                <a:latin typeface="Deutsche Bank Display Beta" charset="0"/>
                <a:ea typeface="Deutsche Bank Display Beta" charset="0"/>
                <a:cs typeface="Deutsche Bank Display Beta" charset="0"/>
              </a:defRPr>
            </a:lvl3pPr>
            <a:lvl4pPr marL="1367348" indent="0">
              <a:buNone/>
              <a:defRPr sz="2600">
                <a:latin typeface="Deutsche Bank Display Beta" charset="0"/>
                <a:ea typeface="Deutsche Bank Display Beta" charset="0"/>
                <a:cs typeface="Deutsche Bank Display Beta" charset="0"/>
              </a:defRPr>
            </a:lvl4pPr>
            <a:lvl5pPr marL="1823131" indent="0">
              <a:buNone/>
              <a:defRPr sz="2600">
                <a:latin typeface="Deutsche Bank Display Beta" charset="0"/>
                <a:ea typeface="Deutsche Bank Display Beta" charset="0"/>
                <a:cs typeface="Deutsche Bank Display Beta" charset="0"/>
              </a:defRPr>
            </a:lvl5pPr>
          </a:lstStyle>
          <a:p>
            <a:pPr lvl="0"/>
            <a:r>
              <a:rPr lang="en-US" dirty="0"/>
              <a:t>Deutsche Bank Text Dark Grey 12pt</a:t>
            </a:r>
          </a:p>
        </p:txBody>
      </p:sp>
      <p:cxnSp>
        <p:nvCxnSpPr>
          <p:cNvPr id="24" name="Straight Connector 23"/>
          <p:cNvCxnSpPr/>
          <p:nvPr userDrawn="1"/>
        </p:nvCxnSpPr>
        <p:spPr>
          <a:xfrm>
            <a:off x="720000" y="3115865"/>
            <a:ext cx="9255953" cy="0"/>
          </a:xfrm>
          <a:prstGeom prst="line">
            <a:avLst/>
          </a:prstGeom>
          <a:ln>
            <a:solidFill>
              <a:srgbClr val="9DA09E"/>
            </a:solidFill>
          </a:ln>
        </p:spPr>
        <p:style>
          <a:lnRef idx="1">
            <a:schemeClr val="accent1"/>
          </a:lnRef>
          <a:fillRef idx="0">
            <a:schemeClr val="accent1"/>
          </a:fillRef>
          <a:effectRef idx="0">
            <a:schemeClr val="accent1"/>
          </a:effectRef>
          <a:fontRef idx="minor">
            <a:schemeClr val="tx1"/>
          </a:fontRef>
        </p:style>
      </p:cxnSp>
      <p:sp>
        <p:nvSpPr>
          <p:cNvPr id="25" name="Text Placeholder 6"/>
          <p:cNvSpPr>
            <a:spLocks noGrp="1"/>
          </p:cNvSpPr>
          <p:nvPr>
            <p:ph type="body" sz="quarter" idx="72" hasCustomPrompt="1"/>
          </p:nvPr>
        </p:nvSpPr>
        <p:spPr>
          <a:xfrm>
            <a:off x="702650" y="6764338"/>
            <a:ext cx="9324000" cy="268287"/>
          </a:xfrm>
          <a:prstGeom prst="rect">
            <a:avLst/>
          </a:prstGeom>
        </p:spPr>
        <p:txBody>
          <a:bodyPr lIns="0" tIns="0" rIns="0" bIns="0" anchor="b"/>
          <a:lstStyle>
            <a:lvl1pPr marL="0" indent="0">
              <a:lnSpc>
                <a:spcPts val="800"/>
              </a:lnSpc>
              <a:spcBef>
                <a:spcPts val="0"/>
              </a:spcBef>
              <a:buNone/>
              <a:defRPr sz="800">
                <a:solidFill>
                  <a:srgbClr val="535B61"/>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8pt</a:t>
            </a:r>
          </a:p>
        </p:txBody>
      </p:sp>
      <p:sp>
        <p:nvSpPr>
          <p:cNvPr id="23" name="Text Placeholder 2">
            <a:extLst>
              <a:ext uri="{FF2B5EF4-FFF2-40B4-BE49-F238E27FC236}">
                <a16:creationId xmlns:a16="http://schemas.microsoft.com/office/drawing/2014/main" id="{E7B0A4D7-B590-A147-AD94-7F9D48D0B543}"/>
              </a:ext>
            </a:extLst>
          </p:cNvPr>
          <p:cNvSpPr>
            <a:spLocks noGrp="1"/>
          </p:cNvSpPr>
          <p:nvPr>
            <p:ph type="body" sz="quarter" idx="62" hasCustomPrompt="1"/>
          </p:nvPr>
        </p:nvSpPr>
        <p:spPr>
          <a:xfrm>
            <a:off x="701675" y="335443"/>
            <a:ext cx="2880000" cy="144000"/>
          </a:xfrm>
          <a:prstGeom prst="rect">
            <a:avLst/>
          </a:prstGeom>
        </p:spPr>
        <p:txBody>
          <a:bodyPr lIns="0" tIns="0" rIns="0" bIns="0"/>
          <a:lstStyle>
            <a:lvl1pPr marL="0" indent="0">
              <a:buNone/>
              <a:defRPr sz="997" b="0" i="0" baseline="0">
                <a:solidFill>
                  <a:srgbClr val="00A3E0"/>
                </a:solidFill>
                <a:latin typeface="Deutsche Bank Text" charset="0"/>
                <a:ea typeface="Deutsche Bank Text" charset="0"/>
                <a:cs typeface="Deutsche Bank Text" charset="0"/>
              </a:defRPr>
            </a:lvl1pPr>
            <a:lvl2pPr marL="455783" indent="0">
              <a:buNone/>
              <a:defRPr/>
            </a:lvl2pPr>
            <a:lvl3pPr marL="911565" indent="0">
              <a:buNone/>
              <a:defRPr/>
            </a:lvl3pPr>
            <a:lvl4pPr marL="1367348" indent="0">
              <a:buNone/>
              <a:defRPr/>
            </a:lvl4pPr>
            <a:lvl5pPr marL="1823131" indent="0">
              <a:buNone/>
              <a:defRPr/>
            </a:lvl5pPr>
          </a:lstStyle>
          <a:p>
            <a:pPr lvl="0"/>
            <a:r>
              <a:rPr lang="en-US" dirty="0"/>
              <a:t>Deutsche Bank Text Bright Blue 10pt</a:t>
            </a:r>
          </a:p>
        </p:txBody>
      </p:sp>
      <p:sp>
        <p:nvSpPr>
          <p:cNvPr id="28" name="Text Placeholder 5">
            <a:extLst>
              <a:ext uri="{FF2B5EF4-FFF2-40B4-BE49-F238E27FC236}">
                <a16:creationId xmlns:a16="http://schemas.microsoft.com/office/drawing/2014/main" id="{A06FBD90-6705-784E-886C-4D4423AF620E}"/>
              </a:ext>
            </a:extLst>
          </p:cNvPr>
          <p:cNvSpPr>
            <a:spLocks noGrp="1"/>
          </p:cNvSpPr>
          <p:nvPr>
            <p:ph type="body" sz="quarter" idx="63" hasCustomPrompt="1"/>
          </p:nvPr>
        </p:nvSpPr>
        <p:spPr>
          <a:xfrm>
            <a:off x="701674" y="596628"/>
            <a:ext cx="8532813" cy="570080"/>
          </a:xfrm>
          <a:prstGeom prst="rect">
            <a:avLst/>
          </a:prstGeom>
        </p:spPr>
        <p:txBody>
          <a:bodyPr lIns="0" tIns="0" rIns="0" bIns="0"/>
          <a:lstStyle>
            <a:lvl1pPr marL="0" marR="0" indent="0" algn="l" defTabSz="911565" rtl="0" eaLnBrk="1" fontAlgn="auto" latinLnBrk="0" hangingPunct="1">
              <a:lnSpc>
                <a:spcPts val="4000"/>
              </a:lnSpc>
              <a:spcBef>
                <a:spcPts val="0"/>
              </a:spcBef>
              <a:spcAft>
                <a:spcPts val="0"/>
              </a:spcAft>
              <a:buClrTx/>
              <a:buSzTx/>
              <a:buFont typeface="Arial"/>
              <a:buNone/>
              <a:tabLst/>
              <a:defRPr sz="2800" baseline="0">
                <a:solidFill>
                  <a:srgbClr val="00205B"/>
                </a:solidFill>
                <a:latin typeface="Deutsche Bank Display" charset="0"/>
                <a:ea typeface="Deutsche Bank Display" charset="0"/>
                <a:cs typeface="Deutsche Bank Display" charset="0"/>
              </a:defRPr>
            </a:lvl1pPr>
            <a:lvl2pPr marL="455783" indent="0">
              <a:buNone/>
              <a:defRPr sz="3600">
                <a:latin typeface="Deutsche Bank Display Beta" charset="0"/>
                <a:ea typeface="Deutsche Bank Display Beta" charset="0"/>
                <a:cs typeface="Deutsche Bank Display Beta" charset="0"/>
              </a:defRPr>
            </a:lvl2pPr>
            <a:lvl3pPr marL="911566" indent="0">
              <a:buNone/>
              <a:defRPr sz="3600">
                <a:latin typeface="Deutsche Bank Display Beta" charset="0"/>
                <a:ea typeface="Deutsche Bank Display Beta" charset="0"/>
                <a:cs typeface="Deutsche Bank Display Beta" charset="0"/>
              </a:defRPr>
            </a:lvl3pPr>
            <a:lvl4pPr marL="1367348" indent="0">
              <a:buNone/>
              <a:defRPr sz="3600">
                <a:latin typeface="Deutsche Bank Display Beta" charset="0"/>
                <a:ea typeface="Deutsche Bank Display Beta" charset="0"/>
                <a:cs typeface="Deutsche Bank Display Beta" charset="0"/>
              </a:defRPr>
            </a:lvl4pPr>
            <a:lvl5pPr marL="1823131" indent="0">
              <a:buNone/>
              <a:defRPr sz="3600">
                <a:latin typeface="Deutsche Bank Display Beta" charset="0"/>
                <a:ea typeface="Deutsche Bank Display Beta" charset="0"/>
                <a:cs typeface="Deutsche Bank Display Beta" charset="0"/>
              </a:defRPr>
            </a:lvl5pPr>
          </a:lstStyle>
          <a:p>
            <a:pPr lvl="0"/>
            <a:r>
              <a:rPr lang="en-US" dirty="0"/>
              <a:t>Deutsche Bank Display Dark Blue 28pt</a:t>
            </a:r>
          </a:p>
        </p:txBody>
      </p:sp>
    </p:spTree>
    <p:extLst>
      <p:ext uri="{BB962C8B-B14F-4D97-AF65-F5344CB8AC3E}">
        <p14:creationId xmlns:p14="http://schemas.microsoft.com/office/powerpoint/2010/main" val="67144458"/>
      </p:ext>
    </p:extLst>
  </p:cSld>
  <p:clrMapOvr>
    <a:masterClrMapping/>
  </p:clrMapOvr>
</p:sldLayout>
</file>

<file path=ppt/slideLayouts/slideLayout331.xml><?xml version="1.0" encoding="utf-8"?>
<p:sldLayout xmlns:a="http://schemas.openxmlformats.org/drawingml/2006/main" xmlns:r="http://schemas.openxmlformats.org/officeDocument/2006/relationships" xmlns:p="http://schemas.openxmlformats.org/presentationml/2006/main" preserve="1" userDrawn="1">
  <p:cSld name="26_Custom Layout">
    <p:spTree>
      <p:nvGrpSpPr>
        <p:cNvPr id="1" name=""/>
        <p:cNvGrpSpPr/>
        <p:nvPr/>
      </p:nvGrpSpPr>
      <p:grpSpPr>
        <a:xfrm>
          <a:off x="0" y="0"/>
          <a:ext cx="0" cy="0"/>
          <a:chOff x="0" y="0"/>
          <a:chExt cx="0" cy="0"/>
        </a:xfrm>
      </p:grpSpPr>
      <p:sp>
        <p:nvSpPr>
          <p:cNvPr id="7" name="Text Placeholder 6"/>
          <p:cNvSpPr>
            <a:spLocks noGrp="1"/>
          </p:cNvSpPr>
          <p:nvPr>
            <p:ph type="body" sz="quarter" idx="73" hasCustomPrompt="1"/>
          </p:nvPr>
        </p:nvSpPr>
        <p:spPr>
          <a:xfrm>
            <a:off x="701674" y="1764000"/>
            <a:ext cx="4672271" cy="498288"/>
          </a:xfrm>
          <a:prstGeom prst="rect">
            <a:avLst/>
          </a:prstGeom>
        </p:spPr>
        <p:txBody>
          <a:bodyPr lIns="0" tIns="0" rIns="0" bIns="0"/>
          <a:lstStyle>
            <a:lvl1pPr marL="0" indent="0">
              <a:lnSpc>
                <a:spcPts val="1200"/>
              </a:lnSpc>
              <a:spcBef>
                <a:spcPts val="0"/>
              </a:spcBef>
              <a:buNone/>
              <a:defRPr sz="1000" baseline="0">
                <a:solidFill>
                  <a:srgbClr val="535B61"/>
                </a:solidFill>
                <a:latin typeface="Deutsche Bank Text" charset="0"/>
                <a:ea typeface="Deutsche Bank Text" charset="0"/>
                <a:cs typeface="Deutsche Bank Text" charset="0"/>
              </a:defRPr>
            </a:lvl1pPr>
            <a:lvl2pPr marL="455783" indent="0">
              <a:buNone/>
              <a:defRPr sz="1000">
                <a:latin typeface="Deutsche Bank Text Beta" charset="0"/>
                <a:ea typeface="Deutsche Bank Text Beta" charset="0"/>
                <a:cs typeface="Deutsche Bank Text Beta" charset="0"/>
              </a:defRPr>
            </a:lvl2pPr>
            <a:lvl3pPr marL="911566" indent="0">
              <a:buNone/>
              <a:defRPr sz="1000">
                <a:latin typeface="Deutsche Bank Text Beta" charset="0"/>
                <a:ea typeface="Deutsche Bank Text Beta" charset="0"/>
                <a:cs typeface="Deutsche Bank Text Beta" charset="0"/>
              </a:defRPr>
            </a:lvl3pPr>
            <a:lvl4pPr marL="1367348" indent="0">
              <a:buNone/>
              <a:defRPr sz="1000">
                <a:latin typeface="Deutsche Bank Text Beta" charset="0"/>
                <a:ea typeface="Deutsche Bank Text Beta" charset="0"/>
                <a:cs typeface="Deutsche Bank Text Beta" charset="0"/>
              </a:defRPr>
            </a:lvl4pPr>
            <a:lvl5pPr marL="1823131" indent="0">
              <a:buNone/>
              <a:defRPr sz="1000">
                <a:latin typeface="Deutsche Bank Text Beta" charset="0"/>
                <a:ea typeface="Deutsche Bank Text Beta" charset="0"/>
                <a:cs typeface="Deutsche Bank Text Beta" charset="0"/>
              </a:defRPr>
            </a:lvl5pPr>
          </a:lstStyle>
          <a:p>
            <a:pPr lvl="0"/>
            <a:r>
              <a:rPr lang="en-US" dirty="0"/>
              <a:t>Deutsche Bank Text Dark Grey 10pt</a:t>
            </a:r>
          </a:p>
        </p:txBody>
      </p:sp>
      <p:cxnSp>
        <p:nvCxnSpPr>
          <p:cNvPr id="9" name="Straight Connector 8"/>
          <p:cNvCxnSpPr/>
          <p:nvPr userDrawn="1"/>
        </p:nvCxnSpPr>
        <p:spPr>
          <a:xfrm>
            <a:off x="701675" y="2934508"/>
            <a:ext cx="0" cy="481263"/>
          </a:xfrm>
          <a:prstGeom prst="line">
            <a:avLst/>
          </a:prstGeom>
          <a:ln>
            <a:solidFill>
              <a:srgbClr val="0018A8"/>
            </a:solidFill>
          </a:ln>
        </p:spPr>
        <p:style>
          <a:lnRef idx="1">
            <a:schemeClr val="accent1"/>
          </a:lnRef>
          <a:fillRef idx="0">
            <a:schemeClr val="accent1"/>
          </a:fillRef>
          <a:effectRef idx="0">
            <a:schemeClr val="accent1"/>
          </a:effectRef>
          <a:fontRef idx="minor">
            <a:schemeClr val="tx1"/>
          </a:fontRef>
        </p:style>
      </p:cxnSp>
      <p:sp>
        <p:nvSpPr>
          <p:cNvPr id="11" name="Text Placeholder 6"/>
          <p:cNvSpPr>
            <a:spLocks noGrp="1"/>
          </p:cNvSpPr>
          <p:nvPr>
            <p:ph type="body" sz="quarter" idx="74" hasCustomPrompt="1"/>
          </p:nvPr>
        </p:nvSpPr>
        <p:spPr>
          <a:xfrm>
            <a:off x="811161" y="2903043"/>
            <a:ext cx="2726124" cy="556041"/>
          </a:xfrm>
          <a:prstGeom prst="rect">
            <a:avLst/>
          </a:prstGeom>
        </p:spPr>
        <p:txBody>
          <a:bodyPr lIns="0" tIns="0" rIns="0" bIns="0"/>
          <a:lstStyle>
            <a:lvl1pPr marL="0" indent="0">
              <a:lnSpc>
                <a:spcPts val="1400"/>
              </a:lnSpc>
              <a:spcBef>
                <a:spcPts val="0"/>
              </a:spcBef>
              <a:buNone/>
              <a:defRPr sz="1200" baseline="0">
                <a:solidFill>
                  <a:srgbClr val="00205B"/>
                </a:solidFill>
                <a:latin typeface="Deutsche Bank Text" charset="0"/>
                <a:ea typeface="Deutsche Bank Text" charset="0"/>
                <a:cs typeface="Deutsche Bank Text" charset="0"/>
              </a:defRPr>
            </a:lvl1pPr>
            <a:lvl2pPr marL="455783" indent="0">
              <a:buNone/>
              <a:defRPr sz="1000">
                <a:latin typeface="Deutsche Bank Text Beta" charset="0"/>
                <a:ea typeface="Deutsche Bank Text Beta" charset="0"/>
                <a:cs typeface="Deutsche Bank Text Beta" charset="0"/>
              </a:defRPr>
            </a:lvl2pPr>
            <a:lvl3pPr marL="911566" indent="0">
              <a:buNone/>
              <a:defRPr sz="1000">
                <a:latin typeface="Deutsche Bank Text Beta" charset="0"/>
                <a:ea typeface="Deutsche Bank Text Beta" charset="0"/>
                <a:cs typeface="Deutsche Bank Text Beta" charset="0"/>
              </a:defRPr>
            </a:lvl3pPr>
            <a:lvl4pPr marL="1367348" indent="0">
              <a:buNone/>
              <a:defRPr sz="1000">
                <a:latin typeface="Deutsche Bank Text Beta" charset="0"/>
                <a:ea typeface="Deutsche Bank Text Beta" charset="0"/>
                <a:cs typeface="Deutsche Bank Text Beta" charset="0"/>
              </a:defRPr>
            </a:lvl4pPr>
            <a:lvl5pPr marL="1823131" indent="0">
              <a:buNone/>
              <a:defRPr sz="1000">
                <a:latin typeface="Deutsche Bank Text Beta" charset="0"/>
                <a:ea typeface="Deutsche Bank Text Beta" charset="0"/>
                <a:cs typeface="Deutsche Bank Text Beta" charset="0"/>
              </a:defRPr>
            </a:lvl5pPr>
          </a:lstStyle>
          <a:p>
            <a:pPr lvl="0"/>
            <a:r>
              <a:rPr lang="en-US" dirty="0"/>
              <a:t>Deutsche Bank Text Dark Blue 12pt</a:t>
            </a:r>
          </a:p>
        </p:txBody>
      </p:sp>
      <p:cxnSp>
        <p:nvCxnSpPr>
          <p:cNvPr id="13" name="Straight Connector 12"/>
          <p:cNvCxnSpPr/>
          <p:nvPr userDrawn="1"/>
        </p:nvCxnSpPr>
        <p:spPr>
          <a:xfrm>
            <a:off x="3762375" y="2934508"/>
            <a:ext cx="0" cy="481263"/>
          </a:xfrm>
          <a:prstGeom prst="line">
            <a:avLst/>
          </a:prstGeom>
          <a:ln>
            <a:solidFill>
              <a:srgbClr val="0018A8"/>
            </a:solidFill>
          </a:ln>
        </p:spPr>
        <p:style>
          <a:lnRef idx="1">
            <a:schemeClr val="accent1"/>
          </a:lnRef>
          <a:fillRef idx="0">
            <a:schemeClr val="accent1"/>
          </a:fillRef>
          <a:effectRef idx="0">
            <a:schemeClr val="accent1"/>
          </a:effectRef>
          <a:fontRef idx="minor">
            <a:schemeClr val="tx1"/>
          </a:fontRef>
        </p:style>
      </p:cxnSp>
      <p:sp>
        <p:nvSpPr>
          <p:cNvPr id="14" name="Text Placeholder 6"/>
          <p:cNvSpPr>
            <a:spLocks noGrp="1"/>
          </p:cNvSpPr>
          <p:nvPr>
            <p:ph type="body" sz="quarter" idx="75" hasCustomPrompt="1"/>
          </p:nvPr>
        </p:nvSpPr>
        <p:spPr>
          <a:xfrm>
            <a:off x="3833813" y="2903043"/>
            <a:ext cx="3024187" cy="556041"/>
          </a:xfrm>
          <a:prstGeom prst="rect">
            <a:avLst/>
          </a:prstGeom>
        </p:spPr>
        <p:txBody>
          <a:bodyPr lIns="0" tIns="0" rIns="0" bIns="0"/>
          <a:lstStyle>
            <a:lvl1pPr marL="0" indent="0">
              <a:lnSpc>
                <a:spcPts val="1400"/>
              </a:lnSpc>
              <a:spcBef>
                <a:spcPts val="0"/>
              </a:spcBef>
              <a:buNone/>
              <a:defRPr sz="1200" baseline="0">
                <a:solidFill>
                  <a:srgbClr val="00205B"/>
                </a:solidFill>
                <a:latin typeface="Deutsche Bank Text" charset="0"/>
                <a:ea typeface="Deutsche Bank Text" charset="0"/>
                <a:cs typeface="Deutsche Bank Text" charset="0"/>
              </a:defRPr>
            </a:lvl1pPr>
            <a:lvl2pPr marL="455783" indent="0">
              <a:buNone/>
              <a:defRPr sz="1000">
                <a:latin typeface="Deutsche Bank Text Beta" charset="0"/>
                <a:ea typeface="Deutsche Bank Text Beta" charset="0"/>
                <a:cs typeface="Deutsche Bank Text Beta" charset="0"/>
              </a:defRPr>
            </a:lvl2pPr>
            <a:lvl3pPr marL="911566" indent="0">
              <a:buNone/>
              <a:defRPr sz="1000">
                <a:latin typeface="Deutsche Bank Text Beta" charset="0"/>
                <a:ea typeface="Deutsche Bank Text Beta" charset="0"/>
                <a:cs typeface="Deutsche Bank Text Beta" charset="0"/>
              </a:defRPr>
            </a:lvl3pPr>
            <a:lvl4pPr marL="1367348" indent="0">
              <a:buNone/>
              <a:defRPr sz="1000">
                <a:latin typeface="Deutsche Bank Text Beta" charset="0"/>
                <a:ea typeface="Deutsche Bank Text Beta" charset="0"/>
                <a:cs typeface="Deutsche Bank Text Beta" charset="0"/>
              </a:defRPr>
            </a:lvl4pPr>
            <a:lvl5pPr marL="1823131" indent="0">
              <a:buNone/>
              <a:defRPr sz="1000">
                <a:latin typeface="Deutsche Bank Text Beta" charset="0"/>
                <a:ea typeface="Deutsche Bank Text Beta" charset="0"/>
                <a:cs typeface="Deutsche Bank Text Beta" charset="0"/>
              </a:defRPr>
            </a:lvl5pPr>
          </a:lstStyle>
          <a:p>
            <a:pPr lvl="0"/>
            <a:r>
              <a:rPr lang="en-US" dirty="0"/>
              <a:t>Deutsche Bank Text Dark Blue 12pt</a:t>
            </a:r>
          </a:p>
        </p:txBody>
      </p:sp>
      <p:cxnSp>
        <p:nvCxnSpPr>
          <p:cNvPr id="15" name="Straight Connector 14"/>
          <p:cNvCxnSpPr/>
          <p:nvPr userDrawn="1"/>
        </p:nvCxnSpPr>
        <p:spPr>
          <a:xfrm>
            <a:off x="6929438" y="2934508"/>
            <a:ext cx="0" cy="481263"/>
          </a:xfrm>
          <a:prstGeom prst="line">
            <a:avLst/>
          </a:prstGeom>
          <a:ln>
            <a:solidFill>
              <a:srgbClr val="0018A8"/>
            </a:solidFill>
          </a:ln>
        </p:spPr>
        <p:style>
          <a:lnRef idx="1">
            <a:schemeClr val="accent1"/>
          </a:lnRef>
          <a:fillRef idx="0">
            <a:schemeClr val="accent1"/>
          </a:fillRef>
          <a:effectRef idx="0">
            <a:schemeClr val="accent1"/>
          </a:effectRef>
          <a:fontRef idx="minor">
            <a:schemeClr val="tx1"/>
          </a:fontRef>
        </p:style>
      </p:cxnSp>
      <p:sp>
        <p:nvSpPr>
          <p:cNvPr id="16" name="Text Placeholder 6"/>
          <p:cNvSpPr>
            <a:spLocks noGrp="1"/>
          </p:cNvSpPr>
          <p:nvPr>
            <p:ph type="body" sz="quarter" idx="76" hasCustomPrompt="1"/>
          </p:nvPr>
        </p:nvSpPr>
        <p:spPr>
          <a:xfrm>
            <a:off x="7002463" y="2903043"/>
            <a:ext cx="3024187" cy="556041"/>
          </a:xfrm>
          <a:prstGeom prst="rect">
            <a:avLst/>
          </a:prstGeom>
        </p:spPr>
        <p:txBody>
          <a:bodyPr lIns="0" tIns="0" rIns="0" bIns="0"/>
          <a:lstStyle>
            <a:lvl1pPr marL="0" indent="0">
              <a:lnSpc>
                <a:spcPts val="1400"/>
              </a:lnSpc>
              <a:spcBef>
                <a:spcPts val="0"/>
              </a:spcBef>
              <a:buNone/>
              <a:defRPr sz="1200" baseline="0">
                <a:solidFill>
                  <a:srgbClr val="00205B"/>
                </a:solidFill>
                <a:latin typeface="Deutsche Bank Text" charset="0"/>
                <a:ea typeface="Deutsche Bank Text" charset="0"/>
                <a:cs typeface="Deutsche Bank Text" charset="0"/>
              </a:defRPr>
            </a:lvl1pPr>
            <a:lvl2pPr marL="455783" indent="0">
              <a:buNone/>
              <a:defRPr sz="1000">
                <a:latin typeface="Deutsche Bank Text Beta" charset="0"/>
                <a:ea typeface="Deutsche Bank Text Beta" charset="0"/>
                <a:cs typeface="Deutsche Bank Text Beta" charset="0"/>
              </a:defRPr>
            </a:lvl2pPr>
            <a:lvl3pPr marL="911566" indent="0">
              <a:buNone/>
              <a:defRPr sz="1000">
                <a:latin typeface="Deutsche Bank Text Beta" charset="0"/>
                <a:ea typeface="Deutsche Bank Text Beta" charset="0"/>
                <a:cs typeface="Deutsche Bank Text Beta" charset="0"/>
              </a:defRPr>
            </a:lvl3pPr>
            <a:lvl4pPr marL="1367348" indent="0">
              <a:buNone/>
              <a:defRPr sz="1000">
                <a:latin typeface="Deutsche Bank Text Beta" charset="0"/>
                <a:ea typeface="Deutsche Bank Text Beta" charset="0"/>
                <a:cs typeface="Deutsche Bank Text Beta" charset="0"/>
              </a:defRPr>
            </a:lvl4pPr>
            <a:lvl5pPr marL="1823131" indent="0">
              <a:buNone/>
              <a:defRPr sz="1000">
                <a:latin typeface="Deutsche Bank Text Beta" charset="0"/>
                <a:ea typeface="Deutsche Bank Text Beta" charset="0"/>
                <a:cs typeface="Deutsche Bank Text Beta" charset="0"/>
              </a:defRPr>
            </a:lvl5pPr>
          </a:lstStyle>
          <a:p>
            <a:pPr lvl="0"/>
            <a:r>
              <a:rPr lang="en-US" dirty="0"/>
              <a:t>Deutsche Bank Text Dark Blue 12pt</a:t>
            </a:r>
          </a:p>
        </p:txBody>
      </p:sp>
      <p:sp>
        <p:nvSpPr>
          <p:cNvPr id="17" name="Text Placeholder 6"/>
          <p:cNvSpPr>
            <a:spLocks noGrp="1"/>
          </p:cNvSpPr>
          <p:nvPr>
            <p:ph type="body" sz="quarter" idx="72" hasCustomPrompt="1"/>
          </p:nvPr>
        </p:nvSpPr>
        <p:spPr>
          <a:xfrm>
            <a:off x="702650" y="6764338"/>
            <a:ext cx="9324000" cy="268287"/>
          </a:xfrm>
          <a:prstGeom prst="rect">
            <a:avLst/>
          </a:prstGeom>
        </p:spPr>
        <p:txBody>
          <a:bodyPr lIns="0" tIns="0" rIns="0" bIns="0" anchor="b"/>
          <a:lstStyle>
            <a:lvl1pPr marL="0" indent="0">
              <a:lnSpc>
                <a:spcPts val="800"/>
              </a:lnSpc>
              <a:spcBef>
                <a:spcPts val="0"/>
              </a:spcBef>
              <a:buNone/>
              <a:defRPr sz="800">
                <a:solidFill>
                  <a:srgbClr val="535B61"/>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8pt</a:t>
            </a:r>
          </a:p>
        </p:txBody>
      </p:sp>
      <p:sp>
        <p:nvSpPr>
          <p:cNvPr id="12" name="Text Placeholder 2">
            <a:extLst>
              <a:ext uri="{FF2B5EF4-FFF2-40B4-BE49-F238E27FC236}">
                <a16:creationId xmlns:a16="http://schemas.microsoft.com/office/drawing/2014/main" id="{E2E24D4C-808B-0B48-AC93-450DE46D3AEA}"/>
              </a:ext>
            </a:extLst>
          </p:cNvPr>
          <p:cNvSpPr>
            <a:spLocks noGrp="1"/>
          </p:cNvSpPr>
          <p:nvPr>
            <p:ph type="body" sz="quarter" idx="62" hasCustomPrompt="1"/>
          </p:nvPr>
        </p:nvSpPr>
        <p:spPr>
          <a:xfrm>
            <a:off x="701675" y="335443"/>
            <a:ext cx="2880000" cy="144000"/>
          </a:xfrm>
          <a:prstGeom prst="rect">
            <a:avLst/>
          </a:prstGeom>
        </p:spPr>
        <p:txBody>
          <a:bodyPr lIns="0" tIns="0" rIns="0" bIns="0"/>
          <a:lstStyle>
            <a:lvl1pPr marL="0" indent="0">
              <a:buNone/>
              <a:defRPr sz="997" b="0" i="0" baseline="0">
                <a:solidFill>
                  <a:srgbClr val="00A3E0"/>
                </a:solidFill>
                <a:latin typeface="Deutsche Bank Text" charset="0"/>
                <a:ea typeface="Deutsche Bank Text" charset="0"/>
                <a:cs typeface="Deutsche Bank Text" charset="0"/>
              </a:defRPr>
            </a:lvl1pPr>
            <a:lvl2pPr marL="455783" indent="0">
              <a:buNone/>
              <a:defRPr/>
            </a:lvl2pPr>
            <a:lvl3pPr marL="911565" indent="0">
              <a:buNone/>
              <a:defRPr/>
            </a:lvl3pPr>
            <a:lvl4pPr marL="1367348" indent="0">
              <a:buNone/>
              <a:defRPr/>
            </a:lvl4pPr>
            <a:lvl5pPr marL="1823131" indent="0">
              <a:buNone/>
              <a:defRPr/>
            </a:lvl5pPr>
          </a:lstStyle>
          <a:p>
            <a:pPr lvl="0"/>
            <a:r>
              <a:rPr lang="en-US" dirty="0"/>
              <a:t>Deutsche Bank Text Bright Blue 10pt</a:t>
            </a:r>
          </a:p>
        </p:txBody>
      </p:sp>
      <p:sp>
        <p:nvSpPr>
          <p:cNvPr id="20" name="Text Placeholder 5">
            <a:extLst>
              <a:ext uri="{FF2B5EF4-FFF2-40B4-BE49-F238E27FC236}">
                <a16:creationId xmlns:a16="http://schemas.microsoft.com/office/drawing/2014/main" id="{AA83A3BE-6436-9146-8797-296861871B64}"/>
              </a:ext>
            </a:extLst>
          </p:cNvPr>
          <p:cNvSpPr>
            <a:spLocks noGrp="1"/>
          </p:cNvSpPr>
          <p:nvPr>
            <p:ph type="body" sz="quarter" idx="63" hasCustomPrompt="1"/>
          </p:nvPr>
        </p:nvSpPr>
        <p:spPr>
          <a:xfrm>
            <a:off x="701674" y="596628"/>
            <a:ext cx="8532813" cy="570080"/>
          </a:xfrm>
          <a:prstGeom prst="rect">
            <a:avLst/>
          </a:prstGeom>
        </p:spPr>
        <p:txBody>
          <a:bodyPr lIns="0" tIns="0" rIns="0" bIns="0"/>
          <a:lstStyle>
            <a:lvl1pPr marL="0" marR="0" indent="0" algn="l" defTabSz="911565" rtl="0" eaLnBrk="1" fontAlgn="auto" latinLnBrk="0" hangingPunct="1">
              <a:lnSpc>
                <a:spcPts val="4000"/>
              </a:lnSpc>
              <a:spcBef>
                <a:spcPts val="0"/>
              </a:spcBef>
              <a:spcAft>
                <a:spcPts val="0"/>
              </a:spcAft>
              <a:buClrTx/>
              <a:buSzTx/>
              <a:buFont typeface="Arial"/>
              <a:buNone/>
              <a:tabLst/>
              <a:defRPr sz="2800" baseline="0">
                <a:solidFill>
                  <a:srgbClr val="00205B"/>
                </a:solidFill>
                <a:latin typeface="Deutsche Bank Display" charset="0"/>
                <a:ea typeface="Deutsche Bank Display" charset="0"/>
                <a:cs typeface="Deutsche Bank Display" charset="0"/>
              </a:defRPr>
            </a:lvl1pPr>
            <a:lvl2pPr marL="455783" indent="0">
              <a:buNone/>
              <a:defRPr sz="3600">
                <a:latin typeface="Deutsche Bank Display Beta" charset="0"/>
                <a:ea typeface="Deutsche Bank Display Beta" charset="0"/>
                <a:cs typeface="Deutsche Bank Display Beta" charset="0"/>
              </a:defRPr>
            </a:lvl2pPr>
            <a:lvl3pPr marL="911566" indent="0">
              <a:buNone/>
              <a:defRPr sz="3600">
                <a:latin typeface="Deutsche Bank Display Beta" charset="0"/>
                <a:ea typeface="Deutsche Bank Display Beta" charset="0"/>
                <a:cs typeface="Deutsche Bank Display Beta" charset="0"/>
              </a:defRPr>
            </a:lvl3pPr>
            <a:lvl4pPr marL="1367348" indent="0">
              <a:buNone/>
              <a:defRPr sz="3600">
                <a:latin typeface="Deutsche Bank Display Beta" charset="0"/>
                <a:ea typeface="Deutsche Bank Display Beta" charset="0"/>
                <a:cs typeface="Deutsche Bank Display Beta" charset="0"/>
              </a:defRPr>
            </a:lvl4pPr>
            <a:lvl5pPr marL="1823131" indent="0">
              <a:buNone/>
              <a:defRPr sz="3600">
                <a:latin typeface="Deutsche Bank Display Beta" charset="0"/>
                <a:ea typeface="Deutsche Bank Display Beta" charset="0"/>
                <a:cs typeface="Deutsche Bank Display Beta" charset="0"/>
              </a:defRPr>
            </a:lvl5pPr>
          </a:lstStyle>
          <a:p>
            <a:pPr lvl="0"/>
            <a:r>
              <a:rPr lang="en-US" dirty="0"/>
              <a:t>Deutsche Bank Display Dark Blue 28pt</a:t>
            </a:r>
          </a:p>
        </p:txBody>
      </p:sp>
    </p:spTree>
    <p:extLst>
      <p:ext uri="{BB962C8B-B14F-4D97-AF65-F5344CB8AC3E}">
        <p14:creationId xmlns:p14="http://schemas.microsoft.com/office/powerpoint/2010/main" val="1733922173"/>
      </p:ext>
    </p:extLst>
  </p:cSld>
  <p:clrMapOvr>
    <a:masterClrMapping/>
  </p:clrMapOvr>
</p:sldLayout>
</file>

<file path=ppt/slideLayouts/slideLayout332.xml><?xml version="1.0" encoding="utf-8"?>
<p:sldLayout xmlns:a="http://schemas.openxmlformats.org/drawingml/2006/main" xmlns:r="http://schemas.openxmlformats.org/officeDocument/2006/relationships" xmlns:p="http://schemas.openxmlformats.org/presentationml/2006/main" preserve="1" userDrawn="1">
  <p:cSld name="27_Custom Layout">
    <p:spTree>
      <p:nvGrpSpPr>
        <p:cNvPr id="1" name=""/>
        <p:cNvGrpSpPr/>
        <p:nvPr/>
      </p:nvGrpSpPr>
      <p:grpSpPr>
        <a:xfrm>
          <a:off x="0" y="0"/>
          <a:ext cx="0" cy="0"/>
          <a:chOff x="0" y="0"/>
          <a:chExt cx="0" cy="0"/>
        </a:xfrm>
      </p:grpSpPr>
      <p:sp>
        <p:nvSpPr>
          <p:cNvPr id="6" name="Text Placeholder 6"/>
          <p:cNvSpPr>
            <a:spLocks noGrp="1"/>
          </p:cNvSpPr>
          <p:nvPr>
            <p:ph type="body" sz="quarter" idx="73" hasCustomPrompt="1"/>
          </p:nvPr>
        </p:nvSpPr>
        <p:spPr>
          <a:xfrm>
            <a:off x="701675" y="1763713"/>
            <a:ext cx="4645026" cy="449723"/>
          </a:xfrm>
          <a:prstGeom prst="rect">
            <a:avLst/>
          </a:prstGeom>
        </p:spPr>
        <p:txBody>
          <a:bodyPr lIns="0" tIns="0" rIns="0" bIns="0"/>
          <a:lstStyle>
            <a:lvl1pPr marL="0" indent="0">
              <a:lnSpc>
                <a:spcPts val="1200"/>
              </a:lnSpc>
              <a:spcBef>
                <a:spcPts val="0"/>
              </a:spcBef>
              <a:buNone/>
              <a:defRPr sz="1000" baseline="0">
                <a:solidFill>
                  <a:srgbClr val="535B61"/>
                </a:solidFill>
                <a:latin typeface="Deutsche Bank Text" charset="0"/>
                <a:ea typeface="Deutsche Bank Text" charset="0"/>
                <a:cs typeface="Deutsche Bank Text" charset="0"/>
              </a:defRPr>
            </a:lvl1pPr>
            <a:lvl2pPr marL="455783" indent="0">
              <a:buNone/>
              <a:defRPr sz="1000">
                <a:latin typeface="Deutsche Bank Text Beta" charset="0"/>
                <a:ea typeface="Deutsche Bank Text Beta" charset="0"/>
                <a:cs typeface="Deutsche Bank Text Beta" charset="0"/>
              </a:defRPr>
            </a:lvl2pPr>
            <a:lvl3pPr marL="911566" indent="0">
              <a:buNone/>
              <a:defRPr sz="1000">
                <a:latin typeface="Deutsche Bank Text Beta" charset="0"/>
                <a:ea typeface="Deutsche Bank Text Beta" charset="0"/>
                <a:cs typeface="Deutsche Bank Text Beta" charset="0"/>
              </a:defRPr>
            </a:lvl3pPr>
            <a:lvl4pPr marL="1367348" indent="0">
              <a:buNone/>
              <a:defRPr sz="1000">
                <a:latin typeface="Deutsche Bank Text Beta" charset="0"/>
                <a:ea typeface="Deutsche Bank Text Beta" charset="0"/>
                <a:cs typeface="Deutsche Bank Text Beta" charset="0"/>
              </a:defRPr>
            </a:lvl4pPr>
            <a:lvl5pPr marL="1823131" indent="0">
              <a:buNone/>
              <a:defRPr sz="1000">
                <a:latin typeface="Deutsche Bank Text Beta" charset="0"/>
                <a:ea typeface="Deutsche Bank Text Beta" charset="0"/>
                <a:cs typeface="Deutsche Bank Text Beta" charset="0"/>
              </a:defRPr>
            </a:lvl5pPr>
          </a:lstStyle>
          <a:p>
            <a:pPr lvl="0"/>
            <a:r>
              <a:rPr lang="en-US" dirty="0"/>
              <a:t>Deutsche Bank Text Dark Grey 10pt</a:t>
            </a:r>
          </a:p>
        </p:txBody>
      </p:sp>
      <p:sp>
        <p:nvSpPr>
          <p:cNvPr id="8" name="Picture Placeholder 8"/>
          <p:cNvSpPr>
            <a:spLocks noGrp="1" noChangeAspect="1"/>
          </p:cNvSpPr>
          <p:nvPr>
            <p:ph type="pic" sz="quarter" idx="65" hasCustomPrompt="1"/>
          </p:nvPr>
        </p:nvSpPr>
        <p:spPr>
          <a:xfrm>
            <a:off x="701675" y="2655644"/>
            <a:ext cx="719999" cy="720000"/>
          </a:xfrm>
          <a:prstGeom prst="rect">
            <a:avLst/>
          </a:prstGeom>
        </p:spPr>
        <p:txBody>
          <a:bodyPr lIns="0" tIns="0" rIns="0" bIns="0" anchor="ctr"/>
          <a:lstStyle>
            <a:lvl1pPr marL="0" indent="0" algn="ctr">
              <a:buNone/>
              <a:defRPr sz="1200">
                <a:solidFill>
                  <a:schemeClr val="tx2"/>
                </a:solidFill>
                <a:latin typeface="Deutsche Bank Text" charset="0"/>
                <a:ea typeface="Deutsche Bank Text" charset="0"/>
                <a:cs typeface="Deutsche Bank Text" charset="0"/>
              </a:defRPr>
            </a:lvl1pPr>
          </a:lstStyle>
          <a:p>
            <a:r>
              <a:rPr lang="en-US" dirty="0"/>
              <a:t>[Icon]</a:t>
            </a:r>
          </a:p>
        </p:txBody>
      </p:sp>
      <p:sp>
        <p:nvSpPr>
          <p:cNvPr id="10" name="Text Placeholder 9"/>
          <p:cNvSpPr>
            <a:spLocks noGrp="1"/>
          </p:cNvSpPr>
          <p:nvPr>
            <p:ph type="body" sz="quarter" idx="74" hasCustomPrompt="1"/>
          </p:nvPr>
        </p:nvSpPr>
        <p:spPr>
          <a:xfrm>
            <a:off x="701675" y="3461132"/>
            <a:ext cx="1403349" cy="658812"/>
          </a:xfrm>
          <a:prstGeom prst="rect">
            <a:avLst/>
          </a:prstGeom>
        </p:spPr>
        <p:txBody>
          <a:bodyPr lIns="0" tIns="0" rIns="0" bIns="0"/>
          <a:lstStyle>
            <a:lvl1pPr marL="0" indent="0">
              <a:lnSpc>
                <a:spcPts val="1680"/>
              </a:lnSpc>
              <a:spcBef>
                <a:spcPts val="0"/>
              </a:spcBef>
              <a:buNone/>
              <a:defRPr sz="1400" baseline="0">
                <a:solidFill>
                  <a:srgbClr val="00205B"/>
                </a:solidFill>
                <a:latin typeface="Deutsche Bank Text" charset="0"/>
                <a:ea typeface="Deutsche Bank Text" charset="0"/>
                <a:cs typeface="Deutsche Bank Text" charset="0"/>
              </a:defRPr>
            </a:lvl1pPr>
            <a:lvl2pPr marL="455783" indent="0">
              <a:buNone/>
              <a:defRPr/>
            </a:lvl2pPr>
            <a:lvl3pPr marL="911566" indent="0">
              <a:buNone/>
              <a:defRPr/>
            </a:lvl3pPr>
            <a:lvl4pPr marL="1367348" indent="0">
              <a:buNone/>
              <a:defRPr/>
            </a:lvl4pPr>
            <a:lvl5pPr marL="1823131" indent="0">
              <a:buNone/>
              <a:defRPr/>
            </a:lvl5pPr>
          </a:lstStyle>
          <a:p>
            <a:pPr lvl="0"/>
            <a:r>
              <a:rPr lang="en-US" dirty="0"/>
              <a:t>Deutsche Bank Text Dark Blue 14pt</a:t>
            </a:r>
          </a:p>
        </p:txBody>
      </p:sp>
      <p:sp>
        <p:nvSpPr>
          <p:cNvPr id="12" name="Picture Placeholder 8"/>
          <p:cNvSpPr>
            <a:spLocks noGrp="1" noChangeAspect="1"/>
          </p:cNvSpPr>
          <p:nvPr>
            <p:ph type="pic" sz="quarter" idx="75" hasCustomPrompt="1"/>
          </p:nvPr>
        </p:nvSpPr>
        <p:spPr>
          <a:xfrm>
            <a:off x="701675" y="4356428"/>
            <a:ext cx="719999" cy="720000"/>
          </a:xfrm>
          <a:prstGeom prst="rect">
            <a:avLst/>
          </a:prstGeom>
        </p:spPr>
        <p:txBody>
          <a:bodyPr lIns="0" tIns="0" rIns="0" bIns="0" anchor="ctr"/>
          <a:lstStyle>
            <a:lvl1pPr marL="0" indent="0" algn="ctr">
              <a:buNone/>
              <a:defRPr sz="1200">
                <a:solidFill>
                  <a:schemeClr val="tx2"/>
                </a:solidFill>
                <a:latin typeface="Deutsche Bank Text" charset="0"/>
                <a:ea typeface="Deutsche Bank Text" charset="0"/>
                <a:cs typeface="Deutsche Bank Text" charset="0"/>
              </a:defRPr>
            </a:lvl1pPr>
          </a:lstStyle>
          <a:p>
            <a:r>
              <a:rPr lang="en-US" dirty="0"/>
              <a:t>[Icon]</a:t>
            </a:r>
          </a:p>
        </p:txBody>
      </p:sp>
      <p:sp>
        <p:nvSpPr>
          <p:cNvPr id="13" name="Text Placeholder 9"/>
          <p:cNvSpPr>
            <a:spLocks noGrp="1"/>
          </p:cNvSpPr>
          <p:nvPr>
            <p:ph type="body" sz="quarter" idx="76" hasCustomPrompt="1"/>
          </p:nvPr>
        </p:nvSpPr>
        <p:spPr>
          <a:xfrm>
            <a:off x="701675" y="5161916"/>
            <a:ext cx="1403349" cy="658812"/>
          </a:xfrm>
          <a:prstGeom prst="rect">
            <a:avLst/>
          </a:prstGeom>
        </p:spPr>
        <p:txBody>
          <a:bodyPr lIns="0" tIns="0" rIns="0" bIns="0"/>
          <a:lstStyle>
            <a:lvl1pPr marL="0" indent="0">
              <a:lnSpc>
                <a:spcPts val="1680"/>
              </a:lnSpc>
              <a:spcBef>
                <a:spcPts val="0"/>
              </a:spcBef>
              <a:buNone/>
              <a:defRPr sz="1400" baseline="0">
                <a:solidFill>
                  <a:srgbClr val="00205B"/>
                </a:solidFill>
                <a:latin typeface="Deutsche Bank Text" charset="0"/>
                <a:ea typeface="Deutsche Bank Text" charset="0"/>
                <a:cs typeface="Deutsche Bank Text" charset="0"/>
              </a:defRPr>
            </a:lvl1pPr>
            <a:lvl2pPr marL="455783" indent="0">
              <a:buNone/>
              <a:defRPr/>
            </a:lvl2pPr>
            <a:lvl3pPr marL="911566" indent="0">
              <a:buNone/>
              <a:defRPr/>
            </a:lvl3pPr>
            <a:lvl4pPr marL="1367348" indent="0">
              <a:buNone/>
              <a:defRPr/>
            </a:lvl4pPr>
            <a:lvl5pPr marL="1823131" indent="0">
              <a:buNone/>
              <a:defRPr/>
            </a:lvl5pPr>
          </a:lstStyle>
          <a:p>
            <a:pPr lvl="0"/>
            <a:r>
              <a:rPr lang="en-US" dirty="0"/>
              <a:t>Deutsche Bank Text Dark Blue 14pt</a:t>
            </a:r>
          </a:p>
        </p:txBody>
      </p:sp>
      <p:sp>
        <p:nvSpPr>
          <p:cNvPr id="14" name="Picture Placeholder 8"/>
          <p:cNvSpPr>
            <a:spLocks noGrp="1" noChangeAspect="1"/>
          </p:cNvSpPr>
          <p:nvPr>
            <p:ph type="pic" sz="quarter" idx="77" hasCustomPrompt="1"/>
          </p:nvPr>
        </p:nvSpPr>
        <p:spPr>
          <a:xfrm>
            <a:off x="3041286" y="2655644"/>
            <a:ext cx="719999" cy="720000"/>
          </a:xfrm>
          <a:prstGeom prst="rect">
            <a:avLst/>
          </a:prstGeom>
        </p:spPr>
        <p:txBody>
          <a:bodyPr lIns="0" tIns="0" rIns="0" bIns="0" anchor="ctr"/>
          <a:lstStyle>
            <a:lvl1pPr marL="0" indent="0" algn="ctr">
              <a:buNone/>
              <a:defRPr sz="1200">
                <a:solidFill>
                  <a:schemeClr val="tx2"/>
                </a:solidFill>
                <a:latin typeface="Deutsche Bank Text" charset="0"/>
                <a:ea typeface="Deutsche Bank Text" charset="0"/>
                <a:cs typeface="Deutsche Bank Text" charset="0"/>
              </a:defRPr>
            </a:lvl1pPr>
          </a:lstStyle>
          <a:p>
            <a:r>
              <a:rPr lang="en-US" dirty="0"/>
              <a:t>[Icon]</a:t>
            </a:r>
          </a:p>
        </p:txBody>
      </p:sp>
      <p:sp>
        <p:nvSpPr>
          <p:cNvPr id="15" name="Text Placeholder 9"/>
          <p:cNvSpPr>
            <a:spLocks noGrp="1"/>
          </p:cNvSpPr>
          <p:nvPr>
            <p:ph type="body" sz="quarter" idx="78" hasCustomPrompt="1"/>
          </p:nvPr>
        </p:nvSpPr>
        <p:spPr>
          <a:xfrm>
            <a:off x="3041287" y="3461132"/>
            <a:ext cx="1440226" cy="658812"/>
          </a:xfrm>
          <a:prstGeom prst="rect">
            <a:avLst/>
          </a:prstGeom>
        </p:spPr>
        <p:txBody>
          <a:bodyPr lIns="0" tIns="0" rIns="0" bIns="0"/>
          <a:lstStyle>
            <a:lvl1pPr marL="0" indent="0">
              <a:lnSpc>
                <a:spcPts val="1680"/>
              </a:lnSpc>
              <a:spcBef>
                <a:spcPts val="0"/>
              </a:spcBef>
              <a:buNone/>
              <a:defRPr sz="1400" baseline="0">
                <a:solidFill>
                  <a:srgbClr val="00205B"/>
                </a:solidFill>
                <a:latin typeface="Deutsche Bank Text" charset="0"/>
                <a:ea typeface="Deutsche Bank Text" charset="0"/>
                <a:cs typeface="Deutsche Bank Text" charset="0"/>
              </a:defRPr>
            </a:lvl1pPr>
            <a:lvl2pPr marL="455783" indent="0">
              <a:buNone/>
              <a:defRPr/>
            </a:lvl2pPr>
            <a:lvl3pPr marL="911566" indent="0">
              <a:buNone/>
              <a:defRPr/>
            </a:lvl3pPr>
            <a:lvl4pPr marL="1367348" indent="0">
              <a:buNone/>
              <a:defRPr/>
            </a:lvl4pPr>
            <a:lvl5pPr marL="1823131" indent="0">
              <a:buNone/>
              <a:defRPr/>
            </a:lvl5pPr>
          </a:lstStyle>
          <a:p>
            <a:pPr lvl="0"/>
            <a:r>
              <a:rPr lang="en-US" dirty="0"/>
              <a:t>Deutsche Bank Text Dark Blue 14pt</a:t>
            </a:r>
          </a:p>
        </p:txBody>
      </p:sp>
      <p:sp>
        <p:nvSpPr>
          <p:cNvPr id="16" name="Picture Placeholder 8"/>
          <p:cNvSpPr>
            <a:spLocks noGrp="1" noChangeAspect="1"/>
          </p:cNvSpPr>
          <p:nvPr>
            <p:ph type="pic" sz="quarter" idx="79" hasCustomPrompt="1"/>
          </p:nvPr>
        </p:nvSpPr>
        <p:spPr>
          <a:xfrm>
            <a:off x="3041286" y="4356428"/>
            <a:ext cx="719999" cy="720000"/>
          </a:xfrm>
          <a:prstGeom prst="rect">
            <a:avLst/>
          </a:prstGeom>
        </p:spPr>
        <p:txBody>
          <a:bodyPr lIns="0" tIns="0" rIns="0" bIns="0" anchor="ctr"/>
          <a:lstStyle>
            <a:lvl1pPr marL="0" indent="0" algn="ctr">
              <a:buNone/>
              <a:defRPr sz="1200">
                <a:solidFill>
                  <a:schemeClr val="tx2"/>
                </a:solidFill>
                <a:latin typeface="Deutsche Bank Text" charset="0"/>
                <a:ea typeface="Deutsche Bank Text" charset="0"/>
                <a:cs typeface="Deutsche Bank Text" charset="0"/>
              </a:defRPr>
            </a:lvl1pPr>
          </a:lstStyle>
          <a:p>
            <a:r>
              <a:rPr lang="en-US" dirty="0"/>
              <a:t>[Icon]</a:t>
            </a:r>
          </a:p>
        </p:txBody>
      </p:sp>
      <p:sp>
        <p:nvSpPr>
          <p:cNvPr id="17" name="Text Placeholder 9"/>
          <p:cNvSpPr>
            <a:spLocks noGrp="1"/>
          </p:cNvSpPr>
          <p:nvPr>
            <p:ph type="body" sz="quarter" idx="80" hasCustomPrompt="1"/>
          </p:nvPr>
        </p:nvSpPr>
        <p:spPr>
          <a:xfrm>
            <a:off x="3041287" y="5161916"/>
            <a:ext cx="1440226" cy="658812"/>
          </a:xfrm>
          <a:prstGeom prst="rect">
            <a:avLst/>
          </a:prstGeom>
        </p:spPr>
        <p:txBody>
          <a:bodyPr lIns="0" tIns="0" rIns="0" bIns="0"/>
          <a:lstStyle>
            <a:lvl1pPr marL="0" indent="0">
              <a:lnSpc>
                <a:spcPts val="1680"/>
              </a:lnSpc>
              <a:spcBef>
                <a:spcPts val="0"/>
              </a:spcBef>
              <a:buNone/>
              <a:defRPr sz="1400" baseline="0">
                <a:solidFill>
                  <a:srgbClr val="00205B"/>
                </a:solidFill>
                <a:latin typeface="Deutsche Bank Text" charset="0"/>
                <a:ea typeface="Deutsche Bank Text" charset="0"/>
                <a:cs typeface="Deutsche Bank Text" charset="0"/>
              </a:defRPr>
            </a:lvl1pPr>
            <a:lvl2pPr marL="455783" indent="0">
              <a:buNone/>
              <a:defRPr/>
            </a:lvl2pPr>
            <a:lvl3pPr marL="911566" indent="0">
              <a:buNone/>
              <a:defRPr/>
            </a:lvl3pPr>
            <a:lvl4pPr marL="1367348" indent="0">
              <a:buNone/>
              <a:defRPr/>
            </a:lvl4pPr>
            <a:lvl5pPr marL="1823131" indent="0">
              <a:buNone/>
              <a:defRPr/>
            </a:lvl5pPr>
          </a:lstStyle>
          <a:p>
            <a:pPr lvl="0"/>
            <a:r>
              <a:rPr lang="en-US" dirty="0"/>
              <a:t>Deutsche Bank Text Dark Blue 14pt</a:t>
            </a:r>
          </a:p>
        </p:txBody>
      </p:sp>
      <p:sp>
        <p:nvSpPr>
          <p:cNvPr id="18" name="Picture Placeholder 8"/>
          <p:cNvSpPr>
            <a:spLocks noGrp="1" noChangeAspect="1"/>
          </p:cNvSpPr>
          <p:nvPr>
            <p:ph type="pic" sz="quarter" idx="81" hasCustomPrompt="1"/>
          </p:nvPr>
        </p:nvSpPr>
        <p:spPr>
          <a:xfrm>
            <a:off x="5418138" y="2655644"/>
            <a:ext cx="719999" cy="720000"/>
          </a:xfrm>
          <a:prstGeom prst="rect">
            <a:avLst/>
          </a:prstGeom>
        </p:spPr>
        <p:txBody>
          <a:bodyPr lIns="0" tIns="0" rIns="0" bIns="0" anchor="ctr"/>
          <a:lstStyle>
            <a:lvl1pPr marL="0" indent="0" algn="ctr">
              <a:buNone/>
              <a:defRPr sz="1200">
                <a:solidFill>
                  <a:schemeClr val="tx2"/>
                </a:solidFill>
                <a:latin typeface="Deutsche Bank Text" charset="0"/>
                <a:ea typeface="Deutsche Bank Text" charset="0"/>
                <a:cs typeface="Deutsche Bank Text" charset="0"/>
              </a:defRPr>
            </a:lvl1pPr>
          </a:lstStyle>
          <a:p>
            <a:r>
              <a:rPr lang="en-US" dirty="0"/>
              <a:t>[Icon]</a:t>
            </a:r>
          </a:p>
        </p:txBody>
      </p:sp>
      <p:sp>
        <p:nvSpPr>
          <p:cNvPr id="19" name="Text Placeholder 9"/>
          <p:cNvSpPr>
            <a:spLocks noGrp="1"/>
          </p:cNvSpPr>
          <p:nvPr>
            <p:ph type="body" sz="quarter" idx="82" hasCustomPrompt="1"/>
          </p:nvPr>
        </p:nvSpPr>
        <p:spPr>
          <a:xfrm>
            <a:off x="5418138" y="3461132"/>
            <a:ext cx="1439861" cy="658812"/>
          </a:xfrm>
          <a:prstGeom prst="rect">
            <a:avLst/>
          </a:prstGeom>
        </p:spPr>
        <p:txBody>
          <a:bodyPr lIns="0" tIns="0" rIns="0" bIns="0"/>
          <a:lstStyle>
            <a:lvl1pPr marL="0" indent="0">
              <a:lnSpc>
                <a:spcPts val="1680"/>
              </a:lnSpc>
              <a:spcBef>
                <a:spcPts val="0"/>
              </a:spcBef>
              <a:buNone/>
              <a:defRPr sz="1400" baseline="0">
                <a:solidFill>
                  <a:srgbClr val="00205B"/>
                </a:solidFill>
                <a:latin typeface="Deutsche Bank Text" charset="0"/>
                <a:ea typeface="Deutsche Bank Text" charset="0"/>
                <a:cs typeface="Deutsche Bank Text" charset="0"/>
              </a:defRPr>
            </a:lvl1pPr>
            <a:lvl2pPr marL="455783" indent="0">
              <a:buNone/>
              <a:defRPr/>
            </a:lvl2pPr>
            <a:lvl3pPr marL="911566" indent="0">
              <a:buNone/>
              <a:defRPr/>
            </a:lvl3pPr>
            <a:lvl4pPr marL="1367348" indent="0">
              <a:buNone/>
              <a:defRPr/>
            </a:lvl4pPr>
            <a:lvl5pPr marL="1823131" indent="0">
              <a:buNone/>
              <a:defRPr/>
            </a:lvl5pPr>
          </a:lstStyle>
          <a:p>
            <a:pPr lvl="0"/>
            <a:r>
              <a:rPr lang="en-US" dirty="0"/>
              <a:t>Deutsche Bank Text Dark Blue 14pt</a:t>
            </a:r>
          </a:p>
        </p:txBody>
      </p:sp>
      <p:sp>
        <p:nvSpPr>
          <p:cNvPr id="20" name="Picture Placeholder 8"/>
          <p:cNvSpPr>
            <a:spLocks noGrp="1" noChangeAspect="1"/>
          </p:cNvSpPr>
          <p:nvPr>
            <p:ph type="pic" sz="quarter" idx="83" hasCustomPrompt="1"/>
          </p:nvPr>
        </p:nvSpPr>
        <p:spPr>
          <a:xfrm>
            <a:off x="5418138" y="4356428"/>
            <a:ext cx="719999" cy="720000"/>
          </a:xfrm>
          <a:prstGeom prst="rect">
            <a:avLst/>
          </a:prstGeom>
        </p:spPr>
        <p:txBody>
          <a:bodyPr lIns="0" tIns="0" rIns="0" bIns="0" anchor="ctr"/>
          <a:lstStyle>
            <a:lvl1pPr marL="0" indent="0" algn="ctr">
              <a:buNone/>
              <a:defRPr sz="1200">
                <a:solidFill>
                  <a:schemeClr val="tx2"/>
                </a:solidFill>
                <a:latin typeface="Deutsche Bank Text" charset="0"/>
                <a:ea typeface="Deutsche Bank Text" charset="0"/>
                <a:cs typeface="Deutsche Bank Text" charset="0"/>
              </a:defRPr>
            </a:lvl1pPr>
          </a:lstStyle>
          <a:p>
            <a:r>
              <a:rPr lang="en-US" dirty="0"/>
              <a:t>[Icon]</a:t>
            </a:r>
          </a:p>
        </p:txBody>
      </p:sp>
      <p:sp>
        <p:nvSpPr>
          <p:cNvPr id="21" name="Text Placeholder 9"/>
          <p:cNvSpPr>
            <a:spLocks noGrp="1"/>
          </p:cNvSpPr>
          <p:nvPr>
            <p:ph type="body" sz="quarter" idx="84" hasCustomPrompt="1"/>
          </p:nvPr>
        </p:nvSpPr>
        <p:spPr>
          <a:xfrm>
            <a:off x="5418138" y="5161916"/>
            <a:ext cx="1439861" cy="658812"/>
          </a:xfrm>
          <a:prstGeom prst="rect">
            <a:avLst/>
          </a:prstGeom>
        </p:spPr>
        <p:txBody>
          <a:bodyPr lIns="0" tIns="0" rIns="0" bIns="0"/>
          <a:lstStyle>
            <a:lvl1pPr marL="0" indent="0">
              <a:lnSpc>
                <a:spcPts val="1680"/>
              </a:lnSpc>
              <a:spcBef>
                <a:spcPts val="0"/>
              </a:spcBef>
              <a:buNone/>
              <a:defRPr sz="1400" baseline="0">
                <a:solidFill>
                  <a:srgbClr val="00205B"/>
                </a:solidFill>
                <a:latin typeface="Deutsche Bank Text" charset="0"/>
                <a:ea typeface="Deutsche Bank Text" charset="0"/>
                <a:cs typeface="Deutsche Bank Text" charset="0"/>
              </a:defRPr>
            </a:lvl1pPr>
            <a:lvl2pPr marL="455783" indent="0">
              <a:buNone/>
              <a:defRPr/>
            </a:lvl2pPr>
            <a:lvl3pPr marL="911566" indent="0">
              <a:buNone/>
              <a:defRPr/>
            </a:lvl3pPr>
            <a:lvl4pPr marL="1367348" indent="0">
              <a:buNone/>
              <a:defRPr/>
            </a:lvl4pPr>
            <a:lvl5pPr marL="1823131" indent="0">
              <a:buNone/>
              <a:defRPr/>
            </a:lvl5pPr>
          </a:lstStyle>
          <a:p>
            <a:pPr lvl="0"/>
            <a:r>
              <a:rPr lang="en-US" dirty="0"/>
              <a:t>Deutsche Bank Text Dark Blue 14pt</a:t>
            </a:r>
          </a:p>
        </p:txBody>
      </p:sp>
      <p:sp>
        <p:nvSpPr>
          <p:cNvPr id="22" name="Picture Placeholder 8"/>
          <p:cNvSpPr>
            <a:spLocks noGrp="1" noChangeAspect="1"/>
          </p:cNvSpPr>
          <p:nvPr>
            <p:ph type="pic" sz="quarter" idx="85" hasCustomPrompt="1"/>
          </p:nvPr>
        </p:nvSpPr>
        <p:spPr>
          <a:xfrm>
            <a:off x="7794625" y="2655644"/>
            <a:ext cx="719999" cy="720000"/>
          </a:xfrm>
          <a:prstGeom prst="rect">
            <a:avLst/>
          </a:prstGeom>
        </p:spPr>
        <p:txBody>
          <a:bodyPr lIns="0" tIns="0" rIns="0" bIns="0" anchor="ctr"/>
          <a:lstStyle>
            <a:lvl1pPr marL="0" indent="0" algn="ctr">
              <a:buNone/>
              <a:defRPr sz="1200">
                <a:solidFill>
                  <a:schemeClr val="tx2"/>
                </a:solidFill>
                <a:latin typeface="Deutsche Bank Text" charset="0"/>
                <a:ea typeface="Deutsche Bank Text" charset="0"/>
                <a:cs typeface="Deutsche Bank Text" charset="0"/>
              </a:defRPr>
            </a:lvl1pPr>
          </a:lstStyle>
          <a:p>
            <a:r>
              <a:rPr lang="en-US" dirty="0"/>
              <a:t>[Icon]</a:t>
            </a:r>
          </a:p>
        </p:txBody>
      </p:sp>
      <p:sp>
        <p:nvSpPr>
          <p:cNvPr id="23" name="Text Placeholder 9"/>
          <p:cNvSpPr>
            <a:spLocks noGrp="1"/>
          </p:cNvSpPr>
          <p:nvPr>
            <p:ph type="body" sz="quarter" idx="86" hasCustomPrompt="1"/>
          </p:nvPr>
        </p:nvSpPr>
        <p:spPr>
          <a:xfrm>
            <a:off x="7794626" y="3461132"/>
            <a:ext cx="1439862" cy="658812"/>
          </a:xfrm>
          <a:prstGeom prst="rect">
            <a:avLst/>
          </a:prstGeom>
        </p:spPr>
        <p:txBody>
          <a:bodyPr lIns="0" tIns="0" rIns="0" bIns="0"/>
          <a:lstStyle>
            <a:lvl1pPr marL="0" indent="0">
              <a:lnSpc>
                <a:spcPts val="1680"/>
              </a:lnSpc>
              <a:spcBef>
                <a:spcPts val="0"/>
              </a:spcBef>
              <a:buNone/>
              <a:defRPr sz="1400" baseline="0">
                <a:solidFill>
                  <a:srgbClr val="00205B"/>
                </a:solidFill>
                <a:latin typeface="Deutsche Bank Text" charset="0"/>
                <a:ea typeface="Deutsche Bank Text" charset="0"/>
                <a:cs typeface="Deutsche Bank Text" charset="0"/>
              </a:defRPr>
            </a:lvl1pPr>
            <a:lvl2pPr marL="455783" indent="0">
              <a:buNone/>
              <a:defRPr/>
            </a:lvl2pPr>
            <a:lvl3pPr marL="911566" indent="0">
              <a:buNone/>
              <a:defRPr/>
            </a:lvl3pPr>
            <a:lvl4pPr marL="1367348" indent="0">
              <a:buNone/>
              <a:defRPr/>
            </a:lvl4pPr>
            <a:lvl5pPr marL="1823131" indent="0">
              <a:buNone/>
              <a:defRPr/>
            </a:lvl5pPr>
          </a:lstStyle>
          <a:p>
            <a:pPr lvl="0"/>
            <a:r>
              <a:rPr lang="en-US" dirty="0"/>
              <a:t>Deutsche Bank Text Dark Blue 14pt</a:t>
            </a:r>
          </a:p>
        </p:txBody>
      </p:sp>
      <p:sp>
        <p:nvSpPr>
          <p:cNvPr id="24" name="Picture Placeholder 8"/>
          <p:cNvSpPr>
            <a:spLocks noGrp="1"/>
          </p:cNvSpPr>
          <p:nvPr>
            <p:ph type="pic" sz="quarter" idx="87" hasCustomPrompt="1"/>
          </p:nvPr>
        </p:nvSpPr>
        <p:spPr>
          <a:xfrm>
            <a:off x="7794625" y="4356428"/>
            <a:ext cx="715261" cy="720000"/>
          </a:xfrm>
          <a:prstGeom prst="rect">
            <a:avLst/>
          </a:prstGeom>
        </p:spPr>
        <p:txBody>
          <a:bodyPr lIns="0" tIns="0" rIns="0" bIns="0" anchor="ctr"/>
          <a:lstStyle>
            <a:lvl1pPr marL="0" indent="0" algn="ctr">
              <a:buNone/>
              <a:defRPr sz="1200">
                <a:solidFill>
                  <a:schemeClr val="tx2"/>
                </a:solidFill>
                <a:latin typeface="Deutsche Bank Text" charset="0"/>
                <a:ea typeface="Deutsche Bank Text" charset="0"/>
                <a:cs typeface="Deutsche Bank Text" charset="0"/>
              </a:defRPr>
            </a:lvl1pPr>
          </a:lstStyle>
          <a:p>
            <a:r>
              <a:rPr lang="en-US" dirty="0"/>
              <a:t>[Icon]</a:t>
            </a:r>
          </a:p>
        </p:txBody>
      </p:sp>
      <p:sp>
        <p:nvSpPr>
          <p:cNvPr id="25" name="Text Placeholder 9"/>
          <p:cNvSpPr>
            <a:spLocks noGrp="1"/>
          </p:cNvSpPr>
          <p:nvPr>
            <p:ph type="body" sz="quarter" idx="88" hasCustomPrompt="1"/>
          </p:nvPr>
        </p:nvSpPr>
        <p:spPr>
          <a:xfrm>
            <a:off x="7794626" y="5161916"/>
            <a:ext cx="1439862" cy="658812"/>
          </a:xfrm>
          <a:prstGeom prst="rect">
            <a:avLst/>
          </a:prstGeom>
        </p:spPr>
        <p:txBody>
          <a:bodyPr lIns="0" tIns="0" rIns="0" bIns="0"/>
          <a:lstStyle>
            <a:lvl1pPr marL="0" indent="0">
              <a:lnSpc>
                <a:spcPts val="1680"/>
              </a:lnSpc>
              <a:spcBef>
                <a:spcPts val="0"/>
              </a:spcBef>
              <a:buNone/>
              <a:defRPr sz="1400" baseline="0">
                <a:solidFill>
                  <a:srgbClr val="00205B"/>
                </a:solidFill>
                <a:latin typeface="Deutsche Bank Text" charset="0"/>
                <a:ea typeface="Deutsche Bank Text" charset="0"/>
                <a:cs typeface="Deutsche Bank Text" charset="0"/>
              </a:defRPr>
            </a:lvl1pPr>
            <a:lvl2pPr marL="455783" indent="0">
              <a:buNone/>
              <a:defRPr/>
            </a:lvl2pPr>
            <a:lvl3pPr marL="911566" indent="0">
              <a:buNone/>
              <a:defRPr/>
            </a:lvl3pPr>
            <a:lvl4pPr marL="1367348" indent="0">
              <a:buNone/>
              <a:defRPr/>
            </a:lvl4pPr>
            <a:lvl5pPr marL="1823131" indent="0">
              <a:buNone/>
              <a:defRPr/>
            </a:lvl5pPr>
          </a:lstStyle>
          <a:p>
            <a:pPr lvl="0"/>
            <a:r>
              <a:rPr lang="en-US" dirty="0"/>
              <a:t>Deutsche Bank Text Dark Blue 14pt</a:t>
            </a:r>
          </a:p>
        </p:txBody>
      </p:sp>
      <p:sp>
        <p:nvSpPr>
          <p:cNvPr id="27" name="Text Placeholder 6"/>
          <p:cNvSpPr>
            <a:spLocks noGrp="1"/>
          </p:cNvSpPr>
          <p:nvPr>
            <p:ph type="body" sz="quarter" idx="72" hasCustomPrompt="1"/>
          </p:nvPr>
        </p:nvSpPr>
        <p:spPr>
          <a:xfrm>
            <a:off x="702650" y="6764338"/>
            <a:ext cx="9324000" cy="268287"/>
          </a:xfrm>
          <a:prstGeom prst="rect">
            <a:avLst/>
          </a:prstGeom>
        </p:spPr>
        <p:txBody>
          <a:bodyPr lIns="0" tIns="0" rIns="0" bIns="0" anchor="b"/>
          <a:lstStyle>
            <a:lvl1pPr marL="0" indent="0">
              <a:lnSpc>
                <a:spcPts val="800"/>
              </a:lnSpc>
              <a:spcBef>
                <a:spcPts val="0"/>
              </a:spcBef>
              <a:buNone/>
              <a:defRPr sz="800">
                <a:solidFill>
                  <a:srgbClr val="535B61"/>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8pt</a:t>
            </a:r>
          </a:p>
        </p:txBody>
      </p:sp>
      <p:sp>
        <p:nvSpPr>
          <p:cNvPr id="26" name="Text Placeholder 2">
            <a:extLst>
              <a:ext uri="{FF2B5EF4-FFF2-40B4-BE49-F238E27FC236}">
                <a16:creationId xmlns:a16="http://schemas.microsoft.com/office/drawing/2014/main" id="{A8452F27-B03F-1B4E-AF24-566974C8D958}"/>
              </a:ext>
            </a:extLst>
          </p:cNvPr>
          <p:cNvSpPr>
            <a:spLocks noGrp="1"/>
          </p:cNvSpPr>
          <p:nvPr>
            <p:ph type="body" sz="quarter" idx="62" hasCustomPrompt="1"/>
          </p:nvPr>
        </p:nvSpPr>
        <p:spPr>
          <a:xfrm>
            <a:off x="701675" y="335443"/>
            <a:ext cx="2880000" cy="144000"/>
          </a:xfrm>
          <a:prstGeom prst="rect">
            <a:avLst/>
          </a:prstGeom>
        </p:spPr>
        <p:txBody>
          <a:bodyPr lIns="0" tIns="0" rIns="0" bIns="0"/>
          <a:lstStyle>
            <a:lvl1pPr marL="0" indent="0">
              <a:buNone/>
              <a:defRPr sz="997" b="0" i="0" baseline="0">
                <a:solidFill>
                  <a:srgbClr val="00A3E0"/>
                </a:solidFill>
                <a:latin typeface="Deutsche Bank Text" charset="0"/>
                <a:ea typeface="Deutsche Bank Text" charset="0"/>
                <a:cs typeface="Deutsche Bank Text" charset="0"/>
              </a:defRPr>
            </a:lvl1pPr>
            <a:lvl2pPr marL="455783" indent="0">
              <a:buNone/>
              <a:defRPr/>
            </a:lvl2pPr>
            <a:lvl3pPr marL="911565" indent="0">
              <a:buNone/>
              <a:defRPr/>
            </a:lvl3pPr>
            <a:lvl4pPr marL="1367348" indent="0">
              <a:buNone/>
              <a:defRPr/>
            </a:lvl4pPr>
            <a:lvl5pPr marL="1823131" indent="0">
              <a:buNone/>
              <a:defRPr/>
            </a:lvl5pPr>
          </a:lstStyle>
          <a:p>
            <a:pPr lvl="0"/>
            <a:r>
              <a:rPr lang="en-US" dirty="0"/>
              <a:t>Deutsche Bank Text Bright Blue 10pt</a:t>
            </a:r>
          </a:p>
        </p:txBody>
      </p:sp>
      <p:sp>
        <p:nvSpPr>
          <p:cNvPr id="30" name="Text Placeholder 5">
            <a:extLst>
              <a:ext uri="{FF2B5EF4-FFF2-40B4-BE49-F238E27FC236}">
                <a16:creationId xmlns:a16="http://schemas.microsoft.com/office/drawing/2014/main" id="{27F4B702-DA2B-4648-8ABA-768A08B628B1}"/>
              </a:ext>
            </a:extLst>
          </p:cNvPr>
          <p:cNvSpPr>
            <a:spLocks noGrp="1"/>
          </p:cNvSpPr>
          <p:nvPr>
            <p:ph type="body" sz="quarter" idx="63" hasCustomPrompt="1"/>
          </p:nvPr>
        </p:nvSpPr>
        <p:spPr>
          <a:xfrm>
            <a:off x="701674" y="596628"/>
            <a:ext cx="8532813" cy="570080"/>
          </a:xfrm>
          <a:prstGeom prst="rect">
            <a:avLst/>
          </a:prstGeom>
        </p:spPr>
        <p:txBody>
          <a:bodyPr lIns="0" tIns="0" rIns="0" bIns="0"/>
          <a:lstStyle>
            <a:lvl1pPr marL="0" marR="0" indent="0" algn="l" defTabSz="911565" rtl="0" eaLnBrk="1" fontAlgn="auto" latinLnBrk="0" hangingPunct="1">
              <a:lnSpc>
                <a:spcPts val="4000"/>
              </a:lnSpc>
              <a:spcBef>
                <a:spcPts val="0"/>
              </a:spcBef>
              <a:spcAft>
                <a:spcPts val="0"/>
              </a:spcAft>
              <a:buClrTx/>
              <a:buSzTx/>
              <a:buFont typeface="Arial"/>
              <a:buNone/>
              <a:tabLst/>
              <a:defRPr sz="2800" baseline="0">
                <a:solidFill>
                  <a:srgbClr val="00205B"/>
                </a:solidFill>
                <a:latin typeface="Deutsche Bank Display" charset="0"/>
                <a:ea typeface="Deutsche Bank Display" charset="0"/>
                <a:cs typeface="Deutsche Bank Display" charset="0"/>
              </a:defRPr>
            </a:lvl1pPr>
            <a:lvl2pPr marL="455783" indent="0">
              <a:buNone/>
              <a:defRPr sz="3600">
                <a:latin typeface="Deutsche Bank Display Beta" charset="0"/>
                <a:ea typeface="Deutsche Bank Display Beta" charset="0"/>
                <a:cs typeface="Deutsche Bank Display Beta" charset="0"/>
              </a:defRPr>
            </a:lvl2pPr>
            <a:lvl3pPr marL="911566" indent="0">
              <a:buNone/>
              <a:defRPr sz="3600">
                <a:latin typeface="Deutsche Bank Display Beta" charset="0"/>
                <a:ea typeface="Deutsche Bank Display Beta" charset="0"/>
                <a:cs typeface="Deutsche Bank Display Beta" charset="0"/>
              </a:defRPr>
            </a:lvl3pPr>
            <a:lvl4pPr marL="1367348" indent="0">
              <a:buNone/>
              <a:defRPr sz="3600">
                <a:latin typeface="Deutsche Bank Display Beta" charset="0"/>
                <a:ea typeface="Deutsche Bank Display Beta" charset="0"/>
                <a:cs typeface="Deutsche Bank Display Beta" charset="0"/>
              </a:defRPr>
            </a:lvl4pPr>
            <a:lvl5pPr marL="1823131" indent="0">
              <a:buNone/>
              <a:defRPr sz="3600">
                <a:latin typeface="Deutsche Bank Display Beta" charset="0"/>
                <a:ea typeface="Deutsche Bank Display Beta" charset="0"/>
                <a:cs typeface="Deutsche Bank Display Beta" charset="0"/>
              </a:defRPr>
            </a:lvl5pPr>
          </a:lstStyle>
          <a:p>
            <a:pPr lvl="0"/>
            <a:r>
              <a:rPr lang="en-US" dirty="0"/>
              <a:t>Deutsche Bank Display Dark Blue 28pt</a:t>
            </a:r>
          </a:p>
        </p:txBody>
      </p:sp>
    </p:spTree>
    <p:extLst>
      <p:ext uri="{BB962C8B-B14F-4D97-AF65-F5344CB8AC3E}">
        <p14:creationId xmlns:p14="http://schemas.microsoft.com/office/powerpoint/2010/main" val="1692892809"/>
      </p:ext>
    </p:extLst>
  </p:cSld>
  <p:clrMapOvr>
    <a:masterClrMapping/>
  </p:clrMapOvr>
</p:sldLayout>
</file>

<file path=ppt/slideLayouts/slideLayout333.xml><?xml version="1.0" encoding="utf-8"?>
<p:sldLayout xmlns:a="http://schemas.openxmlformats.org/drawingml/2006/main" xmlns:r="http://schemas.openxmlformats.org/officeDocument/2006/relationships" xmlns:p="http://schemas.openxmlformats.org/presentationml/2006/main" preserve="1" userDrawn="1">
  <p:cSld name="28_Custom Layout">
    <p:spTree>
      <p:nvGrpSpPr>
        <p:cNvPr id="1" name=""/>
        <p:cNvGrpSpPr/>
        <p:nvPr/>
      </p:nvGrpSpPr>
      <p:grpSpPr>
        <a:xfrm>
          <a:off x="0" y="0"/>
          <a:ext cx="0" cy="0"/>
          <a:chOff x="0" y="0"/>
          <a:chExt cx="0" cy="0"/>
        </a:xfrm>
      </p:grpSpPr>
      <p:sp>
        <p:nvSpPr>
          <p:cNvPr id="6" name="Text Placeholder 6"/>
          <p:cNvSpPr>
            <a:spLocks noGrp="1"/>
          </p:cNvSpPr>
          <p:nvPr>
            <p:ph type="body" sz="quarter" idx="73" hasCustomPrompt="1"/>
          </p:nvPr>
        </p:nvSpPr>
        <p:spPr>
          <a:xfrm>
            <a:off x="701673" y="1764000"/>
            <a:ext cx="3852865" cy="1333222"/>
          </a:xfrm>
          <a:prstGeom prst="rect">
            <a:avLst/>
          </a:prstGeom>
        </p:spPr>
        <p:txBody>
          <a:bodyPr lIns="0" tIns="0" rIns="0" bIns="0"/>
          <a:lstStyle>
            <a:lvl1pPr marL="0" indent="0">
              <a:lnSpc>
                <a:spcPts val="1680"/>
              </a:lnSpc>
              <a:spcBef>
                <a:spcPts val="0"/>
              </a:spcBef>
              <a:buNone/>
              <a:defRPr sz="1400" baseline="0">
                <a:solidFill>
                  <a:srgbClr val="535B61"/>
                </a:solidFill>
                <a:latin typeface="Deutsche Bank Text" charset="0"/>
                <a:ea typeface="Deutsche Bank Text" charset="0"/>
                <a:cs typeface="Deutsche Bank Text" charset="0"/>
              </a:defRPr>
            </a:lvl1pPr>
            <a:lvl2pPr marL="455783" indent="0">
              <a:buNone/>
              <a:defRPr sz="1000">
                <a:latin typeface="Deutsche Bank Text Beta" charset="0"/>
                <a:ea typeface="Deutsche Bank Text Beta" charset="0"/>
                <a:cs typeface="Deutsche Bank Text Beta" charset="0"/>
              </a:defRPr>
            </a:lvl2pPr>
            <a:lvl3pPr marL="911566" indent="0">
              <a:buNone/>
              <a:defRPr sz="1000">
                <a:latin typeface="Deutsche Bank Text Beta" charset="0"/>
                <a:ea typeface="Deutsche Bank Text Beta" charset="0"/>
                <a:cs typeface="Deutsche Bank Text Beta" charset="0"/>
              </a:defRPr>
            </a:lvl3pPr>
            <a:lvl4pPr marL="1367348" indent="0">
              <a:buNone/>
              <a:defRPr sz="1000">
                <a:latin typeface="Deutsche Bank Text Beta" charset="0"/>
                <a:ea typeface="Deutsche Bank Text Beta" charset="0"/>
                <a:cs typeface="Deutsche Bank Text Beta" charset="0"/>
              </a:defRPr>
            </a:lvl4pPr>
            <a:lvl5pPr marL="1823131" indent="0">
              <a:buNone/>
              <a:defRPr sz="1000">
                <a:latin typeface="Deutsche Bank Text Beta" charset="0"/>
                <a:ea typeface="Deutsche Bank Text Beta" charset="0"/>
                <a:cs typeface="Deutsche Bank Text Beta" charset="0"/>
              </a:defRPr>
            </a:lvl5pPr>
          </a:lstStyle>
          <a:p>
            <a:pPr lvl="0"/>
            <a:r>
              <a:rPr lang="en-US" dirty="0"/>
              <a:t>Deutsche Bank Text Dark Grey 14pt</a:t>
            </a:r>
          </a:p>
        </p:txBody>
      </p:sp>
      <p:sp>
        <p:nvSpPr>
          <p:cNvPr id="9" name="Table Placeholder 8"/>
          <p:cNvSpPr>
            <a:spLocks noGrp="1"/>
          </p:cNvSpPr>
          <p:nvPr>
            <p:ph type="tbl" sz="quarter" idx="74" hasCustomPrompt="1"/>
          </p:nvPr>
        </p:nvSpPr>
        <p:spPr>
          <a:xfrm>
            <a:off x="701672" y="3310372"/>
            <a:ext cx="3852866" cy="1380744"/>
          </a:xfrm>
          <a:prstGeom prst="rect">
            <a:avLst/>
          </a:prstGeom>
        </p:spPr>
        <p:txBody>
          <a:bodyPr anchor="ctr"/>
          <a:lstStyle>
            <a:lvl1pPr marL="0" indent="0" algn="ctr">
              <a:buNone/>
              <a:defRPr sz="1200">
                <a:solidFill>
                  <a:schemeClr val="tx2"/>
                </a:solidFill>
                <a:latin typeface="Deutsche Bank Text" charset="0"/>
                <a:ea typeface="Deutsche Bank Text" charset="0"/>
                <a:cs typeface="Deutsche Bank Text" charset="0"/>
              </a:defRPr>
            </a:lvl1pPr>
          </a:lstStyle>
          <a:p>
            <a:r>
              <a:rPr lang="en-US" dirty="0"/>
              <a:t>Click to add table</a:t>
            </a:r>
          </a:p>
        </p:txBody>
      </p:sp>
      <p:sp>
        <p:nvSpPr>
          <p:cNvPr id="10" name="Text Placeholder 6"/>
          <p:cNvSpPr>
            <a:spLocks noGrp="1"/>
          </p:cNvSpPr>
          <p:nvPr>
            <p:ph type="body" sz="quarter" idx="75" hasCustomPrompt="1"/>
          </p:nvPr>
        </p:nvSpPr>
        <p:spPr>
          <a:xfrm>
            <a:off x="5346700" y="1764000"/>
            <a:ext cx="4679950" cy="921742"/>
          </a:xfrm>
          <a:prstGeom prst="rect">
            <a:avLst/>
          </a:prstGeom>
        </p:spPr>
        <p:txBody>
          <a:bodyPr lIns="0" tIns="0" rIns="0" bIns="0"/>
          <a:lstStyle>
            <a:lvl1pPr marL="0" indent="0">
              <a:lnSpc>
                <a:spcPts val="1680"/>
              </a:lnSpc>
              <a:spcBef>
                <a:spcPts val="0"/>
              </a:spcBef>
              <a:buNone/>
              <a:defRPr sz="1400" baseline="0">
                <a:solidFill>
                  <a:srgbClr val="535B61"/>
                </a:solidFill>
                <a:latin typeface="Deutsche Bank Text" charset="0"/>
                <a:ea typeface="Deutsche Bank Text" charset="0"/>
                <a:cs typeface="Deutsche Bank Text" charset="0"/>
              </a:defRPr>
            </a:lvl1pPr>
            <a:lvl2pPr marL="455783" indent="0">
              <a:buNone/>
              <a:defRPr sz="1000">
                <a:latin typeface="Deutsche Bank Text Beta" charset="0"/>
                <a:ea typeface="Deutsche Bank Text Beta" charset="0"/>
                <a:cs typeface="Deutsche Bank Text Beta" charset="0"/>
              </a:defRPr>
            </a:lvl2pPr>
            <a:lvl3pPr marL="911566" indent="0">
              <a:buNone/>
              <a:defRPr sz="1000">
                <a:latin typeface="Deutsche Bank Text Beta" charset="0"/>
                <a:ea typeface="Deutsche Bank Text Beta" charset="0"/>
                <a:cs typeface="Deutsche Bank Text Beta" charset="0"/>
              </a:defRPr>
            </a:lvl3pPr>
            <a:lvl4pPr marL="1367348" indent="0">
              <a:buNone/>
              <a:defRPr sz="1000">
                <a:latin typeface="Deutsche Bank Text Beta" charset="0"/>
                <a:ea typeface="Deutsche Bank Text Beta" charset="0"/>
                <a:cs typeface="Deutsche Bank Text Beta" charset="0"/>
              </a:defRPr>
            </a:lvl4pPr>
            <a:lvl5pPr marL="1823131" indent="0">
              <a:buNone/>
              <a:defRPr sz="1000">
                <a:latin typeface="Deutsche Bank Text Beta" charset="0"/>
                <a:ea typeface="Deutsche Bank Text Beta" charset="0"/>
                <a:cs typeface="Deutsche Bank Text Beta" charset="0"/>
              </a:defRPr>
            </a:lvl5pPr>
          </a:lstStyle>
          <a:p>
            <a:pPr lvl="0"/>
            <a:r>
              <a:rPr lang="en-US" dirty="0"/>
              <a:t>Deutsche Bank Text Dark Grey 14pt</a:t>
            </a:r>
          </a:p>
        </p:txBody>
      </p:sp>
      <p:sp>
        <p:nvSpPr>
          <p:cNvPr id="12" name="Text Placeholder 6"/>
          <p:cNvSpPr>
            <a:spLocks noGrp="1"/>
          </p:cNvSpPr>
          <p:nvPr>
            <p:ph type="body" sz="quarter" idx="76" hasCustomPrompt="1"/>
          </p:nvPr>
        </p:nvSpPr>
        <p:spPr>
          <a:xfrm>
            <a:off x="5346700" y="5679541"/>
            <a:ext cx="4679950" cy="592558"/>
          </a:xfrm>
          <a:prstGeom prst="rect">
            <a:avLst/>
          </a:prstGeom>
        </p:spPr>
        <p:txBody>
          <a:bodyPr lIns="0" tIns="0" rIns="0" bIns="0"/>
          <a:lstStyle>
            <a:lvl1pPr marL="0" indent="0">
              <a:lnSpc>
                <a:spcPts val="1100"/>
              </a:lnSpc>
              <a:spcBef>
                <a:spcPts val="0"/>
              </a:spcBef>
              <a:buNone/>
              <a:defRPr sz="900" baseline="0">
                <a:solidFill>
                  <a:srgbClr val="535B61"/>
                </a:solidFill>
                <a:latin typeface="Deutsche Bank Text" charset="0"/>
                <a:ea typeface="Deutsche Bank Text" charset="0"/>
                <a:cs typeface="Deutsche Bank Text" charset="0"/>
              </a:defRPr>
            </a:lvl1pPr>
            <a:lvl2pPr marL="455783" indent="0">
              <a:buNone/>
              <a:defRPr sz="1000">
                <a:latin typeface="Deutsche Bank Text Beta" charset="0"/>
                <a:ea typeface="Deutsche Bank Text Beta" charset="0"/>
                <a:cs typeface="Deutsche Bank Text Beta" charset="0"/>
              </a:defRPr>
            </a:lvl2pPr>
            <a:lvl3pPr marL="911566" indent="0">
              <a:buNone/>
              <a:defRPr sz="1000">
                <a:latin typeface="Deutsche Bank Text Beta" charset="0"/>
                <a:ea typeface="Deutsche Bank Text Beta" charset="0"/>
                <a:cs typeface="Deutsche Bank Text Beta" charset="0"/>
              </a:defRPr>
            </a:lvl3pPr>
            <a:lvl4pPr marL="1367348" indent="0">
              <a:buNone/>
              <a:defRPr sz="1000">
                <a:latin typeface="Deutsche Bank Text Beta" charset="0"/>
                <a:ea typeface="Deutsche Bank Text Beta" charset="0"/>
                <a:cs typeface="Deutsche Bank Text Beta" charset="0"/>
              </a:defRPr>
            </a:lvl4pPr>
            <a:lvl5pPr marL="1823131" indent="0">
              <a:buNone/>
              <a:defRPr sz="1000">
                <a:latin typeface="Deutsche Bank Text Beta" charset="0"/>
                <a:ea typeface="Deutsche Bank Text Beta" charset="0"/>
                <a:cs typeface="Deutsche Bank Text Beta" charset="0"/>
              </a:defRPr>
            </a:lvl5pPr>
          </a:lstStyle>
          <a:p>
            <a:pPr lvl="0"/>
            <a:r>
              <a:rPr lang="en-US" dirty="0"/>
              <a:t>Deutsche Bank Text Dark Grey 9pt</a:t>
            </a:r>
          </a:p>
        </p:txBody>
      </p:sp>
      <p:sp>
        <p:nvSpPr>
          <p:cNvPr id="14" name="Chart Placeholder 13"/>
          <p:cNvSpPr>
            <a:spLocks noGrp="1"/>
          </p:cNvSpPr>
          <p:nvPr>
            <p:ph type="chart" sz="quarter" idx="77" hasCustomPrompt="1"/>
          </p:nvPr>
        </p:nvSpPr>
        <p:spPr>
          <a:xfrm>
            <a:off x="5346700" y="2787600"/>
            <a:ext cx="4679950" cy="2743200"/>
          </a:xfrm>
          <a:prstGeom prst="rect">
            <a:avLst/>
          </a:prstGeom>
        </p:spPr>
        <p:txBody>
          <a:bodyPr anchor="ctr"/>
          <a:lstStyle>
            <a:lvl1pPr marL="0" indent="0" algn="ctr">
              <a:buNone/>
              <a:defRPr sz="1200">
                <a:solidFill>
                  <a:schemeClr val="tx2"/>
                </a:solidFill>
                <a:latin typeface="Deutsche Bank Text" charset="0"/>
                <a:ea typeface="Deutsche Bank Text" charset="0"/>
                <a:cs typeface="Deutsche Bank Text" charset="0"/>
              </a:defRPr>
            </a:lvl1pPr>
          </a:lstStyle>
          <a:p>
            <a:r>
              <a:rPr lang="en-US" dirty="0"/>
              <a:t>Click to add chart</a:t>
            </a:r>
          </a:p>
        </p:txBody>
      </p:sp>
      <p:sp>
        <p:nvSpPr>
          <p:cNvPr id="13" name="Text Placeholder 6"/>
          <p:cNvSpPr>
            <a:spLocks noGrp="1"/>
          </p:cNvSpPr>
          <p:nvPr>
            <p:ph type="body" sz="quarter" idx="72" hasCustomPrompt="1"/>
          </p:nvPr>
        </p:nvSpPr>
        <p:spPr>
          <a:xfrm>
            <a:off x="702650" y="6764338"/>
            <a:ext cx="9324000" cy="268287"/>
          </a:xfrm>
          <a:prstGeom prst="rect">
            <a:avLst/>
          </a:prstGeom>
        </p:spPr>
        <p:txBody>
          <a:bodyPr lIns="0" tIns="0" rIns="0" bIns="0" anchor="b"/>
          <a:lstStyle>
            <a:lvl1pPr marL="0" indent="0">
              <a:lnSpc>
                <a:spcPts val="800"/>
              </a:lnSpc>
              <a:spcBef>
                <a:spcPts val="0"/>
              </a:spcBef>
              <a:buNone/>
              <a:defRPr sz="800">
                <a:solidFill>
                  <a:srgbClr val="535B61"/>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8pt</a:t>
            </a:r>
          </a:p>
        </p:txBody>
      </p:sp>
      <p:sp>
        <p:nvSpPr>
          <p:cNvPr id="11" name="Text Placeholder 2">
            <a:extLst>
              <a:ext uri="{FF2B5EF4-FFF2-40B4-BE49-F238E27FC236}">
                <a16:creationId xmlns:a16="http://schemas.microsoft.com/office/drawing/2014/main" id="{81F23A9D-670E-004C-A2FF-FA72EA191B65}"/>
              </a:ext>
            </a:extLst>
          </p:cNvPr>
          <p:cNvSpPr>
            <a:spLocks noGrp="1"/>
          </p:cNvSpPr>
          <p:nvPr>
            <p:ph type="body" sz="quarter" idx="62" hasCustomPrompt="1"/>
          </p:nvPr>
        </p:nvSpPr>
        <p:spPr>
          <a:xfrm>
            <a:off x="701675" y="335443"/>
            <a:ext cx="2880000" cy="144000"/>
          </a:xfrm>
          <a:prstGeom prst="rect">
            <a:avLst/>
          </a:prstGeom>
        </p:spPr>
        <p:txBody>
          <a:bodyPr lIns="0" tIns="0" rIns="0" bIns="0"/>
          <a:lstStyle>
            <a:lvl1pPr marL="0" indent="0">
              <a:buNone/>
              <a:defRPr sz="997" b="0" i="0" baseline="0">
                <a:solidFill>
                  <a:srgbClr val="00A3E0"/>
                </a:solidFill>
                <a:latin typeface="Deutsche Bank Text" charset="0"/>
                <a:ea typeface="Deutsche Bank Text" charset="0"/>
                <a:cs typeface="Deutsche Bank Text" charset="0"/>
              </a:defRPr>
            </a:lvl1pPr>
            <a:lvl2pPr marL="455783" indent="0">
              <a:buNone/>
              <a:defRPr/>
            </a:lvl2pPr>
            <a:lvl3pPr marL="911565" indent="0">
              <a:buNone/>
              <a:defRPr/>
            </a:lvl3pPr>
            <a:lvl4pPr marL="1367348" indent="0">
              <a:buNone/>
              <a:defRPr/>
            </a:lvl4pPr>
            <a:lvl5pPr marL="1823131" indent="0">
              <a:buNone/>
              <a:defRPr/>
            </a:lvl5pPr>
          </a:lstStyle>
          <a:p>
            <a:pPr lvl="0"/>
            <a:r>
              <a:rPr lang="en-US" dirty="0"/>
              <a:t>Deutsche Bank Text Bright Blue 10pt</a:t>
            </a:r>
          </a:p>
        </p:txBody>
      </p:sp>
      <p:sp>
        <p:nvSpPr>
          <p:cNvPr id="17" name="Text Placeholder 5">
            <a:extLst>
              <a:ext uri="{FF2B5EF4-FFF2-40B4-BE49-F238E27FC236}">
                <a16:creationId xmlns:a16="http://schemas.microsoft.com/office/drawing/2014/main" id="{E4CBC3F8-A579-614C-A38F-112E2F95B0A3}"/>
              </a:ext>
            </a:extLst>
          </p:cNvPr>
          <p:cNvSpPr>
            <a:spLocks noGrp="1"/>
          </p:cNvSpPr>
          <p:nvPr>
            <p:ph type="body" sz="quarter" idx="63" hasCustomPrompt="1"/>
          </p:nvPr>
        </p:nvSpPr>
        <p:spPr>
          <a:xfrm>
            <a:off x="701674" y="596628"/>
            <a:ext cx="8532813" cy="570080"/>
          </a:xfrm>
          <a:prstGeom prst="rect">
            <a:avLst/>
          </a:prstGeom>
        </p:spPr>
        <p:txBody>
          <a:bodyPr lIns="0" tIns="0" rIns="0" bIns="0"/>
          <a:lstStyle>
            <a:lvl1pPr marL="0" marR="0" indent="0" algn="l" defTabSz="911565" rtl="0" eaLnBrk="1" fontAlgn="auto" latinLnBrk="0" hangingPunct="1">
              <a:lnSpc>
                <a:spcPts val="4000"/>
              </a:lnSpc>
              <a:spcBef>
                <a:spcPts val="0"/>
              </a:spcBef>
              <a:spcAft>
                <a:spcPts val="0"/>
              </a:spcAft>
              <a:buClrTx/>
              <a:buSzTx/>
              <a:buFont typeface="Arial"/>
              <a:buNone/>
              <a:tabLst/>
              <a:defRPr sz="2800" baseline="0">
                <a:solidFill>
                  <a:srgbClr val="00205B"/>
                </a:solidFill>
                <a:latin typeface="Deutsche Bank Display" charset="0"/>
                <a:ea typeface="Deutsche Bank Display" charset="0"/>
                <a:cs typeface="Deutsche Bank Display" charset="0"/>
              </a:defRPr>
            </a:lvl1pPr>
            <a:lvl2pPr marL="455783" indent="0">
              <a:buNone/>
              <a:defRPr sz="3600">
                <a:latin typeface="Deutsche Bank Display Beta" charset="0"/>
                <a:ea typeface="Deutsche Bank Display Beta" charset="0"/>
                <a:cs typeface="Deutsche Bank Display Beta" charset="0"/>
              </a:defRPr>
            </a:lvl2pPr>
            <a:lvl3pPr marL="911566" indent="0">
              <a:buNone/>
              <a:defRPr sz="3600">
                <a:latin typeface="Deutsche Bank Display Beta" charset="0"/>
                <a:ea typeface="Deutsche Bank Display Beta" charset="0"/>
                <a:cs typeface="Deutsche Bank Display Beta" charset="0"/>
              </a:defRPr>
            </a:lvl3pPr>
            <a:lvl4pPr marL="1367348" indent="0">
              <a:buNone/>
              <a:defRPr sz="3600">
                <a:latin typeface="Deutsche Bank Display Beta" charset="0"/>
                <a:ea typeface="Deutsche Bank Display Beta" charset="0"/>
                <a:cs typeface="Deutsche Bank Display Beta" charset="0"/>
              </a:defRPr>
            </a:lvl4pPr>
            <a:lvl5pPr marL="1823131" indent="0">
              <a:buNone/>
              <a:defRPr sz="3600">
                <a:latin typeface="Deutsche Bank Display Beta" charset="0"/>
                <a:ea typeface="Deutsche Bank Display Beta" charset="0"/>
                <a:cs typeface="Deutsche Bank Display Beta" charset="0"/>
              </a:defRPr>
            </a:lvl5pPr>
          </a:lstStyle>
          <a:p>
            <a:pPr lvl="0"/>
            <a:r>
              <a:rPr lang="en-US" dirty="0"/>
              <a:t>Deutsche Bank Display Dark Blue 28pt</a:t>
            </a:r>
          </a:p>
        </p:txBody>
      </p:sp>
    </p:spTree>
    <p:extLst>
      <p:ext uri="{BB962C8B-B14F-4D97-AF65-F5344CB8AC3E}">
        <p14:creationId xmlns:p14="http://schemas.microsoft.com/office/powerpoint/2010/main" val="1806555594"/>
      </p:ext>
    </p:extLst>
  </p:cSld>
  <p:clrMapOvr>
    <a:masterClrMapping/>
  </p:clrMapOvr>
</p:sldLayout>
</file>

<file path=ppt/slideLayouts/slideLayout334.xml><?xml version="1.0" encoding="utf-8"?>
<p:sldLayout xmlns:a="http://schemas.openxmlformats.org/drawingml/2006/main" xmlns:r="http://schemas.openxmlformats.org/officeDocument/2006/relationships" xmlns:p="http://schemas.openxmlformats.org/presentationml/2006/main" preserve="1" userDrawn="1">
  <p:cSld name="29_Custom Layout">
    <p:spTree>
      <p:nvGrpSpPr>
        <p:cNvPr id="1" name=""/>
        <p:cNvGrpSpPr/>
        <p:nvPr/>
      </p:nvGrpSpPr>
      <p:grpSpPr>
        <a:xfrm>
          <a:off x="0" y="0"/>
          <a:ext cx="0" cy="0"/>
          <a:chOff x="0" y="0"/>
          <a:chExt cx="0" cy="0"/>
        </a:xfrm>
      </p:grpSpPr>
      <p:sp>
        <p:nvSpPr>
          <p:cNvPr id="8" name="Text Placeholder 7"/>
          <p:cNvSpPr>
            <a:spLocks noGrp="1"/>
          </p:cNvSpPr>
          <p:nvPr>
            <p:ph type="body" sz="quarter" idx="73" hasCustomPrompt="1"/>
          </p:nvPr>
        </p:nvSpPr>
        <p:spPr>
          <a:xfrm>
            <a:off x="701675" y="1766838"/>
            <a:ext cx="2987675" cy="110172"/>
          </a:xfrm>
          <a:prstGeom prst="rect">
            <a:avLst/>
          </a:prstGeom>
        </p:spPr>
        <p:txBody>
          <a:bodyPr lIns="0" tIns="0" rIns="0" bIns="0"/>
          <a:lstStyle>
            <a:lvl1pPr marL="0" indent="0">
              <a:buNone/>
              <a:defRPr sz="1000" baseline="0">
                <a:solidFill>
                  <a:srgbClr val="00205B"/>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Blue 10pt</a:t>
            </a:r>
          </a:p>
        </p:txBody>
      </p:sp>
      <p:cxnSp>
        <p:nvCxnSpPr>
          <p:cNvPr id="10" name="Straight Connector 9"/>
          <p:cNvCxnSpPr/>
          <p:nvPr userDrawn="1"/>
        </p:nvCxnSpPr>
        <p:spPr>
          <a:xfrm>
            <a:off x="701674" y="1937425"/>
            <a:ext cx="2987676" cy="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sp>
        <p:nvSpPr>
          <p:cNvPr id="11" name="Text Placeholder 7"/>
          <p:cNvSpPr>
            <a:spLocks noGrp="1"/>
          </p:cNvSpPr>
          <p:nvPr>
            <p:ph type="body" sz="quarter" idx="74" hasCustomPrompt="1"/>
          </p:nvPr>
        </p:nvSpPr>
        <p:spPr>
          <a:xfrm>
            <a:off x="701675" y="2005207"/>
            <a:ext cx="2987675" cy="110172"/>
          </a:xfrm>
          <a:prstGeom prst="rect">
            <a:avLst/>
          </a:prstGeom>
        </p:spPr>
        <p:txBody>
          <a:bodyPr lIns="0" tIns="0" rIns="0" bIns="0"/>
          <a:lstStyle>
            <a:lvl1pPr marL="0" indent="0">
              <a:buNone/>
              <a:defRPr sz="1000" baseline="0">
                <a:solidFill>
                  <a:srgbClr val="535B61"/>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10pt</a:t>
            </a:r>
          </a:p>
        </p:txBody>
      </p:sp>
      <p:sp>
        <p:nvSpPr>
          <p:cNvPr id="12" name="Text Placeholder 7"/>
          <p:cNvSpPr>
            <a:spLocks noGrp="1"/>
          </p:cNvSpPr>
          <p:nvPr>
            <p:ph type="body" sz="quarter" idx="75" hasCustomPrompt="1"/>
          </p:nvPr>
        </p:nvSpPr>
        <p:spPr>
          <a:xfrm>
            <a:off x="3833813" y="1766838"/>
            <a:ext cx="3024187" cy="110172"/>
          </a:xfrm>
          <a:prstGeom prst="rect">
            <a:avLst/>
          </a:prstGeom>
        </p:spPr>
        <p:txBody>
          <a:bodyPr lIns="0" tIns="0" rIns="0" bIns="0"/>
          <a:lstStyle>
            <a:lvl1pPr marL="0" indent="0">
              <a:buNone/>
              <a:defRPr sz="1000" baseline="0">
                <a:solidFill>
                  <a:srgbClr val="00205B"/>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Blue 10pt</a:t>
            </a:r>
          </a:p>
        </p:txBody>
      </p:sp>
      <p:cxnSp>
        <p:nvCxnSpPr>
          <p:cNvPr id="13" name="Straight Connector 12"/>
          <p:cNvCxnSpPr/>
          <p:nvPr userDrawn="1"/>
        </p:nvCxnSpPr>
        <p:spPr>
          <a:xfrm>
            <a:off x="3833813" y="1937425"/>
            <a:ext cx="3024187" cy="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sp>
        <p:nvSpPr>
          <p:cNvPr id="14" name="Text Placeholder 7"/>
          <p:cNvSpPr>
            <a:spLocks noGrp="1"/>
          </p:cNvSpPr>
          <p:nvPr>
            <p:ph type="body" sz="quarter" idx="76" hasCustomPrompt="1"/>
          </p:nvPr>
        </p:nvSpPr>
        <p:spPr>
          <a:xfrm>
            <a:off x="3833813" y="2005207"/>
            <a:ext cx="3024187" cy="110172"/>
          </a:xfrm>
          <a:prstGeom prst="rect">
            <a:avLst/>
          </a:prstGeom>
        </p:spPr>
        <p:txBody>
          <a:bodyPr lIns="0" tIns="0" rIns="0" bIns="0"/>
          <a:lstStyle>
            <a:lvl1pPr marL="0" indent="0">
              <a:buNone/>
              <a:defRPr sz="1000" baseline="0">
                <a:solidFill>
                  <a:srgbClr val="535B61"/>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10pt</a:t>
            </a:r>
          </a:p>
        </p:txBody>
      </p:sp>
      <p:sp>
        <p:nvSpPr>
          <p:cNvPr id="16" name="Text Placeholder 7"/>
          <p:cNvSpPr>
            <a:spLocks noGrp="1"/>
          </p:cNvSpPr>
          <p:nvPr>
            <p:ph type="body" sz="quarter" idx="77" hasCustomPrompt="1"/>
          </p:nvPr>
        </p:nvSpPr>
        <p:spPr>
          <a:xfrm>
            <a:off x="7002462" y="1766838"/>
            <a:ext cx="3024187" cy="110172"/>
          </a:xfrm>
          <a:prstGeom prst="rect">
            <a:avLst/>
          </a:prstGeom>
        </p:spPr>
        <p:txBody>
          <a:bodyPr lIns="0" tIns="0" rIns="0" bIns="0"/>
          <a:lstStyle>
            <a:lvl1pPr marL="0" indent="0">
              <a:buNone/>
              <a:defRPr sz="1000" baseline="0">
                <a:solidFill>
                  <a:srgbClr val="00205B"/>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Blue 10pt</a:t>
            </a:r>
          </a:p>
        </p:txBody>
      </p:sp>
      <p:cxnSp>
        <p:nvCxnSpPr>
          <p:cNvPr id="17" name="Straight Connector 16"/>
          <p:cNvCxnSpPr/>
          <p:nvPr userDrawn="1"/>
        </p:nvCxnSpPr>
        <p:spPr>
          <a:xfrm>
            <a:off x="7002463" y="1937425"/>
            <a:ext cx="3024187" cy="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sp>
        <p:nvSpPr>
          <p:cNvPr id="18" name="Text Placeholder 7"/>
          <p:cNvSpPr>
            <a:spLocks noGrp="1"/>
          </p:cNvSpPr>
          <p:nvPr>
            <p:ph type="body" sz="quarter" idx="78" hasCustomPrompt="1"/>
          </p:nvPr>
        </p:nvSpPr>
        <p:spPr>
          <a:xfrm>
            <a:off x="7002462" y="2005207"/>
            <a:ext cx="3024187" cy="110172"/>
          </a:xfrm>
          <a:prstGeom prst="rect">
            <a:avLst/>
          </a:prstGeom>
        </p:spPr>
        <p:txBody>
          <a:bodyPr lIns="0" tIns="0" rIns="0" bIns="0"/>
          <a:lstStyle>
            <a:lvl1pPr marL="0" indent="0">
              <a:buNone/>
              <a:defRPr sz="1000" baseline="0">
                <a:solidFill>
                  <a:srgbClr val="535B61"/>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10pt</a:t>
            </a:r>
          </a:p>
        </p:txBody>
      </p:sp>
      <p:sp>
        <p:nvSpPr>
          <p:cNvPr id="19" name="Text Placeholder 6"/>
          <p:cNvSpPr>
            <a:spLocks noGrp="1"/>
          </p:cNvSpPr>
          <p:nvPr>
            <p:ph type="body" sz="quarter" idx="72" hasCustomPrompt="1"/>
          </p:nvPr>
        </p:nvSpPr>
        <p:spPr>
          <a:xfrm>
            <a:off x="702650" y="6764338"/>
            <a:ext cx="9324000" cy="268287"/>
          </a:xfrm>
          <a:prstGeom prst="rect">
            <a:avLst/>
          </a:prstGeom>
        </p:spPr>
        <p:txBody>
          <a:bodyPr lIns="0" tIns="0" rIns="0" bIns="0" anchor="b"/>
          <a:lstStyle>
            <a:lvl1pPr marL="0" indent="0">
              <a:lnSpc>
                <a:spcPts val="800"/>
              </a:lnSpc>
              <a:spcBef>
                <a:spcPts val="0"/>
              </a:spcBef>
              <a:buNone/>
              <a:defRPr sz="800">
                <a:solidFill>
                  <a:srgbClr val="535B61"/>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8pt</a:t>
            </a:r>
          </a:p>
        </p:txBody>
      </p:sp>
      <p:sp>
        <p:nvSpPr>
          <p:cNvPr id="15" name="Text Placeholder 2">
            <a:extLst>
              <a:ext uri="{FF2B5EF4-FFF2-40B4-BE49-F238E27FC236}">
                <a16:creationId xmlns:a16="http://schemas.microsoft.com/office/drawing/2014/main" id="{5441E1D3-B45D-694B-A7C0-5818CDFFB9EE}"/>
              </a:ext>
            </a:extLst>
          </p:cNvPr>
          <p:cNvSpPr>
            <a:spLocks noGrp="1"/>
          </p:cNvSpPr>
          <p:nvPr>
            <p:ph type="body" sz="quarter" idx="62" hasCustomPrompt="1"/>
          </p:nvPr>
        </p:nvSpPr>
        <p:spPr>
          <a:xfrm>
            <a:off x="701675" y="335443"/>
            <a:ext cx="2880000" cy="144000"/>
          </a:xfrm>
          <a:prstGeom prst="rect">
            <a:avLst/>
          </a:prstGeom>
        </p:spPr>
        <p:txBody>
          <a:bodyPr lIns="0" tIns="0" rIns="0" bIns="0"/>
          <a:lstStyle>
            <a:lvl1pPr marL="0" indent="0">
              <a:buNone/>
              <a:defRPr sz="997" b="0" i="0" baseline="0">
                <a:solidFill>
                  <a:srgbClr val="00A3E0"/>
                </a:solidFill>
                <a:latin typeface="Deutsche Bank Text" charset="0"/>
                <a:ea typeface="Deutsche Bank Text" charset="0"/>
                <a:cs typeface="Deutsche Bank Text" charset="0"/>
              </a:defRPr>
            </a:lvl1pPr>
            <a:lvl2pPr marL="455783" indent="0">
              <a:buNone/>
              <a:defRPr/>
            </a:lvl2pPr>
            <a:lvl3pPr marL="911565" indent="0">
              <a:buNone/>
              <a:defRPr/>
            </a:lvl3pPr>
            <a:lvl4pPr marL="1367348" indent="0">
              <a:buNone/>
              <a:defRPr/>
            </a:lvl4pPr>
            <a:lvl5pPr marL="1823131" indent="0">
              <a:buNone/>
              <a:defRPr/>
            </a:lvl5pPr>
          </a:lstStyle>
          <a:p>
            <a:pPr lvl="0"/>
            <a:r>
              <a:rPr lang="en-US" dirty="0"/>
              <a:t>Deutsche Bank Text Bright Blue 10pt</a:t>
            </a:r>
          </a:p>
        </p:txBody>
      </p:sp>
      <p:sp>
        <p:nvSpPr>
          <p:cNvPr id="22" name="Text Placeholder 5">
            <a:extLst>
              <a:ext uri="{FF2B5EF4-FFF2-40B4-BE49-F238E27FC236}">
                <a16:creationId xmlns:a16="http://schemas.microsoft.com/office/drawing/2014/main" id="{314F716F-B170-C34B-B7EF-A43E478DF7EC}"/>
              </a:ext>
            </a:extLst>
          </p:cNvPr>
          <p:cNvSpPr>
            <a:spLocks noGrp="1"/>
          </p:cNvSpPr>
          <p:nvPr>
            <p:ph type="body" sz="quarter" idx="63" hasCustomPrompt="1"/>
          </p:nvPr>
        </p:nvSpPr>
        <p:spPr>
          <a:xfrm>
            <a:off x="701674" y="596628"/>
            <a:ext cx="8532813" cy="570080"/>
          </a:xfrm>
          <a:prstGeom prst="rect">
            <a:avLst/>
          </a:prstGeom>
        </p:spPr>
        <p:txBody>
          <a:bodyPr lIns="0" tIns="0" rIns="0" bIns="0"/>
          <a:lstStyle>
            <a:lvl1pPr marL="0" marR="0" indent="0" algn="l" defTabSz="911565" rtl="0" eaLnBrk="1" fontAlgn="auto" latinLnBrk="0" hangingPunct="1">
              <a:lnSpc>
                <a:spcPts val="4000"/>
              </a:lnSpc>
              <a:spcBef>
                <a:spcPts val="0"/>
              </a:spcBef>
              <a:spcAft>
                <a:spcPts val="0"/>
              </a:spcAft>
              <a:buClrTx/>
              <a:buSzTx/>
              <a:buFont typeface="Arial"/>
              <a:buNone/>
              <a:tabLst/>
              <a:defRPr sz="2800" baseline="0">
                <a:solidFill>
                  <a:srgbClr val="00205B"/>
                </a:solidFill>
                <a:latin typeface="Deutsche Bank Display" charset="0"/>
                <a:ea typeface="Deutsche Bank Display" charset="0"/>
                <a:cs typeface="Deutsche Bank Display" charset="0"/>
              </a:defRPr>
            </a:lvl1pPr>
            <a:lvl2pPr marL="455783" indent="0">
              <a:buNone/>
              <a:defRPr sz="3600">
                <a:latin typeface="Deutsche Bank Display Beta" charset="0"/>
                <a:ea typeface="Deutsche Bank Display Beta" charset="0"/>
                <a:cs typeface="Deutsche Bank Display Beta" charset="0"/>
              </a:defRPr>
            </a:lvl2pPr>
            <a:lvl3pPr marL="911566" indent="0">
              <a:buNone/>
              <a:defRPr sz="3600">
                <a:latin typeface="Deutsche Bank Display Beta" charset="0"/>
                <a:ea typeface="Deutsche Bank Display Beta" charset="0"/>
                <a:cs typeface="Deutsche Bank Display Beta" charset="0"/>
              </a:defRPr>
            </a:lvl3pPr>
            <a:lvl4pPr marL="1367348" indent="0">
              <a:buNone/>
              <a:defRPr sz="3600">
                <a:latin typeface="Deutsche Bank Display Beta" charset="0"/>
                <a:ea typeface="Deutsche Bank Display Beta" charset="0"/>
                <a:cs typeface="Deutsche Bank Display Beta" charset="0"/>
              </a:defRPr>
            </a:lvl4pPr>
            <a:lvl5pPr marL="1823131" indent="0">
              <a:buNone/>
              <a:defRPr sz="3600">
                <a:latin typeface="Deutsche Bank Display Beta" charset="0"/>
                <a:ea typeface="Deutsche Bank Display Beta" charset="0"/>
                <a:cs typeface="Deutsche Bank Display Beta" charset="0"/>
              </a:defRPr>
            </a:lvl5pPr>
          </a:lstStyle>
          <a:p>
            <a:pPr lvl="0"/>
            <a:r>
              <a:rPr lang="en-US" dirty="0"/>
              <a:t>Deutsche Bank Display Dark Blue 28pt</a:t>
            </a:r>
          </a:p>
        </p:txBody>
      </p:sp>
    </p:spTree>
    <p:extLst>
      <p:ext uri="{BB962C8B-B14F-4D97-AF65-F5344CB8AC3E}">
        <p14:creationId xmlns:p14="http://schemas.microsoft.com/office/powerpoint/2010/main" val="3955400683"/>
      </p:ext>
    </p:extLst>
  </p:cSld>
  <p:clrMapOvr>
    <a:masterClrMapping/>
  </p:clrMapOvr>
</p:sldLayout>
</file>

<file path=ppt/slideLayouts/slideLayout335.xml><?xml version="1.0" encoding="utf-8"?>
<p:sldLayout xmlns:a="http://schemas.openxmlformats.org/drawingml/2006/main" xmlns:r="http://schemas.openxmlformats.org/officeDocument/2006/relationships" xmlns:p="http://schemas.openxmlformats.org/presentationml/2006/main" preserve="1" userDrawn="1">
  <p:cSld name="30_Custom Layout">
    <p:spTree>
      <p:nvGrpSpPr>
        <p:cNvPr id="1" name=""/>
        <p:cNvGrpSpPr/>
        <p:nvPr/>
      </p:nvGrpSpPr>
      <p:grpSpPr>
        <a:xfrm>
          <a:off x="0" y="0"/>
          <a:ext cx="0" cy="0"/>
          <a:chOff x="0" y="0"/>
          <a:chExt cx="0" cy="0"/>
        </a:xfrm>
      </p:grpSpPr>
      <p:sp>
        <p:nvSpPr>
          <p:cNvPr id="7" name="Picture Placeholder 8"/>
          <p:cNvSpPr>
            <a:spLocks noGrp="1"/>
          </p:cNvSpPr>
          <p:nvPr>
            <p:ph type="pic" sz="quarter" idx="65" hasCustomPrompt="1"/>
          </p:nvPr>
        </p:nvSpPr>
        <p:spPr>
          <a:xfrm>
            <a:off x="720000" y="1763713"/>
            <a:ext cx="715261" cy="715262"/>
          </a:xfrm>
          <a:prstGeom prst="rect">
            <a:avLst/>
          </a:prstGeom>
        </p:spPr>
        <p:txBody>
          <a:bodyPr lIns="0" tIns="0" rIns="0" bIns="0" anchor="ctr"/>
          <a:lstStyle>
            <a:lvl1pPr marL="0" indent="0" algn="ctr">
              <a:buNone/>
              <a:defRPr sz="1200">
                <a:solidFill>
                  <a:schemeClr val="tx2"/>
                </a:solidFill>
                <a:latin typeface="Deutsche Bank Text" charset="0"/>
                <a:ea typeface="Deutsche Bank Text" charset="0"/>
                <a:cs typeface="Deutsche Bank Text" charset="0"/>
              </a:defRPr>
            </a:lvl1pPr>
          </a:lstStyle>
          <a:p>
            <a:r>
              <a:rPr lang="en-US" dirty="0"/>
              <a:t>[Icon]</a:t>
            </a:r>
          </a:p>
        </p:txBody>
      </p:sp>
      <p:sp>
        <p:nvSpPr>
          <p:cNvPr id="9" name="Text Placeholder 8"/>
          <p:cNvSpPr>
            <a:spLocks noGrp="1"/>
          </p:cNvSpPr>
          <p:nvPr>
            <p:ph type="body" sz="quarter" idx="73" hasCustomPrompt="1"/>
          </p:nvPr>
        </p:nvSpPr>
        <p:spPr>
          <a:xfrm>
            <a:off x="720724" y="2765499"/>
            <a:ext cx="2968626" cy="914400"/>
          </a:xfrm>
          <a:prstGeom prst="rect">
            <a:avLst/>
          </a:prstGeom>
        </p:spPr>
        <p:txBody>
          <a:bodyPr lIns="0" tIns="0" rIns="0" bIns="0"/>
          <a:lstStyle>
            <a:lvl1pPr marL="0" indent="0">
              <a:lnSpc>
                <a:spcPts val="1680"/>
              </a:lnSpc>
              <a:spcBef>
                <a:spcPts val="0"/>
              </a:spcBef>
              <a:buNone/>
              <a:defRPr sz="1400">
                <a:solidFill>
                  <a:srgbClr val="535B61"/>
                </a:solidFill>
                <a:latin typeface="Deutsche Bank Text" charset="0"/>
                <a:ea typeface="Deutsche Bank Text" charset="0"/>
                <a:cs typeface="Deutsche Bank Text" charset="0"/>
              </a:defRPr>
            </a:lvl1pPr>
            <a:lvl2pPr marL="455783" indent="0">
              <a:buNone/>
              <a:defRPr sz="1400">
                <a:latin typeface="Deutsche Bank Text Beta" charset="0"/>
                <a:ea typeface="Deutsche Bank Text Beta" charset="0"/>
                <a:cs typeface="Deutsche Bank Text Beta" charset="0"/>
              </a:defRPr>
            </a:lvl2pPr>
            <a:lvl3pPr marL="911566" indent="0">
              <a:buNone/>
              <a:defRPr sz="1400">
                <a:latin typeface="Deutsche Bank Text Beta" charset="0"/>
                <a:ea typeface="Deutsche Bank Text Beta" charset="0"/>
                <a:cs typeface="Deutsche Bank Text Beta" charset="0"/>
              </a:defRPr>
            </a:lvl3pPr>
            <a:lvl4pPr marL="1367348" indent="0">
              <a:buNone/>
              <a:defRPr sz="1400">
                <a:latin typeface="Deutsche Bank Text Beta" charset="0"/>
                <a:ea typeface="Deutsche Bank Text Beta" charset="0"/>
                <a:cs typeface="Deutsche Bank Text Beta" charset="0"/>
              </a:defRPr>
            </a:lvl4pPr>
            <a:lvl5pPr marL="1823131" indent="0">
              <a:buNone/>
              <a:defRPr sz="1400">
                <a:latin typeface="Deutsche Bank Text Beta" charset="0"/>
                <a:ea typeface="Deutsche Bank Text Beta" charset="0"/>
                <a:cs typeface="Deutsche Bank Text Beta" charset="0"/>
              </a:defRPr>
            </a:lvl5pPr>
          </a:lstStyle>
          <a:p>
            <a:pPr lvl="0"/>
            <a:r>
              <a:rPr lang="en-US" dirty="0"/>
              <a:t>Deutsche Bank Text Dark Grey 14pt</a:t>
            </a:r>
          </a:p>
        </p:txBody>
      </p:sp>
      <p:sp>
        <p:nvSpPr>
          <p:cNvPr id="10" name="Picture Placeholder 8"/>
          <p:cNvSpPr>
            <a:spLocks noGrp="1"/>
          </p:cNvSpPr>
          <p:nvPr>
            <p:ph type="pic" sz="quarter" idx="74" hasCustomPrompt="1"/>
          </p:nvPr>
        </p:nvSpPr>
        <p:spPr>
          <a:xfrm>
            <a:off x="3845165" y="1763713"/>
            <a:ext cx="715261" cy="715262"/>
          </a:xfrm>
          <a:prstGeom prst="rect">
            <a:avLst/>
          </a:prstGeom>
        </p:spPr>
        <p:txBody>
          <a:bodyPr lIns="0" tIns="0" rIns="0" bIns="0" anchor="ctr"/>
          <a:lstStyle>
            <a:lvl1pPr marL="0" indent="0" algn="ctr">
              <a:buNone/>
              <a:defRPr sz="1200">
                <a:solidFill>
                  <a:schemeClr val="tx2"/>
                </a:solidFill>
                <a:latin typeface="Deutsche Bank Text" charset="0"/>
                <a:ea typeface="Deutsche Bank Text" charset="0"/>
                <a:cs typeface="Deutsche Bank Text" charset="0"/>
              </a:defRPr>
            </a:lvl1pPr>
          </a:lstStyle>
          <a:p>
            <a:r>
              <a:rPr lang="en-US" dirty="0"/>
              <a:t>[Icon]</a:t>
            </a:r>
          </a:p>
        </p:txBody>
      </p:sp>
      <p:sp>
        <p:nvSpPr>
          <p:cNvPr id="11" name="Text Placeholder 8"/>
          <p:cNvSpPr>
            <a:spLocks noGrp="1"/>
          </p:cNvSpPr>
          <p:nvPr>
            <p:ph type="body" sz="quarter" idx="75" hasCustomPrompt="1"/>
          </p:nvPr>
        </p:nvSpPr>
        <p:spPr>
          <a:xfrm>
            <a:off x="3845889" y="2765499"/>
            <a:ext cx="3012111" cy="914400"/>
          </a:xfrm>
          <a:prstGeom prst="rect">
            <a:avLst/>
          </a:prstGeom>
        </p:spPr>
        <p:txBody>
          <a:bodyPr lIns="0" tIns="0" rIns="0" bIns="0"/>
          <a:lstStyle>
            <a:lvl1pPr marL="0" indent="0">
              <a:lnSpc>
                <a:spcPts val="1680"/>
              </a:lnSpc>
              <a:spcBef>
                <a:spcPts val="0"/>
              </a:spcBef>
              <a:buNone/>
              <a:defRPr sz="1400">
                <a:solidFill>
                  <a:srgbClr val="535B61"/>
                </a:solidFill>
                <a:latin typeface="Deutsche Bank Text" charset="0"/>
                <a:ea typeface="Deutsche Bank Text" charset="0"/>
                <a:cs typeface="Deutsche Bank Text" charset="0"/>
              </a:defRPr>
            </a:lvl1pPr>
            <a:lvl2pPr marL="455783" indent="0">
              <a:buNone/>
              <a:defRPr sz="1400">
                <a:latin typeface="Deutsche Bank Text Beta" charset="0"/>
                <a:ea typeface="Deutsche Bank Text Beta" charset="0"/>
                <a:cs typeface="Deutsche Bank Text Beta" charset="0"/>
              </a:defRPr>
            </a:lvl2pPr>
            <a:lvl3pPr marL="911566" indent="0">
              <a:buNone/>
              <a:defRPr sz="1400">
                <a:latin typeface="Deutsche Bank Text Beta" charset="0"/>
                <a:ea typeface="Deutsche Bank Text Beta" charset="0"/>
                <a:cs typeface="Deutsche Bank Text Beta" charset="0"/>
              </a:defRPr>
            </a:lvl3pPr>
            <a:lvl4pPr marL="1367348" indent="0">
              <a:buNone/>
              <a:defRPr sz="1400">
                <a:latin typeface="Deutsche Bank Text Beta" charset="0"/>
                <a:ea typeface="Deutsche Bank Text Beta" charset="0"/>
                <a:cs typeface="Deutsche Bank Text Beta" charset="0"/>
              </a:defRPr>
            </a:lvl4pPr>
            <a:lvl5pPr marL="1823131" indent="0">
              <a:buNone/>
              <a:defRPr sz="1400">
                <a:latin typeface="Deutsche Bank Text Beta" charset="0"/>
                <a:ea typeface="Deutsche Bank Text Beta" charset="0"/>
                <a:cs typeface="Deutsche Bank Text Beta" charset="0"/>
              </a:defRPr>
            </a:lvl5pPr>
          </a:lstStyle>
          <a:p>
            <a:pPr lvl="0"/>
            <a:r>
              <a:rPr lang="en-US" dirty="0"/>
              <a:t>Deutsche Bank Text Dark Grey 14pt</a:t>
            </a:r>
          </a:p>
        </p:txBody>
      </p:sp>
      <p:sp>
        <p:nvSpPr>
          <p:cNvPr id="12" name="Picture Placeholder 8"/>
          <p:cNvSpPr>
            <a:spLocks noGrp="1"/>
          </p:cNvSpPr>
          <p:nvPr>
            <p:ph type="pic" sz="quarter" idx="76" hasCustomPrompt="1"/>
          </p:nvPr>
        </p:nvSpPr>
        <p:spPr>
          <a:xfrm>
            <a:off x="7002463" y="1763713"/>
            <a:ext cx="715261" cy="715262"/>
          </a:xfrm>
          <a:prstGeom prst="rect">
            <a:avLst/>
          </a:prstGeom>
        </p:spPr>
        <p:txBody>
          <a:bodyPr lIns="0" tIns="0" rIns="0" bIns="0" anchor="ctr"/>
          <a:lstStyle>
            <a:lvl1pPr marL="0" indent="0" algn="ctr">
              <a:buNone/>
              <a:defRPr sz="1200">
                <a:solidFill>
                  <a:schemeClr val="tx2"/>
                </a:solidFill>
                <a:latin typeface="Deutsche Bank Text" charset="0"/>
                <a:ea typeface="Deutsche Bank Text" charset="0"/>
                <a:cs typeface="Deutsche Bank Text" charset="0"/>
              </a:defRPr>
            </a:lvl1pPr>
          </a:lstStyle>
          <a:p>
            <a:r>
              <a:rPr lang="en-US" dirty="0"/>
              <a:t>[Icon]</a:t>
            </a:r>
          </a:p>
        </p:txBody>
      </p:sp>
      <p:sp>
        <p:nvSpPr>
          <p:cNvPr id="13" name="Text Placeholder 8"/>
          <p:cNvSpPr>
            <a:spLocks noGrp="1"/>
          </p:cNvSpPr>
          <p:nvPr>
            <p:ph type="body" sz="quarter" idx="77" hasCustomPrompt="1"/>
          </p:nvPr>
        </p:nvSpPr>
        <p:spPr>
          <a:xfrm>
            <a:off x="7002463" y="2765499"/>
            <a:ext cx="3024187" cy="914400"/>
          </a:xfrm>
          <a:prstGeom prst="rect">
            <a:avLst/>
          </a:prstGeom>
        </p:spPr>
        <p:txBody>
          <a:bodyPr lIns="0" tIns="0" rIns="0" bIns="0"/>
          <a:lstStyle>
            <a:lvl1pPr marL="0" indent="0">
              <a:lnSpc>
                <a:spcPts val="1680"/>
              </a:lnSpc>
              <a:spcBef>
                <a:spcPts val="0"/>
              </a:spcBef>
              <a:buNone/>
              <a:defRPr sz="1400">
                <a:solidFill>
                  <a:srgbClr val="535B61"/>
                </a:solidFill>
                <a:latin typeface="Deutsche Bank Text" charset="0"/>
                <a:ea typeface="Deutsche Bank Text" charset="0"/>
                <a:cs typeface="Deutsche Bank Text" charset="0"/>
              </a:defRPr>
            </a:lvl1pPr>
            <a:lvl2pPr marL="455783" indent="0">
              <a:buNone/>
              <a:defRPr sz="1400">
                <a:latin typeface="Deutsche Bank Text Beta" charset="0"/>
                <a:ea typeface="Deutsche Bank Text Beta" charset="0"/>
                <a:cs typeface="Deutsche Bank Text Beta" charset="0"/>
              </a:defRPr>
            </a:lvl2pPr>
            <a:lvl3pPr marL="911566" indent="0">
              <a:buNone/>
              <a:defRPr sz="1400">
                <a:latin typeface="Deutsche Bank Text Beta" charset="0"/>
                <a:ea typeface="Deutsche Bank Text Beta" charset="0"/>
                <a:cs typeface="Deutsche Bank Text Beta" charset="0"/>
              </a:defRPr>
            </a:lvl3pPr>
            <a:lvl4pPr marL="1367348" indent="0">
              <a:buNone/>
              <a:defRPr sz="1400">
                <a:latin typeface="Deutsche Bank Text Beta" charset="0"/>
                <a:ea typeface="Deutsche Bank Text Beta" charset="0"/>
                <a:cs typeface="Deutsche Bank Text Beta" charset="0"/>
              </a:defRPr>
            </a:lvl4pPr>
            <a:lvl5pPr marL="1823131" indent="0">
              <a:buNone/>
              <a:defRPr sz="1400">
                <a:latin typeface="Deutsche Bank Text Beta" charset="0"/>
                <a:ea typeface="Deutsche Bank Text Beta" charset="0"/>
                <a:cs typeface="Deutsche Bank Text Beta" charset="0"/>
              </a:defRPr>
            </a:lvl5pPr>
          </a:lstStyle>
          <a:p>
            <a:pPr lvl="0"/>
            <a:r>
              <a:rPr lang="en-US" dirty="0"/>
              <a:t>Deutsche Bank Text Dark Grey 14pt</a:t>
            </a:r>
          </a:p>
        </p:txBody>
      </p:sp>
      <p:cxnSp>
        <p:nvCxnSpPr>
          <p:cNvPr id="15" name="Straight Connector 14"/>
          <p:cNvCxnSpPr/>
          <p:nvPr userDrawn="1"/>
        </p:nvCxnSpPr>
        <p:spPr>
          <a:xfrm>
            <a:off x="720000" y="3991714"/>
            <a:ext cx="9255953" cy="0"/>
          </a:xfrm>
          <a:prstGeom prst="line">
            <a:avLst/>
          </a:prstGeom>
          <a:ln>
            <a:solidFill>
              <a:srgbClr val="A7A8AA"/>
            </a:solidFill>
          </a:ln>
        </p:spPr>
        <p:style>
          <a:lnRef idx="1">
            <a:schemeClr val="accent1"/>
          </a:lnRef>
          <a:fillRef idx="0">
            <a:schemeClr val="accent1"/>
          </a:fillRef>
          <a:effectRef idx="0">
            <a:schemeClr val="accent1"/>
          </a:effectRef>
          <a:fontRef idx="minor">
            <a:schemeClr val="tx1"/>
          </a:fontRef>
        </p:style>
      </p:cxnSp>
      <p:sp>
        <p:nvSpPr>
          <p:cNvPr id="17" name="Text Placeholder 16"/>
          <p:cNvSpPr>
            <a:spLocks noGrp="1"/>
          </p:cNvSpPr>
          <p:nvPr>
            <p:ph type="body" sz="quarter" idx="78" hasCustomPrompt="1"/>
          </p:nvPr>
        </p:nvSpPr>
        <p:spPr>
          <a:xfrm>
            <a:off x="720725" y="4339175"/>
            <a:ext cx="8585200" cy="231775"/>
          </a:xfrm>
          <a:prstGeom prst="rect">
            <a:avLst/>
          </a:prstGeom>
        </p:spPr>
        <p:txBody>
          <a:bodyPr lIns="0" tIns="0" rIns="0" bIns="0"/>
          <a:lstStyle>
            <a:lvl1pPr marL="0" indent="0">
              <a:buNone/>
              <a:defRPr sz="1400">
                <a:solidFill>
                  <a:srgbClr val="00205B"/>
                </a:solidFill>
                <a:latin typeface="Deutsche Bank Text" charset="0"/>
                <a:ea typeface="Deutsche Bank Text" charset="0"/>
                <a:cs typeface="Deutsche Bank Text" charset="0"/>
              </a:defRPr>
            </a:lvl1pPr>
            <a:lvl2pPr marL="455783" indent="0">
              <a:buNone/>
              <a:defRPr sz="1400">
                <a:solidFill>
                  <a:srgbClr val="001635"/>
                </a:solidFill>
                <a:latin typeface="Deutsche Bank Text Beta" charset="0"/>
                <a:ea typeface="Deutsche Bank Text Beta" charset="0"/>
                <a:cs typeface="Deutsche Bank Text Beta" charset="0"/>
              </a:defRPr>
            </a:lvl2pPr>
            <a:lvl3pPr marL="911566" indent="0">
              <a:buNone/>
              <a:defRPr sz="1400">
                <a:solidFill>
                  <a:srgbClr val="001635"/>
                </a:solidFill>
                <a:latin typeface="Deutsche Bank Text Beta" charset="0"/>
                <a:ea typeface="Deutsche Bank Text Beta" charset="0"/>
                <a:cs typeface="Deutsche Bank Text Beta" charset="0"/>
              </a:defRPr>
            </a:lvl3pPr>
            <a:lvl4pPr marL="1367348" indent="0">
              <a:buNone/>
              <a:defRPr sz="1400">
                <a:solidFill>
                  <a:srgbClr val="001635"/>
                </a:solidFill>
                <a:latin typeface="Deutsche Bank Text Beta" charset="0"/>
                <a:ea typeface="Deutsche Bank Text Beta" charset="0"/>
                <a:cs typeface="Deutsche Bank Text Beta" charset="0"/>
              </a:defRPr>
            </a:lvl4pPr>
            <a:lvl5pPr marL="1823131" indent="0">
              <a:buNone/>
              <a:defRPr sz="1400">
                <a:solidFill>
                  <a:srgbClr val="001635"/>
                </a:solidFill>
                <a:latin typeface="Deutsche Bank Text Beta" charset="0"/>
                <a:ea typeface="Deutsche Bank Text Beta" charset="0"/>
                <a:cs typeface="Deutsche Bank Text Beta" charset="0"/>
              </a:defRPr>
            </a:lvl5pPr>
          </a:lstStyle>
          <a:p>
            <a:pPr lvl="0"/>
            <a:r>
              <a:rPr lang="en-US" dirty="0"/>
              <a:t>Deutsche Bank Text Dark Blue 14pt</a:t>
            </a:r>
          </a:p>
        </p:txBody>
      </p:sp>
      <p:sp>
        <p:nvSpPr>
          <p:cNvPr id="19" name="Text Placeholder 18"/>
          <p:cNvSpPr>
            <a:spLocks noGrp="1"/>
          </p:cNvSpPr>
          <p:nvPr>
            <p:ph type="body" sz="quarter" idx="79" hasCustomPrompt="1"/>
          </p:nvPr>
        </p:nvSpPr>
        <p:spPr>
          <a:xfrm>
            <a:off x="720000" y="4728012"/>
            <a:ext cx="2177188" cy="886941"/>
          </a:xfrm>
          <a:prstGeom prst="rect">
            <a:avLst/>
          </a:prstGeom>
          <a:solidFill>
            <a:srgbClr val="E6EAE9"/>
          </a:solidFill>
        </p:spPr>
        <p:txBody>
          <a:bodyPr lIns="396000" tIns="144000" rIns="396000" bIns="144000" anchor="ctr"/>
          <a:lstStyle>
            <a:lvl1pPr marL="0" indent="0">
              <a:lnSpc>
                <a:spcPts val="1680"/>
              </a:lnSpc>
              <a:spcBef>
                <a:spcPts val="0"/>
              </a:spcBef>
              <a:buNone/>
              <a:defRPr sz="1400">
                <a:solidFill>
                  <a:srgbClr val="535B61"/>
                </a:solidFill>
                <a:latin typeface="Deutsche Bank Text" charset="0"/>
                <a:ea typeface="Deutsche Bank Text" charset="0"/>
                <a:cs typeface="Deutsche Bank Text" charset="0"/>
              </a:defRPr>
            </a:lvl1pPr>
          </a:lstStyle>
          <a:p>
            <a:pPr lvl="0"/>
            <a:r>
              <a:rPr lang="en-US" dirty="0"/>
              <a:t>Deutsche Bank Text Dark Grey 14pt</a:t>
            </a:r>
          </a:p>
        </p:txBody>
      </p:sp>
      <p:sp>
        <p:nvSpPr>
          <p:cNvPr id="20" name="Text Placeholder 18"/>
          <p:cNvSpPr>
            <a:spLocks noGrp="1"/>
          </p:cNvSpPr>
          <p:nvPr>
            <p:ph type="body" sz="quarter" idx="80" hasCustomPrompt="1"/>
          </p:nvPr>
        </p:nvSpPr>
        <p:spPr>
          <a:xfrm>
            <a:off x="3041651" y="4728012"/>
            <a:ext cx="2232024" cy="886941"/>
          </a:xfrm>
          <a:prstGeom prst="rect">
            <a:avLst/>
          </a:prstGeom>
          <a:solidFill>
            <a:srgbClr val="E6EAE9"/>
          </a:solidFill>
        </p:spPr>
        <p:txBody>
          <a:bodyPr lIns="396000" tIns="144000" rIns="396000" bIns="144000" anchor="ctr"/>
          <a:lstStyle>
            <a:lvl1pPr marL="0" indent="0">
              <a:lnSpc>
                <a:spcPts val="1680"/>
              </a:lnSpc>
              <a:spcBef>
                <a:spcPts val="0"/>
              </a:spcBef>
              <a:buNone/>
              <a:defRPr sz="1400">
                <a:solidFill>
                  <a:srgbClr val="535B61"/>
                </a:solidFill>
                <a:latin typeface="Deutsche Bank Text" charset="0"/>
                <a:ea typeface="Deutsche Bank Text" charset="0"/>
                <a:cs typeface="Deutsche Bank Text" charset="0"/>
              </a:defRPr>
            </a:lvl1pPr>
          </a:lstStyle>
          <a:p>
            <a:pPr lvl="0"/>
            <a:r>
              <a:rPr lang="en-US" dirty="0"/>
              <a:t>Deutsche Bank Text Dark Grey 14pt</a:t>
            </a:r>
          </a:p>
        </p:txBody>
      </p:sp>
      <p:sp>
        <p:nvSpPr>
          <p:cNvPr id="21" name="Text Placeholder 18"/>
          <p:cNvSpPr>
            <a:spLocks noGrp="1"/>
          </p:cNvSpPr>
          <p:nvPr>
            <p:ph type="body" sz="quarter" idx="81" hasCustomPrompt="1"/>
          </p:nvPr>
        </p:nvSpPr>
        <p:spPr>
          <a:xfrm>
            <a:off x="5418139" y="4728012"/>
            <a:ext cx="2232024" cy="886941"/>
          </a:xfrm>
          <a:prstGeom prst="rect">
            <a:avLst/>
          </a:prstGeom>
          <a:solidFill>
            <a:srgbClr val="E6EAE9"/>
          </a:solidFill>
        </p:spPr>
        <p:txBody>
          <a:bodyPr lIns="396000" tIns="144000" rIns="396000" bIns="144000" anchor="ctr"/>
          <a:lstStyle>
            <a:lvl1pPr marL="0" indent="0">
              <a:lnSpc>
                <a:spcPts val="1680"/>
              </a:lnSpc>
              <a:spcBef>
                <a:spcPts val="0"/>
              </a:spcBef>
              <a:buNone/>
              <a:defRPr sz="1400">
                <a:solidFill>
                  <a:srgbClr val="535B61"/>
                </a:solidFill>
                <a:latin typeface="Deutsche Bank Text" charset="0"/>
                <a:ea typeface="Deutsche Bank Text" charset="0"/>
                <a:cs typeface="Deutsche Bank Text" charset="0"/>
              </a:defRPr>
            </a:lvl1pPr>
          </a:lstStyle>
          <a:p>
            <a:pPr lvl="0"/>
            <a:r>
              <a:rPr lang="en-US" dirty="0"/>
              <a:t>Deutsche Bank Text Dark Grey 14pt</a:t>
            </a:r>
          </a:p>
        </p:txBody>
      </p:sp>
      <p:sp>
        <p:nvSpPr>
          <p:cNvPr id="22" name="Text Placeholder 18"/>
          <p:cNvSpPr>
            <a:spLocks noGrp="1"/>
          </p:cNvSpPr>
          <p:nvPr>
            <p:ph type="body" sz="quarter" idx="82" hasCustomPrompt="1"/>
          </p:nvPr>
        </p:nvSpPr>
        <p:spPr>
          <a:xfrm>
            <a:off x="7794625" y="4728012"/>
            <a:ext cx="2232025" cy="886941"/>
          </a:xfrm>
          <a:prstGeom prst="rect">
            <a:avLst/>
          </a:prstGeom>
          <a:solidFill>
            <a:srgbClr val="E6EAE9"/>
          </a:solidFill>
        </p:spPr>
        <p:txBody>
          <a:bodyPr lIns="396000" tIns="144000" rIns="396000" bIns="144000" anchor="ctr"/>
          <a:lstStyle>
            <a:lvl1pPr marL="0" indent="0">
              <a:lnSpc>
                <a:spcPts val="1680"/>
              </a:lnSpc>
              <a:spcBef>
                <a:spcPts val="0"/>
              </a:spcBef>
              <a:buNone/>
              <a:defRPr sz="1400">
                <a:solidFill>
                  <a:srgbClr val="535B61"/>
                </a:solidFill>
                <a:latin typeface="Deutsche Bank Text" charset="0"/>
                <a:ea typeface="Deutsche Bank Text" charset="0"/>
                <a:cs typeface="Deutsche Bank Text" charset="0"/>
              </a:defRPr>
            </a:lvl1pPr>
          </a:lstStyle>
          <a:p>
            <a:pPr lvl="0"/>
            <a:r>
              <a:rPr lang="en-US" dirty="0"/>
              <a:t>Deutsche Bank Text Dark Grey 14pt</a:t>
            </a:r>
          </a:p>
        </p:txBody>
      </p:sp>
      <p:sp>
        <p:nvSpPr>
          <p:cNvPr id="23" name="Text Placeholder 6"/>
          <p:cNvSpPr>
            <a:spLocks noGrp="1"/>
          </p:cNvSpPr>
          <p:nvPr>
            <p:ph type="body" sz="quarter" idx="72" hasCustomPrompt="1"/>
          </p:nvPr>
        </p:nvSpPr>
        <p:spPr>
          <a:xfrm>
            <a:off x="702650" y="6764338"/>
            <a:ext cx="9324000" cy="268287"/>
          </a:xfrm>
          <a:prstGeom prst="rect">
            <a:avLst/>
          </a:prstGeom>
        </p:spPr>
        <p:txBody>
          <a:bodyPr lIns="0" tIns="0" rIns="0" bIns="0" anchor="b"/>
          <a:lstStyle>
            <a:lvl1pPr marL="0" indent="0">
              <a:lnSpc>
                <a:spcPts val="800"/>
              </a:lnSpc>
              <a:spcBef>
                <a:spcPts val="0"/>
              </a:spcBef>
              <a:buNone/>
              <a:defRPr sz="800">
                <a:solidFill>
                  <a:srgbClr val="535B61"/>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8pt</a:t>
            </a:r>
          </a:p>
        </p:txBody>
      </p:sp>
      <p:sp>
        <p:nvSpPr>
          <p:cNvPr id="18" name="Text Placeholder 2">
            <a:extLst>
              <a:ext uri="{FF2B5EF4-FFF2-40B4-BE49-F238E27FC236}">
                <a16:creationId xmlns:a16="http://schemas.microsoft.com/office/drawing/2014/main" id="{3D7DDB13-2ED6-D548-AC7A-7C1052D8EA30}"/>
              </a:ext>
            </a:extLst>
          </p:cNvPr>
          <p:cNvSpPr>
            <a:spLocks noGrp="1"/>
          </p:cNvSpPr>
          <p:nvPr>
            <p:ph type="body" sz="quarter" idx="62" hasCustomPrompt="1"/>
          </p:nvPr>
        </p:nvSpPr>
        <p:spPr>
          <a:xfrm>
            <a:off x="701675" y="335443"/>
            <a:ext cx="2880000" cy="144000"/>
          </a:xfrm>
          <a:prstGeom prst="rect">
            <a:avLst/>
          </a:prstGeom>
        </p:spPr>
        <p:txBody>
          <a:bodyPr lIns="0" tIns="0" rIns="0" bIns="0"/>
          <a:lstStyle>
            <a:lvl1pPr marL="0" indent="0">
              <a:buNone/>
              <a:defRPr sz="997" b="0" i="0" baseline="0">
                <a:solidFill>
                  <a:srgbClr val="00A3E0"/>
                </a:solidFill>
                <a:latin typeface="Deutsche Bank Text" charset="0"/>
                <a:ea typeface="Deutsche Bank Text" charset="0"/>
                <a:cs typeface="Deutsche Bank Text" charset="0"/>
              </a:defRPr>
            </a:lvl1pPr>
            <a:lvl2pPr marL="455783" indent="0">
              <a:buNone/>
              <a:defRPr/>
            </a:lvl2pPr>
            <a:lvl3pPr marL="911565" indent="0">
              <a:buNone/>
              <a:defRPr/>
            </a:lvl3pPr>
            <a:lvl4pPr marL="1367348" indent="0">
              <a:buNone/>
              <a:defRPr/>
            </a:lvl4pPr>
            <a:lvl5pPr marL="1823131" indent="0">
              <a:buNone/>
              <a:defRPr/>
            </a:lvl5pPr>
          </a:lstStyle>
          <a:p>
            <a:pPr lvl="0"/>
            <a:r>
              <a:rPr lang="en-US" dirty="0"/>
              <a:t>Deutsche Bank Text Bright Blue 10pt</a:t>
            </a:r>
          </a:p>
        </p:txBody>
      </p:sp>
      <p:sp>
        <p:nvSpPr>
          <p:cNvPr id="26" name="Text Placeholder 5">
            <a:extLst>
              <a:ext uri="{FF2B5EF4-FFF2-40B4-BE49-F238E27FC236}">
                <a16:creationId xmlns:a16="http://schemas.microsoft.com/office/drawing/2014/main" id="{935CD1FB-ECBD-274F-B2EC-A6FA96FEA01F}"/>
              </a:ext>
            </a:extLst>
          </p:cNvPr>
          <p:cNvSpPr>
            <a:spLocks noGrp="1"/>
          </p:cNvSpPr>
          <p:nvPr>
            <p:ph type="body" sz="quarter" idx="63" hasCustomPrompt="1"/>
          </p:nvPr>
        </p:nvSpPr>
        <p:spPr>
          <a:xfrm>
            <a:off x="701674" y="596628"/>
            <a:ext cx="8532813" cy="570080"/>
          </a:xfrm>
          <a:prstGeom prst="rect">
            <a:avLst/>
          </a:prstGeom>
        </p:spPr>
        <p:txBody>
          <a:bodyPr lIns="0" tIns="0" rIns="0" bIns="0"/>
          <a:lstStyle>
            <a:lvl1pPr marL="0" marR="0" indent="0" algn="l" defTabSz="911565" rtl="0" eaLnBrk="1" fontAlgn="auto" latinLnBrk="0" hangingPunct="1">
              <a:lnSpc>
                <a:spcPts val="4000"/>
              </a:lnSpc>
              <a:spcBef>
                <a:spcPts val="0"/>
              </a:spcBef>
              <a:spcAft>
                <a:spcPts val="0"/>
              </a:spcAft>
              <a:buClrTx/>
              <a:buSzTx/>
              <a:buFont typeface="Arial"/>
              <a:buNone/>
              <a:tabLst/>
              <a:defRPr sz="2800" baseline="0">
                <a:solidFill>
                  <a:srgbClr val="00205B"/>
                </a:solidFill>
                <a:latin typeface="Deutsche Bank Display" charset="0"/>
                <a:ea typeface="Deutsche Bank Display" charset="0"/>
                <a:cs typeface="Deutsche Bank Display" charset="0"/>
              </a:defRPr>
            </a:lvl1pPr>
            <a:lvl2pPr marL="455783" indent="0">
              <a:buNone/>
              <a:defRPr sz="3600">
                <a:latin typeface="Deutsche Bank Display Beta" charset="0"/>
                <a:ea typeface="Deutsche Bank Display Beta" charset="0"/>
                <a:cs typeface="Deutsche Bank Display Beta" charset="0"/>
              </a:defRPr>
            </a:lvl2pPr>
            <a:lvl3pPr marL="911566" indent="0">
              <a:buNone/>
              <a:defRPr sz="3600">
                <a:latin typeface="Deutsche Bank Display Beta" charset="0"/>
                <a:ea typeface="Deutsche Bank Display Beta" charset="0"/>
                <a:cs typeface="Deutsche Bank Display Beta" charset="0"/>
              </a:defRPr>
            </a:lvl3pPr>
            <a:lvl4pPr marL="1367348" indent="0">
              <a:buNone/>
              <a:defRPr sz="3600">
                <a:latin typeface="Deutsche Bank Display Beta" charset="0"/>
                <a:ea typeface="Deutsche Bank Display Beta" charset="0"/>
                <a:cs typeface="Deutsche Bank Display Beta" charset="0"/>
              </a:defRPr>
            </a:lvl4pPr>
            <a:lvl5pPr marL="1823131" indent="0">
              <a:buNone/>
              <a:defRPr sz="3600">
                <a:latin typeface="Deutsche Bank Display Beta" charset="0"/>
                <a:ea typeface="Deutsche Bank Display Beta" charset="0"/>
                <a:cs typeface="Deutsche Bank Display Beta" charset="0"/>
              </a:defRPr>
            </a:lvl5pPr>
          </a:lstStyle>
          <a:p>
            <a:pPr lvl="0"/>
            <a:r>
              <a:rPr lang="en-US" dirty="0"/>
              <a:t>Deutsche Bank Display Dark Blue 28pt</a:t>
            </a:r>
          </a:p>
        </p:txBody>
      </p:sp>
    </p:spTree>
    <p:extLst>
      <p:ext uri="{BB962C8B-B14F-4D97-AF65-F5344CB8AC3E}">
        <p14:creationId xmlns:p14="http://schemas.microsoft.com/office/powerpoint/2010/main" val="3553659926"/>
      </p:ext>
    </p:extLst>
  </p:cSld>
  <p:clrMapOvr>
    <a:masterClrMapping/>
  </p:clrMapOvr>
</p:sldLayout>
</file>

<file path=ppt/slideLayouts/slideLayout336.xml><?xml version="1.0" encoding="utf-8"?>
<p:sldLayout xmlns:a="http://schemas.openxmlformats.org/drawingml/2006/main" xmlns:r="http://schemas.openxmlformats.org/officeDocument/2006/relationships" xmlns:p="http://schemas.openxmlformats.org/presentationml/2006/main" preserve="1" userDrawn="1">
  <p:cSld name="31_Custom Layout">
    <p:spTree>
      <p:nvGrpSpPr>
        <p:cNvPr id="1" name=""/>
        <p:cNvGrpSpPr/>
        <p:nvPr/>
      </p:nvGrpSpPr>
      <p:grpSpPr>
        <a:xfrm>
          <a:off x="0" y="0"/>
          <a:ext cx="0" cy="0"/>
          <a:chOff x="0" y="0"/>
          <a:chExt cx="0" cy="0"/>
        </a:xfrm>
      </p:grpSpPr>
      <p:sp>
        <p:nvSpPr>
          <p:cNvPr id="7" name="Picture Placeholder 8"/>
          <p:cNvSpPr>
            <a:spLocks noGrp="1"/>
          </p:cNvSpPr>
          <p:nvPr>
            <p:ph type="pic" sz="quarter" idx="65" hasCustomPrompt="1"/>
          </p:nvPr>
        </p:nvSpPr>
        <p:spPr>
          <a:xfrm>
            <a:off x="701674" y="1763713"/>
            <a:ext cx="715261" cy="715262"/>
          </a:xfrm>
          <a:prstGeom prst="rect">
            <a:avLst/>
          </a:prstGeom>
        </p:spPr>
        <p:txBody>
          <a:bodyPr lIns="0" tIns="0" rIns="0" bIns="0" anchor="ctr"/>
          <a:lstStyle>
            <a:lvl1pPr marL="0" indent="0" algn="ctr">
              <a:buNone/>
              <a:defRPr sz="1200">
                <a:solidFill>
                  <a:schemeClr val="tx2"/>
                </a:solidFill>
                <a:latin typeface="Deutsche Bank Text" charset="0"/>
                <a:ea typeface="Deutsche Bank Text" charset="0"/>
                <a:cs typeface="Deutsche Bank Text" charset="0"/>
              </a:defRPr>
            </a:lvl1pPr>
          </a:lstStyle>
          <a:p>
            <a:r>
              <a:rPr lang="en-US" dirty="0"/>
              <a:t>[Icon]</a:t>
            </a:r>
          </a:p>
        </p:txBody>
      </p:sp>
      <p:sp>
        <p:nvSpPr>
          <p:cNvPr id="8" name="Picture Placeholder 8"/>
          <p:cNvSpPr>
            <a:spLocks noGrp="1"/>
          </p:cNvSpPr>
          <p:nvPr>
            <p:ph type="pic" sz="quarter" idx="74" hasCustomPrompt="1"/>
          </p:nvPr>
        </p:nvSpPr>
        <p:spPr>
          <a:xfrm>
            <a:off x="3831722" y="1763713"/>
            <a:ext cx="715261" cy="715262"/>
          </a:xfrm>
          <a:prstGeom prst="rect">
            <a:avLst/>
          </a:prstGeom>
        </p:spPr>
        <p:txBody>
          <a:bodyPr lIns="0" tIns="0" rIns="0" bIns="0" anchor="ctr"/>
          <a:lstStyle>
            <a:lvl1pPr marL="0" indent="0" algn="ctr">
              <a:buNone/>
              <a:defRPr sz="1200">
                <a:solidFill>
                  <a:schemeClr val="tx2"/>
                </a:solidFill>
                <a:latin typeface="Deutsche Bank Text" charset="0"/>
                <a:ea typeface="Deutsche Bank Text" charset="0"/>
                <a:cs typeface="Deutsche Bank Text" charset="0"/>
              </a:defRPr>
            </a:lvl1pPr>
          </a:lstStyle>
          <a:p>
            <a:r>
              <a:rPr lang="en-US" dirty="0"/>
              <a:t>[Icon]</a:t>
            </a:r>
          </a:p>
        </p:txBody>
      </p:sp>
      <p:sp>
        <p:nvSpPr>
          <p:cNvPr id="9" name="Picture Placeholder 8"/>
          <p:cNvSpPr>
            <a:spLocks noGrp="1"/>
          </p:cNvSpPr>
          <p:nvPr>
            <p:ph type="pic" sz="quarter" idx="76" hasCustomPrompt="1"/>
          </p:nvPr>
        </p:nvSpPr>
        <p:spPr>
          <a:xfrm>
            <a:off x="7794625" y="1763713"/>
            <a:ext cx="715261" cy="715262"/>
          </a:xfrm>
          <a:prstGeom prst="rect">
            <a:avLst/>
          </a:prstGeom>
        </p:spPr>
        <p:txBody>
          <a:bodyPr lIns="0" tIns="0" rIns="0" bIns="0" anchor="ctr"/>
          <a:lstStyle>
            <a:lvl1pPr marL="0" indent="0" algn="ctr">
              <a:buNone/>
              <a:defRPr sz="1200">
                <a:solidFill>
                  <a:schemeClr val="tx2"/>
                </a:solidFill>
                <a:latin typeface="Deutsche Bank Text" charset="0"/>
                <a:ea typeface="Deutsche Bank Text" charset="0"/>
                <a:cs typeface="Deutsche Bank Text" charset="0"/>
              </a:defRPr>
            </a:lvl1pPr>
          </a:lstStyle>
          <a:p>
            <a:r>
              <a:rPr lang="en-US" dirty="0"/>
              <a:t>[Icon]</a:t>
            </a:r>
          </a:p>
        </p:txBody>
      </p:sp>
      <p:sp>
        <p:nvSpPr>
          <p:cNvPr id="11" name="Text Placeholder 10"/>
          <p:cNvSpPr>
            <a:spLocks noGrp="1"/>
          </p:cNvSpPr>
          <p:nvPr>
            <p:ph type="body" sz="quarter" idx="77" hasCustomPrompt="1"/>
          </p:nvPr>
        </p:nvSpPr>
        <p:spPr>
          <a:xfrm>
            <a:off x="701674" y="2712232"/>
            <a:ext cx="2987676" cy="690562"/>
          </a:xfrm>
          <a:prstGeom prst="rect">
            <a:avLst/>
          </a:prstGeom>
        </p:spPr>
        <p:txBody>
          <a:bodyPr lIns="0" tIns="0" rIns="0" bIns="0"/>
          <a:lstStyle>
            <a:lvl1pPr marL="0" indent="0">
              <a:lnSpc>
                <a:spcPts val="1680"/>
              </a:lnSpc>
              <a:spcBef>
                <a:spcPts val="0"/>
              </a:spcBef>
              <a:buNone/>
              <a:defRPr sz="1400">
                <a:solidFill>
                  <a:srgbClr val="00205B"/>
                </a:solidFill>
                <a:latin typeface="Deutsche Bank Text" charset="0"/>
                <a:ea typeface="Deutsche Bank Text" charset="0"/>
                <a:cs typeface="Deutsche Bank Text" charset="0"/>
              </a:defRPr>
            </a:lvl1pPr>
            <a:lvl2pPr marL="455783" indent="0">
              <a:buNone/>
              <a:defRPr sz="1400">
                <a:latin typeface="Deutsche Bank Text Beta" charset="0"/>
                <a:ea typeface="Deutsche Bank Text Beta" charset="0"/>
                <a:cs typeface="Deutsche Bank Text Beta" charset="0"/>
              </a:defRPr>
            </a:lvl2pPr>
            <a:lvl3pPr marL="911566" indent="0">
              <a:buNone/>
              <a:defRPr sz="1400">
                <a:latin typeface="Deutsche Bank Text Beta" charset="0"/>
                <a:ea typeface="Deutsche Bank Text Beta" charset="0"/>
                <a:cs typeface="Deutsche Bank Text Beta" charset="0"/>
              </a:defRPr>
            </a:lvl3pPr>
            <a:lvl4pPr marL="1367348" indent="0">
              <a:buNone/>
              <a:defRPr sz="1400">
                <a:latin typeface="Deutsche Bank Text Beta" charset="0"/>
                <a:ea typeface="Deutsche Bank Text Beta" charset="0"/>
                <a:cs typeface="Deutsche Bank Text Beta" charset="0"/>
              </a:defRPr>
            </a:lvl4pPr>
            <a:lvl5pPr marL="1823131" indent="0">
              <a:buNone/>
              <a:defRPr sz="1400">
                <a:latin typeface="Deutsche Bank Text Beta" charset="0"/>
                <a:ea typeface="Deutsche Bank Text Beta" charset="0"/>
                <a:cs typeface="Deutsche Bank Text Beta" charset="0"/>
              </a:defRPr>
            </a:lvl5pPr>
          </a:lstStyle>
          <a:p>
            <a:pPr lvl="0"/>
            <a:r>
              <a:rPr lang="en-US" dirty="0"/>
              <a:t>Deutsche Bank Text Dark Blue 14pt</a:t>
            </a:r>
          </a:p>
        </p:txBody>
      </p:sp>
      <p:sp>
        <p:nvSpPr>
          <p:cNvPr id="12" name="Text Placeholder 10"/>
          <p:cNvSpPr>
            <a:spLocks noGrp="1"/>
          </p:cNvSpPr>
          <p:nvPr>
            <p:ph type="body" sz="quarter" idx="78" hasCustomPrompt="1"/>
          </p:nvPr>
        </p:nvSpPr>
        <p:spPr>
          <a:xfrm>
            <a:off x="3831721" y="2712232"/>
            <a:ext cx="3012835" cy="690562"/>
          </a:xfrm>
          <a:prstGeom prst="rect">
            <a:avLst/>
          </a:prstGeom>
        </p:spPr>
        <p:txBody>
          <a:bodyPr lIns="0" tIns="0" rIns="0" bIns="0"/>
          <a:lstStyle>
            <a:lvl1pPr marL="0" indent="0">
              <a:lnSpc>
                <a:spcPts val="1680"/>
              </a:lnSpc>
              <a:spcBef>
                <a:spcPts val="0"/>
              </a:spcBef>
              <a:buNone/>
              <a:defRPr sz="1400">
                <a:solidFill>
                  <a:srgbClr val="00205B"/>
                </a:solidFill>
                <a:latin typeface="Deutsche Bank Text" charset="0"/>
                <a:ea typeface="Deutsche Bank Text" charset="0"/>
                <a:cs typeface="Deutsche Bank Text" charset="0"/>
              </a:defRPr>
            </a:lvl1pPr>
            <a:lvl2pPr marL="455783" indent="0">
              <a:buNone/>
              <a:defRPr sz="1400">
                <a:latin typeface="Deutsche Bank Text Beta" charset="0"/>
                <a:ea typeface="Deutsche Bank Text Beta" charset="0"/>
                <a:cs typeface="Deutsche Bank Text Beta" charset="0"/>
              </a:defRPr>
            </a:lvl2pPr>
            <a:lvl3pPr marL="911566" indent="0">
              <a:buNone/>
              <a:defRPr sz="1400">
                <a:latin typeface="Deutsche Bank Text Beta" charset="0"/>
                <a:ea typeface="Deutsche Bank Text Beta" charset="0"/>
                <a:cs typeface="Deutsche Bank Text Beta" charset="0"/>
              </a:defRPr>
            </a:lvl3pPr>
            <a:lvl4pPr marL="1367348" indent="0">
              <a:buNone/>
              <a:defRPr sz="1400">
                <a:latin typeface="Deutsche Bank Text Beta" charset="0"/>
                <a:ea typeface="Deutsche Bank Text Beta" charset="0"/>
                <a:cs typeface="Deutsche Bank Text Beta" charset="0"/>
              </a:defRPr>
            </a:lvl4pPr>
            <a:lvl5pPr marL="1823131" indent="0">
              <a:buNone/>
              <a:defRPr sz="1400">
                <a:latin typeface="Deutsche Bank Text Beta" charset="0"/>
                <a:ea typeface="Deutsche Bank Text Beta" charset="0"/>
                <a:cs typeface="Deutsche Bank Text Beta" charset="0"/>
              </a:defRPr>
            </a:lvl5pPr>
          </a:lstStyle>
          <a:p>
            <a:pPr lvl="0"/>
            <a:r>
              <a:rPr lang="en-US" dirty="0"/>
              <a:t>Deutsche Bank Text Dark Blue 14pt</a:t>
            </a:r>
          </a:p>
        </p:txBody>
      </p:sp>
      <p:sp>
        <p:nvSpPr>
          <p:cNvPr id="13" name="Text Placeholder 10"/>
          <p:cNvSpPr>
            <a:spLocks noGrp="1"/>
          </p:cNvSpPr>
          <p:nvPr>
            <p:ph type="body" sz="quarter" idx="79" hasCustomPrompt="1"/>
          </p:nvPr>
        </p:nvSpPr>
        <p:spPr>
          <a:xfrm>
            <a:off x="7794625" y="2712232"/>
            <a:ext cx="1433025" cy="690562"/>
          </a:xfrm>
          <a:prstGeom prst="rect">
            <a:avLst/>
          </a:prstGeom>
        </p:spPr>
        <p:txBody>
          <a:bodyPr lIns="0" tIns="0" rIns="0" bIns="0"/>
          <a:lstStyle>
            <a:lvl1pPr marL="0" indent="0">
              <a:lnSpc>
                <a:spcPts val="1680"/>
              </a:lnSpc>
              <a:spcBef>
                <a:spcPts val="0"/>
              </a:spcBef>
              <a:buNone/>
              <a:defRPr sz="1400">
                <a:solidFill>
                  <a:srgbClr val="00205B"/>
                </a:solidFill>
                <a:latin typeface="Deutsche Bank Text" charset="0"/>
                <a:ea typeface="Deutsche Bank Text" charset="0"/>
                <a:cs typeface="Deutsche Bank Text" charset="0"/>
              </a:defRPr>
            </a:lvl1pPr>
            <a:lvl2pPr marL="455783" indent="0">
              <a:buNone/>
              <a:defRPr sz="1400">
                <a:latin typeface="Deutsche Bank Text Beta" charset="0"/>
                <a:ea typeface="Deutsche Bank Text Beta" charset="0"/>
                <a:cs typeface="Deutsche Bank Text Beta" charset="0"/>
              </a:defRPr>
            </a:lvl2pPr>
            <a:lvl3pPr marL="911566" indent="0">
              <a:buNone/>
              <a:defRPr sz="1400">
                <a:latin typeface="Deutsche Bank Text Beta" charset="0"/>
                <a:ea typeface="Deutsche Bank Text Beta" charset="0"/>
                <a:cs typeface="Deutsche Bank Text Beta" charset="0"/>
              </a:defRPr>
            </a:lvl3pPr>
            <a:lvl4pPr marL="1367348" indent="0">
              <a:buNone/>
              <a:defRPr sz="1400">
                <a:latin typeface="Deutsche Bank Text Beta" charset="0"/>
                <a:ea typeface="Deutsche Bank Text Beta" charset="0"/>
                <a:cs typeface="Deutsche Bank Text Beta" charset="0"/>
              </a:defRPr>
            </a:lvl4pPr>
            <a:lvl5pPr marL="1823131" indent="0">
              <a:buNone/>
              <a:defRPr sz="1400">
                <a:latin typeface="Deutsche Bank Text Beta" charset="0"/>
                <a:ea typeface="Deutsche Bank Text Beta" charset="0"/>
                <a:cs typeface="Deutsche Bank Text Beta" charset="0"/>
              </a:defRPr>
            </a:lvl5pPr>
          </a:lstStyle>
          <a:p>
            <a:pPr lvl="0"/>
            <a:r>
              <a:rPr lang="en-US" dirty="0"/>
              <a:t>Deutsche Bank Text Dark Blue 14pt</a:t>
            </a:r>
          </a:p>
        </p:txBody>
      </p:sp>
      <p:cxnSp>
        <p:nvCxnSpPr>
          <p:cNvPr id="15" name="Straight Connector 14"/>
          <p:cNvCxnSpPr/>
          <p:nvPr userDrawn="1"/>
        </p:nvCxnSpPr>
        <p:spPr>
          <a:xfrm>
            <a:off x="705712" y="3521666"/>
            <a:ext cx="2983638" cy="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cxnSp>
        <p:nvCxnSpPr>
          <p:cNvPr id="16" name="Straight Connector 15"/>
          <p:cNvCxnSpPr/>
          <p:nvPr userDrawn="1"/>
        </p:nvCxnSpPr>
        <p:spPr>
          <a:xfrm>
            <a:off x="3831721" y="3521666"/>
            <a:ext cx="5547229" cy="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sp>
        <p:nvSpPr>
          <p:cNvPr id="18" name="Text Placeholder 10"/>
          <p:cNvSpPr>
            <a:spLocks noGrp="1"/>
          </p:cNvSpPr>
          <p:nvPr>
            <p:ph type="body" sz="quarter" idx="80" hasCustomPrompt="1"/>
          </p:nvPr>
        </p:nvSpPr>
        <p:spPr>
          <a:xfrm>
            <a:off x="701674" y="3690639"/>
            <a:ext cx="2987676" cy="1596899"/>
          </a:xfrm>
          <a:prstGeom prst="rect">
            <a:avLst/>
          </a:prstGeom>
        </p:spPr>
        <p:txBody>
          <a:bodyPr lIns="0" tIns="0" rIns="0" bIns="0"/>
          <a:lstStyle>
            <a:lvl1pPr marL="0" indent="0">
              <a:lnSpc>
                <a:spcPts val="1200"/>
              </a:lnSpc>
              <a:spcBef>
                <a:spcPts val="0"/>
              </a:spcBef>
              <a:buNone/>
              <a:defRPr sz="1000">
                <a:solidFill>
                  <a:srgbClr val="535B61"/>
                </a:solidFill>
                <a:latin typeface="Deutsche Bank Text" charset="0"/>
                <a:ea typeface="Deutsche Bank Text" charset="0"/>
                <a:cs typeface="Deutsche Bank Text" charset="0"/>
              </a:defRPr>
            </a:lvl1pPr>
            <a:lvl2pPr marL="455783" indent="0">
              <a:buNone/>
              <a:defRPr sz="1400">
                <a:latin typeface="Deutsche Bank Text Beta" charset="0"/>
                <a:ea typeface="Deutsche Bank Text Beta" charset="0"/>
                <a:cs typeface="Deutsche Bank Text Beta" charset="0"/>
              </a:defRPr>
            </a:lvl2pPr>
            <a:lvl3pPr marL="911566" indent="0">
              <a:buNone/>
              <a:defRPr sz="1400">
                <a:latin typeface="Deutsche Bank Text Beta" charset="0"/>
                <a:ea typeface="Deutsche Bank Text Beta" charset="0"/>
                <a:cs typeface="Deutsche Bank Text Beta" charset="0"/>
              </a:defRPr>
            </a:lvl3pPr>
            <a:lvl4pPr marL="1367348" indent="0">
              <a:buNone/>
              <a:defRPr sz="1400">
                <a:latin typeface="Deutsche Bank Text Beta" charset="0"/>
                <a:ea typeface="Deutsche Bank Text Beta" charset="0"/>
                <a:cs typeface="Deutsche Bank Text Beta" charset="0"/>
              </a:defRPr>
            </a:lvl4pPr>
            <a:lvl5pPr marL="1823131" indent="0">
              <a:buNone/>
              <a:defRPr sz="1400">
                <a:latin typeface="Deutsche Bank Text Beta" charset="0"/>
                <a:ea typeface="Deutsche Bank Text Beta" charset="0"/>
                <a:cs typeface="Deutsche Bank Text Beta" charset="0"/>
              </a:defRPr>
            </a:lvl5pPr>
          </a:lstStyle>
          <a:p>
            <a:pPr lvl="0"/>
            <a:r>
              <a:rPr lang="en-US" dirty="0"/>
              <a:t>Deutsche Bank Text Dark Grey 10pt</a:t>
            </a:r>
          </a:p>
        </p:txBody>
      </p:sp>
      <p:sp>
        <p:nvSpPr>
          <p:cNvPr id="20" name="Text Placeholder 10"/>
          <p:cNvSpPr>
            <a:spLocks noGrp="1"/>
          </p:cNvSpPr>
          <p:nvPr>
            <p:ph type="body" sz="quarter" idx="81" hasCustomPrompt="1"/>
          </p:nvPr>
        </p:nvSpPr>
        <p:spPr>
          <a:xfrm>
            <a:off x="3831721" y="3690639"/>
            <a:ext cx="4610604" cy="1596899"/>
          </a:xfrm>
          <a:prstGeom prst="rect">
            <a:avLst/>
          </a:prstGeom>
        </p:spPr>
        <p:txBody>
          <a:bodyPr lIns="0" tIns="0" rIns="0" bIns="0"/>
          <a:lstStyle>
            <a:lvl1pPr marL="0" indent="0">
              <a:lnSpc>
                <a:spcPts val="1200"/>
              </a:lnSpc>
              <a:spcBef>
                <a:spcPts val="0"/>
              </a:spcBef>
              <a:buNone/>
              <a:defRPr sz="1000">
                <a:solidFill>
                  <a:srgbClr val="535B61"/>
                </a:solidFill>
                <a:latin typeface="Deutsche Bank Text" charset="0"/>
                <a:ea typeface="Deutsche Bank Text" charset="0"/>
                <a:cs typeface="Deutsche Bank Text" charset="0"/>
              </a:defRPr>
            </a:lvl1pPr>
            <a:lvl2pPr marL="455783" indent="0">
              <a:buNone/>
              <a:defRPr sz="1400">
                <a:latin typeface="Deutsche Bank Text Beta" charset="0"/>
                <a:ea typeface="Deutsche Bank Text Beta" charset="0"/>
                <a:cs typeface="Deutsche Bank Text Beta" charset="0"/>
              </a:defRPr>
            </a:lvl2pPr>
            <a:lvl3pPr marL="911566" indent="0">
              <a:buNone/>
              <a:defRPr sz="1400">
                <a:latin typeface="Deutsche Bank Text Beta" charset="0"/>
                <a:ea typeface="Deutsche Bank Text Beta" charset="0"/>
                <a:cs typeface="Deutsche Bank Text Beta" charset="0"/>
              </a:defRPr>
            </a:lvl3pPr>
            <a:lvl4pPr marL="1367348" indent="0">
              <a:buNone/>
              <a:defRPr sz="1400">
                <a:latin typeface="Deutsche Bank Text Beta" charset="0"/>
                <a:ea typeface="Deutsche Bank Text Beta" charset="0"/>
                <a:cs typeface="Deutsche Bank Text Beta" charset="0"/>
              </a:defRPr>
            </a:lvl4pPr>
            <a:lvl5pPr marL="1823131" indent="0">
              <a:buNone/>
              <a:defRPr sz="1400">
                <a:latin typeface="Deutsche Bank Text Beta" charset="0"/>
                <a:ea typeface="Deutsche Bank Text Beta" charset="0"/>
                <a:cs typeface="Deutsche Bank Text Beta" charset="0"/>
              </a:defRPr>
            </a:lvl5pPr>
          </a:lstStyle>
          <a:p>
            <a:pPr lvl="0"/>
            <a:r>
              <a:rPr lang="en-US" dirty="0"/>
              <a:t>Deutsche Bank Text Dark Grey 10pt</a:t>
            </a:r>
          </a:p>
        </p:txBody>
      </p:sp>
      <p:cxnSp>
        <p:nvCxnSpPr>
          <p:cNvPr id="22" name="Straight Connector 21"/>
          <p:cNvCxnSpPr/>
          <p:nvPr userDrawn="1"/>
        </p:nvCxnSpPr>
        <p:spPr>
          <a:xfrm>
            <a:off x="2404872" y="2131778"/>
            <a:ext cx="438912" cy="0"/>
          </a:xfrm>
          <a:prstGeom prst="line">
            <a:avLst/>
          </a:prstGeom>
          <a:ln w="22860" cap="rnd">
            <a:solidFill>
              <a:srgbClr val="0018A8"/>
            </a:solidFill>
            <a:tailEnd type="arrow"/>
          </a:ln>
        </p:spPr>
        <p:style>
          <a:lnRef idx="1">
            <a:schemeClr val="accent1"/>
          </a:lnRef>
          <a:fillRef idx="0">
            <a:schemeClr val="accent1"/>
          </a:fillRef>
          <a:effectRef idx="0">
            <a:schemeClr val="accent1"/>
          </a:effectRef>
          <a:fontRef idx="minor">
            <a:schemeClr val="tx1"/>
          </a:fontRef>
        </p:style>
      </p:cxnSp>
      <p:cxnSp>
        <p:nvCxnSpPr>
          <p:cNvPr id="23" name="Straight Connector 22"/>
          <p:cNvCxnSpPr/>
          <p:nvPr userDrawn="1"/>
        </p:nvCxnSpPr>
        <p:spPr>
          <a:xfrm>
            <a:off x="5925312" y="2131778"/>
            <a:ext cx="438912" cy="0"/>
          </a:xfrm>
          <a:prstGeom prst="line">
            <a:avLst/>
          </a:prstGeom>
          <a:ln w="22860" cap="rnd">
            <a:solidFill>
              <a:srgbClr val="0018A8"/>
            </a:solidFill>
            <a:tailEnd type="arrow"/>
          </a:ln>
        </p:spPr>
        <p:style>
          <a:lnRef idx="1">
            <a:schemeClr val="accent1"/>
          </a:lnRef>
          <a:fillRef idx="0">
            <a:schemeClr val="accent1"/>
          </a:fillRef>
          <a:effectRef idx="0">
            <a:schemeClr val="accent1"/>
          </a:effectRef>
          <a:fontRef idx="minor">
            <a:schemeClr val="tx1"/>
          </a:fontRef>
        </p:style>
      </p:cxnSp>
      <p:sp>
        <p:nvSpPr>
          <p:cNvPr id="19" name="Text Placeholder 6"/>
          <p:cNvSpPr>
            <a:spLocks noGrp="1"/>
          </p:cNvSpPr>
          <p:nvPr>
            <p:ph type="body" sz="quarter" idx="72" hasCustomPrompt="1"/>
          </p:nvPr>
        </p:nvSpPr>
        <p:spPr>
          <a:xfrm>
            <a:off x="702650" y="6764338"/>
            <a:ext cx="9324000" cy="268287"/>
          </a:xfrm>
          <a:prstGeom prst="rect">
            <a:avLst/>
          </a:prstGeom>
        </p:spPr>
        <p:txBody>
          <a:bodyPr lIns="0" tIns="0" rIns="0" bIns="0" anchor="b"/>
          <a:lstStyle>
            <a:lvl1pPr marL="0" indent="0">
              <a:lnSpc>
                <a:spcPts val="800"/>
              </a:lnSpc>
              <a:spcBef>
                <a:spcPts val="0"/>
              </a:spcBef>
              <a:buNone/>
              <a:defRPr sz="800">
                <a:solidFill>
                  <a:srgbClr val="535B61"/>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8pt</a:t>
            </a:r>
          </a:p>
        </p:txBody>
      </p:sp>
      <p:sp>
        <p:nvSpPr>
          <p:cNvPr id="17" name="Text Placeholder 2">
            <a:extLst>
              <a:ext uri="{FF2B5EF4-FFF2-40B4-BE49-F238E27FC236}">
                <a16:creationId xmlns:a16="http://schemas.microsoft.com/office/drawing/2014/main" id="{7537ABD9-CE6C-5640-9C8E-B722F37E003B}"/>
              </a:ext>
            </a:extLst>
          </p:cNvPr>
          <p:cNvSpPr>
            <a:spLocks noGrp="1"/>
          </p:cNvSpPr>
          <p:nvPr>
            <p:ph type="body" sz="quarter" idx="62" hasCustomPrompt="1"/>
          </p:nvPr>
        </p:nvSpPr>
        <p:spPr>
          <a:xfrm>
            <a:off x="701675" y="335443"/>
            <a:ext cx="2880000" cy="144000"/>
          </a:xfrm>
          <a:prstGeom prst="rect">
            <a:avLst/>
          </a:prstGeom>
        </p:spPr>
        <p:txBody>
          <a:bodyPr lIns="0" tIns="0" rIns="0" bIns="0"/>
          <a:lstStyle>
            <a:lvl1pPr marL="0" indent="0">
              <a:buNone/>
              <a:defRPr sz="997" b="0" i="0" baseline="0">
                <a:solidFill>
                  <a:srgbClr val="00A3E0"/>
                </a:solidFill>
                <a:latin typeface="Deutsche Bank Text" charset="0"/>
                <a:ea typeface="Deutsche Bank Text" charset="0"/>
                <a:cs typeface="Deutsche Bank Text" charset="0"/>
              </a:defRPr>
            </a:lvl1pPr>
            <a:lvl2pPr marL="455783" indent="0">
              <a:buNone/>
              <a:defRPr/>
            </a:lvl2pPr>
            <a:lvl3pPr marL="911565" indent="0">
              <a:buNone/>
              <a:defRPr/>
            </a:lvl3pPr>
            <a:lvl4pPr marL="1367348" indent="0">
              <a:buNone/>
              <a:defRPr/>
            </a:lvl4pPr>
            <a:lvl5pPr marL="1823131" indent="0">
              <a:buNone/>
              <a:defRPr/>
            </a:lvl5pPr>
          </a:lstStyle>
          <a:p>
            <a:pPr lvl="0"/>
            <a:r>
              <a:rPr lang="en-US" dirty="0"/>
              <a:t>Deutsche Bank Text Bright Blue 10pt</a:t>
            </a:r>
          </a:p>
        </p:txBody>
      </p:sp>
      <p:sp>
        <p:nvSpPr>
          <p:cNvPr id="25" name="Text Placeholder 5">
            <a:extLst>
              <a:ext uri="{FF2B5EF4-FFF2-40B4-BE49-F238E27FC236}">
                <a16:creationId xmlns:a16="http://schemas.microsoft.com/office/drawing/2014/main" id="{0384D2B8-6C43-0543-BEB3-E5DC1F065099}"/>
              </a:ext>
            </a:extLst>
          </p:cNvPr>
          <p:cNvSpPr>
            <a:spLocks noGrp="1"/>
          </p:cNvSpPr>
          <p:nvPr>
            <p:ph type="body" sz="quarter" idx="63" hasCustomPrompt="1"/>
          </p:nvPr>
        </p:nvSpPr>
        <p:spPr>
          <a:xfrm>
            <a:off x="701674" y="596628"/>
            <a:ext cx="8532813" cy="570080"/>
          </a:xfrm>
          <a:prstGeom prst="rect">
            <a:avLst/>
          </a:prstGeom>
        </p:spPr>
        <p:txBody>
          <a:bodyPr lIns="0" tIns="0" rIns="0" bIns="0"/>
          <a:lstStyle>
            <a:lvl1pPr marL="0" marR="0" indent="0" algn="l" defTabSz="911565" rtl="0" eaLnBrk="1" fontAlgn="auto" latinLnBrk="0" hangingPunct="1">
              <a:lnSpc>
                <a:spcPts val="4000"/>
              </a:lnSpc>
              <a:spcBef>
                <a:spcPts val="0"/>
              </a:spcBef>
              <a:spcAft>
                <a:spcPts val="0"/>
              </a:spcAft>
              <a:buClrTx/>
              <a:buSzTx/>
              <a:buFont typeface="Arial"/>
              <a:buNone/>
              <a:tabLst/>
              <a:defRPr sz="2800" baseline="0">
                <a:solidFill>
                  <a:srgbClr val="00205B"/>
                </a:solidFill>
                <a:latin typeface="Deutsche Bank Display" charset="0"/>
                <a:ea typeface="Deutsche Bank Display" charset="0"/>
                <a:cs typeface="Deutsche Bank Display" charset="0"/>
              </a:defRPr>
            </a:lvl1pPr>
            <a:lvl2pPr marL="455783" indent="0">
              <a:buNone/>
              <a:defRPr sz="3600">
                <a:latin typeface="Deutsche Bank Display Beta" charset="0"/>
                <a:ea typeface="Deutsche Bank Display Beta" charset="0"/>
                <a:cs typeface="Deutsche Bank Display Beta" charset="0"/>
              </a:defRPr>
            </a:lvl2pPr>
            <a:lvl3pPr marL="911566" indent="0">
              <a:buNone/>
              <a:defRPr sz="3600">
                <a:latin typeface="Deutsche Bank Display Beta" charset="0"/>
                <a:ea typeface="Deutsche Bank Display Beta" charset="0"/>
                <a:cs typeface="Deutsche Bank Display Beta" charset="0"/>
              </a:defRPr>
            </a:lvl3pPr>
            <a:lvl4pPr marL="1367348" indent="0">
              <a:buNone/>
              <a:defRPr sz="3600">
                <a:latin typeface="Deutsche Bank Display Beta" charset="0"/>
                <a:ea typeface="Deutsche Bank Display Beta" charset="0"/>
                <a:cs typeface="Deutsche Bank Display Beta" charset="0"/>
              </a:defRPr>
            </a:lvl4pPr>
            <a:lvl5pPr marL="1823131" indent="0">
              <a:buNone/>
              <a:defRPr sz="3600">
                <a:latin typeface="Deutsche Bank Display Beta" charset="0"/>
                <a:ea typeface="Deutsche Bank Display Beta" charset="0"/>
                <a:cs typeface="Deutsche Bank Display Beta" charset="0"/>
              </a:defRPr>
            </a:lvl5pPr>
          </a:lstStyle>
          <a:p>
            <a:pPr lvl="0"/>
            <a:r>
              <a:rPr lang="en-US" dirty="0"/>
              <a:t>Deutsche Bank Display Dark Blue 28pt</a:t>
            </a:r>
          </a:p>
        </p:txBody>
      </p:sp>
    </p:spTree>
    <p:extLst>
      <p:ext uri="{BB962C8B-B14F-4D97-AF65-F5344CB8AC3E}">
        <p14:creationId xmlns:p14="http://schemas.microsoft.com/office/powerpoint/2010/main" val="1690831513"/>
      </p:ext>
    </p:extLst>
  </p:cSld>
  <p:clrMapOvr>
    <a:masterClrMapping/>
  </p:clrMapOvr>
</p:sldLayout>
</file>

<file path=ppt/slideLayouts/slideLayout337.xml><?xml version="1.0" encoding="utf-8"?>
<p:sldLayout xmlns:a="http://schemas.openxmlformats.org/drawingml/2006/main" xmlns:r="http://schemas.openxmlformats.org/officeDocument/2006/relationships" xmlns:p="http://schemas.openxmlformats.org/presentationml/2006/main" preserve="1" userDrawn="1">
  <p:cSld name="32_Custom Layout">
    <p:spTree>
      <p:nvGrpSpPr>
        <p:cNvPr id="1" name=""/>
        <p:cNvGrpSpPr/>
        <p:nvPr/>
      </p:nvGrpSpPr>
      <p:grpSpPr>
        <a:xfrm>
          <a:off x="0" y="0"/>
          <a:ext cx="0" cy="0"/>
          <a:chOff x="0" y="0"/>
          <a:chExt cx="0" cy="0"/>
        </a:xfrm>
      </p:grpSpPr>
      <p:sp>
        <p:nvSpPr>
          <p:cNvPr id="5" name="Text Placeholder 5"/>
          <p:cNvSpPr>
            <a:spLocks noGrp="1"/>
          </p:cNvSpPr>
          <p:nvPr>
            <p:ph type="body" sz="quarter" idx="63" hasCustomPrompt="1"/>
          </p:nvPr>
        </p:nvSpPr>
        <p:spPr>
          <a:xfrm>
            <a:off x="1603352" y="1295400"/>
            <a:ext cx="4362264" cy="792163"/>
          </a:xfrm>
          <a:prstGeom prst="rect">
            <a:avLst/>
          </a:prstGeom>
        </p:spPr>
        <p:txBody>
          <a:bodyPr lIns="0" tIns="0" rIns="0" bIns="0"/>
          <a:lstStyle>
            <a:lvl1pPr marL="0" indent="0">
              <a:lnSpc>
                <a:spcPts val="2900"/>
              </a:lnSpc>
              <a:spcBef>
                <a:spcPts val="0"/>
              </a:spcBef>
              <a:buNone/>
              <a:defRPr sz="2600" baseline="0">
                <a:solidFill>
                  <a:srgbClr val="00205B"/>
                </a:solidFill>
                <a:latin typeface="Deutsche Bank Display" charset="0"/>
                <a:ea typeface="Deutsche Bank Display" charset="0"/>
                <a:cs typeface="Deutsche Bank Display" charset="0"/>
              </a:defRPr>
            </a:lvl1pPr>
            <a:lvl2pPr marL="455783" indent="0">
              <a:buNone/>
              <a:defRPr sz="3600">
                <a:latin typeface="Deutsche Bank Display Beta" charset="0"/>
                <a:ea typeface="Deutsche Bank Display Beta" charset="0"/>
                <a:cs typeface="Deutsche Bank Display Beta" charset="0"/>
              </a:defRPr>
            </a:lvl2pPr>
            <a:lvl3pPr marL="911566" indent="0">
              <a:buNone/>
              <a:defRPr sz="3600">
                <a:latin typeface="Deutsche Bank Display Beta" charset="0"/>
                <a:ea typeface="Deutsche Bank Display Beta" charset="0"/>
                <a:cs typeface="Deutsche Bank Display Beta" charset="0"/>
              </a:defRPr>
            </a:lvl3pPr>
            <a:lvl4pPr marL="1367348" indent="0">
              <a:buNone/>
              <a:defRPr sz="3600">
                <a:latin typeface="Deutsche Bank Display Beta" charset="0"/>
                <a:ea typeface="Deutsche Bank Display Beta" charset="0"/>
                <a:cs typeface="Deutsche Bank Display Beta" charset="0"/>
              </a:defRPr>
            </a:lvl4pPr>
            <a:lvl5pPr marL="1823131" indent="0">
              <a:buNone/>
              <a:defRPr sz="3600">
                <a:latin typeface="Deutsche Bank Display Beta" charset="0"/>
                <a:ea typeface="Deutsche Bank Display Beta" charset="0"/>
                <a:cs typeface="Deutsche Bank Display Beta" charset="0"/>
              </a:defRPr>
            </a:lvl5pPr>
          </a:lstStyle>
          <a:p>
            <a:pPr lvl="0"/>
            <a:r>
              <a:rPr lang="en-US" dirty="0"/>
              <a:t>Deutsche Bank Display Dark Blue 26pt</a:t>
            </a:r>
          </a:p>
        </p:txBody>
      </p:sp>
      <p:sp>
        <p:nvSpPr>
          <p:cNvPr id="6" name="Picture Placeholder 8"/>
          <p:cNvSpPr>
            <a:spLocks noGrp="1"/>
          </p:cNvSpPr>
          <p:nvPr>
            <p:ph type="pic" sz="quarter" idx="65" hasCustomPrompt="1"/>
          </p:nvPr>
        </p:nvSpPr>
        <p:spPr>
          <a:xfrm>
            <a:off x="701675" y="1295400"/>
            <a:ext cx="715261" cy="715262"/>
          </a:xfrm>
          <a:prstGeom prst="rect">
            <a:avLst/>
          </a:prstGeom>
        </p:spPr>
        <p:txBody>
          <a:bodyPr lIns="0" tIns="0" rIns="0" bIns="0" anchor="ctr"/>
          <a:lstStyle>
            <a:lvl1pPr marL="0" indent="0" algn="ctr">
              <a:buNone/>
              <a:defRPr sz="1200">
                <a:solidFill>
                  <a:schemeClr val="tx2"/>
                </a:solidFill>
                <a:latin typeface="Deutsche Bank Text" charset="0"/>
                <a:ea typeface="Deutsche Bank Text" charset="0"/>
                <a:cs typeface="Deutsche Bank Text" charset="0"/>
              </a:defRPr>
            </a:lvl1pPr>
          </a:lstStyle>
          <a:p>
            <a:r>
              <a:rPr lang="en-US" dirty="0"/>
              <a:t>[Icon]</a:t>
            </a:r>
          </a:p>
        </p:txBody>
      </p:sp>
      <p:cxnSp>
        <p:nvCxnSpPr>
          <p:cNvPr id="8" name="Straight Connector 7"/>
          <p:cNvCxnSpPr/>
          <p:nvPr userDrawn="1"/>
        </p:nvCxnSpPr>
        <p:spPr>
          <a:xfrm>
            <a:off x="700946" y="2447365"/>
            <a:ext cx="9325704" cy="0"/>
          </a:xfrm>
          <a:prstGeom prst="line">
            <a:avLst/>
          </a:prstGeom>
          <a:ln>
            <a:solidFill>
              <a:srgbClr val="A7A8AA"/>
            </a:solidFill>
          </a:ln>
        </p:spPr>
        <p:style>
          <a:lnRef idx="1">
            <a:schemeClr val="accent1"/>
          </a:lnRef>
          <a:fillRef idx="0">
            <a:schemeClr val="accent1"/>
          </a:fillRef>
          <a:effectRef idx="0">
            <a:schemeClr val="accent1"/>
          </a:effectRef>
          <a:fontRef idx="minor">
            <a:schemeClr val="tx1"/>
          </a:fontRef>
        </p:style>
      </p:cxnSp>
      <p:sp>
        <p:nvSpPr>
          <p:cNvPr id="11" name="Text Placeholder 10"/>
          <p:cNvSpPr>
            <a:spLocks noGrp="1"/>
          </p:cNvSpPr>
          <p:nvPr>
            <p:ph type="body" sz="quarter" idx="66" hasCustomPrompt="1"/>
          </p:nvPr>
        </p:nvSpPr>
        <p:spPr>
          <a:xfrm>
            <a:off x="701675" y="2810435"/>
            <a:ext cx="3779838" cy="171916"/>
          </a:xfrm>
          <a:prstGeom prst="rect">
            <a:avLst/>
          </a:prstGeom>
        </p:spPr>
        <p:txBody>
          <a:bodyPr lIns="0" tIns="0" rIns="0" bIns="0"/>
          <a:lstStyle>
            <a:lvl1pPr marL="0" indent="0">
              <a:buNone/>
              <a:defRPr sz="1600" baseline="0">
                <a:solidFill>
                  <a:srgbClr val="00A3E0"/>
                </a:solidFill>
                <a:latin typeface="Deutsche Bank Text" charset="0"/>
                <a:ea typeface="Deutsche Bank Text" charset="0"/>
                <a:cs typeface="Deutsche Bank Text" charset="0"/>
              </a:defRPr>
            </a:lvl1pPr>
            <a:lvl2pPr marL="455783" indent="0">
              <a:buNone/>
              <a:defRPr sz="1600">
                <a:solidFill>
                  <a:srgbClr val="F68B1E"/>
                </a:solidFill>
                <a:latin typeface="Deutsche Bank Text Beta" charset="0"/>
                <a:ea typeface="Deutsche Bank Text Beta" charset="0"/>
                <a:cs typeface="Deutsche Bank Text Beta" charset="0"/>
              </a:defRPr>
            </a:lvl2pPr>
            <a:lvl3pPr marL="911566" indent="0">
              <a:buNone/>
              <a:defRPr sz="1600">
                <a:solidFill>
                  <a:srgbClr val="F68B1E"/>
                </a:solidFill>
                <a:latin typeface="Deutsche Bank Text Beta" charset="0"/>
                <a:ea typeface="Deutsche Bank Text Beta" charset="0"/>
                <a:cs typeface="Deutsche Bank Text Beta" charset="0"/>
              </a:defRPr>
            </a:lvl3pPr>
            <a:lvl4pPr marL="1367348" indent="0">
              <a:buNone/>
              <a:defRPr sz="1600">
                <a:solidFill>
                  <a:srgbClr val="F68B1E"/>
                </a:solidFill>
                <a:latin typeface="Deutsche Bank Text Beta" charset="0"/>
                <a:ea typeface="Deutsche Bank Text Beta" charset="0"/>
                <a:cs typeface="Deutsche Bank Text Beta" charset="0"/>
              </a:defRPr>
            </a:lvl4pPr>
            <a:lvl5pPr marL="1823131" indent="0">
              <a:buNone/>
              <a:defRPr sz="1600">
                <a:solidFill>
                  <a:srgbClr val="F68B1E"/>
                </a:solidFill>
                <a:latin typeface="Deutsche Bank Text Beta" charset="0"/>
                <a:ea typeface="Deutsche Bank Text Beta" charset="0"/>
                <a:cs typeface="Deutsche Bank Text Beta" charset="0"/>
              </a:defRPr>
            </a:lvl5pPr>
          </a:lstStyle>
          <a:p>
            <a:r>
              <a:rPr lang="en-US" dirty="0">
                <a:solidFill>
                  <a:schemeClr val="accent4"/>
                </a:solidFill>
              </a:rPr>
              <a:t>Deutsche Bank Text Bright Blue 16pt</a:t>
            </a:r>
          </a:p>
        </p:txBody>
      </p:sp>
      <p:sp>
        <p:nvSpPr>
          <p:cNvPr id="12" name="Text Placeholder 10"/>
          <p:cNvSpPr>
            <a:spLocks noGrp="1"/>
          </p:cNvSpPr>
          <p:nvPr>
            <p:ph type="body" sz="quarter" idx="67" hasCustomPrompt="1"/>
          </p:nvPr>
        </p:nvSpPr>
        <p:spPr>
          <a:xfrm>
            <a:off x="5418138" y="2810435"/>
            <a:ext cx="4608511" cy="185983"/>
          </a:xfrm>
          <a:prstGeom prst="rect">
            <a:avLst/>
          </a:prstGeom>
        </p:spPr>
        <p:txBody>
          <a:bodyPr lIns="0" tIns="0" rIns="0" bIns="0"/>
          <a:lstStyle>
            <a:lvl1pPr marL="0" indent="0">
              <a:buNone/>
              <a:defRPr sz="1600">
                <a:solidFill>
                  <a:srgbClr val="00A3E0"/>
                </a:solidFill>
                <a:latin typeface="Deutsche Bank Text" charset="0"/>
                <a:ea typeface="Deutsche Bank Text" charset="0"/>
                <a:cs typeface="Deutsche Bank Text" charset="0"/>
              </a:defRPr>
            </a:lvl1pPr>
            <a:lvl2pPr marL="455783" indent="0">
              <a:buNone/>
              <a:defRPr sz="1600">
                <a:solidFill>
                  <a:srgbClr val="F68B1E"/>
                </a:solidFill>
                <a:latin typeface="Deutsche Bank Text Beta" charset="0"/>
                <a:ea typeface="Deutsche Bank Text Beta" charset="0"/>
                <a:cs typeface="Deutsche Bank Text Beta" charset="0"/>
              </a:defRPr>
            </a:lvl2pPr>
            <a:lvl3pPr marL="911566" indent="0">
              <a:buNone/>
              <a:defRPr sz="1600">
                <a:solidFill>
                  <a:srgbClr val="F68B1E"/>
                </a:solidFill>
                <a:latin typeface="Deutsche Bank Text Beta" charset="0"/>
                <a:ea typeface="Deutsche Bank Text Beta" charset="0"/>
                <a:cs typeface="Deutsche Bank Text Beta" charset="0"/>
              </a:defRPr>
            </a:lvl3pPr>
            <a:lvl4pPr marL="1367348" indent="0">
              <a:buNone/>
              <a:defRPr sz="1600">
                <a:solidFill>
                  <a:srgbClr val="F68B1E"/>
                </a:solidFill>
                <a:latin typeface="Deutsche Bank Text Beta" charset="0"/>
                <a:ea typeface="Deutsche Bank Text Beta" charset="0"/>
                <a:cs typeface="Deutsche Bank Text Beta" charset="0"/>
              </a:defRPr>
            </a:lvl4pPr>
            <a:lvl5pPr marL="1823131" indent="0">
              <a:buNone/>
              <a:defRPr sz="1600">
                <a:solidFill>
                  <a:srgbClr val="F68B1E"/>
                </a:solidFill>
                <a:latin typeface="Deutsche Bank Text Beta" charset="0"/>
                <a:ea typeface="Deutsche Bank Text Beta" charset="0"/>
                <a:cs typeface="Deutsche Bank Text Beta" charset="0"/>
              </a:defRPr>
            </a:lvl5pPr>
          </a:lstStyle>
          <a:p>
            <a:r>
              <a:rPr lang="en-US" dirty="0">
                <a:solidFill>
                  <a:schemeClr val="accent4"/>
                </a:solidFill>
              </a:rPr>
              <a:t>Deutsche Bank Text Bright Blue 16pt</a:t>
            </a:r>
          </a:p>
        </p:txBody>
      </p:sp>
      <p:sp>
        <p:nvSpPr>
          <p:cNvPr id="14" name="Text Placeholder 13"/>
          <p:cNvSpPr>
            <a:spLocks noGrp="1"/>
          </p:cNvSpPr>
          <p:nvPr>
            <p:ph type="body" sz="quarter" idx="68" hasCustomPrompt="1"/>
          </p:nvPr>
        </p:nvSpPr>
        <p:spPr>
          <a:xfrm>
            <a:off x="700946" y="3265675"/>
            <a:ext cx="3780567" cy="2287587"/>
          </a:xfrm>
          <a:prstGeom prst="rect">
            <a:avLst/>
          </a:prstGeom>
        </p:spPr>
        <p:txBody>
          <a:bodyPr lIns="0" tIns="0" rIns="0" bIns="0"/>
          <a:lstStyle>
            <a:lvl1pPr marL="180000" indent="-180000">
              <a:buFont typeface="+mj-lt"/>
              <a:buAutoNum type="arabicPeriod"/>
              <a:defRPr sz="1400">
                <a:solidFill>
                  <a:srgbClr val="535B61"/>
                </a:solidFill>
                <a:latin typeface="Deutsche Bank Text" charset="0"/>
                <a:ea typeface="Deutsche Bank Text" charset="0"/>
                <a:cs typeface="Deutsche Bank Text" charset="0"/>
              </a:defRPr>
            </a:lvl1pPr>
            <a:lvl2pPr marL="912983" indent="-457200">
              <a:buFont typeface="+mj-lt"/>
              <a:buAutoNum type="arabicPeriod"/>
              <a:defRPr sz="1400">
                <a:latin typeface="Deutsche Bank Text Beta" charset="0"/>
                <a:ea typeface="Deutsche Bank Text Beta" charset="0"/>
                <a:cs typeface="Deutsche Bank Text Beta" charset="0"/>
              </a:defRPr>
            </a:lvl2pPr>
            <a:lvl3pPr marL="1368766" indent="-457200">
              <a:buFont typeface="+mj-lt"/>
              <a:buAutoNum type="arabicPeriod"/>
              <a:defRPr sz="1400">
                <a:latin typeface="Deutsche Bank Text Beta" charset="0"/>
                <a:ea typeface="Deutsche Bank Text Beta" charset="0"/>
                <a:cs typeface="Deutsche Bank Text Beta" charset="0"/>
              </a:defRPr>
            </a:lvl3pPr>
            <a:lvl4pPr marL="1710248" indent="-342900">
              <a:buFont typeface="+mj-lt"/>
              <a:buAutoNum type="arabicPeriod"/>
              <a:defRPr sz="1400">
                <a:latin typeface="Deutsche Bank Text Beta" charset="0"/>
                <a:ea typeface="Deutsche Bank Text Beta" charset="0"/>
                <a:cs typeface="Deutsche Bank Text Beta" charset="0"/>
              </a:defRPr>
            </a:lvl4pPr>
            <a:lvl5pPr marL="2166031" indent="-342900">
              <a:buFont typeface="+mj-lt"/>
              <a:buAutoNum type="arabicPeriod"/>
              <a:defRPr sz="1400">
                <a:latin typeface="Deutsche Bank Text Beta" charset="0"/>
                <a:ea typeface="Deutsche Bank Text Beta" charset="0"/>
                <a:cs typeface="Deutsche Bank Text Beta" charset="0"/>
              </a:defRPr>
            </a:lvl5pPr>
          </a:lstStyle>
          <a:p>
            <a:pPr lvl="0"/>
            <a:r>
              <a:rPr lang="en-US" dirty="0"/>
              <a:t>Deutsche Bank Text Dark Grey 14pt</a:t>
            </a:r>
          </a:p>
        </p:txBody>
      </p:sp>
      <p:sp>
        <p:nvSpPr>
          <p:cNvPr id="15" name="Text Placeholder 13"/>
          <p:cNvSpPr>
            <a:spLocks noGrp="1"/>
          </p:cNvSpPr>
          <p:nvPr>
            <p:ph type="body" sz="quarter" idx="69" hasCustomPrompt="1"/>
          </p:nvPr>
        </p:nvSpPr>
        <p:spPr>
          <a:xfrm>
            <a:off x="5418138" y="3265675"/>
            <a:ext cx="4608511" cy="2287587"/>
          </a:xfrm>
          <a:prstGeom prst="rect">
            <a:avLst/>
          </a:prstGeom>
        </p:spPr>
        <p:txBody>
          <a:bodyPr lIns="0" tIns="0" rIns="0" bIns="0"/>
          <a:lstStyle>
            <a:lvl1pPr marL="108000" indent="-108000">
              <a:buFont typeface="Arial" charset="0"/>
              <a:buChar char="•"/>
              <a:defRPr sz="1400">
                <a:solidFill>
                  <a:srgbClr val="535B61"/>
                </a:solidFill>
                <a:latin typeface="Deutsche Bank Text" charset="0"/>
                <a:ea typeface="Deutsche Bank Text" charset="0"/>
                <a:cs typeface="Deutsche Bank Text" charset="0"/>
              </a:defRPr>
            </a:lvl1pPr>
            <a:lvl2pPr marL="912983" indent="-457200">
              <a:buFont typeface="+mj-lt"/>
              <a:buAutoNum type="arabicPeriod"/>
              <a:defRPr sz="1400">
                <a:latin typeface="Deutsche Bank Text Beta" charset="0"/>
                <a:ea typeface="Deutsche Bank Text Beta" charset="0"/>
                <a:cs typeface="Deutsche Bank Text Beta" charset="0"/>
              </a:defRPr>
            </a:lvl2pPr>
            <a:lvl3pPr marL="1368766" indent="-457200">
              <a:buFont typeface="+mj-lt"/>
              <a:buAutoNum type="arabicPeriod"/>
              <a:defRPr sz="1400">
                <a:latin typeface="Deutsche Bank Text Beta" charset="0"/>
                <a:ea typeface="Deutsche Bank Text Beta" charset="0"/>
                <a:cs typeface="Deutsche Bank Text Beta" charset="0"/>
              </a:defRPr>
            </a:lvl3pPr>
            <a:lvl4pPr marL="1710248" indent="-342900">
              <a:buFont typeface="+mj-lt"/>
              <a:buAutoNum type="arabicPeriod"/>
              <a:defRPr sz="1400">
                <a:latin typeface="Deutsche Bank Text Beta" charset="0"/>
                <a:ea typeface="Deutsche Bank Text Beta" charset="0"/>
                <a:cs typeface="Deutsche Bank Text Beta" charset="0"/>
              </a:defRPr>
            </a:lvl4pPr>
            <a:lvl5pPr marL="2166031" indent="-342900">
              <a:buFont typeface="+mj-lt"/>
              <a:buAutoNum type="arabicPeriod"/>
              <a:defRPr sz="1400">
                <a:latin typeface="Deutsche Bank Text Beta" charset="0"/>
                <a:ea typeface="Deutsche Bank Text Beta" charset="0"/>
                <a:cs typeface="Deutsche Bank Text Beta" charset="0"/>
              </a:defRPr>
            </a:lvl5pPr>
          </a:lstStyle>
          <a:p>
            <a:pPr lvl="0"/>
            <a:r>
              <a:rPr lang="en-US" dirty="0"/>
              <a:t>Deutsche Bank Text Dark Grey 14pt</a:t>
            </a:r>
          </a:p>
        </p:txBody>
      </p:sp>
      <p:sp>
        <p:nvSpPr>
          <p:cNvPr id="16" name="Text Placeholder 6"/>
          <p:cNvSpPr>
            <a:spLocks noGrp="1"/>
          </p:cNvSpPr>
          <p:nvPr>
            <p:ph type="body" sz="quarter" idx="72" hasCustomPrompt="1"/>
          </p:nvPr>
        </p:nvSpPr>
        <p:spPr>
          <a:xfrm>
            <a:off x="702650" y="6764338"/>
            <a:ext cx="9324000" cy="268287"/>
          </a:xfrm>
          <a:prstGeom prst="rect">
            <a:avLst/>
          </a:prstGeom>
        </p:spPr>
        <p:txBody>
          <a:bodyPr lIns="0" tIns="0" rIns="0" bIns="0" anchor="b"/>
          <a:lstStyle>
            <a:lvl1pPr marL="0" indent="0">
              <a:lnSpc>
                <a:spcPts val="800"/>
              </a:lnSpc>
              <a:spcBef>
                <a:spcPts val="0"/>
              </a:spcBef>
              <a:buNone/>
              <a:defRPr sz="800">
                <a:solidFill>
                  <a:srgbClr val="535B61"/>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8pt</a:t>
            </a:r>
          </a:p>
        </p:txBody>
      </p:sp>
      <p:sp>
        <p:nvSpPr>
          <p:cNvPr id="17" name="Text Placeholder 2">
            <a:extLst>
              <a:ext uri="{FF2B5EF4-FFF2-40B4-BE49-F238E27FC236}">
                <a16:creationId xmlns:a16="http://schemas.microsoft.com/office/drawing/2014/main" id="{05AB77C8-6150-0A4B-8862-931699F8DC3D}"/>
              </a:ext>
            </a:extLst>
          </p:cNvPr>
          <p:cNvSpPr>
            <a:spLocks noGrp="1"/>
          </p:cNvSpPr>
          <p:nvPr>
            <p:ph type="body" sz="quarter" idx="62" hasCustomPrompt="1"/>
          </p:nvPr>
        </p:nvSpPr>
        <p:spPr>
          <a:xfrm>
            <a:off x="701675" y="335443"/>
            <a:ext cx="2880000" cy="144000"/>
          </a:xfrm>
          <a:prstGeom prst="rect">
            <a:avLst/>
          </a:prstGeom>
        </p:spPr>
        <p:txBody>
          <a:bodyPr lIns="0" tIns="0" rIns="0" bIns="0"/>
          <a:lstStyle>
            <a:lvl1pPr marL="0" indent="0">
              <a:buNone/>
              <a:defRPr sz="997" b="0" i="0" baseline="0">
                <a:solidFill>
                  <a:srgbClr val="00A3E0"/>
                </a:solidFill>
                <a:latin typeface="Deutsche Bank Text" charset="0"/>
                <a:ea typeface="Deutsche Bank Text" charset="0"/>
                <a:cs typeface="Deutsche Bank Text" charset="0"/>
              </a:defRPr>
            </a:lvl1pPr>
            <a:lvl2pPr marL="455783" indent="0">
              <a:buNone/>
              <a:defRPr/>
            </a:lvl2pPr>
            <a:lvl3pPr marL="911565" indent="0">
              <a:buNone/>
              <a:defRPr/>
            </a:lvl3pPr>
            <a:lvl4pPr marL="1367348" indent="0">
              <a:buNone/>
              <a:defRPr/>
            </a:lvl4pPr>
            <a:lvl5pPr marL="1823131" indent="0">
              <a:buNone/>
              <a:defRPr/>
            </a:lvl5pPr>
          </a:lstStyle>
          <a:p>
            <a:pPr lvl="0"/>
            <a:r>
              <a:rPr lang="en-US" dirty="0"/>
              <a:t>Deutsche Bank Text Bright Blue 10pt</a:t>
            </a:r>
          </a:p>
        </p:txBody>
      </p:sp>
    </p:spTree>
    <p:extLst>
      <p:ext uri="{BB962C8B-B14F-4D97-AF65-F5344CB8AC3E}">
        <p14:creationId xmlns:p14="http://schemas.microsoft.com/office/powerpoint/2010/main" val="2718410196"/>
      </p:ext>
    </p:extLst>
  </p:cSld>
  <p:clrMapOvr>
    <a:masterClrMapping/>
  </p:clrMapOvr>
</p:sldLayout>
</file>

<file path=ppt/slideLayouts/slideLayout338.xml><?xml version="1.0" encoding="utf-8"?>
<p:sldLayout xmlns:a="http://schemas.openxmlformats.org/drawingml/2006/main" xmlns:r="http://schemas.openxmlformats.org/officeDocument/2006/relationships" xmlns:p="http://schemas.openxmlformats.org/presentationml/2006/main" preserve="1" userDrawn="1">
  <p:cSld name="33_Custom Layout">
    <p:spTree>
      <p:nvGrpSpPr>
        <p:cNvPr id="1" name=""/>
        <p:cNvGrpSpPr/>
        <p:nvPr/>
      </p:nvGrpSpPr>
      <p:grpSpPr>
        <a:xfrm>
          <a:off x="0" y="0"/>
          <a:ext cx="0" cy="0"/>
          <a:chOff x="0" y="0"/>
          <a:chExt cx="0" cy="0"/>
        </a:xfrm>
      </p:grpSpPr>
      <p:sp>
        <p:nvSpPr>
          <p:cNvPr id="7" name="Oval 6"/>
          <p:cNvSpPr/>
          <p:nvPr userDrawn="1"/>
        </p:nvSpPr>
        <p:spPr>
          <a:xfrm>
            <a:off x="1134907" y="1052864"/>
            <a:ext cx="2268000" cy="2268000"/>
          </a:xfrm>
          <a:prstGeom prst="ellipse">
            <a:avLst/>
          </a:prstGeom>
          <a:solidFill>
            <a:srgbClr val="E6EAE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994" dirty="0"/>
          </a:p>
        </p:txBody>
      </p:sp>
      <p:sp>
        <p:nvSpPr>
          <p:cNvPr id="10" name="Oval 9"/>
          <p:cNvSpPr/>
          <p:nvPr userDrawn="1"/>
        </p:nvSpPr>
        <p:spPr>
          <a:xfrm>
            <a:off x="4211906" y="1040668"/>
            <a:ext cx="2268000" cy="2268000"/>
          </a:xfrm>
          <a:prstGeom prst="ellipse">
            <a:avLst/>
          </a:prstGeom>
          <a:solidFill>
            <a:srgbClr val="E6EAE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994" dirty="0"/>
          </a:p>
        </p:txBody>
      </p:sp>
      <p:sp>
        <p:nvSpPr>
          <p:cNvPr id="9" name="Text Placeholder 9"/>
          <p:cNvSpPr>
            <a:spLocks noGrp="1"/>
          </p:cNvSpPr>
          <p:nvPr>
            <p:ph type="body" sz="quarter" idx="15" hasCustomPrompt="1"/>
          </p:nvPr>
        </p:nvSpPr>
        <p:spPr>
          <a:xfrm>
            <a:off x="1529278" y="2456999"/>
            <a:ext cx="1479258" cy="476618"/>
          </a:xfrm>
          <a:prstGeom prst="rect">
            <a:avLst/>
          </a:prstGeom>
        </p:spPr>
        <p:txBody>
          <a:bodyPr/>
          <a:lstStyle>
            <a:lvl1pPr marL="0" indent="0" algn="ctr">
              <a:lnSpc>
                <a:spcPts val="1200"/>
              </a:lnSpc>
              <a:spcBef>
                <a:spcPts val="0"/>
              </a:spcBef>
              <a:buNone/>
              <a:defRPr sz="997" baseline="0">
                <a:solidFill>
                  <a:srgbClr val="535B61"/>
                </a:solidFill>
                <a:latin typeface="Deutsche Bank Text" charset="0"/>
                <a:ea typeface="Deutsche Bank Text" charset="0"/>
                <a:cs typeface="Deutsche Bank Text" charset="0"/>
              </a:defRPr>
            </a:lvl1pPr>
          </a:lstStyle>
          <a:p>
            <a:pPr lvl="0"/>
            <a:r>
              <a:rPr lang="en-US" sz="997" dirty="0"/>
              <a:t>Deutsche Bank Text Dark Grey 10pt</a:t>
            </a:r>
            <a:endParaRPr lang="en-US" dirty="0"/>
          </a:p>
        </p:txBody>
      </p:sp>
      <p:sp>
        <p:nvSpPr>
          <p:cNvPr id="12" name="Text Placeholder 9"/>
          <p:cNvSpPr>
            <a:spLocks noGrp="1"/>
          </p:cNvSpPr>
          <p:nvPr>
            <p:ph type="body" sz="quarter" idx="17" hasCustomPrompt="1"/>
          </p:nvPr>
        </p:nvSpPr>
        <p:spPr>
          <a:xfrm>
            <a:off x="4606277" y="2452231"/>
            <a:ext cx="1479258" cy="476618"/>
          </a:xfrm>
          <a:prstGeom prst="rect">
            <a:avLst/>
          </a:prstGeom>
        </p:spPr>
        <p:txBody>
          <a:bodyPr/>
          <a:lstStyle>
            <a:lvl1pPr marL="0" indent="0" algn="ctr">
              <a:lnSpc>
                <a:spcPts val="1200"/>
              </a:lnSpc>
              <a:spcBef>
                <a:spcPts val="0"/>
              </a:spcBef>
              <a:buNone/>
              <a:defRPr sz="997" baseline="0">
                <a:solidFill>
                  <a:srgbClr val="535B61"/>
                </a:solidFill>
                <a:latin typeface="Deutsche Bank Text" charset="0"/>
                <a:ea typeface="Deutsche Bank Text" charset="0"/>
                <a:cs typeface="Deutsche Bank Text" charset="0"/>
              </a:defRPr>
            </a:lvl1pPr>
          </a:lstStyle>
          <a:p>
            <a:pPr lvl="0"/>
            <a:r>
              <a:rPr lang="en-US" sz="997" dirty="0"/>
              <a:t>Deutsche Bank Text Dark Grey 10pt</a:t>
            </a:r>
            <a:endParaRPr lang="en-US" dirty="0"/>
          </a:p>
        </p:txBody>
      </p:sp>
      <p:sp>
        <p:nvSpPr>
          <p:cNvPr id="16" name="TextBox 15"/>
          <p:cNvSpPr txBox="1"/>
          <p:nvPr userDrawn="1"/>
        </p:nvSpPr>
        <p:spPr>
          <a:xfrm>
            <a:off x="3406689" y="1758072"/>
            <a:ext cx="792000" cy="798039"/>
          </a:xfrm>
          <a:prstGeom prst="rect">
            <a:avLst/>
          </a:prstGeom>
          <a:noFill/>
        </p:spPr>
        <p:txBody>
          <a:bodyPr wrap="square" rtlCol="0">
            <a:spAutoFit/>
          </a:bodyPr>
          <a:lstStyle/>
          <a:p>
            <a:pPr algn="ctr"/>
            <a:r>
              <a:rPr lang="en-US" sz="4586" dirty="0">
                <a:solidFill>
                  <a:srgbClr val="A7A8AA"/>
                </a:solidFill>
                <a:latin typeface="Deutsche Bank Text" charset="0"/>
                <a:ea typeface="Deutsche Bank Text" charset="0"/>
                <a:cs typeface="Deutsche Bank Text" charset="0"/>
              </a:rPr>
              <a:t>+</a:t>
            </a:r>
          </a:p>
        </p:txBody>
      </p:sp>
      <p:sp>
        <p:nvSpPr>
          <p:cNvPr id="18" name="Text Placeholder 13"/>
          <p:cNvSpPr>
            <a:spLocks noGrp="1"/>
          </p:cNvSpPr>
          <p:nvPr>
            <p:ph type="body" sz="quarter" idx="20" hasCustomPrompt="1"/>
          </p:nvPr>
        </p:nvSpPr>
        <p:spPr>
          <a:xfrm>
            <a:off x="2171535" y="3944121"/>
            <a:ext cx="6348742" cy="621929"/>
          </a:xfrm>
          <a:prstGeom prst="rect">
            <a:avLst/>
          </a:prstGeom>
        </p:spPr>
        <p:txBody>
          <a:bodyPr/>
          <a:lstStyle>
            <a:lvl1pPr marL="0" indent="0" algn="ctr">
              <a:buNone/>
              <a:defRPr sz="2600" baseline="0">
                <a:solidFill>
                  <a:srgbClr val="00205B"/>
                </a:solidFill>
                <a:latin typeface="Deutsche Bank Display" charset="0"/>
                <a:ea typeface="Deutsche Bank Display" charset="0"/>
                <a:cs typeface="Deutsche Bank Display" charset="0"/>
              </a:defRPr>
            </a:lvl1pPr>
            <a:lvl2pPr marL="455783" indent="0" algn="ctr">
              <a:buNone/>
              <a:defRPr sz="2592">
                <a:solidFill>
                  <a:srgbClr val="011F4A"/>
                </a:solidFill>
                <a:latin typeface="Arial" charset="0"/>
                <a:ea typeface="Arial" charset="0"/>
                <a:cs typeface="Arial" charset="0"/>
              </a:defRPr>
            </a:lvl2pPr>
            <a:lvl3pPr marL="911565" indent="0" algn="ctr">
              <a:buNone/>
              <a:defRPr sz="2592">
                <a:solidFill>
                  <a:srgbClr val="011F4A"/>
                </a:solidFill>
                <a:latin typeface="Arial" charset="0"/>
                <a:ea typeface="Arial" charset="0"/>
                <a:cs typeface="Arial" charset="0"/>
              </a:defRPr>
            </a:lvl3pPr>
            <a:lvl4pPr marL="1367348" indent="0" algn="ctr">
              <a:buNone/>
              <a:defRPr sz="2592">
                <a:solidFill>
                  <a:srgbClr val="011F4A"/>
                </a:solidFill>
                <a:latin typeface="Arial" charset="0"/>
                <a:ea typeface="Arial" charset="0"/>
                <a:cs typeface="Arial" charset="0"/>
              </a:defRPr>
            </a:lvl4pPr>
            <a:lvl5pPr marL="1823131" indent="0" algn="ctr">
              <a:buNone/>
              <a:defRPr sz="2592">
                <a:solidFill>
                  <a:srgbClr val="011F4A"/>
                </a:solidFill>
                <a:latin typeface="Arial" charset="0"/>
                <a:ea typeface="Arial" charset="0"/>
                <a:cs typeface="Arial" charset="0"/>
              </a:defRPr>
            </a:lvl5pPr>
          </a:lstStyle>
          <a:p>
            <a:pPr lvl="0"/>
            <a:r>
              <a:rPr lang="en-US" dirty="0"/>
              <a:t>Deutsche Bank Display Dark Blue 26pt</a:t>
            </a:r>
          </a:p>
        </p:txBody>
      </p:sp>
      <p:sp>
        <p:nvSpPr>
          <p:cNvPr id="26" name="Text Placeholder 25"/>
          <p:cNvSpPr>
            <a:spLocks noGrp="1"/>
          </p:cNvSpPr>
          <p:nvPr>
            <p:ph type="body" sz="quarter" idx="73" hasCustomPrompt="1"/>
          </p:nvPr>
        </p:nvSpPr>
        <p:spPr>
          <a:xfrm>
            <a:off x="1313232" y="1700646"/>
            <a:ext cx="1911350" cy="798512"/>
          </a:xfrm>
          <a:prstGeom prst="rect">
            <a:avLst/>
          </a:prstGeom>
        </p:spPr>
        <p:txBody>
          <a:bodyPr/>
          <a:lstStyle>
            <a:lvl1pPr marL="0" indent="0" algn="ctr">
              <a:buNone/>
              <a:defRPr sz="4600">
                <a:solidFill>
                  <a:srgbClr val="00205B"/>
                </a:solidFill>
                <a:latin typeface="Deutsche Bank Display" charset="0"/>
                <a:ea typeface="Deutsche Bank Display" charset="0"/>
                <a:cs typeface="Deutsche Bank Display" charset="0"/>
              </a:defRPr>
            </a:lvl1pPr>
          </a:lstStyle>
          <a:p>
            <a:pPr lvl="0"/>
            <a:r>
              <a:rPr lang="en-US" dirty="0"/>
              <a:t>Text</a:t>
            </a:r>
          </a:p>
        </p:txBody>
      </p:sp>
      <p:sp>
        <p:nvSpPr>
          <p:cNvPr id="27" name="Text Placeholder 25"/>
          <p:cNvSpPr>
            <a:spLocks noGrp="1"/>
          </p:cNvSpPr>
          <p:nvPr>
            <p:ph type="body" sz="quarter" idx="74" hasCustomPrompt="1"/>
          </p:nvPr>
        </p:nvSpPr>
        <p:spPr>
          <a:xfrm>
            <a:off x="4390231" y="1695878"/>
            <a:ext cx="1911350" cy="798512"/>
          </a:xfrm>
          <a:prstGeom prst="rect">
            <a:avLst/>
          </a:prstGeom>
        </p:spPr>
        <p:txBody>
          <a:bodyPr/>
          <a:lstStyle>
            <a:lvl1pPr marL="0" indent="0" algn="ctr">
              <a:buNone/>
              <a:defRPr sz="4600">
                <a:solidFill>
                  <a:srgbClr val="00205B"/>
                </a:solidFill>
                <a:latin typeface="Deutsche Bank Display" charset="0"/>
                <a:ea typeface="Deutsche Bank Display" charset="0"/>
                <a:cs typeface="Deutsche Bank Display" charset="0"/>
              </a:defRPr>
            </a:lvl1pPr>
          </a:lstStyle>
          <a:p>
            <a:pPr lvl="0"/>
            <a:r>
              <a:rPr lang="en-US" dirty="0"/>
              <a:t>Text</a:t>
            </a:r>
          </a:p>
        </p:txBody>
      </p:sp>
      <p:sp>
        <p:nvSpPr>
          <p:cNvPr id="30" name="Text Placeholder 29"/>
          <p:cNvSpPr>
            <a:spLocks noGrp="1"/>
          </p:cNvSpPr>
          <p:nvPr>
            <p:ph type="body" sz="quarter" idx="76" hasCustomPrompt="1"/>
          </p:nvPr>
        </p:nvSpPr>
        <p:spPr>
          <a:xfrm>
            <a:off x="701674" y="5099706"/>
            <a:ext cx="2987675" cy="665163"/>
          </a:xfrm>
          <a:prstGeom prst="rect">
            <a:avLst/>
          </a:prstGeom>
        </p:spPr>
        <p:txBody>
          <a:bodyPr lIns="0" tIns="0" rIns="0" bIns="0"/>
          <a:lstStyle>
            <a:lvl1pPr marL="0" indent="0" algn="ctr">
              <a:lnSpc>
                <a:spcPts val="1680"/>
              </a:lnSpc>
              <a:spcBef>
                <a:spcPts val="0"/>
              </a:spcBef>
              <a:buNone/>
              <a:defRPr sz="1400">
                <a:solidFill>
                  <a:srgbClr val="535B61"/>
                </a:solidFill>
                <a:latin typeface="Deutsche Bank Text" charset="0"/>
                <a:ea typeface="Deutsche Bank Text" charset="0"/>
                <a:cs typeface="Deutsche Bank Text" charset="0"/>
              </a:defRPr>
            </a:lvl1pPr>
            <a:lvl2pPr marL="455783" indent="0" algn="ctr">
              <a:buNone/>
              <a:defRPr>
                <a:latin typeface="Deutsche Bank Text Beta" charset="0"/>
                <a:ea typeface="Deutsche Bank Text Beta" charset="0"/>
                <a:cs typeface="Deutsche Bank Text Beta" charset="0"/>
              </a:defRPr>
            </a:lvl2pPr>
            <a:lvl3pPr marL="911566" indent="0" algn="ctr">
              <a:buNone/>
              <a:defRPr>
                <a:latin typeface="Deutsche Bank Text Beta" charset="0"/>
                <a:ea typeface="Deutsche Bank Text Beta" charset="0"/>
                <a:cs typeface="Deutsche Bank Text Beta" charset="0"/>
              </a:defRPr>
            </a:lvl3pPr>
            <a:lvl4pPr marL="1367348" indent="0" algn="ctr">
              <a:buNone/>
              <a:defRPr>
                <a:latin typeface="Deutsche Bank Text Beta" charset="0"/>
                <a:ea typeface="Deutsche Bank Text Beta" charset="0"/>
                <a:cs typeface="Deutsche Bank Text Beta" charset="0"/>
              </a:defRPr>
            </a:lvl4pPr>
            <a:lvl5pPr marL="1823131" indent="0" algn="ctr">
              <a:buNone/>
              <a:defRPr>
                <a:latin typeface="Deutsche Bank Text Beta" charset="0"/>
                <a:ea typeface="Deutsche Bank Text Beta" charset="0"/>
                <a:cs typeface="Deutsche Bank Text Beta" charset="0"/>
              </a:defRPr>
            </a:lvl5pPr>
          </a:lstStyle>
          <a:p>
            <a:pPr lvl="0"/>
            <a:r>
              <a:rPr lang="en-US" dirty="0"/>
              <a:t>Deutsche Bank Text Dark Grey 14pt</a:t>
            </a:r>
          </a:p>
        </p:txBody>
      </p:sp>
      <p:sp>
        <p:nvSpPr>
          <p:cNvPr id="31" name="Text Placeholder 29"/>
          <p:cNvSpPr>
            <a:spLocks noGrp="1"/>
          </p:cNvSpPr>
          <p:nvPr>
            <p:ph type="body" sz="quarter" idx="77" hasCustomPrompt="1"/>
          </p:nvPr>
        </p:nvSpPr>
        <p:spPr>
          <a:xfrm>
            <a:off x="3833813" y="5099706"/>
            <a:ext cx="3024187" cy="665163"/>
          </a:xfrm>
          <a:prstGeom prst="rect">
            <a:avLst/>
          </a:prstGeom>
        </p:spPr>
        <p:txBody>
          <a:bodyPr lIns="0" tIns="0" rIns="0" bIns="0"/>
          <a:lstStyle>
            <a:lvl1pPr marL="0" indent="0" algn="ctr">
              <a:lnSpc>
                <a:spcPts val="1680"/>
              </a:lnSpc>
              <a:spcBef>
                <a:spcPts val="0"/>
              </a:spcBef>
              <a:buNone/>
              <a:defRPr sz="1400">
                <a:solidFill>
                  <a:srgbClr val="535B61"/>
                </a:solidFill>
                <a:latin typeface="Deutsche Bank Text" charset="0"/>
                <a:ea typeface="Deutsche Bank Text" charset="0"/>
                <a:cs typeface="Deutsche Bank Text" charset="0"/>
              </a:defRPr>
            </a:lvl1pPr>
            <a:lvl2pPr marL="455783" indent="0" algn="ctr">
              <a:buNone/>
              <a:defRPr>
                <a:latin typeface="Deutsche Bank Text Beta" charset="0"/>
                <a:ea typeface="Deutsche Bank Text Beta" charset="0"/>
                <a:cs typeface="Deutsche Bank Text Beta" charset="0"/>
              </a:defRPr>
            </a:lvl2pPr>
            <a:lvl3pPr marL="911566" indent="0" algn="ctr">
              <a:buNone/>
              <a:defRPr>
                <a:latin typeface="Deutsche Bank Text Beta" charset="0"/>
                <a:ea typeface="Deutsche Bank Text Beta" charset="0"/>
                <a:cs typeface="Deutsche Bank Text Beta" charset="0"/>
              </a:defRPr>
            </a:lvl3pPr>
            <a:lvl4pPr marL="1367348" indent="0" algn="ctr">
              <a:buNone/>
              <a:defRPr>
                <a:latin typeface="Deutsche Bank Text Beta" charset="0"/>
                <a:ea typeface="Deutsche Bank Text Beta" charset="0"/>
                <a:cs typeface="Deutsche Bank Text Beta" charset="0"/>
              </a:defRPr>
            </a:lvl4pPr>
            <a:lvl5pPr marL="1823131" indent="0" algn="ctr">
              <a:buNone/>
              <a:defRPr>
                <a:latin typeface="Deutsche Bank Text Beta" charset="0"/>
                <a:ea typeface="Deutsche Bank Text Beta" charset="0"/>
                <a:cs typeface="Deutsche Bank Text Beta" charset="0"/>
              </a:defRPr>
            </a:lvl5pPr>
          </a:lstStyle>
          <a:p>
            <a:pPr lvl="0"/>
            <a:r>
              <a:rPr lang="en-US" dirty="0"/>
              <a:t>Deutsche Bank Text Dark Grey 14pt</a:t>
            </a:r>
          </a:p>
        </p:txBody>
      </p:sp>
      <p:sp>
        <p:nvSpPr>
          <p:cNvPr id="32" name="Text Placeholder 29"/>
          <p:cNvSpPr>
            <a:spLocks noGrp="1"/>
          </p:cNvSpPr>
          <p:nvPr>
            <p:ph type="body" sz="quarter" idx="78" hasCustomPrompt="1"/>
          </p:nvPr>
        </p:nvSpPr>
        <p:spPr>
          <a:xfrm>
            <a:off x="7002464" y="5099706"/>
            <a:ext cx="3024186" cy="665163"/>
          </a:xfrm>
          <a:prstGeom prst="rect">
            <a:avLst/>
          </a:prstGeom>
        </p:spPr>
        <p:txBody>
          <a:bodyPr lIns="0" tIns="0" rIns="0" bIns="0"/>
          <a:lstStyle>
            <a:lvl1pPr marL="0" indent="0" algn="ctr">
              <a:lnSpc>
                <a:spcPts val="1680"/>
              </a:lnSpc>
              <a:spcBef>
                <a:spcPts val="0"/>
              </a:spcBef>
              <a:buNone/>
              <a:defRPr sz="1400">
                <a:solidFill>
                  <a:srgbClr val="535B61"/>
                </a:solidFill>
                <a:latin typeface="Deutsche Bank Text" charset="0"/>
                <a:ea typeface="Deutsche Bank Text" charset="0"/>
                <a:cs typeface="Deutsche Bank Text" charset="0"/>
              </a:defRPr>
            </a:lvl1pPr>
            <a:lvl2pPr marL="455783" indent="0" algn="ctr">
              <a:buNone/>
              <a:defRPr>
                <a:latin typeface="Deutsche Bank Text Beta" charset="0"/>
                <a:ea typeface="Deutsche Bank Text Beta" charset="0"/>
                <a:cs typeface="Deutsche Bank Text Beta" charset="0"/>
              </a:defRPr>
            </a:lvl2pPr>
            <a:lvl3pPr marL="911566" indent="0" algn="ctr">
              <a:buNone/>
              <a:defRPr>
                <a:latin typeface="Deutsche Bank Text Beta" charset="0"/>
                <a:ea typeface="Deutsche Bank Text Beta" charset="0"/>
                <a:cs typeface="Deutsche Bank Text Beta" charset="0"/>
              </a:defRPr>
            </a:lvl3pPr>
            <a:lvl4pPr marL="1367348" indent="0" algn="ctr">
              <a:buNone/>
              <a:defRPr>
                <a:latin typeface="Deutsche Bank Text Beta" charset="0"/>
                <a:ea typeface="Deutsche Bank Text Beta" charset="0"/>
                <a:cs typeface="Deutsche Bank Text Beta" charset="0"/>
              </a:defRPr>
            </a:lvl4pPr>
            <a:lvl5pPr marL="1823131" indent="0" algn="ctr">
              <a:buNone/>
              <a:defRPr>
                <a:latin typeface="Deutsche Bank Text Beta" charset="0"/>
                <a:ea typeface="Deutsche Bank Text Beta" charset="0"/>
                <a:cs typeface="Deutsche Bank Text Beta" charset="0"/>
              </a:defRPr>
            </a:lvl5pPr>
          </a:lstStyle>
          <a:p>
            <a:pPr lvl="0"/>
            <a:r>
              <a:rPr lang="en-US" dirty="0"/>
              <a:t>Deutsche Bank Text Dark Grey 14pt</a:t>
            </a:r>
          </a:p>
        </p:txBody>
      </p:sp>
      <p:sp>
        <p:nvSpPr>
          <p:cNvPr id="24" name="Text Placeholder 6"/>
          <p:cNvSpPr>
            <a:spLocks noGrp="1"/>
          </p:cNvSpPr>
          <p:nvPr>
            <p:ph type="body" sz="quarter" idx="72" hasCustomPrompt="1"/>
          </p:nvPr>
        </p:nvSpPr>
        <p:spPr>
          <a:xfrm>
            <a:off x="702650" y="6764338"/>
            <a:ext cx="9324000" cy="268287"/>
          </a:xfrm>
          <a:prstGeom prst="rect">
            <a:avLst/>
          </a:prstGeom>
        </p:spPr>
        <p:txBody>
          <a:bodyPr lIns="0" tIns="0" rIns="0" bIns="0" anchor="b"/>
          <a:lstStyle>
            <a:lvl1pPr marL="0" indent="0">
              <a:lnSpc>
                <a:spcPts val="800"/>
              </a:lnSpc>
              <a:spcBef>
                <a:spcPts val="0"/>
              </a:spcBef>
              <a:buNone/>
              <a:defRPr sz="800">
                <a:solidFill>
                  <a:srgbClr val="535B61"/>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8pt</a:t>
            </a:r>
          </a:p>
        </p:txBody>
      </p:sp>
      <p:sp>
        <p:nvSpPr>
          <p:cNvPr id="29" name="TextBox 28">
            <a:extLst>
              <a:ext uri="{FF2B5EF4-FFF2-40B4-BE49-F238E27FC236}">
                <a16:creationId xmlns:a16="http://schemas.microsoft.com/office/drawing/2014/main" id="{44F67AFB-27EF-5641-86E8-A5C8CD21A82B}"/>
              </a:ext>
            </a:extLst>
          </p:cNvPr>
          <p:cNvSpPr txBox="1"/>
          <p:nvPr userDrawn="1"/>
        </p:nvSpPr>
        <p:spPr>
          <a:xfrm>
            <a:off x="6482398" y="1758072"/>
            <a:ext cx="792000" cy="798039"/>
          </a:xfrm>
          <a:prstGeom prst="rect">
            <a:avLst/>
          </a:prstGeom>
          <a:noFill/>
        </p:spPr>
        <p:txBody>
          <a:bodyPr wrap="square" rtlCol="0">
            <a:spAutoFit/>
          </a:bodyPr>
          <a:lstStyle/>
          <a:p>
            <a:pPr algn="ctr"/>
            <a:r>
              <a:rPr lang="en-US" sz="4586" dirty="0">
                <a:solidFill>
                  <a:srgbClr val="A7A8AA"/>
                </a:solidFill>
                <a:latin typeface="Deutsche Bank Text" charset="0"/>
                <a:ea typeface="Deutsche Bank Text" charset="0"/>
                <a:cs typeface="Deutsche Bank Text" charset="0"/>
              </a:rPr>
              <a:t>+</a:t>
            </a:r>
          </a:p>
        </p:txBody>
      </p:sp>
      <p:sp>
        <p:nvSpPr>
          <p:cNvPr id="33" name="Oval 32">
            <a:extLst>
              <a:ext uri="{FF2B5EF4-FFF2-40B4-BE49-F238E27FC236}">
                <a16:creationId xmlns:a16="http://schemas.microsoft.com/office/drawing/2014/main" id="{F2E8B9F0-6F13-EE49-9AFF-64694B12E66A}"/>
              </a:ext>
            </a:extLst>
          </p:cNvPr>
          <p:cNvSpPr/>
          <p:nvPr userDrawn="1"/>
        </p:nvSpPr>
        <p:spPr>
          <a:xfrm>
            <a:off x="7288905" y="1052864"/>
            <a:ext cx="2268000" cy="2268000"/>
          </a:xfrm>
          <a:prstGeom prst="ellipse">
            <a:avLst/>
          </a:prstGeom>
          <a:solidFill>
            <a:srgbClr val="E6EAE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994" dirty="0"/>
          </a:p>
        </p:txBody>
      </p:sp>
      <p:sp>
        <p:nvSpPr>
          <p:cNvPr id="34" name="Text Placeholder 9">
            <a:extLst>
              <a:ext uri="{FF2B5EF4-FFF2-40B4-BE49-F238E27FC236}">
                <a16:creationId xmlns:a16="http://schemas.microsoft.com/office/drawing/2014/main" id="{724A6AC3-0436-414F-B447-AA4C36FD11DF}"/>
              </a:ext>
            </a:extLst>
          </p:cNvPr>
          <p:cNvSpPr>
            <a:spLocks noGrp="1"/>
          </p:cNvSpPr>
          <p:nvPr>
            <p:ph type="body" sz="quarter" idx="79" hasCustomPrompt="1"/>
          </p:nvPr>
        </p:nvSpPr>
        <p:spPr>
          <a:xfrm>
            <a:off x="7683276" y="2456999"/>
            <a:ext cx="1479258" cy="476618"/>
          </a:xfrm>
          <a:prstGeom prst="rect">
            <a:avLst/>
          </a:prstGeom>
        </p:spPr>
        <p:txBody>
          <a:bodyPr/>
          <a:lstStyle>
            <a:lvl1pPr marL="0" indent="0" algn="ctr">
              <a:lnSpc>
                <a:spcPts val="1200"/>
              </a:lnSpc>
              <a:spcBef>
                <a:spcPts val="0"/>
              </a:spcBef>
              <a:buNone/>
              <a:defRPr sz="997" baseline="0">
                <a:solidFill>
                  <a:srgbClr val="535B61"/>
                </a:solidFill>
                <a:latin typeface="Deutsche Bank Text" charset="0"/>
                <a:ea typeface="Deutsche Bank Text" charset="0"/>
                <a:cs typeface="Deutsche Bank Text" charset="0"/>
              </a:defRPr>
            </a:lvl1pPr>
          </a:lstStyle>
          <a:p>
            <a:pPr lvl="0"/>
            <a:r>
              <a:rPr lang="en-US" sz="997" dirty="0"/>
              <a:t>Deutsche Bank Text Dark Grey 10pt</a:t>
            </a:r>
            <a:endParaRPr lang="en-US" dirty="0"/>
          </a:p>
        </p:txBody>
      </p:sp>
      <p:sp>
        <p:nvSpPr>
          <p:cNvPr id="35" name="Text Placeholder 25">
            <a:extLst>
              <a:ext uri="{FF2B5EF4-FFF2-40B4-BE49-F238E27FC236}">
                <a16:creationId xmlns:a16="http://schemas.microsoft.com/office/drawing/2014/main" id="{7189D674-8901-CF4C-82C5-4C4A0465A910}"/>
              </a:ext>
            </a:extLst>
          </p:cNvPr>
          <p:cNvSpPr>
            <a:spLocks noGrp="1"/>
          </p:cNvSpPr>
          <p:nvPr>
            <p:ph type="body" sz="quarter" idx="80" hasCustomPrompt="1"/>
          </p:nvPr>
        </p:nvSpPr>
        <p:spPr>
          <a:xfrm>
            <a:off x="7467230" y="1700646"/>
            <a:ext cx="1911350" cy="798512"/>
          </a:xfrm>
          <a:prstGeom prst="rect">
            <a:avLst/>
          </a:prstGeom>
        </p:spPr>
        <p:txBody>
          <a:bodyPr/>
          <a:lstStyle>
            <a:lvl1pPr marL="0" indent="0" algn="ctr">
              <a:buNone/>
              <a:defRPr sz="4600">
                <a:solidFill>
                  <a:srgbClr val="00205B"/>
                </a:solidFill>
                <a:latin typeface="Deutsche Bank Display" charset="0"/>
                <a:ea typeface="Deutsche Bank Display" charset="0"/>
                <a:cs typeface="Deutsche Bank Display" charset="0"/>
              </a:defRPr>
            </a:lvl1pPr>
          </a:lstStyle>
          <a:p>
            <a:pPr lvl="0"/>
            <a:r>
              <a:rPr lang="en-US" dirty="0"/>
              <a:t>Text</a:t>
            </a:r>
          </a:p>
        </p:txBody>
      </p:sp>
      <p:pic>
        <p:nvPicPr>
          <p:cNvPr id="25" name="Graphic 24">
            <a:extLst>
              <a:ext uri="{FF2B5EF4-FFF2-40B4-BE49-F238E27FC236}">
                <a16:creationId xmlns:a16="http://schemas.microsoft.com/office/drawing/2014/main" id="{A16A6AF9-F75A-A241-BEE3-E9C0B813AD27}"/>
              </a:ext>
            </a:extLst>
          </p:cNvPr>
          <p:cNvPicPr>
            <a:picLocks noChangeAspect="1"/>
          </p:cNvPicPr>
          <p:nvPr userDrawn="1"/>
        </p:nvPicPr>
        <p:blipFill>
          <a:blip r:embed="rId2">
            <a:extLst>
              <a:ext uri="{96DAC541-7B7A-43D3-8B79-37D633B846F1}">
                <asvg:svgBlip xmlns:asvg="http://schemas.microsoft.com/office/drawing/2016/SVG/main" r:embed="rId3"/>
              </a:ext>
            </a:extLst>
          </a:blip>
          <a:stretch>
            <a:fillRect/>
          </a:stretch>
        </p:blipFill>
        <p:spPr>
          <a:xfrm>
            <a:off x="1995486" y="4643494"/>
            <a:ext cx="400050" cy="400050"/>
          </a:xfrm>
          <a:prstGeom prst="rect">
            <a:avLst/>
          </a:prstGeom>
        </p:spPr>
      </p:pic>
      <p:pic>
        <p:nvPicPr>
          <p:cNvPr id="28" name="Graphic 27">
            <a:extLst>
              <a:ext uri="{FF2B5EF4-FFF2-40B4-BE49-F238E27FC236}">
                <a16:creationId xmlns:a16="http://schemas.microsoft.com/office/drawing/2014/main" id="{C7BD466A-AE41-6141-A83A-988D2A9F458A}"/>
              </a:ext>
            </a:extLst>
          </p:cNvPr>
          <p:cNvPicPr>
            <a:picLocks noChangeAspect="1"/>
          </p:cNvPicPr>
          <p:nvPr userDrawn="1"/>
        </p:nvPicPr>
        <p:blipFill>
          <a:blip r:embed="rId4">
            <a:extLst>
              <a:ext uri="{96DAC541-7B7A-43D3-8B79-37D633B846F1}">
                <asvg:svgBlip xmlns:asvg="http://schemas.microsoft.com/office/drawing/2016/SVG/main" r:embed="rId5"/>
              </a:ext>
            </a:extLst>
          </a:blip>
          <a:stretch>
            <a:fillRect/>
          </a:stretch>
        </p:blipFill>
        <p:spPr>
          <a:xfrm>
            <a:off x="5145881" y="4643494"/>
            <a:ext cx="400050" cy="400050"/>
          </a:xfrm>
          <a:prstGeom prst="rect">
            <a:avLst/>
          </a:prstGeom>
        </p:spPr>
      </p:pic>
      <p:pic>
        <p:nvPicPr>
          <p:cNvPr id="36" name="Graphic 35">
            <a:extLst>
              <a:ext uri="{FF2B5EF4-FFF2-40B4-BE49-F238E27FC236}">
                <a16:creationId xmlns:a16="http://schemas.microsoft.com/office/drawing/2014/main" id="{9AF3D6CE-29FA-F24D-BD31-0C19B7ECB72A}"/>
              </a:ext>
            </a:extLst>
          </p:cNvPr>
          <p:cNvPicPr>
            <a:picLocks noChangeAspect="1"/>
          </p:cNvPicPr>
          <p:nvPr userDrawn="1"/>
        </p:nvPicPr>
        <p:blipFill>
          <a:blip r:embed="rId6">
            <a:extLst>
              <a:ext uri="{96DAC541-7B7A-43D3-8B79-37D633B846F1}">
                <asvg:svgBlip xmlns:asvg="http://schemas.microsoft.com/office/drawing/2016/SVG/main" r:embed="rId7"/>
              </a:ext>
            </a:extLst>
          </a:blip>
          <a:stretch>
            <a:fillRect/>
          </a:stretch>
        </p:blipFill>
        <p:spPr>
          <a:xfrm>
            <a:off x="8314532" y="4643494"/>
            <a:ext cx="400050" cy="400050"/>
          </a:xfrm>
          <a:prstGeom prst="rect">
            <a:avLst/>
          </a:prstGeom>
        </p:spPr>
      </p:pic>
      <p:sp>
        <p:nvSpPr>
          <p:cNvPr id="23" name="Text Placeholder 2">
            <a:extLst>
              <a:ext uri="{FF2B5EF4-FFF2-40B4-BE49-F238E27FC236}">
                <a16:creationId xmlns:a16="http://schemas.microsoft.com/office/drawing/2014/main" id="{85160BE9-5E6D-3746-9362-C895E6F0CC76}"/>
              </a:ext>
            </a:extLst>
          </p:cNvPr>
          <p:cNvSpPr>
            <a:spLocks noGrp="1"/>
          </p:cNvSpPr>
          <p:nvPr>
            <p:ph type="body" sz="quarter" idx="62" hasCustomPrompt="1"/>
          </p:nvPr>
        </p:nvSpPr>
        <p:spPr>
          <a:xfrm>
            <a:off x="701675" y="335443"/>
            <a:ext cx="2880000" cy="144000"/>
          </a:xfrm>
          <a:prstGeom prst="rect">
            <a:avLst/>
          </a:prstGeom>
        </p:spPr>
        <p:txBody>
          <a:bodyPr lIns="0" tIns="0" rIns="0" bIns="0"/>
          <a:lstStyle>
            <a:lvl1pPr marL="0" indent="0">
              <a:buNone/>
              <a:defRPr sz="997" b="0" i="0" baseline="0">
                <a:solidFill>
                  <a:srgbClr val="00A3E0"/>
                </a:solidFill>
                <a:latin typeface="Deutsche Bank Text" charset="0"/>
                <a:ea typeface="Deutsche Bank Text" charset="0"/>
                <a:cs typeface="Deutsche Bank Text" charset="0"/>
              </a:defRPr>
            </a:lvl1pPr>
            <a:lvl2pPr marL="455783" indent="0">
              <a:buNone/>
              <a:defRPr/>
            </a:lvl2pPr>
            <a:lvl3pPr marL="911565" indent="0">
              <a:buNone/>
              <a:defRPr/>
            </a:lvl3pPr>
            <a:lvl4pPr marL="1367348" indent="0">
              <a:buNone/>
              <a:defRPr/>
            </a:lvl4pPr>
            <a:lvl5pPr marL="1823131" indent="0">
              <a:buNone/>
              <a:defRPr/>
            </a:lvl5pPr>
          </a:lstStyle>
          <a:p>
            <a:pPr lvl="0"/>
            <a:r>
              <a:rPr lang="en-US" dirty="0"/>
              <a:t>Deutsche Bank Text Bright Blue 10pt</a:t>
            </a:r>
          </a:p>
        </p:txBody>
      </p:sp>
    </p:spTree>
    <p:extLst>
      <p:ext uri="{BB962C8B-B14F-4D97-AF65-F5344CB8AC3E}">
        <p14:creationId xmlns:p14="http://schemas.microsoft.com/office/powerpoint/2010/main" val="4036195013"/>
      </p:ext>
    </p:extLst>
  </p:cSld>
  <p:clrMapOvr>
    <a:masterClrMapping/>
  </p:clrMapOvr>
</p:sldLayout>
</file>

<file path=ppt/slideLayouts/slideLayout339.xml><?xml version="1.0" encoding="utf-8"?>
<p:sldLayout xmlns:a="http://schemas.openxmlformats.org/drawingml/2006/main" xmlns:r="http://schemas.openxmlformats.org/officeDocument/2006/relationships" xmlns:p="http://schemas.openxmlformats.org/presentationml/2006/main" preserve="1" userDrawn="1">
  <p:cSld name="34_Custom Layout">
    <p:spTree>
      <p:nvGrpSpPr>
        <p:cNvPr id="1" name=""/>
        <p:cNvGrpSpPr/>
        <p:nvPr/>
      </p:nvGrpSpPr>
      <p:grpSpPr>
        <a:xfrm>
          <a:off x="0" y="0"/>
          <a:ext cx="0" cy="0"/>
          <a:chOff x="0" y="0"/>
          <a:chExt cx="0" cy="0"/>
        </a:xfrm>
      </p:grpSpPr>
      <p:sp>
        <p:nvSpPr>
          <p:cNvPr id="24" name="Text Placeholder 7"/>
          <p:cNvSpPr>
            <a:spLocks noGrp="1"/>
          </p:cNvSpPr>
          <p:nvPr>
            <p:ph type="body" sz="quarter" idx="14" hasCustomPrompt="1"/>
          </p:nvPr>
        </p:nvSpPr>
        <p:spPr>
          <a:xfrm>
            <a:off x="3224463" y="1172644"/>
            <a:ext cx="4251158" cy="784927"/>
          </a:xfrm>
          <a:prstGeom prst="rect">
            <a:avLst/>
          </a:prstGeom>
          <a:solidFill>
            <a:srgbClr val="E6EAE9"/>
          </a:solidFill>
        </p:spPr>
        <p:txBody>
          <a:bodyPr lIns="144000" tIns="144000" rIns="144000" bIns="144000"/>
          <a:lstStyle>
            <a:lvl1pPr marL="0" indent="0">
              <a:buNone/>
              <a:defRPr sz="1396" b="0" i="0">
                <a:solidFill>
                  <a:srgbClr val="00205B"/>
                </a:solidFill>
                <a:latin typeface="Deutsche Bank Text" charset="0"/>
                <a:ea typeface="Deutsche Bank Text" charset="0"/>
                <a:cs typeface="Deutsche Bank Text" charset="0"/>
              </a:defRPr>
            </a:lvl1pPr>
            <a:lvl2pPr marL="44312" indent="88624">
              <a:buFont typeface="Arial" charset="0"/>
              <a:buChar char="•"/>
              <a:tabLst/>
              <a:defRPr sz="997" b="0" i="0">
                <a:solidFill>
                  <a:srgbClr val="535B61"/>
                </a:solidFill>
                <a:latin typeface="Deutsche Bank Text" charset="0"/>
                <a:ea typeface="Deutsche Bank Text" charset="0"/>
                <a:cs typeface="Deutsche Bank Text" charset="0"/>
              </a:defRPr>
            </a:lvl2pPr>
            <a:lvl3pPr marL="911565" indent="0">
              <a:buNone/>
              <a:defRPr sz="1396" b="0" i="0">
                <a:latin typeface="Univers Deutsche Bank" charset="0"/>
                <a:ea typeface="Univers Deutsche Bank" charset="0"/>
                <a:cs typeface="Univers Deutsche Bank" charset="0"/>
              </a:defRPr>
            </a:lvl3pPr>
            <a:lvl4pPr marL="1367348" indent="0">
              <a:buNone/>
              <a:defRPr sz="1396" b="0" i="0">
                <a:latin typeface="Univers Deutsche Bank" charset="0"/>
                <a:ea typeface="Univers Deutsche Bank" charset="0"/>
                <a:cs typeface="Univers Deutsche Bank" charset="0"/>
              </a:defRPr>
            </a:lvl4pPr>
            <a:lvl5pPr marL="1823131" indent="0">
              <a:buNone/>
              <a:defRPr sz="1396" b="0" i="0">
                <a:latin typeface="Univers Deutsche Bank" charset="0"/>
                <a:ea typeface="Univers Deutsche Bank" charset="0"/>
                <a:cs typeface="Univers Deutsche Bank" charset="0"/>
              </a:defRPr>
            </a:lvl5pPr>
          </a:lstStyle>
          <a:p>
            <a:pPr lvl="0"/>
            <a:r>
              <a:rPr lang="en-US" dirty="0"/>
              <a:t>Deutsche Bank Text Dark Blue 14pt</a:t>
            </a:r>
          </a:p>
          <a:p>
            <a:pPr lvl="1"/>
            <a:r>
              <a:rPr lang="en-US" dirty="0"/>
              <a:t>Deutsche Bank Text Dark Grey 10pt</a:t>
            </a:r>
          </a:p>
        </p:txBody>
      </p:sp>
      <p:sp>
        <p:nvSpPr>
          <p:cNvPr id="25" name="Text Placeholder 7"/>
          <p:cNvSpPr>
            <a:spLocks noGrp="1"/>
          </p:cNvSpPr>
          <p:nvPr>
            <p:ph type="body" sz="quarter" idx="15" hasCustomPrompt="1"/>
          </p:nvPr>
        </p:nvSpPr>
        <p:spPr>
          <a:xfrm>
            <a:off x="701675" y="2592238"/>
            <a:ext cx="2987675" cy="1987819"/>
          </a:xfrm>
          <a:prstGeom prst="rect">
            <a:avLst/>
          </a:prstGeom>
          <a:solidFill>
            <a:srgbClr val="E6EAE9"/>
          </a:solidFill>
        </p:spPr>
        <p:txBody>
          <a:bodyPr lIns="144000" tIns="144000" rIns="144000" bIns="144000"/>
          <a:lstStyle>
            <a:lvl1pPr marL="0" indent="0">
              <a:buNone/>
              <a:defRPr sz="1396" b="0" i="0">
                <a:solidFill>
                  <a:srgbClr val="00205B"/>
                </a:solidFill>
                <a:latin typeface="Deutsche Bank Text" charset="0"/>
                <a:ea typeface="Deutsche Bank Text" charset="0"/>
                <a:cs typeface="Deutsche Bank Text" charset="0"/>
              </a:defRPr>
            </a:lvl1pPr>
            <a:lvl2pPr marL="44312" indent="88624">
              <a:buFont typeface="Arial" charset="0"/>
              <a:buChar char="•"/>
              <a:tabLst/>
              <a:defRPr sz="997" b="0" i="0">
                <a:solidFill>
                  <a:srgbClr val="535B61"/>
                </a:solidFill>
                <a:latin typeface="Deutsche Bank Text" charset="0"/>
                <a:ea typeface="Deutsche Bank Text" charset="0"/>
                <a:cs typeface="Deutsche Bank Text" charset="0"/>
              </a:defRPr>
            </a:lvl2pPr>
            <a:lvl3pPr marL="911565" indent="0">
              <a:buNone/>
              <a:defRPr sz="1396" b="0" i="0">
                <a:latin typeface="Univers Deutsche Bank" charset="0"/>
                <a:ea typeface="Univers Deutsche Bank" charset="0"/>
                <a:cs typeface="Univers Deutsche Bank" charset="0"/>
              </a:defRPr>
            </a:lvl3pPr>
            <a:lvl4pPr marL="1367348" indent="0">
              <a:buNone/>
              <a:defRPr sz="1396" b="0" i="0">
                <a:latin typeface="Univers Deutsche Bank" charset="0"/>
                <a:ea typeface="Univers Deutsche Bank" charset="0"/>
                <a:cs typeface="Univers Deutsche Bank" charset="0"/>
              </a:defRPr>
            </a:lvl4pPr>
            <a:lvl5pPr marL="1823131" indent="0">
              <a:buNone/>
              <a:defRPr sz="1396" b="0" i="0">
                <a:latin typeface="Univers Deutsche Bank" charset="0"/>
                <a:ea typeface="Univers Deutsche Bank" charset="0"/>
                <a:cs typeface="Univers Deutsche Bank" charset="0"/>
              </a:defRPr>
            </a:lvl5pPr>
          </a:lstStyle>
          <a:p>
            <a:pPr lvl="0"/>
            <a:r>
              <a:rPr lang="en-US" dirty="0"/>
              <a:t>Deutsche Bank Text Dark Blue 14pt</a:t>
            </a:r>
          </a:p>
          <a:p>
            <a:pPr lvl="1"/>
            <a:r>
              <a:rPr lang="en-US" dirty="0"/>
              <a:t>Deutsche Bank Text Dark Grey 10pt</a:t>
            </a:r>
          </a:p>
        </p:txBody>
      </p:sp>
      <p:sp>
        <p:nvSpPr>
          <p:cNvPr id="34" name="Text Placeholder 11"/>
          <p:cNvSpPr>
            <a:spLocks noGrp="1"/>
          </p:cNvSpPr>
          <p:nvPr>
            <p:ph type="body" sz="quarter" idx="18" hasCustomPrompt="1"/>
          </p:nvPr>
        </p:nvSpPr>
        <p:spPr>
          <a:xfrm>
            <a:off x="2457034" y="5334401"/>
            <a:ext cx="5797294" cy="627894"/>
          </a:xfrm>
          <a:prstGeom prst="rect">
            <a:avLst/>
          </a:prstGeom>
        </p:spPr>
        <p:txBody>
          <a:bodyPr/>
          <a:lstStyle>
            <a:lvl1pPr marL="0" indent="0" algn="ctr">
              <a:lnSpc>
                <a:spcPts val="1675"/>
              </a:lnSpc>
              <a:spcBef>
                <a:spcPts val="0"/>
              </a:spcBef>
              <a:buNone/>
              <a:defRPr sz="1396">
                <a:solidFill>
                  <a:srgbClr val="00A3E0"/>
                </a:solidFill>
                <a:latin typeface="Deutsche Bank Text" charset="0"/>
                <a:ea typeface="Deutsche Bank Text" charset="0"/>
                <a:cs typeface="Deutsche Bank Text" charset="0"/>
              </a:defRPr>
            </a:lvl1pPr>
            <a:lvl2pPr marL="455783" indent="0">
              <a:buNone/>
              <a:defRPr>
                <a:latin typeface="Univers Deutsche Bank" charset="0"/>
                <a:ea typeface="Univers Deutsche Bank" charset="0"/>
                <a:cs typeface="Univers Deutsche Bank" charset="0"/>
              </a:defRPr>
            </a:lvl2pPr>
            <a:lvl3pPr marL="911565" indent="0">
              <a:buNone/>
              <a:defRPr>
                <a:latin typeface="Univers Deutsche Bank" charset="0"/>
                <a:ea typeface="Univers Deutsche Bank" charset="0"/>
                <a:cs typeface="Univers Deutsche Bank" charset="0"/>
              </a:defRPr>
            </a:lvl3pPr>
            <a:lvl4pPr marL="1367348" indent="0">
              <a:buNone/>
              <a:defRPr>
                <a:latin typeface="Univers Deutsche Bank" charset="0"/>
                <a:ea typeface="Univers Deutsche Bank" charset="0"/>
                <a:cs typeface="Univers Deutsche Bank" charset="0"/>
              </a:defRPr>
            </a:lvl4pPr>
            <a:lvl5pPr marL="1823131" indent="0">
              <a:buNone/>
              <a:defRPr>
                <a:latin typeface="Univers Deutsche Bank" charset="0"/>
                <a:ea typeface="Univers Deutsche Bank" charset="0"/>
                <a:cs typeface="Univers Deutsche Bank" charset="0"/>
              </a:defRPr>
            </a:lvl5pPr>
          </a:lstStyle>
          <a:p>
            <a:pPr lvl="0"/>
            <a:r>
              <a:rPr lang="en-US" dirty="0"/>
              <a:t>Deutsche Bank Text Bright Blue 14pt</a:t>
            </a:r>
          </a:p>
        </p:txBody>
      </p:sp>
      <p:sp>
        <p:nvSpPr>
          <p:cNvPr id="35" name="Freeform 34"/>
          <p:cNvSpPr/>
          <p:nvPr userDrawn="1"/>
        </p:nvSpPr>
        <p:spPr>
          <a:xfrm>
            <a:off x="2157761" y="2364685"/>
            <a:ext cx="6384074" cy="138282"/>
          </a:xfrm>
          <a:custGeom>
            <a:avLst/>
            <a:gdLst>
              <a:gd name="connsiteX0" fmla="*/ 0 w 7135318"/>
              <a:gd name="connsiteY0" fmla="*/ 127417 h 134912"/>
              <a:gd name="connsiteX1" fmla="*/ 0 w 7135318"/>
              <a:gd name="connsiteY1" fmla="*/ 0 h 134912"/>
              <a:gd name="connsiteX2" fmla="*/ 7135318 w 7135318"/>
              <a:gd name="connsiteY2" fmla="*/ 0 h 134912"/>
              <a:gd name="connsiteX3" fmla="*/ 7135318 w 7135318"/>
              <a:gd name="connsiteY3" fmla="*/ 134912 h 134912"/>
            </a:gdLst>
            <a:ahLst/>
            <a:cxnLst>
              <a:cxn ang="0">
                <a:pos x="connsiteX0" y="connsiteY0"/>
              </a:cxn>
              <a:cxn ang="0">
                <a:pos x="connsiteX1" y="connsiteY1"/>
              </a:cxn>
              <a:cxn ang="0">
                <a:pos x="connsiteX2" y="connsiteY2"/>
              </a:cxn>
              <a:cxn ang="0">
                <a:pos x="connsiteX3" y="connsiteY3"/>
              </a:cxn>
            </a:cxnLst>
            <a:rect l="l" t="t" r="r" b="b"/>
            <a:pathLst>
              <a:path w="7135318" h="134912">
                <a:moveTo>
                  <a:pt x="0" y="127417"/>
                </a:moveTo>
                <a:lnTo>
                  <a:pt x="0" y="0"/>
                </a:lnTo>
                <a:lnTo>
                  <a:pt x="7135318" y="0"/>
                </a:lnTo>
                <a:lnTo>
                  <a:pt x="7135318" y="134912"/>
                </a:lnTo>
              </a:path>
            </a:pathLst>
          </a:custGeom>
          <a:noFill/>
          <a:ln>
            <a:solidFill>
              <a:srgbClr val="A7A8A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994" dirty="0"/>
          </a:p>
        </p:txBody>
      </p:sp>
      <p:cxnSp>
        <p:nvCxnSpPr>
          <p:cNvPr id="36" name="Straight Connector 35"/>
          <p:cNvCxnSpPr/>
          <p:nvPr userDrawn="1"/>
        </p:nvCxnSpPr>
        <p:spPr>
          <a:xfrm flipV="1">
            <a:off x="5346928" y="2032261"/>
            <a:ext cx="0" cy="321277"/>
          </a:xfrm>
          <a:prstGeom prst="line">
            <a:avLst/>
          </a:prstGeom>
          <a:ln w="12700">
            <a:solidFill>
              <a:srgbClr val="A7A8AA"/>
            </a:solidFill>
          </a:ln>
        </p:spPr>
        <p:style>
          <a:lnRef idx="1">
            <a:schemeClr val="accent1"/>
          </a:lnRef>
          <a:fillRef idx="0">
            <a:schemeClr val="accent1"/>
          </a:fillRef>
          <a:effectRef idx="0">
            <a:schemeClr val="accent1"/>
          </a:effectRef>
          <a:fontRef idx="minor">
            <a:schemeClr val="tx1"/>
          </a:fontRef>
        </p:style>
      </p:cxnSp>
      <p:sp>
        <p:nvSpPr>
          <p:cNvPr id="37" name="Freeform 36"/>
          <p:cNvSpPr/>
          <p:nvPr userDrawn="1"/>
        </p:nvSpPr>
        <p:spPr>
          <a:xfrm flipV="1">
            <a:off x="2157761" y="4772297"/>
            <a:ext cx="6384074" cy="138282"/>
          </a:xfrm>
          <a:custGeom>
            <a:avLst/>
            <a:gdLst>
              <a:gd name="connsiteX0" fmla="*/ 0 w 7135318"/>
              <a:gd name="connsiteY0" fmla="*/ 127417 h 134912"/>
              <a:gd name="connsiteX1" fmla="*/ 0 w 7135318"/>
              <a:gd name="connsiteY1" fmla="*/ 0 h 134912"/>
              <a:gd name="connsiteX2" fmla="*/ 7135318 w 7135318"/>
              <a:gd name="connsiteY2" fmla="*/ 0 h 134912"/>
              <a:gd name="connsiteX3" fmla="*/ 7135318 w 7135318"/>
              <a:gd name="connsiteY3" fmla="*/ 134912 h 134912"/>
            </a:gdLst>
            <a:ahLst/>
            <a:cxnLst>
              <a:cxn ang="0">
                <a:pos x="connsiteX0" y="connsiteY0"/>
              </a:cxn>
              <a:cxn ang="0">
                <a:pos x="connsiteX1" y="connsiteY1"/>
              </a:cxn>
              <a:cxn ang="0">
                <a:pos x="connsiteX2" y="connsiteY2"/>
              </a:cxn>
              <a:cxn ang="0">
                <a:pos x="connsiteX3" y="connsiteY3"/>
              </a:cxn>
            </a:cxnLst>
            <a:rect l="l" t="t" r="r" b="b"/>
            <a:pathLst>
              <a:path w="7135318" h="134912">
                <a:moveTo>
                  <a:pt x="0" y="127417"/>
                </a:moveTo>
                <a:lnTo>
                  <a:pt x="0" y="0"/>
                </a:lnTo>
                <a:lnTo>
                  <a:pt x="7135318" y="0"/>
                </a:lnTo>
                <a:lnTo>
                  <a:pt x="7135318" y="134912"/>
                </a:lnTo>
              </a:path>
            </a:pathLst>
          </a:custGeom>
          <a:noFill/>
          <a:ln>
            <a:solidFill>
              <a:srgbClr val="A7A8A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994" dirty="0"/>
          </a:p>
        </p:txBody>
      </p:sp>
      <p:cxnSp>
        <p:nvCxnSpPr>
          <p:cNvPr id="38" name="Straight Connector 37"/>
          <p:cNvCxnSpPr/>
          <p:nvPr userDrawn="1"/>
        </p:nvCxnSpPr>
        <p:spPr>
          <a:xfrm>
            <a:off x="5346928" y="4910580"/>
            <a:ext cx="0" cy="321277"/>
          </a:xfrm>
          <a:prstGeom prst="line">
            <a:avLst/>
          </a:prstGeom>
          <a:ln w="12700">
            <a:solidFill>
              <a:srgbClr val="A7A8AA"/>
            </a:solidFill>
            <a:tailEnd type="arrow"/>
          </a:ln>
        </p:spPr>
        <p:style>
          <a:lnRef idx="1">
            <a:schemeClr val="accent1"/>
          </a:lnRef>
          <a:fillRef idx="0">
            <a:schemeClr val="accent1"/>
          </a:fillRef>
          <a:effectRef idx="0">
            <a:schemeClr val="accent1"/>
          </a:effectRef>
          <a:fontRef idx="minor">
            <a:schemeClr val="tx1"/>
          </a:fontRef>
        </p:style>
      </p:cxnSp>
      <p:sp>
        <p:nvSpPr>
          <p:cNvPr id="39" name="Text Placeholder 7"/>
          <p:cNvSpPr>
            <a:spLocks noGrp="1"/>
          </p:cNvSpPr>
          <p:nvPr>
            <p:ph type="body" sz="quarter" idx="73" hasCustomPrompt="1"/>
          </p:nvPr>
        </p:nvSpPr>
        <p:spPr>
          <a:xfrm>
            <a:off x="3833813" y="2592238"/>
            <a:ext cx="3024187" cy="1987819"/>
          </a:xfrm>
          <a:prstGeom prst="rect">
            <a:avLst/>
          </a:prstGeom>
          <a:solidFill>
            <a:srgbClr val="E6EAE9"/>
          </a:solidFill>
        </p:spPr>
        <p:txBody>
          <a:bodyPr lIns="144000" tIns="144000" rIns="144000" bIns="144000"/>
          <a:lstStyle>
            <a:lvl1pPr marL="0" indent="0">
              <a:buNone/>
              <a:defRPr sz="1396" b="0" i="0">
                <a:solidFill>
                  <a:srgbClr val="00205B"/>
                </a:solidFill>
                <a:latin typeface="Deutsche Bank Text" charset="0"/>
                <a:ea typeface="Deutsche Bank Text" charset="0"/>
                <a:cs typeface="Deutsche Bank Text" charset="0"/>
              </a:defRPr>
            </a:lvl1pPr>
            <a:lvl2pPr marL="44312" indent="88624">
              <a:buFont typeface="Arial" charset="0"/>
              <a:buChar char="•"/>
              <a:tabLst/>
              <a:defRPr sz="997" b="0" i="0">
                <a:solidFill>
                  <a:srgbClr val="535B61"/>
                </a:solidFill>
                <a:latin typeface="Deutsche Bank Text" charset="0"/>
                <a:ea typeface="Deutsche Bank Text" charset="0"/>
                <a:cs typeface="Deutsche Bank Text" charset="0"/>
              </a:defRPr>
            </a:lvl2pPr>
            <a:lvl3pPr marL="911565" indent="0">
              <a:buNone/>
              <a:defRPr sz="1396" b="0" i="0">
                <a:latin typeface="Univers Deutsche Bank" charset="0"/>
                <a:ea typeface="Univers Deutsche Bank" charset="0"/>
                <a:cs typeface="Univers Deutsche Bank" charset="0"/>
              </a:defRPr>
            </a:lvl3pPr>
            <a:lvl4pPr marL="1367348" indent="0">
              <a:buNone/>
              <a:defRPr sz="1396" b="0" i="0">
                <a:latin typeface="Univers Deutsche Bank" charset="0"/>
                <a:ea typeface="Univers Deutsche Bank" charset="0"/>
                <a:cs typeface="Univers Deutsche Bank" charset="0"/>
              </a:defRPr>
            </a:lvl4pPr>
            <a:lvl5pPr marL="1823131" indent="0">
              <a:buNone/>
              <a:defRPr sz="1396" b="0" i="0">
                <a:latin typeface="Univers Deutsche Bank" charset="0"/>
                <a:ea typeface="Univers Deutsche Bank" charset="0"/>
                <a:cs typeface="Univers Deutsche Bank" charset="0"/>
              </a:defRPr>
            </a:lvl5pPr>
          </a:lstStyle>
          <a:p>
            <a:pPr lvl="0"/>
            <a:r>
              <a:rPr lang="en-US" dirty="0"/>
              <a:t>Deutsche Bank Text Dark Blue 14pt</a:t>
            </a:r>
          </a:p>
          <a:p>
            <a:pPr lvl="1"/>
            <a:r>
              <a:rPr lang="en-US" dirty="0"/>
              <a:t>Deutsche Bank Text Dark Grey 10pt</a:t>
            </a:r>
          </a:p>
        </p:txBody>
      </p:sp>
      <p:sp>
        <p:nvSpPr>
          <p:cNvPr id="40" name="Text Placeholder 7"/>
          <p:cNvSpPr>
            <a:spLocks noGrp="1"/>
          </p:cNvSpPr>
          <p:nvPr>
            <p:ph type="body" sz="quarter" idx="74" hasCustomPrompt="1"/>
          </p:nvPr>
        </p:nvSpPr>
        <p:spPr>
          <a:xfrm>
            <a:off x="7002462" y="2592238"/>
            <a:ext cx="3024187" cy="1987819"/>
          </a:xfrm>
          <a:prstGeom prst="rect">
            <a:avLst/>
          </a:prstGeom>
          <a:solidFill>
            <a:srgbClr val="E6EAE9"/>
          </a:solidFill>
        </p:spPr>
        <p:txBody>
          <a:bodyPr lIns="144000" tIns="144000" rIns="144000" bIns="144000"/>
          <a:lstStyle>
            <a:lvl1pPr marL="0" indent="0">
              <a:buNone/>
              <a:defRPr sz="1396" b="0" i="0">
                <a:solidFill>
                  <a:srgbClr val="00205B"/>
                </a:solidFill>
                <a:latin typeface="Deutsche Bank Text" charset="0"/>
                <a:ea typeface="Deutsche Bank Text" charset="0"/>
                <a:cs typeface="Deutsche Bank Text" charset="0"/>
              </a:defRPr>
            </a:lvl1pPr>
            <a:lvl2pPr marL="44312" indent="88624">
              <a:buFont typeface="Arial" charset="0"/>
              <a:buChar char="•"/>
              <a:tabLst/>
              <a:defRPr sz="997" b="0" i="0">
                <a:solidFill>
                  <a:srgbClr val="535B61"/>
                </a:solidFill>
                <a:latin typeface="Deutsche Bank Text" charset="0"/>
                <a:ea typeface="Deutsche Bank Text" charset="0"/>
                <a:cs typeface="Deutsche Bank Text" charset="0"/>
              </a:defRPr>
            </a:lvl2pPr>
            <a:lvl3pPr marL="911565" indent="0">
              <a:buNone/>
              <a:defRPr sz="1396" b="0" i="0">
                <a:latin typeface="Univers Deutsche Bank" charset="0"/>
                <a:ea typeface="Univers Deutsche Bank" charset="0"/>
                <a:cs typeface="Univers Deutsche Bank" charset="0"/>
              </a:defRPr>
            </a:lvl3pPr>
            <a:lvl4pPr marL="1367348" indent="0">
              <a:buNone/>
              <a:defRPr sz="1396" b="0" i="0">
                <a:latin typeface="Univers Deutsche Bank" charset="0"/>
                <a:ea typeface="Univers Deutsche Bank" charset="0"/>
                <a:cs typeface="Univers Deutsche Bank" charset="0"/>
              </a:defRPr>
            </a:lvl4pPr>
            <a:lvl5pPr marL="1823131" indent="0">
              <a:buNone/>
              <a:defRPr sz="1396" b="0" i="0">
                <a:latin typeface="Univers Deutsche Bank" charset="0"/>
                <a:ea typeface="Univers Deutsche Bank" charset="0"/>
                <a:cs typeface="Univers Deutsche Bank" charset="0"/>
              </a:defRPr>
            </a:lvl5pPr>
          </a:lstStyle>
          <a:p>
            <a:pPr lvl="0"/>
            <a:r>
              <a:rPr lang="en-US" dirty="0"/>
              <a:t>Deutsche Bank Text Dark Blue 14pt</a:t>
            </a:r>
          </a:p>
          <a:p>
            <a:pPr lvl="1"/>
            <a:r>
              <a:rPr lang="en-US" dirty="0"/>
              <a:t>Deutsche Bank Text Dark Grey 10pt</a:t>
            </a:r>
          </a:p>
        </p:txBody>
      </p:sp>
      <p:sp>
        <p:nvSpPr>
          <p:cNvPr id="14" name="Text Placeholder 6"/>
          <p:cNvSpPr>
            <a:spLocks noGrp="1"/>
          </p:cNvSpPr>
          <p:nvPr>
            <p:ph type="body" sz="quarter" idx="72" hasCustomPrompt="1"/>
          </p:nvPr>
        </p:nvSpPr>
        <p:spPr>
          <a:xfrm>
            <a:off x="702650" y="6764338"/>
            <a:ext cx="9324000" cy="268287"/>
          </a:xfrm>
          <a:prstGeom prst="rect">
            <a:avLst/>
          </a:prstGeom>
        </p:spPr>
        <p:txBody>
          <a:bodyPr lIns="0" tIns="0" rIns="0" bIns="0" anchor="b"/>
          <a:lstStyle>
            <a:lvl1pPr marL="0" indent="0">
              <a:lnSpc>
                <a:spcPts val="800"/>
              </a:lnSpc>
              <a:spcBef>
                <a:spcPts val="0"/>
              </a:spcBef>
              <a:buNone/>
              <a:defRPr sz="800">
                <a:solidFill>
                  <a:srgbClr val="535B61"/>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8pt</a:t>
            </a:r>
          </a:p>
        </p:txBody>
      </p:sp>
      <p:sp>
        <p:nvSpPr>
          <p:cNvPr id="15" name="Text Placeholder 2">
            <a:extLst>
              <a:ext uri="{FF2B5EF4-FFF2-40B4-BE49-F238E27FC236}">
                <a16:creationId xmlns:a16="http://schemas.microsoft.com/office/drawing/2014/main" id="{C400E8EC-C546-5A4A-9160-D7A280004A93}"/>
              </a:ext>
            </a:extLst>
          </p:cNvPr>
          <p:cNvSpPr>
            <a:spLocks noGrp="1"/>
          </p:cNvSpPr>
          <p:nvPr>
            <p:ph type="body" sz="quarter" idx="62" hasCustomPrompt="1"/>
          </p:nvPr>
        </p:nvSpPr>
        <p:spPr>
          <a:xfrm>
            <a:off x="701675" y="335443"/>
            <a:ext cx="2880000" cy="144000"/>
          </a:xfrm>
          <a:prstGeom prst="rect">
            <a:avLst/>
          </a:prstGeom>
        </p:spPr>
        <p:txBody>
          <a:bodyPr lIns="0" tIns="0" rIns="0" bIns="0"/>
          <a:lstStyle>
            <a:lvl1pPr marL="0" indent="0">
              <a:buNone/>
              <a:defRPr sz="997" b="0" i="0" baseline="0">
                <a:solidFill>
                  <a:srgbClr val="00A3E0"/>
                </a:solidFill>
                <a:latin typeface="Deutsche Bank Text" charset="0"/>
                <a:ea typeface="Deutsche Bank Text" charset="0"/>
                <a:cs typeface="Deutsche Bank Text" charset="0"/>
              </a:defRPr>
            </a:lvl1pPr>
            <a:lvl2pPr marL="455783" indent="0">
              <a:buNone/>
              <a:defRPr/>
            </a:lvl2pPr>
            <a:lvl3pPr marL="911565" indent="0">
              <a:buNone/>
              <a:defRPr/>
            </a:lvl3pPr>
            <a:lvl4pPr marL="1367348" indent="0">
              <a:buNone/>
              <a:defRPr/>
            </a:lvl4pPr>
            <a:lvl5pPr marL="1823131" indent="0">
              <a:buNone/>
              <a:defRPr/>
            </a:lvl5pPr>
          </a:lstStyle>
          <a:p>
            <a:pPr lvl="0"/>
            <a:r>
              <a:rPr lang="en-US" dirty="0"/>
              <a:t>Deutsche Bank Text Bright Blue 10pt</a:t>
            </a:r>
          </a:p>
        </p:txBody>
      </p:sp>
    </p:spTree>
    <p:extLst>
      <p:ext uri="{BB962C8B-B14F-4D97-AF65-F5344CB8AC3E}">
        <p14:creationId xmlns:p14="http://schemas.microsoft.com/office/powerpoint/2010/main" val="4136995262"/>
      </p:ext>
    </p:extLst>
  </p:cSld>
  <p:clrMapOvr>
    <a:masterClrMapping/>
  </p:clrMapOvr>
</p:sldLayout>
</file>

<file path=ppt/slideLayouts/slideLayout34.xml><?xml version="1.0" encoding="utf-8"?>
<p:sldLayout xmlns:a="http://schemas.openxmlformats.org/drawingml/2006/main" xmlns:r="http://schemas.openxmlformats.org/officeDocument/2006/relationships" xmlns:p="http://schemas.openxmlformats.org/presentationml/2006/main" preserve="1" userDrawn="1">
  <p:cSld name="Timeline with overview">
    <p:spTree>
      <p:nvGrpSpPr>
        <p:cNvPr id="1" name=""/>
        <p:cNvGrpSpPr/>
        <p:nvPr/>
      </p:nvGrpSpPr>
      <p:grpSpPr>
        <a:xfrm>
          <a:off x="0" y="0"/>
          <a:ext cx="0" cy="0"/>
          <a:chOff x="0" y="0"/>
          <a:chExt cx="0" cy="0"/>
        </a:xfrm>
      </p:grpSpPr>
      <p:sp>
        <p:nvSpPr>
          <p:cNvPr id="3" name="Text Placeholder 2"/>
          <p:cNvSpPr>
            <a:spLocks noGrp="1"/>
          </p:cNvSpPr>
          <p:nvPr>
            <p:ph type="body" sz="quarter" idx="62" hasCustomPrompt="1"/>
          </p:nvPr>
        </p:nvSpPr>
        <p:spPr>
          <a:xfrm>
            <a:off x="701675" y="441325"/>
            <a:ext cx="3060700" cy="173038"/>
          </a:xfrm>
          <a:prstGeom prst="rect">
            <a:avLst/>
          </a:prstGeom>
        </p:spPr>
        <p:txBody>
          <a:bodyPr lIns="0" tIns="0" rIns="0" bIns="0"/>
          <a:lstStyle>
            <a:lvl1pPr marL="0" indent="0">
              <a:buNone/>
              <a:defRPr sz="997" b="0" i="0" baseline="0">
                <a:solidFill>
                  <a:schemeClr val="accent2"/>
                </a:solidFill>
                <a:latin typeface="Deutsche Bank Text" charset="0"/>
                <a:ea typeface="Deutsche Bank Text" charset="0"/>
                <a:cs typeface="Deutsche Bank Text" charset="0"/>
              </a:defRPr>
            </a:lvl1pPr>
            <a:lvl2pPr marL="455783" indent="0">
              <a:buNone/>
              <a:defRPr/>
            </a:lvl2pPr>
            <a:lvl3pPr marL="911565" indent="0">
              <a:buNone/>
              <a:defRPr/>
            </a:lvl3pPr>
            <a:lvl4pPr marL="1367348" indent="0">
              <a:buNone/>
              <a:defRPr/>
            </a:lvl4pPr>
            <a:lvl5pPr marL="1823131" indent="0">
              <a:buNone/>
              <a:defRPr/>
            </a:lvl5pPr>
          </a:lstStyle>
          <a:p>
            <a:pPr lvl="0"/>
            <a:r>
              <a:rPr lang="en-US" dirty="0"/>
              <a:t>Deutsche Bank Text Orange 10pt</a:t>
            </a:r>
          </a:p>
        </p:txBody>
      </p:sp>
      <p:sp>
        <p:nvSpPr>
          <p:cNvPr id="4" name="Text Placeholder 5"/>
          <p:cNvSpPr>
            <a:spLocks noGrp="1"/>
          </p:cNvSpPr>
          <p:nvPr>
            <p:ph type="body" sz="quarter" idx="63" hasCustomPrompt="1"/>
          </p:nvPr>
        </p:nvSpPr>
        <p:spPr>
          <a:xfrm>
            <a:off x="701674" y="824430"/>
            <a:ext cx="8532813" cy="478908"/>
          </a:xfrm>
          <a:prstGeom prst="rect">
            <a:avLst/>
          </a:prstGeom>
        </p:spPr>
        <p:txBody>
          <a:bodyPr lIns="0" tIns="0" rIns="0" bIns="0"/>
          <a:lstStyle>
            <a:lvl1pPr marL="0" indent="0">
              <a:lnSpc>
                <a:spcPts val="4000"/>
              </a:lnSpc>
              <a:spcBef>
                <a:spcPts val="0"/>
              </a:spcBef>
              <a:buNone/>
              <a:defRPr sz="3600" baseline="0">
                <a:solidFill>
                  <a:schemeClr val="tx1"/>
                </a:solidFill>
                <a:latin typeface="Deutsche Bank Display" charset="0"/>
                <a:ea typeface="Deutsche Bank Display" charset="0"/>
                <a:cs typeface="Deutsche Bank Display" charset="0"/>
              </a:defRPr>
            </a:lvl1pPr>
            <a:lvl2pPr marL="455783" indent="0">
              <a:buNone/>
              <a:defRPr sz="3600">
                <a:latin typeface="Deutsche Bank Display Beta" charset="0"/>
                <a:ea typeface="Deutsche Bank Display Beta" charset="0"/>
                <a:cs typeface="Deutsche Bank Display Beta" charset="0"/>
              </a:defRPr>
            </a:lvl2pPr>
            <a:lvl3pPr marL="911566" indent="0">
              <a:buNone/>
              <a:defRPr sz="3600">
                <a:latin typeface="Deutsche Bank Display Beta" charset="0"/>
                <a:ea typeface="Deutsche Bank Display Beta" charset="0"/>
                <a:cs typeface="Deutsche Bank Display Beta" charset="0"/>
              </a:defRPr>
            </a:lvl3pPr>
            <a:lvl4pPr marL="1367348" indent="0">
              <a:buNone/>
              <a:defRPr sz="3600">
                <a:latin typeface="Deutsche Bank Display Beta" charset="0"/>
                <a:ea typeface="Deutsche Bank Display Beta" charset="0"/>
                <a:cs typeface="Deutsche Bank Display Beta" charset="0"/>
              </a:defRPr>
            </a:lvl4pPr>
            <a:lvl5pPr marL="1823131" indent="0">
              <a:buNone/>
              <a:defRPr sz="3600">
                <a:latin typeface="Deutsche Bank Display Beta" charset="0"/>
                <a:ea typeface="Deutsche Bank Display Beta" charset="0"/>
                <a:cs typeface="Deutsche Bank Display Beta" charset="0"/>
              </a:defRPr>
            </a:lvl5pPr>
          </a:lstStyle>
          <a:p>
            <a:pPr lvl="0"/>
            <a:r>
              <a:rPr lang="en-US" dirty="0"/>
              <a:t>Deutsche Bank Display Dark Blue 36pt</a:t>
            </a:r>
          </a:p>
        </p:txBody>
      </p:sp>
      <p:sp>
        <p:nvSpPr>
          <p:cNvPr id="6" name="Text Placeholder 8"/>
          <p:cNvSpPr>
            <a:spLocks noGrp="1"/>
          </p:cNvSpPr>
          <p:nvPr>
            <p:ph type="body" sz="quarter" idx="73" hasCustomPrompt="1"/>
          </p:nvPr>
        </p:nvSpPr>
        <p:spPr>
          <a:xfrm>
            <a:off x="701675" y="2087563"/>
            <a:ext cx="3779838" cy="957389"/>
          </a:xfrm>
          <a:prstGeom prst="rect">
            <a:avLst/>
          </a:prstGeom>
        </p:spPr>
        <p:txBody>
          <a:bodyPr lIns="0" tIns="0" rIns="0" bIns="0"/>
          <a:lstStyle>
            <a:lvl1pPr marL="0" indent="0">
              <a:lnSpc>
                <a:spcPts val="1400"/>
              </a:lnSpc>
              <a:spcBef>
                <a:spcPts val="1400"/>
              </a:spcBef>
              <a:buNone/>
              <a:defRPr sz="1200" baseline="0">
                <a:solidFill>
                  <a:schemeClr val="tx2"/>
                </a:solidFill>
                <a:latin typeface="Deutsche Bank Text" charset="0"/>
                <a:ea typeface="Deutsche Bank Text" charset="0"/>
                <a:cs typeface="Deutsche Bank Text" charset="0"/>
              </a:defRPr>
            </a:lvl1pPr>
            <a:lvl2pPr>
              <a:defRPr sz="1400">
                <a:solidFill>
                  <a:srgbClr val="535B61"/>
                </a:solidFill>
                <a:latin typeface="Deutsche Bank Text Beta" charset="0"/>
                <a:ea typeface="Deutsche Bank Text Beta" charset="0"/>
                <a:cs typeface="Deutsche Bank Text Beta" charset="0"/>
              </a:defRPr>
            </a:lvl2pPr>
            <a:lvl3pPr>
              <a:defRPr sz="1400">
                <a:solidFill>
                  <a:srgbClr val="535B61"/>
                </a:solidFill>
                <a:latin typeface="Deutsche Bank Text Beta" charset="0"/>
                <a:ea typeface="Deutsche Bank Text Beta" charset="0"/>
                <a:cs typeface="Deutsche Bank Text Beta" charset="0"/>
              </a:defRPr>
            </a:lvl3pPr>
            <a:lvl4pPr>
              <a:defRPr sz="1400">
                <a:solidFill>
                  <a:srgbClr val="535B61"/>
                </a:solidFill>
                <a:latin typeface="Deutsche Bank Text Beta" charset="0"/>
                <a:ea typeface="Deutsche Bank Text Beta" charset="0"/>
                <a:cs typeface="Deutsche Bank Text Beta" charset="0"/>
              </a:defRPr>
            </a:lvl4pPr>
            <a:lvl5pPr>
              <a:defRPr sz="1400">
                <a:solidFill>
                  <a:srgbClr val="535B61"/>
                </a:solidFill>
                <a:latin typeface="Deutsche Bank Text Beta" charset="0"/>
                <a:ea typeface="Deutsche Bank Text Beta" charset="0"/>
                <a:cs typeface="Deutsche Bank Text Beta" charset="0"/>
              </a:defRPr>
            </a:lvl5pPr>
          </a:lstStyle>
          <a:p>
            <a:pPr lvl="0"/>
            <a:r>
              <a:rPr lang="en-US" dirty="0"/>
              <a:t>Deutsche Bank Text Dark Grey 12pt</a:t>
            </a:r>
          </a:p>
        </p:txBody>
      </p:sp>
      <p:sp>
        <p:nvSpPr>
          <p:cNvPr id="8" name="Text Placeholder 6"/>
          <p:cNvSpPr>
            <a:spLocks noGrp="1"/>
          </p:cNvSpPr>
          <p:nvPr>
            <p:ph type="body" sz="quarter" idx="72" hasCustomPrompt="1"/>
          </p:nvPr>
        </p:nvSpPr>
        <p:spPr>
          <a:xfrm>
            <a:off x="702650" y="6764338"/>
            <a:ext cx="9324000" cy="268287"/>
          </a:xfrm>
          <a:prstGeom prst="rect">
            <a:avLst/>
          </a:prstGeom>
        </p:spPr>
        <p:txBody>
          <a:bodyPr lIns="0" tIns="0" rIns="0" bIns="0" anchor="b"/>
          <a:lstStyle>
            <a:lvl1pPr marL="0" indent="0">
              <a:lnSpc>
                <a:spcPts val="800"/>
              </a:lnSpc>
              <a:spcBef>
                <a:spcPts val="0"/>
              </a:spcBef>
              <a:buNone/>
              <a:defRPr sz="800">
                <a:solidFill>
                  <a:schemeClr val="tx2"/>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8pt</a:t>
            </a:r>
          </a:p>
        </p:txBody>
      </p:sp>
    </p:spTree>
    <p:extLst>
      <p:ext uri="{BB962C8B-B14F-4D97-AF65-F5344CB8AC3E}">
        <p14:creationId xmlns:p14="http://schemas.microsoft.com/office/powerpoint/2010/main" val="1830436666"/>
      </p:ext>
    </p:extLst>
  </p:cSld>
  <p:clrMapOvr>
    <a:masterClrMapping/>
  </p:clrMapOvr>
</p:sldLayout>
</file>

<file path=ppt/slideLayouts/slideLayout340.xml><?xml version="1.0" encoding="utf-8"?>
<p:sldLayout xmlns:a="http://schemas.openxmlformats.org/drawingml/2006/main" xmlns:r="http://schemas.openxmlformats.org/officeDocument/2006/relationships" xmlns:p="http://schemas.openxmlformats.org/presentationml/2006/main" preserve="1" userDrawn="1">
  <p:cSld name="35_Custom Layout">
    <p:spTree>
      <p:nvGrpSpPr>
        <p:cNvPr id="1" name=""/>
        <p:cNvGrpSpPr/>
        <p:nvPr/>
      </p:nvGrpSpPr>
      <p:grpSpPr>
        <a:xfrm>
          <a:off x="0" y="0"/>
          <a:ext cx="0" cy="0"/>
          <a:chOff x="0" y="0"/>
          <a:chExt cx="0" cy="0"/>
        </a:xfrm>
      </p:grpSpPr>
      <p:sp>
        <p:nvSpPr>
          <p:cNvPr id="7" name="Text Placeholder 6"/>
          <p:cNvSpPr>
            <a:spLocks noGrp="1"/>
          </p:cNvSpPr>
          <p:nvPr>
            <p:ph type="body" sz="quarter" idx="73" hasCustomPrompt="1"/>
          </p:nvPr>
        </p:nvSpPr>
        <p:spPr>
          <a:xfrm>
            <a:off x="701675" y="1295400"/>
            <a:ext cx="3779838" cy="768350"/>
          </a:xfrm>
          <a:prstGeom prst="rect">
            <a:avLst/>
          </a:prstGeom>
        </p:spPr>
        <p:txBody>
          <a:bodyPr lIns="0" tIns="0" rIns="0" bIns="0"/>
          <a:lstStyle>
            <a:lvl1pPr marL="0" indent="0">
              <a:buNone/>
              <a:defRPr sz="2600" baseline="0">
                <a:solidFill>
                  <a:srgbClr val="00205B"/>
                </a:solidFill>
                <a:latin typeface="Deutsche Bank Display" charset="0"/>
                <a:ea typeface="Deutsche Bank Display" charset="0"/>
                <a:cs typeface="Deutsche Bank Display" charset="0"/>
              </a:defRPr>
            </a:lvl1pPr>
            <a:lvl2pPr marL="455783" indent="0">
              <a:buNone/>
              <a:defRPr>
                <a:solidFill>
                  <a:srgbClr val="001635"/>
                </a:solidFill>
                <a:latin typeface="Deutsche Bank Display Beta" charset="0"/>
                <a:ea typeface="Deutsche Bank Display Beta" charset="0"/>
                <a:cs typeface="Deutsche Bank Display Beta" charset="0"/>
              </a:defRPr>
            </a:lvl2pPr>
            <a:lvl3pPr marL="911566" indent="0">
              <a:buNone/>
              <a:defRPr>
                <a:solidFill>
                  <a:srgbClr val="001635"/>
                </a:solidFill>
                <a:latin typeface="Deutsche Bank Display Beta" charset="0"/>
                <a:ea typeface="Deutsche Bank Display Beta" charset="0"/>
                <a:cs typeface="Deutsche Bank Display Beta" charset="0"/>
              </a:defRPr>
            </a:lvl3pPr>
            <a:lvl4pPr marL="1367348" indent="0">
              <a:buNone/>
              <a:defRPr>
                <a:solidFill>
                  <a:srgbClr val="001635"/>
                </a:solidFill>
                <a:latin typeface="Deutsche Bank Display Beta" charset="0"/>
                <a:ea typeface="Deutsche Bank Display Beta" charset="0"/>
                <a:cs typeface="Deutsche Bank Display Beta" charset="0"/>
              </a:defRPr>
            </a:lvl4pPr>
            <a:lvl5pPr marL="1823131" indent="0">
              <a:buNone/>
              <a:defRPr>
                <a:solidFill>
                  <a:srgbClr val="001635"/>
                </a:solidFill>
                <a:latin typeface="Deutsche Bank Display Beta" charset="0"/>
                <a:ea typeface="Deutsche Bank Display Beta" charset="0"/>
                <a:cs typeface="Deutsche Bank Display Beta" charset="0"/>
              </a:defRPr>
            </a:lvl5pPr>
          </a:lstStyle>
          <a:p>
            <a:pPr lvl="0"/>
            <a:r>
              <a:rPr lang="en-US" dirty="0"/>
              <a:t>Deutsche Bank Display Dark Blue 26pt</a:t>
            </a:r>
          </a:p>
        </p:txBody>
      </p:sp>
      <p:cxnSp>
        <p:nvCxnSpPr>
          <p:cNvPr id="9" name="Straight Connector 8"/>
          <p:cNvCxnSpPr/>
          <p:nvPr userDrawn="1"/>
        </p:nvCxnSpPr>
        <p:spPr>
          <a:xfrm>
            <a:off x="720000" y="2197608"/>
            <a:ext cx="3766157" cy="0"/>
          </a:xfrm>
          <a:prstGeom prst="line">
            <a:avLst/>
          </a:prstGeom>
          <a:ln>
            <a:solidFill>
              <a:srgbClr val="A7A8AA"/>
            </a:solidFill>
          </a:ln>
        </p:spPr>
        <p:style>
          <a:lnRef idx="1">
            <a:schemeClr val="accent1"/>
          </a:lnRef>
          <a:fillRef idx="0">
            <a:schemeClr val="accent1"/>
          </a:fillRef>
          <a:effectRef idx="0">
            <a:schemeClr val="accent1"/>
          </a:effectRef>
          <a:fontRef idx="minor">
            <a:schemeClr val="tx1"/>
          </a:fontRef>
        </p:style>
      </p:cxnSp>
      <p:cxnSp>
        <p:nvCxnSpPr>
          <p:cNvPr id="10" name="Straight Connector 9"/>
          <p:cNvCxnSpPr/>
          <p:nvPr userDrawn="1"/>
        </p:nvCxnSpPr>
        <p:spPr>
          <a:xfrm>
            <a:off x="701675" y="3051048"/>
            <a:ext cx="3779838" cy="0"/>
          </a:xfrm>
          <a:prstGeom prst="line">
            <a:avLst/>
          </a:prstGeom>
          <a:ln>
            <a:solidFill>
              <a:srgbClr val="A7A8AA"/>
            </a:solidFill>
          </a:ln>
        </p:spPr>
        <p:style>
          <a:lnRef idx="1">
            <a:schemeClr val="accent1"/>
          </a:lnRef>
          <a:fillRef idx="0">
            <a:schemeClr val="accent1"/>
          </a:fillRef>
          <a:effectRef idx="0">
            <a:schemeClr val="accent1"/>
          </a:effectRef>
          <a:fontRef idx="minor">
            <a:schemeClr val="tx1"/>
          </a:fontRef>
        </p:style>
      </p:cxnSp>
      <p:sp>
        <p:nvSpPr>
          <p:cNvPr id="12" name="Text Placeholder 11"/>
          <p:cNvSpPr>
            <a:spLocks noGrp="1"/>
          </p:cNvSpPr>
          <p:nvPr>
            <p:ph type="body" sz="quarter" idx="74" hasCustomPrompt="1"/>
          </p:nvPr>
        </p:nvSpPr>
        <p:spPr>
          <a:xfrm>
            <a:off x="701675" y="2427307"/>
            <a:ext cx="3779838" cy="392093"/>
          </a:xfrm>
          <a:prstGeom prst="rect">
            <a:avLst/>
          </a:prstGeom>
        </p:spPr>
        <p:txBody>
          <a:bodyPr lIns="0" tIns="0" rIns="0" bIns="0"/>
          <a:lstStyle>
            <a:lvl1pPr marL="0" indent="0">
              <a:buNone/>
              <a:defRPr sz="1400" baseline="0">
                <a:solidFill>
                  <a:srgbClr val="00A3E0"/>
                </a:solidFill>
                <a:latin typeface="Deutsche Bank Text" charset="0"/>
                <a:ea typeface="Deutsche Bank Text" charset="0"/>
                <a:cs typeface="Deutsche Bank Text" charset="0"/>
              </a:defRPr>
            </a:lvl1pPr>
            <a:lvl2pPr marL="455783" indent="0">
              <a:buNone/>
              <a:defRPr sz="1400">
                <a:latin typeface="Deutsche Bank Text Beta" charset="0"/>
                <a:ea typeface="Deutsche Bank Text Beta" charset="0"/>
                <a:cs typeface="Deutsche Bank Text Beta" charset="0"/>
              </a:defRPr>
            </a:lvl2pPr>
            <a:lvl3pPr marL="911566" indent="0">
              <a:buNone/>
              <a:defRPr sz="1400">
                <a:latin typeface="Deutsche Bank Text Beta" charset="0"/>
                <a:ea typeface="Deutsche Bank Text Beta" charset="0"/>
                <a:cs typeface="Deutsche Bank Text Beta" charset="0"/>
              </a:defRPr>
            </a:lvl3pPr>
            <a:lvl4pPr marL="1367348" indent="0">
              <a:buNone/>
              <a:defRPr sz="1400">
                <a:latin typeface="Deutsche Bank Text Beta" charset="0"/>
                <a:ea typeface="Deutsche Bank Text Beta" charset="0"/>
                <a:cs typeface="Deutsche Bank Text Beta" charset="0"/>
              </a:defRPr>
            </a:lvl4pPr>
            <a:lvl5pPr marL="1823131" indent="0">
              <a:buNone/>
              <a:defRPr sz="1400">
                <a:latin typeface="Deutsche Bank Text Beta" charset="0"/>
                <a:ea typeface="Deutsche Bank Text Beta" charset="0"/>
                <a:cs typeface="Deutsche Bank Text Beta" charset="0"/>
              </a:defRPr>
            </a:lvl5pPr>
          </a:lstStyle>
          <a:p>
            <a:pPr lvl="0"/>
            <a:r>
              <a:rPr lang="en-US" dirty="0"/>
              <a:t>Deutsche Bank Text Bright Blue 14pt</a:t>
            </a:r>
          </a:p>
        </p:txBody>
      </p:sp>
      <p:sp>
        <p:nvSpPr>
          <p:cNvPr id="13" name="Text Placeholder 11"/>
          <p:cNvSpPr>
            <a:spLocks noGrp="1"/>
          </p:cNvSpPr>
          <p:nvPr>
            <p:ph type="body" sz="quarter" idx="75" hasCustomPrompt="1"/>
          </p:nvPr>
        </p:nvSpPr>
        <p:spPr>
          <a:xfrm>
            <a:off x="701675" y="3258566"/>
            <a:ext cx="3779838" cy="2014588"/>
          </a:xfrm>
          <a:prstGeom prst="rect">
            <a:avLst/>
          </a:prstGeom>
        </p:spPr>
        <p:txBody>
          <a:bodyPr lIns="0" tIns="0" rIns="0" bIns="0"/>
          <a:lstStyle>
            <a:lvl1pPr marL="108000" indent="-108000">
              <a:lnSpc>
                <a:spcPts val="1200"/>
              </a:lnSpc>
              <a:spcBef>
                <a:spcPts val="0"/>
              </a:spcBef>
              <a:buFont typeface="Arial" charset="0"/>
              <a:buChar char="•"/>
              <a:defRPr sz="1000">
                <a:solidFill>
                  <a:srgbClr val="535B61"/>
                </a:solidFill>
                <a:latin typeface="Deutsche Bank Text" charset="0"/>
                <a:ea typeface="Deutsche Bank Text" charset="0"/>
                <a:cs typeface="Deutsche Bank Text" charset="0"/>
              </a:defRPr>
            </a:lvl1pPr>
            <a:lvl2pPr marL="455783" indent="0">
              <a:buNone/>
              <a:defRPr sz="1400">
                <a:latin typeface="Deutsche Bank Text Beta" charset="0"/>
                <a:ea typeface="Deutsche Bank Text Beta" charset="0"/>
                <a:cs typeface="Deutsche Bank Text Beta" charset="0"/>
              </a:defRPr>
            </a:lvl2pPr>
            <a:lvl3pPr marL="911566" indent="0">
              <a:buNone/>
              <a:defRPr sz="1400">
                <a:latin typeface="Deutsche Bank Text Beta" charset="0"/>
                <a:ea typeface="Deutsche Bank Text Beta" charset="0"/>
                <a:cs typeface="Deutsche Bank Text Beta" charset="0"/>
              </a:defRPr>
            </a:lvl3pPr>
            <a:lvl4pPr marL="1367348" indent="0">
              <a:buNone/>
              <a:defRPr sz="1400">
                <a:latin typeface="Deutsche Bank Text Beta" charset="0"/>
                <a:ea typeface="Deutsche Bank Text Beta" charset="0"/>
                <a:cs typeface="Deutsche Bank Text Beta" charset="0"/>
              </a:defRPr>
            </a:lvl4pPr>
            <a:lvl5pPr marL="1823131" indent="0">
              <a:buNone/>
              <a:defRPr sz="1400">
                <a:latin typeface="Deutsche Bank Text Beta" charset="0"/>
                <a:ea typeface="Deutsche Bank Text Beta" charset="0"/>
                <a:cs typeface="Deutsche Bank Text Beta" charset="0"/>
              </a:defRPr>
            </a:lvl5pPr>
          </a:lstStyle>
          <a:p>
            <a:pPr lvl="0"/>
            <a:r>
              <a:rPr lang="en-US" dirty="0"/>
              <a:t>Deutsche Bank Text Dark Grey 10pt</a:t>
            </a:r>
          </a:p>
        </p:txBody>
      </p:sp>
      <p:sp>
        <p:nvSpPr>
          <p:cNvPr id="20" name="Text Placeholder 6"/>
          <p:cNvSpPr>
            <a:spLocks noGrp="1"/>
          </p:cNvSpPr>
          <p:nvPr>
            <p:ph type="body" sz="quarter" idx="72" hasCustomPrompt="1"/>
          </p:nvPr>
        </p:nvSpPr>
        <p:spPr>
          <a:xfrm>
            <a:off x="702650" y="6764338"/>
            <a:ext cx="9324000" cy="268287"/>
          </a:xfrm>
          <a:prstGeom prst="rect">
            <a:avLst/>
          </a:prstGeom>
        </p:spPr>
        <p:txBody>
          <a:bodyPr lIns="0" tIns="0" rIns="0" bIns="0" anchor="b"/>
          <a:lstStyle>
            <a:lvl1pPr marL="0" indent="0">
              <a:lnSpc>
                <a:spcPts val="800"/>
              </a:lnSpc>
              <a:spcBef>
                <a:spcPts val="0"/>
              </a:spcBef>
              <a:buNone/>
              <a:defRPr sz="800">
                <a:solidFill>
                  <a:srgbClr val="535B61"/>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8pt</a:t>
            </a:r>
          </a:p>
        </p:txBody>
      </p:sp>
      <p:sp>
        <p:nvSpPr>
          <p:cNvPr id="19" name="Text Placeholder 6"/>
          <p:cNvSpPr>
            <a:spLocks noGrp="1"/>
          </p:cNvSpPr>
          <p:nvPr>
            <p:ph type="body" sz="quarter" idx="76" hasCustomPrompt="1"/>
          </p:nvPr>
        </p:nvSpPr>
        <p:spPr>
          <a:xfrm>
            <a:off x="5418138" y="1295400"/>
            <a:ext cx="3816350" cy="768350"/>
          </a:xfrm>
          <a:prstGeom prst="rect">
            <a:avLst/>
          </a:prstGeom>
        </p:spPr>
        <p:txBody>
          <a:bodyPr lIns="0" tIns="0" rIns="0" bIns="0"/>
          <a:lstStyle>
            <a:lvl1pPr marL="0" indent="0">
              <a:buNone/>
              <a:defRPr sz="2600" baseline="0">
                <a:solidFill>
                  <a:srgbClr val="00205B"/>
                </a:solidFill>
                <a:latin typeface="Deutsche Bank Display" charset="0"/>
                <a:ea typeface="Deutsche Bank Display" charset="0"/>
                <a:cs typeface="Deutsche Bank Display" charset="0"/>
              </a:defRPr>
            </a:lvl1pPr>
            <a:lvl2pPr marL="455783" indent="0">
              <a:buNone/>
              <a:defRPr>
                <a:solidFill>
                  <a:srgbClr val="001635"/>
                </a:solidFill>
                <a:latin typeface="Deutsche Bank Display Beta" charset="0"/>
                <a:ea typeface="Deutsche Bank Display Beta" charset="0"/>
                <a:cs typeface="Deutsche Bank Display Beta" charset="0"/>
              </a:defRPr>
            </a:lvl2pPr>
            <a:lvl3pPr marL="911566" indent="0">
              <a:buNone/>
              <a:defRPr>
                <a:solidFill>
                  <a:srgbClr val="001635"/>
                </a:solidFill>
                <a:latin typeface="Deutsche Bank Display Beta" charset="0"/>
                <a:ea typeface="Deutsche Bank Display Beta" charset="0"/>
                <a:cs typeface="Deutsche Bank Display Beta" charset="0"/>
              </a:defRPr>
            </a:lvl3pPr>
            <a:lvl4pPr marL="1367348" indent="0">
              <a:buNone/>
              <a:defRPr>
                <a:solidFill>
                  <a:srgbClr val="001635"/>
                </a:solidFill>
                <a:latin typeface="Deutsche Bank Display Beta" charset="0"/>
                <a:ea typeface="Deutsche Bank Display Beta" charset="0"/>
                <a:cs typeface="Deutsche Bank Display Beta" charset="0"/>
              </a:defRPr>
            </a:lvl4pPr>
            <a:lvl5pPr marL="1823131" indent="0">
              <a:buNone/>
              <a:defRPr>
                <a:solidFill>
                  <a:srgbClr val="001635"/>
                </a:solidFill>
                <a:latin typeface="Deutsche Bank Display Beta" charset="0"/>
                <a:ea typeface="Deutsche Bank Display Beta" charset="0"/>
                <a:cs typeface="Deutsche Bank Display Beta" charset="0"/>
              </a:defRPr>
            </a:lvl5pPr>
          </a:lstStyle>
          <a:p>
            <a:pPr lvl="0"/>
            <a:r>
              <a:rPr lang="en-US" dirty="0"/>
              <a:t>Deutsche Bank Display Dark Blue 26pt</a:t>
            </a:r>
          </a:p>
        </p:txBody>
      </p:sp>
      <p:cxnSp>
        <p:nvCxnSpPr>
          <p:cNvPr id="21" name="Straight Connector 20"/>
          <p:cNvCxnSpPr/>
          <p:nvPr userDrawn="1"/>
        </p:nvCxnSpPr>
        <p:spPr>
          <a:xfrm>
            <a:off x="5436463" y="2197608"/>
            <a:ext cx="3802537" cy="0"/>
          </a:xfrm>
          <a:prstGeom prst="line">
            <a:avLst/>
          </a:prstGeom>
          <a:ln>
            <a:solidFill>
              <a:srgbClr val="A7A8AA"/>
            </a:solidFill>
          </a:ln>
        </p:spPr>
        <p:style>
          <a:lnRef idx="1">
            <a:schemeClr val="accent1"/>
          </a:lnRef>
          <a:fillRef idx="0">
            <a:schemeClr val="accent1"/>
          </a:fillRef>
          <a:effectRef idx="0">
            <a:schemeClr val="accent1"/>
          </a:effectRef>
          <a:fontRef idx="minor">
            <a:schemeClr val="tx1"/>
          </a:fontRef>
        </p:style>
      </p:cxnSp>
      <p:cxnSp>
        <p:nvCxnSpPr>
          <p:cNvPr id="22" name="Straight Connector 21"/>
          <p:cNvCxnSpPr/>
          <p:nvPr userDrawn="1"/>
        </p:nvCxnSpPr>
        <p:spPr>
          <a:xfrm>
            <a:off x="5418138" y="3051048"/>
            <a:ext cx="3816350" cy="0"/>
          </a:xfrm>
          <a:prstGeom prst="line">
            <a:avLst/>
          </a:prstGeom>
          <a:ln>
            <a:solidFill>
              <a:srgbClr val="A7A8AA"/>
            </a:solidFill>
          </a:ln>
        </p:spPr>
        <p:style>
          <a:lnRef idx="1">
            <a:schemeClr val="accent1"/>
          </a:lnRef>
          <a:fillRef idx="0">
            <a:schemeClr val="accent1"/>
          </a:fillRef>
          <a:effectRef idx="0">
            <a:schemeClr val="accent1"/>
          </a:effectRef>
          <a:fontRef idx="minor">
            <a:schemeClr val="tx1"/>
          </a:fontRef>
        </p:style>
      </p:cxnSp>
      <p:sp>
        <p:nvSpPr>
          <p:cNvPr id="23" name="Text Placeholder 11"/>
          <p:cNvSpPr>
            <a:spLocks noGrp="1"/>
          </p:cNvSpPr>
          <p:nvPr>
            <p:ph type="body" sz="quarter" idx="77" hasCustomPrompt="1"/>
          </p:nvPr>
        </p:nvSpPr>
        <p:spPr>
          <a:xfrm>
            <a:off x="5418138" y="2427307"/>
            <a:ext cx="3816350" cy="392093"/>
          </a:xfrm>
          <a:prstGeom prst="rect">
            <a:avLst/>
          </a:prstGeom>
        </p:spPr>
        <p:txBody>
          <a:bodyPr lIns="0" tIns="0" rIns="0" bIns="0"/>
          <a:lstStyle>
            <a:lvl1pPr marL="0" indent="0">
              <a:buNone/>
              <a:defRPr sz="1400" baseline="0">
                <a:solidFill>
                  <a:srgbClr val="00A3E0"/>
                </a:solidFill>
                <a:latin typeface="Deutsche Bank Text" charset="0"/>
                <a:ea typeface="Deutsche Bank Text" charset="0"/>
                <a:cs typeface="Deutsche Bank Text" charset="0"/>
              </a:defRPr>
            </a:lvl1pPr>
            <a:lvl2pPr marL="455783" indent="0">
              <a:buNone/>
              <a:defRPr sz="1400">
                <a:latin typeface="Deutsche Bank Text Beta" charset="0"/>
                <a:ea typeface="Deutsche Bank Text Beta" charset="0"/>
                <a:cs typeface="Deutsche Bank Text Beta" charset="0"/>
              </a:defRPr>
            </a:lvl2pPr>
            <a:lvl3pPr marL="911566" indent="0">
              <a:buNone/>
              <a:defRPr sz="1400">
                <a:latin typeface="Deutsche Bank Text Beta" charset="0"/>
                <a:ea typeface="Deutsche Bank Text Beta" charset="0"/>
                <a:cs typeface="Deutsche Bank Text Beta" charset="0"/>
              </a:defRPr>
            </a:lvl3pPr>
            <a:lvl4pPr marL="1367348" indent="0">
              <a:buNone/>
              <a:defRPr sz="1400">
                <a:latin typeface="Deutsche Bank Text Beta" charset="0"/>
                <a:ea typeface="Deutsche Bank Text Beta" charset="0"/>
                <a:cs typeface="Deutsche Bank Text Beta" charset="0"/>
              </a:defRPr>
            </a:lvl4pPr>
            <a:lvl5pPr marL="1823131" indent="0">
              <a:buNone/>
              <a:defRPr sz="1400">
                <a:latin typeface="Deutsche Bank Text Beta" charset="0"/>
                <a:ea typeface="Deutsche Bank Text Beta" charset="0"/>
                <a:cs typeface="Deutsche Bank Text Beta" charset="0"/>
              </a:defRPr>
            </a:lvl5pPr>
          </a:lstStyle>
          <a:p>
            <a:pPr lvl="0"/>
            <a:r>
              <a:rPr lang="en-US" dirty="0"/>
              <a:t>Deutsche Bank Text Bright Blue 14pt</a:t>
            </a:r>
          </a:p>
        </p:txBody>
      </p:sp>
      <p:sp>
        <p:nvSpPr>
          <p:cNvPr id="24" name="Text Placeholder 11"/>
          <p:cNvSpPr>
            <a:spLocks noGrp="1"/>
          </p:cNvSpPr>
          <p:nvPr>
            <p:ph type="body" sz="quarter" idx="78" hasCustomPrompt="1"/>
          </p:nvPr>
        </p:nvSpPr>
        <p:spPr>
          <a:xfrm>
            <a:off x="5418138" y="3258566"/>
            <a:ext cx="3816350" cy="2014588"/>
          </a:xfrm>
          <a:prstGeom prst="rect">
            <a:avLst/>
          </a:prstGeom>
        </p:spPr>
        <p:txBody>
          <a:bodyPr lIns="0" tIns="0" rIns="0" bIns="0"/>
          <a:lstStyle>
            <a:lvl1pPr marL="108000" indent="-108000">
              <a:lnSpc>
                <a:spcPts val="1200"/>
              </a:lnSpc>
              <a:spcBef>
                <a:spcPts val="0"/>
              </a:spcBef>
              <a:buFont typeface="Arial" charset="0"/>
              <a:buChar char="•"/>
              <a:defRPr sz="1000">
                <a:solidFill>
                  <a:srgbClr val="535B61"/>
                </a:solidFill>
                <a:latin typeface="Deutsche Bank Text" charset="0"/>
                <a:ea typeface="Deutsche Bank Text" charset="0"/>
                <a:cs typeface="Deutsche Bank Text" charset="0"/>
              </a:defRPr>
            </a:lvl1pPr>
            <a:lvl2pPr marL="455783" indent="0">
              <a:buNone/>
              <a:defRPr sz="1400">
                <a:latin typeface="Deutsche Bank Text Beta" charset="0"/>
                <a:ea typeface="Deutsche Bank Text Beta" charset="0"/>
                <a:cs typeface="Deutsche Bank Text Beta" charset="0"/>
              </a:defRPr>
            </a:lvl2pPr>
            <a:lvl3pPr marL="911566" indent="0">
              <a:buNone/>
              <a:defRPr sz="1400">
                <a:latin typeface="Deutsche Bank Text Beta" charset="0"/>
                <a:ea typeface="Deutsche Bank Text Beta" charset="0"/>
                <a:cs typeface="Deutsche Bank Text Beta" charset="0"/>
              </a:defRPr>
            </a:lvl3pPr>
            <a:lvl4pPr marL="1367348" indent="0">
              <a:buNone/>
              <a:defRPr sz="1400">
                <a:latin typeface="Deutsche Bank Text Beta" charset="0"/>
                <a:ea typeface="Deutsche Bank Text Beta" charset="0"/>
                <a:cs typeface="Deutsche Bank Text Beta" charset="0"/>
              </a:defRPr>
            </a:lvl4pPr>
            <a:lvl5pPr marL="1823131" indent="0">
              <a:buNone/>
              <a:defRPr sz="1400">
                <a:latin typeface="Deutsche Bank Text Beta" charset="0"/>
                <a:ea typeface="Deutsche Bank Text Beta" charset="0"/>
                <a:cs typeface="Deutsche Bank Text Beta" charset="0"/>
              </a:defRPr>
            </a:lvl5pPr>
          </a:lstStyle>
          <a:p>
            <a:pPr lvl="0"/>
            <a:r>
              <a:rPr lang="en-US" dirty="0"/>
              <a:t>Deutsche Bank Text Dark Grey 10pt</a:t>
            </a:r>
          </a:p>
        </p:txBody>
      </p:sp>
      <p:sp>
        <p:nvSpPr>
          <p:cNvPr id="14" name="Text Placeholder 2">
            <a:extLst>
              <a:ext uri="{FF2B5EF4-FFF2-40B4-BE49-F238E27FC236}">
                <a16:creationId xmlns:a16="http://schemas.microsoft.com/office/drawing/2014/main" id="{D079F662-060A-9845-9821-6E208AE37B9E}"/>
              </a:ext>
            </a:extLst>
          </p:cNvPr>
          <p:cNvSpPr>
            <a:spLocks noGrp="1"/>
          </p:cNvSpPr>
          <p:nvPr>
            <p:ph type="body" sz="quarter" idx="62" hasCustomPrompt="1"/>
          </p:nvPr>
        </p:nvSpPr>
        <p:spPr>
          <a:xfrm>
            <a:off x="701675" y="335443"/>
            <a:ext cx="2880000" cy="144000"/>
          </a:xfrm>
          <a:prstGeom prst="rect">
            <a:avLst/>
          </a:prstGeom>
        </p:spPr>
        <p:txBody>
          <a:bodyPr lIns="0" tIns="0" rIns="0" bIns="0"/>
          <a:lstStyle>
            <a:lvl1pPr marL="0" indent="0">
              <a:buNone/>
              <a:defRPr sz="997" b="0" i="0" baseline="0">
                <a:solidFill>
                  <a:srgbClr val="00A3E0"/>
                </a:solidFill>
                <a:latin typeface="Deutsche Bank Text" charset="0"/>
                <a:ea typeface="Deutsche Bank Text" charset="0"/>
                <a:cs typeface="Deutsche Bank Text" charset="0"/>
              </a:defRPr>
            </a:lvl1pPr>
            <a:lvl2pPr marL="455783" indent="0">
              <a:buNone/>
              <a:defRPr/>
            </a:lvl2pPr>
            <a:lvl3pPr marL="911565" indent="0">
              <a:buNone/>
              <a:defRPr/>
            </a:lvl3pPr>
            <a:lvl4pPr marL="1367348" indent="0">
              <a:buNone/>
              <a:defRPr/>
            </a:lvl4pPr>
            <a:lvl5pPr marL="1823131" indent="0">
              <a:buNone/>
              <a:defRPr/>
            </a:lvl5pPr>
          </a:lstStyle>
          <a:p>
            <a:pPr lvl="0"/>
            <a:r>
              <a:rPr lang="en-US" dirty="0"/>
              <a:t>Deutsche Bank Text Bright Blue 10pt</a:t>
            </a:r>
          </a:p>
        </p:txBody>
      </p:sp>
    </p:spTree>
    <p:extLst>
      <p:ext uri="{BB962C8B-B14F-4D97-AF65-F5344CB8AC3E}">
        <p14:creationId xmlns:p14="http://schemas.microsoft.com/office/powerpoint/2010/main" val="1979290465"/>
      </p:ext>
    </p:extLst>
  </p:cSld>
  <p:clrMapOvr>
    <a:masterClrMapping/>
  </p:clrMapOvr>
</p:sldLayout>
</file>

<file path=ppt/slideLayouts/slideLayout341.xml><?xml version="1.0" encoding="utf-8"?>
<p:sldLayout xmlns:a="http://schemas.openxmlformats.org/drawingml/2006/main" xmlns:r="http://schemas.openxmlformats.org/officeDocument/2006/relationships" xmlns:p="http://schemas.openxmlformats.org/presentationml/2006/main" preserve="1" userDrawn="1">
  <p:cSld name="36_Custom Layout">
    <p:spTree>
      <p:nvGrpSpPr>
        <p:cNvPr id="1" name=""/>
        <p:cNvGrpSpPr/>
        <p:nvPr/>
      </p:nvGrpSpPr>
      <p:grpSpPr>
        <a:xfrm>
          <a:off x="0" y="0"/>
          <a:ext cx="0" cy="0"/>
          <a:chOff x="0" y="0"/>
          <a:chExt cx="0" cy="0"/>
        </a:xfrm>
      </p:grpSpPr>
      <p:sp>
        <p:nvSpPr>
          <p:cNvPr id="8" name="Text Placeholder 7"/>
          <p:cNvSpPr>
            <a:spLocks noGrp="1"/>
          </p:cNvSpPr>
          <p:nvPr>
            <p:ph type="body" sz="quarter" idx="73" hasCustomPrompt="1"/>
          </p:nvPr>
        </p:nvSpPr>
        <p:spPr>
          <a:xfrm>
            <a:off x="701676" y="1764000"/>
            <a:ext cx="3779838" cy="399605"/>
          </a:xfrm>
          <a:prstGeom prst="rect">
            <a:avLst/>
          </a:prstGeom>
        </p:spPr>
        <p:txBody>
          <a:bodyPr lIns="0" tIns="0" rIns="0" bIns="0"/>
          <a:lstStyle>
            <a:lvl1pPr marL="0" indent="0">
              <a:buNone/>
              <a:defRPr sz="1800" baseline="0">
                <a:solidFill>
                  <a:srgbClr val="00205B"/>
                </a:solidFill>
                <a:latin typeface="Deutsche Bank Display" charset="0"/>
                <a:ea typeface="Deutsche Bank Display" charset="0"/>
                <a:cs typeface="Deutsche Bank Display" charset="0"/>
              </a:defRPr>
            </a:lvl1pPr>
            <a:lvl2pPr marL="455783" indent="0">
              <a:buNone/>
              <a:defRPr sz="2600">
                <a:solidFill>
                  <a:srgbClr val="F68B1E"/>
                </a:solidFill>
                <a:latin typeface="Deutsche Bank Display Beta" charset="0"/>
                <a:ea typeface="Deutsche Bank Display Beta" charset="0"/>
                <a:cs typeface="Deutsche Bank Display Beta" charset="0"/>
              </a:defRPr>
            </a:lvl2pPr>
            <a:lvl3pPr marL="911566" indent="0">
              <a:buNone/>
              <a:defRPr sz="2600">
                <a:solidFill>
                  <a:srgbClr val="F68B1E"/>
                </a:solidFill>
                <a:latin typeface="Deutsche Bank Display Beta" charset="0"/>
                <a:ea typeface="Deutsche Bank Display Beta" charset="0"/>
                <a:cs typeface="Deutsche Bank Display Beta" charset="0"/>
              </a:defRPr>
            </a:lvl3pPr>
            <a:lvl4pPr marL="1367348" indent="0">
              <a:buNone/>
              <a:defRPr sz="2600">
                <a:solidFill>
                  <a:srgbClr val="F68B1E"/>
                </a:solidFill>
                <a:latin typeface="Deutsche Bank Display Beta" charset="0"/>
                <a:ea typeface="Deutsche Bank Display Beta" charset="0"/>
                <a:cs typeface="Deutsche Bank Display Beta" charset="0"/>
              </a:defRPr>
            </a:lvl4pPr>
            <a:lvl5pPr marL="1823131" indent="0">
              <a:buNone/>
              <a:defRPr sz="2600">
                <a:solidFill>
                  <a:srgbClr val="F68B1E"/>
                </a:solidFill>
                <a:latin typeface="Deutsche Bank Display Beta" charset="0"/>
                <a:ea typeface="Deutsche Bank Display Beta" charset="0"/>
                <a:cs typeface="Deutsche Bank Display Beta" charset="0"/>
              </a:defRPr>
            </a:lvl5pPr>
          </a:lstStyle>
          <a:p>
            <a:pPr lvl="0"/>
            <a:r>
              <a:rPr lang="en-US" dirty="0"/>
              <a:t>Deutsche Bank Display Dark Blue 18pt</a:t>
            </a:r>
          </a:p>
        </p:txBody>
      </p:sp>
      <p:sp>
        <p:nvSpPr>
          <p:cNvPr id="10" name="Text Placeholder 9"/>
          <p:cNvSpPr>
            <a:spLocks noGrp="1"/>
          </p:cNvSpPr>
          <p:nvPr>
            <p:ph type="body" sz="quarter" idx="74" hasCustomPrompt="1"/>
          </p:nvPr>
        </p:nvSpPr>
        <p:spPr>
          <a:xfrm>
            <a:off x="701674" y="2423448"/>
            <a:ext cx="3779839" cy="3606515"/>
          </a:xfrm>
          <a:prstGeom prst="rect">
            <a:avLst/>
          </a:prstGeom>
        </p:spPr>
        <p:txBody>
          <a:bodyPr lIns="0" tIns="0" rIns="0" bIns="0"/>
          <a:lstStyle>
            <a:lvl1pPr marL="108000" indent="-108000">
              <a:lnSpc>
                <a:spcPts val="1680"/>
              </a:lnSpc>
              <a:spcBef>
                <a:spcPts val="0"/>
              </a:spcBef>
              <a:buFont typeface="Arial" charset="0"/>
              <a:buChar char="•"/>
              <a:defRPr sz="1400" baseline="0">
                <a:solidFill>
                  <a:srgbClr val="535B61"/>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14pt</a:t>
            </a:r>
          </a:p>
        </p:txBody>
      </p:sp>
      <p:sp>
        <p:nvSpPr>
          <p:cNvPr id="11" name="Text Placeholder 7"/>
          <p:cNvSpPr>
            <a:spLocks noGrp="1"/>
          </p:cNvSpPr>
          <p:nvPr>
            <p:ph type="body" sz="quarter" idx="75" hasCustomPrompt="1"/>
          </p:nvPr>
        </p:nvSpPr>
        <p:spPr>
          <a:xfrm>
            <a:off x="5418137" y="1764000"/>
            <a:ext cx="3816351" cy="399605"/>
          </a:xfrm>
          <a:prstGeom prst="rect">
            <a:avLst/>
          </a:prstGeom>
        </p:spPr>
        <p:txBody>
          <a:bodyPr lIns="0" tIns="0" rIns="0" bIns="0"/>
          <a:lstStyle>
            <a:lvl1pPr marL="0" indent="0">
              <a:buNone/>
              <a:defRPr sz="1800">
                <a:solidFill>
                  <a:srgbClr val="00205B"/>
                </a:solidFill>
                <a:latin typeface="Deutsche Bank Display" charset="0"/>
                <a:ea typeface="Deutsche Bank Display" charset="0"/>
                <a:cs typeface="Deutsche Bank Display" charset="0"/>
              </a:defRPr>
            </a:lvl1pPr>
            <a:lvl2pPr marL="455783" indent="0">
              <a:buNone/>
              <a:defRPr sz="2600">
                <a:solidFill>
                  <a:srgbClr val="F68B1E"/>
                </a:solidFill>
                <a:latin typeface="Deutsche Bank Display Beta" charset="0"/>
                <a:ea typeface="Deutsche Bank Display Beta" charset="0"/>
                <a:cs typeface="Deutsche Bank Display Beta" charset="0"/>
              </a:defRPr>
            </a:lvl2pPr>
            <a:lvl3pPr marL="911566" indent="0">
              <a:buNone/>
              <a:defRPr sz="2600">
                <a:solidFill>
                  <a:srgbClr val="F68B1E"/>
                </a:solidFill>
                <a:latin typeface="Deutsche Bank Display Beta" charset="0"/>
                <a:ea typeface="Deutsche Bank Display Beta" charset="0"/>
                <a:cs typeface="Deutsche Bank Display Beta" charset="0"/>
              </a:defRPr>
            </a:lvl3pPr>
            <a:lvl4pPr marL="1367348" indent="0">
              <a:buNone/>
              <a:defRPr sz="2600">
                <a:solidFill>
                  <a:srgbClr val="F68B1E"/>
                </a:solidFill>
                <a:latin typeface="Deutsche Bank Display Beta" charset="0"/>
                <a:ea typeface="Deutsche Bank Display Beta" charset="0"/>
                <a:cs typeface="Deutsche Bank Display Beta" charset="0"/>
              </a:defRPr>
            </a:lvl4pPr>
            <a:lvl5pPr marL="1823131" indent="0">
              <a:buNone/>
              <a:defRPr sz="2600">
                <a:solidFill>
                  <a:srgbClr val="F68B1E"/>
                </a:solidFill>
                <a:latin typeface="Deutsche Bank Display Beta" charset="0"/>
                <a:ea typeface="Deutsche Bank Display Beta" charset="0"/>
                <a:cs typeface="Deutsche Bank Display Beta" charset="0"/>
              </a:defRPr>
            </a:lvl5pPr>
          </a:lstStyle>
          <a:p>
            <a:pPr lvl="0"/>
            <a:r>
              <a:rPr lang="en-US" dirty="0"/>
              <a:t>Deutsche Bank Display Dark Blue 18pt</a:t>
            </a:r>
          </a:p>
        </p:txBody>
      </p:sp>
      <p:sp>
        <p:nvSpPr>
          <p:cNvPr id="12" name="Text Placeholder 9"/>
          <p:cNvSpPr>
            <a:spLocks noGrp="1"/>
          </p:cNvSpPr>
          <p:nvPr>
            <p:ph type="body" sz="quarter" idx="76" hasCustomPrompt="1"/>
          </p:nvPr>
        </p:nvSpPr>
        <p:spPr>
          <a:xfrm>
            <a:off x="5418137" y="2423448"/>
            <a:ext cx="3816351" cy="3606515"/>
          </a:xfrm>
          <a:prstGeom prst="rect">
            <a:avLst/>
          </a:prstGeom>
        </p:spPr>
        <p:txBody>
          <a:bodyPr lIns="0" tIns="0" rIns="0" bIns="0"/>
          <a:lstStyle>
            <a:lvl1pPr marL="108000" indent="-108000">
              <a:lnSpc>
                <a:spcPts val="1680"/>
              </a:lnSpc>
              <a:spcBef>
                <a:spcPts val="0"/>
              </a:spcBef>
              <a:buFont typeface="Arial" charset="0"/>
              <a:buChar char="•"/>
              <a:defRPr sz="1400">
                <a:solidFill>
                  <a:srgbClr val="535B61"/>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14pt</a:t>
            </a:r>
          </a:p>
        </p:txBody>
      </p:sp>
      <p:cxnSp>
        <p:nvCxnSpPr>
          <p:cNvPr id="14" name="Straight Connector 13"/>
          <p:cNvCxnSpPr/>
          <p:nvPr userDrawn="1"/>
        </p:nvCxnSpPr>
        <p:spPr>
          <a:xfrm>
            <a:off x="4998720" y="1764000"/>
            <a:ext cx="0" cy="4267580"/>
          </a:xfrm>
          <a:prstGeom prst="line">
            <a:avLst/>
          </a:prstGeom>
          <a:ln>
            <a:solidFill>
              <a:srgbClr val="A7A8AA"/>
            </a:solidFill>
          </a:ln>
        </p:spPr>
        <p:style>
          <a:lnRef idx="1">
            <a:schemeClr val="accent1"/>
          </a:lnRef>
          <a:fillRef idx="0">
            <a:schemeClr val="accent1"/>
          </a:fillRef>
          <a:effectRef idx="0">
            <a:schemeClr val="accent1"/>
          </a:effectRef>
          <a:fontRef idx="minor">
            <a:schemeClr val="tx1"/>
          </a:fontRef>
        </p:style>
      </p:cxnSp>
      <p:sp>
        <p:nvSpPr>
          <p:cNvPr id="15" name="Text Placeholder 6"/>
          <p:cNvSpPr>
            <a:spLocks noGrp="1"/>
          </p:cNvSpPr>
          <p:nvPr>
            <p:ph type="body" sz="quarter" idx="72" hasCustomPrompt="1"/>
          </p:nvPr>
        </p:nvSpPr>
        <p:spPr>
          <a:xfrm>
            <a:off x="702650" y="6764338"/>
            <a:ext cx="9324000" cy="268287"/>
          </a:xfrm>
          <a:prstGeom prst="rect">
            <a:avLst/>
          </a:prstGeom>
        </p:spPr>
        <p:txBody>
          <a:bodyPr lIns="0" tIns="0" rIns="0" bIns="0" anchor="b"/>
          <a:lstStyle>
            <a:lvl1pPr marL="0" indent="0">
              <a:lnSpc>
                <a:spcPts val="800"/>
              </a:lnSpc>
              <a:spcBef>
                <a:spcPts val="0"/>
              </a:spcBef>
              <a:buNone/>
              <a:defRPr sz="800">
                <a:solidFill>
                  <a:srgbClr val="535B61"/>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8pt</a:t>
            </a:r>
          </a:p>
        </p:txBody>
      </p:sp>
      <p:sp>
        <p:nvSpPr>
          <p:cNvPr id="13" name="Text Placeholder 2">
            <a:extLst>
              <a:ext uri="{FF2B5EF4-FFF2-40B4-BE49-F238E27FC236}">
                <a16:creationId xmlns:a16="http://schemas.microsoft.com/office/drawing/2014/main" id="{F121103E-2C9A-4245-AC52-1641C14A8F1F}"/>
              </a:ext>
            </a:extLst>
          </p:cNvPr>
          <p:cNvSpPr>
            <a:spLocks noGrp="1"/>
          </p:cNvSpPr>
          <p:nvPr>
            <p:ph type="body" sz="quarter" idx="62" hasCustomPrompt="1"/>
          </p:nvPr>
        </p:nvSpPr>
        <p:spPr>
          <a:xfrm>
            <a:off x="701675" y="335443"/>
            <a:ext cx="2880000" cy="144000"/>
          </a:xfrm>
          <a:prstGeom prst="rect">
            <a:avLst/>
          </a:prstGeom>
        </p:spPr>
        <p:txBody>
          <a:bodyPr lIns="0" tIns="0" rIns="0" bIns="0"/>
          <a:lstStyle>
            <a:lvl1pPr marL="0" indent="0">
              <a:buNone/>
              <a:defRPr sz="997" b="0" i="0" baseline="0">
                <a:solidFill>
                  <a:srgbClr val="00A3E0"/>
                </a:solidFill>
                <a:latin typeface="Deutsche Bank Text" charset="0"/>
                <a:ea typeface="Deutsche Bank Text" charset="0"/>
                <a:cs typeface="Deutsche Bank Text" charset="0"/>
              </a:defRPr>
            </a:lvl1pPr>
            <a:lvl2pPr marL="455783" indent="0">
              <a:buNone/>
              <a:defRPr/>
            </a:lvl2pPr>
            <a:lvl3pPr marL="911565" indent="0">
              <a:buNone/>
              <a:defRPr/>
            </a:lvl3pPr>
            <a:lvl4pPr marL="1367348" indent="0">
              <a:buNone/>
              <a:defRPr/>
            </a:lvl4pPr>
            <a:lvl5pPr marL="1823131" indent="0">
              <a:buNone/>
              <a:defRPr/>
            </a:lvl5pPr>
          </a:lstStyle>
          <a:p>
            <a:pPr lvl="0"/>
            <a:r>
              <a:rPr lang="en-US" dirty="0"/>
              <a:t>Deutsche Bank Text Bright Blue 10pt</a:t>
            </a:r>
          </a:p>
        </p:txBody>
      </p:sp>
      <p:sp>
        <p:nvSpPr>
          <p:cNvPr id="18" name="Text Placeholder 5">
            <a:extLst>
              <a:ext uri="{FF2B5EF4-FFF2-40B4-BE49-F238E27FC236}">
                <a16:creationId xmlns:a16="http://schemas.microsoft.com/office/drawing/2014/main" id="{58BDFF41-86CB-1B49-9DED-CB1E4E22BB2C}"/>
              </a:ext>
            </a:extLst>
          </p:cNvPr>
          <p:cNvSpPr>
            <a:spLocks noGrp="1"/>
          </p:cNvSpPr>
          <p:nvPr>
            <p:ph type="body" sz="quarter" idx="63" hasCustomPrompt="1"/>
          </p:nvPr>
        </p:nvSpPr>
        <p:spPr>
          <a:xfrm>
            <a:off x="701674" y="596628"/>
            <a:ext cx="8532813" cy="570080"/>
          </a:xfrm>
          <a:prstGeom prst="rect">
            <a:avLst/>
          </a:prstGeom>
        </p:spPr>
        <p:txBody>
          <a:bodyPr lIns="0" tIns="0" rIns="0" bIns="0"/>
          <a:lstStyle>
            <a:lvl1pPr marL="0" marR="0" indent="0" algn="l" defTabSz="911565" rtl="0" eaLnBrk="1" fontAlgn="auto" latinLnBrk="0" hangingPunct="1">
              <a:lnSpc>
                <a:spcPts val="4000"/>
              </a:lnSpc>
              <a:spcBef>
                <a:spcPts val="0"/>
              </a:spcBef>
              <a:spcAft>
                <a:spcPts val="0"/>
              </a:spcAft>
              <a:buClrTx/>
              <a:buSzTx/>
              <a:buFont typeface="Arial"/>
              <a:buNone/>
              <a:tabLst/>
              <a:defRPr sz="2800" baseline="0">
                <a:solidFill>
                  <a:srgbClr val="00205B"/>
                </a:solidFill>
                <a:latin typeface="Deutsche Bank Display" charset="0"/>
                <a:ea typeface="Deutsche Bank Display" charset="0"/>
                <a:cs typeface="Deutsche Bank Display" charset="0"/>
              </a:defRPr>
            </a:lvl1pPr>
            <a:lvl2pPr marL="455783" indent="0">
              <a:buNone/>
              <a:defRPr sz="3600">
                <a:latin typeface="Deutsche Bank Display Beta" charset="0"/>
                <a:ea typeface="Deutsche Bank Display Beta" charset="0"/>
                <a:cs typeface="Deutsche Bank Display Beta" charset="0"/>
              </a:defRPr>
            </a:lvl2pPr>
            <a:lvl3pPr marL="911566" indent="0">
              <a:buNone/>
              <a:defRPr sz="3600">
                <a:latin typeface="Deutsche Bank Display Beta" charset="0"/>
                <a:ea typeface="Deutsche Bank Display Beta" charset="0"/>
                <a:cs typeface="Deutsche Bank Display Beta" charset="0"/>
              </a:defRPr>
            </a:lvl3pPr>
            <a:lvl4pPr marL="1367348" indent="0">
              <a:buNone/>
              <a:defRPr sz="3600">
                <a:latin typeface="Deutsche Bank Display Beta" charset="0"/>
                <a:ea typeface="Deutsche Bank Display Beta" charset="0"/>
                <a:cs typeface="Deutsche Bank Display Beta" charset="0"/>
              </a:defRPr>
            </a:lvl4pPr>
            <a:lvl5pPr marL="1823131" indent="0">
              <a:buNone/>
              <a:defRPr sz="3600">
                <a:latin typeface="Deutsche Bank Display Beta" charset="0"/>
                <a:ea typeface="Deutsche Bank Display Beta" charset="0"/>
                <a:cs typeface="Deutsche Bank Display Beta" charset="0"/>
              </a:defRPr>
            </a:lvl5pPr>
          </a:lstStyle>
          <a:p>
            <a:pPr lvl="0"/>
            <a:r>
              <a:rPr lang="en-US" dirty="0"/>
              <a:t>Deutsche Bank Display Dark Blue 28pt</a:t>
            </a:r>
          </a:p>
        </p:txBody>
      </p:sp>
    </p:spTree>
    <p:extLst>
      <p:ext uri="{BB962C8B-B14F-4D97-AF65-F5344CB8AC3E}">
        <p14:creationId xmlns:p14="http://schemas.microsoft.com/office/powerpoint/2010/main" val="592531874"/>
      </p:ext>
    </p:extLst>
  </p:cSld>
  <p:clrMapOvr>
    <a:masterClrMapping/>
  </p:clrMapOvr>
</p:sldLayout>
</file>

<file path=ppt/slideLayouts/slideLayout342.xml><?xml version="1.0" encoding="utf-8"?>
<p:sldLayout xmlns:a="http://schemas.openxmlformats.org/drawingml/2006/main" xmlns:r="http://schemas.openxmlformats.org/officeDocument/2006/relationships" xmlns:p="http://schemas.openxmlformats.org/presentationml/2006/main" preserve="1" userDrawn="1">
  <p:cSld name="37_Custom Layout">
    <p:spTree>
      <p:nvGrpSpPr>
        <p:cNvPr id="1" name=""/>
        <p:cNvGrpSpPr/>
        <p:nvPr/>
      </p:nvGrpSpPr>
      <p:grpSpPr>
        <a:xfrm>
          <a:off x="0" y="0"/>
          <a:ext cx="0" cy="0"/>
          <a:chOff x="0" y="0"/>
          <a:chExt cx="0" cy="0"/>
        </a:xfrm>
      </p:grpSpPr>
      <p:sp>
        <p:nvSpPr>
          <p:cNvPr id="8" name="Text Placeholder 7"/>
          <p:cNvSpPr>
            <a:spLocks noGrp="1"/>
          </p:cNvSpPr>
          <p:nvPr>
            <p:ph type="body" sz="quarter" idx="73" hasCustomPrompt="1"/>
          </p:nvPr>
        </p:nvSpPr>
        <p:spPr>
          <a:xfrm>
            <a:off x="720000" y="1763713"/>
            <a:ext cx="2828063" cy="268097"/>
          </a:xfrm>
          <a:prstGeom prst="rect">
            <a:avLst/>
          </a:prstGeom>
        </p:spPr>
        <p:txBody>
          <a:bodyPr lIns="0" tIns="0" rIns="0" bIns="0"/>
          <a:lstStyle>
            <a:lvl1pPr marL="0" indent="0">
              <a:lnSpc>
                <a:spcPts val="1920"/>
              </a:lnSpc>
              <a:spcBef>
                <a:spcPts val="0"/>
              </a:spcBef>
              <a:buNone/>
              <a:defRPr sz="1600" baseline="0">
                <a:solidFill>
                  <a:srgbClr val="00205B"/>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Blue 16pt</a:t>
            </a:r>
          </a:p>
        </p:txBody>
      </p:sp>
      <p:sp>
        <p:nvSpPr>
          <p:cNvPr id="9" name="Text Placeholder 7"/>
          <p:cNvSpPr>
            <a:spLocks noGrp="1"/>
          </p:cNvSpPr>
          <p:nvPr>
            <p:ph type="body" sz="quarter" idx="74" hasCustomPrompt="1"/>
          </p:nvPr>
        </p:nvSpPr>
        <p:spPr>
          <a:xfrm>
            <a:off x="720000" y="2104219"/>
            <a:ext cx="2828063" cy="756042"/>
          </a:xfrm>
          <a:prstGeom prst="rect">
            <a:avLst/>
          </a:prstGeom>
        </p:spPr>
        <p:txBody>
          <a:bodyPr lIns="0" tIns="0" rIns="0" bIns="0"/>
          <a:lstStyle>
            <a:lvl1pPr marL="0" indent="0">
              <a:lnSpc>
                <a:spcPts val="1400"/>
              </a:lnSpc>
              <a:spcBef>
                <a:spcPts val="0"/>
              </a:spcBef>
              <a:buNone/>
              <a:defRPr sz="1200" baseline="0">
                <a:solidFill>
                  <a:srgbClr val="535B61"/>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12pt</a:t>
            </a:r>
          </a:p>
        </p:txBody>
      </p:sp>
      <p:sp>
        <p:nvSpPr>
          <p:cNvPr id="10" name="Picture Placeholder 8"/>
          <p:cNvSpPr>
            <a:spLocks noGrp="1"/>
          </p:cNvSpPr>
          <p:nvPr>
            <p:ph type="pic" sz="quarter" idx="65" hasCustomPrompt="1"/>
          </p:nvPr>
        </p:nvSpPr>
        <p:spPr>
          <a:xfrm>
            <a:off x="720000" y="2952263"/>
            <a:ext cx="364217" cy="364218"/>
          </a:xfrm>
          <a:prstGeom prst="rect">
            <a:avLst/>
          </a:prstGeom>
        </p:spPr>
        <p:txBody>
          <a:bodyPr lIns="0" tIns="0" rIns="0" bIns="0" anchor="ctr"/>
          <a:lstStyle>
            <a:lvl1pPr marL="0" indent="0" algn="ctr">
              <a:buNone/>
              <a:defRPr sz="1000">
                <a:solidFill>
                  <a:schemeClr val="tx2"/>
                </a:solidFill>
                <a:latin typeface="Deutsche Bank Text" charset="0"/>
                <a:ea typeface="Deutsche Bank Text" charset="0"/>
                <a:cs typeface="Deutsche Bank Text" charset="0"/>
              </a:defRPr>
            </a:lvl1pPr>
          </a:lstStyle>
          <a:p>
            <a:r>
              <a:rPr lang="en-US" dirty="0"/>
              <a:t>[Icon]</a:t>
            </a:r>
          </a:p>
        </p:txBody>
      </p:sp>
      <p:sp>
        <p:nvSpPr>
          <p:cNvPr id="11" name="Picture Placeholder 8"/>
          <p:cNvSpPr>
            <a:spLocks noGrp="1"/>
          </p:cNvSpPr>
          <p:nvPr>
            <p:ph type="pic" sz="quarter" idx="75" hasCustomPrompt="1"/>
          </p:nvPr>
        </p:nvSpPr>
        <p:spPr>
          <a:xfrm>
            <a:off x="720000" y="3369313"/>
            <a:ext cx="364217" cy="364218"/>
          </a:xfrm>
          <a:prstGeom prst="rect">
            <a:avLst/>
          </a:prstGeom>
        </p:spPr>
        <p:txBody>
          <a:bodyPr lIns="0" tIns="0" rIns="0" bIns="0" anchor="ctr"/>
          <a:lstStyle>
            <a:lvl1pPr marL="0" indent="0" algn="ctr">
              <a:buNone/>
              <a:defRPr sz="1000">
                <a:solidFill>
                  <a:schemeClr val="tx2"/>
                </a:solidFill>
                <a:latin typeface="Deutsche Bank Text" charset="0"/>
                <a:ea typeface="Deutsche Bank Text" charset="0"/>
                <a:cs typeface="Deutsche Bank Text" charset="0"/>
              </a:defRPr>
            </a:lvl1pPr>
          </a:lstStyle>
          <a:p>
            <a:r>
              <a:rPr lang="en-US" dirty="0"/>
              <a:t>[Icon]</a:t>
            </a:r>
          </a:p>
        </p:txBody>
      </p:sp>
      <p:sp>
        <p:nvSpPr>
          <p:cNvPr id="12" name="Picture Placeholder 8"/>
          <p:cNvSpPr>
            <a:spLocks noGrp="1"/>
          </p:cNvSpPr>
          <p:nvPr>
            <p:ph type="pic" sz="quarter" idx="76" hasCustomPrompt="1"/>
          </p:nvPr>
        </p:nvSpPr>
        <p:spPr>
          <a:xfrm>
            <a:off x="720000" y="3892002"/>
            <a:ext cx="364217" cy="364218"/>
          </a:xfrm>
          <a:prstGeom prst="rect">
            <a:avLst/>
          </a:prstGeom>
        </p:spPr>
        <p:txBody>
          <a:bodyPr lIns="0" tIns="0" rIns="0" bIns="0" anchor="ctr"/>
          <a:lstStyle>
            <a:lvl1pPr marL="0" indent="0" algn="ctr">
              <a:buNone/>
              <a:defRPr sz="1000">
                <a:solidFill>
                  <a:schemeClr val="tx2"/>
                </a:solidFill>
                <a:latin typeface="Deutsche Bank Text" charset="0"/>
                <a:ea typeface="Deutsche Bank Text" charset="0"/>
                <a:cs typeface="Deutsche Bank Text" charset="0"/>
              </a:defRPr>
            </a:lvl1pPr>
          </a:lstStyle>
          <a:p>
            <a:r>
              <a:rPr lang="en-US" dirty="0"/>
              <a:t>[Icon]</a:t>
            </a:r>
          </a:p>
        </p:txBody>
      </p:sp>
      <p:sp>
        <p:nvSpPr>
          <p:cNvPr id="13" name="Picture Placeholder 8"/>
          <p:cNvSpPr>
            <a:spLocks noGrp="1"/>
          </p:cNvSpPr>
          <p:nvPr>
            <p:ph type="pic" sz="quarter" idx="77" hasCustomPrompt="1"/>
          </p:nvPr>
        </p:nvSpPr>
        <p:spPr>
          <a:xfrm>
            <a:off x="720000" y="4444152"/>
            <a:ext cx="364217" cy="364218"/>
          </a:xfrm>
          <a:prstGeom prst="rect">
            <a:avLst/>
          </a:prstGeom>
        </p:spPr>
        <p:txBody>
          <a:bodyPr lIns="0" tIns="0" rIns="0" bIns="0" anchor="ctr"/>
          <a:lstStyle>
            <a:lvl1pPr marL="0" indent="0" algn="ctr">
              <a:buNone/>
              <a:defRPr sz="1000">
                <a:solidFill>
                  <a:schemeClr val="tx2"/>
                </a:solidFill>
                <a:latin typeface="Deutsche Bank Text" charset="0"/>
                <a:ea typeface="Deutsche Bank Text" charset="0"/>
                <a:cs typeface="Deutsche Bank Text" charset="0"/>
              </a:defRPr>
            </a:lvl1pPr>
          </a:lstStyle>
          <a:p>
            <a:r>
              <a:rPr lang="en-US" dirty="0"/>
              <a:t>[Icon]</a:t>
            </a:r>
          </a:p>
        </p:txBody>
      </p:sp>
      <p:sp>
        <p:nvSpPr>
          <p:cNvPr id="14" name="Picture Placeholder 8"/>
          <p:cNvSpPr>
            <a:spLocks noGrp="1"/>
          </p:cNvSpPr>
          <p:nvPr>
            <p:ph type="pic" sz="quarter" idx="78" hasCustomPrompt="1"/>
          </p:nvPr>
        </p:nvSpPr>
        <p:spPr>
          <a:xfrm>
            <a:off x="720000" y="5321244"/>
            <a:ext cx="364217" cy="364218"/>
          </a:xfrm>
          <a:prstGeom prst="rect">
            <a:avLst/>
          </a:prstGeom>
        </p:spPr>
        <p:txBody>
          <a:bodyPr lIns="0" tIns="0" rIns="0" bIns="0" anchor="ctr"/>
          <a:lstStyle>
            <a:lvl1pPr marL="0" indent="0" algn="ctr">
              <a:buNone/>
              <a:defRPr sz="1000">
                <a:solidFill>
                  <a:schemeClr val="tx2"/>
                </a:solidFill>
                <a:latin typeface="Deutsche Bank Text" charset="0"/>
                <a:ea typeface="Deutsche Bank Text" charset="0"/>
                <a:cs typeface="Deutsche Bank Text" charset="0"/>
              </a:defRPr>
            </a:lvl1pPr>
          </a:lstStyle>
          <a:p>
            <a:r>
              <a:rPr lang="en-US" dirty="0"/>
              <a:t>[Icon]</a:t>
            </a:r>
          </a:p>
        </p:txBody>
      </p:sp>
      <p:sp>
        <p:nvSpPr>
          <p:cNvPr id="17" name="Text Placeholder 16"/>
          <p:cNvSpPr>
            <a:spLocks noGrp="1"/>
          </p:cNvSpPr>
          <p:nvPr>
            <p:ph type="body" sz="quarter" idx="79" hasCustomPrompt="1"/>
          </p:nvPr>
        </p:nvSpPr>
        <p:spPr>
          <a:xfrm>
            <a:off x="1188720" y="2952943"/>
            <a:ext cx="2359343" cy="363538"/>
          </a:xfrm>
          <a:prstGeom prst="rect">
            <a:avLst/>
          </a:prstGeom>
        </p:spPr>
        <p:txBody>
          <a:bodyPr lIns="0" tIns="0" rIns="0" bIns="0"/>
          <a:lstStyle>
            <a:lvl1pPr marL="0" indent="0">
              <a:buNone/>
              <a:defRPr sz="1200">
                <a:solidFill>
                  <a:srgbClr val="535B61"/>
                </a:solidFill>
                <a:latin typeface="Deutsche Bank Text" charset="0"/>
                <a:ea typeface="Deutsche Bank Text" charset="0"/>
                <a:cs typeface="Deutsche Bank Text" charset="0"/>
              </a:defRPr>
            </a:lvl1pPr>
            <a:lvl2pPr marL="455783" indent="0">
              <a:buNone/>
              <a:defRPr sz="1200">
                <a:solidFill>
                  <a:srgbClr val="4F5F64"/>
                </a:solidFill>
                <a:latin typeface="Deutsche Bank Text Beta" charset="0"/>
                <a:ea typeface="Deutsche Bank Text Beta" charset="0"/>
                <a:cs typeface="Deutsche Bank Text Beta" charset="0"/>
              </a:defRPr>
            </a:lvl2pPr>
            <a:lvl3pPr marL="911566" indent="0">
              <a:buNone/>
              <a:defRPr sz="1200">
                <a:solidFill>
                  <a:srgbClr val="4F5F64"/>
                </a:solidFill>
                <a:latin typeface="Deutsche Bank Text Beta" charset="0"/>
                <a:ea typeface="Deutsche Bank Text Beta" charset="0"/>
                <a:cs typeface="Deutsche Bank Text Beta" charset="0"/>
              </a:defRPr>
            </a:lvl3pPr>
            <a:lvl4pPr marL="1367348" indent="0">
              <a:buNone/>
              <a:defRPr sz="1200">
                <a:solidFill>
                  <a:srgbClr val="4F5F64"/>
                </a:solidFill>
                <a:latin typeface="Deutsche Bank Text Beta" charset="0"/>
                <a:ea typeface="Deutsche Bank Text Beta" charset="0"/>
                <a:cs typeface="Deutsche Bank Text Beta" charset="0"/>
              </a:defRPr>
            </a:lvl4pPr>
            <a:lvl5pPr marL="1823131" indent="0">
              <a:buNone/>
              <a:defRPr sz="1200">
                <a:solidFill>
                  <a:srgbClr val="4F5F64"/>
                </a:solidFill>
                <a:latin typeface="Deutsche Bank Text Beta" charset="0"/>
                <a:ea typeface="Deutsche Bank Text Beta" charset="0"/>
                <a:cs typeface="Deutsche Bank Text Beta" charset="0"/>
              </a:defRPr>
            </a:lvl5pPr>
          </a:lstStyle>
          <a:p>
            <a:pPr lvl="0"/>
            <a:r>
              <a:rPr lang="en-US" dirty="0"/>
              <a:t>Deutsche Bank Text Dark Grey 12pt</a:t>
            </a:r>
          </a:p>
        </p:txBody>
      </p:sp>
      <p:sp>
        <p:nvSpPr>
          <p:cNvPr id="18" name="Text Placeholder 16"/>
          <p:cNvSpPr>
            <a:spLocks noGrp="1"/>
          </p:cNvSpPr>
          <p:nvPr>
            <p:ph type="body" sz="quarter" idx="80" hasCustomPrompt="1"/>
          </p:nvPr>
        </p:nvSpPr>
        <p:spPr>
          <a:xfrm>
            <a:off x="1188720" y="3369313"/>
            <a:ext cx="2359343" cy="363538"/>
          </a:xfrm>
          <a:prstGeom prst="rect">
            <a:avLst/>
          </a:prstGeom>
        </p:spPr>
        <p:txBody>
          <a:bodyPr lIns="0" tIns="0" rIns="0" bIns="0"/>
          <a:lstStyle>
            <a:lvl1pPr marL="0" indent="0">
              <a:buNone/>
              <a:defRPr sz="1200">
                <a:solidFill>
                  <a:srgbClr val="535B61"/>
                </a:solidFill>
                <a:latin typeface="Deutsche Bank Text" charset="0"/>
                <a:ea typeface="Deutsche Bank Text" charset="0"/>
                <a:cs typeface="Deutsche Bank Text" charset="0"/>
              </a:defRPr>
            </a:lvl1pPr>
            <a:lvl2pPr marL="455783" indent="0">
              <a:buNone/>
              <a:defRPr sz="1200">
                <a:solidFill>
                  <a:srgbClr val="4F5F64"/>
                </a:solidFill>
                <a:latin typeface="Deutsche Bank Text Beta" charset="0"/>
                <a:ea typeface="Deutsche Bank Text Beta" charset="0"/>
                <a:cs typeface="Deutsche Bank Text Beta" charset="0"/>
              </a:defRPr>
            </a:lvl2pPr>
            <a:lvl3pPr marL="911566" indent="0">
              <a:buNone/>
              <a:defRPr sz="1200">
                <a:solidFill>
                  <a:srgbClr val="4F5F64"/>
                </a:solidFill>
                <a:latin typeface="Deutsche Bank Text Beta" charset="0"/>
                <a:ea typeface="Deutsche Bank Text Beta" charset="0"/>
                <a:cs typeface="Deutsche Bank Text Beta" charset="0"/>
              </a:defRPr>
            </a:lvl3pPr>
            <a:lvl4pPr marL="1367348" indent="0">
              <a:buNone/>
              <a:defRPr sz="1200">
                <a:solidFill>
                  <a:srgbClr val="4F5F64"/>
                </a:solidFill>
                <a:latin typeface="Deutsche Bank Text Beta" charset="0"/>
                <a:ea typeface="Deutsche Bank Text Beta" charset="0"/>
                <a:cs typeface="Deutsche Bank Text Beta" charset="0"/>
              </a:defRPr>
            </a:lvl4pPr>
            <a:lvl5pPr marL="1823131" indent="0">
              <a:buNone/>
              <a:defRPr sz="1200">
                <a:solidFill>
                  <a:srgbClr val="4F5F64"/>
                </a:solidFill>
                <a:latin typeface="Deutsche Bank Text Beta" charset="0"/>
                <a:ea typeface="Deutsche Bank Text Beta" charset="0"/>
                <a:cs typeface="Deutsche Bank Text Beta" charset="0"/>
              </a:defRPr>
            </a:lvl5pPr>
          </a:lstStyle>
          <a:p>
            <a:pPr lvl="0"/>
            <a:r>
              <a:rPr lang="en-US" dirty="0"/>
              <a:t>Deutsche Bank Text Dark Grey 12pt</a:t>
            </a:r>
          </a:p>
        </p:txBody>
      </p:sp>
      <p:sp>
        <p:nvSpPr>
          <p:cNvPr id="19" name="Text Placeholder 16"/>
          <p:cNvSpPr>
            <a:spLocks noGrp="1"/>
          </p:cNvSpPr>
          <p:nvPr>
            <p:ph type="body" sz="quarter" idx="81" hasCustomPrompt="1"/>
          </p:nvPr>
        </p:nvSpPr>
        <p:spPr>
          <a:xfrm>
            <a:off x="1188720" y="3892682"/>
            <a:ext cx="2359343" cy="363538"/>
          </a:xfrm>
          <a:prstGeom prst="rect">
            <a:avLst/>
          </a:prstGeom>
        </p:spPr>
        <p:txBody>
          <a:bodyPr lIns="0" tIns="0" rIns="0" bIns="0"/>
          <a:lstStyle>
            <a:lvl1pPr marL="0" indent="0">
              <a:buNone/>
              <a:defRPr sz="1200">
                <a:solidFill>
                  <a:srgbClr val="535B61"/>
                </a:solidFill>
                <a:latin typeface="Deutsche Bank Text" charset="0"/>
                <a:ea typeface="Deutsche Bank Text" charset="0"/>
                <a:cs typeface="Deutsche Bank Text" charset="0"/>
              </a:defRPr>
            </a:lvl1pPr>
            <a:lvl2pPr marL="455783" indent="0">
              <a:buNone/>
              <a:defRPr sz="1200">
                <a:solidFill>
                  <a:srgbClr val="4F5F64"/>
                </a:solidFill>
                <a:latin typeface="Deutsche Bank Text Beta" charset="0"/>
                <a:ea typeface="Deutsche Bank Text Beta" charset="0"/>
                <a:cs typeface="Deutsche Bank Text Beta" charset="0"/>
              </a:defRPr>
            </a:lvl2pPr>
            <a:lvl3pPr marL="911566" indent="0">
              <a:buNone/>
              <a:defRPr sz="1200">
                <a:solidFill>
                  <a:srgbClr val="4F5F64"/>
                </a:solidFill>
                <a:latin typeface="Deutsche Bank Text Beta" charset="0"/>
                <a:ea typeface="Deutsche Bank Text Beta" charset="0"/>
                <a:cs typeface="Deutsche Bank Text Beta" charset="0"/>
              </a:defRPr>
            </a:lvl3pPr>
            <a:lvl4pPr marL="1367348" indent="0">
              <a:buNone/>
              <a:defRPr sz="1200">
                <a:solidFill>
                  <a:srgbClr val="4F5F64"/>
                </a:solidFill>
                <a:latin typeface="Deutsche Bank Text Beta" charset="0"/>
                <a:ea typeface="Deutsche Bank Text Beta" charset="0"/>
                <a:cs typeface="Deutsche Bank Text Beta" charset="0"/>
              </a:defRPr>
            </a:lvl4pPr>
            <a:lvl5pPr marL="1823131" indent="0">
              <a:buNone/>
              <a:defRPr sz="1200">
                <a:solidFill>
                  <a:srgbClr val="4F5F64"/>
                </a:solidFill>
                <a:latin typeface="Deutsche Bank Text Beta" charset="0"/>
                <a:ea typeface="Deutsche Bank Text Beta" charset="0"/>
                <a:cs typeface="Deutsche Bank Text Beta" charset="0"/>
              </a:defRPr>
            </a:lvl5pPr>
          </a:lstStyle>
          <a:p>
            <a:pPr lvl="0"/>
            <a:r>
              <a:rPr lang="en-US" dirty="0"/>
              <a:t>Deutsche Bank Text Dark Grey 12pt</a:t>
            </a:r>
          </a:p>
        </p:txBody>
      </p:sp>
      <p:sp>
        <p:nvSpPr>
          <p:cNvPr id="20" name="Text Placeholder 16"/>
          <p:cNvSpPr>
            <a:spLocks noGrp="1"/>
          </p:cNvSpPr>
          <p:nvPr>
            <p:ph type="body" sz="quarter" idx="82" hasCustomPrompt="1"/>
          </p:nvPr>
        </p:nvSpPr>
        <p:spPr>
          <a:xfrm>
            <a:off x="1188720" y="4444832"/>
            <a:ext cx="2359343" cy="363538"/>
          </a:xfrm>
          <a:prstGeom prst="rect">
            <a:avLst/>
          </a:prstGeom>
        </p:spPr>
        <p:txBody>
          <a:bodyPr lIns="0" tIns="0" rIns="0" bIns="0"/>
          <a:lstStyle>
            <a:lvl1pPr marL="0" indent="0">
              <a:buNone/>
              <a:defRPr sz="1200">
                <a:solidFill>
                  <a:srgbClr val="535B61"/>
                </a:solidFill>
                <a:latin typeface="Deutsche Bank Text" charset="0"/>
                <a:ea typeface="Deutsche Bank Text" charset="0"/>
                <a:cs typeface="Deutsche Bank Text" charset="0"/>
              </a:defRPr>
            </a:lvl1pPr>
            <a:lvl2pPr marL="455783" indent="0">
              <a:buNone/>
              <a:defRPr sz="1200">
                <a:solidFill>
                  <a:srgbClr val="4F5F64"/>
                </a:solidFill>
                <a:latin typeface="Deutsche Bank Text Beta" charset="0"/>
                <a:ea typeface="Deutsche Bank Text Beta" charset="0"/>
                <a:cs typeface="Deutsche Bank Text Beta" charset="0"/>
              </a:defRPr>
            </a:lvl2pPr>
            <a:lvl3pPr marL="911566" indent="0">
              <a:buNone/>
              <a:defRPr sz="1200">
                <a:solidFill>
                  <a:srgbClr val="4F5F64"/>
                </a:solidFill>
                <a:latin typeface="Deutsche Bank Text Beta" charset="0"/>
                <a:ea typeface="Deutsche Bank Text Beta" charset="0"/>
                <a:cs typeface="Deutsche Bank Text Beta" charset="0"/>
              </a:defRPr>
            </a:lvl3pPr>
            <a:lvl4pPr marL="1367348" indent="0">
              <a:buNone/>
              <a:defRPr sz="1200">
                <a:solidFill>
                  <a:srgbClr val="4F5F64"/>
                </a:solidFill>
                <a:latin typeface="Deutsche Bank Text Beta" charset="0"/>
                <a:ea typeface="Deutsche Bank Text Beta" charset="0"/>
                <a:cs typeface="Deutsche Bank Text Beta" charset="0"/>
              </a:defRPr>
            </a:lvl4pPr>
            <a:lvl5pPr marL="1823131" indent="0">
              <a:buNone/>
              <a:defRPr sz="1200">
                <a:solidFill>
                  <a:srgbClr val="4F5F64"/>
                </a:solidFill>
                <a:latin typeface="Deutsche Bank Text Beta" charset="0"/>
                <a:ea typeface="Deutsche Bank Text Beta" charset="0"/>
                <a:cs typeface="Deutsche Bank Text Beta" charset="0"/>
              </a:defRPr>
            </a:lvl5pPr>
          </a:lstStyle>
          <a:p>
            <a:pPr lvl="0"/>
            <a:r>
              <a:rPr lang="en-US" dirty="0"/>
              <a:t>Deutsche Bank Text Dark Grey 12pt</a:t>
            </a:r>
          </a:p>
        </p:txBody>
      </p:sp>
      <p:sp>
        <p:nvSpPr>
          <p:cNvPr id="21" name="Text Placeholder 16"/>
          <p:cNvSpPr>
            <a:spLocks noGrp="1"/>
          </p:cNvSpPr>
          <p:nvPr>
            <p:ph type="body" sz="quarter" idx="83" hasCustomPrompt="1"/>
          </p:nvPr>
        </p:nvSpPr>
        <p:spPr>
          <a:xfrm>
            <a:off x="1188720" y="5335492"/>
            <a:ext cx="2359343" cy="363538"/>
          </a:xfrm>
          <a:prstGeom prst="rect">
            <a:avLst/>
          </a:prstGeom>
        </p:spPr>
        <p:txBody>
          <a:bodyPr lIns="0" tIns="0" rIns="0" bIns="0"/>
          <a:lstStyle>
            <a:lvl1pPr marL="0" indent="0">
              <a:buNone/>
              <a:defRPr sz="1200">
                <a:solidFill>
                  <a:srgbClr val="535B61"/>
                </a:solidFill>
                <a:latin typeface="Deutsche Bank Text" charset="0"/>
                <a:ea typeface="Deutsche Bank Text" charset="0"/>
                <a:cs typeface="Deutsche Bank Text" charset="0"/>
              </a:defRPr>
            </a:lvl1pPr>
            <a:lvl2pPr marL="455783" indent="0">
              <a:buNone/>
              <a:defRPr sz="1200">
                <a:solidFill>
                  <a:srgbClr val="4F5F64"/>
                </a:solidFill>
                <a:latin typeface="Deutsche Bank Text Beta" charset="0"/>
                <a:ea typeface="Deutsche Bank Text Beta" charset="0"/>
                <a:cs typeface="Deutsche Bank Text Beta" charset="0"/>
              </a:defRPr>
            </a:lvl2pPr>
            <a:lvl3pPr marL="911566" indent="0">
              <a:buNone/>
              <a:defRPr sz="1200">
                <a:solidFill>
                  <a:srgbClr val="4F5F64"/>
                </a:solidFill>
                <a:latin typeface="Deutsche Bank Text Beta" charset="0"/>
                <a:ea typeface="Deutsche Bank Text Beta" charset="0"/>
                <a:cs typeface="Deutsche Bank Text Beta" charset="0"/>
              </a:defRPr>
            </a:lvl3pPr>
            <a:lvl4pPr marL="1367348" indent="0">
              <a:buNone/>
              <a:defRPr sz="1200">
                <a:solidFill>
                  <a:srgbClr val="4F5F64"/>
                </a:solidFill>
                <a:latin typeface="Deutsche Bank Text Beta" charset="0"/>
                <a:ea typeface="Deutsche Bank Text Beta" charset="0"/>
                <a:cs typeface="Deutsche Bank Text Beta" charset="0"/>
              </a:defRPr>
            </a:lvl4pPr>
            <a:lvl5pPr marL="1823131" indent="0">
              <a:buNone/>
              <a:defRPr sz="1200">
                <a:solidFill>
                  <a:srgbClr val="4F5F64"/>
                </a:solidFill>
                <a:latin typeface="Deutsche Bank Text Beta" charset="0"/>
                <a:ea typeface="Deutsche Bank Text Beta" charset="0"/>
                <a:cs typeface="Deutsche Bank Text Beta" charset="0"/>
              </a:defRPr>
            </a:lvl5pPr>
          </a:lstStyle>
          <a:p>
            <a:pPr lvl="0"/>
            <a:r>
              <a:rPr lang="en-US" dirty="0"/>
              <a:t>Deutsche Bank Text Dark Grey 12pt</a:t>
            </a:r>
          </a:p>
        </p:txBody>
      </p:sp>
      <p:sp>
        <p:nvSpPr>
          <p:cNvPr id="22" name="Text Placeholder 7"/>
          <p:cNvSpPr>
            <a:spLocks noGrp="1"/>
          </p:cNvSpPr>
          <p:nvPr>
            <p:ph type="body" sz="quarter" idx="84" hasCustomPrompt="1"/>
          </p:nvPr>
        </p:nvSpPr>
        <p:spPr>
          <a:xfrm>
            <a:off x="3935622" y="1763713"/>
            <a:ext cx="2828063" cy="268097"/>
          </a:xfrm>
          <a:prstGeom prst="rect">
            <a:avLst/>
          </a:prstGeom>
        </p:spPr>
        <p:txBody>
          <a:bodyPr lIns="0" tIns="0" rIns="0" bIns="0"/>
          <a:lstStyle>
            <a:lvl1pPr marL="0" indent="0">
              <a:lnSpc>
                <a:spcPts val="1920"/>
              </a:lnSpc>
              <a:spcBef>
                <a:spcPts val="0"/>
              </a:spcBef>
              <a:buNone/>
              <a:defRPr sz="1600" baseline="0">
                <a:solidFill>
                  <a:srgbClr val="00205B"/>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Blue 16pt</a:t>
            </a:r>
          </a:p>
        </p:txBody>
      </p:sp>
      <p:sp>
        <p:nvSpPr>
          <p:cNvPr id="23" name="Text Placeholder 7"/>
          <p:cNvSpPr>
            <a:spLocks noGrp="1"/>
          </p:cNvSpPr>
          <p:nvPr>
            <p:ph type="body" sz="quarter" idx="85" hasCustomPrompt="1"/>
          </p:nvPr>
        </p:nvSpPr>
        <p:spPr>
          <a:xfrm>
            <a:off x="3935622" y="2104219"/>
            <a:ext cx="2828063" cy="756042"/>
          </a:xfrm>
          <a:prstGeom prst="rect">
            <a:avLst/>
          </a:prstGeom>
        </p:spPr>
        <p:txBody>
          <a:bodyPr lIns="0" tIns="0" rIns="0" bIns="0"/>
          <a:lstStyle>
            <a:lvl1pPr marL="0" indent="0">
              <a:lnSpc>
                <a:spcPts val="1400"/>
              </a:lnSpc>
              <a:spcBef>
                <a:spcPts val="0"/>
              </a:spcBef>
              <a:buNone/>
              <a:defRPr sz="1200" baseline="0">
                <a:solidFill>
                  <a:srgbClr val="535B61"/>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12pt</a:t>
            </a:r>
          </a:p>
        </p:txBody>
      </p:sp>
      <p:sp>
        <p:nvSpPr>
          <p:cNvPr id="24" name="Picture Placeholder 8"/>
          <p:cNvSpPr>
            <a:spLocks noGrp="1"/>
          </p:cNvSpPr>
          <p:nvPr>
            <p:ph type="pic" sz="quarter" idx="86" hasCustomPrompt="1"/>
          </p:nvPr>
        </p:nvSpPr>
        <p:spPr>
          <a:xfrm>
            <a:off x="3935622" y="3164280"/>
            <a:ext cx="364217" cy="364218"/>
          </a:xfrm>
          <a:prstGeom prst="rect">
            <a:avLst/>
          </a:prstGeom>
        </p:spPr>
        <p:txBody>
          <a:bodyPr lIns="0" tIns="0" rIns="0" bIns="0" anchor="ctr"/>
          <a:lstStyle>
            <a:lvl1pPr marL="0" indent="0" algn="ctr">
              <a:buNone/>
              <a:defRPr sz="1000">
                <a:solidFill>
                  <a:schemeClr val="tx2"/>
                </a:solidFill>
                <a:latin typeface="Deutsche Bank Text" charset="0"/>
                <a:ea typeface="Deutsche Bank Text" charset="0"/>
                <a:cs typeface="Deutsche Bank Text" charset="0"/>
              </a:defRPr>
            </a:lvl1pPr>
          </a:lstStyle>
          <a:p>
            <a:r>
              <a:rPr lang="en-US" dirty="0"/>
              <a:t>[Icon]</a:t>
            </a:r>
          </a:p>
        </p:txBody>
      </p:sp>
      <p:sp>
        <p:nvSpPr>
          <p:cNvPr id="25" name="Text Placeholder 16"/>
          <p:cNvSpPr>
            <a:spLocks noGrp="1"/>
          </p:cNvSpPr>
          <p:nvPr>
            <p:ph type="body" sz="quarter" idx="87" hasCustomPrompt="1"/>
          </p:nvPr>
        </p:nvSpPr>
        <p:spPr>
          <a:xfrm>
            <a:off x="4404342" y="3164960"/>
            <a:ext cx="2359343" cy="363538"/>
          </a:xfrm>
          <a:prstGeom prst="rect">
            <a:avLst/>
          </a:prstGeom>
        </p:spPr>
        <p:txBody>
          <a:bodyPr lIns="0" tIns="0" rIns="0" bIns="0"/>
          <a:lstStyle>
            <a:lvl1pPr marL="0" indent="0">
              <a:buNone/>
              <a:defRPr sz="1200">
                <a:solidFill>
                  <a:srgbClr val="535B61"/>
                </a:solidFill>
                <a:latin typeface="Deutsche Bank Text" charset="0"/>
                <a:ea typeface="Deutsche Bank Text" charset="0"/>
                <a:cs typeface="Deutsche Bank Text" charset="0"/>
              </a:defRPr>
            </a:lvl1pPr>
            <a:lvl2pPr marL="455783" indent="0">
              <a:buNone/>
              <a:defRPr sz="1200">
                <a:solidFill>
                  <a:srgbClr val="4F5F64"/>
                </a:solidFill>
                <a:latin typeface="Deutsche Bank Text Beta" charset="0"/>
                <a:ea typeface="Deutsche Bank Text Beta" charset="0"/>
                <a:cs typeface="Deutsche Bank Text Beta" charset="0"/>
              </a:defRPr>
            </a:lvl2pPr>
            <a:lvl3pPr marL="911566" indent="0">
              <a:buNone/>
              <a:defRPr sz="1200">
                <a:solidFill>
                  <a:srgbClr val="4F5F64"/>
                </a:solidFill>
                <a:latin typeface="Deutsche Bank Text Beta" charset="0"/>
                <a:ea typeface="Deutsche Bank Text Beta" charset="0"/>
                <a:cs typeface="Deutsche Bank Text Beta" charset="0"/>
              </a:defRPr>
            </a:lvl3pPr>
            <a:lvl4pPr marL="1367348" indent="0">
              <a:buNone/>
              <a:defRPr sz="1200">
                <a:solidFill>
                  <a:srgbClr val="4F5F64"/>
                </a:solidFill>
                <a:latin typeface="Deutsche Bank Text Beta" charset="0"/>
                <a:ea typeface="Deutsche Bank Text Beta" charset="0"/>
                <a:cs typeface="Deutsche Bank Text Beta" charset="0"/>
              </a:defRPr>
            </a:lvl4pPr>
            <a:lvl5pPr marL="1823131" indent="0">
              <a:buNone/>
              <a:defRPr sz="1200">
                <a:solidFill>
                  <a:srgbClr val="4F5F64"/>
                </a:solidFill>
                <a:latin typeface="Deutsche Bank Text Beta" charset="0"/>
                <a:ea typeface="Deutsche Bank Text Beta" charset="0"/>
                <a:cs typeface="Deutsche Bank Text Beta" charset="0"/>
              </a:defRPr>
            </a:lvl5pPr>
          </a:lstStyle>
          <a:p>
            <a:pPr lvl="0"/>
            <a:r>
              <a:rPr lang="en-US" dirty="0"/>
              <a:t>Deutsche Bank Text Dark Grey 12pt</a:t>
            </a:r>
          </a:p>
        </p:txBody>
      </p:sp>
      <p:sp>
        <p:nvSpPr>
          <p:cNvPr id="26" name="Picture Placeholder 8"/>
          <p:cNvSpPr>
            <a:spLocks noGrp="1"/>
          </p:cNvSpPr>
          <p:nvPr>
            <p:ph type="pic" sz="quarter" idx="88" hasCustomPrompt="1"/>
          </p:nvPr>
        </p:nvSpPr>
        <p:spPr>
          <a:xfrm>
            <a:off x="3935622" y="3879424"/>
            <a:ext cx="364217" cy="364218"/>
          </a:xfrm>
          <a:prstGeom prst="rect">
            <a:avLst/>
          </a:prstGeom>
        </p:spPr>
        <p:txBody>
          <a:bodyPr lIns="0" tIns="0" rIns="0" bIns="0" anchor="ctr"/>
          <a:lstStyle>
            <a:lvl1pPr marL="0" indent="0" algn="ctr">
              <a:buNone/>
              <a:defRPr sz="1000">
                <a:solidFill>
                  <a:schemeClr val="tx2"/>
                </a:solidFill>
                <a:latin typeface="Deutsche Bank Text" charset="0"/>
                <a:ea typeface="Deutsche Bank Text" charset="0"/>
                <a:cs typeface="Deutsche Bank Text" charset="0"/>
              </a:defRPr>
            </a:lvl1pPr>
          </a:lstStyle>
          <a:p>
            <a:r>
              <a:rPr lang="en-US" dirty="0"/>
              <a:t>[Icon]</a:t>
            </a:r>
          </a:p>
        </p:txBody>
      </p:sp>
      <p:sp>
        <p:nvSpPr>
          <p:cNvPr id="27" name="Text Placeholder 16"/>
          <p:cNvSpPr>
            <a:spLocks noGrp="1"/>
          </p:cNvSpPr>
          <p:nvPr>
            <p:ph type="body" sz="quarter" idx="89" hasCustomPrompt="1"/>
          </p:nvPr>
        </p:nvSpPr>
        <p:spPr>
          <a:xfrm>
            <a:off x="4404342" y="3880104"/>
            <a:ext cx="2359343" cy="363538"/>
          </a:xfrm>
          <a:prstGeom prst="rect">
            <a:avLst/>
          </a:prstGeom>
        </p:spPr>
        <p:txBody>
          <a:bodyPr lIns="0" tIns="0" rIns="0" bIns="0"/>
          <a:lstStyle>
            <a:lvl1pPr marL="0" indent="0">
              <a:buNone/>
              <a:defRPr sz="1200">
                <a:solidFill>
                  <a:srgbClr val="535B61"/>
                </a:solidFill>
                <a:latin typeface="Deutsche Bank Text" charset="0"/>
                <a:ea typeface="Deutsche Bank Text" charset="0"/>
                <a:cs typeface="Deutsche Bank Text" charset="0"/>
              </a:defRPr>
            </a:lvl1pPr>
            <a:lvl2pPr marL="455783" indent="0">
              <a:buNone/>
              <a:defRPr sz="1200">
                <a:solidFill>
                  <a:srgbClr val="4F5F64"/>
                </a:solidFill>
                <a:latin typeface="Deutsche Bank Text Beta" charset="0"/>
                <a:ea typeface="Deutsche Bank Text Beta" charset="0"/>
                <a:cs typeface="Deutsche Bank Text Beta" charset="0"/>
              </a:defRPr>
            </a:lvl2pPr>
            <a:lvl3pPr marL="911566" indent="0">
              <a:buNone/>
              <a:defRPr sz="1200">
                <a:solidFill>
                  <a:srgbClr val="4F5F64"/>
                </a:solidFill>
                <a:latin typeface="Deutsche Bank Text Beta" charset="0"/>
                <a:ea typeface="Deutsche Bank Text Beta" charset="0"/>
                <a:cs typeface="Deutsche Bank Text Beta" charset="0"/>
              </a:defRPr>
            </a:lvl3pPr>
            <a:lvl4pPr marL="1367348" indent="0">
              <a:buNone/>
              <a:defRPr sz="1200">
                <a:solidFill>
                  <a:srgbClr val="4F5F64"/>
                </a:solidFill>
                <a:latin typeface="Deutsche Bank Text Beta" charset="0"/>
                <a:ea typeface="Deutsche Bank Text Beta" charset="0"/>
                <a:cs typeface="Deutsche Bank Text Beta" charset="0"/>
              </a:defRPr>
            </a:lvl4pPr>
            <a:lvl5pPr marL="1823131" indent="0">
              <a:buNone/>
              <a:defRPr sz="1200">
                <a:solidFill>
                  <a:srgbClr val="4F5F64"/>
                </a:solidFill>
                <a:latin typeface="Deutsche Bank Text Beta" charset="0"/>
                <a:ea typeface="Deutsche Bank Text Beta" charset="0"/>
                <a:cs typeface="Deutsche Bank Text Beta" charset="0"/>
              </a:defRPr>
            </a:lvl5pPr>
          </a:lstStyle>
          <a:p>
            <a:pPr lvl="0"/>
            <a:r>
              <a:rPr lang="en-US" dirty="0"/>
              <a:t>Deutsche Bank Text Dark Grey 12pt</a:t>
            </a:r>
          </a:p>
        </p:txBody>
      </p:sp>
      <p:sp>
        <p:nvSpPr>
          <p:cNvPr id="28" name="Picture Placeholder 8"/>
          <p:cNvSpPr>
            <a:spLocks noGrp="1"/>
          </p:cNvSpPr>
          <p:nvPr>
            <p:ph type="pic" sz="quarter" idx="90" hasCustomPrompt="1"/>
          </p:nvPr>
        </p:nvSpPr>
        <p:spPr>
          <a:xfrm>
            <a:off x="3935622" y="4751324"/>
            <a:ext cx="364217" cy="364218"/>
          </a:xfrm>
          <a:prstGeom prst="rect">
            <a:avLst/>
          </a:prstGeom>
        </p:spPr>
        <p:txBody>
          <a:bodyPr lIns="0" tIns="0" rIns="0" bIns="0" anchor="ctr"/>
          <a:lstStyle>
            <a:lvl1pPr marL="0" indent="0" algn="ctr">
              <a:buNone/>
              <a:defRPr sz="1000">
                <a:solidFill>
                  <a:schemeClr val="tx2"/>
                </a:solidFill>
                <a:latin typeface="Deutsche Bank Text" charset="0"/>
                <a:ea typeface="Deutsche Bank Text" charset="0"/>
                <a:cs typeface="Deutsche Bank Text" charset="0"/>
              </a:defRPr>
            </a:lvl1pPr>
          </a:lstStyle>
          <a:p>
            <a:r>
              <a:rPr lang="en-US" dirty="0"/>
              <a:t>[Icon]</a:t>
            </a:r>
          </a:p>
        </p:txBody>
      </p:sp>
      <p:sp>
        <p:nvSpPr>
          <p:cNvPr id="29" name="Text Placeholder 16"/>
          <p:cNvSpPr>
            <a:spLocks noGrp="1"/>
          </p:cNvSpPr>
          <p:nvPr>
            <p:ph type="body" sz="quarter" idx="91" hasCustomPrompt="1"/>
          </p:nvPr>
        </p:nvSpPr>
        <p:spPr>
          <a:xfrm>
            <a:off x="4404342" y="4752004"/>
            <a:ext cx="2359343" cy="363538"/>
          </a:xfrm>
          <a:prstGeom prst="rect">
            <a:avLst/>
          </a:prstGeom>
        </p:spPr>
        <p:txBody>
          <a:bodyPr lIns="0" tIns="0" rIns="0" bIns="0"/>
          <a:lstStyle>
            <a:lvl1pPr marL="0" indent="0">
              <a:buNone/>
              <a:defRPr sz="1200">
                <a:solidFill>
                  <a:srgbClr val="535B61"/>
                </a:solidFill>
                <a:latin typeface="Deutsche Bank Text" charset="0"/>
                <a:ea typeface="Deutsche Bank Text" charset="0"/>
                <a:cs typeface="Deutsche Bank Text" charset="0"/>
              </a:defRPr>
            </a:lvl1pPr>
            <a:lvl2pPr marL="455783" indent="0">
              <a:buNone/>
              <a:defRPr sz="1200">
                <a:solidFill>
                  <a:srgbClr val="4F5F64"/>
                </a:solidFill>
                <a:latin typeface="Deutsche Bank Text Beta" charset="0"/>
                <a:ea typeface="Deutsche Bank Text Beta" charset="0"/>
                <a:cs typeface="Deutsche Bank Text Beta" charset="0"/>
              </a:defRPr>
            </a:lvl2pPr>
            <a:lvl3pPr marL="911566" indent="0">
              <a:buNone/>
              <a:defRPr sz="1200">
                <a:solidFill>
                  <a:srgbClr val="4F5F64"/>
                </a:solidFill>
                <a:latin typeface="Deutsche Bank Text Beta" charset="0"/>
                <a:ea typeface="Deutsche Bank Text Beta" charset="0"/>
                <a:cs typeface="Deutsche Bank Text Beta" charset="0"/>
              </a:defRPr>
            </a:lvl3pPr>
            <a:lvl4pPr marL="1367348" indent="0">
              <a:buNone/>
              <a:defRPr sz="1200">
                <a:solidFill>
                  <a:srgbClr val="4F5F64"/>
                </a:solidFill>
                <a:latin typeface="Deutsche Bank Text Beta" charset="0"/>
                <a:ea typeface="Deutsche Bank Text Beta" charset="0"/>
                <a:cs typeface="Deutsche Bank Text Beta" charset="0"/>
              </a:defRPr>
            </a:lvl4pPr>
            <a:lvl5pPr marL="1823131" indent="0">
              <a:buNone/>
              <a:defRPr sz="1200">
                <a:solidFill>
                  <a:srgbClr val="4F5F64"/>
                </a:solidFill>
                <a:latin typeface="Deutsche Bank Text Beta" charset="0"/>
                <a:ea typeface="Deutsche Bank Text Beta" charset="0"/>
                <a:cs typeface="Deutsche Bank Text Beta" charset="0"/>
              </a:defRPr>
            </a:lvl5pPr>
          </a:lstStyle>
          <a:p>
            <a:pPr lvl="0"/>
            <a:r>
              <a:rPr lang="en-US" dirty="0"/>
              <a:t>Deutsche Bank Text Dark Grey 12pt</a:t>
            </a:r>
          </a:p>
        </p:txBody>
      </p:sp>
      <p:sp>
        <p:nvSpPr>
          <p:cNvPr id="30" name="Text Placeholder 7"/>
          <p:cNvSpPr>
            <a:spLocks noGrp="1"/>
          </p:cNvSpPr>
          <p:nvPr>
            <p:ph type="body" sz="quarter" idx="92" hasCustomPrompt="1"/>
          </p:nvPr>
        </p:nvSpPr>
        <p:spPr>
          <a:xfrm>
            <a:off x="7147890" y="1763713"/>
            <a:ext cx="2828063" cy="268097"/>
          </a:xfrm>
          <a:prstGeom prst="rect">
            <a:avLst/>
          </a:prstGeom>
        </p:spPr>
        <p:txBody>
          <a:bodyPr lIns="0" tIns="0" rIns="0" bIns="0"/>
          <a:lstStyle>
            <a:lvl1pPr marL="0" indent="0">
              <a:lnSpc>
                <a:spcPts val="1920"/>
              </a:lnSpc>
              <a:spcBef>
                <a:spcPts val="0"/>
              </a:spcBef>
              <a:buNone/>
              <a:defRPr sz="1600" baseline="0">
                <a:solidFill>
                  <a:srgbClr val="00205B"/>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Blue 16pt</a:t>
            </a:r>
          </a:p>
        </p:txBody>
      </p:sp>
      <p:sp>
        <p:nvSpPr>
          <p:cNvPr id="31" name="Text Placeholder 7"/>
          <p:cNvSpPr>
            <a:spLocks noGrp="1"/>
          </p:cNvSpPr>
          <p:nvPr>
            <p:ph type="body" sz="quarter" idx="93" hasCustomPrompt="1"/>
          </p:nvPr>
        </p:nvSpPr>
        <p:spPr>
          <a:xfrm>
            <a:off x="7147890" y="2104219"/>
            <a:ext cx="2828063" cy="756042"/>
          </a:xfrm>
          <a:prstGeom prst="rect">
            <a:avLst/>
          </a:prstGeom>
        </p:spPr>
        <p:txBody>
          <a:bodyPr lIns="0" tIns="0" rIns="0" bIns="0"/>
          <a:lstStyle>
            <a:lvl1pPr marL="0" indent="0">
              <a:lnSpc>
                <a:spcPts val="1400"/>
              </a:lnSpc>
              <a:spcBef>
                <a:spcPts val="0"/>
              </a:spcBef>
              <a:buNone/>
              <a:defRPr sz="1200" baseline="0">
                <a:solidFill>
                  <a:srgbClr val="535B61"/>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12pt</a:t>
            </a:r>
          </a:p>
        </p:txBody>
      </p:sp>
      <p:sp>
        <p:nvSpPr>
          <p:cNvPr id="32" name="Picture Placeholder 8"/>
          <p:cNvSpPr>
            <a:spLocks noGrp="1"/>
          </p:cNvSpPr>
          <p:nvPr>
            <p:ph type="pic" sz="quarter" idx="94" hasCustomPrompt="1"/>
          </p:nvPr>
        </p:nvSpPr>
        <p:spPr>
          <a:xfrm>
            <a:off x="7147890" y="3164280"/>
            <a:ext cx="364217" cy="364218"/>
          </a:xfrm>
          <a:prstGeom prst="rect">
            <a:avLst/>
          </a:prstGeom>
        </p:spPr>
        <p:txBody>
          <a:bodyPr lIns="0" tIns="0" rIns="0" bIns="0" anchor="ctr"/>
          <a:lstStyle>
            <a:lvl1pPr marL="0" indent="0" algn="ctr">
              <a:buNone/>
              <a:defRPr sz="1000">
                <a:solidFill>
                  <a:schemeClr val="tx2"/>
                </a:solidFill>
                <a:latin typeface="Deutsche Bank Text" charset="0"/>
                <a:ea typeface="Deutsche Bank Text" charset="0"/>
                <a:cs typeface="Deutsche Bank Text" charset="0"/>
              </a:defRPr>
            </a:lvl1pPr>
          </a:lstStyle>
          <a:p>
            <a:r>
              <a:rPr lang="en-US" dirty="0"/>
              <a:t>[Icon]</a:t>
            </a:r>
          </a:p>
        </p:txBody>
      </p:sp>
      <p:sp>
        <p:nvSpPr>
          <p:cNvPr id="33" name="Text Placeholder 16"/>
          <p:cNvSpPr>
            <a:spLocks noGrp="1"/>
          </p:cNvSpPr>
          <p:nvPr>
            <p:ph type="body" sz="quarter" idx="95" hasCustomPrompt="1"/>
          </p:nvPr>
        </p:nvSpPr>
        <p:spPr>
          <a:xfrm>
            <a:off x="7616610" y="3164960"/>
            <a:ext cx="2359343" cy="363538"/>
          </a:xfrm>
          <a:prstGeom prst="rect">
            <a:avLst/>
          </a:prstGeom>
        </p:spPr>
        <p:txBody>
          <a:bodyPr lIns="0" tIns="0" rIns="0" bIns="0"/>
          <a:lstStyle>
            <a:lvl1pPr marL="0" indent="0">
              <a:buNone/>
              <a:defRPr sz="1200">
                <a:solidFill>
                  <a:srgbClr val="535B61"/>
                </a:solidFill>
                <a:latin typeface="Deutsche Bank Text" charset="0"/>
                <a:ea typeface="Deutsche Bank Text" charset="0"/>
                <a:cs typeface="Deutsche Bank Text" charset="0"/>
              </a:defRPr>
            </a:lvl1pPr>
            <a:lvl2pPr marL="455783" indent="0">
              <a:buNone/>
              <a:defRPr sz="1200">
                <a:solidFill>
                  <a:srgbClr val="4F5F64"/>
                </a:solidFill>
                <a:latin typeface="Deutsche Bank Text Beta" charset="0"/>
                <a:ea typeface="Deutsche Bank Text Beta" charset="0"/>
                <a:cs typeface="Deutsche Bank Text Beta" charset="0"/>
              </a:defRPr>
            </a:lvl2pPr>
            <a:lvl3pPr marL="911566" indent="0">
              <a:buNone/>
              <a:defRPr sz="1200">
                <a:solidFill>
                  <a:srgbClr val="4F5F64"/>
                </a:solidFill>
                <a:latin typeface="Deutsche Bank Text Beta" charset="0"/>
                <a:ea typeface="Deutsche Bank Text Beta" charset="0"/>
                <a:cs typeface="Deutsche Bank Text Beta" charset="0"/>
              </a:defRPr>
            </a:lvl3pPr>
            <a:lvl4pPr marL="1367348" indent="0">
              <a:buNone/>
              <a:defRPr sz="1200">
                <a:solidFill>
                  <a:srgbClr val="4F5F64"/>
                </a:solidFill>
                <a:latin typeface="Deutsche Bank Text Beta" charset="0"/>
                <a:ea typeface="Deutsche Bank Text Beta" charset="0"/>
                <a:cs typeface="Deutsche Bank Text Beta" charset="0"/>
              </a:defRPr>
            </a:lvl4pPr>
            <a:lvl5pPr marL="1823131" indent="0">
              <a:buNone/>
              <a:defRPr sz="1200">
                <a:solidFill>
                  <a:srgbClr val="4F5F64"/>
                </a:solidFill>
                <a:latin typeface="Deutsche Bank Text Beta" charset="0"/>
                <a:ea typeface="Deutsche Bank Text Beta" charset="0"/>
                <a:cs typeface="Deutsche Bank Text Beta" charset="0"/>
              </a:defRPr>
            </a:lvl5pPr>
          </a:lstStyle>
          <a:p>
            <a:pPr lvl="0"/>
            <a:r>
              <a:rPr lang="en-US" dirty="0"/>
              <a:t>Deutsche Bank Text Dark Grey 12pt</a:t>
            </a:r>
          </a:p>
        </p:txBody>
      </p:sp>
      <p:sp>
        <p:nvSpPr>
          <p:cNvPr id="34" name="Picture Placeholder 8"/>
          <p:cNvSpPr>
            <a:spLocks noGrp="1"/>
          </p:cNvSpPr>
          <p:nvPr>
            <p:ph type="pic" sz="quarter" idx="96" hasCustomPrompt="1"/>
          </p:nvPr>
        </p:nvSpPr>
        <p:spPr>
          <a:xfrm>
            <a:off x="7147890" y="4228192"/>
            <a:ext cx="364217" cy="364218"/>
          </a:xfrm>
          <a:prstGeom prst="rect">
            <a:avLst/>
          </a:prstGeom>
        </p:spPr>
        <p:txBody>
          <a:bodyPr lIns="0" tIns="0" rIns="0" bIns="0" anchor="ctr"/>
          <a:lstStyle>
            <a:lvl1pPr marL="0" indent="0" algn="ctr">
              <a:buNone/>
              <a:defRPr sz="1000">
                <a:solidFill>
                  <a:schemeClr val="tx2"/>
                </a:solidFill>
                <a:latin typeface="Deutsche Bank Text" charset="0"/>
                <a:ea typeface="Deutsche Bank Text" charset="0"/>
                <a:cs typeface="Deutsche Bank Text" charset="0"/>
              </a:defRPr>
            </a:lvl1pPr>
          </a:lstStyle>
          <a:p>
            <a:r>
              <a:rPr lang="en-US" dirty="0"/>
              <a:t>[Icon]</a:t>
            </a:r>
          </a:p>
        </p:txBody>
      </p:sp>
      <p:sp>
        <p:nvSpPr>
          <p:cNvPr id="35" name="Text Placeholder 16"/>
          <p:cNvSpPr>
            <a:spLocks noGrp="1"/>
          </p:cNvSpPr>
          <p:nvPr>
            <p:ph type="body" sz="quarter" idx="97" hasCustomPrompt="1"/>
          </p:nvPr>
        </p:nvSpPr>
        <p:spPr>
          <a:xfrm>
            <a:off x="7616610" y="4228872"/>
            <a:ext cx="2359343" cy="363538"/>
          </a:xfrm>
          <a:prstGeom prst="rect">
            <a:avLst/>
          </a:prstGeom>
        </p:spPr>
        <p:txBody>
          <a:bodyPr lIns="0" tIns="0" rIns="0" bIns="0"/>
          <a:lstStyle>
            <a:lvl1pPr marL="0" indent="0">
              <a:buNone/>
              <a:defRPr sz="1200">
                <a:solidFill>
                  <a:srgbClr val="535B61"/>
                </a:solidFill>
                <a:latin typeface="Deutsche Bank Text" charset="0"/>
                <a:ea typeface="Deutsche Bank Text" charset="0"/>
                <a:cs typeface="Deutsche Bank Text" charset="0"/>
              </a:defRPr>
            </a:lvl1pPr>
            <a:lvl2pPr marL="455783" indent="0">
              <a:buNone/>
              <a:defRPr sz="1200">
                <a:solidFill>
                  <a:srgbClr val="4F5F64"/>
                </a:solidFill>
                <a:latin typeface="Deutsche Bank Text Beta" charset="0"/>
                <a:ea typeface="Deutsche Bank Text Beta" charset="0"/>
                <a:cs typeface="Deutsche Bank Text Beta" charset="0"/>
              </a:defRPr>
            </a:lvl2pPr>
            <a:lvl3pPr marL="911566" indent="0">
              <a:buNone/>
              <a:defRPr sz="1200">
                <a:solidFill>
                  <a:srgbClr val="4F5F64"/>
                </a:solidFill>
                <a:latin typeface="Deutsche Bank Text Beta" charset="0"/>
                <a:ea typeface="Deutsche Bank Text Beta" charset="0"/>
                <a:cs typeface="Deutsche Bank Text Beta" charset="0"/>
              </a:defRPr>
            </a:lvl3pPr>
            <a:lvl4pPr marL="1367348" indent="0">
              <a:buNone/>
              <a:defRPr sz="1200">
                <a:solidFill>
                  <a:srgbClr val="4F5F64"/>
                </a:solidFill>
                <a:latin typeface="Deutsche Bank Text Beta" charset="0"/>
                <a:ea typeface="Deutsche Bank Text Beta" charset="0"/>
                <a:cs typeface="Deutsche Bank Text Beta" charset="0"/>
              </a:defRPr>
            </a:lvl4pPr>
            <a:lvl5pPr marL="1823131" indent="0">
              <a:buNone/>
              <a:defRPr sz="1200">
                <a:solidFill>
                  <a:srgbClr val="4F5F64"/>
                </a:solidFill>
                <a:latin typeface="Deutsche Bank Text Beta" charset="0"/>
                <a:ea typeface="Deutsche Bank Text Beta" charset="0"/>
                <a:cs typeface="Deutsche Bank Text Beta" charset="0"/>
              </a:defRPr>
            </a:lvl5pPr>
          </a:lstStyle>
          <a:p>
            <a:pPr lvl="0"/>
            <a:r>
              <a:rPr lang="en-US" dirty="0"/>
              <a:t>Deutsche Bank Text Dark Grey 12pt</a:t>
            </a:r>
          </a:p>
        </p:txBody>
      </p:sp>
      <p:cxnSp>
        <p:nvCxnSpPr>
          <p:cNvPr id="36" name="Straight Connector 35"/>
          <p:cNvCxnSpPr/>
          <p:nvPr userDrawn="1"/>
        </p:nvCxnSpPr>
        <p:spPr>
          <a:xfrm>
            <a:off x="3761255" y="1775397"/>
            <a:ext cx="0" cy="4267580"/>
          </a:xfrm>
          <a:prstGeom prst="line">
            <a:avLst/>
          </a:prstGeom>
          <a:ln>
            <a:solidFill>
              <a:srgbClr val="A7A8AA"/>
            </a:solidFill>
          </a:ln>
        </p:spPr>
        <p:style>
          <a:lnRef idx="1">
            <a:schemeClr val="accent1"/>
          </a:lnRef>
          <a:fillRef idx="0">
            <a:schemeClr val="accent1"/>
          </a:fillRef>
          <a:effectRef idx="0">
            <a:schemeClr val="accent1"/>
          </a:effectRef>
          <a:fontRef idx="minor">
            <a:schemeClr val="tx1"/>
          </a:fontRef>
        </p:style>
      </p:cxnSp>
      <p:cxnSp>
        <p:nvCxnSpPr>
          <p:cNvPr id="37" name="Straight Connector 36"/>
          <p:cNvCxnSpPr/>
          <p:nvPr userDrawn="1"/>
        </p:nvCxnSpPr>
        <p:spPr>
          <a:xfrm>
            <a:off x="6930084" y="1775397"/>
            <a:ext cx="0" cy="4267580"/>
          </a:xfrm>
          <a:prstGeom prst="line">
            <a:avLst/>
          </a:prstGeom>
          <a:ln>
            <a:solidFill>
              <a:srgbClr val="A7A8AA"/>
            </a:solidFill>
          </a:ln>
        </p:spPr>
        <p:style>
          <a:lnRef idx="1">
            <a:schemeClr val="accent1"/>
          </a:lnRef>
          <a:fillRef idx="0">
            <a:schemeClr val="accent1"/>
          </a:fillRef>
          <a:effectRef idx="0">
            <a:schemeClr val="accent1"/>
          </a:effectRef>
          <a:fontRef idx="minor">
            <a:schemeClr val="tx1"/>
          </a:fontRef>
        </p:style>
      </p:cxnSp>
      <p:sp>
        <p:nvSpPr>
          <p:cNvPr id="39" name="Text Placeholder 6"/>
          <p:cNvSpPr>
            <a:spLocks noGrp="1"/>
          </p:cNvSpPr>
          <p:nvPr>
            <p:ph type="body" sz="quarter" idx="72" hasCustomPrompt="1"/>
          </p:nvPr>
        </p:nvSpPr>
        <p:spPr>
          <a:xfrm>
            <a:off x="702650" y="6764338"/>
            <a:ext cx="9324000" cy="268287"/>
          </a:xfrm>
          <a:prstGeom prst="rect">
            <a:avLst/>
          </a:prstGeom>
        </p:spPr>
        <p:txBody>
          <a:bodyPr lIns="0" tIns="0" rIns="0" bIns="0" anchor="b"/>
          <a:lstStyle>
            <a:lvl1pPr marL="0" indent="0">
              <a:lnSpc>
                <a:spcPts val="800"/>
              </a:lnSpc>
              <a:spcBef>
                <a:spcPts val="0"/>
              </a:spcBef>
              <a:buNone/>
              <a:defRPr sz="800">
                <a:solidFill>
                  <a:srgbClr val="535B61"/>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8pt</a:t>
            </a:r>
          </a:p>
        </p:txBody>
      </p:sp>
      <p:sp>
        <p:nvSpPr>
          <p:cNvPr id="38" name="Text Placeholder 2">
            <a:extLst>
              <a:ext uri="{FF2B5EF4-FFF2-40B4-BE49-F238E27FC236}">
                <a16:creationId xmlns:a16="http://schemas.microsoft.com/office/drawing/2014/main" id="{28A9E274-2F40-CA49-A036-CECDFA69721F}"/>
              </a:ext>
            </a:extLst>
          </p:cNvPr>
          <p:cNvSpPr>
            <a:spLocks noGrp="1"/>
          </p:cNvSpPr>
          <p:nvPr>
            <p:ph type="body" sz="quarter" idx="62" hasCustomPrompt="1"/>
          </p:nvPr>
        </p:nvSpPr>
        <p:spPr>
          <a:xfrm>
            <a:off x="701675" y="335443"/>
            <a:ext cx="2880000" cy="144000"/>
          </a:xfrm>
          <a:prstGeom prst="rect">
            <a:avLst/>
          </a:prstGeom>
        </p:spPr>
        <p:txBody>
          <a:bodyPr lIns="0" tIns="0" rIns="0" bIns="0"/>
          <a:lstStyle>
            <a:lvl1pPr marL="0" indent="0">
              <a:buNone/>
              <a:defRPr sz="997" b="0" i="0" baseline="0">
                <a:solidFill>
                  <a:srgbClr val="00A3E0"/>
                </a:solidFill>
                <a:latin typeface="Deutsche Bank Text" charset="0"/>
                <a:ea typeface="Deutsche Bank Text" charset="0"/>
                <a:cs typeface="Deutsche Bank Text" charset="0"/>
              </a:defRPr>
            </a:lvl1pPr>
            <a:lvl2pPr marL="455783" indent="0">
              <a:buNone/>
              <a:defRPr/>
            </a:lvl2pPr>
            <a:lvl3pPr marL="911565" indent="0">
              <a:buNone/>
              <a:defRPr/>
            </a:lvl3pPr>
            <a:lvl4pPr marL="1367348" indent="0">
              <a:buNone/>
              <a:defRPr/>
            </a:lvl4pPr>
            <a:lvl5pPr marL="1823131" indent="0">
              <a:buNone/>
              <a:defRPr/>
            </a:lvl5pPr>
          </a:lstStyle>
          <a:p>
            <a:pPr lvl="0"/>
            <a:r>
              <a:rPr lang="en-US" dirty="0"/>
              <a:t>Deutsche Bank Text Bright Blue 10pt</a:t>
            </a:r>
          </a:p>
        </p:txBody>
      </p:sp>
      <p:sp>
        <p:nvSpPr>
          <p:cNvPr id="42" name="Text Placeholder 5">
            <a:extLst>
              <a:ext uri="{FF2B5EF4-FFF2-40B4-BE49-F238E27FC236}">
                <a16:creationId xmlns:a16="http://schemas.microsoft.com/office/drawing/2014/main" id="{EFE4CFE1-BFC4-3C40-9A0C-E30E6F0FC5A6}"/>
              </a:ext>
            </a:extLst>
          </p:cNvPr>
          <p:cNvSpPr>
            <a:spLocks noGrp="1"/>
          </p:cNvSpPr>
          <p:nvPr>
            <p:ph type="body" sz="quarter" idx="63" hasCustomPrompt="1"/>
          </p:nvPr>
        </p:nvSpPr>
        <p:spPr>
          <a:xfrm>
            <a:off x="701674" y="596628"/>
            <a:ext cx="8532813" cy="570080"/>
          </a:xfrm>
          <a:prstGeom prst="rect">
            <a:avLst/>
          </a:prstGeom>
        </p:spPr>
        <p:txBody>
          <a:bodyPr lIns="0" tIns="0" rIns="0" bIns="0"/>
          <a:lstStyle>
            <a:lvl1pPr marL="0" marR="0" indent="0" algn="l" defTabSz="911565" rtl="0" eaLnBrk="1" fontAlgn="auto" latinLnBrk="0" hangingPunct="1">
              <a:lnSpc>
                <a:spcPts val="4000"/>
              </a:lnSpc>
              <a:spcBef>
                <a:spcPts val="0"/>
              </a:spcBef>
              <a:spcAft>
                <a:spcPts val="0"/>
              </a:spcAft>
              <a:buClrTx/>
              <a:buSzTx/>
              <a:buFont typeface="Arial"/>
              <a:buNone/>
              <a:tabLst/>
              <a:defRPr sz="2800" baseline="0">
                <a:solidFill>
                  <a:srgbClr val="00205B"/>
                </a:solidFill>
                <a:latin typeface="Deutsche Bank Display" charset="0"/>
                <a:ea typeface="Deutsche Bank Display" charset="0"/>
                <a:cs typeface="Deutsche Bank Display" charset="0"/>
              </a:defRPr>
            </a:lvl1pPr>
            <a:lvl2pPr marL="455783" indent="0">
              <a:buNone/>
              <a:defRPr sz="3600">
                <a:latin typeface="Deutsche Bank Display Beta" charset="0"/>
                <a:ea typeface="Deutsche Bank Display Beta" charset="0"/>
                <a:cs typeface="Deutsche Bank Display Beta" charset="0"/>
              </a:defRPr>
            </a:lvl2pPr>
            <a:lvl3pPr marL="911566" indent="0">
              <a:buNone/>
              <a:defRPr sz="3600">
                <a:latin typeface="Deutsche Bank Display Beta" charset="0"/>
                <a:ea typeface="Deutsche Bank Display Beta" charset="0"/>
                <a:cs typeface="Deutsche Bank Display Beta" charset="0"/>
              </a:defRPr>
            </a:lvl3pPr>
            <a:lvl4pPr marL="1367348" indent="0">
              <a:buNone/>
              <a:defRPr sz="3600">
                <a:latin typeface="Deutsche Bank Display Beta" charset="0"/>
                <a:ea typeface="Deutsche Bank Display Beta" charset="0"/>
                <a:cs typeface="Deutsche Bank Display Beta" charset="0"/>
              </a:defRPr>
            </a:lvl4pPr>
            <a:lvl5pPr marL="1823131" indent="0">
              <a:buNone/>
              <a:defRPr sz="3600">
                <a:latin typeface="Deutsche Bank Display Beta" charset="0"/>
                <a:ea typeface="Deutsche Bank Display Beta" charset="0"/>
                <a:cs typeface="Deutsche Bank Display Beta" charset="0"/>
              </a:defRPr>
            </a:lvl5pPr>
          </a:lstStyle>
          <a:p>
            <a:pPr lvl="0"/>
            <a:r>
              <a:rPr lang="en-US" dirty="0"/>
              <a:t>Deutsche Bank Display Dark Blue 28pt</a:t>
            </a:r>
          </a:p>
        </p:txBody>
      </p:sp>
    </p:spTree>
    <p:extLst>
      <p:ext uri="{BB962C8B-B14F-4D97-AF65-F5344CB8AC3E}">
        <p14:creationId xmlns:p14="http://schemas.microsoft.com/office/powerpoint/2010/main" val="2791931926"/>
      </p:ext>
    </p:extLst>
  </p:cSld>
  <p:clrMapOvr>
    <a:masterClrMapping/>
  </p:clrMapOvr>
</p:sldLayout>
</file>

<file path=ppt/slideLayouts/slideLayout343.xml><?xml version="1.0" encoding="utf-8"?>
<p:sldLayout xmlns:a="http://schemas.openxmlformats.org/drawingml/2006/main" xmlns:r="http://schemas.openxmlformats.org/officeDocument/2006/relationships" xmlns:p="http://schemas.openxmlformats.org/presentationml/2006/main" preserve="1" userDrawn="1">
  <p:cSld name="38_Custom Layout">
    <p:spTree>
      <p:nvGrpSpPr>
        <p:cNvPr id="1" name=""/>
        <p:cNvGrpSpPr/>
        <p:nvPr/>
      </p:nvGrpSpPr>
      <p:grpSpPr>
        <a:xfrm>
          <a:off x="0" y="0"/>
          <a:ext cx="0" cy="0"/>
          <a:chOff x="0" y="0"/>
          <a:chExt cx="0" cy="0"/>
        </a:xfrm>
      </p:grpSpPr>
      <p:sp>
        <p:nvSpPr>
          <p:cNvPr id="8" name="Table Placeholder 7"/>
          <p:cNvSpPr>
            <a:spLocks noGrp="1"/>
          </p:cNvSpPr>
          <p:nvPr>
            <p:ph type="tbl" sz="quarter" idx="73" hasCustomPrompt="1"/>
          </p:nvPr>
        </p:nvSpPr>
        <p:spPr>
          <a:xfrm>
            <a:off x="719138" y="1763713"/>
            <a:ext cx="9307512" cy="3743325"/>
          </a:xfrm>
          <a:prstGeom prst="rect">
            <a:avLst/>
          </a:prstGeom>
        </p:spPr>
        <p:txBody>
          <a:bodyPr anchor="ctr"/>
          <a:lstStyle>
            <a:lvl1pPr marL="0" indent="0" algn="ctr">
              <a:buNone/>
              <a:defRPr sz="1200">
                <a:solidFill>
                  <a:schemeClr val="tx2"/>
                </a:solidFill>
                <a:latin typeface="Deutsche Bank Text" charset="0"/>
                <a:ea typeface="Deutsche Bank Text" charset="0"/>
                <a:cs typeface="Deutsche Bank Text" charset="0"/>
              </a:defRPr>
            </a:lvl1pPr>
          </a:lstStyle>
          <a:p>
            <a:r>
              <a:rPr lang="en-US" dirty="0"/>
              <a:t>Click to add table</a:t>
            </a:r>
          </a:p>
        </p:txBody>
      </p:sp>
      <p:sp>
        <p:nvSpPr>
          <p:cNvPr id="6" name="Text Placeholder 6"/>
          <p:cNvSpPr>
            <a:spLocks noGrp="1"/>
          </p:cNvSpPr>
          <p:nvPr>
            <p:ph type="body" sz="quarter" idx="72" hasCustomPrompt="1"/>
          </p:nvPr>
        </p:nvSpPr>
        <p:spPr>
          <a:xfrm>
            <a:off x="702650" y="6764338"/>
            <a:ext cx="9324000" cy="268287"/>
          </a:xfrm>
          <a:prstGeom prst="rect">
            <a:avLst/>
          </a:prstGeom>
        </p:spPr>
        <p:txBody>
          <a:bodyPr lIns="0" tIns="0" rIns="0" bIns="0" anchor="b"/>
          <a:lstStyle>
            <a:lvl1pPr marL="0" indent="0">
              <a:lnSpc>
                <a:spcPts val="800"/>
              </a:lnSpc>
              <a:spcBef>
                <a:spcPts val="0"/>
              </a:spcBef>
              <a:buNone/>
              <a:defRPr sz="800">
                <a:solidFill>
                  <a:srgbClr val="535B61"/>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8pt</a:t>
            </a:r>
          </a:p>
        </p:txBody>
      </p:sp>
      <p:sp>
        <p:nvSpPr>
          <p:cNvPr id="7" name="Text Placeholder 2">
            <a:extLst>
              <a:ext uri="{FF2B5EF4-FFF2-40B4-BE49-F238E27FC236}">
                <a16:creationId xmlns:a16="http://schemas.microsoft.com/office/drawing/2014/main" id="{D862AD8C-18F7-944C-A537-0373E4517493}"/>
              </a:ext>
            </a:extLst>
          </p:cNvPr>
          <p:cNvSpPr>
            <a:spLocks noGrp="1"/>
          </p:cNvSpPr>
          <p:nvPr>
            <p:ph type="body" sz="quarter" idx="62" hasCustomPrompt="1"/>
          </p:nvPr>
        </p:nvSpPr>
        <p:spPr>
          <a:xfrm>
            <a:off x="701675" y="335443"/>
            <a:ext cx="2880000" cy="144000"/>
          </a:xfrm>
          <a:prstGeom prst="rect">
            <a:avLst/>
          </a:prstGeom>
        </p:spPr>
        <p:txBody>
          <a:bodyPr lIns="0" tIns="0" rIns="0" bIns="0"/>
          <a:lstStyle>
            <a:lvl1pPr marL="0" indent="0">
              <a:buNone/>
              <a:defRPr sz="997" b="0" i="0" baseline="0">
                <a:solidFill>
                  <a:srgbClr val="00A3E0"/>
                </a:solidFill>
                <a:latin typeface="Deutsche Bank Text" charset="0"/>
                <a:ea typeface="Deutsche Bank Text" charset="0"/>
                <a:cs typeface="Deutsche Bank Text" charset="0"/>
              </a:defRPr>
            </a:lvl1pPr>
            <a:lvl2pPr marL="455783" indent="0">
              <a:buNone/>
              <a:defRPr/>
            </a:lvl2pPr>
            <a:lvl3pPr marL="911565" indent="0">
              <a:buNone/>
              <a:defRPr/>
            </a:lvl3pPr>
            <a:lvl4pPr marL="1367348" indent="0">
              <a:buNone/>
              <a:defRPr/>
            </a:lvl4pPr>
            <a:lvl5pPr marL="1823131" indent="0">
              <a:buNone/>
              <a:defRPr/>
            </a:lvl5pPr>
          </a:lstStyle>
          <a:p>
            <a:pPr lvl="0"/>
            <a:r>
              <a:rPr lang="en-US" dirty="0"/>
              <a:t>Deutsche Bank Text Bright Blue 10pt</a:t>
            </a:r>
          </a:p>
        </p:txBody>
      </p:sp>
      <p:sp>
        <p:nvSpPr>
          <p:cNvPr id="11" name="Text Placeholder 5">
            <a:extLst>
              <a:ext uri="{FF2B5EF4-FFF2-40B4-BE49-F238E27FC236}">
                <a16:creationId xmlns:a16="http://schemas.microsoft.com/office/drawing/2014/main" id="{395EEE9A-A254-E747-B6C8-B82A7B2EDFFD}"/>
              </a:ext>
            </a:extLst>
          </p:cNvPr>
          <p:cNvSpPr>
            <a:spLocks noGrp="1"/>
          </p:cNvSpPr>
          <p:nvPr>
            <p:ph type="body" sz="quarter" idx="63" hasCustomPrompt="1"/>
          </p:nvPr>
        </p:nvSpPr>
        <p:spPr>
          <a:xfrm>
            <a:off x="701674" y="596628"/>
            <a:ext cx="8532813" cy="570080"/>
          </a:xfrm>
          <a:prstGeom prst="rect">
            <a:avLst/>
          </a:prstGeom>
        </p:spPr>
        <p:txBody>
          <a:bodyPr lIns="0" tIns="0" rIns="0" bIns="0"/>
          <a:lstStyle>
            <a:lvl1pPr marL="0" marR="0" indent="0" algn="l" defTabSz="911565" rtl="0" eaLnBrk="1" fontAlgn="auto" latinLnBrk="0" hangingPunct="1">
              <a:lnSpc>
                <a:spcPts val="4000"/>
              </a:lnSpc>
              <a:spcBef>
                <a:spcPts val="0"/>
              </a:spcBef>
              <a:spcAft>
                <a:spcPts val="0"/>
              </a:spcAft>
              <a:buClrTx/>
              <a:buSzTx/>
              <a:buFont typeface="Arial"/>
              <a:buNone/>
              <a:tabLst/>
              <a:defRPr sz="2800" baseline="0">
                <a:solidFill>
                  <a:srgbClr val="00205B"/>
                </a:solidFill>
                <a:latin typeface="Deutsche Bank Display" charset="0"/>
                <a:ea typeface="Deutsche Bank Display" charset="0"/>
                <a:cs typeface="Deutsche Bank Display" charset="0"/>
              </a:defRPr>
            </a:lvl1pPr>
            <a:lvl2pPr marL="455783" indent="0">
              <a:buNone/>
              <a:defRPr sz="3600">
                <a:latin typeface="Deutsche Bank Display Beta" charset="0"/>
                <a:ea typeface="Deutsche Bank Display Beta" charset="0"/>
                <a:cs typeface="Deutsche Bank Display Beta" charset="0"/>
              </a:defRPr>
            </a:lvl2pPr>
            <a:lvl3pPr marL="911566" indent="0">
              <a:buNone/>
              <a:defRPr sz="3600">
                <a:latin typeface="Deutsche Bank Display Beta" charset="0"/>
                <a:ea typeface="Deutsche Bank Display Beta" charset="0"/>
                <a:cs typeface="Deutsche Bank Display Beta" charset="0"/>
              </a:defRPr>
            </a:lvl3pPr>
            <a:lvl4pPr marL="1367348" indent="0">
              <a:buNone/>
              <a:defRPr sz="3600">
                <a:latin typeface="Deutsche Bank Display Beta" charset="0"/>
                <a:ea typeface="Deutsche Bank Display Beta" charset="0"/>
                <a:cs typeface="Deutsche Bank Display Beta" charset="0"/>
              </a:defRPr>
            </a:lvl4pPr>
            <a:lvl5pPr marL="1823131" indent="0">
              <a:buNone/>
              <a:defRPr sz="3600">
                <a:latin typeface="Deutsche Bank Display Beta" charset="0"/>
                <a:ea typeface="Deutsche Bank Display Beta" charset="0"/>
                <a:cs typeface="Deutsche Bank Display Beta" charset="0"/>
              </a:defRPr>
            </a:lvl5pPr>
          </a:lstStyle>
          <a:p>
            <a:pPr lvl="0"/>
            <a:r>
              <a:rPr lang="en-US" dirty="0"/>
              <a:t>Deutsche Bank Display Dark Blue 28pt</a:t>
            </a:r>
          </a:p>
        </p:txBody>
      </p:sp>
    </p:spTree>
    <p:extLst>
      <p:ext uri="{BB962C8B-B14F-4D97-AF65-F5344CB8AC3E}">
        <p14:creationId xmlns:p14="http://schemas.microsoft.com/office/powerpoint/2010/main" val="832694677"/>
      </p:ext>
    </p:extLst>
  </p:cSld>
  <p:clrMapOvr>
    <a:masterClrMapping/>
  </p:clrMapOvr>
</p:sldLayout>
</file>

<file path=ppt/slideLayouts/slideLayout344.xml><?xml version="1.0" encoding="utf-8"?>
<p:sldLayout xmlns:a="http://schemas.openxmlformats.org/drawingml/2006/main" xmlns:r="http://schemas.openxmlformats.org/officeDocument/2006/relationships" xmlns:p="http://schemas.openxmlformats.org/presentationml/2006/main" preserve="1" userDrawn="1">
  <p:cSld name="39_Custom Layout">
    <p:spTree>
      <p:nvGrpSpPr>
        <p:cNvPr id="1" name=""/>
        <p:cNvGrpSpPr/>
        <p:nvPr/>
      </p:nvGrpSpPr>
      <p:grpSpPr>
        <a:xfrm>
          <a:off x="0" y="0"/>
          <a:ext cx="0" cy="0"/>
          <a:chOff x="0" y="0"/>
          <a:chExt cx="0" cy="0"/>
        </a:xfrm>
      </p:grpSpPr>
      <p:sp>
        <p:nvSpPr>
          <p:cNvPr id="7" name="Picture Placeholder 6"/>
          <p:cNvSpPr>
            <a:spLocks noGrp="1"/>
          </p:cNvSpPr>
          <p:nvPr>
            <p:ph type="pic" sz="quarter" idx="73" hasCustomPrompt="1"/>
          </p:nvPr>
        </p:nvSpPr>
        <p:spPr>
          <a:xfrm>
            <a:off x="701675" y="1667762"/>
            <a:ext cx="2195513" cy="3157869"/>
          </a:xfrm>
          <a:prstGeom prst="rect">
            <a:avLst/>
          </a:prstGeom>
        </p:spPr>
        <p:txBody>
          <a:bodyPr anchor="ctr"/>
          <a:lstStyle>
            <a:lvl1pPr marL="0" indent="0" algn="ctr">
              <a:buNone/>
              <a:defRPr sz="1200">
                <a:solidFill>
                  <a:schemeClr val="tx2"/>
                </a:solidFill>
                <a:latin typeface="Deutsche Bank Text" charset="0"/>
                <a:ea typeface="Deutsche Bank Text" charset="0"/>
                <a:cs typeface="Deutsche Bank Text" charset="0"/>
              </a:defRPr>
            </a:lvl1pPr>
          </a:lstStyle>
          <a:p>
            <a:r>
              <a:rPr lang="en-US" dirty="0"/>
              <a:t>Click to add picture</a:t>
            </a:r>
          </a:p>
        </p:txBody>
      </p:sp>
      <p:sp>
        <p:nvSpPr>
          <p:cNvPr id="10" name="Text Placeholder 9"/>
          <p:cNvSpPr>
            <a:spLocks noGrp="1"/>
          </p:cNvSpPr>
          <p:nvPr>
            <p:ph type="body" sz="quarter" idx="74" hasCustomPrompt="1"/>
          </p:nvPr>
        </p:nvSpPr>
        <p:spPr>
          <a:xfrm>
            <a:off x="701675" y="1295400"/>
            <a:ext cx="2195513" cy="149078"/>
          </a:xfrm>
          <a:prstGeom prst="rect">
            <a:avLst/>
          </a:prstGeom>
        </p:spPr>
        <p:txBody>
          <a:bodyPr lIns="0" tIns="0" rIns="0" bIns="0"/>
          <a:lstStyle>
            <a:lvl1pPr marL="0" indent="0">
              <a:buNone/>
              <a:defRPr sz="800">
                <a:solidFill>
                  <a:srgbClr val="535B61"/>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8pt</a:t>
            </a:r>
          </a:p>
        </p:txBody>
      </p:sp>
      <p:cxnSp>
        <p:nvCxnSpPr>
          <p:cNvPr id="12" name="Straight Connector 11"/>
          <p:cNvCxnSpPr/>
          <p:nvPr userDrawn="1"/>
        </p:nvCxnSpPr>
        <p:spPr>
          <a:xfrm>
            <a:off x="701675" y="1508274"/>
            <a:ext cx="2195513" cy="0"/>
          </a:xfrm>
          <a:prstGeom prst="line">
            <a:avLst/>
          </a:prstGeom>
          <a:ln>
            <a:solidFill>
              <a:srgbClr val="A7A8AA"/>
            </a:solidFill>
          </a:ln>
        </p:spPr>
        <p:style>
          <a:lnRef idx="1">
            <a:schemeClr val="accent1"/>
          </a:lnRef>
          <a:fillRef idx="0">
            <a:schemeClr val="accent1"/>
          </a:fillRef>
          <a:effectRef idx="0">
            <a:schemeClr val="accent1"/>
          </a:effectRef>
          <a:fontRef idx="minor">
            <a:schemeClr val="tx1"/>
          </a:fontRef>
        </p:style>
      </p:cxnSp>
      <p:sp>
        <p:nvSpPr>
          <p:cNvPr id="14" name="Text Placeholder 9"/>
          <p:cNvSpPr>
            <a:spLocks noGrp="1"/>
          </p:cNvSpPr>
          <p:nvPr>
            <p:ph type="body" sz="quarter" idx="75" hasCustomPrompt="1"/>
          </p:nvPr>
        </p:nvSpPr>
        <p:spPr>
          <a:xfrm>
            <a:off x="701675" y="5038062"/>
            <a:ext cx="2195514" cy="158565"/>
          </a:xfrm>
          <a:prstGeom prst="rect">
            <a:avLst/>
          </a:prstGeom>
        </p:spPr>
        <p:txBody>
          <a:bodyPr lIns="0" tIns="0" rIns="0" bIns="0"/>
          <a:lstStyle>
            <a:lvl1pPr marL="0" indent="0">
              <a:buNone/>
              <a:defRPr sz="1400" baseline="0">
                <a:solidFill>
                  <a:srgbClr val="00205B"/>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Blue 14pt</a:t>
            </a:r>
          </a:p>
        </p:txBody>
      </p:sp>
      <p:sp>
        <p:nvSpPr>
          <p:cNvPr id="15" name="Text Placeholder 9"/>
          <p:cNvSpPr>
            <a:spLocks noGrp="1"/>
          </p:cNvSpPr>
          <p:nvPr>
            <p:ph type="body" sz="quarter" idx="76" hasCustomPrompt="1"/>
          </p:nvPr>
        </p:nvSpPr>
        <p:spPr>
          <a:xfrm>
            <a:off x="701675" y="5341091"/>
            <a:ext cx="2195514" cy="1067647"/>
          </a:xfrm>
          <a:prstGeom prst="rect">
            <a:avLst/>
          </a:prstGeom>
        </p:spPr>
        <p:txBody>
          <a:bodyPr lIns="0" tIns="0" rIns="0" bIns="0"/>
          <a:lstStyle>
            <a:lvl1pPr marL="108000" indent="-108000">
              <a:lnSpc>
                <a:spcPts val="1200"/>
              </a:lnSpc>
              <a:spcBef>
                <a:spcPts val="600"/>
              </a:spcBef>
              <a:buFont typeface="Arial" charset="0"/>
              <a:buChar char="•"/>
              <a:defRPr sz="1000">
                <a:solidFill>
                  <a:srgbClr val="535B61"/>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10pt</a:t>
            </a:r>
          </a:p>
        </p:txBody>
      </p:sp>
      <p:sp>
        <p:nvSpPr>
          <p:cNvPr id="16" name="Picture Placeholder 6"/>
          <p:cNvSpPr>
            <a:spLocks noGrp="1"/>
          </p:cNvSpPr>
          <p:nvPr>
            <p:ph type="pic" sz="quarter" idx="77" hasCustomPrompt="1"/>
          </p:nvPr>
        </p:nvSpPr>
        <p:spPr>
          <a:xfrm>
            <a:off x="3041651" y="1667762"/>
            <a:ext cx="2232024" cy="3157869"/>
          </a:xfrm>
          <a:prstGeom prst="rect">
            <a:avLst/>
          </a:prstGeom>
        </p:spPr>
        <p:txBody>
          <a:bodyPr anchor="ctr"/>
          <a:lstStyle>
            <a:lvl1pPr marL="0" indent="0" algn="ctr">
              <a:buNone/>
              <a:defRPr sz="1200">
                <a:solidFill>
                  <a:schemeClr val="tx2"/>
                </a:solidFill>
                <a:latin typeface="Deutsche Bank Text" charset="0"/>
                <a:ea typeface="Deutsche Bank Text" charset="0"/>
                <a:cs typeface="Deutsche Bank Text" charset="0"/>
              </a:defRPr>
            </a:lvl1pPr>
          </a:lstStyle>
          <a:p>
            <a:r>
              <a:rPr lang="en-US" dirty="0"/>
              <a:t>Click to add picture</a:t>
            </a:r>
          </a:p>
        </p:txBody>
      </p:sp>
      <p:sp>
        <p:nvSpPr>
          <p:cNvPr id="17" name="Text Placeholder 9"/>
          <p:cNvSpPr>
            <a:spLocks noGrp="1"/>
          </p:cNvSpPr>
          <p:nvPr>
            <p:ph type="body" sz="quarter" idx="78" hasCustomPrompt="1"/>
          </p:nvPr>
        </p:nvSpPr>
        <p:spPr>
          <a:xfrm>
            <a:off x="3042080" y="1295400"/>
            <a:ext cx="2231163" cy="149078"/>
          </a:xfrm>
          <a:prstGeom prst="rect">
            <a:avLst/>
          </a:prstGeom>
        </p:spPr>
        <p:txBody>
          <a:bodyPr lIns="0" tIns="0" rIns="0" bIns="0"/>
          <a:lstStyle>
            <a:lvl1pPr marL="0" indent="0">
              <a:buNone/>
              <a:defRPr sz="800">
                <a:solidFill>
                  <a:srgbClr val="535B61"/>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8pt</a:t>
            </a:r>
          </a:p>
        </p:txBody>
      </p:sp>
      <p:cxnSp>
        <p:nvCxnSpPr>
          <p:cNvPr id="18" name="Straight Connector 17"/>
          <p:cNvCxnSpPr/>
          <p:nvPr userDrawn="1"/>
        </p:nvCxnSpPr>
        <p:spPr>
          <a:xfrm>
            <a:off x="3041650" y="1508274"/>
            <a:ext cx="2232025" cy="0"/>
          </a:xfrm>
          <a:prstGeom prst="line">
            <a:avLst/>
          </a:prstGeom>
          <a:ln>
            <a:solidFill>
              <a:srgbClr val="A7A8AA"/>
            </a:solidFill>
          </a:ln>
        </p:spPr>
        <p:style>
          <a:lnRef idx="1">
            <a:schemeClr val="accent1"/>
          </a:lnRef>
          <a:fillRef idx="0">
            <a:schemeClr val="accent1"/>
          </a:fillRef>
          <a:effectRef idx="0">
            <a:schemeClr val="accent1"/>
          </a:effectRef>
          <a:fontRef idx="minor">
            <a:schemeClr val="tx1"/>
          </a:fontRef>
        </p:style>
      </p:cxnSp>
      <p:sp>
        <p:nvSpPr>
          <p:cNvPr id="19" name="Text Placeholder 9"/>
          <p:cNvSpPr>
            <a:spLocks noGrp="1"/>
          </p:cNvSpPr>
          <p:nvPr>
            <p:ph type="body" sz="quarter" idx="79" hasCustomPrompt="1"/>
          </p:nvPr>
        </p:nvSpPr>
        <p:spPr>
          <a:xfrm>
            <a:off x="3041650" y="5038062"/>
            <a:ext cx="2232025" cy="186292"/>
          </a:xfrm>
          <a:prstGeom prst="rect">
            <a:avLst/>
          </a:prstGeom>
        </p:spPr>
        <p:txBody>
          <a:bodyPr lIns="0" tIns="0" rIns="0" bIns="0"/>
          <a:lstStyle>
            <a:lvl1pPr marL="0" indent="0">
              <a:buNone/>
              <a:defRPr sz="1400">
                <a:solidFill>
                  <a:srgbClr val="00205B"/>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Blue 14pt</a:t>
            </a:r>
          </a:p>
        </p:txBody>
      </p:sp>
      <p:sp>
        <p:nvSpPr>
          <p:cNvPr id="20" name="Text Placeholder 9"/>
          <p:cNvSpPr>
            <a:spLocks noGrp="1"/>
          </p:cNvSpPr>
          <p:nvPr>
            <p:ph type="body" sz="quarter" idx="80" hasCustomPrompt="1"/>
          </p:nvPr>
        </p:nvSpPr>
        <p:spPr>
          <a:xfrm>
            <a:off x="3041650" y="5341091"/>
            <a:ext cx="2232025" cy="1067647"/>
          </a:xfrm>
          <a:prstGeom prst="rect">
            <a:avLst/>
          </a:prstGeom>
        </p:spPr>
        <p:txBody>
          <a:bodyPr lIns="0" tIns="0" rIns="0" bIns="0"/>
          <a:lstStyle>
            <a:lvl1pPr marL="108000" indent="-108000">
              <a:lnSpc>
                <a:spcPts val="1200"/>
              </a:lnSpc>
              <a:spcBef>
                <a:spcPts val="600"/>
              </a:spcBef>
              <a:buFont typeface="Arial" charset="0"/>
              <a:buChar char="•"/>
              <a:defRPr sz="1000">
                <a:solidFill>
                  <a:srgbClr val="535B61"/>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10pt</a:t>
            </a:r>
          </a:p>
        </p:txBody>
      </p:sp>
      <p:sp>
        <p:nvSpPr>
          <p:cNvPr id="21" name="Picture Placeholder 6"/>
          <p:cNvSpPr>
            <a:spLocks noGrp="1"/>
          </p:cNvSpPr>
          <p:nvPr>
            <p:ph type="pic" sz="quarter" idx="81" hasCustomPrompt="1"/>
          </p:nvPr>
        </p:nvSpPr>
        <p:spPr>
          <a:xfrm>
            <a:off x="5418139" y="1667762"/>
            <a:ext cx="2232024" cy="3157869"/>
          </a:xfrm>
          <a:prstGeom prst="rect">
            <a:avLst/>
          </a:prstGeom>
        </p:spPr>
        <p:txBody>
          <a:bodyPr anchor="ctr"/>
          <a:lstStyle>
            <a:lvl1pPr marL="0" indent="0" algn="ctr">
              <a:buNone/>
              <a:defRPr sz="1200">
                <a:solidFill>
                  <a:schemeClr val="tx2"/>
                </a:solidFill>
                <a:latin typeface="Deutsche Bank Text" charset="0"/>
                <a:ea typeface="Deutsche Bank Text" charset="0"/>
                <a:cs typeface="Deutsche Bank Text" charset="0"/>
              </a:defRPr>
            </a:lvl1pPr>
          </a:lstStyle>
          <a:p>
            <a:r>
              <a:rPr lang="en-US" dirty="0"/>
              <a:t>Click to add picture</a:t>
            </a:r>
          </a:p>
        </p:txBody>
      </p:sp>
      <p:sp>
        <p:nvSpPr>
          <p:cNvPr id="22" name="Text Placeholder 9"/>
          <p:cNvSpPr>
            <a:spLocks noGrp="1"/>
          </p:cNvSpPr>
          <p:nvPr>
            <p:ph type="body" sz="quarter" idx="82" hasCustomPrompt="1"/>
          </p:nvPr>
        </p:nvSpPr>
        <p:spPr>
          <a:xfrm>
            <a:off x="5419312" y="1295400"/>
            <a:ext cx="2231163" cy="149078"/>
          </a:xfrm>
          <a:prstGeom prst="rect">
            <a:avLst/>
          </a:prstGeom>
        </p:spPr>
        <p:txBody>
          <a:bodyPr lIns="0" tIns="0" rIns="0" bIns="0"/>
          <a:lstStyle>
            <a:lvl1pPr marL="0" indent="0">
              <a:buNone/>
              <a:defRPr sz="800">
                <a:solidFill>
                  <a:srgbClr val="535B61"/>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8pt</a:t>
            </a:r>
          </a:p>
        </p:txBody>
      </p:sp>
      <p:cxnSp>
        <p:nvCxnSpPr>
          <p:cNvPr id="23" name="Straight Connector 22"/>
          <p:cNvCxnSpPr/>
          <p:nvPr userDrawn="1"/>
        </p:nvCxnSpPr>
        <p:spPr>
          <a:xfrm>
            <a:off x="5418138" y="1508274"/>
            <a:ext cx="4608512" cy="0"/>
          </a:xfrm>
          <a:prstGeom prst="line">
            <a:avLst/>
          </a:prstGeom>
          <a:ln>
            <a:solidFill>
              <a:srgbClr val="A7A8AA"/>
            </a:solidFill>
          </a:ln>
        </p:spPr>
        <p:style>
          <a:lnRef idx="1">
            <a:schemeClr val="accent1"/>
          </a:lnRef>
          <a:fillRef idx="0">
            <a:schemeClr val="accent1"/>
          </a:fillRef>
          <a:effectRef idx="0">
            <a:schemeClr val="accent1"/>
          </a:effectRef>
          <a:fontRef idx="minor">
            <a:schemeClr val="tx1"/>
          </a:fontRef>
        </p:style>
      </p:cxnSp>
      <p:sp>
        <p:nvSpPr>
          <p:cNvPr id="24" name="Text Placeholder 9"/>
          <p:cNvSpPr>
            <a:spLocks noGrp="1"/>
          </p:cNvSpPr>
          <p:nvPr>
            <p:ph type="body" sz="quarter" idx="83" hasCustomPrompt="1"/>
          </p:nvPr>
        </p:nvSpPr>
        <p:spPr>
          <a:xfrm>
            <a:off x="5418138" y="5038062"/>
            <a:ext cx="2235613" cy="186292"/>
          </a:xfrm>
          <a:prstGeom prst="rect">
            <a:avLst/>
          </a:prstGeom>
        </p:spPr>
        <p:txBody>
          <a:bodyPr lIns="0" tIns="0" rIns="0" bIns="0"/>
          <a:lstStyle>
            <a:lvl1pPr marL="0" indent="0">
              <a:buNone/>
              <a:defRPr sz="1400">
                <a:solidFill>
                  <a:srgbClr val="00205B"/>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Blue 14pt</a:t>
            </a:r>
          </a:p>
        </p:txBody>
      </p:sp>
      <p:sp>
        <p:nvSpPr>
          <p:cNvPr id="25" name="Text Placeholder 9"/>
          <p:cNvSpPr>
            <a:spLocks noGrp="1"/>
          </p:cNvSpPr>
          <p:nvPr>
            <p:ph type="body" sz="quarter" idx="84" hasCustomPrompt="1"/>
          </p:nvPr>
        </p:nvSpPr>
        <p:spPr>
          <a:xfrm>
            <a:off x="5418138" y="5341091"/>
            <a:ext cx="2232025" cy="1044239"/>
          </a:xfrm>
          <a:prstGeom prst="rect">
            <a:avLst/>
          </a:prstGeom>
        </p:spPr>
        <p:txBody>
          <a:bodyPr lIns="0" tIns="0" rIns="0" bIns="0"/>
          <a:lstStyle>
            <a:lvl1pPr marL="108000" indent="-108000">
              <a:lnSpc>
                <a:spcPts val="1200"/>
              </a:lnSpc>
              <a:spcBef>
                <a:spcPts val="600"/>
              </a:spcBef>
              <a:buFont typeface="Arial" charset="0"/>
              <a:buChar char="•"/>
              <a:defRPr sz="1000">
                <a:solidFill>
                  <a:srgbClr val="535B61"/>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10pt</a:t>
            </a:r>
          </a:p>
        </p:txBody>
      </p:sp>
      <p:sp>
        <p:nvSpPr>
          <p:cNvPr id="29" name="Picture Placeholder 6"/>
          <p:cNvSpPr>
            <a:spLocks noGrp="1"/>
          </p:cNvSpPr>
          <p:nvPr>
            <p:ph type="pic" sz="quarter" idx="85" hasCustomPrompt="1"/>
          </p:nvPr>
        </p:nvSpPr>
        <p:spPr>
          <a:xfrm>
            <a:off x="7794625" y="1667762"/>
            <a:ext cx="2232025" cy="3157869"/>
          </a:xfrm>
          <a:prstGeom prst="rect">
            <a:avLst/>
          </a:prstGeom>
        </p:spPr>
        <p:txBody>
          <a:bodyPr anchor="ctr"/>
          <a:lstStyle>
            <a:lvl1pPr marL="0" indent="0" algn="ctr">
              <a:buNone/>
              <a:defRPr sz="1200">
                <a:solidFill>
                  <a:schemeClr val="tx2"/>
                </a:solidFill>
                <a:latin typeface="Deutsche Bank Text" charset="0"/>
                <a:ea typeface="Deutsche Bank Text" charset="0"/>
                <a:cs typeface="Deutsche Bank Text" charset="0"/>
              </a:defRPr>
            </a:lvl1pPr>
          </a:lstStyle>
          <a:p>
            <a:r>
              <a:rPr lang="en-US" dirty="0"/>
              <a:t>Click to add picture</a:t>
            </a:r>
          </a:p>
        </p:txBody>
      </p:sp>
      <p:sp>
        <p:nvSpPr>
          <p:cNvPr id="30" name="Text Placeholder 9"/>
          <p:cNvSpPr>
            <a:spLocks noGrp="1"/>
          </p:cNvSpPr>
          <p:nvPr>
            <p:ph type="body" sz="quarter" idx="86" hasCustomPrompt="1"/>
          </p:nvPr>
        </p:nvSpPr>
        <p:spPr>
          <a:xfrm>
            <a:off x="7794625" y="5038062"/>
            <a:ext cx="2232026" cy="186292"/>
          </a:xfrm>
          <a:prstGeom prst="rect">
            <a:avLst/>
          </a:prstGeom>
        </p:spPr>
        <p:txBody>
          <a:bodyPr lIns="0" tIns="0" rIns="0" bIns="0"/>
          <a:lstStyle>
            <a:lvl1pPr marL="0" indent="0">
              <a:buNone/>
              <a:defRPr sz="1400">
                <a:solidFill>
                  <a:srgbClr val="00205B"/>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Blue 14pt</a:t>
            </a:r>
          </a:p>
        </p:txBody>
      </p:sp>
      <p:sp>
        <p:nvSpPr>
          <p:cNvPr id="31" name="Text Placeholder 9"/>
          <p:cNvSpPr>
            <a:spLocks noGrp="1"/>
          </p:cNvSpPr>
          <p:nvPr>
            <p:ph type="body" sz="quarter" idx="87" hasCustomPrompt="1"/>
          </p:nvPr>
        </p:nvSpPr>
        <p:spPr>
          <a:xfrm>
            <a:off x="7794624" y="5341091"/>
            <a:ext cx="2232025" cy="1044239"/>
          </a:xfrm>
          <a:prstGeom prst="rect">
            <a:avLst/>
          </a:prstGeom>
        </p:spPr>
        <p:txBody>
          <a:bodyPr lIns="0" tIns="0" rIns="0" bIns="0"/>
          <a:lstStyle>
            <a:lvl1pPr marL="108000" indent="-108000">
              <a:lnSpc>
                <a:spcPts val="1200"/>
              </a:lnSpc>
              <a:spcBef>
                <a:spcPts val="600"/>
              </a:spcBef>
              <a:buFont typeface="Arial" charset="0"/>
              <a:buChar char="•"/>
              <a:defRPr sz="1000">
                <a:solidFill>
                  <a:srgbClr val="535B61"/>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10pt</a:t>
            </a:r>
          </a:p>
        </p:txBody>
      </p:sp>
      <p:sp>
        <p:nvSpPr>
          <p:cNvPr id="27" name="Text Placeholder 6"/>
          <p:cNvSpPr>
            <a:spLocks noGrp="1"/>
          </p:cNvSpPr>
          <p:nvPr>
            <p:ph type="body" sz="quarter" idx="72" hasCustomPrompt="1"/>
          </p:nvPr>
        </p:nvSpPr>
        <p:spPr>
          <a:xfrm>
            <a:off x="702650" y="6764338"/>
            <a:ext cx="9324000" cy="268287"/>
          </a:xfrm>
          <a:prstGeom prst="rect">
            <a:avLst/>
          </a:prstGeom>
        </p:spPr>
        <p:txBody>
          <a:bodyPr lIns="0" tIns="0" rIns="0" bIns="0" anchor="b"/>
          <a:lstStyle>
            <a:lvl1pPr marL="0" indent="0">
              <a:lnSpc>
                <a:spcPts val="800"/>
              </a:lnSpc>
              <a:spcBef>
                <a:spcPts val="0"/>
              </a:spcBef>
              <a:buNone/>
              <a:defRPr sz="800">
                <a:solidFill>
                  <a:srgbClr val="535B61"/>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8pt</a:t>
            </a:r>
          </a:p>
        </p:txBody>
      </p:sp>
      <p:sp>
        <p:nvSpPr>
          <p:cNvPr id="28" name="Text Placeholder 2">
            <a:extLst>
              <a:ext uri="{FF2B5EF4-FFF2-40B4-BE49-F238E27FC236}">
                <a16:creationId xmlns:a16="http://schemas.microsoft.com/office/drawing/2014/main" id="{8EF6A865-D672-E148-88BC-AD876621509F}"/>
              </a:ext>
            </a:extLst>
          </p:cNvPr>
          <p:cNvSpPr>
            <a:spLocks noGrp="1"/>
          </p:cNvSpPr>
          <p:nvPr>
            <p:ph type="body" sz="quarter" idx="62" hasCustomPrompt="1"/>
          </p:nvPr>
        </p:nvSpPr>
        <p:spPr>
          <a:xfrm>
            <a:off x="701675" y="335443"/>
            <a:ext cx="2880000" cy="144000"/>
          </a:xfrm>
          <a:prstGeom prst="rect">
            <a:avLst/>
          </a:prstGeom>
        </p:spPr>
        <p:txBody>
          <a:bodyPr lIns="0" tIns="0" rIns="0" bIns="0"/>
          <a:lstStyle>
            <a:lvl1pPr marL="0" indent="0">
              <a:buNone/>
              <a:defRPr sz="997" b="0" i="0" baseline="0">
                <a:solidFill>
                  <a:srgbClr val="00A3E0"/>
                </a:solidFill>
                <a:latin typeface="Deutsche Bank Text" charset="0"/>
                <a:ea typeface="Deutsche Bank Text" charset="0"/>
                <a:cs typeface="Deutsche Bank Text" charset="0"/>
              </a:defRPr>
            </a:lvl1pPr>
            <a:lvl2pPr marL="455783" indent="0">
              <a:buNone/>
              <a:defRPr/>
            </a:lvl2pPr>
            <a:lvl3pPr marL="911565" indent="0">
              <a:buNone/>
              <a:defRPr/>
            </a:lvl3pPr>
            <a:lvl4pPr marL="1367348" indent="0">
              <a:buNone/>
              <a:defRPr/>
            </a:lvl4pPr>
            <a:lvl5pPr marL="1823131" indent="0">
              <a:buNone/>
              <a:defRPr/>
            </a:lvl5pPr>
          </a:lstStyle>
          <a:p>
            <a:pPr lvl="0"/>
            <a:r>
              <a:rPr lang="en-US" dirty="0"/>
              <a:t>Deutsche Bank Text Bright Blue 10pt</a:t>
            </a:r>
          </a:p>
        </p:txBody>
      </p:sp>
    </p:spTree>
    <p:extLst>
      <p:ext uri="{BB962C8B-B14F-4D97-AF65-F5344CB8AC3E}">
        <p14:creationId xmlns:p14="http://schemas.microsoft.com/office/powerpoint/2010/main" val="815273229"/>
      </p:ext>
    </p:extLst>
  </p:cSld>
  <p:clrMapOvr>
    <a:masterClrMapping/>
  </p:clrMapOvr>
</p:sldLayout>
</file>

<file path=ppt/slideLayouts/slideLayout345.xml><?xml version="1.0" encoding="utf-8"?>
<p:sldLayout xmlns:a="http://schemas.openxmlformats.org/drawingml/2006/main" xmlns:r="http://schemas.openxmlformats.org/officeDocument/2006/relationships" xmlns:p="http://schemas.openxmlformats.org/presentationml/2006/main" preserve="1" userDrawn="1">
  <p:cSld name="40_Custom Layout">
    <p:spTree>
      <p:nvGrpSpPr>
        <p:cNvPr id="1" name=""/>
        <p:cNvGrpSpPr/>
        <p:nvPr/>
      </p:nvGrpSpPr>
      <p:grpSpPr>
        <a:xfrm>
          <a:off x="0" y="0"/>
          <a:ext cx="0" cy="0"/>
          <a:chOff x="0" y="0"/>
          <a:chExt cx="0" cy="0"/>
        </a:xfrm>
      </p:grpSpPr>
      <p:sp>
        <p:nvSpPr>
          <p:cNvPr id="8" name="Picture Placeholder 8"/>
          <p:cNvSpPr>
            <a:spLocks noGrp="1"/>
          </p:cNvSpPr>
          <p:nvPr>
            <p:ph type="pic" sz="quarter" idx="65" hasCustomPrompt="1"/>
          </p:nvPr>
        </p:nvSpPr>
        <p:spPr>
          <a:xfrm>
            <a:off x="720000" y="1764000"/>
            <a:ext cx="364217" cy="364218"/>
          </a:xfrm>
          <a:prstGeom prst="rect">
            <a:avLst/>
          </a:prstGeom>
        </p:spPr>
        <p:txBody>
          <a:bodyPr lIns="0" tIns="0" rIns="0" bIns="0" anchor="ctr"/>
          <a:lstStyle>
            <a:lvl1pPr marL="0" indent="0" algn="ctr">
              <a:buNone/>
              <a:defRPr sz="1000">
                <a:solidFill>
                  <a:schemeClr val="tx2"/>
                </a:solidFill>
                <a:latin typeface="Deutsche Bank Text" charset="0"/>
                <a:ea typeface="Deutsche Bank Text" charset="0"/>
                <a:cs typeface="Deutsche Bank Text" charset="0"/>
              </a:defRPr>
            </a:lvl1pPr>
          </a:lstStyle>
          <a:p>
            <a:r>
              <a:rPr lang="en-US" dirty="0"/>
              <a:t>[Icon]</a:t>
            </a:r>
          </a:p>
        </p:txBody>
      </p:sp>
      <p:sp>
        <p:nvSpPr>
          <p:cNvPr id="10" name="Text Placeholder 9"/>
          <p:cNvSpPr>
            <a:spLocks noGrp="1"/>
          </p:cNvSpPr>
          <p:nvPr>
            <p:ph type="body" sz="quarter" idx="73" hasCustomPrompt="1"/>
          </p:nvPr>
        </p:nvSpPr>
        <p:spPr>
          <a:xfrm>
            <a:off x="1457324" y="1764000"/>
            <a:ext cx="2657475" cy="787400"/>
          </a:xfrm>
          <a:prstGeom prst="rect">
            <a:avLst/>
          </a:prstGeom>
        </p:spPr>
        <p:txBody>
          <a:bodyPr lIns="0" tIns="0" rIns="0" bIns="0"/>
          <a:lstStyle>
            <a:lvl1pPr marL="0" indent="0">
              <a:lnSpc>
                <a:spcPts val="1200"/>
              </a:lnSpc>
              <a:spcBef>
                <a:spcPts val="0"/>
              </a:spcBef>
              <a:buNone/>
              <a:defRPr sz="1000">
                <a:solidFill>
                  <a:srgbClr val="535B61"/>
                </a:solidFill>
                <a:latin typeface="Deutsche Bank Text" charset="0"/>
                <a:ea typeface="Deutsche Bank Text" charset="0"/>
                <a:cs typeface="Deutsche Bank Text" charset="0"/>
              </a:defRPr>
            </a:lvl1pPr>
            <a:lvl2pPr marL="455783" indent="0">
              <a:buNone/>
              <a:defRPr sz="1000">
                <a:latin typeface="Deutsche Bank Text Beta" charset="0"/>
                <a:ea typeface="Deutsche Bank Text Beta" charset="0"/>
                <a:cs typeface="Deutsche Bank Text Beta" charset="0"/>
              </a:defRPr>
            </a:lvl2pPr>
            <a:lvl3pPr marL="911566" indent="0">
              <a:buNone/>
              <a:defRPr sz="1000">
                <a:latin typeface="Deutsche Bank Text Beta" charset="0"/>
                <a:ea typeface="Deutsche Bank Text Beta" charset="0"/>
                <a:cs typeface="Deutsche Bank Text Beta" charset="0"/>
              </a:defRPr>
            </a:lvl3pPr>
            <a:lvl4pPr marL="1367348" indent="0">
              <a:buNone/>
              <a:defRPr sz="1000">
                <a:latin typeface="Deutsche Bank Text Beta" charset="0"/>
                <a:ea typeface="Deutsche Bank Text Beta" charset="0"/>
                <a:cs typeface="Deutsche Bank Text Beta" charset="0"/>
              </a:defRPr>
            </a:lvl4pPr>
            <a:lvl5pPr marL="1823131" indent="0">
              <a:buNone/>
              <a:defRPr sz="1000">
                <a:latin typeface="Deutsche Bank Text Beta" charset="0"/>
                <a:ea typeface="Deutsche Bank Text Beta" charset="0"/>
                <a:cs typeface="Deutsche Bank Text Beta" charset="0"/>
              </a:defRPr>
            </a:lvl5pPr>
          </a:lstStyle>
          <a:p>
            <a:pPr lvl="0"/>
            <a:r>
              <a:rPr lang="en-US" dirty="0"/>
              <a:t>Deutsche Bank Text Dark Grey 10pt</a:t>
            </a:r>
          </a:p>
        </p:txBody>
      </p:sp>
      <p:sp>
        <p:nvSpPr>
          <p:cNvPr id="11" name="Picture Placeholder 8"/>
          <p:cNvSpPr>
            <a:spLocks noGrp="1"/>
          </p:cNvSpPr>
          <p:nvPr>
            <p:ph type="pic" sz="quarter" idx="74" hasCustomPrompt="1"/>
          </p:nvPr>
        </p:nvSpPr>
        <p:spPr>
          <a:xfrm>
            <a:off x="720000" y="2883317"/>
            <a:ext cx="364217" cy="364218"/>
          </a:xfrm>
          <a:prstGeom prst="rect">
            <a:avLst/>
          </a:prstGeom>
        </p:spPr>
        <p:txBody>
          <a:bodyPr lIns="0" tIns="0" rIns="0" bIns="0" anchor="ctr"/>
          <a:lstStyle>
            <a:lvl1pPr marL="0" indent="0" algn="ctr">
              <a:buNone/>
              <a:defRPr sz="1000">
                <a:solidFill>
                  <a:schemeClr val="tx2"/>
                </a:solidFill>
                <a:latin typeface="Deutsche Bank Text" charset="0"/>
                <a:ea typeface="Deutsche Bank Text" charset="0"/>
                <a:cs typeface="Deutsche Bank Text" charset="0"/>
              </a:defRPr>
            </a:lvl1pPr>
          </a:lstStyle>
          <a:p>
            <a:r>
              <a:rPr lang="en-US" dirty="0"/>
              <a:t>[Icon]</a:t>
            </a:r>
          </a:p>
        </p:txBody>
      </p:sp>
      <p:sp>
        <p:nvSpPr>
          <p:cNvPr id="12" name="Text Placeholder 9"/>
          <p:cNvSpPr>
            <a:spLocks noGrp="1"/>
          </p:cNvSpPr>
          <p:nvPr>
            <p:ph type="body" sz="quarter" idx="75" hasCustomPrompt="1"/>
          </p:nvPr>
        </p:nvSpPr>
        <p:spPr>
          <a:xfrm>
            <a:off x="1457324" y="2868947"/>
            <a:ext cx="2657475" cy="787400"/>
          </a:xfrm>
          <a:prstGeom prst="rect">
            <a:avLst/>
          </a:prstGeom>
        </p:spPr>
        <p:txBody>
          <a:bodyPr lIns="0" tIns="0" rIns="0" bIns="0"/>
          <a:lstStyle>
            <a:lvl1pPr marL="0" indent="0">
              <a:lnSpc>
                <a:spcPts val="1200"/>
              </a:lnSpc>
              <a:spcBef>
                <a:spcPts val="0"/>
              </a:spcBef>
              <a:buNone/>
              <a:defRPr sz="1000">
                <a:solidFill>
                  <a:srgbClr val="535B61"/>
                </a:solidFill>
                <a:latin typeface="Deutsche Bank Text" charset="0"/>
                <a:ea typeface="Deutsche Bank Text" charset="0"/>
                <a:cs typeface="Deutsche Bank Text" charset="0"/>
              </a:defRPr>
            </a:lvl1pPr>
            <a:lvl2pPr marL="455783" indent="0">
              <a:buNone/>
              <a:defRPr sz="1000">
                <a:latin typeface="Deutsche Bank Text Beta" charset="0"/>
                <a:ea typeface="Deutsche Bank Text Beta" charset="0"/>
                <a:cs typeface="Deutsche Bank Text Beta" charset="0"/>
              </a:defRPr>
            </a:lvl2pPr>
            <a:lvl3pPr marL="911566" indent="0">
              <a:buNone/>
              <a:defRPr sz="1000">
                <a:latin typeface="Deutsche Bank Text Beta" charset="0"/>
                <a:ea typeface="Deutsche Bank Text Beta" charset="0"/>
                <a:cs typeface="Deutsche Bank Text Beta" charset="0"/>
              </a:defRPr>
            </a:lvl3pPr>
            <a:lvl4pPr marL="1367348" indent="0">
              <a:buNone/>
              <a:defRPr sz="1000">
                <a:latin typeface="Deutsche Bank Text Beta" charset="0"/>
                <a:ea typeface="Deutsche Bank Text Beta" charset="0"/>
                <a:cs typeface="Deutsche Bank Text Beta" charset="0"/>
              </a:defRPr>
            </a:lvl4pPr>
            <a:lvl5pPr marL="1823131" indent="0">
              <a:buNone/>
              <a:defRPr sz="1000">
                <a:latin typeface="Deutsche Bank Text Beta" charset="0"/>
                <a:ea typeface="Deutsche Bank Text Beta" charset="0"/>
                <a:cs typeface="Deutsche Bank Text Beta" charset="0"/>
              </a:defRPr>
            </a:lvl5pPr>
          </a:lstStyle>
          <a:p>
            <a:pPr lvl="0"/>
            <a:r>
              <a:rPr lang="en-US" dirty="0"/>
              <a:t>Deutsche Bank Text Dark Grey 10pt</a:t>
            </a:r>
          </a:p>
        </p:txBody>
      </p:sp>
      <p:sp>
        <p:nvSpPr>
          <p:cNvPr id="13" name="Picture Placeholder 8"/>
          <p:cNvSpPr>
            <a:spLocks noGrp="1"/>
          </p:cNvSpPr>
          <p:nvPr>
            <p:ph type="pic" sz="quarter" idx="76" hasCustomPrompt="1"/>
          </p:nvPr>
        </p:nvSpPr>
        <p:spPr>
          <a:xfrm>
            <a:off x="720000" y="3951323"/>
            <a:ext cx="364217" cy="364218"/>
          </a:xfrm>
          <a:prstGeom prst="rect">
            <a:avLst/>
          </a:prstGeom>
        </p:spPr>
        <p:txBody>
          <a:bodyPr lIns="0" tIns="0" rIns="0" bIns="0" anchor="ctr"/>
          <a:lstStyle>
            <a:lvl1pPr marL="0" indent="0" algn="ctr">
              <a:buNone/>
              <a:defRPr sz="1000">
                <a:solidFill>
                  <a:schemeClr val="tx2"/>
                </a:solidFill>
                <a:latin typeface="Deutsche Bank Text" charset="0"/>
                <a:ea typeface="Deutsche Bank Text" charset="0"/>
                <a:cs typeface="Deutsche Bank Text" charset="0"/>
              </a:defRPr>
            </a:lvl1pPr>
          </a:lstStyle>
          <a:p>
            <a:r>
              <a:rPr lang="en-US" dirty="0"/>
              <a:t>[Icon]</a:t>
            </a:r>
          </a:p>
        </p:txBody>
      </p:sp>
      <p:sp>
        <p:nvSpPr>
          <p:cNvPr id="14" name="Text Placeholder 9"/>
          <p:cNvSpPr>
            <a:spLocks noGrp="1"/>
          </p:cNvSpPr>
          <p:nvPr>
            <p:ph type="body" sz="quarter" idx="77" hasCustomPrompt="1"/>
          </p:nvPr>
        </p:nvSpPr>
        <p:spPr>
          <a:xfrm>
            <a:off x="1457324" y="3936953"/>
            <a:ext cx="2657475" cy="787400"/>
          </a:xfrm>
          <a:prstGeom prst="rect">
            <a:avLst/>
          </a:prstGeom>
        </p:spPr>
        <p:txBody>
          <a:bodyPr lIns="0" tIns="0" rIns="0" bIns="0"/>
          <a:lstStyle>
            <a:lvl1pPr marL="0" indent="0">
              <a:lnSpc>
                <a:spcPts val="1200"/>
              </a:lnSpc>
              <a:spcBef>
                <a:spcPts val="0"/>
              </a:spcBef>
              <a:buNone/>
              <a:defRPr sz="1000">
                <a:solidFill>
                  <a:srgbClr val="535B61"/>
                </a:solidFill>
                <a:latin typeface="Deutsche Bank Text" charset="0"/>
                <a:ea typeface="Deutsche Bank Text" charset="0"/>
                <a:cs typeface="Deutsche Bank Text" charset="0"/>
              </a:defRPr>
            </a:lvl1pPr>
            <a:lvl2pPr marL="455783" indent="0">
              <a:buNone/>
              <a:defRPr sz="1000">
                <a:latin typeface="Deutsche Bank Text Beta" charset="0"/>
                <a:ea typeface="Deutsche Bank Text Beta" charset="0"/>
                <a:cs typeface="Deutsche Bank Text Beta" charset="0"/>
              </a:defRPr>
            </a:lvl2pPr>
            <a:lvl3pPr marL="911566" indent="0">
              <a:buNone/>
              <a:defRPr sz="1000">
                <a:latin typeface="Deutsche Bank Text Beta" charset="0"/>
                <a:ea typeface="Deutsche Bank Text Beta" charset="0"/>
                <a:cs typeface="Deutsche Bank Text Beta" charset="0"/>
              </a:defRPr>
            </a:lvl3pPr>
            <a:lvl4pPr marL="1367348" indent="0">
              <a:buNone/>
              <a:defRPr sz="1000">
                <a:latin typeface="Deutsche Bank Text Beta" charset="0"/>
                <a:ea typeface="Deutsche Bank Text Beta" charset="0"/>
                <a:cs typeface="Deutsche Bank Text Beta" charset="0"/>
              </a:defRPr>
            </a:lvl4pPr>
            <a:lvl5pPr marL="1823131" indent="0">
              <a:buNone/>
              <a:defRPr sz="1000">
                <a:latin typeface="Deutsche Bank Text Beta" charset="0"/>
                <a:ea typeface="Deutsche Bank Text Beta" charset="0"/>
                <a:cs typeface="Deutsche Bank Text Beta" charset="0"/>
              </a:defRPr>
            </a:lvl5pPr>
          </a:lstStyle>
          <a:p>
            <a:pPr lvl="0"/>
            <a:r>
              <a:rPr lang="en-US" dirty="0"/>
              <a:t>Deutsche Bank Text Dark Grey 10pt</a:t>
            </a:r>
          </a:p>
        </p:txBody>
      </p:sp>
      <p:sp>
        <p:nvSpPr>
          <p:cNvPr id="15" name="Picture Placeholder 8"/>
          <p:cNvSpPr>
            <a:spLocks noGrp="1"/>
          </p:cNvSpPr>
          <p:nvPr>
            <p:ph type="pic" sz="quarter" idx="78" hasCustomPrompt="1"/>
          </p:nvPr>
        </p:nvSpPr>
        <p:spPr>
          <a:xfrm>
            <a:off x="5402067" y="1764000"/>
            <a:ext cx="364217" cy="364218"/>
          </a:xfrm>
          <a:prstGeom prst="rect">
            <a:avLst/>
          </a:prstGeom>
        </p:spPr>
        <p:txBody>
          <a:bodyPr lIns="0" tIns="0" rIns="0" bIns="0" anchor="ctr"/>
          <a:lstStyle>
            <a:lvl1pPr marL="0" indent="0" algn="ctr">
              <a:buNone/>
              <a:defRPr sz="1000">
                <a:solidFill>
                  <a:schemeClr val="tx2"/>
                </a:solidFill>
                <a:latin typeface="Deutsche Bank Text" charset="0"/>
                <a:ea typeface="Deutsche Bank Text" charset="0"/>
                <a:cs typeface="Deutsche Bank Text" charset="0"/>
              </a:defRPr>
            </a:lvl1pPr>
          </a:lstStyle>
          <a:p>
            <a:r>
              <a:rPr lang="en-US" dirty="0"/>
              <a:t>[Icon]</a:t>
            </a:r>
          </a:p>
        </p:txBody>
      </p:sp>
      <p:sp>
        <p:nvSpPr>
          <p:cNvPr id="16" name="Text Placeholder 9"/>
          <p:cNvSpPr>
            <a:spLocks noGrp="1"/>
          </p:cNvSpPr>
          <p:nvPr>
            <p:ph type="body" sz="quarter" idx="79" hasCustomPrompt="1"/>
          </p:nvPr>
        </p:nvSpPr>
        <p:spPr>
          <a:xfrm>
            <a:off x="6210299" y="1764000"/>
            <a:ext cx="2586567" cy="787400"/>
          </a:xfrm>
          <a:prstGeom prst="rect">
            <a:avLst/>
          </a:prstGeom>
        </p:spPr>
        <p:txBody>
          <a:bodyPr lIns="0" tIns="0" rIns="0" bIns="0"/>
          <a:lstStyle>
            <a:lvl1pPr marL="0" indent="0">
              <a:lnSpc>
                <a:spcPts val="1200"/>
              </a:lnSpc>
              <a:spcBef>
                <a:spcPts val="0"/>
              </a:spcBef>
              <a:buNone/>
              <a:defRPr sz="1000">
                <a:solidFill>
                  <a:srgbClr val="535B61"/>
                </a:solidFill>
                <a:latin typeface="Deutsche Bank Text" charset="0"/>
                <a:ea typeface="Deutsche Bank Text" charset="0"/>
                <a:cs typeface="Deutsche Bank Text" charset="0"/>
              </a:defRPr>
            </a:lvl1pPr>
            <a:lvl2pPr marL="455783" indent="0">
              <a:buNone/>
              <a:defRPr sz="1000">
                <a:latin typeface="Deutsche Bank Text Beta" charset="0"/>
                <a:ea typeface="Deutsche Bank Text Beta" charset="0"/>
                <a:cs typeface="Deutsche Bank Text Beta" charset="0"/>
              </a:defRPr>
            </a:lvl2pPr>
            <a:lvl3pPr marL="911566" indent="0">
              <a:buNone/>
              <a:defRPr sz="1000">
                <a:latin typeface="Deutsche Bank Text Beta" charset="0"/>
                <a:ea typeface="Deutsche Bank Text Beta" charset="0"/>
                <a:cs typeface="Deutsche Bank Text Beta" charset="0"/>
              </a:defRPr>
            </a:lvl3pPr>
            <a:lvl4pPr marL="1367348" indent="0">
              <a:buNone/>
              <a:defRPr sz="1000">
                <a:latin typeface="Deutsche Bank Text Beta" charset="0"/>
                <a:ea typeface="Deutsche Bank Text Beta" charset="0"/>
                <a:cs typeface="Deutsche Bank Text Beta" charset="0"/>
              </a:defRPr>
            </a:lvl4pPr>
            <a:lvl5pPr marL="1823131" indent="0">
              <a:buNone/>
              <a:defRPr sz="1000">
                <a:latin typeface="Deutsche Bank Text Beta" charset="0"/>
                <a:ea typeface="Deutsche Bank Text Beta" charset="0"/>
                <a:cs typeface="Deutsche Bank Text Beta" charset="0"/>
              </a:defRPr>
            </a:lvl5pPr>
          </a:lstStyle>
          <a:p>
            <a:pPr lvl="0"/>
            <a:r>
              <a:rPr lang="en-US" dirty="0"/>
              <a:t>Deutsche Bank Text Dark Grey 10pt</a:t>
            </a:r>
          </a:p>
        </p:txBody>
      </p:sp>
      <p:sp>
        <p:nvSpPr>
          <p:cNvPr id="17" name="Picture Placeholder 8"/>
          <p:cNvSpPr>
            <a:spLocks noGrp="1"/>
          </p:cNvSpPr>
          <p:nvPr>
            <p:ph type="pic" sz="quarter" idx="80" hasCustomPrompt="1"/>
          </p:nvPr>
        </p:nvSpPr>
        <p:spPr>
          <a:xfrm>
            <a:off x="5402067" y="2883317"/>
            <a:ext cx="364217" cy="364218"/>
          </a:xfrm>
          <a:prstGeom prst="rect">
            <a:avLst/>
          </a:prstGeom>
        </p:spPr>
        <p:txBody>
          <a:bodyPr lIns="0" tIns="0" rIns="0" bIns="0" anchor="ctr"/>
          <a:lstStyle>
            <a:lvl1pPr marL="0" indent="0" algn="ctr">
              <a:buNone/>
              <a:defRPr sz="1000">
                <a:solidFill>
                  <a:schemeClr val="tx2"/>
                </a:solidFill>
                <a:latin typeface="Deutsche Bank Text" charset="0"/>
                <a:ea typeface="Deutsche Bank Text" charset="0"/>
                <a:cs typeface="Deutsche Bank Text" charset="0"/>
              </a:defRPr>
            </a:lvl1pPr>
          </a:lstStyle>
          <a:p>
            <a:r>
              <a:rPr lang="en-US" dirty="0"/>
              <a:t>[Icon]</a:t>
            </a:r>
          </a:p>
        </p:txBody>
      </p:sp>
      <p:sp>
        <p:nvSpPr>
          <p:cNvPr id="18" name="Text Placeholder 9"/>
          <p:cNvSpPr>
            <a:spLocks noGrp="1"/>
          </p:cNvSpPr>
          <p:nvPr>
            <p:ph type="body" sz="quarter" idx="81" hasCustomPrompt="1"/>
          </p:nvPr>
        </p:nvSpPr>
        <p:spPr>
          <a:xfrm>
            <a:off x="6210299" y="2868947"/>
            <a:ext cx="2586567" cy="787400"/>
          </a:xfrm>
          <a:prstGeom prst="rect">
            <a:avLst/>
          </a:prstGeom>
        </p:spPr>
        <p:txBody>
          <a:bodyPr lIns="0" tIns="0" rIns="0" bIns="0"/>
          <a:lstStyle>
            <a:lvl1pPr marL="0" indent="0">
              <a:lnSpc>
                <a:spcPts val="1200"/>
              </a:lnSpc>
              <a:spcBef>
                <a:spcPts val="0"/>
              </a:spcBef>
              <a:buNone/>
              <a:defRPr sz="1000">
                <a:solidFill>
                  <a:srgbClr val="535B61"/>
                </a:solidFill>
                <a:latin typeface="Deutsche Bank Text" charset="0"/>
                <a:ea typeface="Deutsche Bank Text" charset="0"/>
                <a:cs typeface="Deutsche Bank Text" charset="0"/>
              </a:defRPr>
            </a:lvl1pPr>
            <a:lvl2pPr marL="455783" indent="0">
              <a:buNone/>
              <a:defRPr sz="1000">
                <a:latin typeface="Deutsche Bank Text Beta" charset="0"/>
                <a:ea typeface="Deutsche Bank Text Beta" charset="0"/>
                <a:cs typeface="Deutsche Bank Text Beta" charset="0"/>
              </a:defRPr>
            </a:lvl2pPr>
            <a:lvl3pPr marL="911566" indent="0">
              <a:buNone/>
              <a:defRPr sz="1000">
                <a:latin typeface="Deutsche Bank Text Beta" charset="0"/>
                <a:ea typeface="Deutsche Bank Text Beta" charset="0"/>
                <a:cs typeface="Deutsche Bank Text Beta" charset="0"/>
              </a:defRPr>
            </a:lvl3pPr>
            <a:lvl4pPr marL="1367348" indent="0">
              <a:buNone/>
              <a:defRPr sz="1000">
                <a:latin typeface="Deutsche Bank Text Beta" charset="0"/>
                <a:ea typeface="Deutsche Bank Text Beta" charset="0"/>
                <a:cs typeface="Deutsche Bank Text Beta" charset="0"/>
              </a:defRPr>
            </a:lvl4pPr>
            <a:lvl5pPr marL="1823131" indent="0">
              <a:buNone/>
              <a:defRPr sz="1000">
                <a:latin typeface="Deutsche Bank Text Beta" charset="0"/>
                <a:ea typeface="Deutsche Bank Text Beta" charset="0"/>
                <a:cs typeface="Deutsche Bank Text Beta" charset="0"/>
              </a:defRPr>
            </a:lvl5pPr>
          </a:lstStyle>
          <a:p>
            <a:pPr lvl="0"/>
            <a:r>
              <a:rPr lang="en-US" dirty="0"/>
              <a:t>Deutsche Bank Text Dark Grey 10pt</a:t>
            </a:r>
          </a:p>
        </p:txBody>
      </p:sp>
      <p:sp>
        <p:nvSpPr>
          <p:cNvPr id="19" name="Picture Placeholder 8"/>
          <p:cNvSpPr>
            <a:spLocks noGrp="1"/>
          </p:cNvSpPr>
          <p:nvPr>
            <p:ph type="pic" sz="quarter" idx="82" hasCustomPrompt="1"/>
          </p:nvPr>
        </p:nvSpPr>
        <p:spPr>
          <a:xfrm>
            <a:off x="5402067" y="3951323"/>
            <a:ext cx="364217" cy="364218"/>
          </a:xfrm>
          <a:prstGeom prst="rect">
            <a:avLst/>
          </a:prstGeom>
        </p:spPr>
        <p:txBody>
          <a:bodyPr lIns="0" tIns="0" rIns="0" bIns="0" anchor="ctr"/>
          <a:lstStyle>
            <a:lvl1pPr marL="0" indent="0" algn="ctr">
              <a:buNone/>
              <a:defRPr sz="1000">
                <a:solidFill>
                  <a:schemeClr val="tx2"/>
                </a:solidFill>
                <a:latin typeface="Deutsche Bank Text" charset="0"/>
                <a:ea typeface="Deutsche Bank Text" charset="0"/>
                <a:cs typeface="Deutsche Bank Text" charset="0"/>
              </a:defRPr>
            </a:lvl1pPr>
          </a:lstStyle>
          <a:p>
            <a:r>
              <a:rPr lang="en-US" dirty="0"/>
              <a:t>[Icon]</a:t>
            </a:r>
          </a:p>
        </p:txBody>
      </p:sp>
      <p:sp>
        <p:nvSpPr>
          <p:cNvPr id="20" name="Text Placeholder 9"/>
          <p:cNvSpPr>
            <a:spLocks noGrp="1"/>
          </p:cNvSpPr>
          <p:nvPr>
            <p:ph type="body" sz="quarter" idx="83" hasCustomPrompt="1"/>
          </p:nvPr>
        </p:nvSpPr>
        <p:spPr>
          <a:xfrm>
            <a:off x="6210299" y="3936953"/>
            <a:ext cx="2586567" cy="787400"/>
          </a:xfrm>
          <a:prstGeom prst="rect">
            <a:avLst/>
          </a:prstGeom>
        </p:spPr>
        <p:txBody>
          <a:bodyPr lIns="0" tIns="0" rIns="0" bIns="0"/>
          <a:lstStyle>
            <a:lvl1pPr marL="0" indent="0">
              <a:lnSpc>
                <a:spcPts val="1200"/>
              </a:lnSpc>
              <a:spcBef>
                <a:spcPts val="0"/>
              </a:spcBef>
              <a:buNone/>
              <a:defRPr sz="1000">
                <a:solidFill>
                  <a:srgbClr val="535B61"/>
                </a:solidFill>
                <a:latin typeface="Deutsche Bank Text" charset="0"/>
                <a:ea typeface="Deutsche Bank Text" charset="0"/>
                <a:cs typeface="Deutsche Bank Text" charset="0"/>
              </a:defRPr>
            </a:lvl1pPr>
            <a:lvl2pPr marL="455783" indent="0">
              <a:buNone/>
              <a:defRPr sz="1000">
                <a:latin typeface="Deutsche Bank Text Beta" charset="0"/>
                <a:ea typeface="Deutsche Bank Text Beta" charset="0"/>
                <a:cs typeface="Deutsche Bank Text Beta" charset="0"/>
              </a:defRPr>
            </a:lvl2pPr>
            <a:lvl3pPr marL="911566" indent="0">
              <a:buNone/>
              <a:defRPr sz="1000">
                <a:latin typeface="Deutsche Bank Text Beta" charset="0"/>
                <a:ea typeface="Deutsche Bank Text Beta" charset="0"/>
                <a:cs typeface="Deutsche Bank Text Beta" charset="0"/>
              </a:defRPr>
            </a:lvl3pPr>
            <a:lvl4pPr marL="1367348" indent="0">
              <a:buNone/>
              <a:defRPr sz="1000">
                <a:latin typeface="Deutsche Bank Text Beta" charset="0"/>
                <a:ea typeface="Deutsche Bank Text Beta" charset="0"/>
                <a:cs typeface="Deutsche Bank Text Beta" charset="0"/>
              </a:defRPr>
            </a:lvl4pPr>
            <a:lvl5pPr marL="1823131" indent="0">
              <a:buNone/>
              <a:defRPr sz="1000">
                <a:latin typeface="Deutsche Bank Text Beta" charset="0"/>
                <a:ea typeface="Deutsche Bank Text Beta" charset="0"/>
                <a:cs typeface="Deutsche Bank Text Beta" charset="0"/>
              </a:defRPr>
            </a:lvl5pPr>
          </a:lstStyle>
          <a:p>
            <a:pPr lvl="0"/>
            <a:r>
              <a:rPr lang="en-US" dirty="0"/>
              <a:t>Deutsche Bank Text Dark Grey 10pt</a:t>
            </a:r>
          </a:p>
        </p:txBody>
      </p:sp>
      <p:sp>
        <p:nvSpPr>
          <p:cNvPr id="22" name="Text Placeholder 6"/>
          <p:cNvSpPr>
            <a:spLocks noGrp="1"/>
          </p:cNvSpPr>
          <p:nvPr>
            <p:ph type="body" sz="quarter" idx="72" hasCustomPrompt="1"/>
          </p:nvPr>
        </p:nvSpPr>
        <p:spPr>
          <a:xfrm>
            <a:off x="702650" y="6764338"/>
            <a:ext cx="9324000" cy="268287"/>
          </a:xfrm>
          <a:prstGeom prst="rect">
            <a:avLst/>
          </a:prstGeom>
        </p:spPr>
        <p:txBody>
          <a:bodyPr lIns="0" tIns="0" rIns="0" bIns="0" anchor="b"/>
          <a:lstStyle>
            <a:lvl1pPr marL="0" indent="0">
              <a:lnSpc>
                <a:spcPts val="800"/>
              </a:lnSpc>
              <a:spcBef>
                <a:spcPts val="0"/>
              </a:spcBef>
              <a:buNone/>
              <a:defRPr sz="800">
                <a:solidFill>
                  <a:srgbClr val="535B61"/>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8pt</a:t>
            </a:r>
          </a:p>
        </p:txBody>
      </p:sp>
      <p:sp>
        <p:nvSpPr>
          <p:cNvPr id="21" name="Text Placeholder 2">
            <a:extLst>
              <a:ext uri="{FF2B5EF4-FFF2-40B4-BE49-F238E27FC236}">
                <a16:creationId xmlns:a16="http://schemas.microsoft.com/office/drawing/2014/main" id="{A53356E1-63C2-7D4C-84D8-41EA42DF2B01}"/>
              </a:ext>
            </a:extLst>
          </p:cNvPr>
          <p:cNvSpPr>
            <a:spLocks noGrp="1"/>
          </p:cNvSpPr>
          <p:nvPr>
            <p:ph type="body" sz="quarter" idx="62" hasCustomPrompt="1"/>
          </p:nvPr>
        </p:nvSpPr>
        <p:spPr>
          <a:xfrm>
            <a:off x="701675" y="335443"/>
            <a:ext cx="2880000" cy="144000"/>
          </a:xfrm>
          <a:prstGeom prst="rect">
            <a:avLst/>
          </a:prstGeom>
        </p:spPr>
        <p:txBody>
          <a:bodyPr lIns="0" tIns="0" rIns="0" bIns="0"/>
          <a:lstStyle>
            <a:lvl1pPr marL="0" indent="0">
              <a:buNone/>
              <a:defRPr sz="997" b="0" i="0" baseline="0">
                <a:solidFill>
                  <a:srgbClr val="00A3E0"/>
                </a:solidFill>
                <a:latin typeface="Deutsche Bank Text" charset="0"/>
                <a:ea typeface="Deutsche Bank Text" charset="0"/>
                <a:cs typeface="Deutsche Bank Text" charset="0"/>
              </a:defRPr>
            </a:lvl1pPr>
            <a:lvl2pPr marL="455783" indent="0">
              <a:buNone/>
              <a:defRPr/>
            </a:lvl2pPr>
            <a:lvl3pPr marL="911565" indent="0">
              <a:buNone/>
              <a:defRPr/>
            </a:lvl3pPr>
            <a:lvl4pPr marL="1367348" indent="0">
              <a:buNone/>
              <a:defRPr/>
            </a:lvl4pPr>
            <a:lvl5pPr marL="1823131" indent="0">
              <a:buNone/>
              <a:defRPr/>
            </a:lvl5pPr>
          </a:lstStyle>
          <a:p>
            <a:pPr lvl="0"/>
            <a:r>
              <a:rPr lang="en-US" dirty="0"/>
              <a:t>Deutsche Bank Text Bright Blue 10pt</a:t>
            </a:r>
          </a:p>
        </p:txBody>
      </p:sp>
      <p:sp>
        <p:nvSpPr>
          <p:cNvPr id="25" name="Text Placeholder 5">
            <a:extLst>
              <a:ext uri="{FF2B5EF4-FFF2-40B4-BE49-F238E27FC236}">
                <a16:creationId xmlns:a16="http://schemas.microsoft.com/office/drawing/2014/main" id="{2DCDE66F-1E2B-9B4B-A49F-CAC656373093}"/>
              </a:ext>
            </a:extLst>
          </p:cNvPr>
          <p:cNvSpPr>
            <a:spLocks noGrp="1"/>
          </p:cNvSpPr>
          <p:nvPr>
            <p:ph type="body" sz="quarter" idx="63" hasCustomPrompt="1"/>
          </p:nvPr>
        </p:nvSpPr>
        <p:spPr>
          <a:xfrm>
            <a:off x="701674" y="596628"/>
            <a:ext cx="8532813" cy="570080"/>
          </a:xfrm>
          <a:prstGeom prst="rect">
            <a:avLst/>
          </a:prstGeom>
        </p:spPr>
        <p:txBody>
          <a:bodyPr lIns="0" tIns="0" rIns="0" bIns="0"/>
          <a:lstStyle>
            <a:lvl1pPr marL="0" marR="0" indent="0" algn="l" defTabSz="911565" rtl="0" eaLnBrk="1" fontAlgn="auto" latinLnBrk="0" hangingPunct="1">
              <a:lnSpc>
                <a:spcPts val="4000"/>
              </a:lnSpc>
              <a:spcBef>
                <a:spcPts val="0"/>
              </a:spcBef>
              <a:spcAft>
                <a:spcPts val="0"/>
              </a:spcAft>
              <a:buClrTx/>
              <a:buSzTx/>
              <a:buFont typeface="Arial"/>
              <a:buNone/>
              <a:tabLst/>
              <a:defRPr sz="2800" baseline="0">
                <a:solidFill>
                  <a:srgbClr val="00205B"/>
                </a:solidFill>
                <a:latin typeface="Deutsche Bank Display" charset="0"/>
                <a:ea typeface="Deutsche Bank Display" charset="0"/>
                <a:cs typeface="Deutsche Bank Display" charset="0"/>
              </a:defRPr>
            </a:lvl1pPr>
            <a:lvl2pPr marL="455783" indent="0">
              <a:buNone/>
              <a:defRPr sz="3600">
                <a:latin typeface="Deutsche Bank Display Beta" charset="0"/>
                <a:ea typeface="Deutsche Bank Display Beta" charset="0"/>
                <a:cs typeface="Deutsche Bank Display Beta" charset="0"/>
              </a:defRPr>
            </a:lvl2pPr>
            <a:lvl3pPr marL="911566" indent="0">
              <a:buNone/>
              <a:defRPr sz="3600">
                <a:latin typeface="Deutsche Bank Display Beta" charset="0"/>
                <a:ea typeface="Deutsche Bank Display Beta" charset="0"/>
                <a:cs typeface="Deutsche Bank Display Beta" charset="0"/>
              </a:defRPr>
            </a:lvl3pPr>
            <a:lvl4pPr marL="1367348" indent="0">
              <a:buNone/>
              <a:defRPr sz="3600">
                <a:latin typeface="Deutsche Bank Display Beta" charset="0"/>
                <a:ea typeface="Deutsche Bank Display Beta" charset="0"/>
                <a:cs typeface="Deutsche Bank Display Beta" charset="0"/>
              </a:defRPr>
            </a:lvl4pPr>
            <a:lvl5pPr marL="1823131" indent="0">
              <a:buNone/>
              <a:defRPr sz="3600">
                <a:latin typeface="Deutsche Bank Display Beta" charset="0"/>
                <a:ea typeface="Deutsche Bank Display Beta" charset="0"/>
                <a:cs typeface="Deutsche Bank Display Beta" charset="0"/>
              </a:defRPr>
            </a:lvl5pPr>
          </a:lstStyle>
          <a:p>
            <a:pPr lvl="0"/>
            <a:r>
              <a:rPr lang="en-US" dirty="0"/>
              <a:t>Deutsche Bank Display Dark Blue 28pt</a:t>
            </a:r>
          </a:p>
        </p:txBody>
      </p:sp>
    </p:spTree>
    <p:extLst>
      <p:ext uri="{BB962C8B-B14F-4D97-AF65-F5344CB8AC3E}">
        <p14:creationId xmlns:p14="http://schemas.microsoft.com/office/powerpoint/2010/main" val="3392524739"/>
      </p:ext>
    </p:extLst>
  </p:cSld>
  <p:clrMapOvr>
    <a:masterClrMapping/>
  </p:clrMapOvr>
</p:sldLayout>
</file>

<file path=ppt/slideLayouts/slideLayout346.xml><?xml version="1.0" encoding="utf-8"?>
<p:sldLayout xmlns:a="http://schemas.openxmlformats.org/drawingml/2006/main" xmlns:r="http://schemas.openxmlformats.org/officeDocument/2006/relationships" xmlns:p="http://schemas.openxmlformats.org/presentationml/2006/main" preserve="1" userDrawn="1">
  <p:cSld name="41_Custom Layout">
    <p:spTree>
      <p:nvGrpSpPr>
        <p:cNvPr id="1" name=""/>
        <p:cNvGrpSpPr/>
        <p:nvPr/>
      </p:nvGrpSpPr>
      <p:grpSpPr>
        <a:xfrm>
          <a:off x="0" y="0"/>
          <a:ext cx="0" cy="0"/>
          <a:chOff x="0" y="0"/>
          <a:chExt cx="0" cy="0"/>
        </a:xfrm>
      </p:grpSpPr>
      <p:sp>
        <p:nvSpPr>
          <p:cNvPr id="7" name="Text Placeholder 6"/>
          <p:cNvSpPr>
            <a:spLocks noGrp="1"/>
          </p:cNvSpPr>
          <p:nvPr>
            <p:ph type="body" sz="quarter" idx="63" hasCustomPrompt="1"/>
          </p:nvPr>
        </p:nvSpPr>
        <p:spPr>
          <a:xfrm>
            <a:off x="720000" y="1295400"/>
            <a:ext cx="9306650" cy="5111754"/>
          </a:xfrm>
          <a:prstGeom prst="rect">
            <a:avLst/>
          </a:prstGeom>
        </p:spPr>
        <p:txBody>
          <a:bodyPr lIns="0" tIns="0" rIns="0" bIns="0" numCol="3" spcCol="180000"/>
          <a:lstStyle>
            <a:lvl1pPr marL="0" indent="0">
              <a:lnSpc>
                <a:spcPts val="1200"/>
              </a:lnSpc>
              <a:spcBef>
                <a:spcPts val="400"/>
              </a:spcBef>
              <a:buNone/>
              <a:defRPr sz="1000" baseline="0">
                <a:solidFill>
                  <a:srgbClr val="535B61"/>
                </a:solidFill>
                <a:latin typeface="Deutsche Bank Text" charset="0"/>
                <a:ea typeface="Deutsche Bank Text" charset="0"/>
                <a:cs typeface="Deutsche Bank Text" charset="0"/>
              </a:defRPr>
            </a:lvl1pPr>
          </a:lstStyle>
          <a:p>
            <a:pPr lvl="0"/>
            <a:r>
              <a:rPr lang="en-US" dirty="0"/>
              <a:t>Deutsche Bank Text Dark Grey 10pt</a:t>
            </a:r>
          </a:p>
        </p:txBody>
      </p:sp>
      <p:sp>
        <p:nvSpPr>
          <p:cNvPr id="8" name="Text Placeholder 2">
            <a:extLst>
              <a:ext uri="{FF2B5EF4-FFF2-40B4-BE49-F238E27FC236}">
                <a16:creationId xmlns:a16="http://schemas.microsoft.com/office/drawing/2014/main" id="{AA17054E-1D42-D24D-86F4-EFE3ED77C9FC}"/>
              </a:ext>
            </a:extLst>
          </p:cNvPr>
          <p:cNvSpPr>
            <a:spLocks noGrp="1"/>
          </p:cNvSpPr>
          <p:nvPr>
            <p:ph type="body" sz="quarter" idx="62" hasCustomPrompt="1"/>
          </p:nvPr>
        </p:nvSpPr>
        <p:spPr>
          <a:xfrm>
            <a:off x="701675" y="335443"/>
            <a:ext cx="2880000" cy="144000"/>
          </a:xfrm>
          <a:prstGeom prst="rect">
            <a:avLst/>
          </a:prstGeom>
        </p:spPr>
        <p:txBody>
          <a:bodyPr lIns="0" tIns="0" rIns="0" bIns="0"/>
          <a:lstStyle>
            <a:lvl1pPr marL="0" indent="0">
              <a:buNone/>
              <a:defRPr sz="997" b="0" i="0" baseline="0">
                <a:solidFill>
                  <a:srgbClr val="00A3E0"/>
                </a:solidFill>
                <a:latin typeface="Deutsche Bank Text" charset="0"/>
                <a:ea typeface="Deutsche Bank Text" charset="0"/>
                <a:cs typeface="Deutsche Bank Text" charset="0"/>
              </a:defRPr>
            </a:lvl1pPr>
            <a:lvl2pPr marL="455783" indent="0">
              <a:buNone/>
              <a:defRPr/>
            </a:lvl2pPr>
            <a:lvl3pPr marL="911565" indent="0">
              <a:buNone/>
              <a:defRPr/>
            </a:lvl3pPr>
            <a:lvl4pPr marL="1367348" indent="0">
              <a:buNone/>
              <a:defRPr/>
            </a:lvl4pPr>
            <a:lvl5pPr marL="1823131" indent="0">
              <a:buNone/>
              <a:defRPr/>
            </a:lvl5pPr>
          </a:lstStyle>
          <a:p>
            <a:pPr lvl="0"/>
            <a:r>
              <a:rPr lang="en-US" dirty="0"/>
              <a:t>Deutsche Bank Text Bright Blue 10pt</a:t>
            </a:r>
          </a:p>
        </p:txBody>
      </p:sp>
      <p:sp>
        <p:nvSpPr>
          <p:cNvPr id="10" name="Text Placeholder 6">
            <a:extLst>
              <a:ext uri="{FF2B5EF4-FFF2-40B4-BE49-F238E27FC236}">
                <a16:creationId xmlns:a16="http://schemas.microsoft.com/office/drawing/2014/main" id="{3D4ADA76-2A1A-3042-A70C-843F56641267}"/>
              </a:ext>
            </a:extLst>
          </p:cNvPr>
          <p:cNvSpPr>
            <a:spLocks noGrp="1"/>
          </p:cNvSpPr>
          <p:nvPr>
            <p:ph type="body" sz="quarter" idx="72" hasCustomPrompt="1"/>
          </p:nvPr>
        </p:nvSpPr>
        <p:spPr>
          <a:xfrm>
            <a:off x="702650" y="6764338"/>
            <a:ext cx="9324000" cy="268287"/>
          </a:xfrm>
          <a:prstGeom prst="rect">
            <a:avLst/>
          </a:prstGeom>
        </p:spPr>
        <p:txBody>
          <a:bodyPr lIns="0" tIns="0" rIns="0" bIns="0" anchor="b"/>
          <a:lstStyle>
            <a:lvl1pPr marL="0" indent="0">
              <a:lnSpc>
                <a:spcPts val="800"/>
              </a:lnSpc>
              <a:spcBef>
                <a:spcPts val="0"/>
              </a:spcBef>
              <a:buNone/>
              <a:defRPr sz="800">
                <a:solidFill>
                  <a:srgbClr val="535B61"/>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8pt</a:t>
            </a:r>
          </a:p>
        </p:txBody>
      </p:sp>
    </p:spTree>
    <p:extLst>
      <p:ext uri="{BB962C8B-B14F-4D97-AF65-F5344CB8AC3E}">
        <p14:creationId xmlns:p14="http://schemas.microsoft.com/office/powerpoint/2010/main" val="2561949312"/>
      </p:ext>
    </p:extLst>
  </p:cSld>
  <p:clrMapOvr>
    <a:masterClrMapping/>
  </p:clrMapOvr>
</p:sldLayout>
</file>

<file path=ppt/slideLayouts/slideLayout347.xml><?xml version="1.0" encoding="utf-8"?>
<p:sldLayout xmlns:a="http://schemas.openxmlformats.org/drawingml/2006/main" xmlns:r="http://schemas.openxmlformats.org/officeDocument/2006/relationships" xmlns:p="http://schemas.openxmlformats.org/presentationml/2006/main" preserve="1" userDrawn="1">
  <p:cSld name="42_Custom Layout">
    <p:spTree>
      <p:nvGrpSpPr>
        <p:cNvPr id="1" name=""/>
        <p:cNvGrpSpPr/>
        <p:nvPr/>
      </p:nvGrpSpPr>
      <p:grpSpPr>
        <a:xfrm>
          <a:off x="0" y="0"/>
          <a:ext cx="0" cy="0"/>
          <a:chOff x="0" y="0"/>
          <a:chExt cx="0" cy="0"/>
        </a:xfrm>
      </p:grpSpPr>
      <p:sp>
        <p:nvSpPr>
          <p:cNvPr id="7" name="Text Placeholder 6"/>
          <p:cNvSpPr>
            <a:spLocks noGrp="1"/>
          </p:cNvSpPr>
          <p:nvPr>
            <p:ph type="body" sz="quarter" idx="63" hasCustomPrompt="1"/>
          </p:nvPr>
        </p:nvSpPr>
        <p:spPr>
          <a:xfrm>
            <a:off x="720000" y="1296000"/>
            <a:ext cx="9306650" cy="2008632"/>
          </a:xfrm>
          <a:prstGeom prst="rect">
            <a:avLst/>
          </a:prstGeom>
        </p:spPr>
        <p:txBody>
          <a:bodyPr lIns="0" tIns="0" rIns="0" bIns="0" numCol="3" spcCol="180000"/>
          <a:lstStyle>
            <a:lvl1pPr marL="0" indent="0">
              <a:lnSpc>
                <a:spcPts val="1200"/>
              </a:lnSpc>
              <a:spcBef>
                <a:spcPts val="400"/>
              </a:spcBef>
              <a:buNone/>
              <a:defRPr sz="1000" baseline="0">
                <a:solidFill>
                  <a:srgbClr val="535B61"/>
                </a:solidFill>
                <a:latin typeface="Deutsche Bank Text" charset="0"/>
                <a:ea typeface="Deutsche Bank Text" charset="0"/>
                <a:cs typeface="Deutsche Bank Text" charset="0"/>
              </a:defRPr>
            </a:lvl1pPr>
          </a:lstStyle>
          <a:p>
            <a:pPr lvl="0"/>
            <a:r>
              <a:rPr lang="en-US" dirty="0"/>
              <a:t>Deutsche Bank Text Dark Grey 10pt</a:t>
            </a:r>
          </a:p>
        </p:txBody>
      </p:sp>
      <p:sp>
        <p:nvSpPr>
          <p:cNvPr id="6" name="Text Placeholder 2"/>
          <p:cNvSpPr>
            <a:spLocks noGrp="1"/>
          </p:cNvSpPr>
          <p:nvPr>
            <p:ph type="body" sz="quarter" idx="64" hasCustomPrompt="1"/>
          </p:nvPr>
        </p:nvSpPr>
        <p:spPr>
          <a:xfrm>
            <a:off x="720000" y="3604876"/>
            <a:ext cx="2969350" cy="167024"/>
          </a:xfrm>
          <a:prstGeom prst="rect">
            <a:avLst/>
          </a:prstGeom>
        </p:spPr>
        <p:txBody>
          <a:bodyPr lIns="0" tIns="0" rIns="0" bIns="0"/>
          <a:lstStyle>
            <a:lvl1pPr marL="0" indent="0">
              <a:buNone/>
              <a:defRPr sz="997" b="0" i="0" baseline="0">
                <a:solidFill>
                  <a:srgbClr val="0018A8"/>
                </a:solidFill>
                <a:latin typeface="Deutsche Bank Text" charset="0"/>
                <a:ea typeface="Deutsche Bank Text" charset="0"/>
                <a:cs typeface="Deutsche Bank Text" charset="0"/>
              </a:defRPr>
            </a:lvl1pPr>
            <a:lvl2pPr marL="455783" indent="0">
              <a:buNone/>
              <a:defRPr/>
            </a:lvl2pPr>
            <a:lvl3pPr marL="911565" indent="0">
              <a:buNone/>
              <a:defRPr/>
            </a:lvl3pPr>
            <a:lvl4pPr marL="1367348" indent="0">
              <a:buNone/>
              <a:defRPr/>
            </a:lvl4pPr>
            <a:lvl5pPr marL="1823131" indent="0">
              <a:buNone/>
              <a:defRPr/>
            </a:lvl5pPr>
          </a:lstStyle>
          <a:p>
            <a:pPr lvl="0"/>
            <a:r>
              <a:rPr lang="en-US" dirty="0"/>
              <a:t>Deutsche Bank Text DB Blue 10pt</a:t>
            </a:r>
          </a:p>
        </p:txBody>
      </p:sp>
      <p:sp>
        <p:nvSpPr>
          <p:cNvPr id="8" name="Text Placeholder 6"/>
          <p:cNvSpPr>
            <a:spLocks noGrp="1"/>
          </p:cNvSpPr>
          <p:nvPr>
            <p:ph type="body" sz="quarter" idx="65" hasCustomPrompt="1"/>
          </p:nvPr>
        </p:nvSpPr>
        <p:spPr>
          <a:xfrm>
            <a:off x="720000" y="4061365"/>
            <a:ext cx="2969350" cy="2424779"/>
          </a:xfrm>
          <a:prstGeom prst="rect">
            <a:avLst/>
          </a:prstGeom>
        </p:spPr>
        <p:txBody>
          <a:bodyPr lIns="0" tIns="0" rIns="0" bIns="0" numCol="1" spcCol="180000"/>
          <a:lstStyle>
            <a:lvl1pPr marL="0" indent="0">
              <a:lnSpc>
                <a:spcPts val="1200"/>
              </a:lnSpc>
              <a:spcBef>
                <a:spcPts val="0"/>
              </a:spcBef>
              <a:buNone/>
              <a:defRPr sz="1000" baseline="0">
                <a:solidFill>
                  <a:srgbClr val="535B61"/>
                </a:solidFill>
                <a:latin typeface="Deutsche Bank Text" charset="0"/>
                <a:ea typeface="Deutsche Bank Text" charset="0"/>
                <a:cs typeface="Deutsche Bank Text" charset="0"/>
              </a:defRPr>
            </a:lvl1pPr>
          </a:lstStyle>
          <a:p>
            <a:pPr lvl="0"/>
            <a:r>
              <a:rPr lang="en-US" dirty="0"/>
              <a:t>Deutsche Bank Text Dark Grey 10pt</a:t>
            </a:r>
          </a:p>
        </p:txBody>
      </p:sp>
      <p:cxnSp>
        <p:nvCxnSpPr>
          <p:cNvPr id="9" name="Straight Connector 8"/>
          <p:cNvCxnSpPr/>
          <p:nvPr userDrawn="1"/>
        </p:nvCxnSpPr>
        <p:spPr>
          <a:xfrm>
            <a:off x="720000" y="3944318"/>
            <a:ext cx="2968597" cy="0"/>
          </a:xfrm>
          <a:prstGeom prst="line">
            <a:avLst/>
          </a:prstGeom>
          <a:ln>
            <a:solidFill>
              <a:srgbClr val="A7A8AA"/>
            </a:solidFill>
          </a:ln>
        </p:spPr>
        <p:style>
          <a:lnRef idx="1">
            <a:schemeClr val="accent1"/>
          </a:lnRef>
          <a:fillRef idx="0">
            <a:schemeClr val="accent1"/>
          </a:fillRef>
          <a:effectRef idx="0">
            <a:schemeClr val="accent1"/>
          </a:effectRef>
          <a:fontRef idx="minor">
            <a:schemeClr val="tx1"/>
          </a:fontRef>
        </p:style>
      </p:cxnSp>
      <p:sp>
        <p:nvSpPr>
          <p:cNvPr id="10" name="Text Placeholder 6"/>
          <p:cNvSpPr>
            <a:spLocks noGrp="1"/>
          </p:cNvSpPr>
          <p:nvPr>
            <p:ph type="body" sz="quarter" idx="66" hasCustomPrompt="1"/>
          </p:nvPr>
        </p:nvSpPr>
        <p:spPr>
          <a:xfrm>
            <a:off x="3833814" y="4061365"/>
            <a:ext cx="3024186" cy="2424779"/>
          </a:xfrm>
          <a:prstGeom prst="rect">
            <a:avLst/>
          </a:prstGeom>
        </p:spPr>
        <p:txBody>
          <a:bodyPr lIns="0" tIns="0" rIns="0" bIns="0" numCol="1" spcCol="180000"/>
          <a:lstStyle>
            <a:lvl1pPr marL="0" indent="0">
              <a:lnSpc>
                <a:spcPts val="1200"/>
              </a:lnSpc>
              <a:spcBef>
                <a:spcPts val="0"/>
              </a:spcBef>
              <a:buNone/>
              <a:defRPr sz="1000" baseline="0">
                <a:solidFill>
                  <a:srgbClr val="535B61"/>
                </a:solidFill>
                <a:latin typeface="Deutsche Bank Text" charset="0"/>
                <a:ea typeface="Deutsche Bank Text" charset="0"/>
                <a:cs typeface="Deutsche Bank Text" charset="0"/>
              </a:defRPr>
            </a:lvl1pPr>
          </a:lstStyle>
          <a:p>
            <a:pPr lvl="0"/>
            <a:r>
              <a:rPr lang="en-US" dirty="0"/>
              <a:t>Deutsche Bank Text Dark Grey 10pt</a:t>
            </a:r>
          </a:p>
        </p:txBody>
      </p:sp>
      <p:cxnSp>
        <p:nvCxnSpPr>
          <p:cNvPr id="11" name="Straight Connector 10"/>
          <p:cNvCxnSpPr/>
          <p:nvPr userDrawn="1"/>
        </p:nvCxnSpPr>
        <p:spPr>
          <a:xfrm>
            <a:off x="3833813" y="3944318"/>
            <a:ext cx="3024187" cy="0"/>
          </a:xfrm>
          <a:prstGeom prst="line">
            <a:avLst/>
          </a:prstGeom>
          <a:ln>
            <a:solidFill>
              <a:srgbClr val="A7A8AA"/>
            </a:solidFill>
          </a:ln>
        </p:spPr>
        <p:style>
          <a:lnRef idx="1">
            <a:schemeClr val="accent1"/>
          </a:lnRef>
          <a:fillRef idx="0">
            <a:schemeClr val="accent1"/>
          </a:fillRef>
          <a:effectRef idx="0">
            <a:schemeClr val="accent1"/>
          </a:effectRef>
          <a:fontRef idx="minor">
            <a:schemeClr val="tx1"/>
          </a:fontRef>
        </p:style>
      </p:cxnSp>
      <p:sp>
        <p:nvSpPr>
          <p:cNvPr id="13" name="Text Placeholder 2">
            <a:extLst>
              <a:ext uri="{FF2B5EF4-FFF2-40B4-BE49-F238E27FC236}">
                <a16:creationId xmlns:a16="http://schemas.microsoft.com/office/drawing/2014/main" id="{3AC6A339-1FAD-F543-809B-817EB11B3B96}"/>
              </a:ext>
            </a:extLst>
          </p:cNvPr>
          <p:cNvSpPr>
            <a:spLocks noGrp="1"/>
          </p:cNvSpPr>
          <p:nvPr>
            <p:ph type="body" sz="quarter" idx="62" hasCustomPrompt="1"/>
          </p:nvPr>
        </p:nvSpPr>
        <p:spPr>
          <a:xfrm>
            <a:off x="701675" y="335443"/>
            <a:ext cx="2880000" cy="144000"/>
          </a:xfrm>
          <a:prstGeom prst="rect">
            <a:avLst/>
          </a:prstGeom>
        </p:spPr>
        <p:txBody>
          <a:bodyPr lIns="0" tIns="0" rIns="0" bIns="0"/>
          <a:lstStyle>
            <a:lvl1pPr marL="0" indent="0">
              <a:buNone/>
              <a:defRPr sz="997" b="0" i="0" baseline="0">
                <a:solidFill>
                  <a:srgbClr val="00A3E0"/>
                </a:solidFill>
                <a:latin typeface="Deutsche Bank Text" charset="0"/>
                <a:ea typeface="Deutsche Bank Text" charset="0"/>
                <a:cs typeface="Deutsche Bank Text" charset="0"/>
              </a:defRPr>
            </a:lvl1pPr>
            <a:lvl2pPr marL="455783" indent="0">
              <a:buNone/>
              <a:defRPr/>
            </a:lvl2pPr>
            <a:lvl3pPr marL="911565" indent="0">
              <a:buNone/>
              <a:defRPr/>
            </a:lvl3pPr>
            <a:lvl4pPr marL="1367348" indent="0">
              <a:buNone/>
              <a:defRPr/>
            </a:lvl4pPr>
            <a:lvl5pPr marL="1823131" indent="0">
              <a:buNone/>
              <a:defRPr/>
            </a:lvl5pPr>
          </a:lstStyle>
          <a:p>
            <a:pPr lvl="0"/>
            <a:r>
              <a:rPr lang="en-US" dirty="0"/>
              <a:t>Deutsche Bank Text Bright Blue 10pt</a:t>
            </a:r>
          </a:p>
        </p:txBody>
      </p:sp>
      <p:sp>
        <p:nvSpPr>
          <p:cNvPr id="15" name="Text Placeholder 6">
            <a:extLst>
              <a:ext uri="{FF2B5EF4-FFF2-40B4-BE49-F238E27FC236}">
                <a16:creationId xmlns:a16="http://schemas.microsoft.com/office/drawing/2014/main" id="{474AC64E-AAA1-9F42-B38E-013CD129C14D}"/>
              </a:ext>
            </a:extLst>
          </p:cNvPr>
          <p:cNvSpPr>
            <a:spLocks noGrp="1"/>
          </p:cNvSpPr>
          <p:nvPr>
            <p:ph type="body" sz="quarter" idx="72" hasCustomPrompt="1"/>
          </p:nvPr>
        </p:nvSpPr>
        <p:spPr>
          <a:xfrm>
            <a:off x="702650" y="6764338"/>
            <a:ext cx="9324000" cy="268287"/>
          </a:xfrm>
          <a:prstGeom prst="rect">
            <a:avLst/>
          </a:prstGeom>
        </p:spPr>
        <p:txBody>
          <a:bodyPr lIns="0" tIns="0" rIns="0" bIns="0" anchor="b"/>
          <a:lstStyle>
            <a:lvl1pPr marL="0" indent="0">
              <a:lnSpc>
                <a:spcPts val="800"/>
              </a:lnSpc>
              <a:spcBef>
                <a:spcPts val="0"/>
              </a:spcBef>
              <a:buNone/>
              <a:defRPr sz="800">
                <a:solidFill>
                  <a:srgbClr val="535B61"/>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8pt</a:t>
            </a:r>
          </a:p>
        </p:txBody>
      </p:sp>
    </p:spTree>
    <p:extLst>
      <p:ext uri="{BB962C8B-B14F-4D97-AF65-F5344CB8AC3E}">
        <p14:creationId xmlns:p14="http://schemas.microsoft.com/office/powerpoint/2010/main" val="4264571358"/>
      </p:ext>
    </p:extLst>
  </p:cSld>
  <p:clrMapOvr>
    <a:masterClrMapping/>
  </p:clrMapOvr>
</p:sldLayout>
</file>

<file path=ppt/slideLayouts/slideLayout348.xml><?xml version="1.0" encoding="utf-8"?>
<p:sldLayout xmlns:a="http://schemas.openxmlformats.org/drawingml/2006/main" xmlns:r="http://schemas.openxmlformats.org/officeDocument/2006/relationships" xmlns:p="http://schemas.openxmlformats.org/presentationml/2006/main" preserve="1" userDrawn="1">
  <p:cSld name="43_Custom Layout">
    <p:spTree>
      <p:nvGrpSpPr>
        <p:cNvPr id="1" name=""/>
        <p:cNvGrpSpPr/>
        <p:nvPr/>
      </p:nvGrpSpPr>
      <p:grpSpPr>
        <a:xfrm>
          <a:off x="0" y="0"/>
          <a:ext cx="0" cy="0"/>
          <a:chOff x="0" y="0"/>
          <a:chExt cx="0" cy="0"/>
        </a:xfrm>
      </p:grpSpPr>
      <p:sp>
        <p:nvSpPr>
          <p:cNvPr id="12" name="Picture Placeholder 11"/>
          <p:cNvSpPr>
            <a:spLocks noGrp="1"/>
          </p:cNvSpPr>
          <p:nvPr>
            <p:ph type="pic" sz="quarter" idx="63" hasCustomPrompt="1"/>
          </p:nvPr>
        </p:nvSpPr>
        <p:spPr>
          <a:xfrm>
            <a:off x="705486" y="1764000"/>
            <a:ext cx="669600" cy="741600"/>
          </a:xfrm>
          <a:prstGeom prst="rect">
            <a:avLst/>
          </a:prstGeom>
          <a:solidFill>
            <a:srgbClr val="E6EAE9"/>
          </a:solidFill>
        </p:spPr>
        <p:txBody>
          <a:bodyPr lIns="72000" rIns="72000" anchor="ctr"/>
          <a:lstStyle>
            <a:lvl1pPr marL="0" indent="0" algn="ctr">
              <a:buNone/>
              <a:defRPr sz="1000" b="0" i="0">
                <a:solidFill>
                  <a:schemeClr val="tx2"/>
                </a:solidFill>
                <a:latin typeface="Deutsche Bank Text" charset="0"/>
                <a:ea typeface="Deutsche Bank Text" charset="0"/>
                <a:cs typeface="Deutsche Bank Text" charset="0"/>
              </a:defRPr>
            </a:lvl1pPr>
          </a:lstStyle>
          <a:p>
            <a:r>
              <a:rPr lang="en-US" dirty="0"/>
              <a:t>[Picture]</a:t>
            </a:r>
          </a:p>
        </p:txBody>
      </p:sp>
      <p:cxnSp>
        <p:nvCxnSpPr>
          <p:cNvPr id="16" name="Straight Connector 15"/>
          <p:cNvCxnSpPr/>
          <p:nvPr userDrawn="1"/>
        </p:nvCxnSpPr>
        <p:spPr>
          <a:xfrm>
            <a:off x="1425888" y="1764000"/>
            <a:ext cx="0" cy="741600"/>
          </a:xfrm>
          <a:prstGeom prst="line">
            <a:avLst/>
          </a:prstGeom>
          <a:ln>
            <a:solidFill>
              <a:srgbClr val="0018A8"/>
            </a:solidFill>
          </a:ln>
        </p:spPr>
        <p:style>
          <a:lnRef idx="1">
            <a:schemeClr val="accent1"/>
          </a:lnRef>
          <a:fillRef idx="0">
            <a:schemeClr val="accent1"/>
          </a:fillRef>
          <a:effectRef idx="0">
            <a:schemeClr val="accent1"/>
          </a:effectRef>
          <a:fontRef idx="minor">
            <a:schemeClr val="tx1"/>
          </a:fontRef>
        </p:style>
      </p:cxnSp>
      <p:sp>
        <p:nvSpPr>
          <p:cNvPr id="18" name="Text Placeholder 17"/>
          <p:cNvSpPr>
            <a:spLocks noGrp="1"/>
          </p:cNvSpPr>
          <p:nvPr>
            <p:ph type="body" sz="quarter" idx="64" hasCustomPrompt="1"/>
          </p:nvPr>
        </p:nvSpPr>
        <p:spPr>
          <a:xfrm>
            <a:off x="1487315" y="1764000"/>
            <a:ext cx="1482898" cy="775230"/>
          </a:xfrm>
          <a:prstGeom prst="rect">
            <a:avLst/>
          </a:prstGeom>
        </p:spPr>
        <p:txBody>
          <a:bodyPr lIns="0" tIns="0" rIns="0" bIns="0"/>
          <a:lstStyle>
            <a:lvl1pPr marL="0" indent="0">
              <a:lnSpc>
                <a:spcPts val="1600"/>
              </a:lnSpc>
              <a:spcBef>
                <a:spcPts val="0"/>
              </a:spcBef>
              <a:buNone/>
              <a:defRPr sz="1200" b="0" i="0" baseline="0">
                <a:solidFill>
                  <a:srgbClr val="00205B"/>
                </a:solidFill>
                <a:latin typeface="Deutsche Bank Text" charset="0"/>
                <a:ea typeface="Deutsche Bank Text" charset="0"/>
                <a:cs typeface="Deutsche Bank Text" charset="0"/>
              </a:defRPr>
            </a:lvl1pPr>
          </a:lstStyle>
          <a:p>
            <a:pPr lvl="0"/>
            <a:r>
              <a:rPr lang="en-US" sz="1200" dirty="0">
                <a:latin typeface="Deutsche Bank Text Beta" charset="0"/>
                <a:ea typeface="Deutsche Bank Text Beta" charset="0"/>
                <a:cs typeface="Deutsche Bank Text Beta" charset="0"/>
              </a:rPr>
              <a:t>Deutsche Bank Text Dark Blue 12pt</a:t>
            </a:r>
            <a:endParaRPr lang="en-US" dirty="0"/>
          </a:p>
        </p:txBody>
      </p:sp>
      <p:sp>
        <p:nvSpPr>
          <p:cNvPr id="19" name="Picture Placeholder 11"/>
          <p:cNvSpPr>
            <a:spLocks noGrp="1"/>
          </p:cNvSpPr>
          <p:nvPr>
            <p:ph type="pic" sz="quarter" idx="65" hasCustomPrompt="1"/>
          </p:nvPr>
        </p:nvSpPr>
        <p:spPr>
          <a:xfrm>
            <a:off x="705486" y="3465513"/>
            <a:ext cx="669600" cy="741600"/>
          </a:xfrm>
          <a:prstGeom prst="rect">
            <a:avLst/>
          </a:prstGeom>
          <a:solidFill>
            <a:srgbClr val="E6EAE9"/>
          </a:solidFill>
        </p:spPr>
        <p:txBody>
          <a:bodyPr lIns="72000" rIns="72000" anchor="ctr"/>
          <a:lstStyle>
            <a:lvl1pPr marL="0" indent="0" algn="ctr">
              <a:buNone/>
              <a:defRPr sz="1000" b="0" i="0">
                <a:solidFill>
                  <a:schemeClr val="tx2"/>
                </a:solidFill>
                <a:latin typeface="Deutsche Bank Text" charset="0"/>
                <a:ea typeface="Deutsche Bank Text" charset="0"/>
                <a:cs typeface="Deutsche Bank Text" charset="0"/>
              </a:defRPr>
            </a:lvl1pPr>
          </a:lstStyle>
          <a:p>
            <a:r>
              <a:rPr lang="en-US" dirty="0"/>
              <a:t>[Picture]</a:t>
            </a:r>
          </a:p>
        </p:txBody>
      </p:sp>
      <p:cxnSp>
        <p:nvCxnSpPr>
          <p:cNvPr id="20" name="Straight Connector 19"/>
          <p:cNvCxnSpPr/>
          <p:nvPr userDrawn="1"/>
        </p:nvCxnSpPr>
        <p:spPr>
          <a:xfrm>
            <a:off x="1425888" y="3465513"/>
            <a:ext cx="0" cy="741600"/>
          </a:xfrm>
          <a:prstGeom prst="line">
            <a:avLst/>
          </a:prstGeom>
          <a:ln>
            <a:solidFill>
              <a:srgbClr val="0018A8"/>
            </a:solidFill>
          </a:ln>
        </p:spPr>
        <p:style>
          <a:lnRef idx="1">
            <a:schemeClr val="accent1"/>
          </a:lnRef>
          <a:fillRef idx="0">
            <a:schemeClr val="accent1"/>
          </a:fillRef>
          <a:effectRef idx="0">
            <a:schemeClr val="accent1"/>
          </a:effectRef>
          <a:fontRef idx="minor">
            <a:schemeClr val="tx1"/>
          </a:fontRef>
        </p:style>
      </p:cxnSp>
      <p:sp>
        <p:nvSpPr>
          <p:cNvPr id="21" name="Text Placeholder 17"/>
          <p:cNvSpPr>
            <a:spLocks noGrp="1"/>
          </p:cNvSpPr>
          <p:nvPr>
            <p:ph type="body" sz="quarter" idx="66" hasCustomPrompt="1"/>
          </p:nvPr>
        </p:nvSpPr>
        <p:spPr>
          <a:xfrm>
            <a:off x="1487315" y="3431883"/>
            <a:ext cx="1482898" cy="775230"/>
          </a:xfrm>
          <a:prstGeom prst="rect">
            <a:avLst/>
          </a:prstGeom>
        </p:spPr>
        <p:txBody>
          <a:bodyPr lIns="0" tIns="0" rIns="0" bIns="0"/>
          <a:lstStyle>
            <a:lvl1pPr marL="0" indent="0">
              <a:lnSpc>
                <a:spcPts val="1600"/>
              </a:lnSpc>
              <a:spcBef>
                <a:spcPts val="0"/>
              </a:spcBef>
              <a:buNone/>
              <a:defRPr sz="1200" b="0" i="0" baseline="0">
                <a:solidFill>
                  <a:srgbClr val="00205B"/>
                </a:solidFill>
                <a:latin typeface="Deutsche Bank Text" charset="0"/>
                <a:ea typeface="Deutsche Bank Text" charset="0"/>
                <a:cs typeface="Deutsche Bank Text" charset="0"/>
              </a:defRPr>
            </a:lvl1pPr>
          </a:lstStyle>
          <a:p>
            <a:pPr lvl="0"/>
            <a:r>
              <a:rPr lang="en-US" sz="1200" dirty="0">
                <a:latin typeface="Deutsche Bank Text Beta" charset="0"/>
                <a:ea typeface="Deutsche Bank Text Beta" charset="0"/>
                <a:cs typeface="Deutsche Bank Text Beta" charset="0"/>
              </a:rPr>
              <a:t>Deutsche Bank Text Dark Blue 12pt</a:t>
            </a:r>
            <a:endParaRPr lang="en-US" dirty="0"/>
          </a:p>
        </p:txBody>
      </p:sp>
      <p:sp>
        <p:nvSpPr>
          <p:cNvPr id="22" name="Picture Placeholder 11"/>
          <p:cNvSpPr>
            <a:spLocks noGrp="1"/>
          </p:cNvSpPr>
          <p:nvPr>
            <p:ph type="pic" sz="quarter" idx="67" hasCustomPrompt="1"/>
          </p:nvPr>
        </p:nvSpPr>
        <p:spPr>
          <a:xfrm>
            <a:off x="705486" y="5167314"/>
            <a:ext cx="669600" cy="741600"/>
          </a:xfrm>
          <a:prstGeom prst="rect">
            <a:avLst/>
          </a:prstGeom>
          <a:solidFill>
            <a:srgbClr val="E6EAE9"/>
          </a:solidFill>
        </p:spPr>
        <p:txBody>
          <a:bodyPr lIns="72000" rIns="72000" anchor="ctr"/>
          <a:lstStyle>
            <a:lvl1pPr marL="0" indent="0" algn="ctr">
              <a:buNone/>
              <a:defRPr sz="1000" b="0" i="0">
                <a:solidFill>
                  <a:schemeClr val="tx2"/>
                </a:solidFill>
                <a:latin typeface="Deutsche Bank Text" charset="0"/>
                <a:ea typeface="Deutsche Bank Text" charset="0"/>
                <a:cs typeface="Deutsche Bank Text" charset="0"/>
              </a:defRPr>
            </a:lvl1pPr>
          </a:lstStyle>
          <a:p>
            <a:r>
              <a:rPr lang="en-US" dirty="0"/>
              <a:t>[Picture]</a:t>
            </a:r>
          </a:p>
        </p:txBody>
      </p:sp>
      <p:cxnSp>
        <p:nvCxnSpPr>
          <p:cNvPr id="23" name="Straight Connector 22"/>
          <p:cNvCxnSpPr/>
          <p:nvPr userDrawn="1"/>
        </p:nvCxnSpPr>
        <p:spPr>
          <a:xfrm>
            <a:off x="1425888" y="5167314"/>
            <a:ext cx="0" cy="741600"/>
          </a:xfrm>
          <a:prstGeom prst="line">
            <a:avLst/>
          </a:prstGeom>
          <a:ln>
            <a:solidFill>
              <a:srgbClr val="0018A8"/>
            </a:solidFill>
          </a:ln>
        </p:spPr>
        <p:style>
          <a:lnRef idx="1">
            <a:schemeClr val="accent1"/>
          </a:lnRef>
          <a:fillRef idx="0">
            <a:schemeClr val="accent1"/>
          </a:fillRef>
          <a:effectRef idx="0">
            <a:schemeClr val="accent1"/>
          </a:effectRef>
          <a:fontRef idx="minor">
            <a:schemeClr val="tx1"/>
          </a:fontRef>
        </p:style>
      </p:cxnSp>
      <p:sp>
        <p:nvSpPr>
          <p:cNvPr id="24" name="Text Placeholder 17"/>
          <p:cNvSpPr>
            <a:spLocks noGrp="1"/>
          </p:cNvSpPr>
          <p:nvPr>
            <p:ph type="body" sz="quarter" idx="68" hasCustomPrompt="1"/>
          </p:nvPr>
        </p:nvSpPr>
        <p:spPr>
          <a:xfrm>
            <a:off x="1487315" y="5133684"/>
            <a:ext cx="1482898" cy="775230"/>
          </a:xfrm>
          <a:prstGeom prst="rect">
            <a:avLst/>
          </a:prstGeom>
        </p:spPr>
        <p:txBody>
          <a:bodyPr lIns="0" tIns="0" rIns="0" bIns="0"/>
          <a:lstStyle>
            <a:lvl1pPr marL="0" marR="0" indent="0" algn="l" defTabSz="911565" rtl="0" eaLnBrk="1" fontAlgn="auto" latinLnBrk="0" hangingPunct="1">
              <a:lnSpc>
                <a:spcPts val="1600"/>
              </a:lnSpc>
              <a:spcBef>
                <a:spcPts val="0"/>
              </a:spcBef>
              <a:spcAft>
                <a:spcPts val="0"/>
              </a:spcAft>
              <a:buClrTx/>
              <a:buSzTx/>
              <a:buFont typeface="Arial"/>
              <a:buNone/>
              <a:tabLst/>
              <a:defRPr sz="1200" b="0" i="0" baseline="0">
                <a:solidFill>
                  <a:srgbClr val="00205B"/>
                </a:solidFill>
                <a:latin typeface="Deutsche Bank Text" charset="0"/>
                <a:ea typeface="Deutsche Bank Text" charset="0"/>
                <a:cs typeface="Deutsche Bank Text" charset="0"/>
              </a:defRPr>
            </a:lvl1pPr>
          </a:lstStyle>
          <a:p>
            <a:pPr lvl="0"/>
            <a:r>
              <a:rPr lang="en-US" sz="1200" dirty="0">
                <a:latin typeface="Deutsche Bank Text Beta" charset="0"/>
                <a:ea typeface="Deutsche Bank Text Beta" charset="0"/>
                <a:cs typeface="Deutsche Bank Text Beta" charset="0"/>
              </a:rPr>
              <a:t>Deutsche Bank Text Dark Blue 12pt</a:t>
            </a:r>
            <a:endParaRPr lang="en-US" dirty="0"/>
          </a:p>
        </p:txBody>
      </p:sp>
      <p:sp>
        <p:nvSpPr>
          <p:cNvPr id="25" name="Picture Placeholder 11"/>
          <p:cNvSpPr>
            <a:spLocks noGrp="1"/>
          </p:cNvSpPr>
          <p:nvPr>
            <p:ph type="pic" sz="quarter" idx="69" hasCustomPrompt="1"/>
          </p:nvPr>
        </p:nvSpPr>
        <p:spPr>
          <a:xfrm>
            <a:off x="3830972" y="1764000"/>
            <a:ext cx="669600" cy="741600"/>
          </a:xfrm>
          <a:prstGeom prst="rect">
            <a:avLst/>
          </a:prstGeom>
          <a:solidFill>
            <a:srgbClr val="E6EAE9"/>
          </a:solidFill>
        </p:spPr>
        <p:txBody>
          <a:bodyPr lIns="72000" rIns="72000" anchor="ctr"/>
          <a:lstStyle>
            <a:lvl1pPr marL="0" indent="0" algn="ctr">
              <a:buNone/>
              <a:defRPr sz="1000" b="0" i="0">
                <a:solidFill>
                  <a:schemeClr val="tx2"/>
                </a:solidFill>
                <a:latin typeface="Deutsche Bank Text" charset="0"/>
                <a:ea typeface="Deutsche Bank Text" charset="0"/>
                <a:cs typeface="Deutsche Bank Text" charset="0"/>
              </a:defRPr>
            </a:lvl1pPr>
          </a:lstStyle>
          <a:p>
            <a:r>
              <a:rPr lang="en-US" dirty="0"/>
              <a:t>[Picture]</a:t>
            </a:r>
          </a:p>
        </p:txBody>
      </p:sp>
      <p:cxnSp>
        <p:nvCxnSpPr>
          <p:cNvPr id="26" name="Straight Connector 25"/>
          <p:cNvCxnSpPr/>
          <p:nvPr userDrawn="1"/>
        </p:nvCxnSpPr>
        <p:spPr>
          <a:xfrm>
            <a:off x="4551374" y="1764000"/>
            <a:ext cx="0" cy="741600"/>
          </a:xfrm>
          <a:prstGeom prst="line">
            <a:avLst/>
          </a:prstGeom>
          <a:ln>
            <a:solidFill>
              <a:srgbClr val="0018A8"/>
            </a:solidFill>
          </a:ln>
        </p:spPr>
        <p:style>
          <a:lnRef idx="1">
            <a:schemeClr val="accent1"/>
          </a:lnRef>
          <a:fillRef idx="0">
            <a:schemeClr val="accent1"/>
          </a:fillRef>
          <a:effectRef idx="0">
            <a:schemeClr val="accent1"/>
          </a:effectRef>
          <a:fontRef idx="minor">
            <a:schemeClr val="tx1"/>
          </a:fontRef>
        </p:style>
      </p:cxnSp>
      <p:sp>
        <p:nvSpPr>
          <p:cNvPr id="27" name="Text Placeholder 17"/>
          <p:cNvSpPr>
            <a:spLocks noGrp="1"/>
          </p:cNvSpPr>
          <p:nvPr>
            <p:ph type="body" sz="quarter" idx="70" hasCustomPrompt="1"/>
          </p:nvPr>
        </p:nvSpPr>
        <p:spPr>
          <a:xfrm>
            <a:off x="4612801" y="1764000"/>
            <a:ext cx="1453037" cy="775230"/>
          </a:xfrm>
          <a:prstGeom prst="rect">
            <a:avLst/>
          </a:prstGeom>
        </p:spPr>
        <p:txBody>
          <a:bodyPr lIns="0" tIns="0" rIns="0" bIns="0"/>
          <a:lstStyle>
            <a:lvl1pPr marL="0" indent="0">
              <a:lnSpc>
                <a:spcPts val="1600"/>
              </a:lnSpc>
              <a:spcBef>
                <a:spcPts val="0"/>
              </a:spcBef>
              <a:buNone/>
              <a:defRPr sz="1200" b="0" i="0" baseline="0">
                <a:solidFill>
                  <a:srgbClr val="00205B"/>
                </a:solidFill>
                <a:latin typeface="Deutsche Bank Text" charset="0"/>
                <a:ea typeface="Deutsche Bank Text" charset="0"/>
                <a:cs typeface="Deutsche Bank Text" charset="0"/>
              </a:defRPr>
            </a:lvl1pPr>
          </a:lstStyle>
          <a:p>
            <a:pPr lvl="0"/>
            <a:r>
              <a:rPr lang="en-US" sz="1200" dirty="0">
                <a:latin typeface="Deutsche Bank Text Beta" charset="0"/>
                <a:ea typeface="Deutsche Bank Text Beta" charset="0"/>
                <a:cs typeface="Deutsche Bank Text Beta" charset="0"/>
              </a:rPr>
              <a:t>Deutsche Bank Text Dark Blue 12pt</a:t>
            </a:r>
            <a:endParaRPr lang="en-US" dirty="0"/>
          </a:p>
        </p:txBody>
      </p:sp>
      <p:sp>
        <p:nvSpPr>
          <p:cNvPr id="28" name="Picture Placeholder 11"/>
          <p:cNvSpPr>
            <a:spLocks noGrp="1"/>
          </p:cNvSpPr>
          <p:nvPr>
            <p:ph type="pic" sz="quarter" idx="71" hasCustomPrompt="1"/>
          </p:nvPr>
        </p:nvSpPr>
        <p:spPr>
          <a:xfrm>
            <a:off x="3830972" y="3465513"/>
            <a:ext cx="669600" cy="741600"/>
          </a:xfrm>
          <a:prstGeom prst="rect">
            <a:avLst/>
          </a:prstGeom>
          <a:solidFill>
            <a:srgbClr val="E6EAE9"/>
          </a:solidFill>
        </p:spPr>
        <p:txBody>
          <a:bodyPr lIns="72000" rIns="72000" anchor="ctr"/>
          <a:lstStyle>
            <a:lvl1pPr marL="0" indent="0" algn="ctr">
              <a:buNone/>
              <a:defRPr sz="1000" b="0" i="0">
                <a:solidFill>
                  <a:schemeClr val="tx2"/>
                </a:solidFill>
                <a:latin typeface="Deutsche Bank Text" charset="0"/>
                <a:ea typeface="Deutsche Bank Text" charset="0"/>
                <a:cs typeface="Deutsche Bank Text" charset="0"/>
              </a:defRPr>
            </a:lvl1pPr>
          </a:lstStyle>
          <a:p>
            <a:r>
              <a:rPr lang="en-US" dirty="0"/>
              <a:t>[Picture]</a:t>
            </a:r>
          </a:p>
        </p:txBody>
      </p:sp>
      <p:cxnSp>
        <p:nvCxnSpPr>
          <p:cNvPr id="29" name="Straight Connector 28"/>
          <p:cNvCxnSpPr/>
          <p:nvPr userDrawn="1"/>
        </p:nvCxnSpPr>
        <p:spPr>
          <a:xfrm>
            <a:off x="4551374" y="3465513"/>
            <a:ext cx="0" cy="741600"/>
          </a:xfrm>
          <a:prstGeom prst="line">
            <a:avLst/>
          </a:prstGeom>
          <a:ln>
            <a:solidFill>
              <a:srgbClr val="0018A8"/>
            </a:solidFill>
          </a:ln>
        </p:spPr>
        <p:style>
          <a:lnRef idx="1">
            <a:schemeClr val="accent1"/>
          </a:lnRef>
          <a:fillRef idx="0">
            <a:schemeClr val="accent1"/>
          </a:fillRef>
          <a:effectRef idx="0">
            <a:schemeClr val="accent1"/>
          </a:effectRef>
          <a:fontRef idx="minor">
            <a:schemeClr val="tx1"/>
          </a:fontRef>
        </p:style>
      </p:cxnSp>
      <p:sp>
        <p:nvSpPr>
          <p:cNvPr id="30" name="Text Placeholder 17"/>
          <p:cNvSpPr>
            <a:spLocks noGrp="1"/>
          </p:cNvSpPr>
          <p:nvPr>
            <p:ph type="body" sz="quarter" idx="72" hasCustomPrompt="1"/>
          </p:nvPr>
        </p:nvSpPr>
        <p:spPr>
          <a:xfrm>
            <a:off x="4612801" y="3431883"/>
            <a:ext cx="1453037" cy="775230"/>
          </a:xfrm>
          <a:prstGeom prst="rect">
            <a:avLst/>
          </a:prstGeom>
        </p:spPr>
        <p:txBody>
          <a:bodyPr lIns="0" tIns="0" rIns="0" bIns="0"/>
          <a:lstStyle>
            <a:lvl1pPr marL="0" indent="0">
              <a:lnSpc>
                <a:spcPts val="1600"/>
              </a:lnSpc>
              <a:spcBef>
                <a:spcPts val="0"/>
              </a:spcBef>
              <a:buNone/>
              <a:defRPr sz="1200" b="0" i="0" baseline="0">
                <a:solidFill>
                  <a:srgbClr val="00205B"/>
                </a:solidFill>
                <a:latin typeface="Deutsche Bank Text" charset="0"/>
                <a:ea typeface="Deutsche Bank Text" charset="0"/>
                <a:cs typeface="Deutsche Bank Text" charset="0"/>
              </a:defRPr>
            </a:lvl1pPr>
          </a:lstStyle>
          <a:p>
            <a:pPr lvl="0"/>
            <a:r>
              <a:rPr lang="en-US" sz="1200" dirty="0">
                <a:latin typeface="Deutsche Bank Text Beta" charset="0"/>
                <a:ea typeface="Deutsche Bank Text Beta" charset="0"/>
                <a:cs typeface="Deutsche Bank Text Beta" charset="0"/>
              </a:rPr>
              <a:t>Deutsche Bank Text Dark Blue 12pt</a:t>
            </a:r>
            <a:endParaRPr lang="en-US" dirty="0"/>
          </a:p>
        </p:txBody>
      </p:sp>
      <p:sp>
        <p:nvSpPr>
          <p:cNvPr id="31" name="Picture Placeholder 11"/>
          <p:cNvSpPr>
            <a:spLocks noGrp="1"/>
          </p:cNvSpPr>
          <p:nvPr>
            <p:ph type="pic" sz="quarter" idx="73" hasCustomPrompt="1"/>
          </p:nvPr>
        </p:nvSpPr>
        <p:spPr>
          <a:xfrm>
            <a:off x="3830972" y="5167314"/>
            <a:ext cx="669600" cy="741600"/>
          </a:xfrm>
          <a:prstGeom prst="rect">
            <a:avLst/>
          </a:prstGeom>
          <a:solidFill>
            <a:srgbClr val="E6EAE9"/>
          </a:solidFill>
        </p:spPr>
        <p:txBody>
          <a:bodyPr lIns="72000" rIns="72000" anchor="ctr"/>
          <a:lstStyle>
            <a:lvl1pPr marL="0" indent="0" algn="ctr">
              <a:buNone/>
              <a:defRPr sz="1000" b="0" i="0">
                <a:solidFill>
                  <a:schemeClr val="tx2"/>
                </a:solidFill>
                <a:latin typeface="Deutsche Bank Text" charset="0"/>
                <a:ea typeface="Deutsche Bank Text" charset="0"/>
                <a:cs typeface="Deutsche Bank Text" charset="0"/>
              </a:defRPr>
            </a:lvl1pPr>
          </a:lstStyle>
          <a:p>
            <a:r>
              <a:rPr lang="en-US" dirty="0"/>
              <a:t>[Picture]</a:t>
            </a:r>
          </a:p>
        </p:txBody>
      </p:sp>
      <p:cxnSp>
        <p:nvCxnSpPr>
          <p:cNvPr id="32" name="Straight Connector 31"/>
          <p:cNvCxnSpPr/>
          <p:nvPr userDrawn="1"/>
        </p:nvCxnSpPr>
        <p:spPr>
          <a:xfrm>
            <a:off x="4551374" y="5167314"/>
            <a:ext cx="0" cy="741600"/>
          </a:xfrm>
          <a:prstGeom prst="line">
            <a:avLst/>
          </a:prstGeom>
          <a:ln>
            <a:solidFill>
              <a:srgbClr val="0018A8"/>
            </a:solidFill>
          </a:ln>
        </p:spPr>
        <p:style>
          <a:lnRef idx="1">
            <a:schemeClr val="accent1"/>
          </a:lnRef>
          <a:fillRef idx="0">
            <a:schemeClr val="accent1"/>
          </a:fillRef>
          <a:effectRef idx="0">
            <a:schemeClr val="accent1"/>
          </a:effectRef>
          <a:fontRef idx="minor">
            <a:schemeClr val="tx1"/>
          </a:fontRef>
        </p:style>
      </p:cxnSp>
      <p:sp>
        <p:nvSpPr>
          <p:cNvPr id="33" name="Text Placeholder 17"/>
          <p:cNvSpPr>
            <a:spLocks noGrp="1"/>
          </p:cNvSpPr>
          <p:nvPr>
            <p:ph type="body" sz="quarter" idx="74" hasCustomPrompt="1"/>
          </p:nvPr>
        </p:nvSpPr>
        <p:spPr>
          <a:xfrm>
            <a:off x="4612801" y="5133684"/>
            <a:ext cx="1453037" cy="775230"/>
          </a:xfrm>
          <a:prstGeom prst="rect">
            <a:avLst/>
          </a:prstGeom>
        </p:spPr>
        <p:txBody>
          <a:bodyPr lIns="0" tIns="0" rIns="0" bIns="0"/>
          <a:lstStyle>
            <a:lvl1pPr marL="0" indent="0">
              <a:lnSpc>
                <a:spcPts val="1600"/>
              </a:lnSpc>
              <a:spcBef>
                <a:spcPts val="0"/>
              </a:spcBef>
              <a:buNone/>
              <a:defRPr sz="1200" b="0" i="0" baseline="0">
                <a:solidFill>
                  <a:srgbClr val="00205B"/>
                </a:solidFill>
                <a:latin typeface="Deutsche Bank Text" charset="0"/>
                <a:ea typeface="Deutsche Bank Text" charset="0"/>
                <a:cs typeface="Deutsche Bank Text" charset="0"/>
              </a:defRPr>
            </a:lvl1pPr>
          </a:lstStyle>
          <a:p>
            <a:pPr lvl="0"/>
            <a:r>
              <a:rPr lang="en-US" sz="1200" dirty="0">
                <a:latin typeface="Deutsche Bank Text Beta" charset="0"/>
                <a:ea typeface="Deutsche Bank Text Beta" charset="0"/>
                <a:cs typeface="Deutsche Bank Text Beta" charset="0"/>
              </a:rPr>
              <a:t>Deutsche Bank Text Dark Blue 12pt</a:t>
            </a:r>
            <a:endParaRPr lang="en-US" dirty="0"/>
          </a:p>
        </p:txBody>
      </p:sp>
      <p:sp>
        <p:nvSpPr>
          <p:cNvPr id="34" name="Picture Placeholder 11"/>
          <p:cNvSpPr>
            <a:spLocks noGrp="1"/>
          </p:cNvSpPr>
          <p:nvPr>
            <p:ph type="pic" sz="quarter" idx="75" hasCustomPrompt="1"/>
          </p:nvPr>
        </p:nvSpPr>
        <p:spPr>
          <a:xfrm>
            <a:off x="7002463" y="1764000"/>
            <a:ext cx="669600" cy="741600"/>
          </a:xfrm>
          <a:prstGeom prst="rect">
            <a:avLst/>
          </a:prstGeom>
          <a:solidFill>
            <a:srgbClr val="E6EAE9"/>
          </a:solidFill>
        </p:spPr>
        <p:txBody>
          <a:bodyPr lIns="72000" rIns="72000" anchor="ctr"/>
          <a:lstStyle>
            <a:lvl1pPr marL="0" indent="0" algn="ctr">
              <a:buNone/>
              <a:defRPr sz="1000" b="0" i="0">
                <a:solidFill>
                  <a:schemeClr val="tx2"/>
                </a:solidFill>
                <a:latin typeface="Deutsche Bank Text" charset="0"/>
                <a:ea typeface="Deutsche Bank Text" charset="0"/>
                <a:cs typeface="Deutsche Bank Text" charset="0"/>
              </a:defRPr>
            </a:lvl1pPr>
          </a:lstStyle>
          <a:p>
            <a:r>
              <a:rPr lang="en-US" dirty="0"/>
              <a:t>[Picture]</a:t>
            </a:r>
          </a:p>
        </p:txBody>
      </p:sp>
      <p:cxnSp>
        <p:nvCxnSpPr>
          <p:cNvPr id="35" name="Straight Connector 34"/>
          <p:cNvCxnSpPr/>
          <p:nvPr userDrawn="1"/>
        </p:nvCxnSpPr>
        <p:spPr>
          <a:xfrm>
            <a:off x="7722865" y="1764000"/>
            <a:ext cx="0" cy="741600"/>
          </a:xfrm>
          <a:prstGeom prst="line">
            <a:avLst/>
          </a:prstGeom>
          <a:ln>
            <a:solidFill>
              <a:srgbClr val="0018A8"/>
            </a:solidFill>
          </a:ln>
        </p:spPr>
        <p:style>
          <a:lnRef idx="1">
            <a:schemeClr val="accent1"/>
          </a:lnRef>
          <a:fillRef idx="0">
            <a:schemeClr val="accent1"/>
          </a:fillRef>
          <a:effectRef idx="0">
            <a:schemeClr val="accent1"/>
          </a:effectRef>
          <a:fontRef idx="minor">
            <a:schemeClr val="tx1"/>
          </a:fontRef>
        </p:style>
      </p:cxnSp>
      <p:sp>
        <p:nvSpPr>
          <p:cNvPr id="36" name="Text Placeholder 17"/>
          <p:cNvSpPr>
            <a:spLocks noGrp="1"/>
          </p:cNvSpPr>
          <p:nvPr>
            <p:ph type="body" sz="quarter" idx="76" hasCustomPrompt="1"/>
          </p:nvPr>
        </p:nvSpPr>
        <p:spPr>
          <a:xfrm>
            <a:off x="7784292" y="1764000"/>
            <a:ext cx="1453037" cy="775230"/>
          </a:xfrm>
          <a:prstGeom prst="rect">
            <a:avLst/>
          </a:prstGeom>
        </p:spPr>
        <p:txBody>
          <a:bodyPr lIns="0" tIns="0" rIns="0" bIns="0"/>
          <a:lstStyle>
            <a:lvl1pPr marL="0" indent="0">
              <a:lnSpc>
                <a:spcPts val="1600"/>
              </a:lnSpc>
              <a:spcBef>
                <a:spcPts val="0"/>
              </a:spcBef>
              <a:buNone/>
              <a:defRPr sz="1200" b="0" i="0" baseline="0">
                <a:solidFill>
                  <a:srgbClr val="00205B"/>
                </a:solidFill>
                <a:latin typeface="Deutsche Bank Text" charset="0"/>
                <a:ea typeface="Deutsche Bank Text" charset="0"/>
                <a:cs typeface="Deutsche Bank Text" charset="0"/>
              </a:defRPr>
            </a:lvl1pPr>
          </a:lstStyle>
          <a:p>
            <a:pPr lvl="0"/>
            <a:r>
              <a:rPr lang="en-US" sz="1200" dirty="0">
                <a:latin typeface="Deutsche Bank Text Beta" charset="0"/>
                <a:ea typeface="Deutsche Bank Text Beta" charset="0"/>
                <a:cs typeface="Deutsche Bank Text Beta" charset="0"/>
              </a:rPr>
              <a:t>Deutsche Bank Text Dark Blue 12pt</a:t>
            </a:r>
            <a:endParaRPr lang="en-US" dirty="0"/>
          </a:p>
        </p:txBody>
      </p:sp>
      <p:sp>
        <p:nvSpPr>
          <p:cNvPr id="37" name="Picture Placeholder 11"/>
          <p:cNvSpPr>
            <a:spLocks noGrp="1"/>
          </p:cNvSpPr>
          <p:nvPr>
            <p:ph type="pic" sz="quarter" idx="77" hasCustomPrompt="1"/>
          </p:nvPr>
        </p:nvSpPr>
        <p:spPr>
          <a:xfrm>
            <a:off x="7002463" y="3465513"/>
            <a:ext cx="669600" cy="741600"/>
          </a:xfrm>
          <a:prstGeom prst="rect">
            <a:avLst/>
          </a:prstGeom>
          <a:solidFill>
            <a:srgbClr val="E6EAE9"/>
          </a:solidFill>
        </p:spPr>
        <p:txBody>
          <a:bodyPr lIns="72000" rIns="72000" anchor="ctr"/>
          <a:lstStyle>
            <a:lvl1pPr marL="0" indent="0" algn="ctr">
              <a:buNone/>
              <a:defRPr sz="1000" b="0" i="0">
                <a:solidFill>
                  <a:schemeClr val="tx2"/>
                </a:solidFill>
                <a:latin typeface="Deutsche Bank Text" charset="0"/>
                <a:ea typeface="Deutsche Bank Text" charset="0"/>
                <a:cs typeface="Deutsche Bank Text" charset="0"/>
              </a:defRPr>
            </a:lvl1pPr>
          </a:lstStyle>
          <a:p>
            <a:r>
              <a:rPr lang="en-US" dirty="0"/>
              <a:t>[Picture]</a:t>
            </a:r>
          </a:p>
        </p:txBody>
      </p:sp>
      <p:cxnSp>
        <p:nvCxnSpPr>
          <p:cNvPr id="38" name="Straight Connector 37"/>
          <p:cNvCxnSpPr/>
          <p:nvPr userDrawn="1"/>
        </p:nvCxnSpPr>
        <p:spPr>
          <a:xfrm>
            <a:off x="7722865" y="3465513"/>
            <a:ext cx="0" cy="741600"/>
          </a:xfrm>
          <a:prstGeom prst="line">
            <a:avLst/>
          </a:prstGeom>
          <a:ln>
            <a:solidFill>
              <a:srgbClr val="0018A8"/>
            </a:solidFill>
          </a:ln>
        </p:spPr>
        <p:style>
          <a:lnRef idx="1">
            <a:schemeClr val="accent1"/>
          </a:lnRef>
          <a:fillRef idx="0">
            <a:schemeClr val="accent1"/>
          </a:fillRef>
          <a:effectRef idx="0">
            <a:schemeClr val="accent1"/>
          </a:effectRef>
          <a:fontRef idx="minor">
            <a:schemeClr val="tx1"/>
          </a:fontRef>
        </p:style>
      </p:cxnSp>
      <p:sp>
        <p:nvSpPr>
          <p:cNvPr id="39" name="Text Placeholder 17"/>
          <p:cNvSpPr>
            <a:spLocks noGrp="1"/>
          </p:cNvSpPr>
          <p:nvPr>
            <p:ph type="body" sz="quarter" idx="78" hasCustomPrompt="1"/>
          </p:nvPr>
        </p:nvSpPr>
        <p:spPr>
          <a:xfrm>
            <a:off x="7784292" y="3431883"/>
            <a:ext cx="1453037" cy="775230"/>
          </a:xfrm>
          <a:prstGeom prst="rect">
            <a:avLst/>
          </a:prstGeom>
        </p:spPr>
        <p:txBody>
          <a:bodyPr lIns="0" tIns="0" rIns="0" bIns="0"/>
          <a:lstStyle>
            <a:lvl1pPr marL="0" indent="0">
              <a:lnSpc>
                <a:spcPts val="1600"/>
              </a:lnSpc>
              <a:spcBef>
                <a:spcPts val="0"/>
              </a:spcBef>
              <a:buNone/>
              <a:defRPr sz="1200" b="0" i="0" baseline="0">
                <a:solidFill>
                  <a:srgbClr val="00205B"/>
                </a:solidFill>
                <a:latin typeface="Deutsche Bank Text" charset="0"/>
                <a:ea typeface="Deutsche Bank Text" charset="0"/>
                <a:cs typeface="Deutsche Bank Text" charset="0"/>
              </a:defRPr>
            </a:lvl1pPr>
          </a:lstStyle>
          <a:p>
            <a:pPr lvl="0"/>
            <a:r>
              <a:rPr lang="en-US" sz="1200" dirty="0">
                <a:latin typeface="Deutsche Bank Text Beta" charset="0"/>
                <a:ea typeface="Deutsche Bank Text Beta" charset="0"/>
                <a:cs typeface="Deutsche Bank Text Beta" charset="0"/>
              </a:rPr>
              <a:t>Deutsche Bank Text Dark Blue 12pt</a:t>
            </a:r>
            <a:endParaRPr lang="en-US" dirty="0"/>
          </a:p>
        </p:txBody>
      </p:sp>
      <p:sp>
        <p:nvSpPr>
          <p:cNvPr id="40" name="Picture Placeholder 11"/>
          <p:cNvSpPr>
            <a:spLocks noGrp="1"/>
          </p:cNvSpPr>
          <p:nvPr>
            <p:ph type="pic" sz="quarter" idx="79" hasCustomPrompt="1"/>
          </p:nvPr>
        </p:nvSpPr>
        <p:spPr>
          <a:xfrm>
            <a:off x="7002463" y="5167314"/>
            <a:ext cx="669600" cy="741600"/>
          </a:xfrm>
          <a:prstGeom prst="rect">
            <a:avLst/>
          </a:prstGeom>
          <a:solidFill>
            <a:srgbClr val="E6EAE9"/>
          </a:solidFill>
        </p:spPr>
        <p:txBody>
          <a:bodyPr lIns="72000" rIns="72000" anchor="ctr"/>
          <a:lstStyle>
            <a:lvl1pPr marL="0" indent="0" algn="ctr">
              <a:buNone/>
              <a:defRPr sz="1000" b="0" i="0">
                <a:solidFill>
                  <a:schemeClr val="tx2"/>
                </a:solidFill>
                <a:latin typeface="Deutsche Bank Text" charset="0"/>
                <a:ea typeface="Deutsche Bank Text" charset="0"/>
                <a:cs typeface="Deutsche Bank Text" charset="0"/>
              </a:defRPr>
            </a:lvl1pPr>
          </a:lstStyle>
          <a:p>
            <a:r>
              <a:rPr lang="en-US" dirty="0"/>
              <a:t>[Picture]</a:t>
            </a:r>
          </a:p>
        </p:txBody>
      </p:sp>
      <p:cxnSp>
        <p:nvCxnSpPr>
          <p:cNvPr id="41" name="Straight Connector 40"/>
          <p:cNvCxnSpPr/>
          <p:nvPr userDrawn="1"/>
        </p:nvCxnSpPr>
        <p:spPr>
          <a:xfrm>
            <a:off x="7722865" y="5167314"/>
            <a:ext cx="0" cy="741600"/>
          </a:xfrm>
          <a:prstGeom prst="line">
            <a:avLst/>
          </a:prstGeom>
          <a:ln>
            <a:solidFill>
              <a:srgbClr val="0018A8"/>
            </a:solidFill>
          </a:ln>
        </p:spPr>
        <p:style>
          <a:lnRef idx="1">
            <a:schemeClr val="accent1"/>
          </a:lnRef>
          <a:fillRef idx="0">
            <a:schemeClr val="accent1"/>
          </a:fillRef>
          <a:effectRef idx="0">
            <a:schemeClr val="accent1"/>
          </a:effectRef>
          <a:fontRef idx="minor">
            <a:schemeClr val="tx1"/>
          </a:fontRef>
        </p:style>
      </p:cxnSp>
      <p:sp>
        <p:nvSpPr>
          <p:cNvPr id="42" name="Text Placeholder 17"/>
          <p:cNvSpPr>
            <a:spLocks noGrp="1"/>
          </p:cNvSpPr>
          <p:nvPr>
            <p:ph type="body" sz="quarter" idx="80" hasCustomPrompt="1"/>
          </p:nvPr>
        </p:nvSpPr>
        <p:spPr>
          <a:xfrm>
            <a:off x="7784292" y="5133684"/>
            <a:ext cx="1453037" cy="775230"/>
          </a:xfrm>
          <a:prstGeom prst="rect">
            <a:avLst/>
          </a:prstGeom>
        </p:spPr>
        <p:txBody>
          <a:bodyPr lIns="0" tIns="0" rIns="0" bIns="0"/>
          <a:lstStyle>
            <a:lvl1pPr marL="0" indent="0">
              <a:lnSpc>
                <a:spcPts val="1600"/>
              </a:lnSpc>
              <a:spcBef>
                <a:spcPts val="0"/>
              </a:spcBef>
              <a:buNone/>
              <a:defRPr sz="1200" b="0" i="0" baseline="0">
                <a:solidFill>
                  <a:srgbClr val="00205B"/>
                </a:solidFill>
                <a:latin typeface="Deutsche Bank Text" charset="0"/>
                <a:ea typeface="Deutsche Bank Text" charset="0"/>
                <a:cs typeface="Deutsche Bank Text" charset="0"/>
              </a:defRPr>
            </a:lvl1pPr>
          </a:lstStyle>
          <a:p>
            <a:pPr lvl="0"/>
            <a:r>
              <a:rPr lang="en-US" sz="1200" dirty="0">
                <a:latin typeface="Deutsche Bank Text Beta" charset="0"/>
                <a:ea typeface="Deutsche Bank Text Beta" charset="0"/>
                <a:cs typeface="Deutsche Bank Text Beta" charset="0"/>
              </a:rPr>
              <a:t>Deutsche Bank Text Dark Blue 12pt</a:t>
            </a:r>
            <a:endParaRPr lang="en-US" dirty="0"/>
          </a:p>
        </p:txBody>
      </p:sp>
      <p:sp>
        <p:nvSpPr>
          <p:cNvPr id="47" name="Text Placeholder 2">
            <a:extLst>
              <a:ext uri="{FF2B5EF4-FFF2-40B4-BE49-F238E27FC236}">
                <a16:creationId xmlns:a16="http://schemas.microsoft.com/office/drawing/2014/main" id="{BB46BA72-9119-8744-88A0-E7174734064D}"/>
              </a:ext>
            </a:extLst>
          </p:cNvPr>
          <p:cNvSpPr>
            <a:spLocks noGrp="1"/>
          </p:cNvSpPr>
          <p:nvPr>
            <p:ph type="body" sz="quarter" idx="62" hasCustomPrompt="1"/>
          </p:nvPr>
        </p:nvSpPr>
        <p:spPr>
          <a:xfrm>
            <a:off x="701675" y="335443"/>
            <a:ext cx="2880000" cy="144000"/>
          </a:xfrm>
          <a:prstGeom prst="rect">
            <a:avLst/>
          </a:prstGeom>
        </p:spPr>
        <p:txBody>
          <a:bodyPr lIns="0" tIns="0" rIns="0" bIns="0"/>
          <a:lstStyle>
            <a:lvl1pPr marL="0" indent="0">
              <a:buNone/>
              <a:defRPr sz="997" b="0" i="0" baseline="0">
                <a:solidFill>
                  <a:srgbClr val="00A3E0"/>
                </a:solidFill>
                <a:latin typeface="Deutsche Bank Text" charset="0"/>
                <a:ea typeface="Deutsche Bank Text" charset="0"/>
                <a:cs typeface="Deutsche Bank Text" charset="0"/>
              </a:defRPr>
            </a:lvl1pPr>
            <a:lvl2pPr marL="455783" indent="0">
              <a:buNone/>
              <a:defRPr/>
            </a:lvl2pPr>
            <a:lvl3pPr marL="911565" indent="0">
              <a:buNone/>
              <a:defRPr/>
            </a:lvl3pPr>
            <a:lvl4pPr marL="1367348" indent="0">
              <a:buNone/>
              <a:defRPr/>
            </a:lvl4pPr>
            <a:lvl5pPr marL="1823131" indent="0">
              <a:buNone/>
              <a:defRPr/>
            </a:lvl5pPr>
          </a:lstStyle>
          <a:p>
            <a:pPr lvl="0"/>
            <a:r>
              <a:rPr lang="en-US" dirty="0"/>
              <a:t>Deutsche Bank Text Bright Blue 10pt</a:t>
            </a:r>
          </a:p>
        </p:txBody>
      </p:sp>
      <p:sp>
        <p:nvSpPr>
          <p:cNvPr id="48" name="Text Placeholder 5">
            <a:extLst>
              <a:ext uri="{FF2B5EF4-FFF2-40B4-BE49-F238E27FC236}">
                <a16:creationId xmlns:a16="http://schemas.microsoft.com/office/drawing/2014/main" id="{9DAF1140-3696-4240-8D4D-985F6FE68950}"/>
              </a:ext>
            </a:extLst>
          </p:cNvPr>
          <p:cNvSpPr>
            <a:spLocks noGrp="1"/>
          </p:cNvSpPr>
          <p:nvPr>
            <p:ph type="body" sz="quarter" idx="81" hasCustomPrompt="1"/>
          </p:nvPr>
        </p:nvSpPr>
        <p:spPr>
          <a:xfrm>
            <a:off x="701674" y="596628"/>
            <a:ext cx="8532813" cy="570080"/>
          </a:xfrm>
          <a:prstGeom prst="rect">
            <a:avLst/>
          </a:prstGeom>
        </p:spPr>
        <p:txBody>
          <a:bodyPr lIns="0" tIns="0" rIns="0" bIns="0"/>
          <a:lstStyle>
            <a:lvl1pPr marL="0" marR="0" indent="0" algn="l" defTabSz="911565" rtl="0" eaLnBrk="1" fontAlgn="auto" latinLnBrk="0" hangingPunct="1">
              <a:lnSpc>
                <a:spcPts val="4000"/>
              </a:lnSpc>
              <a:spcBef>
                <a:spcPts val="0"/>
              </a:spcBef>
              <a:spcAft>
                <a:spcPts val="0"/>
              </a:spcAft>
              <a:buClrTx/>
              <a:buSzTx/>
              <a:buFont typeface="Arial"/>
              <a:buNone/>
              <a:tabLst/>
              <a:defRPr sz="2800" baseline="0">
                <a:solidFill>
                  <a:srgbClr val="00205B"/>
                </a:solidFill>
                <a:latin typeface="Deutsche Bank Display" charset="0"/>
                <a:ea typeface="Deutsche Bank Display" charset="0"/>
                <a:cs typeface="Deutsche Bank Display" charset="0"/>
              </a:defRPr>
            </a:lvl1pPr>
            <a:lvl2pPr marL="455783" indent="0">
              <a:buNone/>
              <a:defRPr sz="3600">
                <a:latin typeface="Deutsche Bank Display Beta" charset="0"/>
                <a:ea typeface="Deutsche Bank Display Beta" charset="0"/>
                <a:cs typeface="Deutsche Bank Display Beta" charset="0"/>
              </a:defRPr>
            </a:lvl2pPr>
            <a:lvl3pPr marL="911566" indent="0">
              <a:buNone/>
              <a:defRPr sz="3600">
                <a:latin typeface="Deutsche Bank Display Beta" charset="0"/>
                <a:ea typeface="Deutsche Bank Display Beta" charset="0"/>
                <a:cs typeface="Deutsche Bank Display Beta" charset="0"/>
              </a:defRPr>
            </a:lvl3pPr>
            <a:lvl4pPr marL="1367348" indent="0">
              <a:buNone/>
              <a:defRPr sz="3600">
                <a:latin typeface="Deutsche Bank Display Beta" charset="0"/>
                <a:ea typeface="Deutsche Bank Display Beta" charset="0"/>
                <a:cs typeface="Deutsche Bank Display Beta" charset="0"/>
              </a:defRPr>
            </a:lvl4pPr>
            <a:lvl5pPr marL="1823131" indent="0">
              <a:buNone/>
              <a:defRPr sz="3600">
                <a:latin typeface="Deutsche Bank Display Beta" charset="0"/>
                <a:ea typeface="Deutsche Bank Display Beta" charset="0"/>
                <a:cs typeface="Deutsche Bank Display Beta" charset="0"/>
              </a:defRPr>
            </a:lvl5pPr>
          </a:lstStyle>
          <a:p>
            <a:pPr lvl="0"/>
            <a:r>
              <a:rPr lang="en-US" dirty="0"/>
              <a:t>Deutsche Bank Display Dark Blue 28pt</a:t>
            </a:r>
          </a:p>
        </p:txBody>
      </p:sp>
    </p:spTree>
    <p:extLst>
      <p:ext uri="{BB962C8B-B14F-4D97-AF65-F5344CB8AC3E}">
        <p14:creationId xmlns:p14="http://schemas.microsoft.com/office/powerpoint/2010/main" val="3156308598"/>
      </p:ext>
    </p:extLst>
  </p:cSld>
  <p:clrMapOvr>
    <a:masterClrMapping/>
  </p:clrMapOvr>
</p:sldLayout>
</file>

<file path=ppt/slideLayouts/slideLayout349.xml><?xml version="1.0" encoding="utf-8"?>
<p:sldLayout xmlns:a="http://schemas.openxmlformats.org/drawingml/2006/main" xmlns:r="http://schemas.openxmlformats.org/officeDocument/2006/relationships" xmlns:p="http://schemas.openxmlformats.org/presentationml/2006/main" preserve="1" userDrawn="1">
  <p:cSld name="44_Custom Layout">
    <p:spTree>
      <p:nvGrpSpPr>
        <p:cNvPr id="1" name=""/>
        <p:cNvGrpSpPr/>
        <p:nvPr/>
      </p:nvGrpSpPr>
      <p:grpSpPr>
        <a:xfrm>
          <a:off x="0" y="0"/>
          <a:ext cx="0" cy="0"/>
          <a:chOff x="0" y="0"/>
          <a:chExt cx="0" cy="0"/>
        </a:xfrm>
      </p:grpSpPr>
      <p:sp>
        <p:nvSpPr>
          <p:cNvPr id="12" name="Picture Placeholder 11"/>
          <p:cNvSpPr>
            <a:spLocks noGrp="1"/>
          </p:cNvSpPr>
          <p:nvPr>
            <p:ph type="pic" sz="quarter" idx="63" hasCustomPrompt="1"/>
          </p:nvPr>
        </p:nvSpPr>
        <p:spPr>
          <a:xfrm>
            <a:off x="701675" y="1296000"/>
            <a:ext cx="669600" cy="741600"/>
          </a:xfrm>
          <a:prstGeom prst="rect">
            <a:avLst/>
          </a:prstGeom>
          <a:solidFill>
            <a:srgbClr val="E6EAE9"/>
          </a:solidFill>
        </p:spPr>
        <p:txBody>
          <a:bodyPr lIns="72000" rIns="72000" anchor="ctr"/>
          <a:lstStyle>
            <a:lvl1pPr marL="0" indent="0" algn="ctr">
              <a:buNone/>
              <a:defRPr sz="1000">
                <a:solidFill>
                  <a:schemeClr val="tx2"/>
                </a:solidFill>
                <a:latin typeface="Deutsche Bank Text" charset="0"/>
                <a:ea typeface="Deutsche Bank Text" charset="0"/>
                <a:cs typeface="Deutsche Bank Text" charset="0"/>
              </a:defRPr>
            </a:lvl1pPr>
          </a:lstStyle>
          <a:p>
            <a:r>
              <a:rPr lang="en-US" dirty="0"/>
              <a:t>[Picture]</a:t>
            </a:r>
          </a:p>
        </p:txBody>
      </p:sp>
      <p:cxnSp>
        <p:nvCxnSpPr>
          <p:cNvPr id="16" name="Straight Connector 15"/>
          <p:cNvCxnSpPr/>
          <p:nvPr userDrawn="1"/>
        </p:nvCxnSpPr>
        <p:spPr>
          <a:xfrm>
            <a:off x="1422077" y="1329030"/>
            <a:ext cx="0" cy="741600"/>
          </a:xfrm>
          <a:prstGeom prst="line">
            <a:avLst/>
          </a:prstGeom>
          <a:ln>
            <a:solidFill>
              <a:srgbClr val="0018A8"/>
            </a:solidFill>
          </a:ln>
        </p:spPr>
        <p:style>
          <a:lnRef idx="1">
            <a:schemeClr val="accent1"/>
          </a:lnRef>
          <a:fillRef idx="0">
            <a:schemeClr val="accent1"/>
          </a:fillRef>
          <a:effectRef idx="0">
            <a:schemeClr val="accent1"/>
          </a:effectRef>
          <a:fontRef idx="minor">
            <a:schemeClr val="tx1"/>
          </a:fontRef>
        </p:style>
      </p:cxnSp>
      <p:sp>
        <p:nvSpPr>
          <p:cNvPr id="18" name="Text Placeholder 17"/>
          <p:cNvSpPr>
            <a:spLocks noGrp="1"/>
          </p:cNvSpPr>
          <p:nvPr>
            <p:ph type="body" sz="quarter" idx="64" hasCustomPrompt="1"/>
          </p:nvPr>
        </p:nvSpPr>
        <p:spPr>
          <a:xfrm>
            <a:off x="1483504" y="1296000"/>
            <a:ext cx="2205846" cy="2336034"/>
          </a:xfrm>
          <a:prstGeom prst="rect">
            <a:avLst/>
          </a:prstGeom>
        </p:spPr>
        <p:txBody>
          <a:bodyPr lIns="0" tIns="0" rIns="0" bIns="0"/>
          <a:lstStyle>
            <a:lvl1pPr marL="0" indent="0">
              <a:lnSpc>
                <a:spcPts val="1600"/>
              </a:lnSpc>
              <a:spcBef>
                <a:spcPts val="0"/>
              </a:spcBef>
              <a:buNone/>
              <a:defRPr sz="1200" baseline="0">
                <a:solidFill>
                  <a:srgbClr val="00205B"/>
                </a:solidFill>
                <a:latin typeface="Deutsche Bank Text" charset="0"/>
                <a:ea typeface="Deutsche Bank Text" charset="0"/>
                <a:cs typeface="Deutsche Bank Text" charset="0"/>
              </a:defRPr>
            </a:lvl1pPr>
          </a:lstStyle>
          <a:p>
            <a:pPr lvl="0"/>
            <a:r>
              <a:rPr lang="en-US" sz="1200" dirty="0">
                <a:latin typeface="Deutsche Bank Text Beta" charset="0"/>
                <a:ea typeface="Deutsche Bank Text Beta" charset="0"/>
                <a:cs typeface="Deutsche Bank Text Beta" charset="0"/>
              </a:rPr>
              <a:t>Deutsche Bank Text Dark Blue 12pt</a:t>
            </a:r>
            <a:endParaRPr lang="en-US" dirty="0"/>
          </a:p>
        </p:txBody>
      </p:sp>
      <p:sp>
        <p:nvSpPr>
          <p:cNvPr id="25" name="Picture Placeholder 11"/>
          <p:cNvSpPr>
            <a:spLocks noGrp="1"/>
          </p:cNvSpPr>
          <p:nvPr>
            <p:ph type="pic" sz="quarter" idx="69" hasCustomPrompt="1"/>
          </p:nvPr>
        </p:nvSpPr>
        <p:spPr>
          <a:xfrm>
            <a:off x="3835966" y="1296000"/>
            <a:ext cx="669600" cy="741600"/>
          </a:xfrm>
          <a:prstGeom prst="rect">
            <a:avLst/>
          </a:prstGeom>
          <a:solidFill>
            <a:srgbClr val="E6EAE9"/>
          </a:solidFill>
        </p:spPr>
        <p:txBody>
          <a:bodyPr lIns="72000" rIns="72000" anchor="ctr"/>
          <a:lstStyle>
            <a:lvl1pPr marL="0" indent="0" algn="ctr">
              <a:buNone/>
              <a:defRPr sz="1000">
                <a:solidFill>
                  <a:srgbClr val="4F5F64"/>
                </a:solidFill>
                <a:latin typeface="Deutsche Bank Text" charset="0"/>
                <a:ea typeface="Deutsche Bank Text" charset="0"/>
                <a:cs typeface="Deutsche Bank Text" charset="0"/>
              </a:defRPr>
            </a:lvl1pPr>
          </a:lstStyle>
          <a:p>
            <a:r>
              <a:rPr lang="en-US" dirty="0"/>
              <a:t>[Picture]</a:t>
            </a:r>
          </a:p>
        </p:txBody>
      </p:sp>
      <p:cxnSp>
        <p:nvCxnSpPr>
          <p:cNvPr id="26" name="Straight Connector 25"/>
          <p:cNvCxnSpPr/>
          <p:nvPr userDrawn="1"/>
        </p:nvCxnSpPr>
        <p:spPr>
          <a:xfrm>
            <a:off x="4552716" y="1326566"/>
            <a:ext cx="0" cy="741600"/>
          </a:xfrm>
          <a:prstGeom prst="line">
            <a:avLst/>
          </a:prstGeom>
          <a:ln>
            <a:solidFill>
              <a:srgbClr val="0018A8"/>
            </a:solidFill>
          </a:ln>
        </p:spPr>
        <p:style>
          <a:lnRef idx="1">
            <a:schemeClr val="accent1"/>
          </a:lnRef>
          <a:fillRef idx="0">
            <a:schemeClr val="accent1"/>
          </a:fillRef>
          <a:effectRef idx="0">
            <a:schemeClr val="accent1"/>
          </a:effectRef>
          <a:fontRef idx="minor">
            <a:schemeClr val="tx1"/>
          </a:fontRef>
        </p:style>
      </p:cxnSp>
      <p:sp>
        <p:nvSpPr>
          <p:cNvPr id="27" name="Text Placeholder 17"/>
          <p:cNvSpPr>
            <a:spLocks noGrp="1"/>
          </p:cNvSpPr>
          <p:nvPr>
            <p:ph type="body" sz="quarter" idx="70" hasCustomPrompt="1"/>
          </p:nvPr>
        </p:nvSpPr>
        <p:spPr>
          <a:xfrm>
            <a:off x="4626028" y="1296000"/>
            <a:ext cx="2232000" cy="2336034"/>
          </a:xfrm>
          <a:prstGeom prst="rect">
            <a:avLst/>
          </a:prstGeom>
        </p:spPr>
        <p:txBody>
          <a:bodyPr lIns="0" tIns="0" rIns="0" bIns="0"/>
          <a:lstStyle>
            <a:lvl1pPr marL="0" indent="0">
              <a:lnSpc>
                <a:spcPts val="1600"/>
              </a:lnSpc>
              <a:spcBef>
                <a:spcPts val="0"/>
              </a:spcBef>
              <a:buNone/>
              <a:defRPr sz="1200" baseline="0">
                <a:solidFill>
                  <a:srgbClr val="00205B"/>
                </a:solidFill>
                <a:latin typeface="Deutsche Bank Text" charset="0"/>
                <a:ea typeface="Deutsche Bank Text" charset="0"/>
                <a:cs typeface="Deutsche Bank Text" charset="0"/>
              </a:defRPr>
            </a:lvl1pPr>
          </a:lstStyle>
          <a:p>
            <a:pPr lvl="0"/>
            <a:r>
              <a:rPr lang="en-US" sz="1200" dirty="0">
                <a:latin typeface="Deutsche Bank Text Beta" charset="0"/>
                <a:ea typeface="Deutsche Bank Text Beta" charset="0"/>
                <a:cs typeface="Deutsche Bank Text Beta" charset="0"/>
              </a:rPr>
              <a:t>Deutsche Bank Text Dark Blue 12pt</a:t>
            </a:r>
            <a:endParaRPr lang="en-US" dirty="0"/>
          </a:p>
        </p:txBody>
      </p:sp>
      <p:sp>
        <p:nvSpPr>
          <p:cNvPr id="34" name="Picture Placeholder 11"/>
          <p:cNvSpPr>
            <a:spLocks noGrp="1"/>
          </p:cNvSpPr>
          <p:nvPr>
            <p:ph type="pic" sz="quarter" idx="75" hasCustomPrompt="1"/>
          </p:nvPr>
        </p:nvSpPr>
        <p:spPr>
          <a:xfrm>
            <a:off x="7002463" y="1296000"/>
            <a:ext cx="669600" cy="741600"/>
          </a:xfrm>
          <a:prstGeom prst="rect">
            <a:avLst/>
          </a:prstGeom>
          <a:solidFill>
            <a:srgbClr val="E6EAE9"/>
          </a:solidFill>
        </p:spPr>
        <p:txBody>
          <a:bodyPr lIns="72000" rIns="72000" anchor="ctr"/>
          <a:lstStyle>
            <a:lvl1pPr marL="0" indent="0" algn="ctr">
              <a:buNone/>
              <a:defRPr sz="1000">
                <a:solidFill>
                  <a:schemeClr val="tx2"/>
                </a:solidFill>
                <a:latin typeface="Deutsche Bank Text" charset="0"/>
                <a:ea typeface="Deutsche Bank Text" charset="0"/>
                <a:cs typeface="Deutsche Bank Text" charset="0"/>
              </a:defRPr>
            </a:lvl1pPr>
          </a:lstStyle>
          <a:p>
            <a:r>
              <a:rPr lang="en-US" dirty="0"/>
              <a:t>[Picture]</a:t>
            </a:r>
          </a:p>
        </p:txBody>
      </p:sp>
      <p:cxnSp>
        <p:nvCxnSpPr>
          <p:cNvPr id="35" name="Straight Connector 34"/>
          <p:cNvCxnSpPr/>
          <p:nvPr userDrawn="1"/>
        </p:nvCxnSpPr>
        <p:spPr>
          <a:xfrm>
            <a:off x="7722865" y="1326566"/>
            <a:ext cx="0" cy="741600"/>
          </a:xfrm>
          <a:prstGeom prst="line">
            <a:avLst/>
          </a:prstGeom>
          <a:ln>
            <a:solidFill>
              <a:srgbClr val="0018A8"/>
            </a:solidFill>
          </a:ln>
        </p:spPr>
        <p:style>
          <a:lnRef idx="1">
            <a:schemeClr val="accent1"/>
          </a:lnRef>
          <a:fillRef idx="0">
            <a:schemeClr val="accent1"/>
          </a:fillRef>
          <a:effectRef idx="0">
            <a:schemeClr val="accent1"/>
          </a:effectRef>
          <a:fontRef idx="minor">
            <a:schemeClr val="tx1"/>
          </a:fontRef>
        </p:style>
      </p:cxnSp>
      <p:sp>
        <p:nvSpPr>
          <p:cNvPr id="36" name="Text Placeholder 17"/>
          <p:cNvSpPr>
            <a:spLocks noGrp="1"/>
          </p:cNvSpPr>
          <p:nvPr>
            <p:ph type="body" sz="quarter" idx="76" hasCustomPrompt="1"/>
          </p:nvPr>
        </p:nvSpPr>
        <p:spPr>
          <a:xfrm>
            <a:off x="7796779" y="1296000"/>
            <a:ext cx="2229871" cy="2336034"/>
          </a:xfrm>
          <a:prstGeom prst="rect">
            <a:avLst/>
          </a:prstGeom>
        </p:spPr>
        <p:txBody>
          <a:bodyPr lIns="0" tIns="0" rIns="0" bIns="0"/>
          <a:lstStyle>
            <a:lvl1pPr marL="0" indent="0">
              <a:lnSpc>
                <a:spcPts val="1600"/>
              </a:lnSpc>
              <a:spcBef>
                <a:spcPts val="0"/>
              </a:spcBef>
              <a:buNone/>
              <a:defRPr sz="1200" baseline="0">
                <a:solidFill>
                  <a:srgbClr val="00205B"/>
                </a:solidFill>
                <a:latin typeface="Deutsche Bank Text" charset="0"/>
                <a:ea typeface="Deutsche Bank Text" charset="0"/>
                <a:cs typeface="Deutsche Bank Text" charset="0"/>
              </a:defRPr>
            </a:lvl1pPr>
          </a:lstStyle>
          <a:p>
            <a:pPr lvl="0"/>
            <a:r>
              <a:rPr lang="en-US" sz="1200" dirty="0">
                <a:latin typeface="Deutsche Bank Text Beta" charset="0"/>
                <a:ea typeface="Deutsche Bank Text Beta" charset="0"/>
                <a:cs typeface="Deutsche Bank Text Beta" charset="0"/>
              </a:rPr>
              <a:t>Deutsche Bank Text Dark Blue 12pt</a:t>
            </a:r>
            <a:endParaRPr lang="en-US" dirty="0"/>
          </a:p>
        </p:txBody>
      </p:sp>
      <p:sp>
        <p:nvSpPr>
          <p:cNvPr id="43" name="Picture Placeholder 11"/>
          <p:cNvSpPr>
            <a:spLocks noGrp="1"/>
          </p:cNvSpPr>
          <p:nvPr>
            <p:ph type="pic" sz="quarter" idx="77" hasCustomPrompt="1"/>
          </p:nvPr>
        </p:nvSpPr>
        <p:spPr>
          <a:xfrm>
            <a:off x="701675" y="3879502"/>
            <a:ext cx="669600" cy="741600"/>
          </a:xfrm>
          <a:prstGeom prst="rect">
            <a:avLst/>
          </a:prstGeom>
          <a:solidFill>
            <a:srgbClr val="E6EAE9"/>
          </a:solidFill>
        </p:spPr>
        <p:txBody>
          <a:bodyPr lIns="72000" rIns="72000" anchor="ctr"/>
          <a:lstStyle>
            <a:lvl1pPr marL="0" indent="0" algn="ctr">
              <a:buNone/>
              <a:defRPr sz="1000">
                <a:solidFill>
                  <a:schemeClr val="tx2"/>
                </a:solidFill>
                <a:latin typeface="Deutsche Bank Text" charset="0"/>
                <a:ea typeface="Deutsche Bank Text" charset="0"/>
                <a:cs typeface="Deutsche Bank Text" charset="0"/>
              </a:defRPr>
            </a:lvl1pPr>
          </a:lstStyle>
          <a:p>
            <a:r>
              <a:rPr lang="en-US" dirty="0"/>
              <a:t>[Picture]</a:t>
            </a:r>
          </a:p>
        </p:txBody>
      </p:sp>
      <p:cxnSp>
        <p:nvCxnSpPr>
          <p:cNvPr id="44" name="Straight Connector 43"/>
          <p:cNvCxnSpPr/>
          <p:nvPr userDrawn="1"/>
        </p:nvCxnSpPr>
        <p:spPr>
          <a:xfrm>
            <a:off x="1422077" y="3879502"/>
            <a:ext cx="0" cy="741600"/>
          </a:xfrm>
          <a:prstGeom prst="line">
            <a:avLst/>
          </a:prstGeom>
          <a:ln>
            <a:solidFill>
              <a:srgbClr val="0018A8"/>
            </a:solidFill>
          </a:ln>
        </p:spPr>
        <p:style>
          <a:lnRef idx="1">
            <a:schemeClr val="accent1"/>
          </a:lnRef>
          <a:fillRef idx="0">
            <a:schemeClr val="accent1"/>
          </a:fillRef>
          <a:effectRef idx="0">
            <a:schemeClr val="accent1"/>
          </a:effectRef>
          <a:fontRef idx="minor">
            <a:schemeClr val="tx1"/>
          </a:fontRef>
        </p:style>
      </p:cxnSp>
      <p:sp>
        <p:nvSpPr>
          <p:cNvPr id="45" name="Text Placeholder 17"/>
          <p:cNvSpPr>
            <a:spLocks noGrp="1"/>
          </p:cNvSpPr>
          <p:nvPr>
            <p:ph type="body" sz="quarter" idx="78" hasCustomPrompt="1"/>
          </p:nvPr>
        </p:nvSpPr>
        <p:spPr>
          <a:xfrm>
            <a:off x="1483504" y="3845872"/>
            <a:ext cx="2205846" cy="2336034"/>
          </a:xfrm>
          <a:prstGeom prst="rect">
            <a:avLst/>
          </a:prstGeom>
        </p:spPr>
        <p:txBody>
          <a:bodyPr lIns="0" tIns="0" rIns="0" bIns="0"/>
          <a:lstStyle>
            <a:lvl1pPr marL="0" indent="0">
              <a:lnSpc>
                <a:spcPts val="1600"/>
              </a:lnSpc>
              <a:spcBef>
                <a:spcPts val="0"/>
              </a:spcBef>
              <a:buNone/>
              <a:defRPr sz="1200" baseline="0">
                <a:solidFill>
                  <a:srgbClr val="00205B"/>
                </a:solidFill>
                <a:latin typeface="Deutsche Bank Text" charset="0"/>
                <a:ea typeface="Deutsche Bank Text" charset="0"/>
                <a:cs typeface="Deutsche Bank Text" charset="0"/>
              </a:defRPr>
            </a:lvl1pPr>
          </a:lstStyle>
          <a:p>
            <a:pPr lvl="0"/>
            <a:r>
              <a:rPr lang="en-US" sz="1200" dirty="0">
                <a:latin typeface="Deutsche Bank Text Beta" charset="0"/>
                <a:ea typeface="Deutsche Bank Text Beta" charset="0"/>
                <a:cs typeface="Deutsche Bank Text Beta" charset="0"/>
              </a:rPr>
              <a:t>Deutsche Bank Text Dark Blue 12pt</a:t>
            </a:r>
            <a:endParaRPr lang="en-US" dirty="0"/>
          </a:p>
        </p:txBody>
      </p:sp>
      <p:sp>
        <p:nvSpPr>
          <p:cNvPr id="46" name="Picture Placeholder 11"/>
          <p:cNvSpPr>
            <a:spLocks noGrp="1"/>
          </p:cNvSpPr>
          <p:nvPr>
            <p:ph type="pic" sz="quarter" idx="79" hasCustomPrompt="1"/>
          </p:nvPr>
        </p:nvSpPr>
        <p:spPr>
          <a:xfrm>
            <a:off x="3835966" y="3879502"/>
            <a:ext cx="669600" cy="741600"/>
          </a:xfrm>
          <a:prstGeom prst="rect">
            <a:avLst/>
          </a:prstGeom>
          <a:solidFill>
            <a:srgbClr val="E6EAE9"/>
          </a:solidFill>
        </p:spPr>
        <p:txBody>
          <a:bodyPr lIns="72000" rIns="72000" anchor="ctr"/>
          <a:lstStyle>
            <a:lvl1pPr marL="0" indent="0" algn="ctr">
              <a:buNone/>
              <a:defRPr sz="1000">
                <a:solidFill>
                  <a:schemeClr val="tx2"/>
                </a:solidFill>
                <a:latin typeface="Deutsche Bank Text" charset="0"/>
                <a:ea typeface="Deutsche Bank Text" charset="0"/>
                <a:cs typeface="Deutsche Bank Text" charset="0"/>
              </a:defRPr>
            </a:lvl1pPr>
          </a:lstStyle>
          <a:p>
            <a:r>
              <a:rPr lang="en-US" dirty="0"/>
              <a:t>[Picture]</a:t>
            </a:r>
          </a:p>
        </p:txBody>
      </p:sp>
      <p:cxnSp>
        <p:nvCxnSpPr>
          <p:cNvPr id="47" name="Straight Connector 46"/>
          <p:cNvCxnSpPr/>
          <p:nvPr userDrawn="1"/>
        </p:nvCxnSpPr>
        <p:spPr>
          <a:xfrm>
            <a:off x="4554538" y="3879502"/>
            <a:ext cx="0" cy="741600"/>
          </a:xfrm>
          <a:prstGeom prst="line">
            <a:avLst/>
          </a:prstGeom>
          <a:ln>
            <a:solidFill>
              <a:srgbClr val="0018A8"/>
            </a:solidFill>
          </a:ln>
        </p:spPr>
        <p:style>
          <a:lnRef idx="1">
            <a:schemeClr val="accent1"/>
          </a:lnRef>
          <a:fillRef idx="0">
            <a:schemeClr val="accent1"/>
          </a:fillRef>
          <a:effectRef idx="0">
            <a:schemeClr val="accent1"/>
          </a:effectRef>
          <a:fontRef idx="minor">
            <a:schemeClr val="tx1"/>
          </a:fontRef>
        </p:style>
      </p:cxnSp>
      <p:sp>
        <p:nvSpPr>
          <p:cNvPr id="48" name="Text Placeholder 17"/>
          <p:cNvSpPr>
            <a:spLocks noGrp="1"/>
          </p:cNvSpPr>
          <p:nvPr>
            <p:ph type="body" sz="quarter" idx="80" hasCustomPrompt="1"/>
          </p:nvPr>
        </p:nvSpPr>
        <p:spPr>
          <a:xfrm>
            <a:off x="4626028" y="3845872"/>
            <a:ext cx="2232000" cy="2336034"/>
          </a:xfrm>
          <a:prstGeom prst="rect">
            <a:avLst/>
          </a:prstGeom>
        </p:spPr>
        <p:txBody>
          <a:bodyPr lIns="0" tIns="0" rIns="0" bIns="0"/>
          <a:lstStyle>
            <a:lvl1pPr marL="0" indent="0">
              <a:lnSpc>
                <a:spcPts val="1600"/>
              </a:lnSpc>
              <a:spcBef>
                <a:spcPts val="0"/>
              </a:spcBef>
              <a:buNone/>
              <a:defRPr sz="1200" baseline="0">
                <a:solidFill>
                  <a:srgbClr val="00205B"/>
                </a:solidFill>
                <a:latin typeface="Deutsche Bank Text" charset="0"/>
                <a:ea typeface="Deutsche Bank Text" charset="0"/>
                <a:cs typeface="Deutsche Bank Text" charset="0"/>
              </a:defRPr>
            </a:lvl1pPr>
          </a:lstStyle>
          <a:p>
            <a:pPr lvl="0"/>
            <a:r>
              <a:rPr lang="en-US" sz="1200" dirty="0">
                <a:latin typeface="Deutsche Bank Text Beta" charset="0"/>
                <a:ea typeface="Deutsche Bank Text Beta" charset="0"/>
                <a:cs typeface="Deutsche Bank Text Beta" charset="0"/>
              </a:rPr>
              <a:t>Deutsche Bank Text Dark Blue 12pt</a:t>
            </a:r>
            <a:endParaRPr lang="en-US" dirty="0"/>
          </a:p>
        </p:txBody>
      </p:sp>
      <p:sp>
        <p:nvSpPr>
          <p:cNvPr id="49" name="Picture Placeholder 11"/>
          <p:cNvSpPr>
            <a:spLocks noGrp="1"/>
          </p:cNvSpPr>
          <p:nvPr>
            <p:ph type="pic" sz="quarter" idx="81" hasCustomPrompt="1"/>
          </p:nvPr>
        </p:nvSpPr>
        <p:spPr>
          <a:xfrm>
            <a:off x="7002463" y="3879502"/>
            <a:ext cx="669600" cy="741600"/>
          </a:xfrm>
          <a:prstGeom prst="rect">
            <a:avLst/>
          </a:prstGeom>
          <a:solidFill>
            <a:srgbClr val="E6EAE9"/>
          </a:solidFill>
        </p:spPr>
        <p:txBody>
          <a:bodyPr lIns="72000" rIns="72000" anchor="ctr"/>
          <a:lstStyle>
            <a:lvl1pPr marL="0" indent="0" algn="ctr">
              <a:buNone/>
              <a:defRPr sz="1000">
                <a:solidFill>
                  <a:schemeClr val="tx2"/>
                </a:solidFill>
                <a:latin typeface="Deutsche Bank Text" charset="0"/>
                <a:ea typeface="Deutsche Bank Text" charset="0"/>
                <a:cs typeface="Deutsche Bank Text" charset="0"/>
              </a:defRPr>
            </a:lvl1pPr>
          </a:lstStyle>
          <a:p>
            <a:r>
              <a:rPr lang="en-US" dirty="0"/>
              <a:t>[Picture]</a:t>
            </a:r>
          </a:p>
        </p:txBody>
      </p:sp>
      <p:cxnSp>
        <p:nvCxnSpPr>
          <p:cNvPr id="50" name="Straight Connector 49"/>
          <p:cNvCxnSpPr/>
          <p:nvPr userDrawn="1"/>
        </p:nvCxnSpPr>
        <p:spPr>
          <a:xfrm>
            <a:off x="7721600" y="3879502"/>
            <a:ext cx="0" cy="741600"/>
          </a:xfrm>
          <a:prstGeom prst="line">
            <a:avLst/>
          </a:prstGeom>
          <a:ln>
            <a:solidFill>
              <a:srgbClr val="0018A8"/>
            </a:solidFill>
          </a:ln>
        </p:spPr>
        <p:style>
          <a:lnRef idx="1">
            <a:schemeClr val="accent1"/>
          </a:lnRef>
          <a:fillRef idx="0">
            <a:schemeClr val="accent1"/>
          </a:fillRef>
          <a:effectRef idx="0">
            <a:schemeClr val="accent1"/>
          </a:effectRef>
          <a:fontRef idx="minor">
            <a:schemeClr val="tx1"/>
          </a:fontRef>
        </p:style>
      </p:cxnSp>
      <p:sp>
        <p:nvSpPr>
          <p:cNvPr id="51" name="Text Placeholder 17"/>
          <p:cNvSpPr>
            <a:spLocks noGrp="1"/>
          </p:cNvSpPr>
          <p:nvPr>
            <p:ph type="body" sz="quarter" idx="82" hasCustomPrompt="1"/>
          </p:nvPr>
        </p:nvSpPr>
        <p:spPr>
          <a:xfrm>
            <a:off x="7794650" y="3845872"/>
            <a:ext cx="2232000" cy="2336034"/>
          </a:xfrm>
          <a:prstGeom prst="rect">
            <a:avLst/>
          </a:prstGeom>
        </p:spPr>
        <p:txBody>
          <a:bodyPr lIns="0" tIns="0" rIns="0" bIns="0"/>
          <a:lstStyle>
            <a:lvl1pPr marL="0" indent="0">
              <a:lnSpc>
                <a:spcPts val="1600"/>
              </a:lnSpc>
              <a:spcBef>
                <a:spcPts val="0"/>
              </a:spcBef>
              <a:buNone/>
              <a:defRPr sz="1200" baseline="0">
                <a:solidFill>
                  <a:srgbClr val="00205B"/>
                </a:solidFill>
                <a:latin typeface="Deutsche Bank Text" charset="0"/>
                <a:ea typeface="Deutsche Bank Text" charset="0"/>
                <a:cs typeface="Deutsche Bank Text" charset="0"/>
              </a:defRPr>
            </a:lvl1pPr>
          </a:lstStyle>
          <a:p>
            <a:pPr lvl="0"/>
            <a:r>
              <a:rPr lang="en-US" sz="1200" dirty="0">
                <a:latin typeface="Deutsche Bank Text Beta" charset="0"/>
                <a:ea typeface="Deutsche Bank Text Beta" charset="0"/>
                <a:cs typeface="Deutsche Bank Text Beta" charset="0"/>
              </a:rPr>
              <a:t>Deutsche Bank Text Dark Blue 12pt</a:t>
            </a:r>
            <a:endParaRPr lang="en-US" dirty="0"/>
          </a:p>
        </p:txBody>
      </p:sp>
      <p:sp>
        <p:nvSpPr>
          <p:cNvPr id="22" name="Text Placeholder 2">
            <a:extLst>
              <a:ext uri="{FF2B5EF4-FFF2-40B4-BE49-F238E27FC236}">
                <a16:creationId xmlns:a16="http://schemas.microsoft.com/office/drawing/2014/main" id="{79FF47F4-9D07-934C-B211-2D3F712DED7D}"/>
              </a:ext>
            </a:extLst>
          </p:cNvPr>
          <p:cNvSpPr>
            <a:spLocks noGrp="1"/>
          </p:cNvSpPr>
          <p:nvPr>
            <p:ph type="body" sz="quarter" idx="62" hasCustomPrompt="1"/>
          </p:nvPr>
        </p:nvSpPr>
        <p:spPr>
          <a:xfrm>
            <a:off x="701675" y="335443"/>
            <a:ext cx="2880000" cy="144000"/>
          </a:xfrm>
          <a:prstGeom prst="rect">
            <a:avLst/>
          </a:prstGeom>
        </p:spPr>
        <p:txBody>
          <a:bodyPr lIns="0" tIns="0" rIns="0" bIns="0"/>
          <a:lstStyle>
            <a:lvl1pPr marL="0" indent="0">
              <a:buNone/>
              <a:defRPr sz="997" b="0" i="0" baseline="0">
                <a:solidFill>
                  <a:srgbClr val="00A3E0"/>
                </a:solidFill>
                <a:latin typeface="Deutsche Bank Text" charset="0"/>
                <a:ea typeface="Deutsche Bank Text" charset="0"/>
                <a:cs typeface="Deutsche Bank Text" charset="0"/>
              </a:defRPr>
            </a:lvl1pPr>
            <a:lvl2pPr marL="455783" indent="0">
              <a:buNone/>
              <a:defRPr/>
            </a:lvl2pPr>
            <a:lvl3pPr marL="911565" indent="0">
              <a:buNone/>
              <a:defRPr/>
            </a:lvl3pPr>
            <a:lvl4pPr marL="1367348" indent="0">
              <a:buNone/>
              <a:defRPr/>
            </a:lvl4pPr>
            <a:lvl5pPr marL="1823131" indent="0">
              <a:buNone/>
              <a:defRPr/>
            </a:lvl5pPr>
          </a:lstStyle>
          <a:p>
            <a:pPr lvl="0"/>
            <a:r>
              <a:rPr lang="en-US" dirty="0"/>
              <a:t>Deutsche Bank Text Bright Blue 10pt</a:t>
            </a:r>
          </a:p>
        </p:txBody>
      </p:sp>
    </p:spTree>
    <p:extLst>
      <p:ext uri="{BB962C8B-B14F-4D97-AF65-F5344CB8AC3E}">
        <p14:creationId xmlns:p14="http://schemas.microsoft.com/office/powerpoint/2010/main" val="620227325"/>
      </p:ext>
    </p:extLst>
  </p:cSld>
  <p:clrMapOvr>
    <a:masterClrMapping/>
  </p:clrMapOvr>
</p:sldLayout>
</file>

<file path=ppt/slideLayouts/slideLayout35.xml><?xml version="1.0" encoding="utf-8"?>
<p:sldLayout xmlns:a="http://schemas.openxmlformats.org/drawingml/2006/main" xmlns:r="http://schemas.openxmlformats.org/officeDocument/2006/relationships" xmlns:p="http://schemas.openxmlformats.org/presentationml/2006/main" preserve="1" userDrawn="1">
  <p:cSld name="Timeline with key dates">
    <p:spTree>
      <p:nvGrpSpPr>
        <p:cNvPr id="1" name=""/>
        <p:cNvGrpSpPr/>
        <p:nvPr/>
      </p:nvGrpSpPr>
      <p:grpSpPr>
        <a:xfrm>
          <a:off x="0" y="0"/>
          <a:ext cx="0" cy="0"/>
          <a:chOff x="0" y="0"/>
          <a:chExt cx="0" cy="0"/>
        </a:xfrm>
      </p:grpSpPr>
      <p:sp>
        <p:nvSpPr>
          <p:cNvPr id="3" name="Text Placeholder 2"/>
          <p:cNvSpPr>
            <a:spLocks noGrp="1"/>
          </p:cNvSpPr>
          <p:nvPr>
            <p:ph type="body" sz="quarter" idx="62" hasCustomPrompt="1"/>
          </p:nvPr>
        </p:nvSpPr>
        <p:spPr>
          <a:xfrm>
            <a:off x="701675" y="441325"/>
            <a:ext cx="3060700" cy="173038"/>
          </a:xfrm>
          <a:prstGeom prst="rect">
            <a:avLst/>
          </a:prstGeom>
        </p:spPr>
        <p:txBody>
          <a:bodyPr lIns="0" tIns="0" rIns="0" bIns="0"/>
          <a:lstStyle>
            <a:lvl1pPr marL="0" indent="0">
              <a:buNone/>
              <a:defRPr sz="997" b="0" i="0" baseline="0">
                <a:solidFill>
                  <a:schemeClr val="accent2"/>
                </a:solidFill>
                <a:latin typeface="Deutsche Bank Text" charset="0"/>
                <a:ea typeface="Deutsche Bank Text" charset="0"/>
                <a:cs typeface="Deutsche Bank Text" charset="0"/>
              </a:defRPr>
            </a:lvl1pPr>
            <a:lvl2pPr marL="455783" indent="0">
              <a:buNone/>
              <a:defRPr/>
            </a:lvl2pPr>
            <a:lvl3pPr marL="911565" indent="0">
              <a:buNone/>
              <a:defRPr/>
            </a:lvl3pPr>
            <a:lvl4pPr marL="1367348" indent="0">
              <a:buNone/>
              <a:defRPr/>
            </a:lvl4pPr>
            <a:lvl5pPr marL="1823131" indent="0">
              <a:buNone/>
              <a:defRPr/>
            </a:lvl5pPr>
          </a:lstStyle>
          <a:p>
            <a:pPr lvl="0"/>
            <a:r>
              <a:rPr lang="en-US" dirty="0"/>
              <a:t>Deutsche Bank Text Orange 10pt</a:t>
            </a:r>
          </a:p>
        </p:txBody>
      </p:sp>
      <p:sp>
        <p:nvSpPr>
          <p:cNvPr id="4" name="Text Placeholder 5"/>
          <p:cNvSpPr>
            <a:spLocks noGrp="1"/>
          </p:cNvSpPr>
          <p:nvPr>
            <p:ph type="body" sz="quarter" idx="63" hasCustomPrompt="1"/>
          </p:nvPr>
        </p:nvSpPr>
        <p:spPr>
          <a:xfrm>
            <a:off x="701674" y="824430"/>
            <a:ext cx="8532813" cy="478908"/>
          </a:xfrm>
          <a:prstGeom prst="rect">
            <a:avLst/>
          </a:prstGeom>
        </p:spPr>
        <p:txBody>
          <a:bodyPr lIns="0" tIns="0" rIns="0" bIns="0"/>
          <a:lstStyle>
            <a:lvl1pPr marL="0" indent="0">
              <a:lnSpc>
                <a:spcPts val="4000"/>
              </a:lnSpc>
              <a:spcBef>
                <a:spcPts val="0"/>
              </a:spcBef>
              <a:buNone/>
              <a:defRPr sz="3600" baseline="0">
                <a:solidFill>
                  <a:schemeClr val="tx1"/>
                </a:solidFill>
                <a:latin typeface="Deutsche Bank Display" charset="0"/>
                <a:ea typeface="Deutsche Bank Display" charset="0"/>
                <a:cs typeface="Deutsche Bank Display" charset="0"/>
              </a:defRPr>
            </a:lvl1pPr>
            <a:lvl2pPr marL="455783" indent="0">
              <a:buNone/>
              <a:defRPr sz="3600">
                <a:latin typeface="Deutsche Bank Display Beta" charset="0"/>
                <a:ea typeface="Deutsche Bank Display Beta" charset="0"/>
                <a:cs typeface="Deutsche Bank Display Beta" charset="0"/>
              </a:defRPr>
            </a:lvl2pPr>
            <a:lvl3pPr marL="911566" indent="0">
              <a:buNone/>
              <a:defRPr sz="3600">
                <a:latin typeface="Deutsche Bank Display Beta" charset="0"/>
                <a:ea typeface="Deutsche Bank Display Beta" charset="0"/>
                <a:cs typeface="Deutsche Bank Display Beta" charset="0"/>
              </a:defRPr>
            </a:lvl3pPr>
            <a:lvl4pPr marL="1367348" indent="0">
              <a:buNone/>
              <a:defRPr sz="3600">
                <a:latin typeface="Deutsche Bank Display Beta" charset="0"/>
                <a:ea typeface="Deutsche Bank Display Beta" charset="0"/>
                <a:cs typeface="Deutsche Bank Display Beta" charset="0"/>
              </a:defRPr>
            </a:lvl4pPr>
            <a:lvl5pPr marL="1823131" indent="0">
              <a:buNone/>
              <a:defRPr sz="3600">
                <a:latin typeface="Deutsche Bank Display Beta" charset="0"/>
                <a:ea typeface="Deutsche Bank Display Beta" charset="0"/>
                <a:cs typeface="Deutsche Bank Display Beta" charset="0"/>
              </a:defRPr>
            </a:lvl5pPr>
          </a:lstStyle>
          <a:p>
            <a:pPr lvl="0"/>
            <a:r>
              <a:rPr lang="en-US" dirty="0"/>
              <a:t>Deutsche Bank Display Dark Blue 36pt</a:t>
            </a:r>
          </a:p>
        </p:txBody>
      </p:sp>
      <p:sp>
        <p:nvSpPr>
          <p:cNvPr id="8" name="Text Placeholder 7"/>
          <p:cNvSpPr>
            <a:spLocks noGrp="1"/>
          </p:cNvSpPr>
          <p:nvPr>
            <p:ph type="body" sz="quarter" idx="73" hasCustomPrompt="1"/>
          </p:nvPr>
        </p:nvSpPr>
        <p:spPr>
          <a:xfrm>
            <a:off x="813334" y="2860786"/>
            <a:ext cx="2752826" cy="180797"/>
          </a:xfrm>
          <a:prstGeom prst="rect">
            <a:avLst/>
          </a:prstGeom>
        </p:spPr>
        <p:txBody>
          <a:bodyPr lIns="0" tIns="0" rIns="0" bIns="0"/>
          <a:lstStyle>
            <a:lvl1pPr marL="0" indent="0">
              <a:buNone/>
              <a:defRPr sz="1400">
                <a:solidFill>
                  <a:schemeClr val="accent2"/>
                </a:solidFill>
                <a:latin typeface="Deutsche Bank Text" charset="0"/>
                <a:ea typeface="Deutsche Bank Text" charset="0"/>
                <a:cs typeface="Deutsche Bank Text" charset="0"/>
              </a:defRPr>
            </a:lvl1pPr>
          </a:lstStyle>
          <a:p>
            <a:pPr lvl="0"/>
            <a:r>
              <a:rPr lang="en-US" dirty="0"/>
              <a:t>Deutsche Bank Text Orange 14pt</a:t>
            </a:r>
          </a:p>
        </p:txBody>
      </p:sp>
      <p:sp>
        <p:nvSpPr>
          <p:cNvPr id="9" name="Text Placeholder 7"/>
          <p:cNvSpPr>
            <a:spLocks noGrp="1"/>
          </p:cNvSpPr>
          <p:nvPr>
            <p:ph type="body" sz="quarter" idx="74" hasCustomPrompt="1"/>
          </p:nvPr>
        </p:nvSpPr>
        <p:spPr>
          <a:xfrm>
            <a:off x="813334" y="3216922"/>
            <a:ext cx="2752826" cy="493617"/>
          </a:xfrm>
          <a:prstGeom prst="rect">
            <a:avLst/>
          </a:prstGeom>
        </p:spPr>
        <p:txBody>
          <a:bodyPr lIns="0" tIns="0" rIns="0" bIns="0"/>
          <a:lstStyle>
            <a:lvl1pPr marL="0" indent="0">
              <a:lnSpc>
                <a:spcPts val="1400"/>
              </a:lnSpc>
              <a:spcBef>
                <a:spcPts val="0"/>
              </a:spcBef>
              <a:buNone/>
              <a:defRPr sz="1200">
                <a:solidFill>
                  <a:schemeClr val="tx1"/>
                </a:solidFill>
                <a:latin typeface="Deutsche Bank Text" charset="0"/>
                <a:ea typeface="Deutsche Bank Text" charset="0"/>
                <a:cs typeface="Deutsche Bank Text" charset="0"/>
              </a:defRPr>
            </a:lvl1pPr>
          </a:lstStyle>
          <a:p>
            <a:pPr lvl="0"/>
            <a:r>
              <a:rPr lang="en-US" dirty="0"/>
              <a:t>Deutsche Bank Text Dark Blue 12pt</a:t>
            </a:r>
          </a:p>
        </p:txBody>
      </p:sp>
      <p:cxnSp>
        <p:nvCxnSpPr>
          <p:cNvPr id="11" name="Straight Connector 10"/>
          <p:cNvCxnSpPr/>
          <p:nvPr userDrawn="1"/>
        </p:nvCxnSpPr>
        <p:spPr>
          <a:xfrm>
            <a:off x="701675" y="2860786"/>
            <a:ext cx="0" cy="854566"/>
          </a:xfrm>
          <a:prstGeom prst="line">
            <a:avLst/>
          </a:prstGeom>
          <a:ln>
            <a:solidFill>
              <a:schemeClr val="accent2"/>
            </a:solidFill>
          </a:ln>
        </p:spPr>
        <p:style>
          <a:lnRef idx="1">
            <a:schemeClr val="accent1"/>
          </a:lnRef>
          <a:fillRef idx="0">
            <a:schemeClr val="accent1"/>
          </a:fillRef>
          <a:effectRef idx="0">
            <a:schemeClr val="accent1"/>
          </a:effectRef>
          <a:fontRef idx="minor">
            <a:schemeClr val="tx1"/>
          </a:fontRef>
        </p:style>
      </p:cxnSp>
      <p:sp>
        <p:nvSpPr>
          <p:cNvPr id="12" name="Text Placeholder 7"/>
          <p:cNvSpPr>
            <a:spLocks noGrp="1"/>
          </p:cNvSpPr>
          <p:nvPr>
            <p:ph type="body" sz="quarter" idx="75" hasCustomPrompt="1"/>
          </p:nvPr>
        </p:nvSpPr>
        <p:spPr>
          <a:xfrm>
            <a:off x="3873196" y="2860786"/>
            <a:ext cx="2984803" cy="180797"/>
          </a:xfrm>
          <a:prstGeom prst="rect">
            <a:avLst/>
          </a:prstGeom>
        </p:spPr>
        <p:txBody>
          <a:bodyPr lIns="0" tIns="0" rIns="0" bIns="0"/>
          <a:lstStyle>
            <a:lvl1pPr marL="0" indent="0">
              <a:buNone/>
              <a:defRPr sz="1400">
                <a:solidFill>
                  <a:schemeClr val="accent2"/>
                </a:solidFill>
                <a:latin typeface="Deutsche Bank Text" charset="0"/>
                <a:ea typeface="Deutsche Bank Text" charset="0"/>
                <a:cs typeface="Deutsche Bank Text" charset="0"/>
              </a:defRPr>
            </a:lvl1pPr>
          </a:lstStyle>
          <a:p>
            <a:pPr lvl="0"/>
            <a:r>
              <a:rPr lang="en-US" dirty="0"/>
              <a:t>Deutsche Bank Text Orange 14pt</a:t>
            </a:r>
          </a:p>
        </p:txBody>
      </p:sp>
      <p:sp>
        <p:nvSpPr>
          <p:cNvPr id="13" name="Text Placeholder 7"/>
          <p:cNvSpPr>
            <a:spLocks noGrp="1"/>
          </p:cNvSpPr>
          <p:nvPr>
            <p:ph type="body" sz="quarter" idx="76" hasCustomPrompt="1"/>
          </p:nvPr>
        </p:nvSpPr>
        <p:spPr>
          <a:xfrm>
            <a:off x="3873196" y="3216922"/>
            <a:ext cx="2984803" cy="493617"/>
          </a:xfrm>
          <a:prstGeom prst="rect">
            <a:avLst/>
          </a:prstGeom>
        </p:spPr>
        <p:txBody>
          <a:bodyPr lIns="0" tIns="0" rIns="0" bIns="0"/>
          <a:lstStyle>
            <a:lvl1pPr marL="0" indent="0">
              <a:lnSpc>
                <a:spcPts val="1400"/>
              </a:lnSpc>
              <a:spcBef>
                <a:spcPts val="0"/>
              </a:spcBef>
              <a:buNone/>
              <a:defRPr sz="1200">
                <a:solidFill>
                  <a:schemeClr val="tx1"/>
                </a:solidFill>
                <a:latin typeface="Deutsche Bank Text" charset="0"/>
                <a:ea typeface="Deutsche Bank Text" charset="0"/>
                <a:cs typeface="Deutsche Bank Text" charset="0"/>
              </a:defRPr>
            </a:lvl1pPr>
          </a:lstStyle>
          <a:p>
            <a:pPr lvl="0"/>
            <a:r>
              <a:rPr lang="en-US" dirty="0"/>
              <a:t>Deutsche Bank Text Dark Blue 12pt</a:t>
            </a:r>
          </a:p>
        </p:txBody>
      </p:sp>
      <p:cxnSp>
        <p:nvCxnSpPr>
          <p:cNvPr id="14" name="Straight Connector 13"/>
          <p:cNvCxnSpPr/>
          <p:nvPr userDrawn="1"/>
        </p:nvCxnSpPr>
        <p:spPr>
          <a:xfrm>
            <a:off x="3761538" y="2860786"/>
            <a:ext cx="0" cy="854566"/>
          </a:xfrm>
          <a:prstGeom prst="line">
            <a:avLst/>
          </a:prstGeom>
          <a:ln>
            <a:solidFill>
              <a:schemeClr val="accent2"/>
            </a:solidFill>
          </a:ln>
        </p:spPr>
        <p:style>
          <a:lnRef idx="1">
            <a:schemeClr val="accent1"/>
          </a:lnRef>
          <a:fillRef idx="0">
            <a:schemeClr val="accent1"/>
          </a:fillRef>
          <a:effectRef idx="0">
            <a:schemeClr val="accent1"/>
          </a:effectRef>
          <a:fontRef idx="minor">
            <a:schemeClr val="tx1"/>
          </a:fontRef>
        </p:style>
      </p:cxnSp>
      <p:sp>
        <p:nvSpPr>
          <p:cNvPr id="15" name="Text Placeholder 7"/>
          <p:cNvSpPr>
            <a:spLocks noGrp="1"/>
          </p:cNvSpPr>
          <p:nvPr>
            <p:ph type="body" sz="quarter" idx="77" hasCustomPrompt="1"/>
          </p:nvPr>
        </p:nvSpPr>
        <p:spPr>
          <a:xfrm>
            <a:off x="7272773" y="2860786"/>
            <a:ext cx="2753878" cy="180797"/>
          </a:xfrm>
          <a:prstGeom prst="rect">
            <a:avLst/>
          </a:prstGeom>
        </p:spPr>
        <p:txBody>
          <a:bodyPr lIns="0" tIns="0" rIns="0" bIns="0"/>
          <a:lstStyle>
            <a:lvl1pPr marL="0" indent="0">
              <a:buNone/>
              <a:defRPr sz="1400">
                <a:solidFill>
                  <a:schemeClr val="accent2"/>
                </a:solidFill>
                <a:latin typeface="Deutsche Bank Text" charset="0"/>
                <a:ea typeface="Deutsche Bank Text" charset="0"/>
                <a:cs typeface="Deutsche Bank Text" charset="0"/>
              </a:defRPr>
            </a:lvl1pPr>
          </a:lstStyle>
          <a:p>
            <a:pPr lvl="0"/>
            <a:r>
              <a:rPr lang="en-US" dirty="0"/>
              <a:t>Deutsche Bank Text Orange 14pt</a:t>
            </a:r>
          </a:p>
        </p:txBody>
      </p:sp>
      <p:sp>
        <p:nvSpPr>
          <p:cNvPr id="16" name="Text Placeholder 7"/>
          <p:cNvSpPr>
            <a:spLocks noGrp="1"/>
          </p:cNvSpPr>
          <p:nvPr>
            <p:ph type="body" sz="quarter" idx="78" hasCustomPrompt="1"/>
          </p:nvPr>
        </p:nvSpPr>
        <p:spPr>
          <a:xfrm>
            <a:off x="7272773" y="3216922"/>
            <a:ext cx="2753878" cy="493617"/>
          </a:xfrm>
          <a:prstGeom prst="rect">
            <a:avLst/>
          </a:prstGeom>
        </p:spPr>
        <p:txBody>
          <a:bodyPr lIns="0" tIns="0" rIns="0" bIns="0"/>
          <a:lstStyle>
            <a:lvl1pPr marL="0" indent="0">
              <a:lnSpc>
                <a:spcPts val="1400"/>
              </a:lnSpc>
              <a:spcBef>
                <a:spcPts val="0"/>
              </a:spcBef>
              <a:buNone/>
              <a:defRPr sz="1200">
                <a:solidFill>
                  <a:schemeClr val="tx1"/>
                </a:solidFill>
                <a:latin typeface="Deutsche Bank Text" charset="0"/>
                <a:ea typeface="Deutsche Bank Text" charset="0"/>
                <a:cs typeface="Deutsche Bank Text" charset="0"/>
              </a:defRPr>
            </a:lvl1pPr>
          </a:lstStyle>
          <a:p>
            <a:pPr lvl="0"/>
            <a:r>
              <a:rPr lang="en-US" dirty="0"/>
              <a:t>Deutsche Bank Text Dark Blue 12pt</a:t>
            </a:r>
          </a:p>
        </p:txBody>
      </p:sp>
      <p:cxnSp>
        <p:nvCxnSpPr>
          <p:cNvPr id="17" name="Straight Connector 16"/>
          <p:cNvCxnSpPr/>
          <p:nvPr userDrawn="1"/>
        </p:nvCxnSpPr>
        <p:spPr>
          <a:xfrm>
            <a:off x="7161114" y="2860786"/>
            <a:ext cx="0" cy="854566"/>
          </a:xfrm>
          <a:prstGeom prst="line">
            <a:avLst/>
          </a:prstGeom>
          <a:ln>
            <a:solidFill>
              <a:schemeClr val="accent2"/>
            </a:solidFill>
          </a:ln>
        </p:spPr>
        <p:style>
          <a:lnRef idx="1">
            <a:schemeClr val="accent1"/>
          </a:lnRef>
          <a:fillRef idx="0">
            <a:schemeClr val="accent1"/>
          </a:fillRef>
          <a:effectRef idx="0">
            <a:schemeClr val="accent1"/>
          </a:effectRef>
          <a:fontRef idx="minor">
            <a:schemeClr val="tx1"/>
          </a:fontRef>
        </p:style>
      </p:cxnSp>
      <p:sp>
        <p:nvSpPr>
          <p:cNvPr id="19" name="Text Placeholder 6"/>
          <p:cNvSpPr>
            <a:spLocks noGrp="1"/>
          </p:cNvSpPr>
          <p:nvPr>
            <p:ph type="body" sz="quarter" idx="72" hasCustomPrompt="1"/>
          </p:nvPr>
        </p:nvSpPr>
        <p:spPr>
          <a:xfrm>
            <a:off x="702650" y="6764338"/>
            <a:ext cx="9324000" cy="268287"/>
          </a:xfrm>
          <a:prstGeom prst="rect">
            <a:avLst/>
          </a:prstGeom>
        </p:spPr>
        <p:txBody>
          <a:bodyPr lIns="0" tIns="0" rIns="0" bIns="0" anchor="b"/>
          <a:lstStyle>
            <a:lvl1pPr marL="0" indent="0">
              <a:lnSpc>
                <a:spcPts val="800"/>
              </a:lnSpc>
              <a:spcBef>
                <a:spcPts val="0"/>
              </a:spcBef>
              <a:buNone/>
              <a:defRPr sz="800">
                <a:solidFill>
                  <a:schemeClr val="tx2"/>
                </a:solidFill>
                <a:latin typeface="Deutsche Bank Text Beta" charset="0"/>
                <a:ea typeface="Deutsche Bank Text Beta" charset="0"/>
                <a:cs typeface="Deutsche Bank Text Beta"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8pt</a:t>
            </a:r>
          </a:p>
        </p:txBody>
      </p:sp>
    </p:spTree>
    <p:extLst>
      <p:ext uri="{BB962C8B-B14F-4D97-AF65-F5344CB8AC3E}">
        <p14:creationId xmlns:p14="http://schemas.microsoft.com/office/powerpoint/2010/main" val="799973240"/>
      </p:ext>
    </p:extLst>
  </p:cSld>
  <p:clrMapOvr>
    <a:masterClrMapping/>
  </p:clrMapOvr>
</p:sldLayout>
</file>

<file path=ppt/slideLayouts/slideLayout350.xml><?xml version="1.0" encoding="utf-8"?>
<p:sldLayout xmlns:a="http://schemas.openxmlformats.org/drawingml/2006/main" xmlns:r="http://schemas.openxmlformats.org/officeDocument/2006/relationships" xmlns:p="http://schemas.openxmlformats.org/presentationml/2006/main" preserve="1" userDrawn="1">
  <p:cSld name="45_Custom Layout">
    <p:spTree>
      <p:nvGrpSpPr>
        <p:cNvPr id="1" name=""/>
        <p:cNvGrpSpPr/>
        <p:nvPr/>
      </p:nvGrpSpPr>
      <p:grpSpPr>
        <a:xfrm>
          <a:off x="0" y="0"/>
          <a:ext cx="0" cy="0"/>
          <a:chOff x="0" y="0"/>
          <a:chExt cx="0" cy="0"/>
        </a:xfrm>
      </p:grpSpPr>
      <p:sp>
        <p:nvSpPr>
          <p:cNvPr id="12" name="Picture Placeholder 11"/>
          <p:cNvSpPr>
            <a:spLocks noGrp="1"/>
          </p:cNvSpPr>
          <p:nvPr>
            <p:ph type="pic" sz="quarter" idx="63" hasCustomPrompt="1"/>
          </p:nvPr>
        </p:nvSpPr>
        <p:spPr>
          <a:xfrm>
            <a:off x="700670" y="1296000"/>
            <a:ext cx="669600" cy="741600"/>
          </a:xfrm>
          <a:prstGeom prst="rect">
            <a:avLst/>
          </a:prstGeom>
          <a:solidFill>
            <a:srgbClr val="E6EAE9"/>
          </a:solidFill>
        </p:spPr>
        <p:txBody>
          <a:bodyPr lIns="72000" rIns="72000" anchor="ctr"/>
          <a:lstStyle>
            <a:lvl1pPr marL="0" indent="0" algn="ctr">
              <a:buNone/>
              <a:defRPr sz="1000">
                <a:solidFill>
                  <a:schemeClr val="tx2"/>
                </a:solidFill>
                <a:latin typeface="Deutsche Bank Text" charset="0"/>
                <a:ea typeface="Deutsche Bank Text" charset="0"/>
                <a:cs typeface="Deutsche Bank Text" charset="0"/>
              </a:defRPr>
            </a:lvl1pPr>
          </a:lstStyle>
          <a:p>
            <a:r>
              <a:rPr lang="en-US" dirty="0"/>
              <a:t>[Picture]</a:t>
            </a:r>
          </a:p>
        </p:txBody>
      </p:sp>
      <p:cxnSp>
        <p:nvCxnSpPr>
          <p:cNvPr id="16" name="Straight Connector 15"/>
          <p:cNvCxnSpPr>
            <a:cxnSpLocks/>
          </p:cNvCxnSpPr>
          <p:nvPr userDrawn="1"/>
        </p:nvCxnSpPr>
        <p:spPr>
          <a:xfrm>
            <a:off x="1421072" y="1296000"/>
            <a:ext cx="0" cy="741600"/>
          </a:xfrm>
          <a:prstGeom prst="line">
            <a:avLst/>
          </a:prstGeom>
          <a:ln>
            <a:solidFill>
              <a:srgbClr val="0018A8"/>
            </a:solidFill>
          </a:ln>
        </p:spPr>
        <p:style>
          <a:lnRef idx="1">
            <a:schemeClr val="accent1"/>
          </a:lnRef>
          <a:fillRef idx="0">
            <a:schemeClr val="accent1"/>
          </a:fillRef>
          <a:effectRef idx="0">
            <a:schemeClr val="accent1"/>
          </a:effectRef>
          <a:fontRef idx="minor">
            <a:schemeClr val="tx1"/>
          </a:fontRef>
        </p:style>
      </p:cxnSp>
      <p:sp>
        <p:nvSpPr>
          <p:cNvPr id="18" name="Text Placeholder 17"/>
          <p:cNvSpPr>
            <a:spLocks noGrp="1"/>
          </p:cNvSpPr>
          <p:nvPr>
            <p:ph type="body" sz="quarter" idx="64" hasCustomPrompt="1"/>
          </p:nvPr>
        </p:nvSpPr>
        <p:spPr>
          <a:xfrm>
            <a:off x="1482499" y="1296000"/>
            <a:ext cx="1418009" cy="775230"/>
          </a:xfrm>
          <a:prstGeom prst="rect">
            <a:avLst/>
          </a:prstGeom>
        </p:spPr>
        <p:txBody>
          <a:bodyPr lIns="0" tIns="0" rIns="0" bIns="0"/>
          <a:lstStyle>
            <a:lvl1pPr marL="0" indent="0">
              <a:lnSpc>
                <a:spcPts val="1600"/>
              </a:lnSpc>
              <a:spcBef>
                <a:spcPts val="0"/>
              </a:spcBef>
              <a:buNone/>
              <a:defRPr sz="1200" baseline="0">
                <a:solidFill>
                  <a:srgbClr val="00205B"/>
                </a:solidFill>
                <a:latin typeface="Deutsche Bank Text" charset="0"/>
                <a:ea typeface="Deutsche Bank Text" charset="0"/>
                <a:cs typeface="Deutsche Bank Text" charset="0"/>
              </a:defRPr>
            </a:lvl1pPr>
          </a:lstStyle>
          <a:p>
            <a:pPr lvl="0"/>
            <a:r>
              <a:rPr lang="en-US" sz="1200" dirty="0">
                <a:latin typeface="Deutsche Bank Text Beta" charset="0"/>
                <a:ea typeface="Deutsche Bank Text Beta" charset="0"/>
                <a:cs typeface="Deutsche Bank Text Beta" charset="0"/>
              </a:rPr>
              <a:t>Deutsche Bank Text Dark Blue 12pt</a:t>
            </a:r>
            <a:endParaRPr lang="en-US" dirty="0"/>
          </a:p>
        </p:txBody>
      </p:sp>
      <p:sp>
        <p:nvSpPr>
          <p:cNvPr id="25" name="Picture Placeholder 11"/>
          <p:cNvSpPr>
            <a:spLocks noGrp="1"/>
          </p:cNvSpPr>
          <p:nvPr>
            <p:ph type="pic" sz="quarter" idx="69" hasCustomPrompt="1"/>
          </p:nvPr>
        </p:nvSpPr>
        <p:spPr>
          <a:xfrm>
            <a:off x="3038809" y="1296000"/>
            <a:ext cx="669600" cy="741600"/>
          </a:xfrm>
          <a:prstGeom prst="rect">
            <a:avLst/>
          </a:prstGeom>
          <a:solidFill>
            <a:srgbClr val="E6EAE9"/>
          </a:solidFill>
        </p:spPr>
        <p:txBody>
          <a:bodyPr lIns="72000" rIns="72000" anchor="ctr"/>
          <a:lstStyle>
            <a:lvl1pPr marL="0" indent="0" algn="ctr">
              <a:buNone/>
              <a:defRPr sz="1000">
                <a:solidFill>
                  <a:schemeClr val="tx2"/>
                </a:solidFill>
                <a:latin typeface="Deutsche Bank Text" charset="0"/>
                <a:ea typeface="Deutsche Bank Text" charset="0"/>
                <a:cs typeface="Deutsche Bank Text" charset="0"/>
              </a:defRPr>
            </a:lvl1pPr>
          </a:lstStyle>
          <a:p>
            <a:r>
              <a:rPr lang="en-US" dirty="0"/>
              <a:t>[Picture]</a:t>
            </a:r>
          </a:p>
        </p:txBody>
      </p:sp>
      <p:cxnSp>
        <p:nvCxnSpPr>
          <p:cNvPr id="26" name="Straight Connector 25"/>
          <p:cNvCxnSpPr>
            <a:cxnSpLocks/>
          </p:cNvCxnSpPr>
          <p:nvPr userDrawn="1"/>
        </p:nvCxnSpPr>
        <p:spPr>
          <a:xfrm>
            <a:off x="3759211" y="1296000"/>
            <a:ext cx="0" cy="741600"/>
          </a:xfrm>
          <a:prstGeom prst="line">
            <a:avLst/>
          </a:prstGeom>
          <a:ln>
            <a:solidFill>
              <a:srgbClr val="0018A8"/>
            </a:solidFill>
          </a:ln>
        </p:spPr>
        <p:style>
          <a:lnRef idx="1">
            <a:schemeClr val="accent1"/>
          </a:lnRef>
          <a:fillRef idx="0">
            <a:schemeClr val="accent1"/>
          </a:fillRef>
          <a:effectRef idx="0">
            <a:schemeClr val="accent1"/>
          </a:effectRef>
          <a:fontRef idx="minor">
            <a:schemeClr val="tx1"/>
          </a:fontRef>
        </p:style>
      </p:cxnSp>
      <p:sp>
        <p:nvSpPr>
          <p:cNvPr id="27" name="Text Placeholder 17"/>
          <p:cNvSpPr>
            <a:spLocks noGrp="1"/>
          </p:cNvSpPr>
          <p:nvPr>
            <p:ph type="body" sz="quarter" idx="70" hasCustomPrompt="1"/>
          </p:nvPr>
        </p:nvSpPr>
        <p:spPr>
          <a:xfrm>
            <a:off x="3820638" y="1296000"/>
            <a:ext cx="1453037" cy="775230"/>
          </a:xfrm>
          <a:prstGeom prst="rect">
            <a:avLst/>
          </a:prstGeom>
        </p:spPr>
        <p:txBody>
          <a:bodyPr lIns="0" tIns="0" rIns="0" bIns="0"/>
          <a:lstStyle>
            <a:lvl1pPr marL="0" indent="0">
              <a:lnSpc>
                <a:spcPts val="1600"/>
              </a:lnSpc>
              <a:spcBef>
                <a:spcPts val="0"/>
              </a:spcBef>
              <a:buNone/>
              <a:defRPr sz="1200" baseline="0">
                <a:solidFill>
                  <a:srgbClr val="00205B"/>
                </a:solidFill>
                <a:latin typeface="Deutsche Bank Text" charset="0"/>
                <a:ea typeface="Deutsche Bank Text" charset="0"/>
                <a:cs typeface="Deutsche Bank Text" charset="0"/>
              </a:defRPr>
            </a:lvl1pPr>
          </a:lstStyle>
          <a:p>
            <a:pPr lvl="0"/>
            <a:r>
              <a:rPr lang="en-US" sz="1200" dirty="0">
                <a:latin typeface="Deutsche Bank Text Beta" charset="0"/>
                <a:ea typeface="Deutsche Bank Text Beta" charset="0"/>
                <a:cs typeface="Deutsche Bank Text Beta" charset="0"/>
              </a:rPr>
              <a:t>Deutsche Bank Text Dark Blue 12pt</a:t>
            </a:r>
            <a:endParaRPr lang="en-US" dirty="0"/>
          </a:p>
        </p:txBody>
      </p:sp>
      <p:sp>
        <p:nvSpPr>
          <p:cNvPr id="34" name="Picture Placeholder 11"/>
          <p:cNvSpPr>
            <a:spLocks noGrp="1"/>
          </p:cNvSpPr>
          <p:nvPr>
            <p:ph type="pic" sz="quarter" idx="75" hasCustomPrompt="1"/>
          </p:nvPr>
        </p:nvSpPr>
        <p:spPr>
          <a:xfrm>
            <a:off x="5418617" y="1296000"/>
            <a:ext cx="669600" cy="741600"/>
          </a:xfrm>
          <a:prstGeom prst="rect">
            <a:avLst/>
          </a:prstGeom>
          <a:solidFill>
            <a:srgbClr val="E6EAE9"/>
          </a:solidFill>
        </p:spPr>
        <p:txBody>
          <a:bodyPr lIns="72000" rIns="72000" anchor="ctr"/>
          <a:lstStyle>
            <a:lvl1pPr marL="0" indent="0" algn="ctr">
              <a:buNone/>
              <a:defRPr sz="1000">
                <a:solidFill>
                  <a:schemeClr val="tx2"/>
                </a:solidFill>
                <a:latin typeface="Deutsche Bank Text" charset="0"/>
                <a:ea typeface="Deutsche Bank Text" charset="0"/>
                <a:cs typeface="Deutsche Bank Text" charset="0"/>
              </a:defRPr>
            </a:lvl1pPr>
          </a:lstStyle>
          <a:p>
            <a:r>
              <a:rPr lang="en-US" dirty="0"/>
              <a:t>[Picture]</a:t>
            </a:r>
          </a:p>
        </p:txBody>
      </p:sp>
      <p:cxnSp>
        <p:nvCxnSpPr>
          <p:cNvPr id="35" name="Straight Connector 34"/>
          <p:cNvCxnSpPr>
            <a:cxnSpLocks/>
          </p:cNvCxnSpPr>
          <p:nvPr userDrawn="1"/>
        </p:nvCxnSpPr>
        <p:spPr>
          <a:xfrm>
            <a:off x="6139019" y="1296000"/>
            <a:ext cx="0" cy="741600"/>
          </a:xfrm>
          <a:prstGeom prst="line">
            <a:avLst/>
          </a:prstGeom>
          <a:ln>
            <a:solidFill>
              <a:srgbClr val="0018A8"/>
            </a:solidFill>
          </a:ln>
        </p:spPr>
        <p:style>
          <a:lnRef idx="1">
            <a:schemeClr val="accent1"/>
          </a:lnRef>
          <a:fillRef idx="0">
            <a:schemeClr val="accent1"/>
          </a:fillRef>
          <a:effectRef idx="0">
            <a:schemeClr val="accent1"/>
          </a:effectRef>
          <a:fontRef idx="minor">
            <a:schemeClr val="tx1"/>
          </a:fontRef>
        </p:style>
      </p:cxnSp>
      <p:sp>
        <p:nvSpPr>
          <p:cNvPr id="36" name="Text Placeholder 17"/>
          <p:cNvSpPr>
            <a:spLocks noGrp="1"/>
          </p:cNvSpPr>
          <p:nvPr>
            <p:ph type="body" sz="quarter" idx="76" hasCustomPrompt="1"/>
          </p:nvPr>
        </p:nvSpPr>
        <p:spPr>
          <a:xfrm>
            <a:off x="6200446" y="1296000"/>
            <a:ext cx="1449717" cy="775230"/>
          </a:xfrm>
          <a:prstGeom prst="rect">
            <a:avLst/>
          </a:prstGeom>
        </p:spPr>
        <p:txBody>
          <a:bodyPr lIns="0" tIns="0" rIns="0" bIns="0"/>
          <a:lstStyle>
            <a:lvl1pPr marL="0" indent="0">
              <a:lnSpc>
                <a:spcPts val="1600"/>
              </a:lnSpc>
              <a:spcBef>
                <a:spcPts val="0"/>
              </a:spcBef>
              <a:buNone/>
              <a:defRPr sz="1200" baseline="0">
                <a:solidFill>
                  <a:srgbClr val="00205B"/>
                </a:solidFill>
                <a:latin typeface="Deutsche Bank Text" charset="0"/>
                <a:ea typeface="Deutsche Bank Text" charset="0"/>
                <a:cs typeface="Deutsche Bank Text" charset="0"/>
              </a:defRPr>
            </a:lvl1pPr>
          </a:lstStyle>
          <a:p>
            <a:pPr lvl="0"/>
            <a:r>
              <a:rPr lang="en-US" sz="1200" dirty="0">
                <a:latin typeface="Deutsche Bank Text Beta" charset="0"/>
                <a:ea typeface="Deutsche Bank Text Beta" charset="0"/>
                <a:cs typeface="Deutsche Bank Text Beta" charset="0"/>
              </a:rPr>
              <a:t>Deutsche Bank Text Dark Blue 12pt</a:t>
            </a:r>
            <a:endParaRPr lang="en-US" dirty="0"/>
          </a:p>
        </p:txBody>
      </p:sp>
      <p:sp>
        <p:nvSpPr>
          <p:cNvPr id="43" name="Picture Placeholder 11"/>
          <p:cNvSpPr>
            <a:spLocks noGrp="1"/>
          </p:cNvSpPr>
          <p:nvPr>
            <p:ph type="pic" sz="quarter" idx="81" hasCustomPrompt="1"/>
          </p:nvPr>
        </p:nvSpPr>
        <p:spPr>
          <a:xfrm>
            <a:off x="7791784" y="1296000"/>
            <a:ext cx="669600" cy="741600"/>
          </a:xfrm>
          <a:prstGeom prst="rect">
            <a:avLst/>
          </a:prstGeom>
          <a:solidFill>
            <a:srgbClr val="E6EAE9"/>
          </a:solidFill>
        </p:spPr>
        <p:txBody>
          <a:bodyPr lIns="72000" rIns="72000" anchor="ctr"/>
          <a:lstStyle>
            <a:lvl1pPr marL="0" indent="0" algn="ctr">
              <a:buNone/>
              <a:defRPr sz="1000">
                <a:solidFill>
                  <a:schemeClr val="tx2"/>
                </a:solidFill>
                <a:latin typeface="Deutsche Bank Text" charset="0"/>
                <a:ea typeface="Deutsche Bank Text" charset="0"/>
                <a:cs typeface="Deutsche Bank Text" charset="0"/>
              </a:defRPr>
            </a:lvl1pPr>
          </a:lstStyle>
          <a:p>
            <a:r>
              <a:rPr lang="en-US" dirty="0"/>
              <a:t>[Picture]</a:t>
            </a:r>
          </a:p>
        </p:txBody>
      </p:sp>
      <p:cxnSp>
        <p:nvCxnSpPr>
          <p:cNvPr id="44" name="Straight Connector 43"/>
          <p:cNvCxnSpPr>
            <a:cxnSpLocks/>
          </p:cNvCxnSpPr>
          <p:nvPr userDrawn="1"/>
        </p:nvCxnSpPr>
        <p:spPr>
          <a:xfrm>
            <a:off x="8512186" y="1296000"/>
            <a:ext cx="0" cy="741600"/>
          </a:xfrm>
          <a:prstGeom prst="line">
            <a:avLst/>
          </a:prstGeom>
          <a:ln>
            <a:solidFill>
              <a:srgbClr val="0018A8"/>
            </a:solidFill>
          </a:ln>
        </p:spPr>
        <p:style>
          <a:lnRef idx="1">
            <a:schemeClr val="accent1"/>
          </a:lnRef>
          <a:fillRef idx="0">
            <a:schemeClr val="accent1"/>
          </a:fillRef>
          <a:effectRef idx="0">
            <a:schemeClr val="accent1"/>
          </a:effectRef>
          <a:fontRef idx="minor">
            <a:schemeClr val="tx1"/>
          </a:fontRef>
        </p:style>
      </p:cxnSp>
      <p:sp>
        <p:nvSpPr>
          <p:cNvPr id="45" name="Text Placeholder 17"/>
          <p:cNvSpPr>
            <a:spLocks noGrp="1"/>
          </p:cNvSpPr>
          <p:nvPr>
            <p:ph type="body" sz="quarter" idx="82" hasCustomPrompt="1"/>
          </p:nvPr>
        </p:nvSpPr>
        <p:spPr>
          <a:xfrm>
            <a:off x="8573613" y="1296000"/>
            <a:ext cx="1453037" cy="775230"/>
          </a:xfrm>
          <a:prstGeom prst="rect">
            <a:avLst/>
          </a:prstGeom>
        </p:spPr>
        <p:txBody>
          <a:bodyPr lIns="0" tIns="0" rIns="0" bIns="0"/>
          <a:lstStyle>
            <a:lvl1pPr marL="0" indent="0">
              <a:lnSpc>
                <a:spcPts val="1600"/>
              </a:lnSpc>
              <a:spcBef>
                <a:spcPts val="0"/>
              </a:spcBef>
              <a:buNone/>
              <a:defRPr sz="1200" baseline="0">
                <a:solidFill>
                  <a:srgbClr val="00205B"/>
                </a:solidFill>
                <a:latin typeface="Deutsche Bank Text" charset="0"/>
                <a:ea typeface="Deutsche Bank Text" charset="0"/>
                <a:cs typeface="Deutsche Bank Text" charset="0"/>
              </a:defRPr>
            </a:lvl1pPr>
          </a:lstStyle>
          <a:p>
            <a:pPr lvl="0"/>
            <a:r>
              <a:rPr lang="en-US" sz="1200" dirty="0">
                <a:latin typeface="Deutsche Bank Text Beta" charset="0"/>
                <a:ea typeface="Deutsche Bank Text Beta" charset="0"/>
                <a:cs typeface="Deutsche Bank Text Beta" charset="0"/>
              </a:rPr>
              <a:t>Deutsche Bank Text Dark Blue 12pt</a:t>
            </a:r>
            <a:endParaRPr lang="en-US" dirty="0"/>
          </a:p>
        </p:txBody>
      </p:sp>
      <p:sp>
        <p:nvSpPr>
          <p:cNvPr id="79" name="Picture Placeholder 11">
            <a:extLst>
              <a:ext uri="{FF2B5EF4-FFF2-40B4-BE49-F238E27FC236}">
                <a16:creationId xmlns:a16="http://schemas.microsoft.com/office/drawing/2014/main" id="{318E38DA-0AFD-8C4F-A541-579131897B00}"/>
              </a:ext>
            </a:extLst>
          </p:cNvPr>
          <p:cNvSpPr>
            <a:spLocks noGrp="1"/>
          </p:cNvSpPr>
          <p:nvPr>
            <p:ph type="pic" sz="quarter" idx="83" hasCustomPrompt="1"/>
          </p:nvPr>
        </p:nvSpPr>
        <p:spPr>
          <a:xfrm>
            <a:off x="700670" y="2173454"/>
            <a:ext cx="669600" cy="741600"/>
          </a:xfrm>
          <a:prstGeom prst="rect">
            <a:avLst/>
          </a:prstGeom>
          <a:solidFill>
            <a:srgbClr val="E6EAE9"/>
          </a:solidFill>
        </p:spPr>
        <p:txBody>
          <a:bodyPr lIns="72000" rIns="72000" anchor="ctr"/>
          <a:lstStyle>
            <a:lvl1pPr marL="0" indent="0" algn="ctr">
              <a:buNone/>
              <a:defRPr sz="1000">
                <a:solidFill>
                  <a:schemeClr val="tx2"/>
                </a:solidFill>
                <a:latin typeface="Deutsche Bank Text" charset="0"/>
                <a:ea typeface="Deutsche Bank Text" charset="0"/>
                <a:cs typeface="Deutsche Bank Text" charset="0"/>
              </a:defRPr>
            </a:lvl1pPr>
          </a:lstStyle>
          <a:p>
            <a:r>
              <a:rPr lang="en-US" dirty="0"/>
              <a:t>[Picture]</a:t>
            </a:r>
          </a:p>
        </p:txBody>
      </p:sp>
      <p:cxnSp>
        <p:nvCxnSpPr>
          <p:cNvPr id="80" name="Straight Connector 79">
            <a:extLst>
              <a:ext uri="{FF2B5EF4-FFF2-40B4-BE49-F238E27FC236}">
                <a16:creationId xmlns:a16="http://schemas.microsoft.com/office/drawing/2014/main" id="{A84C7394-2A32-994C-8931-E50E5DC0750F}"/>
              </a:ext>
            </a:extLst>
          </p:cNvPr>
          <p:cNvCxnSpPr>
            <a:cxnSpLocks/>
          </p:cNvCxnSpPr>
          <p:nvPr userDrawn="1"/>
        </p:nvCxnSpPr>
        <p:spPr>
          <a:xfrm>
            <a:off x="1421072" y="2173454"/>
            <a:ext cx="0" cy="741600"/>
          </a:xfrm>
          <a:prstGeom prst="line">
            <a:avLst/>
          </a:prstGeom>
          <a:ln>
            <a:solidFill>
              <a:srgbClr val="0018A8"/>
            </a:solidFill>
          </a:ln>
        </p:spPr>
        <p:style>
          <a:lnRef idx="1">
            <a:schemeClr val="accent1"/>
          </a:lnRef>
          <a:fillRef idx="0">
            <a:schemeClr val="accent1"/>
          </a:fillRef>
          <a:effectRef idx="0">
            <a:schemeClr val="accent1"/>
          </a:effectRef>
          <a:fontRef idx="minor">
            <a:schemeClr val="tx1"/>
          </a:fontRef>
        </p:style>
      </p:cxnSp>
      <p:sp>
        <p:nvSpPr>
          <p:cNvPr id="81" name="Text Placeholder 17">
            <a:extLst>
              <a:ext uri="{FF2B5EF4-FFF2-40B4-BE49-F238E27FC236}">
                <a16:creationId xmlns:a16="http://schemas.microsoft.com/office/drawing/2014/main" id="{7E6B63E4-0815-D349-BE05-25778F633E31}"/>
              </a:ext>
            </a:extLst>
          </p:cNvPr>
          <p:cNvSpPr>
            <a:spLocks noGrp="1"/>
          </p:cNvSpPr>
          <p:nvPr>
            <p:ph type="body" sz="quarter" idx="84" hasCustomPrompt="1"/>
          </p:nvPr>
        </p:nvSpPr>
        <p:spPr>
          <a:xfrm>
            <a:off x="1482499" y="2173454"/>
            <a:ext cx="1418009" cy="775230"/>
          </a:xfrm>
          <a:prstGeom prst="rect">
            <a:avLst/>
          </a:prstGeom>
        </p:spPr>
        <p:txBody>
          <a:bodyPr lIns="0" tIns="0" rIns="0" bIns="0"/>
          <a:lstStyle>
            <a:lvl1pPr marL="0" indent="0">
              <a:lnSpc>
                <a:spcPts val="1600"/>
              </a:lnSpc>
              <a:spcBef>
                <a:spcPts val="0"/>
              </a:spcBef>
              <a:buNone/>
              <a:defRPr sz="1200" baseline="0">
                <a:solidFill>
                  <a:srgbClr val="00205B"/>
                </a:solidFill>
                <a:latin typeface="Deutsche Bank Text" charset="0"/>
                <a:ea typeface="Deutsche Bank Text" charset="0"/>
                <a:cs typeface="Deutsche Bank Text" charset="0"/>
              </a:defRPr>
            </a:lvl1pPr>
          </a:lstStyle>
          <a:p>
            <a:pPr lvl="0"/>
            <a:r>
              <a:rPr lang="en-US" sz="1200" dirty="0">
                <a:latin typeface="Deutsche Bank Text Beta" charset="0"/>
                <a:ea typeface="Deutsche Bank Text Beta" charset="0"/>
                <a:cs typeface="Deutsche Bank Text Beta" charset="0"/>
              </a:rPr>
              <a:t>Deutsche Bank Text Dark Blue 12pt</a:t>
            </a:r>
            <a:endParaRPr lang="en-US" dirty="0"/>
          </a:p>
        </p:txBody>
      </p:sp>
      <p:sp>
        <p:nvSpPr>
          <p:cNvPr id="82" name="Picture Placeholder 11">
            <a:extLst>
              <a:ext uri="{FF2B5EF4-FFF2-40B4-BE49-F238E27FC236}">
                <a16:creationId xmlns:a16="http://schemas.microsoft.com/office/drawing/2014/main" id="{3FD79255-C9FE-7D49-88AA-EEC00358BB15}"/>
              </a:ext>
            </a:extLst>
          </p:cNvPr>
          <p:cNvSpPr>
            <a:spLocks noGrp="1"/>
          </p:cNvSpPr>
          <p:nvPr>
            <p:ph type="pic" sz="quarter" idx="85" hasCustomPrompt="1"/>
          </p:nvPr>
        </p:nvSpPr>
        <p:spPr>
          <a:xfrm>
            <a:off x="3038809" y="2173454"/>
            <a:ext cx="669600" cy="741600"/>
          </a:xfrm>
          <a:prstGeom prst="rect">
            <a:avLst/>
          </a:prstGeom>
          <a:solidFill>
            <a:srgbClr val="E6EAE9"/>
          </a:solidFill>
        </p:spPr>
        <p:txBody>
          <a:bodyPr lIns="72000" rIns="72000" anchor="ctr"/>
          <a:lstStyle>
            <a:lvl1pPr marL="0" indent="0" algn="ctr">
              <a:buNone/>
              <a:defRPr sz="1000">
                <a:solidFill>
                  <a:schemeClr val="tx2"/>
                </a:solidFill>
                <a:latin typeface="Deutsche Bank Text" charset="0"/>
                <a:ea typeface="Deutsche Bank Text" charset="0"/>
                <a:cs typeface="Deutsche Bank Text" charset="0"/>
              </a:defRPr>
            </a:lvl1pPr>
          </a:lstStyle>
          <a:p>
            <a:r>
              <a:rPr lang="en-US" dirty="0"/>
              <a:t>[Picture]</a:t>
            </a:r>
          </a:p>
        </p:txBody>
      </p:sp>
      <p:cxnSp>
        <p:nvCxnSpPr>
          <p:cNvPr id="83" name="Straight Connector 82">
            <a:extLst>
              <a:ext uri="{FF2B5EF4-FFF2-40B4-BE49-F238E27FC236}">
                <a16:creationId xmlns:a16="http://schemas.microsoft.com/office/drawing/2014/main" id="{3C8D31B8-4E17-274E-93BC-93754A84E2D8}"/>
              </a:ext>
            </a:extLst>
          </p:cNvPr>
          <p:cNvCxnSpPr>
            <a:cxnSpLocks/>
          </p:cNvCxnSpPr>
          <p:nvPr userDrawn="1"/>
        </p:nvCxnSpPr>
        <p:spPr>
          <a:xfrm>
            <a:off x="3759211" y="2173454"/>
            <a:ext cx="0" cy="741600"/>
          </a:xfrm>
          <a:prstGeom prst="line">
            <a:avLst/>
          </a:prstGeom>
          <a:ln>
            <a:solidFill>
              <a:srgbClr val="0018A8"/>
            </a:solidFill>
          </a:ln>
        </p:spPr>
        <p:style>
          <a:lnRef idx="1">
            <a:schemeClr val="accent1"/>
          </a:lnRef>
          <a:fillRef idx="0">
            <a:schemeClr val="accent1"/>
          </a:fillRef>
          <a:effectRef idx="0">
            <a:schemeClr val="accent1"/>
          </a:effectRef>
          <a:fontRef idx="minor">
            <a:schemeClr val="tx1"/>
          </a:fontRef>
        </p:style>
      </p:cxnSp>
      <p:sp>
        <p:nvSpPr>
          <p:cNvPr id="84" name="Text Placeholder 17">
            <a:extLst>
              <a:ext uri="{FF2B5EF4-FFF2-40B4-BE49-F238E27FC236}">
                <a16:creationId xmlns:a16="http://schemas.microsoft.com/office/drawing/2014/main" id="{63A21118-F65E-424F-AD33-8D106E479614}"/>
              </a:ext>
            </a:extLst>
          </p:cNvPr>
          <p:cNvSpPr>
            <a:spLocks noGrp="1"/>
          </p:cNvSpPr>
          <p:nvPr>
            <p:ph type="body" sz="quarter" idx="86" hasCustomPrompt="1"/>
          </p:nvPr>
        </p:nvSpPr>
        <p:spPr>
          <a:xfrm>
            <a:off x="3820638" y="2173454"/>
            <a:ext cx="1453037" cy="775230"/>
          </a:xfrm>
          <a:prstGeom prst="rect">
            <a:avLst/>
          </a:prstGeom>
        </p:spPr>
        <p:txBody>
          <a:bodyPr lIns="0" tIns="0" rIns="0" bIns="0"/>
          <a:lstStyle>
            <a:lvl1pPr marL="0" indent="0">
              <a:lnSpc>
                <a:spcPts val="1600"/>
              </a:lnSpc>
              <a:spcBef>
                <a:spcPts val="0"/>
              </a:spcBef>
              <a:buNone/>
              <a:defRPr sz="1200" baseline="0">
                <a:solidFill>
                  <a:srgbClr val="00205B"/>
                </a:solidFill>
                <a:latin typeface="Deutsche Bank Text" charset="0"/>
                <a:ea typeface="Deutsche Bank Text" charset="0"/>
                <a:cs typeface="Deutsche Bank Text" charset="0"/>
              </a:defRPr>
            </a:lvl1pPr>
          </a:lstStyle>
          <a:p>
            <a:pPr lvl="0"/>
            <a:r>
              <a:rPr lang="en-US" sz="1200" dirty="0">
                <a:latin typeface="Deutsche Bank Text Beta" charset="0"/>
                <a:ea typeface="Deutsche Bank Text Beta" charset="0"/>
                <a:cs typeface="Deutsche Bank Text Beta" charset="0"/>
              </a:rPr>
              <a:t>Deutsche Bank Text Dark Blue 12pt</a:t>
            </a:r>
            <a:endParaRPr lang="en-US" dirty="0"/>
          </a:p>
        </p:txBody>
      </p:sp>
      <p:sp>
        <p:nvSpPr>
          <p:cNvPr id="85" name="Picture Placeholder 11">
            <a:extLst>
              <a:ext uri="{FF2B5EF4-FFF2-40B4-BE49-F238E27FC236}">
                <a16:creationId xmlns:a16="http://schemas.microsoft.com/office/drawing/2014/main" id="{DB482896-FB4D-AF4F-98A9-221FACB86757}"/>
              </a:ext>
            </a:extLst>
          </p:cNvPr>
          <p:cNvSpPr>
            <a:spLocks noGrp="1"/>
          </p:cNvSpPr>
          <p:nvPr>
            <p:ph type="pic" sz="quarter" idx="87" hasCustomPrompt="1"/>
          </p:nvPr>
        </p:nvSpPr>
        <p:spPr>
          <a:xfrm>
            <a:off x="5418617" y="2173454"/>
            <a:ext cx="669600" cy="741600"/>
          </a:xfrm>
          <a:prstGeom prst="rect">
            <a:avLst/>
          </a:prstGeom>
          <a:solidFill>
            <a:srgbClr val="E6EAE9"/>
          </a:solidFill>
        </p:spPr>
        <p:txBody>
          <a:bodyPr lIns="72000" rIns="72000" anchor="ctr"/>
          <a:lstStyle>
            <a:lvl1pPr marL="0" indent="0" algn="ctr">
              <a:buNone/>
              <a:defRPr sz="1000">
                <a:solidFill>
                  <a:schemeClr val="tx2"/>
                </a:solidFill>
                <a:latin typeface="Deutsche Bank Text" charset="0"/>
                <a:ea typeface="Deutsche Bank Text" charset="0"/>
                <a:cs typeface="Deutsche Bank Text" charset="0"/>
              </a:defRPr>
            </a:lvl1pPr>
          </a:lstStyle>
          <a:p>
            <a:r>
              <a:rPr lang="en-US" dirty="0"/>
              <a:t>[Picture]</a:t>
            </a:r>
          </a:p>
        </p:txBody>
      </p:sp>
      <p:cxnSp>
        <p:nvCxnSpPr>
          <p:cNvPr id="86" name="Straight Connector 85">
            <a:extLst>
              <a:ext uri="{FF2B5EF4-FFF2-40B4-BE49-F238E27FC236}">
                <a16:creationId xmlns:a16="http://schemas.microsoft.com/office/drawing/2014/main" id="{D9083D1D-01E5-0047-9C86-4129DA180715}"/>
              </a:ext>
            </a:extLst>
          </p:cNvPr>
          <p:cNvCxnSpPr>
            <a:cxnSpLocks/>
          </p:cNvCxnSpPr>
          <p:nvPr userDrawn="1"/>
        </p:nvCxnSpPr>
        <p:spPr>
          <a:xfrm>
            <a:off x="6139019" y="2173454"/>
            <a:ext cx="0" cy="741600"/>
          </a:xfrm>
          <a:prstGeom prst="line">
            <a:avLst/>
          </a:prstGeom>
          <a:ln>
            <a:solidFill>
              <a:srgbClr val="0018A8"/>
            </a:solidFill>
          </a:ln>
        </p:spPr>
        <p:style>
          <a:lnRef idx="1">
            <a:schemeClr val="accent1"/>
          </a:lnRef>
          <a:fillRef idx="0">
            <a:schemeClr val="accent1"/>
          </a:fillRef>
          <a:effectRef idx="0">
            <a:schemeClr val="accent1"/>
          </a:effectRef>
          <a:fontRef idx="minor">
            <a:schemeClr val="tx1"/>
          </a:fontRef>
        </p:style>
      </p:cxnSp>
      <p:sp>
        <p:nvSpPr>
          <p:cNvPr id="87" name="Text Placeholder 17">
            <a:extLst>
              <a:ext uri="{FF2B5EF4-FFF2-40B4-BE49-F238E27FC236}">
                <a16:creationId xmlns:a16="http://schemas.microsoft.com/office/drawing/2014/main" id="{1BBB5360-9EA7-3540-8729-7F3F74892630}"/>
              </a:ext>
            </a:extLst>
          </p:cNvPr>
          <p:cNvSpPr>
            <a:spLocks noGrp="1"/>
          </p:cNvSpPr>
          <p:nvPr>
            <p:ph type="body" sz="quarter" idx="88" hasCustomPrompt="1"/>
          </p:nvPr>
        </p:nvSpPr>
        <p:spPr>
          <a:xfrm>
            <a:off x="6200446" y="2173454"/>
            <a:ext cx="1449717" cy="775230"/>
          </a:xfrm>
          <a:prstGeom prst="rect">
            <a:avLst/>
          </a:prstGeom>
        </p:spPr>
        <p:txBody>
          <a:bodyPr lIns="0" tIns="0" rIns="0" bIns="0"/>
          <a:lstStyle>
            <a:lvl1pPr marL="0" indent="0">
              <a:lnSpc>
                <a:spcPts val="1600"/>
              </a:lnSpc>
              <a:spcBef>
                <a:spcPts val="0"/>
              </a:spcBef>
              <a:buNone/>
              <a:defRPr sz="1200" baseline="0">
                <a:solidFill>
                  <a:srgbClr val="00205B"/>
                </a:solidFill>
                <a:latin typeface="Deutsche Bank Text" charset="0"/>
                <a:ea typeface="Deutsche Bank Text" charset="0"/>
                <a:cs typeface="Deutsche Bank Text" charset="0"/>
              </a:defRPr>
            </a:lvl1pPr>
          </a:lstStyle>
          <a:p>
            <a:pPr lvl="0"/>
            <a:r>
              <a:rPr lang="en-US" sz="1200" dirty="0">
                <a:latin typeface="Deutsche Bank Text Beta" charset="0"/>
                <a:ea typeface="Deutsche Bank Text Beta" charset="0"/>
                <a:cs typeface="Deutsche Bank Text Beta" charset="0"/>
              </a:rPr>
              <a:t>Deutsche Bank Text Dark Blue 12pt</a:t>
            </a:r>
            <a:endParaRPr lang="en-US" dirty="0"/>
          </a:p>
        </p:txBody>
      </p:sp>
      <p:sp>
        <p:nvSpPr>
          <p:cNvPr id="88" name="Picture Placeholder 11">
            <a:extLst>
              <a:ext uri="{FF2B5EF4-FFF2-40B4-BE49-F238E27FC236}">
                <a16:creationId xmlns:a16="http://schemas.microsoft.com/office/drawing/2014/main" id="{9B65F514-E2C9-A84C-8AF9-CB40AD74CA39}"/>
              </a:ext>
            </a:extLst>
          </p:cNvPr>
          <p:cNvSpPr>
            <a:spLocks noGrp="1"/>
          </p:cNvSpPr>
          <p:nvPr>
            <p:ph type="pic" sz="quarter" idx="89" hasCustomPrompt="1"/>
          </p:nvPr>
        </p:nvSpPr>
        <p:spPr>
          <a:xfrm>
            <a:off x="7791784" y="2173454"/>
            <a:ext cx="669600" cy="741600"/>
          </a:xfrm>
          <a:prstGeom prst="rect">
            <a:avLst/>
          </a:prstGeom>
          <a:solidFill>
            <a:srgbClr val="E6EAE9"/>
          </a:solidFill>
        </p:spPr>
        <p:txBody>
          <a:bodyPr lIns="72000" rIns="72000" anchor="ctr"/>
          <a:lstStyle>
            <a:lvl1pPr marL="0" indent="0" algn="ctr">
              <a:buNone/>
              <a:defRPr sz="1000">
                <a:solidFill>
                  <a:schemeClr val="tx2"/>
                </a:solidFill>
                <a:latin typeface="Deutsche Bank Text" charset="0"/>
                <a:ea typeface="Deutsche Bank Text" charset="0"/>
                <a:cs typeface="Deutsche Bank Text" charset="0"/>
              </a:defRPr>
            </a:lvl1pPr>
          </a:lstStyle>
          <a:p>
            <a:r>
              <a:rPr lang="en-US" dirty="0"/>
              <a:t>[Picture]</a:t>
            </a:r>
          </a:p>
        </p:txBody>
      </p:sp>
      <p:cxnSp>
        <p:nvCxnSpPr>
          <p:cNvPr id="89" name="Straight Connector 88">
            <a:extLst>
              <a:ext uri="{FF2B5EF4-FFF2-40B4-BE49-F238E27FC236}">
                <a16:creationId xmlns:a16="http://schemas.microsoft.com/office/drawing/2014/main" id="{21922207-A579-F64F-AF58-729F4DFF1070}"/>
              </a:ext>
            </a:extLst>
          </p:cNvPr>
          <p:cNvCxnSpPr>
            <a:cxnSpLocks/>
          </p:cNvCxnSpPr>
          <p:nvPr userDrawn="1"/>
        </p:nvCxnSpPr>
        <p:spPr>
          <a:xfrm>
            <a:off x="8512186" y="2173454"/>
            <a:ext cx="0" cy="741600"/>
          </a:xfrm>
          <a:prstGeom prst="line">
            <a:avLst/>
          </a:prstGeom>
          <a:ln>
            <a:solidFill>
              <a:srgbClr val="0018A8"/>
            </a:solidFill>
          </a:ln>
        </p:spPr>
        <p:style>
          <a:lnRef idx="1">
            <a:schemeClr val="accent1"/>
          </a:lnRef>
          <a:fillRef idx="0">
            <a:schemeClr val="accent1"/>
          </a:fillRef>
          <a:effectRef idx="0">
            <a:schemeClr val="accent1"/>
          </a:effectRef>
          <a:fontRef idx="minor">
            <a:schemeClr val="tx1"/>
          </a:fontRef>
        </p:style>
      </p:cxnSp>
      <p:sp>
        <p:nvSpPr>
          <p:cNvPr id="90" name="Text Placeholder 17">
            <a:extLst>
              <a:ext uri="{FF2B5EF4-FFF2-40B4-BE49-F238E27FC236}">
                <a16:creationId xmlns:a16="http://schemas.microsoft.com/office/drawing/2014/main" id="{A128349C-E721-F448-921B-CD015B4BB87E}"/>
              </a:ext>
            </a:extLst>
          </p:cNvPr>
          <p:cNvSpPr>
            <a:spLocks noGrp="1"/>
          </p:cNvSpPr>
          <p:nvPr>
            <p:ph type="body" sz="quarter" idx="90" hasCustomPrompt="1"/>
          </p:nvPr>
        </p:nvSpPr>
        <p:spPr>
          <a:xfrm>
            <a:off x="8573613" y="2173454"/>
            <a:ext cx="1453037" cy="775230"/>
          </a:xfrm>
          <a:prstGeom prst="rect">
            <a:avLst/>
          </a:prstGeom>
        </p:spPr>
        <p:txBody>
          <a:bodyPr lIns="0" tIns="0" rIns="0" bIns="0"/>
          <a:lstStyle>
            <a:lvl1pPr marL="0" indent="0">
              <a:lnSpc>
                <a:spcPts val="1600"/>
              </a:lnSpc>
              <a:spcBef>
                <a:spcPts val="0"/>
              </a:spcBef>
              <a:buNone/>
              <a:defRPr sz="1200" baseline="0">
                <a:solidFill>
                  <a:srgbClr val="00205B"/>
                </a:solidFill>
                <a:latin typeface="Deutsche Bank Text" charset="0"/>
                <a:ea typeface="Deutsche Bank Text" charset="0"/>
                <a:cs typeface="Deutsche Bank Text" charset="0"/>
              </a:defRPr>
            </a:lvl1pPr>
          </a:lstStyle>
          <a:p>
            <a:pPr lvl="0"/>
            <a:r>
              <a:rPr lang="en-US" sz="1200" dirty="0">
                <a:latin typeface="Deutsche Bank Text Beta" charset="0"/>
                <a:ea typeface="Deutsche Bank Text Beta" charset="0"/>
                <a:cs typeface="Deutsche Bank Text Beta" charset="0"/>
              </a:rPr>
              <a:t>Deutsche Bank Text Dark Blue 12pt</a:t>
            </a:r>
            <a:endParaRPr lang="en-US" dirty="0"/>
          </a:p>
        </p:txBody>
      </p:sp>
      <p:sp>
        <p:nvSpPr>
          <p:cNvPr id="91" name="Picture Placeholder 11">
            <a:extLst>
              <a:ext uri="{FF2B5EF4-FFF2-40B4-BE49-F238E27FC236}">
                <a16:creationId xmlns:a16="http://schemas.microsoft.com/office/drawing/2014/main" id="{79ECEA81-654F-264F-BAB7-2CFD2C3A8224}"/>
              </a:ext>
            </a:extLst>
          </p:cNvPr>
          <p:cNvSpPr>
            <a:spLocks noGrp="1"/>
          </p:cNvSpPr>
          <p:nvPr>
            <p:ph type="pic" sz="quarter" idx="91" hasCustomPrompt="1"/>
          </p:nvPr>
        </p:nvSpPr>
        <p:spPr>
          <a:xfrm>
            <a:off x="700670" y="3050908"/>
            <a:ext cx="669600" cy="741600"/>
          </a:xfrm>
          <a:prstGeom prst="rect">
            <a:avLst/>
          </a:prstGeom>
          <a:solidFill>
            <a:srgbClr val="E6EAE9"/>
          </a:solidFill>
        </p:spPr>
        <p:txBody>
          <a:bodyPr lIns="72000" rIns="72000" anchor="ctr"/>
          <a:lstStyle>
            <a:lvl1pPr marL="0" indent="0" algn="ctr">
              <a:buNone/>
              <a:defRPr sz="1000">
                <a:solidFill>
                  <a:schemeClr val="tx2"/>
                </a:solidFill>
                <a:latin typeface="Deutsche Bank Text" charset="0"/>
                <a:ea typeface="Deutsche Bank Text" charset="0"/>
                <a:cs typeface="Deutsche Bank Text" charset="0"/>
              </a:defRPr>
            </a:lvl1pPr>
          </a:lstStyle>
          <a:p>
            <a:r>
              <a:rPr lang="en-US" dirty="0"/>
              <a:t>[Picture]</a:t>
            </a:r>
          </a:p>
        </p:txBody>
      </p:sp>
      <p:cxnSp>
        <p:nvCxnSpPr>
          <p:cNvPr id="92" name="Straight Connector 91">
            <a:extLst>
              <a:ext uri="{FF2B5EF4-FFF2-40B4-BE49-F238E27FC236}">
                <a16:creationId xmlns:a16="http://schemas.microsoft.com/office/drawing/2014/main" id="{6E01F13F-1D8F-DA49-B036-375B253FA294}"/>
              </a:ext>
            </a:extLst>
          </p:cNvPr>
          <p:cNvCxnSpPr>
            <a:cxnSpLocks/>
          </p:cNvCxnSpPr>
          <p:nvPr userDrawn="1"/>
        </p:nvCxnSpPr>
        <p:spPr>
          <a:xfrm>
            <a:off x="1421072" y="3050908"/>
            <a:ext cx="0" cy="741600"/>
          </a:xfrm>
          <a:prstGeom prst="line">
            <a:avLst/>
          </a:prstGeom>
          <a:ln>
            <a:solidFill>
              <a:srgbClr val="0018A8"/>
            </a:solidFill>
          </a:ln>
        </p:spPr>
        <p:style>
          <a:lnRef idx="1">
            <a:schemeClr val="accent1"/>
          </a:lnRef>
          <a:fillRef idx="0">
            <a:schemeClr val="accent1"/>
          </a:fillRef>
          <a:effectRef idx="0">
            <a:schemeClr val="accent1"/>
          </a:effectRef>
          <a:fontRef idx="minor">
            <a:schemeClr val="tx1"/>
          </a:fontRef>
        </p:style>
      </p:cxnSp>
      <p:sp>
        <p:nvSpPr>
          <p:cNvPr id="93" name="Text Placeholder 17">
            <a:extLst>
              <a:ext uri="{FF2B5EF4-FFF2-40B4-BE49-F238E27FC236}">
                <a16:creationId xmlns:a16="http://schemas.microsoft.com/office/drawing/2014/main" id="{4BAF6B4D-A0B9-5141-9B83-648731DB3D59}"/>
              </a:ext>
            </a:extLst>
          </p:cNvPr>
          <p:cNvSpPr>
            <a:spLocks noGrp="1"/>
          </p:cNvSpPr>
          <p:nvPr>
            <p:ph type="body" sz="quarter" idx="92" hasCustomPrompt="1"/>
          </p:nvPr>
        </p:nvSpPr>
        <p:spPr>
          <a:xfrm>
            <a:off x="1482499" y="3050908"/>
            <a:ext cx="1418009" cy="775230"/>
          </a:xfrm>
          <a:prstGeom prst="rect">
            <a:avLst/>
          </a:prstGeom>
        </p:spPr>
        <p:txBody>
          <a:bodyPr lIns="0" tIns="0" rIns="0" bIns="0"/>
          <a:lstStyle>
            <a:lvl1pPr marL="0" indent="0">
              <a:lnSpc>
                <a:spcPts val="1600"/>
              </a:lnSpc>
              <a:spcBef>
                <a:spcPts val="0"/>
              </a:spcBef>
              <a:buNone/>
              <a:defRPr sz="1200" baseline="0">
                <a:solidFill>
                  <a:srgbClr val="00205B"/>
                </a:solidFill>
                <a:latin typeface="Deutsche Bank Text" charset="0"/>
                <a:ea typeface="Deutsche Bank Text" charset="0"/>
                <a:cs typeface="Deutsche Bank Text" charset="0"/>
              </a:defRPr>
            </a:lvl1pPr>
          </a:lstStyle>
          <a:p>
            <a:pPr lvl="0"/>
            <a:r>
              <a:rPr lang="en-US" sz="1200" dirty="0">
                <a:latin typeface="Deutsche Bank Text Beta" charset="0"/>
                <a:ea typeface="Deutsche Bank Text Beta" charset="0"/>
                <a:cs typeface="Deutsche Bank Text Beta" charset="0"/>
              </a:rPr>
              <a:t>Deutsche Bank Text Dark Blue 12pt</a:t>
            </a:r>
            <a:endParaRPr lang="en-US" dirty="0"/>
          </a:p>
        </p:txBody>
      </p:sp>
      <p:sp>
        <p:nvSpPr>
          <p:cNvPr id="94" name="Picture Placeholder 11">
            <a:extLst>
              <a:ext uri="{FF2B5EF4-FFF2-40B4-BE49-F238E27FC236}">
                <a16:creationId xmlns:a16="http://schemas.microsoft.com/office/drawing/2014/main" id="{DA2947F5-F13E-FA44-B745-77D4EA7EE882}"/>
              </a:ext>
            </a:extLst>
          </p:cNvPr>
          <p:cNvSpPr>
            <a:spLocks noGrp="1"/>
          </p:cNvSpPr>
          <p:nvPr>
            <p:ph type="pic" sz="quarter" idx="93" hasCustomPrompt="1"/>
          </p:nvPr>
        </p:nvSpPr>
        <p:spPr>
          <a:xfrm>
            <a:off x="3038809" y="3050908"/>
            <a:ext cx="669600" cy="741600"/>
          </a:xfrm>
          <a:prstGeom prst="rect">
            <a:avLst/>
          </a:prstGeom>
          <a:solidFill>
            <a:srgbClr val="E6EAE9"/>
          </a:solidFill>
        </p:spPr>
        <p:txBody>
          <a:bodyPr lIns="72000" rIns="72000" anchor="ctr"/>
          <a:lstStyle>
            <a:lvl1pPr marL="0" indent="0" algn="ctr">
              <a:buNone/>
              <a:defRPr sz="1000">
                <a:solidFill>
                  <a:schemeClr val="tx2"/>
                </a:solidFill>
                <a:latin typeface="Deutsche Bank Text" charset="0"/>
                <a:ea typeface="Deutsche Bank Text" charset="0"/>
                <a:cs typeface="Deutsche Bank Text" charset="0"/>
              </a:defRPr>
            </a:lvl1pPr>
          </a:lstStyle>
          <a:p>
            <a:r>
              <a:rPr lang="en-US" dirty="0"/>
              <a:t>[Picture]</a:t>
            </a:r>
          </a:p>
        </p:txBody>
      </p:sp>
      <p:cxnSp>
        <p:nvCxnSpPr>
          <p:cNvPr id="95" name="Straight Connector 94">
            <a:extLst>
              <a:ext uri="{FF2B5EF4-FFF2-40B4-BE49-F238E27FC236}">
                <a16:creationId xmlns:a16="http://schemas.microsoft.com/office/drawing/2014/main" id="{94F1D673-E298-934C-A978-C38A73C2E8F4}"/>
              </a:ext>
            </a:extLst>
          </p:cNvPr>
          <p:cNvCxnSpPr>
            <a:cxnSpLocks/>
          </p:cNvCxnSpPr>
          <p:nvPr userDrawn="1"/>
        </p:nvCxnSpPr>
        <p:spPr>
          <a:xfrm>
            <a:off x="3759211" y="3050908"/>
            <a:ext cx="0" cy="741600"/>
          </a:xfrm>
          <a:prstGeom prst="line">
            <a:avLst/>
          </a:prstGeom>
          <a:ln>
            <a:solidFill>
              <a:srgbClr val="0018A8"/>
            </a:solidFill>
          </a:ln>
        </p:spPr>
        <p:style>
          <a:lnRef idx="1">
            <a:schemeClr val="accent1"/>
          </a:lnRef>
          <a:fillRef idx="0">
            <a:schemeClr val="accent1"/>
          </a:fillRef>
          <a:effectRef idx="0">
            <a:schemeClr val="accent1"/>
          </a:effectRef>
          <a:fontRef idx="minor">
            <a:schemeClr val="tx1"/>
          </a:fontRef>
        </p:style>
      </p:cxnSp>
      <p:sp>
        <p:nvSpPr>
          <p:cNvPr id="96" name="Text Placeholder 17">
            <a:extLst>
              <a:ext uri="{FF2B5EF4-FFF2-40B4-BE49-F238E27FC236}">
                <a16:creationId xmlns:a16="http://schemas.microsoft.com/office/drawing/2014/main" id="{35490249-B11F-F94E-B09D-4769C530B801}"/>
              </a:ext>
            </a:extLst>
          </p:cNvPr>
          <p:cNvSpPr>
            <a:spLocks noGrp="1"/>
          </p:cNvSpPr>
          <p:nvPr>
            <p:ph type="body" sz="quarter" idx="94" hasCustomPrompt="1"/>
          </p:nvPr>
        </p:nvSpPr>
        <p:spPr>
          <a:xfrm>
            <a:off x="3820638" y="3050908"/>
            <a:ext cx="1453037" cy="775230"/>
          </a:xfrm>
          <a:prstGeom prst="rect">
            <a:avLst/>
          </a:prstGeom>
        </p:spPr>
        <p:txBody>
          <a:bodyPr lIns="0" tIns="0" rIns="0" bIns="0"/>
          <a:lstStyle>
            <a:lvl1pPr marL="0" indent="0">
              <a:lnSpc>
                <a:spcPts val="1600"/>
              </a:lnSpc>
              <a:spcBef>
                <a:spcPts val="0"/>
              </a:spcBef>
              <a:buNone/>
              <a:defRPr sz="1200" baseline="0">
                <a:solidFill>
                  <a:srgbClr val="00205B"/>
                </a:solidFill>
                <a:latin typeface="Deutsche Bank Text" charset="0"/>
                <a:ea typeface="Deutsche Bank Text" charset="0"/>
                <a:cs typeface="Deutsche Bank Text" charset="0"/>
              </a:defRPr>
            </a:lvl1pPr>
          </a:lstStyle>
          <a:p>
            <a:pPr lvl="0"/>
            <a:r>
              <a:rPr lang="en-US" sz="1200" dirty="0">
                <a:latin typeface="Deutsche Bank Text Beta" charset="0"/>
                <a:ea typeface="Deutsche Bank Text Beta" charset="0"/>
                <a:cs typeface="Deutsche Bank Text Beta" charset="0"/>
              </a:rPr>
              <a:t>Deutsche Bank Text Dark Blue 12pt</a:t>
            </a:r>
            <a:endParaRPr lang="en-US" dirty="0"/>
          </a:p>
        </p:txBody>
      </p:sp>
      <p:sp>
        <p:nvSpPr>
          <p:cNvPr id="97" name="Picture Placeholder 11">
            <a:extLst>
              <a:ext uri="{FF2B5EF4-FFF2-40B4-BE49-F238E27FC236}">
                <a16:creationId xmlns:a16="http://schemas.microsoft.com/office/drawing/2014/main" id="{3BBA2398-D3BE-9F40-A2B0-3BE5D089FAFC}"/>
              </a:ext>
            </a:extLst>
          </p:cNvPr>
          <p:cNvSpPr>
            <a:spLocks noGrp="1"/>
          </p:cNvSpPr>
          <p:nvPr>
            <p:ph type="pic" sz="quarter" idx="95" hasCustomPrompt="1"/>
          </p:nvPr>
        </p:nvSpPr>
        <p:spPr>
          <a:xfrm>
            <a:off x="5418617" y="3050908"/>
            <a:ext cx="669600" cy="741600"/>
          </a:xfrm>
          <a:prstGeom prst="rect">
            <a:avLst/>
          </a:prstGeom>
          <a:solidFill>
            <a:srgbClr val="E6EAE9"/>
          </a:solidFill>
        </p:spPr>
        <p:txBody>
          <a:bodyPr lIns="72000" rIns="72000" anchor="ctr"/>
          <a:lstStyle>
            <a:lvl1pPr marL="0" indent="0" algn="ctr">
              <a:buNone/>
              <a:defRPr sz="1000">
                <a:solidFill>
                  <a:schemeClr val="tx2"/>
                </a:solidFill>
                <a:latin typeface="Deutsche Bank Text" charset="0"/>
                <a:ea typeface="Deutsche Bank Text" charset="0"/>
                <a:cs typeface="Deutsche Bank Text" charset="0"/>
              </a:defRPr>
            </a:lvl1pPr>
          </a:lstStyle>
          <a:p>
            <a:r>
              <a:rPr lang="en-US" dirty="0"/>
              <a:t>[Picture]</a:t>
            </a:r>
          </a:p>
        </p:txBody>
      </p:sp>
      <p:cxnSp>
        <p:nvCxnSpPr>
          <p:cNvPr id="98" name="Straight Connector 97">
            <a:extLst>
              <a:ext uri="{FF2B5EF4-FFF2-40B4-BE49-F238E27FC236}">
                <a16:creationId xmlns:a16="http://schemas.microsoft.com/office/drawing/2014/main" id="{4121B254-C721-424E-B472-29D54B49170F}"/>
              </a:ext>
            </a:extLst>
          </p:cNvPr>
          <p:cNvCxnSpPr>
            <a:cxnSpLocks/>
          </p:cNvCxnSpPr>
          <p:nvPr userDrawn="1"/>
        </p:nvCxnSpPr>
        <p:spPr>
          <a:xfrm>
            <a:off x="6139019" y="3050908"/>
            <a:ext cx="0" cy="741600"/>
          </a:xfrm>
          <a:prstGeom prst="line">
            <a:avLst/>
          </a:prstGeom>
          <a:ln>
            <a:solidFill>
              <a:srgbClr val="0018A8"/>
            </a:solidFill>
          </a:ln>
        </p:spPr>
        <p:style>
          <a:lnRef idx="1">
            <a:schemeClr val="accent1"/>
          </a:lnRef>
          <a:fillRef idx="0">
            <a:schemeClr val="accent1"/>
          </a:fillRef>
          <a:effectRef idx="0">
            <a:schemeClr val="accent1"/>
          </a:effectRef>
          <a:fontRef idx="minor">
            <a:schemeClr val="tx1"/>
          </a:fontRef>
        </p:style>
      </p:cxnSp>
      <p:sp>
        <p:nvSpPr>
          <p:cNvPr id="99" name="Text Placeholder 17">
            <a:extLst>
              <a:ext uri="{FF2B5EF4-FFF2-40B4-BE49-F238E27FC236}">
                <a16:creationId xmlns:a16="http://schemas.microsoft.com/office/drawing/2014/main" id="{1F311587-0830-9748-B86E-195A693834BE}"/>
              </a:ext>
            </a:extLst>
          </p:cNvPr>
          <p:cNvSpPr>
            <a:spLocks noGrp="1"/>
          </p:cNvSpPr>
          <p:nvPr>
            <p:ph type="body" sz="quarter" idx="96" hasCustomPrompt="1"/>
          </p:nvPr>
        </p:nvSpPr>
        <p:spPr>
          <a:xfrm>
            <a:off x="6200446" y="3050908"/>
            <a:ext cx="1449717" cy="775230"/>
          </a:xfrm>
          <a:prstGeom prst="rect">
            <a:avLst/>
          </a:prstGeom>
        </p:spPr>
        <p:txBody>
          <a:bodyPr lIns="0" tIns="0" rIns="0" bIns="0"/>
          <a:lstStyle>
            <a:lvl1pPr marL="0" indent="0">
              <a:lnSpc>
                <a:spcPts val="1600"/>
              </a:lnSpc>
              <a:spcBef>
                <a:spcPts val="0"/>
              </a:spcBef>
              <a:buNone/>
              <a:defRPr sz="1200" baseline="0">
                <a:solidFill>
                  <a:srgbClr val="00205B"/>
                </a:solidFill>
                <a:latin typeface="Deutsche Bank Text" charset="0"/>
                <a:ea typeface="Deutsche Bank Text" charset="0"/>
                <a:cs typeface="Deutsche Bank Text" charset="0"/>
              </a:defRPr>
            </a:lvl1pPr>
          </a:lstStyle>
          <a:p>
            <a:pPr lvl="0"/>
            <a:r>
              <a:rPr lang="en-US" sz="1200" dirty="0">
                <a:latin typeface="Deutsche Bank Text Beta" charset="0"/>
                <a:ea typeface="Deutsche Bank Text Beta" charset="0"/>
                <a:cs typeface="Deutsche Bank Text Beta" charset="0"/>
              </a:rPr>
              <a:t>Deutsche Bank Text Dark Blue 12pt</a:t>
            </a:r>
            <a:endParaRPr lang="en-US" dirty="0"/>
          </a:p>
        </p:txBody>
      </p:sp>
      <p:sp>
        <p:nvSpPr>
          <p:cNvPr id="100" name="Picture Placeholder 11">
            <a:extLst>
              <a:ext uri="{FF2B5EF4-FFF2-40B4-BE49-F238E27FC236}">
                <a16:creationId xmlns:a16="http://schemas.microsoft.com/office/drawing/2014/main" id="{826BF66B-395A-7545-BF2F-F9A15890BDDD}"/>
              </a:ext>
            </a:extLst>
          </p:cNvPr>
          <p:cNvSpPr>
            <a:spLocks noGrp="1"/>
          </p:cNvSpPr>
          <p:nvPr>
            <p:ph type="pic" sz="quarter" idx="97" hasCustomPrompt="1"/>
          </p:nvPr>
        </p:nvSpPr>
        <p:spPr>
          <a:xfrm>
            <a:off x="7791784" y="3050908"/>
            <a:ext cx="669600" cy="741600"/>
          </a:xfrm>
          <a:prstGeom prst="rect">
            <a:avLst/>
          </a:prstGeom>
          <a:solidFill>
            <a:srgbClr val="E6EAE9"/>
          </a:solidFill>
        </p:spPr>
        <p:txBody>
          <a:bodyPr lIns="72000" rIns="72000" anchor="ctr"/>
          <a:lstStyle>
            <a:lvl1pPr marL="0" indent="0" algn="ctr">
              <a:buNone/>
              <a:defRPr sz="1000">
                <a:solidFill>
                  <a:schemeClr val="tx2"/>
                </a:solidFill>
                <a:latin typeface="Deutsche Bank Text" charset="0"/>
                <a:ea typeface="Deutsche Bank Text" charset="0"/>
                <a:cs typeface="Deutsche Bank Text" charset="0"/>
              </a:defRPr>
            </a:lvl1pPr>
          </a:lstStyle>
          <a:p>
            <a:r>
              <a:rPr lang="en-US" dirty="0"/>
              <a:t>[Picture]</a:t>
            </a:r>
          </a:p>
        </p:txBody>
      </p:sp>
      <p:cxnSp>
        <p:nvCxnSpPr>
          <p:cNvPr id="101" name="Straight Connector 100">
            <a:extLst>
              <a:ext uri="{FF2B5EF4-FFF2-40B4-BE49-F238E27FC236}">
                <a16:creationId xmlns:a16="http://schemas.microsoft.com/office/drawing/2014/main" id="{A9D5FADF-0671-604A-B69D-92F9A218DEE9}"/>
              </a:ext>
            </a:extLst>
          </p:cNvPr>
          <p:cNvCxnSpPr>
            <a:cxnSpLocks/>
          </p:cNvCxnSpPr>
          <p:nvPr userDrawn="1"/>
        </p:nvCxnSpPr>
        <p:spPr>
          <a:xfrm>
            <a:off x="8512186" y="3050908"/>
            <a:ext cx="0" cy="741600"/>
          </a:xfrm>
          <a:prstGeom prst="line">
            <a:avLst/>
          </a:prstGeom>
          <a:ln>
            <a:solidFill>
              <a:srgbClr val="0018A8"/>
            </a:solidFill>
          </a:ln>
        </p:spPr>
        <p:style>
          <a:lnRef idx="1">
            <a:schemeClr val="accent1"/>
          </a:lnRef>
          <a:fillRef idx="0">
            <a:schemeClr val="accent1"/>
          </a:fillRef>
          <a:effectRef idx="0">
            <a:schemeClr val="accent1"/>
          </a:effectRef>
          <a:fontRef idx="minor">
            <a:schemeClr val="tx1"/>
          </a:fontRef>
        </p:style>
      </p:cxnSp>
      <p:sp>
        <p:nvSpPr>
          <p:cNvPr id="102" name="Text Placeholder 17">
            <a:extLst>
              <a:ext uri="{FF2B5EF4-FFF2-40B4-BE49-F238E27FC236}">
                <a16:creationId xmlns:a16="http://schemas.microsoft.com/office/drawing/2014/main" id="{1518042F-46B3-6142-98ED-ECE37F3F7005}"/>
              </a:ext>
            </a:extLst>
          </p:cNvPr>
          <p:cNvSpPr>
            <a:spLocks noGrp="1"/>
          </p:cNvSpPr>
          <p:nvPr>
            <p:ph type="body" sz="quarter" idx="98" hasCustomPrompt="1"/>
          </p:nvPr>
        </p:nvSpPr>
        <p:spPr>
          <a:xfrm>
            <a:off x="8573613" y="3050908"/>
            <a:ext cx="1453037" cy="775230"/>
          </a:xfrm>
          <a:prstGeom prst="rect">
            <a:avLst/>
          </a:prstGeom>
        </p:spPr>
        <p:txBody>
          <a:bodyPr lIns="0" tIns="0" rIns="0" bIns="0"/>
          <a:lstStyle>
            <a:lvl1pPr marL="0" indent="0">
              <a:lnSpc>
                <a:spcPts val="1600"/>
              </a:lnSpc>
              <a:spcBef>
                <a:spcPts val="0"/>
              </a:spcBef>
              <a:buNone/>
              <a:defRPr sz="1200" baseline="0">
                <a:solidFill>
                  <a:srgbClr val="00205B"/>
                </a:solidFill>
                <a:latin typeface="Deutsche Bank Text" charset="0"/>
                <a:ea typeface="Deutsche Bank Text" charset="0"/>
                <a:cs typeface="Deutsche Bank Text" charset="0"/>
              </a:defRPr>
            </a:lvl1pPr>
          </a:lstStyle>
          <a:p>
            <a:pPr lvl="0"/>
            <a:r>
              <a:rPr lang="en-US" sz="1200" dirty="0">
                <a:latin typeface="Deutsche Bank Text Beta" charset="0"/>
                <a:ea typeface="Deutsche Bank Text Beta" charset="0"/>
                <a:cs typeface="Deutsche Bank Text Beta" charset="0"/>
              </a:rPr>
              <a:t>Deutsche Bank Text Dark Blue 12pt</a:t>
            </a:r>
            <a:endParaRPr lang="en-US" dirty="0"/>
          </a:p>
        </p:txBody>
      </p:sp>
      <p:sp>
        <p:nvSpPr>
          <p:cNvPr id="103" name="Picture Placeholder 11">
            <a:extLst>
              <a:ext uri="{FF2B5EF4-FFF2-40B4-BE49-F238E27FC236}">
                <a16:creationId xmlns:a16="http://schemas.microsoft.com/office/drawing/2014/main" id="{DCEFE0AE-32CA-D140-9ECF-C2220740A67D}"/>
              </a:ext>
            </a:extLst>
          </p:cNvPr>
          <p:cNvSpPr>
            <a:spLocks noGrp="1"/>
          </p:cNvSpPr>
          <p:nvPr>
            <p:ph type="pic" sz="quarter" idx="99" hasCustomPrompt="1"/>
          </p:nvPr>
        </p:nvSpPr>
        <p:spPr>
          <a:xfrm>
            <a:off x="700670" y="3919126"/>
            <a:ext cx="669600" cy="741600"/>
          </a:xfrm>
          <a:prstGeom prst="rect">
            <a:avLst/>
          </a:prstGeom>
          <a:solidFill>
            <a:srgbClr val="E6EAE9"/>
          </a:solidFill>
        </p:spPr>
        <p:txBody>
          <a:bodyPr lIns="72000" rIns="72000" anchor="ctr"/>
          <a:lstStyle>
            <a:lvl1pPr marL="0" indent="0" algn="ctr">
              <a:buNone/>
              <a:defRPr sz="1000">
                <a:solidFill>
                  <a:schemeClr val="tx2"/>
                </a:solidFill>
                <a:latin typeface="Deutsche Bank Text" charset="0"/>
                <a:ea typeface="Deutsche Bank Text" charset="0"/>
                <a:cs typeface="Deutsche Bank Text" charset="0"/>
              </a:defRPr>
            </a:lvl1pPr>
          </a:lstStyle>
          <a:p>
            <a:r>
              <a:rPr lang="en-US" dirty="0"/>
              <a:t>[Picture]</a:t>
            </a:r>
          </a:p>
        </p:txBody>
      </p:sp>
      <p:cxnSp>
        <p:nvCxnSpPr>
          <p:cNvPr id="104" name="Straight Connector 103">
            <a:extLst>
              <a:ext uri="{FF2B5EF4-FFF2-40B4-BE49-F238E27FC236}">
                <a16:creationId xmlns:a16="http://schemas.microsoft.com/office/drawing/2014/main" id="{06AC137F-A7B7-F147-961F-824145E987B9}"/>
              </a:ext>
            </a:extLst>
          </p:cNvPr>
          <p:cNvCxnSpPr>
            <a:cxnSpLocks/>
          </p:cNvCxnSpPr>
          <p:nvPr userDrawn="1"/>
        </p:nvCxnSpPr>
        <p:spPr>
          <a:xfrm>
            <a:off x="1421072" y="3919126"/>
            <a:ext cx="0" cy="741600"/>
          </a:xfrm>
          <a:prstGeom prst="line">
            <a:avLst/>
          </a:prstGeom>
          <a:ln>
            <a:solidFill>
              <a:srgbClr val="0018A8"/>
            </a:solidFill>
          </a:ln>
        </p:spPr>
        <p:style>
          <a:lnRef idx="1">
            <a:schemeClr val="accent1"/>
          </a:lnRef>
          <a:fillRef idx="0">
            <a:schemeClr val="accent1"/>
          </a:fillRef>
          <a:effectRef idx="0">
            <a:schemeClr val="accent1"/>
          </a:effectRef>
          <a:fontRef idx="minor">
            <a:schemeClr val="tx1"/>
          </a:fontRef>
        </p:style>
      </p:cxnSp>
      <p:sp>
        <p:nvSpPr>
          <p:cNvPr id="105" name="Text Placeholder 17">
            <a:extLst>
              <a:ext uri="{FF2B5EF4-FFF2-40B4-BE49-F238E27FC236}">
                <a16:creationId xmlns:a16="http://schemas.microsoft.com/office/drawing/2014/main" id="{AC6FBB87-FF1F-884B-8191-50434F816986}"/>
              </a:ext>
            </a:extLst>
          </p:cNvPr>
          <p:cNvSpPr>
            <a:spLocks noGrp="1"/>
          </p:cNvSpPr>
          <p:nvPr>
            <p:ph type="body" sz="quarter" idx="100" hasCustomPrompt="1"/>
          </p:nvPr>
        </p:nvSpPr>
        <p:spPr>
          <a:xfrm>
            <a:off x="1482499" y="3919126"/>
            <a:ext cx="1418009" cy="775230"/>
          </a:xfrm>
          <a:prstGeom prst="rect">
            <a:avLst/>
          </a:prstGeom>
        </p:spPr>
        <p:txBody>
          <a:bodyPr lIns="0" tIns="0" rIns="0" bIns="0"/>
          <a:lstStyle>
            <a:lvl1pPr marL="0" indent="0">
              <a:lnSpc>
                <a:spcPts val="1600"/>
              </a:lnSpc>
              <a:spcBef>
                <a:spcPts val="0"/>
              </a:spcBef>
              <a:buNone/>
              <a:defRPr sz="1200" baseline="0">
                <a:solidFill>
                  <a:srgbClr val="00205B"/>
                </a:solidFill>
                <a:latin typeface="Deutsche Bank Text" charset="0"/>
                <a:ea typeface="Deutsche Bank Text" charset="0"/>
                <a:cs typeface="Deutsche Bank Text" charset="0"/>
              </a:defRPr>
            </a:lvl1pPr>
          </a:lstStyle>
          <a:p>
            <a:pPr lvl="0"/>
            <a:r>
              <a:rPr lang="en-US" sz="1200" dirty="0">
                <a:latin typeface="Deutsche Bank Text Beta" charset="0"/>
                <a:ea typeface="Deutsche Bank Text Beta" charset="0"/>
                <a:cs typeface="Deutsche Bank Text Beta" charset="0"/>
              </a:rPr>
              <a:t>Deutsche Bank Text Dark Blue 12pt</a:t>
            </a:r>
            <a:endParaRPr lang="en-US" dirty="0"/>
          </a:p>
        </p:txBody>
      </p:sp>
      <p:sp>
        <p:nvSpPr>
          <p:cNvPr id="106" name="Picture Placeholder 11">
            <a:extLst>
              <a:ext uri="{FF2B5EF4-FFF2-40B4-BE49-F238E27FC236}">
                <a16:creationId xmlns:a16="http://schemas.microsoft.com/office/drawing/2014/main" id="{8F1EED9C-F5A5-A941-9D8B-7143407FC26F}"/>
              </a:ext>
            </a:extLst>
          </p:cNvPr>
          <p:cNvSpPr>
            <a:spLocks noGrp="1"/>
          </p:cNvSpPr>
          <p:nvPr>
            <p:ph type="pic" sz="quarter" idx="101" hasCustomPrompt="1"/>
          </p:nvPr>
        </p:nvSpPr>
        <p:spPr>
          <a:xfrm>
            <a:off x="3038809" y="3919126"/>
            <a:ext cx="669600" cy="741600"/>
          </a:xfrm>
          <a:prstGeom prst="rect">
            <a:avLst/>
          </a:prstGeom>
          <a:solidFill>
            <a:srgbClr val="E6EAE9"/>
          </a:solidFill>
        </p:spPr>
        <p:txBody>
          <a:bodyPr lIns="72000" rIns="72000" anchor="ctr"/>
          <a:lstStyle>
            <a:lvl1pPr marL="0" indent="0" algn="ctr">
              <a:buNone/>
              <a:defRPr sz="1000">
                <a:solidFill>
                  <a:schemeClr val="tx2"/>
                </a:solidFill>
                <a:latin typeface="Deutsche Bank Text" charset="0"/>
                <a:ea typeface="Deutsche Bank Text" charset="0"/>
                <a:cs typeface="Deutsche Bank Text" charset="0"/>
              </a:defRPr>
            </a:lvl1pPr>
          </a:lstStyle>
          <a:p>
            <a:r>
              <a:rPr lang="en-US" dirty="0"/>
              <a:t>[Picture]</a:t>
            </a:r>
          </a:p>
        </p:txBody>
      </p:sp>
      <p:cxnSp>
        <p:nvCxnSpPr>
          <p:cNvPr id="107" name="Straight Connector 106">
            <a:extLst>
              <a:ext uri="{FF2B5EF4-FFF2-40B4-BE49-F238E27FC236}">
                <a16:creationId xmlns:a16="http://schemas.microsoft.com/office/drawing/2014/main" id="{7ABECF1E-D6FB-B04C-B9F4-B0547C9A5361}"/>
              </a:ext>
            </a:extLst>
          </p:cNvPr>
          <p:cNvCxnSpPr>
            <a:cxnSpLocks/>
          </p:cNvCxnSpPr>
          <p:nvPr userDrawn="1"/>
        </p:nvCxnSpPr>
        <p:spPr>
          <a:xfrm>
            <a:off x="3759211" y="3919126"/>
            <a:ext cx="0" cy="741600"/>
          </a:xfrm>
          <a:prstGeom prst="line">
            <a:avLst/>
          </a:prstGeom>
          <a:ln>
            <a:solidFill>
              <a:srgbClr val="0018A8"/>
            </a:solidFill>
          </a:ln>
        </p:spPr>
        <p:style>
          <a:lnRef idx="1">
            <a:schemeClr val="accent1"/>
          </a:lnRef>
          <a:fillRef idx="0">
            <a:schemeClr val="accent1"/>
          </a:fillRef>
          <a:effectRef idx="0">
            <a:schemeClr val="accent1"/>
          </a:effectRef>
          <a:fontRef idx="minor">
            <a:schemeClr val="tx1"/>
          </a:fontRef>
        </p:style>
      </p:cxnSp>
      <p:sp>
        <p:nvSpPr>
          <p:cNvPr id="108" name="Text Placeholder 17">
            <a:extLst>
              <a:ext uri="{FF2B5EF4-FFF2-40B4-BE49-F238E27FC236}">
                <a16:creationId xmlns:a16="http://schemas.microsoft.com/office/drawing/2014/main" id="{88E00E84-12BA-BE48-B128-C7AB22838866}"/>
              </a:ext>
            </a:extLst>
          </p:cNvPr>
          <p:cNvSpPr>
            <a:spLocks noGrp="1"/>
          </p:cNvSpPr>
          <p:nvPr>
            <p:ph type="body" sz="quarter" idx="102" hasCustomPrompt="1"/>
          </p:nvPr>
        </p:nvSpPr>
        <p:spPr>
          <a:xfrm>
            <a:off x="3820638" y="3919126"/>
            <a:ext cx="1453037" cy="775230"/>
          </a:xfrm>
          <a:prstGeom prst="rect">
            <a:avLst/>
          </a:prstGeom>
        </p:spPr>
        <p:txBody>
          <a:bodyPr lIns="0" tIns="0" rIns="0" bIns="0"/>
          <a:lstStyle>
            <a:lvl1pPr marL="0" indent="0">
              <a:lnSpc>
                <a:spcPts val="1600"/>
              </a:lnSpc>
              <a:spcBef>
                <a:spcPts val="0"/>
              </a:spcBef>
              <a:buNone/>
              <a:defRPr sz="1200" baseline="0">
                <a:solidFill>
                  <a:srgbClr val="00205B"/>
                </a:solidFill>
                <a:latin typeface="Deutsche Bank Text" charset="0"/>
                <a:ea typeface="Deutsche Bank Text" charset="0"/>
                <a:cs typeface="Deutsche Bank Text" charset="0"/>
              </a:defRPr>
            </a:lvl1pPr>
          </a:lstStyle>
          <a:p>
            <a:pPr lvl="0"/>
            <a:r>
              <a:rPr lang="en-US" sz="1200" dirty="0">
                <a:latin typeface="Deutsche Bank Text Beta" charset="0"/>
                <a:ea typeface="Deutsche Bank Text Beta" charset="0"/>
                <a:cs typeface="Deutsche Bank Text Beta" charset="0"/>
              </a:rPr>
              <a:t>Deutsche Bank Text Dark Blue 12pt</a:t>
            </a:r>
            <a:endParaRPr lang="en-US" dirty="0"/>
          </a:p>
        </p:txBody>
      </p:sp>
      <p:sp>
        <p:nvSpPr>
          <p:cNvPr id="109" name="Picture Placeholder 11">
            <a:extLst>
              <a:ext uri="{FF2B5EF4-FFF2-40B4-BE49-F238E27FC236}">
                <a16:creationId xmlns:a16="http://schemas.microsoft.com/office/drawing/2014/main" id="{06E50DD8-C0AB-3043-BF38-C67B9C5AF3C0}"/>
              </a:ext>
            </a:extLst>
          </p:cNvPr>
          <p:cNvSpPr>
            <a:spLocks noGrp="1"/>
          </p:cNvSpPr>
          <p:nvPr>
            <p:ph type="pic" sz="quarter" idx="103" hasCustomPrompt="1"/>
          </p:nvPr>
        </p:nvSpPr>
        <p:spPr>
          <a:xfrm>
            <a:off x="5418617" y="3919126"/>
            <a:ext cx="669600" cy="741600"/>
          </a:xfrm>
          <a:prstGeom prst="rect">
            <a:avLst/>
          </a:prstGeom>
          <a:solidFill>
            <a:srgbClr val="E6EAE9"/>
          </a:solidFill>
        </p:spPr>
        <p:txBody>
          <a:bodyPr lIns="72000" rIns="72000" anchor="ctr"/>
          <a:lstStyle>
            <a:lvl1pPr marL="0" indent="0" algn="ctr">
              <a:buNone/>
              <a:defRPr sz="1000">
                <a:solidFill>
                  <a:schemeClr val="tx2"/>
                </a:solidFill>
                <a:latin typeface="Deutsche Bank Text" charset="0"/>
                <a:ea typeface="Deutsche Bank Text" charset="0"/>
                <a:cs typeface="Deutsche Bank Text" charset="0"/>
              </a:defRPr>
            </a:lvl1pPr>
          </a:lstStyle>
          <a:p>
            <a:r>
              <a:rPr lang="en-US" dirty="0"/>
              <a:t>[Picture]</a:t>
            </a:r>
          </a:p>
        </p:txBody>
      </p:sp>
      <p:cxnSp>
        <p:nvCxnSpPr>
          <p:cNvPr id="110" name="Straight Connector 109">
            <a:extLst>
              <a:ext uri="{FF2B5EF4-FFF2-40B4-BE49-F238E27FC236}">
                <a16:creationId xmlns:a16="http://schemas.microsoft.com/office/drawing/2014/main" id="{7C98D165-91B3-4043-8897-49B25D62CE6B}"/>
              </a:ext>
            </a:extLst>
          </p:cNvPr>
          <p:cNvCxnSpPr>
            <a:cxnSpLocks/>
          </p:cNvCxnSpPr>
          <p:nvPr userDrawn="1"/>
        </p:nvCxnSpPr>
        <p:spPr>
          <a:xfrm>
            <a:off x="6139019" y="3919126"/>
            <a:ext cx="0" cy="741600"/>
          </a:xfrm>
          <a:prstGeom prst="line">
            <a:avLst/>
          </a:prstGeom>
          <a:ln>
            <a:solidFill>
              <a:srgbClr val="0018A8"/>
            </a:solidFill>
          </a:ln>
        </p:spPr>
        <p:style>
          <a:lnRef idx="1">
            <a:schemeClr val="accent1"/>
          </a:lnRef>
          <a:fillRef idx="0">
            <a:schemeClr val="accent1"/>
          </a:fillRef>
          <a:effectRef idx="0">
            <a:schemeClr val="accent1"/>
          </a:effectRef>
          <a:fontRef idx="minor">
            <a:schemeClr val="tx1"/>
          </a:fontRef>
        </p:style>
      </p:cxnSp>
      <p:sp>
        <p:nvSpPr>
          <p:cNvPr id="111" name="Text Placeholder 17">
            <a:extLst>
              <a:ext uri="{FF2B5EF4-FFF2-40B4-BE49-F238E27FC236}">
                <a16:creationId xmlns:a16="http://schemas.microsoft.com/office/drawing/2014/main" id="{B3724693-CA3E-774F-AED9-007F4C4F4B7D}"/>
              </a:ext>
            </a:extLst>
          </p:cNvPr>
          <p:cNvSpPr>
            <a:spLocks noGrp="1"/>
          </p:cNvSpPr>
          <p:nvPr>
            <p:ph type="body" sz="quarter" idx="104" hasCustomPrompt="1"/>
          </p:nvPr>
        </p:nvSpPr>
        <p:spPr>
          <a:xfrm>
            <a:off x="6200446" y="3919126"/>
            <a:ext cx="1449717" cy="775230"/>
          </a:xfrm>
          <a:prstGeom prst="rect">
            <a:avLst/>
          </a:prstGeom>
        </p:spPr>
        <p:txBody>
          <a:bodyPr lIns="0" tIns="0" rIns="0" bIns="0"/>
          <a:lstStyle>
            <a:lvl1pPr marL="0" indent="0">
              <a:lnSpc>
                <a:spcPts val="1600"/>
              </a:lnSpc>
              <a:spcBef>
                <a:spcPts val="0"/>
              </a:spcBef>
              <a:buNone/>
              <a:defRPr sz="1200" baseline="0">
                <a:solidFill>
                  <a:srgbClr val="00205B"/>
                </a:solidFill>
                <a:latin typeface="Deutsche Bank Text" charset="0"/>
                <a:ea typeface="Deutsche Bank Text" charset="0"/>
                <a:cs typeface="Deutsche Bank Text" charset="0"/>
              </a:defRPr>
            </a:lvl1pPr>
          </a:lstStyle>
          <a:p>
            <a:pPr lvl="0"/>
            <a:r>
              <a:rPr lang="en-US" sz="1200" dirty="0">
                <a:latin typeface="Deutsche Bank Text Beta" charset="0"/>
                <a:ea typeface="Deutsche Bank Text Beta" charset="0"/>
                <a:cs typeface="Deutsche Bank Text Beta" charset="0"/>
              </a:rPr>
              <a:t>Deutsche Bank Text Dark Blue 12pt</a:t>
            </a:r>
            <a:endParaRPr lang="en-US" dirty="0"/>
          </a:p>
        </p:txBody>
      </p:sp>
      <p:sp>
        <p:nvSpPr>
          <p:cNvPr id="112" name="Picture Placeholder 11">
            <a:extLst>
              <a:ext uri="{FF2B5EF4-FFF2-40B4-BE49-F238E27FC236}">
                <a16:creationId xmlns:a16="http://schemas.microsoft.com/office/drawing/2014/main" id="{542D82A1-CDC5-8C47-A421-3241F3069535}"/>
              </a:ext>
            </a:extLst>
          </p:cNvPr>
          <p:cNvSpPr>
            <a:spLocks noGrp="1"/>
          </p:cNvSpPr>
          <p:nvPr>
            <p:ph type="pic" sz="quarter" idx="105" hasCustomPrompt="1"/>
          </p:nvPr>
        </p:nvSpPr>
        <p:spPr>
          <a:xfrm>
            <a:off x="7791784" y="3919126"/>
            <a:ext cx="669600" cy="741600"/>
          </a:xfrm>
          <a:prstGeom prst="rect">
            <a:avLst/>
          </a:prstGeom>
          <a:solidFill>
            <a:srgbClr val="E6EAE9"/>
          </a:solidFill>
        </p:spPr>
        <p:txBody>
          <a:bodyPr lIns="72000" rIns="72000" anchor="ctr"/>
          <a:lstStyle>
            <a:lvl1pPr marL="0" indent="0" algn="ctr">
              <a:buNone/>
              <a:defRPr sz="1000">
                <a:solidFill>
                  <a:schemeClr val="tx2"/>
                </a:solidFill>
                <a:latin typeface="Deutsche Bank Text" charset="0"/>
                <a:ea typeface="Deutsche Bank Text" charset="0"/>
                <a:cs typeface="Deutsche Bank Text" charset="0"/>
              </a:defRPr>
            </a:lvl1pPr>
          </a:lstStyle>
          <a:p>
            <a:r>
              <a:rPr lang="en-US" dirty="0"/>
              <a:t>[Picture]</a:t>
            </a:r>
          </a:p>
        </p:txBody>
      </p:sp>
      <p:cxnSp>
        <p:nvCxnSpPr>
          <p:cNvPr id="113" name="Straight Connector 112">
            <a:extLst>
              <a:ext uri="{FF2B5EF4-FFF2-40B4-BE49-F238E27FC236}">
                <a16:creationId xmlns:a16="http://schemas.microsoft.com/office/drawing/2014/main" id="{540D94D1-9D12-A24A-AACB-3AF8B18D45BB}"/>
              </a:ext>
            </a:extLst>
          </p:cNvPr>
          <p:cNvCxnSpPr>
            <a:cxnSpLocks/>
          </p:cNvCxnSpPr>
          <p:nvPr userDrawn="1"/>
        </p:nvCxnSpPr>
        <p:spPr>
          <a:xfrm>
            <a:off x="8512186" y="3919126"/>
            <a:ext cx="0" cy="741600"/>
          </a:xfrm>
          <a:prstGeom prst="line">
            <a:avLst/>
          </a:prstGeom>
          <a:ln>
            <a:solidFill>
              <a:srgbClr val="0018A8"/>
            </a:solidFill>
          </a:ln>
        </p:spPr>
        <p:style>
          <a:lnRef idx="1">
            <a:schemeClr val="accent1"/>
          </a:lnRef>
          <a:fillRef idx="0">
            <a:schemeClr val="accent1"/>
          </a:fillRef>
          <a:effectRef idx="0">
            <a:schemeClr val="accent1"/>
          </a:effectRef>
          <a:fontRef idx="minor">
            <a:schemeClr val="tx1"/>
          </a:fontRef>
        </p:style>
      </p:cxnSp>
      <p:sp>
        <p:nvSpPr>
          <p:cNvPr id="114" name="Text Placeholder 17">
            <a:extLst>
              <a:ext uri="{FF2B5EF4-FFF2-40B4-BE49-F238E27FC236}">
                <a16:creationId xmlns:a16="http://schemas.microsoft.com/office/drawing/2014/main" id="{A41B3E84-46CE-1947-9E5C-C21C4F5B6FBB}"/>
              </a:ext>
            </a:extLst>
          </p:cNvPr>
          <p:cNvSpPr>
            <a:spLocks noGrp="1"/>
          </p:cNvSpPr>
          <p:nvPr>
            <p:ph type="body" sz="quarter" idx="106" hasCustomPrompt="1"/>
          </p:nvPr>
        </p:nvSpPr>
        <p:spPr>
          <a:xfrm>
            <a:off x="8573613" y="3919126"/>
            <a:ext cx="1453037" cy="775230"/>
          </a:xfrm>
          <a:prstGeom prst="rect">
            <a:avLst/>
          </a:prstGeom>
        </p:spPr>
        <p:txBody>
          <a:bodyPr lIns="0" tIns="0" rIns="0" bIns="0"/>
          <a:lstStyle>
            <a:lvl1pPr marL="0" indent="0">
              <a:lnSpc>
                <a:spcPts val="1600"/>
              </a:lnSpc>
              <a:spcBef>
                <a:spcPts val="0"/>
              </a:spcBef>
              <a:buNone/>
              <a:defRPr sz="1200" baseline="0">
                <a:solidFill>
                  <a:srgbClr val="00205B"/>
                </a:solidFill>
                <a:latin typeface="Deutsche Bank Text" charset="0"/>
                <a:ea typeface="Deutsche Bank Text" charset="0"/>
                <a:cs typeface="Deutsche Bank Text" charset="0"/>
              </a:defRPr>
            </a:lvl1pPr>
          </a:lstStyle>
          <a:p>
            <a:pPr lvl="0"/>
            <a:r>
              <a:rPr lang="en-US" sz="1200" dirty="0">
                <a:latin typeface="Deutsche Bank Text Beta" charset="0"/>
                <a:ea typeface="Deutsche Bank Text Beta" charset="0"/>
                <a:cs typeface="Deutsche Bank Text Beta" charset="0"/>
              </a:rPr>
              <a:t>Deutsche Bank Text Dark Blue 12pt</a:t>
            </a:r>
            <a:endParaRPr lang="en-US" dirty="0"/>
          </a:p>
        </p:txBody>
      </p:sp>
      <p:sp>
        <p:nvSpPr>
          <p:cNvPr id="115" name="Picture Placeholder 11">
            <a:extLst>
              <a:ext uri="{FF2B5EF4-FFF2-40B4-BE49-F238E27FC236}">
                <a16:creationId xmlns:a16="http://schemas.microsoft.com/office/drawing/2014/main" id="{5CC00083-632C-9A45-9F7C-E63CBE71B328}"/>
              </a:ext>
            </a:extLst>
          </p:cNvPr>
          <p:cNvSpPr>
            <a:spLocks noGrp="1"/>
          </p:cNvSpPr>
          <p:nvPr>
            <p:ph type="pic" sz="quarter" idx="107" hasCustomPrompt="1"/>
          </p:nvPr>
        </p:nvSpPr>
        <p:spPr>
          <a:xfrm>
            <a:off x="700670" y="4787344"/>
            <a:ext cx="669600" cy="741600"/>
          </a:xfrm>
          <a:prstGeom prst="rect">
            <a:avLst/>
          </a:prstGeom>
          <a:solidFill>
            <a:srgbClr val="E6EAE9"/>
          </a:solidFill>
        </p:spPr>
        <p:txBody>
          <a:bodyPr lIns="72000" rIns="72000" anchor="ctr"/>
          <a:lstStyle>
            <a:lvl1pPr marL="0" indent="0" algn="ctr">
              <a:buNone/>
              <a:defRPr sz="1000">
                <a:solidFill>
                  <a:schemeClr val="tx2"/>
                </a:solidFill>
                <a:latin typeface="Deutsche Bank Text" charset="0"/>
                <a:ea typeface="Deutsche Bank Text" charset="0"/>
                <a:cs typeface="Deutsche Bank Text" charset="0"/>
              </a:defRPr>
            </a:lvl1pPr>
          </a:lstStyle>
          <a:p>
            <a:r>
              <a:rPr lang="en-US" dirty="0"/>
              <a:t>[Picture]</a:t>
            </a:r>
          </a:p>
        </p:txBody>
      </p:sp>
      <p:cxnSp>
        <p:nvCxnSpPr>
          <p:cNvPr id="116" name="Straight Connector 115">
            <a:extLst>
              <a:ext uri="{FF2B5EF4-FFF2-40B4-BE49-F238E27FC236}">
                <a16:creationId xmlns:a16="http://schemas.microsoft.com/office/drawing/2014/main" id="{99B74ED1-4B68-6543-8417-FC30EB6B6E85}"/>
              </a:ext>
            </a:extLst>
          </p:cNvPr>
          <p:cNvCxnSpPr>
            <a:cxnSpLocks/>
          </p:cNvCxnSpPr>
          <p:nvPr userDrawn="1"/>
        </p:nvCxnSpPr>
        <p:spPr>
          <a:xfrm>
            <a:off x="1421072" y="4787344"/>
            <a:ext cx="0" cy="741600"/>
          </a:xfrm>
          <a:prstGeom prst="line">
            <a:avLst/>
          </a:prstGeom>
          <a:ln>
            <a:solidFill>
              <a:srgbClr val="0018A8"/>
            </a:solidFill>
          </a:ln>
        </p:spPr>
        <p:style>
          <a:lnRef idx="1">
            <a:schemeClr val="accent1"/>
          </a:lnRef>
          <a:fillRef idx="0">
            <a:schemeClr val="accent1"/>
          </a:fillRef>
          <a:effectRef idx="0">
            <a:schemeClr val="accent1"/>
          </a:effectRef>
          <a:fontRef idx="minor">
            <a:schemeClr val="tx1"/>
          </a:fontRef>
        </p:style>
      </p:cxnSp>
      <p:sp>
        <p:nvSpPr>
          <p:cNvPr id="117" name="Text Placeholder 17">
            <a:extLst>
              <a:ext uri="{FF2B5EF4-FFF2-40B4-BE49-F238E27FC236}">
                <a16:creationId xmlns:a16="http://schemas.microsoft.com/office/drawing/2014/main" id="{F96583F3-B256-3A4F-ACB6-FE24A4873C89}"/>
              </a:ext>
            </a:extLst>
          </p:cNvPr>
          <p:cNvSpPr>
            <a:spLocks noGrp="1"/>
          </p:cNvSpPr>
          <p:nvPr>
            <p:ph type="body" sz="quarter" idx="108" hasCustomPrompt="1"/>
          </p:nvPr>
        </p:nvSpPr>
        <p:spPr>
          <a:xfrm>
            <a:off x="1482499" y="4787344"/>
            <a:ext cx="1418009" cy="775230"/>
          </a:xfrm>
          <a:prstGeom prst="rect">
            <a:avLst/>
          </a:prstGeom>
        </p:spPr>
        <p:txBody>
          <a:bodyPr lIns="0" tIns="0" rIns="0" bIns="0"/>
          <a:lstStyle>
            <a:lvl1pPr marL="0" indent="0">
              <a:lnSpc>
                <a:spcPts val="1600"/>
              </a:lnSpc>
              <a:spcBef>
                <a:spcPts val="0"/>
              </a:spcBef>
              <a:buNone/>
              <a:defRPr sz="1200" baseline="0">
                <a:solidFill>
                  <a:srgbClr val="00205B"/>
                </a:solidFill>
                <a:latin typeface="Deutsche Bank Text" charset="0"/>
                <a:ea typeface="Deutsche Bank Text" charset="0"/>
                <a:cs typeface="Deutsche Bank Text" charset="0"/>
              </a:defRPr>
            </a:lvl1pPr>
          </a:lstStyle>
          <a:p>
            <a:pPr lvl="0"/>
            <a:r>
              <a:rPr lang="en-US" sz="1200" dirty="0">
                <a:latin typeface="Deutsche Bank Text Beta" charset="0"/>
                <a:ea typeface="Deutsche Bank Text Beta" charset="0"/>
                <a:cs typeface="Deutsche Bank Text Beta" charset="0"/>
              </a:rPr>
              <a:t>Deutsche Bank Text Dark Blue 12pt</a:t>
            </a:r>
            <a:endParaRPr lang="en-US" dirty="0"/>
          </a:p>
        </p:txBody>
      </p:sp>
      <p:sp>
        <p:nvSpPr>
          <p:cNvPr id="118" name="Picture Placeholder 11">
            <a:extLst>
              <a:ext uri="{FF2B5EF4-FFF2-40B4-BE49-F238E27FC236}">
                <a16:creationId xmlns:a16="http://schemas.microsoft.com/office/drawing/2014/main" id="{B3E158D7-9505-464D-915C-DED3A8EDAE49}"/>
              </a:ext>
            </a:extLst>
          </p:cNvPr>
          <p:cNvSpPr>
            <a:spLocks noGrp="1"/>
          </p:cNvSpPr>
          <p:nvPr>
            <p:ph type="pic" sz="quarter" idx="109" hasCustomPrompt="1"/>
          </p:nvPr>
        </p:nvSpPr>
        <p:spPr>
          <a:xfrm>
            <a:off x="3038809" y="4787344"/>
            <a:ext cx="669600" cy="741600"/>
          </a:xfrm>
          <a:prstGeom prst="rect">
            <a:avLst/>
          </a:prstGeom>
          <a:solidFill>
            <a:srgbClr val="E6EAE9"/>
          </a:solidFill>
        </p:spPr>
        <p:txBody>
          <a:bodyPr lIns="72000" rIns="72000" anchor="ctr"/>
          <a:lstStyle>
            <a:lvl1pPr marL="0" indent="0" algn="ctr">
              <a:buNone/>
              <a:defRPr sz="1000">
                <a:solidFill>
                  <a:schemeClr val="tx2"/>
                </a:solidFill>
                <a:latin typeface="Deutsche Bank Text" charset="0"/>
                <a:ea typeface="Deutsche Bank Text" charset="0"/>
                <a:cs typeface="Deutsche Bank Text" charset="0"/>
              </a:defRPr>
            </a:lvl1pPr>
          </a:lstStyle>
          <a:p>
            <a:r>
              <a:rPr lang="en-US" dirty="0"/>
              <a:t>[Picture]</a:t>
            </a:r>
          </a:p>
        </p:txBody>
      </p:sp>
      <p:cxnSp>
        <p:nvCxnSpPr>
          <p:cNvPr id="119" name="Straight Connector 118">
            <a:extLst>
              <a:ext uri="{FF2B5EF4-FFF2-40B4-BE49-F238E27FC236}">
                <a16:creationId xmlns:a16="http://schemas.microsoft.com/office/drawing/2014/main" id="{428E58F1-4431-B44B-9BB3-42F5981BF9F3}"/>
              </a:ext>
            </a:extLst>
          </p:cNvPr>
          <p:cNvCxnSpPr>
            <a:cxnSpLocks/>
          </p:cNvCxnSpPr>
          <p:nvPr userDrawn="1"/>
        </p:nvCxnSpPr>
        <p:spPr>
          <a:xfrm>
            <a:off x="3759211" y="4787344"/>
            <a:ext cx="0" cy="741600"/>
          </a:xfrm>
          <a:prstGeom prst="line">
            <a:avLst/>
          </a:prstGeom>
          <a:ln>
            <a:solidFill>
              <a:srgbClr val="0018A8"/>
            </a:solidFill>
          </a:ln>
        </p:spPr>
        <p:style>
          <a:lnRef idx="1">
            <a:schemeClr val="accent1"/>
          </a:lnRef>
          <a:fillRef idx="0">
            <a:schemeClr val="accent1"/>
          </a:fillRef>
          <a:effectRef idx="0">
            <a:schemeClr val="accent1"/>
          </a:effectRef>
          <a:fontRef idx="minor">
            <a:schemeClr val="tx1"/>
          </a:fontRef>
        </p:style>
      </p:cxnSp>
      <p:sp>
        <p:nvSpPr>
          <p:cNvPr id="120" name="Text Placeholder 17">
            <a:extLst>
              <a:ext uri="{FF2B5EF4-FFF2-40B4-BE49-F238E27FC236}">
                <a16:creationId xmlns:a16="http://schemas.microsoft.com/office/drawing/2014/main" id="{B19C247F-A2F7-EC4C-AF3C-2915C6FFAAB2}"/>
              </a:ext>
            </a:extLst>
          </p:cNvPr>
          <p:cNvSpPr>
            <a:spLocks noGrp="1"/>
          </p:cNvSpPr>
          <p:nvPr>
            <p:ph type="body" sz="quarter" idx="110" hasCustomPrompt="1"/>
          </p:nvPr>
        </p:nvSpPr>
        <p:spPr>
          <a:xfrm>
            <a:off x="3820638" y="4787344"/>
            <a:ext cx="1453037" cy="775230"/>
          </a:xfrm>
          <a:prstGeom prst="rect">
            <a:avLst/>
          </a:prstGeom>
        </p:spPr>
        <p:txBody>
          <a:bodyPr lIns="0" tIns="0" rIns="0" bIns="0"/>
          <a:lstStyle>
            <a:lvl1pPr marL="0" indent="0">
              <a:lnSpc>
                <a:spcPts val="1600"/>
              </a:lnSpc>
              <a:spcBef>
                <a:spcPts val="0"/>
              </a:spcBef>
              <a:buNone/>
              <a:defRPr sz="1200" baseline="0">
                <a:solidFill>
                  <a:srgbClr val="00205B"/>
                </a:solidFill>
                <a:latin typeface="Deutsche Bank Text" charset="0"/>
                <a:ea typeface="Deutsche Bank Text" charset="0"/>
                <a:cs typeface="Deutsche Bank Text" charset="0"/>
              </a:defRPr>
            </a:lvl1pPr>
          </a:lstStyle>
          <a:p>
            <a:pPr lvl="0"/>
            <a:r>
              <a:rPr lang="en-US" sz="1200" dirty="0">
                <a:latin typeface="Deutsche Bank Text Beta" charset="0"/>
                <a:ea typeface="Deutsche Bank Text Beta" charset="0"/>
                <a:cs typeface="Deutsche Bank Text Beta" charset="0"/>
              </a:rPr>
              <a:t>Deutsche Bank Text Dark Blue 12pt</a:t>
            </a:r>
            <a:endParaRPr lang="en-US" dirty="0"/>
          </a:p>
        </p:txBody>
      </p:sp>
      <p:sp>
        <p:nvSpPr>
          <p:cNvPr id="121" name="Picture Placeholder 11">
            <a:extLst>
              <a:ext uri="{FF2B5EF4-FFF2-40B4-BE49-F238E27FC236}">
                <a16:creationId xmlns:a16="http://schemas.microsoft.com/office/drawing/2014/main" id="{D8759E05-3F1A-784D-A0A1-D3A897AA4A4B}"/>
              </a:ext>
            </a:extLst>
          </p:cNvPr>
          <p:cNvSpPr>
            <a:spLocks noGrp="1"/>
          </p:cNvSpPr>
          <p:nvPr>
            <p:ph type="pic" sz="quarter" idx="111" hasCustomPrompt="1"/>
          </p:nvPr>
        </p:nvSpPr>
        <p:spPr>
          <a:xfrm>
            <a:off x="5418617" y="4787344"/>
            <a:ext cx="669600" cy="741600"/>
          </a:xfrm>
          <a:prstGeom prst="rect">
            <a:avLst/>
          </a:prstGeom>
          <a:solidFill>
            <a:srgbClr val="E6EAE9"/>
          </a:solidFill>
        </p:spPr>
        <p:txBody>
          <a:bodyPr lIns="72000" rIns="72000" anchor="ctr"/>
          <a:lstStyle>
            <a:lvl1pPr marL="0" indent="0" algn="ctr">
              <a:buNone/>
              <a:defRPr sz="1000">
                <a:solidFill>
                  <a:schemeClr val="tx2"/>
                </a:solidFill>
                <a:latin typeface="Deutsche Bank Text" charset="0"/>
                <a:ea typeface="Deutsche Bank Text" charset="0"/>
                <a:cs typeface="Deutsche Bank Text" charset="0"/>
              </a:defRPr>
            </a:lvl1pPr>
          </a:lstStyle>
          <a:p>
            <a:r>
              <a:rPr lang="en-US" dirty="0"/>
              <a:t>[Picture]</a:t>
            </a:r>
          </a:p>
        </p:txBody>
      </p:sp>
      <p:cxnSp>
        <p:nvCxnSpPr>
          <p:cNvPr id="122" name="Straight Connector 121">
            <a:extLst>
              <a:ext uri="{FF2B5EF4-FFF2-40B4-BE49-F238E27FC236}">
                <a16:creationId xmlns:a16="http://schemas.microsoft.com/office/drawing/2014/main" id="{80376D34-0547-1744-875C-3B0551E17784}"/>
              </a:ext>
            </a:extLst>
          </p:cNvPr>
          <p:cNvCxnSpPr>
            <a:cxnSpLocks/>
          </p:cNvCxnSpPr>
          <p:nvPr userDrawn="1"/>
        </p:nvCxnSpPr>
        <p:spPr>
          <a:xfrm>
            <a:off x="6139019" y="4787344"/>
            <a:ext cx="0" cy="741600"/>
          </a:xfrm>
          <a:prstGeom prst="line">
            <a:avLst/>
          </a:prstGeom>
          <a:ln>
            <a:solidFill>
              <a:srgbClr val="0018A8"/>
            </a:solidFill>
          </a:ln>
        </p:spPr>
        <p:style>
          <a:lnRef idx="1">
            <a:schemeClr val="accent1"/>
          </a:lnRef>
          <a:fillRef idx="0">
            <a:schemeClr val="accent1"/>
          </a:fillRef>
          <a:effectRef idx="0">
            <a:schemeClr val="accent1"/>
          </a:effectRef>
          <a:fontRef idx="minor">
            <a:schemeClr val="tx1"/>
          </a:fontRef>
        </p:style>
      </p:cxnSp>
      <p:sp>
        <p:nvSpPr>
          <p:cNvPr id="123" name="Text Placeholder 17">
            <a:extLst>
              <a:ext uri="{FF2B5EF4-FFF2-40B4-BE49-F238E27FC236}">
                <a16:creationId xmlns:a16="http://schemas.microsoft.com/office/drawing/2014/main" id="{A0BD4456-D936-A648-A474-B8D953CA9A5D}"/>
              </a:ext>
            </a:extLst>
          </p:cNvPr>
          <p:cNvSpPr>
            <a:spLocks noGrp="1"/>
          </p:cNvSpPr>
          <p:nvPr>
            <p:ph type="body" sz="quarter" idx="112" hasCustomPrompt="1"/>
          </p:nvPr>
        </p:nvSpPr>
        <p:spPr>
          <a:xfrm>
            <a:off x="6200446" y="4787344"/>
            <a:ext cx="1449717" cy="775230"/>
          </a:xfrm>
          <a:prstGeom prst="rect">
            <a:avLst/>
          </a:prstGeom>
        </p:spPr>
        <p:txBody>
          <a:bodyPr lIns="0" tIns="0" rIns="0" bIns="0"/>
          <a:lstStyle>
            <a:lvl1pPr marL="0" indent="0">
              <a:lnSpc>
                <a:spcPts val="1600"/>
              </a:lnSpc>
              <a:spcBef>
                <a:spcPts val="0"/>
              </a:spcBef>
              <a:buNone/>
              <a:defRPr sz="1200" baseline="0">
                <a:solidFill>
                  <a:srgbClr val="00205B"/>
                </a:solidFill>
                <a:latin typeface="Deutsche Bank Text" charset="0"/>
                <a:ea typeface="Deutsche Bank Text" charset="0"/>
                <a:cs typeface="Deutsche Bank Text" charset="0"/>
              </a:defRPr>
            </a:lvl1pPr>
          </a:lstStyle>
          <a:p>
            <a:pPr lvl="0"/>
            <a:r>
              <a:rPr lang="en-US" sz="1200" dirty="0">
                <a:latin typeface="Deutsche Bank Text Beta" charset="0"/>
                <a:ea typeface="Deutsche Bank Text Beta" charset="0"/>
                <a:cs typeface="Deutsche Bank Text Beta" charset="0"/>
              </a:rPr>
              <a:t>Deutsche Bank Text Dark Blue 12pt</a:t>
            </a:r>
            <a:endParaRPr lang="en-US" dirty="0"/>
          </a:p>
        </p:txBody>
      </p:sp>
      <p:sp>
        <p:nvSpPr>
          <p:cNvPr id="124" name="Picture Placeholder 11">
            <a:extLst>
              <a:ext uri="{FF2B5EF4-FFF2-40B4-BE49-F238E27FC236}">
                <a16:creationId xmlns:a16="http://schemas.microsoft.com/office/drawing/2014/main" id="{3F79647F-26D6-5A4E-8D4D-638A465744ED}"/>
              </a:ext>
            </a:extLst>
          </p:cNvPr>
          <p:cNvSpPr>
            <a:spLocks noGrp="1"/>
          </p:cNvSpPr>
          <p:nvPr>
            <p:ph type="pic" sz="quarter" idx="113" hasCustomPrompt="1"/>
          </p:nvPr>
        </p:nvSpPr>
        <p:spPr>
          <a:xfrm>
            <a:off x="7791784" y="4787344"/>
            <a:ext cx="669600" cy="741600"/>
          </a:xfrm>
          <a:prstGeom prst="rect">
            <a:avLst/>
          </a:prstGeom>
          <a:solidFill>
            <a:srgbClr val="E6EAE9"/>
          </a:solidFill>
        </p:spPr>
        <p:txBody>
          <a:bodyPr lIns="72000" rIns="72000" anchor="ctr"/>
          <a:lstStyle>
            <a:lvl1pPr marL="0" indent="0" algn="ctr">
              <a:buNone/>
              <a:defRPr sz="1000">
                <a:solidFill>
                  <a:schemeClr val="tx2"/>
                </a:solidFill>
                <a:latin typeface="Deutsche Bank Text" charset="0"/>
                <a:ea typeface="Deutsche Bank Text" charset="0"/>
                <a:cs typeface="Deutsche Bank Text" charset="0"/>
              </a:defRPr>
            </a:lvl1pPr>
          </a:lstStyle>
          <a:p>
            <a:r>
              <a:rPr lang="en-US" dirty="0"/>
              <a:t>[Picture]</a:t>
            </a:r>
          </a:p>
        </p:txBody>
      </p:sp>
      <p:cxnSp>
        <p:nvCxnSpPr>
          <p:cNvPr id="125" name="Straight Connector 124">
            <a:extLst>
              <a:ext uri="{FF2B5EF4-FFF2-40B4-BE49-F238E27FC236}">
                <a16:creationId xmlns:a16="http://schemas.microsoft.com/office/drawing/2014/main" id="{5DF07E73-5BD3-A240-90F2-2D8FF8C501F5}"/>
              </a:ext>
            </a:extLst>
          </p:cNvPr>
          <p:cNvCxnSpPr>
            <a:cxnSpLocks/>
          </p:cNvCxnSpPr>
          <p:nvPr userDrawn="1"/>
        </p:nvCxnSpPr>
        <p:spPr>
          <a:xfrm>
            <a:off x="8512186" y="4787344"/>
            <a:ext cx="0" cy="741600"/>
          </a:xfrm>
          <a:prstGeom prst="line">
            <a:avLst/>
          </a:prstGeom>
          <a:ln>
            <a:solidFill>
              <a:srgbClr val="0018A8"/>
            </a:solidFill>
          </a:ln>
        </p:spPr>
        <p:style>
          <a:lnRef idx="1">
            <a:schemeClr val="accent1"/>
          </a:lnRef>
          <a:fillRef idx="0">
            <a:schemeClr val="accent1"/>
          </a:fillRef>
          <a:effectRef idx="0">
            <a:schemeClr val="accent1"/>
          </a:effectRef>
          <a:fontRef idx="minor">
            <a:schemeClr val="tx1"/>
          </a:fontRef>
        </p:style>
      </p:cxnSp>
      <p:sp>
        <p:nvSpPr>
          <p:cNvPr id="126" name="Text Placeholder 17">
            <a:extLst>
              <a:ext uri="{FF2B5EF4-FFF2-40B4-BE49-F238E27FC236}">
                <a16:creationId xmlns:a16="http://schemas.microsoft.com/office/drawing/2014/main" id="{E1FACD86-B1C7-9643-9F0C-1374E0A06F52}"/>
              </a:ext>
            </a:extLst>
          </p:cNvPr>
          <p:cNvSpPr>
            <a:spLocks noGrp="1"/>
          </p:cNvSpPr>
          <p:nvPr>
            <p:ph type="body" sz="quarter" idx="114" hasCustomPrompt="1"/>
          </p:nvPr>
        </p:nvSpPr>
        <p:spPr>
          <a:xfrm>
            <a:off x="8573613" y="4787344"/>
            <a:ext cx="1453037" cy="775230"/>
          </a:xfrm>
          <a:prstGeom prst="rect">
            <a:avLst/>
          </a:prstGeom>
        </p:spPr>
        <p:txBody>
          <a:bodyPr lIns="0" tIns="0" rIns="0" bIns="0"/>
          <a:lstStyle>
            <a:lvl1pPr marL="0" indent="0">
              <a:lnSpc>
                <a:spcPts val="1600"/>
              </a:lnSpc>
              <a:spcBef>
                <a:spcPts val="0"/>
              </a:spcBef>
              <a:buNone/>
              <a:defRPr sz="1200" baseline="0">
                <a:solidFill>
                  <a:srgbClr val="00205B"/>
                </a:solidFill>
                <a:latin typeface="Deutsche Bank Text" charset="0"/>
                <a:ea typeface="Deutsche Bank Text" charset="0"/>
                <a:cs typeface="Deutsche Bank Text" charset="0"/>
              </a:defRPr>
            </a:lvl1pPr>
          </a:lstStyle>
          <a:p>
            <a:pPr lvl="0"/>
            <a:r>
              <a:rPr lang="en-US" sz="1200" dirty="0">
                <a:latin typeface="Deutsche Bank Text Beta" charset="0"/>
                <a:ea typeface="Deutsche Bank Text Beta" charset="0"/>
                <a:cs typeface="Deutsche Bank Text Beta" charset="0"/>
              </a:rPr>
              <a:t>Deutsche Bank Text Dark Blue 12pt</a:t>
            </a:r>
            <a:endParaRPr lang="en-US" dirty="0"/>
          </a:p>
        </p:txBody>
      </p:sp>
      <p:sp>
        <p:nvSpPr>
          <p:cNvPr id="63" name="Text Placeholder 2">
            <a:extLst>
              <a:ext uri="{FF2B5EF4-FFF2-40B4-BE49-F238E27FC236}">
                <a16:creationId xmlns:a16="http://schemas.microsoft.com/office/drawing/2014/main" id="{F36E33AB-A912-D140-9F19-00B50E8B02B3}"/>
              </a:ext>
            </a:extLst>
          </p:cNvPr>
          <p:cNvSpPr>
            <a:spLocks noGrp="1"/>
          </p:cNvSpPr>
          <p:nvPr>
            <p:ph type="body" sz="quarter" idx="62" hasCustomPrompt="1"/>
          </p:nvPr>
        </p:nvSpPr>
        <p:spPr>
          <a:xfrm>
            <a:off x="701675" y="335443"/>
            <a:ext cx="2880000" cy="144000"/>
          </a:xfrm>
          <a:prstGeom prst="rect">
            <a:avLst/>
          </a:prstGeom>
        </p:spPr>
        <p:txBody>
          <a:bodyPr lIns="0" tIns="0" rIns="0" bIns="0"/>
          <a:lstStyle>
            <a:lvl1pPr marL="0" indent="0">
              <a:buNone/>
              <a:defRPr sz="997" b="0" i="0" baseline="0">
                <a:solidFill>
                  <a:srgbClr val="00A3E0"/>
                </a:solidFill>
                <a:latin typeface="Deutsche Bank Text" charset="0"/>
                <a:ea typeface="Deutsche Bank Text" charset="0"/>
                <a:cs typeface="Deutsche Bank Text" charset="0"/>
              </a:defRPr>
            </a:lvl1pPr>
            <a:lvl2pPr marL="455783" indent="0">
              <a:buNone/>
              <a:defRPr/>
            </a:lvl2pPr>
            <a:lvl3pPr marL="911565" indent="0">
              <a:buNone/>
              <a:defRPr/>
            </a:lvl3pPr>
            <a:lvl4pPr marL="1367348" indent="0">
              <a:buNone/>
              <a:defRPr/>
            </a:lvl4pPr>
            <a:lvl5pPr marL="1823131" indent="0">
              <a:buNone/>
              <a:defRPr/>
            </a:lvl5pPr>
          </a:lstStyle>
          <a:p>
            <a:pPr lvl="0"/>
            <a:r>
              <a:rPr lang="en-US" dirty="0"/>
              <a:t>Deutsche Bank Text Bright Blue 10pt</a:t>
            </a:r>
          </a:p>
        </p:txBody>
      </p:sp>
    </p:spTree>
    <p:extLst>
      <p:ext uri="{BB962C8B-B14F-4D97-AF65-F5344CB8AC3E}">
        <p14:creationId xmlns:p14="http://schemas.microsoft.com/office/powerpoint/2010/main" val="4288599247"/>
      </p:ext>
    </p:extLst>
  </p:cSld>
  <p:clrMapOvr>
    <a:masterClrMapping/>
  </p:clrMapOvr>
</p:sldLayout>
</file>

<file path=ppt/slideLayouts/slideLayout351.xml><?xml version="1.0" encoding="utf-8"?>
<p:sldLayout xmlns:a="http://schemas.openxmlformats.org/drawingml/2006/main" xmlns:r="http://schemas.openxmlformats.org/officeDocument/2006/relationships" xmlns:p="http://schemas.openxmlformats.org/presentationml/2006/main" preserve="1" userDrawn="1">
  <p:cSld name="46_Custom Layout">
    <p:spTree>
      <p:nvGrpSpPr>
        <p:cNvPr id="1" name=""/>
        <p:cNvGrpSpPr/>
        <p:nvPr/>
      </p:nvGrpSpPr>
      <p:grpSpPr>
        <a:xfrm>
          <a:off x="0" y="0"/>
          <a:ext cx="0" cy="0"/>
          <a:chOff x="0" y="0"/>
          <a:chExt cx="0" cy="0"/>
        </a:xfrm>
      </p:grpSpPr>
      <p:sp>
        <p:nvSpPr>
          <p:cNvPr id="12" name="Picture Placeholder 11"/>
          <p:cNvSpPr>
            <a:spLocks noGrp="1"/>
          </p:cNvSpPr>
          <p:nvPr>
            <p:ph type="pic" sz="quarter" idx="63" hasCustomPrompt="1"/>
          </p:nvPr>
        </p:nvSpPr>
        <p:spPr>
          <a:xfrm>
            <a:off x="699360" y="1296000"/>
            <a:ext cx="669600" cy="741600"/>
          </a:xfrm>
          <a:prstGeom prst="rect">
            <a:avLst/>
          </a:prstGeom>
          <a:solidFill>
            <a:srgbClr val="E6EAE9"/>
          </a:solidFill>
        </p:spPr>
        <p:txBody>
          <a:bodyPr lIns="72000" rIns="72000" anchor="ctr"/>
          <a:lstStyle>
            <a:lvl1pPr marL="0" indent="0" algn="ctr">
              <a:buNone/>
              <a:defRPr sz="1000">
                <a:solidFill>
                  <a:schemeClr val="tx2"/>
                </a:solidFill>
                <a:latin typeface="Deutsche Bank Text" charset="0"/>
                <a:ea typeface="Deutsche Bank Text" charset="0"/>
                <a:cs typeface="Deutsche Bank Text" charset="0"/>
              </a:defRPr>
            </a:lvl1pPr>
          </a:lstStyle>
          <a:p>
            <a:r>
              <a:rPr lang="en-US" dirty="0"/>
              <a:t>[Picture]</a:t>
            </a:r>
          </a:p>
        </p:txBody>
      </p:sp>
      <p:cxnSp>
        <p:nvCxnSpPr>
          <p:cNvPr id="16" name="Straight Connector 15"/>
          <p:cNvCxnSpPr>
            <a:cxnSpLocks/>
          </p:cNvCxnSpPr>
          <p:nvPr userDrawn="1"/>
        </p:nvCxnSpPr>
        <p:spPr>
          <a:xfrm>
            <a:off x="1419762" y="1296000"/>
            <a:ext cx="0" cy="741600"/>
          </a:xfrm>
          <a:prstGeom prst="line">
            <a:avLst/>
          </a:prstGeom>
          <a:ln>
            <a:solidFill>
              <a:srgbClr val="0018A8"/>
            </a:solidFill>
          </a:ln>
        </p:spPr>
        <p:style>
          <a:lnRef idx="1">
            <a:schemeClr val="accent1"/>
          </a:lnRef>
          <a:fillRef idx="0">
            <a:schemeClr val="accent1"/>
          </a:fillRef>
          <a:effectRef idx="0">
            <a:schemeClr val="accent1"/>
          </a:effectRef>
          <a:fontRef idx="minor">
            <a:schemeClr val="tx1"/>
          </a:fontRef>
        </p:style>
      </p:cxnSp>
      <p:sp>
        <p:nvSpPr>
          <p:cNvPr id="18" name="Text Placeholder 17"/>
          <p:cNvSpPr>
            <a:spLocks noGrp="1"/>
          </p:cNvSpPr>
          <p:nvPr>
            <p:ph type="body" sz="quarter" idx="64" hasCustomPrompt="1"/>
          </p:nvPr>
        </p:nvSpPr>
        <p:spPr>
          <a:xfrm>
            <a:off x="1481189" y="1296000"/>
            <a:ext cx="2208161" cy="4884500"/>
          </a:xfrm>
          <a:prstGeom prst="rect">
            <a:avLst/>
          </a:prstGeom>
        </p:spPr>
        <p:txBody>
          <a:bodyPr lIns="0" tIns="0" rIns="0" bIns="0"/>
          <a:lstStyle>
            <a:lvl1pPr marL="0" indent="0">
              <a:lnSpc>
                <a:spcPts val="1600"/>
              </a:lnSpc>
              <a:spcBef>
                <a:spcPts val="0"/>
              </a:spcBef>
              <a:buNone/>
              <a:defRPr sz="1200" baseline="0">
                <a:solidFill>
                  <a:srgbClr val="00205B"/>
                </a:solidFill>
                <a:latin typeface="Deutsche Bank Text" charset="0"/>
                <a:ea typeface="Deutsche Bank Text" charset="0"/>
                <a:cs typeface="Deutsche Bank Text" charset="0"/>
              </a:defRPr>
            </a:lvl1pPr>
          </a:lstStyle>
          <a:p>
            <a:pPr lvl="0"/>
            <a:r>
              <a:rPr lang="en-US" sz="1200" dirty="0">
                <a:latin typeface="Deutsche Bank Text Beta" charset="0"/>
                <a:ea typeface="Deutsche Bank Text Beta" charset="0"/>
                <a:cs typeface="Deutsche Bank Text Beta" charset="0"/>
              </a:rPr>
              <a:t>Deutsche Bank Text Dark Blue 12pt</a:t>
            </a:r>
            <a:endParaRPr lang="en-US" dirty="0"/>
          </a:p>
        </p:txBody>
      </p:sp>
      <p:sp>
        <p:nvSpPr>
          <p:cNvPr id="25" name="Picture Placeholder 11"/>
          <p:cNvSpPr>
            <a:spLocks noGrp="1"/>
          </p:cNvSpPr>
          <p:nvPr>
            <p:ph type="pic" sz="quarter" idx="69" hasCustomPrompt="1"/>
          </p:nvPr>
        </p:nvSpPr>
        <p:spPr>
          <a:xfrm>
            <a:off x="3833813" y="1296000"/>
            <a:ext cx="669600" cy="741600"/>
          </a:xfrm>
          <a:prstGeom prst="rect">
            <a:avLst/>
          </a:prstGeom>
          <a:solidFill>
            <a:srgbClr val="E6EAE9"/>
          </a:solidFill>
        </p:spPr>
        <p:txBody>
          <a:bodyPr lIns="72000" rIns="72000" anchor="ctr"/>
          <a:lstStyle>
            <a:lvl1pPr marL="0" indent="0" algn="ctr">
              <a:buNone/>
              <a:defRPr sz="1000">
                <a:solidFill>
                  <a:schemeClr val="tx2"/>
                </a:solidFill>
                <a:latin typeface="Deutsche Bank Text" charset="0"/>
                <a:ea typeface="Deutsche Bank Text" charset="0"/>
                <a:cs typeface="Deutsche Bank Text" charset="0"/>
              </a:defRPr>
            </a:lvl1pPr>
          </a:lstStyle>
          <a:p>
            <a:r>
              <a:rPr lang="en-US" dirty="0"/>
              <a:t>[Picture]</a:t>
            </a:r>
          </a:p>
        </p:txBody>
      </p:sp>
      <p:cxnSp>
        <p:nvCxnSpPr>
          <p:cNvPr id="26" name="Straight Connector 25"/>
          <p:cNvCxnSpPr>
            <a:cxnSpLocks/>
          </p:cNvCxnSpPr>
          <p:nvPr userDrawn="1"/>
        </p:nvCxnSpPr>
        <p:spPr>
          <a:xfrm>
            <a:off x="4564602" y="1296000"/>
            <a:ext cx="0" cy="741600"/>
          </a:xfrm>
          <a:prstGeom prst="line">
            <a:avLst/>
          </a:prstGeom>
          <a:ln>
            <a:solidFill>
              <a:srgbClr val="0018A8"/>
            </a:solidFill>
          </a:ln>
        </p:spPr>
        <p:style>
          <a:lnRef idx="1">
            <a:schemeClr val="accent1"/>
          </a:lnRef>
          <a:fillRef idx="0">
            <a:schemeClr val="accent1"/>
          </a:fillRef>
          <a:effectRef idx="0">
            <a:schemeClr val="accent1"/>
          </a:effectRef>
          <a:fontRef idx="minor">
            <a:schemeClr val="tx1"/>
          </a:fontRef>
        </p:style>
      </p:cxnSp>
      <p:sp>
        <p:nvSpPr>
          <p:cNvPr id="27" name="Text Placeholder 17"/>
          <p:cNvSpPr>
            <a:spLocks noGrp="1"/>
          </p:cNvSpPr>
          <p:nvPr>
            <p:ph type="body" sz="quarter" idx="70" hasCustomPrompt="1"/>
          </p:nvPr>
        </p:nvSpPr>
        <p:spPr>
          <a:xfrm>
            <a:off x="4626028" y="1296000"/>
            <a:ext cx="2232000" cy="4884500"/>
          </a:xfrm>
          <a:prstGeom prst="rect">
            <a:avLst/>
          </a:prstGeom>
        </p:spPr>
        <p:txBody>
          <a:bodyPr lIns="0" tIns="0" rIns="0" bIns="0"/>
          <a:lstStyle>
            <a:lvl1pPr marL="0" indent="0">
              <a:lnSpc>
                <a:spcPts val="1600"/>
              </a:lnSpc>
              <a:spcBef>
                <a:spcPts val="0"/>
              </a:spcBef>
              <a:buNone/>
              <a:defRPr sz="1200" baseline="0">
                <a:solidFill>
                  <a:srgbClr val="00205B"/>
                </a:solidFill>
                <a:latin typeface="Deutsche Bank Text" charset="0"/>
                <a:ea typeface="Deutsche Bank Text" charset="0"/>
                <a:cs typeface="Deutsche Bank Text" charset="0"/>
              </a:defRPr>
            </a:lvl1pPr>
          </a:lstStyle>
          <a:p>
            <a:pPr lvl="0"/>
            <a:r>
              <a:rPr lang="en-US" sz="1200" dirty="0">
                <a:latin typeface="Deutsche Bank Text Beta" charset="0"/>
                <a:ea typeface="Deutsche Bank Text Beta" charset="0"/>
                <a:cs typeface="Deutsche Bank Text Beta" charset="0"/>
              </a:rPr>
              <a:t>Deutsche Bank Text Dark Blue 12pt</a:t>
            </a:r>
            <a:endParaRPr lang="en-US" dirty="0"/>
          </a:p>
        </p:txBody>
      </p:sp>
      <p:sp>
        <p:nvSpPr>
          <p:cNvPr id="34" name="Picture Placeholder 11"/>
          <p:cNvSpPr>
            <a:spLocks noGrp="1"/>
          </p:cNvSpPr>
          <p:nvPr>
            <p:ph type="pic" sz="quarter" idx="75" hasCustomPrompt="1"/>
          </p:nvPr>
        </p:nvSpPr>
        <p:spPr>
          <a:xfrm>
            <a:off x="7002463" y="1296000"/>
            <a:ext cx="669600" cy="741600"/>
          </a:xfrm>
          <a:prstGeom prst="rect">
            <a:avLst/>
          </a:prstGeom>
          <a:solidFill>
            <a:srgbClr val="E6EAE9"/>
          </a:solidFill>
        </p:spPr>
        <p:txBody>
          <a:bodyPr lIns="72000" rIns="72000" anchor="ctr"/>
          <a:lstStyle>
            <a:lvl1pPr marL="0" indent="0" algn="ctr">
              <a:buNone/>
              <a:defRPr sz="1000">
                <a:solidFill>
                  <a:schemeClr val="tx2"/>
                </a:solidFill>
                <a:latin typeface="Deutsche Bank Text" charset="0"/>
                <a:ea typeface="Deutsche Bank Text" charset="0"/>
                <a:cs typeface="Deutsche Bank Text" charset="0"/>
              </a:defRPr>
            </a:lvl1pPr>
          </a:lstStyle>
          <a:p>
            <a:r>
              <a:rPr lang="en-US" dirty="0"/>
              <a:t>[Picture]</a:t>
            </a:r>
          </a:p>
        </p:txBody>
      </p:sp>
      <p:cxnSp>
        <p:nvCxnSpPr>
          <p:cNvPr id="35" name="Straight Connector 34"/>
          <p:cNvCxnSpPr>
            <a:cxnSpLocks/>
          </p:cNvCxnSpPr>
          <p:nvPr userDrawn="1"/>
        </p:nvCxnSpPr>
        <p:spPr>
          <a:xfrm>
            <a:off x="7722865" y="1296000"/>
            <a:ext cx="0" cy="741600"/>
          </a:xfrm>
          <a:prstGeom prst="line">
            <a:avLst/>
          </a:prstGeom>
          <a:ln>
            <a:solidFill>
              <a:srgbClr val="0018A8"/>
            </a:solidFill>
          </a:ln>
        </p:spPr>
        <p:style>
          <a:lnRef idx="1">
            <a:schemeClr val="accent1"/>
          </a:lnRef>
          <a:fillRef idx="0">
            <a:schemeClr val="accent1"/>
          </a:fillRef>
          <a:effectRef idx="0">
            <a:schemeClr val="accent1"/>
          </a:effectRef>
          <a:fontRef idx="minor">
            <a:schemeClr val="tx1"/>
          </a:fontRef>
        </p:style>
      </p:cxnSp>
      <p:sp>
        <p:nvSpPr>
          <p:cNvPr id="36" name="Text Placeholder 17"/>
          <p:cNvSpPr>
            <a:spLocks noGrp="1"/>
          </p:cNvSpPr>
          <p:nvPr>
            <p:ph type="body" sz="quarter" idx="76" hasCustomPrompt="1"/>
          </p:nvPr>
        </p:nvSpPr>
        <p:spPr>
          <a:xfrm>
            <a:off x="7784291" y="1296000"/>
            <a:ext cx="2242359" cy="4884500"/>
          </a:xfrm>
          <a:prstGeom prst="rect">
            <a:avLst/>
          </a:prstGeom>
        </p:spPr>
        <p:txBody>
          <a:bodyPr lIns="0" tIns="0" rIns="0" bIns="0"/>
          <a:lstStyle>
            <a:lvl1pPr marL="0" indent="0">
              <a:lnSpc>
                <a:spcPts val="1600"/>
              </a:lnSpc>
              <a:spcBef>
                <a:spcPts val="0"/>
              </a:spcBef>
              <a:buNone/>
              <a:defRPr sz="1200" baseline="0">
                <a:solidFill>
                  <a:srgbClr val="00205B"/>
                </a:solidFill>
                <a:latin typeface="Deutsche Bank Text" charset="0"/>
                <a:ea typeface="Deutsche Bank Text" charset="0"/>
                <a:cs typeface="Deutsche Bank Text" charset="0"/>
              </a:defRPr>
            </a:lvl1pPr>
          </a:lstStyle>
          <a:p>
            <a:pPr lvl="0"/>
            <a:r>
              <a:rPr lang="en-US" sz="1200" dirty="0">
                <a:latin typeface="Deutsche Bank Text Beta" charset="0"/>
                <a:ea typeface="Deutsche Bank Text Beta" charset="0"/>
                <a:cs typeface="Deutsche Bank Text Beta" charset="0"/>
              </a:rPr>
              <a:t>Deutsche Bank Text Dark Blue 12pt</a:t>
            </a:r>
            <a:endParaRPr lang="en-US" dirty="0"/>
          </a:p>
        </p:txBody>
      </p:sp>
      <p:sp>
        <p:nvSpPr>
          <p:cNvPr id="14" name="Text Placeholder 2">
            <a:extLst>
              <a:ext uri="{FF2B5EF4-FFF2-40B4-BE49-F238E27FC236}">
                <a16:creationId xmlns:a16="http://schemas.microsoft.com/office/drawing/2014/main" id="{D722010A-920D-1F42-AFDE-D9079A3814A2}"/>
              </a:ext>
            </a:extLst>
          </p:cNvPr>
          <p:cNvSpPr>
            <a:spLocks noGrp="1"/>
          </p:cNvSpPr>
          <p:nvPr>
            <p:ph type="body" sz="quarter" idx="62" hasCustomPrompt="1"/>
          </p:nvPr>
        </p:nvSpPr>
        <p:spPr>
          <a:xfrm>
            <a:off x="701675" y="335443"/>
            <a:ext cx="2880000" cy="144000"/>
          </a:xfrm>
          <a:prstGeom prst="rect">
            <a:avLst/>
          </a:prstGeom>
        </p:spPr>
        <p:txBody>
          <a:bodyPr lIns="0" tIns="0" rIns="0" bIns="0"/>
          <a:lstStyle>
            <a:lvl1pPr marL="0" indent="0">
              <a:buNone/>
              <a:defRPr sz="997" b="0" i="0" baseline="0">
                <a:solidFill>
                  <a:srgbClr val="00A3E0"/>
                </a:solidFill>
                <a:latin typeface="Deutsche Bank Text" charset="0"/>
                <a:ea typeface="Deutsche Bank Text" charset="0"/>
                <a:cs typeface="Deutsche Bank Text" charset="0"/>
              </a:defRPr>
            </a:lvl1pPr>
            <a:lvl2pPr marL="455783" indent="0">
              <a:buNone/>
              <a:defRPr/>
            </a:lvl2pPr>
            <a:lvl3pPr marL="911565" indent="0">
              <a:buNone/>
              <a:defRPr/>
            </a:lvl3pPr>
            <a:lvl4pPr marL="1367348" indent="0">
              <a:buNone/>
              <a:defRPr/>
            </a:lvl4pPr>
            <a:lvl5pPr marL="1823131" indent="0">
              <a:buNone/>
              <a:defRPr/>
            </a:lvl5pPr>
          </a:lstStyle>
          <a:p>
            <a:pPr lvl="0"/>
            <a:r>
              <a:rPr lang="en-US" dirty="0"/>
              <a:t>Deutsche Bank Text Bright Blue 10pt</a:t>
            </a:r>
          </a:p>
        </p:txBody>
      </p:sp>
    </p:spTree>
    <p:extLst>
      <p:ext uri="{BB962C8B-B14F-4D97-AF65-F5344CB8AC3E}">
        <p14:creationId xmlns:p14="http://schemas.microsoft.com/office/powerpoint/2010/main" val="1040361141"/>
      </p:ext>
    </p:extLst>
  </p:cSld>
  <p:clrMapOvr>
    <a:masterClrMapping/>
  </p:clrMapOvr>
</p:sldLayout>
</file>

<file path=ppt/slideLayouts/slideLayout352.xml><?xml version="1.0" encoding="utf-8"?>
<p:sldLayout xmlns:a="http://schemas.openxmlformats.org/drawingml/2006/main" xmlns:r="http://schemas.openxmlformats.org/officeDocument/2006/relationships" xmlns:p="http://schemas.openxmlformats.org/presentationml/2006/main" preserve="1" userDrawn="1">
  <p:cSld name="49_Custom Layout">
    <p:spTree>
      <p:nvGrpSpPr>
        <p:cNvPr id="1" name=""/>
        <p:cNvGrpSpPr/>
        <p:nvPr/>
      </p:nvGrpSpPr>
      <p:grpSpPr>
        <a:xfrm>
          <a:off x="0" y="0"/>
          <a:ext cx="0" cy="0"/>
          <a:chOff x="0" y="0"/>
          <a:chExt cx="0" cy="0"/>
        </a:xfrm>
      </p:grpSpPr>
      <p:sp>
        <p:nvSpPr>
          <p:cNvPr id="43" name="Picture Placeholder 11"/>
          <p:cNvSpPr>
            <a:spLocks noGrp="1"/>
          </p:cNvSpPr>
          <p:nvPr>
            <p:ph type="pic" sz="quarter" idx="63" hasCustomPrompt="1"/>
          </p:nvPr>
        </p:nvSpPr>
        <p:spPr>
          <a:xfrm>
            <a:off x="806784" y="1764000"/>
            <a:ext cx="914924" cy="905861"/>
          </a:xfrm>
          <a:prstGeom prst="rect">
            <a:avLst/>
          </a:prstGeom>
          <a:solidFill>
            <a:schemeClr val="bg1"/>
          </a:solidFill>
        </p:spPr>
        <p:txBody>
          <a:bodyPr lIns="72000" rIns="72000" anchor="ctr"/>
          <a:lstStyle>
            <a:lvl1pPr marL="0" indent="0" algn="ctr">
              <a:buNone/>
              <a:defRPr sz="1000">
                <a:solidFill>
                  <a:schemeClr val="tx2"/>
                </a:solidFill>
                <a:latin typeface="Deutsche Bank Text" charset="0"/>
                <a:ea typeface="Deutsche Bank Text" charset="0"/>
                <a:cs typeface="Deutsche Bank Text" charset="0"/>
              </a:defRPr>
            </a:lvl1pPr>
          </a:lstStyle>
          <a:p>
            <a:r>
              <a:rPr lang="en-US" dirty="0"/>
              <a:t>[Picture]</a:t>
            </a:r>
          </a:p>
        </p:txBody>
      </p:sp>
      <p:cxnSp>
        <p:nvCxnSpPr>
          <p:cNvPr id="44" name="Straight Connector 43"/>
          <p:cNvCxnSpPr>
            <a:cxnSpLocks/>
          </p:cNvCxnSpPr>
          <p:nvPr userDrawn="1"/>
        </p:nvCxnSpPr>
        <p:spPr>
          <a:xfrm>
            <a:off x="701675" y="1764000"/>
            <a:ext cx="0" cy="905861"/>
          </a:xfrm>
          <a:prstGeom prst="line">
            <a:avLst/>
          </a:prstGeom>
          <a:ln>
            <a:solidFill>
              <a:srgbClr val="0018A8"/>
            </a:solidFill>
          </a:ln>
        </p:spPr>
        <p:style>
          <a:lnRef idx="1">
            <a:schemeClr val="accent1"/>
          </a:lnRef>
          <a:fillRef idx="0">
            <a:schemeClr val="accent1"/>
          </a:fillRef>
          <a:effectRef idx="0">
            <a:schemeClr val="accent1"/>
          </a:effectRef>
          <a:fontRef idx="minor">
            <a:schemeClr val="tx1"/>
          </a:fontRef>
        </p:style>
      </p:cxnSp>
      <p:sp>
        <p:nvSpPr>
          <p:cNvPr id="46" name="Picture Placeholder 11"/>
          <p:cNvSpPr>
            <a:spLocks noGrp="1"/>
          </p:cNvSpPr>
          <p:nvPr>
            <p:ph type="pic" sz="quarter" idx="65" hasCustomPrompt="1"/>
          </p:nvPr>
        </p:nvSpPr>
        <p:spPr>
          <a:xfrm>
            <a:off x="3937163" y="1764000"/>
            <a:ext cx="914924" cy="905861"/>
          </a:xfrm>
          <a:prstGeom prst="rect">
            <a:avLst/>
          </a:prstGeom>
          <a:solidFill>
            <a:schemeClr val="bg1"/>
          </a:solidFill>
        </p:spPr>
        <p:txBody>
          <a:bodyPr lIns="72000" rIns="72000" anchor="ctr"/>
          <a:lstStyle>
            <a:lvl1pPr marL="0" indent="0" algn="ctr">
              <a:buNone/>
              <a:defRPr sz="1000">
                <a:solidFill>
                  <a:schemeClr val="tx2"/>
                </a:solidFill>
                <a:latin typeface="Deutsche Bank Text" charset="0"/>
                <a:ea typeface="Deutsche Bank Text" charset="0"/>
                <a:cs typeface="Deutsche Bank Text" charset="0"/>
              </a:defRPr>
            </a:lvl1pPr>
          </a:lstStyle>
          <a:p>
            <a:r>
              <a:rPr lang="en-US" dirty="0"/>
              <a:t>[Picture]</a:t>
            </a:r>
          </a:p>
        </p:txBody>
      </p:sp>
      <p:cxnSp>
        <p:nvCxnSpPr>
          <p:cNvPr id="47" name="Straight Connector 46"/>
          <p:cNvCxnSpPr>
            <a:cxnSpLocks/>
          </p:cNvCxnSpPr>
          <p:nvPr userDrawn="1"/>
        </p:nvCxnSpPr>
        <p:spPr>
          <a:xfrm>
            <a:off x="3832054" y="1764000"/>
            <a:ext cx="0" cy="905861"/>
          </a:xfrm>
          <a:prstGeom prst="line">
            <a:avLst/>
          </a:prstGeom>
          <a:ln>
            <a:solidFill>
              <a:srgbClr val="0018A8"/>
            </a:solidFill>
          </a:ln>
        </p:spPr>
        <p:style>
          <a:lnRef idx="1">
            <a:schemeClr val="accent1"/>
          </a:lnRef>
          <a:fillRef idx="0">
            <a:schemeClr val="accent1"/>
          </a:fillRef>
          <a:effectRef idx="0">
            <a:schemeClr val="accent1"/>
          </a:effectRef>
          <a:fontRef idx="minor">
            <a:schemeClr val="tx1"/>
          </a:fontRef>
        </p:style>
      </p:cxnSp>
      <p:sp>
        <p:nvSpPr>
          <p:cNvPr id="49" name="Picture Placeholder 11"/>
          <p:cNvSpPr>
            <a:spLocks noGrp="1"/>
          </p:cNvSpPr>
          <p:nvPr>
            <p:ph type="pic" sz="quarter" idx="67" hasCustomPrompt="1"/>
          </p:nvPr>
        </p:nvSpPr>
        <p:spPr>
          <a:xfrm>
            <a:off x="7105813" y="1764000"/>
            <a:ext cx="914924" cy="905861"/>
          </a:xfrm>
          <a:prstGeom prst="rect">
            <a:avLst/>
          </a:prstGeom>
          <a:solidFill>
            <a:schemeClr val="bg1"/>
          </a:solidFill>
        </p:spPr>
        <p:txBody>
          <a:bodyPr lIns="72000" rIns="72000" anchor="ctr"/>
          <a:lstStyle>
            <a:lvl1pPr marL="0" indent="0" algn="ctr">
              <a:buNone/>
              <a:defRPr sz="1000">
                <a:solidFill>
                  <a:schemeClr val="tx2"/>
                </a:solidFill>
                <a:latin typeface="Deutsche Bank Text" charset="0"/>
                <a:ea typeface="Deutsche Bank Text" charset="0"/>
                <a:cs typeface="Deutsche Bank Text" charset="0"/>
              </a:defRPr>
            </a:lvl1pPr>
          </a:lstStyle>
          <a:p>
            <a:r>
              <a:rPr lang="en-US" dirty="0"/>
              <a:t>[Picture]</a:t>
            </a:r>
          </a:p>
        </p:txBody>
      </p:sp>
      <p:cxnSp>
        <p:nvCxnSpPr>
          <p:cNvPr id="50" name="Straight Connector 49"/>
          <p:cNvCxnSpPr>
            <a:cxnSpLocks/>
          </p:cNvCxnSpPr>
          <p:nvPr userDrawn="1"/>
        </p:nvCxnSpPr>
        <p:spPr>
          <a:xfrm>
            <a:off x="7000704" y="1764000"/>
            <a:ext cx="0" cy="905861"/>
          </a:xfrm>
          <a:prstGeom prst="line">
            <a:avLst/>
          </a:prstGeom>
          <a:ln>
            <a:solidFill>
              <a:srgbClr val="0018A8"/>
            </a:solidFill>
          </a:ln>
        </p:spPr>
        <p:style>
          <a:lnRef idx="1">
            <a:schemeClr val="accent1"/>
          </a:lnRef>
          <a:fillRef idx="0">
            <a:schemeClr val="accent1"/>
          </a:fillRef>
          <a:effectRef idx="0">
            <a:schemeClr val="accent1"/>
          </a:effectRef>
          <a:fontRef idx="minor">
            <a:schemeClr val="tx1"/>
          </a:fontRef>
        </p:style>
      </p:cxnSp>
      <p:sp>
        <p:nvSpPr>
          <p:cNvPr id="52" name="Picture Placeholder 11"/>
          <p:cNvSpPr>
            <a:spLocks noGrp="1"/>
          </p:cNvSpPr>
          <p:nvPr>
            <p:ph type="pic" sz="quarter" idx="69" hasCustomPrompt="1"/>
          </p:nvPr>
        </p:nvSpPr>
        <p:spPr>
          <a:xfrm>
            <a:off x="806784" y="3238042"/>
            <a:ext cx="914924" cy="905861"/>
          </a:xfrm>
          <a:prstGeom prst="rect">
            <a:avLst/>
          </a:prstGeom>
          <a:solidFill>
            <a:schemeClr val="bg1"/>
          </a:solidFill>
        </p:spPr>
        <p:txBody>
          <a:bodyPr lIns="72000" rIns="72000" anchor="ctr"/>
          <a:lstStyle>
            <a:lvl1pPr marL="0" indent="0" algn="ctr">
              <a:buNone/>
              <a:defRPr sz="1000">
                <a:solidFill>
                  <a:schemeClr val="tx2"/>
                </a:solidFill>
                <a:latin typeface="Deutsche Bank Text" charset="0"/>
                <a:ea typeface="Deutsche Bank Text" charset="0"/>
                <a:cs typeface="Deutsche Bank Text" charset="0"/>
              </a:defRPr>
            </a:lvl1pPr>
          </a:lstStyle>
          <a:p>
            <a:r>
              <a:rPr lang="en-US" dirty="0"/>
              <a:t>[Picture]</a:t>
            </a:r>
          </a:p>
        </p:txBody>
      </p:sp>
      <p:cxnSp>
        <p:nvCxnSpPr>
          <p:cNvPr id="53" name="Straight Connector 52"/>
          <p:cNvCxnSpPr>
            <a:cxnSpLocks/>
          </p:cNvCxnSpPr>
          <p:nvPr userDrawn="1"/>
        </p:nvCxnSpPr>
        <p:spPr>
          <a:xfrm>
            <a:off x="701675" y="3238042"/>
            <a:ext cx="0" cy="905861"/>
          </a:xfrm>
          <a:prstGeom prst="line">
            <a:avLst/>
          </a:prstGeom>
          <a:ln>
            <a:solidFill>
              <a:srgbClr val="0018A8"/>
            </a:solidFill>
          </a:ln>
        </p:spPr>
        <p:style>
          <a:lnRef idx="1">
            <a:schemeClr val="accent1"/>
          </a:lnRef>
          <a:fillRef idx="0">
            <a:schemeClr val="accent1"/>
          </a:fillRef>
          <a:effectRef idx="0">
            <a:schemeClr val="accent1"/>
          </a:effectRef>
          <a:fontRef idx="minor">
            <a:schemeClr val="tx1"/>
          </a:fontRef>
        </p:style>
      </p:cxnSp>
      <p:sp>
        <p:nvSpPr>
          <p:cNvPr id="55" name="Picture Placeholder 11"/>
          <p:cNvSpPr>
            <a:spLocks noGrp="1"/>
          </p:cNvSpPr>
          <p:nvPr>
            <p:ph type="pic" sz="quarter" idx="71" hasCustomPrompt="1"/>
          </p:nvPr>
        </p:nvSpPr>
        <p:spPr>
          <a:xfrm>
            <a:off x="3937163" y="3238042"/>
            <a:ext cx="914924" cy="905861"/>
          </a:xfrm>
          <a:prstGeom prst="rect">
            <a:avLst/>
          </a:prstGeom>
          <a:solidFill>
            <a:schemeClr val="bg1"/>
          </a:solidFill>
        </p:spPr>
        <p:txBody>
          <a:bodyPr lIns="72000" rIns="72000" anchor="ctr"/>
          <a:lstStyle>
            <a:lvl1pPr marL="0" indent="0" algn="ctr">
              <a:buNone/>
              <a:defRPr sz="1000">
                <a:solidFill>
                  <a:schemeClr val="tx2"/>
                </a:solidFill>
                <a:latin typeface="Deutsche Bank Text" charset="0"/>
                <a:ea typeface="Deutsche Bank Text" charset="0"/>
                <a:cs typeface="Deutsche Bank Text" charset="0"/>
              </a:defRPr>
            </a:lvl1pPr>
          </a:lstStyle>
          <a:p>
            <a:r>
              <a:rPr lang="en-US" dirty="0"/>
              <a:t>[Picture]</a:t>
            </a:r>
          </a:p>
        </p:txBody>
      </p:sp>
      <p:cxnSp>
        <p:nvCxnSpPr>
          <p:cNvPr id="56" name="Straight Connector 55"/>
          <p:cNvCxnSpPr>
            <a:cxnSpLocks/>
          </p:cNvCxnSpPr>
          <p:nvPr userDrawn="1"/>
        </p:nvCxnSpPr>
        <p:spPr>
          <a:xfrm>
            <a:off x="3832054" y="3238042"/>
            <a:ext cx="0" cy="905861"/>
          </a:xfrm>
          <a:prstGeom prst="line">
            <a:avLst/>
          </a:prstGeom>
          <a:ln>
            <a:solidFill>
              <a:srgbClr val="0018A8"/>
            </a:solidFill>
          </a:ln>
        </p:spPr>
        <p:style>
          <a:lnRef idx="1">
            <a:schemeClr val="accent1"/>
          </a:lnRef>
          <a:fillRef idx="0">
            <a:schemeClr val="accent1"/>
          </a:fillRef>
          <a:effectRef idx="0">
            <a:schemeClr val="accent1"/>
          </a:effectRef>
          <a:fontRef idx="minor">
            <a:schemeClr val="tx1"/>
          </a:fontRef>
        </p:style>
      </p:cxnSp>
      <p:sp>
        <p:nvSpPr>
          <p:cNvPr id="58" name="Picture Placeholder 11"/>
          <p:cNvSpPr>
            <a:spLocks noGrp="1"/>
          </p:cNvSpPr>
          <p:nvPr>
            <p:ph type="pic" sz="quarter" idx="73" hasCustomPrompt="1"/>
          </p:nvPr>
        </p:nvSpPr>
        <p:spPr>
          <a:xfrm>
            <a:off x="7105813" y="3238042"/>
            <a:ext cx="914924" cy="905861"/>
          </a:xfrm>
          <a:prstGeom prst="rect">
            <a:avLst/>
          </a:prstGeom>
          <a:solidFill>
            <a:schemeClr val="bg1"/>
          </a:solidFill>
        </p:spPr>
        <p:txBody>
          <a:bodyPr lIns="72000" rIns="72000" anchor="ctr"/>
          <a:lstStyle>
            <a:lvl1pPr marL="0" indent="0" algn="ctr">
              <a:buNone/>
              <a:defRPr sz="1000">
                <a:solidFill>
                  <a:schemeClr val="tx2"/>
                </a:solidFill>
                <a:latin typeface="Deutsche Bank Text" charset="0"/>
                <a:ea typeface="Deutsche Bank Text" charset="0"/>
                <a:cs typeface="Deutsche Bank Text" charset="0"/>
              </a:defRPr>
            </a:lvl1pPr>
          </a:lstStyle>
          <a:p>
            <a:r>
              <a:rPr lang="en-US" dirty="0"/>
              <a:t>[Picture]</a:t>
            </a:r>
          </a:p>
        </p:txBody>
      </p:sp>
      <p:cxnSp>
        <p:nvCxnSpPr>
          <p:cNvPr id="59" name="Straight Connector 58"/>
          <p:cNvCxnSpPr>
            <a:cxnSpLocks/>
          </p:cNvCxnSpPr>
          <p:nvPr userDrawn="1"/>
        </p:nvCxnSpPr>
        <p:spPr>
          <a:xfrm>
            <a:off x="7000704" y="3238042"/>
            <a:ext cx="0" cy="905861"/>
          </a:xfrm>
          <a:prstGeom prst="line">
            <a:avLst/>
          </a:prstGeom>
          <a:ln>
            <a:solidFill>
              <a:srgbClr val="0018A8"/>
            </a:solidFill>
          </a:ln>
        </p:spPr>
        <p:style>
          <a:lnRef idx="1">
            <a:schemeClr val="accent1"/>
          </a:lnRef>
          <a:fillRef idx="0">
            <a:schemeClr val="accent1"/>
          </a:fillRef>
          <a:effectRef idx="0">
            <a:schemeClr val="accent1"/>
          </a:effectRef>
          <a:fontRef idx="minor">
            <a:schemeClr val="tx1"/>
          </a:fontRef>
        </p:style>
      </p:cxnSp>
      <p:sp>
        <p:nvSpPr>
          <p:cNvPr id="3" name="Text Placeholder 2"/>
          <p:cNvSpPr>
            <a:spLocks noGrp="1"/>
          </p:cNvSpPr>
          <p:nvPr>
            <p:ph type="body" sz="quarter" idx="82" hasCustomPrompt="1"/>
          </p:nvPr>
        </p:nvSpPr>
        <p:spPr>
          <a:xfrm>
            <a:off x="1843071" y="1764000"/>
            <a:ext cx="1846800" cy="939925"/>
          </a:xfrm>
          <a:prstGeom prst="rect">
            <a:avLst/>
          </a:prstGeom>
        </p:spPr>
        <p:txBody>
          <a:bodyPr wrap="square" lIns="0" tIns="0" rIns="0" bIns="0"/>
          <a:lstStyle>
            <a:lvl1pPr marL="0" indent="0">
              <a:lnSpc>
                <a:spcPct val="100000"/>
              </a:lnSpc>
              <a:buFontTx/>
              <a:buNone/>
              <a:defRPr sz="1200">
                <a:solidFill>
                  <a:srgbClr val="00205B"/>
                </a:solidFill>
                <a:latin typeface="Deutsche Bank Text" charset="0"/>
                <a:ea typeface="Deutsche Bank Text" charset="0"/>
                <a:cs typeface="Deutsche Bank Text" charset="0"/>
              </a:defRPr>
            </a:lvl1pPr>
            <a:lvl2pPr marL="455783" indent="0">
              <a:buFontTx/>
              <a:buNone/>
              <a:defRPr sz="1200">
                <a:solidFill>
                  <a:srgbClr val="4F5F64"/>
                </a:solidFill>
                <a:latin typeface="Deutsche Bank Text Beta" charset="0"/>
                <a:ea typeface="Deutsche Bank Text Beta" charset="0"/>
                <a:cs typeface="Deutsche Bank Text Beta" charset="0"/>
              </a:defRPr>
            </a:lvl2pPr>
            <a:lvl3pPr marL="911566" indent="0">
              <a:buNone/>
              <a:defRPr sz="1200">
                <a:solidFill>
                  <a:srgbClr val="4F5F64"/>
                </a:solidFill>
                <a:latin typeface="Deutsche Bank Text Beta" charset="0"/>
                <a:ea typeface="Deutsche Bank Text Beta" charset="0"/>
                <a:cs typeface="Deutsche Bank Text Beta" charset="0"/>
              </a:defRPr>
            </a:lvl3pPr>
            <a:lvl4pPr marL="1367348" indent="0">
              <a:buNone/>
              <a:defRPr sz="1200">
                <a:solidFill>
                  <a:srgbClr val="4F5F64"/>
                </a:solidFill>
                <a:latin typeface="Deutsche Bank Text Beta" charset="0"/>
                <a:ea typeface="Deutsche Bank Text Beta" charset="0"/>
                <a:cs typeface="Deutsche Bank Text Beta" charset="0"/>
              </a:defRPr>
            </a:lvl4pPr>
            <a:lvl5pPr marL="1823131" indent="0">
              <a:buNone/>
              <a:defRPr sz="1200">
                <a:solidFill>
                  <a:srgbClr val="4F5F64"/>
                </a:solidFill>
                <a:latin typeface="Deutsche Bank Text Beta" charset="0"/>
                <a:ea typeface="Deutsche Bank Text Beta" charset="0"/>
                <a:cs typeface="Deutsche Bank Text Beta" charset="0"/>
              </a:defRPr>
            </a:lvl5pPr>
          </a:lstStyle>
          <a:p>
            <a:pPr lvl="0"/>
            <a:r>
              <a:rPr lang="en-US" dirty="0"/>
              <a:t>Deutsche Bank Text Dark Blue 12pt</a:t>
            </a:r>
          </a:p>
        </p:txBody>
      </p:sp>
      <p:sp>
        <p:nvSpPr>
          <p:cNvPr id="34" name="Text Placeholder 2"/>
          <p:cNvSpPr>
            <a:spLocks noGrp="1"/>
          </p:cNvSpPr>
          <p:nvPr>
            <p:ph type="body" sz="quarter" idx="83" hasCustomPrompt="1"/>
          </p:nvPr>
        </p:nvSpPr>
        <p:spPr>
          <a:xfrm>
            <a:off x="4971281" y="1764000"/>
            <a:ext cx="1894739" cy="939925"/>
          </a:xfrm>
          <a:prstGeom prst="rect">
            <a:avLst/>
          </a:prstGeom>
        </p:spPr>
        <p:txBody>
          <a:bodyPr wrap="square" lIns="0" tIns="0" rIns="0" bIns="0"/>
          <a:lstStyle>
            <a:lvl1pPr marL="0" indent="0">
              <a:lnSpc>
                <a:spcPct val="100000"/>
              </a:lnSpc>
              <a:buFontTx/>
              <a:buNone/>
              <a:defRPr sz="1200">
                <a:solidFill>
                  <a:srgbClr val="00205B"/>
                </a:solidFill>
                <a:latin typeface="Deutsche Bank Text" charset="0"/>
                <a:ea typeface="Deutsche Bank Text" charset="0"/>
                <a:cs typeface="Deutsche Bank Text" charset="0"/>
              </a:defRPr>
            </a:lvl1pPr>
            <a:lvl2pPr marL="455783" indent="0">
              <a:buFontTx/>
              <a:buNone/>
              <a:defRPr sz="1200">
                <a:solidFill>
                  <a:srgbClr val="4F5F64"/>
                </a:solidFill>
                <a:latin typeface="Deutsche Bank Text Beta" charset="0"/>
                <a:ea typeface="Deutsche Bank Text Beta" charset="0"/>
                <a:cs typeface="Deutsche Bank Text Beta" charset="0"/>
              </a:defRPr>
            </a:lvl2pPr>
            <a:lvl3pPr marL="911566" indent="0">
              <a:buNone/>
              <a:defRPr sz="1200">
                <a:solidFill>
                  <a:srgbClr val="4F5F64"/>
                </a:solidFill>
                <a:latin typeface="Deutsche Bank Text Beta" charset="0"/>
                <a:ea typeface="Deutsche Bank Text Beta" charset="0"/>
                <a:cs typeface="Deutsche Bank Text Beta" charset="0"/>
              </a:defRPr>
            </a:lvl3pPr>
            <a:lvl4pPr marL="1367348" indent="0">
              <a:buNone/>
              <a:defRPr sz="1200">
                <a:solidFill>
                  <a:srgbClr val="4F5F64"/>
                </a:solidFill>
                <a:latin typeface="Deutsche Bank Text Beta" charset="0"/>
                <a:ea typeface="Deutsche Bank Text Beta" charset="0"/>
                <a:cs typeface="Deutsche Bank Text Beta" charset="0"/>
              </a:defRPr>
            </a:lvl4pPr>
            <a:lvl5pPr marL="1823131" indent="0">
              <a:buNone/>
              <a:defRPr sz="1200">
                <a:solidFill>
                  <a:srgbClr val="4F5F64"/>
                </a:solidFill>
                <a:latin typeface="Deutsche Bank Text Beta" charset="0"/>
                <a:ea typeface="Deutsche Bank Text Beta" charset="0"/>
                <a:cs typeface="Deutsche Bank Text Beta" charset="0"/>
              </a:defRPr>
            </a:lvl5pPr>
          </a:lstStyle>
          <a:p>
            <a:pPr lvl="0"/>
            <a:r>
              <a:rPr lang="en-US" dirty="0"/>
              <a:t>Deutsche Bank Text Dark Blue 12pt</a:t>
            </a:r>
          </a:p>
        </p:txBody>
      </p:sp>
      <p:sp>
        <p:nvSpPr>
          <p:cNvPr id="36" name="Text Placeholder 2"/>
          <p:cNvSpPr>
            <a:spLocks noGrp="1"/>
          </p:cNvSpPr>
          <p:nvPr>
            <p:ph type="body" sz="quarter" idx="84" hasCustomPrompt="1"/>
          </p:nvPr>
        </p:nvSpPr>
        <p:spPr>
          <a:xfrm>
            <a:off x="8147618" y="1764000"/>
            <a:ext cx="1878698" cy="939925"/>
          </a:xfrm>
          <a:prstGeom prst="rect">
            <a:avLst/>
          </a:prstGeom>
        </p:spPr>
        <p:txBody>
          <a:bodyPr wrap="square" lIns="0" tIns="0" rIns="0" bIns="0"/>
          <a:lstStyle>
            <a:lvl1pPr marL="0" indent="0">
              <a:lnSpc>
                <a:spcPct val="100000"/>
              </a:lnSpc>
              <a:buFontTx/>
              <a:buNone/>
              <a:defRPr sz="1200">
                <a:solidFill>
                  <a:srgbClr val="00205B"/>
                </a:solidFill>
                <a:latin typeface="Deutsche Bank Text" charset="0"/>
                <a:ea typeface="Deutsche Bank Text" charset="0"/>
                <a:cs typeface="Deutsche Bank Text" charset="0"/>
              </a:defRPr>
            </a:lvl1pPr>
            <a:lvl2pPr marL="455783" indent="0">
              <a:buFontTx/>
              <a:buNone/>
              <a:defRPr sz="1200">
                <a:solidFill>
                  <a:srgbClr val="4F5F64"/>
                </a:solidFill>
                <a:latin typeface="Deutsche Bank Text Beta" charset="0"/>
                <a:ea typeface="Deutsche Bank Text Beta" charset="0"/>
                <a:cs typeface="Deutsche Bank Text Beta" charset="0"/>
              </a:defRPr>
            </a:lvl2pPr>
            <a:lvl3pPr marL="911566" indent="0">
              <a:buNone/>
              <a:defRPr sz="1200">
                <a:solidFill>
                  <a:srgbClr val="4F5F64"/>
                </a:solidFill>
                <a:latin typeface="Deutsche Bank Text Beta" charset="0"/>
                <a:ea typeface="Deutsche Bank Text Beta" charset="0"/>
                <a:cs typeface="Deutsche Bank Text Beta" charset="0"/>
              </a:defRPr>
            </a:lvl3pPr>
            <a:lvl4pPr marL="1367348" indent="0">
              <a:buNone/>
              <a:defRPr sz="1200">
                <a:solidFill>
                  <a:srgbClr val="4F5F64"/>
                </a:solidFill>
                <a:latin typeface="Deutsche Bank Text Beta" charset="0"/>
                <a:ea typeface="Deutsche Bank Text Beta" charset="0"/>
                <a:cs typeface="Deutsche Bank Text Beta" charset="0"/>
              </a:defRPr>
            </a:lvl4pPr>
            <a:lvl5pPr marL="1823131" indent="0">
              <a:buNone/>
              <a:defRPr sz="1200">
                <a:solidFill>
                  <a:srgbClr val="4F5F64"/>
                </a:solidFill>
                <a:latin typeface="Deutsche Bank Text Beta" charset="0"/>
                <a:ea typeface="Deutsche Bank Text Beta" charset="0"/>
                <a:cs typeface="Deutsche Bank Text Beta" charset="0"/>
              </a:defRPr>
            </a:lvl5pPr>
          </a:lstStyle>
          <a:p>
            <a:pPr lvl="0"/>
            <a:r>
              <a:rPr lang="en-US" dirty="0"/>
              <a:t>Deutsche Bank Text Dark Blue 12pt</a:t>
            </a:r>
          </a:p>
        </p:txBody>
      </p:sp>
      <p:sp>
        <p:nvSpPr>
          <p:cNvPr id="40" name="Text Placeholder 2"/>
          <p:cNvSpPr>
            <a:spLocks noGrp="1"/>
          </p:cNvSpPr>
          <p:nvPr>
            <p:ph type="body" sz="quarter" idx="85" hasCustomPrompt="1"/>
          </p:nvPr>
        </p:nvSpPr>
        <p:spPr>
          <a:xfrm>
            <a:off x="1843071" y="3238042"/>
            <a:ext cx="1846800" cy="939925"/>
          </a:xfrm>
          <a:prstGeom prst="rect">
            <a:avLst/>
          </a:prstGeom>
        </p:spPr>
        <p:txBody>
          <a:bodyPr wrap="square" lIns="0" tIns="0" rIns="0" bIns="0"/>
          <a:lstStyle>
            <a:lvl1pPr marL="0" indent="0">
              <a:lnSpc>
                <a:spcPct val="100000"/>
              </a:lnSpc>
              <a:buFontTx/>
              <a:buNone/>
              <a:defRPr sz="1200">
                <a:solidFill>
                  <a:srgbClr val="00205B"/>
                </a:solidFill>
                <a:latin typeface="Deutsche Bank Text" charset="0"/>
                <a:ea typeface="Deutsche Bank Text" charset="0"/>
                <a:cs typeface="Deutsche Bank Text" charset="0"/>
              </a:defRPr>
            </a:lvl1pPr>
            <a:lvl2pPr marL="455783" indent="0">
              <a:buFontTx/>
              <a:buNone/>
              <a:defRPr sz="1200">
                <a:solidFill>
                  <a:srgbClr val="4F5F64"/>
                </a:solidFill>
                <a:latin typeface="Deutsche Bank Text Beta" charset="0"/>
                <a:ea typeface="Deutsche Bank Text Beta" charset="0"/>
                <a:cs typeface="Deutsche Bank Text Beta" charset="0"/>
              </a:defRPr>
            </a:lvl2pPr>
            <a:lvl3pPr marL="911566" indent="0">
              <a:buNone/>
              <a:defRPr sz="1200">
                <a:solidFill>
                  <a:srgbClr val="4F5F64"/>
                </a:solidFill>
                <a:latin typeface="Deutsche Bank Text Beta" charset="0"/>
                <a:ea typeface="Deutsche Bank Text Beta" charset="0"/>
                <a:cs typeface="Deutsche Bank Text Beta" charset="0"/>
              </a:defRPr>
            </a:lvl3pPr>
            <a:lvl4pPr marL="1367348" indent="0">
              <a:buNone/>
              <a:defRPr sz="1200">
                <a:solidFill>
                  <a:srgbClr val="4F5F64"/>
                </a:solidFill>
                <a:latin typeface="Deutsche Bank Text Beta" charset="0"/>
                <a:ea typeface="Deutsche Bank Text Beta" charset="0"/>
                <a:cs typeface="Deutsche Bank Text Beta" charset="0"/>
              </a:defRPr>
            </a:lvl4pPr>
            <a:lvl5pPr marL="1823131" indent="0">
              <a:buNone/>
              <a:defRPr sz="1200">
                <a:solidFill>
                  <a:srgbClr val="4F5F64"/>
                </a:solidFill>
                <a:latin typeface="Deutsche Bank Text Beta" charset="0"/>
                <a:ea typeface="Deutsche Bank Text Beta" charset="0"/>
                <a:cs typeface="Deutsche Bank Text Beta" charset="0"/>
              </a:defRPr>
            </a:lvl5pPr>
          </a:lstStyle>
          <a:p>
            <a:pPr lvl="0"/>
            <a:r>
              <a:rPr lang="en-US" dirty="0"/>
              <a:t>Deutsche Bank Text Dark Blue 12pt</a:t>
            </a:r>
          </a:p>
        </p:txBody>
      </p:sp>
      <p:sp>
        <p:nvSpPr>
          <p:cNvPr id="41" name="Text Placeholder 2"/>
          <p:cNvSpPr>
            <a:spLocks noGrp="1"/>
          </p:cNvSpPr>
          <p:nvPr>
            <p:ph type="body" sz="quarter" idx="86" hasCustomPrompt="1"/>
          </p:nvPr>
        </p:nvSpPr>
        <p:spPr>
          <a:xfrm>
            <a:off x="4971281" y="3238042"/>
            <a:ext cx="1894739" cy="939925"/>
          </a:xfrm>
          <a:prstGeom prst="rect">
            <a:avLst/>
          </a:prstGeom>
        </p:spPr>
        <p:txBody>
          <a:bodyPr wrap="square" lIns="0" tIns="0" rIns="0" bIns="0"/>
          <a:lstStyle>
            <a:lvl1pPr marL="0" indent="0">
              <a:lnSpc>
                <a:spcPct val="100000"/>
              </a:lnSpc>
              <a:buFontTx/>
              <a:buNone/>
              <a:defRPr sz="1200">
                <a:solidFill>
                  <a:srgbClr val="00205B"/>
                </a:solidFill>
                <a:latin typeface="Deutsche Bank Text" charset="0"/>
                <a:ea typeface="Deutsche Bank Text" charset="0"/>
                <a:cs typeface="Deutsche Bank Text" charset="0"/>
              </a:defRPr>
            </a:lvl1pPr>
            <a:lvl2pPr marL="455783" indent="0">
              <a:buFontTx/>
              <a:buNone/>
              <a:defRPr sz="1200">
                <a:solidFill>
                  <a:srgbClr val="4F5F64"/>
                </a:solidFill>
                <a:latin typeface="Deutsche Bank Text Beta" charset="0"/>
                <a:ea typeface="Deutsche Bank Text Beta" charset="0"/>
                <a:cs typeface="Deutsche Bank Text Beta" charset="0"/>
              </a:defRPr>
            </a:lvl2pPr>
            <a:lvl3pPr marL="911566" indent="0">
              <a:buNone/>
              <a:defRPr sz="1200">
                <a:solidFill>
                  <a:srgbClr val="4F5F64"/>
                </a:solidFill>
                <a:latin typeface="Deutsche Bank Text Beta" charset="0"/>
                <a:ea typeface="Deutsche Bank Text Beta" charset="0"/>
                <a:cs typeface="Deutsche Bank Text Beta" charset="0"/>
              </a:defRPr>
            </a:lvl3pPr>
            <a:lvl4pPr marL="1367348" indent="0">
              <a:buNone/>
              <a:defRPr sz="1200">
                <a:solidFill>
                  <a:srgbClr val="4F5F64"/>
                </a:solidFill>
                <a:latin typeface="Deutsche Bank Text Beta" charset="0"/>
                <a:ea typeface="Deutsche Bank Text Beta" charset="0"/>
                <a:cs typeface="Deutsche Bank Text Beta" charset="0"/>
              </a:defRPr>
            </a:lvl4pPr>
            <a:lvl5pPr marL="1823131" indent="0">
              <a:buNone/>
              <a:defRPr sz="1200">
                <a:solidFill>
                  <a:srgbClr val="4F5F64"/>
                </a:solidFill>
                <a:latin typeface="Deutsche Bank Text Beta" charset="0"/>
                <a:ea typeface="Deutsche Bank Text Beta" charset="0"/>
                <a:cs typeface="Deutsche Bank Text Beta" charset="0"/>
              </a:defRPr>
            </a:lvl5pPr>
          </a:lstStyle>
          <a:p>
            <a:pPr lvl="0"/>
            <a:r>
              <a:rPr lang="en-US" dirty="0"/>
              <a:t>Deutsche Bank Text Dark Blue 12pt</a:t>
            </a:r>
          </a:p>
        </p:txBody>
      </p:sp>
      <p:sp>
        <p:nvSpPr>
          <p:cNvPr id="42" name="Text Placeholder 2"/>
          <p:cNvSpPr>
            <a:spLocks noGrp="1"/>
          </p:cNvSpPr>
          <p:nvPr>
            <p:ph type="body" sz="quarter" idx="87" hasCustomPrompt="1"/>
          </p:nvPr>
        </p:nvSpPr>
        <p:spPr>
          <a:xfrm>
            <a:off x="8147618" y="3238042"/>
            <a:ext cx="1878698" cy="939925"/>
          </a:xfrm>
          <a:prstGeom prst="rect">
            <a:avLst/>
          </a:prstGeom>
        </p:spPr>
        <p:txBody>
          <a:bodyPr wrap="square" lIns="0" tIns="0" rIns="0" bIns="0"/>
          <a:lstStyle>
            <a:lvl1pPr marL="0" indent="0">
              <a:lnSpc>
                <a:spcPct val="100000"/>
              </a:lnSpc>
              <a:buFontTx/>
              <a:buNone/>
              <a:defRPr sz="1200">
                <a:solidFill>
                  <a:srgbClr val="00205B"/>
                </a:solidFill>
                <a:latin typeface="Deutsche Bank Text" charset="0"/>
                <a:ea typeface="Deutsche Bank Text" charset="0"/>
                <a:cs typeface="Deutsche Bank Text" charset="0"/>
              </a:defRPr>
            </a:lvl1pPr>
            <a:lvl2pPr marL="455783" indent="0">
              <a:buFontTx/>
              <a:buNone/>
              <a:defRPr sz="1200">
                <a:solidFill>
                  <a:srgbClr val="4F5F64"/>
                </a:solidFill>
                <a:latin typeface="Deutsche Bank Text Beta" charset="0"/>
                <a:ea typeface="Deutsche Bank Text Beta" charset="0"/>
                <a:cs typeface="Deutsche Bank Text Beta" charset="0"/>
              </a:defRPr>
            </a:lvl2pPr>
            <a:lvl3pPr marL="911566" indent="0">
              <a:buNone/>
              <a:defRPr sz="1200">
                <a:solidFill>
                  <a:srgbClr val="4F5F64"/>
                </a:solidFill>
                <a:latin typeface="Deutsche Bank Text Beta" charset="0"/>
                <a:ea typeface="Deutsche Bank Text Beta" charset="0"/>
                <a:cs typeface="Deutsche Bank Text Beta" charset="0"/>
              </a:defRPr>
            </a:lvl3pPr>
            <a:lvl4pPr marL="1367348" indent="0">
              <a:buNone/>
              <a:defRPr sz="1200">
                <a:solidFill>
                  <a:srgbClr val="4F5F64"/>
                </a:solidFill>
                <a:latin typeface="Deutsche Bank Text Beta" charset="0"/>
                <a:ea typeface="Deutsche Bank Text Beta" charset="0"/>
                <a:cs typeface="Deutsche Bank Text Beta" charset="0"/>
              </a:defRPr>
            </a:lvl4pPr>
            <a:lvl5pPr marL="1823131" indent="0">
              <a:buNone/>
              <a:defRPr sz="1200">
                <a:solidFill>
                  <a:srgbClr val="4F5F64"/>
                </a:solidFill>
                <a:latin typeface="Deutsche Bank Text Beta" charset="0"/>
                <a:ea typeface="Deutsche Bank Text Beta" charset="0"/>
                <a:cs typeface="Deutsche Bank Text Beta" charset="0"/>
              </a:defRPr>
            </a:lvl5pPr>
          </a:lstStyle>
          <a:p>
            <a:pPr lvl="0"/>
            <a:r>
              <a:rPr lang="en-US" dirty="0"/>
              <a:t>Deutsche Bank Text Dark Blue 12pt</a:t>
            </a:r>
          </a:p>
        </p:txBody>
      </p:sp>
      <p:sp>
        <p:nvSpPr>
          <p:cNvPr id="22" name="Text Placeholder 2">
            <a:extLst>
              <a:ext uri="{FF2B5EF4-FFF2-40B4-BE49-F238E27FC236}">
                <a16:creationId xmlns:a16="http://schemas.microsoft.com/office/drawing/2014/main" id="{05A41E8E-59DC-5C49-A62F-4223AAD652F9}"/>
              </a:ext>
            </a:extLst>
          </p:cNvPr>
          <p:cNvSpPr>
            <a:spLocks noGrp="1"/>
          </p:cNvSpPr>
          <p:nvPr>
            <p:ph type="body" sz="quarter" idx="62" hasCustomPrompt="1"/>
          </p:nvPr>
        </p:nvSpPr>
        <p:spPr>
          <a:xfrm>
            <a:off x="701675" y="335443"/>
            <a:ext cx="2880000" cy="144000"/>
          </a:xfrm>
          <a:prstGeom prst="rect">
            <a:avLst/>
          </a:prstGeom>
        </p:spPr>
        <p:txBody>
          <a:bodyPr lIns="0" tIns="0" rIns="0" bIns="0"/>
          <a:lstStyle>
            <a:lvl1pPr marL="0" indent="0">
              <a:buNone/>
              <a:defRPr sz="997" b="0" i="0" baseline="0">
                <a:solidFill>
                  <a:srgbClr val="00A3E0"/>
                </a:solidFill>
                <a:latin typeface="Deutsche Bank Text" charset="0"/>
                <a:ea typeface="Deutsche Bank Text" charset="0"/>
                <a:cs typeface="Deutsche Bank Text" charset="0"/>
              </a:defRPr>
            </a:lvl1pPr>
            <a:lvl2pPr marL="455783" indent="0">
              <a:buNone/>
              <a:defRPr/>
            </a:lvl2pPr>
            <a:lvl3pPr marL="911565" indent="0">
              <a:buNone/>
              <a:defRPr/>
            </a:lvl3pPr>
            <a:lvl4pPr marL="1367348" indent="0">
              <a:buNone/>
              <a:defRPr/>
            </a:lvl4pPr>
            <a:lvl5pPr marL="1823131" indent="0">
              <a:buNone/>
              <a:defRPr/>
            </a:lvl5pPr>
          </a:lstStyle>
          <a:p>
            <a:pPr lvl="0"/>
            <a:r>
              <a:rPr lang="en-US" dirty="0"/>
              <a:t>Deutsche Bank Text Bright Blue 10pt</a:t>
            </a:r>
          </a:p>
        </p:txBody>
      </p:sp>
      <p:sp>
        <p:nvSpPr>
          <p:cNvPr id="23" name="Text Placeholder 5">
            <a:extLst>
              <a:ext uri="{FF2B5EF4-FFF2-40B4-BE49-F238E27FC236}">
                <a16:creationId xmlns:a16="http://schemas.microsoft.com/office/drawing/2014/main" id="{7FF51A3A-3116-174A-AD22-8D6424D7A067}"/>
              </a:ext>
            </a:extLst>
          </p:cNvPr>
          <p:cNvSpPr>
            <a:spLocks noGrp="1"/>
          </p:cNvSpPr>
          <p:nvPr>
            <p:ph type="body" sz="quarter" idx="88" hasCustomPrompt="1"/>
          </p:nvPr>
        </p:nvSpPr>
        <p:spPr>
          <a:xfrm>
            <a:off x="701674" y="596628"/>
            <a:ext cx="8532813" cy="570080"/>
          </a:xfrm>
          <a:prstGeom prst="rect">
            <a:avLst/>
          </a:prstGeom>
        </p:spPr>
        <p:txBody>
          <a:bodyPr lIns="0" tIns="0" rIns="0" bIns="0"/>
          <a:lstStyle>
            <a:lvl1pPr marL="0" marR="0" indent="0" algn="l" defTabSz="911565" rtl="0" eaLnBrk="1" fontAlgn="auto" latinLnBrk="0" hangingPunct="1">
              <a:lnSpc>
                <a:spcPts val="4000"/>
              </a:lnSpc>
              <a:spcBef>
                <a:spcPts val="0"/>
              </a:spcBef>
              <a:spcAft>
                <a:spcPts val="0"/>
              </a:spcAft>
              <a:buClrTx/>
              <a:buSzTx/>
              <a:buFont typeface="Arial"/>
              <a:buNone/>
              <a:tabLst/>
              <a:defRPr sz="2800" baseline="0">
                <a:solidFill>
                  <a:srgbClr val="00205B"/>
                </a:solidFill>
                <a:latin typeface="Deutsche Bank Display" charset="0"/>
                <a:ea typeface="Deutsche Bank Display" charset="0"/>
                <a:cs typeface="Deutsche Bank Display" charset="0"/>
              </a:defRPr>
            </a:lvl1pPr>
            <a:lvl2pPr marL="455783" indent="0">
              <a:buNone/>
              <a:defRPr sz="3600">
                <a:latin typeface="Deutsche Bank Display Beta" charset="0"/>
                <a:ea typeface="Deutsche Bank Display Beta" charset="0"/>
                <a:cs typeface="Deutsche Bank Display Beta" charset="0"/>
              </a:defRPr>
            </a:lvl2pPr>
            <a:lvl3pPr marL="911566" indent="0">
              <a:buNone/>
              <a:defRPr sz="3600">
                <a:latin typeface="Deutsche Bank Display Beta" charset="0"/>
                <a:ea typeface="Deutsche Bank Display Beta" charset="0"/>
                <a:cs typeface="Deutsche Bank Display Beta" charset="0"/>
              </a:defRPr>
            </a:lvl3pPr>
            <a:lvl4pPr marL="1367348" indent="0">
              <a:buNone/>
              <a:defRPr sz="3600">
                <a:latin typeface="Deutsche Bank Display Beta" charset="0"/>
                <a:ea typeface="Deutsche Bank Display Beta" charset="0"/>
                <a:cs typeface="Deutsche Bank Display Beta" charset="0"/>
              </a:defRPr>
            </a:lvl4pPr>
            <a:lvl5pPr marL="1823131" indent="0">
              <a:buNone/>
              <a:defRPr sz="3600">
                <a:latin typeface="Deutsche Bank Display Beta" charset="0"/>
                <a:ea typeface="Deutsche Bank Display Beta" charset="0"/>
                <a:cs typeface="Deutsche Bank Display Beta" charset="0"/>
              </a:defRPr>
            </a:lvl5pPr>
          </a:lstStyle>
          <a:p>
            <a:pPr lvl="0"/>
            <a:r>
              <a:rPr lang="en-US" dirty="0"/>
              <a:t>Deutsche Bank Display Dark Blue 28pt</a:t>
            </a:r>
          </a:p>
        </p:txBody>
      </p:sp>
    </p:spTree>
    <p:extLst>
      <p:ext uri="{BB962C8B-B14F-4D97-AF65-F5344CB8AC3E}">
        <p14:creationId xmlns:p14="http://schemas.microsoft.com/office/powerpoint/2010/main" val="3859216358"/>
      </p:ext>
    </p:extLst>
  </p:cSld>
  <p:clrMapOvr>
    <a:masterClrMapping/>
  </p:clrMapOvr>
</p:sldLayout>
</file>

<file path=ppt/slideLayouts/slideLayout353.xml><?xml version="1.0" encoding="utf-8"?>
<p:sldLayout xmlns:a="http://schemas.openxmlformats.org/drawingml/2006/main" xmlns:r="http://schemas.openxmlformats.org/officeDocument/2006/relationships" xmlns:p="http://schemas.openxmlformats.org/presentationml/2006/main" preserve="1" userDrawn="1">
  <p:cSld name="51_Custom Layout">
    <p:spTree>
      <p:nvGrpSpPr>
        <p:cNvPr id="1" name=""/>
        <p:cNvGrpSpPr/>
        <p:nvPr/>
      </p:nvGrpSpPr>
      <p:grpSpPr>
        <a:xfrm>
          <a:off x="0" y="0"/>
          <a:ext cx="0" cy="0"/>
          <a:chOff x="0" y="0"/>
          <a:chExt cx="0" cy="0"/>
        </a:xfrm>
      </p:grpSpPr>
      <p:cxnSp>
        <p:nvCxnSpPr>
          <p:cNvPr id="44" name="Straight Connector 43"/>
          <p:cNvCxnSpPr/>
          <p:nvPr userDrawn="1"/>
        </p:nvCxnSpPr>
        <p:spPr>
          <a:xfrm>
            <a:off x="701675" y="1764000"/>
            <a:ext cx="0" cy="905861"/>
          </a:xfrm>
          <a:prstGeom prst="line">
            <a:avLst/>
          </a:prstGeom>
          <a:ln>
            <a:solidFill>
              <a:srgbClr val="0018A8"/>
            </a:solidFill>
          </a:ln>
        </p:spPr>
        <p:style>
          <a:lnRef idx="1">
            <a:schemeClr val="accent1"/>
          </a:lnRef>
          <a:fillRef idx="0">
            <a:schemeClr val="accent1"/>
          </a:fillRef>
          <a:effectRef idx="0">
            <a:schemeClr val="accent1"/>
          </a:effectRef>
          <a:fontRef idx="minor">
            <a:schemeClr val="tx1"/>
          </a:fontRef>
        </p:style>
      </p:cxnSp>
      <p:cxnSp>
        <p:nvCxnSpPr>
          <p:cNvPr id="47" name="Straight Connector 46"/>
          <p:cNvCxnSpPr/>
          <p:nvPr userDrawn="1"/>
        </p:nvCxnSpPr>
        <p:spPr>
          <a:xfrm>
            <a:off x="3832054" y="1764000"/>
            <a:ext cx="0" cy="905861"/>
          </a:xfrm>
          <a:prstGeom prst="line">
            <a:avLst/>
          </a:prstGeom>
          <a:ln>
            <a:solidFill>
              <a:srgbClr val="0018A8"/>
            </a:solidFill>
          </a:ln>
        </p:spPr>
        <p:style>
          <a:lnRef idx="1">
            <a:schemeClr val="accent1"/>
          </a:lnRef>
          <a:fillRef idx="0">
            <a:schemeClr val="accent1"/>
          </a:fillRef>
          <a:effectRef idx="0">
            <a:schemeClr val="accent1"/>
          </a:effectRef>
          <a:fontRef idx="minor">
            <a:schemeClr val="tx1"/>
          </a:fontRef>
        </p:style>
      </p:cxnSp>
      <p:cxnSp>
        <p:nvCxnSpPr>
          <p:cNvPr id="50" name="Straight Connector 49"/>
          <p:cNvCxnSpPr/>
          <p:nvPr userDrawn="1"/>
        </p:nvCxnSpPr>
        <p:spPr>
          <a:xfrm>
            <a:off x="7000704" y="1764000"/>
            <a:ext cx="0" cy="905861"/>
          </a:xfrm>
          <a:prstGeom prst="line">
            <a:avLst/>
          </a:prstGeom>
          <a:ln>
            <a:solidFill>
              <a:srgbClr val="0018A8"/>
            </a:solidFill>
          </a:ln>
        </p:spPr>
        <p:style>
          <a:lnRef idx="1">
            <a:schemeClr val="accent1"/>
          </a:lnRef>
          <a:fillRef idx="0">
            <a:schemeClr val="accent1"/>
          </a:fillRef>
          <a:effectRef idx="0">
            <a:schemeClr val="accent1"/>
          </a:effectRef>
          <a:fontRef idx="minor">
            <a:schemeClr val="tx1"/>
          </a:fontRef>
        </p:style>
      </p:cxnSp>
      <p:cxnSp>
        <p:nvCxnSpPr>
          <p:cNvPr id="53" name="Straight Connector 52"/>
          <p:cNvCxnSpPr/>
          <p:nvPr userDrawn="1"/>
        </p:nvCxnSpPr>
        <p:spPr>
          <a:xfrm>
            <a:off x="701675" y="3258777"/>
            <a:ext cx="0" cy="905861"/>
          </a:xfrm>
          <a:prstGeom prst="line">
            <a:avLst/>
          </a:prstGeom>
          <a:ln>
            <a:solidFill>
              <a:srgbClr val="0018A8"/>
            </a:solidFill>
          </a:ln>
        </p:spPr>
        <p:style>
          <a:lnRef idx="1">
            <a:schemeClr val="accent1"/>
          </a:lnRef>
          <a:fillRef idx="0">
            <a:schemeClr val="accent1"/>
          </a:fillRef>
          <a:effectRef idx="0">
            <a:schemeClr val="accent1"/>
          </a:effectRef>
          <a:fontRef idx="minor">
            <a:schemeClr val="tx1"/>
          </a:fontRef>
        </p:style>
      </p:cxnSp>
      <p:cxnSp>
        <p:nvCxnSpPr>
          <p:cNvPr id="56" name="Straight Connector 55"/>
          <p:cNvCxnSpPr/>
          <p:nvPr userDrawn="1"/>
        </p:nvCxnSpPr>
        <p:spPr>
          <a:xfrm>
            <a:off x="3832054" y="3258777"/>
            <a:ext cx="0" cy="905861"/>
          </a:xfrm>
          <a:prstGeom prst="line">
            <a:avLst/>
          </a:prstGeom>
          <a:ln>
            <a:solidFill>
              <a:srgbClr val="0018A8"/>
            </a:solidFill>
          </a:ln>
        </p:spPr>
        <p:style>
          <a:lnRef idx="1">
            <a:schemeClr val="accent1"/>
          </a:lnRef>
          <a:fillRef idx="0">
            <a:schemeClr val="accent1"/>
          </a:fillRef>
          <a:effectRef idx="0">
            <a:schemeClr val="accent1"/>
          </a:effectRef>
          <a:fontRef idx="minor">
            <a:schemeClr val="tx1"/>
          </a:fontRef>
        </p:style>
      </p:cxnSp>
      <p:cxnSp>
        <p:nvCxnSpPr>
          <p:cNvPr id="59" name="Straight Connector 58"/>
          <p:cNvCxnSpPr/>
          <p:nvPr userDrawn="1"/>
        </p:nvCxnSpPr>
        <p:spPr>
          <a:xfrm>
            <a:off x="7000704" y="3258777"/>
            <a:ext cx="0" cy="905861"/>
          </a:xfrm>
          <a:prstGeom prst="line">
            <a:avLst/>
          </a:prstGeom>
          <a:ln>
            <a:solidFill>
              <a:srgbClr val="0018A8"/>
            </a:solidFill>
          </a:ln>
        </p:spPr>
        <p:style>
          <a:lnRef idx="1">
            <a:schemeClr val="accent1"/>
          </a:lnRef>
          <a:fillRef idx="0">
            <a:schemeClr val="accent1"/>
          </a:fillRef>
          <a:effectRef idx="0">
            <a:schemeClr val="accent1"/>
          </a:effectRef>
          <a:fontRef idx="minor">
            <a:schemeClr val="tx1"/>
          </a:fontRef>
        </p:style>
      </p:cxnSp>
      <p:cxnSp>
        <p:nvCxnSpPr>
          <p:cNvPr id="63" name="Straight Connector 62"/>
          <p:cNvCxnSpPr/>
          <p:nvPr userDrawn="1"/>
        </p:nvCxnSpPr>
        <p:spPr>
          <a:xfrm>
            <a:off x="701675" y="4738249"/>
            <a:ext cx="0" cy="905861"/>
          </a:xfrm>
          <a:prstGeom prst="line">
            <a:avLst/>
          </a:prstGeom>
          <a:ln>
            <a:solidFill>
              <a:srgbClr val="0018A8"/>
            </a:solidFill>
          </a:ln>
        </p:spPr>
        <p:style>
          <a:lnRef idx="1">
            <a:schemeClr val="accent1"/>
          </a:lnRef>
          <a:fillRef idx="0">
            <a:schemeClr val="accent1"/>
          </a:fillRef>
          <a:effectRef idx="0">
            <a:schemeClr val="accent1"/>
          </a:effectRef>
          <a:fontRef idx="minor">
            <a:schemeClr val="tx1"/>
          </a:fontRef>
        </p:style>
      </p:cxnSp>
      <p:cxnSp>
        <p:nvCxnSpPr>
          <p:cNvPr id="64" name="Straight Connector 63"/>
          <p:cNvCxnSpPr/>
          <p:nvPr userDrawn="1"/>
        </p:nvCxnSpPr>
        <p:spPr>
          <a:xfrm>
            <a:off x="3832054" y="4738249"/>
            <a:ext cx="0" cy="905861"/>
          </a:xfrm>
          <a:prstGeom prst="line">
            <a:avLst/>
          </a:prstGeom>
          <a:ln>
            <a:solidFill>
              <a:srgbClr val="0018A8"/>
            </a:solidFill>
          </a:ln>
        </p:spPr>
        <p:style>
          <a:lnRef idx="1">
            <a:schemeClr val="accent1"/>
          </a:lnRef>
          <a:fillRef idx="0">
            <a:schemeClr val="accent1"/>
          </a:fillRef>
          <a:effectRef idx="0">
            <a:schemeClr val="accent1"/>
          </a:effectRef>
          <a:fontRef idx="minor">
            <a:schemeClr val="tx1"/>
          </a:fontRef>
        </p:style>
      </p:cxnSp>
      <p:cxnSp>
        <p:nvCxnSpPr>
          <p:cNvPr id="65" name="Straight Connector 64"/>
          <p:cNvCxnSpPr/>
          <p:nvPr userDrawn="1"/>
        </p:nvCxnSpPr>
        <p:spPr>
          <a:xfrm>
            <a:off x="7000704" y="4738249"/>
            <a:ext cx="0" cy="905861"/>
          </a:xfrm>
          <a:prstGeom prst="line">
            <a:avLst/>
          </a:prstGeom>
          <a:ln>
            <a:solidFill>
              <a:srgbClr val="0018A8"/>
            </a:solidFill>
          </a:ln>
        </p:spPr>
        <p:style>
          <a:lnRef idx="1">
            <a:schemeClr val="accent1"/>
          </a:lnRef>
          <a:fillRef idx="0">
            <a:schemeClr val="accent1"/>
          </a:fillRef>
          <a:effectRef idx="0">
            <a:schemeClr val="accent1"/>
          </a:effectRef>
          <a:fontRef idx="minor">
            <a:schemeClr val="tx1"/>
          </a:fontRef>
        </p:style>
      </p:cxnSp>
      <p:sp>
        <p:nvSpPr>
          <p:cNvPr id="89" name="Text Placeholder 2"/>
          <p:cNvSpPr>
            <a:spLocks noGrp="1"/>
          </p:cNvSpPr>
          <p:nvPr>
            <p:ph type="body" sz="quarter" idx="88" hasCustomPrompt="1"/>
          </p:nvPr>
        </p:nvSpPr>
        <p:spPr>
          <a:xfrm>
            <a:off x="806784" y="1764000"/>
            <a:ext cx="2883087" cy="939925"/>
          </a:xfrm>
          <a:prstGeom prst="rect">
            <a:avLst/>
          </a:prstGeom>
        </p:spPr>
        <p:txBody>
          <a:bodyPr wrap="square" lIns="0" tIns="0" rIns="0" bIns="0"/>
          <a:lstStyle>
            <a:lvl1pPr marL="0" indent="0">
              <a:lnSpc>
                <a:spcPts val="1000"/>
              </a:lnSpc>
              <a:buFontTx/>
              <a:buNone/>
              <a:defRPr sz="1200" baseline="0">
                <a:solidFill>
                  <a:srgbClr val="535B61"/>
                </a:solidFill>
                <a:latin typeface="Deutsche Bank Text" charset="0"/>
                <a:ea typeface="Deutsche Bank Text" charset="0"/>
                <a:cs typeface="Deutsche Bank Text" charset="0"/>
              </a:defRPr>
            </a:lvl1pPr>
            <a:lvl2pPr marL="455783" indent="0">
              <a:buFontTx/>
              <a:buNone/>
              <a:defRPr sz="1200">
                <a:solidFill>
                  <a:srgbClr val="4F5F64"/>
                </a:solidFill>
                <a:latin typeface="Deutsche Bank Text Beta" charset="0"/>
                <a:ea typeface="Deutsche Bank Text Beta" charset="0"/>
                <a:cs typeface="Deutsche Bank Text Beta" charset="0"/>
              </a:defRPr>
            </a:lvl2pPr>
            <a:lvl3pPr marL="911566" indent="0">
              <a:buNone/>
              <a:defRPr sz="1200">
                <a:solidFill>
                  <a:srgbClr val="4F5F64"/>
                </a:solidFill>
                <a:latin typeface="Deutsche Bank Text Beta" charset="0"/>
                <a:ea typeface="Deutsche Bank Text Beta" charset="0"/>
                <a:cs typeface="Deutsche Bank Text Beta" charset="0"/>
              </a:defRPr>
            </a:lvl3pPr>
            <a:lvl4pPr marL="1367348" indent="0">
              <a:buNone/>
              <a:defRPr sz="1200">
                <a:solidFill>
                  <a:srgbClr val="4F5F64"/>
                </a:solidFill>
                <a:latin typeface="Deutsche Bank Text Beta" charset="0"/>
                <a:ea typeface="Deutsche Bank Text Beta" charset="0"/>
                <a:cs typeface="Deutsche Bank Text Beta" charset="0"/>
              </a:defRPr>
            </a:lvl4pPr>
            <a:lvl5pPr marL="1823131" indent="0">
              <a:buNone/>
              <a:defRPr sz="1200">
                <a:solidFill>
                  <a:srgbClr val="4F5F64"/>
                </a:solidFill>
                <a:latin typeface="Deutsche Bank Text Beta" charset="0"/>
                <a:ea typeface="Deutsche Bank Text Beta" charset="0"/>
                <a:cs typeface="Deutsche Bank Text Beta" charset="0"/>
              </a:defRPr>
            </a:lvl5pPr>
          </a:lstStyle>
          <a:p>
            <a:pPr lvl="0"/>
            <a:r>
              <a:rPr lang="en-US" dirty="0"/>
              <a:t>Deutsche Bank Text Dark Grey 12pt</a:t>
            </a:r>
          </a:p>
        </p:txBody>
      </p:sp>
      <p:sp>
        <p:nvSpPr>
          <p:cNvPr id="91" name="Text Placeholder 2"/>
          <p:cNvSpPr>
            <a:spLocks noGrp="1"/>
          </p:cNvSpPr>
          <p:nvPr>
            <p:ph type="body" sz="quarter" idx="97" hasCustomPrompt="1"/>
          </p:nvPr>
        </p:nvSpPr>
        <p:spPr>
          <a:xfrm>
            <a:off x="806784" y="3238042"/>
            <a:ext cx="2883087" cy="939925"/>
          </a:xfrm>
          <a:prstGeom prst="rect">
            <a:avLst/>
          </a:prstGeom>
        </p:spPr>
        <p:txBody>
          <a:bodyPr wrap="square" lIns="0" tIns="0" rIns="0" bIns="0"/>
          <a:lstStyle>
            <a:lvl1pPr marL="0" indent="0">
              <a:lnSpc>
                <a:spcPts val="1000"/>
              </a:lnSpc>
              <a:buFontTx/>
              <a:buNone/>
              <a:defRPr sz="1200">
                <a:solidFill>
                  <a:srgbClr val="535B61"/>
                </a:solidFill>
                <a:latin typeface="Deutsche Bank Text" charset="0"/>
                <a:ea typeface="Deutsche Bank Text" charset="0"/>
                <a:cs typeface="Deutsche Bank Text" charset="0"/>
              </a:defRPr>
            </a:lvl1pPr>
            <a:lvl2pPr marL="455783" indent="0">
              <a:buFontTx/>
              <a:buNone/>
              <a:defRPr sz="1200">
                <a:solidFill>
                  <a:srgbClr val="4F5F64"/>
                </a:solidFill>
                <a:latin typeface="Deutsche Bank Text Beta" charset="0"/>
                <a:ea typeface="Deutsche Bank Text Beta" charset="0"/>
                <a:cs typeface="Deutsche Bank Text Beta" charset="0"/>
              </a:defRPr>
            </a:lvl2pPr>
            <a:lvl3pPr marL="911566" indent="0">
              <a:buNone/>
              <a:defRPr sz="1200">
                <a:solidFill>
                  <a:srgbClr val="4F5F64"/>
                </a:solidFill>
                <a:latin typeface="Deutsche Bank Text Beta" charset="0"/>
                <a:ea typeface="Deutsche Bank Text Beta" charset="0"/>
                <a:cs typeface="Deutsche Bank Text Beta" charset="0"/>
              </a:defRPr>
            </a:lvl3pPr>
            <a:lvl4pPr marL="1367348" indent="0">
              <a:buNone/>
              <a:defRPr sz="1200">
                <a:solidFill>
                  <a:srgbClr val="4F5F64"/>
                </a:solidFill>
                <a:latin typeface="Deutsche Bank Text Beta" charset="0"/>
                <a:ea typeface="Deutsche Bank Text Beta" charset="0"/>
                <a:cs typeface="Deutsche Bank Text Beta" charset="0"/>
              </a:defRPr>
            </a:lvl4pPr>
            <a:lvl5pPr marL="1823131" indent="0">
              <a:buNone/>
              <a:defRPr sz="1200">
                <a:solidFill>
                  <a:srgbClr val="4F5F64"/>
                </a:solidFill>
                <a:latin typeface="Deutsche Bank Text Beta" charset="0"/>
                <a:ea typeface="Deutsche Bank Text Beta" charset="0"/>
                <a:cs typeface="Deutsche Bank Text Beta" charset="0"/>
              </a:defRPr>
            </a:lvl5pPr>
          </a:lstStyle>
          <a:p>
            <a:pPr lvl="0"/>
            <a:r>
              <a:rPr lang="en-US" dirty="0"/>
              <a:t>Deutsche Bank Text Dark Grey 12pt</a:t>
            </a:r>
          </a:p>
        </p:txBody>
      </p:sp>
      <p:sp>
        <p:nvSpPr>
          <p:cNvPr id="92" name="Text Placeholder 2"/>
          <p:cNvSpPr>
            <a:spLocks noGrp="1"/>
          </p:cNvSpPr>
          <p:nvPr>
            <p:ph type="body" sz="quarter" idx="98" hasCustomPrompt="1"/>
          </p:nvPr>
        </p:nvSpPr>
        <p:spPr>
          <a:xfrm>
            <a:off x="806784" y="4717514"/>
            <a:ext cx="2883087" cy="939925"/>
          </a:xfrm>
          <a:prstGeom prst="rect">
            <a:avLst/>
          </a:prstGeom>
        </p:spPr>
        <p:txBody>
          <a:bodyPr wrap="square" lIns="0" tIns="0" rIns="0" bIns="0"/>
          <a:lstStyle>
            <a:lvl1pPr marL="0" indent="0">
              <a:lnSpc>
                <a:spcPts val="1000"/>
              </a:lnSpc>
              <a:buFontTx/>
              <a:buNone/>
              <a:defRPr sz="1200">
                <a:solidFill>
                  <a:srgbClr val="535B61"/>
                </a:solidFill>
                <a:latin typeface="Deutsche Bank Text" charset="0"/>
                <a:ea typeface="Deutsche Bank Text" charset="0"/>
                <a:cs typeface="Deutsche Bank Text" charset="0"/>
              </a:defRPr>
            </a:lvl1pPr>
            <a:lvl2pPr marL="455783" indent="0">
              <a:buFontTx/>
              <a:buNone/>
              <a:defRPr sz="1200">
                <a:solidFill>
                  <a:srgbClr val="4F5F64"/>
                </a:solidFill>
                <a:latin typeface="Deutsche Bank Text Beta" charset="0"/>
                <a:ea typeface="Deutsche Bank Text Beta" charset="0"/>
                <a:cs typeface="Deutsche Bank Text Beta" charset="0"/>
              </a:defRPr>
            </a:lvl2pPr>
            <a:lvl3pPr marL="911566" indent="0">
              <a:buNone/>
              <a:defRPr sz="1200">
                <a:solidFill>
                  <a:srgbClr val="4F5F64"/>
                </a:solidFill>
                <a:latin typeface="Deutsche Bank Text Beta" charset="0"/>
                <a:ea typeface="Deutsche Bank Text Beta" charset="0"/>
                <a:cs typeface="Deutsche Bank Text Beta" charset="0"/>
              </a:defRPr>
            </a:lvl3pPr>
            <a:lvl4pPr marL="1367348" indent="0">
              <a:buNone/>
              <a:defRPr sz="1200">
                <a:solidFill>
                  <a:srgbClr val="4F5F64"/>
                </a:solidFill>
                <a:latin typeface="Deutsche Bank Text Beta" charset="0"/>
                <a:ea typeface="Deutsche Bank Text Beta" charset="0"/>
                <a:cs typeface="Deutsche Bank Text Beta" charset="0"/>
              </a:defRPr>
            </a:lvl4pPr>
            <a:lvl5pPr marL="1823131" indent="0">
              <a:buNone/>
              <a:defRPr sz="1200">
                <a:solidFill>
                  <a:srgbClr val="4F5F64"/>
                </a:solidFill>
                <a:latin typeface="Deutsche Bank Text Beta" charset="0"/>
                <a:ea typeface="Deutsche Bank Text Beta" charset="0"/>
                <a:cs typeface="Deutsche Bank Text Beta" charset="0"/>
              </a:defRPr>
            </a:lvl5pPr>
          </a:lstStyle>
          <a:p>
            <a:pPr lvl="0"/>
            <a:r>
              <a:rPr lang="en-US" dirty="0"/>
              <a:t>Deutsche Bank Text Dark Grey 12pt</a:t>
            </a:r>
          </a:p>
        </p:txBody>
      </p:sp>
      <p:sp>
        <p:nvSpPr>
          <p:cNvPr id="93" name="Text Placeholder 2"/>
          <p:cNvSpPr>
            <a:spLocks noGrp="1"/>
          </p:cNvSpPr>
          <p:nvPr>
            <p:ph type="body" sz="quarter" idx="100" hasCustomPrompt="1"/>
          </p:nvPr>
        </p:nvSpPr>
        <p:spPr>
          <a:xfrm>
            <a:off x="3953205" y="3238042"/>
            <a:ext cx="2918850" cy="939925"/>
          </a:xfrm>
          <a:prstGeom prst="rect">
            <a:avLst/>
          </a:prstGeom>
        </p:spPr>
        <p:txBody>
          <a:bodyPr wrap="square" lIns="0" tIns="0" rIns="0" bIns="0"/>
          <a:lstStyle>
            <a:lvl1pPr marL="0" indent="0">
              <a:lnSpc>
                <a:spcPts val="1000"/>
              </a:lnSpc>
              <a:buFontTx/>
              <a:buNone/>
              <a:defRPr sz="1200">
                <a:solidFill>
                  <a:srgbClr val="535B61"/>
                </a:solidFill>
                <a:latin typeface="Deutsche Bank Text" charset="0"/>
                <a:ea typeface="Deutsche Bank Text" charset="0"/>
                <a:cs typeface="Deutsche Bank Text" charset="0"/>
              </a:defRPr>
            </a:lvl1pPr>
            <a:lvl2pPr marL="455783" indent="0">
              <a:buFontTx/>
              <a:buNone/>
              <a:defRPr sz="1200">
                <a:solidFill>
                  <a:srgbClr val="4F5F64"/>
                </a:solidFill>
                <a:latin typeface="Deutsche Bank Text Beta" charset="0"/>
                <a:ea typeface="Deutsche Bank Text Beta" charset="0"/>
                <a:cs typeface="Deutsche Bank Text Beta" charset="0"/>
              </a:defRPr>
            </a:lvl2pPr>
            <a:lvl3pPr marL="911566" indent="0">
              <a:buNone/>
              <a:defRPr sz="1200">
                <a:solidFill>
                  <a:srgbClr val="4F5F64"/>
                </a:solidFill>
                <a:latin typeface="Deutsche Bank Text Beta" charset="0"/>
                <a:ea typeface="Deutsche Bank Text Beta" charset="0"/>
                <a:cs typeface="Deutsche Bank Text Beta" charset="0"/>
              </a:defRPr>
            </a:lvl3pPr>
            <a:lvl4pPr marL="1367348" indent="0">
              <a:buNone/>
              <a:defRPr sz="1200">
                <a:solidFill>
                  <a:srgbClr val="4F5F64"/>
                </a:solidFill>
                <a:latin typeface="Deutsche Bank Text Beta" charset="0"/>
                <a:ea typeface="Deutsche Bank Text Beta" charset="0"/>
                <a:cs typeface="Deutsche Bank Text Beta" charset="0"/>
              </a:defRPr>
            </a:lvl4pPr>
            <a:lvl5pPr marL="1823131" indent="0">
              <a:buNone/>
              <a:defRPr sz="1200">
                <a:solidFill>
                  <a:srgbClr val="4F5F64"/>
                </a:solidFill>
                <a:latin typeface="Deutsche Bank Text Beta" charset="0"/>
                <a:ea typeface="Deutsche Bank Text Beta" charset="0"/>
                <a:cs typeface="Deutsche Bank Text Beta" charset="0"/>
              </a:defRPr>
            </a:lvl5pPr>
          </a:lstStyle>
          <a:p>
            <a:pPr lvl="0"/>
            <a:r>
              <a:rPr lang="en-US" dirty="0"/>
              <a:t>Deutsche Bank Text Dark Grey 12pt</a:t>
            </a:r>
          </a:p>
        </p:txBody>
      </p:sp>
      <p:sp>
        <p:nvSpPr>
          <p:cNvPr id="94" name="Text Placeholder 2"/>
          <p:cNvSpPr>
            <a:spLocks noGrp="1"/>
          </p:cNvSpPr>
          <p:nvPr>
            <p:ph type="body" sz="quarter" idx="101" hasCustomPrompt="1"/>
          </p:nvPr>
        </p:nvSpPr>
        <p:spPr>
          <a:xfrm>
            <a:off x="3953205" y="4717514"/>
            <a:ext cx="2918850" cy="939925"/>
          </a:xfrm>
          <a:prstGeom prst="rect">
            <a:avLst/>
          </a:prstGeom>
        </p:spPr>
        <p:txBody>
          <a:bodyPr wrap="square" lIns="0" tIns="0" rIns="0" bIns="0"/>
          <a:lstStyle>
            <a:lvl1pPr marL="0" indent="0">
              <a:lnSpc>
                <a:spcPts val="1000"/>
              </a:lnSpc>
              <a:buFontTx/>
              <a:buNone/>
              <a:defRPr sz="1200">
                <a:solidFill>
                  <a:srgbClr val="535B61"/>
                </a:solidFill>
                <a:latin typeface="Deutsche Bank Text" charset="0"/>
                <a:ea typeface="Deutsche Bank Text" charset="0"/>
                <a:cs typeface="Deutsche Bank Text" charset="0"/>
              </a:defRPr>
            </a:lvl1pPr>
            <a:lvl2pPr marL="455783" indent="0">
              <a:buFontTx/>
              <a:buNone/>
              <a:defRPr sz="1200">
                <a:solidFill>
                  <a:srgbClr val="4F5F64"/>
                </a:solidFill>
                <a:latin typeface="Deutsche Bank Text Beta" charset="0"/>
                <a:ea typeface="Deutsche Bank Text Beta" charset="0"/>
                <a:cs typeface="Deutsche Bank Text Beta" charset="0"/>
              </a:defRPr>
            </a:lvl2pPr>
            <a:lvl3pPr marL="911566" indent="0">
              <a:buNone/>
              <a:defRPr sz="1200">
                <a:solidFill>
                  <a:srgbClr val="4F5F64"/>
                </a:solidFill>
                <a:latin typeface="Deutsche Bank Text Beta" charset="0"/>
                <a:ea typeface="Deutsche Bank Text Beta" charset="0"/>
                <a:cs typeface="Deutsche Bank Text Beta" charset="0"/>
              </a:defRPr>
            </a:lvl3pPr>
            <a:lvl4pPr marL="1367348" indent="0">
              <a:buNone/>
              <a:defRPr sz="1200">
                <a:solidFill>
                  <a:srgbClr val="4F5F64"/>
                </a:solidFill>
                <a:latin typeface="Deutsche Bank Text Beta" charset="0"/>
                <a:ea typeface="Deutsche Bank Text Beta" charset="0"/>
                <a:cs typeface="Deutsche Bank Text Beta" charset="0"/>
              </a:defRPr>
            </a:lvl4pPr>
            <a:lvl5pPr marL="1823131" indent="0">
              <a:buNone/>
              <a:defRPr sz="1200">
                <a:solidFill>
                  <a:srgbClr val="4F5F64"/>
                </a:solidFill>
                <a:latin typeface="Deutsche Bank Text Beta" charset="0"/>
                <a:ea typeface="Deutsche Bank Text Beta" charset="0"/>
                <a:cs typeface="Deutsche Bank Text Beta" charset="0"/>
              </a:defRPr>
            </a:lvl5pPr>
          </a:lstStyle>
          <a:p>
            <a:pPr lvl="0"/>
            <a:r>
              <a:rPr lang="en-US" dirty="0"/>
              <a:t>Deutsche Bank Text Dark Grey 12pt</a:t>
            </a:r>
          </a:p>
        </p:txBody>
      </p:sp>
      <p:sp>
        <p:nvSpPr>
          <p:cNvPr id="95" name="Text Placeholder 2"/>
          <p:cNvSpPr>
            <a:spLocks noGrp="1"/>
          </p:cNvSpPr>
          <p:nvPr>
            <p:ph type="body" sz="quarter" idx="102" hasCustomPrompt="1"/>
          </p:nvPr>
        </p:nvSpPr>
        <p:spPr>
          <a:xfrm>
            <a:off x="7129354" y="1764000"/>
            <a:ext cx="2883087" cy="939925"/>
          </a:xfrm>
          <a:prstGeom prst="rect">
            <a:avLst/>
          </a:prstGeom>
        </p:spPr>
        <p:txBody>
          <a:bodyPr wrap="square" lIns="0" tIns="0" rIns="0" bIns="0"/>
          <a:lstStyle>
            <a:lvl1pPr marL="0" indent="0">
              <a:lnSpc>
                <a:spcPts val="1000"/>
              </a:lnSpc>
              <a:buFontTx/>
              <a:buNone/>
              <a:defRPr sz="1200">
                <a:solidFill>
                  <a:srgbClr val="535B61"/>
                </a:solidFill>
                <a:latin typeface="Deutsche Bank Text" charset="0"/>
                <a:ea typeface="Deutsche Bank Text" charset="0"/>
                <a:cs typeface="Deutsche Bank Text" charset="0"/>
              </a:defRPr>
            </a:lvl1pPr>
            <a:lvl2pPr marL="455783" indent="0">
              <a:buFontTx/>
              <a:buNone/>
              <a:defRPr sz="1200">
                <a:solidFill>
                  <a:srgbClr val="4F5F64"/>
                </a:solidFill>
                <a:latin typeface="Deutsche Bank Text Beta" charset="0"/>
                <a:ea typeface="Deutsche Bank Text Beta" charset="0"/>
                <a:cs typeface="Deutsche Bank Text Beta" charset="0"/>
              </a:defRPr>
            </a:lvl2pPr>
            <a:lvl3pPr marL="911566" indent="0">
              <a:buNone/>
              <a:defRPr sz="1200">
                <a:solidFill>
                  <a:srgbClr val="4F5F64"/>
                </a:solidFill>
                <a:latin typeface="Deutsche Bank Text Beta" charset="0"/>
                <a:ea typeface="Deutsche Bank Text Beta" charset="0"/>
                <a:cs typeface="Deutsche Bank Text Beta" charset="0"/>
              </a:defRPr>
            </a:lvl3pPr>
            <a:lvl4pPr marL="1367348" indent="0">
              <a:buNone/>
              <a:defRPr sz="1200">
                <a:solidFill>
                  <a:srgbClr val="4F5F64"/>
                </a:solidFill>
                <a:latin typeface="Deutsche Bank Text Beta" charset="0"/>
                <a:ea typeface="Deutsche Bank Text Beta" charset="0"/>
                <a:cs typeface="Deutsche Bank Text Beta" charset="0"/>
              </a:defRPr>
            </a:lvl4pPr>
            <a:lvl5pPr marL="1823131" indent="0">
              <a:buNone/>
              <a:defRPr sz="1200">
                <a:solidFill>
                  <a:srgbClr val="4F5F64"/>
                </a:solidFill>
                <a:latin typeface="Deutsche Bank Text Beta" charset="0"/>
                <a:ea typeface="Deutsche Bank Text Beta" charset="0"/>
                <a:cs typeface="Deutsche Bank Text Beta" charset="0"/>
              </a:defRPr>
            </a:lvl5pPr>
          </a:lstStyle>
          <a:p>
            <a:pPr lvl="0"/>
            <a:r>
              <a:rPr lang="en-US" dirty="0"/>
              <a:t>Deutsche Bank Text Dark Grey 12pt</a:t>
            </a:r>
          </a:p>
        </p:txBody>
      </p:sp>
      <p:sp>
        <p:nvSpPr>
          <p:cNvPr id="96" name="Text Placeholder 2"/>
          <p:cNvSpPr>
            <a:spLocks noGrp="1"/>
          </p:cNvSpPr>
          <p:nvPr>
            <p:ph type="body" sz="quarter" idx="103" hasCustomPrompt="1"/>
          </p:nvPr>
        </p:nvSpPr>
        <p:spPr>
          <a:xfrm>
            <a:off x="7129354" y="3238042"/>
            <a:ext cx="2883087" cy="939925"/>
          </a:xfrm>
          <a:prstGeom prst="rect">
            <a:avLst/>
          </a:prstGeom>
        </p:spPr>
        <p:txBody>
          <a:bodyPr wrap="square" lIns="0" tIns="0" rIns="0" bIns="0"/>
          <a:lstStyle>
            <a:lvl1pPr marL="0" indent="0">
              <a:lnSpc>
                <a:spcPts val="1000"/>
              </a:lnSpc>
              <a:buFontTx/>
              <a:buNone/>
              <a:defRPr sz="1200">
                <a:solidFill>
                  <a:srgbClr val="535B61"/>
                </a:solidFill>
                <a:latin typeface="Deutsche Bank Text" charset="0"/>
                <a:ea typeface="Deutsche Bank Text" charset="0"/>
                <a:cs typeface="Deutsche Bank Text" charset="0"/>
              </a:defRPr>
            </a:lvl1pPr>
            <a:lvl2pPr marL="455783" indent="0">
              <a:buFontTx/>
              <a:buNone/>
              <a:defRPr sz="1200">
                <a:solidFill>
                  <a:srgbClr val="4F5F64"/>
                </a:solidFill>
                <a:latin typeface="Deutsche Bank Text Beta" charset="0"/>
                <a:ea typeface="Deutsche Bank Text Beta" charset="0"/>
                <a:cs typeface="Deutsche Bank Text Beta" charset="0"/>
              </a:defRPr>
            </a:lvl2pPr>
            <a:lvl3pPr marL="911566" indent="0">
              <a:buNone/>
              <a:defRPr sz="1200">
                <a:solidFill>
                  <a:srgbClr val="4F5F64"/>
                </a:solidFill>
                <a:latin typeface="Deutsche Bank Text Beta" charset="0"/>
                <a:ea typeface="Deutsche Bank Text Beta" charset="0"/>
                <a:cs typeface="Deutsche Bank Text Beta" charset="0"/>
              </a:defRPr>
            </a:lvl3pPr>
            <a:lvl4pPr marL="1367348" indent="0">
              <a:buNone/>
              <a:defRPr sz="1200">
                <a:solidFill>
                  <a:srgbClr val="4F5F64"/>
                </a:solidFill>
                <a:latin typeface="Deutsche Bank Text Beta" charset="0"/>
                <a:ea typeface="Deutsche Bank Text Beta" charset="0"/>
                <a:cs typeface="Deutsche Bank Text Beta" charset="0"/>
              </a:defRPr>
            </a:lvl4pPr>
            <a:lvl5pPr marL="1823131" indent="0">
              <a:buNone/>
              <a:defRPr sz="1200">
                <a:solidFill>
                  <a:srgbClr val="4F5F64"/>
                </a:solidFill>
                <a:latin typeface="Deutsche Bank Text Beta" charset="0"/>
                <a:ea typeface="Deutsche Bank Text Beta" charset="0"/>
                <a:cs typeface="Deutsche Bank Text Beta" charset="0"/>
              </a:defRPr>
            </a:lvl5pPr>
          </a:lstStyle>
          <a:p>
            <a:pPr lvl="0"/>
            <a:r>
              <a:rPr lang="en-US" dirty="0"/>
              <a:t>Deutsche Bank Text Dark Grey 12pt</a:t>
            </a:r>
          </a:p>
        </p:txBody>
      </p:sp>
      <p:sp>
        <p:nvSpPr>
          <p:cNvPr id="97" name="Text Placeholder 2"/>
          <p:cNvSpPr>
            <a:spLocks noGrp="1"/>
          </p:cNvSpPr>
          <p:nvPr>
            <p:ph type="body" sz="quarter" idx="104" hasCustomPrompt="1"/>
          </p:nvPr>
        </p:nvSpPr>
        <p:spPr>
          <a:xfrm>
            <a:off x="7129354" y="4717514"/>
            <a:ext cx="2883087" cy="939925"/>
          </a:xfrm>
          <a:prstGeom prst="rect">
            <a:avLst/>
          </a:prstGeom>
        </p:spPr>
        <p:txBody>
          <a:bodyPr wrap="square" lIns="0" tIns="0" rIns="0" bIns="0"/>
          <a:lstStyle>
            <a:lvl1pPr marL="0" indent="0">
              <a:lnSpc>
                <a:spcPts val="1000"/>
              </a:lnSpc>
              <a:buFontTx/>
              <a:buNone/>
              <a:defRPr sz="1200">
                <a:solidFill>
                  <a:srgbClr val="535B61"/>
                </a:solidFill>
                <a:latin typeface="Deutsche Bank Text" charset="0"/>
                <a:ea typeface="Deutsche Bank Text" charset="0"/>
                <a:cs typeface="Deutsche Bank Text" charset="0"/>
              </a:defRPr>
            </a:lvl1pPr>
            <a:lvl2pPr marL="455783" indent="0">
              <a:buFontTx/>
              <a:buNone/>
              <a:defRPr sz="1200">
                <a:solidFill>
                  <a:srgbClr val="4F5F64"/>
                </a:solidFill>
                <a:latin typeface="Deutsche Bank Text Beta" charset="0"/>
                <a:ea typeface="Deutsche Bank Text Beta" charset="0"/>
                <a:cs typeface="Deutsche Bank Text Beta" charset="0"/>
              </a:defRPr>
            </a:lvl2pPr>
            <a:lvl3pPr marL="911566" indent="0">
              <a:buNone/>
              <a:defRPr sz="1200">
                <a:solidFill>
                  <a:srgbClr val="4F5F64"/>
                </a:solidFill>
                <a:latin typeface="Deutsche Bank Text Beta" charset="0"/>
                <a:ea typeface="Deutsche Bank Text Beta" charset="0"/>
                <a:cs typeface="Deutsche Bank Text Beta" charset="0"/>
              </a:defRPr>
            </a:lvl3pPr>
            <a:lvl4pPr marL="1367348" indent="0">
              <a:buNone/>
              <a:defRPr sz="1200">
                <a:solidFill>
                  <a:srgbClr val="4F5F64"/>
                </a:solidFill>
                <a:latin typeface="Deutsche Bank Text Beta" charset="0"/>
                <a:ea typeface="Deutsche Bank Text Beta" charset="0"/>
                <a:cs typeface="Deutsche Bank Text Beta" charset="0"/>
              </a:defRPr>
            </a:lvl4pPr>
            <a:lvl5pPr marL="1823131" indent="0">
              <a:buNone/>
              <a:defRPr sz="1200">
                <a:solidFill>
                  <a:srgbClr val="4F5F64"/>
                </a:solidFill>
                <a:latin typeface="Deutsche Bank Text Beta" charset="0"/>
                <a:ea typeface="Deutsche Bank Text Beta" charset="0"/>
                <a:cs typeface="Deutsche Bank Text Beta" charset="0"/>
              </a:defRPr>
            </a:lvl5pPr>
          </a:lstStyle>
          <a:p>
            <a:pPr lvl="0"/>
            <a:r>
              <a:rPr lang="en-US" dirty="0"/>
              <a:t>Deutsche Bank Text Dark Grey 12pt</a:t>
            </a:r>
          </a:p>
        </p:txBody>
      </p:sp>
      <p:sp>
        <p:nvSpPr>
          <p:cNvPr id="99" name="Text Placeholder 2"/>
          <p:cNvSpPr>
            <a:spLocks noGrp="1"/>
          </p:cNvSpPr>
          <p:nvPr>
            <p:ph type="body" sz="quarter" idx="105" hasCustomPrompt="1"/>
          </p:nvPr>
        </p:nvSpPr>
        <p:spPr>
          <a:xfrm>
            <a:off x="3953205" y="1764000"/>
            <a:ext cx="2918850" cy="939925"/>
          </a:xfrm>
          <a:prstGeom prst="rect">
            <a:avLst/>
          </a:prstGeom>
        </p:spPr>
        <p:txBody>
          <a:bodyPr wrap="square" lIns="0" tIns="0" rIns="0" bIns="0"/>
          <a:lstStyle>
            <a:lvl1pPr marL="0" indent="0">
              <a:lnSpc>
                <a:spcPts val="1000"/>
              </a:lnSpc>
              <a:buFontTx/>
              <a:buNone/>
              <a:defRPr sz="1200">
                <a:solidFill>
                  <a:srgbClr val="535B61"/>
                </a:solidFill>
                <a:latin typeface="Deutsche Bank Text" charset="0"/>
                <a:ea typeface="Deutsche Bank Text" charset="0"/>
                <a:cs typeface="Deutsche Bank Text" charset="0"/>
              </a:defRPr>
            </a:lvl1pPr>
            <a:lvl2pPr marL="455783" indent="0">
              <a:buFontTx/>
              <a:buNone/>
              <a:defRPr sz="1200">
                <a:solidFill>
                  <a:srgbClr val="4F5F64"/>
                </a:solidFill>
                <a:latin typeface="Deutsche Bank Text Beta" charset="0"/>
                <a:ea typeface="Deutsche Bank Text Beta" charset="0"/>
                <a:cs typeface="Deutsche Bank Text Beta" charset="0"/>
              </a:defRPr>
            </a:lvl2pPr>
            <a:lvl3pPr marL="911566" indent="0">
              <a:buNone/>
              <a:defRPr sz="1200">
                <a:solidFill>
                  <a:srgbClr val="4F5F64"/>
                </a:solidFill>
                <a:latin typeface="Deutsche Bank Text Beta" charset="0"/>
                <a:ea typeface="Deutsche Bank Text Beta" charset="0"/>
                <a:cs typeface="Deutsche Bank Text Beta" charset="0"/>
              </a:defRPr>
            </a:lvl3pPr>
            <a:lvl4pPr marL="1367348" indent="0">
              <a:buNone/>
              <a:defRPr sz="1200">
                <a:solidFill>
                  <a:srgbClr val="4F5F64"/>
                </a:solidFill>
                <a:latin typeface="Deutsche Bank Text Beta" charset="0"/>
                <a:ea typeface="Deutsche Bank Text Beta" charset="0"/>
                <a:cs typeface="Deutsche Bank Text Beta" charset="0"/>
              </a:defRPr>
            </a:lvl4pPr>
            <a:lvl5pPr marL="1823131" indent="0">
              <a:buNone/>
              <a:defRPr sz="1200">
                <a:solidFill>
                  <a:srgbClr val="4F5F64"/>
                </a:solidFill>
                <a:latin typeface="Deutsche Bank Text Beta" charset="0"/>
                <a:ea typeface="Deutsche Bank Text Beta" charset="0"/>
                <a:cs typeface="Deutsche Bank Text Beta" charset="0"/>
              </a:defRPr>
            </a:lvl5pPr>
          </a:lstStyle>
          <a:p>
            <a:pPr lvl="0"/>
            <a:r>
              <a:rPr lang="en-US" dirty="0"/>
              <a:t>Deutsche Bank Text Dark Grey 12pt</a:t>
            </a:r>
          </a:p>
        </p:txBody>
      </p:sp>
      <p:sp>
        <p:nvSpPr>
          <p:cNvPr id="22" name="Text Placeholder 2">
            <a:extLst>
              <a:ext uri="{FF2B5EF4-FFF2-40B4-BE49-F238E27FC236}">
                <a16:creationId xmlns:a16="http://schemas.microsoft.com/office/drawing/2014/main" id="{D78678C4-FA6F-9E49-878B-91C969CD8DB8}"/>
              </a:ext>
            </a:extLst>
          </p:cNvPr>
          <p:cNvSpPr>
            <a:spLocks noGrp="1"/>
          </p:cNvSpPr>
          <p:nvPr>
            <p:ph type="body" sz="quarter" idx="62" hasCustomPrompt="1"/>
          </p:nvPr>
        </p:nvSpPr>
        <p:spPr>
          <a:xfrm>
            <a:off x="701675" y="335443"/>
            <a:ext cx="2880000" cy="144000"/>
          </a:xfrm>
          <a:prstGeom prst="rect">
            <a:avLst/>
          </a:prstGeom>
        </p:spPr>
        <p:txBody>
          <a:bodyPr lIns="0" tIns="0" rIns="0" bIns="0"/>
          <a:lstStyle>
            <a:lvl1pPr marL="0" indent="0">
              <a:buNone/>
              <a:defRPr sz="997" b="0" i="0" baseline="0">
                <a:solidFill>
                  <a:srgbClr val="00A3E0"/>
                </a:solidFill>
                <a:latin typeface="Deutsche Bank Text" charset="0"/>
                <a:ea typeface="Deutsche Bank Text" charset="0"/>
                <a:cs typeface="Deutsche Bank Text" charset="0"/>
              </a:defRPr>
            </a:lvl1pPr>
            <a:lvl2pPr marL="455783" indent="0">
              <a:buNone/>
              <a:defRPr/>
            </a:lvl2pPr>
            <a:lvl3pPr marL="911565" indent="0">
              <a:buNone/>
              <a:defRPr/>
            </a:lvl3pPr>
            <a:lvl4pPr marL="1367348" indent="0">
              <a:buNone/>
              <a:defRPr/>
            </a:lvl4pPr>
            <a:lvl5pPr marL="1823131" indent="0">
              <a:buNone/>
              <a:defRPr/>
            </a:lvl5pPr>
          </a:lstStyle>
          <a:p>
            <a:pPr lvl="0"/>
            <a:r>
              <a:rPr lang="en-US" dirty="0"/>
              <a:t>Deutsche Bank Text Bright Blue 10pt</a:t>
            </a:r>
          </a:p>
        </p:txBody>
      </p:sp>
      <p:sp>
        <p:nvSpPr>
          <p:cNvPr id="25" name="Text Placeholder 5">
            <a:extLst>
              <a:ext uri="{FF2B5EF4-FFF2-40B4-BE49-F238E27FC236}">
                <a16:creationId xmlns:a16="http://schemas.microsoft.com/office/drawing/2014/main" id="{A55BE4AA-31B3-5F4A-B294-99762CD200DB}"/>
              </a:ext>
            </a:extLst>
          </p:cNvPr>
          <p:cNvSpPr>
            <a:spLocks noGrp="1"/>
          </p:cNvSpPr>
          <p:nvPr>
            <p:ph type="body" sz="quarter" idx="63" hasCustomPrompt="1"/>
          </p:nvPr>
        </p:nvSpPr>
        <p:spPr>
          <a:xfrm>
            <a:off x="701674" y="596628"/>
            <a:ext cx="8532813" cy="570080"/>
          </a:xfrm>
          <a:prstGeom prst="rect">
            <a:avLst/>
          </a:prstGeom>
        </p:spPr>
        <p:txBody>
          <a:bodyPr lIns="0" tIns="0" rIns="0" bIns="0"/>
          <a:lstStyle>
            <a:lvl1pPr marL="0" marR="0" indent="0" algn="l" defTabSz="911565" rtl="0" eaLnBrk="1" fontAlgn="auto" latinLnBrk="0" hangingPunct="1">
              <a:lnSpc>
                <a:spcPts val="4000"/>
              </a:lnSpc>
              <a:spcBef>
                <a:spcPts val="0"/>
              </a:spcBef>
              <a:spcAft>
                <a:spcPts val="0"/>
              </a:spcAft>
              <a:buClrTx/>
              <a:buSzTx/>
              <a:buFont typeface="Arial"/>
              <a:buNone/>
              <a:tabLst/>
              <a:defRPr sz="2800" baseline="0">
                <a:solidFill>
                  <a:srgbClr val="00205B"/>
                </a:solidFill>
                <a:latin typeface="Deutsche Bank Display" charset="0"/>
                <a:ea typeface="Deutsche Bank Display" charset="0"/>
                <a:cs typeface="Deutsche Bank Display" charset="0"/>
              </a:defRPr>
            </a:lvl1pPr>
            <a:lvl2pPr marL="455783" indent="0">
              <a:buNone/>
              <a:defRPr sz="3600">
                <a:latin typeface="Deutsche Bank Display Beta" charset="0"/>
                <a:ea typeface="Deutsche Bank Display Beta" charset="0"/>
                <a:cs typeface="Deutsche Bank Display Beta" charset="0"/>
              </a:defRPr>
            </a:lvl2pPr>
            <a:lvl3pPr marL="911566" indent="0">
              <a:buNone/>
              <a:defRPr sz="3600">
                <a:latin typeface="Deutsche Bank Display Beta" charset="0"/>
                <a:ea typeface="Deutsche Bank Display Beta" charset="0"/>
                <a:cs typeface="Deutsche Bank Display Beta" charset="0"/>
              </a:defRPr>
            </a:lvl3pPr>
            <a:lvl4pPr marL="1367348" indent="0">
              <a:buNone/>
              <a:defRPr sz="3600">
                <a:latin typeface="Deutsche Bank Display Beta" charset="0"/>
                <a:ea typeface="Deutsche Bank Display Beta" charset="0"/>
                <a:cs typeface="Deutsche Bank Display Beta" charset="0"/>
              </a:defRPr>
            </a:lvl4pPr>
            <a:lvl5pPr marL="1823131" indent="0">
              <a:buNone/>
              <a:defRPr sz="3600">
                <a:latin typeface="Deutsche Bank Display Beta" charset="0"/>
                <a:ea typeface="Deutsche Bank Display Beta" charset="0"/>
                <a:cs typeface="Deutsche Bank Display Beta" charset="0"/>
              </a:defRPr>
            </a:lvl5pPr>
          </a:lstStyle>
          <a:p>
            <a:pPr lvl="0"/>
            <a:r>
              <a:rPr lang="en-US" dirty="0"/>
              <a:t>Deutsche Bank Display Dark Blue 28pt</a:t>
            </a:r>
          </a:p>
        </p:txBody>
      </p:sp>
    </p:spTree>
    <p:extLst>
      <p:ext uri="{BB962C8B-B14F-4D97-AF65-F5344CB8AC3E}">
        <p14:creationId xmlns:p14="http://schemas.microsoft.com/office/powerpoint/2010/main" val="805750413"/>
      </p:ext>
    </p:extLst>
  </p:cSld>
  <p:clrMapOvr>
    <a:masterClrMapping/>
  </p:clrMapOvr>
</p:sldLayout>
</file>

<file path=ppt/slideLayouts/slideLayout354.xml><?xml version="1.0" encoding="utf-8"?>
<p:sldLayout xmlns:a="http://schemas.openxmlformats.org/drawingml/2006/main" xmlns:r="http://schemas.openxmlformats.org/officeDocument/2006/relationships" xmlns:p="http://schemas.openxmlformats.org/presentationml/2006/main" preserve="1" userDrawn="1">
  <p:cSld name="53_Custom Layout">
    <p:spTree>
      <p:nvGrpSpPr>
        <p:cNvPr id="1" name=""/>
        <p:cNvGrpSpPr/>
        <p:nvPr/>
      </p:nvGrpSpPr>
      <p:grpSpPr>
        <a:xfrm>
          <a:off x="0" y="0"/>
          <a:ext cx="0" cy="0"/>
          <a:chOff x="0" y="0"/>
          <a:chExt cx="0" cy="0"/>
        </a:xfrm>
      </p:grpSpPr>
      <p:cxnSp>
        <p:nvCxnSpPr>
          <p:cNvPr id="18" name="Straight Connector 17"/>
          <p:cNvCxnSpPr/>
          <p:nvPr userDrawn="1"/>
        </p:nvCxnSpPr>
        <p:spPr>
          <a:xfrm>
            <a:off x="701675" y="1764342"/>
            <a:ext cx="0" cy="1806258"/>
          </a:xfrm>
          <a:prstGeom prst="line">
            <a:avLst/>
          </a:prstGeom>
          <a:ln>
            <a:solidFill>
              <a:srgbClr val="0018A8"/>
            </a:solidFill>
          </a:ln>
        </p:spPr>
        <p:style>
          <a:lnRef idx="1">
            <a:schemeClr val="accent1"/>
          </a:lnRef>
          <a:fillRef idx="0">
            <a:schemeClr val="accent1"/>
          </a:fillRef>
          <a:effectRef idx="0">
            <a:schemeClr val="accent1"/>
          </a:effectRef>
          <a:fontRef idx="minor">
            <a:schemeClr val="tx1"/>
          </a:fontRef>
        </p:style>
      </p:cxnSp>
      <p:sp>
        <p:nvSpPr>
          <p:cNvPr id="20" name="Text Placeholder 2"/>
          <p:cNvSpPr>
            <a:spLocks noGrp="1"/>
          </p:cNvSpPr>
          <p:nvPr>
            <p:ph type="body" sz="quarter" idx="88" hasCustomPrompt="1"/>
          </p:nvPr>
        </p:nvSpPr>
        <p:spPr>
          <a:xfrm>
            <a:off x="806784" y="1764342"/>
            <a:ext cx="3674729" cy="498666"/>
          </a:xfrm>
          <a:prstGeom prst="rect">
            <a:avLst/>
          </a:prstGeom>
        </p:spPr>
        <p:txBody>
          <a:bodyPr wrap="square" lIns="0" tIns="0" rIns="0" bIns="0"/>
          <a:lstStyle>
            <a:lvl1pPr marL="0" indent="0">
              <a:lnSpc>
                <a:spcPts val="1400"/>
              </a:lnSpc>
              <a:spcBef>
                <a:spcPts val="0"/>
              </a:spcBef>
              <a:buFontTx/>
              <a:buNone/>
              <a:defRPr sz="1200">
                <a:solidFill>
                  <a:srgbClr val="00205B"/>
                </a:solidFill>
                <a:latin typeface="Deutsche Bank Text" charset="0"/>
                <a:ea typeface="Deutsche Bank Text" charset="0"/>
                <a:cs typeface="Deutsche Bank Text" charset="0"/>
              </a:defRPr>
            </a:lvl1pPr>
            <a:lvl2pPr marL="455783" indent="0">
              <a:buFontTx/>
              <a:buNone/>
              <a:defRPr sz="1200">
                <a:solidFill>
                  <a:srgbClr val="4F5F64"/>
                </a:solidFill>
                <a:latin typeface="Deutsche Bank Text Beta" charset="0"/>
                <a:ea typeface="Deutsche Bank Text Beta" charset="0"/>
                <a:cs typeface="Deutsche Bank Text Beta" charset="0"/>
              </a:defRPr>
            </a:lvl2pPr>
            <a:lvl3pPr marL="911566" indent="0">
              <a:buNone/>
              <a:defRPr sz="1200">
                <a:solidFill>
                  <a:srgbClr val="4F5F64"/>
                </a:solidFill>
                <a:latin typeface="Deutsche Bank Text Beta" charset="0"/>
                <a:ea typeface="Deutsche Bank Text Beta" charset="0"/>
                <a:cs typeface="Deutsche Bank Text Beta" charset="0"/>
              </a:defRPr>
            </a:lvl3pPr>
            <a:lvl4pPr marL="1367348" indent="0">
              <a:buNone/>
              <a:defRPr sz="1200">
                <a:solidFill>
                  <a:srgbClr val="4F5F64"/>
                </a:solidFill>
                <a:latin typeface="Deutsche Bank Text Beta" charset="0"/>
                <a:ea typeface="Deutsche Bank Text Beta" charset="0"/>
                <a:cs typeface="Deutsche Bank Text Beta" charset="0"/>
              </a:defRPr>
            </a:lvl4pPr>
            <a:lvl5pPr marL="1823131" indent="0">
              <a:buNone/>
              <a:defRPr sz="1200">
                <a:solidFill>
                  <a:srgbClr val="4F5F64"/>
                </a:solidFill>
                <a:latin typeface="Deutsche Bank Text Beta" charset="0"/>
                <a:ea typeface="Deutsche Bank Text Beta" charset="0"/>
                <a:cs typeface="Deutsche Bank Text Beta" charset="0"/>
              </a:defRPr>
            </a:lvl5pPr>
          </a:lstStyle>
          <a:p>
            <a:pPr lvl="0"/>
            <a:r>
              <a:rPr lang="en-US" dirty="0"/>
              <a:t>Deutsche Bank Text Dark Blue 12pt</a:t>
            </a:r>
          </a:p>
        </p:txBody>
      </p:sp>
      <p:sp>
        <p:nvSpPr>
          <p:cNvPr id="21" name="Text Placeholder 2"/>
          <p:cNvSpPr>
            <a:spLocks noGrp="1"/>
          </p:cNvSpPr>
          <p:nvPr>
            <p:ph type="body" sz="quarter" idx="106" hasCustomPrompt="1"/>
          </p:nvPr>
        </p:nvSpPr>
        <p:spPr>
          <a:xfrm>
            <a:off x="806784" y="2342853"/>
            <a:ext cx="3674729" cy="651673"/>
          </a:xfrm>
          <a:prstGeom prst="rect">
            <a:avLst/>
          </a:prstGeom>
        </p:spPr>
        <p:txBody>
          <a:bodyPr wrap="square" lIns="0" tIns="0" rIns="0" bIns="0"/>
          <a:lstStyle>
            <a:lvl1pPr marL="0" indent="0">
              <a:lnSpc>
                <a:spcPts val="1200"/>
              </a:lnSpc>
              <a:spcBef>
                <a:spcPts val="0"/>
              </a:spcBef>
              <a:buFontTx/>
              <a:buNone/>
              <a:defRPr sz="1000" baseline="0">
                <a:solidFill>
                  <a:srgbClr val="535B61"/>
                </a:solidFill>
                <a:latin typeface="Deutsche Bank Text" charset="0"/>
                <a:ea typeface="Deutsche Bank Text" charset="0"/>
                <a:cs typeface="Deutsche Bank Text" charset="0"/>
              </a:defRPr>
            </a:lvl1pPr>
            <a:lvl2pPr marL="455783" indent="0">
              <a:buFontTx/>
              <a:buNone/>
              <a:defRPr sz="1200">
                <a:solidFill>
                  <a:srgbClr val="4F5F64"/>
                </a:solidFill>
                <a:latin typeface="Deutsche Bank Text Beta" charset="0"/>
                <a:ea typeface="Deutsche Bank Text Beta" charset="0"/>
                <a:cs typeface="Deutsche Bank Text Beta" charset="0"/>
              </a:defRPr>
            </a:lvl2pPr>
            <a:lvl3pPr marL="911566" indent="0">
              <a:buNone/>
              <a:defRPr sz="1200">
                <a:solidFill>
                  <a:srgbClr val="4F5F64"/>
                </a:solidFill>
                <a:latin typeface="Deutsche Bank Text Beta" charset="0"/>
                <a:ea typeface="Deutsche Bank Text Beta" charset="0"/>
                <a:cs typeface="Deutsche Bank Text Beta" charset="0"/>
              </a:defRPr>
            </a:lvl3pPr>
            <a:lvl4pPr marL="1367348" indent="0">
              <a:buNone/>
              <a:defRPr sz="1200">
                <a:solidFill>
                  <a:srgbClr val="4F5F64"/>
                </a:solidFill>
                <a:latin typeface="Deutsche Bank Text Beta" charset="0"/>
                <a:ea typeface="Deutsche Bank Text Beta" charset="0"/>
                <a:cs typeface="Deutsche Bank Text Beta" charset="0"/>
              </a:defRPr>
            </a:lvl4pPr>
            <a:lvl5pPr marL="1823131" indent="0">
              <a:buNone/>
              <a:defRPr sz="1200">
                <a:solidFill>
                  <a:srgbClr val="4F5F64"/>
                </a:solidFill>
                <a:latin typeface="Deutsche Bank Text Beta" charset="0"/>
                <a:ea typeface="Deutsche Bank Text Beta" charset="0"/>
                <a:cs typeface="Deutsche Bank Text Beta" charset="0"/>
              </a:defRPr>
            </a:lvl5pPr>
          </a:lstStyle>
          <a:p>
            <a:pPr lvl="0"/>
            <a:r>
              <a:rPr lang="en-US" dirty="0"/>
              <a:t>Deutsche Bank Text Dark Grey 10pt</a:t>
            </a:r>
          </a:p>
        </p:txBody>
      </p:sp>
      <p:sp>
        <p:nvSpPr>
          <p:cNvPr id="22" name="Text Placeholder 2"/>
          <p:cNvSpPr>
            <a:spLocks noGrp="1"/>
          </p:cNvSpPr>
          <p:nvPr>
            <p:ph type="body" sz="quarter" idx="107" hasCustomPrompt="1"/>
          </p:nvPr>
        </p:nvSpPr>
        <p:spPr>
          <a:xfrm>
            <a:off x="806784" y="3085334"/>
            <a:ext cx="3674729" cy="485266"/>
          </a:xfrm>
          <a:prstGeom prst="rect">
            <a:avLst/>
          </a:prstGeom>
        </p:spPr>
        <p:txBody>
          <a:bodyPr wrap="square" lIns="0" tIns="0" rIns="0" bIns="0"/>
          <a:lstStyle>
            <a:lvl1pPr marL="0" indent="0">
              <a:lnSpc>
                <a:spcPts val="1200"/>
              </a:lnSpc>
              <a:spcBef>
                <a:spcPts val="0"/>
              </a:spcBef>
              <a:buFontTx/>
              <a:buNone/>
              <a:defRPr sz="1000" baseline="0">
                <a:solidFill>
                  <a:srgbClr val="535B61"/>
                </a:solidFill>
                <a:latin typeface="Deutsche Bank Text" charset="0"/>
                <a:ea typeface="Deutsche Bank Text" charset="0"/>
                <a:cs typeface="Deutsche Bank Text" charset="0"/>
              </a:defRPr>
            </a:lvl1pPr>
            <a:lvl2pPr marL="455783" indent="0">
              <a:buFontTx/>
              <a:buNone/>
              <a:defRPr sz="1200">
                <a:solidFill>
                  <a:srgbClr val="4F5F64"/>
                </a:solidFill>
                <a:latin typeface="Deutsche Bank Text Beta" charset="0"/>
                <a:ea typeface="Deutsche Bank Text Beta" charset="0"/>
                <a:cs typeface="Deutsche Bank Text Beta" charset="0"/>
              </a:defRPr>
            </a:lvl2pPr>
            <a:lvl3pPr marL="911566" indent="0">
              <a:buNone/>
              <a:defRPr sz="1200">
                <a:solidFill>
                  <a:srgbClr val="4F5F64"/>
                </a:solidFill>
                <a:latin typeface="Deutsche Bank Text Beta" charset="0"/>
                <a:ea typeface="Deutsche Bank Text Beta" charset="0"/>
                <a:cs typeface="Deutsche Bank Text Beta" charset="0"/>
              </a:defRPr>
            </a:lvl3pPr>
            <a:lvl4pPr marL="1367348" indent="0">
              <a:buNone/>
              <a:defRPr sz="1200">
                <a:solidFill>
                  <a:srgbClr val="4F5F64"/>
                </a:solidFill>
                <a:latin typeface="Deutsche Bank Text Beta" charset="0"/>
                <a:ea typeface="Deutsche Bank Text Beta" charset="0"/>
                <a:cs typeface="Deutsche Bank Text Beta" charset="0"/>
              </a:defRPr>
            </a:lvl4pPr>
            <a:lvl5pPr marL="1823131" indent="0">
              <a:buNone/>
              <a:defRPr sz="1200">
                <a:solidFill>
                  <a:srgbClr val="4F5F64"/>
                </a:solidFill>
                <a:latin typeface="Deutsche Bank Text Beta" charset="0"/>
                <a:ea typeface="Deutsche Bank Text Beta" charset="0"/>
                <a:cs typeface="Deutsche Bank Text Beta" charset="0"/>
              </a:defRPr>
            </a:lvl5pPr>
          </a:lstStyle>
          <a:p>
            <a:pPr lvl="0"/>
            <a:r>
              <a:rPr lang="en-US" dirty="0"/>
              <a:t>Deutsche Bank Text Dark Grey 10pt</a:t>
            </a:r>
          </a:p>
        </p:txBody>
      </p:sp>
      <p:cxnSp>
        <p:nvCxnSpPr>
          <p:cNvPr id="23" name="Straight Connector 22"/>
          <p:cNvCxnSpPr/>
          <p:nvPr userDrawn="1"/>
        </p:nvCxnSpPr>
        <p:spPr>
          <a:xfrm>
            <a:off x="5418138" y="1764342"/>
            <a:ext cx="0" cy="1806258"/>
          </a:xfrm>
          <a:prstGeom prst="line">
            <a:avLst/>
          </a:prstGeom>
          <a:ln>
            <a:solidFill>
              <a:srgbClr val="0018A8"/>
            </a:solidFill>
          </a:ln>
        </p:spPr>
        <p:style>
          <a:lnRef idx="1">
            <a:schemeClr val="accent1"/>
          </a:lnRef>
          <a:fillRef idx="0">
            <a:schemeClr val="accent1"/>
          </a:fillRef>
          <a:effectRef idx="0">
            <a:schemeClr val="accent1"/>
          </a:effectRef>
          <a:fontRef idx="minor">
            <a:schemeClr val="tx1"/>
          </a:fontRef>
        </p:style>
      </p:cxnSp>
      <p:sp>
        <p:nvSpPr>
          <p:cNvPr id="24" name="Text Placeholder 2"/>
          <p:cNvSpPr>
            <a:spLocks noGrp="1"/>
          </p:cNvSpPr>
          <p:nvPr>
            <p:ph type="body" sz="quarter" idx="108" hasCustomPrompt="1"/>
          </p:nvPr>
        </p:nvSpPr>
        <p:spPr>
          <a:xfrm>
            <a:off x="5523247" y="1764342"/>
            <a:ext cx="3711241" cy="498666"/>
          </a:xfrm>
          <a:prstGeom prst="rect">
            <a:avLst/>
          </a:prstGeom>
        </p:spPr>
        <p:txBody>
          <a:bodyPr wrap="square" lIns="0" tIns="0" rIns="0" bIns="0"/>
          <a:lstStyle>
            <a:lvl1pPr marL="0" indent="0">
              <a:lnSpc>
                <a:spcPts val="1400"/>
              </a:lnSpc>
              <a:spcBef>
                <a:spcPts val="0"/>
              </a:spcBef>
              <a:buFontTx/>
              <a:buNone/>
              <a:defRPr sz="1200">
                <a:solidFill>
                  <a:srgbClr val="00205B"/>
                </a:solidFill>
                <a:latin typeface="Deutsche Bank Text" charset="0"/>
                <a:ea typeface="Deutsche Bank Text" charset="0"/>
                <a:cs typeface="Deutsche Bank Text" charset="0"/>
              </a:defRPr>
            </a:lvl1pPr>
            <a:lvl2pPr marL="455783" indent="0">
              <a:buFontTx/>
              <a:buNone/>
              <a:defRPr sz="1200">
                <a:solidFill>
                  <a:srgbClr val="4F5F64"/>
                </a:solidFill>
                <a:latin typeface="Deutsche Bank Text Beta" charset="0"/>
                <a:ea typeface="Deutsche Bank Text Beta" charset="0"/>
                <a:cs typeface="Deutsche Bank Text Beta" charset="0"/>
              </a:defRPr>
            </a:lvl2pPr>
            <a:lvl3pPr marL="911566" indent="0">
              <a:buNone/>
              <a:defRPr sz="1200">
                <a:solidFill>
                  <a:srgbClr val="4F5F64"/>
                </a:solidFill>
                <a:latin typeface="Deutsche Bank Text Beta" charset="0"/>
                <a:ea typeface="Deutsche Bank Text Beta" charset="0"/>
                <a:cs typeface="Deutsche Bank Text Beta" charset="0"/>
              </a:defRPr>
            </a:lvl3pPr>
            <a:lvl4pPr marL="1367348" indent="0">
              <a:buNone/>
              <a:defRPr sz="1200">
                <a:solidFill>
                  <a:srgbClr val="4F5F64"/>
                </a:solidFill>
                <a:latin typeface="Deutsche Bank Text Beta" charset="0"/>
                <a:ea typeface="Deutsche Bank Text Beta" charset="0"/>
                <a:cs typeface="Deutsche Bank Text Beta" charset="0"/>
              </a:defRPr>
            </a:lvl4pPr>
            <a:lvl5pPr marL="1823131" indent="0">
              <a:buNone/>
              <a:defRPr sz="1200">
                <a:solidFill>
                  <a:srgbClr val="4F5F64"/>
                </a:solidFill>
                <a:latin typeface="Deutsche Bank Text Beta" charset="0"/>
                <a:ea typeface="Deutsche Bank Text Beta" charset="0"/>
                <a:cs typeface="Deutsche Bank Text Beta" charset="0"/>
              </a:defRPr>
            </a:lvl5pPr>
          </a:lstStyle>
          <a:p>
            <a:pPr lvl="0"/>
            <a:r>
              <a:rPr lang="en-US" dirty="0"/>
              <a:t>Deutsche Bank Text Dark Blue 12pt</a:t>
            </a:r>
          </a:p>
        </p:txBody>
      </p:sp>
      <p:sp>
        <p:nvSpPr>
          <p:cNvPr id="25" name="Text Placeholder 2"/>
          <p:cNvSpPr>
            <a:spLocks noGrp="1"/>
          </p:cNvSpPr>
          <p:nvPr>
            <p:ph type="body" sz="quarter" idx="109" hasCustomPrompt="1"/>
          </p:nvPr>
        </p:nvSpPr>
        <p:spPr>
          <a:xfrm>
            <a:off x="5523247" y="2342853"/>
            <a:ext cx="3711241" cy="651673"/>
          </a:xfrm>
          <a:prstGeom prst="rect">
            <a:avLst/>
          </a:prstGeom>
        </p:spPr>
        <p:txBody>
          <a:bodyPr wrap="square" lIns="0" tIns="0" rIns="0" bIns="0"/>
          <a:lstStyle>
            <a:lvl1pPr marL="0" indent="0">
              <a:lnSpc>
                <a:spcPts val="1200"/>
              </a:lnSpc>
              <a:spcBef>
                <a:spcPts val="0"/>
              </a:spcBef>
              <a:buFontTx/>
              <a:buNone/>
              <a:defRPr sz="1000" baseline="0">
                <a:solidFill>
                  <a:srgbClr val="535B61"/>
                </a:solidFill>
                <a:latin typeface="Deutsche Bank Text" charset="0"/>
                <a:ea typeface="Deutsche Bank Text" charset="0"/>
                <a:cs typeface="Deutsche Bank Text" charset="0"/>
              </a:defRPr>
            </a:lvl1pPr>
            <a:lvl2pPr marL="455783" indent="0">
              <a:buFontTx/>
              <a:buNone/>
              <a:defRPr sz="1200">
                <a:solidFill>
                  <a:srgbClr val="4F5F64"/>
                </a:solidFill>
                <a:latin typeface="Deutsche Bank Text Beta" charset="0"/>
                <a:ea typeface="Deutsche Bank Text Beta" charset="0"/>
                <a:cs typeface="Deutsche Bank Text Beta" charset="0"/>
              </a:defRPr>
            </a:lvl2pPr>
            <a:lvl3pPr marL="911566" indent="0">
              <a:buNone/>
              <a:defRPr sz="1200">
                <a:solidFill>
                  <a:srgbClr val="4F5F64"/>
                </a:solidFill>
                <a:latin typeface="Deutsche Bank Text Beta" charset="0"/>
                <a:ea typeface="Deutsche Bank Text Beta" charset="0"/>
                <a:cs typeface="Deutsche Bank Text Beta" charset="0"/>
              </a:defRPr>
            </a:lvl3pPr>
            <a:lvl4pPr marL="1367348" indent="0">
              <a:buNone/>
              <a:defRPr sz="1200">
                <a:solidFill>
                  <a:srgbClr val="4F5F64"/>
                </a:solidFill>
                <a:latin typeface="Deutsche Bank Text Beta" charset="0"/>
                <a:ea typeface="Deutsche Bank Text Beta" charset="0"/>
                <a:cs typeface="Deutsche Bank Text Beta" charset="0"/>
              </a:defRPr>
            </a:lvl4pPr>
            <a:lvl5pPr marL="1823131" indent="0">
              <a:buNone/>
              <a:defRPr sz="1200">
                <a:solidFill>
                  <a:srgbClr val="4F5F64"/>
                </a:solidFill>
                <a:latin typeface="Deutsche Bank Text Beta" charset="0"/>
                <a:ea typeface="Deutsche Bank Text Beta" charset="0"/>
                <a:cs typeface="Deutsche Bank Text Beta" charset="0"/>
              </a:defRPr>
            </a:lvl5pPr>
          </a:lstStyle>
          <a:p>
            <a:pPr lvl="0"/>
            <a:r>
              <a:rPr lang="en-US" dirty="0"/>
              <a:t>Deutsche Bank Text Dark Grey 10pt</a:t>
            </a:r>
          </a:p>
        </p:txBody>
      </p:sp>
      <p:sp>
        <p:nvSpPr>
          <p:cNvPr id="26" name="Text Placeholder 2"/>
          <p:cNvSpPr>
            <a:spLocks noGrp="1"/>
          </p:cNvSpPr>
          <p:nvPr>
            <p:ph type="body" sz="quarter" idx="110" hasCustomPrompt="1"/>
          </p:nvPr>
        </p:nvSpPr>
        <p:spPr>
          <a:xfrm>
            <a:off x="5523247" y="3085334"/>
            <a:ext cx="3711241" cy="485266"/>
          </a:xfrm>
          <a:prstGeom prst="rect">
            <a:avLst/>
          </a:prstGeom>
        </p:spPr>
        <p:txBody>
          <a:bodyPr wrap="square" lIns="0" tIns="0" rIns="0" bIns="0"/>
          <a:lstStyle>
            <a:lvl1pPr marL="0" indent="0">
              <a:lnSpc>
                <a:spcPts val="1200"/>
              </a:lnSpc>
              <a:spcBef>
                <a:spcPts val="0"/>
              </a:spcBef>
              <a:buFontTx/>
              <a:buNone/>
              <a:defRPr sz="1000" baseline="0">
                <a:solidFill>
                  <a:srgbClr val="535B61"/>
                </a:solidFill>
                <a:latin typeface="Deutsche Bank Text" charset="0"/>
                <a:ea typeface="Deutsche Bank Text" charset="0"/>
                <a:cs typeface="Deutsche Bank Text" charset="0"/>
              </a:defRPr>
            </a:lvl1pPr>
            <a:lvl2pPr marL="455783" indent="0">
              <a:buFontTx/>
              <a:buNone/>
              <a:defRPr sz="1200">
                <a:solidFill>
                  <a:srgbClr val="4F5F64"/>
                </a:solidFill>
                <a:latin typeface="Deutsche Bank Text Beta" charset="0"/>
                <a:ea typeface="Deutsche Bank Text Beta" charset="0"/>
                <a:cs typeface="Deutsche Bank Text Beta" charset="0"/>
              </a:defRPr>
            </a:lvl2pPr>
            <a:lvl3pPr marL="911566" indent="0">
              <a:buNone/>
              <a:defRPr sz="1200">
                <a:solidFill>
                  <a:srgbClr val="4F5F64"/>
                </a:solidFill>
                <a:latin typeface="Deutsche Bank Text Beta" charset="0"/>
                <a:ea typeface="Deutsche Bank Text Beta" charset="0"/>
                <a:cs typeface="Deutsche Bank Text Beta" charset="0"/>
              </a:defRPr>
            </a:lvl3pPr>
            <a:lvl4pPr marL="1367348" indent="0">
              <a:buNone/>
              <a:defRPr sz="1200">
                <a:solidFill>
                  <a:srgbClr val="4F5F64"/>
                </a:solidFill>
                <a:latin typeface="Deutsche Bank Text Beta" charset="0"/>
                <a:ea typeface="Deutsche Bank Text Beta" charset="0"/>
                <a:cs typeface="Deutsche Bank Text Beta" charset="0"/>
              </a:defRPr>
            </a:lvl4pPr>
            <a:lvl5pPr marL="1823131" indent="0">
              <a:buNone/>
              <a:defRPr sz="1200">
                <a:solidFill>
                  <a:srgbClr val="4F5F64"/>
                </a:solidFill>
                <a:latin typeface="Deutsche Bank Text Beta" charset="0"/>
                <a:ea typeface="Deutsche Bank Text Beta" charset="0"/>
                <a:cs typeface="Deutsche Bank Text Beta" charset="0"/>
              </a:defRPr>
            </a:lvl5pPr>
          </a:lstStyle>
          <a:p>
            <a:pPr lvl="0"/>
            <a:r>
              <a:rPr lang="en-US" dirty="0"/>
              <a:t>Deutsche Bank Text Dark Grey 10pt</a:t>
            </a:r>
          </a:p>
        </p:txBody>
      </p:sp>
      <p:cxnSp>
        <p:nvCxnSpPr>
          <p:cNvPr id="27" name="Straight Connector 26"/>
          <p:cNvCxnSpPr/>
          <p:nvPr userDrawn="1"/>
        </p:nvCxnSpPr>
        <p:spPr>
          <a:xfrm>
            <a:off x="701675" y="4036895"/>
            <a:ext cx="0" cy="1806258"/>
          </a:xfrm>
          <a:prstGeom prst="line">
            <a:avLst/>
          </a:prstGeom>
          <a:ln>
            <a:solidFill>
              <a:srgbClr val="0018A8"/>
            </a:solidFill>
          </a:ln>
        </p:spPr>
        <p:style>
          <a:lnRef idx="1">
            <a:schemeClr val="accent1"/>
          </a:lnRef>
          <a:fillRef idx="0">
            <a:schemeClr val="accent1"/>
          </a:fillRef>
          <a:effectRef idx="0">
            <a:schemeClr val="accent1"/>
          </a:effectRef>
          <a:fontRef idx="minor">
            <a:schemeClr val="tx1"/>
          </a:fontRef>
        </p:style>
      </p:cxnSp>
      <p:sp>
        <p:nvSpPr>
          <p:cNvPr id="28" name="Text Placeholder 2"/>
          <p:cNvSpPr>
            <a:spLocks noGrp="1"/>
          </p:cNvSpPr>
          <p:nvPr>
            <p:ph type="body" sz="quarter" idx="111" hasCustomPrompt="1"/>
          </p:nvPr>
        </p:nvSpPr>
        <p:spPr>
          <a:xfrm>
            <a:off x="806784" y="4036895"/>
            <a:ext cx="3674729" cy="498666"/>
          </a:xfrm>
          <a:prstGeom prst="rect">
            <a:avLst/>
          </a:prstGeom>
        </p:spPr>
        <p:txBody>
          <a:bodyPr wrap="square" lIns="0" tIns="0" rIns="0" bIns="0"/>
          <a:lstStyle>
            <a:lvl1pPr marL="0" marR="0" indent="0" algn="l" defTabSz="911565" rtl="0" eaLnBrk="1" fontAlgn="auto" latinLnBrk="0" hangingPunct="1">
              <a:lnSpc>
                <a:spcPts val="1400"/>
              </a:lnSpc>
              <a:spcBef>
                <a:spcPts val="0"/>
              </a:spcBef>
              <a:spcAft>
                <a:spcPts val="0"/>
              </a:spcAft>
              <a:buClrTx/>
              <a:buSzTx/>
              <a:buFontTx/>
              <a:buNone/>
              <a:tabLst/>
              <a:defRPr sz="1200">
                <a:solidFill>
                  <a:srgbClr val="00205B"/>
                </a:solidFill>
                <a:latin typeface="Deutsche Bank Text" charset="0"/>
                <a:ea typeface="Deutsche Bank Text" charset="0"/>
                <a:cs typeface="Deutsche Bank Text" charset="0"/>
              </a:defRPr>
            </a:lvl1pPr>
            <a:lvl2pPr marL="455783" indent="0">
              <a:buFontTx/>
              <a:buNone/>
              <a:defRPr sz="1200">
                <a:solidFill>
                  <a:srgbClr val="4F5F64"/>
                </a:solidFill>
                <a:latin typeface="Deutsche Bank Text Beta" charset="0"/>
                <a:ea typeface="Deutsche Bank Text Beta" charset="0"/>
                <a:cs typeface="Deutsche Bank Text Beta" charset="0"/>
              </a:defRPr>
            </a:lvl2pPr>
            <a:lvl3pPr marL="911566" indent="0">
              <a:buNone/>
              <a:defRPr sz="1200">
                <a:solidFill>
                  <a:srgbClr val="4F5F64"/>
                </a:solidFill>
                <a:latin typeface="Deutsche Bank Text Beta" charset="0"/>
                <a:ea typeface="Deutsche Bank Text Beta" charset="0"/>
                <a:cs typeface="Deutsche Bank Text Beta" charset="0"/>
              </a:defRPr>
            </a:lvl3pPr>
            <a:lvl4pPr marL="1367348" indent="0">
              <a:buNone/>
              <a:defRPr sz="1200">
                <a:solidFill>
                  <a:srgbClr val="4F5F64"/>
                </a:solidFill>
                <a:latin typeface="Deutsche Bank Text Beta" charset="0"/>
                <a:ea typeface="Deutsche Bank Text Beta" charset="0"/>
                <a:cs typeface="Deutsche Bank Text Beta" charset="0"/>
              </a:defRPr>
            </a:lvl4pPr>
            <a:lvl5pPr marL="1823131" indent="0">
              <a:buNone/>
              <a:defRPr sz="1200">
                <a:solidFill>
                  <a:srgbClr val="4F5F64"/>
                </a:solidFill>
                <a:latin typeface="Deutsche Bank Text Beta" charset="0"/>
                <a:ea typeface="Deutsche Bank Text Beta" charset="0"/>
                <a:cs typeface="Deutsche Bank Text Beta" charset="0"/>
              </a:defRPr>
            </a:lvl5pPr>
          </a:lstStyle>
          <a:p>
            <a:pPr lvl="0"/>
            <a:r>
              <a:rPr lang="en-US" dirty="0"/>
              <a:t>Deutsche Bank Text Dark Blue 12pt</a:t>
            </a:r>
          </a:p>
        </p:txBody>
      </p:sp>
      <p:sp>
        <p:nvSpPr>
          <p:cNvPr id="29" name="Text Placeholder 2"/>
          <p:cNvSpPr>
            <a:spLocks noGrp="1"/>
          </p:cNvSpPr>
          <p:nvPr>
            <p:ph type="body" sz="quarter" idx="112" hasCustomPrompt="1"/>
          </p:nvPr>
        </p:nvSpPr>
        <p:spPr>
          <a:xfrm>
            <a:off x="806784" y="4615406"/>
            <a:ext cx="3674729" cy="651673"/>
          </a:xfrm>
          <a:prstGeom prst="rect">
            <a:avLst/>
          </a:prstGeom>
        </p:spPr>
        <p:txBody>
          <a:bodyPr wrap="square" lIns="0" tIns="0" rIns="0" bIns="0"/>
          <a:lstStyle>
            <a:lvl1pPr marL="0" indent="0">
              <a:lnSpc>
                <a:spcPts val="1200"/>
              </a:lnSpc>
              <a:spcBef>
                <a:spcPts val="0"/>
              </a:spcBef>
              <a:buFontTx/>
              <a:buNone/>
              <a:defRPr sz="1000" baseline="0">
                <a:solidFill>
                  <a:srgbClr val="535B61"/>
                </a:solidFill>
                <a:latin typeface="Deutsche Bank Text" charset="0"/>
                <a:ea typeface="Deutsche Bank Text" charset="0"/>
                <a:cs typeface="Deutsche Bank Text" charset="0"/>
              </a:defRPr>
            </a:lvl1pPr>
            <a:lvl2pPr marL="455783" indent="0">
              <a:buFontTx/>
              <a:buNone/>
              <a:defRPr sz="1200">
                <a:solidFill>
                  <a:srgbClr val="4F5F64"/>
                </a:solidFill>
                <a:latin typeface="Deutsche Bank Text Beta" charset="0"/>
                <a:ea typeface="Deutsche Bank Text Beta" charset="0"/>
                <a:cs typeface="Deutsche Bank Text Beta" charset="0"/>
              </a:defRPr>
            </a:lvl2pPr>
            <a:lvl3pPr marL="911566" indent="0">
              <a:buNone/>
              <a:defRPr sz="1200">
                <a:solidFill>
                  <a:srgbClr val="4F5F64"/>
                </a:solidFill>
                <a:latin typeface="Deutsche Bank Text Beta" charset="0"/>
                <a:ea typeface="Deutsche Bank Text Beta" charset="0"/>
                <a:cs typeface="Deutsche Bank Text Beta" charset="0"/>
              </a:defRPr>
            </a:lvl3pPr>
            <a:lvl4pPr marL="1367348" indent="0">
              <a:buNone/>
              <a:defRPr sz="1200">
                <a:solidFill>
                  <a:srgbClr val="4F5F64"/>
                </a:solidFill>
                <a:latin typeface="Deutsche Bank Text Beta" charset="0"/>
                <a:ea typeface="Deutsche Bank Text Beta" charset="0"/>
                <a:cs typeface="Deutsche Bank Text Beta" charset="0"/>
              </a:defRPr>
            </a:lvl4pPr>
            <a:lvl5pPr marL="1823131" indent="0">
              <a:buNone/>
              <a:defRPr sz="1200">
                <a:solidFill>
                  <a:srgbClr val="4F5F64"/>
                </a:solidFill>
                <a:latin typeface="Deutsche Bank Text Beta" charset="0"/>
                <a:ea typeface="Deutsche Bank Text Beta" charset="0"/>
                <a:cs typeface="Deutsche Bank Text Beta" charset="0"/>
              </a:defRPr>
            </a:lvl5pPr>
          </a:lstStyle>
          <a:p>
            <a:pPr lvl="0"/>
            <a:r>
              <a:rPr lang="en-US" dirty="0"/>
              <a:t>Deutsche Bank Text Dark Grey 10pt</a:t>
            </a:r>
          </a:p>
        </p:txBody>
      </p:sp>
      <p:sp>
        <p:nvSpPr>
          <p:cNvPr id="30" name="Text Placeholder 2"/>
          <p:cNvSpPr>
            <a:spLocks noGrp="1"/>
          </p:cNvSpPr>
          <p:nvPr>
            <p:ph type="body" sz="quarter" idx="113" hasCustomPrompt="1"/>
          </p:nvPr>
        </p:nvSpPr>
        <p:spPr>
          <a:xfrm>
            <a:off x="806784" y="5357887"/>
            <a:ext cx="3674729" cy="485266"/>
          </a:xfrm>
          <a:prstGeom prst="rect">
            <a:avLst/>
          </a:prstGeom>
        </p:spPr>
        <p:txBody>
          <a:bodyPr wrap="square" lIns="0" tIns="0" rIns="0" bIns="0"/>
          <a:lstStyle>
            <a:lvl1pPr marL="0" indent="0">
              <a:lnSpc>
                <a:spcPts val="1200"/>
              </a:lnSpc>
              <a:spcBef>
                <a:spcPts val="0"/>
              </a:spcBef>
              <a:buFontTx/>
              <a:buNone/>
              <a:defRPr sz="1000" baseline="0">
                <a:solidFill>
                  <a:srgbClr val="535B61"/>
                </a:solidFill>
                <a:latin typeface="Deutsche Bank Text" charset="0"/>
                <a:ea typeface="Deutsche Bank Text" charset="0"/>
                <a:cs typeface="Deutsche Bank Text" charset="0"/>
              </a:defRPr>
            </a:lvl1pPr>
            <a:lvl2pPr marL="455783" indent="0">
              <a:buFontTx/>
              <a:buNone/>
              <a:defRPr sz="1200">
                <a:solidFill>
                  <a:srgbClr val="4F5F64"/>
                </a:solidFill>
                <a:latin typeface="Deutsche Bank Text Beta" charset="0"/>
                <a:ea typeface="Deutsche Bank Text Beta" charset="0"/>
                <a:cs typeface="Deutsche Bank Text Beta" charset="0"/>
              </a:defRPr>
            </a:lvl2pPr>
            <a:lvl3pPr marL="911566" indent="0">
              <a:buNone/>
              <a:defRPr sz="1200">
                <a:solidFill>
                  <a:srgbClr val="4F5F64"/>
                </a:solidFill>
                <a:latin typeface="Deutsche Bank Text Beta" charset="0"/>
                <a:ea typeface="Deutsche Bank Text Beta" charset="0"/>
                <a:cs typeface="Deutsche Bank Text Beta" charset="0"/>
              </a:defRPr>
            </a:lvl3pPr>
            <a:lvl4pPr marL="1367348" indent="0">
              <a:buNone/>
              <a:defRPr sz="1200">
                <a:solidFill>
                  <a:srgbClr val="4F5F64"/>
                </a:solidFill>
                <a:latin typeface="Deutsche Bank Text Beta" charset="0"/>
                <a:ea typeface="Deutsche Bank Text Beta" charset="0"/>
                <a:cs typeface="Deutsche Bank Text Beta" charset="0"/>
              </a:defRPr>
            </a:lvl4pPr>
            <a:lvl5pPr marL="1823131" indent="0">
              <a:buNone/>
              <a:defRPr sz="1200">
                <a:solidFill>
                  <a:srgbClr val="4F5F64"/>
                </a:solidFill>
                <a:latin typeface="Deutsche Bank Text Beta" charset="0"/>
                <a:ea typeface="Deutsche Bank Text Beta" charset="0"/>
                <a:cs typeface="Deutsche Bank Text Beta" charset="0"/>
              </a:defRPr>
            </a:lvl5pPr>
          </a:lstStyle>
          <a:p>
            <a:pPr lvl="0"/>
            <a:r>
              <a:rPr lang="en-US" dirty="0"/>
              <a:t>Deutsche Bank Text Dark Grey 10pt</a:t>
            </a:r>
          </a:p>
        </p:txBody>
      </p:sp>
      <p:cxnSp>
        <p:nvCxnSpPr>
          <p:cNvPr id="31" name="Straight Connector 30"/>
          <p:cNvCxnSpPr/>
          <p:nvPr userDrawn="1"/>
        </p:nvCxnSpPr>
        <p:spPr>
          <a:xfrm>
            <a:off x="5418138" y="4036895"/>
            <a:ext cx="0" cy="1806258"/>
          </a:xfrm>
          <a:prstGeom prst="line">
            <a:avLst/>
          </a:prstGeom>
          <a:ln>
            <a:solidFill>
              <a:srgbClr val="0018A8"/>
            </a:solidFill>
          </a:ln>
        </p:spPr>
        <p:style>
          <a:lnRef idx="1">
            <a:schemeClr val="accent1"/>
          </a:lnRef>
          <a:fillRef idx="0">
            <a:schemeClr val="accent1"/>
          </a:fillRef>
          <a:effectRef idx="0">
            <a:schemeClr val="accent1"/>
          </a:effectRef>
          <a:fontRef idx="minor">
            <a:schemeClr val="tx1"/>
          </a:fontRef>
        </p:style>
      </p:cxnSp>
      <p:sp>
        <p:nvSpPr>
          <p:cNvPr id="32" name="Text Placeholder 2"/>
          <p:cNvSpPr>
            <a:spLocks noGrp="1"/>
          </p:cNvSpPr>
          <p:nvPr>
            <p:ph type="body" sz="quarter" idx="114" hasCustomPrompt="1"/>
          </p:nvPr>
        </p:nvSpPr>
        <p:spPr>
          <a:xfrm>
            <a:off x="5523247" y="4036895"/>
            <a:ext cx="3711241" cy="498666"/>
          </a:xfrm>
          <a:prstGeom prst="rect">
            <a:avLst/>
          </a:prstGeom>
        </p:spPr>
        <p:txBody>
          <a:bodyPr wrap="square" lIns="0" tIns="0" rIns="0" bIns="0"/>
          <a:lstStyle>
            <a:lvl1pPr marL="0" indent="0">
              <a:lnSpc>
                <a:spcPts val="1400"/>
              </a:lnSpc>
              <a:spcBef>
                <a:spcPts val="0"/>
              </a:spcBef>
              <a:buFontTx/>
              <a:buNone/>
              <a:defRPr sz="1200">
                <a:solidFill>
                  <a:srgbClr val="00205B"/>
                </a:solidFill>
                <a:latin typeface="Deutsche Bank Text" charset="0"/>
                <a:ea typeface="Deutsche Bank Text" charset="0"/>
                <a:cs typeface="Deutsche Bank Text" charset="0"/>
              </a:defRPr>
            </a:lvl1pPr>
            <a:lvl2pPr marL="455783" indent="0">
              <a:buFontTx/>
              <a:buNone/>
              <a:defRPr sz="1200">
                <a:solidFill>
                  <a:srgbClr val="4F5F64"/>
                </a:solidFill>
                <a:latin typeface="Deutsche Bank Text Beta" charset="0"/>
                <a:ea typeface="Deutsche Bank Text Beta" charset="0"/>
                <a:cs typeface="Deutsche Bank Text Beta" charset="0"/>
              </a:defRPr>
            </a:lvl2pPr>
            <a:lvl3pPr marL="911566" indent="0">
              <a:buNone/>
              <a:defRPr sz="1200">
                <a:solidFill>
                  <a:srgbClr val="4F5F64"/>
                </a:solidFill>
                <a:latin typeface="Deutsche Bank Text Beta" charset="0"/>
                <a:ea typeface="Deutsche Bank Text Beta" charset="0"/>
                <a:cs typeface="Deutsche Bank Text Beta" charset="0"/>
              </a:defRPr>
            </a:lvl3pPr>
            <a:lvl4pPr marL="1367348" indent="0">
              <a:buNone/>
              <a:defRPr sz="1200">
                <a:solidFill>
                  <a:srgbClr val="4F5F64"/>
                </a:solidFill>
                <a:latin typeface="Deutsche Bank Text Beta" charset="0"/>
                <a:ea typeface="Deutsche Bank Text Beta" charset="0"/>
                <a:cs typeface="Deutsche Bank Text Beta" charset="0"/>
              </a:defRPr>
            </a:lvl4pPr>
            <a:lvl5pPr marL="1823131" indent="0">
              <a:buNone/>
              <a:defRPr sz="1200">
                <a:solidFill>
                  <a:srgbClr val="4F5F64"/>
                </a:solidFill>
                <a:latin typeface="Deutsche Bank Text Beta" charset="0"/>
                <a:ea typeface="Deutsche Bank Text Beta" charset="0"/>
                <a:cs typeface="Deutsche Bank Text Beta" charset="0"/>
              </a:defRPr>
            </a:lvl5pPr>
          </a:lstStyle>
          <a:p>
            <a:pPr lvl="0"/>
            <a:r>
              <a:rPr lang="en-US" dirty="0"/>
              <a:t>Deutsche Bank Text Dark Blue 12pt</a:t>
            </a:r>
          </a:p>
        </p:txBody>
      </p:sp>
      <p:sp>
        <p:nvSpPr>
          <p:cNvPr id="33" name="Text Placeholder 2"/>
          <p:cNvSpPr>
            <a:spLocks noGrp="1"/>
          </p:cNvSpPr>
          <p:nvPr>
            <p:ph type="body" sz="quarter" idx="115" hasCustomPrompt="1"/>
          </p:nvPr>
        </p:nvSpPr>
        <p:spPr>
          <a:xfrm>
            <a:off x="5523247" y="4615406"/>
            <a:ext cx="3711241" cy="651673"/>
          </a:xfrm>
          <a:prstGeom prst="rect">
            <a:avLst/>
          </a:prstGeom>
        </p:spPr>
        <p:txBody>
          <a:bodyPr wrap="square" lIns="0" tIns="0" rIns="0" bIns="0"/>
          <a:lstStyle>
            <a:lvl1pPr marL="0" indent="0">
              <a:lnSpc>
                <a:spcPts val="1200"/>
              </a:lnSpc>
              <a:spcBef>
                <a:spcPts val="0"/>
              </a:spcBef>
              <a:buFontTx/>
              <a:buNone/>
              <a:defRPr sz="1000" baseline="0">
                <a:solidFill>
                  <a:srgbClr val="535B61"/>
                </a:solidFill>
                <a:latin typeface="Deutsche Bank Text" charset="0"/>
                <a:ea typeface="Deutsche Bank Text" charset="0"/>
                <a:cs typeface="Deutsche Bank Text" charset="0"/>
              </a:defRPr>
            </a:lvl1pPr>
            <a:lvl2pPr marL="455783" indent="0">
              <a:buFontTx/>
              <a:buNone/>
              <a:defRPr sz="1200">
                <a:solidFill>
                  <a:srgbClr val="4F5F64"/>
                </a:solidFill>
                <a:latin typeface="Deutsche Bank Text Beta" charset="0"/>
                <a:ea typeface="Deutsche Bank Text Beta" charset="0"/>
                <a:cs typeface="Deutsche Bank Text Beta" charset="0"/>
              </a:defRPr>
            </a:lvl2pPr>
            <a:lvl3pPr marL="911566" indent="0">
              <a:buNone/>
              <a:defRPr sz="1200">
                <a:solidFill>
                  <a:srgbClr val="4F5F64"/>
                </a:solidFill>
                <a:latin typeface="Deutsche Bank Text Beta" charset="0"/>
                <a:ea typeface="Deutsche Bank Text Beta" charset="0"/>
                <a:cs typeface="Deutsche Bank Text Beta" charset="0"/>
              </a:defRPr>
            </a:lvl3pPr>
            <a:lvl4pPr marL="1367348" indent="0">
              <a:buNone/>
              <a:defRPr sz="1200">
                <a:solidFill>
                  <a:srgbClr val="4F5F64"/>
                </a:solidFill>
                <a:latin typeface="Deutsche Bank Text Beta" charset="0"/>
                <a:ea typeface="Deutsche Bank Text Beta" charset="0"/>
                <a:cs typeface="Deutsche Bank Text Beta" charset="0"/>
              </a:defRPr>
            </a:lvl4pPr>
            <a:lvl5pPr marL="1823131" indent="0">
              <a:buNone/>
              <a:defRPr sz="1200">
                <a:solidFill>
                  <a:srgbClr val="4F5F64"/>
                </a:solidFill>
                <a:latin typeface="Deutsche Bank Text Beta" charset="0"/>
                <a:ea typeface="Deutsche Bank Text Beta" charset="0"/>
                <a:cs typeface="Deutsche Bank Text Beta" charset="0"/>
              </a:defRPr>
            </a:lvl5pPr>
          </a:lstStyle>
          <a:p>
            <a:pPr lvl="0"/>
            <a:r>
              <a:rPr lang="en-US" dirty="0"/>
              <a:t>Deutsche Bank Text Dark Grey 10pt</a:t>
            </a:r>
          </a:p>
        </p:txBody>
      </p:sp>
      <p:sp>
        <p:nvSpPr>
          <p:cNvPr id="34" name="Text Placeholder 2"/>
          <p:cNvSpPr>
            <a:spLocks noGrp="1"/>
          </p:cNvSpPr>
          <p:nvPr>
            <p:ph type="body" sz="quarter" idx="116" hasCustomPrompt="1"/>
          </p:nvPr>
        </p:nvSpPr>
        <p:spPr>
          <a:xfrm>
            <a:off x="5523247" y="5357887"/>
            <a:ext cx="3711241" cy="485266"/>
          </a:xfrm>
          <a:prstGeom prst="rect">
            <a:avLst/>
          </a:prstGeom>
        </p:spPr>
        <p:txBody>
          <a:bodyPr wrap="square" lIns="0" tIns="0" rIns="0" bIns="0"/>
          <a:lstStyle>
            <a:lvl1pPr marL="0" indent="0">
              <a:lnSpc>
                <a:spcPts val="1200"/>
              </a:lnSpc>
              <a:spcBef>
                <a:spcPts val="0"/>
              </a:spcBef>
              <a:buFontTx/>
              <a:buNone/>
              <a:defRPr sz="1000" baseline="0">
                <a:solidFill>
                  <a:srgbClr val="535B61"/>
                </a:solidFill>
                <a:latin typeface="Deutsche Bank Text" charset="0"/>
                <a:ea typeface="Deutsche Bank Text" charset="0"/>
                <a:cs typeface="Deutsche Bank Text" charset="0"/>
              </a:defRPr>
            </a:lvl1pPr>
            <a:lvl2pPr marL="455783" indent="0">
              <a:buFontTx/>
              <a:buNone/>
              <a:defRPr sz="1200">
                <a:solidFill>
                  <a:srgbClr val="4F5F64"/>
                </a:solidFill>
                <a:latin typeface="Deutsche Bank Text Beta" charset="0"/>
                <a:ea typeface="Deutsche Bank Text Beta" charset="0"/>
                <a:cs typeface="Deutsche Bank Text Beta" charset="0"/>
              </a:defRPr>
            </a:lvl2pPr>
            <a:lvl3pPr marL="911566" indent="0">
              <a:buNone/>
              <a:defRPr sz="1200">
                <a:solidFill>
                  <a:srgbClr val="4F5F64"/>
                </a:solidFill>
                <a:latin typeface="Deutsche Bank Text Beta" charset="0"/>
                <a:ea typeface="Deutsche Bank Text Beta" charset="0"/>
                <a:cs typeface="Deutsche Bank Text Beta" charset="0"/>
              </a:defRPr>
            </a:lvl3pPr>
            <a:lvl4pPr marL="1367348" indent="0">
              <a:buNone/>
              <a:defRPr sz="1200">
                <a:solidFill>
                  <a:srgbClr val="4F5F64"/>
                </a:solidFill>
                <a:latin typeface="Deutsche Bank Text Beta" charset="0"/>
                <a:ea typeface="Deutsche Bank Text Beta" charset="0"/>
                <a:cs typeface="Deutsche Bank Text Beta" charset="0"/>
              </a:defRPr>
            </a:lvl4pPr>
            <a:lvl5pPr marL="1823131" indent="0">
              <a:buNone/>
              <a:defRPr sz="1200">
                <a:solidFill>
                  <a:srgbClr val="4F5F64"/>
                </a:solidFill>
                <a:latin typeface="Deutsche Bank Text Beta" charset="0"/>
                <a:ea typeface="Deutsche Bank Text Beta" charset="0"/>
                <a:cs typeface="Deutsche Bank Text Beta" charset="0"/>
              </a:defRPr>
            </a:lvl5pPr>
          </a:lstStyle>
          <a:p>
            <a:pPr lvl="0"/>
            <a:r>
              <a:rPr lang="en-US" dirty="0"/>
              <a:t>Deutsche Bank Text Dark Grey 10pt</a:t>
            </a:r>
          </a:p>
        </p:txBody>
      </p:sp>
      <p:sp>
        <p:nvSpPr>
          <p:cNvPr id="35" name="Text Placeholder 2">
            <a:extLst>
              <a:ext uri="{FF2B5EF4-FFF2-40B4-BE49-F238E27FC236}">
                <a16:creationId xmlns:a16="http://schemas.microsoft.com/office/drawing/2014/main" id="{93459A98-6532-844B-B17C-637C2E396342}"/>
              </a:ext>
            </a:extLst>
          </p:cNvPr>
          <p:cNvSpPr>
            <a:spLocks noGrp="1"/>
          </p:cNvSpPr>
          <p:nvPr>
            <p:ph type="body" sz="quarter" idx="62" hasCustomPrompt="1"/>
          </p:nvPr>
        </p:nvSpPr>
        <p:spPr>
          <a:xfrm>
            <a:off x="701675" y="335443"/>
            <a:ext cx="2880000" cy="144000"/>
          </a:xfrm>
          <a:prstGeom prst="rect">
            <a:avLst/>
          </a:prstGeom>
        </p:spPr>
        <p:txBody>
          <a:bodyPr lIns="0" tIns="0" rIns="0" bIns="0"/>
          <a:lstStyle>
            <a:lvl1pPr marL="0" indent="0">
              <a:buNone/>
              <a:defRPr sz="997" b="0" i="0" baseline="0">
                <a:solidFill>
                  <a:srgbClr val="00A3E0"/>
                </a:solidFill>
                <a:latin typeface="Deutsche Bank Text" charset="0"/>
                <a:ea typeface="Deutsche Bank Text" charset="0"/>
                <a:cs typeface="Deutsche Bank Text" charset="0"/>
              </a:defRPr>
            </a:lvl1pPr>
            <a:lvl2pPr marL="455783" indent="0">
              <a:buNone/>
              <a:defRPr/>
            </a:lvl2pPr>
            <a:lvl3pPr marL="911565" indent="0">
              <a:buNone/>
              <a:defRPr/>
            </a:lvl3pPr>
            <a:lvl4pPr marL="1367348" indent="0">
              <a:buNone/>
              <a:defRPr/>
            </a:lvl4pPr>
            <a:lvl5pPr marL="1823131" indent="0">
              <a:buNone/>
              <a:defRPr/>
            </a:lvl5pPr>
          </a:lstStyle>
          <a:p>
            <a:pPr lvl="0"/>
            <a:r>
              <a:rPr lang="en-US" dirty="0"/>
              <a:t>Deutsche Bank Text Bright Blue 10pt</a:t>
            </a:r>
          </a:p>
        </p:txBody>
      </p:sp>
      <p:sp>
        <p:nvSpPr>
          <p:cNvPr id="38" name="Text Placeholder 5">
            <a:extLst>
              <a:ext uri="{FF2B5EF4-FFF2-40B4-BE49-F238E27FC236}">
                <a16:creationId xmlns:a16="http://schemas.microsoft.com/office/drawing/2014/main" id="{65736125-A2B4-E64F-9FEC-A9F36C823A79}"/>
              </a:ext>
            </a:extLst>
          </p:cNvPr>
          <p:cNvSpPr>
            <a:spLocks noGrp="1"/>
          </p:cNvSpPr>
          <p:nvPr>
            <p:ph type="body" sz="quarter" idx="63" hasCustomPrompt="1"/>
          </p:nvPr>
        </p:nvSpPr>
        <p:spPr>
          <a:xfrm>
            <a:off x="701674" y="596628"/>
            <a:ext cx="8532813" cy="570080"/>
          </a:xfrm>
          <a:prstGeom prst="rect">
            <a:avLst/>
          </a:prstGeom>
        </p:spPr>
        <p:txBody>
          <a:bodyPr lIns="0" tIns="0" rIns="0" bIns="0"/>
          <a:lstStyle>
            <a:lvl1pPr marL="0" marR="0" indent="0" algn="l" defTabSz="911565" rtl="0" eaLnBrk="1" fontAlgn="auto" latinLnBrk="0" hangingPunct="1">
              <a:lnSpc>
                <a:spcPts val="4000"/>
              </a:lnSpc>
              <a:spcBef>
                <a:spcPts val="0"/>
              </a:spcBef>
              <a:spcAft>
                <a:spcPts val="0"/>
              </a:spcAft>
              <a:buClrTx/>
              <a:buSzTx/>
              <a:buFont typeface="Arial"/>
              <a:buNone/>
              <a:tabLst/>
              <a:defRPr sz="2800" baseline="0">
                <a:solidFill>
                  <a:srgbClr val="00205B"/>
                </a:solidFill>
                <a:latin typeface="Deutsche Bank Display" charset="0"/>
                <a:ea typeface="Deutsche Bank Display" charset="0"/>
                <a:cs typeface="Deutsche Bank Display" charset="0"/>
              </a:defRPr>
            </a:lvl1pPr>
            <a:lvl2pPr marL="455783" indent="0">
              <a:buNone/>
              <a:defRPr sz="3600">
                <a:latin typeface="Deutsche Bank Display Beta" charset="0"/>
                <a:ea typeface="Deutsche Bank Display Beta" charset="0"/>
                <a:cs typeface="Deutsche Bank Display Beta" charset="0"/>
              </a:defRPr>
            </a:lvl2pPr>
            <a:lvl3pPr marL="911566" indent="0">
              <a:buNone/>
              <a:defRPr sz="3600">
                <a:latin typeface="Deutsche Bank Display Beta" charset="0"/>
                <a:ea typeface="Deutsche Bank Display Beta" charset="0"/>
                <a:cs typeface="Deutsche Bank Display Beta" charset="0"/>
              </a:defRPr>
            </a:lvl3pPr>
            <a:lvl4pPr marL="1367348" indent="0">
              <a:buNone/>
              <a:defRPr sz="3600">
                <a:latin typeface="Deutsche Bank Display Beta" charset="0"/>
                <a:ea typeface="Deutsche Bank Display Beta" charset="0"/>
                <a:cs typeface="Deutsche Bank Display Beta" charset="0"/>
              </a:defRPr>
            </a:lvl4pPr>
            <a:lvl5pPr marL="1823131" indent="0">
              <a:buNone/>
              <a:defRPr sz="3600">
                <a:latin typeface="Deutsche Bank Display Beta" charset="0"/>
                <a:ea typeface="Deutsche Bank Display Beta" charset="0"/>
                <a:cs typeface="Deutsche Bank Display Beta" charset="0"/>
              </a:defRPr>
            </a:lvl5pPr>
          </a:lstStyle>
          <a:p>
            <a:pPr lvl="0"/>
            <a:r>
              <a:rPr lang="en-US" dirty="0"/>
              <a:t>Deutsche Bank Display Dark Blue 28pt</a:t>
            </a:r>
          </a:p>
        </p:txBody>
      </p:sp>
    </p:spTree>
    <p:extLst>
      <p:ext uri="{BB962C8B-B14F-4D97-AF65-F5344CB8AC3E}">
        <p14:creationId xmlns:p14="http://schemas.microsoft.com/office/powerpoint/2010/main" val="2400991418"/>
      </p:ext>
    </p:extLst>
  </p:cSld>
  <p:clrMapOvr>
    <a:masterClrMapping/>
  </p:clrMapOvr>
</p:sldLayout>
</file>

<file path=ppt/slideLayouts/slideLayout355.xml><?xml version="1.0" encoding="utf-8"?>
<p:sldLayout xmlns:a="http://schemas.openxmlformats.org/drawingml/2006/main" xmlns:r="http://schemas.openxmlformats.org/officeDocument/2006/relationships" xmlns:p="http://schemas.openxmlformats.org/presentationml/2006/main" preserve="1" userDrawn="1">
  <p:cSld name="50_Custom Layout">
    <p:spTree>
      <p:nvGrpSpPr>
        <p:cNvPr id="1" name=""/>
        <p:cNvGrpSpPr/>
        <p:nvPr/>
      </p:nvGrpSpPr>
      <p:grpSpPr>
        <a:xfrm>
          <a:off x="0" y="0"/>
          <a:ext cx="0" cy="0"/>
          <a:chOff x="0" y="0"/>
          <a:chExt cx="0" cy="0"/>
        </a:xfrm>
      </p:grpSpPr>
      <p:sp>
        <p:nvSpPr>
          <p:cNvPr id="6" name="Picture Placeholder 5"/>
          <p:cNvSpPr>
            <a:spLocks noGrp="1"/>
          </p:cNvSpPr>
          <p:nvPr>
            <p:ph type="pic" sz="quarter" idx="73"/>
          </p:nvPr>
        </p:nvSpPr>
        <p:spPr>
          <a:xfrm>
            <a:off x="701675" y="1763713"/>
            <a:ext cx="2195513" cy="2559939"/>
          </a:xfrm>
          <a:prstGeom prst="rect">
            <a:avLst/>
          </a:prstGeom>
          <a:solidFill>
            <a:srgbClr val="E6EAE9"/>
          </a:solidFill>
        </p:spPr>
        <p:txBody>
          <a:bodyPr/>
          <a:lstStyle>
            <a:lvl1pPr>
              <a:defRPr sz="1200">
                <a:solidFill>
                  <a:schemeClr val="tx2"/>
                </a:solidFill>
                <a:latin typeface="Deutsche Bank Text" charset="0"/>
                <a:ea typeface="Deutsche Bank Text" charset="0"/>
                <a:cs typeface="Deutsche Bank Text" charset="0"/>
              </a:defRPr>
            </a:lvl1pPr>
          </a:lstStyle>
          <a:p>
            <a:endParaRPr dirty="0"/>
          </a:p>
        </p:txBody>
      </p:sp>
      <p:sp>
        <p:nvSpPr>
          <p:cNvPr id="8" name="Text Placeholder 6"/>
          <p:cNvSpPr>
            <a:spLocks noGrp="1"/>
          </p:cNvSpPr>
          <p:nvPr>
            <p:ph type="body" sz="quarter" idx="72" hasCustomPrompt="1"/>
          </p:nvPr>
        </p:nvSpPr>
        <p:spPr>
          <a:xfrm>
            <a:off x="702650" y="6764338"/>
            <a:ext cx="9324000" cy="268287"/>
          </a:xfrm>
          <a:prstGeom prst="rect">
            <a:avLst/>
          </a:prstGeom>
        </p:spPr>
        <p:txBody>
          <a:bodyPr lIns="0" tIns="0" rIns="0" bIns="0" anchor="b"/>
          <a:lstStyle>
            <a:lvl1pPr marL="0" indent="0">
              <a:lnSpc>
                <a:spcPts val="800"/>
              </a:lnSpc>
              <a:spcBef>
                <a:spcPts val="0"/>
              </a:spcBef>
              <a:buNone/>
              <a:defRPr sz="800">
                <a:solidFill>
                  <a:srgbClr val="535B61"/>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8pt</a:t>
            </a:r>
          </a:p>
        </p:txBody>
      </p:sp>
      <p:sp>
        <p:nvSpPr>
          <p:cNvPr id="7" name="Text Placeholder 2">
            <a:extLst>
              <a:ext uri="{FF2B5EF4-FFF2-40B4-BE49-F238E27FC236}">
                <a16:creationId xmlns:a16="http://schemas.microsoft.com/office/drawing/2014/main" id="{C3A9B6C5-4314-FE40-8540-F2A6555510AF}"/>
              </a:ext>
            </a:extLst>
          </p:cNvPr>
          <p:cNvSpPr>
            <a:spLocks noGrp="1"/>
          </p:cNvSpPr>
          <p:nvPr>
            <p:ph type="body" sz="quarter" idx="62" hasCustomPrompt="1"/>
          </p:nvPr>
        </p:nvSpPr>
        <p:spPr>
          <a:xfrm>
            <a:off x="701675" y="335443"/>
            <a:ext cx="2880000" cy="144000"/>
          </a:xfrm>
          <a:prstGeom prst="rect">
            <a:avLst/>
          </a:prstGeom>
        </p:spPr>
        <p:txBody>
          <a:bodyPr lIns="0" tIns="0" rIns="0" bIns="0"/>
          <a:lstStyle>
            <a:lvl1pPr marL="0" indent="0">
              <a:buNone/>
              <a:defRPr sz="997" b="0" i="0" baseline="0">
                <a:solidFill>
                  <a:srgbClr val="00A3E0"/>
                </a:solidFill>
                <a:latin typeface="Deutsche Bank Text" charset="0"/>
                <a:ea typeface="Deutsche Bank Text" charset="0"/>
                <a:cs typeface="Deutsche Bank Text" charset="0"/>
              </a:defRPr>
            </a:lvl1pPr>
            <a:lvl2pPr marL="455783" indent="0">
              <a:buNone/>
              <a:defRPr/>
            </a:lvl2pPr>
            <a:lvl3pPr marL="911565" indent="0">
              <a:buNone/>
              <a:defRPr/>
            </a:lvl3pPr>
            <a:lvl4pPr marL="1367348" indent="0">
              <a:buNone/>
              <a:defRPr/>
            </a:lvl4pPr>
            <a:lvl5pPr marL="1823131" indent="0">
              <a:buNone/>
              <a:defRPr/>
            </a:lvl5pPr>
          </a:lstStyle>
          <a:p>
            <a:pPr lvl="0"/>
            <a:r>
              <a:rPr lang="en-US" dirty="0"/>
              <a:t>Deutsche Bank Text Bright Blue 10pt</a:t>
            </a:r>
          </a:p>
        </p:txBody>
      </p:sp>
      <p:sp>
        <p:nvSpPr>
          <p:cNvPr id="11" name="Text Placeholder 5">
            <a:extLst>
              <a:ext uri="{FF2B5EF4-FFF2-40B4-BE49-F238E27FC236}">
                <a16:creationId xmlns:a16="http://schemas.microsoft.com/office/drawing/2014/main" id="{A2FEF0DF-D1AA-994F-ABDA-42C9CECF6D42}"/>
              </a:ext>
            </a:extLst>
          </p:cNvPr>
          <p:cNvSpPr>
            <a:spLocks noGrp="1"/>
          </p:cNvSpPr>
          <p:nvPr>
            <p:ph type="body" sz="quarter" idx="63" hasCustomPrompt="1"/>
          </p:nvPr>
        </p:nvSpPr>
        <p:spPr>
          <a:xfrm>
            <a:off x="701674" y="596628"/>
            <a:ext cx="8532813" cy="570080"/>
          </a:xfrm>
          <a:prstGeom prst="rect">
            <a:avLst/>
          </a:prstGeom>
        </p:spPr>
        <p:txBody>
          <a:bodyPr lIns="0" tIns="0" rIns="0" bIns="0"/>
          <a:lstStyle>
            <a:lvl1pPr marL="0" marR="0" indent="0" algn="l" defTabSz="911565" rtl="0" eaLnBrk="1" fontAlgn="auto" latinLnBrk="0" hangingPunct="1">
              <a:lnSpc>
                <a:spcPts val="4000"/>
              </a:lnSpc>
              <a:spcBef>
                <a:spcPts val="0"/>
              </a:spcBef>
              <a:spcAft>
                <a:spcPts val="0"/>
              </a:spcAft>
              <a:buClrTx/>
              <a:buSzTx/>
              <a:buFont typeface="Arial"/>
              <a:buNone/>
              <a:tabLst/>
              <a:defRPr sz="2800" baseline="0">
                <a:solidFill>
                  <a:srgbClr val="00205B"/>
                </a:solidFill>
                <a:latin typeface="Deutsche Bank Display" charset="0"/>
                <a:ea typeface="Deutsche Bank Display" charset="0"/>
                <a:cs typeface="Deutsche Bank Display" charset="0"/>
              </a:defRPr>
            </a:lvl1pPr>
            <a:lvl2pPr marL="455783" indent="0">
              <a:buNone/>
              <a:defRPr sz="3600">
                <a:latin typeface="Deutsche Bank Display Beta" charset="0"/>
                <a:ea typeface="Deutsche Bank Display Beta" charset="0"/>
                <a:cs typeface="Deutsche Bank Display Beta" charset="0"/>
              </a:defRPr>
            </a:lvl2pPr>
            <a:lvl3pPr marL="911566" indent="0">
              <a:buNone/>
              <a:defRPr sz="3600">
                <a:latin typeface="Deutsche Bank Display Beta" charset="0"/>
                <a:ea typeface="Deutsche Bank Display Beta" charset="0"/>
                <a:cs typeface="Deutsche Bank Display Beta" charset="0"/>
              </a:defRPr>
            </a:lvl3pPr>
            <a:lvl4pPr marL="1367348" indent="0">
              <a:buNone/>
              <a:defRPr sz="3600">
                <a:latin typeface="Deutsche Bank Display Beta" charset="0"/>
                <a:ea typeface="Deutsche Bank Display Beta" charset="0"/>
                <a:cs typeface="Deutsche Bank Display Beta" charset="0"/>
              </a:defRPr>
            </a:lvl4pPr>
            <a:lvl5pPr marL="1823131" indent="0">
              <a:buNone/>
              <a:defRPr sz="3600">
                <a:latin typeface="Deutsche Bank Display Beta" charset="0"/>
                <a:ea typeface="Deutsche Bank Display Beta" charset="0"/>
                <a:cs typeface="Deutsche Bank Display Beta" charset="0"/>
              </a:defRPr>
            </a:lvl5pPr>
          </a:lstStyle>
          <a:p>
            <a:pPr lvl="0"/>
            <a:r>
              <a:rPr lang="en-US" dirty="0"/>
              <a:t>Deutsche Bank Display Dark Blue 28pt</a:t>
            </a:r>
          </a:p>
        </p:txBody>
      </p:sp>
    </p:spTree>
    <p:extLst>
      <p:ext uri="{BB962C8B-B14F-4D97-AF65-F5344CB8AC3E}">
        <p14:creationId xmlns:p14="http://schemas.microsoft.com/office/powerpoint/2010/main" val="3601212821"/>
      </p:ext>
    </p:extLst>
  </p:cSld>
  <p:clrMapOvr>
    <a:masterClrMapping/>
  </p:clrMapOvr>
</p:sldLayout>
</file>

<file path=ppt/slideLayouts/slideLayout356.xml><?xml version="1.0" encoding="utf-8"?>
<p:sldLayout xmlns:a="http://schemas.openxmlformats.org/drawingml/2006/main" xmlns:r="http://schemas.openxmlformats.org/officeDocument/2006/relationships" xmlns:p="http://schemas.openxmlformats.org/presentationml/2006/main" preserve="1" userDrawn="1">
  <p:cSld name="64_Custom Layout">
    <p:spTree>
      <p:nvGrpSpPr>
        <p:cNvPr id="1" name=""/>
        <p:cNvGrpSpPr/>
        <p:nvPr/>
      </p:nvGrpSpPr>
      <p:grpSpPr>
        <a:xfrm>
          <a:off x="0" y="0"/>
          <a:ext cx="0" cy="0"/>
          <a:chOff x="0" y="0"/>
          <a:chExt cx="0" cy="0"/>
        </a:xfrm>
      </p:grpSpPr>
      <p:sp>
        <p:nvSpPr>
          <p:cNvPr id="5" name="Text Placeholder 4"/>
          <p:cNvSpPr>
            <a:spLocks noGrp="1"/>
          </p:cNvSpPr>
          <p:nvPr>
            <p:ph type="body" sz="quarter" idx="75" hasCustomPrompt="1"/>
          </p:nvPr>
        </p:nvSpPr>
        <p:spPr>
          <a:xfrm>
            <a:off x="701675" y="1764000"/>
            <a:ext cx="2339975" cy="304800"/>
          </a:xfrm>
          <a:prstGeom prst="rect">
            <a:avLst/>
          </a:prstGeom>
        </p:spPr>
        <p:txBody>
          <a:bodyPr lIns="0" tIns="0" rIns="0" bIns="0"/>
          <a:lstStyle>
            <a:lvl1pPr marL="0" indent="0">
              <a:buNone/>
              <a:defRPr sz="2600">
                <a:solidFill>
                  <a:srgbClr val="00205B"/>
                </a:solidFill>
                <a:latin typeface="Deutsche Bank Display" charset="0"/>
                <a:ea typeface="Deutsche Bank Display" charset="0"/>
                <a:cs typeface="Deutsche Bank Display" charset="0"/>
              </a:defRPr>
            </a:lvl1pPr>
          </a:lstStyle>
          <a:p>
            <a:pPr lvl="0"/>
            <a:r>
              <a:rPr lang="en-US" dirty="0"/>
              <a:t>DB Display</a:t>
            </a:r>
          </a:p>
        </p:txBody>
      </p:sp>
      <p:sp>
        <p:nvSpPr>
          <p:cNvPr id="7" name="Text Placeholder 7"/>
          <p:cNvSpPr>
            <a:spLocks noGrp="1"/>
          </p:cNvSpPr>
          <p:nvPr>
            <p:ph type="body" sz="quarter" idx="74" hasCustomPrompt="1"/>
          </p:nvPr>
        </p:nvSpPr>
        <p:spPr>
          <a:xfrm>
            <a:off x="3833813" y="1764000"/>
            <a:ext cx="4608512" cy="4321175"/>
          </a:xfrm>
          <a:prstGeom prst="rect">
            <a:avLst/>
          </a:prstGeom>
        </p:spPr>
        <p:txBody>
          <a:bodyPr lIns="0" tIns="0" rIns="0" bIns="0"/>
          <a:lstStyle>
            <a:lvl1pPr marL="0" indent="0">
              <a:buNone/>
              <a:defRPr sz="1000" baseline="0">
                <a:solidFill>
                  <a:srgbClr val="535B61"/>
                </a:solidFill>
                <a:latin typeface="Deutsche Bank Text" charset="0"/>
                <a:ea typeface="Deutsche Bank Text" charset="0"/>
                <a:cs typeface="Deutsche Bank Text" charset="0"/>
              </a:defRPr>
            </a:lvl1pPr>
            <a:lvl2pPr marL="455783" indent="0">
              <a:buNone/>
              <a:defRPr sz="1000">
                <a:solidFill>
                  <a:srgbClr val="A7A8AA"/>
                </a:solidFill>
                <a:latin typeface="Deutsche Bank Text Beta" charset="0"/>
                <a:ea typeface="Deutsche Bank Text Beta" charset="0"/>
                <a:cs typeface="Deutsche Bank Text Beta" charset="0"/>
              </a:defRPr>
            </a:lvl2pPr>
            <a:lvl3pPr marL="911566" indent="0">
              <a:buNone/>
              <a:defRPr sz="1000">
                <a:solidFill>
                  <a:srgbClr val="A7A8AA"/>
                </a:solidFill>
                <a:latin typeface="Deutsche Bank Text Beta" charset="0"/>
                <a:ea typeface="Deutsche Bank Text Beta" charset="0"/>
                <a:cs typeface="Deutsche Bank Text Beta" charset="0"/>
              </a:defRPr>
            </a:lvl3pPr>
            <a:lvl4pPr marL="1367348" indent="0">
              <a:buNone/>
              <a:defRPr sz="1000">
                <a:solidFill>
                  <a:srgbClr val="A7A8AA"/>
                </a:solidFill>
                <a:latin typeface="Deutsche Bank Text Beta" charset="0"/>
                <a:ea typeface="Deutsche Bank Text Beta" charset="0"/>
                <a:cs typeface="Deutsche Bank Text Beta" charset="0"/>
              </a:defRPr>
            </a:lvl4pPr>
            <a:lvl5pPr marL="1823131" indent="0">
              <a:buNone/>
              <a:defRPr sz="1000">
                <a:solidFill>
                  <a:srgbClr val="A7A8AA"/>
                </a:solidFill>
                <a:latin typeface="Deutsche Bank Text Beta" charset="0"/>
                <a:ea typeface="Deutsche Bank Text Beta" charset="0"/>
                <a:cs typeface="Deutsche Bank Text Beta" charset="0"/>
              </a:defRPr>
            </a:lvl5pPr>
          </a:lstStyle>
          <a:p>
            <a:pPr lvl="0"/>
            <a:r>
              <a:rPr lang="en-US" dirty="0"/>
              <a:t>Deutsche Bank Text Dark Grey 10pt</a:t>
            </a:r>
          </a:p>
        </p:txBody>
      </p:sp>
      <p:sp>
        <p:nvSpPr>
          <p:cNvPr id="11" name="Text Placeholder 6"/>
          <p:cNvSpPr>
            <a:spLocks noGrp="1"/>
          </p:cNvSpPr>
          <p:nvPr>
            <p:ph type="body" sz="quarter" idx="72" hasCustomPrompt="1"/>
          </p:nvPr>
        </p:nvSpPr>
        <p:spPr>
          <a:xfrm>
            <a:off x="702650" y="6764338"/>
            <a:ext cx="9324000" cy="268287"/>
          </a:xfrm>
          <a:prstGeom prst="rect">
            <a:avLst/>
          </a:prstGeom>
        </p:spPr>
        <p:txBody>
          <a:bodyPr lIns="0" tIns="0" rIns="0" bIns="0" anchor="b"/>
          <a:lstStyle>
            <a:lvl1pPr marL="0" indent="0">
              <a:lnSpc>
                <a:spcPts val="800"/>
              </a:lnSpc>
              <a:spcBef>
                <a:spcPts val="0"/>
              </a:spcBef>
              <a:buNone/>
              <a:defRPr sz="800">
                <a:solidFill>
                  <a:srgbClr val="535B61"/>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8pt</a:t>
            </a:r>
          </a:p>
        </p:txBody>
      </p:sp>
      <p:sp>
        <p:nvSpPr>
          <p:cNvPr id="10" name="Text Placeholder 4"/>
          <p:cNvSpPr>
            <a:spLocks noGrp="1"/>
          </p:cNvSpPr>
          <p:nvPr>
            <p:ph type="body" sz="quarter" idx="76" hasCustomPrompt="1"/>
          </p:nvPr>
        </p:nvSpPr>
        <p:spPr>
          <a:xfrm>
            <a:off x="701675" y="2173674"/>
            <a:ext cx="2195513" cy="616998"/>
          </a:xfrm>
          <a:prstGeom prst="rect">
            <a:avLst/>
          </a:prstGeom>
        </p:spPr>
        <p:txBody>
          <a:bodyPr lIns="0" tIns="0" rIns="0" bIns="0"/>
          <a:lstStyle>
            <a:lvl1pPr marL="0" indent="0">
              <a:lnSpc>
                <a:spcPts val="1700"/>
              </a:lnSpc>
              <a:spcBef>
                <a:spcPts val="0"/>
              </a:spcBef>
              <a:buNone/>
              <a:defRPr sz="1400" baseline="0">
                <a:solidFill>
                  <a:srgbClr val="535B61"/>
                </a:solidFill>
                <a:latin typeface="Deutsche Bank Text" charset="0"/>
                <a:ea typeface="Deutsche Bank Text" charset="0"/>
                <a:cs typeface="Deutsche Bank Text" charset="0"/>
              </a:defRPr>
            </a:lvl1pPr>
          </a:lstStyle>
          <a:p>
            <a:pPr lvl="0"/>
            <a:r>
              <a:rPr lang="en-US" dirty="0"/>
              <a:t>Deutsche Bank Text Dark Grey 14pt</a:t>
            </a:r>
          </a:p>
        </p:txBody>
      </p:sp>
      <p:sp>
        <p:nvSpPr>
          <p:cNvPr id="13" name="Text Placeholder 6"/>
          <p:cNvSpPr txBox="1">
            <a:spLocks/>
          </p:cNvSpPr>
          <p:nvPr userDrawn="1"/>
        </p:nvSpPr>
        <p:spPr>
          <a:xfrm>
            <a:off x="701674" y="2852386"/>
            <a:ext cx="2195514" cy="403225"/>
          </a:xfrm>
          <a:prstGeom prst="rect">
            <a:avLst/>
          </a:prstGeom>
        </p:spPr>
        <p:txBody>
          <a:bodyPr lIns="0" tIns="0" rIns="0" bIns="0"/>
          <a:lstStyle>
            <a:lvl1pPr marL="0" indent="0" algn="l" defTabSz="911565" rtl="0" eaLnBrk="1" latinLnBrk="0" hangingPunct="1">
              <a:lnSpc>
                <a:spcPts val="1400"/>
              </a:lnSpc>
              <a:spcBef>
                <a:spcPts val="0"/>
              </a:spcBef>
              <a:buFont typeface="Arial"/>
              <a:buNone/>
              <a:defRPr sz="1200" kern="1200" baseline="0">
                <a:solidFill>
                  <a:srgbClr val="001433"/>
                </a:solidFill>
                <a:latin typeface="Deutsche Bank Text Beta" charset="0"/>
                <a:ea typeface="Deutsche Bank Text Beta" charset="0"/>
                <a:cs typeface="Deutsche Bank Text Beta" charset="0"/>
              </a:defRPr>
            </a:lvl1pPr>
            <a:lvl2pPr marL="455783" indent="0" algn="l" defTabSz="911565" rtl="0" eaLnBrk="1" latinLnBrk="0" hangingPunct="1">
              <a:lnSpc>
                <a:spcPct val="90000"/>
              </a:lnSpc>
              <a:spcBef>
                <a:spcPts val="498"/>
              </a:spcBef>
              <a:buFont typeface="Arial"/>
              <a:buNone/>
              <a:defRPr sz="1000" kern="1200">
                <a:solidFill>
                  <a:schemeClr val="tx1"/>
                </a:solidFill>
                <a:latin typeface="Deutsche Bank Text Beta" charset="0"/>
                <a:ea typeface="Deutsche Bank Text Beta" charset="0"/>
                <a:cs typeface="Deutsche Bank Text Beta" charset="0"/>
              </a:defRPr>
            </a:lvl2pPr>
            <a:lvl3pPr marL="911566" indent="0" algn="l" defTabSz="911565" rtl="0" eaLnBrk="1" latinLnBrk="0" hangingPunct="1">
              <a:lnSpc>
                <a:spcPct val="90000"/>
              </a:lnSpc>
              <a:spcBef>
                <a:spcPts val="498"/>
              </a:spcBef>
              <a:buFont typeface="Arial"/>
              <a:buNone/>
              <a:defRPr sz="1000" kern="1200">
                <a:solidFill>
                  <a:schemeClr val="tx1"/>
                </a:solidFill>
                <a:latin typeface="Deutsche Bank Text Beta" charset="0"/>
                <a:ea typeface="Deutsche Bank Text Beta" charset="0"/>
                <a:cs typeface="Deutsche Bank Text Beta" charset="0"/>
              </a:defRPr>
            </a:lvl3pPr>
            <a:lvl4pPr marL="1367348" indent="0" algn="l" defTabSz="911565" rtl="0" eaLnBrk="1" latinLnBrk="0" hangingPunct="1">
              <a:lnSpc>
                <a:spcPct val="90000"/>
              </a:lnSpc>
              <a:spcBef>
                <a:spcPts val="498"/>
              </a:spcBef>
              <a:buFont typeface="Arial"/>
              <a:buNone/>
              <a:defRPr sz="1000" kern="1200">
                <a:solidFill>
                  <a:schemeClr val="tx1"/>
                </a:solidFill>
                <a:latin typeface="Deutsche Bank Text Beta" charset="0"/>
                <a:ea typeface="Deutsche Bank Text Beta" charset="0"/>
                <a:cs typeface="Deutsche Bank Text Beta" charset="0"/>
              </a:defRPr>
            </a:lvl4pPr>
            <a:lvl5pPr marL="1823131" indent="0" algn="l" defTabSz="911565" rtl="0" eaLnBrk="1" latinLnBrk="0" hangingPunct="1">
              <a:lnSpc>
                <a:spcPct val="90000"/>
              </a:lnSpc>
              <a:spcBef>
                <a:spcPts val="498"/>
              </a:spcBef>
              <a:buFont typeface="Arial"/>
              <a:buNone/>
              <a:defRPr sz="1000" kern="1200">
                <a:solidFill>
                  <a:schemeClr val="tx1"/>
                </a:solidFill>
                <a:latin typeface="Deutsche Bank Text Beta" charset="0"/>
                <a:ea typeface="Deutsche Bank Text Beta" charset="0"/>
                <a:cs typeface="Deutsche Bank Text Beta" charset="0"/>
              </a:defRPr>
            </a:lvl5pPr>
            <a:lvl6pPr marL="2506805" indent="-227891" algn="l" defTabSz="911565" rtl="0" eaLnBrk="1" latinLnBrk="0" hangingPunct="1">
              <a:lnSpc>
                <a:spcPct val="90000"/>
              </a:lnSpc>
              <a:spcBef>
                <a:spcPts val="498"/>
              </a:spcBef>
              <a:buFont typeface="Arial"/>
              <a:buChar char="•"/>
              <a:defRPr sz="1794" kern="1200">
                <a:solidFill>
                  <a:schemeClr val="tx1"/>
                </a:solidFill>
                <a:latin typeface="+mn-lt"/>
                <a:ea typeface="+mn-ea"/>
                <a:cs typeface="+mn-cs"/>
              </a:defRPr>
            </a:lvl6pPr>
            <a:lvl7pPr marL="2962587" indent="-227891" algn="l" defTabSz="911565" rtl="0" eaLnBrk="1" latinLnBrk="0" hangingPunct="1">
              <a:lnSpc>
                <a:spcPct val="90000"/>
              </a:lnSpc>
              <a:spcBef>
                <a:spcPts val="498"/>
              </a:spcBef>
              <a:buFont typeface="Arial"/>
              <a:buChar char="•"/>
              <a:defRPr sz="1794" kern="1200">
                <a:solidFill>
                  <a:schemeClr val="tx1"/>
                </a:solidFill>
                <a:latin typeface="+mn-lt"/>
                <a:ea typeface="+mn-ea"/>
                <a:cs typeface="+mn-cs"/>
              </a:defRPr>
            </a:lvl7pPr>
            <a:lvl8pPr marL="3418370" indent="-227891" algn="l" defTabSz="911565" rtl="0" eaLnBrk="1" latinLnBrk="0" hangingPunct="1">
              <a:lnSpc>
                <a:spcPct val="90000"/>
              </a:lnSpc>
              <a:spcBef>
                <a:spcPts val="498"/>
              </a:spcBef>
              <a:buFont typeface="Arial"/>
              <a:buChar char="•"/>
              <a:defRPr sz="1794" kern="1200">
                <a:solidFill>
                  <a:schemeClr val="tx1"/>
                </a:solidFill>
                <a:latin typeface="+mn-lt"/>
                <a:ea typeface="+mn-ea"/>
                <a:cs typeface="+mn-cs"/>
              </a:defRPr>
            </a:lvl8pPr>
            <a:lvl9pPr marL="3874153" indent="-227891" algn="l" defTabSz="911565" rtl="0" eaLnBrk="1" latinLnBrk="0" hangingPunct="1">
              <a:lnSpc>
                <a:spcPct val="90000"/>
              </a:lnSpc>
              <a:spcBef>
                <a:spcPts val="498"/>
              </a:spcBef>
              <a:buFont typeface="Arial"/>
              <a:buChar char="•"/>
              <a:defRPr sz="1794" kern="1200">
                <a:solidFill>
                  <a:schemeClr val="tx1"/>
                </a:solidFill>
                <a:latin typeface="+mn-lt"/>
                <a:ea typeface="+mn-ea"/>
                <a:cs typeface="+mn-cs"/>
              </a:defRPr>
            </a:lvl9pPr>
          </a:lstStyle>
          <a:p>
            <a:pPr>
              <a:lnSpc>
                <a:spcPct val="100000"/>
              </a:lnSpc>
              <a:spcBef>
                <a:spcPts val="400"/>
              </a:spcBef>
            </a:pPr>
            <a:r>
              <a:rPr lang="en-US" dirty="0">
                <a:solidFill>
                  <a:srgbClr val="535B61"/>
                </a:solidFill>
                <a:latin typeface="Deutsche Bank Text" charset="0"/>
                <a:ea typeface="Deutsche Bank Text" charset="0"/>
                <a:cs typeface="Deutsche Bank Text" charset="0"/>
              </a:rPr>
              <a:t>Deutsche Bank </a:t>
            </a:r>
            <a:br>
              <a:rPr lang="en-US" dirty="0">
                <a:solidFill>
                  <a:srgbClr val="535B61"/>
                </a:solidFill>
                <a:latin typeface="Deutsche Bank Text" charset="0"/>
                <a:ea typeface="Deutsche Bank Text" charset="0"/>
                <a:cs typeface="Deutsche Bank Text" charset="0"/>
              </a:rPr>
            </a:br>
            <a:r>
              <a:rPr lang="en-US" dirty="0">
                <a:solidFill>
                  <a:srgbClr val="535B61"/>
                </a:solidFill>
                <a:latin typeface="Deutsche Bank Text" charset="0"/>
                <a:ea typeface="Deutsche Bank Text" charset="0"/>
                <a:cs typeface="Deutsche Bank Text" charset="0"/>
              </a:rPr>
              <a:t>Wealth Management</a:t>
            </a:r>
          </a:p>
        </p:txBody>
      </p:sp>
      <p:sp>
        <p:nvSpPr>
          <p:cNvPr id="9" name="Text Placeholder 2">
            <a:extLst>
              <a:ext uri="{FF2B5EF4-FFF2-40B4-BE49-F238E27FC236}">
                <a16:creationId xmlns:a16="http://schemas.microsoft.com/office/drawing/2014/main" id="{9D89C789-2AB4-EE48-864C-E45AA3F032E6}"/>
              </a:ext>
            </a:extLst>
          </p:cNvPr>
          <p:cNvSpPr>
            <a:spLocks noGrp="1"/>
          </p:cNvSpPr>
          <p:nvPr>
            <p:ph type="body" sz="quarter" idx="62" hasCustomPrompt="1"/>
          </p:nvPr>
        </p:nvSpPr>
        <p:spPr>
          <a:xfrm>
            <a:off x="701675" y="335443"/>
            <a:ext cx="2880000" cy="144000"/>
          </a:xfrm>
          <a:prstGeom prst="rect">
            <a:avLst/>
          </a:prstGeom>
        </p:spPr>
        <p:txBody>
          <a:bodyPr lIns="0" tIns="0" rIns="0" bIns="0"/>
          <a:lstStyle>
            <a:lvl1pPr marL="0" indent="0">
              <a:buNone/>
              <a:defRPr sz="997" b="0" i="0" baseline="0">
                <a:solidFill>
                  <a:srgbClr val="00A3E0"/>
                </a:solidFill>
                <a:latin typeface="Deutsche Bank Text" charset="0"/>
                <a:ea typeface="Deutsche Bank Text" charset="0"/>
                <a:cs typeface="Deutsche Bank Text" charset="0"/>
              </a:defRPr>
            </a:lvl1pPr>
            <a:lvl2pPr marL="455783" indent="0">
              <a:buNone/>
              <a:defRPr/>
            </a:lvl2pPr>
            <a:lvl3pPr marL="911565" indent="0">
              <a:buNone/>
              <a:defRPr/>
            </a:lvl3pPr>
            <a:lvl4pPr marL="1367348" indent="0">
              <a:buNone/>
              <a:defRPr/>
            </a:lvl4pPr>
            <a:lvl5pPr marL="1823131" indent="0">
              <a:buNone/>
              <a:defRPr/>
            </a:lvl5pPr>
          </a:lstStyle>
          <a:p>
            <a:pPr lvl="0"/>
            <a:r>
              <a:rPr lang="en-US" dirty="0"/>
              <a:t>Deutsche Bank Text Bright Blue 10pt</a:t>
            </a:r>
          </a:p>
        </p:txBody>
      </p:sp>
      <p:sp>
        <p:nvSpPr>
          <p:cNvPr id="15" name="Text Placeholder 5">
            <a:extLst>
              <a:ext uri="{FF2B5EF4-FFF2-40B4-BE49-F238E27FC236}">
                <a16:creationId xmlns:a16="http://schemas.microsoft.com/office/drawing/2014/main" id="{78C4C9AE-78CD-7B47-94E8-CBE5356A4E19}"/>
              </a:ext>
            </a:extLst>
          </p:cNvPr>
          <p:cNvSpPr>
            <a:spLocks noGrp="1"/>
          </p:cNvSpPr>
          <p:nvPr>
            <p:ph type="body" sz="quarter" idx="63" hasCustomPrompt="1"/>
          </p:nvPr>
        </p:nvSpPr>
        <p:spPr>
          <a:xfrm>
            <a:off x="701674" y="596628"/>
            <a:ext cx="8532813" cy="570080"/>
          </a:xfrm>
          <a:prstGeom prst="rect">
            <a:avLst/>
          </a:prstGeom>
        </p:spPr>
        <p:txBody>
          <a:bodyPr lIns="0" tIns="0" rIns="0" bIns="0"/>
          <a:lstStyle>
            <a:lvl1pPr marL="0" marR="0" indent="0" algn="l" defTabSz="911565" rtl="0" eaLnBrk="1" fontAlgn="auto" latinLnBrk="0" hangingPunct="1">
              <a:lnSpc>
                <a:spcPts val="4000"/>
              </a:lnSpc>
              <a:spcBef>
                <a:spcPts val="0"/>
              </a:spcBef>
              <a:spcAft>
                <a:spcPts val="0"/>
              </a:spcAft>
              <a:buClrTx/>
              <a:buSzTx/>
              <a:buFont typeface="Arial"/>
              <a:buNone/>
              <a:tabLst/>
              <a:defRPr sz="2800" baseline="0">
                <a:solidFill>
                  <a:srgbClr val="00205B"/>
                </a:solidFill>
                <a:latin typeface="Deutsche Bank Display" charset="0"/>
                <a:ea typeface="Deutsche Bank Display" charset="0"/>
                <a:cs typeface="Deutsche Bank Display" charset="0"/>
              </a:defRPr>
            </a:lvl1pPr>
            <a:lvl2pPr marL="455783" indent="0">
              <a:buNone/>
              <a:defRPr sz="3600">
                <a:latin typeface="Deutsche Bank Display Beta" charset="0"/>
                <a:ea typeface="Deutsche Bank Display Beta" charset="0"/>
                <a:cs typeface="Deutsche Bank Display Beta" charset="0"/>
              </a:defRPr>
            </a:lvl2pPr>
            <a:lvl3pPr marL="911566" indent="0">
              <a:buNone/>
              <a:defRPr sz="3600">
                <a:latin typeface="Deutsche Bank Display Beta" charset="0"/>
                <a:ea typeface="Deutsche Bank Display Beta" charset="0"/>
                <a:cs typeface="Deutsche Bank Display Beta" charset="0"/>
              </a:defRPr>
            </a:lvl3pPr>
            <a:lvl4pPr marL="1367348" indent="0">
              <a:buNone/>
              <a:defRPr sz="3600">
                <a:latin typeface="Deutsche Bank Display Beta" charset="0"/>
                <a:ea typeface="Deutsche Bank Display Beta" charset="0"/>
                <a:cs typeface="Deutsche Bank Display Beta" charset="0"/>
              </a:defRPr>
            </a:lvl4pPr>
            <a:lvl5pPr marL="1823131" indent="0">
              <a:buNone/>
              <a:defRPr sz="3600">
                <a:latin typeface="Deutsche Bank Display Beta" charset="0"/>
                <a:ea typeface="Deutsche Bank Display Beta" charset="0"/>
                <a:cs typeface="Deutsche Bank Display Beta" charset="0"/>
              </a:defRPr>
            </a:lvl5pPr>
          </a:lstStyle>
          <a:p>
            <a:pPr lvl="0"/>
            <a:r>
              <a:rPr lang="en-US" dirty="0"/>
              <a:t>Deutsche Bank Display Dark Blue 28pt</a:t>
            </a:r>
          </a:p>
        </p:txBody>
      </p:sp>
    </p:spTree>
    <p:extLst>
      <p:ext uri="{BB962C8B-B14F-4D97-AF65-F5344CB8AC3E}">
        <p14:creationId xmlns:p14="http://schemas.microsoft.com/office/powerpoint/2010/main" val="3225194508"/>
      </p:ext>
    </p:extLst>
  </p:cSld>
  <p:clrMapOvr>
    <a:masterClrMapping/>
  </p:clrMapOvr>
</p:sldLayout>
</file>

<file path=ppt/slideLayouts/slideLayout357.xml><?xml version="1.0" encoding="utf-8"?>
<p:sldLayout xmlns:a="http://schemas.openxmlformats.org/drawingml/2006/main" xmlns:r="http://schemas.openxmlformats.org/officeDocument/2006/relationships" xmlns:p="http://schemas.openxmlformats.org/presentationml/2006/main" userDrawn="1">
  <p:cSld name="Custom Layout">
    <p:spTree>
      <p:nvGrpSpPr>
        <p:cNvPr id="1" name=""/>
        <p:cNvGrpSpPr/>
        <p:nvPr/>
      </p:nvGrpSpPr>
      <p:grpSpPr>
        <a:xfrm>
          <a:off x="0" y="0"/>
          <a:ext cx="0" cy="0"/>
          <a:chOff x="0" y="0"/>
          <a:chExt cx="0" cy="0"/>
        </a:xfrm>
      </p:grpSpPr>
      <p:sp>
        <p:nvSpPr>
          <p:cNvPr id="5" name="Text Placeholder 4"/>
          <p:cNvSpPr>
            <a:spLocks noGrp="1"/>
          </p:cNvSpPr>
          <p:nvPr>
            <p:ph type="body" sz="quarter" idx="10" hasCustomPrompt="1"/>
          </p:nvPr>
        </p:nvSpPr>
        <p:spPr>
          <a:xfrm>
            <a:off x="5418138" y="779836"/>
            <a:ext cx="3816350" cy="497635"/>
          </a:xfrm>
          <a:prstGeom prst="rect">
            <a:avLst/>
          </a:prstGeom>
        </p:spPr>
        <p:txBody>
          <a:bodyPr lIns="0" tIns="0" rIns="0" bIns="0"/>
          <a:lstStyle>
            <a:lvl1pPr marL="0" indent="0">
              <a:buNone/>
              <a:defRPr sz="3600" baseline="0">
                <a:solidFill>
                  <a:srgbClr val="00205B"/>
                </a:solidFill>
                <a:latin typeface="Deutsche Bank Display" charset="0"/>
                <a:ea typeface="Deutsche Bank Display" charset="0"/>
                <a:cs typeface="Deutsche Bank Display" charset="0"/>
              </a:defRPr>
            </a:lvl1pPr>
          </a:lstStyle>
          <a:p>
            <a:pPr lvl="0"/>
            <a:r>
              <a:rPr lang="en-US" dirty="0"/>
              <a:t>Deutsche Bank Display Dark Blue 36pt</a:t>
            </a:r>
          </a:p>
        </p:txBody>
      </p:sp>
      <p:cxnSp>
        <p:nvCxnSpPr>
          <p:cNvPr id="7" name="Straight Connector 6"/>
          <p:cNvCxnSpPr/>
          <p:nvPr userDrawn="1"/>
        </p:nvCxnSpPr>
        <p:spPr>
          <a:xfrm>
            <a:off x="5418138" y="1653843"/>
            <a:ext cx="647700" cy="0"/>
          </a:xfrm>
          <a:prstGeom prst="line">
            <a:avLst/>
          </a:prstGeom>
          <a:ln>
            <a:solidFill>
              <a:srgbClr val="0018A8"/>
            </a:solidFill>
          </a:ln>
        </p:spPr>
        <p:style>
          <a:lnRef idx="1">
            <a:schemeClr val="accent1"/>
          </a:lnRef>
          <a:fillRef idx="0">
            <a:schemeClr val="accent1"/>
          </a:fillRef>
          <a:effectRef idx="0">
            <a:schemeClr val="accent1"/>
          </a:effectRef>
          <a:fontRef idx="minor">
            <a:schemeClr val="tx1"/>
          </a:fontRef>
        </p:style>
      </p:cxnSp>
      <p:sp>
        <p:nvSpPr>
          <p:cNvPr id="9" name="Text Placeholder 8"/>
          <p:cNvSpPr>
            <a:spLocks noGrp="1"/>
          </p:cNvSpPr>
          <p:nvPr>
            <p:ph type="body" sz="quarter" idx="11" hasCustomPrompt="1"/>
          </p:nvPr>
        </p:nvSpPr>
        <p:spPr>
          <a:xfrm>
            <a:off x="5418137" y="2086683"/>
            <a:ext cx="3816351" cy="1113717"/>
          </a:xfrm>
          <a:prstGeom prst="rect">
            <a:avLst/>
          </a:prstGeom>
        </p:spPr>
        <p:txBody>
          <a:bodyPr lIns="0" tIns="0" rIns="0" bIns="0"/>
          <a:lstStyle>
            <a:lvl1pPr marL="0" indent="0">
              <a:lnSpc>
                <a:spcPts val="2900"/>
              </a:lnSpc>
              <a:spcBef>
                <a:spcPts val="0"/>
              </a:spcBef>
              <a:buNone/>
              <a:defRPr sz="2800" baseline="0">
                <a:solidFill>
                  <a:srgbClr val="00205B"/>
                </a:solidFill>
                <a:latin typeface="Deutsche Bank Display" charset="0"/>
                <a:ea typeface="Deutsche Bank Display" charset="0"/>
                <a:cs typeface="Deutsche Bank Display" charset="0"/>
              </a:defRPr>
            </a:lvl1pPr>
            <a:lvl2pPr>
              <a:defRPr sz="1600">
                <a:latin typeface="Deutsche Bank Display Beta" charset="0"/>
                <a:ea typeface="Deutsche Bank Display Beta" charset="0"/>
                <a:cs typeface="Deutsche Bank Display Beta" charset="0"/>
              </a:defRPr>
            </a:lvl2pPr>
            <a:lvl3pPr>
              <a:defRPr sz="1600">
                <a:latin typeface="Deutsche Bank Display Beta" charset="0"/>
                <a:ea typeface="Deutsche Bank Display Beta" charset="0"/>
                <a:cs typeface="Deutsche Bank Display Beta" charset="0"/>
              </a:defRPr>
            </a:lvl3pPr>
            <a:lvl4pPr>
              <a:defRPr sz="1600">
                <a:latin typeface="Deutsche Bank Display Beta" charset="0"/>
                <a:ea typeface="Deutsche Bank Display Beta" charset="0"/>
                <a:cs typeface="Deutsche Bank Display Beta" charset="0"/>
              </a:defRPr>
            </a:lvl4pPr>
            <a:lvl5pPr>
              <a:defRPr sz="1600">
                <a:latin typeface="Deutsche Bank Display Beta" charset="0"/>
                <a:ea typeface="Deutsche Bank Display Beta" charset="0"/>
                <a:cs typeface="Deutsche Bank Display Beta" charset="0"/>
              </a:defRPr>
            </a:lvl5pPr>
          </a:lstStyle>
          <a:p>
            <a:pPr lvl="0"/>
            <a:r>
              <a:rPr lang="en-US" dirty="0"/>
              <a:t>Deutsche Bank Display Dark Blue 28pt</a:t>
            </a:r>
          </a:p>
        </p:txBody>
      </p:sp>
      <p:sp>
        <p:nvSpPr>
          <p:cNvPr id="10" name="Text Placeholder 8"/>
          <p:cNvSpPr>
            <a:spLocks noGrp="1"/>
          </p:cNvSpPr>
          <p:nvPr>
            <p:ph type="body" sz="quarter" idx="12" hasCustomPrompt="1"/>
          </p:nvPr>
        </p:nvSpPr>
        <p:spPr>
          <a:xfrm>
            <a:off x="5418138" y="3327692"/>
            <a:ext cx="3816350" cy="1113717"/>
          </a:xfrm>
          <a:prstGeom prst="rect">
            <a:avLst/>
          </a:prstGeom>
        </p:spPr>
        <p:txBody>
          <a:bodyPr lIns="0" tIns="0" rIns="0" bIns="0"/>
          <a:lstStyle>
            <a:lvl1pPr marL="0" indent="0">
              <a:lnSpc>
                <a:spcPts val="1400"/>
              </a:lnSpc>
              <a:spcBef>
                <a:spcPts val="0"/>
              </a:spcBef>
              <a:buNone/>
              <a:defRPr sz="1200" baseline="0">
                <a:solidFill>
                  <a:srgbClr val="535B61"/>
                </a:solidFill>
                <a:latin typeface="Deutsche Bank Text" charset="0"/>
                <a:ea typeface="Deutsche Bank Text" charset="0"/>
                <a:cs typeface="Deutsche Bank Text" charset="0"/>
              </a:defRPr>
            </a:lvl1pPr>
            <a:lvl2pPr>
              <a:defRPr sz="1600">
                <a:latin typeface="Deutsche Bank Display Beta" charset="0"/>
                <a:ea typeface="Deutsche Bank Display Beta" charset="0"/>
                <a:cs typeface="Deutsche Bank Display Beta" charset="0"/>
              </a:defRPr>
            </a:lvl2pPr>
            <a:lvl3pPr>
              <a:defRPr sz="1600">
                <a:latin typeface="Deutsche Bank Display Beta" charset="0"/>
                <a:ea typeface="Deutsche Bank Display Beta" charset="0"/>
                <a:cs typeface="Deutsche Bank Display Beta" charset="0"/>
              </a:defRPr>
            </a:lvl3pPr>
            <a:lvl4pPr>
              <a:defRPr sz="1600">
                <a:latin typeface="Deutsche Bank Display Beta" charset="0"/>
                <a:ea typeface="Deutsche Bank Display Beta" charset="0"/>
                <a:cs typeface="Deutsche Bank Display Beta" charset="0"/>
              </a:defRPr>
            </a:lvl4pPr>
            <a:lvl5pPr>
              <a:defRPr sz="1600">
                <a:latin typeface="Deutsche Bank Display Beta" charset="0"/>
                <a:ea typeface="Deutsche Bank Display Beta" charset="0"/>
                <a:cs typeface="Deutsche Bank Display Beta" charset="0"/>
              </a:defRPr>
            </a:lvl5pPr>
          </a:lstStyle>
          <a:p>
            <a:pPr lvl="0"/>
            <a:r>
              <a:rPr lang="en-US" dirty="0"/>
              <a:t>Deutsche Bank Text Dark Grey 12pt</a:t>
            </a:r>
          </a:p>
        </p:txBody>
      </p:sp>
    </p:spTree>
    <p:extLst>
      <p:ext uri="{BB962C8B-B14F-4D97-AF65-F5344CB8AC3E}">
        <p14:creationId xmlns:p14="http://schemas.microsoft.com/office/powerpoint/2010/main" val="3579015492"/>
      </p:ext>
    </p:extLst>
  </p:cSld>
  <p:clrMapOvr>
    <a:masterClrMapping/>
  </p:clrMapOvr>
</p:sldLayout>
</file>

<file path=ppt/slideLayouts/slideLayout358.xml><?xml version="1.0" encoding="utf-8"?>
<p:sldLayout xmlns:a="http://schemas.openxmlformats.org/drawingml/2006/main" xmlns:r="http://schemas.openxmlformats.org/officeDocument/2006/relationships" xmlns:p="http://schemas.openxmlformats.org/presentationml/2006/main" preserve="1" userDrawn="1">
  <p:cSld name="106_Custom Layout">
    <p:spTree>
      <p:nvGrpSpPr>
        <p:cNvPr id="1" name=""/>
        <p:cNvGrpSpPr/>
        <p:nvPr/>
      </p:nvGrpSpPr>
      <p:grpSpPr>
        <a:xfrm>
          <a:off x="0" y="0"/>
          <a:ext cx="0" cy="0"/>
          <a:chOff x="0" y="0"/>
          <a:chExt cx="0" cy="0"/>
        </a:xfrm>
      </p:grpSpPr>
      <p:cxnSp>
        <p:nvCxnSpPr>
          <p:cNvPr id="19" name="Straight Connector 18"/>
          <p:cNvCxnSpPr/>
          <p:nvPr userDrawn="1"/>
        </p:nvCxnSpPr>
        <p:spPr>
          <a:xfrm>
            <a:off x="701675" y="2421546"/>
            <a:ext cx="5756275" cy="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sp>
        <p:nvSpPr>
          <p:cNvPr id="20" name="Text Placeholder 11"/>
          <p:cNvSpPr>
            <a:spLocks noGrp="1"/>
          </p:cNvSpPr>
          <p:nvPr>
            <p:ph type="body" sz="quarter" idx="77" hasCustomPrompt="1"/>
          </p:nvPr>
        </p:nvSpPr>
        <p:spPr>
          <a:xfrm>
            <a:off x="701675" y="1683251"/>
            <a:ext cx="2987675" cy="733738"/>
          </a:xfrm>
          <a:prstGeom prst="rect">
            <a:avLst/>
          </a:prstGeom>
        </p:spPr>
        <p:txBody>
          <a:bodyPr lIns="0" tIns="0" rIns="0" bIns="0" anchor="b"/>
          <a:lstStyle>
            <a:lvl1pPr marL="0" indent="0">
              <a:lnSpc>
                <a:spcPts val="1400"/>
              </a:lnSpc>
              <a:spcBef>
                <a:spcPts val="400"/>
              </a:spcBef>
              <a:buNone/>
              <a:defRPr sz="1200">
                <a:solidFill>
                  <a:srgbClr val="535B61"/>
                </a:solidFill>
                <a:latin typeface="Deutsche Bank Text" charset="0"/>
                <a:ea typeface="Deutsche Bank Text" charset="0"/>
                <a:cs typeface="Deutsche Bank Text" charset="0"/>
              </a:defRPr>
            </a:lvl1pPr>
            <a:lvl2pPr marL="455783" indent="0">
              <a:buNone/>
              <a:defRPr sz="1200">
                <a:solidFill>
                  <a:srgbClr val="535B61"/>
                </a:solidFill>
                <a:latin typeface="Deutsche Bank Text Beta" charset="0"/>
                <a:ea typeface="Deutsche Bank Text Beta" charset="0"/>
                <a:cs typeface="Deutsche Bank Text Beta" charset="0"/>
              </a:defRPr>
            </a:lvl2pPr>
            <a:lvl3pPr marL="911566" indent="0">
              <a:buNone/>
              <a:defRPr sz="1200">
                <a:solidFill>
                  <a:srgbClr val="535B61"/>
                </a:solidFill>
                <a:latin typeface="Deutsche Bank Text Beta" charset="0"/>
                <a:ea typeface="Deutsche Bank Text Beta" charset="0"/>
                <a:cs typeface="Deutsche Bank Text Beta" charset="0"/>
              </a:defRPr>
            </a:lvl3pPr>
            <a:lvl4pPr marL="1367348" indent="0">
              <a:buNone/>
              <a:defRPr sz="1200">
                <a:solidFill>
                  <a:srgbClr val="535B61"/>
                </a:solidFill>
                <a:latin typeface="Deutsche Bank Text Beta" charset="0"/>
                <a:ea typeface="Deutsche Bank Text Beta" charset="0"/>
                <a:cs typeface="Deutsche Bank Text Beta" charset="0"/>
              </a:defRPr>
            </a:lvl4pPr>
            <a:lvl5pPr marL="1823131" indent="0">
              <a:buNone/>
              <a:defRPr sz="1200">
                <a:solidFill>
                  <a:srgbClr val="535B61"/>
                </a:solidFill>
                <a:latin typeface="Deutsche Bank Text Beta" charset="0"/>
                <a:ea typeface="Deutsche Bank Text Beta" charset="0"/>
                <a:cs typeface="Deutsche Bank Text Beta" charset="0"/>
              </a:defRPr>
            </a:lvl5pPr>
          </a:lstStyle>
          <a:p>
            <a:pPr lvl="0"/>
            <a:r>
              <a:rPr lang="en-US" dirty="0"/>
              <a:t>Deutsche Bank Text Dark Grey 12pt</a:t>
            </a:r>
          </a:p>
        </p:txBody>
      </p:sp>
      <p:cxnSp>
        <p:nvCxnSpPr>
          <p:cNvPr id="17" name="Straight Connector 16"/>
          <p:cNvCxnSpPr/>
          <p:nvPr userDrawn="1"/>
        </p:nvCxnSpPr>
        <p:spPr>
          <a:xfrm>
            <a:off x="701675" y="3399341"/>
            <a:ext cx="5508625" cy="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sp>
        <p:nvSpPr>
          <p:cNvPr id="18" name="Text Placeholder 11"/>
          <p:cNvSpPr>
            <a:spLocks noGrp="1"/>
          </p:cNvSpPr>
          <p:nvPr>
            <p:ph type="body" sz="quarter" idx="76" hasCustomPrompt="1"/>
          </p:nvPr>
        </p:nvSpPr>
        <p:spPr>
          <a:xfrm>
            <a:off x="701675" y="2661046"/>
            <a:ext cx="2987675" cy="733738"/>
          </a:xfrm>
          <a:prstGeom prst="rect">
            <a:avLst/>
          </a:prstGeom>
        </p:spPr>
        <p:txBody>
          <a:bodyPr lIns="0" tIns="0" rIns="0" bIns="0" anchor="b"/>
          <a:lstStyle>
            <a:lvl1pPr marL="0" indent="0">
              <a:lnSpc>
                <a:spcPts val="1400"/>
              </a:lnSpc>
              <a:spcBef>
                <a:spcPts val="400"/>
              </a:spcBef>
              <a:buNone/>
              <a:defRPr sz="1200">
                <a:solidFill>
                  <a:srgbClr val="535B61"/>
                </a:solidFill>
                <a:latin typeface="Deutsche Bank Text" charset="0"/>
                <a:ea typeface="Deutsche Bank Text" charset="0"/>
                <a:cs typeface="Deutsche Bank Text" charset="0"/>
              </a:defRPr>
            </a:lvl1pPr>
            <a:lvl2pPr marL="455783" indent="0">
              <a:buNone/>
              <a:defRPr sz="1200">
                <a:solidFill>
                  <a:srgbClr val="535B61"/>
                </a:solidFill>
                <a:latin typeface="Deutsche Bank Text Beta" charset="0"/>
                <a:ea typeface="Deutsche Bank Text Beta" charset="0"/>
                <a:cs typeface="Deutsche Bank Text Beta" charset="0"/>
              </a:defRPr>
            </a:lvl2pPr>
            <a:lvl3pPr marL="911566" indent="0">
              <a:buNone/>
              <a:defRPr sz="1200">
                <a:solidFill>
                  <a:srgbClr val="535B61"/>
                </a:solidFill>
                <a:latin typeface="Deutsche Bank Text Beta" charset="0"/>
                <a:ea typeface="Deutsche Bank Text Beta" charset="0"/>
                <a:cs typeface="Deutsche Bank Text Beta" charset="0"/>
              </a:defRPr>
            </a:lvl3pPr>
            <a:lvl4pPr marL="1367348" indent="0">
              <a:buNone/>
              <a:defRPr sz="1200">
                <a:solidFill>
                  <a:srgbClr val="535B61"/>
                </a:solidFill>
                <a:latin typeface="Deutsche Bank Text Beta" charset="0"/>
                <a:ea typeface="Deutsche Bank Text Beta" charset="0"/>
                <a:cs typeface="Deutsche Bank Text Beta" charset="0"/>
              </a:defRPr>
            </a:lvl4pPr>
            <a:lvl5pPr marL="1823131" indent="0">
              <a:buNone/>
              <a:defRPr sz="1200">
                <a:solidFill>
                  <a:srgbClr val="535B61"/>
                </a:solidFill>
                <a:latin typeface="Deutsche Bank Text Beta" charset="0"/>
                <a:ea typeface="Deutsche Bank Text Beta" charset="0"/>
                <a:cs typeface="Deutsche Bank Text Beta" charset="0"/>
              </a:defRPr>
            </a:lvl5pPr>
          </a:lstStyle>
          <a:p>
            <a:pPr lvl="0"/>
            <a:r>
              <a:rPr lang="en-US" dirty="0"/>
              <a:t>Deutsche Bank Text Dark Grey 12pt</a:t>
            </a:r>
          </a:p>
        </p:txBody>
      </p:sp>
      <p:cxnSp>
        <p:nvCxnSpPr>
          <p:cNvPr id="15" name="Straight Connector 14"/>
          <p:cNvCxnSpPr/>
          <p:nvPr userDrawn="1"/>
        </p:nvCxnSpPr>
        <p:spPr>
          <a:xfrm>
            <a:off x="701675" y="4377241"/>
            <a:ext cx="5508625" cy="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sp>
        <p:nvSpPr>
          <p:cNvPr id="16" name="Text Placeholder 11"/>
          <p:cNvSpPr>
            <a:spLocks noGrp="1"/>
          </p:cNvSpPr>
          <p:nvPr>
            <p:ph type="body" sz="quarter" idx="75" hasCustomPrompt="1"/>
          </p:nvPr>
        </p:nvSpPr>
        <p:spPr>
          <a:xfrm>
            <a:off x="701675" y="3638946"/>
            <a:ext cx="2987675" cy="733738"/>
          </a:xfrm>
          <a:prstGeom prst="rect">
            <a:avLst/>
          </a:prstGeom>
        </p:spPr>
        <p:txBody>
          <a:bodyPr lIns="0" tIns="0" rIns="0" bIns="0" anchor="b"/>
          <a:lstStyle>
            <a:lvl1pPr marL="0" indent="0">
              <a:lnSpc>
                <a:spcPts val="1400"/>
              </a:lnSpc>
              <a:spcBef>
                <a:spcPts val="400"/>
              </a:spcBef>
              <a:buNone/>
              <a:defRPr sz="1200">
                <a:solidFill>
                  <a:srgbClr val="535B61"/>
                </a:solidFill>
                <a:latin typeface="Deutsche Bank Text" charset="0"/>
                <a:ea typeface="Deutsche Bank Text" charset="0"/>
                <a:cs typeface="Deutsche Bank Text" charset="0"/>
              </a:defRPr>
            </a:lvl1pPr>
            <a:lvl2pPr marL="455783" indent="0">
              <a:buNone/>
              <a:defRPr sz="1200">
                <a:solidFill>
                  <a:srgbClr val="535B61"/>
                </a:solidFill>
                <a:latin typeface="Deutsche Bank Text Beta" charset="0"/>
                <a:ea typeface="Deutsche Bank Text Beta" charset="0"/>
                <a:cs typeface="Deutsche Bank Text Beta" charset="0"/>
              </a:defRPr>
            </a:lvl2pPr>
            <a:lvl3pPr marL="911566" indent="0">
              <a:buNone/>
              <a:defRPr sz="1200">
                <a:solidFill>
                  <a:srgbClr val="535B61"/>
                </a:solidFill>
                <a:latin typeface="Deutsche Bank Text Beta" charset="0"/>
                <a:ea typeface="Deutsche Bank Text Beta" charset="0"/>
                <a:cs typeface="Deutsche Bank Text Beta" charset="0"/>
              </a:defRPr>
            </a:lvl3pPr>
            <a:lvl4pPr marL="1367348" indent="0">
              <a:buNone/>
              <a:defRPr sz="1200">
                <a:solidFill>
                  <a:srgbClr val="535B61"/>
                </a:solidFill>
                <a:latin typeface="Deutsche Bank Text Beta" charset="0"/>
                <a:ea typeface="Deutsche Bank Text Beta" charset="0"/>
                <a:cs typeface="Deutsche Bank Text Beta" charset="0"/>
              </a:defRPr>
            </a:lvl4pPr>
            <a:lvl5pPr marL="1823131" indent="0">
              <a:buNone/>
              <a:defRPr sz="1200">
                <a:solidFill>
                  <a:srgbClr val="535B61"/>
                </a:solidFill>
                <a:latin typeface="Deutsche Bank Text Beta" charset="0"/>
                <a:ea typeface="Deutsche Bank Text Beta" charset="0"/>
                <a:cs typeface="Deutsche Bank Text Beta" charset="0"/>
              </a:defRPr>
            </a:lvl5pPr>
          </a:lstStyle>
          <a:p>
            <a:pPr lvl="0"/>
            <a:r>
              <a:rPr lang="en-US" dirty="0"/>
              <a:t>Deutsche Bank Text Dark Grey 12pt</a:t>
            </a:r>
          </a:p>
        </p:txBody>
      </p:sp>
      <p:cxnSp>
        <p:nvCxnSpPr>
          <p:cNvPr id="10" name="Straight Connector 9"/>
          <p:cNvCxnSpPr/>
          <p:nvPr userDrawn="1"/>
        </p:nvCxnSpPr>
        <p:spPr>
          <a:xfrm>
            <a:off x="701675" y="6338402"/>
            <a:ext cx="5508625" cy="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sp>
        <p:nvSpPr>
          <p:cNvPr id="12" name="Text Placeholder 11"/>
          <p:cNvSpPr>
            <a:spLocks noGrp="1"/>
          </p:cNvSpPr>
          <p:nvPr>
            <p:ph type="body" sz="quarter" idx="73" hasCustomPrompt="1"/>
          </p:nvPr>
        </p:nvSpPr>
        <p:spPr>
          <a:xfrm>
            <a:off x="701675" y="5600107"/>
            <a:ext cx="2987675" cy="733738"/>
          </a:xfrm>
          <a:prstGeom prst="rect">
            <a:avLst/>
          </a:prstGeom>
        </p:spPr>
        <p:txBody>
          <a:bodyPr lIns="0" tIns="0" rIns="0" bIns="0" anchor="b"/>
          <a:lstStyle>
            <a:lvl1pPr marL="0" indent="0">
              <a:lnSpc>
                <a:spcPts val="1400"/>
              </a:lnSpc>
              <a:spcBef>
                <a:spcPts val="400"/>
              </a:spcBef>
              <a:buNone/>
              <a:defRPr sz="1200">
                <a:solidFill>
                  <a:srgbClr val="535B61"/>
                </a:solidFill>
                <a:latin typeface="Deutsche Bank Text" charset="0"/>
                <a:ea typeface="Deutsche Bank Text" charset="0"/>
                <a:cs typeface="Deutsche Bank Text" charset="0"/>
              </a:defRPr>
            </a:lvl1pPr>
            <a:lvl2pPr marL="455783" indent="0">
              <a:buNone/>
              <a:defRPr sz="1200">
                <a:solidFill>
                  <a:srgbClr val="535B61"/>
                </a:solidFill>
                <a:latin typeface="Deutsche Bank Text Beta" charset="0"/>
                <a:ea typeface="Deutsche Bank Text Beta" charset="0"/>
                <a:cs typeface="Deutsche Bank Text Beta" charset="0"/>
              </a:defRPr>
            </a:lvl2pPr>
            <a:lvl3pPr marL="911566" indent="0">
              <a:buNone/>
              <a:defRPr sz="1200">
                <a:solidFill>
                  <a:srgbClr val="535B61"/>
                </a:solidFill>
                <a:latin typeface="Deutsche Bank Text Beta" charset="0"/>
                <a:ea typeface="Deutsche Bank Text Beta" charset="0"/>
                <a:cs typeface="Deutsche Bank Text Beta" charset="0"/>
              </a:defRPr>
            </a:lvl3pPr>
            <a:lvl4pPr marL="1367348" indent="0">
              <a:buNone/>
              <a:defRPr sz="1200">
                <a:solidFill>
                  <a:srgbClr val="535B61"/>
                </a:solidFill>
                <a:latin typeface="Deutsche Bank Text Beta" charset="0"/>
                <a:ea typeface="Deutsche Bank Text Beta" charset="0"/>
                <a:cs typeface="Deutsche Bank Text Beta" charset="0"/>
              </a:defRPr>
            </a:lvl4pPr>
            <a:lvl5pPr marL="1823131" indent="0">
              <a:buNone/>
              <a:defRPr sz="1200">
                <a:solidFill>
                  <a:srgbClr val="535B61"/>
                </a:solidFill>
                <a:latin typeface="Deutsche Bank Text Beta" charset="0"/>
                <a:ea typeface="Deutsche Bank Text Beta" charset="0"/>
                <a:cs typeface="Deutsche Bank Text Beta" charset="0"/>
              </a:defRPr>
            </a:lvl5pPr>
          </a:lstStyle>
          <a:p>
            <a:pPr lvl="0"/>
            <a:r>
              <a:rPr lang="en-US" dirty="0"/>
              <a:t>Deutsche Bank Text Dark Grey 12pt</a:t>
            </a:r>
          </a:p>
        </p:txBody>
      </p:sp>
      <p:cxnSp>
        <p:nvCxnSpPr>
          <p:cNvPr id="13" name="Straight Connector 12"/>
          <p:cNvCxnSpPr/>
          <p:nvPr userDrawn="1"/>
        </p:nvCxnSpPr>
        <p:spPr>
          <a:xfrm>
            <a:off x="701675" y="5358316"/>
            <a:ext cx="5508625" cy="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sp>
        <p:nvSpPr>
          <p:cNvPr id="14" name="Text Placeholder 11"/>
          <p:cNvSpPr>
            <a:spLocks noGrp="1"/>
          </p:cNvSpPr>
          <p:nvPr>
            <p:ph type="body" sz="quarter" idx="74" hasCustomPrompt="1"/>
          </p:nvPr>
        </p:nvSpPr>
        <p:spPr>
          <a:xfrm>
            <a:off x="701675" y="4620021"/>
            <a:ext cx="2987675" cy="733738"/>
          </a:xfrm>
          <a:prstGeom prst="rect">
            <a:avLst/>
          </a:prstGeom>
        </p:spPr>
        <p:txBody>
          <a:bodyPr lIns="0" tIns="0" rIns="0" bIns="0" anchor="b"/>
          <a:lstStyle>
            <a:lvl1pPr marL="0" indent="0">
              <a:lnSpc>
                <a:spcPts val="1400"/>
              </a:lnSpc>
              <a:spcBef>
                <a:spcPts val="400"/>
              </a:spcBef>
              <a:buNone/>
              <a:defRPr sz="1200">
                <a:solidFill>
                  <a:srgbClr val="535B61"/>
                </a:solidFill>
                <a:latin typeface="Deutsche Bank Text" charset="0"/>
                <a:ea typeface="Deutsche Bank Text" charset="0"/>
                <a:cs typeface="Deutsche Bank Text" charset="0"/>
              </a:defRPr>
            </a:lvl1pPr>
            <a:lvl2pPr marL="455783" indent="0">
              <a:buNone/>
              <a:defRPr sz="1200">
                <a:solidFill>
                  <a:srgbClr val="535B61"/>
                </a:solidFill>
                <a:latin typeface="Deutsche Bank Text Beta" charset="0"/>
                <a:ea typeface="Deutsche Bank Text Beta" charset="0"/>
                <a:cs typeface="Deutsche Bank Text Beta" charset="0"/>
              </a:defRPr>
            </a:lvl2pPr>
            <a:lvl3pPr marL="911566" indent="0">
              <a:buNone/>
              <a:defRPr sz="1200">
                <a:solidFill>
                  <a:srgbClr val="535B61"/>
                </a:solidFill>
                <a:latin typeface="Deutsche Bank Text Beta" charset="0"/>
                <a:ea typeface="Deutsche Bank Text Beta" charset="0"/>
                <a:cs typeface="Deutsche Bank Text Beta" charset="0"/>
              </a:defRPr>
            </a:lvl3pPr>
            <a:lvl4pPr marL="1367348" indent="0">
              <a:buNone/>
              <a:defRPr sz="1200">
                <a:solidFill>
                  <a:srgbClr val="535B61"/>
                </a:solidFill>
                <a:latin typeface="Deutsche Bank Text Beta" charset="0"/>
                <a:ea typeface="Deutsche Bank Text Beta" charset="0"/>
                <a:cs typeface="Deutsche Bank Text Beta" charset="0"/>
              </a:defRPr>
            </a:lvl4pPr>
            <a:lvl5pPr marL="1823131" indent="0">
              <a:buNone/>
              <a:defRPr sz="1200">
                <a:solidFill>
                  <a:srgbClr val="535B61"/>
                </a:solidFill>
                <a:latin typeface="Deutsche Bank Text Beta" charset="0"/>
                <a:ea typeface="Deutsche Bank Text Beta" charset="0"/>
                <a:cs typeface="Deutsche Bank Text Beta" charset="0"/>
              </a:defRPr>
            </a:lvl5pPr>
          </a:lstStyle>
          <a:p>
            <a:pPr lvl="0"/>
            <a:r>
              <a:rPr lang="en-US" dirty="0"/>
              <a:t>Deutsche Bank Text Dark Grey 12pt</a:t>
            </a:r>
          </a:p>
        </p:txBody>
      </p:sp>
      <p:graphicFrame>
        <p:nvGraphicFramePr>
          <p:cNvPr id="8" name="Diagram 7"/>
          <p:cNvGraphicFramePr/>
          <p:nvPr userDrawn="1">
            <p:extLst>
              <p:ext uri="{D42A27DB-BD31-4B8C-83A1-F6EECF244321}">
                <p14:modId xmlns:p14="http://schemas.microsoft.com/office/powerpoint/2010/main" val="701599944"/>
              </p:ext>
            </p:extLst>
          </p:nvPr>
        </p:nvGraphicFramePr>
        <p:xfrm>
          <a:off x="3833813" y="1440964"/>
          <a:ext cx="6192837" cy="4897437"/>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31" name="Text Placeholder 30"/>
          <p:cNvSpPr>
            <a:spLocks noGrp="1"/>
          </p:cNvSpPr>
          <p:nvPr>
            <p:ph type="body" sz="quarter" idx="78" hasCustomPrompt="1"/>
          </p:nvPr>
        </p:nvSpPr>
        <p:spPr>
          <a:xfrm>
            <a:off x="3832767" y="5358914"/>
            <a:ext cx="6192837" cy="979488"/>
          </a:xfrm>
          <a:prstGeom prst="rect">
            <a:avLst/>
          </a:prstGeom>
        </p:spPr>
        <p:txBody>
          <a:bodyPr anchor="ctr"/>
          <a:lstStyle>
            <a:lvl1pPr marL="0" indent="0" algn="ctr">
              <a:buNone/>
              <a:defRPr sz="1200">
                <a:solidFill>
                  <a:srgbClr val="FFFFFF"/>
                </a:solidFill>
                <a:latin typeface="Deutsche Bank Display" charset="0"/>
                <a:ea typeface="Deutsche Bank Display" charset="0"/>
                <a:cs typeface="Deutsche Bank Display" charset="0"/>
              </a:defRPr>
            </a:lvl1pPr>
          </a:lstStyle>
          <a:p>
            <a:pPr lvl="0"/>
            <a:r>
              <a:rPr lang="en-US" dirty="0"/>
              <a:t>Deutsche Bank Display White 12pt</a:t>
            </a:r>
          </a:p>
        </p:txBody>
      </p:sp>
      <p:sp>
        <p:nvSpPr>
          <p:cNvPr id="32" name="Text Placeholder 30"/>
          <p:cNvSpPr>
            <a:spLocks noGrp="1"/>
          </p:cNvSpPr>
          <p:nvPr>
            <p:ph type="body" sz="quarter" idx="79" hasCustomPrompt="1"/>
          </p:nvPr>
        </p:nvSpPr>
        <p:spPr>
          <a:xfrm>
            <a:off x="4480467" y="4377241"/>
            <a:ext cx="4897437" cy="979488"/>
          </a:xfrm>
          <a:prstGeom prst="rect">
            <a:avLst/>
          </a:prstGeom>
        </p:spPr>
        <p:txBody>
          <a:bodyPr anchor="ctr"/>
          <a:lstStyle>
            <a:lvl1pPr marL="0" indent="0" algn="ctr">
              <a:buNone/>
              <a:defRPr sz="1200">
                <a:solidFill>
                  <a:srgbClr val="FFFFFF"/>
                </a:solidFill>
                <a:latin typeface="Deutsche Bank Display" charset="0"/>
                <a:ea typeface="Deutsche Bank Display" charset="0"/>
                <a:cs typeface="Deutsche Bank Display" charset="0"/>
              </a:defRPr>
            </a:lvl1pPr>
          </a:lstStyle>
          <a:p>
            <a:pPr lvl="0"/>
            <a:r>
              <a:rPr lang="en-US" dirty="0"/>
              <a:t>Deutsche Bank Display White 12pt</a:t>
            </a:r>
          </a:p>
        </p:txBody>
      </p:sp>
      <p:sp>
        <p:nvSpPr>
          <p:cNvPr id="33" name="Text Placeholder 30"/>
          <p:cNvSpPr>
            <a:spLocks noGrp="1"/>
          </p:cNvSpPr>
          <p:nvPr>
            <p:ph type="body" sz="quarter" idx="80" hasCustomPrompt="1"/>
          </p:nvPr>
        </p:nvSpPr>
        <p:spPr>
          <a:xfrm>
            <a:off x="5072760" y="3397753"/>
            <a:ext cx="3713356" cy="979488"/>
          </a:xfrm>
          <a:prstGeom prst="rect">
            <a:avLst/>
          </a:prstGeom>
        </p:spPr>
        <p:txBody>
          <a:bodyPr anchor="ctr"/>
          <a:lstStyle>
            <a:lvl1pPr marL="0" indent="0" algn="ctr">
              <a:buNone/>
              <a:defRPr sz="1200">
                <a:solidFill>
                  <a:srgbClr val="FFFFFF"/>
                </a:solidFill>
                <a:latin typeface="Deutsche Bank Display" charset="0"/>
                <a:ea typeface="Deutsche Bank Display" charset="0"/>
                <a:cs typeface="Deutsche Bank Display" charset="0"/>
              </a:defRPr>
            </a:lvl1pPr>
          </a:lstStyle>
          <a:p>
            <a:pPr lvl="0"/>
            <a:r>
              <a:rPr lang="en-US" dirty="0"/>
              <a:t>Deutsche Bank Display White 12pt</a:t>
            </a:r>
          </a:p>
        </p:txBody>
      </p:sp>
      <p:sp>
        <p:nvSpPr>
          <p:cNvPr id="34" name="Text Placeholder 30"/>
          <p:cNvSpPr>
            <a:spLocks noGrp="1"/>
          </p:cNvSpPr>
          <p:nvPr>
            <p:ph type="body" sz="quarter" idx="81" hasCustomPrompt="1"/>
          </p:nvPr>
        </p:nvSpPr>
        <p:spPr>
          <a:xfrm>
            <a:off x="5692698" y="2421546"/>
            <a:ext cx="2475570" cy="979488"/>
          </a:xfrm>
          <a:prstGeom prst="rect">
            <a:avLst/>
          </a:prstGeom>
        </p:spPr>
        <p:txBody>
          <a:bodyPr anchor="ctr"/>
          <a:lstStyle>
            <a:lvl1pPr marL="0" indent="0" algn="ctr">
              <a:buNone/>
              <a:defRPr sz="1200" baseline="0">
                <a:solidFill>
                  <a:srgbClr val="FFFFFF"/>
                </a:solidFill>
                <a:latin typeface="Deutsche Bank Display" charset="0"/>
                <a:ea typeface="Deutsche Bank Display" charset="0"/>
                <a:cs typeface="Deutsche Bank Display" charset="0"/>
              </a:defRPr>
            </a:lvl1pPr>
          </a:lstStyle>
          <a:p>
            <a:pPr lvl="0"/>
            <a:r>
              <a:rPr lang="en-US" dirty="0"/>
              <a:t>Deutsche Bank Display </a:t>
            </a:r>
            <a:br>
              <a:rPr lang="en-US" dirty="0"/>
            </a:br>
            <a:r>
              <a:rPr lang="en-US" dirty="0"/>
              <a:t>Dark Blue 12pt</a:t>
            </a:r>
          </a:p>
        </p:txBody>
      </p:sp>
      <p:sp>
        <p:nvSpPr>
          <p:cNvPr id="35" name="Text Placeholder 30"/>
          <p:cNvSpPr>
            <a:spLocks noGrp="1"/>
          </p:cNvSpPr>
          <p:nvPr>
            <p:ph type="body" sz="quarter" idx="82" hasCustomPrompt="1"/>
          </p:nvPr>
        </p:nvSpPr>
        <p:spPr>
          <a:xfrm>
            <a:off x="5692698" y="1440964"/>
            <a:ext cx="2475570" cy="979488"/>
          </a:xfrm>
          <a:prstGeom prst="rect">
            <a:avLst/>
          </a:prstGeom>
        </p:spPr>
        <p:txBody>
          <a:bodyPr anchor="ctr"/>
          <a:lstStyle>
            <a:lvl1pPr marL="0" indent="0" algn="ctr">
              <a:buNone/>
              <a:defRPr sz="1200" baseline="0">
                <a:solidFill>
                  <a:srgbClr val="00205B"/>
                </a:solidFill>
                <a:latin typeface="Deutsche Bank Display" charset="0"/>
                <a:ea typeface="Deutsche Bank Display" charset="0"/>
                <a:cs typeface="Deutsche Bank Display" charset="0"/>
              </a:defRPr>
            </a:lvl1pPr>
          </a:lstStyle>
          <a:p>
            <a:pPr lvl="0"/>
            <a:r>
              <a:rPr lang="en-US" dirty="0"/>
              <a:t>Deutsche Bank Display </a:t>
            </a:r>
            <a:br>
              <a:rPr lang="en-US" dirty="0"/>
            </a:br>
            <a:r>
              <a:rPr lang="en-US" dirty="0"/>
              <a:t>Dark Blue 12pt</a:t>
            </a:r>
          </a:p>
        </p:txBody>
      </p:sp>
      <p:sp>
        <p:nvSpPr>
          <p:cNvPr id="22" name="Text Placeholder 6"/>
          <p:cNvSpPr>
            <a:spLocks noGrp="1"/>
          </p:cNvSpPr>
          <p:nvPr>
            <p:ph type="body" sz="quarter" idx="72" hasCustomPrompt="1"/>
          </p:nvPr>
        </p:nvSpPr>
        <p:spPr>
          <a:xfrm>
            <a:off x="702650" y="6764338"/>
            <a:ext cx="9324000" cy="268287"/>
          </a:xfrm>
          <a:prstGeom prst="rect">
            <a:avLst/>
          </a:prstGeom>
        </p:spPr>
        <p:txBody>
          <a:bodyPr lIns="0" tIns="0" rIns="0" bIns="0" anchor="b"/>
          <a:lstStyle>
            <a:lvl1pPr marL="0" indent="0">
              <a:lnSpc>
                <a:spcPts val="800"/>
              </a:lnSpc>
              <a:spcBef>
                <a:spcPts val="0"/>
              </a:spcBef>
              <a:buNone/>
              <a:defRPr sz="800">
                <a:solidFill>
                  <a:srgbClr val="535B61"/>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8pt</a:t>
            </a:r>
          </a:p>
        </p:txBody>
      </p:sp>
      <p:sp>
        <p:nvSpPr>
          <p:cNvPr id="21" name="Text Placeholder 2">
            <a:extLst>
              <a:ext uri="{FF2B5EF4-FFF2-40B4-BE49-F238E27FC236}">
                <a16:creationId xmlns:a16="http://schemas.microsoft.com/office/drawing/2014/main" id="{FAC250CC-FA9B-F44E-AAC5-4F0F04B731FB}"/>
              </a:ext>
            </a:extLst>
          </p:cNvPr>
          <p:cNvSpPr>
            <a:spLocks noGrp="1"/>
          </p:cNvSpPr>
          <p:nvPr>
            <p:ph type="body" sz="quarter" idx="62" hasCustomPrompt="1"/>
          </p:nvPr>
        </p:nvSpPr>
        <p:spPr>
          <a:xfrm>
            <a:off x="701675" y="335443"/>
            <a:ext cx="2880000" cy="144000"/>
          </a:xfrm>
          <a:prstGeom prst="rect">
            <a:avLst/>
          </a:prstGeom>
        </p:spPr>
        <p:txBody>
          <a:bodyPr lIns="0" tIns="0" rIns="0" bIns="0"/>
          <a:lstStyle>
            <a:lvl1pPr marL="0" indent="0">
              <a:buNone/>
              <a:defRPr sz="997" b="0" i="0" baseline="0">
                <a:solidFill>
                  <a:srgbClr val="00A3E0"/>
                </a:solidFill>
                <a:latin typeface="Deutsche Bank Text" charset="0"/>
                <a:ea typeface="Deutsche Bank Text" charset="0"/>
                <a:cs typeface="Deutsche Bank Text" charset="0"/>
              </a:defRPr>
            </a:lvl1pPr>
            <a:lvl2pPr marL="455783" indent="0">
              <a:buNone/>
              <a:defRPr/>
            </a:lvl2pPr>
            <a:lvl3pPr marL="911565" indent="0">
              <a:buNone/>
              <a:defRPr/>
            </a:lvl3pPr>
            <a:lvl4pPr marL="1367348" indent="0">
              <a:buNone/>
              <a:defRPr/>
            </a:lvl4pPr>
            <a:lvl5pPr marL="1823131" indent="0">
              <a:buNone/>
              <a:defRPr/>
            </a:lvl5pPr>
          </a:lstStyle>
          <a:p>
            <a:pPr lvl="0"/>
            <a:r>
              <a:rPr lang="en-US" dirty="0"/>
              <a:t>Deutsche Bank Text Bright Blue 10pt</a:t>
            </a:r>
          </a:p>
        </p:txBody>
      </p:sp>
      <p:sp>
        <p:nvSpPr>
          <p:cNvPr id="25" name="Text Placeholder 5">
            <a:extLst>
              <a:ext uri="{FF2B5EF4-FFF2-40B4-BE49-F238E27FC236}">
                <a16:creationId xmlns:a16="http://schemas.microsoft.com/office/drawing/2014/main" id="{5BD75E4B-2460-484D-A51B-F2223FC6FB5B}"/>
              </a:ext>
            </a:extLst>
          </p:cNvPr>
          <p:cNvSpPr>
            <a:spLocks noGrp="1"/>
          </p:cNvSpPr>
          <p:nvPr>
            <p:ph type="body" sz="quarter" idx="63" hasCustomPrompt="1"/>
          </p:nvPr>
        </p:nvSpPr>
        <p:spPr>
          <a:xfrm>
            <a:off x="701674" y="596628"/>
            <a:ext cx="8532813" cy="570080"/>
          </a:xfrm>
          <a:prstGeom prst="rect">
            <a:avLst/>
          </a:prstGeom>
        </p:spPr>
        <p:txBody>
          <a:bodyPr lIns="0" tIns="0" rIns="0" bIns="0"/>
          <a:lstStyle>
            <a:lvl1pPr marL="0" marR="0" indent="0" algn="l" defTabSz="911565" rtl="0" eaLnBrk="1" fontAlgn="auto" latinLnBrk="0" hangingPunct="1">
              <a:lnSpc>
                <a:spcPts val="4000"/>
              </a:lnSpc>
              <a:spcBef>
                <a:spcPts val="0"/>
              </a:spcBef>
              <a:spcAft>
                <a:spcPts val="0"/>
              </a:spcAft>
              <a:buClrTx/>
              <a:buSzTx/>
              <a:buFont typeface="Arial"/>
              <a:buNone/>
              <a:tabLst/>
              <a:defRPr sz="2800" baseline="0">
                <a:solidFill>
                  <a:srgbClr val="00205B"/>
                </a:solidFill>
                <a:latin typeface="Deutsche Bank Display" charset="0"/>
                <a:ea typeface="Deutsche Bank Display" charset="0"/>
                <a:cs typeface="Deutsche Bank Display" charset="0"/>
              </a:defRPr>
            </a:lvl1pPr>
            <a:lvl2pPr marL="455783" indent="0">
              <a:buNone/>
              <a:defRPr sz="3600">
                <a:latin typeface="Deutsche Bank Display Beta" charset="0"/>
                <a:ea typeface="Deutsche Bank Display Beta" charset="0"/>
                <a:cs typeface="Deutsche Bank Display Beta" charset="0"/>
              </a:defRPr>
            </a:lvl2pPr>
            <a:lvl3pPr marL="911566" indent="0">
              <a:buNone/>
              <a:defRPr sz="3600">
                <a:latin typeface="Deutsche Bank Display Beta" charset="0"/>
                <a:ea typeface="Deutsche Bank Display Beta" charset="0"/>
                <a:cs typeface="Deutsche Bank Display Beta" charset="0"/>
              </a:defRPr>
            </a:lvl3pPr>
            <a:lvl4pPr marL="1367348" indent="0">
              <a:buNone/>
              <a:defRPr sz="3600">
                <a:latin typeface="Deutsche Bank Display Beta" charset="0"/>
                <a:ea typeface="Deutsche Bank Display Beta" charset="0"/>
                <a:cs typeface="Deutsche Bank Display Beta" charset="0"/>
              </a:defRPr>
            </a:lvl4pPr>
            <a:lvl5pPr marL="1823131" indent="0">
              <a:buNone/>
              <a:defRPr sz="3600">
                <a:latin typeface="Deutsche Bank Display Beta" charset="0"/>
                <a:ea typeface="Deutsche Bank Display Beta" charset="0"/>
                <a:cs typeface="Deutsche Bank Display Beta" charset="0"/>
              </a:defRPr>
            </a:lvl5pPr>
          </a:lstStyle>
          <a:p>
            <a:pPr lvl="0"/>
            <a:r>
              <a:rPr lang="en-US" dirty="0"/>
              <a:t>Deutsche Bank Display Dark Blue 28pt</a:t>
            </a:r>
          </a:p>
        </p:txBody>
      </p:sp>
    </p:spTree>
    <p:extLst>
      <p:ext uri="{BB962C8B-B14F-4D97-AF65-F5344CB8AC3E}">
        <p14:creationId xmlns:p14="http://schemas.microsoft.com/office/powerpoint/2010/main" val="371591242"/>
      </p:ext>
    </p:extLst>
  </p:cSld>
  <p:clrMapOvr>
    <a:masterClrMapping/>
  </p:clrMapOvr>
</p:sldLayout>
</file>

<file path=ppt/slideLayouts/slideLayout359.xml><?xml version="1.0" encoding="utf-8"?>
<p:sldLayout xmlns:a="http://schemas.openxmlformats.org/drawingml/2006/main" xmlns:r="http://schemas.openxmlformats.org/officeDocument/2006/relationships" xmlns:p="http://schemas.openxmlformats.org/presentationml/2006/main" preserve="1" userDrawn="1">
  <p:cSld name="68_Custom Layout">
    <p:spTree>
      <p:nvGrpSpPr>
        <p:cNvPr id="1" name=""/>
        <p:cNvGrpSpPr/>
        <p:nvPr/>
      </p:nvGrpSpPr>
      <p:grpSpPr>
        <a:xfrm>
          <a:off x="0" y="0"/>
          <a:ext cx="0" cy="0"/>
          <a:chOff x="0" y="0"/>
          <a:chExt cx="0" cy="0"/>
        </a:xfrm>
      </p:grpSpPr>
      <p:sp>
        <p:nvSpPr>
          <p:cNvPr id="5" name="Text Placeholder 4"/>
          <p:cNvSpPr>
            <a:spLocks noGrp="1"/>
          </p:cNvSpPr>
          <p:nvPr>
            <p:ph type="body" sz="quarter" idx="75" hasCustomPrompt="1"/>
          </p:nvPr>
        </p:nvSpPr>
        <p:spPr>
          <a:xfrm>
            <a:off x="701675" y="1764000"/>
            <a:ext cx="2339975" cy="304800"/>
          </a:xfrm>
          <a:prstGeom prst="rect">
            <a:avLst/>
          </a:prstGeom>
        </p:spPr>
        <p:txBody>
          <a:bodyPr lIns="0" tIns="0" rIns="0" bIns="0"/>
          <a:lstStyle>
            <a:lvl1pPr marL="0" indent="0">
              <a:buNone/>
              <a:defRPr sz="2600">
                <a:solidFill>
                  <a:srgbClr val="00205B"/>
                </a:solidFill>
                <a:latin typeface="Deutsche Bank Display" charset="0"/>
                <a:ea typeface="Deutsche Bank Display" charset="0"/>
                <a:cs typeface="Deutsche Bank Display" charset="0"/>
              </a:defRPr>
            </a:lvl1pPr>
          </a:lstStyle>
          <a:p>
            <a:pPr lvl="0"/>
            <a:r>
              <a:rPr lang="en-US" dirty="0"/>
              <a:t>DB Display</a:t>
            </a:r>
          </a:p>
        </p:txBody>
      </p:sp>
      <p:sp>
        <p:nvSpPr>
          <p:cNvPr id="7" name="Text Placeholder 7"/>
          <p:cNvSpPr>
            <a:spLocks noGrp="1"/>
          </p:cNvSpPr>
          <p:nvPr>
            <p:ph type="body" sz="quarter" idx="74" hasCustomPrompt="1"/>
          </p:nvPr>
        </p:nvSpPr>
        <p:spPr>
          <a:xfrm>
            <a:off x="3833813" y="1764000"/>
            <a:ext cx="4608512" cy="4321175"/>
          </a:xfrm>
          <a:prstGeom prst="rect">
            <a:avLst/>
          </a:prstGeom>
        </p:spPr>
        <p:txBody>
          <a:bodyPr lIns="0" tIns="0" rIns="0" bIns="0"/>
          <a:lstStyle>
            <a:lvl1pPr marL="0" indent="0">
              <a:buNone/>
              <a:defRPr sz="1000" baseline="0">
                <a:solidFill>
                  <a:srgbClr val="535B61"/>
                </a:solidFill>
                <a:latin typeface="Deutsche Bank Text" charset="0"/>
                <a:ea typeface="Deutsche Bank Text" charset="0"/>
                <a:cs typeface="Deutsche Bank Text" charset="0"/>
              </a:defRPr>
            </a:lvl1pPr>
            <a:lvl2pPr marL="455783" indent="0">
              <a:buNone/>
              <a:defRPr sz="1000">
                <a:solidFill>
                  <a:srgbClr val="A7A8AA"/>
                </a:solidFill>
                <a:latin typeface="Deutsche Bank Text Beta" charset="0"/>
                <a:ea typeface="Deutsche Bank Text Beta" charset="0"/>
                <a:cs typeface="Deutsche Bank Text Beta" charset="0"/>
              </a:defRPr>
            </a:lvl2pPr>
            <a:lvl3pPr marL="911566" indent="0">
              <a:buNone/>
              <a:defRPr sz="1000">
                <a:solidFill>
                  <a:srgbClr val="A7A8AA"/>
                </a:solidFill>
                <a:latin typeface="Deutsche Bank Text Beta" charset="0"/>
                <a:ea typeface="Deutsche Bank Text Beta" charset="0"/>
                <a:cs typeface="Deutsche Bank Text Beta" charset="0"/>
              </a:defRPr>
            </a:lvl3pPr>
            <a:lvl4pPr marL="1367348" indent="0">
              <a:buNone/>
              <a:defRPr sz="1000">
                <a:solidFill>
                  <a:srgbClr val="A7A8AA"/>
                </a:solidFill>
                <a:latin typeface="Deutsche Bank Text Beta" charset="0"/>
                <a:ea typeface="Deutsche Bank Text Beta" charset="0"/>
                <a:cs typeface="Deutsche Bank Text Beta" charset="0"/>
              </a:defRPr>
            </a:lvl4pPr>
            <a:lvl5pPr marL="1823131" indent="0">
              <a:buNone/>
              <a:defRPr sz="1000">
                <a:solidFill>
                  <a:srgbClr val="A7A8AA"/>
                </a:solidFill>
                <a:latin typeface="Deutsche Bank Text Beta" charset="0"/>
                <a:ea typeface="Deutsche Bank Text Beta" charset="0"/>
                <a:cs typeface="Deutsche Bank Text Beta" charset="0"/>
              </a:defRPr>
            </a:lvl5pPr>
          </a:lstStyle>
          <a:p>
            <a:pPr lvl="0"/>
            <a:r>
              <a:rPr lang="en-US" dirty="0"/>
              <a:t>Deutsche Bank Text Dark Grey 10pt</a:t>
            </a:r>
          </a:p>
        </p:txBody>
      </p:sp>
      <p:sp>
        <p:nvSpPr>
          <p:cNvPr id="11" name="Text Placeholder 6"/>
          <p:cNvSpPr>
            <a:spLocks noGrp="1"/>
          </p:cNvSpPr>
          <p:nvPr>
            <p:ph type="body" sz="quarter" idx="72" hasCustomPrompt="1"/>
          </p:nvPr>
        </p:nvSpPr>
        <p:spPr>
          <a:xfrm>
            <a:off x="702650" y="6764338"/>
            <a:ext cx="9324000" cy="268287"/>
          </a:xfrm>
          <a:prstGeom prst="rect">
            <a:avLst/>
          </a:prstGeom>
        </p:spPr>
        <p:txBody>
          <a:bodyPr lIns="0" tIns="0" rIns="0" bIns="0" anchor="b"/>
          <a:lstStyle>
            <a:lvl1pPr marL="0" indent="0">
              <a:lnSpc>
                <a:spcPts val="800"/>
              </a:lnSpc>
              <a:spcBef>
                <a:spcPts val="0"/>
              </a:spcBef>
              <a:buNone/>
              <a:defRPr sz="800">
                <a:solidFill>
                  <a:srgbClr val="535B61"/>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8pt</a:t>
            </a:r>
          </a:p>
        </p:txBody>
      </p:sp>
      <p:sp>
        <p:nvSpPr>
          <p:cNvPr id="10" name="Text Placeholder 4"/>
          <p:cNvSpPr>
            <a:spLocks noGrp="1"/>
          </p:cNvSpPr>
          <p:nvPr>
            <p:ph type="body" sz="quarter" idx="76" hasCustomPrompt="1"/>
          </p:nvPr>
        </p:nvSpPr>
        <p:spPr>
          <a:xfrm>
            <a:off x="701675" y="2173674"/>
            <a:ext cx="2195513" cy="616998"/>
          </a:xfrm>
          <a:prstGeom prst="rect">
            <a:avLst/>
          </a:prstGeom>
        </p:spPr>
        <p:txBody>
          <a:bodyPr lIns="0" tIns="0" rIns="0" bIns="0"/>
          <a:lstStyle>
            <a:lvl1pPr marL="0" indent="0">
              <a:lnSpc>
                <a:spcPts val="1700"/>
              </a:lnSpc>
              <a:spcBef>
                <a:spcPts val="0"/>
              </a:spcBef>
              <a:buNone/>
              <a:defRPr sz="1400" baseline="0">
                <a:solidFill>
                  <a:srgbClr val="00205B"/>
                </a:solidFill>
                <a:latin typeface="Deutsche Bank Text" charset="0"/>
                <a:ea typeface="Deutsche Bank Text" charset="0"/>
                <a:cs typeface="Deutsche Bank Text" charset="0"/>
              </a:defRPr>
            </a:lvl1pPr>
          </a:lstStyle>
          <a:p>
            <a:pPr lvl="0"/>
            <a:r>
              <a:rPr lang="en-US" dirty="0"/>
              <a:t>Deutsche Bank Text Dark Blue 14pt</a:t>
            </a:r>
          </a:p>
        </p:txBody>
      </p:sp>
      <p:sp>
        <p:nvSpPr>
          <p:cNvPr id="13" name="Text Placeholder 6"/>
          <p:cNvSpPr txBox="1">
            <a:spLocks/>
          </p:cNvSpPr>
          <p:nvPr userDrawn="1"/>
        </p:nvSpPr>
        <p:spPr>
          <a:xfrm>
            <a:off x="701674" y="3072384"/>
            <a:ext cx="2195514" cy="403225"/>
          </a:xfrm>
          <a:prstGeom prst="rect">
            <a:avLst/>
          </a:prstGeom>
        </p:spPr>
        <p:txBody>
          <a:bodyPr lIns="0" tIns="0" rIns="0" bIns="0"/>
          <a:lstStyle>
            <a:lvl1pPr marL="0" indent="0" algn="l" defTabSz="911565" rtl="0" eaLnBrk="1" latinLnBrk="0" hangingPunct="1">
              <a:lnSpc>
                <a:spcPts val="1400"/>
              </a:lnSpc>
              <a:spcBef>
                <a:spcPts val="0"/>
              </a:spcBef>
              <a:buFont typeface="Arial"/>
              <a:buNone/>
              <a:defRPr sz="1200" kern="1200" baseline="0">
                <a:solidFill>
                  <a:srgbClr val="001433"/>
                </a:solidFill>
                <a:latin typeface="Deutsche Bank Text Beta" charset="0"/>
                <a:ea typeface="Deutsche Bank Text Beta" charset="0"/>
                <a:cs typeface="Deutsche Bank Text Beta" charset="0"/>
              </a:defRPr>
            </a:lvl1pPr>
            <a:lvl2pPr marL="455783" indent="0" algn="l" defTabSz="911565" rtl="0" eaLnBrk="1" latinLnBrk="0" hangingPunct="1">
              <a:lnSpc>
                <a:spcPct val="90000"/>
              </a:lnSpc>
              <a:spcBef>
                <a:spcPts val="498"/>
              </a:spcBef>
              <a:buFont typeface="Arial"/>
              <a:buNone/>
              <a:defRPr sz="1000" kern="1200">
                <a:solidFill>
                  <a:schemeClr val="tx1"/>
                </a:solidFill>
                <a:latin typeface="Deutsche Bank Text Beta" charset="0"/>
                <a:ea typeface="Deutsche Bank Text Beta" charset="0"/>
                <a:cs typeface="Deutsche Bank Text Beta" charset="0"/>
              </a:defRPr>
            </a:lvl2pPr>
            <a:lvl3pPr marL="911566" indent="0" algn="l" defTabSz="911565" rtl="0" eaLnBrk="1" latinLnBrk="0" hangingPunct="1">
              <a:lnSpc>
                <a:spcPct val="90000"/>
              </a:lnSpc>
              <a:spcBef>
                <a:spcPts val="498"/>
              </a:spcBef>
              <a:buFont typeface="Arial"/>
              <a:buNone/>
              <a:defRPr sz="1000" kern="1200">
                <a:solidFill>
                  <a:schemeClr val="tx1"/>
                </a:solidFill>
                <a:latin typeface="Deutsche Bank Text Beta" charset="0"/>
                <a:ea typeface="Deutsche Bank Text Beta" charset="0"/>
                <a:cs typeface="Deutsche Bank Text Beta" charset="0"/>
              </a:defRPr>
            </a:lvl3pPr>
            <a:lvl4pPr marL="1367348" indent="0" algn="l" defTabSz="911565" rtl="0" eaLnBrk="1" latinLnBrk="0" hangingPunct="1">
              <a:lnSpc>
                <a:spcPct val="90000"/>
              </a:lnSpc>
              <a:spcBef>
                <a:spcPts val="498"/>
              </a:spcBef>
              <a:buFont typeface="Arial"/>
              <a:buNone/>
              <a:defRPr sz="1000" kern="1200">
                <a:solidFill>
                  <a:schemeClr val="tx1"/>
                </a:solidFill>
                <a:latin typeface="Deutsche Bank Text Beta" charset="0"/>
                <a:ea typeface="Deutsche Bank Text Beta" charset="0"/>
                <a:cs typeface="Deutsche Bank Text Beta" charset="0"/>
              </a:defRPr>
            </a:lvl4pPr>
            <a:lvl5pPr marL="1823131" indent="0" algn="l" defTabSz="911565" rtl="0" eaLnBrk="1" latinLnBrk="0" hangingPunct="1">
              <a:lnSpc>
                <a:spcPct val="90000"/>
              </a:lnSpc>
              <a:spcBef>
                <a:spcPts val="498"/>
              </a:spcBef>
              <a:buFont typeface="Arial"/>
              <a:buNone/>
              <a:defRPr sz="1000" kern="1200">
                <a:solidFill>
                  <a:schemeClr val="tx1"/>
                </a:solidFill>
                <a:latin typeface="Deutsche Bank Text Beta" charset="0"/>
                <a:ea typeface="Deutsche Bank Text Beta" charset="0"/>
                <a:cs typeface="Deutsche Bank Text Beta" charset="0"/>
              </a:defRPr>
            </a:lvl5pPr>
            <a:lvl6pPr marL="2506805" indent="-227891" algn="l" defTabSz="911565" rtl="0" eaLnBrk="1" latinLnBrk="0" hangingPunct="1">
              <a:lnSpc>
                <a:spcPct val="90000"/>
              </a:lnSpc>
              <a:spcBef>
                <a:spcPts val="498"/>
              </a:spcBef>
              <a:buFont typeface="Arial"/>
              <a:buChar char="•"/>
              <a:defRPr sz="1794" kern="1200">
                <a:solidFill>
                  <a:schemeClr val="tx1"/>
                </a:solidFill>
                <a:latin typeface="+mn-lt"/>
                <a:ea typeface="+mn-ea"/>
                <a:cs typeface="+mn-cs"/>
              </a:defRPr>
            </a:lvl6pPr>
            <a:lvl7pPr marL="2962587" indent="-227891" algn="l" defTabSz="911565" rtl="0" eaLnBrk="1" latinLnBrk="0" hangingPunct="1">
              <a:lnSpc>
                <a:spcPct val="90000"/>
              </a:lnSpc>
              <a:spcBef>
                <a:spcPts val="498"/>
              </a:spcBef>
              <a:buFont typeface="Arial"/>
              <a:buChar char="•"/>
              <a:defRPr sz="1794" kern="1200">
                <a:solidFill>
                  <a:schemeClr val="tx1"/>
                </a:solidFill>
                <a:latin typeface="+mn-lt"/>
                <a:ea typeface="+mn-ea"/>
                <a:cs typeface="+mn-cs"/>
              </a:defRPr>
            </a:lvl7pPr>
            <a:lvl8pPr marL="3418370" indent="-227891" algn="l" defTabSz="911565" rtl="0" eaLnBrk="1" latinLnBrk="0" hangingPunct="1">
              <a:lnSpc>
                <a:spcPct val="90000"/>
              </a:lnSpc>
              <a:spcBef>
                <a:spcPts val="498"/>
              </a:spcBef>
              <a:buFont typeface="Arial"/>
              <a:buChar char="•"/>
              <a:defRPr sz="1794" kern="1200">
                <a:solidFill>
                  <a:schemeClr val="tx1"/>
                </a:solidFill>
                <a:latin typeface="+mn-lt"/>
                <a:ea typeface="+mn-ea"/>
                <a:cs typeface="+mn-cs"/>
              </a:defRPr>
            </a:lvl8pPr>
            <a:lvl9pPr marL="3874153" indent="-227891" algn="l" defTabSz="911565" rtl="0" eaLnBrk="1" latinLnBrk="0" hangingPunct="1">
              <a:lnSpc>
                <a:spcPct val="90000"/>
              </a:lnSpc>
              <a:spcBef>
                <a:spcPts val="498"/>
              </a:spcBef>
              <a:buFont typeface="Arial"/>
              <a:buChar char="•"/>
              <a:defRPr sz="1794" kern="1200">
                <a:solidFill>
                  <a:schemeClr val="tx1"/>
                </a:solidFill>
                <a:latin typeface="+mn-lt"/>
                <a:ea typeface="+mn-ea"/>
                <a:cs typeface="+mn-cs"/>
              </a:defRPr>
            </a:lvl9pPr>
          </a:lstStyle>
          <a:p>
            <a:pPr>
              <a:lnSpc>
                <a:spcPct val="100000"/>
              </a:lnSpc>
              <a:spcBef>
                <a:spcPts val="400"/>
              </a:spcBef>
            </a:pPr>
            <a:r>
              <a:rPr lang="en-US" dirty="0">
                <a:solidFill>
                  <a:srgbClr val="535B61"/>
                </a:solidFill>
                <a:latin typeface="Deutsche Bank Text" charset="0"/>
                <a:ea typeface="Deutsche Bank Text" charset="0"/>
                <a:cs typeface="Deutsche Bank Text" charset="0"/>
              </a:rPr>
              <a:t>Deutsche Bank </a:t>
            </a:r>
            <a:br>
              <a:rPr lang="en-US" dirty="0">
                <a:solidFill>
                  <a:srgbClr val="535B61"/>
                </a:solidFill>
                <a:latin typeface="Deutsche Bank Text" charset="0"/>
                <a:ea typeface="Deutsche Bank Text" charset="0"/>
                <a:cs typeface="Deutsche Bank Text" charset="0"/>
              </a:rPr>
            </a:br>
            <a:r>
              <a:rPr lang="en-US" dirty="0">
                <a:solidFill>
                  <a:srgbClr val="535B61"/>
                </a:solidFill>
                <a:latin typeface="Deutsche Bank Text" charset="0"/>
                <a:ea typeface="Deutsche Bank Text" charset="0"/>
                <a:cs typeface="Deutsche Bank Text" charset="0"/>
              </a:rPr>
              <a:t>Wealth Management</a:t>
            </a:r>
          </a:p>
        </p:txBody>
      </p:sp>
      <p:sp>
        <p:nvSpPr>
          <p:cNvPr id="9" name="Text Placeholder 2">
            <a:extLst>
              <a:ext uri="{FF2B5EF4-FFF2-40B4-BE49-F238E27FC236}">
                <a16:creationId xmlns:a16="http://schemas.microsoft.com/office/drawing/2014/main" id="{9D89C789-2AB4-EE48-864C-E45AA3F032E6}"/>
              </a:ext>
            </a:extLst>
          </p:cNvPr>
          <p:cNvSpPr>
            <a:spLocks noGrp="1"/>
          </p:cNvSpPr>
          <p:nvPr>
            <p:ph type="body" sz="quarter" idx="62" hasCustomPrompt="1"/>
          </p:nvPr>
        </p:nvSpPr>
        <p:spPr>
          <a:xfrm>
            <a:off x="701675" y="335443"/>
            <a:ext cx="2880000" cy="144000"/>
          </a:xfrm>
          <a:prstGeom prst="rect">
            <a:avLst/>
          </a:prstGeom>
        </p:spPr>
        <p:txBody>
          <a:bodyPr lIns="0" tIns="0" rIns="0" bIns="0"/>
          <a:lstStyle>
            <a:lvl1pPr marL="0" indent="0">
              <a:buNone/>
              <a:defRPr sz="997" b="0" i="0" baseline="0">
                <a:solidFill>
                  <a:srgbClr val="00A3E0"/>
                </a:solidFill>
                <a:latin typeface="Deutsche Bank Text" charset="0"/>
                <a:ea typeface="Deutsche Bank Text" charset="0"/>
                <a:cs typeface="Deutsche Bank Text" charset="0"/>
              </a:defRPr>
            </a:lvl1pPr>
            <a:lvl2pPr marL="455783" indent="0">
              <a:buNone/>
              <a:defRPr/>
            </a:lvl2pPr>
            <a:lvl3pPr marL="911565" indent="0">
              <a:buNone/>
              <a:defRPr/>
            </a:lvl3pPr>
            <a:lvl4pPr marL="1367348" indent="0">
              <a:buNone/>
              <a:defRPr/>
            </a:lvl4pPr>
            <a:lvl5pPr marL="1823131" indent="0">
              <a:buNone/>
              <a:defRPr/>
            </a:lvl5pPr>
          </a:lstStyle>
          <a:p>
            <a:pPr lvl="0"/>
            <a:r>
              <a:rPr lang="en-US" dirty="0"/>
              <a:t>Deutsche Bank Text Bright Blue 10pt</a:t>
            </a:r>
          </a:p>
        </p:txBody>
      </p:sp>
    </p:spTree>
    <p:extLst>
      <p:ext uri="{BB962C8B-B14F-4D97-AF65-F5344CB8AC3E}">
        <p14:creationId xmlns:p14="http://schemas.microsoft.com/office/powerpoint/2010/main" val="4039422639"/>
      </p:ext>
    </p:extLst>
  </p:cSld>
  <p:clrMapOvr>
    <a:masterClrMapping/>
  </p:clrMapOvr>
</p:sldLayout>
</file>

<file path=ppt/slideLayouts/slideLayout36.xml><?xml version="1.0" encoding="utf-8"?>
<p:sldLayout xmlns:a="http://schemas.openxmlformats.org/drawingml/2006/main" xmlns:r="http://schemas.openxmlformats.org/officeDocument/2006/relationships" xmlns:p="http://schemas.openxmlformats.org/presentationml/2006/main" preserve="1" userDrawn="1">
  <p:cSld name="1_Timeline with overview">
    <p:spTree>
      <p:nvGrpSpPr>
        <p:cNvPr id="1" name=""/>
        <p:cNvGrpSpPr/>
        <p:nvPr/>
      </p:nvGrpSpPr>
      <p:grpSpPr>
        <a:xfrm>
          <a:off x="0" y="0"/>
          <a:ext cx="0" cy="0"/>
          <a:chOff x="0" y="0"/>
          <a:chExt cx="0" cy="0"/>
        </a:xfrm>
      </p:grpSpPr>
      <p:cxnSp>
        <p:nvCxnSpPr>
          <p:cNvPr id="19" name="Straight Connector 18"/>
          <p:cNvCxnSpPr/>
          <p:nvPr userDrawn="1"/>
        </p:nvCxnSpPr>
        <p:spPr>
          <a:xfrm>
            <a:off x="751537" y="4900212"/>
            <a:ext cx="0" cy="454260"/>
          </a:xfrm>
          <a:prstGeom prst="line">
            <a:avLst/>
          </a:prstGeom>
          <a:ln>
            <a:solidFill>
              <a:schemeClr val="accent2"/>
            </a:solidFill>
            <a:tailEnd type="oval" w="sm" len="sm"/>
          </a:ln>
        </p:spPr>
        <p:style>
          <a:lnRef idx="1">
            <a:schemeClr val="accent1"/>
          </a:lnRef>
          <a:fillRef idx="0">
            <a:schemeClr val="accent1"/>
          </a:fillRef>
          <a:effectRef idx="0">
            <a:schemeClr val="accent1"/>
          </a:effectRef>
          <a:fontRef idx="minor">
            <a:schemeClr val="tx1"/>
          </a:fontRef>
        </p:style>
      </p:cxnSp>
      <p:cxnSp>
        <p:nvCxnSpPr>
          <p:cNvPr id="23" name="Straight Connector 22"/>
          <p:cNvCxnSpPr/>
          <p:nvPr userDrawn="1"/>
        </p:nvCxnSpPr>
        <p:spPr>
          <a:xfrm>
            <a:off x="2580338" y="4900212"/>
            <a:ext cx="0" cy="454260"/>
          </a:xfrm>
          <a:prstGeom prst="line">
            <a:avLst/>
          </a:prstGeom>
          <a:ln>
            <a:solidFill>
              <a:schemeClr val="accent2"/>
            </a:solidFill>
            <a:tailEnd type="oval" w="sm" len="sm"/>
          </a:ln>
        </p:spPr>
        <p:style>
          <a:lnRef idx="1">
            <a:schemeClr val="accent1"/>
          </a:lnRef>
          <a:fillRef idx="0">
            <a:schemeClr val="accent1"/>
          </a:fillRef>
          <a:effectRef idx="0">
            <a:schemeClr val="accent1"/>
          </a:effectRef>
          <a:fontRef idx="minor">
            <a:schemeClr val="tx1"/>
          </a:fontRef>
        </p:style>
      </p:cxnSp>
      <p:cxnSp>
        <p:nvCxnSpPr>
          <p:cNvPr id="25" name="Straight Connector 24"/>
          <p:cNvCxnSpPr/>
          <p:nvPr userDrawn="1"/>
        </p:nvCxnSpPr>
        <p:spPr>
          <a:xfrm>
            <a:off x="4916223" y="4900212"/>
            <a:ext cx="0" cy="454260"/>
          </a:xfrm>
          <a:prstGeom prst="line">
            <a:avLst/>
          </a:prstGeom>
          <a:ln>
            <a:solidFill>
              <a:schemeClr val="accent2"/>
            </a:solidFill>
            <a:tailEnd type="oval" w="sm" len="sm"/>
          </a:ln>
        </p:spPr>
        <p:style>
          <a:lnRef idx="1">
            <a:schemeClr val="accent1"/>
          </a:lnRef>
          <a:fillRef idx="0">
            <a:schemeClr val="accent1"/>
          </a:fillRef>
          <a:effectRef idx="0">
            <a:schemeClr val="accent1"/>
          </a:effectRef>
          <a:fontRef idx="minor">
            <a:schemeClr val="tx1"/>
          </a:fontRef>
        </p:style>
      </p:cxnSp>
      <p:cxnSp>
        <p:nvCxnSpPr>
          <p:cNvPr id="27" name="Straight Connector 26"/>
          <p:cNvCxnSpPr/>
          <p:nvPr userDrawn="1"/>
        </p:nvCxnSpPr>
        <p:spPr>
          <a:xfrm>
            <a:off x="7277287" y="4900212"/>
            <a:ext cx="0" cy="454260"/>
          </a:xfrm>
          <a:prstGeom prst="line">
            <a:avLst/>
          </a:prstGeom>
          <a:ln>
            <a:solidFill>
              <a:schemeClr val="accent2"/>
            </a:solidFill>
            <a:tailEnd type="oval" w="sm" len="sm"/>
          </a:ln>
        </p:spPr>
        <p:style>
          <a:lnRef idx="1">
            <a:schemeClr val="accent1"/>
          </a:lnRef>
          <a:fillRef idx="0">
            <a:schemeClr val="accent1"/>
          </a:fillRef>
          <a:effectRef idx="0">
            <a:schemeClr val="accent1"/>
          </a:effectRef>
          <a:fontRef idx="minor">
            <a:schemeClr val="tx1"/>
          </a:fontRef>
        </p:style>
      </p:cxnSp>
      <p:sp>
        <p:nvSpPr>
          <p:cNvPr id="7" name="Chevron 6"/>
          <p:cNvSpPr/>
          <p:nvPr userDrawn="1"/>
        </p:nvSpPr>
        <p:spPr>
          <a:xfrm>
            <a:off x="7238198" y="3333509"/>
            <a:ext cx="2733615" cy="1594626"/>
          </a:xfrm>
          <a:prstGeom prst="chevron">
            <a:avLst>
              <a:gd name="adj" fmla="val 27738"/>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8" name="Chevron 7"/>
          <p:cNvSpPr/>
          <p:nvPr userDrawn="1"/>
        </p:nvSpPr>
        <p:spPr>
          <a:xfrm>
            <a:off x="4880008" y="3333509"/>
            <a:ext cx="2733615" cy="1594626"/>
          </a:xfrm>
          <a:prstGeom prst="chevron">
            <a:avLst>
              <a:gd name="adj" fmla="val 27738"/>
            </a:avLst>
          </a:prstGeom>
          <a:solidFill>
            <a:srgbClr val="E6EAE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9" name="Chevron 8"/>
          <p:cNvSpPr/>
          <p:nvPr userDrawn="1"/>
        </p:nvSpPr>
        <p:spPr>
          <a:xfrm>
            <a:off x="2521818" y="3333509"/>
            <a:ext cx="2733615" cy="1594626"/>
          </a:xfrm>
          <a:prstGeom prst="chevron">
            <a:avLst>
              <a:gd name="adj" fmla="val 27738"/>
            </a:avLst>
          </a:prstGeom>
          <a:solidFill>
            <a:srgbClr val="E6EAE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10" name="Pentagon 9"/>
          <p:cNvSpPr/>
          <p:nvPr userDrawn="1"/>
        </p:nvSpPr>
        <p:spPr>
          <a:xfrm>
            <a:off x="701674" y="3333509"/>
            <a:ext cx="2195514" cy="1594626"/>
          </a:xfrm>
          <a:prstGeom prst="homePlate">
            <a:avLst>
              <a:gd name="adj" fmla="val 28572"/>
            </a:avLst>
          </a:prstGeom>
          <a:solidFill>
            <a:srgbClr val="E6EAE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 name="Text Placeholder 2"/>
          <p:cNvSpPr>
            <a:spLocks noGrp="1"/>
          </p:cNvSpPr>
          <p:nvPr>
            <p:ph type="body" sz="quarter" idx="62" hasCustomPrompt="1"/>
          </p:nvPr>
        </p:nvSpPr>
        <p:spPr>
          <a:xfrm>
            <a:off x="701675" y="441325"/>
            <a:ext cx="3060700" cy="173038"/>
          </a:xfrm>
          <a:prstGeom prst="rect">
            <a:avLst/>
          </a:prstGeom>
        </p:spPr>
        <p:txBody>
          <a:bodyPr lIns="0" tIns="0" rIns="0" bIns="0"/>
          <a:lstStyle>
            <a:lvl1pPr marL="0" indent="0">
              <a:buNone/>
              <a:defRPr sz="997" b="0" i="0" baseline="0">
                <a:solidFill>
                  <a:schemeClr val="accent2"/>
                </a:solidFill>
                <a:latin typeface="Deutsche Bank Text" charset="0"/>
                <a:ea typeface="Deutsche Bank Text" charset="0"/>
                <a:cs typeface="Deutsche Bank Text" charset="0"/>
              </a:defRPr>
            </a:lvl1pPr>
            <a:lvl2pPr marL="455783" indent="0">
              <a:buNone/>
              <a:defRPr/>
            </a:lvl2pPr>
            <a:lvl3pPr marL="911565" indent="0">
              <a:buNone/>
              <a:defRPr/>
            </a:lvl3pPr>
            <a:lvl4pPr marL="1367348" indent="0">
              <a:buNone/>
              <a:defRPr/>
            </a:lvl4pPr>
            <a:lvl5pPr marL="1823131" indent="0">
              <a:buNone/>
              <a:defRPr/>
            </a:lvl5pPr>
          </a:lstStyle>
          <a:p>
            <a:pPr lvl="0"/>
            <a:r>
              <a:rPr lang="en-US" dirty="0"/>
              <a:t>Deutsche Bank Text Orange 10pt</a:t>
            </a:r>
          </a:p>
        </p:txBody>
      </p:sp>
      <p:sp>
        <p:nvSpPr>
          <p:cNvPr id="4" name="Text Placeholder 5"/>
          <p:cNvSpPr>
            <a:spLocks noGrp="1"/>
          </p:cNvSpPr>
          <p:nvPr>
            <p:ph type="body" sz="quarter" idx="63" hasCustomPrompt="1"/>
          </p:nvPr>
        </p:nvSpPr>
        <p:spPr>
          <a:xfrm>
            <a:off x="701674" y="824430"/>
            <a:ext cx="8532813" cy="478908"/>
          </a:xfrm>
          <a:prstGeom prst="rect">
            <a:avLst/>
          </a:prstGeom>
        </p:spPr>
        <p:txBody>
          <a:bodyPr lIns="0" tIns="0" rIns="0" bIns="0"/>
          <a:lstStyle>
            <a:lvl1pPr marL="0" indent="0">
              <a:lnSpc>
                <a:spcPts val="4000"/>
              </a:lnSpc>
              <a:spcBef>
                <a:spcPts val="0"/>
              </a:spcBef>
              <a:buNone/>
              <a:defRPr sz="3600" baseline="0">
                <a:solidFill>
                  <a:schemeClr val="accent1"/>
                </a:solidFill>
                <a:latin typeface="Deutsche Bank Display" charset="0"/>
                <a:ea typeface="Deutsche Bank Display" charset="0"/>
                <a:cs typeface="Deutsche Bank Display" charset="0"/>
              </a:defRPr>
            </a:lvl1pPr>
            <a:lvl2pPr marL="455783" indent="0">
              <a:buNone/>
              <a:defRPr sz="3600">
                <a:latin typeface="Deutsche Bank Display Beta" charset="0"/>
                <a:ea typeface="Deutsche Bank Display Beta" charset="0"/>
                <a:cs typeface="Deutsche Bank Display Beta" charset="0"/>
              </a:defRPr>
            </a:lvl2pPr>
            <a:lvl3pPr marL="911566" indent="0">
              <a:buNone/>
              <a:defRPr sz="3600">
                <a:latin typeface="Deutsche Bank Display Beta" charset="0"/>
                <a:ea typeface="Deutsche Bank Display Beta" charset="0"/>
                <a:cs typeface="Deutsche Bank Display Beta" charset="0"/>
              </a:defRPr>
            </a:lvl3pPr>
            <a:lvl4pPr marL="1367348" indent="0">
              <a:buNone/>
              <a:defRPr sz="3600">
                <a:latin typeface="Deutsche Bank Display Beta" charset="0"/>
                <a:ea typeface="Deutsche Bank Display Beta" charset="0"/>
                <a:cs typeface="Deutsche Bank Display Beta" charset="0"/>
              </a:defRPr>
            </a:lvl4pPr>
            <a:lvl5pPr marL="1823131" indent="0">
              <a:buNone/>
              <a:defRPr sz="3600">
                <a:latin typeface="Deutsche Bank Display Beta" charset="0"/>
                <a:ea typeface="Deutsche Bank Display Beta" charset="0"/>
                <a:cs typeface="Deutsche Bank Display Beta" charset="0"/>
              </a:defRPr>
            </a:lvl5pPr>
          </a:lstStyle>
          <a:p>
            <a:pPr lvl="0"/>
            <a:r>
              <a:rPr lang="en-US" dirty="0"/>
              <a:t>Deutsche Bank Display Dark Blue 36pt</a:t>
            </a:r>
          </a:p>
        </p:txBody>
      </p:sp>
      <p:sp>
        <p:nvSpPr>
          <p:cNvPr id="6" name="Text Placeholder 8"/>
          <p:cNvSpPr>
            <a:spLocks noGrp="1"/>
          </p:cNvSpPr>
          <p:nvPr>
            <p:ph type="body" sz="quarter" idx="73" hasCustomPrompt="1"/>
          </p:nvPr>
        </p:nvSpPr>
        <p:spPr>
          <a:xfrm>
            <a:off x="701674" y="2087563"/>
            <a:ext cx="4716463" cy="725085"/>
          </a:xfrm>
          <a:prstGeom prst="rect">
            <a:avLst/>
          </a:prstGeom>
        </p:spPr>
        <p:txBody>
          <a:bodyPr lIns="0" tIns="0" rIns="0" bIns="0"/>
          <a:lstStyle>
            <a:lvl1pPr marL="0" indent="0">
              <a:lnSpc>
                <a:spcPts val="1400"/>
              </a:lnSpc>
              <a:spcBef>
                <a:spcPts val="1400"/>
              </a:spcBef>
              <a:buNone/>
              <a:defRPr sz="1200" baseline="0">
                <a:solidFill>
                  <a:schemeClr val="tx2"/>
                </a:solidFill>
                <a:latin typeface="Deutsche Bank Text" charset="0"/>
                <a:ea typeface="Deutsche Bank Text" charset="0"/>
                <a:cs typeface="Deutsche Bank Text" charset="0"/>
              </a:defRPr>
            </a:lvl1pPr>
            <a:lvl2pPr>
              <a:defRPr sz="1400">
                <a:solidFill>
                  <a:srgbClr val="535B61"/>
                </a:solidFill>
                <a:latin typeface="Deutsche Bank Text Beta" charset="0"/>
                <a:ea typeface="Deutsche Bank Text Beta" charset="0"/>
                <a:cs typeface="Deutsche Bank Text Beta" charset="0"/>
              </a:defRPr>
            </a:lvl2pPr>
            <a:lvl3pPr>
              <a:defRPr sz="1400">
                <a:solidFill>
                  <a:srgbClr val="535B61"/>
                </a:solidFill>
                <a:latin typeface="Deutsche Bank Text Beta" charset="0"/>
                <a:ea typeface="Deutsche Bank Text Beta" charset="0"/>
                <a:cs typeface="Deutsche Bank Text Beta" charset="0"/>
              </a:defRPr>
            </a:lvl3pPr>
            <a:lvl4pPr>
              <a:defRPr sz="1400">
                <a:solidFill>
                  <a:srgbClr val="535B61"/>
                </a:solidFill>
                <a:latin typeface="Deutsche Bank Text Beta" charset="0"/>
                <a:ea typeface="Deutsche Bank Text Beta" charset="0"/>
                <a:cs typeface="Deutsche Bank Text Beta" charset="0"/>
              </a:defRPr>
            </a:lvl4pPr>
            <a:lvl5pPr>
              <a:defRPr sz="1400">
                <a:solidFill>
                  <a:srgbClr val="535B61"/>
                </a:solidFill>
                <a:latin typeface="Deutsche Bank Text Beta" charset="0"/>
                <a:ea typeface="Deutsche Bank Text Beta" charset="0"/>
                <a:cs typeface="Deutsche Bank Text Beta" charset="0"/>
              </a:defRPr>
            </a:lvl5pPr>
          </a:lstStyle>
          <a:p>
            <a:pPr lvl="0"/>
            <a:r>
              <a:rPr lang="en-US" dirty="0"/>
              <a:t>Deutsche Bank Text Dark Grey 12pt</a:t>
            </a:r>
          </a:p>
        </p:txBody>
      </p:sp>
      <p:sp>
        <p:nvSpPr>
          <p:cNvPr id="14" name="Text Placeholder 13"/>
          <p:cNvSpPr>
            <a:spLocks noGrp="1"/>
          </p:cNvSpPr>
          <p:nvPr>
            <p:ph type="body" sz="quarter" idx="74" hasCustomPrompt="1"/>
          </p:nvPr>
        </p:nvSpPr>
        <p:spPr>
          <a:xfrm>
            <a:off x="893763" y="3757581"/>
            <a:ext cx="1493837" cy="681038"/>
          </a:xfrm>
          <a:prstGeom prst="rect">
            <a:avLst/>
          </a:prstGeom>
        </p:spPr>
        <p:txBody>
          <a:bodyPr lIns="0" tIns="0" rIns="0" bIns="0" anchor="ctr"/>
          <a:lstStyle>
            <a:lvl1pPr marL="0" indent="0">
              <a:lnSpc>
                <a:spcPts val="1680"/>
              </a:lnSpc>
              <a:spcBef>
                <a:spcPts val="1000"/>
              </a:spcBef>
              <a:buNone/>
              <a:defRPr sz="1400" baseline="0">
                <a:solidFill>
                  <a:schemeClr val="accent1"/>
                </a:solidFill>
                <a:latin typeface="Deutsche Bank Text" charset="0"/>
                <a:ea typeface="Deutsche Bank Text" charset="0"/>
                <a:cs typeface="Deutsche Bank Text" charset="0"/>
              </a:defRPr>
            </a:lvl1pPr>
          </a:lstStyle>
          <a:p>
            <a:pPr lvl="0"/>
            <a:r>
              <a:rPr lang="en-US" dirty="0"/>
              <a:t>Deutsche Bank Text Dark Blue 14pt</a:t>
            </a:r>
          </a:p>
        </p:txBody>
      </p:sp>
      <p:sp>
        <p:nvSpPr>
          <p:cNvPr id="15" name="Text Placeholder 13"/>
          <p:cNvSpPr>
            <a:spLocks noGrp="1"/>
          </p:cNvSpPr>
          <p:nvPr>
            <p:ph type="body" sz="quarter" idx="75" hasCustomPrompt="1"/>
          </p:nvPr>
        </p:nvSpPr>
        <p:spPr>
          <a:xfrm>
            <a:off x="3144203" y="3757581"/>
            <a:ext cx="1651317" cy="681038"/>
          </a:xfrm>
          <a:prstGeom prst="rect">
            <a:avLst/>
          </a:prstGeom>
        </p:spPr>
        <p:txBody>
          <a:bodyPr lIns="0" tIns="0" rIns="0" bIns="0" anchor="ctr"/>
          <a:lstStyle>
            <a:lvl1pPr marL="0" indent="0">
              <a:lnSpc>
                <a:spcPts val="1680"/>
              </a:lnSpc>
              <a:spcBef>
                <a:spcPts val="1000"/>
              </a:spcBef>
              <a:buNone/>
              <a:defRPr sz="1400">
                <a:solidFill>
                  <a:schemeClr val="accent1"/>
                </a:solidFill>
                <a:latin typeface="Deutsche Bank Text" charset="0"/>
                <a:ea typeface="Deutsche Bank Text" charset="0"/>
                <a:cs typeface="Deutsche Bank Text" charset="0"/>
              </a:defRPr>
            </a:lvl1pPr>
          </a:lstStyle>
          <a:p>
            <a:pPr lvl="0"/>
            <a:r>
              <a:rPr lang="en-US" dirty="0"/>
              <a:t>Deutsche Bank Text Dark Blue 14pt</a:t>
            </a:r>
          </a:p>
        </p:txBody>
      </p:sp>
      <p:sp>
        <p:nvSpPr>
          <p:cNvPr id="16" name="Text Placeholder 13"/>
          <p:cNvSpPr>
            <a:spLocks noGrp="1"/>
          </p:cNvSpPr>
          <p:nvPr>
            <p:ph type="body" sz="quarter" idx="76" hasCustomPrompt="1"/>
          </p:nvPr>
        </p:nvSpPr>
        <p:spPr>
          <a:xfrm>
            <a:off x="5527425" y="3757581"/>
            <a:ext cx="1651317" cy="681038"/>
          </a:xfrm>
          <a:prstGeom prst="rect">
            <a:avLst/>
          </a:prstGeom>
        </p:spPr>
        <p:txBody>
          <a:bodyPr lIns="0" tIns="0" rIns="0" bIns="0" anchor="ctr"/>
          <a:lstStyle>
            <a:lvl1pPr marL="0" indent="0">
              <a:lnSpc>
                <a:spcPts val="1680"/>
              </a:lnSpc>
              <a:spcBef>
                <a:spcPts val="1000"/>
              </a:spcBef>
              <a:buNone/>
              <a:defRPr sz="1400">
                <a:solidFill>
                  <a:schemeClr val="accent1"/>
                </a:solidFill>
                <a:latin typeface="Deutsche Bank Text" charset="0"/>
                <a:ea typeface="Deutsche Bank Text" charset="0"/>
                <a:cs typeface="Deutsche Bank Text" charset="0"/>
              </a:defRPr>
            </a:lvl1pPr>
          </a:lstStyle>
          <a:p>
            <a:pPr lvl="0"/>
            <a:r>
              <a:rPr lang="en-US" dirty="0"/>
              <a:t>Deutsche Bank Text Dark Blue 14pt</a:t>
            </a:r>
          </a:p>
        </p:txBody>
      </p:sp>
      <p:sp>
        <p:nvSpPr>
          <p:cNvPr id="17" name="Text Placeholder 13"/>
          <p:cNvSpPr>
            <a:spLocks noGrp="1"/>
          </p:cNvSpPr>
          <p:nvPr>
            <p:ph type="body" sz="quarter" idx="77" hasCustomPrompt="1"/>
          </p:nvPr>
        </p:nvSpPr>
        <p:spPr>
          <a:xfrm>
            <a:off x="7945071" y="3757581"/>
            <a:ext cx="1564689" cy="681038"/>
          </a:xfrm>
          <a:prstGeom prst="rect">
            <a:avLst/>
          </a:prstGeom>
        </p:spPr>
        <p:txBody>
          <a:bodyPr lIns="0" tIns="0" rIns="0" bIns="0" anchor="ctr"/>
          <a:lstStyle>
            <a:lvl1pPr marL="0" indent="0">
              <a:lnSpc>
                <a:spcPts val="1680"/>
              </a:lnSpc>
              <a:spcBef>
                <a:spcPts val="1000"/>
              </a:spcBef>
              <a:buNone/>
              <a:defRPr sz="1400">
                <a:solidFill>
                  <a:schemeClr val="bg1"/>
                </a:solidFill>
                <a:latin typeface="Deutsche Bank Text" charset="0"/>
                <a:ea typeface="Deutsche Bank Text" charset="0"/>
                <a:cs typeface="Deutsche Bank Text" charset="0"/>
              </a:defRPr>
            </a:lvl1pPr>
          </a:lstStyle>
          <a:p>
            <a:pPr lvl="0"/>
            <a:r>
              <a:rPr lang="en-US" dirty="0"/>
              <a:t>Deutsche Bank Text White 14pt</a:t>
            </a:r>
          </a:p>
        </p:txBody>
      </p:sp>
      <p:sp>
        <p:nvSpPr>
          <p:cNvPr id="22" name="Text Placeholder 21"/>
          <p:cNvSpPr>
            <a:spLocks noGrp="1"/>
          </p:cNvSpPr>
          <p:nvPr>
            <p:ph type="body" sz="quarter" idx="78" hasCustomPrompt="1"/>
          </p:nvPr>
        </p:nvSpPr>
        <p:spPr>
          <a:xfrm>
            <a:off x="701675" y="5413375"/>
            <a:ext cx="1403350" cy="995363"/>
          </a:xfrm>
          <a:prstGeom prst="rect">
            <a:avLst/>
          </a:prstGeom>
        </p:spPr>
        <p:txBody>
          <a:bodyPr lIns="0" tIns="0" rIns="0" bIns="0"/>
          <a:lstStyle>
            <a:lvl1pPr marL="0" indent="0">
              <a:buNone/>
              <a:defRPr sz="1000">
                <a:solidFill>
                  <a:schemeClr val="tx2"/>
                </a:solidFill>
                <a:latin typeface="Deutsche Bank Text" charset="0"/>
                <a:ea typeface="Deutsche Bank Text" charset="0"/>
                <a:cs typeface="Deutsche Bank Text" charset="0"/>
              </a:defRPr>
            </a:lvl1pPr>
          </a:lstStyle>
          <a:p>
            <a:pPr lvl="0"/>
            <a:r>
              <a:rPr lang="en-US" dirty="0"/>
              <a:t>Deutsche Bank Text Dark Grey 10pt</a:t>
            </a:r>
          </a:p>
        </p:txBody>
      </p:sp>
      <p:sp>
        <p:nvSpPr>
          <p:cNvPr id="24" name="Text Placeholder 21"/>
          <p:cNvSpPr>
            <a:spLocks noGrp="1"/>
          </p:cNvSpPr>
          <p:nvPr>
            <p:ph type="body" sz="quarter" idx="79" hasCustomPrompt="1"/>
          </p:nvPr>
        </p:nvSpPr>
        <p:spPr>
          <a:xfrm>
            <a:off x="2530476" y="5413375"/>
            <a:ext cx="1403350" cy="995363"/>
          </a:xfrm>
          <a:prstGeom prst="rect">
            <a:avLst/>
          </a:prstGeom>
        </p:spPr>
        <p:txBody>
          <a:bodyPr lIns="0" tIns="0" rIns="0" bIns="0"/>
          <a:lstStyle>
            <a:lvl1pPr marL="0" indent="0">
              <a:buNone/>
              <a:defRPr sz="1000">
                <a:solidFill>
                  <a:schemeClr val="tx2"/>
                </a:solidFill>
                <a:latin typeface="Deutsche Bank Text" charset="0"/>
                <a:ea typeface="Deutsche Bank Text" charset="0"/>
                <a:cs typeface="Deutsche Bank Text" charset="0"/>
              </a:defRPr>
            </a:lvl1pPr>
          </a:lstStyle>
          <a:p>
            <a:pPr lvl="0"/>
            <a:r>
              <a:rPr lang="en-US" dirty="0"/>
              <a:t>Deutsche Bank Text Dark Grey 10pt</a:t>
            </a:r>
          </a:p>
        </p:txBody>
      </p:sp>
      <p:sp>
        <p:nvSpPr>
          <p:cNvPr id="26" name="Text Placeholder 21"/>
          <p:cNvSpPr>
            <a:spLocks noGrp="1"/>
          </p:cNvSpPr>
          <p:nvPr>
            <p:ph type="body" sz="quarter" idx="80" hasCustomPrompt="1"/>
          </p:nvPr>
        </p:nvSpPr>
        <p:spPr>
          <a:xfrm>
            <a:off x="4866361" y="5413375"/>
            <a:ext cx="1403350" cy="995363"/>
          </a:xfrm>
          <a:prstGeom prst="rect">
            <a:avLst/>
          </a:prstGeom>
        </p:spPr>
        <p:txBody>
          <a:bodyPr lIns="0" tIns="0" rIns="0" bIns="0"/>
          <a:lstStyle>
            <a:lvl1pPr marL="0" indent="0">
              <a:buNone/>
              <a:defRPr sz="1000">
                <a:solidFill>
                  <a:schemeClr val="tx2"/>
                </a:solidFill>
                <a:latin typeface="Deutsche Bank Text" charset="0"/>
                <a:ea typeface="Deutsche Bank Text" charset="0"/>
                <a:cs typeface="Deutsche Bank Text" charset="0"/>
              </a:defRPr>
            </a:lvl1pPr>
          </a:lstStyle>
          <a:p>
            <a:pPr lvl="0"/>
            <a:r>
              <a:rPr lang="en-US" dirty="0"/>
              <a:t>Deutsche Bank Text Dark Grey 10pt</a:t>
            </a:r>
          </a:p>
        </p:txBody>
      </p:sp>
      <p:sp>
        <p:nvSpPr>
          <p:cNvPr id="28" name="Text Placeholder 21"/>
          <p:cNvSpPr>
            <a:spLocks noGrp="1"/>
          </p:cNvSpPr>
          <p:nvPr>
            <p:ph type="body" sz="quarter" idx="81" hasCustomPrompt="1"/>
          </p:nvPr>
        </p:nvSpPr>
        <p:spPr>
          <a:xfrm>
            <a:off x="7227425" y="5413375"/>
            <a:ext cx="1403350" cy="995363"/>
          </a:xfrm>
          <a:prstGeom prst="rect">
            <a:avLst/>
          </a:prstGeom>
        </p:spPr>
        <p:txBody>
          <a:bodyPr lIns="0" tIns="0" rIns="0" bIns="0"/>
          <a:lstStyle>
            <a:lvl1pPr marL="0" indent="0">
              <a:buNone/>
              <a:defRPr sz="1000">
                <a:solidFill>
                  <a:schemeClr val="tx2"/>
                </a:solidFill>
                <a:latin typeface="Deutsche Bank Text" charset="0"/>
                <a:ea typeface="Deutsche Bank Text" charset="0"/>
                <a:cs typeface="Deutsche Bank Text" charset="0"/>
              </a:defRPr>
            </a:lvl1pPr>
          </a:lstStyle>
          <a:p>
            <a:pPr lvl="0"/>
            <a:r>
              <a:rPr lang="en-US" dirty="0"/>
              <a:t>Deutsche Bank Text Dark Grey 10pt</a:t>
            </a:r>
          </a:p>
        </p:txBody>
      </p:sp>
      <p:sp>
        <p:nvSpPr>
          <p:cNvPr id="30" name="Text Placeholder 6"/>
          <p:cNvSpPr>
            <a:spLocks noGrp="1"/>
          </p:cNvSpPr>
          <p:nvPr>
            <p:ph type="body" sz="quarter" idx="72" hasCustomPrompt="1"/>
          </p:nvPr>
        </p:nvSpPr>
        <p:spPr>
          <a:xfrm>
            <a:off x="702650" y="6764338"/>
            <a:ext cx="9324000" cy="268287"/>
          </a:xfrm>
          <a:prstGeom prst="rect">
            <a:avLst/>
          </a:prstGeom>
        </p:spPr>
        <p:txBody>
          <a:bodyPr lIns="0" tIns="0" rIns="0" bIns="0" anchor="b"/>
          <a:lstStyle>
            <a:lvl1pPr marL="0" indent="0">
              <a:lnSpc>
                <a:spcPts val="800"/>
              </a:lnSpc>
              <a:spcBef>
                <a:spcPts val="0"/>
              </a:spcBef>
              <a:buNone/>
              <a:defRPr sz="800">
                <a:solidFill>
                  <a:srgbClr val="535B61"/>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8pt</a:t>
            </a:r>
          </a:p>
        </p:txBody>
      </p:sp>
    </p:spTree>
    <p:extLst>
      <p:ext uri="{BB962C8B-B14F-4D97-AF65-F5344CB8AC3E}">
        <p14:creationId xmlns:p14="http://schemas.microsoft.com/office/powerpoint/2010/main" val="1936941132"/>
      </p:ext>
    </p:extLst>
  </p:cSld>
  <p:clrMapOvr>
    <a:masterClrMapping/>
  </p:clrMapOvr>
</p:sldLayout>
</file>

<file path=ppt/slideLayouts/slideLayout360.xml><?xml version="1.0" encoding="utf-8"?>
<p:sldLayout xmlns:a="http://schemas.openxmlformats.org/drawingml/2006/main" xmlns:r="http://schemas.openxmlformats.org/officeDocument/2006/relationships" xmlns:p="http://schemas.openxmlformats.org/presentationml/2006/main" preserve="1" userDrawn="1">
  <p:cSld name="67_Custom Layout">
    <p:spTree>
      <p:nvGrpSpPr>
        <p:cNvPr id="1" name=""/>
        <p:cNvGrpSpPr/>
        <p:nvPr/>
      </p:nvGrpSpPr>
      <p:grpSpPr>
        <a:xfrm>
          <a:off x="0" y="0"/>
          <a:ext cx="0" cy="0"/>
          <a:chOff x="0" y="0"/>
          <a:chExt cx="0" cy="0"/>
        </a:xfrm>
      </p:grpSpPr>
      <p:sp>
        <p:nvSpPr>
          <p:cNvPr id="5" name="Text Placeholder 4"/>
          <p:cNvSpPr>
            <a:spLocks noGrp="1"/>
          </p:cNvSpPr>
          <p:nvPr>
            <p:ph type="body" sz="quarter" idx="75" hasCustomPrompt="1"/>
          </p:nvPr>
        </p:nvSpPr>
        <p:spPr>
          <a:xfrm>
            <a:off x="701675" y="4507200"/>
            <a:ext cx="2339975" cy="304800"/>
          </a:xfrm>
          <a:prstGeom prst="rect">
            <a:avLst/>
          </a:prstGeom>
        </p:spPr>
        <p:txBody>
          <a:bodyPr lIns="0" tIns="0" rIns="0" bIns="0"/>
          <a:lstStyle>
            <a:lvl1pPr marL="0" indent="0">
              <a:buNone/>
              <a:defRPr sz="2600">
                <a:solidFill>
                  <a:srgbClr val="00205B"/>
                </a:solidFill>
                <a:latin typeface="Deutsche Bank Display" charset="0"/>
                <a:ea typeface="Deutsche Bank Display" charset="0"/>
                <a:cs typeface="Deutsche Bank Display" charset="0"/>
              </a:defRPr>
            </a:lvl1pPr>
          </a:lstStyle>
          <a:p>
            <a:pPr lvl="0"/>
            <a:r>
              <a:rPr lang="en-US" dirty="0"/>
              <a:t>DB Display</a:t>
            </a:r>
          </a:p>
        </p:txBody>
      </p:sp>
      <p:sp>
        <p:nvSpPr>
          <p:cNvPr id="7" name="Text Placeholder 7"/>
          <p:cNvSpPr>
            <a:spLocks noGrp="1"/>
          </p:cNvSpPr>
          <p:nvPr>
            <p:ph type="body" sz="quarter" idx="74" hasCustomPrompt="1"/>
          </p:nvPr>
        </p:nvSpPr>
        <p:spPr>
          <a:xfrm>
            <a:off x="3833813" y="1764000"/>
            <a:ext cx="4608512" cy="4321175"/>
          </a:xfrm>
          <a:prstGeom prst="rect">
            <a:avLst/>
          </a:prstGeom>
        </p:spPr>
        <p:txBody>
          <a:bodyPr lIns="0" tIns="0" rIns="0" bIns="0"/>
          <a:lstStyle>
            <a:lvl1pPr marL="0" indent="0">
              <a:buNone/>
              <a:defRPr sz="1000" baseline="0">
                <a:solidFill>
                  <a:srgbClr val="535B61"/>
                </a:solidFill>
                <a:latin typeface="Deutsche Bank Text" charset="0"/>
                <a:ea typeface="Deutsche Bank Text" charset="0"/>
                <a:cs typeface="Deutsche Bank Text" charset="0"/>
              </a:defRPr>
            </a:lvl1pPr>
            <a:lvl2pPr marL="455783" indent="0">
              <a:buNone/>
              <a:defRPr sz="1000">
                <a:solidFill>
                  <a:srgbClr val="A7A8AA"/>
                </a:solidFill>
                <a:latin typeface="Deutsche Bank Text Beta" charset="0"/>
                <a:ea typeface="Deutsche Bank Text Beta" charset="0"/>
                <a:cs typeface="Deutsche Bank Text Beta" charset="0"/>
              </a:defRPr>
            </a:lvl2pPr>
            <a:lvl3pPr marL="911566" indent="0">
              <a:buNone/>
              <a:defRPr sz="1000">
                <a:solidFill>
                  <a:srgbClr val="A7A8AA"/>
                </a:solidFill>
                <a:latin typeface="Deutsche Bank Text Beta" charset="0"/>
                <a:ea typeface="Deutsche Bank Text Beta" charset="0"/>
                <a:cs typeface="Deutsche Bank Text Beta" charset="0"/>
              </a:defRPr>
            </a:lvl3pPr>
            <a:lvl4pPr marL="1367348" indent="0">
              <a:buNone/>
              <a:defRPr sz="1000">
                <a:solidFill>
                  <a:srgbClr val="A7A8AA"/>
                </a:solidFill>
                <a:latin typeface="Deutsche Bank Text Beta" charset="0"/>
                <a:ea typeface="Deutsche Bank Text Beta" charset="0"/>
                <a:cs typeface="Deutsche Bank Text Beta" charset="0"/>
              </a:defRPr>
            </a:lvl4pPr>
            <a:lvl5pPr marL="1823131" indent="0">
              <a:buNone/>
              <a:defRPr sz="1000">
                <a:solidFill>
                  <a:srgbClr val="A7A8AA"/>
                </a:solidFill>
                <a:latin typeface="Deutsche Bank Text Beta" charset="0"/>
                <a:ea typeface="Deutsche Bank Text Beta" charset="0"/>
                <a:cs typeface="Deutsche Bank Text Beta" charset="0"/>
              </a:defRPr>
            </a:lvl5pPr>
          </a:lstStyle>
          <a:p>
            <a:pPr lvl="0"/>
            <a:r>
              <a:rPr lang="en-US" dirty="0"/>
              <a:t>Deutsche Bank Text Dark Grey 10pt</a:t>
            </a:r>
          </a:p>
        </p:txBody>
      </p:sp>
      <p:sp>
        <p:nvSpPr>
          <p:cNvPr id="11" name="Text Placeholder 6"/>
          <p:cNvSpPr>
            <a:spLocks noGrp="1"/>
          </p:cNvSpPr>
          <p:nvPr>
            <p:ph type="body" sz="quarter" idx="72" hasCustomPrompt="1"/>
          </p:nvPr>
        </p:nvSpPr>
        <p:spPr>
          <a:xfrm>
            <a:off x="702650" y="6764338"/>
            <a:ext cx="9324000" cy="268287"/>
          </a:xfrm>
          <a:prstGeom prst="rect">
            <a:avLst/>
          </a:prstGeom>
        </p:spPr>
        <p:txBody>
          <a:bodyPr lIns="0" tIns="0" rIns="0" bIns="0" anchor="b"/>
          <a:lstStyle>
            <a:lvl1pPr marL="0" indent="0">
              <a:lnSpc>
                <a:spcPts val="800"/>
              </a:lnSpc>
              <a:spcBef>
                <a:spcPts val="0"/>
              </a:spcBef>
              <a:buNone/>
              <a:defRPr sz="800">
                <a:solidFill>
                  <a:srgbClr val="535B61"/>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8pt</a:t>
            </a:r>
          </a:p>
        </p:txBody>
      </p:sp>
      <p:sp>
        <p:nvSpPr>
          <p:cNvPr id="10" name="Text Placeholder 4"/>
          <p:cNvSpPr>
            <a:spLocks noGrp="1"/>
          </p:cNvSpPr>
          <p:nvPr>
            <p:ph type="body" sz="quarter" idx="76" hasCustomPrompt="1"/>
          </p:nvPr>
        </p:nvSpPr>
        <p:spPr>
          <a:xfrm>
            <a:off x="701675" y="4916874"/>
            <a:ext cx="2195513" cy="616998"/>
          </a:xfrm>
          <a:prstGeom prst="rect">
            <a:avLst/>
          </a:prstGeom>
        </p:spPr>
        <p:txBody>
          <a:bodyPr lIns="0" tIns="0" rIns="0" bIns="0"/>
          <a:lstStyle>
            <a:lvl1pPr marL="0" indent="0">
              <a:lnSpc>
                <a:spcPts val="1700"/>
              </a:lnSpc>
              <a:spcBef>
                <a:spcPts val="0"/>
              </a:spcBef>
              <a:buNone/>
              <a:defRPr sz="1400" baseline="0">
                <a:solidFill>
                  <a:srgbClr val="00205B"/>
                </a:solidFill>
                <a:latin typeface="Deutsche Bank Text" charset="0"/>
                <a:ea typeface="Deutsche Bank Text" charset="0"/>
                <a:cs typeface="Deutsche Bank Text" charset="0"/>
              </a:defRPr>
            </a:lvl1pPr>
          </a:lstStyle>
          <a:p>
            <a:pPr lvl="0"/>
            <a:r>
              <a:rPr lang="en-US" dirty="0"/>
              <a:t>Deutsche Bank Text Dark Blue 14pt</a:t>
            </a:r>
          </a:p>
        </p:txBody>
      </p:sp>
      <p:sp>
        <p:nvSpPr>
          <p:cNvPr id="13" name="Text Placeholder 6"/>
          <p:cNvSpPr txBox="1">
            <a:spLocks/>
          </p:cNvSpPr>
          <p:nvPr userDrawn="1"/>
        </p:nvSpPr>
        <p:spPr>
          <a:xfrm>
            <a:off x="701674" y="5703824"/>
            <a:ext cx="2195514" cy="403225"/>
          </a:xfrm>
          <a:prstGeom prst="rect">
            <a:avLst/>
          </a:prstGeom>
        </p:spPr>
        <p:txBody>
          <a:bodyPr lIns="0" tIns="0" rIns="0" bIns="0"/>
          <a:lstStyle>
            <a:lvl1pPr marL="0" indent="0" algn="l" defTabSz="911565" rtl="0" eaLnBrk="1" latinLnBrk="0" hangingPunct="1">
              <a:lnSpc>
                <a:spcPts val="1400"/>
              </a:lnSpc>
              <a:spcBef>
                <a:spcPts val="0"/>
              </a:spcBef>
              <a:buFont typeface="Arial"/>
              <a:buNone/>
              <a:defRPr sz="1200" kern="1200" baseline="0">
                <a:solidFill>
                  <a:srgbClr val="001433"/>
                </a:solidFill>
                <a:latin typeface="Deutsche Bank Text Beta" charset="0"/>
                <a:ea typeface="Deutsche Bank Text Beta" charset="0"/>
                <a:cs typeface="Deutsche Bank Text Beta" charset="0"/>
              </a:defRPr>
            </a:lvl1pPr>
            <a:lvl2pPr marL="455783" indent="0" algn="l" defTabSz="911565" rtl="0" eaLnBrk="1" latinLnBrk="0" hangingPunct="1">
              <a:lnSpc>
                <a:spcPct val="90000"/>
              </a:lnSpc>
              <a:spcBef>
                <a:spcPts val="498"/>
              </a:spcBef>
              <a:buFont typeface="Arial"/>
              <a:buNone/>
              <a:defRPr sz="1000" kern="1200">
                <a:solidFill>
                  <a:schemeClr val="tx1"/>
                </a:solidFill>
                <a:latin typeface="Deutsche Bank Text Beta" charset="0"/>
                <a:ea typeface="Deutsche Bank Text Beta" charset="0"/>
                <a:cs typeface="Deutsche Bank Text Beta" charset="0"/>
              </a:defRPr>
            </a:lvl2pPr>
            <a:lvl3pPr marL="911566" indent="0" algn="l" defTabSz="911565" rtl="0" eaLnBrk="1" latinLnBrk="0" hangingPunct="1">
              <a:lnSpc>
                <a:spcPct val="90000"/>
              </a:lnSpc>
              <a:spcBef>
                <a:spcPts val="498"/>
              </a:spcBef>
              <a:buFont typeface="Arial"/>
              <a:buNone/>
              <a:defRPr sz="1000" kern="1200">
                <a:solidFill>
                  <a:schemeClr val="tx1"/>
                </a:solidFill>
                <a:latin typeface="Deutsche Bank Text Beta" charset="0"/>
                <a:ea typeface="Deutsche Bank Text Beta" charset="0"/>
                <a:cs typeface="Deutsche Bank Text Beta" charset="0"/>
              </a:defRPr>
            </a:lvl3pPr>
            <a:lvl4pPr marL="1367348" indent="0" algn="l" defTabSz="911565" rtl="0" eaLnBrk="1" latinLnBrk="0" hangingPunct="1">
              <a:lnSpc>
                <a:spcPct val="90000"/>
              </a:lnSpc>
              <a:spcBef>
                <a:spcPts val="498"/>
              </a:spcBef>
              <a:buFont typeface="Arial"/>
              <a:buNone/>
              <a:defRPr sz="1000" kern="1200">
                <a:solidFill>
                  <a:schemeClr val="tx1"/>
                </a:solidFill>
                <a:latin typeface="Deutsche Bank Text Beta" charset="0"/>
                <a:ea typeface="Deutsche Bank Text Beta" charset="0"/>
                <a:cs typeface="Deutsche Bank Text Beta" charset="0"/>
              </a:defRPr>
            </a:lvl4pPr>
            <a:lvl5pPr marL="1823131" indent="0" algn="l" defTabSz="911565" rtl="0" eaLnBrk="1" latinLnBrk="0" hangingPunct="1">
              <a:lnSpc>
                <a:spcPct val="90000"/>
              </a:lnSpc>
              <a:spcBef>
                <a:spcPts val="498"/>
              </a:spcBef>
              <a:buFont typeface="Arial"/>
              <a:buNone/>
              <a:defRPr sz="1000" kern="1200">
                <a:solidFill>
                  <a:schemeClr val="tx1"/>
                </a:solidFill>
                <a:latin typeface="Deutsche Bank Text Beta" charset="0"/>
                <a:ea typeface="Deutsche Bank Text Beta" charset="0"/>
                <a:cs typeface="Deutsche Bank Text Beta" charset="0"/>
              </a:defRPr>
            </a:lvl5pPr>
            <a:lvl6pPr marL="2506805" indent="-227891" algn="l" defTabSz="911565" rtl="0" eaLnBrk="1" latinLnBrk="0" hangingPunct="1">
              <a:lnSpc>
                <a:spcPct val="90000"/>
              </a:lnSpc>
              <a:spcBef>
                <a:spcPts val="498"/>
              </a:spcBef>
              <a:buFont typeface="Arial"/>
              <a:buChar char="•"/>
              <a:defRPr sz="1794" kern="1200">
                <a:solidFill>
                  <a:schemeClr val="tx1"/>
                </a:solidFill>
                <a:latin typeface="+mn-lt"/>
                <a:ea typeface="+mn-ea"/>
                <a:cs typeface="+mn-cs"/>
              </a:defRPr>
            </a:lvl6pPr>
            <a:lvl7pPr marL="2962587" indent="-227891" algn="l" defTabSz="911565" rtl="0" eaLnBrk="1" latinLnBrk="0" hangingPunct="1">
              <a:lnSpc>
                <a:spcPct val="90000"/>
              </a:lnSpc>
              <a:spcBef>
                <a:spcPts val="498"/>
              </a:spcBef>
              <a:buFont typeface="Arial"/>
              <a:buChar char="•"/>
              <a:defRPr sz="1794" kern="1200">
                <a:solidFill>
                  <a:schemeClr val="tx1"/>
                </a:solidFill>
                <a:latin typeface="+mn-lt"/>
                <a:ea typeface="+mn-ea"/>
                <a:cs typeface="+mn-cs"/>
              </a:defRPr>
            </a:lvl7pPr>
            <a:lvl8pPr marL="3418370" indent="-227891" algn="l" defTabSz="911565" rtl="0" eaLnBrk="1" latinLnBrk="0" hangingPunct="1">
              <a:lnSpc>
                <a:spcPct val="90000"/>
              </a:lnSpc>
              <a:spcBef>
                <a:spcPts val="498"/>
              </a:spcBef>
              <a:buFont typeface="Arial"/>
              <a:buChar char="•"/>
              <a:defRPr sz="1794" kern="1200">
                <a:solidFill>
                  <a:schemeClr val="tx1"/>
                </a:solidFill>
                <a:latin typeface="+mn-lt"/>
                <a:ea typeface="+mn-ea"/>
                <a:cs typeface="+mn-cs"/>
              </a:defRPr>
            </a:lvl8pPr>
            <a:lvl9pPr marL="3874153" indent="-227891" algn="l" defTabSz="911565" rtl="0" eaLnBrk="1" latinLnBrk="0" hangingPunct="1">
              <a:lnSpc>
                <a:spcPct val="90000"/>
              </a:lnSpc>
              <a:spcBef>
                <a:spcPts val="498"/>
              </a:spcBef>
              <a:buFont typeface="Arial"/>
              <a:buChar char="•"/>
              <a:defRPr sz="1794" kern="1200">
                <a:solidFill>
                  <a:schemeClr val="tx1"/>
                </a:solidFill>
                <a:latin typeface="+mn-lt"/>
                <a:ea typeface="+mn-ea"/>
                <a:cs typeface="+mn-cs"/>
              </a:defRPr>
            </a:lvl9pPr>
          </a:lstStyle>
          <a:p>
            <a:pPr>
              <a:lnSpc>
                <a:spcPct val="100000"/>
              </a:lnSpc>
              <a:spcBef>
                <a:spcPts val="400"/>
              </a:spcBef>
            </a:pPr>
            <a:r>
              <a:rPr lang="en-US" dirty="0">
                <a:solidFill>
                  <a:srgbClr val="535B61"/>
                </a:solidFill>
                <a:latin typeface="Deutsche Bank Text" charset="0"/>
                <a:ea typeface="Deutsche Bank Text" charset="0"/>
                <a:cs typeface="Deutsche Bank Text" charset="0"/>
              </a:rPr>
              <a:t>Deutsche Bank </a:t>
            </a:r>
            <a:br>
              <a:rPr lang="en-US" dirty="0">
                <a:solidFill>
                  <a:srgbClr val="535B61"/>
                </a:solidFill>
                <a:latin typeface="Deutsche Bank Text" charset="0"/>
                <a:ea typeface="Deutsche Bank Text" charset="0"/>
                <a:cs typeface="Deutsche Bank Text" charset="0"/>
              </a:rPr>
            </a:br>
            <a:r>
              <a:rPr lang="en-US" dirty="0">
                <a:solidFill>
                  <a:srgbClr val="535B61"/>
                </a:solidFill>
                <a:latin typeface="Deutsche Bank Text" charset="0"/>
                <a:ea typeface="Deutsche Bank Text" charset="0"/>
                <a:cs typeface="Deutsche Bank Text" charset="0"/>
              </a:rPr>
              <a:t>Wealth Management</a:t>
            </a:r>
          </a:p>
        </p:txBody>
      </p:sp>
      <p:sp>
        <p:nvSpPr>
          <p:cNvPr id="9" name="Text Placeholder 2">
            <a:extLst>
              <a:ext uri="{FF2B5EF4-FFF2-40B4-BE49-F238E27FC236}">
                <a16:creationId xmlns:a16="http://schemas.microsoft.com/office/drawing/2014/main" id="{9D89C789-2AB4-EE48-864C-E45AA3F032E6}"/>
              </a:ext>
            </a:extLst>
          </p:cNvPr>
          <p:cNvSpPr>
            <a:spLocks noGrp="1"/>
          </p:cNvSpPr>
          <p:nvPr>
            <p:ph type="body" sz="quarter" idx="62" hasCustomPrompt="1"/>
          </p:nvPr>
        </p:nvSpPr>
        <p:spPr>
          <a:xfrm>
            <a:off x="701675" y="335443"/>
            <a:ext cx="2880000" cy="144000"/>
          </a:xfrm>
          <a:prstGeom prst="rect">
            <a:avLst/>
          </a:prstGeom>
        </p:spPr>
        <p:txBody>
          <a:bodyPr lIns="0" tIns="0" rIns="0" bIns="0"/>
          <a:lstStyle>
            <a:lvl1pPr marL="0" indent="0">
              <a:buNone/>
              <a:defRPr sz="997" b="0" i="0" baseline="0">
                <a:solidFill>
                  <a:srgbClr val="00A3E0"/>
                </a:solidFill>
                <a:latin typeface="Deutsche Bank Text" charset="0"/>
                <a:ea typeface="Deutsche Bank Text" charset="0"/>
                <a:cs typeface="Deutsche Bank Text" charset="0"/>
              </a:defRPr>
            </a:lvl1pPr>
            <a:lvl2pPr marL="455783" indent="0">
              <a:buNone/>
              <a:defRPr/>
            </a:lvl2pPr>
            <a:lvl3pPr marL="911565" indent="0">
              <a:buNone/>
              <a:defRPr/>
            </a:lvl3pPr>
            <a:lvl4pPr marL="1367348" indent="0">
              <a:buNone/>
              <a:defRPr/>
            </a:lvl4pPr>
            <a:lvl5pPr marL="1823131" indent="0">
              <a:buNone/>
              <a:defRPr/>
            </a:lvl5pPr>
          </a:lstStyle>
          <a:p>
            <a:pPr lvl="0"/>
            <a:r>
              <a:rPr lang="en-US" dirty="0"/>
              <a:t>Deutsche Bank Text Bright Blue 10pt</a:t>
            </a:r>
          </a:p>
        </p:txBody>
      </p:sp>
      <p:sp>
        <p:nvSpPr>
          <p:cNvPr id="8" name="Picture Placeholder 5"/>
          <p:cNvSpPr>
            <a:spLocks noGrp="1"/>
          </p:cNvSpPr>
          <p:nvPr>
            <p:ph type="pic" sz="quarter" idx="73"/>
          </p:nvPr>
        </p:nvSpPr>
        <p:spPr>
          <a:xfrm>
            <a:off x="701675" y="1763713"/>
            <a:ext cx="2195513" cy="2559939"/>
          </a:xfrm>
          <a:prstGeom prst="rect">
            <a:avLst/>
          </a:prstGeom>
          <a:solidFill>
            <a:srgbClr val="E6EAE9"/>
          </a:solidFill>
        </p:spPr>
        <p:txBody>
          <a:bodyPr/>
          <a:lstStyle>
            <a:lvl1pPr>
              <a:defRPr sz="1200">
                <a:solidFill>
                  <a:schemeClr val="tx2"/>
                </a:solidFill>
                <a:latin typeface="Deutsche Bank Text" charset="0"/>
                <a:ea typeface="Deutsche Bank Text" charset="0"/>
                <a:cs typeface="Deutsche Bank Text" charset="0"/>
              </a:defRPr>
            </a:lvl1pPr>
          </a:lstStyle>
          <a:p>
            <a:endParaRPr dirty="0"/>
          </a:p>
        </p:txBody>
      </p:sp>
    </p:spTree>
    <p:extLst>
      <p:ext uri="{BB962C8B-B14F-4D97-AF65-F5344CB8AC3E}">
        <p14:creationId xmlns:p14="http://schemas.microsoft.com/office/powerpoint/2010/main" val="4206530325"/>
      </p:ext>
    </p:extLst>
  </p:cSld>
  <p:clrMapOvr>
    <a:masterClrMapping/>
  </p:clrMapOvr>
</p:sldLayout>
</file>

<file path=ppt/slideLayouts/slideLayout37.xml><?xml version="1.0" encoding="utf-8"?>
<p:sldLayout xmlns:a="http://schemas.openxmlformats.org/drawingml/2006/main" xmlns:r="http://schemas.openxmlformats.org/officeDocument/2006/relationships" xmlns:p="http://schemas.openxmlformats.org/presentationml/2006/main" preserve="1" userDrawn="1">
  <p:cSld name="2_Timeline with overview">
    <p:spTree>
      <p:nvGrpSpPr>
        <p:cNvPr id="1" name=""/>
        <p:cNvGrpSpPr/>
        <p:nvPr/>
      </p:nvGrpSpPr>
      <p:grpSpPr>
        <a:xfrm>
          <a:off x="0" y="0"/>
          <a:ext cx="0" cy="0"/>
          <a:chOff x="0" y="0"/>
          <a:chExt cx="0" cy="0"/>
        </a:xfrm>
      </p:grpSpPr>
      <p:cxnSp>
        <p:nvCxnSpPr>
          <p:cNvPr id="19" name="Straight Connector 18"/>
          <p:cNvCxnSpPr/>
          <p:nvPr userDrawn="1"/>
        </p:nvCxnSpPr>
        <p:spPr>
          <a:xfrm>
            <a:off x="751537" y="4900212"/>
            <a:ext cx="0" cy="454260"/>
          </a:xfrm>
          <a:prstGeom prst="line">
            <a:avLst/>
          </a:prstGeom>
          <a:ln>
            <a:solidFill>
              <a:schemeClr val="accent2"/>
            </a:solidFill>
            <a:tailEnd type="oval" w="sm" len="sm"/>
          </a:ln>
        </p:spPr>
        <p:style>
          <a:lnRef idx="1">
            <a:schemeClr val="accent1"/>
          </a:lnRef>
          <a:fillRef idx="0">
            <a:schemeClr val="accent1"/>
          </a:fillRef>
          <a:effectRef idx="0">
            <a:schemeClr val="accent1"/>
          </a:effectRef>
          <a:fontRef idx="minor">
            <a:schemeClr val="tx1"/>
          </a:fontRef>
        </p:style>
      </p:cxnSp>
      <p:cxnSp>
        <p:nvCxnSpPr>
          <p:cNvPr id="23" name="Straight Connector 22"/>
          <p:cNvCxnSpPr/>
          <p:nvPr userDrawn="1"/>
        </p:nvCxnSpPr>
        <p:spPr>
          <a:xfrm>
            <a:off x="3615241" y="4900212"/>
            <a:ext cx="0" cy="454260"/>
          </a:xfrm>
          <a:prstGeom prst="line">
            <a:avLst/>
          </a:prstGeom>
          <a:ln>
            <a:solidFill>
              <a:schemeClr val="accent2"/>
            </a:solidFill>
            <a:tailEnd type="oval" w="sm" len="sm"/>
          </a:ln>
        </p:spPr>
        <p:style>
          <a:lnRef idx="1">
            <a:schemeClr val="accent1"/>
          </a:lnRef>
          <a:fillRef idx="0">
            <a:schemeClr val="accent1"/>
          </a:fillRef>
          <a:effectRef idx="0">
            <a:schemeClr val="accent1"/>
          </a:effectRef>
          <a:fontRef idx="minor">
            <a:schemeClr val="tx1"/>
          </a:fontRef>
        </p:style>
      </p:cxnSp>
      <p:cxnSp>
        <p:nvCxnSpPr>
          <p:cNvPr id="27" name="Straight Connector 26"/>
          <p:cNvCxnSpPr/>
          <p:nvPr userDrawn="1"/>
        </p:nvCxnSpPr>
        <p:spPr>
          <a:xfrm>
            <a:off x="6764117" y="4900212"/>
            <a:ext cx="0" cy="454260"/>
          </a:xfrm>
          <a:prstGeom prst="line">
            <a:avLst/>
          </a:prstGeom>
          <a:ln>
            <a:solidFill>
              <a:schemeClr val="accent2"/>
            </a:solidFill>
            <a:tailEnd type="oval" w="sm" len="sm"/>
          </a:ln>
        </p:spPr>
        <p:style>
          <a:lnRef idx="1">
            <a:schemeClr val="accent1"/>
          </a:lnRef>
          <a:fillRef idx="0">
            <a:schemeClr val="accent1"/>
          </a:fillRef>
          <a:effectRef idx="0">
            <a:schemeClr val="accent1"/>
          </a:effectRef>
          <a:fontRef idx="minor">
            <a:schemeClr val="tx1"/>
          </a:fontRef>
        </p:style>
      </p:cxnSp>
      <p:sp>
        <p:nvSpPr>
          <p:cNvPr id="7" name="Chevron 6"/>
          <p:cNvSpPr/>
          <p:nvPr userDrawn="1"/>
        </p:nvSpPr>
        <p:spPr>
          <a:xfrm>
            <a:off x="6713316" y="3333509"/>
            <a:ext cx="3313334" cy="1594626"/>
          </a:xfrm>
          <a:prstGeom prst="chevron">
            <a:avLst>
              <a:gd name="adj" fmla="val 27738"/>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9" name="Chevron 8"/>
          <p:cNvSpPr/>
          <p:nvPr userDrawn="1"/>
        </p:nvSpPr>
        <p:spPr>
          <a:xfrm>
            <a:off x="3572906" y="3333509"/>
            <a:ext cx="3546000" cy="1594626"/>
          </a:xfrm>
          <a:prstGeom prst="chevron">
            <a:avLst>
              <a:gd name="adj" fmla="val 27738"/>
            </a:avLst>
          </a:prstGeom>
          <a:solidFill>
            <a:srgbClr val="E6EAE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10" name="Pentagon 9"/>
          <p:cNvSpPr/>
          <p:nvPr userDrawn="1"/>
        </p:nvSpPr>
        <p:spPr>
          <a:xfrm>
            <a:off x="701673" y="3333509"/>
            <a:ext cx="3280017" cy="1594626"/>
          </a:xfrm>
          <a:prstGeom prst="homePlate">
            <a:avLst>
              <a:gd name="adj" fmla="val 28572"/>
            </a:avLst>
          </a:prstGeom>
          <a:solidFill>
            <a:srgbClr val="E6EAE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 name="Text Placeholder 2"/>
          <p:cNvSpPr>
            <a:spLocks noGrp="1"/>
          </p:cNvSpPr>
          <p:nvPr>
            <p:ph type="body" sz="quarter" idx="62" hasCustomPrompt="1"/>
          </p:nvPr>
        </p:nvSpPr>
        <p:spPr>
          <a:xfrm>
            <a:off x="701675" y="441325"/>
            <a:ext cx="3060700" cy="173038"/>
          </a:xfrm>
          <a:prstGeom prst="rect">
            <a:avLst/>
          </a:prstGeom>
        </p:spPr>
        <p:txBody>
          <a:bodyPr lIns="0" tIns="0" rIns="0" bIns="0"/>
          <a:lstStyle>
            <a:lvl1pPr marL="0" indent="0">
              <a:buNone/>
              <a:defRPr sz="997" b="0" i="0" baseline="0">
                <a:solidFill>
                  <a:schemeClr val="accent2"/>
                </a:solidFill>
                <a:latin typeface="Deutsche Bank Text" charset="0"/>
                <a:ea typeface="Deutsche Bank Text" charset="0"/>
                <a:cs typeface="Deutsche Bank Text" charset="0"/>
              </a:defRPr>
            </a:lvl1pPr>
            <a:lvl2pPr marL="455783" indent="0">
              <a:buNone/>
              <a:defRPr/>
            </a:lvl2pPr>
            <a:lvl3pPr marL="911565" indent="0">
              <a:buNone/>
              <a:defRPr/>
            </a:lvl3pPr>
            <a:lvl4pPr marL="1367348" indent="0">
              <a:buNone/>
              <a:defRPr/>
            </a:lvl4pPr>
            <a:lvl5pPr marL="1823131" indent="0">
              <a:buNone/>
              <a:defRPr/>
            </a:lvl5pPr>
          </a:lstStyle>
          <a:p>
            <a:pPr lvl="0"/>
            <a:r>
              <a:rPr lang="en-US" dirty="0"/>
              <a:t>Deutsche Bank Text Orange 10pt</a:t>
            </a:r>
          </a:p>
        </p:txBody>
      </p:sp>
      <p:sp>
        <p:nvSpPr>
          <p:cNvPr id="4" name="Text Placeholder 5"/>
          <p:cNvSpPr>
            <a:spLocks noGrp="1"/>
          </p:cNvSpPr>
          <p:nvPr>
            <p:ph type="body" sz="quarter" idx="63" hasCustomPrompt="1"/>
          </p:nvPr>
        </p:nvSpPr>
        <p:spPr>
          <a:xfrm>
            <a:off x="701674" y="824430"/>
            <a:ext cx="8532813" cy="478908"/>
          </a:xfrm>
          <a:prstGeom prst="rect">
            <a:avLst/>
          </a:prstGeom>
        </p:spPr>
        <p:txBody>
          <a:bodyPr lIns="0" tIns="0" rIns="0" bIns="0"/>
          <a:lstStyle>
            <a:lvl1pPr marL="0" indent="0">
              <a:lnSpc>
                <a:spcPts val="4000"/>
              </a:lnSpc>
              <a:spcBef>
                <a:spcPts val="0"/>
              </a:spcBef>
              <a:buNone/>
              <a:defRPr sz="3600" baseline="0">
                <a:solidFill>
                  <a:schemeClr val="tx1"/>
                </a:solidFill>
                <a:latin typeface="Deutsche Bank Display" charset="0"/>
                <a:ea typeface="Deutsche Bank Display" charset="0"/>
                <a:cs typeface="Deutsche Bank Display" charset="0"/>
              </a:defRPr>
            </a:lvl1pPr>
            <a:lvl2pPr marL="455783" indent="0">
              <a:buNone/>
              <a:defRPr sz="3600">
                <a:latin typeface="Deutsche Bank Display Beta" charset="0"/>
                <a:ea typeface="Deutsche Bank Display Beta" charset="0"/>
                <a:cs typeface="Deutsche Bank Display Beta" charset="0"/>
              </a:defRPr>
            </a:lvl2pPr>
            <a:lvl3pPr marL="911566" indent="0">
              <a:buNone/>
              <a:defRPr sz="3600">
                <a:latin typeface="Deutsche Bank Display Beta" charset="0"/>
                <a:ea typeface="Deutsche Bank Display Beta" charset="0"/>
                <a:cs typeface="Deutsche Bank Display Beta" charset="0"/>
              </a:defRPr>
            </a:lvl3pPr>
            <a:lvl4pPr marL="1367348" indent="0">
              <a:buNone/>
              <a:defRPr sz="3600">
                <a:latin typeface="Deutsche Bank Display Beta" charset="0"/>
                <a:ea typeface="Deutsche Bank Display Beta" charset="0"/>
                <a:cs typeface="Deutsche Bank Display Beta" charset="0"/>
              </a:defRPr>
            </a:lvl4pPr>
            <a:lvl5pPr marL="1823131" indent="0">
              <a:buNone/>
              <a:defRPr sz="3600">
                <a:latin typeface="Deutsche Bank Display Beta" charset="0"/>
                <a:ea typeface="Deutsche Bank Display Beta" charset="0"/>
                <a:cs typeface="Deutsche Bank Display Beta" charset="0"/>
              </a:defRPr>
            </a:lvl5pPr>
          </a:lstStyle>
          <a:p>
            <a:pPr lvl="0"/>
            <a:r>
              <a:rPr lang="en-US" dirty="0"/>
              <a:t>Deutsche Bank Display Dark Blue 36pt</a:t>
            </a:r>
          </a:p>
        </p:txBody>
      </p:sp>
      <p:sp>
        <p:nvSpPr>
          <p:cNvPr id="6" name="Text Placeholder 8"/>
          <p:cNvSpPr>
            <a:spLocks noGrp="1"/>
          </p:cNvSpPr>
          <p:nvPr>
            <p:ph type="body" sz="quarter" idx="73" hasCustomPrompt="1"/>
          </p:nvPr>
        </p:nvSpPr>
        <p:spPr>
          <a:xfrm>
            <a:off x="701674" y="2087563"/>
            <a:ext cx="4716463" cy="725085"/>
          </a:xfrm>
          <a:prstGeom prst="rect">
            <a:avLst/>
          </a:prstGeom>
        </p:spPr>
        <p:txBody>
          <a:bodyPr lIns="0" tIns="0" rIns="0" bIns="0"/>
          <a:lstStyle>
            <a:lvl1pPr marL="0" indent="0">
              <a:lnSpc>
                <a:spcPts val="1400"/>
              </a:lnSpc>
              <a:spcBef>
                <a:spcPts val="1400"/>
              </a:spcBef>
              <a:buNone/>
              <a:defRPr sz="1200" baseline="0">
                <a:solidFill>
                  <a:schemeClr val="tx2"/>
                </a:solidFill>
                <a:latin typeface="Deutsche Bank Text" charset="0"/>
                <a:ea typeface="Deutsche Bank Text" charset="0"/>
                <a:cs typeface="Deutsche Bank Text" charset="0"/>
              </a:defRPr>
            </a:lvl1pPr>
            <a:lvl2pPr>
              <a:defRPr sz="1400">
                <a:solidFill>
                  <a:srgbClr val="535B61"/>
                </a:solidFill>
                <a:latin typeface="Deutsche Bank Text Beta" charset="0"/>
                <a:ea typeface="Deutsche Bank Text Beta" charset="0"/>
                <a:cs typeface="Deutsche Bank Text Beta" charset="0"/>
              </a:defRPr>
            </a:lvl2pPr>
            <a:lvl3pPr>
              <a:defRPr sz="1400">
                <a:solidFill>
                  <a:srgbClr val="535B61"/>
                </a:solidFill>
                <a:latin typeface="Deutsche Bank Text Beta" charset="0"/>
                <a:ea typeface="Deutsche Bank Text Beta" charset="0"/>
                <a:cs typeface="Deutsche Bank Text Beta" charset="0"/>
              </a:defRPr>
            </a:lvl3pPr>
            <a:lvl4pPr>
              <a:defRPr sz="1400">
                <a:solidFill>
                  <a:srgbClr val="535B61"/>
                </a:solidFill>
                <a:latin typeface="Deutsche Bank Text Beta" charset="0"/>
                <a:ea typeface="Deutsche Bank Text Beta" charset="0"/>
                <a:cs typeface="Deutsche Bank Text Beta" charset="0"/>
              </a:defRPr>
            </a:lvl4pPr>
            <a:lvl5pPr>
              <a:defRPr sz="1400">
                <a:solidFill>
                  <a:srgbClr val="535B61"/>
                </a:solidFill>
                <a:latin typeface="Deutsche Bank Text Beta" charset="0"/>
                <a:ea typeface="Deutsche Bank Text Beta" charset="0"/>
                <a:cs typeface="Deutsche Bank Text Beta" charset="0"/>
              </a:defRPr>
            </a:lvl5pPr>
          </a:lstStyle>
          <a:p>
            <a:pPr lvl="0"/>
            <a:r>
              <a:rPr lang="en-US" dirty="0"/>
              <a:t>Deutsche Bank Text Dark Grey 12pt</a:t>
            </a:r>
          </a:p>
        </p:txBody>
      </p:sp>
      <p:sp>
        <p:nvSpPr>
          <p:cNvPr id="14" name="Text Placeholder 13"/>
          <p:cNvSpPr>
            <a:spLocks noGrp="1"/>
          </p:cNvSpPr>
          <p:nvPr>
            <p:ph type="body" sz="quarter" idx="74" hasCustomPrompt="1"/>
          </p:nvPr>
        </p:nvSpPr>
        <p:spPr>
          <a:xfrm>
            <a:off x="1594763" y="3757581"/>
            <a:ext cx="1493837" cy="681038"/>
          </a:xfrm>
          <a:prstGeom prst="rect">
            <a:avLst/>
          </a:prstGeom>
        </p:spPr>
        <p:txBody>
          <a:bodyPr lIns="0" tIns="0" rIns="0" bIns="0" anchor="ctr"/>
          <a:lstStyle>
            <a:lvl1pPr marL="0" indent="0">
              <a:lnSpc>
                <a:spcPts val="1680"/>
              </a:lnSpc>
              <a:spcBef>
                <a:spcPts val="1000"/>
              </a:spcBef>
              <a:buNone/>
              <a:defRPr sz="1400">
                <a:solidFill>
                  <a:schemeClr val="tx1"/>
                </a:solidFill>
                <a:latin typeface="Deutsche Bank Text" charset="0"/>
                <a:ea typeface="Deutsche Bank Text" charset="0"/>
                <a:cs typeface="Deutsche Bank Text" charset="0"/>
              </a:defRPr>
            </a:lvl1pPr>
          </a:lstStyle>
          <a:p>
            <a:pPr lvl="0"/>
            <a:r>
              <a:rPr lang="en-US" dirty="0"/>
              <a:t>Deutsche Bank Text Dark Blue 14pt</a:t>
            </a:r>
          </a:p>
        </p:txBody>
      </p:sp>
      <p:sp>
        <p:nvSpPr>
          <p:cNvPr id="15" name="Text Placeholder 13"/>
          <p:cNvSpPr>
            <a:spLocks noGrp="1"/>
          </p:cNvSpPr>
          <p:nvPr>
            <p:ph type="body" sz="quarter" idx="75" hasCustomPrompt="1"/>
          </p:nvPr>
        </p:nvSpPr>
        <p:spPr>
          <a:xfrm>
            <a:off x="4520248" y="3757581"/>
            <a:ext cx="1651317" cy="681038"/>
          </a:xfrm>
          <a:prstGeom prst="rect">
            <a:avLst/>
          </a:prstGeom>
        </p:spPr>
        <p:txBody>
          <a:bodyPr lIns="0" tIns="0" rIns="0" bIns="0" anchor="ctr"/>
          <a:lstStyle>
            <a:lvl1pPr marL="0" indent="0">
              <a:lnSpc>
                <a:spcPts val="1680"/>
              </a:lnSpc>
              <a:spcBef>
                <a:spcPts val="1000"/>
              </a:spcBef>
              <a:buNone/>
              <a:defRPr sz="1400">
                <a:solidFill>
                  <a:schemeClr val="tx1"/>
                </a:solidFill>
                <a:latin typeface="Deutsche Bank Text" charset="0"/>
                <a:ea typeface="Deutsche Bank Text" charset="0"/>
                <a:cs typeface="Deutsche Bank Text" charset="0"/>
              </a:defRPr>
            </a:lvl1pPr>
          </a:lstStyle>
          <a:p>
            <a:pPr lvl="0"/>
            <a:r>
              <a:rPr lang="en-US" dirty="0"/>
              <a:t>Deutsche Bank Text Dark Blue 14pt</a:t>
            </a:r>
          </a:p>
        </p:txBody>
      </p:sp>
      <p:sp>
        <p:nvSpPr>
          <p:cNvPr id="17" name="Text Placeholder 13"/>
          <p:cNvSpPr>
            <a:spLocks noGrp="1"/>
          </p:cNvSpPr>
          <p:nvPr>
            <p:ph type="body" sz="quarter" idx="77" hasCustomPrompt="1"/>
          </p:nvPr>
        </p:nvSpPr>
        <p:spPr>
          <a:xfrm>
            <a:off x="7587639" y="3757581"/>
            <a:ext cx="1564689" cy="681038"/>
          </a:xfrm>
          <a:prstGeom prst="rect">
            <a:avLst/>
          </a:prstGeom>
        </p:spPr>
        <p:txBody>
          <a:bodyPr lIns="0" tIns="0" rIns="0" bIns="0" anchor="ctr"/>
          <a:lstStyle>
            <a:lvl1pPr marL="0" indent="0">
              <a:lnSpc>
                <a:spcPts val="1680"/>
              </a:lnSpc>
              <a:spcBef>
                <a:spcPts val="1000"/>
              </a:spcBef>
              <a:buNone/>
              <a:defRPr sz="1400">
                <a:solidFill>
                  <a:schemeClr val="bg1"/>
                </a:solidFill>
                <a:latin typeface="Deutsche Bank Text" charset="0"/>
                <a:ea typeface="Deutsche Bank Text" charset="0"/>
                <a:cs typeface="Deutsche Bank Text" charset="0"/>
              </a:defRPr>
            </a:lvl1pPr>
          </a:lstStyle>
          <a:p>
            <a:pPr lvl="0"/>
            <a:r>
              <a:rPr lang="en-US" dirty="0"/>
              <a:t>Deutsche Bank Text White 14pt</a:t>
            </a:r>
          </a:p>
        </p:txBody>
      </p:sp>
      <p:sp>
        <p:nvSpPr>
          <p:cNvPr id="22" name="Text Placeholder 21"/>
          <p:cNvSpPr>
            <a:spLocks noGrp="1"/>
          </p:cNvSpPr>
          <p:nvPr>
            <p:ph type="body" sz="quarter" idx="78" hasCustomPrompt="1"/>
          </p:nvPr>
        </p:nvSpPr>
        <p:spPr>
          <a:xfrm>
            <a:off x="701675" y="5413375"/>
            <a:ext cx="1403350" cy="995363"/>
          </a:xfrm>
          <a:prstGeom prst="rect">
            <a:avLst/>
          </a:prstGeom>
        </p:spPr>
        <p:txBody>
          <a:bodyPr lIns="0" tIns="0" rIns="0" bIns="0"/>
          <a:lstStyle>
            <a:lvl1pPr marL="0" indent="0">
              <a:buNone/>
              <a:defRPr sz="1000">
                <a:solidFill>
                  <a:schemeClr val="tx2"/>
                </a:solidFill>
                <a:latin typeface="Deutsche Bank Text" charset="0"/>
                <a:ea typeface="Deutsche Bank Text" charset="0"/>
                <a:cs typeface="Deutsche Bank Text" charset="0"/>
              </a:defRPr>
            </a:lvl1pPr>
          </a:lstStyle>
          <a:p>
            <a:pPr lvl="0"/>
            <a:r>
              <a:rPr lang="en-US" dirty="0"/>
              <a:t>Deutsche Bank Text Dark Grey 10pt</a:t>
            </a:r>
          </a:p>
        </p:txBody>
      </p:sp>
      <p:sp>
        <p:nvSpPr>
          <p:cNvPr id="24" name="Text Placeholder 21"/>
          <p:cNvSpPr>
            <a:spLocks noGrp="1"/>
          </p:cNvSpPr>
          <p:nvPr>
            <p:ph type="body" sz="quarter" idx="79" hasCustomPrompt="1"/>
          </p:nvPr>
        </p:nvSpPr>
        <p:spPr>
          <a:xfrm>
            <a:off x="3615241" y="5413375"/>
            <a:ext cx="1403350" cy="995363"/>
          </a:xfrm>
          <a:prstGeom prst="rect">
            <a:avLst/>
          </a:prstGeom>
        </p:spPr>
        <p:txBody>
          <a:bodyPr lIns="0" tIns="0" rIns="0" bIns="0"/>
          <a:lstStyle>
            <a:lvl1pPr marL="0" indent="0">
              <a:buNone/>
              <a:defRPr sz="1000">
                <a:solidFill>
                  <a:schemeClr val="tx2"/>
                </a:solidFill>
                <a:latin typeface="Deutsche Bank Text" charset="0"/>
                <a:ea typeface="Deutsche Bank Text" charset="0"/>
                <a:cs typeface="Deutsche Bank Text" charset="0"/>
              </a:defRPr>
            </a:lvl1pPr>
          </a:lstStyle>
          <a:p>
            <a:pPr lvl="0"/>
            <a:r>
              <a:rPr lang="en-US" dirty="0"/>
              <a:t>Deutsche Bank Text Dark Grey 10pt</a:t>
            </a:r>
          </a:p>
        </p:txBody>
      </p:sp>
      <p:sp>
        <p:nvSpPr>
          <p:cNvPr id="28" name="Text Placeholder 21"/>
          <p:cNvSpPr>
            <a:spLocks noGrp="1"/>
          </p:cNvSpPr>
          <p:nvPr>
            <p:ph type="body" sz="quarter" idx="81" hasCustomPrompt="1"/>
          </p:nvPr>
        </p:nvSpPr>
        <p:spPr>
          <a:xfrm>
            <a:off x="6764117" y="5413375"/>
            <a:ext cx="1403350" cy="995363"/>
          </a:xfrm>
          <a:prstGeom prst="rect">
            <a:avLst/>
          </a:prstGeom>
        </p:spPr>
        <p:txBody>
          <a:bodyPr lIns="0" tIns="0" rIns="0" bIns="0"/>
          <a:lstStyle>
            <a:lvl1pPr marL="0" indent="0">
              <a:buNone/>
              <a:defRPr sz="1000">
                <a:solidFill>
                  <a:schemeClr val="tx2"/>
                </a:solidFill>
                <a:latin typeface="Deutsche Bank Text" charset="0"/>
                <a:ea typeface="Deutsche Bank Text" charset="0"/>
                <a:cs typeface="Deutsche Bank Text" charset="0"/>
              </a:defRPr>
            </a:lvl1pPr>
          </a:lstStyle>
          <a:p>
            <a:pPr lvl="0"/>
            <a:r>
              <a:rPr lang="en-US" dirty="0"/>
              <a:t>Deutsche Bank Text Dark Grey 10pt</a:t>
            </a:r>
          </a:p>
        </p:txBody>
      </p:sp>
      <p:sp>
        <p:nvSpPr>
          <p:cNvPr id="20" name="Text Placeholder 6"/>
          <p:cNvSpPr>
            <a:spLocks noGrp="1"/>
          </p:cNvSpPr>
          <p:nvPr>
            <p:ph type="body" sz="quarter" idx="72" hasCustomPrompt="1"/>
          </p:nvPr>
        </p:nvSpPr>
        <p:spPr>
          <a:xfrm>
            <a:off x="702650" y="6764338"/>
            <a:ext cx="9324000" cy="268287"/>
          </a:xfrm>
          <a:prstGeom prst="rect">
            <a:avLst/>
          </a:prstGeom>
        </p:spPr>
        <p:txBody>
          <a:bodyPr lIns="0" tIns="0" rIns="0" bIns="0" anchor="b"/>
          <a:lstStyle>
            <a:lvl1pPr marL="0" indent="0">
              <a:lnSpc>
                <a:spcPts val="800"/>
              </a:lnSpc>
              <a:spcBef>
                <a:spcPts val="0"/>
              </a:spcBef>
              <a:buNone/>
              <a:defRPr sz="800">
                <a:solidFill>
                  <a:schemeClr val="tx2"/>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8pt</a:t>
            </a:r>
          </a:p>
        </p:txBody>
      </p:sp>
    </p:spTree>
  </p:cSld>
  <p:clrMapOvr>
    <a:masterClrMapping/>
  </p:clrMapOvr>
</p:sldLayout>
</file>

<file path=ppt/slideLayouts/slideLayout38.xml><?xml version="1.0" encoding="utf-8"?>
<p:sldLayout xmlns:a="http://schemas.openxmlformats.org/drawingml/2006/main" xmlns:r="http://schemas.openxmlformats.org/officeDocument/2006/relationships" xmlns:p="http://schemas.openxmlformats.org/presentationml/2006/main" preserve="1" userDrawn="1">
  <p:cSld name="3_Timeline with overview">
    <p:spTree>
      <p:nvGrpSpPr>
        <p:cNvPr id="1" name=""/>
        <p:cNvGrpSpPr/>
        <p:nvPr/>
      </p:nvGrpSpPr>
      <p:grpSpPr>
        <a:xfrm>
          <a:off x="0" y="0"/>
          <a:ext cx="0" cy="0"/>
          <a:chOff x="0" y="0"/>
          <a:chExt cx="0" cy="0"/>
        </a:xfrm>
      </p:grpSpPr>
      <p:cxnSp>
        <p:nvCxnSpPr>
          <p:cNvPr id="19" name="Straight Connector 18"/>
          <p:cNvCxnSpPr/>
          <p:nvPr userDrawn="1"/>
        </p:nvCxnSpPr>
        <p:spPr>
          <a:xfrm>
            <a:off x="751537" y="4900212"/>
            <a:ext cx="0" cy="454260"/>
          </a:xfrm>
          <a:prstGeom prst="line">
            <a:avLst/>
          </a:prstGeom>
          <a:ln>
            <a:solidFill>
              <a:schemeClr val="accent2"/>
            </a:solidFill>
            <a:tailEnd type="oval" w="sm" len="sm"/>
          </a:ln>
        </p:spPr>
        <p:style>
          <a:lnRef idx="1">
            <a:schemeClr val="accent1"/>
          </a:lnRef>
          <a:fillRef idx="0">
            <a:schemeClr val="accent1"/>
          </a:fillRef>
          <a:effectRef idx="0">
            <a:schemeClr val="accent1"/>
          </a:effectRef>
          <a:fontRef idx="minor">
            <a:schemeClr val="tx1"/>
          </a:fontRef>
        </p:style>
      </p:cxnSp>
      <p:cxnSp>
        <p:nvCxnSpPr>
          <p:cNvPr id="23" name="Straight Connector 22"/>
          <p:cNvCxnSpPr/>
          <p:nvPr userDrawn="1"/>
        </p:nvCxnSpPr>
        <p:spPr>
          <a:xfrm>
            <a:off x="2511426" y="4900212"/>
            <a:ext cx="0" cy="454260"/>
          </a:xfrm>
          <a:prstGeom prst="line">
            <a:avLst/>
          </a:prstGeom>
          <a:ln>
            <a:solidFill>
              <a:schemeClr val="accent2"/>
            </a:solidFill>
            <a:tailEnd type="oval" w="sm" len="sm"/>
          </a:ln>
        </p:spPr>
        <p:style>
          <a:lnRef idx="1">
            <a:schemeClr val="accent1"/>
          </a:lnRef>
          <a:fillRef idx="0">
            <a:schemeClr val="accent1"/>
          </a:fillRef>
          <a:effectRef idx="0">
            <a:schemeClr val="accent1"/>
          </a:effectRef>
          <a:fontRef idx="minor">
            <a:schemeClr val="tx1"/>
          </a:fontRef>
        </p:style>
      </p:cxnSp>
      <p:cxnSp>
        <p:nvCxnSpPr>
          <p:cNvPr id="25" name="Straight Connector 24"/>
          <p:cNvCxnSpPr/>
          <p:nvPr userDrawn="1"/>
        </p:nvCxnSpPr>
        <p:spPr>
          <a:xfrm>
            <a:off x="4325940" y="4900212"/>
            <a:ext cx="0" cy="454260"/>
          </a:xfrm>
          <a:prstGeom prst="line">
            <a:avLst/>
          </a:prstGeom>
          <a:ln>
            <a:solidFill>
              <a:schemeClr val="accent2"/>
            </a:solidFill>
            <a:tailEnd type="oval" w="sm" len="sm"/>
          </a:ln>
        </p:spPr>
        <p:style>
          <a:lnRef idx="1">
            <a:schemeClr val="accent1"/>
          </a:lnRef>
          <a:fillRef idx="0">
            <a:schemeClr val="accent1"/>
          </a:fillRef>
          <a:effectRef idx="0">
            <a:schemeClr val="accent1"/>
          </a:effectRef>
          <a:fontRef idx="minor">
            <a:schemeClr val="tx1"/>
          </a:fontRef>
        </p:style>
      </p:cxnSp>
      <p:cxnSp>
        <p:nvCxnSpPr>
          <p:cNvPr id="27" name="Straight Connector 26"/>
          <p:cNvCxnSpPr/>
          <p:nvPr userDrawn="1"/>
        </p:nvCxnSpPr>
        <p:spPr>
          <a:xfrm>
            <a:off x="6179331" y="4900212"/>
            <a:ext cx="0" cy="454260"/>
          </a:xfrm>
          <a:prstGeom prst="line">
            <a:avLst/>
          </a:prstGeom>
          <a:ln>
            <a:solidFill>
              <a:schemeClr val="accent2"/>
            </a:solidFill>
            <a:tailEnd type="oval" w="sm" len="sm"/>
          </a:ln>
        </p:spPr>
        <p:style>
          <a:lnRef idx="1">
            <a:schemeClr val="accent1"/>
          </a:lnRef>
          <a:fillRef idx="0">
            <a:schemeClr val="accent1"/>
          </a:fillRef>
          <a:effectRef idx="0">
            <a:schemeClr val="accent1"/>
          </a:effectRef>
          <a:fontRef idx="minor">
            <a:schemeClr val="tx1"/>
          </a:fontRef>
        </p:style>
      </p:cxnSp>
      <p:sp>
        <p:nvSpPr>
          <p:cNvPr id="7" name="Chevron 6"/>
          <p:cNvSpPr/>
          <p:nvPr userDrawn="1"/>
        </p:nvSpPr>
        <p:spPr>
          <a:xfrm>
            <a:off x="7786689" y="3333509"/>
            <a:ext cx="2239962" cy="1594626"/>
          </a:xfrm>
          <a:prstGeom prst="chevron">
            <a:avLst>
              <a:gd name="adj" fmla="val 27738"/>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9" name="Chevron 8"/>
          <p:cNvSpPr/>
          <p:nvPr userDrawn="1"/>
        </p:nvSpPr>
        <p:spPr>
          <a:xfrm>
            <a:off x="2486025" y="3333509"/>
            <a:ext cx="2200275" cy="1594626"/>
          </a:xfrm>
          <a:prstGeom prst="chevron">
            <a:avLst>
              <a:gd name="adj" fmla="val 27738"/>
            </a:avLst>
          </a:prstGeom>
          <a:solidFill>
            <a:srgbClr val="E6EAE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10" name="Pentagon 9"/>
          <p:cNvSpPr/>
          <p:nvPr userDrawn="1"/>
        </p:nvSpPr>
        <p:spPr>
          <a:xfrm>
            <a:off x="701673" y="3333509"/>
            <a:ext cx="2170115" cy="1594626"/>
          </a:xfrm>
          <a:prstGeom prst="homePlate">
            <a:avLst>
              <a:gd name="adj" fmla="val 28572"/>
            </a:avLst>
          </a:prstGeom>
          <a:solidFill>
            <a:srgbClr val="E6EAE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 name="Text Placeholder 2"/>
          <p:cNvSpPr>
            <a:spLocks noGrp="1"/>
          </p:cNvSpPr>
          <p:nvPr>
            <p:ph type="body" sz="quarter" idx="62" hasCustomPrompt="1"/>
          </p:nvPr>
        </p:nvSpPr>
        <p:spPr>
          <a:xfrm>
            <a:off x="701675" y="441325"/>
            <a:ext cx="3060700" cy="173038"/>
          </a:xfrm>
          <a:prstGeom prst="rect">
            <a:avLst/>
          </a:prstGeom>
        </p:spPr>
        <p:txBody>
          <a:bodyPr lIns="0" tIns="0" rIns="0" bIns="0"/>
          <a:lstStyle>
            <a:lvl1pPr marL="0" indent="0">
              <a:buNone/>
              <a:defRPr sz="997" b="0" i="0" baseline="0">
                <a:solidFill>
                  <a:schemeClr val="accent2"/>
                </a:solidFill>
                <a:latin typeface="Deutsche Bank Text" charset="0"/>
                <a:ea typeface="Deutsche Bank Text" charset="0"/>
                <a:cs typeface="Deutsche Bank Text" charset="0"/>
              </a:defRPr>
            </a:lvl1pPr>
            <a:lvl2pPr marL="455783" indent="0">
              <a:buNone/>
              <a:defRPr/>
            </a:lvl2pPr>
            <a:lvl3pPr marL="911565" indent="0">
              <a:buNone/>
              <a:defRPr/>
            </a:lvl3pPr>
            <a:lvl4pPr marL="1367348" indent="0">
              <a:buNone/>
              <a:defRPr/>
            </a:lvl4pPr>
            <a:lvl5pPr marL="1823131" indent="0">
              <a:buNone/>
              <a:defRPr/>
            </a:lvl5pPr>
          </a:lstStyle>
          <a:p>
            <a:pPr lvl="0"/>
            <a:r>
              <a:rPr lang="en-US" dirty="0"/>
              <a:t>Deutsche Bank Text Orange 10pt</a:t>
            </a:r>
          </a:p>
        </p:txBody>
      </p:sp>
      <p:sp>
        <p:nvSpPr>
          <p:cNvPr id="4" name="Text Placeholder 5"/>
          <p:cNvSpPr>
            <a:spLocks noGrp="1"/>
          </p:cNvSpPr>
          <p:nvPr>
            <p:ph type="body" sz="quarter" idx="63" hasCustomPrompt="1"/>
          </p:nvPr>
        </p:nvSpPr>
        <p:spPr>
          <a:xfrm>
            <a:off x="701674" y="824430"/>
            <a:ext cx="8532813" cy="478908"/>
          </a:xfrm>
          <a:prstGeom prst="rect">
            <a:avLst/>
          </a:prstGeom>
        </p:spPr>
        <p:txBody>
          <a:bodyPr lIns="0" tIns="0" rIns="0" bIns="0"/>
          <a:lstStyle>
            <a:lvl1pPr marL="0" indent="0">
              <a:lnSpc>
                <a:spcPts val="4000"/>
              </a:lnSpc>
              <a:spcBef>
                <a:spcPts val="0"/>
              </a:spcBef>
              <a:buNone/>
              <a:defRPr sz="3600" baseline="0">
                <a:solidFill>
                  <a:schemeClr val="tx1"/>
                </a:solidFill>
                <a:latin typeface="Deutsche Bank Display" charset="0"/>
                <a:ea typeface="Deutsche Bank Display" charset="0"/>
                <a:cs typeface="Deutsche Bank Display" charset="0"/>
              </a:defRPr>
            </a:lvl1pPr>
            <a:lvl2pPr marL="455783" indent="0">
              <a:buNone/>
              <a:defRPr sz="3600">
                <a:latin typeface="Deutsche Bank Display Beta" charset="0"/>
                <a:ea typeface="Deutsche Bank Display Beta" charset="0"/>
                <a:cs typeface="Deutsche Bank Display Beta" charset="0"/>
              </a:defRPr>
            </a:lvl2pPr>
            <a:lvl3pPr marL="911566" indent="0">
              <a:buNone/>
              <a:defRPr sz="3600">
                <a:latin typeface="Deutsche Bank Display Beta" charset="0"/>
                <a:ea typeface="Deutsche Bank Display Beta" charset="0"/>
                <a:cs typeface="Deutsche Bank Display Beta" charset="0"/>
              </a:defRPr>
            </a:lvl3pPr>
            <a:lvl4pPr marL="1367348" indent="0">
              <a:buNone/>
              <a:defRPr sz="3600">
                <a:latin typeface="Deutsche Bank Display Beta" charset="0"/>
                <a:ea typeface="Deutsche Bank Display Beta" charset="0"/>
                <a:cs typeface="Deutsche Bank Display Beta" charset="0"/>
              </a:defRPr>
            </a:lvl4pPr>
            <a:lvl5pPr marL="1823131" indent="0">
              <a:buNone/>
              <a:defRPr sz="3600">
                <a:latin typeface="Deutsche Bank Display Beta" charset="0"/>
                <a:ea typeface="Deutsche Bank Display Beta" charset="0"/>
                <a:cs typeface="Deutsche Bank Display Beta" charset="0"/>
              </a:defRPr>
            </a:lvl5pPr>
          </a:lstStyle>
          <a:p>
            <a:pPr lvl="0"/>
            <a:r>
              <a:rPr lang="en-US" dirty="0"/>
              <a:t>Deutsche Bank Display Dark Blue 36pt</a:t>
            </a:r>
          </a:p>
        </p:txBody>
      </p:sp>
      <p:sp>
        <p:nvSpPr>
          <p:cNvPr id="6" name="Text Placeholder 8"/>
          <p:cNvSpPr>
            <a:spLocks noGrp="1"/>
          </p:cNvSpPr>
          <p:nvPr>
            <p:ph type="body" sz="quarter" idx="73" hasCustomPrompt="1"/>
          </p:nvPr>
        </p:nvSpPr>
        <p:spPr>
          <a:xfrm>
            <a:off x="701674" y="2087563"/>
            <a:ext cx="4716463" cy="725085"/>
          </a:xfrm>
          <a:prstGeom prst="rect">
            <a:avLst/>
          </a:prstGeom>
        </p:spPr>
        <p:txBody>
          <a:bodyPr lIns="0" tIns="0" rIns="0" bIns="0"/>
          <a:lstStyle>
            <a:lvl1pPr marL="0" indent="0">
              <a:lnSpc>
                <a:spcPts val="1400"/>
              </a:lnSpc>
              <a:spcBef>
                <a:spcPts val="1400"/>
              </a:spcBef>
              <a:buNone/>
              <a:defRPr sz="1200" baseline="0">
                <a:solidFill>
                  <a:schemeClr val="tx2"/>
                </a:solidFill>
                <a:latin typeface="Deutsche Bank Text" charset="0"/>
                <a:ea typeface="Deutsche Bank Text" charset="0"/>
                <a:cs typeface="Deutsche Bank Text" charset="0"/>
              </a:defRPr>
            </a:lvl1pPr>
            <a:lvl2pPr>
              <a:defRPr sz="1400">
                <a:solidFill>
                  <a:srgbClr val="535B61"/>
                </a:solidFill>
                <a:latin typeface="Deutsche Bank Text Beta" charset="0"/>
                <a:ea typeface="Deutsche Bank Text Beta" charset="0"/>
                <a:cs typeface="Deutsche Bank Text Beta" charset="0"/>
              </a:defRPr>
            </a:lvl2pPr>
            <a:lvl3pPr>
              <a:defRPr sz="1400">
                <a:solidFill>
                  <a:srgbClr val="535B61"/>
                </a:solidFill>
                <a:latin typeface="Deutsche Bank Text Beta" charset="0"/>
                <a:ea typeface="Deutsche Bank Text Beta" charset="0"/>
                <a:cs typeface="Deutsche Bank Text Beta" charset="0"/>
              </a:defRPr>
            </a:lvl3pPr>
            <a:lvl4pPr>
              <a:defRPr sz="1400">
                <a:solidFill>
                  <a:srgbClr val="535B61"/>
                </a:solidFill>
                <a:latin typeface="Deutsche Bank Text Beta" charset="0"/>
                <a:ea typeface="Deutsche Bank Text Beta" charset="0"/>
                <a:cs typeface="Deutsche Bank Text Beta" charset="0"/>
              </a:defRPr>
            </a:lvl4pPr>
            <a:lvl5pPr>
              <a:defRPr sz="1400">
                <a:solidFill>
                  <a:srgbClr val="535B61"/>
                </a:solidFill>
                <a:latin typeface="Deutsche Bank Text Beta" charset="0"/>
                <a:ea typeface="Deutsche Bank Text Beta" charset="0"/>
                <a:cs typeface="Deutsche Bank Text Beta" charset="0"/>
              </a:defRPr>
            </a:lvl5pPr>
          </a:lstStyle>
          <a:p>
            <a:pPr lvl="0"/>
            <a:r>
              <a:rPr lang="en-US" dirty="0"/>
              <a:t>Deutsche Bank Text Dark Grey 12pt</a:t>
            </a:r>
          </a:p>
        </p:txBody>
      </p:sp>
      <p:sp>
        <p:nvSpPr>
          <p:cNvPr id="14" name="Text Placeholder 13"/>
          <p:cNvSpPr>
            <a:spLocks noGrp="1"/>
          </p:cNvSpPr>
          <p:nvPr>
            <p:ph type="body" sz="quarter" idx="74" hasCustomPrompt="1"/>
          </p:nvPr>
        </p:nvSpPr>
        <p:spPr>
          <a:xfrm>
            <a:off x="1426730" y="3790303"/>
            <a:ext cx="720000" cy="681038"/>
          </a:xfrm>
          <a:prstGeom prst="rect">
            <a:avLst/>
          </a:prstGeom>
        </p:spPr>
        <p:txBody>
          <a:bodyPr lIns="0" tIns="0" rIns="0" bIns="0" anchor="ctr"/>
          <a:lstStyle>
            <a:lvl1pPr marL="0" indent="0">
              <a:lnSpc>
                <a:spcPts val="1680"/>
              </a:lnSpc>
              <a:spcBef>
                <a:spcPts val="1000"/>
              </a:spcBef>
              <a:buNone/>
              <a:defRPr sz="1400">
                <a:solidFill>
                  <a:schemeClr val="tx1"/>
                </a:solidFill>
                <a:latin typeface="Deutsche Bank Text" charset="0"/>
                <a:ea typeface="Deutsche Bank Text" charset="0"/>
                <a:cs typeface="Deutsche Bank Text" charset="0"/>
              </a:defRPr>
            </a:lvl1pPr>
          </a:lstStyle>
          <a:p>
            <a:pPr lvl="0"/>
            <a:r>
              <a:rPr lang="en-US" dirty="0"/>
              <a:t>Deutsche Bank Text Dark Blue 14pt</a:t>
            </a:r>
          </a:p>
        </p:txBody>
      </p:sp>
      <p:sp>
        <p:nvSpPr>
          <p:cNvPr id="15" name="Text Placeholder 13"/>
          <p:cNvSpPr>
            <a:spLocks noGrp="1"/>
          </p:cNvSpPr>
          <p:nvPr>
            <p:ph type="body" sz="quarter" idx="75" hasCustomPrompt="1"/>
          </p:nvPr>
        </p:nvSpPr>
        <p:spPr>
          <a:xfrm>
            <a:off x="3226162" y="3790303"/>
            <a:ext cx="720000" cy="681038"/>
          </a:xfrm>
          <a:prstGeom prst="rect">
            <a:avLst/>
          </a:prstGeom>
        </p:spPr>
        <p:txBody>
          <a:bodyPr lIns="0" tIns="0" rIns="0" bIns="0" anchor="ctr"/>
          <a:lstStyle>
            <a:lvl1pPr marL="0" indent="0">
              <a:lnSpc>
                <a:spcPts val="1680"/>
              </a:lnSpc>
              <a:spcBef>
                <a:spcPts val="1000"/>
              </a:spcBef>
              <a:buNone/>
              <a:defRPr sz="1400">
                <a:solidFill>
                  <a:schemeClr val="tx1"/>
                </a:solidFill>
                <a:latin typeface="Deutsche Bank Text" charset="0"/>
                <a:ea typeface="Deutsche Bank Text" charset="0"/>
                <a:cs typeface="Deutsche Bank Text" charset="0"/>
              </a:defRPr>
            </a:lvl1pPr>
          </a:lstStyle>
          <a:p>
            <a:pPr lvl="0"/>
            <a:r>
              <a:rPr lang="en-US" dirty="0"/>
              <a:t>Deutsche Bank Text Dark Blue 14pt</a:t>
            </a:r>
          </a:p>
        </p:txBody>
      </p:sp>
      <p:sp>
        <p:nvSpPr>
          <p:cNvPr id="17" name="Text Placeholder 13"/>
          <p:cNvSpPr>
            <a:spLocks noGrp="1"/>
          </p:cNvSpPr>
          <p:nvPr>
            <p:ph type="body" sz="quarter" idx="77" hasCustomPrompt="1"/>
          </p:nvPr>
        </p:nvSpPr>
        <p:spPr>
          <a:xfrm>
            <a:off x="8625860" y="3790303"/>
            <a:ext cx="720000" cy="681038"/>
          </a:xfrm>
          <a:prstGeom prst="rect">
            <a:avLst/>
          </a:prstGeom>
        </p:spPr>
        <p:txBody>
          <a:bodyPr lIns="0" tIns="0" rIns="0" bIns="0" anchor="ctr"/>
          <a:lstStyle>
            <a:lvl1pPr marL="0" indent="0">
              <a:lnSpc>
                <a:spcPts val="1680"/>
              </a:lnSpc>
              <a:spcBef>
                <a:spcPts val="1000"/>
              </a:spcBef>
              <a:buNone/>
              <a:defRPr sz="1400">
                <a:solidFill>
                  <a:schemeClr val="bg1"/>
                </a:solidFill>
                <a:latin typeface="Deutsche Bank Text" charset="0"/>
                <a:ea typeface="Deutsche Bank Text" charset="0"/>
                <a:cs typeface="Deutsche Bank Text" charset="0"/>
              </a:defRPr>
            </a:lvl1pPr>
          </a:lstStyle>
          <a:p>
            <a:pPr lvl="0"/>
            <a:r>
              <a:rPr lang="en-US" dirty="0"/>
              <a:t>Deutsche Bank Text White 14pt</a:t>
            </a:r>
          </a:p>
        </p:txBody>
      </p:sp>
      <p:sp>
        <p:nvSpPr>
          <p:cNvPr id="22" name="Text Placeholder 21"/>
          <p:cNvSpPr>
            <a:spLocks noGrp="1"/>
          </p:cNvSpPr>
          <p:nvPr>
            <p:ph type="body" sz="quarter" idx="78" hasCustomPrompt="1"/>
          </p:nvPr>
        </p:nvSpPr>
        <p:spPr>
          <a:xfrm>
            <a:off x="701675" y="5413375"/>
            <a:ext cx="1403350" cy="995363"/>
          </a:xfrm>
          <a:prstGeom prst="rect">
            <a:avLst/>
          </a:prstGeom>
        </p:spPr>
        <p:txBody>
          <a:bodyPr lIns="0" tIns="0" rIns="0" bIns="0"/>
          <a:lstStyle>
            <a:lvl1pPr marL="0" indent="0">
              <a:buNone/>
              <a:defRPr sz="1000">
                <a:solidFill>
                  <a:schemeClr val="tx2"/>
                </a:solidFill>
                <a:latin typeface="Deutsche Bank Text" charset="0"/>
                <a:ea typeface="Deutsche Bank Text" charset="0"/>
                <a:cs typeface="Deutsche Bank Text" charset="0"/>
              </a:defRPr>
            </a:lvl1pPr>
          </a:lstStyle>
          <a:p>
            <a:pPr lvl="0"/>
            <a:r>
              <a:rPr lang="en-US" dirty="0"/>
              <a:t>Deutsche Bank Text Dark Grey 10pt</a:t>
            </a:r>
          </a:p>
        </p:txBody>
      </p:sp>
      <p:sp>
        <p:nvSpPr>
          <p:cNvPr id="24" name="Text Placeholder 21"/>
          <p:cNvSpPr>
            <a:spLocks noGrp="1"/>
          </p:cNvSpPr>
          <p:nvPr>
            <p:ph type="body" sz="quarter" idx="79" hasCustomPrompt="1"/>
          </p:nvPr>
        </p:nvSpPr>
        <p:spPr>
          <a:xfrm>
            <a:off x="2511426" y="5413375"/>
            <a:ext cx="1403350" cy="995363"/>
          </a:xfrm>
          <a:prstGeom prst="rect">
            <a:avLst/>
          </a:prstGeom>
        </p:spPr>
        <p:txBody>
          <a:bodyPr lIns="0" tIns="0" rIns="0" bIns="0"/>
          <a:lstStyle>
            <a:lvl1pPr marL="0" indent="0">
              <a:buNone/>
              <a:defRPr sz="1000">
                <a:solidFill>
                  <a:schemeClr val="tx2"/>
                </a:solidFill>
                <a:latin typeface="Deutsche Bank Text" charset="0"/>
                <a:ea typeface="Deutsche Bank Text" charset="0"/>
                <a:cs typeface="Deutsche Bank Text" charset="0"/>
              </a:defRPr>
            </a:lvl1pPr>
          </a:lstStyle>
          <a:p>
            <a:pPr lvl="0"/>
            <a:r>
              <a:rPr lang="en-US" dirty="0"/>
              <a:t>Deutsche Bank Text Dark Grey 10pt</a:t>
            </a:r>
          </a:p>
        </p:txBody>
      </p:sp>
      <p:sp>
        <p:nvSpPr>
          <p:cNvPr id="26" name="Text Placeholder 21"/>
          <p:cNvSpPr>
            <a:spLocks noGrp="1"/>
          </p:cNvSpPr>
          <p:nvPr>
            <p:ph type="body" sz="quarter" idx="80" hasCustomPrompt="1"/>
          </p:nvPr>
        </p:nvSpPr>
        <p:spPr>
          <a:xfrm>
            <a:off x="4325940" y="5413375"/>
            <a:ext cx="1403350" cy="995363"/>
          </a:xfrm>
          <a:prstGeom prst="rect">
            <a:avLst/>
          </a:prstGeom>
        </p:spPr>
        <p:txBody>
          <a:bodyPr lIns="0" tIns="0" rIns="0" bIns="0"/>
          <a:lstStyle>
            <a:lvl1pPr marL="0" indent="0">
              <a:buNone/>
              <a:defRPr sz="1000">
                <a:solidFill>
                  <a:schemeClr val="tx2"/>
                </a:solidFill>
                <a:latin typeface="Deutsche Bank Text" charset="0"/>
                <a:ea typeface="Deutsche Bank Text" charset="0"/>
                <a:cs typeface="Deutsche Bank Text" charset="0"/>
              </a:defRPr>
            </a:lvl1pPr>
          </a:lstStyle>
          <a:p>
            <a:pPr lvl="0"/>
            <a:r>
              <a:rPr lang="en-US" dirty="0"/>
              <a:t>Deutsche Bank Text Dark Grey 10pt</a:t>
            </a:r>
          </a:p>
        </p:txBody>
      </p:sp>
      <p:sp>
        <p:nvSpPr>
          <p:cNvPr id="28" name="Text Placeholder 21"/>
          <p:cNvSpPr>
            <a:spLocks noGrp="1"/>
          </p:cNvSpPr>
          <p:nvPr>
            <p:ph type="body" sz="quarter" idx="81" hasCustomPrompt="1"/>
          </p:nvPr>
        </p:nvSpPr>
        <p:spPr>
          <a:xfrm>
            <a:off x="6179331" y="5413375"/>
            <a:ext cx="1403350" cy="995363"/>
          </a:xfrm>
          <a:prstGeom prst="rect">
            <a:avLst/>
          </a:prstGeom>
        </p:spPr>
        <p:txBody>
          <a:bodyPr lIns="0" tIns="0" rIns="0" bIns="0"/>
          <a:lstStyle>
            <a:lvl1pPr marL="0" indent="0">
              <a:buNone/>
              <a:defRPr sz="1000">
                <a:solidFill>
                  <a:schemeClr val="tx2"/>
                </a:solidFill>
                <a:latin typeface="Deutsche Bank Text" charset="0"/>
                <a:ea typeface="Deutsche Bank Text" charset="0"/>
                <a:cs typeface="Deutsche Bank Text" charset="0"/>
              </a:defRPr>
            </a:lvl1pPr>
          </a:lstStyle>
          <a:p>
            <a:pPr lvl="0"/>
            <a:r>
              <a:rPr lang="en-US" dirty="0"/>
              <a:t>Deutsche Bank Text Dark Grey 10pt</a:t>
            </a:r>
          </a:p>
        </p:txBody>
      </p:sp>
      <p:sp>
        <p:nvSpPr>
          <p:cNvPr id="31" name="Chevron 30"/>
          <p:cNvSpPr/>
          <p:nvPr userDrawn="1"/>
        </p:nvSpPr>
        <p:spPr>
          <a:xfrm>
            <a:off x="4300539" y="3333509"/>
            <a:ext cx="2257424" cy="1594626"/>
          </a:xfrm>
          <a:prstGeom prst="chevron">
            <a:avLst>
              <a:gd name="adj" fmla="val 27738"/>
            </a:avLst>
          </a:prstGeom>
          <a:solidFill>
            <a:srgbClr val="E6EAE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32" name="Text Placeholder 13"/>
          <p:cNvSpPr>
            <a:spLocks noGrp="1"/>
          </p:cNvSpPr>
          <p:nvPr>
            <p:ph type="body" sz="quarter" idx="82" hasCustomPrompt="1"/>
          </p:nvPr>
        </p:nvSpPr>
        <p:spPr>
          <a:xfrm>
            <a:off x="5069251" y="3790303"/>
            <a:ext cx="720000" cy="681038"/>
          </a:xfrm>
          <a:prstGeom prst="rect">
            <a:avLst/>
          </a:prstGeom>
        </p:spPr>
        <p:txBody>
          <a:bodyPr lIns="0" tIns="0" rIns="0" bIns="0" anchor="ctr"/>
          <a:lstStyle>
            <a:lvl1pPr marL="0" indent="0">
              <a:lnSpc>
                <a:spcPts val="1680"/>
              </a:lnSpc>
              <a:spcBef>
                <a:spcPts val="1000"/>
              </a:spcBef>
              <a:buNone/>
              <a:defRPr sz="1400">
                <a:solidFill>
                  <a:schemeClr val="tx1"/>
                </a:solidFill>
                <a:latin typeface="Deutsche Bank Text" charset="0"/>
                <a:ea typeface="Deutsche Bank Text" charset="0"/>
                <a:cs typeface="Deutsche Bank Text" charset="0"/>
              </a:defRPr>
            </a:lvl1pPr>
          </a:lstStyle>
          <a:p>
            <a:pPr lvl="0"/>
            <a:r>
              <a:rPr lang="en-US" dirty="0"/>
              <a:t>Deutsche Bank Text Dark Blue 14pt</a:t>
            </a:r>
          </a:p>
        </p:txBody>
      </p:sp>
      <p:sp>
        <p:nvSpPr>
          <p:cNvPr id="33" name="Chevron 32"/>
          <p:cNvSpPr/>
          <p:nvPr userDrawn="1"/>
        </p:nvSpPr>
        <p:spPr>
          <a:xfrm>
            <a:off x="6153930" y="3333509"/>
            <a:ext cx="2018519" cy="1594626"/>
          </a:xfrm>
          <a:prstGeom prst="chevron">
            <a:avLst>
              <a:gd name="adj" fmla="val 27738"/>
            </a:avLst>
          </a:prstGeom>
          <a:solidFill>
            <a:srgbClr val="E6EAE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34" name="Text Placeholder 13"/>
          <p:cNvSpPr>
            <a:spLocks noGrp="1"/>
          </p:cNvSpPr>
          <p:nvPr>
            <p:ph type="body" sz="quarter" idx="83" hasCustomPrompt="1"/>
          </p:nvPr>
        </p:nvSpPr>
        <p:spPr>
          <a:xfrm>
            <a:off x="6803189" y="3790303"/>
            <a:ext cx="720000" cy="681038"/>
          </a:xfrm>
          <a:prstGeom prst="rect">
            <a:avLst/>
          </a:prstGeom>
        </p:spPr>
        <p:txBody>
          <a:bodyPr lIns="0" tIns="0" rIns="0" bIns="0" anchor="ctr"/>
          <a:lstStyle>
            <a:lvl1pPr marL="0" indent="0">
              <a:lnSpc>
                <a:spcPts val="1680"/>
              </a:lnSpc>
              <a:spcBef>
                <a:spcPts val="1000"/>
              </a:spcBef>
              <a:buNone/>
              <a:defRPr sz="1400">
                <a:solidFill>
                  <a:schemeClr val="tx1"/>
                </a:solidFill>
                <a:latin typeface="Deutsche Bank Text" charset="0"/>
                <a:ea typeface="Deutsche Bank Text" charset="0"/>
                <a:cs typeface="Deutsche Bank Text" charset="0"/>
              </a:defRPr>
            </a:lvl1pPr>
          </a:lstStyle>
          <a:p>
            <a:pPr lvl="0"/>
            <a:r>
              <a:rPr lang="en-US" dirty="0"/>
              <a:t>Deutsche Bank Text Dark Blue 14pt</a:t>
            </a:r>
          </a:p>
        </p:txBody>
      </p:sp>
      <p:cxnSp>
        <p:nvCxnSpPr>
          <p:cNvPr id="35" name="Straight Connector 34"/>
          <p:cNvCxnSpPr/>
          <p:nvPr userDrawn="1"/>
        </p:nvCxnSpPr>
        <p:spPr>
          <a:xfrm>
            <a:off x="7820557" y="4900212"/>
            <a:ext cx="0" cy="454260"/>
          </a:xfrm>
          <a:prstGeom prst="line">
            <a:avLst/>
          </a:prstGeom>
          <a:ln>
            <a:solidFill>
              <a:schemeClr val="accent2"/>
            </a:solidFill>
            <a:tailEnd type="oval" w="sm" len="sm"/>
          </a:ln>
        </p:spPr>
        <p:style>
          <a:lnRef idx="1">
            <a:schemeClr val="accent1"/>
          </a:lnRef>
          <a:fillRef idx="0">
            <a:schemeClr val="accent1"/>
          </a:fillRef>
          <a:effectRef idx="0">
            <a:schemeClr val="accent1"/>
          </a:effectRef>
          <a:fontRef idx="minor">
            <a:schemeClr val="tx1"/>
          </a:fontRef>
        </p:style>
      </p:cxnSp>
      <p:sp>
        <p:nvSpPr>
          <p:cNvPr id="36" name="Text Placeholder 21"/>
          <p:cNvSpPr>
            <a:spLocks noGrp="1"/>
          </p:cNvSpPr>
          <p:nvPr>
            <p:ph type="body" sz="quarter" idx="84" hasCustomPrompt="1"/>
          </p:nvPr>
        </p:nvSpPr>
        <p:spPr>
          <a:xfrm>
            <a:off x="7820557" y="5413375"/>
            <a:ext cx="1403350" cy="995363"/>
          </a:xfrm>
          <a:prstGeom prst="rect">
            <a:avLst/>
          </a:prstGeom>
        </p:spPr>
        <p:txBody>
          <a:bodyPr lIns="0" tIns="0" rIns="0" bIns="0"/>
          <a:lstStyle>
            <a:lvl1pPr marL="0" indent="0">
              <a:buNone/>
              <a:defRPr sz="1000">
                <a:solidFill>
                  <a:schemeClr val="tx2"/>
                </a:solidFill>
                <a:latin typeface="Deutsche Bank Text" charset="0"/>
                <a:ea typeface="Deutsche Bank Text" charset="0"/>
                <a:cs typeface="Deutsche Bank Text" charset="0"/>
              </a:defRPr>
            </a:lvl1pPr>
          </a:lstStyle>
          <a:p>
            <a:pPr lvl="0"/>
            <a:r>
              <a:rPr lang="en-US" dirty="0"/>
              <a:t>Deutsche Bank Text Dark Grey 10pt</a:t>
            </a:r>
          </a:p>
        </p:txBody>
      </p:sp>
      <p:sp>
        <p:nvSpPr>
          <p:cNvPr id="30" name="Text Placeholder 6"/>
          <p:cNvSpPr>
            <a:spLocks noGrp="1"/>
          </p:cNvSpPr>
          <p:nvPr>
            <p:ph type="body" sz="quarter" idx="72" hasCustomPrompt="1"/>
          </p:nvPr>
        </p:nvSpPr>
        <p:spPr>
          <a:xfrm>
            <a:off x="702650" y="6764338"/>
            <a:ext cx="9324000" cy="268287"/>
          </a:xfrm>
          <a:prstGeom prst="rect">
            <a:avLst/>
          </a:prstGeom>
        </p:spPr>
        <p:txBody>
          <a:bodyPr lIns="0" tIns="0" rIns="0" bIns="0" anchor="b"/>
          <a:lstStyle>
            <a:lvl1pPr marL="0" indent="0">
              <a:lnSpc>
                <a:spcPts val="800"/>
              </a:lnSpc>
              <a:spcBef>
                <a:spcPts val="0"/>
              </a:spcBef>
              <a:buNone/>
              <a:defRPr sz="800">
                <a:solidFill>
                  <a:schemeClr val="tx2"/>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8pt</a:t>
            </a:r>
          </a:p>
        </p:txBody>
      </p:sp>
    </p:spTree>
  </p:cSld>
  <p:clrMapOvr>
    <a:masterClrMapping/>
  </p:clrMapOvr>
</p:sldLayout>
</file>

<file path=ppt/slideLayouts/slideLayout39.xml><?xml version="1.0" encoding="utf-8"?>
<p:sldLayout xmlns:a="http://schemas.openxmlformats.org/drawingml/2006/main" xmlns:r="http://schemas.openxmlformats.org/officeDocument/2006/relationships" xmlns:p="http://schemas.openxmlformats.org/presentationml/2006/main" preserve="1" userDrawn="1">
  <p:cSld name="25_Custom Layout">
    <p:spTree>
      <p:nvGrpSpPr>
        <p:cNvPr id="1" name=""/>
        <p:cNvGrpSpPr/>
        <p:nvPr/>
      </p:nvGrpSpPr>
      <p:grpSpPr>
        <a:xfrm>
          <a:off x="0" y="0"/>
          <a:ext cx="0" cy="0"/>
          <a:chOff x="0" y="0"/>
          <a:chExt cx="0" cy="0"/>
        </a:xfrm>
      </p:grpSpPr>
      <p:sp>
        <p:nvSpPr>
          <p:cNvPr id="226" name="Oval 225"/>
          <p:cNvSpPr/>
          <p:nvPr/>
        </p:nvSpPr>
        <p:spPr>
          <a:xfrm>
            <a:off x="735388" y="2977921"/>
            <a:ext cx="1089467" cy="1089467"/>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94" dirty="0">
              <a:latin typeface="Deutsche Bank Text Beta" charset="0"/>
              <a:ea typeface="Deutsche Bank Text Beta" charset="0"/>
              <a:cs typeface="Deutsche Bank Text Beta" charset="0"/>
            </a:endParaRPr>
          </a:p>
        </p:txBody>
      </p:sp>
      <p:sp>
        <p:nvSpPr>
          <p:cNvPr id="3" name="Text Placeholder 2"/>
          <p:cNvSpPr>
            <a:spLocks noGrp="1"/>
          </p:cNvSpPr>
          <p:nvPr>
            <p:ph type="body" sz="quarter" idx="62" hasCustomPrompt="1"/>
          </p:nvPr>
        </p:nvSpPr>
        <p:spPr>
          <a:xfrm>
            <a:off x="701675" y="441325"/>
            <a:ext cx="2728091" cy="155645"/>
          </a:xfrm>
          <a:prstGeom prst="rect">
            <a:avLst/>
          </a:prstGeom>
        </p:spPr>
        <p:txBody>
          <a:bodyPr lIns="0" tIns="0" rIns="0" bIns="0"/>
          <a:lstStyle>
            <a:lvl1pPr marL="0" indent="0">
              <a:buNone/>
              <a:defRPr sz="997" b="0" i="0" baseline="0">
                <a:solidFill>
                  <a:schemeClr val="accent2"/>
                </a:solidFill>
                <a:latin typeface="Deutsche Bank Text" charset="0"/>
                <a:ea typeface="Deutsche Bank Text" charset="0"/>
                <a:cs typeface="Deutsche Bank Text" charset="0"/>
              </a:defRPr>
            </a:lvl1pPr>
            <a:lvl2pPr marL="455783" indent="0">
              <a:buNone/>
              <a:defRPr/>
            </a:lvl2pPr>
            <a:lvl3pPr marL="911565" indent="0">
              <a:buNone/>
              <a:defRPr/>
            </a:lvl3pPr>
            <a:lvl4pPr marL="1367348" indent="0">
              <a:buNone/>
              <a:defRPr/>
            </a:lvl4pPr>
            <a:lvl5pPr marL="1823131" indent="0">
              <a:buNone/>
              <a:defRPr/>
            </a:lvl5pPr>
          </a:lstStyle>
          <a:p>
            <a:pPr lvl="0"/>
            <a:r>
              <a:rPr lang="en-US" dirty="0"/>
              <a:t>Deutsche Bank Text Orange 10pt</a:t>
            </a:r>
          </a:p>
        </p:txBody>
      </p:sp>
      <p:sp>
        <p:nvSpPr>
          <p:cNvPr id="207" name="Freeform 207"/>
          <p:cNvSpPr>
            <a:spLocks/>
          </p:cNvSpPr>
          <p:nvPr/>
        </p:nvSpPr>
        <p:spPr bwMode="auto">
          <a:xfrm>
            <a:off x="865476" y="2322860"/>
            <a:ext cx="46288" cy="18638"/>
          </a:xfrm>
          <a:custGeom>
            <a:avLst/>
            <a:gdLst>
              <a:gd name="T0" fmla="*/ 21 w 28"/>
              <a:gd name="T1" fmla="*/ 9 h 12"/>
              <a:gd name="T2" fmla="*/ 8 w 28"/>
              <a:gd name="T3" fmla="*/ 12 h 12"/>
              <a:gd name="T4" fmla="*/ 3 w 28"/>
              <a:gd name="T5" fmla="*/ 8 h 12"/>
              <a:gd name="T6" fmla="*/ 0 w 28"/>
              <a:gd name="T7" fmla="*/ 3 h 12"/>
              <a:gd name="T8" fmla="*/ 19 w 28"/>
              <a:gd name="T9" fmla="*/ 0 h 12"/>
              <a:gd name="T10" fmla="*/ 28 w 28"/>
              <a:gd name="T11" fmla="*/ 1 h 12"/>
              <a:gd name="T12" fmla="*/ 21 w 28"/>
              <a:gd name="T13" fmla="*/ 9 h 12"/>
            </a:gdLst>
            <a:ahLst/>
            <a:cxnLst>
              <a:cxn ang="0">
                <a:pos x="T0" y="T1"/>
              </a:cxn>
              <a:cxn ang="0">
                <a:pos x="T2" y="T3"/>
              </a:cxn>
              <a:cxn ang="0">
                <a:pos x="T4" y="T5"/>
              </a:cxn>
              <a:cxn ang="0">
                <a:pos x="T6" y="T7"/>
              </a:cxn>
              <a:cxn ang="0">
                <a:pos x="T8" y="T9"/>
              </a:cxn>
              <a:cxn ang="0">
                <a:pos x="T10" y="T11"/>
              </a:cxn>
              <a:cxn ang="0">
                <a:pos x="T12" y="T13"/>
              </a:cxn>
            </a:cxnLst>
            <a:rect l="0" t="0" r="r" b="b"/>
            <a:pathLst>
              <a:path w="28" h="12">
                <a:moveTo>
                  <a:pt x="21" y="9"/>
                </a:moveTo>
                <a:lnTo>
                  <a:pt x="8" y="12"/>
                </a:lnTo>
                <a:lnTo>
                  <a:pt x="3" y="8"/>
                </a:lnTo>
                <a:lnTo>
                  <a:pt x="0" y="3"/>
                </a:lnTo>
                <a:lnTo>
                  <a:pt x="19" y="0"/>
                </a:lnTo>
                <a:lnTo>
                  <a:pt x="28" y="1"/>
                </a:lnTo>
                <a:lnTo>
                  <a:pt x="21" y="9"/>
                </a:lnTo>
                <a:close/>
              </a:path>
            </a:pathLst>
          </a:custGeom>
          <a:solidFill>
            <a:srgbClr val="6CABCD"/>
          </a:solid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208" name="Freeform 208"/>
          <p:cNvSpPr>
            <a:spLocks/>
          </p:cNvSpPr>
          <p:nvPr/>
        </p:nvSpPr>
        <p:spPr bwMode="auto">
          <a:xfrm>
            <a:off x="893581" y="2221898"/>
            <a:ext cx="67779" cy="23300"/>
          </a:xfrm>
          <a:custGeom>
            <a:avLst/>
            <a:gdLst>
              <a:gd name="T0" fmla="*/ 10 w 41"/>
              <a:gd name="T1" fmla="*/ 0 h 15"/>
              <a:gd name="T2" fmla="*/ 14 w 41"/>
              <a:gd name="T3" fmla="*/ 4 h 15"/>
              <a:gd name="T4" fmla="*/ 26 w 41"/>
              <a:gd name="T5" fmla="*/ 2 h 15"/>
              <a:gd name="T6" fmla="*/ 30 w 41"/>
              <a:gd name="T7" fmla="*/ 7 h 15"/>
              <a:gd name="T8" fmla="*/ 41 w 41"/>
              <a:gd name="T9" fmla="*/ 9 h 15"/>
              <a:gd name="T10" fmla="*/ 37 w 41"/>
              <a:gd name="T11" fmla="*/ 11 h 15"/>
              <a:gd name="T12" fmla="*/ 21 w 41"/>
              <a:gd name="T13" fmla="*/ 15 h 15"/>
              <a:gd name="T14" fmla="*/ 16 w 41"/>
              <a:gd name="T15" fmla="*/ 11 h 15"/>
              <a:gd name="T16" fmla="*/ 15 w 41"/>
              <a:gd name="T17" fmla="*/ 8 h 15"/>
              <a:gd name="T18" fmla="*/ 1 w 41"/>
              <a:gd name="T19" fmla="*/ 9 h 15"/>
              <a:gd name="T20" fmla="*/ 0 w 41"/>
              <a:gd name="T21" fmla="*/ 7 h 15"/>
              <a:gd name="T22" fmla="*/ 10 w 41"/>
              <a:gd name="T23"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1" h="15">
                <a:moveTo>
                  <a:pt x="10" y="0"/>
                </a:moveTo>
                <a:lnTo>
                  <a:pt x="14" y="4"/>
                </a:lnTo>
                <a:lnTo>
                  <a:pt x="26" y="2"/>
                </a:lnTo>
                <a:lnTo>
                  <a:pt x="30" y="7"/>
                </a:lnTo>
                <a:lnTo>
                  <a:pt x="41" y="9"/>
                </a:lnTo>
                <a:lnTo>
                  <a:pt x="37" y="11"/>
                </a:lnTo>
                <a:lnTo>
                  <a:pt x="21" y="15"/>
                </a:lnTo>
                <a:lnTo>
                  <a:pt x="16" y="11"/>
                </a:lnTo>
                <a:lnTo>
                  <a:pt x="15" y="8"/>
                </a:lnTo>
                <a:lnTo>
                  <a:pt x="1" y="9"/>
                </a:lnTo>
                <a:lnTo>
                  <a:pt x="0" y="7"/>
                </a:lnTo>
                <a:lnTo>
                  <a:pt x="10" y="0"/>
                </a:lnTo>
                <a:close/>
              </a:path>
            </a:pathLst>
          </a:custGeom>
          <a:solidFill>
            <a:srgbClr val="6CABCD"/>
          </a:solid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grpSp>
        <p:nvGrpSpPr>
          <p:cNvPr id="2" name="Group 1"/>
          <p:cNvGrpSpPr/>
          <p:nvPr userDrawn="1"/>
        </p:nvGrpSpPr>
        <p:grpSpPr>
          <a:xfrm>
            <a:off x="1295298" y="2185946"/>
            <a:ext cx="3489039" cy="3762884"/>
            <a:chOff x="720000" y="1735728"/>
            <a:chExt cx="3980771" cy="4293210"/>
          </a:xfrm>
          <a:solidFill>
            <a:schemeClr val="accent4"/>
          </a:solidFill>
        </p:grpSpPr>
        <p:sp>
          <p:nvSpPr>
            <p:cNvPr id="12" name="Freeform 11"/>
            <p:cNvSpPr>
              <a:spLocks noEditPoints="1"/>
            </p:cNvSpPr>
            <p:nvPr/>
          </p:nvSpPr>
          <p:spPr bwMode="auto">
            <a:xfrm>
              <a:off x="2883965" y="4952529"/>
              <a:ext cx="467840" cy="1065536"/>
            </a:xfrm>
            <a:custGeom>
              <a:avLst/>
              <a:gdLst>
                <a:gd name="T0" fmla="*/ 331 w 1160"/>
                <a:gd name="T1" fmla="*/ 82 h 2811"/>
                <a:gd name="T2" fmla="*/ 436 w 1160"/>
                <a:gd name="T3" fmla="*/ 17 h 2811"/>
                <a:gd name="T4" fmla="*/ 602 w 1160"/>
                <a:gd name="T5" fmla="*/ 174 h 2811"/>
                <a:gd name="T6" fmla="*/ 761 w 1160"/>
                <a:gd name="T7" fmla="*/ 250 h 2811"/>
                <a:gd name="T8" fmla="*/ 855 w 1160"/>
                <a:gd name="T9" fmla="*/ 321 h 2811"/>
                <a:gd name="T10" fmla="*/ 877 w 1160"/>
                <a:gd name="T11" fmla="*/ 473 h 2811"/>
                <a:gd name="T12" fmla="*/ 1016 w 1160"/>
                <a:gd name="T13" fmla="*/ 472 h 2811"/>
                <a:gd name="T14" fmla="*/ 1076 w 1160"/>
                <a:gd name="T15" fmla="*/ 332 h 2811"/>
                <a:gd name="T16" fmla="*/ 1153 w 1160"/>
                <a:gd name="T17" fmla="*/ 365 h 2811"/>
                <a:gd name="T18" fmla="*/ 1105 w 1160"/>
                <a:gd name="T19" fmla="*/ 480 h 2811"/>
                <a:gd name="T20" fmla="*/ 990 w 1160"/>
                <a:gd name="T21" fmla="*/ 597 h 2811"/>
                <a:gd name="T22" fmla="*/ 904 w 1160"/>
                <a:gd name="T23" fmla="*/ 781 h 2811"/>
                <a:gd name="T24" fmla="*/ 914 w 1160"/>
                <a:gd name="T25" fmla="*/ 953 h 2811"/>
                <a:gd name="T26" fmla="*/ 907 w 1160"/>
                <a:gd name="T27" fmla="*/ 1027 h 2811"/>
                <a:gd name="T28" fmla="*/ 1014 w 1160"/>
                <a:gd name="T29" fmla="*/ 1144 h 2811"/>
                <a:gd name="T30" fmla="*/ 1067 w 1160"/>
                <a:gd name="T31" fmla="*/ 1239 h 2811"/>
                <a:gd name="T32" fmla="*/ 1027 w 1160"/>
                <a:gd name="T33" fmla="*/ 1389 h 2811"/>
                <a:gd name="T34" fmla="*/ 797 w 1160"/>
                <a:gd name="T35" fmla="*/ 1452 h 2811"/>
                <a:gd name="T36" fmla="*/ 745 w 1160"/>
                <a:gd name="T37" fmla="*/ 1494 h 2811"/>
                <a:gd name="T38" fmla="*/ 770 w 1160"/>
                <a:gd name="T39" fmla="*/ 1600 h 2811"/>
                <a:gd name="T40" fmla="*/ 668 w 1160"/>
                <a:gd name="T41" fmla="*/ 1641 h 2811"/>
                <a:gd name="T42" fmla="*/ 573 w 1160"/>
                <a:gd name="T43" fmla="*/ 1632 h 2811"/>
                <a:gd name="T44" fmla="*/ 659 w 1160"/>
                <a:gd name="T45" fmla="*/ 1741 h 2811"/>
                <a:gd name="T46" fmla="*/ 722 w 1160"/>
                <a:gd name="T47" fmla="*/ 1759 h 2811"/>
                <a:gd name="T48" fmla="*/ 626 w 1160"/>
                <a:gd name="T49" fmla="*/ 1837 h 2811"/>
                <a:gd name="T50" fmla="*/ 639 w 1160"/>
                <a:gd name="T51" fmla="*/ 1966 h 2811"/>
                <a:gd name="T52" fmla="*/ 536 w 1160"/>
                <a:gd name="T53" fmla="*/ 2010 h 2811"/>
                <a:gd name="T54" fmla="*/ 623 w 1160"/>
                <a:gd name="T55" fmla="*/ 2134 h 2811"/>
                <a:gd name="T56" fmla="*/ 695 w 1160"/>
                <a:gd name="T57" fmla="*/ 2225 h 2811"/>
                <a:gd name="T58" fmla="*/ 626 w 1160"/>
                <a:gd name="T59" fmla="*/ 2369 h 2811"/>
                <a:gd name="T60" fmla="*/ 567 w 1160"/>
                <a:gd name="T61" fmla="*/ 2441 h 2811"/>
                <a:gd name="T62" fmla="*/ 683 w 1160"/>
                <a:gd name="T63" fmla="*/ 2574 h 2811"/>
                <a:gd name="T64" fmla="*/ 590 w 1160"/>
                <a:gd name="T65" fmla="*/ 2557 h 2811"/>
                <a:gd name="T66" fmla="*/ 383 w 1160"/>
                <a:gd name="T67" fmla="*/ 2498 h 2811"/>
                <a:gd name="T68" fmla="*/ 317 w 1160"/>
                <a:gd name="T69" fmla="*/ 2442 h 2811"/>
                <a:gd name="T70" fmla="*/ 241 w 1160"/>
                <a:gd name="T71" fmla="*/ 2324 h 2811"/>
                <a:gd name="T72" fmla="*/ 278 w 1160"/>
                <a:gd name="T73" fmla="*/ 2234 h 2811"/>
                <a:gd name="T74" fmla="*/ 264 w 1160"/>
                <a:gd name="T75" fmla="*/ 2121 h 2811"/>
                <a:gd name="T76" fmla="*/ 226 w 1160"/>
                <a:gd name="T77" fmla="*/ 1961 h 2811"/>
                <a:gd name="T78" fmla="*/ 232 w 1160"/>
                <a:gd name="T79" fmla="*/ 1914 h 2811"/>
                <a:gd name="T80" fmla="*/ 206 w 1160"/>
                <a:gd name="T81" fmla="*/ 1862 h 2811"/>
                <a:gd name="T82" fmla="*/ 119 w 1160"/>
                <a:gd name="T83" fmla="*/ 1733 h 2811"/>
                <a:gd name="T84" fmla="*/ 99 w 1160"/>
                <a:gd name="T85" fmla="*/ 1613 h 2811"/>
                <a:gd name="T86" fmla="*/ 88 w 1160"/>
                <a:gd name="T87" fmla="*/ 1451 h 2811"/>
                <a:gd name="T88" fmla="*/ 78 w 1160"/>
                <a:gd name="T89" fmla="*/ 1338 h 2811"/>
                <a:gd name="T90" fmla="*/ 98 w 1160"/>
                <a:gd name="T91" fmla="*/ 1204 h 2811"/>
                <a:gd name="T92" fmla="*/ 102 w 1160"/>
                <a:gd name="T93" fmla="*/ 1051 h 2811"/>
                <a:gd name="T94" fmla="*/ 63 w 1160"/>
                <a:gd name="T95" fmla="*/ 957 h 2811"/>
                <a:gd name="T96" fmla="*/ 27 w 1160"/>
                <a:gd name="T97" fmla="*/ 723 h 2811"/>
                <a:gd name="T98" fmla="*/ 17 w 1160"/>
                <a:gd name="T99" fmla="*/ 564 h 2811"/>
                <a:gd name="T100" fmla="*/ 94 w 1160"/>
                <a:gd name="T101" fmla="*/ 431 h 2811"/>
                <a:gd name="T102" fmla="*/ 77 w 1160"/>
                <a:gd name="T103" fmla="*/ 370 h 2811"/>
                <a:gd name="T104" fmla="*/ 128 w 1160"/>
                <a:gd name="T105" fmla="*/ 186 h 2811"/>
                <a:gd name="T106" fmla="*/ 130 w 1160"/>
                <a:gd name="T107" fmla="*/ 77 h 2811"/>
                <a:gd name="T108" fmla="*/ 281 w 1160"/>
                <a:gd name="T109" fmla="*/ 20 h 2811"/>
                <a:gd name="T110" fmla="*/ 889 w 1160"/>
                <a:gd name="T111" fmla="*/ 2811 h 2811"/>
                <a:gd name="T112" fmla="*/ 806 w 1160"/>
                <a:gd name="T113" fmla="*/ 2780 h 2811"/>
                <a:gd name="T114" fmla="*/ 662 w 1160"/>
                <a:gd name="T115" fmla="*/ 2598 h 2811"/>
                <a:gd name="T116" fmla="*/ 759 w 1160"/>
                <a:gd name="T117" fmla="*/ 2697 h 2811"/>
                <a:gd name="T118" fmla="*/ 959 w 1160"/>
                <a:gd name="T119" fmla="*/ 2766 h 28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160" h="2811">
                  <a:moveTo>
                    <a:pt x="281" y="20"/>
                  </a:moveTo>
                  <a:lnTo>
                    <a:pt x="331" y="82"/>
                  </a:lnTo>
                  <a:lnTo>
                    <a:pt x="352" y="13"/>
                  </a:lnTo>
                  <a:lnTo>
                    <a:pt x="436" y="17"/>
                  </a:lnTo>
                  <a:lnTo>
                    <a:pt x="450" y="35"/>
                  </a:lnTo>
                  <a:lnTo>
                    <a:pt x="602" y="174"/>
                  </a:lnTo>
                  <a:lnTo>
                    <a:pt x="663" y="187"/>
                  </a:lnTo>
                  <a:lnTo>
                    <a:pt x="761" y="250"/>
                  </a:lnTo>
                  <a:lnTo>
                    <a:pt x="840" y="283"/>
                  </a:lnTo>
                  <a:lnTo>
                    <a:pt x="855" y="321"/>
                  </a:lnTo>
                  <a:lnTo>
                    <a:pt x="801" y="450"/>
                  </a:lnTo>
                  <a:lnTo>
                    <a:pt x="877" y="473"/>
                  </a:lnTo>
                  <a:lnTo>
                    <a:pt x="960" y="486"/>
                  </a:lnTo>
                  <a:lnTo>
                    <a:pt x="1016" y="472"/>
                  </a:lnTo>
                  <a:lnTo>
                    <a:pt x="1074" y="407"/>
                  </a:lnTo>
                  <a:lnTo>
                    <a:pt x="1076" y="332"/>
                  </a:lnTo>
                  <a:lnTo>
                    <a:pt x="1111" y="316"/>
                  </a:lnTo>
                  <a:lnTo>
                    <a:pt x="1153" y="365"/>
                  </a:lnTo>
                  <a:lnTo>
                    <a:pt x="1160" y="433"/>
                  </a:lnTo>
                  <a:lnTo>
                    <a:pt x="1105" y="480"/>
                  </a:lnTo>
                  <a:lnTo>
                    <a:pt x="1060" y="514"/>
                  </a:lnTo>
                  <a:lnTo>
                    <a:pt x="990" y="597"/>
                  </a:lnTo>
                  <a:lnTo>
                    <a:pt x="911" y="713"/>
                  </a:lnTo>
                  <a:lnTo>
                    <a:pt x="904" y="781"/>
                  </a:lnTo>
                  <a:lnTo>
                    <a:pt x="899" y="868"/>
                  </a:lnTo>
                  <a:lnTo>
                    <a:pt x="914" y="953"/>
                  </a:lnTo>
                  <a:lnTo>
                    <a:pt x="902" y="972"/>
                  </a:lnTo>
                  <a:lnTo>
                    <a:pt x="907" y="1027"/>
                  </a:lnTo>
                  <a:lnTo>
                    <a:pt x="910" y="1071"/>
                  </a:lnTo>
                  <a:lnTo>
                    <a:pt x="1014" y="1144"/>
                  </a:lnTo>
                  <a:lnTo>
                    <a:pt x="1015" y="1202"/>
                  </a:lnTo>
                  <a:lnTo>
                    <a:pt x="1067" y="1239"/>
                  </a:lnTo>
                  <a:lnTo>
                    <a:pt x="1071" y="1280"/>
                  </a:lnTo>
                  <a:lnTo>
                    <a:pt x="1027" y="1389"/>
                  </a:lnTo>
                  <a:lnTo>
                    <a:pt x="933" y="1434"/>
                  </a:lnTo>
                  <a:lnTo>
                    <a:pt x="797" y="1452"/>
                  </a:lnTo>
                  <a:lnTo>
                    <a:pt x="719" y="1443"/>
                  </a:lnTo>
                  <a:lnTo>
                    <a:pt x="745" y="1494"/>
                  </a:lnTo>
                  <a:lnTo>
                    <a:pt x="747" y="1557"/>
                  </a:lnTo>
                  <a:lnTo>
                    <a:pt x="770" y="1600"/>
                  </a:lnTo>
                  <a:lnTo>
                    <a:pt x="736" y="1629"/>
                  </a:lnTo>
                  <a:lnTo>
                    <a:pt x="668" y="1641"/>
                  </a:lnTo>
                  <a:lnTo>
                    <a:pt x="594" y="1610"/>
                  </a:lnTo>
                  <a:lnTo>
                    <a:pt x="573" y="1632"/>
                  </a:lnTo>
                  <a:lnTo>
                    <a:pt x="606" y="1716"/>
                  </a:lnTo>
                  <a:lnTo>
                    <a:pt x="659" y="1741"/>
                  </a:lnTo>
                  <a:lnTo>
                    <a:pt x="689" y="1715"/>
                  </a:lnTo>
                  <a:lnTo>
                    <a:pt x="722" y="1759"/>
                  </a:lnTo>
                  <a:lnTo>
                    <a:pt x="666" y="1785"/>
                  </a:lnTo>
                  <a:lnTo>
                    <a:pt x="626" y="1837"/>
                  </a:lnTo>
                  <a:lnTo>
                    <a:pt x="641" y="1922"/>
                  </a:lnTo>
                  <a:lnTo>
                    <a:pt x="639" y="1966"/>
                  </a:lnTo>
                  <a:lnTo>
                    <a:pt x="575" y="1967"/>
                  </a:lnTo>
                  <a:lnTo>
                    <a:pt x="536" y="2010"/>
                  </a:lnTo>
                  <a:lnTo>
                    <a:pt x="537" y="2072"/>
                  </a:lnTo>
                  <a:lnTo>
                    <a:pt x="623" y="2134"/>
                  </a:lnTo>
                  <a:lnTo>
                    <a:pt x="693" y="2150"/>
                  </a:lnTo>
                  <a:lnTo>
                    <a:pt x="695" y="2225"/>
                  </a:lnTo>
                  <a:lnTo>
                    <a:pt x="633" y="2272"/>
                  </a:lnTo>
                  <a:lnTo>
                    <a:pt x="626" y="2369"/>
                  </a:lnTo>
                  <a:lnTo>
                    <a:pt x="578" y="2402"/>
                  </a:lnTo>
                  <a:lnTo>
                    <a:pt x="567" y="2441"/>
                  </a:lnTo>
                  <a:lnTo>
                    <a:pt x="621" y="2527"/>
                  </a:lnTo>
                  <a:lnTo>
                    <a:pt x="683" y="2574"/>
                  </a:lnTo>
                  <a:lnTo>
                    <a:pt x="654" y="2570"/>
                  </a:lnTo>
                  <a:lnTo>
                    <a:pt x="590" y="2557"/>
                  </a:lnTo>
                  <a:lnTo>
                    <a:pt x="429" y="2546"/>
                  </a:lnTo>
                  <a:lnTo>
                    <a:pt x="383" y="2498"/>
                  </a:lnTo>
                  <a:lnTo>
                    <a:pt x="359" y="2436"/>
                  </a:lnTo>
                  <a:lnTo>
                    <a:pt x="317" y="2442"/>
                  </a:lnTo>
                  <a:lnTo>
                    <a:pt x="282" y="2412"/>
                  </a:lnTo>
                  <a:lnTo>
                    <a:pt x="241" y="2324"/>
                  </a:lnTo>
                  <a:lnTo>
                    <a:pt x="277" y="2287"/>
                  </a:lnTo>
                  <a:lnTo>
                    <a:pt x="278" y="2234"/>
                  </a:lnTo>
                  <a:lnTo>
                    <a:pt x="255" y="2192"/>
                  </a:lnTo>
                  <a:lnTo>
                    <a:pt x="264" y="2121"/>
                  </a:lnTo>
                  <a:lnTo>
                    <a:pt x="250" y="2010"/>
                  </a:lnTo>
                  <a:lnTo>
                    <a:pt x="226" y="1961"/>
                  </a:lnTo>
                  <a:lnTo>
                    <a:pt x="250" y="1945"/>
                  </a:lnTo>
                  <a:lnTo>
                    <a:pt x="232" y="1914"/>
                  </a:lnTo>
                  <a:lnTo>
                    <a:pt x="195" y="1897"/>
                  </a:lnTo>
                  <a:lnTo>
                    <a:pt x="206" y="1862"/>
                  </a:lnTo>
                  <a:lnTo>
                    <a:pt x="165" y="1830"/>
                  </a:lnTo>
                  <a:lnTo>
                    <a:pt x="119" y="1733"/>
                  </a:lnTo>
                  <a:lnTo>
                    <a:pt x="141" y="1716"/>
                  </a:lnTo>
                  <a:lnTo>
                    <a:pt x="99" y="1613"/>
                  </a:lnTo>
                  <a:lnTo>
                    <a:pt x="90" y="1526"/>
                  </a:lnTo>
                  <a:lnTo>
                    <a:pt x="88" y="1451"/>
                  </a:lnTo>
                  <a:lnTo>
                    <a:pt x="121" y="1420"/>
                  </a:lnTo>
                  <a:lnTo>
                    <a:pt x="78" y="1338"/>
                  </a:lnTo>
                  <a:lnTo>
                    <a:pt x="58" y="1260"/>
                  </a:lnTo>
                  <a:lnTo>
                    <a:pt x="98" y="1204"/>
                  </a:lnTo>
                  <a:lnTo>
                    <a:pt x="80" y="1134"/>
                  </a:lnTo>
                  <a:lnTo>
                    <a:pt x="102" y="1051"/>
                  </a:lnTo>
                  <a:lnTo>
                    <a:pt x="85" y="973"/>
                  </a:lnTo>
                  <a:lnTo>
                    <a:pt x="63" y="957"/>
                  </a:lnTo>
                  <a:lnTo>
                    <a:pt x="0" y="811"/>
                  </a:lnTo>
                  <a:lnTo>
                    <a:pt x="27" y="723"/>
                  </a:lnTo>
                  <a:lnTo>
                    <a:pt x="5" y="641"/>
                  </a:lnTo>
                  <a:lnTo>
                    <a:pt x="17" y="564"/>
                  </a:lnTo>
                  <a:lnTo>
                    <a:pt x="51" y="484"/>
                  </a:lnTo>
                  <a:lnTo>
                    <a:pt x="94" y="431"/>
                  </a:lnTo>
                  <a:lnTo>
                    <a:pt x="67" y="397"/>
                  </a:lnTo>
                  <a:lnTo>
                    <a:pt x="77" y="370"/>
                  </a:lnTo>
                  <a:lnTo>
                    <a:pt x="54" y="228"/>
                  </a:lnTo>
                  <a:lnTo>
                    <a:pt x="128" y="186"/>
                  </a:lnTo>
                  <a:lnTo>
                    <a:pt x="142" y="98"/>
                  </a:lnTo>
                  <a:lnTo>
                    <a:pt x="130" y="77"/>
                  </a:lnTo>
                  <a:lnTo>
                    <a:pt x="182" y="0"/>
                  </a:lnTo>
                  <a:lnTo>
                    <a:pt x="281" y="20"/>
                  </a:lnTo>
                  <a:moveTo>
                    <a:pt x="947" y="2807"/>
                  </a:moveTo>
                  <a:lnTo>
                    <a:pt x="889" y="2811"/>
                  </a:lnTo>
                  <a:lnTo>
                    <a:pt x="845" y="2782"/>
                  </a:lnTo>
                  <a:lnTo>
                    <a:pt x="806" y="2780"/>
                  </a:lnTo>
                  <a:lnTo>
                    <a:pt x="739" y="2780"/>
                  </a:lnTo>
                  <a:lnTo>
                    <a:pt x="662" y="2598"/>
                  </a:lnTo>
                  <a:lnTo>
                    <a:pt x="702" y="2636"/>
                  </a:lnTo>
                  <a:lnTo>
                    <a:pt x="759" y="2697"/>
                  </a:lnTo>
                  <a:lnTo>
                    <a:pt x="862" y="2746"/>
                  </a:lnTo>
                  <a:lnTo>
                    <a:pt x="959" y="2766"/>
                  </a:lnTo>
                  <a:lnTo>
                    <a:pt x="947" y="2807"/>
                  </a:lnTo>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24" name="Freeform 23"/>
            <p:cNvSpPr>
              <a:spLocks/>
            </p:cNvSpPr>
            <p:nvPr/>
          </p:nvSpPr>
          <p:spPr bwMode="auto">
            <a:xfrm>
              <a:off x="2611196" y="3434993"/>
              <a:ext cx="24798" cy="48152"/>
            </a:xfrm>
            <a:custGeom>
              <a:avLst/>
              <a:gdLst>
                <a:gd name="T0" fmla="*/ 13 w 15"/>
                <a:gd name="T1" fmla="*/ 30 h 31"/>
                <a:gd name="T2" fmla="*/ 8 w 15"/>
                <a:gd name="T3" fmla="*/ 31 h 31"/>
                <a:gd name="T4" fmla="*/ 5 w 15"/>
                <a:gd name="T5" fmla="*/ 19 h 31"/>
                <a:gd name="T6" fmla="*/ 0 w 15"/>
                <a:gd name="T7" fmla="*/ 13 h 31"/>
                <a:gd name="T8" fmla="*/ 6 w 15"/>
                <a:gd name="T9" fmla="*/ 0 h 31"/>
                <a:gd name="T10" fmla="*/ 11 w 15"/>
                <a:gd name="T11" fmla="*/ 0 h 31"/>
                <a:gd name="T12" fmla="*/ 15 w 15"/>
                <a:gd name="T13" fmla="*/ 18 h 31"/>
                <a:gd name="T14" fmla="*/ 13 w 15"/>
                <a:gd name="T15" fmla="*/ 30 h 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 h="31">
                  <a:moveTo>
                    <a:pt x="13" y="30"/>
                  </a:moveTo>
                  <a:lnTo>
                    <a:pt x="8" y="31"/>
                  </a:lnTo>
                  <a:lnTo>
                    <a:pt x="5" y="19"/>
                  </a:lnTo>
                  <a:lnTo>
                    <a:pt x="0" y="13"/>
                  </a:lnTo>
                  <a:lnTo>
                    <a:pt x="6" y="0"/>
                  </a:lnTo>
                  <a:lnTo>
                    <a:pt x="11" y="0"/>
                  </a:lnTo>
                  <a:lnTo>
                    <a:pt x="15" y="18"/>
                  </a:lnTo>
                  <a:lnTo>
                    <a:pt x="13" y="3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25" name="Freeform 24"/>
            <p:cNvSpPr>
              <a:spLocks/>
            </p:cNvSpPr>
            <p:nvPr/>
          </p:nvSpPr>
          <p:spPr bwMode="auto">
            <a:xfrm>
              <a:off x="2606237" y="3380629"/>
              <a:ext cx="34717" cy="15533"/>
            </a:xfrm>
            <a:custGeom>
              <a:avLst/>
              <a:gdLst>
                <a:gd name="T0" fmla="*/ 20 w 21"/>
                <a:gd name="T1" fmla="*/ 6 h 10"/>
                <a:gd name="T2" fmla="*/ 0 w 21"/>
                <a:gd name="T3" fmla="*/ 10 h 10"/>
                <a:gd name="T4" fmla="*/ 0 w 21"/>
                <a:gd name="T5" fmla="*/ 2 h 10"/>
                <a:gd name="T6" fmla="*/ 9 w 21"/>
                <a:gd name="T7" fmla="*/ 0 h 10"/>
                <a:gd name="T8" fmla="*/ 21 w 21"/>
                <a:gd name="T9" fmla="*/ 1 h 10"/>
                <a:gd name="T10" fmla="*/ 20 w 21"/>
                <a:gd name="T11" fmla="*/ 6 h 10"/>
              </a:gdLst>
              <a:ahLst/>
              <a:cxnLst>
                <a:cxn ang="0">
                  <a:pos x="T0" y="T1"/>
                </a:cxn>
                <a:cxn ang="0">
                  <a:pos x="T2" y="T3"/>
                </a:cxn>
                <a:cxn ang="0">
                  <a:pos x="T4" y="T5"/>
                </a:cxn>
                <a:cxn ang="0">
                  <a:pos x="T6" y="T7"/>
                </a:cxn>
                <a:cxn ang="0">
                  <a:pos x="T8" y="T9"/>
                </a:cxn>
                <a:cxn ang="0">
                  <a:pos x="T10" y="T11"/>
                </a:cxn>
              </a:cxnLst>
              <a:rect l="0" t="0" r="r" b="b"/>
              <a:pathLst>
                <a:path w="21" h="10">
                  <a:moveTo>
                    <a:pt x="20" y="6"/>
                  </a:moveTo>
                  <a:lnTo>
                    <a:pt x="0" y="10"/>
                  </a:lnTo>
                  <a:lnTo>
                    <a:pt x="0" y="2"/>
                  </a:lnTo>
                  <a:lnTo>
                    <a:pt x="9" y="0"/>
                  </a:lnTo>
                  <a:lnTo>
                    <a:pt x="21" y="1"/>
                  </a:lnTo>
                  <a:lnTo>
                    <a:pt x="20" y="6"/>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26" name="Freeform 25"/>
            <p:cNvSpPr>
              <a:spLocks/>
            </p:cNvSpPr>
            <p:nvPr/>
          </p:nvSpPr>
          <p:spPr bwMode="auto">
            <a:xfrm>
              <a:off x="2642606" y="3375970"/>
              <a:ext cx="21492" cy="37278"/>
            </a:xfrm>
            <a:custGeom>
              <a:avLst/>
              <a:gdLst>
                <a:gd name="T0" fmla="*/ 13 w 13"/>
                <a:gd name="T1" fmla="*/ 9 h 24"/>
                <a:gd name="T2" fmla="*/ 7 w 13"/>
                <a:gd name="T3" fmla="*/ 24 h 24"/>
                <a:gd name="T4" fmla="*/ 5 w 13"/>
                <a:gd name="T5" fmla="*/ 21 h 24"/>
                <a:gd name="T6" fmla="*/ 7 w 13"/>
                <a:gd name="T7" fmla="*/ 10 h 24"/>
                <a:gd name="T8" fmla="*/ 0 w 13"/>
                <a:gd name="T9" fmla="*/ 2 h 24"/>
                <a:gd name="T10" fmla="*/ 1 w 13"/>
                <a:gd name="T11" fmla="*/ 0 h 24"/>
                <a:gd name="T12" fmla="*/ 13 w 13"/>
                <a:gd name="T13" fmla="*/ 9 h 24"/>
              </a:gdLst>
              <a:ahLst/>
              <a:cxnLst>
                <a:cxn ang="0">
                  <a:pos x="T0" y="T1"/>
                </a:cxn>
                <a:cxn ang="0">
                  <a:pos x="T2" y="T3"/>
                </a:cxn>
                <a:cxn ang="0">
                  <a:pos x="T4" y="T5"/>
                </a:cxn>
                <a:cxn ang="0">
                  <a:pos x="T6" y="T7"/>
                </a:cxn>
                <a:cxn ang="0">
                  <a:pos x="T8" y="T9"/>
                </a:cxn>
                <a:cxn ang="0">
                  <a:pos x="T10" y="T11"/>
                </a:cxn>
                <a:cxn ang="0">
                  <a:pos x="T12" y="T13"/>
                </a:cxn>
              </a:cxnLst>
              <a:rect l="0" t="0" r="r" b="b"/>
              <a:pathLst>
                <a:path w="13" h="24">
                  <a:moveTo>
                    <a:pt x="13" y="9"/>
                  </a:moveTo>
                  <a:lnTo>
                    <a:pt x="7" y="24"/>
                  </a:lnTo>
                  <a:lnTo>
                    <a:pt x="5" y="21"/>
                  </a:lnTo>
                  <a:lnTo>
                    <a:pt x="7" y="10"/>
                  </a:lnTo>
                  <a:lnTo>
                    <a:pt x="0" y="2"/>
                  </a:lnTo>
                  <a:lnTo>
                    <a:pt x="1" y="0"/>
                  </a:lnTo>
                  <a:lnTo>
                    <a:pt x="13" y="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29" name="Freeform 28"/>
            <p:cNvSpPr>
              <a:spLocks/>
            </p:cNvSpPr>
            <p:nvPr/>
          </p:nvSpPr>
          <p:spPr bwMode="auto">
            <a:xfrm>
              <a:off x="2247506" y="3650897"/>
              <a:ext cx="42982" cy="83876"/>
            </a:xfrm>
            <a:custGeom>
              <a:avLst/>
              <a:gdLst>
                <a:gd name="T0" fmla="*/ 6 w 26"/>
                <a:gd name="T1" fmla="*/ 14 h 54"/>
                <a:gd name="T2" fmla="*/ 6 w 26"/>
                <a:gd name="T3" fmla="*/ 11 h 54"/>
                <a:gd name="T4" fmla="*/ 9 w 26"/>
                <a:gd name="T5" fmla="*/ 11 h 54"/>
                <a:gd name="T6" fmla="*/ 12 w 26"/>
                <a:gd name="T7" fmla="*/ 13 h 54"/>
                <a:gd name="T8" fmla="*/ 20 w 26"/>
                <a:gd name="T9" fmla="*/ 0 h 54"/>
                <a:gd name="T10" fmla="*/ 23 w 26"/>
                <a:gd name="T11" fmla="*/ 0 h 54"/>
                <a:gd name="T12" fmla="*/ 23 w 26"/>
                <a:gd name="T13" fmla="*/ 3 h 54"/>
                <a:gd name="T14" fmla="*/ 26 w 26"/>
                <a:gd name="T15" fmla="*/ 3 h 54"/>
                <a:gd name="T16" fmla="*/ 25 w 26"/>
                <a:gd name="T17" fmla="*/ 9 h 54"/>
                <a:gd name="T18" fmla="*/ 21 w 26"/>
                <a:gd name="T19" fmla="*/ 18 h 54"/>
                <a:gd name="T20" fmla="*/ 22 w 26"/>
                <a:gd name="T21" fmla="*/ 21 h 54"/>
                <a:gd name="T22" fmla="*/ 19 w 26"/>
                <a:gd name="T23" fmla="*/ 29 h 54"/>
                <a:gd name="T24" fmla="*/ 20 w 26"/>
                <a:gd name="T25" fmla="*/ 31 h 54"/>
                <a:gd name="T26" fmla="*/ 17 w 26"/>
                <a:gd name="T27" fmla="*/ 41 h 54"/>
                <a:gd name="T28" fmla="*/ 13 w 26"/>
                <a:gd name="T29" fmla="*/ 46 h 54"/>
                <a:gd name="T30" fmla="*/ 10 w 26"/>
                <a:gd name="T31" fmla="*/ 47 h 54"/>
                <a:gd name="T32" fmla="*/ 5 w 26"/>
                <a:gd name="T33" fmla="*/ 54 h 54"/>
                <a:gd name="T34" fmla="*/ 0 w 26"/>
                <a:gd name="T35" fmla="*/ 54 h 54"/>
                <a:gd name="T36" fmla="*/ 4 w 26"/>
                <a:gd name="T37" fmla="*/ 31 h 54"/>
                <a:gd name="T38" fmla="*/ 6 w 26"/>
                <a:gd name="T39" fmla="*/ 14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6" h="54">
                  <a:moveTo>
                    <a:pt x="6" y="14"/>
                  </a:moveTo>
                  <a:lnTo>
                    <a:pt x="6" y="11"/>
                  </a:lnTo>
                  <a:lnTo>
                    <a:pt x="9" y="11"/>
                  </a:lnTo>
                  <a:lnTo>
                    <a:pt x="12" y="13"/>
                  </a:lnTo>
                  <a:lnTo>
                    <a:pt x="20" y="0"/>
                  </a:lnTo>
                  <a:lnTo>
                    <a:pt x="23" y="0"/>
                  </a:lnTo>
                  <a:lnTo>
                    <a:pt x="23" y="3"/>
                  </a:lnTo>
                  <a:lnTo>
                    <a:pt x="26" y="3"/>
                  </a:lnTo>
                  <a:lnTo>
                    <a:pt x="25" y="9"/>
                  </a:lnTo>
                  <a:lnTo>
                    <a:pt x="21" y="18"/>
                  </a:lnTo>
                  <a:lnTo>
                    <a:pt x="22" y="21"/>
                  </a:lnTo>
                  <a:lnTo>
                    <a:pt x="19" y="29"/>
                  </a:lnTo>
                  <a:lnTo>
                    <a:pt x="20" y="31"/>
                  </a:lnTo>
                  <a:lnTo>
                    <a:pt x="17" y="41"/>
                  </a:lnTo>
                  <a:lnTo>
                    <a:pt x="13" y="46"/>
                  </a:lnTo>
                  <a:lnTo>
                    <a:pt x="10" y="47"/>
                  </a:lnTo>
                  <a:lnTo>
                    <a:pt x="5" y="54"/>
                  </a:lnTo>
                  <a:lnTo>
                    <a:pt x="0" y="54"/>
                  </a:lnTo>
                  <a:lnTo>
                    <a:pt x="4" y="31"/>
                  </a:lnTo>
                  <a:lnTo>
                    <a:pt x="6" y="14"/>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30" name="Freeform 29"/>
            <p:cNvSpPr>
              <a:spLocks/>
            </p:cNvSpPr>
            <p:nvPr/>
          </p:nvSpPr>
          <p:spPr bwMode="auto">
            <a:xfrm>
              <a:off x="2826105" y="4562661"/>
              <a:ext cx="380223" cy="424040"/>
            </a:xfrm>
            <a:custGeom>
              <a:avLst/>
              <a:gdLst>
                <a:gd name="T0" fmla="*/ 141 w 230"/>
                <a:gd name="T1" fmla="*/ 255 h 273"/>
                <a:gd name="T2" fmla="*/ 121 w 230"/>
                <a:gd name="T3" fmla="*/ 254 h 273"/>
                <a:gd name="T4" fmla="*/ 116 w 230"/>
                <a:gd name="T5" fmla="*/ 271 h 273"/>
                <a:gd name="T6" fmla="*/ 104 w 230"/>
                <a:gd name="T7" fmla="*/ 256 h 273"/>
                <a:gd name="T8" fmla="*/ 79 w 230"/>
                <a:gd name="T9" fmla="*/ 251 h 273"/>
                <a:gd name="T10" fmla="*/ 67 w 230"/>
                <a:gd name="T11" fmla="*/ 270 h 273"/>
                <a:gd name="T12" fmla="*/ 54 w 230"/>
                <a:gd name="T13" fmla="*/ 273 h 273"/>
                <a:gd name="T14" fmla="*/ 43 w 230"/>
                <a:gd name="T15" fmla="*/ 244 h 273"/>
                <a:gd name="T16" fmla="*/ 31 w 230"/>
                <a:gd name="T17" fmla="*/ 221 h 273"/>
                <a:gd name="T18" fmla="*/ 34 w 230"/>
                <a:gd name="T19" fmla="*/ 201 h 273"/>
                <a:gd name="T20" fmla="*/ 24 w 230"/>
                <a:gd name="T21" fmla="*/ 192 h 273"/>
                <a:gd name="T22" fmla="*/ 20 w 230"/>
                <a:gd name="T23" fmla="*/ 177 h 273"/>
                <a:gd name="T24" fmla="*/ 10 w 230"/>
                <a:gd name="T25" fmla="*/ 163 h 273"/>
                <a:gd name="T26" fmla="*/ 19 w 230"/>
                <a:gd name="T27" fmla="*/ 140 h 273"/>
                <a:gd name="T28" fmla="*/ 10 w 230"/>
                <a:gd name="T29" fmla="*/ 123 h 273"/>
                <a:gd name="T30" fmla="*/ 13 w 230"/>
                <a:gd name="T31" fmla="*/ 116 h 273"/>
                <a:gd name="T32" fmla="*/ 10 w 230"/>
                <a:gd name="T33" fmla="*/ 108 h 273"/>
                <a:gd name="T34" fmla="*/ 16 w 230"/>
                <a:gd name="T35" fmla="*/ 98 h 273"/>
                <a:gd name="T36" fmla="*/ 15 w 230"/>
                <a:gd name="T37" fmla="*/ 80 h 273"/>
                <a:gd name="T38" fmla="*/ 15 w 230"/>
                <a:gd name="T39" fmla="*/ 65 h 273"/>
                <a:gd name="T40" fmla="*/ 18 w 230"/>
                <a:gd name="T41" fmla="*/ 58 h 273"/>
                <a:gd name="T42" fmla="*/ 0 w 230"/>
                <a:gd name="T43" fmla="*/ 25 h 273"/>
                <a:gd name="T44" fmla="*/ 14 w 230"/>
                <a:gd name="T45" fmla="*/ 27 h 273"/>
                <a:gd name="T46" fmla="*/ 23 w 230"/>
                <a:gd name="T47" fmla="*/ 26 h 273"/>
                <a:gd name="T48" fmla="*/ 27 w 230"/>
                <a:gd name="T49" fmla="*/ 20 h 273"/>
                <a:gd name="T50" fmla="*/ 43 w 230"/>
                <a:gd name="T51" fmla="*/ 12 h 273"/>
                <a:gd name="T52" fmla="*/ 52 w 230"/>
                <a:gd name="T53" fmla="*/ 4 h 273"/>
                <a:gd name="T54" fmla="*/ 76 w 230"/>
                <a:gd name="T55" fmla="*/ 0 h 273"/>
                <a:gd name="T56" fmla="*/ 74 w 230"/>
                <a:gd name="T57" fmla="*/ 16 h 273"/>
                <a:gd name="T58" fmla="*/ 77 w 230"/>
                <a:gd name="T59" fmla="*/ 24 h 273"/>
                <a:gd name="T60" fmla="*/ 76 w 230"/>
                <a:gd name="T61" fmla="*/ 38 h 273"/>
                <a:gd name="T62" fmla="*/ 97 w 230"/>
                <a:gd name="T63" fmla="*/ 56 h 273"/>
                <a:gd name="T64" fmla="*/ 118 w 230"/>
                <a:gd name="T65" fmla="*/ 60 h 273"/>
                <a:gd name="T66" fmla="*/ 126 w 230"/>
                <a:gd name="T67" fmla="*/ 68 h 273"/>
                <a:gd name="T68" fmla="*/ 138 w 230"/>
                <a:gd name="T69" fmla="*/ 72 h 273"/>
                <a:gd name="T70" fmla="*/ 146 w 230"/>
                <a:gd name="T71" fmla="*/ 78 h 273"/>
                <a:gd name="T72" fmla="*/ 158 w 230"/>
                <a:gd name="T73" fmla="*/ 77 h 273"/>
                <a:gd name="T74" fmla="*/ 169 w 230"/>
                <a:gd name="T75" fmla="*/ 84 h 273"/>
                <a:gd name="T76" fmla="*/ 170 w 230"/>
                <a:gd name="T77" fmla="*/ 96 h 273"/>
                <a:gd name="T78" fmla="*/ 174 w 230"/>
                <a:gd name="T79" fmla="*/ 102 h 273"/>
                <a:gd name="T80" fmla="*/ 175 w 230"/>
                <a:gd name="T81" fmla="*/ 111 h 273"/>
                <a:gd name="T82" fmla="*/ 170 w 230"/>
                <a:gd name="T83" fmla="*/ 111 h 273"/>
                <a:gd name="T84" fmla="*/ 179 w 230"/>
                <a:gd name="T85" fmla="*/ 135 h 273"/>
                <a:gd name="T86" fmla="*/ 213 w 230"/>
                <a:gd name="T87" fmla="*/ 136 h 273"/>
                <a:gd name="T88" fmla="*/ 212 w 230"/>
                <a:gd name="T89" fmla="*/ 148 h 273"/>
                <a:gd name="T90" fmla="*/ 214 w 230"/>
                <a:gd name="T91" fmla="*/ 156 h 273"/>
                <a:gd name="T92" fmla="*/ 225 w 230"/>
                <a:gd name="T93" fmla="*/ 162 h 273"/>
                <a:gd name="T94" fmla="*/ 230 w 230"/>
                <a:gd name="T95" fmla="*/ 175 h 273"/>
                <a:gd name="T96" fmla="*/ 228 w 230"/>
                <a:gd name="T97" fmla="*/ 191 h 273"/>
                <a:gd name="T98" fmla="*/ 224 w 230"/>
                <a:gd name="T99" fmla="*/ 201 h 273"/>
                <a:gd name="T100" fmla="*/ 227 w 230"/>
                <a:gd name="T101" fmla="*/ 212 h 273"/>
                <a:gd name="T102" fmla="*/ 222 w 230"/>
                <a:gd name="T103" fmla="*/ 217 h 273"/>
                <a:gd name="T104" fmla="*/ 221 w 230"/>
                <a:gd name="T105" fmla="*/ 210 h 273"/>
                <a:gd name="T106" fmla="*/ 203 w 230"/>
                <a:gd name="T107" fmla="*/ 200 h 273"/>
                <a:gd name="T108" fmla="*/ 186 w 230"/>
                <a:gd name="T109" fmla="*/ 199 h 273"/>
                <a:gd name="T110" fmla="*/ 155 w 230"/>
                <a:gd name="T111" fmla="*/ 205 h 273"/>
                <a:gd name="T112" fmla="*/ 148 w 230"/>
                <a:gd name="T113" fmla="*/ 224 h 273"/>
                <a:gd name="T114" fmla="*/ 149 w 230"/>
                <a:gd name="T115" fmla="*/ 235 h 273"/>
                <a:gd name="T116" fmla="*/ 145 w 230"/>
                <a:gd name="T117" fmla="*/ 260 h 273"/>
                <a:gd name="T118" fmla="*/ 141 w 230"/>
                <a:gd name="T119" fmla="*/ 255 h 2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30" h="273">
                  <a:moveTo>
                    <a:pt x="141" y="255"/>
                  </a:moveTo>
                  <a:lnTo>
                    <a:pt x="121" y="254"/>
                  </a:lnTo>
                  <a:lnTo>
                    <a:pt x="116" y="271"/>
                  </a:lnTo>
                  <a:lnTo>
                    <a:pt x="104" y="256"/>
                  </a:lnTo>
                  <a:lnTo>
                    <a:pt x="79" y="251"/>
                  </a:lnTo>
                  <a:lnTo>
                    <a:pt x="67" y="270"/>
                  </a:lnTo>
                  <a:lnTo>
                    <a:pt x="54" y="273"/>
                  </a:lnTo>
                  <a:lnTo>
                    <a:pt x="43" y="244"/>
                  </a:lnTo>
                  <a:lnTo>
                    <a:pt x="31" y="221"/>
                  </a:lnTo>
                  <a:lnTo>
                    <a:pt x="34" y="201"/>
                  </a:lnTo>
                  <a:lnTo>
                    <a:pt x="24" y="192"/>
                  </a:lnTo>
                  <a:lnTo>
                    <a:pt x="20" y="177"/>
                  </a:lnTo>
                  <a:lnTo>
                    <a:pt x="10" y="163"/>
                  </a:lnTo>
                  <a:lnTo>
                    <a:pt x="19" y="140"/>
                  </a:lnTo>
                  <a:lnTo>
                    <a:pt x="10" y="123"/>
                  </a:lnTo>
                  <a:lnTo>
                    <a:pt x="13" y="116"/>
                  </a:lnTo>
                  <a:lnTo>
                    <a:pt x="10" y="108"/>
                  </a:lnTo>
                  <a:lnTo>
                    <a:pt x="16" y="98"/>
                  </a:lnTo>
                  <a:lnTo>
                    <a:pt x="15" y="80"/>
                  </a:lnTo>
                  <a:lnTo>
                    <a:pt x="15" y="65"/>
                  </a:lnTo>
                  <a:lnTo>
                    <a:pt x="18" y="58"/>
                  </a:lnTo>
                  <a:lnTo>
                    <a:pt x="0" y="25"/>
                  </a:lnTo>
                  <a:lnTo>
                    <a:pt x="14" y="27"/>
                  </a:lnTo>
                  <a:lnTo>
                    <a:pt x="23" y="26"/>
                  </a:lnTo>
                  <a:lnTo>
                    <a:pt x="27" y="20"/>
                  </a:lnTo>
                  <a:lnTo>
                    <a:pt x="43" y="12"/>
                  </a:lnTo>
                  <a:lnTo>
                    <a:pt x="52" y="4"/>
                  </a:lnTo>
                  <a:lnTo>
                    <a:pt x="76" y="0"/>
                  </a:lnTo>
                  <a:lnTo>
                    <a:pt x="74" y="16"/>
                  </a:lnTo>
                  <a:lnTo>
                    <a:pt x="77" y="24"/>
                  </a:lnTo>
                  <a:lnTo>
                    <a:pt x="76" y="38"/>
                  </a:lnTo>
                  <a:lnTo>
                    <a:pt x="97" y="56"/>
                  </a:lnTo>
                  <a:lnTo>
                    <a:pt x="118" y="60"/>
                  </a:lnTo>
                  <a:lnTo>
                    <a:pt x="126" y="68"/>
                  </a:lnTo>
                  <a:lnTo>
                    <a:pt x="138" y="72"/>
                  </a:lnTo>
                  <a:lnTo>
                    <a:pt x="146" y="78"/>
                  </a:lnTo>
                  <a:lnTo>
                    <a:pt x="158" y="77"/>
                  </a:lnTo>
                  <a:lnTo>
                    <a:pt x="169" y="84"/>
                  </a:lnTo>
                  <a:lnTo>
                    <a:pt x="170" y="96"/>
                  </a:lnTo>
                  <a:lnTo>
                    <a:pt x="174" y="102"/>
                  </a:lnTo>
                  <a:lnTo>
                    <a:pt x="175" y="111"/>
                  </a:lnTo>
                  <a:lnTo>
                    <a:pt x="170" y="111"/>
                  </a:lnTo>
                  <a:lnTo>
                    <a:pt x="179" y="135"/>
                  </a:lnTo>
                  <a:lnTo>
                    <a:pt x="213" y="136"/>
                  </a:lnTo>
                  <a:lnTo>
                    <a:pt x="212" y="148"/>
                  </a:lnTo>
                  <a:lnTo>
                    <a:pt x="214" y="156"/>
                  </a:lnTo>
                  <a:lnTo>
                    <a:pt x="225" y="162"/>
                  </a:lnTo>
                  <a:lnTo>
                    <a:pt x="230" y="175"/>
                  </a:lnTo>
                  <a:lnTo>
                    <a:pt x="228" y="191"/>
                  </a:lnTo>
                  <a:lnTo>
                    <a:pt x="224" y="201"/>
                  </a:lnTo>
                  <a:lnTo>
                    <a:pt x="227" y="212"/>
                  </a:lnTo>
                  <a:lnTo>
                    <a:pt x="222" y="217"/>
                  </a:lnTo>
                  <a:lnTo>
                    <a:pt x="221" y="210"/>
                  </a:lnTo>
                  <a:lnTo>
                    <a:pt x="203" y="200"/>
                  </a:lnTo>
                  <a:lnTo>
                    <a:pt x="186" y="199"/>
                  </a:lnTo>
                  <a:lnTo>
                    <a:pt x="155" y="205"/>
                  </a:lnTo>
                  <a:lnTo>
                    <a:pt x="148" y="224"/>
                  </a:lnTo>
                  <a:lnTo>
                    <a:pt x="149" y="235"/>
                  </a:lnTo>
                  <a:lnTo>
                    <a:pt x="145" y="260"/>
                  </a:lnTo>
                  <a:lnTo>
                    <a:pt x="141" y="25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31" name="Freeform 30"/>
            <p:cNvSpPr>
              <a:spLocks/>
            </p:cNvSpPr>
            <p:nvPr/>
          </p:nvSpPr>
          <p:spPr bwMode="auto">
            <a:xfrm>
              <a:off x="2685589" y="4078043"/>
              <a:ext cx="1190264" cy="1259693"/>
            </a:xfrm>
            <a:custGeom>
              <a:avLst/>
              <a:gdLst>
                <a:gd name="T0" fmla="*/ 390 w 720"/>
                <a:gd name="T1" fmla="*/ 680 h 811"/>
                <a:gd name="T2" fmla="*/ 383 w 720"/>
                <a:gd name="T3" fmla="*/ 644 h 811"/>
                <a:gd name="T4" fmla="*/ 378 w 720"/>
                <a:gd name="T5" fmla="*/ 605 h 811"/>
                <a:gd name="T6" fmla="*/ 358 w 720"/>
                <a:gd name="T7" fmla="*/ 580 h 811"/>
                <a:gd name="T8" fmla="*/ 315 w 720"/>
                <a:gd name="T9" fmla="*/ 568 h 811"/>
                <a:gd name="T10" fmla="*/ 309 w 720"/>
                <a:gd name="T11" fmla="*/ 513 h 811"/>
                <a:gd name="T12" fmla="*/ 299 w 720"/>
                <a:gd name="T13" fmla="*/ 468 h 811"/>
                <a:gd name="T14" fmla="*/ 255 w 720"/>
                <a:gd name="T15" fmla="*/ 423 h 811"/>
                <a:gd name="T16" fmla="*/ 254 w 720"/>
                <a:gd name="T17" fmla="*/ 396 h 811"/>
                <a:gd name="T18" fmla="*/ 211 w 720"/>
                <a:gd name="T19" fmla="*/ 380 h 811"/>
                <a:gd name="T20" fmla="*/ 162 w 720"/>
                <a:gd name="T21" fmla="*/ 336 h 811"/>
                <a:gd name="T22" fmla="*/ 128 w 720"/>
                <a:gd name="T23" fmla="*/ 324 h 811"/>
                <a:gd name="T24" fmla="*/ 85 w 720"/>
                <a:gd name="T25" fmla="*/ 337 h 811"/>
                <a:gd name="T26" fmla="*/ 52 w 720"/>
                <a:gd name="T27" fmla="*/ 319 h 811"/>
                <a:gd name="T28" fmla="*/ 19 w 720"/>
                <a:gd name="T29" fmla="*/ 297 h 811"/>
                <a:gd name="T30" fmla="*/ 4 w 720"/>
                <a:gd name="T31" fmla="*/ 253 h 811"/>
                <a:gd name="T32" fmla="*/ 19 w 720"/>
                <a:gd name="T33" fmla="*/ 219 h 811"/>
                <a:gd name="T34" fmla="*/ 73 w 720"/>
                <a:gd name="T35" fmla="*/ 199 h 811"/>
                <a:gd name="T36" fmla="*/ 70 w 720"/>
                <a:gd name="T37" fmla="*/ 113 h 811"/>
                <a:gd name="T38" fmla="*/ 85 w 720"/>
                <a:gd name="T39" fmla="*/ 89 h 811"/>
                <a:gd name="T40" fmla="*/ 116 w 720"/>
                <a:gd name="T41" fmla="*/ 67 h 811"/>
                <a:gd name="T42" fmla="*/ 138 w 720"/>
                <a:gd name="T43" fmla="*/ 94 h 811"/>
                <a:gd name="T44" fmla="*/ 177 w 720"/>
                <a:gd name="T45" fmla="*/ 78 h 811"/>
                <a:gd name="T46" fmla="*/ 176 w 720"/>
                <a:gd name="T47" fmla="*/ 58 h 811"/>
                <a:gd name="T48" fmla="*/ 170 w 720"/>
                <a:gd name="T49" fmla="*/ 23 h 811"/>
                <a:gd name="T50" fmla="*/ 216 w 720"/>
                <a:gd name="T51" fmla="*/ 23 h 811"/>
                <a:gd name="T52" fmla="*/ 251 w 720"/>
                <a:gd name="T53" fmla="*/ 0 h 811"/>
                <a:gd name="T54" fmla="*/ 263 w 720"/>
                <a:gd name="T55" fmla="*/ 27 h 811"/>
                <a:gd name="T56" fmla="*/ 261 w 720"/>
                <a:gd name="T57" fmla="*/ 72 h 811"/>
                <a:gd name="T58" fmla="*/ 289 w 720"/>
                <a:gd name="T59" fmla="*/ 78 h 811"/>
                <a:gd name="T60" fmla="*/ 318 w 720"/>
                <a:gd name="T61" fmla="*/ 70 h 811"/>
                <a:gd name="T62" fmla="*/ 328 w 720"/>
                <a:gd name="T63" fmla="*/ 57 h 811"/>
                <a:gd name="T64" fmla="*/ 363 w 720"/>
                <a:gd name="T65" fmla="*/ 66 h 811"/>
                <a:gd name="T66" fmla="*/ 384 w 720"/>
                <a:gd name="T67" fmla="*/ 65 h 811"/>
                <a:gd name="T68" fmla="*/ 414 w 720"/>
                <a:gd name="T69" fmla="*/ 22 h 811"/>
                <a:gd name="T70" fmla="*/ 439 w 720"/>
                <a:gd name="T71" fmla="*/ 88 h 811"/>
                <a:gd name="T72" fmla="*/ 464 w 720"/>
                <a:gd name="T73" fmla="*/ 135 h 811"/>
                <a:gd name="T74" fmla="*/ 540 w 720"/>
                <a:gd name="T75" fmla="*/ 154 h 811"/>
                <a:gd name="T76" fmla="*/ 622 w 720"/>
                <a:gd name="T77" fmla="*/ 169 h 811"/>
                <a:gd name="T78" fmla="*/ 703 w 720"/>
                <a:gd name="T79" fmla="*/ 216 h 811"/>
                <a:gd name="T80" fmla="*/ 713 w 720"/>
                <a:gd name="T81" fmla="*/ 296 h 811"/>
                <a:gd name="T82" fmla="*/ 656 w 720"/>
                <a:gd name="T83" fmla="*/ 380 h 811"/>
                <a:gd name="T84" fmla="*/ 646 w 720"/>
                <a:gd name="T85" fmla="*/ 467 h 811"/>
                <a:gd name="T86" fmla="*/ 622 w 720"/>
                <a:gd name="T87" fmla="*/ 544 h 811"/>
                <a:gd name="T88" fmla="*/ 584 w 720"/>
                <a:gd name="T89" fmla="*/ 587 h 811"/>
                <a:gd name="T90" fmla="*/ 505 w 720"/>
                <a:gd name="T91" fmla="*/ 626 h 811"/>
                <a:gd name="T92" fmla="*/ 495 w 720"/>
                <a:gd name="T93" fmla="*/ 695 h 811"/>
                <a:gd name="T94" fmla="*/ 453 w 720"/>
                <a:gd name="T95" fmla="*/ 770 h 811"/>
                <a:gd name="T96" fmla="*/ 422 w 720"/>
                <a:gd name="T97" fmla="*/ 799 h 811"/>
                <a:gd name="T98" fmla="*/ 380 w 720"/>
                <a:gd name="T99" fmla="*/ 750 h 8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720" h="811">
                  <a:moveTo>
                    <a:pt x="342" y="737"/>
                  </a:moveTo>
                  <a:lnTo>
                    <a:pt x="362" y="709"/>
                  </a:lnTo>
                  <a:lnTo>
                    <a:pt x="379" y="689"/>
                  </a:lnTo>
                  <a:lnTo>
                    <a:pt x="390" y="680"/>
                  </a:lnTo>
                  <a:lnTo>
                    <a:pt x="403" y="669"/>
                  </a:lnTo>
                  <a:lnTo>
                    <a:pt x="401" y="652"/>
                  </a:lnTo>
                  <a:lnTo>
                    <a:pt x="391" y="640"/>
                  </a:lnTo>
                  <a:lnTo>
                    <a:pt x="383" y="644"/>
                  </a:lnTo>
                  <a:lnTo>
                    <a:pt x="385" y="632"/>
                  </a:lnTo>
                  <a:lnTo>
                    <a:pt x="386" y="620"/>
                  </a:lnTo>
                  <a:lnTo>
                    <a:pt x="385" y="608"/>
                  </a:lnTo>
                  <a:lnTo>
                    <a:pt x="378" y="605"/>
                  </a:lnTo>
                  <a:lnTo>
                    <a:pt x="371" y="608"/>
                  </a:lnTo>
                  <a:lnTo>
                    <a:pt x="365" y="607"/>
                  </a:lnTo>
                  <a:lnTo>
                    <a:pt x="362" y="599"/>
                  </a:lnTo>
                  <a:lnTo>
                    <a:pt x="358" y="580"/>
                  </a:lnTo>
                  <a:lnTo>
                    <a:pt x="354" y="574"/>
                  </a:lnTo>
                  <a:lnTo>
                    <a:pt x="341" y="568"/>
                  </a:lnTo>
                  <a:lnTo>
                    <a:pt x="334" y="572"/>
                  </a:lnTo>
                  <a:lnTo>
                    <a:pt x="315" y="568"/>
                  </a:lnTo>
                  <a:lnTo>
                    <a:pt x="313" y="540"/>
                  </a:lnTo>
                  <a:lnTo>
                    <a:pt x="307" y="529"/>
                  </a:lnTo>
                  <a:lnTo>
                    <a:pt x="312" y="524"/>
                  </a:lnTo>
                  <a:lnTo>
                    <a:pt x="309" y="513"/>
                  </a:lnTo>
                  <a:lnTo>
                    <a:pt x="313" y="503"/>
                  </a:lnTo>
                  <a:lnTo>
                    <a:pt x="315" y="487"/>
                  </a:lnTo>
                  <a:lnTo>
                    <a:pt x="310" y="474"/>
                  </a:lnTo>
                  <a:lnTo>
                    <a:pt x="299" y="468"/>
                  </a:lnTo>
                  <a:lnTo>
                    <a:pt x="297" y="460"/>
                  </a:lnTo>
                  <a:lnTo>
                    <a:pt x="298" y="448"/>
                  </a:lnTo>
                  <a:lnTo>
                    <a:pt x="264" y="447"/>
                  </a:lnTo>
                  <a:lnTo>
                    <a:pt x="255" y="423"/>
                  </a:lnTo>
                  <a:lnTo>
                    <a:pt x="260" y="423"/>
                  </a:lnTo>
                  <a:lnTo>
                    <a:pt x="259" y="414"/>
                  </a:lnTo>
                  <a:lnTo>
                    <a:pt x="255" y="408"/>
                  </a:lnTo>
                  <a:lnTo>
                    <a:pt x="254" y="396"/>
                  </a:lnTo>
                  <a:lnTo>
                    <a:pt x="243" y="389"/>
                  </a:lnTo>
                  <a:lnTo>
                    <a:pt x="231" y="390"/>
                  </a:lnTo>
                  <a:lnTo>
                    <a:pt x="223" y="384"/>
                  </a:lnTo>
                  <a:lnTo>
                    <a:pt x="211" y="380"/>
                  </a:lnTo>
                  <a:lnTo>
                    <a:pt x="203" y="372"/>
                  </a:lnTo>
                  <a:lnTo>
                    <a:pt x="182" y="368"/>
                  </a:lnTo>
                  <a:lnTo>
                    <a:pt x="161" y="350"/>
                  </a:lnTo>
                  <a:lnTo>
                    <a:pt x="162" y="336"/>
                  </a:lnTo>
                  <a:lnTo>
                    <a:pt x="159" y="328"/>
                  </a:lnTo>
                  <a:lnTo>
                    <a:pt x="161" y="312"/>
                  </a:lnTo>
                  <a:lnTo>
                    <a:pt x="137" y="316"/>
                  </a:lnTo>
                  <a:lnTo>
                    <a:pt x="128" y="324"/>
                  </a:lnTo>
                  <a:lnTo>
                    <a:pt x="112" y="332"/>
                  </a:lnTo>
                  <a:lnTo>
                    <a:pt x="108" y="338"/>
                  </a:lnTo>
                  <a:lnTo>
                    <a:pt x="99" y="339"/>
                  </a:lnTo>
                  <a:lnTo>
                    <a:pt x="85" y="337"/>
                  </a:lnTo>
                  <a:lnTo>
                    <a:pt x="75" y="341"/>
                  </a:lnTo>
                  <a:lnTo>
                    <a:pt x="67" y="338"/>
                  </a:lnTo>
                  <a:lnTo>
                    <a:pt x="66" y="307"/>
                  </a:lnTo>
                  <a:lnTo>
                    <a:pt x="52" y="319"/>
                  </a:lnTo>
                  <a:lnTo>
                    <a:pt x="36" y="318"/>
                  </a:lnTo>
                  <a:lnTo>
                    <a:pt x="28" y="307"/>
                  </a:lnTo>
                  <a:lnTo>
                    <a:pt x="16" y="306"/>
                  </a:lnTo>
                  <a:lnTo>
                    <a:pt x="19" y="297"/>
                  </a:lnTo>
                  <a:lnTo>
                    <a:pt x="9" y="284"/>
                  </a:lnTo>
                  <a:lnTo>
                    <a:pt x="0" y="266"/>
                  </a:lnTo>
                  <a:lnTo>
                    <a:pt x="5" y="262"/>
                  </a:lnTo>
                  <a:lnTo>
                    <a:pt x="4" y="253"/>
                  </a:lnTo>
                  <a:lnTo>
                    <a:pt x="15" y="247"/>
                  </a:lnTo>
                  <a:lnTo>
                    <a:pt x="13" y="236"/>
                  </a:lnTo>
                  <a:lnTo>
                    <a:pt x="18" y="229"/>
                  </a:lnTo>
                  <a:lnTo>
                    <a:pt x="19" y="219"/>
                  </a:lnTo>
                  <a:lnTo>
                    <a:pt x="39" y="205"/>
                  </a:lnTo>
                  <a:lnTo>
                    <a:pt x="54" y="201"/>
                  </a:lnTo>
                  <a:lnTo>
                    <a:pt x="56" y="198"/>
                  </a:lnTo>
                  <a:lnTo>
                    <a:pt x="73" y="199"/>
                  </a:lnTo>
                  <a:lnTo>
                    <a:pt x="80" y="142"/>
                  </a:lnTo>
                  <a:lnTo>
                    <a:pt x="81" y="133"/>
                  </a:lnTo>
                  <a:lnTo>
                    <a:pt x="78" y="121"/>
                  </a:lnTo>
                  <a:lnTo>
                    <a:pt x="70" y="113"/>
                  </a:lnTo>
                  <a:lnTo>
                    <a:pt x="70" y="98"/>
                  </a:lnTo>
                  <a:lnTo>
                    <a:pt x="80" y="95"/>
                  </a:lnTo>
                  <a:lnTo>
                    <a:pt x="84" y="97"/>
                  </a:lnTo>
                  <a:lnTo>
                    <a:pt x="85" y="89"/>
                  </a:lnTo>
                  <a:lnTo>
                    <a:pt x="74" y="87"/>
                  </a:lnTo>
                  <a:lnTo>
                    <a:pt x="74" y="74"/>
                  </a:lnTo>
                  <a:lnTo>
                    <a:pt x="109" y="74"/>
                  </a:lnTo>
                  <a:lnTo>
                    <a:pt x="116" y="67"/>
                  </a:lnTo>
                  <a:lnTo>
                    <a:pt x="121" y="74"/>
                  </a:lnTo>
                  <a:lnTo>
                    <a:pt x="124" y="86"/>
                  </a:lnTo>
                  <a:lnTo>
                    <a:pt x="128" y="83"/>
                  </a:lnTo>
                  <a:lnTo>
                    <a:pt x="138" y="94"/>
                  </a:lnTo>
                  <a:lnTo>
                    <a:pt x="152" y="93"/>
                  </a:lnTo>
                  <a:lnTo>
                    <a:pt x="156" y="87"/>
                  </a:lnTo>
                  <a:lnTo>
                    <a:pt x="169" y="82"/>
                  </a:lnTo>
                  <a:lnTo>
                    <a:pt x="177" y="78"/>
                  </a:lnTo>
                  <a:lnTo>
                    <a:pt x="179" y="70"/>
                  </a:lnTo>
                  <a:lnTo>
                    <a:pt x="192" y="64"/>
                  </a:lnTo>
                  <a:lnTo>
                    <a:pt x="191" y="59"/>
                  </a:lnTo>
                  <a:lnTo>
                    <a:pt x="176" y="58"/>
                  </a:lnTo>
                  <a:lnTo>
                    <a:pt x="173" y="44"/>
                  </a:lnTo>
                  <a:lnTo>
                    <a:pt x="174" y="30"/>
                  </a:lnTo>
                  <a:lnTo>
                    <a:pt x="166" y="25"/>
                  </a:lnTo>
                  <a:lnTo>
                    <a:pt x="170" y="23"/>
                  </a:lnTo>
                  <a:lnTo>
                    <a:pt x="183" y="26"/>
                  </a:lnTo>
                  <a:lnTo>
                    <a:pt x="198" y="31"/>
                  </a:lnTo>
                  <a:lnTo>
                    <a:pt x="203" y="26"/>
                  </a:lnTo>
                  <a:lnTo>
                    <a:pt x="216" y="23"/>
                  </a:lnTo>
                  <a:lnTo>
                    <a:pt x="237" y="15"/>
                  </a:lnTo>
                  <a:lnTo>
                    <a:pt x="244" y="7"/>
                  </a:lnTo>
                  <a:lnTo>
                    <a:pt x="242" y="1"/>
                  </a:lnTo>
                  <a:lnTo>
                    <a:pt x="251" y="0"/>
                  </a:lnTo>
                  <a:lnTo>
                    <a:pt x="255" y="5"/>
                  </a:lnTo>
                  <a:lnTo>
                    <a:pt x="253" y="14"/>
                  </a:lnTo>
                  <a:lnTo>
                    <a:pt x="259" y="18"/>
                  </a:lnTo>
                  <a:lnTo>
                    <a:pt x="263" y="27"/>
                  </a:lnTo>
                  <a:lnTo>
                    <a:pt x="258" y="34"/>
                  </a:lnTo>
                  <a:lnTo>
                    <a:pt x="255" y="52"/>
                  </a:lnTo>
                  <a:lnTo>
                    <a:pt x="259" y="63"/>
                  </a:lnTo>
                  <a:lnTo>
                    <a:pt x="261" y="72"/>
                  </a:lnTo>
                  <a:lnTo>
                    <a:pt x="272" y="82"/>
                  </a:lnTo>
                  <a:lnTo>
                    <a:pt x="281" y="83"/>
                  </a:lnTo>
                  <a:lnTo>
                    <a:pt x="283" y="79"/>
                  </a:lnTo>
                  <a:lnTo>
                    <a:pt x="289" y="78"/>
                  </a:lnTo>
                  <a:lnTo>
                    <a:pt x="297" y="74"/>
                  </a:lnTo>
                  <a:lnTo>
                    <a:pt x="303" y="69"/>
                  </a:lnTo>
                  <a:lnTo>
                    <a:pt x="313" y="71"/>
                  </a:lnTo>
                  <a:lnTo>
                    <a:pt x="318" y="70"/>
                  </a:lnTo>
                  <a:lnTo>
                    <a:pt x="328" y="72"/>
                  </a:lnTo>
                  <a:lnTo>
                    <a:pt x="329" y="67"/>
                  </a:lnTo>
                  <a:lnTo>
                    <a:pt x="326" y="63"/>
                  </a:lnTo>
                  <a:lnTo>
                    <a:pt x="328" y="57"/>
                  </a:lnTo>
                  <a:lnTo>
                    <a:pt x="336" y="59"/>
                  </a:lnTo>
                  <a:lnTo>
                    <a:pt x="344" y="57"/>
                  </a:lnTo>
                  <a:lnTo>
                    <a:pt x="355" y="61"/>
                  </a:lnTo>
                  <a:lnTo>
                    <a:pt x="363" y="66"/>
                  </a:lnTo>
                  <a:lnTo>
                    <a:pt x="368" y="60"/>
                  </a:lnTo>
                  <a:lnTo>
                    <a:pt x="373" y="61"/>
                  </a:lnTo>
                  <a:lnTo>
                    <a:pt x="375" y="67"/>
                  </a:lnTo>
                  <a:lnTo>
                    <a:pt x="384" y="65"/>
                  </a:lnTo>
                  <a:lnTo>
                    <a:pt x="391" y="57"/>
                  </a:lnTo>
                  <a:lnTo>
                    <a:pt x="397" y="42"/>
                  </a:lnTo>
                  <a:lnTo>
                    <a:pt x="408" y="23"/>
                  </a:lnTo>
                  <a:lnTo>
                    <a:pt x="414" y="22"/>
                  </a:lnTo>
                  <a:lnTo>
                    <a:pt x="419" y="34"/>
                  </a:lnTo>
                  <a:lnTo>
                    <a:pt x="429" y="70"/>
                  </a:lnTo>
                  <a:lnTo>
                    <a:pt x="438" y="73"/>
                  </a:lnTo>
                  <a:lnTo>
                    <a:pt x="439" y="88"/>
                  </a:lnTo>
                  <a:lnTo>
                    <a:pt x="425" y="105"/>
                  </a:lnTo>
                  <a:lnTo>
                    <a:pt x="430" y="111"/>
                  </a:lnTo>
                  <a:lnTo>
                    <a:pt x="463" y="114"/>
                  </a:lnTo>
                  <a:lnTo>
                    <a:pt x="464" y="135"/>
                  </a:lnTo>
                  <a:lnTo>
                    <a:pt x="478" y="121"/>
                  </a:lnTo>
                  <a:lnTo>
                    <a:pt x="501" y="129"/>
                  </a:lnTo>
                  <a:lnTo>
                    <a:pt x="531" y="142"/>
                  </a:lnTo>
                  <a:lnTo>
                    <a:pt x="540" y="154"/>
                  </a:lnTo>
                  <a:lnTo>
                    <a:pt x="537" y="165"/>
                  </a:lnTo>
                  <a:lnTo>
                    <a:pt x="559" y="159"/>
                  </a:lnTo>
                  <a:lnTo>
                    <a:pt x="595" y="170"/>
                  </a:lnTo>
                  <a:lnTo>
                    <a:pt x="622" y="169"/>
                  </a:lnTo>
                  <a:lnTo>
                    <a:pt x="649" y="186"/>
                  </a:lnTo>
                  <a:lnTo>
                    <a:pt x="673" y="210"/>
                  </a:lnTo>
                  <a:lnTo>
                    <a:pt x="687" y="216"/>
                  </a:lnTo>
                  <a:lnTo>
                    <a:pt x="703" y="216"/>
                  </a:lnTo>
                  <a:lnTo>
                    <a:pt x="710" y="223"/>
                  </a:lnTo>
                  <a:lnTo>
                    <a:pt x="716" y="249"/>
                  </a:lnTo>
                  <a:lnTo>
                    <a:pt x="720" y="262"/>
                  </a:lnTo>
                  <a:lnTo>
                    <a:pt x="713" y="296"/>
                  </a:lnTo>
                  <a:lnTo>
                    <a:pt x="704" y="310"/>
                  </a:lnTo>
                  <a:lnTo>
                    <a:pt x="679" y="339"/>
                  </a:lnTo>
                  <a:lnTo>
                    <a:pt x="668" y="362"/>
                  </a:lnTo>
                  <a:lnTo>
                    <a:pt x="656" y="380"/>
                  </a:lnTo>
                  <a:lnTo>
                    <a:pt x="651" y="381"/>
                  </a:lnTo>
                  <a:lnTo>
                    <a:pt x="647" y="396"/>
                  </a:lnTo>
                  <a:lnTo>
                    <a:pt x="649" y="435"/>
                  </a:lnTo>
                  <a:lnTo>
                    <a:pt x="646" y="467"/>
                  </a:lnTo>
                  <a:lnTo>
                    <a:pt x="645" y="481"/>
                  </a:lnTo>
                  <a:lnTo>
                    <a:pt x="640" y="489"/>
                  </a:lnTo>
                  <a:lnTo>
                    <a:pt x="638" y="516"/>
                  </a:lnTo>
                  <a:lnTo>
                    <a:pt x="622" y="544"/>
                  </a:lnTo>
                  <a:lnTo>
                    <a:pt x="620" y="565"/>
                  </a:lnTo>
                  <a:lnTo>
                    <a:pt x="606" y="574"/>
                  </a:lnTo>
                  <a:lnTo>
                    <a:pt x="603" y="587"/>
                  </a:lnTo>
                  <a:lnTo>
                    <a:pt x="584" y="587"/>
                  </a:lnTo>
                  <a:lnTo>
                    <a:pt x="556" y="595"/>
                  </a:lnTo>
                  <a:lnTo>
                    <a:pt x="544" y="604"/>
                  </a:lnTo>
                  <a:lnTo>
                    <a:pt x="525" y="610"/>
                  </a:lnTo>
                  <a:lnTo>
                    <a:pt x="505" y="626"/>
                  </a:lnTo>
                  <a:lnTo>
                    <a:pt x="492" y="647"/>
                  </a:lnTo>
                  <a:lnTo>
                    <a:pt x="491" y="662"/>
                  </a:lnTo>
                  <a:lnTo>
                    <a:pt x="496" y="674"/>
                  </a:lnTo>
                  <a:lnTo>
                    <a:pt x="495" y="695"/>
                  </a:lnTo>
                  <a:lnTo>
                    <a:pt x="492" y="705"/>
                  </a:lnTo>
                  <a:lnTo>
                    <a:pt x="481" y="717"/>
                  </a:lnTo>
                  <a:lnTo>
                    <a:pt x="466" y="753"/>
                  </a:lnTo>
                  <a:lnTo>
                    <a:pt x="453" y="770"/>
                  </a:lnTo>
                  <a:lnTo>
                    <a:pt x="443" y="779"/>
                  </a:lnTo>
                  <a:lnTo>
                    <a:pt x="438" y="799"/>
                  </a:lnTo>
                  <a:lnTo>
                    <a:pt x="429" y="811"/>
                  </a:lnTo>
                  <a:lnTo>
                    <a:pt x="422" y="799"/>
                  </a:lnTo>
                  <a:lnTo>
                    <a:pt x="428" y="789"/>
                  </a:lnTo>
                  <a:lnTo>
                    <a:pt x="416" y="775"/>
                  </a:lnTo>
                  <a:lnTo>
                    <a:pt x="400" y="764"/>
                  </a:lnTo>
                  <a:lnTo>
                    <a:pt x="380" y="750"/>
                  </a:lnTo>
                  <a:lnTo>
                    <a:pt x="374" y="751"/>
                  </a:lnTo>
                  <a:lnTo>
                    <a:pt x="353" y="735"/>
                  </a:lnTo>
                  <a:lnTo>
                    <a:pt x="342" y="737"/>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36" name="Freeform 35"/>
            <p:cNvSpPr>
              <a:spLocks/>
            </p:cNvSpPr>
            <p:nvPr/>
          </p:nvSpPr>
          <p:spPr bwMode="auto">
            <a:xfrm>
              <a:off x="3191451" y="2734474"/>
              <a:ext cx="61167" cy="34171"/>
            </a:xfrm>
            <a:custGeom>
              <a:avLst/>
              <a:gdLst>
                <a:gd name="T0" fmla="*/ 11 w 37"/>
                <a:gd name="T1" fmla="*/ 10 h 22"/>
                <a:gd name="T2" fmla="*/ 22 w 37"/>
                <a:gd name="T3" fmla="*/ 13 h 22"/>
                <a:gd name="T4" fmla="*/ 37 w 37"/>
                <a:gd name="T5" fmla="*/ 12 h 22"/>
                <a:gd name="T6" fmla="*/ 26 w 37"/>
                <a:gd name="T7" fmla="*/ 21 h 22"/>
                <a:gd name="T8" fmla="*/ 20 w 37"/>
                <a:gd name="T9" fmla="*/ 22 h 22"/>
                <a:gd name="T10" fmla="*/ 2 w 37"/>
                <a:gd name="T11" fmla="*/ 13 h 22"/>
                <a:gd name="T12" fmla="*/ 0 w 37"/>
                <a:gd name="T13" fmla="*/ 6 h 22"/>
                <a:gd name="T14" fmla="*/ 8 w 37"/>
                <a:gd name="T15" fmla="*/ 0 h 22"/>
                <a:gd name="T16" fmla="*/ 11 w 37"/>
                <a:gd name="T17" fmla="*/ 1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7" h="22">
                  <a:moveTo>
                    <a:pt x="11" y="10"/>
                  </a:moveTo>
                  <a:lnTo>
                    <a:pt x="22" y="13"/>
                  </a:lnTo>
                  <a:lnTo>
                    <a:pt x="37" y="12"/>
                  </a:lnTo>
                  <a:lnTo>
                    <a:pt x="26" y="21"/>
                  </a:lnTo>
                  <a:lnTo>
                    <a:pt x="20" y="22"/>
                  </a:lnTo>
                  <a:lnTo>
                    <a:pt x="2" y="13"/>
                  </a:lnTo>
                  <a:lnTo>
                    <a:pt x="0" y="6"/>
                  </a:lnTo>
                  <a:lnTo>
                    <a:pt x="8" y="0"/>
                  </a:lnTo>
                  <a:lnTo>
                    <a:pt x="11" y="1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37" name="Freeform 36"/>
            <p:cNvSpPr>
              <a:spLocks noEditPoints="1"/>
            </p:cNvSpPr>
            <p:nvPr/>
          </p:nvSpPr>
          <p:spPr bwMode="auto">
            <a:xfrm>
              <a:off x="1503591" y="1741940"/>
              <a:ext cx="2299523" cy="1163391"/>
            </a:xfrm>
            <a:custGeom>
              <a:avLst/>
              <a:gdLst>
                <a:gd name="T0" fmla="*/ 5030 w 5699"/>
                <a:gd name="T1" fmla="*/ 189 h 3068"/>
                <a:gd name="T2" fmla="*/ 4486 w 5699"/>
                <a:gd name="T3" fmla="*/ 395 h 3068"/>
                <a:gd name="T4" fmla="*/ 4419 w 5699"/>
                <a:gd name="T5" fmla="*/ 225 h 3068"/>
                <a:gd name="T6" fmla="*/ 4392 w 5699"/>
                <a:gd name="T7" fmla="*/ 58 h 3068"/>
                <a:gd name="T8" fmla="*/ 5423 w 5699"/>
                <a:gd name="T9" fmla="*/ 7 h 3068"/>
                <a:gd name="T10" fmla="*/ 4022 w 5699"/>
                <a:gd name="T11" fmla="*/ 136 h 3068"/>
                <a:gd name="T12" fmla="*/ 3430 w 5699"/>
                <a:gd name="T13" fmla="*/ 261 h 3068"/>
                <a:gd name="T14" fmla="*/ 3861 w 5699"/>
                <a:gd name="T15" fmla="*/ 239 h 3068"/>
                <a:gd name="T16" fmla="*/ 3040 w 5699"/>
                <a:gd name="T17" fmla="*/ 281 h 3068"/>
                <a:gd name="T18" fmla="*/ 2702 w 5699"/>
                <a:gd name="T19" fmla="*/ 373 h 3068"/>
                <a:gd name="T20" fmla="*/ 3998 w 5699"/>
                <a:gd name="T21" fmla="*/ 378 h 3068"/>
                <a:gd name="T22" fmla="*/ 4259 w 5699"/>
                <a:gd name="T23" fmla="*/ 497 h 3068"/>
                <a:gd name="T24" fmla="*/ 3108 w 5699"/>
                <a:gd name="T25" fmla="*/ 415 h 3068"/>
                <a:gd name="T26" fmla="*/ 2781 w 5699"/>
                <a:gd name="T27" fmla="*/ 376 h 3068"/>
                <a:gd name="T28" fmla="*/ 3397 w 5699"/>
                <a:gd name="T29" fmla="*/ 466 h 3068"/>
                <a:gd name="T30" fmla="*/ 3741 w 5699"/>
                <a:gd name="T31" fmla="*/ 428 h 3068"/>
                <a:gd name="T32" fmla="*/ 2485 w 5699"/>
                <a:gd name="T33" fmla="*/ 522 h 3068"/>
                <a:gd name="T34" fmla="*/ 3658 w 5699"/>
                <a:gd name="T35" fmla="*/ 525 h 3068"/>
                <a:gd name="T36" fmla="*/ 3220 w 5699"/>
                <a:gd name="T37" fmla="*/ 713 h 3068"/>
                <a:gd name="T38" fmla="*/ 4363 w 5699"/>
                <a:gd name="T39" fmla="*/ 644 h 3068"/>
                <a:gd name="T40" fmla="*/ 4935 w 5699"/>
                <a:gd name="T41" fmla="*/ 1030 h 3068"/>
                <a:gd name="T42" fmla="*/ 4609 w 5699"/>
                <a:gd name="T43" fmla="*/ 1331 h 3068"/>
                <a:gd name="T44" fmla="*/ 3970 w 5699"/>
                <a:gd name="T45" fmla="*/ 1206 h 3068"/>
                <a:gd name="T46" fmla="*/ 4260 w 5699"/>
                <a:gd name="T47" fmla="*/ 820 h 3068"/>
                <a:gd name="T48" fmla="*/ 4081 w 5699"/>
                <a:gd name="T49" fmla="*/ 547 h 3068"/>
                <a:gd name="T50" fmla="*/ 3095 w 5699"/>
                <a:gd name="T51" fmla="*/ 573 h 3068"/>
                <a:gd name="T52" fmla="*/ 2829 w 5699"/>
                <a:gd name="T53" fmla="*/ 664 h 3068"/>
                <a:gd name="T54" fmla="*/ 2787 w 5699"/>
                <a:gd name="T55" fmla="*/ 885 h 3068"/>
                <a:gd name="T56" fmla="*/ 2450 w 5699"/>
                <a:gd name="T57" fmla="*/ 782 h 3068"/>
                <a:gd name="T58" fmla="*/ 3509 w 5699"/>
                <a:gd name="T59" fmla="*/ 917 h 3068"/>
                <a:gd name="T60" fmla="*/ 3972 w 5699"/>
                <a:gd name="T61" fmla="*/ 981 h 3068"/>
                <a:gd name="T62" fmla="*/ 2985 w 5699"/>
                <a:gd name="T63" fmla="*/ 1402 h 3068"/>
                <a:gd name="T64" fmla="*/ 3247 w 5699"/>
                <a:gd name="T65" fmla="*/ 1941 h 3068"/>
                <a:gd name="T66" fmla="*/ 3750 w 5699"/>
                <a:gd name="T67" fmla="*/ 1783 h 3068"/>
                <a:gd name="T68" fmla="*/ 4337 w 5699"/>
                <a:gd name="T69" fmla="*/ 1477 h 3068"/>
                <a:gd name="T70" fmla="*/ 4740 w 5699"/>
                <a:gd name="T71" fmla="*/ 1945 h 3068"/>
                <a:gd name="T72" fmla="*/ 4219 w 5699"/>
                <a:gd name="T73" fmla="*/ 2347 h 3068"/>
                <a:gd name="T74" fmla="*/ 4164 w 5699"/>
                <a:gd name="T75" fmla="*/ 2685 h 3068"/>
                <a:gd name="T76" fmla="*/ 4034 w 5699"/>
                <a:gd name="T77" fmla="*/ 2767 h 3068"/>
                <a:gd name="T78" fmla="*/ 3533 w 5699"/>
                <a:gd name="T79" fmla="*/ 2788 h 3068"/>
                <a:gd name="T80" fmla="*/ 2912 w 5699"/>
                <a:gd name="T81" fmla="*/ 3023 h 3068"/>
                <a:gd name="T82" fmla="*/ 2877 w 5699"/>
                <a:gd name="T83" fmla="*/ 2695 h 3068"/>
                <a:gd name="T84" fmla="*/ 2569 w 5699"/>
                <a:gd name="T85" fmla="*/ 2536 h 3068"/>
                <a:gd name="T86" fmla="*/ 1634 w 5699"/>
                <a:gd name="T87" fmla="*/ 2455 h 3068"/>
                <a:gd name="T88" fmla="*/ 264 w 5699"/>
                <a:gd name="T89" fmla="*/ 2180 h 3068"/>
                <a:gd name="T90" fmla="*/ 224 w 5699"/>
                <a:gd name="T91" fmla="*/ 1603 h 3068"/>
                <a:gd name="T92" fmla="*/ 1272 w 5699"/>
                <a:gd name="T93" fmla="*/ 843 h 3068"/>
                <a:gd name="T94" fmla="*/ 1966 w 5699"/>
                <a:gd name="T95" fmla="*/ 852 h 3068"/>
                <a:gd name="T96" fmla="*/ 2624 w 5699"/>
                <a:gd name="T97" fmla="*/ 901 h 3068"/>
                <a:gd name="T98" fmla="*/ 3256 w 5699"/>
                <a:gd name="T99" fmla="*/ 947 h 3068"/>
                <a:gd name="T100" fmla="*/ 3159 w 5699"/>
                <a:gd name="T101" fmla="*/ 875 h 3068"/>
                <a:gd name="T102" fmla="*/ 4305 w 5699"/>
                <a:gd name="T103" fmla="*/ 930 h 3068"/>
                <a:gd name="T104" fmla="*/ 3839 w 5699"/>
                <a:gd name="T105" fmla="*/ 1271 h 3068"/>
                <a:gd name="T106" fmla="*/ 3588 w 5699"/>
                <a:gd name="T107" fmla="*/ 1392 h 3068"/>
                <a:gd name="T108" fmla="*/ 3812 w 5699"/>
                <a:gd name="T109" fmla="*/ 1392 h 3068"/>
                <a:gd name="T110" fmla="*/ 4766 w 5699"/>
                <a:gd name="T111" fmla="*/ 2387 h 3068"/>
                <a:gd name="T112" fmla="*/ 4866 w 5699"/>
                <a:gd name="T113" fmla="*/ 2637 h 3068"/>
                <a:gd name="T114" fmla="*/ 4753 w 5699"/>
                <a:gd name="T115" fmla="*/ 2312 h 3068"/>
                <a:gd name="T116" fmla="*/ 117 w 5699"/>
                <a:gd name="T117" fmla="*/ 2327 h 3068"/>
                <a:gd name="T118" fmla="*/ 4287 w 5699"/>
                <a:gd name="T119" fmla="*/ 2375 h 30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5699" h="3068">
                  <a:moveTo>
                    <a:pt x="5423" y="7"/>
                  </a:moveTo>
                  <a:lnTo>
                    <a:pt x="5539" y="10"/>
                  </a:lnTo>
                  <a:lnTo>
                    <a:pt x="5629" y="17"/>
                  </a:lnTo>
                  <a:lnTo>
                    <a:pt x="5699" y="30"/>
                  </a:lnTo>
                  <a:lnTo>
                    <a:pt x="5686" y="44"/>
                  </a:lnTo>
                  <a:lnTo>
                    <a:pt x="5555" y="66"/>
                  </a:lnTo>
                  <a:lnTo>
                    <a:pt x="5436" y="76"/>
                  </a:lnTo>
                  <a:lnTo>
                    <a:pt x="5383" y="88"/>
                  </a:lnTo>
                  <a:lnTo>
                    <a:pt x="5484" y="87"/>
                  </a:lnTo>
                  <a:lnTo>
                    <a:pt x="5346" y="120"/>
                  </a:lnTo>
                  <a:lnTo>
                    <a:pt x="5257" y="135"/>
                  </a:lnTo>
                  <a:lnTo>
                    <a:pt x="5136" y="180"/>
                  </a:lnTo>
                  <a:lnTo>
                    <a:pt x="5030" y="189"/>
                  </a:lnTo>
                  <a:lnTo>
                    <a:pt x="4989" y="201"/>
                  </a:lnTo>
                  <a:lnTo>
                    <a:pt x="4840" y="207"/>
                  </a:lnTo>
                  <a:lnTo>
                    <a:pt x="4898" y="214"/>
                  </a:lnTo>
                  <a:lnTo>
                    <a:pt x="4856" y="224"/>
                  </a:lnTo>
                  <a:lnTo>
                    <a:pt x="4869" y="253"/>
                  </a:lnTo>
                  <a:lnTo>
                    <a:pt x="4804" y="273"/>
                  </a:lnTo>
                  <a:lnTo>
                    <a:pt x="4714" y="290"/>
                  </a:lnTo>
                  <a:lnTo>
                    <a:pt x="4669" y="313"/>
                  </a:lnTo>
                  <a:lnTo>
                    <a:pt x="4584" y="331"/>
                  </a:lnTo>
                  <a:lnTo>
                    <a:pt x="4578" y="345"/>
                  </a:lnTo>
                  <a:lnTo>
                    <a:pt x="4664" y="343"/>
                  </a:lnTo>
                  <a:lnTo>
                    <a:pt x="4652" y="357"/>
                  </a:lnTo>
                  <a:lnTo>
                    <a:pt x="4486" y="395"/>
                  </a:lnTo>
                  <a:lnTo>
                    <a:pt x="4373" y="377"/>
                  </a:lnTo>
                  <a:lnTo>
                    <a:pt x="4218" y="387"/>
                  </a:lnTo>
                  <a:lnTo>
                    <a:pt x="4152" y="380"/>
                  </a:lnTo>
                  <a:lnTo>
                    <a:pt x="4062" y="376"/>
                  </a:lnTo>
                  <a:lnTo>
                    <a:pt x="4086" y="347"/>
                  </a:lnTo>
                  <a:lnTo>
                    <a:pt x="4191" y="333"/>
                  </a:lnTo>
                  <a:lnTo>
                    <a:pt x="4212" y="290"/>
                  </a:lnTo>
                  <a:lnTo>
                    <a:pt x="4246" y="285"/>
                  </a:lnTo>
                  <a:lnTo>
                    <a:pt x="4349" y="311"/>
                  </a:lnTo>
                  <a:lnTo>
                    <a:pt x="4322" y="273"/>
                  </a:lnTo>
                  <a:lnTo>
                    <a:pt x="4256" y="262"/>
                  </a:lnTo>
                  <a:lnTo>
                    <a:pt x="4319" y="239"/>
                  </a:lnTo>
                  <a:lnTo>
                    <a:pt x="4419" y="225"/>
                  </a:lnTo>
                  <a:lnTo>
                    <a:pt x="4453" y="206"/>
                  </a:lnTo>
                  <a:lnTo>
                    <a:pt x="4411" y="184"/>
                  </a:lnTo>
                  <a:lnTo>
                    <a:pt x="4423" y="155"/>
                  </a:lnTo>
                  <a:lnTo>
                    <a:pt x="4548" y="157"/>
                  </a:lnTo>
                  <a:lnTo>
                    <a:pt x="4578" y="163"/>
                  </a:lnTo>
                  <a:lnTo>
                    <a:pt x="4673" y="143"/>
                  </a:lnTo>
                  <a:lnTo>
                    <a:pt x="4575" y="137"/>
                  </a:lnTo>
                  <a:lnTo>
                    <a:pt x="4408" y="140"/>
                  </a:lnTo>
                  <a:lnTo>
                    <a:pt x="4347" y="122"/>
                  </a:lnTo>
                  <a:lnTo>
                    <a:pt x="4335" y="100"/>
                  </a:lnTo>
                  <a:lnTo>
                    <a:pt x="4300" y="85"/>
                  </a:lnTo>
                  <a:lnTo>
                    <a:pt x="4312" y="67"/>
                  </a:lnTo>
                  <a:lnTo>
                    <a:pt x="4392" y="58"/>
                  </a:lnTo>
                  <a:lnTo>
                    <a:pt x="4447" y="56"/>
                  </a:lnTo>
                  <a:lnTo>
                    <a:pt x="4547" y="48"/>
                  </a:lnTo>
                  <a:lnTo>
                    <a:pt x="4636" y="29"/>
                  </a:lnTo>
                  <a:lnTo>
                    <a:pt x="4688" y="32"/>
                  </a:lnTo>
                  <a:lnTo>
                    <a:pt x="4721" y="46"/>
                  </a:lnTo>
                  <a:lnTo>
                    <a:pt x="4787" y="19"/>
                  </a:lnTo>
                  <a:lnTo>
                    <a:pt x="4855" y="11"/>
                  </a:lnTo>
                  <a:lnTo>
                    <a:pt x="4941" y="5"/>
                  </a:lnTo>
                  <a:lnTo>
                    <a:pt x="5080" y="3"/>
                  </a:lnTo>
                  <a:lnTo>
                    <a:pt x="5098" y="9"/>
                  </a:lnTo>
                  <a:lnTo>
                    <a:pt x="5236" y="0"/>
                  </a:lnTo>
                  <a:lnTo>
                    <a:pt x="5329" y="3"/>
                  </a:lnTo>
                  <a:lnTo>
                    <a:pt x="5423" y="7"/>
                  </a:lnTo>
                  <a:moveTo>
                    <a:pt x="4382" y="188"/>
                  </a:moveTo>
                  <a:lnTo>
                    <a:pt x="4419" y="206"/>
                  </a:lnTo>
                  <a:lnTo>
                    <a:pt x="4335" y="223"/>
                  </a:lnTo>
                  <a:lnTo>
                    <a:pt x="4199" y="267"/>
                  </a:lnTo>
                  <a:lnTo>
                    <a:pt x="4110" y="271"/>
                  </a:lnTo>
                  <a:lnTo>
                    <a:pt x="4018" y="263"/>
                  </a:lnTo>
                  <a:lnTo>
                    <a:pt x="3994" y="240"/>
                  </a:lnTo>
                  <a:lnTo>
                    <a:pt x="4019" y="219"/>
                  </a:lnTo>
                  <a:lnTo>
                    <a:pt x="4074" y="204"/>
                  </a:lnTo>
                  <a:lnTo>
                    <a:pt x="3987" y="204"/>
                  </a:lnTo>
                  <a:lnTo>
                    <a:pt x="3958" y="185"/>
                  </a:lnTo>
                  <a:lnTo>
                    <a:pt x="3959" y="160"/>
                  </a:lnTo>
                  <a:lnTo>
                    <a:pt x="4022" y="136"/>
                  </a:lnTo>
                  <a:lnTo>
                    <a:pt x="4075" y="119"/>
                  </a:lnTo>
                  <a:lnTo>
                    <a:pt x="4127" y="116"/>
                  </a:lnTo>
                  <a:lnTo>
                    <a:pt x="4123" y="103"/>
                  </a:lnTo>
                  <a:lnTo>
                    <a:pt x="4233" y="101"/>
                  </a:lnTo>
                  <a:lnTo>
                    <a:pt x="4257" y="129"/>
                  </a:lnTo>
                  <a:lnTo>
                    <a:pt x="4321" y="141"/>
                  </a:lnTo>
                  <a:lnTo>
                    <a:pt x="4386" y="151"/>
                  </a:lnTo>
                  <a:lnTo>
                    <a:pt x="4382" y="188"/>
                  </a:lnTo>
                  <a:moveTo>
                    <a:pt x="3671" y="265"/>
                  </a:moveTo>
                  <a:lnTo>
                    <a:pt x="3660" y="289"/>
                  </a:lnTo>
                  <a:lnTo>
                    <a:pt x="3589" y="283"/>
                  </a:lnTo>
                  <a:lnTo>
                    <a:pt x="3534" y="263"/>
                  </a:lnTo>
                  <a:lnTo>
                    <a:pt x="3430" y="261"/>
                  </a:lnTo>
                  <a:lnTo>
                    <a:pt x="3498" y="244"/>
                  </a:lnTo>
                  <a:lnTo>
                    <a:pt x="3458" y="230"/>
                  </a:lnTo>
                  <a:lnTo>
                    <a:pt x="3484" y="208"/>
                  </a:lnTo>
                  <a:lnTo>
                    <a:pt x="3567" y="216"/>
                  </a:lnTo>
                  <a:lnTo>
                    <a:pt x="3669" y="237"/>
                  </a:lnTo>
                  <a:lnTo>
                    <a:pt x="3671" y="265"/>
                  </a:lnTo>
                  <a:moveTo>
                    <a:pt x="3857" y="280"/>
                  </a:moveTo>
                  <a:lnTo>
                    <a:pt x="3771" y="293"/>
                  </a:lnTo>
                  <a:lnTo>
                    <a:pt x="3748" y="279"/>
                  </a:lnTo>
                  <a:lnTo>
                    <a:pt x="3753" y="257"/>
                  </a:lnTo>
                  <a:lnTo>
                    <a:pt x="3779" y="233"/>
                  </a:lnTo>
                  <a:lnTo>
                    <a:pt x="3838" y="235"/>
                  </a:lnTo>
                  <a:lnTo>
                    <a:pt x="3861" y="239"/>
                  </a:lnTo>
                  <a:lnTo>
                    <a:pt x="3894" y="259"/>
                  </a:lnTo>
                  <a:lnTo>
                    <a:pt x="3857" y="280"/>
                  </a:lnTo>
                  <a:moveTo>
                    <a:pt x="3231" y="248"/>
                  </a:moveTo>
                  <a:lnTo>
                    <a:pt x="3157" y="260"/>
                  </a:lnTo>
                  <a:lnTo>
                    <a:pt x="3078" y="260"/>
                  </a:lnTo>
                  <a:lnTo>
                    <a:pt x="3090" y="251"/>
                  </a:lnTo>
                  <a:lnTo>
                    <a:pt x="3163" y="234"/>
                  </a:lnTo>
                  <a:lnTo>
                    <a:pt x="3185" y="237"/>
                  </a:lnTo>
                  <a:lnTo>
                    <a:pt x="3231" y="248"/>
                  </a:lnTo>
                  <a:moveTo>
                    <a:pt x="3135" y="302"/>
                  </a:moveTo>
                  <a:lnTo>
                    <a:pt x="3021" y="319"/>
                  </a:lnTo>
                  <a:lnTo>
                    <a:pt x="2975" y="300"/>
                  </a:lnTo>
                  <a:lnTo>
                    <a:pt x="3040" y="281"/>
                  </a:lnTo>
                  <a:lnTo>
                    <a:pt x="3119" y="275"/>
                  </a:lnTo>
                  <a:lnTo>
                    <a:pt x="3175" y="284"/>
                  </a:lnTo>
                  <a:lnTo>
                    <a:pt x="3135" y="302"/>
                  </a:lnTo>
                  <a:moveTo>
                    <a:pt x="3917" y="312"/>
                  </a:moveTo>
                  <a:lnTo>
                    <a:pt x="3893" y="314"/>
                  </a:lnTo>
                  <a:lnTo>
                    <a:pt x="3806" y="310"/>
                  </a:lnTo>
                  <a:lnTo>
                    <a:pt x="3812" y="294"/>
                  </a:lnTo>
                  <a:lnTo>
                    <a:pt x="3909" y="294"/>
                  </a:lnTo>
                  <a:lnTo>
                    <a:pt x="3930" y="305"/>
                  </a:lnTo>
                  <a:lnTo>
                    <a:pt x="3917" y="312"/>
                  </a:lnTo>
                  <a:moveTo>
                    <a:pt x="2839" y="305"/>
                  </a:moveTo>
                  <a:lnTo>
                    <a:pt x="2768" y="351"/>
                  </a:lnTo>
                  <a:lnTo>
                    <a:pt x="2702" y="373"/>
                  </a:lnTo>
                  <a:lnTo>
                    <a:pt x="2651" y="376"/>
                  </a:lnTo>
                  <a:lnTo>
                    <a:pt x="2523" y="402"/>
                  </a:lnTo>
                  <a:lnTo>
                    <a:pt x="2430" y="412"/>
                  </a:lnTo>
                  <a:lnTo>
                    <a:pt x="2382" y="398"/>
                  </a:lnTo>
                  <a:lnTo>
                    <a:pt x="2382" y="398"/>
                  </a:lnTo>
                  <a:lnTo>
                    <a:pt x="2530" y="352"/>
                  </a:lnTo>
                  <a:lnTo>
                    <a:pt x="2686" y="313"/>
                  </a:lnTo>
                  <a:lnTo>
                    <a:pt x="2760" y="314"/>
                  </a:lnTo>
                  <a:lnTo>
                    <a:pt x="2839" y="305"/>
                  </a:lnTo>
                  <a:moveTo>
                    <a:pt x="3847" y="338"/>
                  </a:moveTo>
                  <a:lnTo>
                    <a:pt x="3880" y="358"/>
                  </a:lnTo>
                  <a:lnTo>
                    <a:pt x="3977" y="357"/>
                  </a:lnTo>
                  <a:lnTo>
                    <a:pt x="3998" y="378"/>
                  </a:lnTo>
                  <a:lnTo>
                    <a:pt x="3963" y="401"/>
                  </a:lnTo>
                  <a:lnTo>
                    <a:pt x="4005" y="415"/>
                  </a:lnTo>
                  <a:lnTo>
                    <a:pt x="4022" y="430"/>
                  </a:lnTo>
                  <a:lnTo>
                    <a:pt x="4087" y="433"/>
                  </a:lnTo>
                  <a:lnTo>
                    <a:pt x="4155" y="438"/>
                  </a:lnTo>
                  <a:lnTo>
                    <a:pt x="4247" y="425"/>
                  </a:lnTo>
                  <a:lnTo>
                    <a:pt x="4354" y="419"/>
                  </a:lnTo>
                  <a:lnTo>
                    <a:pt x="4431" y="424"/>
                  </a:lnTo>
                  <a:lnTo>
                    <a:pt x="4463" y="448"/>
                  </a:lnTo>
                  <a:lnTo>
                    <a:pt x="4451" y="474"/>
                  </a:lnTo>
                  <a:lnTo>
                    <a:pt x="4405" y="491"/>
                  </a:lnTo>
                  <a:lnTo>
                    <a:pt x="4317" y="505"/>
                  </a:lnTo>
                  <a:lnTo>
                    <a:pt x="4259" y="497"/>
                  </a:lnTo>
                  <a:lnTo>
                    <a:pt x="4104" y="507"/>
                  </a:lnTo>
                  <a:lnTo>
                    <a:pt x="3998" y="509"/>
                  </a:lnTo>
                  <a:lnTo>
                    <a:pt x="3924" y="501"/>
                  </a:lnTo>
                  <a:lnTo>
                    <a:pt x="3810" y="480"/>
                  </a:lnTo>
                  <a:lnTo>
                    <a:pt x="3828" y="444"/>
                  </a:lnTo>
                  <a:lnTo>
                    <a:pt x="3855" y="413"/>
                  </a:lnTo>
                  <a:lnTo>
                    <a:pt x="3834" y="386"/>
                  </a:lnTo>
                  <a:lnTo>
                    <a:pt x="3740" y="378"/>
                  </a:lnTo>
                  <a:lnTo>
                    <a:pt x="3704" y="359"/>
                  </a:lnTo>
                  <a:lnTo>
                    <a:pt x="3751" y="334"/>
                  </a:lnTo>
                  <a:lnTo>
                    <a:pt x="3847" y="338"/>
                  </a:lnTo>
                  <a:moveTo>
                    <a:pt x="3116" y="393"/>
                  </a:moveTo>
                  <a:lnTo>
                    <a:pt x="3108" y="415"/>
                  </a:lnTo>
                  <a:lnTo>
                    <a:pt x="3165" y="405"/>
                  </a:lnTo>
                  <a:lnTo>
                    <a:pt x="3214" y="408"/>
                  </a:lnTo>
                  <a:lnTo>
                    <a:pt x="3186" y="439"/>
                  </a:lnTo>
                  <a:lnTo>
                    <a:pt x="3120" y="469"/>
                  </a:lnTo>
                  <a:lnTo>
                    <a:pt x="2937" y="479"/>
                  </a:lnTo>
                  <a:lnTo>
                    <a:pt x="2775" y="507"/>
                  </a:lnTo>
                  <a:lnTo>
                    <a:pt x="2696" y="508"/>
                  </a:lnTo>
                  <a:lnTo>
                    <a:pt x="2716" y="487"/>
                  </a:lnTo>
                  <a:lnTo>
                    <a:pt x="2856" y="459"/>
                  </a:lnTo>
                  <a:lnTo>
                    <a:pt x="2618" y="466"/>
                  </a:lnTo>
                  <a:lnTo>
                    <a:pt x="2563" y="455"/>
                  </a:lnTo>
                  <a:lnTo>
                    <a:pt x="2712" y="393"/>
                  </a:lnTo>
                  <a:lnTo>
                    <a:pt x="2781" y="376"/>
                  </a:lnTo>
                  <a:lnTo>
                    <a:pt x="2894" y="397"/>
                  </a:lnTo>
                  <a:lnTo>
                    <a:pt x="2935" y="434"/>
                  </a:lnTo>
                  <a:lnTo>
                    <a:pt x="3017" y="439"/>
                  </a:lnTo>
                  <a:lnTo>
                    <a:pt x="3020" y="379"/>
                  </a:lnTo>
                  <a:lnTo>
                    <a:pt x="3094" y="356"/>
                  </a:lnTo>
                  <a:lnTo>
                    <a:pt x="3136" y="364"/>
                  </a:lnTo>
                  <a:lnTo>
                    <a:pt x="3116" y="393"/>
                  </a:lnTo>
                  <a:moveTo>
                    <a:pt x="3634" y="361"/>
                  </a:moveTo>
                  <a:lnTo>
                    <a:pt x="3639" y="390"/>
                  </a:lnTo>
                  <a:lnTo>
                    <a:pt x="3605" y="422"/>
                  </a:lnTo>
                  <a:lnTo>
                    <a:pt x="3531" y="469"/>
                  </a:lnTo>
                  <a:lnTo>
                    <a:pt x="3440" y="476"/>
                  </a:lnTo>
                  <a:lnTo>
                    <a:pt x="3397" y="466"/>
                  </a:lnTo>
                  <a:lnTo>
                    <a:pt x="3440" y="428"/>
                  </a:lnTo>
                  <a:lnTo>
                    <a:pt x="3353" y="433"/>
                  </a:lnTo>
                  <a:lnTo>
                    <a:pt x="3406" y="385"/>
                  </a:lnTo>
                  <a:lnTo>
                    <a:pt x="3457" y="387"/>
                  </a:lnTo>
                  <a:lnTo>
                    <a:pt x="3555" y="366"/>
                  </a:lnTo>
                  <a:lnTo>
                    <a:pt x="3621" y="369"/>
                  </a:lnTo>
                  <a:lnTo>
                    <a:pt x="3634" y="361"/>
                  </a:lnTo>
                  <a:moveTo>
                    <a:pt x="3759" y="471"/>
                  </a:moveTo>
                  <a:lnTo>
                    <a:pt x="3706" y="496"/>
                  </a:lnTo>
                  <a:lnTo>
                    <a:pt x="3637" y="491"/>
                  </a:lnTo>
                  <a:lnTo>
                    <a:pt x="3593" y="474"/>
                  </a:lnTo>
                  <a:lnTo>
                    <a:pt x="3651" y="445"/>
                  </a:lnTo>
                  <a:lnTo>
                    <a:pt x="3741" y="428"/>
                  </a:lnTo>
                  <a:lnTo>
                    <a:pt x="3762" y="450"/>
                  </a:lnTo>
                  <a:lnTo>
                    <a:pt x="3759" y="471"/>
                  </a:lnTo>
                  <a:moveTo>
                    <a:pt x="2102" y="711"/>
                  </a:moveTo>
                  <a:lnTo>
                    <a:pt x="1922" y="744"/>
                  </a:lnTo>
                  <a:lnTo>
                    <a:pt x="1931" y="714"/>
                  </a:lnTo>
                  <a:lnTo>
                    <a:pt x="1854" y="677"/>
                  </a:lnTo>
                  <a:lnTo>
                    <a:pt x="1914" y="648"/>
                  </a:lnTo>
                  <a:lnTo>
                    <a:pt x="2013" y="599"/>
                  </a:lnTo>
                  <a:lnTo>
                    <a:pt x="2115" y="555"/>
                  </a:lnTo>
                  <a:lnTo>
                    <a:pt x="2118" y="515"/>
                  </a:lnTo>
                  <a:lnTo>
                    <a:pt x="2304" y="505"/>
                  </a:lnTo>
                  <a:lnTo>
                    <a:pt x="2359" y="518"/>
                  </a:lnTo>
                  <a:lnTo>
                    <a:pt x="2485" y="522"/>
                  </a:lnTo>
                  <a:lnTo>
                    <a:pt x="2511" y="541"/>
                  </a:lnTo>
                  <a:lnTo>
                    <a:pt x="2532" y="569"/>
                  </a:lnTo>
                  <a:lnTo>
                    <a:pt x="2446" y="586"/>
                  </a:lnTo>
                  <a:lnTo>
                    <a:pt x="2261" y="633"/>
                  </a:lnTo>
                  <a:lnTo>
                    <a:pt x="2138" y="681"/>
                  </a:lnTo>
                  <a:lnTo>
                    <a:pt x="2102" y="711"/>
                  </a:lnTo>
                  <a:moveTo>
                    <a:pt x="3636" y="616"/>
                  </a:moveTo>
                  <a:lnTo>
                    <a:pt x="3531" y="667"/>
                  </a:lnTo>
                  <a:lnTo>
                    <a:pt x="3474" y="664"/>
                  </a:lnTo>
                  <a:lnTo>
                    <a:pt x="3499" y="605"/>
                  </a:lnTo>
                  <a:lnTo>
                    <a:pt x="3534" y="571"/>
                  </a:lnTo>
                  <a:lnTo>
                    <a:pt x="3589" y="543"/>
                  </a:lnTo>
                  <a:lnTo>
                    <a:pt x="3658" y="525"/>
                  </a:lnTo>
                  <a:lnTo>
                    <a:pt x="3762" y="528"/>
                  </a:lnTo>
                  <a:lnTo>
                    <a:pt x="3844" y="544"/>
                  </a:lnTo>
                  <a:lnTo>
                    <a:pt x="3710" y="603"/>
                  </a:lnTo>
                  <a:lnTo>
                    <a:pt x="3636" y="616"/>
                  </a:lnTo>
                  <a:moveTo>
                    <a:pt x="3338" y="545"/>
                  </a:moveTo>
                  <a:lnTo>
                    <a:pt x="3385" y="558"/>
                  </a:lnTo>
                  <a:lnTo>
                    <a:pt x="3485" y="550"/>
                  </a:lnTo>
                  <a:lnTo>
                    <a:pt x="3479" y="569"/>
                  </a:lnTo>
                  <a:lnTo>
                    <a:pt x="3398" y="601"/>
                  </a:lnTo>
                  <a:lnTo>
                    <a:pt x="3448" y="630"/>
                  </a:lnTo>
                  <a:lnTo>
                    <a:pt x="3378" y="692"/>
                  </a:lnTo>
                  <a:lnTo>
                    <a:pt x="3265" y="718"/>
                  </a:lnTo>
                  <a:lnTo>
                    <a:pt x="3220" y="713"/>
                  </a:lnTo>
                  <a:lnTo>
                    <a:pt x="3210" y="686"/>
                  </a:lnTo>
                  <a:lnTo>
                    <a:pt x="3133" y="634"/>
                  </a:lnTo>
                  <a:lnTo>
                    <a:pt x="3157" y="612"/>
                  </a:lnTo>
                  <a:lnTo>
                    <a:pt x="3254" y="620"/>
                  </a:lnTo>
                  <a:lnTo>
                    <a:pt x="3243" y="577"/>
                  </a:lnTo>
                  <a:lnTo>
                    <a:pt x="3338" y="545"/>
                  </a:lnTo>
                  <a:moveTo>
                    <a:pt x="4004" y="590"/>
                  </a:moveTo>
                  <a:lnTo>
                    <a:pt x="4008" y="632"/>
                  </a:lnTo>
                  <a:lnTo>
                    <a:pt x="4104" y="578"/>
                  </a:lnTo>
                  <a:lnTo>
                    <a:pt x="4258" y="551"/>
                  </a:lnTo>
                  <a:lnTo>
                    <a:pt x="4288" y="620"/>
                  </a:lnTo>
                  <a:lnTo>
                    <a:pt x="4244" y="664"/>
                  </a:lnTo>
                  <a:lnTo>
                    <a:pt x="4363" y="644"/>
                  </a:lnTo>
                  <a:lnTo>
                    <a:pt x="4434" y="618"/>
                  </a:lnTo>
                  <a:lnTo>
                    <a:pt x="4523" y="652"/>
                  </a:lnTo>
                  <a:lnTo>
                    <a:pt x="4571" y="684"/>
                  </a:lnTo>
                  <a:lnTo>
                    <a:pt x="4556" y="714"/>
                  </a:lnTo>
                  <a:lnTo>
                    <a:pt x="4665" y="699"/>
                  </a:lnTo>
                  <a:lnTo>
                    <a:pt x="4689" y="743"/>
                  </a:lnTo>
                  <a:lnTo>
                    <a:pt x="4799" y="771"/>
                  </a:lnTo>
                  <a:lnTo>
                    <a:pt x="4828" y="799"/>
                  </a:lnTo>
                  <a:lnTo>
                    <a:pt x="4836" y="866"/>
                  </a:lnTo>
                  <a:lnTo>
                    <a:pt x="4715" y="899"/>
                  </a:lnTo>
                  <a:lnTo>
                    <a:pt x="4815" y="946"/>
                  </a:lnTo>
                  <a:lnTo>
                    <a:pt x="4893" y="962"/>
                  </a:lnTo>
                  <a:lnTo>
                    <a:pt x="4935" y="1030"/>
                  </a:lnTo>
                  <a:lnTo>
                    <a:pt x="5020" y="1035"/>
                  </a:lnTo>
                  <a:lnTo>
                    <a:pt x="4975" y="1087"/>
                  </a:lnTo>
                  <a:lnTo>
                    <a:pt x="4828" y="1174"/>
                  </a:lnTo>
                  <a:lnTo>
                    <a:pt x="4776" y="1142"/>
                  </a:lnTo>
                  <a:lnTo>
                    <a:pt x="4727" y="1070"/>
                  </a:lnTo>
                  <a:lnTo>
                    <a:pt x="4649" y="1079"/>
                  </a:lnTo>
                  <a:lnTo>
                    <a:pt x="4617" y="1122"/>
                  </a:lnTo>
                  <a:lnTo>
                    <a:pt x="4652" y="1166"/>
                  </a:lnTo>
                  <a:lnTo>
                    <a:pt x="4710" y="1201"/>
                  </a:lnTo>
                  <a:lnTo>
                    <a:pt x="4723" y="1221"/>
                  </a:lnTo>
                  <a:lnTo>
                    <a:pt x="4721" y="1296"/>
                  </a:lnTo>
                  <a:lnTo>
                    <a:pt x="4672" y="1352"/>
                  </a:lnTo>
                  <a:lnTo>
                    <a:pt x="4609" y="1331"/>
                  </a:lnTo>
                  <a:lnTo>
                    <a:pt x="4496" y="1269"/>
                  </a:lnTo>
                  <a:lnTo>
                    <a:pt x="4542" y="1335"/>
                  </a:lnTo>
                  <a:lnTo>
                    <a:pt x="4579" y="1382"/>
                  </a:lnTo>
                  <a:lnTo>
                    <a:pt x="4575" y="1409"/>
                  </a:lnTo>
                  <a:lnTo>
                    <a:pt x="4431" y="1378"/>
                  </a:lnTo>
                  <a:lnTo>
                    <a:pt x="4330" y="1333"/>
                  </a:lnTo>
                  <a:lnTo>
                    <a:pt x="4281" y="1296"/>
                  </a:lnTo>
                  <a:lnTo>
                    <a:pt x="4313" y="1274"/>
                  </a:lnTo>
                  <a:lnTo>
                    <a:pt x="4250" y="1235"/>
                  </a:lnTo>
                  <a:lnTo>
                    <a:pt x="4189" y="1198"/>
                  </a:lnTo>
                  <a:lnTo>
                    <a:pt x="4176" y="1220"/>
                  </a:lnTo>
                  <a:lnTo>
                    <a:pt x="4002" y="1232"/>
                  </a:lnTo>
                  <a:lnTo>
                    <a:pt x="3970" y="1206"/>
                  </a:lnTo>
                  <a:lnTo>
                    <a:pt x="4044" y="1151"/>
                  </a:lnTo>
                  <a:lnTo>
                    <a:pt x="4152" y="1149"/>
                  </a:lnTo>
                  <a:lnTo>
                    <a:pt x="4275" y="1140"/>
                  </a:lnTo>
                  <a:lnTo>
                    <a:pt x="4273" y="1113"/>
                  </a:lnTo>
                  <a:lnTo>
                    <a:pt x="4317" y="1076"/>
                  </a:lnTo>
                  <a:lnTo>
                    <a:pt x="4435" y="1004"/>
                  </a:lnTo>
                  <a:lnTo>
                    <a:pt x="4441" y="971"/>
                  </a:lnTo>
                  <a:lnTo>
                    <a:pt x="4436" y="946"/>
                  </a:lnTo>
                  <a:lnTo>
                    <a:pt x="4376" y="911"/>
                  </a:lnTo>
                  <a:lnTo>
                    <a:pt x="4282" y="887"/>
                  </a:lnTo>
                  <a:lnTo>
                    <a:pt x="4330" y="868"/>
                  </a:lnTo>
                  <a:lnTo>
                    <a:pt x="4305" y="824"/>
                  </a:lnTo>
                  <a:lnTo>
                    <a:pt x="4260" y="820"/>
                  </a:lnTo>
                  <a:lnTo>
                    <a:pt x="4235" y="796"/>
                  </a:lnTo>
                  <a:lnTo>
                    <a:pt x="4191" y="817"/>
                  </a:lnTo>
                  <a:lnTo>
                    <a:pt x="4086" y="826"/>
                  </a:lnTo>
                  <a:lnTo>
                    <a:pt x="3902" y="810"/>
                  </a:lnTo>
                  <a:lnTo>
                    <a:pt x="3805" y="789"/>
                  </a:lnTo>
                  <a:lnTo>
                    <a:pt x="3727" y="779"/>
                  </a:lnTo>
                  <a:lnTo>
                    <a:pt x="3704" y="754"/>
                  </a:lnTo>
                  <a:lnTo>
                    <a:pt x="3787" y="722"/>
                  </a:lnTo>
                  <a:lnTo>
                    <a:pt x="3712" y="722"/>
                  </a:lnTo>
                  <a:lnTo>
                    <a:pt x="3758" y="652"/>
                  </a:lnTo>
                  <a:lnTo>
                    <a:pt x="3854" y="592"/>
                  </a:lnTo>
                  <a:lnTo>
                    <a:pt x="3932" y="565"/>
                  </a:lnTo>
                  <a:lnTo>
                    <a:pt x="4081" y="547"/>
                  </a:lnTo>
                  <a:lnTo>
                    <a:pt x="4004" y="590"/>
                  </a:lnTo>
                  <a:moveTo>
                    <a:pt x="4530" y="594"/>
                  </a:moveTo>
                  <a:lnTo>
                    <a:pt x="4520" y="612"/>
                  </a:lnTo>
                  <a:lnTo>
                    <a:pt x="4467" y="610"/>
                  </a:lnTo>
                  <a:lnTo>
                    <a:pt x="4412" y="609"/>
                  </a:lnTo>
                  <a:lnTo>
                    <a:pt x="4347" y="618"/>
                  </a:lnTo>
                  <a:lnTo>
                    <a:pt x="4336" y="614"/>
                  </a:lnTo>
                  <a:lnTo>
                    <a:pt x="4308" y="578"/>
                  </a:lnTo>
                  <a:lnTo>
                    <a:pt x="4331" y="554"/>
                  </a:lnTo>
                  <a:lnTo>
                    <a:pt x="4359" y="550"/>
                  </a:lnTo>
                  <a:lnTo>
                    <a:pt x="4471" y="557"/>
                  </a:lnTo>
                  <a:lnTo>
                    <a:pt x="4530" y="594"/>
                  </a:lnTo>
                  <a:moveTo>
                    <a:pt x="3095" y="573"/>
                  </a:moveTo>
                  <a:lnTo>
                    <a:pt x="3001" y="617"/>
                  </a:lnTo>
                  <a:lnTo>
                    <a:pt x="2972" y="570"/>
                  </a:lnTo>
                  <a:lnTo>
                    <a:pt x="3000" y="561"/>
                  </a:lnTo>
                  <a:lnTo>
                    <a:pt x="3072" y="558"/>
                  </a:lnTo>
                  <a:lnTo>
                    <a:pt x="3095" y="573"/>
                  </a:lnTo>
                  <a:moveTo>
                    <a:pt x="2573" y="593"/>
                  </a:moveTo>
                  <a:lnTo>
                    <a:pt x="2509" y="624"/>
                  </a:lnTo>
                  <a:lnTo>
                    <a:pt x="2649" y="604"/>
                  </a:lnTo>
                  <a:lnTo>
                    <a:pt x="2682" y="638"/>
                  </a:lnTo>
                  <a:lnTo>
                    <a:pt x="2780" y="603"/>
                  </a:lnTo>
                  <a:lnTo>
                    <a:pt x="2803" y="625"/>
                  </a:lnTo>
                  <a:lnTo>
                    <a:pt x="2772" y="692"/>
                  </a:lnTo>
                  <a:lnTo>
                    <a:pt x="2829" y="664"/>
                  </a:lnTo>
                  <a:lnTo>
                    <a:pt x="2869" y="595"/>
                  </a:lnTo>
                  <a:lnTo>
                    <a:pt x="2926" y="585"/>
                  </a:lnTo>
                  <a:lnTo>
                    <a:pt x="2965" y="596"/>
                  </a:lnTo>
                  <a:lnTo>
                    <a:pt x="2994" y="623"/>
                  </a:lnTo>
                  <a:lnTo>
                    <a:pt x="2956" y="689"/>
                  </a:lnTo>
                  <a:lnTo>
                    <a:pt x="2922" y="738"/>
                  </a:lnTo>
                  <a:lnTo>
                    <a:pt x="2976" y="773"/>
                  </a:lnTo>
                  <a:lnTo>
                    <a:pt x="3041" y="806"/>
                  </a:lnTo>
                  <a:lnTo>
                    <a:pt x="3005" y="837"/>
                  </a:lnTo>
                  <a:lnTo>
                    <a:pt x="2910" y="843"/>
                  </a:lnTo>
                  <a:lnTo>
                    <a:pt x="2919" y="870"/>
                  </a:lnTo>
                  <a:lnTo>
                    <a:pt x="2875" y="897"/>
                  </a:lnTo>
                  <a:lnTo>
                    <a:pt x="2787" y="885"/>
                  </a:lnTo>
                  <a:lnTo>
                    <a:pt x="2712" y="866"/>
                  </a:lnTo>
                  <a:lnTo>
                    <a:pt x="2644" y="870"/>
                  </a:lnTo>
                  <a:lnTo>
                    <a:pt x="2517" y="895"/>
                  </a:lnTo>
                  <a:lnTo>
                    <a:pt x="2367" y="906"/>
                  </a:lnTo>
                  <a:lnTo>
                    <a:pt x="2263" y="912"/>
                  </a:lnTo>
                  <a:lnTo>
                    <a:pt x="2269" y="878"/>
                  </a:lnTo>
                  <a:lnTo>
                    <a:pt x="2215" y="859"/>
                  </a:lnTo>
                  <a:lnTo>
                    <a:pt x="2158" y="867"/>
                  </a:lnTo>
                  <a:lnTo>
                    <a:pt x="2154" y="810"/>
                  </a:lnTo>
                  <a:lnTo>
                    <a:pt x="2198" y="803"/>
                  </a:lnTo>
                  <a:lnTo>
                    <a:pt x="2294" y="791"/>
                  </a:lnTo>
                  <a:lnTo>
                    <a:pt x="2367" y="794"/>
                  </a:lnTo>
                  <a:lnTo>
                    <a:pt x="2450" y="782"/>
                  </a:lnTo>
                  <a:lnTo>
                    <a:pt x="2365" y="765"/>
                  </a:lnTo>
                  <a:lnTo>
                    <a:pt x="2244" y="771"/>
                  </a:lnTo>
                  <a:lnTo>
                    <a:pt x="2170" y="770"/>
                  </a:lnTo>
                  <a:lnTo>
                    <a:pt x="2171" y="744"/>
                  </a:lnTo>
                  <a:lnTo>
                    <a:pt x="2326" y="716"/>
                  </a:lnTo>
                  <a:lnTo>
                    <a:pt x="2244" y="717"/>
                  </a:lnTo>
                  <a:lnTo>
                    <a:pt x="2172" y="699"/>
                  </a:lnTo>
                  <a:lnTo>
                    <a:pt x="2278" y="647"/>
                  </a:lnTo>
                  <a:lnTo>
                    <a:pt x="2347" y="620"/>
                  </a:lnTo>
                  <a:lnTo>
                    <a:pt x="2535" y="580"/>
                  </a:lnTo>
                  <a:lnTo>
                    <a:pt x="2573" y="593"/>
                  </a:lnTo>
                  <a:moveTo>
                    <a:pt x="3571" y="843"/>
                  </a:moveTo>
                  <a:lnTo>
                    <a:pt x="3509" y="917"/>
                  </a:lnTo>
                  <a:lnTo>
                    <a:pt x="3629" y="860"/>
                  </a:lnTo>
                  <a:lnTo>
                    <a:pt x="3656" y="907"/>
                  </a:lnTo>
                  <a:lnTo>
                    <a:pt x="3596" y="961"/>
                  </a:lnTo>
                  <a:lnTo>
                    <a:pt x="3611" y="1010"/>
                  </a:lnTo>
                  <a:lnTo>
                    <a:pt x="3711" y="957"/>
                  </a:lnTo>
                  <a:lnTo>
                    <a:pt x="3800" y="894"/>
                  </a:lnTo>
                  <a:lnTo>
                    <a:pt x="3866" y="816"/>
                  </a:lnTo>
                  <a:lnTo>
                    <a:pt x="3938" y="821"/>
                  </a:lnTo>
                  <a:lnTo>
                    <a:pt x="4010" y="832"/>
                  </a:lnTo>
                  <a:lnTo>
                    <a:pt x="4055" y="867"/>
                  </a:lnTo>
                  <a:lnTo>
                    <a:pt x="4032" y="903"/>
                  </a:lnTo>
                  <a:lnTo>
                    <a:pt x="3962" y="942"/>
                  </a:lnTo>
                  <a:lnTo>
                    <a:pt x="3972" y="981"/>
                  </a:lnTo>
                  <a:lnTo>
                    <a:pt x="3939" y="1016"/>
                  </a:lnTo>
                  <a:lnTo>
                    <a:pt x="3792" y="1068"/>
                  </a:lnTo>
                  <a:lnTo>
                    <a:pt x="3706" y="1080"/>
                  </a:lnTo>
                  <a:lnTo>
                    <a:pt x="3664" y="1057"/>
                  </a:lnTo>
                  <a:lnTo>
                    <a:pt x="3619" y="1095"/>
                  </a:lnTo>
                  <a:lnTo>
                    <a:pt x="3518" y="1158"/>
                  </a:lnTo>
                  <a:lnTo>
                    <a:pt x="3477" y="1191"/>
                  </a:lnTo>
                  <a:lnTo>
                    <a:pt x="3373" y="1242"/>
                  </a:lnTo>
                  <a:lnTo>
                    <a:pt x="3287" y="1247"/>
                  </a:lnTo>
                  <a:lnTo>
                    <a:pt x="3218" y="1280"/>
                  </a:lnTo>
                  <a:lnTo>
                    <a:pt x="3178" y="1330"/>
                  </a:lnTo>
                  <a:lnTo>
                    <a:pt x="3103" y="1339"/>
                  </a:lnTo>
                  <a:lnTo>
                    <a:pt x="2985" y="1402"/>
                  </a:lnTo>
                  <a:lnTo>
                    <a:pt x="2858" y="1490"/>
                  </a:lnTo>
                  <a:lnTo>
                    <a:pt x="2792" y="1552"/>
                  </a:lnTo>
                  <a:lnTo>
                    <a:pt x="2726" y="1644"/>
                  </a:lnTo>
                  <a:lnTo>
                    <a:pt x="2806" y="1657"/>
                  </a:lnTo>
                  <a:lnTo>
                    <a:pt x="2785" y="1732"/>
                  </a:lnTo>
                  <a:lnTo>
                    <a:pt x="2776" y="1793"/>
                  </a:lnTo>
                  <a:lnTo>
                    <a:pt x="2872" y="1777"/>
                  </a:lnTo>
                  <a:lnTo>
                    <a:pt x="2966" y="1812"/>
                  </a:lnTo>
                  <a:lnTo>
                    <a:pt x="3010" y="1842"/>
                  </a:lnTo>
                  <a:lnTo>
                    <a:pt x="3032" y="1880"/>
                  </a:lnTo>
                  <a:lnTo>
                    <a:pt x="3098" y="1903"/>
                  </a:lnTo>
                  <a:lnTo>
                    <a:pt x="3146" y="1937"/>
                  </a:lnTo>
                  <a:lnTo>
                    <a:pt x="3247" y="1941"/>
                  </a:lnTo>
                  <a:lnTo>
                    <a:pt x="3311" y="1949"/>
                  </a:lnTo>
                  <a:lnTo>
                    <a:pt x="3264" y="2020"/>
                  </a:lnTo>
                  <a:lnTo>
                    <a:pt x="3242" y="2102"/>
                  </a:lnTo>
                  <a:lnTo>
                    <a:pt x="3244" y="2194"/>
                  </a:lnTo>
                  <a:lnTo>
                    <a:pt x="3304" y="2272"/>
                  </a:lnTo>
                  <a:lnTo>
                    <a:pt x="3366" y="2245"/>
                  </a:lnTo>
                  <a:lnTo>
                    <a:pt x="3439" y="2160"/>
                  </a:lnTo>
                  <a:lnTo>
                    <a:pt x="3468" y="2031"/>
                  </a:lnTo>
                  <a:lnTo>
                    <a:pt x="3445" y="1988"/>
                  </a:lnTo>
                  <a:lnTo>
                    <a:pt x="3565" y="1950"/>
                  </a:lnTo>
                  <a:lnTo>
                    <a:pt x="3664" y="1893"/>
                  </a:lnTo>
                  <a:lnTo>
                    <a:pt x="3727" y="1837"/>
                  </a:lnTo>
                  <a:lnTo>
                    <a:pt x="3750" y="1783"/>
                  </a:lnTo>
                  <a:lnTo>
                    <a:pt x="3744" y="1715"/>
                  </a:lnTo>
                  <a:lnTo>
                    <a:pt x="3702" y="1655"/>
                  </a:lnTo>
                  <a:lnTo>
                    <a:pt x="3820" y="1572"/>
                  </a:lnTo>
                  <a:lnTo>
                    <a:pt x="3835" y="1501"/>
                  </a:lnTo>
                  <a:lnTo>
                    <a:pt x="3888" y="1379"/>
                  </a:lnTo>
                  <a:lnTo>
                    <a:pt x="3939" y="1361"/>
                  </a:lnTo>
                  <a:lnTo>
                    <a:pt x="4028" y="1382"/>
                  </a:lnTo>
                  <a:lnTo>
                    <a:pt x="4084" y="1390"/>
                  </a:lnTo>
                  <a:lnTo>
                    <a:pt x="4144" y="1370"/>
                  </a:lnTo>
                  <a:lnTo>
                    <a:pt x="4184" y="1396"/>
                  </a:lnTo>
                  <a:lnTo>
                    <a:pt x="4232" y="1441"/>
                  </a:lnTo>
                  <a:lnTo>
                    <a:pt x="4233" y="1471"/>
                  </a:lnTo>
                  <a:lnTo>
                    <a:pt x="4337" y="1477"/>
                  </a:lnTo>
                  <a:lnTo>
                    <a:pt x="4301" y="1543"/>
                  </a:lnTo>
                  <a:lnTo>
                    <a:pt x="4270" y="1643"/>
                  </a:lnTo>
                  <a:lnTo>
                    <a:pt x="4320" y="1656"/>
                  </a:lnTo>
                  <a:lnTo>
                    <a:pt x="4342" y="1702"/>
                  </a:lnTo>
                  <a:lnTo>
                    <a:pt x="4451" y="1658"/>
                  </a:lnTo>
                  <a:lnTo>
                    <a:pt x="4550" y="1571"/>
                  </a:lnTo>
                  <a:lnTo>
                    <a:pt x="4608" y="1534"/>
                  </a:lnTo>
                  <a:lnTo>
                    <a:pt x="4621" y="1605"/>
                  </a:lnTo>
                  <a:lnTo>
                    <a:pt x="4655" y="1706"/>
                  </a:lnTo>
                  <a:lnTo>
                    <a:pt x="4683" y="1802"/>
                  </a:lnTo>
                  <a:lnTo>
                    <a:pt x="4637" y="1853"/>
                  </a:lnTo>
                  <a:lnTo>
                    <a:pt x="4702" y="1898"/>
                  </a:lnTo>
                  <a:lnTo>
                    <a:pt x="4740" y="1945"/>
                  </a:lnTo>
                  <a:lnTo>
                    <a:pt x="4833" y="1966"/>
                  </a:lnTo>
                  <a:lnTo>
                    <a:pt x="4864" y="1992"/>
                  </a:lnTo>
                  <a:lnTo>
                    <a:pt x="4864" y="2061"/>
                  </a:lnTo>
                  <a:lnTo>
                    <a:pt x="4910" y="2072"/>
                  </a:lnTo>
                  <a:lnTo>
                    <a:pt x="4925" y="2102"/>
                  </a:lnTo>
                  <a:lnTo>
                    <a:pt x="4899" y="2195"/>
                  </a:lnTo>
                  <a:lnTo>
                    <a:pt x="4842" y="2226"/>
                  </a:lnTo>
                  <a:lnTo>
                    <a:pt x="4786" y="2254"/>
                  </a:lnTo>
                  <a:lnTo>
                    <a:pt x="4670" y="2284"/>
                  </a:lnTo>
                  <a:lnTo>
                    <a:pt x="4565" y="2352"/>
                  </a:lnTo>
                  <a:lnTo>
                    <a:pt x="4450" y="2365"/>
                  </a:lnTo>
                  <a:lnTo>
                    <a:pt x="4317" y="2348"/>
                  </a:lnTo>
                  <a:lnTo>
                    <a:pt x="4219" y="2347"/>
                  </a:lnTo>
                  <a:lnTo>
                    <a:pt x="4149" y="2353"/>
                  </a:lnTo>
                  <a:lnTo>
                    <a:pt x="4073" y="2412"/>
                  </a:lnTo>
                  <a:lnTo>
                    <a:pt x="3976" y="2449"/>
                  </a:lnTo>
                  <a:lnTo>
                    <a:pt x="3840" y="2559"/>
                  </a:lnTo>
                  <a:lnTo>
                    <a:pt x="3736" y="2636"/>
                  </a:lnTo>
                  <a:lnTo>
                    <a:pt x="3798" y="2622"/>
                  </a:lnTo>
                  <a:lnTo>
                    <a:pt x="3943" y="2513"/>
                  </a:lnTo>
                  <a:lnTo>
                    <a:pt x="4107" y="2444"/>
                  </a:lnTo>
                  <a:lnTo>
                    <a:pt x="4208" y="2435"/>
                  </a:lnTo>
                  <a:lnTo>
                    <a:pt x="4252" y="2476"/>
                  </a:lnTo>
                  <a:lnTo>
                    <a:pt x="4171" y="2532"/>
                  </a:lnTo>
                  <a:lnTo>
                    <a:pt x="4162" y="2622"/>
                  </a:lnTo>
                  <a:lnTo>
                    <a:pt x="4164" y="2685"/>
                  </a:lnTo>
                  <a:lnTo>
                    <a:pt x="4238" y="2727"/>
                  </a:lnTo>
                  <a:lnTo>
                    <a:pt x="4353" y="2715"/>
                  </a:lnTo>
                  <a:lnTo>
                    <a:pt x="4448" y="2621"/>
                  </a:lnTo>
                  <a:lnTo>
                    <a:pt x="4434" y="2681"/>
                  </a:lnTo>
                  <a:lnTo>
                    <a:pt x="4469" y="2712"/>
                  </a:lnTo>
                  <a:lnTo>
                    <a:pt x="4370" y="2766"/>
                  </a:lnTo>
                  <a:lnTo>
                    <a:pt x="4206" y="2816"/>
                  </a:lnTo>
                  <a:lnTo>
                    <a:pt x="4129" y="2850"/>
                  </a:lnTo>
                  <a:lnTo>
                    <a:pt x="4035" y="2911"/>
                  </a:lnTo>
                  <a:lnTo>
                    <a:pt x="3985" y="2905"/>
                  </a:lnTo>
                  <a:lnTo>
                    <a:pt x="4004" y="2834"/>
                  </a:lnTo>
                  <a:lnTo>
                    <a:pt x="4142" y="2764"/>
                  </a:lnTo>
                  <a:lnTo>
                    <a:pt x="4034" y="2767"/>
                  </a:lnTo>
                  <a:lnTo>
                    <a:pt x="3955" y="2777"/>
                  </a:lnTo>
                  <a:lnTo>
                    <a:pt x="3927" y="2730"/>
                  </a:lnTo>
                  <a:lnTo>
                    <a:pt x="3965" y="2616"/>
                  </a:lnTo>
                  <a:lnTo>
                    <a:pt x="3943" y="2592"/>
                  </a:lnTo>
                  <a:lnTo>
                    <a:pt x="3894" y="2606"/>
                  </a:lnTo>
                  <a:lnTo>
                    <a:pt x="3879" y="2584"/>
                  </a:lnTo>
                  <a:lnTo>
                    <a:pt x="3806" y="2647"/>
                  </a:lnTo>
                  <a:lnTo>
                    <a:pt x="3764" y="2712"/>
                  </a:lnTo>
                  <a:lnTo>
                    <a:pt x="3727" y="2750"/>
                  </a:lnTo>
                  <a:lnTo>
                    <a:pt x="3694" y="2763"/>
                  </a:lnTo>
                  <a:lnTo>
                    <a:pt x="3671" y="2767"/>
                  </a:lnTo>
                  <a:lnTo>
                    <a:pt x="3657" y="2788"/>
                  </a:lnTo>
                  <a:lnTo>
                    <a:pt x="3533" y="2788"/>
                  </a:lnTo>
                  <a:lnTo>
                    <a:pt x="3430" y="2789"/>
                  </a:lnTo>
                  <a:lnTo>
                    <a:pt x="3394" y="2804"/>
                  </a:lnTo>
                  <a:lnTo>
                    <a:pt x="3301" y="2864"/>
                  </a:lnTo>
                  <a:lnTo>
                    <a:pt x="3291" y="2871"/>
                  </a:lnTo>
                  <a:lnTo>
                    <a:pt x="3258" y="2904"/>
                  </a:lnTo>
                  <a:lnTo>
                    <a:pt x="3195" y="2904"/>
                  </a:lnTo>
                  <a:lnTo>
                    <a:pt x="3128" y="2904"/>
                  </a:lnTo>
                  <a:lnTo>
                    <a:pt x="3093" y="2917"/>
                  </a:lnTo>
                  <a:lnTo>
                    <a:pt x="3098" y="2934"/>
                  </a:lnTo>
                  <a:lnTo>
                    <a:pt x="3095" y="2960"/>
                  </a:lnTo>
                  <a:lnTo>
                    <a:pt x="3091" y="2968"/>
                  </a:lnTo>
                  <a:lnTo>
                    <a:pt x="2987" y="3010"/>
                  </a:lnTo>
                  <a:lnTo>
                    <a:pt x="2912" y="3023"/>
                  </a:lnTo>
                  <a:lnTo>
                    <a:pt x="2816" y="3068"/>
                  </a:lnTo>
                  <a:lnTo>
                    <a:pt x="2799" y="3068"/>
                  </a:lnTo>
                  <a:lnTo>
                    <a:pt x="2780" y="3055"/>
                  </a:lnTo>
                  <a:lnTo>
                    <a:pt x="2777" y="3043"/>
                  </a:lnTo>
                  <a:lnTo>
                    <a:pt x="2782" y="3034"/>
                  </a:lnTo>
                  <a:lnTo>
                    <a:pt x="2807" y="3005"/>
                  </a:lnTo>
                  <a:lnTo>
                    <a:pt x="2856" y="2958"/>
                  </a:lnTo>
                  <a:lnTo>
                    <a:pt x="2894" y="2909"/>
                  </a:lnTo>
                  <a:lnTo>
                    <a:pt x="2908" y="2836"/>
                  </a:lnTo>
                  <a:lnTo>
                    <a:pt x="2923" y="2760"/>
                  </a:lnTo>
                  <a:lnTo>
                    <a:pt x="2868" y="2720"/>
                  </a:lnTo>
                  <a:lnTo>
                    <a:pt x="2882" y="2705"/>
                  </a:lnTo>
                  <a:lnTo>
                    <a:pt x="2877" y="2695"/>
                  </a:lnTo>
                  <a:lnTo>
                    <a:pt x="2858" y="2695"/>
                  </a:lnTo>
                  <a:lnTo>
                    <a:pt x="2850" y="2682"/>
                  </a:lnTo>
                  <a:lnTo>
                    <a:pt x="2855" y="2662"/>
                  </a:lnTo>
                  <a:lnTo>
                    <a:pt x="2838" y="2671"/>
                  </a:lnTo>
                  <a:lnTo>
                    <a:pt x="2822" y="2668"/>
                  </a:lnTo>
                  <a:lnTo>
                    <a:pt x="2829" y="2660"/>
                  </a:lnTo>
                  <a:lnTo>
                    <a:pt x="2817" y="2652"/>
                  </a:lnTo>
                  <a:lnTo>
                    <a:pt x="2820" y="2630"/>
                  </a:lnTo>
                  <a:lnTo>
                    <a:pt x="2779" y="2603"/>
                  </a:lnTo>
                  <a:lnTo>
                    <a:pt x="2738" y="2575"/>
                  </a:lnTo>
                  <a:lnTo>
                    <a:pt x="2687" y="2543"/>
                  </a:lnTo>
                  <a:lnTo>
                    <a:pt x="2639" y="2513"/>
                  </a:lnTo>
                  <a:lnTo>
                    <a:pt x="2569" y="2536"/>
                  </a:lnTo>
                  <a:lnTo>
                    <a:pt x="2547" y="2537"/>
                  </a:lnTo>
                  <a:lnTo>
                    <a:pt x="2475" y="2515"/>
                  </a:lnTo>
                  <a:lnTo>
                    <a:pt x="2416" y="2526"/>
                  </a:lnTo>
                  <a:lnTo>
                    <a:pt x="2365" y="2500"/>
                  </a:lnTo>
                  <a:lnTo>
                    <a:pt x="2304" y="2487"/>
                  </a:lnTo>
                  <a:lnTo>
                    <a:pt x="2260" y="2482"/>
                  </a:lnTo>
                  <a:lnTo>
                    <a:pt x="2247" y="2468"/>
                  </a:lnTo>
                  <a:lnTo>
                    <a:pt x="2258" y="2422"/>
                  </a:lnTo>
                  <a:lnTo>
                    <a:pt x="2236" y="2423"/>
                  </a:lnTo>
                  <a:lnTo>
                    <a:pt x="2219" y="2455"/>
                  </a:lnTo>
                  <a:lnTo>
                    <a:pt x="2083" y="2455"/>
                  </a:lnTo>
                  <a:lnTo>
                    <a:pt x="1858" y="2455"/>
                  </a:lnTo>
                  <a:lnTo>
                    <a:pt x="1634" y="2455"/>
                  </a:lnTo>
                  <a:lnTo>
                    <a:pt x="1436" y="2455"/>
                  </a:lnTo>
                  <a:lnTo>
                    <a:pt x="1239" y="2455"/>
                  </a:lnTo>
                  <a:lnTo>
                    <a:pt x="1045" y="2455"/>
                  </a:lnTo>
                  <a:lnTo>
                    <a:pt x="844" y="2455"/>
                  </a:lnTo>
                  <a:lnTo>
                    <a:pt x="779" y="2455"/>
                  </a:lnTo>
                  <a:lnTo>
                    <a:pt x="584" y="2455"/>
                  </a:lnTo>
                  <a:lnTo>
                    <a:pt x="397" y="2455"/>
                  </a:lnTo>
                  <a:lnTo>
                    <a:pt x="388" y="2455"/>
                  </a:lnTo>
                  <a:lnTo>
                    <a:pt x="316" y="2373"/>
                  </a:lnTo>
                  <a:lnTo>
                    <a:pt x="294" y="2337"/>
                  </a:lnTo>
                  <a:lnTo>
                    <a:pt x="200" y="2303"/>
                  </a:lnTo>
                  <a:lnTo>
                    <a:pt x="217" y="2230"/>
                  </a:lnTo>
                  <a:lnTo>
                    <a:pt x="264" y="2180"/>
                  </a:lnTo>
                  <a:lnTo>
                    <a:pt x="209" y="2145"/>
                  </a:lnTo>
                  <a:lnTo>
                    <a:pt x="249" y="2079"/>
                  </a:lnTo>
                  <a:lnTo>
                    <a:pt x="220" y="2019"/>
                  </a:lnTo>
                  <a:lnTo>
                    <a:pt x="253" y="1977"/>
                  </a:lnTo>
                  <a:lnTo>
                    <a:pt x="320" y="1938"/>
                  </a:lnTo>
                  <a:lnTo>
                    <a:pt x="362" y="1887"/>
                  </a:lnTo>
                  <a:lnTo>
                    <a:pt x="300" y="1836"/>
                  </a:lnTo>
                  <a:lnTo>
                    <a:pt x="319" y="1744"/>
                  </a:lnTo>
                  <a:lnTo>
                    <a:pt x="333" y="1687"/>
                  </a:lnTo>
                  <a:lnTo>
                    <a:pt x="311" y="1651"/>
                  </a:lnTo>
                  <a:lnTo>
                    <a:pt x="302" y="1618"/>
                  </a:lnTo>
                  <a:lnTo>
                    <a:pt x="309" y="1577"/>
                  </a:lnTo>
                  <a:lnTo>
                    <a:pt x="224" y="1603"/>
                  </a:lnTo>
                  <a:lnTo>
                    <a:pt x="121" y="1647"/>
                  </a:lnTo>
                  <a:lnTo>
                    <a:pt x="119" y="1595"/>
                  </a:lnTo>
                  <a:lnTo>
                    <a:pt x="111" y="1561"/>
                  </a:lnTo>
                  <a:lnTo>
                    <a:pt x="75" y="1539"/>
                  </a:lnTo>
                  <a:lnTo>
                    <a:pt x="18" y="1536"/>
                  </a:lnTo>
                  <a:lnTo>
                    <a:pt x="510" y="1099"/>
                  </a:lnTo>
                  <a:lnTo>
                    <a:pt x="854" y="828"/>
                  </a:lnTo>
                  <a:lnTo>
                    <a:pt x="933" y="845"/>
                  </a:lnTo>
                  <a:lnTo>
                    <a:pt x="974" y="880"/>
                  </a:lnTo>
                  <a:lnTo>
                    <a:pt x="1022" y="886"/>
                  </a:lnTo>
                  <a:lnTo>
                    <a:pt x="1108" y="856"/>
                  </a:lnTo>
                  <a:lnTo>
                    <a:pt x="1202" y="834"/>
                  </a:lnTo>
                  <a:lnTo>
                    <a:pt x="1272" y="843"/>
                  </a:lnTo>
                  <a:lnTo>
                    <a:pt x="1392" y="812"/>
                  </a:lnTo>
                  <a:lnTo>
                    <a:pt x="1502" y="794"/>
                  </a:lnTo>
                  <a:lnTo>
                    <a:pt x="1503" y="823"/>
                  </a:lnTo>
                  <a:lnTo>
                    <a:pt x="1564" y="807"/>
                  </a:lnTo>
                  <a:lnTo>
                    <a:pt x="1617" y="774"/>
                  </a:lnTo>
                  <a:lnTo>
                    <a:pt x="1644" y="781"/>
                  </a:lnTo>
                  <a:lnTo>
                    <a:pt x="1659" y="845"/>
                  </a:lnTo>
                  <a:lnTo>
                    <a:pt x="1788" y="796"/>
                  </a:lnTo>
                  <a:lnTo>
                    <a:pt x="1732" y="850"/>
                  </a:lnTo>
                  <a:lnTo>
                    <a:pt x="1812" y="839"/>
                  </a:lnTo>
                  <a:lnTo>
                    <a:pt x="1857" y="818"/>
                  </a:lnTo>
                  <a:lnTo>
                    <a:pt x="1917" y="822"/>
                  </a:lnTo>
                  <a:lnTo>
                    <a:pt x="1966" y="852"/>
                  </a:lnTo>
                  <a:lnTo>
                    <a:pt x="2065" y="878"/>
                  </a:lnTo>
                  <a:lnTo>
                    <a:pt x="2127" y="890"/>
                  </a:lnTo>
                  <a:lnTo>
                    <a:pt x="2185" y="886"/>
                  </a:lnTo>
                  <a:lnTo>
                    <a:pt x="2220" y="922"/>
                  </a:lnTo>
                  <a:lnTo>
                    <a:pt x="2105" y="958"/>
                  </a:lnTo>
                  <a:lnTo>
                    <a:pt x="2189" y="974"/>
                  </a:lnTo>
                  <a:lnTo>
                    <a:pt x="2347" y="965"/>
                  </a:lnTo>
                  <a:lnTo>
                    <a:pt x="2407" y="953"/>
                  </a:lnTo>
                  <a:lnTo>
                    <a:pt x="2423" y="997"/>
                  </a:lnTo>
                  <a:lnTo>
                    <a:pt x="2520" y="960"/>
                  </a:lnTo>
                  <a:lnTo>
                    <a:pt x="2494" y="929"/>
                  </a:lnTo>
                  <a:lnTo>
                    <a:pt x="2554" y="904"/>
                  </a:lnTo>
                  <a:lnTo>
                    <a:pt x="2624" y="901"/>
                  </a:lnTo>
                  <a:lnTo>
                    <a:pt x="2675" y="893"/>
                  </a:lnTo>
                  <a:lnTo>
                    <a:pt x="2702" y="911"/>
                  </a:lnTo>
                  <a:lnTo>
                    <a:pt x="2720" y="950"/>
                  </a:lnTo>
                  <a:lnTo>
                    <a:pt x="2787" y="944"/>
                  </a:lnTo>
                  <a:lnTo>
                    <a:pt x="2854" y="977"/>
                  </a:lnTo>
                  <a:lnTo>
                    <a:pt x="2951" y="965"/>
                  </a:lnTo>
                  <a:lnTo>
                    <a:pt x="3030" y="967"/>
                  </a:lnTo>
                  <a:lnTo>
                    <a:pt x="3064" y="922"/>
                  </a:lnTo>
                  <a:lnTo>
                    <a:pt x="3124" y="909"/>
                  </a:lnTo>
                  <a:lnTo>
                    <a:pt x="3188" y="934"/>
                  </a:lnTo>
                  <a:lnTo>
                    <a:pt x="3128" y="1003"/>
                  </a:lnTo>
                  <a:lnTo>
                    <a:pt x="3213" y="945"/>
                  </a:lnTo>
                  <a:lnTo>
                    <a:pt x="3256" y="947"/>
                  </a:lnTo>
                  <a:lnTo>
                    <a:pt x="3344" y="874"/>
                  </a:lnTo>
                  <a:lnTo>
                    <a:pt x="3325" y="830"/>
                  </a:lnTo>
                  <a:lnTo>
                    <a:pt x="3288" y="801"/>
                  </a:lnTo>
                  <a:lnTo>
                    <a:pt x="3365" y="724"/>
                  </a:lnTo>
                  <a:lnTo>
                    <a:pt x="3475" y="674"/>
                  </a:lnTo>
                  <a:lnTo>
                    <a:pt x="3534" y="685"/>
                  </a:lnTo>
                  <a:lnTo>
                    <a:pt x="3559" y="715"/>
                  </a:lnTo>
                  <a:lnTo>
                    <a:pt x="3561" y="794"/>
                  </a:lnTo>
                  <a:lnTo>
                    <a:pt x="3483" y="829"/>
                  </a:lnTo>
                  <a:lnTo>
                    <a:pt x="3571" y="843"/>
                  </a:lnTo>
                  <a:moveTo>
                    <a:pt x="3269" y="871"/>
                  </a:moveTo>
                  <a:lnTo>
                    <a:pt x="3213" y="896"/>
                  </a:lnTo>
                  <a:lnTo>
                    <a:pt x="3159" y="875"/>
                  </a:lnTo>
                  <a:lnTo>
                    <a:pt x="3107" y="882"/>
                  </a:lnTo>
                  <a:lnTo>
                    <a:pt x="3062" y="850"/>
                  </a:lnTo>
                  <a:lnTo>
                    <a:pt x="3131" y="828"/>
                  </a:lnTo>
                  <a:lnTo>
                    <a:pt x="3197" y="797"/>
                  </a:lnTo>
                  <a:lnTo>
                    <a:pt x="3236" y="818"/>
                  </a:lnTo>
                  <a:lnTo>
                    <a:pt x="3257" y="830"/>
                  </a:lnTo>
                  <a:lnTo>
                    <a:pt x="3261" y="844"/>
                  </a:lnTo>
                  <a:lnTo>
                    <a:pt x="3269" y="871"/>
                  </a:lnTo>
                  <a:moveTo>
                    <a:pt x="4250" y="1014"/>
                  </a:moveTo>
                  <a:lnTo>
                    <a:pt x="4184" y="1017"/>
                  </a:lnTo>
                  <a:lnTo>
                    <a:pt x="4195" y="981"/>
                  </a:lnTo>
                  <a:lnTo>
                    <a:pt x="4247" y="940"/>
                  </a:lnTo>
                  <a:lnTo>
                    <a:pt x="4305" y="930"/>
                  </a:lnTo>
                  <a:lnTo>
                    <a:pt x="4334" y="951"/>
                  </a:lnTo>
                  <a:lnTo>
                    <a:pt x="4313" y="982"/>
                  </a:lnTo>
                  <a:lnTo>
                    <a:pt x="4300" y="992"/>
                  </a:lnTo>
                  <a:lnTo>
                    <a:pt x="4250" y="1014"/>
                  </a:lnTo>
                  <a:moveTo>
                    <a:pt x="3649" y="1125"/>
                  </a:moveTo>
                  <a:lnTo>
                    <a:pt x="3636" y="1158"/>
                  </a:lnTo>
                  <a:lnTo>
                    <a:pt x="3673" y="1146"/>
                  </a:lnTo>
                  <a:lnTo>
                    <a:pt x="3692" y="1166"/>
                  </a:lnTo>
                  <a:lnTo>
                    <a:pt x="3737" y="1192"/>
                  </a:lnTo>
                  <a:lnTo>
                    <a:pt x="3787" y="1215"/>
                  </a:lnTo>
                  <a:lnTo>
                    <a:pt x="3768" y="1251"/>
                  </a:lnTo>
                  <a:lnTo>
                    <a:pt x="3814" y="1246"/>
                  </a:lnTo>
                  <a:lnTo>
                    <a:pt x="3839" y="1271"/>
                  </a:lnTo>
                  <a:lnTo>
                    <a:pt x="3772" y="1295"/>
                  </a:lnTo>
                  <a:lnTo>
                    <a:pt x="3693" y="1277"/>
                  </a:lnTo>
                  <a:lnTo>
                    <a:pt x="3684" y="1242"/>
                  </a:lnTo>
                  <a:lnTo>
                    <a:pt x="3599" y="1283"/>
                  </a:lnTo>
                  <a:lnTo>
                    <a:pt x="3489" y="1323"/>
                  </a:lnTo>
                  <a:lnTo>
                    <a:pt x="3500" y="1278"/>
                  </a:lnTo>
                  <a:lnTo>
                    <a:pt x="3416" y="1285"/>
                  </a:lnTo>
                  <a:lnTo>
                    <a:pt x="3493" y="1247"/>
                  </a:lnTo>
                  <a:lnTo>
                    <a:pt x="3543" y="1187"/>
                  </a:lnTo>
                  <a:lnTo>
                    <a:pt x="3612" y="1118"/>
                  </a:lnTo>
                  <a:lnTo>
                    <a:pt x="3649" y="1125"/>
                  </a:lnTo>
                  <a:moveTo>
                    <a:pt x="3684" y="1349"/>
                  </a:moveTo>
                  <a:lnTo>
                    <a:pt x="3588" y="1392"/>
                  </a:lnTo>
                  <a:lnTo>
                    <a:pt x="3547" y="1390"/>
                  </a:lnTo>
                  <a:lnTo>
                    <a:pt x="3548" y="1369"/>
                  </a:lnTo>
                  <a:lnTo>
                    <a:pt x="3615" y="1333"/>
                  </a:lnTo>
                  <a:lnTo>
                    <a:pt x="3695" y="1334"/>
                  </a:lnTo>
                  <a:lnTo>
                    <a:pt x="3684" y="1349"/>
                  </a:lnTo>
                  <a:moveTo>
                    <a:pt x="3812" y="1392"/>
                  </a:moveTo>
                  <a:lnTo>
                    <a:pt x="3764" y="1432"/>
                  </a:lnTo>
                  <a:lnTo>
                    <a:pt x="3741" y="1426"/>
                  </a:lnTo>
                  <a:lnTo>
                    <a:pt x="3740" y="1403"/>
                  </a:lnTo>
                  <a:lnTo>
                    <a:pt x="3746" y="1397"/>
                  </a:lnTo>
                  <a:lnTo>
                    <a:pt x="3783" y="1374"/>
                  </a:lnTo>
                  <a:lnTo>
                    <a:pt x="3807" y="1376"/>
                  </a:lnTo>
                  <a:lnTo>
                    <a:pt x="3812" y="1392"/>
                  </a:lnTo>
                  <a:moveTo>
                    <a:pt x="43" y="2029"/>
                  </a:moveTo>
                  <a:lnTo>
                    <a:pt x="64" y="2040"/>
                  </a:lnTo>
                  <a:lnTo>
                    <a:pt x="130" y="2033"/>
                  </a:lnTo>
                  <a:lnTo>
                    <a:pt x="37" y="2126"/>
                  </a:lnTo>
                  <a:lnTo>
                    <a:pt x="41" y="2192"/>
                  </a:lnTo>
                  <a:lnTo>
                    <a:pt x="15" y="2192"/>
                  </a:lnTo>
                  <a:lnTo>
                    <a:pt x="6" y="2154"/>
                  </a:lnTo>
                  <a:lnTo>
                    <a:pt x="12" y="2116"/>
                  </a:lnTo>
                  <a:lnTo>
                    <a:pt x="0" y="2091"/>
                  </a:lnTo>
                  <a:lnTo>
                    <a:pt x="18" y="2055"/>
                  </a:lnTo>
                  <a:lnTo>
                    <a:pt x="43" y="2029"/>
                  </a:lnTo>
                  <a:moveTo>
                    <a:pt x="4831" y="2315"/>
                  </a:moveTo>
                  <a:lnTo>
                    <a:pt x="4766" y="2387"/>
                  </a:lnTo>
                  <a:lnTo>
                    <a:pt x="4817" y="2359"/>
                  </a:lnTo>
                  <a:lnTo>
                    <a:pt x="4855" y="2377"/>
                  </a:lnTo>
                  <a:lnTo>
                    <a:pt x="4824" y="2406"/>
                  </a:lnTo>
                  <a:lnTo>
                    <a:pt x="4875" y="2429"/>
                  </a:lnTo>
                  <a:lnTo>
                    <a:pt x="4911" y="2409"/>
                  </a:lnTo>
                  <a:lnTo>
                    <a:pt x="4969" y="2434"/>
                  </a:lnTo>
                  <a:lnTo>
                    <a:pt x="4932" y="2495"/>
                  </a:lnTo>
                  <a:lnTo>
                    <a:pt x="4982" y="2481"/>
                  </a:lnTo>
                  <a:lnTo>
                    <a:pt x="4978" y="2525"/>
                  </a:lnTo>
                  <a:lnTo>
                    <a:pt x="4985" y="2577"/>
                  </a:lnTo>
                  <a:lnTo>
                    <a:pt x="4937" y="2650"/>
                  </a:lnTo>
                  <a:lnTo>
                    <a:pt x="4906" y="2653"/>
                  </a:lnTo>
                  <a:lnTo>
                    <a:pt x="4866" y="2637"/>
                  </a:lnTo>
                  <a:lnTo>
                    <a:pt x="4899" y="2569"/>
                  </a:lnTo>
                  <a:lnTo>
                    <a:pt x="4884" y="2559"/>
                  </a:lnTo>
                  <a:lnTo>
                    <a:pt x="4786" y="2631"/>
                  </a:lnTo>
                  <a:lnTo>
                    <a:pt x="4747" y="2628"/>
                  </a:lnTo>
                  <a:lnTo>
                    <a:pt x="4805" y="2589"/>
                  </a:lnTo>
                  <a:lnTo>
                    <a:pt x="4747" y="2569"/>
                  </a:lnTo>
                  <a:lnTo>
                    <a:pt x="4675" y="2574"/>
                  </a:lnTo>
                  <a:lnTo>
                    <a:pt x="4546" y="2571"/>
                  </a:lnTo>
                  <a:lnTo>
                    <a:pt x="4544" y="2546"/>
                  </a:lnTo>
                  <a:lnTo>
                    <a:pt x="4594" y="2517"/>
                  </a:lnTo>
                  <a:lnTo>
                    <a:pt x="4572" y="2494"/>
                  </a:lnTo>
                  <a:lnTo>
                    <a:pt x="4643" y="2444"/>
                  </a:lnTo>
                  <a:lnTo>
                    <a:pt x="4753" y="2312"/>
                  </a:lnTo>
                  <a:lnTo>
                    <a:pt x="4808" y="2265"/>
                  </a:lnTo>
                  <a:lnTo>
                    <a:pt x="4873" y="2237"/>
                  </a:lnTo>
                  <a:lnTo>
                    <a:pt x="4902" y="2241"/>
                  </a:lnTo>
                  <a:lnTo>
                    <a:pt x="4883" y="2263"/>
                  </a:lnTo>
                  <a:lnTo>
                    <a:pt x="4831" y="2315"/>
                  </a:lnTo>
                  <a:moveTo>
                    <a:pt x="326" y="2496"/>
                  </a:moveTo>
                  <a:lnTo>
                    <a:pt x="285" y="2507"/>
                  </a:lnTo>
                  <a:lnTo>
                    <a:pt x="202" y="2469"/>
                  </a:lnTo>
                  <a:lnTo>
                    <a:pt x="202" y="2440"/>
                  </a:lnTo>
                  <a:lnTo>
                    <a:pt x="163" y="2411"/>
                  </a:lnTo>
                  <a:lnTo>
                    <a:pt x="167" y="2387"/>
                  </a:lnTo>
                  <a:lnTo>
                    <a:pt x="110" y="2372"/>
                  </a:lnTo>
                  <a:lnTo>
                    <a:pt x="117" y="2327"/>
                  </a:lnTo>
                  <a:lnTo>
                    <a:pt x="137" y="2308"/>
                  </a:lnTo>
                  <a:lnTo>
                    <a:pt x="192" y="2326"/>
                  </a:lnTo>
                  <a:lnTo>
                    <a:pt x="223" y="2339"/>
                  </a:lnTo>
                  <a:lnTo>
                    <a:pt x="278" y="2347"/>
                  </a:lnTo>
                  <a:lnTo>
                    <a:pt x="281" y="2376"/>
                  </a:lnTo>
                  <a:lnTo>
                    <a:pt x="286" y="2415"/>
                  </a:lnTo>
                  <a:lnTo>
                    <a:pt x="329" y="2450"/>
                  </a:lnTo>
                  <a:lnTo>
                    <a:pt x="326" y="2496"/>
                  </a:lnTo>
                  <a:moveTo>
                    <a:pt x="4418" y="2446"/>
                  </a:moveTo>
                  <a:lnTo>
                    <a:pt x="4385" y="2448"/>
                  </a:lnTo>
                  <a:lnTo>
                    <a:pt x="4309" y="2422"/>
                  </a:lnTo>
                  <a:lnTo>
                    <a:pt x="4262" y="2382"/>
                  </a:lnTo>
                  <a:lnTo>
                    <a:pt x="4287" y="2375"/>
                  </a:lnTo>
                  <a:lnTo>
                    <a:pt x="4366" y="2396"/>
                  </a:lnTo>
                  <a:lnTo>
                    <a:pt x="4421" y="2431"/>
                  </a:lnTo>
                  <a:lnTo>
                    <a:pt x="4418" y="2446"/>
                  </a:lnTo>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39" name="Freeform 38"/>
            <p:cNvSpPr>
              <a:spLocks noEditPoints="1"/>
            </p:cNvSpPr>
            <p:nvPr/>
          </p:nvSpPr>
          <p:spPr bwMode="auto">
            <a:xfrm>
              <a:off x="2821146" y="4815842"/>
              <a:ext cx="403367" cy="1213096"/>
            </a:xfrm>
            <a:custGeom>
              <a:avLst/>
              <a:gdLst>
                <a:gd name="T0" fmla="*/ 233 w 999"/>
                <a:gd name="T1" fmla="*/ 450 h 3202"/>
                <a:gd name="T2" fmla="*/ 296 w 999"/>
                <a:gd name="T3" fmla="*/ 460 h 3202"/>
                <a:gd name="T4" fmla="*/ 208 w 999"/>
                <a:gd name="T5" fmla="*/ 590 h 3202"/>
                <a:gd name="T6" fmla="*/ 221 w 999"/>
                <a:gd name="T7" fmla="*/ 759 h 3202"/>
                <a:gd name="T8" fmla="*/ 205 w 999"/>
                <a:gd name="T9" fmla="*/ 846 h 3202"/>
                <a:gd name="T10" fmla="*/ 159 w 999"/>
                <a:gd name="T11" fmla="*/ 1003 h 3202"/>
                <a:gd name="T12" fmla="*/ 154 w 999"/>
                <a:gd name="T13" fmla="*/ 1173 h 3202"/>
                <a:gd name="T14" fmla="*/ 239 w 999"/>
                <a:gd name="T15" fmla="*/ 1335 h 3202"/>
                <a:gd name="T16" fmla="*/ 234 w 999"/>
                <a:gd name="T17" fmla="*/ 1496 h 3202"/>
                <a:gd name="T18" fmla="*/ 212 w 999"/>
                <a:gd name="T19" fmla="*/ 1622 h 3202"/>
                <a:gd name="T20" fmla="*/ 275 w 999"/>
                <a:gd name="T21" fmla="*/ 1782 h 3202"/>
                <a:gd name="T22" fmla="*/ 244 w 999"/>
                <a:gd name="T23" fmla="*/ 1888 h 3202"/>
                <a:gd name="T24" fmla="*/ 295 w 999"/>
                <a:gd name="T25" fmla="*/ 2078 h 3202"/>
                <a:gd name="T26" fmla="*/ 319 w 999"/>
                <a:gd name="T27" fmla="*/ 2192 h 3202"/>
                <a:gd name="T28" fmla="*/ 349 w 999"/>
                <a:gd name="T29" fmla="*/ 2259 h 3202"/>
                <a:gd name="T30" fmla="*/ 404 w 999"/>
                <a:gd name="T31" fmla="*/ 2307 h 3202"/>
                <a:gd name="T32" fmla="*/ 404 w 999"/>
                <a:gd name="T33" fmla="*/ 2372 h 3202"/>
                <a:gd name="T34" fmla="*/ 409 w 999"/>
                <a:gd name="T35" fmla="*/ 2554 h 3202"/>
                <a:gd name="T36" fmla="*/ 431 w 999"/>
                <a:gd name="T37" fmla="*/ 2649 h 3202"/>
                <a:gd name="T38" fmla="*/ 436 w 999"/>
                <a:gd name="T39" fmla="*/ 2774 h 3202"/>
                <a:gd name="T40" fmla="*/ 513 w 999"/>
                <a:gd name="T41" fmla="*/ 2798 h 3202"/>
                <a:gd name="T42" fmla="*/ 583 w 999"/>
                <a:gd name="T43" fmla="*/ 2908 h 3202"/>
                <a:gd name="T44" fmla="*/ 808 w 999"/>
                <a:gd name="T45" fmla="*/ 2932 h 3202"/>
                <a:gd name="T46" fmla="*/ 728 w 999"/>
                <a:gd name="T47" fmla="*/ 2952 h 3202"/>
                <a:gd name="T48" fmla="*/ 706 w 999"/>
                <a:gd name="T49" fmla="*/ 3058 h 3202"/>
                <a:gd name="T50" fmla="*/ 596 w 999"/>
                <a:gd name="T51" fmla="*/ 3033 h 3202"/>
                <a:gd name="T52" fmla="*/ 498 w 999"/>
                <a:gd name="T53" fmla="*/ 2976 h 3202"/>
                <a:gd name="T54" fmla="*/ 354 w 999"/>
                <a:gd name="T55" fmla="*/ 2877 h 3202"/>
                <a:gd name="T56" fmla="*/ 296 w 999"/>
                <a:gd name="T57" fmla="*/ 2774 h 3202"/>
                <a:gd name="T58" fmla="*/ 226 w 999"/>
                <a:gd name="T59" fmla="*/ 2552 h 3202"/>
                <a:gd name="T60" fmla="*/ 162 w 999"/>
                <a:gd name="T61" fmla="*/ 2463 h 3202"/>
                <a:gd name="T62" fmla="*/ 173 w 999"/>
                <a:gd name="T63" fmla="*/ 2250 h 3202"/>
                <a:gd name="T64" fmla="*/ 237 w 999"/>
                <a:gd name="T65" fmla="*/ 2105 h 3202"/>
                <a:gd name="T66" fmla="*/ 196 w 999"/>
                <a:gd name="T67" fmla="*/ 2188 h 3202"/>
                <a:gd name="T68" fmla="*/ 132 w 999"/>
                <a:gd name="T69" fmla="*/ 2056 h 3202"/>
                <a:gd name="T70" fmla="*/ 124 w 999"/>
                <a:gd name="T71" fmla="*/ 1842 h 3202"/>
                <a:gd name="T72" fmla="*/ 50 w 999"/>
                <a:gd name="T73" fmla="*/ 1664 h 3202"/>
                <a:gd name="T74" fmla="*/ 88 w 999"/>
                <a:gd name="T75" fmla="*/ 1524 h 3202"/>
                <a:gd name="T76" fmla="*/ 107 w 999"/>
                <a:gd name="T77" fmla="*/ 1262 h 3202"/>
                <a:gd name="T78" fmla="*/ 72 w 999"/>
                <a:gd name="T79" fmla="*/ 1065 h 3202"/>
                <a:gd name="T80" fmla="*/ 68 w 999"/>
                <a:gd name="T81" fmla="*/ 856 h 3202"/>
                <a:gd name="T82" fmla="*/ 52 w 999"/>
                <a:gd name="T83" fmla="*/ 515 h 3202"/>
                <a:gd name="T84" fmla="*/ 28 w 999"/>
                <a:gd name="T85" fmla="*/ 185 h 3202"/>
                <a:gd name="T86" fmla="*/ 36 w 999"/>
                <a:gd name="T87" fmla="*/ 43 h 3202"/>
                <a:gd name="T88" fmla="*/ 93 w 999"/>
                <a:gd name="T89" fmla="*/ 57 h 3202"/>
                <a:gd name="T90" fmla="*/ 152 w 999"/>
                <a:gd name="T91" fmla="*/ 155 h 3202"/>
                <a:gd name="T92" fmla="*/ 189 w 999"/>
                <a:gd name="T93" fmla="*/ 333 h 3202"/>
                <a:gd name="T94" fmla="*/ 893 w 999"/>
                <a:gd name="T95" fmla="*/ 3142 h 3202"/>
                <a:gd name="T96" fmla="*/ 999 w 999"/>
                <a:gd name="T97" fmla="*/ 3144 h 3202"/>
                <a:gd name="T98" fmla="*/ 950 w 999"/>
                <a:gd name="T99" fmla="*/ 3202 h 3202"/>
                <a:gd name="T100" fmla="*/ 878 w 999"/>
                <a:gd name="T101" fmla="*/ 3193 h 3202"/>
                <a:gd name="T102" fmla="*/ 750 w 999"/>
                <a:gd name="T103" fmla="*/ 3157 h 3202"/>
                <a:gd name="T104" fmla="*/ 565 w 999"/>
                <a:gd name="T105" fmla="*/ 3068 h 3202"/>
                <a:gd name="T106" fmla="*/ 497 w 999"/>
                <a:gd name="T107" fmla="*/ 2993 h 3202"/>
                <a:gd name="T108" fmla="*/ 708 w 999"/>
                <a:gd name="T109" fmla="*/ 3077 h 3202"/>
                <a:gd name="T110" fmla="*/ 721 w 999"/>
                <a:gd name="T111" fmla="*/ 2984 h 3202"/>
                <a:gd name="T112" fmla="*/ 816 w 999"/>
                <a:gd name="T113" fmla="*/ 2960 h 32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999" h="3202">
                  <a:moveTo>
                    <a:pt x="189" y="333"/>
                  </a:moveTo>
                  <a:lnTo>
                    <a:pt x="233" y="450"/>
                  </a:lnTo>
                  <a:lnTo>
                    <a:pt x="284" y="439"/>
                  </a:lnTo>
                  <a:lnTo>
                    <a:pt x="296" y="460"/>
                  </a:lnTo>
                  <a:lnTo>
                    <a:pt x="282" y="548"/>
                  </a:lnTo>
                  <a:lnTo>
                    <a:pt x="208" y="590"/>
                  </a:lnTo>
                  <a:lnTo>
                    <a:pt x="231" y="732"/>
                  </a:lnTo>
                  <a:lnTo>
                    <a:pt x="221" y="759"/>
                  </a:lnTo>
                  <a:lnTo>
                    <a:pt x="248" y="793"/>
                  </a:lnTo>
                  <a:lnTo>
                    <a:pt x="205" y="846"/>
                  </a:lnTo>
                  <a:lnTo>
                    <a:pt x="171" y="926"/>
                  </a:lnTo>
                  <a:lnTo>
                    <a:pt x="159" y="1003"/>
                  </a:lnTo>
                  <a:lnTo>
                    <a:pt x="181" y="1085"/>
                  </a:lnTo>
                  <a:lnTo>
                    <a:pt x="154" y="1173"/>
                  </a:lnTo>
                  <a:lnTo>
                    <a:pt x="217" y="1319"/>
                  </a:lnTo>
                  <a:lnTo>
                    <a:pt x="239" y="1335"/>
                  </a:lnTo>
                  <a:lnTo>
                    <a:pt x="256" y="1413"/>
                  </a:lnTo>
                  <a:lnTo>
                    <a:pt x="234" y="1496"/>
                  </a:lnTo>
                  <a:lnTo>
                    <a:pt x="252" y="1566"/>
                  </a:lnTo>
                  <a:lnTo>
                    <a:pt x="212" y="1622"/>
                  </a:lnTo>
                  <a:lnTo>
                    <a:pt x="232" y="1700"/>
                  </a:lnTo>
                  <a:lnTo>
                    <a:pt x="275" y="1782"/>
                  </a:lnTo>
                  <a:lnTo>
                    <a:pt x="242" y="1813"/>
                  </a:lnTo>
                  <a:lnTo>
                    <a:pt x="244" y="1888"/>
                  </a:lnTo>
                  <a:lnTo>
                    <a:pt x="253" y="1975"/>
                  </a:lnTo>
                  <a:lnTo>
                    <a:pt x="295" y="2078"/>
                  </a:lnTo>
                  <a:lnTo>
                    <a:pt x="273" y="2095"/>
                  </a:lnTo>
                  <a:lnTo>
                    <a:pt x="319" y="2192"/>
                  </a:lnTo>
                  <a:lnTo>
                    <a:pt x="360" y="2224"/>
                  </a:lnTo>
                  <a:lnTo>
                    <a:pt x="349" y="2259"/>
                  </a:lnTo>
                  <a:lnTo>
                    <a:pt x="386" y="2276"/>
                  </a:lnTo>
                  <a:lnTo>
                    <a:pt x="404" y="2307"/>
                  </a:lnTo>
                  <a:lnTo>
                    <a:pt x="380" y="2323"/>
                  </a:lnTo>
                  <a:lnTo>
                    <a:pt x="404" y="2372"/>
                  </a:lnTo>
                  <a:lnTo>
                    <a:pt x="418" y="2483"/>
                  </a:lnTo>
                  <a:lnTo>
                    <a:pt x="409" y="2554"/>
                  </a:lnTo>
                  <a:lnTo>
                    <a:pt x="432" y="2596"/>
                  </a:lnTo>
                  <a:lnTo>
                    <a:pt x="431" y="2649"/>
                  </a:lnTo>
                  <a:lnTo>
                    <a:pt x="395" y="2686"/>
                  </a:lnTo>
                  <a:lnTo>
                    <a:pt x="436" y="2774"/>
                  </a:lnTo>
                  <a:lnTo>
                    <a:pt x="471" y="2804"/>
                  </a:lnTo>
                  <a:lnTo>
                    <a:pt x="513" y="2798"/>
                  </a:lnTo>
                  <a:lnTo>
                    <a:pt x="537" y="2860"/>
                  </a:lnTo>
                  <a:lnTo>
                    <a:pt x="583" y="2908"/>
                  </a:lnTo>
                  <a:lnTo>
                    <a:pt x="744" y="2919"/>
                  </a:lnTo>
                  <a:lnTo>
                    <a:pt x="808" y="2932"/>
                  </a:lnTo>
                  <a:lnTo>
                    <a:pt x="751" y="2931"/>
                  </a:lnTo>
                  <a:lnTo>
                    <a:pt x="728" y="2952"/>
                  </a:lnTo>
                  <a:lnTo>
                    <a:pt x="683" y="2981"/>
                  </a:lnTo>
                  <a:lnTo>
                    <a:pt x="706" y="3058"/>
                  </a:lnTo>
                  <a:lnTo>
                    <a:pt x="680" y="3060"/>
                  </a:lnTo>
                  <a:lnTo>
                    <a:pt x="596" y="3033"/>
                  </a:lnTo>
                  <a:lnTo>
                    <a:pt x="498" y="2976"/>
                  </a:lnTo>
                  <a:lnTo>
                    <a:pt x="498" y="2976"/>
                  </a:lnTo>
                  <a:lnTo>
                    <a:pt x="397" y="2929"/>
                  </a:lnTo>
                  <a:lnTo>
                    <a:pt x="354" y="2877"/>
                  </a:lnTo>
                  <a:lnTo>
                    <a:pt x="352" y="2829"/>
                  </a:lnTo>
                  <a:lnTo>
                    <a:pt x="296" y="2774"/>
                  </a:lnTo>
                  <a:lnTo>
                    <a:pt x="230" y="2632"/>
                  </a:lnTo>
                  <a:lnTo>
                    <a:pt x="226" y="2552"/>
                  </a:lnTo>
                  <a:lnTo>
                    <a:pt x="272" y="2488"/>
                  </a:lnTo>
                  <a:lnTo>
                    <a:pt x="162" y="2463"/>
                  </a:lnTo>
                  <a:lnTo>
                    <a:pt x="199" y="2389"/>
                  </a:lnTo>
                  <a:lnTo>
                    <a:pt x="173" y="2250"/>
                  </a:lnTo>
                  <a:lnTo>
                    <a:pt x="258" y="2280"/>
                  </a:lnTo>
                  <a:lnTo>
                    <a:pt x="237" y="2105"/>
                  </a:lnTo>
                  <a:lnTo>
                    <a:pt x="184" y="2083"/>
                  </a:lnTo>
                  <a:lnTo>
                    <a:pt x="196" y="2188"/>
                  </a:lnTo>
                  <a:lnTo>
                    <a:pt x="150" y="2176"/>
                  </a:lnTo>
                  <a:lnTo>
                    <a:pt x="132" y="2056"/>
                  </a:lnTo>
                  <a:lnTo>
                    <a:pt x="109" y="1900"/>
                  </a:lnTo>
                  <a:lnTo>
                    <a:pt x="124" y="1842"/>
                  </a:lnTo>
                  <a:lnTo>
                    <a:pt x="81" y="1759"/>
                  </a:lnTo>
                  <a:lnTo>
                    <a:pt x="50" y="1664"/>
                  </a:lnTo>
                  <a:lnTo>
                    <a:pt x="79" y="1661"/>
                  </a:lnTo>
                  <a:lnTo>
                    <a:pt x="88" y="1524"/>
                  </a:lnTo>
                  <a:lnTo>
                    <a:pt x="105" y="1389"/>
                  </a:lnTo>
                  <a:lnTo>
                    <a:pt x="107" y="1262"/>
                  </a:lnTo>
                  <a:lnTo>
                    <a:pt x="65" y="1135"/>
                  </a:lnTo>
                  <a:lnTo>
                    <a:pt x="72" y="1065"/>
                  </a:lnTo>
                  <a:lnTo>
                    <a:pt x="44" y="960"/>
                  </a:lnTo>
                  <a:lnTo>
                    <a:pt x="68" y="856"/>
                  </a:lnTo>
                  <a:lnTo>
                    <a:pt x="55" y="691"/>
                  </a:lnTo>
                  <a:lnTo>
                    <a:pt x="52" y="515"/>
                  </a:lnTo>
                  <a:lnTo>
                    <a:pt x="50" y="324"/>
                  </a:lnTo>
                  <a:lnTo>
                    <a:pt x="28" y="185"/>
                  </a:lnTo>
                  <a:lnTo>
                    <a:pt x="0" y="65"/>
                  </a:lnTo>
                  <a:lnTo>
                    <a:pt x="36" y="43"/>
                  </a:lnTo>
                  <a:lnTo>
                    <a:pt x="51" y="0"/>
                  </a:lnTo>
                  <a:lnTo>
                    <a:pt x="93" y="57"/>
                  </a:lnTo>
                  <a:lnTo>
                    <a:pt x="110" y="119"/>
                  </a:lnTo>
                  <a:lnTo>
                    <a:pt x="152" y="155"/>
                  </a:lnTo>
                  <a:lnTo>
                    <a:pt x="138" y="237"/>
                  </a:lnTo>
                  <a:lnTo>
                    <a:pt x="189" y="333"/>
                  </a:lnTo>
                  <a:moveTo>
                    <a:pt x="816" y="2960"/>
                  </a:moveTo>
                  <a:lnTo>
                    <a:pt x="893" y="3142"/>
                  </a:lnTo>
                  <a:lnTo>
                    <a:pt x="960" y="3142"/>
                  </a:lnTo>
                  <a:lnTo>
                    <a:pt x="999" y="3144"/>
                  </a:lnTo>
                  <a:lnTo>
                    <a:pt x="992" y="3177"/>
                  </a:lnTo>
                  <a:lnTo>
                    <a:pt x="950" y="3202"/>
                  </a:lnTo>
                  <a:lnTo>
                    <a:pt x="918" y="3200"/>
                  </a:lnTo>
                  <a:lnTo>
                    <a:pt x="878" y="3193"/>
                  </a:lnTo>
                  <a:lnTo>
                    <a:pt x="821" y="3169"/>
                  </a:lnTo>
                  <a:lnTo>
                    <a:pt x="750" y="3157"/>
                  </a:lnTo>
                  <a:lnTo>
                    <a:pt x="650" y="3112"/>
                  </a:lnTo>
                  <a:lnTo>
                    <a:pt x="565" y="3068"/>
                  </a:lnTo>
                  <a:lnTo>
                    <a:pt x="436" y="2976"/>
                  </a:lnTo>
                  <a:lnTo>
                    <a:pt x="497" y="2993"/>
                  </a:lnTo>
                  <a:lnTo>
                    <a:pt x="611" y="3048"/>
                  </a:lnTo>
                  <a:lnTo>
                    <a:pt x="708" y="3077"/>
                  </a:lnTo>
                  <a:lnTo>
                    <a:pt x="724" y="3040"/>
                  </a:lnTo>
                  <a:lnTo>
                    <a:pt x="721" y="2984"/>
                  </a:lnTo>
                  <a:lnTo>
                    <a:pt x="766" y="2950"/>
                  </a:lnTo>
                  <a:lnTo>
                    <a:pt x="816" y="2960"/>
                  </a:lnTo>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46" name="Freeform 45"/>
            <p:cNvSpPr>
              <a:spLocks/>
            </p:cNvSpPr>
            <p:nvPr/>
          </p:nvSpPr>
          <p:spPr bwMode="auto">
            <a:xfrm>
              <a:off x="2528539" y="3846608"/>
              <a:ext cx="368651" cy="540534"/>
            </a:xfrm>
            <a:custGeom>
              <a:avLst/>
              <a:gdLst>
                <a:gd name="T0" fmla="*/ 59 w 223"/>
                <a:gd name="T1" fmla="*/ 257 h 348"/>
                <a:gd name="T2" fmla="*/ 44 w 223"/>
                <a:gd name="T3" fmla="*/ 253 h 348"/>
                <a:gd name="T4" fmla="*/ 24 w 223"/>
                <a:gd name="T5" fmla="*/ 241 h 348"/>
                <a:gd name="T6" fmla="*/ 3 w 223"/>
                <a:gd name="T7" fmla="*/ 230 h 348"/>
                <a:gd name="T8" fmla="*/ 7 w 223"/>
                <a:gd name="T9" fmla="*/ 222 h 348"/>
                <a:gd name="T10" fmla="*/ 11 w 223"/>
                <a:gd name="T11" fmla="*/ 204 h 348"/>
                <a:gd name="T12" fmla="*/ 28 w 223"/>
                <a:gd name="T13" fmla="*/ 189 h 348"/>
                <a:gd name="T14" fmla="*/ 28 w 223"/>
                <a:gd name="T15" fmla="*/ 173 h 348"/>
                <a:gd name="T16" fmla="*/ 29 w 223"/>
                <a:gd name="T17" fmla="*/ 142 h 348"/>
                <a:gd name="T18" fmla="*/ 30 w 223"/>
                <a:gd name="T19" fmla="*/ 119 h 348"/>
                <a:gd name="T20" fmla="*/ 26 w 223"/>
                <a:gd name="T21" fmla="*/ 98 h 348"/>
                <a:gd name="T22" fmla="*/ 36 w 223"/>
                <a:gd name="T23" fmla="*/ 94 h 348"/>
                <a:gd name="T24" fmla="*/ 34 w 223"/>
                <a:gd name="T25" fmla="*/ 78 h 348"/>
                <a:gd name="T26" fmla="*/ 58 w 223"/>
                <a:gd name="T27" fmla="*/ 64 h 348"/>
                <a:gd name="T28" fmla="*/ 67 w 223"/>
                <a:gd name="T29" fmla="*/ 55 h 348"/>
                <a:gd name="T30" fmla="*/ 82 w 223"/>
                <a:gd name="T31" fmla="*/ 28 h 348"/>
                <a:gd name="T32" fmla="*/ 96 w 223"/>
                <a:gd name="T33" fmla="*/ 23 h 348"/>
                <a:gd name="T34" fmla="*/ 125 w 223"/>
                <a:gd name="T35" fmla="*/ 15 h 348"/>
                <a:gd name="T36" fmla="*/ 142 w 223"/>
                <a:gd name="T37" fmla="*/ 0 h 348"/>
                <a:gd name="T38" fmla="*/ 152 w 223"/>
                <a:gd name="T39" fmla="*/ 7 h 348"/>
                <a:gd name="T40" fmla="*/ 137 w 223"/>
                <a:gd name="T41" fmla="*/ 17 h 348"/>
                <a:gd name="T42" fmla="*/ 124 w 223"/>
                <a:gd name="T43" fmla="*/ 34 h 348"/>
                <a:gd name="T44" fmla="*/ 115 w 223"/>
                <a:gd name="T45" fmla="*/ 56 h 348"/>
                <a:gd name="T46" fmla="*/ 118 w 223"/>
                <a:gd name="T47" fmla="*/ 70 h 348"/>
                <a:gd name="T48" fmla="*/ 124 w 223"/>
                <a:gd name="T49" fmla="*/ 84 h 348"/>
                <a:gd name="T50" fmla="*/ 123 w 223"/>
                <a:gd name="T51" fmla="*/ 100 h 348"/>
                <a:gd name="T52" fmla="*/ 128 w 223"/>
                <a:gd name="T53" fmla="*/ 106 h 348"/>
                <a:gd name="T54" fmla="*/ 156 w 223"/>
                <a:gd name="T55" fmla="*/ 111 h 348"/>
                <a:gd name="T56" fmla="*/ 178 w 223"/>
                <a:gd name="T57" fmla="*/ 132 h 348"/>
                <a:gd name="T58" fmla="*/ 199 w 223"/>
                <a:gd name="T59" fmla="*/ 131 h 348"/>
                <a:gd name="T60" fmla="*/ 216 w 223"/>
                <a:gd name="T61" fmla="*/ 132 h 348"/>
                <a:gd name="T62" fmla="*/ 208 w 223"/>
                <a:gd name="T63" fmla="*/ 150 h 348"/>
                <a:gd name="T64" fmla="*/ 210 w 223"/>
                <a:gd name="T65" fmla="*/ 179 h 348"/>
                <a:gd name="T66" fmla="*/ 215 w 223"/>
                <a:gd name="T67" fmla="*/ 189 h 348"/>
                <a:gd name="T68" fmla="*/ 212 w 223"/>
                <a:gd name="T69" fmla="*/ 204 h 348"/>
                <a:gd name="T70" fmla="*/ 223 w 223"/>
                <a:gd name="T71" fmla="*/ 232 h 348"/>
                <a:gd name="T72" fmla="*/ 216 w 223"/>
                <a:gd name="T73" fmla="*/ 223 h 348"/>
                <a:gd name="T74" fmla="*/ 204 w 223"/>
                <a:gd name="T75" fmla="*/ 223 h 348"/>
                <a:gd name="T76" fmla="*/ 169 w 223"/>
                <a:gd name="T77" fmla="*/ 236 h 348"/>
                <a:gd name="T78" fmla="*/ 179 w 223"/>
                <a:gd name="T79" fmla="*/ 246 h 348"/>
                <a:gd name="T80" fmla="*/ 165 w 223"/>
                <a:gd name="T81" fmla="*/ 247 h 348"/>
                <a:gd name="T82" fmla="*/ 173 w 223"/>
                <a:gd name="T83" fmla="*/ 270 h 348"/>
                <a:gd name="T84" fmla="*/ 175 w 223"/>
                <a:gd name="T85" fmla="*/ 291 h 348"/>
                <a:gd name="T86" fmla="*/ 159 w 223"/>
                <a:gd name="T87" fmla="*/ 337 h 348"/>
                <a:gd name="T88" fmla="*/ 165 w 223"/>
                <a:gd name="T89" fmla="*/ 315 h 348"/>
                <a:gd name="T90" fmla="*/ 139 w 223"/>
                <a:gd name="T91" fmla="*/ 307 h 348"/>
                <a:gd name="T92" fmla="*/ 123 w 223"/>
                <a:gd name="T93" fmla="*/ 309 h 348"/>
                <a:gd name="T94" fmla="*/ 98 w 223"/>
                <a:gd name="T95" fmla="*/ 285 h 348"/>
                <a:gd name="T96" fmla="*/ 84 w 223"/>
                <a:gd name="T97" fmla="*/ 270 h 348"/>
                <a:gd name="T98" fmla="*/ 66 w 223"/>
                <a:gd name="T99" fmla="*/ 261 h 3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23" h="348">
                  <a:moveTo>
                    <a:pt x="66" y="261"/>
                  </a:moveTo>
                  <a:lnTo>
                    <a:pt x="59" y="257"/>
                  </a:lnTo>
                  <a:lnTo>
                    <a:pt x="50" y="250"/>
                  </a:lnTo>
                  <a:lnTo>
                    <a:pt x="44" y="253"/>
                  </a:lnTo>
                  <a:lnTo>
                    <a:pt x="29" y="250"/>
                  </a:lnTo>
                  <a:lnTo>
                    <a:pt x="24" y="241"/>
                  </a:lnTo>
                  <a:lnTo>
                    <a:pt x="21" y="242"/>
                  </a:lnTo>
                  <a:lnTo>
                    <a:pt x="3" y="230"/>
                  </a:lnTo>
                  <a:lnTo>
                    <a:pt x="0" y="223"/>
                  </a:lnTo>
                  <a:lnTo>
                    <a:pt x="7" y="222"/>
                  </a:lnTo>
                  <a:lnTo>
                    <a:pt x="6" y="211"/>
                  </a:lnTo>
                  <a:lnTo>
                    <a:pt x="11" y="204"/>
                  </a:lnTo>
                  <a:lnTo>
                    <a:pt x="20" y="202"/>
                  </a:lnTo>
                  <a:lnTo>
                    <a:pt x="28" y="189"/>
                  </a:lnTo>
                  <a:lnTo>
                    <a:pt x="35" y="179"/>
                  </a:lnTo>
                  <a:lnTo>
                    <a:pt x="28" y="173"/>
                  </a:lnTo>
                  <a:lnTo>
                    <a:pt x="32" y="161"/>
                  </a:lnTo>
                  <a:lnTo>
                    <a:pt x="29" y="142"/>
                  </a:lnTo>
                  <a:lnTo>
                    <a:pt x="33" y="137"/>
                  </a:lnTo>
                  <a:lnTo>
                    <a:pt x="30" y="119"/>
                  </a:lnTo>
                  <a:lnTo>
                    <a:pt x="23" y="108"/>
                  </a:lnTo>
                  <a:lnTo>
                    <a:pt x="26" y="98"/>
                  </a:lnTo>
                  <a:lnTo>
                    <a:pt x="32" y="100"/>
                  </a:lnTo>
                  <a:lnTo>
                    <a:pt x="36" y="94"/>
                  </a:lnTo>
                  <a:lnTo>
                    <a:pt x="32" y="81"/>
                  </a:lnTo>
                  <a:lnTo>
                    <a:pt x="34" y="78"/>
                  </a:lnTo>
                  <a:lnTo>
                    <a:pt x="44" y="79"/>
                  </a:lnTo>
                  <a:lnTo>
                    <a:pt x="58" y="64"/>
                  </a:lnTo>
                  <a:lnTo>
                    <a:pt x="66" y="62"/>
                  </a:lnTo>
                  <a:lnTo>
                    <a:pt x="67" y="55"/>
                  </a:lnTo>
                  <a:lnTo>
                    <a:pt x="71" y="38"/>
                  </a:lnTo>
                  <a:lnTo>
                    <a:pt x="82" y="28"/>
                  </a:lnTo>
                  <a:lnTo>
                    <a:pt x="94" y="28"/>
                  </a:lnTo>
                  <a:lnTo>
                    <a:pt x="96" y="23"/>
                  </a:lnTo>
                  <a:lnTo>
                    <a:pt x="110" y="25"/>
                  </a:lnTo>
                  <a:lnTo>
                    <a:pt x="125" y="15"/>
                  </a:lnTo>
                  <a:lnTo>
                    <a:pt x="132" y="10"/>
                  </a:lnTo>
                  <a:lnTo>
                    <a:pt x="142" y="0"/>
                  </a:lnTo>
                  <a:lnTo>
                    <a:pt x="148" y="1"/>
                  </a:lnTo>
                  <a:lnTo>
                    <a:pt x="152" y="7"/>
                  </a:lnTo>
                  <a:lnTo>
                    <a:pt x="149" y="14"/>
                  </a:lnTo>
                  <a:lnTo>
                    <a:pt x="137" y="17"/>
                  </a:lnTo>
                  <a:lnTo>
                    <a:pt x="131" y="28"/>
                  </a:lnTo>
                  <a:lnTo>
                    <a:pt x="124" y="34"/>
                  </a:lnTo>
                  <a:lnTo>
                    <a:pt x="118" y="41"/>
                  </a:lnTo>
                  <a:lnTo>
                    <a:pt x="115" y="56"/>
                  </a:lnTo>
                  <a:lnTo>
                    <a:pt x="109" y="68"/>
                  </a:lnTo>
                  <a:lnTo>
                    <a:pt x="118" y="70"/>
                  </a:lnTo>
                  <a:lnTo>
                    <a:pt x="120" y="79"/>
                  </a:lnTo>
                  <a:lnTo>
                    <a:pt x="124" y="84"/>
                  </a:lnTo>
                  <a:lnTo>
                    <a:pt x="125" y="92"/>
                  </a:lnTo>
                  <a:lnTo>
                    <a:pt x="123" y="100"/>
                  </a:lnTo>
                  <a:lnTo>
                    <a:pt x="123" y="104"/>
                  </a:lnTo>
                  <a:lnTo>
                    <a:pt x="128" y="106"/>
                  </a:lnTo>
                  <a:lnTo>
                    <a:pt x="132" y="113"/>
                  </a:lnTo>
                  <a:lnTo>
                    <a:pt x="156" y="111"/>
                  </a:lnTo>
                  <a:lnTo>
                    <a:pt x="166" y="114"/>
                  </a:lnTo>
                  <a:lnTo>
                    <a:pt x="178" y="132"/>
                  </a:lnTo>
                  <a:lnTo>
                    <a:pt x="186" y="129"/>
                  </a:lnTo>
                  <a:lnTo>
                    <a:pt x="199" y="131"/>
                  </a:lnTo>
                  <a:lnTo>
                    <a:pt x="210" y="128"/>
                  </a:lnTo>
                  <a:lnTo>
                    <a:pt x="216" y="132"/>
                  </a:lnTo>
                  <a:lnTo>
                    <a:pt x="212" y="143"/>
                  </a:lnTo>
                  <a:lnTo>
                    <a:pt x="208" y="150"/>
                  </a:lnTo>
                  <a:lnTo>
                    <a:pt x="206" y="165"/>
                  </a:lnTo>
                  <a:lnTo>
                    <a:pt x="210" y="179"/>
                  </a:lnTo>
                  <a:lnTo>
                    <a:pt x="215" y="185"/>
                  </a:lnTo>
                  <a:lnTo>
                    <a:pt x="215" y="189"/>
                  </a:lnTo>
                  <a:lnTo>
                    <a:pt x="206" y="200"/>
                  </a:lnTo>
                  <a:lnTo>
                    <a:pt x="212" y="204"/>
                  </a:lnTo>
                  <a:lnTo>
                    <a:pt x="217" y="212"/>
                  </a:lnTo>
                  <a:lnTo>
                    <a:pt x="223" y="232"/>
                  </a:lnTo>
                  <a:lnTo>
                    <a:pt x="219" y="235"/>
                  </a:lnTo>
                  <a:lnTo>
                    <a:pt x="216" y="223"/>
                  </a:lnTo>
                  <a:lnTo>
                    <a:pt x="211" y="216"/>
                  </a:lnTo>
                  <a:lnTo>
                    <a:pt x="204" y="223"/>
                  </a:lnTo>
                  <a:lnTo>
                    <a:pt x="169" y="223"/>
                  </a:lnTo>
                  <a:lnTo>
                    <a:pt x="169" y="236"/>
                  </a:lnTo>
                  <a:lnTo>
                    <a:pt x="180" y="238"/>
                  </a:lnTo>
                  <a:lnTo>
                    <a:pt x="179" y="246"/>
                  </a:lnTo>
                  <a:lnTo>
                    <a:pt x="175" y="244"/>
                  </a:lnTo>
                  <a:lnTo>
                    <a:pt x="165" y="247"/>
                  </a:lnTo>
                  <a:lnTo>
                    <a:pt x="165" y="262"/>
                  </a:lnTo>
                  <a:lnTo>
                    <a:pt x="173" y="270"/>
                  </a:lnTo>
                  <a:lnTo>
                    <a:pt x="176" y="282"/>
                  </a:lnTo>
                  <a:lnTo>
                    <a:pt x="175" y="291"/>
                  </a:lnTo>
                  <a:lnTo>
                    <a:pt x="168" y="348"/>
                  </a:lnTo>
                  <a:lnTo>
                    <a:pt x="159" y="337"/>
                  </a:lnTo>
                  <a:lnTo>
                    <a:pt x="153" y="336"/>
                  </a:lnTo>
                  <a:lnTo>
                    <a:pt x="165" y="315"/>
                  </a:lnTo>
                  <a:lnTo>
                    <a:pt x="150" y="305"/>
                  </a:lnTo>
                  <a:lnTo>
                    <a:pt x="139" y="307"/>
                  </a:lnTo>
                  <a:lnTo>
                    <a:pt x="133" y="303"/>
                  </a:lnTo>
                  <a:lnTo>
                    <a:pt x="123" y="309"/>
                  </a:lnTo>
                  <a:lnTo>
                    <a:pt x="109" y="306"/>
                  </a:lnTo>
                  <a:lnTo>
                    <a:pt x="98" y="285"/>
                  </a:lnTo>
                  <a:lnTo>
                    <a:pt x="89" y="279"/>
                  </a:lnTo>
                  <a:lnTo>
                    <a:pt x="84" y="270"/>
                  </a:lnTo>
                  <a:lnTo>
                    <a:pt x="71" y="260"/>
                  </a:lnTo>
                  <a:lnTo>
                    <a:pt x="66" y="261"/>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47" name="Freeform 46"/>
            <p:cNvSpPr>
              <a:spLocks/>
            </p:cNvSpPr>
            <p:nvPr/>
          </p:nvSpPr>
          <p:spPr bwMode="auto">
            <a:xfrm>
              <a:off x="2330162" y="3885440"/>
              <a:ext cx="99189" cy="97856"/>
            </a:xfrm>
            <a:custGeom>
              <a:avLst/>
              <a:gdLst>
                <a:gd name="T0" fmla="*/ 51 w 60"/>
                <a:gd name="T1" fmla="*/ 63 h 63"/>
                <a:gd name="T2" fmla="*/ 41 w 60"/>
                <a:gd name="T3" fmla="*/ 58 h 63"/>
                <a:gd name="T4" fmla="*/ 38 w 60"/>
                <a:gd name="T5" fmla="*/ 53 h 63"/>
                <a:gd name="T6" fmla="*/ 40 w 60"/>
                <a:gd name="T7" fmla="*/ 50 h 63"/>
                <a:gd name="T8" fmla="*/ 40 w 60"/>
                <a:gd name="T9" fmla="*/ 45 h 63"/>
                <a:gd name="T10" fmla="*/ 35 w 60"/>
                <a:gd name="T11" fmla="*/ 40 h 63"/>
                <a:gd name="T12" fmla="*/ 28 w 60"/>
                <a:gd name="T13" fmla="*/ 36 h 63"/>
                <a:gd name="T14" fmla="*/ 22 w 60"/>
                <a:gd name="T15" fmla="*/ 34 h 63"/>
                <a:gd name="T16" fmla="*/ 21 w 60"/>
                <a:gd name="T17" fmla="*/ 28 h 63"/>
                <a:gd name="T18" fmla="*/ 17 w 60"/>
                <a:gd name="T19" fmla="*/ 24 h 63"/>
                <a:gd name="T20" fmla="*/ 18 w 60"/>
                <a:gd name="T21" fmla="*/ 30 h 63"/>
                <a:gd name="T22" fmla="*/ 14 w 60"/>
                <a:gd name="T23" fmla="*/ 35 h 63"/>
                <a:gd name="T24" fmla="*/ 10 w 60"/>
                <a:gd name="T25" fmla="*/ 29 h 63"/>
                <a:gd name="T26" fmla="*/ 4 w 60"/>
                <a:gd name="T27" fmla="*/ 27 h 63"/>
                <a:gd name="T28" fmla="*/ 2 w 60"/>
                <a:gd name="T29" fmla="*/ 23 h 63"/>
                <a:gd name="T30" fmla="*/ 2 w 60"/>
                <a:gd name="T31" fmla="*/ 17 h 63"/>
                <a:gd name="T32" fmla="*/ 5 w 60"/>
                <a:gd name="T33" fmla="*/ 10 h 63"/>
                <a:gd name="T34" fmla="*/ 0 w 60"/>
                <a:gd name="T35" fmla="*/ 7 h 63"/>
                <a:gd name="T36" fmla="*/ 5 w 60"/>
                <a:gd name="T37" fmla="*/ 3 h 63"/>
                <a:gd name="T38" fmla="*/ 8 w 60"/>
                <a:gd name="T39" fmla="*/ 0 h 63"/>
                <a:gd name="T40" fmla="*/ 19 w 60"/>
                <a:gd name="T41" fmla="*/ 6 h 63"/>
                <a:gd name="T42" fmla="*/ 24 w 60"/>
                <a:gd name="T43" fmla="*/ 3 h 63"/>
                <a:gd name="T44" fmla="*/ 29 w 60"/>
                <a:gd name="T45" fmla="*/ 5 h 63"/>
                <a:gd name="T46" fmla="*/ 32 w 60"/>
                <a:gd name="T47" fmla="*/ 9 h 63"/>
                <a:gd name="T48" fmla="*/ 37 w 60"/>
                <a:gd name="T49" fmla="*/ 11 h 63"/>
                <a:gd name="T50" fmla="*/ 42 w 60"/>
                <a:gd name="T51" fmla="*/ 6 h 63"/>
                <a:gd name="T52" fmla="*/ 46 w 60"/>
                <a:gd name="T53" fmla="*/ 17 h 63"/>
                <a:gd name="T54" fmla="*/ 52 w 60"/>
                <a:gd name="T55" fmla="*/ 26 h 63"/>
                <a:gd name="T56" fmla="*/ 60 w 60"/>
                <a:gd name="T57" fmla="*/ 35 h 63"/>
                <a:gd name="T58" fmla="*/ 53 w 60"/>
                <a:gd name="T59" fmla="*/ 36 h 63"/>
                <a:gd name="T60" fmla="*/ 53 w 60"/>
                <a:gd name="T61" fmla="*/ 45 h 63"/>
                <a:gd name="T62" fmla="*/ 57 w 60"/>
                <a:gd name="T63" fmla="*/ 48 h 63"/>
                <a:gd name="T64" fmla="*/ 54 w 60"/>
                <a:gd name="T65" fmla="*/ 51 h 63"/>
                <a:gd name="T66" fmla="*/ 54 w 60"/>
                <a:gd name="T67" fmla="*/ 54 h 63"/>
                <a:gd name="T68" fmla="*/ 52 w 60"/>
                <a:gd name="T69" fmla="*/ 58 h 63"/>
                <a:gd name="T70" fmla="*/ 51 w 60"/>
                <a:gd name="T71" fmla="*/ 63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60" h="63">
                  <a:moveTo>
                    <a:pt x="51" y="63"/>
                  </a:moveTo>
                  <a:lnTo>
                    <a:pt x="41" y="58"/>
                  </a:lnTo>
                  <a:lnTo>
                    <a:pt x="38" y="53"/>
                  </a:lnTo>
                  <a:lnTo>
                    <a:pt x="40" y="50"/>
                  </a:lnTo>
                  <a:lnTo>
                    <a:pt x="40" y="45"/>
                  </a:lnTo>
                  <a:lnTo>
                    <a:pt x="35" y="40"/>
                  </a:lnTo>
                  <a:lnTo>
                    <a:pt x="28" y="36"/>
                  </a:lnTo>
                  <a:lnTo>
                    <a:pt x="22" y="34"/>
                  </a:lnTo>
                  <a:lnTo>
                    <a:pt x="21" y="28"/>
                  </a:lnTo>
                  <a:lnTo>
                    <a:pt x="17" y="24"/>
                  </a:lnTo>
                  <a:lnTo>
                    <a:pt x="18" y="30"/>
                  </a:lnTo>
                  <a:lnTo>
                    <a:pt x="14" y="35"/>
                  </a:lnTo>
                  <a:lnTo>
                    <a:pt x="10" y="29"/>
                  </a:lnTo>
                  <a:lnTo>
                    <a:pt x="4" y="27"/>
                  </a:lnTo>
                  <a:lnTo>
                    <a:pt x="2" y="23"/>
                  </a:lnTo>
                  <a:lnTo>
                    <a:pt x="2" y="17"/>
                  </a:lnTo>
                  <a:lnTo>
                    <a:pt x="5" y="10"/>
                  </a:lnTo>
                  <a:lnTo>
                    <a:pt x="0" y="7"/>
                  </a:lnTo>
                  <a:lnTo>
                    <a:pt x="5" y="3"/>
                  </a:lnTo>
                  <a:lnTo>
                    <a:pt x="8" y="0"/>
                  </a:lnTo>
                  <a:lnTo>
                    <a:pt x="19" y="6"/>
                  </a:lnTo>
                  <a:lnTo>
                    <a:pt x="24" y="3"/>
                  </a:lnTo>
                  <a:lnTo>
                    <a:pt x="29" y="5"/>
                  </a:lnTo>
                  <a:lnTo>
                    <a:pt x="32" y="9"/>
                  </a:lnTo>
                  <a:lnTo>
                    <a:pt x="37" y="11"/>
                  </a:lnTo>
                  <a:lnTo>
                    <a:pt x="42" y="6"/>
                  </a:lnTo>
                  <a:lnTo>
                    <a:pt x="46" y="17"/>
                  </a:lnTo>
                  <a:lnTo>
                    <a:pt x="52" y="26"/>
                  </a:lnTo>
                  <a:lnTo>
                    <a:pt x="60" y="35"/>
                  </a:lnTo>
                  <a:lnTo>
                    <a:pt x="53" y="36"/>
                  </a:lnTo>
                  <a:lnTo>
                    <a:pt x="53" y="45"/>
                  </a:lnTo>
                  <a:lnTo>
                    <a:pt x="57" y="48"/>
                  </a:lnTo>
                  <a:lnTo>
                    <a:pt x="54" y="51"/>
                  </a:lnTo>
                  <a:lnTo>
                    <a:pt x="54" y="54"/>
                  </a:lnTo>
                  <a:lnTo>
                    <a:pt x="52" y="58"/>
                  </a:lnTo>
                  <a:lnTo>
                    <a:pt x="51" y="63"/>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48" name="Freeform 47"/>
            <p:cNvSpPr>
              <a:spLocks/>
            </p:cNvSpPr>
            <p:nvPr/>
          </p:nvSpPr>
          <p:spPr bwMode="auto">
            <a:xfrm>
              <a:off x="2401248" y="3500231"/>
              <a:ext cx="314097" cy="107175"/>
            </a:xfrm>
            <a:custGeom>
              <a:avLst/>
              <a:gdLst>
                <a:gd name="T0" fmla="*/ 53 w 190"/>
                <a:gd name="T1" fmla="*/ 0 h 69"/>
                <a:gd name="T2" fmla="*/ 68 w 190"/>
                <a:gd name="T3" fmla="*/ 1 h 69"/>
                <a:gd name="T4" fmla="*/ 82 w 190"/>
                <a:gd name="T5" fmla="*/ 1 h 69"/>
                <a:gd name="T6" fmla="*/ 98 w 190"/>
                <a:gd name="T7" fmla="*/ 8 h 69"/>
                <a:gd name="T8" fmla="*/ 104 w 190"/>
                <a:gd name="T9" fmla="*/ 16 h 69"/>
                <a:gd name="T10" fmla="*/ 121 w 190"/>
                <a:gd name="T11" fmla="*/ 14 h 69"/>
                <a:gd name="T12" fmla="*/ 127 w 190"/>
                <a:gd name="T13" fmla="*/ 19 h 69"/>
                <a:gd name="T14" fmla="*/ 140 w 190"/>
                <a:gd name="T15" fmla="*/ 31 h 69"/>
                <a:gd name="T16" fmla="*/ 150 w 190"/>
                <a:gd name="T17" fmla="*/ 41 h 69"/>
                <a:gd name="T18" fmla="*/ 156 w 190"/>
                <a:gd name="T19" fmla="*/ 40 h 69"/>
                <a:gd name="T20" fmla="*/ 166 w 190"/>
                <a:gd name="T21" fmla="*/ 45 h 69"/>
                <a:gd name="T22" fmla="*/ 164 w 190"/>
                <a:gd name="T23" fmla="*/ 51 h 69"/>
                <a:gd name="T24" fmla="*/ 177 w 190"/>
                <a:gd name="T25" fmla="*/ 51 h 69"/>
                <a:gd name="T26" fmla="*/ 190 w 190"/>
                <a:gd name="T27" fmla="*/ 60 h 69"/>
                <a:gd name="T28" fmla="*/ 187 w 190"/>
                <a:gd name="T29" fmla="*/ 65 h 69"/>
                <a:gd name="T30" fmla="*/ 175 w 190"/>
                <a:gd name="T31" fmla="*/ 67 h 69"/>
                <a:gd name="T32" fmla="*/ 163 w 190"/>
                <a:gd name="T33" fmla="*/ 68 h 69"/>
                <a:gd name="T34" fmla="*/ 151 w 190"/>
                <a:gd name="T35" fmla="*/ 67 h 69"/>
                <a:gd name="T36" fmla="*/ 124 w 190"/>
                <a:gd name="T37" fmla="*/ 69 h 69"/>
                <a:gd name="T38" fmla="*/ 138 w 190"/>
                <a:gd name="T39" fmla="*/ 57 h 69"/>
                <a:gd name="T40" fmla="*/ 131 w 190"/>
                <a:gd name="T41" fmla="*/ 52 h 69"/>
                <a:gd name="T42" fmla="*/ 120 w 190"/>
                <a:gd name="T43" fmla="*/ 50 h 69"/>
                <a:gd name="T44" fmla="*/ 114 w 190"/>
                <a:gd name="T45" fmla="*/ 45 h 69"/>
                <a:gd name="T46" fmla="*/ 112 w 190"/>
                <a:gd name="T47" fmla="*/ 33 h 69"/>
                <a:gd name="T48" fmla="*/ 101 w 190"/>
                <a:gd name="T49" fmla="*/ 34 h 69"/>
                <a:gd name="T50" fmla="*/ 86 w 190"/>
                <a:gd name="T51" fmla="*/ 28 h 69"/>
                <a:gd name="T52" fmla="*/ 81 w 190"/>
                <a:gd name="T53" fmla="*/ 24 h 69"/>
                <a:gd name="T54" fmla="*/ 58 w 190"/>
                <a:gd name="T55" fmla="*/ 20 h 69"/>
                <a:gd name="T56" fmla="*/ 52 w 190"/>
                <a:gd name="T57" fmla="*/ 16 h 69"/>
                <a:gd name="T58" fmla="*/ 60 w 190"/>
                <a:gd name="T59" fmla="*/ 11 h 69"/>
                <a:gd name="T60" fmla="*/ 42 w 190"/>
                <a:gd name="T61" fmla="*/ 10 h 69"/>
                <a:gd name="T62" fmla="*/ 28 w 190"/>
                <a:gd name="T63" fmla="*/ 21 h 69"/>
                <a:gd name="T64" fmla="*/ 20 w 190"/>
                <a:gd name="T65" fmla="*/ 21 h 69"/>
                <a:gd name="T66" fmla="*/ 17 w 190"/>
                <a:gd name="T67" fmla="*/ 26 h 69"/>
                <a:gd name="T68" fmla="*/ 7 w 190"/>
                <a:gd name="T69" fmla="*/ 28 h 69"/>
                <a:gd name="T70" fmla="*/ 0 w 190"/>
                <a:gd name="T71" fmla="*/ 27 h 69"/>
                <a:gd name="T72" fmla="*/ 11 w 190"/>
                <a:gd name="T73" fmla="*/ 20 h 69"/>
                <a:gd name="T74" fmla="*/ 16 w 190"/>
                <a:gd name="T75" fmla="*/ 13 h 69"/>
                <a:gd name="T76" fmla="*/ 25 w 190"/>
                <a:gd name="T77" fmla="*/ 8 h 69"/>
                <a:gd name="T78" fmla="*/ 34 w 190"/>
                <a:gd name="T79" fmla="*/ 4 h 69"/>
                <a:gd name="T80" fmla="*/ 48 w 190"/>
                <a:gd name="T81" fmla="*/ 2 h 69"/>
                <a:gd name="T82" fmla="*/ 53 w 190"/>
                <a:gd name="T83" fmla="*/ 0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90" h="69">
                  <a:moveTo>
                    <a:pt x="53" y="0"/>
                  </a:moveTo>
                  <a:lnTo>
                    <a:pt x="68" y="1"/>
                  </a:lnTo>
                  <a:lnTo>
                    <a:pt x="82" y="1"/>
                  </a:lnTo>
                  <a:lnTo>
                    <a:pt x="98" y="8"/>
                  </a:lnTo>
                  <a:lnTo>
                    <a:pt x="104" y="16"/>
                  </a:lnTo>
                  <a:lnTo>
                    <a:pt x="121" y="14"/>
                  </a:lnTo>
                  <a:lnTo>
                    <a:pt x="127" y="19"/>
                  </a:lnTo>
                  <a:lnTo>
                    <a:pt x="140" y="31"/>
                  </a:lnTo>
                  <a:lnTo>
                    <a:pt x="150" y="41"/>
                  </a:lnTo>
                  <a:lnTo>
                    <a:pt x="156" y="40"/>
                  </a:lnTo>
                  <a:lnTo>
                    <a:pt x="166" y="45"/>
                  </a:lnTo>
                  <a:lnTo>
                    <a:pt x="164" y="51"/>
                  </a:lnTo>
                  <a:lnTo>
                    <a:pt x="177" y="51"/>
                  </a:lnTo>
                  <a:lnTo>
                    <a:pt x="190" y="60"/>
                  </a:lnTo>
                  <a:lnTo>
                    <a:pt x="187" y="65"/>
                  </a:lnTo>
                  <a:lnTo>
                    <a:pt x="175" y="67"/>
                  </a:lnTo>
                  <a:lnTo>
                    <a:pt x="163" y="68"/>
                  </a:lnTo>
                  <a:lnTo>
                    <a:pt x="151" y="67"/>
                  </a:lnTo>
                  <a:lnTo>
                    <a:pt x="124" y="69"/>
                  </a:lnTo>
                  <a:lnTo>
                    <a:pt x="138" y="57"/>
                  </a:lnTo>
                  <a:lnTo>
                    <a:pt x="131" y="52"/>
                  </a:lnTo>
                  <a:lnTo>
                    <a:pt x="120" y="50"/>
                  </a:lnTo>
                  <a:lnTo>
                    <a:pt x="114" y="45"/>
                  </a:lnTo>
                  <a:lnTo>
                    <a:pt x="112" y="33"/>
                  </a:lnTo>
                  <a:lnTo>
                    <a:pt x="101" y="34"/>
                  </a:lnTo>
                  <a:lnTo>
                    <a:pt x="86" y="28"/>
                  </a:lnTo>
                  <a:lnTo>
                    <a:pt x="81" y="24"/>
                  </a:lnTo>
                  <a:lnTo>
                    <a:pt x="58" y="20"/>
                  </a:lnTo>
                  <a:lnTo>
                    <a:pt x="52" y="16"/>
                  </a:lnTo>
                  <a:lnTo>
                    <a:pt x="60" y="11"/>
                  </a:lnTo>
                  <a:lnTo>
                    <a:pt x="42" y="10"/>
                  </a:lnTo>
                  <a:lnTo>
                    <a:pt x="28" y="21"/>
                  </a:lnTo>
                  <a:lnTo>
                    <a:pt x="20" y="21"/>
                  </a:lnTo>
                  <a:lnTo>
                    <a:pt x="17" y="26"/>
                  </a:lnTo>
                  <a:lnTo>
                    <a:pt x="7" y="28"/>
                  </a:lnTo>
                  <a:lnTo>
                    <a:pt x="0" y="27"/>
                  </a:lnTo>
                  <a:lnTo>
                    <a:pt x="11" y="20"/>
                  </a:lnTo>
                  <a:lnTo>
                    <a:pt x="16" y="13"/>
                  </a:lnTo>
                  <a:lnTo>
                    <a:pt x="25" y="8"/>
                  </a:lnTo>
                  <a:lnTo>
                    <a:pt x="34" y="4"/>
                  </a:lnTo>
                  <a:lnTo>
                    <a:pt x="48" y="2"/>
                  </a:lnTo>
                  <a:lnTo>
                    <a:pt x="53"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56" name="Freeform 55"/>
            <p:cNvSpPr>
              <a:spLocks/>
            </p:cNvSpPr>
            <p:nvPr/>
          </p:nvSpPr>
          <p:spPr bwMode="auto">
            <a:xfrm>
              <a:off x="2774859" y="3605853"/>
              <a:ext cx="109108" cy="74557"/>
            </a:xfrm>
            <a:custGeom>
              <a:avLst/>
              <a:gdLst>
                <a:gd name="T0" fmla="*/ 7 w 66"/>
                <a:gd name="T1" fmla="*/ 4 h 48"/>
                <a:gd name="T2" fmla="*/ 10 w 66"/>
                <a:gd name="T3" fmla="*/ 0 h 48"/>
                <a:gd name="T4" fmla="*/ 24 w 66"/>
                <a:gd name="T5" fmla="*/ 0 h 48"/>
                <a:gd name="T6" fmla="*/ 34 w 66"/>
                <a:gd name="T7" fmla="*/ 6 h 48"/>
                <a:gd name="T8" fmla="*/ 39 w 66"/>
                <a:gd name="T9" fmla="*/ 5 h 48"/>
                <a:gd name="T10" fmla="*/ 41 w 66"/>
                <a:gd name="T11" fmla="*/ 13 h 48"/>
                <a:gd name="T12" fmla="*/ 51 w 66"/>
                <a:gd name="T13" fmla="*/ 12 h 48"/>
                <a:gd name="T14" fmla="*/ 50 w 66"/>
                <a:gd name="T15" fmla="*/ 18 h 48"/>
                <a:gd name="T16" fmla="*/ 58 w 66"/>
                <a:gd name="T17" fmla="*/ 19 h 48"/>
                <a:gd name="T18" fmla="*/ 66 w 66"/>
                <a:gd name="T19" fmla="*/ 27 h 48"/>
                <a:gd name="T20" fmla="*/ 58 w 66"/>
                <a:gd name="T21" fmla="*/ 35 h 48"/>
                <a:gd name="T22" fmla="*/ 50 w 66"/>
                <a:gd name="T23" fmla="*/ 31 h 48"/>
                <a:gd name="T24" fmla="*/ 42 w 66"/>
                <a:gd name="T25" fmla="*/ 31 h 48"/>
                <a:gd name="T26" fmla="*/ 36 w 66"/>
                <a:gd name="T27" fmla="*/ 30 h 48"/>
                <a:gd name="T28" fmla="*/ 32 w 66"/>
                <a:gd name="T29" fmla="*/ 34 h 48"/>
                <a:gd name="T30" fmla="*/ 25 w 66"/>
                <a:gd name="T31" fmla="*/ 36 h 48"/>
                <a:gd name="T32" fmla="*/ 23 w 66"/>
                <a:gd name="T33" fmla="*/ 30 h 48"/>
                <a:gd name="T34" fmla="*/ 17 w 66"/>
                <a:gd name="T35" fmla="*/ 34 h 48"/>
                <a:gd name="T36" fmla="*/ 8 w 66"/>
                <a:gd name="T37" fmla="*/ 48 h 48"/>
                <a:gd name="T38" fmla="*/ 4 w 66"/>
                <a:gd name="T39" fmla="*/ 44 h 48"/>
                <a:gd name="T40" fmla="*/ 3 w 66"/>
                <a:gd name="T41" fmla="*/ 39 h 48"/>
                <a:gd name="T42" fmla="*/ 4 w 66"/>
                <a:gd name="T43" fmla="*/ 33 h 48"/>
                <a:gd name="T44" fmla="*/ 0 w 66"/>
                <a:gd name="T45" fmla="*/ 27 h 48"/>
                <a:gd name="T46" fmla="*/ 5 w 66"/>
                <a:gd name="T47" fmla="*/ 23 h 48"/>
                <a:gd name="T48" fmla="*/ 8 w 66"/>
                <a:gd name="T49" fmla="*/ 15 h 48"/>
                <a:gd name="T50" fmla="*/ 7 w 66"/>
                <a:gd name="T51" fmla="*/ 4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66" h="48">
                  <a:moveTo>
                    <a:pt x="7" y="4"/>
                  </a:moveTo>
                  <a:lnTo>
                    <a:pt x="10" y="0"/>
                  </a:lnTo>
                  <a:lnTo>
                    <a:pt x="24" y="0"/>
                  </a:lnTo>
                  <a:lnTo>
                    <a:pt x="34" y="6"/>
                  </a:lnTo>
                  <a:lnTo>
                    <a:pt x="39" y="5"/>
                  </a:lnTo>
                  <a:lnTo>
                    <a:pt x="41" y="13"/>
                  </a:lnTo>
                  <a:lnTo>
                    <a:pt x="51" y="12"/>
                  </a:lnTo>
                  <a:lnTo>
                    <a:pt x="50" y="18"/>
                  </a:lnTo>
                  <a:lnTo>
                    <a:pt x="58" y="19"/>
                  </a:lnTo>
                  <a:lnTo>
                    <a:pt x="66" y="27"/>
                  </a:lnTo>
                  <a:lnTo>
                    <a:pt x="58" y="35"/>
                  </a:lnTo>
                  <a:lnTo>
                    <a:pt x="50" y="31"/>
                  </a:lnTo>
                  <a:lnTo>
                    <a:pt x="42" y="31"/>
                  </a:lnTo>
                  <a:lnTo>
                    <a:pt x="36" y="30"/>
                  </a:lnTo>
                  <a:lnTo>
                    <a:pt x="32" y="34"/>
                  </a:lnTo>
                  <a:lnTo>
                    <a:pt x="25" y="36"/>
                  </a:lnTo>
                  <a:lnTo>
                    <a:pt x="23" y="30"/>
                  </a:lnTo>
                  <a:lnTo>
                    <a:pt x="17" y="34"/>
                  </a:lnTo>
                  <a:lnTo>
                    <a:pt x="8" y="48"/>
                  </a:lnTo>
                  <a:lnTo>
                    <a:pt x="4" y="44"/>
                  </a:lnTo>
                  <a:lnTo>
                    <a:pt x="3" y="39"/>
                  </a:lnTo>
                  <a:lnTo>
                    <a:pt x="4" y="33"/>
                  </a:lnTo>
                  <a:lnTo>
                    <a:pt x="0" y="27"/>
                  </a:lnTo>
                  <a:lnTo>
                    <a:pt x="5" y="23"/>
                  </a:lnTo>
                  <a:lnTo>
                    <a:pt x="8" y="15"/>
                  </a:lnTo>
                  <a:lnTo>
                    <a:pt x="7" y="4"/>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58" name="Freeform 57"/>
            <p:cNvSpPr>
              <a:spLocks/>
            </p:cNvSpPr>
            <p:nvPr/>
          </p:nvSpPr>
          <p:spPr bwMode="auto">
            <a:xfrm>
              <a:off x="2469026" y="4203857"/>
              <a:ext cx="173581" cy="203478"/>
            </a:xfrm>
            <a:custGeom>
              <a:avLst/>
              <a:gdLst>
                <a:gd name="T0" fmla="*/ 13 w 105"/>
                <a:gd name="T1" fmla="*/ 99 h 131"/>
                <a:gd name="T2" fmla="*/ 22 w 105"/>
                <a:gd name="T3" fmla="*/ 84 h 131"/>
                <a:gd name="T4" fmla="*/ 18 w 105"/>
                <a:gd name="T5" fmla="*/ 75 h 131"/>
                <a:gd name="T6" fmla="*/ 11 w 105"/>
                <a:gd name="T7" fmla="*/ 84 h 131"/>
                <a:gd name="T8" fmla="*/ 0 w 105"/>
                <a:gd name="T9" fmla="*/ 75 h 131"/>
                <a:gd name="T10" fmla="*/ 4 w 105"/>
                <a:gd name="T11" fmla="*/ 69 h 131"/>
                <a:gd name="T12" fmla="*/ 0 w 105"/>
                <a:gd name="T13" fmla="*/ 50 h 131"/>
                <a:gd name="T14" fmla="*/ 7 w 105"/>
                <a:gd name="T15" fmla="*/ 47 h 131"/>
                <a:gd name="T16" fmla="*/ 10 w 105"/>
                <a:gd name="T17" fmla="*/ 34 h 131"/>
                <a:gd name="T18" fmla="*/ 17 w 105"/>
                <a:gd name="T19" fmla="*/ 21 h 131"/>
                <a:gd name="T20" fmla="*/ 16 w 105"/>
                <a:gd name="T21" fmla="*/ 12 h 131"/>
                <a:gd name="T22" fmla="*/ 26 w 105"/>
                <a:gd name="T23" fmla="*/ 8 h 131"/>
                <a:gd name="T24" fmla="*/ 39 w 105"/>
                <a:gd name="T25" fmla="*/ 0 h 131"/>
                <a:gd name="T26" fmla="*/ 57 w 105"/>
                <a:gd name="T27" fmla="*/ 12 h 131"/>
                <a:gd name="T28" fmla="*/ 60 w 105"/>
                <a:gd name="T29" fmla="*/ 11 h 131"/>
                <a:gd name="T30" fmla="*/ 65 w 105"/>
                <a:gd name="T31" fmla="*/ 20 h 131"/>
                <a:gd name="T32" fmla="*/ 80 w 105"/>
                <a:gd name="T33" fmla="*/ 23 h 131"/>
                <a:gd name="T34" fmla="*/ 86 w 105"/>
                <a:gd name="T35" fmla="*/ 20 h 131"/>
                <a:gd name="T36" fmla="*/ 95 w 105"/>
                <a:gd name="T37" fmla="*/ 27 h 131"/>
                <a:gd name="T38" fmla="*/ 102 w 105"/>
                <a:gd name="T39" fmla="*/ 31 h 131"/>
                <a:gd name="T40" fmla="*/ 105 w 105"/>
                <a:gd name="T41" fmla="*/ 47 h 131"/>
                <a:gd name="T42" fmla="*/ 99 w 105"/>
                <a:gd name="T43" fmla="*/ 61 h 131"/>
                <a:gd name="T44" fmla="*/ 80 w 105"/>
                <a:gd name="T45" fmla="*/ 83 h 131"/>
                <a:gd name="T46" fmla="*/ 58 w 105"/>
                <a:gd name="T47" fmla="*/ 91 h 131"/>
                <a:gd name="T48" fmla="*/ 47 w 105"/>
                <a:gd name="T49" fmla="*/ 109 h 131"/>
                <a:gd name="T50" fmla="*/ 44 w 105"/>
                <a:gd name="T51" fmla="*/ 123 h 131"/>
                <a:gd name="T52" fmla="*/ 34 w 105"/>
                <a:gd name="T53" fmla="*/ 131 h 131"/>
                <a:gd name="T54" fmla="*/ 26 w 105"/>
                <a:gd name="T55" fmla="*/ 121 h 131"/>
                <a:gd name="T56" fmla="*/ 18 w 105"/>
                <a:gd name="T57" fmla="*/ 119 h 131"/>
                <a:gd name="T58" fmla="*/ 10 w 105"/>
                <a:gd name="T59" fmla="*/ 120 h 131"/>
                <a:gd name="T60" fmla="*/ 10 w 105"/>
                <a:gd name="T61" fmla="*/ 113 h 131"/>
                <a:gd name="T62" fmla="*/ 15 w 105"/>
                <a:gd name="T63" fmla="*/ 108 h 131"/>
                <a:gd name="T64" fmla="*/ 13 w 105"/>
                <a:gd name="T65" fmla="*/ 99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05" h="131">
                  <a:moveTo>
                    <a:pt x="13" y="99"/>
                  </a:moveTo>
                  <a:lnTo>
                    <a:pt x="22" y="84"/>
                  </a:lnTo>
                  <a:lnTo>
                    <a:pt x="18" y="75"/>
                  </a:lnTo>
                  <a:lnTo>
                    <a:pt x="11" y="84"/>
                  </a:lnTo>
                  <a:lnTo>
                    <a:pt x="0" y="75"/>
                  </a:lnTo>
                  <a:lnTo>
                    <a:pt x="4" y="69"/>
                  </a:lnTo>
                  <a:lnTo>
                    <a:pt x="0" y="50"/>
                  </a:lnTo>
                  <a:lnTo>
                    <a:pt x="7" y="47"/>
                  </a:lnTo>
                  <a:lnTo>
                    <a:pt x="10" y="34"/>
                  </a:lnTo>
                  <a:lnTo>
                    <a:pt x="17" y="21"/>
                  </a:lnTo>
                  <a:lnTo>
                    <a:pt x="16" y="12"/>
                  </a:lnTo>
                  <a:lnTo>
                    <a:pt x="26" y="8"/>
                  </a:lnTo>
                  <a:lnTo>
                    <a:pt x="39" y="0"/>
                  </a:lnTo>
                  <a:lnTo>
                    <a:pt x="57" y="12"/>
                  </a:lnTo>
                  <a:lnTo>
                    <a:pt x="60" y="11"/>
                  </a:lnTo>
                  <a:lnTo>
                    <a:pt x="65" y="20"/>
                  </a:lnTo>
                  <a:lnTo>
                    <a:pt x="80" y="23"/>
                  </a:lnTo>
                  <a:lnTo>
                    <a:pt x="86" y="20"/>
                  </a:lnTo>
                  <a:lnTo>
                    <a:pt x="95" y="27"/>
                  </a:lnTo>
                  <a:lnTo>
                    <a:pt x="102" y="31"/>
                  </a:lnTo>
                  <a:lnTo>
                    <a:pt x="105" y="47"/>
                  </a:lnTo>
                  <a:lnTo>
                    <a:pt x="99" y="61"/>
                  </a:lnTo>
                  <a:lnTo>
                    <a:pt x="80" y="83"/>
                  </a:lnTo>
                  <a:lnTo>
                    <a:pt x="58" y="91"/>
                  </a:lnTo>
                  <a:lnTo>
                    <a:pt x="47" y="109"/>
                  </a:lnTo>
                  <a:lnTo>
                    <a:pt x="44" y="123"/>
                  </a:lnTo>
                  <a:lnTo>
                    <a:pt x="34" y="131"/>
                  </a:lnTo>
                  <a:lnTo>
                    <a:pt x="26" y="121"/>
                  </a:lnTo>
                  <a:lnTo>
                    <a:pt x="18" y="119"/>
                  </a:lnTo>
                  <a:lnTo>
                    <a:pt x="10" y="120"/>
                  </a:lnTo>
                  <a:lnTo>
                    <a:pt x="10" y="113"/>
                  </a:lnTo>
                  <a:lnTo>
                    <a:pt x="15" y="108"/>
                  </a:lnTo>
                  <a:lnTo>
                    <a:pt x="13" y="9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65" name="Freeform 64"/>
            <p:cNvSpPr>
              <a:spLocks/>
            </p:cNvSpPr>
            <p:nvPr/>
          </p:nvSpPr>
          <p:spPr bwMode="auto">
            <a:xfrm>
              <a:off x="3333621" y="5889145"/>
              <a:ext cx="87618" cy="37278"/>
            </a:xfrm>
            <a:custGeom>
              <a:avLst/>
              <a:gdLst>
                <a:gd name="T0" fmla="*/ 0 w 53"/>
                <a:gd name="T1" fmla="*/ 15 h 24"/>
                <a:gd name="T2" fmla="*/ 15 w 53"/>
                <a:gd name="T3" fmla="*/ 3 h 24"/>
                <a:gd name="T4" fmla="*/ 30 w 53"/>
                <a:gd name="T5" fmla="*/ 8 h 24"/>
                <a:gd name="T6" fmla="*/ 37 w 53"/>
                <a:gd name="T7" fmla="*/ 0 h 24"/>
                <a:gd name="T8" fmla="*/ 53 w 53"/>
                <a:gd name="T9" fmla="*/ 9 h 24"/>
                <a:gd name="T10" fmla="*/ 50 w 53"/>
                <a:gd name="T11" fmla="*/ 16 h 24"/>
                <a:gd name="T12" fmla="*/ 31 w 53"/>
                <a:gd name="T13" fmla="*/ 22 h 24"/>
                <a:gd name="T14" fmla="*/ 21 w 53"/>
                <a:gd name="T15" fmla="*/ 15 h 24"/>
                <a:gd name="T16" fmla="*/ 11 w 53"/>
                <a:gd name="T17" fmla="*/ 24 h 24"/>
                <a:gd name="T18" fmla="*/ 0 w 53"/>
                <a:gd name="T19" fmla="*/ 15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3" h="24">
                  <a:moveTo>
                    <a:pt x="0" y="15"/>
                  </a:moveTo>
                  <a:lnTo>
                    <a:pt x="15" y="3"/>
                  </a:lnTo>
                  <a:lnTo>
                    <a:pt x="30" y="8"/>
                  </a:lnTo>
                  <a:lnTo>
                    <a:pt x="37" y="0"/>
                  </a:lnTo>
                  <a:lnTo>
                    <a:pt x="53" y="9"/>
                  </a:lnTo>
                  <a:lnTo>
                    <a:pt x="50" y="16"/>
                  </a:lnTo>
                  <a:lnTo>
                    <a:pt x="31" y="22"/>
                  </a:lnTo>
                  <a:lnTo>
                    <a:pt x="21" y="15"/>
                  </a:lnTo>
                  <a:lnTo>
                    <a:pt x="11" y="24"/>
                  </a:lnTo>
                  <a:lnTo>
                    <a:pt x="0" y="1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66" name="Freeform 65"/>
            <p:cNvSpPr>
              <a:spLocks/>
            </p:cNvSpPr>
            <p:nvPr/>
          </p:nvSpPr>
          <p:spPr bwMode="auto">
            <a:xfrm>
              <a:off x="3272455" y="4062512"/>
              <a:ext cx="87618" cy="119601"/>
            </a:xfrm>
            <a:custGeom>
              <a:avLst/>
              <a:gdLst>
                <a:gd name="T0" fmla="*/ 36 w 53"/>
                <a:gd name="T1" fmla="*/ 67 h 77"/>
                <a:gd name="T2" fmla="*/ 29 w 53"/>
                <a:gd name="T3" fmla="*/ 75 h 77"/>
                <a:gd name="T4" fmla="*/ 20 w 53"/>
                <a:gd name="T5" fmla="*/ 77 h 77"/>
                <a:gd name="T6" fmla="*/ 18 w 53"/>
                <a:gd name="T7" fmla="*/ 71 h 77"/>
                <a:gd name="T8" fmla="*/ 13 w 53"/>
                <a:gd name="T9" fmla="*/ 70 h 77"/>
                <a:gd name="T10" fmla="*/ 8 w 53"/>
                <a:gd name="T11" fmla="*/ 76 h 77"/>
                <a:gd name="T12" fmla="*/ 0 w 53"/>
                <a:gd name="T13" fmla="*/ 71 h 77"/>
                <a:gd name="T14" fmla="*/ 4 w 53"/>
                <a:gd name="T15" fmla="*/ 62 h 77"/>
                <a:gd name="T16" fmla="*/ 6 w 53"/>
                <a:gd name="T17" fmla="*/ 53 h 77"/>
                <a:gd name="T18" fmla="*/ 10 w 53"/>
                <a:gd name="T19" fmla="*/ 44 h 77"/>
                <a:gd name="T20" fmla="*/ 2 w 53"/>
                <a:gd name="T21" fmla="*/ 32 h 77"/>
                <a:gd name="T22" fmla="*/ 1 w 53"/>
                <a:gd name="T23" fmla="*/ 18 h 77"/>
                <a:gd name="T24" fmla="*/ 11 w 53"/>
                <a:gd name="T25" fmla="*/ 0 h 77"/>
                <a:gd name="T26" fmla="*/ 17 w 53"/>
                <a:gd name="T27" fmla="*/ 2 h 77"/>
                <a:gd name="T28" fmla="*/ 31 w 53"/>
                <a:gd name="T29" fmla="*/ 7 h 77"/>
                <a:gd name="T30" fmla="*/ 50 w 53"/>
                <a:gd name="T31" fmla="*/ 25 h 77"/>
                <a:gd name="T32" fmla="*/ 53 w 53"/>
                <a:gd name="T33" fmla="*/ 33 h 77"/>
                <a:gd name="T34" fmla="*/ 42 w 53"/>
                <a:gd name="T35" fmla="*/ 52 h 77"/>
                <a:gd name="T36" fmla="*/ 36 w 53"/>
                <a:gd name="T37" fmla="*/ 6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3" h="77">
                  <a:moveTo>
                    <a:pt x="36" y="67"/>
                  </a:moveTo>
                  <a:lnTo>
                    <a:pt x="29" y="75"/>
                  </a:lnTo>
                  <a:lnTo>
                    <a:pt x="20" y="77"/>
                  </a:lnTo>
                  <a:lnTo>
                    <a:pt x="18" y="71"/>
                  </a:lnTo>
                  <a:lnTo>
                    <a:pt x="13" y="70"/>
                  </a:lnTo>
                  <a:lnTo>
                    <a:pt x="8" y="76"/>
                  </a:lnTo>
                  <a:lnTo>
                    <a:pt x="0" y="71"/>
                  </a:lnTo>
                  <a:lnTo>
                    <a:pt x="4" y="62"/>
                  </a:lnTo>
                  <a:lnTo>
                    <a:pt x="6" y="53"/>
                  </a:lnTo>
                  <a:lnTo>
                    <a:pt x="10" y="44"/>
                  </a:lnTo>
                  <a:lnTo>
                    <a:pt x="2" y="32"/>
                  </a:lnTo>
                  <a:lnTo>
                    <a:pt x="1" y="18"/>
                  </a:lnTo>
                  <a:lnTo>
                    <a:pt x="11" y="0"/>
                  </a:lnTo>
                  <a:lnTo>
                    <a:pt x="17" y="2"/>
                  </a:lnTo>
                  <a:lnTo>
                    <a:pt x="31" y="7"/>
                  </a:lnTo>
                  <a:lnTo>
                    <a:pt x="50" y="25"/>
                  </a:lnTo>
                  <a:lnTo>
                    <a:pt x="53" y="33"/>
                  </a:lnTo>
                  <a:lnTo>
                    <a:pt x="42" y="52"/>
                  </a:lnTo>
                  <a:lnTo>
                    <a:pt x="36" y="67"/>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80" name="Freeform 79"/>
            <p:cNvSpPr>
              <a:spLocks/>
            </p:cNvSpPr>
            <p:nvPr/>
          </p:nvSpPr>
          <p:spPr bwMode="auto">
            <a:xfrm>
              <a:off x="3498935" y="1735728"/>
              <a:ext cx="1201836" cy="596452"/>
            </a:xfrm>
            <a:custGeom>
              <a:avLst/>
              <a:gdLst>
                <a:gd name="T0" fmla="*/ 429 w 727"/>
                <a:gd name="T1" fmla="*/ 5 h 384"/>
                <a:gd name="T2" fmla="*/ 571 w 727"/>
                <a:gd name="T3" fmla="*/ 1 h 384"/>
                <a:gd name="T4" fmla="*/ 571 w 727"/>
                <a:gd name="T5" fmla="*/ 16 h 384"/>
                <a:gd name="T6" fmla="*/ 556 w 727"/>
                <a:gd name="T7" fmla="*/ 18 h 384"/>
                <a:gd name="T8" fmla="*/ 618 w 727"/>
                <a:gd name="T9" fmla="*/ 23 h 384"/>
                <a:gd name="T10" fmla="*/ 689 w 727"/>
                <a:gd name="T11" fmla="*/ 20 h 384"/>
                <a:gd name="T12" fmla="*/ 679 w 727"/>
                <a:gd name="T13" fmla="*/ 38 h 384"/>
                <a:gd name="T14" fmla="*/ 662 w 727"/>
                <a:gd name="T15" fmla="*/ 44 h 384"/>
                <a:gd name="T16" fmla="*/ 631 w 727"/>
                <a:gd name="T17" fmla="*/ 79 h 384"/>
                <a:gd name="T18" fmla="*/ 603 w 727"/>
                <a:gd name="T19" fmla="*/ 94 h 384"/>
                <a:gd name="T20" fmla="*/ 610 w 727"/>
                <a:gd name="T21" fmla="*/ 116 h 384"/>
                <a:gd name="T22" fmla="*/ 608 w 727"/>
                <a:gd name="T23" fmla="*/ 138 h 384"/>
                <a:gd name="T24" fmla="*/ 567 w 727"/>
                <a:gd name="T25" fmla="*/ 146 h 384"/>
                <a:gd name="T26" fmla="*/ 555 w 727"/>
                <a:gd name="T27" fmla="*/ 158 h 384"/>
                <a:gd name="T28" fmla="*/ 578 w 727"/>
                <a:gd name="T29" fmla="*/ 176 h 384"/>
                <a:gd name="T30" fmla="*/ 548 w 727"/>
                <a:gd name="T31" fmla="*/ 187 h 384"/>
                <a:gd name="T32" fmla="*/ 518 w 727"/>
                <a:gd name="T33" fmla="*/ 198 h 384"/>
                <a:gd name="T34" fmla="*/ 532 w 727"/>
                <a:gd name="T35" fmla="*/ 214 h 384"/>
                <a:gd name="T36" fmla="*/ 436 w 727"/>
                <a:gd name="T37" fmla="*/ 234 h 384"/>
                <a:gd name="T38" fmla="*/ 362 w 727"/>
                <a:gd name="T39" fmla="*/ 273 h 384"/>
                <a:gd name="T40" fmla="*/ 311 w 727"/>
                <a:gd name="T41" fmla="*/ 282 h 384"/>
                <a:gd name="T42" fmla="*/ 280 w 727"/>
                <a:gd name="T43" fmla="*/ 319 h 384"/>
                <a:gd name="T44" fmla="*/ 241 w 727"/>
                <a:gd name="T45" fmla="*/ 364 h 384"/>
                <a:gd name="T46" fmla="*/ 190 w 727"/>
                <a:gd name="T47" fmla="*/ 369 h 384"/>
                <a:gd name="T48" fmla="*/ 148 w 727"/>
                <a:gd name="T49" fmla="*/ 340 h 384"/>
                <a:gd name="T50" fmla="*/ 136 w 727"/>
                <a:gd name="T51" fmla="*/ 288 h 384"/>
                <a:gd name="T52" fmla="*/ 129 w 727"/>
                <a:gd name="T53" fmla="*/ 251 h 384"/>
                <a:gd name="T54" fmla="*/ 185 w 727"/>
                <a:gd name="T55" fmla="*/ 216 h 384"/>
                <a:gd name="T56" fmla="*/ 167 w 727"/>
                <a:gd name="T57" fmla="*/ 211 h 384"/>
                <a:gd name="T58" fmla="*/ 146 w 727"/>
                <a:gd name="T59" fmla="*/ 196 h 384"/>
                <a:gd name="T60" fmla="*/ 193 w 727"/>
                <a:gd name="T61" fmla="*/ 191 h 384"/>
                <a:gd name="T62" fmla="*/ 153 w 727"/>
                <a:gd name="T63" fmla="*/ 177 h 384"/>
                <a:gd name="T64" fmla="*/ 163 w 727"/>
                <a:gd name="T65" fmla="*/ 151 h 384"/>
                <a:gd name="T66" fmla="*/ 143 w 727"/>
                <a:gd name="T67" fmla="*/ 117 h 384"/>
                <a:gd name="T68" fmla="*/ 96 w 727"/>
                <a:gd name="T69" fmla="*/ 101 h 384"/>
                <a:gd name="T70" fmla="*/ 23 w 727"/>
                <a:gd name="T71" fmla="*/ 98 h 384"/>
                <a:gd name="T72" fmla="*/ 69 w 727"/>
                <a:gd name="T73" fmla="*/ 83 h 384"/>
                <a:gd name="T74" fmla="*/ 7 w 727"/>
                <a:gd name="T75" fmla="*/ 67 h 384"/>
                <a:gd name="T76" fmla="*/ 114 w 727"/>
                <a:gd name="T77" fmla="*/ 49 h 384"/>
                <a:gd name="T78" fmla="*/ 148 w 727"/>
                <a:gd name="T79" fmla="*/ 29 h 384"/>
                <a:gd name="T80" fmla="*/ 195 w 727"/>
                <a:gd name="T81" fmla="*/ 19 h 384"/>
                <a:gd name="T82" fmla="*/ 274 w 727"/>
                <a:gd name="T83" fmla="*/ 21 h 384"/>
                <a:gd name="T84" fmla="*/ 347 w 727"/>
                <a:gd name="T85" fmla="*/ 20 h 384"/>
                <a:gd name="T86" fmla="*/ 350 w 727"/>
                <a:gd name="T87" fmla="*/ 12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727" h="384">
                  <a:moveTo>
                    <a:pt x="350" y="12"/>
                  </a:moveTo>
                  <a:lnTo>
                    <a:pt x="392" y="5"/>
                  </a:lnTo>
                  <a:lnTo>
                    <a:pt x="429" y="5"/>
                  </a:lnTo>
                  <a:lnTo>
                    <a:pt x="446" y="1"/>
                  </a:lnTo>
                  <a:lnTo>
                    <a:pt x="485" y="0"/>
                  </a:lnTo>
                  <a:lnTo>
                    <a:pt x="571" y="1"/>
                  </a:lnTo>
                  <a:lnTo>
                    <a:pt x="636" y="10"/>
                  </a:lnTo>
                  <a:lnTo>
                    <a:pt x="614" y="15"/>
                  </a:lnTo>
                  <a:lnTo>
                    <a:pt x="571" y="16"/>
                  </a:lnTo>
                  <a:lnTo>
                    <a:pt x="511" y="17"/>
                  </a:lnTo>
                  <a:lnTo>
                    <a:pt x="516" y="19"/>
                  </a:lnTo>
                  <a:lnTo>
                    <a:pt x="556" y="18"/>
                  </a:lnTo>
                  <a:lnTo>
                    <a:pt x="588" y="22"/>
                  </a:lnTo>
                  <a:lnTo>
                    <a:pt x="610" y="18"/>
                  </a:lnTo>
                  <a:lnTo>
                    <a:pt x="618" y="23"/>
                  </a:lnTo>
                  <a:lnTo>
                    <a:pt x="604" y="30"/>
                  </a:lnTo>
                  <a:lnTo>
                    <a:pt x="634" y="26"/>
                  </a:lnTo>
                  <a:lnTo>
                    <a:pt x="689" y="20"/>
                  </a:lnTo>
                  <a:lnTo>
                    <a:pt x="722" y="23"/>
                  </a:lnTo>
                  <a:lnTo>
                    <a:pt x="727" y="28"/>
                  </a:lnTo>
                  <a:lnTo>
                    <a:pt x="679" y="38"/>
                  </a:lnTo>
                  <a:lnTo>
                    <a:pt x="672" y="41"/>
                  </a:lnTo>
                  <a:lnTo>
                    <a:pt x="636" y="43"/>
                  </a:lnTo>
                  <a:lnTo>
                    <a:pt x="662" y="44"/>
                  </a:lnTo>
                  <a:lnTo>
                    <a:pt x="646" y="54"/>
                  </a:lnTo>
                  <a:lnTo>
                    <a:pt x="634" y="63"/>
                  </a:lnTo>
                  <a:lnTo>
                    <a:pt x="631" y="79"/>
                  </a:lnTo>
                  <a:lnTo>
                    <a:pt x="643" y="88"/>
                  </a:lnTo>
                  <a:lnTo>
                    <a:pt x="624" y="89"/>
                  </a:lnTo>
                  <a:lnTo>
                    <a:pt x="603" y="94"/>
                  </a:lnTo>
                  <a:lnTo>
                    <a:pt x="624" y="102"/>
                  </a:lnTo>
                  <a:lnTo>
                    <a:pt x="624" y="115"/>
                  </a:lnTo>
                  <a:lnTo>
                    <a:pt x="610" y="116"/>
                  </a:lnTo>
                  <a:lnTo>
                    <a:pt x="623" y="130"/>
                  </a:lnTo>
                  <a:lnTo>
                    <a:pt x="595" y="131"/>
                  </a:lnTo>
                  <a:lnTo>
                    <a:pt x="608" y="138"/>
                  </a:lnTo>
                  <a:lnTo>
                    <a:pt x="603" y="143"/>
                  </a:lnTo>
                  <a:lnTo>
                    <a:pt x="585" y="146"/>
                  </a:lnTo>
                  <a:lnTo>
                    <a:pt x="567" y="146"/>
                  </a:lnTo>
                  <a:lnTo>
                    <a:pt x="580" y="157"/>
                  </a:lnTo>
                  <a:lnTo>
                    <a:pt x="579" y="164"/>
                  </a:lnTo>
                  <a:lnTo>
                    <a:pt x="555" y="158"/>
                  </a:lnTo>
                  <a:lnTo>
                    <a:pt x="548" y="162"/>
                  </a:lnTo>
                  <a:lnTo>
                    <a:pt x="564" y="166"/>
                  </a:lnTo>
                  <a:lnTo>
                    <a:pt x="578" y="176"/>
                  </a:lnTo>
                  <a:lnTo>
                    <a:pt x="580" y="190"/>
                  </a:lnTo>
                  <a:lnTo>
                    <a:pt x="556" y="193"/>
                  </a:lnTo>
                  <a:lnTo>
                    <a:pt x="548" y="187"/>
                  </a:lnTo>
                  <a:lnTo>
                    <a:pt x="534" y="177"/>
                  </a:lnTo>
                  <a:lnTo>
                    <a:pt x="536" y="189"/>
                  </a:lnTo>
                  <a:lnTo>
                    <a:pt x="518" y="198"/>
                  </a:lnTo>
                  <a:lnTo>
                    <a:pt x="553" y="198"/>
                  </a:lnTo>
                  <a:lnTo>
                    <a:pt x="571" y="199"/>
                  </a:lnTo>
                  <a:lnTo>
                    <a:pt x="532" y="214"/>
                  </a:lnTo>
                  <a:lnTo>
                    <a:pt x="492" y="228"/>
                  </a:lnTo>
                  <a:lnTo>
                    <a:pt x="451" y="234"/>
                  </a:lnTo>
                  <a:lnTo>
                    <a:pt x="436" y="234"/>
                  </a:lnTo>
                  <a:lnTo>
                    <a:pt x="420" y="241"/>
                  </a:lnTo>
                  <a:lnTo>
                    <a:pt x="396" y="260"/>
                  </a:lnTo>
                  <a:lnTo>
                    <a:pt x="362" y="273"/>
                  </a:lnTo>
                  <a:lnTo>
                    <a:pt x="353" y="274"/>
                  </a:lnTo>
                  <a:lnTo>
                    <a:pt x="333" y="278"/>
                  </a:lnTo>
                  <a:lnTo>
                    <a:pt x="311" y="282"/>
                  </a:lnTo>
                  <a:lnTo>
                    <a:pt x="295" y="294"/>
                  </a:lnTo>
                  <a:lnTo>
                    <a:pt x="291" y="307"/>
                  </a:lnTo>
                  <a:lnTo>
                    <a:pt x="280" y="319"/>
                  </a:lnTo>
                  <a:lnTo>
                    <a:pt x="251" y="334"/>
                  </a:lnTo>
                  <a:lnTo>
                    <a:pt x="252" y="349"/>
                  </a:lnTo>
                  <a:lnTo>
                    <a:pt x="241" y="364"/>
                  </a:lnTo>
                  <a:lnTo>
                    <a:pt x="227" y="383"/>
                  </a:lnTo>
                  <a:lnTo>
                    <a:pt x="206" y="384"/>
                  </a:lnTo>
                  <a:lnTo>
                    <a:pt x="190" y="369"/>
                  </a:lnTo>
                  <a:lnTo>
                    <a:pt x="161" y="369"/>
                  </a:lnTo>
                  <a:lnTo>
                    <a:pt x="150" y="358"/>
                  </a:lnTo>
                  <a:lnTo>
                    <a:pt x="148" y="340"/>
                  </a:lnTo>
                  <a:lnTo>
                    <a:pt x="133" y="316"/>
                  </a:lnTo>
                  <a:lnTo>
                    <a:pt x="130" y="304"/>
                  </a:lnTo>
                  <a:lnTo>
                    <a:pt x="136" y="288"/>
                  </a:lnTo>
                  <a:lnTo>
                    <a:pt x="124" y="271"/>
                  </a:lnTo>
                  <a:lnTo>
                    <a:pt x="135" y="257"/>
                  </a:lnTo>
                  <a:lnTo>
                    <a:pt x="129" y="251"/>
                  </a:lnTo>
                  <a:lnTo>
                    <a:pt x="153" y="230"/>
                  </a:lnTo>
                  <a:lnTo>
                    <a:pt x="176" y="223"/>
                  </a:lnTo>
                  <a:lnTo>
                    <a:pt x="185" y="216"/>
                  </a:lnTo>
                  <a:lnTo>
                    <a:pt x="194" y="203"/>
                  </a:lnTo>
                  <a:lnTo>
                    <a:pt x="176" y="209"/>
                  </a:lnTo>
                  <a:lnTo>
                    <a:pt x="167" y="211"/>
                  </a:lnTo>
                  <a:lnTo>
                    <a:pt x="154" y="214"/>
                  </a:lnTo>
                  <a:lnTo>
                    <a:pt x="141" y="208"/>
                  </a:lnTo>
                  <a:lnTo>
                    <a:pt x="146" y="196"/>
                  </a:lnTo>
                  <a:lnTo>
                    <a:pt x="156" y="187"/>
                  </a:lnTo>
                  <a:lnTo>
                    <a:pt x="168" y="187"/>
                  </a:lnTo>
                  <a:lnTo>
                    <a:pt x="193" y="191"/>
                  </a:lnTo>
                  <a:lnTo>
                    <a:pt x="176" y="181"/>
                  </a:lnTo>
                  <a:lnTo>
                    <a:pt x="167" y="175"/>
                  </a:lnTo>
                  <a:lnTo>
                    <a:pt x="153" y="177"/>
                  </a:lnTo>
                  <a:lnTo>
                    <a:pt x="145" y="173"/>
                  </a:lnTo>
                  <a:lnTo>
                    <a:pt x="168" y="158"/>
                  </a:lnTo>
                  <a:lnTo>
                    <a:pt x="163" y="151"/>
                  </a:lnTo>
                  <a:lnTo>
                    <a:pt x="160" y="140"/>
                  </a:lnTo>
                  <a:lnTo>
                    <a:pt x="155" y="123"/>
                  </a:lnTo>
                  <a:lnTo>
                    <a:pt x="143" y="117"/>
                  </a:lnTo>
                  <a:lnTo>
                    <a:pt x="148" y="111"/>
                  </a:lnTo>
                  <a:lnTo>
                    <a:pt x="121" y="102"/>
                  </a:lnTo>
                  <a:lnTo>
                    <a:pt x="96" y="101"/>
                  </a:lnTo>
                  <a:lnTo>
                    <a:pt x="63" y="101"/>
                  </a:lnTo>
                  <a:lnTo>
                    <a:pt x="33" y="102"/>
                  </a:lnTo>
                  <a:lnTo>
                    <a:pt x="23" y="98"/>
                  </a:lnTo>
                  <a:lnTo>
                    <a:pt x="10" y="88"/>
                  </a:lnTo>
                  <a:lnTo>
                    <a:pt x="45" y="83"/>
                  </a:lnTo>
                  <a:lnTo>
                    <a:pt x="69" y="83"/>
                  </a:lnTo>
                  <a:lnTo>
                    <a:pt x="21" y="79"/>
                  </a:lnTo>
                  <a:lnTo>
                    <a:pt x="0" y="73"/>
                  </a:lnTo>
                  <a:lnTo>
                    <a:pt x="7" y="67"/>
                  </a:lnTo>
                  <a:lnTo>
                    <a:pt x="57" y="60"/>
                  </a:lnTo>
                  <a:lnTo>
                    <a:pt x="105" y="54"/>
                  </a:lnTo>
                  <a:lnTo>
                    <a:pt x="114" y="49"/>
                  </a:lnTo>
                  <a:lnTo>
                    <a:pt x="87" y="44"/>
                  </a:lnTo>
                  <a:lnTo>
                    <a:pt x="101" y="38"/>
                  </a:lnTo>
                  <a:lnTo>
                    <a:pt x="148" y="29"/>
                  </a:lnTo>
                  <a:lnTo>
                    <a:pt x="166" y="28"/>
                  </a:lnTo>
                  <a:lnTo>
                    <a:pt x="166" y="22"/>
                  </a:lnTo>
                  <a:lnTo>
                    <a:pt x="195" y="19"/>
                  </a:lnTo>
                  <a:lnTo>
                    <a:pt x="231" y="17"/>
                  </a:lnTo>
                  <a:lnTo>
                    <a:pt x="265" y="17"/>
                  </a:lnTo>
                  <a:lnTo>
                    <a:pt x="274" y="21"/>
                  </a:lnTo>
                  <a:lnTo>
                    <a:pt x="309" y="14"/>
                  </a:lnTo>
                  <a:lnTo>
                    <a:pt x="332" y="19"/>
                  </a:lnTo>
                  <a:lnTo>
                    <a:pt x="347" y="20"/>
                  </a:lnTo>
                  <a:lnTo>
                    <a:pt x="367" y="24"/>
                  </a:lnTo>
                  <a:lnTo>
                    <a:pt x="345" y="17"/>
                  </a:lnTo>
                  <a:lnTo>
                    <a:pt x="350" y="12"/>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81" name="Freeform 80"/>
            <p:cNvSpPr>
              <a:spLocks/>
            </p:cNvSpPr>
            <p:nvPr/>
          </p:nvSpPr>
          <p:spPr bwMode="auto">
            <a:xfrm>
              <a:off x="2151622" y="3672642"/>
              <a:ext cx="123987" cy="132027"/>
            </a:xfrm>
            <a:custGeom>
              <a:avLst/>
              <a:gdLst>
                <a:gd name="T0" fmla="*/ 37 w 75"/>
                <a:gd name="T1" fmla="*/ 85 h 85"/>
                <a:gd name="T2" fmla="*/ 28 w 75"/>
                <a:gd name="T3" fmla="*/ 81 h 85"/>
                <a:gd name="T4" fmla="*/ 17 w 75"/>
                <a:gd name="T5" fmla="*/ 81 h 85"/>
                <a:gd name="T6" fmla="*/ 9 w 75"/>
                <a:gd name="T7" fmla="*/ 77 h 85"/>
                <a:gd name="T8" fmla="*/ 0 w 75"/>
                <a:gd name="T9" fmla="*/ 68 h 85"/>
                <a:gd name="T10" fmla="*/ 1 w 75"/>
                <a:gd name="T11" fmla="*/ 62 h 85"/>
                <a:gd name="T12" fmla="*/ 4 w 75"/>
                <a:gd name="T13" fmla="*/ 58 h 85"/>
                <a:gd name="T14" fmla="*/ 2 w 75"/>
                <a:gd name="T15" fmla="*/ 54 h 85"/>
                <a:gd name="T16" fmla="*/ 12 w 75"/>
                <a:gd name="T17" fmla="*/ 37 h 85"/>
                <a:gd name="T18" fmla="*/ 36 w 75"/>
                <a:gd name="T19" fmla="*/ 37 h 85"/>
                <a:gd name="T20" fmla="*/ 37 w 75"/>
                <a:gd name="T21" fmla="*/ 29 h 85"/>
                <a:gd name="T22" fmla="*/ 34 w 75"/>
                <a:gd name="T23" fmla="*/ 28 h 85"/>
                <a:gd name="T24" fmla="*/ 33 w 75"/>
                <a:gd name="T25" fmla="*/ 24 h 85"/>
                <a:gd name="T26" fmla="*/ 27 w 75"/>
                <a:gd name="T27" fmla="*/ 19 h 85"/>
                <a:gd name="T28" fmla="*/ 21 w 75"/>
                <a:gd name="T29" fmla="*/ 12 h 85"/>
                <a:gd name="T30" fmla="*/ 29 w 75"/>
                <a:gd name="T31" fmla="*/ 12 h 85"/>
                <a:gd name="T32" fmla="*/ 30 w 75"/>
                <a:gd name="T33" fmla="*/ 0 h 85"/>
                <a:gd name="T34" fmla="*/ 47 w 75"/>
                <a:gd name="T35" fmla="*/ 0 h 85"/>
                <a:gd name="T36" fmla="*/ 64 w 75"/>
                <a:gd name="T37" fmla="*/ 0 h 85"/>
                <a:gd name="T38" fmla="*/ 62 w 75"/>
                <a:gd name="T39" fmla="*/ 17 h 85"/>
                <a:gd name="T40" fmla="*/ 58 w 75"/>
                <a:gd name="T41" fmla="*/ 40 h 85"/>
                <a:gd name="T42" fmla="*/ 63 w 75"/>
                <a:gd name="T43" fmla="*/ 40 h 85"/>
                <a:gd name="T44" fmla="*/ 69 w 75"/>
                <a:gd name="T45" fmla="*/ 44 h 85"/>
                <a:gd name="T46" fmla="*/ 71 w 75"/>
                <a:gd name="T47" fmla="*/ 41 h 85"/>
                <a:gd name="T48" fmla="*/ 75 w 75"/>
                <a:gd name="T49" fmla="*/ 44 h 85"/>
                <a:gd name="T50" fmla="*/ 66 w 75"/>
                <a:gd name="T51" fmla="*/ 52 h 85"/>
                <a:gd name="T52" fmla="*/ 57 w 75"/>
                <a:gd name="T53" fmla="*/ 58 h 85"/>
                <a:gd name="T54" fmla="*/ 55 w 75"/>
                <a:gd name="T55" fmla="*/ 61 h 85"/>
                <a:gd name="T56" fmla="*/ 56 w 75"/>
                <a:gd name="T57" fmla="*/ 66 h 85"/>
                <a:gd name="T58" fmla="*/ 52 w 75"/>
                <a:gd name="T59" fmla="*/ 71 h 85"/>
                <a:gd name="T60" fmla="*/ 48 w 75"/>
                <a:gd name="T61" fmla="*/ 72 h 85"/>
                <a:gd name="T62" fmla="*/ 49 w 75"/>
                <a:gd name="T63" fmla="*/ 74 h 85"/>
                <a:gd name="T64" fmla="*/ 45 w 75"/>
                <a:gd name="T65" fmla="*/ 77 h 85"/>
                <a:gd name="T66" fmla="*/ 38 w 75"/>
                <a:gd name="T67" fmla="*/ 82 h 85"/>
                <a:gd name="T68" fmla="*/ 37 w 75"/>
                <a:gd name="T69" fmla="*/ 85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75" h="85">
                  <a:moveTo>
                    <a:pt x="37" y="85"/>
                  </a:moveTo>
                  <a:lnTo>
                    <a:pt x="28" y="81"/>
                  </a:lnTo>
                  <a:lnTo>
                    <a:pt x="17" y="81"/>
                  </a:lnTo>
                  <a:lnTo>
                    <a:pt x="9" y="77"/>
                  </a:lnTo>
                  <a:lnTo>
                    <a:pt x="0" y="68"/>
                  </a:lnTo>
                  <a:lnTo>
                    <a:pt x="1" y="62"/>
                  </a:lnTo>
                  <a:lnTo>
                    <a:pt x="4" y="58"/>
                  </a:lnTo>
                  <a:lnTo>
                    <a:pt x="2" y="54"/>
                  </a:lnTo>
                  <a:lnTo>
                    <a:pt x="12" y="37"/>
                  </a:lnTo>
                  <a:lnTo>
                    <a:pt x="36" y="37"/>
                  </a:lnTo>
                  <a:lnTo>
                    <a:pt x="37" y="29"/>
                  </a:lnTo>
                  <a:lnTo>
                    <a:pt x="34" y="28"/>
                  </a:lnTo>
                  <a:lnTo>
                    <a:pt x="33" y="24"/>
                  </a:lnTo>
                  <a:lnTo>
                    <a:pt x="27" y="19"/>
                  </a:lnTo>
                  <a:lnTo>
                    <a:pt x="21" y="12"/>
                  </a:lnTo>
                  <a:lnTo>
                    <a:pt x="29" y="12"/>
                  </a:lnTo>
                  <a:lnTo>
                    <a:pt x="30" y="0"/>
                  </a:lnTo>
                  <a:lnTo>
                    <a:pt x="47" y="0"/>
                  </a:lnTo>
                  <a:lnTo>
                    <a:pt x="64" y="0"/>
                  </a:lnTo>
                  <a:lnTo>
                    <a:pt x="62" y="17"/>
                  </a:lnTo>
                  <a:lnTo>
                    <a:pt x="58" y="40"/>
                  </a:lnTo>
                  <a:lnTo>
                    <a:pt x="63" y="40"/>
                  </a:lnTo>
                  <a:lnTo>
                    <a:pt x="69" y="44"/>
                  </a:lnTo>
                  <a:lnTo>
                    <a:pt x="71" y="41"/>
                  </a:lnTo>
                  <a:lnTo>
                    <a:pt x="75" y="44"/>
                  </a:lnTo>
                  <a:lnTo>
                    <a:pt x="66" y="52"/>
                  </a:lnTo>
                  <a:lnTo>
                    <a:pt x="57" y="58"/>
                  </a:lnTo>
                  <a:lnTo>
                    <a:pt x="55" y="61"/>
                  </a:lnTo>
                  <a:lnTo>
                    <a:pt x="56" y="66"/>
                  </a:lnTo>
                  <a:lnTo>
                    <a:pt x="52" y="71"/>
                  </a:lnTo>
                  <a:lnTo>
                    <a:pt x="48" y="72"/>
                  </a:lnTo>
                  <a:lnTo>
                    <a:pt x="49" y="74"/>
                  </a:lnTo>
                  <a:lnTo>
                    <a:pt x="45" y="77"/>
                  </a:lnTo>
                  <a:lnTo>
                    <a:pt x="38" y="82"/>
                  </a:lnTo>
                  <a:lnTo>
                    <a:pt x="37" y="8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82" name="Freeform 81"/>
            <p:cNvSpPr>
              <a:spLocks/>
            </p:cNvSpPr>
            <p:nvPr/>
          </p:nvSpPr>
          <p:spPr bwMode="auto">
            <a:xfrm>
              <a:off x="3065811" y="3978636"/>
              <a:ext cx="145477" cy="228329"/>
            </a:xfrm>
            <a:custGeom>
              <a:avLst/>
              <a:gdLst>
                <a:gd name="T0" fmla="*/ 32 w 88"/>
                <a:gd name="T1" fmla="*/ 0 h 147"/>
                <a:gd name="T2" fmla="*/ 43 w 88"/>
                <a:gd name="T3" fmla="*/ 7 h 147"/>
                <a:gd name="T4" fmla="*/ 54 w 88"/>
                <a:gd name="T5" fmla="*/ 21 h 147"/>
                <a:gd name="T6" fmla="*/ 54 w 88"/>
                <a:gd name="T7" fmla="*/ 32 h 147"/>
                <a:gd name="T8" fmla="*/ 61 w 88"/>
                <a:gd name="T9" fmla="*/ 32 h 147"/>
                <a:gd name="T10" fmla="*/ 71 w 88"/>
                <a:gd name="T11" fmla="*/ 42 h 147"/>
                <a:gd name="T12" fmla="*/ 78 w 88"/>
                <a:gd name="T13" fmla="*/ 49 h 147"/>
                <a:gd name="T14" fmla="*/ 74 w 88"/>
                <a:gd name="T15" fmla="*/ 68 h 147"/>
                <a:gd name="T16" fmla="*/ 63 w 88"/>
                <a:gd name="T17" fmla="*/ 73 h 147"/>
                <a:gd name="T18" fmla="*/ 64 w 88"/>
                <a:gd name="T19" fmla="*/ 78 h 147"/>
                <a:gd name="T20" fmla="*/ 61 w 88"/>
                <a:gd name="T21" fmla="*/ 89 h 147"/>
                <a:gd name="T22" fmla="*/ 68 w 88"/>
                <a:gd name="T23" fmla="*/ 104 h 147"/>
                <a:gd name="T24" fmla="*/ 74 w 88"/>
                <a:gd name="T25" fmla="*/ 104 h 147"/>
                <a:gd name="T26" fmla="*/ 77 w 88"/>
                <a:gd name="T27" fmla="*/ 116 h 147"/>
                <a:gd name="T28" fmla="*/ 88 w 88"/>
                <a:gd name="T29" fmla="*/ 134 h 147"/>
                <a:gd name="T30" fmla="*/ 83 w 88"/>
                <a:gd name="T31" fmla="*/ 135 h 147"/>
                <a:gd name="T32" fmla="*/ 73 w 88"/>
                <a:gd name="T33" fmla="*/ 133 h 147"/>
                <a:gd name="T34" fmla="*/ 67 w 88"/>
                <a:gd name="T35" fmla="*/ 138 h 147"/>
                <a:gd name="T36" fmla="*/ 59 w 88"/>
                <a:gd name="T37" fmla="*/ 142 h 147"/>
                <a:gd name="T38" fmla="*/ 53 w 88"/>
                <a:gd name="T39" fmla="*/ 143 h 147"/>
                <a:gd name="T40" fmla="*/ 51 w 88"/>
                <a:gd name="T41" fmla="*/ 147 h 147"/>
                <a:gd name="T42" fmla="*/ 42 w 88"/>
                <a:gd name="T43" fmla="*/ 146 h 147"/>
                <a:gd name="T44" fmla="*/ 31 w 88"/>
                <a:gd name="T45" fmla="*/ 136 h 147"/>
                <a:gd name="T46" fmla="*/ 29 w 88"/>
                <a:gd name="T47" fmla="*/ 127 h 147"/>
                <a:gd name="T48" fmla="*/ 25 w 88"/>
                <a:gd name="T49" fmla="*/ 116 h 147"/>
                <a:gd name="T50" fmla="*/ 28 w 88"/>
                <a:gd name="T51" fmla="*/ 98 h 147"/>
                <a:gd name="T52" fmla="*/ 33 w 88"/>
                <a:gd name="T53" fmla="*/ 91 h 147"/>
                <a:gd name="T54" fmla="*/ 29 w 88"/>
                <a:gd name="T55" fmla="*/ 82 h 147"/>
                <a:gd name="T56" fmla="*/ 23 w 88"/>
                <a:gd name="T57" fmla="*/ 78 h 147"/>
                <a:gd name="T58" fmla="*/ 25 w 88"/>
                <a:gd name="T59" fmla="*/ 69 h 147"/>
                <a:gd name="T60" fmla="*/ 21 w 88"/>
                <a:gd name="T61" fmla="*/ 64 h 147"/>
                <a:gd name="T62" fmla="*/ 12 w 88"/>
                <a:gd name="T63" fmla="*/ 65 h 147"/>
                <a:gd name="T64" fmla="*/ 0 w 88"/>
                <a:gd name="T65" fmla="*/ 50 h 147"/>
                <a:gd name="T66" fmla="*/ 5 w 88"/>
                <a:gd name="T67" fmla="*/ 44 h 147"/>
                <a:gd name="T68" fmla="*/ 5 w 88"/>
                <a:gd name="T69" fmla="*/ 34 h 147"/>
                <a:gd name="T70" fmla="*/ 16 w 88"/>
                <a:gd name="T71" fmla="*/ 31 h 147"/>
                <a:gd name="T72" fmla="*/ 21 w 88"/>
                <a:gd name="T73" fmla="*/ 27 h 147"/>
                <a:gd name="T74" fmla="*/ 15 w 88"/>
                <a:gd name="T75" fmla="*/ 19 h 147"/>
                <a:gd name="T76" fmla="*/ 17 w 88"/>
                <a:gd name="T77" fmla="*/ 12 h 147"/>
                <a:gd name="T78" fmla="*/ 32 w 88"/>
                <a:gd name="T79" fmla="*/ 0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88" h="147">
                  <a:moveTo>
                    <a:pt x="32" y="0"/>
                  </a:moveTo>
                  <a:lnTo>
                    <a:pt x="43" y="7"/>
                  </a:lnTo>
                  <a:lnTo>
                    <a:pt x="54" y="21"/>
                  </a:lnTo>
                  <a:lnTo>
                    <a:pt x="54" y="32"/>
                  </a:lnTo>
                  <a:lnTo>
                    <a:pt x="61" y="32"/>
                  </a:lnTo>
                  <a:lnTo>
                    <a:pt x="71" y="42"/>
                  </a:lnTo>
                  <a:lnTo>
                    <a:pt x="78" y="49"/>
                  </a:lnTo>
                  <a:lnTo>
                    <a:pt x="74" y="68"/>
                  </a:lnTo>
                  <a:lnTo>
                    <a:pt x="63" y="73"/>
                  </a:lnTo>
                  <a:lnTo>
                    <a:pt x="64" y="78"/>
                  </a:lnTo>
                  <a:lnTo>
                    <a:pt x="61" y="89"/>
                  </a:lnTo>
                  <a:lnTo>
                    <a:pt x="68" y="104"/>
                  </a:lnTo>
                  <a:lnTo>
                    <a:pt x="74" y="104"/>
                  </a:lnTo>
                  <a:lnTo>
                    <a:pt x="77" y="116"/>
                  </a:lnTo>
                  <a:lnTo>
                    <a:pt x="88" y="134"/>
                  </a:lnTo>
                  <a:lnTo>
                    <a:pt x="83" y="135"/>
                  </a:lnTo>
                  <a:lnTo>
                    <a:pt x="73" y="133"/>
                  </a:lnTo>
                  <a:lnTo>
                    <a:pt x="67" y="138"/>
                  </a:lnTo>
                  <a:lnTo>
                    <a:pt x="59" y="142"/>
                  </a:lnTo>
                  <a:lnTo>
                    <a:pt x="53" y="143"/>
                  </a:lnTo>
                  <a:lnTo>
                    <a:pt x="51" y="147"/>
                  </a:lnTo>
                  <a:lnTo>
                    <a:pt x="42" y="146"/>
                  </a:lnTo>
                  <a:lnTo>
                    <a:pt x="31" y="136"/>
                  </a:lnTo>
                  <a:lnTo>
                    <a:pt x="29" y="127"/>
                  </a:lnTo>
                  <a:lnTo>
                    <a:pt x="25" y="116"/>
                  </a:lnTo>
                  <a:lnTo>
                    <a:pt x="28" y="98"/>
                  </a:lnTo>
                  <a:lnTo>
                    <a:pt x="33" y="91"/>
                  </a:lnTo>
                  <a:lnTo>
                    <a:pt x="29" y="82"/>
                  </a:lnTo>
                  <a:lnTo>
                    <a:pt x="23" y="78"/>
                  </a:lnTo>
                  <a:lnTo>
                    <a:pt x="25" y="69"/>
                  </a:lnTo>
                  <a:lnTo>
                    <a:pt x="21" y="64"/>
                  </a:lnTo>
                  <a:lnTo>
                    <a:pt x="12" y="65"/>
                  </a:lnTo>
                  <a:lnTo>
                    <a:pt x="0" y="50"/>
                  </a:lnTo>
                  <a:lnTo>
                    <a:pt x="5" y="44"/>
                  </a:lnTo>
                  <a:lnTo>
                    <a:pt x="5" y="34"/>
                  </a:lnTo>
                  <a:lnTo>
                    <a:pt x="16" y="31"/>
                  </a:lnTo>
                  <a:lnTo>
                    <a:pt x="21" y="27"/>
                  </a:lnTo>
                  <a:lnTo>
                    <a:pt x="15" y="19"/>
                  </a:lnTo>
                  <a:lnTo>
                    <a:pt x="17" y="12"/>
                  </a:lnTo>
                  <a:lnTo>
                    <a:pt x="32"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83" name="Freeform 82"/>
            <p:cNvSpPr>
              <a:spLocks/>
            </p:cNvSpPr>
            <p:nvPr/>
          </p:nvSpPr>
          <p:spPr bwMode="auto">
            <a:xfrm>
              <a:off x="2237586" y="3731666"/>
              <a:ext cx="188458" cy="97856"/>
            </a:xfrm>
            <a:custGeom>
              <a:avLst/>
              <a:gdLst>
                <a:gd name="T0" fmla="*/ 34 w 114"/>
                <a:gd name="T1" fmla="*/ 63 h 63"/>
                <a:gd name="T2" fmla="*/ 32 w 114"/>
                <a:gd name="T3" fmla="*/ 56 h 63"/>
                <a:gd name="T4" fmla="*/ 27 w 114"/>
                <a:gd name="T5" fmla="*/ 54 h 63"/>
                <a:gd name="T6" fmla="*/ 29 w 114"/>
                <a:gd name="T7" fmla="*/ 46 h 63"/>
                <a:gd name="T8" fmla="*/ 26 w 114"/>
                <a:gd name="T9" fmla="*/ 44 h 63"/>
                <a:gd name="T10" fmla="*/ 23 w 114"/>
                <a:gd name="T11" fmla="*/ 42 h 63"/>
                <a:gd name="T12" fmla="*/ 14 w 114"/>
                <a:gd name="T13" fmla="*/ 45 h 63"/>
                <a:gd name="T14" fmla="*/ 14 w 114"/>
                <a:gd name="T15" fmla="*/ 42 h 63"/>
                <a:gd name="T16" fmla="*/ 9 w 114"/>
                <a:gd name="T17" fmla="*/ 39 h 63"/>
                <a:gd name="T18" fmla="*/ 5 w 114"/>
                <a:gd name="T19" fmla="*/ 34 h 63"/>
                <a:gd name="T20" fmla="*/ 0 w 114"/>
                <a:gd name="T21" fmla="*/ 33 h 63"/>
                <a:gd name="T22" fmla="*/ 4 w 114"/>
                <a:gd name="T23" fmla="*/ 28 h 63"/>
                <a:gd name="T24" fmla="*/ 3 w 114"/>
                <a:gd name="T25" fmla="*/ 23 h 63"/>
                <a:gd name="T26" fmla="*/ 5 w 114"/>
                <a:gd name="T27" fmla="*/ 19 h 63"/>
                <a:gd name="T28" fmla="*/ 14 w 114"/>
                <a:gd name="T29" fmla="*/ 14 h 63"/>
                <a:gd name="T30" fmla="*/ 23 w 114"/>
                <a:gd name="T31" fmla="*/ 6 h 63"/>
                <a:gd name="T32" fmla="*/ 25 w 114"/>
                <a:gd name="T33" fmla="*/ 7 h 63"/>
                <a:gd name="T34" fmla="*/ 30 w 114"/>
                <a:gd name="T35" fmla="*/ 3 h 63"/>
                <a:gd name="T36" fmla="*/ 35 w 114"/>
                <a:gd name="T37" fmla="*/ 2 h 63"/>
                <a:gd name="T38" fmla="*/ 36 w 114"/>
                <a:gd name="T39" fmla="*/ 4 h 63"/>
                <a:gd name="T40" fmla="*/ 39 w 114"/>
                <a:gd name="T41" fmla="*/ 3 h 63"/>
                <a:gd name="T42" fmla="*/ 48 w 114"/>
                <a:gd name="T43" fmla="*/ 5 h 63"/>
                <a:gd name="T44" fmla="*/ 56 w 114"/>
                <a:gd name="T45" fmla="*/ 4 h 63"/>
                <a:gd name="T46" fmla="*/ 62 w 114"/>
                <a:gd name="T47" fmla="*/ 2 h 63"/>
                <a:gd name="T48" fmla="*/ 65 w 114"/>
                <a:gd name="T49" fmla="*/ 0 h 63"/>
                <a:gd name="T50" fmla="*/ 70 w 114"/>
                <a:gd name="T51" fmla="*/ 1 h 63"/>
                <a:gd name="T52" fmla="*/ 74 w 114"/>
                <a:gd name="T53" fmla="*/ 2 h 63"/>
                <a:gd name="T54" fmla="*/ 79 w 114"/>
                <a:gd name="T55" fmla="*/ 2 h 63"/>
                <a:gd name="T56" fmla="*/ 83 w 114"/>
                <a:gd name="T57" fmla="*/ 0 h 63"/>
                <a:gd name="T58" fmla="*/ 91 w 114"/>
                <a:gd name="T59" fmla="*/ 3 h 63"/>
                <a:gd name="T60" fmla="*/ 94 w 114"/>
                <a:gd name="T61" fmla="*/ 3 h 63"/>
                <a:gd name="T62" fmla="*/ 99 w 114"/>
                <a:gd name="T63" fmla="*/ 7 h 63"/>
                <a:gd name="T64" fmla="*/ 104 w 114"/>
                <a:gd name="T65" fmla="*/ 12 h 63"/>
                <a:gd name="T66" fmla="*/ 110 w 114"/>
                <a:gd name="T67" fmla="*/ 15 h 63"/>
                <a:gd name="T68" fmla="*/ 114 w 114"/>
                <a:gd name="T69" fmla="*/ 21 h 63"/>
                <a:gd name="T70" fmla="*/ 108 w 114"/>
                <a:gd name="T71" fmla="*/ 20 h 63"/>
                <a:gd name="T72" fmla="*/ 105 w 114"/>
                <a:gd name="T73" fmla="*/ 23 h 63"/>
                <a:gd name="T74" fmla="*/ 99 w 114"/>
                <a:gd name="T75" fmla="*/ 26 h 63"/>
                <a:gd name="T76" fmla="*/ 94 w 114"/>
                <a:gd name="T77" fmla="*/ 26 h 63"/>
                <a:gd name="T78" fmla="*/ 90 w 114"/>
                <a:gd name="T79" fmla="*/ 29 h 63"/>
                <a:gd name="T80" fmla="*/ 86 w 114"/>
                <a:gd name="T81" fmla="*/ 28 h 63"/>
                <a:gd name="T82" fmla="*/ 84 w 114"/>
                <a:gd name="T83" fmla="*/ 25 h 63"/>
                <a:gd name="T84" fmla="*/ 82 w 114"/>
                <a:gd name="T85" fmla="*/ 25 h 63"/>
                <a:gd name="T86" fmla="*/ 79 w 114"/>
                <a:gd name="T87" fmla="*/ 30 h 63"/>
                <a:gd name="T88" fmla="*/ 77 w 114"/>
                <a:gd name="T89" fmla="*/ 30 h 63"/>
                <a:gd name="T90" fmla="*/ 76 w 114"/>
                <a:gd name="T91" fmla="*/ 34 h 63"/>
                <a:gd name="T92" fmla="*/ 69 w 114"/>
                <a:gd name="T93" fmla="*/ 40 h 63"/>
                <a:gd name="T94" fmla="*/ 66 w 114"/>
                <a:gd name="T95" fmla="*/ 42 h 63"/>
                <a:gd name="T96" fmla="*/ 64 w 114"/>
                <a:gd name="T97" fmla="*/ 45 h 63"/>
                <a:gd name="T98" fmla="*/ 59 w 114"/>
                <a:gd name="T99" fmla="*/ 41 h 63"/>
                <a:gd name="T100" fmla="*/ 54 w 114"/>
                <a:gd name="T101" fmla="*/ 46 h 63"/>
                <a:gd name="T102" fmla="*/ 51 w 114"/>
                <a:gd name="T103" fmla="*/ 46 h 63"/>
                <a:gd name="T104" fmla="*/ 46 w 114"/>
                <a:gd name="T105" fmla="*/ 47 h 63"/>
                <a:gd name="T106" fmla="*/ 46 w 114"/>
                <a:gd name="T107" fmla="*/ 57 h 63"/>
                <a:gd name="T108" fmla="*/ 43 w 114"/>
                <a:gd name="T109" fmla="*/ 57 h 63"/>
                <a:gd name="T110" fmla="*/ 40 w 114"/>
                <a:gd name="T111" fmla="*/ 62 h 63"/>
                <a:gd name="T112" fmla="*/ 34 w 114"/>
                <a:gd name="T113" fmla="*/ 63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14" h="63">
                  <a:moveTo>
                    <a:pt x="34" y="63"/>
                  </a:moveTo>
                  <a:lnTo>
                    <a:pt x="32" y="56"/>
                  </a:lnTo>
                  <a:lnTo>
                    <a:pt x="27" y="54"/>
                  </a:lnTo>
                  <a:lnTo>
                    <a:pt x="29" y="46"/>
                  </a:lnTo>
                  <a:lnTo>
                    <a:pt x="26" y="44"/>
                  </a:lnTo>
                  <a:lnTo>
                    <a:pt x="23" y="42"/>
                  </a:lnTo>
                  <a:lnTo>
                    <a:pt x="14" y="45"/>
                  </a:lnTo>
                  <a:lnTo>
                    <a:pt x="14" y="42"/>
                  </a:lnTo>
                  <a:lnTo>
                    <a:pt x="9" y="39"/>
                  </a:lnTo>
                  <a:lnTo>
                    <a:pt x="5" y="34"/>
                  </a:lnTo>
                  <a:lnTo>
                    <a:pt x="0" y="33"/>
                  </a:lnTo>
                  <a:lnTo>
                    <a:pt x="4" y="28"/>
                  </a:lnTo>
                  <a:lnTo>
                    <a:pt x="3" y="23"/>
                  </a:lnTo>
                  <a:lnTo>
                    <a:pt x="5" y="19"/>
                  </a:lnTo>
                  <a:lnTo>
                    <a:pt x="14" y="14"/>
                  </a:lnTo>
                  <a:lnTo>
                    <a:pt x="23" y="6"/>
                  </a:lnTo>
                  <a:lnTo>
                    <a:pt x="25" y="7"/>
                  </a:lnTo>
                  <a:lnTo>
                    <a:pt x="30" y="3"/>
                  </a:lnTo>
                  <a:lnTo>
                    <a:pt x="35" y="2"/>
                  </a:lnTo>
                  <a:lnTo>
                    <a:pt x="36" y="4"/>
                  </a:lnTo>
                  <a:lnTo>
                    <a:pt x="39" y="3"/>
                  </a:lnTo>
                  <a:lnTo>
                    <a:pt x="48" y="5"/>
                  </a:lnTo>
                  <a:lnTo>
                    <a:pt x="56" y="4"/>
                  </a:lnTo>
                  <a:lnTo>
                    <a:pt x="62" y="2"/>
                  </a:lnTo>
                  <a:lnTo>
                    <a:pt x="65" y="0"/>
                  </a:lnTo>
                  <a:lnTo>
                    <a:pt x="70" y="1"/>
                  </a:lnTo>
                  <a:lnTo>
                    <a:pt x="74" y="2"/>
                  </a:lnTo>
                  <a:lnTo>
                    <a:pt x="79" y="2"/>
                  </a:lnTo>
                  <a:lnTo>
                    <a:pt x="83" y="0"/>
                  </a:lnTo>
                  <a:lnTo>
                    <a:pt x="91" y="3"/>
                  </a:lnTo>
                  <a:lnTo>
                    <a:pt x="94" y="3"/>
                  </a:lnTo>
                  <a:lnTo>
                    <a:pt x="99" y="7"/>
                  </a:lnTo>
                  <a:lnTo>
                    <a:pt x="104" y="12"/>
                  </a:lnTo>
                  <a:lnTo>
                    <a:pt x="110" y="15"/>
                  </a:lnTo>
                  <a:lnTo>
                    <a:pt x="114" y="21"/>
                  </a:lnTo>
                  <a:lnTo>
                    <a:pt x="108" y="20"/>
                  </a:lnTo>
                  <a:lnTo>
                    <a:pt x="105" y="23"/>
                  </a:lnTo>
                  <a:lnTo>
                    <a:pt x="99" y="26"/>
                  </a:lnTo>
                  <a:lnTo>
                    <a:pt x="94" y="26"/>
                  </a:lnTo>
                  <a:lnTo>
                    <a:pt x="90" y="29"/>
                  </a:lnTo>
                  <a:lnTo>
                    <a:pt x="86" y="28"/>
                  </a:lnTo>
                  <a:lnTo>
                    <a:pt x="84" y="25"/>
                  </a:lnTo>
                  <a:lnTo>
                    <a:pt x="82" y="25"/>
                  </a:lnTo>
                  <a:lnTo>
                    <a:pt x="79" y="30"/>
                  </a:lnTo>
                  <a:lnTo>
                    <a:pt x="77" y="30"/>
                  </a:lnTo>
                  <a:lnTo>
                    <a:pt x="76" y="34"/>
                  </a:lnTo>
                  <a:lnTo>
                    <a:pt x="69" y="40"/>
                  </a:lnTo>
                  <a:lnTo>
                    <a:pt x="66" y="42"/>
                  </a:lnTo>
                  <a:lnTo>
                    <a:pt x="64" y="45"/>
                  </a:lnTo>
                  <a:lnTo>
                    <a:pt x="59" y="41"/>
                  </a:lnTo>
                  <a:lnTo>
                    <a:pt x="54" y="46"/>
                  </a:lnTo>
                  <a:lnTo>
                    <a:pt x="51" y="46"/>
                  </a:lnTo>
                  <a:lnTo>
                    <a:pt x="46" y="47"/>
                  </a:lnTo>
                  <a:lnTo>
                    <a:pt x="46" y="57"/>
                  </a:lnTo>
                  <a:lnTo>
                    <a:pt x="43" y="57"/>
                  </a:lnTo>
                  <a:lnTo>
                    <a:pt x="40" y="62"/>
                  </a:lnTo>
                  <a:lnTo>
                    <a:pt x="34" y="63"/>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85" name="Freeform 84"/>
            <p:cNvSpPr>
              <a:spLocks/>
            </p:cNvSpPr>
            <p:nvPr/>
          </p:nvSpPr>
          <p:spPr bwMode="auto">
            <a:xfrm>
              <a:off x="2698814" y="3605853"/>
              <a:ext cx="89270" cy="60577"/>
            </a:xfrm>
            <a:custGeom>
              <a:avLst/>
              <a:gdLst>
                <a:gd name="T0" fmla="*/ 27 w 54"/>
                <a:gd name="T1" fmla="*/ 0 h 39"/>
                <a:gd name="T2" fmla="*/ 38 w 54"/>
                <a:gd name="T3" fmla="*/ 0 h 39"/>
                <a:gd name="T4" fmla="*/ 53 w 54"/>
                <a:gd name="T5" fmla="*/ 4 h 39"/>
                <a:gd name="T6" fmla="*/ 54 w 54"/>
                <a:gd name="T7" fmla="*/ 15 h 39"/>
                <a:gd name="T8" fmla="*/ 51 w 54"/>
                <a:gd name="T9" fmla="*/ 23 h 39"/>
                <a:gd name="T10" fmla="*/ 46 w 54"/>
                <a:gd name="T11" fmla="*/ 27 h 39"/>
                <a:gd name="T12" fmla="*/ 50 w 54"/>
                <a:gd name="T13" fmla="*/ 33 h 39"/>
                <a:gd name="T14" fmla="*/ 49 w 54"/>
                <a:gd name="T15" fmla="*/ 39 h 39"/>
                <a:gd name="T16" fmla="*/ 38 w 54"/>
                <a:gd name="T17" fmla="*/ 35 h 39"/>
                <a:gd name="T18" fmla="*/ 29 w 54"/>
                <a:gd name="T19" fmla="*/ 36 h 39"/>
                <a:gd name="T20" fmla="*/ 18 w 54"/>
                <a:gd name="T21" fmla="*/ 35 h 39"/>
                <a:gd name="T22" fmla="*/ 9 w 54"/>
                <a:gd name="T23" fmla="*/ 39 h 39"/>
                <a:gd name="T24" fmla="*/ 0 w 54"/>
                <a:gd name="T25" fmla="*/ 32 h 39"/>
                <a:gd name="T26" fmla="*/ 3 w 54"/>
                <a:gd name="T27" fmla="*/ 26 h 39"/>
                <a:gd name="T28" fmla="*/ 19 w 54"/>
                <a:gd name="T29" fmla="*/ 29 h 39"/>
                <a:gd name="T30" fmla="*/ 33 w 54"/>
                <a:gd name="T31" fmla="*/ 30 h 39"/>
                <a:gd name="T32" fmla="*/ 39 w 54"/>
                <a:gd name="T33" fmla="*/ 26 h 39"/>
                <a:gd name="T34" fmla="*/ 32 w 54"/>
                <a:gd name="T35" fmla="*/ 17 h 39"/>
                <a:gd name="T36" fmla="*/ 33 w 54"/>
                <a:gd name="T37" fmla="*/ 9 h 39"/>
                <a:gd name="T38" fmla="*/ 22 w 54"/>
                <a:gd name="T39" fmla="*/ 5 h 39"/>
                <a:gd name="T40" fmla="*/ 27 w 54"/>
                <a:gd name="T41" fmla="*/ 0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4" h="39">
                  <a:moveTo>
                    <a:pt x="27" y="0"/>
                  </a:moveTo>
                  <a:lnTo>
                    <a:pt x="38" y="0"/>
                  </a:lnTo>
                  <a:lnTo>
                    <a:pt x="53" y="4"/>
                  </a:lnTo>
                  <a:lnTo>
                    <a:pt x="54" y="15"/>
                  </a:lnTo>
                  <a:lnTo>
                    <a:pt x="51" y="23"/>
                  </a:lnTo>
                  <a:lnTo>
                    <a:pt x="46" y="27"/>
                  </a:lnTo>
                  <a:lnTo>
                    <a:pt x="50" y="33"/>
                  </a:lnTo>
                  <a:lnTo>
                    <a:pt x="49" y="39"/>
                  </a:lnTo>
                  <a:lnTo>
                    <a:pt x="38" y="35"/>
                  </a:lnTo>
                  <a:lnTo>
                    <a:pt x="29" y="36"/>
                  </a:lnTo>
                  <a:lnTo>
                    <a:pt x="18" y="35"/>
                  </a:lnTo>
                  <a:lnTo>
                    <a:pt x="9" y="39"/>
                  </a:lnTo>
                  <a:lnTo>
                    <a:pt x="0" y="32"/>
                  </a:lnTo>
                  <a:lnTo>
                    <a:pt x="3" y="26"/>
                  </a:lnTo>
                  <a:lnTo>
                    <a:pt x="19" y="29"/>
                  </a:lnTo>
                  <a:lnTo>
                    <a:pt x="33" y="30"/>
                  </a:lnTo>
                  <a:lnTo>
                    <a:pt x="39" y="26"/>
                  </a:lnTo>
                  <a:lnTo>
                    <a:pt x="32" y="17"/>
                  </a:lnTo>
                  <a:lnTo>
                    <a:pt x="33" y="9"/>
                  </a:lnTo>
                  <a:lnTo>
                    <a:pt x="22" y="5"/>
                  </a:lnTo>
                  <a:lnTo>
                    <a:pt x="27"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92" name="Freeform 91"/>
            <p:cNvSpPr>
              <a:spLocks/>
            </p:cNvSpPr>
            <p:nvPr/>
          </p:nvSpPr>
          <p:spPr bwMode="auto">
            <a:xfrm>
              <a:off x="4370141" y="2144236"/>
              <a:ext cx="244664" cy="86983"/>
            </a:xfrm>
            <a:custGeom>
              <a:avLst/>
              <a:gdLst>
                <a:gd name="T0" fmla="*/ 138 w 148"/>
                <a:gd name="T1" fmla="*/ 1 h 56"/>
                <a:gd name="T2" fmla="*/ 133 w 148"/>
                <a:gd name="T3" fmla="*/ 13 h 56"/>
                <a:gd name="T4" fmla="*/ 148 w 148"/>
                <a:gd name="T5" fmla="*/ 25 h 56"/>
                <a:gd name="T6" fmla="*/ 128 w 148"/>
                <a:gd name="T7" fmla="*/ 39 h 56"/>
                <a:gd name="T8" fmla="*/ 85 w 148"/>
                <a:gd name="T9" fmla="*/ 52 h 56"/>
                <a:gd name="T10" fmla="*/ 73 w 148"/>
                <a:gd name="T11" fmla="*/ 56 h 56"/>
                <a:gd name="T12" fmla="*/ 54 w 148"/>
                <a:gd name="T13" fmla="*/ 53 h 56"/>
                <a:gd name="T14" fmla="*/ 16 w 148"/>
                <a:gd name="T15" fmla="*/ 47 h 56"/>
                <a:gd name="T16" fmla="*/ 31 w 148"/>
                <a:gd name="T17" fmla="*/ 39 h 56"/>
                <a:gd name="T18" fmla="*/ 2 w 148"/>
                <a:gd name="T19" fmla="*/ 30 h 56"/>
                <a:gd name="T20" fmla="*/ 28 w 148"/>
                <a:gd name="T21" fmla="*/ 26 h 56"/>
                <a:gd name="T22" fmla="*/ 28 w 148"/>
                <a:gd name="T23" fmla="*/ 21 h 56"/>
                <a:gd name="T24" fmla="*/ 0 w 148"/>
                <a:gd name="T25" fmla="*/ 17 h 56"/>
                <a:gd name="T26" fmla="*/ 12 w 148"/>
                <a:gd name="T27" fmla="*/ 5 h 56"/>
                <a:gd name="T28" fmla="*/ 33 w 148"/>
                <a:gd name="T29" fmla="*/ 2 h 56"/>
                <a:gd name="T30" fmla="*/ 52 w 148"/>
                <a:gd name="T31" fmla="*/ 14 h 56"/>
                <a:gd name="T32" fmla="*/ 75 w 148"/>
                <a:gd name="T33" fmla="*/ 4 h 56"/>
                <a:gd name="T34" fmla="*/ 91 w 148"/>
                <a:gd name="T35" fmla="*/ 9 h 56"/>
                <a:gd name="T36" fmla="*/ 115 w 148"/>
                <a:gd name="T37" fmla="*/ 0 h 56"/>
                <a:gd name="T38" fmla="*/ 138 w 148"/>
                <a:gd name="T39" fmla="*/ 1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48" h="56">
                  <a:moveTo>
                    <a:pt x="138" y="1"/>
                  </a:moveTo>
                  <a:lnTo>
                    <a:pt x="133" y="13"/>
                  </a:lnTo>
                  <a:lnTo>
                    <a:pt x="148" y="25"/>
                  </a:lnTo>
                  <a:lnTo>
                    <a:pt x="128" y="39"/>
                  </a:lnTo>
                  <a:lnTo>
                    <a:pt x="85" y="52"/>
                  </a:lnTo>
                  <a:lnTo>
                    <a:pt x="73" y="56"/>
                  </a:lnTo>
                  <a:lnTo>
                    <a:pt x="54" y="53"/>
                  </a:lnTo>
                  <a:lnTo>
                    <a:pt x="16" y="47"/>
                  </a:lnTo>
                  <a:lnTo>
                    <a:pt x="31" y="39"/>
                  </a:lnTo>
                  <a:lnTo>
                    <a:pt x="2" y="30"/>
                  </a:lnTo>
                  <a:lnTo>
                    <a:pt x="28" y="26"/>
                  </a:lnTo>
                  <a:lnTo>
                    <a:pt x="28" y="21"/>
                  </a:lnTo>
                  <a:lnTo>
                    <a:pt x="0" y="17"/>
                  </a:lnTo>
                  <a:lnTo>
                    <a:pt x="12" y="5"/>
                  </a:lnTo>
                  <a:lnTo>
                    <a:pt x="33" y="2"/>
                  </a:lnTo>
                  <a:lnTo>
                    <a:pt x="52" y="14"/>
                  </a:lnTo>
                  <a:lnTo>
                    <a:pt x="75" y="4"/>
                  </a:lnTo>
                  <a:lnTo>
                    <a:pt x="91" y="9"/>
                  </a:lnTo>
                  <a:lnTo>
                    <a:pt x="115" y="0"/>
                  </a:lnTo>
                  <a:lnTo>
                    <a:pt x="138" y="1"/>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97" name="Freeform 96"/>
            <p:cNvSpPr>
              <a:spLocks/>
            </p:cNvSpPr>
            <p:nvPr/>
          </p:nvSpPr>
          <p:spPr bwMode="auto">
            <a:xfrm>
              <a:off x="2583094" y="3650897"/>
              <a:ext cx="62819" cy="26405"/>
            </a:xfrm>
            <a:custGeom>
              <a:avLst/>
              <a:gdLst>
                <a:gd name="T0" fmla="*/ 14 w 38"/>
                <a:gd name="T1" fmla="*/ 0 h 17"/>
                <a:gd name="T2" fmla="*/ 26 w 38"/>
                <a:gd name="T3" fmla="*/ 2 h 17"/>
                <a:gd name="T4" fmla="*/ 35 w 38"/>
                <a:gd name="T5" fmla="*/ 7 h 17"/>
                <a:gd name="T6" fmla="*/ 38 w 38"/>
                <a:gd name="T7" fmla="*/ 13 h 17"/>
                <a:gd name="T8" fmla="*/ 25 w 38"/>
                <a:gd name="T9" fmla="*/ 13 h 17"/>
                <a:gd name="T10" fmla="*/ 19 w 38"/>
                <a:gd name="T11" fmla="*/ 17 h 17"/>
                <a:gd name="T12" fmla="*/ 9 w 38"/>
                <a:gd name="T13" fmla="*/ 13 h 17"/>
                <a:gd name="T14" fmla="*/ 0 w 38"/>
                <a:gd name="T15" fmla="*/ 6 h 17"/>
                <a:gd name="T16" fmla="*/ 2 w 38"/>
                <a:gd name="T17" fmla="*/ 1 h 17"/>
                <a:gd name="T18" fmla="*/ 10 w 38"/>
                <a:gd name="T19" fmla="*/ 0 h 17"/>
                <a:gd name="T20" fmla="*/ 14 w 38"/>
                <a:gd name="T21"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8" h="17">
                  <a:moveTo>
                    <a:pt x="14" y="0"/>
                  </a:moveTo>
                  <a:lnTo>
                    <a:pt x="26" y="2"/>
                  </a:lnTo>
                  <a:lnTo>
                    <a:pt x="35" y="7"/>
                  </a:lnTo>
                  <a:lnTo>
                    <a:pt x="38" y="13"/>
                  </a:lnTo>
                  <a:lnTo>
                    <a:pt x="25" y="13"/>
                  </a:lnTo>
                  <a:lnTo>
                    <a:pt x="19" y="17"/>
                  </a:lnTo>
                  <a:lnTo>
                    <a:pt x="9" y="13"/>
                  </a:lnTo>
                  <a:lnTo>
                    <a:pt x="0" y="6"/>
                  </a:lnTo>
                  <a:lnTo>
                    <a:pt x="2" y="1"/>
                  </a:lnTo>
                  <a:lnTo>
                    <a:pt x="10" y="0"/>
                  </a:lnTo>
                  <a:lnTo>
                    <a:pt x="14"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21" name="Freeform 120"/>
            <p:cNvSpPr>
              <a:spLocks/>
            </p:cNvSpPr>
            <p:nvPr/>
          </p:nvSpPr>
          <p:spPr bwMode="auto">
            <a:xfrm>
              <a:off x="1546572" y="3192685"/>
              <a:ext cx="796815" cy="585580"/>
            </a:xfrm>
            <a:custGeom>
              <a:avLst/>
              <a:gdLst>
                <a:gd name="T0" fmla="*/ 298 w 482"/>
                <a:gd name="T1" fmla="*/ 175 h 377"/>
                <a:gd name="T2" fmla="*/ 288 w 482"/>
                <a:gd name="T3" fmla="*/ 225 h 377"/>
                <a:gd name="T4" fmla="*/ 303 w 482"/>
                <a:gd name="T5" fmla="*/ 266 h 377"/>
                <a:gd name="T6" fmla="*/ 329 w 482"/>
                <a:gd name="T7" fmla="*/ 294 h 377"/>
                <a:gd name="T8" fmla="*/ 366 w 482"/>
                <a:gd name="T9" fmla="*/ 295 h 377"/>
                <a:gd name="T10" fmla="*/ 405 w 482"/>
                <a:gd name="T11" fmla="*/ 279 h 377"/>
                <a:gd name="T12" fmla="*/ 419 w 482"/>
                <a:gd name="T13" fmla="*/ 243 h 377"/>
                <a:gd name="T14" fmla="*/ 468 w 482"/>
                <a:gd name="T15" fmla="*/ 234 h 377"/>
                <a:gd name="T16" fmla="*/ 480 w 482"/>
                <a:gd name="T17" fmla="*/ 246 h 377"/>
                <a:gd name="T18" fmla="*/ 465 w 482"/>
                <a:gd name="T19" fmla="*/ 275 h 377"/>
                <a:gd name="T20" fmla="*/ 451 w 482"/>
                <a:gd name="T21" fmla="*/ 295 h 377"/>
                <a:gd name="T22" fmla="*/ 436 w 482"/>
                <a:gd name="T23" fmla="*/ 308 h 377"/>
                <a:gd name="T24" fmla="*/ 430 w 482"/>
                <a:gd name="T25" fmla="*/ 309 h 377"/>
                <a:gd name="T26" fmla="*/ 395 w 482"/>
                <a:gd name="T27" fmla="*/ 321 h 377"/>
                <a:gd name="T28" fmla="*/ 399 w 482"/>
                <a:gd name="T29" fmla="*/ 333 h 377"/>
                <a:gd name="T30" fmla="*/ 402 w 482"/>
                <a:gd name="T31" fmla="*/ 346 h 377"/>
                <a:gd name="T32" fmla="*/ 370 w 482"/>
                <a:gd name="T33" fmla="*/ 367 h 377"/>
                <a:gd name="T34" fmla="*/ 348 w 482"/>
                <a:gd name="T35" fmla="*/ 355 h 377"/>
                <a:gd name="T36" fmla="*/ 315 w 482"/>
                <a:gd name="T37" fmla="*/ 344 h 377"/>
                <a:gd name="T38" fmla="*/ 278 w 482"/>
                <a:gd name="T39" fmla="*/ 349 h 377"/>
                <a:gd name="T40" fmla="*/ 236 w 482"/>
                <a:gd name="T41" fmla="*/ 332 h 377"/>
                <a:gd name="T42" fmla="*/ 199 w 482"/>
                <a:gd name="T43" fmla="*/ 307 h 377"/>
                <a:gd name="T44" fmla="*/ 165 w 482"/>
                <a:gd name="T45" fmla="*/ 290 h 377"/>
                <a:gd name="T46" fmla="*/ 138 w 482"/>
                <a:gd name="T47" fmla="*/ 255 h 377"/>
                <a:gd name="T48" fmla="*/ 149 w 482"/>
                <a:gd name="T49" fmla="*/ 242 h 377"/>
                <a:gd name="T50" fmla="*/ 146 w 482"/>
                <a:gd name="T51" fmla="*/ 217 h 377"/>
                <a:gd name="T52" fmla="*/ 116 w 482"/>
                <a:gd name="T53" fmla="*/ 169 h 377"/>
                <a:gd name="T54" fmla="*/ 95 w 482"/>
                <a:gd name="T55" fmla="*/ 143 h 377"/>
                <a:gd name="T56" fmla="*/ 85 w 482"/>
                <a:gd name="T57" fmla="*/ 115 h 377"/>
                <a:gd name="T58" fmla="*/ 68 w 482"/>
                <a:gd name="T59" fmla="*/ 88 h 377"/>
                <a:gd name="T60" fmla="*/ 59 w 482"/>
                <a:gd name="T61" fmla="*/ 56 h 377"/>
                <a:gd name="T62" fmla="*/ 50 w 482"/>
                <a:gd name="T63" fmla="*/ 24 h 377"/>
                <a:gd name="T64" fmla="*/ 31 w 482"/>
                <a:gd name="T65" fmla="*/ 27 h 377"/>
                <a:gd name="T66" fmla="*/ 31 w 482"/>
                <a:gd name="T67" fmla="*/ 62 h 377"/>
                <a:gd name="T68" fmla="*/ 43 w 482"/>
                <a:gd name="T69" fmla="*/ 82 h 377"/>
                <a:gd name="T70" fmla="*/ 46 w 482"/>
                <a:gd name="T71" fmla="*/ 102 h 377"/>
                <a:gd name="T72" fmla="*/ 61 w 482"/>
                <a:gd name="T73" fmla="*/ 125 h 377"/>
                <a:gd name="T74" fmla="*/ 67 w 482"/>
                <a:gd name="T75" fmla="*/ 164 h 377"/>
                <a:gd name="T76" fmla="*/ 80 w 482"/>
                <a:gd name="T77" fmla="*/ 185 h 377"/>
                <a:gd name="T78" fmla="*/ 74 w 482"/>
                <a:gd name="T79" fmla="*/ 205 h 377"/>
                <a:gd name="T80" fmla="*/ 59 w 482"/>
                <a:gd name="T81" fmla="*/ 181 h 377"/>
                <a:gd name="T82" fmla="*/ 45 w 482"/>
                <a:gd name="T83" fmla="*/ 150 h 377"/>
                <a:gd name="T84" fmla="*/ 28 w 482"/>
                <a:gd name="T85" fmla="*/ 123 h 377"/>
                <a:gd name="T86" fmla="*/ 13 w 482"/>
                <a:gd name="T87" fmla="*/ 115 h 377"/>
                <a:gd name="T88" fmla="*/ 14 w 482"/>
                <a:gd name="T89" fmla="*/ 103 h 377"/>
                <a:gd name="T90" fmla="*/ 17 w 482"/>
                <a:gd name="T91" fmla="*/ 71 h 377"/>
                <a:gd name="T92" fmla="*/ 4 w 482"/>
                <a:gd name="T93" fmla="*/ 39 h 377"/>
                <a:gd name="T94" fmla="*/ 21 w 482"/>
                <a:gd name="T95" fmla="*/ 2 h 377"/>
                <a:gd name="T96" fmla="*/ 64 w 482"/>
                <a:gd name="T97" fmla="*/ 14 h 377"/>
                <a:gd name="T98" fmla="*/ 148 w 482"/>
                <a:gd name="T99" fmla="*/ 28 h 377"/>
                <a:gd name="T100" fmla="*/ 185 w 482"/>
                <a:gd name="T101" fmla="*/ 27 h 377"/>
                <a:gd name="T102" fmla="*/ 202 w 482"/>
                <a:gd name="T103" fmla="*/ 54 h 377"/>
                <a:gd name="T104" fmla="*/ 224 w 482"/>
                <a:gd name="T105" fmla="*/ 78 h 377"/>
                <a:gd name="T106" fmla="*/ 264 w 482"/>
                <a:gd name="T107" fmla="*/ 69 h 377"/>
                <a:gd name="T108" fmla="*/ 280 w 482"/>
                <a:gd name="T109" fmla="*/ 107 h 377"/>
                <a:gd name="T110" fmla="*/ 296 w 482"/>
                <a:gd name="T111" fmla="*/ 138 h 3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482" h="377">
                  <a:moveTo>
                    <a:pt x="315" y="142"/>
                  </a:moveTo>
                  <a:lnTo>
                    <a:pt x="304" y="160"/>
                  </a:lnTo>
                  <a:lnTo>
                    <a:pt x="298" y="175"/>
                  </a:lnTo>
                  <a:lnTo>
                    <a:pt x="291" y="203"/>
                  </a:lnTo>
                  <a:lnTo>
                    <a:pt x="287" y="213"/>
                  </a:lnTo>
                  <a:lnTo>
                    <a:pt x="288" y="225"/>
                  </a:lnTo>
                  <a:lnTo>
                    <a:pt x="292" y="235"/>
                  </a:lnTo>
                  <a:lnTo>
                    <a:pt x="293" y="251"/>
                  </a:lnTo>
                  <a:lnTo>
                    <a:pt x="303" y="266"/>
                  </a:lnTo>
                  <a:lnTo>
                    <a:pt x="305" y="278"/>
                  </a:lnTo>
                  <a:lnTo>
                    <a:pt x="311" y="288"/>
                  </a:lnTo>
                  <a:lnTo>
                    <a:pt x="329" y="294"/>
                  </a:lnTo>
                  <a:lnTo>
                    <a:pt x="335" y="302"/>
                  </a:lnTo>
                  <a:lnTo>
                    <a:pt x="352" y="297"/>
                  </a:lnTo>
                  <a:lnTo>
                    <a:pt x="366" y="295"/>
                  </a:lnTo>
                  <a:lnTo>
                    <a:pt x="380" y="291"/>
                  </a:lnTo>
                  <a:lnTo>
                    <a:pt x="392" y="287"/>
                  </a:lnTo>
                  <a:lnTo>
                    <a:pt x="405" y="279"/>
                  </a:lnTo>
                  <a:lnTo>
                    <a:pt x="411" y="267"/>
                  </a:lnTo>
                  <a:lnTo>
                    <a:pt x="415" y="249"/>
                  </a:lnTo>
                  <a:lnTo>
                    <a:pt x="419" y="243"/>
                  </a:lnTo>
                  <a:lnTo>
                    <a:pt x="432" y="238"/>
                  </a:lnTo>
                  <a:lnTo>
                    <a:pt x="452" y="233"/>
                  </a:lnTo>
                  <a:lnTo>
                    <a:pt x="468" y="234"/>
                  </a:lnTo>
                  <a:lnTo>
                    <a:pt x="479" y="232"/>
                  </a:lnTo>
                  <a:lnTo>
                    <a:pt x="482" y="236"/>
                  </a:lnTo>
                  <a:lnTo>
                    <a:pt x="480" y="246"/>
                  </a:lnTo>
                  <a:lnTo>
                    <a:pt x="469" y="259"/>
                  </a:lnTo>
                  <a:lnTo>
                    <a:pt x="463" y="271"/>
                  </a:lnTo>
                  <a:lnTo>
                    <a:pt x="465" y="275"/>
                  </a:lnTo>
                  <a:lnTo>
                    <a:pt x="461" y="284"/>
                  </a:lnTo>
                  <a:lnTo>
                    <a:pt x="455" y="300"/>
                  </a:lnTo>
                  <a:lnTo>
                    <a:pt x="451" y="295"/>
                  </a:lnTo>
                  <a:lnTo>
                    <a:pt x="447" y="295"/>
                  </a:lnTo>
                  <a:lnTo>
                    <a:pt x="444" y="295"/>
                  </a:lnTo>
                  <a:lnTo>
                    <a:pt x="436" y="308"/>
                  </a:lnTo>
                  <a:lnTo>
                    <a:pt x="433" y="306"/>
                  </a:lnTo>
                  <a:lnTo>
                    <a:pt x="430" y="306"/>
                  </a:lnTo>
                  <a:lnTo>
                    <a:pt x="430" y="309"/>
                  </a:lnTo>
                  <a:lnTo>
                    <a:pt x="413" y="309"/>
                  </a:lnTo>
                  <a:lnTo>
                    <a:pt x="396" y="309"/>
                  </a:lnTo>
                  <a:lnTo>
                    <a:pt x="395" y="321"/>
                  </a:lnTo>
                  <a:lnTo>
                    <a:pt x="387" y="321"/>
                  </a:lnTo>
                  <a:lnTo>
                    <a:pt x="393" y="328"/>
                  </a:lnTo>
                  <a:lnTo>
                    <a:pt x="399" y="333"/>
                  </a:lnTo>
                  <a:lnTo>
                    <a:pt x="400" y="337"/>
                  </a:lnTo>
                  <a:lnTo>
                    <a:pt x="403" y="338"/>
                  </a:lnTo>
                  <a:lnTo>
                    <a:pt x="402" y="346"/>
                  </a:lnTo>
                  <a:lnTo>
                    <a:pt x="378" y="346"/>
                  </a:lnTo>
                  <a:lnTo>
                    <a:pt x="368" y="363"/>
                  </a:lnTo>
                  <a:lnTo>
                    <a:pt x="370" y="367"/>
                  </a:lnTo>
                  <a:lnTo>
                    <a:pt x="367" y="371"/>
                  </a:lnTo>
                  <a:lnTo>
                    <a:pt x="366" y="377"/>
                  </a:lnTo>
                  <a:lnTo>
                    <a:pt x="348" y="355"/>
                  </a:lnTo>
                  <a:lnTo>
                    <a:pt x="339" y="348"/>
                  </a:lnTo>
                  <a:lnTo>
                    <a:pt x="325" y="343"/>
                  </a:lnTo>
                  <a:lnTo>
                    <a:pt x="315" y="344"/>
                  </a:lnTo>
                  <a:lnTo>
                    <a:pt x="299" y="352"/>
                  </a:lnTo>
                  <a:lnTo>
                    <a:pt x="290" y="354"/>
                  </a:lnTo>
                  <a:lnTo>
                    <a:pt x="278" y="349"/>
                  </a:lnTo>
                  <a:lnTo>
                    <a:pt x="265" y="345"/>
                  </a:lnTo>
                  <a:lnTo>
                    <a:pt x="249" y="335"/>
                  </a:lnTo>
                  <a:lnTo>
                    <a:pt x="236" y="332"/>
                  </a:lnTo>
                  <a:lnTo>
                    <a:pt x="216" y="323"/>
                  </a:lnTo>
                  <a:lnTo>
                    <a:pt x="203" y="313"/>
                  </a:lnTo>
                  <a:lnTo>
                    <a:pt x="199" y="307"/>
                  </a:lnTo>
                  <a:lnTo>
                    <a:pt x="189" y="306"/>
                  </a:lnTo>
                  <a:lnTo>
                    <a:pt x="171" y="299"/>
                  </a:lnTo>
                  <a:lnTo>
                    <a:pt x="165" y="290"/>
                  </a:lnTo>
                  <a:lnTo>
                    <a:pt x="148" y="278"/>
                  </a:lnTo>
                  <a:lnTo>
                    <a:pt x="141" y="265"/>
                  </a:lnTo>
                  <a:lnTo>
                    <a:pt x="138" y="255"/>
                  </a:lnTo>
                  <a:lnTo>
                    <a:pt x="145" y="253"/>
                  </a:lnTo>
                  <a:lnTo>
                    <a:pt x="144" y="247"/>
                  </a:lnTo>
                  <a:lnTo>
                    <a:pt x="149" y="242"/>
                  </a:lnTo>
                  <a:lnTo>
                    <a:pt x="150" y="234"/>
                  </a:lnTo>
                  <a:lnTo>
                    <a:pt x="146" y="225"/>
                  </a:lnTo>
                  <a:lnTo>
                    <a:pt x="146" y="217"/>
                  </a:lnTo>
                  <a:lnTo>
                    <a:pt x="142" y="206"/>
                  </a:lnTo>
                  <a:lnTo>
                    <a:pt x="131" y="186"/>
                  </a:lnTo>
                  <a:lnTo>
                    <a:pt x="116" y="169"/>
                  </a:lnTo>
                  <a:lnTo>
                    <a:pt x="110" y="156"/>
                  </a:lnTo>
                  <a:lnTo>
                    <a:pt x="97" y="148"/>
                  </a:lnTo>
                  <a:lnTo>
                    <a:pt x="95" y="143"/>
                  </a:lnTo>
                  <a:lnTo>
                    <a:pt x="101" y="130"/>
                  </a:lnTo>
                  <a:lnTo>
                    <a:pt x="93" y="125"/>
                  </a:lnTo>
                  <a:lnTo>
                    <a:pt x="85" y="115"/>
                  </a:lnTo>
                  <a:lnTo>
                    <a:pt x="85" y="101"/>
                  </a:lnTo>
                  <a:lnTo>
                    <a:pt x="75" y="99"/>
                  </a:lnTo>
                  <a:lnTo>
                    <a:pt x="68" y="88"/>
                  </a:lnTo>
                  <a:lnTo>
                    <a:pt x="63" y="78"/>
                  </a:lnTo>
                  <a:lnTo>
                    <a:pt x="64" y="72"/>
                  </a:lnTo>
                  <a:lnTo>
                    <a:pt x="59" y="56"/>
                  </a:lnTo>
                  <a:lnTo>
                    <a:pt x="58" y="40"/>
                  </a:lnTo>
                  <a:lnTo>
                    <a:pt x="61" y="32"/>
                  </a:lnTo>
                  <a:lnTo>
                    <a:pt x="50" y="24"/>
                  </a:lnTo>
                  <a:lnTo>
                    <a:pt x="44" y="25"/>
                  </a:lnTo>
                  <a:lnTo>
                    <a:pt x="36" y="19"/>
                  </a:lnTo>
                  <a:lnTo>
                    <a:pt x="31" y="27"/>
                  </a:lnTo>
                  <a:lnTo>
                    <a:pt x="30" y="37"/>
                  </a:lnTo>
                  <a:lnTo>
                    <a:pt x="27" y="53"/>
                  </a:lnTo>
                  <a:lnTo>
                    <a:pt x="31" y="62"/>
                  </a:lnTo>
                  <a:lnTo>
                    <a:pt x="39" y="76"/>
                  </a:lnTo>
                  <a:lnTo>
                    <a:pt x="41" y="81"/>
                  </a:lnTo>
                  <a:lnTo>
                    <a:pt x="43" y="82"/>
                  </a:lnTo>
                  <a:lnTo>
                    <a:pt x="43" y="89"/>
                  </a:lnTo>
                  <a:lnTo>
                    <a:pt x="47" y="89"/>
                  </a:lnTo>
                  <a:lnTo>
                    <a:pt x="46" y="102"/>
                  </a:lnTo>
                  <a:lnTo>
                    <a:pt x="51" y="108"/>
                  </a:lnTo>
                  <a:lnTo>
                    <a:pt x="52" y="115"/>
                  </a:lnTo>
                  <a:lnTo>
                    <a:pt x="61" y="125"/>
                  </a:lnTo>
                  <a:lnTo>
                    <a:pt x="62" y="145"/>
                  </a:lnTo>
                  <a:lnTo>
                    <a:pt x="65" y="154"/>
                  </a:lnTo>
                  <a:lnTo>
                    <a:pt x="67" y="164"/>
                  </a:lnTo>
                  <a:lnTo>
                    <a:pt x="66" y="174"/>
                  </a:lnTo>
                  <a:lnTo>
                    <a:pt x="74" y="175"/>
                  </a:lnTo>
                  <a:lnTo>
                    <a:pt x="80" y="185"/>
                  </a:lnTo>
                  <a:lnTo>
                    <a:pt x="84" y="194"/>
                  </a:lnTo>
                  <a:lnTo>
                    <a:pt x="83" y="198"/>
                  </a:lnTo>
                  <a:lnTo>
                    <a:pt x="74" y="205"/>
                  </a:lnTo>
                  <a:lnTo>
                    <a:pt x="71" y="205"/>
                  </a:lnTo>
                  <a:lnTo>
                    <a:pt x="68" y="193"/>
                  </a:lnTo>
                  <a:lnTo>
                    <a:pt x="59" y="181"/>
                  </a:lnTo>
                  <a:lnTo>
                    <a:pt x="49" y="171"/>
                  </a:lnTo>
                  <a:lnTo>
                    <a:pt x="41" y="165"/>
                  </a:lnTo>
                  <a:lnTo>
                    <a:pt x="45" y="150"/>
                  </a:lnTo>
                  <a:lnTo>
                    <a:pt x="45" y="139"/>
                  </a:lnTo>
                  <a:lnTo>
                    <a:pt x="38" y="133"/>
                  </a:lnTo>
                  <a:lnTo>
                    <a:pt x="28" y="123"/>
                  </a:lnTo>
                  <a:lnTo>
                    <a:pt x="25" y="126"/>
                  </a:lnTo>
                  <a:lnTo>
                    <a:pt x="22" y="121"/>
                  </a:lnTo>
                  <a:lnTo>
                    <a:pt x="13" y="115"/>
                  </a:lnTo>
                  <a:lnTo>
                    <a:pt x="6" y="103"/>
                  </a:lnTo>
                  <a:lnTo>
                    <a:pt x="7" y="102"/>
                  </a:lnTo>
                  <a:lnTo>
                    <a:pt x="14" y="103"/>
                  </a:lnTo>
                  <a:lnTo>
                    <a:pt x="23" y="95"/>
                  </a:lnTo>
                  <a:lnTo>
                    <a:pt x="26" y="86"/>
                  </a:lnTo>
                  <a:lnTo>
                    <a:pt x="17" y="71"/>
                  </a:lnTo>
                  <a:lnTo>
                    <a:pt x="8" y="65"/>
                  </a:lnTo>
                  <a:lnTo>
                    <a:pt x="6" y="52"/>
                  </a:lnTo>
                  <a:lnTo>
                    <a:pt x="4" y="39"/>
                  </a:lnTo>
                  <a:lnTo>
                    <a:pt x="1" y="22"/>
                  </a:lnTo>
                  <a:lnTo>
                    <a:pt x="0" y="4"/>
                  </a:lnTo>
                  <a:lnTo>
                    <a:pt x="21" y="2"/>
                  </a:lnTo>
                  <a:lnTo>
                    <a:pt x="43" y="0"/>
                  </a:lnTo>
                  <a:lnTo>
                    <a:pt x="41" y="4"/>
                  </a:lnTo>
                  <a:lnTo>
                    <a:pt x="64" y="14"/>
                  </a:lnTo>
                  <a:lnTo>
                    <a:pt x="99" y="29"/>
                  </a:lnTo>
                  <a:lnTo>
                    <a:pt x="134" y="28"/>
                  </a:lnTo>
                  <a:lnTo>
                    <a:pt x="148" y="28"/>
                  </a:lnTo>
                  <a:lnTo>
                    <a:pt x="150" y="20"/>
                  </a:lnTo>
                  <a:lnTo>
                    <a:pt x="181" y="20"/>
                  </a:lnTo>
                  <a:lnTo>
                    <a:pt x="185" y="27"/>
                  </a:lnTo>
                  <a:lnTo>
                    <a:pt x="192" y="34"/>
                  </a:lnTo>
                  <a:lnTo>
                    <a:pt x="200" y="43"/>
                  </a:lnTo>
                  <a:lnTo>
                    <a:pt x="202" y="54"/>
                  </a:lnTo>
                  <a:lnTo>
                    <a:pt x="203" y="65"/>
                  </a:lnTo>
                  <a:lnTo>
                    <a:pt x="211" y="71"/>
                  </a:lnTo>
                  <a:lnTo>
                    <a:pt x="224" y="78"/>
                  </a:lnTo>
                  <a:lnTo>
                    <a:pt x="240" y="61"/>
                  </a:lnTo>
                  <a:lnTo>
                    <a:pt x="254" y="61"/>
                  </a:lnTo>
                  <a:lnTo>
                    <a:pt x="264" y="69"/>
                  </a:lnTo>
                  <a:lnTo>
                    <a:pt x="269" y="83"/>
                  </a:lnTo>
                  <a:lnTo>
                    <a:pt x="273" y="95"/>
                  </a:lnTo>
                  <a:lnTo>
                    <a:pt x="280" y="107"/>
                  </a:lnTo>
                  <a:lnTo>
                    <a:pt x="281" y="122"/>
                  </a:lnTo>
                  <a:lnTo>
                    <a:pt x="283" y="132"/>
                  </a:lnTo>
                  <a:lnTo>
                    <a:pt x="296" y="138"/>
                  </a:lnTo>
                  <a:lnTo>
                    <a:pt x="307" y="143"/>
                  </a:lnTo>
                  <a:lnTo>
                    <a:pt x="315" y="142"/>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35" name="Freeform 134"/>
            <p:cNvSpPr>
              <a:spLocks/>
            </p:cNvSpPr>
            <p:nvPr/>
          </p:nvSpPr>
          <p:spPr bwMode="auto">
            <a:xfrm>
              <a:off x="2283875" y="3762732"/>
              <a:ext cx="142170" cy="139793"/>
            </a:xfrm>
            <a:custGeom>
              <a:avLst/>
              <a:gdLst>
                <a:gd name="T0" fmla="*/ 33 w 86"/>
                <a:gd name="T1" fmla="*/ 82 h 90"/>
                <a:gd name="T2" fmla="*/ 27 w 86"/>
                <a:gd name="T3" fmla="*/ 75 h 90"/>
                <a:gd name="T4" fmla="*/ 19 w 86"/>
                <a:gd name="T5" fmla="*/ 67 h 90"/>
                <a:gd name="T6" fmla="*/ 15 w 86"/>
                <a:gd name="T7" fmla="*/ 60 h 90"/>
                <a:gd name="T8" fmla="*/ 8 w 86"/>
                <a:gd name="T9" fmla="*/ 54 h 90"/>
                <a:gd name="T10" fmla="*/ 0 w 86"/>
                <a:gd name="T11" fmla="*/ 44 h 90"/>
                <a:gd name="T12" fmla="*/ 2 w 86"/>
                <a:gd name="T13" fmla="*/ 41 h 90"/>
                <a:gd name="T14" fmla="*/ 5 w 86"/>
                <a:gd name="T15" fmla="*/ 44 h 90"/>
                <a:gd name="T16" fmla="*/ 6 w 86"/>
                <a:gd name="T17" fmla="*/ 43 h 90"/>
                <a:gd name="T18" fmla="*/ 12 w 86"/>
                <a:gd name="T19" fmla="*/ 42 h 90"/>
                <a:gd name="T20" fmla="*/ 15 w 86"/>
                <a:gd name="T21" fmla="*/ 37 h 90"/>
                <a:gd name="T22" fmla="*/ 18 w 86"/>
                <a:gd name="T23" fmla="*/ 37 h 90"/>
                <a:gd name="T24" fmla="*/ 18 w 86"/>
                <a:gd name="T25" fmla="*/ 27 h 90"/>
                <a:gd name="T26" fmla="*/ 23 w 86"/>
                <a:gd name="T27" fmla="*/ 26 h 90"/>
                <a:gd name="T28" fmla="*/ 26 w 86"/>
                <a:gd name="T29" fmla="*/ 26 h 90"/>
                <a:gd name="T30" fmla="*/ 31 w 86"/>
                <a:gd name="T31" fmla="*/ 21 h 90"/>
                <a:gd name="T32" fmla="*/ 36 w 86"/>
                <a:gd name="T33" fmla="*/ 25 h 90"/>
                <a:gd name="T34" fmla="*/ 38 w 86"/>
                <a:gd name="T35" fmla="*/ 22 h 90"/>
                <a:gd name="T36" fmla="*/ 41 w 86"/>
                <a:gd name="T37" fmla="*/ 20 h 90"/>
                <a:gd name="T38" fmla="*/ 48 w 86"/>
                <a:gd name="T39" fmla="*/ 14 h 90"/>
                <a:gd name="T40" fmla="*/ 49 w 86"/>
                <a:gd name="T41" fmla="*/ 10 h 90"/>
                <a:gd name="T42" fmla="*/ 51 w 86"/>
                <a:gd name="T43" fmla="*/ 10 h 90"/>
                <a:gd name="T44" fmla="*/ 54 w 86"/>
                <a:gd name="T45" fmla="*/ 5 h 90"/>
                <a:gd name="T46" fmla="*/ 56 w 86"/>
                <a:gd name="T47" fmla="*/ 5 h 90"/>
                <a:gd name="T48" fmla="*/ 58 w 86"/>
                <a:gd name="T49" fmla="*/ 8 h 90"/>
                <a:gd name="T50" fmla="*/ 62 w 86"/>
                <a:gd name="T51" fmla="*/ 9 h 90"/>
                <a:gd name="T52" fmla="*/ 66 w 86"/>
                <a:gd name="T53" fmla="*/ 6 h 90"/>
                <a:gd name="T54" fmla="*/ 71 w 86"/>
                <a:gd name="T55" fmla="*/ 6 h 90"/>
                <a:gd name="T56" fmla="*/ 77 w 86"/>
                <a:gd name="T57" fmla="*/ 3 h 90"/>
                <a:gd name="T58" fmla="*/ 80 w 86"/>
                <a:gd name="T59" fmla="*/ 0 h 90"/>
                <a:gd name="T60" fmla="*/ 86 w 86"/>
                <a:gd name="T61" fmla="*/ 1 h 90"/>
                <a:gd name="T62" fmla="*/ 85 w 86"/>
                <a:gd name="T63" fmla="*/ 3 h 90"/>
                <a:gd name="T64" fmla="*/ 83 w 86"/>
                <a:gd name="T65" fmla="*/ 8 h 90"/>
                <a:gd name="T66" fmla="*/ 84 w 86"/>
                <a:gd name="T67" fmla="*/ 15 h 90"/>
                <a:gd name="T68" fmla="*/ 79 w 86"/>
                <a:gd name="T69" fmla="*/ 22 h 90"/>
                <a:gd name="T70" fmla="*/ 77 w 86"/>
                <a:gd name="T71" fmla="*/ 30 h 90"/>
                <a:gd name="T72" fmla="*/ 76 w 86"/>
                <a:gd name="T73" fmla="*/ 40 h 90"/>
                <a:gd name="T74" fmla="*/ 76 w 86"/>
                <a:gd name="T75" fmla="*/ 45 h 90"/>
                <a:gd name="T76" fmla="*/ 76 w 86"/>
                <a:gd name="T77" fmla="*/ 54 h 90"/>
                <a:gd name="T78" fmla="*/ 73 w 86"/>
                <a:gd name="T79" fmla="*/ 56 h 90"/>
                <a:gd name="T80" fmla="*/ 70 w 86"/>
                <a:gd name="T81" fmla="*/ 65 h 90"/>
                <a:gd name="T82" fmla="*/ 71 w 86"/>
                <a:gd name="T83" fmla="*/ 71 h 90"/>
                <a:gd name="T84" fmla="*/ 67 w 86"/>
                <a:gd name="T85" fmla="*/ 76 h 90"/>
                <a:gd name="T86" fmla="*/ 67 w 86"/>
                <a:gd name="T87" fmla="*/ 82 h 90"/>
                <a:gd name="T88" fmla="*/ 70 w 86"/>
                <a:gd name="T89" fmla="*/ 85 h 90"/>
                <a:gd name="T90" fmla="*/ 65 w 86"/>
                <a:gd name="T91" fmla="*/ 90 h 90"/>
                <a:gd name="T92" fmla="*/ 60 w 86"/>
                <a:gd name="T93" fmla="*/ 88 h 90"/>
                <a:gd name="T94" fmla="*/ 57 w 86"/>
                <a:gd name="T95" fmla="*/ 84 h 90"/>
                <a:gd name="T96" fmla="*/ 52 w 86"/>
                <a:gd name="T97" fmla="*/ 82 h 90"/>
                <a:gd name="T98" fmla="*/ 47 w 86"/>
                <a:gd name="T99" fmla="*/ 85 h 90"/>
                <a:gd name="T100" fmla="*/ 36 w 86"/>
                <a:gd name="T101" fmla="*/ 79 h 90"/>
                <a:gd name="T102" fmla="*/ 33 w 86"/>
                <a:gd name="T103" fmla="*/ 82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86" h="90">
                  <a:moveTo>
                    <a:pt x="33" y="82"/>
                  </a:moveTo>
                  <a:lnTo>
                    <a:pt x="27" y="75"/>
                  </a:lnTo>
                  <a:lnTo>
                    <a:pt x="19" y="67"/>
                  </a:lnTo>
                  <a:lnTo>
                    <a:pt x="15" y="60"/>
                  </a:lnTo>
                  <a:lnTo>
                    <a:pt x="8" y="54"/>
                  </a:lnTo>
                  <a:lnTo>
                    <a:pt x="0" y="44"/>
                  </a:lnTo>
                  <a:lnTo>
                    <a:pt x="2" y="41"/>
                  </a:lnTo>
                  <a:lnTo>
                    <a:pt x="5" y="44"/>
                  </a:lnTo>
                  <a:lnTo>
                    <a:pt x="6" y="43"/>
                  </a:lnTo>
                  <a:lnTo>
                    <a:pt x="12" y="42"/>
                  </a:lnTo>
                  <a:lnTo>
                    <a:pt x="15" y="37"/>
                  </a:lnTo>
                  <a:lnTo>
                    <a:pt x="18" y="37"/>
                  </a:lnTo>
                  <a:lnTo>
                    <a:pt x="18" y="27"/>
                  </a:lnTo>
                  <a:lnTo>
                    <a:pt x="23" y="26"/>
                  </a:lnTo>
                  <a:lnTo>
                    <a:pt x="26" y="26"/>
                  </a:lnTo>
                  <a:lnTo>
                    <a:pt x="31" y="21"/>
                  </a:lnTo>
                  <a:lnTo>
                    <a:pt x="36" y="25"/>
                  </a:lnTo>
                  <a:lnTo>
                    <a:pt x="38" y="22"/>
                  </a:lnTo>
                  <a:lnTo>
                    <a:pt x="41" y="20"/>
                  </a:lnTo>
                  <a:lnTo>
                    <a:pt x="48" y="14"/>
                  </a:lnTo>
                  <a:lnTo>
                    <a:pt x="49" y="10"/>
                  </a:lnTo>
                  <a:lnTo>
                    <a:pt x="51" y="10"/>
                  </a:lnTo>
                  <a:lnTo>
                    <a:pt x="54" y="5"/>
                  </a:lnTo>
                  <a:lnTo>
                    <a:pt x="56" y="5"/>
                  </a:lnTo>
                  <a:lnTo>
                    <a:pt x="58" y="8"/>
                  </a:lnTo>
                  <a:lnTo>
                    <a:pt x="62" y="9"/>
                  </a:lnTo>
                  <a:lnTo>
                    <a:pt x="66" y="6"/>
                  </a:lnTo>
                  <a:lnTo>
                    <a:pt x="71" y="6"/>
                  </a:lnTo>
                  <a:lnTo>
                    <a:pt x="77" y="3"/>
                  </a:lnTo>
                  <a:lnTo>
                    <a:pt x="80" y="0"/>
                  </a:lnTo>
                  <a:lnTo>
                    <a:pt x="86" y="1"/>
                  </a:lnTo>
                  <a:lnTo>
                    <a:pt x="85" y="3"/>
                  </a:lnTo>
                  <a:lnTo>
                    <a:pt x="83" y="8"/>
                  </a:lnTo>
                  <a:lnTo>
                    <a:pt x="84" y="15"/>
                  </a:lnTo>
                  <a:lnTo>
                    <a:pt x="79" y="22"/>
                  </a:lnTo>
                  <a:lnTo>
                    <a:pt x="77" y="30"/>
                  </a:lnTo>
                  <a:lnTo>
                    <a:pt x="76" y="40"/>
                  </a:lnTo>
                  <a:lnTo>
                    <a:pt x="76" y="45"/>
                  </a:lnTo>
                  <a:lnTo>
                    <a:pt x="76" y="54"/>
                  </a:lnTo>
                  <a:lnTo>
                    <a:pt x="73" y="56"/>
                  </a:lnTo>
                  <a:lnTo>
                    <a:pt x="70" y="65"/>
                  </a:lnTo>
                  <a:lnTo>
                    <a:pt x="71" y="71"/>
                  </a:lnTo>
                  <a:lnTo>
                    <a:pt x="67" y="76"/>
                  </a:lnTo>
                  <a:lnTo>
                    <a:pt x="67" y="82"/>
                  </a:lnTo>
                  <a:lnTo>
                    <a:pt x="70" y="85"/>
                  </a:lnTo>
                  <a:lnTo>
                    <a:pt x="65" y="90"/>
                  </a:lnTo>
                  <a:lnTo>
                    <a:pt x="60" y="88"/>
                  </a:lnTo>
                  <a:lnTo>
                    <a:pt x="57" y="84"/>
                  </a:lnTo>
                  <a:lnTo>
                    <a:pt x="52" y="82"/>
                  </a:lnTo>
                  <a:lnTo>
                    <a:pt x="47" y="85"/>
                  </a:lnTo>
                  <a:lnTo>
                    <a:pt x="36" y="79"/>
                  </a:lnTo>
                  <a:lnTo>
                    <a:pt x="33" y="82"/>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45" name="Freeform 144"/>
            <p:cNvSpPr>
              <a:spLocks/>
            </p:cNvSpPr>
            <p:nvPr/>
          </p:nvSpPr>
          <p:spPr bwMode="auto">
            <a:xfrm>
              <a:off x="2414473" y="3938250"/>
              <a:ext cx="173581" cy="76110"/>
            </a:xfrm>
            <a:custGeom>
              <a:avLst/>
              <a:gdLst>
                <a:gd name="T0" fmla="*/ 92 w 105"/>
                <a:gd name="T1" fmla="*/ 49 h 49"/>
                <a:gd name="T2" fmla="*/ 87 w 105"/>
                <a:gd name="T3" fmla="*/ 43 h 49"/>
                <a:gd name="T4" fmla="*/ 83 w 105"/>
                <a:gd name="T5" fmla="*/ 32 h 49"/>
                <a:gd name="T6" fmla="*/ 88 w 105"/>
                <a:gd name="T7" fmla="*/ 27 h 49"/>
                <a:gd name="T8" fmla="*/ 83 w 105"/>
                <a:gd name="T9" fmla="*/ 25 h 49"/>
                <a:gd name="T10" fmla="*/ 80 w 105"/>
                <a:gd name="T11" fmla="*/ 18 h 49"/>
                <a:gd name="T12" fmla="*/ 72 w 105"/>
                <a:gd name="T13" fmla="*/ 12 h 49"/>
                <a:gd name="T14" fmla="*/ 63 w 105"/>
                <a:gd name="T15" fmla="*/ 14 h 49"/>
                <a:gd name="T16" fmla="*/ 59 w 105"/>
                <a:gd name="T17" fmla="*/ 21 h 49"/>
                <a:gd name="T18" fmla="*/ 52 w 105"/>
                <a:gd name="T19" fmla="*/ 26 h 49"/>
                <a:gd name="T20" fmla="*/ 48 w 105"/>
                <a:gd name="T21" fmla="*/ 27 h 49"/>
                <a:gd name="T22" fmla="*/ 46 w 105"/>
                <a:gd name="T23" fmla="*/ 31 h 49"/>
                <a:gd name="T24" fmla="*/ 54 w 105"/>
                <a:gd name="T25" fmla="*/ 43 h 49"/>
                <a:gd name="T26" fmla="*/ 49 w 105"/>
                <a:gd name="T27" fmla="*/ 45 h 49"/>
                <a:gd name="T28" fmla="*/ 46 w 105"/>
                <a:gd name="T29" fmla="*/ 48 h 49"/>
                <a:gd name="T30" fmla="*/ 37 w 105"/>
                <a:gd name="T31" fmla="*/ 49 h 49"/>
                <a:gd name="T32" fmla="*/ 35 w 105"/>
                <a:gd name="T33" fmla="*/ 37 h 49"/>
                <a:gd name="T34" fmla="*/ 32 w 105"/>
                <a:gd name="T35" fmla="*/ 40 h 49"/>
                <a:gd name="T36" fmla="*/ 26 w 105"/>
                <a:gd name="T37" fmla="*/ 39 h 49"/>
                <a:gd name="T38" fmla="*/ 23 w 105"/>
                <a:gd name="T39" fmla="*/ 31 h 49"/>
                <a:gd name="T40" fmla="*/ 16 w 105"/>
                <a:gd name="T41" fmla="*/ 29 h 49"/>
                <a:gd name="T42" fmla="*/ 11 w 105"/>
                <a:gd name="T43" fmla="*/ 27 h 49"/>
                <a:gd name="T44" fmla="*/ 3 w 105"/>
                <a:gd name="T45" fmla="*/ 27 h 49"/>
                <a:gd name="T46" fmla="*/ 2 w 105"/>
                <a:gd name="T47" fmla="*/ 32 h 49"/>
                <a:gd name="T48" fmla="*/ 0 w 105"/>
                <a:gd name="T49" fmla="*/ 29 h 49"/>
                <a:gd name="T50" fmla="*/ 1 w 105"/>
                <a:gd name="T51" fmla="*/ 24 h 49"/>
                <a:gd name="T52" fmla="*/ 3 w 105"/>
                <a:gd name="T53" fmla="*/ 20 h 49"/>
                <a:gd name="T54" fmla="*/ 3 w 105"/>
                <a:gd name="T55" fmla="*/ 16 h 49"/>
                <a:gd name="T56" fmla="*/ 6 w 105"/>
                <a:gd name="T57" fmla="*/ 14 h 49"/>
                <a:gd name="T58" fmla="*/ 2 w 105"/>
                <a:gd name="T59" fmla="*/ 11 h 49"/>
                <a:gd name="T60" fmla="*/ 2 w 105"/>
                <a:gd name="T61" fmla="*/ 2 h 49"/>
                <a:gd name="T62" fmla="*/ 9 w 105"/>
                <a:gd name="T63" fmla="*/ 1 h 49"/>
                <a:gd name="T64" fmla="*/ 16 w 105"/>
                <a:gd name="T65" fmla="*/ 8 h 49"/>
                <a:gd name="T66" fmla="*/ 15 w 105"/>
                <a:gd name="T67" fmla="*/ 12 h 49"/>
                <a:gd name="T68" fmla="*/ 22 w 105"/>
                <a:gd name="T69" fmla="*/ 13 h 49"/>
                <a:gd name="T70" fmla="*/ 24 w 105"/>
                <a:gd name="T71" fmla="*/ 12 h 49"/>
                <a:gd name="T72" fmla="*/ 29 w 105"/>
                <a:gd name="T73" fmla="*/ 17 h 49"/>
                <a:gd name="T74" fmla="*/ 38 w 105"/>
                <a:gd name="T75" fmla="*/ 15 h 49"/>
                <a:gd name="T76" fmla="*/ 46 w 105"/>
                <a:gd name="T77" fmla="*/ 10 h 49"/>
                <a:gd name="T78" fmla="*/ 57 w 105"/>
                <a:gd name="T79" fmla="*/ 6 h 49"/>
                <a:gd name="T80" fmla="*/ 64 w 105"/>
                <a:gd name="T81" fmla="*/ 0 h 49"/>
                <a:gd name="T82" fmla="*/ 74 w 105"/>
                <a:gd name="T83" fmla="*/ 1 h 49"/>
                <a:gd name="T84" fmla="*/ 73 w 105"/>
                <a:gd name="T85" fmla="*/ 3 h 49"/>
                <a:gd name="T86" fmla="*/ 83 w 105"/>
                <a:gd name="T87" fmla="*/ 4 h 49"/>
                <a:gd name="T88" fmla="*/ 91 w 105"/>
                <a:gd name="T89" fmla="*/ 7 h 49"/>
                <a:gd name="T90" fmla="*/ 97 w 105"/>
                <a:gd name="T91" fmla="*/ 14 h 49"/>
                <a:gd name="T92" fmla="*/ 103 w 105"/>
                <a:gd name="T93" fmla="*/ 19 h 49"/>
                <a:gd name="T94" fmla="*/ 101 w 105"/>
                <a:gd name="T95" fmla="*/ 22 h 49"/>
                <a:gd name="T96" fmla="*/ 105 w 105"/>
                <a:gd name="T97" fmla="*/ 35 h 49"/>
                <a:gd name="T98" fmla="*/ 101 w 105"/>
                <a:gd name="T99" fmla="*/ 41 h 49"/>
                <a:gd name="T100" fmla="*/ 95 w 105"/>
                <a:gd name="T101" fmla="*/ 39 h 49"/>
                <a:gd name="T102" fmla="*/ 92 w 105"/>
                <a:gd name="T103" fmla="*/ 49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05" h="49">
                  <a:moveTo>
                    <a:pt x="92" y="49"/>
                  </a:moveTo>
                  <a:lnTo>
                    <a:pt x="87" y="43"/>
                  </a:lnTo>
                  <a:lnTo>
                    <a:pt x="83" y="32"/>
                  </a:lnTo>
                  <a:lnTo>
                    <a:pt x="88" y="27"/>
                  </a:lnTo>
                  <a:lnTo>
                    <a:pt x="83" y="25"/>
                  </a:lnTo>
                  <a:lnTo>
                    <a:pt x="80" y="18"/>
                  </a:lnTo>
                  <a:lnTo>
                    <a:pt x="72" y="12"/>
                  </a:lnTo>
                  <a:lnTo>
                    <a:pt x="63" y="14"/>
                  </a:lnTo>
                  <a:lnTo>
                    <a:pt x="59" y="21"/>
                  </a:lnTo>
                  <a:lnTo>
                    <a:pt x="52" y="26"/>
                  </a:lnTo>
                  <a:lnTo>
                    <a:pt x="48" y="27"/>
                  </a:lnTo>
                  <a:lnTo>
                    <a:pt x="46" y="31"/>
                  </a:lnTo>
                  <a:lnTo>
                    <a:pt x="54" y="43"/>
                  </a:lnTo>
                  <a:lnTo>
                    <a:pt x="49" y="45"/>
                  </a:lnTo>
                  <a:lnTo>
                    <a:pt x="46" y="48"/>
                  </a:lnTo>
                  <a:lnTo>
                    <a:pt x="37" y="49"/>
                  </a:lnTo>
                  <a:lnTo>
                    <a:pt x="35" y="37"/>
                  </a:lnTo>
                  <a:lnTo>
                    <a:pt x="32" y="40"/>
                  </a:lnTo>
                  <a:lnTo>
                    <a:pt x="26" y="39"/>
                  </a:lnTo>
                  <a:lnTo>
                    <a:pt x="23" y="31"/>
                  </a:lnTo>
                  <a:lnTo>
                    <a:pt x="16" y="29"/>
                  </a:lnTo>
                  <a:lnTo>
                    <a:pt x="11" y="27"/>
                  </a:lnTo>
                  <a:lnTo>
                    <a:pt x="3" y="27"/>
                  </a:lnTo>
                  <a:lnTo>
                    <a:pt x="2" y="32"/>
                  </a:lnTo>
                  <a:lnTo>
                    <a:pt x="0" y="29"/>
                  </a:lnTo>
                  <a:lnTo>
                    <a:pt x="1" y="24"/>
                  </a:lnTo>
                  <a:lnTo>
                    <a:pt x="3" y="20"/>
                  </a:lnTo>
                  <a:lnTo>
                    <a:pt x="3" y="16"/>
                  </a:lnTo>
                  <a:lnTo>
                    <a:pt x="6" y="14"/>
                  </a:lnTo>
                  <a:lnTo>
                    <a:pt x="2" y="11"/>
                  </a:lnTo>
                  <a:lnTo>
                    <a:pt x="2" y="2"/>
                  </a:lnTo>
                  <a:lnTo>
                    <a:pt x="9" y="1"/>
                  </a:lnTo>
                  <a:lnTo>
                    <a:pt x="16" y="8"/>
                  </a:lnTo>
                  <a:lnTo>
                    <a:pt x="15" y="12"/>
                  </a:lnTo>
                  <a:lnTo>
                    <a:pt x="22" y="13"/>
                  </a:lnTo>
                  <a:lnTo>
                    <a:pt x="24" y="12"/>
                  </a:lnTo>
                  <a:lnTo>
                    <a:pt x="29" y="17"/>
                  </a:lnTo>
                  <a:lnTo>
                    <a:pt x="38" y="15"/>
                  </a:lnTo>
                  <a:lnTo>
                    <a:pt x="46" y="10"/>
                  </a:lnTo>
                  <a:lnTo>
                    <a:pt x="57" y="6"/>
                  </a:lnTo>
                  <a:lnTo>
                    <a:pt x="64" y="0"/>
                  </a:lnTo>
                  <a:lnTo>
                    <a:pt x="74" y="1"/>
                  </a:lnTo>
                  <a:lnTo>
                    <a:pt x="73" y="3"/>
                  </a:lnTo>
                  <a:lnTo>
                    <a:pt x="83" y="4"/>
                  </a:lnTo>
                  <a:lnTo>
                    <a:pt x="91" y="7"/>
                  </a:lnTo>
                  <a:lnTo>
                    <a:pt x="97" y="14"/>
                  </a:lnTo>
                  <a:lnTo>
                    <a:pt x="103" y="19"/>
                  </a:lnTo>
                  <a:lnTo>
                    <a:pt x="101" y="22"/>
                  </a:lnTo>
                  <a:lnTo>
                    <a:pt x="105" y="35"/>
                  </a:lnTo>
                  <a:lnTo>
                    <a:pt x="101" y="41"/>
                  </a:lnTo>
                  <a:lnTo>
                    <a:pt x="95" y="39"/>
                  </a:lnTo>
                  <a:lnTo>
                    <a:pt x="92" y="4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46" name="Freeform 145"/>
            <p:cNvSpPr>
              <a:spLocks/>
            </p:cNvSpPr>
            <p:nvPr/>
          </p:nvSpPr>
          <p:spPr bwMode="auto">
            <a:xfrm>
              <a:off x="2457454" y="4250455"/>
              <a:ext cx="400061" cy="590239"/>
            </a:xfrm>
            <a:custGeom>
              <a:avLst/>
              <a:gdLst>
                <a:gd name="T0" fmla="*/ 229 w 242"/>
                <a:gd name="T1" fmla="*/ 374 h 380"/>
                <a:gd name="T2" fmla="*/ 201 w 242"/>
                <a:gd name="T3" fmla="*/ 368 h 380"/>
                <a:gd name="T4" fmla="*/ 160 w 242"/>
                <a:gd name="T5" fmla="*/ 338 h 380"/>
                <a:gd name="T6" fmla="*/ 111 w 242"/>
                <a:gd name="T7" fmla="*/ 303 h 380"/>
                <a:gd name="T8" fmla="*/ 104 w 242"/>
                <a:gd name="T9" fmla="*/ 280 h 380"/>
                <a:gd name="T10" fmla="*/ 66 w 242"/>
                <a:gd name="T11" fmla="*/ 214 h 380"/>
                <a:gd name="T12" fmla="*/ 38 w 242"/>
                <a:gd name="T13" fmla="*/ 163 h 380"/>
                <a:gd name="T14" fmla="*/ 17 w 242"/>
                <a:gd name="T15" fmla="*/ 134 h 380"/>
                <a:gd name="T16" fmla="*/ 9 w 242"/>
                <a:gd name="T17" fmla="*/ 117 h 380"/>
                <a:gd name="T18" fmla="*/ 5 w 242"/>
                <a:gd name="T19" fmla="*/ 82 h 380"/>
                <a:gd name="T20" fmla="*/ 22 w 242"/>
                <a:gd name="T21" fmla="*/ 78 h 380"/>
                <a:gd name="T22" fmla="*/ 17 w 242"/>
                <a:gd name="T23" fmla="*/ 90 h 380"/>
                <a:gd name="T24" fmla="*/ 33 w 242"/>
                <a:gd name="T25" fmla="*/ 91 h 380"/>
                <a:gd name="T26" fmla="*/ 51 w 242"/>
                <a:gd name="T27" fmla="*/ 93 h 380"/>
                <a:gd name="T28" fmla="*/ 65 w 242"/>
                <a:gd name="T29" fmla="*/ 61 h 380"/>
                <a:gd name="T30" fmla="*/ 106 w 242"/>
                <a:gd name="T31" fmla="*/ 31 h 380"/>
                <a:gd name="T32" fmla="*/ 109 w 242"/>
                <a:gd name="T33" fmla="*/ 1 h 380"/>
                <a:gd name="T34" fmla="*/ 127 w 242"/>
                <a:gd name="T35" fmla="*/ 10 h 380"/>
                <a:gd name="T36" fmla="*/ 141 w 242"/>
                <a:gd name="T37" fmla="*/ 25 h 380"/>
                <a:gd name="T38" fmla="*/ 166 w 242"/>
                <a:gd name="T39" fmla="*/ 49 h 380"/>
                <a:gd name="T40" fmla="*/ 182 w 242"/>
                <a:gd name="T41" fmla="*/ 47 h 380"/>
                <a:gd name="T42" fmla="*/ 208 w 242"/>
                <a:gd name="T43" fmla="*/ 55 h 380"/>
                <a:gd name="T44" fmla="*/ 202 w 242"/>
                <a:gd name="T45" fmla="*/ 77 h 380"/>
                <a:gd name="T46" fmla="*/ 194 w 242"/>
                <a:gd name="T47" fmla="*/ 87 h 380"/>
                <a:gd name="T48" fmla="*/ 177 w 242"/>
                <a:gd name="T49" fmla="*/ 94 h 380"/>
                <a:gd name="T50" fmla="*/ 156 w 242"/>
                <a:gd name="T51" fmla="*/ 118 h 380"/>
                <a:gd name="T52" fmla="*/ 153 w 242"/>
                <a:gd name="T53" fmla="*/ 136 h 380"/>
                <a:gd name="T54" fmla="*/ 143 w 242"/>
                <a:gd name="T55" fmla="*/ 151 h 380"/>
                <a:gd name="T56" fmla="*/ 147 w 242"/>
                <a:gd name="T57" fmla="*/ 173 h 380"/>
                <a:gd name="T58" fmla="*/ 154 w 242"/>
                <a:gd name="T59" fmla="*/ 195 h 380"/>
                <a:gd name="T60" fmla="*/ 174 w 242"/>
                <a:gd name="T61" fmla="*/ 207 h 380"/>
                <a:gd name="T62" fmla="*/ 204 w 242"/>
                <a:gd name="T63" fmla="*/ 196 h 380"/>
                <a:gd name="T64" fmla="*/ 213 w 242"/>
                <a:gd name="T65" fmla="*/ 230 h 380"/>
                <a:gd name="T66" fmla="*/ 241 w 242"/>
                <a:gd name="T67" fmla="*/ 259 h 380"/>
                <a:gd name="T68" fmla="*/ 238 w 242"/>
                <a:gd name="T69" fmla="*/ 281 h 380"/>
                <a:gd name="T70" fmla="*/ 233 w 242"/>
                <a:gd name="T71" fmla="*/ 309 h 380"/>
                <a:gd name="T72" fmla="*/ 233 w 242"/>
                <a:gd name="T73" fmla="*/ 324 h 380"/>
                <a:gd name="T74" fmla="*/ 233 w 242"/>
                <a:gd name="T75" fmla="*/ 364 h 3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242" h="380">
                  <a:moveTo>
                    <a:pt x="233" y="364"/>
                  </a:moveTo>
                  <a:lnTo>
                    <a:pt x="229" y="374"/>
                  </a:lnTo>
                  <a:lnTo>
                    <a:pt x="220" y="380"/>
                  </a:lnTo>
                  <a:lnTo>
                    <a:pt x="201" y="368"/>
                  </a:lnTo>
                  <a:lnTo>
                    <a:pt x="199" y="359"/>
                  </a:lnTo>
                  <a:lnTo>
                    <a:pt x="160" y="338"/>
                  </a:lnTo>
                  <a:lnTo>
                    <a:pt x="126" y="315"/>
                  </a:lnTo>
                  <a:lnTo>
                    <a:pt x="111" y="303"/>
                  </a:lnTo>
                  <a:lnTo>
                    <a:pt x="102" y="286"/>
                  </a:lnTo>
                  <a:lnTo>
                    <a:pt x="104" y="280"/>
                  </a:lnTo>
                  <a:lnTo>
                    <a:pt x="87" y="252"/>
                  </a:lnTo>
                  <a:lnTo>
                    <a:pt x="66" y="214"/>
                  </a:lnTo>
                  <a:lnTo>
                    <a:pt x="46" y="173"/>
                  </a:lnTo>
                  <a:lnTo>
                    <a:pt x="38" y="163"/>
                  </a:lnTo>
                  <a:lnTo>
                    <a:pt x="32" y="148"/>
                  </a:lnTo>
                  <a:lnTo>
                    <a:pt x="17" y="134"/>
                  </a:lnTo>
                  <a:lnTo>
                    <a:pt x="4" y="126"/>
                  </a:lnTo>
                  <a:lnTo>
                    <a:pt x="9" y="117"/>
                  </a:lnTo>
                  <a:lnTo>
                    <a:pt x="0" y="97"/>
                  </a:lnTo>
                  <a:lnTo>
                    <a:pt x="5" y="82"/>
                  </a:lnTo>
                  <a:lnTo>
                    <a:pt x="20" y="69"/>
                  </a:lnTo>
                  <a:lnTo>
                    <a:pt x="22" y="78"/>
                  </a:lnTo>
                  <a:lnTo>
                    <a:pt x="17" y="83"/>
                  </a:lnTo>
                  <a:lnTo>
                    <a:pt x="17" y="90"/>
                  </a:lnTo>
                  <a:lnTo>
                    <a:pt x="25" y="89"/>
                  </a:lnTo>
                  <a:lnTo>
                    <a:pt x="33" y="91"/>
                  </a:lnTo>
                  <a:lnTo>
                    <a:pt x="41" y="101"/>
                  </a:lnTo>
                  <a:lnTo>
                    <a:pt x="51" y="93"/>
                  </a:lnTo>
                  <a:lnTo>
                    <a:pt x="54" y="79"/>
                  </a:lnTo>
                  <a:lnTo>
                    <a:pt x="65" y="61"/>
                  </a:lnTo>
                  <a:lnTo>
                    <a:pt x="87" y="53"/>
                  </a:lnTo>
                  <a:lnTo>
                    <a:pt x="106" y="31"/>
                  </a:lnTo>
                  <a:lnTo>
                    <a:pt x="112" y="17"/>
                  </a:lnTo>
                  <a:lnTo>
                    <a:pt x="109" y="1"/>
                  </a:lnTo>
                  <a:lnTo>
                    <a:pt x="114" y="0"/>
                  </a:lnTo>
                  <a:lnTo>
                    <a:pt x="127" y="10"/>
                  </a:lnTo>
                  <a:lnTo>
                    <a:pt x="132" y="19"/>
                  </a:lnTo>
                  <a:lnTo>
                    <a:pt x="141" y="25"/>
                  </a:lnTo>
                  <a:lnTo>
                    <a:pt x="152" y="46"/>
                  </a:lnTo>
                  <a:lnTo>
                    <a:pt x="166" y="49"/>
                  </a:lnTo>
                  <a:lnTo>
                    <a:pt x="176" y="43"/>
                  </a:lnTo>
                  <a:lnTo>
                    <a:pt x="182" y="47"/>
                  </a:lnTo>
                  <a:lnTo>
                    <a:pt x="193" y="45"/>
                  </a:lnTo>
                  <a:lnTo>
                    <a:pt x="208" y="55"/>
                  </a:lnTo>
                  <a:lnTo>
                    <a:pt x="196" y="76"/>
                  </a:lnTo>
                  <a:lnTo>
                    <a:pt x="202" y="77"/>
                  </a:lnTo>
                  <a:lnTo>
                    <a:pt x="211" y="88"/>
                  </a:lnTo>
                  <a:lnTo>
                    <a:pt x="194" y="87"/>
                  </a:lnTo>
                  <a:lnTo>
                    <a:pt x="192" y="90"/>
                  </a:lnTo>
                  <a:lnTo>
                    <a:pt x="177" y="94"/>
                  </a:lnTo>
                  <a:lnTo>
                    <a:pt x="157" y="108"/>
                  </a:lnTo>
                  <a:lnTo>
                    <a:pt x="156" y="118"/>
                  </a:lnTo>
                  <a:lnTo>
                    <a:pt x="151" y="125"/>
                  </a:lnTo>
                  <a:lnTo>
                    <a:pt x="153" y="136"/>
                  </a:lnTo>
                  <a:lnTo>
                    <a:pt x="142" y="142"/>
                  </a:lnTo>
                  <a:lnTo>
                    <a:pt x="143" y="151"/>
                  </a:lnTo>
                  <a:lnTo>
                    <a:pt x="138" y="155"/>
                  </a:lnTo>
                  <a:lnTo>
                    <a:pt x="147" y="173"/>
                  </a:lnTo>
                  <a:lnTo>
                    <a:pt x="157" y="186"/>
                  </a:lnTo>
                  <a:lnTo>
                    <a:pt x="154" y="195"/>
                  </a:lnTo>
                  <a:lnTo>
                    <a:pt x="166" y="196"/>
                  </a:lnTo>
                  <a:lnTo>
                    <a:pt x="174" y="207"/>
                  </a:lnTo>
                  <a:lnTo>
                    <a:pt x="190" y="208"/>
                  </a:lnTo>
                  <a:lnTo>
                    <a:pt x="204" y="196"/>
                  </a:lnTo>
                  <a:lnTo>
                    <a:pt x="205" y="227"/>
                  </a:lnTo>
                  <a:lnTo>
                    <a:pt x="213" y="230"/>
                  </a:lnTo>
                  <a:lnTo>
                    <a:pt x="223" y="226"/>
                  </a:lnTo>
                  <a:lnTo>
                    <a:pt x="241" y="259"/>
                  </a:lnTo>
                  <a:lnTo>
                    <a:pt x="238" y="266"/>
                  </a:lnTo>
                  <a:lnTo>
                    <a:pt x="238" y="281"/>
                  </a:lnTo>
                  <a:lnTo>
                    <a:pt x="239" y="299"/>
                  </a:lnTo>
                  <a:lnTo>
                    <a:pt x="233" y="309"/>
                  </a:lnTo>
                  <a:lnTo>
                    <a:pt x="236" y="317"/>
                  </a:lnTo>
                  <a:lnTo>
                    <a:pt x="233" y="324"/>
                  </a:lnTo>
                  <a:lnTo>
                    <a:pt x="242" y="341"/>
                  </a:lnTo>
                  <a:lnTo>
                    <a:pt x="233" y="364"/>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53" name="Freeform 152"/>
            <p:cNvSpPr>
              <a:spLocks/>
            </p:cNvSpPr>
            <p:nvPr/>
          </p:nvSpPr>
          <p:spPr bwMode="auto">
            <a:xfrm>
              <a:off x="2915375" y="3650896"/>
              <a:ext cx="49594" cy="17087"/>
            </a:xfrm>
            <a:custGeom>
              <a:avLst/>
              <a:gdLst>
                <a:gd name="T0" fmla="*/ 18 w 30"/>
                <a:gd name="T1" fmla="*/ 0 h 11"/>
                <a:gd name="T2" fmla="*/ 27 w 30"/>
                <a:gd name="T3" fmla="*/ 1 h 11"/>
                <a:gd name="T4" fmla="*/ 30 w 30"/>
                <a:gd name="T5" fmla="*/ 6 h 11"/>
                <a:gd name="T6" fmla="*/ 24 w 30"/>
                <a:gd name="T7" fmla="*/ 11 h 11"/>
                <a:gd name="T8" fmla="*/ 11 w 30"/>
                <a:gd name="T9" fmla="*/ 11 h 11"/>
                <a:gd name="T10" fmla="*/ 0 w 30"/>
                <a:gd name="T11" fmla="*/ 11 h 11"/>
                <a:gd name="T12" fmla="*/ 0 w 30"/>
                <a:gd name="T13" fmla="*/ 3 h 11"/>
                <a:gd name="T14" fmla="*/ 3 w 30"/>
                <a:gd name="T15" fmla="*/ 0 h 11"/>
                <a:gd name="T16" fmla="*/ 18 w 30"/>
                <a:gd name="T17"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11">
                  <a:moveTo>
                    <a:pt x="18" y="0"/>
                  </a:moveTo>
                  <a:lnTo>
                    <a:pt x="27" y="1"/>
                  </a:lnTo>
                  <a:lnTo>
                    <a:pt x="30" y="6"/>
                  </a:lnTo>
                  <a:lnTo>
                    <a:pt x="24" y="11"/>
                  </a:lnTo>
                  <a:lnTo>
                    <a:pt x="11" y="11"/>
                  </a:lnTo>
                  <a:lnTo>
                    <a:pt x="0" y="11"/>
                  </a:lnTo>
                  <a:lnTo>
                    <a:pt x="0" y="3"/>
                  </a:lnTo>
                  <a:lnTo>
                    <a:pt x="3" y="0"/>
                  </a:lnTo>
                  <a:lnTo>
                    <a:pt x="18"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56" name="Freeform 155"/>
            <p:cNvSpPr>
              <a:spLocks/>
            </p:cNvSpPr>
            <p:nvPr/>
          </p:nvSpPr>
          <p:spPr bwMode="auto">
            <a:xfrm>
              <a:off x="3065812" y="4871759"/>
              <a:ext cx="257890" cy="265608"/>
            </a:xfrm>
            <a:custGeom>
              <a:avLst/>
              <a:gdLst>
                <a:gd name="T0" fmla="*/ 0 w 156"/>
                <a:gd name="T1" fmla="*/ 61 h 171"/>
                <a:gd name="T2" fmla="*/ 4 w 156"/>
                <a:gd name="T3" fmla="*/ 36 h 171"/>
                <a:gd name="T4" fmla="*/ 3 w 156"/>
                <a:gd name="T5" fmla="*/ 25 h 171"/>
                <a:gd name="T6" fmla="*/ 10 w 156"/>
                <a:gd name="T7" fmla="*/ 6 h 171"/>
                <a:gd name="T8" fmla="*/ 41 w 156"/>
                <a:gd name="T9" fmla="*/ 0 h 171"/>
                <a:gd name="T10" fmla="*/ 58 w 156"/>
                <a:gd name="T11" fmla="*/ 1 h 171"/>
                <a:gd name="T12" fmla="*/ 76 w 156"/>
                <a:gd name="T13" fmla="*/ 11 h 171"/>
                <a:gd name="T14" fmla="*/ 77 w 156"/>
                <a:gd name="T15" fmla="*/ 18 h 171"/>
                <a:gd name="T16" fmla="*/ 83 w 156"/>
                <a:gd name="T17" fmla="*/ 29 h 171"/>
                <a:gd name="T18" fmla="*/ 85 w 156"/>
                <a:gd name="T19" fmla="*/ 57 h 171"/>
                <a:gd name="T20" fmla="*/ 104 w 156"/>
                <a:gd name="T21" fmla="*/ 61 h 171"/>
                <a:gd name="T22" fmla="*/ 111 w 156"/>
                <a:gd name="T23" fmla="*/ 57 h 171"/>
                <a:gd name="T24" fmla="*/ 124 w 156"/>
                <a:gd name="T25" fmla="*/ 63 h 171"/>
                <a:gd name="T26" fmla="*/ 128 w 156"/>
                <a:gd name="T27" fmla="*/ 69 h 171"/>
                <a:gd name="T28" fmla="*/ 132 w 156"/>
                <a:gd name="T29" fmla="*/ 88 h 171"/>
                <a:gd name="T30" fmla="*/ 135 w 156"/>
                <a:gd name="T31" fmla="*/ 96 h 171"/>
                <a:gd name="T32" fmla="*/ 141 w 156"/>
                <a:gd name="T33" fmla="*/ 97 h 171"/>
                <a:gd name="T34" fmla="*/ 148 w 156"/>
                <a:gd name="T35" fmla="*/ 94 h 171"/>
                <a:gd name="T36" fmla="*/ 155 w 156"/>
                <a:gd name="T37" fmla="*/ 97 h 171"/>
                <a:gd name="T38" fmla="*/ 156 w 156"/>
                <a:gd name="T39" fmla="*/ 109 h 171"/>
                <a:gd name="T40" fmla="*/ 155 w 156"/>
                <a:gd name="T41" fmla="*/ 121 h 171"/>
                <a:gd name="T42" fmla="*/ 153 w 156"/>
                <a:gd name="T43" fmla="*/ 133 h 171"/>
                <a:gd name="T44" fmla="*/ 152 w 156"/>
                <a:gd name="T45" fmla="*/ 151 h 171"/>
                <a:gd name="T46" fmla="*/ 138 w 156"/>
                <a:gd name="T47" fmla="*/ 167 h 171"/>
                <a:gd name="T48" fmla="*/ 124 w 156"/>
                <a:gd name="T49" fmla="*/ 171 h 171"/>
                <a:gd name="T50" fmla="*/ 104 w 156"/>
                <a:gd name="T51" fmla="*/ 167 h 171"/>
                <a:gd name="T52" fmla="*/ 85 w 156"/>
                <a:gd name="T53" fmla="*/ 162 h 171"/>
                <a:gd name="T54" fmla="*/ 99 w 156"/>
                <a:gd name="T55" fmla="*/ 130 h 171"/>
                <a:gd name="T56" fmla="*/ 95 w 156"/>
                <a:gd name="T57" fmla="*/ 121 h 171"/>
                <a:gd name="T58" fmla="*/ 76 w 156"/>
                <a:gd name="T59" fmla="*/ 113 h 171"/>
                <a:gd name="T60" fmla="*/ 52 w 156"/>
                <a:gd name="T61" fmla="*/ 98 h 171"/>
                <a:gd name="T62" fmla="*/ 37 w 156"/>
                <a:gd name="T63" fmla="*/ 95 h 171"/>
                <a:gd name="T64" fmla="*/ 0 w 156"/>
                <a:gd name="T65" fmla="*/ 61 h 1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56" h="171">
                  <a:moveTo>
                    <a:pt x="0" y="61"/>
                  </a:moveTo>
                  <a:lnTo>
                    <a:pt x="4" y="36"/>
                  </a:lnTo>
                  <a:lnTo>
                    <a:pt x="3" y="25"/>
                  </a:lnTo>
                  <a:lnTo>
                    <a:pt x="10" y="6"/>
                  </a:lnTo>
                  <a:lnTo>
                    <a:pt x="41" y="0"/>
                  </a:lnTo>
                  <a:lnTo>
                    <a:pt x="58" y="1"/>
                  </a:lnTo>
                  <a:lnTo>
                    <a:pt x="76" y="11"/>
                  </a:lnTo>
                  <a:lnTo>
                    <a:pt x="77" y="18"/>
                  </a:lnTo>
                  <a:lnTo>
                    <a:pt x="83" y="29"/>
                  </a:lnTo>
                  <a:lnTo>
                    <a:pt x="85" y="57"/>
                  </a:lnTo>
                  <a:lnTo>
                    <a:pt x="104" y="61"/>
                  </a:lnTo>
                  <a:lnTo>
                    <a:pt x="111" y="57"/>
                  </a:lnTo>
                  <a:lnTo>
                    <a:pt x="124" y="63"/>
                  </a:lnTo>
                  <a:lnTo>
                    <a:pt x="128" y="69"/>
                  </a:lnTo>
                  <a:lnTo>
                    <a:pt x="132" y="88"/>
                  </a:lnTo>
                  <a:lnTo>
                    <a:pt x="135" y="96"/>
                  </a:lnTo>
                  <a:lnTo>
                    <a:pt x="141" y="97"/>
                  </a:lnTo>
                  <a:lnTo>
                    <a:pt x="148" y="94"/>
                  </a:lnTo>
                  <a:lnTo>
                    <a:pt x="155" y="97"/>
                  </a:lnTo>
                  <a:lnTo>
                    <a:pt x="156" y="109"/>
                  </a:lnTo>
                  <a:lnTo>
                    <a:pt x="155" y="121"/>
                  </a:lnTo>
                  <a:lnTo>
                    <a:pt x="153" y="133"/>
                  </a:lnTo>
                  <a:lnTo>
                    <a:pt x="152" y="151"/>
                  </a:lnTo>
                  <a:lnTo>
                    <a:pt x="138" y="167"/>
                  </a:lnTo>
                  <a:lnTo>
                    <a:pt x="124" y="171"/>
                  </a:lnTo>
                  <a:lnTo>
                    <a:pt x="104" y="167"/>
                  </a:lnTo>
                  <a:lnTo>
                    <a:pt x="85" y="162"/>
                  </a:lnTo>
                  <a:lnTo>
                    <a:pt x="99" y="130"/>
                  </a:lnTo>
                  <a:lnTo>
                    <a:pt x="95" y="121"/>
                  </a:lnTo>
                  <a:lnTo>
                    <a:pt x="76" y="113"/>
                  </a:lnTo>
                  <a:lnTo>
                    <a:pt x="52" y="98"/>
                  </a:lnTo>
                  <a:lnTo>
                    <a:pt x="37" y="95"/>
                  </a:lnTo>
                  <a:lnTo>
                    <a:pt x="0" y="61"/>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81" name="Freeform 180"/>
            <p:cNvSpPr>
              <a:spLocks/>
            </p:cNvSpPr>
            <p:nvPr/>
          </p:nvSpPr>
          <p:spPr bwMode="auto">
            <a:xfrm>
              <a:off x="2212790" y="3782923"/>
              <a:ext cx="72738" cy="40386"/>
            </a:xfrm>
            <a:custGeom>
              <a:avLst/>
              <a:gdLst>
                <a:gd name="T0" fmla="*/ 42 w 44"/>
                <a:gd name="T1" fmla="*/ 21 h 26"/>
                <a:gd name="T2" fmla="*/ 39 w 44"/>
                <a:gd name="T3" fmla="*/ 26 h 26"/>
                <a:gd name="T4" fmla="*/ 29 w 44"/>
                <a:gd name="T5" fmla="*/ 26 h 26"/>
                <a:gd name="T6" fmla="*/ 22 w 44"/>
                <a:gd name="T7" fmla="*/ 24 h 26"/>
                <a:gd name="T8" fmla="*/ 15 w 44"/>
                <a:gd name="T9" fmla="*/ 20 h 26"/>
                <a:gd name="T10" fmla="*/ 5 w 44"/>
                <a:gd name="T11" fmla="*/ 18 h 26"/>
                <a:gd name="T12" fmla="*/ 0 w 44"/>
                <a:gd name="T13" fmla="*/ 14 h 26"/>
                <a:gd name="T14" fmla="*/ 1 w 44"/>
                <a:gd name="T15" fmla="*/ 11 h 26"/>
                <a:gd name="T16" fmla="*/ 8 w 44"/>
                <a:gd name="T17" fmla="*/ 6 h 26"/>
                <a:gd name="T18" fmla="*/ 12 w 44"/>
                <a:gd name="T19" fmla="*/ 3 h 26"/>
                <a:gd name="T20" fmla="*/ 11 w 44"/>
                <a:gd name="T21" fmla="*/ 1 h 26"/>
                <a:gd name="T22" fmla="*/ 15 w 44"/>
                <a:gd name="T23" fmla="*/ 0 h 26"/>
                <a:gd name="T24" fmla="*/ 20 w 44"/>
                <a:gd name="T25" fmla="*/ 1 h 26"/>
                <a:gd name="T26" fmla="*/ 24 w 44"/>
                <a:gd name="T27" fmla="*/ 6 h 26"/>
                <a:gd name="T28" fmla="*/ 29 w 44"/>
                <a:gd name="T29" fmla="*/ 9 h 26"/>
                <a:gd name="T30" fmla="*/ 29 w 44"/>
                <a:gd name="T31" fmla="*/ 12 h 26"/>
                <a:gd name="T32" fmla="*/ 38 w 44"/>
                <a:gd name="T33" fmla="*/ 9 h 26"/>
                <a:gd name="T34" fmla="*/ 41 w 44"/>
                <a:gd name="T35" fmla="*/ 11 h 26"/>
                <a:gd name="T36" fmla="*/ 44 w 44"/>
                <a:gd name="T37" fmla="*/ 13 h 26"/>
                <a:gd name="T38" fmla="*/ 42 w 44"/>
                <a:gd name="T39" fmla="*/ 21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4" h="26">
                  <a:moveTo>
                    <a:pt x="42" y="21"/>
                  </a:moveTo>
                  <a:lnTo>
                    <a:pt x="39" y="26"/>
                  </a:lnTo>
                  <a:lnTo>
                    <a:pt x="29" y="26"/>
                  </a:lnTo>
                  <a:lnTo>
                    <a:pt x="22" y="24"/>
                  </a:lnTo>
                  <a:lnTo>
                    <a:pt x="15" y="20"/>
                  </a:lnTo>
                  <a:lnTo>
                    <a:pt x="5" y="18"/>
                  </a:lnTo>
                  <a:lnTo>
                    <a:pt x="0" y="14"/>
                  </a:lnTo>
                  <a:lnTo>
                    <a:pt x="1" y="11"/>
                  </a:lnTo>
                  <a:lnTo>
                    <a:pt x="8" y="6"/>
                  </a:lnTo>
                  <a:lnTo>
                    <a:pt x="12" y="3"/>
                  </a:lnTo>
                  <a:lnTo>
                    <a:pt x="11" y="1"/>
                  </a:lnTo>
                  <a:lnTo>
                    <a:pt x="15" y="0"/>
                  </a:lnTo>
                  <a:lnTo>
                    <a:pt x="20" y="1"/>
                  </a:lnTo>
                  <a:lnTo>
                    <a:pt x="24" y="6"/>
                  </a:lnTo>
                  <a:lnTo>
                    <a:pt x="29" y="9"/>
                  </a:lnTo>
                  <a:lnTo>
                    <a:pt x="29" y="12"/>
                  </a:lnTo>
                  <a:lnTo>
                    <a:pt x="38" y="9"/>
                  </a:lnTo>
                  <a:lnTo>
                    <a:pt x="41" y="11"/>
                  </a:lnTo>
                  <a:lnTo>
                    <a:pt x="44" y="13"/>
                  </a:lnTo>
                  <a:lnTo>
                    <a:pt x="42" y="21"/>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85" name="Freeform 184"/>
            <p:cNvSpPr>
              <a:spLocks/>
            </p:cNvSpPr>
            <p:nvPr/>
          </p:nvSpPr>
          <p:spPr bwMode="auto">
            <a:xfrm>
              <a:off x="3166653" y="4053191"/>
              <a:ext cx="123987" cy="136687"/>
            </a:xfrm>
            <a:custGeom>
              <a:avLst/>
              <a:gdLst>
                <a:gd name="T0" fmla="*/ 17 w 75"/>
                <a:gd name="T1" fmla="*/ 1 h 88"/>
                <a:gd name="T2" fmla="*/ 39 w 75"/>
                <a:gd name="T3" fmla="*/ 5 h 88"/>
                <a:gd name="T4" fmla="*/ 41 w 75"/>
                <a:gd name="T5" fmla="*/ 2 h 88"/>
                <a:gd name="T6" fmla="*/ 56 w 75"/>
                <a:gd name="T7" fmla="*/ 0 h 88"/>
                <a:gd name="T8" fmla="*/ 75 w 75"/>
                <a:gd name="T9" fmla="*/ 6 h 88"/>
                <a:gd name="T10" fmla="*/ 65 w 75"/>
                <a:gd name="T11" fmla="*/ 24 h 88"/>
                <a:gd name="T12" fmla="*/ 66 w 75"/>
                <a:gd name="T13" fmla="*/ 38 h 88"/>
                <a:gd name="T14" fmla="*/ 74 w 75"/>
                <a:gd name="T15" fmla="*/ 50 h 88"/>
                <a:gd name="T16" fmla="*/ 70 w 75"/>
                <a:gd name="T17" fmla="*/ 59 h 88"/>
                <a:gd name="T18" fmla="*/ 68 w 75"/>
                <a:gd name="T19" fmla="*/ 69 h 88"/>
                <a:gd name="T20" fmla="*/ 64 w 75"/>
                <a:gd name="T21" fmla="*/ 77 h 88"/>
                <a:gd name="T22" fmla="*/ 53 w 75"/>
                <a:gd name="T23" fmla="*/ 73 h 88"/>
                <a:gd name="T24" fmla="*/ 45 w 75"/>
                <a:gd name="T25" fmla="*/ 75 h 88"/>
                <a:gd name="T26" fmla="*/ 37 w 75"/>
                <a:gd name="T27" fmla="*/ 73 h 88"/>
                <a:gd name="T28" fmla="*/ 35 w 75"/>
                <a:gd name="T29" fmla="*/ 79 h 88"/>
                <a:gd name="T30" fmla="*/ 38 w 75"/>
                <a:gd name="T31" fmla="*/ 83 h 88"/>
                <a:gd name="T32" fmla="*/ 37 w 75"/>
                <a:gd name="T33" fmla="*/ 88 h 88"/>
                <a:gd name="T34" fmla="*/ 27 w 75"/>
                <a:gd name="T35" fmla="*/ 86 h 88"/>
                <a:gd name="T36" fmla="*/ 16 w 75"/>
                <a:gd name="T37" fmla="*/ 68 h 88"/>
                <a:gd name="T38" fmla="*/ 13 w 75"/>
                <a:gd name="T39" fmla="*/ 56 h 88"/>
                <a:gd name="T40" fmla="*/ 7 w 75"/>
                <a:gd name="T41" fmla="*/ 56 h 88"/>
                <a:gd name="T42" fmla="*/ 0 w 75"/>
                <a:gd name="T43" fmla="*/ 41 h 88"/>
                <a:gd name="T44" fmla="*/ 3 w 75"/>
                <a:gd name="T45" fmla="*/ 30 h 88"/>
                <a:gd name="T46" fmla="*/ 2 w 75"/>
                <a:gd name="T47" fmla="*/ 25 h 88"/>
                <a:gd name="T48" fmla="*/ 13 w 75"/>
                <a:gd name="T49" fmla="*/ 20 h 88"/>
                <a:gd name="T50" fmla="*/ 17 w 75"/>
                <a:gd name="T51" fmla="*/ 1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5" h="88">
                  <a:moveTo>
                    <a:pt x="17" y="1"/>
                  </a:moveTo>
                  <a:lnTo>
                    <a:pt x="39" y="5"/>
                  </a:lnTo>
                  <a:lnTo>
                    <a:pt x="41" y="2"/>
                  </a:lnTo>
                  <a:lnTo>
                    <a:pt x="56" y="0"/>
                  </a:lnTo>
                  <a:lnTo>
                    <a:pt x="75" y="6"/>
                  </a:lnTo>
                  <a:lnTo>
                    <a:pt x="65" y="24"/>
                  </a:lnTo>
                  <a:lnTo>
                    <a:pt x="66" y="38"/>
                  </a:lnTo>
                  <a:lnTo>
                    <a:pt x="74" y="50"/>
                  </a:lnTo>
                  <a:lnTo>
                    <a:pt x="70" y="59"/>
                  </a:lnTo>
                  <a:lnTo>
                    <a:pt x="68" y="69"/>
                  </a:lnTo>
                  <a:lnTo>
                    <a:pt x="64" y="77"/>
                  </a:lnTo>
                  <a:lnTo>
                    <a:pt x="53" y="73"/>
                  </a:lnTo>
                  <a:lnTo>
                    <a:pt x="45" y="75"/>
                  </a:lnTo>
                  <a:lnTo>
                    <a:pt x="37" y="73"/>
                  </a:lnTo>
                  <a:lnTo>
                    <a:pt x="35" y="79"/>
                  </a:lnTo>
                  <a:lnTo>
                    <a:pt x="38" y="83"/>
                  </a:lnTo>
                  <a:lnTo>
                    <a:pt x="37" y="88"/>
                  </a:lnTo>
                  <a:lnTo>
                    <a:pt x="27" y="86"/>
                  </a:lnTo>
                  <a:lnTo>
                    <a:pt x="16" y="68"/>
                  </a:lnTo>
                  <a:lnTo>
                    <a:pt x="13" y="56"/>
                  </a:lnTo>
                  <a:lnTo>
                    <a:pt x="7" y="56"/>
                  </a:lnTo>
                  <a:lnTo>
                    <a:pt x="0" y="41"/>
                  </a:lnTo>
                  <a:lnTo>
                    <a:pt x="3" y="30"/>
                  </a:lnTo>
                  <a:lnTo>
                    <a:pt x="2" y="25"/>
                  </a:lnTo>
                  <a:lnTo>
                    <a:pt x="13" y="20"/>
                  </a:lnTo>
                  <a:lnTo>
                    <a:pt x="17" y="1"/>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97" name="Freeform 196"/>
            <p:cNvSpPr>
              <a:spLocks/>
            </p:cNvSpPr>
            <p:nvPr/>
          </p:nvSpPr>
          <p:spPr bwMode="auto">
            <a:xfrm>
              <a:off x="3054239" y="3896312"/>
              <a:ext cx="33063" cy="29512"/>
            </a:xfrm>
            <a:custGeom>
              <a:avLst/>
              <a:gdLst>
                <a:gd name="T0" fmla="*/ 6 w 20"/>
                <a:gd name="T1" fmla="*/ 3 h 19"/>
                <a:gd name="T2" fmla="*/ 16 w 20"/>
                <a:gd name="T3" fmla="*/ 0 h 19"/>
                <a:gd name="T4" fmla="*/ 20 w 20"/>
                <a:gd name="T5" fmla="*/ 1 h 19"/>
                <a:gd name="T6" fmla="*/ 19 w 20"/>
                <a:gd name="T7" fmla="*/ 16 h 19"/>
                <a:gd name="T8" fmla="*/ 3 w 20"/>
                <a:gd name="T9" fmla="*/ 19 h 19"/>
                <a:gd name="T10" fmla="*/ 0 w 20"/>
                <a:gd name="T11" fmla="*/ 17 h 19"/>
                <a:gd name="T12" fmla="*/ 6 w 20"/>
                <a:gd name="T13" fmla="*/ 11 h 19"/>
                <a:gd name="T14" fmla="*/ 6 w 20"/>
                <a:gd name="T15" fmla="*/ 3 h 1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0" h="19">
                  <a:moveTo>
                    <a:pt x="6" y="3"/>
                  </a:moveTo>
                  <a:lnTo>
                    <a:pt x="16" y="0"/>
                  </a:lnTo>
                  <a:lnTo>
                    <a:pt x="20" y="1"/>
                  </a:lnTo>
                  <a:lnTo>
                    <a:pt x="19" y="16"/>
                  </a:lnTo>
                  <a:lnTo>
                    <a:pt x="3" y="19"/>
                  </a:lnTo>
                  <a:lnTo>
                    <a:pt x="0" y="17"/>
                  </a:lnTo>
                  <a:lnTo>
                    <a:pt x="6" y="11"/>
                  </a:lnTo>
                  <a:lnTo>
                    <a:pt x="6" y="3"/>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205" name="Freeform 204"/>
            <p:cNvSpPr>
              <a:spLocks/>
            </p:cNvSpPr>
            <p:nvPr/>
          </p:nvSpPr>
          <p:spPr bwMode="auto">
            <a:xfrm>
              <a:off x="3246004" y="5219689"/>
              <a:ext cx="148783" cy="155326"/>
            </a:xfrm>
            <a:custGeom>
              <a:avLst/>
              <a:gdLst>
                <a:gd name="T0" fmla="*/ 3 w 90"/>
                <a:gd name="T1" fmla="*/ 2 h 100"/>
                <a:gd name="T2" fmla="*/ 14 w 90"/>
                <a:gd name="T3" fmla="*/ 0 h 100"/>
                <a:gd name="T4" fmla="*/ 35 w 90"/>
                <a:gd name="T5" fmla="*/ 16 h 100"/>
                <a:gd name="T6" fmla="*/ 41 w 90"/>
                <a:gd name="T7" fmla="*/ 15 h 100"/>
                <a:gd name="T8" fmla="*/ 61 w 90"/>
                <a:gd name="T9" fmla="*/ 29 h 100"/>
                <a:gd name="T10" fmla="*/ 77 w 90"/>
                <a:gd name="T11" fmla="*/ 40 h 100"/>
                <a:gd name="T12" fmla="*/ 89 w 90"/>
                <a:gd name="T13" fmla="*/ 54 h 100"/>
                <a:gd name="T14" fmla="*/ 83 w 90"/>
                <a:gd name="T15" fmla="*/ 64 h 100"/>
                <a:gd name="T16" fmla="*/ 90 w 90"/>
                <a:gd name="T17" fmla="*/ 76 h 100"/>
                <a:gd name="T18" fmla="*/ 84 w 90"/>
                <a:gd name="T19" fmla="*/ 89 h 100"/>
                <a:gd name="T20" fmla="*/ 67 w 90"/>
                <a:gd name="T21" fmla="*/ 100 h 100"/>
                <a:gd name="T22" fmla="*/ 53 w 90"/>
                <a:gd name="T23" fmla="*/ 96 h 100"/>
                <a:gd name="T24" fmla="*/ 44 w 90"/>
                <a:gd name="T25" fmla="*/ 98 h 100"/>
                <a:gd name="T26" fmla="*/ 27 w 90"/>
                <a:gd name="T27" fmla="*/ 89 h 100"/>
                <a:gd name="T28" fmla="*/ 15 w 90"/>
                <a:gd name="T29" fmla="*/ 90 h 100"/>
                <a:gd name="T30" fmla="*/ 2 w 90"/>
                <a:gd name="T31" fmla="*/ 79 h 100"/>
                <a:gd name="T32" fmla="*/ 1 w 90"/>
                <a:gd name="T33" fmla="*/ 65 h 100"/>
                <a:gd name="T34" fmla="*/ 4 w 90"/>
                <a:gd name="T35" fmla="*/ 61 h 100"/>
                <a:gd name="T36" fmla="*/ 0 w 90"/>
                <a:gd name="T37" fmla="*/ 40 h 100"/>
                <a:gd name="T38" fmla="*/ 2 w 90"/>
                <a:gd name="T39" fmla="*/ 19 h 100"/>
                <a:gd name="T40" fmla="*/ 3 w 90"/>
                <a:gd name="T41" fmla="*/ 2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90" h="100">
                  <a:moveTo>
                    <a:pt x="3" y="2"/>
                  </a:moveTo>
                  <a:lnTo>
                    <a:pt x="14" y="0"/>
                  </a:lnTo>
                  <a:lnTo>
                    <a:pt x="35" y="16"/>
                  </a:lnTo>
                  <a:lnTo>
                    <a:pt x="41" y="15"/>
                  </a:lnTo>
                  <a:lnTo>
                    <a:pt x="61" y="29"/>
                  </a:lnTo>
                  <a:lnTo>
                    <a:pt x="77" y="40"/>
                  </a:lnTo>
                  <a:lnTo>
                    <a:pt x="89" y="54"/>
                  </a:lnTo>
                  <a:lnTo>
                    <a:pt x="83" y="64"/>
                  </a:lnTo>
                  <a:lnTo>
                    <a:pt x="90" y="76"/>
                  </a:lnTo>
                  <a:lnTo>
                    <a:pt x="84" y="89"/>
                  </a:lnTo>
                  <a:lnTo>
                    <a:pt x="67" y="100"/>
                  </a:lnTo>
                  <a:lnTo>
                    <a:pt x="53" y="96"/>
                  </a:lnTo>
                  <a:lnTo>
                    <a:pt x="44" y="98"/>
                  </a:lnTo>
                  <a:lnTo>
                    <a:pt x="27" y="89"/>
                  </a:lnTo>
                  <a:lnTo>
                    <a:pt x="15" y="90"/>
                  </a:lnTo>
                  <a:lnTo>
                    <a:pt x="2" y="79"/>
                  </a:lnTo>
                  <a:lnTo>
                    <a:pt x="1" y="65"/>
                  </a:lnTo>
                  <a:lnTo>
                    <a:pt x="4" y="61"/>
                  </a:lnTo>
                  <a:lnTo>
                    <a:pt x="0" y="40"/>
                  </a:lnTo>
                  <a:lnTo>
                    <a:pt x="2" y="19"/>
                  </a:lnTo>
                  <a:lnTo>
                    <a:pt x="3" y="2"/>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206" name="Freeform 205"/>
            <p:cNvSpPr>
              <a:spLocks/>
            </p:cNvSpPr>
            <p:nvPr/>
          </p:nvSpPr>
          <p:spPr bwMode="auto">
            <a:xfrm>
              <a:off x="1067160" y="2394310"/>
              <a:ext cx="79351" cy="38832"/>
            </a:xfrm>
            <a:custGeom>
              <a:avLst/>
              <a:gdLst>
                <a:gd name="T0" fmla="*/ 25 w 48"/>
                <a:gd name="T1" fmla="*/ 17 h 25"/>
                <a:gd name="T2" fmla="*/ 3 w 48"/>
                <a:gd name="T3" fmla="*/ 25 h 25"/>
                <a:gd name="T4" fmla="*/ 0 w 48"/>
                <a:gd name="T5" fmla="*/ 19 h 25"/>
                <a:gd name="T6" fmla="*/ 7 w 48"/>
                <a:gd name="T7" fmla="*/ 10 h 25"/>
                <a:gd name="T8" fmla="*/ 28 w 48"/>
                <a:gd name="T9" fmla="*/ 3 h 25"/>
                <a:gd name="T10" fmla="*/ 40 w 48"/>
                <a:gd name="T11" fmla="*/ 0 h 25"/>
                <a:gd name="T12" fmla="*/ 48 w 48"/>
                <a:gd name="T13" fmla="*/ 2 h 25"/>
                <a:gd name="T14" fmla="*/ 48 w 48"/>
                <a:gd name="T15" fmla="*/ 8 h 25"/>
                <a:gd name="T16" fmla="*/ 25 w 48"/>
                <a:gd name="T17" fmla="*/ 17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8" h="25">
                  <a:moveTo>
                    <a:pt x="25" y="17"/>
                  </a:moveTo>
                  <a:lnTo>
                    <a:pt x="3" y="25"/>
                  </a:lnTo>
                  <a:lnTo>
                    <a:pt x="0" y="19"/>
                  </a:lnTo>
                  <a:lnTo>
                    <a:pt x="7" y="10"/>
                  </a:lnTo>
                  <a:lnTo>
                    <a:pt x="28" y="3"/>
                  </a:lnTo>
                  <a:lnTo>
                    <a:pt x="40" y="0"/>
                  </a:lnTo>
                  <a:lnTo>
                    <a:pt x="48" y="2"/>
                  </a:lnTo>
                  <a:lnTo>
                    <a:pt x="48" y="8"/>
                  </a:lnTo>
                  <a:lnTo>
                    <a:pt x="25" y="17"/>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209" name="Freeform 209"/>
            <p:cNvSpPr>
              <a:spLocks/>
            </p:cNvSpPr>
            <p:nvPr/>
          </p:nvSpPr>
          <p:spPr bwMode="auto">
            <a:xfrm>
              <a:off x="720000" y="2012207"/>
              <a:ext cx="1127445" cy="492384"/>
            </a:xfrm>
            <a:custGeom>
              <a:avLst/>
              <a:gdLst>
                <a:gd name="T0" fmla="*/ 542 w 682"/>
                <a:gd name="T1" fmla="*/ 8 h 317"/>
                <a:gd name="T2" fmla="*/ 572 w 682"/>
                <a:gd name="T3" fmla="*/ 16 h 317"/>
                <a:gd name="T4" fmla="*/ 630 w 682"/>
                <a:gd name="T5" fmla="*/ 21 h 317"/>
                <a:gd name="T6" fmla="*/ 671 w 682"/>
                <a:gd name="T7" fmla="*/ 26 h 317"/>
                <a:gd name="T8" fmla="*/ 598 w 682"/>
                <a:gd name="T9" fmla="*/ 94 h 317"/>
                <a:gd name="T10" fmla="*/ 501 w 682"/>
                <a:gd name="T11" fmla="*/ 207 h 317"/>
                <a:gd name="T12" fmla="*/ 529 w 682"/>
                <a:gd name="T13" fmla="*/ 217 h 317"/>
                <a:gd name="T14" fmla="*/ 550 w 682"/>
                <a:gd name="T15" fmla="*/ 229 h 317"/>
                <a:gd name="T16" fmla="*/ 547 w 682"/>
                <a:gd name="T17" fmla="*/ 274 h 317"/>
                <a:gd name="T18" fmla="*/ 536 w 682"/>
                <a:gd name="T19" fmla="*/ 309 h 317"/>
                <a:gd name="T20" fmla="*/ 536 w 682"/>
                <a:gd name="T21" fmla="*/ 278 h 317"/>
                <a:gd name="T22" fmla="*/ 526 w 682"/>
                <a:gd name="T23" fmla="*/ 242 h 317"/>
                <a:gd name="T24" fmla="*/ 480 w 682"/>
                <a:gd name="T25" fmla="*/ 216 h 317"/>
                <a:gd name="T26" fmla="*/ 429 w 682"/>
                <a:gd name="T27" fmla="*/ 207 h 317"/>
                <a:gd name="T28" fmla="*/ 380 w 682"/>
                <a:gd name="T29" fmla="*/ 194 h 317"/>
                <a:gd name="T30" fmla="*/ 338 w 682"/>
                <a:gd name="T31" fmla="*/ 213 h 317"/>
                <a:gd name="T32" fmla="*/ 307 w 682"/>
                <a:gd name="T33" fmla="*/ 212 h 317"/>
                <a:gd name="T34" fmla="*/ 358 w 682"/>
                <a:gd name="T35" fmla="*/ 183 h 317"/>
                <a:gd name="T36" fmla="*/ 267 w 682"/>
                <a:gd name="T37" fmla="*/ 220 h 317"/>
                <a:gd name="T38" fmla="*/ 213 w 682"/>
                <a:gd name="T39" fmla="*/ 251 h 317"/>
                <a:gd name="T40" fmla="*/ 145 w 682"/>
                <a:gd name="T41" fmla="*/ 276 h 317"/>
                <a:gd name="T42" fmla="*/ 95 w 682"/>
                <a:gd name="T43" fmla="*/ 292 h 317"/>
                <a:gd name="T44" fmla="*/ 32 w 682"/>
                <a:gd name="T45" fmla="*/ 311 h 317"/>
                <a:gd name="T46" fmla="*/ 28 w 682"/>
                <a:gd name="T47" fmla="*/ 304 h 317"/>
                <a:gd name="T48" fmla="*/ 98 w 682"/>
                <a:gd name="T49" fmla="*/ 285 h 317"/>
                <a:gd name="T50" fmla="*/ 155 w 682"/>
                <a:gd name="T51" fmla="*/ 261 h 317"/>
                <a:gd name="T52" fmla="*/ 213 w 682"/>
                <a:gd name="T53" fmla="*/ 228 h 317"/>
                <a:gd name="T54" fmla="*/ 172 w 682"/>
                <a:gd name="T55" fmla="*/ 238 h 317"/>
                <a:gd name="T56" fmla="*/ 167 w 682"/>
                <a:gd name="T57" fmla="*/ 225 h 317"/>
                <a:gd name="T58" fmla="*/ 146 w 682"/>
                <a:gd name="T59" fmla="*/ 221 h 317"/>
                <a:gd name="T60" fmla="*/ 132 w 682"/>
                <a:gd name="T61" fmla="*/ 211 h 317"/>
                <a:gd name="T62" fmla="*/ 139 w 682"/>
                <a:gd name="T63" fmla="*/ 186 h 317"/>
                <a:gd name="T64" fmla="*/ 183 w 682"/>
                <a:gd name="T65" fmla="*/ 157 h 317"/>
                <a:gd name="T66" fmla="*/ 220 w 682"/>
                <a:gd name="T67" fmla="*/ 149 h 317"/>
                <a:gd name="T68" fmla="*/ 270 w 682"/>
                <a:gd name="T69" fmla="*/ 136 h 317"/>
                <a:gd name="T70" fmla="*/ 295 w 682"/>
                <a:gd name="T71" fmla="*/ 117 h 317"/>
                <a:gd name="T72" fmla="*/ 256 w 682"/>
                <a:gd name="T73" fmla="*/ 125 h 317"/>
                <a:gd name="T74" fmla="*/ 213 w 682"/>
                <a:gd name="T75" fmla="*/ 119 h 317"/>
                <a:gd name="T76" fmla="*/ 246 w 682"/>
                <a:gd name="T77" fmla="*/ 93 h 317"/>
                <a:gd name="T78" fmla="*/ 286 w 682"/>
                <a:gd name="T79" fmla="*/ 93 h 317"/>
                <a:gd name="T80" fmla="*/ 313 w 682"/>
                <a:gd name="T81" fmla="*/ 74 h 317"/>
                <a:gd name="T82" fmla="*/ 305 w 682"/>
                <a:gd name="T83" fmla="*/ 52 h 317"/>
                <a:gd name="T84" fmla="*/ 380 w 682"/>
                <a:gd name="T85" fmla="*/ 34 h 317"/>
                <a:gd name="T86" fmla="*/ 439 w 682"/>
                <a:gd name="T87" fmla="*/ 16 h 317"/>
                <a:gd name="T88" fmla="*/ 519 w 682"/>
                <a:gd name="T89" fmla="*/ 0 h 3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682" h="317">
                  <a:moveTo>
                    <a:pt x="533" y="4"/>
                  </a:moveTo>
                  <a:lnTo>
                    <a:pt x="531" y="12"/>
                  </a:lnTo>
                  <a:lnTo>
                    <a:pt x="542" y="8"/>
                  </a:lnTo>
                  <a:lnTo>
                    <a:pt x="562" y="9"/>
                  </a:lnTo>
                  <a:lnTo>
                    <a:pt x="556" y="13"/>
                  </a:lnTo>
                  <a:lnTo>
                    <a:pt x="572" y="16"/>
                  </a:lnTo>
                  <a:lnTo>
                    <a:pt x="587" y="14"/>
                  </a:lnTo>
                  <a:lnTo>
                    <a:pt x="607" y="20"/>
                  </a:lnTo>
                  <a:lnTo>
                    <a:pt x="630" y="21"/>
                  </a:lnTo>
                  <a:lnTo>
                    <a:pt x="637" y="23"/>
                  </a:lnTo>
                  <a:lnTo>
                    <a:pt x="658" y="21"/>
                  </a:lnTo>
                  <a:lnTo>
                    <a:pt x="671" y="26"/>
                  </a:lnTo>
                  <a:lnTo>
                    <a:pt x="682" y="28"/>
                  </a:lnTo>
                  <a:lnTo>
                    <a:pt x="682" y="28"/>
                  </a:lnTo>
                  <a:lnTo>
                    <a:pt x="598" y="94"/>
                  </a:lnTo>
                  <a:lnTo>
                    <a:pt x="478" y="201"/>
                  </a:lnTo>
                  <a:lnTo>
                    <a:pt x="492" y="202"/>
                  </a:lnTo>
                  <a:lnTo>
                    <a:pt x="501" y="207"/>
                  </a:lnTo>
                  <a:lnTo>
                    <a:pt x="503" y="215"/>
                  </a:lnTo>
                  <a:lnTo>
                    <a:pt x="503" y="228"/>
                  </a:lnTo>
                  <a:lnTo>
                    <a:pt x="529" y="217"/>
                  </a:lnTo>
                  <a:lnTo>
                    <a:pt x="549" y="211"/>
                  </a:lnTo>
                  <a:lnTo>
                    <a:pt x="548" y="221"/>
                  </a:lnTo>
                  <a:lnTo>
                    <a:pt x="550" y="229"/>
                  </a:lnTo>
                  <a:lnTo>
                    <a:pt x="555" y="238"/>
                  </a:lnTo>
                  <a:lnTo>
                    <a:pt x="552" y="252"/>
                  </a:lnTo>
                  <a:lnTo>
                    <a:pt x="547" y="274"/>
                  </a:lnTo>
                  <a:lnTo>
                    <a:pt x="562" y="287"/>
                  </a:lnTo>
                  <a:lnTo>
                    <a:pt x="552" y="299"/>
                  </a:lnTo>
                  <a:lnTo>
                    <a:pt x="536" y="309"/>
                  </a:lnTo>
                  <a:lnTo>
                    <a:pt x="533" y="301"/>
                  </a:lnTo>
                  <a:lnTo>
                    <a:pt x="525" y="295"/>
                  </a:lnTo>
                  <a:lnTo>
                    <a:pt x="536" y="278"/>
                  </a:lnTo>
                  <a:lnTo>
                    <a:pt x="530" y="262"/>
                  </a:lnTo>
                  <a:lnTo>
                    <a:pt x="539" y="244"/>
                  </a:lnTo>
                  <a:lnTo>
                    <a:pt x="526" y="242"/>
                  </a:lnTo>
                  <a:lnTo>
                    <a:pt x="503" y="242"/>
                  </a:lnTo>
                  <a:lnTo>
                    <a:pt x="491" y="236"/>
                  </a:lnTo>
                  <a:lnTo>
                    <a:pt x="480" y="216"/>
                  </a:lnTo>
                  <a:lnTo>
                    <a:pt x="470" y="212"/>
                  </a:lnTo>
                  <a:lnTo>
                    <a:pt x="451" y="205"/>
                  </a:lnTo>
                  <a:lnTo>
                    <a:pt x="429" y="207"/>
                  </a:lnTo>
                  <a:lnTo>
                    <a:pt x="409" y="198"/>
                  </a:lnTo>
                  <a:lnTo>
                    <a:pt x="401" y="190"/>
                  </a:lnTo>
                  <a:lnTo>
                    <a:pt x="380" y="194"/>
                  </a:lnTo>
                  <a:lnTo>
                    <a:pt x="369" y="207"/>
                  </a:lnTo>
                  <a:lnTo>
                    <a:pt x="359" y="209"/>
                  </a:lnTo>
                  <a:lnTo>
                    <a:pt x="338" y="213"/>
                  </a:lnTo>
                  <a:lnTo>
                    <a:pt x="318" y="219"/>
                  </a:lnTo>
                  <a:lnTo>
                    <a:pt x="297" y="223"/>
                  </a:lnTo>
                  <a:lnTo>
                    <a:pt x="307" y="212"/>
                  </a:lnTo>
                  <a:lnTo>
                    <a:pt x="335" y="193"/>
                  </a:lnTo>
                  <a:lnTo>
                    <a:pt x="357" y="187"/>
                  </a:lnTo>
                  <a:lnTo>
                    <a:pt x="358" y="183"/>
                  </a:lnTo>
                  <a:lnTo>
                    <a:pt x="328" y="193"/>
                  </a:lnTo>
                  <a:lnTo>
                    <a:pt x="303" y="206"/>
                  </a:lnTo>
                  <a:lnTo>
                    <a:pt x="267" y="220"/>
                  </a:lnTo>
                  <a:lnTo>
                    <a:pt x="267" y="229"/>
                  </a:lnTo>
                  <a:lnTo>
                    <a:pt x="238" y="243"/>
                  </a:lnTo>
                  <a:lnTo>
                    <a:pt x="213" y="251"/>
                  </a:lnTo>
                  <a:lnTo>
                    <a:pt x="192" y="257"/>
                  </a:lnTo>
                  <a:lnTo>
                    <a:pt x="179" y="266"/>
                  </a:lnTo>
                  <a:lnTo>
                    <a:pt x="145" y="276"/>
                  </a:lnTo>
                  <a:lnTo>
                    <a:pt x="130" y="285"/>
                  </a:lnTo>
                  <a:lnTo>
                    <a:pt x="104" y="294"/>
                  </a:lnTo>
                  <a:lnTo>
                    <a:pt x="95" y="292"/>
                  </a:lnTo>
                  <a:lnTo>
                    <a:pt x="75" y="298"/>
                  </a:lnTo>
                  <a:lnTo>
                    <a:pt x="52" y="304"/>
                  </a:lnTo>
                  <a:lnTo>
                    <a:pt x="32" y="311"/>
                  </a:lnTo>
                  <a:lnTo>
                    <a:pt x="0" y="317"/>
                  </a:lnTo>
                  <a:lnTo>
                    <a:pt x="1" y="313"/>
                  </a:lnTo>
                  <a:lnTo>
                    <a:pt x="28" y="304"/>
                  </a:lnTo>
                  <a:lnTo>
                    <a:pt x="49" y="298"/>
                  </a:lnTo>
                  <a:lnTo>
                    <a:pt x="77" y="287"/>
                  </a:lnTo>
                  <a:lnTo>
                    <a:pt x="98" y="285"/>
                  </a:lnTo>
                  <a:lnTo>
                    <a:pt x="114" y="277"/>
                  </a:lnTo>
                  <a:lnTo>
                    <a:pt x="148" y="265"/>
                  </a:lnTo>
                  <a:lnTo>
                    <a:pt x="155" y="261"/>
                  </a:lnTo>
                  <a:lnTo>
                    <a:pt x="174" y="254"/>
                  </a:lnTo>
                  <a:lnTo>
                    <a:pt x="192" y="239"/>
                  </a:lnTo>
                  <a:lnTo>
                    <a:pt x="213" y="228"/>
                  </a:lnTo>
                  <a:lnTo>
                    <a:pt x="189" y="234"/>
                  </a:lnTo>
                  <a:lnTo>
                    <a:pt x="188" y="231"/>
                  </a:lnTo>
                  <a:lnTo>
                    <a:pt x="172" y="238"/>
                  </a:lnTo>
                  <a:lnTo>
                    <a:pt x="173" y="228"/>
                  </a:lnTo>
                  <a:lnTo>
                    <a:pt x="161" y="235"/>
                  </a:lnTo>
                  <a:lnTo>
                    <a:pt x="167" y="225"/>
                  </a:lnTo>
                  <a:lnTo>
                    <a:pt x="143" y="233"/>
                  </a:lnTo>
                  <a:lnTo>
                    <a:pt x="134" y="233"/>
                  </a:lnTo>
                  <a:lnTo>
                    <a:pt x="146" y="221"/>
                  </a:lnTo>
                  <a:lnTo>
                    <a:pt x="157" y="214"/>
                  </a:lnTo>
                  <a:lnTo>
                    <a:pt x="156" y="207"/>
                  </a:lnTo>
                  <a:lnTo>
                    <a:pt x="132" y="211"/>
                  </a:lnTo>
                  <a:lnTo>
                    <a:pt x="131" y="202"/>
                  </a:lnTo>
                  <a:lnTo>
                    <a:pt x="126" y="197"/>
                  </a:lnTo>
                  <a:lnTo>
                    <a:pt x="139" y="186"/>
                  </a:lnTo>
                  <a:lnTo>
                    <a:pt x="138" y="178"/>
                  </a:lnTo>
                  <a:lnTo>
                    <a:pt x="158" y="167"/>
                  </a:lnTo>
                  <a:lnTo>
                    <a:pt x="183" y="157"/>
                  </a:lnTo>
                  <a:lnTo>
                    <a:pt x="201" y="147"/>
                  </a:lnTo>
                  <a:lnTo>
                    <a:pt x="214" y="146"/>
                  </a:lnTo>
                  <a:lnTo>
                    <a:pt x="220" y="149"/>
                  </a:lnTo>
                  <a:lnTo>
                    <a:pt x="243" y="140"/>
                  </a:lnTo>
                  <a:lnTo>
                    <a:pt x="252" y="142"/>
                  </a:lnTo>
                  <a:lnTo>
                    <a:pt x="270" y="136"/>
                  </a:lnTo>
                  <a:lnTo>
                    <a:pt x="279" y="127"/>
                  </a:lnTo>
                  <a:lnTo>
                    <a:pt x="275" y="124"/>
                  </a:lnTo>
                  <a:lnTo>
                    <a:pt x="295" y="117"/>
                  </a:lnTo>
                  <a:lnTo>
                    <a:pt x="286" y="117"/>
                  </a:lnTo>
                  <a:lnTo>
                    <a:pt x="266" y="121"/>
                  </a:lnTo>
                  <a:lnTo>
                    <a:pt x="256" y="125"/>
                  </a:lnTo>
                  <a:lnTo>
                    <a:pt x="251" y="121"/>
                  </a:lnTo>
                  <a:lnTo>
                    <a:pt x="228" y="123"/>
                  </a:lnTo>
                  <a:lnTo>
                    <a:pt x="213" y="119"/>
                  </a:lnTo>
                  <a:lnTo>
                    <a:pt x="218" y="111"/>
                  </a:lnTo>
                  <a:lnTo>
                    <a:pt x="215" y="101"/>
                  </a:lnTo>
                  <a:lnTo>
                    <a:pt x="246" y="93"/>
                  </a:lnTo>
                  <a:lnTo>
                    <a:pt x="289" y="84"/>
                  </a:lnTo>
                  <a:lnTo>
                    <a:pt x="300" y="84"/>
                  </a:lnTo>
                  <a:lnTo>
                    <a:pt x="286" y="93"/>
                  </a:lnTo>
                  <a:lnTo>
                    <a:pt x="316" y="92"/>
                  </a:lnTo>
                  <a:lnTo>
                    <a:pt x="320" y="81"/>
                  </a:lnTo>
                  <a:lnTo>
                    <a:pt x="313" y="74"/>
                  </a:lnTo>
                  <a:lnTo>
                    <a:pt x="317" y="65"/>
                  </a:lnTo>
                  <a:lnTo>
                    <a:pt x="315" y="58"/>
                  </a:lnTo>
                  <a:lnTo>
                    <a:pt x="305" y="52"/>
                  </a:lnTo>
                  <a:lnTo>
                    <a:pt x="327" y="43"/>
                  </a:lnTo>
                  <a:lnTo>
                    <a:pt x="351" y="42"/>
                  </a:lnTo>
                  <a:lnTo>
                    <a:pt x="380" y="34"/>
                  </a:lnTo>
                  <a:lnTo>
                    <a:pt x="397" y="26"/>
                  </a:lnTo>
                  <a:lnTo>
                    <a:pt x="423" y="18"/>
                  </a:lnTo>
                  <a:lnTo>
                    <a:pt x="439" y="16"/>
                  </a:lnTo>
                  <a:lnTo>
                    <a:pt x="475" y="8"/>
                  </a:lnTo>
                  <a:lnTo>
                    <a:pt x="485" y="9"/>
                  </a:lnTo>
                  <a:lnTo>
                    <a:pt x="519" y="0"/>
                  </a:lnTo>
                  <a:lnTo>
                    <a:pt x="533" y="4"/>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210" name="Freeform 210"/>
            <p:cNvSpPr>
              <a:spLocks/>
            </p:cNvSpPr>
            <p:nvPr/>
          </p:nvSpPr>
          <p:spPr bwMode="auto">
            <a:xfrm>
              <a:off x="1449037" y="2659918"/>
              <a:ext cx="1654798" cy="778183"/>
            </a:xfrm>
            <a:custGeom>
              <a:avLst/>
              <a:gdLst>
                <a:gd name="T0" fmla="*/ 595 w 1001"/>
                <a:gd name="T1" fmla="*/ 16 h 501"/>
                <a:gd name="T2" fmla="*/ 655 w 1001"/>
                <a:gd name="T3" fmla="*/ 28 h 501"/>
                <a:gd name="T4" fmla="*/ 701 w 1001"/>
                <a:gd name="T5" fmla="*/ 38 h 501"/>
                <a:gd name="T6" fmla="*/ 724 w 1001"/>
                <a:gd name="T7" fmla="*/ 58 h 501"/>
                <a:gd name="T8" fmla="*/ 729 w 1001"/>
                <a:gd name="T9" fmla="*/ 64 h 501"/>
                <a:gd name="T10" fmla="*/ 733 w 1001"/>
                <a:gd name="T11" fmla="*/ 73 h 501"/>
                <a:gd name="T12" fmla="*/ 730 w 1001"/>
                <a:gd name="T13" fmla="*/ 131 h 501"/>
                <a:gd name="T14" fmla="*/ 712 w 1001"/>
                <a:gd name="T15" fmla="*/ 155 h 501"/>
                <a:gd name="T16" fmla="*/ 762 w 1001"/>
                <a:gd name="T17" fmla="*/ 144 h 501"/>
                <a:gd name="T18" fmla="*/ 788 w 1001"/>
                <a:gd name="T19" fmla="*/ 121 h 501"/>
                <a:gd name="T20" fmla="*/ 836 w 1001"/>
                <a:gd name="T21" fmla="*/ 110 h 501"/>
                <a:gd name="T22" fmla="*/ 896 w 1001"/>
                <a:gd name="T23" fmla="*/ 90 h 501"/>
                <a:gd name="T24" fmla="*/ 943 w 1001"/>
                <a:gd name="T25" fmla="*/ 80 h 501"/>
                <a:gd name="T26" fmla="*/ 984 w 1001"/>
                <a:gd name="T27" fmla="*/ 45 h 501"/>
                <a:gd name="T28" fmla="*/ 999 w 1001"/>
                <a:gd name="T29" fmla="*/ 87 h 501"/>
                <a:gd name="T30" fmla="*/ 940 w 1001"/>
                <a:gd name="T31" fmla="*/ 117 h 501"/>
                <a:gd name="T32" fmla="*/ 922 w 1001"/>
                <a:gd name="T33" fmla="*/ 155 h 501"/>
                <a:gd name="T34" fmla="*/ 930 w 1001"/>
                <a:gd name="T35" fmla="*/ 159 h 501"/>
                <a:gd name="T36" fmla="*/ 888 w 1001"/>
                <a:gd name="T37" fmla="*/ 166 h 501"/>
                <a:gd name="T38" fmla="*/ 892 w 1001"/>
                <a:gd name="T39" fmla="*/ 173 h 501"/>
                <a:gd name="T40" fmla="*/ 850 w 1001"/>
                <a:gd name="T41" fmla="*/ 183 h 501"/>
                <a:gd name="T42" fmla="*/ 830 w 1001"/>
                <a:gd name="T43" fmla="*/ 209 h 501"/>
                <a:gd name="T44" fmla="*/ 826 w 1001"/>
                <a:gd name="T45" fmla="*/ 217 h 501"/>
                <a:gd name="T46" fmla="*/ 801 w 1001"/>
                <a:gd name="T47" fmla="*/ 249 h 501"/>
                <a:gd name="T48" fmla="*/ 801 w 1001"/>
                <a:gd name="T49" fmla="*/ 219 h 501"/>
                <a:gd name="T50" fmla="*/ 796 w 1001"/>
                <a:gd name="T51" fmla="*/ 255 h 501"/>
                <a:gd name="T52" fmla="*/ 782 w 1001"/>
                <a:gd name="T53" fmla="*/ 300 h 501"/>
                <a:gd name="T54" fmla="*/ 729 w 1001"/>
                <a:gd name="T55" fmla="*/ 327 h 501"/>
                <a:gd name="T56" fmla="*/ 679 w 1001"/>
                <a:gd name="T57" fmla="*/ 369 h 501"/>
                <a:gd name="T58" fmla="*/ 680 w 1001"/>
                <a:gd name="T59" fmla="*/ 431 h 501"/>
                <a:gd name="T60" fmla="*/ 676 w 1001"/>
                <a:gd name="T61" fmla="*/ 486 h 501"/>
                <a:gd name="T62" fmla="*/ 654 w 1001"/>
                <a:gd name="T63" fmla="*/ 490 h 501"/>
                <a:gd name="T64" fmla="*/ 636 w 1001"/>
                <a:gd name="T65" fmla="*/ 443 h 501"/>
                <a:gd name="T66" fmla="*/ 624 w 1001"/>
                <a:gd name="T67" fmla="*/ 397 h 501"/>
                <a:gd name="T68" fmla="*/ 585 w 1001"/>
                <a:gd name="T69" fmla="*/ 391 h 501"/>
                <a:gd name="T70" fmla="*/ 528 w 1001"/>
                <a:gd name="T71" fmla="*/ 396 h 501"/>
                <a:gd name="T72" fmla="*/ 526 w 1001"/>
                <a:gd name="T73" fmla="*/ 417 h 501"/>
                <a:gd name="T74" fmla="*/ 489 w 1001"/>
                <a:gd name="T75" fmla="*/ 406 h 501"/>
                <a:gd name="T76" fmla="*/ 434 w 1001"/>
                <a:gd name="T77" fmla="*/ 410 h 501"/>
                <a:gd name="T78" fmla="*/ 376 w 1001"/>
                <a:gd name="T79" fmla="*/ 454 h 501"/>
                <a:gd name="T80" fmla="*/ 366 w 1001"/>
                <a:gd name="T81" fmla="*/ 486 h 501"/>
                <a:gd name="T82" fmla="*/ 339 w 1001"/>
                <a:gd name="T83" fmla="*/ 450 h 501"/>
                <a:gd name="T84" fmla="*/ 313 w 1001"/>
                <a:gd name="T85" fmla="*/ 404 h 501"/>
                <a:gd name="T86" fmla="*/ 262 w 1001"/>
                <a:gd name="T87" fmla="*/ 408 h 501"/>
                <a:gd name="T88" fmla="*/ 244 w 1001"/>
                <a:gd name="T89" fmla="*/ 370 h 501"/>
                <a:gd name="T90" fmla="*/ 193 w 1001"/>
                <a:gd name="T91" fmla="*/ 371 h 501"/>
                <a:gd name="T92" fmla="*/ 102 w 1001"/>
                <a:gd name="T93" fmla="*/ 343 h 501"/>
                <a:gd name="T94" fmla="*/ 53 w 1001"/>
                <a:gd name="T95" fmla="*/ 324 h 501"/>
                <a:gd name="T96" fmla="*/ 33 w 1001"/>
                <a:gd name="T97" fmla="*/ 309 h 501"/>
                <a:gd name="T98" fmla="*/ 8 w 1001"/>
                <a:gd name="T99" fmla="*/ 272 h 501"/>
                <a:gd name="T100" fmla="*/ 0 w 1001"/>
                <a:gd name="T101" fmla="*/ 214 h 501"/>
                <a:gd name="T102" fmla="*/ 23 w 1001"/>
                <a:gd name="T103" fmla="*/ 151 h 501"/>
                <a:gd name="T104" fmla="*/ 69 w 1001"/>
                <a:gd name="T105" fmla="*/ 79 h 501"/>
                <a:gd name="T106" fmla="*/ 94 w 1001"/>
                <a:gd name="T107" fmla="*/ 21 h 501"/>
                <a:gd name="T108" fmla="*/ 124 w 1001"/>
                <a:gd name="T109" fmla="*/ 25 h 501"/>
                <a:gd name="T110" fmla="*/ 239 w 1001"/>
                <a:gd name="T111" fmla="*/ 8 h 501"/>
                <a:gd name="T112" fmla="*/ 432 w 1001"/>
                <a:gd name="T113" fmla="*/ 8 h 501"/>
                <a:gd name="T114" fmla="*/ 579 w 1001"/>
                <a:gd name="T115" fmla="*/ 0 h 5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001" h="501">
                  <a:moveTo>
                    <a:pt x="584" y="0"/>
                  </a:moveTo>
                  <a:lnTo>
                    <a:pt x="582" y="11"/>
                  </a:lnTo>
                  <a:lnTo>
                    <a:pt x="585" y="15"/>
                  </a:lnTo>
                  <a:lnTo>
                    <a:pt x="595" y="16"/>
                  </a:lnTo>
                  <a:lnTo>
                    <a:pt x="610" y="19"/>
                  </a:lnTo>
                  <a:lnTo>
                    <a:pt x="623" y="26"/>
                  </a:lnTo>
                  <a:lnTo>
                    <a:pt x="637" y="23"/>
                  </a:lnTo>
                  <a:lnTo>
                    <a:pt x="655" y="28"/>
                  </a:lnTo>
                  <a:lnTo>
                    <a:pt x="660" y="28"/>
                  </a:lnTo>
                  <a:lnTo>
                    <a:pt x="677" y="22"/>
                  </a:lnTo>
                  <a:lnTo>
                    <a:pt x="689" y="30"/>
                  </a:lnTo>
                  <a:lnTo>
                    <a:pt x="701" y="38"/>
                  </a:lnTo>
                  <a:lnTo>
                    <a:pt x="711" y="44"/>
                  </a:lnTo>
                  <a:lnTo>
                    <a:pt x="721" y="51"/>
                  </a:lnTo>
                  <a:lnTo>
                    <a:pt x="721" y="56"/>
                  </a:lnTo>
                  <a:lnTo>
                    <a:pt x="724" y="58"/>
                  </a:lnTo>
                  <a:lnTo>
                    <a:pt x="722" y="60"/>
                  </a:lnTo>
                  <a:lnTo>
                    <a:pt x="726" y="61"/>
                  </a:lnTo>
                  <a:lnTo>
                    <a:pt x="730" y="59"/>
                  </a:lnTo>
                  <a:lnTo>
                    <a:pt x="729" y="64"/>
                  </a:lnTo>
                  <a:lnTo>
                    <a:pt x="731" y="67"/>
                  </a:lnTo>
                  <a:lnTo>
                    <a:pt x="735" y="67"/>
                  </a:lnTo>
                  <a:lnTo>
                    <a:pt x="737" y="69"/>
                  </a:lnTo>
                  <a:lnTo>
                    <a:pt x="733" y="73"/>
                  </a:lnTo>
                  <a:lnTo>
                    <a:pt x="747" y="83"/>
                  </a:lnTo>
                  <a:lnTo>
                    <a:pt x="743" y="101"/>
                  </a:lnTo>
                  <a:lnTo>
                    <a:pt x="739" y="119"/>
                  </a:lnTo>
                  <a:lnTo>
                    <a:pt x="730" y="131"/>
                  </a:lnTo>
                  <a:lnTo>
                    <a:pt x="718" y="142"/>
                  </a:lnTo>
                  <a:lnTo>
                    <a:pt x="712" y="150"/>
                  </a:lnTo>
                  <a:lnTo>
                    <a:pt x="711" y="152"/>
                  </a:lnTo>
                  <a:lnTo>
                    <a:pt x="712" y="155"/>
                  </a:lnTo>
                  <a:lnTo>
                    <a:pt x="716" y="158"/>
                  </a:lnTo>
                  <a:lnTo>
                    <a:pt x="720" y="158"/>
                  </a:lnTo>
                  <a:lnTo>
                    <a:pt x="744" y="147"/>
                  </a:lnTo>
                  <a:lnTo>
                    <a:pt x="762" y="144"/>
                  </a:lnTo>
                  <a:lnTo>
                    <a:pt x="788" y="133"/>
                  </a:lnTo>
                  <a:lnTo>
                    <a:pt x="789" y="132"/>
                  </a:lnTo>
                  <a:lnTo>
                    <a:pt x="789" y="125"/>
                  </a:lnTo>
                  <a:lnTo>
                    <a:pt x="788" y="121"/>
                  </a:lnTo>
                  <a:lnTo>
                    <a:pt x="797" y="118"/>
                  </a:lnTo>
                  <a:lnTo>
                    <a:pt x="813" y="118"/>
                  </a:lnTo>
                  <a:lnTo>
                    <a:pt x="828" y="118"/>
                  </a:lnTo>
                  <a:lnTo>
                    <a:pt x="836" y="110"/>
                  </a:lnTo>
                  <a:lnTo>
                    <a:pt x="839" y="108"/>
                  </a:lnTo>
                  <a:lnTo>
                    <a:pt x="862" y="93"/>
                  </a:lnTo>
                  <a:lnTo>
                    <a:pt x="870" y="90"/>
                  </a:lnTo>
                  <a:lnTo>
                    <a:pt x="896" y="90"/>
                  </a:lnTo>
                  <a:lnTo>
                    <a:pt x="926" y="90"/>
                  </a:lnTo>
                  <a:lnTo>
                    <a:pt x="929" y="84"/>
                  </a:lnTo>
                  <a:lnTo>
                    <a:pt x="935" y="83"/>
                  </a:lnTo>
                  <a:lnTo>
                    <a:pt x="943" y="80"/>
                  </a:lnTo>
                  <a:lnTo>
                    <a:pt x="952" y="71"/>
                  </a:lnTo>
                  <a:lnTo>
                    <a:pt x="962" y="55"/>
                  </a:lnTo>
                  <a:lnTo>
                    <a:pt x="980" y="40"/>
                  </a:lnTo>
                  <a:lnTo>
                    <a:pt x="984" y="45"/>
                  </a:lnTo>
                  <a:lnTo>
                    <a:pt x="996" y="42"/>
                  </a:lnTo>
                  <a:lnTo>
                    <a:pt x="1001" y="48"/>
                  </a:lnTo>
                  <a:lnTo>
                    <a:pt x="992" y="75"/>
                  </a:lnTo>
                  <a:lnTo>
                    <a:pt x="999" y="87"/>
                  </a:lnTo>
                  <a:lnTo>
                    <a:pt x="999" y="94"/>
                  </a:lnTo>
                  <a:lnTo>
                    <a:pt x="979" y="103"/>
                  </a:lnTo>
                  <a:lnTo>
                    <a:pt x="959" y="111"/>
                  </a:lnTo>
                  <a:lnTo>
                    <a:pt x="940" y="117"/>
                  </a:lnTo>
                  <a:lnTo>
                    <a:pt x="927" y="129"/>
                  </a:lnTo>
                  <a:lnTo>
                    <a:pt x="923" y="133"/>
                  </a:lnTo>
                  <a:lnTo>
                    <a:pt x="920" y="144"/>
                  </a:lnTo>
                  <a:lnTo>
                    <a:pt x="922" y="155"/>
                  </a:lnTo>
                  <a:lnTo>
                    <a:pt x="929" y="156"/>
                  </a:lnTo>
                  <a:lnTo>
                    <a:pt x="929" y="148"/>
                  </a:lnTo>
                  <a:lnTo>
                    <a:pt x="933" y="153"/>
                  </a:lnTo>
                  <a:lnTo>
                    <a:pt x="930" y="159"/>
                  </a:lnTo>
                  <a:lnTo>
                    <a:pt x="917" y="162"/>
                  </a:lnTo>
                  <a:lnTo>
                    <a:pt x="909" y="162"/>
                  </a:lnTo>
                  <a:lnTo>
                    <a:pt x="896" y="165"/>
                  </a:lnTo>
                  <a:lnTo>
                    <a:pt x="888" y="166"/>
                  </a:lnTo>
                  <a:lnTo>
                    <a:pt x="878" y="167"/>
                  </a:lnTo>
                  <a:lnTo>
                    <a:pt x="862" y="173"/>
                  </a:lnTo>
                  <a:lnTo>
                    <a:pt x="888" y="169"/>
                  </a:lnTo>
                  <a:lnTo>
                    <a:pt x="892" y="173"/>
                  </a:lnTo>
                  <a:lnTo>
                    <a:pt x="867" y="179"/>
                  </a:lnTo>
                  <a:lnTo>
                    <a:pt x="856" y="179"/>
                  </a:lnTo>
                  <a:lnTo>
                    <a:pt x="857" y="177"/>
                  </a:lnTo>
                  <a:lnTo>
                    <a:pt x="850" y="183"/>
                  </a:lnTo>
                  <a:lnTo>
                    <a:pt x="855" y="183"/>
                  </a:lnTo>
                  <a:lnTo>
                    <a:pt x="847" y="198"/>
                  </a:lnTo>
                  <a:lnTo>
                    <a:pt x="830" y="214"/>
                  </a:lnTo>
                  <a:lnTo>
                    <a:pt x="830" y="209"/>
                  </a:lnTo>
                  <a:lnTo>
                    <a:pt x="827" y="208"/>
                  </a:lnTo>
                  <a:lnTo>
                    <a:pt x="823" y="203"/>
                  </a:lnTo>
                  <a:lnTo>
                    <a:pt x="823" y="214"/>
                  </a:lnTo>
                  <a:lnTo>
                    <a:pt x="826" y="217"/>
                  </a:lnTo>
                  <a:lnTo>
                    <a:pt x="824" y="225"/>
                  </a:lnTo>
                  <a:lnTo>
                    <a:pt x="817" y="233"/>
                  </a:lnTo>
                  <a:lnTo>
                    <a:pt x="802" y="250"/>
                  </a:lnTo>
                  <a:lnTo>
                    <a:pt x="801" y="249"/>
                  </a:lnTo>
                  <a:lnTo>
                    <a:pt x="810" y="235"/>
                  </a:lnTo>
                  <a:lnTo>
                    <a:pt x="804" y="227"/>
                  </a:lnTo>
                  <a:lnTo>
                    <a:pt x="807" y="210"/>
                  </a:lnTo>
                  <a:lnTo>
                    <a:pt x="801" y="219"/>
                  </a:lnTo>
                  <a:lnTo>
                    <a:pt x="801" y="232"/>
                  </a:lnTo>
                  <a:lnTo>
                    <a:pt x="791" y="229"/>
                  </a:lnTo>
                  <a:lnTo>
                    <a:pt x="800" y="235"/>
                  </a:lnTo>
                  <a:lnTo>
                    <a:pt x="796" y="255"/>
                  </a:lnTo>
                  <a:lnTo>
                    <a:pt x="800" y="256"/>
                  </a:lnTo>
                  <a:lnTo>
                    <a:pt x="800" y="264"/>
                  </a:lnTo>
                  <a:lnTo>
                    <a:pt x="797" y="284"/>
                  </a:lnTo>
                  <a:lnTo>
                    <a:pt x="782" y="300"/>
                  </a:lnTo>
                  <a:lnTo>
                    <a:pt x="763" y="306"/>
                  </a:lnTo>
                  <a:lnTo>
                    <a:pt x="748" y="318"/>
                  </a:lnTo>
                  <a:lnTo>
                    <a:pt x="739" y="319"/>
                  </a:lnTo>
                  <a:lnTo>
                    <a:pt x="729" y="327"/>
                  </a:lnTo>
                  <a:lnTo>
                    <a:pt x="725" y="334"/>
                  </a:lnTo>
                  <a:lnTo>
                    <a:pt x="702" y="347"/>
                  </a:lnTo>
                  <a:lnTo>
                    <a:pt x="690" y="357"/>
                  </a:lnTo>
                  <a:lnTo>
                    <a:pt x="679" y="369"/>
                  </a:lnTo>
                  <a:lnTo>
                    <a:pt x="673" y="384"/>
                  </a:lnTo>
                  <a:lnTo>
                    <a:pt x="673" y="398"/>
                  </a:lnTo>
                  <a:lnTo>
                    <a:pt x="675" y="416"/>
                  </a:lnTo>
                  <a:lnTo>
                    <a:pt x="680" y="431"/>
                  </a:lnTo>
                  <a:lnTo>
                    <a:pt x="678" y="440"/>
                  </a:lnTo>
                  <a:lnTo>
                    <a:pt x="682" y="464"/>
                  </a:lnTo>
                  <a:lnTo>
                    <a:pt x="679" y="478"/>
                  </a:lnTo>
                  <a:lnTo>
                    <a:pt x="676" y="486"/>
                  </a:lnTo>
                  <a:lnTo>
                    <a:pt x="670" y="499"/>
                  </a:lnTo>
                  <a:lnTo>
                    <a:pt x="664" y="501"/>
                  </a:lnTo>
                  <a:lnTo>
                    <a:pt x="656" y="499"/>
                  </a:lnTo>
                  <a:lnTo>
                    <a:pt x="654" y="490"/>
                  </a:lnTo>
                  <a:lnTo>
                    <a:pt x="648" y="485"/>
                  </a:lnTo>
                  <a:lnTo>
                    <a:pt x="642" y="467"/>
                  </a:lnTo>
                  <a:lnTo>
                    <a:pt x="637" y="451"/>
                  </a:lnTo>
                  <a:lnTo>
                    <a:pt x="636" y="443"/>
                  </a:lnTo>
                  <a:lnTo>
                    <a:pt x="643" y="429"/>
                  </a:lnTo>
                  <a:lnTo>
                    <a:pt x="640" y="418"/>
                  </a:lnTo>
                  <a:lnTo>
                    <a:pt x="630" y="401"/>
                  </a:lnTo>
                  <a:lnTo>
                    <a:pt x="624" y="397"/>
                  </a:lnTo>
                  <a:lnTo>
                    <a:pt x="604" y="407"/>
                  </a:lnTo>
                  <a:lnTo>
                    <a:pt x="601" y="406"/>
                  </a:lnTo>
                  <a:lnTo>
                    <a:pt x="595" y="396"/>
                  </a:lnTo>
                  <a:lnTo>
                    <a:pt x="585" y="391"/>
                  </a:lnTo>
                  <a:lnTo>
                    <a:pt x="564" y="394"/>
                  </a:lnTo>
                  <a:lnTo>
                    <a:pt x="549" y="391"/>
                  </a:lnTo>
                  <a:lnTo>
                    <a:pt x="536" y="393"/>
                  </a:lnTo>
                  <a:lnTo>
                    <a:pt x="528" y="396"/>
                  </a:lnTo>
                  <a:lnTo>
                    <a:pt x="529" y="401"/>
                  </a:lnTo>
                  <a:lnTo>
                    <a:pt x="527" y="410"/>
                  </a:lnTo>
                  <a:lnTo>
                    <a:pt x="530" y="414"/>
                  </a:lnTo>
                  <a:lnTo>
                    <a:pt x="526" y="417"/>
                  </a:lnTo>
                  <a:lnTo>
                    <a:pt x="520" y="414"/>
                  </a:lnTo>
                  <a:lnTo>
                    <a:pt x="512" y="417"/>
                  </a:lnTo>
                  <a:lnTo>
                    <a:pt x="500" y="417"/>
                  </a:lnTo>
                  <a:lnTo>
                    <a:pt x="489" y="406"/>
                  </a:lnTo>
                  <a:lnTo>
                    <a:pt x="473" y="408"/>
                  </a:lnTo>
                  <a:lnTo>
                    <a:pt x="462" y="404"/>
                  </a:lnTo>
                  <a:lnTo>
                    <a:pt x="450" y="405"/>
                  </a:lnTo>
                  <a:lnTo>
                    <a:pt x="434" y="410"/>
                  </a:lnTo>
                  <a:lnTo>
                    <a:pt x="415" y="426"/>
                  </a:lnTo>
                  <a:lnTo>
                    <a:pt x="395" y="434"/>
                  </a:lnTo>
                  <a:lnTo>
                    <a:pt x="383" y="444"/>
                  </a:lnTo>
                  <a:lnTo>
                    <a:pt x="376" y="454"/>
                  </a:lnTo>
                  <a:lnTo>
                    <a:pt x="373" y="468"/>
                  </a:lnTo>
                  <a:lnTo>
                    <a:pt x="372" y="478"/>
                  </a:lnTo>
                  <a:lnTo>
                    <a:pt x="374" y="485"/>
                  </a:lnTo>
                  <a:lnTo>
                    <a:pt x="366" y="486"/>
                  </a:lnTo>
                  <a:lnTo>
                    <a:pt x="355" y="481"/>
                  </a:lnTo>
                  <a:lnTo>
                    <a:pt x="342" y="475"/>
                  </a:lnTo>
                  <a:lnTo>
                    <a:pt x="340" y="465"/>
                  </a:lnTo>
                  <a:lnTo>
                    <a:pt x="339" y="450"/>
                  </a:lnTo>
                  <a:lnTo>
                    <a:pt x="332" y="438"/>
                  </a:lnTo>
                  <a:lnTo>
                    <a:pt x="328" y="426"/>
                  </a:lnTo>
                  <a:lnTo>
                    <a:pt x="323" y="412"/>
                  </a:lnTo>
                  <a:lnTo>
                    <a:pt x="313" y="404"/>
                  </a:lnTo>
                  <a:lnTo>
                    <a:pt x="299" y="404"/>
                  </a:lnTo>
                  <a:lnTo>
                    <a:pt x="283" y="421"/>
                  </a:lnTo>
                  <a:lnTo>
                    <a:pt x="270" y="414"/>
                  </a:lnTo>
                  <a:lnTo>
                    <a:pt x="262" y="408"/>
                  </a:lnTo>
                  <a:lnTo>
                    <a:pt x="261" y="397"/>
                  </a:lnTo>
                  <a:lnTo>
                    <a:pt x="259" y="386"/>
                  </a:lnTo>
                  <a:lnTo>
                    <a:pt x="251" y="377"/>
                  </a:lnTo>
                  <a:lnTo>
                    <a:pt x="244" y="370"/>
                  </a:lnTo>
                  <a:lnTo>
                    <a:pt x="240" y="363"/>
                  </a:lnTo>
                  <a:lnTo>
                    <a:pt x="209" y="363"/>
                  </a:lnTo>
                  <a:lnTo>
                    <a:pt x="207" y="371"/>
                  </a:lnTo>
                  <a:lnTo>
                    <a:pt x="193" y="371"/>
                  </a:lnTo>
                  <a:lnTo>
                    <a:pt x="158" y="372"/>
                  </a:lnTo>
                  <a:lnTo>
                    <a:pt x="123" y="357"/>
                  </a:lnTo>
                  <a:lnTo>
                    <a:pt x="100" y="347"/>
                  </a:lnTo>
                  <a:lnTo>
                    <a:pt x="102" y="343"/>
                  </a:lnTo>
                  <a:lnTo>
                    <a:pt x="80" y="345"/>
                  </a:lnTo>
                  <a:lnTo>
                    <a:pt x="59" y="347"/>
                  </a:lnTo>
                  <a:lnTo>
                    <a:pt x="60" y="336"/>
                  </a:lnTo>
                  <a:lnTo>
                    <a:pt x="53" y="324"/>
                  </a:lnTo>
                  <a:lnTo>
                    <a:pt x="46" y="322"/>
                  </a:lnTo>
                  <a:lnTo>
                    <a:pt x="46" y="316"/>
                  </a:lnTo>
                  <a:lnTo>
                    <a:pt x="37" y="315"/>
                  </a:lnTo>
                  <a:lnTo>
                    <a:pt x="33" y="309"/>
                  </a:lnTo>
                  <a:lnTo>
                    <a:pt x="18" y="307"/>
                  </a:lnTo>
                  <a:lnTo>
                    <a:pt x="14" y="304"/>
                  </a:lnTo>
                  <a:lnTo>
                    <a:pt x="17" y="292"/>
                  </a:lnTo>
                  <a:lnTo>
                    <a:pt x="8" y="272"/>
                  </a:lnTo>
                  <a:lnTo>
                    <a:pt x="7" y="243"/>
                  </a:lnTo>
                  <a:lnTo>
                    <a:pt x="9" y="238"/>
                  </a:lnTo>
                  <a:lnTo>
                    <a:pt x="5" y="231"/>
                  </a:lnTo>
                  <a:lnTo>
                    <a:pt x="0" y="214"/>
                  </a:lnTo>
                  <a:lnTo>
                    <a:pt x="5" y="197"/>
                  </a:lnTo>
                  <a:lnTo>
                    <a:pt x="2" y="186"/>
                  </a:lnTo>
                  <a:lnTo>
                    <a:pt x="14" y="169"/>
                  </a:lnTo>
                  <a:lnTo>
                    <a:pt x="23" y="151"/>
                  </a:lnTo>
                  <a:lnTo>
                    <a:pt x="26" y="135"/>
                  </a:lnTo>
                  <a:lnTo>
                    <a:pt x="43" y="116"/>
                  </a:lnTo>
                  <a:lnTo>
                    <a:pt x="56" y="98"/>
                  </a:lnTo>
                  <a:lnTo>
                    <a:pt x="69" y="79"/>
                  </a:lnTo>
                  <a:lnTo>
                    <a:pt x="82" y="52"/>
                  </a:lnTo>
                  <a:lnTo>
                    <a:pt x="88" y="34"/>
                  </a:lnTo>
                  <a:lnTo>
                    <a:pt x="89" y="25"/>
                  </a:lnTo>
                  <a:lnTo>
                    <a:pt x="94" y="21"/>
                  </a:lnTo>
                  <a:lnTo>
                    <a:pt x="113" y="28"/>
                  </a:lnTo>
                  <a:lnTo>
                    <a:pt x="109" y="47"/>
                  </a:lnTo>
                  <a:lnTo>
                    <a:pt x="117" y="41"/>
                  </a:lnTo>
                  <a:lnTo>
                    <a:pt x="124" y="25"/>
                  </a:lnTo>
                  <a:lnTo>
                    <a:pt x="130" y="8"/>
                  </a:lnTo>
                  <a:lnTo>
                    <a:pt x="175" y="8"/>
                  </a:lnTo>
                  <a:lnTo>
                    <a:pt x="223" y="8"/>
                  </a:lnTo>
                  <a:lnTo>
                    <a:pt x="239" y="8"/>
                  </a:lnTo>
                  <a:lnTo>
                    <a:pt x="288" y="8"/>
                  </a:lnTo>
                  <a:lnTo>
                    <a:pt x="335" y="8"/>
                  </a:lnTo>
                  <a:lnTo>
                    <a:pt x="384" y="8"/>
                  </a:lnTo>
                  <a:lnTo>
                    <a:pt x="432" y="8"/>
                  </a:lnTo>
                  <a:lnTo>
                    <a:pt x="487" y="8"/>
                  </a:lnTo>
                  <a:lnTo>
                    <a:pt x="541" y="8"/>
                  </a:lnTo>
                  <a:lnTo>
                    <a:pt x="575" y="8"/>
                  </a:lnTo>
                  <a:lnTo>
                    <a:pt x="579" y="0"/>
                  </a:lnTo>
                  <a:lnTo>
                    <a:pt x="584"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212" name="Freeform 212"/>
            <p:cNvSpPr>
              <a:spLocks/>
            </p:cNvSpPr>
            <p:nvPr/>
          </p:nvSpPr>
          <p:spPr bwMode="auto">
            <a:xfrm>
              <a:off x="2708733" y="3855927"/>
              <a:ext cx="409980" cy="368122"/>
            </a:xfrm>
            <a:custGeom>
              <a:avLst/>
              <a:gdLst>
                <a:gd name="T0" fmla="*/ 39 w 248"/>
                <a:gd name="T1" fmla="*/ 13 h 237"/>
                <a:gd name="T2" fmla="*/ 33 w 248"/>
                <a:gd name="T3" fmla="*/ 24 h 237"/>
                <a:gd name="T4" fmla="*/ 23 w 248"/>
                <a:gd name="T5" fmla="*/ 47 h 237"/>
                <a:gd name="T6" fmla="*/ 38 w 248"/>
                <a:gd name="T7" fmla="*/ 62 h 237"/>
                <a:gd name="T8" fmla="*/ 37 w 248"/>
                <a:gd name="T9" fmla="*/ 40 h 237"/>
                <a:gd name="T10" fmla="*/ 61 w 248"/>
                <a:gd name="T11" fmla="*/ 16 h 237"/>
                <a:gd name="T12" fmla="*/ 65 w 248"/>
                <a:gd name="T13" fmla="*/ 0 h 237"/>
                <a:gd name="T14" fmla="*/ 84 w 248"/>
                <a:gd name="T15" fmla="*/ 15 h 237"/>
                <a:gd name="T16" fmla="*/ 95 w 248"/>
                <a:gd name="T17" fmla="*/ 33 h 237"/>
                <a:gd name="T18" fmla="*/ 131 w 248"/>
                <a:gd name="T19" fmla="*/ 31 h 237"/>
                <a:gd name="T20" fmla="*/ 155 w 248"/>
                <a:gd name="T21" fmla="*/ 43 h 237"/>
                <a:gd name="T22" fmla="*/ 166 w 248"/>
                <a:gd name="T23" fmla="*/ 31 h 237"/>
                <a:gd name="T24" fmla="*/ 211 w 248"/>
                <a:gd name="T25" fmla="*/ 30 h 237"/>
                <a:gd name="T26" fmla="*/ 201 w 248"/>
                <a:gd name="T27" fmla="*/ 46 h 237"/>
                <a:gd name="T28" fmla="*/ 229 w 248"/>
                <a:gd name="T29" fmla="*/ 58 h 237"/>
                <a:gd name="T30" fmla="*/ 241 w 248"/>
                <a:gd name="T31" fmla="*/ 74 h 237"/>
                <a:gd name="T32" fmla="*/ 233 w 248"/>
                <a:gd name="T33" fmla="*/ 91 h 237"/>
                <a:gd name="T34" fmla="*/ 237 w 248"/>
                <a:gd name="T35" fmla="*/ 106 h 237"/>
                <a:gd name="T36" fmla="*/ 221 w 248"/>
                <a:gd name="T37" fmla="*/ 113 h 237"/>
                <a:gd name="T38" fmla="*/ 216 w 248"/>
                <a:gd name="T39" fmla="*/ 129 h 237"/>
                <a:gd name="T40" fmla="*/ 230 w 248"/>
                <a:gd name="T41" fmla="*/ 150 h 237"/>
                <a:gd name="T42" fmla="*/ 202 w 248"/>
                <a:gd name="T43" fmla="*/ 166 h 237"/>
                <a:gd name="T44" fmla="*/ 184 w 248"/>
                <a:gd name="T45" fmla="*/ 174 h 237"/>
                <a:gd name="T46" fmla="*/ 156 w 248"/>
                <a:gd name="T47" fmla="*/ 166 h 237"/>
                <a:gd name="T48" fmla="*/ 160 w 248"/>
                <a:gd name="T49" fmla="*/ 173 h 237"/>
                <a:gd name="T50" fmla="*/ 162 w 248"/>
                <a:gd name="T51" fmla="*/ 201 h 237"/>
                <a:gd name="T52" fmla="*/ 178 w 248"/>
                <a:gd name="T53" fmla="*/ 207 h 237"/>
                <a:gd name="T54" fmla="*/ 163 w 248"/>
                <a:gd name="T55" fmla="*/ 221 h 237"/>
                <a:gd name="T56" fmla="*/ 142 w 248"/>
                <a:gd name="T57" fmla="*/ 230 h 237"/>
                <a:gd name="T58" fmla="*/ 124 w 248"/>
                <a:gd name="T59" fmla="*/ 237 h 237"/>
                <a:gd name="T60" fmla="*/ 108 w 248"/>
                <a:gd name="T61" fmla="*/ 206 h 237"/>
                <a:gd name="T62" fmla="*/ 97 w 248"/>
                <a:gd name="T63" fmla="*/ 194 h 237"/>
                <a:gd name="T64" fmla="*/ 106 w 248"/>
                <a:gd name="T65" fmla="*/ 179 h 237"/>
                <a:gd name="T66" fmla="*/ 97 w 248"/>
                <a:gd name="T67" fmla="*/ 159 h 237"/>
                <a:gd name="T68" fmla="*/ 103 w 248"/>
                <a:gd name="T69" fmla="*/ 137 h 237"/>
                <a:gd name="T70" fmla="*/ 101 w 248"/>
                <a:gd name="T71" fmla="*/ 122 h 237"/>
                <a:gd name="T72" fmla="*/ 77 w 248"/>
                <a:gd name="T73" fmla="*/ 123 h 237"/>
                <a:gd name="T74" fmla="*/ 57 w 248"/>
                <a:gd name="T75" fmla="*/ 108 h 237"/>
                <a:gd name="T76" fmla="*/ 23 w 248"/>
                <a:gd name="T77" fmla="*/ 107 h 237"/>
                <a:gd name="T78" fmla="*/ 14 w 248"/>
                <a:gd name="T79" fmla="*/ 98 h 237"/>
                <a:gd name="T80" fmla="*/ 16 w 248"/>
                <a:gd name="T81" fmla="*/ 86 h 237"/>
                <a:gd name="T82" fmla="*/ 11 w 248"/>
                <a:gd name="T83" fmla="*/ 73 h 237"/>
                <a:gd name="T84" fmla="*/ 0 w 248"/>
                <a:gd name="T85" fmla="*/ 62 h 237"/>
                <a:gd name="T86" fmla="*/ 9 w 248"/>
                <a:gd name="T87" fmla="*/ 35 h 237"/>
                <a:gd name="T88" fmla="*/ 22 w 248"/>
                <a:gd name="T89" fmla="*/ 22 h 237"/>
                <a:gd name="T90" fmla="*/ 40 w 248"/>
                <a:gd name="T91" fmla="*/ 8 h 2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248" h="237">
                  <a:moveTo>
                    <a:pt x="40" y="8"/>
                  </a:moveTo>
                  <a:lnTo>
                    <a:pt x="39" y="13"/>
                  </a:lnTo>
                  <a:lnTo>
                    <a:pt x="28" y="15"/>
                  </a:lnTo>
                  <a:lnTo>
                    <a:pt x="33" y="24"/>
                  </a:lnTo>
                  <a:lnTo>
                    <a:pt x="32" y="35"/>
                  </a:lnTo>
                  <a:lnTo>
                    <a:pt x="23" y="47"/>
                  </a:lnTo>
                  <a:lnTo>
                    <a:pt x="29" y="64"/>
                  </a:lnTo>
                  <a:lnTo>
                    <a:pt x="38" y="62"/>
                  </a:lnTo>
                  <a:lnTo>
                    <a:pt x="42" y="48"/>
                  </a:lnTo>
                  <a:lnTo>
                    <a:pt x="37" y="40"/>
                  </a:lnTo>
                  <a:lnTo>
                    <a:pt x="37" y="24"/>
                  </a:lnTo>
                  <a:lnTo>
                    <a:pt x="61" y="16"/>
                  </a:lnTo>
                  <a:lnTo>
                    <a:pt x="59" y="6"/>
                  </a:lnTo>
                  <a:lnTo>
                    <a:pt x="65" y="0"/>
                  </a:lnTo>
                  <a:lnTo>
                    <a:pt x="71" y="14"/>
                  </a:lnTo>
                  <a:lnTo>
                    <a:pt x="84" y="15"/>
                  </a:lnTo>
                  <a:lnTo>
                    <a:pt x="95" y="26"/>
                  </a:lnTo>
                  <a:lnTo>
                    <a:pt x="95" y="33"/>
                  </a:lnTo>
                  <a:lnTo>
                    <a:pt x="112" y="33"/>
                  </a:lnTo>
                  <a:lnTo>
                    <a:pt x="131" y="31"/>
                  </a:lnTo>
                  <a:lnTo>
                    <a:pt x="141" y="41"/>
                  </a:lnTo>
                  <a:lnTo>
                    <a:pt x="155" y="43"/>
                  </a:lnTo>
                  <a:lnTo>
                    <a:pt x="166" y="37"/>
                  </a:lnTo>
                  <a:lnTo>
                    <a:pt x="166" y="31"/>
                  </a:lnTo>
                  <a:lnTo>
                    <a:pt x="189" y="30"/>
                  </a:lnTo>
                  <a:lnTo>
                    <a:pt x="211" y="30"/>
                  </a:lnTo>
                  <a:lnTo>
                    <a:pt x="195" y="36"/>
                  </a:lnTo>
                  <a:lnTo>
                    <a:pt x="201" y="46"/>
                  </a:lnTo>
                  <a:lnTo>
                    <a:pt x="215" y="47"/>
                  </a:lnTo>
                  <a:lnTo>
                    <a:pt x="229" y="58"/>
                  </a:lnTo>
                  <a:lnTo>
                    <a:pt x="231" y="74"/>
                  </a:lnTo>
                  <a:lnTo>
                    <a:pt x="241" y="74"/>
                  </a:lnTo>
                  <a:lnTo>
                    <a:pt x="248" y="79"/>
                  </a:lnTo>
                  <a:lnTo>
                    <a:pt x="233" y="91"/>
                  </a:lnTo>
                  <a:lnTo>
                    <a:pt x="231" y="98"/>
                  </a:lnTo>
                  <a:lnTo>
                    <a:pt x="237" y="106"/>
                  </a:lnTo>
                  <a:lnTo>
                    <a:pt x="232" y="110"/>
                  </a:lnTo>
                  <a:lnTo>
                    <a:pt x="221" y="113"/>
                  </a:lnTo>
                  <a:lnTo>
                    <a:pt x="221" y="123"/>
                  </a:lnTo>
                  <a:lnTo>
                    <a:pt x="216" y="129"/>
                  </a:lnTo>
                  <a:lnTo>
                    <a:pt x="228" y="144"/>
                  </a:lnTo>
                  <a:lnTo>
                    <a:pt x="230" y="150"/>
                  </a:lnTo>
                  <a:lnTo>
                    <a:pt x="223" y="158"/>
                  </a:lnTo>
                  <a:lnTo>
                    <a:pt x="202" y="166"/>
                  </a:lnTo>
                  <a:lnTo>
                    <a:pt x="189" y="169"/>
                  </a:lnTo>
                  <a:lnTo>
                    <a:pt x="184" y="174"/>
                  </a:lnTo>
                  <a:lnTo>
                    <a:pt x="169" y="169"/>
                  </a:lnTo>
                  <a:lnTo>
                    <a:pt x="156" y="166"/>
                  </a:lnTo>
                  <a:lnTo>
                    <a:pt x="152" y="168"/>
                  </a:lnTo>
                  <a:lnTo>
                    <a:pt x="160" y="173"/>
                  </a:lnTo>
                  <a:lnTo>
                    <a:pt x="159" y="187"/>
                  </a:lnTo>
                  <a:lnTo>
                    <a:pt x="162" y="201"/>
                  </a:lnTo>
                  <a:lnTo>
                    <a:pt x="177" y="202"/>
                  </a:lnTo>
                  <a:lnTo>
                    <a:pt x="178" y="207"/>
                  </a:lnTo>
                  <a:lnTo>
                    <a:pt x="165" y="213"/>
                  </a:lnTo>
                  <a:lnTo>
                    <a:pt x="163" y="221"/>
                  </a:lnTo>
                  <a:lnTo>
                    <a:pt x="155" y="225"/>
                  </a:lnTo>
                  <a:lnTo>
                    <a:pt x="142" y="230"/>
                  </a:lnTo>
                  <a:lnTo>
                    <a:pt x="138" y="236"/>
                  </a:lnTo>
                  <a:lnTo>
                    <a:pt x="124" y="237"/>
                  </a:lnTo>
                  <a:lnTo>
                    <a:pt x="114" y="226"/>
                  </a:lnTo>
                  <a:lnTo>
                    <a:pt x="108" y="206"/>
                  </a:lnTo>
                  <a:lnTo>
                    <a:pt x="103" y="198"/>
                  </a:lnTo>
                  <a:lnTo>
                    <a:pt x="97" y="194"/>
                  </a:lnTo>
                  <a:lnTo>
                    <a:pt x="106" y="183"/>
                  </a:lnTo>
                  <a:lnTo>
                    <a:pt x="106" y="179"/>
                  </a:lnTo>
                  <a:lnTo>
                    <a:pt x="101" y="173"/>
                  </a:lnTo>
                  <a:lnTo>
                    <a:pt x="97" y="159"/>
                  </a:lnTo>
                  <a:lnTo>
                    <a:pt x="99" y="144"/>
                  </a:lnTo>
                  <a:lnTo>
                    <a:pt x="103" y="137"/>
                  </a:lnTo>
                  <a:lnTo>
                    <a:pt x="107" y="126"/>
                  </a:lnTo>
                  <a:lnTo>
                    <a:pt x="101" y="122"/>
                  </a:lnTo>
                  <a:lnTo>
                    <a:pt x="90" y="125"/>
                  </a:lnTo>
                  <a:lnTo>
                    <a:pt x="77" y="123"/>
                  </a:lnTo>
                  <a:lnTo>
                    <a:pt x="69" y="126"/>
                  </a:lnTo>
                  <a:lnTo>
                    <a:pt x="57" y="108"/>
                  </a:lnTo>
                  <a:lnTo>
                    <a:pt x="47" y="105"/>
                  </a:lnTo>
                  <a:lnTo>
                    <a:pt x="23" y="107"/>
                  </a:lnTo>
                  <a:lnTo>
                    <a:pt x="19" y="100"/>
                  </a:lnTo>
                  <a:lnTo>
                    <a:pt x="14" y="98"/>
                  </a:lnTo>
                  <a:lnTo>
                    <a:pt x="14" y="94"/>
                  </a:lnTo>
                  <a:lnTo>
                    <a:pt x="16" y="86"/>
                  </a:lnTo>
                  <a:lnTo>
                    <a:pt x="15" y="78"/>
                  </a:lnTo>
                  <a:lnTo>
                    <a:pt x="11" y="73"/>
                  </a:lnTo>
                  <a:lnTo>
                    <a:pt x="9" y="64"/>
                  </a:lnTo>
                  <a:lnTo>
                    <a:pt x="0" y="62"/>
                  </a:lnTo>
                  <a:lnTo>
                    <a:pt x="6" y="50"/>
                  </a:lnTo>
                  <a:lnTo>
                    <a:pt x="9" y="35"/>
                  </a:lnTo>
                  <a:lnTo>
                    <a:pt x="15" y="28"/>
                  </a:lnTo>
                  <a:lnTo>
                    <a:pt x="22" y="22"/>
                  </a:lnTo>
                  <a:lnTo>
                    <a:pt x="28" y="11"/>
                  </a:lnTo>
                  <a:lnTo>
                    <a:pt x="40" y="8"/>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grpSp>
      <p:grpSp>
        <p:nvGrpSpPr>
          <p:cNvPr id="224" name="Group 223"/>
          <p:cNvGrpSpPr/>
          <p:nvPr userDrawn="1"/>
        </p:nvGrpSpPr>
        <p:grpSpPr>
          <a:xfrm>
            <a:off x="6069543" y="2832606"/>
            <a:ext cx="3338349" cy="2871173"/>
            <a:chOff x="6167109" y="2473526"/>
            <a:chExt cx="3808844" cy="3275825"/>
          </a:xfrm>
          <a:solidFill>
            <a:schemeClr val="accent1"/>
          </a:solidFill>
        </p:grpSpPr>
        <p:sp>
          <p:nvSpPr>
            <p:cNvPr id="14" name="Freeform 13"/>
            <p:cNvSpPr>
              <a:spLocks noEditPoints="1"/>
            </p:cNvSpPr>
            <p:nvPr/>
          </p:nvSpPr>
          <p:spPr bwMode="auto">
            <a:xfrm>
              <a:off x="8228579" y="4592173"/>
              <a:ext cx="1208449" cy="1060876"/>
            </a:xfrm>
            <a:custGeom>
              <a:avLst/>
              <a:gdLst>
                <a:gd name="T0" fmla="*/ 2629 w 2996"/>
                <a:gd name="T1" fmla="*/ 334 h 2800"/>
                <a:gd name="T2" fmla="*/ 2651 w 2996"/>
                <a:gd name="T3" fmla="*/ 521 h 2800"/>
                <a:gd name="T4" fmla="*/ 2668 w 2996"/>
                <a:gd name="T5" fmla="*/ 706 h 2800"/>
                <a:gd name="T6" fmla="*/ 2806 w 2996"/>
                <a:gd name="T7" fmla="*/ 849 h 2800"/>
                <a:gd name="T8" fmla="*/ 2893 w 2996"/>
                <a:gd name="T9" fmla="*/ 1012 h 2800"/>
                <a:gd name="T10" fmla="*/ 2961 w 2996"/>
                <a:gd name="T11" fmla="*/ 1174 h 2800"/>
                <a:gd name="T12" fmla="*/ 2955 w 2996"/>
                <a:gd name="T13" fmla="*/ 1413 h 2800"/>
                <a:gd name="T14" fmla="*/ 2851 w 2996"/>
                <a:gd name="T15" fmla="*/ 1675 h 2800"/>
                <a:gd name="T16" fmla="*/ 2654 w 2996"/>
                <a:gd name="T17" fmla="*/ 1904 h 2800"/>
                <a:gd name="T18" fmla="*/ 2448 w 2996"/>
                <a:gd name="T19" fmla="*/ 2127 h 2800"/>
                <a:gd name="T20" fmla="*/ 2290 w 2996"/>
                <a:gd name="T21" fmla="*/ 2305 h 2800"/>
                <a:gd name="T22" fmla="*/ 2014 w 2996"/>
                <a:gd name="T23" fmla="*/ 2412 h 2800"/>
                <a:gd name="T24" fmla="*/ 1930 w 2996"/>
                <a:gd name="T25" fmla="*/ 2332 h 2800"/>
                <a:gd name="T26" fmla="*/ 1719 w 2996"/>
                <a:gd name="T27" fmla="*/ 2350 h 2800"/>
                <a:gd name="T28" fmla="*/ 1669 w 2996"/>
                <a:gd name="T29" fmla="*/ 2167 h 2800"/>
                <a:gd name="T30" fmla="*/ 1641 w 2996"/>
                <a:gd name="T31" fmla="*/ 2018 h 2800"/>
                <a:gd name="T32" fmla="*/ 1600 w 2996"/>
                <a:gd name="T33" fmla="*/ 1996 h 2800"/>
                <a:gd name="T34" fmla="*/ 1521 w 2996"/>
                <a:gd name="T35" fmla="*/ 1993 h 2800"/>
                <a:gd name="T36" fmla="*/ 1427 w 2996"/>
                <a:gd name="T37" fmla="*/ 1919 h 2800"/>
                <a:gd name="T38" fmla="*/ 1303 w 2996"/>
                <a:gd name="T39" fmla="*/ 1814 h 2800"/>
                <a:gd name="T40" fmla="*/ 922 w 2996"/>
                <a:gd name="T41" fmla="*/ 1840 h 2800"/>
                <a:gd name="T42" fmla="*/ 664 w 2996"/>
                <a:gd name="T43" fmla="*/ 1942 h 2800"/>
                <a:gd name="T44" fmla="*/ 458 w 2996"/>
                <a:gd name="T45" fmla="*/ 1970 h 2800"/>
                <a:gd name="T46" fmla="*/ 274 w 2996"/>
                <a:gd name="T47" fmla="*/ 2025 h 2800"/>
                <a:gd name="T48" fmla="*/ 87 w 2996"/>
                <a:gd name="T49" fmla="*/ 2072 h 2800"/>
                <a:gd name="T50" fmla="*/ 59 w 2996"/>
                <a:gd name="T51" fmla="*/ 1942 h 2800"/>
                <a:gd name="T52" fmla="*/ 124 w 2996"/>
                <a:gd name="T53" fmla="*/ 1783 h 2800"/>
                <a:gd name="T54" fmla="*/ 123 w 2996"/>
                <a:gd name="T55" fmla="*/ 1544 h 2800"/>
                <a:gd name="T56" fmla="*/ 91 w 2996"/>
                <a:gd name="T57" fmla="*/ 1352 h 2800"/>
                <a:gd name="T58" fmla="*/ 138 w 2996"/>
                <a:gd name="T59" fmla="*/ 1298 h 2800"/>
                <a:gd name="T60" fmla="*/ 141 w 2996"/>
                <a:gd name="T61" fmla="*/ 1193 h 2800"/>
                <a:gd name="T62" fmla="*/ 189 w 2996"/>
                <a:gd name="T63" fmla="*/ 1055 h 2800"/>
                <a:gd name="T64" fmla="*/ 270 w 2996"/>
                <a:gd name="T65" fmla="*/ 950 h 2800"/>
                <a:gd name="T66" fmla="*/ 476 w 2996"/>
                <a:gd name="T67" fmla="*/ 848 h 2800"/>
                <a:gd name="T68" fmla="*/ 621 w 2996"/>
                <a:gd name="T69" fmla="*/ 798 h 2800"/>
                <a:gd name="T70" fmla="*/ 812 w 2996"/>
                <a:gd name="T71" fmla="*/ 730 h 2800"/>
                <a:gd name="T72" fmla="*/ 910 w 2996"/>
                <a:gd name="T73" fmla="*/ 561 h 2800"/>
                <a:gd name="T74" fmla="*/ 1008 w 2996"/>
                <a:gd name="T75" fmla="*/ 505 h 2800"/>
                <a:gd name="T76" fmla="*/ 1134 w 2996"/>
                <a:gd name="T77" fmla="*/ 375 h 2800"/>
                <a:gd name="T78" fmla="*/ 1232 w 2996"/>
                <a:gd name="T79" fmla="*/ 313 h 2800"/>
                <a:gd name="T80" fmla="*/ 1358 w 2996"/>
                <a:gd name="T81" fmla="*/ 307 h 2800"/>
                <a:gd name="T82" fmla="*/ 1476 w 2996"/>
                <a:gd name="T83" fmla="*/ 320 h 2800"/>
                <a:gd name="T84" fmla="*/ 1588 w 2996"/>
                <a:gd name="T85" fmla="*/ 159 h 2800"/>
                <a:gd name="T86" fmla="*/ 1743 w 2996"/>
                <a:gd name="T87" fmla="*/ 80 h 2800"/>
                <a:gd name="T88" fmla="*/ 1815 w 2996"/>
                <a:gd name="T89" fmla="*/ 95 h 2800"/>
                <a:gd name="T90" fmla="*/ 1988 w 2996"/>
                <a:gd name="T91" fmla="*/ 110 h 2800"/>
                <a:gd name="T92" fmla="*/ 2038 w 2996"/>
                <a:gd name="T93" fmla="*/ 189 h 2800"/>
                <a:gd name="T94" fmla="*/ 1954 w 2996"/>
                <a:gd name="T95" fmla="*/ 303 h 2800"/>
                <a:gd name="T96" fmla="*/ 2027 w 2996"/>
                <a:gd name="T97" fmla="*/ 443 h 2800"/>
                <a:gd name="T98" fmla="*/ 2161 w 2996"/>
                <a:gd name="T99" fmla="*/ 545 h 2800"/>
                <a:gd name="T100" fmla="*/ 2310 w 2996"/>
                <a:gd name="T101" fmla="*/ 525 h 2800"/>
                <a:gd name="T102" fmla="*/ 2381 w 2996"/>
                <a:gd name="T103" fmla="*/ 332 h 2800"/>
                <a:gd name="T104" fmla="*/ 2425 w 2996"/>
                <a:gd name="T105" fmla="*/ 177 h 2800"/>
                <a:gd name="T106" fmla="*/ 2466 w 2996"/>
                <a:gd name="T107" fmla="*/ 32 h 2800"/>
                <a:gd name="T108" fmla="*/ 2530 w 2996"/>
                <a:gd name="T109" fmla="*/ 105 h 2800"/>
                <a:gd name="T110" fmla="*/ 2540 w 2996"/>
                <a:gd name="T111" fmla="*/ 264 h 2800"/>
                <a:gd name="T112" fmla="*/ 2023 w 2996"/>
                <a:gd name="T113" fmla="*/ 2562 h 2800"/>
                <a:gd name="T114" fmla="*/ 1911 w 2996"/>
                <a:gd name="T115" fmla="*/ 2764 h 2800"/>
                <a:gd name="T116" fmla="*/ 1765 w 2996"/>
                <a:gd name="T117" fmla="*/ 2793 h 2800"/>
                <a:gd name="T118" fmla="*/ 1824 w 2996"/>
                <a:gd name="T119" fmla="*/ 2553 h 28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996" h="2800">
                  <a:moveTo>
                    <a:pt x="2540" y="264"/>
                  </a:moveTo>
                  <a:lnTo>
                    <a:pt x="2557" y="330"/>
                  </a:lnTo>
                  <a:lnTo>
                    <a:pt x="2610" y="298"/>
                  </a:lnTo>
                  <a:lnTo>
                    <a:pt x="2629" y="334"/>
                  </a:lnTo>
                  <a:lnTo>
                    <a:pt x="2659" y="368"/>
                  </a:lnTo>
                  <a:lnTo>
                    <a:pt x="2645" y="405"/>
                  </a:lnTo>
                  <a:lnTo>
                    <a:pt x="2647" y="478"/>
                  </a:lnTo>
                  <a:lnTo>
                    <a:pt x="2651" y="521"/>
                  </a:lnTo>
                  <a:lnTo>
                    <a:pt x="2667" y="531"/>
                  </a:lnTo>
                  <a:lnTo>
                    <a:pt x="2673" y="604"/>
                  </a:lnTo>
                  <a:lnTo>
                    <a:pt x="2656" y="648"/>
                  </a:lnTo>
                  <a:lnTo>
                    <a:pt x="2668" y="706"/>
                  </a:lnTo>
                  <a:lnTo>
                    <a:pt x="2738" y="750"/>
                  </a:lnTo>
                  <a:lnTo>
                    <a:pt x="2780" y="791"/>
                  </a:lnTo>
                  <a:lnTo>
                    <a:pt x="2821" y="828"/>
                  </a:lnTo>
                  <a:lnTo>
                    <a:pt x="2806" y="849"/>
                  </a:lnTo>
                  <a:lnTo>
                    <a:pt x="2835" y="902"/>
                  </a:lnTo>
                  <a:lnTo>
                    <a:pt x="2839" y="994"/>
                  </a:lnTo>
                  <a:lnTo>
                    <a:pt x="2873" y="975"/>
                  </a:lnTo>
                  <a:lnTo>
                    <a:pt x="2893" y="1012"/>
                  </a:lnTo>
                  <a:lnTo>
                    <a:pt x="2914" y="999"/>
                  </a:lnTo>
                  <a:lnTo>
                    <a:pt x="2901" y="1089"/>
                  </a:lnTo>
                  <a:lnTo>
                    <a:pt x="2937" y="1142"/>
                  </a:lnTo>
                  <a:lnTo>
                    <a:pt x="2961" y="1174"/>
                  </a:lnTo>
                  <a:lnTo>
                    <a:pt x="2996" y="1243"/>
                  </a:lnTo>
                  <a:lnTo>
                    <a:pt x="2994" y="1311"/>
                  </a:lnTo>
                  <a:lnTo>
                    <a:pt x="2979" y="1360"/>
                  </a:lnTo>
                  <a:lnTo>
                    <a:pt x="2955" y="1413"/>
                  </a:lnTo>
                  <a:lnTo>
                    <a:pt x="2963" y="1485"/>
                  </a:lnTo>
                  <a:lnTo>
                    <a:pt x="2930" y="1560"/>
                  </a:lnTo>
                  <a:lnTo>
                    <a:pt x="2902" y="1599"/>
                  </a:lnTo>
                  <a:lnTo>
                    <a:pt x="2851" y="1675"/>
                  </a:lnTo>
                  <a:lnTo>
                    <a:pt x="2832" y="1724"/>
                  </a:lnTo>
                  <a:lnTo>
                    <a:pt x="2792" y="1785"/>
                  </a:lnTo>
                  <a:lnTo>
                    <a:pt x="2726" y="1862"/>
                  </a:lnTo>
                  <a:lnTo>
                    <a:pt x="2654" y="1904"/>
                  </a:lnTo>
                  <a:lnTo>
                    <a:pt x="2597" y="1970"/>
                  </a:lnTo>
                  <a:lnTo>
                    <a:pt x="2553" y="2012"/>
                  </a:lnTo>
                  <a:lnTo>
                    <a:pt x="2496" y="2085"/>
                  </a:lnTo>
                  <a:lnTo>
                    <a:pt x="2448" y="2127"/>
                  </a:lnTo>
                  <a:lnTo>
                    <a:pt x="2397" y="2191"/>
                  </a:lnTo>
                  <a:lnTo>
                    <a:pt x="2357" y="2249"/>
                  </a:lnTo>
                  <a:lnTo>
                    <a:pt x="2347" y="2276"/>
                  </a:lnTo>
                  <a:lnTo>
                    <a:pt x="2290" y="2305"/>
                  </a:lnTo>
                  <a:lnTo>
                    <a:pt x="2210" y="2308"/>
                  </a:lnTo>
                  <a:lnTo>
                    <a:pt x="2127" y="2343"/>
                  </a:lnTo>
                  <a:lnTo>
                    <a:pt x="2077" y="2376"/>
                  </a:lnTo>
                  <a:lnTo>
                    <a:pt x="2014" y="2412"/>
                  </a:lnTo>
                  <a:lnTo>
                    <a:pt x="1977" y="2375"/>
                  </a:lnTo>
                  <a:lnTo>
                    <a:pt x="1943" y="2360"/>
                  </a:lnTo>
                  <a:lnTo>
                    <a:pt x="1977" y="2316"/>
                  </a:lnTo>
                  <a:lnTo>
                    <a:pt x="1930" y="2332"/>
                  </a:lnTo>
                  <a:lnTo>
                    <a:pt x="1836" y="2393"/>
                  </a:lnTo>
                  <a:lnTo>
                    <a:pt x="1788" y="2370"/>
                  </a:lnTo>
                  <a:lnTo>
                    <a:pt x="1756" y="2357"/>
                  </a:lnTo>
                  <a:lnTo>
                    <a:pt x="1719" y="2350"/>
                  </a:lnTo>
                  <a:lnTo>
                    <a:pt x="1664" y="2326"/>
                  </a:lnTo>
                  <a:lnTo>
                    <a:pt x="1646" y="2274"/>
                  </a:lnTo>
                  <a:lnTo>
                    <a:pt x="1665" y="2210"/>
                  </a:lnTo>
                  <a:lnTo>
                    <a:pt x="1669" y="2167"/>
                  </a:lnTo>
                  <a:lnTo>
                    <a:pt x="1651" y="2132"/>
                  </a:lnTo>
                  <a:lnTo>
                    <a:pt x="1587" y="2122"/>
                  </a:lnTo>
                  <a:lnTo>
                    <a:pt x="1630" y="2081"/>
                  </a:lnTo>
                  <a:lnTo>
                    <a:pt x="1641" y="2018"/>
                  </a:lnTo>
                  <a:lnTo>
                    <a:pt x="1580" y="2077"/>
                  </a:lnTo>
                  <a:lnTo>
                    <a:pt x="1510" y="2092"/>
                  </a:lnTo>
                  <a:lnTo>
                    <a:pt x="1568" y="2045"/>
                  </a:lnTo>
                  <a:lnTo>
                    <a:pt x="1600" y="1996"/>
                  </a:lnTo>
                  <a:lnTo>
                    <a:pt x="1646" y="1955"/>
                  </a:lnTo>
                  <a:lnTo>
                    <a:pt x="1667" y="1892"/>
                  </a:lnTo>
                  <a:lnTo>
                    <a:pt x="1578" y="1964"/>
                  </a:lnTo>
                  <a:lnTo>
                    <a:pt x="1521" y="1993"/>
                  </a:lnTo>
                  <a:lnTo>
                    <a:pt x="1464" y="2061"/>
                  </a:lnTo>
                  <a:lnTo>
                    <a:pt x="1424" y="2026"/>
                  </a:lnTo>
                  <a:lnTo>
                    <a:pt x="1446" y="1981"/>
                  </a:lnTo>
                  <a:lnTo>
                    <a:pt x="1427" y="1919"/>
                  </a:lnTo>
                  <a:lnTo>
                    <a:pt x="1402" y="1888"/>
                  </a:lnTo>
                  <a:lnTo>
                    <a:pt x="1424" y="1868"/>
                  </a:lnTo>
                  <a:lnTo>
                    <a:pt x="1352" y="1816"/>
                  </a:lnTo>
                  <a:lnTo>
                    <a:pt x="1303" y="1814"/>
                  </a:lnTo>
                  <a:lnTo>
                    <a:pt x="1250" y="1773"/>
                  </a:lnTo>
                  <a:lnTo>
                    <a:pt x="1118" y="1781"/>
                  </a:lnTo>
                  <a:lnTo>
                    <a:pt x="1014" y="1811"/>
                  </a:lnTo>
                  <a:lnTo>
                    <a:pt x="922" y="1840"/>
                  </a:lnTo>
                  <a:lnTo>
                    <a:pt x="856" y="1834"/>
                  </a:lnTo>
                  <a:lnTo>
                    <a:pt x="764" y="1877"/>
                  </a:lnTo>
                  <a:lnTo>
                    <a:pt x="694" y="1897"/>
                  </a:lnTo>
                  <a:lnTo>
                    <a:pt x="664" y="1942"/>
                  </a:lnTo>
                  <a:lnTo>
                    <a:pt x="624" y="1976"/>
                  </a:lnTo>
                  <a:lnTo>
                    <a:pt x="563" y="1978"/>
                  </a:lnTo>
                  <a:lnTo>
                    <a:pt x="515" y="1986"/>
                  </a:lnTo>
                  <a:lnTo>
                    <a:pt x="458" y="1970"/>
                  </a:lnTo>
                  <a:lnTo>
                    <a:pt x="404" y="1979"/>
                  </a:lnTo>
                  <a:lnTo>
                    <a:pt x="353" y="1983"/>
                  </a:lnTo>
                  <a:lnTo>
                    <a:pt x="294" y="2029"/>
                  </a:lnTo>
                  <a:lnTo>
                    <a:pt x="274" y="2025"/>
                  </a:lnTo>
                  <a:lnTo>
                    <a:pt x="230" y="2049"/>
                  </a:lnTo>
                  <a:lnTo>
                    <a:pt x="185" y="2076"/>
                  </a:lnTo>
                  <a:lnTo>
                    <a:pt x="135" y="2072"/>
                  </a:lnTo>
                  <a:lnTo>
                    <a:pt x="87" y="2072"/>
                  </a:lnTo>
                  <a:lnTo>
                    <a:pt x="32" y="2018"/>
                  </a:lnTo>
                  <a:lnTo>
                    <a:pt x="0" y="2002"/>
                  </a:lnTo>
                  <a:lnTo>
                    <a:pt x="19" y="1953"/>
                  </a:lnTo>
                  <a:lnTo>
                    <a:pt x="59" y="1942"/>
                  </a:lnTo>
                  <a:lnTo>
                    <a:pt x="78" y="1923"/>
                  </a:lnTo>
                  <a:lnTo>
                    <a:pt x="86" y="1892"/>
                  </a:lnTo>
                  <a:lnTo>
                    <a:pt x="115" y="1833"/>
                  </a:lnTo>
                  <a:lnTo>
                    <a:pt x="124" y="1783"/>
                  </a:lnTo>
                  <a:lnTo>
                    <a:pt x="114" y="1697"/>
                  </a:lnTo>
                  <a:lnTo>
                    <a:pt x="117" y="1648"/>
                  </a:lnTo>
                  <a:lnTo>
                    <a:pt x="135" y="1600"/>
                  </a:lnTo>
                  <a:lnTo>
                    <a:pt x="123" y="1544"/>
                  </a:lnTo>
                  <a:lnTo>
                    <a:pt x="128" y="1519"/>
                  </a:lnTo>
                  <a:lnTo>
                    <a:pt x="105" y="1486"/>
                  </a:lnTo>
                  <a:lnTo>
                    <a:pt x="115" y="1419"/>
                  </a:lnTo>
                  <a:lnTo>
                    <a:pt x="91" y="1352"/>
                  </a:lnTo>
                  <a:lnTo>
                    <a:pt x="90" y="1315"/>
                  </a:lnTo>
                  <a:lnTo>
                    <a:pt x="113" y="1352"/>
                  </a:lnTo>
                  <a:lnTo>
                    <a:pt x="108" y="1273"/>
                  </a:lnTo>
                  <a:lnTo>
                    <a:pt x="138" y="1298"/>
                  </a:lnTo>
                  <a:lnTo>
                    <a:pt x="151" y="1331"/>
                  </a:lnTo>
                  <a:lnTo>
                    <a:pt x="161" y="1287"/>
                  </a:lnTo>
                  <a:lnTo>
                    <a:pt x="142" y="1220"/>
                  </a:lnTo>
                  <a:lnTo>
                    <a:pt x="141" y="1193"/>
                  </a:lnTo>
                  <a:lnTo>
                    <a:pt x="130" y="1168"/>
                  </a:lnTo>
                  <a:lnTo>
                    <a:pt x="149" y="1119"/>
                  </a:lnTo>
                  <a:lnTo>
                    <a:pt x="169" y="1098"/>
                  </a:lnTo>
                  <a:lnTo>
                    <a:pt x="189" y="1055"/>
                  </a:lnTo>
                  <a:lnTo>
                    <a:pt x="191" y="1005"/>
                  </a:lnTo>
                  <a:lnTo>
                    <a:pt x="235" y="944"/>
                  </a:lnTo>
                  <a:lnTo>
                    <a:pt x="227" y="1009"/>
                  </a:lnTo>
                  <a:lnTo>
                    <a:pt x="270" y="950"/>
                  </a:lnTo>
                  <a:lnTo>
                    <a:pt x="336" y="922"/>
                  </a:lnTo>
                  <a:lnTo>
                    <a:pt x="379" y="886"/>
                  </a:lnTo>
                  <a:lnTo>
                    <a:pt x="442" y="854"/>
                  </a:lnTo>
                  <a:lnTo>
                    <a:pt x="476" y="848"/>
                  </a:lnTo>
                  <a:lnTo>
                    <a:pt x="495" y="858"/>
                  </a:lnTo>
                  <a:lnTo>
                    <a:pt x="559" y="826"/>
                  </a:lnTo>
                  <a:lnTo>
                    <a:pt x="606" y="817"/>
                  </a:lnTo>
                  <a:lnTo>
                    <a:pt x="621" y="798"/>
                  </a:lnTo>
                  <a:lnTo>
                    <a:pt x="642" y="791"/>
                  </a:lnTo>
                  <a:lnTo>
                    <a:pt x="682" y="793"/>
                  </a:lnTo>
                  <a:lnTo>
                    <a:pt x="765" y="768"/>
                  </a:lnTo>
                  <a:lnTo>
                    <a:pt x="812" y="730"/>
                  </a:lnTo>
                  <a:lnTo>
                    <a:pt x="840" y="684"/>
                  </a:lnTo>
                  <a:lnTo>
                    <a:pt x="891" y="641"/>
                  </a:lnTo>
                  <a:lnTo>
                    <a:pt x="900" y="607"/>
                  </a:lnTo>
                  <a:lnTo>
                    <a:pt x="910" y="561"/>
                  </a:lnTo>
                  <a:lnTo>
                    <a:pt x="974" y="489"/>
                  </a:lnTo>
                  <a:lnTo>
                    <a:pt x="993" y="562"/>
                  </a:lnTo>
                  <a:lnTo>
                    <a:pt x="1028" y="545"/>
                  </a:lnTo>
                  <a:lnTo>
                    <a:pt x="1008" y="505"/>
                  </a:lnTo>
                  <a:lnTo>
                    <a:pt x="1038" y="464"/>
                  </a:lnTo>
                  <a:lnTo>
                    <a:pt x="1068" y="482"/>
                  </a:lnTo>
                  <a:lnTo>
                    <a:pt x="1087" y="417"/>
                  </a:lnTo>
                  <a:lnTo>
                    <a:pt x="1134" y="375"/>
                  </a:lnTo>
                  <a:lnTo>
                    <a:pt x="1157" y="342"/>
                  </a:lnTo>
                  <a:lnTo>
                    <a:pt x="1196" y="327"/>
                  </a:lnTo>
                  <a:lnTo>
                    <a:pt x="1201" y="303"/>
                  </a:lnTo>
                  <a:lnTo>
                    <a:pt x="1232" y="313"/>
                  </a:lnTo>
                  <a:lnTo>
                    <a:pt x="1236" y="292"/>
                  </a:lnTo>
                  <a:lnTo>
                    <a:pt x="1271" y="280"/>
                  </a:lnTo>
                  <a:lnTo>
                    <a:pt x="1308" y="268"/>
                  </a:lnTo>
                  <a:lnTo>
                    <a:pt x="1358" y="307"/>
                  </a:lnTo>
                  <a:lnTo>
                    <a:pt x="1392" y="358"/>
                  </a:lnTo>
                  <a:lnTo>
                    <a:pt x="1439" y="358"/>
                  </a:lnTo>
                  <a:lnTo>
                    <a:pt x="1485" y="366"/>
                  </a:lnTo>
                  <a:lnTo>
                    <a:pt x="1476" y="320"/>
                  </a:lnTo>
                  <a:lnTo>
                    <a:pt x="1521" y="251"/>
                  </a:lnTo>
                  <a:lnTo>
                    <a:pt x="1558" y="229"/>
                  </a:lnTo>
                  <a:lnTo>
                    <a:pt x="1549" y="208"/>
                  </a:lnTo>
                  <a:lnTo>
                    <a:pt x="1588" y="159"/>
                  </a:lnTo>
                  <a:lnTo>
                    <a:pt x="1637" y="129"/>
                  </a:lnTo>
                  <a:lnTo>
                    <a:pt x="1674" y="139"/>
                  </a:lnTo>
                  <a:lnTo>
                    <a:pt x="1739" y="123"/>
                  </a:lnTo>
                  <a:lnTo>
                    <a:pt x="1743" y="80"/>
                  </a:lnTo>
                  <a:lnTo>
                    <a:pt x="1691" y="52"/>
                  </a:lnTo>
                  <a:lnTo>
                    <a:pt x="1733" y="39"/>
                  </a:lnTo>
                  <a:lnTo>
                    <a:pt x="1780" y="60"/>
                  </a:lnTo>
                  <a:lnTo>
                    <a:pt x="1815" y="95"/>
                  </a:lnTo>
                  <a:lnTo>
                    <a:pt x="1876" y="117"/>
                  </a:lnTo>
                  <a:lnTo>
                    <a:pt x="1898" y="108"/>
                  </a:lnTo>
                  <a:lnTo>
                    <a:pt x="1941" y="135"/>
                  </a:lnTo>
                  <a:lnTo>
                    <a:pt x="1988" y="110"/>
                  </a:lnTo>
                  <a:lnTo>
                    <a:pt x="2015" y="118"/>
                  </a:lnTo>
                  <a:lnTo>
                    <a:pt x="2035" y="101"/>
                  </a:lnTo>
                  <a:lnTo>
                    <a:pt x="2064" y="143"/>
                  </a:lnTo>
                  <a:lnTo>
                    <a:pt x="2038" y="189"/>
                  </a:lnTo>
                  <a:lnTo>
                    <a:pt x="2005" y="223"/>
                  </a:lnTo>
                  <a:lnTo>
                    <a:pt x="1978" y="226"/>
                  </a:lnTo>
                  <a:lnTo>
                    <a:pt x="1982" y="260"/>
                  </a:lnTo>
                  <a:lnTo>
                    <a:pt x="1954" y="303"/>
                  </a:lnTo>
                  <a:lnTo>
                    <a:pt x="1921" y="345"/>
                  </a:lnTo>
                  <a:lnTo>
                    <a:pt x="1923" y="369"/>
                  </a:lnTo>
                  <a:lnTo>
                    <a:pt x="1974" y="416"/>
                  </a:lnTo>
                  <a:lnTo>
                    <a:pt x="2027" y="443"/>
                  </a:lnTo>
                  <a:lnTo>
                    <a:pt x="2060" y="472"/>
                  </a:lnTo>
                  <a:lnTo>
                    <a:pt x="2105" y="523"/>
                  </a:lnTo>
                  <a:lnTo>
                    <a:pt x="2126" y="523"/>
                  </a:lnTo>
                  <a:lnTo>
                    <a:pt x="2161" y="545"/>
                  </a:lnTo>
                  <a:lnTo>
                    <a:pt x="2167" y="571"/>
                  </a:lnTo>
                  <a:lnTo>
                    <a:pt x="2232" y="600"/>
                  </a:lnTo>
                  <a:lnTo>
                    <a:pt x="2287" y="571"/>
                  </a:lnTo>
                  <a:lnTo>
                    <a:pt x="2310" y="525"/>
                  </a:lnTo>
                  <a:lnTo>
                    <a:pt x="2332" y="487"/>
                  </a:lnTo>
                  <a:lnTo>
                    <a:pt x="2350" y="440"/>
                  </a:lnTo>
                  <a:lnTo>
                    <a:pt x="2384" y="373"/>
                  </a:lnTo>
                  <a:lnTo>
                    <a:pt x="2381" y="332"/>
                  </a:lnTo>
                  <a:lnTo>
                    <a:pt x="2390" y="307"/>
                  </a:lnTo>
                  <a:lnTo>
                    <a:pt x="2389" y="258"/>
                  </a:lnTo>
                  <a:lnTo>
                    <a:pt x="2408" y="194"/>
                  </a:lnTo>
                  <a:lnTo>
                    <a:pt x="2425" y="177"/>
                  </a:lnTo>
                  <a:lnTo>
                    <a:pt x="2417" y="148"/>
                  </a:lnTo>
                  <a:lnTo>
                    <a:pt x="2441" y="103"/>
                  </a:lnTo>
                  <a:lnTo>
                    <a:pt x="2461" y="56"/>
                  </a:lnTo>
                  <a:lnTo>
                    <a:pt x="2466" y="32"/>
                  </a:lnTo>
                  <a:lnTo>
                    <a:pt x="2498" y="0"/>
                  </a:lnTo>
                  <a:lnTo>
                    <a:pt x="2514" y="42"/>
                  </a:lnTo>
                  <a:lnTo>
                    <a:pt x="2512" y="95"/>
                  </a:lnTo>
                  <a:lnTo>
                    <a:pt x="2530" y="105"/>
                  </a:lnTo>
                  <a:lnTo>
                    <a:pt x="2528" y="141"/>
                  </a:lnTo>
                  <a:lnTo>
                    <a:pt x="2549" y="184"/>
                  </a:lnTo>
                  <a:lnTo>
                    <a:pt x="2548" y="233"/>
                  </a:lnTo>
                  <a:lnTo>
                    <a:pt x="2540" y="264"/>
                  </a:lnTo>
                  <a:moveTo>
                    <a:pt x="1865" y="2560"/>
                  </a:moveTo>
                  <a:lnTo>
                    <a:pt x="1914" y="2590"/>
                  </a:lnTo>
                  <a:lnTo>
                    <a:pt x="1959" y="2578"/>
                  </a:lnTo>
                  <a:lnTo>
                    <a:pt x="2023" y="2562"/>
                  </a:lnTo>
                  <a:lnTo>
                    <a:pt x="2061" y="2567"/>
                  </a:lnTo>
                  <a:lnTo>
                    <a:pt x="2004" y="2667"/>
                  </a:lnTo>
                  <a:lnTo>
                    <a:pt x="1962" y="2696"/>
                  </a:lnTo>
                  <a:lnTo>
                    <a:pt x="1911" y="2764"/>
                  </a:lnTo>
                  <a:lnTo>
                    <a:pt x="1902" y="2741"/>
                  </a:lnTo>
                  <a:lnTo>
                    <a:pt x="1816" y="2800"/>
                  </a:lnTo>
                  <a:lnTo>
                    <a:pt x="1805" y="2795"/>
                  </a:lnTo>
                  <a:lnTo>
                    <a:pt x="1765" y="2793"/>
                  </a:lnTo>
                  <a:lnTo>
                    <a:pt x="1769" y="2721"/>
                  </a:lnTo>
                  <a:lnTo>
                    <a:pt x="1795" y="2665"/>
                  </a:lnTo>
                  <a:lnTo>
                    <a:pt x="1800" y="2592"/>
                  </a:lnTo>
                  <a:lnTo>
                    <a:pt x="1824" y="2553"/>
                  </a:lnTo>
                  <a:lnTo>
                    <a:pt x="1865" y="2560"/>
                  </a:lnTo>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22" name="Freeform 21"/>
            <p:cNvSpPr>
              <a:spLocks/>
            </p:cNvSpPr>
            <p:nvPr/>
          </p:nvSpPr>
          <p:spPr bwMode="auto">
            <a:xfrm>
              <a:off x="7525994" y="3394609"/>
              <a:ext cx="160356" cy="186391"/>
            </a:xfrm>
            <a:custGeom>
              <a:avLst/>
              <a:gdLst>
                <a:gd name="T0" fmla="*/ 94 w 97"/>
                <a:gd name="T1" fmla="*/ 92 h 120"/>
                <a:gd name="T2" fmla="*/ 97 w 97"/>
                <a:gd name="T3" fmla="*/ 106 h 120"/>
                <a:gd name="T4" fmla="*/ 90 w 97"/>
                <a:gd name="T5" fmla="*/ 103 h 120"/>
                <a:gd name="T6" fmla="*/ 94 w 97"/>
                <a:gd name="T7" fmla="*/ 120 h 120"/>
                <a:gd name="T8" fmla="*/ 87 w 97"/>
                <a:gd name="T9" fmla="*/ 109 h 120"/>
                <a:gd name="T10" fmla="*/ 84 w 97"/>
                <a:gd name="T11" fmla="*/ 99 h 120"/>
                <a:gd name="T12" fmla="*/ 79 w 97"/>
                <a:gd name="T13" fmla="*/ 89 h 120"/>
                <a:gd name="T14" fmla="*/ 69 w 97"/>
                <a:gd name="T15" fmla="*/ 76 h 120"/>
                <a:gd name="T16" fmla="*/ 53 w 97"/>
                <a:gd name="T17" fmla="*/ 76 h 120"/>
                <a:gd name="T18" fmla="*/ 56 w 97"/>
                <a:gd name="T19" fmla="*/ 84 h 120"/>
                <a:gd name="T20" fmla="*/ 52 w 97"/>
                <a:gd name="T21" fmla="*/ 96 h 120"/>
                <a:gd name="T22" fmla="*/ 44 w 97"/>
                <a:gd name="T23" fmla="*/ 92 h 120"/>
                <a:gd name="T24" fmla="*/ 42 w 97"/>
                <a:gd name="T25" fmla="*/ 95 h 120"/>
                <a:gd name="T26" fmla="*/ 36 w 97"/>
                <a:gd name="T27" fmla="*/ 93 h 120"/>
                <a:gd name="T28" fmla="*/ 29 w 97"/>
                <a:gd name="T29" fmla="*/ 91 h 120"/>
                <a:gd name="T30" fmla="*/ 23 w 97"/>
                <a:gd name="T31" fmla="*/ 74 h 120"/>
                <a:gd name="T32" fmla="*/ 14 w 97"/>
                <a:gd name="T33" fmla="*/ 58 h 120"/>
                <a:gd name="T34" fmla="*/ 15 w 97"/>
                <a:gd name="T35" fmla="*/ 46 h 120"/>
                <a:gd name="T36" fmla="*/ 3 w 97"/>
                <a:gd name="T37" fmla="*/ 40 h 120"/>
                <a:gd name="T38" fmla="*/ 6 w 97"/>
                <a:gd name="T39" fmla="*/ 33 h 120"/>
                <a:gd name="T40" fmla="*/ 16 w 97"/>
                <a:gd name="T41" fmla="*/ 25 h 120"/>
                <a:gd name="T42" fmla="*/ 0 w 97"/>
                <a:gd name="T43" fmla="*/ 14 h 120"/>
                <a:gd name="T44" fmla="*/ 4 w 97"/>
                <a:gd name="T45" fmla="*/ 0 h 120"/>
                <a:gd name="T46" fmla="*/ 20 w 97"/>
                <a:gd name="T47" fmla="*/ 9 h 120"/>
                <a:gd name="T48" fmla="*/ 28 w 97"/>
                <a:gd name="T49" fmla="*/ 10 h 120"/>
                <a:gd name="T50" fmla="*/ 33 w 97"/>
                <a:gd name="T51" fmla="*/ 24 h 120"/>
                <a:gd name="T52" fmla="*/ 50 w 97"/>
                <a:gd name="T53" fmla="*/ 27 h 120"/>
                <a:gd name="T54" fmla="*/ 67 w 97"/>
                <a:gd name="T55" fmla="*/ 27 h 120"/>
                <a:gd name="T56" fmla="*/ 78 w 97"/>
                <a:gd name="T57" fmla="*/ 31 h 120"/>
                <a:gd name="T58" fmla="*/ 73 w 97"/>
                <a:gd name="T59" fmla="*/ 48 h 120"/>
                <a:gd name="T60" fmla="*/ 65 w 97"/>
                <a:gd name="T61" fmla="*/ 49 h 120"/>
                <a:gd name="T62" fmla="*/ 62 w 97"/>
                <a:gd name="T63" fmla="*/ 61 h 120"/>
                <a:gd name="T64" fmla="*/ 74 w 97"/>
                <a:gd name="T65" fmla="*/ 72 h 120"/>
                <a:gd name="T66" fmla="*/ 74 w 97"/>
                <a:gd name="T67" fmla="*/ 59 h 120"/>
                <a:gd name="T68" fmla="*/ 79 w 97"/>
                <a:gd name="T69" fmla="*/ 59 h 120"/>
                <a:gd name="T70" fmla="*/ 94 w 97"/>
                <a:gd name="T71" fmla="*/ 92 h 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97" h="120">
                  <a:moveTo>
                    <a:pt x="94" y="92"/>
                  </a:moveTo>
                  <a:lnTo>
                    <a:pt x="97" y="106"/>
                  </a:lnTo>
                  <a:lnTo>
                    <a:pt x="90" y="103"/>
                  </a:lnTo>
                  <a:lnTo>
                    <a:pt x="94" y="120"/>
                  </a:lnTo>
                  <a:lnTo>
                    <a:pt x="87" y="109"/>
                  </a:lnTo>
                  <a:lnTo>
                    <a:pt x="84" y="99"/>
                  </a:lnTo>
                  <a:lnTo>
                    <a:pt x="79" y="89"/>
                  </a:lnTo>
                  <a:lnTo>
                    <a:pt x="69" y="76"/>
                  </a:lnTo>
                  <a:lnTo>
                    <a:pt x="53" y="76"/>
                  </a:lnTo>
                  <a:lnTo>
                    <a:pt x="56" y="84"/>
                  </a:lnTo>
                  <a:lnTo>
                    <a:pt x="52" y="96"/>
                  </a:lnTo>
                  <a:lnTo>
                    <a:pt x="44" y="92"/>
                  </a:lnTo>
                  <a:lnTo>
                    <a:pt x="42" y="95"/>
                  </a:lnTo>
                  <a:lnTo>
                    <a:pt x="36" y="93"/>
                  </a:lnTo>
                  <a:lnTo>
                    <a:pt x="29" y="91"/>
                  </a:lnTo>
                  <a:lnTo>
                    <a:pt x="23" y="74"/>
                  </a:lnTo>
                  <a:lnTo>
                    <a:pt x="14" y="58"/>
                  </a:lnTo>
                  <a:lnTo>
                    <a:pt x="15" y="46"/>
                  </a:lnTo>
                  <a:lnTo>
                    <a:pt x="3" y="40"/>
                  </a:lnTo>
                  <a:lnTo>
                    <a:pt x="6" y="33"/>
                  </a:lnTo>
                  <a:lnTo>
                    <a:pt x="16" y="25"/>
                  </a:lnTo>
                  <a:lnTo>
                    <a:pt x="0" y="14"/>
                  </a:lnTo>
                  <a:lnTo>
                    <a:pt x="4" y="0"/>
                  </a:lnTo>
                  <a:lnTo>
                    <a:pt x="20" y="9"/>
                  </a:lnTo>
                  <a:lnTo>
                    <a:pt x="28" y="10"/>
                  </a:lnTo>
                  <a:lnTo>
                    <a:pt x="33" y="24"/>
                  </a:lnTo>
                  <a:lnTo>
                    <a:pt x="50" y="27"/>
                  </a:lnTo>
                  <a:lnTo>
                    <a:pt x="67" y="27"/>
                  </a:lnTo>
                  <a:lnTo>
                    <a:pt x="78" y="31"/>
                  </a:lnTo>
                  <a:lnTo>
                    <a:pt x="73" y="48"/>
                  </a:lnTo>
                  <a:lnTo>
                    <a:pt x="65" y="49"/>
                  </a:lnTo>
                  <a:lnTo>
                    <a:pt x="62" y="61"/>
                  </a:lnTo>
                  <a:lnTo>
                    <a:pt x="74" y="72"/>
                  </a:lnTo>
                  <a:lnTo>
                    <a:pt x="74" y="59"/>
                  </a:lnTo>
                  <a:lnTo>
                    <a:pt x="79" y="59"/>
                  </a:lnTo>
                  <a:lnTo>
                    <a:pt x="94" y="92"/>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32" name="Freeform 31"/>
            <p:cNvSpPr>
              <a:spLocks/>
            </p:cNvSpPr>
            <p:nvPr/>
          </p:nvSpPr>
          <p:spPr bwMode="auto">
            <a:xfrm>
              <a:off x="8393894" y="4071831"/>
              <a:ext cx="36369" cy="46598"/>
            </a:xfrm>
            <a:custGeom>
              <a:avLst/>
              <a:gdLst>
                <a:gd name="T0" fmla="*/ 0 w 22"/>
                <a:gd name="T1" fmla="*/ 19 h 30"/>
                <a:gd name="T2" fmla="*/ 7 w 22"/>
                <a:gd name="T3" fmla="*/ 12 h 30"/>
                <a:gd name="T4" fmla="*/ 22 w 22"/>
                <a:gd name="T5" fmla="*/ 0 h 30"/>
                <a:gd name="T6" fmla="*/ 22 w 22"/>
                <a:gd name="T7" fmla="*/ 11 h 30"/>
                <a:gd name="T8" fmla="*/ 21 w 22"/>
                <a:gd name="T9" fmla="*/ 24 h 30"/>
                <a:gd name="T10" fmla="*/ 12 w 22"/>
                <a:gd name="T11" fmla="*/ 23 h 30"/>
                <a:gd name="T12" fmla="*/ 9 w 22"/>
                <a:gd name="T13" fmla="*/ 30 h 30"/>
                <a:gd name="T14" fmla="*/ 0 w 22"/>
                <a:gd name="T15" fmla="*/ 19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2" h="30">
                  <a:moveTo>
                    <a:pt x="0" y="19"/>
                  </a:moveTo>
                  <a:lnTo>
                    <a:pt x="7" y="12"/>
                  </a:lnTo>
                  <a:lnTo>
                    <a:pt x="22" y="0"/>
                  </a:lnTo>
                  <a:lnTo>
                    <a:pt x="22" y="11"/>
                  </a:lnTo>
                  <a:lnTo>
                    <a:pt x="21" y="24"/>
                  </a:lnTo>
                  <a:lnTo>
                    <a:pt x="12" y="23"/>
                  </a:lnTo>
                  <a:lnTo>
                    <a:pt x="9" y="30"/>
                  </a:lnTo>
                  <a:lnTo>
                    <a:pt x="0" y="1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33" name="Freeform 32"/>
            <p:cNvSpPr>
              <a:spLocks/>
            </p:cNvSpPr>
            <p:nvPr/>
          </p:nvSpPr>
          <p:spPr bwMode="auto">
            <a:xfrm>
              <a:off x="7534258" y="3335585"/>
              <a:ext cx="97536" cy="49704"/>
            </a:xfrm>
            <a:custGeom>
              <a:avLst/>
              <a:gdLst>
                <a:gd name="T0" fmla="*/ 49 w 59"/>
                <a:gd name="T1" fmla="*/ 11 h 32"/>
                <a:gd name="T2" fmla="*/ 57 w 59"/>
                <a:gd name="T3" fmla="*/ 17 h 32"/>
                <a:gd name="T4" fmla="*/ 59 w 59"/>
                <a:gd name="T5" fmla="*/ 30 h 32"/>
                <a:gd name="T6" fmla="*/ 45 w 59"/>
                <a:gd name="T7" fmla="*/ 31 h 32"/>
                <a:gd name="T8" fmla="*/ 29 w 59"/>
                <a:gd name="T9" fmla="*/ 29 h 32"/>
                <a:gd name="T10" fmla="*/ 19 w 59"/>
                <a:gd name="T11" fmla="*/ 32 h 32"/>
                <a:gd name="T12" fmla="*/ 1 w 59"/>
                <a:gd name="T13" fmla="*/ 24 h 32"/>
                <a:gd name="T14" fmla="*/ 0 w 59"/>
                <a:gd name="T15" fmla="*/ 20 h 32"/>
                <a:gd name="T16" fmla="*/ 8 w 59"/>
                <a:gd name="T17" fmla="*/ 5 h 32"/>
                <a:gd name="T18" fmla="*/ 17 w 59"/>
                <a:gd name="T19" fmla="*/ 0 h 32"/>
                <a:gd name="T20" fmla="*/ 30 w 59"/>
                <a:gd name="T21" fmla="*/ 4 h 32"/>
                <a:gd name="T22" fmla="*/ 40 w 59"/>
                <a:gd name="T23" fmla="*/ 5 h 32"/>
                <a:gd name="T24" fmla="*/ 49 w 59"/>
                <a:gd name="T25" fmla="*/ 11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9" h="32">
                  <a:moveTo>
                    <a:pt x="49" y="11"/>
                  </a:moveTo>
                  <a:lnTo>
                    <a:pt x="57" y="17"/>
                  </a:lnTo>
                  <a:lnTo>
                    <a:pt x="59" y="30"/>
                  </a:lnTo>
                  <a:lnTo>
                    <a:pt x="45" y="31"/>
                  </a:lnTo>
                  <a:lnTo>
                    <a:pt x="29" y="29"/>
                  </a:lnTo>
                  <a:lnTo>
                    <a:pt x="19" y="32"/>
                  </a:lnTo>
                  <a:lnTo>
                    <a:pt x="1" y="24"/>
                  </a:lnTo>
                  <a:lnTo>
                    <a:pt x="0" y="20"/>
                  </a:lnTo>
                  <a:lnTo>
                    <a:pt x="8" y="5"/>
                  </a:lnTo>
                  <a:lnTo>
                    <a:pt x="17" y="0"/>
                  </a:lnTo>
                  <a:lnTo>
                    <a:pt x="30" y="4"/>
                  </a:lnTo>
                  <a:lnTo>
                    <a:pt x="40" y="5"/>
                  </a:lnTo>
                  <a:lnTo>
                    <a:pt x="49" y="11"/>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40" name="Freeform 39"/>
            <p:cNvSpPr>
              <a:spLocks/>
            </p:cNvSpPr>
            <p:nvPr/>
          </p:nvSpPr>
          <p:spPr bwMode="auto">
            <a:xfrm>
              <a:off x="8174025" y="3599638"/>
              <a:ext cx="67779" cy="60577"/>
            </a:xfrm>
            <a:custGeom>
              <a:avLst/>
              <a:gdLst>
                <a:gd name="T0" fmla="*/ 33 w 41"/>
                <a:gd name="T1" fmla="*/ 29 h 39"/>
                <a:gd name="T2" fmla="*/ 19 w 41"/>
                <a:gd name="T3" fmla="*/ 39 h 39"/>
                <a:gd name="T4" fmla="*/ 3 w 41"/>
                <a:gd name="T5" fmla="*/ 33 h 39"/>
                <a:gd name="T6" fmla="*/ 0 w 41"/>
                <a:gd name="T7" fmla="*/ 15 h 39"/>
                <a:gd name="T8" fmla="*/ 7 w 41"/>
                <a:gd name="T9" fmla="*/ 6 h 39"/>
                <a:gd name="T10" fmla="*/ 25 w 41"/>
                <a:gd name="T11" fmla="*/ 0 h 39"/>
                <a:gd name="T12" fmla="*/ 36 w 41"/>
                <a:gd name="T13" fmla="*/ 0 h 39"/>
                <a:gd name="T14" fmla="*/ 41 w 41"/>
                <a:gd name="T15" fmla="*/ 8 h 39"/>
                <a:gd name="T16" fmla="*/ 35 w 41"/>
                <a:gd name="T17" fmla="*/ 17 h 39"/>
                <a:gd name="T18" fmla="*/ 33 w 41"/>
                <a:gd name="T19" fmla="*/ 29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1" h="39">
                  <a:moveTo>
                    <a:pt x="33" y="29"/>
                  </a:moveTo>
                  <a:lnTo>
                    <a:pt x="19" y="39"/>
                  </a:lnTo>
                  <a:lnTo>
                    <a:pt x="3" y="33"/>
                  </a:lnTo>
                  <a:lnTo>
                    <a:pt x="0" y="15"/>
                  </a:lnTo>
                  <a:lnTo>
                    <a:pt x="7" y="6"/>
                  </a:lnTo>
                  <a:lnTo>
                    <a:pt x="25" y="0"/>
                  </a:lnTo>
                  <a:lnTo>
                    <a:pt x="36" y="0"/>
                  </a:lnTo>
                  <a:lnTo>
                    <a:pt x="41" y="8"/>
                  </a:lnTo>
                  <a:lnTo>
                    <a:pt x="35" y="17"/>
                  </a:lnTo>
                  <a:lnTo>
                    <a:pt x="33" y="2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41" name="Freeform 40"/>
            <p:cNvSpPr>
              <a:spLocks/>
            </p:cNvSpPr>
            <p:nvPr/>
          </p:nvSpPr>
          <p:spPr bwMode="auto">
            <a:xfrm>
              <a:off x="6995333" y="2534103"/>
              <a:ext cx="1555609" cy="1059323"/>
            </a:xfrm>
            <a:custGeom>
              <a:avLst/>
              <a:gdLst>
                <a:gd name="T0" fmla="*/ 872 w 941"/>
                <a:gd name="T1" fmla="*/ 114 h 682"/>
                <a:gd name="T2" fmla="*/ 932 w 941"/>
                <a:gd name="T3" fmla="*/ 118 h 682"/>
                <a:gd name="T4" fmla="*/ 919 w 941"/>
                <a:gd name="T5" fmla="*/ 164 h 682"/>
                <a:gd name="T6" fmla="*/ 928 w 941"/>
                <a:gd name="T7" fmla="*/ 214 h 682"/>
                <a:gd name="T8" fmla="*/ 895 w 941"/>
                <a:gd name="T9" fmla="*/ 232 h 682"/>
                <a:gd name="T10" fmla="*/ 873 w 941"/>
                <a:gd name="T11" fmla="*/ 251 h 682"/>
                <a:gd name="T12" fmla="*/ 825 w 941"/>
                <a:gd name="T13" fmla="*/ 291 h 682"/>
                <a:gd name="T14" fmla="*/ 813 w 941"/>
                <a:gd name="T15" fmla="*/ 265 h 682"/>
                <a:gd name="T16" fmla="*/ 771 w 941"/>
                <a:gd name="T17" fmla="*/ 289 h 682"/>
                <a:gd name="T18" fmla="*/ 781 w 941"/>
                <a:gd name="T19" fmla="*/ 317 h 682"/>
                <a:gd name="T20" fmla="*/ 833 w 941"/>
                <a:gd name="T21" fmla="*/ 325 h 682"/>
                <a:gd name="T22" fmla="*/ 827 w 941"/>
                <a:gd name="T23" fmla="*/ 354 h 682"/>
                <a:gd name="T24" fmla="*/ 849 w 941"/>
                <a:gd name="T25" fmla="*/ 410 h 682"/>
                <a:gd name="T26" fmla="*/ 880 w 941"/>
                <a:gd name="T27" fmla="*/ 466 h 682"/>
                <a:gd name="T28" fmla="*/ 903 w 941"/>
                <a:gd name="T29" fmla="*/ 517 h 682"/>
                <a:gd name="T30" fmla="*/ 871 w 941"/>
                <a:gd name="T31" fmla="*/ 593 h 682"/>
                <a:gd name="T32" fmla="*/ 801 w 941"/>
                <a:gd name="T33" fmla="*/ 642 h 682"/>
                <a:gd name="T34" fmla="*/ 744 w 941"/>
                <a:gd name="T35" fmla="*/ 659 h 682"/>
                <a:gd name="T36" fmla="*/ 727 w 941"/>
                <a:gd name="T37" fmla="*/ 659 h 682"/>
                <a:gd name="T38" fmla="*/ 664 w 941"/>
                <a:gd name="T39" fmla="*/ 642 h 682"/>
                <a:gd name="T40" fmla="*/ 624 w 941"/>
                <a:gd name="T41" fmla="*/ 629 h 682"/>
                <a:gd name="T42" fmla="*/ 576 w 941"/>
                <a:gd name="T43" fmla="*/ 640 h 682"/>
                <a:gd name="T44" fmla="*/ 569 w 941"/>
                <a:gd name="T45" fmla="*/ 649 h 682"/>
                <a:gd name="T46" fmla="*/ 535 w 941"/>
                <a:gd name="T47" fmla="*/ 627 h 682"/>
                <a:gd name="T48" fmla="*/ 494 w 941"/>
                <a:gd name="T49" fmla="*/ 582 h 682"/>
                <a:gd name="T50" fmla="*/ 491 w 941"/>
                <a:gd name="T51" fmla="*/ 527 h 682"/>
                <a:gd name="T52" fmla="*/ 456 w 941"/>
                <a:gd name="T53" fmla="*/ 505 h 682"/>
                <a:gd name="T54" fmla="*/ 401 w 941"/>
                <a:gd name="T55" fmla="*/ 508 h 682"/>
                <a:gd name="T56" fmla="*/ 356 w 941"/>
                <a:gd name="T57" fmla="*/ 520 h 682"/>
                <a:gd name="T58" fmla="*/ 321 w 941"/>
                <a:gd name="T59" fmla="*/ 520 h 682"/>
                <a:gd name="T60" fmla="*/ 253 w 941"/>
                <a:gd name="T61" fmla="*/ 508 h 682"/>
                <a:gd name="T62" fmla="*/ 199 w 941"/>
                <a:gd name="T63" fmla="*/ 478 h 682"/>
                <a:gd name="T64" fmla="*/ 129 w 941"/>
                <a:gd name="T65" fmla="*/ 449 h 682"/>
                <a:gd name="T66" fmla="*/ 120 w 941"/>
                <a:gd name="T67" fmla="*/ 408 h 682"/>
                <a:gd name="T68" fmla="*/ 54 w 941"/>
                <a:gd name="T69" fmla="*/ 342 h 682"/>
                <a:gd name="T70" fmla="*/ 26 w 941"/>
                <a:gd name="T71" fmla="*/ 307 h 682"/>
                <a:gd name="T72" fmla="*/ 3 w 941"/>
                <a:gd name="T73" fmla="*/ 280 h 682"/>
                <a:gd name="T74" fmla="*/ 42 w 941"/>
                <a:gd name="T75" fmla="*/ 264 h 682"/>
                <a:gd name="T76" fmla="*/ 91 w 941"/>
                <a:gd name="T77" fmla="*/ 230 h 682"/>
                <a:gd name="T78" fmla="*/ 68 w 941"/>
                <a:gd name="T79" fmla="*/ 172 h 682"/>
                <a:gd name="T80" fmla="*/ 136 w 941"/>
                <a:gd name="T81" fmla="*/ 130 h 682"/>
                <a:gd name="T82" fmla="*/ 151 w 941"/>
                <a:gd name="T83" fmla="*/ 85 h 682"/>
                <a:gd name="T84" fmla="*/ 213 w 941"/>
                <a:gd name="T85" fmla="*/ 116 h 682"/>
                <a:gd name="T86" fmla="*/ 267 w 941"/>
                <a:gd name="T87" fmla="*/ 168 h 682"/>
                <a:gd name="T88" fmla="*/ 343 w 941"/>
                <a:gd name="T89" fmla="*/ 205 h 682"/>
                <a:gd name="T90" fmla="*/ 433 w 941"/>
                <a:gd name="T91" fmla="*/ 219 h 682"/>
                <a:gd name="T92" fmla="*/ 512 w 941"/>
                <a:gd name="T93" fmla="*/ 241 h 682"/>
                <a:gd name="T94" fmla="*/ 591 w 941"/>
                <a:gd name="T95" fmla="*/ 214 h 682"/>
                <a:gd name="T96" fmla="*/ 590 w 941"/>
                <a:gd name="T97" fmla="*/ 182 h 682"/>
                <a:gd name="T98" fmla="*/ 632 w 941"/>
                <a:gd name="T99" fmla="*/ 164 h 682"/>
                <a:gd name="T100" fmla="*/ 687 w 941"/>
                <a:gd name="T101" fmla="*/ 134 h 682"/>
                <a:gd name="T102" fmla="*/ 659 w 941"/>
                <a:gd name="T103" fmla="*/ 108 h 682"/>
                <a:gd name="T104" fmla="*/ 616 w 941"/>
                <a:gd name="T105" fmla="*/ 107 h 682"/>
                <a:gd name="T106" fmla="*/ 652 w 941"/>
                <a:gd name="T107" fmla="*/ 66 h 682"/>
                <a:gd name="T108" fmla="*/ 642 w 941"/>
                <a:gd name="T109" fmla="*/ 18 h 682"/>
                <a:gd name="T110" fmla="*/ 672 w 941"/>
                <a:gd name="T111" fmla="*/ 0 h 682"/>
                <a:gd name="T112" fmla="*/ 757 w 941"/>
                <a:gd name="T113" fmla="*/ 42 h 6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941" h="682">
                  <a:moveTo>
                    <a:pt x="791" y="74"/>
                  </a:moveTo>
                  <a:lnTo>
                    <a:pt x="823" y="80"/>
                  </a:lnTo>
                  <a:lnTo>
                    <a:pt x="852" y="95"/>
                  </a:lnTo>
                  <a:lnTo>
                    <a:pt x="872" y="114"/>
                  </a:lnTo>
                  <a:lnTo>
                    <a:pt x="896" y="114"/>
                  </a:lnTo>
                  <a:lnTo>
                    <a:pt x="905" y="106"/>
                  </a:lnTo>
                  <a:lnTo>
                    <a:pt x="927" y="100"/>
                  </a:lnTo>
                  <a:lnTo>
                    <a:pt x="932" y="118"/>
                  </a:lnTo>
                  <a:lnTo>
                    <a:pt x="930" y="126"/>
                  </a:lnTo>
                  <a:lnTo>
                    <a:pt x="940" y="148"/>
                  </a:lnTo>
                  <a:lnTo>
                    <a:pt x="941" y="168"/>
                  </a:lnTo>
                  <a:lnTo>
                    <a:pt x="919" y="164"/>
                  </a:lnTo>
                  <a:lnTo>
                    <a:pt x="909" y="171"/>
                  </a:lnTo>
                  <a:lnTo>
                    <a:pt x="924" y="189"/>
                  </a:lnTo>
                  <a:lnTo>
                    <a:pt x="936" y="213"/>
                  </a:lnTo>
                  <a:lnTo>
                    <a:pt x="928" y="214"/>
                  </a:lnTo>
                  <a:lnTo>
                    <a:pt x="934" y="224"/>
                  </a:lnTo>
                  <a:lnTo>
                    <a:pt x="916" y="212"/>
                  </a:lnTo>
                  <a:lnTo>
                    <a:pt x="916" y="223"/>
                  </a:lnTo>
                  <a:lnTo>
                    <a:pt x="895" y="232"/>
                  </a:lnTo>
                  <a:lnTo>
                    <a:pt x="904" y="243"/>
                  </a:lnTo>
                  <a:lnTo>
                    <a:pt x="889" y="243"/>
                  </a:lnTo>
                  <a:lnTo>
                    <a:pt x="877" y="236"/>
                  </a:lnTo>
                  <a:lnTo>
                    <a:pt x="873" y="251"/>
                  </a:lnTo>
                  <a:lnTo>
                    <a:pt x="861" y="262"/>
                  </a:lnTo>
                  <a:lnTo>
                    <a:pt x="853" y="275"/>
                  </a:lnTo>
                  <a:lnTo>
                    <a:pt x="833" y="281"/>
                  </a:lnTo>
                  <a:lnTo>
                    <a:pt x="825" y="291"/>
                  </a:lnTo>
                  <a:lnTo>
                    <a:pt x="809" y="296"/>
                  </a:lnTo>
                  <a:lnTo>
                    <a:pt x="814" y="287"/>
                  </a:lnTo>
                  <a:lnTo>
                    <a:pt x="806" y="279"/>
                  </a:lnTo>
                  <a:lnTo>
                    <a:pt x="813" y="265"/>
                  </a:lnTo>
                  <a:lnTo>
                    <a:pt x="799" y="254"/>
                  </a:lnTo>
                  <a:lnTo>
                    <a:pt x="788" y="261"/>
                  </a:lnTo>
                  <a:lnTo>
                    <a:pt x="776" y="275"/>
                  </a:lnTo>
                  <a:lnTo>
                    <a:pt x="771" y="289"/>
                  </a:lnTo>
                  <a:lnTo>
                    <a:pt x="755" y="290"/>
                  </a:lnTo>
                  <a:lnTo>
                    <a:pt x="751" y="299"/>
                  </a:lnTo>
                  <a:lnTo>
                    <a:pt x="766" y="313"/>
                  </a:lnTo>
                  <a:lnTo>
                    <a:pt x="781" y="317"/>
                  </a:lnTo>
                  <a:lnTo>
                    <a:pt x="786" y="326"/>
                  </a:lnTo>
                  <a:lnTo>
                    <a:pt x="802" y="332"/>
                  </a:lnTo>
                  <a:lnTo>
                    <a:pt x="815" y="317"/>
                  </a:lnTo>
                  <a:lnTo>
                    <a:pt x="833" y="325"/>
                  </a:lnTo>
                  <a:lnTo>
                    <a:pt x="845" y="326"/>
                  </a:lnTo>
                  <a:lnTo>
                    <a:pt x="852" y="337"/>
                  </a:lnTo>
                  <a:lnTo>
                    <a:pt x="830" y="343"/>
                  </a:lnTo>
                  <a:lnTo>
                    <a:pt x="827" y="354"/>
                  </a:lnTo>
                  <a:lnTo>
                    <a:pt x="815" y="364"/>
                  </a:lnTo>
                  <a:lnTo>
                    <a:pt x="811" y="378"/>
                  </a:lnTo>
                  <a:lnTo>
                    <a:pt x="834" y="390"/>
                  </a:lnTo>
                  <a:lnTo>
                    <a:pt x="849" y="410"/>
                  </a:lnTo>
                  <a:lnTo>
                    <a:pt x="867" y="429"/>
                  </a:lnTo>
                  <a:lnTo>
                    <a:pt x="884" y="445"/>
                  </a:lnTo>
                  <a:lnTo>
                    <a:pt x="889" y="461"/>
                  </a:lnTo>
                  <a:lnTo>
                    <a:pt x="880" y="466"/>
                  </a:lnTo>
                  <a:lnTo>
                    <a:pt x="888" y="477"/>
                  </a:lnTo>
                  <a:lnTo>
                    <a:pt x="900" y="484"/>
                  </a:lnTo>
                  <a:lnTo>
                    <a:pt x="903" y="501"/>
                  </a:lnTo>
                  <a:lnTo>
                    <a:pt x="903" y="517"/>
                  </a:lnTo>
                  <a:lnTo>
                    <a:pt x="894" y="519"/>
                  </a:lnTo>
                  <a:lnTo>
                    <a:pt x="888" y="541"/>
                  </a:lnTo>
                  <a:lnTo>
                    <a:pt x="881" y="569"/>
                  </a:lnTo>
                  <a:lnTo>
                    <a:pt x="871" y="593"/>
                  </a:lnTo>
                  <a:lnTo>
                    <a:pt x="851" y="613"/>
                  </a:lnTo>
                  <a:lnTo>
                    <a:pt x="830" y="630"/>
                  </a:lnTo>
                  <a:lnTo>
                    <a:pt x="810" y="632"/>
                  </a:lnTo>
                  <a:lnTo>
                    <a:pt x="801" y="642"/>
                  </a:lnTo>
                  <a:lnTo>
                    <a:pt x="793" y="635"/>
                  </a:lnTo>
                  <a:lnTo>
                    <a:pt x="785" y="645"/>
                  </a:lnTo>
                  <a:lnTo>
                    <a:pt x="762" y="656"/>
                  </a:lnTo>
                  <a:lnTo>
                    <a:pt x="744" y="659"/>
                  </a:lnTo>
                  <a:lnTo>
                    <a:pt x="742" y="681"/>
                  </a:lnTo>
                  <a:lnTo>
                    <a:pt x="732" y="682"/>
                  </a:lnTo>
                  <a:lnTo>
                    <a:pt x="725" y="667"/>
                  </a:lnTo>
                  <a:lnTo>
                    <a:pt x="727" y="659"/>
                  </a:lnTo>
                  <a:lnTo>
                    <a:pt x="702" y="652"/>
                  </a:lnTo>
                  <a:lnTo>
                    <a:pt x="694" y="656"/>
                  </a:lnTo>
                  <a:lnTo>
                    <a:pt x="675" y="650"/>
                  </a:lnTo>
                  <a:lnTo>
                    <a:pt x="664" y="642"/>
                  </a:lnTo>
                  <a:lnTo>
                    <a:pt x="665" y="630"/>
                  </a:lnTo>
                  <a:lnTo>
                    <a:pt x="648" y="626"/>
                  </a:lnTo>
                  <a:lnTo>
                    <a:pt x="638" y="618"/>
                  </a:lnTo>
                  <a:lnTo>
                    <a:pt x="624" y="629"/>
                  </a:lnTo>
                  <a:lnTo>
                    <a:pt x="608" y="632"/>
                  </a:lnTo>
                  <a:lnTo>
                    <a:pt x="593" y="632"/>
                  </a:lnTo>
                  <a:lnTo>
                    <a:pt x="585" y="637"/>
                  </a:lnTo>
                  <a:lnTo>
                    <a:pt x="576" y="640"/>
                  </a:lnTo>
                  <a:lnTo>
                    <a:pt x="583" y="663"/>
                  </a:lnTo>
                  <a:lnTo>
                    <a:pt x="573" y="663"/>
                  </a:lnTo>
                  <a:lnTo>
                    <a:pt x="571" y="658"/>
                  </a:lnTo>
                  <a:lnTo>
                    <a:pt x="569" y="649"/>
                  </a:lnTo>
                  <a:lnTo>
                    <a:pt x="557" y="656"/>
                  </a:lnTo>
                  <a:lnTo>
                    <a:pt x="548" y="652"/>
                  </a:lnTo>
                  <a:lnTo>
                    <a:pt x="533" y="644"/>
                  </a:lnTo>
                  <a:lnTo>
                    <a:pt x="535" y="627"/>
                  </a:lnTo>
                  <a:lnTo>
                    <a:pt x="523" y="623"/>
                  </a:lnTo>
                  <a:lnTo>
                    <a:pt x="515" y="604"/>
                  </a:lnTo>
                  <a:lnTo>
                    <a:pt x="497" y="607"/>
                  </a:lnTo>
                  <a:lnTo>
                    <a:pt x="494" y="582"/>
                  </a:lnTo>
                  <a:lnTo>
                    <a:pt x="507" y="565"/>
                  </a:lnTo>
                  <a:lnTo>
                    <a:pt x="504" y="548"/>
                  </a:lnTo>
                  <a:lnTo>
                    <a:pt x="500" y="532"/>
                  </a:lnTo>
                  <a:lnTo>
                    <a:pt x="491" y="527"/>
                  </a:lnTo>
                  <a:lnTo>
                    <a:pt x="482" y="515"/>
                  </a:lnTo>
                  <a:lnTo>
                    <a:pt x="472" y="516"/>
                  </a:lnTo>
                  <a:lnTo>
                    <a:pt x="452" y="513"/>
                  </a:lnTo>
                  <a:lnTo>
                    <a:pt x="456" y="505"/>
                  </a:lnTo>
                  <a:lnTo>
                    <a:pt x="445" y="492"/>
                  </a:lnTo>
                  <a:lnTo>
                    <a:pt x="434" y="500"/>
                  </a:lnTo>
                  <a:lnTo>
                    <a:pt x="418" y="495"/>
                  </a:lnTo>
                  <a:lnTo>
                    <a:pt x="401" y="508"/>
                  </a:lnTo>
                  <a:lnTo>
                    <a:pt x="389" y="524"/>
                  </a:lnTo>
                  <a:lnTo>
                    <a:pt x="375" y="527"/>
                  </a:lnTo>
                  <a:lnTo>
                    <a:pt x="366" y="521"/>
                  </a:lnTo>
                  <a:lnTo>
                    <a:pt x="356" y="520"/>
                  </a:lnTo>
                  <a:lnTo>
                    <a:pt x="343" y="516"/>
                  </a:lnTo>
                  <a:lnTo>
                    <a:pt x="334" y="521"/>
                  </a:lnTo>
                  <a:lnTo>
                    <a:pt x="326" y="536"/>
                  </a:lnTo>
                  <a:lnTo>
                    <a:pt x="321" y="520"/>
                  </a:lnTo>
                  <a:lnTo>
                    <a:pt x="311" y="524"/>
                  </a:lnTo>
                  <a:lnTo>
                    <a:pt x="290" y="522"/>
                  </a:lnTo>
                  <a:lnTo>
                    <a:pt x="269" y="517"/>
                  </a:lnTo>
                  <a:lnTo>
                    <a:pt x="253" y="508"/>
                  </a:lnTo>
                  <a:lnTo>
                    <a:pt x="238" y="504"/>
                  </a:lnTo>
                  <a:lnTo>
                    <a:pt x="230" y="494"/>
                  </a:lnTo>
                  <a:lnTo>
                    <a:pt x="219" y="491"/>
                  </a:lnTo>
                  <a:lnTo>
                    <a:pt x="199" y="478"/>
                  </a:lnTo>
                  <a:lnTo>
                    <a:pt x="183" y="472"/>
                  </a:lnTo>
                  <a:lnTo>
                    <a:pt x="177" y="476"/>
                  </a:lnTo>
                  <a:lnTo>
                    <a:pt x="149" y="462"/>
                  </a:lnTo>
                  <a:lnTo>
                    <a:pt x="129" y="449"/>
                  </a:lnTo>
                  <a:lnTo>
                    <a:pt x="119" y="426"/>
                  </a:lnTo>
                  <a:lnTo>
                    <a:pt x="132" y="429"/>
                  </a:lnTo>
                  <a:lnTo>
                    <a:pt x="130" y="418"/>
                  </a:lnTo>
                  <a:lnTo>
                    <a:pt x="120" y="408"/>
                  </a:lnTo>
                  <a:lnTo>
                    <a:pt x="118" y="391"/>
                  </a:lnTo>
                  <a:lnTo>
                    <a:pt x="93" y="366"/>
                  </a:lnTo>
                  <a:lnTo>
                    <a:pt x="63" y="358"/>
                  </a:lnTo>
                  <a:lnTo>
                    <a:pt x="54" y="342"/>
                  </a:lnTo>
                  <a:lnTo>
                    <a:pt x="38" y="333"/>
                  </a:lnTo>
                  <a:lnTo>
                    <a:pt x="34" y="327"/>
                  </a:lnTo>
                  <a:lnTo>
                    <a:pt x="28" y="315"/>
                  </a:lnTo>
                  <a:lnTo>
                    <a:pt x="26" y="307"/>
                  </a:lnTo>
                  <a:lnTo>
                    <a:pt x="15" y="302"/>
                  </a:lnTo>
                  <a:lnTo>
                    <a:pt x="9" y="304"/>
                  </a:lnTo>
                  <a:lnTo>
                    <a:pt x="0" y="285"/>
                  </a:lnTo>
                  <a:lnTo>
                    <a:pt x="3" y="280"/>
                  </a:lnTo>
                  <a:lnTo>
                    <a:pt x="0" y="276"/>
                  </a:lnTo>
                  <a:lnTo>
                    <a:pt x="13" y="266"/>
                  </a:lnTo>
                  <a:lnTo>
                    <a:pt x="23" y="262"/>
                  </a:lnTo>
                  <a:lnTo>
                    <a:pt x="42" y="264"/>
                  </a:lnTo>
                  <a:lnTo>
                    <a:pt x="44" y="252"/>
                  </a:lnTo>
                  <a:lnTo>
                    <a:pt x="65" y="249"/>
                  </a:lnTo>
                  <a:lnTo>
                    <a:pt x="68" y="241"/>
                  </a:lnTo>
                  <a:lnTo>
                    <a:pt x="91" y="230"/>
                  </a:lnTo>
                  <a:lnTo>
                    <a:pt x="92" y="225"/>
                  </a:lnTo>
                  <a:lnTo>
                    <a:pt x="87" y="213"/>
                  </a:lnTo>
                  <a:lnTo>
                    <a:pt x="96" y="208"/>
                  </a:lnTo>
                  <a:lnTo>
                    <a:pt x="68" y="172"/>
                  </a:lnTo>
                  <a:lnTo>
                    <a:pt x="98" y="164"/>
                  </a:lnTo>
                  <a:lnTo>
                    <a:pt x="104" y="160"/>
                  </a:lnTo>
                  <a:lnTo>
                    <a:pt x="101" y="123"/>
                  </a:lnTo>
                  <a:lnTo>
                    <a:pt x="136" y="130"/>
                  </a:lnTo>
                  <a:lnTo>
                    <a:pt x="141" y="121"/>
                  </a:lnTo>
                  <a:lnTo>
                    <a:pt x="133" y="100"/>
                  </a:lnTo>
                  <a:lnTo>
                    <a:pt x="146" y="98"/>
                  </a:lnTo>
                  <a:lnTo>
                    <a:pt x="151" y="85"/>
                  </a:lnTo>
                  <a:lnTo>
                    <a:pt x="157" y="83"/>
                  </a:lnTo>
                  <a:lnTo>
                    <a:pt x="168" y="97"/>
                  </a:lnTo>
                  <a:lnTo>
                    <a:pt x="186" y="108"/>
                  </a:lnTo>
                  <a:lnTo>
                    <a:pt x="213" y="116"/>
                  </a:lnTo>
                  <a:lnTo>
                    <a:pt x="232" y="132"/>
                  </a:lnTo>
                  <a:lnTo>
                    <a:pt x="236" y="156"/>
                  </a:lnTo>
                  <a:lnTo>
                    <a:pt x="246" y="165"/>
                  </a:lnTo>
                  <a:lnTo>
                    <a:pt x="267" y="168"/>
                  </a:lnTo>
                  <a:lnTo>
                    <a:pt x="290" y="171"/>
                  </a:lnTo>
                  <a:lnTo>
                    <a:pt x="316" y="184"/>
                  </a:lnTo>
                  <a:lnTo>
                    <a:pt x="327" y="186"/>
                  </a:lnTo>
                  <a:lnTo>
                    <a:pt x="343" y="205"/>
                  </a:lnTo>
                  <a:lnTo>
                    <a:pt x="358" y="217"/>
                  </a:lnTo>
                  <a:lnTo>
                    <a:pt x="376" y="217"/>
                  </a:lnTo>
                  <a:lnTo>
                    <a:pt x="412" y="222"/>
                  </a:lnTo>
                  <a:lnTo>
                    <a:pt x="433" y="219"/>
                  </a:lnTo>
                  <a:lnTo>
                    <a:pt x="451" y="222"/>
                  </a:lnTo>
                  <a:lnTo>
                    <a:pt x="481" y="234"/>
                  </a:lnTo>
                  <a:lnTo>
                    <a:pt x="502" y="234"/>
                  </a:lnTo>
                  <a:lnTo>
                    <a:pt x="512" y="241"/>
                  </a:lnTo>
                  <a:lnTo>
                    <a:pt x="527" y="230"/>
                  </a:lnTo>
                  <a:lnTo>
                    <a:pt x="550" y="222"/>
                  </a:lnTo>
                  <a:lnTo>
                    <a:pt x="575" y="222"/>
                  </a:lnTo>
                  <a:lnTo>
                    <a:pt x="591" y="214"/>
                  </a:lnTo>
                  <a:lnTo>
                    <a:pt x="598" y="203"/>
                  </a:lnTo>
                  <a:lnTo>
                    <a:pt x="606" y="196"/>
                  </a:lnTo>
                  <a:lnTo>
                    <a:pt x="600" y="190"/>
                  </a:lnTo>
                  <a:lnTo>
                    <a:pt x="590" y="182"/>
                  </a:lnTo>
                  <a:lnTo>
                    <a:pt x="592" y="169"/>
                  </a:lnTo>
                  <a:lnTo>
                    <a:pt x="602" y="171"/>
                  </a:lnTo>
                  <a:lnTo>
                    <a:pt x="621" y="175"/>
                  </a:lnTo>
                  <a:lnTo>
                    <a:pt x="632" y="164"/>
                  </a:lnTo>
                  <a:lnTo>
                    <a:pt x="653" y="156"/>
                  </a:lnTo>
                  <a:lnTo>
                    <a:pt x="657" y="142"/>
                  </a:lnTo>
                  <a:lnTo>
                    <a:pt x="665" y="137"/>
                  </a:lnTo>
                  <a:lnTo>
                    <a:pt x="687" y="134"/>
                  </a:lnTo>
                  <a:lnTo>
                    <a:pt x="702" y="136"/>
                  </a:lnTo>
                  <a:lnTo>
                    <a:pt x="699" y="129"/>
                  </a:lnTo>
                  <a:lnTo>
                    <a:pt x="676" y="115"/>
                  </a:lnTo>
                  <a:lnTo>
                    <a:pt x="659" y="108"/>
                  </a:lnTo>
                  <a:lnTo>
                    <a:pt x="651" y="116"/>
                  </a:lnTo>
                  <a:lnTo>
                    <a:pt x="633" y="112"/>
                  </a:lnTo>
                  <a:lnTo>
                    <a:pt x="625" y="115"/>
                  </a:lnTo>
                  <a:lnTo>
                    <a:pt x="616" y="107"/>
                  </a:lnTo>
                  <a:lnTo>
                    <a:pt x="615" y="87"/>
                  </a:lnTo>
                  <a:lnTo>
                    <a:pt x="613" y="71"/>
                  </a:lnTo>
                  <a:lnTo>
                    <a:pt x="638" y="79"/>
                  </a:lnTo>
                  <a:lnTo>
                    <a:pt x="652" y="66"/>
                  </a:lnTo>
                  <a:lnTo>
                    <a:pt x="646" y="57"/>
                  </a:lnTo>
                  <a:lnTo>
                    <a:pt x="646" y="36"/>
                  </a:lnTo>
                  <a:lnTo>
                    <a:pt x="650" y="30"/>
                  </a:lnTo>
                  <a:lnTo>
                    <a:pt x="642" y="18"/>
                  </a:lnTo>
                  <a:lnTo>
                    <a:pt x="630" y="14"/>
                  </a:lnTo>
                  <a:lnTo>
                    <a:pt x="635" y="4"/>
                  </a:lnTo>
                  <a:lnTo>
                    <a:pt x="652" y="0"/>
                  </a:lnTo>
                  <a:lnTo>
                    <a:pt x="672" y="0"/>
                  </a:lnTo>
                  <a:lnTo>
                    <a:pt x="700" y="5"/>
                  </a:lnTo>
                  <a:lnTo>
                    <a:pt x="719" y="13"/>
                  </a:lnTo>
                  <a:lnTo>
                    <a:pt x="744" y="33"/>
                  </a:lnTo>
                  <a:lnTo>
                    <a:pt x="757" y="42"/>
                  </a:lnTo>
                  <a:lnTo>
                    <a:pt x="771" y="54"/>
                  </a:lnTo>
                  <a:lnTo>
                    <a:pt x="791" y="74"/>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87" name="Freeform 86"/>
            <p:cNvSpPr>
              <a:spLocks noEditPoints="1"/>
            </p:cNvSpPr>
            <p:nvPr/>
          </p:nvSpPr>
          <p:spPr bwMode="auto">
            <a:xfrm>
              <a:off x="7818598" y="4071831"/>
              <a:ext cx="1390295" cy="511023"/>
            </a:xfrm>
            <a:custGeom>
              <a:avLst/>
              <a:gdLst>
                <a:gd name="T0" fmla="*/ 552 w 3445"/>
                <a:gd name="T1" fmla="*/ 826 h 1349"/>
                <a:gd name="T2" fmla="*/ 373 w 3445"/>
                <a:gd name="T3" fmla="*/ 522 h 1349"/>
                <a:gd name="T4" fmla="*/ 188 w 3445"/>
                <a:gd name="T5" fmla="*/ 258 h 1349"/>
                <a:gd name="T6" fmla="*/ 0 w 3445"/>
                <a:gd name="T7" fmla="*/ 0 h 1349"/>
                <a:gd name="T8" fmla="*/ 294 w 3445"/>
                <a:gd name="T9" fmla="*/ 161 h 1349"/>
                <a:gd name="T10" fmla="*/ 550 w 3445"/>
                <a:gd name="T11" fmla="*/ 347 h 1349"/>
                <a:gd name="T12" fmla="*/ 664 w 3445"/>
                <a:gd name="T13" fmla="*/ 557 h 1349"/>
                <a:gd name="T14" fmla="*/ 784 w 3445"/>
                <a:gd name="T15" fmla="*/ 673 h 1349"/>
                <a:gd name="T16" fmla="*/ 1707 w 3445"/>
                <a:gd name="T17" fmla="*/ 311 h 1349"/>
                <a:gd name="T18" fmla="*/ 1681 w 3445"/>
                <a:gd name="T19" fmla="*/ 535 h 1349"/>
                <a:gd name="T20" fmla="*/ 1562 w 3445"/>
                <a:gd name="T21" fmla="*/ 778 h 1349"/>
                <a:gd name="T22" fmla="*/ 1357 w 3445"/>
                <a:gd name="T23" fmla="*/ 732 h 1349"/>
                <a:gd name="T24" fmla="*/ 1129 w 3445"/>
                <a:gd name="T25" fmla="*/ 716 h 1349"/>
                <a:gd name="T26" fmla="*/ 1037 w 3445"/>
                <a:gd name="T27" fmla="*/ 431 h 1349"/>
                <a:gd name="T28" fmla="*/ 1154 w 3445"/>
                <a:gd name="T29" fmla="*/ 401 h 1349"/>
                <a:gd name="T30" fmla="*/ 1330 w 3445"/>
                <a:gd name="T31" fmla="*/ 339 h 1349"/>
                <a:gd name="T32" fmla="*/ 1527 w 3445"/>
                <a:gd name="T33" fmla="*/ 197 h 1349"/>
                <a:gd name="T34" fmla="*/ 1662 w 3445"/>
                <a:gd name="T35" fmla="*/ 191 h 1349"/>
                <a:gd name="T36" fmla="*/ 2518 w 3445"/>
                <a:gd name="T37" fmla="*/ 445 h 1349"/>
                <a:gd name="T38" fmla="*/ 2477 w 3445"/>
                <a:gd name="T39" fmla="*/ 543 h 1349"/>
                <a:gd name="T40" fmla="*/ 2463 w 3445"/>
                <a:gd name="T41" fmla="*/ 281 h 1349"/>
                <a:gd name="T42" fmla="*/ 2262 w 3445"/>
                <a:gd name="T43" fmla="*/ 346 h 1349"/>
                <a:gd name="T44" fmla="*/ 1948 w 3445"/>
                <a:gd name="T45" fmla="*/ 434 h 1349"/>
                <a:gd name="T46" fmla="*/ 1979 w 3445"/>
                <a:gd name="T47" fmla="*/ 548 h 1349"/>
                <a:gd name="T48" fmla="*/ 2047 w 3445"/>
                <a:gd name="T49" fmla="*/ 596 h 1349"/>
                <a:gd name="T50" fmla="*/ 2098 w 3445"/>
                <a:gd name="T51" fmla="*/ 865 h 1349"/>
                <a:gd name="T52" fmla="*/ 2065 w 3445"/>
                <a:gd name="T53" fmla="*/ 847 h 1349"/>
                <a:gd name="T54" fmla="*/ 1931 w 3445"/>
                <a:gd name="T55" fmla="*/ 773 h 1349"/>
                <a:gd name="T56" fmla="*/ 1889 w 3445"/>
                <a:gd name="T57" fmla="*/ 937 h 1349"/>
                <a:gd name="T58" fmla="*/ 1826 w 3445"/>
                <a:gd name="T59" fmla="*/ 764 h 1349"/>
                <a:gd name="T60" fmla="*/ 1816 w 3445"/>
                <a:gd name="T61" fmla="*/ 582 h 1349"/>
                <a:gd name="T62" fmla="*/ 1993 w 3445"/>
                <a:gd name="T63" fmla="*/ 380 h 1349"/>
                <a:gd name="T64" fmla="*/ 2262 w 3445"/>
                <a:gd name="T65" fmla="*/ 346 h 1349"/>
                <a:gd name="T66" fmla="*/ 3092 w 3445"/>
                <a:gd name="T67" fmla="*/ 663 h 1349"/>
                <a:gd name="T68" fmla="*/ 3365 w 3445"/>
                <a:gd name="T69" fmla="*/ 672 h 1349"/>
                <a:gd name="T70" fmla="*/ 3353 w 3445"/>
                <a:gd name="T71" fmla="*/ 1173 h 1349"/>
                <a:gd name="T72" fmla="*/ 3200 w 3445"/>
                <a:gd name="T73" fmla="*/ 1114 h 1349"/>
                <a:gd name="T74" fmla="*/ 3062 w 3445"/>
                <a:gd name="T75" fmla="*/ 854 h 1349"/>
                <a:gd name="T76" fmla="*/ 2838 w 3445"/>
                <a:gd name="T77" fmla="*/ 817 h 1349"/>
                <a:gd name="T78" fmla="*/ 2849 w 3445"/>
                <a:gd name="T79" fmla="*/ 676 h 1349"/>
                <a:gd name="T80" fmla="*/ 2758 w 3445"/>
                <a:gd name="T81" fmla="*/ 604 h 1349"/>
                <a:gd name="T82" fmla="*/ 2800 w 3445"/>
                <a:gd name="T83" fmla="*/ 498 h 1349"/>
                <a:gd name="T84" fmla="*/ 2677 w 3445"/>
                <a:gd name="T85" fmla="*/ 795 h 1349"/>
                <a:gd name="T86" fmla="*/ 2458 w 3445"/>
                <a:gd name="T87" fmla="*/ 755 h 1349"/>
                <a:gd name="T88" fmla="*/ 2409 w 3445"/>
                <a:gd name="T89" fmla="*/ 761 h 1349"/>
                <a:gd name="T90" fmla="*/ 2391 w 3445"/>
                <a:gd name="T91" fmla="*/ 733 h 1349"/>
                <a:gd name="T92" fmla="*/ 2914 w 3445"/>
                <a:gd name="T93" fmla="*/ 990 h 1349"/>
                <a:gd name="T94" fmla="*/ 2960 w 3445"/>
                <a:gd name="T95" fmla="*/ 996 h 1349"/>
                <a:gd name="T96" fmla="*/ 1295 w 3445"/>
                <a:gd name="T97" fmla="*/ 1058 h 1349"/>
                <a:gd name="T98" fmla="*/ 1431 w 3445"/>
                <a:gd name="T99" fmla="*/ 1212 h 1349"/>
                <a:gd name="T100" fmla="*/ 1136 w 3445"/>
                <a:gd name="T101" fmla="*/ 1158 h 1349"/>
                <a:gd name="T102" fmla="*/ 830 w 3445"/>
                <a:gd name="T103" fmla="*/ 1093 h 1349"/>
                <a:gd name="T104" fmla="*/ 898 w 3445"/>
                <a:gd name="T105" fmla="*/ 974 h 1349"/>
                <a:gd name="T106" fmla="*/ 2061 w 3445"/>
                <a:gd name="T107" fmla="*/ 1156 h 1349"/>
                <a:gd name="T108" fmla="*/ 1835 w 3445"/>
                <a:gd name="T109" fmla="*/ 1186 h 1349"/>
                <a:gd name="T110" fmla="*/ 2061 w 3445"/>
                <a:gd name="T111" fmla="*/ 1156 h 1349"/>
                <a:gd name="T112" fmla="*/ 1774 w 3445"/>
                <a:gd name="T113" fmla="*/ 1208 h 1349"/>
                <a:gd name="T114" fmla="*/ 1622 w 3445"/>
                <a:gd name="T115" fmla="*/ 1187 h 1349"/>
                <a:gd name="T116" fmla="*/ 2095 w 3445"/>
                <a:gd name="T117" fmla="*/ 1349 h 1349"/>
                <a:gd name="T118" fmla="*/ 2210 w 3445"/>
                <a:gd name="T119" fmla="*/ 1224 h 1349"/>
                <a:gd name="T120" fmla="*/ 1881 w 3445"/>
                <a:gd name="T121" fmla="*/ 1339 h 1349"/>
                <a:gd name="T122" fmla="*/ 1864 w 3445"/>
                <a:gd name="T123" fmla="*/ 1290 h 13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445" h="1349">
                  <a:moveTo>
                    <a:pt x="789" y="965"/>
                  </a:moveTo>
                  <a:lnTo>
                    <a:pt x="706" y="967"/>
                  </a:lnTo>
                  <a:lnTo>
                    <a:pt x="646" y="895"/>
                  </a:lnTo>
                  <a:lnTo>
                    <a:pt x="552" y="826"/>
                  </a:lnTo>
                  <a:lnTo>
                    <a:pt x="521" y="774"/>
                  </a:lnTo>
                  <a:lnTo>
                    <a:pt x="466" y="705"/>
                  </a:lnTo>
                  <a:lnTo>
                    <a:pt x="429" y="641"/>
                  </a:lnTo>
                  <a:lnTo>
                    <a:pt x="373" y="522"/>
                  </a:lnTo>
                  <a:lnTo>
                    <a:pt x="307" y="451"/>
                  </a:lnTo>
                  <a:lnTo>
                    <a:pt x="285" y="378"/>
                  </a:lnTo>
                  <a:lnTo>
                    <a:pt x="257" y="311"/>
                  </a:lnTo>
                  <a:lnTo>
                    <a:pt x="188" y="258"/>
                  </a:lnTo>
                  <a:lnTo>
                    <a:pt x="147" y="185"/>
                  </a:lnTo>
                  <a:lnTo>
                    <a:pt x="89" y="137"/>
                  </a:lnTo>
                  <a:lnTo>
                    <a:pt x="8" y="43"/>
                  </a:lnTo>
                  <a:lnTo>
                    <a:pt x="0" y="0"/>
                  </a:lnTo>
                  <a:lnTo>
                    <a:pt x="48" y="3"/>
                  </a:lnTo>
                  <a:lnTo>
                    <a:pt x="165" y="20"/>
                  </a:lnTo>
                  <a:lnTo>
                    <a:pt x="234" y="103"/>
                  </a:lnTo>
                  <a:lnTo>
                    <a:pt x="294" y="161"/>
                  </a:lnTo>
                  <a:lnTo>
                    <a:pt x="337" y="196"/>
                  </a:lnTo>
                  <a:lnTo>
                    <a:pt x="410" y="288"/>
                  </a:lnTo>
                  <a:lnTo>
                    <a:pt x="486" y="289"/>
                  </a:lnTo>
                  <a:lnTo>
                    <a:pt x="550" y="347"/>
                  </a:lnTo>
                  <a:lnTo>
                    <a:pt x="594" y="419"/>
                  </a:lnTo>
                  <a:lnTo>
                    <a:pt x="652" y="458"/>
                  </a:lnTo>
                  <a:lnTo>
                    <a:pt x="621" y="527"/>
                  </a:lnTo>
                  <a:lnTo>
                    <a:pt x="664" y="557"/>
                  </a:lnTo>
                  <a:lnTo>
                    <a:pt x="691" y="559"/>
                  </a:lnTo>
                  <a:lnTo>
                    <a:pt x="703" y="618"/>
                  </a:lnTo>
                  <a:lnTo>
                    <a:pt x="729" y="666"/>
                  </a:lnTo>
                  <a:lnTo>
                    <a:pt x="784" y="673"/>
                  </a:lnTo>
                  <a:lnTo>
                    <a:pt x="819" y="727"/>
                  </a:lnTo>
                  <a:lnTo>
                    <a:pt x="797" y="833"/>
                  </a:lnTo>
                  <a:lnTo>
                    <a:pt x="789" y="965"/>
                  </a:lnTo>
                  <a:moveTo>
                    <a:pt x="1707" y="311"/>
                  </a:moveTo>
                  <a:lnTo>
                    <a:pt x="1792" y="390"/>
                  </a:lnTo>
                  <a:lnTo>
                    <a:pt x="1703" y="400"/>
                  </a:lnTo>
                  <a:lnTo>
                    <a:pt x="1678" y="458"/>
                  </a:lnTo>
                  <a:lnTo>
                    <a:pt x="1681" y="535"/>
                  </a:lnTo>
                  <a:lnTo>
                    <a:pt x="1608" y="593"/>
                  </a:lnTo>
                  <a:lnTo>
                    <a:pt x="1605" y="678"/>
                  </a:lnTo>
                  <a:lnTo>
                    <a:pt x="1572" y="808"/>
                  </a:lnTo>
                  <a:lnTo>
                    <a:pt x="1562" y="778"/>
                  </a:lnTo>
                  <a:lnTo>
                    <a:pt x="1475" y="816"/>
                  </a:lnTo>
                  <a:lnTo>
                    <a:pt x="1447" y="764"/>
                  </a:lnTo>
                  <a:lnTo>
                    <a:pt x="1394" y="759"/>
                  </a:lnTo>
                  <a:lnTo>
                    <a:pt x="1357" y="732"/>
                  </a:lnTo>
                  <a:lnTo>
                    <a:pt x="1267" y="763"/>
                  </a:lnTo>
                  <a:lnTo>
                    <a:pt x="1240" y="722"/>
                  </a:lnTo>
                  <a:lnTo>
                    <a:pt x="1191" y="726"/>
                  </a:lnTo>
                  <a:lnTo>
                    <a:pt x="1129" y="716"/>
                  </a:lnTo>
                  <a:lnTo>
                    <a:pt x="1120" y="602"/>
                  </a:lnTo>
                  <a:lnTo>
                    <a:pt x="1083" y="578"/>
                  </a:lnTo>
                  <a:lnTo>
                    <a:pt x="1047" y="506"/>
                  </a:lnTo>
                  <a:lnTo>
                    <a:pt x="1037" y="431"/>
                  </a:lnTo>
                  <a:lnTo>
                    <a:pt x="1045" y="352"/>
                  </a:lnTo>
                  <a:lnTo>
                    <a:pt x="1089" y="296"/>
                  </a:lnTo>
                  <a:lnTo>
                    <a:pt x="1102" y="353"/>
                  </a:lnTo>
                  <a:lnTo>
                    <a:pt x="1154" y="401"/>
                  </a:lnTo>
                  <a:lnTo>
                    <a:pt x="1202" y="383"/>
                  </a:lnTo>
                  <a:lnTo>
                    <a:pt x="1250" y="389"/>
                  </a:lnTo>
                  <a:lnTo>
                    <a:pt x="1294" y="346"/>
                  </a:lnTo>
                  <a:lnTo>
                    <a:pt x="1330" y="339"/>
                  </a:lnTo>
                  <a:lnTo>
                    <a:pt x="1401" y="363"/>
                  </a:lnTo>
                  <a:lnTo>
                    <a:pt x="1463" y="345"/>
                  </a:lnTo>
                  <a:lnTo>
                    <a:pt x="1499" y="226"/>
                  </a:lnTo>
                  <a:lnTo>
                    <a:pt x="1527" y="197"/>
                  </a:lnTo>
                  <a:lnTo>
                    <a:pt x="1550" y="100"/>
                  </a:lnTo>
                  <a:lnTo>
                    <a:pt x="1637" y="100"/>
                  </a:lnTo>
                  <a:lnTo>
                    <a:pt x="1702" y="114"/>
                  </a:lnTo>
                  <a:lnTo>
                    <a:pt x="1662" y="191"/>
                  </a:lnTo>
                  <a:lnTo>
                    <a:pt x="1719" y="272"/>
                  </a:lnTo>
                  <a:lnTo>
                    <a:pt x="1707" y="311"/>
                  </a:lnTo>
                  <a:moveTo>
                    <a:pt x="2521" y="370"/>
                  </a:moveTo>
                  <a:lnTo>
                    <a:pt x="2518" y="445"/>
                  </a:lnTo>
                  <a:lnTo>
                    <a:pt x="2479" y="436"/>
                  </a:lnTo>
                  <a:lnTo>
                    <a:pt x="2468" y="488"/>
                  </a:lnTo>
                  <a:lnTo>
                    <a:pt x="2498" y="533"/>
                  </a:lnTo>
                  <a:lnTo>
                    <a:pt x="2477" y="543"/>
                  </a:lnTo>
                  <a:lnTo>
                    <a:pt x="2447" y="489"/>
                  </a:lnTo>
                  <a:lnTo>
                    <a:pt x="2424" y="380"/>
                  </a:lnTo>
                  <a:lnTo>
                    <a:pt x="2439" y="312"/>
                  </a:lnTo>
                  <a:lnTo>
                    <a:pt x="2463" y="281"/>
                  </a:lnTo>
                  <a:lnTo>
                    <a:pt x="2469" y="328"/>
                  </a:lnTo>
                  <a:lnTo>
                    <a:pt x="2514" y="335"/>
                  </a:lnTo>
                  <a:lnTo>
                    <a:pt x="2521" y="370"/>
                  </a:lnTo>
                  <a:moveTo>
                    <a:pt x="2262" y="346"/>
                  </a:moveTo>
                  <a:lnTo>
                    <a:pt x="2202" y="430"/>
                  </a:lnTo>
                  <a:lnTo>
                    <a:pt x="2145" y="446"/>
                  </a:lnTo>
                  <a:lnTo>
                    <a:pt x="2073" y="430"/>
                  </a:lnTo>
                  <a:lnTo>
                    <a:pt x="1948" y="434"/>
                  </a:lnTo>
                  <a:lnTo>
                    <a:pt x="1882" y="446"/>
                  </a:lnTo>
                  <a:lnTo>
                    <a:pt x="1871" y="511"/>
                  </a:lnTo>
                  <a:lnTo>
                    <a:pt x="1938" y="586"/>
                  </a:lnTo>
                  <a:lnTo>
                    <a:pt x="1979" y="548"/>
                  </a:lnTo>
                  <a:lnTo>
                    <a:pt x="2119" y="519"/>
                  </a:lnTo>
                  <a:lnTo>
                    <a:pt x="2113" y="558"/>
                  </a:lnTo>
                  <a:lnTo>
                    <a:pt x="2080" y="546"/>
                  </a:lnTo>
                  <a:lnTo>
                    <a:pt x="2047" y="596"/>
                  </a:lnTo>
                  <a:lnTo>
                    <a:pt x="1980" y="629"/>
                  </a:lnTo>
                  <a:lnTo>
                    <a:pt x="2049" y="738"/>
                  </a:lnTo>
                  <a:lnTo>
                    <a:pt x="2034" y="767"/>
                  </a:lnTo>
                  <a:lnTo>
                    <a:pt x="2098" y="865"/>
                  </a:lnTo>
                  <a:lnTo>
                    <a:pt x="2095" y="921"/>
                  </a:lnTo>
                  <a:lnTo>
                    <a:pt x="2054" y="946"/>
                  </a:lnTo>
                  <a:lnTo>
                    <a:pt x="2026" y="916"/>
                  </a:lnTo>
                  <a:lnTo>
                    <a:pt x="2065" y="847"/>
                  </a:lnTo>
                  <a:lnTo>
                    <a:pt x="1990" y="880"/>
                  </a:lnTo>
                  <a:lnTo>
                    <a:pt x="1972" y="856"/>
                  </a:lnTo>
                  <a:lnTo>
                    <a:pt x="1983" y="823"/>
                  </a:lnTo>
                  <a:lnTo>
                    <a:pt x="1931" y="773"/>
                  </a:lnTo>
                  <a:lnTo>
                    <a:pt x="1939" y="690"/>
                  </a:lnTo>
                  <a:lnTo>
                    <a:pt x="1888" y="716"/>
                  </a:lnTo>
                  <a:lnTo>
                    <a:pt x="1891" y="815"/>
                  </a:lnTo>
                  <a:lnTo>
                    <a:pt x="1889" y="937"/>
                  </a:lnTo>
                  <a:lnTo>
                    <a:pt x="1841" y="950"/>
                  </a:lnTo>
                  <a:lnTo>
                    <a:pt x="1809" y="925"/>
                  </a:lnTo>
                  <a:lnTo>
                    <a:pt x="1834" y="846"/>
                  </a:lnTo>
                  <a:lnTo>
                    <a:pt x="1826" y="764"/>
                  </a:lnTo>
                  <a:lnTo>
                    <a:pt x="1794" y="763"/>
                  </a:lnTo>
                  <a:lnTo>
                    <a:pt x="1772" y="705"/>
                  </a:lnTo>
                  <a:lnTo>
                    <a:pt x="1805" y="649"/>
                  </a:lnTo>
                  <a:lnTo>
                    <a:pt x="1816" y="582"/>
                  </a:lnTo>
                  <a:lnTo>
                    <a:pt x="1855" y="453"/>
                  </a:lnTo>
                  <a:lnTo>
                    <a:pt x="1871" y="418"/>
                  </a:lnTo>
                  <a:lnTo>
                    <a:pt x="1934" y="355"/>
                  </a:lnTo>
                  <a:lnTo>
                    <a:pt x="1993" y="380"/>
                  </a:lnTo>
                  <a:lnTo>
                    <a:pt x="2088" y="392"/>
                  </a:lnTo>
                  <a:lnTo>
                    <a:pt x="2175" y="388"/>
                  </a:lnTo>
                  <a:lnTo>
                    <a:pt x="2248" y="327"/>
                  </a:lnTo>
                  <a:lnTo>
                    <a:pt x="2262" y="346"/>
                  </a:lnTo>
                  <a:moveTo>
                    <a:pt x="2932" y="565"/>
                  </a:moveTo>
                  <a:lnTo>
                    <a:pt x="2950" y="702"/>
                  </a:lnTo>
                  <a:lnTo>
                    <a:pt x="3026" y="753"/>
                  </a:lnTo>
                  <a:lnTo>
                    <a:pt x="3092" y="663"/>
                  </a:lnTo>
                  <a:lnTo>
                    <a:pt x="3179" y="612"/>
                  </a:lnTo>
                  <a:lnTo>
                    <a:pt x="3246" y="612"/>
                  </a:lnTo>
                  <a:lnTo>
                    <a:pt x="3310" y="641"/>
                  </a:lnTo>
                  <a:lnTo>
                    <a:pt x="3365" y="672"/>
                  </a:lnTo>
                  <a:lnTo>
                    <a:pt x="3445" y="688"/>
                  </a:lnTo>
                  <a:lnTo>
                    <a:pt x="3434" y="965"/>
                  </a:lnTo>
                  <a:lnTo>
                    <a:pt x="3414" y="1243"/>
                  </a:lnTo>
                  <a:lnTo>
                    <a:pt x="3353" y="1173"/>
                  </a:lnTo>
                  <a:lnTo>
                    <a:pt x="3279" y="1156"/>
                  </a:lnTo>
                  <a:lnTo>
                    <a:pt x="3258" y="1180"/>
                  </a:lnTo>
                  <a:lnTo>
                    <a:pt x="3163" y="1183"/>
                  </a:lnTo>
                  <a:lnTo>
                    <a:pt x="3200" y="1114"/>
                  </a:lnTo>
                  <a:lnTo>
                    <a:pt x="3249" y="1090"/>
                  </a:lnTo>
                  <a:lnTo>
                    <a:pt x="3236" y="997"/>
                  </a:lnTo>
                  <a:lnTo>
                    <a:pt x="3205" y="926"/>
                  </a:lnTo>
                  <a:lnTo>
                    <a:pt x="3062" y="854"/>
                  </a:lnTo>
                  <a:lnTo>
                    <a:pt x="3001" y="847"/>
                  </a:lnTo>
                  <a:lnTo>
                    <a:pt x="2891" y="768"/>
                  </a:lnTo>
                  <a:lnTo>
                    <a:pt x="2867" y="809"/>
                  </a:lnTo>
                  <a:lnTo>
                    <a:pt x="2838" y="817"/>
                  </a:lnTo>
                  <a:lnTo>
                    <a:pt x="2822" y="786"/>
                  </a:lnTo>
                  <a:lnTo>
                    <a:pt x="2823" y="749"/>
                  </a:lnTo>
                  <a:lnTo>
                    <a:pt x="2767" y="707"/>
                  </a:lnTo>
                  <a:lnTo>
                    <a:pt x="2849" y="676"/>
                  </a:lnTo>
                  <a:lnTo>
                    <a:pt x="2902" y="678"/>
                  </a:lnTo>
                  <a:lnTo>
                    <a:pt x="2897" y="655"/>
                  </a:lnTo>
                  <a:lnTo>
                    <a:pt x="2787" y="655"/>
                  </a:lnTo>
                  <a:lnTo>
                    <a:pt x="2758" y="604"/>
                  </a:lnTo>
                  <a:lnTo>
                    <a:pt x="2691" y="589"/>
                  </a:lnTo>
                  <a:lnTo>
                    <a:pt x="2659" y="546"/>
                  </a:lnTo>
                  <a:lnTo>
                    <a:pt x="2761" y="526"/>
                  </a:lnTo>
                  <a:lnTo>
                    <a:pt x="2800" y="498"/>
                  </a:lnTo>
                  <a:lnTo>
                    <a:pt x="2920" y="533"/>
                  </a:lnTo>
                  <a:lnTo>
                    <a:pt x="2932" y="565"/>
                  </a:lnTo>
                  <a:moveTo>
                    <a:pt x="2652" y="730"/>
                  </a:moveTo>
                  <a:lnTo>
                    <a:pt x="2677" y="795"/>
                  </a:lnTo>
                  <a:lnTo>
                    <a:pt x="2615" y="760"/>
                  </a:lnTo>
                  <a:lnTo>
                    <a:pt x="2552" y="753"/>
                  </a:lnTo>
                  <a:lnTo>
                    <a:pt x="2510" y="758"/>
                  </a:lnTo>
                  <a:lnTo>
                    <a:pt x="2458" y="755"/>
                  </a:lnTo>
                  <a:lnTo>
                    <a:pt x="2477" y="709"/>
                  </a:lnTo>
                  <a:lnTo>
                    <a:pt x="2570" y="705"/>
                  </a:lnTo>
                  <a:lnTo>
                    <a:pt x="2652" y="730"/>
                  </a:lnTo>
                  <a:moveTo>
                    <a:pt x="2409" y="761"/>
                  </a:moveTo>
                  <a:lnTo>
                    <a:pt x="2380" y="789"/>
                  </a:lnTo>
                  <a:lnTo>
                    <a:pt x="2328" y="774"/>
                  </a:lnTo>
                  <a:lnTo>
                    <a:pt x="2315" y="737"/>
                  </a:lnTo>
                  <a:lnTo>
                    <a:pt x="2391" y="733"/>
                  </a:lnTo>
                  <a:lnTo>
                    <a:pt x="2409" y="761"/>
                  </a:lnTo>
                  <a:moveTo>
                    <a:pt x="2960" y="996"/>
                  </a:moveTo>
                  <a:lnTo>
                    <a:pt x="2917" y="1054"/>
                  </a:lnTo>
                  <a:lnTo>
                    <a:pt x="2914" y="990"/>
                  </a:lnTo>
                  <a:lnTo>
                    <a:pt x="2929" y="959"/>
                  </a:lnTo>
                  <a:lnTo>
                    <a:pt x="2947" y="930"/>
                  </a:lnTo>
                  <a:lnTo>
                    <a:pt x="2962" y="955"/>
                  </a:lnTo>
                  <a:lnTo>
                    <a:pt x="2960" y="996"/>
                  </a:lnTo>
                  <a:moveTo>
                    <a:pt x="996" y="1044"/>
                  </a:moveTo>
                  <a:lnTo>
                    <a:pt x="1139" y="1052"/>
                  </a:lnTo>
                  <a:lnTo>
                    <a:pt x="1158" y="1017"/>
                  </a:lnTo>
                  <a:lnTo>
                    <a:pt x="1295" y="1058"/>
                  </a:lnTo>
                  <a:lnTo>
                    <a:pt x="1319" y="1113"/>
                  </a:lnTo>
                  <a:lnTo>
                    <a:pt x="1431" y="1129"/>
                  </a:lnTo>
                  <a:lnTo>
                    <a:pt x="1519" y="1179"/>
                  </a:lnTo>
                  <a:lnTo>
                    <a:pt x="1431" y="1212"/>
                  </a:lnTo>
                  <a:lnTo>
                    <a:pt x="1351" y="1177"/>
                  </a:lnTo>
                  <a:lnTo>
                    <a:pt x="1283" y="1180"/>
                  </a:lnTo>
                  <a:lnTo>
                    <a:pt x="1206" y="1174"/>
                  </a:lnTo>
                  <a:lnTo>
                    <a:pt x="1136" y="1158"/>
                  </a:lnTo>
                  <a:lnTo>
                    <a:pt x="1052" y="1126"/>
                  </a:lnTo>
                  <a:lnTo>
                    <a:pt x="997" y="1117"/>
                  </a:lnTo>
                  <a:lnTo>
                    <a:pt x="965" y="1128"/>
                  </a:lnTo>
                  <a:lnTo>
                    <a:pt x="830" y="1093"/>
                  </a:lnTo>
                  <a:lnTo>
                    <a:pt x="819" y="1056"/>
                  </a:lnTo>
                  <a:lnTo>
                    <a:pt x="751" y="1050"/>
                  </a:lnTo>
                  <a:lnTo>
                    <a:pt x="807" y="969"/>
                  </a:lnTo>
                  <a:lnTo>
                    <a:pt x="898" y="974"/>
                  </a:lnTo>
                  <a:lnTo>
                    <a:pt x="957" y="1007"/>
                  </a:lnTo>
                  <a:lnTo>
                    <a:pt x="987" y="1013"/>
                  </a:lnTo>
                  <a:lnTo>
                    <a:pt x="996" y="1044"/>
                  </a:lnTo>
                  <a:moveTo>
                    <a:pt x="2061" y="1156"/>
                  </a:moveTo>
                  <a:lnTo>
                    <a:pt x="2046" y="1203"/>
                  </a:lnTo>
                  <a:lnTo>
                    <a:pt x="1932" y="1227"/>
                  </a:lnTo>
                  <a:lnTo>
                    <a:pt x="1833" y="1217"/>
                  </a:lnTo>
                  <a:lnTo>
                    <a:pt x="1835" y="1186"/>
                  </a:lnTo>
                  <a:lnTo>
                    <a:pt x="1896" y="1168"/>
                  </a:lnTo>
                  <a:lnTo>
                    <a:pt x="1941" y="1193"/>
                  </a:lnTo>
                  <a:lnTo>
                    <a:pt x="1991" y="1187"/>
                  </a:lnTo>
                  <a:lnTo>
                    <a:pt x="2061" y="1156"/>
                  </a:lnTo>
                  <a:moveTo>
                    <a:pt x="1685" y="1156"/>
                  </a:moveTo>
                  <a:lnTo>
                    <a:pt x="1711" y="1179"/>
                  </a:lnTo>
                  <a:lnTo>
                    <a:pt x="1758" y="1172"/>
                  </a:lnTo>
                  <a:lnTo>
                    <a:pt x="1774" y="1208"/>
                  </a:lnTo>
                  <a:lnTo>
                    <a:pt x="1685" y="1225"/>
                  </a:lnTo>
                  <a:lnTo>
                    <a:pt x="1633" y="1236"/>
                  </a:lnTo>
                  <a:lnTo>
                    <a:pt x="1592" y="1236"/>
                  </a:lnTo>
                  <a:lnTo>
                    <a:pt x="1622" y="1187"/>
                  </a:lnTo>
                  <a:lnTo>
                    <a:pt x="1663" y="1186"/>
                  </a:lnTo>
                  <a:lnTo>
                    <a:pt x="1685" y="1156"/>
                  </a:lnTo>
                  <a:moveTo>
                    <a:pt x="2161" y="1330"/>
                  </a:moveTo>
                  <a:lnTo>
                    <a:pt x="2095" y="1349"/>
                  </a:lnTo>
                  <a:lnTo>
                    <a:pt x="2087" y="1339"/>
                  </a:lnTo>
                  <a:lnTo>
                    <a:pt x="2097" y="1310"/>
                  </a:lnTo>
                  <a:lnTo>
                    <a:pt x="2133" y="1258"/>
                  </a:lnTo>
                  <a:lnTo>
                    <a:pt x="2210" y="1224"/>
                  </a:lnTo>
                  <a:lnTo>
                    <a:pt x="2217" y="1241"/>
                  </a:lnTo>
                  <a:lnTo>
                    <a:pt x="2216" y="1266"/>
                  </a:lnTo>
                  <a:lnTo>
                    <a:pt x="2161" y="1330"/>
                  </a:lnTo>
                  <a:moveTo>
                    <a:pt x="1881" y="1339"/>
                  </a:moveTo>
                  <a:lnTo>
                    <a:pt x="1850" y="1340"/>
                  </a:lnTo>
                  <a:lnTo>
                    <a:pt x="1756" y="1280"/>
                  </a:lnTo>
                  <a:lnTo>
                    <a:pt x="1827" y="1264"/>
                  </a:lnTo>
                  <a:lnTo>
                    <a:pt x="1864" y="1290"/>
                  </a:lnTo>
                  <a:lnTo>
                    <a:pt x="1888" y="1316"/>
                  </a:lnTo>
                  <a:lnTo>
                    <a:pt x="1881" y="1339"/>
                  </a:lnTo>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88" name="Freeform 87"/>
            <p:cNvSpPr>
              <a:spLocks/>
            </p:cNvSpPr>
            <p:nvPr/>
          </p:nvSpPr>
          <p:spPr bwMode="auto">
            <a:xfrm>
              <a:off x="6947394" y="3102596"/>
              <a:ext cx="833184" cy="888464"/>
            </a:xfrm>
            <a:custGeom>
              <a:avLst/>
              <a:gdLst>
                <a:gd name="T0" fmla="*/ 149 w 504"/>
                <a:gd name="T1" fmla="*/ 42 h 572"/>
                <a:gd name="T2" fmla="*/ 148 w 504"/>
                <a:gd name="T3" fmla="*/ 60 h 572"/>
                <a:gd name="T4" fmla="*/ 206 w 504"/>
                <a:gd name="T5" fmla="*/ 110 h 572"/>
                <a:gd name="T6" fmla="*/ 212 w 504"/>
                <a:gd name="T7" fmla="*/ 147 h 572"/>
                <a:gd name="T8" fmla="*/ 282 w 504"/>
                <a:gd name="T9" fmla="*/ 172 h 572"/>
                <a:gd name="T10" fmla="*/ 330 w 504"/>
                <a:gd name="T11" fmla="*/ 189 h 572"/>
                <a:gd name="T12" fmla="*/ 340 w 504"/>
                <a:gd name="T13" fmla="*/ 167 h 572"/>
                <a:gd name="T14" fmla="*/ 355 w 504"/>
                <a:gd name="T15" fmla="*/ 170 h 572"/>
                <a:gd name="T16" fmla="*/ 384 w 504"/>
                <a:gd name="T17" fmla="*/ 179 h 572"/>
                <a:gd name="T18" fmla="*/ 412 w 504"/>
                <a:gd name="T19" fmla="*/ 167 h 572"/>
                <a:gd name="T20" fmla="*/ 430 w 504"/>
                <a:gd name="T21" fmla="*/ 142 h 572"/>
                <a:gd name="T22" fmla="*/ 474 w 504"/>
                <a:gd name="T23" fmla="*/ 126 h 572"/>
                <a:gd name="T24" fmla="*/ 501 w 504"/>
                <a:gd name="T25" fmla="*/ 150 h 572"/>
                <a:gd name="T26" fmla="*/ 504 w 504"/>
                <a:gd name="T27" fmla="*/ 175 h 572"/>
                <a:gd name="T28" fmla="*/ 473 w 504"/>
                <a:gd name="T29" fmla="*/ 197 h 572"/>
                <a:gd name="T30" fmla="*/ 463 w 504"/>
                <a:gd name="T31" fmla="*/ 242 h 572"/>
                <a:gd name="T32" fmla="*/ 449 w 504"/>
                <a:gd name="T33" fmla="*/ 266 h 572"/>
                <a:gd name="T34" fmla="*/ 429 w 504"/>
                <a:gd name="T35" fmla="*/ 247 h 572"/>
                <a:gd name="T36" fmla="*/ 412 w 504"/>
                <a:gd name="T37" fmla="*/ 249 h 572"/>
                <a:gd name="T38" fmla="*/ 428 w 504"/>
                <a:gd name="T39" fmla="*/ 219 h 572"/>
                <a:gd name="T40" fmla="*/ 383 w 504"/>
                <a:gd name="T41" fmla="*/ 212 h 572"/>
                <a:gd name="T42" fmla="*/ 354 w 504"/>
                <a:gd name="T43" fmla="*/ 188 h 572"/>
                <a:gd name="T44" fmla="*/ 356 w 504"/>
                <a:gd name="T45" fmla="*/ 221 h 572"/>
                <a:gd name="T46" fmla="*/ 364 w 504"/>
                <a:gd name="T47" fmla="*/ 246 h 572"/>
                <a:gd name="T48" fmla="*/ 378 w 504"/>
                <a:gd name="T49" fmla="*/ 287 h 572"/>
                <a:gd name="T50" fmla="*/ 347 w 504"/>
                <a:gd name="T51" fmla="*/ 306 h 572"/>
                <a:gd name="T52" fmla="*/ 298 w 504"/>
                <a:gd name="T53" fmla="*/ 357 h 572"/>
                <a:gd name="T54" fmla="*/ 271 w 504"/>
                <a:gd name="T55" fmla="*/ 394 h 572"/>
                <a:gd name="T56" fmla="*/ 238 w 504"/>
                <a:gd name="T57" fmla="*/ 407 h 572"/>
                <a:gd name="T58" fmla="*/ 243 w 504"/>
                <a:gd name="T59" fmla="*/ 467 h 572"/>
                <a:gd name="T60" fmla="*/ 230 w 504"/>
                <a:gd name="T61" fmla="*/ 523 h 572"/>
                <a:gd name="T62" fmla="*/ 212 w 504"/>
                <a:gd name="T63" fmla="*/ 552 h 572"/>
                <a:gd name="T64" fmla="*/ 181 w 504"/>
                <a:gd name="T65" fmla="*/ 553 h 572"/>
                <a:gd name="T66" fmla="*/ 156 w 504"/>
                <a:gd name="T67" fmla="*/ 493 h 572"/>
                <a:gd name="T68" fmla="*/ 134 w 504"/>
                <a:gd name="T69" fmla="*/ 434 h 572"/>
                <a:gd name="T70" fmla="*/ 95 w 504"/>
                <a:gd name="T71" fmla="*/ 338 h 572"/>
                <a:gd name="T72" fmla="*/ 61 w 504"/>
                <a:gd name="T73" fmla="*/ 306 h 572"/>
                <a:gd name="T74" fmla="*/ 29 w 504"/>
                <a:gd name="T75" fmla="*/ 271 h 572"/>
                <a:gd name="T76" fmla="*/ 10 w 504"/>
                <a:gd name="T77" fmla="*/ 231 h 572"/>
                <a:gd name="T78" fmla="*/ 31 w 504"/>
                <a:gd name="T79" fmla="*/ 203 h 572"/>
                <a:gd name="T80" fmla="*/ 29 w 504"/>
                <a:gd name="T81" fmla="*/ 156 h 572"/>
                <a:gd name="T82" fmla="*/ 72 w 504"/>
                <a:gd name="T83" fmla="*/ 115 h 572"/>
                <a:gd name="T84" fmla="*/ 94 w 504"/>
                <a:gd name="T85" fmla="*/ 67 h 572"/>
                <a:gd name="T86" fmla="*/ 58 w 504"/>
                <a:gd name="T87" fmla="*/ 25 h 572"/>
                <a:gd name="T88" fmla="*/ 110 w 504"/>
                <a:gd name="T89" fmla="*/ 18 h 5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504" h="572">
                  <a:moveTo>
                    <a:pt x="122" y="0"/>
                  </a:moveTo>
                  <a:lnTo>
                    <a:pt x="147" y="25"/>
                  </a:lnTo>
                  <a:lnTo>
                    <a:pt x="149" y="42"/>
                  </a:lnTo>
                  <a:lnTo>
                    <a:pt x="159" y="52"/>
                  </a:lnTo>
                  <a:lnTo>
                    <a:pt x="161" y="63"/>
                  </a:lnTo>
                  <a:lnTo>
                    <a:pt x="148" y="60"/>
                  </a:lnTo>
                  <a:lnTo>
                    <a:pt x="158" y="83"/>
                  </a:lnTo>
                  <a:lnTo>
                    <a:pt x="178" y="96"/>
                  </a:lnTo>
                  <a:lnTo>
                    <a:pt x="206" y="110"/>
                  </a:lnTo>
                  <a:lnTo>
                    <a:pt x="197" y="120"/>
                  </a:lnTo>
                  <a:lnTo>
                    <a:pt x="194" y="139"/>
                  </a:lnTo>
                  <a:lnTo>
                    <a:pt x="212" y="147"/>
                  </a:lnTo>
                  <a:lnTo>
                    <a:pt x="231" y="157"/>
                  </a:lnTo>
                  <a:lnTo>
                    <a:pt x="257" y="169"/>
                  </a:lnTo>
                  <a:lnTo>
                    <a:pt x="282" y="172"/>
                  </a:lnTo>
                  <a:lnTo>
                    <a:pt x="294" y="182"/>
                  </a:lnTo>
                  <a:lnTo>
                    <a:pt x="308" y="184"/>
                  </a:lnTo>
                  <a:lnTo>
                    <a:pt x="330" y="189"/>
                  </a:lnTo>
                  <a:lnTo>
                    <a:pt x="345" y="189"/>
                  </a:lnTo>
                  <a:lnTo>
                    <a:pt x="346" y="181"/>
                  </a:lnTo>
                  <a:lnTo>
                    <a:pt x="340" y="167"/>
                  </a:lnTo>
                  <a:lnTo>
                    <a:pt x="340" y="158"/>
                  </a:lnTo>
                  <a:lnTo>
                    <a:pt x="350" y="154"/>
                  </a:lnTo>
                  <a:lnTo>
                    <a:pt x="355" y="170"/>
                  </a:lnTo>
                  <a:lnTo>
                    <a:pt x="356" y="174"/>
                  </a:lnTo>
                  <a:lnTo>
                    <a:pt x="374" y="182"/>
                  </a:lnTo>
                  <a:lnTo>
                    <a:pt x="384" y="179"/>
                  </a:lnTo>
                  <a:lnTo>
                    <a:pt x="400" y="181"/>
                  </a:lnTo>
                  <a:lnTo>
                    <a:pt x="414" y="180"/>
                  </a:lnTo>
                  <a:lnTo>
                    <a:pt x="412" y="167"/>
                  </a:lnTo>
                  <a:lnTo>
                    <a:pt x="404" y="161"/>
                  </a:lnTo>
                  <a:lnTo>
                    <a:pt x="418" y="158"/>
                  </a:lnTo>
                  <a:lnTo>
                    <a:pt x="430" y="142"/>
                  </a:lnTo>
                  <a:lnTo>
                    <a:pt x="447" y="129"/>
                  </a:lnTo>
                  <a:lnTo>
                    <a:pt x="463" y="134"/>
                  </a:lnTo>
                  <a:lnTo>
                    <a:pt x="474" y="126"/>
                  </a:lnTo>
                  <a:lnTo>
                    <a:pt x="485" y="139"/>
                  </a:lnTo>
                  <a:lnTo>
                    <a:pt x="481" y="147"/>
                  </a:lnTo>
                  <a:lnTo>
                    <a:pt x="501" y="150"/>
                  </a:lnTo>
                  <a:lnTo>
                    <a:pt x="504" y="158"/>
                  </a:lnTo>
                  <a:lnTo>
                    <a:pt x="499" y="162"/>
                  </a:lnTo>
                  <a:lnTo>
                    <a:pt x="504" y="175"/>
                  </a:lnTo>
                  <a:lnTo>
                    <a:pt x="490" y="171"/>
                  </a:lnTo>
                  <a:lnTo>
                    <a:pt x="470" y="185"/>
                  </a:lnTo>
                  <a:lnTo>
                    <a:pt x="473" y="197"/>
                  </a:lnTo>
                  <a:lnTo>
                    <a:pt x="467" y="215"/>
                  </a:lnTo>
                  <a:lnTo>
                    <a:pt x="468" y="225"/>
                  </a:lnTo>
                  <a:lnTo>
                    <a:pt x="463" y="242"/>
                  </a:lnTo>
                  <a:lnTo>
                    <a:pt x="449" y="237"/>
                  </a:lnTo>
                  <a:lnTo>
                    <a:pt x="452" y="259"/>
                  </a:lnTo>
                  <a:lnTo>
                    <a:pt x="449" y="266"/>
                  </a:lnTo>
                  <a:lnTo>
                    <a:pt x="452" y="274"/>
                  </a:lnTo>
                  <a:lnTo>
                    <a:pt x="444" y="280"/>
                  </a:lnTo>
                  <a:lnTo>
                    <a:pt x="429" y="247"/>
                  </a:lnTo>
                  <a:lnTo>
                    <a:pt x="424" y="247"/>
                  </a:lnTo>
                  <a:lnTo>
                    <a:pt x="424" y="260"/>
                  </a:lnTo>
                  <a:lnTo>
                    <a:pt x="412" y="249"/>
                  </a:lnTo>
                  <a:lnTo>
                    <a:pt x="415" y="237"/>
                  </a:lnTo>
                  <a:lnTo>
                    <a:pt x="423" y="236"/>
                  </a:lnTo>
                  <a:lnTo>
                    <a:pt x="428" y="219"/>
                  </a:lnTo>
                  <a:lnTo>
                    <a:pt x="417" y="215"/>
                  </a:lnTo>
                  <a:lnTo>
                    <a:pt x="400" y="215"/>
                  </a:lnTo>
                  <a:lnTo>
                    <a:pt x="383" y="212"/>
                  </a:lnTo>
                  <a:lnTo>
                    <a:pt x="378" y="198"/>
                  </a:lnTo>
                  <a:lnTo>
                    <a:pt x="370" y="197"/>
                  </a:lnTo>
                  <a:lnTo>
                    <a:pt x="354" y="188"/>
                  </a:lnTo>
                  <a:lnTo>
                    <a:pt x="350" y="202"/>
                  </a:lnTo>
                  <a:lnTo>
                    <a:pt x="366" y="213"/>
                  </a:lnTo>
                  <a:lnTo>
                    <a:pt x="356" y="221"/>
                  </a:lnTo>
                  <a:lnTo>
                    <a:pt x="353" y="228"/>
                  </a:lnTo>
                  <a:lnTo>
                    <a:pt x="365" y="234"/>
                  </a:lnTo>
                  <a:lnTo>
                    <a:pt x="364" y="246"/>
                  </a:lnTo>
                  <a:lnTo>
                    <a:pt x="373" y="262"/>
                  </a:lnTo>
                  <a:lnTo>
                    <a:pt x="379" y="279"/>
                  </a:lnTo>
                  <a:lnTo>
                    <a:pt x="378" y="287"/>
                  </a:lnTo>
                  <a:lnTo>
                    <a:pt x="365" y="286"/>
                  </a:lnTo>
                  <a:lnTo>
                    <a:pt x="344" y="291"/>
                  </a:lnTo>
                  <a:lnTo>
                    <a:pt x="347" y="306"/>
                  </a:lnTo>
                  <a:lnTo>
                    <a:pt x="339" y="319"/>
                  </a:lnTo>
                  <a:lnTo>
                    <a:pt x="315" y="333"/>
                  </a:lnTo>
                  <a:lnTo>
                    <a:pt x="298" y="357"/>
                  </a:lnTo>
                  <a:lnTo>
                    <a:pt x="286" y="370"/>
                  </a:lnTo>
                  <a:lnTo>
                    <a:pt x="270" y="384"/>
                  </a:lnTo>
                  <a:lnTo>
                    <a:pt x="271" y="394"/>
                  </a:lnTo>
                  <a:lnTo>
                    <a:pt x="262" y="399"/>
                  </a:lnTo>
                  <a:lnTo>
                    <a:pt x="246" y="406"/>
                  </a:lnTo>
                  <a:lnTo>
                    <a:pt x="238" y="407"/>
                  </a:lnTo>
                  <a:lnTo>
                    <a:pt x="234" y="423"/>
                  </a:lnTo>
                  <a:lnTo>
                    <a:pt x="241" y="450"/>
                  </a:lnTo>
                  <a:lnTo>
                    <a:pt x="243" y="467"/>
                  </a:lnTo>
                  <a:lnTo>
                    <a:pt x="237" y="487"/>
                  </a:lnTo>
                  <a:lnTo>
                    <a:pt x="239" y="522"/>
                  </a:lnTo>
                  <a:lnTo>
                    <a:pt x="230" y="523"/>
                  </a:lnTo>
                  <a:lnTo>
                    <a:pt x="222" y="539"/>
                  </a:lnTo>
                  <a:lnTo>
                    <a:pt x="228" y="546"/>
                  </a:lnTo>
                  <a:lnTo>
                    <a:pt x="212" y="552"/>
                  </a:lnTo>
                  <a:lnTo>
                    <a:pt x="206" y="566"/>
                  </a:lnTo>
                  <a:lnTo>
                    <a:pt x="199" y="572"/>
                  </a:lnTo>
                  <a:lnTo>
                    <a:pt x="181" y="553"/>
                  </a:lnTo>
                  <a:lnTo>
                    <a:pt x="171" y="523"/>
                  </a:lnTo>
                  <a:lnTo>
                    <a:pt x="163" y="503"/>
                  </a:lnTo>
                  <a:lnTo>
                    <a:pt x="156" y="493"/>
                  </a:lnTo>
                  <a:lnTo>
                    <a:pt x="144" y="473"/>
                  </a:lnTo>
                  <a:lnTo>
                    <a:pt x="138" y="447"/>
                  </a:lnTo>
                  <a:lnTo>
                    <a:pt x="134" y="434"/>
                  </a:lnTo>
                  <a:lnTo>
                    <a:pt x="115" y="405"/>
                  </a:lnTo>
                  <a:lnTo>
                    <a:pt x="103" y="365"/>
                  </a:lnTo>
                  <a:lnTo>
                    <a:pt x="95" y="338"/>
                  </a:lnTo>
                  <a:lnTo>
                    <a:pt x="92" y="313"/>
                  </a:lnTo>
                  <a:lnTo>
                    <a:pt x="86" y="294"/>
                  </a:lnTo>
                  <a:lnTo>
                    <a:pt x="61" y="306"/>
                  </a:lnTo>
                  <a:lnTo>
                    <a:pt x="48" y="304"/>
                  </a:lnTo>
                  <a:lnTo>
                    <a:pt x="22" y="279"/>
                  </a:lnTo>
                  <a:lnTo>
                    <a:pt x="29" y="271"/>
                  </a:lnTo>
                  <a:lnTo>
                    <a:pt x="23" y="263"/>
                  </a:lnTo>
                  <a:lnTo>
                    <a:pt x="0" y="245"/>
                  </a:lnTo>
                  <a:lnTo>
                    <a:pt x="10" y="231"/>
                  </a:lnTo>
                  <a:lnTo>
                    <a:pt x="49" y="231"/>
                  </a:lnTo>
                  <a:lnTo>
                    <a:pt x="43" y="213"/>
                  </a:lnTo>
                  <a:lnTo>
                    <a:pt x="31" y="203"/>
                  </a:lnTo>
                  <a:lnTo>
                    <a:pt x="27" y="187"/>
                  </a:lnTo>
                  <a:lnTo>
                    <a:pt x="13" y="178"/>
                  </a:lnTo>
                  <a:lnTo>
                    <a:pt x="29" y="156"/>
                  </a:lnTo>
                  <a:lnTo>
                    <a:pt x="50" y="158"/>
                  </a:lnTo>
                  <a:lnTo>
                    <a:pt x="65" y="136"/>
                  </a:lnTo>
                  <a:lnTo>
                    <a:pt x="72" y="115"/>
                  </a:lnTo>
                  <a:lnTo>
                    <a:pt x="85" y="94"/>
                  </a:lnTo>
                  <a:lnTo>
                    <a:pt x="81" y="79"/>
                  </a:lnTo>
                  <a:lnTo>
                    <a:pt x="94" y="67"/>
                  </a:lnTo>
                  <a:lnTo>
                    <a:pt x="77" y="57"/>
                  </a:lnTo>
                  <a:lnTo>
                    <a:pt x="68" y="43"/>
                  </a:lnTo>
                  <a:lnTo>
                    <a:pt x="58" y="25"/>
                  </a:lnTo>
                  <a:lnTo>
                    <a:pt x="64" y="16"/>
                  </a:lnTo>
                  <a:lnTo>
                    <a:pt x="92" y="21"/>
                  </a:lnTo>
                  <a:lnTo>
                    <a:pt x="110" y="18"/>
                  </a:lnTo>
                  <a:lnTo>
                    <a:pt x="122"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99" name="Freeform 98"/>
            <p:cNvSpPr>
              <a:spLocks/>
            </p:cNvSpPr>
            <p:nvPr/>
          </p:nvSpPr>
          <p:spPr bwMode="auto">
            <a:xfrm>
              <a:off x="8736095" y="3139874"/>
              <a:ext cx="62819" cy="52810"/>
            </a:xfrm>
            <a:custGeom>
              <a:avLst/>
              <a:gdLst>
                <a:gd name="T0" fmla="*/ 33 w 38"/>
                <a:gd name="T1" fmla="*/ 4 h 34"/>
                <a:gd name="T2" fmla="*/ 38 w 38"/>
                <a:gd name="T3" fmla="*/ 11 h 34"/>
                <a:gd name="T4" fmla="*/ 34 w 38"/>
                <a:gd name="T5" fmla="*/ 24 h 34"/>
                <a:gd name="T6" fmla="*/ 24 w 38"/>
                <a:gd name="T7" fmla="*/ 17 h 34"/>
                <a:gd name="T8" fmla="*/ 17 w 38"/>
                <a:gd name="T9" fmla="*/ 22 h 34"/>
                <a:gd name="T10" fmla="*/ 17 w 38"/>
                <a:gd name="T11" fmla="*/ 34 h 34"/>
                <a:gd name="T12" fmla="*/ 4 w 38"/>
                <a:gd name="T13" fmla="*/ 28 h 34"/>
                <a:gd name="T14" fmla="*/ 0 w 38"/>
                <a:gd name="T15" fmla="*/ 18 h 34"/>
                <a:gd name="T16" fmla="*/ 4 w 38"/>
                <a:gd name="T17" fmla="*/ 6 h 34"/>
                <a:gd name="T18" fmla="*/ 15 w 38"/>
                <a:gd name="T19" fmla="*/ 8 h 34"/>
                <a:gd name="T20" fmla="*/ 19 w 38"/>
                <a:gd name="T21" fmla="*/ 0 h 34"/>
                <a:gd name="T22" fmla="*/ 33 w 38"/>
                <a:gd name="T23" fmla="*/ 4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8" h="34">
                  <a:moveTo>
                    <a:pt x="33" y="4"/>
                  </a:moveTo>
                  <a:lnTo>
                    <a:pt x="38" y="11"/>
                  </a:lnTo>
                  <a:lnTo>
                    <a:pt x="34" y="24"/>
                  </a:lnTo>
                  <a:lnTo>
                    <a:pt x="24" y="17"/>
                  </a:lnTo>
                  <a:lnTo>
                    <a:pt x="17" y="22"/>
                  </a:lnTo>
                  <a:lnTo>
                    <a:pt x="17" y="34"/>
                  </a:lnTo>
                  <a:lnTo>
                    <a:pt x="4" y="28"/>
                  </a:lnTo>
                  <a:lnTo>
                    <a:pt x="0" y="18"/>
                  </a:lnTo>
                  <a:lnTo>
                    <a:pt x="4" y="6"/>
                  </a:lnTo>
                  <a:lnTo>
                    <a:pt x="15" y="8"/>
                  </a:lnTo>
                  <a:lnTo>
                    <a:pt x="19" y="0"/>
                  </a:lnTo>
                  <a:lnTo>
                    <a:pt x="33" y="4"/>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00" name="Freeform 99"/>
            <p:cNvSpPr>
              <a:spLocks/>
            </p:cNvSpPr>
            <p:nvPr/>
          </p:nvSpPr>
          <p:spPr bwMode="auto">
            <a:xfrm>
              <a:off x="8653437" y="2914652"/>
              <a:ext cx="287647" cy="332398"/>
            </a:xfrm>
            <a:custGeom>
              <a:avLst/>
              <a:gdLst>
                <a:gd name="T0" fmla="*/ 164 w 174"/>
                <a:gd name="T1" fmla="*/ 87 h 214"/>
                <a:gd name="T2" fmla="*/ 166 w 174"/>
                <a:gd name="T3" fmla="*/ 104 h 214"/>
                <a:gd name="T4" fmla="*/ 174 w 174"/>
                <a:gd name="T5" fmla="*/ 114 h 214"/>
                <a:gd name="T6" fmla="*/ 171 w 174"/>
                <a:gd name="T7" fmla="*/ 129 h 214"/>
                <a:gd name="T8" fmla="*/ 154 w 174"/>
                <a:gd name="T9" fmla="*/ 139 h 214"/>
                <a:gd name="T10" fmla="*/ 124 w 174"/>
                <a:gd name="T11" fmla="*/ 140 h 214"/>
                <a:gd name="T12" fmla="*/ 109 w 174"/>
                <a:gd name="T13" fmla="*/ 163 h 214"/>
                <a:gd name="T14" fmla="*/ 94 w 174"/>
                <a:gd name="T15" fmla="*/ 155 h 214"/>
                <a:gd name="T16" fmla="*/ 87 w 174"/>
                <a:gd name="T17" fmla="*/ 140 h 214"/>
                <a:gd name="T18" fmla="*/ 59 w 174"/>
                <a:gd name="T19" fmla="*/ 145 h 214"/>
                <a:gd name="T20" fmla="*/ 42 w 174"/>
                <a:gd name="T21" fmla="*/ 154 h 214"/>
                <a:gd name="T22" fmla="*/ 22 w 174"/>
                <a:gd name="T23" fmla="*/ 155 h 214"/>
                <a:gd name="T24" fmla="*/ 46 w 174"/>
                <a:gd name="T25" fmla="*/ 170 h 214"/>
                <a:gd name="T26" fmla="*/ 48 w 174"/>
                <a:gd name="T27" fmla="*/ 205 h 214"/>
                <a:gd name="T28" fmla="*/ 40 w 174"/>
                <a:gd name="T29" fmla="*/ 214 h 214"/>
                <a:gd name="T30" fmla="*/ 28 w 174"/>
                <a:gd name="T31" fmla="*/ 206 h 214"/>
                <a:gd name="T32" fmla="*/ 26 w 174"/>
                <a:gd name="T33" fmla="*/ 187 h 214"/>
                <a:gd name="T34" fmla="*/ 12 w 174"/>
                <a:gd name="T35" fmla="*/ 181 h 214"/>
                <a:gd name="T36" fmla="*/ 0 w 174"/>
                <a:gd name="T37" fmla="*/ 167 h 214"/>
                <a:gd name="T38" fmla="*/ 14 w 174"/>
                <a:gd name="T39" fmla="*/ 160 h 214"/>
                <a:gd name="T40" fmla="*/ 17 w 174"/>
                <a:gd name="T41" fmla="*/ 148 h 214"/>
                <a:gd name="T42" fmla="*/ 30 w 174"/>
                <a:gd name="T43" fmla="*/ 137 h 214"/>
                <a:gd name="T44" fmla="*/ 37 w 174"/>
                <a:gd name="T45" fmla="*/ 123 h 214"/>
                <a:gd name="T46" fmla="*/ 68 w 174"/>
                <a:gd name="T47" fmla="*/ 117 h 214"/>
                <a:gd name="T48" fmla="*/ 89 w 174"/>
                <a:gd name="T49" fmla="*/ 121 h 214"/>
                <a:gd name="T50" fmla="*/ 89 w 174"/>
                <a:gd name="T51" fmla="*/ 84 h 214"/>
                <a:gd name="T52" fmla="*/ 106 w 174"/>
                <a:gd name="T53" fmla="*/ 94 h 214"/>
                <a:gd name="T54" fmla="*/ 120 w 174"/>
                <a:gd name="T55" fmla="*/ 73 h 214"/>
                <a:gd name="T56" fmla="*/ 126 w 174"/>
                <a:gd name="T57" fmla="*/ 65 h 214"/>
                <a:gd name="T58" fmla="*/ 123 w 174"/>
                <a:gd name="T59" fmla="*/ 40 h 214"/>
                <a:gd name="T60" fmla="*/ 108 w 174"/>
                <a:gd name="T61" fmla="*/ 17 h 214"/>
                <a:gd name="T62" fmla="*/ 107 w 174"/>
                <a:gd name="T63" fmla="*/ 4 h 214"/>
                <a:gd name="T64" fmla="*/ 123 w 174"/>
                <a:gd name="T65" fmla="*/ 0 h 214"/>
                <a:gd name="T66" fmla="*/ 149 w 174"/>
                <a:gd name="T67" fmla="*/ 29 h 214"/>
                <a:gd name="T68" fmla="*/ 157 w 174"/>
                <a:gd name="T69" fmla="*/ 45 h 214"/>
                <a:gd name="T70" fmla="*/ 153 w 174"/>
                <a:gd name="T71" fmla="*/ 66 h 214"/>
                <a:gd name="T72" fmla="*/ 164 w 174"/>
                <a:gd name="T73" fmla="*/ 87 h 2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74" h="214">
                  <a:moveTo>
                    <a:pt x="164" y="87"/>
                  </a:moveTo>
                  <a:lnTo>
                    <a:pt x="166" y="104"/>
                  </a:lnTo>
                  <a:lnTo>
                    <a:pt x="174" y="114"/>
                  </a:lnTo>
                  <a:lnTo>
                    <a:pt x="171" y="129"/>
                  </a:lnTo>
                  <a:lnTo>
                    <a:pt x="154" y="139"/>
                  </a:lnTo>
                  <a:lnTo>
                    <a:pt x="124" y="140"/>
                  </a:lnTo>
                  <a:lnTo>
                    <a:pt x="109" y="163"/>
                  </a:lnTo>
                  <a:lnTo>
                    <a:pt x="94" y="155"/>
                  </a:lnTo>
                  <a:lnTo>
                    <a:pt x="87" y="140"/>
                  </a:lnTo>
                  <a:lnTo>
                    <a:pt x="59" y="145"/>
                  </a:lnTo>
                  <a:lnTo>
                    <a:pt x="42" y="154"/>
                  </a:lnTo>
                  <a:lnTo>
                    <a:pt x="22" y="155"/>
                  </a:lnTo>
                  <a:lnTo>
                    <a:pt x="46" y="170"/>
                  </a:lnTo>
                  <a:lnTo>
                    <a:pt x="48" y="205"/>
                  </a:lnTo>
                  <a:lnTo>
                    <a:pt x="40" y="214"/>
                  </a:lnTo>
                  <a:lnTo>
                    <a:pt x="28" y="206"/>
                  </a:lnTo>
                  <a:lnTo>
                    <a:pt x="26" y="187"/>
                  </a:lnTo>
                  <a:lnTo>
                    <a:pt x="12" y="181"/>
                  </a:lnTo>
                  <a:lnTo>
                    <a:pt x="0" y="167"/>
                  </a:lnTo>
                  <a:lnTo>
                    <a:pt x="14" y="160"/>
                  </a:lnTo>
                  <a:lnTo>
                    <a:pt x="17" y="148"/>
                  </a:lnTo>
                  <a:lnTo>
                    <a:pt x="30" y="137"/>
                  </a:lnTo>
                  <a:lnTo>
                    <a:pt x="37" y="123"/>
                  </a:lnTo>
                  <a:lnTo>
                    <a:pt x="68" y="117"/>
                  </a:lnTo>
                  <a:lnTo>
                    <a:pt x="89" y="121"/>
                  </a:lnTo>
                  <a:lnTo>
                    <a:pt x="89" y="84"/>
                  </a:lnTo>
                  <a:lnTo>
                    <a:pt x="106" y="94"/>
                  </a:lnTo>
                  <a:lnTo>
                    <a:pt x="120" y="73"/>
                  </a:lnTo>
                  <a:lnTo>
                    <a:pt x="126" y="65"/>
                  </a:lnTo>
                  <a:lnTo>
                    <a:pt x="123" y="40"/>
                  </a:lnTo>
                  <a:lnTo>
                    <a:pt x="108" y="17"/>
                  </a:lnTo>
                  <a:lnTo>
                    <a:pt x="107" y="4"/>
                  </a:lnTo>
                  <a:lnTo>
                    <a:pt x="123" y="0"/>
                  </a:lnTo>
                  <a:lnTo>
                    <a:pt x="149" y="29"/>
                  </a:lnTo>
                  <a:lnTo>
                    <a:pt x="157" y="45"/>
                  </a:lnTo>
                  <a:lnTo>
                    <a:pt x="153" y="66"/>
                  </a:lnTo>
                  <a:lnTo>
                    <a:pt x="164" y="87"/>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01" name="Freeform 100"/>
            <p:cNvSpPr>
              <a:spLocks/>
            </p:cNvSpPr>
            <p:nvPr/>
          </p:nvSpPr>
          <p:spPr bwMode="auto">
            <a:xfrm>
              <a:off x="8784035" y="2781071"/>
              <a:ext cx="148783" cy="127367"/>
            </a:xfrm>
            <a:custGeom>
              <a:avLst/>
              <a:gdLst>
                <a:gd name="T0" fmla="*/ 51 w 90"/>
                <a:gd name="T1" fmla="*/ 29 h 82"/>
                <a:gd name="T2" fmla="*/ 65 w 90"/>
                <a:gd name="T3" fmla="*/ 33 h 82"/>
                <a:gd name="T4" fmla="*/ 71 w 90"/>
                <a:gd name="T5" fmla="*/ 24 h 82"/>
                <a:gd name="T6" fmla="*/ 90 w 90"/>
                <a:gd name="T7" fmla="*/ 47 h 82"/>
                <a:gd name="T8" fmla="*/ 69 w 90"/>
                <a:gd name="T9" fmla="*/ 53 h 82"/>
                <a:gd name="T10" fmla="*/ 67 w 90"/>
                <a:gd name="T11" fmla="*/ 73 h 82"/>
                <a:gd name="T12" fmla="*/ 32 w 90"/>
                <a:gd name="T13" fmla="*/ 59 h 82"/>
                <a:gd name="T14" fmla="*/ 36 w 90"/>
                <a:gd name="T15" fmla="*/ 82 h 82"/>
                <a:gd name="T16" fmla="*/ 18 w 90"/>
                <a:gd name="T17" fmla="*/ 82 h 82"/>
                <a:gd name="T18" fmla="*/ 3 w 90"/>
                <a:gd name="T19" fmla="*/ 62 h 82"/>
                <a:gd name="T20" fmla="*/ 2 w 90"/>
                <a:gd name="T21" fmla="*/ 46 h 82"/>
                <a:gd name="T22" fmla="*/ 19 w 90"/>
                <a:gd name="T23" fmla="*/ 45 h 82"/>
                <a:gd name="T24" fmla="*/ 6 w 90"/>
                <a:gd name="T25" fmla="*/ 16 h 82"/>
                <a:gd name="T26" fmla="*/ 0 w 90"/>
                <a:gd name="T27" fmla="*/ 0 h 82"/>
                <a:gd name="T28" fmla="*/ 33 w 90"/>
                <a:gd name="T29" fmla="*/ 22 h 82"/>
                <a:gd name="T30" fmla="*/ 51 w 90"/>
                <a:gd name="T31" fmla="*/ 29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90" h="82">
                  <a:moveTo>
                    <a:pt x="51" y="29"/>
                  </a:moveTo>
                  <a:lnTo>
                    <a:pt x="65" y="33"/>
                  </a:lnTo>
                  <a:lnTo>
                    <a:pt x="71" y="24"/>
                  </a:lnTo>
                  <a:lnTo>
                    <a:pt x="90" y="47"/>
                  </a:lnTo>
                  <a:lnTo>
                    <a:pt x="69" y="53"/>
                  </a:lnTo>
                  <a:lnTo>
                    <a:pt x="67" y="73"/>
                  </a:lnTo>
                  <a:lnTo>
                    <a:pt x="32" y="59"/>
                  </a:lnTo>
                  <a:lnTo>
                    <a:pt x="36" y="82"/>
                  </a:lnTo>
                  <a:lnTo>
                    <a:pt x="18" y="82"/>
                  </a:lnTo>
                  <a:lnTo>
                    <a:pt x="3" y="62"/>
                  </a:lnTo>
                  <a:lnTo>
                    <a:pt x="2" y="46"/>
                  </a:lnTo>
                  <a:lnTo>
                    <a:pt x="19" y="45"/>
                  </a:lnTo>
                  <a:lnTo>
                    <a:pt x="6" y="16"/>
                  </a:lnTo>
                  <a:lnTo>
                    <a:pt x="0" y="0"/>
                  </a:lnTo>
                  <a:lnTo>
                    <a:pt x="33" y="22"/>
                  </a:lnTo>
                  <a:lnTo>
                    <a:pt x="51" y="2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02" name="Freeform 101"/>
            <p:cNvSpPr>
              <a:spLocks/>
            </p:cNvSpPr>
            <p:nvPr/>
          </p:nvSpPr>
          <p:spPr bwMode="auto">
            <a:xfrm>
              <a:off x="6167109" y="2473526"/>
              <a:ext cx="1077850" cy="464425"/>
            </a:xfrm>
            <a:custGeom>
              <a:avLst/>
              <a:gdLst>
                <a:gd name="T0" fmla="*/ 429 w 652"/>
                <a:gd name="T1" fmla="*/ 270 h 299"/>
                <a:gd name="T2" fmla="*/ 408 w 652"/>
                <a:gd name="T3" fmla="*/ 299 h 299"/>
                <a:gd name="T4" fmla="*/ 395 w 652"/>
                <a:gd name="T5" fmla="*/ 289 h 299"/>
                <a:gd name="T6" fmla="*/ 365 w 652"/>
                <a:gd name="T7" fmla="*/ 272 h 299"/>
                <a:gd name="T8" fmla="*/ 352 w 652"/>
                <a:gd name="T9" fmla="*/ 251 h 299"/>
                <a:gd name="T10" fmla="*/ 300 w 652"/>
                <a:gd name="T11" fmla="*/ 237 h 299"/>
                <a:gd name="T12" fmla="*/ 260 w 652"/>
                <a:gd name="T13" fmla="*/ 222 h 299"/>
                <a:gd name="T14" fmla="*/ 215 w 652"/>
                <a:gd name="T15" fmla="*/ 200 h 299"/>
                <a:gd name="T16" fmla="*/ 172 w 652"/>
                <a:gd name="T17" fmla="*/ 210 h 299"/>
                <a:gd name="T18" fmla="*/ 183 w 652"/>
                <a:gd name="T19" fmla="*/ 286 h 299"/>
                <a:gd name="T20" fmla="*/ 155 w 652"/>
                <a:gd name="T21" fmla="*/ 265 h 299"/>
                <a:gd name="T22" fmla="*/ 131 w 652"/>
                <a:gd name="T23" fmla="*/ 276 h 299"/>
                <a:gd name="T24" fmla="*/ 131 w 652"/>
                <a:gd name="T25" fmla="*/ 262 h 299"/>
                <a:gd name="T26" fmla="*/ 106 w 652"/>
                <a:gd name="T27" fmla="*/ 248 h 299"/>
                <a:gd name="T28" fmla="*/ 84 w 652"/>
                <a:gd name="T29" fmla="*/ 224 h 299"/>
                <a:gd name="T30" fmla="*/ 98 w 652"/>
                <a:gd name="T31" fmla="*/ 220 h 299"/>
                <a:gd name="T32" fmla="*/ 108 w 652"/>
                <a:gd name="T33" fmla="*/ 201 h 299"/>
                <a:gd name="T34" fmla="*/ 121 w 652"/>
                <a:gd name="T35" fmla="*/ 184 h 299"/>
                <a:gd name="T36" fmla="*/ 99 w 652"/>
                <a:gd name="T37" fmla="*/ 173 h 299"/>
                <a:gd name="T38" fmla="*/ 67 w 652"/>
                <a:gd name="T39" fmla="*/ 177 h 299"/>
                <a:gd name="T40" fmla="*/ 44 w 652"/>
                <a:gd name="T41" fmla="*/ 178 h 299"/>
                <a:gd name="T42" fmla="*/ 29 w 652"/>
                <a:gd name="T43" fmla="*/ 154 h 299"/>
                <a:gd name="T44" fmla="*/ 0 w 652"/>
                <a:gd name="T45" fmla="*/ 140 h 299"/>
                <a:gd name="T46" fmla="*/ 0 w 652"/>
                <a:gd name="T47" fmla="*/ 121 h 299"/>
                <a:gd name="T48" fmla="*/ 26 w 652"/>
                <a:gd name="T49" fmla="*/ 110 h 299"/>
                <a:gd name="T50" fmla="*/ 51 w 652"/>
                <a:gd name="T51" fmla="*/ 74 h 299"/>
                <a:gd name="T52" fmla="*/ 115 w 652"/>
                <a:gd name="T53" fmla="*/ 87 h 299"/>
                <a:gd name="T54" fmla="*/ 150 w 652"/>
                <a:gd name="T55" fmla="*/ 87 h 299"/>
                <a:gd name="T56" fmla="*/ 199 w 652"/>
                <a:gd name="T57" fmla="*/ 97 h 299"/>
                <a:gd name="T58" fmla="*/ 224 w 652"/>
                <a:gd name="T59" fmla="*/ 92 h 299"/>
                <a:gd name="T60" fmla="*/ 194 w 652"/>
                <a:gd name="T61" fmla="*/ 69 h 299"/>
                <a:gd name="T62" fmla="*/ 201 w 652"/>
                <a:gd name="T63" fmla="*/ 53 h 299"/>
                <a:gd name="T64" fmla="*/ 198 w 652"/>
                <a:gd name="T65" fmla="*/ 34 h 299"/>
                <a:gd name="T66" fmla="*/ 257 w 652"/>
                <a:gd name="T67" fmla="*/ 21 h 299"/>
                <a:gd name="T68" fmla="*/ 298 w 652"/>
                <a:gd name="T69" fmla="*/ 9 h 299"/>
                <a:gd name="T70" fmla="*/ 338 w 652"/>
                <a:gd name="T71" fmla="*/ 5 h 299"/>
                <a:gd name="T72" fmla="*/ 366 w 652"/>
                <a:gd name="T73" fmla="*/ 20 h 299"/>
                <a:gd name="T74" fmla="*/ 393 w 652"/>
                <a:gd name="T75" fmla="*/ 38 h 299"/>
                <a:gd name="T76" fmla="*/ 437 w 652"/>
                <a:gd name="T77" fmla="*/ 18 h 299"/>
                <a:gd name="T78" fmla="*/ 462 w 652"/>
                <a:gd name="T79" fmla="*/ 39 h 299"/>
                <a:gd name="T80" fmla="*/ 524 w 652"/>
                <a:gd name="T81" fmla="*/ 80 h 299"/>
                <a:gd name="T82" fmla="*/ 571 w 652"/>
                <a:gd name="T83" fmla="*/ 86 h 299"/>
                <a:gd name="T84" fmla="*/ 595 w 652"/>
                <a:gd name="T85" fmla="*/ 102 h 299"/>
                <a:gd name="T86" fmla="*/ 619 w 652"/>
                <a:gd name="T87" fmla="*/ 114 h 299"/>
                <a:gd name="T88" fmla="*/ 652 w 652"/>
                <a:gd name="T89" fmla="*/ 124 h 299"/>
                <a:gd name="T90" fmla="*/ 634 w 652"/>
                <a:gd name="T91" fmla="*/ 139 h 299"/>
                <a:gd name="T92" fmla="*/ 637 w 652"/>
                <a:gd name="T93" fmla="*/ 169 h 299"/>
                <a:gd name="T94" fmla="*/ 605 w 652"/>
                <a:gd name="T95" fmla="*/ 199 h 299"/>
                <a:gd name="T96" fmla="*/ 569 w 652"/>
                <a:gd name="T97" fmla="*/ 211 h 299"/>
                <a:gd name="T98" fmla="*/ 588 w 652"/>
                <a:gd name="T99" fmla="*/ 252 h 299"/>
                <a:gd name="T100" fmla="*/ 581 w 652"/>
                <a:gd name="T101" fmla="*/ 261 h 299"/>
                <a:gd name="T102" fmla="*/ 545 w 652"/>
                <a:gd name="T103" fmla="*/ 252 h 299"/>
                <a:gd name="T104" fmla="*/ 512 w 652"/>
                <a:gd name="T105" fmla="*/ 253 h 299"/>
                <a:gd name="T106" fmla="*/ 477 w 652"/>
                <a:gd name="T107" fmla="*/ 249 h 299"/>
                <a:gd name="T108" fmla="*/ 449 w 652"/>
                <a:gd name="T109" fmla="*/ 254 h 299"/>
                <a:gd name="T110" fmla="*/ 438 w 652"/>
                <a:gd name="T111" fmla="*/ 266 h 2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652" h="299">
                  <a:moveTo>
                    <a:pt x="438" y="266"/>
                  </a:moveTo>
                  <a:lnTo>
                    <a:pt x="429" y="270"/>
                  </a:lnTo>
                  <a:lnTo>
                    <a:pt x="412" y="284"/>
                  </a:lnTo>
                  <a:lnTo>
                    <a:pt x="408" y="299"/>
                  </a:lnTo>
                  <a:lnTo>
                    <a:pt x="402" y="299"/>
                  </a:lnTo>
                  <a:lnTo>
                    <a:pt x="395" y="289"/>
                  </a:lnTo>
                  <a:lnTo>
                    <a:pt x="373" y="288"/>
                  </a:lnTo>
                  <a:lnTo>
                    <a:pt x="365" y="272"/>
                  </a:lnTo>
                  <a:lnTo>
                    <a:pt x="357" y="271"/>
                  </a:lnTo>
                  <a:lnTo>
                    <a:pt x="352" y="251"/>
                  </a:lnTo>
                  <a:lnTo>
                    <a:pt x="328" y="236"/>
                  </a:lnTo>
                  <a:lnTo>
                    <a:pt x="300" y="237"/>
                  </a:lnTo>
                  <a:lnTo>
                    <a:pt x="281" y="240"/>
                  </a:lnTo>
                  <a:lnTo>
                    <a:pt x="260" y="222"/>
                  </a:lnTo>
                  <a:lnTo>
                    <a:pt x="245" y="214"/>
                  </a:lnTo>
                  <a:lnTo>
                    <a:pt x="215" y="200"/>
                  </a:lnTo>
                  <a:lnTo>
                    <a:pt x="211" y="198"/>
                  </a:lnTo>
                  <a:lnTo>
                    <a:pt x="172" y="210"/>
                  </a:lnTo>
                  <a:lnTo>
                    <a:pt x="192" y="285"/>
                  </a:lnTo>
                  <a:lnTo>
                    <a:pt x="183" y="286"/>
                  </a:lnTo>
                  <a:lnTo>
                    <a:pt x="168" y="270"/>
                  </a:lnTo>
                  <a:lnTo>
                    <a:pt x="155" y="265"/>
                  </a:lnTo>
                  <a:lnTo>
                    <a:pt x="137" y="269"/>
                  </a:lnTo>
                  <a:lnTo>
                    <a:pt x="131" y="276"/>
                  </a:lnTo>
                  <a:lnTo>
                    <a:pt x="129" y="271"/>
                  </a:lnTo>
                  <a:lnTo>
                    <a:pt x="131" y="262"/>
                  </a:lnTo>
                  <a:lnTo>
                    <a:pt x="127" y="255"/>
                  </a:lnTo>
                  <a:lnTo>
                    <a:pt x="106" y="248"/>
                  </a:lnTo>
                  <a:lnTo>
                    <a:pt x="94" y="230"/>
                  </a:lnTo>
                  <a:lnTo>
                    <a:pt x="84" y="224"/>
                  </a:lnTo>
                  <a:lnTo>
                    <a:pt x="81" y="218"/>
                  </a:lnTo>
                  <a:lnTo>
                    <a:pt x="98" y="220"/>
                  </a:lnTo>
                  <a:lnTo>
                    <a:pt x="95" y="205"/>
                  </a:lnTo>
                  <a:lnTo>
                    <a:pt x="108" y="201"/>
                  </a:lnTo>
                  <a:lnTo>
                    <a:pt x="123" y="204"/>
                  </a:lnTo>
                  <a:lnTo>
                    <a:pt x="121" y="184"/>
                  </a:lnTo>
                  <a:lnTo>
                    <a:pt x="115" y="172"/>
                  </a:lnTo>
                  <a:lnTo>
                    <a:pt x="99" y="173"/>
                  </a:lnTo>
                  <a:lnTo>
                    <a:pt x="84" y="168"/>
                  </a:lnTo>
                  <a:lnTo>
                    <a:pt x="67" y="177"/>
                  </a:lnTo>
                  <a:lnTo>
                    <a:pt x="53" y="181"/>
                  </a:lnTo>
                  <a:lnTo>
                    <a:pt x="44" y="178"/>
                  </a:lnTo>
                  <a:lnTo>
                    <a:pt x="43" y="167"/>
                  </a:lnTo>
                  <a:lnTo>
                    <a:pt x="29" y="154"/>
                  </a:lnTo>
                  <a:lnTo>
                    <a:pt x="17" y="154"/>
                  </a:lnTo>
                  <a:lnTo>
                    <a:pt x="0" y="140"/>
                  </a:lnTo>
                  <a:lnTo>
                    <a:pt x="6" y="125"/>
                  </a:lnTo>
                  <a:lnTo>
                    <a:pt x="0" y="121"/>
                  </a:lnTo>
                  <a:lnTo>
                    <a:pt x="7" y="99"/>
                  </a:lnTo>
                  <a:lnTo>
                    <a:pt x="26" y="110"/>
                  </a:lnTo>
                  <a:lnTo>
                    <a:pt x="25" y="96"/>
                  </a:lnTo>
                  <a:lnTo>
                    <a:pt x="51" y="74"/>
                  </a:lnTo>
                  <a:lnTo>
                    <a:pt x="76" y="73"/>
                  </a:lnTo>
                  <a:lnTo>
                    <a:pt x="115" y="87"/>
                  </a:lnTo>
                  <a:lnTo>
                    <a:pt x="136" y="95"/>
                  </a:lnTo>
                  <a:lnTo>
                    <a:pt x="150" y="87"/>
                  </a:lnTo>
                  <a:lnTo>
                    <a:pt x="175" y="87"/>
                  </a:lnTo>
                  <a:lnTo>
                    <a:pt x="199" y="97"/>
                  </a:lnTo>
                  <a:lnTo>
                    <a:pt x="202" y="91"/>
                  </a:lnTo>
                  <a:lnTo>
                    <a:pt x="224" y="92"/>
                  </a:lnTo>
                  <a:lnTo>
                    <a:pt x="225" y="82"/>
                  </a:lnTo>
                  <a:lnTo>
                    <a:pt x="194" y="69"/>
                  </a:lnTo>
                  <a:lnTo>
                    <a:pt x="206" y="59"/>
                  </a:lnTo>
                  <a:lnTo>
                    <a:pt x="201" y="53"/>
                  </a:lnTo>
                  <a:lnTo>
                    <a:pt x="214" y="48"/>
                  </a:lnTo>
                  <a:lnTo>
                    <a:pt x="198" y="34"/>
                  </a:lnTo>
                  <a:lnTo>
                    <a:pt x="202" y="28"/>
                  </a:lnTo>
                  <a:lnTo>
                    <a:pt x="257" y="21"/>
                  </a:lnTo>
                  <a:lnTo>
                    <a:pt x="263" y="16"/>
                  </a:lnTo>
                  <a:lnTo>
                    <a:pt x="298" y="9"/>
                  </a:lnTo>
                  <a:lnTo>
                    <a:pt x="309" y="0"/>
                  </a:lnTo>
                  <a:lnTo>
                    <a:pt x="338" y="5"/>
                  </a:lnTo>
                  <a:lnTo>
                    <a:pt x="352" y="25"/>
                  </a:lnTo>
                  <a:lnTo>
                    <a:pt x="366" y="20"/>
                  </a:lnTo>
                  <a:lnTo>
                    <a:pt x="389" y="27"/>
                  </a:lnTo>
                  <a:lnTo>
                    <a:pt x="393" y="38"/>
                  </a:lnTo>
                  <a:lnTo>
                    <a:pt x="407" y="37"/>
                  </a:lnTo>
                  <a:lnTo>
                    <a:pt x="437" y="18"/>
                  </a:lnTo>
                  <a:lnTo>
                    <a:pt x="434" y="24"/>
                  </a:lnTo>
                  <a:lnTo>
                    <a:pt x="462" y="39"/>
                  </a:lnTo>
                  <a:lnTo>
                    <a:pt x="520" y="90"/>
                  </a:lnTo>
                  <a:lnTo>
                    <a:pt x="524" y="80"/>
                  </a:lnTo>
                  <a:lnTo>
                    <a:pt x="551" y="92"/>
                  </a:lnTo>
                  <a:lnTo>
                    <a:pt x="571" y="86"/>
                  </a:lnTo>
                  <a:lnTo>
                    <a:pt x="582" y="90"/>
                  </a:lnTo>
                  <a:lnTo>
                    <a:pt x="595" y="102"/>
                  </a:lnTo>
                  <a:lnTo>
                    <a:pt x="608" y="106"/>
                  </a:lnTo>
                  <a:lnTo>
                    <a:pt x="619" y="114"/>
                  </a:lnTo>
                  <a:lnTo>
                    <a:pt x="638" y="111"/>
                  </a:lnTo>
                  <a:lnTo>
                    <a:pt x="652" y="124"/>
                  </a:lnTo>
                  <a:lnTo>
                    <a:pt x="647" y="137"/>
                  </a:lnTo>
                  <a:lnTo>
                    <a:pt x="634" y="139"/>
                  </a:lnTo>
                  <a:lnTo>
                    <a:pt x="642" y="160"/>
                  </a:lnTo>
                  <a:lnTo>
                    <a:pt x="637" y="169"/>
                  </a:lnTo>
                  <a:lnTo>
                    <a:pt x="602" y="162"/>
                  </a:lnTo>
                  <a:lnTo>
                    <a:pt x="605" y="199"/>
                  </a:lnTo>
                  <a:lnTo>
                    <a:pt x="599" y="203"/>
                  </a:lnTo>
                  <a:lnTo>
                    <a:pt x="569" y="211"/>
                  </a:lnTo>
                  <a:lnTo>
                    <a:pt x="597" y="247"/>
                  </a:lnTo>
                  <a:lnTo>
                    <a:pt x="588" y="252"/>
                  </a:lnTo>
                  <a:lnTo>
                    <a:pt x="593" y="264"/>
                  </a:lnTo>
                  <a:lnTo>
                    <a:pt x="581" y="261"/>
                  </a:lnTo>
                  <a:lnTo>
                    <a:pt x="571" y="254"/>
                  </a:lnTo>
                  <a:lnTo>
                    <a:pt x="545" y="252"/>
                  </a:lnTo>
                  <a:lnTo>
                    <a:pt x="517" y="251"/>
                  </a:lnTo>
                  <a:lnTo>
                    <a:pt x="512" y="253"/>
                  </a:lnTo>
                  <a:lnTo>
                    <a:pt x="485" y="245"/>
                  </a:lnTo>
                  <a:lnTo>
                    <a:pt x="477" y="249"/>
                  </a:lnTo>
                  <a:lnTo>
                    <a:pt x="479" y="261"/>
                  </a:lnTo>
                  <a:lnTo>
                    <a:pt x="449" y="254"/>
                  </a:lnTo>
                  <a:lnTo>
                    <a:pt x="439" y="257"/>
                  </a:lnTo>
                  <a:lnTo>
                    <a:pt x="438" y="266"/>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04" name="Freeform 103"/>
            <p:cNvSpPr>
              <a:spLocks/>
            </p:cNvSpPr>
            <p:nvPr/>
          </p:nvSpPr>
          <p:spPr bwMode="auto">
            <a:xfrm>
              <a:off x="6873001" y="2854075"/>
              <a:ext cx="274422" cy="127367"/>
            </a:xfrm>
            <a:custGeom>
              <a:avLst/>
              <a:gdLst>
                <a:gd name="T0" fmla="*/ 11 w 166"/>
                <a:gd name="T1" fmla="*/ 21 h 82"/>
                <a:gd name="T2" fmla="*/ 12 w 166"/>
                <a:gd name="T3" fmla="*/ 12 h 82"/>
                <a:gd name="T4" fmla="*/ 22 w 166"/>
                <a:gd name="T5" fmla="*/ 9 h 82"/>
                <a:gd name="T6" fmla="*/ 52 w 166"/>
                <a:gd name="T7" fmla="*/ 16 h 82"/>
                <a:gd name="T8" fmla="*/ 50 w 166"/>
                <a:gd name="T9" fmla="*/ 4 h 82"/>
                <a:gd name="T10" fmla="*/ 58 w 166"/>
                <a:gd name="T11" fmla="*/ 0 h 82"/>
                <a:gd name="T12" fmla="*/ 85 w 166"/>
                <a:gd name="T13" fmla="*/ 8 h 82"/>
                <a:gd name="T14" fmla="*/ 90 w 166"/>
                <a:gd name="T15" fmla="*/ 6 h 82"/>
                <a:gd name="T16" fmla="*/ 118 w 166"/>
                <a:gd name="T17" fmla="*/ 7 h 82"/>
                <a:gd name="T18" fmla="*/ 144 w 166"/>
                <a:gd name="T19" fmla="*/ 9 h 82"/>
                <a:gd name="T20" fmla="*/ 154 w 166"/>
                <a:gd name="T21" fmla="*/ 16 h 82"/>
                <a:gd name="T22" fmla="*/ 166 w 166"/>
                <a:gd name="T23" fmla="*/ 19 h 82"/>
                <a:gd name="T24" fmla="*/ 165 w 166"/>
                <a:gd name="T25" fmla="*/ 24 h 82"/>
                <a:gd name="T26" fmla="*/ 142 w 166"/>
                <a:gd name="T27" fmla="*/ 35 h 82"/>
                <a:gd name="T28" fmla="*/ 139 w 166"/>
                <a:gd name="T29" fmla="*/ 43 h 82"/>
                <a:gd name="T30" fmla="*/ 118 w 166"/>
                <a:gd name="T31" fmla="*/ 46 h 82"/>
                <a:gd name="T32" fmla="*/ 116 w 166"/>
                <a:gd name="T33" fmla="*/ 58 h 82"/>
                <a:gd name="T34" fmla="*/ 97 w 166"/>
                <a:gd name="T35" fmla="*/ 56 h 82"/>
                <a:gd name="T36" fmla="*/ 87 w 166"/>
                <a:gd name="T37" fmla="*/ 60 h 82"/>
                <a:gd name="T38" fmla="*/ 74 w 166"/>
                <a:gd name="T39" fmla="*/ 70 h 82"/>
                <a:gd name="T40" fmla="*/ 77 w 166"/>
                <a:gd name="T41" fmla="*/ 74 h 82"/>
                <a:gd name="T42" fmla="*/ 74 w 166"/>
                <a:gd name="T43" fmla="*/ 79 h 82"/>
                <a:gd name="T44" fmla="*/ 43 w 166"/>
                <a:gd name="T45" fmla="*/ 82 h 82"/>
                <a:gd name="T46" fmla="*/ 20 w 166"/>
                <a:gd name="T47" fmla="*/ 76 h 82"/>
                <a:gd name="T48" fmla="*/ 2 w 166"/>
                <a:gd name="T49" fmla="*/ 77 h 82"/>
                <a:gd name="T50" fmla="*/ 0 w 166"/>
                <a:gd name="T51" fmla="*/ 65 h 82"/>
                <a:gd name="T52" fmla="*/ 20 w 166"/>
                <a:gd name="T53" fmla="*/ 69 h 82"/>
                <a:gd name="T54" fmla="*/ 24 w 166"/>
                <a:gd name="T55" fmla="*/ 62 h 82"/>
                <a:gd name="T56" fmla="*/ 37 w 166"/>
                <a:gd name="T57" fmla="*/ 64 h 82"/>
                <a:gd name="T58" fmla="*/ 55 w 166"/>
                <a:gd name="T59" fmla="*/ 49 h 82"/>
                <a:gd name="T60" fmla="*/ 31 w 166"/>
                <a:gd name="T61" fmla="*/ 39 h 82"/>
                <a:gd name="T62" fmla="*/ 21 w 166"/>
                <a:gd name="T63" fmla="*/ 44 h 82"/>
                <a:gd name="T64" fmla="*/ 6 w 166"/>
                <a:gd name="T65" fmla="*/ 36 h 82"/>
                <a:gd name="T66" fmla="*/ 16 w 166"/>
                <a:gd name="T67" fmla="*/ 23 h 82"/>
                <a:gd name="T68" fmla="*/ 11 w 166"/>
                <a:gd name="T69" fmla="*/ 21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66" h="82">
                  <a:moveTo>
                    <a:pt x="11" y="21"/>
                  </a:moveTo>
                  <a:lnTo>
                    <a:pt x="12" y="12"/>
                  </a:lnTo>
                  <a:lnTo>
                    <a:pt x="22" y="9"/>
                  </a:lnTo>
                  <a:lnTo>
                    <a:pt x="52" y="16"/>
                  </a:lnTo>
                  <a:lnTo>
                    <a:pt x="50" y="4"/>
                  </a:lnTo>
                  <a:lnTo>
                    <a:pt x="58" y="0"/>
                  </a:lnTo>
                  <a:lnTo>
                    <a:pt x="85" y="8"/>
                  </a:lnTo>
                  <a:lnTo>
                    <a:pt x="90" y="6"/>
                  </a:lnTo>
                  <a:lnTo>
                    <a:pt x="118" y="7"/>
                  </a:lnTo>
                  <a:lnTo>
                    <a:pt x="144" y="9"/>
                  </a:lnTo>
                  <a:lnTo>
                    <a:pt x="154" y="16"/>
                  </a:lnTo>
                  <a:lnTo>
                    <a:pt x="166" y="19"/>
                  </a:lnTo>
                  <a:lnTo>
                    <a:pt x="165" y="24"/>
                  </a:lnTo>
                  <a:lnTo>
                    <a:pt x="142" y="35"/>
                  </a:lnTo>
                  <a:lnTo>
                    <a:pt x="139" y="43"/>
                  </a:lnTo>
                  <a:lnTo>
                    <a:pt x="118" y="46"/>
                  </a:lnTo>
                  <a:lnTo>
                    <a:pt x="116" y="58"/>
                  </a:lnTo>
                  <a:lnTo>
                    <a:pt x="97" y="56"/>
                  </a:lnTo>
                  <a:lnTo>
                    <a:pt x="87" y="60"/>
                  </a:lnTo>
                  <a:lnTo>
                    <a:pt x="74" y="70"/>
                  </a:lnTo>
                  <a:lnTo>
                    <a:pt x="77" y="74"/>
                  </a:lnTo>
                  <a:lnTo>
                    <a:pt x="74" y="79"/>
                  </a:lnTo>
                  <a:lnTo>
                    <a:pt x="43" y="82"/>
                  </a:lnTo>
                  <a:lnTo>
                    <a:pt x="20" y="76"/>
                  </a:lnTo>
                  <a:lnTo>
                    <a:pt x="2" y="77"/>
                  </a:lnTo>
                  <a:lnTo>
                    <a:pt x="0" y="65"/>
                  </a:lnTo>
                  <a:lnTo>
                    <a:pt x="20" y="69"/>
                  </a:lnTo>
                  <a:lnTo>
                    <a:pt x="24" y="62"/>
                  </a:lnTo>
                  <a:lnTo>
                    <a:pt x="37" y="64"/>
                  </a:lnTo>
                  <a:lnTo>
                    <a:pt x="55" y="49"/>
                  </a:lnTo>
                  <a:lnTo>
                    <a:pt x="31" y="39"/>
                  </a:lnTo>
                  <a:lnTo>
                    <a:pt x="21" y="44"/>
                  </a:lnTo>
                  <a:lnTo>
                    <a:pt x="6" y="36"/>
                  </a:lnTo>
                  <a:lnTo>
                    <a:pt x="16" y="23"/>
                  </a:lnTo>
                  <a:lnTo>
                    <a:pt x="11" y="21"/>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05" name="Freeform 104"/>
            <p:cNvSpPr>
              <a:spLocks/>
            </p:cNvSpPr>
            <p:nvPr/>
          </p:nvSpPr>
          <p:spPr bwMode="auto">
            <a:xfrm>
              <a:off x="8012017" y="3778264"/>
              <a:ext cx="160356" cy="132027"/>
            </a:xfrm>
            <a:custGeom>
              <a:avLst/>
              <a:gdLst>
                <a:gd name="T0" fmla="*/ 27 w 97"/>
                <a:gd name="T1" fmla="*/ 81 h 85"/>
                <a:gd name="T2" fmla="*/ 18 w 97"/>
                <a:gd name="T3" fmla="*/ 71 h 85"/>
                <a:gd name="T4" fmla="*/ 7 w 97"/>
                <a:gd name="T5" fmla="*/ 49 h 85"/>
                <a:gd name="T6" fmla="*/ 0 w 97"/>
                <a:gd name="T7" fmla="*/ 24 h 85"/>
                <a:gd name="T8" fmla="*/ 10 w 97"/>
                <a:gd name="T9" fmla="*/ 7 h 85"/>
                <a:gd name="T10" fmla="*/ 33 w 97"/>
                <a:gd name="T11" fmla="*/ 3 h 85"/>
                <a:gd name="T12" fmla="*/ 51 w 97"/>
                <a:gd name="T13" fmla="*/ 6 h 85"/>
                <a:gd name="T14" fmla="*/ 67 w 97"/>
                <a:gd name="T15" fmla="*/ 14 h 85"/>
                <a:gd name="T16" fmla="*/ 73 w 97"/>
                <a:gd name="T17" fmla="*/ 0 h 85"/>
                <a:gd name="T18" fmla="*/ 90 w 97"/>
                <a:gd name="T19" fmla="*/ 7 h 85"/>
                <a:gd name="T20" fmla="*/ 96 w 97"/>
                <a:gd name="T21" fmla="*/ 21 h 85"/>
                <a:gd name="T22" fmla="*/ 97 w 97"/>
                <a:gd name="T23" fmla="*/ 46 h 85"/>
                <a:gd name="T24" fmla="*/ 68 w 97"/>
                <a:gd name="T25" fmla="*/ 62 h 85"/>
                <a:gd name="T26" fmla="*/ 77 w 97"/>
                <a:gd name="T27" fmla="*/ 75 h 85"/>
                <a:gd name="T28" fmla="*/ 58 w 97"/>
                <a:gd name="T29" fmla="*/ 76 h 85"/>
                <a:gd name="T30" fmla="*/ 42 w 97"/>
                <a:gd name="T31" fmla="*/ 85 h 85"/>
                <a:gd name="T32" fmla="*/ 27 w 97"/>
                <a:gd name="T33" fmla="*/ 81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97" h="85">
                  <a:moveTo>
                    <a:pt x="27" y="81"/>
                  </a:moveTo>
                  <a:lnTo>
                    <a:pt x="18" y="71"/>
                  </a:lnTo>
                  <a:lnTo>
                    <a:pt x="7" y="49"/>
                  </a:lnTo>
                  <a:lnTo>
                    <a:pt x="0" y="24"/>
                  </a:lnTo>
                  <a:lnTo>
                    <a:pt x="10" y="7"/>
                  </a:lnTo>
                  <a:lnTo>
                    <a:pt x="33" y="3"/>
                  </a:lnTo>
                  <a:lnTo>
                    <a:pt x="51" y="6"/>
                  </a:lnTo>
                  <a:lnTo>
                    <a:pt x="67" y="14"/>
                  </a:lnTo>
                  <a:lnTo>
                    <a:pt x="73" y="0"/>
                  </a:lnTo>
                  <a:lnTo>
                    <a:pt x="90" y="7"/>
                  </a:lnTo>
                  <a:lnTo>
                    <a:pt x="96" y="21"/>
                  </a:lnTo>
                  <a:lnTo>
                    <a:pt x="97" y="46"/>
                  </a:lnTo>
                  <a:lnTo>
                    <a:pt x="68" y="62"/>
                  </a:lnTo>
                  <a:lnTo>
                    <a:pt x="77" y="75"/>
                  </a:lnTo>
                  <a:lnTo>
                    <a:pt x="58" y="76"/>
                  </a:lnTo>
                  <a:lnTo>
                    <a:pt x="42" y="85"/>
                  </a:lnTo>
                  <a:lnTo>
                    <a:pt x="27" y="81"/>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06" name="Freeform 105"/>
            <p:cNvSpPr>
              <a:spLocks/>
            </p:cNvSpPr>
            <p:nvPr/>
          </p:nvSpPr>
          <p:spPr bwMode="auto">
            <a:xfrm>
              <a:off x="8494736" y="3003187"/>
              <a:ext cx="127292" cy="135134"/>
            </a:xfrm>
            <a:custGeom>
              <a:avLst/>
              <a:gdLst>
                <a:gd name="T0" fmla="*/ 29 w 77"/>
                <a:gd name="T1" fmla="*/ 0 h 87"/>
                <a:gd name="T2" fmla="*/ 55 w 77"/>
                <a:gd name="T3" fmla="*/ 24 h 87"/>
                <a:gd name="T4" fmla="*/ 66 w 77"/>
                <a:gd name="T5" fmla="*/ 38 h 87"/>
                <a:gd name="T6" fmla="*/ 77 w 77"/>
                <a:gd name="T7" fmla="*/ 62 h 87"/>
                <a:gd name="T8" fmla="*/ 75 w 77"/>
                <a:gd name="T9" fmla="*/ 73 h 87"/>
                <a:gd name="T10" fmla="*/ 61 w 77"/>
                <a:gd name="T11" fmla="*/ 77 h 87"/>
                <a:gd name="T12" fmla="*/ 51 w 77"/>
                <a:gd name="T13" fmla="*/ 85 h 87"/>
                <a:gd name="T14" fmla="*/ 36 w 77"/>
                <a:gd name="T15" fmla="*/ 87 h 87"/>
                <a:gd name="T16" fmla="*/ 29 w 77"/>
                <a:gd name="T17" fmla="*/ 76 h 87"/>
                <a:gd name="T18" fmla="*/ 26 w 77"/>
                <a:gd name="T19" fmla="*/ 61 h 87"/>
                <a:gd name="T20" fmla="*/ 9 w 77"/>
                <a:gd name="T21" fmla="*/ 39 h 87"/>
                <a:gd name="T22" fmla="*/ 20 w 77"/>
                <a:gd name="T23" fmla="*/ 35 h 87"/>
                <a:gd name="T24" fmla="*/ 0 w 77"/>
                <a:gd name="T25" fmla="*/ 18 h 87"/>
                <a:gd name="T26" fmla="*/ 1 w 77"/>
                <a:gd name="T27" fmla="*/ 16 h 87"/>
                <a:gd name="T28" fmla="*/ 8 w 77"/>
                <a:gd name="T29" fmla="*/ 17 h 87"/>
                <a:gd name="T30" fmla="*/ 11 w 77"/>
                <a:gd name="T31" fmla="*/ 7 h 87"/>
                <a:gd name="T32" fmla="*/ 22 w 77"/>
                <a:gd name="T33" fmla="*/ 6 h 87"/>
                <a:gd name="T34" fmla="*/ 29 w 77"/>
                <a:gd name="T35" fmla="*/ 5 h 87"/>
                <a:gd name="T36" fmla="*/ 29 w 77"/>
                <a:gd name="T37"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77" h="87">
                  <a:moveTo>
                    <a:pt x="29" y="0"/>
                  </a:moveTo>
                  <a:lnTo>
                    <a:pt x="55" y="24"/>
                  </a:lnTo>
                  <a:lnTo>
                    <a:pt x="66" y="38"/>
                  </a:lnTo>
                  <a:lnTo>
                    <a:pt x="77" y="62"/>
                  </a:lnTo>
                  <a:lnTo>
                    <a:pt x="75" y="73"/>
                  </a:lnTo>
                  <a:lnTo>
                    <a:pt x="61" y="77"/>
                  </a:lnTo>
                  <a:lnTo>
                    <a:pt x="51" y="85"/>
                  </a:lnTo>
                  <a:lnTo>
                    <a:pt x="36" y="87"/>
                  </a:lnTo>
                  <a:lnTo>
                    <a:pt x="29" y="76"/>
                  </a:lnTo>
                  <a:lnTo>
                    <a:pt x="26" y="61"/>
                  </a:lnTo>
                  <a:lnTo>
                    <a:pt x="9" y="39"/>
                  </a:lnTo>
                  <a:lnTo>
                    <a:pt x="20" y="35"/>
                  </a:lnTo>
                  <a:lnTo>
                    <a:pt x="0" y="18"/>
                  </a:lnTo>
                  <a:lnTo>
                    <a:pt x="1" y="16"/>
                  </a:lnTo>
                  <a:lnTo>
                    <a:pt x="8" y="17"/>
                  </a:lnTo>
                  <a:lnTo>
                    <a:pt x="11" y="7"/>
                  </a:lnTo>
                  <a:lnTo>
                    <a:pt x="22" y="6"/>
                  </a:lnTo>
                  <a:lnTo>
                    <a:pt x="29" y="5"/>
                  </a:lnTo>
                  <a:lnTo>
                    <a:pt x="29"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09" name="Freeform 108"/>
            <p:cNvSpPr>
              <a:spLocks/>
            </p:cNvSpPr>
            <p:nvPr/>
          </p:nvSpPr>
          <p:spPr bwMode="auto">
            <a:xfrm>
              <a:off x="7912829" y="3523530"/>
              <a:ext cx="249626" cy="276480"/>
            </a:xfrm>
            <a:custGeom>
              <a:avLst/>
              <a:gdLst>
                <a:gd name="T0" fmla="*/ 111 w 151"/>
                <a:gd name="T1" fmla="*/ 170 h 178"/>
                <a:gd name="T2" fmla="*/ 116 w 151"/>
                <a:gd name="T3" fmla="*/ 161 h 178"/>
                <a:gd name="T4" fmla="*/ 114 w 151"/>
                <a:gd name="T5" fmla="*/ 143 h 178"/>
                <a:gd name="T6" fmla="*/ 97 w 151"/>
                <a:gd name="T7" fmla="*/ 125 h 178"/>
                <a:gd name="T8" fmla="*/ 93 w 151"/>
                <a:gd name="T9" fmla="*/ 104 h 178"/>
                <a:gd name="T10" fmla="*/ 77 w 151"/>
                <a:gd name="T11" fmla="*/ 87 h 178"/>
                <a:gd name="T12" fmla="*/ 63 w 151"/>
                <a:gd name="T13" fmla="*/ 86 h 178"/>
                <a:gd name="T14" fmla="*/ 60 w 151"/>
                <a:gd name="T15" fmla="*/ 93 h 178"/>
                <a:gd name="T16" fmla="*/ 50 w 151"/>
                <a:gd name="T17" fmla="*/ 94 h 178"/>
                <a:gd name="T18" fmla="*/ 44 w 151"/>
                <a:gd name="T19" fmla="*/ 90 h 178"/>
                <a:gd name="T20" fmla="*/ 26 w 151"/>
                <a:gd name="T21" fmla="*/ 103 h 178"/>
                <a:gd name="T22" fmla="*/ 23 w 151"/>
                <a:gd name="T23" fmla="*/ 84 h 178"/>
                <a:gd name="T24" fmla="*/ 24 w 151"/>
                <a:gd name="T25" fmla="*/ 62 h 178"/>
                <a:gd name="T26" fmla="*/ 12 w 151"/>
                <a:gd name="T27" fmla="*/ 61 h 178"/>
                <a:gd name="T28" fmla="*/ 9 w 151"/>
                <a:gd name="T29" fmla="*/ 49 h 178"/>
                <a:gd name="T30" fmla="*/ 0 w 151"/>
                <a:gd name="T31" fmla="*/ 42 h 178"/>
                <a:gd name="T32" fmla="*/ 3 w 151"/>
                <a:gd name="T33" fmla="*/ 34 h 178"/>
                <a:gd name="T34" fmla="*/ 16 w 151"/>
                <a:gd name="T35" fmla="*/ 21 h 178"/>
                <a:gd name="T36" fmla="*/ 18 w 151"/>
                <a:gd name="T37" fmla="*/ 26 h 178"/>
                <a:gd name="T38" fmla="*/ 28 w 151"/>
                <a:gd name="T39" fmla="*/ 26 h 178"/>
                <a:gd name="T40" fmla="*/ 21 w 151"/>
                <a:gd name="T41" fmla="*/ 3 h 178"/>
                <a:gd name="T42" fmla="*/ 30 w 151"/>
                <a:gd name="T43" fmla="*/ 0 h 178"/>
                <a:gd name="T44" fmla="*/ 43 w 151"/>
                <a:gd name="T45" fmla="*/ 16 h 178"/>
                <a:gd name="T46" fmla="*/ 55 w 151"/>
                <a:gd name="T47" fmla="*/ 35 h 178"/>
                <a:gd name="T48" fmla="*/ 77 w 151"/>
                <a:gd name="T49" fmla="*/ 35 h 178"/>
                <a:gd name="T50" fmla="*/ 87 w 151"/>
                <a:gd name="T51" fmla="*/ 53 h 178"/>
                <a:gd name="T52" fmla="*/ 76 w 151"/>
                <a:gd name="T53" fmla="*/ 59 h 178"/>
                <a:gd name="T54" fmla="*/ 72 w 151"/>
                <a:gd name="T55" fmla="*/ 66 h 178"/>
                <a:gd name="T56" fmla="*/ 96 w 151"/>
                <a:gd name="T57" fmla="*/ 79 h 178"/>
                <a:gd name="T58" fmla="*/ 115 w 151"/>
                <a:gd name="T59" fmla="*/ 103 h 178"/>
                <a:gd name="T60" fmla="*/ 129 w 151"/>
                <a:gd name="T61" fmla="*/ 122 h 178"/>
                <a:gd name="T62" fmla="*/ 145 w 151"/>
                <a:gd name="T63" fmla="*/ 136 h 178"/>
                <a:gd name="T64" fmla="*/ 151 w 151"/>
                <a:gd name="T65" fmla="*/ 151 h 178"/>
                <a:gd name="T66" fmla="*/ 150 w 151"/>
                <a:gd name="T67" fmla="*/ 171 h 178"/>
                <a:gd name="T68" fmla="*/ 133 w 151"/>
                <a:gd name="T69" fmla="*/ 164 h 178"/>
                <a:gd name="T70" fmla="*/ 127 w 151"/>
                <a:gd name="T71" fmla="*/ 178 h 178"/>
                <a:gd name="T72" fmla="*/ 111 w 151"/>
                <a:gd name="T73" fmla="*/ 170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51" h="178">
                  <a:moveTo>
                    <a:pt x="111" y="170"/>
                  </a:moveTo>
                  <a:lnTo>
                    <a:pt x="116" y="161"/>
                  </a:lnTo>
                  <a:lnTo>
                    <a:pt x="114" y="143"/>
                  </a:lnTo>
                  <a:lnTo>
                    <a:pt x="97" y="125"/>
                  </a:lnTo>
                  <a:lnTo>
                    <a:pt x="93" y="104"/>
                  </a:lnTo>
                  <a:lnTo>
                    <a:pt x="77" y="87"/>
                  </a:lnTo>
                  <a:lnTo>
                    <a:pt x="63" y="86"/>
                  </a:lnTo>
                  <a:lnTo>
                    <a:pt x="60" y="93"/>
                  </a:lnTo>
                  <a:lnTo>
                    <a:pt x="50" y="94"/>
                  </a:lnTo>
                  <a:lnTo>
                    <a:pt x="44" y="90"/>
                  </a:lnTo>
                  <a:lnTo>
                    <a:pt x="26" y="103"/>
                  </a:lnTo>
                  <a:lnTo>
                    <a:pt x="23" y="84"/>
                  </a:lnTo>
                  <a:lnTo>
                    <a:pt x="24" y="62"/>
                  </a:lnTo>
                  <a:lnTo>
                    <a:pt x="12" y="61"/>
                  </a:lnTo>
                  <a:lnTo>
                    <a:pt x="9" y="49"/>
                  </a:lnTo>
                  <a:lnTo>
                    <a:pt x="0" y="42"/>
                  </a:lnTo>
                  <a:lnTo>
                    <a:pt x="3" y="34"/>
                  </a:lnTo>
                  <a:lnTo>
                    <a:pt x="16" y="21"/>
                  </a:lnTo>
                  <a:lnTo>
                    <a:pt x="18" y="26"/>
                  </a:lnTo>
                  <a:lnTo>
                    <a:pt x="28" y="26"/>
                  </a:lnTo>
                  <a:lnTo>
                    <a:pt x="21" y="3"/>
                  </a:lnTo>
                  <a:lnTo>
                    <a:pt x="30" y="0"/>
                  </a:lnTo>
                  <a:lnTo>
                    <a:pt x="43" y="16"/>
                  </a:lnTo>
                  <a:lnTo>
                    <a:pt x="55" y="35"/>
                  </a:lnTo>
                  <a:lnTo>
                    <a:pt x="77" y="35"/>
                  </a:lnTo>
                  <a:lnTo>
                    <a:pt x="87" y="53"/>
                  </a:lnTo>
                  <a:lnTo>
                    <a:pt x="76" y="59"/>
                  </a:lnTo>
                  <a:lnTo>
                    <a:pt x="72" y="66"/>
                  </a:lnTo>
                  <a:lnTo>
                    <a:pt x="96" y="79"/>
                  </a:lnTo>
                  <a:lnTo>
                    <a:pt x="115" y="103"/>
                  </a:lnTo>
                  <a:lnTo>
                    <a:pt x="129" y="122"/>
                  </a:lnTo>
                  <a:lnTo>
                    <a:pt x="145" y="136"/>
                  </a:lnTo>
                  <a:lnTo>
                    <a:pt x="151" y="151"/>
                  </a:lnTo>
                  <a:lnTo>
                    <a:pt x="150" y="171"/>
                  </a:lnTo>
                  <a:lnTo>
                    <a:pt x="133" y="164"/>
                  </a:lnTo>
                  <a:lnTo>
                    <a:pt x="127" y="178"/>
                  </a:lnTo>
                  <a:lnTo>
                    <a:pt x="111" y="17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13" name="Freeform 112"/>
            <p:cNvSpPr>
              <a:spLocks/>
            </p:cNvSpPr>
            <p:nvPr/>
          </p:nvSpPr>
          <p:spPr bwMode="auto">
            <a:xfrm>
              <a:off x="7342494" y="3930484"/>
              <a:ext cx="64473" cy="124260"/>
            </a:xfrm>
            <a:custGeom>
              <a:avLst/>
              <a:gdLst>
                <a:gd name="T0" fmla="*/ 39 w 39"/>
                <a:gd name="T1" fmla="*/ 48 h 80"/>
                <a:gd name="T2" fmla="*/ 37 w 39"/>
                <a:gd name="T3" fmla="*/ 70 h 80"/>
                <a:gd name="T4" fmla="*/ 29 w 39"/>
                <a:gd name="T5" fmla="*/ 76 h 80"/>
                <a:gd name="T6" fmla="*/ 14 w 39"/>
                <a:gd name="T7" fmla="*/ 80 h 80"/>
                <a:gd name="T8" fmla="*/ 4 w 39"/>
                <a:gd name="T9" fmla="*/ 64 h 80"/>
                <a:gd name="T10" fmla="*/ 0 w 39"/>
                <a:gd name="T11" fmla="*/ 34 h 80"/>
                <a:gd name="T12" fmla="*/ 6 w 39"/>
                <a:gd name="T13" fmla="*/ 0 h 80"/>
                <a:gd name="T14" fmla="*/ 19 w 39"/>
                <a:gd name="T15" fmla="*/ 12 h 80"/>
                <a:gd name="T16" fmla="*/ 29 w 39"/>
                <a:gd name="T17" fmla="*/ 26 h 80"/>
                <a:gd name="T18" fmla="*/ 39 w 39"/>
                <a:gd name="T19" fmla="*/ 4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9" h="80">
                  <a:moveTo>
                    <a:pt x="39" y="48"/>
                  </a:moveTo>
                  <a:lnTo>
                    <a:pt x="37" y="70"/>
                  </a:lnTo>
                  <a:lnTo>
                    <a:pt x="29" y="76"/>
                  </a:lnTo>
                  <a:lnTo>
                    <a:pt x="14" y="80"/>
                  </a:lnTo>
                  <a:lnTo>
                    <a:pt x="4" y="64"/>
                  </a:lnTo>
                  <a:lnTo>
                    <a:pt x="0" y="34"/>
                  </a:lnTo>
                  <a:lnTo>
                    <a:pt x="6" y="0"/>
                  </a:lnTo>
                  <a:lnTo>
                    <a:pt x="19" y="12"/>
                  </a:lnTo>
                  <a:lnTo>
                    <a:pt x="29" y="26"/>
                  </a:lnTo>
                  <a:lnTo>
                    <a:pt x="39" y="48"/>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24" name="Freeform 123"/>
            <p:cNvSpPr>
              <a:spLocks/>
            </p:cNvSpPr>
            <p:nvPr/>
          </p:nvSpPr>
          <p:spPr bwMode="auto">
            <a:xfrm>
              <a:off x="7674777" y="3334032"/>
              <a:ext cx="264503" cy="593345"/>
            </a:xfrm>
            <a:custGeom>
              <a:avLst/>
              <a:gdLst>
                <a:gd name="T0" fmla="*/ 126 w 160"/>
                <a:gd name="T1" fmla="*/ 178 h 382"/>
                <a:gd name="T2" fmla="*/ 108 w 160"/>
                <a:gd name="T3" fmla="*/ 201 h 382"/>
                <a:gd name="T4" fmla="*/ 112 w 160"/>
                <a:gd name="T5" fmla="*/ 223 h 382"/>
                <a:gd name="T6" fmla="*/ 135 w 160"/>
                <a:gd name="T7" fmla="*/ 252 h 382"/>
                <a:gd name="T8" fmla="*/ 125 w 160"/>
                <a:gd name="T9" fmla="*/ 274 h 382"/>
                <a:gd name="T10" fmla="*/ 144 w 160"/>
                <a:gd name="T11" fmla="*/ 301 h 382"/>
                <a:gd name="T12" fmla="*/ 148 w 160"/>
                <a:gd name="T13" fmla="*/ 322 h 382"/>
                <a:gd name="T14" fmla="*/ 149 w 160"/>
                <a:gd name="T15" fmla="*/ 361 h 382"/>
                <a:gd name="T16" fmla="*/ 139 w 160"/>
                <a:gd name="T17" fmla="*/ 367 h 382"/>
                <a:gd name="T18" fmla="*/ 136 w 160"/>
                <a:gd name="T19" fmla="*/ 338 h 382"/>
                <a:gd name="T20" fmla="*/ 126 w 160"/>
                <a:gd name="T21" fmla="*/ 305 h 382"/>
                <a:gd name="T22" fmla="*/ 112 w 160"/>
                <a:gd name="T23" fmla="*/ 254 h 382"/>
                <a:gd name="T24" fmla="*/ 91 w 160"/>
                <a:gd name="T25" fmla="*/ 247 h 382"/>
                <a:gd name="T26" fmla="*/ 62 w 160"/>
                <a:gd name="T27" fmla="*/ 260 h 382"/>
                <a:gd name="T28" fmla="*/ 53 w 160"/>
                <a:gd name="T29" fmla="*/ 229 h 382"/>
                <a:gd name="T30" fmla="*/ 29 w 160"/>
                <a:gd name="T31" fmla="*/ 186 h 382"/>
                <a:gd name="T32" fmla="*/ 19 w 160"/>
                <a:gd name="T33" fmla="*/ 176 h 382"/>
                <a:gd name="T34" fmla="*/ 0 w 160"/>
                <a:gd name="T35" fmla="*/ 142 h 382"/>
                <a:gd name="T36" fmla="*/ 4 w 160"/>
                <a:gd name="T37" fmla="*/ 131 h 382"/>
                <a:gd name="T38" fmla="*/ 9 w 160"/>
                <a:gd name="T39" fmla="*/ 117 h 382"/>
                <a:gd name="T40" fmla="*/ 9 w 160"/>
                <a:gd name="T41" fmla="*/ 88 h 382"/>
                <a:gd name="T42" fmla="*/ 28 w 160"/>
                <a:gd name="T43" fmla="*/ 76 h 382"/>
                <a:gd name="T44" fmla="*/ 33 w 160"/>
                <a:gd name="T45" fmla="*/ 48 h 382"/>
                <a:gd name="T46" fmla="*/ 50 w 160"/>
                <a:gd name="T47" fmla="*/ 22 h 382"/>
                <a:gd name="T48" fmla="*/ 59 w 160"/>
                <a:gd name="T49" fmla="*/ 13 h 382"/>
                <a:gd name="T50" fmla="*/ 61 w 160"/>
                <a:gd name="T51" fmla="*/ 1 h 382"/>
                <a:gd name="T52" fmla="*/ 80 w 160"/>
                <a:gd name="T53" fmla="*/ 12 h 382"/>
                <a:gd name="T54" fmla="*/ 93 w 160"/>
                <a:gd name="T55" fmla="*/ 33 h 382"/>
                <a:gd name="T56" fmla="*/ 83 w 160"/>
                <a:gd name="T57" fmla="*/ 67 h 382"/>
                <a:gd name="T58" fmla="*/ 104 w 160"/>
                <a:gd name="T59" fmla="*/ 89 h 382"/>
                <a:gd name="T60" fmla="*/ 124 w 160"/>
                <a:gd name="T61" fmla="*/ 112 h 382"/>
                <a:gd name="T62" fmla="*/ 137 w 160"/>
                <a:gd name="T63" fmla="*/ 137 h 382"/>
                <a:gd name="T64" fmla="*/ 158 w 160"/>
                <a:gd name="T65" fmla="*/ 134 h 382"/>
                <a:gd name="T66" fmla="*/ 147 w 160"/>
                <a:gd name="T67" fmla="*/ 156 h 382"/>
                <a:gd name="T68" fmla="*/ 135 w 160"/>
                <a:gd name="T69" fmla="*/ 169 h 3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60" h="382">
                  <a:moveTo>
                    <a:pt x="135" y="169"/>
                  </a:moveTo>
                  <a:lnTo>
                    <a:pt x="126" y="178"/>
                  </a:lnTo>
                  <a:lnTo>
                    <a:pt x="113" y="179"/>
                  </a:lnTo>
                  <a:lnTo>
                    <a:pt x="108" y="201"/>
                  </a:lnTo>
                  <a:lnTo>
                    <a:pt x="101" y="205"/>
                  </a:lnTo>
                  <a:lnTo>
                    <a:pt x="112" y="223"/>
                  </a:lnTo>
                  <a:lnTo>
                    <a:pt x="126" y="239"/>
                  </a:lnTo>
                  <a:lnTo>
                    <a:pt x="135" y="252"/>
                  </a:lnTo>
                  <a:lnTo>
                    <a:pt x="131" y="270"/>
                  </a:lnTo>
                  <a:lnTo>
                    <a:pt x="125" y="274"/>
                  </a:lnTo>
                  <a:lnTo>
                    <a:pt x="130" y="285"/>
                  </a:lnTo>
                  <a:lnTo>
                    <a:pt x="144" y="301"/>
                  </a:lnTo>
                  <a:lnTo>
                    <a:pt x="147" y="313"/>
                  </a:lnTo>
                  <a:lnTo>
                    <a:pt x="148" y="322"/>
                  </a:lnTo>
                  <a:lnTo>
                    <a:pt x="157" y="341"/>
                  </a:lnTo>
                  <a:lnTo>
                    <a:pt x="149" y="361"/>
                  </a:lnTo>
                  <a:lnTo>
                    <a:pt x="142" y="382"/>
                  </a:lnTo>
                  <a:lnTo>
                    <a:pt x="139" y="367"/>
                  </a:lnTo>
                  <a:lnTo>
                    <a:pt x="143" y="351"/>
                  </a:lnTo>
                  <a:lnTo>
                    <a:pt x="136" y="338"/>
                  </a:lnTo>
                  <a:lnTo>
                    <a:pt x="135" y="316"/>
                  </a:lnTo>
                  <a:lnTo>
                    <a:pt x="126" y="305"/>
                  </a:lnTo>
                  <a:lnTo>
                    <a:pt x="118" y="280"/>
                  </a:lnTo>
                  <a:lnTo>
                    <a:pt x="112" y="254"/>
                  </a:lnTo>
                  <a:lnTo>
                    <a:pt x="102" y="237"/>
                  </a:lnTo>
                  <a:lnTo>
                    <a:pt x="91" y="247"/>
                  </a:lnTo>
                  <a:lnTo>
                    <a:pt x="72" y="262"/>
                  </a:lnTo>
                  <a:lnTo>
                    <a:pt x="62" y="260"/>
                  </a:lnTo>
                  <a:lnTo>
                    <a:pt x="50" y="255"/>
                  </a:lnTo>
                  <a:lnTo>
                    <a:pt x="53" y="229"/>
                  </a:lnTo>
                  <a:lnTo>
                    <a:pt x="46" y="210"/>
                  </a:lnTo>
                  <a:lnTo>
                    <a:pt x="29" y="186"/>
                  </a:lnTo>
                  <a:lnTo>
                    <a:pt x="30" y="179"/>
                  </a:lnTo>
                  <a:lnTo>
                    <a:pt x="19" y="176"/>
                  </a:lnTo>
                  <a:lnTo>
                    <a:pt x="4" y="159"/>
                  </a:lnTo>
                  <a:lnTo>
                    <a:pt x="0" y="142"/>
                  </a:lnTo>
                  <a:lnTo>
                    <a:pt x="7" y="145"/>
                  </a:lnTo>
                  <a:lnTo>
                    <a:pt x="4" y="131"/>
                  </a:lnTo>
                  <a:lnTo>
                    <a:pt x="12" y="125"/>
                  </a:lnTo>
                  <a:lnTo>
                    <a:pt x="9" y="117"/>
                  </a:lnTo>
                  <a:lnTo>
                    <a:pt x="12" y="110"/>
                  </a:lnTo>
                  <a:lnTo>
                    <a:pt x="9" y="88"/>
                  </a:lnTo>
                  <a:lnTo>
                    <a:pt x="23" y="93"/>
                  </a:lnTo>
                  <a:lnTo>
                    <a:pt x="28" y="76"/>
                  </a:lnTo>
                  <a:lnTo>
                    <a:pt x="27" y="66"/>
                  </a:lnTo>
                  <a:lnTo>
                    <a:pt x="33" y="48"/>
                  </a:lnTo>
                  <a:lnTo>
                    <a:pt x="30" y="36"/>
                  </a:lnTo>
                  <a:lnTo>
                    <a:pt x="50" y="22"/>
                  </a:lnTo>
                  <a:lnTo>
                    <a:pt x="64" y="26"/>
                  </a:lnTo>
                  <a:lnTo>
                    <a:pt x="59" y="13"/>
                  </a:lnTo>
                  <a:lnTo>
                    <a:pt x="64" y="9"/>
                  </a:lnTo>
                  <a:lnTo>
                    <a:pt x="61" y="1"/>
                  </a:lnTo>
                  <a:lnTo>
                    <a:pt x="71" y="0"/>
                  </a:lnTo>
                  <a:lnTo>
                    <a:pt x="80" y="12"/>
                  </a:lnTo>
                  <a:lnTo>
                    <a:pt x="89" y="17"/>
                  </a:lnTo>
                  <a:lnTo>
                    <a:pt x="93" y="33"/>
                  </a:lnTo>
                  <a:lnTo>
                    <a:pt x="96" y="50"/>
                  </a:lnTo>
                  <a:lnTo>
                    <a:pt x="83" y="67"/>
                  </a:lnTo>
                  <a:lnTo>
                    <a:pt x="86" y="92"/>
                  </a:lnTo>
                  <a:lnTo>
                    <a:pt x="104" y="89"/>
                  </a:lnTo>
                  <a:lnTo>
                    <a:pt x="112" y="108"/>
                  </a:lnTo>
                  <a:lnTo>
                    <a:pt x="124" y="112"/>
                  </a:lnTo>
                  <a:lnTo>
                    <a:pt x="122" y="129"/>
                  </a:lnTo>
                  <a:lnTo>
                    <a:pt x="137" y="137"/>
                  </a:lnTo>
                  <a:lnTo>
                    <a:pt x="146" y="141"/>
                  </a:lnTo>
                  <a:lnTo>
                    <a:pt x="158" y="134"/>
                  </a:lnTo>
                  <a:lnTo>
                    <a:pt x="160" y="143"/>
                  </a:lnTo>
                  <a:lnTo>
                    <a:pt x="147" y="156"/>
                  </a:lnTo>
                  <a:lnTo>
                    <a:pt x="144" y="164"/>
                  </a:lnTo>
                  <a:lnTo>
                    <a:pt x="135" y="16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26" name="Freeform 125"/>
            <p:cNvSpPr>
              <a:spLocks/>
            </p:cNvSpPr>
            <p:nvPr/>
          </p:nvSpPr>
          <p:spPr bwMode="auto">
            <a:xfrm>
              <a:off x="7254878" y="2577595"/>
              <a:ext cx="900964" cy="330844"/>
            </a:xfrm>
            <a:custGeom>
              <a:avLst/>
              <a:gdLst>
                <a:gd name="T0" fmla="*/ 15 w 545"/>
                <a:gd name="T1" fmla="*/ 52 h 213"/>
                <a:gd name="T2" fmla="*/ 57 w 545"/>
                <a:gd name="T3" fmla="*/ 25 h 213"/>
                <a:gd name="T4" fmla="*/ 90 w 545"/>
                <a:gd name="T5" fmla="*/ 31 h 213"/>
                <a:gd name="T6" fmla="*/ 122 w 545"/>
                <a:gd name="T7" fmla="*/ 42 h 213"/>
                <a:gd name="T8" fmla="*/ 156 w 545"/>
                <a:gd name="T9" fmla="*/ 33 h 213"/>
                <a:gd name="T10" fmla="*/ 148 w 545"/>
                <a:gd name="T11" fmla="*/ 0 h 213"/>
                <a:gd name="T12" fmla="*/ 186 w 545"/>
                <a:gd name="T13" fmla="*/ 10 h 213"/>
                <a:gd name="T14" fmla="*/ 219 w 545"/>
                <a:gd name="T15" fmla="*/ 31 h 213"/>
                <a:gd name="T16" fmla="*/ 259 w 545"/>
                <a:gd name="T17" fmla="*/ 35 h 213"/>
                <a:gd name="T18" fmla="*/ 296 w 545"/>
                <a:gd name="T19" fmla="*/ 35 h 213"/>
                <a:gd name="T20" fmla="*/ 333 w 545"/>
                <a:gd name="T21" fmla="*/ 55 h 213"/>
                <a:gd name="T22" fmla="*/ 370 w 545"/>
                <a:gd name="T23" fmla="*/ 59 h 213"/>
                <a:gd name="T24" fmla="*/ 400 w 545"/>
                <a:gd name="T25" fmla="*/ 50 h 213"/>
                <a:gd name="T26" fmla="*/ 426 w 545"/>
                <a:gd name="T27" fmla="*/ 38 h 213"/>
                <a:gd name="T28" fmla="*/ 456 w 545"/>
                <a:gd name="T29" fmla="*/ 43 h 213"/>
                <a:gd name="T30" fmla="*/ 459 w 545"/>
                <a:gd name="T31" fmla="*/ 79 h 213"/>
                <a:gd name="T32" fmla="*/ 476 w 545"/>
                <a:gd name="T33" fmla="*/ 84 h 213"/>
                <a:gd name="T34" fmla="*/ 502 w 545"/>
                <a:gd name="T35" fmla="*/ 80 h 213"/>
                <a:gd name="T36" fmla="*/ 542 w 545"/>
                <a:gd name="T37" fmla="*/ 101 h 213"/>
                <a:gd name="T38" fmla="*/ 530 w 545"/>
                <a:gd name="T39" fmla="*/ 106 h 213"/>
                <a:gd name="T40" fmla="*/ 500 w 545"/>
                <a:gd name="T41" fmla="*/ 114 h 213"/>
                <a:gd name="T42" fmla="*/ 475 w 545"/>
                <a:gd name="T43" fmla="*/ 136 h 213"/>
                <a:gd name="T44" fmla="*/ 445 w 545"/>
                <a:gd name="T45" fmla="*/ 143 h 213"/>
                <a:gd name="T46" fmla="*/ 433 w 545"/>
                <a:gd name="T47" fmla="*/ 154 h 213"/>
                <a:gd name="T48" fmla="*/ 449 w 545"/>
                <a:gd name="T49" fmla="*/ 168 h 213"/>
                <a:gd name="T50" fmla="*/ 434 w 545"/>
                <a:gd name="T51" fmla="*/ 186 h 213"/>
                <a:gd name="T52" fmla="*/ 393 w 545"/>
                <a:gd name="T53" fmla="*/ 194 h 213"/>
                <a:gd name="T54" fmla="*/ 355 w 545"/>
                <a:gd name="T55" fmla="*/ 213 h 213"/>
                <a:gd name="T56" fmla="*/ 324 w 545"/>
                <a:gd name="T57" fmla="*/ 206 h 213"/>
                <a:gd name="T58" fmla="*/ 276 w 545"/>
                <a:gd name="T59" fmla="*/ 191 h 213"/>
                <a:gd name="T60" fmla="*/ 219 w 545"/>
                <a:gd name="T61" fmla="*/ 189 h 213"/>
                <a:gd name="T62" fmla="*/ 186 w 545"/>
                <a:gd name="T63" fmla="*/ 177 h 213"/>
                <a:gd name="T64" fmla="*/ 159 w 545"/>
                <a:gd name="T65" fmla="*/ 156 h 213"/>
                <a:gd name="T66" fmla="*/ 110 w 545"/>
                <a:gd name="T67" fmla="*/ 140 h 213"/>
                <a:gd name="T68" fmla="*/ 79 w 545"/>
                <a:gd name="T69" fmla="*/ 128 h 213"/>
                <a:gd name="T70" fmla="*/ 56 w 545"/>
                <a:gd name="T71" fmla="*/ 88 h 213"/>
                <a:gd name="T72" fmla="*/ 11 w 545"/>
                <a:gd name="T73" fmla="*/ 69 h 2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545" h="213">
                  <a:moveTo>
                    <a:pt x="0" y="55"/>
                  </a:moveTo>
                  <a:lnTo>
                    <a:pt x="15" y="52"/>
                  </a:lnTo>
                  <a:lnTo>
                    <a:pt x="37" y="34"/>
                  </a:lnTo>
                  <a:lnTo>
                    <a:pt x="57" y="25"/>
                  </a:lnTo>
                  <a:lnTo>
                    <a:pt x="74" y="31"/>
                  </a:lnTo>
                  <a:lnTo>
                    <a:pt x="90" y="31"/>
                  </a:lnTo>
                  <a:lnTo>
                    <a:pt x="106" y="41"/>
                  </a:lnTo>
                  <a:lnTo>
                    <a:pt x="122" y="42"/>
                  </a:lnTo>
                  <a:lnTo>
                    <a:pt x="148" y="46"/>
                  </a:lnTo>
                  <a:lnTo>
                    <a:pt x="156" y="33"/>
                  </a:lnTo>
                  <a:lnTo>
                    <a:pt x="143" y="21"/>
                  </a:lnTo>
                  <a:lnTo>
                    <a:pt x="148" y="0"/>
                  </a:lnTo>
                  <a:lnTo>
                    <a:pt x="170" y="8"/>
                  </a:lnTo>
                  <a:lnTo>
                    <a:pt x="186" y="10"/>
                  </a:lnTo>
                  <a:lnTo>
                    <a:pt x="207" y="16"/>
                  </a:lnTo>
                  <a:lnTo>
                    <a:pt x="219" y="31"/>
                  </a:lnTo>
                  <a:lnTo>
                    <a:pt x="246" y="39"/>
                  </a:lnTo>
                  <a:lnTo>
                    <a:pt x="259" y="35"/>
                  </a:lnTo>
                  <a:lnTo>
                    <a:pt x="278" y="33"/>
                  </a:lnTo>
                  <a:lnTo>
                    <a:pt x="296" y="35"/>
                  </a:lnTo>
                  <a:lnTo>
                    <a:pt x="317" y="45"/>
                  </a:lnTo>
                  <a:lnTo>
                    <a:pt x="333" y="55"/>
                  </a:lnTo>
                  <a:lnTo>
                    <a:pt x="348" y="55"/>
                  </a:lnTo>
                  <a:lnTo>
                    <a:pt x="370" y="59"/>
                  </a:lnTo>
                  <a:lnTo>
                    <a:pt x="381" y="53"/>
                  </a:lnTo>
                  <a:lnTo>
                    <a:pt x="400" y="50"/>
                  </a:lnTo>
                  <a:lnTo>
                    <a:pt x="415" y="36"/>
                  </a:lnTo>
                  <a:lnTo>
                    <a:pt x="426" y="38"/>
                  </a:lnTo>
                  <a:lnTo>
                    <a:pt x="439" y="45"/>
                  </a:lnTo>
                  <a:lnTo>
                    <a:pt x="456" y="43"/>
                  </a:lnTo>
                  <a:lnTo>
                    <a:pt x="458" y="59"/>
                  </a:lnTo>
                  <a:lnTo>
                    <a:pt x="459" y="79"/>
                  </a:lnTo>
                  <a:lnTo>
                    <a:pt x="468" y="87"/>
                  </a:lnTo>
                  <a:lnTo>
                    <a:pt x="476" y="84"/>
                  </a:lnTo>
                  <a:lnTo>
                    <a:pt x="494" y="88"/>
                  </a:lnTo>
                  <a:lnTo>
                    <a:pt x="502" y="80"/>
                  </a:lnTo>
                  <a:lnTo>
                    <a:pt x="519" y="87"/>
                  </a:lnTo>
                  <a:lnTo>
                    <a:pt x="542" y="101"/>
                  </a:lnTo>
                  <a:lnTo>
                    <a:pt x="545" y="108"/>
                  </a:lnTo>
                  <a:lnTo>
                    <a:pt x="530" y="106"/>
                  </a:lnTo>
                  <a:lnTo>
                    <a:pt x="508" y="109"/>
                  </a:lnTo>
                  <a:lnTo>
                    <a:pt x="500" y="114"/>
                  </a:lnTo>
                  <a:lnTo>
                    <a:pt x="496" y="128"/>
                  </a:lnTo>
                  <a:lnTo>
                    <a:pt x="475" y="136"/>
                  </a:lnTo>
                  <a:lnTo>
                    <a:pt x="464" y="147"/>
                  </a:lnTo>
                  <a:lnTo>
                    <a:pt x="445" y="143"/>
                  </a:lnTo>
                  <a:lnTo>
                    <a:pt x="435" y="141"/>
                  </a:lnTo>
                  <a:lnTo>
                    <a:pt x="433" y="154"/>
                  </a:lnTo>
                  <a:lnTo>
                    <a:pt x="443" y="162"/>
                  </a:lnTo>
                  <a:lnTo>
                    <a:pt x="449" y="168"/>
                  </a:lnTo>
                  <a:lnTo>
                    <a:pt x="441" y="175"/>
                  </a:lnTo>
                  <a:lnTo>
                    <a:pt x="434" y="186"/>
                  </a:lnTo>
                  <a:lnTo>
                    <a:pt x="418" y="194"/>
                  </a:lnTo>
                  <a:lnTo>
                    <a:pt x="393" y="194"/>
                  </a:lnTo>
                  <a:lnTo>
                    <a:pt x="370" y="202"/>
                  </a:lnTo>
                  <a:lnTo>
                    <a:pt x="355" y="213"/>
                  </a:lnTo>
                  <a:lnTo>
                    <a:pt x="345" y="206"/>
                  </a:lnTo>
                  <a:lnTo>
                    <a:pt x="324" y="206"/>
                  </a:lnTo>
                  <a:lnTo>
                    <a:pt x="294" y="194"/>
                  </a:lnTo>
                  <a:lnTo>
                    <a:pt x="276" y="191"/>
                  </a:lnTo>
                  <a:lnTo>
                    <a:pt x="255" y="194"/>
                  </a:lnTo>
                  <a:lnTo>
                    <a:pt x="219" y="189"/>
                  </a:lnTo>
                  <a:lnTo>
                    <a:pt x="201" y="189"/>
                  </a:lnTo>
                  <a:lnTo>
                    <a:pt x="186" y="177"/>
                  </a:lnTo>
                  <a:lnTo>
                    <a:pt x="170" y="158"/>
                  </a:lnTo>
                  <a:lnTo>
                    <a:pt x="159" y="156"/>
                  </a:lnTo>
                  <a:lnTo>
                    <a:pt x="133" y="143"/>
                  </a:lnTo>
                  <a:lnTo>
                    <a:pt x="110" y="140"/>
                  </a:lnTo>
                  <a:lnTo>
                    <a:pt x="89" y="137"/>
                  </a:lnTo>
                  <a:lnTo>
                    <a:pt x="79" y="128"/>
                  </a:lnTo>
                  <a:lnTo>
                    <a:pt x="75" y="104"/>
                  </a:lnTo>
                  <a:lnTo>
                    <a:pt x="56" y="88"/>
                  </a:lnTo>
                  <a:lnTo>
                    <a:pt x="29" y="80"/>
                  </a:lnTo>
                  <a:lnTo>
                    <a:pt x="11" y="69"/>
                  </a:lnTo>
                  <a:lnTo>
                    <a:pt x="0" y="5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30" name="Freeform 129"/>
            <p:cNvSpPr>
              <a:spLocks noEditPoints="1"/>
            </p:cNvSpPr>
            <p:nvPr/>
          </p:nvSpPr>
          <p:spPr bwMode="auto">
            <a:xfrm>
              <a:off x="7962423" y="4025234"/>
              <a:ext cx="580254" cy="197264"/>
            </a:xfrm>
            <a:custGeom>
              <a:avLst/>
              <a:gdLst>
                <a:gd name="T0" fmla="*/ 1401 w 1439"/>
                <a:gd name="T1" fmla="*/ 208 h 524"/>
                <a:gd name="T2" fmla="*/ 1346 w 1439"/>
                <a:gd name="T3" fmla="*/ 237 h 524"/>
                <a:gd name="T4" fmla="*/ 1281 w 1439"/>
                <a:gd name="T5" fmla="*/ 223 h 524"/>
                <a:gd name="T6" fmla="*/ 1194 w 1439"/>
                <a:gd name="T7" fmla="*/ 223 h 524"/>
                <a:gd name="T8" fmla="*/ 1171 w 1439"/>
                <a:gd name="T9" fmla="*/ 320 h 524"/>
                <a:gd name="T10" fmla="*/ 1143 w 1439"/>
                <a:gd name="T11" fmla="*/ 349 h 524"/>
                <a:gd name="T12" fmla="*/ 1107 w 1439"/>
                <a:gd name="T13" fmla="*/ 468 h 524"/>
                <a:gd name="T14" fmla="*/ 1045 w 1439"/>
                <a:gd name="T15" fmla="*/ 486 h 524"/>
                <a:gd name="T16" fmla="*/ 974 w 1439"/>
                <a:gd name="T17" fmla="*/ 462 h 524"/>
                <a:gd name="T18" fmla="*/ 938 w 1439"/>
                <a:gd name="T19" fmla="*/ 469 h 524"/>
                <a:gd name="T20" fmla="*/ 894 w 1439"/>
                <a:gd name="T21" fmla="*/ 512 h 524"/>
                <a:gd name="T22" fmla="*/ 846 w 1439"/>
                <a:gd name="T23" fmla="*/ 506 h 524"/>
                <a:gd name="T24" fmla="*/ 798 w 1439"/>
                <a:gd name="T25" fmla="*/ 524 h 524"/>
                <a:gd name="T26" fmla="*/ 746 w 1439"/>
                <a:gd name="T27" fmla="*/ 476 h 524"/>
                <a:gd name="T28" fmla="*/ 733 w 1439"/>
                <a:gd name="T29" fmla="*/ 419 h 524"/>
                <a:gd name="T30" fmla="*/ 788 w 1439"/>
                <a:gd name="T31" fmla="*/ 448 h 524"/>
                <a:gd name="T32" fmla="*/ 846 w 1439"/>
                <a:gd name="T33" fmla="*/ 432 h 524"/>
                <a:gd name="T34" fmla="*/ 860 w 1439"/>
                <a:gd name="T35" fmla="*/ 360 h 524"/>
                <a:gd name="T36" fmla="*/ 892 w 1439"/>
                <a:gd name="T37" fmla="*/ 344 h 524"/>
                <a:gd name="T38" fmla="*/ 981 w 1439"/>
                <a:gd name="T39" fmla="*/ 325 h 524"/>
                <a:gd name="T40" fmla="*/ 1033 w 1439"/>
                <a:gd name="T41" fmla="*/ 258 h 524"/>
                <a:gd name="T42" fmla="*/ 1068 w 1439"/>
                <a:gd name="T43" fmla="*/ 204 h 524"/>
                <a:gd name="T44" fmla="*/ 1104 w 1439"/>
                <a:gd name="T45" fmla="*/ 248 h 524"/>
                <a:gd name="T46" fmla="*/ 1119 w 1439"/>
                <a:gd name="T47" fmla="*/ 219 h 524"/>
                <a:gd name="T48" fmla="*/ 1155 w 1439"/>
                <a:gd name="T49" fmla="*/ 222 h 524"/>
                <a:gd name="T50" fmla="*/ 1157 w 1439"/>
                <a:gd name="T51" fmla="*/ 168 h 524"/>
                <a:gd name="T52" fmla="*/ 1159 w 1439"/>
                <a:gd name="T53" fmla="*/ 126 h 524"/>
                <a:gd name="T54" fmla="*/ 1214 w 1439"/>
                <a:gd name="T55" fmla="*/ 66 h 524"/>
                <a:gd name="T56" fmla="*/ 1248 w 1439"/>
                <a:gd name="T57" fmla="*/ 0 h 524"/>
                <a:gd name="T58" fmla="*/ 1278 w 1439"/>
                <a:gd name="T59" fmla="*/ 0 h 524"/>
                <a:gd name="T60" fmla="*/ 1319 w 1439"/>
                <a:gd name="T61" fmla="*/ 43 h 524"/>
                <a:gd name="T62" fmla="*/ 1325 w 1439"/>
                <a:gd name="T63" fmla="*/ 80 h 524"/>
                <a:gd name="T64" fmla="*/ 1375 w 1439"/>
                <a:gd name="T65" fmla="*/ 103 h 524"/>
                <a:gd name="T66" fmla="*/ 1439 w 1439"/>
                <a:gd name="T67" fmla="*/ 129 h 524"/>
                <a:gd name="T68" fmla="*/ 1436 w 1439"/>
                <a:gd name="T69" fmla="*/ 162 h 524"/>
                <a:gd name="T70" fmla="*/ 1385 w 1439"/>
                <a:gd name="T71" fmla="*/ 167 h 524"/>
                <a:gd name="T72" fmla="*/ 1401 w 1439"/>
                <a:gd name="T73" fmla="*/ 208 h 524"/>
                <a:gd name="T74" fmla="*/ 75 w 1439"/>
                <a:gd name="T75" fmla="*/ 61 h 524"/>
                <a:gd name="T76" fmla="*/ 83 w 1439"/>
                <a:gd name="T77" fmla="*/ 105 h 524"/>
                <a:gd name="T78" fmla="*/ 133 w 1439"/>
                <a:gd name="T79" fmla="*/ 95 h 524"/>
                <a:gd name="T80" fmla="*/ 155 w 1439"/>
                <a:gd name="T81" fmla="*/ 60 h 524"/>
                <a:gd name="T82" fmla="*/ 173 w 1439"/>
                <a:gd name="T83" fmla="*/ 68 h 524"/>
                <a:gd name="T84" fmla="*/ 220 w 1439"/>
                <a:gd name="T85" fmla="*/ 119 h 524"/>
                <a:gd name="T86" fmla="*/ 254 w 1439"/>
                <a:gd name="T87" fmla="*/ 176 h 524"/>
                <a:gd name="T88" fmla="*/ 260 w 1439"/>
                <a:gd name="T89" fmla="*/ 233 h 524"/>
                <a:gd name="T90" fmla="*/ 253 w 1439"/>
                <a:gd name="T91" fmla="*/ 272 h 524"/>
                <a:gd name="T92" fmla="*/ 261 w 1439"/>
                <a:gd name="T93" fmla="*/ 301 h 524"/>
                <a:gd name="T94" fmla="*/ 268 w 1439"/>
                <a:gd name="T95" fmla="*/ 352 h 524"/>
                <a:gd name="T96" fmla="*/ 295 w 1439"/>
                <a:gd name="T97" fmla="*/ 375 h 524"/>
                <a:gd name="T98" fmla="*/ 326 w 1439"/>
                <a:gd name="T99" fmla="*/ 451 h 524"/>
                <a:gd name="T100" fmla="*/ 325 w 1439"/>
                <a:gd name="T101" fmla="*/ 479 h 524"/>
                <a:gd name="T102" fmla="*/ 271 w 1439"/>
                <a:gd name="T103" fmla="*/ 485 h 524"/>
                <a:gd name="T104" fmla="*/ 199 w 1439"/>
                <a:gd name="T105" fmla="*/ 422 h 524"/>
                <a:gd name="T106" fmla="*/ 109 w 1439"/>
                <a:gd name="T107" fmla="*/ 354 h 524"/>
                <a:gd name="T108" fmla="*/ 99 w 1439"/>
                <a:gd name="T109" fmla="*/ 311 h 524"/>
                <a:gd name="T110" fmla="*/ 54 w 1439"/>
                <a:gd name="T111" fmla="*/ 254 h 524"/>
                <a:gd name="T112" fmla="*/ 42 w 1439"/>
                <a:gd name="T113" fmla="*/ 184 h 524"/>
                <a:gd name="T114" fmla="*/ 13 w 1439"/>
                <a:gd name="T115" fmla="*/ 137 h 524"/>
                <a:gd name="T116" fmla="*/ 18 w 1439"/>
                <a:gd name="T117" fmla="*/ 75 h 524"/>
                <a:gd name="T118" fmla="*/ 0 w 1439"/>
                <a:gd name="T119" fmla="*/ 39 h 524"/>
                <a:gd name="T120" fmla="*/ 12 w 1439"/>
                <a:gd name="T121" fmla="*/ 24 h 524"/>
                <a:gd name="T122" fmla="*/ 75 w 1439"/>
                <a:gd name="T123" fmla="*/ 61 h 5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439" h="524">
                  <a:moveTo>
                    <a:pt x="1401" y="208"/>
                  </a:moveTo>
                  <a:lnTo>
                    <a:pt x="1346" y="237"/>
                  </a:lnTo>
                  <a:lnTo>
                    <a:pt x="1281" y="223"/>
                  </a:lnTo>
                  <a:lnTo>
                    <a:pt x="1194" y="223"/>
                  </a:lnTo>
                  <a:lnTo>
                    <a:pt x="1171" y="320"/>
                  </a:lnTo>
                  <a:lnTo>
                    <a:pt x="1143" y="349"/>
                  </a:lnTo>
                  <a:lnTo>
                    <a:pt x="1107" y="468"/>
                  </a:lnTo>
                  <a:lnTo>
                    <a:pt x="1045" y="486"/>
                  </a:lnTo>
                  <a:lnTo>
                    <a:pt x="974" y="462"/>
                  </a:lnTo>
                  <a:lnTo>
                    <a:pt x="938" y="469"/>
                  </a:lnTo>
                  <a:lnTo>
                    <a:pt x="894" y="512"/>
                  </a:lnTo>
                  <a:lnTo>
                    <a:pt x="846" y="506"/>
                  </a:lnTo>
                  <a:lnTo>
                    <a:pt x="798" y="524"/>
                  </a:lnTo>
                  <a:lnTo>
                    <a:pt x="746" y="476"/>
                  </a:lnTo>
                  <a:lnTo>
                    <a:pt x="733" y="419"/>
                  </a:lnTo>
                  <a:lnTo>
                    <a:pt x="788" y="448"/>
                  </a:lnTo>
                  <a:lnTo>
                    <a:pt x="846" y="432"/>
                  </a:lnTo>
                  <a:lnTo>
                    <a:pt x="860" y="360"/>
                  </a:lnTo>
                  <a:lnTo>
                    <a:pt x="892" y="344"/>
                  </a:lnTo>
                  <a:lnTo>
                    <a:pt x="981" y="325"/>
                  </a:lnTo>
                  <a:lnTo>
                    <a:pt x="1033" y="258"/>
                  </a:lnTo>
                  <a:lnTo>
                    <a:pt x="1068" y="204"/>
                  </a:lnTo>
                  <a:lnTo>
                    <a:pt x="1104" y="248"/>
                  </a:lnTo>
                  <a:lnTo>
                    <a:pt x="1119" y="219"/>
                  </a:lnTo>
                  <a:lnTo>
                    <a:pt x="1155" y="222"/>
                  </a:lnTo>
                  <a:lnTo>
                    <a:pt x="1157" y="168"/>
                  </a:lnTo>
                  <a:lnTo>
                    <a:pt x="1159" y="126"/>
                  </a:lnTo>
                  <a:lnTo>
                    <a:pt x="1214" y="66"/>
                  </a:lnTo>
                  <a:lnTo>
                    <a:pt x="1248" y="0"/>
                  </a:lnTo>
                  <a:lnTo>
                    <a:pt x="1278" y="0"/>
                  </a:lnTo>
                  <a:lnTo>
                    <a:pt x="1319" y="43"/>
                  </a:lnTo>
                  <a:lnTo>
                    <a:pt x="1325" y="80"/>
                  </a:lnTo>
                  <a:lnTo>
                    <a:pt x="1375" y="103"/>
                  </a:lnTo>
                  <a:lnTo>
                    <a:pt x="1439" y="129"/>
                  </a:lnTo>
                  <a:lnTo>
                    <a:pt x="1436" y="162"/>
                  </a:lnTo>
                  <a:lnTo>
                    <a:pt x="1385" y="167"/>
                  </a:lnTo>
                  <a:lnTo>
                    <a:pt x="1401" y="208"/>
                  </a:lnTo>
                  <a:moveTo>
                    <a:pt x="75" y="61"/>
                  </a:moveTo>
                  <a:lnTo>
                    <a:pt x="83" y="105"/>
                  </a:lnTo>
                  <a:lnTo>
                    <a:pt x="133" y="95"/>
                  </a:lnTo>
                  <a:lnTo>
                    <a:pt x="155" y="60"/>
                  </a:lnTo>
                  <a:lnTo>
                    <a:pt x="173" y="68"/>
                  </a:lnTo>
                  <a:lnTo>
                    <a:pt x="220" y="119"/>
                  </a:lnTo>
                  <a:lnTo>
                    <a:pt x="254" y="176"/>
                  </a:lnTo>
                  <a:lnTo>
                    <a:pt x="260" y="233"/>
                  </a:lnTo>
                  <a:lnTo>
                    <a:pt x="253" y="272"/>
                  </a:lnTo>
                  <a:lnTo>
                    <a:pt x="261" y="301"/>
                  </a:lnTo>
                  <a:lnTo>
                    <a:pt x="268" y="352"/>
                  </a:lnTo>
                  <a:lnTo>
                    <a:pt x="295" y="375"/>
                  </a:lnTo>
                  <a:lnTo>
                    <a:pt x="326" y="451"/>
                  </a:lnTo>
                  <a:lnTo>
                    <a:pt x="325" y="479"/>
                  </a:lnTo>
                  <a:lnTo>
                    <a:pt x="271" y="485"/>
                  </a:lnTo>
                  <a:lnTo>
                    <a:pt x="199" y="422"/>
                  </a:lnTo>
                  <a:lnTo>
                    <a:pt x="109" y="354"/>
                  </a:lnTo>
                  <a:lnTo>
                    <a:pt x="99" y="311"/>
                  </a:lnTo>
                  <a:lnTo>
                    <a:pt x="54" y="254"/>
                  </a:lnTo>
                  <a:lnTo>
                    <a:pt x="42" y="184"/>
                  </a:lnTo>
                  <a:lnTo>
                    <a:pt x="13" y="137"/>
                  </a:lnTo>
                  <a:lnTo>
                    <a:pt x="18" y="75"/>
                  </a:lnTo>
                  <a:lnTo>
                    <a:pt x="0" y="39"/>
                  </a:lnTo>
                  <a:lnTo>
                    <a:pt x="12" y="24"/>
                  </a:lnTo>
                  <a:lnTo>
                    <a:pt x="75" y="61"/>
                  </a:lnTo>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32" name="Freeform 131"/>
            <p:cNvSpPr>
              <a:spLocks/>
            </p:cNvSpPr>
            <p:nvPr/>
          </p:nvSpPr>
          <p:spPr bwMode="auto">
            <a:xfrm>
              <a:off x="9822210" y="4896611"/>
              <a:ext cx="71086" cy="74557"/>
            </a:xfrm>
            <a:custGeom>
              <a:avLst/>
              <a:gdLst>
                <a:gd name="T0" fmla="*/ 26 w 43"/>
                <a:gd name="T1" fmla="*/ 20 h 48"/>
                <a:gd name="T2" fmla="*/ 37 w 43"/>
                <a:gd name="T3" fmla="*/ 33 h 48"/>
                <a:gd name="T4" fmla="*/ 43 w 43"/>
                <a:gd name="T5" fmla="*/ 43 h 48"/>
                <a:gd name="T6" fmla="*/ 35 w 43"/>
                <a:gd name="T7" fmla="*/ 48 h 48"/>
                <a:gd name="T8" fmla="*/ 27 w 43"/>
                <a:gd name="T9" fmla="*/ 42 h 48"/>
                <a:gd name="T10" fmla="*/ 17 w 43"/>
                <a:gd name="T11" fmla="*/ 33 h 48"/>
                <a:gd name="T12" fmla="*/ 8 w 43"/>
                <a:gd name="T13" fmla="*/ 22 h 48"/>
                <a:gd name="T14" fmla="*/ 0 w 43"/>
                <a:gd name="T15" fmla="*/ 7 h 48"/>
                <a:gd name="T16" fmla="*/ 0 w 43"/>
                <a:gd name="T17" fmla="*/ 0 h 48"/>
                <a:gd name="T18" fmla="*/ 7 w 43"/>
                <a:gd name="T19" fmla="*/ 0 h 48"/>
                <a:gd name="T20" fmla="*/ 16 w 43"/>
                <a:gd name="T21" fmla="*/ 8 h 48"/>
                <a:gd name="T22" fmla="*/ 22 w 43"/>
                <a:gd name="T23" fmla="*/ 15 h 48"/>
                <a:gd name="T24" fmla="*/ 26 w 43"/>
                <a:gd name="T25" fmla="*/ 2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3" h="48">
                  <a:moveTo>
                    <a:pt x="26" y="20"/>
                  </a:moveTo>
                  <a:lnTo>
                    <a:pt x="37" y="33"/>
                  </a:lnTo>
                  <a:lnTo>
                    <a:pt x="43" y="43"/>
                  </a:lnTo>
                  <a:lnTo>
                    <a:pt x="35" y="48"/>
                  </a:lnTo>
                  <a:lnTo>
                    <a:pt x="27" y="42"/>
                  </a:lnTo>
                  <a:lnTo>
                    <a:pt x="17" y="33"/>
                  </a:lnTo>
                  <a:lnTo>
                    <a:pt x="8" y="22"/>
                  </a:lnTo>
                  <a:lnTo>
                    <a:pt x="0" y="7"/>
                  </a:lnTo>
                  <a:lnTo>
                    <a:pt x="0" y="0"/>
                  </a:lnTo>
                  <a:lnTo>
                    <a:pt x="7" y="0"/>
                  </a:lnTo>
                  <a:lnTo>
                    <a:pt x="16" y="8"/>
                  </a:lnTo>
                  <a:lnTo>
                    <a:pt x="22" y="15"/>
                  </a:lnTo>
                  <a:lnTo>
                    <a:pt x="26" y="2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41" name="Freeform 140"/>
            <p:cNvSpPr>
              <a:spLocks/>
            </p:cNvSpPr>
            <p:nvPr/>
          </p:nvSpPr>
          <p:spPr bwMode="auto">
            <a:xfrm>
              <a:off x="7268103" y="3267242"/>
              <a:ext cx="251278" cy="128922"/>
            </a:xfrm>
            <a:custGeom>
              <a:avLst/>
              <a:gdLst>
                <a:gd name="T0" fmla="*/ 146 w 152"/>
                <a:gd name="T1" fmla="*/ 52 h 83"/>
                <a:gd name="T2" fmla="*/ 146 w 152"/>
                <a:gd name="T3" fmla="*/ 61 h 83"/>
                <a:gd name="T4" fmla="*/ 152 w 152"/>
                <a:gd name="T5" fmla="*/ 75 h 83"/>
                <a:gd name="T6" fmla="*/ 151 w 152"/>
                <a:gd name="T7" fmla="*/ 83 h 83"/>
                <a:gd name="T8" fmla="*/ 136 w 152"/>
                <a:gd name="T9" fmla="*/ 83 h 83"/>
                <a:gd name="T10" fmla="*/ 114 w 152"/>
                <a:gd name="T11" fmla="*/ 78 h 83"/>
                <a:gd name="T12" fmla="*/ 100 w 152"/>
                <a:gd name="T13" fmla="*/ 76 h 83"/>
                <a:gd name="T14" fmla="*/ 88 w 152"/>
                <a:gd name="T15" fmla="*/ 66 h 83"/>
                <a:gd name="T16" fmla="*/ 63 w 152"/>
                <a:gd name="T17" fmla="*/ 63 h 83"/>
                <a:gd name="T18" fmla="*/ 37 w 152"/>
                <a:gd name="T19" fmla="*/ 51 h 83"/>
                <a:gd name="T20" fmla="*/ 18 w 152"/>
                <a:gd name="T21" fmla="*/ 41 h 83"/>
                <a:gd name="T22" fmla="*/ 0 w 152"/>
                <a:gd name="T23" fmla="*/ 33 h 83"/>
                <a:gd name="T24" fmla="*/ 3 w 152"/>
                <a:gd name="T25" fmla="*/ 14 h 83"/>
                <a:gd name="T26" fmla="*/ 12 w 152"/>
                <a:gd name="T27" fmla="*/ 4 h 83"/>
                <a:gd name="T28" fmla="*/ 18 w 152"/>
                <a:gd name="T29" fmla="*/ 0 h 83"/>
                <a:gd name="T30" fmla="*/ 34 w 152"/>
                <a:gd name="T31" fmla="*/ 6 h 83"/>
                <a:gd name="T32" fmla="*/ 54 w 152"/>
                <a:gd name="T33" fmla="*/ 19 h 83"/>
                <a:gd name="T34" fmla="*/ 65 w 152"/>
                <a:gd name="T35" fmla="*/ 22 h 83"/>
                <a:gd name="T36" fmla="*/ 73 w 152"/>
                <a:gd name="T37" fmla="*/ 32 h 83"/>
                <a:gd name="T38" fmla="*/ 88 w 152"/>
                <a:gd name="T39" fmla="*/ 36 h 83"/>
                <a:gd name="T40" fmla="*/ 104 w 152"/>
                <a:gd name="T41" fmla="*/ 45 h 83"/>
                <a:gd name="T42" fmla="*/ 125 w 152"/>
                <a:gd name="T43" fmla="*/ 50 h 83"/>
                <a:gd name="T44" fmla="*/ 146 w 152"/>
                <a:gd name="T45" fmla="*/ 52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52" h="83">
                  <a:moveTo>
                    <a:pt x="146" y="52"/>
                  </a:moveTo>
                  <a:lnTo>
                    <a:pt x="146" y="61"/>
                  </a:lnTo>
                  <a:lnTo>
                    <a:pt x="152" y="75"/>
                  </a:lnTo>
                  <a:lnTo>
                    <a:pt x="151" y="83"/>
                  </a:lnTo>
                  <a:lnTo>
                    <a:pt x="136" y="83"/>
                  </a:lnTo>
                  <a:lnTo>
                    <a:pt x="114" y="78"/>
                  </a:lnTo>
                  <a:lnTo>
                    <a:pt x="100" y="76"/>
                  </a:lnTo>
                  <a:lnTo>
                    <a:pt x="88" y="66"/>
                  </a:lnTo>
                  <a:lnTo>
                    <a:pt x="63" y="63"/>
                  </a:lnTo>
                  <a:lnTo>
                    <a:pt x="37" y="51"/>
                  </a:lnTo>
                  <a:lnTo>
                    <a:pt x="18" y="41"/>
                  </a:lnTo>
                  <a:lnTo>
                    <a:pt x="0" y="33"/>
                  </a:lnTo>
                  <a:lnTo>
                    <a:pt x="3" y="14"/>
                  </a:lnTo>
                  <a:lnTo>
                    <a:pt x="12" y="4"/>
                  </a:lnTo>
                  <a:lnTo>
                    <a:pt x="18" y="0"/>
                  </a:lnTo>
                  <a:lnTo>
                    <a:pt x="34" y="6"/>
                  </a:lnTo>
                  <a:lnTo>
                    <a:pt x="54" y="19"/>
                  </a:lnTo>
                  <a:lnTo>
                    <a:pt x="65" y="22"/>
                  </a:lnTo>
                  <a:lnTo>
                    <a:pt x="73" y="32"/>
                  </a:lnTo>
                  <a:lnTo>
                    <a:pt x="88" y="36"/>
                  </a:lnTo>
                  <a:lnTo>
                    <a:pt x="104" y="45"/>
                  </a:lnTo>
                  <a:lnTo>
                    <a:pt x="125" y="50"/>
                  </a:lnTo>
                  <a:lnTo>
                    <a:pt x="146" y="52"/>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42" name="Freeform 141"/>
            <p:cNvSpPr>
              <a:spLocks noEditPoints="1"/>
            </p:cNvSpPr>
            <p:nvPr/>
          </p:nvSpPr>
          <p:spPr bwMode="auto">
            <a:xfrm>
              <a:off x="9437028" y="5359482"/>
              <a:ext cx="538925" cy="389869"/>
            </a:xfrm>
            <a:custGeom>
              <a:avLst/>
              <a:gdLst>
                <a:gd name="T0" fmla="*/ 1141 w 1337"/>
                <a:gd name="T1" fmla="*/ 233 h 1028"/>
                <a:gd name="T2" fmla="*/ 1195 w 1337"/>
                <a:gd name="T3" fmla="*/ 199 h 1028"/>
                <a:gd name="T4" fmla="*/ 1204 w 1337"/>
                <a:gd name="T5" fmla="*/ 290 h 1028"/>
                <a:gd name="T6" fmla="*/ 1308 w 1337"/>
                <a:gd name="T7" fmla="*/ 265 h 1028"/>
                <a:gd name="T8" fmla="*/ 1271 w 1337"/>
                <a:gd name="T9" fmla="*/ 350 h 1028"/>
                <a:gd name="T10" fmla="*/ 1164 w 1337"/>
                <a:gd name="T11" fmla="*/ 397 h 1028"/>
                <a:gd name="T12" fmla="*/ 1109 w 1337"/>
                <a:gd name="T13" fmla="*/ 459 h 1028"/>
                <a:gd name="T14" fmla="*/ 1030 w 1337"/>
                <a:gd name="T15" fmla="*/ 521 h 1028"/>
                <a:gd name="T16" fmla="*/ 876 w 1337"/>
                <a:gd name="T17" fmla="*/ 612 h 1028"/>
                <a:gd name="T18" fmla="*/ 861 w 1337"/>
                <a:gd name="T19" fmla="*/ 578 h 1028"/>
                <a:gd name="T20" fmla="*/ 960 w 1337"/>
                <a:gd name="T21" fmla="*/ 462 h 1028"/>
                <a:gd name="T22" fmla="*/ 931 w 1337"/>
                <a:gd name="T23" fmla="*/ 397 h 1028"/>
                <a:gd name="T24" fmla="*/ 1055 w 1337"/>
                <a:gd name="T25" fmla="*/ 303 h 1028"/>
                <a:gd name="T26" fmla="*/ 1093 w 1337"/>
                <a:gd name="T27" fmla="*/ 191 h 1028"/>
                <a:gd name="T28" fmla="*/ 1092 w 1337"/>
                <a:gd name="T29" fmla="*/ 141 h 1028"/>
                <a:gd name="T30" fmla="*/ 1084 w 1337"/>
                <a:gd name="T31" fmla="*/ 6 h 1028"/>
                <a:gd name="T32" fmla="*/ 1126 w 1337"/>
                <a:gd name="T33" fmla="*/ 47 h 1028"/>
                <a:gd name="T34" fmla="*/ 1144 w 1337"/>
                <a:gd name="T35" fmla="*/ 144 h 1028"/>
                <a:gd name="T36" fmla="*/ 761 w 1337"/>
                <a:gd name="T37" fmla="*/ 582 h 1028"/>
                <a:gd name="T38" fmla="*/ 829 w 1337"/>
                <a:gd name="T39" fmla="*/ 583 h 1028"/>
                <a:gd name="T40" fmla="*/ 749 w 1337"/>
                <a:gd name="T41" fmla="*/ 658 h 1028"/>
                <a:gd name="T42" fmla="*/ 597 w 1337"/>
                <a:gd name="T43" fmla="*/ 754 h 1028"/>
                <a:gd name="T44" fmla="*/ 537 w 1337"/>
                <a:gd name="T45" fmla="*/ 795 h 1028"/>
                <a:gd name="T46" fmla="*/ 393 w 1337"/>
                <a:gd name="T47" fmla="*/ 882 h 1028"/>
                <a:gd name="T48" fmla="*/ 202 w 1337"/>
                <a:gd name="T49" fmla="*/ 1004 h 1028"/>
                <a:gd name="T50" fmla="*/ 88 w 1337"/>
                <a:gd name="T51" fmla="*/ 1026 h 1028"/>
                <a:gd name="T52" fmla="*/ 0 w 1337"/>
                <a:gd name="T53" fmla="*/ 993 h 1028"/>
                <a:gd name="T54" fmla="*/ 99 w 1337"/>
                <a:gd name="T55" fmla="*/ 900 h 1028"/>
                <a:gd name="T56" fmla="*/ 304 w 1337"/>
                <a:gd name="T57" fmla="*/ 801 h 1028"/>
                <a:gd name="T58" fmla="*/ 469 w 1337"/>
                <a:gd name="T59" fmla="*/ 725 h 1028"/>
                <a:gd name="T60" fmla="*/ 619 w 1337"/>
                <a:gd name="T61" fmla="*/ 619 h 1028"/>
                <a:gd name="T62" fmla="*/ 704 w 1337"/>
                <a:gd name="T63" fmla="*/ 550 h 1028"/>
                <a:gd name="T64" fmla="*/ 770 w 1337"/>
                <a:gd name="T65" fmla="*/ 547 h 10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7" h="1028">
                  <a:moveTo>
                    <a:pt x="1144" y="144"/>
                  </a:moveTo>
                  <a:lnTo>
                    <a:pt x="1141" y="233"/>
                  </a:lnTo>
                  <a:lnTo>
                    <a:pt x="1178" y="176"/>
                  </a:lnTo>
                  <a:lnTo>
                    <a:pt x="1195" y="199"/>
                  </a:lnTo>
                  <a:lnTo>
                    <a:pt x="1166" y="263"/>
                  </a:lnTo>
                  <a:lnTo>
                    <a:pt x="1204" y="290"/>
                  </a:lnTo>
                  <a:lnTo>
                    <a:pt x="1247" y="297"/>
                  </a:lnTo>
                  <a:lnTo>
                    <a:pt x="1308" y="265"/>
                  </a:lnTo>
                  <a:lnTo>
                    <a:pt x="1337" y="275"/>
                  </a:lnTo>
                  <a:lnTo>
                    <a:pt x="1271" y="350"/>
                  </a:lnTo>
                  <a:lnTo>
                    <a:pt x="1216" y="399"/>
                  </a:lnTo>
                  <a:lnTo>
                    <a:pt x="1164" y="397"/>
                  </a:lnTo>
                  <a:lnTo>
                    <a:pt x="1128" y="423"/>
                  </a:lnTo>
                  <a:lnTo>
                    <a:pt x="1109" y="459"/>
                  </a:lnTo>
                  <a:lnTo>
                    <a:pt x="1088" y="475"/>
                  </a:lnTo>
                  <a:lnTo>
                    <a:pt x="1030" y="521"/>
                  </a:lnTo>
                  <a:lnTo>
                    <a:pt x="954" y="578"/>
                  </a:lnTo>
                  <a:lnTo>
                    <a:pt x="876" y="612"/>
                  </a:lnTo>
                  <a:lnTo>
                    <a:pt x="881" y="590"/>
                  </a:lnTo>
                  <a:lnTo>
                    <a:pt x="861" y="578"/>
                  </a:lnTo>
                  <a:lnTo>
                    <a:pt x="950" y="508"/>
                  </a:lnTo>
                  <a:lnTo>
                    <a:pt x="960" y="462"/>
                  </a:lnTo>
                  <a:lnTo>
                    <a:pt x="908" y="428"/>
                  </a:lnTo>
                  <a:lnTo>
                    <a:pt x="931" y="397"/>
                  </a:lnTo>
                  <a:lnTo>
                    <a:pt x="1001" y="368"/>
                  </a:lnTo>
                  <a:lnTo>
                    <a:pt x="1055" y="303"/>
                  </a:lnTo>
                  <a:lnTo>
                    <a:pt x="1087" y="248"/>
                  </a:lnTo>
                  <a:lnTo>
                    <a:pt x="1093" y="191"/>
                  </a:lnTo>
                  <a:lnTo>
                    <a:pt x="1104" y="176"/>
                  </a:lnTo>
                  <a:lnTo>
                    <a:pt x="1092" y="141"/>
                  </a:lnTo>
                  <a:lnTo>
                    <a:pt x="1080" y="66"/>
                  </a:lnTo>
                  <a:lnTo>
                    <a:pt x="1084" y="6"/>
                  </a:lnTo>
                  <a:lnTo>
                    <a:pt x="1114" y="0"/>
                  </a:lnTo>
                  <a:lnTo>
                    <a:pt x="1126" y="47"/>
                  </a:lnTo>
                  <a:lnTo>
                    <a:pt x="1169" y="69"/>
                  </a:lnTo>
                  <a:lnTo>
                    <a:pt x="1144" y="144"/>
                  </a:lnTo>
                  <a:moveTo>
                    <a:pt x="770" y="547"/>
                  </a:moveTo>
                  <a:lnTo>
                    <a:pt x="761" y="582"/>
                  </a:lnTo>
                  <a:lnTo>
                    <a:pt x="834" y="548"/>
                  </a:lnTo>
                  <a:lnTo>
                    <a:pt x="829" y="583"/>
                  </a:lnTo>
                  <a:lnTo>
                    <a:pt x="803" y="619"/>
                  </a:lnTo>
                  <a:lnTo>
                    <a:pt x="749" y="658"/>
                  </a:lnTo>
                  <a:lnTo>
                    <a:pt x="657" y="720"/>
                  </a:lnTo>
                  <a:lnTo>
                    <a:pt x="597" y="754"/>
                  </a:lnTo>
                  <a:lnTo>
                    <a:pt x="590" y="794"/>
                  </a:lnTo>
                  <a:lnTo>
                    <a:pt x="537" y="795"/>
                  </a:lnTo>
                  <a:lnTo>
                    <a:pt x="454" y="827"/>
                  </a:lnTo>
                  <a:lnTo>
                    <a:pt x="393" y="882"/>
                  </a:lnTo>
                  <a:lnTo>
                    <a:pt x="285" y="966"/>
                  </a:lnTo>
                  <a:lnTo>
                    <a:pt x="202" y="1004"/>
                  </a:lnTo>
                  <a:lnTo>
                    <a:pt x="148" y="1028"/>
                  </a:lnTo>
                  <a:lnTo>
                    <a:pt x="88" y="1026"/>
                  </a:lnTo>
                  <a:lnTo>
                    <a:pt x="68" y="998"/>
                  </a:lnTo>
                  <a:lnTo>
                    <a:pt x="0" y="993"/>
                  </a:lnTo>
                  <a:lnTo>
                    <a:pt x="13" y="962"/>
                  </a:lnTo>
                  <a:lnTo>
                    <a:pt x="99" y="900"/>
                  </a:lnTo>
                  <a:lnTo>
                    <a:pt x="248" y="817"/>
                  </a:lnTo>
                  <a:lnTo>
                    <a:pt x="304" y="801"/>
                  </a:lnTo>
                  <a:lnTo>
                    <a:pt x="378" y="769"/>
                  </a:lnTo>
                  <a:lnTo>
                    <a:pt x="469" y="725"/>
                  </a:lnTo>
                  <a:lnTo>
                    <a:pt x="543" y="681"/>
                  </a:lnTo>
                  <a:lnTo>
                    <a:pt x="619" y="619"/>
                  </a:lnTo>
                  <a:lnTo>
                    <a:pt x="661" y="597"/>
                  </a:lnTo>
                  <a:lnTo>
                    <a:pt x="704" y="550"/>
                  </a:lnTo>
                  <a:lnTo>
                    <a:pt x="780" y="511"/>
                  </a:lnTo>
                  <a:lnTo>
                    <a:pt x="770" y="547"/>
                  </a:lnTo>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44" name="Freeform 143"/>
            <p:cNvSpPr>
              <a:spLocks/>
            </p:cNvSpPr>
            <p:nvPr/>
          </p:nvSpPr>
          <p:spPr bwMode="auto">
            <a:xfrm>
              <a:off x="6701073" y="3051339"/>
              <a:ext cx="448003" cy="431806"/>
            </a:xfrm>
            <a:custGeom>
              <a:avLst/>
              <a:gdLst>
                <a:gd name="T0" fmla="*/ 232 w 271"/>
                <a:gd name="T1" fmla="*/ 9 h 278"/>
                <a:gd name="T2" fmla="*/ 271 w 271"/>
                <a:gd name="T3" fmla="*/ 33 h 278"/>
                <a:gd name="T4" fmla="*/ 241 w 271"/>
                <a:gd name="T5" fmla="*/ 54 h 278"/>
                <a:gd name="T6" fmla="*/ 207 w 271"/>
                <a:gd name="T7" fmla="*/ 58 h 278"/>
                <a:gd name="T8" fmla="*/ 226 w 271"/>
                <a:gd name="T9" fmla="*/ 90 h 278"/>
                <a:gd name="T10" fmla="*/ 230 w 271"/>
                <a:gd name="T11" fmla="*/ 112 h 278"/>
                <a:gd name="T12" fmla="*/ 221 w 271"/>
                <a:gd name="T13" fmla="*/ 148 h 278"/>
                <a:gd name="T14" fmla="*/ 199 w 271"/>
                <a:gd name="T15" fmla="*/ 191 h 278"/>
                <a:gd name="T16" fmla="*/ 162 w 271"/>
                <a:gd name="T17" fmla="*/ 211 h 278"/>
                <a:gd name="T18" fmla="*/ 180 w 271"/>
                <a:gd name="T19" fmla="*/ 236 h 278"/>
                <a:gd name="T20" fmla="*/ 198 w 271"/>
                <a:gd name="T21" fmla="*/ 265 h 278"/>
                <a:gd name="T22" fmla="*/ 149 w 271"/>
                <a:gd name="T23" fmla="*/ 278 h 278"/>
                <a:gd name="T24" fmla="*/ 127 w 271"/>
                <a:gd name="T25" fmla="*/ 258 h 278"/>
                <a:gd name="T26" fmla="*/ 79 w 271"/>
                <a:gd name="T27" fmla="*/ 246 h 278"/>
                <a:gd name="T28" fmla="*/ 25 w 271"/>
                <a:gd name="T29" fmla="*/ 249 h 278"/>
                <a:gd name="T30" fmla="*/ 53 w 271"/>
                <a:gd name="T31" fmla="*/ 214 h 278"/>
                <a:gd name="T32" fmla="*/ 41 w 271"/>
                <a:gd name="T33" fmla="*/ 202 h 278"/>
                <a:gd name="T34" fmla="*/ 19 w 271"/>
                <a:gd name="T35" fmla="*/ 174 h 278"/>
                <a:gd name="T36" fmla="*/ 0 w 271"/>
                <a:gd name="T37" fmla="*/ 151 h 278"/>
                <a:gd name="T38" fmla="*/ 48 w 271"/>
                <a:gd name="T39" fmla="*/ 158 h 278"/>
                <a:gd name="T40" fmla="*/ 62 w 271"/>
                <a:gd name="T41" fmla="*/ 156 h 278"/>
                <a:gd name="T42" fmla="*/ 96 w 271"/>
                <a:gd name="T43" fmla="*/ 150 h 278"/>
                <a:gd name="T44" fmla="*/ 101 w 271"/>
                <a:gd name="T45" fmla="*/ 120 h 278"/>
                <a:gd name="T46" fmla="*/ 115 w 271"/>
                <a:gd name="T47" fmla="*/ 114 h 278"/>
                <a:gd name="T48" fmla="*/ 135 w 271"/>
                <a:gd name="T49" fmla="*/ 114 h 278"/>
                <a:gd name="T50" fmla="*/ 137 w 271"/>
                <a:gd name="T51" fmla="*/ 95 h 278"/>
                <a:gd name="T52" fmla="*/ 152 w 271"/>
                <a:gd name="T53" fmla="*/ 78 h 278"/>
                <a:gd name="T54" fmla="*/ 158 w 271"/>
                <a:gd name="T55" fmla="*/ 65 h 278"/>
                <a:gd name="T56" fmla="*/ 159 w 271"/>
                <a:gd name="T57" fmla="*/ 49 h 278"/>
                <a:gd name="T58" fmla="*/ 161 w 271"/>
                <a:gd name="T59" fmla="*/ 30 h 278"/>
                <a:gd name="T60" fmla="*/ 163 w 271"/>
                <a:gd name="T61" fmla="*/ 12 h 278"/>
                <a:gd name="T62" fmla="*/ 199 w 271"/>
                <a:gd name="T63" fmla="*/ 6 h 278"/>
                <a:gd name="T64" fmla="*/ 216 w 271"/>
                <a:gd name="T65" fmla="*/ 0 h 2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71" h="278">
                  <a:moveTo>
                    <a:pt x="216" y="0"/>
                  </a:moveTo>
                  <a:lnTo>
                    <a:pt x="232" y="9"/>
                  </a:lnTo>
                  <a:lnTo>
                    <a:pt x="241" y="25"/>
                  </a:lnTo>
                  <a:lnTo>
                    <a:pt x="271" y="33"/>
                  </a:lnTo>
                  <a:lnTo>
                    <a:pt x="259" y="51"/>
                  </a:lnTo>
                  <a:lnTo>
                    <a:pt x="241" y="54"/>
                  </a:lnTo>
                  <a:lnTo>
                    <a:pt x="213" y="49"/>
                  </a:lnTo>
                  <a:lnTo>
                    <a:pt x="207" y="58"/>
                  </a:lnTo>
                  <a:lnTo>
                    <a:pt x="217" y="76"/>
                  </a:lnTo>
                  <a:lnTo>
                    <a:pt x="226" y="90"/>
                  </a:lnTo>
                  <a:lnTo>
                    <a:pt x="243" y="100"/>
                  </a:lnTo>
                  <a:lnTo>
                    <a:pt x="230" y="112"/>
                  </a:lnTo>
                  <a:lnTo>
                    <a:pt x="234" y="127"/>
                  </a:lnTo>
                  <a:lnTo>
                    <a:pt x="221" y="148"/>
                  </a:lnTo>
                  <a:lnTo>
                    <a:pt x="214" y="169"/>
                  </a:lnTo>
                  <a:lnTo>
                    <a:pt x="199" y="191"/>
                  </a:lnTo>
                  <a:lnTo>
                    <a:pt x="178" y="189"/>
                  </a:lnTo>
                  <a:lnTo>
                    <a:pt x="162" y="211"/>
                  </a:lnTo>
                  <a:lnTo>
                    <a:pt x="176" y="220"/>
                  </a:lnTo>
                  <a:lnTo>
                    <a:pt x="180" y="236"/>
                  </a:lnTo>
                  <a:lnTo>
                    <a:pt x="192" y="246"/>
                  </a:lnTo>
                  <a:lnTo>
                    <a:pt x="198" y="265"/>
                  </a:lnTo>
                  <a:lnTo>
                    <a:pt x="159" y="264"/>
                  </a:lnTo>
                  <a:lnTo>
                    <a:pt x="149" y="278"/>
                  </a:lnTo>
                  <a:lnTo>
                    <a:pt x="135" y="273"/>
                  </a:lnTo>
                  <a:lnTo>
                    <a:pt x="127" y="258"/>
                  </a:lnTo>
                  <a:lnTo>
                    <a:pt x="111" y="242"/>
                  </a:lnTo>
                  <a:lnTo>
                    <a:pt x="79" y="246"/>
                  </a:lnTo>
                  <a:lnTo>
                    <a:pt x="50" y="246"/>
                  </a:lnTo>
                  <a:lnTo>
                    <a:pt x="25" y="249"/>
                  </a:lnTo>
                  <a:lnTo>
                    <a:pt x="29" y="225"/>
                  </a:lnTo>
                  <a:lnTo>
                    <a:pt x="53" y="214"/>
                  </a:lnTo>
                  <a:lnTo>
                    <a:pt x="50" y="205"/>
                  </a:lnTo>
                  <a:lnTo>
                    <a:pt x="41" y="202"/>
                  </a:lnTo>
                  <a:lnTo>
                    <a:pt x="38" y="183"/>
                  </a:lnTo>
                  <a:lnTo>
                    <a:pt x="19" y="174"/>
                  </a:lnTo>
                  <a:lnTo>
                    <a:pt x="10" y="162"/>
                  </a:lnTo>
                  <a:lnTo>
                    <a:pt x="0" y="151"/>
                  </a:lnTo>
                  <a:lnTo>
                    <a:pt x="31" y="161"/>
                  </a:lnTo>
                  <a:lnTo>
                    <a:pt x="48" y="158"/>
                  </a:lnTo>
                  <a:lnTo>
                    <a:pt x="59" y="161"/>
                  </a:lnTo>
                  <a:lnTo>
                    <a:pt x="62" y="156"/>
                  </a:lnTo>
                  <a:lnTo>
                    <a:pt x="75" y="158"/>
                  </a:lnTo>
                  <a:lnTo>
                    <a:pt x="96" y="150"/>
                  </a:lnTo>
                  <a:lnTo>
                    <a:pt x="93" y="132"/>
                  </a:lnTo>
                  <a:lnTo>
                    <a:pt x="101" y="120"/>
                  </a:lnTo>
                  <a:lnTo>
                    <a:pt x="114" y="120"/>
                  </a:lnTo>
                  <a:lnTo>
                    <a:pt x="115" y="114"/>
                  </a:lnTo>
                  <a:lnTo>
                    <a:pt x="128" y="112"/>
                  </a:lnTo>
                  <a:lnTo>
                    <a:pt x="135" y="114"/>
                  </a:lnTo>
                  <a:lnTo>
                    <a:pt x="140" y="108"/>
                  </a:lnTo>
                  <a:lnTo>
                    <a:pt x="137" y="95"/>
                  </a:lnTo>
                  <a:lnTo>
                    <a:pt x="142" y="83"/>
                  </a:lnTo>
                  <a:lnTo>
                    <a:pt x="152" y="78"/>
                  </a:lnTo>
                  <a:lnTo>
                    <a:pt x="142" y="64"/>
                  </a:lnTo>
                  <a:lnTo>
                    <a:pt x="158" y="65"/>
                  </a:lnTo>
                  <a:lnTo>
                    <a:pt x="162" y="57"/>
                  </a:lnTo>
                  <a:lnTo>
                    <a:pt x="159" y="49"/>
                  </a:lnTo>
                  <a:lnTo>
                    <a:pt x="165" y="41"/>
                  </a:lnTo>
                  <a:lnTo>
                    <a:pt x="161" y="30"/>
                  </a:lnTo>
                  <a:lnTo>
                    <a:pt x="155" y="22"/>
                  </a:lnTo>
                  <a:lnTo>
                    <a:pt x="163" y="12"/>
                  </a:lnTo>
                  <a:lnTo>
                    <a:pt x="180" y="8"/>
                  </a:lnTo>
                  <a:lnTo>
                    <a:pt x="199" y="6"/>
                  </a:lnTo>
                  <a:lnTo>
                    <a:pt x="207" y="2"/>
                  </a:lnTo>
                  <a:lnTo>
                    <a:pt x="216"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47" name="Freeform 146"/>
            <p:cNvSpPr>
              <a:spLocks noEditPoints="1"/>
            </p:cNvSpPr>
            <p:nvPr/>
          </p:nvSpPr>
          <p:spPr bwMode="auto">
            <a:xfrm>
              <a:off x="8476551" y="3650897"/>
              <a:ext cx="285995" cy="416274"/>
            </a:xfrm>
            <a:custGeom>
              <a:avLst/>
              <a:gdLst>
                <a:gd name="T0" fmla="*/ 252 w 710"/>
                <a:gd name="T1" fmla="*/ 24 h 1100"/>
                <a:gd name="T2" fmla="*/ 282 w 710"/>
                <a:gd name="T3" fmla="*/ 24 h 1100"/>
                <a:gd name="T4" fmla="*/ 311 w 710"/>
                <a:gd name="T5" fmla="*/ 120 h 1100"/>
                <a:gd name="T6" fmla="*/ 264 w 710"/>
                <a:gd name="T7" fmla="*/ 219 h 1100"/>
                <a:gd name="T8" fmla="*/ 288 w 710"/>
                <a:gd name="T9" fmla="*/ 355 h 1100"/>
                <a:gd name="T10" fmla="*/ 361 w 710"/>
                <a:gd name="T11" fmla="*/ 355 h 1100"/>
                <a:gd name="T12" fmla="*/ 459 w 710"/>
                <a:gd name="T13" fmla="*/ 448 h 1100"/>
                <a:gd name="T14" fmla="*/ 483 w 710"/>
                <a:gd name="T15" fmla="*/ 508 h 1100"/>
                <a:gd name="T16" fmla="*/ 387 w 710"/>
                <a:gd name="T17" fmla="*/ 421 h 1100"/>
                <a:gd name="T18" fmla="*/ 317 w 710"/>
                <a:gd name="T19" fmla="*/ 402 h 1100"/>
                <a:gd name="T20" fmla="*/ 212 w 710"/>
                <a:gd name="T21" fmla="*/ 395 h 1100"/>
                <a:gd name="T22" fmla="*/ 231 w 710"/>
                <a:gd name="T23" fmla="*/ 339 h 1100"/>
                <a:gd name="T24" fmla="*/ 201 w 710"/>
                <a:gd name="T25" fmla="*/ 350 h 1100"/>
                <a:gd name="T26" fmla="*/ 141 w 710"/>
                <a:gd name="T27" fmla="*/ 264 h 1100"/>
                <a:gd name="T28" fmla="*/ 160 w 710"/>
                <a:gd name="T29" fmla="*/ 210 h 1100"/>
                <a:gd name="T30" fmla="*/ 157 w 710"/>
                <a:gd name="T31" fmla="*/ 0 h 1100"/>
                <a:gd name="T32" fmla="*/ 287 w 710"/>
                <a:gd name="T33" fmla="*/ 463 h 1100"/>
                <a:gd name="T34" fmla="*/ 239 w 710"/>
                <a:gd name="T35" fmla="*/ 494 h 1100"/>
                <a:gd name="T36" fmla="*/ 257 w 710"/>
                <a:gd name="T37" fmla="*/ 432 h 1100"/>
                <a:gd name="T38" fmla="*/ 594 w 710"/>
                <a:gd name="T39" fmla="*/ 540 h 1100"/>
                <a:gd name="T40" fmla="*/ 565 w 710"/>
                <a:gd name="T41" fmla="*/ 612 h 1100"/>
                <a:gd name="T42" fmla="*/ 593 w 710"/>
                <a:gd name="T43" fmla="*/ 693 h 1100"/>
                <a:gd name="T44" fmla="*/ 550 w 710"/>
                <a:gd name="T45" fmla="*/ 653 h 1100"/>
                <a:gd name="T46" fmla="*/ 510 w 710"/>
                <a:gd name="T47" fmla="*/ 597 h 1100"/>
                <a:gd name="T48" fmla="*/ 550 w 710"/>
                <a:gd name="T49" fmla="*/ 571 h 1100"/>
                <a:gd name="T50" fmla="*/ 569 w 710"/>
                <a:gd name="T51" fmla="*/ 508 h 1100"/>
                <a:gd name="T52" fmla="*/ 325 w 710"/>
                <a:gd name="T53" fmla="*/ 563 h 1100"/>
                <a:gd name="T54" fmla="*/ 421 w 710"/>
                <a:gd name="T55" fmla="*/ 589 h 1100"/>
                <a:gd name="T56" fmla="*/ 392 w 710"/>
                <a:gd name="T57" fmla="*/ 661 h 1100"/>
                <a:gd name="T58" fmla="*/ 341 w 710"/>
                <a:gd name="T59" fmla="*/ 647 h 1100"/>
                <a:gd name="T60" fmla="*/ 325 w 710"/>
                <a:gd name="T61" fmla="*/ 563 h 1100"/>
                <a:gd name="T62" fmla="*/ 0 w 710"/>
                <a:gd name="T63" fmla="*/ 863 h 1100"/>
                <a:gd name="T64" fmla="*/ 82 w 710"/>
                <a:gd name="T65" fmla="*/ 751 h 1100"/>
                <a:gd name="T66" fmla="*/ 153 w 710"/>
                <a:gd name="T67" fmla="*/ 607 h 1100"/>
                <a:gd name="T68" fmla="*/ 128 w 710"/>
                <a:gd name="T69" fmla="*/ 724 h 1100"/>
                <a:gd name="T70" fmla="*/ 497 w 710"/>
                <a:gd name="T71" fmla="*/ 700 h 1100"/>
                <a:gd name="T72" fmla="*/ 454 w 710"/>
                <a:gd name="T73" fmla="*/ 782 h 1100"/>
                <a:gd name="T74" fmla="*/ 381 w 710"/>
                <a:gd name="T75" fmla="*/ 748 h 1100"/>
                <a:gd name="T76" fmla="*/ 411 w 710"/>
                <a:gd name="T77" fmla="*/ 702 h 1100"/>
                <a:gd name="T78" fmla="*/ 455 w 710"/>
                <a:gd name="T79" fmla="*/ 644 h 1100"/>
                <a:gd name="T80" fmla="*/ 496 w 710"/>
                <a:gd name="T81" fmla="*/ 619 h 1100"/>
                <a:gd name="T82" fmla="*/ 690 w 710"/>
                <a:gd name="T83" fmla="*/ 859 h 1100"/>
                <a:gd name="T84" fmla="*/ 710 w 710"/>
                <a:gd name="T85" fmla="*/ 963 h 1100"/>
                <a:gd name="T86" fmla="*/ 657 w 710"/>
                <a:gd name="T87" fmla="*/ 954 h 1100"/>
                <a:gd name="T88" fmla="*/ 652 w 710"/>
                <a:gd name="T89" fmla="*/ 1060 h 1100"/>
                <a:gd name="T90" fmla="*/ 542 w 710"/>
                <a:gd name="T91" fmla="*/ 1051 h 1100"/>
                <a:gd name="T92" fmla="*/ 537 w 710"/>
                <a:gd name="T93" fmla="*/ 949 h 1100"/>
                <a:gd name="T94" fmla="*/ 466 w 710"/>
                <a:gd name="T95" fmla="*/ 944 h 1100"/>
                <a:gd name="T96" fmla="*/ 378 w 710"/>
                <a:gd name="T97" fmla="*/ 988 h 1100"/>
                <a:gd name="T98" fmla="*/ 388 w 710"/>
                <a:gd name="T99" fmla="*/ 891 h 1100"/>
                <a:gd name="T100" fmla="*/ 472 w 710"/>
                <a:gd name="T101" fmla="*/ 835 h 1100"/>
                <a:gd name="T102" fmla="*/ 557 w 710"/>
                <a:gd name="T103" fmla="*/ 850 h 1100"/>
                <a:gd name="T104" fmla="*/ 619 w 710"/>
                <a:gd name="T105" fmla="*/ 810 h 1100"/>
                <a:gd name="T106" fmla="*/ 673 w 710"/>
                <a:gd name="T107" fmla="*/ 785 h 1100"/>
                <a:gd name="T108" fmla="*/ 690 w 710"/>
                <a:gd name="T109" fmla="*/ 859 h 1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710" h="1100">
                  <a:moveTo>
                    <a:pt x="202" y="0"/>
                  </a:moveTo>
                  <a:lnTo>
                    <a:pt x="252" y="24"/>
                  </a:lnTo>
                  <a:lnTo>
                    <a:pt x="271" y="2"/>
                  </a:lnTo>
                  <a:lnTo>
                    <a:pt x="282" y="24"/>
                  </a:lnTo>
                  <a:lnTo>
                    <a:pt x="276" y="59"/>
                  </a:lnTo>
                  <a:lnTo>
                    <a:pt x="311" y="120"/>
                  </a:lnTo>
                  <a:lnTo>
                    <a:pt x="303" y="191"/>
                  </a:lnTo>
                  <a:lnTo>
                    <a:pt x="264" y="219"/>
                  </a:lnTo>
                  <a:lnTo>
                    <a:pt x="262" y="288"/>
                  </a:lnTo>
                  <a:lnTo>
                    <a:pt x="288" y="355"/>
                  </a:lnTo>
                  <a:lnTo>
                    <a:pt x="329" y="365"/>
                  </a:lnTo>
                  <a:lnTo>
                    <a:pt x="361" y="355"/>
                  </a:lnTo>
                  <a:lnTo>
                    <a:pt x="460" y="402"/>
                  </a:lnTo>
                  <a:lnTo>
                    <a:pt x="459" y="448"/>
                  </a:lnTo>
                  <a:lnTo>
                    <a:pt x="486" y="469"/>
                  </a:lnTo>
                  <a:lnTo>
                    <a:pt x="483" y="508"/>
                  </a:lnTo>
                  <a:lnTo>
                    <a:pt x="420" y="466"/>
                  </a:lnTo>
                  <a:lnTo>
                    <a:pt x="387" y="421"/>
                  </a:lnTo>
                  <a:lnTo>
                    <a:pt x="371" y="453"/>
                  </a:lnTo>
                  <a:lnTo>
                    <a:pt x="317" y="402"/>
                  </a:lnTo>
                  <a:lnTo>
                    <a:pt x="251" y="414"/>
                  </a:lnTo>
                  <a:lnTo>
                    <a:pt x="212" y="395"/>
                  </a:lnTo>
                  <a:lnTo>
                    <a:pt x="211" y="360"/>
                  </a:lnTo>
                  <a:lnTo>
                    <a:pt x="231" y="339"/>
                  </a:lnTo>
                  <a:lnTo>
                    <a:pt x="206" y="319"/>
                  </a:lnTo>
                  <a:lnTo>
                    <a:pt x="201" y="350"/>
                  </a:lnTo>
                  <a:lnTo>
                    <a:pt x="157" y="301"/>
                  </a:lnTo>
                  <a:lnTo>
                    <a:pt x="141" y="264"/>
                  </a:lnTo>
                  <a:lnTo>
                    <a:pt x="126" y="182"/>
                  </a:lnTo>
                  <a:lnTo>
                    <a:pt x="160" y="210"/>
                  </a:lnTo>
                  <a:lnTo>
                    <a:pt x="146" y="77"/>
                  </a:lnTo>
                  <a:lnTo>
                    <a:pt x="157" y="0"/>
                  </a:lnTo>
                  <a:lnTo>
                    <a:pt x="202" y="0"/>
                  </a:lnTo>
                  <a:moveTo>
                    <a:pt x="287" y="463"/>
                  </a:moveTo>
                  <a:lnTo>
                    <a:pt x="276" y="536"/>
                  </a:lnTo>
                  <a:lnTo>
                    <a:pt x="239" y="494"/>
                  </a:lnTo>
                  <a:lnTo>
                    <a:pt x="193" y="429"/>
                  </a:lnTo>
                  <a:lnTo>
                    <a:pt x="257" y="432"/>
                  </a:lnTo>
                  <a:lnTo>
                    <a:pt x="287" y="463"/>
                  </a:lnTo>
                  <a:moveTo>
                    <a:pt x="594" y="540"/>
                  </a:moveTo>
                  <a:lnTo>
                    <a:pt x="625" y="635"/>
                  </a:lnTo>
                  <a:lnTo>
                    <a:pt x="565" y="612"/>
                  </a:lnTo>
                  <a:lnTo>
                    <a:pt x="570" y="641"/>
                  </a:lnTo>
                  <a:lnTo>
                    <a:pt x="593" y="693"/>
                  </a:lnTo>
                  <a:lnTo>
                    <a:pt x="559" y="712"/>
                  </a:lnTo>
                  <a:lnTo>
                    <a:pt x="550" y="653"/>
                  </a:lnTo>
                  <a:lnTo>
                    <a:pt x="527" y="648"/>
                  </a:lnTo>
                  <a:lnTo>
                    <a:pt x="510" y="597"/>
                  </a:lnTo>
                  <a:lnTo>
                    <a:pt x="555" y="603"/>
                  </a:lnTo>
                  <a:lnTo>
                    <a:pt x="550" y="571"/>
                  </a:lnTo>
                  <a:lnTo>
                    <a:pt x="497" y="506"/>
                  </a:lnTo>
                  <a:lnTo>
                    <a:pt x="569" y="508"/>
                  </a:lnTo>
                  <a:lnTo>
                    <a:pt x="594" y="540"/>
                  </a:lnTo>
                  <a:moveTo>
                    <a:pt x="325" y="563"/>
                  </a:moveTo>
                  <a:lnTo>
                    <a:pt x="373" y="589"/>
                  </a:lnTo>
                  <a:lnTo>
                    <a:pt x="421" y="589"/>
                  </a:lnTo>
                  <a:lnTo>
                    <a:pt x="423" y="625"/>
                  </a:lnTo>
                  <a:lnTo>
                    <a:pt x="392" y="661"/>
                  </a:lnTo>
                  <a:lnTo>
                    <a:pt x="347" y="686"/>
                  </a:lnTo>
                  <a:lnTo>
                    <a:pt x="341" y="647"/>
                  </a:lnTo>
                  <a:lnTo>
                    <a:pt x="341" y="603"/>
                  </a:lnTo>
                  <a:lnTo>
                    <a:pt x="325" y="563"/>
                  </a:lnTo>
                  <a:moveTo>
                    <a:pt x="94" y="782"/>
                  </a:moveTo>
                  <a:lnTo>
                    <a:pt x="0" y="863"/>
                  </a:lnTo>
                  <a:lnTo>
                    <a:pt x="32" y="803"/>
                  </a:lnTo>
                  <a:lnTo>
                    <a:pt x="82" y="751"/>
                  </a:lnTo>
                  <a:lnTo>
                    <a:pt x="122" y="692"/>
                  </a:lnTo>
                  <a:lnTo>
                    <a:pt x="153" y="607"/>
                  </a:lnTo>
                  <a:lnTo>
                    <a:pt x="173" y="677"/>
                  </a:lnTo>
                  <a:lnTo>
                    <a:pt x="128" y="724"/>
                  </a:lnTo>
                  <a:lnTo>
                    <a:pt x="94" y="782"/>
                  </a:lnTo>
                  <a:moveTo>
                    <a:pt x="497" y="700"/>
                  </a:moveTo>
                  <a:lnTo>
                    <a:pt x="473" y="728"/>
                  </a:lnTo>
                  <a:lnTo>
                    <a:pt x="454" y="782"/>
                  </a:lnTo>
                  <a:lnTo>
                    <a:pt x="433" y="807"/>
                  </a:lnTo>
                  <a:lnTo>
                    <a:pt x="381" y="748"/>
                  </a:lnTo>
                  <a:lnTo>
                    <a:pt x="395" y="726"/>
                  </a:lnTo>
                  <a:lnTo>
                    <a:pt x="411" y="702"/>
                  </a:lnTo>
                  <a:lnTo>
                    <a:pt x="414" y="649"/>
                  </a:lnTo>
                  <a:lnTo>
                    <a:pt x="455" y="644"/>
                  </a:lnTo>
                  <a:lnTo>
                    <a:pt x="449" y="701"/>
                  </a:lnTo>
                  <a:lnTo>
                    <a:pt x="496" y="619"/>
                  </a:lnTo>
                  <a:lnTo>
                    <a:pt x="497" y="700"/>
                  </a:lnTo>
                  <a:moveTo>
                    <a:pt x="690" y="859"/>
                  </a:moveTo>
                  <a:lnTo>
                    <a:pt x="702" y="916"/>
                  </a:lnTo>
                  <a:lnTo>
                    <a:pt x="710" y="963"/>
                  </a:lnTo>
                  <a:lnTo>
                    <a:pt x="690" y="1041"/>
                  </a:lnTo>
                  <a:lnTo>
                    <a:pt x="657" y="954"/>
                  </a:lnTo>
                  <a:lnTo>
                    <a:pt x="624" y="998"/>
                  </a:lnTo>
                  <a:lnTo>
                    <a:pt x="652" y="1060"/>
                  </a:lnTo>
                  <a:lnTo>
                    <a:pt x="633" y="1100"/>
                  </a:lnTo>
                  <a:lnTo>
                    <a:pt x="542" y="1051"/>
                  </a:lnTo>
                  <a:lnTo>
                    <a:pt x="517" y="989"/>
                  </a:lnTo>
                  <a:lnTo>
                    <a:pt x="537" y="949"/>
                  </a:lnTo>
                  <a:lnTo>
                    <a:pt x="487" y="908"/>
                  </a:lnTo>
                  <a:lnTo>
                    <a:pt x="466" y="944"/>
                  </a:lnTo>
                  <a:lnTo>
                    <a:pt x="430" y="940"/>
                  </a:lnTo>
                  <a:lnTo>
                    <a:pt x="378" y="988"/>
                  </a:lnTo>
                  <a:lnTo>
                    <a:pt x="364" y="963"/>
                  </a:lnTo>
                  <a:lnTo>
                    <a:pt x="388" y="891"/>
                  </a:lnTo>
                  <a:lnTo>
                    <a:pt x="433" y="867"/>
                  </a:lnTo>
                  <a:lnTo>
                    <a:pt x="472" y="835"/>
                  </a:lnTo>
                  <a:lnTo>
                    <a:pt x="501" y="874"/>
                  </a:lnTo>
                  <a:lnTo>
                    <a:pt x="557" y="850"/>
                  </a:lnTo>
                  <a:lnTo>
                    <a:pt x="566" y="812"/>
                  </a:lnTo>
                  <a:lnTo>
                    <a:pt x="619" y="810"/>
                  </a:lnTo>
                  <a:lnTo>
                    <a:pt x="608" y="744"/>
                  </a:lnTo>
                  <a:lnTo>
                    <a:pt x="673" y="785"/>
                  </a:lnTo>
                  <a:lnTo>
                    <a:pt x="683" y="828"/>
                  </a:lnTo>
                  <a:lnTo>
                    <a:pt x="690" y="859"/>
                  </a:lnTo>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48" name="Freeform 147"/>
            <p:cNvSpPr>
              <a:spLocks/>
            </p:cNvSpPr>
            <p:nvPr/>
          </p:nvSpPr>
          <p:spPr bwMode="auto">
            <a:xfrm>
              <a:off x="9615567" y="4410441"/>
              <a:ext cx="42982" cy="60577"/>
            </a:xfrm>
            <a:custGeom>
              <a:avLst/>
              <a:gdLst>
                <a:gd name="T0" fmla="*/ 23 w 26"/>
                <a:gd name="T1" fmla="*/ 37 h 39"/>
                <a:gd name="T2" fmla="*/ 18 w 26"/>
                <a:gd name="T3" fmla="*/ 39 h 39"/>
                <a:gd name="T4" fmla="*/ 10 w 26"/>
                <a:gd name="T5" fmla="*/ 31 h 39"/>
                <a:gd name="T6" fmla="*/ 3 w 26"/>
                <a:gd name="T7" fmla="*/ 18 h 39"/>
                <a:gd name="T8" fmla="*/ 0 w 26"/>
                <a:gd name="T9" fmla="*/ 2 h 39"/>
                <a:gd name="T10" fmla="*/ 3 w 26"/>
                <a:gd name="T11" fmla="*/ 0 h 39"/>
                <a:gd name="T12" fmla="*/ 5 w 26"/>
                <a:gd name="T13" fmla="*/ 6 h 39"/>
                <a:gd name="T14" fmla="*/ 10 w 26"/>
                <a:gd name="T15" fmla="*/ 11 h 39"/>
                <a:gd name="T16" fmla="*/ 18 w 26"/>
                <a:gd name="T17" fmla="*/ 24 h 39"/>
                <a:gd name="T18" fmla="*/ 26 w 26"/>
                <a:gd name="T19" fmla="*/ 31 h 39"/>
                <a:gd name="T20" fmla="*/ 23 w 26"/>
                <a:gd name="T21" fmla="*/ 37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6" h="39">
                  <a:moveTo>
                    <a:pt x="23" y="37"/>
                  </a:moveTo>
                  <a:lnTo>
                    <a:pt x="18" y="39"/>
                  </a:lnTo>
                  <a:lnTo>
                    <a:pt x="10" y="31"/>
                  </a:lnTo>
                  <a:lnTo>
                    <a:pt x="3" y="18"/>
                  </a:lnTo>
                  <a:lnTo>
                    <a:pt x="0" y="2"/>
                  </a:lnTo>
                  <a:lnTo>
                    <a:pt x="3" y="0"/>
                  </a:lnTo>
                  <a:lnTo>
                    <a:pt x="5" y="6"/>
                  </a:lnTo>
                  <a:lnTo>
                    <a:pt x="10" y="11"/>
                  </a:lnTo>
                  <a:lnTo>
                    <a:pt x="18" y="24"/>
                  </a:lnTo>
                  <a:lnTo>
                    <a:pt x="26" y="31"/>
                  </a:lnTo>
                  <a:lnTo>
                    <a:pt x="23" y="37"/>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49" name="Freeform 148"/>
            <p:cNvSpPr>
              <a:spLocks/>
            </p:cNvSpPr>
            <p:nvPr/>
          </p:nvSpPr>
          <p:spPr bwMode="auto">
            <a:xfrm>
              <a:off x="9427108" y="4382482"/>
              <a:ext cx="123987" cy="69898"/>
            </a:xfrm>
            <a:custGeom>
              <a:avLst/>
              <a:gdLst>
                <a:gd name="T0" fmla="*/ 68 w 75"/>
                <a:gd name="T1" fmla="*/ 27 h 45"/>
                <a:gd name="T2" fmla="*/ 58 w 75"/>
                <a:gd name="T3" fmla="*/ 29 h 45"/>
                <a:gd name="T4" fmla="*/ 54 w 75"/>
                <a:gd name="T5" fmla="*/ 35 h 45"/>
                <a:gd name="T6" fmla="*/ 44 w 75"/>
                <a:gd name="T7" fmla="*/ 40 h 45"/>
                <a:gd name="T8" fmla="*/ 34 w 75"/>
                <a:gd name="T9" fmla="*/ 45 h 45"/>
                <a:gd name="T10" fmla="*/ 25 w 75"/>
                <a:gd name="T11" fmla="*/ 45 h 45"/>
                <a:gd name="T12" fmla="*/ 10 w 75"/>
                <a:gd name="T13" fmla="*/ 39 h 45"/>
                <a:gd name="T14" fmla="*/ 0 w 75"/>
                <a:gd name="T15" fmla="*/ 33 h 45"/>
                <a:gd name="T16" fmla="*/ 2 w 75"/>
                <a:gd name="T17" fmla="*/ 26 h 45"/>
                <a:gd name="T18" fmla="*/ 18 w 75"/>
                <a:gd name="T19" fmla="*/ 29 h 45"/>
                <a:gd name="T20" fmla="*/ 28 w 75"/>
                <a:gd name="T21" fmla="*/ 28 h 45"/>
                <a:gd name="T22" fmla="*/ 31 w 75"/>
                <a:gd name="T23" fmla="*/ 18 h 45"/>
                <a:gd name="T24" fmla="*/ 34 w 75"/>
                <a:gd name="T25" fmla="*/ 17 h 45"/>
                <a:gd name="T26" fmla="*/ 35 w 75"/>
                <a:gd name="T27" fmla="*/ 28 h 45"/>
                <a:gd name="T28" fmla="*/ 46 w 75"/>
                <a:gd name="T29" fmla="*/ 27 h 45"/>
                <a:gd name="T30" fmla="*/ 51 w 75"/>
                <a:gd name="T31" fmla="*/ 20 h 45"/>
                <a:gd name="T32" fmla="*/ 62 w 75"/>
                <a:gd name="T33" fmla="*/ 12 h 45"/>
                <a:gd name="T34" fmla="*/ 61 w 75"/>
                <a:gd name="T35" fmla="*/ 0 h 45"/>
                <a:gd name="T36" fmla="*/ 72 w 75"/>
                <a:gd name="T37" fmla="*/ 0 h 45"/>
                <a:gd name="T38" fmla="*/ 75 w 75"/>
                <a:gd name="T39" fmla="*/ 3 h 45"/>
                <a:gd name="T40" fmla="*/ 74 w 75"/>
                <a:gd name="T41" fmla="*/ 15 h 45"/>
                <a:gd name="T42" fmla="*/ 68 w 75"/>
                <a:gd name="T43" fmla="*/ 27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75" h="45">
                  <a:moveTo>
                    <a:pt x="68" y="27"/>
                  </a:moveTo>
                  <a:lnTo>
                    <a:pt x="58" y="29"/>
                  </a:lnTo>
                  <a:lnTo>
                    <a:pt x="54" y="35"/>
                  </a:lnTo>
                  <a:lnTo>
                    <a:pt x="44" y="40"/>
                  </a:lnTo>
                  <a:lnTo>
                    <a:pt x="34" y="45"/>
                  </a:lnTo>
                  <a:lnTo>
                    <a:pt x="25" y="45"/>
                  </a:lnTo>
                  <a:lnTo>
                    <a:pt x="10" y="39"/>
                  </a:lnTo>
                  <a:lnTo>
                    <a:pt x="0" y="33"/>
                  </a:lnTo>
                  <a:lnTo>
                    <a:pt x="2" y="26"/>
                  </a:lnTo>
                  <a:lnTo>
                    <a:pt x="18" y="29"/>
                  </a:lnTo>
                  <a:lnTo>
                    <a:pt x="28" y="28"/>
                  </a:lnTo>
                  <a:lnTo>
                    <a:pt x="31" y="18"/>
                  </a:lnTo>
                  <a:lnTo>
                    <a:pt x="34" y="17"/>
                  </a:lnTo>
                  <a:lnTo>
                    <a:pt x="35" y="28"/>
                  </a:lnTo>
                  <a:lnTo>
                    <a:pt x="46" y="27"/>
                  </a:lnTo>
                  <a:lnTo>
                    <a:pt x="51" y="20"/>
                  </a:lnTo>
                  <a:lnTo>
                    <a:pt x="62" y="12"/>
                  </a:lnTo>
                  <a:lnTo>
                    <a:pt x="61" y="0"/>
                  </a:lnTo>
                  <a:lnTo>
                    <a:pt x="72" y="0"/>
                  </a:lnTo>
                  <a:lnTo>
                    <a:pt x="75" y="3"/>
                  </a:lnTo>
                  <a:lnTo>
                    <a:pt x="74" y="15"/>
                  </a:lnTo>
                  <a:lnTo>
                    <a:pt x="68" y="27"/>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50" name="Freeform 149"/>
            <p:cNvSpPr>
              <a:spLocks/>
            </p:cNvSpPr>
            <p:nvPr/>
          </p:nvSpPr>
          <p:spPr bwMode="auto">
            <a:xfrm>
              <a:off x="9197322" y="4331224"/>
              <a:ext cx="290953" cy="260948"/>
            </a:xfrm>
            <a:custGeom>
              <a:avLst/>
              <a:gdLst>
                <a:gd name="T0" fmla="*/ 116 w 176"/>
                <a:gd name="T1" fmla="*/ 100 h 168"/>
                <a:gd name="T2" fmla="*/ 131 w 176"/>
                <a:gd name="T3" fmla="*/ 114 h 168"/>
                <a:gd name="T4" fmla="*/ 141 w 176"/>
                <a:gd name="T5" fmla="*/ 136 h 168"/>
                <a:gd name="T6" fmla="*/ 151 w 176"/>
                <a:gd name="T7" fmla="*/ 135 h 168"/>
                <a:gd name="T8" fmla="*/ 149 w 176"/>
                <a:gd name="T9" fmla="*/ 144 h 168"/>
                <a:gd name="T10" fmla="*/ 163 w 176"/>
                <a:gd name="T11" fmla="*/ 148 h 168"/>
                <a:gd name="T12" fmla="*/ 157 w 176"/>
                <a:gd name="T13" fmla="*/ 151 h 168"/>
                <a:gd name="T14" fmla="*/ 176 w 176"/>
                <a:gd name="T15" fmla="*/ 160 h 168"/>
                <a:gd name="T16" fmla="*/ 173 w 176"/>
                <a:gd name="T17" fmla="*/ 166 h 168"/>
                <a:gd name="T18" fmla="*/ 161 w 176"/>
                <a:gd name="T19" fmla="*/ 168 h 168"/>
                <a:gd name="T20" fmla="*/ 157 w 176"/>
                <a:gd name="T21" fmla="*/ 162 h 168"/>
                <a:gd name="T22" fmla="*/ 141 w 176"/>
                <a:gd name="T23" fmla="*/ 160 h 168"/>
                <a:gd name="T24" fmla="*/ 123 w 176"/>
                <a:gd name="T25" fmla="*/ 157 h 168"/>
                <a:gd name="T26" fmla="*/ 111 w 176"/>
                <a:gd name="T27" fmla="*/ 144 h 168"/>
                <a:gd name="T28" fmla="*/ 101 w 176"/>
                <a:gd name="T29" fmla="*/ 132 h 168"/>
                <a:gd name="T30" fmla="*/ 93 w 176"/>
                <a:gd name="T31" fmla="*/ 114 h 168"/>
                <a:gd name="T32" fmla="*/ 70 w 176"/>
                <a:gd name="T33" fmla="*/ 105 h 168"/>
                <a:gd name="T34" fmla="*/ 54 w 176"/>
                <a:gd name="T35" fmla="*/ 111 h 168"/>
                <a:gd name="T36" fmla="*/ 43 w 176"/>
                <a:gd name="T37" fmla="*/ 118 h 168"/>
                <a:gd name="T38" fmla="*/ 43 w 176"/>
                <a:gd name="T39" fmla="*/ 133 h 168"/>
                <a:gd name="T40" fmla="*/ 28 w 176"/>
                <a:gd name="T41" fmla="*/ 140 h 168"/>
                <a:gd name="T42" fmla="*/ 19 w 176"/>
                <a:gd name="T43" fmla="*/ 137 h 168"/>
                <a:gd name="T44" fmla="*/ 0 w 176"/>
                <a:gd name="T45" fmla="*/ 136 h 168"/>
                <a:gd name="T46" fmla="*/ 5 w 176"/>
                <a:gd name="T47" fmla="*/ 68 h 168"/>
                <a:gd name="T48" fmla="*/ 7 w 176"/>
                <a:gd name="T49" fmla="*/ 0 h 168"/>
                <a:gd name="T50" fmla="*/ 39 w 176"/>
                <a:gd name="T51" fmla="*/ 15 h 168"/>
                <a:gd name="T52" fmla="*/ 72 w 176"/>
                <a:gd name="T53" fmla="*/ 27 h 168"/>
                <a:gd name="T54" fmla="*/ 84 w 176"/>
                <a:gd name="T55" fmla="*/ 37 h 168"/>
                <a:gd name="T56" fmla="*/ 94 w 176"/>
                <a:gd name="T57" fmla="*/ 48 h 168"/>
                <a:gd name="T58" fmla="*/ 96 w 176"/>
                <a:gd name="T59" fmla="*/ 60 h 168"/>
                <a:gd name="T60" fmla="*/ 126 w 176"/>
                <a:gd name="T61" fmla="*/ 73 h 168"/>
                <a:gd name="T62" fmla="*/ 130 w 176"/>
                <a:gd name="T63" fmla="*/ 84 h 168"/>
                <a:gd name="T64" fmla="*/ 113 w 176"/>
                <a:gd name="T65" fmla="*/ 86 h 168"/>
                <a:gd name="T66" fmla="*/ 116 w 176"/>
                <a:gd name="T67" fmla="*/ 100 h 1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76" h="168">
                  <a:moveTo>
                    <a:pt x="116" y="100"/>
                  </a:moveTo>
                  <a:lnTo>
                    <a:pt x="131" y="114"/>
                  </a:lnTo>
                  <a:lnTo>
                    <a:pt x="141" y="136"/>
                  </a:lnTo>
                  <a:lnTo>
                    <a:pt x="151" y="135"/>
                  </a:lnTo>
                  <a:lnTo>
                    <a:pt x="149" y="144"/>
                  </a:lnTo>
                  <a:lnTo>
                    <a:pt x="163" y="148"/>
                  </a:lnTo>
                  <a:lnTo>
                    <a:pt x="157" y="151"/>
                  </a:lnTo>
                  <a:lnTo>
                    <a:pt x="176" y="160"/>
                  </a:lnTo>
                  <a:lnTo>
                    <a:pt x="173" y="166"/>
                  </a:lnTo>
                  <a:lnTo>
                    <a:pt x="161" y="168"/>
                  </a:lnTo>
                  <a:lnTo>
                    <a:pt x="157" y="162"/>
                  </a:lnTo>
                  <a:lnTo>
                    <a:pt x="141" y="160"/>
                  </a:lnTo>
                  <a:lnTo>
                    <a:pt x="123" y="157"/>
                  </a:lnTo>
                  <a:lnTo>
                    <a:pt x="111" y="144"/>
                  </a:lnTo>
                  <a:lnTo>
                    <a:pt x="101" y="132"/>
                  </a:lnTo>
                  <a:lnTo>
                    <a:pt x="93" y="114"/>
                  </a:lnTo>
                  <a:lnTo>
                    <a:pt x="70" y="105"/>
                  </a:lnTo>
                  <a:lnTo>
                    <a:pt x="54" y="111"/>
                  </a:lnTo>
                  <a:lnTo>
                    <a:pt x="43" y="118"/>
                  </a:lnTo>
                  <a:lnTo>
                    <a:pt x="43" y="133"/>
                  </a:lnTo>
                  <a:lnTo>
                    <a:pt x="28" y="140"/>
                  </a:lnTo>
                  <a:lnTo>
                    <a:pt x="19" y="137"/>
                  </a:lnTo>
                  <a:lnTo>
                    <a:pt x="0" y="136"/>
                  </a:lnTo>
                  <a:lnTo>
                    <a:pt x="5" y="68"/>
                  </a:lnTo>
                  <a:lnTo>
                    <a:pt x="7" y="0"/>
                  </a:lnTo>
                  <a:lnTo>
                    <a:pt x="39" y="15"/>
                  </a:lnTo>
                  <a:lnTo>
                    <a:pt x="72" y="27"/>
                  </a:lnTo>
                  <a:lnTo>
                    <a:pt x="84" y="37"/>
                  </a:lnTo>
                  <a:lnTo>
                    <a:pt x="94" y="48"/>
                  </a:lnTo>
                  <a:lnTo>
                    <a:pt x="96" y="60"/>
                  </a:lnTo>
                  <a:lnTo>
                    <a:pt x="126" y="73"/>
                  </a:lnTo>
                  <a:lnTo>
                    <a:pt x="130" y="84"/>
                  </a:lnTo>
                  <a:lnTo>
                    <a:pt x="113" y="86"/>
                  </a:lnTo>
                  <a:lnTo>
                    <a:pt x="116" y="10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51" name="Freeform 150"/>
            <p:cNvSpPr>
              <a:spLocks/>
            </p:cNvSpPr>
            <p:nvPr/>
          </p:nvSpPr>
          <p:spPr bwMode="auto">
            <a:xfrm>
              <a:off x="9503153" y="4328118"/>
              <a:ext cx="72738" cy="73003"/>
            </a:xfrm>
            <a:custGeom>
              <a:avLst/>
              <a:gdLst>
                <a:gd name="T0" fmla="*/ 44 w 44"/>
                <a:gd name="T1" fmla="*/ 42 h 47"/>
                <a:gd name="T2" fmla="*/ 38 w 44"/>
                <a:gd name="T3" fmla="*/ 47 h 47"/>
                <a:gd name="T4" fmla="*/ 35 w 44"/>
                <a:gd name="T5" fmla="*/ 35 h 47"/>
                <a:gd name="T6" fmla="*/ 31 w 44"/>
                <a:gd name="T7" fmla="*/ 27 h 47"/>
                <a:gd name="T8" fmla="*/ 23 w 44"/>
                <a:gd name="T9" fmla="*/ 20 h 47"/>
                <a:gd name="T10" fmla="*/ 13 w 44"/>
                <a:gd name="T11" fmla="*/ 11 h 47"/>
                <a:gd name="T12" fmla="*/ 0 w 44"/>
                <a:gd name="T13" fmla="*/ 5 h 47"/>
                <a:gd name="T14" fmla="*/ 5 w 44"/>
                <a:gd name="T15" fmla="*/ 0 h 47"/>
                <a:gd name="T16" fmla="*/ 15 w 44"/>
                <a:gd name="T17" fmla="*/ 6 h 47"/>
                <a:gd name="T18" fmla="*/ 21 w 44"/>
                <a:gd name="T19" fmla="*/ 11 h 47"/>
                <a:gd name="T20" fmla="*/ 28 w 44"/>
                <a:gd name="T21" fmla="*/ 16 h 47"/>
                <a:gd name="T22" fmla="*/ 35 w 44"/>
                <a:gd name="T23" fmla="*/ 24 h 47"/>
                <a:gd name="T24" fmla="*/ 42 w 44"/>
                <a:gd name="T25" fmla="*/ 31 h 47"/>
                <a:gd name="T26" fmla="*/ 44 w 44"/>
                <a:gd name="T27" fmla="*/ 42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4" h="47">
                  <a:moveTo>
                    <a:pt x="44" y="42"/>
                  </a:moveTo>
                  <a:lnTo>
                    <a:pt x="38" y="47"/>
                  </a:lnTo>
                  <a:lnTo>
                    <a:pt x="35" y="35"/>
                  </a:lnTo>
                  <a:lnTo>
                    <a:pt x="31" y="27"/>
                  </a:lnTo>
                  <a:lnTo>
                    <a:pt x="23" y="20"/>
                  </a:lnTo>
                  <a:lnTo>
                    <a:pt x="13" y="11"/>
                  </a:lnTo>
                  <a:lnTo>
                    <a:pt x="0" y="5"/>
                  </a:lnTo>
                  <a:lnTo>
                    <a:pt x="5" y="0"/>
                  </a:lnTo>
                  <a:lnTo>
                    <a:pt x="15" y="6"/>
                  </a:lnTo>
                  <a:lnTo>
                    <a:pt x="21" y="11"/>
                  </a:lnTo>
                  <a:lnTo>
                    <a:pt x="28" y="16"/>
                  </a:lnTo>
                  <a:lnTo>
                    <a:pt x="35" y="24"/>
                  </a:lnTo>
                  <a:lnTo>
                    <a:pt x="42" y="31"/>
                  </a:lnTo>
                  <a:lnTo>
                    <a:pt x="44" y="42"/>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54" name="Freeform 153"/>
            <p:cNvSpPr>
              <a:spLocks/>
            </p:cNvSpPr>
            <p:nvPr/>
          </p:nvSpPr>
          <p:spPr bwMode="auto">
            <a:xfrm>
              <a:off x="8405466" y="2863394"/>
              <a:ext cx="140517" cy="170858"/>
            </a:xfrm>
            <a:custGeom>
              <a:avLst/>
              <a:gdLst>
                <a:gd name="T0" fmla="*/ 81 w 85"/>
                <a:gd name="T1" fmla="*/ 12 h 110"/>
                <a:gd name="T2" fmla="*/ 85 w 85"/>
                <a:gd name="T3" fmla="*/ 16 h 110"/>
                <a:gd name="T4" fmla="*/ 78 w 85"/>
                <a:gd name="T5" fmla="*/ 14 h 110"/>
                <a:gd name="T6" fmla="*/ 75 w 85"/>
                <a:gd name="T7" fmla="*/ 21 h 110"/>
                <a:gd name="T8" fmla="*/ 74 w 85"/>
                <a:gd name="T9" fmla="*/ 28 h 110"/>
                <a:gd name="T10" fmla="*/ 82 w 85"/>
                <a:gd name="T11" fmla="*/ 43 h 110"/>
                <a:gd name="T12" fmla="*/ 76 w 85"/>
                <a:gd name="T13" fmla="*/ 48 h 110"/>
                <a:gd name="T14" fmla="*/ 75 w 85"/>
                <a:gd name="T15" fmla="*/ 52 h 110"/>
                <a:gd name="T16" fmla="*/ 72 w 85"/>
                <a:gd name="T17" fmla="*/ 58 h 110"/>
                <a:gd name="T18" fmla="*/ 62 w 85"/>
                <a:gd name="T19" fmla="*/ 61 h 110"/>
                <a:gd name="T20" fmla="*/ 58 w 85"/>
                <a:gd name="T21" fmla="*/ 66 h 110"/>
                <a:gd name="T22" fmla="*/ 61 w 85"/>
                <a:gd name="T23" fmla="*/ 75 h 110"/>
                <a:gd name="T24" fmla="*/ 61 w 85"/>
                <a:gd name="T25" fmla="*/ 78 h 110"/>
                <a:gd name="T26" fmla="*/ 69 w 85"/>
                <a:gd name="T27" fmla="*/ 81 h 110"/>
                <a:gd name="T28" fmla="*/ 83 w 85"/>
                <a:gd name="T29" fmla="*/ 90 h 110"/>
                <a:gd name="T30" fmla="*/ 83 w 85"/>
                <a:gd name="T31" fmla="*/ 95 h 110"/>
                <a:gd name="T32" fmla="*/ 76 w 85"/>
                <a:gd name="T33" fmla="*/ 96 h 110"/>
                <a:gd name="T34" fmla="*/ 65 w 85"/>
                <a:gd name="T35" fmla="*/ 97 h 110"/>
                <a:gd name="T36" fmla="*/ 62 w 85"/>
                <a:gd name="T37" fmla="*/ 107 h 110"/>
                <a:gd name="T38" fmla="*/ 55 w 85"/>
                <a:gd name="T39" fmla="*/ 106 h 110"/>
                <a:gd name="T40" fmla="*/ 54 w 85"/>
                <a:gd name="T41" fmla="*/ 108 h 110"/>
                <a:gd name="T42" fmla="*/ 44 w 85"/>
                <a:gd name="T43" fmla="*/ 104 h 110"/>
                <a:gd name="T44" fmla="*/ 44 w 85"/>
                <a:gd name="T45" fmla="*/ 108 h 110"/>
                <a:gd name="T46" fmla="*/ 40 w 85"/>
                <a:gd name="T47" fmla="*/ 110 h 110"/>
                <a:gd name="T48" fmla="*/ 37 w 85"/>
                <a:gd name="T49" fmla="*/ 106 h 110"/>
                <a:gd name="T50" fmla="*/ 32 w 85"/>
                <a:gd name="T51" fmla="*/ 104 h 110"/>
                <a:gd name="T52" fmla="*/ 26 w 85"/>
                <a:gd name="T53" fmla="*/ 100 h 110"/>
                <a:gd name="T54" fmla="*/ 26 w 85"/>
                <a:gd name="T55" fmla="*/ 91 h 110"/>
                <a:gd name="T56" fmla="*/ 29 w 85"/>
                <a:gd name="T57" fmla="*/ 89 h 110"/>
                <a:gd name="T58" fmla="*/ 26 w 85"/>
                <a:gd name="T59" fmla="*/ 85 h 110"/>
                <a:gd name="T60" fmla="*/ 25 w 85"/>
                <a:gd name="T61" fmla="*/ 74 h 110"/>
                <a:gd name="T62" fmla="*/ 22 w 85"/>
                <a:gd name="T63" fmla="*/ 71 h 110"/>
                <a:gd name="T64" fmla="*/ 11 w 85"/>
                <a:gd name="T65" fmla="*/ 68 h 110"/>
                <a:gd name="T66" fmla="*/ 0 w 85"/>
                <a:gd name="T67" fmla="*/ 63 h 110"/>
                <a:gd name="T68" fmla="*/ 8 w 85"/>
                <a:gd name="T69" fmla="*/ 50 h 110"/>
                <a:gd name="T70" fmla="*/ 20 w 85"/>
                <a:gd name="T71" fmla="*/ 39 h 110"/>
                <a:gd name="T72" fmla="*/ 24 w 85"/>
                <a:gd name="T73" fmla="*/ 24 h 110"/>
                <a:gd name="T74" fmla="*/ 36 w 85"/>
                <a:gd name="T75" fmla="*/ 31 h 110"/>
                <a:gd name="T76" fmla="*/ 51 w 85"/>
                <a:gd name="T77" fmla="*/ 31 h 110"/>
                <a:gd name="T78" fmla="*/ 42 w 85"/>
                <a:gd name="T79" fmla="*/ 20 h 110"/>
                <a:gd name="T80" fmla="*/ 63 w 85"/>
                <a:gd name="T81" fmla="*/ 11 h 110"/>
                <a:gd name="T82" fmla="*/ 63 w 85"/>
                <a:gd name="T83" fmla="*/ 0 h 110"/>
                <a:gd name="T84" fmla="*/ 81 w 85"/>
                <a:gd name="T85" fmla="*/ 12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85" h="110">
                  <a:moveTo>
                    <a:pt x="81" y="12"/>
                  </a:moveTo>
                  <a:lnTo>
                    <a:pt x="85" y="16"/>
                  </a:lnTo>
                  <a:lnTo>
                    <a:pt x="78" y="14"/>
                  </a:lnTo>
                  <a:lnTo>
                    <a:pt x="75" y="21"/>
                  </a:lnTo>
                  <a:lnTo>
                    <a:pt x="74" y="28"/>
                  </a:lnTo>
                  <a:lnTo>
                    <a:pt x="82" y="43"/>
                  </a:lnTo>
                  <a:lnTo>
                    <a:pt x="76" y="48"/>
                  </a:lnTo>
                  <a:lnTo>
                    <a:pt x="75" y="52"/>
                  </a:lnTo>
                  <a:lnTo>
                    <a:pt x="72" y="58"/>
                  </a:lnTo>
                  <a:lnTo>
                    <a:pt x="62" y="61"/>
                  </a:lnTo>
                  <a:lnTo>
                    <a:pt x="58" y="66"/>
                  </a:lnTo>
                  <a:lnTo>
                    <a:pt x="61" y="75"/>
                  </a:lnTo>
                  <a:lnTo>
                    <a:pt x="61" y="78"/>
                  </a:lnTo>
                  <a:lnTo>
                    <a:pt x="69" y="81"/>
                  </a:lnTo>
                  <a:lnTo>
                    <a:pt x="83" y="90"/>
                  </a:lnTo>
                  <a:lnTo>
                    <a:pt x="83" y="95"/>
                  </a:lnTo>
                  <a:lnTo>
                    <a:pt x="76" y="96"/>
                  </a:lnTo>
                  <a:lnTo>
                    <a:pt x="65" y="97"/>
                  </a:lnTo>
                  <a:lnTo>
                    <a:pt x="62" y="107"/>
                  </a:lnTo>
                  <a:lnTo>
                    <a:pt x="55" y="106"/>
                  </a:lnTo>
                  <a:lnTo>
                    <a:pt x="54" y="108"/>
                  </a:lnTo>
                  <a:lnTo>
                    <a:pt x="44" y="104"/>
                  </a:lnTo>
                  <a:lnTo>
                    <a:pt x="44" y="108"/>
                  </a:lnTo>
                  <a:lnTo>
                    <a:pt x="40" y="110"/>
                  </a:lnTo>
                  <a:lnTo>
                    <a:pt x="37" y="106"/>
                  </a:lnTo>
                  <a:lnTo>
                    <a:pt x="32" y="104"/>
                  </a:lnTo>
                  <a:lnTo>
                    <a:pt x="26" y="100"/>
                  </a:lnTo>
                  <a:lnTo>
                    <a:pt x="26" y="91"/>
                  </a:lnTo>
                  <a:lnTo>
                    <a:pt x="29" y="89"/>
                  </a:lnTo>
                  <a:lnTo>
                    <a:pt x="26" y="85"/>
                  </a:lnTo>
                  <a:lnTo>
                    <a:pt x="25" y="74"/>
                  </a:lnTo>
                  <a:lnTo>
                    <a:pt x="22" y="71"/>
                  </a:lnTo>
                  <a:lnTo>
                    <a:pt x="11" y="68"/>
                  </a:lnTo>
                  <a:lnTo>
                    <a:pt x="0" y="63"/>
                  </a:lnTo>
                  <a:lnTo>
                    <a:pt x="8" y="50"/>
                  </a:lnTo>
                  <a:lnTo>
                    <a:pt x="20" y="39"/>
                  </a:lnTo>
                  <a:lnTo>
                    <a:pt x="24" y="24"/>
                  </a:lnTo>
                  <a:lnTo>
                    <a:pt x="36" y="31"/>
                  </a:lnTo>
                  <a:lnTo>
                    <a:pt x="51" y="31"/>
                  </a:lnTo>
                  <a:lnTo>
                    <a:pt x="42" y="20"/>
                  </a:lnTo>
                  <a:lnTo>
                    <a:pt x="63" y="11"/>
                  </a:lnTo>
                  <a:lnTo>
                    <a:pt x="63" y="0"/>
                  </a:lnTo>
                  <a:lnTo>
                    <a:pt x="81" y="12"/>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60" name="Freeform 159"/>
            <p:cNvSpPr>
              <a:spLocks/>
            </p:cNvSpPr>
            <p:nvPr/>
          </p:nvSpPr>
          <p:spPr bwMode="auto">
            <a:xfrm>
              <a:off x="8564167" y="2504592"/>
              <a:ext cx="247972" cy="264053"/>
            </a:xfrm>
            <a:custGeom>
              <a:avLst/>
              <a:gdLst>
                <a:gd name="T0" fmla="*/ 81 w 150"/>
                <a:gd name="T1" fmla="*/ 73 h 170"/>
                <a:gd name="T2" fmla="*/ 126 w 150"/>
                <a:gd name="T3" fmla="*/ 109 h 170"/>
                <a:gd name="T4" fmla="*/ 97 w 150"/>
                <a:gd name="T5" fmla="*/ 102 h 170"/>
                <a:gd name="T6" fmla="*/ 109 w 150"/>
                <a:gd name="T7" fmla="*/ 131 h 170"/>
                <a:gd name="T8" fmla="*/ 140 w 150"/>
                <a:gd name="T9" fmla="*/ 152 h 170"/>
                <a:gd name="T10" fmla="*/ 150 w 150"/>
                <a:gd name="T11" fmla="*/ 166 h 170"/>
                <a:gd name="T12" fmla="*/ 129 w 150"/>
                <a:gd name="T13" fmla="*/ 154 h 170"/>
                <a:gd name="T14" fmla="*/ 129 w 150"/>
                <a:gd name="T15" fmla="*/ 170 h 170"/>
                <a:gd name="T16" fmla="*/ 114 w 150"/>
                <a:gd name="T17" fmla="*/ 153 h 170"/>
                <a:gd name="T18" fmla="*/ 101 w 150"/>
                <a:gd name="T19" fmla="*/ 133 h 170"/>
                <a:gd name="T20" fmla="*/ 83 w 150"/>
                <a:gd name="T21" fmla="*/ 111 h 170"/>
                <a:gd name="T22" fmla="*/ 76 w 150"/>
                <a:gd name="T23" fmla="*/ 96 h 170"/>
                <a:gd name="T24" fmla="*/ 55 w 150"/>
                <a:gd name="T25" fmla="*/ 69 h 170"/>
                <a:gd name="T26" fmla="*/ 29 w 150"/>
                <a:gd name="T27" fmla="*/ 49 h 170"/>
                <a:gd name="T28" fmla="*/ 8 w 150"/>
                <a:gd name="T29" fmla="*/ 22 h 170"/>
                <a:gd name="T30" fmla="*/ 14 w 150"/>
                <a:gd name="T31" fmla="*/ 12 h 170"/>
                <a:gd name="T32" fmla="*/ 0 w 150"/>
                <a:gd name="T33" fmla="*/ 3 h 170"/>
                <a:gd name="T34" fmla="*/ 4 w 150"/>
                <a:gd name="T35" fmla="*/ 0 h 170"/>
                <a:gd name="T36" fmla="*/ 20 w 150"/>
                <a:gd name="T37" fmla="*/ 14 h 170"/>
                <a:gd name="T38" fmla="*/ 42 w 150"/>
                <a:gd name="T39" fmla="*/ 33 h 170"/>
                <a:gd name="T40" fmla="*/ 58 w 150"/>
                <a:gd name="T41" fmla="*/ 53 h 170"/>
                <a:gd name="T42" fmla="*/ 81 w 150"/>
                <a:gd name="T43" fmla="*/ 73 h 1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50" h="170">
                  <a:moveTo>
                    <a:pt x="81" y="73"/>
                  </a:moveTo>
                  <a:lnTo>
                    <a:pt x="126" y="109"/>
                  </a:lnTo>
                  <a:lnTo>
                    <a:pt x="97" y="102"/>
                  </a:lnTo>
                  <a:lnTo>
                    <a:pt x="109" y="131"/>
                  </a:lnTo>
                  <a:lnTo>
                    <a:pt x="140" y="152"/>
                  </a:lnTo>
                  <a:lnTo>
                    <a:pt x="150" y="166"/>
                  </a:lnTo>
                  <a:lnTo>
                    <a:pt x="129" y="154"/>
                  </a:lnTo>
                  <a:lnTo>
                    <a:pt x="129" y="170"/>
                  </a:lnTo>
                  <a:lnTo>
                    <a:pt x="114" y="153"/>
                  </a:lnTo>
                  <a:lnTo>
                    <a:pt x="101" y="133"/>
                  </a:lnTo>
                  <a:lnTo>
                    <a:pt x="83" y="111"/>
                  </a:lnTo>
                  <a:lnTo>
                    <a:pt x="76" y="96"/>
                  </a:lnTo>
                  <a:lnTo>
                    <a:pt x="55" y="69"/>
                  </a:lnTo>
                  <a:lnTo>
                    <a:pt x="29" y="49"/>
                  </a:lnTo>
                  <a:lnTo>
                    <a:pt x="8" y="22"/>
                  </a:lnTo>
                  <a:lnTo>
                    <a:pt x="14" y="12"/>
                  </a:lnTo>
                  <a:lnTo>
                    <a:pt x="0" y="3"/>
                  </a:lnTo>
                  <a:lnTo>
                    <a:pt x="4" y="0"/>
                  </a:lnTo>
                  <a:lnTo>
                    <a:pt x="20" y="14"/>
                  </a:lnTo>
                  <a:lnTo>
                    <a:pt x="42" y="33"/>
                  </a:lnTo>
                  <a:lnTo>
                    <a:pt x="58" y="53"/>
                  </a:lnTo>
                  <a:lnTo>
                    <a:pt x="81" y="73"/>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75" name="Freeform 174"/>
            <p:cNvSpPr>
              <a:spLocks/>
            </p:cNvSpPr>
            <p:nvPr/>
          </p:nvSpPr>
          <p:spPr bwMode="auto">
            <a:xfrm>
              <a:off x="9805678" y="4578194"/>
              <a:ext cx="29757" cy="18638"/>
            </a:xfrm>
            <a:custGeom>
              <a:avLst/>
              <a:gdLst>
                <a:gd name="T0" fmla="*/ 14 w 18"/>
                <a:gd name="T1" fmla="*/ 5 h 12"/>
                <a:gd name="T2" fmla="*/ 18 w 18"/>
                <a:gd name="T3" fmla="*/ 12 h 12"/>
                <a:gd name="T4" fmla="*/ 6 w 18"/>
                <a:gd name="T5" fmla="*/ 12 h 12"/>
                <a:gd name="T6" fmla="*/ 0 w 18"/>
                <a:gd name="T7" fmla="*/ 0 h 12"/>
                <a:gd name="T8" fmla="*/ 11 w 18"/>
                <a:gd name="T9" fmla="*/ 4 h 12"/>
                <a:gd name="T10" fmla="*/ 14 w 18"/>
                <a:gd name="T11" fmla="*/ 5 h 12"/>
              </a:gdLst>
              <a:ahLst/>
              <a:cxnLst>
                <a:cxn ang="0">
                  <a:pos x="T0" y="T1"/>
                </a:cxn>
                <a:cxn ang="0">
                  <a:pos x="T2" y="T3"/>
                </a:cxn>
                <a:cxn ang="0">
                  <a:pos x="T4" y="T5"/>
                </a:cxn>
                <a:cxn ang="0">
                  <a:pos x="T6" y="T7"/>
                </a:cxn>
                <a:cxn ang="0">
                  <a:pos x="T8" y="T9"/>
                </a:cxn>
                <a:cxn ang="0">
                  <a:pos x="T10" y="T11"/>
                </a:cxn>
              </a:cxnLst>
              <a:rect l="0" t="0" r="r" b="b"/>
              <a:pathLst>
                <a:path w="18" h="12">
                  <a:moveTo>
                    <a:pt x="14" y="5"/>
                  </a:moveTo>
                  <a:lnTo>
                    <a:pt x="18" y="12"/>
                  </a:lnTo>
                  <a:lnTo>
                    <a:pt x="6" y="12"/>
                  </a:lnTo>
                  <a:lnTo>
                    <a:pt x="0" y="0"/>
                  </a:lnTo>
                  <a:lnTo>
                    <a:pt x="11" y="4"/>
                  </a:lnTo>
                  <a:lnTo>
                    <a:pt x="14" y="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76" name="Freeform 175"/>
            <p:cNvSpPr>
              <a:spLocks/>
            </p:cNvSpPr>
            <p:nvPr/>
          </p:nvSpPr>
          <p:spPr bwMode="auto">
            <a:xfrm>
              <a:off x="9757737" y="4547128"/>
              <a:ext cx="36369" cy="20193"/>
            </a:xfrm>
            <a:custGeom>
              <a:avLst/>
              <a:gdLst>
                <a:gd name="T0" fmla="*/ 22 w 22"/>
                <a:gd name="T1" fmla="*/ 12 h 13"/>
                <a:gd name="T2" fmla="*/ 15 w 22"/>
                <a:gd name="T3" fmla="*/ 13 h 13"/>
                <a:gd name="T4" fmla="*/ 4 w 22"/>
                <a:gd name="T5" fmla="*/ 11 h 13"/>
                <a:gd name="T6" fmla="*/ 0 w 22"/>
                <a:gd name="T7" fmla="*/ 8 h 13"/>
                <a:gd name="T8" fmla="*/ 2 w 22"/>
                <a:gd name="T9" fmla="*/ 0 h 13"/>
                <a:gd name="T10" fmla="*/ 14 w 22"/>
                <a:gd name="T11" fmla="*/ 3 h 13"/>
                <a:gd name="T12" fmla="*/ 19 w 22"/>
                <a:gd name="T13" fmla="*/ 7 h 13"/>
                <a:gd name="T14" fmla="*/ 22 w 22"/>
                <a:gd name="T15" fmla="*/ 12 h 1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2" h="13">
                  <a:moveTo>
                    <a:pt x="22" y="12"/>
                  </a:moveTo>
                  <a:lnTo>
                    <a:pt x="15" y="13"/>
                  </a:lnTo>
                  <a:lnTo>
                    <a:pt x="4" y="11"/>
                  </a:lnTo>
                  <a:lnTo>
                    <a:pt x="0" y="8"/>
                  </a:lnTo>
                  <a:lnTo>
                    <a:pt x="2" y="0"/>
                  </a:lnTo>
                  <a:lnTo>
                    <a:pt x="14" y="3"/>
                  </a:lnTo>
                  <a:lnTo>
                    <a:pt x="19" y="7"/>
                  </a:lnTo>
                  <a:lnTo>
                    <a:pt x="22" y="12"/>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77" name="Freeform 176"/>
            <p:cNvSpPr>
              <a:spLocks/>
            </p:cNvSpPr>
            <p:nvPr/>
          </p:nvSpPr>
          <p:spPr bwMode="auto">
            <a:xfrm>
              <a:off x="9790801" y="4516063"/>
              <a:ext cx="28103" cy="48152"/>
            </a:xfrm>
            <a:custGeom>
              <a:avLst/>
              <a:gdLst>
                <a:gd name="T0" fmla="*/ 17 w 17"/>
                <a:gd name="T1" fmla="*/ 27 h 31"/>
                <a:gd name="T2" fmla="*/ 14 w 17"/>
                <a:gd name="T3" fmla="*/ 31 h 31"/>
                <a:gd name="T4" fmla="*/ 3 w 17"/>
                <a:gd name="T5" fmla="*/ 13 h 31"/>
                <a:gd name="T6" fmla="*/ 0 w 17"/>
                <a:gd name="T7" fmla="*/ 0 h 31"/>
                <a:gd name="T8" fmla="*/ 6 w 17"/>
                <a:gd name="T9" fmla="*/ 0 h 31"/>
                <a:gd name="T10" fmla="*/ 11 w 17"/>
                <a:gd name="T11" fmla="*/ 17 h 31"/>
                <a:gd name="T12" fmla="*/ 17 w 17"/>
                <a:gd name="T13" fmla="*/ 27 h 31"/>
              </a:gdLst>
              <a:ahLst/>
              <a:cxnLst>
                <a:cxn ang="0">
                  <a:pos x="T0" y="T1"/>
                </a:cxn>
                <a:cxn ang="0">
                  <a:pos x="T2" y="T3"/>
                </a:cxn>
                <a:cxn ang="0">
                  <a:pos x="T4" y="T5"/>
                </a:cxn>
                <a:cxn ang="0">
                  <a:pos x="T6" y="T7"/>
                </a:cxn>
                <a:cxn ang="0">
                  <a:pos x="T8" y="T9"/>
                </a:cxn>
                <a:cxn ang="0">
                  <a:pos x="T10" y="T11"/>
                </a:cxn>
                <a:cxn ang="0">
                  <a:pos x="T12" y="T13"/>
                </a:cxn>
              </a:cxnLst>
              <a:rect l="0" t="0" r="r" b="b"/>
              <a:pathLst>
                <a:path w="17" h="31">
                  <a:moveTo>
                    <a:pt x="17" y="27"/>
                  </a:moveTo>
                  <a:lnTo>
                    <a:pt x="14" y="31"/>
                  </a:lnTo>
                  <a:lnTo>
                    <a:pt x="3" y="13"/>
                  </a:lnTo>
                  <a:lnTo>
                    <a:pt x="0" y="0"/>
                  </a:lnTo>
                  <a:lnTo>
                    <a:pt x="6" y="0"/>
                  </a:lnTo>
                  <a:lnTo>
                    <a:pt x="11" y="17"/>
                  </a:lnTo>
                  <a:lnTo>
                    <a:pt x="17" y="27"/>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78" name="Freeform 177"/>
            <p:cNvSpPr>
              <a:spLocks/>
            </p:cNvSpPr>
            <p:nvPr/>
          </p:nvSpPr>
          <p:spPr bwMode="auto">
            <a:xfrm>
              <a:off x="9723021" y="4484998"/>
              <a:ext cx="47942" cy="38832"/>
            </a:xfrm>
            <a:custGeom>
              <a:avLst/>
              <a:gdLst>
                <a:gd name="T0" fmla="*/ 28 w 29"/>
                <a:gd name="T1" fmla="*/ 21 h 25"/>
                <a:gd name="T2" fmla="*/ 29 w 29"/>
                <a:gd name="T3" fmla="*/ 25 h 25"/>
                <a:gd name="T4" fmla="*/ 15 w 29"/>
                <a:gd name="T5" fmla="*/ 16 h 25"/>
                <a:gd name="T6" fmla="*/ 6 w 29"/>
                <a:gd name="T7" fmla="*/ 9 h 25"/>
                <a:gd name="T8" fmla="*/ 0 w 29"/>
                <a:gd name="T9" fmla="*/ 2 h 25"/>
                <a:gd name="T10" fmla="*/ 3 w 29"/>
                <a:gd name="T11" fmla="*/ 0 h 25"/>
                <a:gd name="T12" fmla="*/ 11 w 29"/>
                <a:gd name="T13" fmla="*/ 4 h 25"/>
                <a:gd name="T14" fmla="*/ 25 w 29"/>
                <a:gd name="T15" fmla="*/ 14 h 25"/>
                <a:gd name="T16" fmla="*/ 28 w 29"/>
                <a:gd name="T17" fmla="*/ 21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25">
                  <a:moveTo>
                    <a:pt x="28" y="21"/>
                  </a:moveTo>
                  <a:lnTo>
                    <a:pt x="29" y="25"/>
                  </a:lnTo>
                  <a:lnTo>
                    <a:pt x="15" y="16"/>
                  </a:lnTo>
                  <a:lnTo>
                    <a:pt x="6" y="9"/>
                  </a:lnTo>
                  <a:lnTo>
                    <a:pt x="0" y="2"/>
                  </a:lnTo>
                  <a:lnTo>
                    <a:pt x="3" y="0"/>
                  </a:lnTo>
                  <a:lnTo>
                    <a:pt x="11" y="4"/>
                  </a:lnTo>
                  <a:lnTo>
                    <a:pt x="25" y="14"/>
                  </a:lnTo>
                  <a:lnTo>
                    <a:pt x="28" y="21"/>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79" name="Freeform 178"/>
            <p:cNvSpPr>
              <a:spLocks/>
            </p:cNvSpPr>
            <p:nvPr/>
          </p:nvSpPr>
          <p:spPr bwMode="auto">
            <a:xfrm>
              <a:off x="9671773" y="4460146"/>
              <a:ext cx="29757" cy="26405"/>
            </a:xfrm>
            <a:custGeom>
              <a:avLst/>
              <a:gdLst>
                <a:gd name="T0" fmla="*/ 18 w 18"/>
                <a:gd name="T1" fmla="*/ 16 h 17"/>
                <a:gd name="T2" fmla="*/ 15 w 18"/>
                <a:gd name="T3" fmla="*/ 17 h 17"/>
                <a:gd name="T4" fmla="*/ 7 w 18"/>
                <a:gd name="T5" fmla="*/ 13 h 17"/>
                <a:gd name="T6" fmla="*/ 0 w 18"/>
                <a:gd name="T7" fmla="*/ 4 h 17"/>
                <a:gd name="T8" fmla="*/ 2 w 18"/>
                <a:gd name="T9" fmla="*/ 0 h 17"/>
                <a:gd name="T10" fmla="*/ 12 w 18"/>
                <a:gd name="T11" fmla="*/ 9 h 17"/>
                <a:gd name="T12" fmla="*/ 18 w 18"/>
                <a:gd name="T13" fmla="*/ 16 h 17"/>
              </a:gdLst>
              <a:ahLst/>
              <a:cxnLst>
                <a:cxn ang="0">
                  <a:pos x="T0" y="T1"/>
                </a:cxn>
                <a:cxn ang="0">
                  <a:pos x="T2" y="T3"/>
                </a:cxn>
                <a:cxn ang="0">
                  <a:pos x="T4" y="T5"/>
                </a:cxn>
                <a:cxn ang="0">
                  <a:pos x="T6" y="T7"/>
                </a:cxn>
                <a:cxn ang="0">
                  <a:pos x="T8" y="T9"/>
                </a:cxn>
                <a:cxn ang="0">
                  <a:pos x="T10" y="T11"/>
                </a:cxn>
                <a:cxn ang="0">
                  <a:pos x="T12" y="T13"/>
                </a:cxn>
              </a:cxnLst>
              <a:rect l="0" t="0" r="r" b="b"/>
              <a:pathLst>
                <a:path w="18" h="17">
                  <a:moveTo>
                    <a:pt x="18" y="16"/>
                  </a:moveTo>
                  <a:lnTo>
                    <a:pt x="15" y="17"/>
                  </a:lnTo>
                  <a:lnTo>
                    <a:pt x="7" y="13"/>
                  </a:lnTo>
                  <a:lnTo>
                    <a:pt x="0" y="4"/>
                  </a:lnTo>
                  <a:lnTo>
                    <a:pt x="2" y="0"/>
                  </a:lnTo>
                  <a:lnTo>
                    <a:pt x="12" y="9"/>
                  </a:lnTo>
                  <a:lnTo>
                    <a:pt x="18" y="16"/>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93" name="Freeform 192"/>
            <p:cNvSpPr>
              <a:spLocks/>
            </p:cNvSpPr>
            <p:nvPr/>
          </p:nvSpPr>
          <p:spPr bwMode="auto">
            <a:xfrm>
              <a:off x="7841742" y="3588768"/>
              <a:ext cx="262850" cy="475297"/>
            </a:xfrm>
            <a:custGeom>
              <a:avLst/>
              <a:gdLst>
                <a:gd name="T0" fmla="*/ 93 w 159"/>
                <a:gd name="T1" fmla="*/ 162 h 306"/>
                <a:gd name="T2" fmla="*/ 78 w 159"/>
                <a:gd name="T3" fmla="*/ 146 h 306"/>
                <a:gd name="T4" fmla="*/ 63 w 159"/>
                <a:gd name="T5" fmla="*/ 169 h 306"/>
                <a:gd name="T6" fmla="*/ 52 w 159"/>
                <a:gd name="T7" fmla="*/ 217 h 306"/>
                <a:gd name="T8" fmla="*/ 66 w 159"/>
                <a:gd name="T9" fmla="*/ 233 h 306"/>
                <a:gd name="T10" fmla="*/ 79 w 159"/>
                <a:gd name="T11" fmla="*/ 270 h 306"/>
                <a:gd name="T12" fmla="*/ 101 w 159"/>
                <a:gd name="T13" fmla="*/ 284 h 306"/>
                <a:gd name="T14" fmla="*/ 106 w 159"/>
                <a:gd name="T15" fmla="*/ 304 h 306"/>
                <a:gd name="T16" fmla="*/ 91 w 159"/>
                <a:gd name="T17" fmla="*/ 295 h 306"/>
                <a:gd name="T18" fmla="*/ 73 w 159"/>
                <a:gd name="T19" fmla="*/ 290 h 306"/>
                <a:gd name="T20" fmla="*/ 62 w 159"/>
                <a:gd name="T21" fmla="*/ 272 h 306"/>
                <a:gd name="T22" fmla="*/ 42 w 159"/>
                <a:gd name="T23" fmla="*/ 250 h 306"/>
                <a:gd name="T24" fmla="*/ 36 w 159"/>
                <a:gd name="T25" fmla="*/ 251 h 306"/>
                <a:gd name="T26" fmla="*/ 41 w 159"/>
                <a:gd name="T27" fmla="*/ 218 h 306"/>
                <a:gd name="T28" fmla="*/ 56 w 159"/>
                <a:gd name="T29" fmla="*/ 177 h 306"/>
                <a:gd name="T30" fmla="*/ 46 w 159"/>
                <a:gd name="T31" fmla="*/ 149 h 306"/>
                <a:gd name="T32" fmla="*/ 29 w 159"/>
                <a:gd name="T33" fmla="*/ 121 h 306"/>
                <a:gd name="T34" fmla="*/ 30 w 159"/>
                <a:gd name="T35" fmla="*/ 106 h 306"/>
                <a:gd name="T36" fmla="*/ 25 w 159"/>
                <a:gd name="T37" fmla="*/ 75 h 306"/>
                <a:gd name="T38" fmla="*/ 0 w 159"/>
                <a:gd name="T39" fmla="*/ 41 h 306"/>
                <a:gd name="T40" fmla="*/ 12 w 159"/>
                <a:gd name="T41" fmla="*/ 15 h 306"/>
                <a:gd name="T42" fmla="*/ 34 w 159"/>
                <a:gd name="T43" fmla="*/ 5 h 306"/>
                <a:gd name="T44" fmla="*/ 52 w 159"/>
                <a:gd name="T45" fmla="*/ 7 h 306"/>
                <a:gd name="T46" fmla="*/ 67 w 159"/>
                <a:gd name="T47" fmla="*/ 20 h 306"/>
                <a:gd name="T48" fmla="*/ 69 w 159"/>
                <a:gd name="T49" fmla="*/ 61 h 306"/>
                <a:gd name="T50" fmla="*/ 93 w 159"/>
                <a:gd name="T51" fmla="*/ 52 h 306"/>
                <a:gd name="T52" fmla="*/ 106 w 159"/>
                <a:gd name="T53" fmla="*/ 44 h 306"/>
                <a:gd name="T54" fmla="*/ 136 w 159"/>
                <a:gd name="T55" fmla="*/ 62 h 306"/>
                <a:gd name="T56" fmla="*/ 157 w 159"/>
                <a:gd name="T57" fmla="*/ 101 h 306"/>
                <a:gd name="T58" fmla="*/ 154 w 159"/>
                <a:gd name="T59" fmla="*/ 128 h 306"/>
                <a:gd name="T60" fmla="*/ 113 w 159"/>
                <a:gd name="T61" fmla="*/ 129 h 306"/>
                <a:gd name="T62" fmla="*/ 110 w 159"/>
                <a:gd name="T63" fmla="*/ 171 h 3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59" h="306">
                  <a:moveTo>
                    <a:pt x="110" y="171"/>
                  </a:moveTo>
                  <a:lnTo>
                    <a:pt x="93" y="162"/>
                  </a:lnTo>
                  <a:lnTo>
                    <a:pt x="78" y="162"/>
                  </a:lnTo>
                  <a:lnTo>
                    <a:pt x="78" y="146"/>
                  </a:lnTo>
                  <a:lnTo>
                    <a:pt x="62" y="146"/>
                  </a:lnTo>
                  <a:lnTo>
                    <a:pt x="63" y="169"/>
                  </a:lnTo>
                  <a:lnTo>
                    <a:pt x="56" y="199"/>
                  </a:lnTo>
                  <a:lnTo>
                    <a:pt x="52" y="217"/>
                  </a:lnTo>
                  <a:lnTo>
                    <a:pt x="54" y="233"/>
                  </a:lnTo>
                  <a:lnTo>
                    <a:pt x="66" y="233"/>
                  </a:lnTo>
                  <a:lnTo>
                    <a:pt x="75" y="252"/>
                  </a:lnTo>
                  <a:lnTo>
                    <a:pt x="79" y="270"/>
                  </a:lnTo>
                  <a:lnTo>
                    <a:pt x="90" y="282"/>
                  </a:lnTo>
                  <a:lnTo>
                    <a:pt x="101" y="284"/>
                  </a:lnTo>
                  <a:lnTo>
                    <a:pt x="111" y="295"/>
                  </a:lnTo>
                  <a:lnTo>
                    <a:pt x="106" y="304"/>
                  </a:lnTo>
                  <a:lnTo>
                    <a:pt x="93" y="306"/>
                  </a:lnTo>
                  <a:lnTo>
                    <a:pt x="91" y="295"/>
                  </a:lnTo>
                  <a:lnTo>
                    <a:pt x="76" y="286"/>
                  </a:lnTo>
                  <a:lnTo>
                    <a:pt x="73" y="290"/>
                  </a:lnTo>
                  <a:lnTo>
                    <a:pt x="66" y="282"/>
                  </a:lnTo>
                  <a:lnTo>
                    <a:pt x="62" y="272"/>
                  </a:lnTo>
                  <a:lnTo>
                    <a:pt x="51" y="260"/>
                  </a:lnTo>
                  <a:lnTo>
                    <a:pt x="42" y="250"/>
                  </a:lnTo>
                  <a:lnTo>
                    <a:pt x="40" y="263"/>
                  </a:lnTo>
                  <a:lnTo>
                    <a:pt x="36" y="251"/>
                  </a:lnTo>
                  <a:lnTo>
                    <a:pt x="37" y="238"/>
                  </a:lnTo>
                  <a:lnTo>
                    <a:pt x="41" y="218"/>
                  </a:lnTo>
                  <a:lnTo>
                    <a:pt x="48" y="197"/>
                  </a:lnTo>
                  <a:lnTo>
                    <a:pt x="56" y="177"/>
                  </a:lnTo>
                  <a:lnTo>
                    <a:pt x="47" y="158"/>
                  </a:lnTo>
                  <a:lnTo>
                    <a:pt x="46" y="149"/>
                  </a:lnTo>
                  <a:lnTo>
                    <a:pt x="43" y="137"/>
                  </a:lnTo>
                  <a:lnTo>
                    <a:pt x="29" y="121"/>
                  </a:lnTo>
                  <a:lnTo>
                    <a:pt x="24" y="110"/>
                  </a:lnTo>
                  <a:lnTo>
                    <a:pt x="30" y="106"/>
                  </a:lnTo>
                  <a:lnTo>
                    <a:pt x="34" y="88"/>
                  </a:lnTo>
                  <a:lnTo>
                    <a:pt x="25" y="75"/>
                  </a:lnTo>
                  <a:lnTo>
                    <a:pt x="11" y="60"/>
                  </a:lnTo>
                  <a:lnTo>
                    <a:pt x="0" y="41"/>
                  </a:lnTo>
                  <a:lnTo>
                    <a:pt x="7" y="37"/>
                  </a:lnTo>
                  <a:lnTo>
                    <a:pt x="12" y="15"/>
                  </a:lnTo>
                  <a:lnTo>
                    <a:pt x="25" y="14"/>
                  </a:lnTo>
                  <a:lnTo>
                    <a:pt x="34" y="5"/>
                  </a:lnTo>
                  <a:lnTo>
                    <a:pt x="43" y="0"/>
                  </a:lnTo>
                  <a:lnTo>
                    <a:pt x="52" y="7"/>
                  </a:lnTo>
                  <a:lnTo>
                    <a:pt x="55" y="19"/>
                  </a:lnTo>
                  <a:lnTo>
                    <a:pt x="67" y="20"/>
                  </a:lnTo>
                  <a:lnTo>
                    <a:pt x="66" y="42"/>
                  </a:lnTo>
                  <a:lnTo>
                    <a:pt x="69" y="61"/>
                  </a:lnTo>
                  <a:lnTo>
                    <a:pt x="87" y="48"/>
                  </a:lnTo>
                  <a:lnTo>
                    <a:pt x="93" y="52"/>
                  </a:lnTo>
                  <a:lnTo>
                    <a:pt x="103" y="51"/>
                  </a:lnTo>
                  <a:lnTo>
                    <a:pt x="106" y="44"/>
                  </a:lnTo>
                  <a:lnTo>
                    <a:pt x="120" y="45"/>
                  </a:lnTo>
                  <a:lnTo>
                    <a:pt x="136" y="62"/>
                  </a:lnTo>
                  <a:lnTo>
                    <a:pt x="140" y="83"/>
                  </a:lnTo>
                  <a:lnTo>
                    <a:pt x="157" y="101"/>
                  </a:lnTo>
                  <a:lnTo>
                    <a:pt x="159" y="119"/>
                  </a:lnTo>
                  <a:lnTo>
                    <a:pt x="154" y="128"/>
                  </a:lnTo>
                  <a:lnTo>
                    <a:pt x="136" y="125"/>
                  </a:lnTo>
                  <a:lnTo>
                    <a:pt x="113" y="129"/>
                  </a:lnTo>
                  <a:lnTo>
                    <a:pt x="103" y="146"/>
                  </a:lnTo>
                  <a:lnTo>
                    <a:pt x="110" y="171"/>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94" name="Freeform 193"/>
            <p:cNvSpPr>
              <a:spLocks/>
            </p:cNvSpPr>
            <p:nvPr/>
          </p:nvSpPr>
          <p:spPr bwMode="auto">
            <a:xfrm>
              <a:off x="6823406" y="2927078"/>
              <a:ext cx="228134" cy="136687"/>
            </a:xfrm>
            <a:custGeom>
              <a:avLst/>
              <a:gdLst>
                <a:gd name="T0" fmla="*/ 54 w 138"/>
                <a:gd name="T1" fmla="*/ 15 h 88"/>
                <a:gd name="T2" fmla="*/ 50 w 138"/>
                <a:gd name="T3" fmla="*/ 22 h 88"/>
                <a:gd name="T4" fmla="*/ 30 w 138"/>
                <a:gd name="T5" fmla="*/ 18 h 88"/>
                <a:gd name="T6" fmla="*/ 32 w 138"/>
                <a:gd name="T7" fmla="*/ 30 h 88"/>
                <a:gd name="T8" fmla="*/ 50 w 138"/>
                <a:gd name="T9" fmla="*/ 29 h 88"/>
                <a:gd name="T10" fmla="*/ 73 w 138"/>
                <a:gd name="T11" fmla="*/ 35 h 88"/>
                <a:gd name="T12" fmla="*/ 104 w 138"/>
                <a:gd name="T13" fmla="*/ 32 h 88"/>
                <a:gd name="T14" fmla="*/ 113 w 138"/>
                <a:gd name="T15" fmla="*/ 51 h 88"/>
                <a:gd name="T16" fmla="*/ 119 w 138"/>
                <a:gd name="T17" fmla="*/ 49 h 88"/>
                <a:gd name="T18" fmla="*/ 130 w 138"/>
                <a:gd name="T19" fmla="*/ 54 h 88"/>
                <a:gd name="T20" fmla="*/ 132 w 138"/>
                <a:gd name="T21" fmla="*/ 62 h 88"/>
                <a:gd name="T22" fmla="*/ 138 w 138"/>
                <a:gd name="T23" fmla="*/ 74 h 88"/>
                <a:gd name="T24" fmla="*/ 120 w 138"/>
                <a:gd name="T25" fmla="*/ 74 h 88"/>
                <a:gd name="T26" fmla="*/ 108 w 138"/>
                <a:gd name="T27" fmla="*/ 72 h 88"/>
                <a:gd name="T28" fmla="*/ 99 w 138"/>
                <a:gd name="T29" fmla="*/ 81 h 88"/>
                <a:gd name="T30" fmla="*/ 92 w 138"/>
                <a:gd name="T31" fmla="*/ 83 h 88"/>
                <a:gd name="T32" fmla="*/ 88 w 138"/>
                <a:gd name="T33" fmla="*/ 88 h 88"/>
                <a:gd name="T34" fmla="*/ 79 w 138"/>
                <a:gd name="T35" fmla="*/ 81 h 88"/>
                <a:gd name="T36" fmla="*/ 76 w 138"/>
                <a:gd name="T37" fmla="*/ 64 h 88"/>
                <a:gd name="T38" fmla="*/ 71 w 138"/>
                <a:gd name="T39" fmla="*/ 63 h 88"/>
                <a:gd name="T40" fmla="*/ 71 w 138"/>
                <a:gd name="T41" fmla="*/ 56 h 88"/>
                <a:gd name="T42" fmla="*/ 60 w 138"/>
                <a:gd name="T43" fmla="*/ 51 h 88"/>
                <a:gd name="T44" fmla="*/ 55 w 138"/>
                <a:gd name="T45" fmla="*/ 59 h 88"/>
                <a:gd name="T46" fmla="*/ 55 w 138"/>
                <a:gd name="T47" fmla="*/ 67 h 88"/>
                <a:gd name="T48" fmla="*/ 53 w 138"/>
                <a:gd name="T49" fmla="*/ 70 h 88"/>
                <a:gd name="T50" fmla="*/ 43 w 138"/>
                <a:gd name="T51" fmla="*/ 70 h 88"/>
                <a:gd name="T52" fmla="*/ 40 w 138"/>
                <a:gd name="T53" fmla="*/ 79 h 88"/>
                <a:gd name="T54" fmla="*/ 33 w 138"/>
                <a:gd name="T55" fmla="*/ 75 h 88"/>
                <a:gd name="T56" fmla="*/ 22 w 138"/>
                <a:gd name="T57" fmla="*/ 82 h 88"/>
                <a:gd name="T58" fmla="*/ 16 w 138"/>
                <a:gd name="T59" fmla="*/ 79 h 88"/>
                <a:gd name="T60" fmla="*/ 21 w 138"/>
                <a:gd name="T61" fmla="*/ 58 h 88"/>
                <a:gd name="T62" fmla="*/ 13 w 138"/>
                <a:gd name="T63" fmla="*/ 43 h 88"/>
                <a:gd name="T64" fmla="*/ 0 w 138"/>
                <a:gd name="T65" fmla="*/ 38 h 88"/>
                <a:gd name="T66" fmla="*/ 2 w 138"/>
                <a:gd name="T67" fmla="*/ 29 h 88"/>
                <a:gd name="T68" fmla="*/ 16 w 138"/>
                <a:gd name="T69" fmla="*/ 30 h 88"/>
                <a:gd name="T70" fmla="*/ 21 w 138"/>
                <a:gd name="T71" fmla="*/ 19 h 88"/>
                <a:gd name="T72" fmla="*/ 23 w 138"/>
                <a:gd name="T73" fmla="*/ 5 h 88"/>
                <a:gd name="T74" fmla="*/ 44 w 138"/>
                <a:gd name="T75" fmla="*/ 0 h 88"/>
                <a:gd name="T76" fmla="*/ 43 w 138"/>
                <a:gd name="T77" fmla="*/ 10 h 88"/>
                <a:gd name="T78" fmla="*/ 47 w 138"/>
                <a:gd name="T79" fmla="*/ 16 h 88"/>
                <a:gd name="T80" fmla="*/ 54 w 138"/>
                <a:gd name="T81" fmla="*/ 15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38" h="88">
                  <a:moveTo>
                    <a:pt x="54" y="15"/>
                  </a:moveTo>
                  <a:lnTo>
                    <a:pt x="50" y="22"/>
                  </a:lnTo>
                  <a:lnTo>
                    <a:pt x="30" y="18"/>
                  </a:lnTo>
                  <a:lnTo>
                    <a:pt x="32" y="30"/>
                  </a:lnTo>
                  <a:lnTo>
                    <a:pt x="50" y="29"/>
                  </a:lnTo>
                  <a:lnTo>
                    <a:pt x="73" y="35"/>
                  </a:lnTo>
                  <a:lnTo>
                    <a:pt x="104" y="32"/>
                  </a:lnTo>
                  <a:lnTo>
                    <a:pt x="113" y="51"/>
                  </a:lnTo>
                  <a:lnTo>
                    <a:pt x="119" y="49"/>
                  </a:lnTo>
                  <a:lnTo>
                    <a:pt x="130" y="54"/>
                  </a:lnTo>
                  <a:lnTo>
                    <a:pt x="132" y="62"/>
                  </a:lnTo>
                  <a:lnTo>
                    <a:pt x="138" y="74"/>
                  </a:lnTo>
                  <a:lnTo>
                    <a:pt x="120" y="74"/>
                  </a:lnTo>
                  <a:lnTo>
                    <a:pt x="108" y="72"/>
                  </a:lnTo>
                  <a:lnTo>
                    <a:pt x="99" y="81"/>
                  </a:lnTo>
                  <a:lnTo>
                    <a:pt x="92" y="83"/>
                  </a:lnTo>
                  <a:lnTo>
                    <a:pt x="88" y="88"/>
                  </a:lnTo>
                  <a:lnTo>
                    <a:pt x="79" y="81"/>
                  </a:lnTo>
                  <a:lnTo>
                    <a:pt x="76" y="64"/>
                  </a:lnTo>
                  <a:lnTo>
                    <a:pt x="71" y="63"/>
                  </a:lnTo>
                  <a:lnTo>
                    <a:pt x="71" y="56"/>
                  </a:lnTo>
                  <a:lnTo>
                    <a:pt x="60" y="51"/>
                  </a:lnTo>
                  <a:lnTo>
                    <a:pt x="55" y="59"/>
                  </a:lnTo>
                  <a:lnTo>
                    <a:pt x="55" y="67"/>
                  </a:lnTo>
                  <a:lnTo>
                    <a:pt x="53" y="70"/>
                  </a:lnTo>
                  <a:lnTo>
                    <a:pt x="43" y="70"/>
                  </a:lnTo>
                  <a:lnTo>
                    <a:pt x="40" y="79"/>
                  </a:lnTo>
                  <a:lnTo>
                    <a:pt x="33" y="75"/>
                  </a:lnTo>
                  <a:lnTo>
                    <a:pt x="22" y="82"/>
                  </a:lnTo>
                  <a:lnTo>
                    <a:pt x="16" y="79"/>
                  </a:lnTo>
                  <a:lnTo>
                    <a:pt x="21" y="58"/>
                  </a:lnTo>
                  <a:lnTo>
                    <a:pt x="13" y="43"/>
                  </a:lnTo>
                  <a:lnTo>
                    <a:pt x="0" y="38"/>
                  </a:lnTo>
                  <a:lnTo>
                    <a:pt x="2" y="29"/>
                  </a:lnTo>
                  <a:lnTo>
                    <a:pt x="16" y="30"/>
                  </a:lnTo>
                  <a:lnTo>
                    <a:pt x="21" y="19"/>
                  </a:lnTo>
                  <a:lnTo>
                    <a:pt x="23" y="5"/>
                  </a:lnTo>
                  <a:lnTo>
                    <a:pt x="44" y="0"/>
                  </a:lnTo>
                  <a:lnTo>
                    <a:pt x="43" y="10"/>
                  </a:lnTo>
                  <a:lnTo>
                    <a:pt x="47" y="16"/>
                  </a:lnTo>
                  <a:lnTo>
                    <a:pt x="54" y="1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95" name="Freeform 194"/>
            <p:cNvSpPr>
              <a:spLocks/>
            </p:cNvSpPr>
            <p:nvPr/>
          </p:nvSpPr>
          <p:spPr bwMode="auto">
            <a:xfrm>
              <a:off x="6383671" y="2871160"/>
              <a:ext cx="428164" cy="239203"/>
            </a:xfrm>
            <a:custGeom>
              <a:avLst/>
              <a:gdLst>
                <a:gd name="T0" fmla="*/ 176 w 259"/>
                <a:gd name="T1" fmla="*/ 146 h 154"/>
                <a:gd name="T2" fmla="*/ 170 w 259"/>
                <a:gd name="T3" fmla="*/ 129 h 154"/>
                <a:gd name="T4" fmla="*/ 157 w 259"/>
                <a:gd name="T5" fmla="*/ 128 h 154"/>
                <a:gd name="T6" fmla="*/ 134 w 259"/>
                <a:gd name="T7" fmla="*/ 110 h 154"/>
                <a:gd name="T8" fmla="*/ 120 w 259"/>
                <a:gd name="T9" fmla="*/ 107 h 154"/>
                <a:gd name="T10" fmla="*/ 99 w 259"/>
                <a:gd name="T11" fmla="*/ 97 h 154"/>
                <a:gd name="T12" fmla="*/ 86 w 259"/>
                <a:gd name="T13" fmla="*/ 95 h 154"/>
                <a:gd name="T14" fmla="*/ 79 w 259"/>
                <a:gd name="T15" fmla="*/ 99 h 154"/>
                <a:gd name="T16" fmla="*/ 68 w 259"/>
                <a:gd name="T17" fmla="*/ 98 h 154"/>
                <a:gd name="T18" fmla="*/ 58 w 259"/>
                <a:gd name="T19" fmla="*/ 110 h 154"/>
                <a:gd name="T20" fmla="*/ 44 w 259"/>
                <a:gd name="T21" fmla="*/ 114 h 154"/>
                <a:gd name="T22" fmla="*/ 38 w 259"/>
                <a:gd name="T23" fmla="*/ 100 h 154"/>
                <a:gd name="T24" fmla="*/ 36 w 259"/>
                <a:gd name="T25" fmla="*/ 78 h 154"/>
                <a:gd name="T26" fmla="*/ 21 w 259"/>
                <a:gd name="T27" fmla="*/ 71 h 154"/>
                <a:gd name="T28" fmla="*/ 23 w 259"/>
                <a:gd name="T29" fmla="*/ 57 h 154"/>
                <a:gd name="T30" fmla="*/ 11 w 259"/>
                <a:gd name="T31" fmla="*/ 56 h 154"/>
                <a:gd name="T32" fmla="*/ 11 w 259"/>
                <a:gd name="T33" fmla="*/ 38 h 154"/>
                <a:gd name="T34" fmla="*/ 28 w 259"/>
                <a:gd name="T35" fmla="*/ 43 h 154"/>
                <a:gd name="T36" fmla="*/ 41 w 259"/>
                <a:gd name="T37" fmla="*/ 37 h 154"/>
                <a:gd name="T38" fmla="*/ 27 w 259"/>
                <a:gd name="T39" fmla="*/ 25 h 154"/>
                <a:gd name="T40" fmla="*/ 19 w 259"/>
                <a:gd name="T41" fmla="*/ 13 h 154"/>
                <a:gd name="T42" fmla="*/ 7 w 259"/>
                <a:gd name="T43" fmla="*/ 18 h 154"/>
                <a:gd name="T44" fmla="*/ 8 w 259"/>
                <a:gd name="T45" fmla="*/ 33 h 154"/>
                <a:gd name="T46" fmla="*/ 0 w 259"/>
                <a:gd name="T47" fmla="*/ 20 h 154"/>
                <a:gd name="T48" fmla="*/ 6 w 259"/>
                <a:gd name="T49" fmla="*/ 13 h 154"/>
                <a:gd name="T50" fmla="*/ 24 w 259"/>
                <a:gd name="T51" fmla="*/ 9 h 154"/>
                <a:gd name="T52" fmla="*/ 37 w 259"/>
                <a:gd name="T53" fmla="*/ 14 h 154"/>
                <a:gd name="T54" fmla="*/ 52 w 259"/>
                <a:gd name="T55" fmla="*/ 30 h 154"/>
                <a:gd name="T56" fmla="*/ 61 w 259"/>
                <a:gd name="T57" fmla="*/ 29 h 154"/>
                <a:gd name="T58" fmla="*/ 80 w 259"/>
                <a:gd name="T59" fmla="*/ 29 h 154"/>
                <a:gd name="T60" fmla="*/ 74 w 259"/>
                <a:gd name="T61" fmla="*/ 19 h 154"/>
                <a:gd name="T62" fmla="*/ 87 w 259"/>
                <a:gd name="T63" fmla="*/ 12 h 154"/>
                <a:gd name="T64" fmla="*/ 98 w 259"/>
                <a:gd name="T65" fmla="*/ 0 h 154"/>
                <a:gd name="T66" fmla="*/ 123 w 259"/>
                <a:gd name="T67" fmla="*/ 11 h 154"/>
                <a:gd name="T68" fmla="*/ 129 w 259"/>
                <a:gd name="T69" fmla="*/ 27 h 154"/>
                <a:gd name="T70" fmla="*/ 137 w 259"/>
                <a:gd name="T71" fmla="*/ 31 h 154"/>
                <a:gd name="T72" fmla="*/ 155 w 259"/>
                <a:gd name="T73" fmla="*/ 30 h 154"/>
                <a:gd name="T74" fmla="*/ 161 w 259"/>
                <a:gd name="T75" fmla="*/ 34 h 154"/>
                <a:gd name="T76" fmla="*/ 175 w 259"/>
                <a:gd name="T77" fmla="*/ 55 h 154"/>
                <a:gd name="T78" fmla="*/ 198 w 259"/>
                <a:gd name="T79" fmla="*/ 69 h 154"/>
                <a:gd name="T80" fmla="*/ 211 w 259"/>
                <a:gd name="T81" fmla="*/ 79 h 154"/>
                <a:gd name="T82" fmla="*/ 231 w 259"/>
                <a:gd name="T83" fmla="*/ 89 h 154"/>
                <a:gd name="T84" fmla="*/ 256 w 259"/>
                <a:gd name="T85" fmla="*/ 98 h 154"/>
                <a:gd name="T86" fmla="*/ 259 w 259"/>
                <a:gd name="T87" fmla="*/ 111 h 154"/>
                <a:gd name="T88" fmla="*/ 254 w 259"/>
                <a:gd name="T89" fmla="*/ 110 h 154"/>
                <a:gd name="T90" fmla="*/ 244 w 259"/>
                <a:gd name="T91" fmla="*/ 105 h 154"/>
                <a:gd name="T92" fmla="*/ 243 w 259"/>
                <a:gd name="T93" fmla="*/ 112 h 154"/>
                <a:gd name="T94" fmla="*/ 230 w 259"/>
                <a:gd name="T95" fmla="*/ 116 h 154"/>
                <a:gd name="T96" fmla="*/ 230 w 259"/>
                <a:gd name="T97" fmla="*/ 133 h 154"/>
                <a:gd name="T98" fmla="*/ 222 w 259"/>
                <a:gd name="T99" fmla="*/ 139 h 154"/>
                <a:gd name="T100" fmla="*/ 209 w 259"/>
                <a:gd name="T101" fmla="*/ 142 h 154"/>
                <a:gd name="T102" fmla="*/ 207 w 259"/>
                <a:gd name="T103" fmla="*/ 151 h 154"/>
                <a:gd name="T104" fmla="*/ 195 w 259"/>
                <a:gd name="T105" fmla="*/ 154 h 154"/>
                <a:gd name="T106" fmla="*/ 176 w 259"/>
                <a:gd name="T107" fmla="*/ 146 h 1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59" h="154">
                  <a:moveTo>
                    <a:pt x="176" y="146"/>
                  </a:moveTo>
                  <a:lnTo>
                    <a:pt x="170" y="129"/>
                  </a:lnTo>
                  <a:lnTo>
                    <a:pt x="157" y="128"/>
                  </a:lnTo>
                  <a:lnTo>
                    <a:pt x="134" y="110"/>
                  </a:lnTo>
                  <a:lnTo>
                    <a:pt x="120" y="107"/>
                  </a:lnTo>
                  <a:lnTo>
                    <a:pt x="99" y="97"/>
                  </a:lnTo>
                  <a:lnTo>
                    <a:pt x="86" y="95"/>
                  </a:lnTo>
                  <a:lnTo>
                    <a:pt x="79" y="99"/>
                  </a:lnTo>
                  <a:lnTo>
                    <a:pt x="68" y="98"/>
                  </a:lnTo>
                  <a:lnTo>
                    <a:pt x="58" y="110"/>
                  </a:lnTo>
                  <a:lnTo>
                    <a:pt x="44" y="114"/>
                  </a:lnTo>
                  <a:lnTo>
                    <a:pt x="38" y="100"/>
                  </a:lnTo>
                  <a:lnTo>
                    <a:pt x="36" y="78"/>
                  </a:lnTo>
                  <a:lnTo>
                    <a:pt x="21" y="71"/>
                  </a:lnTo>
                  <a:lnTo>
                    <a:pt x="23" y="57"/>
                  </a:lnTo>
                  <a:lnTo>
                    <a:pt x="11" y="56"/>
                  </a:lnTo>
                  <a:lnTo>
                    <a:pt x="11" y="38"/>
                  </a:lnTo>
                  <a:lnTo>
                    <a:pt x="28" y="43"/>
                  </a:lnTo>
                  <a:lnTo>
                    <a:pt x="41" y="37"/>
                  </a:lnTo>
                  <a:lnTo>
                    <a:pt x="27" y="25"/>
                  </a:lnTo>
                  <a:lnTo>
                    <a:pt x="19" y="13"/>
                  </a:lnTo>
                  <a:lnTo>
                    <a:pt x="7" y="18"/>
                  </a:lnTo>
                  <a:lnTo>
                    <a:pt x="8" y="33"/>
                  </a:lnTo>
                  <a:lnTo>
                    <a:pt x="0" y="20"/>
                  </a:lnTo>
                  <a:lnTo>
                    <a:pt x="6" y="13"/>
                  </a:lnTo>
                  <a:lnTo>
                    <a:pt x="24" y="9"/>
                  </a:lnTo>
                  <a:lnTo>
                    <a:pt x="37" y="14"/>
                  </a:lnTo>
                  <a:lnTo>
                    <a:pt x="52" y="30"/>
                  </a:lnTo>
                  <a:lnTo>
                    <a:pt x="61" y="29"/>
                  </a:lnTo>
                  <a:lnTo>
                    <a:pt x="80" y="29"/>
                  </a:lnTo>
                  <a:lnTo>
                    <a:pt x="74" y="19"/>
                  </a:lnTo>
                  <a:lnTo>
                    <a:pt x="87" y="12"/>
                  </a:lnTo>
                  <a:lnTo>
                    <a:pt x="98" y="0"/>
                  </a:lnTo>
                  <a:lnTo>
                    <a:pt x="123" y="11"/>
                  </a:lnTo>
                  <a:lnTo>
                    <a:pt x="129" y="27"/>
                  </a:lnTo>
                  <a:lnTo>
                    <a:pt x="137" y="31"/>
                  </a:lnTo>
                  <a:lnTo>
                    <a:pt x="155" y="30"/>
                  </a:lnTo>
                  <a:lnTo>
                    <a:pt x="161" y="34"/>
                  </a:lnTo>
                  <a:lnTo>
                    <a:pt x="175" y="55"/>
                  </a:lnTo>
                  <a:lnTo>
                    <a:pt x="198" y="69"/>
                  </a:lnTo>
                  <a:lnTo>
                    <a:pt x="211" y="79"/>
                  </a:lnTo>
                  <a:lnTo>
                    <a:pt x="231" y="89"/>
                  </a:lnTo>
                  <a:lnTo>
                    <a:pt x="256" y="98"/>
                  </a:lnTo>
                  <a:lnTo>
                    <a:pt x="259" y="111"/>
                  </a:lnTo>
                  <a:lnTo>
                    <a:pt x="254" y="110"/>
                  </a:lnTo>
                  <a:lnTo>
                    <a:pt x="244" y="105"/>
                  </a:lnTo>
                  <a:lnTo>
                    <a:pt x="243" y="112"/>
                  </a:lnTo>
                  <a:lnTo>
                    <a:pt x="230" y="116"/>
                  </a:lnTo>
                  <a:lnTo>
                    <a:pt x="230" y="133"/>
                  </a:lnTo>
                  <a:lnTo>
                    <a:pt x="222" y="139"/>
                  </a:lnTo>
                  <a:lnTo>
                    <a:pt x="209" y="142"/>
                  </a:lnTo>
                  <a:lnTo>
                    <a:pt x="207" y="151"/>
                  </a:lnTo>
                  <a:lnTo>
                    <a:pt x="195" y="154"/>
                  </a:lnTo>
                  <a:lnTo>
                    <a:pt x="176" y="146"/>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96" name="Freeform 195"/>
            <p:cNvSpPr>
              <a:spLocks/>
            </p:cNvSpPr>
            <p:nvPr/>
          </p:nvSpPr>
          <p:spPr bwMode="auto">
            <a:xfrm>
              <a:off x="8711296" y="4514510"/>
              <a:ext cx="72738" cy="35725"/>
            </a:xfrm>
            <a:custGeom>
              <a:avLst/>
              <a:gdLst>
                <a:gd name="T0" fmla="*/ 0 w 44"/>
                <a:gd name="T1" fmla="*/ 13 h 23"/>
                <a:gd name="T2" fmla="*/ 2 w 44"/>
                <a:gd name="T3" fmla="*/ 8 h 23"/>
                <a:gd name="T4" fmla="*/ 19 w 44"/>
                <a:gd name="T5" fmla="*/ 4 h 23"/>
                <a:gd name="T6" fmla="*/ 32 w 44"/>
                <a:gd name="T7" fmla="*/ 3 h 23"/>
                <a:gd name="T8" fmla="*/ 37 w 44"/>
                <a:gd name="T9" fmla="*/ 0 h 23"/>
                <a:gd name="T10" fmla="*/ 44 w 44"/>
                <a:gd name="T11" fmla="*/ 3 h 23"/>
                <a:gd name="T12" fmla="*/ 37 w 44"/>
                <a:gd name="T13" fmla="*/ 9 h 23"/>
                <a:gd name="T14" fmla="*/ 17 w 44"/>
                <a:gd name="T15" fmla="*/ 18 h 23"/>
                <a:gd name="T16" fmla="*/ 1 w 44"/>
                <a:gd name="T17" fmla="*/ 23 h 23"/>
                <a:gd name="T18" fmla="*/ 1 w 44"/>
                <a:gd name="T19" fmla="*/ 17 h 23"/>
                <a:gd name="T20" fmla="*/ 0 w 44"/>
                <a:gd name="T21" fmla="*/ 13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4" h="23">
                  <a:moveTo>
                    <a:pt x="0" y="13"/>
                  </a:moveTo>
                  <a:lnTo>
                    <a:pt x="2" y="8"/>
                  </a:lnTo>
                  <a:lnTo>
                    <a:pt x="19" y="4"/>
                  </a:lnTo>
                  <a:lnTo>
                    <a:pt x="32" y="3"/>
                  </a:lnTo>
                  <a:lnTo>
                    <a:pt x="37" y="0"/>
                  </a:lnTo>
                  <a:lnTo>
                    <a:pt x="44" y="3"/>
                  </a:lnTo>
                  <a:lnTo>
                    <a:pt x="37" y="9"/>
                  </a:lnTo>
                  <a:lnTo>
                    <a:pt x="17" y="18"/>
                  </a:lnTo>
                  <a:lnTo>
                    <a:pt x="1" y="23"/>
                  </a:lnTo>
                  <a:lnTo>
                    <a:pt x="1" y="17"/>
                  </a:lnTo>
                  <a:lnTo>
                    <a:pt x="0" y="13"/>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201" name="Freeform 200"/>
            <p:cNvSpPr>
              <a:spLocks/>
            </p:cNvSpPr>
            <p:nvPr/>
          </p:nvSpPr>
          <p:spPr bwMode="auto">
            <a:xfrm>
              <a:off x="8486470" y="3431886"/>
              <a:ext cx="41329" cy="107175"/>
            </a:xfrm>
            <a:custGeom>
              <a:avLst/>
              <a:gdLst>
                <a:gd name="T0" fmla="*/ 25 w 25"/>
                <a:gd name="T1" fmla="*/ 19 h 69"/>
                <a:gd name="T2" fmla="*/ 22 w 25"/>
                <a:gd name="T3" fmla="*/ 52 h 69"/>
                <a:gd name="T4" fmla="*/ 19 w 25"/>
                <a:gd name="T5" fmla="*/ 69 h 69"/>
                <a:gd name="T6" fmla="*/ 5 w 25"/>
                <a:gd name="T7" fmla="*/ 51 h 69"/>
                <a:gd name="T8" fmla="*/ 0 w 25"/>
                <a:gd name="T9" fmla="*/ 36 h 69"/>
                <a:gd name="T10" fmla="*/ 5 w 25"/>
                <a:gd name="T11" fmla="*/ 16 h 69"/>
                <a:gd name="T12" fmla="*/ 15 w 25"/>
                <a:gd name="T13" fmla="*/ 0 h 69"/>
                <a:gd name="T14" fmla="*/ 25 w 25"/>
                <a:gd name="T15" fmla="*/ 6 h 69"/>
                <a:gd name="T16" fmla="*/ 25 w 25"/>
                <a:gd name="T17" fmla="*/ 19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 h="69">
                  <a:moveTo>
                    <a:pt x="25" y="19"/>
                  </a:moveTo>
                  <a:lnTo>
                    <a:pt x="22" y="52"/>
                  </a:lnTo>
                  <a:lnTo>
                    <a:pt x="19" y="69"/>
                  </a:lnTo>
                  <a:lnTo>
                    <a:pt x="5" y="51"/>
                  </a:lnTo>
                  <a:lnTo>
                    <a:pt x="0" y="36"/>
                  </a:lnTo>
                  <a:lnTo>
                    <a:pt x="5" y="16"/>
                  </a:lnTo>
                  <a:lnTo>
                    <a:pt x="15" y="0"/>
                  </a:lnTo>
                  <a:lnTo>
                    <a:pt x="25" y="6"/>
                  </a:lnTo>
                  <a:lnTo>
                    <a:pt x="25" y="1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211" name="Freeform 211"/>
            <p:cNvSpPr>
              <a:spLocks/>
            </p:cNvSpPr>
            <p:nvPr/>
          </p:nvSpPr>
          <p:spPr bwMode="auto">
            <a:xfrm>
              <a:off x="6451450" y="2781071"/>
              <a:ext cx="512475" cy="268715"/>
            </a:xfrm>
            <a:custGeom>
              <a:avLst/>
              <a:gdLst>
                <a:gd name="T0" fmla="*/ 218 w 310"/>
                <a:gd name="T1" fmla="*/ 169 h 173"/>
                <a:gd name="T2" fmla="*/ 215 w 310"/>
                <a:gd name="T3" fmla="*/ 156 h 173"/>
                <a:gd name="T4" fmla="*/ 190 w 310"/>
                <a:gd name="T5" fmla="*/ 147 h 173"/>
                <a:gd name="T6" fmla="*/ 170 w 310"/>
                <a:gd name="T7" fmla="*/ 137 h 173"/>
                <a:gd name="T8" fmla="*/ 157 w 310"/>
                <a:gd name="T9" fmla="*/ 127 h 173"/>
                <a:gd name="T10" fmla="*/ 134 w 310"/>
                <a:gd name="T11" fmla="*/ 113 h 173"/>
                <a:gd name="T12" fmla="*/ 120 w 310"/>
                <a:gd name="T13" fmla="*/ 92 h 173"/>
                <a:gd name="T14" fmla="*/ 114 w 310"/>
                <a:gd name="T15" fmla="*/ 88 h 173"/>
                <a:gd name="T16" fmla="*/ 96 w 310"/>
                <a:gd name="T17" fmla="*/ 89 h 173"/>
                <a:gd name="T18" fmla="*/ 88 w 310"/>
                <a:gd name="T19" fmla="*/ 85 h 173"/>
                <a:gd name="T20" fmla="*/ 82 w 310"/>
                <a:gd name="T21" fmla="*/ 69 h 173"/>
                <a:gd name="T22" fmla="*/ 57 w 310"/>
                <a:gd name="T23" fmla="*/ 58 h 173"/>
                <a:gd name="T24" fmla="*/ 46 w 310"/>
                <a:gd name="T25" fmla="*/ 70 h 173"/>
                <a:gd name="T26" fmla="*/ 33 w 310"/>
                <a:gd name="T27" fmla="*/ 77 h 173"/>
                <a:gd name="T28" fmla="*/ 39 w 310"/>
                <a:gd name="T29" fmla="*/ 87 h 173"/>
                <a:gd name="T30" fmla="*/ 20 w 310"/>
                <a:gd name="T31" fmla="*/ 87 h 173"/>
                <a:gd name="T32" fmla="*/ 0 w 310"/>
                <a:gd name="T33" fmla="*/ 12 h 173"/>
                <a:gd name="T34" fmla="*/ 39 w 310"/>
                <a:gd name="T35" fmla="*/ 0 h 173"/>
                <a:gd name="T36" fmla="*/ 43 w 310"/>
                <a:gd name="T37" fmla="*/ 2 h 173"/>
                <a:gd name="T38" fmla="*/ 73 w 310"/>
                <a:gd name="T39" fmla="*/ 16 h 173"/>
                <a:gd name="T40" fmla="*/ 88 w 310"/>
                <a:gd name="T41" fmla="*/ 24 h 173"/>
                <a:gd name="T42" fmla="*/ 109 w 310"/>
                <a:gd name="T43" fmla="*/ 42 h 173"/>
                <a:gd name="T44" fmla="*/ 128 w 310"/>
                <a:gd name="T45" fmla="*/ 39 h 173"/>
                <a:gd name="T46" fmla="*/ 156 w 310"/>
                <a:gd name="T47" fmla="*/ 38 h 173"/>
                <a:gd name="T48" fmla="*/ 180 w 310"/>
                <a:gd name="T49" fmla="*/ 53 h 173"/>
                <a:gd name="T50" fmla="*/ 185 w 310"/>
                <a:gd name="T51" fmla="*/ 73 h 173"/>
                <a:gd name="T52" fmla="*/ 193 w 310"/>
                <a:gd name="T53" fmla="*/ 74 h 173"/>
                <a:gd name="T54" fmla="*/ 201 w 310"/>
                <a:gd name="T55" fmla="*/ 90 h 173"/>
                <a:gd name="T56" fmla="*/ 223 w 310"/>
                <a:gd name="T57" fmla="*/ 91 h 173"/>
                <a:gd name="T58" fmla="*/ 230 w 310"/>
                <a:gd name="T59" fmla="*/ 101 h 173"/>
                <a:gd name="T60" fmla="*/ 236 w 310"/>
                <a:gd name="T61" fmla="*/ 101 h 173"/>
                <a:gd name="T62" fmla="*/ 240 w 310"/>
                <a:gd name="T63" fmla="*/ 86 h 173"/>
                <a:gd name="T64" fmla="*/ 257 w 310"/>
                <a:gd name="T65" fmla="*/ 72 h 173"/>
                <a:gd name="T66" fmla="*/ 266 w 310"/>
                <a:gd name="T67" fmla="*/ 68 h 173"/>
                <a:gd name="T68" fmla="*/ 271 w 310"/>
                <a:gd name="T69" fmla="*/ 70 h 173"/>
                <a:gd name="T70" fmla="*/ 261 w 310"/>
                <a:gd name="T71" fmla="*/ 83 h 173"/>
                <a:gd name="T72" fmla="*/ 276 w 310"/>
                <a:gd name="T73" fmla="*/ 91 h 173"/>
                <a:gd name="T74" fmla="*/ 286 w 310"/>
                <a:gd name="T75" fmla="*/ 86 h 173"/>
                <a:gd name="T76" fmla="*/ 310 w 310"/>
                <a:gd name="T77" fmla="*/ 96 h 173"/>
                <a:gd name="T78" fmla="*/ 292 w 310"/>
                <a:gd name="T79" fmla="*/ 111 h 173"/>
                <a:gd name="T80" fmla="*/ 279 w 310"/>
                <a:gd name="T81" fmla="*/ 109 h 173"/>
                <a:gd name="T82" fmla="*/ 272 w 310"/>
                <a:gd name="T83" fmla="*/ 110 h 173"/>
                <a:gd name="T84" fmla="*/ 268 w 310"/>
                <a:gd name="T85" fmla="*/ 104 h 173"/>
                <a:gd name="T86" fmla="*/ 269 w 310"/>
                <a:gd name="T87" fmla="*/ 94 h 173"/>
                <a:gd name="T88" fmla="*/ 248 w 310"/>
                <a:gd name="T89" fmla="*/ 99 h 173"/>
                <a:gd name="T90" fmla="*/ 246 w 310"/>
                <a:gd name="T91" fmla="*/ 113 h 173"/>
                <a:gd name="T92" fmla="*/ 241 w 310"/>
                <a:gd name="T93" fmla="*/ 124 h 173"/>
                <a:gd name="T94" fmla="*/ 227 w 310"/>
                <a:gd name="T95" fmla="*/ 123 h 173"/>
                <a:gd name="T96" fmla="*/ 225 w 310"/>
                <a:gd name="T97" fmla="*/ 132 h 173"/>
                <a:gd name="T98" fmla="*/ 238 w 310"/>
                <a:gd name="T99" fmla="*/ 137 h 173"/>
                <a:gd name="T100" fmla="*/ 246 w 310"/>
                <a:gd name="T101" fmla="*/ 152 h 173"/>
                <a:gd name="T102" fmla="*/ 241 w 310"/>
                <a:gd name="T103" fmla="*/ 173 h 173"/>
                <a:gd name="T104" fmla="*/ 228 w 310"/>
                <a:gd name="T105" fmla="*/ 169 h 173"/>
                <a:gd name="T106" fmla="*/ 218 w 310"/>
                <a:gd name="T107" fmla="*/ 169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10" h="173">
                  <a:moveTo>
                    <a:pt x="218" y="169"/>
                  </a:moveTo>
                  <a:lnTo>
                    <a:pt x="215" y="156"/>
                  </a:lnTo>
                  <a:lnTo>
                    <a:pt x="190" y="147"/>
                  </a:lnTo>
                  <a:lnTo>
                    <a:pt x="170" y="137"/>
                  </a:lnTo>
                  <a:lnTo>
                    <a:pt x="157" y="127"/>
                  </a:lnTo>
                  <a:lnTo>
                    <a:pt x="134" y="113"/>
                  </a:lnTo>
                  <a:lnTo>
                    <a:pt x="120" y="92"/>
                  </a:lnTo>
                  <a:lnTo>
                    <a:pt x="114" y="88"/>
                  </a:lnTo>
                  <a:lnTo>
                    <a:pt x="96" y="89"/>
                  </a:lnTo>
                  <a:lnTo>
                    <a:pt x="88" y="85"/>
                  </a:lnTo>
                  <a:lnTo>
                    <a:pt x="82" y="69"/>
                  </a:lnTo>
                  <a:lnTo>
                    <a:pt x="57" y="58"/>
                  </a:lnTo>
                  <a:lnTo>
                    <a:pt x="46" y="70"/>
                  </a:lnTo>
                  <a:lnTo>
                    <a:pt x="33" y="77"/>
                  </a:lnTo>
                  <a:lnTo>
                    <a:pt x="39" y="87"/>
                  </a:lnTo>
                  <a:lnTo>
                    <a:pt x="20" y="87"/>
                  </a:lnTo>
                  <a:lnTo>
                    <a:pt x="0" y="12"/>
                  </a:lnTo>
                  <a:lnTo>
                    <a:pt x="39" y="0"/>
                  </a:lnTo>
                  <a:lnTo>
                    <a:pt x="43" y="2"/>
                  </a:lnTo>
                  <a:lnTo>
                    <a:pt x="73" y="16"/>
                  </a:lnTo>
                  <a:lnTo>
                    <a:pt x="88" y="24"/>
                  </a:lnTo>
                  <a:lnTo>
                    <a:pt x="109" y="42"/>
                  </a:lnTo>
                  <a:lnTo>
                    <a:pt x="128" y="39"/>
                  </a:lnTo>
                  <a:lnTo>
                    <a:pt x="156" y="38"/>
                  </a:lnTo>
                  <a:lnTo>
                    <a:pt x="180" y="53"/>
                  </a:lnTo>
                  <a:lnTo>
                    <a:pt x="185" y="73"/>
                  </a:lnTo>
                  <a:lnTo>
                    <a:pt x="193" y="74"/>
                  </a:lnTo>
                  <a:lnTo>
                    <a:pt x="201" y="90"/>
                  </a:lnTo>
                  <a:lnTo>
                    <a:pt x="223" y="91"/>
                  </a:lnTo>
                  <a:lnTo>
                    <a:pt x="230" y="101"/>
                  </a:lnTo>
                  <a:lnTo>
                    <a:pt x="236" y="101"/>
                  </a:lnTo>
                  <a:lnTo>
                    <a:pt x="240" y="86"/>
                  </a:lnTo>
                  <a:lnTo>
                    <a:pt x="257" y="72"/>
                  </a:lnTo>
                  <a:lnTo>
                    <a:pt x="266" y="68"/>
                  </a:lnTo>
                  <a:lnTo>
                    <a:pt x="271" y="70"/>
                  </a:lnTo>
                  <a:lnTo>
                    <a:pt x="261" y="83"/>
                  </a:lnTo>
                  <a:lnTo>
                    <a:pt x="276" y="91"/>
                  </a:lnTo>
                  <a:lnTo>
                    <a:pt x="286" y="86"/>
                  </a:lnTo>
                  <a:lnTo>
                    <a:pt x="310" y="96"/>
                  </a:lnTo>
                  <a:lnTo>
                    <a:pt x="292" y="111"/>
                  </a:lnTo>
                  <a:lnTo>
                    <a:pt x="279" y="109"/>
                  </a:lnTo>
                  <a:lnTo>
                    <a:pt x="272" y="110"/>
                  </a:lnTo>
                  <a:lnTo>
                    <a:pt x="268" y="104"/>
                  </a:lnTo>
                  <a:lnTo>
                    <a:pt x="269" y="94"/>
                  </a:lnTo>
                  <a:lnTo>
                    <a:pt x="248" y="99"/>
                  </a:lnTo>
                  <a:lnTo>
                    <a:pt x="246" y="113"/>
                  </a:lnTo>
                  <a:lnTo>
                    <a:pt x="241" y="124"/>
                  </a:lnTo>
                  <a:lnTo>
                    <a:pt x="227" y="123"/>
                  </a:lnTo>
                  <a:lnTo>
                    <a:pt x="225" y="132"/>
                  </a:lnTo>
                  <a:lnTo>
                    <a:pt x="238" y="137"/>
                  </a:lnTo>
                  <a:lnTo>
                    <a:pt x="246" y="152"/>
                  </a:lnTo>
                  <a:lnTo>
                    <a:pt x="241" y="173"/>
                  </a:lnTo>
                  <a:lnTo>
                    <a:pt x="228" y="169"/>
                  </a:lnTo>
                  <a:lnTo>
                    <a:pt x="218" y="16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213" name="Freeform 213"/>
            <p:cNvSpPr>
              <a:spLocks/>
            </p:cNvSpPr>
            <p:nvPr/>
          </p:nvSpPr>
          <p:spPr bwMode="auto">
            <a:xfrm>
              <a:off x="7962423" y="3494017"/>
              <a:ext cx="262850" cy="476851"/>
            </a:xfrm>
            <a:custGeom>
              <a:avLst/>
              <a:gdLst>
                <a:gd name="T0" fmla="*/ 109 w 159"/>
                <a:gd name="T1" fmla="*/ 38 h 307"/>
                <a:gd name="T2" fmla="*/ 88 w 159"/>
                <a:gd name="T3" fmla="*/ 55 h 307"/>
                <a:gd name="T4" fmla="*/ 77 w 159"/>
                <a:gd name="T5" fmla="*/ 75 h 307"/>
                <a:gd name="T6" fmla="*/ 75 w 159"/>
                <a:gd name="T7" fmla="*/ 90 h 307"/>
                <a:gd name="T8" fmla="*/ 92 w 159"/>
                <a:gd name="T9" fmla="*/ 111 h 307"/>
                <a:gd name="T10" fmla="*/ 113 w 159"/>
                <a:gd name="T11" fmla="*/ 139 h 307"/>
                <a:gd name="T12" fmla="*/ 131 w 159"/>
                <a:gd name="T13" fmla="*/ 151 h 307"/>
                <a:gd name="T14" fmla="*/ 145 w 159"/>
                <a:gd name="T15" fmla="*/ 168 h 307"/>
                <a:gd name="T16" fmla="*/ 158 w 159"/>
                <a:gd name="T17" fmla="*/ 206 h 307"/>
                <a:gd name="T18" fmla="*/ 159 w 159"/>
                <a:gd name="T19" fmla="*/ 243 h 307"/>
                <a:gd name="T20" fmla="*/ 145 w 159"/>
                <a:gd name="T21" fmla="*/ 257 h 307"/>
                <a:gd name="T22" fmla="*/ 125 w 159"/>
                <a:gd name="T23" fmla="*/ 270 h 307"/>
                <a:gd name="T24" fmla="*/ 112 w 159"/>
                <a:gd name="T25" fmla="*/ 287 h 307"/>
                <a:gd name="T26" fmla="*/ 90 w 159"/>
                <a:gd name="T27" fmla="*/ 307 h 307"/>
                <a:gd name="T28" fmla="*/ 83 w 159"/>
                <a:gd name="T29" fmla="*/ 294 h 307"/>
                <a:gd name="T30" fmla="*/ 87 w 159"/>
                <a:gd name="T31" fmla="*/ 279 h 307"/>
                <a:gd name="T32" fmla="*/ 72 w 159"/>
                <a:gd name="T33" fmla="*/ 268 h 307"/>
                <a:gd name="T34" fmla="*/ 88 w 159"/>
                <a:gd name="T35" fmla="*/ 259 h 307"/>
                <a:gd name="T36" fmla="*/ 107 w 159"/>
                <a:gd name="T37" fmla="*/ 258 h 307"/>
                <a:gd name="T38" fmla="*/ 98 w 159"/>
                <a:gd name="T39" fmla="*/ 245 h 307"/>
                <a:gd name="T40" fmla="*/ 127 w 159"/>
                <a:gd name="T41" fmla="*/ 229 h 307"/>
                <a:gd name="T42" fmla="*/ 126 w 159"/>
                <a:gd name="T43" fmla="*/ 204 h 307"/>
                <a:gd name="T44" fmla="*/ 120 w 159"/>
                <a:gd name="T45" fmla="*/ 190 h 307"/>
                <a:gd name="T46" fmla="*/ 121 w 159"/>
                <a:gd name="T47" fmla="*/ 170 h 307"/>
                <a:gd name="T48" fmla="*/ 115 w 159"/>
                <a:gd name="T49" fmla="*/ 155 h 307"/>
                <a:gd name="T50" fmla="*/ 99 w 159"/>
                <a:gd name="T51" fmla="*/ 141 h 307"/>
                <a:gd name="T52" fmla="*/ 85 w 159"/>
                <a:gd name="T53" fmla="*/ 122 h 307"/>
                <a:gd name="T54" fmla="*/ 66 w 159"/>
                <a:gd name="T55" fmla="*/ 98 h 307"/>
                <a:gd name="T56" fmla="*/ 42 w 159"/>
                <a:gd name="T57" fmla="*/ 85 h 307"/>
                <a:gd name="T58" fmla="*/ 46 w 159"/>
                <a:gd name="T59" fmla="*/ 78 h 307"/>
                <a:gd name="T60" fmla="*/ 57 w 159"/>
                <a:gd name="T61" fmla="*/ 72 h 307"/>
                <a:gd name="T62" fmla="*/ 47 w 159"/>
                <a:gd name="T63" fmla="*/ 54 h 307"/>
                <a:gd name="T64" fmla="*/ 25 w 159"/>
                <a:gd name="T65" fmla="*/ 54 h 307"/>
                <a:gd name="T66" fmla="*/ 13 w 159"/>
                <a:gd name="T67" fmla="*/ 35 h 307"/>
                <a:gd name="T68" fmla="*/ 0 w 159"/>
                <a:gd name="T69" fmla="*/ 19 h 307"/>
                <a:gd name="T70" fmla="*/ 8 w 159"/>
                <a:gd name="T71" fmla="*/ 14 h 307"/>
                <a:gd name="T72" fmla="*/ 23 w 159"/>
                <a:gd name="T73" fmla="*/ 14 h 307"/>
                <a:gd name="T74" fmla="*/ 39 w 159"/>
                <a:gd name="T75" fmla="*/ 11 h 307"/>
                <a:gd name="T76" fmla="*/ 53 w 159"/>
                <a:gd name="T77" fmla="*/ 0 h 307"/>
                <a:gd name="T78" fmla="*/ 63 w 159"/>
                <a:gd name="T79" fmla="*/ 8 h 307"/>
                <a:gd name="T80" fmla="*/ 80 w 159"/>
                <a:gd name="T81" fmla="*/ 12 h 307"/>
                <a:gd name="T82" fmla="*/ 79 w 159"/>
                <a:gd name="T83" fmla="*/ 24 h 307"/>
                <a:gd name="T84" fmla="*/ 90 w 159"/>
                <a:gd name="T85" fmla="*/ 32 h 307"/>
                <a:gd name="T86" fmla="*/ 109 w 159"/>
                <a:gd name="T87" fmla="*/ 38 h 3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59" h="307">
                  <a:moveTo>
                    <a:pt x="109" y="38"/>
                  </a:moveTo>
                  <a:lnTo>
                    <a:pt x="88" y="55"/>
                  </a:lnTo>
                  <a:lnTo>
                    <a:pt x="77" y="75"/>
                  </a:lnTo>
                  <a:lnTo>
                    <a:pt x="75" y="90"/>
                  </a:lnTo>
                  <a:lnTo>
                    <a:pt x="92" y="111"/>
                  </a:lnTo>
                  <a:lnTo>
                    <a:pt x="113" y="139"/>
                  </a:lnTo>
                  <a:lnTo>
                    <a:pt x="131" y="151"/>
                  </a:lnTo>
                  <a:lnTo>
                    <a:pt x="145" y="168"/>
                  </a:lnTo>
                  <a:lnTo>
                    <a:pt x="158" y="206"/>
                  </a:lnTo>
                  <a:lnTo>
                    <a:pt x="159" y="243"/>
                  </a:lnTo>
                  <a:lnTo>
                    <a:pt x="145" y="257"/>
                  </a:lnTo>
                  <a:lnTo>
                    <a:pt x="125" y="270"/>
                  </a:lnTo>
                  <a:lnTo>
                    <a:pt x="112" y="287"/>
                  </a:lnTo>
                  <a:lnTo>
                    <a:pt x="90" y="307"/>
                  </a:lnTo>
                  <a:lnTo>
                    <a:pt x="83" y="294"/>
                  </a:lnTo>
                  <a:lnTo>
                    <a:pt x="87" y="279"/>
                  </a:lnTo>
                  <a:lnTo>
                    <a:pt x="72" y="268"/>
                  </a:lnTo>
                  <a:lnTo>
                    <a:pt x="88" y="259"/>
                  </a:lnTo>
                  <a:lnTo>
                    <a:pt x="107" y="258"/>
                  </a:lnTo>
                  <a:lnTo>
                    <a:pt x="98" y="245"/>
                  </a:lnTo>
                  <a:lnTo>
                    <a:pt x="127" y="229"/>
                  </a:lnTo>
                  <a:lnTo>
                    <a:pt x="126" y="204"/>
                  </a:lnTo>
                  <a:lnTo>
                    <a:pt x="120" y="190"/>
                  </a:lnTo>
                  <a:lnTo>
                    <a:pt x="121" y="170"/>
                  </a:lnTo>
                  <a:lnTo>
                    <a:pt x="115" y="155"/>
                  </a:lnTo>
                  <a:lnTo>
                    <a:pt x="99" y="141"/>
                  </a:lnTo>
                  <a:lnTo>
                    <a:pt x="85" y="122"/>
                  </a:lnTo>
                  <a:lnTo>
                    <a:pt x="66" y="98"/>
                  </a:lnTo>
                  <a:lnTo>
                    <a:pt x="42" y="85"/>
                  </a:lnTo>
                  <a:lnTo>
                    <a:pt x="46" y="78"/>
                  </a:lnTo>
                  <a:lnTo>
                    <a:pt x="57" y="72"/>
                  </a:lnTo>
                  <a:lnTo>
                    <a:pt x="47" y="54"/>
                  </a:lnTo>
                  <a:lnTo>
                    <a:pt x="25" y="54"/>
                  </a:lnTo>
                  <a:lnTo>
                    <a:pt x="13" y="35"/>
                  </a:lnTo>
                  <a:lnTo>
                    <a:pt x="0" y="19"/>
                  </a:lnTo>
                  <a:lnTo>
                    <a:pt x="8" y="14"/>
                  </a:lnTo>
                  <a:lnTo>
                    <a:pt x="23" y="14"/>
                  </a:lnTo>
                  <a:lnTo>
                    <a:pt x="39" y="11"/>
                  </a:lnTo>
                  <a:lnTo>
                    <a:pt x="53" y="0"/>
                  </a:lnTo>
                  <a:lnTo>
                    <a:pt x="63" y="8"/>
                  </a:lnTo>
                  <a:lnTo>
                    <a:pt x="80" y="12"/>
                  </a:lnTo>
                  <a:lnTo>
                    <a:pt x="79" y="24"/>
                  </a:lnTo>
                  <a:lnTo>
                    <a:pt x="90" y="32"/>
                  </a:lnTo>
                  <a:lnTo>
                    <a:pt x="109" y="38"/>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214" name="Freeform 214"/>
            <p:cNvSpPr>
              <a:spLocks/>
            </p:cNvSpPr>
            <p:nvPr/>
          </p:nvSpPr>
          <p:spPr bwMode="auto">
            <a:xfrm>
              <a:off x="9949503" y="4761478"/>
              <a:ext cx="16531" cy="21745"/>
            </a:xfrm>
            <a:custGeom>
              <a:avLst/>
              <a:gdLst>
                <a:gd name="T0" fmla="*/ 10 w 10"/>
                <a:gd name="T1" fmla="*/ 12 h 14"/>
                <a:gd name="T2" fmla="*/ 3 w 10"/>
                <a:gd name="T3" fmla="*/ 14 h 14"/>
                <a:gd name="T4" fmla="*/ 0 w 10"/>
                <a:gd name="T5" fmla="*/ 5 h 14"/>
                <a:gd name="T6" fmla="*/ 1 w 10"/>
                <a:gd name="T7" fmla="*/ 0 h 14"/>
                <a:gd name="T8" fmla="*/ 10 w 10"/>
                <a:gd name="T9" fmla="*/ 12 h 14"/>
              </a:gdLst>
              <a:ahLst/>
              <a:cxnLst>
                <a:cxn ang="0">
                  <a:pos x="T0" y="T1"/>
                </a:cxn>
                <a:cxn ang="0">
                  <a:pos x="T2" y="T3"/>
                </a:cxn>
                <a:cxn ang="0">
                  <a:pos x="T4" y="T5"/>
                </a:cxn>
                <a:cxn ang="0">
                  <a:pos x="T6" y="T7"/>
                </a:cxn>
                <a:cxn ang="0">
                  <a:pos x="T8" y="T9"/>
                </a:cxn>
              </a:cxnLst>
              <a:rect l="0" t="0" r="r" b="b"/>
              <a:pathLst>
                <a:path w="10" h="14">
                  <a:moveTo>
                    <a:pt x="10" y="12"/>
                  </a:moveTo>
                  <a:lnTo>
                    <a:pt x="3" y="14"/>
                  </a:lnTo>
                  <a:lnTo>
                    <a:pt x="0" y="5"/>
                  </a:lnTo>
                  <a:lnTo>
                    <a:pt x="1" y="0"/>
                  </a:lnTo>
                  <a:lnTo>
                    <a:pt x="10" y="12"/>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215" name="Freeform 215"/>
            <p:cNvSpPr>
              <a:spLocks/>
            </p:cNvSpPr>
            <p:nvPr/>
          </p:nvSpPr>
          <p:spPr bwMode="auto">
            <a:xfrm>
              <a:off x="9937932" y="4719539"/>
              <a:ext cx="16531" cy="35725"/>
            </a:xfrm>
            <a:custGeom>
              <a:avLst/>
              <a:gdLst>
                <a:gd name="T0" fmla="*/ 10 w 10"/>
                <a:gd name="T1" fmla="*/ 7 h 23"/>
                <a:gd name="T2" fmla="*/ 10 w 10"/>
                <a:gd name="T3" fmla="*/ 23 h 23"/>
                <a:gd name="T4" fmla="*/ 6 w 10"/>
                <a:gd name="T5" fmla="*/ 21 h 23"/>
                <a:gd name="T6" fmla="*/ 1 w 10"/>
                <a:gd name="T7" fmla="*/ 22 h 23"/>
                <a:gd name="T8" fmla="*/ 0 w 10"/>
                <a:gd name="T9" fmla="*/ 16 h 23"/>
                <a:gd name="T10" fmla="*/ 3 w 10"/>
                <a:gd name="T11" fmla="*/ 0 h 23"/>
                <a:gd name="T12" fmla="*/ 10 w 10"/>
                <a:gd name="T13" fmla="*/ 7 h 23"/>
              </a:gdLst>
              <a:ahLst/>
              <a:cxnLst>
                <a:cxn ang="0">
                  <a:pos x="T0" y="T1"/>
                </a:cxn>
                <a:cxn ang="0">
                  <a:pos x="T2" y="T3"/>
                </a:cxn>
                <a:cxn ang="0">
                  <a:pos x="T4" y="T5"/>
                </a:cxn>
                <a:cxn ang="0">
                  <a:pos x="T6" y="T7"/>
                </a:cxn>
                <a:cxn ang="0">
                  <a:pos x="T8" y="T9"/>
                </a:cxn>
                <a:cxn ang="0">
                  <a:pos x="T10" y="T11"/>
                </a:cxn>
                <a:cxn ang="0">
                  <a:pos x="T12" y="T13"/>
                </a:cxn>
              </a:cxnLst>
              <a:rect l="0" t="0" r="r" b="b"/>
              <a:pathLst>
                <a:path w="10" h="23">
                  <a:moveTo>
                    <a:pt x="10" y="7"/>
                  </a:moveTo>
                  <a:lnTo>
                    <a:pt x="10" y="23"/>
                  </a:lnTo>
                  <a:lnTo>
                    <a:pt x="6" y="21"/>
                  </a:lnTo>
                  <a:lnTo>
                    <a:pt x="1" y="22"/>
                  </a:lnTo>
                  <a:lnTo>
                    <a:pt x="0" y="16"/>
                  </a:lnTo>
                  <a:lnTo>
                    <a:pt x="3" y="0"/>
                  </a:lnTo>
                  <a:lnTo>
                    <a:pt x="10" y="7"/>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grpSp>
      <p:sp>
        <p:nvSpPr>
          <p:cNvPr id="52" name="Freeform 51"/>
          <p:cNvSpPr>
            <a:spLocks/>
          </p:cNvSpPr>
          <p:nvPr/>
        </p:nvSpPr>
        <p:spPr bwMode="auto">
          <a:xfrm>
            <a:off x="5120489" y="2843498"/>
            <a:ext cx="207199" cy="211016"/>
          </a:xfrm>
          <a:custGeom>
            <a:avLst/>
            <a:gdLst>
              <a:gd name="T0" fmla="*/ 58 w 143"/>
              <a:gd name="T1" fmla="*/ 0 h 155"/>
              <a:gd name="T2" fmla="*/ 59 w 143"/>
              <a:gd name="T3" fmla="*/ 8 h 155"/>
              <a:gd name="T4" fmla="*/ 75 w 143"/>
              <a:gd name="T5" fmla="*/ 12 h 155"/>
              <a:gd name="T6" fmla="*/ 75 w 143"/>
              <a:gd name="T7" fmla="*/ 20 h 155"/>
              <a:gd name="T8" fmla="*/ 90 w 143"/>
              <a:gd name="T9" fmla="*/ 16 h 155"/>
              <a:gd name="T10" fmla="*/ 99 w 143"/>
              <a:gd name="T11" fmla="*/ 10 h 155"/>
              <a:gd name="T12" fmla="*/ 117 w 143"/>
              <a:gd name="T13" fmla="*/ 18 h 155"/>
              <a:gd name="T14" fmla="*/ 125 w 143"/>
              <a:gd name="T15" fmla="*/ 25 h 155"/>
              <a:gd name="T16" fmla="*/ 129 w 143"/>
              <a:gd name="T17" fmla="*/ 35 h 155"/>
              <a:gd name="T18" fmla="*/ 125 w 143"/>
              <a:gd name="T19" fmla="*/ 40 h 155"/>
              <a:gd name="T20" fmla="*/ 131 w 143"/>
              <a:gd name="T21" fmla="*/ 47 h 155"/>
              <a:gd name="T22" fmla="*/ 136 w 143"/>
              <a:gd name="T23" fmla="*/ 58 h 155"/>
              <a:gd name="T24" fmla="*/ 136 w 143"/>
              <a:gd name="T25" fmla="*/ 65 h 155"/>
              <a:gd name="T26" fmla="*/ 143 w 143"/>
              <a:gd name="T27" fmla="*/ 78 h 155"/>
              <a:gd name="T28" fmla="*/ 136 w 143"/>
              <a:gd name="T29" fmla="*/ 80 h 155"/>
              <a:gd name="T30" fmla="*/ 132 w 143"/>
              <a:gd name="T31" fmla="*/ 77 h 155"/>
              <a:gd name="T32" fmla="*/ 128 w 143"/>
              <a:gd name="T33" fmla="*/ 81 h 155"/>
              <a:gd name="T34" fmla="*/ 117 w 143"/>
              <a:gd name="T35" fmla="*/ 85 h 155"/>
              <a:gd name="T36" fmla="*/ 112 w 143"/>
              <a:gd name="T37" fmla="*/ 90 h 155"/>
              <a:gd name="T38" fmla="*/ 100 w 143"/>
              <a:gd name="T39" fmla="*/ 95 h 155"/>
              <a:gd name="T40" fmla="*/ 104 w 143"/>
              <a:gd name="T41" fmla="*/ 101 h 155"/>
              <a:gd name="T42" fmla="*/ 106 w 143"/>
              <a:gd name="T43" fmla="*/ 109 h 155"/>
              <a:gd name="T44" fmla="*/ 114 w 143"/>
              <a:gd name="T45" fmla="*/ 114 h 155"/>
              <a:gd name="T46" fmla="*/ 124 w 143"/>
              <a:gd name="T47" fmla="*/ 123 h 155"/>
              <a:gd name="T48" fmla="*/ 119 w 143"/>
              <a:gd name="T49" fmla="*/ 132 h 155"/>
              <a:gd name="T50" fmla="*/ 113 w 143"/>
              <a:gd name="T51" fmla="*/ 135 h 155"/>
              <a:gd name="T52" fmla="*/ 117 w 143"/>
              <a:gd name="T53" fmla="*/ 148 h 155"/>
              <a:gd name="T54" fmla="*/ 115 w 143"/>
              <a:gd name="T55" fmla="*/ 151 h 155"/>
              <a:gd name="T56" fmla="*/ 110 w 143"/>
              <a:gd name="T57" fmla="*/ 147 h 155"/>
              <a:gd name="T58" fmla="*/ 102 w 143"/>
              <a:gd name="T59" fmla="*/ 147 h 155"/>
              <a:gd name="T60" fmla="*/ 91 w 143"/>
              <a:gd name="T61" fmla="*/ 150 h 155"/>
              <a:gd name="T62" fmla="*/ 76 w 143"/>
              <a:gd name="T63" fmla="*/ 149 h 155"/>
              <a:gd name="T64" fmla="*/ 75 w 143"/>
              <a:gd name="T65" fmla="*/ 155 h 155"/>
              <a:gd name="T66" fmla="*/ 66 w 143"/>
              <a:gd name="T67" fmla="*/ 149 h 155"/>
              <a:gd name="T68" fmla="*/ 61 w 143"/>
              <a:gd name="T69" fmla="*/ 150 h 155"/>
              <a:gd name="T70" fmla="*/ 44 w 143"/>
              <a:gd name="T71" fmla="*/ 144 h 155"/>
              <a:gd name="T72" fmla="*/ 40 w 143"/>
              <a:gd name="T73" fmla="*/ 148 h 155"/>
              <a:gd name="T74" fmla="*/ 26 w 143"/>
              <a:gd name="T75" fmla="*/ 148 h 155"/>
              <a:gd name="T76" fmla="*/ 28 w 143"/>
              <a:gd name="T77" fmla="*/ 134 h 155"/>
              <a:gd name="T78" fmla="*/ 35 w 143"/>
              <a:gd name="T79" fmla="*/ 120 h 155"/>
              <a:gd name="T80" fmla="*/ 12 w 143"/>
              <a:gd name="T81" fmla="*/ 116 h 155"/>
              <a:gd name="T82" fmla="*/ 4 w 143"/>
              <a:gd name="T83" fmla="*/ 111 h 155"/>
              <a:gd name="T84" fmla="*/ 5 w 143"/>
              <a:gd name="T85" fmla="*/ 102 h 155"/>
              <a:gd name="T86" fmla="*/ 2 w 143"/>
              <a:gd name="T87" fmla="*/ 97 h 155"/>
              <a:gd name="T88" fmla="*/ 3 w 143"/>
              <a:gd name="T89" fmla="*/ 84 h 155"/>
              <a:gd name="T90" fmla="*/ 0 w 143"/>
              <a:gd name="T91" fmla="*/ 63 h 155"/>
              <a:gd name="T92" fmla="*/ 9 w 143"/>
              <a:gd name="T93" fmla="*/ 63 h 155"/>
              <a:gd name="T94" fmla="*/ 13 w 143"/>
              <a:gd name="T95" fmla="*/ 55 h 155"/>
              <a:gd name="T96" fmla="*/ 16 w 143"/>
              <a:gd name="T97" fmla="*/ 37 h 155"/>
              <a:gd name="T98" fmla="*/ 13 w 143"/>
              <a:gd name="T99" fmla="*/ 30 h 155"/>
              <a:gd name="T100" fmla="*/ 16 w 143"/>
              <a:gd name="T101" fmla="*/ 26 h 155"/>
              <a:gd name="T102" fmla="*/ 29 w 143"/>
              <a:gd name="T103" fmla="*/ 25 h 155"/>
              <a:gd name="T104" fmla="*/ 32 w 143"/>
              <a:gd name="T105" fmla="*/ 29 h 155"/>
              <a:gd name="T106" fmla="*/ 42 w 143"/>
              <a:gd name="T107" fmla="*/ 19 h 155"/>
              <a:gd name="T108" fmla="*/ 38 w 143"/>
              <a:gd name="T109" fmla="*/ 12 h 155"/>
              <a:gd name="T110" fmla="*/ 36 w 143"/>
              <a:gd name="T111" fmla="*/ 1 h 155"/>
              <a:gd name="T112" fmla="*/ 48 w 143"/>
              <a:gd name="T113" fmla="*/ 3 h 155"/>
              <a:gd name="T114" fmla="*/ 58 w 143"/>
              <a:gd name="T115" fmla="*/ 0 h 1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43" h="155">
                <a:moveTo>
                  <a:pt x="58" y="0"/>
                </a:moveTo>
                <a:lnTo>
                  <a:pt x="59" y="8"/>
                </a:lnTo>
                <a:lnTo>
                  <a:pt x="75" y="12"/>
                </a:lnTo>
                <a:lnTo>
                  <a:pt x="75" y="20"/>
                </a:lnTo>
                <a:lnTo>
                  <a:pt x="90" y="16"/>
                </a:lnTo>
                <a:lnTo>
                  <a:pt x="99" y="10"/>
                </a:lnTo>
                <a:lnTo>
                  <a:pt x="117" y="18"/>
                </a:lnTo>
                <a:lnTo>
                  <a:pt x="125" y="25"/>
                </a:lnTo>
                <a:lnTo>
                  <a:pt x="129" y="35"/>
                </a:lnTo>
                <a:lnTo>
                  <a:pt x="125" y="40"/>
                </a:lnTo>
                <a:lnTo>
                  <a:pt x="131" y="47"/>
                </a:lnTo>
                <a:lnTo>
                  <a:pt x="136" y="58"/>
                </a:lnTo>
                <a:lnTo>
                  <a:pt x="136" y="65"/>
                </a:lnTo>
                <a:lnTo>
                  <a:pt x="143" y="78"/>
                </a:lnTo>
                <a:lnTo>
                  <a:pt x="136" y="80"/>
                </a:lnTo>
                <a:lnTo>
                  <a:pt x="132" y="77"/>
                </a:lnTo>
                <a:lnTo>
                  <a:pt x="128" y="81"/>
                </a:lnTo>
                <a:lnTo>
                  <a:pt x="117" y="85"/>
                </a:lnTo>
                <a:lnTo>
                  <a:pt x="112" y="90"/>
                </a:lnTo>
                <a:lnTo>
                  <a:pt x="100" y="95"/>
                </a:lnTo>
                <a:lnTo>
                  <a:pt x="104" y="101"/>
                </a:lnTo>
                <a:lnTo>
                  <a:pt x="106" y="109"/>
                </a:lnTo>
                <a:lnTo>
                  <a:pt x="114" y="114"/>
                </a:lnTo>
                <a:lnTo>
                  <a:pt x="124" y="123"/>
                </a:lnTo>
                <a:lnTo>
                  <a:pt x="119" y="132"/>
                </a:lnTo>
                <a:lnTo>
                  <a:pt x="113" y="135"/>
                </a:lnTo>
                <a:lnTo>
                  <a:pt x="117" y="148"/>
                </a:lnTo>
                <a:lnTo>
                  <a:pt x="115" y="151"/>
                </a:lnTo>
                <a:lnTo>
                  <a:pt x="110" y="147"/>
                </a:lnTo>
                <a:lnTo>
                  <a:pt x="102" y="147"/>
                </a:lnTo>
                <a:lnTo>
                  <a:pt x="91" y="150"/>
                </a:lnTo>
                <a:lnTo>
                  <a:pt x="76" y="149"/>
                </a:lnTo>
                <a:lnTo>
                  <a:pt x="75" y="155"/>
                </a:lnTo>
                <a:lnTo>
                  <a:pt x="66" y="149"/>
                </a:lnTo>
                <a:lnTo>
                  <a:pt x="61" y="150"/>
                </a:lnTo>
                <a:lnTo>
                  <a:pt x="44" y="144"/>
                </a:lnTo>
                <a:lnTo>
                  <a:pt x="40" y="148"/>
                </a:lnTo>
                <a:lnTo>
                  <a:pt x="26" y="148"/>
                </a:lnTo>
                <a:lnTo>
                  <a:pt x="28" y="134"/>
                </a:lnTo>
                <a:lnTo>
                  <a:pt x="35" y="120"/>
                </a:lnTo>
                <a:lnTo>
                  <a:pt x="12" y="116"/>
                </a:lnTo>
                <a:lnTo>
                  <a:pt x="4" y="111"/>
                </a:lnTo>
                <a:lnTo>
                  <a:pt x="5" y="102"/>
                </a:lnTo>
                <a:lnTo>
                  <a:pt x="2" y="97"/>
                </a:lnTo>
                <a:lnTo>
                  <a:pt x="3" y="84"/>
                </a:lnTo>
                <a:lnTo>
                  <a:pt x="0" y="63"/>
                </a:lnTo>
                <a:lnTo>
                  <a:pt x="9" y="63"/>
                </a:lnTo>
                <a:lnTo>
                  <a:pt x="13" y="55"/>
                </a:lnTo>
                <a:lnTo>
                  <a:pt x="16" y="37"/>
                </a:lnTo>
                <a:lnTo>
                  <a:pt x="13" y="30"/>
                </a:lnTo>
                <a:lnTo>
                  <a:pt x="16" y="26"/>
                </a:lnTo>
                <a:lnTo>
                  <a:pt x="29" y="25"/>
                </a:lnTo>
                <a:lnTo>
                  <a:pt x="32" y="29"/>
                </a:lnTo>
                <a:lnTo>
                  <a:pt x="42" y="19"/>
                </a:lnTo>
                <a:lnTo>
                  <a:pt x="38" y="12"/>
                </a:lnTo>
                <a:lnTo>
                  <a:pt x="36" y="1"/>
                </a:lnTo>
                <a:lnTo>
                  <a:pt x="48" y="3"/>
                </a:lnTo>
                <a:lnTo>
                  <a:pt x="58" y="0"/>
                </a:lnTo>
                <a:close/>
              </a:path>
            </a:pathLst>
          </a:custGeom>
          <a:solidFill>
            <a:schemeClr val="accent2"/>
          </a:solid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grpSp>
        <p:nvGrpSpPr>
          <p:cNvPr id="225" name="Group 224"/>
          <p:cNvGrpSpPr/>
          <p:nvPr userDrawn="1"/>
        </p:nvGrpSpPr>
        <p:grpSpPr>
          <a:xfrm>
            <a:off x="4517732" y="2225427"/>
            <a:ext cx="4197570" cy="3146175"/>
            <a:chOff x="4396592" y="1780773"/>
            <a:chExt cx="4789160" cy="3589584"/>
          </a:xfrm>
          <a:solidFill>
            <a:schemeClr val="accent5"/>
          </a:solidFill>
        </p:grpSpPr>
        <p:sp>
          <p:nvSpPr>
            <p:cNvPr id="7" name="Freeform 6"/>
            <p:cNvSpPr>
              <a:spLocks/>
            </p:cNvSpPr>
            <p:nvPr/>
          </p:nvSpPr>
          <p:spPr bwMode="auto">
            <a:xfrm>
              <a:off x="6668011" y="3007847"/>
              <a:ext cx="390142" cy="293566"/>
            </a:xfrm>
            <a:custGeom>
              <a:avLst/>
              <a:gdLst>
                <a:gd name="T0" fmla="*/ 23 w 236"/>
                <a:gd name="T1" fmla="*/ 66 h 189"/>
                <a:gd name="T2" fmla="*/ 37 w 236"/>
                <a:gd name="T3" fmla="*/ 54 h 189"/>
                <a:gd name="T4" fmla="*/ 58 w 236"/>
                <a:gd name="T5" fmla="*/ 45 h 189"/>
                <a:gd name="T6" fmla="*/ 71 w 236"/>
                <a:gd name="T7" fmla="*/ 24 h 189"/>
                <a:gd name="T8" fmla="*/ 82 w 236"/>
                <a:gd name="T9" fmla="*/ 22 h 189"/>
                <a:gd name="T10" fmla="*/ 97 w 236"/>
                <a:gd name="T11" fmla="*/ 23 h 189"/>
                <a:gd name="T12" fmla="*/ 116 w 236"/>
                <a:gd name="T13" fmla="*/ 30 h 189"/>
                <a:gd name="T14" fmla="*/ 134 w 236"/>
                <a:gd name="T15" fmla="*/ 27 h 189"/>
                <a:gd name="T16" fmla="*/ 147 w 236"/>
                <a:gd name="T17" fmla="*/ 18 h 189"/>
                <a:gd name="T18" fmla="*/ 149 w 236"/>
                <a:gd name="T19" fmla="*/ 7 h 189"/>
                <a:gd name="T20" fmla="*/ 165 w 236"/>
                <a:gd name="T21" fmla="*/ 4 h 189"/>
                <a:gd name="T22" fmla="*/ 170 w 236"/>
                <a:gd name="T23" fmla="*/ 12 h 189"/>
                <a:gd name="T24" fmla="*/ 182 w 236"/>
                <a:gd name="T25" fmla="*/ 36 h 189"/>
                <a:gd name="T26" fmla="*/ 193 w 236"/>
                <a:gd name="T27" fmla="*/ 29 h 189"/>
                <a:gd name="T28" fmla="*/ 214 w 236"/>
                <a:gd name="T29" fmla="*/ 22 h 189"/>
                <a:gd name="T30" fmla="*/ 236 w 236"/>
                <a:gd name="T31" fmla="*/ 28 h 189"/>
                <a:gd name="T32" fmla="*/ 219 w 236"/>
                <a:gd name="T33" fmla="*/ 34 h 189"/>
                <a:gd name="T34" fmla="*/ 183 w 236"/>
                <a:gd name="T35" fmla="*/ 40 h 189"/>
                <a:gd name="T36" fmla="*/ 181 w 236"/>
                <a:gd name="T37" fmla="*/ 58 h 189"/>
                <a:gd name="T38" fmla="*/ 179 w 236"/>
                <a:gd name="T39" fmla="*/ 77 h 189"/>
                <a:gd name="T40" fmla="*/ 178 w 236"/>
                <a:gd name="T41" fmla="*/ 93 h 189"/>
                <a:gd name="T42" fmla="*/ 172 w 236"/>
                <a:gd name="T43" fmla="*/ 106 h 189"/>
                <a:gd name="T44" fmla="*/ 157 w 236"/>
                <a:gd name="T45" fmla="*/ 123 h 189"/>
                <a:gd name="T46" fmla="*/ 155 w 236"/>
                <a:gd name="T47" fmla="*/ 142 h 189"/>
                <a:gd name="T48" fmla="*/ 135 w 236"/>
                <a:gd name="T49" fmla="*/ 142 h 189"/>
                <a:gd name="T50" fmla="*/ 121 w 236"/>
                <a:gd name="T51" fmla="*/ 148 h 189"/>
                <a:gd name="T52" fmla="*/ 116 w 236"/>
                <a:gd name="T53" fmla="*/ 178 h 189"/>
                <a:gd name="T54" fmla="*/ 82 w 236"/>
                <a:gd name="T55" fmla="*/ 184 h 189"/>
                <a:gd name="T56" fmla="*/ 68 w 236"/>
                <a:gd name="T57" fmla="*/ 186 h 189"/>
                <a:gd name="T58" fmla="*/ 20 w 236"/>
                <a:gd name="T59" fmla="*/ 179 h 189"/>
                <a:gd name="T60" fmla="*/ 29 w 236"/>
                <a:gd name="T61" fmla="*/ 147 h 189"/>
                <a:gd name="T62" fmla="*/ 11 w 236"/>
                <a:gd name="T63" fmla="*/ 130 h 189"/>
                <a:gd name="T64" fmla="*/ 8 w 236"/>
                <a:gd name="T65" fmla="*/ 102 h 189"/>
                <a:gd name="T66" fmla="*/ 2 w 236"/>
                <a:gd name="T67" fmla="*/ 84 h 1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36" h="189">
                  <a:moveTo>
                    <a:pt x="4" y="58"/>
                  </a:moveTo>
                  <a:lnTo>
                    <a:pt x="23" y="66"/>
                  </a:lnTo>
                  <a:lnTo>
                    <a:pt x="35" y="63"/>
                  </a:lnTo>
                  <a:lnTo>
                    <a:pt x="37" y="54"/>
                  </a:lnTo>
                  <a:lnTo>
                    <a:pt x="50" y="51"/>
                  </a:lnTo>
                  <a:lnTo>
                    <a:pt x="58" y="45"/>
                  </a:lnTo>
                  <a:lnTo>
                    <a:pt x="58" y="28"/>
                  </a:lnTo>
                  <a:lnTo>
                    <a:pt x="71" y="24"/>
                  </a:lnTo>
                  <a:lnTo>
                    <a:pt x="72" y="17"/>
                  </a:lnTo>
                  <a:lnTo>
                    <a:pt x="82" y="22"/>
                  </a:lnTo>
                  <a:lnTo>
                    <a:pt x="87" y="23"/>
                  </a:lnTo>
                  <a:lnTo>
                    <a:pt x="97" y="23"/>
                  </a:lnTo>
                  <a:lnTo>
                    <a:pt x="110" y="27"/>
                  </a:lnTo>
                  <a:lnTo>
                    <a:pt x="116" y="30"/>
                  </a:lnTo>
                  <a:lnTo>
                    <a:pt x="127" y="23"/>
                  </a:lnTo>
                  <a:lnTo>
                    <a:pt x="134" y="27"/>
                  </a:lnTo>
                  <a:lnTo>
                    <a:pt x="137" y="18"/>
                  </a:lnTo>
                  <a:lnTo>
                    <a:pt x="147" y="18"/>
                  </a:lnTo>
                  <a:lnTo>
                    <a:pt x="149" y="15"/>
                  </a:lnTo>
                  <a:lnTo>
                    <a:pt x="149" y="7"/>
                  </a:lnTo>
                  <a:lnTo>
                    <a:pt x="154" y="0"/>
                  </a:lnTo>
                  <a:lnTo>
                    <a:pt x="165" y="4"/>
                  </a:lnTo>
                  <a:lnTo>
                    <a:pt x="165" y="11"/>
                  </a:lnTo>
                  <a:lnTo>
                    <a:pt x="170" y="12"/>
                  </a:lnTo>
                  <a:lnTo>
                    <a:pt x="173" y="29"/>
                  </a:lnTo>
                  <a:lnTo>
                    <a:pt x="182" y="36"/>
                  </a:lnTo>
                  <a:lnTo>
                    <a:pt x="186" y="31"/>
                  </a:lnTo>
                  <a:lnTo>
                    <a:pt x="193" y="29"/>
                  </a:lnTo>
                  <a:lnTo>
                    <a:pt x="202" y="20"/>
                  </a:lnTo>
                  <a:lnTo>
                    <a:pt x="214" y="22"/>
                  </a:lnTo>
                  <a:lnTo>
                    <a:pt x="232" y="22"/>
                  </a:lnTo>
                  <a:lnTo>
                    <a:pt x="236" y="28"/>
                  </a:lnTo>
                  <a:lnTo>
                    <a:pt x="227" y="30"/>
                  </a:lnTo>
                  <a:lnTo>
                    <a:pt x="219" y="34"/>
                  </a:lnTo>
                  <a:lnTo>
                    <a:pt x="200" y="36"/>
                  </a:lnTo>
                  <a:lnTo>
                    <a:pt x="183" y="40"/>
                  </a:lnTo>
                  <a:lnTo>
                    <a:pt x="175" y="50"/>
                  </a:lnTo>
                  <a:lnTo>
                    <a:pt x="181" y="58"/>
                  </a:lnTo>
                  <a:lnTo>
                    <a:pt x="185" y="69"/>
                  </a:lnTo>
                  <a:lnTo>
                    <a:pt x="179" y="77"/>
                  </a:lnTo>
                  <a:lnTo>
                    <a:pt x="182" y="85"/>
                  </a:lnTo>
                  <a:lnTo>
                    <a:pt x="178" y="93"/>
                  </a:lnTo>
                  <a:lnTo>
                    <a:pt x="162" y="92"/>
                  </a:lnTo>
                  <a:lnTo>
                    <a:pt x="172" y="106"/>
                  </a:lnTo>
                  <a:lnTo>
                    <a:pt x="162" y="111"/>
                  </a:lnTo>
                  <a:lnTo>
                    <a:pt x="157" y="123"/>
                  </a:lnTo>
                  <a:lnTo>
                    <a:pt x="160" y="136"/>
                  </a:lnTo>
                  <a:lnTo>
                    <a:pt x="155" y="142"/>
                  </a:lnTo>
                  <a:lnTo>
                    <a:pt x="148" y="140"/>
                  </a:lnTo>
                  <a:lnTo>
                    <a:pt x="135" y="142"/>
                  </a:lnTo>
                  <a:lnTo>
                    <a:pt x="134" y="148"/>
                  </a:lnTo>
                  <a:lnTo>
                    <a:pt x="121" y="148"/>
                  </a:lnTo>
                  <a:lnTo>
                    <a:pt x="113" y="160"/>
                  </a:lnTo>
                  <a:lnTo>
                    <a:pt x="116" y="178"/>
                  </a:lnTo>
                  <a:lnTo>
                    <a:pt x="95" y="186"/>
                  </a:lnTo>
                  <a:lnTo>
                    <a:pt x="82" y="184"/>
                  </a:lnTo>
                  <a:lnTo>
                    <a:pt x="79" y="189"/>
                  </a:lnTo>
                  <a:lnTo>
                    <a:pt x="68" y="186"/>
                  </a:lnTo>
                  <a:lnTo>
                    <a:pt x="51" y="189"/>
                  </a:lnTo>
                  <a:lnTo>
                    <a:pt x="20" y="179"/>
                  </a:lnTo>
                  <a:lnTo>
                    <a:pt x="33" y="160"/>
                  </a:lnTo>
                  <a:lnTo>
                    <a:pt x="29" y="147"/>
                  </a:lnTo>
                  <a:lnTo>
                    <a:pt x="15" y="143"/>
                  </a:lnTo>
                  <a:lnTo>
                    <a:pt x="11" y="130"/>
                  </a:lnTo>
                  <a:lnTo>
                    <a:pt x="3" y="113"/>
                  </a:lnTo>
                  <a:lnTo>
                    <a:pt x="8" y="102"/>
                  </a:lnTo>
                  <a:lnTo>
                    <a:pt x="0" y="99"/>
                  </a:lnTo>
                  <a:lnTo>
                    <a:pt x="2" y="84"/>
                  </a:lnTo>
                  <a:lnTo>
                    <a:pt x="4" y="58"/>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8" name="Freeform 7"/>
            <p:cNvSpPr>
              <a:spLocks/>
            </p:cNvSpPr>
            <p:nvPr/>
          </p:nvSpPr>
          <p:spPr bwMode="auto">
            <a:xfrm>
              <a:off x="5277717" y="4436846"/>
              <a:ext cx="376917" cy="389869"/>
            </a:xfrm>
            <a:custGeom>
              <a:avLst/>
              <a:gdLst>
                <a:gd name="T0" fmla="*/ 92 w 228"/>
                <a:gd name="T1" fmla="*/ 16 h 251"/>
                <a:gd name="T2" fmla="*/ 102 w 228"/>
                <a:gd name="T3" fmla="*/ 35 h 251"/>
                <a:gd name="T4" fmla="*/ 121 w 228"/>
                <a:gd name="T5" fmla="*/ 44 h 251"/>
                <a:gd name="T6" fmla="*/ 137 w 228"/>
                <a:gd name="T7" fmla="*/ 44 h 251"/>
                <a:gd name="T8" fmla="*/ 144 w 228"/>
                <a:gd name="T9" fmla="*/ 27 h 251"/>
                <a:gd name="T10" fmla="*/ 157 w 228"/>
                <a:gd name="T11" fmla="*/ 23 h 251"/>
                <a:gd name="T12" fmla="*/ 165 w 228"/>
                <a:gd name="T13" fmla="*/ 30 h 251"/>
                <a:gd name="T14" fmla="*/ 187 w 228"/>
                <a:gd name="T15" fmla="*/ 43 h 251"/>
                <a:gd name="T16" fmla="*/ 188 w 228"/>
                <a:gd name="T17" fmla="*/ 63 h 251"/>
                <a:gd name="T18" fmla="*/ 195 w 228"/>
                <a:gd name="T19" fmla="*/ 84 h 251"/>
                <a:gd name="T20" fmla="*/ 198 w 228"/>
                <a:gd name="T21" fmla="*/ 107 h 251"/>
                <a:gd name="T22" fmla="*/ 217 w 228"/>
                <a:gd name="T23" fmla="*/ 104 h 251"/>
                <a:gd name="T24" fmla="*/ 227 w 228"/>
                <a:gd name="T25" fmla="*/ 112 h 251"/>
                <a:gd name="T26" fmla="*/ 228 w 228"/>
                <a:gd name="T27" fmla="*/ 132 h 251"/>
                <a:gd name="T28" fmla="*/ 227 w 228"/>
                <a:gd name="T29" fmla="*/ 147 h 251"/>
                <a:gd name="T30" fmla="*/ 186 w 228"/>
                <a:gd name="T31" fmla="*/ 213 h 251"/>
                <a:gd name="T32" fmla="*/ 209 w 228"/>
                <a:gd name="T33" fmla="*/ 243 h 251"/>
                <a:gd name="T34" fmla="*/ 132 w 228"/>
                <a:gd name="T35" fmla="*/ 248 h 251"/>
                <a:gd name="T36" fmla="*/ 46 w 228"/>
                <a:gd name="T37" fmla="*/ 239 h 251"/>
                <a:gd name="T38" fmla="*/ 33 w 228"/>
                <a:gd name="T39" fmla="*/ 231 h 251"/>
                <a:gd name="T40" fmla="*/ 10 w 228"/>
                <a:gd name="T41" fmla="*/ 234 h 251"/>
                <a:gd name="T42" fmla="*/ 0 w 228"/>
                <a:gd name="T43" fmla="*/ 225 h 251"/>
                <a:gd name="T44" fmla="*/ 9 w 228"/>
                <a:gd name="T45" fmla="*/ 188 h 251"/>
                <a:gd name="T46" fmla="*/ 16 w 228"/>
                <a:gd name="T47" fmla="*/ 160 h 251"/>
                <a:gd name="T48" fmla="*/ 31 w 228"/>
                <a:gd name="T49" fmla="*/ 138 h 251"/>
                <a:gd name="T50" fmla="*/ 39 w 228"/>
                <a:gd name="T51" fmla="*/ 113 h 251"/>
                <a:gd name="T52" fmla="*/ 33 w 228"/>
                <a:gd name="T53" fmla="*/ 94 h 251"/>
                <a:gd name="T54" fmla="*/ 24 w 228"/>
                <a:gd name="T55" fmla="*/ 69 h 251"/>
                <a:gd name="T56" fmla="*/ 31 w 228"/>
                <a:gd name="T57" fmla="*/ 56 h 251"/>
                <a:gd name="T58" fmla="*/ 22 w 228"/>
                <a:gd name="T59" fmla="*/ 22 h 251"/>
                <a:gd name="T60" fmla="*/ 14 w 228"/>
                <a:gd name="T61" fmla="*/ 5 h 251"/>
                <a:gd name="T62" fmla="*/ 27 w 228"/>
                <a:gd name="T63" fmla="*/ 3 h 251"/>
                <a:gd name="T64" fmla="*/ 88 w 228"/>
                <a:gd name="T65" fmla="*/ 1 h 2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28" h="251">
                  <a:moveTo>
                    <a:pt x="88" y="1"/>
                  </a:moveTo>
                  <a:lnTo>
                    <a:pt x="92" y="16"/>
                  </a:lnTo>
                  <a:lnTo>
                    <a:pt x="97" y="29"/>
                  </a:lnTo>
                  <a:lnTo>
                    <a:pt x="102" y="35"/>
                  </a:lnTo>
                  <a:lnTo>
                    <a:pt x="109" y="46"/>
                  </a:lnTo>
                  <a:lnTo>
                    <a:pt x="121" y="44"/>
                  </a:lnTo>
                  <a:lnTo>
                    <a:pt x="127" y="42"/>
                  </a:lnTo>
                  <a:lnTo>
                    <a:pt x="137" y="44"/>
                  </a:lnTo>
                  <a:lnTo>
                    <a:pt x="140" y="39"/>
                  </a:lnTo>
                  <a:lnTo>
                    <a:pt x="144" y="27"/>
                  </a:lnTo>
                  <a:lnTo>
                    <a:pt x="156" y="26"/>
                  </a:lnTo>
                  <a:lnTo>
                    <a:pt x="157" y="23"/>
                  </a:lnTo>
                  <a:lnTo>
                    <a:pt x="166" y="22"/>
                  </a:lnTo>
                  <a:lnTo>
                    <a:pt x="165" y="30"/>
                  </a:lnTo>
                  <a:lnTo>
                    <a:pt x="187" y="30"/>
                  </a:lnTo>
                  <a:lnTo>
                    <a:pt x="187" y="43"/>
                  </a:lnTo>
                  <a:lnTo>
                    <a:pt x="190" y="51"/>
                  </a:lnTo>
                  <a:lnTo>
                    <a:pt x="188" y="63"/>
                  </a:lnTo>
                  <a:lnTo>
                    <a:pt x="189" y="76"/>
                  </a:lnTo>
                  <a:lnTo>
                    <a:pt x="195" y="84"/>
                  </a:lnTo>
                  <a:lnTo>
                    <a:pt x="193" y="109"/>
                  </a:lnTo>
                  <a:lnTo>
                    <a:pt x="198" y="107"/>
                  </a:lnTo>
                  <a:lnTo>
                    <a:pt x="206" y="107"/>
                  </a:lnTo>
                  <a:lnTo>
                    <a:pt x="217" y="104"/>
                  </a:lnTo>
                  <a:lnTo>
                    <a:pt x="226" y="105"/>
                  </a:lnTo>
                  <a:lnTo>
                    <a:pt x="227" y="112"/>
                  </a:lnTo>
                  <a:lnTo>
                    <a:pt x="225" y="122"/>
                  </a:lnTo>
                  <a:lnTo>
                    <a:pt x="228" y="132"/>
                  </a:lnTo>
                  <a:lnTo>
                    <a:pt x="225" y="140"/>
                  </a:lnTo>
                  <a:lnTo>
                    <a:pt x="227" y="147"/>
                  </a:lnTo>
                  <a:lnTo>
                    <a:pt x="188" y="146"/>
                  </a:lnTo>
                  <a:lnTo>
                    <a:pt x="186" y="213"/>
                  </a:lnTo>
                  <a:lnTo>
                    <a:pt x="198" y="230"/>
                  </a:lnTo>
                  <a:lnTo>
                    <a:pt x="209" y="243"/>
                  </a:lnTo>
                  <a:lnTo>
                    <a:pt x="176" y="251"/>
                  </a:lnTo>
                  <a:lnTo>
                    <a:pt x="132" y="248"/>
                  </a:lnTo>
                  <a:lnTo>
                    <a:pt x="120" y="238"/>
                  </a:lnTo>
                  <a:lnTo>
                    <a:pt x="46" y="239"/>
                  </a:lnTo>
                  <a:lnTo>
                    <a:pt x="43" y="240"/>
                  </a:lnTo>
                  <a:lnTo>
                    <a:pt x="33" y="231"/>
                  </a:lnTo>
                  <a:lnTo>
                    <a:pt x="21" y="230"/>
                  </a:lnTo>
                  <a:lnTo>
                    <a:pt x="10" y="234"/>
                  </a:lnTo>
                  <a:lnTo>
                    <a:pt x="1" y="238"/>
                  </a:lnTo>
                  <a:lnTo>
                    <a:pt x="0" y="225"/>
                  </a:lnTo>
                  <a:lnTo>
                    <a:pt x="2" y="206"/>
                  </a:lnTo>
                  <a:lnTo>
                    <a:pt x="9" y="188"/>
                  </a:lnTo>
                  <a:lnTo>
                    <a:pt x="10" y="179"/>
                  </a:lnTo>
                  <a:lnTo>
                    <a:pt x="16" y="160"/>
                  </a:lnTo>
                  <a:lnTo>
                    <a:pt x="21" y="151"/>
                  </a:lnTo>
                  <a:lnTo>
                    <a:pt x="31" y="138"/>
                  </a:lnTo>
                  <a:lnTo>
                    <a:pt x="37" y="129"/>
                  </a:lnTo>
                  <a:lnTo>
                    <a:pt x="39" y="113"/>
                  </a:lnTo>
                  <a:lnTo>
                    <a:pt x="39" y="101"/>
                  </a:lnTo>
                  <a:lnTo>
                    <a:pt x="33" y="94"/>
                  </a:lnTo>
                  <a:lnTo>
                    <a:pt x="29" y="81"/>
                  </a:lnTo>
                  <a:lnTo>
                    <a:pt x="24" y="69"/>
                  </a:lnTo>
                  <a:lnTo>
                    <a:pt x="25" y="64"/>
                  </a:lnTo>
                  <a:lnTo>
                    <a:pt x="31" y="56"/>
                  </a:lnTo>
                  <a:lnTo>
                    <a:pt x="25" y="36"/>
                  </a:lnTo>
                  <a:lnTo>
                    <a:pt x="22" y="22"/>
                  </a:lnTo>
                  <a:lnTo>
                    <a:pt x="13" y="9"/>
                  </a:lnTo>
                  <a:lnTo>
                    <a:pt x="14" y="5"/>
                  </a:lnTo>
                  <a:lnTo>
                    <a:pt x="22" y="2"/>
                  </a:lnTo>
                  <a:lnTo>
                    <a:pt x="27" y="3"/>
                  </a:lnTo>
                  <a:lnTo>
                    <a:pt x="34" y="0"/>
                  </a:lnTo>
                  <a:lnTo>
                    <a:pt x="88" y="1"/>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9" name="Freeform 8"/>
            <p:cNvSpPr>
              <a:spLocks/>
            </p:cNvSpPr>
            <p:nvPr/>
          </p:nvSpPr>
          <p:spPr bwMode="auto">
            <a:xfrm>
              <a:off x="5289290" y="4391803"/>
              <a:ext cx="33063" cy="43491"/>
            </a:xfrm>
            <a:custGeom>
              <a:avLst/>
              <a:gdLst>
                <a:gd name="T0" fmla="*/ 10 w 20"/>
                <a:gd name="T1" fmla="*/ 26 h 28"/>
                <a:gd name="T2" fmla="*/ 5 w 20"/>
                <a:gd name="T3" fmla="*/ 28 h 28"/>
                <a:gd name="T4" fmla="*/ 0 w 20"/>
                <a:gd name="T5" fmla="*/ 12 h 28"/>
                <a:gd name="T6" fmla="*/ 7 w 20"/>
                <a:gd name="T7" fmla="*/ 3 h 28"/>
                <a:gd name="T8" fmla="*/ 13 w 20"/>
                <a:gd name="T9" fmla="*/ 0 h 28"/>
                <a:gd name="T10" fmla="*/ 20 w 20"/>
                <a:gd name="T11" fmla="*/ 7 h 28"/>
                <a:gd name="T12" fmla="*/ 13 w 20"/>
                <a:gd name="T13" fmla="*/ 11 h 28"/>
                <a:gd name="T14" fmla="*/ 10 w 20"/>
                <a:gd name="T15" fmla="*/ 16 h 28"/>
                <a:gd name="T16" fmla="*/ 10 w 20"/>
                <a:gd name="T17" fmla="*/ 26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 h="28">
                  <a:moveTo>
                    <a:pt x="10" y="26"/>
                  </a:moveTo>
                  <a:lnTo>
                    <a:pt x="5" y="28"/>
                  </a:lnTo>
                  <a:lnTo>
                    <a:pt x="0" y="12"/>
                  </a:lnTo>
                  <a:lnTo>
                    <a:pt x="7" y="3"/>
                  </a:lnTo>
                  <a:lnTo>
                    <a:pt x="13" y="0"/>
                  </a:lnTo>
                  <a:lnTo>
                    <a:pt x="20" y="7"/>
                  </a:lnTo>
                  <a:lnTo>
                    <a:pt x="13" y="11"/>
                  </a:lnTo>
                  <a:lnTo>
                    <a:pt x="10" y="16"/>
                  </a:lnTo>
                  <a:lnTo>
                    <a:pt x="10" y="26"/>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0" name="Freeform 9"/>
            <p:cNvSpPr>
              <a:spLocks/>
            </p:cNvSpPr>
            <p:nvPr/>
          </p:nvSpPr>
          <p:spPr bwMode="auto">
            <a:xfrm>
              <a:off x="5462871" y="2872714"/>
              <a:ext cx="51247" cy="97856"/>
            </a:xfrm>
            <a:custGeom>
              <a:avLst/>
              <a:gdLst>
                <a:gd name="T0" fmla="*/ 22 w 31"/>
                <a:gd name="T1" fmla="*/ 17 h 63"/>
                <a:gd name="T2" fmla="*/ 20 w 31"/>
                <a:gd name="T3" fmla="*/ 24 h 63"/>
                <a:gd name="T4" fmla="*/ 23 w 31"/>
                <a:gd name="T5" fmla="*/ 33 h 63"/>
                <a:gd name="T6" fmla="*/ 31 w 31"/>
                <a:gd name="T7" fmla="*/ 38 h 63"/>
                <a:gd name="T8" fmla="*/ 31 w 31"/>
                <a:gd name="T9" fmla="*/ 44 h 63"/>
                <a:gd name="T10" fmla="*/ 25 w 31"/>
                <a:gd name="T11" fmla="*/ 46 h 63"/>
                <a:gd name="T12" fmla="*/ 25 w 31"/>
                <a:gd name="T13" fmla="*/ 53 h 63"/>
                <a:gd name="T14" fmla="*/ 18 w 31"/>
                <a:gd name="T15" fmla="*/ 63 h 63"/>
                <a:gd name="T16" fmla="*/ 15 w 31"/>
                <a:gd name="T17" fmla="*/ 62 h 63"/>
                <a:gd name="T18" fmla="*/ 14 w 31"/>
                <a:gd name="T19" fmla="*/ 57 h 63"/>
                <a:gd name="T20" fmla="*/ 4 w 31"/>
                <a:gd name="T21" fmla="*/ 50 h 63"/>
                <a:gd name="T22" fmla="*/ 2 w 31"/>
                <a:gd name="T23" fmla="*/ 40 h 63"/>
                <a:gd name="T24" fmla="*/ 3 w 31"/>
                <a:gd name="T25" fmla="*/ 26 h 63"/>
                <a:gd name="T26" fmla="*/ 4 w 31"/>
                <a:gd name="T27" fmla="*/ 20 h 63"/>
                <a:gd name="T28" fmla="*/ 1 w 31"/>
                <a:gd name="T29" fmla="*/ 17 h 63"/>
                <a:gd name="T30" fmla="*/ 0 w 31"/>
                <a:gd name="T31" fmla="*/ 10 h 63"/>
                <a:gd name="T32" fmla="*/ 6 w 31"/>
                <a:gd name="T33" fmla="*/ 0 h 63"/>
                <a:gd name="T34" fmla="*/ 7 w 31"/>
                <a:gd name="T35" fmla="*/ 4 h 63"/>
                <a:gd name="T36" fmla="*/ 12 w 31"/>
                <a:gd name="T37" fmla="*/ 2 h 63"/>
                <a:gd name="T38" fmla="*/ 16 w 31"/>
                <a:gd name="T39" fmla="*/ 8 h 63"/>
                <a:gd name="T40" fmla="*/ 20 w 31"/>
                <a:gd name="T41" fmla="*/ 10 h 63"/>
                <a:gd name="T42" fmla="*/ 22 w 31"/>
                <a:gd name="T43" fmla="*/ 1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1" h="63">
                  <a:moveTo>
                    <a:pt x="22" y="17"/>
                  </a:moveTo>
                  <a:lnTo>
                    <a:pt x="20" y="24"/>
                  </a:lnTo>
                  <a:lnTo>
                    <a:pt x="23" y="33"/>
                  </a:lnTo>
                  <a:lnTo>
                    <a:pt x="31" y="38"/>
                  </a:lnTo>
                  <a:lnTo>
                    <a:pt x="31" y="44"/>
                  </a:lnTo>
                  <a:lnTo>
                    <a:pt x="25" y="46"/>
                  </a:lnTo>
                  <a:lnTo>
                    <a:pt x="25" y="53"/>
                  </a:lnTo>
                  <a:lnTo>
                    <a:pt x="18" y="63"/>
                  </a:lnTo>
                  <a:lnTo>
                    <a:pt x="15" y="62"/>
                  </a:lnTo>
                  <a:lnTo>
                    <a:pt x="14" y="57"/>
                  </a:lnTo>
                  <a:lnTo>
                    <a:pt x="4" y="50"/>
                  </a:lnTo>
                  <a:lnTo>
                    <a:pt x="2" y="40"/>
                  </a:lnTo>
                  <a:lnTo>
                    <a:pt x="3" y="26"/>
                  </a:lnTo>
                  <a:lnTo>
                    <a:pt x="4" y="20"/>
                  </a:lnTo>
                  <a:lnTo>
                    <a:pt x="1" y="17"/>
                  </a:lnTo>
                  <a:lnTo>
                    <a:pt x="0" y="10"/>
                  </a:lnTo>
                  <a:lnTo>
                    <a:pt x="6" y="0"/>
                  </a:lnTo>
                  <a:lnTo>
                    <a:pt x="7" y="4"/>
                  </a:lnTo>
                  <a:lnTo>
                    <a:pt x="12" y="2"/>
                  </a:lnTo>
                  <a:lnTo>
                    <a:pt x="16" y="8"/>
                  </a:lnTo>
                  <a:lnTo>
                    <a:pt x="20" y="10"/>
                  </a:lnTo>
                  <a:lnTo>
                    <a:pt x="22" y="17"/>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1" name="Freeform 10"/>
            <p:cNvSpPr>
              <a:spLocks/>
            </p:cNvSpPr>
            <p:nvPr/>
          </p:nvSpPr>
          <p:spPr bwMode="auto">
            <a:xfrm>
              <a:off x="6453103" y="3407035"/>
              <a:ext cx="140517" cy="114941"/>
            </a:xfrm>
            <a:custGeom>
              <a:avLst/>
              <a:gdLst>
                <a:gd name="T0" fmla="*/ 0 w 85"/>
                <a:gd name="T1" fmla="*/ 38 h 74"/>
                <a:gd name="T2" fmla="*/ 3 w 85"/>
                <a:gd name="T3" fmla="*/ 37 h 74"/>
                <a:gd name="T4" fmla="*/ 4 w 85"/>
                <a:gd name="T5" fmla="*/ 42 h 74"/>
                <a:gd name="T6" fmla="*/ 18 w 85"/>
                <a:gd name="T7" fmla="*/ 39 h 74"/>
                <a:gd name="T8" fmla="*/ 33 w 85"/>
                <a:gd name="T9" fmla="*/ 40 h 74"/>
                <a:gd name="T10" fmla="*/ 44 w 85"/>
                <a:gd name="T11" fmla="*/ 40 h 74"/>
                <a:gd name="T12" fmla="*/ 54 w 85"/>
                <a:gd name="T13" fmla="*/ 26 h 74"/>
                <a:gd name="T14" fmla="*/ 66 w 85"/>
                <a:gd name="T15" fmla="*/ 13 h 74"/>
                <a:gd name="T16" fmla="*/ 76 w 85"/>
                <a:gd name="T17" fmla="*/ 0 h 74"/>
                <a:gd name="T18" fmla="*/ 80 w 85"/>
                <a:gd name="T19" fmla="*/ 7 h 74"/>
                <a:gd name="T20" fmla="*/ 85 w 85"/>
                <a:gd name="T21" fmla="*/ 24 h 74"/>
                <a:gd name="T22" fmla="*/ 75 w 85"/>
                <a:gd name="T23" fmla="*/ 24 h 74"/>
                <a:gd name="T24" fmla="*/ 76 w 85"/>
                <a:gd name="T25" fmla="*/ 37 h 74"/>
                <a:gd name="T26" fmla="*/ 79 w 85"/>
                <a:gd name="T27" fmla="*/ 40 h 74"/>
                <a:gd name="T28" fmla="*/ 72 w 85"/>
                <a:gd name="T29" fmla="*/ 44 h 74"/>
                <a:gd name="T30" fmla="*/ 72 w 85"/>
                <a:gd name="T31" fmla="*/ 53 h 74"/>
                <a:gd name="T32" fmla="*/ 68 w 85"/>
                <a:gd name="T33" fmla="*/ 61 h 74"/>
                <a:gd name="T34" fmla="*/ 69 w 85"/>
                <a:gd name="T35" fmla="*/ 70 h 74"/>
                <a:gd name="T36" fmla="*/ 65 w 85"/>
                <a:gd name="T37" fmla="*/ 74 h 74"/>
                <a:gd name="T38" fmla="*/ 10 w 85"/>
                <a:gd name="T39" fmla="*/ 64 h 74"/>
                <a:gd name="T40" fmla="*/ 1 w 85"/>
                <a:gd name="T41" fmla="*/ 43 h 74"/>
                <a:gd name="T42" fmla="*/ 0 w 85"/>
                <a:gd name="T43" fmla="*/ 38 h 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85" h="74">
                  <a:moveTo>
                    <a:pt x="0" y="38"/>
                  </a:moveTo>
                  <a:lnTo>
                    <a:pt x="3" y="37"/>
                  </a:lnTo>
                  <a:lnTo>
                    <a:pt x="4" y="42"/>
                  </a:lnTo>
                  <a:lnTo>
                    <a:pt x="18" y="39"/>
                  </a:lnTo>
                  <a:lnTo>
                    <a:pt x="33" y="40"/>
                  </a:lnTo>
                  <a:lnTo>
                    <a:pt x="44" y="40"/>
                  </a:lnTo>
                  <a:lnTo>
                    <a:pt x="54" y="26"/>
                  </a:lnTo>
                  <a:lnTo>
                    <a:pt x="66" y="13"/>
                  </a:lnTo>
                  <a:lnTo>
                    <a:pt x="76" y="0"/>
                  </a:lnTo>
                  <a:lnTo>
                    <a:pt x="80" y="7"/>
                  </a:lnTo>
                  <a:lnTo>
                    <a:pt x="85" y="24"/>
                  </a:lnTo>
                  <a:lnTo>
                    <a:pt x="75" y="24"/>
                  </a:lnTo>
                  <a:lnTo>
                    <a:pt x="76" y="37"/>
                  </a:lnTo>
                  <a:lnTo>
                    <a:pt x="79" y="40"/>
                  </a:lnTo>
                  <a:lnTo>
                    <a:pt x="72" y="44"/>
                  </a:lnTo>
                  <a:lnTo>
                    <a:pt x="72" y="53"/>
                  </a:lnTo>
                  <a:lnTo>
                    <a:pt x="68" y="61"/>
                  </a:lnTo>
                  <a:lnTo>
                    <a:pt x="69" y="70"/>
                  </a:lnTo>
                  <a:lnTo>
                    <a:pt x="65" y="74"/>
                  </a:lnTo>
                  <a:lnTo>
                    <a:pt x="10" y="64"/>
                  </a:lnTo>
                  <a:lnTo>
                    <a:pt x="1" y="43"/>
                  </a:lnTo>
                  <a:lnTo>
                    <a:pt x="0" y="38"/>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3" name="Freeform 12"/>
            <p:cNvSpPr>
              <a:spLocks/>
            </p:cNvSpPr>
            <p:nvPr/>
          </p:nvSpPr>
          <p:spPr bwMode="auto">
            <a:xfrm>
              <a:off x="6140658" y="2919312"/>
              <a:ext cx="95882" cy="79217"/>
            </a:xfrm>
            <a:custGeom>
              <a:avLst/>
              <a:gdLst>
                <a:gd name="T0" fmla="*/ 0 w 58"/>
                <a:gd name="T1" fmla="*/ 3 h 51"/>
                <a:gd name="T2" fmla="*/ 23 w 58"/>
                <a:gd name="T3" fmla="*/ 0 h 51"/>
                <a:gd name="T4" fmla="*/ 27 w 58"/>
                <a:gd name="T5" fmla="*/ 5 h 51"/>
                <a:gd name="T6" fmla="*/ 34 w 58"/>
                <a:gd name="T7" fmla="*/ 9 h 51"/>
                <a:gd name="T8" fmla="*/ 32 w 58"/>
                <a:gd name="T9" fmla="*/ 14 h 51"/>
                <a:gd name="T10" fmla="*/ 42 w 58"/>
                <a:gd name="T11" fmla="*/ 21 h 51"/>
                <a:gd name="T12" fmla="*/ 39 w 58"/>
                <a:gd name="T13" fmla="*/ 27 h 51"/>
                <a:gd name="T14" fmla="*/ 47 w 58"/>
                <a:gd name="T15" fmla="*/ 33 h 51"/>
                <a:gd name="T16" fmla="*/ 55 w 58"/>
                <a:gd name="T17" fmla="*/ 36 h 51"/>
                <a:gd name="T18" fmla="*/ 58 w 58"/>
                <a:gd name="T19" fmla="*/ 51 h 51"/>
                <a:gd name="T20" fmla="*/ 52 w 58"/>
                <a:gd name="T21" fmla="*/ 51 h 51"/>
                <a:gd name="T22" fmla="*/ 43 w 58"/>
                <a:gd name="T23" fmla="*/ 39 h 51"/>
                <a:gd name="T24" fmla="*/ 42 w 58"/>
                <a:gd name="T25" fmla="*/ 36 h 51"/>
                <a:gd name="T26" fmla="*/ 35 w 58"/>
                <a:gd name="T27" fmla="*/ 36 h 51"/>
                <a:gd name="T28" fmla="*/ 29 w 58"/>
                <a:gd name="T29" fmla="*/ 31 h 51"/>
                <a:gd name="T30" fmla="*/ 26 w 58"/>
                <a:gd name="T31" fmla="*/ 31 h 51"/>
                <a:gd name="T32" fmla="*/ 18 w 58"/>
                <a:gd name="T33" fmla="*/ 25 h 51"/>
                <a:gd name="T34" fmla="*/ 4 w 58"/>
                <a:gd name="T35" fmla="*/ 20 h 51"/>
                <a:gd name="T36" fmla="*/ 4 w 58"/>
                <a:gd name="T37" fmla="*/ 10 h 51"/>
                <a:gd name="T38" fmla="*/ 0 w 58"/>
                <a:gd name="T39" fmla="*/ 3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58" h="51">
                  <a:moveTo>
                    <a:pt x="0" y="3"/>
                  </a:moveTo>
                  <a:lnTo>
                    <a:pt x="23" y="0"/>
                  </a:lnTo>
                  <a:lnTo>
                    <a:pt x="27" y="5"/>
                  </a:lnTo>
                  <a:lnTo>
                    <a:pt x="34" y="9"/>
                  </a:lnTo>
                  <a:lnTo>
                    <a:pt x="32" y="14"/>
                  </a:lnTo>
                  <a:lnTo>
                    <a:pt x="42" y="21"/>
                  </a:lnTo>
                  <a:lnTo>
                    <a:pt x="39" y="27"/>
                  </a:lnTo>
                  <a:lnTo>
                    <a:pt x="47" y="33"/>
                  </a:lnTo>
                  <a:lnTo>
                    <a:pt x="55" y="36"/>
                  </a:lnTo>
                  <a:lnTo>
                    <a:pt x="58" y="51"/>
                  </a:lnTo>
                  <a:lnTo>
                    <a:pt x="52" y="51"/>
                  </a:lnTo>
                  <a:lnTo>
                    <a:pt x="43" y="39"/>
                  </a:lnTo>
                  <a:lnTo>
                    <a:pt x="42" y="36"/>
                  </a:lnTo>
                  <a:lnTo>
                    <a:pt x="35" y="36"/>
                  </a:lnTo>
                  <a:lnTo>
                    <a:pt x="29" y="31"/>
                  </a:lnTo>
                  <a:lnTo>
                    <a:pt x="26" y="31"/>
                  </a:lnTo>
                  <a:lnTo>
                    <a:pt x="18" y="25"/>
                  </a:lnTo>
                  <a:lnTo>
                    <a:pt x="4" y="20"/>
                  </a:lnTo>
                  <a:lnTo>
                    <a:pt x="4" y="10"/>
                  </a:lnTo>
                  <a:lnTo>
                    <a:pt x="0" y="3"/>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5" name="Freeform 14"/>
            <p:cNvSpPr>
              <a:spLocks/>
            </p:cNvSpPr>
            <p:nvPr/>
          </p:nvSpPr>
          <p:spPr bwMode="auto">
            <a:xfrm>
              <a:off x="5183488" y="2670790"/>
              <a:ext cx="198377" cy="83876"/>
            </a:xfrm>
            <a:custGeom>
              <a:avLst/>
              <a:gdLst>
                <a:gd name="T0" fmla="*/ 120 w 120"/>
                <a:gd name="T1" fmla="*/ 19 h 54"/>
                <a:gd name="T2" fmla="*/ 119 w 120"/>
                <a:gd name="T3" fmla="*/ 27 h 54"/>
                <a:gd name="T4" fmla="*/ 110 w 120"/>
                <a:gd name="T5" fmla="*/ 27 h 54"/>
                <a:gd name="T6" fmla="*/ 114 w 120"/>
                <a:gd name="T7" fmla="*/ 32 h 54"/>
                <a:gd name="T8" fmla="*/ 109 w 120"/>
                <a:gd name="T9" fmla="*/ 45 h 54"/>
                <a:gd name="T10" fmla="*/ 107 w 120"/>
                <a:gd name="T11" fmla="*/ 48 h 54"/>
                <a:gd name="T12" fmla="*/ 92 w 120"/>
                <a:gd name="T13" fmla="*/ 49 h 54"/>
                <a:gd name="T14" fmla="*/ 85 w 120"/>
                <a:gd name="T15" fmla="*/ 54 h 54"/>
                <a:gd name="T16" fmla="*/ 71 w 120"/>
                <a:gd name="T17" fmla="*/ 52 h 54"/>
                <a:gd name="T18" fmla="*/ 47 w 120"/>
                <a:gd name="T19" fmla="*/ 47 h 54"/>
                <a:gd name="T20" fmla="*/ 43 w 120"/>
                <a:gd name="T21" fmla="*/ 40 h 54"/>
                <a:gd name="T22" fmla="*/ 27 w 120"/>
                <a:gd name="T23" fmla="*/ 43 h 54"/>
                <a:gd name="T24" fmla="*/ 25 w 120"/>
                <a:gd name="T25" fmla="*/ 47 h 54"/>
                <a:gd name="T26" fmla="*/ 15 w 120"/>
                <a:gd name="T27" fmla="*/ 44 h 54"/>
                <a:gd name="T28" fmla="*/ 7 w 120"/>
                <a:gd name="T29" fmla="*/ 44 h 54"/>
                <a:gd name="T30" fmla="*/ 0 w 120"/>
                <a:gd name="T31" fmla="*/ 40 h 54"/>
                <a:gd name="T32" fmla="*/ 2 w 120"/>
                <a:gd name="T33" fmla="*/ 35 h 54"/>
                <a:gd name="T34" fmla="*/ 1 w 120"/>
                <a:gd name="T35" fmla="*/ 31 h 54"/>
                <a:gd name="T36" fmla="*/ 6 w 120"/>
                <a:gd name="T37" fmla="*/ 30 h 54"/>
                <a:gd name="T38" fmla="*/ 15 w 120"/>
                <a:gd name="T39" fmla="*/ 36 h 54"/>
                <a:gd name="T40" fmla="*/ 16 w 120"/>
                <a:gd name="T41" fmla="*/ 30 h 54"/>
                <a:gd name="T42" fmla="*/ 31 w 120"/>
                <a:gd name="T43" fmla="*/ 31 h 54"/>
                <a:gd name="T44" fmla="*/ 42 w 120"/>
                <a:gd name="T45" fmla="*/ 28 h 54"/>
                <a:gd name="T46" fmla="*/ 50 w 120"/>
                <a:gd name="T47" fmla="*/ 28 h 54"/>
                <a:gd name="T48" fmla="*/ 55 w 120"/>
                <a:gd name="T49" fmla="*/ 32 h 54"/>
                <a:gd name="T50" fmla="*/ 57 w 120"/>
                <a:gd name="T51" fmla="*/ 29 h 54"/>
                <a:gd name="T52" fmla="*/ 53 w 120"/>
                <a:gd name="T53" fmla="*/ 16 h 54"/>
                <a:gd name="T54" fmla="*/ 59 w 120"/>
                <a:gd name="T55" fmla="*/ 13 h 54"/>
                <a:gd name="T56" fmla="*/ 64 w 120"/>
                <a:gd name="T57" fmla="*/ 4 h 54"/>
                <a:gd name="T58" fmla="*/ 77 w 120"/>
                <a:gd name="T59" fmla="*/ 10 h 54"/>
                <a:gd name="T60" fmla="*/ 85 w 120"/>
                <a:gd name="T61" fmla="*/ 2 h 54"/>
                <a:gd name="T62" fmla="*/ 90 w 120"/>
                <a:gd name="T63" fmla="*/ 0 h 54"/>
                <a:gd name="T64" fmla="*/ 103 w 120"/>
                <a:gd name="T65" fmla="*/ 7 h 54"/>
                <a:gd name="T66" fmla="*/ 111 w 120"/>
                <a:gd name="T67" fmla="*/ 6 h 54"/>
                <a:gd name="T68" fmla="*/ 119 w 120"/>
                <a:gd name="T69" fmla="*/ 9 h 54"/>
                <a:gd name="T70" fmla="*/ 118 w 120"/>
                <a:gd name="T71" fmla="*/ 12 h 54"/>
                <a:gd name="T72" fmla="*/ 120 w 120"/>
                <a:gd name="T73" fmla="*/ 19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0" h="54">
                  <a:moveTo>
                    <a:pt x="120" y="19"/>
                  </a:moveTo>
                  <a:lnTo>
                    <a:pt x="119" y="27"/>
                  </a:lnTo>
                  <a:lnTo>
                    <a:pt x="110" y="27"/>
                  </a:lnTo>
                  <a:lnTo>
                    <a:pt x="114" y="32"/>
                  </a:lnTo>
                  <a:lnTo>
                    <a:pt x="109" y="45"/>
                  </a:lnTo>
                  <a:lnTo>
                    <a:pt x="107" y="48"/>
                  </a:lnTo>
                  <a:lnTo>
                    <a:pt x="92" y="49"/>
                  </a:lnTo>
                  <a:lnTo>
                    <a:pt x="85" y="54"/>
                  </a:lnTo>
                  <a:lnTo>
                    <a:pt x="71" y="52"/>
                  </a:lnTo>
                  <a:lnTo>
                    <a:pt x="47" y="47"/>
                  </a:lnTo>
                  <a:lnTo>
                    <a:pt x="43" y="40"/>
                  </a:lnTo>
                  <a:lnTo>
                    <a:pt x="27" y="43"/>
                  </a:lnTo>
                  <a:lnTo>
                    <a:pt x="25" y="47"/>
                  </a:lnTo>
                  <a:lnTo>
                    <a:pt x="15" y="44"/>
                  </a:lnTo>
                  <a:lnTo>
                    <a:pt x="7" y="44"/>
                  </a:lnTo>
                  <a:lnTo>
                    <a:pt x="0" y="40"/>
                  </a:lnTo>
                  <a:lnTo>
                    <a:pt x="2" y="35"/>
                  </a:lnTo>
                  <a:lnTo>
                    <a:pt x="1" y="31"/>
                  </a:lnTo>
                  <a:lnTo>
                    <a:pt x="6" y="30"/>
                  </a:lnTo>
                  <a:lnTo>
                    <a:pt x="15" y="36"/>
                  </a:lnTo>
                  <a:lnTo>
                    <a:pt x="16" y="30"/>
                  </a:lnTo>
                  <a:lnTo>
                    <a:pt x="31" y="31"/>
                  </a:lnTo>
                  <a:lnTo>
                    <a:pt x="42" y="28"/>
                  </a:lnTo>
                  <a:lnTo>
                    <a:pt x="50" y="28"/>
                  </a:lnTo>
                  <a:lnTo>
                    <a:pt x="55" y="32"/>
                  </a:lnTo>
                  <a:lnTo>
                    <a:pt x="57" y="29"/>
                  </a:lnTo>
                  <a:lnTo>
                    <a:pt x="53" y="16"/>
                  </a:lnTo>
                  <a:lnTo>
                    <a:pt x="59" y="13"/>
                  </a:lnTo>
                  <a:lnTo>
                    <a:pt x="64" y="4"/>
                  </a:lnTo>
                  <a:lnTo>
                    <a:pt x="77" y="10"/>
                  </a:lnTo>
                  <a:lnTo>
                    <a:pt x="85" y="2"/>
                  </a:lnTo>
                  <a:lnTo>
                    <a:pt x="90" y="0"/>
                  </a:lnTo>
                  <a:lnTo>
                    <a:pt x="103" y="7"/>
                  </a:lnTo>
                  <a:lnTo>
                    <a:pt x="111" y="6"/>
                  </a:lnTo>
                  <a:lnTo>
                    <a:pt x="119" y="9"/>
                  </a:lnTo>
                  <a:lnTo>
                    <a:pt x="118" y="12"/>
                  </a:lnTo>
                  <a:lnTo>
                    <a:pt x="120" y="1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6" name="Freeform 15"/>
            <p:cNvSpPr>
              <a:spLocks/>
            </p:cNvSpPr>
            <p:nvPr/>
          </p:nvSpPr>
          <p:spPr bwMode="auto">
            <a:xfrm>
              <a:off x="6183641" y="2967464"/>
              <a:ext cx="42982" cy="31065"/>
            </a:xfrm>
            <a:custGeom>
              <a:avLst/>
              <a:gdLst>
                <a:gd name="T0" fmla="*/ 14 w 108"/>
                <a:gd name="T1" fmla="*/ 1 h 85"/>
                <a:gd name="T2" fmla="*/ 38 w 108"/>
                <a:gd name="T3" fmla="*/ 23 h 85"/>
                <a:gd name="T4" fmla="*/ 69 w 108"/>
                <a:gd name="T5" fmla="*/ 23 h 85"/>
                <a:gd name="T6" fmla="*/ 71 w 108"/>
                <a:gd name="T7" fmla="*/ 36 h 85"/>
                <a:gd name="T8" fmla="*/ 108 w 108"/>
                <a:gd name="T9" fmla="*/ 85 h 85"/>
                <a:gd name="T10" fmla="*/ 58 w 108"/>
                <a:gd name="T11" fmla="*/ 74 h 85"/>
                <a:gd name="T12" fmla="*/ 16 w 108"/>
                <a:gd name="T13" fmla="*/ 35 h 85"/>
                <a:gd name="T14" fmla="*/ 0 w 108"/>
                <a:gd name="T15" fmla="*/ 3 h 85"/>
                <a:gd name="T16" fmla="*/ 14 w 108"/>
                <a:gd name="T17" fmla="*/ 0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8" h="85">
                  <a:moveTo>
                    <a:pt x="14" y="1"/>
                  </a:moveTo>
                  <a:lnTo>
                    <a:pt x="38" y="23"/>
                  </a:lnTo>
                  <a:lnTo>
                    <a:pt x="69" y="23"/>
                  </a:lnTo>
                  <a:lnTo>
                    <a:pt x="71" y="36"/>
                  </a:lnTo>
                  <a:lnTo>
                    <a:pt x="108" y="85"/>
                  </a:lnTo>
                  <a:lnTo>
                    <a:pt x="58" y="74"/>
                  </a:lnTo>
                  <a:lnTo>
                    <a:pt x="16" y="35"/>
                  </a:lnTo>
                  <a:lnTo>
                    <a:pt x="0" y="3"/>
                  </a:lnTo>
                  <a:lnTo>
                    <a:pt x="14" y="0"/>
                  </a:lnTo>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7" name="Freeform 16"/>
            <p:cNvSpPr>
              <a:spLocks/>
            </p:cNvSpPr>
            <p:nvPr/>
          </p:nvSpPr>
          <p:spPr bwMode="auto">
            <a:xfrm>
              <a:off x="6178681" y="2899119"/>
              <a:ext cx="157050" cy="114941"/>
            </a:xfrm>
            <a:custGeom>
              <a:avLst/>
              <a:gdLst>
                <a:gd name="T0" fmla="*/ 40 w 95"/>
                <a:gd name="T1" fmla="*/ 13 h 74"/>
                <a:gd name="T2" fmla="*/ 48 w 95"/>
                <a:gd name="T3" fmla="*/ 15 h 74"/>
                <a:gd name="T4" fmla="*/ 50 w 95"/>
                <a:gd name="T5" fmla="*/ 9 h 74"/>
                <a:gd name="T6" fmla="*/ 58 w 95"/>
                <a:gd name="T7" fmla="*/ 1 h 74"/>
                <a:gd name="T8" fmla="*/ 69 w 95"/>
                <a:gd name="T9" fmla="*/ 12 h 74"/>
                <a:gd name="T10" fmla="*/ 81 w 95"/>
                <a:gd name="T11" fmla="*/ 27 h 74"/>
                <a:gd name="T12" fmla="*/ 89 w 95"/>
                <a:gd name="T13" fmla="*/ 28 h 74"/>
                <a:gd name="T14" fmla="*/ 95 w 95"/>
                <a:gd name="T15" fmla="*/ 33 h 74"/>
                <a:gd name="T16" fmla="*/ 82 w 95"/>
                <a:gd name="T17" fmla="*/ 35 h 74"/>
                <a:gd name="T18" fmla="*/ 82 w 95"/>
                <a:gd name="T19" fmla="*/ 51 h 74"/>
                <a:gd name="T20" fmla="*/ 80 w 95"/>
                <a:gd name="T21" fmla="*/ 58 h 74"/>
                <a:gd name="T22" fmla="*/ 75 w 95"/>
                <a:gd name="T23" fmla="*/ 63 h 74"/>
                <a:gd name="T24" fmla="*/ 77 w 95"/>
                <a:gd name="T25" fmla="*/ 73 h 74"/>
                <a:gd name="T26" fmla="*/ 73 w 95"/>
                <a:gd name="T27" fmla="*/ 74 h 74"/>
                <a:gd name="T28" fmla="*/ 61 w 95"/>
                <a:gd name="T29" fmla="*/ 63 h 74"/>
                <a:gd name="T30" fmla="*/ 65 w 95"/>
                <a:gd name="T31" fmla="*/ 53 h 74"/>
                <a:gd name="T32" fmla="*/ 59 w 95"/>
                <a:gd name="T33" fmla="*/ 47 h 74"/>
                <a:gd name="T34" fmla="*/ 52 w 95"/>
                <a:gd name="T35" fmla="*/ 49 h 74"/>
                <a:gd name="T36" fmla="*/ 35 w 95"/>
                <a:gd name="T37" fmla="*/ 64 h 74"/>
                <a:gd name="T38" fmla="*/ 32 w 95"/>
                <a:gd name="T39" fmla="*/ 49 h 74"/>
                <a:gd name="T40" fmla="*/ 24 w 95"/>
                <a:gd name="T41" fmla="*/ 46 h 74"/>
                <a:gd name="T42" fmla="*/ 16 w 95"/>
                <a:gd name="T43" fmla="*/ 40 h 74"/>
                <a:gd name="T44" fmla="*/ 19 w 95"/>
                <a:gd name="T45" fmla="*/ 34 h 74"/>
                <a:gd name="T46" fmla="*/ 9 w 95"/>
                <a:gd name="T47" fmla="*/ 27 h 74"/>
                <a:gd name="T48" fmla="*/ 11 w 95"/>
                <a:gd name="T49" fmla="*/ 22 h 74"/>
                <a:gd name="T50" fmla="*/ 4 w 95"/>
                <a:gd name="T51" fmla="*/ 18 h 74"/>
                <a:gd name="T52" fmla="*/ 0 w 95"/>
                <a:gd name="T53" fmla="*/ 13 h 74"/>
                <a:gd name="T54" fmla="*/ 3 w 95"/>
                <a:gd name="T55" fmla="*/ 9 h 74"/>
                <a:gd name="T56" fmla="*/ 17 w 95"/>
                <a:gd name="T57" fmla="*/ 15 h 74"/>
                <a:gd name="T58" fmla="*/ 26 w 95"/>
                <a:gd name="T59" fmla="*/ 17 h 74"/>
                <a:gd name="T60" fmla="*/ 28 w 95"/>
                <a:gd name="T61" fmla="*/ 14 h 74"/>
                <a:gd name="T62" fmla="*/ 18 w 95"/>
                <a:gd name="T63" fmla="*/ 3 h 74"/>
                <a:gd name="T64" fmla="*/ 21 w 95"/>
                <a:gd name="T65" fmla="*/ 0 h 74"/>
                <a:gd name="T66" fmla="*/ 26 w 95"/>
                <a:gd name="T67" fmla="*/ 1 h 74"/>
                <a:gd name="T68" fmla="*/ 40 w 95"/>
                <a:gd name="T69" fmla="*/ 13 h 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95" h="74">
                  <a:moveTo>
                    <a:pt x="40" y="13"/>
                  </a:moveTo>
                  <a:lnTo>
                    <a:pt x="48" y="15"/>
                  </a:lnTo>
                  <a:lnTo>
                    <a:pt x="50" y="9"/>
                  </a:lnTo>
                  <a:lnTo>
                    <a:pt x="58" y="1"/>
                  </a:lnTo>
                  <a:lnTo>
                    <a:pt x="69" y="12"/>
                  </a:lnTo>
                  <a:lnTo>
                    <a:pt x="81" y="27"/>
                  </a:lnTo>
                  <a:lnTo>
                    <a:pt x="89" y="28"/>
                  </a:lnTo>
                  <a:lnTo>
                    <a:pt x="95" y="33"/>
                  </a:lnTo>
                  <a:lnTo>
                    <a:pt x="82" y="35"/>
                  </a:lnTo>
                  <a:lnTo>
                    <a:pt x="82" y="51"/>
                  </a:lnTo>
                  <a:lnTo>
                    <a:pt x="80" y="58"/>
                  </a:lnTo>
                  <a:lnTo>
                    <a:pt x="75" y="63"/>
                  </a:lnTo>
                  <a:lnTo>
                    <a:pt x="77" y="73"/>
                  </a:lnTo>
                  <a:lnTo>
                    <a:pt x="73" y="74"/>
                  </a:lnTo>
                  <a:lnTo>
                    <a:pt x="61" y="63"/>
                  </a:lnTo>
                  <a:lnTo>
                    <a:pt x="65" y="53"/>
                  </a:lnTo>
                  <a:lnTo>
                    <a:pt x="59" y="47"/>
                  </a:lnTo>
                  <a:lnTo>
                    <a:pt x="52" y="49"/>
                  </a:lnTo>
                  <a:lnTo>
                    <a:pt x="35" y="64"/>
                  </a:lnTo>
                  <a:lnTo>
                    <a:pt x="32" y="49"/>
                  </a:lnTo>
                  <a:lnTo>
                    <a:pt x="24" y="46"/>
                  </a:lnTo>
                  <a:lnTo>
                    <a:pt x="16" y="40"/>
                  </a:lnTo>
                  <a:lnTo>
                    <a:pt x="19" y="34"/>
                  </a:lnTo>
                  <a:lnTo>
                    <a:pt x="9" y="27"/>
                  </a:lnTo>
                  <a:lnTo>
                    <a:pt x="11" y="22"/>
                  </a:lnTo>
                  <a:lnTo>
                    <a:pt x="4" y="18"/>
                  </a:lnTo>
                  <a:lnTo>
                    <a:pt x="0" y="13"/>
                  </a:lnTo>
                  <a:lnTo>
                    <a:pt x="3" y="9"/>
                  </a:lnTo>
                  <a:lnTo>
                    <a:pt x="17" y="15"/>
                  </a:lnTo>
                  <a:lnTo>
                    <a:pt x="26" y="17"/>
                  </a:lnTo>
                  <a:lnTo>
                    <a:pt x="28" y="14"/>
                  </a:lnTo>
                  <a:lnTo>
                    <a:pt x="18" y="3"/>
                  </a:lnTo>
                  <a:lnTo>
                    <a:pt x="21" y="0"/>
                  </a:lnTo>
                  <a:lnTo>
                    <a:pt x="26" y="1"/>
                  </a:lnTo>
                  <a:lnTo>
                    <a:pt x="40" y="13"/>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8" name="Freeform 17"/>
            <p:cNvSpPr>
              <a:spLocks/>
            </p:cNvSpPr>
            <p:nvPr/>
          </p:nvSpPr>
          <p:spPr bwMode="auto">
            <a:xfrm>
              <a:off x="5810030" y="4323458"/>
              <a:ext cx="51247" cy="69898"/>
            </a:xfrm>
            <a:custGeom>
              <a:avLst/>
              <a:gdLst>
                <a:gd name="T0" fmla="*/ 5 w 31"/>
                <a:gd name="T1" fmla="*/ 45 h 45"/>
                <a:gd name="T2" fmla="*/ 4 w 31"/>
                <a:gd name="T3" fmla="*/ 20 h 45"/>
                <a:gd name="T4" fmla="*/ 0 w 31"/>
                <a:gd name="T5" fmla="*/ 10 h 45"/>
                <a:gd name="T6" fmla="*/ 11 w 31"/>
                <a:gd name="T7" fmla="*/ 12 h 45"/>
                <a:gd name="T8" fmla="*/ 16 w 31"/>
                <a:gd name="T9" fmla="*/ 0 h 45"/>
                <a:gd name="T10" fmla="*/ 26 w 31"/>
                <a:gd name="T11" fmla="*/ 2 h 45"/>
                <a:gd name="T12" fmla="*/ 27 w 31"/>
                <a:gd name="T13" fmla="*/ 10 h 45"/>
                <a:gd name="T14" fmla="*/ 31 w 31"/>
                <a:gd name="T15" fmla="*/ 14 h 45"/>
                <a:gd name="T16" fmla="*/ 31 w 31"/>
                <a:gd name="T17" fmla="*/ 21 h 45"/>
                <a:gd name="T18" fmla="*/ 27 w 31"/>
                <a:gd name="T19" fmla="*/ 25 h 45"/>
                <a:gd name="T20" fmla="*/ 19 w 31"/>
                <a:gd name="T21" fmla="*/ 36 h 45"/>
                <a:gd name="T22" fmla="*/ 12 w 31"/>
                <a:gd name="T23" fmla="*/ 44 h 45"/>
                <a:gd name="T24" fmla="*/ 5 w 31"/>
                <a:gd name="T2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1" h="45">
                  <a:moveTo>
                    <a:pt x="5" y="45"/>
                  </a:moveTo>
                  <a:lnTo>
                    <a:pt x="4" y="20"/>
                  </a:lnTo>
                  <a:lnTo>
                    <a:pt x="0" y="10"/>
                  </a:lnTo>
                  <a:lnTo>
                    <a:pt x="11" y="12"/>
                  </a:lnTo>
                  <a:lnTo>
                    <a:pt x="16" y="0"/>
                  </a:lnTo>
                  <a:lnTo>
                    <a:pt x="26" y="2"/>
                  </a:lnTo>
                  <a:lnTo>
                    <a:pt x="27" y="10"/>
                  </a:lnTo>
                  <a:lnTo>
                    <a:pt x="31" y="14"/>
                  </a:lnTo>
                  <a:lnTo>
                    <a:pt x="31" y="21"/>
                  </a:lnTo>
                  <a:lnTo>
                    <a:pt x="27" y="25"/>
                  </a:lnTo>
                  <a:lnTo>
                    <a:pt x="19" y="36"/>
                  </a:lnTo>
                  <a:lnTo>
                    <a:pt x="12" y="44"/>
                  </a:lnTo>
                  <a:lnTo>
                    <a:pt x="5" y="4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9" name="Freeform 18"/>
            <p:cNvSpPr>
              <a:spLocks/>
            </p:cNvSpPr>
            <p:nvPr/>
          </p:nvSpPr>
          <p:spPr bwMode="auto">
            <a:xfrm>
              <a:off x="4993377" y="2594680"/>
              <a:ext cx="95882" cy="62131"/>
            </a:xfrm>
            <a:custGeom>
              <a:avLst/>
              <a:gdLst>
                <a:gd name="T0" fmla="*/ 13 w 58"/>
                <a:gd name="T1" fmla="*/ 3 h 40"/>
                <a:gd name="T2" fmla="*/ 24 w 58"/>
                <a:gd name="T3" fmla="*/ 4 h 40"/>
                <a:gd name="T4" fmla="*/ 39 w 58"/>
                <a:gd name="T5" fmla="*/ 0 h 40"/>
                <a:gd name="T6" fmla="*/ 49 w 58"/>
                <a:gd name="T7" fmla="*/ 9 h 40"/>
                <a:gd name="T8" fmla="*/ 58 w 58"/>
                <a:gd name="T9" fmla="*/ 14 h 40"/>
                <a:gd name="T10" fmla="*/ 57 w 58"/>
                <a:gd name="T11" fmla="*/ 27 h 40"/>
                <a:gd name="T12" fmla="*/ 53 w 58"/>
                <a:gd name="T13" fmla="*/ 28 h 40"/>
                <a:gd name="T14" fmla="*/ 51 w 58"/>
                <a:gd name="T15" fmla="*/ 40 h 40"/>
                <a:gd name="T16" fmla="*/ 37 w 58"/>
                <a:gd name="T17" fmla="*/ 30 h 40"/>
                <a:gd name="T18" fmla="*/ 29 w 58"/>
                <a:gd name="T19" fmla="*/ 32 h 40"/>
                <a:gd name="T20" fmla="*/ 17 w 58"/>
                <a:gd name="T21" fmla="*/ 22 h 40"/>
                <a:gd name="T22" fmla="*/ 10 w 58"/>
                <a:gd name="T23" fmla="*/ 14 h 40"/>
                <a:gd name="T24" fmla="*/ 3 w 58"/>
                <a:gd name="T25" fmla="*/ 14 h 40"/>
                <a:gd name="T26" fmla="*/ 0 w 58"/>
                <a:gd name="T27" fmla="*/ 7 h 40"/>
                <a:gd name="T28" fmla="*/ 13 w 58"/>
                <a:gd name="T29" fmla="*/ 3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58" h="40">
                  <a:moveTo>
                    <a:pt x="13" y="3"/>
                  </a:moveTo>
                  <a:lnTo>
                    <a:pt x="24" y="4"/>
                  </a:lnTo>
                  <a:lnTo>
                    <a:pt x="39" y="0"/>
                  </a:lnTo>
                  <a:lnTo>
                    <a:pt x="49" y="9"/>
                  </a:lnTo>
                  <a:lnTo>
                    <a:pt x="58" y="14"/>
                  </a:lnTo>
                  <a:lnTo>
                    <a:pt x="57" y="27"/>
                  </a:lnTo>
                  <a:lnTo>
                    <a:pt x="53" y="28"/>
                  </a:lnTo>
                  <a:lnTo>
                    <a:pt x="51" y="40"/>
                  </a:lnTo>
                  <a:lnTo>
                    <a:pt x="37" y="30"/>
                  </a:lnTo>
                  <a:lnTo>
                    <a:pt x="29" y="32"/>
                  </a:lnTo>
                  <a:lnTo>
                    <a:pt x="17" y="22"/>
                  </a:lnTo>
                  <a:lnTo>
                    <a:pt x="10" y="14"/>
                  </a:lnTo>
                  <a:lnTo>
                    <a:pt x="3" y="14"/>
                  </a:lnTo>
                  <a:lnTo>
                    <a:pt x="0" y="7"/>
                  </a:lnTo>
                  <a:lnTo>
                    <a:pt x="13" y="3"/>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20" name="Freeform 19"/>
            <p:cNvSpPr>
              <a:spLocks/>
            </p:cNvSpPr>
            <p:nvPr/>
          </p:nvSpPr>
          <p:spPr bwMode="auto">
            <a:xfrm>
              <a:off x="4950396" y="3852821"/>
              <a:ext cx="92576" cy="197264"/>
            </a:xfrm>
            <a:custGeom>
              <a:avLst/>
              <a:gdLst>
                <a:gd name="T0" fmla="*/ 36 w 56"/>
                <a:gd name="T1" fmla="*/ 124 h 127"/>
                <a:gd name="T2" fmla="*/ 20 w 56"/>
                <a:gd name="T3" fmla="*/ 127 h 127"/>
                <a:gd name="T4" fmla="*/ 16 w 56"/>
                <a:gd name="T5" fmla="*/ 113 h 127"/>
                <a:gd name="T6" fmla="*/ 17 w 56"/>
                <a:gd name="T7" fmla="*/ 65 h 127"/>
                <a:gd name="T8" fmla="*/ 13 w 56"/>
                <a:gd name="T9" fmla="*/ 61 h 127"/>
                <a:gd name="T10" fmla="*/ 12 w 56"/>
                <a:gd name="T11" fmla="*/ 50 h 127"/>
                <a:gd name="T12" fmla="*/ 6 w 56"/>
                <a:gd name="T13" fmla="*/ 43 h 127"/>
                <a:gd name="T14" fmla="*/ 0 w 56"/>
                <a:gd name="T15" fmla="*/ 37 h 127"/>
                <a:gd name="T16" fmla="*/ 3 w 56"/>
                <a:gd name="T17" fmla="*/ 26 h 127"/>
                <a:gd name="T18" fmla="*/ 9 w 56"/>
                <a:gd name="T19" fmla="*/ 23 h 127"/>
                <a:gd name="T20" fmla="*/ 13 w 56"/>
                <a:gd name="T21" fmla="*/ 14 h 127"/>
                <a:gd name="T22" fmla="*/ 22 w 56"/>
                <a:gd name="T23" fmla="*/ 13 h 127"/>
                <a:gd name="T24" fmla="*/ 26 w 56"/>
                <a:gd name="T25" fmla="*/ 6 h 127"/>
                <a:gd name="T26" fmla="*/ 32 w 56"/>
                <a:gd name="T27" fmla="*/ 0 h 127"/>
                <a:gd name="T28" fmla="*/ 38 w 56"/>
                <a:gd name="T29" fmla="*/ 0 h 127"/>
                <a:gd name="T30" fmla="*/ 52 w 56"/>
                <a:gd name="T31" fmla="*/ 12 h 127"/>
                <a:gd name="T32" fmla="*/ 52 w 56"/>
                <a:gd name="T33" fmla="*/ 19 h 127"/>
                <a:gd name="T34" fmla="*/ 56 w 56"/>
                <a:gd name="T35" fmla="*/ 31 h 127"/>
                <a:gd name="T36" fmla="*/ 52 w 56"/>
                <a:gd name="T37" fmla="*/ 40 h 127"/>
                <a:gd name="T38" fmla="*/ 54 w 56"/>
                <a:gd name="T39" fmla="*/ 45 h 127"/>
                <a:gd name="T40" fmla="*/ 45 w 56"/>
                <a:gd name="T41" fmla="*/ 58 h 127"/>
                <a:gd name="T42" fmla="*/ 40 w 56"/>
                <a:gd name="T43" fmla="*/ 64 h 127"/>
                <a:gd name="T44" fmla="*/ 36 w 56"/>
                <a:gd name="T45" fmla="*/ 78 h 127"/>
                <a:gd name="T46" fmla="*/ 37 w 56"/>
                <a:gd name="T47" fmla="*/ 91 h 127"/>
                <a:gd name="T48" fmla="*/ 36 w 56"/>
                <a:gd name="T49" fmla="*/ 124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56" h="127">
                  <a:moveTo>
                    <a:pt x="36" y="124"/>
                  </a:moveTo>
                  <a:lnTo>
                    <a:pt x="20" y="127"/>
                  </a:lnTo>
                  <a:lnTo>
                    <a:pt x="16" y="113"/>
                  </a:lnTo>
                  <a:lnTo>
                    <a:pt x="17" y="65"/>
                  </a:lnTo>
                  <a:lnTo>
                    <a:pt x="13" y="61"/>
                  </a:lnTo>
                  <a:lnTo>
                    <a:pt x="12" y="50"/>
                  </a:lnTo>
                  <a:lnTo>
                    <a:pt x="6" y="43"/>
                  </a:lnTo>
                  <a:lnTo>
                    <a:pt x="0" y="37"/>
                  </a:lnTo>
                  <a:lnTo>
                    <a:pt x="3" y="26"/>
                  </a:lnTo>
                  <a:lnTo>
                    <a:pt x="9" y="23"/>
                  </a:lnTo>
                  <a:lnTo>
                    <a:pt x="13" y="14"/>
                  </a:lnTo>
                  <a:lnTo>
                    <a:pt x="22" y="13"/>
                  </a:lnTo>
                  <a:lnTo>
                    <a:pt x="26" y="6"/>
                  </a:lnTo>
                  <a:lnTo>
                    <a:pt x="32" y="0"/>
                  </a:lnTo>
                  <a:lnTo>
                    <a:pt x="38" y="0"/>
                  </a:lnTo>
                  <a:lnTo>
                    <a:pt x="52" y="12"/>
                  </a:lnTo>
                  <a:lnTo>
                    <a:pt x="52" y="19"/>
                  </a:lnTo>
                  <a:lnTo>
                    <a:pt x="56" y="31"/>
                  </a:lnTo>
                  <a:lnTo>
                    <a:pt x="52" y="40"/>
                  </a:lnTo>
                  <a:lnTo>
                    <a:pt x="54" y="45"/>
                  </a:lnTo>
                  <a:lnTo>
                    <a:pt x="45" y="58"/>
                  </a:lnTo>
                  <a:lnTo>
                    <a:pt x="40" y="64"/>
                  </a:lnTo>
                  <a:lnTo>
                    <a:pt x="36" y="78"/>
                  </a:lnTo>
                  <a:lnTo>
                    <a:pt x="37" y="91"/>
                  </a:lnTo>
                  <a:lnTo>
                    <a:pt x="36" y="124"/>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21" name="Freeform 20"/>
            <p:cNvSpPr>
              <a:spLocks/>
            </p:cNvSpPr>
            <p:nvPr/>
          </p:nvSpPr>
          <p:spPr bwMode="auto">
            <a:xfrm>
              <a:off x="4761938" y="3759625"/>
              <a:ext cx="231439" cy="178625"/>
            </a:xfrm>
            <a:custGeom>
              <a:avLst/>
              <a:gdLst>
                <a:gd name="T0" fmla="*/ 49 w 140"/>
                <a:gd name="T1" fmla="*/ 114 h 115"/>
                <a:gd name="T2" fmla="*/ 36 w 140"/>
                <a:gd name="T3" fmla="*/ 109 h 115"/>
                <a:gd name="T4" fmla="*/ 28 w 140"/>
                <a:gd name="T5" fmla="*/ 110 h 115"/>
                <a:gd name="T6" fmla="*/ 21 w 140"/>
                <a:gd name="T7" fmla="*/ 115 h 115"/>
                <a:gd name="T8" fmla="*/ 13 w 140"/>
                <a:gd name="T9" fmla="*/ 110 h 115"/>
                <a:gd name="T10" fmla="*/ 10 w 140"/>
                <a:gd name="T11" fmla="*/ 103 h 115"/>
                <a:gd name="T12" fmla="*/ 1 w 140"/>
                <a:gd name="T13" fmla="*/ 99 h 115"/>
                <a:gd name="T14" fmla="*/ 0 w 140"/>
                <a:gd name="T15" fmla="*/ 87 h 115"/>
                <a:gd name="T16" fmla="*/ 5 w 140"/>
                <a:gd name="T17" fmla="*/ 78 h 115"/>
                <a:gd name="T18" fmla="*/ 5 w 140"/>
                <a:gd name="T19" fmla="*/ 71 h 115"/>
                <a:gd name="T20" fmla="*/ 19 w 140"/>
                <a:gd name="T21" fmla="*/ 54 h 115"/>
                <a:gd name="T22" fmla="*/ 22 w 140"/>
                <a:gd name="T23" fmla="*/ 40 h 115"/>
                <a:gd name="T24" fmla="*/ 27 w 140"/>
                <a:gd name="T25" fmla="*/ 34 h 115"/>
                <a:gd name="T26" fmla="*/ 36 w 140"/>
                <a:gd name="T27" fmla="*/ 37 h 115"/>
                <a:gd name="T28" fmla="*/ 44 w 140"/>
                <a:gd name="T29" fmla="*/ 33 h 115"/>
                <a:gd name="T30" fmla="*/ 46 w 140"/>
                <a:gd name="T31" fmla="*/ 28 h 115"/>
                <a:gd name="T32" fmla="*/ 61 w 140"/>
                <a:gd name="T33" fmla="*/ 18 h 115"/>
                <a:gd name="T34" fmla="*/ 64 w 140"/>
                <a:gd name="T35" fmla="*/ 12 h 115"/>
                <a:gd name="T36" fmla="*/ 81 w 140"/>
                <a:gd name="T37" fmla="*/ 3 h 115"/>
                <a:gd name="T38" fmla="*/ 91 w 140"/>
                <a:gd name="T39" fmla="*/ 0 h 115"/>
                <a:gd name="T40" fmla="*/ 95 w 140"/>
                <a:gd name="T41" fmla="*/ 4 h 115"/>
                <a:gd name="T42" fmla="*/ 107 w 140"/>
                <a:gd name="T43" fmla="*/ 4 h 115"/>
                <a:gd name="T44" fmla="*/ 106 w 140"/>
                <a:gd name="T45" fmla="*/ 14 h 115"/>
                <a:gd name="T46" fmla="*/ 108 w 140"/>
                <a:gd name="T47" fmla="*/ 24 h 115"/>
                <a:gd name="T48" fmla="*/ 118 w 140"/>
                <a:gd name="T49" fmla="*/ 37 h 115"/>
                <a:gd name="T50" fmla="*/ 119 w 140"/>
                <a:gd name="T51" fmla="*/ 47 h 115"/>
                <a:gd name="T52" fmla="*/ 140 w 140"/>
                <a:gd name="T53" fmla="*/ 52 h 115"/>
                <a:gd name="T54" fmla="*/ 140 w 140"/>
                <a:gd name="T55" fmla="*/ 66 h 115"/>
                <a:gd name="T56" fmla="*/ 136 w 140"/>
                <a:gd name="T57" fmla="*/ 73 h 115"/>
                <a:gd name="T58" fmla="*/ 127 w 140"/>
                <a:gd name="T59" fmla="*/ 74 h 115"/>
                <a:gd name="T60" fmla="*/ 123 w 140"/>
                <a:gd name="T61" fmla="*/ 83 h 115"/>
                <a:gd name="T62" fmla="*/ 117 w 140"/>
                <a:gd name="T63" fmla="*/ 86 h 115"/>
                <a:gd name="T64" fmla="*/ 101 w 140"/>
                <a:gd name="T65" fmla="*/ 85 h 115"/>
                <a:gd name="T66" fmla="*/ 92 w 140"/>
                <a:gd name="T67" fmla="*/ 84 h 115"/>
                <a:gd name="T68" fmla="*/ 86 w 140"/>
                <a:gd name="T69" fmla="*/ 87 h 115"/>
                <a:gd name="T70" fmla="*/ 78 w 140"/>
                <a:gd name="T71" fmla="*/ 86 h 115"/>
                <a:gd name="T72" fmla="*/ 47 w 140"/>
                <a:gd name="T73" fmla="*/ 87 h 115"/>
                <a:gd name="T74" fmla="*/ 46 w 140"/>
                <a:gd name="T75" fmla="*/ 98 h 115"/>
                <a:gd name="T76" fmla="*/ 49 w 140"/>
                <a:gd name="T77" fmla="*/ 114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40" h="115">
                  <a:moveTo>
                    <a:pt x="49" y="114"/>
                  </a:moveTo>
                  <a:lnTo>
                    <a:pt x="36" y="109"/>
                  </a:lnTo>
                  <a:lnTo>
                    <a:pt x="28" y="110"/>
                  </a:lnTo>
                  <a:lnTo>
                    <a:pt x="21" y="115"/>
                  </a:lnTo>
                  <a:lnTo>
                    <a:pt x="13" y="110"/>
                  </a:lnTo>
                  <a:lnTo>
                    <a:pt x="10" y="103"/>
                  </a:lnTo>
                  <a:lnTo>
                    <a:pt x="1" y="99"/>
                  </a:lnTo>
                  <a:lnTo>
                    <a:pt x="0" y="87"/>
                  </a:lnTo>
                  <a:lnTo>
                    <a:pt x="5" y="78"/>
                  </a:lnTo>
                  <a:lnTo>
                    <a:pt x="5" y="71"/>
                  </a:lnTo>
                  <a:lnTo>
                    <a:pt x="19" y="54"/>
                  </a:lnTo>
                  <a:lnTo>
                    <a:pt x="22" y="40"/>
                  </a:lnTo>
                  <a:lnTo>
                    <a:pt x="27" y="34"/>
                  </a:lnTo>
                  <a:lnTo>
                    <a:pt x="36" y="37"/>
                  </a:lnTo>
                  <a:lnTo>
                    <a:pt x="44" y="33"/>
                  </a:lnTo>
                  <a:lnTo>
                    <a:pt x="46" y="28"/>
                  </a:lnTo>
                  <a:lnTo>
                    <a:pt x="61" y="18"/>
                  </a:lnTo>
                  <a:lnTo>
                    <a:pt x="64" y="12"/>
                  </a:lnTo>
                  <a:lnTo>
                    <a:pt x="81" y="3"/>
                  </a:lnTo>
                  <a:lnTo>
                    <a:pt x="91" y="0"/>
                  </a:lnTo>
                  <a:lnTo>
                    <a:pt x="95" y="4"/>
                  </a:lnTo>
                  <a:lnTo>
                    <a:pt x="107" y="4"/>
                  </a:lnTo>
                  <a:lnTo>
                    <a:pt x="106" y="14"/>
                  </a:lnTo>
                  <a:lnTo>
                    <a:pt x="108" y="24"/>
                  </a:lnTo>
                  <a:lnTo>
                    <a:pt x="118" y="37"/>
                  </a:lnTo>
                  <a:lnTo>
                    <a:pt x="119" y="47"/>
                  </a:lnTo>
                  <a:lnTo>
                    <a:pt x="140" y="52"/>
                  </a:lnTo>
                  <a:lnTo>
                    <a:pt x="140" y="66"/>
                  </a:lnTo>
                  <a:lnTo>
                    <a:pt x="136" y="73"/>
                  </a:lnTo>
                  <a:lnTo>
                    <a:pt x="127" y="74"/>
                  </a:lnTo>
                  <a:lnTo>
                    <a:pt x="123" y="83"/>
                  </a:lnTo>
                  <a:lnTo>
                    <a:pt x="117" y="86"/>
                  </a:lnTo>
                  <a:lnTo>
                    <a:pt x="101" y="85"/>
                  </a:lnTo>
                  <a:lnTo>
                    <a:pt x="92" y="84"/>
                  </a:lnTo>
                  <a:lnTo>
                    <a:pt x="86" y="87"/>
                  </a:lnTo>
                  <a:lnTo>
                    <a:pt x="78" y="86"/>
                  </a:lnTo>
                  <a:lnTo>
                    <a:pt x="47" y="87"/>
                  </a:lnTo>
                  <a:lnTo>
                    <a:pt x="46" y="98"/>
                  </a:lnTo>
                  <a:lnTo>
                    <a:pt x="49" y="114"/>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23" name="Freeform 22"/>
            <p:cNvSpPr>
              <a:spLocks/>
            </p:cNvSpPr>
            <p:nvPr/>
          </p:nvSpPr>
          <p:spPr bwMode="auto">
            <a:xfrm>
              <a:off x="5542221" y="2823009"/>
              <a:ext cx="168620" cy="96302"/>
            </a:xfrm>
            <a:custGeom>
              <a:avLst/>
              <a:gdLst>
                <a:gd name="T0" fmla="*/ 3 w 102"/>
                <a:gd name="T1" fmla="*/ 0 h 62"/>
                <a:gd name="T2" fmla="*/ 9 w 102"/>
                <a:gd name="T3" fmla="*/ 9 h 62"/>
                <a:gd name="T4" fmla="*/ 15 w 102"/>
                <a:gd name="T5" fmla="*/ 7 h 62"/>
                <a:gd name="T6" fmla="*/ 28 w 102"/>
                <a:gd name="T7" fmla="*/ 10 h 62"/>
                <a:gd name="T8" fmla="*/ 53 w 102"/>
                <a:gd name="T9" fmla="*/ 12 h 62"/>
                <a:gd name="T10" fmla="*/ 60 w 102"/>
                <a:gd name="T11" fmla="*/ 6 h 62"/>
                <a:gd name="T12" fmla="*/ 80 w 102"/>
                <a:gd name="T13" fmla="*/ 2 h 62"/>
                <a:gd name="T14" fmla="*/ 92 w 102"/>
                <a:gd name="T15" fmla="*/ 9 h 62"/>
                <a:gd name="T16" fmla="*/ 102 w 102"/>
                <a:gd name="T17" fmla="*/ 11 h 62"/>
                <a:gd name="T18" fmla="*/ 95 w 102"/>
                <a:gd name="T19" fmla="*/ 20 h 62"/>
                <a:gd name="T20" fmla="*/ 91 w 102"/>
                <a:gd name="T21" fmla="*/ 34 h 62"/>
                <a:gd name="T22" fmla="*/ 98 w 102"/>
                <a:gd name="T23" fmla="*/ 46 h 62"/>
                <a:gd name="T24" fmla="*/ 83 w 102"/>
                <a:gd name="T25" fmla="*/ 43 h 62"/>
                <a:gd name="T26" fmla="*/ 66 w 102"/>
                <a:gd name="T27" fmla="*/ 50 h 62"/>
                <a:gd name="T28" fmla="*/ 67 w 102"/>
                <a:gd name="T29" fmla="*/ 60 h 62"/>
                <a:gd name="T30" fmla="*/ 52 w 102"/>
                <a:gd name="T31" fmla="*/ 62 h 62"/>
                <a:gd name="T32" fmla="*/ 40 w 102"/>
                <a:gd name="T33" fmla="*/ 55 h 62"/>
                <a:gd name="T34" fmla="*/ 27 w 102"/>
                <a:gd name="T35" fmla="*/ 60 h 62"/>
                <a:gd name="T36" fmla="*/ 14 w 102"/>
                <a:gd name="T37" fmla="*/ 60 h 62"/>
                <a:gd name="T38" fmla="*/ 12 w 102"/>
                <a:gd name="T39" fmla="*/ 46 h 62"/>
                <a:gd name="T40" fmla="*/ 3 w 102"/>
                <a:gd name="T41" fmla="*/ 40 h 62"/>
                <a:gd name="T42" fmla="*/ 5 w 102"/>
                <a:gd name="T43" fmla="*/ 37 h 62"/>
                <a:gd name="T44" fmla="*/ 3 w 102"/>
                <a:gd name="T45" fmla="*/ 34 h 62"/>
                <a:gd name="T46" fmla="*/ 5 w 102"/>
                <a:gd name="T47" fmla="*/ 28 h 62"/>
                <a:gd name="T48" fmla="*/ 11 w 102"/>
                <a:gd name="T49" fmla="*/ 21 h 62"/>
                <a:gd name="T50" fmla="*/ 2 w 102"/>
                <a:gd name="T51" fmla="*/ 13 h 62"/>
                <a:gd name="T52" fmla="*/ 0 w 102"/>
                <a:gd name="T53" fmla="*/ 5 h 62"/>
                <a:gd name="T54" fmla="*/ 3 w 102"/>
                <a:gd name="T55" fmla="*/ 0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02" h="62">
                  <a:moveTo>
                    <a:pt x="3" y="0"/>
                  </a:moveTo>
                  <a:lnTo>
                    <a:pt x="9" y="9"/>
                  </a:lnTo>
                  <a:lnTo>
                    <a:pt x="15" y="7"/>
                  </a:lnTo>
                  <a:lnTo>
                    <a:pt x="28" y="10"/>
                  </a:lnTo>
                  <a:lnTo>
                    <a:pt x="53" y="12"/>
                  </a:lnTo>
                  <a:lnTo>
                    <a:pt x="60" y="6"/>
                  </a:lnTo>
                  <a:lnTo>
                    <a:pt x="80" y="2"/>
                  </a:lnTo>
                  <a:lnTo>
                    <a:pt x="92" y="9"/>
                  </a:lnTo>
                  <a:lnTo>
                    <a:pt x="102" y="11"/>
                  </a:lnTo>
                  <a:lnTo>
                    <a:pt x="95" y="20"/>
                  </a:lnTo>
                  <a:lnTo>
                    <a:pt x="91" y="34"/>
                  </a:lnTo>
                  <a:lnTo>
                    <a:pt x="98" y="46"/>
                  </a:lnTo>
                  <a:lnTo>
                    <a:pt x="83" y="43"/>
                  </a:lnTo>
                  <a:lnTo>
                    <a:pt x="66" y="50"/>
                  </a:lnTo>
                  <a:lnTo>
                    <a:pt x="67" y="60"/>
                  </a:lnTo>
                  <a:lnTo>
                    <a:pt x="52" y="62"/>
                  </a:lnTo>
                  <a:lnTo>
                    <a:pt x="40" y="55"/>
                  </a:lnTo>
                  <a:lnTo>
                    <a:pt x="27" y="60"/>
                  </a:lnTo>
                  <a:lnTo>
                    <a:pt x="14" y="60"/>
                  </a:lnTo>
                  <a:lnTo>
                    <a:pt x="12" y="46"/>
                  </a:lnTo>
                  <a:lnTo>
                    <a:pt x="3" y="40"/>
                  </a:lnTo>
                  <a:lnTo>
                    <a:pt x="5" y="37"/>
                  </a:lnTo>
                  <a:lnTo>
                    <a:pt x="3" y="34"/>
                  </a:lnTo>
                  <a:lnTo>
                    <a:pt x="5" y="28"/>
                  </a:lnTo>
                  <a:lnTo>
                    <a:pt x="11" y="21"/>
                  </a:lnTo>
                  <a:lnTo>
                    <a:pt x="2" y="13"/>
                  </a:lnTo>
                  <a:lnTo>
                    <a:pt x="0" y="5"/>
                  </a:lnTo>
                  <a:lnTo>
                    <a:pt x="3"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27" name="Freeform 26"/>
            <p:cNvSpPr>
              <a:spLocks/>
            </p:cNvSpPr>
            <p:nvPr/>
          </p:nvSpPr>
          <p:spPr bwMode="auto">
            <a:xfrm>
              <a:off x="5357069" y="2791945"/>
              <a:ext cx="107455" cy="82324"/>
            </a:xfrm>
            <a:custGeom>
              <a:avLst/>
              <a:gdLst>
                <a:gd name="T0" fmla="*/ 54 w 65"/>
                <a:gd name="T1" fmla="*/ 7 h 53"/>
                <a:gd name="T2" fmla="*/ 60 w 65"/>
                <a:gd name="T3" fmla="*/ 7 h 53"/>
                <a:gd name="T4" fmla="*/ 56 w 65"/>
                <a:gd name="T5" fmla="*/ 16 h 53"/>
                <a:gd name="T6" fmla="*/ 65 w 65"/>
                <a:gd name="T7" fmla="*/ 24 h 53"/>
                <a:gd name="T8" fmla="*/ 64 w 65"/>
                <a:gd name="T9" fmla="*/ 34 h 53"/>
                <a:gd name="T10" fmla="*/ 60 w 65"/>
                <a:gd name="T11" fmla="*/ 35 h 53"/>
                <a:gd name="T12" fmla="*/ 57 w 65"/>
                <a:gd name="T13" fmla="*/ 37 h 53"/>
                <a:gd name="T14" fmla="*/ 52 w 65"/>
                <a:gd name="T15" fmla="*/ 42 h 53"/>
                <a:gd name="T16" fmla="*/ 50 w 65"/>
                <a:gd name="T17" fmla="*/ 53 h 53"/>
                <a:gd name="T18" fmla="*/ 35 w 65"/>
                <a:gd name="T19" fmla="*/ 45 h 53"/>
                <a:gd name="T20" fmla="*/ 28 w 65"/>
                <a:gd name="T21" fmla="*/ 37 h 53"/>
                <a:gd name="T22" fmla="*/ 21 w 65"/>
                <a:gd name="T23" fmla="*/ 32 h 53"/>
                <a:gd name="T24" fmla="*/ 13 w 65"/>
                <a:gd name="T25" fmla="*/ 24 h 53"/>
                <a:gd name="T26" fmla="*/ 9 w 65"/>
                <a:gd name="T27" fmla="*/ 18 h 53"/>
                <a:gd name="T28" fmla="*/ 0 w 65"/>
                <a:gd name="T29" fmla="*/ 8 h 53"/>
                <a:gd name="T30" fmla="*/ 3 w 65"/>
                <a:gd name="T31" fmla="*/ 0 h 53"/>
                <a:gd name="T32" fmla="*/ 9 w 65"/>
                <a:gd name="T33" fmla="*/ 5 h 53"/>
                <a:gd name="T34" fmla="*/ 13 w 65"/>
                <a:gd name="T35" fmla="*/ 0 h 53"/>
                <a:gd name="T36" fmla="*/ 20 w 65"/>
                <a:gd name="T37" fmla="*/ 0 h 53"/>
                <a:gd name="T38" fmla="*/ 35 w 65"/>
                <a:gd name="T39" fmla="*/ 3 h 53"/>
                <a:gd name="T40" fmla="*/ 46 w 65"/>
                <a:gd name="T41" fmla="*/ 3 h 53"/>
                <a:gd name="T42" fmla="*/ 54 w 65"/>
                <a:gd name="T43" fmla="*/ 7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65" h="53">
                  <a:moveTo>
                    <a:pt x="54" y="7"/>
                  </a:moveTo>
                  <a:lnTo>
                    <a:pt x="60" y="7"/>
                  </a:lnTo>
                  <a:lnTo>
                    <a:pt x="56" y="16"/>
                  </a:lnTo>
                  <a:lnTo>
                    <a:pt x="65" y="24"/>
                  </a:lnTo>
                  <a:lnTo>
                    <a:pt x="64" y="34"/>
                  </a:lnTo>
                  <a:lnTo>
                    <a:pt x="60" y="35"/>
                  </a:lnTo>
                  <a:lnTo>
                    <a:pt x="57" y="37"/>
                  </a:lnTo>
                  <a:lnTo>
                    <a:pt x="52" y="42"/>
                  </a:lnTo>
                  <a:lnTo>
                    <a:pt x="50" y="53"/>
                  </a:lnTo>
                  <a:lnTo>
                    <a:pt x="35" y="45"/>
                  </a:lnTo>
                  <a:lnTo>
                    <a:pt x="28" y="37"/>
                  </a:lnTo>
                  <a:lnTo>
                    <a:pt x="21" y="32"/>
                  </a:lnTo>
                  <a:lnTo>
                    <a:pt x="13" y="24"/>
                  </a:lnTo>
                  <a:lnTo>
                    <a:pt x="9" y="18"/>
                  </a:lnTo>
                  <a:lnTo>
                    <a:pt x="0" y="8"/>
                  </a:lnTo>
                  <a:lnTo>
                    <a:pt x="3" y="0"/>
                  </a:lnTo>
                  <a:lnTo>
                    <a:pt x="9" y="5"/>
                  </a:lnTo>
                  <a:lnTo>
                    <a:pt x="13" y="0"/>
                  </a:lnTo>
                  <a:lnTo>
                    <a:pt x="20" y="0"/>
                  </a:lnTo>
                  <a:lnTo>
                    <a:pt x="35" y="3"/>
                  </a:lnTo>
                  <a:lnTo>
                    <a:pt x="46" y="3"/>
                  </a:lnTo>
                  <a:lnTo>
                    <a:pt x="54" y="7"/>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28" name="Freeform 27"/>
            <p:cNvSpPr>
              <a:spLocks/>
            </p:cNvSpPr>
            <p:nvPr/>
          </p:nvSpPr>
          <p:spPr bwMode="auto">
            <a:xfrm>
              <a:off x="5528996" y="2450227"/>
              <a:ext cx="241359" cy="149113"/>
            </a:xfrm>
            <a:custGeom>
              <a:avLst/>
              <a:gdLst>
                <a:gd name="T0" fmla="*/ 1 w 146"/>
                <a:gd name="T1" fmla="*/ 44 h 96"/>
                <a:gd name="T2" fmla="*/ 15 w 146"/>
                <a:gd name="T3" fmla="*/ 44 h 96"/>
                <a:gd name="T4" fmla="*/ 31 w 146"/>
                <a:gd name="T5" fmla="*/ 37 h 96"/>
                <a:gd name="T6" fmla="*/ 33 w 146"/>
                <a:gd name="T7" fmla="*/ 26 h 96"/>
                <a:gd name="T8" fmla="*/ 45 w 146"/>
                <a:gd name="T9" fmla="*/ 20 h 96"/>
                <a:gd name="T10" fmla="*/ 42 w 146"/>
                <a:gd name="T11" fmla="*/ 11 h 96"/>
                <a:gd name="T12" fmla="*/ 50 w 146"/>
                <a:gd name="T13" fmla="*/ 7 h 96"/>
                <a:gd name="T14" fmla="*/ 65 w 146"/>
                <a:gd name="T15" fmla="*/ 0 h 96"/>
                <a:gd name="T16" fmla="*/ 82 w 146"/>
                <a:gd name="T17" fmla="*/ 5 h 96"/>
                <a:gd name="T18" fmla="*/ 85 w 146"/>
                <a:gd name="T19" fmla="*/ 10 h 96"/>
                <a:gd name="T20" fmla="*/ 93 w 146"/>
                <a:gd name="T21" fmla="*/ 7 h 96"/>
                <a:gd name="T22" fmla="*/ 109 w 146"/>
                <a:gd name="T23" fmla="*/ 12 h 96"/>
                <a:gd name="T24" fmla="*/ 112 w 146"/>
                <a:gd name="T25" fmla="*/ 21 h 96"/>
                <a:gd name="T26" fmla="*/ 110 w 146"/>
                <a:gd name="T27" fmla="*/ 27 h 96"/>
                <a:gd name="T28" fmla="*/ 122 w 146"/>
                <a:gd name="T29" fmla="*/ 40 h 96"/>
                <a:gd name="T30" fmla="*/ 129 w 146"/>
                <a:gd name="T31" fmla="*/ 43 h 96"/>
                <a:gd name="T32" fmla="*/ 129 w 146"/>
                <a:gd name="T33" fmla="*/ 47 h 96"/>
                <a:gd name="T34" fmla="*/ 140 w 146"/>
                <a:gd name="T35" fmla="*/ 50 h 96"/>
                <a:gd name="T36" fmla="*/ 146 w 146"/>
                <a:gd name="T37" fmla="*/ 56 h 96"/>
                <a:gd name="T38" fmla="*/ 140 w 146"/>
                <a:gd name="T39" fmla="*/ 60 h 96"/>
                <a:gd name="T40" fmla="*/ 128 w 146"/>
                <a:gd name="T41" fmla="*/ 59 h 96"/>
                <a:gd name="T42" fmla="*/ 125 w 146"/>
                <a:gd name="T43" fmla="*/ 61 h 96"/>
                <a:gd name="T44" fmla="*/ 130 w 146"/>
                <a:gd name="T45" fmla="*/ 68 h 96"/>
                <a:gd name="T46" fmla="*/ 136 w 146"/>
                <a:gd name="T47" fmla="*/ 81 h 96"/>
                <a:gd name="T48" fmla="*/ 123 w 146"/>
                <a:gd name="T49" fmla="*/ 82 h 96"/>
                <a:gd name="T50" fmla="*/ 119 w 146"/>
                <a:gd name="T51" fmla="*/ 86 h 96"/>
                <a:gd name="T52" fmla="*/ 119 w 146"/>
                <a:gd name="T53" fmla="*/ 96 h 96"/>
                <a:gd name="T54" fmla="*/ 113 w 146"/>
                <a:gd name="T55" fmla="*/ 95 h 96"/>
                <a:gd name="T56" fmla="*/ 99 w 146"/>
                <a:gd name="T57" fmla="*/ 95 h 96"/>
                <a:gd name="T58" fmla="*/ 94 w 146"/>
                <a:gd name="T59" fmla="*/ 91 h 96"/>
                <a:gd name="T60" fmla="*/ 88 w 146"/>
                <a:gd name="T61" fmla="*/ 94 h 96"/>
                <a:gd name="T62" fmla="*/ 82 w 146"/>
                <a:gd name="T63" fmla="*/ 91 h 96"/>
                <a:gd name="T64" fmla="*/ 70 w 146"/>
                <a:gd name="T65" fmla="*/ 91 h 96"/>
                <a:gd name="T66" fmla="*/ 51 w 146"/>
                <a:gd name="T67" fmla="*/ 86 h 96"/>
                <a:gd name="T68" fmla="*/ 35 w 146"/>
                <a:gd name="T69" fmla="*/ 84 h 96"/>
                <a:gd name="T70" fmla="*/ 23 w 146"/>
                <a:gd name="T71" fmla="*/ 85 h 96"/>
                <a:gd name="T72" fmla="*/ 15 w 146"/>
                <a:gd name="T73" fmla="*/ 90 h 96"/>
                <a:gd name="T74" fmla="*/ 8 w 146"/>
                <a:gd name="T75" fmla="*/ 91 h 96"/>
                <a:gd name="T76" fmla="*/ 6 w 146"/>
                <a:gd name="T77" fmla="*/ 82 h 96"/>
                <a:gd name="T78" fmla="*/ 0 w 146"/>
                <a:gd name="T79" fmla="*/ 73 h 96"/>
                <a:gd name="T80" fmla="*/ 9 w 146"/>
                <a:gd name="T81" fmla="*/ 69 h 96"/>
                <a:gd name="T82" fmla="*/ 8 w 146"/>
                <a:gd name="T83" fmla="*/ 61 h 96"/>
                <a:gd name="T84" fmla="*/ 3 w 146"/>
                <a:gd name="T85" fmla="*/ 53 h 96"/>
                <a:gd name="T86" fmla="*/ 1 w 146"/>
                <a:gd name="T87" fmla="*/ 44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46" h="96">
                  <a:moveTo>
                    <a:pt x="1" y="44"/>
                  </a:moveTo>
                  <a:lnTo>
                    <a:pt x="15" y="44"/>
                  </a:lnTo>
                  <a:lnTo>
                    <a:pt x="31" y="37"/>
                  </a:lnTo>
                  <a:lnTo>
                    <a:pt x="33" y="26"/>
                  </a:lnTo>
                  <a:lnTo>
                    <a:pt x="45" y="20"/>
                  </a:lnTo>
                  <a:lnTo>
                    <a:pt x="42" y="11"/>
                  </a:lnTo>
                  <a:lnTo>
                    <a:pt x="50" y="7"/>
                  </a:lnTo>
                  <a:lnTo>
                    <a:pt x="65" y="0"/>
                  </a:lnTo>
                  <a:lnTo>
                    <a:pt x="82" y="5"/>
                  </a:lnTo>
                  <a:lnTo>
                    <a:pt x="85" y="10"/>
                  </a:lnTo>
                  <a:lnTo>
                    <a:pt x="93" y="7"/>
                  </a:lnTo>
                  <a:lnTo>
                    <a:pt x="109" y="12"/>
                  </a:lnTo>
                  <a:lnTo>
                    <a:pt x="112" y="21"/>
                  </a:lnTo>
                  <a:lnTo>
                    <a:pt x="110" y="27"/>
                  </a:lnTo>
                  <a:lnTo>
                    <a:pt x="122" y="40"/>
                  </a:lnTo>
                  <a:lnTo>
                    <a:pt x="129" y="43"/>
                  </a:lnTo>
                  <a:lnTo>
                    <a:pt x="129" y="47"/>
                  </a:lnTo>
                  <a:lnTo>
                    <a:pt x="140" y="50"/>
                  </a:lnTo>
                  <a:lnTo>
                    <a:pt x="146" y="56"/>
                  </a:lnTo>
                  <a:lnTo>
                    <a:pt x="140" y="60"/>
                  </a:lnTo>
                  <a:lnTo>
                    <a:pt x="128" y="59"/>
                  </a:lnTo>
                  <a:lnTo>
                    <a:pt x="125" y="61"/>
                  </a:lnTo>
                  <a:lnTo>
                    <a:pt x="130" y="68"/>
                  </a:lnTo>
                  <a:lnTo>
                    <a:pt x="136" y="81"/>
                  </a:lnTo>
                  <a:lnTo>
                    <a:pt x="123" y="82"/>
                  </a:lnTo>
                  <a:lnTo>
                    <a:pt x="119" y="86"/>
                  </a:lnTo>
                  <a:lnTo>
                    <a:pt x="119" y="96"/>
                  </a:lnTo>
                  <a:lnTo>
                    <a:pt x="113" y="95"/>
                  </a:lnTo>
                  <a:lnTo>
                    <a:pt x="99" y="95"/>
                  </a:lnTo>
                  <a:lnTo>
                    <a:pt x="94" y="91"/>
                  </a:lnTo>
                  <a:lnTo>
                    <a:pt x="88" y="94"/>
                  </a:lnTo>
                  <a:lnTo>
                    <a:pt x="82" y="91"/>
                  </a:lnTo>
                  <a:lnTo>
                    <a:pt x="70" y="91"/>
                  </a:lnTo>
                  <a:lnTo>
                    <a:pt x="51" y="86"/>
                  </a:lnTo>
                  <a:lnTo>
                    <a:pt x="35" y="84"/>
                  </a:lnTo>
                  <a:lnTo>
                    <a:pt x="23" y="85"/>
                  </a:lnTo>
                  <a:lnTo>
                    <a:pt x="15" y="90"/>
                  </a:lnTo>
                  <a:lnTo>
                    <a:pt x="8" y="91"/>
                  </a:lnTo>
                  <a:lnTo>
                    <a:pt x="6" y="82"/>
                  </a:lnTo>
                  <a:lnTo>
                    <a:pt x="0" y="73"/>
                  </a:lnTo>
                  <a:lnTo>
                    <a:pt x="9" y="69"/>
                  </a:lnTo>
                  <a:lnTo>
                    <a:pt x="8" y="61"/>
                  </a:lnTo>
                  <a:lnTo>
                    <a:pt x="3" y="53"/>
                  </a:lnTo>
                  <a:lnTo>
                    <a:pt x="1" y="44"/>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34" name="Freeform 33"/>
            <p:cNvSpPr>
              <a:spLocks/>
            </p:cNvSpPr>
            <p:nvPr/>
          </p:nvSpPr>
          <p:spPr bwMode="auto">
            <a:xfrm>
              <a:off x="5515771" y="4817395"/>
              <a:ext cx="285995" cy="296673"/>
            </a:xfrm>
            <a:custGeom>
              <a:avLst/>
              <a:gdLst>
                <a:gd name="T0" fmla="*/ 108 w 173"/>
                <a:gd name="T1" fmla="*/ 19 h 191"/>
                <a:gd name="T2" fmla="*/ 112 w 173"/>
                <a:gd name="T3" fmla="*/ 22 h 191"/>
                <a:gd name="T4" fmla="*/ 117 w 173"/>
                <a:gd name="T5" fmla="*/ 34 h 191"/>
                <a:gd name="T6" fmla="*/ 137 w 173"/>
                <a:gd name="T7" fmla="*/ 57 h 191"/>
                <a:gd name="T8" fmla="*/ 144 w 173"/>
                <a:gd name="T9" fmla="*/ 59 h 191"/>
                <a:gd name="T10" fmla="*/ 144 w 173"/>
                <a:gd name="T11" fmla="*/ 67 h 191"/>
                <a:gd name="T12" fmla="*/ 149 w 173"/>
                <a:gd name="T13" fmla="*/ 80 h 191"/>
                <a:gd name="T14" fmla="*/ 162 w 173"/>
                <a:gd name="T15" fmla="*/ 83 h 191"/>
                <a:gd name="T16" fmla="*/ 173 w 173"/>
                <a:gd name="T17" fmla="*/ 92 h 191"/>
                <a:gd name="T18" fmla="*/ 147 w 173"/>
                <a:gd name="T19" fmla="*/ 108 h 191"/>
                <a:gd name="T20" fmla="*/ 130 w 173"/>
                <a:gd name="T21" fmla="*/ 123 h 191"/>
                <a:gd name="T22" fmla="*/ 124 w 173"/>
                <a:gd name="T23" fmla="*/ 137 h 191"/>
                <a:gd name="T24" fmla="*/ 118 w 173"/>
                <a:gd name="T25" fmla="*/ 145 h 191"/>
                <a:gd name="T26" fmla="*/ 108 w 173"/>
                <a:gd name="T27" fmla="*/ 146 h 191"/>
                <a:gd name="T28" fmla="*/ 104 w 173"/>
                <a:gd name="T29" fmla="*/ 156 h 191"/>
                <a:gd name="T30" fmla="*/ 102 w 173"/>
                <a:gd name="T31" fmla="*/ 163 h 191"/>
                <a:gd name="T32" fmla="*/ 90 w 173"/>
                <a:gd name="T33" fmla="*/ 168 h 191"/>
                <a:gd name="T34" fmla="*/ 76 w 173"/>
                <a:gd name="T35" fmla="*/ 167 h 191"/>
                <a:gd name="T36" fmla="*/ 68 w 173"/>
                <a:gd name="T37" fmla="*/ 161 h 191"/>
                <a:gd name="T38" fmla="*/ 60 w 173"/>
                <a:gd name="T39" fmla="*/ 158 h 191"/>
                <a:gd name="T40" fmla="*/ 51 w 173"/>
                <a:gd name="T41" fmla="*/ 163 h 191"/>
                <a:gd name="T42" fmla="*/ 47 w 173"/>
                <a:gd name="T43" fmla="*/ 173 h 191"/>
                <a:gd name="T44" fmla="*/ 38 w 173"/>
                <a:gd name="T45" fmla="*/ 179 h 191"/>
                <a:gd name="T46" fmla="*/ 28 w 173"/>
                <a:gd name="T47" fmla="*/ 189 h 191"/>
                <a:gd name="T48" fmla="*/ 16 w 173"/>
                <a:gd name="T49" fmla="*/ 191 h 191"/>
                <a:gd name="T50" fmla="*/ 12 w 173"/>
                <a:gd name="T51" fmla="*/ 183 h 191"/>
                <a:gd name="T52" fmla="*/ 14 w 173"/>
                <a:gd name="T53" fmla="*/ 171 h 191"/>
                <a:gd name="T54" fmla="*/ 4 w 173"/>
                <a:gd name="T55" fmla="*/ 151 h 191"/>
                <a:gd name="T56" fmla="*/ 0 w 173"/>
                <a:gd name="T57" fmla="*/ 148 h 191"/>
                <a:gd name="T58" fmla="*/ 2 w 173"/>
                <a:gd name="T59" fmla="*/ 87 h 191"/>
                <a:gd name="T60" fmla="*/ 20 w 173"/>
                <a:gd name="T61" fmla="*/ 87 h 191"/>
                <a:gd name="T62" fmla="*/ 23 w 173"/>
                <a:gd name="T63" fmla="*/ 13 h 191"/>
                <a:gd name="T64" fmla="*/ 36 w 173"/>
                <a:gd name="T65" fmla="*/ 12 h 191"/>
                <a:gd name="T66" fmla="*/ 65 w 173"/>
                <a:gd name="T67" fmla="*/ 5 h 191"/>
                <a:gd name="T68" fmla="*/ 71 w 173"/>
                <a:gd name="T69" fmla="*/ 13 h 191"/>
                <a:gd name="T70" fmla="*/ 83 w 173"/>
                <a:gd name="T71" fmla="*/ 5 h 191"/>
                <a:gd name="T72" fmla="*/ 89 w 173"/>
                <a:gd name="T73" fmla="*/ 5 h 191"/>
                <a:gd name="T74" fmla="*/ 99 w 173"/>
                <a:gd name="T75" fmla="*/ 0 h 191"/>
                <a:gd name="T76" fmla="*/ 102 w 173"/>
                <a:gd name="T77" fmla="*/ 2 h 191"/>
                <a:gd name="T78" fmla="*/ 108 w 173"/>
                <a:gd name="T79" fmla="*/ 19 h 1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73" h="191">
                  <a:moveTo>
                    <a:pt x="108" y="19"/>
                  </a:moveTo>
                  <a:lnTo>
                    <a:pt x="112" y="22"/>
                  </a:lnTo>
                  <a:lnTo>
                    <a:pt x="117" y="34"/>
                  </a:lnTo>
                  <a:lnTo>
                    <a:pt x="137" y="57"/>
                  </a:lnTo>
                  <a:lnTo>
                    <a:pt x="144" y="59"/>
                  </a:lnTo>
                  <a:lnTo>
                    <a:pt x="144" y="67"/>
                  </a:lnTo>
                  <a:lnTo>
                    <a:pt x="149" y="80"/>
                  </a:lnTo>
                  <a:lnTo>
                    <a:pt x="162" y="83"/>
                  </a:lnTo>
                  <a:lnTo>
                    <a:pt x="173" y="92"/>
                  </a:lnTo>
                  <a:lnTo>
                    <a:pt x="147" y="108"/>
                  </a:lnTo>
                  <a:lnTo>
                    <a:pt x="130" y="123"/>
                  </a:lnTo>
                  <a:lnTo>
                    <a:pt x="124" y="137"/>
                  </a:lnTo>
                  <a:lnTo>
                    <a:pt x="118" y="145"/>
                  </a:lnTo>
                  <a:lnTo>
                    <a:pt x="108" y="146"/>
                  </a:lnTo>
                  <a:lnTo>
                    <a:pt x="104" y="156"/>
                  </a:lnTo>
                  <a:lnTo>
                    <a:pt x="102" y="163"/>
                  </a:lnTo>
                  <a:lnTo>
                    <a:pt x="90" y="168"/>
                  </a:lnTo>
                  <a:lnTo>
                    <a:pt x="76" y="167"/>
                  </a:lnTo>
                  <a:lnTo>
                    <a:pt x="68" y="161"/>
                  </a:lnTo>
                  <a:lnTo>
                    <a:pt x="60" y="158"/>
                  </a:lnTo>
                  <a:lnTo>
                    <a:pt x="51" y="163"/>
                  </a:lnTo>
                  <a:lnTo>
                    <a:pt x="47" y="173"/>
                  </a:lnTo>
                  <a:lnTo>
                    <a:pt x="38" y="179"/>
                  </a:lnTo>
                  <a:lnTo>
                    <a:pt x="28" y="189"/>
                  </a:lnTo>
                  <a:lnTo>
                    <a:pt x="16" y="191"/>
                  </a:lnTo>
                  <a:lnTo>
                    <a:pt x="12" y="183"/>
                  </a:lnTo>
                  <a:lnTo>
                    <a:pt x="14" y="171"/>
                  </a:lnTo>
                  <a:lnTo>
                    <a:pt x="4" y="151"/>
                  </a:lnTo>
                  <a:lnTo>
                    <a:pt x="0" y="148"/>
                  </a:lnTo>
                  <a:lnTo>
                    <a:pt x="2" y="87"/>
                  </a:lnTo>
                  <a:lnTo>
                    <a:pt x="20" y="87"/>
                  </a:lnTo>
                  <a:lnTo>
                    <a:pt x="23" y="13"/>
                  </a:lnTo>
                  <a:lnTo>
                    <a:pt x="36" y="12"/>
                  </a:lnTo>
                  <a:lnTo>
                    <a:pt x="65" y="5"/>
                  </a:lnTo>
                  <a:lnTo>
                    <a:pt x="71" y="13"/>
                  </a:lnTo>
                  <a:lnTo>
                    <a:pt x="83" y="5"/>
                  </a:lnTo>
                  <a:lnTo>
                    <a:pt x="89" y="5"/>
                  </a:lnTo>
                  <a:lnTo>
                    <a:pt x="99" y="0"/>
                  </a:lnTo>
                  <a:lnTo>
                    <a:pt x="102" y="2"/>
                  </a:lnTo>
                  <a:lnTo>
                    <a:pt x="108" y="1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35" name="Freeform 34"/>
            <p:cNvSpPr>
              <a:spLocks/>
            </p:cNvSpPr>
            <p:nvPr/>
          </p:nvSpPr>
          <p:spPr bwMode="auto">
            <a:xfrm>
              <a:off x="5366988" y="3888545"/>
              <a:ext cx="391795" cy="285801"/>
            </a:xfrm>
            <a:custGeom>
              <a:avLst/>
              <a:gdLst>
                <a:gd name="T0" fmla="*/ 14 w 237"/>
                <a:gd name="T1" fmla="*/ 77 h 184"/>
                <a:gd name="T2" fmla="*/ 29 w 237"/>
                <a:gd name="T3" fmla="*/ 76 h 184"/>
                <a:gd name="T4" fmla="*/ 33 w 237"/>
                <a:gd name="T5" fmla="*/ 70 h 184"/>
                <a:gd name="T6" fmla="*/ 36 w 237"/>
                <a:gd name="T7" fmla="*/ 71 h 184"/>
                <a:gd name="T8" fmla="*/ 40 w 237"/>
                <a:gd name="T9" fmla="*/ 75 h 184"/>
                <a:gd name="T10" fmla="*/ 64 w 237"/>
                <a:gd name="T11" fmla="*/ 68 h 184"/>
                <a:gd name="T12" fmla="*/ 71 w 237"/>
                <a:gd name="T13" fmla="*/ 59 h 184"/>
                <a:gd name="T14" fmla="*/ 81 w 237"/>
                <a:gd name="T15" fmla="*/ 52 h 184"/>
                <a:gd name="T16" fmla="*/ 79 w 237"/>
                <a:gd name="T17" fmla="*/ 45 h 184"/>
                <a:gd name="T18" fmla="*/ 84 w 237"/>
                <a:gd name="T19" fmla="*/ 43 h 184"/>
                <a:gd name="T20" fmla="*/ 102 w 237"/>
                <a:gd name="T21" fmla="*/ 44 h 184"/>
                <a:gd name="T22" fmla="*/ 119 w 237"/>
                <a:gd name="T23" fmla="*/ 35 h 184"/>
                <a:gd name="T24" fmla="*/ 132 w 237"/>
                <a:gd name="T25" fmla="*/ 12 h 184"/>
                <a:gd name="T26" fmla="*/ 141 w 237"/>
                <a:gd name="T27" fmla="*/ 3 h 184"/>
                <a:gd name="T28" fmla="*/ 152 w 237"/>
                <a:gd name="T29" fmla="*/ 0 h 184"/>
                <a:gd name="T30" fmla="*/ 155 w 237"/>
                <a:gd name="T31" fmla="*/ 9 h 184"/>
                <a:gd name="T32" fmla="*/ 165 w 237"/>
                <a:gd name="T33" fmla="*/ 22 h 184"/>
                <a:gd name="T34" fmla="*/ 165 w 237"/>
                <a:gd name="T35" fmla="*/ 30 h 184"/>
                <a:gd name="T36" fmla="*/ 163 w 237"/>
                <a:gd name="T37" fmla="*/ 39 h 184"/>
                <a:gd name="T38" fmla="*/ 164 w 237"/>
                <a:gd name="T39" fmla="*/ 45 h 184"/>
                <a:gd name="T40" fmla="*/ 170 w 237"/>
                <a:gd name="T41" fmla="*/ 51 h 184"/>
                <a:gd name="T42" fmla="*/ 185 w 237"/>
                <a:gd name="T43" fmla="*/ 61 h 184"/>
                <a:gd name="T44" fmla="*/ 195 w 237"/>
                <a:gd name="T45" fmla="*/ 69 h 184"/>
                <a:gd name="T46" fmla="*/ 195 w 237"/>
                <a:gd name="T47" fmla="*/ 76 h 184"/>
                <a:gd name="T48" fmla="*/ 207 w 237"/>
                <a:gd name="T49" fmla="*/ 86 h 184"/>
                <a:gd name="T50" fmla="*/ 215 w 237"/>
                <a:gd name="T51" fmla="*/ 95 h 184"/>
                <a:gd name="T52" fmla="*/ 220 w 237"/>
                <a:gd name="T53" fmla="*/ 108 h 184"/>
                <a:gd name="T54" fmla="*/ 234 w 237"/>
                <a:gd name="T55" fmla="*/ 116 h 184"/>
                <a:gd name="T56" fmla="*/ 237 w 237"/>
                <a:gd name="T57" fmla="*/ 123 h 184"/>
                <a:gd name="T58" fmla="*/ 231 w 237"/>
                <a:gd name="T59" fmla="*/ 125 h 184"/>
                <a:gd name="T60" fmla="*/ 219 w 237"/>
                <a:gd name="T61" fmla="*/ 124 h 184"/>
                <a:gd name="T62" fmla="*/ 205 w 237"/>
                <a:gd name="T63" fmla="*/ 122 h 184"/>
                <a:gd name="T64" fmla="*/ 198 w 237"/>
                <a:gd name="T65" fmla="*/ 124 h 184"/>
                <a:gd name="T66" fmla="*/ 196 w 237"/>
                <a:gd name="T67" fmla="*/ 129 h 184"/>
                <a:gd name="T68" fmla="*/ 190 w 237"/>
                <a:gd name="T69" fmla="*/ 130 h 184"/>
                <a:gd name="T70" fmla="*/ 182 w 237"/>
                <a:gd name="T71" fmla="*/ 125 h 184"/>
                <a:gd name="T72" fmla="*/ 162 w 237"/>
                <a:gd name="T73" fmla="*/ 136 h 184"/>
                <a:gd name="T74" fmla="*/ 154 w 237"/>
                <a:gd name="T75" fmla="*/ 133 h 184"/>
                <a:gd name="T76" fmla="*/ 151 w 237"/>
                <a:gd name="T77" fmla="*/ 135 h 184"/>
                <a:gd name="T78" fmla="*/ 146 w 237"/>
                <a:gd name="T79" fmla="*/ 148 h 184"/>
                <a:gd name="T80" fmla="*/ 132 w 237"/>
                <a:gd name="T81" fmla="*/ 144 h 184"/>
                <a:gd name="T82" fmla="*/ 119 w 237"/>
                <a:gd name="T83" fmla="*/ 142 h 184"/>
                <a:gd name="T84" fmla="*/ 107 w 237"/>
                <a:gd name="T85" fmla="*/ 134 h 184"/>
                <a:gd name="T86" fmla="*/ 92 w 237"/>
                <a:gd name="T87" fmla="*/ 127 h 184"/>
                <a:gd name="T88" fmla="*/ 82 w 237"/>
                <a:gd name="T89" fmla="*/ 133 h 184"/>
                <a:gd name="T90" fmla="*/ 75 w 237"/>
                <a:gd name="T91" fmla="*/ 144 h 184"/>
                <a:gd name="T92" fmla="*/ 73 w 237"/>
                <a:gd name="T93" fmla="*/ 159 h 184"/>
                <a:gd name="T94" fmla="*/ 61 w 237"/>
                <a:gd name="T95" fmla="*/ 157 h 184"/>
                <a:gd name="T96" fmla="*/ 49 w 237"/>
                <a:gd name="T97" fmla="*/ 154 h 184"/>
                <a:gd name="T98" fmla="*/ 38 w 237"/>
                <a:gd name="T99" fmla="*/ 165 h 184"/>
                <a:gd name="T100" fmla="*/ 29 w 237"/>
                <a:gd name="T101" fmla="*/ 184 h 184"/>
                <a:gd name="T102" fmla="*/ 27 w 237"/>
                <a:gd name="T103" fmla="*/ 178 h 184"/>
                <a:gd name="T104" fmla="*/ 26 w 237"/>
                <a:gd name="T105" fmla="*/ 169 h 184"/>
                <a:gd name="T106" fmla="*/ 17 w 237"/>
                <a:gd name="T107" fmla="*/ 162 h 184"/>
                <a:gd name="T108" fmla="*/ 10 w 237"/>
                <a:gd name="T109" fmla="*/ 152 h 184"/>
                <a:gd name="T110" fmla="*/ 9 w 237"/>
                <a:gd name="T111" fmla="*/ 144 h 184"/>
                <a:gd name="T112" fmla="*/ 0 w 237"/>
                <a:gd name="T113" fmla="*/ 133 h 184"/>
                <a:gd name="T114" fmla="*/ 2 w 237"/>
                <a:gd name="T115" fmla="*/ 127 h 184"/>
                <a:gd name="T116" fmla="*/ 0 w 237"/>
                <a:gd name="T117" fmla="*/ 118 h 184"/>
                <a:gd name="T118" fmla="*/ 1 w 237"/>
                <a:gd name="T119" fmla="*/ 102 h 184"/>
                <a:gd name="T120" fmla="*/ 5 w 237"/>
                <a:gd name="T121" fmla="*/ 98 h 184"/>
                <a:gd name="T122" fmla="*/ 14 w 237"/>
                <a:gd name="T123" fmla="*/ 77 h 1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37" h="184">
                  <a:moveTo>
                    <a:pt x="14" y="77"/>
                  </a:moveTo>
                  <a:lnTo>
                    <a:pt x="29" y="76"/>
                  </a:lnTo>
                  <a:lnTo>
                    <a:pt x="33" y="70"/>
                  </a:lnTo>
                  <a:lnTo>
                    <a:pt x="36" y="71"/>
                  </a:lnTo>
                  <a:lnTo>
                    <a:pt x="40" y="75"/>
                  </a:lnTo>
                  <a:lnTo>
                    <a:pt x="64" y="68"/>
                  </a:lnTo>
                  <a:lnTo>
                    <a:pt x="71" y="59"/>
                  </a:lnTo>
                  <a:lnTo>
                    <a:pt x="81" y="52"/>
                  </a:lnTo>
                  <a:lnTo>
                    <a:pt x="79" y="45"/>
                  </a:lnTo>
                  <a:lnTo>
                    <a:pt x="84" y="43"/>
                  </a:lnTo>
                  <a:lnTo>
                    <a:pt x="102" y="44"/>
                  </a:lnTo>
                  <a:lnTo>
                    <a:pt x="119" y="35"/>
                  </a:lnTo>
                  <a:lnTo>
                    <a:pt x="132" y="12"/>
                  </a:lnTo>
                  <a:lnTo>
                    <a:pt x="141" y="3"/>
                  </a:lnTo>
                  <a:lnTo>
                    <a:pt x="152" y="0"/>
                  </a:lnTo>
                  <a:lnTo>
                    <a:pt x="155" y="9"/>
                  </a:lnTo>
                  <a:lnTo>
                    <a:pt x="165" y="22"/>
                  </a:lnTo>
                  <a:lnTo>
                    <a:pt x="165" y="30"/>
                  </a:lnTo>
                  <a:lnTo>
                    <a:pt x="163" y="39"/>
                  </a:lnTo>
                  <a:lnTo>
                    <a:pt x="164" y="45"/>
                  </a:lnTo>
                  <a:lnTo>
                    <a:pt x="170" y="51"/>
                  </a:lnTo>
                  <a:lnTo>
                    <a:pt x="185" y="61"/>
                  </a:lnTo>
                  <a:lnTo>
                    <a:pt x="195" y="69"/>
                  </a:lnTo>
                  <a:lnTo>
                    <a:pt x="195" y="76"/>
                  </a:lnTo>
                  <a:lnTo>
                    <a:pt x="207" y="86"/>
                  </a:lnTo>
                  <a:lnTo>
                    <a:pt x="215" y="95"/>
                  </a:lnTo>
                  <a:lnTo>
                    <a:pt x="220" y="108"/>
                  </a:lnTo>
                  <a:lnTo>
                    <a:pt x="234" y="116"/>
                  </a:lnTo>
                  <a:lnTo>
                    <a:pt x="237" y="123"/>
                  </a:lnTo>
                  <a:lnTo>
                    <a:pt x="231" y="125"/>
                  </a:lnTo>
                  <a:lnTo>
                    <a:pt x="219" y="124"/>
                  </a:lnTo>
                  <a:lnTo>
                    <a:pt x="205" y="122"/>
                  </a:lnTo>
                  <a:lnTo>
                    <a:pt x="198" y="124"/>
                  </a:lnTo>
                  <a:lnTo>
                    <a:pt x="196" y="129"/>
                  </a:lnTo>
                  <a:lnTo>
                    <a:pt x="190" y="130"/>
                  </a:lnTo>
                  <a:lnTo>
                    <a:pt x="182" y="125"/>
                  </a:lnTo>
                  <a:lnTo>
                    <a:pt x="162" y="136"/>
                  </a:lnTo>
                  <a:lnTo>
                    <a:pt x="154" y="133"/>
                  </a:lnTo>
                  <a:lnTo>
                    <a:pt x="151" y="135"/>
                  </a:lnTo>
                  <a:lnTo>
                    <a:pt x="146" y="148"/>
                  </a:lnTo>
                  <a:lnTo>
                    <a:pt x="132" y="144"/>
                  </a:lnTo>
                  <a:lnTo>
                    <a:pt x="119" y="142"/>
                  </a:lnTo>
                  <a:lnTo>
                    <a:pt x="107" y="134"/>
                  </a:lnTo>
                  <a:lnTo>
                    <a:pt x="92" y="127"/>
                  </a:lnTo>
                  <a:lnTo>
                    <a:pt x="82" y="133"/>
                  </a:lnTo>
                  <a:lnTo>
                    <a:pt x="75" y="144"/>
                  </a:lnTo>
                  <a:lnTo>
                    <a:pt x="73" y="159"/>
                  </a:lnTo>
                  <a:lnTo>
                    <a:pt x="61" y="157"/>
                  </a:lnTo>
                  <a:lnTo>
                    <a:pt x="49" y="154"/>
                  </a:lnTo>
                  <a:lnTo>
                    <a:pt x="38" y="165"/>
                  </a:lnTo>
                  <a:lnTo>
                    <a:pt x="29" y="184"/>
                  </a:lnTo>
                  <a:lnTo>
                    <a:pt x="27" y="178"/>
                  </a:lnTo>
                  <a:lnTo>
                    <a:pt x="26" y="169"/>
                  </a:lnTo>
                  <a:lnTo>
                    <a:pt x="17" y="162"/>
                  </a:lnTo>
                  <a:lnTo>
                    <a:pt x="10" y="152"/>
                  </a:lnTo>
                  <a:lnTo>
                    <a:pt x="9" y="144"/>
                  </a:lnTo>
                  <a:lnTo>
                    <a:pt x="0" y="133"/>
                  </a:lnTo>
                  <a:lnTo>
                    <a:pt x="2" y="127"/>
                  </a:lnTo>
                  <a:lnTo>
                    <a:pt x="0" y="118"/>
                  </a:lnTo>
                  <a:lnTo>
                    <a:pt x="1" y="102"/>
                  </a:lnTo>
                  <a:lnTo>
                    <a:pt x="5" y="98"/>
                  </a:lnTo>
                  <a:lnTo>
                    <a:pt x="14" y="77"/>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38" name="Freeform 37"/>
            <p:cNvSpPr>
              <a:spLocks/>
            </p:cNvSpPr>
            <p:nvPr/>
          </p:nvSpPr>
          <p:spPr bwMode="auto">
            <a:xfrm>
              <a:off x="5090913" y="2709621"/>
              <a:ext cx="117373" cy="65236"/>
            </a:xfrm>
            <a:custGeom>
              <a:avLst/>
              <a:gdLst>
                <a:gd name="T0" fmla="*/ 57 w 71"/>
                <a:gd name="T1" fmla="*/ 6 h 42"/>
                <a:gd name="T2" fmla="*/ 58 w 71"/>
                <a:gd name="T3" fmla="*/ 10 h 42"/>
                <a:gd name="T4" fmla="*/ 56 w 71"/>
                <a:gd name="T5" fmla="*/ 15 h 42"/>
                <a:gd name="T6" fmla="*/ 63 w 71"/>
                <a:gd name="T7" fmla="*/ 19 h 42"/>
                <a:gd name="T8" fmla="*/ 71 w 71"/>
                <a:gd name="T9" fmla="*/ 19 h 42"/>
                <a:gd name="T10" fmla="*/ 71 w 71"/>
                <a:gd name="T11" fmla="*/ 27 h 42"/>
                <a:gd name="T12" fmla="*/ 64 w 71"/>
                <a:gd name="T13" fmla="*/ 31 h 42"/>
                <a:gd name="T14" fmla="*/ 51 w 71"/>
                <a:gd name="T15" fmla="*/ 28 h 42"/>
                <a:gd name="T16" fmla="*/ 48 w 71"/>
                <a:gd name="T17" fmla="*/ 37 h 42"/>
                <a:gd name="T18" fmla="*/ 40 w 71"/>
                <a:gd name="T19" fmla="*/ 37 h 42"/>
                <a:gd name="T20" fmla="*/ 38 w 71"/>
                <a:gd name="T21" fmla="*/ 34 h 42"/>
                <a:gd name="T22" fmla="*/ 29 w 71"/>
                <a:gd name="T23" fmla="*/ 41 h 42"/>
                <a:gd name="T24" fmla="*/ 21 w 71"/>
                <a:gd name="T25" fmla="*/ 42 h 42"/>
                <a:gd name="T26" fmla="*/ 13 w 71"/>
                <a:gd name="T27" fmla="*/ 38 h 42"/>
                <a:gd name="T28" fmla="*/ 8 w 71"/>
                <a:gd name="T29" fmla="*/ 29 h 42"/>
                <a:gd name="T30" fmla="*/ 0 w 71"/>
                <a:gd name="T31" fmla="*/ 32 h 42"/>
                <a:gd name="T32" fmla="*/ 0 w 71"/>
                <a:gd name="T33" fmla="*/ 22 h 42"/>
                <a:gd name="T34" fmla="*/ 11 w 71"/>
                <a:gd name="T35" fmla="*/ 11 h 42"/>
                <a:gd name="T36" fmla="*/ 11 w 71"/>
                <a:gd name="T37" fmla="*/ 6 h 42"/>
                <a:gd name="T38" fmla="*/ 18 w 71"/>
                <a:gd name="T39" fmla="*/ 8 h 42"/>
                <a:gd name="T40" fmla="*/ 22 w 71"/>
                <a:gd name="T41" fmla="*/ 4 h 42"/>
                <a:gd name="T42" fmla="*/ 36 w 71"/>
                <a:gd name="T43" fmla="*/ 4 h 42"/>
                <a:gd name="T44" fmla="*/ 40 w 71"/>
                <a:gd name="T45" fmla="*/ 0 h 42"/>
                <a:gd name="T46" fmla="*/ 57 w 71"/>
                <a:gd name="T47" fmla="*/ 6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71" h="42">
                  <a:moveTo>
                    <a:pt x="57" y="6"/>
                  </a:moveTo>
                  <a:lnTo>
                    <a:pt x="58" y="10"/>
                  </a:lnTo>
                  <a:lnTo>
                    <a:pt x="56" y="15"/>
                  </a:lnTo>
                  <a:lnTo>
                    <a:pt x="63" y="19"/>
                  </a:lnTo>
                  <a:lnTo>
                    <a:pt x="71" y="19"/>
                  </a:lnTo>
                  <a:lnTo>
                    <a:pt x="71" y="27"/>
                  </a:lnTo>
                  <a:lnTo>
                    <a:pt x="64" y="31"/>
                  </a:lnTo>
                  <a:lnTo>
                    <a:pt x="51" y="28"/>
                  </a:lnTo>
                  <a:lnTo>
                    <a:pt x="48" y="37"/>
                  </a:lnTo>
                  <a:lnTo>
                    <a:pt x="40" y="37"/>
                  </a:lnTo>
                  <a:lnTo>
                    <a:pt x="38" y="34"/>
                  </a:lnTo>
                  <a:lnTo>
                    <a:pt x="29" y="41"/>
                  </a:lnTo>
                  <a:lnTo>
                    <a:pt x="21" y="42"/>
                  </a:lnTo>
                  <a:lnTo>
                    <a:pt x="13" y="38"/>
                  </a:lnTo>
                  <a:lnTo>
                    <a:pt x="8" y="29"/>
                  </a:lnTo>
                  <a:lnTo>
                    <a:pt x="0" y="32"/>
                  </a:lnTo>
                  <a:lnTo>
                    <a:pt x="0" y="22"/>
                  </a:lnTo>
                  <a:lnTo>
                    <a:pt x="11" y="11"/>
                  </a:lnTo>
                  <a:lnTo>
                    <a:pt x="11" y="6"/>
                  </a:lnTo>
                  <a:lnTo>
                    <a:pt x="18" y="8"/>
                  </a:lnTo>
                  <a:lnTo>
                    <a:pt x="22" y="4"/>
                  </a:lnTo>
                  <a:lnTo>
                    <a:pt x="36" y="4"/>
                  </a:lnTo>
                  <a:lnTo>
                    <a:pt x="40" y="0"/>
                  </a:lnTo>
                  <a:lnTo>
                    <a:pt x="57" y="6"/>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42" name="Freeform 41"/>
            <p:cNvSpPr>
              <a:spLocks/>
            </p:cNvSpPr>
            <p:nvPr/>
          </p:nvSpPr>
          <p:spPr bwMode="auto">
            <a:xfrm>
              <a:off x="4667708" y="3908739"/>
              <a:ext cx="181845" cy="198817"/>
            </a:xfrm>
            <a:custGeom>
              <a:avLst/>
              <a:gdLst>
                <a:gd name="T0" fmla="*/ 105 w 110"/>
                <a:gd name="T1" fmla="*/ 115 h 128"/>
                <a:gd name="T2" fmla="*/ 97 w 110"/>
                <a:gd name="T3" fmla="*/ 115 h 128"/>
                <a:gd name="T4" fmla="*/ 84 w 110"/>
                <a:gd name="T5" fmla="*/ 111 h 128"/>
                <a:gd name="T6" fmla="*/ 72 w 110"/>
                <a:gd name="T7" fmla="*/ 111 h 128"/>
                <a:gd name="T8" fmla="*/ 50 w 110"/>
                <a:gd name="T9" fmla="*/ 115 h 128"/>
                <a:gd name="T10" fmla="*/ 37 w 110"/>
                <a:gd name="T11" fmla="*/ 121 h 128"/>
                <a:gd name="T12" fmla="*/ 19 w 110"/>
                <a:gd name="T13" fmla="*/ 128 h 128"/>
                <a:gd name="T14" fmla="*/ 16 w 110"/>
                <a:gd name="T15" fmla="*/ 128 h 128"/>
                <a:gd name="T16" fmla="*/ 17 w 110"/>
                <a:gd name="T17" fmla="*/ 111 h 128"/>
                <a:gd name="T18" fmla="*/ 19 w 110"/>
                <a:gd name="T19" fmla="*/ 108 h 128"/>
                <a:gd name="T20" fmla="*/ 18 w 110"/>
                <a:gd name="T21" fmla="*/ 100 h 128"/>
                <a:gd name="T22" fmla="*/ 11 w 110"/>
                <a:gd name="T23" fmla="*/ 91 h 128"/>
                <a:gd name="T24" fmla="*/ 5 w 110"/>
                <a:gd name="T25" fmla="*/ 90 h 128"/>
                <a:gd name="T26" fmla="*/ 0 w 110"/>
                <a:gd name="T27" fmla="*/ 84 h 128"/>
                <a:gd name="T28" fmla="*/ 3 w 110"/>
                <a:gd name="T29" fmla="*/ 75 h 128"/>
                <a:gd name="T30" fmla="*/ 2 w 110"/>
                <a:gd name="T31" fmla="*/ 65 h 128"/>
                <a:gd name="T32" fmla="*/ 3 w 110"/>
                <a:gd name="T33" fmla="*/ 59 h 128"/>
                <a:gd name="T34" fmla="*/ 6 w 110"/>
                <a:gd name="T35" fmla="*/ 59 h 128"/>
                <a:gd name="T36" fmla="*/ 7 w 110"/>
                <a:gd name="T37" fmla="*/ 50 h 128"/>
                <a:gd name="T38" fmla="*/ 5 w 110"/>
                <a:gd name="T39" fmla="*/ 46 h 128"/>
                <a:gd name="T40" fmla="*/ 7 w 110"/>
                <a:gd name="T41" fmla="*/ 43 h 128"/>
                <a:gd name="T42" fmla="*/ 14 w 110"/>
                <a:gd name="T43" fmla="*/ 40 h 128"/>
                <a:gd name="T44" fmla="*/ 9 w 110"/>
                <a:gd name="T45" fmla="*/ 24 h 128"/>
                <a:gd name="T46" fmla="*/ 5 w 110"/>
                <a:gd name="T47" fmla="*/ 15 h 128"/>
                <a:gd name="T48" fmla="*/ 7 w 110"/>
                <a:gd name="T49" fmla="*/ 8 h 128"/>
                <a:gd name="T50" fmla="*/ 11 w 110"/>
                <a:gd name="T51" fmla="*/ 6 h 128"/>
                <a:gd name="T52" fmla="*/ 13 w 110"/>
                <a:gd name="T53" fmla="*/ 5 h 128"/>
                <a:gd name="T54" fmla="*/ 18 w 110"/>
                <a:gd name="T55" fmla="*/ 7 h 128"/>
                <a:gd name="T56" fmla="*/ 32 w 110"/>
                <a:gd name="T57" fmla="*/ 8 h 128"/>
                <a:gd name="T58" fmla="*/ 35 w 110"/>
                <a:gd name="T59" fmla="*/ 2 h 128"/>
                <a:gd name="T60" fmla="*/ 39 w 110"/>
                <a:gd name="T61" fmla="*/ 2 h 128"/>
                <a:gd name="T62" fmla="*/ 44 w 110"/>
                <a:gd name="T63" fmla="*/ 0 h 128"/>
                <a:gd name="T64" fmla="*/ 47 w 110"/>
                <a:gd name="T65" fmla="*/ 9 h 128"/>
                <a:gd name="T66" fmla="*/ 51 w 110"/>
                <a:gd name="T67" fmla="*/ 6 h 128"/>
                <a:gd name="T68" fmla="*/ 58 w 110"/>
                <a:gd name="T69" fmla="*/ 3 h 128"/>
                <a:gd name="T70" fmla="*/ 67 w 110"/>
                <a:gd name="T71" fmla="*/ 7 h 128"/>
                <a:gd name="T72" fmla="*/ 70 w 110"/>
                <a:gd name="T73" fmla="*/ 14 h 128"/>
                <a:gd name="T74" fmla="*/ 78 w 110"/>
                <a:gd name="T75" fmla="*/ 19 h 128"/>
                <a:gd name="T76" fmla="*/ 85 w 110"/>
                <a:gd name="T77" fmla="*/ 14 h 128"/>
                <a:gd name="T78" fmla="*/ 93 w 110"/>
                <a:gd name="T79" fmla="*/ 13 h 128"/>
                <a:gd name="T80" fmla="*/ 106 w 110"/>
                <a:gd name="T81" fmla="*/ 18 h 128"/>
                <a:gd name="T82" fmla="*/ 110 w 110"/>
                <a:gd name="T83" fmla="*/ 48 h 128"/>
                <a:gd name="T84" fmla="*/ 103 w 110"/>
                <a:gd name="T85" fmla="*/ 65 h 128"/>
                <a:gd name="T86" fmla="*/ 98 w 110"/>
                <a:gd name="T87" fmla="*/ 88 h 128"/>
                <a:gd name="T88" fmla="*/ 106 w 110"/>
                <a:gd name="T89" fmla="*/ 107 h 128"/>
                <a:gd name="T90" fmla="*/ 105 w 110"/>
                <a:gd name="T91" fmla="*/ 115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10" h="128">
                  <a:moveTo>
                    <a:pt x="105" y="115"/>
                  </a:moveTo>
                  <a:lnTo>
                    <a:pt x="97" y="115"/>
                  </a:lnTo>
                  <a:lnTo>
                    <a:pt x="84" y="111"/>
                  </a:lnTo>
                  <a:lnTo>
                    <a:pt x="72" y="111"/>
                  </a:lnTo>
                  <a:lnTo>
                    <a:pt x="50" y="115"/>
                  </a:lnTo>
                  <a:lnTo>
                    <a:pt x="37" y="121"/>
                  </a:lnTo>
                  <a:lnTo>
                    <a:pt x="19" y="128"/>
                  </a:lnTo>
                  <a:lnTo>
                    <a:pt x="16" y="128"/>
                  </a:lnTo>
                  <a:lnTo>
                    <a:pt x="17" y="111"/>
                  </a:lnTo>
                  <a:lnTo>
                    <a:pt x="19" y="108"/>
                  </a:lnTo>
                  <a:lnTo>
                    <a:pt x="18" y="100"/>
                  </a:lnTo>
                  <a:lnTo>
                    <a:pt x="11" y="91"/>
                  </a:lnTo>
                  <a:lnTo>
                    <a:pt x="5" y="90"/>
                  </a:lnTo>
                  <a:lnTo>
                    <a:pt x="0" y="84"/>
                  </a:lnTo>
                  <a:lnTo>
                    <a:pt x="3" y="75"/>
                  </a:lnTo>
                  <a:lnTo>
                    <a:pt x="2" y="65"/>
                  </a:lnTo>
                  <a:lnTo>
                    <a:pt x="3" y="59"/>
                  </a:lnTo>
                  <a:lnTo>
                    <a:pt x="6" y="59"/>
                  </a:lnTo>
                  <a:lnTo>
                    <a:pt x="7" y="50"/>
                  </a:lnTo>
                  <a:lnTo>
                    <a:pt x="5" y="46"/>
                  </a:lnTo>
                  <a:lnTo>
                    <a:pt x="7" y="43"/>
                  </a:lnTo>
                  <a:lnTo>
                    <a:pt x="14" y="40"/>
                  </a:lnTo>
                  <a:lnTo>
                    <a:pt x="9" y="24"/>
                  </a:lnTo>
                  <a:lnTo>
                    <a:pt x="5" y="15"/>
                  </a:lnTo>
                  <a:lnTo>
                    <a:pt x="7" y="8"/>
                  </a:lnTo>
                  <a:lnTo>
                    <a:pt x="11" y="6"/>
                  </a:lnTo>
                  <a:lnTo>
                    <a:pt x="13" y="5"/>
                  </a:lnTo>
                  <a:lnTo>
                    <a:pt x="18" y="7"/>
                  </a:lnTo>
                  <a:lnTo>
                    <a:pt x="32" y="8"/>
                  </a:lnTo>
                  <a:lnTo>
                    <a:pt x="35" y="2"/>
                  </a:lnTo>
                  <a:lnTo>
                    <a:pt x="39" y="2"/>
                  </a:lnTo>
                  <a:lnTo>
                    <a:pt x="44" y="0"/>
                  </a:lnTo>
                  <a:lnTo>
                    <a:pt x="47" y="9"/>
                  </a:lnTo>
                  <a:lnTo>
                    <a:pt x="51" y="6"/>
                  </a:lnTo>
                  <a:lnTo>
                    <a:pt x="58" y="3"/>
                  </a:lnTo>
                  <a:lnTo>
                    <a:pt x="67" y="7"/>
                  </a:lnTo>
                  <a:lnTo>
                    <a:pt x="70" y="14"/>
                  </a:lnTo>
                  <a:lnTo>
                    <a:pt x="78" y="19"/>
                  </a:lnTo>
                  <a:lnTo>
                    <a:pt x="85" y="14"/>
                  </a:lnTo>
                  <a:lnTo>
                    <a:pt x="93" y="13"/>
                  </a:lnTo>
                  <a:lnTo>
                    <a:pt x="106" y="18"/>
                  </a:lnTo>
                  <a:lnTo>
                    <a:pt x="110" y="48"/>
                  </a:lnTo>
                  <a:lnTo>
                    <a:pt x="103" y="65"/>
                  </a:lnTo>
                  <a:lnTo>
                    <a:pt x="98" y="88"/>
                  </a:lnTo>
                  <a:lnTo>
                    <a:pt x="106" y="107"/>
                  </a:lnTo>
                  <a:lnTo>
                    <a:pt x="105" y="11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43" name="Freeform 42"/>
            <p:cNvSpPr>
              <a:spLocks/>
            </p:cNvSpPr>
            <p:nvPr/>
          </p:nvSpPr>
          <p:spPr bwMode="auto">
            <a:xfrm>
              <a:off x="5185143" y="3832628"/>
              <a:ext cx="229787" cy="358804"/>
            </a:xfrm>
            <a:custGeom>
              <a:avLst/>
              <a:gdLst>
                <a:gd name="T0" fmla="*/ 85 w 139"/>
                <a:gd name="T1" fmla="*/ 220 h 231"/>
                <a:gd name="T2" fmla="*/ 82 w 139"/>
                <a:gd name="T3" fmla="*/ 219 h 231"/>
                <a:gd name="T4" fmla="*/ 71 w 139"/>
                <a:gd name="T5" fmla="*/ 222 h 231"/>
                <a:gd name="T6" fmla="*/ 60 w 139"/>
                <a:gd name="T7" fmla="*/ 219 h 231"/>
                <a:gd name="T8" fmla="*/ 52 w 139"/>
                <a:gd name="T9" fmla="*/ 220 h 231"/>
                <a:gd name="T10" fmla="*/ 22 w 139"/>
                <a:gd name="T11" fmla="*/ 220 h 231"/>
                <a:gd name="T12" fmla="*/ 24 w 139"/>
                <a:gd name="T13" fmla="*/ 204 h 231"/>
                <a:gd name="T14" fmla="*/ 17 w 139"/>
                <a:gd name="T15" fmla="*/ 190 h 231"/>
                <a:gd name="T16" fmla="*/ 9 w 139"/>
                <a:gd name="T17" fmla="*/ 186 h 231"/>
                <a:gd name="T18" fmla="*/ 5 w 139"/>
                <a:gd name="T19" fmla="*/ 177 h 231"/>
                <a:gd name="T20" fmla="*/ 0 w 139"/>
                <a:gd name="T21" fmla="*/ 174 h 231"/>
                <a:gd name="T22" fmla="*/ 0 w 139"/>
                <a:gd name="T23" fmla="*/ 168 h 231"/>
                <a:gd name="T24" fmla="*/ 5 w 139"/>
                <a:gd name="T25" fmla="*/ 154 h 231"/>
                <a:gd name="T26" fmla="*/ 14 w 139"/>
                <a:gd name="T27" fmla="*/ 134 h 231"/>
                <a:gd name="T28" fmla="*/ 19 w 139"/>
                <a:gd name="T29" fmla="*/ 133 h 231"/>
                <a:gd name="T30" fmla="*/ 30 w 139"/>
                <a:gd name="T31" fmla="*/ 121 h 231"/>
                <a:gd name="T32" fmla="*/ 37 w 139"/>
                <a:gd name="T33" fmla="*/ 121 h 231"/>
                <a:gd name="T34" fmla="*/ 47 w 139"/>
                <a:gd name="T35" fmla="*/ 129 h 231"/>
                <a:gd name="T36" fmla="*/ 60 w 139"/>
                <a:gd name="T37" fmla="*/ 122 h 231"/>
                <a:gd name="T38" fmla="*/ 61 w 139"/>
                <a:gd name="T39" fmla="*/ 114 h 231"/>
                <a:gd name="T40" fmla="*/ 66 w 139"/>
                <a:gd name="T41" fmla="*/ 105 h 231"/>
                <a:gd name="T42" fmla="*/ 68 w 139"/>
                <a:gd name="T43" fmla="*/ 95 h 231"/>
                <a:gd name="T44" fmla="*/ 78 w 139"/>
                <a:gd name="T45" fmla="*/ 86 h 231"/>
                <a:gd name="T46" fmla="*/ 81 w 139"/>
                <a:gd name="T47" fmla="*/ 72 h 231"/>
                <a:gd name="T48" fmla="*/ 85 w 139"/>
                <a:gd name="T49" fmla="*/ 67 h 231"/>
                <a:gd name="T50" fmla="*/ 88 w 139"/>
                <a:gd name="T51" fmla="*/ 56 h 231"/>
                <a:gd name="T52" fmla="*/ 93 w 139"/>
                <a:gd name="T53" fmla="*/ 43 h 231"/>
                <a:gd name="T54" fmla="*/ 108 w 139"/>
                <a:gd name="T55" fmla="*/ 27 h 231"/>
                <a:gd name="T56" fmla="*/ 108 w 139"/>
                <a:gd name="T57" fmla="*/ 20 h 231"/>
                <a:gd name="T58" fmla="*/ 110 w 139"/>
                <a:gd name="T59" fmla="*/ 16 h 231"/>
                <a:gd name="T60" fmla="*/ 103 w 139"/>
                <a:gd name="T61" fmla="*/ 8 h 231"/>
                <a:gd name="T62" fmla="*/ 104 w 139"/>
                <a:gd name="T63" fmla="*/ 1 h 231"/>
                <a:gd name="T64" fmla="*/ 109 w 139"/>
                <a:gd name="T65" fmla="*/ 0 h 231"/>
                <a:gd name="T66" fmla="*/ 116 w 139"/>
                <a:gd name="T67" fmla="*/ 14 h 231"/>
                <a:gd name="T68" fmla="*/ 118 w 139"/>
                <a:gd name="T69" fmla="*/ 27 h 231"/>
                <a:gd name="T70" fmla="*/ 117 w 139"/>
                <a:gd name="T71" fmla="*/ 41 h 231"/>
                <a:gd name="T72" fmla="*/ 127 w 139"/>
                <a:gd name="T73" fmla="*/ 60 h 231"/>
                <a:gd name="T74" fmla="*/ 117 w 139"/>
                <a:gd name="T75" fmla="*/ 60 h 231"/>
                <a:gd name="T76" fmla="*/ 112 w 139"/>
                <a:gd name="T77" fmla="*/ 61 h 231"/>
                <a:gd name="T78" fmla="*/ 104 w 139"/>
                <a:gd name="T79" fmla="*/ 59 h 231"/>
                <a:gd name="T80" fmla="*/ 100 w 139"/>
                <a:gd name="T81" fmla="*/ 69 h 231"/>
                <a:gd name="T82" fmla="*/ 111 w 139"/>
                <a:gd name="T83" fmla="*/ 81 h 231"/>
                <a:gd name="T84" fmla="*/ 119 w 139"/>
                <a:gd name="T85" fmla="*/ 85 h 231"/>
                <a:gd name="T86" fmla="*/ 121 w 139"/>
                <a:gd name="T87" fmla="*/ 93 h 231"/>
                <a:gd name="T88" fmla="*/ 127 w 139"/>
                <a:gd name="T89" fmla="*/ 107 h 231"/>
                <a:gd name="T90" fmla="*/ 124 w 139"/>
                <a:gd name="T91" fmla="*/ 113 h 231"/>
                <a:gd name="T92" fmla="*/ 115 w 139"/>
                <a:gd name="T93" fmla="*/ 134 h 231"/>
                <a:gd name="T94" fmla="*/ 111 w 139"/>
                <a:gd name="T95" fmla="*/ 138 h 231"/>
                <a:gd name="T96" fmla="*/ 110 w 139"/>
                <a:gd name="T97" fmla="*/ 154 h 231"/>
                <a:gd name="T98" fmla="*/ 112 w 139"/>
                <a:gd name="T99" fmla="*/ 163 h 231"/>
                <a:gd name="T100" fmla="*/ 110 w 139"/>
                <a:gd name="T101" fmla="*/ 169 h 231"/>
                <a:gd name="T102" fmla="*/ 119 w 139"/>
                <a:gd name="T103" fmla="*/ 180 h 231"/>
                <a:gd name="T104" fmla="*/ 120 w 139"/>
                <a:gd name="T105" fmla="*/ 188 h 231"/>
                <a:gd name="T106" fmla="*/ 127 w 139"/>
                <a:gd name="T107" fmla="*/ 198 h 231"/>
                <a:gd name="T108" fmla="*/ 136 w 139"/>
                <a:gd name="T109" fmla="*/ 205 h 231"/>
                <a:gd name="T110" fmla="*/ 137 w 139"/>
                <a:gd name="T111" fmla="*/ 214 h 231"/>
                <a:gd name="T112" fmla="*/ 139 w 139"/>
                <a:gd name="T113" fmla="*/ 220 h 231"/>
                <a:gd name="T114" fmla="*/ 137 w 139"/>
                <a:gd name="T115" fmla="*/ 231 h 231"/>
                <a:gd name="T116" fmla="*/ 123 w 139"/>
                <a:gd name="T117" fmla="*/ 227 h 231"/>
                <a:gd name="T118" fmla="*/ 108 w 139"/>
                <a:gd name="T119" fmla="*/ 221 h 231"/>
                <a:gd name="T120" fmla="*/ 85 w 139"/>
                <a:gd name="T121" fmla="*/ 220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39" h="231">
                  <a:moveTo>
                    <a:pt x="85" y="220"/>
                  </a:moveTo>
                  <a:lnTo>
                    <a:pt x="82" y="219"/>
                  </a:lnTo>
                  <a:lnTo>
                    <a:pt x="71" y="222"/>
                  </a:lnTo>
                  <a:lnTo>
                    <a:pt x="60" y="219"/>
                  </a:lnTo>
                  <a:lnTo>
                    <a:pt x="52" y="220"/>
                  </a:lnTo>
                  <a:lnTo>
                    <a:pt x="22" y="220"/>
                  </a:lnTo>
                  <a:lnTo>
                    <a:pt x="24" y="204"/>
                  </a:lnTo>
                  <a:lnTo>
                    <a:pt x="17" y="190"/>
                  </a:lnTo>
                  <a:lnTo>
                    <a:pt x="9" y="186"/>
                  </a:lnTo>
                  <a:lnTo>
                    <a:pt x="5" y="177"/>
                  </a:lnTo>
                  <a:lnTo>
                    <a:pt x="0" y="174"/>
                  </a:lnTo>
                  <a:lnTo>
                    <a:pt x="0" y="168"/>
                  </a:lnTo>
                  <a:lnTo>
                    <a:pt x="5" y="154"/>
                  </a:lnTo>
                  <a:lnTo>
                    <a:pt x="14" y="134"/>
                  </a:lnTo>
                  <a:lnTo>
                    <a:pt x="19" y="133"/>
                  </a:lnTo>
                  <a:lnTo>
                    <a:pt x="30" y="121"/>
                  </a:lnTo>
                  <a:lnTo>
                    <a:pt x="37" y="121"/>
                  </a:lnTo>
                  <a:lnTo>
                    <a:pt x="47" y="129"/>
                  </a:lnTo>
                  <a:lnTo>
                    <a:pt x="60" y="122"/>
                  </a:lnTo>
                  <a:lnTo>
                    <a:pt x="61" y="114"/>
                  </a:lnTo>
                  <a:lnTo>
                    <a:pt x="66" y="105"/>
                  </a:lnTo>
                  <a:lnTo>
                    <a:pt x="68" y="95"/>
                  </a:lnTo>
                  <a:lnTo>
                    <a:pt x="78" y="86"/>
                  </a:lnTo>
                  <a:lnTo>
                    <a:pt x="81" y="72"/>
                  </a:lnTo>
                  <a:lnTo>
                    <a:pt x="85" y="67"/>
                  </a:lnTo>
                  <a:lnTo>
                    <a:pt x="88" y="56"/>
                  </a:lnTo>
                  <a:lnTo>
                    <a:pt x="93" y="43"/>
                  </a:lnTo>
                  <a:lnTo>
                    <a:pt x="108" y="27"/>
                  </a:lnTo>
                  <a:lnTo>
                    <a:pt x="108" y="20"/>
                  </a:lnTo>
                  <a:lnTo>
                    <a:pt x="110" y="16"/>
                  </a:lnTo>
                  <a:lnTo>
                    <a:pt x="103" y="8"/>
                  </a:lnTo>
                  <a:lnTo>
                    <a:pt x="104" y="1"/>
                  </a:lnTo>
                  <a:lnTo>
                    <a:pt x="109" y="0"/>
                  </a:lnTo>
                  <a:lnTo>
                    <a:pt x="116" y="14"/>
                  </a:lnTo>
                  <a:lnTo>
                    <a:pt x="118" y="27"/>
                  </a:lnTo>
                  <a:lnTo>
                    <a:pt x="117" y="41"/>
                  </a:lnTo>
                  <a:lnTo>
                    <a:pt x="127" y="60"/>
                  </a:lnTo>
                  <a:lnTo>
                    <a:pt x="117" y="60"/>
                  </a:lnTo>
                  <a:lnTo>
                    <a:pt x="112" y="61"/>
                  </a:lnTo>
                  <a:lnTo>
                    <a:pt x="104" y="59"/>
                  </a:lnTo>
                  <a:lnTo>
                    <a:pt x="100" y="69"/>
                  </a:lnTo>
                  <a:lnTo>
                    <a:pt x="111" y="81"/>
                  </a:lnTo>
                  <a:lnTo>
                    <a:pt x="119" y="85"/>
                  </a:lnTo>
                  <a:lnTo>
                    <a:pt x="121" y="93"/>
                  </a:lnTo>
                  <a:lnTo>
                    <a:pt x="127" y="107"/>
                  </a:lnTo>
                  <a:lnTo>
                    <a:pt x="124" y="113"/>
                  </a:lnTo>
                  <a:lnTo>
                    <a:pt x="115" y="134"/>
                  </a:lnTo>
                  <a:lnTo>
                    <a:pt x="111" y="138"/>
                  </a:lnTo>
                  <a:lnTo>
                    <a:pt x="110" y="154"/>
                  </a:lnTo>
                  <a:lnTo>
                    <a:pt x="112" y="163"/>
                  </a:lnTo>
                  <a:lnTo>
                    <a:pt x="110" y="169"/>
                  </a:lnTo>
                  <a:lnTo>
                    <a:pt x="119" y="180"/>
                  </a:lnTo>
                  <a:lnTo>
                    <a:pt x="120" y="188"/>
                  </a:lnTo>
                  <a:lnTo>
                    <a:pt x="127" y="198"/>
                  </a:lnTo>
                  <a:lnTo>
                    <a:pt x="136" y="205"/>
                  </a:lnTo>
                  <a:lnTo>
                    <a:pt x="137" y="214"/>
                  </a:lnTo>
                  <a:lnTo>
                    <a:pt x="139" y="220"/>
                  </a:lnTo>
                  <a:lnTo>
                    <a:pt x="137" y="231"/>
                  </a:lnTo>
                  <a:lnTo>
                    <a:pt x="123" y="227"/>
                  </a:lnTo>
                  <a:lnTo>
                    <a:pt x="108" y="221"/>
                  </a:lnTo>
                  <a:lnTo>
                    <a:pt x="85" y="22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44" name="Freeform 43"/>
            <p:cNvSpPr>
              <a:spLocks/>
            </p:cNvSpPr>
            <p:nvPr/>
          </p:nvSpPr>
          <p:spPr bwMode="auto">
            <a:xfrm>
              <a:off x="5297556" y="4078043"/>
              <a:ext cx="576947" cy="598006"/>
            </a:xfrm>
            <a:custGeom>
              <a:avLst/>
              <a:gdLst>
                <a:gd name="T0" fmla="*/ 342 w 349"/>
                <a:gd name="T1" fmla="*/ 61 h 385"/>
                <a:gd name="T2" fmla="*/ 343 w 349"/>
                <a:gd name="T3" fmla="*/ 71 h 385"/>
                <a:gd name="T4" fmla="*/ 329 w 349"/>
                <a:gd name="T5" fmla="*/ 87 h 385"/>
                <a:gd name="T6" fmla="*/ 324 w 349"/>
                <a:gd name="T7" fmla="*/ 114 h 385"/>
                <a:gd name="T8" fmla="*/ 320 w 349"/>
                <a:gd name="T9" fmla="*/ 137 h 385"/>
                <a:gd name="T10" fmla="*/ 314 w 349"/>
                <a:gd name="T11" fmla="*/ 155 h 385"/>
                <a:gd name="T12" fmla="*/ 310 w 349"/>
                <a:gd name="T13" fmla="*/ 168 h 385"/>
                <a:gd name="T14" fmla="*/ 315 w 349"/>
                <a:gd name="T15" fmla="*/ 203 h 385"/>
                <a:gd name="T16" fmla="*/ 316 w 349"/>
                <a:gd name="T17" fmla="*/ 233 h 385"/>
                <a:gd name="T18" fmla="*/ 330 w 349"/>
                <a:gd name="T19" fmla="*/ 256 h 385"/>
                <a:gd name="T20" fmla="*/ 332 w 349"/>
                <a:gd name="T21" fmla="*/ 281 h 385"/>
                <a:gd name="T22" fmla="*/ 303 w 349"/>
                <a:gd name="T23" fmla="*/ 287 h 385"/>
                <a:gd name="T24" fmla="*/ 301 w 349"/>
                <a:gd name="T25" fmla="*/ 309 h 385"/>
                <a:gd name="T26" fmla="*/ 295 w 349"/>
                <a:gd name="T27" fmla="*/ 354 h 385"/>
                <a:gd name="T28" fmla="*/ 312 w 349"/>
                <a:gd name="T29" fmla="*/ 366 h 385"/>
                <a:gd name="T30" fmla="*/ 318 w 349"/>
                <a:gd name="T31" fmla="*/ 385 h 385"/>
                <a:gd name="T32" fmla="*/ 297 w 349"/>
                <a:gd name="T33" fmla="*/ 373 h 385"/>
                <a:gd name="T34" fmla="*/ 276 w 349"/>
                <a:gd name="T35" fmla="*/ 362 h 385"/>
                <a:gd name="T36" fmla="*/ 261 w 349"/>
                <a:gd name="T37" fmla="*/ 357 h 385"/>
                <a:gd name="T38" fmla="*/ 241 w 349"/>
                <a:gd name="T39" fmla="*/ 345 h 385"/>
                <a:gd name="T40" fmla="*/ 221 w 349"/>
                <a:gd name="T41" fmla="*/ 344 h 385"/>
                <a:gd name="T42" fmla="*/ 214 w 349"/>
                <a:gd name="T43" fmla="*/ 336 h 385"/>
                <a:gd name="T44" fmla="*/ 194 w 349"/>
                <a:gd name="T45" fmla="*/ 338 h 385"/>
                <a:gd name="T46" fmla="*/ 181 w 349"/>
                <a:gd name="T47" fmla="*/ 340 h 385"/>
                <a:gd name="T48" fmla="*/ 177 w 349"/>
                <a:gd name="T49" fmla="*/ 307 h 385"/>
                <a:gd name="T50" fmla="*/ 178 w 349"/>
                <a:gd name="T51" fmla="*/ 282 h 385"/>
                <a:gd name="T52" fmla="*/ 175 w 349"/>
                <a:gd name="T53" fmla="*/ 261 h 385"/>
                <a:gd name="T54" fmla="*/ 154 w 349"/>
                <a:gd name="T55" fmla="*/ 253 h 385"/>
                <a:gd name="T56" fmla="*/ 144 w 349"/>
                <a:gd name="T57" fmla="*/ 257 h 385"/>
                <a:gd name="T58" fmla="*/ 128 w 349"/>
                <a:gd name="T59" fmla="*/ 270 h 385"/>
                <a:gd name="T60" fmla="*/ 115 w 349"/>
                <a:gd name="T61" fmla="*/ 273 h 385"/>
                <a:gd name="T62" fmla="*/ 97 w 349"/>
                <a:gd name="T63" fmla="*/ 277 h 385"/>
                <a:gd name="T64" fmla="*/ 85 w 349"/>
                <a:gd name="T65" fmla="*/ 260 h 385"/>
                <a:gd name="T66" fmla="*/ 76 w 349"/>
                <a:gd name="T67" fmla="*/ 232 h 385"/>
                <a:gd name="T68" fmla="*/ 15 w 349"/>
                <a:gd name="T69" fmla="*/ 234 h 385"/>
                <a:gd name="T70" fmla="*/ 2 w 349"/>
                <a:gd name="T71" fmla="*/ 236 h 385"/>
                <a:gd name="T72" fmla="*/ 5 w 349"/>
                <a:gd name="T73" fmla="*/ 228 h 385"/>
                <a:gd name="T74" fmla="*/ 8 w 349"/>
                <a:gd name="T75" fmla="*/ 213 h 385"/>
                <a:gd name="T76" fmla="*/ 20 w 349"/>
                <a:gd name="T77" fmla="*/ 211 h 385"/>
                <a:gd name="T78" fmla="*/ 36 w 349"/>
                <a:gd name="T79" fmla="*/ 203 h 385"/>
                <a:gd name="T80" fmla="*/ 44 w 349"/>
                <a:gd name="T81" fmla="*/ 213 h 385"/>
                <a:gd name="T82" fmla="*/ 66 w 349"/>
                <a:gd name="T83" fmla="*/ 190 h 385"/>
                <a:gd name="T84" fmla="*/ 70 w 349"/>
                <a:gd name="T85" fmla="*/ 166 h 385"/>
                <a:gd name="T86" fmla="*/ 86 w 349"/>
                <a:gd name="T87" fmla="*/ 135 h 385"/>
                <a:gd name="T88" fmla="*/ 101 w 349"/>
                <a:gd name="T89" fmla="*/ 118 h 385"/>
                <a:gd name="T90" fmla="*/ 104 w 349"/>
                <a:gd name="T91" fmla="*/ 103 h 385"/>
                <a:gd name="T92" fmla="*/ 105 w 349"/>
                <a:gd name="T93" fmla="*/ 73 h 385"/>
                <a:gd name="T94" fmla="*/ 114 w 349"/>
                <a:gd name="T95" fmla="*/ 49 h 385"/>
                <a:gd name="T96" fmla="*/ 117 w 349"/>
                <a:gd name="T97" fmla="*/ 22 h 385"/>
                <a:gd name="T98" fmla="*/ 134 w 349"/>
                <a:gd name="T99" fmla="*/ 5 h 385"/>
                <a:gd name="T100" fmla="*/ 161 w 349"/>
                <a:gd name="T101" fmla="*/ 20 h 385"/>
                <a:gd name="T102" fmla="*/ 188 w 349"/>
                <a:gd name="T103" fmla="*/ 26 h 385"/>
                <a:gd name="T104" fmla="*/ 196 w 349"/>
                <a:gd name="T105" fmla="*/ 11 h 385"/>
                <a:gd name="T106" fmla="*/ 224 w 349"/>
                <a:gd name="T107" fmla="*/ 3 h 385"/>
                <a:gd name="T108" fmla="*/ 238 w 349"/>
                <a:gd name="T109" fmla="*/ 7 h 385"/>
                <a:gd name="T110" fmla="*/ 247 w 349"/>
                <a:gd name="T111" fmla="*/ 0 h 385"/>
                <a:gd name="T112" fmla="*/ 273 w 349"/>
                <a:gd name="T113" fmla="*/ 3 h 385"/>
                <a:gd name="T114" fmla="*/ 290 w 349"/>
                <a:gd name="T115" fmla="*/ 18 h 385"/>
                <a:gd name="T116" fmla="*/ 303 w 349"/>
                <a:gd name="T117" fmla="*/ 17 h 385"/>
                <a:gd name="T118" fmla="*/ 322 w 349"/>
                <a:gd name="T119" fmla="*/ 14 h 385"/>
                <a:gd name="T120" fmla="*/ 343 w 349"/>
                <a:gd name="T121" fmla="*/ 37 h 3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349" h="385">
                  <a:moveTo>
                    <a:pt x="343" y="37"/>
                  </a:moveTo>
                  <a:lnTo>
                    <a:pt x="342" y="61"/>
                  </a:lnTo>
                  <a:lnTo>
                    <a:pt x="349" y="64"/>
                  </a:lnTo>
                  <a:lnTo>
                    <a:pt x="343" y="71"/>
                  </a:lnTo>
                  <a:lnTo>
                    <a:pt x="336" y="77"/>
                  </a:lnTo>
                  <a:lnTo>
                    <a:pt x="329" y="87"/>
                  </a:lnTo>
                  <a:lnTo>
                    <a:pt x="325" y="97"/>
                  </a:lnTo>
                  <a:lnTo>
                    <a:pt x="324" y="114"/>
                  </a:lnTo>
                  <a:lnTo>
                    <a:pt x="320" y="122"/>
                  </a:lnTo>
                  <a:lnTo>
                    <a:pt x="320" y="137"/>
                  </a:lnTo>
                  <a:lnTo>
                    <a:pt x="314" y="143"/>
                  </a:lnTo>
                  <a:lnTo>
                    <a:pt x="314" y="155"/>
                  </a:lnTo>
                  <a:lnTo>
                    <a:pt x="311" y="157"/>
                  </a:lnTo>
                  <a:lnTo>
                    <a:pt x="310" y="168"/>
                  </a:lnTo>
                  <a:lnTo>
                    <a:pt x="314" y="178"/>
                  </a:lnTo>
                  <a:lnTo>
                    <a:pt x="315" y="203"/>
                  </a:lnTo>
                  <a:lnTo>
                    <a:pt x="318" y="222"/>
                  </a:lnTo>
                  <a:lnTo>
                    <a:pt x="316" y="233"/>
                  </a:lnTo>
                  <a:lnTo>
                    <a:pt x="320" y="245"/>
                  </a:lnTo>
                  <a:lnTo>
                    <a:pt x="330" y="256"/>
                  </a:lnTo>
                  <a:lnTo>
                    <a:pt x="340" y="283"/>
                  </a:lnTo>
                  <a:lnTo>
                    <a:pt x="332" y="281"/>
                  </a:lnTo>
                  <a:lnTo>
                    <a:pt x="308" y="284"/>
                  </a:lnTo>
                  <a:lnTo>
                    <a:pt x="303" y="287"/>
                  </a:lnTo>
                  <a:lnTo>
                    <a:pt x="297" y="300"/>
                  </a:lnTo>
                  <a:lnTo>
                    <a:pt x="301" y="309"/>
                  </a:lnTo>
                  <a:lnTo>
                    <a:pt x="297" y="334"/>
                  </a:lnTo>
                  <a:lnTo>
                    <a:pt x="295" y="354"/>
                  </a:lnTo>
                  <a:lnTo>
                    <a:pt x="300" y="358"/>
                  </a:lnTo>
                  <a:lnTo>
                    <a:pt x="312" y="366"/>
                  </a:lnTo>
                  <a:lnTo>
                    <a:pt x="317" y="363"/>
                  </a:lnTo>
                  <a:lnTo>
                    <a:pt x="318" y="385"/>
                  </a:lnTo>
                  <a:lnTo>
                    <a:pt x="304" y="385"/>
                  </a:lnTo>
                  <a:lnTo>
                    <a:pt x="297" y="373"/>
                  </a:lnTo>
                  <a:lnTo>
                    <a:pt x="290" y="364"/>
                  </a:lnTo>
                  <a:lnTo>
                    <a:pt x="276" y="362"/>
                  </a:lnTo>
                  <a:lnTo>
                    <a:pt x="273" y="351"/>
                  </a:lnTo>
                  <a:lnTo>
                    <a:pt x="261" y="357"/>
                  </a:lnTo>
                  <a:lnTo>
                    <a:pt x="247" y="354"/>
                  </a:lnTo>
                  <a:lnTo>
                    <a:pt x="241" y="345"/>
                  </a:lnTo>
                  <a:lnTo>
                    <a:pt x="229" y="343"/>
                  </a:lnTo>
                  <a:lnTo>
                    <a:pt x="221" y="344"/>
                  </a:lnTo>
                  <a:lnTo>
                    <a:pt x="220" y="337"/>
                  </a:lnTo>
                  <a:lnTo>
                    <a:pt x="214" y="336"/>
                  </a:lnTo>
                  <a:lnTo>
                    <a:pt x="205" y="335"/>
                  </a:lnTo>
                  <a:lnTo>
                    <a:pt x="194" y="338"/>
                  </a:lnTo>
                  <a:lnTo>
                    <a:pt x="186" y="338"/>
                  </a:lnTo>
                  <a:lnTo>
                    <a:pt x="181" y="340"/>
                  </a:lnTo>
                  <a:lnTo>
                    <a:pt x="183" y="315"/>
                  </a:lnTo>
                  <a:lnTo>
                    <a:pt x="177" y="307"/>
                  </a:lnTo>
                  <a:lnTo>
                    <a:pt x="176" y="294"/>
                  </a:lnTo>
                  <a:lnTo>
                    <a:pt x="178" y="282"/>
                  </a:lnTo>
                  <a:lnTo>
                    <a:pt x="175" y="274"/>
                  </a:lnTo>
                  <a:lnTo>
                    <a:pt x="175" y="261"/>
                  </a:lnTo>
                  <a:lnTo>
                    <a:pt x="153" y="261"/>
                  </a:lnTo>
                  <a:lnTo>
                    <a:pt x="154" y="253"/>
                  </a:lnTo>
                  <a:lnTo>
                    <a:pt x="145" y="254"/>
                  </a:lnTo>
                  <a:lnTo>
                    <a:pt x="144" y="257"/>
                  </a:lnTo>
                  <a:lnTo>
                    <a:pt x="132" y="258"/>
                  </a:lnTo>
                  <a:lnTo>
                    <a:pt x="128" y="270"/>
                  </a:lnTo>
                  <a:lnTo>
                    <a:pt x="125" y="275"/>
                  </a:lnTo>
                  <a:lnTo>
                    <a:pt x="115" y="273"/>
                  </a:lnTo>
                  <a:lnTo>
                    <a:pt x="109" y="275"/>
                  </a:lnTo>
                  <a:lnTo>
                    <a:pt x="97" y="277"/>
                  </a:lnTo>
                  <a:lnTo>
                    <a:pt x="90" y="266"/>
                  </a:lnTo>
                  <a:lnTo>
                    <a:pt x="85" y="260"/>
                  </a:lnTo>
                  <a:lnTo>
                    <a:pt x="80" y="247"/>
                  </a:lnTo>
                  <a:lnTo>
                    <a:pt x="76" y="232"/>
                  </a:lnTo>
                  <a:lnTo>
                    <a:pt x="22" y="231"/>
                  </a:lnTo>
                  <a:lnTo>
                    <a:pt x="15" y="234"/>
                  </a:lnTo>
                  <a:lnTo>
                    <a:pt x="10" y="233"/>
                  </a:lnTo>
                  <a:lnTo>
                    <a:pt x="2" y="236"/>
                  </a:lnTo>
                  <a:lnTo>
                    <a:pt x="0" y="230"/>
                  </a:lnTo>
                  <a:lnTo>
                    <a:pt x="5" y="228"/>
                  </a:lnTo>
                  <a:lnTo>
                    <a:pt x="5" y="218"/>
                  </a:lnTo>
                  <a:lnTo>
                    <a:pt x="8" y="213"/>
                  </a:lnTo>
                  <a:lnTo>
                    <a:pt x="15" y="209"/>
                  </a:lnTo>
                  <a:lnTo>
                    <a:pt x="20" y="211"/>
                  </a:lnTo>
                  <a:lnTo>
                    <a:pt x="26" y="203"/>
                  </a:lnTo>
                  <a:lnTo>
                    <a:pt x="36" y="203"/>
                  </a:lnTo>
                  <a:lnTo>
                    <a:pt x="37" y="209"/>
                  </a:lnTo>
                  <a:lnTo>
                    <a:pt x="44" y="213"/>
                  </a:lnTo>
                  <a:lnTo>
                    <a:pt x="55" y="200"/>
                  </a:lnTo>
                  <a:lnTo>
                    <a:pt x="66" y="190"/>
                  </a:lnTo>
                  <a:lnTo>
                    <a:pt x="70" y="183"/>
                  </a:lnTo>
                  <a:lnTo>
                    <a:pt x="70" y="166"/>
                  </a:lnTo>
                  <a:lnTo>
                    <a:pt x="78" y="146"/>
                  </a:lnTo>
                  <a:lnTo>
                    <a:pt x="86" y="135"/>
                  </a:lnTo>
                  <a:lnTo>
                    <a:pt x="98" y="125"/>
                  </a:lnTo>
                  <a:lnTo>
                    <a:pt x="101" y="118"/>
                  </a:lnTo>
                  <a:lnTo>
                    <a:pt x="101" y="111"/>
                  </a:lnTo>
                  <a:lnTo>
                    <a:pt x="104" y="103"/>
                  </a:lnTo>
                  <a:lnTo>
                    <a:pt x="103" y="92"/>
                  </a:lnTo>
                  <a:lnTo>
                    <a:pt x="105" y="73"/>
                  </a:lnTo>
                  <a:lnTo>
                    <a:pt x="109" y="60"/>
                  </a:lnTo>
                  <a:lnTo>
                    <a:pt x="114" y="49"/>
                  </a:lnTo>
                  <a:lnTo>
                    <a:pt x="115" y="37"/>
                  </a:lnTo>
                  <a:lnTo>
                    <a:pt x="117" y="22"/>
                  </a:lnTo>
                  <a:lnTo>
                    <a:pt x="124" y="11"/>
                  </a:lnTo>
                  <a:lnTo>
                    <a:pt x="134" y="5"/>
                  </a:lnTo>
                  <a:lnTo>
                    <a:pt x="149" y="12"/>
                  </a:lnTo>
                  <a:lnTo>
                    <a:pt x="161" y="20"/>
                  </a:lnTo>
                  <a:lnTo>
                    <a:pt x="174" y="22"/>
                  </a:lnTo>
                  <a:lnTo>
                    <a:pt x="188" y="26"/>
                  </a:lnTo>
                  <a:lnTo>
                    <a:pt x="193" y="13"/>
                  </a:lnTo>
                  <a:lnTo>
                    <a:pt x="196" y="11"/>
                  </a:lnTo>
                  <a:lnTo>
                    <a:pt x="204" y="14"/>
                  </a:lnTo>
                  <a:lnTo>
                    <a:pt x="224" y="3"/>
                  </a:lnTo>
                  <a:lnTo>
                    <a:pt x="232" y="8"/>
                  </a:lnTo>
                  <a:lnTo>
                    <a:pt x="238" y="7"/>
                  </a:lnTo>
                  <a:lnTo>
                    <a:pt x="240" y="2"/>
                  </a:lnTo>
                  <a:lnTo>
                    <a:pt x="247" y="0"/>
                  </a:lnTo>
                  <a:lnTo>
                    <a:pt x="261" y="2"/>
                  </a:lnTo>
                  <a:lnTo>
                    <a:pt x="273" y="3"/>
                  </a:lnTo>
                  <a:lnTo>
                    <a:pt x="279" y="1"/>
                  </a:lnTo>
                  <a:lnTo>
                    <a:pt x="290" y="18"/>
                  </a:lnTo>
                  <a:lnTo>
                    <a:pt x="298" y="20"/>
                  </a:lnTo>
                  <a:lnTo>
                    <a:pt x="303" y="17"/>
                  </a:lnTo>
                  <a:lnTo>
                    <a:pt x="312" y="18"/>
                  </a:lnTo>
                  <a:lnTo>
                    <a:pt x="322" y="14"/>
                  </a:lnTo>
                  <a:lnTo>
                    <a:pt x="326" y="23"/>
                  </a:lnTo>
                  <a:lnTo>
                    <a:pt x="343" y="37"/>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45" name="Freeform 44"/>
            <p:cNvSpPr>
              <a:spLocks/>
            </p:cNvSpPr>
            <p:nvPr/>
          </p:nvSpPr>
          <p:spPr bwMode="auto">
            <a:xfrm>
              <a:off x="5264492" y="4127747"/>
              <a:ext cx="223175" cy="282693"/>
            </a:xfrm>
            <a:custGeom>
              <a:avLst/>
              <a:gdLst>
                <a:gd name="T0" fmla="*/ 35 w 135"/>
                <a:gd name="T1" fmla="*/ 177 h 182"/>
                <a:gd name="T2" fmla="*/ 28 w 135"/>
                <a:gd name="T3" fmla="*/ 170 h 182"/>
                <a:gd name="T4" fmla="*/ 22 w 135"/>
                <a:gd name="T5" fmla="*/ 173 h 182"/>
                <a:gd name="T6" fmla="*/ 15 w 135"/>
                <a:gd name="T7" fmla="*/ 182 h 182"/>
                <a:gd name="T8" fmla="*/ 0 w 135"/>
                <a:gd name="T9" fmla="*/ 160 h 182"/>
                <a:gd name="T10" fmla="*/ 14 w 135"/>
                <a:gd name="T11" fmla="*/ 149 h 182"/>
                <a:gd name="T12" fmla="*/ 7 w 135"/>
                <a:gd name="T13" fmla="*/ 135 h 182"/>
                <a:gd name="T14" fmla="*/ 14 w 135"/>
                <a:gd name="T15" fmla="*/ 130 h 182"/>
                <a:gd name="T16" fmla="*/ 26 w 135"/>
                <a:gd name="T17" fmla="*/ 127 h 182"/>
                <a:gd name="T18" fmla="*/ 27 w 135"/>
                <a:gd name="T19" fmla="*/ 118 h 182"/>
                <a:gd name="T20" fmla="*/ 37 w 135"/>
                <a:gd name="T21" fmla="*/ 128 h 182"/>
                <a:gd name="T22" fmla="*/ 53 w 135"/>
                <a:gd name="T23" fmla="*/ 129 h 182"/>
                <a:gd name="T24" fmla="*/ 59 w 135"/>
                <a:gd name="T25" fmla="*/ 119 h 182"/>
                <a:gd name="T26" fmla="*/ 61 w 135"/>
                <a:gd name="T27" fmla="*/ 105 h 182"/>
                <a:gd name="T28" fmla="*/ 60 w 135"/>
                <a:gd name="T29" fmla="*/ 89 h 182"/>
                <a:gd name="T30" fmla="*/ 51 w 135"/>
                <a:gd name="T31" fmla="*/ 77 h 182"/>
                <a:gd name="T32" fmla="*/ 59 w 135"/>
                <a:gd name="T33" fmla="*/ 53 h 182"/>
                <a:gd name="T34" fmla="*/ 54 w 135"/>
                <a:gd name="T35" fmla="*/ 48 h 182"/>
                <a:gd name="T36" fmla="*/ 40 w 135"/>
                <a:gd name="T37" fmla="*/ 50 h 182"/>
                <a:gd name="T38" fmla="*/ 35 w 135"/>
                <a:gd name="T39" fmla="*/ 39 h 182"/>
                <a:gd name="T40" fmla="*/ 37 w 135"/>
                <a:gd name="T41" fmla="*/ 30 h 182"/>
                <a:gd name="T42" fmla="*/ 60 w 135"/>
                <a:gd name="T43" fmla="*/ 31 h 182"/>
                <a:gd name="T44" fmla="*/ 75 w 135"/>
                <a:gd name="T45" fmla="*/ 37 h 182"/>
                <a:gd name="T46" fmla="*/ 89 w 135"/>
                <a:gd name="T47" fmla="*/ 41 h 182"/>
                <a:gd name="T48" fmla="*/ 91 w 135"/>
                <a:gd name="T49" fmla="*/ 30 h 182"/>
                <a:gd name="T50" fmla="*/ 100 w 135"/>
                <a:gd name="T51" fmla="*/ 11 h 182"/>
                <a:gd name="T52" fmla="*/ 111 w 135"/>
                <a:gd name="T53" fmla="*/ 0 h 182"/>
                <a:gd name="T54" fmla="*/ 123 w 135"/>
                <a:gd name="T55" fmla="*/ 3 h 182"/>
                <a:gd name="T56" fmla="*/ 135 w 135"/>
                <a:gd name="T57" fmla="*/ 5 h 182"/>
                <a:gd name="T58" fmla="*/ 134 w 135"/>
                <a:gd name="T59" fmla="*/ 17 h 182"/>
                <a:gd name="T60" fmla="*/ 129 w 135"/>
                <a:gd name="T61" fmla="*/ 28 h 182"/>
                <a:gd name="T62" fmla="*/ 125 w 135"/>
                <a:gd name="T63" fmla="*/ 41 h 182"/>
                <a:gd name="T64" fmla="*/ 123 w 135"/>
                <a:gd name="T65" fmla="*/ 60 h 182"/>
                <a:gd name="T66" fmla="*/ 124 w 135"/>
                <a:gd name="T67" fmla="*/ 71 h 182"/>
                <a:gd name="T68" fmla="*/ 121 w 135"/>
                <a:gd name="T69" fmla="*/ 79 h 182"/>
                <a:gd name="T70" fmla="*/ 121 w 135"/>
                <a:gd name="T71" fmla="*/ 86 h 182"/>
                <a:gd name="T72" fmla="*/ 118 w 135"/>
                <a:gd name="T73" fmla="*/ 93 h 182"/>
                <a:gd name="T74" fmla="*/ 106 w 135"/>
                <a:gd name="T75" fmla="*/ 103 h 182"/>
                <a:gd name="T76" fmla="*/ 98 w 135"/>
                <a:gd name="T77" fmla="*/ 114 h 182"/>
                <a:gd name="T78" fmla="*/ 90 w 135"/>
                <a:gd name="T79" fmla="*/ 134 h 182"/>
                <a:gd name="T80" fmla="*/ 90 w 135"/>
                <a:gd name="T81" fmla="*/ 151 h 182"/>
                <a:gd name="T82" fmla="*/ 86 w 135"/>
                <a:gd name="T83" fmla="*/ 158 h 182"/>
                <a:gd name="T84" fmla="*/ 75 w 135"/>
                <a:gd name="T85" fmla="*/ 168 h 182"/>
                <a:gd name="T86" fmla="*/ 64 w 135"/>
                <a:gd name="T87" fmla="*/ 181 h 182"/>
                <a:gd name="T88" fmla="*/ 57 w 135"/>
                <a:gd name="T89" fmla="*/ 177 h 182"/>
                <a:gd name="T90" fmla="*/ 56 w 135"/>
                <a:gd name="T91" fmla="*/ 171 h 182"/>
                <a:gd name="T92" fmla="*/ 46 w 135"/>
                <a:gd name="T93" fmla="*/ 171 h 182"/>
                <a:gd name="T94" fmla="*/ 40 w 135"/>
                <a:gd name="T95" fmla="*/ 179 h 182"/>
                <a:gd name="T96" fmla="*/ 35 w 135"/>
                <a:gd name="T97" fmla="*/ 177 h 1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35" h="182">
                  <a:moveTo>
                    <a:pt x="35" y="177"/>
                  </a:moveTo>
                  <a:lnTo>
                    <a:pt x="28" y="170"/>
                  </a:lnTo>
                  <a:lnTo>
                    <a:pt x="22" y="173"/>
                  </a:lnTo>
                  <a:lnTo>
                    <a:pt x="15" y="182"/>
                  </a:lnTo>
                  <a:lnTo>
                    <a:pt x="0" y="160"/>
                  </a:lnTo>
                  <a:lnTo>
                    <a:pt x="14" y="149"/>
                  </a:lnTo>
                  <a:lnTo>
                    <a:pt x="7" y="135"/>
                  </a:lnTo>
                  <a:lnTo>
                    <a:pt x="14" y="130"/>
                  </a:lnTo>
                  <a:lnTo>
                    <a:pt x="26" y="127"/>
                  </a:lnTo>
                  <a:lnTo>
                    <a:pt x="27" y="118"/>
                  </a:lnTo>
                  <a:lnTo>
                    <a:pt x="37" y="128"/>
                  </a:lnTo>
                  <a:lnTo>
                    <a:pt x="53" y="129"/>
                  </a:lnTo>
                  <a:lnTo>
                    <a:pt x="59" y="119"/>
                  </a:lnTo>
                  <a:lnTo>
                    <a:pt x="61" y="105"/>
                  </a:lnTo>
                  <a:lnTo>
                    <a:pt x="60" y="89"/>
                  </a:lnTo>
                  <a:lnTo>
                    <a:pt x="51" y="77"/>
                  </a:lnTo>
                  <a:lnTo>
                    <a:pt x="59" y="53"/>
                  </a:lnTo>
                  <a:lnTo>
                    <a:pt x="54" y="48"/>
                  </a:lnTo>
                  <a:lnTo>
                    <a:pt x="40" y="50"/>
                  </a:lnTo>
                  <a:lnTo>
                    <a:pt x="35" y="39"/>
                  </a:lnTo>
                  <a:lnTo>
                    <a:pt x="37" y="30"/>
                  </a:lnTo>
                  <a:lnTo>
                    <a:pt x="60" y="31"/>
                  </a:lnTo>
                  <a:lnTo>
                    <a:pt x="75" y="37"/>
                  </a:lnTo>
                  <a:lnTo>
                    <a:pt x="89" y="41"/>
                  </a:lnTo>
                  <a:lnTo>
                    <a:pt x="91" y="30"/>
                  </a:lnTo>
                  <a:lnTo>
                    <a:pt x="100" y="11"/>
                  </a:lnTo>
                  <a:lnTo>
                    <a:pt x="111" y="0"/>
                  </a:lnTo>
                  <a:lnTo>
                    <a:pt x="123" y="3"/>
                  </a:lnTo>
                  <a:lnTo>
                    <a:pt x="135" y="5"/>
                  </a:lnTo>
                  <a:lnTo>
                    <a:pt x="134" y="17"/>
                  </a:lnTo>
                  <a:lnTo>
                    <a:pt x="129" y="28"/>
                  </a:lnTo>
                  <a:lnTo>
                    <a:pt x="125" y="41"/>
                  </a:lnTo>
                  <a:lnTo>
                    <a:pt x="123" y="60"/>
                  </a:lnTo>
                  <a:lnTo>
                    <a:pt x="124" y="71"/>
                  </a:lnTo>
                  <a:lnTo>
                    <a:pt x="121" y="79"/>
                  </a:lnTo>
                  <a:lnTo>
                    <a:pt x="121" y="86"/>
                  </a:lnTo>
                  <a:lnTo>
                    <a:pt x="118" y="93"/>
                  </a:lnTo>
                  <a:lnTo>
                    <a:pt x="106" y="103"/>
                  </a:lnTo>
                  <a:lnTo>
                    <a:pt x="98" y="114"/>
                  </a:lnTo>
                  <a:lnTo>
                    <a:pt x="90" y="134"/>
                  </a:lnTo>
                  <a:lnTo>
                    <a:pt x="90" y="151"/>
                  </a:lnTo>
                  <a:lnTo>
                    <a:pt x="86" y="158"/>
                  </a:lnTo>
                  <a:lnTo>
                    <a:pt x="75" y="168"/>
                  </a:lnTo>
                  <a:lnTo>
                    <a:pt x="64" y="181"/>
                  </a:lnTo>
                  <a:lnTo>
                    <a:pt x="57" y="177"/>
                  </a:lnTo>
                  <a:lnTo>
                    <a:pt x="56" y="171"/>
                  </a:lnTo>
                  <a:lnTo>
                    <a:pt x="46" y="171"/>
                  </a:lnTo>
                  <a:lnTo>
                    <a:pt x="40" y="179"/>
                  </a:lnTo>
                  <a:lnTo>
                    <a:pt x="35" y="177"/>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49" name="Freeform 48"/>
            <p:cNvSpPr>
              <a:spLocks/>
            </p:cNvSpPr>
            <p:nvPr/>
          </p:nvSpPr>
          <p:spPr bwMode="auto">
            <a:xfrm>
              <a:off x="5862932" y="3097936"/>
              <a:ext cx="51247" cy="21745"/>
            </a:xfrm>
            <a:custGeom>
              <a:avLst/>
              <a:gdLst>
                <a:gd name="T0" fmla="*/ 0 w 31"/>
                <a:gd name="T1" fmla="*/ 11 h 14"/>
                <a:gd name="T2" fmla="*/ 1 w 31"/>
                <a:gd name="T3" fmla="*/ 11 h 14"/>
                <a:gd name="T4" fmla="*/ 3 w 31"/>
                <a:gd name="T5" fmla="*/ 6 h 14"/>
                <a:gd name="T6" fmla="*/ 16 w 31"/>
                <a:gd name="T7" fmla="*/ 6 h 14"/>
                <a:gd name="T8" fmla="*/ 31 w 31"/>
                <a:gd name="T9" fmla="*/ 0 h 14"/>
                <a:gd name="T10" fmla="*/ 20 w 31"/>
                <a:gd name="T11" fmla="*/ 9 h 14"/>
                <a:gd name="T12" fmla="*/ 22 w 31"/>
                <a:gd name="T13" fmla="*/ 12 h 14"/>
                <a:gd name="T14" fmla="*/ 20 w 31"/>
                <a:gd name="T15" fmla="*/ 12 h 14"/>
                <a:gd name="T16" fmla="*/ 17 w 31"/>
                <a:gd name="T17" fmla="*/ 13 h 14"/>
                <a:gd name="T18" fmla="*/ 14 w 31"/>
                <a:gd name="T19" fmla="*/ 13 h 14"/>
                <a:gd name="T20" fmla="*/ 13 w 31"/>
                <a:gd name="T21" fmla="*/ 14 h 14"/>
                <a:gd name="T22" fmla="*/ 13 w 31"/>
                <a:gd name="T23" fmla="*/ 12 h 14"/>
                <a:gd name="T24" fmla="*/ 11 w 31"/>
                <a:gd name="T25" fmla="*/ 10 h 14"/>
                <a:gd name="T26" fmla="*/ 8 w 31"/>
                <a:gd name="T27" fmla="*/ 10 h 14"/>
                <a:gd name="T28" fmla="*/ 4 w 31"/>
                <a:gd name="T29" fmla="*/ 12 h 14"/>
                <a:gd name="T30" fmla="*/ 0 w 31"/>
                <a:gd name="T31" fmla="*/ 11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1" h="14">
                  <a:moveTo>
                    <a:pt x="0" y="11"/>
                  </a:moveTo>
                  <a:lnTo>
                    <a:pt x="1" y="11"/>
                  </a:lnTo>
                  <a:lnTo>
                    <a:pt x="3" y="6"/>
                  </a:lnTo>
                  <a:lnTo>
                    <a:pt x="16" y="6"/>
                  </a:lnTo>
                  <a:lnTo>
                    <a:pt x="31" y="0"/>
                  </a:lnTo>
                  <a:lnTo>
                    <a:pt x="20" y="9"/>
                  </a:lnTo>
                  <a:lnTo>
                    <a:pt x="22" y="12"/>
                  </a:lnTo>
                  <a:lnTo>
                    <a:pt x="20" y="12"/>
                  </a:lnTo>
                  <a:lnTo>
                    <a:pt x="17" y="13"/>
                  </a:lnTo>
                  <a:lnTo>
                    <a:pt x="14" y="13"/>
                  </a:lnTo>
                  <a:lnTo>
                    <a:pt x="13" y="14"/>
                  </a:lnTo>
                  <a:lnTo>
                    <a:pt x="13" y="12"/>
                  </a:lnTo>
                  <a:lnTo>
                    <a:pt x="11" y="10"/>
                  </a:lnTo>
                  <a:lnTo>
                    <a:pt x="8" y="10"/>
                  </a:lnTo>
                  <a:lnTo>
                    <a:pt x="4" y="12"/>
                  </a:lnTo>
                  <a:lnTo>
                    <a:pt x="0" y="11"/>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50" name="Freeform 49"/>
            <p:cNvSpPr>
              <a:spLocks/>
            </p:cNvSpPr>
            <p:nvPr/>
          </p:nvSpPr>
          <p:spPr bwMode="auto">
            <a:xfrm>
              <a:off x="5849706" y="3113469"/>
              <a:ext cx="51247" cy="18638"/>
            </a:xfrm>
            <a:custGeom>
              <a:avLst/>
              <a:gdLst>
                <a:gd name="T0" fmla="*/ 30 w 31"/>
                <a:gd name="T1" fmla="*/ 2 h 12"/>
                <a:gd name="T2" fmla="*/ 31 w 31"/>
                <a:gd name="T3" fmla="*/ 4 h 12"/>
                <a:gd name="T4" fmla="*/ 14 w 31"/>
                <a:gd name="T5" fmla="*/ 12 h 12"/>
                <a:gd name="T6" fmla="*/ 5 w 31"/>
                <a:gd name="T7" fmla="*/ 10 h 12"/>
                <a:gd name="T8" fmla="*/ 0 w 31"/>
                <a:gd name="T9" fmla="*/ 2 h 12"/>
                <a:gd name="T10" fmla="*/ 8 w 31"/>
                <a:gd name="T11" fmla="*/ 1 h 12"/>
                <a:gd name="T12" fmla="*/ 12 w 31"/>
                <a:gd name="T13" fmla="*/ 2 h 12"/>
                <a:gd name="T14" fmla="*/ 16 w 31"/>
                <a:gd name="T15" fmla="*/ 0 h 12"/>
                <a:gd name="T16" fmla="*/ 19 w 31"/>
                <a:gd name="T17" fmla="*/ 0 h 12"/>
                <a:gd name="T18" fmla="*/ 21 w 31"/>
                <a:gd name="T19" fmla="*/ 2 h 12"/>
                <a:gd name="T20" fmla="*/ 21 w 31"/>
                <a:gd name="T21" fmla="*/ 4 h 12"/>
                <a:gd name="T22" fmla="*/ 22 w 31"/>
                <a:gd name="T23" fmla="*/ 3 h 12"/>
                <a:gd name="T24" fmla="*/ 25 w 31"/>
                <a:gd name="T25" fmla="*/ 3 h 12"/>
                <a:gd name="T26" fmla="*/ 28 w 31"/>
                <a:gd name="T27" fmla="*/ 2 h 12"/>
                <a:gd name="T28" fmla="*/ 30 w 31"/>
                <a:gd name="T29" fmla="*/ 2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1" h="12">
                  <a:moveTo>
                    <a:pt x="30" y="2"/>
                  </a:moveTo>
                  <a:lnTo>
                    <a:pt x="31" y="4"/>
                  </a:lnTo>
                  <a:lnTo>
                    <a:pt x="14" y="12"/>
                  </a:lnTo>
                  <a:lnTo>
                    <a:pt x="5" y="10"/>
                  </a:lnTo>
                  <a:lnTo>
                    <a:pt x="0" y="2"/>
                  </a:lnTo>
                  <a:lnTo>
                    <a:pt x="8" y="1"/>
                  </a:lnTo>
                  <a:lnTo>
                    <a:pt x="12" y="2"/>
                  </a:lnTo>
                  <a:lnTo>
                    <a:pt x="16" y="0"/>
                  </a:lnTo>
                  <a:lnTo>
                    <a:pt x="19" y="0"/>
                  </a:lnTo>
                  <a:lnTo>
                    <a:pt x="21" y="2"/>
                  </a:lnTo>
                  <a:lnTo>
                    <a:pt x="21" y="4"/>
                  </a:lnTo>
                  <a:lnTo>
                    <a:pt x="22" y="3"/>
                  </a:lnTo>
                  <a:lnTo>
                    <a:pt x="25" y="3"/>
                  </a:lnTo>
                  <a:lnTo>
                    <a:pt x="28" y="2"/>
                  </a:lnTo>
                  <a:lnTo>
                    <a:pt x="30" y="2"/>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51" name="Freeform 50"/>
            <p:cNvSpPr>
              <a:spLocks/>
            </p:cNvSpPr>
            <p:nvPr/>
          </p:nvSpPr>
          <p:spPr bwMode="auto">
            <a:xfrm>
              <a:off x="5249614" y="2605554"/>
              <a:ext cx="176886" cy="80769"/>
            </a:xfrm>
            <a:custGeom>
              <a:avLst/>
              <a:gdLst>
                <a:gd name="T0" fmla="*/ 79 w 107"/>
                <a:gd name="T1" fmla="*/ 51 h 52"/>
                <a:gd name="T2" fmla="*/ 71 w 107"/>
                <a:gd name="T3" fmla="*/ 48 h 52"/>
                <a:gd name="T4" fmla="*/ 63 w 107"/>
                <a:gd name="T5" fmla="*/ 49 h 52"/>
                <a:gd name="T6" fmla="*/ 50 w 107"/>
                <a:gd name="T7" fmla="*/ 43 h 52"/>
                <a:gd name="T8" fmla="*/ 45 w 107"/>
                <a:gd name="T9" fmla="*/ 44 h 52"/>
                <a:gd name="T10" fmla="*/ 37 w 107"/>
                <a:gd name="T11" fmla="*/ 52 h 52"/>
                <a:gd name="T12" fmla="*/ 24 w 107"/>
                <a:gd name="T13" fmla="*/ 46 h 52"/>
                <a:gd name="T14" fmla="*/ 14 w 107"/>
                <a:gd name="T15" fmla="*/ 37 h 52"/>
                <a:gd name="T16" fmla="*/ 6 w 107"/>
                <a:gd name="T17" fmla="*/ 32 h 52"/>
                <a:gd name="T18" fmla="*/ 4 w 107"/>
                <a:gd name="T19" fmla="*/ 24 h 52"/>
                <a:gd name="T20" fmla="*/ 0 w 107"/>
                <a:gd name="T21" fmla="*/ 18 h 52"/>
                <a:gd name="T22" fmla="*/ 12 w 107"/>
                <a:gd name="T23" fmla="*/ 13 h 52"/>
                <a:gd name="T24" fmla="*/ 17 w 107"/>
                <a:gd name="T25" fmla="*/ 8 h 52"/>
                <a:gd name="T26" fmla="*/ 28 w 107"/>
                <a:gd name="T27" fmla="*/ 4 h 52"/>
                <a:gd name="T28" fmla="*/ 32 w 107"/>
                <a:gd name="T29" fmla="*/ 0 h 52"/>
                <a:gd name="T30" fmla="*/ 36 w 107"/>
                <a:gd name="T31" fmla="*/ 3 h 52"/>
                <a:gd name="T32" fmla="*/ 43 w 107"/>
                <a:gd name="T33" fmla="*/ 1 h 52"/>
                <a:gd name="T34" fmla="*/ 51 w 107"/>
                <a:gd name="T35" fmla="*/ 7 h 52"/>
                <a:gd name="T36" fmla="*/ 63 w 107"/>
                <a:gd name="T37" fmla="*/ 9 h 52"/>
                <a:gd name="T38" fmla="*/ 63 w 107"/>
                <a:gd name="T39" fmla="*/ 15 h 52"/>
                <a:gd name="T40" fmla="*/ 72 w 107"/>
                <a:gd name="T41" fmla="*/ 19 h 52"/>
                <a:gd name="T42" fmla="*/ 74 w 107"/>
                <a:gd name="T43" fmla="*/ 14 h 52"/>
                <a:gd name="T44" fmla="*/ 85 w 107"/>
                <a:gd name="T45" fmla="*/ 16 h 52"/>
                <a:gd name="T46" fmla="*/ 87 w 107"/>
                <a:gd name="T47" fmla="*/ 22 h 52"/>
                <a:gd name="T48" fmla="*/ 99 w 107"/>
                <a:gd name="T49" fmla="*/ 23 h 52"/>
                <a:gd name="T50" fmla="*/ 107 w 107"/>
                <a:gd name="T51" fmla="*/ 33 h 52"/>
                <a:gd name="T52" fmla="*/ 103 w 107"/>
                <a:gd name="T53" fmla="*/ 33 h 52"/>
                <a:gd name="T54" fmla="*/ 100 w 107"/>
                <a:gd name="T55" fmla="*/ 37 h 52"/>
                <a:gd name="T56" fmla="*/ 97 w 107"/>
                <a:gd name="T57" fmla="*/ 38 h 52"/>
                <a:gd name="T58" fmla="*/ 96 w 107"/>
                <a:gd name="T59" fmla="*/ 42 h 52"/>
                <a:gd name="T60" fmla="*/ 93 w 107"/>
                <a:gd name="T61" fmla="*/ 43 h 52"/>
                <a:gd name="T62" fmla="*/ 93 w 107"/>
                <a:gd name="T63" fmla="*/ 45 h 52"/>
                <a:gd name="T64" fmla="*/ 88 w 107"/>
                <a:gd name="T65" fmla="*/ 47 h 52"/>
                <a:gd name="T66" fmla="*/ 80 w 107"/>
                <a:gd name="T67" fmla="*/ 47 h 52"/>
                <a:gd name="T68" fmla="*/ 79 w 107"/>
                <a:gd name="T69" fmla="*/ 51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07" h="52">
                  <a:moveTo>
                    <a:pt x="79" y="51"/>
                  </a:moveTo>
                  <a:lnTo>
                    <a:pt x="71" y="48"/>
                  </a:lnTo>
                  <a:lnTo>
                    <a:pt x="63" y="49"/>
                  </a:lnTo>
                  <a:lnTo>
                    <a:pt x="50" y="43"/>
                  </a:lnTo>
                  <a:lnTo>
                    <a:pt x="45" y="44"/>
                  </a:lnTo>
                  <a:lnTo>
                    <a:pt x="37" y="52"/>
                  </a:lnTo>
                  <a:lnTo>
                    <a:pt x="24" y="46"/>
                  </a:lnTo>
                  <a:lnTo>
                    <a:pt x="14" y="37"/>
                  </a:lnTo>
                  <a:lnTo>
                    <a:pt x="6" y="32"/>
                  </a:lnTo>
                  <a:lnTo>
                    <a:pt x="4" y="24"/>
                  </a:lnTo>
                  <a:lnTo>
                    <a:pt x="0" y="18"/>
                  </a:lnTo>
                  <a:lnTo>
                    <a:pt x="12" y="13"/>
                  </a:lnTo>
                  <a:lnTo>
                    <a:pt x="17" y="8"/>
                  </a:lnTo>
                  <a:lnTo>
                    <a:pt x="28" y="4"/>
                  </a:lnTo>
                  <a:lnTo>
                    <a:pt x="32" y="0"/>
                  </a:lnTo>
                  <a:lnTo>
                    <a:pt x="36" y="3"/>
                  </a:lnTo>
                  <a:lnTo>
                    <a:pt x="43" y="1"/>
                  </a:lnTo>
                  <a:lnTo>
                    <a:pt x="51" y="7"/>
                  </a:lnTo>
                  <a:lnTo>
                    <a:pt x="63" y="9"/>
                  </a:lnTo>
                  <a:lnTo>
                    <a:pt x="63" y="15"/>
                  </a:lnTo>
                  <a:lnTo>
                    <a:pt x="72" y="19"/>
                  </a:lnTo>
                  <a:lnTo>
                    <a:pt x="74" y="14"/>
                  </a:lnTo>
                  <a:lnTo>
                    <a:pt x="85" y="16"/>
                  </a:lnTo>
                  <a:lnTo>
                    <a:pt x="87" y="22"/>
                  </a:lnTo>
                  <a:lnTo>
                    <a:pt x="99" y="23"/>
                  </a:lnTo>
                  <a:lnTo>
                    <a:pt x="107" y="33"/>
                  </a:lnTo>
                  <a:lnTo>
                    <a:pt x="103" y="33"/>
                  </a:lnTo>
                  <a:lnTo>
                    <a:pt x="100" y="37"/>
                  </a:lnTo>
                  <a:lnTo>
                    <a:pt x="97" y="38"/>
                  </a:lnTo>
                  <a:lnTo>
                    <a:pt x="96" y="42"/>
                  </a:lnTo>
                  <a:lnTo>
                    <a:pt x="93" y="43"/>
                  </a:lnTo>
                  <a:lnTo>
                    <a:pt x="93" y="45"/>
                  </a:lnTo>
                  <a:lnTo>
                    <a:pt x="88" y="47"/>
                  </a:lnTo>
                  <a:lnTo>
                    <a:pt x="80" y="47"/>
                  </a:lnTo>
                  <a:lnTo>
                    <a:pt x="79" y="51"/>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53" name="Freeform 52"/>
            <p:cNvSpPr>
              <a:spLocks/>
            </p:cNvSpPr>
            <p:nvPr/>
          </p:nvSpPr>
          <p:spPr bwMode="auto">
            <a:xfrm>
              <a:off x="6185293" y="3838842"/>
              <a:ext cx="49594" cy="55917"/>
            </a:xfrm>
            <a:custGeom>
              <a:avLst/>
              <a:gdLst>
                <a:gd name="T0" fmla="*/ 25 w 30"/>
                <a:gd name="T1" fmla="*/ 0 h 36"/>
                <a:gd name="T2" fmla="*/ 30 w 30"/>
                <a:gd name="T3" fmla="*/ 6 h 36"/>
                <a:gd name="T4" fmla="*/ 30 w 30"/>
                <a:gd name="T5" fmla="*/ 15 h 36"/>
                <a:gd name="T6" fmla="*/ 20 w 30"/>
                <a:gd name="T7" fmla="*/ 20 h 36"/>
                <a:gd name="T8" fmla="*/ 28 w 30"/>
                <a:gd name="T9" fmla="*/ 25 h 36"/>
                <a:gd name="T10" fmla="*/ 21 w 30"/>
                <a:gd name="T11" fmla="*/ 36 h 36"/>
                <a:gd name="T12" fmla="*/ 17 w 30"/>
                <a:gd name="T13" fmla="*/ 33 h 36"/>
                <a:gd name="T14" fmla="*/ 13 w 30"/>
                <a:gd name="T15" fmla="*/ 34 h 36"/>
                <a:gd name="T16" fmla="*/ 3 w 30"/>
                <a:gd name="T17" fmla="*/ 34 h 36"/>
                <a:gd name="T18" fmla="*/ 2 w 30"/>
                <a:gd name="T19" fmla="*/ 28 h 36"/>
                <a:gd name="T20" fmla="*/ 0 w 30"/>
                <a:gd name="T21" fmla="*/ 22 h 36"/>
                <a:gd name="T22" fmla="*/ 6 w 30"/>
                <a:gd name="T23" fmla="*/ 12 h 36"/>
                <a:gd name="T24" fmla="*/ 12 w 30"/>
                <a:gd name="T25" fmla="*/ 3 h 36"/>
                <a:gd name="T26" fmla="*/ 20 w 30"/>
                <a:gd name="T27" fmla="*/ 5 h 36"/>
                <a:gd name="T28" fmla="*/ 25 w 30"/>
                <a:gd name="T29" fmla="*/ 0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0" h="36">
                  <a:moveTo>
                    <a:pt x="25" y="0"/>
                  </a:moveTo>
                  <a:lnTo>
                    <a:pt x="30" y="6"/>
                  </a:lnTo>
                  <a:lnTo>
                    <a:pt x="30" y="15"/>
                  </a:lnTo>
                  <a:lnTo>
                    <a:pt x="20" y="20"/>
                  </a:lnTo>
                  <a:lnTo>
                    <a:pt x="28" y="25"/>
                  </a:lnTo>
                  <a:lnTo>
                    <a:pt x="21" y="36"/>
                  </a:lnTo>
                  <a:lnTo>
                    <a:pt x="17" y="33"/>
                  </a:lnTo>
                  <a:lnTo>
                    <a:pt x="13" y="34"/>
                  </a:lnTo>
                  <a:lnTo>
                    <a:pt x="3" y="34"/>
                  </a:lnTo>
                  <a:lnTo>
                    <a:pt x="2" y="28"/>
                  </a:lnTo>
                  <a:lnTo>
                    <a:pt x="0" y="22"/>
                  </a:lnTo>
                  <a:lnTo>
                    <a:pt x="6" y="12"/>
                  </a:lnTo>
                  <a:lnTo>
                    <a:pt x="12" y="3"/>
                  </a:lnTo>
                  <a:lnTo>
                    <a:pt x="20" y="5"/>
                  </a:lnTo>
                  <a:lnTo>
                    <a:pt x="25"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54" name="Freeform 53"/>
            <p:cNvSpPr>
              <a:spLocks/>
            </p:cNvSpPr>
            <p:nvPr/>
          </p:nvSpPr>
          <p:spPr bwMode="auto">
            <a:xfrm>
              <a:off x="5203325" y="2451780"/>
              <a:ext cx="44636" cy="40386"/>
            </a:xfrm>
            <a:custGeom>
              <a:avLst/>
              <a:gdLst>
                <a:gd name="T0" fmla="*/ 27 w 27"/>
                <a:gd name="T1" fmla="*/ 10 h 26"/>
                <a:gd name="T2" fmla="*/ 20 w 27"/>
                <a:gd name="T3" fmla="*/ 26 h 26"/>
                <a:gd name="T4" fmla="*/ 3 w 27"/>
                <a:gd name="T5" fmla="*/ 15 h 26"/>
                <a:gd name="T6" fmla="*/ 0 w 27"/>
                <a:gd name="T7" fmla="*/ 6 h 26"/>
                <a:gd name="T8" fmla="*/ 22 w 27"/>
                <a:gd name="T9" fmla="*/ 0 h 26"/>
                <a:gd name="T10" fmla="*/ 27 w 27"/>
                <a:gd name="T11" fmla="*/ 10 h 26"/>
              </a:gdLst>
              <a:ahLst/>
              <a:cxnLst>
                <a:cxn ang="0">
                  <a:pos x="T0" y="T1"/>
                </a:cxn>
                <a:cxn ang="0">
                  <a:pos x="T2" y="T3"/>
                </a:cxn>
                <a:cxn ang="0">
                  <a:pos x="T4" y="T5"/>
                </a:cxn>
                <a:cxn ang="0">
                  <a:pos x="T6" y="T7"/>
                </a:cxn>
                <a:cxn ang="0">
                  <a:pos x="T8" y="T9"/>
                </a:cxn>
                <a:cxn ang="0">
                  <a:pos x="T10" y="T11"/>
                </a:cxn>
              </a:cxnLst>
              <a:rect l="0" t="0" r="r" b="b"/>
              <a:pathLst>
                <a:path w="27" h="26">
                  <a:moveTo>
                    <a:pt x="27" y="10"/>
                  </a:moveTo>
                  <a:lnTo>
                    <a:pt x="20" y="26"/>
                  </a:lnTo>
                  <a:lnTo>
                    <a:pt x="3" y="15"/>
                  </a:lnTo>
                  <a:lnTo>
                    <a:pt x="0" y="6"/>
                  </a:lnTo>
                  <a:lnTo>
                    <a:pt x="22" y="0"/>
                  </a:lnTo>
                  <a:lnTo>
                    <a:pt x="27" y="1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55" name="Freeform 54"/>
            <p:cNvSpPr>
              <a:spLocks/>
            </p:cNvSpPr>
            <p:nvPr/>
          </p:nvSpPr>
          <p:spPr bwMode="auto">
            <a:xfrm>
              <a:off x="5130588" y="2402077"/>
              <a:ext cx="71086" cy="88536"/>
            </a:xfrm>
            <a:custGeom>
              <a:avLst/>
              <a:gdLst>
                <a:gd name="T0" fmla="*/ 43 w 43"/>
                <a:gd name="T1" fmla="*/ 25 h 57"/>
                <a:gd name="T2" fmla="*/ 40 w 43"/>
                <a:gd name="T3" fmla="*/ 33 h 57"/>
                <a:gd name="T4" fmla="*/ 35 w 43"/>
                <a:gd name="T5" fmla="*/ 30 h 57"/>
                <a:gd name="T6" fmla="*/ 25 w 43"/>
                <a:gd name="T7" fmla="*/ 44 h 57"/>
                <a:gd name="T8" fmla="*/ 30 w 43"/>
                <a:gd name="T9" fmla="*/ 54 h 57"/>
                <a:gd name="T10" fmla="*/ 20 w 43"/>
                <a:gd name="T11" fmla="*/ 57 h 57"/>
                <a:gd name="T12" fmla="*/ 8 w 43"/>
                <a:gd name="T13" fmla="*/ 55 h 57"/>
                <a:gd name="T14" fmla="*/ 2 w 43"/>
                <a:gd name="T15" fmla="*/ 44 h 57"/>
                <a:gd name="T16" fmla="*/ 0 w 43"/>
                <a:gd name="T17" fmla="*/ 24 h 57"/>
                <a:gd name="T18" fmla="*/ 2 w 43"/>
                <a:gd name="T19" fmla="*/ 18 h 57"/>
                <a:gd name="T20" fmla="*/ 6 w 43"/>
                <a:gd name="T21" fmla="*/ 12 h 57"/>
                <a:gd name="T22" fmla="*/ 20 w 43"/>
                <a:gd name="T23" fmla="*/ 11 h 57"/>
                <a:gd name="T24" fmla="*/ 25 w 43"/>
                <a:gd name="T25" fmla="*/ 6 h 57"/>
                <a:gd name="T26" fmla="*/ 36 w 43"/>
                <a:gd name="T27" fmla="*/ 0 h 57"/>
                <a:gd name="T28" fmla="*/ 37 w 43"/>
                <a:gd name="T29" fmla="*/ 10 h 57"/>
                <a:gd name="T30" fmla="*/ 32 w 43"/>
                <a:gd name="T31" fmla="*/ 16 h 57"/>
                <a:gd name="T32" fmla="*/ 35 w 43"/>
                <a:gd name="T33" fmla="*/ 22 h 57"/>
                <a:gd name="T34" fmla="*/ 43 w 43"/>
                <a:gd name="T35" fmla="*/ 25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3" h="57">
                  <a:moveTo>
                    <a:pt x="43" y="25"/>
                  </a:moveTo>
                  <a:lnTo>
                    <a:pt x="40" y="33"/>
                  </a:lnTo>
                  <a:lnTo>
                    <a:pt x="35" y="30"/>
                  </a:lnTo>
                  <a:lnTo>
                    <a:pt x="25" y="44"/>
                  </a:lnTo>
                  <a:lnTo>
                    <a:pt x="30" y="54"/>
                  </a:lnTo>
                  <a:lnTo>
                    <a:pt x="20" y="57"/>
                  </a:lnTo>
                  <a:lnTo>
                    <a:pt x="8" y="55"/>
                  </a:lnTo>
                  <a:lnTo>
                    <a:pt x="2" y="44"/>
                  </a:lnTo>
                  <a:lnTo>
                    <a:pt x="0" y="24"/>
                  </a:lnTo>
                  <a:lnTo>
                    <a:pt x="2" y="18"/>
                  </a:lnTo>
                  <a:lnTo>
                    <a:pt x="6" y="12"/>
                  </a:lnTo>
                  <a:lnTo>
                    <a:pt x="20" y="11"/>
                  </a:lnTo>
                  <a:lnTo>
                    <a:pt x="25" y="6"/>
                  </a:lnTo>
                  <a:lnTo>
                    <a:pt x="36" y="0"/>
                  </a:lnTo>
                  <a:lnTo>
                    <a:pt x="37" y="10"/>
                  </a:lnTo>
                  <a:lnTo>
                    <a:pt x="32" y="16"/>
                  </a:lnTo>
                  <a:lnTo>
                    <a:pt x="35" y="22"/>
                  </a:lnTo>
                  <a:lnTo>
                    <a:pt x="43" y="2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57" name="Freeform 56"/>
            <p:cNvSpPr>
              <a:spLocks/>
            </p:cNvSpPr>
            <p:nvPr/>
          </p:nvSpPr>
          <p:spPr bwMode="auto">
            <a:xfrm>
              <a:off x="4672668" y="3051338"/>
              <a:ext cx="610011" cy="582473"/>
            </a:xfrm>
            <a:custGeom>
              <a:avLst/>
              <a:gdLst>
                <a:gd name="T0" fmla="*/ 369 w 369"/>
                <a:gd name="T1" fmla="*/ 283 h 375"/>
                <a:gd name="T2" fmla="*/ 309 w 369"/>
                <a:gd name="T3" fmla="*/ 322 h 375"/>
                <a:gd name="T4" fmla="*/ 257 w 369"/>
                <a:gd name="T5" fmla="*/ 363 h 375"/>
                <a:gd name="T6" fmla="*/ 231 w 369"/>
                <a:gd name="T7" fmla="*/ 372 h 375"/>
                <a:gd name="T8" fmla="*/ 211 w 369"/>
                <a:gd name="T9" fmla="*/ 375 h 375"/>
                <a:gd name="T10" fmla="*/ 211 w 369"/>
                <a:gd name="T11" fmla="*/ 361 h 375"/>
                <a:gd name="T12" fmla="*/ 203 w 369"/>
                <a:gd name="T13" fmla="*/ 358 h 375"/>
                <a:gd name="T14" fmla="*/ 191 w 369"/>
                <a:gd name="T15" fmla="*/ 352 h 375"/>
                <a:gd name="T16" fmla="*/ 187 w 369"/>
                <a:gd name="T17" fmla="*/ 342 h 375"/>
                <a:gd name="T18" fmla="*/ 126 w 369"/>
                <a:gd name="T19" fmla="*/ 297 h 375"/>
                <a:gd name="T20" fmla="*/ 66 w 369"/>
                <a:gd name="T21" fmla="*/ 252 h 375"/>
                <a:gd name="T22" fmla="*/ 0 w 369"/>
                <a:gd name="T23" fmla="*/ 201 h 375"/>
                <a:gd name="T24" fmla="*/ 1 w 369"/>
                <a:gd name="T25" fmla="*/ 197 h 375"/>
                <a:gd name="T26" fmla="*/ 1 w 369"/>
                <a:gd name="T27" fmla="*/ 196 h 375"/>
                <a:gd name="T28" fmla="*/ 1 w 369"/>
                <a:gd name="T29" fmla="*/ 171 h 375"/>
                <a:gd name="T30" fmla="*/ 30 w 369"/>
                <a:gd name="T31" fmla="*/ 156 h 375"/>
                <a:gd name="T32" fmla="*/ 48 w 369"/>
                <a:gd name="T33" fmla="*/ 153 h 375"/>
                <a:gd name="T34" fmla="*/ 62 w 369"/>
                <a:gd name="T35" fmla="*/ 147 h 375"/>
                <a:gd name="T36" fmla="*/ 69 w 369"/>
                <a:gd name="T37" fmla="*/ 137 h 375"/>
                <a:gd name="T38" fmla="*/ 90 w 369"/>
                <a:gd name="T39" fmla="*/ 129 h 375"/>
                <a:gd name="T40" fmla="*/ 91 w 369"/>
                <a:gd name="T41" fmla="*/ 113 h 375"/>
                <a:gd name="T42" fmla="*/ 101 w 369"/>
                <a:gd name="T43" fmla="*/ 112 h 375"/>
                <a:gd name="T44" fmla="*/ 109 w 369"/>
                <a:gd name="T45" fmla="*/ 104 h 375"/>
                <a:gd name="T46" fmla="*/ 132 w 369"/>
                <a:gd name="T47" fmla="*/ 100 h 375"/>
                <a:gd name="T48" fmla="*/ 135 w 369"/>
                <a:gd name="T49" fmla="*/ 92 h 375"/>
                <a:gd name="T50" fmla="*/ 130 w 369"/>
                <a:gd name="T51" fmla="*/ 88 h 375"/>
                <a:gd name="T52" fmla="*/ 124 w 369"/>
                <a:gd name="T53" fmla="*/ 66 h 375"/>
                <a:gd name="T54" fmla="*/ 123 w 369"/>
                <a:gd name="T55" fmla="*/ 53 h 375"/>
                <a:gd name="T56" fmla="*/ 117 w 369"/>
                <a:gd name="T57" fmla="*/ 40 h 375"/>
                <a:gd name="T58" fmla="*/ 134 w 369"/>
                <a:gd name="T59" fmla="*/ 29 h 375"/>
                <a:gd name="T60" fmla="*/ 152 w 369"/>
                <a:gd name="T61" fmla="*/ 25 h 375"/>
                <a:gd name="T62" fmla="*/ 163 w 369"/>
                <a:gd name="T63" fmla="*/ 17 h 375"/>
                <a:gd name="T64" fmla="*/ 179 w 369"/>
                <a:gd name="T65" fmla="*/ 11 h 375"/>
                <a:gd name="T66" fmla="*/ 209 w 369"/>
                <a:gd name="T67" fmla="*/ 7 h 375"/>
                <a:gd name="T68" fmla="*/ 237 w 369"/>
                <a:gd name="T69" fmla="*/ 5 h 375"/>
                <a:gd name="T70" fmla="*/ 246 w 369"/>
                <a:gd name="T71" fmla="*/ 8 h 375"/>
                <a:gd name="T72" fmla="*/ 262 w 369"/>
                <a:gd name="T73" fmla="*/ 0 h 375"/>
                <a:gd name="T74" fmla="*/ 280 w 369"/>
                <a:gd name="T75" fmla="*/ 0 h 375"/>
                <a:gd name="T76" fmla="*/ 287 w 369"/>
                <a:gd name="T77" fmla="*/ 5 h 375"/>
                <a:gd name="T78" fmla="*/ 299 w 369"/>
                <a:gd name="T79" fmla="*/ 3 h 375"/>
                <a:gd name="T80" fmla="*/ 296 w 369"/>
                <a:gd name="T81" fmla="*/ 14 h 375"/>
                <a:gd name="T82" fmla="*/ 299 w 369"/>
                <a:gd name="T83" fmla="*/ 34 h 375"/>
                <a:gd name="T84" fmla="*/ 295 w 369"/>
                <a:gd name="T85" fmla="*/ 51 h 375"/>
                <a:gd name="T86" fmla="*/ 285 w 369"/>
                <a:gd name="T87" fmla="*/ 62 h 375"/>
                <a:gd name="T88" fmla="*/ 287 w 369"/>
                <a:gd name="T89" fmla="*/ 78 h 375"/>
                <a:gd name="T90" fmla="*/ 302 w 369"/>
                <a:gd name="T91" fmla="*/ 90 h 375"/>
                <a:gd name="T92" fmla="*/ 302 w 369"/>
                <a:gd name="T93" fmla="*/ 95 h 375"/>
                <a:gd name="T94" fmla="*/ 313 w 369"/>
                <a:gd name="T95" fmla="*/ 104 h 375"/>
                <a:gd name="T96" fmla="*/ 321 w 369"/>
                <a:gd name="T97" fmla="*/ 141 h 375"/>
                <a:gd name="T98" fmla="*/ 327 w 369"/>
                <a:gd name="T99" fmla="*/ 159 h 375"/>
                <a:gd name="T100" fmla="*/ 329 w 369"/>
                <a:gd name="T101" fmla="*/ 169 h 375"/>
                <a:gd name="T102" fmla="*/ 326 w 369"/>
                <a:gd name="T103" fmla="*/ 186 h 375"/>
                <a:gd name="T104" fmla="*/ 327 w 369"/>
                <a:gd name="T105" fmla="*/ 195 h 375"/>
                <a:gd name="T106" fmla="*/ 325 w 369"/>
                <a:gd name="T107" fmla="*/ 207 h 375"/>
                <a:gd name="T108" fmla="*/ 327 w 369"/>
                <a:gd name="T109" fmla="*/ 220 h 375"/>
                <a:gd name="T110" fmla="*/ 320 w 369"/>
                <a:gd name="T111" fmla="*/ 228 h 375"/>
                <a:gd name="T112" fmla="*/ 331 w 369"/>
                <a:gd name="T113" fmla="*/ 244 h 375"/>
                <a:gd name="T114" fmla="*/ 332 w 369"/>
                <a:gd name="T115" fmla="*/ 252 h 375"/>
                <a:gd name="T116" fmla="*/ 339 w 369"/>
                <a:gd name="T117" fmla="*/ 264 h 375"/>
                <a:gd name="T118" fmla="*/ 347 w 369"/>
                <a:gd name="T119" fmla="*/ 260 h 375"/>
                <a:gd name="T120" fmla="*/ 361 w 369"/>
                <a:gd name="T121" fmla="*/ 270 h 375"/>
                <a:gd name="T122" fmla="*/ 369 w 369"/>
                <a:gd name="T123" fmla="*/ 283 h 3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69" h="375">
                  <a:moveTo>
                    <a:pt x="369" y="283"/>
                  </a:moveTo>
                  <a:lnTo>
                    <a:pt x="309" y="322"/>
                  </a:lnTo>
                  <a:lnTo>
                    <a:pt x="257" y="363"/>
                  </a:lnTo>
                  <a:lnTo>
                    <a:pt x="231" y="372"/>
                  </a:lnTo>
                  <a:lnTo>
                    <a:pt x="211" y="375"/>
                  </a:lnTo>
                  <a:lnTo>
                    <a:pt x="211" y="361"/>
                  </a:lnTo>
                  <a:lnTo>
                    <a:pt x="203" y="358"/>
                  </a:lnTo>
                  <a:lnTo>
                    <a:pt x="191" y="352"/>
                  </a:lnTo>
                  <a:lnTo>
                    <a:pt x="187" y="342"/>
                  </a:lnTo>
                  <a:lnTo>
                    <a:pt x="126" y="297"/>
                  </a:lnTo>
                  <a:lnTo>
                    <a:pt x="66" y="252"/>
                  </a:lnTo>
                  <a:lnTo>
                    <a:pt x="0" y="201"/>
                  </a:lnTo>
                  <a:lnTo>
                    <a:pt x="1" y="197"/>
                  </a:lnTo>
                  <a:lnTo>
                    <a:pt x="1" y="196"/>
                  </a:lnTo>
                  <a:lnTo>
                    <a:pt x="1" y="171"/>
                  </a:lnTo>
                  <a:lnTo>
                    <a:pt x="30" y="156"/>
                  </a:lnTo>
                  <a:lnTo>
                    <a:pt x="48" y="153"/>
                  </a:lnTo>
                  <a:lnTo>
                    <a:pt x="62" y="147"/>
                  </a:lnTo>
                  <a:lnTo>
                    <a:pt x="69" y="137"/>
                  </a:lnTo>
                  <a:lnTo>
                    <a:pt x="90" y="129"/>
                  </a:lnTo>
                  <a:lnTo>
                    <a:pt x="91" y="113"/>
                  </a:lnTo>
                  <a:lnTo>
                    <a:pt x="101" y="112"/>
                  </a:lnTo>
                  <a:lnTo>
                    <a:pt x="109" y="104"/>
                  </a:lnTo>
                  <a:lnTo>
                    <a:pt x="132" y="100"/>
                  </a:lnTo>
                  <a:lnTo>
                    <a:pt x="135" y="92"/>
                  </a:lnTo>
                  <a:lnTo>
                    <a:pt x="130" y="88"/>
                  </a:lnTo>
                  <a:lnTo>
                    <a:pt x="124" y="66"/>
                  </a:lnTo>
                  <a:lnTo>
                    <a:pt x="123" y="53"/>
                  </a:lnTo>
                  <a:lnTo>
                    <a:pt x="117" y="40"/>
                  </a:lnTo>
                  <a:lnTo>
                    <a:pt x="134" y="29"/>
                  </a:lnTo>
                  <a:lnTo>
                    <a:pt x="152" y="25"/>
                  </a:lnTo>
                  <a:lnTo>
                    <a:pt x="163" y="17"/>
                  </a:lnTo>
                  <a:lnTo>
                    <a:pt x="179" y="11"/>
                  </a:lnTo>
                  <a:lnTo>
                    <a:pt x="209" y="7"/>
                  </a:lnTo>
                  <a:lnTo>
                    <a:pt x="237" y="5"/>
                  </a:lnTo>
                  <a:lnTo>
                    <a:pt x="246" y="8"/>
                  </a:lnTo>
                  <a:lnTo>
                    <a:pt x="262" y="0"/>
                  </a:lnTo>
                  <a:lnTo>
                    <a:pt x="280" y="0"/>
                  </a:lnTo>
                  <a:lnTo>
                    <a:pt x="287" y="5"/>
                  </a:lnTo>
                  <a:lnTo>
                    <a:pt x="299" y="3"/>
                  </a:lnTo>
                  <a:lnTo>
                    <a:pt x="296" y="14"/>
                  </a:lnTo>
                  <a:lnTo>
                    <a:pt x="299" y="34"/>
                  </a:lnTo>
                  <a:lnTo>
                    <a:pt x="295" y="51"/>
                  </a:lnTo>
                  <a:lnTo>
                    <a:pt x="285" y="62"/>
                  </a:lnTo>
                  <a:lnTo>
                    <a:pt x="287" y="78"/>
                  </a:lnTo>
                  <a:lnTo>
                    <a:pt x="302" y="90"/>
                  </a:lnTo>
                  <a:lnTo>
                    <a:pt x="302" y="95"/>
                  </a:lnTo>
                  <a:lnTo>
                    <a:pt x="313" y="104"/>
                  </a:lnTo>
                  <a:lnTo>
                    <a:pt x="321" y="141"/>
                  </a:lnTo>
                  <a:lnTo>
                    <a:pt x="327" y="159"/>
                  </a:lnTo>
                  <a:lnTo>
                    <a:pt x="329" y="169"/>
                  </a:lnTo>
                  <a:lnTo>
                    <a:pt x="326" y="186"/>
                  </a:lnTo>
                  <a:lnTo>
                    <a:pt x="327" y="195"/>
                  </a:lnTo>
                  <a:lnTo>
                    <a:pt x="325" y="207"/>
                  </a:lnTo>
                  <a:lnTo>
                    <a:pt x="327" y="220"/>
                  </a:lnTo>
                  <a:lnTo>
                    <a:pt x="320" y="228"/>
                  </a:lnTo>
                  <a:lnTo>
                    <a:pt x="331" y="244"/>
                  </a:lnTo>
                  <a:lnTo>
                    <a:pt x="332" y="252"/>
                  </a:lnTo>
                  <a:lnTo>
                    <a:pt x="339" y="264"/>
                  </a:lnTo>
                  <a:lnTo>
                    <a:pt x="347" y="260"/>
                  </a:lnTo>
                  <a:lnTo>
                    <a:pt x="361" y="270"/>
                  </a:lnTo>
                  <a:lnTo>
                    <a:pt x="369" y="283"/>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59" name="Freeform 58"/>
            <p:cNvSpPr>
              <a:spLocks/>
            </p:cNvSpPr>
            <p:nvPr/>
          </p:nvSpPr>
          <p:spPr bwMode="auto">
            <a:xfrm>
              <a:off x="5646368" y="3228411"/>
              <a:ext cx="376917" cy="309099"/>
            </a:xfrm>
            <a:custGeom>
              <a:avLst/>
              <a:gdLst>
                <a:gd name="T0" fmla="*/ 181 w 228"/>
                <a:gd name="T1" fmla="*/ 44 h 199"/>
                <a:gd name="T2" fmla="*/ 177 w 228"/>
                <a:gd name="T3" fmla="*/ 52 h 199"/>
                <a:gd name="T4" fmla="*/ 175 w 228"/>
                <a:gd name="T5" fmla="*/ 68 h 199"/>
                <a:gd name="T6" fmla="*/ 171 w 228"/>
                <a:gd name="T7" fmla="*/ 79 h 199"/>
                <a:gd name="T8" fmla="*/ 167 w 228"/>
                <a:gd name="T9" fmla="*/ 82 h 199"/>
                <a:gd name="T10" fmla="*/ 160 w 228"/>
                <a:gd name="T11" fmla="*/ 75 h 199"/>
                <a:gd name="T12" fmla="*/ 152 w 228"/>
                <a:gd name="T13" fmla="*/ 66 h 199"/>
                <a:gd name="T14" fmla="*/ 137 w 228"/>
                <a:gd name="T15" fmla="*/ 36 h 199"/>
                <a:gd name="T16" fmla="*/ 135 w 228"/>
                <a:gd name="T17" fmla="*/ 38 h 199"/>
                <a:gd name="T18" fmla="*/ 144 w 228"/>
                <a:gd name="T19" fmla="*/ 60 h 199"/>
                <a:gd name="T20" fmla="*/ 157 w 228"/>
                <a:gd name="T21" fmla="*/ 81 h 199"/>
                <a:gd name="T22" fmla="*/ 173 w 228"/>
                <a:gd name="T23" fmla="*/ 113 h 199"/>
                <a:gd name="T24" fmla="*/ 180 w 228"/>
                <a:gd name="T25" fmla="*/ 125 h 199"/>
                <a:gd name="T26" fmla="*/ 187 w 228"/>
                <a:gd name="T27" fmla="*/ 136 h 199"/>
                <a:gd name="T28" fmla="*/ 204 w 228"/>
                <a:gd name="T29" fmla="*/ 159 h 199"/>
                <a:gd name="T30" fmla="*/ 201 w 228"/>
                <a:gd name="T31" fmla="*/ 163 h 199"/>
                <a:gd name="T32" fmla="*/ 203 w 228"/>
                <a:gd name="T33" fmla="*/ 176 h 199"/>
                <a:gd name="T34" fmla="*/ 225 w 228"/>
                <a:gd name="T35" fmla="*/ 195 h 199"/>
                <a:gd name="T36" fmla="*/ 228 w 228"/>
                <a:gd name="T37" fmla="*/ 199 h 199"/>
                <a:gd name="T38" fmla="*/ 157 w 228"/>
                <a:gd name="T39" fmla="*/ 199 h 199"/>
                <a:gd name="T40" fmla="*/ 87 w 228"/>
                <a:gd name="T41" fmla="*/ 199 h 199"/>
                <a:gd name="T42" fmla="*/ 15 w 228"/>
                <a:gd name="T43" fmla="*/ 199 h 199"/>
                <a:gd name="T44" fmla="*/ 11 w 228"/>
                <a:gd name="T45" fmla="*/ 123 h 199"/>
                <a:gd name="T46" fmla="*/ 6 w 228"/>
                <a:gd name="T47" fmla="*/ 49 h 199"/>
                <a:gd name="T48" fmla="*/ 0 w 228"/>
                <a:gd name="T49" fmla="*/ 32 h 199"/>
                <a:gd name="T50" fmla="*/ 4 w 228"/>
                <a:gd name="T51" fmla="*/ 19 h 199"/>
                <a:gd name="T52" fmla="*/ 1 w 228"/>
                <a:gd name="T53" fmla="*/ 11 h 199"/>
                <a:gd name="T54" fmla="*/ 6 w 228"/>
                <a:gd name="T55" fmla="*/ 1 h 199"/>
                <a:gd name="T56" fmla="*/ 29 w 228"/>
                <a:gd name="T57" fmla="*/ 0 h 199"/>
                <a:gd name="T58" fmla="*/ 47 w 228"/>
                <a:gd name="T59" fmla="*/ 6 h 199"/>
                <a:gd name="T60" fmla="*/ 65 w 228"/>
                <a:gd name="T61" fmla="*/ 12 h 199"/>
                <a:gd name="T62" fmla="*/ 73 w 228"/>
                <a:gd name="T63" fmla="*/ 15 h 199"/>
                <a:gd name="T64" fmla="*/ 86 w 228"/>
                <a:gd name="T65" fmla="*/ 9 h 199"/>
                <a:gd name="T66" fmla="*/ 93 w 228"/>
                <a:gd name="T67" fmla="*/ 3 h 199"/>
                <a:gd name="T68" fmla="*/ 108 w 228"/>
                <a:gd name="T69" fmla="*/ 1 h 199"/>
                <a:gd name="T70" fmla="*/ 121 w 228"/>
                <a:gd name="T71" fmla="*/ 4 h 199"/>
                <a:gd name="T72" fmla="*/ 126 w 228"/>
                <a:gd name="T73" fmla="*/ 14 h 199"/>
                <a:gd name="T74" fmla="*/ 130 w 228"/>
                <a:gd name="T75" fmla="*/ 7 h 199"/>
                <a:gd name="T76" fmla="*/ 144 w 228"/>
                <a:gd name="T77" fmla="*/ 12 h 199"/>
                <a:gd name="T78" fmla="*/ 158 w 228"/>
                <a:gd name="T79" fmla="*/ 13 h 199"/>
                <a:gd name="T80" fmla="*/ 166 w 228"/>
                <a:gd name="T81" fmla="*/ 8 h 199"/>
                <a:gd name="T82" fmla="*/ 181 w 228"/>
                <a:gd name="T83" fmla="*/ 44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28" h="199">
                  <a:moveTo>
                    <a:pt x="181" y="44"/>
                  </a:moveTo>
                  <a:lnTo>
                    <a:pt x="177" y="52"/>
                  </a:lnTo>
                  <a:lnTo>
                    <a:pt x="175" y="68"/>
                  </a:lnTo>
                  <a:lnTo>
                    <a:pt x="171" y="79"/>
                  </a:lnTo>
                  <a:lnTo>
                    <a:pt x="167" y="82"/>
                  </a:lnTo>
                  <a:lnTo>
                    <a:pt x="160" y="75"/>
                  </a:lnTo>
                  <a:lnTo>
                    <a:pt x="152" y="66"/>
                  </a:lnTo>
                  <a:lnTo>
                    <a:pt x="137" y="36"/>
                  </a:lnTo>
                  <a:lnTo>
                    <a:pt x="135" y="38"/>
                  </a:lnTo>
                  <a:lnTo>
                    <a:pt x="144" y="60"/>
                  </a:lnTo>
                  <a:lnTo>
                    <a:pt x="157" y="81"/>
                  </a:lnTo>
                  <a:lnTo>
                    <a:pt x="173" y="113"/>
                  </a:lnTo>
                  <a:lnTo>
                    <a:pt x="180" y="125"/>
                  </a:lnTo>
                  <a:lnTo>
                    <a:pt x="187" y="136"/>
                  </a:lnTo>
                  <a:lnTo>
                    <a:pt x="204" y="159"/>
                  </a:lnTo>
                  <a:lnTo>
                    <a:pt x="201" y="163"/>
                  </a:lnTo>
                  <a:lnTo>
                    <a:pt x="203" y="176"/>
                  </a:lnTo>
                  <a:lnTo>
                    <a:pt x="225" y="195"/>
                  </a:lnTo>
                  <a:lnTo>
                    <a:pt x="228" y="199"/>
                  </a:lnTo>
                  <a:lnTo>
                    <a:pt x="157" y="199"/>
                  </a:lnTo>
                  <a:lnTo>
                    <a:pt x="87" y="199"/>
                  </a:lnTo>
                  <a:lnTo>
                    <a:pt x="15" y="199"/>
                  </a:lnTo>
                  <a:lnTo>
                    <a:pt x="11" y="123"/>
                  </a:lnTo>
                  <a:lnTo>
                    <a:pt x="6" y="49"/>
                  </a:lnTo>
                  <a:lnTo>
                    <a:pt x="0" y="32"/>
                  </a:lnTo>
                  <a:lnTo>
                    <a:pt x="4" y="19"/>
                  </a:lnTo>
                  <a:lnTo>
                    <a:pt x="1" y="11"/>
                  </a:lnTo>
                  <a:lnTo>
                    <a:pt x="6" y="1"/>
                  </a:lnTo>
                  <a:lnTo>
                    <a:pt x="29" y="0"/>
                  </a:lnTo>
                  <a:lnTo>
                    <a:pt x="47" y="6"/>
                  </a:lnTo>
                  <a:lnTo>
                    <a:pt x="65" y="12"/>
                  </a:lnTo>
                  <a:lnTo>
                    <a:pt x="73" y="15"/>
                  </a:lnTo>
                  <a:lnTo>
                    <a:pt x="86" y="9"/>
                  </a:lnTo>
                  <a:lnTo>
                    <a:pt x="93" y="3"/>
                  </a:lnTo>
                  <a:lnTo>
                    <a:pt x="108" y="1"/>
                  </a:lnTo>
                  <a:lnTo>
                    <a:pt x="121" y="4"/>
                  </a:lnTo>
                  <a:lnTo>
                    <a:pt x="126" y="14"/>
                  </a:lnTo>
                  <a:lnTo>
                    <a:pt x="130" y="7"/>
                  </a:lnTo>
                  <a:lnTo>
                    <a:pt x="144" y="12"/>
                  </a:lnTo>
                  <a:lnTo>
                    <a:pt x="158" y="13"/>
                  </a:lnTo>
                  <a:lnTo>
                    <a:pt x="166" y="8"/>
                  </a:lnTo>
                  <a:lnTo>
                    <a:pt x="181" y="44"/>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60" name="Freeform 59"/>
            <p:cNvSpPr>
              <a:spLocks/>
            </p:cNvSpPr>
            <p:nvPr/>
          </p:nvSpPr>
          <p:spPr bwMode="auto">
            <a:xfrm>
              <a:off x="6019979" y="3667982"/>
              <a:ext cx="206643" cy="178625"/>
            </a:xfrm>
            <a:custGeom>
              <a:avLst/>
              <a:gdLst>
                <a:gd name="T0" fmla="*/ 112 w 125"/>
                <a:gd name="T1" fmla="*/ 113 h 115"/>
                <a:gd name="T2" fmla="*/ 106 w 125"/>
                <a:gd name="T3" fmla="*/ 106 h 115"/>
                <a:gd name="T4" fmla="*/ 98 w 125"/>
                <a:gd name="T5" fmla="*/ 94 h 115"/>
                <a:gd name="T6" fmla="*/ 89 w 125"/>
                <a:gd name="T7" fmla="*/ 87 h 115"/>
                <a:gd name="T8" fmla="*/ 84 w 125"/>
                <a:gd name="T9" fmla="*/ 80 h 115"/>
                <a:gd name="T10" fmla="*/ 68 w 125"/>
                <a:gd name="T11" fmla="*/ 72 h 115"/>
                <a:gd name="T12" fmla="*/ 56 w 125"/>
                <a:gd name="T13" fmla="*/ 71 h 115"/>
                <a:gd name="T14" fmla="*/ 51 w 125"/>
                <a:gd name="T15" fmla="*/ 67 h 115"/>
                <a:gd name="T16" fmla="*/ 41 w 125"/>
                <a:gd name="T17" fmla="*/ 72 h 115"/>
                <a:gd name="T18" fmla="*/ 29 w 125"/>
                <a:gd name="T19" fmla="*/ 63 h 115"/>
                <a:gd name="T20" fmla="*/ 24 w 125"/>
                <a:gd name="T21" fmla="*/ 78 h 115"/>
                <a:gd name="T22" fmla="*/ 3 w 125"/>
                <a:gd name="T23" fmla="*/ 74 h 115"/>
                <a:gd name="T24" fmla="*/ 0 w 125"/>
                <a:gd name="T25" fmla="*/ 65 h 115"/>
                <a:gd name="T26" fmla="*/ 7 w 125"/>
                <a:gd name="T27" fmla="*/ 35 h 115"/>
                <a:gd name="T28" fmla="*/ 8 w 125"/>
                <a:gd name="T29" fmla="*/ 21 h 115"/>
                <a:gd name="T30" fmla="*/ 13 w 125"/>
                <a:gd name="T31" fmla="*/ 15 h 115"/>
                <a:gd name="T32" fmla="*/ 27 w 125"/>
                <a:gd name="T33" fmla="*/ 11 h 115"/>
                <a:gd name="T34" fmla="*/ 35 w 125"/>
                <a:gd name="T35" fmla="*/ 0 h 115"/>
                <a:gd name="T36" fmla="*/ 47 w 125"/>
                <a:gd name="T37" fmla="*/ 23 h 115"/>
                <a:gd name="T38" fmla="*/ 53 w 125"/>
                <a:gd name="T39" fmla="*/ 43 h 115"/>
                <a:gd name="T40" fmla="*/ 63 w 125"/>
                <a:gd name="T41" fmla="*/ 53 h 115"/>
                <a:gd name="T42" fmla="*/ 89 w 125"/>
                <a:gd name="T43" fmla="*/ 72 h 115"/>
                <a:gd name="T44" fmla="*/ 100 w 125"/>
                <a:gd name="T45" fmla="*/ 84 h 115"/>
                <a:gd name="T46" fmla="*/ 110 w 125"/>
                <a:gd name="T47" fmla="*/ 96 h 115"/>
                <a:gd name="T48" fmla="*/ 116 w 125"/>
                <a:gd name="T49" fmla="*/ 103 h 115"/>
                <a:gd name="T50" fmla="*/ 125 w 125"/>
                <a:gd name="T51" fmla="*/ 110 h 115"/>
                <a:gd name="T52" fmla="*/ 120 w 125"/>
                <a:gd name="T53" fmla="*/ 115 h 115"/>
                <a:gd name="T54" fmla="*/ 112 w 125"/>
                <a:gd name="T55" fmla="*/ 113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25" h="115">
                  <a:moveTo>
                    <a:pt x="112" y="113"/>
                  </a:moveTo>
                  <a:lnTo>
                    <a:pt x="106" y="106"/>
                  </a:lnTo>
                  <a:lnTo>
                    <a:pt x="98" y="94"/>
                  </a:lnTo>
                  <a:lnTo>
                    <a:pt x="89" y="87"/>
                  </a:lnTo>
                  <a:lnTo>
                    <a:pt x="84" y="80"/>
                  </a:lnTo>
                  <a:lnTo>
                    <a:pt x="68" y="72"/>
                  </a:lnTo>
                  <a:lnTo>
                    <a:pt x="56" y="71"/>
                  </a:lnTo>
                  <a:lnTo>
                    <a:pt x="51" y="67"/>
                  </a:lnTo>
                  <a:lnTo>
                    <a:pt x="41" y="72"/>
                  </a:lnTo>
                  <a:lnTo>
                    <a:pt x="29" y="63"/>
                  </a:lnTo>
                  <a:lnTo>
                    <a:pt x="24" y="78"/>
                  </a:lnTo>
                  <a:lnTo>
                    <a:pt x="3" y="74"/>
                  </a:lnTo>
                  <a:lnTo>
                    <a:pt x="0" y="65"/>
                  </a:lnTo>
                  <a:lnTo>
                    <a:pt x="7" y="35"/>
                  </a:lnTo>
                  <a:lnTo>
                    <a:pt x="8" y="21"/>
                  </a:lnTo>
                  <a:lnTo>
                    <a:pt x="13" y="15"/>
                  </a:lnTo>
                  <a:lnTo>
                    <a:pt x="27" y="11"/>
                  </a:lnTo>
                  <a:lnTo>
                    <a:pt x="35" y="0"/>
                  </a:lnTo>
                  <a:lnTo>
                    <a:pt x="47" y="23"/>
                  </a:lnTo>
                  <a:lnTo>
                    <a:pt x="53" y="43"/>
                  </a:lnTo>
                  <a:lnTo>
                    <a:pt x="63" y="53"/>
                  </a:lnTo>
                  <a:lnTo>
                    <a:pt x="89" y="72"/>
                  </a:lnTo>
                  <a:lnTo>
                    <a:pt x="100" y="84"/>
                  </a:lnTo>
                  <a:lnTo>
                    <a:pt x="110" y="96"/>
                  </a:lnTo>
                  <a:lnTo>
                    <a:pt x="116" y="103"/>
                  </a:lnTo>
                  <a:lnTo>
                    <a:pt x="125" y="110"/>
                  </a:lnTo>
                  <a:lnTo>
                    <a:pt x="120" y="115"/>
                  </a:lnTo>
                  <a:lnTo>
                    <a:pt x="112" y="113"/>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61" name="Freeform 60"/>
            <p:cNvSpPr>
              <a:spLocks/>
            </p:cNvSpPr>
            <p:nvPr/>
          </p:nvSpPr>
          <p:spPr bwMode="auto">
            <a:xfrm>
              <a:off x="4669361" y="2838542"/>
              <a:ext cx="342201" cy="250075"/>
            </a:xfrm>
            <a:custGeom>
              <a:avLst/>
              <a:gdLst>
                <a:gd name="T0" fmla="*/ 5 w 207"/>
                <a:gd name="T1" fmla="*/ 39 h 161"/>
                <a:gd name="T2" fmla="*/ 6 w 207"/>
                <a:gd name="T3" fmla="*/ 24 h 161"/>
                <a:gd name="T4" fmla="*/ 0 w 207"/>
                <a:gd name="T5" fmla="*/ 15 h 161"/>
                <a:gd name="T6" fmla="*/ 24 w 207"/>
                <a:gd name="T7" fmla="*/ 0 h 161"/>
                <a:gd name="T8" fmla="*/ 44 w 207"/>
                <a:gd name="T9" fmla="*/ 4 h 161"/>
                <a:gd name="T10" fmla="*/ 66 w 207"/>
                <a:gd name="T11" fmla="*/ 4 h 161"/>
                <a:gd name="T12" fmla="*/ 84 w 207"/>
                <a:gd name="T13" fmla="*/ 7 h 161"/>
                <a:gd name="T14" fmla="*/ 98 w 207"/>
                <a:gd name="T15" fmla="*/ 6 h 161"/>
                <a:gd name="T16" fmla="*/ 125 w 207"/>
                <a:gd name="T17" fmla="*/ 7 h 161"/>
                <a:gd name="T18" fmla="*/ 131 w 207"/>
                <a:gd name="T19" fmla="*/ 15 h 161"/>
                <a:gd name="T20" fmla="*/ 162 w 207"/>
                <a:gd name="T21" fmla="*/ 24 h 161"/>
                <a:gd name="T22" fmla="*/ 168 w 207"/>
                <a:gd name="T23" fmla="*/ 20 h 161"/>
                <a:gd name="T24" fmla="*/ 187 w 207"/>
                <a:gd name="T25" fmla="*/ 29 h 161"/>
                <a:gd name="T26" fmla="*/ 206 w 207"/>
                <a:gd name="T27" fmla="*/ 27 h 161"/>
                <a:gd name="T28" fmla="*/ 207 w 207"/>
                <a:gd name="T29" fmla="*/ 38 h 161"/>
                <a:gd name="T30" fmla="*/ 191 w 207"/>
                <a:gd name="T31" fmla="*/ 52 h 161"/>
                <a:gd name="T32" fmla="*/ 170 w 207"/>
                <a:gd name="T33" fmla="*/ 57 h 161"/>
                <a:gd name="T34" fmla="*/ 169 w 207"/>
                <a:gd name="T35" fmla="*/ 63 h 161"/>
                <a:gd name="T36" fmla="*/ 158 w 207"/>
                <a:gd name="T37" fmla="*/ 75 h 161"/>
                <a:gd name="T38" fmla="*/ 152 w 207"/>
                <a:gd name="T39" fmla="*/ 92 h 161"/>
                <a:gd name="T40" fmla="*/ 158 w 207"/>
                <a:gd name="T41" fmla="*/ 103 h 161"/>
                <a:gd name="T42" fmla="*/ 148 w 207"/>
                <a:gd name="T43" fmla="*/ 113 h 161"/>
                <a:gd name="T44" fmla="*/ 145 w 207"/>
                <a:gd name="T45" fmla="*/ 126 h 161"/>
                <a:gd name="T46" fmla="*/ 132 w 207"/>
                <a:gd name="T47" fmla="*/ 130 h 161"/>
                <a:gd name="T48" fmla="*/ 119 w 207"/>
                <a:gd name="T49" fmla="*/ 146 h 161"/>
                <a:gd name="T50" fmla="*/ 98 w 207"/>
                <a:gd name="T51" fmla="*/ 146 h 161"/>
                <a:gd name="T52" fmla="*/ 81 w 207"/>
                <a:gd name="T53" fmla="*/ 146 h 161"/>
                <a:gd name="T54" fmla="*/ 70 w 207"/>
                <a:gd name="T55" fmla="*/ 153 h 161"/>
                <a:gd name="T56" fmla="*/ 64 w 207"/>
                <a:gd name="T57" fmla="*/ 161 h 161"/>
                <a:gd name="T58" fmla="*/ 55 w 207"/>
                <a:gd name="T59" fmla="*/ 159 h 161"/>
                <a:gd name="T60" fmla="*/ 49 w 207"/>
                <a:gd name="T61" fmla="*/ 152 h 161"/>
                <a:gd name="T62" fmla="*/ 44 w 207"/>
                <a:gd name="T63" fmla="*/ 140 h 161"/>
                <a:gd name="T64" fmla="*/ 29 w 207"/>
                <a:gd name="T65" fmla="*/ 137 h 161"/>
                <a:gd name="T66" fmla="*/ 27 w 207"/>
                <a:gd name="T67" fmla="*/ 130 h 161"/>
                <a:gd name="T68" fmla="*/ 34 w 207"/>
                <a:gd name="T69" fmla="*/ 123 h 161"/>
                <a:gd name="T70" fmla="*/ 36 w 207"/>
                <a:gd name="T71" fmla="*/ 117 h 161"/>
                <a:gd name="T72" fmla="*/ 31 w 207"/>
                <a:gd name="T73" fmla="*/ 111 h 161"/>
                <a:gd name="T74" fmla="*/ 36 w 207"/>
                <a:gd name="T75" fmla="*/ 98 h 161"/>
                <a:gd name="T76" fmla="*/ 29 w 207"/>
                <a:gd name="T77" fmla="*/ 85 h 161"/>
                <a:gd name="T78" fmla="*/ 37 w 207"/>
                <a:gd name="T79" fmla="*/ 83 h 161"/>
                <a:gd name="T80" fmla="*/ 37 w 207"/>
                <a:gd name="T81" fmla="*/ 74 h 161"/>
                <a:gd name="T82" fmla="*/ 40 w 207"/>
                <a:gd name="T83" fmla="*/ 71 h 161"/>
                <a:gd name="T84" fmla="*/ 41 w 207"/>
                <a:gd name="T85" fmla="*/ 55 h 161"/>
                <a:gd name="T86" fmla="*/ 49 w 207"/>
                <a:gd name="T87" fmla="*/ 49 h 161"/>
                <a:gd name="T88" fmla="*/ 44 w 207"/>
                <a:gd name="T89" fmla="*/ 39 h 161"/>
                <a:gd name="T90" fmla="*/ 35 w 207"/>
                <a:gd name="T91" fmla="*/ 38 h 161"/>
                <a:gd name="T92" fmla="*/ 32 w 207"/>
                <a:gd name="T93" fmla="*/ 40 h 161"/>
                <a:gd name="T94" fmla="*/ 22 w 207"/>
                <a:gd name="T95" fmla="*/ 40 h 161"/>
                <a:gd name="T96" fmla="*/ 18 w 207"/>
                <a:gd name="T97" fmla="*/ 30 h 161"/>
                <a:gd name="T98" fmla="*/ 11 w 207"/>
                <a:gd name="T99" fmla="*/ 33 h 161"/>
                <a:gd name="T100" fmla="*/ 5 w 207"/>
                <a:gd name="T101" fmla="*/ 39 h 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07" h="161">
                  <a:moveTo>
                    <a:pt x="5" y="39"/>
                  </a:moveTo>
                  <a:lnTo>
                    <a:pt x="6" y="24"/>
                  </a:lnTo>
                  <a:lnTo>
                    <a:pt x="0" y="15"/>
                  </a:lnTo>
                  <a:lnTo>
                    <a:pt x="24" y="0"/>
                  </a:lnTo>
                  <a:lnTo>
                    <a:pt x="44" y="4"/>
                  </a:lnTo>
                  <a:lnTo>
                    <a:pt x="66" y="4"/>
                  </a:lnTo>
                  <a:lnTo>
                    <a:pt x="84" y="7"/>
                  </a:lnTo>
                  <a:lnTo>
                    <a:pt x="98" y="6"/>
                  </a:lnTo>
                  <a:lnTo>
                    <a:pt x="125" y="7"/>
                  </a:lnTo>
                  <a:lnTo>
                    <a:pt x="131" y="15"/>
                  </a:lnTo>
                  <a:lnTo>
                    <a:pt x="162" y="24"/>
                  </a:lnTo>
                  <a:lnTo>
                    <a:pt x="168" y="20"/>
                  </a:lnTo>
                  <a:lnTo>
                    <a:pt x="187" y="29"/>
                  </a:lnTo>
                  <a:lnTo>
                    <a:pt x="206" y="27"/>
                  </a:lnTo>
                  <a:lnTo>
                    <a:pt x="207" y="38"/>
                  </a:lnTo>
                  <a:lnTo>
                    <a:pt x="191" y="52"/>
                  </a:lnTo>
                  <a:lnTo>
                    <a:pt x="170" y="57"/>
                  </a:lnTo>
                  <a:lnTo>
                    <a:pt x="169" y="63"/>
                  </a:lnTo>
                  <a:lnTo>
                    <a:pt x="158" y="75"/>
                  </a:lnTo>
                  <a:lnTo>
                    <a:pt x="152" y="92"/>
                  </a:lnTo>
                  <a:lnTo>
                    <a:pt x="158" y="103"/>
                  </a:lnTo>
                  <a:lnTo>
                    <a:pt x="148" y="113"/>
                  </a:lnTo>
                  <a:lnTo>
                    <a:pt x="145" y="126"/>
                  </a:lnTo>
                  <a:lnTo>
                    <a:pt x="132" y="130"/>
                  </a:lnTo>
                  <a:lnTo>
                    <a:pt x="119" y="146"/>
                  </a:lnTo>
                  <a:lnTo>
                    <a:pt x="98" y="146"/>
                  </a:lnTo>
                  <a:lnTo>
                    <a:pt x="81" y="146"/>
                  </a:lnTo>
                  <a:lnTo>
                    <a:pt x="70" y="153"/>
                  </a:lnTo>
                  <a:lnTo>
                    <a:pt x="64" y="161"/>
                  </a:lnTo>
                  <a:lnTo>
                    <a:pt x="55" y="159"/>
                  </a:lnTo>
                  <a:lnTo>
                    <a:pt x="49" y="152"/>
                  </a:lnTo>
                  <a:lnTo>
                    <a:pt x="44" y="140"/>
                  </a:lnTo>
                  <a:lnTo>
                    <a:pt x="29" y="137"/>
                  </a:lnTo>
                  <a:lnTo>
                    <a:pt x="27" y="130"/>
                  </a:lnTo>
                  <a:lnTo>
                    <a:pt x="34" y="123"/>
                  </a:lnTo>
                  <a:lnTo>
                    <a:pt x="36" y="117"/>
                  </a:lnTo>
                  <a:lnTo>
                    <a:pt x="31" y="111"/>
                  </a:lnTo>
                  <a:lnTo>
                    <a:pt x="36" y="98"/>
                  </a:lnTo>
                  <a:lnTo>
                    <a:pt x="29" y="85"/>
                  </a:lnTo>
                  <a:lnTo>
                    <a:pt x="37" y="83"/>
                  </a:lnTo>
                  <a:lnTo>
                    <a:pt x="37" y="74"/>
                  </a:lnTo>
                  <a:lnTo>
                    <a:pt x="40" y="71"/>
                  </a:lnTo>
                  <a:lnTo>
                    <a:pt x="41" y="55"/>
                  </a:lnTo>
                  <a:lnTo>
                    <a:pt x="49" y="49"/>
                  </a:lnTo>
                  <a:lnTo>
                    <a:pt x="44" y="39"/>
                  </a:lnTo>
                  <a:lnTo>
                    <a:pt x="35" y="38"/>
                  </a:lnTo>
                  <a:lnTo>
                    <a:pt x="32" y="40"/>
                  </a:lnTo>
                  <a:lnTo>
                    <a:pt x="22" y="40"/>
                  </a:lnTo>
                  <a:lnTo>
                    <a:pt x="18" y="30"/>
                  </a:lnTo>
                  <a:lnTo>
                    <a:pt x="11" y="33"/>
                  </a:lnTo>
                  <a:lnTo>
                    <a:pt x="5" y="3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62" name="Freeform 61"/>
            <p:cNvSpPr>
              <a:spLocks/>
            </p:cNvSpPr>
            <p:nvPr/>
          </p:nvSpPr>
          <p:spPr bwMode="auto">
            <a:xfrm>
              <a:off x="5499239" y="2344606"/>
              <a:ext cx="117373" cy="65236"/>
            </a:xfrm>
            <a:custGeom>
              <a:avLst/>
              <a:gdLst>
                <a:gd name="T0" fmla="*/ 19 w 71"/>
                <a:gd name="T1" fmla="*/ 36 h 42"/>
                <a:gd name="T2" fmla="*/ 19 w 71"/>
                <a:gd name="T3" fmla="*/ 24 h 42"/>
                <a:gd name="T4" fmla="*/ 14 w 71"/>
                <a:gd name="T5" fmla="*/ 27 h 42"/>
                <a:gd name="T6" fmla="*/ 3 w 71"/>
                <a:gd name="T7" fmla="*/ 20 h 42"/>
                <a:gd name="T8" fmla="*/ 0 w 71"/>
                <a:gd name="T9" fmla="*/ 9 h 42"/>
                <a:gd name="T10" fmla="*/ 18 w 71"/>
                <a:gd name="T11" fmla="*/ 3 h 42"/>
                <a:gd name="T12" fmla="*/ 36 w 71"/>
                <a:gd name="T13" fmla="*/ 0 h 42"/>
                <a:gd name="T14" fmla="*/ 53 w 71"/>
                <a:gd name="T15" fmla="*/ 4 h 42"/>
                <a:gd name="T16" fmla="*/ 68 w 71"/>
                <a:gd name="T17" fmla="*/ 3 h 42"/>
                <a:gd name="T18" fmla="*/ 71 w 71"/>
                <a:gd name="T19" fmla="*/ 7 h 42"/>
                <a:gd name="T20" fmla="*/ 62 w 71"/>
                <a:gd name="T21" fmla="*/ 18 h 42"/>
                <a:gd name="T22" fmla="*/ 70 w 71"/>
                <a:gd name="T23" fmla="*/ 36 h 42"/>
                <a:gd name="T24" fmla="*/ 65 w 71"/>
                <a:gd name="T25" fmla="*/ 42 h 42"/>
                <a:gd name="T26" fmla="*/ 53 w 71"/>
                <a:gd name="T27" fmla="*/ 42 h 42"/>
                <a:gd name="T28" fmla="*/ 38 w 71"/>
                <a:gd name="T29" fmla="*/ 35 h 42"/>
                <a:gd name="T30" fmla="*/ 31 w 71"/>
                <a:gd name="T31" fmla="*/ 32 h 42"/>
                <a:gd name="T32" fmla="*/ 19 w 71"/>
                <a:gd name="T33" fmla="*/ 36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71" h="42">
                  <a:moveTo>
                    <a:pt x="19" y="36"/>
                  </a:moveTo>
                  <a:lnTo>
                    <a:pt x="19" y="24"/>
                  </a:lnTo>
                  <a:lnTo>
                    <a:pt x="14" y="27"/>
                  </a:lnTo>
                  <a:lnTo>
                    <a:pt x="3" y="20"/>
                  </a:lnTo>
                  <a:lnTo>
                    <a:pt x="0" y="9"/>
                  </a:lnTo>
                  <a:lnTo>
                    <a:pt x="18" y="3"/>
                  </a:lnTo>
                  <a:lnTo>
                    <a:pt x="36" y="0"/>
                  </a:lnTo>
                  <a:lnTo>
                    <a:pt x="53" y="4"/>
                  </a:lnTo>
                  <a:lnTo>
                    <a:pt x="68" y="3"/>
                  </a:lnTo>
                  <a:lnTo>
                    <a:pt x="71" y="7"/>
                  </a:lnTo>
                  <a:lnTo>
                    <a:pt x="62" y="18"/>
                  </a:lnTo>
                  <a:lnTo>
                    <a:pt x="70" y="36"/>
                  </a:lnTo>
                  <a:lnTo>
                    <a:pt x="65" y="42"/>
                  </a:lnTo>
                  <a:lnTo>
                    <a:pt x="53" y="42"/>
                  </a:lnTo>
                  <a:lnTo>
                    <a:pt x="38" y="35"/>
                  </a:lnTo>
                  <a:lnTo>
                    <a:pt x="31" y="32"/>
                  </a:lnTo>
                  <a:lnTo>
                    <a:pt x="19" y="36"/>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63" name="Freeform 62"/>
            <p:cNvSpPr>
              <a:spLocks/>
            </p:cNvSpPr>
            <p:nvPr/>
          </p:nvSpPr>
          <p:spPr bwMode="auto">
            <a:xfrm>
              <a:off x="5925750" y="3765837"/>
              <a:ext cx="449655" cy="371230"/>
            </a:xfrm>
            <a:custGeom>
              <a:avLst/>
              <a:gdLst>
                <a:gd name="T0" fmla="*/ 86 w 272"/>
                <a:gd name="T1" fmla="*/ 0 h 239"/>
                <a:gd name="T2" fmla="*/ 98 w 272"/>
                <a:gd name="T3" fmla="*/ 9 h 239"/>
                <a:gd name="T4" fmla="*/ 108 w 272"/>
                <a:gd name="T5" fmla="*/ 4 h 239"/>
                <a:gd name="T6" fmla="*/ 113 w 272"/>
                <a:gd name="T7" fmla="*/ 8 h 239"/>
                <a:gd name="T8" fmla="*/ 125 w 272"/>
                <a:gd name="T9" fmla="*/ 9 h 239"/>
                <a:gd name="T10" fmla="*/ 141 w 272"/>
                <a:gd name="T11" fmla="*/ 17 h 239"/>
                <a:gd name="T12" fmla="*/ 146 w 272"/>
                <a:gd name="T13" fmla="*/ 24 h 239"/>
                <a:gd name="T14" fmla="*/ 155 w 272"/>
                <a:gd name="T15" fmla="*/ 31 h 239"/>
                <a:gd name="T16" fmla="*/ 163 w 272"/>
                <a:gd name="T17" fmla="*/ 43 h 239"/>
                <a:gd name="T18" fmla="*/ 169 w 272"/>
                <a:gd name="T19" fmla="*/ 50 h 239"/>
                <a:gd name="T20" fmla="*/ 163 w 272"/>
                <a:gd name="T21" fmla="*/ 59 h 239"/>
                <a:gd name="T22" fmla="*/ 157 w 272"/>
                <a:gd name="T23" fmla="*/ 69 h 239"/>
                <a:gd name="T24" fmla="*/ 159 w 272"/>
                <a:gd name="T25" fmla="*/ 75 h 239"/>
                <a:gd name="T26" fmla="*/ 160 w 272"/>
                <a:gd name="T27" fmla="*/ 81 h 239"/>
                <a:gd name="T28" fmla="*/ 170 w 272"/>
                <a:gd name="T29" fmla="*/ 81 h 239"/>
                <a:gd name="T30" fmla="*/ 174 w 272"/>
                <a:gd name="T31" fmla="*/ 80 h 239"/>
                <a:gd name="T32" fmla="*/ 178 w 272"/>
                <a:gd name="T33" fmla="*/ 83 h 239"/>
                <a:gd name="T34" fmla="*/ 175 w 272"/>
                <a:gd name="T35" fmla="*/ 91 h 239"/>
                <a:gd name="T36" fmla="*/ 182 w 272"/>
                <a:gd name="T37" fmla="*/ 102 h 239"/>
                <a:gd name="T38" fmla="*/ 189 w 272"/>
                <a:gd name="T39" fmla="*/ 112 h 239"/>
                <a:gd name="T40" fmla="*/ 196 w 272"/>
                <a:gd name="T41" fmla="*/ 119 h 239"/>
                <a:gd name="T42" fmla="*/ 257 w 272"/>
                <a:gd name="T43" fmla="*/ 144 h 239"/>
                <a:gd name="T44" fmla="*/ 272 w 272"/>
                <a:gd name="T45" fmla="*/ 144 h 239"/>
                <a:gd name="T46" fmla="*/ 222 w 272"/>
                <a:gd name="T47" fmla="*/ 207 h 239"/>
                <a:gd name="T48" fmla="*/ 198 w 272"/>
                <a:gd name="T49" fmla="*/ 207 h 239"/>
                <a:gd name="T50" fmla="*/ 182 w 272"/>
                <a:gd name="T51" fmla="*/ 222 h 239"/>
                <a:gd name="T52" fmla="*/ 170 w 272"/>
                <a:gd name="T53" fmla="*/ 222 h 239"/>
                <a:gd name="T54" fmla="*/ 165 w 272"/>
                <a:gd name="T55" fmla="*/ 229 h 239"/>
                <a:gd name="T56" fmla="*/ 152 w 272"/>
                <a:gd name="T57" fmla="*/ 229 h 239"/>
                <a:gd name="T58" fmla="*/ 145 w 272"/>
                <a:gd name="T59" fmla="*/ 222 h 239"/>
                <a:gd name="T60" fmla="*/ 128 w 272"/>
                <a:gd name="T61" fmla="*/ 231 h 239"/>
                <a:gd name="T62" fmla="*/ 123 w 272"/>
                <a:gd name="T63" fmla="*/ 239 h 239"/>
                <a:gd name="T64" fmla="*/ 111 w 272"/>
                <a:gd name="T65" fmla="*/ 238 h 239"/>
                <a:gd name="T66" fmla="*/ 107 w 272"/>
                <a:gd name="T67" fmla="*/ 235 h 239"/>
                <a:gd name="T68" fmla="*/ 102 w 272"/>
                <a:gd name="T69" fmla="*/ 236 h 239"/>
                <a:gd name="T70" fmla="*/ 96 w 272"/>
                <a:gd name="T71" fmla="*/ 236 h 239"/>
                <a:gd name="T72" fmla="*/ 73 w 272"/>
                <a:gd name="T73" fmla="*/ 218 h 239"/>
                <a:gd name="T74" fmla="*/ 60 w 272"/>
                <a:gd name="T75" fmla="*/ 218 h 239"/>
                <a:gd name="T76" fmla="*/ 54 w 272"/>
                <a:gd name="T77" fmla="*/ 211 h 239"/>
                <a:gd name="T78" fmla="*/ 54 w 272"/>
                <a:gd name="T79" fmla="*/ 200 h 239"/>
                <a:gd name="T80" fmla="*/ 44 w 272"/>
                <a:gd name="T81" fmla="*/ 196 h 239"/>
                <a:gd name="T82" fmla="*/ 33 w 272"/>
                <a:gd name="T83" fmla="*/ 173 h 239"/>
                <a:gd name="T84" fmla="*/ 25 w 272"/>
                <a:gd name="T85" fmla="*/ 169 h 239"/>
                <a:gd name="T86" fmla="*/ 21 w 272"/>
                <a:gd name="T87" fmla="*/ 160 h 239"/>
                <a:gd name="T88" fmla="*/ 12 w 272"/>
                <a:gd name="T89" fmla="*/ 150 h 239"/>
                <a:gd name="T90" fmla="*/ 0 w 272"/>
                <a:gd name="T91" fmla="*/ 149 h 239"/>
                <a:gd name="T92" fmla="*/ 6 w 272"/>
                <a:gd name="T93" fmla="*/ 137 h 239"/>
                <a:gd name="T94" fmla="*/ 16 w 272"/>
                <a:gd name="T95" fmla="*/ 136 h 239"/>
                <a:gd name="T96" fmla="*/ 19 w 272"/>
                <a:gd name="T97" fmla="*/ 130 h 239"/>
                <a:gd name="T98" fmla="*/ 18 w 272"/>
                <a:gd name="T99" fmla="*/ 111 h 239"/>
                <a:gd name="T100" fmla="*/ 23 w 272"/>
                <a:gd name="T101" fmla="*/ 89 h 239"/>
                <a:gd name="T102" fmla="*/ 31 w 272"/>
                <a:gd name="T103" fmla="*/ 84 h 239"/>
                <a:gd name="T104" fmla="*/ 33 w 272"/>
                <a:gd name="T105" fmla="*/ 75 h 239"/>
                <a:gd name="T106" fmla="*/ 40 w 272"/>
                <a:gd name="T107" fmla="*/ 59 h 239"/>
                <a:gd name="T108" fmla="*/ 51 w 272"/>
                <a:gd name="T109" fmla="*/ 49 h 239"/>
                <a:gd name="T110" fmla="*/ 57 w 272"/>
                <a:gd name="T111" fmla="*/ 28 h 239"/>
                <a:gd name="T112" fmla="*/ 60 w 272"/>
                <a:gd name="T113" fmla="*/ 11 h 239"/>
                <a:gd name="T114" fmla="*/ 81 w 272"/>
                <a:gd name="T115" fmla="*/ 15 h 239"/>
                <a:gd name="T116" fmla="*/ 86 w 272"/>
                <a:gd name="T117" fmla="*/ 0 h 2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72" h="239">
                  <a:moveTo>
                    <a:pt x="86" y="0"/>
                  </a:moveTo>
                  <a:lnTo>
                    <a:pt x="98" y="9"/>
                  </a:lnTo>
                  <a:lnTo>
                    <a:pt x="108" y="4"/>
                  </a:lnTo>
                  <a:lnTo>
                    <a:pt x="113" y="8"/>
                  </a:lnTo>
                  <a:lnTo>
                    <a:pt x="125" y="9"/>
                  </a:lnTo>
                  <a:lnTo>
                    <a:pt x="141" y="17"/>
                  </a:lnTo>
                  <a:lnTo>
                    <a:pt x="146" y="24"/>
                  </a:lnTo>
                  <a:lnTo>
                    <a:pt x="155" y="31"/>
                  </a:lnTo>
                  <a:lnTo>
                    <a:pt x="163" y="43"/>
                  </a:lnTo>
                  <a:lnTo>
                    <a:pt x="169" y="50"/>
                  </a:lnTo>
                  <a:lnTo>
                    <a:pt x="163" y="59"/>
                  </a:lnTo>
                  <a:lnTo>
                    <a:pt x="157" y="69"/>
                  </a:lnTo>
                  <a:lnTo>
                    <a:pt x="159" y="75"/>
                  </a:lnTo>
                  <a:lnTo>
                    <a:pt x="160" y="81"/>
                  </a:lnTo>
                  <a:lnTo>
                    <a:pt x="170" y="81"/>
                  </a:lnTo>
                  <a:lnTo>
                    <a:pt x="174" y="80"/>
                  </a:lnTo>
                  <a:lnTo>
                    <a:pt x="178" y="83"/>
                  </a:lnTo>
                  <a:lnTo>
                    <a:pt x="175" y="91"/>
                  </a:lnTo>
                  <a:lnTo>
                    <a:pt x="182" y="102"/>
                  </a:lnTo>
                  <a:lnTo>
                    <a:pt x="189" y="112"/>
                  </a:lnTo>
                  <a:lnTo>
                    <a:pt x="196" y="119"/>
                  </a:lnTo>
                  <a:lnTo>
                    <a:pt x="257" y="144"/>
                  </a:lnTo>
                  <a:lnTo>
                    <a:pt x="272" y="144"/>
                  </a:lnTo>
                  <a:lnTo>
                    <a:pt x="222" y="207"/>
                  </a:lnTo>
                  <a:lnTo>
                    <a:pt x="198" y="207"/>
                  </a:lnTo>
                  <a:lnTo>
                    <a:pt x="182" y="222"/>
                  </a:lnTo>
                  <a:lnTo>
                    <a:pt x="170" y="222"/>
                  </a:lnTo>
                  <a:lnTo>
                    <a:pt x="165" y="229"/>
                  </a:lnTo>
                  <a:lnTo>
                    <a:pt x="152" y="229"/>
                  </a:lnTo>
                  <a:lnTo>
                    <a:pt x="145" y="222"/>
                  </a:lnTo>
                  <a:lnTo>
                    <a:pt x="128" y="231"/>
                  </a:lnTo>
                  <a:lnTo>
                    <a:pt x="123" y="239"/>
                  </a:lnTo>
                  <a:lnTo>
                    <a:pt x="111" y="238"/>
                  </a:lnTo>
                  <a:lnTo>
                    <a:pt x="107" y="235"/>
                  </a:lnTo>
                  <a:lnTo>
                    <a:pt x="102" y="236"/>
                  </a:lnTo>
                  <a:lnTo>
                    <a:pt x="96" y="236"/>
                  </a:lnTo>
                  <a:lnTo>
                    <a:pt x="73" y="218"/>
                  </a:lnTo>
                  <a:lnTo>
                    <a:pt x="60" y="218"/>
                  </a:lnTo>
                  <a:lnTo>
                    <a:pt x="54" y="211"/>
                  </a:lnTo>
                  <a:lnTo>
                    <a:pt x="54" y="200"/>
                  </a:lnTo>
                  <a:lnTo>
                    <a:pt x="44" y="196"/>
                  </a:lnTo>
                  <a:lnTo>
                    <a:pt x="33" y="173"/>
                  </a:lnTo>
                  <a:lnTo>
                    <a:pt x="25" y="169"/>
                  </a:lnTo>
                  <a:lnTo>
                    <a:pt x="21" y="160"/>
                  </a:lnTo>
                  <a:lnTo>
                    <a:pt x="12" y="150"/>
                  </a:lnTo>
                  <a:lnTo>
                    <a:pt x="0" y="149"/>
                  </a:lnTo>
                  <a:lnTo>
                    <a:pt x="6" y="137"/>
                  </a:lnTo>
                  <a:lnTo>
                    <a:pt x="16" y="136"/>
                  </a:lnTo>
                  <a:lnTo>
                    <a:pt x="19" y="130"/>
                  </a:lnTo>
                  <a:lnTo>
                    <a:pt x="18" y="111"/>
                  </a:lnTo>
                  <a:lnTo>
                    <a:pt x="23" y="89"/>
                  </a:lnTo>
                  <a:lnTo>
                    <a:pt x="31" y="84"/>
                  </a:lnTo>
                  <a:lnTo>
                    <a:pt x="33" y="75"/>
                  </a:lnTo>
                  <a:lnTo>
                    <a:pt x="40" y="59"/>
                  </a:lnTo>
                  <a:lnTo>
                    <a:pt x="51" y="49"/>
                  </a:lnTo>
                  <a:lnTo>
                    <a:pt x="57" y="28"/>
                  </a:lnTo>
                  <a:lnTo>
                    <a:pt x="60" y="11"/>
                  </a:lnTo>
                  <a:lnTo>
                    <a:pt x="81" y="15"/>
                  </a:lnTo>
                  <a:lnTo>
                    <a:pt x="86"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64" name="Freeform 63"/>
            <p:cNvSpPr>
              <a:spLocks/>
            </p:cNvSpPr>
            <p:nvPr/>
          </p:nvSpPr>
          <p:spPr bwMode="auto">
            <a:xfrm>
              <a:off x="5381866" y="2044827"/>
              <a:ext cx="290953" cy="293566"/>
            </a:xfrm>
            <a:custGeom>
              <a:avLst/>
              <a:gdLst>
                <a:gd name="T0" fmla="*/ 106 w 176"/>
                <a:gd name="T1" fmla="*/ 19 h 189"/>
                <a:gd name="T2" fmla="*/ 107 w 176"/>
                <a:gd name="T3" fmla="*/ 31 h 189"/>
                <a:gd name="T4" fmla="*/ 131 w 176"/>
                <a:gd name="T5" fmla="*/ 43 h 189"/>
                <a:gd name="T6" fmla="*/ 122 w 176"/>
                <a:gd name="T7" fmla="*/ 56 h 189"/>
                <a:gd name="T8" fmla="*/ 144 w 176"/>
                <a:gd name="T9" fmla="*/ 77 h 189"/>
                <a:gd name="T10" fmla="*/ 138 w 176"/>
                <a:gd name="T11" fmla="*/ 93 h 189"/>
                <a:gd name="T12" fmla="*/ 154 w 176"/>
                <a:gd name="T13" fmla="*/ 106 h 189"/>
                <a:gd name="T14" fmla="*/ 151 w 176"/>
                <a:gd name="T15" fmla="*/ 119 h 189"/>
                <a:gd name="T16" fmla="*/ 176 w 176"/>
                <a:gd name="T17" fmla="*/ 132 h 189"/>
                <a:gd name="T18" fmla="*/ 173 w 176"/>
                <a:gd name="T19" fmla="*/ 141 h 189"/>
                <a:gd name="T20" fmla="*/ 162 w 176"/>
                <a:gd name="T21" fmla="*/ 152 h 189"/>
                <a:gd name="T22" fmla="*/ 136 w 176"/>
                <a:gd name="T23" fmla="*/ 176 h 189"/>
                <a:gd name="T24" fmla="*/ 110 w 176"/>
                <a:gd name="T25" fmla="*/ 178 h 189"/>
                <a:gd name="T26" fmla="*/ 85 w 176"/>
                <a:gd name="T27" fmla="*/ 185 h 189"/>
                <a:gd name="T28" fmla="*/ 62 w 176"/>
                <a:gd name="T29" fmla="*/ 189 h 189"/>
                <a:gd name="T30" fmla="*/ 52 w 176"/>
                <a:gd name="T31" fmla="*/ 179 h 189"/>
                <a:gd name="T32" fmla="*/ 37 w 176"/>
                <a:gd name="T33" fmla="*/ 172 h 189"/>
                <a:gd name="T34" fmla="*/ 37 w 176"/>
                <a:gd name="T35" fmla="*/ 153 h 189"/>
                <a:gd name="T36" fmla="*/ 27 w 176"/>
                <a:gd name="T37" fmla="*/ 136 h 189"/>
                <a:gd name="T38" fmla="*/ 32 w 176"/>
                <a:gd name="T39" fmla="*/ 125 h 189"/>
                <a:gd name="T40" fmla="*/ 43 w 176"/>
                <a:gd name="T41" fmla="*/ 114 h 189"/>
                <a:gd name="T42" fmla="*/ 71 w 176"/>
                <a:gd name="T43" fmla="*/ 93 h 189"/>
                <a:gd name="T44" fmla="*/ 80 w 176"/>
                <a:gd name="T45" fmla="*/ 90 h 189"/>
                <a:gd name="T46" fmla="*/ 76 w 176"/>
                <a:gd name="T47" fmla="*/ 82 h 189"/>
                <a:gd name="T48" fmla="*/ 55 w 176"/>
                <a:gd name="T49" fmla="*/ 73 h 189"/>
                <a:gd name="T50" fmla="*/ 49 w 176"/>
                <a:gd name="T51" fmla="*/ 66 h 189"/>
                <a:gd name="T52" fmla="*/ 43 w 176"/>
                <a:gd name="T53" fmla="*/ 39 h 189"/>
                <a:gd name="T54" fmla="*/ 20 w 176"/>
                <a:gd name="T55" fmla="*/ 27 h 189"/>
                <a:gd name="T56" fmla="*/ 0 w 176"/>
                <a:gd name="T57" fmla="*/ 18 h 189"/>
                <a:gd name="T58" fmla="*/ 7 w 176"/>
                <a:gd name="T59" fmla="*/ 13 h 189"/>
                <a:gd name="T60" fmla="*/ 24 w 176"/>
                <a:gd name="T61" fmla="*/ 22 h 189"/>
                <a:gd name="T62" fmla="*/ 41 w 176"/>
                <a:gd name="T63" fmla="*/ 22 h 189"/>
                <a:gd name="T64" fmla="*/ 56 w 176"/>
                <a:gd name="T65" fmla="*/ 26 h 189"/>
                <a:gd name="T66" fmla="*/ 67 w 176"/>
                <a:gd name="T67" fmla="*/ 18 h 189"/>
                <a:gd name="T68" fmla="*/ 71 w 176"/>
                <a:gd name="T69" fmla="*/ 5 h 189"/>
                <a:gd name="T70" fmla="*/ 90 w 176"/>
                <a:gd name="T71" fmla="*/ 0 h 189"/>
                <a:gd name="T72" fmla="*/ 108 w 176"/>
                <a:gd name="T73" fmla="*/ 6 h 189"/>
                <a:gd name="T74" fmla="*/ 106 w 176"/>
                <a:gd name="T75" fmla="*/ 19 h 1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76" h="189">
                  <a:moveTo>
                    <a:pt x="106" y="19"/>
                  </a:moveTo>
                  <a:lnTo>
                    <a:pt x="107" y="31"/>
                  </a:lnTo>
                  <a:lnTo>
                    <a:pt x="131" y="43"/>
                  </a:lnTo>
                  <a:lnTo>
                    <a:pt x="122" y="56"/>
                  </a:lnTo>
                  <a:lnTo>
                    <a:pt x="144" y="77"/>
                  </a:lnTo>
                  <a:lnTo>
                    <a:pt x="138" y="93"/>
                  </a:lnTo>
                  <a:lnTo>
                    <a:pt x="154" y="106"/>
                  </a:lnTo>
                  <a:lnTo>
                    <a:pt x="151" y="119"/>
                  </a:lnTo>
                  <a:lnTo>
                    <a:pt x="176" y="132"/>
                  </a:lnTo>
                  <a:lnTo>
                    <a:pt x="173" y="141"/>
                  </a:lnTo>
                  <a:lnTo>
                    <a:pt x="162" y="152"/>
                  </a:lnTo>
                  <a:lnTo>
                    <a:pt x="136" y="176"/>
                  </a:lnTo>
                  <a:lnTo>
                    <a:pt x="110" y="178"/>
                  </a:lnTo>
                  <a:lnTo>
                    <a:pt x="85" y="185"/>
                  </a:lnTo>
                  <a:lnTo>
                    <a:pt x="62" y="189"/>
                  </a:lnTo>
                  <a:lnTo>
                    <a:pt x="52" y="179"/>
                  </a:lnTo>
                  <a:lnTo>
                    <a:pt x="37" y="172"/>
                  </a:lnTo>
                  <a:lnTo>
                    <a:pt x="37" y="153"/>
                  </a:lnTo>
                  <a:lnTo>
                    <a:pt x="27" y="136"/>
                  </a:lnTo>
                  <a:lnTo>
                    <a:pt x="32" y="125"/>
                  </a:lnTo>
                  <a:lnTo>
                    <a:pt x="43" y="114"/>
                  </a:lnTo>
                  <a:lnTo>
                    <a:pt x="71" y="93"/>
                  </a:lnTo>
                  <a:lnTo>
                    <a:pt x="80" y="90"/>
                  </a:lnTo>
                  <a:lnTo>
                    <a:pt x="76" y="82"/>
                  </a:lnTo>
                  <a:lnTo>
                    <a:pt x="55" y="73"/>
                  </a:lnTo>
                  <a:lnTo>
                    <a:pt x="49" y="66"/>
                  </a:lnTo>
                  <a:lnTo>
                    <a:pt x="43" y="39"/>
                  </a:lnTo>
                  <a:lnTo>
                    <a:pt x="20" y="27"/>
                  </a:lnTo>
                  <a:lnTo>
                    <a:pt x="0" y="18"/>
                  </a:lnTo>
                  <a:lnTo>
                    <a:pt x="7" y="13"/>
                  </a:lnTo>
                  <a:lnTo>
                    <a:pt x="24" y="22"/>
                  </a:lnTo>
                  <a:lnTo>
                    <a:pt x="41" y="22"/>
                  </a:lnTo>
                  <a:lnTo>
                    <a:pt x="56" y="26"/>
                  </a:lnTo>
                  <a:lnTo>
                    <a:pt x="67" y="18"/>
                  </a:lnTo>
                  <a:lnTo>
                    <a:pt x="71" y="5"/>
                  </a:lnTo>
                  <a:lnTo>
                    <a:pt x="90" y="0"/>
                  </a:lnTo>
                  <a:lnTo>
                    <a:pt x="108" y="6"/>
                  </a:lnTo>
                  <a:lnTo>
                    <a:pt x="106" y="1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67" name="Freeform 66"/>
            <p:cNvSpPr>
              <a:spLocks/>
            </p:cNvSpPr>
            <p:nvPr/>
          </p:nvSpPr>
          <p:spPr bwMode="auto">
            <a:xfrm>
              <a:off x="5163651" y="2863394"/>
              <a:ext cx="28103" cy="51258"/>
            </a:xfrm>
            <a:custGeom>
              <a:avLst/>
              <a:gdLst>
                <a:gd name="T0" fmla="*/ 17 w 17"/>
                <a:gd name="T1" fmla="*/ 17 h 33"/>
                <a:gd name="T2" fmla="*/ 13 w 17"/>
                <a:gd name="T3" fmla="*/ 33 h 33"/>
                <a:gd name="T4" fmla="*/ 5 w 17"/>
                <a:gd name="T5" fmla="*/ 29 h 33"/>
                <a:gd name="T6" fmla="*/ 0 w 17"/>
                <a:gd name="T7" fmla="*/ 15 h 33"/>
                <a:gd name="T8" fmla="*/ 3 w 17"/>
                <a:gd name="T9" fmla="*/ 7 h 33"/>
                <a:gd name="T10" fmla="*/ 14 w 17"/>
                <a:gd name="T11" fmla="*/ 0 h 33"/>
                <a:gd name="T12" fmla="*/ 17 w 17"/>
                <a:gd name="T13" fmla="*/ 17 h 33"/>
              </a:gdLst>
              <a:ahLst/>
              <a:cxnLst>
                <a:cxn ang="0">
                  <a:pos x="T0" y="T1"/>
                </a:cxn>
                <a:cxn ang="0">
                  <a:pos x="T2" y="T3"/>
                </a:cxn>
                <a:cxn ang="0">
                  <a:pos x="T4" y="T5"/>
                </a:cxn>
                <a:cxn ang="0">
                  <a:pos x="T6" y="T7"/>
                </a:cxn>
                <a:cxn ang="0">
                  <a:pos x="T8" y="T9"/>
                </a:cxn>
                <a:cxn ang="0">
                  <a:pos x="T10" y="T11"/>
                </a:cxn>
                <a:cxn ang="0">
                  <a:pos x="T12" y="T13"/>
                </a:cxn>
              </a:cxnLst>
              <a:rect l="0" t="0" r="r" b="b"/>
              <a:pathLst>
                <a:path w="17" h="33">
                  <a:moveTo>
                    <a:pt x="17" y="17"/>
                  </a:moveTo>
                  <a:lnTo>
                    <a:pt x="13" y="33"/>
                  </a:lnTo>
                  <a:lnTo>
                    <a:pt x="5" y="29"/>
                  </a:lnTo>
                  <a:lnTo>
                    <a:pt x="0" y="15"/>
                  </a:lnTo>
                  <a:lnTo>
                    <a:pt x="3" y="7"/>
                  </a:lnTo>
                  <a:lnTo>
                    <a:pt x="14" y="0"/>
                  </a:lnTo>
                  <a:lnTo>
                    <a:pt x="17" y="17"/>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68" name="Freeform 67"/>
            <p:cNvSpPr>
              <a:spLocks/>
            </p:cNvSpPr>
            <p:nvPr/>
          </p:nvSpPr>
          <p:spPr bwMode="auto">
            <a:xfrm>
              <a:off x="4804918" y="2605553"/>
              <a:ext cx="337242" cy="278035"/>
            </a:xfrm>
            <a:custGeom>
              <a:avLst/>
              <a:gdLst>
                <a:gd name="T0" fmla="*/ 131 w 204"/>
                <a:gd name="T1" fmla="*/ 15 h 179"/>
                <a:gd name="T2" fmla="*/ 143 w 204"/>
                <a:gd name="T3" fmla="*/ 25 h 179"/>
                <a:gd name="T4" fmla="*/ 151 w 204"/>
                <a:gd name="T5" fmla="*/ 23 h 179"/>
                <a:gd name="T6" fmla="*/ 165 w 204"/>
                <a:gd name="T7" fmla="*/ 33 h 179"/>
                <a:gd name="T8" fmla="*/ 169 w 204"/>
                <a:gd name="T9" fmla="*/ 34 h 179"/>
                <a:gd name="T10" fmla="*/ 173 w 204"/>
                <a:gd name="T11" fmla="*/ 34 h 179"/>
                <a:gd name="T12" fmla="*/ 181 w 204"/>
                <a:gd name="T13" fmla="*/ 39 h 179"/>
                <a:gd name="T14" fmla="*/ 204 w 204"/>
                <a:gd name="T15" fmla="*/ 43 h 179"/>
                <a:gd name="T16" fmla="*/ 197 w 204"/>
                <a:gd name="T17" fmla="*/ 57 h 179"/>
                <a:gd name="T18" fmla="*/ 195 w 204"/>
                <a:gd name="T19" fmla="*/ 71 h 179"/>
                <a:gd name="T20" fmla="*/ 191 w 204"/>
                <a:gd name="T21" fmla="*/ 75 h 179"/>
                <a:gd name="T22" fmla="*/ 184 w 204"/>
                <a:gd name="T23" fmla="*/ 73 h 179"/>
                <a:gd name="T24" fmla="*/ 184 w 204"/>
                <a:gd name="T25" fmla="*/ 78 h 179"/>
                <a:gd name="T26" fmla="*/ 173 w 204"/>
                <a:gd name="T27" fmla="*/ 89 h 179"/>
                <a:gd name="T28" fmla="*/ 173 w 204"/>
                <a:gd name="T29" fmla="*/ 99 h 179"/>
                <a:gd name="T30" fmla="*/ 181 w 204"/>
                <a:gd name="T31" fmla="*/ 96 h 179"/>
                <a:gd name="T32" fmla="*/ 186 w 204"/>
                <a:gd name="T33" fmla="*/ 105 h 179"/>
                <a:gd name="T34" fmla="*/ 186 w 204"/>
                <a:gd name="T35" fmla="*/ 110 h 179"/>
                <a:gd name="T36" fmla="*/ 191 w 204"/>
                <a:gd name="T37" fmla="*/ 118 h 179"/>
                <a:gd name="T38" fmla="*/ 186 w 204"/>
                <a:gd name="T39" fmla="*/ 124 h 179"/>
                <a:gd name="T40" fmla="*/ 190 w 204"/>
                <a:gd name="T41" fmla="*/ 140 h 179"/>
                <a:gd name="T42" fmla="*/ 199 w 204"/>
                <a:gd name="T43" fmla="*/ 143 h 179"/>
                <a:gd name="T44" fmla="*/ 198 w 204"/>
                <a:gd name="T45" fmla="*/ 151 h 179"/>
                <a:gd name="T46" fmla="*/ 183 w 204"/>
                <a:gd name="T47" fmla="*/ 163 h 179"/>
                <a:gd name="T48" fmla="*/ 150 w 204"/>
                <a:gd name="T49" fmla="*/ 157 h 179"/>
                <a:gd name="T50" fmla="*/ 126 w 204"/>
                <a:gd name="T51" fmla="*/ 164 h 179"/>
                <a:gd name="T52" fmla="*/ 124 w 204"/>
                <a:gd name="T53" fmla="*/ 177 h 179"/>
                <a:gd name="T54" fmla="*/ 105 w 204"/>
                <a:gd name="T55" fmla="*/ 179 h 179"/>
                <a:gd name="T56" fmla="*/ 86 w 204"/>
                <a:gd name="T57" fmla="*/ 170 h 179"/>
                <a:gd name="T58" fmla="*/ 80 w 204"/>
                <a:gd name="T59" fmla="*/ 174 h 179"/>
                <a:gd name="T60" fmla="*/ 49 w 204"/>
                <a:gd name="T61" fmla="*/ 165 h 179"/>
                <a:gd name="T62" fmla="*/ 43 w 204"/>
                <a:gd name="T63" fmla="*/ 157 h 179"/>
                <a:gd name="T64" fmla="*/ 51 w 204"/>
                <a:gd name="T65" fmla="*/ 145 h 179"/>
                <a:gd name="T66" fmla="*/ 55 w 204"/>
                <a:gd name="T67" fmla="*/ 104 h 179"/>
                <a:gd name="T68" fmla="*/ 38 w 204"/>
                <a:gd name="T69" fmla="*/ 83 h 179"/>
                <a:gd name="T70" fmla="*/ 26 w 204"/>
                <a:gd name="T71" fmla="*/ 72 h 179"/>
                <a:gd name="T72" fmla="*/ 2 w 204"/>
                <a:gd name="T73" fmla="*/ 65 h 179"/>
                <a:gd name="T74" fmla="*/ 0 w 204"/>
                <a:gd name="T75" fmla="*/ 50 h 179"/>
                <a:gd name="T76" fmla="*/ 21 w 204"/>
                <a:gd name="T77" fmla="*/ 45 h 179"/>
                <a:gd name="T78" fmla="*/ 48 w 204"/>
                <a:gd name="T79" fmla="*/ 50 h 179"/>
                <a:gd name="T80" fmla="*/ 44 w 204"/>
                <a:gd name="T81" fmla="*/ 27 h 179"/>
                <a:gd name="T82" fmla="*/ 58 w 204"/>
                <a:gd name="T83" fmla="*/ 36 h 179"/>
                <a:gd name="T84" fmla="*/ 96 w 204"/>
                <a:gd name="T85" fmla="*/ 20 h 179"/>
                <a:gd name="T86" fmla="*/ 100 w 204"/>
                <a:gd name="T87" fmla="*/ 4 h 179"/>
                <a:gd name="T88" fmla="*/ 114 w 204"/>
                <a:gd name="T89" fmla="*/ 0 h 179"/>
                <a:gd name="T90" fmla="*/ 117 w 204"/>
                <a:gd name="T91" fmla="*/ 7 h 179"/>
                <a:gd name="T92" fmla="*/ 124 w 204"/>
                <a:gd name="T93" fmla="*/ 7 h 179"/>
                <a:gd name="T94" fmla="*/ 131 w 204"/>
                <a:gd name="T95" fmla="*/ 15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04" h="179">
                  <a:moveTo>
                    <a:pt x="131" y="15"/>
                  </a:moveTo>
                  <a:lnTo>
                    <a:pt x="143" y="25"/>
                  </a:lnTo>
                  <a:lnTo>
                    <a:pt x="151" y="23"/>
                  </a:lnTo>
                  <a:lnTo>
                    <a:pt x="165" y="33"/>
                  </a:lnTo>
                  <a:lnTo>
                    <a:pt x="169" y="34"/>
                  </a:lnTo>
                  <a:lnTo>
                    <a:pt x="173" y="34"/>
                  </a:lnTo>
                  <a:lnTo>
                    <a:pt x="181" y="39"/>
                  </a:lnTo>
                  <a:lnTo>
                    <a:pt x="204" y="43"/>
                  </a:lnTo>
                  <a:lnTo>
                    <a:pt x="197" y="57"/>
                  </a:lnTo>
                  <a:lnTo>
                    <a:pt x="195" y="71"/>
                  </a:lnTo>
                  <a:lnTo>
                    <a:pt x="191" y="75"/>
                  </a:lnTo>
                  <a:lnTo>
                    <a:pt x="184" y="73"/>
                  </a:lnTo>
                  <a:lnTo>
                    <a:pt x="184" y="78"/>
                  </a:lnTo>
                  <a:lnTo>
                    <a:pt x="173" y="89"/>
                  </a:lnTo>
                  <a:lnTo>
                    <a:pt x="173" y="99"/>
                  </a:lnTo>
                  <a:lnTo>
                    <a:pt x="181" y="96"/>
                  </a:lnTo>
                  <a:lnTo>
                    <a:pt x="186" y="105"/>
                  </a:lnTo>
                  <a:lnTo>
                    <a:pt x="186" y="110"/>
                  </a:lnTo>
                  <a:lnTo>
                    <a:pt x="191" y="118"/>
                  </a:lnTo>
                  <a:lnTo>
                    <a:pt x="186" y="124"/>
                  </a:lnTo>
                  <a:lnTo>
                    <a:pt x="190" y="140"/>
                  </a:lnTo>
                  <a:lnTo>
                    <a:pt x="199" y="143"/>
                  </a:lnTo>
                  <a:lnTo>
                    <a:pt x="198" y="151"/>
                  </a:lnTo>
                  <a:lnTo>
                    <a:pt x="183" y="163"/>
                  </a:lnTo>
                  <a:lnTo>
                    <a:pt x="150" y="157"/>
                  </a:lnTo>
                  <a:lnTo>
                    <a:pt x="126" y="164"/>
                  </a:lnTo>
                  <a:lnTo>
                    <a:pt x="124" y="177"/>
                  </a:lnTo>
                  <a:lnTo>
                    <a:pt x="105" y="179"/>
                  </a:lnTo>
                  <a:lnTo>
                    <a:pt x="86" y="170"/>
                  </a:lnTo>
                  <a:lnTo>
                    <a:pt x="80" y="174"/>
                  </a:lnTo>
                  <a:lnTo>
                    <a:pt x="49" y="165"/>
                  </a:lnTo>
                  <a:lnTo>
                    <a:pt x="43" y="157"/>
                  </a:lnTo>
                  <a:lnTo>
                    <a:pt x="51" y="145"/>
                  </a:lnTo>
                  <a:lnTo>
                    <a:pt x="55" y="104"/>
                  </a:lnTo>
                  <a:lnTo>
                    <a:pt x="38" y="83"/>
                  </a:lnTo>
                  <a:lnTo>
                    <a:pt x="26" y="72"/>
                  </a:lnTo>
                  <a:lnTo>
                    <a:pt x="2" y="65"/>
                  </a:lnTo>
                  <a:lnTo>
                    <a:pt x="0" y="50"/>
                  </a:lnTo>
                  <a:lnTo>
                    <a:pt x="21" y="45"/>
                  </a:lnTo>
                  <a:lnTo>
                    <a:pt x="48" y="50"/>
                  </a:lnTo>
                  <a:lnTo>
                    <a:pt x="44" y="27"/>
                  </a:lnTo>
                  <a:lnTo>
                    <a:pt x="58" y="36"/>
                  </a:lnTo>
                  <a:lnTo>
                    <a:pt x="96" y="20"/>
                  </a:lnTo>
                  <a:lnTo>
                    <a:pt x="100" y="4"/>
                  </a:lnTo>
                  <a:lnTo>
                    <a:pt x="114" y="0"/>
                  </a:lnTo>
                  <a:lnTo>
                    <a:pt x="117" y="7"/>
                  </a:lnTo>
                  <a:lnTo>
                    <a:pt x="124" y="7"/>
                  </a:lnTo>
                  <a:lnTo>
                    <a:pt x="131" y="1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69" name="Freeform 68"/>
            <p:cNvSpPr>
              <a:spLocks/>
            </p:cNvSpPr>
            <p:nvPr/>
          </p:nvSpPr>
          <p:spPr bwMode="auto">
            <a:xfrm>
              <a:off x="5195061" y="4172792"/>
              <a:ext cx="170275" cy="203478"/>
            </a:xfrm>
            <a:custGeom>
              <a:avLst/>
              <a:gdLst>
                <a:gd name="T0" fmla="*/ 42 w 103"/>
                <a:gd name="T1" fmla="*/ 131 h 131"/>
                <a:gd name="T2" fmla="*/ 23 w 103"/>
                <a:gd name="T3" fmla="*/ 110 h 131"/>
                <a:gd name="T4" fmla="*/ 11 w 103"/>
                <a:gd name="T5" fmla="*/ 93 h 131"/>
                <a:gd name="T6" fmla="*/ 0 w 103"/>
                <a:gd name="T7" fmla="*/ 71 h 131"/>
                <a:gd name="T8" fmla="*/ 1 w 103"/>
                <a:gd name="T9" fmla="*/ 65 h 131"/>
                <a:gd name="T10" fmla="*/ 5 w 103"/>
                <a:gd name="T11" fmla="*/ 58 h 131"/>
                <a:gd name="T12" fmla="*/ 9 w 103"/>
                <a:gd name="T13" fmla="*/ 43 h 131"/>
                <a:gd name="T14" fmla="*/ 13 w 103"/>
                <a:gd name="T15" fmla="*/ 27 h 131"/>
                <a:gd name="T16" fmla="*/ 19 w 103"/>
                <a:gd name="T17" fmla="*/ 26 h 131"/>
                <a:gd name="T18" fmla="*/ 46 w 103"/>
                <a:gd name="T19" fmla="*/ 26 h 131"/>
                <a:gd name="T20" fmla="*/ 46 w 103"/>
                <a:gd name="T21" fmla="*/ 1 h 131"/>
                <a:gd name="T22" fmla="*/ 54 w 103"/>
                <a:gd name="T23" fmla="*/ 0 h 131"/>
                <a:gd name="T24" fmla="*/ 65 w 103"/>
                <a:gd name="T25" fmla="*/ 3 h 131"/>
                <a:gd name="T26" fmla="*/ 76 w 103"/>
                <a:gd name="T27" fmla="*/ 0 h 131"/>
                <a:gd name="T28" fmla="*/ 79 w 103"/>
                <a:gd name="T29" fmla="*/ 1 h 131"/>
                <a:gd name="T30" fmla="*/ 77 w 103"/>
                <a:gd name="T31" fmla="*/ 10 h 131"/>
                <a:gd name="T32" fmla="*/ 82 w 103"/>
                <a:gd name="T33" fmla="*/ 21 h 131"/>
                <a:gd name="T34" fmla="*/ 96 w 103"/>
                <a:gd name="T35" fmla="*/ 19 h 131"/>
                <a:gd name="T36" fmla="*/ 101 w 103"/>
                <a:gd name="T37" fmla="*/ 24 h 131"/>
                <a:gd name="T38" fmla="*/ 93 w 103"/>
                <a:gd name="T39" fmla="*/ 48 h 131"/>
                <a:gd name="T40" fmla="*/ 102 w 103"/>
                <a:gd name="T41" fmla="*/ 60 h 131"/>
                <a:gd name="T42" fmla="*/ 103 w 103"/>
                <a:gd name="T43" fmla="*/ 76 h 131"/>
                <a:gd name="T44" fmla="*/ 101 w 103"/>
                <a:gd name="T45" fmla="*/ 90 h 131"/>
                <a:gd name="T46" fmla="*/ 95 w 103"/>
                <a:gd name="T47" fmla="*/ 100 h 131"/>
                <a:gd name="T48" fmla="*/ 79 w 103"/>
                <a:gd name="T49" fmla="*/ 99 h 131"/>
                <a:gd name="T50" fmla="*/ 69 w 103"/>
                <a:gd name="T51" fmla="*/ 89 h 131"/>
                <a:gd name="T52" fmla="*/ 68 w 103"/>
                <a:gd name="T53" fmla="*/ 98 h 131"/>
                <a:gd name="T54" fmla="*/ 56 w 103"/>
                <a:gd name="T55" fmla="*/ 101 h 131"/>
                <a:gd name="T56" fmla="*/ 49 w 103"/>
                <a:gd name="T57" fmla="*/ 106 h 131"/>
                <a:gd name="T58" fmla="*/ 56 w 103"/>
                <a:gd name="T59" fmla="*/ 120 h 131"/>
                <a:gd name="T60" fmla="*/ 42 w 103"/>
                <a:gd name="T61" fmla="*/ 131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03" h="131">
                  <a:moveTo>
                    <a:pt x="42" y="131"/>
                  </a:moveTo>
                  <a:lnTo>
                    <a:pt x="23" y="110"/>
                  </a:lnTo>
                  <a:lnTo>
                    <a:pt x="11" y="93"/>
                  </a:lnTo>
                  <a:lnTo>
                    <a:pt x="0" y="71"/>
                  </a:lnTo>
                  <a:lnTo>
                    <a:pt x="1" y="65"/>
                  </a:lnTo>
                  <a:lnTo>
                    <a:pt x="5" y="58"/>
                  </a:lnTo>
                  <a:lnTo>
                    <a:pt x="9" y="43"/>
                  </a:lnTo>
                  <a:lnTo>
                    <a:pt x="13" y="27"/>
                  </a:lnTo>
                  <a:lnTo>
                    <a:pt x="19" y="26"/>
                  </a:lnTo>
                  <a:lnTo>
                    <a:pt x="46" y="26"/>
                  </a:lnTo>
                  <a:lnTo>
                    <a:pt x="46" y="1"/>
                  </a:lnTo>
                  <a:lnTo>
                    <a:pt x="54" y="0"/>
                  </a:lnTo>
                  <a:lnTo>
                    <a:pt x="65" y="3"/>
                  </a:lnTo>
                  <a:lnTo>
                    <a:pt x="76" y="0"/>
                  </a:lnTo>
                  <a:lnTo>
                    <a:pt x="79" y="1"/>
                  </a:lnTo>
                  <a:lnTo>
                    <a:pt x="77" y="10"/>
                  </a:lnTo>
                  <a:lnTo>
                    <a:pt x="82" y="21"/>
                  </a:lnTo>
                  <a:lnTo>
                    <a:pt x="96" y="19"/>
                  </a:lnTo>
                  <a:lnTo>
                    <a:pt x="101" y="24"/>
                  </a:lnTo>
                  <a:lnTo>
                    <a:pt x="93" y="48"/>
                  </a:lnTo>
                  <a:lnTo>
                    <a:pt x="102" y="60"/>
                  </a:lnTo>
                  <a:lnTo>
                    <a:pt x="103" y="76"/>
                  </a:lnTo>
                  <a:lnTo>
                    <a:pt x="101" y="90"/>
                  </a:lnTo>
                  <a:lnTo>
                    <a:pt x="95" y="100"/>
                  </a:lnTo>
                  <a:lnTo>
                    <a:pt x="79" y="99"/>
                  </a:lnTo>
                  <a:lnTo>
                    <a:pt x="69" y="89"/>
                  </a:lnTo>
                  <a:lnTo>
                    <a:pt x="68" y="98"/>
                  </a:lnTo>
                  <a:lnTo>
                    <a:pt x="56" y="101"/>
                  </a:lnTo>
                  <a:lnTo>
                    <a:pt x="49" y="106"/>
                  </a:lnTo>
                  <a:lnTo>
                    <a:pt x="56" y="120"/>
                  </a:lnTo>
                  <a:lnTo>
                    <a:pt x="42" y="131"/>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70" name="Freeform 69"/>
            <p:cNvSpPr>
              <a:spLocks/>
            </p:cNvSpPr>
            <p:nvPr/>
          </p:nvSpPr>
          <p:spPr bwMode="auto">
            <a:xfrm>
              <a:off x="4733832" y="2479740"/>
              <a:ext cx="49594" cy="40386"/>
            </a:xfrm>
            <a:custGeom>
              <a:avLst/>
              <a:gdLst>
                <a:gd name="T0" fmla="*/ 30 w 30"/>
                <a:gd name="T1" fmla="*/ 13 h 26"/>
                <a:gd name="T2" fmla="*/ 21 w 30"/>
                <a:gd name="T3" fmla="*/ 26 h 26"/>
                <a:gd name="T4" fmla="*/ 10 w 30"/>
                <a:gd name="T5" fmla="*/ 22 h 26"/>
                <a:gd name="T6" fmla="*/ 0 w 30"/>
                <a:gd name="T7" fmla="*/ 23 h 26"/>
                <a:gd name="T8" fmla="*/ 4 w 30"/>
                <a:gd name="T9" fmla="*/ 12 h 26"/>
                <a:gd name="T10" fmla="*/ 1 w 30"/>
                <a:gd name="T11" fmla="*/ 1 h 26"/>
                <a:gd name="T12" fmla="*/ 14 w 30"/>
                <a:gd name="T13" fmla="*/ 0 h 26"/>
                <a:gd name="T14" fmla="*/ 30 w 30"/>
                <a:gd name="T15" fmla="*/ 13 h 2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26">
                  <a:moveTo>
                    <a:pt x="30" y="13"/>
                  </a:moveTo>
                  <a:lnTo>
                    <a:pt x="21" y="26"/>
                  </a:lnTo>
                  <a:lnTo>
                    <a:pt x="10" y="22"/>
                  </a:lnTo>
                  <a:lnTo>
                    <a:pt x="0" y="23"/>
                  </a:lnTo>
                  <a:lnTo>
                    <a:pt x="4" y="12"/>
                  </a:lnTo>
                  <a:lnTo>
                    <a:pt x="1" y="1"/>
                  </a:lnTo>
                  <a:lnTo>
                    <a:pt x="14" y="0"/>
                  </a:lnTo>
                  <a:lnTo>
                    <a:pt x="30" y="13"/>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71" name="Freeform 70"/>
            <p:cNvSpPr>
              <a:spLocks/>
            </p:cNvSpPr>
            <p:nvPr/>
          </p:nvSpPr>
          <p:spPr bwMode="auto">
            <a:xfrm>
              <a:off x="4773508" y="2375671"/>
              <a:ext cx="198377" cy="267160"/>
            </a:xfrm>
            <a:custGeom>
              <a:avLst/>
              <a:gdLst>
                <a:gd name="T0" fmla="*/ 49 w 120"/>
                <a:gd name="T1" fmla="*/ 0 h 172"/>
                <a:gd name="T2" fmla="*/ 32 w 120"/>
                <a:gd name="T3" fmla="*/ 21 h 172"/>
                <a:gd name="T4" fmla="*/ 47 w 120"/>
                <a:gd name="T5" fmla="*/ 18 h 172"/>
                <a:gd name="T6" fmla="*/ 64 w 120"/>
                <a:gd name="T7" fmla="*/ 18 h 172"/>
                <a:gd name="T8" fmla="*/ 60 w 120"/>
                <a:gd name="T9" fmla="*/ 34 h 172"/>
                <a:gd name="T10" fmla="*/ 46 w 120"/>
                <a:gd name="T11" fmla="*/ 51 h 172"/>
                <a:gd name="T12" fmla="*/ 62 w 120"/>
                <a:gd name="T13" fmla="*/ 53 h 172"/>
                <a:gd name="T14" fmla="*/ 63 w 120"/>
                <a:gd name="T15" fmla="*/ 55 h 172"/>
                <a:gd name="T16" fmla="*/ 76 w 120"/>
                <a:gd name="T17" fmla="*/ 78 h 172"/>
                <a:gd name="T18" fmla="*/ 87 w 120"/>
                <a:gd name="T19" fmla="*/ 82 h 172"/>
                <a:gd name="T20" fmla="*/ 96 w 120"/>
                <a:gd name="T21" fmla="*/ 104 h 172"/>
                <a:gd name="T22" fmla="*/ 101 w 120"/>
                <a:gd name="T23" fmla="*/ 112 h 172"/>
                <a:gd name="T24" fmla="*/ 120 w 120"/>
                <a:gd name="T25" fmla="*/ 116 h 172"/>
                <a:gd name="T26" fmla="*/ 118 w 120"/>
                <a:gd name="T27" fmla="*/ 129 h 172"/>
                <a:gd name="T28" fmla="*/ 110 w 120"/>
                <a:gd name="T29" fmla="*/ 135 h 172"/>
                <a:gd name="T30" fmla="*/ 116 w 120"/>
                <a:gd name="T31" fmla="*/ 145 h 172"/>
                <a:gd name="T32" fmla="*/ 102 w 120"/>
                <a:gd name="T33" fmla="*/ 155 h 172"/>
                <a:gd name="T34" fmla="*/ 81 w 120"/>
                <a:gd name="T35" fmla="*/ 155 h 172"/>
                <a:gd name="T36" fmla="*/ 54 w 120"/>
                <a:gd name="T37" fmla="*/ 161 h 172"/>
                <a:gd name="T38" fmla="*/ 46 w 120"/>
                <a:gd name="T39" fmla="*/ 157 h 172"/>
                <a:gd name="T40" fmla="*/ 36 w 120"/>
                <a:gd name="T41" fmla="*/ 166 h 172"/>
                <a:gd name="T42" fmla="*/ 21 w 120"/>
                <a:gd name="T43" fmla="*/ 164 h 172"/>
                <a:gd name="T44" fmla="*/ 10 w 120"/>
                <a:gd name="T45" fmla="*/ 172 h 172"/>
                <a:gd name="T46" fmla="*/ 1 w 120"/>
                <a:gd name="T47" fmla="*/ 168 h 172"/>
                <a:gd name="T48" fmla="*/ 25 w 120"/>
                <a:gd name="T49" fmla="*/ 147 h 172"/>
                <a:gd name="T50" fmla="*/ 39 w 120"/>
                <a:gd name="T51" fmla="*/ 142 h 172"/>
                <a:gd name="T52" fmla="*/ 39 w 120"/>
                <a:gd name="T53" fmla="*/ 142 h 172"/>
                <a:gd name="T54" fmla="*/ 15 w 120"/>
                <a:gd name="T55" fmla="*/ 139 h 172"/>
                <a:gd name="T56" fmla="*/ 11 w 120"/>
                <a:gd name="T57" fmla="*/ 131 h 172"/>
                <a:gd name="T58" fmla="*/ 27 w 120"/>
                <a:gd name="T59" fmla="*/ 125 h 172"/>
                <a:gd name="T60" fmla="*/ 19 w 120"/>
                <a:gd name="T61" fmla="*/ 114 h 172"/>
                <a:gd name="T62" fmla="*/ 22 w 120"/>
                <a:gd name="T63" fmla="*/ 101 h 172"/>
                <a:gd name="T64" fmla="*/ 45 w 120"/>
                <a:gd name="T65" fmla="*/ 102 h 172"/>
                <a:gd name="T66" fmla="*/ 45 w 120"/>
                <a:gd name="T67" fmla="*/ 102 h 172"/>
                <a:gd name="T68" fmla="*/ 48 w 120"/>
                <a:gd name="T69" fmla="*/ 91 h 172"/>
                <a:gd name="T70" fmla="*/ 38 w 120"/>
                <a:gd name="T71" fmla="*/ 79 h 172"/>
                <a:gd name="T72" fmla="*/ 37 w 120"/>
                <a:gd name="T73" fmla="*/ 79 h 172"/>
                <a:gd name="T74" fmla="*/ 19 w 120"/>
                <a:gd name="T75" fmla="*/ 75 h 172"/>
                <a:gd name="T76" fmla="*/ 15 w 120"/>
                <a:gd name="T77" fmla="*/ 70 h 172"/>
                <a:gd name="T78" fmla="*/ 21 w 120"/>
                <a:gd name="T79" fmla="*/ 61 h 172"/>
                <a:gd name="T80" fmla="*/ 16 w 120"/>
                <a:gd name="T81" fmla="*/ 55 h 172"/>
                <a:gd name="T82" fmla="*/ 8 w 120"/>
                <a:gd name="T83" fmla="*/ 65 h 172"/>
                <a:gd name="T84" fmla="*/ 8 w 120"/>
                <a:gd name="T85" fmla="*/ 46 h 172"/>
                <a:gd name="T86" fmla="*/ 0 w 120"/>
                <a:gd name="T87" fmla="*/ 36 h 172"/>
                <a:gd name="T88" fmla="*/ 7 w 120"/>
                <a:gd name="T89" fmla="*/ 15 h 172"/>
                <a:gd name="T90" fmla="*/ 19 w 120"/>
                <a:gd name="T91" fmla="*/ 0 h 172"/>
                <a:gd name="T92" fmla="*/ 31 w 120"/>
                <a:gd name="T93" fmla="*/ 1 h 172"/>
                <a:gd name="T94" fmla="*/ 49 w 120"/>
                <a:gd name="T95" fmla="*/ 0 h 1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0" h="172">
                  <a:moveTo>
                    <a:pt x="49" y="0"/>
                  </a:moveTo>
                  <a:lnTo>
                    <a:pt x="32" y="21"/>
                  </a:lnTo>
                  <a:lnTo>
                    <a:pt x="47" y="18"/>
                  </a:lnTo>
                  <a:lnTo>
                    <a:pt x="64" y="18"/>
                  </a:lnTo>
                  <a:lnTo>
                    <a:pt x="60" y="34"/>
                  </a:lnTo>
                  <a:lnTo>
                    <a:pt x="46" y="51"/>
                  </a:lnTo>
                  <a:lnTo>
                    <a:pt x="62" y="53"/>
                  </a:lnTo>
                  <a:lnTo>
                    <a:pt x="63" y="55"/>
                  </a:lnTo>
                  <a:lnTo>
                    <a:pt x="76" y="78"/>
                  </a:lnTo>
                  <a:lnTo>
                    <a:pt x="87" y="82"/>
                  </a:lnTo>
                  <a:lnTo>
                    <a:pt x="96" y="104"/>
                  </a:lnTo>
                  <a:lnTo>
                    <a:pt x="101" y="112"/>
                  </a:lnTo>
                  <a:lnTo>
                    <a:pt x="120" y="116"/>
                  </a:lnTo>
                  <a:lnTo>
                    <a:pt x="118" y="129"/>
                  </a:lnTo>
                  <a:lnTo>
                    <a:pt x="110" y="135"/>
                  </a:lnTo>
                  <a:lnTo>
                    <a:pt x="116" y="145"/>
                  </a:lnTo>
                  <a:lnTo>
                    <a:pt x="102" y="155"/>
                  </a:lnTo>
                  <a:lnTo>
                    <a:pt x="81" y="155"/>
                  </a:lnTo>
                  <a:lnTo>
                    <a:pt x="54" y="161"/>
                  </a:lnTo>
                  <a:lnTo>
                    <a:pt x="46" y="157"/>
                  </a:lnTo>
                  <a:lnTo>
                    <a:pt x="36" y="166"/>
                  </a:lnTo>
                  <a:lnTo>
                    <a:pt x="21" y="164"/>
                  </a:lnTo>
                  <a:lnTo>
                    <a:pt x="10" y="172"/>
                  </a:lnTo>
                  <a:lnTo>
                    <a:pt x="1" y="168"/>
                  </a:lnTo>
                  <a:lnTo>
                    <a:pt x="25" y="147"/>
                  </a:lnTo>
                  <a:lnTo>
                    <a:pt x="39" y="142"/>
                  </a:lnTo>
                  <a:lnTo>
                    <a:pt x="39" y="142"/>
                  </a:lnTo>
                  <a:lnTo>
                    <a:pt x="15" y="139"/>
                  </a:lnTo>
                  <a:lnTo>
                    <a:pt x="11" y="131"/>
                  </a:lnTo>
                  <a:lnTo>
                    <a:pt x="27" y="125"/>
                  </a:lnTo>
                  <a:lnTo>
                    <a:pt x="19" y="114"/>
                  </a:lnTo>
                  <a:lnTo>
                    <a:pt x="22" y="101"/>
                  </a:lnTo>
                  <a:lnTo>
                    <a:pt x="45" y="102"/>
                  </a:lnTo>
                  <a:lnTo>
                    <a:pt x="45" y="102"/>
                  </a:lnTo>
                  <a:lnTo>
                    <a:pt x="48" y="91"/>
                  </a:lnTo>
                  <a:lnTo>
                    <a:pt x="38" y="79"/>
                  </a:lnTo>
                  <a:lnTo>
                    <a:pt x="37" y="79"/>
                  </a:lnTo>
                  <a:lnTo>
                    <a:pt x="19" y="75"/>
                  </a:lnTo>
                  <a:lnTo>
                    <a:pt x="15" y="70"/>
                  </a:lnTo>
                  <a:lnTo>
                    <a:pt x="21" y="61"/>
                  </a:lnTo>
                  <a:lnTo>
                    <a:pt x="16" y="55"/>
                  </a:lnTo>
                  <a:lnTo>
                    <a:pt x="8" y="65"/>
                  </a:lnTo>
                  <a:lnTo>
                    <a:pt x="8" y="46"/>
                  </a:lnTo>
                  <a:lnTo>
                    <a:pt x="0" y="36"/>
                  </a:lnTo>
                  <a:lnTo>
                    <a:pt x="7" y="15"/>
                  </a:lnTo>
                  <a:lnTo>
                    <a:pt x="19" y="0"/>
                  </a:lnTo>
                  <a:lnTo>
                    <a:pt x="31" y="1"/>
                  </a:lnTo>
                  <a:lnTo>
                    <a:pt x="49"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72" name="Freeform 71"/>
            <p:cNvSpPr>
              <a:spLocks/>
            </p:cNvSpPr>
            <p:nvPr/>
          </p:nvSpPr>
          <p:spPr bwMode="auto">
            <a:xfrm>
              <a:off x="6026591" y="2844755"/>
              <a:ext cx="198377" cy="80769"/>
            </a:xfrm>
            <a:custGeom>
              <a:avLst/>
              <a:gdLst>
                <a:gd name="T0" fmla="*/ 33 w 120"/>
                <a:gd name="T1" fmla="*/ 42 h 52"/>
                <a:gd name="T2" fmla="*/ 34 w 120"/>
                <a:gd name="T3" fmla="*/ 33 h 52"/>
                <a:gd name="T4" fmla="*/ 28 w 120"/>
                <a:gd name="T5" fmla="*/ 19 h 52"/>
                <a:gd name="T6" fmla="*/ 17 w 120"/>
                <a:gd name="T7" fmla="*/ 11 h 52"/>
                <a:gd name="T8" fmla="*/ 7 w 120"/>
                <a:gd name="T9" fmla="*/ 9 h 52"/>
                <a:gd name="T10" fmla="*/ 0 w 120"/>
                <a:gd name="T11" fmla="*/ 3 h 52"/>
                <a:gd name="T12" fmla="*/ 1 w 120"/>
                <a:gd name="T13" fmla="*/ 0 h 52"/>
                <a:gd name="T14" fmla="*/ 16 w 120"/>
                <a:gd name="T15" fmla="*/ 4 h 52"/>
                <a:gd name="T16" fmla="*/ 41 w 120"/>
                <a:gd name="T17" fmla="*/ 7 h 52"/>
                <a:gd name="T18" fmla="*/ 66 w 120"/>
                <a:gd name="T19" fmla="*/ 17 h 52"/>
                <a:gd name="T20" fmla="*/ 69 w 120"/>
                <a:gd name="T21" fmla="*/ 21 h 52"/>
                <a:gd name="T22" fmla="*/ 79 w 120"/>
                <a:gd name="T23" fmla="*/ 18 h 52"/>
                <a:gd name="T24" fmla="*/ 95 w 120"/>
                <a:gd name="T25" fmla="*/ 22 h 52"/>
                <a:gd name="T26" fmla="*/ 102 w 120"/>
                <a:gd name="T27" fmla="*/ 30 h 52"/>
                <a:gd name="T28" fmla="*/ 113 w 120"/>
                <a:gd name="T29" fmla="*/ 35 h 52"/>
                <a:gd name="T30" fmla="*/ 110 w 120"/>
                <a:gd name="T31" fmla="*/ 38 h 52"/>
                <a:gd name="T32" fmla="*/ 120 w 120"/>
                <a:gd name="T33" fmla="*/ 49 h 52"/>
                <a:gd name="T34" fmla="*/ 118 w 120"/>
                <a:gd name="T35" fmla="*/ 52 h 52"/>
                <a:gd name="T36" fmla="*/ 109 w 120"/>
                <a:gd name="T37" fmla="*/ 50 h 52"/>
                <a:gd name="T38" fmla="*/ 95 w 120"/>
                <a:gd name="T39" fmla="*/ 44 h 52"/>
                <a:gd name="T40" fmla="*/ 92 w 120"/>
                <a:gd name="T41" fmla="*/ 48 h 52"/>
                <a:gd name="T42" fmla="*/ 69 w 120"/>
                <a:gd name="T43" fmla="*/ 51 h 52"/>
                <a:gd name="T44" fmla="*/ 51 w 120"/>
                <a:gd name="T45" fmla="*/ 41 h 52"/>
                <a:gd name="T46" fmla="*/ 33 w 120"/>
                <a:gd name="T47" fmla="*/ 42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20" h="52">
                  <a:moveTo>
                    <a:pt x="33" y="42"/>
                  </a:moveTo>
                  <a:lnTo>
                    <a:pt x="34" y="33"/>
                  </a:lnTo>
                  <a:lnTo>
                    <a:pt x="28" y="19"/>
                  </a:lnTo>
                  <a:lnTo>
                    <a:pt x="17" y="11"/>
                  </a:lnTo>
                  <a:lnTo>
                    <a:pt x="7" y="9"/>
                  </a:lnTo>
                  <a:lnTo>
                    <a:pt x="0" y="3"/>
                  </a:lnTo>
                  <a:lnTo>
                    <a:pt x="1" y="0"/>
                  </a:lnTo>
                  <a:lnTo>
                    <a:pt x="16" y="4"/>
                  </a:lnTo>
                  <a:lnTo>
                    <a:pt x="41" y="7"/>
                  </a:lnTo>
                  <a:lnTo>
                    <a:pt x="66" y="17"/>
                  </a:lnTo>
                  <a:lnTo>
                    <a:pt x="69" y="21"/>
                  </a:lnTo>
                  <a:lnTo>
                    <a:pt x="79" y="18"/>
                  </a:lnTo>
                  <a:lnTo>
                    <a:pt x="95" y="22"/>
                  </a:lnTo>
                  <a:lnTo>
                    <a:pt x="102" y="30"/>
                  </a:lnTo>
                  <a:lnTo>
                    <a:pt x="113" y="35"/>
                  </a:lnTo>
                  <a:lnTo>
                    <a:pt x="110" y="38"/>
                  </a:lnTo>
                  <a:lnTo>
                    <a:pt x="120" y="49"/>
                  </a:lnTo>
                  <a:lnTo>
                    <a:pt x="118" y="52"/>
                  </a:lnTo>
                  <a:lnTo>
                    <a:pt x="109" y="50"/>
                  </a:lnTo>
                  <a:lnTo>
                    <a:pt x="95" y="44"/>
                  </a:lnTo>
                  <a:lnTo>
                    <a:pt x="92" y="48"/>
                  </a:lnTo>
                  <a:lnTo>
                    <a:pt x="69" y="51"/>
                  </a:lnTo>
                  <a:lnTo>
                    <a:pt x="51" y="41"/>
                  </a:lnTo>
                  <a:lnTo>
                    <a:pt x="33" y="42"/>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73" name="Freeform 72"/>
            <p:cNvSpPr>
              <a:spLocks/>
            </p:cNvSpPr>
            <p:nvPr/>
          </p:nvSpPr>
          <p:spPr bwMode="auto">
            <a:xfrm>
              <a:off x="4829717" y="3890099"/>
              <a:ext cx="130598" cy="205030"/>
            </a:xfrm>
            <a:custGeom>
              <a:avLst/>
              <a:gdLst>
                <a:gd name="T0" fmla="*/ 79 w 79"/>
                <a:gd name="T1" fmla="*/ 107 h 132"/>
                <a:gd name="T2" fmla="*/ 50 w 79"/>
                <a:gd name="T3" fmla="*/ 119 h 132"/>
                <a:gd name="T4" fmla="*/ 40 w 79"/>
                <a:gd name="T5" fmla="*/ 127 h 132"/>
                <a:gd name="T6" fmla="*/ 23 w 79"/>
                <a:gd name="T7" fmla="*/ 132 h 132"/>
                <a:gd name="T8" fmla="*/ 7 w 79"/>
                <a:gd name="T9" fmla="*/ 127 h 132"/>
                <a:gd name="T10" fmla="*/ 8 w 79"/>
                <a:gd name="T11" fmla="*/ 119 h 132"/>
                <a:gd name="T12" fmla="*/ 0 w 79"/>
                <a:gd name="T13" fmla="*/ 100 h 132"/>
                <a:gd name="T14" fmla="*/ 5 w 79"/>
                <a:gd name="T15" fmla="*/ 77 h 132"/>
                <a:gd name="T16" fmla="*/ 12 w 79"/>
                <a:gd name="T17" fmla="*/ 60 h 132"/>
                <a:gd name="T18" fmla="*/ 8 w 79"/>
                <a:gd name="T19" fmla="*/ 30 h 132"/>
                <a:gd name="T20" fmla="*/ 5 w 79"/>
                <a:gd name="T21" fmla="*/ 14 h 132"/>
                <a:gd name="T22" fmla="*/ 6 w 79"/>
                <a:gd name="T23" fmla="*/ 3 h 132"/>
                <a:gd name="T24" fmla="*/ 37 w 79"/>
                <a:gd name="T25" fmla="*/ 2 h 132"/>
                <a:gd name="T26" fmla="*/ 45 w 79"/>
                <a:gd name="T27" fmla="*/ 3 h 132"/>
                <a:gd name="T28" fmla="*/ 51 w 79"/>
                <a:gd name="T29" fmla="*/ 0 h 132"/>
                <a:gd name="T30" fmla="*/ 60 w 79"/>
                <a:gd name="T31" fmla="*/ 1 h 132"/>
                <a:gd name="T32" fmla="*/ 58 w 79"/>
                <a:gd name="T33" fmla="*/ 8 h 132"/>
                <a:gd name="T34" fmla="*/ 66 w 79"/>
                <a:gd name="T35" fmla="*/ 19 h 132"/>
                <a:gd name="T36" fmla="*/ 66 w 79"/>
                <a:gd name="T37" fmla="*/ 34 h 132"/>
                <a:gd name="T38" fmla="*/ 68 w 79"/>
                <a:gd name="T39" fmla="*/ 50 h 132"/>
                <a:gd name="T40" fmla="*/ 72 w 79"/>
                <a:gd name="T41" fmla="*/ 58 h 132"/>
                <a:gd name="T42" fmla="*/ 68 w 79"/>
                <a:gd name="T43" fmla="*/ 76 h 132"/>
                <a:gd name="T44" fmla="*/ 70 w 79"/>
                <a:gd name="T45" fmla="*/ 87 h 132"/>
                <a:gd name="T46" fmla="*/ 75 w 79"/>
                <a:gd name="T47" fmla="*/ 100 h 132"/>
                <a:gd name="T48" fmla="*/ 79 w 79"/>
                <a:gd name="T49" fmla="*/ 107 h 1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79" h="132">
                  <a:moveTo>
                    <a:pt x="79" y="107"/>
                  </a:moveTo>
                  <a:lnTo>
                    <a:pt x="50" y="119"/>
                  </a:lnTo>
                  <a:lnTo>
                    <a:pt x="40" y="127"/>
                  </a:lnTo>
                  <a:lnTo>
                    <a:pt x="23" y="132"/>
                  </a:lnTo>
                  <a:lnTo>
                    <a:pt x="7" y="127"/>
                  </a:lnTo>
                  <a:lnTo>
                    <a:pt x="8" y="119"/>
                  </a:lnTo>
                  <a:lnTo>
                    <a:pt x="0" y="100"/>
                  </a:lnTo>
                  <a:lnTo>
                    <a:pt x="5" y="77"/>
                  </a:lnTo>
                  <a:lnTo>
                    <a:pt x="12" y="60"/>
                  </a:lnTo>
                  <a:lnTo>
                    <a:pt x="8" y="30"/>
                  </a:lnTo>
                  <a:lnTo>
                    <a:pt x="5" y="14"/>
                  </a:lnTo>
                  <a:lnTo>
                    <a:pt x="6" y="3"/>
                  </a:lnTo>
                  <a:lnTo>
                    <a:pt x="37" y="2"/>
                  </a:lnTo>
                  <a:lnTo>
                    <a:pt x="45" y="3"/>
                  </a:lnTo>
                  <a:lnTo>
                    <a:pt x="51" y="0"/>
                  </a:lnTo>
                  <a:lnTo>
                    <a:pt x="60" y="1"/>
                  </a:lnTo>
                  <a:lnTo>
                    <a:pt x="58" y="8"/>
                  </a:lnTo>
                  <a:lnTo>
                    <a:pt x="66" y="19"/>
                  </a:lnTo>
                  <a:lnTo>
                    <a:pt x="66" y="34"/>
                  </a:lnTo>
                  <a:lnTo>
                    <a:pt x="68" y="50"/>
                  </a:lnTo>
                  <a:lnTo>
                    <a:pt x="72" y="58"/>
                  </a:lnTo>
                  <a:lnTo>
                    <a:pt x="68" y="76"/>
                  </a:lnTo>
                  <a:lnTo>
                    <a:pt x="70" y="87"/>
                  </a:lnTo>
                  <a:lnTo>
                    <a:pt x="75" y="100"/>
                  </a:lnTo>
                  <a:lnTo>
                    <a:pt x="79" y="107"/>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74" name="Freeform 73"/>
            <p:cNvSpPr>
              <a:spLocks/>
            </p:cNvSpPr>
            <p:nvPr/>
          </p:nvSpPr>
          <p:spPr bwMode="auto">
            <a:xfrm>
              <a:off x="4470983" y="3841947"/>
              <a:ext cx="219869" cy="170858"/>
            </a:xfrm>
            <a:custGeom>
              <a:avLst/>
              <a:gdLst>
                <a:gd name="T0" fmla="*/ 116 w 133"/>
                <a:gd name="T1" fmla="*/ 101 h 110"/>
                <a:gd name="T2" fmla="*/ 108 w 133"/>
                <a:gd name="T3" fmla="*/ 110 h 110"/>
                <a:gd name="T4" fmla="*/ 105 w 133"/>
                <a:gd name="T5" fmla="*/ 97 h 110"/>
                <a:gd name="T6" fmla="*/ 93 w 133"/>
                <a:gd name="T7" fmla="*/ 86 h 110"/>
                <a:gd name="T8" fmla="*/ 84 w 133"/>
                <a:gd name="T9" fmla="*/ 88 h 110"/>
                <a:gd name="T10" fmla="*/ 81 w 133"/>
                <a:gd name="T11" fmla="*/ 75 h 110"/>
                <a:gd name="T12" fmla="*/ 78 w 133"/>
                <a:gd name="T13" fmla="*/ 60 h 110"/>
                <a:gd name="T14" fmla="*/ 58 w 133"/>
                <a:gd name="T15" fmla="*/ 53 h 110"/>
                <a:gd name="T16" fmla="*/ 49 w 133"/>
                <a:gd name="T17" fmla="*/ 57 h 110"/>
                <a:gd name="T18" fmla="*/ 44 w 133"/>
                <a:gd name="T19" fmla="*/ 67 h 110"/>
                <a:gd name="T20" fmla="*/ 26 w 133"/>
                <a:gd name="T21" fmla="*/ 64 h 110"/>
                <a:gd name="T22" fmla="*/ 14 w 133"/>
                <a:gd name="T23" fmla="*/ 53 h 110"/>
                <a:gd name="T24" fmla="*/ 8 w 133"/>
                <a:gd name="T25" fmla="*/ 40 h 110"/>
                <a:gd name="T26" fmla="*/ 0 w 133"/>
                <a:gd name="T27" fmla="*/ 32 h 110"/>
                <a:gd name="T28" fmla="*/ 14 w 133"/>
                <a:gd name="T29" fmla="*/ 22 h 110"/>
                <a:gd name="T30" fmla="*/ 22 w 133"/>
                <a:gd name="T31" fmla="*/ 19 h 110"/>
                <a:gd name="T32" fmla="*/ 24 w 133"/>
                <a:gd name="T33" fmla="*/ 9 h 110"/>
                <a:gd name="T34" fmla="*/ 26 w 133"/>
                <a:gd name="T35" fmla="*/ 0 h 110"/>
                <a:gd name="T36" fmla="*/ 48 w 133"/>
                <a:gd name="T37" fmla="*/ 5 h 110"/>
                <a:gd name="T38" fmla="*/ 54 w 133"/>
                <a:gd name="T39" fmla="*/ 2 h 110"/>
                <a:gd name="T40" fmla="*/ 66 w 133"/>
                <a:gd name="T41" fmla="*/ 3 h 110"/>
                <a:gd name="T42" fmla="*/ 70 w 133"/>
                <a:gd name="T43" fmla="*/ 10 h 110"/>
                <a:gd name="T44" fmla="*/ 78 w 133"/>
                <a:gd name="T45" fmla="*/ 8 h 110"/>
                <a:gd name="T46" fmla="*/ 91 w 133"/>
                <a:gd name="T47" fmla="*/ 15 h 110"/>
                <a:gd name="T48" fmla="*/ 102 w 133"/>
                <a:gd name="T49" fmla="*/ 8 h 110"/>
                <a:gd name="T50" fmla="*/ 110 w 133"/>
                <a:gd name="T51" fmla="*/ 6 h 110"/>
                <a:gd name="T52" fmla="*/ 116 w 133"/>
                <a:gd name="T53" fmla="*/ 16 h 110"/>
                <a:gd name="T54" fmla="*/ 120 w 133"/>
                <a:gd name="T55" fmla="*/ 30 h 110"/>
                <a:gd name="T56" fmla="*/ 123 w 133"/>
                <a:gd name="T57" fmla="*/ 35 h 110"/>
                <a:gd name="T58" fmla="*/ 124 w 133"/>
                <a:gd name="T59" fmla="*/ 43 h 110"/>
                <a:gd name="T60" fmla="*/ 126 w 133"/>
                <a:gd name="T61" fmla="*/ 51 h 110"/>
                <a:gd name="T62" fmla="*/ 128 w 133"/>
                <a:gd name="T63" fmla="*/ 67 h 110"/>
                <a:gd name="T64" fmla="*/ 126 w 133"/>
                <a:gd name="T65" fmla="*/ 86 h 110"/>
                <a:gd name="T66" fmla="*/ 126 w 133"/>
                <a:gd name="T67" fmla="*/ 93 h 110"/>
                <a:gd name="T68" fmla="*/ 122 w 133"/>
                <a:gd name="T69" fmla="*/ 102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33" h="110">
                  <a:moveTo>
                    <a:pt x="122" y="102"/>
                  </a:moveTo>
                  <a:lnTo>
                    <a:pt x="116" y="101"/>
                  </a:lnTo>
                  <a:lnTo>
                    <a:pt x="113" y="110"/>
                  </a:lnTo>
                  <a:lnTo>
                    <a:pt x="108" y="110"/>
                  </a:lnTo>
                  <a:lnTo>
                    <a:pt x="104" y="105"/>
                  </a:lnTo>
                  <a:lnTo>
                    <a:pt x="105" y="97"/>
                  </a:lnTo>
                  <a:lnTo>
                    <a:pt x="98" y="84"/>
                  </a:lnTo>
                  <a:lnTo>
                    <a:pt x="93" y="86"/>
                  </a:lnTo>
                  <a:lnTo>
                    <a:pt x="89" y="87"/>
                  </a:lnTo>
                  <a:lnTo>
                    <a:pt x="84" y="88"/>
                  </a:lnTo>
                  <a:lnTo>
                    <a:pt x="84" y="80"/>
                  </a:lnTo>
                  <a:lnTo>
                    <a:pt x="81" y="75"/>
                  </a:lnTo>
                  <a:lnTo>
                    <a:pt x="82" y="69"/>
                  </a:lnTo>
                  <a:lnTo>
                    <a:pt x="78" y="60"/>
                  </a:lnTo>
                  <a:lnTo>
                    <a:pt x="73" y="53"/>
                  </a:lnTo>
                  <a:lnTo>
                    <a:pt x="58" y="53"/>
                  </a:lnTo>
                  <a:lnTo>
                    <a:pt x="54" y="57"/>
                  </a:lnTo>
                  <a:lnTo>
                    <a:pt x="49" y="57"/>
                  </a:lnTo>
                  <a:lnTo>
                    <a:pt x="46" y="61"/>
                  </a:lnTo>
                  <a:lnTo>
                    <a:pt x="44" y="67"/>
                  </a:lnTo>
                  <a:lnTo>
                    <a:pt x="34" y="76"/>
                  </a:lnTo>
                  <a:lnTo>
                    <a:pt x="26" y="64"/>
                  </a:lnTo>
                  <a:lnTo>
                    <a:pt x="19" y="56"/>
                  </a:lnTo>
                  <a:lnTo>
                    <a:pt x="14" y="53"/>
                  </a:lnTo>
                  <a:lnTo>
                    <a:pt x="10" y="49"/>
                  </a:lnTo>
                  <a:lnTo>
                    <a:pt x="8" y="40"/>
                  </a:lnTo>
                  <a:lnTo>
                    <a:pt x="5" y="35"/>
                  </a:lnTo>
                  <a:lnTo>
                    <a:pt x="0" y="32"/>
                  </a:lnTo>
                  <a:lnTo>
                    <a:pt x="8" y="22"/>
                  </a:lnTo>
                  <a:lnTo>
                    <a:pt x="14" y="22"/>
                  </a:lnTo>
                  <a:lnTo>
                    <a:pt x="18" y="19"/>
                  </a:lnTo>
                  <a:lnTo>
                    <a:pt x="22" y="19"/>
                  </a:lnTo>
                  <a:lnTo>
                    <a:pt x="25" y="16"/>
                  </a:lnTo>
                  <a:lnTo>
                    <a:pt x="24" y="9"/>
                  </a:lnTo>
                  <a:lnTo>
                    <a:pt x="26" y="7"/>
                  </a:lnTo>
                  <a:lnTo>
                    <a:pt x="26" y="0"/>
                  </a:lnTo>
                  <a:lnTo>
                    <a:pt x="35" y="0"/>
                  </a:lnTo>
                  <a:lnTo>
                    <a:pt x="48" y="5"/>
                  </a:lnTo>
                  <a:lnTo>
                    <a:pt x="52" y="5"/>
                  </a:lnTo>
                  <a:lnTo>
                    <a:pt x="54" y="2"/>
                  </a:lnTo>
                  <a:lnTo>
                    <a:pt x="64" y="4"/>
                  </a:lnTo>
                  <a:lnTo>
                    <a:pt x="66" y="3"/>
                  </a:lnTo>
                  <a:lnTo>
                    <a:pt x="67" y="10"/>
                  </a:lnTo>
                  <a:lnTo>
                    <a:pt x="70" y="10"/>
                  </a:lnTo>
                  <a:lnTo>
                    <a:pt x="75" y="8"/>
                  </a:lnTo>
                  <a:lnTo>
                    <a:pt x="78" y="8"/>
                  </a:lnTo>
                  <a:lnTo>
                    <a:pt x="83" y="14"/>
                  </a:lnTo>
                  <a:lnTo>
                    <a:pt x="91" y="15"/>
                  </a:lnTo>
                  <a:lnTo>
                    <a:pt x="96" y="11"/>
                  </a:lnTo>
                  <a:lnTo>
                    <a:pt x="102" y="8"/>
                  </a:lnTo>
                  <a:lnTo>
                    <a:pt x="106" y="5"/>
                  </a:lnTo>
                  <a:lnTo>
                    <a:pt x="110" y="6"/>
                  </a:lnTo>
                  <a:lnTo>
                    <a:pt x="114" y="10"/>
                  </a:lnTo>
                  <a:lnTo>
                    <a:pt x="116" y="16"/>
                  </a:lnTo>
                  <a:lnTo>
                    <a:pt x="123" y="25"/>
                  </a:lnTo>
                  <a:lnTo>
                    <a:pt x="120" y="30"/>
                  </a:lnTo>
                  <a:lnTo>
                    <a:pt x="119" y="37"/>
                  </a:lnTo>
                  <a:lnTo>
                    <a:pt x="123" y="35"/>
                  </a:lnTo>
                  <a:lnTo>
                    <a:pt x="125" y="37"/>
                  </a:lnTo>
                  <a:lnTo>
                    <a:pt x="124" y="43"/>
                  </a:lnTo>
                  <a:lnTo>
                    <a:pt x="130" y="49"/>
                  </a:lnTo>
                  <a:lnTo>
                    <a:pt x="126" y="51"/>
                  </a:lnTo>
                  <a:lnTo>
                    <a:pt x="124" y="58"/>
                  </a:lnTo>
                  <a:lnTo>
                    <a:pt x="128" y="67"/>
                  </a:lnTo>
                  <a:lnTo>
                    <a:pt x="133" y="83"/>
                  </a:lnTo>
                  <a:lnTo>
                    <a:pt x="126" y="86"/>
                  </a:lnTo>
                  <a:lnTo>
                    <a:pt x="124" y="89"/>
                  </a:lnTo>
                  <a:lnTo>
                    <a:pt x="126" y="93"/>
                  </a:lnTo>
                  <a:lnTo>
                    <a:pt x="125" y="102"/>
                  </a:lnTo>
                  <a:lnTo>
                    <a:pt x="122" y="102"/>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75" name="Freeform 74"/>
            <p:cNvSpPr>
              <a:spLocks/>
            </p:cNvSpPr>
            <p:nvPr/>
          </p:nvSpPr>
          <p:spPr bwMode="auto">
            <a:xfrm>
              <a:off x="4419736" y="3800010"/>
              <a:ext cx="90923" cy="24853"/>
            </a:xfrm>
            <a:custGeom>
              <a:avLst/>
              <a:gdLst>
                <a:gd name="T0" fmla="*/ 0 w 55"/>
                <a:gd name="T1" fmla="*/ 15 h 16"/>
                <a:gd name="T2" fmla="*/ 3 w 55"/>
                <a:gd name="T3" fmla="*/ 6 h 16"/>
                <a:gd name="T4" fmla="*/ 23 w 55"/>
                <a:gd name="T5" fmla="*/ 5 h 16"/>
                <a:gd name="T6" fmla="*/ 27 w 55"/>
                <a:gd name="T7" fmla="*/ 0 h 16"/>
                <a:gd name="T8" fmla="*/ 33 w 55"/>
                <a:gd name="T9" fmla="*/ 0 h 16"/>
                <a:gd name="T10" fmla="*/ 40 w 55"/>
                <a:gd name="T11" fmla="*/ 5 h 16"/>
                <a:gd name="T12" fmla="*/ 45 w 55"/>
                <a:gd name="T13" fmla="*/ 5 h 16"/>
                <a:gd name="T14" fmla="*/ 51 w 55"/>
                <a:gd name="T15" fmla="*/ 2 h 16"/>
                <a:gd name="T16" fmla="*/ 55 w 55"/>
                <a:gd name="T17" fmla="*/ 8 h 16"/>
                <a:gd name="T18" fmla="*/ 47 w 55"/>
                <a:gd name="T19" fmla="*/ 13 h 16"/>
                <a:gd name="T20" fmla="*/ 39 w 55"/>
                <a:gd name="T21" fmla="*/ 12 h 16"/>
                <a:gd name="T22" fmla="*/ 31 w 55"/>
                <a:gd name="T23" fmla="*/ 8 h 16"/>
                <a:gd name="T24" fmla="*/ 25 w 55"/>
                <a:gd name="T25" fmla="*/ 13 h 16"/>
                <a:gd name="T26" fmla="*/ 21 w 55"/>
                <a:gd name="T27" fmla="*/ 13 h 16"/>
                <a:gd name="T28" fmla="*/ 17 w 55"/>
                <a:gd name="T29" fmla="*/ 16 h 16"/>
                <a:gd name="T30" fmla="*/ 0 w 55"/>
                <a:gd name="T31" fmla="*/ 15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55" h="16">
                  <a:moveTo>
                    <a:pt x="0" y="15"/>
                  </a:moveTo>
                  <a:lnTo>
                    <a:pt x="3" y="6"/>
                  </a:lnTo>
                  <a:lnTo>
                    <a:pt x="23" y="5"/>
                  </a:lnTo>
                  <a:lnTo>
                    <a:pt x="27" y="0"/>
                  </a:lnTo>
                  <a:lnTo>
                    <a:pt x="33" y="0"/>
                  </a:lnTo>
                  <a:lnTo>
                    <a:pt x="40" y="5"/>
                  </a:lnTo>
                  <a:lnTo>
                    <a:pt x="45" y="5"/>
                  </a:lnTo>
                  <a:lnTo>
                    <a:pt x="51" y="2"/>
                  </a:lnTo>
                  <a:lnTo>
                    <a:pt x="55" y="8"/>
                  </a:lnTo>
                  <a:lnTo>
                    <a:pt x="47" y="13"/>
                  </a:lnTo>
                  <a:lnTo>
                    <a:pt x="39" y="12"/>
                  </a:lnTo>
                  <a:lnTo>
                    <a:pt x="31" y="8"/>
                  </a:lnTo>
                  <a:lnTo>
                    <a:pt x="25" y="13"/>
                  </a:lnTo>
                  <a:lnTo>
                    <a:pt x="21" y="13"/>
                  </a:lnTo>
                  <a:lnTo>
                    <a:pt x="17" y="16"/>
                  </a:lnTo>
                  <a:lnTo>
                    <a:pt x="0" y="1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76" name="Freeform 75"/>
            <p:cNvSpPr>
              <a:spLocks/>
            </p:cNvSpPr>
            <p:nvPr/>
          </p:nvSpPr>
          <p:spPr bwMode="auto">
            <a:xfrm>
              <a:off x="4424696" y="3840395"/>
              <a:ext cx="89270" cy="51258"/>
            </a:xfrm>
            <a:custGeom>
              <a:avLst/>
              <a:gdLst>
                <a:gd name="T0" fmla="*/ 28 w 54"/>
                <a:gd name="T1" fmla="*/ 33 h 33"/>
                <a:gd name="T2" fmla="*/ 18 w 54"/>
                <a:gd name="T3" fmla="*/ 24 h 33"/>
                <a:gd name="T4" fmla="*/ 10 w 54"/>
                <a:gd name="T5" fmla="*/ 23 h 33"/>
                <a:gd name="T6" fmla="*/ 6 w 54"/>
                <a:gd name="T7" fmla="*/ 17 h 33"/>
                <a:gd name="T8" fmla="*/ 6 w 54"/>
                <a:gd name="T9" fmla="*/ 14 h 33"/>
                <a:gd name="T10" fmla="*/ 1 w 54"/>
                <a:gd name="T11" fmla="*/ 10 h 33"/>
                <a:gd name="T12" fmla="*/ 0 w 54"/>
                <a:gd name="T13" fmla="*/ 5 h 33"/>
                <a:gd name="T14" fmla="*/ 10 w 54"/>
                <a:gd name="T15" fmla="*/ 2 h 33"/>
                <a:gd name="T16" fmla="*/ 16 w 54"/>
                <a:gd name="T17" fmla="*/ 2 h 33"/>
                <a:gd name="T18" fmla="*/ 21 w 54"/>
                <a:gd name="T19" fmla="*/ 0 h 33"/>
                <a:gd name="T20" fmla="*/ 54 w 54"/>
                <a:gd name="T21" fmla="*/ 1 h 33"/>
                <a:gd name="T22" fmla="*/ 54 w 54"/>
                <a:gd name="T23" fmla="*/ 8 h 33"/>
                <a:gd name="T24" fmla="*/ 52 w 54"/>
                <a:gd name="T25" fmla="*/ 10 h 33"/>
                <a:gd name="T26" fmla="*/ 53 w 54"/>
                <a:gd name="T27" fmla="*/ 17 h 33"/>
                <a:gd name="T28" fmla="*/ 50 w 54"/>
                <a:gd name="T29" fmla="*/ 20 h 33"/>
                <a:gd name="T30" fmla="*/ 46 w 54"/>
                <a:gd name="T31" fmla="*/ 20 h 33"/>
                <a:gd name="T32" fmla="*/ 42 w 54"/>
                <a:gd name="T33" fmla="*/ 23 h 33"/>
                <a:gd name="T34" fmla="*/ 36 w 54"/>
                <a:gd name="T35" fmla="*/ 23 h 33"/>
                <a:gd name="T36" fmla="*/ 28 w 54"/>
                <a:gd name="T37" fmla="*/ 33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4" h="33">
                  <a:moveTo>
                    <a:pt x="28" y="33"/>
                  </a:moveTo>
                  <a:lnTo>
                    <a:pt x="18" y="24"/>
                  </a:lnTo>
                  <a:lnTo>
                    <a:pt x="10" y="23"/>
                  </a:lnTo>
                  <a:lnTo>
                    <a:pt x="6" y="17"/>
                  </a:lnTo>
                  <a:lnTo>
                    <a:pt x="6" y="14"/>
                  </a:lnTo>
                  <a:lnTo>
                    <a:pt x="1" y="10"/>
                  </a:lnTo>
                  <a:lnTo>
                    <a:pt x="0" y="5"/>
                  </a:lnTo>
                  <a:lnTo>
                    <a:pt x="10" y="2"/>
                  </a:lnTo>
                  <a:lnTo>
                    <a:pt x="16" y="2"/>
                  </a:lnTo>
                  <a:lnTo>
                    <a:pt x="21" y="0"/>
                  </a:lnTo>
                  <a:lnTo>
                    <a:pt x="54" y="1"/>
                  </a:lnTo>
                  <a:lnTo>
                    <a:pt x="54" y="8"/>
                  </a:lnTo>
                  <a:lnTo>
                    <a:pt x="52" y="10"/>
                  </a:lnTo>
                  <a:lnTo>
                    <a:pt x="53" y="17"/>
                  </a:lnTo>
                  <a:lnTo>
                    <a:pt x="50" y="20"/>
                  </a:lnTo>
                  <a:lnTo>
                    <a:pt x="46" y="20"/>
                  </a:lnTo>
                  <a:lnTo>
                    <a:pt x="42" y="23"/>
                  </a:lnTo>
                  <a:lnTo>
                    <a:pt x="36" y="23"/>
                  </a:lnTo>
                  <a:lnTo>
                    <a:pt x="28" y="33"/>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77" name="Freeform 76"/>
            <p:cNvSpPr>
              <a:spLocks/>
            </p:cNvSpPr>
            <p:nvPr/>
          </p:nvSpPr>
          <p:spPr bwMode="auto">
            <a:xfrm>
              <a:off x="5209938" y="4174345"/>
              <a:ext cx="61167" cy="40386"/>
            </a:xfrm>
            <a:custGeom>
              <a:avLst/>
              <a:gdLst>
                <a:gd name="T0" fmla="*/ 4 w 37"/>
                <a:gd name="T1" fmla="*/ 26 h 26"/>
                <a:gd name="T2" fmla="*/ 0 w 37"/>
                <a:gd name="T3" fmla="*/ 23 h 26"/>
                <a:gd name="T4" fmla="*/ 7 w 37"/>
                <a:gd name="T5" fmla="*/ 0 h 26"/>
                <a:gd name="T6" fmla="*/ 37 w 37"/>
                <a:gd name="T7" fmla="*/ 0 h 26"/>
                <a:gd name="T8" fmla="*/ 37 w 37"/>
                <a:gd name="T9" fmla="*/ 25 h 26"/>
                <a:gd name="T10" fmla="*/ 10 w 37"/>
                <a:gd name="T11" fmla="*/ 25 h 26"/>
                <a:gd name="T12" fmla="*/ 4 w 37"/>
                <a:gd name="T13" fmla="*/ 26 h 26"/>
              </a:gdLst>
              <a:ahLst/>
              <a:cxnLst>
                <a:cxn ang="0">
                  <a:pos x="T0" y="T1"/>
                </a:cxn>
                <a:cxn ang="0">
                  <a:pos x="T2" y="T3"/>
                </a:cxn>
                <a:cxn ang="0">
                  <a:pos x="T4" y="T5"/>
                </a:cxn>
                <a:cxn ang="0">
                  <a:pos x="T6" y="T7"/>
                </a:cxn>
                <a:cxn ang="0">
                  <a:pos x="T8" y="T9"/>
                </a:cxn>
                <a:cxn ang="0">
                  <a:pos x="T10" y="T11"/>
                </a:cxn>
                <a:cxn ang="0">
                  <a:pos x="T12" y="T13"/>
                </a:cxn>
              </a:cxnLst>
              <a:rect l="0" t="0" r="r" b="b"/>
              <a:pathLst>
                <a:path w="37" h="26">
                  <a:moveTo>
                    <a:pt x="4" y="26"/>
                  </a:moveTo>
                  <a:lnTo>
                    <a:pt x="0" y="23"/>
                  </a:lnTo>
                  <a:lnTo>
                    <a:pt x="7" y="0"/>
                  </a:lnTo>
                  <a:lnTo>
                    <a:pt x="37" y="0"/>
                  </a:lnTo>
                  <a:lnTo>
                    <a:pt x="37" y="25"/>
                  </a:lnTo>
                  <a:lnTo>
                    <a:pt x="10" y="25"/>
                  </a:lnTo>
                  <a:lnTo>
                    <a:pt x="4" y="26"/>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78" name="Freeform 77"/>
            <p:cNvSpPr>
              <a:spLocks/>
            </p:cNvSpPr>
            <p:nvPr/>
          </p:nvSpPr>
          <p:spPr bwMode="auto">
            <a:xfrm>
              <a:off x="5600080" y="3096382"/>
              <a:ext cx="79351" cy="24853"/>
            </a:xfrm>
            <a:custGeom>
              <a:avLst/>
              <a:gdLst>
                <a:gd name="T0" fmla="*/ 2 w 48"/>
                <a:gd name="T1" fmla="*/ 0 h 16"/>
                <a:gd name="T2" fmla="*/ 12 w 48"/>
                <a:gd name="T3" fmla="*/ 7 h 16"/>
                <a:gd name="T4" fmla="*/ 25 w 48"/>
                <a:gd name="T5" fmla="*/ 6 h 16"/>
                <a:gd name="T6" fmla="*/ 39 w 48"/>
                <a:gd name="T7" fmla="*/ 7 h 16"/>
                <a:gd name="T8" fmla="*/ 38 w 48"/>
                <a:gd name="T9" fmla="*/ 11 h 16"/>
                <a:gd name="T10" fmla="*/ 48 w 48"/>
                <a:gd name="T11" fmla="*/ 8 h 16"/>
                <a:gd name="T12" fmla="*/ 46 w 48"/>
                <a:gd name="T13" fmla="*/ 14 h 16"/>
                <a:gd name="T14" fmla="*/ 21 w 48"/>
                <a:gd name="T15" fmla="*/ 16 h 16"/>
                <a:gd name="T16" fmla="*/ 21 w 48"/>
                <a:gd name="T17" fmla="*/ 13 h 16"/>
                <a:gd name="T18" fmla="*/ 0 w 48"/>
                <a:gd name="T19" fmla="*/ 9 h 16"/>
                <a:gd name="T20" fmla="*/ 2 w 48"/>
                <a:gd name="T21"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8" h="16">
                  <a:moveTo>
                    <a:pt x="2" y="0"/>
                  </a:moveTo>
                  <a:lnTo>
                    <a:pt x="12" y="7"/>
                  </a:lnTo>
                  <a:lnTo>
                    <a:pt x="25" y="6"/>
                  </a:lnTo>
                  <a:lnTo>
                    <a:pt x="39" y="7"/>
                  </a:lnTo>
                  <a:lnTo>
                    <a:pt x="38" y="11"/>
                  </a:lnTo>
                  <a:lnTo>
                    <a:pt x="48" y="8"/>
                  </a:lnTo>
                  <a:lnTo>
                    <a:pt x="46" y="14"/>
                  </a:lnTo>
                  <a:lnTo>
                    <a:pt x="21" y="16"/>
                  </a:lnTo>
                  <a:lnTo>
                    <a:pt x="21" y="13"/>
                  </a:lnTo>
                  <a:lnTo>
                    <a:pt x="0" y="9"/>
                  </a:lnTo>
                  <a:lnTo>
                    <a:pt x="2"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79" name="Freeform 78"/>
            <p:cNvSpPr>
              <a:spLocks/>
            </p:cNvSpPr>
            <p:nvPr/>
          </p:nvSpPr>
          <p:spPr bwMode="auto">
            <a:xfrm>
              <a:off x="5492626" y="2900673"/>
              <a:ext cx="173581" cy="172413"/>
            </a:xfrm>
            <a:custGeom>
              <a:avLst/>
              <a:gdLst>
                <a:gd name="T0" fmla="*/ 105 w 105"/>
                <a:gd name="T1" fmla="*/ 5 h 111"/>
                <a:gd name="T2" fmla="*/ 101 w 105"/>
                <a:gd name="T3" fmla="*/ 18 h 111"/>
                <a:gd name="T4" fmla="*/ 98 w 105"/>
                <a:gd name="T5" fmla="*/ 20 h 111"/>
                <a:gd name="T6" fmla="*/ 87 w 105"/>
                <a:gd name="T7" fmla="*/ 20 h 111"/>
                <a:gd name="T8" fmla="*/ 78 w 105"/>
                <a:gd name="T9" fmla="*/ 18 h 111"/>
                <a:gd name="T10" fmla="*/ 58 w 105"/>
                <a:gd name="T11" fmla="*/ 23 h 111"/>
                <a:gd name="T12" fmla="*/ 71 w 105"/>
                <a:gd name="T13" fmla="*/ 35 h 111"/>
                <a:gd name="T14" fmla="*/ 63 w 105"/>
                <a:gd name="T15" fmla="*/ 38 h 111"/>
                <a:gd name="T16" fmla="*/ 54 w 105"/>
                <a:gd name="T17" fmla="*/ 38 h 111"/>
                <a:gd name="T18" fmla="*/ 44 w 105"/>
                <a:gd name="T19" fmla="*/ 28 h 111"/>
                <a:gd name="T20" fmla="*/ 41 w 105"/>
                <a:gd name="T21" fmla="*/ 32 h 111"/>
                <a:gd name="T22" fmla="*/ 46 w 105"/>
                <a:gd name="T23" fmla="*/ 44 h 111"/>
                <a:gd name="T24" fmla="*/ 55 w 105"/>
                <a:gd name="T25" fmla="*/ 54 h 111"/>
                <a:gd name="T26" fmla="*/ 49 w 105"/>
                <a:gd name="T27" fmla="*/ 59 h 111"/>
                <a:gd name="T28" fmla="*/ 59 w 105"/>
                <a:gd name="T29" fmla="*/ 68 h 111"/>
                <a:gd name="T30" fmla="*/ 68 w 105"/>
                <a:gd name="T31" fmla="*/ 74 h 111"/>
                <a:gd name="T32" fmla="*/ 70 w 105"/>
                <a:gd name="T33" fmla="*/ 86 h 111"/>
                <a:gd name="T34" fmla="*/ 53 w 105"/>
                <a:gd name="T35" fmla="*/ 80 h 111"/>
                <a:gd name="T36" fmla="*/ 59 w 105"/>
                <a:gd name="T37" fmla="*/ 91 h 111"/>
                <a:gd name="T38" fmla="*/ 49 w 105"/>
                <a:gd name="T39" fmla="*/ 93 h 111"/>
                <a:gd name="T40" fmla="*/ 57 w 105"/>
                <a:gd name="T41" fmla="*/ 111 h 111"/>
                <a:gd name="T42" fmla="*/ 45 w 105"/>
                <a:gd name="T43" fmla="*/ 111 h 111"/>
                <a:gd name="T44" fmla="*/ 30 w 105"/>
                <a:gd name="T45" fmla="*/ 102 h 111"/>
                <a:gd name="T46" fmla="*/ 23 w 105"/>
                <a:gd name="T47" fmla="*/ 86 h 111"/>
                <a:gd name="T48" fmla="*/ 19 w 105"/>
                <a:gd name="T49" fmla="*/ 72 h 111"/>
                <a:gd name="T50" fmla="*/ 11 w 105"/>
                <a:gd name="T51" fmla="*/ 63 h 111"/>
                <a:gd name="T52" fmla="*/ 2 w 105"/>
                <a:gd name="T53" fmla="*/ 51 h 111"/>
                <a:gd name="T54" fmla="*/ 0 w 105"/>
                <a:gd name="T55" fmla="*/ 45 h 111"/>
                <a:gd name="T56" fmla="*/ 7 w 105"/>
                <a:gd name="T57" fmla="*/ 35 h 111"/>
                <a:gd name="T58" fmla="*/ 7 w 105"/>
                <a:gd name="T59" fmla="*/ 28 h 111"/>
                <a:gd name="T60" fmla="*/ 13 w 105"/>
                <a:gd name="T61" fmla="*/ 26 h 111"/>
                <a:gd name="T62" fmla="*/ 13 w 105"/>
                <a:gd name="T63" fmla="*/ 20 h 111"/>
                <a:gd name="T64" fmla="*/ 24 w 105"/>
                <a:gd name="T65" fmla="*/ 18 h 111"/>
                <a:gd name="T66" fmla="*/ 30 w 105"/>
                <a:gd name="T67" fmla="*/ 14 h 111"/>
                <a:gd name="T68" fmla="*/ 39 w 105"/>
                <a:gd name="T69" fmla="*/ 14 h 111"/>
                <a:gd name="T70" fmla="*/ 41 w 105"/>
                <a:gd name="T71" fmla="*/ 10 h 111"/>
                <a:gd name="T72" fmla="*/ 44 w 105"/>
                <a:gd name="T73" fmla="*/ 10 h 111"/>
                <a:gd name="T74" fmla="*/ 57 w 105"/>
                <a:gd name="T75" fmla="*/ 10 h 111"/>
                <a:gd name="T76" fmla="*/ 70 w 105"/>
                <a:gd name="T77" fmla="*/ 5 h 111"/>
                <a:gd name="T78" fmla="*/ 82 w 105"/>
                <a:gd name="T79" fmla="*/ 12 h 111"/>
                <a:gd name="T80" fmla="*/ 97 w 105"/>
                <a:gd name="T81" fmla="*/ 10 h 111"/>
                <a:gd name="T82" fmla="*/ 96 w 105"/>
                <a:gd name="T83" fmla="*/ 0 h 111"/>
                <a:gd name="T84" fmla="*/ 105 w 105"/>
                <a:gd name="T85" fmla="*/ 5 h 1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05" h="111">
                  <a:moveTo>
                    <a:pt x="105" y="5"/>
                  </a:moveTo>
                  <a:lnTo>
                    <a:pt x="101" y="18"/>
                  </a:lnTo>
                  <a:lnTo>
                    <a:pt x="98" y="20"/>
                  </a:lnTo>
                  <a:lnTo>
                    <a:pt x="87" y="20"/>
                  </a:lnTo>
                  <a:lnTo>
                    <a:pt x="78" y="18"/>
                  </a:lnTo>
                  <a:lnTo>
                    <a:pt x="58" y="23"/>
                  </a:lnTo>
                  <a:lnTo>
                    <a:pt x="71" y="35"/>
                  </a:lnTo>
                  <a:lnTo>
                    <a:pt x="63" y="38"/>
                  </a:lnTo>
                  <a:lnTo>
                    <a:pt x="54" y="38"/>
                  </a:lnTo>
                  <a:lnTo>
                    <a:pt x="44" y="28"/>
                  </a:lnTo>
                  <a:lnTo>
                    <a:pt x="41" y="32"/>
                  </a:lnTo>
                  <a:lnTo>
                    <a:pt x="46" y="44"/>
                  </a:lnTo>
                  <a:lnTo>
                    <a:pt x="55" y="54"/>
                  </a:lnTo>
                  <a:lnTo>
                    <a:pt x="49" y="59"/>
                  </a:lnTo>
                  <a:lnTo>
                    <a:pt x="59" y="68"/>
                  </a:lnTo>
                  <a:lnTo>
                    <a:pt x="68" y="74"/>
                  </a:lnTo>
                  <a:lnTo>
                    <a:pt x="70" y="86"/>
                  </a:lnTo>
                  <a:lnTo>
                    <a:pt x="53" y="80"/>
                  </a:lnTo>
                  <a:lnTo>
                    <a:pt x="59" y="91"/>
                  </a:lnTo>
                  <a:lnTo>
                    <a:pt x="49" y="93"/>
                  </a:lnTo>
                  <a:lnTo>
                    <a:pt x="57" y="111"/>
                  </a:lnTo>
                  <a:lnTo>
                    <a:pt x="45" y="111"/>
                  </a:lnTo>
                  <a:lnTo>
                    <a:pt x="30" y="102"/>
                  </a:lnTo>
                  <a:lnTo>
                    <a:pt x="23" y="86"/>
                  </a:lnTo>
                  <a:lnTo>
                    <a:pt x="19" y="72"/>
                  </a:lnTo>
                  <a:lnTo>
                    <a:pt x="11" y="63"/>
                  </a:lnTo>
                  <a:lnTo>
                    <a:pt x="2" y="51"/>
                  </a:lnTo>
                  <a:lnTo>
                    <a:pt x="0" y="45"/>
                  </a:lnTo>
                  <a:lnTo>
                    <a:pt x="7" y="35"/>
                  </a:lnTo>
                  <a:lnTo>
                    <a:pt x="7" y="28"/>
                  </a:lnTo>
                  <a:lnTo>
                    <a:pt x="13" y="26"/>
                  </a:lnTo>
                  <a:lnTo>
                    <a:pt x="13" y="20"/>
                  </a:lnTo>
                  <a:lnTo>
                    <a:pt x="24" y="18"/>
                  </a:lnTo>
                  <a:lnTo>
                    <a:pt x="30" y="14"/>
                  </a:lnTo>
                  <a:lnTo>
                    <a:pt x="39" y="14"/>
                  </a:lnTo>
                  <a:lnTo>
                    <a:pt x="41" y="10"/>
                  </a:lnTo>
                  <a:lnTo>
                    <a:pt x="44" y="10"/>
                  </a:lnTo>
                  <a:lnTo>
                    <a:pt x="57" y="10"/>
                  </a:lnTo>
                  <a:lnTo>
                    <a:pt x="70" y="5"/>
                  </a:lnTo>
                  <a:lnTo>
                    <a:pt x="82" y="12"/>
                  </a:lnTo>
                  <a:lnTo>
                    <a:pt x="97" y="10"/>
                  </a:lnTo>
                  <a:lnTo>
                    <a:pt x="96" y="0"/>
                  </a:lnTo>
                  <a:lnTo>
                    <a:pt x="105" y="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84" name="Freeform 83"/>
            <p:cNvSpPr>
              <a:spLocks/>
            </p:cNvSpPr>
            <p:nvPr/>
          </p:nvSpPr>
          <p:spPr bwMode="auto">
            <a:xfrm>
              <a:off x="5299208" y="2751559"/>
              <a:ext cx="155396" cy="127367"/>
            </a:xfrm>
            <a:custGeom>
              <a:avLst/>
              <a:gdLst>
                <a:gd name="T0" fmla="*/ 343 w 386"/>
                <a:gd name="T1" fmla="*/ 50 h 337"/>
                <a:gd name="T2" fmla="*/ 363 w 386"/>
                <a:gd name="T3" fmla="*/ 82 h 337"/>
                <a:gd name="T4" fmla="*/ 386 w 386"/>
                <a:gd name="T5" fmla="*/ 106 h 337"/>
                <a:gd name="T6" fmla="*/ 363 w 386"/>
                <a:gd name="T7" fmla="*/ 137 h 337"/>
                <a:gd name="T8" fmla="*/ 331 w 386"/>
                <a:gd name="T9" fmla="*/ 119 h 337"/>
                <a:gd name="T10" fmla="*/ 284 w 386"/>
                <a:gd name="T11" fmla="*/ 120 h 337"/>
                <a:gd name="T12" fmla="*/ 225 w 386"/>
                <a:gd name="T13" fmla="*/ 106 h 337"/>
                <a:gd name="T14" fmla="*/ 194 w 386"/>
                <a:gd name="T15" fmla="*/ 108 h 337"/>
                <a:gd name="T16" fmla="*/ 181 w 386"/>
                <a:gd name="T17" fmla="*/ 125 h 337"/>
                <a:gd name="T18" fmla="*/ 155 w 386"/>
                <a:gd name="T19" fmla="*/ 106 h 337"/>
                <a:gd name="T20" fmla="*/ 144 w 386"/>
                <a:gd name="T21" fmla="*/ 141 h 337"/>
                <a:gd name="T22" fmla="*/ 180 w 386"/>
                <a:gd name="T23" fmla="*/ 180 h 337"/>
                <a:gd name="T24" fmla="*/ 196 w 386"/>
                <a:gd name="T25" fmla="*/ 206 h 337"/>
                <a:gd name="T26" fmla="*/ 230 w 386"/>
                <a:gd name="T27" fmla="*/ 237 h 337"/>
                <a:gd name="T28" fmla="*/ 257 w 386"/>
                <a:gd name="T29" fmla="*/ 256 h 337"/>
                <a:gd name="T30" fmla="*/ 286 w 386"/>
                <a:gd name="T31" fmla="*/ 291 h 337"/>
                <a:gd name="T32" fmla="*/ 349 w 386"/>
                <a:gd name="T33" fmla="*/ 323 h 337"/>
                <a:gd name="T34" fmla="*/ 342 w 386"/>
                <a:gd name="T35" fmla="*/ 337 h 337"/>
                <a:gd name="T36" fmla="*/ 276 w 386"/>
                <a:gd name="T37" fmla="*/ 306 h 337"/>
                <a:gd name="T38" fmla="*/ 234 w 386"/>
                <a:gd name="T39" fmla="*/ 276 h 337"/>
                <a:gd name="T40" fmla="*/ 170 w 386"/>
                <a:gd name="T41" fmla="*/ 251 h 337"/>
                <a:gd name="T42" fmla="*/ 108 w 386"/>
                <a:gd name="T43" fmla="*/ 189 h 337"/>
                <a:gd name="T44" fmla="*/ 121 w 386"/>
                <a:gd name="T45" fmla="*/ 183 h 337"/>
                <a:gd name="T46" fmla="*/ 88 w 386"/>
                <a:gd name="T47" fmla="*/ 148 h 337"/>
                <a:gd name="T48" fmla="*/ 85 w 386"/>
                <a:gd name="T49" fmla="*/ 119 h 337"/>
                <a:gd name="T50" fmla="*/ 40 w 386"/>
                <a:gd name="T51" fmla="*/ 106 h 337"/>
                <a:gd name="T52" fmla="*/ 22 w 386"/>
                <a:gd name="T53" fmla="*/ 142 h 337"/>
                <a:gd name="T54" fmla="*/ 0 w 386"/>
                <a:gd name="T55" fmla="*/ 114 h 337"/>
                <a:gd name="T56" fmla="*/ 0 w 386"/>
                <a:gd name="T57" fmla="*/ 85 h 337"/>
                <a:gd name="T58" fmla="*/ 2 w 386"/>
                <a:gd name="T59" fmla="*/ 84 h 337"/>
                <a:gd name="T60" fmla="*/ 49 w 386"/>
                <a:gd name="T61" fmla="*/ 87 h 337"/>
                <a:gd name="T62" fmla="*/ 61 w 386"/>
                <a:gd name="T63" fmla="*/ 72 h 337"/>
                <a:gd name="T64" fmla="*/ 85 w 386"/>
                <a:gd name="T65" fmla="*/ 86 h 337"/>
                <a:gd name="T66" fmla="*/ 111 w 386"/>
                <a:gd name="T67" fmla="*/ 88 h 337"/>
                <a:gd name="T68" fmla="*/ 109 w 386"/>
                <a:gd name="T69" fmla="*/ 64 h 337"/>
                <a:gd name="T70" fmla="*/ 132 w 386"/>
                <a:gd name="T71" fmla="*/ 56 h 337"/>
                <a:gd name="T72" fmla="*/ 136 w 386"/>
                <a:gd name="T73" fmla="*/ 22 h 337"/>
                <a:gd name="T74" fmla="*/ 187 w 386"/>
                <a:gd name="T75" fmla="*/ 0 h 337"/>
                <a:gd name="T76" fmla="*/ 210 w 386"/>
                <a:gd name="T77" fmla="*/ 10 h 337"/>
                <a:gd name="T78" fmla="*/ 263 w 386"/>
                <a:gd name="T79" fmla="*/ 46 h 337"/>
                <a:gd name="T80" fmla="*/ 320 w 386"/>
                <a:gd name="T81" fmla="*/ 62 h 337"/>
                <a:gd name="T82" fmla="*/ 344 w 386"/>
                <a:gd name="T83" fmla="*/ 50 h 3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386" h="337">
                  <a:moveTo>
                    <a:pt x="343" y="50"/>
                  </a:moveTo>
                  <a:lnTo>
                    <a:pt x="363" y="82"/>
                  </a:lnTo>
                  <a:lnTo>
                    <a:pt x="386" y="106"/>
                  </a:lnTo>
                  <a:lnTo>
                    <a:pt x="363" y="137"/>
                  </a:lnTo>
                  <a:lnTo>
                    <a:pt x="331" y="119"/>
                  </a:lnTo>
                  <a:lnTo>
                    <a:pt x="284" y="120"/>
                  </a:lnTo>
                  <a:lnTo>
                    <a:pt x="225" y="106"/>
                  </a:lnTo>
                  <a:lnTo>
                    <a:pt x="194" y="108"/>
                  </a:lnTo>
                  <a:lnTo>
                    <a:pt x="181" y="125"/>
                  </a:lnTo>
                  <a:lnTo>
                    <a:pt x="155" y="106"/>
                  </a:lnTo>
                  <a:lnTo>
                    <a:pt x="144" y="141"/>
                  </a:lnTo>
                  <a:lnTo>
                    <a:pt x="180" y="180"/>
                  </a:lnTo>
                  <a:lnTo>
                    <a:pt x="196" y="206"/>
                  </a:lnTo>
                  <a:lnTo>
                    <a:pt x="230" y="237"/>
                  </a:lnTo>
                  <a:lnTo>
                    <a:pt x="257" y="256"/>
                  </a:lnTo>
                  <a:lnTo>
                    <a:pt x="286" y="291"/>
                  </a:lnTo>
                  <a:lnTo>
                    <a:pt x="349" y="323"/>
                  </a:lnTo>
                  <a:lnTo>
                    <a:pt x="342" y="337"/>
                  </a:lnTo>
                  <a:lnTo>
                    <a:pt x="276" y="306"/>
                  </a:lnTo>
                  <a:lnTo>
                    <a:pt x="234" y="276"/>
                  </a:lnTo>
                  <a:lnTo>
                    <a:pt x="170" y="251"/>
                  </a:lnTo>
                  <a:lnTo>
                    <a:pt x="108" y="189"/>
                  </a:lnTo>
                  <a:lnTo>
                    <a:pt x="121" y="183"/>
                  </a:lnTo>
                  <a:lnTo>
                    <a:pt x="88" y="148"/>
                  </a:lnTo>
                  <a:lnTo>
                    <a:pt x="85" y="119"/>
                  </a:lnTo>
                  <a:lnTo>
                    <a:pt x="40" y="106"/>
                  </a:lnTo>
                  <a:lnTo>
                    <a:pt x="22" y="142"/>
                  </a:lnTo>
                  <a:lnTo>
                    <a:pt x="0" y="114"/>
                  </a:lnTo>
                  <a:lnTo>
                    <a:pt x="0" y="85"/>
                  </a:lnTo>
                  <a:lnTo>
                    <a:pt x="2" y="84"/>
                  </a:lnTo>
                  <a:lnTo>
                    <a:pt x="49" y="87"/>
                  </a:lnTo>
                  <a:lnTo>
                    <a:pt x="61" y="72"/>
                  </a:lnTo>
                  <a:lnTo>
                    <a:pt x="85" y="86"/>
                  </a:lnTo>
                  <a:lnTo>
                    <a:pt x="111" y="88"/>
                  </a:lnTo>
                  <a:lnTo>
                    <a:pt x="109" y="64"/>
                  </a:lnTo>
                  <a:lnTo>
                    <a:pt x="132" y="56"/>
                  </a:lnTo>
                  <a:lnTo>
                    <a:pt x="136" y="22"/>
                  </a:lnTo>
                  <a:lnTo>
                    <a:pt x="187" y="0"/>
                  </a:lnTo>
                  <a:lnTo>
                    <a:pt x="210" y="10"/>
                  </a:lnTo>
                  <a:lnTo>
                    <a:pt x="263" y="46"/>
                  </a:lnTo>
                  <a:lnTo>
                    <a:pt x="320" y="62"/>
                  </a:lnTo>
                  <a:lnTo>
                    <a:pt x="344" y="50"/>
                  </a:lnTo>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86" name="Freeform 85"/>
            <p:cNvSpPr>
              <a:spLocks/>
            </p:cNvSpPr>
            <p:nvPr/>
          </p:nvSpPr>
          <p:spPr bwMode="auto">
            <a:xfrm>
              <a:off x="5363681" y="2684770"/>
              <a:ext cx="171927" cy="90089"/>
            </a:xfrm>
            <a:custGeom>
              <a:avLst/>
              <a:gdLst>
                <a:gd name="T0" fmla="*/ 0 w 104"/>
                <a:gd name="T1" fmla="*/ 36 h 58"/>
                <a:gd name="T2" fmla="*/ 5 w 104"/>
                <a:gd name="T3" fmla="*/ 23 h 58"/>
                <a:gd name="T4" fmla="*/ 1 w 104"/>
                <a:gd name="T5" fmla="*/ 18 h 58"/>
                <a:gd name="T6" fmla="*/ 10 w 104"/>
                <a:gd name="T7" fmla="*/ 18 h 58"/>
                <a:gd name="T8" fmla="*/ 11 w 104"/>
                <a:gd name="T9" fmla="*/ 10 h 58"/>
                <a:gd name="T10" fmla="*/ 20 w 104"/>
                <a:gd name="T11" fmla="*/ 15 h 58"/>
                <a:gd name="T12" fmla="*/ 26 w 104"/>
                <a:gd name="T13" fmla="*/ 17 h 58"/>
                <a:gd name="T14" fmla="*/ 39 w 104"/>
                <a:gd name="T15" fmla="*/ 15 h 58"/>
                <a:gd name="T16" fmla="*/ 40 w 104"/>
                <a:gd name="T17" fmla="*/ 11 h 58"/>
                <a:gd name="T18" fmla="*/ 46 w 104"/>
                <a:gd name="T19" fmla="*/ 10 h 58"/>
                <a:gd name="T20" fmla="*/ 54 w 104"/>
                <a:gd name="T21" fmla="*/ 7 h 58"/>
                <a:gd name="T22" fmla="*/ 56 w 104"/>
                <a:gd name="T23" fmla="*/ 8 h 58"/>
                <a:gd name="T24" fmla="*/ 63 w 104"/>
                <a:gd name="T25" fmla="*/ 6 h 58"/>
                <a:gd name="T26" fmla="*/ 66 w 104"/>
                <a:gd name="T27" fmla="*/ 1 h 58"/>
                <a:gd name="T28" fmla="*/ 72 w 104"/>
                <a:gd name="T29" fmla="*/ 0 h 58"/>
                <a:gd name="T30" fmla="*/ 90 w 104"/>
                <a:gd name="T31" fmla="*/ 6 h 58"/>
                <a:gd name="T32" fmla="*/ 93 w 104"/>
                <a:gd name="T33" fmla="*/ 4 h 58"/>
                <a:gd name="T34" fmla="*/ 102 w 104"/>
                <a:gd name="T35" fmla="*/ 9 h 58"/>
                <a:gd name="T36" fmla="*/ 104 w 104"/>
                <a:gd name="T37" fmla="*/ 15 h 58"/>
                <a:gd name="T38" fmla="*/ 95 w 104"/>
                <a:gd name="T39" fmla="*/ 19 h 58"/>
                <a:gd name="T40" fmla="*/ 89 w 104"/>
                <a:gd name="T41" fmla="*/ 33 h 58"/>
                <a:gd name="T42" fmla="*/ 80 w 104"/>
                <a:gd name="T43" fmla="*/ 47 h 58"/>
                <a:gd name="T44" fmla="*/ 67 w 104"/>
                <a:gd name="T45" fmla="*/ 51 h 58"/>
                <a:gd name="T46" fmla="*/ 57 w 104"/>
                <a:gd name="T47" fmla="*/ 50 h 58"/>
                <a:gd name="T48" fmla="*/ 45 w 104"/>
                <a:gd name="T49" fmla="*/ 55 h 58"/>
                <a:gd name="T50" fmla="*/ 39 w 104"/>
                <a:gd name="T51" fmla="*/ 58 h 58"/>
                <a:gd name="T52" fmla="*/ 25 w 104"/>
                <a:gd name="T53" fmla="*/ 54 h 58"/>
                <a:gd name="T54" fmla="*/ 12 w 104"/>
                <a:gd name="T55" fmla="*/ 45 h 58"/>
                <a:gd name="T56" fmla="*/ 7 w 104"/>
                <a:gd name="T57" fmla="*/ 43 h 58"/>
                <a:gd name="T58" fmla="*/ 3 w 104"/>
                <a:gd name="T59" fmla="*/ 36 h 58"/>
                <a:gd name="T60" fmla="*/ 0 w 104"/>
                <a:gd name="T61" fmla="*/ 36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04" h="58">
                  <a:moveTo>
                    <a:pt x="0" y="36"/>
                  </a:moveTo>
                  <a:lnTo>
                    <a:pt x="5" y="23"/>
                  </a:lnTo>
                  <a:lnTo>
                    <a:pt x="1" y="18"/>
                  </a:lnTo>
                  <a:lnTo>
                    <a:pt x="10" y="18"/>
                  </a:lnTo>
                  <a:lnTo>
                    <a:pt x="11" y="10"/>
                  </a:lnTo>
                  <a:lnTo>
                    <a:pt x="20" y="15"/>
                  </a:lnTo>
                  <a:lnTo>
                    <a:pt x="26" y="17"/>
                  </a:lnTo>
                  <a:lnTo>
                    <a:pt x="39" y="15"/>
                  </a:lnTo>
                  <a:lnTo>
                    <a:pt x="40" y="11"/>
                  </a:lnTo>
                  <a:lnTo>
                    <a:pt x="46" y="10"/>
                  </a:lnTo>
                  <a:lnTo>
                    <a:pt x="54" y="7"/>
                  </a:lnTo>
                  <a:lnTo>
                    <a:pt x="56" y="8"/>
                  </a:lnTo>
                  <a:lnTo>
                    <a:pt x="63" y="6"/>
                  </a:lnTo>
                  <a:lnTo>
                    <a:pt x="66" y="1"/>
                  </a:lnTo>
                  <a:lnTo>
                    <a:pt x="72" y="0"/>
                  </a:lnTo>
                  <a:lnTo>
                    <a:pt x="90" y="6"/>
                  </a:lnTo>
                  <a:lnTo>
                    <a:pt x="93" y="4"/>
                  </a:lnTo>
                  <a:lnTo>
                    <a:pt x="102" y="9"/>
                  </a:lnTo>
                  <a:lnTo>
                    <a:pt x="104" y="15"/>
                  </a:lnTo>
                  <a:lnTo>
                    <a:pt x="95" y="19"/>
                  </a:lnTo>
                  <a:lnTo>
                    <a:pt x="89" y="33"/>
                  </a:lnTo>
                  <a:lnTo>
                    <a:pt x="80" y="47"/>
                  </a:lnTo>
                  <a:lnTo>
                    <a:pt x="67" y="51"/>
                  </a:lnTo>
                  <a:lnTo>
                    <a:pt x="57" y="50"/>
                  </a:lnTo>
                  <a:lnTo>
                    <a:pt x="45" y="55"/>
                  </a:lnTo>
                  <a:lnTo>
                    <a:pt x="39" y="58"/>
                  </a:lnTo>
                  <a:lnTo>
                    <a:pt x="25" y="54"/>
                  </a:lnTo>
                  <a:lnTo>
                    <a:pt x="12" y="45"/>
                  </a:lnTo>
                  <a:lnTo>
                    <a:pt x="7" y="43"/>
                  </a:lnTo>
                  <a:lnTo>
                    <a:pt x="3" y="36"/>
                  </a:lnTo>
                  <a:lnTo>
                    <a:pt x="0" y="36"/>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89" name="Freeform 88"/>
            <p:cNvSpPr>
              <a:spLocks/>
            </p:cNvSpPr>
            <p:nvPr/>
          </p:nvSpPr>
          <p:spPr bwMode="auto">
            <a:xfrm>
              <a:off x="4667708" y="2481292"/>
              <a:ext cx="104148" cy="107175"/>
            </a:xfrm>
            <a:custGeom>
              <a:avLst/>
              <a:gdLst>
                <a:gd name="T0" fmla="*/ 61 w 63"/>
                <a:gd name="T1" fmla="*/ 25 h 69"/>
                <a:gd name="T2" fmla="*/ 63 w 63"/>
                <a:gd name="T3" fmla="*/ 40 h 69"/>
                <a:gd name="T4" fmla="*/ 51 w 63"/>
                <a:gd name="T5" fmla="*/ 57 h 69"/>
                <a:gd name="T6" fmla="*/ 22 w 63"/>
                <a:gd name="T7" fmla="*/ 69 h 69"/>
                <a:gd name="T8" fmla="*/ 0 w 63"/>
                <a:gd name="T9" fmla="*/ 66 h 69"/>
                <a:gd name="T10" fmla="*/ 14 w 63"/>
                <a:gd name="T11" fmla="*/ 45 h 69"/>
                <a:gd name="T12" fmla="*/ 7 w 63"/>
                <a:gd name="T13" fmla="*/ 25 h 69"/>
                <a:gd name="T14" fmla="*/ 29 w 63"/>
                <a:gd name="T15" fmla="*/ 10 h 69"/>
                <a:gd name="T16" fmla="*/ 41 w 63"/>
                <a:gd name="T17" fmla="*/ 0 h 69"/>
                <a:gd name="T18" fmla="*/ 44 w 63"/>
                <a:gd name="T19" fmla="*/ 11 h 69"/>
                <a:gd name="T20" fmla="*/ 40 w 63"/>
                <a:gd name="T21" fmla="*/ 22 h 69"/>
                <a:gd name="T22" fmla="*/ 50 w 63"/>
                <a:gd name="T23" fmla="*/ 21 h 69"/>
                <a:gd name="T24" fmla="*/ 61 w 63"/>
                <a:gd name="T25" fmla="*/ 25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3" h="69">
                  <a:moveTo>
                    <a:pt x="61" y="25"/>
                  </a:moveTo>
                  <a:lnTo>
                    <a:pt x="63" y="40"/>
                  </a:lnTo>
                  <a:lnTo>
                    <a:pt x="51" y="57"/>
                  </a:lnTo>
                  <a:lnTo>
                    <a:pt x="22" y="69"/>
                  </a:lnTo>
                  <a:lnTo>
                    <a:pt x="0" y="66"/>
                  </a:lnTo>
                  <a:lnTo>
                    <a:pt x="14" y="45"/>
                  </a:lnTo>
                  <a:lnTo>
                    <a:pt x="7" y="25"/>
                  </a:lnTo>
                  <a:lnTo>
                    <a:pt x="29" y="10"/>
                  </a:lnTo>
                  <a:lnTo>
                    <a:pt x="41" y="0"/>
                  </a:lnTo>
                  <a:lnTo>
                    <a:pt x="44" y="11"/>
                  </a:lnTo>
                  <a:lnTo>
                    <a:pt x="40" y="22"/>
                  </a:lnTo>
                  <a:lnTo>
                    <a:pt x="50" y="21"/>
                  </a:lnTo>
                  <a:lnTo>
                    <a:pt x="61" y="2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90" name="Freeform 89"/>
            <p:cNvSpPr>
              <a:spLocks/>
            </p:cNvSpPr>
            <p:nvPr/>
          </p:nvSpPr>
          <p:spPr bwMode="auto">
            <a:xfrm>
              <a:off x="6165456" y="2967464"/>
              <a:ext cx="623236" cy="470638"/>
            </a:xfrm>
            <a:custGeom>
              <a:avLst/>
              <a:gdLst>
                <a:gd name="T0" fmla="*/ 190 w 377"/>
                <a:gd name="T1" fmla="*/ 48 h 303"/>
                <a:gd name="T2" fmla="*/ 211 w 377"/>
                <a:gd name="T3" fmla="*/ 37 h 303"/>
                <a:gd name="T4" fmla="*/ 231 w 377"/>
                <a:gd name="T5" fmla="*/ 35 h 303"/>
                <a:gd name="T6" fmla="*/ 266 w 377"/>
                <a:gd name="T7" fmla="*/ 48 h 303"/>
                <a:gd name="T8" fmla="*/ 302 w 377"/>
                <a:gd name="T9" fmla="*/ 67 h 303"/>
                <a:gd name="T10" fmla="*/ 306 w 377"/>
                <a:gd name="T11" fmla="*/ 110 h 303"/>
                <a:gd name="T12" fmla="*/ 312 w 377"/>
                <a:gd name="T13" fmla="*/ 128 h 303"/>
                <a:gd name="T14" fmla="*/ 315 w 377"/>
                <a:gd name="T15" fmla="*/ 156 h 303"/>
                <a:gd name="T16" fmla="*/ 333 w 377"/>
                <a:gd name="T17" fmla="*/ 173 h 303"/>
                <a:gd name="T18" fmla="*/ 324 w 377"/>
                <a:gd name="T19" fmla="*/ 205 h 303"/>
                <a:gd name="T20" fmla="*/ 343 w 377"/>
                <a:gd name="T21" fmla="*/ 228 h 303"/>
                <a:gd name="T22" fmla="*/ 365 w 377"/>
                <a:gd name="T23" fmla="*/ 256 h 303"/>
                <a:gd name="T24" fmla="*/ 377 w 377"/>
                <a:gd name="T25" fmla="*/ 268 h 303"/>
                <a:gd name="T26" fmla="*/ 349 w 377"/>
                <a:gd name="T27" fmla="*/ 303 h 303"/>
                <a:gd name="T28" fmla="*/ 295 w 377"/>
                <a:gd name="T29" fmla="*/ 292 h 303"/>
                <a:gd name="T30" fmla="*/ 264 w 377"/>
                <a:gd name="T31" fmla="*/ 264 h 303"/>
                <a:gd name="T32" fmla="*/ 241 w 377"/>
                <a:gd name="T33" fmla="*/ 264 h 303"/>
                <a:gd name="T34" fmla="*/ 202 w 377"/>
                <a:gd name="T35" fmla="*/ 268 h 303"/>
                <a:gd name="T36" fmla="*/ 164 w 377"/>
                <a:gd name="T37" fmla="*/ 246 h 303"/>
                <a:gd name="T38" fmla="*/ 133 w 377"/>
                <a:gd name="T39" fmla="*/ 198 h 303"/>
                <a:gd name="T40" fmla="*/ 112 w 377"/>
                <a:gd name="T41" fmla="*/ 195 h 303"/>
                <a:gd name="T42" fmla="*/ 96 w 377"/>
                <a:gd name="T43" fmla="*/ 192 h 303"/>
                <a:gd name="T44" fmla="*/ 88 w 377"/>
                <a:gd name="T45" fmla="*/ 181 h 303"/>
                <a:gd name="T46" fmla="*/ 78 w 377"/>
                <a:gd name="T47" fmla="*/ 150 h 303"/>
                <a:gd name="T48" fmla="*/ 40 w 377"/>
                <a:gd name="T49" fmla="*/ 119 h 303"/>
                <a:gd name="T50" fmla="*/ 49 w 377"/>
                <a:gd name="T51" fmla="*/ 96 h 303"/>
                <a:gd name="T52" fmla="*/ 34 w 377"/>
                <a:gd name="T53" fmla="*/ 77 h 303"/>
                <a:gd name="T54" fmla="*/ 7 w 377"/>
                <a:gd name="T55" fmla="*/ 36 h 303"/>
                <a:gd name="T56" fmla="*/ 0 w 377"/>
                <a:gd name="T57" fmla="*/ 6 h 303"/>
                <a:gd name="T58" fmla="*/ 15 w 377"/>
                <a:gd name="T59" fmla="*/ 8 h 303"/>
                <a:gd name="T60" fmla="*/ 37 w 377"/>
                <a:gd name="T61" fmla="*/ 20 h 303"/>
                <a:gd name="T62" fmla="*/ 60 w 377"/>
                <a:gd name="T63" fmla="*/ 5 h 303"/>
                <a:gd name="T64" fmla="*/ 73 w 377"/>
                <a:gd name="T65" fmla="*/ 9 h 303"/>
                <a:gd name="T66" fmla="*/ 81 w 377"/>
                <a:gd name="T67" fmla="*/ 30 h 303"/>
                <a:gd name="T68" fmla="*/ 93 w 377"/>
                <a:gd name="T69" fmla="*/ 44 h 303"/>
                <a:gd name="T70" fmla="*/ 124 w 377"/>
                <a:gd name="T71" fmla="*/ 59 h 303"/>
                <a:gd name="T72" fmla="*/ 175 w 377"/>
                <a:gd name="T73" fmla="*/ 57 h 3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377" h="303">
                  <a:moveTo>
                    <a:pt x="176" y="52"/>
                  </a:moveTo>
                  <a:lnTo>
                    <a:pt x="190" y="48"/>
                  </a:lnTo>
                  <a:lnTo>
                    <a:pt x="200" y="36"/>
                  </a:lnTo>
                  <a:lnTo>
                    <a:pt x="211" y="37"/>
                  </a:lnTo>
                  <a:lnTo>
                    <a:pt x="218" y="33"/>
                  </a:lnTo>
                  <a:lnTo>
                    <a:pt x="231" y="35"/>
                  </a:lnTo>
                  <a:lnTo>
                    <a:pt x="252" y="45"/>
                  </a:lnTo>
                  <a:lnTo>
                    <a:pt x="266" y="48"/>
                  </a:lnTo>
                  <a:lnTo>
                    <a:pt x="289" y="66"/>
                  </a:lnTo>
                  <a:lnTo>
                    <a:pt x="302" y="67"/>
                  </a:lnTo>
                  <a:lnTo>
                    <a:pt x="308" y="84"/>
                  </a:lnTo>
                  <a:lnTo>
                    <a:pt x="306" y="110"/>
                  </a:lnTo>
                  <a:lnTo>
                    <a:pt x="304" y="125"/>
                  </a:lnTo>
                  <a:lnTo>
                    <a:pt x="312" y="128"/>
                  </a:lnTo>
                  <a:lnTo>
                    <a:pt x="307" y="139"/>
                  </a:lnTo>
                  <a:lnTo>
                    <a:pt x="315" y="156"/>
                  </a:lnTo>
                  <a:lnTo>
                    <a:pt x="319" y="169"/>
                  </a:lnTo>
                  <a:lnTo>
                    <a:pt x="333" y="173"/>
                  </a:lnTo>
                  <a:lnTo>
                    <a:pt x="337" y="186"/>
                  </a:lnTo>
                  <a:lnTo>
                    <a:pt x="324" y="205"/>
                  </a:lnTo>
                  <a:lnTo>
                    <a:pt x="334" y="216"/>
                  </a:lnTo>
                  <a:lnTo>
                    <a:pt x="343" y="228"/>
                  </a:lnTo>
                  <a:lnTo>
                    <a:pt x="362" y="237"/>
                  </a:lnTo>
                  <a:lnTo>
                    <a:pt x="365" y="256"/>
                  </a:lnTo>
                  <a:lnTo>
                    <a:pt x="374" y="259"/>
                  </a:lnTo>
                  <a:lnTo>
                    <a:pt x="377" y="268"/>
                  </a:lnTo>
                  <a:lnTo>
                    <a:pt x="353" y="279"/>
                  </a:lnTo>
                  <a:lnTo>
                    <a:pt x="349" y="303"/>
                  </a:lnTo>
                  <a:lnTo>
                    <a:pt x="315" y="297"/>
                  </a:lnTo>
                  <a:lnTo>
                    <a:pt x="295" y="292"/>
                  </a:lnTo>
                  <a:lnTo>
                    <a:pt x="274" y="290"/>
                  </a:lnTo>
                  <a:lnTo>
                    <a:pt x="264" y="264"/>
                  </a:lnTo>
                  <a:lnTo>
                    <a:pt x="255" y="260"/>
                  </a:lnTo>
                  <a:lnTo>
                    <a:pt x="241" y="264"/>
                  </a:lnTo>
                  <a:lnTo>
                    <a:pt x="225" y="274"/>
                  </a:lnTo>
                  <a:lnTo>
                    <a:pt x="202" y="268"/>
                  </a:lnTo>
                  <a:lnTo>
                    <a:pt x="182" y="251"/>
                  </a:lnTo>
                  <a:lnTo>
                    <a:pt x="164" y="246"/>
                  </a:lnTo>
                  <a:lnTo>
                    <a:pt x="150" y="226"/>
                  </a:lnTo>
                  <a:lnTo>
                    <a:pt x="133" y="198"/>
                  </a:lnTo>
                  <a:lnTo>
                    <a:pt x="124" y="202"/>
                  </a:lnTo>
                  <a:lnTo>
                    <a:pt x="112" y="195"/>
                  </a:lnTo>
                  <a:lnTo>
                    <a:pt x="107" y="203"/>
                  </a:lnTo>
                  <a:lnTo>
                    <a:pt x="96" y="192"/>
                  </a:lnTo>
                  <a:lnTo>
                    <a:pt x="94" y="181"/>
                  </a:lnTo>
                  <a:lnTo>
                    <a:pt x="88" y="181"/>
                  </a:lnTo>
                  <a:lnTo>
                    <a:pt x="89" y="166"/>
                  </a:lnTo>
                  <a:lnTo>
                    <a:pt x="78" y="150"/>
                  </a:lnTo>
                  <a:lnTo>
                    <a:pt x="55" y="139"/>
                  </a:lnTo>
                  <a:lnTo>
                    <a:pt x="40" y="119"/>
                  </a:lnTo>
                  <a:lnTo>
                    <a:pt x="42" y="103"/>
                  </a:lnTo>
                  <a:lnTo>
                    <a:pt x="49" y="96"/>
                  </a:lnTo>
                  <a:lnTo>
                    <a:pt x="46" y="84"/>
                  </a:lnTo>
                  <a:lnTo>
                    <a:pt x="34" y="77"/>
                  </a:lnTo>
                  <a:lnTo>
                    <a:pt x="19" y="53"/>
                  </a:lnTo>
                  <a:lnTo>
                    <a:pt x="7" y="36"/>
                  </a:lnTo>
                  <a:lnTo>
                    <a:pt x="9" y="30"/>
                  </a:lnTo>
                  <a:lnTo>
                    <a:pt x="0" y="6"/>
                  </a:lnTo>
                  <a:lnTo>
                    <a:pt x="11" y="0"/>
                  </a:lnTo>
                  <a:lnTo>
                    <a:pt x="15" y="8"/>
                  </a:lnTo>
                  <a:lnTo>
                    <a:pt x="25" y="18"/>
                  </a:lnTo>
                  <a:lnTo>
                    <a:pt x="37" y="20"/>
                  </a:lnTo>
                  <a:lnTo>
                    <a:pt x="43" y="20"/>
                  </a:lnTo>
                  <a:lnTo>
                    <a:pt x="60" y="5"/>
                  </a:lnTo>
                  <a:lnTo>
                    <a:pt x="67" y="3"/>
                  </a:lnTo>
                  <a:lnTo>
                    <a:pt x="73" y="9"/>
                  </a:lnTo>
                  <a:lnTo>
                    <a:pt x="69" y="19"/>
                  </a:lnTo>
                  <a:lnTo>
                    <a:pt x="81" y="30"/>
                  </a:lnTo>
                  <a:lnTo>
                    <a:pt x="85" y="29"/>
                  </a:lnTo>
                  <a:lnTo>
                    <a:pt x="93" y="44"/>
                  </a:lnTo>
                  <a:lnTo>
                    <a:pt x="110" y="49"/>
                  </a:lnTo>
                  <a:lnTo>
                    <a:pt x="124" y="59"/>
                  </a:lnTo>
                  <a:lnTo>
                    <a:pt x="149" y="63"/>
                  </a:lnTo>
                  <a:lnTo>
                    <a:pt x="175" y="57"/>
                  </a:lnTo>
                  <a:lnTo>
                    <a:pt x="176" y="52"/>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91" name="Freeform 90"/>
            <p:cNvSpPr>
              <a:spLocks/>
            </p:cNvSpPr>
            <p:nvPr/>
          </p:nvSpPr>
          <p:spPr bwMode="auto">
            <a:xfrm>
              <a:off x="6044776" y="3042019"/>
              <a:ext cx="297566" cy="267160"/>
            </a:xfrm>
            <a:custGeom>
              <a:avLst/>
              <a:gdLst>
                <a:gd name="T0" fmla="*/ 107 w 180"/>
                <a:gd name="T1" fmla="*/ 29 h 172"/>
                <a:gd name="T2" fmla="*/ 119 w 180"/>
                <a:gd name="T3" fmla="*/ 36 h 172"/>
                <a:gd name="T4" fmla="*/ 122 w 180"/>
                <a:gd name="T5" fmla="*/ 48 h 172"/>
                <a:gd name="T6" fmla="*/ 115 w 180"/>
                <a:gd name="T7" fmla="*/ 55 h 172"/>
                <a:gd name="T8" fmla="*/ 113 w 180"/>
                <a:gd name="T9" fmla="*/ 71 h 172"/>
                <a:gd name="T10" fmla="*/ 128 w 180"/>
                <a:gd name="T11" fmla="*/ 91 h 172"/>
                <a:gd name="T12" fmla="*/ 151 w 180"/>
                <a:gd name="T13" fmla="*/ 102 h 172"/>
                <a:gd name="T14" fmla="*/ 162 w 180"/>
                <a:gd name="T15" fmla="*/ 118 h 172"/>
                <a:gd name="T16" fmla="*/ 161 w 180"/>
                <a:gd name="T17" fmla="*/ 133 h 172"/>
                <a:gd name="T18" fmla="*/ 167 w 180"/>
                <a:gd name="T19" fmla="*/ 133 h 172"/>
                <a:gd name="T20" fmla="*/ 169 w 180"/>
                <a:gd name="T21" fmla="*/ 144 h 172"/>
                <a:gd name="T22" fmla="*/ 180 w 180"/>
                <a:gd name="T23" fmla="*/ 155 h 172"/>
                <a:gd name="T24" fmla="*/ 169 w 180"/>
                <a:gd name="T25" fmla="*/ 154 h 172"/>
                <a:gd name="T26" fmla="*/ 157 w 180"/>
                <a:gd name="T27" fmla="*/ 152 h 172"/>
                <a:gd name="T28" fmla="*/ 147 w 180"/>
                <a:gd name="T29" fmla="*/ 172 h 172"/>
                <a:gd name="T30" fmla="*/ 114 w 180"/>
                <a:gd name="T31" fmla="*/ 170 h 172"/>
                <a:gd name="T32" fmla="*/ 59 w 180"/>
                <a:gd name="T33" fmla="*/ 129 h 172"/>
                <a:gd name="T34" fmla="*/ 31 w 180"/>
                <a:gd name="T35" fmla="*/ 114 h 172"/>
                <a:gd name="T36" fmla="*/ 10 w 180"/>
                <a:gd name="T37" fmla="*/ 109 h 172"/>
                <a:gd name="T38" fmla="*/ 0 w 180"/>
                <a:gd name="T39" fmla="*/ 83 h 172"/>
                <a:gd name="T40" fmla="*/ 35 w 180"/>
                <a:gd name="T41" fmla="*/ 62 h 172"/>
                <a:gd name="T42" fmla="*/ 38 w 180"/>
                <a:gd name="T43" fmla="*/ 37 h 172"/>
                <a:gd name="T44" fmla="*/ 35 w 180"/>
                <a:gd name="T45" fmla="*/ 22 h 172"/>
                <a:gd name="T46" fmla="*/ 43 w 180"/>
                <a:gd name="T47" fmla="*/ 17 h 172"/>
                <a:gd name="T48" fmla="*/ 50 w 180"/>
                <a:gd name="T49" fmla="*/ 4 h 172"/>
                <a:gd name="T50" fmla="*/ 57 w 180"/>
                <a:gd name="T51" fmla="*/ 0 h 172"/>
                <a:gd name="T52" fmla="*/ 78 w 180"/>
                <a:gd name="T53" fmla="*/ 3 h 172"/>
                <a:gd name="T54" fmla="*/ 84 w 180"/>
                <a:gd name="T55" fmla="*/ 8 h 172"/>
                <a:gd name="T56" fmla="*/ 92 w 180"/>
                <a:gd name="T57" fmla="*/ 5 h 172"/>
                <a:gd name="T58" fmla="*/ 107 w 180"/>
                <a:gd name="T59" fmla="*/ 29 h 1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80" h="172">
                  <a:moveTo>
                    <a:pt x="107" y="29"/>
                  </a:moveTo>
                  <a:lnTo>
                    <a:pt x="119" y="36"/>
                  </a:lnTo>
                  <a:lnTo>
                    <a:pt x="122" y="48"/>
                  </a:lnTo>
                  <a:lnTo>
                    <a:pt x="115" y="55"/>
                  </a:lnTo>
                  <a:lnTo>
                    <a:pt x="113" y="71"/>
                  </a:lnTo>
                  <a:lnTo>
                    <a:pt x="128" y="91"/>
                  </a:lnTo>
                  <a:lnTo>
                    <a:pt x="151" y="102"/>
                  </a:lnTo>
                  <a:lnTo>
                    <a:pt x="162" y="118"/>
                  </a:lnTo>
                  <a:lnTo>
                    <a:pt x="161" y="133"/>
                  </a:lnTo>
                  <a:lnTo>
                    <a:pt x="167" y="133"/>
                  </a:lnTo>
                  <a:lnTo>
                    <a:pt x="169" y="144"/>
                  </a:lnTo>
                  <a:lnTo>
                    <a:pt x="180" y="155"/>
                  </a:lnTo>
                  <a:lnTo>
                    <a:pt x="169" y="154"/>
                  </a:lnTo>
                  <a:lnTo>
                    <a:pt x="157" y="152"/>
                  </a:lnTo>
                  <a:lnTo>
                    <a:pt x="147" y="172"/>
                  </a:lnTo>
                  <a:lnTo>
                    <a:pt x="114" y="170"/>
                  </a:lnTo>
                  <a:lnTo>
                    <a:pt x="59" y="129"/>
                  </a:lnTo>
                  <a:lnTo>
                    <a:pt x="31" y="114"/>
                  </a:lnTo>
                  <a:lnTo>
                    <a:pt x="10" y="109"/>
                  </a:lnTo>
                  <a:lnTo>
                    <a:pt x="0" y="83"/>
                  </a:lnTo>
                  <a:lnTo>
                    <a:pt x="35" y="62"/>
                  </a:lnTo>
                  <a:lnTo>
                    <a:pt x="38" y="37"/>
                  </a:lnTo>
                  <a:lnTo>
                    <a:pt x="35" y="22"/>
                  </a:lnTo>
                  <a:lnTo>
                    <a:pt x="43" y="17"/>
                  </a:lnTo>
                  <a:lnTo>
                    <a:pt x="50" y="4"/>
                  </a:lnTo>
                  <a:lnTo>
                    <a:pt x="57" y="0"/>
                  </a:lnTo>
                  <a:lnTo>
                    <a:pt x="78" y="3"/>
                  </a:lnTo>
                  <a:lnTo>
                    <a:pt x="84" y="8"/>
                  </a:lnTo>
                  <a:lnTo>
                    <a:pt x="92" y="5"/>
                  </a:lnTo>
                  <a:lnTo>
                    <a:pt x="107" y="2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93" name="Freeform 92"/>
            <p:cNvSpPr>
              <a:spLocks/>
            </p:cNvSpPr>
            <p:nvPr/>
          </p:nvSpPr>
          <p:spPr bwMode="auto">
            <a:xfrm>
              <a:off x="5920790" y="3174046"/>
              <a:ext cx="39675" cy="122707"/>
            </a:xfrm>
            <a:custGeom>
              <a:avLst/>
              <a:gdLst>
                <a:gd name="T0" fmla="*/ 23 w 24"/>
                <a:gd name="T1" fmla="*/ 12 h 79"/>
                <a:gd name="T2" fmla="*/ 20 w 24"/>
                <a:gd name="T3" fmla="*/ 19 h 79"/>
                <a:gd name="T4" fmla="*/ 14 w 24"/>
                <a:gd name="T5" fmla="*/ 16 h 79"/>
                <a:gd name="T6" fmla="*/ 11 w 24"/>
                <a:gd name="T7" fmla="*/ 30 h 79"/>
                <a:gd name="T8" fmla="*/ 16 w 24"/>
                <a:gd name="T9" fmla="*/ 32 h 79"/>
                <a:gd name="T10" fmla="*/ 12 w 24"/>
                <a:gd name="T11" fmla="*/ 35 h 79"/>
                <a:gd name="T12" fmla="*/ 12 w 24"/>
                <a:gd name="T13" fmla="*/ 40 h 79"/>
                <a:gd name="T14" fmla="*/ 20 w 24"/>
                <a:gd name="T15" fmla="*/ 37 h 79"/>
                <a:gd name="T16" fmla="*/ 21 w 24"/>
                <a:gd name="T17" fmla="*/ 45 h 79"/>
                <a:gd name="T18" fmla="*/ 15 w 24"/>
                <a:gd name="T19" fmla="*/ 79 h 79"/>
                <a:gd name="T20" fmla="*/ 0 w 24"/>
                <a:gd name="T21" fmla="*/ 43 h 79"/>
                <a:gd name="T22" fmla="*/ 5 w 24"/>
                <a:gd name="T23" fmla="*/ 36 h 79"/>
                <a:gd name="T24" fmla="*/ 3 w 24"/>
                <a:gd name="T25" fmla="*/ 35 h 79"/>
                <a:gd name="T26" fmla="*/ 7 w 24"/>
                <a:gd name="T27" fmla="*/ 25 h 79"/>
                <a:gd name="T28" fmla="*/ 9 w 24"/>
                <a:gd name="T29" fmla="*/ 10 h 79"/>
                <a:gd name="T30" fmla="*/ 11 w 24"/>
                <a:gd name="T31" fmla="*/ 4 h 79"/>
                <a:gd name="T32" fmla="*/ 11 w 24"/>
                <a:gd name="T33" fmla="*/ 4 h 79"/>
                <a:gd name="T34" fmla="*/ 17 w 24"/>
                <a:gd name="T35" fmla="*/ 4 h 79"/>
                <a:gd name="T36" fmla="*/ 18 w 24"/>
                <a:gd name="T37" fmla="*/ 1 h 79"/>
                <a:gd name="T38" fmla="*/ 23 w 24"/>
                <a:gd name="T39" fmla="*/ 0 h 79"/>
                <a:gd name="T40" fmla="*/ 24 w 24"/>
                <a:gd name="T41" fmla="*/ 9 h 79"/>
                <a:gd name="T42" fmla="*/ 22 w 24"/>
                <a:gd name="T43" fmla="*/ 12 h 79"/>
                <a:gd name="T44" fmla="*/ 23 w 24"/>
                <a:gd name="T45" fmla="*/ 12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4" h="79">
                  <a:moveTo>
                    <a:pt x="23" y="12"/>
                  </a:moveTo>
                  <a:lnTo>
                    <a:pt x="20" y="19"/>
                  </a:lnTo>
                  <a:lnTo>
                    <a:pt x="14" y="16"/>
                  </a:lnTo>
                  <a:lnTo>
                    <a:pt x="11" y="30"/>
                  </a:lnTo>
                  <a:lnTo>
                    <a:pt x="16" y="32"/>
                  </a:lnTo>
                  <a:lnTo>
                    <a:pt x="12" y="35"/>
                  </a:lnTo>
                  <a:lnTo>
                    <a:pt x="12" y="40"/>
                  </a:lnTo>
                  <a:lnTo>
                    <a:pt x="20" y="37"/>
                  </a:lnTo>
                  <a:lnTo>
                    <a:pt x="21" y="45"/>
                  </a:lnTo>
                  <a:lnTo>
                    <a:pt x="15" y="79"/>
                  </a:lnTo>
                  <a:lnTo>
                    <a:pt x="0" y="43"/>
                  </a:lnTo>
                  <a:lnTo>
                    <a:pt x="5" y="36"/>
                  </a:lnTo>
                  <a:lnTo>
                    <a:pt x="3" y="35"/>
                  </a:lnTo>
                  <a:lnTo>
                    <a:pt x="7" y="25"/>
                  </a:lnTo>
                  <a:lnTo>
                    <a:pt x="9" y="10"/>
                  </a:lnTo>
                  <a:lnTo>
                    <a:pt x="11" y="4"/>
                  </a:lnTo>
                  <a:lnTo>
                    <a:pt x="11" y="4"/>
                  </a:lnTo>
                  <a:lnTo>
                    <a:pt x="17" y="4"/>
                  </a:lnTo>
                  <a:lnTo>
                    <a:pt x="18" y="1"/>
                  </a:lnTo>
                  <a:lnTo>
                    <a:pt x="23" y="0"/>
                  </a:lnTo>
                  <a:lnTo>
                    <a:pt x="24" y="9"/>
                  </a:lnTo>
                  <a:lnTo>
                    <a:pt x="22" y="12"/>
                  </a:lnTo>
                  <a:lnTo>
                    <a:pt x="23" y="12"/>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94" name="Freeform 93"/>
            <p:cNvSpPr>
              <a:spLocks/>
            </p:cNvSpPr>
            <p:nvPr/>
          </p:nvSpPr>
          <p:spPr bwMode="auto">
            <a:xfrm>
              <a:off x="5279371" y="3015614"/>
              <a:ext cx="85964" cy="51258"/>
            </a:xfrm>
            <a:custGeom>
              <a:avLst/>
              <a:gdLst>
                <a:gd name="T0" fmla="*/ 52 w 52"/>
                <a:gd name="T1" fmla="*/ 0 h 33"/>
                <a:gd name="T2" fmla="*/ 47 w 52"/>
                <a:gd name="T3" fmla="*/ 16 h 33"/>
                <a:gd name="T4" fmla="*/ 50 w 52"/>
                <a:gd name="T5" fmla="*/ 23 h 33"/>
                <a:gd name="T6" fmla="*/ 47 w 52"/>
                <a:gd name="T7" fmla="*/ 33 h 33"/>
                <a:gd name="T8" fmla="*/ 33 w 52"/>
                <a:gd name="T9" fmla="*/ 25 h 33"/>
                <a:gd name="T10" fmla="*/ 24 w 52"/>
                <a:gd name="T11" fmla="*/ 23 h 33"/>
                <a:gd name="T12" fmla="*/ 0 w 52"/>
                <a:gd name="T13" fmla="*/ 13 h 33"/>
                <a:gd name="T14" fmla="*/ 2 w 52"/>
                <a:gd name="T15" fmla="*/ 2 h 33"/>
                <a:gd name="T16" fmla="*/ 22 w 52"/>
                <a:gd name="T17" fmla="*/ 4 h 33"/>
                <a:gd name="T18" fmla="*/ 39 w 52"/>
                <a:gd name="T19" fmla="*/ 2 h 33"/>
                <a:gd name="T20" fmla="*/ 52 w 52"/>
                <a:gd name="T21" fmla="*/ 0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2" h="33">
                  <a:moveTo>
                    <a:pt x="52" y="0"/>
                  </a:moveTo>
                  <a:lnTo>
                    <a:pt x="47" y="16"/>
                  </a:lnTo>
                  <a:lnTo>
                    <a:pt x="50" y="23"/>
                  </a:lnTo>
                  <a:lnTo>
                    <a:pt x="47" y="33"/>
                  </a:lnTo>
                  <a:lnTo>
                    <a:pt x="33" y="25"/>
                  </a:lnTo>
                  <a:lnTo>
                    <a:pt x="24" y="23"/>
                  </a:lnTo>
                  <a:lnTo>
                    <a:pt x="0" y="13"/>
                  </a:lnTo>
                  <a:lnTo>
                    <a:pt x="2" y="2"/>
                  </a:lnTo>
                  <a:lnTo>
                    <a:pt x="22" y="4"/>
                  </a:lnTo>
                  <a:lnTo>
                    <a:pt x="39" y="2"/>
                  </a:lnTo>
                  <a:lnTo>
                    <a:pt x="52"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95" name="Freeform 94"/>
            <p:cNvSpPr>
              <a:spLocks/>
            </p:cNvSpPr>
            <p:nvPr/>
          </p:nvSpPr>
          <p:spPr bwMode="auto">
            <a:xfrm>
              <a:off x="5155385" y="2919311"/>
              <a:ext cx="46288" cy="74557"/>
            </a:xfrm>
            <a:custGeom>
              <a:avLst/>
              <a:gdLst>
                <a:gd name="T0" fmla="*/ 17 w 28"/>
                <a:gd name="T1" fmla="*/ 0 h 48"/>
                <a:gd name="T2" fmla="*/ 28 w 28"/>
                <a:gd name="T3" fmla="*/ 15 h 48"/>
                <a:gd name="T4" fmla="*/ 27 w 28"/>
                <a:gd name="T5" fmla="*/ 42 h 48"/>
                <a:gd name="T6" fmla="*/ 19 w 28"/>
                <a:gd name="T7" fmla="*/ 41 h 48"/>
                <a:gd name="T8" fmla="*/ 12 w 28"/>
                <a:gd name="T9" fmla="*/ 48 h 48"/>
                <a:gd name="T10" fmla="*/ 6 w 28"/>
                <a:gd name="T11" fmla="*/ 43 h 48"/>
                <a:gd name="T12" fmla="*/ 4 w 28"/>
                <a:gd name="T13" fmla="*/ 18 h 48"/>
                <a:gd name="T14" fmla="*/ 0 w 28"/>
                <a:gd name="T15" fmla="*/ 6 h 48"/>
                <a:gd name="T16" fmla="*/ 9 w 28"/>
                <a:gd name="T17" fmla="*/ 7 h 48"/>
                <a:gd name="T18" fmla="*/ 17 w 28"/>
                <a:gd name="T19"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8" h="48">
                  <a:moveTo>
                    <a:pt x="17" y="0"/>
                  </a:moveTo>
                  <a:lnTo>
                    <a:pt x="28" y="15"/>
                  </a:lnTo>
                  <a:lnTo>
                    <a:pt x="27" y="42"/>
                  </a:lnTo>
                  <a:lnTo>
                    <a:pt x="19" y="41"/>
                  </a:lnTo>
                  <a:lnTo>
                    <a:pt x="12" y="48"/>
                  </a:lnTo>
                  <a:lnTo>
                    <a:pt x="6" y="43"/>
                  </a:lnTo>
                  <a:lnTo>
                    <a:pt x="4" y="18"/>
                  </a:lnTo>
                  <a:lnTo>
                    <a:pt x="0" y="6"/>
                  </a:lnTo>
                  <a:lnTo>
                    <a:pt x="9" y="7"/>
                  </a:lnTo>
                  <a:lnTo>
                    <a:pt x="17"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96" name="Freeform 95"/>
            <p:cNvSpPr>
              <a:spLocks/>
            </p:cNvSpPr>
            <p:nvPr/>
          </p:nvSpPr>
          <p:spPr bwMode="auto">
            <a:xfrm>
              <a:off x="5112404" y="2732921"/>
              <a:ext cx="332282" cy="292013"/>
            </a:xfrm>
            <a:custGeom>
              <a:avLst/>
              <a:gdLst>
                <a:gd name="T0" fmla="*/ 114 w 201"/>
                <a:gd name="T1" fmla="*/ 12 h 188"/>
                <a:gd name="T2" fmla="*/ 117 w 201"/>
                <a:gd name="T3" fmla="*/ 31 h 188"/>
                <a:gd name="T4" fmla="*/ 91 w 201"/>
                <a:gd name="T5" fmla="*/ 35 h 188"/>
                <a:gd name="T6" fmla="*/ 91 w 201"/>
                <a:gd name="T7" fmla="*/ 51 h 188"/>
                <a:gd name="T8" fmla="*/ 113 w 201"/>
                <a:gd name="T9" fmla="*/ 72 h 188"/>
                <a:gd name="T10" fmla="*/ 142 w 201"/>
                <a:gd name="T11" fmla="*/ 105 h 188"/>
                <a:gd name="T12" fmla="*/ 160 w 201"/>
                <a:gd name="T13" fmla="*/ 110 h 188"/>
                <a:gd name="T14" fmla="*/ 171 w 201"/>
                <a:gd name="T15" fmla="*/ 121 h 188"/>
                <a:gd name="T16" fmla="*/ 199 w 201"/>
                <a:gd name="T17" fmla="*/ 138 h 188"/>
                <a:gd name="T18" fmla="*/ 198 w 201"/>
                <a:gd name="T19" fmla="*/ 149 h 188"/>
                <a:gd name="T20" fmla="*/ 173 w 201"/>
                <a:gd name="T21" fmla="*/ 136 h 188"/>
                <a:gd name="T22" fmla="*/ 180 w 201"/>
                <a:gd name="T23" fmla="*/ 157 h 188"/>
                <a:gd name="T24" fmla="*/ 172 w 201"/>
                <a:gd name="T25" fmla="*/ 169 h 188"/>
                <a:gd name="T26" fmla="*/ 156 w 201"/>
                <a:gd name="T27" fmla="*/ 188 h 188"/>
                <a:gd name="T28" fmla="*/ 159 w 201"/>
                <a:gd name="T29" fmla="*/ 171 h 188"/>
                <a:gd name="T30" fmla="*/ 155 w 201"/>
                <a:gd name="T31" fmla="*/ 155 h 188"/>
                <a:gd name="T32" fmla="*/ 142 w 201"/>
                <a:gd name="T33" fmla="*/ 142 h 188"/>
                <a:gd name="T34" fmla="*/ 125 w 201"/>
                <a:gd name="T35" fmla="*/ 129 h 188"/>
                <a:gd name="T36" fmla="*/ 105 w 201"/>
                <a:gd name="T37" fmla="*/ 120 h 188"/>
                <a:gd name="T38" fmla="*/ 76 w 201"/>
                <a:gd name="T39" fmla="*/ 97 h 188"/>
                <a:gd name="T40" fmla="*/ 58 w 201"/>
                <a:gd name="T41" fmla="*/ 65 h 188"/>
                <a:gd name="T42" fmla="*/ 35 w 201"/>
                <a:gd name="T43" fmla="*/ 56 h 188"/>
                <a:gd name="T44" fmla="*/ 19 w 201"/>
                <a:gd name="T45" fmla="*/ 68 h 188"/>
                <a:gd name="T46" fmla="*/ 13 w 201"/>
                <a:gd name="T47" fmla="*/ 61 h 188"/>
                <a:gd name="T48" fmla="*/ 0 w 201"/>
                <a:gd name="T49" fmla="*/ 42 h 188"/>
                <a:gd name="T50" fmla="*/ 0 w 201"/>
                <a:gd name="T51" fmla="*/ 28 h 188"/>
                <a:gd name="T52" fmla="*/ 8 w 201"/>
                <a:gd name="T53" fmla="*/ 27 h 188"/>
                <a:gd name="T54" fmla="*/ 25 w 201"/>
                <a:gd name="T55" fmla="*/ 19 h 188"/>
                <a:gd name="T56" fmla="*/ 35 w 201"/>
                <a:gd name="T57" fmla="*/ 22 h 188"/>
                <a:gd name="T58" fmla="*/ 51 w 201"/>
                <a:gd name="T59" fmla="*/ 16 h 188"/>
                <a:gd name="T60" fmla="*/ 58 w 201"/>
                <a:gd name="T61" fmla="*/ 4 h 188"/>
                <a:gd name="T62" fmla="*/ 70 w 201"/>
                <a:gd name="T63" fmla="*/ 3 h 188"/>
                <a:gd name="T64" fmla="*/ 90 w 201"/>
                <a:gd name="T65" fmla="*/ 7 h 1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01" h="188">
                  <a:moveTo>
                    <a:pt x="90" y="7"/>
                  </a:moveTo>
                  <a:lnTo>
                    <a:pt x="114" y="12"/>
                  </a:lnTo>
                  <a:lnTo>
                    <a:pt x="113" y="22"/>
                  </a:lnTo>
                  <a:lnTo>
                    <a:pt x="117" y="31"/>
                  </a:lnTo>
                  <a:lnTo>
                    <a:pt x="104" y="28"/>
                  </a:lnTo>
                  <a:lnTo>
                    <a:pt x="91" y="35"/>
                  </a:lnTo>
                  <a:lnTo>
                    <a:pt x="93" y="45"/>
                  </a:lnTo>
                  <a:lnTo>
                    <a:pt x="91" y="51"/>
                  </a:lnTo>
                  <a:lnTo>
                    <a:pt x="97" y="61"/>
                  </a:lnTo>
                  <a:lnTo>
                    <a:pt x="113" y="72"/>
                  </a:lnTo>
                  <a:lnTo>
                    <a:pt x="122" y="89"/>
                  </a:lnTo>
                  <a:lnTo>
                    <a:pt x="142" y="105"/>
                  </a:lnTo>
                  <a:lnTo>
                    <a:pt x="155" y="105"/>
                  </a:lnTo>
                  <a:lnTo>
                    <a:pt x="160" y="110"/>
                  </a:lnTo>
                  <a:lnTo>
                    <a:pt x="155" y="114"/>
                  </a:lnTo>
                  <a:lnTo>
                    <a:pt x="171" y="121"/>
                  </a:lnTo>
                  <a:lnTo>
                    <a:pt x="183" y="127"/>
                  </a:lnTo>
                  <a:lnTo>
                    <a:pt x="199" y="138"/>
                  </a:lnTo>
                  <a:lnTo>
                    <a:pt x="201" y="142"/>
                  </a:lnTo>
                  <a:lnTo>
                    <a:pt x="198" y="149"/>
                  </a:lnTo>
                  <a:lnTo>
                    <a:pt x="188" y="140"/>
                  </a:lnTo>
                  <a:lnTo>
                    <a:pt x="173" y="136"/>
                  </a:lnTo>
                  <a:lnTo>
                    <a:pt x="167" y="150"/>
                  </a:lnTo>
                  <a:lnTo>
                    <a:pt x="180" y="157"/>
                  </a:lnTo>
                  <a:lnTo>
                    <a:pt x="179" y="168"/>
                  </a:lnTo>
                  <a:lnTo>
                    <a:pt x="172" y="169"/>
                  </a:lnTo>
                  <a:lnTo>
                    <a:pt x="163" y="187"/>
                  </a:lnTo>
                  <a:lnTo>
                    <a:pt x="156" y="188"/>
                  </a:lnTo>
                  <a:lnTo>
                    <a:pt x="156" y="182"/>
                  </a:lnTo>
                  <a:lnTo>
                    <a:pt x="159" y="171"/>
                  </a:lnTo>
                  <a:lnTo>
                    <a:pt x="162" y="167"/>
                  </a:lnTo>
                  <a:lnTo>
                    <a:pt x="155" y="155"/>
                  </a:lnTo>
                  <a:lnTo>
                    <a:pt x="149" y="144"/>
                  </a:lnTo>
                  <a:lnTo>
                    <a:pt x="142" y="142"/>
                  </a:lnTo>
                  <a:lnTo>
                    <a:pt x="136" y="133"/>
                  </a:lnTo>
                  <a:lnTo>
                    <a:pt x="125" y="129"/>
                  </a:lnTo>
                  <a:lnTo>
                    <a:pt x="118" y="121"/>
                  </a:lnTo>
                  <a:lnTo>
                    <a:pt x="105" y="120"/>
                  </a:lnTo>
                  <a:lnTo>
                    <a:pt x="91" y="110"/>
                  </a:lnTo>
                  <a:lnTo>
                    <a:pt x="76" y="97"/>
                  </a:lnTo>
                  <a:lnTo>
                    <a:pt x="64" y="85"/>
                  </a:lnTo>
                  <a:lnTo>
                    <a:pt x="58" y="65"/>
                  </a:lnTo>
                  <a:lnTo>
                    <a:pt x="49" y="63"/>
                  </a:lnTo>
                  <a:lnTo>
                    <a:pt x="35" y="56"/>
                  </a:lnTo>
                  <a:lnTo>
                    <a:pt x="28" y="58"/>
                  </a:lnTo>
                  <a:lnTo>
                    <a:pt x="19" y="68"/>
                  </a:lnTo>
                  <a:lnTo>
                    <a:pt x="12" y="69"/>
                  </a:lnTo>
                  <a:lnTo>
                    <a:pt x="13" y="61"/>
                  </a:lnTo>
                  <a:lnTo>
                    <a:pt x="4" y="58"/>
                  </a:lnTo>
                  <a:lnTo>
                    <a:pt x="0" y="42"/>
                  </a:lnTo>
                  <a:lnTo>
                    <a:pt x="5" y="36"/>
                  </a:lnTo>
                  <a:lnTo>
                    <a:pt x="0" y="28"/>
                  </a:lnTo>
                  <a:lnTo>
                    <a:pt x="0" y="23"/>
                  </a:lnTo>
                  <a:lnTo>
                    <a:pt x="8" y="27"/>
                  </a:lnTo>
                  <a:lnTo>
                    <a:pt x="16" y="26"/>
                  </a:lnTo>
                  <a:lnTo>
                    <a:pt x="25" y="19"/>
                  </a:lnTo>
                  <a:lnTo>
                    <a:pt x="27" y="22"/>
                  </a:lnTo>
                  <a:lnTo>
                    <a:pt x="35" y="22"/>
                  </a:lnTo>
                  <a:lnTo>
                    <a:pt x="38" y="13"/>
                  </a:lnTo>
                  <a:lnTo>
                    <a:pt x="51" y="16"/>
                  </a:lnTo>
                  <a:lnTo>
                    <a:pt x="58" y="12"/>
                  </a:lnTo>
                  <a:lnTo>
                    <a:pt x="58" y="4"/>
                  </a:lnTo>
                  <a:lnTo>
                    <a:pt x="68" y="7"/>
                  </a:lnTo>
                  <a:lnTo>
                    <a:pt x="70" y="3"/>
                  </a:lnTo>
                  <a:lnTo>
                    <a:pt x="86" y="0"/>
                  </a:lnTo>
                  <a:lnTo>
                    <a:pt x="90" y="7"/>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98" name="Freeform 97"/>
            <p:cNvSpPr>
              <a:spLocks/>
            </p:cNvSpPr>
            <p:nvPr/>
          </p:nvSpPr>
          <p:spPr bwMode="auto">
            <a:xfrm>
              <a:off x="5945588" y="3170939"/>
              <a:ext cx="115720" cy="135134"/>
            </a:xfrm>
            <a:custGeom>
              <a:avLst/>
              <a:gdLst>
                <a:gd name="T0" fmla="*/ 5 w 70"/>
                <a:gd name="T1" fmla="*/ 21 h 87"/>
                <a:gd name="T2" fmla="*/ 8 w 70"/>
                <a:gd name="T3" fmla="*/ 14 h 87"/>
                <a:gd name="T4" fmla="*/ 28 w 70"/>
                <a:gd name="T5" fmla="*/ 22 h 87"/>
                <a:gd name="T6" fmla="*/ 60 w 70"/>
                <a:gd name="T7" fmla="*/ 0 h 87"/>
                <a:gd name="T8" fmla="*/ 70 w 70"/>
                <a:gd name="T9" fmla="*/ 26 h 87"/>
                <a:gd name="T10" fmla="*/ 67 w 70"/>
                <a:gd name="T11" fmla="*/ 29 h 87"/>
                <a:gd name="T12" fmla="*/ 33 w 70"/>
                <a:gd name="T13" fmla="*/ 39 h 87"/>
                <a:gd name="T14" fmla="*/ 52 w 70"/>
                <a:gd name="T15" fmla="*/ 60 h 87"/>
                <a:gd name="T16" fmla="*/ 47 w 70"/>
                <a:gd name="T17" fmla="*/ 63 h 87"/>
                <a:gd name="T18" fmla="*/ 45 w 70"/>
                <a:gd name="T19" fmla="*/ 70 h 87"/>
                <a:gd name="T20" fmla="*/ 32 w 70"/>
                <a:gd name="T21" fmla="*/ 73 h 87"/>
                <a:gd name="T22" fmla="*/ 28 w 70"/>
                <a:gd name="T23" fmla="*/ 81 h 87"/>
                <a:gd name="T24" fmla="*/ 21 w 70"/>
                <a:gd name="T25" fmla="*/ 87 h 87"/>
                <a:gd name="T26" fmla="*/ 1 w 70"/>
                <a:gd name="T27" fmla="*/ 84 h 87"/>
                <a:gd name="T28" fmla="*/ 0 w 70"/>
                <a:gd name="T29" fmla="*/ 81 h 87"/>
                <a:gd name="T30" fmla="*/ 6 w 70"/>
                <a:gd name="T31" fmla="*/ 47 h 87"/>
                <a:gd name="T32" fmla="*/ 5 w 70"/>
                <a:gd name="T33" fmla="*/ 39 h 87"/>
                <a:gd name="T34" fmla="*/ 7 w 70"/>
                <a:gd name="T35" fmla="*/ 33 h 87"/>
                <a:gd name="T36" fmla="*/ 5 w 70"/>
                <a:gd name="T37" fmla="*/ 21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70" h="87">
                  <a:moveTo>
                    <a:pt x="5" y="21"/>
                  </a:moveTo>
                  <a:lnTo>
                    <a:pt x="8" y="14"/>
                  </a:lnTo>
                  <a:lnTo>
                    <a:pt x="28" y="22"/>
                  </a:lnTo>
                  <a:lnTo>
                    <a:pt x="60" y="0"/>
                  </a:lnTo>
                  <a:lnTo>
                    <a:pt x="70" y="26"/>
                  </a:lnTo>
                  <a:lnTo>
                    <a:pt x="67" y="29"/>
                  </a:lnTo>
                  <a:lnTo>
                    <a:pt x="33" y="39"/>
                  </a:lnTo>
                  <a:lnTo>
                    <a:pt x="52" y="60"/>
                  </a:lnTo>
                  <a:lnTo>
                    <a:pt x="47" y="63"/>
                  </a:lnTo>
                  <a:lnTo>
                    <a:pt x="45" y="70"/>
                  </a:lnTo>
                  <a:lnTo>
                    <a:pt x="32" y="73"/>
                  </a:lnTo>
                  <a:lnTo>
                    <a:pt x="28" y="81"/>
                  </a:lnTo>
                  <a:lnTo>
                    <a:pt x="21" y="87"/>
                  </a:lnTo>
                  <a:lnTo>
                    <a:pt x="1" y="84"/>
                  </a:lnTo>
                  <a:lnTo>
                    <a:pt x="0" y="81"/>
                  </a:lnTo>
                  <a:lnTo>
                    <a:pt x="6" y="47"/>
                  </a:lnTo>
                  <a:lnTo>
                    <a:pt x="5" y="39"/>
                  </a:lnTo>
                  <a:lnTo>
                    <a:pt x="7" y="33"/>
                  </a:lnTo>
                  <a:lnTo>
                    <a:pt x="5" y="21"/>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03" name="Freeform 102"/>
            <p:cNvSpPr>
              <a:spLocks/>
            </p:cNvSpPr>
            <p:nvPr/>
          </p:nvSpPr>
          <p:spPr bwMode="auto">
            <a:xfrm>
              <a:off x="5957159" y="4070276"/>
              <a:ext cx="241359" cy="329291"/>
            </a:xfrm>
            <a:custGeom>
              <a:avLst/>
              <a:gdLst>
                <a:gd name="T0" fmla="*/ 131 w 146"/>
                <a:gd name="T1" fmla="*/ 132 h 212"/>
                <a:gd name="T2" fmla="*/ 141 w 146"/>
                <a:gd name="T3" fmla="*/ 149 h 212"/>
                <a:gd name="T4" fmla="*/ 128 w 146"/>
                <a:gd name="T5" fmla="*/ 158 h 212"/>
                <a:gd name="T6" fmla="*/ 124 w 146"/>
                <a:gd name="T7" fmla="*/ 166 h 212"/>
                <a:gd name="T8" fmla="*/ 117 w 146"/>
                <a:gd name="T9" fmla="*/ 168 h 212"/>
                <a:gd name="T10" fmla="*/ 114 w 146"/>
                <a:gd name="T11" fmla="*/ 183 h 212"/>
                <a:gd name="T12" fmla="*/ 108 w 146"/>
                <a:gd name="T13" fmla="*/ 191 h 212"/>
                <a:gd name="T14" fmla="*/ 104 w 146"/>
                <a:gd name="T15" fmla="*/ 205 h 212"/>
                <a:gd name="T16" fmla="*/ 97 w 146"/>
                <a:gd name="T17" fmla="*/ 212 h 212"/>
                <a:gd name="T18" fmla="*/ 71 w 146"/>
                <a:gd name="T19" fmla="*/ 191 h 212"/>
                <a:gd name="T20" fmla="*/ 70 w 146"/>
                <a:gd name="T21" fmla="*/ 179 h 212"/>
                <a:gd name="T22" fmla="*/ 3 w 146"/>
                <a:gd name="T23" fmla="*/ 136 h 212"/>
                <a:gd name="T24" fmla="*/ 0 w 146"/>
                <a:gd name="T25" fmla="*/ 134 h 212"/>
                <a:gd name="T26" fmla="*/ 0 w 146"/>
                <a:gd name="T27" fmla="*/ 112 h 212"/>
                <a:gd name="T28" fmla="*/ 5 w 146"/>
                <a:gd name="T29" fmla="*/ 104 h 212"/>
                <a:gd name="T30" fmla="*/ 14 w 146"/>
                <a:gd name="T31" fmla="*/ 90 h 212"/>
                <a:gd name="T32" fmla="*/ 21 w 146"/>
                <a:gd name="T33" fmla="*/ 75 h 212"/>
                <a:gd name="T34" fmla="*/ 13 w 146"/>
                <a:gd name="T35" fmla="*/ 51 h 212"/>
                <a:gd name="T36" fmla="*/ 11 w 146"/>
                <a:gd name="T37" fmla="*/ 41 h 212"/>
                <a:gd name="T38" fmla="*/ 2 w 146"/>
                <a:gd name="T39" fmla="*/ 26 h 212"/>
                <a:gd name="T40" fmla="*/ 13 w 146"/>
                <a:gd name="T41" fmla="*/ 14 h 212"/>
                <a:gd name="T42" fmla="*/ 25 w 146"/>
                <a:gd name="T43" fmla="*/ 0 h 212"/>
                <a:gd name="T44" fmla="*/ 35 w 146"/>
                <a:gd name="T45" fmla="*/ 4 h 212"/>
                <a:gd name="T46" fmla="*/ 35 w 146"/>
                <a:gd name="T47" fmla="*/ 15 h 212"/>
                <a:gd name="T48" fmla="*/ 41 w 146"/>
                <a:gd name="T49" fmla="*/ 22 h 212"/>
                <a:gd name="T50" fmla="*/ 54 w 146"/>
                <a:gd name="T51" fmla="*/ 22 h 212"/>
                <a:gd name="T52" fmla="*/ 77 w 146"/>
                <a:gd name="T53" fmla="*/ 40 h 212"/>
                <a:gd name="T54" fmla="*/ 83 w 146"/>
                <a:gd name="T55" fmla="*/ 40 h 212"/>
                <a:gd name="T56" fmla="*/ 88 w 146"/>
                <a:gd name="T57" fmla="*/ 39 h 212"/>
                <a:gd name="T58" fmla="*/ 92 w 146"/>
                <a:gd name="T59" fmla="*/ 42 h 212"/>
                <a:gd name="T60" fmla="*/ 104 w 146"/>
                <a:gd name="T61" fmla="*/ 43 h 212"/>
                <a:gd name="T62" fmla="*/ 109 w 146"/>
                <a:gd name="T63" fmla="*/ 35 h 212"/>
                <a:gd name="T64" fmla="*/ 126 w 146"/>
                <a:gd name="T65" fmla="*/ 26 h 212"/>
                <a:gd name="T66" fmla="*/ 133 w 146"/>
                <a:gd name="T67" fmla="*/ 33 h 212"/>
                <a:gd name="T68" fmla="*/ 146 w 146"/>
                <a:gd name="T69" fmla="*/ 33 h 212"/>
                <a:gd name="T70" fmla="*/ 130 w 146"/>
                <a:gd name="T71" fmla="*/ 56 h 212"/>
                <a:gd name="T72" fmla="*/ 131 w 146"/>
                <a:gd name="T73" fmla="*/ 132 h 2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46" h="212">
                  <a:moveTo>
                    <a:pt x="131" y="132"/>
                  </a:moveTo>
                  <a:lnTo>
                    <a:pt x="141" y="149"/>
                  </a:lnTo>
                  <a:lnTo>
                    <a:pt x="128" y="158"/>
                  </a:lnTo>
                  <a:lnTo>
                    <a:pt x="124" y="166"/>
                  </a:lnTo>
                  <a:lnTo>
                    <a:pt x="117" y="168"/>
                  </a:lnTo>
                  <a:lnTo>
                    <a:pt x="114" y="183"/>
                  </a:lnTo>
                  <a:lnTo>
                    <a:pt x="108" y="191"/>
                  </a:lnTo>
                  <a:lnTo>
                    <a:pt x="104" y="205"/>
                  </a:lnTo>
                  <a:lnTo>
                    <a:pt x="97" y="212"/>
                  </a:lnTo>
                  <a:lnTo>
                    <a:pt x="71" y="191"/>
                  </a:lnTo>
                  <a:lnTo>
                    <a:pt x="70" y="179"/>
                  </a:lnTo>
                  <a:lnTo>
                    <a:pt x="3" y="136"/>
                  </a:lnTo>
                  <a:lnTo>
                    <a:pt x="0" y="134"/>
                  </a:lnTo>
                  <a:lnTo>
                    <a:pt x="0" y="112"/>
                  </a:lnTo>
                  <a:lnTo>
                    <a:pt x="5" y="104"/>
                  </a:lnTo>
                  <a:lnTo>
                    <a:pt x="14" y="90"/>
                  </a:lnTo>
                  <a:lnTo>
                    <a:pt x="21" y="75"/>
                  </a:lnTo>
                  <a:lnTo>
                    <a:pt x="13" y="51"/>
                  </a:lnTo>
                  <a:lnTo>
                    <a:pt x="11" y="41"/>
                  </a:lnTo>
                  <a:lnTo>
                    <a:pt x="2" y="26"/>
                  </a:lnTo>
                  <a:lnTo>
                    <a:pt x="13" y="14"/>
                  </a:lnTo>
                  <a:lnTo>
                    <a:pt x="25" y="0"/>
                  </a:lnTo>
                  <a:lnTo>
                    <a:pt x="35" y="4"/>
                  </a:lnTo>
                  <a:lnTo>
                    <a:pt x="35" y="15"/>
                  </a:lnTo>
                  <a:lnTo>
                    <a:pt x="41" y="22"/>
                  </a:lnTo>
                  <a:lnTo>
                    <a:pt x="54" y="22"/>
                  </a:lnTo>
                  <a:lnTo>
                    <a:pt x="77" y="40"/>
                  </a:lnTo>
                  <a:lnTo>
                    <a:pt x="83" y="40"/>
                  </a:lnTo>
                  <a:lnTo>
                    <a:pt x="88" y="39"/>
                  </a:lnTo>
                  <a:lnTo>
                    <a:pt x="92" y="42"/>
                  </a:lnTo>
                  <a:lnTo>
                    <a:pt x="104" y="43"/>
                  </a:lnTo>
                  <a:lnTo>
                    <a:pt x="109" y="35"/>
                  </a:lnTo>
                  <a:lnTo>
                    <a:pt x="126" y="26"/>
                  </a:lnTo>
                  <a:lnTo>
                    <a:pt x="133" y="33"/>
                  </a:lnTo>
                  <a:lnTo>
                    <a:pt x="146" y="33"/>
                  </a:lnTo>
                  <a:lnTo>
                    <a:pt x="130" y="56"/>
                  </a:lnTo>
                  <a:lnTo>
                    <a:pt x="131" y="132"/>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07" name="Freeform 106"/>
            <p:cNvSpPr>
              <a:spLocks/>
            </p:cNvSpPr>
            <p:nvPr/>
          </p:nvSpPr>
          <p:spPr bwMode="auto">
            <a:xfrm>
              <a:off x="5482708" y="2854075"/>
              <a:ext cx="46288" cy="45045"/>
            </a:xfrm>
            <a:custGeom>
              <a:avLst/>
              <a:gdLst>
                <a:gd name="T0" fmla="*/ 12 w 28"/>
                <a:gd name="T1" fmla="*/ 25 h 29"/>
                <a:gd name="T2" fmla="*/ 12 w 28"/>
                <a:gd name="T3" fmla="*/ 29 h 29"/>
                <a:gd name="T4" fmla="*/ 10 w 28"/>
                <a:gd name="T5" fmla="*/ 29 h 29"/>
                <a:gd name="T6" fmla="*/ 8 w 28"/>
                <a:gd name="T7" fmla="*/ 22 h 29"/>
                <a:gd name="T8" fmla="*/ 4 w 28"/>
                <a:gd name="T9" fmla="*/ 20 h 29"/>
                <a:gd name="T10" fmla="*/ 0 w 28"/>
                <a:gd name="T11" fmla="*/ 14 h 29"/>
                <a:gd name="T12" fmla="*/ 2 w 28"/>
                <a:gd name="T13" fmla="*/ 9 h 29"/>
                <a:gd name="T14" fmla="*/ 6 w 28"/>
                <a:gd name="T15" fmla="*/ 8 h 29"/>
                <a:gd name="T16" fmla="*/ 8 w 28"/>
                <a:gd name="T17" fmla="*/ 1 h 29"/>
                <a:gd name="T18" fmla="*/ 11 w 28"/>
                <a:gd name="T19" fmla="*/ 0 h 29"/>
                <a:gd name="T20" fmla="*/ 13 w 28"/>
                <a:gd name="T21" fmla="*/ 3 h 29"/>
                <a:gd name="T22" fmla="*/ 17 w 28"/>
                <a:gd name="T23" fmla="*/ 4 h 29"/>
                <a:gd name="T24" fmla="*/ 19 w 28"/>
                <a:gd name="T25" fmla="*/ 7 h 29"/>
                <a:gd name="T26" fmla="*/ 22 w 28"/>
                <a:gd name="T27" fmla="*/ 8 h 29"/>
                <a:gd name="T28" fmla="*/ 26 w 28"/>
                <a:gd name="T29" fmla="*/ 12 h 29"/>
                <a:gd name="T30" fmla="*/ 28 w 28"/>
                <a:gd name="T31" fmla="*/ 12 h 29"/>
                <a:gd name="T32" fmla="*/ 27 w 28"/>
                <a:gd name="T33" fmla="*/ 17 h 29"/>
                <a:gd name="T34" fmla="*/ 25 w 28"/>
                <a:gd name="T35" fmla="*/ 20 h 29"/>
                <a:gd name="T36" fmla="*/ 25 w 28"/>
                <a:gd name="T37" fmla="*/ 21 h 29"/>
                <a:gd name="T38" fmla="*/ 22 w 28"/>
                <a:gd name="T39" fmla="*/ 22 h 29"/>
                <a:gd name="T40" fmla="*/ 12 w 28"/>
                <a:gd name="T41" fmla="*/ 25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8" h="29">
                  <a:moveTo>
                    <a:pt x="12" y="25"/>
                  </a:moveTo>
                  <a:lnTo>
                    <a:pt x="12" y="29"/>
                  </a:lnTo>
                  <a:lnTo>
                    <a:pt x="10" y="29"/>
                  </a:lnTo>
                  <a:lnTo>
                    <a:pt x="8" y="22"/>
                  </a:lnTo>
                  <a:lnTo>
                    <a:pt x="4" y="20"/>
                  </a:lnTo>
                  <a:lnTo>
                    <a:pt x="0" y="14"/>
                  </a:lnTo>
                  <a:lnTo>
                    <a:pt x="2" y="9"/>
                  </a:lnTo>
                  <a:lnTo>
                    <a:pt x="6" y="8"/>
                  </a:lnTo>
                  <a:lnTo>
                    <a:pt x="8" y="1"/>
                  </a:lnTo>
                  <a:lnTo>
                    <a:pt x="11" y="0"/>
                  </a:lnTo>
                  <a:lnTo>
                    <a:pt x="13" y="3"/>
                  </a:lnTo>
                  <a:lnTo>
                    <a:pt x="17" y="4"/>
                  </a:lnTo>
                  <a:lnTo>
                    <a:pt x="19" y="7"/>
                  </a:lnTo>
                  <a:lnTo>
                    <a:pt x="22" y="8"/>
                  </a:lnTo>
                  <a:lnTo>
                    <a:pt x="26" y="12"/>
                  </a:lnTo>
                  <a:lnTo>
                    <a:pt x="28" y="12"/>
                  </a:lnTo>
                  <a:lnTo>
                    <a:pt x="27" y="17"/>
                  </a:lnTo>
                  <a:lnTo>
                    <a:pt x="25" y="20"/>
                  </a:lnTo>
                  <a:lnTo>
                    <a:pt x="25" y="21"/>
                  </a:lnTo>
                  <a:lnTo>
                    <a:pt x="22" y="22"/>
                  </a:lnTo>
                  <a:lnTo>
                    <a:pt x="12" y="2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08" name="Freeform 107"/>
            <p:cNvSpPr>
              <a:spLocks/>
            </p:cNvSpPr>
            <p:nvPr/>
          </p:nvSpPr>
          <p:spPr bwMode="auto">
            <a:xfrm>
              <a:off x="6287788" y="3278115"/>
              <a:ext cx="56206" cy="49704"/>
            </a:xfrm>
            <a:custGeom>
              <a:avLst/>
              <a:gdLst>
                <a:gd name="T0" fmla="*/ 22 w 34"/>
                <a:gd name="T1" fmla="*/ 2 h 32"/>
                <a:gd name="T2" fmla="*/ 27 w 34"/>
                <a:gd name="T3" fmla="*/ 11 h 32"/>
                <a:gd name="T4" fmla="*/ 26 w 34"/>
                <a:gd name="T5" fmla="*/ 16 h 32"/>
                <a:gd name="T6" fmla="*/ 34 w 34"/>
                <a:gd name="T7" fmla="*/ 31 h 32"/>
                <a:gd name="T8" fmla="*/ 21 w 34"/>
                <a:gd name="T9" fmla="*/ 32 h 32"/>
                <a:gd name="T10" fmla="*/ 16 w 34"/>
                <a:gd name="T11" fmla="*/ 22 h 32"/>
                <a:gd name="T12" fmla="*/ 0 w 34"/>
                <a:gd name="T13" fmla="*/ 20 h 32"/>
                <a:gd name="T14" fmla="*/ 10 w 34"/>
                <a:gd name="T15" fmla="*/ 0 h 32"/>
                <a:gd name="T16" fmla="*/ 22 w 34"/>
                <a:gd name="T17" fmla="*/ 2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4" h="32">
                  <a:moveTo>
                    <a:pt x="22" y="2"/>
                  </a:moveTo>
                  <a:lnTo>
                    <a:pt x="27" y="11"/>
                  </a:lnTo>
                  <a:lnTo>
                    <a:pt x="26" y="16"/>
                  </a:lnTo>
                  <a:lnTo>
                    <a:pt x="34" y="31"/>
                  </a:lnTo>
                  <a:lnTo>
                    <a:pt x="21" y="32"/>
                  </a:lnTo>
                  <a:lnTo>
                    <a:pt x="16" y="22"/>
                  </a:lnTo>
                  <a:lnTo>
                    <a:pt x="0" y="20"/>
                  </a:lnTo>
                  <a:lnTo>
                    <a:pt x="10" y="0"/>
                  </a:lnTo>
                  <a:lnTo>
                    <a:pt x="22" y="2"/>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10" name="Freeform 109"/>
            <p:cNvSpPr>
              <a:spLocks/>
            </p:cNvSpPr>
            <p:nvPr/>
          </p:nvSpPr>
          <p:spPr bwMode="auto">
            <a:xfrm>
              <a:off x="5938976" y="3130555"/>
              <a:ext cx="39675" cy="49704"/>
            </a:xfrm>
            <a:custGeom>
              <a:avLst/>
              <a:gdLst>
                <a:gd name="T0" fmla="*/ 12 w 24"/>
                <a:gd name="T1" fmla="*/ 28 h 32"/>
                <a:gd name="T2" fmla="*/ 7 w 24"/>
                <a:gd name="T3" fmla="*/ 29 h 32"/>
                <a:gd name="T4" fmla="*/ 6 w 24"/>
                <a:gd name="T5" fmla="*/ 32 h 32"/>
                <a:gd name="T6" fmla="*/ 0 w 24"/>
                <a:gd name="T7" fmla="*/ 32 h 32"/>
                <a:gd name="T8" fmla="*/ 5 w 24"/>
                <a:gd name="T9" fmla="*/ 15 h 32"/>
                <a:gd name="T10" fmla="*/ 12 w 24"/>
                <a:gd name="T11" fmla="*/ 1 h 32"/>
                <a:gd name="T12" fmla="*/ 12 w 24"/>
                <a:gd name="T13" fmla="*/ 0 h 32"/>
                <a:gd name="T14" fmla="*/ 20 w 24"/>
                <a:gd name="T15" fmla="*/ 1 h 32"/>
                <a:gd name="T16" fmla="*/ 24 w 24"/>
                <a:gd name="T17" fmla="*/ 9 h 32"/>
                <a:gd name="T18" fmla="*/ 15 w 24"/>
                <a:gd name="T19" fmla="*/ 17 h 32"/>
                <a:gd name="T20" fmla="*/ 12 w 24"/>
                <a:gd name="T21" fmla="*/ 28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4" h="32">
                  <a:moveTo>
                    <a:pt x="12" y="28"/>
                  </a:moveTo>
                  <a:lnTo>
                    <a:pt x="7" y="29"/>
                  </a:lnTo>
                  <a:lnTo>
                    <a:pt x="6" y="32"/>
                  </a:lnTo>
                  <a:lnTo>
                    <a:pt x="0" y="32"/>
                  </a:lnTo>
                  <a:lnTo>
                    <a:pt x="5" y="15"/>
                  </a:lnTo>
                  <a:lnTo>
                    <a:pt x="12" y="1"/>
                  </a:lnTo>
                  <a:lnTo>
                    <a:pt x="12" y="0"/>
                  </a:lnTo>
                  <a:lnTo>
                    <a:pt x="20" y="1"/>
                  </a:lnTo>
                  <a:lnTo>
                    <a:pt x="24" y="9"/>
                  </a:lnTo>
                  <a:lnTo>
                    <a:pt x="15" y="17"/>
                  </a:lnTo>
                  <a:lnTo>
                    <a:pt x="12" y="28"/>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11" name="Freeform 110"/>
            <p:cNvSpPr>
              <a:spLocks/>
            </p:cNvSpPr>
            <p:nvPr/>
          </p:nvSpPr>
          <p:spPr bwMode="auto">
            <a:xfrm>
              <a:off x="4581744" y="3972421"/>
              <a:ext cx="117373" cy="135134"/>
            </a:xfrm>
            <a:custGeom>
              <a:avLst/>
              <a:gdLst>
                <a:gd name="T0" fmla="*/ 68 w 71"/>
                <a:gd name="T1" fmla="*/ 87 h 87"/>
                <a:gd name="T2" fmla="*/ 63 w 71"/>
                <a:gd name="T3" fmla="*/ 87 h 87"/>
                <a:gd name="T4" fmla="*/ 44 w 71"/>
                <a:gd name="T5" fmla="*/ 77 h 87"/>
                <a:gd name="T6" fmla="*/ 27 w 71"/>
                <a:gd name="T7" fmla="*/ 61 h 87"/>
                <a:gd name="T8" fmla="*/ 12 w 71"/>
                <a:gd name="T9" fmla="*/ 50 h 87"/>
                <a:gd name="T10" fmla="*/ 0 w 71"/>
                <a:gd name="T11" fmla="*/ 37 h 87"/>
                <a:gd name="T12" fmla="*/ 4 w 71"/>
                <a:gd name="T13" fmla="*/ 30 h 87"/>
                <a:gd name="T14" fmla="*/ 5 w 71"/>
                <a:gd name="T15" fmla="*/ 24 h 87"/>
                <a:gd name="T16" fmla="*/ 13 w 71"/>
                <a:gd name="T17" fmla="*/ 12 h 87"/>
                <a:gd name="T18" fmla="*/ 22 w 71"/>
                <a:gd name="T19" fmla="*/ 3 h 87"/>
                <a:gd name="T20" fmla="*/ 26 w 71"/>
                <a:gd name="T21" fmla="*/ 2 h 87"/>
                <a:gd name="T22" fmla="*/ 31 w 71"/>
                <a:gd name="T23" fmla="*/ 0 h 87"/>
                <a:gd name="T24" fmla="*/ 38 w 71"/>
                <a:gd name="T25" fmla="*/ 13 h 87"/>
                <a:gd name="T26" fmla="*/ 37 w 71"/>
                <a:gd name="T27" fmla="*/ 21 h 87"/>
                <a:gd name="T28" fmla="*/ 41 w 71"/>
                <a:gd name="T29" fmla="*/ 26 h 87"/>
                <a:gd name="T30" fmla="*/ 46 w 71"/>
                <a:gd name="T31" fmla="*/ 26 h 87"/>
                <a:gd name="T32" fmla="*/ 49 w 71"/>
                <a:gd name="T33" fmla="*/ 17 h 87"/>
                <a:gd name="T34" fmla="*/ 55 w 71"/>
                <a:gd name="T35" fmla="*/ 18 h 87"/>
                <a:gd name="T36" fmla="*/ 54 w 71"/>
                <a:gd name="T37" fmla="*/ 24 h 87"/>
                <a:gd name="T38" fmla="*/ 55 w 71"/>
                <a:gd name="T39" fmla="*/ 34 h 87"/>
                <a:gd name="T40" fmla="*/ 52 w 71"/>
                <a:gd name="T41" fmla="*/ 43 h 87"/>
                <a:gd name="T42" fmla="*/ 57 w 71"/>
                <a:gd name="T43" fmla="*/ 49 h 87"/>
                <a:gd name="T44" fmla="*/ 63 w 71"/>
                <a:gd name="T45" fmla="*/ 50 h 87"/>
                <a:gd name="T46" fmla="*/ 70 w 71"/>
                <a:gd name="T47" fmla="*/ 59 h 87"/>
                <a:gd name="T48" fmla="*/ 71 w 71"/>
                <a:gd name="T49" fmla="*/ 67 h 87"/>
                <a:gd name="T50" fmla="*/ 69 w 71"/>
                <a:gd name="T51" fmla="*/ 70 h 87"/>
                <a:gd name="T52" fmla="*/ 68 w 71"/>
                <a:gd name="T53" fmla="*/ 8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71" h="87">
                  <a:moveTo>
                    <a:pt x="68" y="87"/>
                  </a:moveTo>
                  <a:lnTo>
                    <a:pt x="63" y="87"/>
                  </a:lnTo>
                  <a:lnTo>
                    <a:pt x="44" y="77"/>
                  </a:lnTo>
                  <a:lnTo>
                    <a:pt x="27" y="61"/>
                  </a:lnTo>
                  <a:lnTo>
                    <a:pt x="12" y="50"/>
                  </a:lnTo>
                  <a:lnTo>
                    <a:pt x="0" y="37"/>
                  </a:lnTo>
                  <a:lnTo>
                    <a:pt x="4" y="30"/>
                  </a:lnTo>
                  <a:lnTo>
                    <a:pt x="5" y="24"/>
                  </a:lnTo>
                  <a:lnTo>
                    <a:pt x="13" y="12"/>
                  </a:lnTo>
                  <a:lnTo>
                    <a:pt x="22" y="3"/>
                  </a:lnTo>
                  <a:lnTo>
                    <a:pt x="26" y="2"/>
                  </a:lnTo>
                  <a:lnTo>
                    <a:pt x="31" y="0"/>
                  </a:lnTo>
                  <a:lnTo>
                    <a:pt x="38" y="13"/>
                  </a:lnTo>
                  <a:lnTo>
                    <a:pt x="37" y="21"/>
                  </a:lnTo>
                  <a:lnTo>
                    <a:pt x="41" y="26"/>
                  </a:lnTo>
                  <a:lnTo>
                    <a:pt x="46" y="26"/>
                  </a:lnTo>
                  <a:lnTo>
                    <a:pt x="49" y="17"/>
                  </a:lnTo>
                  <a:lnTo>
                    <a:pt x="55" y="18"/>
                  </a:lnTo>
                  <a:lnTo>
                    <a:pt x="54" y="24"/>
                  </a:lnTo>
                  <a:lnTo>
                    <a:pt x="55" y="34"/>
                  </a:lnTo>
                  <a:lnTo>
                    <a:pt x="52" y="43"/>
                  </a:lnTo>
                  <a:lnTo>
                    <a:pt x="57" y="49"/>
                  </a:lnTo>
                  <a:lnTo>
                    <a:pt x="63" y="50"/>
                  </a:lnTo>
                  <a:lnTo>
                    <a:pt x="70" y="59"/>
                  </a:lnTo>
                  <a:lnTo>
                    <a:pt x="71" y="67"/>
                  </a:lnTo>
                  <a:lnTo>
                    <a:pt x="69" y="70"/>
                  </a:lnTo>
                  <a:lnTo>
                    <a:pt x="68" y="87"/>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12" name="Freeform 111"/>
            <p:cNvSpPr>
              <a:spLocks/>
            </p:cNvSpPr>
            <p:nvPr/>
          </p:nvSpPr>
          <p:spPr bwMode="auto">
            <a:xfrm>
              <a:off x="5201672" y="3178706"/>
              <a:ext cx="472799" cy="438019"/>
            </a:xfrm>
            <a:custGeom>
              <a:avLst/>
              <a:gdLst>
                <a:gd name="T0" fmla="*/ 101 w 286"/>
                <a:gd name="T1" fmla="*/ 213 h 282"/>
                <a:gd name="T2" fmla="*/ 88 w 286"/>
                <a:gd name="T3" fmla="*/ 221 h 282"/>
                <a:gd name="T4" fmla="*/ 78 w 286"/>
                <a:gd name="T5" fmla="*/ 210 h 282"/>
                <a:gd name="T6" fmla="*/ 49 w 286"/>
                <a:gd name="T7" fmla="*/ 201 h 282"/>
                <a:gd name="T8" fmla="*/ 41 w 286"/>
                <a:gd name="T9" fmla="*/ 188 h 282"/>
                <a:gd name="T10" fmla="*/ 27 w 286"/>
                <a:gd name="T11" fmla="*/ 178 h 282"/>
                <a:gd name="T12" fmla="*/ 19 w 286"/>
                <a:gd name="T13" fmla="*/ 182 h 282"/>
                <a:gd name="T14" fmla="*/ 12 w 286"/>
                <a:gd name="T15" fmla="*/ 170 h 282"/>
                <a:gd name="T16" fmla="*/ 11 w 286"/>
                <a:gd name="T17" fmla="*/ 162 h 282"/>
                <a:gd name="T18" fmla="*/ 0 w 286"/>
                <a:gd name="T19" fmla="*/ 146 h 282"/>
                <a:gd name="T20" fmla="*/ 7 w 286"/>
                <a:gd name="T21" fmla="*/ 138 h 282"/>
                <a:gd name="T22" fmla="*/ 5 w 286"/>
                <a:gd name="T23" fmla="*/ 125 h 282"/>
                <a:gd name="T24" fmla="*/ 7 w 286"/>
                <a:gd name="T25" fmla="*/ 113 h 282"/>
                <a:gd name="T26" fmla="*/ 6 w 286"/>
                <a:gd name="T27" fmla="*/ 104 h 282"/>
                <a:gd name="T28" fmla="*/ 9 w 286"/>
                <a:gd name="T29" fmla="*/ 87 h 282"/>
                <a:gd name="T30" fmla="*/ 7 w 286"/>
                <a:gd name="T31" fmla="*/ 77 h 282"/>
                <a:gd name="T32" fmla="*/ 1 w 286"/>
                <a:gd name="T33" fmla="*/ 59 h 282"/>
                <a:gd name="T34" fmla="*/ 10 w 286"/>
                <a:gd name="T35" fmla="*/ 54 h 282"/>
                <a:gd name="T36" fmla="*/ 11 w 286"/>
                <a:gd name="T37" fmla="*/ 45 h 282"/>
                <a:gd name="T38" fmla="*/ 9 w 286"/>
                <a:gd name="T39" fmla="*/ 37 h 282"/>
                <a:gd name="T40" fmla="*/ 21 w 286"/>
                <a:gd name="T41" fmla="*/ 29 h 282"/>
                <a:gd name="T42" fmla="*/ 26 w 286"/>
                <a:gd name="T43" fmla="*/ 22 h 282"/>
                <a:gd name="T44" fmla="*/ 34 w 286"/>
                <a:gd name="T45" fmla="*/ 16 h 282"/>
                <a:gd name="T46" fmla="*/ 35 w 286"/>
                <a:gd name="T47" fmla="*/ 0 h 282"/>
                <a:gd name="T48" fmla="*/ 55 w 286"/>
                <a:gd name="T49" fmla="*/ 7 h 282"/>
                <a:gd name="T50" fmla="*/ 63 w 286"/>
                <a:gd name="T51" fmla="*/ 6 h 282"/>
                <a:gd name="T52" fmla="*/ 77 w 286"/>
                <a:gd name="T53" fmla="*/ 9 h 282"/>
                <a:gd name="T54" fmla="*/ 101 w 286"/>
                <a:gd name="T55" fmla="*/ 18 h 282"/>
                <a:gd name="T56" fmla="*/ 110 w 286"/>
                <a:gd name="T57" fmla="*/ 37 h 282"/>
                <a:gd name="T58" fmla="*/ 126 w 286"/>
                <a:gd name="T59" fmla="*/ 41 h 282"/>
                <a:gd name="T60" fmla="*/ 151 w 286"/>
                <a:gd name="T61" fmla="*/ 50 h 282"/>
                <a:gd name="T62" fmla="*/ 170 w 286"/>
                <a:gd name="T63" fmla="*/ 60 h 282"/>
                <a:gd name="T64" fmla="*/ 178 w 286"/>
                <a:gd name="T65" fmla="*/ 54 h 282"/>
                <a:gd name="T66" fmla="*/ 186 w 286"/>
                <a:gd name="T67" fmla="*/ 45 h 282"/>
                <a:gd name="T68" fmla="*/ 181 w 286"/>
                <a:gd name="T69" fmla="*/ 29 h 282"/>
                <a:gd name="T70" fmla="*/ 186 w 286"/>
                <a:gd name="T71" fmla="*/ 19 h 282"/>
                <a:gd name="T72" fmla="*/ 198 w 286"/>
                <a:gd name="T73" fmla="*/ 9 h 282"/>
                <a:gd name="T74" fmla="*/ 210 w 286"/>
                <a:gd name="T75" fmla="*/ 6 h 282"/>
                <a:gd name="T76" fmla="*/ 234 w 286"/>
                <a:gd name="T77" fmla="*/ 11 h 282"/>
                <a:gd name="T78" fmla="*/ 241 w 286"/>
                <a:gd name="T79" fmla="*/ 20 h 282"/>
                <a:gd name="T80" fmla="*/ 247 w 286"/>
                <a:gd name="T81" fmla="*/ 20 h 282"/>
                <a:gd name="T82" fmla="*/ 253 w 286"/>
                <a:gd name="T83" fmla="*/ 23 h 282"/>
                <a:gd name="T84" fmla="*/ 270 w 286"/>
                <a:gd name="T85" fmla="*/ 26 h 282"/>
                <a:gd name="T86" fmla="*/ 275 w 286"/>
                <a:gd name="T87" fmla="*/ 33 h 282"/>
                <a:gd name="T88" fmla="*/ 270 w 286"/>
                <a:gd name="T89" fmla="*/ 43 h 282"/>
                <a:gd name="T90" fmla="*/ 273 w 286"/>
                <a:gd name="T91" fmla="*/ 51 h 282"/>
                <a:gd name="T92" fmla="*/ 269 w 286"/>
                <a:gd name="T93" fmla="*/ 64 h 282"/>
                <a:gd name="T94" fmla="*/ 275 w 286"/>
                <a:gd name="T95" fmla="*/ 81 h 282"/>
                <a:gd name="T96" fmla="*/ 280 w 286"/>
                <a:gd name="T97" fmla="*/ 155 h 282"/>
                <a:gd name="T98" fmla="*/ 284 w 286"/>
                <a:gd name="T99" fmla="*/ 231 h 282"/>
                <a:gd name="T100" fmla="*/ 286 w 286"/>
                <a:gd name="T101" fmla="*/ 273 h 282"/>
                <a:gd name="T102" fmla="*/ 265 w 286"/>
                <a:gd name="T103" fmla="*/ 273 h 282"/>
                <a:gd name="T104" fmla="*/ 265 w 286"/>
                <a:gd name="T105" fmla="*/ 282 h 282"/>
                <a:gd name="T106" fmla="*/ 192 w 286"/>
                <a:gd name="T107" fmla="*/ 242 h 282"/>
                <a:gd name="T108" fmla="*/ 119 w 286"/>
                <a:gd name="T109" fmla="*/ 202 h 282"/>
                <a:gd name="T110" fmla="*/ 101 w 286"/>
                <a:gd name="T111" fmla="*/ 213 h 2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286" h="282">
                  <a:moveTo>
                    <a:pt x="101" y="213"/>
                  </a:moveTo>
                  <a:lnTo>
                    <a:pt x="88" y="221"/>
                  </a:lnTo>
                  <a:lnTo>
                    <a:pt x="78" y="210"/>
                  </a:lnTo>
                  <a:lnTo>
                    <a:pt x="49" y="201"/>
                  </a:lnTo>
                  <a:lnTo>
                    <a:pt x="41" y="188"/>
                  </a:lnTo>
                  <a:lnTo>
                    <a:pt x="27" y="178"/>
                  </a:lnTo>
                  <a:lnTo>
                    <a:pt x="19" y="182"/>
                  </a:lnTo>
                  <a:lnTo>
                    <a:pt x="12" y="170"/>
                  </a:lnTo>
                  <a:lnTo>
                    <a:pt x="11" y="162"/>
                  </a:lnTo>
                  <a:lnTo>
                    <a:pt x="0" y="146"/>
                  </a:lnTo>
                  <a:lnTo>
                    <a:pt x="7" y="138"/>
                  </a:lnTo>
                  <a:lnTo>
                    <a:pt x="5" y="125"/>
                  </a:lnTo>
                  <a:lnTo>
                    <a:pt x="7" y="113"/>
                  </a:lnTo>
                  <a:lnTo>
                    <a:pt x="6" y="104"/>
                  </a:lnTo>
                  <a:lnTo>
                    <a:pt x="9" y="87"/>
                  </a:lnTo>
                  <a:lnTo>
                    <a:pt x="7" y="77"/>
                  </a:lnTo>
                  <a:lnTo>
                    <a:pt x="1" y="59"/>
                  </a:lnTo>
                  <a:lnTo>
                    <a:pt x="10" y="54"/>
                  </a:lnTo>
                  <a:lnTo>
                    <a:pt x="11" y="45"/>
                  </a:lnTo>
                  <a:lnTo>
                    <a:pt x="9" y="37"/>
                  </a:lnTo>
                  <a:lnTo>
                    <a:pt x="21" y="29"/>
                  </a:lnTo>
                  <a:lnTo>
                    <a:pt x="26" y="22"/>
                  </a:lnTo>
                  <a:lnTo>
                    <a:pt x="34" y="16"/>
                  </a:lnTo>
                  <a:lnTo>
                    <a:pt x="35" y="0"/>
                  </a:lnTo>
                  <a:lnTo>
                    <a:pt x="55" y="7"/>
                  </a:lnTo>
                  <a:lnTo>
                    <a:pt x="63" y="6"/>
                  </a:lnTo>
                  <a:lnTo>
                    <a:pt x="77" y="9"/>
                  </a:lnTo>
                  <a:lnTo>
                    <a:pt x="101" y="18"/>
                  </a:lnTo>
                  <a:lnTo>
                    <a:pt x="110" y="37"/>
                  </a:lnTo>
                  <a:lnTo>
                    <a:pt x="126" y="41"/>
                  </a:lnTo>
                  <a:lnTo>
                    <a:pt x="151" y="50"/>
                  </a:lnTo>
                  <a:lnTo>
                    <a:pt x="170" y="60"/>
                  </a:lnTo>
                  <a:lnTo>
                    <a:pt x="178" y="54"/>
                  </a:lnTo>
                  <a:lnTo>
                    <a:pt x="186" y="45"/>
                  </a:lnTo>
                  <a:lnTo>
                    <a:pt x="181" y="29"/>
                  </a:lnTo>
                  <a:lnTo>
                    <a:pt x="186" y="19"/>
                  </a:lnTo>
                  <a:lnTo>
                    <a:pt x="198" y="9"/>
                  </a:lnTo>
                  <a:lnTo>
                    <a:pt x="210" y="6"/>
                  </a:lnTo>
                  <a:lnTo>
                    <a:pt x="234" y="11"/>
                  </a:lnTo>
                  <a:lnTo>
                    <a:pt x="241" y="20"/>
                  </a:lnTo>
                  <a:lnTo>
                    <a:pt x="247" y="20"/>
                  </a:lnTo>
                  <a:lnTo>
                    <a:pt x="253" y="23"/>
                  </a:lnTo>
                  <a:lnTo>
                    <a:pt x="270" y="26"/>
                  </a:lnTo>
                  <a:lnTo>
                    <a:pt x="275" y="33"/>
                  </a:lnTo>
                  <a:lnTo>
                    <a:pt x="270" y="43"/>
                  </a:lnTo>
                  <a:lnTo>
                    <a:pt x="273" y="51"/>
                  </a:lnTo>
                  <a:lnTo>
                    <a:pt x="269" y="64"/>
                  </a:lnTo>
                  <a:lnTo>
                    <a:pt x="275" y="81"/>
                  </a:lnTo>
                  <a:lnTo>
                    <a:pt x="280" y="155"/>
                  </a:lnTo>
                  <a:lnTo>
                    <a:pt x="284" y="231"/>
                  </a:lnTo>
                  <a:lnTo>
                    <a:pt x="286" y="273"/>
                  </a:lnTo>
                  <a:lnTo>
                    <a:pt x="265" y="273"/>
                  </a:lnTo>
                  <a:lnTo>
                    <a:pt x="265" y="282"/>
                  </a:lnTo>
                  <a:lnTo>
                    <a:pt x="192" y="242"/>
                  </a:lnTo>
                  <a:lnTo>
                    <a:pt x="119" y="202"/>
                  </a:lnTo>
                  <a:lnTo>
                    <a:pt x="101" y="213"/>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14" name="Freeform 113"/>
            <p:cNvSpPr>
              <a:spLocks/>
            </p:cNvSpPr>
            <p:nvPr/>
          </p:nvSpPr>
          <p:spPr bwMode="auto">
            <a:xfrm>
              <a:off x="5714147" y="5173091"/>
              <a:ext cx="69431" cy="63684"/>
            </a:xfrm>
            <a:custGeom>
              <a:avLst/>
              <a:gdLst>
                <a:gd name="T0" fmla="*/ 36 w 42"/>
                <a:gd name="T1" fmla="*/ 6 h 41"/>
                <a:gd name="T2" fmla="*/ 42 w 42"/>
                <a:gd name="T3" fmla="*/ 12 h 41"/>
                <a:gd name="T4" fmla="*/ 36 w 42"/>
                <a:gd name="T5" fmla="*/ 22 h 41"/>
                <a:gd name="T6" fmla="*/ 32 w 42"/>
                <a:gd name="T7" fmla="*/ 29 h 41"/>
                <a:gd name="T8" fmla="*/ 22 w 42"/>
                <a:gd name="T9" fmla="*/ 32 h 41"/>
                <a:gd name="T10" fmla="*/ 18 w 42"/>
                <a:gd name="T11" fmla="*/ 39 h 41"/>
                <a:gd name="T12" fmla="*/ 12 w 42"/>
                <a:gd name="T13" fmla="*/ 41 h 41"/>
                <a:gd name="T14" fmla="*/ 0 w 42"/>
                <a:gd name="T15" fmla="*/ 25 h 41"/>
                <a:gd name="T16" fmla="*/ 10 w 42"/>
                <a:gd name="T17" fmla="*/ 12 h 41"/>
                <a:gd name="T18" fmla="*/ 20 w 42"/>
                <a:gd name="T19" fmla="*/ 4 h 41"/>
                <a:gd name="T20" fmla="*/ 29 w 42"/>
                <a:gd name="T21" fmla="*/ 0 h 41"/>
                <a:gd name="T22" fmla="*/ 36 w 42"/>
                <a:gd name="T23" fmla="*/ 6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2" h="41">
                  <a:moveTo>
                    <a:pt x="36" y="6"/>
                  </a:moveTo>
                  <a:lnTo>
                    <a:pt x="42" y="12"/>
                  </a:lnTo>
                  <a:lnTo>
                    <a:pt x="36" y="22"/>
                  </a:lnTo>
                  <a:lnTo>
                    <a:pt x="32" y="29"/>
                  </a:lnTo>
                  <a:lnTo>
                    <a:pt x="22" y="32"/>
                  </a:lnTo>
                  <a:lnTo>
                    <a:pt x="18" y="39"/>
                  </a:lnTo>
                  <a:lnTo>
                    <a:pt x="12" y="41"/>
                  </a:lnTo>
                  <a:lnTo>
                    <a:pt x="0" y="25"/>
                  </a:lnTo>
                  <a:lnTo>
                    <a:pt x="10" y="12"/>
                  </a:lnTo>
                  <a:lnTo>
                    <a:pt x="20" y="4"/>
                  </a:lnTo>
                  <a:lnTo>
                    <a:pt x="29" y="0"/>
                  </a:lnTo>
                  <a:lnTo>
                    <a:pt x="36" y="6"/>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15" name="Freeform 114"/>
            <p:cNvSpPr>
              <a:spLocks/>
            </p:cNvSpPr>
            <p:nvPr/>
          </p:nvSpPr>
          <p:spPr bwMode="auto">
            <a:xfrm>
              <a:off x="5457909" y="2444014"/>
              <a:ext cx="145477" cy="74557"/>
            </a:xfrm>
            <a:custGeom>
              <a:avLst/>
              <a:gdLst>
                <a:gd name="T0" fmla="*/ 31 w 88"/>
                <a:gd name="T1" fmla="*/ 40 h 48"/>
                <a:gd name="T2" fmla="*/ 29 w 88"/>
                <a:gd name="T3" fmla="*/ 35 h 48"/>
                <a:gd name="T4" fmla="*/ 30 w 88"/>
                <a:gd name="T5" fmla="*/ 30 h 48"/>
                <a:gd name="T6" fmla="*/ 22 w 88"/>
                <a:gd name="T7" fmla="*/ 27 h 48"/>
                <a:gd name="T8" fmla="*/ 6 w 88"/>
                <a:gd name="T9" fmla="*/ 23 h 48"/>
                <a:gd name="T10" fmla="*/ 0 w 88"/>
                <a:gd name="T11" fmla="*/ 7 h 48"/>
                <a:gd name="T12" fmla="*/ 17 w 88"/>
                <a:gd name="T13" fmla="*/ 0 h 48"/>
                <a:gd name="T14" fmla="*/ 42 w 88"/>
                <a:gd name="T15" fmla="*/ 2 h 48"/>
                <a:gd name="T16" fmla="*/ 57 w 88"/>
                <a:gd name="T17" fmla="*/ 0 h 48"/>
                <a:gd name="T18" fmla="*/ 60 w 88"/>
                <a:gd name="T19" fmla="*/ 4 h 48"/>
                <a:gd name="T20" fmla="*/ 68 w 88"/>
                <a:gd name="T21" fmla="*/ 5 h 48"/>
                <a:gd name="T22" fmla="*/ 85 w 88"/>
                <a:gd name="T23" fmla="*/ 15 h 48"/>
                <a:gd name="T24" fmla="*/ 88 w 88"/>
                <a:gd name="T25" fmla="*/ 24 h 48"/>
                <a:gd name="T26" fmla="*/ 76 w 88"/>
                <a:gd name="T27" fmla="*/ 30 h 48"/>
                <a:gd name="T28" fmla="*/ 74 w 88"/>
                <a:gd name="T29" fmla="*/ 41 h 48"/>
                <a:gd name="T30" fmla="*/ 58 w 88"/>
                <a:gd name="T31" fmla="*/ 48 h 48"/>
                <a:gd name="T32" fmla="*/ 44 w 88"/>
                <a:gd name="T33" fmla="*/ 48 h 48"/>
                <a:gd name="T34" fmla="*/ 39 w 88"/>
                <a:gd name="T35" fmla="*/ 42 h 48"/>
                <a:gd name="T36" fmla="*/ 31 w 88"/>
                <a:gd name="T37" fmla="*/ 4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88" h="48">
                  <a:moveTo>
                    <a:pt x="31" y="40"/>
                  </a:moveTo>
                  <a:lnTo>
                    <a:pt x="29" y="35"/>
                  </a:lnTo>
                  <a:lnTo>
                    <a:pt x="30" y="30"/>
                  </a:lnTo>
                  <a:lnTo>
                    <a:pt x="22" y="27"/>
                  </a:lnTo>
                  <a:lnTo>
                    <a:pt x="6" y="23"/>
                  </a:lnTo>
                  <a:lnTo>
                    <a:pt x="0" y="7"/>
                  </a:lnTo>
                  <a:lnTo>
                    <a:pt x="17" y="0"/>
                  </a:lnTo>
                  <a:lnTo>
                    <a:pt x="42" y="2"/>
                  </a:lnTo>
                  <a:lnTo>
                    <a:pt x="57" y="0"/>
                  </a:lnTo>
                  <a:lnTo>
                    <a:pt x="60" y="4"/>
                  </a:lnTo>
                  <a:lnTo>
                    <a:pt x="68" y="5"/>
                  </a:lnTo>
                  <a:lnTo>
                    <a:pt x="85" y="15"/>
                  </a:lnTo>
                  <a:lnTo>
                    <a:pt x="88" y="24"/>
                  </a:lnTo>
                  <a:lnTo>
                    <a:pt x="76" y="30"/>
                  </a:lnTo>
                  <a:lnTo>
                    <a:pt x="74" y="41"/>
                  </a:lnTo>
                  <a:lnTo>
                    <a:pt x="58" y="48"/>
                  </a:lnTo>
                  <a:lnTo>
                    <a:pt x="44" y="48"/>
                  </a:lnTo>
                  <a:lnTo>
                    <a:pt x="39" y="42"/>
                  </a:lnTo>
                  <a:lnTo>
                    <a:pt x="31" y="4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16" name="Freeform 115"/>
            <p:cNvSpPr>
              <a:spLocks/>
            </p:cNvSpPr>
            <p:nvPr/>
          </p:nvSpPr>
          <p:spPr bwMode="auto">
            <a:xfrm>
              <a:off x="5077687" y="2636618"/>
              <a:ext cx="14878" cy="21745"/>
            </a:xfrm>
            <a:custGeom>
              <a:avLst/>
              <a:gdLst>
                <a:gd name="T0" fmla="*/ 6 w 9"/>
                <a:gd name="T1" fmla="*/ 0 h 14"/>
                <a:gd name="T2" fmla="*/ 9 w 9"/>
                <a:gd name="T3" fmla="*/ 5 h 14"/>
                <a:gd name="T4" fmla="*/ 8 w 9"/>
                <a:gd name="T5" fmla="*/ 14 h 14"/>
                <a:gd name="T6" fmla="*/ 4 w 9"/>
                <a:gd name="T7" fmla="*/ 14 h 14"/>
                <a:gd name="T8" fmla="*/ 0 w 9"/>
                <a:gd name="T9" fmla="*/ 13 h 14"/>
                <a:gd name="T10" fmla="*/ 2 w 9"/>
                <a:gd name="T11" fmla="*/ 1 h 14"/>
                <a:gd name="T12" fmla="*/ 6 w 9"/>
                <a:gd name="T13" fmla="*/ 0 h 14"/>
              </a:gdLst>
              <a:ahLst/>
              <a:cxnLst>
                <a:cxn ang="0">
                  <a:pos x="T0" y="T1"/>
                </a:cxn>
                <a:cxn ang="0">
                  <a:pos x="T2" y="T3"/>
                </a:cxn>
                <a:cxn ang="0">
                  <a:pos x="T4" y="T5"/>
                </a:cxn>
                <a:cxn ang="0">
                  <a:pos x="T6" y="T7"/>
                </a:cxn>
                <a:cxn ang="0">
                  <a:pos x="T8" y="T9"/>
                </a:cxn>
                <a:cxn ang="0">
                  <a:pos x="T10" y="T11"/>
                </a:cxn>
                <a:cxn ang="0">
                  <a:pos x="T12" y="T13"/>
                </a:cxn>
              </a:cxnLst>
              <a:rect l="0" t="0" r="r" b="b"/>
              <a:pathLst>
                <a:path w="9" h="14">
                  <a:moveTo>
                    <a:pt x="6" y="0"/>
                  </a:moveTo>
                  <a:lnTo>
                    <a:pt x="9" y="5"/>
                  </a:lnTo>
                  <a:lnTo>
                    <a:pt x="8" y="14"/>
                  </a:lnTo>
                  <a:lnTo>
                    <a:pt x="4" y="14"/>
                  </a:lnTo>
                  <a:lnTo>
                    <a:pt x="0" y="13"/>
                  </a:lnTo>
                  <a:lnTo>
                    <a:pt x="2" y="1"/>
                  </a:lnTo>
                  <a:lnTo>
                    <a:pt x="6"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17" name="Freeform 116"/>
            <p:cNvSpPr>
              <a:spLocks/>
            </p:cNvSpPr>
            <p:nvPr/>
          </p:nvSpPr>
          <p:spPr bwMode="auto">
            <a:xfrm>
              <a:off x="5456257" y="2394310"/>
              <a:ext cx="180193" cy="73003"/>
            </a:xfrm>
            <a:custGeom>
              <a:avLst/>
              <a:gdLst>
                <a:gd name="T0" fmla="*/ 1 w 109"/>
                <a:gd name="T1" fmla="*/ 39 h 47"/>
                <a:gd name="T2" fmla="*/ 0 w 109"/>
                <a:gd name="T3" fmla="*/ 24 h 47"/>
                <a:gd name="T4" fmla="*/ 5 w 109"/>
                <a:gd name="T5" fmla="*/ 11 h 47"/>
                <a:gd name="T6" fmla="*/ 18 w 109"/>
                <a:gd name="T7" fmla="*/ 5 h 47"/>
                <a:gd name="T8" fmla="*/ 33 w 109"/>
                <a:gd name="T9" fmla="*/ 19 h 47"/>
                <a:gd name="T10" fmla="*/ 45 w 109"/>
                <a:gd name="T11" fmla="*/ 19 h 47"/>
                <a:gd name="T12" fmla="*/ 45 w 109"/>
                <a:gd name="T13" fmla="*/ 4 h 47"/>
                <a:gd name="T14" fmla="*/ 57 w 109"/>
                <a:gd name="T15" fmla="*/ 0 h 47"/>
                <a:gd name="T16" fmla="*/ 64 w 109"/>
                <a:gd name="T17" fmla="*/ 3 h 47"/>
                <a:gd name="T18" fmla="*/ 79 w 109"/>
                <a:gd name="T19" fmla="*/ 10 h 47"/>
                <a:gd name="T20" fmla="*/ 91 w 109"/>
                <a:gd name="T21" fmla="*/ 10 h 47"/>
                <a:gd name="T22" fmla="*/ 99 w 109"/>
                <a:gd name="T23" fmla="*/ 15 h 47"/>
                <a:gd name="T24" fmla="*/ 102 w 109"/>
                <a:gd name="T25" fmla="*/ 24 h 47"/>
                <a:gd name="T26" fmla="*/ 109 w 109"/>
                <a:gd name="T27" fmla="*/ 36 h 47"/>
                <a:gd name="T28" fmla="*/ 94 w 109"/>
                <a:gd name="T29" fmla="*/ 43 h 47"/>
                <a:gd name="T30" fmla="*/ 86 w 109"/>
                <a:gd name="T31" fmla="*/ 47 h 47"/>
                <a:gd name="T32" fmla="*/ 69 w 109"/>
                <a:gd name="T33" fmla="*/ 37 h 47"/>
                <a:gd name="T34" fmla="*/ 61 w 109"/>
                <a:gd name="T35" fmla="*/ 36 h 47"/>
                <a:gd name="T36" fmla="*/ 58 w 109"/>
                <a:gd name="T37" fmla="*/ 32 h 47"/>
                <a:gd name="T38" fmla="*/ 43 w 109"/>
                <a:gd name="T39" fmla="*/ 34 h 47"/>
                <a:gd name="T40" fmla="*/ 18 w 109"/>
                <a:gd name="T41" fmla="*/ 32 h 47"/>
                <a:gd name="T42" fmla="*/ 1 w 109"/>
                <a:gd name="T43" fmla="*/ 39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09" h="47">
                  <a:moveTo>
                    <a:pt x="1" y="39"/>
                  </a:moveTo>
                  <a:lnTo>
                    <a:pt x="0" y="24"/>
                  </a:lnTo>
                  <a:lnTo>
                    <a:pt x="5" y="11"/>
                  </a:lnTo>
                  <a:lnTo>
                    <a:pt x="18" y="5"/>
                  </a:lnTo>
                  <a:lnTo>
                    <a:pt x="33" y="19"/>
                  </a:lnTo>
                  <a:lnTo>
                    <a:pt x="45" y="19"/>
                  </a:lnTo>
                  <a:lnTo>
                    <a:pt x="45" y="4"/>
                  </a:lnTo>
                  <a:lnTo>
                    <a:pt x="57" y="0"/>
                  </a:lnTo>
                  <a:lnTo>
                    <a:pt x="64" y="3"/>
                  </a:lnTo>
                  <a:lnTo>
                    <a:pt x="79" y="10"/>
                  </a:lnTo>
                  <a:lnTo>
                    <a:pt x="91" y="10"/>
                  </a:lnTo>
                  <a:lnTo>
                    <a:pt x="99" y="15"/>
                  </a:lnTo>
                  <a:lnTo>
                    <a:pt x="102" y="24"/>
                  </a:lnTo>
                  <a:lnTo>
                    <a:pt x="109" y="36"/>
                  </a:lnTo>
                  <a:lnTo>
                    <a:pt x="94" y="43"/>
                  </a:lnTo>
                  <a:lnTo>
                    <a:pt x="86" y="47"/>
                  </a:lnTo>
                  <a:lnTo>
                    <a:pt x="69" y="37"/>
                  </a:lnTo>
                  <a:lnTo>
                    <a:pt x="61" y="36"/>
                  </a:lnTo>
                  <a:lnTo>
                    <a:pt x="58" y="32"/>
                  </a:lnTo>
                  <a:lnTo>
                    <a:pt x="43" y="34"/>
                  </a:lnTo>
                  <a:lnTo>
                    <a:pt x="18" y="32"/>
                  </a:lnTo>
                  <a:lnTo>
                    <a:pt x="1" y="3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18" name="Freeform 117"/>
            <p:cNvSpPr>
              <a:spLocks/>
            </p:cNvSpPr>
            <p:nvPr/>
          </p:nvSpPr>
          <p:spPr bwMode="auto">
            <a:xfrm>
              <a:off x="4421389" y="3094830"/>
              <a:ext cx="474453" cy="461318"/>
            </a:xfrm>
            <a:custGeom>
              <a:avLst/>
              <a:gdLst>
                <a:gd name="T0" fmla="*/ 227 w 287"/>
                <a:gd name="T1" fmla="*/ 9 h 297"/>
                <a:gd name="T2" fmla="*/ 261 w 287"/>
                <a:gd name="T3" fmla="*/ 12 h 297"/>
                <a:gd name="T4" fmla="*/ 275 w 287"/>
                <a:gd name="T5" fmla="*/ 25 h 297"/>
                <a:gd name="T6" fmla="*/ 282 w 287"/>
                <a:gd name="T7" fmla="*/ 60 h 297"/>
                <a:gd name="T8" fmla="*/ 284 w 287"/>
                <a:gd name="T9" fmla="*/ 72 h 297"/>
                <a:gd name="T10" fmla="*/ 253 w 287"/>
                <a:gd name="T11" fmla="*/ 84 h 297"/>
                <a:gd name="T12" fmla="*/ 242 w 287"/>
                <a:gd name="T13" fmla="*/ 101 h 297"/>
                <a:gd name="T14" fmla="*/ 214 w 287"/>
                <a:gd name="T15" fmla="*/ 119 h 297"/>
                <a:gd name="T16" fmla="*/ 182 w 287"/>
                <a:gd name="T17" fmla="*/ 128 h 297"/>
                <a:gd name="T18" fmla="*/ 153 w 287"/>
                <a:gd name="T19" fmla="*/ 168 h 297"/>
                <a:gd name="T20" fmla="*/ 150 w 287"/>
                <a:gd name="T21" fmla="*/ 168 h 297"/>
                <a:gd name="T22" fmla="*/ 139 w 287"/>
                <a:gd name="T23" fmla="*/ 180 h 297"/>
                <a:gd name="T24" fmla="*/ 125 w 287"/>
                <a:gd name="T25" fmla="*/ 184 h 297"/>
                <a:gd name="T26" fmla="*/ 104 w 287"/>
                <a:gd name="T27" fmla="*/ 184 h 297"/>
                <a:gd name="T28" fmla="*/ 92 w 287"/>
                <a:gd name="T29" fmla="*/ 202 h 297"/>
                <a:gd name="T30" fmla="*/ 58 w 287"/>
                <a:gd name="T31" fmla="*/ 250 h 297"/>
                <a:gd name="T32" fmla="*/ 43 w 287"/>
                <a:gd name="T33" fmla="*/ 288 h 297"/>
                <a:gd name="T34" fmla="*/ 0 w 287"/>
                <a:gd name="T35" fmla="*/ 297 h 297"/>
                <a:gd name="T36" fmla="*/ 1 w 287"/>
                <a:gd name="T37" fmla="*/ 288 h 297"/>
                <a:gd name="T38" fmla="*/ 14 w 287"/>
                <a:gd name="T39" fmla="*/ 271 h 297"/>
                <a:gd name="T40" fmla="*/ 20 w 287"/>
                <a:gd name="T41" fmla="*/ 249 h 297"/>
                <a:gd name="T42" fmla="*/ 37 w 287"/>
                <a:gd name="T43" fmla="*/ 233 h 297"/>
                <a:gd name="T44" fmla="*/ 42 w 287"/>
                <a:gd name="T45" fmla="*/ 210 h 297"/>
                <a:gd name="T46" fmla="*/ 61 w 287"/>
                <a:gd name="T47" fmla="*/ 189 h 297"/>
                <a:gd name="T48" fmla="*/ 74 w 287"/>
                <a:gd name="T49" fmla="*/ 168 h 297"/>
                <a:gd name="T50" fmla="*/ 99 w 287"/>
                <a:gd name="T51" fmla="*/ 158 h 297"/>
                <a:gd name="T52" fmla="*/ 123 w 287"/>
                <a:gd name="T53" fmla="*/ 138 h 297"/>
                <a:gd name="T54" fmla="*/ 134 w 287"/>
                <a:gd name="T55" fmla="*/ 95 h 297"/>
                <a:gd name="T56" fmla="*/ 144 w 287"/>
                <a:gd name="T57" fmla="*/ 66 h 297"/>
                <a:gd name="T58" fmla="*/ 173 w 287"/>
                <a:gd name="T59" fmla="*/ 43 h 297"/>
                <a:gd name="T60" fmla="*/ 198 w 287"/>
                <a:gd name="T61" fmla="*/ 13 h 297"/>
                <a:gd name="T62" fmla="*/ 217 w 287"/>
                <a:gd name="T63" fmla="*/ 0 h 2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87" h="297">
                  <a:moveTo>
                    <a:pt x="217" y="0"/>
                  </a:moveTo>
                  <a:lnTo>
                    <a:pt x="227" y="9"/>
                  </a:lnTo>
                  <a:lnTo>
                    <a:pt x="244" y="7"/>
                  </a:lnTo>
                  <a:lnTo>
                    <a:pt x="261" y="12"/>
                  </a:lnTo>
                  <a:lnTo>
                    <a:pt x="269" y="12"/>
                  </a:lnTo>
                  <a:lnTo>
                    <a:pt x="275" y="25"/>
                  </a:lnTo>
                  <a:lnTo>
                    <a:pt x="276" y="38"/>
                  </a:lnTo>
                  <a:lnTo>
                    <a:pt x="282" y="60"/>
                  </a:lnTo>
                  <a:lnTo>
                    <a:pt x="287" y="64"/>
                  </a:lnTo>
                  <a:lnTo>
                    <a:pt x="284" y="72"/>
                  </a:lnTo>
                  <a:lnTo>
                    <a:pt x="261" y="76"/>
                  </a:lnTo>
                  <a:lnTo>
                    <a:pt x="253" y="84"/>
                  </a:lnTo>
                  <a:lnTo>
                    <a:pt x="242" y="85"/>
                  </a:lnTo>
                  <a:lnTo>
                    <a:pt x="242" y="101"/>
                  </a:lnTo>
                  <a:lnTo>
                    <a:pt x="221" y="109"/>
                  </a:lnTo>
                  <a:lnTo>
                    <a:pt x="214" y="119"/>
                  </a:lnTo>
                  <a:lnTo>
                    <a:pt x="200" y="125"/>
                  </a:lnTo>
                  <a:lnTo>
                    <a:pt x="182" y="128"/>
                  </a:lnTo>
                  <a:lnTo>
                    <a:pt x="153" y="143"/>
                  </a:lnTo>
                  <a:lnTo>
                    <a:pt x="153" y="168"/>
                  </a:lnTo>
                  <a:lnTo>
                    <a:pt x="150" y="168"/>
                  </a:lnTo>
                  <a:lnTo>
                    <a:pt x="150" y="168"/>
                  </a:lnTo>
                  <a:lnTo>
                    <a:pt x="150" y="179"/>
                  </a:lnTo>
                  <a:lnTo>
                    <a:pt x="139" y="180"/>
                  </a:lnTo>
                  <a:lnTo>
                    <a:pt x="133" y="184"/>
                  </a:lnTo>
                  <a:lnTo>
                    <a:pt x="125" y="184"/>
                  </a:lnTo>
                  <a:lnTo>
                    <a:pt x="119" y="182"/>
                  </a:lnTo>
                  <a:lnTo>
                    <a:pt x="104" y="184"/>
                  </a:lnTo>
                  <a:lnTo>
                    <a:pt x="98" y="200"/>
                  </a:lnTo>
                  <a:lnTo>
                    <a:pt x="92" y="202"/>
                  </a:lnTo>
                  <a:lnTo>
                    <a:pt x="83" y="228"/>
                  </a:lnTo>
                  <a:lnTo>
                    <a:pt x="58" y="250"/>
                  </a:lnTo>
                  <a:lnTo>
                    <a:pt x="51" y="279"/>
                  </a:lnTo>
                  <a:lnTo>
                    <a:pt x="43" y="288"/>
                  </a:lnTo>
                  <a:lnTo>
                    <a:pt x="41" y="296"/>
                  </a:lnTo>
                  <a:lnTo>
                    <a:pt x="0" y="297"/>
                  </a:lnTo>
                  <a:lnTo>
                    <a:pt x="0" y="297"/>
                  </a:lnTo>
                  <a:lnTo>
                    <a:pt x="1" y="288"/>
                  </a:lnTo>
                  <a:lnTo>
                    <a:pt x="8" y="282"/>
                  </a:lnTo>
                  <a:lnTo>
                    <a:pt x="14" y="271"/>
                  </a:lnTo>
                  <a:lnTo>
                    <a:pt x="13" y="264"/>
                  </a:lnTo>
                  <a:lnTo>
                    <a:pt x="20" y="249"/>
                  </a:lnTo>
                  <a:lnTo>
                    <a:pt x="30" y="236"/>
                  </a:lnTo>
                  <a:lnTo>
                    <a:pt x="37" y="233"/>
                  </a:lnTo>
                  <a:lnTo>
                    <a:pt x="42" y="221"/>
                  </a:lnTo>
                  <a:lnTo>
                    <a:pt x="42" y="210"/>
                  </a:lnTo>
                  <a:lnTo>
                    <a:pt x="49" y="197"/>
                  </a:lnTo>
                  <a:lnTo>
                    <a:pt x="61" y="189"/>
                  </a:lnTo>
                  <a:lnTo>
                    <a:pt x="73" y="168"/>
                  </a:lnTo>
                  <a:lnTo>
                    <a:pt x="74" y="168"/>
                  </a:lnTo>
                  <a:lnTo>
                    <a:pt x="83" y="160"/>
                  </a:lnTo>
                  <a:lnTo>
                    <a:pt x="99" y="158"/>
                  </a:lnTo>
                  <a:lnTo>
                    <a:pt x="114" y="144"/>
                  </a:lnTo>
                  <a:lnTo>
                    <a:pt x="123" y="138"/>
                  </a:lnTo>
                  <a:lnTo>
                    <a:pt x="138" y="121"/>
                  </a:lnTo>
                  <a:lnTo>
                    <a:pt x="134" y="95"/>
                  </a:lnTo>
                  <a:lnTo>
                    <a:pt x="141" y="77"/>
                  </a:lnTo>
                  <a:lnTo>
                    <a:pt x="144" y="66"/>
                  </a:lnTo>
                  <a:lnTo>
                    <a:pt x="156" y="52"/>
                  </a:lnTo>
                  <a:lnTo>
                    <a:pt x="173" y="43"/>
                  </a:lnTo>
                  <a:lnTo>
                    <a:pt x="186" y="34"/>
                  </a:lnTo>
                  <a:lnTo>
                    <a:pt x="198" y="13"/>
                  </a:lnTo>
                  <a:lnTo>
                    <a:pt x="204" y="0"/>
                  </a:lnTo>
                  <a:lnTo>
                    <a:pt x="217"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19" name="Freeform 118"/>
            <p:cNvSpPr>
              <a:spLocks/>
            </p:cNvSpPr>
            <p:nvPr/>
          </p:nvSpPr>
          <p:spPr bwMode="auto">
            <a:xfrm>
              <a:off x="5639756" y="2689430"/>
              <a:ext cx="99189" cy="94749"/>
            </a:xfrm>
            <a:custGeom>
              <a:avLst/>
              <a:gdLst>
                <a:gd name="T0" fmla="*/ 0 w 60"/>
                <a:gd name="T1" fmla="*/ 5 h 61"/>
                <a:gd name="T2" fmla="*/ 3 w 60"/>
                <a:gd name="T3" fmla="*/ 2 h 61"/>
                <a:gd name="T4" fmla="*/ 13 w 60"/>
                <a:gd name="T5" fmla="*/ 0 h 61"/>
                <a:gd name="T6" fmla="*/ 26 w 60"/>
                <a:gd name="T7" fmla="*/ 6 h 61"/>
                <a:gd name="T8" fmla="*/ 33 w 60"/>
                <a:gd name="T9" fmla="*/ 7 h 61"/>
                <a:gd name="T10" fmla="*/ 41 w 60"/>
                <a:gd name="T11" fmla="*/ 12 h 61"/>
                <a:gd name="T12" fmla="*/ 41 w 60"/>
                <a:gd name="T13" fmla="*/ 20 h 61"/>
                <a:gd name="T14" fmla="*/ 47 w 60"/>
                <a:gd name="T15" fmla="*/ 23 h 61"/>
                <a:gd name="T16" fmla="*/ 51 w 60"/>
                <a:gd name="T17" fmla="*/ 31 h 61"/>
                <a:gd name="T18" fmla="*/ 57 w 60"/>
                <a:gd name="T19" fmla="*/ 37 h 61"/>
                <a:gd name="T20" fmla="*/ 57 w 60"/>
                <a:gd name="T21" fmla="*/ 40 h 61"/>
                <a:gd name="T22" fmla="*/ 60 w 60"/>
                <a:gd name="T23" fmla="*/ 42 h 61"/>
                <a:gd name="T24" fmla="*/ 56 w 60"/>
                <a:gd name="T25" fmla="*/ 43 h 61"/>
                <a:gd name="T26" fmla="*/ 46 w 60"/>
                <a:gd name="T27" fmla="*/ 42 h 61"/>
                <a:gd name="T28" fmla="*/ 44 w 60"/>
                <a:gd name="T29" fmla="*/ 40 h 61"/>
                <a:gd name="T30" fmla="*/ 41 w 60"/>
                <a:gd name="T31" fmla="*/ 41 h 61"/>
                <a:gd name="T32" fmla="*/ 43 w 60"/>
                <a:gd name="T33" fmla="*/ 45 h 61"/>
                <a:gd name="T34" fmla="*/ 39 w 60"/>
                <a:gd name="T35" fmla="*/ 52 h 61"/>
                <a:gd name="T36" fmla="*/ 37 w 60"/>
                <a:gd name="T37" fmla="*/ 59 h 61"/>
                <a:gd name="T38" fmla="*/ 33 w 60"/>
                <a:gd name="T39" fmla="*/ 61 h 61"/>
                <a:gd name="T40" fmla="*/ 29 w 60"/>
                <a:gd name="T41" fmla="*/ 52 h 61"/>
                <a:gd name="T42" fmla="*/ 30 w 60"/>
                <a:gd name="T43" fmla="*/ 43 h 61"/>
                <a:gd name="T44" fmla="*/ 28 w 60"/>
                <a:gd name="T45" fmla="*/ 34 h 61"/>
                <a:gd name="T46" fmla="*/ 17 w 60"/>
                <a:gd name="T47" fmla="*/ 22 h 61"/>
                <a:gd name="T48" fmla="*/ 10 w 60"/>
                <a:gd name="T49" fmla="*/ 13 h 61"/>
                <a:gd name="T50" fmla="*/ 5 w 60"/>
                <a:gd name="T51" fmla="*/ 7 h 61"/>
                <a:gd name="T52" fmla="*/ 0 w 60"/>
                <a:gd name="T53" fmla="*/ 5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0" h="61">
                  <a:moveTo>
                    <a:pt x="0" y="5"/>
                  </a:moveTo>
                  <a:lnTo>
                    <a:pt x="3" y="2"/>
                  </a:lnTo>
                  <a:lnTo>
                    <a:pt x="13" y="0"/>
                  </a:lnTo>
                  <a:lnTo>
                    <a:pt x="26" y="6"/>
                  </a:lnTo>
                  <a:lnTo>
                    <a:pt x="33" y="7"/>
                  </a:lnTo>
                  <a:lnTo>
                    <a:pt x="41" y="12"/>
                  </a:lnTo>
                  <a:lnTo>
                    <a:pt x="41" y="20"/>
                  </a:lnTo>
                  <a:lnTo>
                    <a:pt x="47" y="23"/>
                  </a:lnTo>
                  <a:lnTo>
                    <a:pt x="51" y="31"/>
                  </a:lnTo>
                  <a:lnTo>
                    <a:pt x="57" y="37"/>
                  </a:lnTo>
                  <a:lnTo>
                    <a:pt x="57" y="40"/>
                  </a:lnTo>
                  <a:lnTo>
                    <a:pt x="60" y="42"/>
                  </a:lnTo>
                  <a:lnTo>
                    <a:pt x="56" y="43"/>
                  </a:lnTo>
                  <a:lnTo>
                    <a:pt x="46" y="42"/>
                  </a:lnTo>
                  <a:lnTo>
                    <a:pt x="44" y="40"/>
                  </a:lnTo>
                  <a:lnTo>
                    <a:pt x="41" y="41"/>
                  </a:lnTo>
                  <a:lnTo>
                    <a:pt x="43" y="45"/>
                  </a:lnTo>
                  <a:lnTo>
                    <a:pt x="39" y="52"/>
                  </a:lnTo>
                  <a:lnTo>
                    <a:pt x="37" y="59"/>
                  </a:lnTo>
                  <a:lnTo>
                    <a:pt x="33" y="61"/>
                  </a:lnTo>
                  <a:lnTo>
                    <a:pt x="29" y="52"/>
                  </a:lnTo>
                  <a:lnTo>
                    <a:pt x="30" y="43"/>
                  </a:lnTo>
                  <a:lnTo>
                    <a:pt x="28" y="34"/>
                  </a:lnTo>
                  <a:lnTo>
                    <a:pt x="17" y="22"/>
                  </a:lnTo>
                  <a:lnTo>
                    <a:pt x="10" y="13"/>
                  </a:lnTo>
                  <a:lnTo>
                    <a:pt x="5" y="7"/>
                  </a:lnTo>
                  <a:lnTo>
                    <a:pt x="0" y="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20" name="Freeform 119"/>
            <p:cNvSpPr>
              <a:spLocks/>
            </p:cNvSpPr>
            <p:nvPr/>
          </p:nvSpPr>
          <p:spPr bwMode="auto">
            <a:xfrm>
              <a:off x="6213397" y="4637218"/>
              <a:ext cx="233094" cy="436466"/>
            </a:xfrm>
            <a:custGeom>
              <a:avLst/>
              <a:gdLst>
                <a:gd name="T0" fmla="*/ 127 w 141"/>
                <a:gd name="T1" fmla="*/ 8 h 281"/>
                <a:gd name="T2" fmla="*/ 131 w 141"/>
                <a:gd name="T3" fmla="*/ 17 h 281"/>
                <a:gd name="T4" fmla="*/ 135 w 141"/>
                <a:gd name="T5" fmla="*/ 31 h 281"/>
                <a:gd name="T6" fmla="*/ 136 w 141"/>
                <a:gd name="T7" fmla="*/ 56 h 281"/>
                <a:gd name="T8" fmla="*/ 141 w 141"/>
                <a:gd name="T9" fmla="*/ 66 h 281"/>
                <a:gd name="T10" fmla="*/ 138 w 141"/>
                <a:gd name="T11" fmla="*/ 76 h 281"/>
                <a:gd name="T12" fmla="*/ 134 w 141"/>
                <a:gd name="T13" fmla="*/ 82 h 281"/>
                <a:gd name="T14" fmla="*/ 129 w 141"/>
                <a:gd name="T15" fmla="*/ 70 h 281"/>
                <a:gd name="T16" fmla="*/ 125 w 141"/>
                <a:gd name="T17" fmla="*/ 76 h 281"/>
                <a:gd name="T18" fmla="*/ 128 w 141"/>
                <a:gd name="T19" fmla="*/ 91 h 281"/>
                <a:gd name="T20" fmla="*/ 126 w 141"/>
                <a:gd name="T21" fmla="*/ 100 h 281"/>
                <a:gd name="T22" fmla="*/ 120 w 141"/>
                <a:gd name="T23" fmla="*/ 105 h 281"/>
                <a:gd name="T24" fmla="*/ 118 w 141"/>
                <a:gd name="T25" fmla="*/ 122 h 281"/>
                <a:gd name="T26" fmla="*/ 109 w 141"/>
                <a:gd name="T27" fmla="*/ 147 h 281"/>
                <a:gd name="T28" fmla="*/ 98 w 141"/>
                <a:gd name="T29" fmla="*/ 175 h 281"/>
                <a:gd name="T30" fmla="*/ 83 w 141"/>
                <a:gd name="T31" fmla="*/ 215 h 281"/>
                <a:gd name="T32" fmla="*/ 74 w 141"/>
                <a:gd name="T33" fmla="*/ 244 h 281"/>
                <a:gd name="T34" fmla="*/ 63 w 141"/>
                <a:gd name="T35" fmla="*/ 268 h 281"/>
                <a:gd name="T36" fmla="*/ 49 w 141"/>
                <a:gd name="T37" fmla="*/ 272 h 281"/>
                <a:gd name="T38" fmla="*/ 32 w 141"/>
                <a:gd name="T39" fmla="*/ 281 h 281"/>
                <a:gd name="T40" fmla="*/ 22 w 141"/>
                <a:gd name="T41" fmla="*/ 276 h 281"/>
                <a:gd name="T42" fmla="*/ 9 w 141"/>
                <a:gd name="T43" fmla="*/ 268 h 281"/>
                <a:gd name="T44" fmla="*/ 5 w 141"/>
                <a:gd name="T45" fmla="*/ 258 h 281"/>
                <a:gd name="T46" fmla="*/ 5 w 141"/>
                <a:gd name="T47" fmla="*/ 239 h 281"/>
                <a:gd name="T48" fmla="*/ 0 w 141"/>
                <a:gd name="T49" fmla="*/ 223 h 281"/>
                <a:gd name="T50" fmla="*/ 0 w 141"/>
                <a:gd name="T51" fmla="*/ 208 h 281"/>
                <a:gd name="T52" fmla="*/ 4 w 141"/>
                <a:gd name="T53" fmla="*/ 193 h 281"/>
                <a:gd name="T54" fmla="*/ 13 w 141"/>
                <a:gd name="T55" fmla="*/ 189 h 281"/>
                <a:gd name="T56" fmla="*/ 13 w 141"/>
                <a:gd name="T57" fmla="*/ 182 h 281"/>
                <a:gd name="T58" fmla="*/ 23 w 141"/>
                <a:gd name="T59" fmla="*/ 166 h 281"/>
                <a:gd name="T60" fmla="*/ 26 w 141"/>
                <a:gd name="T61" fmla="*/ 153 h 281"/>
                <a:gd name="T62" fmla="*/ 22 w 141"/>
                <a:gd name="T63" fmla="*/ 143 h 281"/>
                <a:gd name="T64" fmla="*/ 20 w 141"/>
                <a:gd name="T65" fmla="*/ 130 h 281"/>
                <a:gd name="T66" fmla="*/ 19 w 141"/>
                <a:gd name="T67" fmla="*/ 111 h 281"/>
                <a:gd name="T68" fmla="*/ 27 w 141"/>
                <a:gd name="T69" fmla="*/ 99 h 281"/>
                <a:gd name="T70" fmla="*/ 30 w 141"/>
                <a:gd name="T71" fmla="*/ 86 h 281"/>
                <a:gd name="T72" fmla="*/ 39 w 141"/>
                <a:gd name="T73" fmla="*/ 85 h 281"/>
                <a:gd name="T74" fmla="*/ 49 w 141"/>
                <a:gd name="T75" fmla="*/ 81 h 281"/>
                <a:gd name="T76" fmla="*/ 56 w 141"/>
                <a:gd name="T77" fmla="*/ 77 h 281"/>
                <a:gd name="T78" fmla="*/ 64 w 141"/>
                <a:gd name="T79" fmla="*/ 77 h 281"/>
                <a:gd name="T80" fmla="*/ 75 w 141"/>
                <a:gd name="T81" fmla="*/ 65 h 281"/>
                <a:gd name="T82" fmla="*/ 91 w 141"/>
                <a:gd name="T83" fmla="*/ 53 h 281"/>
                <a:gd name="T84" fmla="*/ 97 w 141"/>
                <a:gd name="T85" fmla="*/ 42 h 281"/>
                <a:gd name="T86" fmla="*/ 95 w 141"/>
                <a:gd name="T87" fmla="*/ 33 h 281"/>
                <a:gd name="T88" fmla="*/ 102 w 141"/>
                <a:gd name="T89" fmla="*/ 36 h 281"/>
                <a:gd name="T90" fmla="*/ 113 w 141"/>
                <a:gd name="T91" fmla="*/ 21 h 281"/>
                <a:gd name="T92" fmla="*/ 114 w 141"/>
                <a:gd name="T93" fmla="*/ 9 h 281"/>
                <a:gd name="T94" fmla="*/ 121 w 141"/>
                <a:gd name="T95" fmla="*/ 0 h 281"/>
                <a:gd name="T96" fmla="*/ 127 w 141"/>
                <a:gd name="T97" fmla="*/ 8 h 2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41" h="281">
                  <a:moveTo>
                    <a:pt x="127" y="8"/>
                  </a:moveTo>
                  <a:lnTo>
                    <a:pt x="131" y="17"/>
                  </a:lnTo>
                  <a:lnTo>
                    <a:pt x="135" y="31"/>
                  </a:lnTo>
                  <a:lnTo>
                    <a:pt x="136" y="56"/>
                  </a:lnTo>
                  <a:lnTo>
                    <a:pt x="141" y="66"/>
                  </a:lnTo>
                  <a:lnTo>
                    <a:pt x="138" y="76"/>
                  </a:lnTo>
                  <a:lnTo>
                    <a:pt x="134" y="82"/>
                  </a:lnTo>
                  <a:lnTo>
                    <a:pt x="129" y="70"/>
                  </a:lnTo>
                  <a:lnTo>
                    <a:pt x="125" y="76"/>
                  </a:lnTo>
                  <a:lnTo>
                    <a:pt x="128" y="91"/>
                  </a:lnTo>
                  <a:lnTo>
                    <a:pt x="126" y="100"/>
                  </a:lnTo>
                  <a:lnTo>
                    <a:pt x="120" y="105"/>
                  </a:lnTo>
                  <a:lnTo>
                    <a:pt x="118" y="122"/>
                  </a:lnTo>
                  <a:lnTo>
                    <a:pt x="109" y="147"/>
                  </a:lnTo>
                  <a:lnTo>
                    <a:pt x="98" y="175"/>
                  </a:lnTo>
                  <a:lnTo>
                    <a:pt x="83" y="215"/>
                  </a:lnTo>
                  <a:lnTo>
                    <a:pt x="74" y="244"/>
                  </a:lnTo>
                  <a:lnTo>
                    <a:pt x="63" y="268"/>
                  </a:lnTo>
                  <a:lnTo>
                    <a:pt x="49" y="272"/>
                  </a:lnTo>
                  <a:lnTo>
                    <a:pt x="32" y="281"/>
                  </a:lnTo>
                  <a:lnTo>
                    <a:pt x="22" y="276"/>
                  </a:lnTo>
                  <a:lnTo>
                    <a:pt x="9" y="268"/>
                  </a:lnTo>
                  <a:lnTo>
                    <a:pt x="5" y="258"/>
                  </a:lnTo>
                  <a:lnTo>
                    <a:pt x="5" y="239"/>
                  </a:lnTo>
                  <a:lnTo>
                    <a:pt x="0" y="223"/>
                  </a:lnTo>
                  <a:lnTo>
                    <a:pt x="0" y="208"/>
                  </a:lnTo>
                  <a:lnTo>
                    <a:pt x="4" y="193"/>
                  </a:lnTo>
                  <a:lnTo>
                    <a:pt x="13" y="189"/>
                  </a:lnTo>
                  <a:lnTo>
                    <a:pt x="13" y="182"/>
                  </a:lnTo>
                  <a:lnTo>
                    <a:pt x="23" y="166"/>
                  </a:lnTo>
                  <a:lnTo>
                    <a:pt x="26" y="153"/>
                  </a:lnTo>
                  <a:lnTo>
                    <a:pt x="22" y="143"/>
                  </a:lnTo>
                  <a:lnTo>
                    <a:pt x="20" y="130"/>
                  </a:lnTo>
                  <a:lnTo>
                    <a:pt x="19" y="111"/>
                  </a:lnTo>
                  <a:lnTo>
                    <a:pt x="27" y="99"/>
                  </a:lnTo>
                  <a:lnTo>
                    <a:pt x="30" y="86"/>
                  </a:lnTo>
                  <a:lnTo>
                    <a:pt x="39" y="85"/>
                  </a:lnTo>
                  <a:lnTo>
                    <a:pt x="49" y="81"/>
                  </a:lnTo>
                  <a:lnTo>
                    <a:pt x="56" y="77"/>
                  </a:lnTo>
                  <a:lnTo>
                    <a:pt x="64" y="77"/>
                  </a:lnTo>
                  <a:lnTo>
                    <a:pt x="75" y="65"/>
                  </a:lnTo>
                  <a:lnTo>
                    <a:pt x="91" y="53"/>
                  </a:lnTo>
                  <a:lnTo>
                    <a:pt x="97" y="42"/>
                  </a:lnTo>
                  <a:lnTo>
                    <a:pt x="95" y="33"/>
                  </a:lnTo>
                  <a:lnTo>
                    <a:pt x="102" y="36"/>
                  </a:lnTo>
                  <a:lnTo>
                    <a:pt x="113" y="21"/>
                  </a:lnTo>
                  <a:lnTo>
                    <a:pt x="114" y="9"/>
                  </a:lnTo>
                  <a:lnTo>
                    <a:pt x="121" y="0"/>
                  </a:lnTo>
                  <a:lnTo>
                    <a:pt x="127" y="8"/>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22" name="Freeform 121"/>
            <p:cNvSpPr>
              <a:spLocks/>
            </p:cNvSpPr>
            <p:nvPr/>
          </p:nvSpPr>
          <p:spPr bwMode="auto">
            <a:xfrm>
              <a:off x="5495933" y="2885140"/>
              <a:ext cx="69431" cy="46598"/>
            </a:xfrm>
            <a:custGeom>
              <a:avLst/>
              <a:gdLst>
                <a:gd name="T0" fmla="*/ 2 w 42"/>
                <a:gd name="T1" fmla="*/ 9 h 30"/>
                <a:gd name="T2" fmla="*/ 4 w 42"/>
                <a:gd name="T3" fmla="*/ 9 h 30"/>
                <a:gd name="T4" fmla="*/ 4 w 42"/>
                <a:gd name="T5" fmla="*/ 5 h 30"/>
                <a:gd name="T6" fmla="*/ 14 w 42"/>
                <a:gd name="T7" fmla="*/ 2 h 30"/>
                <a:gd name="T8" fmla="*/ 17 w 42"/>
                <a:gd name="T9" fmla="*/ 1 h 30"/>
                <a:gd name="T10" fmla="*/ 23 w 42"/>
                <a:gd name="T11" fmla="*/ 0 h 30"/>
                <a:gd name="T12" fmla="*/ 31 w 42"/>
                <a:gd name="T13" fmla="*/ 0 h 30"/>
                <a:gd name="T14" fmla="*/ 40 w 42"/>
                <a:gd name="T15" fmla="*/ 6 h 30"/>
                <a:gd name="T16" fmla="*/ 42 w 42"/>
                <a:gd name="T17" fmla="*/ 20 h 30"/>
                <a:gd name="T18" fmla="*/ 39 w 42"/>
                <a:gd name="T19" fmla="*/ 20 h 30"/>
                <a:gd name="T20" fmla="*/ 37 w 42"/>
                <a:gd name="T21" fmla="*/ 24 h 30"/>
                <a:gd name="T22" fmla="*/ 28 w 42"/>
                <a:gd name="T23" fmla="*/ 24 h 30"/>
                <a:gd name="T24" fmla="*/ 22 w 42"/>
                <a:gd name="T25" fmla="*/ 28 h 30"/>
                <a:gd name="T26" fmla="*/ 11 w 42"/>
                <a:gd name="T27" fmla="*/ 30 h 30"/>
                <a:gd name="T28" fmla="*/ 3 w 42"/>
                <a:gd name="T29" fmla="*/ 25 h 30"/>
                <a:gd name="T30" fmla="*/ 0 w 42"/>
                <a:gd name="T31" fmla="*/ 16 h 30"/>
                <a:gd name="T32" fmla="*/ 2 w 42"/>
                <a:gd name="T33" fmla="*/ 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42" h="30">
                  <a:moveTo>
                    <a:pt x="2" y="9"/>
                  </a:moveTo>
                  <a:lnTo>
                    <a:pt x="4" y="9"/>
                  </a:lnTo>
                  <a:lnTo>
                    <a:pt x="4" y="5"/>
                  </a:lnTo>
                  <a:lnTo>
                    <a:pt x="14" y="2"/>
                  </a:lnTo>
                  <a:lnTo>
                    <a:pt x="17" y="1"/>
                  </a:lnTo>
                  <a:lnTo>
                    <a:pt x="23" y="0"/>
                  </a:lnTo>
                  <a:lnTo>
                    <a:pt x="31" y="0"/>
                  </a:lnTo>
                  <a:lnTo>
                    <a:pt x="40" y="6"/>
                  </a:lnTo>
                  <a:lnTo>
                    <a:pt x="42" y="20"/>
                  </a:lnTo>
                  <a:lnTo>
                    <a:pt x="39" y="20"/>
                  </a:lnTo>
                  <a:lnTo>
                    <a:pt x="37" y="24"/>
                  </a:lnTo>
                  <a:lnTo>
                    <a:pt x="28" y="24"/>
                  </a:lnTo>
                  <a:lnTo>
                    <a:pt x="22" y="28"/>
                  </a:lnTo>
                  <a:lnTo>
                    <a:pt x="11" y="30"/>
                  </a:lnTo>
                  <a:lnTo>
                    <a:pt x="3" y="25"/>
                  </a:lnTo>
                  <a:lnTo>
                    <a:pt x="0" y="16"/>
                  </a:lnTo>
                  <a:lnTo>
                    <a:pt x="2" y="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23" name="Freeform 122"/>
            <p:cNvSpPr>
              <a:spLocks/>
            </p:cNvSpPr>
            <p:nvPr/>
          </p:nvSpPr>
          <p:spPr bwMode="auto">
            <a:xfrm>
              <a:off x="4561906" y="3442760"/>
              <a:ext cx="494290" cy="479958"/>
            </a:xfrm>
            <a:custGeom>
              <a:avLst/>
              <a:gdLst>
                <a:gd name="T0" fmla="*/ 6 w 299"/>
                <a:gd name="T1" fmla="*/ 211 h 309"/>
                <a:gd name="T2" fmla="*/ 15 w 299"/>
                <a:gd name="T3" fmla="*/ 198 h 309"/>
                <a:gd name="T4" fmla="*/ 38 w 299"/>
                <a:gd name="T5" fmla="*/ 200 h 309"/>
                <a:gd name="T6" fmla="*/ 48 w 299"/>
                <a:gd name="T7" fmla="*/ 197 h 309"/>
                <a:gd name="T8" fmla="*/ 125 w 299"/>
                <a:gd name="T9" fmla="*/ 182 h 309"/>
                <a:gd name="T10" fmla="*/ 114 w 299"/>
                <a:gd name="T11" fmla="*/ 90 h 309"/>
                <a:gd name="T12" fmla="*/ 133 w 299"/>
                <a:gd name="T13" fmla="*/ 0 h 309"/>
                <a:gd name="T14" fmla="*/ 254 w 299"/>
                <a:gd name="T15" fmla="*/ 90 h 309"/>
                <a:gd name="T16" fmla="*/ 270 w 299"/>
                <a:gd name="T17" fmla="*/ 106 h 309"/>
                <a:gd name="T18" fmla="*/ 278 w 299"/>
                <a:gd name="T19" fmla="*/ 123 h 309"/>
                <a:gd name="T20" fmla="*/ 299 w 299"/>
                <a:gd name="T21" fmla="*/ 168 h 309"/>
                <a:gd name="T22" fmla="*/ 287 w 299"/>
                <a:gd name="T23" fmla="*/ 195 h 309"/>
                <a:gd name="T24" fmla="*/ 246 w 299"/>
                <a:gd name="T25" fmla="*/ 200 h 309"/>
                <a:gd name="T26" fmla="*/ 228 w 299"/>
                <a:gd name="T27" fmla="*/ 208 h 309"/>
                <a:gd name="T28" fmla="*/ 212 w 299"/>
                <a:gd name="T29" fmla="*/ 204 h 309"/>
                <a:gd name="T30" fmla="*/ 185 w 299"/>
                <a:gd name="T31" fmla="*/ 216 h 309"/>
                <a:gd name="T32" fmla="*/ 167 w 299"/>
                <a:gd name="T33" fmla="*/ 232 h 309"/>
                <a:gd name="T34" fmla="*/ 157 w 299"/>
                <a:gd name="T35" fmla="*/ 241 h 309"/>
                <a:gd name="T36" fmla="*/ 143 w 299"/>
                <a:gd name="T37" fmla="*/ 244 h 309"/>
                <a:gd name="T38" fmla="*/ 126 w 299"/>
                <a:gd name="T39" fmla="*/ 275 h 309"/>
                <a:gd name="T40" fmla="*/ 121 w 299"/>
                <a:gd name="T41" fmla="*/ 291 h 309"/>
                <a:gd name="T42" fmla="*/ 115 w 299"/>
                <a:gd name="T43" fmla="*/ 306 h 309"/>
                <a:gd name="T44" fmla="*/ 108 w 299"/>
                <a:gd name="T45" fmla="*/ 300 h 309"/>
                <a:gd name="T46" fmla="*/ 99 w 299"/>
                <a:gd name="T47" fmla="*/ 302 h 309"/>
                <a:gd name="T48" fmla="*/ 82 w 299"/>
                <a:gd name="T49" fmla="*/ 307 h 309"/>
                <a:gd name="T50" fmla="*/ 75 w 299"/>
                <a:gd name="T51" fmla="*/ 306 h 309"/>
                <a:gd name="T52" fmla="*/ 70 w 299"/>
                <a:gd name="T53" fmla="*/ 294 h 309"/>
                <a:gd name="T54" fmla="*/ 64 w 299"/>
                <a:gd name="T55" fmla="*/ 294 h 309"/>
                <a:gd name="T56" fmla="*/ 68 w 299"/>
                <a:gd name="T57" fmla="*/ 282 h 309"/>
                <a:gd name="T58" fmla="*/ 59 w 299"/>
                <a:gd name="T59" fmla="*/ 267 h 309"/>
                <a:gd name="T60" fmla="*/ 51 w 299"/>
                <a:gd name="T61" fmla="*/ 262 h 309"/>
                <a:gd name="T62" fmla="*/ 41 w 299"/>
                <a:gd name="T63" fmla="*/ 268 h 309"/>
                <a:gd name="T64" fmla="*/ 28 w 299"/>
                <a:gd name="T65" fmla="*/ 271 h 309"/>
                <a:gd name="T66" fmla="*/ 20 w 299"/>
                <a:gd name="T67" fmla="*/ 265 h 309"/>
                <a:gd name="T68" fmla="*/ 12 w 299"/>
                <a:gd name="T69" fmla="*/ 267 h 309"/>
                <a:gd name="T70" fmla="*/ 12 w 299"/>
                <a:gd name="T71" fmla="*/ 253 h 309"/>
                <a:gd name="T72" fmla="*/ 4 w 299"/>
                <a:gd name="T73" fmla="*/ 240 h 309"/>
                <a:gd name="T74" fmla="*/ 0 w 299"/>
                <a:gd name="T75" fmla="*/ 215 h 3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299" h="309">
                  <a:moveTo>
                    <a:pt x="0" y="215"/>
                  </a:moveTo>
                  <a:lnTo>
                    <a:pt x="6" y="211"/>
                  </a:lnTo>
                  <a:lnTo>
                    <a:pt x="9" y="199"/>
                  </a:lnTo>
                  <a:lnTo>
                    <a:pt x="15" y="198"/>
                  </a:lnTo>
                  <a:lnTo>
                    <a:pt x="28" y="204"/>
                  </a:lnTo>
                  <a:lnTo>
                    <a:pt x="38" y="200"/>
                  </a:lnTo>
                  <a:lnTo>
                    <a:pt x="45" y="201"/>
                  </a:lnTo>
                  <a:lnTo>
                    <a:pt x="48" y="197"/>
                  </a:lnTo>
                  <a:lnTo>
                    <a:pt x="121" y="196"/>
                  </a:lnTo>
                  <a:lnTo>
                    <a:pt x="125" y="182"/>
                  </a:lnTo>
                  <a:lnTo>
                    <a:pt x="122" y="179"/>
                  </a:lnTo>
                  <a:lnTo>
                    <a:pt x="114" y="90"/>
                  </a:lnTo>
                  <a:lnTo>
                    <a:pt x="106" y="0"/>
                  </a:lnTo>
                  <a:lnTo>
                    <a:pt x="133" y="0"/>
                  </a:lnTo>
                  <a:lnTo>
                    <a:pt x="193" y="45"/>
                  </a:lnTo>
                  <a:lnTo>
                    <a:pt x="254" y="90"/>
                  </a:lnTo>
                  <a:lnTo>
                    <a:pt x="258" y="100"/>
                  </a:lnTo>
                  <a:lnTo>
                    <a:pt x="270" y="106"/>
                  </a:lnTo>
                  <a:lnTo>
                    <a:pt x="278" y="109"/>
                  </a:lnTo>
                  <a:lnTo>
                    <a:pt x="278" y="123"/>
                  </a:lnTo>
                  <a:lnTo>
                    <a:pt x="298" y="120"/>
                  </a:lnTo>
                  <a:lnTo>
                    <a:pt x="299" y="168"/>
                  </a:lnTo>
                  <a:lnTo>
                    <a:pt x="289" y="182"/>
                  </a:lnTo>
                  <a:lnTo>
                    <a:pt x="287" y="195"/>
                  </a:lnTo>
                  <a:lnTo>
                    <a:pt x="271" y="198"/>
                  </a:lnTo>
                  <a:lnTo>
                    <a:pt x="246" y="200"/>
                  </a:lnTo>
                  <a:lnTo>
                    <a:pt x="240" y="207"/>
                  </a:lnTo>
                  <a:lnTo>
                    <a:pt x="228" y="208"/>
                  </a:lnTo>
                  <a:lnTo>
                    <a:pt x="216" y="208"/>
                  </a:lnTo>
                  <a:lnTo>
                    <a:pt x="212" y="204"/>
                  </a:lnTo>
                  <a:lnTo>
                    <a:pt x="202" y="207"/>
                  </a:lnTo>
                  <a:lnTo>
                    <a:pt x="185" y="216"/>
                  </a:lnTo>
                  <a:lnTo>
                    <a:pt x="182" y="222"/>
                  </a:lnTo>
                  <a:lnTo>
                    <a:pt x="167" y="232"/>
                  </a:lnTo>
                  <a:lnTo>
                    <a:pt x="165" y="237"/>
                  </a:lnTo>
                  <a:lnTo>
                    <a:pt x="157" y="241"/>
                  </a:lnTo>
                  <a:lnTo>
                    <a:pt x="148" y="238"/>
                  </a:lnTo>
                  <a:lnTo>
                    <a:pt x="143" y="244"/>
                  </a:lnTo>
                  <a:lnTo>
                    <a:pt x="140" y="258"/>
                  </a:lnTo>
                  <a:lnTo>
                    <a:pt x="126" y="275"/>
                  </a:lnTo>
                  <a:lnTo>
                    <a:pt x="126" y="282"/>
                  </a:lnTo>
                  <a:lnTo>
                    <a:pt x="121" y="291"/>
                  </a:lnTo>
                  <a:lnTo>
                    <a:pt x="122" y="303"/>
                  </a:lnTo>
                  <a:lnTo>
                    <a:pt x="115" y="306"/>
                  </a:lnTo>
                  <a:lnTo>
                    <a:pt x="111" y="309"/>
                  </a:lnTo>
                  <a:lnTo>
                    <a:pt x="108" y="300"/>
                  </a:lnTo>
                  <a:lnTo>
                    <a:pt x="103" y="302"/>
                  </a:lnTo>
                  <a:lnTo>
                    <a:pt x="99" y="302"/>
                  </a:lnTo>
                  <a:lnTo>
                    <a:pt x="96" y="308"/>
                  </a:lnTo>
                  <a:lnTo>
                    <a:pt x="82" y="307"/>
                  </a:lnTo>
                  <a:lnTo>
                    <a:pt x="77" y="305"/>
                  </a:lnTo>
                  <a:lnTo>
                    <a:pt x="75" y="306"/>
                  </a:lnTo>
                  <a:lnTo>
                    <a:pt x="69" y="300"/>
                  </a:lnTo>
                  <a:lnTo>
                    <a:pt x="70" y="294"/>
                  </a:lnTo>
                  <a:lnTo>
                    <a:pt x="68" y="292"/>
                  </a:lnTo>
                  <a:lnTo>
                    <a:pt x="64" y="294"/>
                  </a:lnTo>
                  <a:lnTo>
                    <a:pt x="65" y="287"/>
                  </a:lnTo>
                  <a:lnTo>
                    <a:pt x="68" y="282"/>
                  </a:lnTo>
                  <a:lnTo>
                    <a:pt x="61" y="273"/>
                  </a:lnTo>
                  <a:lnTo>
                    <a:pt x="59" y="267"/>
                  </a:lnTo>
                  <a:lnTo>
                    <a:pt x="55" y="263"/>
                  </a:lnTo>
                  <a:lnTo>
                    <a:pt x="51" y="262"/>
                  </a:lnTo>
                  <a:lnTo>
                    <a:pt x="47" y="265"/>
                  </a:lnTo>
                  <a:lnTo>
                    <a:pt x="41" y="268"/>
                  </a:lnTo>
                  <a:lnTo>
                    <a:pt x="36" y="272"/>
                  </a:lnTo>
                  <a:lnTo>
                    <a:pt x="28" y="271"/>
                  </a:lnTo>
                  <a:lnTo>
                    <a:pt x="23" y="265"/>
                  </a:lnTo>
                  <a:lnTo>
                    <a:pt x="20" y="265"/>
                  </a:lnTo>
                  <a:lnTo>
                    <a:pt x="15" y="267"/>
                  </a:lnTo>
                  <a:lnTo>
                    <a:pt x="12" y="267"/>
                  </a:lnTo>
                  <a:lnTo>
                    <a:pt x="11" y="260"/>
                  </a:lnTo>
                  <a:lnTo>
                    <a:pt x="12" y="253"/>
                  </a:lnTo>
                  <a:lnTo>
                    <a:pt x="11" y="245"/>
                  </a:lnTo>
                  <a:lnTo>
                    <a:pt x="4" y="240"/>
                  </a:lnTo>
                  <a:lnTo>
                    <a:pt x="0" y="228"/>
                  </a:lnTo>
                  <a:lnTo>
                    <a:pt x="0" y="21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25" name="Freeform 124"/>
            <p:cNvSpPr>
              <a:spLocks/>
            </p:cNvSpPr>
            <p:nvPr/>
          </p:nvSpPr>
          <p:spPr bwMode="auto">
            <a:xfrm>
              <a:off x="5438073" y="2846309"/>
              <a:ext cx="51247" cy="52810"/>
            </a:xfrm>
            <a:custGeom>
              <a:avLst/>
              <a:gdLst>
                <a:gd name="T0" fmla="*/ 22 w 31"/>
                <a:gd name="T1" fmla="*/ 21 h 34"/>
                <a:gd name="T2" fmla="*/ 21 w 31"/>
                <a:gd name="T3" fmla="*/ 17 h 34"/>
                <a:gd name="T4" fmla="*/ 15 w 31"/>
                <a:gd name="T5" fmla="*/ 27 h 34"/>
                <a:gd name="T6" fmla="*/ 16 w 31"/>
                <a:gd name="T7" fmla="*/ 34 h 34"/>
                <a:gd name="T8" fmla="*/ 13 w 31"/>
                <a:gd name="T9" fmla="*/ 32 h 34"/>
                <a:gd name="T10" fmla="*/ 7 w 31"/>
                <a:gd name="T11" fmla="*/ 25 h 34"/>
                <a:gd name="T12" fmla="*/ 0 w 31"/>
                <a:gd name="T13" fmla="*/ 21 h 34"/>
                <a:gd name="T14" fmla="*/ 1 w 31"/>
                <a:gd name="T15" fmla="*/ 18 h 34"/>
                <a:gd name="T16" fmla="*/ 3 w 31"/>
                <a:gd name="T17" fmla="*/ 7 h 34"/>
                <a:gd name="T18" fmla="*/ 8 w 31"/>
                <a:gd name="T19" fmla="*/ 2 h 34"/>
                <a:gd name="T20" fmla="*/ 11 w 31"/>
                <a:gd name="T21" fmla="*/ 0 h 34"/>
                <a:gd name="T22" fmla="*/ 16 w 31"/>
                <a:gd name="T23" fmla="*/ 3 h 34"/>
                <a:gd name="T24" fmla="*/ 18 w 31"/>
                <a:gd name="T25" fmla="*/ 6 h 34"/>
                <a:gd name="T26" fmla="*/ 24 w 31"/>
                <a:gd name="T27" fmla="*/ 9 h 34"/>
                <a:gd name="T28" fmla="*/ 31 w 31"/>
                <a:gd name="T29" fmla="*/ 13 h 34"/>
                <a:gd name="T30" fmla="*/ 29 w 31"/>
                <a:gd name="T31" fmla="*/ 14 h 34"/>
                <a:gd name="T32" fmla="*/ 27 w 31"/>
                <a:gd name="T33" fmla="*/ 19 h 34"/>
                <a:gd name="T34" fmla="*/ 22 w 31"/>
                <a:gd name="T35" fmla="*/ 21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1" h="34">
                  <a:moveTo>
                    <a:pt x="22" y="21"/>
                  </a:moveTo>
                  <a:lnTo>
                    <a:pt x="21" y="17"/>
                  </a:lnTo>
                  <a:lnTo>
                    <a:pt x="15" y="27"/>
                  </a:lnTo>
                  <a:lnTo>
                    <a:pt x="16" y="34"/>
                  </a:lnTo>
                  <a:lnTo>
                    <a:pt x="13" y="32"/>
                  </a:lnTo>
                  <a:lnTo>
                    <a:pt x="7" y="25"/>
                  </a:lnTo>
                  <a:lnTo>
                    <a:pt x="0" y="21"/>
                  </a:lnTo>
                  <a:lnTo>
                    <a:pt x="1" y="18"/>
                  </a:lnTo>
                  <a:lnTo>
                    <a:pt x="3" y="7"/>
                  </a:lnTo>
                  <a:lnTo>
                    <a:pt x="8" y="2"/>
                  </a:lnTo>
                  <a:lnTo>
                    <a:pt x="11" y="0"/>
                  </a:lnTo>
                  <a:lnTo>
                    <a:pt x="16" y="3"/>
                  </a:lnTo>
                  <a:lnTo>
                    <a:pt x="18" y="6"/>
                  </a:lnTo>
                  <a:lnTo>
                    <a:pt x="24" y="9"/>
                  </a:lnTo>
                  <a:lnTo>
                    <a:pt x="31" y="13"/>
                  </a:lnTo>
                  <a:lnTo>
                    <a:pt x="29" y="14"/>
                  </a:lnTo>
                  <a:lnTo>
                    <a:pt x="27" y="19"/>
                  </a:lnTo>
                  <a:lnTo>
                    <a:pt x="22" y="21"/>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27" name="Freeform 126"/>
            <p:cNvSpPr>
              <a:spLocks/>
            </p:cNvSpPr>
            <p:nvPr/>
          </p:nvSpPr>
          <p:spPr bwMode="auto">
            <a:xfrm>
              <a:off x="5836481" y="4581299"/>
              <a:ext cx="319057" cy="529662"/>
            </a:xfrm>
            <a:custGeom>
              <a:avLst/>
              <a:gdLst>
                <a:gd name="T0" fmla="*/ 96 w 193"/>
                <a:gd name="T1" fmla="*/ 23 h 341"/>
                <a:gd name="T2" fmla="*/ 122 w 193"/>
                <a:gd name="T3" fmla="*/ 26 h 341"/>
                <a:gd name="T4" fmla="*/ 142 w 193"/>
                <a:gd name="T5" fmla="*/ 20 h 341"/>
                <a:gd name="T6" fmla="*/ 173 w 193"/>
                <a:gd name="T7" fmla="*/ 12 h 341"/>
                <a:gd name="T8" fmla="*/ 190 w 193"/>
                <a:gd name="T9" fmla="*/ 9 h 341"/>
                <a:gd name="T10" fmla="*/ 191 w 193"/>
                <a:gd name="T11" fmla="*/ 48 h 341"/>
                <a:gd name="T12" fmla="*/ 193 w 193"/>
                <a:gd name="T13" fmla="*/ 91 h 341"/>
                <a:gd name="T14" fmla="*/ 179 w 193"/>
                <a:gd name="T15" fmla="*/ 120 h 341"/>
                <a:gd name="T16" fmla="*/ 150 w 193"/>
                <a:gd name="T17" fmla="*/ 141 h 341"/>
                <a:gd name="T18" fmla="*/ 107 w 193"/>
                <a:gd name="T19" fmla="*/ 173 h 341"/>
                <a:gd name="T20" fmla="*/ 86 w 193"/>
                <a:gd name="T21" fmla="*/ 192 h 341"/>
                <a:gd name="T22" fmla="*/ 76 w 193"/>
                <a:gd name="T23" fmla="*/ 211 h 341"/>
                <a:gd name="T24" fmla="*/ 87 w 193"/>
                <a:gd name="T25" fmla="*/ 239 h 341"/>
                <a:gd name="T26" fmla="*/ 90 w 193"/>
                <a:gd name="T27" fmla="*/ 244 h 341"/>
                <a:gd name="T28" fmla="*/ 84 w 193"/>
                <a:gd name="T29" fmla="*/ 274 h 341"/>
                <a:gd name="T30" fmla="*/ 85 w 193"/>
                <a:gd name="T31" fmla="*/ 287 h 341"/>
                <a:gd name="T32" fmla="*/ 62 w 193"/>
                <a:gd name="T33" fmla="*/ 301 h 341"/>
                <a:gd name="T34" fmla="*/ 31 w 193"/>
                <a:gd name="T35" fmla="*/ 320 h 341"/>
                <a:gd name="T36" fmla="*/ 36 w 193"/>
                <a:gd name="T37" fmla="*/ 330 h 341"/>
                <a:gd name="T38" fmla="*/ 20 w 193"/>
                <a:gd name="T39" fmla="*/ 341 h 341"/>
                <a:gd name="T40" fmla="*/ 18 w 193"/>
                <a:gd name="T41" fmla="*/ 322 h 341"/>
                <a:gd name="T42" fmla="*/ 21 w 193"/>
                <a:gd name="T43" fmla="*/ 292 h 341"/>
                <a:gd name="T44" fmla="*/ 11 w 193"/>
                <a:gd name="T45" fmla="*/ 248 h 341"/>
                <a:gd name="T46" fmla="*/ 37 w 193"/>
                <a:gd name="T47" fmla="*/ 209 h 341"/>
                <a:gd name="T48" fmla="*/ 42 w 193"/>
                <a:gd name="T49" fmla="*/ 195 h 341"/>
                <a:gd name="T50" fmla="*/ 41 w 193"/>
                <a:gd name="T51" fmla="*/ 173 h 341"/>
                <a:gd name="T52" fmla="*/ 47 w 193"/>
                <a:gd name="T53" fmla="*/ 133 h 341"/>
                <a:gd name="T54" fmla="*/ 29 w 193"/>
                <a:gd name="T55" fmla="*/ 124 h 341"/>
                <a:gd name="T56" fmla="*/ 17 w 193"/>
                <a:gd name="T57" fmla="*/ 115 h 341"/>
                <a:gd name="T58" fmla="*/ 1 w 193"/>
                <a:gd name="T59" fmla="*/ 108 h 341"/>
                <a:gd name="T60" fmla="*/ 56 w 193"/>
                <a:gd name="T61" fmla="*/ 76 h 341"/>
                <a:gd name="T62" fmla="*/ 71 w 193"/>
                <a:gd name="T63" fmla="*/ 84 h 341"/>
                <a:gd name="T64" fmla="*/ 79 w 193"/>
                <a:gd name="T65" fmla="*/ 97 h 341"/>
                <a:gd name="T66" fmla="*/ 75 w 193"/>
                <a:gd name="T67" fmla="*/ 122 h 341"/>
                <a:gd name="T68" fmla="*/ 92 w 193"/>
                <a:gd name="T69" fmla="*/ 120 h 341"/>
                <a:gd name="T70" fmla="*/ 100 w 193"/>
                <a:gd name="T71" fmla="*/ 89 h 341"/>
                <a:gd name="T72" fmla="*/ 87 w 193"/>
                <a:gd name="T73" fmla="*/ 67 h 341"/>
                <a:gd name="T74" fmla="*/ 76 w 193"/>
                <a:gd name="T75" fmla="*/ 40 h 3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93" h="341">
                  <a:moveTo>
                    <a:pt x="82" y="25"/>
                  </a:moveTo>
                  <a:lnTo>
                    <a:pt x="96" y="23"/>
                  </a:lnTo>
                  <a:lnTo>
                    <a:pt x="117" y="29"/>
                  </a:lnTo>
                  <a:lnTo>
                    <a:pt x="122" y="26"/>
                  </a:lnTo>
                  <a:lnTo>
                    <a:pt x="135" y="26"/>
                  </a:lnTo>
                  <a:lnTo>
                    <a:pt x="142" y="20"/>
                  </a:lnTo>
                  <a:lnTo>
                    <a:pt x="153" y="20"/>
                  </a:lnTo>
                  <a:lnTo>
                    <a:pt x="173" y="12"/>
                  </a:lnTo>
                  <a:lnTo>
                    <a:pt x="188" y="0"/>
                  </a:lnTo>
                  <a:lnTo>
                    <a:pt x="190" y="9"/>
                  </a:lnTo>
                  <a:lnTo>
                    <a:pt x="189" y="30"/>
                  </a:lnTo>
                  <a:lnTo>
                    <a:pt x="191" y="48"/>
                  </a:lnTo>
                  <a:lnTo>
                    <a:pt x="190" y="81"/>
                  </a:lnTo>
                  <a:lnTo>
                    <a:pt x="193" y="91"/>
                  </a:lnTo>
                  <a:lnTo>
                    <a:pt x="186" y="105"/>
                  </a:lnTo>
                  <a:lnTo>
                    <a:pt x="179" y="120"/>
                  </a:lnTo>
                  <a:lnTo>
                    <a:pt x="166" y="133"/>
                  </a:lnTo>
                  <a:lnTo>
                    <a:pt x="150" y="141"/>
                  </a:lnTo>
                  <a:lnTo>
                    <a:pt x="129" y="151"/>
                  </a:lnTo>
                  <a:lnTo>
                    <a:pt x="107" y="173"/>
                  </a:lnTo>
                  <a:lnTo>
                    <a:pt x="100" y="177"/>
                  </a:lnTo>
                  <a:lnTo>
                    <a:pt x="86" y="192"/>
                  </a:lnTo>
                  <a:lnTo>
                    <a:pt x="79" y="196"/>
                  </a:lnTo>
                  <a:lnTo>
                    <a:pt x="76" y="211"/>
                  </a:lnTo>
                  <a:lnTo>
                    <a:pt x="84" y="227"/>
                  </a:lnTo>
                  <a:lnTo>
                    <a:pt x="87" y="239"/>
                  </a:lnTo>
                  <a:lnTo>
                    <a:pt x="86" y="245"/>
                  </a:lnTo>
                  <a:lnTo>
                    <a:pt x="90" y="244"/>
                  </a:lnTo>
                  <a:lnTo>
                    <a:pt x="88" y="265"/>
                  </a:lnTo>
                  <a:lnTo>
                    <a:pt x="84" y="274"/>
                  </a:lnTo>
                  <a:lnTo>
                    <a:pt x="88" y="278"/>
                  </a:lnTo>
                  <a:lnTo>
                    <a:pt x="85" y="287"/>
                  </a:lnTo>
                  <a:lnTo>
                    <a:pt x="77" y="294"/>
                  </a:lnTo>
                  <a:lnTo>
                    <a:pt x="62" y="301"/>
                  </a:lnTo>
                  <a:lnTo>
                    <a:pt x="39" y="312"/>
                  </a:lnTo>
                  <a:lnTo>
                    <a:pt x="31" y="320"/>
                  </a:lnTo>
                  <a:lnTo>
                    <a:pt x="32" y="329"/>
                  </a:lnTo>
                  <a:lnTo>
                    <a:pt x="36" y="330"/>
                  </a:lnTo>
                  <a:lnTo>
                    <a:pt x="34" y="341"/>
                  </a:lnTo>
                  <a:lnTo>
                    <a:pt x="20" y="341"/>
                  </a:lnTo>
                  <a:lnTo>
                    <a:pt x="20" y="332"/>
                  </a:lnTo>
                  <a:lnTo>
                    <a:pt x="18" y="322"/>
                  </a:lnTo>
                  <a:lnTo>
                    <a:pt x="17" y="315"/>
                  </a:lnTo>
                  <a:lnTo>
                    <a:pt x="21" y="292"/>
                  </a:lnTo>
                  <a:lnTo>
                    <a:pt x="18" y="277"/>
                  </a:lnTo>
                  <a:lnTo>
                    <a:pt x="11" y="248"/>
                  </a:lnTo>
                  <a:lnTo>
                    <a:pt x="31" y="224"/>
                  </a:lnTo>
                  <a:lnTo>
                    <a:pt x="37" y="209"/>
                  </a:lnTo>
                  <a:lnTo>
                    <a:pt x="39" y="207"/>
                  </a:lnTo>
                  <a:lnTo>
                    <a:pt x="42" y="195"/>
                  </a:lnTo>
                  <a:lnTo>
                    <a:pt x="40" y="189"/>
                  </a:lnTo>
                  <a:lnTo>
                    <a:pt x="41" y="173"/>
                  </a:lnTo>
                  <a:lnTo>
                    <a:pt x="46" y="159"/>
                  </a:lnTo>
                  <a:lnTo>
                    <a:pt x="47" y="133"/>
                  </a:lnTo>
                  <a:lnTo>
                    <a:pt x="38" y="126"/>
                  </a:lnTo>
                  <a:lnTo>
                    <a:pt x="29" y="124"/>
                  </a:lnTo>
                  <a:lnTo>
                    <a:pt x="25" y="119"/>
                  </a:lnTo>
                  <a:lnTo>
                    <a:pt x="17" y="115"/>
                  </a:lnTo>
                  <a:lnTo>
                    <a:pt x="2" y="115"/>
                  </a:lnTo>
                  <a:lnTo>
                    <a:pt x="1" y="108"/>
                  </a:lnTo>
                  <a:lnTo>
                    <a:pt x="0" y="93"/>
                  </a:lnTo>
                  <a:lnTo>
                    <a:pt x="56" y="76"/>
                  </a:lnTo>
                  <a:lnTo>
                    <a:pt x="66" y="86"/>
                  </a:lnTo>
                  <a:lnTo>
                    <a:pt x="71" y="84"/>
                  </a:lnTo>
                  <a:lnTo>
                    <a:pt x="78" y="89"/>
                  </a:lnTo>
                  <a:lnTo>
                    <a:pt x="79" y="97"/>
                  </a:lnTo>
                  <a:lnTo>
                    <a:pt x="74" y="107"/>
                  </a:lnTo>
                  <a:lnTo>
                    <a:pt x="75" y="122"/>
                  </a:lnTo>
                  <a:lnTo>
                    <a:pt x="86" y="134"/>
                  </a:lnTo>
                  <a:lnTo>
                    <a:pt x="92" y="120"/>
                  </a:lnTo>
                  <a:lnTo>
                    <a:pt x="100" y="116"/>
                  </a:lnTo>
                  <a:lnTo>
                    <a:pt x="100" y="89"/>
                  </a:lnTo>
                  <a:lnTo>
                    <a:pt x="93" y="74"/>
                  </a:lnTo>
                  <a:lnTo>
                    <a:pt x="87" y="67"/>
                  </a:lnTo>
                  <a:lnTo>
                    <a:pt x="80" y="68"/>
                  </a:lnTo>
                  <a:lnTo>
                    <a:pt x="76" y="40"/>
                  </a:lnTo>
                  <a:lnTo>
                    <a:pt x="82" y="2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28" name="Freeform 127"/>
            <p:cNvSpPr>
              <a:spLocks/>
            </p:cNvSpPr>
            <p:nvPr/>
          </p:nvSpPr>
          <p:spPr bwMode="auto">
            <a:xfrm>
              <a:off x="4419737" y="3363544"/>
              <a:ext cx="362040" cy="413167"/>
            </a:xfrm>
            <a:custGeom>
              <a:avLst/>
              <a:gdLst>
                <a:gd name="T0" fmla="*/ 86 w 219"/>
                <a:gd name="T1" fmla="*/ 266 h 266"/>
                <a:gd name="T2" fmla="*/ 74 w 219"/>
                <a:gd name="T3" fmla="*/ 251 h 266"/>
                <a:gd name="T4" fmla="*/ 63 w 219"/>
                <a:gd name="T5" fmla="*/ 236 h 266"/>
                <a:gd name="T6" fmla="*/ 51 w 219"/>
                <a:gd name="T7" fmla="*/ 231 h 266"/>
                <a:gd name="T8" fmla="*/ 43 w 219"/>
                <a:gd name="T9" fmla="*/ 225 h 266"/>
                <a:gd name="T10" fmla="*/ 33 w 219"/>
                <a:gd name="T11" fmla="*/ 225 h 266"/>
                <a:gd name="T12" fmla="*/ 24 w 219"/>
                <a:gd name="T13" fmla="*/ 229 h 266"/>
                <a:gd name="T14" fmla="*/ 15 w 219"/>
                <a:gd name="T15" fmla="*/ 227 h 266"/>
                <a:gd name="T16" fmla="*/ 8 w 219"/>
                <a:gd name="T17" fmla="*/ 234 h 266"/>
                <a:gd name="T18" fmla="*/ 7 w 219"/>
                <a:gd name="T19" fmla="*/ 223 h 266"/>
                <a:gd name="T20" fmla="*/ 12 w 219"/>
                <a:gd name="T21" fmla="*/ 213 h 266"/>
                <a:gd name="T22" fmla="*/ 15 w 219"/>
                <a:gd name="T23" fmla="*/ 193 h 266"/>
                <a:gd name="T24" fmla="*/ 13 w 219"/>
                <a:gd name="T25" fmla="*/ 173 h 266"/>
                <a:gd name="T26" fmla="*/ 11 w 219"/>
                <a:gd name="T27" fmla="*/ 162 h 266"/>
                <a:gd name="T28" fmla="*/ 14 w 219"/>
                <a:gd name="T29" fmla="*/ 152 h 266"/>
                <a:gd name="T30" fmla="*/ 9 w 219"/>
                <a:gd name="T31" fmla="*/ 142 h 266"/>
                <a:gd name="T32" fmla="*/ 0 w 219"/>
                <a:gd name="T33" fmla="*/ 133 h 266"/>
                <a:gd name="T34" fmla="*/ 4 w 219"/>
                <a:gd name="T35" fmla="*/ 126 h 266"/>
                <a:gd name="T36" fmla="*/ 75 w 219"/>
                <a:gd name="T37" fmla="*/ 126 h 266"/>
                <a:gd name="T38" fmla="*/ 72 w 219"/>
                <a:gd name="T39" fmla="*/ 96 h 266"/>
                <a:gd name="T40" fmla="*/ 77 w 219"/>
                <a:gd name="T41" fmla="*/ 86 h 266"/>
                <a:gd name="T42" fmla="*/ 93 w 219"/>
                <a:gd name="T43" fmla="*/ 84 h 266"/>
                <a:gd name="T44" fmla="*/ 94 w 219"/>
                <a:gd name="T45" fmla="*/ 31 h 266"/>
                <a:gd name="T46" fmla="*/ 153 w 219"/>
                <a:gd name="T47" fmla="*/ 32 h 266"/>
                <a:gd name="T48" fmla="*/ 153 w 219"/>
                <a:gd name="T49" fmla="*/ 0 h 266"/>
                <a:gd name="T50" fmla="*/ 219 w 219"/>
                <a:gd name="T51" fmla="*/ 51 h 266"/>
                <a:gd name="T52" fmla="*/ 192 w 219"/>
                <a:gd name="T53" fmla="*/ 51 h 266"/>
                <a:gd name="T54" fmla="*/ 200 w 219"/>
                <a:gd name="T55" fmla="*/ 141 h 266"/>
                <a:gd name="T56" fmla="*/ 208 w 219"/>
                <a:gd name="T57" fmla="*/ 230 h 266"/>
                <a:gd name="T58" fmla="*/ 211 w 219"/>
                <a:gd name="T59" fmla="*/ 233 h 266"/>
                <a:gd name="T60" fmla="*/ 207 w 219"/>
                <a:gd name="T61" fmla="*/ 247 h 266"/>
                <a:gd name="T62" fmla="*/ 134 w 219"/>
                <a:gd name="T63" fmla="*/ 248 h 266"/>
                <a:gd name="T64" fmla="*/ 131 w 219"/>
                <a:gd name="T65" fmla="*/ 252 h 266"/>
                <a:gd name="T66" fmla="*/ 124 w 219"/>
                <a:gd name="T67" fmla="*/ 251 h 266"/>
                <a:gd name="T68" fmla="*/ 114 w 219"/>
                <a:gd name="T69" fmla="*/ 255 h 266"/>
                <a:gd name="T70" fmla="*/ 101 w 219"/>
                <a:gd name="T71" fmla="*/ 249 h 266"/>
                <a:gd name="T72" fmla="*/ 95 w 219"/>
                <a:gd name="T73" fmla="*/ 250 h 266"/>
                <a:gd name="T74" fmla="*/ 92 w 219"/>
                <a:gd name="T75" fmla="*/ 262 h 266"/>
                <a:gd name="T76" fmla="*/ 86 w 219"/>
                <a:gd name="T77" fmla="*/ 266 h 2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219" h="266">
                  <a:moveTo>
                    <a:pt x="86" y="266"/>
                  </a:moveTo>
                  <a:lnTo>
                    <a:pt x="74" y="251"/>
                  </a:lnTo>
                  <a:lnTo>
                    <a:pt x="63" y="236"/>
                  </a:lnTo>
                  <a:lnTo>
                    <a:pt x="51" y="231"/>
                  </a:lnTo>
                  <a:lnTo>
                    <a:pt x="43" y="225"/>
                  </a:lnTo>
                  <a:lnTo>
                    <a:pt x="33" y="225"/>
                  </a:lnTo>
                  <a:lnTo>
                    <a:pt x="24" y="229"/>
                  </a:lnTo>
                  <a:lnTo>
                    <a:pt x="15" y="227"/>
                  </a:lnTo>
                  <a:lnTo>
                    <a:pt x="8" y="234"/>
                  </a:lnTo>
                  <a:lnTo>
                    <a:pt x="7" y="223"/>
                  </a:lnTo>
                  <a:lnTo>
                    <a:pt x="12" y="213"/>
                  </a:lnTo>
                  <a:lnTo>
                    <a:pt x="15" y="193"/>
                  </a:lnTo>
                  <a:lnTo>
                    <a:pt x="13" y="173"/>
                  </a:lnTo>
                  <a:lnTo>
                    <a:pt x="11" y="162"/>
                  </a:lnTo>
                  <a:lnTo>
                    <a:pt x="14" y="152"/>
                  </a:lnTo>
                  <a:lnTo>
                    <a:pt x="9" y="142"/>
                  </a:lnTo>
                  <a:lnTo>
                    <a:pt x="0" y="133"/>
                  </a:lnTo>
                  <a:lnTo>
                    <a:pt x="4" y="126"/>
                  </a:lnTo>
                  <a:lnTo>
                    <a:pt x="75" y="126"/>
                  </a:lnTo>
                  <a:lnTo>
                    <a:pt x="72" y="96"/>
                  </a:lnTo>
                  <a:lnTo>
                    <a:pt x="77" y="86"/>
                  </a:lnTo>
                  <a:lnTo>
                    <a:pt x="93" y="84"/>
                  </a:lnTo>
                  <a:lnTo>
                    <a:pt x="94" y="31"/>
                  </a:lnTo>
                  <a:lnTo>
                    <a:pt x="153" y="32"/>
                  </a:lnTo>
                  <a:lnTo>
                    <a:pt x="153" y="0"/>
                  </a:lnTo>
                  <a:lnTo>
                    <a:pt x="219" y="51"/>
                  </a:lnTo>
                  <a:lnTo>
                    <a:pt x="192" y="51"/>
                  </a:lnTo>
                  <a:lnTo>
                    <a:pt x="200" y="141"/>
                  </a:lnTo>
                  <a:lnTo>
                    <a:pt x="208" y="230"/>
                  </a:lnTo>
                  <a:lnTo>
                    <a:pt x="211" y="233"/>
                  </a:lnTo>
                  <a:lnTo>
                    <a:pt x="207" y="247"/>
                  </a:lnTo>
                  <a:lnTo>
                    <a:pt x="134" y="248"/>
                  </a:lnTo>
                  <a:lnTo>
                    <a:pt x="131" y="252"/>
                  </a:lnTo>
                  <a:lnTo>
                    <a:pt x="124" y="251"/>
                  </a:lnTo>
                  <a:lnTo>
                    <a:pt x="114" y="255"/>
                  </a:lnTo>
                  <a:lnTo>
                    <a:pt x="101" y="249"/>
                  </a:lnTo>
                  <a:lnTo>
                    <a:pt x="95" y="250"/>
                  </a:lnTo>
                  <a:lnTo>
                    <a:pt x="92" y="262"/>
                  </a:lnTo>
                  <a:lnTo>
                    <a:pt x="86" y="266"/>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29" name="Freeform 128"/>
            <p:cNvSpPr>
              <a:spLocks/>
            </p:cNvSpPr>
            <p:nvPr/>
          </p:nvSpPr>
          <p:spPr bwMode="auto">
            <a:xfrm>
              <a:off x="5912526" y="4545575"/>
              <a:ext cx="89270" cy="243862"/>
            </a:xfrm>
            <a:custGeom>
              <a:avLst/>
              <a:gdLst>
                <a:gd name="T0" fmla="*/ 36 w 54"/>
                <a:gd name="T1" fmla="*/ 48 h 157"/>
                <a:gd name="T2" fmla="*/ 30 w 54"/>
                <a:gd name="T3" fmla="*/ 63 h 157"/>
                <a:gd name="T4" fmla="*/ 34 w 54"/>
                <a:gd name="T5" fmla="*/ 91 h 157"/>
                <a:gd name="T6" fmla="*/ 41 w 54"/>
                <a:gd name="T7" fmla="*/ 90 h 157"/>
                <a:gd name="T8" fmla="*/ 47 w 54"/>
                <a:gd name="T9" fmla="*/ 97 h 157"/>
                <a:gd name="T10" fmla="*/ 54 w 54"/>
                <a:gd name="T11" fmla="*/ 112 h 157"/>
                <a:gd name="T12" fmla="*/ 54 w 54"/>
                <a:gd name="T13" fmla="*/ 139 h 157"/>
                <a:gd name="T14" fmla="*/ 46 w 54"/>
                <a:gd name="T15" fmla="*/ 143 h 157"/>
                <a:gd name="T16" fmla="*/ 40 w 54"/>
                <a:gd name="T17" fmla="*/ 157 h 157"/>
                <a:gd name="T18" fmla="*/ 29 w 54"/>
                <a:gd name="T19" fmla="*/ 145 h 157"/>
                <a:gd name="T20" fmla="*/ 28 w 54"/>
                <a:gd name="T21" fmla="*/ 130 h 157"/>
                <a:gd name="T22" fmla="*/ 33 w 54"/>
                <a:gd name="T23" fmla="*/ 120 h 157"/>
                <a:gd name="T24" fmla="*/ 32 w 54"/>
                <a:gd name="T25" fmla="*/ 112 h 157"/>
                <a:gd name="T26" fmla="*/ 25 w 54"/>
                <a:gd name="T27" fmla="*/ 107 h 157"/>
                <a:gd name="T28" fmla="*/ 20 w 54"/>
                <a:gd name="T29" fmla="*/ 109 h 157"/>
                <a:gd name="T30" fmla="*/ 10 w 54"/>
                <a:gd name="T31" fmla="*/ 99 h 157"/>
                <a:gd name="T32" fmla="*/ 0 w 54"/>
                <a:gd name="T33" fmla="*/ 93 h 157"/>
                <a:gd name="T34" fmla="*/ 6 w 54"/>
                <a:gd name="T35" fmla="*/ 74 h 157"/>
                <a:gd name="T36" fmla="*/ 12 w 54"/>
                <a:gd name="T37" fmla="*/ 67 h 157"/>
                <a:gd name="T38" fmla="*/ 9 w 54"/>
                <a:gd name="T39" fmla="*/ 50 h 157"/>
                <a:gd name="T40" fmla="*/ 13 w 54"/>
                <a:gd name="T41" fmla="*/ 33 h 157"/>
                <a:gd name="T42" fmla="*/ 17 w 54"/>
                <a:gd name="T43" fmla="*/ 27 h 157"/>
                <a:gd name="T44" fmla="*/ 13 w 54"/>
                <a:gd name="T45" fmla="*/ 10 h 157"/>
                <a:gd name="T46" fmla="*/ 4 w 54"/>
                <a:gd name="T47" fmla="*/ 0 h 157"/>
                <a:gd name="T48" fmla="*/ 22 w 54"/>
                <a:gd name="T49" fmla="*/ 4 h 157"/>
                <a:gd name="T50" fmla="*/ 25 w 54"/>
                <a:gd name="T51" fmla="*/ 10 h 157"/>
                <a:gd name="T52" fmla="*/ 32 w 54"/>
                <a:gd name="T53" fmla="*/ 20 h 157"/>
                <a:gd name="T54" fmla="*/ 36 w 54"/>
                <a:gd name="T55" fmla="*/ 48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54" h="157">
                  <a:moveTo>
                    <a:pt x="36" y="48"/>
                  </a:moveTo>
                  <a:lnTo>
                    <a:pt x="30" y="63"/>
                  </a:lnTo>
                  <a:lnTo>
                    <a:pt x="34" y="91"/>
                  </a:lnTo>
                  <a:lnTo>
                    <a:pt x="41" y="90"/>
                  </a:lnTo>
                  <a:lnTo>
                    <a:pt x="47" y="97"/>
                  </a:lnTo>
                  <a:lnTo>
                    <a:pt x="54" y="112"/>
                  </a:lnTo>
                  <a:lnTo>
                    <a:pt x="54" y="139"/>
                  </a:lnTo>
                  <a:lnTo>
                    <a:pt x="46" y="143"/>
                  </a:lnTo>
                  <a:lnTo>
                    <a:pt x="40" y="157"/>
                  </a:lnTo>
                  <a:lnTo>
                    <a:pt x="29" y="145"/>
                  </a:lnTo>
                  <a:lnTo>
                    <a:pt x="28" y="130"/>
                  </a:lnTo>
                  <a:lnTo>
                    <a:pt x="33" y="120"/>
                  </a:lnTo>
                  <a:lnTo>
                    <a:pt x="32" y="112"/>
                  </a:lnTo>
                  <a:lnTo>
                    <a:pt x="25" y="107"/>
                  </a:lnTo>
                  <a:lnTo>
                    <a:pt x="20" y="109"/>
                  </a:lnTo>
                  <a:lnTo>
                    <a:pt x="10" y="99"/>
                  </a:lnTo>
                  <a:lnTo>
                    <a:pt x="0" y="93"/>
                  </a:lnTo>
                  <a:lnTo>
                    <a:pt x="6" y="74"/>
                  </a:lnTo>
                  <a:lnTo>
                    <a:pt x="12" y="67"/>
                  </a:lnTo>
                  <a:lnTo>
                    <a:pt x="9" y="50"/>
                  </a:lnTo>
                  <a:lnTo>
                    <a:pt x="13" y="33"/>
                  </a:lnTo>
                  <a:lnTo>
                    <a:pt x="17" y="27"/>
                  </a:lnTo>
                  <a:lnTo>
                    <a:pt x="13" y="10"/>
                  </a:lnTo>
                  <a:lnTo>
                    <a:pt x="4" y="0"/>
                  </a:lnTo>
                  <a:lnTo>
                    <a:pt x="22" y="4"/>
                  </a:lnTo>
                  <a:lnTo>
                    <a:pt x="25" y="10"/>
                  </a:lnTo>
                  <a:lnTo>
                    <a:pt x="32" y="20"/>
                  </a:lnTo>
                  <a:lnTo>
                    <a:pt x="36" y="48"/>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31" name="Freeform 130"/>
            <p:cNvSpPr>
              <a:spLocks/>
            </p:cNvSpPr>
            <p:nvPr/>
          </p:nvSpPr>
          <p:spPr bwMode="auto">
            <a:xfrm>
              <a:off x="5279370" y="4794096"/>
              <a:ext cx="400061" cy="391421"/>
            </a:xfrm>
            <a:custGeom>
              <a:avLst/>
              <a:gdLst>
                <a:gd name="T0" fmla="*/ 76 w 242"/>
                <a:gd name="T1" fmla="*/ 242 h 252"/>
                <a:gd name="T2" fmla="*/ 64 w 242"/>
                <a:gd name="T3" fmla="*/ 226 h 252"/>
                <a:gd name="T4" fmla="*/ 58 w 242"/>
                <a:gd name="T5" fmla="*/ 211 h 252"/>
                <a:gd name="T6" fmla="*/ 54 w 242"/>
                <a:gd name="T7" fmla="*/ 191 h 252"/>
                <a:gd name="T8" fmla="*/ 50 w 242"/>
                <a:gd name="T9" fmla="*/ 176 h 252"/>
                <a:gd name="T10" fmla="*/ 45 w 242"/>
                <a:gd name="T11" fmla="*/ 144 h 252"/>
                <a:gd name="T12" fmla="*/ 46 w 242"/>
                <a:gd name="T13" fmla="*/ 119 h 252"/>
                <a:gd name="T14" fmla="*/ 44 w 242"/>
                <a:gd name="T15" fmla="*/ 108 h 252"/>
                <a:gd name="T16" fmla="*/ 37 w 242"/>
                <a:gd name="T17" fmla="*/ 99 h 252"/>
                <a:gd name="T18" fmla="*/ 28 w 242"/>
                <a:gd name="T19" fmla="*/ 82 h 252"/>
                <a:gd name="T20" fmla="*/ 19 w 242"/>
                <a:gd name="T21" fmla="*/ 57 h 252"/>
                <a:gd name="T22" fmla="*/ 15 w 242"/>
                <a:gd name="T23" fmla="*/ 44 h 252"/>
                <a:gd name="T24" fmla="*/ 1 w 242"/>
                <a:gd name="T25" fmla="*/ 24 h 252"/>
                <a:gd name="T26" fmla="*/ 0 w 242"/>
                <a:gd name="T27" fmla="*/ 8 h 252"/>
                <a:gd name="T28" fmla="*/ 9 w 242"/>
                <a:gd name="T29" fmla="*/ 4 h 252"/>
                <a:gd name="T30" fmla="*/ 20 w 242"/>
                <a:gd name="T31" fmla="*/ 0 h 252"/>
                <a:gd name="T32" fmla="*/ 32 w 242"/>
                <a:gd name="T33" fmla="*/ 1 h 252"/>
                <a:gd name="T34" fmla="*/ 42 w 242"/>
                <a:gd name="T35" fmla="*/ 10 h 252"/>
                <a:gd name="T36" fmla="*/ 45 w 242"/>
                <a:gd name="T37" fmla="*/ 9 h 252"/>
                <a:gd name="T38" fmla="*/ 119 w 242"/>
                <a:gd name="T39" fmla="*/ 8 h 252"/>
                <a:gd name="T40" fmla="*/ 131 w 242"/>
                <a:gd name="T41" fmla="*/ 18 h 252"/>
                <a:gd name="T42" fmla="*/ 175 w 242"/>
                <a:gd name="T43" fmla="*/ 21 h 252"/>
                <a:gd name="T44" fmla="*/ 208 w 242"/>
                <a:gd name="T45" fmla="*/ 13 h 252"/>
                <a:gd name="T46" fmla="*/ 223 w 242"/>
                <a:gd name="T47" fmla="*/ 8 h 252"/>
                <a:gd name="T48" fmla="*/ 235 w 242"/>
                <a:gd name="T49" fmla="*/ 9 h 252"/>
                <a:gd name="T50" fmla="*/ 242 w 242"/>
                <a:gd name="T51" fmla="*/ 14 h 252"/>
                <a:gd name="T52" fmla="*/ 242 w 242"/>
                <a:gd name="T53" fmla="*/ 15 h 252"/>
                <a:gd name="T54" fmla="*/ 232 w 242"/>
                <a:gd name="T55" fmla="*/ 20 h 252"/>
                <a:gd name="T56" fmla="*/ 226 w 242"/>
                <a:gd name="T57" fmla="*/ 20 h 252"/>
                <a:gd name="T58" fmla="*/ 214 w 242"/>
                <a:gd name="T59" fmla="*/ 28 h 252"/>
                <a:gd name="T60" fmla="*/ 208 w 242"/>
                <a:gd name="T61" fmla="*/ 20 h 252"/>
                <a:gd name="T62" fmla="*/ 179 w 242"/>
                <a:gd name="T63" fmla="*/ 27 h 252"/>
                <a:gd name="T64" fmla="*/ 166 w 242"/>
                <a:gd name="T65" fmla="*/ 28 h 252"/>
                <a:gd name="T66" fmla="*/ 163 w 242"/>
                <a:gd name="T67" fmla="*/ 102 h 252"/>
                <a:gd name="T68" fmla="*/ 145 w 242"/>
                <a:gd name="T69" fmla="*/ 102 h 252"/>
                <a:gd name="T70" fmla="*/ 143 w 242"/>
                <a:gd name="T71" fmla="*/ 163 h 252"/>
                <a:gd name="T72" fmla="*/ 139 w 242"/>
                <a:gd name="T73" fmla="*/ 240 h 252"/>
                <a:gd name="T74" fmla="*/ 123 w 242"/>
                <a:gd name="T75" fmla="*/ 250 h 252"/>
                <a:gd name="T76" fmla="*/ 114 w 242"/>
                <a:gd name="T77" fmla="*/ 252 h 252"/>
                <a:gd name="T78" fmla="*/ 103 w 242"/>
                <a:gd name="T79" fmla="*/ 248 h 252"/>
                <a:gd name="T80" fmla="*/ 95 w 242"/>
                <a:gd name="T81" fmla="*/ 246 h 252"/>
                <a:gd name="T82" fmla="*/ 92 w 242"/>
                <a:gd name="T83" fmla="*/ 238 h 252"/>
                <a:gd name="T84" fmla="*/ 85 w 242"/>
                <a:gd name="T85" fmla="*/ 232 h 252"/>
                <a:gd name="T86" fmla="*/ 76 w 242"/>
                <a:gd name="T87" fmla="*/ 242 h 2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42" h="252">
                  <a:moveTo>
                    <a:pt x="76" y="242"/>
                  </a:moveTo>
                  <a:lnTo>
                    <a:pt x="64" y="226"/>
                  </a:lnTo>
                  <a:lnTo>
                    <a:pt x="58" y="211"/>
                  </a:lnTo>
                  <a:lnTo>
                    <a:pt x="54" y="191"/>
                  </a:lnTo>
                  <a:lnTo>
                    <a:pt x="50" y="176"/>
                  </a:lnTo>
                  <a:lnTo>
                    <a:pt x="45" y="144"/>
                  </a:lnTo>
                  <a:lnTo>
                    <a:pt x="46" y="119"/>
                  </a:lnTo>
                  <a:lnTo>
                    <a:pt x="44" y="108"/>
                  </a:lnTo>
                  <a:lnTo>
                    <a:pt x="37" y="99"/>
                  </a:lnTo>
                  <a:lnTo>
                    <a:pt x="28" y="82"/>
                  </a:lnTo>
                  <a:lnTo>
                    <a:pt x="19" y="57"/>
                  </a:lnTo>
                  <a:lnTo>
                    <a:pt x="15" y="44"/>
                  </a:lnTo>
                  <a:lnTo>
                    <a:pt x="1" y="24"/>
                  </a:lnTo>
                  <a:lnTo>
                    <a:pt x="0" y="8"/>
                  </a:lnTo>
                  <a:lnTo>
                    <a:pt x="9" y="4"/>
                  </a:lnTo>
                  <a:lnTo>
                    <a:pt x="20" y="0"/>
                  </a:lnTo>
                  <a:lnTo>
                    <a:pt x="32" y="1"/>
                  </a:lnTo>
                  <a:lnTo>
                    <a:pt x="42" y="10"/>
                  </a:lnTo>
                  <a:lnTo>
                    <a:pt x="45" y="9"/>
                  </a:lnTo>
                  <a:lnTo>
                    <a:pt x="119" y="8"/>
                  </a:lnTo>
                  <a:lnTo>
                    <a:pt x="131" y="18"/>
                  </a:lnTo>
                  <a:lnTo>
                    <a:pt x="175" y="21"/>
                  </a:lnTo>
                  <a:lnTo>
                    <a:pt x="208" y="13"/>
                  </a:lnTo>
                  <a:lnTo>
                    <a:pt x="223" y="8"/>
                  </a:lnTo>
                  <a:lnTo>
                    <a:pt x="235" y="9"/>
                  </a:lnTo>
                  <a:lnTo>
                    <a:pt x="242" y="14"/>
                  </a:lnTo>
                  <a:lnTo>
                    <a:pt x="242" y="15"/>
                  </a:lnTo>
                  <a:lnTo>
                    <a:pt x="232" y="20"/>
                  </a:lnTo>
                  <a:lnTo>
                    <a:pt x="226" y="20"/>
                  </a:lnTo>
                  <a:lnTo>
                    <a:pt x="214" y="28"/>
                  </a:lnTo>
                  <a:lnTo>
                    <a:pt x="208" y="20"/>
                  </a:lnTo>
                  <a:lnTo>
                    <a:pt x="179" y="27"/>
                  </a:lnTo>
                  <a:lnTo>
                    <a:pt x="166" y="28"/>
                  </a:lnTo>
                  <a:lnTo>
                    <a:pt x="163" y="102"/>
                  </a:lnTo>
                  <a:lnTo>
                    <a:pt x="145" y="102"/>
                  </a:lnTo>
                  <a:lnTo>
                    <a:pt x="143" y="163"/>
                  </a:lnTo>
                  <a:lnTo>
                    <a:pt x="139" y="240"/>
                  </a:lnTo>
                  <a:lnTo>
                    <a:pt x="123" y="250"/>
                  </a:lnTo>
                  <a:lnTo>
                    <a:pt x="114" y="252"/>
                  </a:lnTo>
                  <a:lnTo>
                    <a:pt x="103" y="248"/>
                  </a:lnTo>
                  <a:lnTo>
                    <a:pt x="95" y="246"/>
                  </a:lnTo>
                  <a:lnTo>
                    <a:pt x="92" y="238"/>
                  </a:lnTo>
                  <a:lnTo>
                    <a:pt x="85" y="232"/>
                  </a:lnTo>
                  <a:lnTo>
                    <a:pt x="76" y="242"/>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33" name="Freeform 132"/>
            <p:cNvSpPr>
              <a:spLocks/>
            </p:cNvSpPr>
            <p:nvPr/>
          </p:nvSpPr>
          <p:spPr bwMode="auto">
            <a:xfrm>
              <a:off x="4937170" y="3490911"/>
              <a:ext cx="464534" cy="380549"/>
            </a:xfrm>
            <a:custGeom>
              <a:avLst/>
              <a:gdLst>
                <a:gd name="T0" fmla="*/ 34 w 281"/>
                <a:gd name="T1" fmla="*/ 239 h 245"/>
                <a:gd name="T2" fmla="*/ 34 w 281"/>
                <a:gd name="T3" fmla="*/ 225 h 245"/>
                <a:gd name="T4" fmla="*/ 13 w 281"/>
                <a:gd name="T5" fmla="*/ 220 h 245"/>
                <a:gd name="T6" fmla="*/ 12 w 281"/>
                <a:gd name="T7" fmla="*/ 210 h 245"/>
                <a:gd name="T8" fmla="*/ 2 w 281"/>
                <a:gd name="T9" fmla="*/ 197 h 245"/>
                <a:gd name="T10" fmla="*/ 0 w 281"/>
                <a:gd name="T11" fmla="*/ 187 h 245"/>
                <a:gd name="T12" fmla="*/ 1 w 281"/>
                <a:gd name="T13" fmla="*/ 177 h 245"/>
                <a:gd name="T14" fmla="*/ 13 w 281"/>
                <a:gd name="T15" fmla="*/ 176 h 245"/>
                <a:gd name="T16" fmla="*/ 19 w 281"/>
                <a:gd name="T17" fmla="*/ 169 h 245"/>
                <a:gd name="T18" fmla="*/ 44 w 281"/>
                <a:gd name="T19" fmla="*/ 167 h 245"/>
                <a:gd name="T20" fmla="*/ 60 w 281"/>
                <a:gd name="T21" fmla="*/ 164 h 245"/>
                <a:gd name="T22" fmla="*/ 62 w 281"/>
                <a:gd name="T23" fmla="*/ 151 h 245"/>
                <a:gd name="T24" fmla="*/ 72 w 281"/>
                <a:gd name="T25" fmla="*/ 137 h 245"/>
                <a:gd name="T26" fmla="*/ 71 w 281"/>
                <a:gd name="T27" fmla="*/ 89 h 245"/>
                <a:gd name="T28" fmla="*/ 97 w 281"/>
                <a:gd name="T29" fmla="*/ 80 h 245"/>
                <a:gd name="T30" fmla="*/ 149 w 281"/>
                <a:gd name="T31" fmla="*/ 39 h 245"/>
                <a:gd name="T32" fmla="*/ 209 w 281"/>
                <a:gd name="T33" fmla="*/ 0 h 245"/>
                <a:gd name="T34" fmla="*/ 238 w 281"/>
                <a:gd name="T35" fmla="*/ 9 h 245"/>
                <a:gd name="T36" fmla="*/ 248 w 281"/>
                <a:gd name="T37" fmla="*/ 20 h 245"/>
                <a:gd name="T38" fmla="*/ 261 w 281"/>
                <a:gd name="T39" fmla="*/ 12 h 245"/>
                <a:gd name="T40" fmla="*/ 266 w 281"/>
                <a:gd name="T41" fmla="*/ 45 h 245"/>
                <a:gd name="T42" fmla="*/ 273 w 281"/>
                <a:gd name="T43" fmla="*/ 50 h 245"/>
                <a:gd name="T44" fmla="*/ 274 w 281"/>
                <a:gd name="T45" fmla="*/ 57 h 245"/>
                <a:gd name="T46" fmla="*/ 281 w 281"/>
                <a:gd name="T47" fmla="*/ 64 h 245"/>
                <a:gd name="T48" fmla="*/ 278 w 281"/>
                <a:gd name="T49" fmla="*/ 73 h 245"/>
                <a:gd name="T50" fmla="*/ 271 w 281"/>
                <a:gd name="T51" fmla="*/ 115 h 245"/>
                <a:gd name="T52" fmla="*/ 271 w 281"/>
                <a:gd name="T53" fmla="*/ 142 h 245"/>
                <a:gd name="T54" fmla="*/ 248 w 281"/>
                <a:gd name="T55" fmla="*/ 162 h 245"/>
                <a:gd name="T56" fmla="*/ 241 w 281"/>
                <a:gd name="T57" fmla="*/ 189 h 245"/>
                <a:gd name="T58" fmla="*/ 249 w 281"/>
                <a:gd name="T59" fmla="*/ 197 h 245"/>
                <a:gd name="T60" fmla="*/ 249 w 281"/>
                <a:gd name="T61" fmla="*/ 210 h 245"/>
                <a:gd name="T62" fmla="*/ 260 w 281"/>
                <a:gd name="T63" fmla="*/ 210 h 245"/>
                <a:gd name="T64" fmla="*/ 259 w 281"/>
                <a:gd name="T65" fmla="*/ 220 h 245"/>
                <a:gd name="T66" fmla="*/ 254 w 281"/>
                <a:gd name="T67" fmla="*/ 221 h 245"/>
                <a:gd name="T68" fmla="*/ 253 w 281"/>
                <a:gd name="T69" fmla="*/ 228 h 245"/>
                <a:gd name="T70" fmla="*/ 250 w 281"/>
                <a:gd name="T71" fmla="*/ 228 h 245"/>
                <a:gd name="T72" fmla="*/ 237 w 281"/>
                <a:gd name="T73" fmla="*/ 206 h 245"/>
                <a:gd name="T74" fmla="*/ 233 w 281"/>
                <a:gd name="T75" fmla="*/ 205 h 245"/>
                <a:gd name="T76" fmla="*/ 219 w 281"/>
                <a:gd name="T77" fmla="*/ 216 h 245"/>
                <a:gd name="T78" fmla="*/ 205 w 281"/>
                <a:gd name="T79" fmla="*/ 210 h 245"/>
                <a:gd name="T80" fmla="*/ 195 w 281"/>
                <a:gd name="T81" fmla="*/ 209 h 245"/>
                <a:gd name="T82" fmla="*/ 189 w 281"/>
                <a:gd name="T83" fmla="*/ 212 h 245"/>
                <a:gd name="T84" fmla="*/ 179 w 281"/>
                <a:gd name="T85" fmla="*/ 212 h 245"/>
                <a:gd name="T86" fmla="*/ 168 w 281"/>
                <a:gd name="T87" fmla="*/ 220 h 245"/>
                <a:gd name="T88" fmla="*/ 159 w 281"/>
                <a:gd name="T89" fmla="*/ 221 h 245"/>
                <a:gd name="T90" fmla="*/ 137 w 281"/>
                <a:gd name="T91" fmla="*/ 210 h 245"/>
                <a:gd name="T92" fmla="*/ 128 w 281"/>
                <a:gd name="T93" fmla="*/ 215 h 245"/>
                <a:gd name="T94" fmla="*/ 119 w 281"/>
                <a:gd name="T95" fmla="*/ 215 h 245"/>
                <a:gd name="T96" fmla="*/ 112 w 281"/>
                <a:gd name="T97" fmla="*/ 207 h 245"/>
                <a:gd name="T98" fmla="*/ 93 w 281"/>
                <a:gd name="T99" fmla="*/ 199 h 245"/>
                <a:gd name="T100" fmla="*/ 74 w 281"/>
                <a:gd name="T101" fmla="*/ 202 h 245"/>
                <a:gd name="T102" fmla="*/ 69 w 281"/>
                <a:gd name="T103" fmla="*/ 206 h 245"/>
                <a:gd name="T104" fmla="*/ 67 w 281"/>
                <a:gd name="T105" fmla="*/ 218 h 245"/>
                <a:gd name="T106" fmla="*/ 61 w 281"/>
                <a:gd name="T107" fmla="*/ 227 h 245"/>
                <a:gd name="T108" fmla="*/ 60 w 281"/>
                <a:gd name="T109" fmla="*/ 245 h 245"/>
                <a:gd name="T110" fmla="*/ 46 w 281"/>
                <a:gd name="T111" fmla="*/ 233 h 245"/>
                <a:gd name="T112" fmla="*/ 40 w 281"/>
                <a:gd name="T113" fmla="*/ 233 h 245"/>
                <a:gd name="T114" fmla="*/ 34 w 281"/>
                <a:gd name="T115" fmla="*/ 239 h 2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81" h="245">
                  <a:moveTo>
                    <a:pt x="34" y="239"/>
                  </a:moveTo>
                  <a:lnTo>
                    <a:pt x="34" y="225"/>
                  </a:lnTo>
                  <a:lnTo>
                    <a:pt x="13" y="220"/>
                  </a:lnTo>
                  <a:lnTo>
                    <a:pt x="12" y="210"/>
                  </a:lnTo>
                  <a:lnTo>
                    <a:pt x="2" y="197"/>
                  </a:lnTo>
                  <a:lnTo>
                    <a:pt x="0" y="187"/>
                  </a:lnTo>
                  <a:lnTo>
                    <a:pt x="1" y="177"/>
                  </a:lnTo>
                  <a:lnTo>
                    <a:pt x="13" y="176"/>
                  </a:lnTo>
                  <a:lnTo>
                    <a:pt x="19" y="169"/>
                  </a:lnTo>
                  <a:lnTo>
                    <a:pt x="44" y="167"/>
                  </a:lnTo>
                  <a:lnTo>
                    <a:pt x="60" y="164"/>
                  </a:lnTo>
                  <a:lnTo>
                    <a:pt x="62" y="151"/>
                  </a:lnTo>
                  <a:lnTo>
                    <a:pt x="72" y="137"/>
                  </a:lnTo>
                  <a:lnTo>
                    <a:pt x="71" y="89"/>
                  </a:lnTo>
                  <a:lnTo>
                    <a:pt x="97" y="80"/>
                  </a:lnTo>
                  <a:lnTo>
                    <a:pt x="149" y="39"/>
                  </a:lnTo>
                  <a:lnTo>
                    <a:pt x="209" y="0"/>
                  </a:lnTo>
                  <a:lnTo>
                    <a:pt x="238" y="9"/>
                  </a:lnTo>
                  <a:lnTo>
                    <a:pt x="248" y="20"/>
                  </a:lnTo>
                  <a:lnTo>
                    <a:pt x="261" y="12"/>
                  </a:lnTo>
                  <a:lnTo>
                    <a:pt x="266" y="45"/>
                  </a:lnTo>
                  <a:lnTo>
                    <a:pt x="273" y="50"/>
                  </a:lnTo>
                  <a:lnTo>
                    <a:pt x="274" y="57"/>
                  </a:lnTo>
                  <a:lnTo>
                    <a:pt x="281" y="64"/>
                  </a:lnTo>
                  <a:lnTo>
                    <a:pt x="278" y="73"/>
                  </a:lnTo>
                  <a:lnTo>
                    <a:pt x="271" y="115"/>
                  </a:lnTo>
                  <a:lnTo>
                    <a:pt x="271" y="142"/>
                  </a:lnTo>
                  <a:lnTo>
                    <a:pt x="248" y="162"/>
                  </a:lnTo>
                  <a:lnTo>
                    <a:pt x="241" y="189"/>
                  </a:lnTo>
                  <a:lnTo>
                    <a:pt x="249" y="197"/>
                  </a:lnTo>
                  <a:lnTo>
                    <a:pt x="249" y="210"/>
                  </a:lnTo>
                  <a:lnTo>
                    <a:pt x="260" y="210"/>
                  </a:lnTo>
                  <a:lnTo>
                    <a:pt x="259" y="220"/>
                  </a:lnTo>
                  <a:lnTo>
                    <a:pt x="254" y="221"/>
                  </a:lnTo>
                  <a:lnTo>
                    <a:pt x="253" y="228"/>
                  </a:lnTo>
                  <a:lnTo>
                    <a:pt x="250" y="228"/>
                  </a:lnTo>
                  <a:lnTo>
                    <a:pt x="237" y="206"/>
                  </a:lnTo>
                  <a:lnTo>
                    <a:pt x="233" y="205"/>
                  </a:lnTo>
                  <a:lnTo>
                    <a:pt x="219" y="216"/>
                  </a:lnTo>
                  <a:lnTo>
                    <a:pt x="205" y="210"/>
                  </a:lnTo>
                  <a:lnTo>
                    <a:pt x="195" y="209"/>
                  </a:lnTo>
                  <a:lnTo>
                    <a:pt x="189" y="212"/>
                  </a:lnTo>
                  <a:lnTo>
                    <a:pt x="179" y="212"/>
                  </a:lnTo>
                  <a:lnTo>
                    <a:pt x="168" y="220"/>
                  </a:lnTo>
                  <a:lnTo>
                    <a:pt x="159" y="221"/>
                  </a:lnTo>
                  <a:lnTo>
                    <a:pt x="137" y="210"/>
                  </a:lnTo>
                  <a:lnTo>
                    <a:pt x="128" y="215"/>
                  </a:lnTo>
                  <a:lnTo>
                    <a:pt x="119" y="215"/>
                  </a:lnTo>
                  <a:lnTo>
                    <a:pt x="112" y="207"/>
                  </a:lnTo>
                  <a:lnTo>
                    <a:pt x="93" y="199"/>
                  </a:lnTo>
                  <a:lnTo>
                    <a:pt x="74" y="202"/>
                  </a:lnTo>
                  <a:lnTo>
                    <a:pt x="69" y="206"/>
                  </a:lnTo>
                  <a:lnTo>
                    <a:pt x="67" y="218"/>
                  </a:lnTo>
                  <a:lnTo>
                    <a:pt x="61" y="227"/>
                  </a:lnTo>
                  <a:lnTo>
                    <a:pt x="60" y="245"/>
                  </a:lnTo>
                  <a:lnTo>
                    <a:pt x="46" y="233"/>
                  </a:lnTo>
                  <a:lnTo>
                    <a:pt x="40" y="233"/>
                  </a:lnTo>
                  <a:lnTo>
                    <a:pt x="34" y="23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34" name="Freeform 133"/>
            <p:cNvSpPr>
              <a:spLocks/>
            </p:cNvSpPr>
            <p:nvPr/>
          </p:nvSpPr>
          <p:spPr bwMode="auto">
            <a:xfrm>
              <a:off x="5009909" y="3800011"/>
              <a:ext cx="357078" cy="310652"/>
            </a:xfrm>
            <a:custGeom>
              <a:avLst/>
              <a:gdLst>
                <a:gd name="T0" fmla="*/ 106 w 216"/>
                <a:gd name="T1" fmla="*/ 189 h 200"/>
                <a:gd name="T2" fmla="*/ 87 w 216"/>
                <a:gd name="T3" fmla="*/ 197 h 200"/>
                <a:gd name="T4" fmla="*/ 80 w 216"/>
                <a:gd name="T5" fmla="*/ 196 h 200"/>
                <a:gd name="T6" fmla="*/ 73 w 216"/>
                <a:gd name="T7" fmla="*/ 200 h 200"/>
                <a:gd name="T8" fmla="*/ 59 w 216"/>
                <a:gd name="T9" fmla="*/ 200 h 200"/>
                <a:gd name="T10" fmla="*/ 49 w 216"/>
                <a:gd name="T11" fmla="*/ 187 h 200"/>
                <a:gd name="T12" fmla="*/ 43 w 216"/>
                <a:gd name="T13" fmla="*/ 172 h 200"/>
                <a:gd name="T14" fmla="*/ 30 w 216"/>
                <a:gd name="T15" fmla="*/ 158 h 200"/>
                <a:gd name="T16" fmla="*/ 16 w 216"/>
                <a:gd name="T17" fmla="*/ 158 h 200"/>
                <a:gd name="T18" fmla="*/ 0 w 216"/>
                <a:gd name="T19" fmla="*/ 158 h 200"/>
                <a:gd name="T20" fmla="*/ 1 w 216"/>
                <a:gd name="T21" fmla="*/ 125 h 200"/>
                <a:gd name="T22" fmla="*/ 0 w 216"/>
                <a:gd name="T23" fmla="*/ 112 h 200"/>
                <a:gd name="T24" fmla="*/ 4 w 216"/>
                <a:gd name="T25" fmla="*/ 98 h 200"/>
                <a:gd name="T26" fmla="*/ 9 w 216"/>
                <a:gd name="T27" fmla="*/ 92 h 200"/>
                <a:gd name="T28" fmla="*/ 18 w 216"/>
                <a:gd name="T29" fmla="*/ 79 h 200"/>
                <a:gd name="T30" fmla="*/ 16 w 216"/>
                <a:gd name="T31" fmla="*/ 74 h 200"/>
                <a:gd name="T32" fmla="*/ 20 w 216"/>
                <a:gd name="T33" fmla="*/ 65 h 200"/>
                <a:gd name="T34" fmla="*/ 16 w 216"/>
                <a:gd name="T35" fmla="*/ 53 h 200"/>
                <a:gd name="T36" fmla="*/ 16 w 216"/>
                <a:gd name="T37" fmla="*/ 46 h 200"/>
                <a:gd name="T38" fmla="*/ 17 w 216"/>
                <a:gd name="T39" fmla="*/ 28 h 200"/>
                <a:gd name="T40" fmla="*/ 23 w 216"/>
                <a:gd name="T41" fmla="*/ 19 h 200"/>
                <a:gd name="T42" fmla="*/ 25 w 216"/>
                <a:gd name="T43" fmla="*/ 7 h 200"/>
                <a:gd name="T44" fmla="*/ 30 w 216"/>
                <a:gd name="T45" fmla="*/ 3 h 200"/>
                <a:gd name="T46" fmla="*/ 49 w 216"/>
                <a:gd name="T47" fmla="*/ 0 h 200"/>
                <a:gd name="T48" fmla="*/ 68 w 216"/>
                <a:gd name="T49" fmla="*/ 8 h 200"/>
                <a:gd name="T50" fmla="*/ 75 w 216"/>
                <a:gd name="T51" fmla="*/ 16 h 200"/>
                <a:gd name="T52" fmla="*/ 84 w 216"/>
                <a:gd name="T53" fmla="*/ 16 h 200"/>
                <a:gd name="T54" fmla="*/ 93 w 216"/>
                <a:gd name="T55" fmla="*/ 11 h 200"/>
                <a:gd name="T56" fmla="*/ 115 w 216"/>
                <a:gd name="T57" fmla="*/ 22 h 200"/>
                <a:gd name="T58" fmla="*/ 124 w 216"/>
                <a:gd name="T59" fmla="*/ 21 h 200"/>
                <a:gd name="T60" fmla="*/ 135 w 216"/>
                <a:gd name="T61" fmla="*/ 13 h 200"/>
                <a:gd name="T62" fmla="*/ 145 w 216"/>
                <a:gd name="T63" fmla="*/ 13 h 200"/>
                <a:gd name="T64" fmla="*/ 151 w 216"/>
                <a:gd name="T65" fmla="*/ 10 h 200"/>
                <a:gd name="T66" fmla="*/ 161 w 216"/>
                <a:gd name="T67" fmla="*/ 11 h 200"/>
                <a:gd name="T68" fmla="*/ 175 w 216"/>
                <a:gd name="T69" fmla="*/ 17 h 200"/>
                <a:gd name="T70" fmla="*/ 189 w 216"/>
                <a:gd name="T71" fmla="*/ 6 h 200"/>
                <a:gd name="T72" fmla="*/ 193 w 216"/>
                <a:gd name="T73" fmla="*/ 7 h 200"/>
                <a:gd name="T74" fmla="*/ 206 w 216"/>
                <a:gd name="T75" fmla="*/ 29 h 200"/>
                <a:gd name="T76" fmla="*/ 209 w 216"/>
                <a:gd name="T77" fmla="*/ 29 h 200"/>
                <a:gd name="T78" fmla="*/ 216 w 216"/>
                <a:gd name="T79" fmla="*/ 37 h 200"/>
                <a:gd name="T80" fmla="*/ 214 w 216"/>
                <a:gd name="T81" fmla="*/ 41 h 200"/>
                <a:gd name="T82" fmla="*/ 214 w 216"/>
                <a:gd name="T83" fmla="*/ 48 h 200"/>
                <a:gd name="T84" fmla="*/ 199 w 216"/>
                <a:gd name="T85" fmla="*/ 64 h 200"/>
                <a:gd name="T86" fmla="*/ 194 w 216"/>
                <a:gd name="T87" fmla="*/ 77 h 200"/>
                <a:gd name="T88" fmla="*/ 191 w 216"/>
                <a:gd name="T89" fmla="*/ 88 h 200"/>
                <a:gd name="T90" fmla="*/ 187 w 216"/>
                <a:gd name="T91" fmla="*/ 93 h 200"/>
                <a:gd name="T92" fmla="*/ 184 w 216"/>
                <a:gd name="T93" fmla="*/ 107 h 200"/>
                <a:gd name="T94" fmla="*/ 174 w 216"/>
                <a:gd name="T95" fmla="*/ 116 h 200"/>
                <a:gd name="T96" fmla="*/ 172 w 216"/>
                <a:gd name="T97" fmla="*/ 126 h 200"/>
                <a:gd name="T98" fmla="*/ 167 w 216"/>
                <a:gd name="T99" fmla="*/ 135 h 200"/>
                <a:gd name="T100" fmla="*/ 166 w 216"/>
                <a:gd name="T101" fmla="*/ 143 h 200"/>
                <a:gd name="T102" fmla="*/ 153 w 216"/>
                <a:gd name="T103" fmla="*/ 150 h 200"/>
                <a:gd name="T104" fmla="*/ 143 w 216"/>
                <a:gd name="T105" fmla="*/ 142 h 200"/>
                <a:gd name="T106" fmla="*/ 136 w 216"/>
                <a:gd name="T107" fmla="*/ 142 h 200"/>
                <a:gd name="T108" fmla="*/ 125 w 216"/>
                <a:gd name="T109" fmla="*/ 154 h 200"/>
                <a:gd name="T110" fmla="*/ 120 w 216"/>
                <a:gd name="T111" fmla="*/ 155 h 200"/>
                <a:gd name="T112" fmla="*/ 111 w 216"/>
                <a:gd name="T113" fmla="*/ 175 h 200"/>
                <a:gd name="T114" fmla="*/ 106 w 216"/>
                <a:gd name="T115" fmla="*/ 189 h 2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16" h="200">
                  <a:moveTo>
                    <a:pt x="106" y="189"/>
                  </a:moveTo>
                  <a:lnTo>
                    <a:pt x="87" y="197"/>
                  </a:lnTo>
                  <a:lnTo>
                    <a:pt x="80" y="196"/>
                  </a:lnTo>
                  <a:lnTo>
                    <a:pt x="73" y="200"/>
                  </a:lnTo>
                  <a:lnTo>
                    <a:pt x="59" y="200"/>
                  </a:lnTo>
                  <a:lnTo>
                    <a:pt x="49" y="187"/>
                  </a:lnTo>
                  <a:lnTo>
                    <a:pt x="43" y="172"/>
                  </a:lnTo>
                  <a:lnTo>
                    <a:pt x="30" y="158"/>
                  </a:lnTo>
                  <a:lnTo>
                    <a:pt x="16" y="158"/>
                  </a:lnTo>
                  <a:lnTo>
                    <a:pt x="0" y="158"/>
                  </a:lnTo>
                  <a:lnTo>
                    <a:pt x="1" y="125"/>
                  </a:lnTo>
                  <a:lnTo>
                    <a:pt x="0" y="112"/>
                  </a:lnTo>
                  <a:lnTo>
                    <a:pt x="4" y="98"/>
                  </a:lnTo>
                  <a:lnTo>
                    <a:pt x="9" y="92"/>
                  </a:lnTo>
                  <a:lnTo>
                    <a:pt x="18" y="79"/>
                  </a:lnTo>
                  <a:lnTo>
                    <a:pt x="16" y="74"/>
                  </a:lnTo>
                  <a:lnTo>
                    <a:pt x="20" y="65"/>
                  </a:lnTo>
                  <a:lnTo>
                    <a:pt x="16" y="53"/>
                  </a:lnTo>
                  <a:lnTo>
                    <a:pt x="16" y="46"/>
                  </a:lnTo>
                  <a:lnTo>
                    <a:pt x="17" y="28"/>
                  </a:lnTo>
                  <a:lnTo>
                    <a:pt x="23" y="19"/>
                  </a:lnTo>
                  <a:lnTo>
                    <a:pt x="25" y="7"/>
                  </a:lnTo>
                  <a:lnTo>
                    <a:pt x="30" y="3"/>
                  </a:lnTo>
                  <a:lnTo>
                    <a:pt x="49" y="0"/>
                  </a:lnTo>
                  <a:lnTo>
                    <a:pt x="68" y="8"/>
                  </a:lnTo>
                  <a:lnTo>
                    <a:pt x="75" y="16"/>
                  </a:lnTo>
                  <a:lnTo>
                    <a:pt x="84" y="16"/>
                  </a:lnTo>
                  <a:lnTo>
                    <a:pt x="93" y="11"/>
                  </a:lnTo>
                  <a:lnTo>
                    <a:pt x="115" y="22"/>
                  </a:lnTo>
                  <a:lnTo>
                    <a:pt x="124" y="21"/>
                  </a:lnTo>
                  <a:lnTo>
                    <a:pt x="135" y="13"/>
                  </a:lnTo>
                  <a:lnTo>
                    <a:pt x="145" y="13"/>
                  </a:lnTo>
                  <a:lnTo>
                    <a:pt x="151" y="10"/>
                  </a:lnTo>
                  <a:lnTo>
                    <a:pt x="161" y="11"/>
                  </a:lnTo>
                  <a:lnTo>
                    <a:pt x="175" y="17"/>
                  </a:lnTo>
                  <a:lnTo>
                    <a:pt x="189" y="6"/>
                  </a:lnTo>
                  <a:lnTo>
                    <a:pt x="193" y="7"/>
                  </a:lnTo>
                  <a:lnTo>
                    <a:pt x="206" y="29"/>
                  </a:lnTo>
                  <a:lnTo>
                    <a:pt x="209" y="29"/>
                  </a:lnTo>
                  <a:lnTo>
                    <a:pt x="216" y="37"/>
                  </a:lnTo>
                  <a:lnTo>
                    <a:pt x="214" y="41"/>
                  </a:lnTo>
                  <a:lnTo>
                    <a:pt x="214" y="48"/>
                  </a:lnTo>
                  <a:lnTo>
                    <a:pt x="199" y="64"/>
                  </a:lnTo>
                  <a:lnTo>
                    <a:pt x="194" y="77"/>
                  </a:lnTo>
                  <a:lnTo>
                    <a:pt x="191" y="88"/>
                  </a:lnTo>
                  <a:lnTo>
                    <a:pt x="187" y="93"/>
                  </a:lnTo>
                  <a:lnTo>
                    <a:pt x="184" y="107"/>
                  </a:lnTo>
                  <a:lnTo>
                    <a:pt x="174" y="116"/>
                  </a:lnTo>
                  <a:lnTo>
                    <a:pt x="172" y="126"/>
                  </a:lnTo>
                  <a:lnTo>
                    <a:pt x="167" y="135"/>
                  </a:lnTo>
                  <a:lnTo>
                    <a:pt x="166" y="143"/>
                  </a:lnTo>
                  <a:lnTo>
                    <a:pt x="153" y="150"/>
                  </a:lnTo>
                  <a:lnTo>
                    <a:pt x="143" y="142"/>
                  </a:lnTo>
                  <a:lnTo>
                    <a:pt x="136" y="142"/>
                  </a:lnTo>
                  <a:lnTo>
                    <a:pt x="125" y="154"/>
                  </a:lnTo>
                  <a:lnTo>
                    <a:pt x="120" y="155"/>
                  </a:lnTo>
                  <a:lnTo>
                    <a:pt x="111" y="175"/>
                  </a:lnTo>
                  <a:lnTo>
                    <a:pt x="106" y="18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36" name="Freeform 135"/>
            <p:cNvSpPr>
              <a:spLocks/>
            </p:cNvSpPr>
            <p:nvPr/>
          </p:nvSpPr>
          <p:spPr bwMode="auto">
            <a:xfrm>
              <a:off x="5014867" y="2532550"/>
              <a:ext cx="95882" cy="83876"/>
            </a:xfrm>
            <a:custGeom>
              <a:avLst/>
              <a:gdLst>
                <a:gd name="T0" fmla="*/ 42 w 58"/>
                <a:gd name="T1" fmla="*/ 0 h 54"/>
                <a:gd name="T2" fmla="*/ 55 w 58"/>
                <a:gd name="T3" fmla="*/ 0 h 54"/>
                <a:gd name="T4" fmla="*/ 58 w 58"/>
                <a:gd name="T5" fmla="*/ 7 h 54"/>
                <a:gd name="T6" fmla="*/ 55 w 58"/>
                <a:gd name="T7" fmla="*/ 25 h 54"/>
                <a:gd name="T8" fmla="*/ 51 w 58"/>
                <a:gd name="T9" fmla="*/ 33 h 54"/>
                <a:gd name="T10" fmla="*/ 42 w 58"/>
                <a:gd name="T11" fmla="*/ 33 h 54"/>
                <a:gd name="T12" fmla="*/ 45 w 58"/>
                <a:gd name="T13" fmla="*/ 54 h 54"/>
                <a:gd name="T14" fmla="*/ 36 w 58"/>
                <a:gd name="T15" fmla="*/ 49 h 54"/>
                <a:gd name="T16" fmla="*/ 26 w 58"/>
                <a:gd name="T17" fmla="*/ 40 h 54"/>
                <a:gd name="T18" fmla="*/ 11 w 58"/>
                <a:gd name="T19" fmla="*/ 44 h 54"/>
                <a:gd name="T20" fmla="*/ 0 w 58"/>
                <a:gd name="T21" fmla="*/ 43 h 54"/>
                <a:gd name="T22" fmla="*/ 8 w 58"/>
                <a:gd name="T23" fmla="*/ 37 h 54"/>
                <a:gd name="T24" fmla="*/ 21 w 58"/>
                <a:gd name="T25" fmla="*/ 8 h 54"/>
                <a:gd name="T26" fmla="*/ 42 w 58"/>
                <a:gd name="T27" fmla="*/ 0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8" h="54">
                  <a:moveTo>
                    <a:pt x="42" y="0"/>
                  </a:moveTo>
                  <a:lnTo>
                    <a:pt x="55" y="0"/>
                  </a:lnTo>
                  <a:lnTo>
                    <a:pt x="58" y="7"/>
                  </a:lnTo>
                  <a:lnTo>
                    <a:pt x="55" y="25"/>
                  </a:lnTo>
                  <a:lnTo>
                    <a:pt x="51" y="33"/>
                  </a:lnTo>
                  <a:lnTo>
                    <a:pt x="42" y="33"/>
                  </a:lnTo>
                  <a:lnTo>
                    <a:pt x="45" y="54"/>
                  </a:lnTo>
                  <a:lnTo>
                    <a:pt x="36" y="49"/>
                  </a:lnTo>
                  <a:lnTo>
                    <a:pt x="26" y="40"/>
                  </a:lnTo>
                  <a:lnTo>
                    <a:pt x="11" y="44"/>
                  </a:lnTo>
                  <a:lnTo>
                    <a:pt x="0" y="43"/>
                  </a:lnTo>
                  <a:lnTo>
                    <a:pt x="8" y="37"/>
                  </a:lnTo>
                  <a:lnTo>
                    <a:pt x="21" y="8"/>
                  </a:lnTo>
                  <a:lnTo>
                    <a:pt x="42"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37" name="Freeform 136"/>
            <p:cNvSpPr>
              <a:spLocks/>
            </p:cNvSpPr>
            <p:nvPr/>
          </p:nvSpPr>
          <p:spPr bwMode="auto">
            <a:xfrm>
              <a:off x="5046278" y="2016868"/>
              <a:ext cx="562069" cy="374337"/>
            </a:xfrm>
            <a:custGeom>
              <a:avLst/>
              <a:gdLst>
                <a:gd name="T0" fmla="*/ 294 w 340"/>
                <a:gd name="T1" fmla="*/ 0 h 241"/>
                <a:gd name="T2" fmla="*/ 338 w 340"/>
                <a:gd name="T3" fmla="*/ 13 h 241"/>
                <a:gd name="T4" fmla="*/ 322 w 340"/>
                <a:gd name="T5" fmla="*/ 17 h 241"/>
                <a:gd name="T6" fmla="*/ 340 w 340"/>
                <a:gd name="T7" fmla="*/ 28 h 241"/>
                <a:gd name="T8" fmla="*/ 319 w 340"/>
                <a:gd name="T9" fmla="*/ 35 h 241"/>
                <a:gd name="T10" fmla="*/ 309 w 340"/>
                <a:gd name="T11" fmla="*/ 37 h 241"/>
                <a:gd name="T12" fmla="*/ 311 w 340"/>
                <a:gd name="T13" fmla="*/ 24 h 241"/>
                <a:gd name="T14" fmla="*/ 293 w 340"/>
                <a:gd name="T15" fmla="*/ 18 h 241"/>
                <a:gd name="T16" fmla="*/ 274 w 340"/>
                <a:gd name="T17" fmla="*/ 23 h 241"/>
                <a:gd name="T18" fmla="*/ 270 w 340"/>
                <a:gd name="T19" fmla="*/ 36 h 241"/>
                <a:gd name="T20" fmla="*/ 259 w 340"/>
                <a:gd name="T21" fmla="*/ 44 h 241"/>
                <a:gd name="T22" fmla="*/ 244 w 340"/>
                <a:gd name="T23" fmla="*/ 40 h 241"/>
                <a:gd name="T24" fmla="*/ 227 w 340"/>
                <a:gd name="T25" fmla="*/ 40 h 241"/>
                <a:gd name="T26" fmla="*/ 210 w 340"/>
                <a:gd name="T27" fmla="*/ 31 h 241"/>
                <a:gd name="T28" fmla="*/ 203 w 340"/>
                <a:gd name="T29" fmla="*/ 36 h 241"/>
                <a:gd name="T30" fmla="*/ 195 w 340"/>
                <a:gd name="T31" fmla="*/ 37 h 241"/>
                <a:gd name="T32" fmla="*/ 195 w 340"/>
                <a:gd name="T33" fmla="*/ 48 h 241"/>
                <a:gd name="T34" fmla="*/ 170 w 340"/>
                <a:gd name="T35" fmla="*/ 45 h 241"/>
                <a:gd name="T36" fmla="*/ 168 w 340"/>
                <a:gd name="T37" fmla="*/ 55 h 241"/>
                <a:gd name="T38" fmla="*/ 155 w 340"/>
                <a:gd name="T39" fmla="*/ 55 h 241"/>
                <a:gd name="T40" fmla="*/ 148 w 340"/>
                <a:gd name="T41" fmla="*/ 68 h 241"/>
                <a:gd name="T42" fmla="*/ 137 w 340"/>
                <a:gd name="T43" fmla="*/ 88 h 241"/>
                <a:gd name="T44" fmla="*/ 118 w 340"/>
                <a:gd name="T45" fmla="*/ 114 h 241"/>
                <a:gd name="T46" fmla="*/ 124 w 340"/>
                <a:gd name="T47" fmla="*/ 120 h 241"/>
                <a:gd name="T48" fmla="*/ 120 w 340"/>
                <a:gd name="T49" fmla="*/ 127 h 241"/>
                <a:gd name="T50" fmla="*/ 106 w 340"/>
                <a:gd name="T51" fmla="*/ 127 h 241"/>
                <a:gd name="T52" fmla="*/ 98 w 340"/>
                <a:gd name="T53" fmla="*/ 145 h 241"/>
                <a:gd name="T54" fmla="*/ 102 w 340"/>
                <a:gd name="T55" fmla="*/ 170 h 241"/>
                <a:gd name="T56" fmla="*/ 112 w 340"/>
                <a:gd name="T57" fmla="*/ 179 h 241"/>
                <a:gd name="T58" fmla="*/ 109 w 340"/>
                <a:gd name="T59" fmla="*/ 202 h 241"/>
                <a:gd name="T60" fmla="*/ 98 w 340"/>
                <a:gd name="T61" fmla="*/ 215 h 241"/>
                <a:gd name="T62" fmla="*/ 92 w 340"/>
                <a:gd name="T63" fmla="*/ 226 h 241"/>
                <a:gd name="T64" fmla="*/ 81 w 340"/>
                <a:gd name="T65" fmla="*/ 214 h 241"/>
                <a:gd name="T66" fmla="*/ 54 w 340"/>
                <a:gd name="T67" fmla="*/ 237 h 241"/>
                <a:gd name="T68" fmla="*/ 34 w 340"/>
                <a:gd name="T69" fmla="*/ 241 h 241"/>
                <a:gd name="T70" fmla="*/ 13 w 340"/>
                <a:gd name="T71" fmla="*/ 231 h 241"/>
                <a:gd name="T72" fmla="*/ 7 w 340"/>
                <a:gd name="T73" fmla="*/ 211 h 241"/>
                <a:gd name="T74" fmla="*/ 0 w 340"/>
                <a:gd name="T75" fmla="*/ 166 h 241"/>
                <a:gd name="T76" fmla="*/ 13 w 340"/>
                <a:gd name="T77" fmla="*/ 154 h 241"/>
                <a:gd name="T78" fmla="*/ 50 w 340"/>
                <a:gd name="T79" fmla="*/ 139 h 241"/>
                <a:gd name="T80" fmla="*/ 76 w 340"/>
                <a:gd name="T81" fmla="*/ 119 h 241"/>
                <a:gd name="T82" fmla="*/ 99 w 340"/>
                <a:gd name="T83" fmla="*/ 94 h 241"/>
                <a:gd name="T84" fmla="*/ 128 w 340"/>
                <a:gd name="T85" fmla="*/ 59 h 241"/>
                <a:gd name="T86" fmla="*/ 149 w 340"/>
                <a:gd name="T87" fmla="*/ 45 h 241"/>
                <a:gd name="T88" fmla="*/ 182 w 340"/>
                <a:gd name="T89" fmla="*/ 24 h 241"/>
                <a:gd name="T90" fmla="*/ 209 w 340"/>
                <a:gd name="T91" fmla="*/ 16 h 241"/>
                <a:gd name="T92" fmla="*/ 231 w 340"/>
                <a:gd name="T93" fmla="*/ 17 h 241"/>
                <a:gd name="T94" fmla="*/ 247 w 340"/>
                <a:gd name="T95" fmla="*/ 3 h 241"/>
                <a:gd name="T96" fmla="*/ 271 w 340"/>
                <a:gd name="T97" fmla="*/ 3 h 241"/>
                <a:gd name="T98" fmla="*/ 294 w 340"/>
                <a:gd name="T99" fmla="*/ 0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340" h="241">
                  <a:moveTo>
                    <a:pt x="294" y="0"/>
                  </a:moveTo>
                  <a:lnTo>
                    <a:pt x="338" y="13"/>
                  </a:lnTo>
                  <a:lnTo>
                    <a:pt x="322" y="17"/>
                  </a:lnTo>
                  <a:lnTo>
                    <a:pt x="340" y="28"/>
                  </a:lnTo>
                  <a:lnTo>
                    <a:pt x="319" y="35"/>
                  </a:lnTo>
                  <a:lnTo>
                    <a:pt x="309" y="37"/>
                  </a:lnTo>
                  <a:lnTo>
                    <a:pt x="311" y="24"/>
                  </a:lnTo>
                  <a:lnTo>
                    <a:pt x="293" y="18"/>
                  </a:lnTo>
                  <a:lnTo>
                    <a:pt x="274" y="23"/>
                  </a:lnTo>
                  <a:lnTo>
                    <a:pt x="270" y="36"/>
                  </a:lnTo>
                  <a:lnTo>
                    <a:pt x="259" y="44"/>
                  </a:lnTo>
                  <a:lnTo>
                    <a:pt x="244" y="40"/>
                  </a:lnTo>
                  <a:lnTo>
                    <a:pt x="227" y="40"/>
                  </a:lnTo>
                  <a:lnTo>
                    <a:pt x="210" y="31"/>
                  </a:lnTo>
                  <a:lnTo>
                    <a:pt x="203" y="36"/>
                  </a:lnTo>
                  <a:lnTo>
                    <a:pt x="195" y="37"/>
                  </a:lnTo>
                  <a:lnTo>
                    <a:pt x="195" y="48"/>
                  </a:lnTo>
                  <a:lnTo>
                    <a:pt x="170" y="45"/>
                  </a:lnTo>
                  <a:lnTo>
                    <a:pt x="168" y="55"/>
                  </a:lnTo>
                  <a:lnTo>
                    <a:pt x="155" y="55"/>
                  </a:lnTo>
                  <a:lnTo>
                    <a:pt x="148" y="68"/>
                  </a:lnTo>
                  <a:lnTo>
                    <a:pt x="137" y="88"/>
                  </a:lnTo>
                  <a:lnTo>
                    <a:pt x="118" y="114"/>
                  </a:lnTo>
                  <a:lnTo>
                    <a:pt x="124" y="120"/>
                  </a:lnTo>
                  <a:lnTo>
                    <a:pt x="120" y="127"/>
                  </a:lnTo>
                  <a:lnTo>
                    <a:pt x="106" y="127"/>
                  </a:lnTo>
                  <a:lnTo>
                    <a:pt x="98" y="145"/>
                  </a:lnTo>
                  <a:lnTo>
                    <a:pt x="102" y="170"/>
                  </a:lnTo>
                  <a:lnTo>
                    <a:pt x="112" y="179"/>
                  </a:lnTo>
                  <a:lnTo>
                    <a:pt x="109" y="202"/>
                  </a:lnTo>
                  <a:lnTo>
                    <a:pt x="98" y="215"/>
                  </a:lnTo>
                  <a:lnTo>
                    <a:pt x="92" y="226"/>
                  </a:lnTo>
                  <a:lnTo>
                    <a:pt x="81" y="214"/>
                  </a:lnTo>
                  <a:lnTo>
                    <a:pt x="54" y="237"/>
                  </a:lnTo>
                  <a:lnTo>
                    <a:pt x="34" y="241"/>
                  </a:lnTo>
                  <a:lnTo>
                    <a:pt x="13" y="231"/>
                  </a:lnTo>
                  <a:lnTo>
                    <a:pt x="7" y="211"/>
                  </a:lnTo>
                  <a:lnTo>
                    <a:pt x="0" y="166"/>
                  </a:lnTo>
                  <a:lnTo>
                    <a:pt x="13" y="154"/>
                  </a:lnTo>
                  <a:lnTo>
                    <a:pt x="50" y="139"/>
                  </a:lnTo>
                  <a:lnTo>
                    <a:pt x="76" y="119"/>
                  </a:lnTo>
                  <a:lnTo>
                    <a:pt x="99" y="94"/>
                  </a:lnTo>
                  <a:lnTo>
                    <a:pt x="128" y="59"/>
                  </a:lnTo>
                  <a:lnTo>
                    <a:pt x="149" y="45"/>
                  </a:lnTo>
                  <a:lnTo>
                    <a:pt x="182" y="24"/>
                  </a:lnTo>
                  <a:lnTo>
                    <a:pt x="209" y="16"/>
                  </a:lnTo>
                  <a:lnTo>
                    <a:pt x="231" y="17"/>
                  </a:lnTo>
                  <a:lnTo>
                    <a:pt x="247" y="3"/>
                  </a:lnTo>
                  <a:lnTo>
                    <a:pt x="271" y="3"/>
                  </a:lnTo>
                  <a:lnTo>
                    <a:pt x="294"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38" name="Freeform 137"/>
            <p:cNvSpPr>
              <a:spLocks/>
            </p:cNvSpPr>
            <p:nvPr/>
          </p:nvSpPr>
          <p:spPr bwMode="auto">
            <a:xfrm>
              <a:off x="5332271" y="1839796"/>
              <a:ext cx="79351" cy="23300"/>
            </a:xfrm>
            <a:custGeom>
              <a:avLst/>
              <a:gdLst>
                <a:gd name="T0" fmla="*/ 48 w 48"/>
                <a:gd name="T1" fmla="*/ 9 h 15"/>
                <a:gd name="T2" fmla="*/ 23 w 48"/>
                <a:gd name="T3" fmla="*/ 15 h 15"/>
                <a:gd name="T4" fmla="*/ 1 w 48"/>
                <a:gd name="T5" fmla="*/ 11 h 15"/>
                <a:gd name="T6" fmla="*/ 8 w 48"/>
                <a:gd name="T7" fmla="*/ 8 h 15"/>
                <a:gd name="T8" fmla="*/ 0 w 48"/>
                <a:gd name="T9" fmla="*/ 3 h 15"/>
                <a:gd name="T10" fmla="*/ 24 w 48"/>
                <a:gd name="T11" fmla="*/ 0 h 15"/>
                <a:gd name="T12" fmla="*/ 30 w 48"/>
                <a:gd name="T13" fmla="*/ 5 h 15"/>
                <a:gd name="T14" fmla="*/ 48 w 48"/>
                <a:gd name="T15" fmla="*/ 9 h 1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8" h="15">
                  <a:moveTo>
                    <a:pt x="48" y="9"/>
                  </a:moveTo>
                  <a:lnTo>
                    <a:pt x="23" y="15"/>
                  </a:lnTo>
                  <a:lnTo>
                    <a:pt x="1" y="11"/>
                  </a:lnTo>
                  <a:lnTo>
                    <a:pt x="8" y="8"/>
                  </a:lnTo>
                  <a:lnTo>
                    <a:pt x="0" y="3"/>
                  </a:lnTo>
                  <a:lnTo>
                    <a:pt x="24" y="0"/>
                  </a:lnTo>
                  <a:lnTo>
                    <a:pt x="30" y="5"/>
                  </a:lnTo>
                  <a:lnTo>
                    <a:pt x="48" y="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39" name="Freeform 138"/>
            <p:cNvSpPr>
              <a:spLocks/>
            </p:cNvSpPr>
            <p:nvPr/>
          </p:nvSpPr>
          <p:spPr bwMode="auto">
            <a:xfrm>
              <a:off x="5127282" y="1805626"/>
              <a:ext cx="214909" cy="73003"/>
            </a:xfrm>
            <a:custGeom>
              <a:avLst/>
              <a:gdLst>
                <a:gd name="T0" fmla="*/ 89 w 130"/>
                <a:gd name="T1" fmla="*/ 4 h 47"/>
                <a:gd name="T2" fmla="*/ 130 w 130"/>
                <a:gd name="T3" fmla="*/ 15 h 47"/>
                <a:gd name="T4" fmla="*/ 102 w 130"/>
                <a:gd name="T5" fmla="*/ 21 h 47"/>
                <a:gd name="T6" fmla="*/ 98 w 130"/>
                <a:gd name="T7" fmla="*/ 31 h 47"/>
                <a:gd name="T8" fmla="*/ 88 w 130"/>
                <a:gd name="T9" fmla="*/ 34 h 47"/>
                <a:gd name="T10" fmla="*/ 85 w 130"/>
                <a:gd name="T11" fmla="*/ 46 h 47"/>
                <a:gd name="T12" fmla="*/ 70 w 130"/>
                <a:gd name="T13" fmla="*/ 47 h 47"/>
                <a:gd name="T14" fmla="*/ 43 w 130"/>
                <a:gd name="T15" fmla="*/ 38 h 47"/>
                <a:gd name="T16" fmla="*/ 53 w 130"/>
                <a:gd name="T17" fmla="*/ 32 h 47"/>
                <a:gd name="T18" fmla="*/ 35 w 130"/>
                <a:gd name="T19" fmla="*/ 28 h 47"/>
                <a:gd name="T20" fmla="*/ 10 w 130"/>
                <a:gd name="T21" fmla="*/ 16 h 47"/>
                <a:gd name="T22" fmla="*/ 0 w 130"/>
                <a:gd name="T23" fmla="*/ 5 h 47"/>
                <a:gd name="T24" fmla="*/ 30 w 130"/>
                <a:gd name="T25" fmla="*/ 0 h 47"/>
                <a:gd name="T26" fmla="*/ 37 w 130"/>
                <a:gd name="T27" fmla="*/ 5 h 47"/>
                <a:gd name="T28" fmla="*/ 54 w 130"/>
                <a:gd name="T29" fmla="*/ 5 h 47"/>
                <a:gd name="T30" fmla="*/ 57 w 130"/>
                <a:gd name="T31" fmla="*/ 0 h 47"/>
                <a:gd name="T32" fmla="*/ 74 w 130"/>
                <a:gd name="T33" fmla="*/ 0 h 47"/>
                <a:gd name="T34" fmla="*/ 89 w 130"/>
                <a:gd name="T35" fmla="*/ 4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30" h="47">
                  <a:moveTo>
                    <a:pt x="89" y="4"/>
                  </a:moveTo>
                  <a:lnTo>
                    <a:pt x="130" y="15"/>
                  </a:lnTo>
                  <a:lnTo>
                    <a:pt x="102" y="21"/>
                  </a:lnTo>
                  <a:lnTo>
                    <a:pt x="98" y="31"/>
                  </a:lnTo>
                  <a:lnTo>
                    <a:pt x="88" y="34"/>
                  </a:lnTo>
                  <a:lnTo>
                    <a:pt x="85" y="46"/>
                  </a:lnTo>
                  <a:lnTo>
                    <a:pt x="70" y="47"/>
                  </a:lnTo>
                  <a:lnTo>
                    <a:pt x="43" y="38"/>
                  </a:lnTo>
                  <a:lnTo>
                    <a:pt x="53" y="32"/>
                  </a:lnTo>
                  <a:lnTo>
                    <a:pt x="35" y="28"/>
                  </a:lnTo>
                  <a:lnTo>
                    <a:pt x="10" y="16"/>
                  </a:lnTo>
                  <a:lnTo>
                    <a:pt x="0" y="5"/>
                  </a:lnTo>
                  <a:lnTo>
                    <a:pt x="30" y="0"/>
                  </a:lnTo>
                  <a:lnTo>
                    <a:pt x="37" y="5"/>
                  </a:lnTo>
                  <a:lnTo>
                    <a:pt x="54" y="5"/>
                  </a:lnTo>
                  <a:lnTo>
                    <a:pt x="57" y="0"/>
                  </a:lnTo>
                  <a:lnTo>
                    <a:pt x="74" y="0"/>
                  </a:lnTo>
                  <a:lnTo>
                    <a:pt x="89" y="4"/>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40" name="Freeform 139"/>
            <p:cNvSpPr>
              <a:spLocks/>
            </p:cNvSpPr>
            <p:nvPr/>
          </p:nvSpPr>
          <p:spPr bwMode="auto">
            <a:xfrm>
              <a:off x="5254574" y="1793199"/>
              <a:ext cx="191765" cy="26405"/>
            </a:xfrm>
            <a:custGeom>
              <a:avLst/>
              <a:gdLst>
                <a:gd name="T0" fmla="*/ 92 w 116"/>
                <a:gd name="T1" fmla="*/ 3 h 17"/>
                <a:gd name="T2" fmla="*/ 116 w 116"/>
                <a:gd name="T3" fmla="*/ 8 h 17"/>
                <a:gd name="T4" fmla="*/ 101 w 116"/>
                <a:gd name="T5" fmla="*/ 15 h 17"/>
                <a:gd name="T6" fmla="*/ 68 w 116"/>
                <a:gd name="T7" fmla="*/ 17 h 17"/>
                <a:gd name="T8" fmla="*/ 34 w 116"/>
                <a:gd name="T9" fmla="*/ 14 h 17"/>
                <a:gd name="T10" fmla="*/ 31 w 116"/>
                <a:gd name="T11" fmla="*/ 11 h 17"/>
                <a:gd name="T12" fmla="*/ 14 w 116"/>
                <a:gd name="T13" fmla="*/ 11 h 17"/>
                <a:gd name="T14" fmla="*/ 0 w 116"/>
                <a:gd name="T15" fmla="*/ 4 h 17"/>
                <a:gd name="T16" fmla="*/ 35 w 116"/>
                <a:gd name="T17" fmla="*/ 1 h 17"/>
                <a:gd name="T18" fmla="*/ 52 w 116"/>
                <a:gd name="T19" fmla="*/ 4 h 17"/>
                <a:gd name="T20" fmla="*/ 62 w 116"/>
                <a:gd name="T21" fmla="*/ 0 h 17"/>
                <a:gd name="T22" fmla="*/ 92 w 116"/>
                <a:gd name="T23" fmla="*/ 3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16" h="17">
                  <a:moveTo>
                    <a:pt x="92" y="3"/>
                  </a:moveTo>
                  <a:lnTo>
                    <a:pt x="116" y="8"/>
                  </a:lnTo>
                  <a:lnTo>
                    <a:pt x="101" y="15"/>
                  </a:lnTo>
                  <a:lnTo>
                    <a:pt x="68" y="17"/>
                  </a:lnTo>
                  <a:lnTo>
                    <a:pt x="34" y="14"/>
                  </a:lnTo>
                  <a:lnTo>
                    <a:pt x="31" y="11"/>
                  </a:lnTo>
                  <a:lnTo>
                    <a:pt x="14" y="11"/>
                  </a:lnTo>
                  <a:lnTo>
                    <a:pt x="0" y="4"/>
                  </a:lnTo>
                  <a:lnTo>
                    <a:pt x="35" y="1"/>
                  </a:lnTo>
                  <a:lnTo>
                    <a:pt x="52" y="4"/>
                  </a:lnTo>
                  <a:lnTo>
                    <a:pt x="62" y="0"/>
                  </a:lnTo>
                  <a:lnTo>
                    <a:pt x="92" y="3"/>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43" name="Freeform 142"/>
            <p:cNvSpPr>
              <a:spLocks/>
            </p:cNvSpPr>
            <p:nvPr/>
          </p:nvSpPr>
          <p:spPr bwMode="auto">
            <a:xfrm>
              <a:off x="6482858" y="3444313"/>
              <a:ext cx="221521" cy="267160"/>
            </a:xfrm>
            <a:custGeom>
              <a:avLst/>
              <a:gdLst>
                <a:gd name="T0" fmla="*/ 120 w 134"/>
                <a:gd name="T1" fmla="*/ 79 h 172"/>
                <a:gd name="T2" fmla="*/ 114 w 134"/>
                <a:gd name="T3" fmla="*/ 93 h 172"/>
                <a:gd name="T4" fmla="*/ 106 w 134"/>
                <a:gd name="T5" fmla="*/ 92 h 172"/>
                <a:gd name="T6" fmla="*/ 103 w 134"/>
                <a:gd name="T7" fmla="*/ 97 h 172"/>
                <a:gd name="T8" fmla="*/ 101 w 134"/>
                <a:gd name="T9" fmla="*/ 107 h 172"/>
                <a:gd name="T10" fmla="*/ 104 w 134"/>
                <a:gd name="T11" fmla="*/ 121 h 172"/>
                <a:gd name="T12" fmla="*/ 103 w 134"/>
                <a:gd name="T13" fmla="*/ 124 h 172"/>
                <a:gd name="T14" fmla="*/ 95 w 134"/>
                <a:gd name="T15" fmla="*/ 124 h 172"/>
                <a:gd name="T16" fmla="*/ 84 w 134"/>
                <a:gd name="T17" fmla="*/ 132 h 172"/>
                <a:gd name="T18" fmla="*/ 83 w 134"/>
                <a:gd name="T19" fmla="*/ 142 h 172"/>
                <a:gd name="T20" fmla="*/ 79 w 134"/>
                <a:gd name="T21" fmla="*/ 146 h 172"/>
                <a:gd name="T22" fmla="*/ 68 w 134"/>
                <a:gd name="T23" fmla="*/ 146 h 172"/>
                <a:gd name="T24" fmla="*/ 61 w 134"/>
                <a:gd name="T25" fmla="*/ 151 h 172"/>
                <a:gd name="T26" fmla="*/ 62 w 134"/>
                <a:gd name="T27" fmla="*/ 159 h 172"/>
                <a:gd name="T28" fmla="*/ 54 w 134"/>
                <a:gd name="T29" fmla="*/ 165 h 172"/>
                <a:gd name="T30" fmla="*/ 43 w 134"/>
                <a:gd name="T31" fmla="*/ 163 h 172"/>
                <a:gd name="T32" fmla="*/ 32 w 134"/>
                <a:gd name="T33" fmla="*/ 170 h 172"/>
                <a:gd name="T34" fmla="*/ 23 w 134"/>
                <a:gd name="T35" fmla="*/ 172 h 172"/>
                <a:gd name="T36" fmla="*/ 16 w 134"/>
                <a:gd name="T37" fmla="*/ 157 h 172"/>
                <a:gd name="T38" fmla="*/ 0 w 134"/>
                <a:gd name="T39" fmla="*/ 123 h 172"/>
                <a:gd name="T40" fmla="*/ 52 w 134"/>
                <a:gd name="T41" fmla="*/ 102 h 172"/>
                <a:gd name="T42" fmla="*/ 60 w 134"/>
                <a:gd name="T43" fmla="*/ 60 h 172"/>
                <a:gd name="T44" fmla="*/ 51 w 134"/>
                <a:gd name="T45" fmla="*/ 46 h 172"/>
                <a:gd name="T46" fmla="*/ 50 w 134"/>
                <a:gd name="T47" fmla="*/ 37 h 172"/>
                <a:gd name="T48" fmla="*/ 54 w 134"/>
                <a:gd name="T49" fmla="*/ 29 h 172"/>
                <a:gd name="T50" fmla="*/ 54 w 134"/>
                <a:gd name="T51" fmla="*/ 20 h 172"/>
                <a:gd name="T52" fmla="*/ 61 w 134"/>
                <a:gd name="T53" fmla="*/ 16 h 172"/>
                <a:gd name="T54" fmla="*/ 58 w 134"/>
                <a:gd name="T55" fmla="*/ 13 h 172"/>
                <a:gd name="T56" fmla="*/ 57 w 134"/>
                <a:gd name="T57" fmla="*/ 0 h 172"/>
                <a:gd name="T58" fmla="*/ 67 w 134"/>
                <a:gd name="T59" fmla="*/ 0 h 172"/>
                <a:gd name="T60" fmla="*/ 76 w 134"/>
                <a:gd name="T61" fmla="*/ 14 h 172"/>
                <a:gd name="T62" fmla="*/ 87 w 134"/>
                <a:gd name="T63" fmla="*/ 21 h 172"/>
                <a:gd name="T64" fmla="*/ 101 w 134"/>
                <a:gd name="T65" fmla="*/ 24 h 172"/>
                <a:gd name="T66" fmla="*/ 112 w 134"/>
                <a:gd name="T67" fmla="*/ 28 h 172"/>
                <a:gd name="T68" fmla="*/ 121 w 134"/>
                <a:gd name="T69" fmla="*/ 40 h 172"/>
                <a:gd name="T70" fmla="*/ 127 w 134"/>
                <a:gd name="T71" fmla="*/ 47 h 172"/>
                <a:gd name="T72" fmla="*/ 134 w 134"/>
                <a:gd name="T73" fmla="*/ 49 h 172"/>
                <a:gd name="T74" fmla="*/ 134 w 134"/>
                <a:gd name="T75" fmla="*/ 54 h 172"/>
                <a:gd name="T76" fmla="*/ 129 w 134"/>
                <a:gd name="T77" fmla="*/ 66 h 172"/>
                <a:gd name="T78" fmla="*/ 127 w 134"/>
                <a:gd name="T79" fmla="*/ 72 h 172"/>
                <a:gd name="T80" fmla="*/ 120 w 134"/>
                <a:gd name="T81" fmla="*/ 79 h 1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34" h="172">
                  <a:moveTo>
                    <a:pt x="120" y="79"/>
                  </a:moveTo>
                  <a:lnTo>
                    <a:pt x="114" y="93"/>
                  </a:lnTo>
                  <a:lnTo>
                    <a:pt x="106" y="92"/>
                  </a:lnTo>
                  <a:lnTo>
                    <a:pt x="103" y="97"/>
                  </a:lnTo>
                  <a:lnTo>
                    <a:pt x="101" y="107"/>
                  </a:lnTo>
                  <a:lnTo>
                    <a:pt x="104" y="121"/>
                  </a:lnTo>
                  <a:lnTo>
                    <a:pt x="103" y="124"/>
                  </a:lnTo>
                  <a:lnTo>
                    <a:pt x="95" y="124"/>
                  </a:lnTo>
                  <a:lnTo>
                    <a:pt x="84" y="132"/>
                  </a:lnTo>
                  <a:lnTo>
                    <a:pt x="83" y="142"/>
                  </a:lnTo>
                  <a:lnTo>
                    <a:pt x="79" y="146"/>
                  </a:lnTo>
                  <a:lnTo>
                    <a:pt x="68" y="146"/>
                  </a:lnTo>
                  <a:lnTo>
                    <a:pt x="61" y="151"/>
                  </a:lnTo>
                  <a:lnTo>
                    <a:pt x="62" y="159"/>
                  </a:lnTo>
                  <a:lnTo>
                    <a:pt x="54" y="165"/>
                  </a:lnTo>
                  <a:lnTo>
                    <a:pt x="43" y="163"/>
                  </a:lnTo>
                  <a:lnTo>
                    <a:pt x="32" y="170"/>
                  </a:lnTo>
                  <a:lnTo>
                    <a:pt x="23" y="172"/>
                  </a:lnTo>
                  <a:lnTo>
                    <a:pt x="16" y="157"/>
                  </a:lnTo>
                  <a:lnTo>
                    <a:pt x="0" y="123"/>
                  </a:lnTo>
                  <a:lnTo>
                    <a:pt x="52" y="102"/>
                  </a:lnTo>
                  <a:lnTo>
                    <a:pt x="60" y="60"/>
                  </a:lnTo>
                  <a:lnTo>
                    <a:pt x="51" y="46"/>
                  </a:lnTo>
                  <a:lnTo>
                    <a:pt x="50" y="37"/>
                  </a:lnTo>
                  <a:lnTo>
                    <a:pt x="54" y="29"/>
                  </a:lnTo>
                  <a:lnTo>
                    <a:pt x="54" y="20"/>
                  </a:lnTo>
                  <a:lnTo>
                    <a:pt x="61" y="16"/>
                  </a:lnTo>
                  <a:lnTo>
                    <a:pt x="58" y="13"/>
                  </a:lnTo>
                  <a:lnTo>
                    <a:pt x="57" y="0"/>
                  </a:lnTo>
                  <a:lnTo>
                    <a:pt x="67" y="0"/>
                  </a:lnTo>
                  <a:lnTo>
                    <a:pt x="76" y="14"/>
                  </a:lnTo>
                  <a:lnTo>
                    <a:pt x="87" y="21"/>
                  </a:lnTo>
                  <a:lnTo>
                    <a:pt x="101" y="24"/>
                  </a:lnTo>
                  <a:lnTo>
                    <a:pt x="112" y="28"/>
                  </a:lnTo>
                  <a:lnTo>
                    <a:pt x="121" y="40"/>
                  </a:lnTo>
                  <a:lnTo>
                    <a:pt x="127" y="47"/>
                  </a:lnTo>
                  <a:lnTo>
                    <a:pt x="134" y="49"/>
                  </a:lnTo>
                  <a:lnTo>
                    <a:pt x="134" y="54"/>
                  </a:lnTo>
                  <a:lnTo>
                    <a:pt x="129" y="66"/>
                  </a:lnTo>
                  <a:lnTo>
                    <a:pt x="127" y="72"/>
                  </a:lnTo>
                  <a:lnTo>
                    <a:pt x="120" y="7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52" name="Freeform 151"/>
            <p:cNvSpPr>
              <a:spLocks/>
            </p:cNvSpPr>
            <p:nvPr/>
          </p:nvSpPr>
          <p:spPr bwMode="auto">
            <a:xfrm>
              <a:off x="5290943" y="2490612"/>
              <a:ext cx="267809" cy="181732"/>
            </a:xfrm>
            <a:custGeom>
              <a:avLst/>
              <a:gdLst>
                <a:gd name="T0" fmla="*/ 18 w 162"/>
                <a:gd name="T1" fmla="*/ 75 h 117"/>
                <a:gd name="T2" fmla="*/ 11 w 162"/>
                <a:gd name="T3" fmla="*/ 62 h 117"/>
                <a:gd name="T4" fmla="*/ 11 w 162"/>
                <a:gd name="T5" fmla="*/ 55 h 117"/>
                <a:gd name="T6" fmla="*/ 6 w 162"/>
                <a:gd name="T7" fmla="*/ 44 h 117"/>
                <a:gd name="T8" fmla="*/ 0 w 162"/>
                <a:gd name="T9" fmla="*/ 37 h 117"/>
                <a:gd name="T10" fmla="*/ 4 w 162"/>
                <a:gd name="T11" fmla="*/ 32 h 117"/>
                <a:gd name="T12" fmla="*/ 0 w 162"/>
                <a:gd name="T13" fmla="*/ 22 h 117"/>
                <a:gd name="T14" fmla="*/ 10 w 162"/>
                <a:gd name="T15" fmla="*/ 16 h 117"/>
                <a:gd name="T16" fmla="*/ 33 w 162"/>
                <a:gd name="T17" fmla="*/ 7 h 117"/>
                <a:gd name="T18" fmla="*/ 52 w 162"/>
                <a:gd name="T19" fmla="*/ 0 h 117"/>
                <a:gd name="T20" fmla="*/ 67 w 162"/>
                <a:gd name="T21" fmla="*/ 3 h 117"/>
                <a:gd name="T22" fmla="*/ 69 w 162"/>
                <a:gd name="T23" fmla="*/ 8 h 117"/>
                <a:gd name="T24" fmla="*/ 84 w 162"/>
                <a:gd name="T25" fmla="*/ 8 h 117"/>
                <a:gd name="T26" fmla="*/ 103 w 162"/>
                <a:gd name="T27" fmla="*/ 10 h 117"/>
                <a:gd name="T28" fmla="*/ 132 w 162"/>
                <a:gd name="T29" fmla="*/ 10 h 117"/>
                <a:gd name="T30" fmla="*/ 140 w 162"/>
                <a:gd name="T31" fmla="*/ 12 h 117"/>
                <a:gd name="T32" fmla="*/ 145 w 162"/>
                <a:gd name="T33" fmla="*/ 18 h 117"/>
                <a:gd name="T34" fmla="*/ 147 w 162"/>
                <a:gd name="T35" fmla="*/ 27 h 117"/>
                <a:gd name="T36" fmla="*/ 152 w 162"/>
                <a:gd name="T37" fmla="*/ 35 h 117"/>
                <a:gd name="T38" fmla="*/ 153 w 162"/>
                <a:gd name="T39" fmla="*/ 43 h 117"/>
                <a:gd name="T40" fmla="*/ 144 w 162"/>
                <a:gd name="T41" fmla="*/ 47 h 117"/>
                <a:gd name="T42" fmla="*/ 150 w 162"/>
                <a:gd name="T43" fmla="*/ 56 h 117"/>
                <a:gd name="T44" fmla="*/ 152 w 162"/>
                <a:gd name="T45" fmla="*/ 65 h 117"/>
                <a:gd name="T46" fmla="*/ 162 w 162"/>
                <a:gd name="T47" fmla="*/ 83 h 117"/>
                <a:gd name="T48" fmla="*/ 161 w 162"/>
                <a:gd name="T49" fmla="*/ 89 h 117"/>
                <a:gd name="T50" fmla="*/ 154 w 162"/>
                <a:gd name="T51" fmla="*/ 91 h 117"/>
                <a:gd name="T52" fmla="*/ 141 w 162"/>
                <a:gd name="T53" fmla="*/ 108 h 117"/>
                <a:gd name="T54" fmla="*/ 146 w 162"/>
                <a:gd name="T55" fmla="*/ 117 h 117"/>
                <a:gd name="T56" fmla="*/ 143 w 162"/>
                <a:gd name="T57" fmla="*/ 116 h 117"/>
                <a:gd name="T58" fmla="*/ 127 w 162"/>
                <a:gd name="T59" fmla="*/ 108 h 117"/>
                <a:gd name="T60" fmla="*/ 115 w 162"/>
                <a:gd name="T61" fmla="*/ 110 h 117"/>
                <a:gd name="T62" fmla="*/ 107 w 162"/>
                <a:gd name="T63" fmla="*/ 109 h 117"/>
                <a:gd name="T64" fmla="*/ 98 w 162"/>
                <a:gd name="T65" fmla="*/ 113 h 117"/>
                <a:gd name="T66" fmla="*/ 90 w 162"/>
                <a:gd name="T67" fmla="*/ 106 h 117"/>
                <a:gd name="T68" fmla="*/ 83 w 162"/>
                <a:gd name="T69" fmla="*/ 109 h 117"/>
                <a:gd name="T70" fmla="*/ 82 w 162"/>
                <a:gd name="T71" fmla="*/ 107 h 117"/>
                <a:gd name="T72" fmla="*/ 74 w 162"/>
                <a:gd name="T73" fmla="*/ 97 h 117"/>
                <a:gd name="T74" fmla="*/ 62 w 162"/>
                <a:gd name="T75" fmla="*/ 96 h 117"/>
                <a:gd name="T76" fmla="*/ 60 w 162"/>
                <a:gd name="T77" fmla="*/ 90 h 117"/>
                <a:gd name="T78" fmla="*/ 49 w 162"/>
                <a:gd name="T79" fmla="*/ 88 h 117"/>
                <a:gd name="T80" fmla="*/ 47 w 162"/>
                <a:gd name="T81" fmla="*/ 93 h 117"/>
                <a:gd name="T82" fmla="*/ 38 w 162"/>
                <a:gd name="T83" fmla="*/ 89 h 117"/>
                <a:gd name="T84" fmla="*/ 38 w 162"/>
                <a:gd name="T85" fmla="*/ 83 h 117"/>
                <a:gd name="T86" fmla="*/ 26 w 162"/>
                <a:gd name="T87" fmla="*/ 81 h 117"/>
                <a:gd name="T88" fmla="*/ 18 w 162"/>
                <a:gd name="T89" fmla="*/ 75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62" h="117">
                  <a:moveTo>
                    <a:pt x="18" y="75"/>
                  </a:moveTo>
                  <a:lnTo>
                    <a:pt x="11" y="62"/>
                  </a:lnTo>
                  <a:lnTo>
                    <a:pt x="11" y="55"/>
                  </a:lnTo>
                  <a:lnTo>
                    <a:pt x="6" y="44"/>
                  </a:lnTo>
                  <a:lnTo>
                    <a:pt x="0" y="37"/>
                  </a:lnTo>
                  <a:lnTo>
                    <a:pt x="4" y="32"/>
                  </a:lnTo>
                  <a:lnTo>
                    <a:pt x="0" y="22"/>
                  </a:lnTo>
                  <a:lnTo>
                    <a:pt x="10" y="16"/>
                  </a:lnTo>
                  <a:lnTo>
                    <a:pt x="33" y="7"/>
                  </a:lnTo>
                  <a:lnTo>
                    <a:pt x="52" y="0"/>
                  </a:lnTo>
                  <a:lnTo>
                    <a:pt x="67" y="3"/>
                  </a:lnTo>
                  <a:lnTo>
                    <a:pt x="69" y="8"/>
                  </a:lnTo>
                  <a:lnTo>
                    <a:pt x="84" y="8"/>
                  </a:lnTo>
                  <a:lnTo>
                    <a:pt x="103" y="10"/>
                  </a:lnTo>
                  <a:lnTo>
                    <a:pt x="132" y="10"/>
                  </a:lnTo>
                  <a:lnTo>
                    <a:pt x="140" y="12"/>
                  </a:lnTo>
                  <a:lnTo>
                    <a:pt x="145" y="18"/>
                  </a:lnTo>
                  <a:lnTo>
                    <a:pt x="147" y="27"/>
                  </a:lnTo>
                  <a:lnTo>
                    <a:pt x="152" y="35"/>
                  </a:lnTo>
                  <a:lnTo>
                    <a:pt x="153" y="43"/>
                  </a:lnTo>
                  <a:lnTo>
                    <a:pt x="144" y="47"/>
                  </a:lnTo>
                  <a:lnTo>
                    <a:pt x="150" y="56"/>
                  </a:lnTo>
                  <a:lnTo>
                    <a:pt x="152" y="65"/>
                  </a:lnTo>
                  <a:lnTo>
                    <a:pt x="162" y="83"/>
                  </a:lnTo>
                  <a:lnTo>
                    <a:pt x="161" y="89"/>
                  </a:lnTo>
                  <a:lnTo>
                    <a:pt x="154" y="91"/>
                  </a:lnTo>
                  <a:lnTo>
                    <a:pt x="141" y="108"/>
                  </a:lnTo>
                  <a:lnTo>
                    <a:pt x="146" y="117"/>
                  </a:lnTo>
                  <a:lnTo>
                    <a:pt x="143" y="116"/>
                  </a:lnTo>
                  <a:lnTo>
                    <a:pt x="127" y="108"/>
                  </a:lnTo>
                  <a:lnTo>
                    <a:pt x="115" y="110"/>
                  </a:lnTo>
                  <a:lnTo>
                    <a:pt x="107" y="109"/>
                  </a:lnTo>
                  <a:lnTo>
                    <a:pt x="98" y="113"/>
                  </a:lnTo>
                  <a:lnTo>
                    <a:pt x="90" y="106"/>
                  </a:lnTo>
                  <a:lnTo>
                    <a:pt x="83" y="109"/>
                  </a:lnTo>
                  <a:lnTo>
                    <a:pt x="82" y="107"/>
                  </a:lnTo>
                  <a:lnTo>
                    <a:pt x="74" y="97"/>
                  </a:lnTo>
                  <a:lnTo>
                    <a:pt x="62" y="96"/>
                  </a:lnTo>
                  <a:lnTo>
                    <a:pt x="60" y="90"/>
                  </a:lnTo>
                  <a:lnTo>
                    <a:pt x="49" y="88"/>
                  </a:lnTo>
                  <a:lnTo>
                    <a:pt x="47" y="93"/>
                  </a:lnTo>
                  <a:lnTo>
                    <a:pt x="38" y="89"/>
                  </a:lnTo>
                  <a:lnTo>
                    <a:pt x="38" y="83"/>
                  </a:lnTo>
                  <a:lnTo>
                    <a:pt x="26" y="81"/>
                  </a:lnTo>
                  <a:lnTo>
                    <a:pt x="18" y="7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55" name="Freeform 154"/>
            <p:cNvSpPr>
              <a:spLocks/>
            </p:cNvSpPr>
            <p:nvPr/>
          </p:nvSpPr>
          <p:spPr bwMode="auto">
            <a:xfrm>
              <a:off x="4659442" y="2885140"/>
              <a:ext cx="90923" cy="175519"/>
            </a:xfrm>
            <a:custGeom>
              <a:avLst/>
              <a:gdLst>
                <a:gd name="T0" fmla="*/ 11 w 55"/>
                <a:gd name="T1" fmla="*/ 9 h 113"/>
                <a:gd name="T2" fmla="*/ 17 w 55"/>
                <a:gd name="T3" fmla="*/ 3 h 113"/>
                <a:gd name="T4" fmla="*/ 24 w 55"/>
                <a:gd name="T5" fmla="*/ 0 h 113"/>
                <a:gd name="T6" fmla="*/ 28 w 55"/>
                <a:gd name="T7" fmla="*/ 10 h 113"/>
                <a:gd name="T8" fmla="*/ 38 w 55"/>
                <a:gd name="T9" fmla="*/ 10 h 113"/>
                <a:gd name="T10" fmla="*/ 41 w 55"/>
                <a:gd name="T11" fmla="*/ 8 h 113"/>
                <a:gd name="T12" fmla="*/ 50 w 55"/>
                <a:gd name="T13" fmla="*/ 9 h 113"/>
                <a:gd name="T14" fmla="*/ 55 w 55"/>
                <a:gd name="T15" fmla="*/ 19 h 113"/>
                <a:gd name="T16" fmla="*/ 47 w 55"/>
                <a:gd name="T17" fmla="*/ 25 h 113"/>
                <a:gd name="T18" fmla="*/ 46 w 55"/>
                <a:gd name="T19" fmla="*/ 41 h 113"/>
                <a:gd name="T20" fmla="*/ 43 w 55"/>
                <a:gd name="T21" fmla="*/ 44 h 113"/>
                <a:gd name="T22" fmla="*/ 43 w 55"/>
                <a:gd name="T23" fmla="*/ 53 h 113"/>
                <a:gd name="T24" fmla="*/ 35 w 55"/>
                <a:gd name="T25" fmla="*/ 55 h 113"/>
                <a:gd name="T26" fmla="*/ 42 w 55"/>
                <a:gd name="T27" fmla="*/ 67 h 113"/>
                <a:gd name="T28" fmla="*/ 37 w 55"/>
                <a:gd name="T29" fmla="*/ 81 h 113"/>
                <a:gd name="T30" fmla="*/ 42 w 55"/>
                <a:gd name="T31" fmla="*/ 87 h 113"/>
                <a:gd name="T32" fmla="*/ 40 w 55"/>
                <a:gd name="T33" fmla="*/ 93 h 113"/>
                <a:gd name="T34" fmla="*/ 33 w 55"/>
                <a:gd name="T35" fmla="*/ 100 h 113"/>
                <a:gd name="T36" fmla="*/ 35 w 55"/>
                <a:gd name="T37" fmla="*/ 107 h 113"/>
                <a:gd name="T38" fmla="*/ 28 w 55"/>
                <a:gd name="T39" fmla="*/ 113 h 113"/>
                <a:gd name="T40" fmla="*/ 19 w 55"/>
                <a:gd name="T41" fmla="*/ 110 h 113"/>
                <a:gd name="T42" fmla="*/ 9 w 55"/>
                <a:gd name="T43" fmla="*/ 112 h 113"/>
                <a:gd name="T44" fmla="*/ 13 w 55"/>
                <a:gd name="T45" fmla="*/ 96 h 113"/>
                <a:gd name="T46" fmla="*/ 11 w 55"/>
                <a:gd name="T47" fmla="*/ 83 h 113"/>
                <a:gd name="T48" fmla="*/ 4 w 55"/>
                <a:gd name="T49" fmla="*/ 81 h 113"/>
                <a:gd name="T50" fmla="*/ 0 w 55"/>
                <a:gd name="T51" fmla="*/ 73 h 113"/>
                <a:gd name="T52" fmla="*/ 2 w 55"/>
                <a:gd name="T53" fmla="*/ 60 h 113"/>
                <a:gd name="T54" fmla="*/ 9 w 55"/>
                <a:gd name="T55" fmla="*/ 52 h 113"/>
                <a:gd name="T56" fmla="*/ 10 w 55"/>
                <a:gd name="T57" fmla="*/ 44 h 113"/>
                <a:gd name="T58" fmla="*/ 14 w 55"/>
                <a:gd name="T59" fmla="*/ 32 h 113"/>
                <a:gd name="T60" fmla="*/ 14 w 55"/>
                <a:gd name="T61" fmla="*/ 23 h 113"/>
                <a:gd name="T62" fmla="*/ 11 w 55"/>
                <a:gd name="T63" fmla="*/ 16 h 113"/>
                <a:gd name="T64" fmla="*/ 11 w 55"/>
                <a:gd name="T65" fmla="*/ 9 h 1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55" h="113">
                  <a:moveTo>
                    <a:pt x="11" y="9"/>
                  </a:moveTo>
                  <a:lnTo>
                    <a:pt x="17" y="3"/>
                  </a:lnTo>
                  <a:lnTo>
                    <a:pt x="24" y="0"/>
                  </a:lnTo>
                  <a:lnTo>
                    <a:pt x="28" y="10"/>
                  </a:lnTo>
                  <a:lnTo>
                    <a:pt x="38" y="10"/>
                  </a:lnTo>
                  <a:lnTo>
                    <a:pt x="41" y="8"/>
                  </a:lnTo>
                  <a:lnTo>
                    <a:pt x="50" y="9"/>
                  </a:lnTo>
                  <a:lnTo>
                    <a:pt x="55" y="19"/>
                  </a:lnTo>
                  <a:lnTo>
                    <a:pt x="47" y="25"/>
                  </a:lnTo>
                  <a:lnTo>
                    <a:pt x="46" y="41"/>
                  </a:lnTo>
                  <a:lnTo>
                    <a:pt x="43" y="44"/>
                  </a:lnTo>
                  <a:lnTo>
                    <a:pt x="43" y="53"/>
                  </a:lnTo>
                  <a:lnTo>
                    <a:pt x="35" y="55"/>
                  </a:lnTo>
                  <a:lnTo>
                    <a:pt x="42" y="67"/>
                  </a:lnTo>
                  <a:lnTo>
                    <a:pt x="37" y="81"/>
                  </a:lnTo>
                  <a:lnTo>
                    <a:pt x="42" y="87"/>
                  </a:lnTo>
                  <a:lnTo>
                    <a:pt x="40" y="93"/>
                  </a:lnTo>
                  <a:lnTo>
                    <a:pt x="33" y="100"/>
                  </a:lnTo>
                  <a:lnTo>
                    <a:pt x="35" y="107"/>
                  </a:lnTo>
                  <a:lnTo>
                    <a:pt x="28" y="113"/>
                  </a:lnTo>
                  <a:lnTo>
                    <a:pt x="19" y="110"/>
                  </a:lnTo>
                  <a:lnTo>
                    <a:pt x="9" y="112"/>
                  </a:lnTo>
                  <a:lnTo>
                    <a:pt x="13" y="96"/>
                  </a:lnTo>
                  <a:lnTo>
                    <a:pt x="11" y="83"/>
                  </a:lnTo>
                  <a:lnTo>
                    <a:pt x="4" y="81"/>
                  </a:lnTo>
                  <a:lnTo>
                    <a:pt x="0" y="73"/>
                  </a:lnTo>
                  <a:lnTo>
                    <a:pt x="2" y="60"/>
                  </a:lnTo>
                  <a:lnTo>
                    <a:pt x="9" y="52"/>
                  </a:lnTo>
                  <a:lnTo>
                    <a:pt x="10" y="44"/>
                  </a:lnTo>
                  <a:lnTo>
                    <a:pt x="14" y="32"/>
                  </a:lnTo>
                  <a:lnTo>
                    <a:pt x="14" y="23"/>
                  </a:lnTo>
                  <a:lnTo>
                    <a:pt x="11" y="16"/>
                  </a:lnTo>
                  <a:lnTo>
                    <a:pt x="11" y="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57" name="Freeform 156"/>
            <p:cNvSpPr>
              <a:spLocks/>
            </p:cNvSpPr>
            <p:nvPr/>
          </p:nvSpPr>
          <p:spPr bwMode="auto">
            <a:xfrm>
              <a:off x="5938975" y="3198898"/>
              <a:ext cx="18185" cy="37278"/>
            </a:xfrm>
            <a:custGeom>
              <a:avLst/>
              <a:gdLst>
                <a:gd name="T0" fmla="*/ 9 w 11"/>
                <a:gd name="T1" fmla="*/ 3 h 24"/>
                <a:gd name="T2" fmla="*/ 11 w 11"/>
                <a:gd name="T3" fmla="*/ 15 h 24"/>
                <a:gd name="T4" fmla="*/ 9 w 11"/>
                <a:gd name="T5" fmla="*/ 21 h 24"/>
                <a:gd name="T6" fmla="*/ 1 w 11"/>
                <a:gd name="T7" fmla="*/ 24 h 24"/>
                <a:gd name="T8" fmla="*/ 1 w 11"/>
                <a:gd name="T9" fmla="*/ 19 h 24"/>
                <a:gd name="T10" fmla="*/ 5 w 11"/>
                <a:gd name="T11" fmla="*/ 16 h 24"/>
                <a:gd name="T12" fmla="*/ 0 w 11"/>
                <a:gd name="T13" fmla="*/ 14 h 24"/>
                <a:gd name="T14" fmla="*/ 3 w 11"/>
                <a:gd name="T15" fmla="*/ 0 h 24"/>
                <a:gd name="T16" fmla="*/ 9 w 11"/>
                <a:gd name="T17" fmla="*/ 3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 h="24">
                  <a:moveTo>
                    <a:pt x="9" y="3"/>
                  </a:moveTo>
                  <a:lnTo>
                    <a:pt x="11" y="15"/>
                  </a:lnTo>
                  <a:lnTo>
                    <a:pt x="9" y="21"/>
                  </a:lnTo>
                  <a:lnTo>
                    <a:pt x="1" y="24"/>
                  </a:lnTo>
                  <a:lnTo>
                    <a:pt x="1" y="19"/>
                  </a:lnTo>
                  <a:lnTo>
                    <a:pt x="5" y="16"/>
                  </a:lnTo>
                  <a:lnTo>
                    <a:pt x="0" y="14"/>
                  </a:lnTo>
                  <a:lnTo>
                    <a:pt x="3" y="0"/>
                  </a:lnTo>
                  <a:lnTo>
                    <a:pt x="9" y="3"/>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58" name="Freeform 157"/>
            <p:cNvSpPr>
              <a:spLocks/>
            </p:cNvSpPr>
            <p:nvPr/>
          </p:nvSpPr>
          <p:spPr bwMode="auto">
            <a:xfrm>
              <a:off x="6423346" y="3405482"/>
              <a:ext cx="28103" cy="49704"/>
            </a:xfrm>
            <a:custGeom>
              <a:avLst/>
              <a:gdLst>
                <a:gd name="T0" fmla="*/ 3 w 17"/>
                <a:gd name="T1" fmla="*/ 28 h 32"/>
                <a:gd name="T2" fmla="*/ 0 w 17"/>
                <a:gd name="T3" fmla="*/ 13 h 32"/>
                <a:gd name="T4" fmla="*/ 4 w 17"/>
                <a:gd name="T5" fmla="*/ 2 h 32"/>
                <a:gd name="T6" fmla="*/ 9 w 17"/>
                <a:gd name="T7" fmla="*/ 0 h 32"/>
                <a:gd name="T8" fmla="*/ 15 w 17"/>
                <a:gd name="T9" fmla="*/ 7 h 32"/>
                <a:gd name="T10" fmla="*/ 17 w 17"/>
                <a:gd name="T11" fmla="*/ 18 h 32"/>
                <a:gd name="T12" fmla="*/ 14 w 17"/>
                <a:gd name="T13" fmla="*/ 31 h 32"/>
                <a:gd name="T14" fmla="*/ 9 w 17"/>
                <a:gd name="T15" fmla="*/ 32 h 32"/>
                <a:gd name="T16" fmla="*/ 3 w 17"/>
                <a:gd name="T17" fmla="*/ 28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32">
                  <a:moveTo>
                    <a:pt x="3" y="28"/>
                  </a:moveTo>
                  <a:lnTo>
                    <a:pt x="0" y="13"/>
                  </a:lnTo>
                  <a:lnTo>
                    <a:pt x="4" y="2"/>
                  </a:lnTo>
                  <a:lnTo>
                    <a:pt x="9" y="0"/>
                  </a:lnTo>
                  <a:lnTo>
                    <a:pt x="15" y="7"/>
                  </a:lnTo>
                  <a:lnTo>
                    <a:pt x="17" y="18"/>
                  </a:lnTo>
                  <a:lnTo>
                    <a:pt x="14" y="31"/>
                  </a:lnTo>
                  <a:lnTo>
                    <a:pt x="9" y="32"/>
                  </a:lnTo>
                  <a:lnTo>
                    <a:pt x="3" y="28"/>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59" name="Freeform 158"/>
            <p:cNvSpPr>
              <a:spLocks/>
            </p:cNvSpPr>
            <p:nvPr/>
          </p:nvSpPr>
          <p:spPr bwMode="auto">
            <a:xfrm>
              <a:off x="5474441" y="2697196"/>
              <a:ext cx="261197" cy="144454"/>
            </a:xfrm>
            <a:custGeom>
              <a:avLst/>
              <a:gdLst>
                <a:gd name="T0" fmla="*/ 37 w 158"/>
                <a:gd name="T1" fmla="*/ 7 h 93"/>
                <a:gd name="T2" fmla="*/ 44 w 158"/>
                <a:gd name="T3" fmla="*/ 3 h 93"/>
                <a:gd name="T4" fmla="*/ 54 w 158"/>
                <a:gd name="T5" fmla="*/ 5 h 93"/>
                <a:gd name="T6" fmla="*/ 64 w 158"/>
                <a:gd name="T7" fmla="*/ 5 h 93"/>
                <a:gd name="T8" fmla="*/ 72 w 158"/>
                <a:gd name="T9" fmla="*/ 10 h 93"/>
                <a:gd name="T10" fmla="*/ 78 w 158"/>
                <a:gd name="T11" fmla="*/ 7 h 93"/>
                <a:gd name="T12" fmla="*/ 89 w 158"/>
                <a:gd name="T13" fmla="*/ 5 h 93"/>
                <a:gd name="T14" fmla="*/ 93 w 158"/>
                <a:gd name="T15" fmla="*/ 0 h 93"/>
                <a:gd name="T16" fmla="*/ 100 w 158"/>
                <a:gd name="T17" fmla="*/ 0 h 93"/>
                <a:gd name="T18" fmla="*/ 105 w 158"/>
                <a:gd name="T19" fmla="*/ 2 h 93"/>
                <a:gd name="T20" fmla="*/ 110 w 158"/>
                <a:gd name="T21" fmla="*/ 8 h 93"/>
                <a:gd name="T22" fmla="*/ 117 w 158"/>
                <a:gd name="T23" fmla="*/ 17 h 93"/>
                <a:gd name="T24" fmla="*/ 128 w 158"/>
                <a:gd name="T25" fmla="*/ 29 h 93"/>
                <a:gd name="T26" fmla="*/ 130 w 158"/>
                <a:gd name="T27" fmla="*/ 38 h 93"/>
                <a:gd name="T28" fmla="*/ 129 w 158"/>
                <a:gd name="T29" fmla="*/ 47 h 93"/>
                <a:gd name="T30" fmla="*/ 133 w 158"/>
                <a:gd name="T31" fmla="*/ 56 h 93"/>
                <a:gd name="T32" fmla="*/ 141 w 158"/>
                <a:gd name="T33" fmla="*/ 59 h 93"/>
                <a:gd name="T34" fmla="*/ 149 w 158"/>
                <a:gd name="T35" fmla="*/ 56 h 93"/>
                <a:gd name="T36" fmla="*/ 156 w 158"/>
                <a:gd name="T37" fmla="*/ 60 h 93"/>
                <a:gd name="T38" fmla="*/ 158 w 158"/>
                <a:gd name="T39" fmla="*/ 65 h 93"/>
                <a:gd name="T40" fmla="*/ 150 w 158"/>
                <a:gd name="T41" fmla="*/ 69 h 93"/>
                <a:gd name="T42" fmla="*/ 145 w 158"/>
                <a:gd name="T43" fmla="*/ 67 h 93"/>
                <a:gd name="T44" fmla="*/ 143 w 158"/>
                <a:gd name="T45" fmla="*/ 92 h 93"/>
                <a:gd name="T46" fmla="*/ 133 w 158"/>
                <a:gd name="T47" fmla="*/ 90 h 93"/>
                <a:gd name="T48" fmla="*/ 121 w 158"/>
                <a:gd name="T49" fmla="*/ 83 h 93"/>
                <a:gd name="T50" fmla="*/ 101 w 158"/>
                <a:gd name="T51" fmla="*/ 87 h 93"/>
                <a:gd name="T52" fmla="*/ 94 w 158"/>
                <a:gd name="T53" fmla="*/ 93 h 93"/>
                <a:gd name="T54" fmla="*/ 69 w 158"/>
                <a:gd name="T55" fmla="*/ 91 h 93"/>
                <a:gd name="T56" fmla="*/ 56 w 158"/>
                <a:gd name="T57" fmla="*/ 88 h 93"/>
                <a:gd name="T58" fmla="*/ 50 w 158"/>
                <a:gd name="T59" fmla="*/ 90 h 93"/>
                <a:gd name="T60" fmla="*/ 44 w 158"/>
                <a:gd name="T61" fmla="*/ 81 h 93"/>
                <a:gd name="T62" fmla="*/ 41 w 158"/>
                <a:gd name="T63" fmla="*/ 78 h 93"/>
                <a:gd name="T64" fmla="*/ 45 w 158"/>
                <a:gd name="T65" fmla="*/ 74 h 93"/>
                <a:gd name="T66" fmla="*/ 40 w 158"/>
                <a:gd name="T67" fmla="*/ 72 h 93"/>
                <a:gd name="T68" fmla="*/ 36 w 158"/>
                <a:gd name="T69" fmla="*/ 76 h 93"/>
                <a:gd name="T70" fmla="*/ 25 w 158"/>
                <a:gd name="T71" fmla="*/ 70 h 93"/>
                <a:gd name="T72" fmla="*/ 23 w 158"/>
                <a:gd name="T73" fmla="*/ 62 h 93"/>
                <a:gd name="T74" fmla="*/ 13 w 158"/>
                <a:gd name="T75" fmla="*/ 57 h 93"/>
                <a:gd name="T76" fmla="*/ 10 w 158"/>
                <a:gd name="T77" fmla="*/ 51 h 93"/>
                <a:gd name="T78" fmla="*/ 0 w 158"/>
                <a:gd name="T79" fmla="*/ 43 h 93"/>
                <a:gd name="T80" fmla="*/ 13 w 158"/>
                <a:gd name="T81" fmla="*/ 39 h 93"/>
                <a:gd name="T82" fmla="*/ 22 w 158"/>
                <a:gd name="T83" fmla="*/ 25 h 93"/>
                <a:gd name="T84" fmla="*/ 28 w 158"/>
                <a:gd name="T85" fmla="*/ 11 h 93"/>
                <a:gd name="T86" fmla="*/ 37 w 158"/>
                <a:gd name="T87" fmla="*/ 7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58" h="93">
                  <a:moveTo>
                    <a:pt x="37" y="7"/>
                  </a:moveTo>
                  <a:lnTo>
                    <a:pt x="44" y="3"/>
                  </a:lnTo>
                  <a:lnTo>
                    <a:pt x="54" y="5"/>
                  </a:lnTo>
                  <a:lnTo>
                    <a:pt x="64" y="5"/>
                  </a:lnTo>
                  <a:lnTo>
                    <a:pt x="72" y="10"/>
                  </a:lnTo>
                  <a:lnTo>
                    <a:pt x="78" y="7"/>
                  </a:lnTo>
                  <a:lnTo>
                    <a:pt x="89" y="5"/>
                  </a:lnTo>
                  <a:lnTo>
                    <a:pt x="93" y="0"/>
                  </a:lnTo>
                  <a:lnTo>
                    <a:pt x="100" y="0"/>
                  </a:lnTo>
                  <a:lnTo>
                    <a:pt x="105" y="2"/>
                  </a:lnTo>
                  <a:lnTo>
                    <a:pt x="110" y="8"/>
                  </a:lnTo>
                  <a:lnTo>
                    <a:pt x="117" y="17"/>
                  </a:lnTo>
                  <a:lnTo>
                    <a:pt x="128" y="29"/>
                  </a:lnTo>
                  <a:lnTo>
                    <a:pt x="130" y="38"/>
                  </a:lnTo>
                  <a:lnTo>
                    <a:pt x="129" y="47"/>
                  </a:lnTo>
                  <a:lnTo>
                    <a:pt x="133" y="56"/>
                  </a:lnTo>
                  <a:lnTo>
                    <a:pt x="141" y="59"/>
                  </a:lnTo>
                  <a:lnTo>
                    <a:pt x="149" y="56"/>
                  </a:lnTo>
                  <a:lnTo>
                    <a:pt x="156" y="60"/>
                  </a:lnTo>
                  <a:lnTo>
                    <a:pt x="158" y="65"/>
                  </a:lnTo>
                  <a:lnTo>
                    <a:pt x="150" y="69"/>
                  </a:lnTo>
                  <a:lnTo>
                    <a:pt x="145" y="67"/>
                  </a:lnTo>
                  <a:lnTo>
                    <a:pt x="143" y="92"/>
                  </a:lnTo>
                  <a:lnTo>
                    <a:pt x="133" y="90"/>
                  </a:lnTo>
                  <a:lnTo>
                    <a:pt x="121" y="83"/>
                  </a:lnTo>
                  <a:lnTo>
                    <a:pt x="101" y="87"/>
                  </a:lnTo>
                  <a:lnTo>
                    <a:pt x="94" y="93"/>
                  </a:lnTo>
                  <a:lnTo>
                    <a:pt x="69" y="91"/>
                  </a:lnTo>
                  <a:lnTo>
                    <a:pt x="56" y="88"/>
                  </a:lnTo>
                  <a:lnTo>
                    <a:pt x="50" y="90"/>
                  </a:lnTo>
                  <a:lnTo>
                    <a:pt x="44" y="81"/>
                  </a:lnTo>
                  <a:lnTo>
                    <a:pt x="41" y="78"/>
                  </a:lnTo>
                  <a:lnTo>
                    <a:pt x="45" y="74"/>
                  </a:lnTo>
                  <a:lnTo>
                    <a:pt x="40" y="72"/>
                  </a:lnTo>
                  <a:lnTo>
                    <a:pt x="36" y="76"/>
                  </a:lnTo>
                  <a:lnTo>
                    <a:pt x="25" y="70"/>
                  </a:lnTo>
                  <a:lnTo>
                    <a:pt x="23" y="62"/>
                  </a:lnTo>
                  <a:lnTo>
                    <a:pt x="13" y="57"/>
                  </a:lnTo>
                  <a:lnTo>
                    <a:pt x="10" y="51"/>
                  </a:lnTo>
                  <a:lnTo>
                    <a:pt x="0" y="43"/>
                  </a:lnTo>
                  <a:lnTo>
                    <a:pt x="13" y="39"/>
                  </a:lnTo>
                  <a:lnTo>
                    <a:pt x="22" y="25"/>
                  </a:lnTo>
                  <a:lnTo>
                    <a:pt x="28" y="11"/>
                  </a:lnTo>
                  <a:lnTo>
                    <a:pt x="37" y="7"/>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61" name="Freeform 160"/>
            <p:cNvSpPr>
              <a:spLocks/>
            </p:cNvSpPr>
            <p:nvPr/>
          </p:nvSpPr>
          <p:spPr bwMode="auto">
            <a:xfrm>
              <a:off x="5429807" y="2479740"/>
              <a:ext cx="79351" cy="26405"/>
            </a:xfrm>
            <a:custGeom>
              <a:avLst/>
              <a:gdLst>
                <a:gd name="T0" fmla="*/ 48 w 48"/>
                <a:gd name="T1" fmla="*/ 17 h 17"/>
                <a:gd name="T2" fmla="*/ 19 w 48"/>
                <a:gd name="T3" fmla="*/ 17 h 17"/>
                <a:gd name="T4" fmla="*/ 0 w 48"/>
                <a:gd name="T5" fmla="*/ 15 h 17"/>
                <a:gd name="T6" fmla="*/ 2 w 48"/>
                <a:gd name="T7" fmla="*/ 6 h 17"/>
                <a:gd name="T8" fmla="*/ 23 w 48"/>
                <a:gd name="T9" fmla="*/ 0 h 17"/>
                <a:gd name="T10" fmla="*/ 39 w 48"/>
                <a:gd name="T11" fmla="*/ 4 h 17"/>
                <a:gd name="T12" fmla="*/ 47 w 48"/>
                <a:gd name="T13" fmla="*/ 7 h 17"/>
                <a:gd name="T14" fmla="*/ 46 w 48"/>
                <a:gd name="T15" fmla="*/ 12 h 17"/>
                <a:gd name="T16" fmla="*/ 48 w 48"/>
                <a:gd name="T17" fmla="*/ 17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8" h="17">
                  <a:moveTo>
                    <a:pt x="48" y="17"/>
                  </a:moveTo>
                  <a:lnTo>
                    <a:pt x="19" y="17"/>
                  </a:lnTo>
                  <a:lnTo>
                    <a:pt x="0" y="15"/>
                  </a:lnTo>
                  <a:lnTo>
                    <a:pt x="2" y="6"/>
                  </a:lnTo>
                  <a:lnTo>
                    <a:pt x="23" y="0"/>
                  </a:lnTo>
                  <a:lnTo>
                    <a:pt x="39" y="4"/>
                  </a:lnTo>
                  <a:lnTo>
                    <a:pt x="47" y="7"/>
                  </a:lnTo>
                  <a:lnTo>
                    <a:pt x="46" y="12"/>
                  </a:lnTo>
                  <a:lnTo>
                    <a:pt x="48" y="17"/>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62" name="Freeform 161"/>
            <p:cNvSpPr>
              <a:spLocks/>
            </p:cNvSpPr>
            <p:nvPr/>
          </p:nvSpPr>
          <p:spPr bwMode="auto">
            <a:xfrm>
              <a:off x="7841743" y="1948524"/>
              <a:ext cx="84311" cy="17087"/>
            </a:xfrm>
            <a:custGeom>
              <a:avLst/>
              <a:gdLst>
                <a:gd name="T0" fmla="*/ 51 w 51"/>
                <a:gd name="T1" fmla="*/ 10 h 11"/>
                <a:gd name="T2" fmla="*/ 32 w 51"/>
                <a:gd name="T3" fmla="*/ 11 h 11"/>
                <a:gd name="T4" fmla="*/ 3 w 51"/>
                <a:gd name="T5" fmla="*/ 9 h 11"/>
                <a:gd name="T6" fmla="*/ 0 w 51"/>
                <a:gd name="T7" fmla="*/ 8 h 11"/>
                <a:gd name="T8" fmla="*/ 2 w 51"/>
                <a:gd name="T9" fmla="*/ 2 h 11"/>
                <a:gd name="T10" fmla="*/ 15 w 51"/>
                <a:gd name="T11" fmla="*/ 0 h 11"/>
                <a:gd name="T12" fmla="*/ 43 w 51"/>
                <a:gd name="T13" fmla="*/ 6 h 11"/>
                <a:gd name="T14" fmla="*/ 51 w 51"/>
                <a:gd name="T15" fmla="*/ 10 h 1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1" h="11">
                  <a:moveTo>
                    <a:pt x="51" y="10"/>
                  </a:moveTo>
                  <a:lnTo>
                    <a:pt x="32" y="11"/>
                  </a:lnTo>
                  <a:lnTo>
                    <a:pt x="3" y="9"/>
                  </a:lnTo>
                  <a:lnTo>
                    <a:pt x="0" y="8"/>
                  </a:lnTo>
                  <a:lnTo>
                    <a:pt x="2" y="2"/>
                  </a:lnTo>
                  <a:lnTo>
                    <a:pt x="15" y="0"/>
                  </a:lnTo>
                  <a:lnTo>
                    <a:pt x="43" y="6"/>
                  </a:lnTo>
                  <a:lnTo>
                    <a:pt x="51" y="1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63" name="Freeform 162"/>
            <p:cNvSpPr>
              <a:spLocks/>
            </p:cNvSpPr>
            <p:nvPr/>
          </p:nvSpPr>
          <p:spPr bwMode="auto">
            <a:xfrm>
              <a:off x="7888031" y="1908140"/>
              <a:ext cx="105801" cy="20193"/>
            </a:xfrm>
            <a:custGeom>
              <a:avLst/>
              <a:gdLst>
                <a:gd name="T0" fmla="*/ 64 w 64"/>
                <a:gd name="T1" fmla="*/ 7 h 13"/>
                <a:gd name="T2" fmla="*/ 60 w 64"/>
                <a:gd name="T3" fmla="*/ 13 h 13"/>
                <a:gd name="T4" fmla="*/ 38 w 64"/>
                <a:gd name="T5" fmla="*/ 11 h 13"/>
                <a:gd name="T6" fmla="*/ 5 w 64"/>
                <a:gd name="T7" fmla="*/ 5 h 13"/>
                <a:gd name="T8" fmla="*/ 0 w 64"/>
                <a:gd name="T9" fmla="*/ 0 h 13"/>
                <a:gd name="T10" fmla="*/ 27 w 64"/>
                <a:gd name="T11" fmla="*/ 2 h 13"/>
                <a:gd name="T12" fmla="*/ 64 w 64"/>
                <a:gd name="T13" fmla="*/ 7 h 13"/>
              </a:gdLst>
              <a:ahLst/>
              <a:cxnLst>
                <a:cxn ang="0">
                  <a:pos x="T0" y="T1"/>
                </a:cxn>
                <a:cxn ang="0">
                  <a:pos x="T2" y="T3"/>
                </a:cxn>
                <a:cxn ang="0">
                  <a:pos x="T4" y="T5"/>
                </a:cxn>
                <a:cxn ang="0">
                  <a:pos x="T6" y="T7"/>
                </a:cxn>
                <a:cxn ang="0">
                  <a:pos x="T8" y="T9"/>
                </a:cxn>
                <a:cxn ang="0">
                  <a:pos x="T10" y="T11"/>
                </a:cxn>
                <a:cxn ang="0">
                  <a:pos x="T12" y="T13"/>
                </a:cxn>
              </a:cxnLst>
              <a:rect l="0" t="0" r="r" b="b"/>
              <a:pathLst>
                <a:path w="64" h="13">
                  <a:moveTo>
                    <a:pt x="64" y="7"/>
                  </a:moveTo>
                  <a:lnTo>
                    <a:pt x="60" y="13"/>
                  </a:lnTo>
                  <a:lnTo>
                    <a:pt x="38" y="11"/>
                  </a:lnTo>
                  <a:lnTo>
                    <a:pt x="5" y="5"/>
                  </a:lnTo>
                  <a:lnTo>
                    <a:pt x="0" y="0"/>
                  </a:lnTo>
                  <a:lnTo>
                    <a:pt x="27" y="2"/>
                  </a:lnTo>
                  <a:lnTo>
                    <a:pt x="64" y="7"/>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64" name="Freeform 163"/>
            <p:cNvSpPr>
              <a:spLocks/>
            </p:cNvSpPr>
            <p:nvPr/>
          </p:nvSpPr>
          <p:spPr bwMode="auto">
            <a:xfrm>
              <a:off x="7691308" y="1892608"/>
              <a:ext cx="183500" cy="37278"/>
            </a:xfrm>
            <a:custGeom>
              <a:avLst/>
              <a:gdLst>
                <a:gd name="T0" fmla="*/ 102 w 111"/>
                <a:gd name="T1" fmla="*/ 9 h 24"/>
                <a:gd name="T2" fmla="*/ 111 w 111"/>
                <a:gd name="T3" fmla="*/ 21 h 24"/>
                <a:gd name="T4" fmla="*/ 64 w 111"/>
                <a:gd name="T5" fmla="*/ 20 h 24"/>
                <a:gd name="T6" fmla="*/ 50 w 111"/>
                <a:gd name="T7" fmla="*/ 24 h 24"/>
                <a:gd name="T8" fmla="*/ 10 w 111"/>
                <a:gd name="T9" fmla="*/ 14 h 24"/>
                <a:gd name="T10" fmla="*/ 0 w 111"/>
                <a:gd name="T11" fmla="*/ 3 h 24"/>
                <a:gd name="T12" fmla="*/ 12 w 111"/>
                <a:gd name="T13" fmla="*/ 0 h 24"/>
                <a:gd name="T14" fmla="*/ 45 w 111"/>
                <a:gd name="T15" fmla="*/ 1 h 24"/>
                <a:gd name="T16" fmla="*/ 102 w 111"/>
                <a:gd name="T17" fmla="*/ 9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1" h="24">
                  <a:moveTo>
                    <a:pt x="102" y="9"/>
                  </a:moveTo>
                  <a:lnTo>
                    <a:pt x="111" y="21"/>
                  </a:lnTo>
                  <a:lnTo>
                    <a:pt x="64" y="20"/>
                  </a:lnTo>
                  <a:lnTo>
                    <a:pt x="50" y="24"/>
                  </a:lnTo>
                  <a:lnTo>
                    <a:pt x="10" y="14"/>
                  </a:lnTo>
                  <a:lnTo>
                    <a:pt x="0" y="3"/>
                  </a:lnTo>
                  <a:lnTo>
                    <a:pt x="12" y="0"/>
                  </a:lnTo>
                  <a:lnTo>
                    <a:pt x="45" y="1"/>
                  </a:lnTo>
                  <a:lnTo>
                    <a:pt x="102" y="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65" name="Freeform 164"/>
            <p:cNvSpPr>
              <a:spLocks/>
            </p:cNvSpPr>
            <p:nvPr/>
          </p:nvSpPr>
          <p:spPr bwMode="auto">
            <a:xfrm>
              <a:off x="6019979" y="1873968"/>
              <a:ext cx="279381" cy="156880"/>
            </a:xfrm>
            <a:custGeom>
              <a:avLst/>
              <a:gdLst>
                <a:gd name="T0" fmla="*/ 90 w 169"/>
                <a:gd name="T1" fmla="*/ 100 h 101"/>
                <a:gd name="T2" fmla="*/ 83 w 169"/>
                <a:gd name="T3" fmla="*/ 101 h 101"/>
                <a:gd name="T4" fmla="*/ 39 w 169"/>
                <a:gd name="T5" fmla="*/ 99 h 101"/>
                <a:gd name="T6" fmla="*/ 32 w 169"/>
                <a:gd name="T7" fmla="*/ 92 h 101"/>
                <a:gd name="T8" fmla="*/ 6 w 169"/>
                <a:gd name="T9" fmla="*/ 87 h 101"/>
                <a:gd name="T10" fmla="*/ 0 w 169"/>
                <a:gd name="T11" fmla="*/ 78 h 101"/>
                <a:gd name="T12" fmla="*/ 11 w 169"/>
                <a:gd name="T13" fmla="*/ 75 h 101"/>
                <a:gd name="T14" fmla="*/ 5 w 169"/>
                <a:gd name="T15" fmla="*/ 66 h 101"/>
                <a:gd name="T16" fmla="*/ 23 w 169"/>
                <a:gd name="T17" fmla="*/ 52 h 101"/>
                <a:gd name="T18" fmla="*/ 10 w 169"/>
                <a:gd name="T19" fmla="*/ 50 h 101"/>
                <a:gd name="T20" fmla="*/ 32 w 169"/>
                <a:gd name="T21" fmla="*/ 36 h 101"/>
                <a:gd name="T22" fmla="*/ 24 w 169"/>
                <a:gd name="T23" fmla="*/ 29 h 101"/>
                <a:gd name="T24" fmla="*/ 46 w 169"/>
                <a:gd name="T25" fmla="*/ 20 h 101"/>
                <a:gd name="T26" fmla="*/ 80 w 169"/>
                <a:gd name="T27" fmla="*/ 10 h 101"/>
                <a:gd name="T28" fmla="*/ 118 w 169"/>
                <a:gd name="T29" fmla="*/ 8 h 101"/>
                <a:gd name="T30" fmla="*/ 134 w 169"/>
                <a:gd name="T31" fmla="*/ 2 h 101"/>
                <a:gd name="T32" fmla="*/ 156 w 169"/>
                <a:gd name="T33" fmla="*/ 0 h 101"/>
                <a:gd name="T34" fmla="*/ 169 w 169"/>
                <a:gd name="T35" fmla="*/ 6 h 101"/>
                <a:gd name="T36" fmla="*/ 165 w 169"/>
                <a:gd name="T37" fmla="*/ 11 h 101"/>
                <a:gd name="T38" fmla="*/ 127 w 169"/>
                <a:gd name="T39" fmla="*/ 18 h 101"/>
                <a:gd name="T40" fmla="*/ 95 w 169"/>
                <a:gd name="T41" fmla="*/ 26 h 101"/>
                <a:gd name="T42" fmla="*/ 67 w 169"/>
                <a:gd name="T43" fmla="*/ 41 h 101"/>
                <a:gd name="T44" fmla="*/ 58 w 169"/>
                <a:gd name="T45" fmla="*/ 56 h 101"/>
                <a:gd name="T46" fmla="*/ 47 w 169"/>
                <a:gd name="T47" fmla="*/ 72 h 101"/>
                <a:gd name="T48" fmla="*/ 57 w 169"/>
                <a:gd name="T49" fmla="*/ 86 h 101"/>
                <a:gd name="T50" fmla="*/ 90 w 169"/>
                <a:gd name="T51" fmla="*/ 10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69" h="101">
                  <a:moveTo>
                    <a:pt x="90" y="100"/>
                  </a:moveTo>
                  <a:lnTo>
                    <a:pt x="83" y="101"/>
                  </a:lnTo>
                  <a:lnTo>
                    <a:pt x="39" y="99"/>
                  </a:lnTo>
                  <a:lnTo>
                    <a:pt x="32" y="92"/>
                  </a:lnTo>
                  <a:lnTo>
                    <a:pt x="6" y="87"/>
                  </a:lnTo>
                  <a:lnTo>
                    <a:pt x="0" y="78"/>
                  </a:lnTo>
                  <a:lnTo>
                    <a:pt x="11" y="75"/>
                  </a:lnTo>
                  <a:lnTo>
                    <a:pt x="5" y="66"/>
                  </a:lnTo>
                  <a:lnTo>
                    <a:pt x="23" y="52"/>
                  </a:lnTo>
                  <a:lnTo>
                    <a:pt x="10" y="50"/>
                  </a:lnTo>
                  <a:lnTo>
                    <a:pt x="32" y="36"/>
                  </a:lnTo>
                  <a:lnTo>
                    <a:pt x="24" y="29"/>
                  </a:lnTo>
                  <a:lnTo>
                    <a:pt x="46" y="20"/>
                  </a:lnTo>
                  <a:lnTo>
                    <a:pt x="80" y="10"/>
                  </a:lnTo>
                  <a:lnTo>
                    <a:pt x="118" y="8"/>
                  </a:lnTo>
                  <a:lnTo>
                    <a:pt x="134" y="2"/>
                  </a:lnTo>
                  <a:lnTo>
                    <a:pt x="156" y="0"/>
                  </a:lnTo>
                  <a:lnTo>
                    <a:pt x="169" y="6"/>
                  </a:lnTo>
                  <a:lnTo>
                    <a:pt x="165" y="11"/>
                  </a:lnTo>
                  <a:lnTo>
                    <a:pt x="127" y="18"/>
                  </a:lnTo>
                  <a:lnTo>
                    <a:pt x="95" y="26"/>
                  </a:lnTo>
                  <a:lnTo>
                    <a:pt x="67" y="41"/>
                  </a:lnTo>
                  <a:lnTo>
                    <a:pt x="58" y="56"/>
                  </a:lnTo>
                  <a:lnTo>
                    <a:pt x="47" y="72"/>
                  </a:lnTo>
                  <a:lnTo>
                    <a:pt x="57" y="86"/>
                  </a:lnTo>
                  <a:lnTo>
                    <a:pt x="90" y="10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66" name="Freeform 165"/>
            <p:cNvSpPr>
              <a:spLocks/>
            </p:cNvSpPr>
            <p:nvPr/>
          </p:nvSpPr>
          <p:spPr bwMode="auto">
            <a:xfrm>
              <a:off x="6866389" y="1819603"/>
              <a:ext cx="102495" cy="32620"/>
            </a:xfrm>
            <a:custGeom>
              <a:avLst/>
              <a:gdLst>
                <a:gd name="T0" fmla="*/ 62 w 62"/>
                <a:gd name="T1" fmla="*/ 15 h 21"/>
                <a:gd name="T2" fmla="*/ 2 w 62"/>
                <a:gd name="T3" fmla="*/ 21 h 21"/>
                <a:gd name="T4" fmla="*/ 0 w 62"/>
                <a:gd name="T5" fmla="*/ 2 h 21"/>
                <a:gd name="T6" fmla="*/ 8 w 62"/>
                <a:gd name="T7" fmla="*/ 0 h 21"/>
                <a:gd name="T8" fmla="*/ 18 w 62"/>
                <a:gd name="T9" fmla="*/ 1 h 21"/>
                <a:gd name="T10" fmla="*/ 58 w 62"/>
                <a:gd name="T11" fmla="*/ 9 h 21"/>
                <a:gd name="T12" fmla="*/ 62 w 62"/>
                <a:gd name="T13" fmla="*/ 15 h 21"/>
              </a:gdLst>
              <a:ahLst/>
              <a:cxnLst>
                <a:cxn ang="0">
                  <a:pos x="T0" y="T1"/>
                </a:cxn>
                <a:cxn ang="0">
                  <a:pos x="T2" y="T3"/>
                </a:cxn>
                <a:cxn ang="0">
                  <a:pos x="T4" y="T5"/>
                </a:cxn>
                <a:cxn ang="0">
                  <a:pos x="T6" y="T7"/>
                </a:cxn>
                <a:cxn ang="0">
                  <a:pos x="T8" y="T9"/>
                </a:cxn>
                <a:cxn ang="0">
                  <a:pos x="T10" y="T11"/>
                </a:cxn>
                <a:cxn ang="0">
                  <a:pos x="T12" y="T13"/>
                </a:cxn>
              </a:cxnLst>
              <a:rect l="0" t="0" r="r" b="b"/>
              <a:pathLst>
                <a:path w="62" h="21">
                  <a:moveTo>
                    <a:pt x="62" y="15"/>
                  </a:moveTo>
                  <a:lnTo>
                    <a:pt x="2" y="21"/>
                  </a:lnTo>
                  <a:lnTo>
                    <a:pt x="0" y="2"/>
                  </a:lnTo>
                  <a:lnTo>
                    <a:pt x="8" y="0"/>
                  </a:lnTo>
                  <a:lnTo>
                    <a:pt x="18" y="1"/>
                  </a:lnTo>
                  <a:lnTo>
                    <a:pt x="58" y="9"/>
                  </a:lnTo>
                  <a:lnTo>
                    <a:pt x="62" y="1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67" name="Freeform 166"/>
            <p:cNvSpPr>
              <a:spLocks/>
            </p:cNvSpPr>
            <p:nvPr/>
          </p:nvSpPr>
          <p:spPr bwMode="auto">
            <a:xfrm>
              <a:off x="5768701" y="1786986"/>
              <a:ext cx="123987" cy="18638"/>
            </a:xfrm>
            <a:custGeom>
              <a:avLst/>
              <a:gdLst>
                <a:gd name="T0" fmla="*/ 72 w 75"/>
                <a:gd name="T1" fmla="*/ 5 h 12"/>
                <a:gd name="T2" fmla="*/ 58 w 75"/>
                <a:gd name="T3" fmla="*/ 7 h 12"/>
                <a:gd name="T4" fmla="*/ 48 w 75"/>
                <a:gd name="T5" fmla="*/ 8 h 12"/>
                <a:gd name="T6" fmla="*/ 48 w 75"/>
                <a:gd name="T7" fmla="*/ 10 h 12"/>
                <a:gd name="T8" fmla="*/ 36 w 75"/>
                <a:gd name="T9" fmla="*/ 12 h 12"/>
                <a:gd name="T10" fmla="*/ 22 w 75"/>
                <a:gd name="T11" fmla="*/ 9 h 12"/>
                <a:gd name="T12" fmla="*/ 26 w 75"/>
                <a:gd name="T13" fmla="*/ 5 h 12"/>
                <a:gd name="T14" fmla="*/ 0 w 75"/>
                <a:gd name="T15" fmla="*/ 5 h 12"/>
                <a:gd name="T16" fmla="*/ 21 w 75"/>
                <a:gd name="T17" fmla="*/ 2 h 12"/>
                <a:gd name="T18" fmla="*/ 38 w 75"/>
                <a:gd name="T19" fmla="*/ 2 h 12"/>
                <a:gd name="T20" fmla="*/ 43 w 75"/>
                <a:gd name="T21" fmla="*/ 5 h 12"/>
                <a:gd name="T22" fmla="*/ 47 w 75"/>
                <a:gd name="T23" fmla="*/ 2 h 12"/>
                <a:gd name="T24" fmla="*/ 56 w 75"/>
                <a:gd name="T25" fmla="*/ 0 h 12"/>
                <a:gd name="T26" fmla="*/ 75 w 75"/>
                <a:gd name="T27" fmla="*/ 3 h 12"/>
                <a:gd name="T28" fmla="*/ 72 w 75"/>
                <a:gd name="T29" fmla="*/ 5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5" h="12">
                  <a:moveTo>
                    <a:pt x="72" y="5"/>
                  </a:moveTo>
                  <a:lnTo>
                    <a:pt x="58" y="7"/>
                  </a:lnTo>
                  <a:lnTo>
                    <a:pt x="48" y="8"/>
                  </a:lnTo>
                  <a:lnTo>
                    <a:pt x="48" y="10"/>
                  </a:lnTo>
                  <a:lnTo>
                    <a:pt x="36" y="12"/>
                  </a:lnTo>
                  <a:lnTo>
                    <a:pt x="22" y="9"/>
                  </a:lnTo>
                  <a:lnTo>
                    <a:pt x="26" y="5"/>
                  </a:lnTo>
                  <a:lnTo>
                    <a:pt x="0" y="5"/>
                  </a:lnTo>
                  <a:lnTo>
                    <a:pt x="21" y="2"/>
                  </a:lnTo>
                  <a:lnTo>
                    <a:pt x="38" y="2"/>
                  </a:lnTo>
                  <a:lnTo>
                    <a:pt x="43" y="5"/>
                  </a:lnTo>
                  <a:lnTo>
                    <a:pt x="47" y="2"/>
                  </a:lnTo>
                  <a:lnTo>
                    <a:pt x="56" y="0"/>
                  </a:lnTo>
                  <a:lnTo>
                    <a:pt x="75" y="3"/>
                  </a:lnTo>
                  <a:lnTo>
                    <a:pt x="72" y="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68" name="Freeform 167"/>
            <p:cNvSpPr>
              <a:spLocks/>
            </p:cNvSpPr>
            <p:nvPr/>
          </p:nvSpPr>
          <p:spPr bwMode="auto">
            <a:xfrm>
              <a:off x="6644868" y="1780773"/>
              <a:ext cx="206643" cy="52810"/>
            </a:xfrm>
            <a:custGeom>
              <a:avLst/>
              <a:gdLst>
                <a:gd name="T0" fmla="*/ 125 w 125"/>
                <a:gd name="T1" fmla="*/ 32 h 34"/>
                <a:gd name="T2" fmla="*/ 102 w 125"/>
                <a:gd name="T3" fmla="*/ 34 h 34"/>
                <a:gd name="T4" fmla="*/ 65 w 125"/>
                <a:gd name="T5" fmla="*/ 30 h 34"/>
                <a:gd name="T6" fmla="*/ 39 w 125"/>
                <a:gd name="T7" fmla="*/ 24 h 34"/>
                <a:gd name="T8" fmla="*/ 19 w 125"/>
                <a:gd name="T9" fmla="*/ 15 h 34"/>
                <a:gd name="T10" fmla="*/ 0 w 125"/>
                <a:gd name="T11" fmla="*/ 12 h 34"/>
                <a:gd name="T12" fmla="*/ 19 w 125"/>
                <a:gd name="T13" fmla="*/ 3 h 34"/>
                <a:gd name="T14" fmla="*/ 39 w 125"/>
                <a:gd name="T15" fmla="*/ 0 h 34"/>
                <a:gd name="T16" fmla="*/ 70 w 125"/>
                <a:gd name="T17" fmla="*/ 7 h 34"/>
                <a:gd name="T18" fmla="*/ 113 w 125"/>
                <a:gd name="T19" fmla="*/ 19 h 34"/>
                <a:gd name="T20" fmla="*/ 125 w 125"/>
                <a:gd name="T21" fmla="*/ 32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25" h="34">
                  <a:moveTo>
                    <a:pt x="125" y="32"/>
                  </a:moveTo>
                  <a:lnTo>
                    <a:pt x="102" y="34"/>
                  </a:lnTo>
                  <a:lnTo>
                    <a:pt x="65" y="30"/>
                  </a:lnTo>
                  <a:lnTo>
                    <a:pt x="39" y="24"/>
                  </a:lnTo>
                  <a:lnTo>
                    <a:pt x="19" y="15"/>
                  </a:lnTo>
                  <a:lnTo>
                    <a:pt x="0" y="12"/>
                  </a:lnTo>
                  <a:lnTo>
                    <a:pt x="19" y="3"/>
                  </a:lnTo>
                  <a:lnTo>
                    <a:pt x="39" y="0"/>
                  </a:lnTo>
                  <a:lnTo>
                    <a:pt x="70" y="7"/>
                  </a:lnTo>
                  <a:lnTo>
                    <a:pt x="113" y="19"/>
                  </a:lnTo>
                  <a:lnTo>
                    <a:pt x="125" y="32"/>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69" name="Freeform 168"/>
            <p:cNvSpPr>
              <a:spLocks/>
            </p:cNvSpPr>
            <p:nvPr/>
          </p:nvSpPr>
          <p:spPr bwMode="auto">
            <a:xfrm>
              <a:off x="5810030" y="4284627"/>
              <a:ext cx="54554" cy="57471"/>
            </a:xfrm>
            <a:custGeom>
              <a:avLst/>
              <a:gdLst>
                <a:gd name="T0" fmla="*/ 25 w 33"/>
                <a:gd name="T1" fmla="*/ 0 h 37"/>
                <a:gd name="T2" fmla="*/ 33 w 33"/>
                <a:gd name="T3" fmla="*/ 12 h 37"/>
                <a:gd name="T4" fmla="*/ 31 w 33"/>
                <a:gd name="T5" fmla="*/ 24 h 37"/>
                <a:gd name="T6" fmla="*/ 26 w 33"/>
                <a:gd name="T7" fmla="*/ 27 h 37"/>
                <a:gd name="T8" fmla="*/ 16 w 33"/>
                <a:gd name="T9" fmla="*/ 25 h 37"/>
                <a:gd name="T10" fmla="*/ 11 w 33"/>
                <a:gd name="T11" fmla="*/ 37 h 37"/>
                <a:gd name="T12" fmla="*/ 0 w 33"/>
                <a:gd name="T13" fmla="*/ 35 h 37"/>
                <a:gd name="T14" fmla="*/ 1 w 33"/>
                <a:gd name="T15" fmla="*/ 24 h 37"/>
                <a:gd name="T16" fmla="*/ 4 w 33"/>
                <a:gd name="T17" fmla="*/ 22 h 37"/>
                <a:gd name="T18" fmla="*/ 4 w 33"/>
                <a:gd name="T19" fmla="*/ 10 h 37"/>
                <a:gd name="T20" fmla="*/ 10 w 33"/>
                <a:gd name="T21" fmla="*/ 4 h 37"/>
                <a:gd name="T22" fmla="*/ 14 w 33"/>
                <a:gd name="T23" fmla="*/ 6 h 37"/>
                <a:gd name="T24" fmla="*/ 25 w 33"/>
                <a:gd name="T25" fmla="*/ 0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3" h="37">
                  <a:moveTo>
                    <a:pt x="25" y="0"/>
                  </a:moveTo>
                  <a:lnTo>
                    <a:pt x="33" y="12"/>
                  </a:lnTo>
                  <a:lnTo>
                    <a:pt x="31" y="24"/>
                  </a:lnTo>
                  <a:lnTo>
                    <a:pt x="26" y="27"/>
                  </a:lnTo>
                  <a:lnTo>
                    <a:pt x="16" y="25"/>
                  </a:lnTo>
                  <a:lnTo>
                    <a:pt x="11" y="37"/>
                  </a:lnTo>
                  <a:lnTo>
                    <a:pt x="0" y="35"/>
                  </a:lnTo>
                  <a:lnTo>
                    <a:pt x="1" y="24"/>
                  </a:lnTo>
                  <a:lnTo>
                    <a:pt x="4" y="22"/>
                  </a:lnTo>
                  <a:lnTo>
                    <a:pt x="4" y="10"/>
                  </a:lnTo>
                  <a:lnTo>
                    <a:pt x="10" y="4"/>
                  </a:lnTo>
                  <a:lnTo>
                    <a:pt x="14" y="6"/>
                  </a:lnTo>
                  <a:lnTo>
                    <a:pt x="25"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70" name="Freeform 169"/>
            <p:cNvSpPr>
              <a:spLocks/>
            </p:cNvSpPr>
            <p:nvPr/>
          </p:nvSpPr>
          <p:spPr bwMode="auto">
            <a:xfrm>
              <a:off x="4419736" y="3355777"/>
              <a:ext cx="254584" cy="214350"/>
            </a:xfrm>
            <a:custGeom>
              <a:avLst/>
              <a:gdLst>
                <a:gd name="T0" fmla="*/ 151 w 154"/>
                <a:gd name="T1" fmla="*/ 11 h 138"/>
                <a:gd name="T2" fmla="*/ 151 w 154"/>
                <a:gd name="T3" fmla="*/ 0 h 138"/>
                <a:gd name="T4" fmla="*/ 154 w 154"/>
                <a:gd name="T5" fmla="*/ 0 h 138"/>
                <a:gd name="T6" fmla="*/ 154 w 154"/>
                <a:gd name="T7" fmla="*/ 1 h 138"/>
                <a:gd name="T8" fmla="*/ 153 w 154"/>
                <a:gd name="T9" fmla="*/ 5 h 138"/>
                <a:gd name="T10" fmla="*/ 153 w 154"/>
                <a:gd name="T11" fmla="*/ 37 h 138"/>
                <a:gd name="T12" fmla="*/ 94 w 154"/>
                <a:gd name="T13" fmla="*/ 36 h 138"/>
                <a:gd name="T14" fmla="*/ 93 w 154"/>
                <a:gd name="T15" fmla="*/ 89 h 138"/>
                <a:gd name="T16" fmla="*/ 77 w 154"/>
                <a:gd name="T17" fmla="*/ 91 h 138"/>
                <a:gd name="T18" fmla="*/ 72 w 154"/>
                <a:gd name="T19" fmla="*/ 101 h 138"/>
                <a:gd name="T20" fmla="*/ 75 w 154"/>
                <a:gd name="T21" fmla="*/ 131 h 138"/>
                <a:gd name="T22" fmla="*/ 4 w 154"/>
                <a:gd name="T23" fmla="*/ 131 h 138"/>
                <a:gd name="T24" fmla="*/ 0 w 154"/>
                <a:gd name="T25" fmla="*/ 138 h 138"/>
                <a:gd name="T26" fmla="*/ 1 w 154"/>
                <a:gd name="T27" fmla="*/ 129 h 138"/>
                <a:gd name="T28" fmla="*/ 1 w 154"/>
                <a:gd name="T29" fmla="*/ 129 h 138"/>
                <a:gd name="T30" fmla="*/ 42 w 154"/>
                <a:gd name="T31" fmla="*/ 128 h 138"/>
                <a:gd name="T32" fmla="*/ 44 w 154"/>
                <a:gd name="T33" fmla="*/ 120 h 138"/>
                <a:gd name="T34" fmla="*/ 52 w 154"/>
                <a:gd name="T35" fmla="*/ 111 h 138"/>
                <a:gd name="T36" fmla="*/ 59 w 154"/>
                <a:gd name="T37" fmla="*/ 82 h 138"/>
                <a:gd name="T38" fmla="*/ 84 w 154"/>
                <a:gd name="T39" fmla="*/ 60 h 138"/>
                <a:gd name="T40" fmla="*/ 93 w 154"/>
                <a:gd name="T41" fmla="*/ 34 h 138"/>
                <a:gd name="T42" fmla="*/ 99 w 154"/>
                <a:gd name="T43" fmla="*/ 32 h 138"/>
                <a:gd name="T44" fmla="*/ 105 w 154"/>
                <a:gd name="T45" fmla="*/ 16 h 138"/>
                <a:gd name="T46" fmla="*/ 120 w 154"/>
                <a:gd name="T47" fmla="*/ 14 h 138"/>
                <a:gd name="T48" fmla="*/ 126 w 154"/>
                <a:gd name="T49" fmla="*/ 16 h 138"/>
                <a:gd name="T50" fmla="*/ 134 w 154"/>
                <a:gd name="T51" fmla="*/ 16 h 138"/>
                <a:gd name="T52" fmla="*/ 140 w 154"/>
                <a:gd name="T53" fmla="*/ 12 h 138"/>
                <a:gd name="T54" fmla="*/ 151 w 154"/>
                <a:gd name="T55" fmla="*/ 11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54" h="138">
                  <a:moveTo>
                    <a:pt x="151" y="11"/>
                  </a:moveTo>
                  <a:lnTo>
                    <a:pt x="151" y="0"/>
                  </a:lnTo>
                  <a:lnTo>
                    <a:pt x="154" y="0"/>
                  </a:lnTo>
                  <a:lnTo>
                    <a:pt x="154" y="1"/>
                  </a:lnTo>
                  <a:lnTo>
                    <a:pt x="153" y="5"/>
                  </a:lnTo>
                  <a:lnTo>
                    <a:pt x="153" y="37"/>
                  </a:lnTo>
                  <a:lnTo>
                    <a:pt x="94" y="36"/>
                  </a:lnTo>
                  <a:lnTo>
                    <a:pt x="93" y="89"/>
                  </a:lnTo>
                  <a:lnTo>
                    <a:pt x="77" y="91"/>
                  </a:lnTo>
                  <a:lnTo>
                    <a:pt x="72" y="101"/>
                  </a:lnTo>
                  <a:lnTo>
                    <a:pt x="75" y="131"/>
                  </a:lnTo>
                  <a:lnTo>
                    <a:pt x="4" y="131"/>
                  </a:lnTo>
                  <a:lnTo>
                    <a:pt x="0" y="138"/>
                  </a:lnTo>
                  <a:lnTo>
                    <a:pt x="1" y="129"/>
                  </a:lnTo>
                  <a:lnTo>
                    <a:pt x="1" y="129"/>
                  </a:lnTo>
                  <a:lnTo>
                    <a:pt x="42" y="128"/>
                  </a:lnTo>
                  <a:lnTo>
                    <a:pt x="44" y="120"/>
                  </a:lnTo>
                  <a:lnTo>
                    <a:pt x="52" y="111"/>
                  </a:lnTo>
                  <a:lnTo>
                    <a:pt x="59" y="82"/>
                  </a:lnTo>
                  <a:lnTo>
                    <a:pt x="84" y="60"/>
                  </a:lnTo>
                  <a:lnTo>
                    <a:pt x="93" y="34"/>
                  </a:lnTo>
                  <a:lnTo>
                    <a:pt x="99" y="32"/>
                  </a:lnTo>
                  <a:lnTo>
                    <a:pt x="105" y="16"/>
                  </a:lnTo>
                  <a:lnTo>
                    <a:pt x="120" y="14"/>
                  </a:lnTo>
                  <a:lnTo>
                    <a:pt x="126" y="16"/>
                  </a:lnTo>
                  <a:lnTo>
                    <a:pt x="134" y="16"/>
                  </a:lnTo>
                  <a:lnTo>
                    <a:pt x="140" y="12"/>
                  </a:lnTo>
                  <a:lnTo>
                    <a:pt x="151" y="11"/>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71" name="Freeform 170"/>
            <p:cNvSpPr>
              <a:spLocks/>
            </p:cNvSpPr>
            <p:nvPr/>
          </p:nvSpPr>
          <p:spPr bwMode="auto">
            <a:xfrm>
              <a:off x="5942281" y="3211325"/>
              <a:ext cx="639767" cy="509469"/>
            </a:xfrm>
            <a:custGeom>
              <a:avLst/>
              <a:gdLst>
                <a:gd name="T0" fmla="*/ 161 w 387"/>
                <a:gd name="T1" fmla="*/ 319 h 328"/>
                <a:gd name="T2" fmla="*/ 153 w 387"/>
                <a:gd name="T3" fmla="*/ 304 h 328"/>
                <a:gd name="T4" fmla="*/ 132 w 387"/>
                <a:gd name="T5" fmla="*/ 280 h 328"/>
                <a:gd name="T6" fmla="*/ 113 w 387"/>
                <a:gd name="T7" fmla="*/ 248 h 328"/>
                <a:gd name="T8" fmla="*/ 91 w 387"/>
                <a:gd name="T9" fmla="*/ 225 h 328"/>
                <a:gd name="T10" fmla="*/ 88 w 387"/>
                <a:gd name="T11" fmla="*/ 198 h 328"/>
                <a:gd name="T12" fmla="*/ 67 w 387"/>
                <a:gd name="T13" fmla="*/ 167 h 328"/>
                <a:gd name="T14" fmla="*/ 50 w 387"/>
                <a:gd name="T15" fmla="*/ 151 h 328"/>
                <a:gd name="T16" fmla="*/ 45 w 387"/>
                <a:gd name="T17" fmla="*/ 135 h 328"/>
                <a:gd name="T18" fmla="*/ 31 w 387"/>
                <a:gd name="T19" fmla="*/ 115 h 328"/>
                <a:gd name="T20" fmla="*/ 9 w 387"/>
                <a:gd name="T21" fmla="*/ 84 h 328"/>
                <a:gd name="T22" fmla="*/ 2 w 387"/>
                <a:gd name="T23" fmla="*/ 73 h 328"/>
                <a:gd name="T24" fmla="*/ 3 w 387"/>
                <a:gd name="T25" fmla="*/ 58 h 328"/>
                <a:gd name="T26" fmla="*/ 30 w 387"/>
                <a:gd name="T27" fmla="*/ 55 h 328"/>
                <a:gd name="T28" fmla="*/ 47 w 387"/>
                <a:gd name="T29" fmla="*/ 44 h 328"/>
                <a:gd name="T30" fmla="*/ 54 w 387"/>
                <a:gd name="T31" fmla="*/ 34 h 328"/>
                <a:gd name="T32" fmla="*/ 69 w 387"/>
                <a:gd name="T33" fmla="*/ 3 h 328"/>
                <a:gd name="T34" fmla="*/ 93 w 387"/>
                <a:gd name="T35" fmla="*/ 5 h 328"/>
                <a:gd name="T36" fmla="*/ 176 w 387"/>
                <a:gd name="T37" fmla="*/ 61 h 328"/>
                <a:gd name="T38" fmla="*/ 225 w 387"/>
                <a:gd name="T39" fmla="*/ 65 h 328"/>
                <a:gd name="T40" fmla="*/ 243 w 387"/>
                <a:gd name="T41" fmla="*/ 74 h 328"/>
                <a:gd name="T42" fmla="*/ 261 w 387"/>
                <a:gd name="T43" fmla="*/ 97 h 328"/>
                <a:gd name="T44" fmla="*/ 278 w 387"/>
                <a:gd name="T45" fmla="*/ 113 h 328"/>
                <a:gd name="T46" fmla="*/ 279 w 387"/>
                <a:gd name="T47" fmla="*/ 128 h 328"/>
                <a:gd name="T48" fmla="*/ 288 w 387"/>
                <a:gd name="T49" fmla="*/ 141 h 328"/>
                <a:gd name="T50" fmla="*/ 294 w 387"/>
                <a:gd name="T51" fmla="*/ 153 h 328"/>
                <a:gd name="T52" fmla="*/ 305 w 387"/>
                <a:gd name="T53" fmla="*/ 156 h 328"/>
                <a:gd name="T54" fmla="*/ 310 w 387"/>
                <a:gd name="T55" fmla="*/ 169 h 328"/>
                <a:gd name="T56" fmla="*/ 374 w 387"/>
                <a:gd name="T57" fmla="*/ 200 h 328"/>
                <a:gd name="T58" fmla="*/ 387 w 387"/>
                <a:gd name="T59" fmla="*/ 210 h 328"/>
                <a:gd name="T60" fmla="*/ 327 w 387"/>
                <a:gd name="T61" fmla="*/ 273 h 328"/>
                <a:gd name="T62" fmla="*/ 259 w 387"/>
                <a:gd name="T63" fmla="*/ 290 h 328"/>
                <a:gd name="T64" fmla="*/ 239 w 387"/>
                <a:gd name="T65" fmla="*/ 315 h 328"/>
                <a:gd name="T66" fmla="*/ 227 w 387"/>
                <a:gd name="T67" fmla="*/ 309 h 328"/>
                <a:gd name="T68" fmla="*/ 206 w 387"/>
                <a:gd name="T69" fmla="*/ 305 h 328"/>
                <a:gd name="T70" fmla="*/ 181 w 387"/>
                <a:gd name="T71" fmla="*/ 308 h 328"/>
                <a:gd name="T72" fmla="*/ 169 w 387"/>
                <a:gd name="T73" fmla="*/ 312 h 328"/>
                <a:gd name="T74" fmla="*/ 163 w 387"/>
                <a:gd name="T75" fmla="*/ 328 h 3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387" h="328">
                  <a:moveTo>
                    <a:pt x="163" y="328"/>
                  </a:moveTo>
                  <a:lnTo>
                    <a:pt x="161" y="319"/>
                  </a:lnTo>
                  <a:lnTo>
                    <a:pt x="155" y="313"/>
                  </a:lnTo>
                  <a:lnTo>
                    <a:pt x="153" y="304"/>
                  </a:lnTo>
                  <a:lnTo>
                    <a:pt x="143" y="297"/>
                  </a:lnTo>
                  <a:lnTo>
                    <a:pt x="132" y="280"/>
                  </a:lnTo>
                  <a:lnTo>
                    <a:pt x="126" y="263"/>
                  </a:lnTo>
                  <a:lnTo>
                    <a:pt x="113" y="248"/>
                  </a:lnTo>
                  <a:lnTo>
                    <a:pt x="104" y="245"/>
                  </a:lnTo>
                  <a:lnTo>
                    <a:pt x="91" y="225"/>
                  </a:lnTo>
                  <a:lnTo>
                    <a:pt x="88" y="211"/>
                  </a:lnTo>
                  <a:lnTo>
                    <a:pt x="88" y="198"/>
                  </a:lnTo>
                  <a:lnTo>
                    <a:pt x="76" y="175"/>
                  </a:lnTo>
                  <a:lnTo>
                    <a:pt x="67" y="167"/>
                  </a:lnTo>
                  <a:lnTo>
                    <a:pt x="57" y="163"/>
                  </a:lnTo>
                  <a:lnTo>
                    <a:pt x="50" y="151"/>
                  </a:lnTo>
                  <a:lnTo>
                    <a:pt x="51" y="146"/>
                  </a:lnTo>
                  <a:lnTo>
                    <a:pt x="45" y="135"/>
                  </a:lnTo>
                  <a:lnTo>
                    <a:pt x="39" y="131"/>
                  </a:lnTo>
                  <a:lnTo>
                    <a:pt x="31" y="115"/>
                  </a:lnTo>
                  <a:lnTo>
                    <a:pt x="19" y="99"/>
                  </a:lnTo>
                  <a:lnTo>
                    <a:pt x="9" y="84"/>
                  </a:lnTo>
                  <a:lnTo>
                    <a:pt x="0" y="85"/>
                  </a:lnTo>
                  <a:lnTo>
                    <a:pt x="2" y="73"/>
                  </a:lnTo>
                  <a:lnTo>
                    <a:pt x="2" y="66"/>
                  </a:lnTo>
                  <a:lnTo>
                    <a:pt x="3" y="58"/>
                  </a:lnTo>
                  <a:lnTo>
                    <a:pt x="23" y="61"/>
                  </a:lnTo>
                  <a:lnTo>
                    <a:pt x="30" y="55"/>
                  </a:lnTo>
                  <a:lnTo>
                    <a:pt x="34" y="47"/>
                  </a:lnTo>
                  <a:lnTo>
                    <a:pt x="47" y="44"/>
                  </a:lnTo>
                  <a:lnTo>
                    <a:pt x="49" y="37"/>
                  </a:lnTo>
                  <a:lnTo>
                    <a:pt x="54" y="34"/>
                  </a:lnTo>
                  <a:lnTo>
                    <a:pt x="35" y="13"/>
                  </a:lnTo>
                  <a:lnTo>
                    <a:pt x="69" y="3"/>
                  </a:lnTo>
                  <a:lnTo>
                    <a:pt x="72" y="0"/>
                  </a:lnTo>
                  <a:lnTo>
                    <a:pt x="93" y="5"/>
                  </a:lnTo>
                  <a:lnTo>
                    <a:pt x="121" y="20"/>
                  </a:lnTo>
                  <a:lnTo>
                    <a:pt x="176" y="61"/>
                  </a:lnTo>
                  <a:lnTo>
                    <a:pt x="209" y="63"/>
                  </a:lnTo>
                  <a:lnTo>
                    <a:pt x="225" y="65"/>
                  </a:lnTo>
                  <a:lnTo>
                    <a:pt x="230" y="75"/>
                  </a:lnTo>
                  <a:lnTo>
                    <a:pt x="243" y="74"/>
                  </a:lnTo>
                  <a:lnTo>
                    <a:pt x="252" y="92"/>
                  </a:lnTo>
                  <a:lnTo>
                    <a:pt x="261" y="97"/>
                  </a:lnTo>
                  <a:lnTo>
                    <a:pt x="265" y="104"/>
                  </a:lnTo>
                  <a:lnTo>
                    <a:pt x="278" y="113"/>
                  </a:lnTo>
                  <a:lnTo>
                    <a:pt x="280" y="121"/>
                  </a:lnTo>
                  <a:lnTo>
                    <a:pt x="279" y="128"/>
                  </a:lnTo>
                  <a:lnTo>
                    <a:pt x="282" y="135"/>
                  </a:lnTo>
                  <a:lnTo>
                    <a:pt x="288" y="141"/>
                  </a:lnTo>
                  <a:lnTo>
                    <a:pt x="291" y="148"/>
                  </a:lnTo>
                  <a:lnTo>
                    <a:pt x="294" y="153"/>
                  </a:lnTo>
                  <a:lnTo>
                    <a:pt x="300" y="157"/>
                  </a:lnTo>
                  <a:lnTo>
                    <a:pt x="305" y="156"/>
                  </a:lnTo>
                  <a:lnTo>
                    <a:pt x="309" y="164"/>
                  </a:lnTo>
                  <a:lnTo>
                    <a:pt x="310" y="169"/>
                  </a:lnTo>
                  <a:lnTo>
                    <a:pt x="319" y="190"/>
                  </a:lnTo>
                  <a:lnTo>
                    <a:pt x="374" y="200"/>
                  </a:lnTo>
                  <a:lnTo>
                    <a:pt x="378" y="196"/>
                  </a:lnTo>
                  <a:lnTo>
                    <a:pt x="387" y="210"/>
                  </a:lnTo>
                  <a:lnTo>
                    <a:pt x="379" y="252"/>
                  </a:lnTo>
                  <a:lnTo>
                    <a:pt x="327" y="273"/>
                  </a:lnTo>
                  <a:lnTo>
                    <a:pt x="275" y="281"/>
                  </a:lnTo>
                  <a:lnTo>
                    <a:pt x="259" y="290"/>
                  </a:lnTo>
                  <a:lnTo>
                    <a:pt x="247" y="312"/>
                  </a:lnTo>
                  <a:lnTo>
                    <a:pt x="239" y="315"/>
                  </a:lnTo>
                  <a:lnTo>
                    <a:pt x="234" y="308"/>
                  </a:lnTo>
                  <a:lnTo>
                    <a:pt x="227" y="309"/>
                  </a:lnTo>
                  <a:lnTo>
                    <a:pt x="210" y="307"/>
                  </a:lnTo>
                  <a:lnTo>
                    <a:pt x="206" y="305"/>
                  </a:lnTo>
                  <a:lnTo>
                    <a:pt x="185" y="306"/>
                  </a:lnTo>
                  <a:lnTo>
                    <a:pt x="181" y="308"/>
                  </a:lnTo>
                  <a:lnTo>
                    <a:pt x="173" y="302"/>
                  </a:lnTo>
                  <a:lnTo>
                    <a:pt x="169" y="312"/>
                  </a:lnTo>
                  <a:lnTo>
                    <a:pt x="171" y="321"/>
                  </a:lnTo>
                  <a:lnTo>
                    <a:pt x="163" y="328"/>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72" name="Freeform 171"/>
            <p:cNvSpPr>
              <a:spLocks/>
            </p:cNvSpPr>
            <p:nvPr/>
          </p:nvSpPr>
          <p:spPr bwMode="auto">
            <a:xfrm>
              <a:off x="5590161" y="3537508"/>
              <a:ext cx="487678" cy="431806"/>
            </a:xfrm>
            <a:custGeom>
              <a:avLst/>
              <a:gdLst>
                <a:gd name="T0" fmla="*/ 218 w 295"/>
                <a:gd name="T1" fmla="*/ 260 h 278"/>
                <a:gd name="T2" fmla="*/ 216 w 295"/>
                <a:gd name="T3" fmla="*/ 243 h 278"/>
                <a:gd name="T4" fmla="*/ 204 w 295"/>
                <a:gd name="T5" fmla="*/ 220 h 278"/>
                <a:gd name="T6" fmla="*/ 197 w 295"/>
                <a:gd name="T7" fmla="*/ 203 h 278"/>
                <a:gd name="T8" fmla="*/ 185 w 295"/>
                <a:gd name="T9" fmla="*/ 209 h 278"/>
                <a:gd name="T10" fmla="*/ 192 w 295"/>
                <a:gd name="T11" fmla="*/ 227 h 278"/>
                <a:gd name="T12" fmla="*/ 173 w 295"/>
                <a:gd name="T13" fmla="*/ 254 h 278"/>
                <a:gd name="T14" fmla="*/ 148 w 295"/>
                <a:gd name="T15" fmla="*/ 244 h 278"/>
                <a:gd name="T16" fmla="*/ 139 w 295"/>
                <a:gd name="T17" fmla="*/ 254 h 278"/>
                <a:gd name="T18" fmla="*/ 130 w 295"/>
                <a:gd name="T19" fmla="*/ 262 h 278"/>
                <a:gd name="T20" fmla="*/ 109 w 295"/>
                <a:gd name="T21" fmla="*/ 258 h 278"/>
                <a:gd name="T22" fmla="*/ 89 w 295"/>
                <a:gd name="T23" fmla="*/ 261 h 278"/>
                <a:gd name="T24" fmla="*/ 74 w 295"/>
                <a:gd name="T25" fmla="*/ 247 h 278"/>
                <a:gd name="T26" fmla="*/ 58 w 295"/>
                <a:gd name="T27" fmla="*/ 244 h 278"/>
                <a:gd name="T28" fmla="*/ 49 w 295"/>
                <a:gd name="T29" fmla="*/ 272 h 278"/>
                <a:gd name="T30" fmla="*/ 37 w 295"/>
                <a:gd name="T31" fmla="*/ 278 h 278"/>
                <a:gd name="T32" fmla="*/ 29 w 295"/>
                <a:gd name="T33" fmla="*/ 271 h 278"/>
                <a:gd name="T34" fmla="*/ 30 w 295"/>
                <a:gd name="T35" fmla="*/ 256 h 278"/>
                <a:gd name="T36" fmla="*/ 20 w 295"/>
                <a:gd name="T37" fmla="*/ 235 h 278"/>
                <a:gd name="T38" fmla="*/ 17 w 295"/>
                <a:gd name="T39" fmla="*/ 221 h 278"/>
                <a:gd name="T40" fmla="*/ 10 w 295"/>
                <a:gd name="T41" fmla="*/ 203 h 278"/>
                <a:gd name="T42" fmla="*/ 0 w 295"/>
                <a:gd name="T43" fmla="*/ 196 h 278"/>
                <a:gd name="T44" fmla="*/ 6 w 295"/>
                <a:gd name="T45" fmla="*/ 180 h 278"/>
                <a:gd name="T46" fmla="*/ 9 w 295"/>
                <a:gd name="T47" fmla="*/ 165 h 278"/>
                <a:gd name="T48" fmla="*/ 10 w 295"/>
                <a:gd name="T49" fmla="*/ 147 h 278"/>
                <a:gd name="T50" fmla="*/ 34 w 295"/>
                <a:gd name="T51" fmla="*/ 133 h 278"/>
                <a:gd name="T52" fmla="*/ 30 w 295"/>
                <a:gd name="T53" fmla="*/ 42 h 278"/>
                <a:gd name="T54" fmla="*/ 49 w 295"/>
                <a:gd name="T55" fmla="*/ 0 h 278"/>
                <a:gd name="T56" fmla="*/ 191 w 295"/>
                <a:gd name="T57" fmla="*/ 0 h 278"/>
                <a:gd name="T58" fmla="*/ 269 w 295"/>
                <a:gd name="T59" fmla="*/ 21 h 278"/>
                <a:gd name="T60" fmla="*/ 270 w 295"/>
                <a:gd name="T61" fmla="*/ 46 h 278"/>
                <a:gd name="T62" fmla="*/ 285 w 295"/>
                <a:gd name="T63" fmla="*/ 76 h 278"/>
                <a:gd name="T64" fmla="*/ 287 w 295"/>
                <a:gd name="T65" fmla="*/ 95 h 278"/>
                <a:gd name="T66" fmla="*/ 268 w 295"/>
                <a:gd name="T67" fmla="*/ 105 h 278"/>
                <a:gd name="T68" fmla="*/ 260 w 295"/>
                <a:gd name="T69" fmla="*/ 149 h 278"/>
                <a:gd name="T70" fmla="*/ 260 w 295"/>
                <a:gd name="T71" fmla="*/ 175 h 278"/>
                <a:gd name="T72" fmla="*/ 243 w 295"/>
                <a:gd name="T73" fmla="*/ 206 h 278"/>
                <a:gd name="T74" fmla="*/ 234 w 295"/>
                <a:gd name="T75" fmla="*/ 231 h 278"/>
                <a:gd name="T76" fmla="*/ 221 w 295"/>
                <a:gd name="T77" fmla="*/ 258 h 2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295" h="278">
                  <a:moveTo>
                    <a:pt x="221" y="261"/>
                  </a:moveTo>
                  <a:lnTo>
                    <a:pt x="218" y="260"/>
                  </a:lnTo>
                  <a:lnTo>
                    <a:pt x="218" y="250"/>
                  </a:lnTo>
                  <a:lnTo>
                    <a:pt x="216" y="243"/>
                  </a:lnTo>
                  <a:lnTo>
                    <a:pt x="207" y="235"/>
                  </a:lnTo>
                  <a:lnTo>
                    <a:pt x="204" y="220"/>
                  </a:lnTo>
                  <a:lnTo>
                    <a:pt x="206" y="204"/>
                  </a:lnTo>
                  <a:lnTo>
                    <a:pt x="197" y="203"/>
                  </a:lnTo>
                  <a:lnTo>
                    <a:pt x="196" y="208"/>
                  </a:lnTo>
                  <a:lnTo>
                    <a:pt x="185" y="209"/>
                  </a:lnTo>
                  <a:lnTo>
                    <a:pt x="190" y="215"/>
                  </a:lnTo>
                  <a:lnTo>
                    <a:pt x="192" y="227"/>
                  </a:lnTo>
                  <a:lnTo>
                    <a:pt x="182" y="239"/>
                  </a:lnTo>
                  <a:lnTo>
                    <a:pt x="173" y="254"/>
                  </a:lnTo>
                  <a:lnTo>
                    <a:pt x="164" y="256"/>
                  </a:lnTo>
                  <a:lnTo>
                    <a:pt x="148" y="244"/>
                  </a:lnTo>
                  <a:lnTo>
                    <a:pt x="141" y="248"/>
                  </a:lnTo>
                  <a:lnTo>
                    <a:pt x="139" y="254"/>
                  </a:lnTo>
                  <a:lnTo>
                    <a:pt x="130" y="258"/>
                  </a:lnTo>
                  <a:lnTo>
                    <a:pt x="130" y="262"/>
                  </a:lnTo>
                  <a:lnTo>
                    <a:pt x="111" y="262"/>
                  </a:lnTo>
                  <a:lnTo>
                    <a:pt x="109" y="258"/>
                  </a:lnTo>
                  <a:lnTo>
                    <a:pt x="95" y="257"/>
                  </a:lnTo>
                  <a:lnTo>
                    <a:pt x="89" y="261"/>
                  </a:lnTo>
                  <a:lnTo>
                    <a:pt x="84" y="259"/>
                  </a:lnTo>
                  <a:lnTo>
                    <a:pt x="74" y="247"/>
                  </a:lnTo>
                  <a:lnTo>
                    <a:pt x="71" y="241"/>
                  </a:lnTo>
                  <a:lnTo>
                    <a:pt x="58" y="244"/>
                  </a:lnTo>
                  <a:lnTo>
                    <a:pt x="53" y="254"/>
                  </a:lnTo>
                  <a:lnTo>
                    <a:pt x="49" y="272"/>
                  </a:lnTo>
                  <a:lnTo>
                    <a:pt x="42" y="276"/>
                  </a:lnTo>
                  <a:lnTo>
                    <a:pt x="37" y="278"/>
                  </a:lnTo>
                  <a:lnTo>
                    <a:pt x="35" y="277"/>
                  </a:lnTo>
                  <a:lnTo>
                    <a:pt x="29" y="271"/>
                  </a:lnTo>
                  <a:lnTo>
                    <a:pt x="28" y="265"/>
                  </a:lnTo>
                  <a:lnTo>
                    <a:pt x="30" y="256"/>
                  </a:lnTo>
                  <a:lnTo>
                    <a:pt x="30" y="248"/>
                  </a:lnTo>
                  <a:lnTo>
                    <a:pt x="20" y="235"/>
                  </a:lnTo>
                  <a:lnTo>
                    <a:pt x="17" y="226"/>
                  </a:lnTo>
                  <a:lnTo>
                    <a:pt x="17" y="221"/>
                  </a:lnTo>
                  <a:lnTo>
                    <a:pt x="10" y="215"/>
                  </a:lnTo>
                  <a:lnTo>
                    <a:pt x="10" y="203"/>
                  </a:lnTo>
                  <a:lnTo>
                    <a:pt x="6" y="195"/>
                  </a:lnTo>
                  <a:lnTo>
                    <a:pt x="0" y="196"/>
                  </a:lnTo>
                  <a:lnTo>
                    <a:pt x="1" y="188"/>
                  </a:lnTo>
                  <a:lnTo>
                    <a:pt x="6" y="180"/>
                  </a:lnTo>
                  <a:lnTo>
                    <a:pt x="4" y="171"/>
                  </a:lnTo>
                  <a:lnTo>
                    <a:pt x="9" y="165"/>
                  </a:lnTo>
                  <a:lnTo>
                    <a:pt x="6" y="160"/>
                  </a:lnTo>
                  <a:lnTo>
                    <a:pt x="10" y="147"/>
                  </a:lnTo>
                  <a:lnTo>
                    <a:pt x="18" y="132"/>
                  </a:lnTo>
                  <a:lnTo>
                    <a:pt x="34" y="133"/>
                  </a:lnTo>
                  <a:lnTo>
                    <a:pt x="30" y="51"/>
                  </a:lnTo>
                  <a:lnTo>
                    <a:pt x="30" y="42"/>
                  </a:lnTo>
                  <a:lnTo>
                    <a:pt x="51" y="42"/>
                  </a:lnTo>
                  <a:lnTo>
                    <a:pt x="49" y="0"/>
                  </a:lnTo>
                  <a:lnTo>
                    <a:pt x="121" y="0"/>
                  </a:lnTo>
                  <a:lnTo>
                    <a:pt x="191" y="0"/>
                  </a:lnTo>
                  <a:lnTo>
                    <a:pt x="262" y="0"/>
                  </a:lnTo>
                  <a:lnTo>
                    <a:pt x="269" y="21"/>
                  </a:lnTo>
                  <a:lnTo>
                    <a:pt x="266" y="24"/>
                  </a:lnTo>
                  <a:lnTo>
                    <a:pt x="270" y="46"/>
                  </a:lnTo>
                  <a:lnTo>
                    <a:pt x="278" y="71"/>
                  </a:lnTo>
                  <a:lnTo>
                    <a:pt x="285" y="76"/>
                  </a:lnTo>
                  <a:lnTo>
                    <a:pt x="295" y="84"/>
                  </a:lnTo>
                  <a:lnTo>
                    <a:pt x="287" y="95"/>
                  </a:lnTo>
                  <a:lnTo>
                    <a:pt x="273" y="99"/>
                  </a:lnTo>
                  <a:lnTo>
                    <a:pt x="268" y="105"/>
                  </a:lnTo>
                  <a:lnTo>
                    <a:pt x="267" y="119"/>
                  </a:lnTo>
                  <a:lnTo>
                    <a:pt x="260" y="149"/>
                  </a:lnTo>
                  <a:lnTo>
                    <a:pt x="263" y="158"/>
                  </a:lnTo>
                  <a:lnTo>
                    <a:pt x="260" y="175"/>
                  </a:lnTo>
                  <a:lnTo>
                    <a:pt x="254" y="196"/>
                  </a:lnTo>
                  <a:lnTo>
                    <a:pt x="243" y="206"/>
                  </a:lnTo>
                  <a:lnTo>
                    <a:pt x="236" y="222"/>
                  </a:lnTo>
                  <a:lnTo>
                    <a:pt x="234" y="231"/>
                  </a:lnTo>
                  <a:lnTo>
                    <a:pt x="226" y="236"/>
                  </a:lnTo>
                  <a:lnTo>
                    <a:pt x="221" y="258"/>
                  </a:lnTo>
                  <a:lnTo>
                    <a:pt x="221" y="261"/>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73" name="Freeform 172"/>
            <p:cNvSpPr>
              <a:spLocks/>
            </p:cNvSpPr>
            <p:nvPr/>
          </p:nvSpPr>
          <p:spPr bwMode="auto">
            <a:xfrm>
              <a:off x="5651328" y="3852820"/>
              <a:ext cx="347160" cy="282693"/>
            </a:xfrm>
            <a:custGeom>
              <a:avLst/>
              <a:gdLst>
                <a:gd name="T0" fmla="*/ 184 w 210"/>
                <a:gd name="T1" fmla="*/ 58 h 182"/>
                <a:gd name="T2" fmla="*/ 185 w 210"/>
                <a:gd name="T3" fmla="*/ 74 h 182"/>
                <a:gd name="T4" fmla="*/ 182 w 210"/>
                <a:gd name="T5" fmla="*/ 80 h 182"/>
                <a:gd name="T6" fmla="*/ 172 w 210"/>
                <a:gd name="T7" fmla="*/ 81 h 182"/>
                <a:gd name="T8" fmla="*/ 166 w 210"/>
                <a:gd name="T9" fmla="*/ 93 h 182"/>
                <a:gd name="T10" fmla="*/ 178 w 210"/>
                <a:gd name="T11" fmla="*/ 94 h 182"/>
                <a:gd name="T12" fmla="*/ 187 w 210"/>
                <a:gd name="T13" fmla="*/ 104 h 182"/>
                <a:gd name="T14" fmla="*/ 191 w 210"/>
                <a:gd name="T15" fmla="*/ 113 h 182"/>
                <a:gd name="T16" fmla="*/ 199 w 210"/>
                <a:gd name="T17" fmla="*/ 117 h 182"/>
                <a:gd name="T18" fmla="*/ 210 w 210"/>
                <a:gd name="T19" fmla="*/ 140 h 182"/>
                <a:gd name="T20" fmla="*/ 198 w 210"/>
                <a:gd name="T21" fmla="*/ 154 h 182"/>
                <a:gd name="T22" fmla="*/ 187 w 210"/>
                <a:gd name="T23" fmla="*/ 166 h 182"/>
                <a:gd name="T24" fmla="*/ 175 w 210"/>
                <a:gd name="T25" fmla="*/ 176 h 182"/>
                <a:gd name="T26" fmla="*/ 163 w 210"/>
                <a:gd name="T27" fmla="*/ 176 h 182"/>
                <a:gd name="T28" fmla="*/ 148 w 210"/>
                <a:gd name="T29" fmla="*/ 180 h 182"/>
                <a:gd name="T30" fmla="*/ 136 w 210"/>
                <a:gd name="T31" fmla="*/ 176 h 182"/>
                <a:gd name="T32" fmla="*/ 129 w 210"/>
                <a:gd name="T33" fmla="*/ 182 h 182"/>
                <a:gd name="T34" fmla="*/ 112 w 210"/>
                <a:gd name="T35" fmla="*/ 168 h 182"/>
                <a:gd name="T36" fmla="*/ 108 w 210"/>
                <a:gd name="T37" fmla="*/ 159 h 182"/>
                <a:gd name="T38" fmla="*/ 98 w 210"/>
                <a:gd name="T39" fmla="*/ 163 h 182"/>
                <a:gd name="T40" fmla="*/ 89 w 210"/>
                <a:gd name="T41" fmla="*/ 162 h 182"/>
                <a:gd name="T42" fmla="*/ 84 w 210"/>
                <a:gd name="T43" fmla="*/ 165 h 182"/>
                <a:gd name="T44" fmla="*/ 76 w 210"/>
                <a:gd name="T45" fmla="*/ 163 h 182"/>
                <a:gd name="T46" fmla="*/ 65 w 210"/>
                <a:gd name="T47" fmla="*/ 146 h 182"/>
                <a:gd name="T48" fmla="*/ 62 w 210"/>
                <a:gd name="T49" fmla="*/ 139 h 182"/>
                <a:gd name="T50" fmla="*/ 48 w 210"/>
                <a:gd name="T51" fmla="*/ 131 h 182"/>
                <a:gd name="T52" fmla="*/ 43 w 210"/>
                <a:gd name="T53" fmla="*/ 118 h 182"/>
                <a:gd name="T54" fmla="*/ 35 w 210"/>
                <a:gd name="T55" fmla="*/ 109 h 182"/>
                <a:gd name="T56" fmla="*/ 23 w 210"/>
                <a:gd name="T57" fmla="*/ 99 h 182"/>
                <a:gd name="T58" fmla="*/ 23 w 210"/>
                <a:gd name="T59" fmla="*/ 92 h 182"/>
                <a:gd name="T60" fmla="*/ 13 w 210"/>
                <a:gd name="T61" fmla="*/ 84 h 182"/>
                <a:gd name="T62" fmla="*/ 0 w 210"/>
                <a:gd name="T63" fmla="*/ 75 h 182"/>
                <a:gd name="T64" fmla="*/ 5 w 210"/>
                <a:gd name="T65" fmla="*/ 73 h 182"/>
                <a:gd name="T66" fmla="*/ 12 w 210"/>
                <a:gd name="T67" fmla="*/ 69 h 182"/>
                <a:gd name="T68" fmla="*/ 16 w 210"/>
                <a:gd name="T69" fmla="*/ 51 h 182"/>
                <a:gd name="T70" fmla="*/ 21 w 210"/>
                <a:gd name="T71" fmla="*/ 41 h 182"/>
                <a:gd name="T72" fmla="*/ 34 w 210"/>
                <a:gd name="T73" fmla="*/ 38 h 182"/>
                <a:gd name="T74" fmla="*/ 37 w 210"/>
                <a:gd name="T75" fmla="*/ 44 h 182"/>
                <a:gd name="T76" fmla="*/ 47 w 210"/>
                <a:gd name="T77" fmla="*/ 56 h 182"/>
                <a:gd name="T78" fmla="*/ 52 w 210"/>
                <a:gd name="T79" fmla="*/ 58 h 182"/>
                <a:gd name="T80" fmla="*/ 59 w 210"/>
                <a:gd name="T81" fmla="*/ 54 h 182"/>
                <a:gd name="T82" fmla="*/ 72 w 210"/>
                <a:gd name="T83" fmla="*/ 55 h 182"/>
                <a:gd name="T84" fmla="*/ 74 w 210"/>
                <a:gd name="T85" fmla="*/ 59 h 182"/>
                <a:gd name="T86" fmla="*/ 93 w 210"/>
                <a:gd name="T87" fmla="*/ 59 h 182"/>
                <a:gd name="T88" fmla="*/ 93 w 210"/>
                <a:gd name="T89" fmla="*/ 55 h 182"/>
                <a:gd name="T90" fmla="*/ 102 w 210"/>
                <a:gd name="T91" fmla="*/ 51 h 182"/>
                <a:gd name="T92" fmla="*/ 104 w 210"/>
                <a:gd name="T93" fmla="*/ 45 h 182"/>
                <a:gd name="T94" fmla="*/ 111 w 210"/>
                <a:gd name="T95" fmla="*/ 41 h 182"/>
                <a:gd name="T96" fmla="*/ 127 w 210"/>
                <a:gd name="T97" fmla="*/ 53 h 182"/>
                <a:gd name="T98" fmla="*/ 136 w 210"/>
                <a:gd name="T99" fmla="*/ 51 h 182"/>
                <a:gd name="T100" fmla="*/ 145 w 210"/>
                <a:gd name="T101" fmla="*/ 36 h 182"/>
                <a:gd name="T102" fmla="*/ 155 w 210"/>
                <a:gd name="T103" fmla="*/ 24 h 182"/>
                <a:gd name="T104" fmla="*/ 153 w 210"/>
                <a:gd name="T105" fmla="*/ 12 h 182"/>
                <a:gd name="T106" fmla="*/ 148 w 210"/>
                <a:gd name="T107" fmla="*/ 6 h 182"/>
                <a:gd name="T108" fmla="*/ 159 w 210"/>
                <a:gd name="T109" fmla="*/ 5 h 182"/>
                <a:gd name="T110" fmla="*/ 160 w 210"/>
                <a:gd name="T111" fmla="*/ 0 h 182"/>
                <a:gd name="T112" fmla="*/ 169 w 210"/>
                <a:gd name="T113" fmla="*/ 1 h 182"/>
                <a:gd name="T114" fmla="*/ 167 w 210"/>
                <a:gd name="T115" fmla="*/ 17 h 182"/>
                <a:gd name="T116" fmla="*/ 170 w 210"/>
                <a:gd name="T117" fmla="*/ 32 h 182"/>
                <a:gd name="T118" fmla="*/ 179 w 210"/>
                <a:gd name="T119" fmla="*/ 40 h 182"/>
                <a:gd name="T120" fmla="*/ 181 w 210"/>
                <a:gd name="T121" fmla="*/ 47 h 182"/>
                <a:gd name="T122" fmla="*/ 181 w 210"/>
                <a:gd name="T123" fmla="*/ 57 h 182"/>
                <a:gd name="T124" fmla="*/ 184 w 210"/>
                <a:gd name="T125" fmla="*/ 58 h 1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10" h="182">
                  <a:moveTo>
                    <a:pt x="184" y="58"/>
                  </a:moveTo>
                  <a:lnTo>
                    <a:pt x="185" y="74"/>
                  </a:lnTo>
                  <a:lnTo>
                    <a:pt x="182" y="80"/>
                  </a:lnTo>
                  <a:lnTo>
                    <a:pt x="172" y="81"/>
                  </a:lnTo>
                  <a:lnTo>
                    <a:pt x="166" y="93"/>
                  </a:lnTo>
                  <a:lnTo>
                    <a:pt x="178" y="94"/>
                  </a:lnTo>
                  <a:lnTo>
                    <a:pt x="187" y="104"/>
                  </a:lnTo>
                  <a:lnTo>
                    <a:pt x="191" y="113"/>
                  </a:lnTo>
                  <a:lnTo>
                    <a:pt x="199" y="117"/>
                  </a:lnTo>
                  <a:lnTo>
                    <a:pt x="210" y="140"/>
                  </a:lnTo>
                  <a:lnTo>
                    <a:pt x="198" y="154"/>
                  </a:lnTo>
                  <a:lnTo>
                    <a:pt x="187" y="166"/>
                  </a:lnTo>
                  <a:lnTo>
                    <a:pt x="175" y="176"/>
                  </a:lnTo>
                  <a:lnTo>
                    <a:pt x="163" y="176"/>
                  </a:lnTo>
                  <a:lnTo>
                    <a:pt x="148" y="180"/>
                  </a:lnTo>
                  <a:lnTo>
                    <a:pt x="136" y="176"/>
                  </a:lnTo>
                  <a:lnTo>
                    <a:pt x="129" y="182"/>
                  </a:lnTo>
                  <a:lnTo>
                    <a:pt x="112" y="168"/>
                  </a:lnTo>
                  <a:lnTo>
                    <a:pt x="108" y="159"/>
                  </a:lnTo>
                  <a:lnTo>
                    <a:pt x="98" y="163"/>
                  </a:lnTo>
                  <a:lnTo>
                    <a:pt x="89" y="162"/>
                  </a:lnTo>
                  <a:lnTo>
                    <a:pt x="84" y="165"/>
                  </a:lnTo>
                  <a:lnTo>
                    <a:pt x="76" y="163"/>
                  </a:lnTo>
                  <a:lnTo>
                    <a:pt x="65" y="146"/>
                  </a:lnTo>
                  <a:lnTo>
                    <a:pt x="62" y="139"/>
                  </a:lnTo>
                  <a:lnTo>
                    <a:pt x="48" y="131"/>
                  </a:lnTo>
                  <a:lnTo>
                    <a:pt x="43" y="118"/>
                  </a:lnTo>
                  <a:lnTo>
                    <a:pt x="35" y="109"/>
                  </a:lnTo>
                  <a:lnTo>
                    <a:pt x="23" y="99"/>
                  </a:lnTo>
                  <a:lnTo>
                    <a:pt x="23" y="92"/>
                  </a:lnTo>
                  <a:lnTo>
                    <a:pt x="13" y="84"/>
                  </a:lnTo>
                  <a:lnTo>
                    <a:pt x="0" y="75"/>
                  </a:lnTo>
                  <a:lnTo>
                    <a:pt x="5" y="73"/>
                  </a:lnTo>
                  <a:lnTo>
                    <a:pt x="12" y="69"/>
                  </a:lnTo>
                  <a:lnTo>
                    <a:pt x="16" y="51"/>
                  </a:lnTo>
                  <a:lnTo>
                    <a:pt x="21" y="41"/>
                  </a:lnTo>
                  <a:lnTo>
                    <a:pt x="34" y="38"/>
                  </a:lnTo>
                  <a:lnTo>
                    <a:pt x="37" y="44"/>
                  </a:lnTo>
                  <a:lnTo>
                    <a:pt x="47" y="56"/>
                  </a:lnTo>
                  <a:lnTo>
                    <a:pt x="52" y="58"/>
                  </a:lnTo>
                  <a:lnTo>
                    <a:pt x="59" y="54"/>
                  </a:lnTo>
                  <a:lnTo>
                    <a:pt x="72" y="55"/>
                  </a:lnTo>
                  <a:lnTo>
                    <a:pt x="74" y="59"/>
                  </a:lnTo>
                  <a:lnTo>
                    <a:pt x="93" y="59"/>
                  </a:lnTo>
                  <a:lnTo>
                    <a:pt x="93" y="55"/>
                  </a:lnTo>
                  <a:lnTo>
                    <a:pt x="102" y="51"/>
                  </a:lnTo>
                  <a:lnTo>
                    <a:pt x="104" y="45"/>
                  </a:lnTo>
                  <a:lnTo>
                    <a:pt x="111" y="41"/>
                  </a:lnTo>
                  <a:lnTo>
                    <a:pt x="127" y="53"/>
                  </a:lnTo>
                  <a:lnTo>
                    <a:pt x="136" y="51"/>
                  </a:lnTo>
                  <a:lnTo>
                    <a:pt x="145" y="36"/>
                  </a:lnTo>
                  <a:lnTo>
                    <a:pt x="155" y="24"/>
                  </a:lnTo>
                  <a:lnTo>
                    <a:pt x="153" y="12"/>
                  </a:lnTo>
                  <a:lnTo>
                    <a:pt x="148" y="6"/>
                  </a:lnTo>
                  <a:lnTo>
                    <a:pt x="159" y="5"/>
                  </a:lnTo>
                  <a:lnTo>
                    <a:pt x="160" y="0"/>
                  </a:lnTo>
                  <a:lnTo>
                    <a:pt x="169" y="1"/>
                  </a:lnTo>
                  <a:lnTo>
                    <a:pt x="167" y="17"/>
                  </a:lnTo>
                  <a:lnTo>
                    <a:pt x="170" y="32"/>
                  </a:lnTo>
                  <a:lnTo>
                    <a:pt x="179" y="40"/>
                  </a:lnTo>
                  <a:lnTo>
                    <a:pt x="181" y="47"/>
                  </a:lnTo>
                  <a:lnTo>
                    <a:pt x="181" y="57"/>
                  </a:lnTo>
                  <a:lnTo>
                    <a:pt x="184" y="58"/>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74" name="Freeform 173"/>
            <p:cNvSpPr>
              <a:spLocks/>
            </p:cNvSpPr>
            <p:nvPr/>
          </p:nvSpPr>
          <p:spPr bwMode="auto">
            <a:xfrm>
              <a:off x="4396592" y="3713027"/>
              <a:ext cx="185152" cy="136687"/>
            </a:xfrm>
            <a:custGeom>
              <a:avLst/>
              <a:gdLst>
                <a:gd name="T0" fmla="*/ 17 w 112"/>
                <a:gd name="T1" fmla="*/ 62 h 88"/>
                <a:gd name="T2" fmla="*/ 10 w 112"/>
                <a:gd name="T3" fmla="*/ 46 h 88"/>
                <a:gd name="T4" fmla="*/ 0 w 112"/>
                <a:gd name="T5" fmla="*/ 38 h 88"/>
                <a:gd name="T6" fmla="*/ 9 w 112"/>
                <a:gd name="T7" fmla="*/ 34 h 88"/>
                <a:gd name="T8" fmla="*/ 18 w 112"/>
                <a:gd name="T9" fmla="*/ 20 h 88"/>
                <a:gd name="T10" fmla="*/ 22 w 112"/>
                <a:gd name="T11" fmla="*/ 9 h 88"/>
                <a:gd name="T12" fmla="*/ 29 w 112"/>
                <a:gd name="T13" fmla="*/ 2 h 88"/>
                <a:gd name="T14" fmla="*/ 38 w 112"/>
                <a:gd name="T15" fmla="*/ 4 h 88"/>
                <a:gd name="T16" fmla="*/ 47 w 112"/>
                <a:gd name="T17" fmla="*/ 0 h 88"/>
                <a:gd name="T18" fmla="*/ 57 w 112"/>
                <a:gd name="T19" fmla="*/ 0 h 88"/>
                <a:gd name="T20" fmla="*/ 65 w 112"/>
                <a:gd name="T21" fmla="*/ 6 h 88"/>
                <a:gd name="T22" fmla="*/ 77 w 112"/>
                <a:gd name="T23" fmla="*/ 11 h 88"/>
                <a:gd name="T24" fmla="*/ 88 w 112"/>
                <a:gd name="T25" fmla="*/ 26 h 88"/>
                <a:gd name="T26" fmla="*/ 100 w 112"/>
                <a:gd name="T27" fmla="*/ 41 h 88"/>
                <a:gd name="T28" fmla="*/ 100 w 112"/>
                <a:gd name="T29" fmla="*/ 54 h 88"/>
                <a:gd name="T30" fmla="*/ 104 w 112"/>
                <a:gd name="T31" fmla="*/ 66 h 88"/>
                <a:gd name="T32" fmla="*/ 111 w 112"/>
                <a:gd name="T33" fmla="*/ 71 h 88"/>
                <a:gd name="T34" fmla="*/ 112 w 112"/>
                <a:gd name="T35" fmla="*/ 79 h 88"/>
                <a:gd name="T36" fmla="*/ 111 w 112"/>
                <a:gd name="T37" fmla="*/ 86 h 88"/>
                <a:gd name="T38" fmla="*/ 109 w 112"/>
                <a:gd name="T39" fmla="*/ 87 h 88"/>
                <a:gd name="T40" fmla="*/ 99 w 112"/>
                <a:gd name="T41" fmla="*/ 85 h 88"/>
                <a:gd name="T42" fmla="*/ 97 w 112"/>
                <a:gd name="T43" fmla="*/ 88 h 88"/>
                <a:gd name="T44" fmla="*/ 93 w 112"/>
                <a:gd name="T45" fmla="*/ 88 h 88"/>
                <a:gd name="T46" fmla="*/ 80 w 112"/>
                <a:gd name="T47" fmla="*/ 83 h 88"/>
                <a:gd name="T48" fmla="*/ 71 w 112"/>
                <a:gd name="T49" fmla="*/ 83 h 88"/>
                <a:gd name="T50" fmla="*/ 38 w 112"/>
                <a:gd name="T51" fmla="*/ 82 h 88"/>
                <a:gd name="T52" fmla="*/ 33 w 112"/>
                <a:gd name="T53" fmla="*/ 84 h 88"/>
                <a:gd name="T54" fmla="*/ 27 w 112"/>
                <a:gd name="T55" fmla="*/ 84 h 88"/>
                <a:gd name="T56" fmla="*/ 17 w 112"/>
                <a:gd name="T57" fmla="*/ 87 h 88"/>
                <a:gd name="T58" fmla="*/ 14 w 112"/>
                <a:gd name="T59" fmla="*/ 71 h 88"/>
                <a:gd name="T60" fmla="*/ 31 w 112"/>
                <a:gd name="T61" fmla="*/ 72 h 88"/>
                <a:gd name="T62" fmla="*/ 35 w 112"/>
                <a:gd name="T63" fmla="*/ 69 h 88"/>
                <a:gd name="T64" fmla="*/ 39 w 112"/>
                <a:gd name="T65" fmla="*/ 69 h 88"/>
                <a:gd name="T66" fmla="*/ 45 w 112"/>
                <a:gd name="T67" fmla="*/ 64 h 88"/>
                <a:gd name="T68" fmla="*/ 53 w 112"/>
                <a:gd name="T69" fmla="*/ 68 h 88"/>
                <a:gd name="T70" fmla="*/ 61 w 112"/>
                <a:gd name="T71" fmla="*/ 69 h 88"/>
                <a:gd name="T72" fmla="*/ 69 w 112"/>
                <a:gd name="T73" fmla="*/ 64 h 88"/>
                <a:gd name="T74" fmla="*/ 65 w 112"/>
                <a:gd name="T75" fmla="*/ 58 h 88"/>
                <a:gd name="T76" fmla="*/ 59 w 112"/>
                <a:gd name="T77" fmla="*/ 61 h 88"/>
                <a:gd name="T78" fmla="*/ 54 w 112"/>
                <a:gd name="T79" fmla="*/ 61 h 88"/>
                <a:gd name="T80" fmla="*/ 47 w 112"/>
                <a:gd name="T81" fmla="*/ 56 h 88"/>
                <a:gd name="T82" fmla="*/ 41 w 112"/>
                <a:gd name="T83" fmla="*/ 56 h 88"/>
                <a:gd name="T84" fmla="*/ 37 w 112"/>
                <a:gd name="T85" fmla="*/ 61 h 88"/>
                <a:gd name="T86" fmla="*/ 17 w 112"/>
                <a:gd name="T87" fmla="*/ 62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12" h="88">
                  <a:moveTo>
                    <a:pt x="17" y="62"/>
                  </a:moveTo>
                  <a:lnTo>
                    <a:pt x="10" y="46"/>
                  </a:lnTo>
                  <a:lnTo>
                    <a:pt x="0" y="38"/>
                  </a:lnTo>
                  <a:lnTo>
                    <a:pt x="9" y="34"/>
                  </a:lnTo>
                  <a:lnTo>
                    <a:pt x="18" y="20"/>
                  </a:lnTo>
                  <a:lnTo>
                    <a:pt x="22" y="9"/>
                  </a:lnTo>
                  <a:lnTo>
                    <a:pt x="29" y="2"/>
                  </a:lnTo>
                  <a:lnTo>
                    <a:pt x="38" y="4"/>
                  </a:lnTo>
                  <a:lnTo>
                    <a:pt x="47" y="0"/>
                  </a:lnTo>
                  <a:lnTo>
                    <a:pt x="57" y="0"/>
                  </a:lnTo>
                  <a:lnTo>
                    <a:pt x="65" y="6"/>
                  </a:lnTo>
                  <a:lnTo>
                    <a:pt x="77" y="11"/>
                  </a:lnTo>
                  <a:lnTo>
                    <a:pt x="88" y="26"/>
                  </a:lnTo>
                  <a:lnTo>
                    <a:pt x="100" y="41"/>
                  </a:lnTo>
                  <a:lnTo>
                    <a:pt x="100" y="54"/>
                  </a:lnTo>
                  <a:lnTo>
                    <a:pt x="104" y="66"/>
                  </a:lnTo>
                  <a:lnTo>
                    <a:pt x="111" y="71"/>
                  </a:lnTo>
                  <a:lnTo>
                    <a:pt x="112" y="79"/>
                  </a:lnTo>
                  <a:lnTo>
                    <a:pt x="111" y="86"/>
                  </a:lnTo>
                  <a:lnTo>
                    <a:pt x="109" y="87"/>
                  </a:lnTo>
                  <a:lnTo>
                    <a:pt x="99" y="85"/>
                  </a:lnTo>
                  <a:lnTo>
                    <a:pt x="97" y="88"/>
                  </a:lnTo>
                  <a:lnTo>
                    <a:pt x="93" y="88"/>
                  </a:lnTo>
                  <a:lnTo>
                    <a:pt x="80" y="83"/>
                  </a:lnTo>
                  <a:lnTo>
                    <a:pt x="71" y="83"/>
                  </a:lnTo>
                  <a:lnTo>
                    <a:pt x="38" y="82"/>
                  </a:lnTo>
                  <a:lnTo>
                    <a:pt x="33" y="84"/>
                  </a:lnTo>
                  <a:lnTo>
                    <a:pt x="27" y="84"/>
                  </a:lnTo>
                  <a:lnTo>
                    <a:pt x="17" y="87"/>
                  </a:lnTo>
                  <a:lnTo>
                    <a:pt x="14" y="71"/>
                  </a:lnTo>
                  <a:lnTo>
                    <a:pt x="31" y="72"/>
                  </a:lnTo>
                  <a:lnTo>
                    <a:pt x="35" y="69"/>
                  </a:lnTo>
                  <a:lnTo>
                    <a:pt x="39" y="69"/>
                  </a:lnTo>
                  <a:lnTo>
                    <a:pt x="45" y="64"/>
                  </a:lnTo>
                  <a:lnTo>
                    <a:pt x="53" y="68"/>
                  </a:lnTo>
                  <a:lnTo>
                    <a:pt x="61" y="69"/>
                  </a:lnTo>
                  <a:lnTo>
                    <a:pt x="69" y="64"/>
                  </a:lnTo>
                  <a:lnTo>
                    <a:pt x="65" y="58"/>
                  </a:lnTo>
                  <a:lnTo>
                    <a:pt x="59" y="61"/>
                  </a:lnTo>
                  <a:lnTo>
                    <a:pt x="54" y="61"/>
                  </a:lnTo>
                  <a:lnTo>
                    <a:pt x="47" y="56"/>
                  </a:lnTo>
                  <a:lnTo>
                    <a:pt x="41" y="56"/>
                  </a:lnTo>
                  <a:lnTo>
                    <a:pt x="37" y="61"/>
                  </a:lnTo>
                  <a:lnTo>
                    <a:pt x="17" y="62"/>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80" name="Freeform 179"/>
            <p:cNvSpPr>
              <a:spLocks/>
            </p:cNvSpPr>
            <p:nvPr/>
          </p:nvSpPr>
          <p:spPr bwMode="auto">
            <a:xfrm>
              <a:off x="4527191" y="3924271"/>
              <a:ext cx="90923" cy="105622"/>
            </a:xfrm>
            <a:custGeom>
              <a:avLst/>
              <a:gdLst>
                <a:gd name="T0" fmla="*/ 33 w 55"/>
                <a:gd name="T1" fmla="*/ 68 h 68"/>
                <a:gd name="T2" fmla="*/ 28 w 55"/>
                <a:gd name="T3" fmla="*/ 66 h 68"/>
                <a:gd name="T4" fmla="*/ 15 w 55"/>
                <a:gd name="T5" fmla="*/ 58 h 68"/>
                <a:gd name="T6" fmla="*/ 5 w 55"/>
                <a:gd name="T7" fmla="*/ 46 h 68"/>
                <a:gd name="T8" fmla="*/ 2 w 55"/>
                <a:gd name="T9" fmla="*/ 39 h 68"/>
                <a:gd name="T10" fmla="*/ 0 w 55"/>
                <a:gd name="T11" fmla="*/ 23 h 68"/>
                <a:gd name="T12" fmla="*/ 10 w 55"/>
                <a:gd name="T13" fmla="*/ 14 h 68"/>
                <a:gd name="T14" fmla="*/ 12 w 55"/>
                <a:gd name="T15" fmla="*/ 8 h 68"/>
                <a:gd name="T16" fmla="*/ 15 w 55"/>
                <a:gd name="T17" fmla="*/ 4 h 68"/>
                <a:gd name="T18" fmla="*/ 20 w 55"/>
                <a:gd name="T19" fmla="*/ 4 h 68"/>
                <a:gd name="T20" fmla="*/ 24 w 55"/>
                <a:gd name="T21" fmla="*/ 0 h 68"/>
                <a:gd name="T22" fmla="*/ 39 w 55"/>
                <a:gd name="T23" fmla="*/ 0 h 68"/>
                <a:gd name="T24" fmla="*/ 44 w 55"/>
                <a:gd name="T25" fmla="*/ 7 h 68"/>
                <a:gd name="T26" fmla="*/ 48 w 55"/>
                <a:gd name="T27" fmla="*/ 16 h 68"/>
                <a:gd name="T28" fmla="*/ 47 w 55"/>
                <a:gd name="T29" fmla="*/ 22 h 68"/>
                <a:gd name="T30" fmla="*/ 50 w 55"/>
                <a:gd name="T31" fmla="*/ 27 h 68"/>
                <a:gd name="T32" fmla="*/ 50 w 55"/>
                <a:gd name="T33" fmla="*/ 35 h 68"/>
                <a:gd name="T34" fmla="*/ 55 w 55"/>
                <a:gd name="T35" fmla="*/ 34 h 68"/>
                <a:gd name="T36" fmla="*/ 46 w 55"/>
                <a:gd name="T37" fmla="*/ 43 h 68"/>
                <a:gd name="T38" fmla="*/ 38 w 55"/>
                <a:gd name="T39" fmla="*/ 55 h 68"/>
                <a:gd name="T40" fmla="*/ 37 w 55"/>
                <a:gd name="T41" fmla="*/ 61 h 68"/>
                <a:gd name="T42" fmla="*/ 33 w 55"/>
                <a:gd name="T43" fmla="*/ 68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55" h="68">
                  <a:moveTo>
                    <a:pt x="33" y="68"/>
                  </a:moveTo>
                  <a:lnTo>
                    <a:pt x="28" y="66"/>
                  </a:lnTo>
                  <a:lnTo>
                    <a:pt x="15" y="58"/>
                  </a:lnTo>
                  <a:lnTo>
                    <a:pt x="5" y="46"/>
                  </a:lnTo>
                  <a:lnTo>
                    <a:pt x="2" y="39"/>
                  </a:lnTo>
                  <a:lnTo>
                    <a:pt x="0" y="23"/>
                  </a:lnTo>
                  <a:lnTo>
                    <a:pt x="10" y="14"/>
                  </a:lnTo>
                  <a:lnTo>
                    <a:pt x="12" y="8"/>
                  </a:lnTo>
                  <a:lnTo>
                    <a:pt x="15" y="4"/>
                  </a:lnTo>
                  <a:lnTo>
                    <a:pt x="20" y="4"/>
                  </a:lnTo>
                  <a:lnTo>
                    <a:pt x="24" y="0"/>
                  </a:lnTo>
                  <a:lnTo>
                    <a:pt x="39" y="0"/>
                  </a:lnTo>
                  <a:lnTo>
                    <a:pt x="44" y="7"/>
                  </a:lnTo>
                  <a:lnTo>
                    <a:pt x="48" y="16"/>
                  </a:lnTo>
                  <a:lnTo>
                    <a:pt x="47" y="22"/>
                  </a:lnTo>
                  <a:lnTo>
                    <a:pt x="50" y="27"/>
                  </a:lnTo>
                  <a:lnTo>
                    <a:pt x="50" y="35"/>
                  </a:lnTo>
                  <a:lnTo>
                    <a:pt x="55" y="34"/>
                  </a:lnTo>
                  <a:lnTo>
                    <a:pt x="46" y="43"/>
                  </a:lnTo>
                  <a:lnTo>
                    <a:pt x="38" y="55"/>
                  </a:lnTo>
                  <a:lnTo>
                    <a:pt x="37" y="61"/>
                  </a:lnTo>
                  <a:lnTo>
                    <a:pt x="33" y="68"/>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82" name="Freeform 181"/>
            <p:cNvSpPr>
              <a:spLocks/>
            </p:cNvSpPr>
            <p:nvPr/>
          </p:nvSpPr>
          <p:spPr bwMode="auto">
            <a:xfrm>
              <a:off x="6215050" y="3877673"/>
              <a:ext cx="193418" cy="111834"/>
            </a:xfrm>
            <a:custGeom>
              <a:avLst/>
              <a:gdLst>
                <a:gd name="T0" fmla="*/ 117 w 117"/>
                <a:gd name="T1" fmla="*/ 42 h 72"/>
                <a:gd name="T2" fmla="*/ 109 w 117"/>
                <a:gd name="T3" fmla="*/ 55 h 72"/>
                <a:gd name="T4" fmla="*/ 97 w 117"/>
                <a:gd name="T5" fmla="*/ 72 h 72"/>
                <a:gd name="T6" fmla="*/ 82 w 117"/>
                <a:gd name="T7" fmla="*/ 72 h 72"/>
                <a:gd name="T8" fmla="*/ 21 w 117"/>
                <a:gd name="T9" fmla="*/ 47 h 72"/>
                <a:gd name="T10" fmla="*/ 14 w 117"/>
                <a:gd name="T11" fmla="*/ 40 h 72"/>
                <a:gd name="T12" fmla="*/ 7 w 117"/>
                <a:gd name="T13" fmla="*/ 30 h 72"/>
                <a:gd name="T14" fmla="*/ 0 w 117"/>
                <a:gd name="T15" fmla="*/ 19 h 72"/>
                <a:gd name="T16" fmla="*/ 3 w 117"/>
                <a:gd name="T17" fmla="*/ 11 h 72"/>
                <a:gd name="T18" fmla="*/ 10 w 117"/>
                <a:gd name="T19" fmla="*/ 0 h 72"/>
                <a:gd name="T20" fmla="*/ 16 w 117"/>
                <a:gd name="T21" fmla="*/ 4 h 72"/>
                <a:gd name="T22" fmla="*/ 20 w 117"/>
                <a:gd name="T23" fmla="*/ 13 h 72"/>
                <a:gd name="T24" fmla="*/ 28 w 117"/>
                <a:gd name="T25" fmla="*/ 21 h 72"/>
                <a:gd name="T26" fmla="*/ 37 w 117"/>
                <a:gd name="T27" fmla="*/ 21 h 72"/>
                <a:gd name="T28" fmla="*/ 54 w 117"/>
                <a:gd name="T29" fmla="*/ 16 h 72"/>
                <a:gd name="T30" fmla="*/ 74 w 117"/>
                <a:gd name="T31" fmla="*/ 14 h 72"/>
                <a:gd name="T32" fmla="*/ 90 w 117"/>
                <a:gd name="T33" fmla="*/ 7 h 72"/>
                <a:gd name="T34" fmla="*/ 99 w 117"/>
                <a:gd name="T35" fmla="*/ 6 h 72"/>
                <a:gd name="T36" fmla="*/ 105 w 117"/>
                <a:gd name="T37" fmla="*/ 2 h 72"/>
                <a:gd name="T38" fmla="*/ 116 w 117"/>
                <a:gd name="T39" fmla="*/ 1 h 72"/>
                <a:gd name="T40" fmla="*/ 116 w 117"/>
                <a:gd name="T41" fmla="*/ 2 h 72"/>
                <a:gd name="T42" fmla="*/ 116 w 117"/>
                <a:gd name="T43" fmla="*/ 10 h 72"/>
                <a:gd name="T44" fmla="*/ 117 w 117"/>
                <a:gd name="T45" fmla="*/ 31 h 72"/>
                <a:gd name="T46" fmla="*/ 117 w 117"/>
                <a:gd name="T47" fmla="*/ 42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17" h="72">
                  <a:moveTo>
                    <a:pt x="117" y="42"/>
                  </a:moveTo>
                  <a:lnTo>
                    <a:pt x="109" y="55"/>
                  </a:lnTo>
                  <a:lnTo>
                    <a:pt x="97" y="72"/>
                  </a:lnTo>
                  <a:lnTo>
                    <a:pt x="82" y="72"/>
                  </a:lnTo>
                  <a:lnTo>
                    <a:pt x="21" y="47"/>
                  </a:lnTo>
                  <a:lnTo>
                    <a:pt x="14" y="40"/>
                  </a:lnTo>
                  <a:lnTo>
                    <a:pt x="7" y="30"/>
                  </a:lnTo>
                  <a:lnTo>
                    <a:pt x="0" y="19"/>
                  </a:lnTo>
                  <a:lnTo>
                    <a:pt x="3" y="11"/>
                  </a:lnTo>
                  <a:lnTo>
                    <a:pt x="10" y="0"/>
                  </a:lnTo>
                  <a:lnTo>
                    <a:pt x="16" y="4"/>
                  </a:lnTo>
                  <a:lnTo>
                    <a:pt x="20" y="13"/>
                  </a:lnTo>
                  <a:lnTo>
                    <a:pt x="28" y="21"/>
                  </a:lnTo>
                  <a:lnTo>
                    <a:pt x="37" y="21"/>
                  </a:lnTo>
                  <a:lnTo>
                    <a:pt x="54" y="16"/>
                  </a:lnTo>
                  <a:lnTo>
                    <a:pt x="74" y="14"/>
                  </a:lnTo>
                  <a:lnTo>
                    <a:pt x="90" y="7"/>
                  </a:lnTo>
                  <a:lnTo>
                    <a:pt x="99" y="6"/>
                  </a:lnTo>
                  <a:lnTo>
                    <a:pt x="105" y="2"/>
                  </a:lnTo>
                  <a:lnTo>
                    <a:pt x="116" y="1"/>
                  </a:lnTo>
                  <a:lnTo>
                    <a:pt x="116" y="2"/>
                  </a:lnTo>
                  <a:lnTo>
                    <a:pt x="116" y="10"/>
                  </a:lnTo>
                  <a:lnTo>
                    <a:pt x="117" y="31"/>
                  </a:lnTo>
                  <a:lnTo>
                    <a:pt x="117" y="42"/>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83" name="Freeform 182"/>
            <p:cNvSpPr>
              <a:spLocks/>
            </p:cNvSpPr>
            <p:nvPr/>
          </p:nvSpPr>
          <p:spPr bwMode="auto">
            <a:xfrm>
              <a:off x="6172067" y="3860586"/>
              <a:ext cx="299220" cy="441126"/>
            </a:xfrm>
            <a:custGeom>
              <a:avLst/>
              <a:gdLst>
                <a:gd name="T0" fmla="*/ 156 w 181"/>
                <a:gd name="T1" fmla="*/ 9 h 284"/>
                <a:gd name="T2" fmla="*/ 166 w 181"/>
                <a:gd name="T3" fmla="*/ 7 h 284"/>
                <a:gd name="T4" fmla="*/ 174 w 181"/>
                <a:gd name="T5" fmla="*/ 0 h 284"/>
                <a:gd name="T6" fmla="*/ 181 w 181"/>
                <a:gd name="T7" fmla="*/ 0 h 284"/>
                <a:gd name="T8" fmla="*/ 181 w 181"/>
                <a:gd name="T9" fmla="*/ 5 h 284"/>
                <a:gd name="T10" fmla="*/ 180 w 181"/>
                <a:gd name="T11" fmla="*/ 18 h 284"/>
                <a:gd name="T12" fmla="*/ 181 w 181"/>
                <a:gd name="T13" fmla="*/ 28 h 284"/>
                <a:gd name="T14" fmla="*/ 177 w 181"/>
                <a:gd name="T15" fmla="*/ 36 h 284"/>
                <a:gd name="T16" fmla="*/ 173 w 181"/>
                <a:gd name="T17" fmla="*/ 58 h 284"/>
                <a:gd name="T18" fmla="*/ 165 w 181"/>
                <a:gd name="T19" fmla="*/ 81 h 284"/>
                <a:gd name="T20" fmla="*/ 154 w 181"/>
                <a:gd name="T21" fmla="*/ 108 h 284"/>
                <a:gd name="T22" fmla="*/ 139 w 181"/>
                <a:gd name="T23" fmla="*/ 139 h 284"/>
                <a:gd name="T24" fmla="*/ 124 w 181"/>
                <a:gd name="T25" fmla="*/ 162 h 284"/>
                <a:gd name="T26" fmla="*/ 103 w 181"/>
                <a:gd name="T27" fmla="*/ 190 h 284"/>
                <a:gd name="T28" fmla="*/ 85 w 181"/>
                <a:gd name="T29" fmla="*/ 207 h 284"/>
                <a:gd name="T30" fmla="*/ 57 w 181"/>
                <a:gd name="T31" fmla="*/ 228 h 284"/>
                <a:gd name="T32" fmla="*/ 40 w 181"/>
                <a:gd name="T33" fmla="*/ 243 h 284"/>
                <a:gd name="T34" fmla="*/ 20 w 181"/>
                <a:gd name="T35" fmla="*/ 269 h 284"/>
                <a:gd name="T36" fmla="*/ 15 w 181"/>
                <a:gd name="T37" fmla="*/ 280 h 284"/>
                <a:gd name="T38" fmla="*/ 11 w 181"/>
                <a:gd name="T39" fmla="*/ 284 h 284"/>
                <a:gd name="T40" fmla="*/ 1 w 181"/>
                <a:gd name="T41" fmla="*/ 267 h 284"/>
                <a:gd name="T42" fmla="*/ 0 w 181"/>
                <a:gd name="T43" fmla="*/ 191 h 284"/>
                <a:gd name="T44" fmla="*/ 16 w 181"/>
                <a:gd name="T45" fmla="*/ 168 h 284"/>
                <a:gd name="T46" fmla="*/ 21 w 181"/>
                <a:gd name="T47" fmla="*/ 161 h 284"/>
                <a:gd name="T48" fmla="*/ 33 w 181"/>
                <a:gd name="T49" fmla="*/ 161 h 284"/>
                <a:gd name="T50" fmla="*/ 49 w 181"/>
                <a:gd name="T51" fmla="*/ 146 h 284"/>
                <a:gd name="T52" fmla="*/ 73 w 181"/>
                <a:gd name="T53" fmla="*/ 146 h 284"/>
                <a:gd name="T54" fmla="*/ 123 w 181"/>
                <a:gd name="T55" fmla="*/ 83 h 284"/>
                <a:gd name="T56" fmla="*/ 135 w 181"/>
                <a:gd name="T57" fmla="*/ 66 h 284"/>
                <a:gd name="T58" fmla="*/ 143 w 181"/>
                <a:gd name="T59" fmla="*/ 53 h 284"/>
                <a:gd name="T60" fmla="*/ 143 w 181"/>
                <a:gd name="T61" fmla="*/ 42 h 284"/>
                <a:gd name="T62" fmla="*/ 142 w 181"/>
                <a:gd name="T63" fmla="*/ 21 h 284"/>
                <a:gd name="T64" fmla="*/ 142 w 181"/>
                <a:gd name="T65" fmla="*/ 13 h 284"/>
                <a:gd name="T66" fmla="*/ 142 w 181"/>
                <a:gd name="T67" fmla="*/ 12 h 284"/>
                <a:gd name="T68" fmla="*/ 148 w 181"/>
                <a:gd name="T69" fmla="*/ 12 h 284"/>
                <a:gd name="T70" fmla="*/ 156 w 181"/>
                <a:gd name="T71" fmla="*/ 9 h 2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81" h="284">
                  <a:moveTo>
                    <a:pt x="156" y="9"/>
                  </a:moveTo>
                  <a:lnTo>
                    <a:pt x="166" y="7"/>
                  </a:lnTo>
                  <a:lnTo>
                    <a:pt x="174" y="0"/>
                  </a:lnTo>
                  <a:lnTo>
                    <a:pt x="181" y="0"/>
                  </a:lnTo>
                  <a:lnTo>
                    <a:pt x="181" y="5"/>
                  </a:lnTo>
                  <a:lnTo>
                    <a:pt x="180" y="18"/>
                  </a:lnTo>
                  <a:lnTo>
                    <a:pt x="181" y="28"/>
                  </a:lnTo>
                  <a:lnTo>
                    <a:pt x="177" y="36"/>
                  </a:lnTo>
                  <a:lnTo>
                    <a:pt x="173" y="58"/>
                  </a:lnTo>
                  <a:lnTo>
                    <a:pt x="165" y="81"/>
                  </a:lnTo>
                  <a:lnTo>
                    <a:pt x="154" y="108"/>
                  </a:lnTo>
                  <a:lnTo>
                    <a:pt x="139" y="139"/>
                  </a:lnTo>
                  <a:lnTo>
                    <a:pt x="124" y="162"/>
                  </a:lnTo>
                  <a:lnTo>
                    <a:pt x="103" y="190"/>
                  </a:lnTo>
                  <a:lnTo>
                    <a:pt x="85" y="207"/>
                  </a:lnTo>
                  <a:lnTo>
                    <a:pt x="57" y="228"/>
                  </a:lnTo>
                  <a:lnTo>
                    <a:pt x="40" y="243"/>
                  </a:lnTo>
                  <a:lnTo>
                    <a:pt x="20" y="269"/>
                  </a:lnTo>
                  <a:lnTo>
                    <a:pt x="15" y="280"/>
                  </a:lnTo>
                  <a:lnTo>
                    <a:pt x="11" y="284"/>
                  </a:lnTo>
                  <a:lnTo>
                    <a:pt x="1" y="267"/>
                  </a:lnTo>
                  <a:lnTo>
                    <a:pt x="0" y="191"/>
                  </a:lnTo>
                  <a:lnTo>
                    <a:pt x="16" y="168"/>
                  </a:lnTo>
                  <a:lnTo>
                    <a:pt x="21" y="161"/>
                  </a:lnTo>
                  <a:lnTo>
                    <a:pt x="33" y="161"/>
                  </a:lnTo>
                  <a:lnTo>
                    <a:pt x="49" y="146"/>
                  </a:lnTo>
                  <a:lnTo>
                    <a:pt x="73" y="146"/>
                  </a:lnTo>
                  <a:lnTo>
                    <a:pt x="123" y="83"/>
                  </a:lnTo>
                  <a:lnTo>
                    <a:pt x="135" y="66"/>
                  </a:lnTo>
                  <a:lnTo>
                    <a:pt x="143" y="53"/>
                  </a:lnTo>
                  <a:lnTo>
                    <a:pt x="143" y="42"/>
                  </a:lnTo>
                  <a:lnTo>
                    <a:pt x="142" y="21"/>
                  </a:lnTo>
                  <a:lnTo>
                    <a:pt x="142" y="13"/>
                  </a:lnTo>
                  <a:lnTo>
                    <a:pt x="142" y="12"/>
                  </a:lnTo>
                  <a:lnTo>
                    <a:pt x="148" y="12"/>
                  </a:lnTo>
                  <a:lnTo>
                    <a:pt x="156" y="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84" name="Freeform 183"/>
            <p:cNvSpPr>
              <a:spLocks/>
            </p:cNvSpPr>
            <p:nvPr/>
          </p:nvSpPr>
          <p:spPr bwMode="auto">
            <a:xfrm>
              <a:off x="5438072" y="2762433"/>
              <a:ext cx="122333" cy="124260"/>
            </a:xfrm>
            <a:custGeom>
              <a:avLst/>
              <a:gdLst>
                <a:gd name="T0" fmla="*/ 35 w 74"/>
                <a:gd name="T1" fmla="*/ 15 h 80"/>
                <a:gd name="T2" fmla="*/ 45 w 74"/>
                <a:gd name="T3" fmla="*/ 20 h 80"/>
                <a:gd name="T4" fmla="*/ 47 w 74"/>
                <a:gd name="T5" fmla="*/ 28 h 80"/>
                <a:gd name="T6" fmla="*/ 58 w 74"/>
                <a:gd name="T7" fmla="*/ 34 h 80"/>
                <a:gd name="T8" fmla="*/ 62 w 74"/>
                <a:gd name="T9" fmla="*/ 30 h 80"/>
                <a:gd name="T10" fmla="*/ 67 w 74"/>
                <a:gd name="T11" fmla="*/ 32 h 80"/>
                <a:gd name="T12" fmla="*/ 63 w 74"/>
                <a:gd name="T13" fmla="*/ 36 h 80"/>
                <a:gd name="T14" fmla="*/ 66 w 74"/>
                <a:gd name="T15" fmla="*/ 39 h 80"/>
                <a:gd name="T16" fmla="*/ 63 w 74"/>
                <a:gd name="T17" fmla="*/ 44 h 80"/>
                <a:gd name="T18" fmla="*/ 65 w 74"/>
                <a:gd name="T19" fmla="*/ 52 h 80"/>
                <a:gd name="T20" fmla="*/ 74 w 74"/>
                <a:gd name="T21" fmla="*/ 60 h 80"/>
                <a:gd name="T22" fmla="*/ 68 w 74"/>
                <a:gd name="T23" fmla="*/ 67 h 80"/>
                <a:gd name="T24" fmla="*/ 66 w 74"/>
                <a:gd name="T25" fmla="*/ 73 h 80"/>
                <a:gd name="T26" fmla="*/ 68 w 74"/>
                <a:gd name="T27" fmla="*/ 76 h 80"/>
                <a:gd name="T28" fmla="*/ 66 w 74"/>
                <a:gd name="T29" fmla="*/ 79 h 80"/>
                <a:gd name="T30" fmla="*/ 58 w 74"/>
                <a:gd name="T31" fmla="*/ 79 h 80"/>
                <a:gd name="T32" fmla="*/ 52 w 74"/>
                <a:gd name="T33" fmla="*/ 80 h 80"/>
                <a:gd name="T34" fmla="*/ 52 w 74"/>
                <a:gd name="T35" fmla="*/ 79 h 80"/>
                <a:gd name="T36" fmla="*/ 54 w 74"/>
                <a:gd name="T37" fmla="*/ 76 h 80"/>
                <a:gd name="T38" fmla="*/ 55 w 74"/>
                <a:gd name="T39" fmla="*/ 71 h 80"/>
                <a:gd name="T40" fmla="*/ 53 w 74"/>
                <a:gd name="T41" fmla="*/ 71 h 80"/>
                <a:gd name="T42" fmla="*/ 49 w 74"/>
                <a:gd name="T43" fmla="*/ 67 h 80"/>
                <a:gd name="T44" fmla="*/ 46 w 74"/>
                <a:gd name="T45" fmla="*/ 66 h 80"/>
                <a:gd name="T46" fmla="*/ 44 w 74"/>
                <a:gd name="T47" fmla="*/ 63 h 80"/>
                <a:gd name="T48" fmla="*/ 40 w 74"/>
                <a:gd name="T49" fmla="*/ 62 h 80"/>
                <a:gd name="T50" fmla="*/ 38 w 74"/>
                <a:gd name="T51" fmla="*/ 59 h 80"/>
                <a:gd name="T52" fmla="*/ 35 w 74"/>
                <a:gd name="T53" fmla="*/ 60 h 80"/>
                <a:gd name="T54" fmla="*/ 33 w 74"/>
                <a:gd name="T55" fmla="*/ 67 h 80"/>
                <a:gd name="T56" fmla="*/ 29 w 74"/>
                <a:gd name="T57" fmla="*/ 68 h 80"/>
                <a:gd name="T58" fmla="*/ 31 w 74"/>
                <a:gd name="T59" fmla="*/ 67 h 80"/>
                <a:gd name="T60" fmla="*/ 24 w 74"/>
                <a:gd name="T61" fmla="*/ 63 h 80"/>
                <a:gd name="T62" fmla="*/ 18 w 74"/>
                <a:gd name="T63" fmla="*/ 60 h 80"/>
                <a:gd name="T64" fmla="*/ 16 w 74"/>
                <a:gd name="T65" fmla="*/ 57 h 80"/>
                <a:gd name="T66" fmla="*/ 11 w 74"/>
                <a:gd name="T67" fmla="*/ 54 h 80"/>
                <a:gd name="T68" fmla="*/ 15 w 74"/>
                <a:gd name="T69" fmla="*/ 53 h 80"/>
                <a:gd name="T70" fmla="*/ 16 w 74"/>
                <a:gd name="T71" fmla="*/ 43 h 80"/>
                <a:gd name="T72" fmla="*/ 7 w 74"/>
                <a:gd name="T73" fmla="*/ 35 h 80"/>
                <a:gd name="T74" fmla="*/ 11 w 74"/>
                <a:gd name="T75" fmla="*/ 26 h 80"/>
                <a:gd name="T76" fmla="*/ 5 w 74"/>
                <a:gd name="T77" fmla="*/ 26 h 80"/>
                <a:gd name="T78" fmla="*/ 10 w 74"/>
                <a:gd name="T79" fmla="*/ 19 h 80"/>
                <a:gd name="T80" fmla="*/ 5 w 74"/>
                <a:gd name="T81" fmla="*/ 13 h 80"/>
                <a:gd name="T82" fmla="*/ 0 w 74"/>
                <a:gd name="T83" fmla="*/ 5 h 80"/>
                <a:gd name="T84" fmla="*/ 12 w 74"/>
                <a:gd name="T85" fmla="*/ 0 h 80"/>
                <a:gd name="T86" fmla="*/ 22 w 74"/>
                <a:gd name="T87" fmla="*/ 1 h 80"/>
                <a:gd name="T88" fmla="*/ 32 w 74"/>
                <a:gd name="T89" fmla="*/ 9 h 80"/>
                <a:gd name="T90" fmla="*/ 35 w 74"/>
                <a:gd name="T91" fmla="*/ 15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74" h="80">
                  <a:moveTo>
                    <a:pt x="35" y="15"/>
                  </a:moveTo>
                  <a:lnTo>
                    <a:pt x="45" y="20"/>
                  </a:lnTo>
                  <a:lnTo>
                    <a:pt x="47" y="28"/>
                  </a:lnTo>
                  <a:lnTo>
                    <a:pt x="58" y="34"/>
                  </a:lnTo>
                  <a:lnTo>
                    <a:pt x="62" y="30"/>
                  </a:lnTo>
                  <a:lnTo>
                    <a:pt x="67" y="32"/>
                  </a:lnTo>
                  <a:lnTo>
                    <a:pt x="63" y="36"/>
                  </a:lnTo>
                  <a:lnTo>
                    <a:pt x="66" y="39"/>
                  </a:lnTo>
                  <a:lnTo>
                    <a:pt x="63" y="44"/>
                  </a:lnTo>
                  <a:lnTo>
                    <a:pt x="65" y="52"/>
                  </a:lnTo>
                  <a:lnTo>
                    <a:pt x="74" y="60"/>
                  </a:lnTo>
                  <a:lnTo>
                    <a:pt x="68" y="67"/>
                  </a:lnTo>
                  <a:lnTo>
                    <a:pt x="66" y="73"/>
                  </a:lnTo>
                  <a:lnTo>
                    <a:pt x="68" y="76"/>
                  </a:lnTo>
                  <a:lnTo>
                    <a:pt x="66" y="79"/>
                  </a:lnTo>
                  <a:lnTo>
                    <a:pt x="58" y="79"/>
                  </a:lnTo>
                  <a:lnTo>
                    <a:pt x="52" y="80"/>
                  </a:lnTo>
                  <a:lnTo>
                    <a:pt x="52" y="79"/>
                  </a:lnTo>
                  <a:lnTo>
                    <a:pt x="54" y="76"/>
                  </a:lnTo>
                  <a:lnTo>
                    <a:pt x="55" y="71"/>
                  </a:lnTo>
                  <a:lnTo>
                    <a:pt x="53" y="71"/>
                  </a:lnTo>
                  <a:lnTo>
                    <a:pt x="49" y="67"/>
                  </a:lnTo>
                  <a:lnTo>
                    <a:pt x="46" y="66"/>
                  </a:lnTo>
                  <a:lnTo>
                    <a:pt x="44" y="63"/>
                  </a:lnTo>
                  <a:lnTo>
                    <a:pt x="40" y="62"/>
                  </a:lnTo>
                  <a:lnTo>
                    <a:pt x="38" y="59"/>
                  </a:lnTo>
                  <a:lnTo>
                    <a:pt x="35" y="60"/>
                  </a:lnTo>
                  <a:lnTo>
                    <a:pt x="33" y="67"/>
                  </a:lnTo>
                  <a:lnTo>
                    <a:pt x="29" y="68"/>
                  </a:lnTo>
                  <a:lnTo>
                    <a:pt x="31" y="67"/>
                  </a:lnTo>
                  <a:lnTo>
                    <a:pt x="24" y="63"/>
                  </a:lnTo>
                  <a:lnTo>
                    <a:pt x="18" y="60"/>
                  </a:lnTo>
                  <a:lnTo>
                    <a:pt x="16" y="57"/>
                  </a:lnTo>
                  <a:lnTo>
                    <a:pt x="11" y="54"/>
                  </a:lnTo>
                  <a:lnTo>
                    <a:pt x="15" y="53"/>
                  </a:lnTo>
                  <a:lnTo>
                    <a:pt x="16" y="43"/>
                  </a:lnTo>
                  <a:lnTo>
                    <a:pt x="7" y="35"/>
                  </a:lnTo>
                  <a:lnTo>
                    <a:pt x="11" y="26"/>
                  </a:lnTo>
                  <a:lnTo>
                    <a:pt x="5" y="26"/>
                  </a:lnTo>
                  <a:lnTo>
                    <a:pt x="10" y="19"/>
                  </a:lnTo>
                  <a:lnTo>
                    <a:pt x="5" y="13"/>
                  </a:lnTo>
                  <a:lnTo>
                    <a:pt x="0" y="5"/>
                  </a:lnTo>
                  <a:lnTo>
                    <a:pt x="12" y="0"/>
                  </a:lnTo>
                  <a:lnTo>
                    <a:pt x="22" y="1"/>
                  </a:lnTo>
                  <a:lnTo>
                    <a:pt x="32" y="9"/>
                  </a:lnTo>
                  <a:lnTo>
                    <a:pt x="35" y="1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86" name="Freeform 185"/>
            <p:cNvSpPr>
              <a:spLocks/>
            </p:cNvSpPr>
            <p:nvPr/>
          </p:nvSpPr>
          <p:spPr bwMode="auto">
            <a:xfrm>
              <a:off x="5378559" y="2655258"/>
              <a:ext cx="148783" cy="55917"/>
            </a:xfrm>
            <a:custGeom>
              <a:avLst/>
              <a:gdLst>
                <a:gd name="T0" fmla="*/ 29 w 90"/>
                <a:gd name="T1" fmla="*/ 1 h 36"/>
                <a:gd name="T2" fmla="*/ 30 w 90"/>
                <a:gd name="T3" fmla="*/ 3 h 36"/>
                <a:gd name="T4" fmla="*/ 37 w 90"/>
                <a:gd name="T5" fmla="*/ 0 h 36"/>
                <a:gd name="T6" fmla="*/ 45 w 90"/>
                <a:gd name="T7" fmla="*/ 7 h 36"/>
                <a:gd name="T8" fmla="*/ 54 w 90"/>
                <a:gd name="T9" fmla="*/ 3 h 36"/>
                <a:gd name="T10" fmla="*/ 62 w 90"/>
                <a:gd name="T11" fmla="*/ 4 h 36"/>
                <a:gd name="T12" fmla="*/ 74 w 90"/>
                <a:gd name="T13" fmla="*/ 2 h 36"/>
                <a:gd name="T14" fmla="*/ 90 w 90"/>
                <a:gd name="T15" fmla="*/ 10 h 36"/>
                <a:gd name="T16" fmla="*/ 86 w 90"/>
                <a:gd name="T17" fmla="*/ 15 h 36"/>
                <a:gd name="T18" fmla="*/ 84 w 90"/>
                <a:gd name="T19" fmla="*/ 23 h 36"/>
                <a:gd name="T20" fmla="*/ 81 w 90"/>
                <a:gd name="T21" fmla="*/ 25 h 36"/>
                <a:gd name="T22" fmla="*/ 63 w 90"/>
                <a:gd name="T23" fmla="*/ 19 h 36"/>
                <a:gd name="T24" fmla="*/ 57 w 90"/>
                <a:gd name="T25" fmla="*/ 20 h 36"/>
                <a:gd name="T26" fmla="*/ 54 w 90"/>
                <a:gd name="T27" fmla="*/ 25 h 36"/>
                <a:gd name="T28" fmla="*/ 47 w 90"/>
                <a:gd name="T29" fmla="*/ 27 h 36"/>
                <a:gd name="T30" fmla="*/ 45 w 90"/>
                <a:gd name="T31" fmla="*/ 26 h 36"/>
                <a:gd name="T32" fmla="*/ 37 w 90"/>
                <a:gd name="T33" fmla="*/ 29 h 36"/>
                <a:gd name="T34" fmla="*/ 31 w 90"/>
                <a:gd name="T35" fmla="*/ 30 h 36"/>
                <a:gd name="T36" fmla="*/ 30 w 90"/>
                <a:gd name="T37" fmla="*/ 34 h 36"/>
                <a:gd name="T38" fmla="*/ 17 w 90"/>
                <a:gd name="T39" fmla="*/ 36 h 36"/>
                <a:gd name="T40" fmla="*/ 11 w 90"/>
                <a:gd name="T41" fmla="*/ 34 h 36"/>
                <a:gd name="T42" fmla="*/ 2 w 90"/>
                <a:gd name="T43" fmla="*/ 29 h 36"/>
                <a:gd name="T44" fmla="*/ 0 w 90"/>
                <a:gd name="T45" fmla="*/ 22 h 36"/>
                <a:gd name="T46" fmla="*/ 1 w 90"/>
                <a:gd name="T47" fmla="*/ 19 h 36"/>
                <a:gd name="T48" fmla="*/ 2 w 90"/>
                <a:gd name="T49" fmla="*/ 15 h 36"/>
                <a:gd name="T50" fmla="*/ 10 w 90"/>
                <a:gd name="T51" fmla="*/ 15 h 36"/>
                <a:gd name="T52" fmla="*/ 15 w 90"/>
                <a:gd name="T53" fmla="*/ 13 h 36"/>
                <a:gd name="T54" fmla="*/ 15 w 90"/>
                <a:gd name="T55" fmla="*/ 11 h 36"/>
                <a:gd name="T56" fmla="*/ 18 w 90"/>
                <a:gd name="T57" fmla="*/ 10 h 36"/>
                <a:gd name="T58" fmla="*/ 19 w 90"/>
                <a:gd name="T59" fmla="*/ 6 h 36"/>
                <a:gd name="T60" fmla="*/ 22 w 90"/>
                <a:gd name="T61" fmla="*/ 5 h 36"/>
                <a:gd name="T62" fmla="*/ 25 w 90"/>
                <a:gd name="T63" fmla="*/ 1 h 36"/>
                <a:gd name="T64" fmla="*/ 29 w 90"/>
                <a:gd name="T65" fmla="*/ 1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90" h="36">
                  <a:moveTo>
                    <a:pt x="29" y="1"/>
                  </a:moveTo>
                  <a:lnTo>
                    <a:pt x="30" y="3"/>
                  </a:lnTo>
                  <a:lnTo>
                    <a:pt x="37" y="0"/>
                  </a:lnTo>
                  <a:lnTo>
                    <a:pt x="45" y="7"/>
                  </a:lnTo>
                  <a:lnTo>
                    <a:pt x="54" y="3"/>
                  </a:lnTo>
                  <a:lnTo>
                    <a:pt x="62" y="4"/>
                  </a:lnTo>
                  <a:lnTo>
                    <a:pt x="74" y="2"/>
                  </a:lnTo>
                  <a:lnTo>
                    <a:pt x="90" y="10"/>
                  </a:lnTo>
                  <a:lnTo>
                    <a:pt x="86" y="15"/>
                  </a:lnTo>
                  <a:lnTo>
                    <a:pt x="84" y="23"/>
                  </a:lnTo>
                  <a:lnTo>
                    <a:pt x="81" y="25"/>
                  </a:lnTo>
                  <a:lnTo>
                    <a:pt x="63" y="19"/>
                  </a:lnTo>
                  <a:lnTo>
                    <a:pt x="57" y="20"/>
                  </a:lnTo>
                  <a:lnTo>
                    <a:pt x="54" y="25"/>
                  </a:lnTo>
                  <a:lnTo>
                    <a:pt x="47" y="27"/>
                  </a:lnTo>
                  <a:lnTo>
                    <a:pt x="45" y="26"/>
                  </a:lnTo>
                  <a:lnTo>
                    <a:pt x="37" y="29"/>
                  </a:lnTo>
                  <a:lnTo>
                    <a:pt x="31" y="30"/>
                  </a:lnTo>
                  <a:lnTo>
                    <a:pt x="30" y="34"/>
                  </a:lnTo>
                  <a:lnTo>
                    <a:pt x="17" y="36"/>
                  </a:lnTo>
                  <a:lnTo>
                    <a:pt x="11" y="34"/>
                  </a:lnTo>
                  <a:lnTo>
                    <a:pt x="2" y="29"/>
                  </a:lnTo>
                  <a:lnTo>
                    <a:pt x="0" y="22"/>
                  </a:lnTo>
                  <a:lnTo>
                    <a:pt x="1" y="19"/>
                  </a:lnTo>
                  <a:lnTo>
                    <a:pt x="2" y="15"/>
                  </a:lnTo>
                  <a:lnTo>
                    <a:pt x="10" y="15"/>
                  </a:lnTo>
                  <a:lnTo>
                    <a:pt x="15" y="13"/>
                  </a:lnTo>
                  <a:lnTo>
                    <a:pt x="15" y="11"/>
                  </a:lnTo>
                  <a:lnTo>
                    <a:pt x="18" y="10"/>
                  </a:lnTo>
                  <a:lnTo>
                    <a:pt x="19" y="6"/>
                  </a:lnTo>
                  <a:lnTo>
                    <a:pt x="22" y="5"/>
                  </a:lnTo>
                  <a:lnTo>
                    <a:pt x="25" y="1"/>
                  </a:lnTo>
                  <a:lnTo>
                    <a:pt x="29" y="1"/>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87" name="Freeform 186"/>
            <p:cNvSpPr>
              <a:spLocks/>
            </p:cNvSpPr>
            <p:nvPr/>
          </p:nvSpPr>
          <p:spPr bwMode="auto">
            <a:xfrm>
              <a:off x="5299208" y="2740687"/>
              <a:ext cx="76045" cy="45045"/>
            </a:xfrm>
            <a:custGeom>
              <a:avLst/>
              <a:gdLst>
                <a:gd name="T0" fmla="*/ 1 w 46"/>
                <a:gd name="T1" fmla="*/ 7 h 29"/>
                <a:gd name="T2" fmla="*/ 15 w 46"/>
                <a:gd name="T3" fmla="*/ 9 h 29"/>
                <a:gd name="T4" fmla="*/ 22 w 46"/>
                <a:gd name="T5" fmla="*/ 4 h 29"/>
                <a:gd name="T6" fmla="*/ 37 w 46"/>
                <a:gd name="T7" fmla="*/ 3 h 29"/>
                <a:gd name="T8" fmla="*/ 39 w 46"/>
                <a:gd name="T9" fmla="*/ 0 h 29"/>
                <a:gd name="T10" fmla="*/ 42 w 46"/>
                <a:gd name="T11" fmla="*/ 0 h 29"/>
                <a:gd name="T12" fmla="*/ 46 w 46"/>
                <a:gd name="T13" fmla="*/ 7 h 29"/>
                <a:gd name="T14" fmla="*/ 33 w 46"/>
                <a:gd name="T15" fmla="*/ 12 h 29"/>
                <a:gd name="T16" fmla="*/ 32 w 46"/>
                <a:gd name="T17" fmla="*/ 21 h 29"/>
                <a:gd name="T18" fmla="*/ 27 w 46"/>
                <a:gd name="T19" fmla="*/ 23 h 29"/>
                <a:gd name="T20" fmla="*/ 27 w 46"/>
                <a:gd name="T21" fmla="*/ 29 h 29"/>
                <a:gd name="T22" fmla="*/ 21 w 46"/>
                <a:gd name="T23" fmla="*/ 28 h 29"/>
                <a:gd name="T24" fmla="*/ 15 w 46"/>
                <a:gd name="T25" fmla="*/ 25 h 29"/>
                <a:gd name="T26" fmla="*/ 12 w 46"/>
                <a:gd name="T27" fmla="*/ 28 h 29"/>
                <a:gd name="T28" fmla="*/ 1 w 46"/>
                <a:gd name="T29" fmla="*/ 28 h 29"/>
                <a:gd name="T30" fmla="*/ 4 w 46"/>
                <a:gd name="T31" fmla="*/ 26 h 29"/>
                <a:gd name="T32" fmla="*/ 0 w 46"/>
                <a:gd name="T33" fmla="*/ 17 h 29"/>
                <a:gd name="T34" fmla="*/ 1 w 46"/>
                <a:gd name="T35" fmla="*/ 7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6" h="29">
                  <a:moveTo>
                    <a:pt x="1" y="7"/>
                  </a:moveTo>
                  <a:lnTo>
                    <a:pt x="15" y="9"/>
                  </a:lnTo>
                  <a:lnTo>
                    <a:pt x="22" y="4"/>
                  </a:lnTo>
                  <a:lnTo>
                    <a:pt x="37" y="3"/>
                  </a:lnTo>
                  <a:lnTo>
                    <a:pt x="39" y="0"/>
                  </a:lnTo>
                  <a:lnTo>
                    <a:pt x="42" y="0"/>
                  </a:lnTo>
                  <a:lnTo>
                    <a:pt x="46" y="7"/>
                  </a:lnTo>
                  <a:lnTo>
                    <a:pt x="33" y="12"/>
                  </a:lnTo>
                  <a:lnTo>
                    <a:pt x="32" y="21"/>
                  </a:lnTo>
                  <a:lnTo>
                    <a:pt x="27" y="23"/>
                  </a:lnTo>
                  <a:lnTo>
                    <a:pt x="27" y="29"/>
                  </a:lnTo>
                  <a:lnTo>
                    <a:pt x="21" y="28"/>
                  </a:lnTo>
                  <a:lnTo>
                    <a:pt x="15" y="25"/>
                  </a:lnTo>
                  <a:lnTo>
                    <a:pt x="12" y="28"/>
                  </a:lnTo>
                  <a:lnTo>
                    <a:pt x="1" y="28"/>
                  </a:lnTo>
                  <a:lnTo>
                    <a:pt x="4" y="26"/>
                  </a:lnTo>
                  <a:lnTo>
                    <a:pt x="0" y="17"/>
                  </a:lnTo>
                  <a:lnTo>
                    <a:pt x="1" y="7"/>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88" name="Freeform 187"/>
            <p:cNvSpPr>
              <a:spLocks/>
            </p:cNvSpPr>
            <p:nvPr/>
          </p:nvSpPr>
          <p:spPr bwMode="auto">
            <a:xfrm>
              <a:off x="5198367" y="2072785"/>
              <a:ext cx="274422" cy="402295"/>
            </a:xfrm>
            <a:custGeom>
              <a:avLst/>
              <a:gdLst>
                <a:gd name="T0" fmla="*/ 144 w 166"/>
                <a:gd name="T1" fmla="*/ 61 h 259"/>
                <a:gd name="T2" fmla="*/ 132 w 166"/>
                <a:gd name="T3" fmla="*/ 73 h 259"/>
                <a:gd name="T4" fmla="*/ 137 w 166"/>
                <a:gd name="T5" fmla="*/ 84 h 259"/>
                <a:gd name="T6" fmla="*/ 117 w 166"/>
                <a:gd name="T7" fmla="*/ 100 h 259"/>
                <a:gd name="T8" fmla="*/ 92 w 166"/>
                <a:gd name="T9" fmla="*/ 116 h 259"/>
                <a:gd name="T10" fmla="*/ 85 w 166"/>
                <a:gd name="T11" fmla="*/ 142 h 259"/>
                <a:gd name="T12" fmla="*/ 97 w 166"/>
                <a:gd name="T13" fmla="*/ 156 h 259"/>
                <a:gd name="T14" fmla="*/ 112 w 166"/>
                <a:gd name="T15" fmla="*/ 166 h 259"/>
                <a:gd name="T16" fmla="*/ 102 w 166"/>
                <a:gd name="T17" fmla="*/ 188 h 259"/>
                <a:gd name="T18" fmla="*/ 87 w 166"/>
                <a:gd name="T19" fmla="*/ 193 h 259"/>
                <a:gd name="T20" fmla="*/ 85 w 166"/>
                <a:gd name="T21" fmla="*/ 226 h 259"/>
                <a:gd name="T22" fmla="*/ 78 w 166"/>
                <a:gd name="T23" fmla="*/ 244 h 259"/>
                <a:gd name="T24" fmla="*/ 59 w 166"/>
                <a:gd name="T25" fmla="*/ 242 h 259"/>
                <a:gd name="T26" fmla="*/ 52 w 166"/>
                <a:gd name="T27" fmla="*/ 258 h 259"/>
                <a:gd name="T28" fmla="*/ 35 w 166"/>
                <a:gd name="T29" fmla="*/ 259 h 259"/>
                <a:gd name="T30" fmla="*/ 28 w 166"/>
                <a:gd name="T31" fmla="*/ 240 h 259"/>
                <a:gd name="T32" fmla="*/ 14 w 166"/>
                <a:gd name="T33" fmla="*/ 218 h 259"/>
                <a:gd name="T34" fmla="*/ 0 w 166"/>
                <a:gd name="T35" fmla="*/ 190 h 259"/>
                <a:gd name="T36" fmla="*/ 6 w 166"/>
                <a:gd name="T37" fmla="*/ 179 h 259"/>
                <a:gd name="T38" fmla="*/ 17 w 166"/>
                <a:gd name="T39" fmla="*/ 166 h 259"/>
                <a:gd name="T40" fmla="*/ 20 w 166"/>
                <a:gd name="T41" fmla="*/ 143 h 259"/>
                <a:gd name="T42" fmla="*/ 10 w 166"/>
                <a:gd name="T43" fmla="*/ 134 h 259"/>
                <a:gd name="T44" fmla="*/ 6 w 166"/>
                <a:gd name="T45" fmla="*/ 109 h 259"/>
                <a:gd name="T46" fmla="*/ 14 w 166"/>
                <a:gd name="T47" fmla="*/ 91 h 259"/>
                <a:gd name="T48" fmla="*/ 28 w 166"/>
                <a:gd name="T49" fmla="*/ 91 h 259"/>
                <a:gd name="T50" fmla="*/ 32 w 166"/>
                <a:gd name="T51" fmla="*/ 84 h 259"/>
                <a:gd name="T52" fmla="*/ 26 w 166"/>
                <a:gd name="T53" fmla="*/ 78 h 259"/>
                <a:gd name="T54" fmla="*/ 45 w 166"/>
                <a:gd name="T55" fmla="*/ 52 h 259"/>
                <a:gd name="T56" fmla="*/ 56 w 166"/>
                <a:gd name="T57" fmla="*/ 32 h 259"/>
                <a:gd name="T58" fmla="*/ 63 w 166"/>
                <a:gd name="T59" fmla="*/ 19 h 259"/>
                <a:gd name="T60" fmla="*/ 76 w 166"/>
                <a:gd name="T61" fmla="*/ 19 h 259"/>
                <a:gd name="T62" fmla="*/ 78 w 166"/>
                <a:gd name="T63" fmla="*/ 9 h 259"/>
                <a:gd name="T64" fmla="*/ 103 w 166"/>
                <a:gd name="T65" fmla="*/ 12 h 259"/>
                <a:gd name="T66" fmla="*/ 103 w 166"/>
                <a:gd name="T67" fmla="*/ 1 h 259"/>
                <a:gd name="T68" fmla="*/ 111 w 166"/>
                <a:gd name="T69" fmla="*/ 0 h 259"/>
                <a:gd name="T70" fmla="*/ 131 w 166"/>
                <a:gd name="T71" fmla="*/ 9 h 259"/>
                <a:gd name="T72" fmla="*/ 154 w 166"/>
                <a:gd name="T73" fmla="*/ 21 h 259"/>
                <a:gd name="T74" fmla="*/ 160 w 166"/>
                <a:gd name="T75" fmla="*/ 48 h 259"/>
                <a:gd name="T76" fmla="*/ 166 w 166"/>
                <a:gd name="T77" fmla="*/ 55 h 259"/>
                <a:gd name="T78" fmla="*/ 144 w 166"/>
                <a:gd name="T79" fmla="*/ 61 h 2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66" h="259">
                  <a:moveTo>
                    <a:pt x="144" y="61"/>
                  </a:moveTo>
                  <a:lnTo>
                    <a:pt x="132" y="73"/>
                  </a:lnTo>
                  <a:lnTo>
                    <a:pt x="137" y="84"/>
                  </a:lnTo>
                  <a:lnTo>
                    <a:pt x="117" y="100"/>
                  </a:lnTo>
                  <a:lnTo>
                    <a:pt x="92" y="116"/>
                  </a:lnTo>
                  <a:lnTo>
                    <a:pt x="85" y="142"/>
                  </a:lnTo>
                  <a:lnTo>
                    <a:pt x="97" y="156"/>
                  </a:lnTo>
                  <a:lnTo>
                    <a:pt x="112" y="166"/>
                  </a:lnTo>
                  <a:lnTo>
                    <a:pt x="102" y="188"/>
                  </a:lnTo>
                  <a:lnTo>
                    <a:pt x="87" y="193"/>
                  </a:lnTo>
                  <a:lnTo>
                    <a:pt x="85" y="226"/>
                  </a:lnTo>
                  <a:lnTo>
                    <a:pt x="78" y="244"/>
                  </a:lnTo>
                  <a:lnTo>
                    <a:pt x="59" y="242"/>
                  </a:lnTo>
                  <a:lnTo>
                    <a:pt x="52" y="258"/>
                  </a:lnTo>
                  <a:lnTo>
                    <a:pt x="35" y="259"/>
                  </a:lnTo>
                  <a:lnTo>
                    <a:pt x="28" y="240"/>
                  </a:lnTo>
                  <a:lnTo>
                    <a:pt x="14" y="218"/>
                  </a:lnTo>
                  <a:lnTo>
                    <a:pt x="0" y="190"/>
                  </a:lnTo>
                  <a:lnTo>
                    <a:pt x="6" y="179"/>
                  </a:lnTo>
                  <a:lnTo>
                    <a:pt x="17" y="166"/>
                  </a:lnTo>
                  <a:lnTo>
                    <a:pt x="20" y="143"/>
                  </a:lnTo>
                  <a:lnTo>
                    <a:pt x="10" y="134"/>
                  </a:lnTo>
                  <a:lnTo>
                    <a:pt x="6" y="109"/>
                  </a:lnTo>
                  <a:lnTo>
                    <a:pt x="14" y="91"/>
                  </a:lnTo>
                  <a:lnTo>
                    <a:pt x="28" y="91"/>
                  </a:lnTo>
                  <a:lnTo>
                    <a:pt x="32" y="84"/>
                  </a:lnTo>
                  <a:lnTo>
                    <a:pt x="26" y="78"/>
                  </a:lnTo>
                  <a:lnTo>
                    <a:pt x="45" y="52"/>
                  </a:lnTo>
                  <a:lnTo>
                    <a:pt x="56" y="32"/>
                  </a:lnTo>
                  <a:lnTo>
                    <a:pt x="63" y="19"/>
                  </a:lnTo>
                  <a:lnTo>
                    <a:pt x="76" y="19"/>
                  </a:lnTo>
                  <a:lnTo>
                    <a:pt x="78" y="9"/>
                  </a:lnTo>
                  <a:lnTo>
                    <a:pt x="103" y="12"/>
                  </a:lnTo>
                  <a:lnTo>
                    <a:pt x="103" y="1"/>
                  </a:lnTo>
                  <a:lnTo>
                    <a:pt x="111" y="0"/>
                  </a:lnTo>
                  <a:lnTo>
                    <a:pt x="131" y="9"/>
                  </a:lnTo>
                  <a:lnTo>
                    <a:pt x="154" y="21"/>
                  </a:lnTo>
                  <a:lnTo>
                    <a:pt x="160" y="48"/>
                  </a:lnTo>
                  <a:lnTo>
                    <a:pt x="166" y="55"/>
                  </a:lnTo>
                  <a:lnTo>
                    <a:pt x="144" y="61"/>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89" name="Freeform 188"/>
            <p:cNvSpPr>
              <a:spLocks/>
            </p:cNvSpPr>
            <p:nvPr/>
          </p:nvSpPr>
          <p:spPr bwMode="auto">
            <a:xfrm>
              <a:off x="5829868" y="5075236"/>
              <a:ext cx="39675" cy="52810"/>
            </a:xfrm>
            <a:custGeom>
              <a:avLst/>
              <a:gdLst>
                <a:gd name="T0" fmla="*/ 24 w 24"/>
                <a:gd name="T1" fmla="*/ 23 h 34"/>
                <a:gd name="T2" fmla="*/ 20 w 24"/>
                <a:gd name="T3" fmla="*/ 32 h 34"/>
                <a:gd name="T4" fmla="*/ 10 w 24"/>
                <a:gd name="T5" fmla="*/ 34 h 34"/>
                <a:gd name="T6" fmla="*/ 0 w 24"/>
                <a:gd name="T7" fmla="*/ 23 h 34"/>
                <a:gd name="T8" fmla="*/ 0 w 24"/>
                <a:gd name="T9" fmla="*/ 16 h 34"/>
                <a:gd name="T10" fmla="*/ 6 w 24"/>
                <a:gd name="T11" fmla="*/ 8 h 34"/>
                <a:gd name="T12" fmla="*/ 8 w 24"/>
                <a:gd name="T13" fmla="*/ 2 h 34"/>
                <a:gd name="T14" fmla="*/ 13 w 24"/>
                <a:gd name="T15" fmla="*/ 0 h 34"/>
                <a:gd name="T16" fmla="*/ 22 w 24"/>
                <a:gd name="T17" fmla="*/ 4 h 34"/>
                <a:gd name="T18" fmla="*/ 24 w 24"/>
                <a:gd name="T19" fmla="*/ 14 h 34"/>
                <a:gd name="T20" fmla="*/ 24 w 24"/>
                <a:gd name="T21" fmla="*/ 23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4" h="34">
                  <a:moveTo>
                    <a:pt x="24" y="23"/>
                  </a:moveTo>
                  <a:lnTo>
                    <a:pt x="20" y="32"/>
                  </a:lnTo>
                  <a:lnTo>
                    <a:pt x="10" y="34"/>
                  </a:lnTo>
                  <a:lnTo>
                    <a:pt x="0" y="23"/>
                  </a:lnTo>
                  <a:lnTo>
                    <a:pt x="0" y="16"/>
                  </a:lnTo>
                  <a:lnTo>
                    <a:pt x="6" y="8"/>
                  </a:lnTo>
                  <a:lnTo>
                    <a:pt x="8" y="2"/>
                  </a:lnTo>
                  <a:lnTo>
                    <a:pt x="13" y="0"/>
                  </a:lnTo>
                  <a:lnTo>
                    <a:pt x="22" y="4"/>
                  </a:lnTo>
                  <a:lnTo>
                    <a:pt x="24" y="14"/>
                  </a:lnTo>
                  <a:lnTo>
                    <a:pt x="24" y="23"/>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90" name="Freeform 189"/>
            <p:cNvSpPr>
              <a:spLocks/>
            </p:cNvSpPr>
            <p:nvPr/>
          </p:nvSpPr>
          <p:spPr bwMode="auto">
            <a:xfrm>
              <a:off x="5952200" y="3048233"/>
              <a:ext cx="175233" cy="156880"/>
            </a:xfrm>
            <a:custGeom>
              <a:avLst/>
              <a:gdLst>
                <a:gd name="T0" fmla="*/ 56 w 106"/>
                <a:gd name="T1" fmla="*/ 79 h 101"/>
                <a:gd name="T2" fmla="*/ 24 w 106"/>
                <a:gd name="T3" fmla="*/ 101 h 101"/>
                <a:gd name="T4" fmla="*/ 4 w 106"/>
                <a:gd name="T5" fmla="*/ 93 h 101"/>
                <a:gd name="T6" fmla="*/ 3 w 106"/>
                <a:gd name="T7" fmla="*/ 93 h 101"/>
                <a:gd name="T8" fmla="*/ 5 w 106"/>
                <a:gd name="T9" fmla="*/ 90 h 101"/>
                <a:gd name="T10" fmla="*/ 4 w 106"/>
                <a:gd name="T11" fmla="*/ 81 h 101"/>
                <a:gd name="T12" fmla="*/ 7 w 106"/>
                <a:gd name="T13" fmla="*/ 70 h 101"/>
                <a:gd name="T14" fmla="*/ 16 w 106"/>
                <a:gd name="T15" fmla="*/ 62 h 101"/>
                <a:gd name="T16" fmla="*/ 12 w 106"/>
                <a:gd name="T17" fmla="*/ 54 h 101"/>
                <a:gd name="T18" fmla="*/ 4 w 106"/>
                <a:gd name="T19" fmla="*/ 53 h 101"/>
                <a:gd name="T20" fmla="*/ 0 w 106"/>
                <a:gd name="T21" fmla="*/ 37 h 101"/>
                <a:gd name="T22" fmla="*/ 4 w 106"/>
                <a:gd name="T23" fmla="*/ 29 h 101"/>
                <a:gd name="T24" fmla="*/ 8 w 106"/>
                <a:gd name="T25" fmla="*/ 24 h 101"/>
                <a:gd name="T26" fmla="*/ 12 w 106"/>
                <a:gd name="T27" fmla="*/ 20 h 101"/>
                <a:gd name="T28" fmla="*/ 11 w 106"/>
                <a:gd name="T29" fmla="*/ 8 h 101"/>
                <a:gd name="T30" fmla="*/ 17 w 106"/>
                <a:gd name="T31" fmla="*/ 12 h 101"/>
                <a:gd name="T32" fmla="*/ 36 w 106"/>
                <a:gd name="T33" fmla="*/ 6 h 101"/>
                <a:gd name="T34" fmla="*/ 45 w 106"/>
                <a:gd name="T35" fmla="*/ 10 h 101"/>
                <a:gd name="T36" fmla="*/ 59 w 106"/>
                <a:gd name="T37" fmla="*/ 10 h 101"/>
                <a:gd name="T38" fmla="*/ 78 w 106"/>
                <a:gd name="T39" fmla="*/ 3 h 101"/>
                <a:gd name="T40" fmla="*/ 87 w 106"/>
                <a:gd name="T41" fmla="*/ 3 h 101"/>
                <a:gd name="T42" fmla="*/ 106 w 106"/>
                <a:gd name="T43" fmla="*/ 0 h 101"/>
                <a:gd name="T44" fmla="*/ 99 w 106"/>
                <a:gd name="T45" fmla="*/ 13 h 101"/>
                <a:gd name="T46" fmla="*/ 91 w 106"/>
                <a:gd name="T47" fmla="*/ 18 h 101"/>
                <a:gd name="T48" fmla="*/ 94 w 106"/>
                <a:gd name="T49" fmla="*/ 33 h 101"/>
                <a:gd name="T50" fmla="*/ 91 w 106"/>
                <a:gd name="T51" fmla="*/ 58 h 101"/>
                <a:gd name="T52" fmla="*/ 56 w 106"/>
                <a:gd name="T53" fmla="*/ 79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06" h="101">
                  <a:moveTo>
                    <a:pt x="56" y="79"/>
                  </a:moveTo>
                  <a:lnTo>
                    <a:pt x="24" y="101"/>
                  </a:lnTo>
                  <a:lnTo>
                    <a:pt x="4" y="93"/>
                  </a:lnTo>
                  <a:lnTo>
                    <a:pt x="3" y="93"/>
                  </a:lnTo>
                  <a:lnTo>
                    <a:pt x="5" y="90"/>
                  </a:lnTo>
                  <a:lnTo>
                    <a:pt x="4" y="81"/>
                  </a:lnTo>
                  <a:lnTo>
                    <a:pt x="7" y="70"/>
                  </a:lnTo>
                  <a:lnTo>
                    <a:pt x="16" y="62"/>
                  </a:lnTo>
                  <a:lnTo>
                    <a:pt x="12" y="54"/>
                  </a:lnTo>
                  <a:lnTo>
                    <a:pt x="4" y="53"/>
                  </a:lnTo>
                  <a:lnTo>
                    <a:pt x="0" y="37"/>
                  </a:lnTo>
                  <a:lnTo>
                    <a:pt x="4" y="29"/>
                  </a:lnTo>
                  <a:lnTo>
                    <a:pt x="8" y="24"/>
                  </a:lnTo>
                  <a:lnTo>
                    <a:pt x="12" y="20"/>
                  </a:lnTo>
                  <a:lnTo>
                    <a:pt x="11" y="8"/>
                  </a:lnTo>
                  <a:lnTo>
                    <a:pt x="17" y="12"/>
                  </a:lnTo>
                  <a:lnTo>
                    <a:pt x="36" y="6"/>
                  </a:lnTo>
                  <a:lnTo>
                    <a:pt x="45" y="10"/>
                  </a:lnTo>
                  <a:lnTo>
                    <a:pt x="59" y="10"/>
                  </a:lnTo>
                  <a:lnTo>
                    <a:pt x="78" y="3"/>
                  </a:lnTo>
                  <a:lnTo>
                    <a:pt x="87" y="3"/>
                  </a:lnTo>
                  <a:lnTo>
                    <a:pt x="106" y="0"/>
                  </a:lnTo>
                  <a:lnTo>
                    <a:pt x="99" y="13"/>
                  </a:lnTo>
                  <a:lnTo>
                    <a:pt x="91" y="18"/>
                  </a:lnTo>
                  <a:lnTo>
                    <a:pt x="94" y="33"/>
                  </a:lnTo>
                  <a:lnTo>
                    <a:pt x="91" y="58"/>
                  </a:lnTo>
                  <a:lnTo>
                    <a:pt x="56" y="7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91" name="Freeform 190"/>
            <p:cNvSpPr>
              <a:spLocks/>
            </p:cNvSpPr>
            <p:nvPr/>
          </p:nvSpPr>
          <p:spPr bwMode="auto">
            <a:xfrm>
              <a:off x="5335577" y="3492465"/>
              <a:ext cx="310791" cy="515682"/>
            </a:xfrm>
            <a:custGeom>
              <a:avLst/>
              <a:gdLst>
                <a:gd name="T0" fmla="*/ 18 w 188"/>
                <a:gd name="T1" fmla="*/ 219 h 332"/>
                <a:gd name="T2" fmla="*/ 19 w 188"/>
                <a:gd name="T3" fmla="*/ 209 h 332"/>
                <a:gd name="T4" fmla="*/ 8 w 188"/>
                <a:gd name="T5" fmla="*/ 209 h 332"/>
                <a:gd name="T6" fmla="*/ 8 w 188"/>
                <a:gd name="T7" fmla="*/ 196 h 332"/>
                <a:gd name="T8" fmla="*/ 0 w 188"/>
                <a:gd name="T9" fmla="*/ 188 h 332"/>
                <a:gd name="T10" fmla="*/ 7 w 188"/>
                <a:gd name="T11" fmla="*/ 161 h 332"/>
                <a:gd name="T12" fmla="*/ 30 w 188"/>
                <a:gd name="T13" fmla="*/ 141 h 332"/>
                <a:gd name="T14" fmla="*/ 30 w 188"/>
                <a:gd name="T15" fmla="*/ 114 h 332"/>
                <a:gd name="T16" fmla="*/ 37 w 188"/>
                <a:gd name="T17" fmla="*/ 72 h 332"/>
                <a:gd name="T18" fmla="*/ 40 w 188"/>
                <a:gd name="T19" fmla="*/ 63 h 332"/>
                <a:gd name="T20" fmla="*/ 33 w 188"/>
                <a:gd name="T21" fmla="*/ 56 h 332"/>
                <a:gd name="T22" fmla="*/ 32 w 188"/>
                <a:gd name="T23" fmla="*/ 49 h 332"/>
                <a:gd name="T24" fmla="*/ 25 w 188"/>
                <a:gd name="T25" fmla="*/ 44 h 332"/>
                <a:gd name="T26" fmla="*/ 20 w 188"/>
                <a:gd name="T27" fmla="*/ 11 h 332"/>
                <a:gd name="T28" fmla="*/ 38 w 188"/>
                <a:gd name="T29" fmla="*/ 0 h 332"/>
                <a:gd name="T30" fmla="*/ 111 w 188"/>
                <a:gd name="T31" fmla="*/ 40 h 332"/>
                <a:gd name="T32" fmla="*/ 184 w 188"/>
                <a:gd name="T33" fmla="*/ 80 h 332"/>
                <a:gd name="T34" fmla="*/ 188 w 188"/>
                <a:gd name="T35" fmla="*/ 162 h 332"/>
                <a:gd name="T36" fmla="*/ 172 w 188"/>
                <a:gd name="T37" fmla="*/ 161 h 332"/>
                <a:gd name="T38" fmla="*/ 164 w 188"/>
                <a:gd name="T39" fmla="*/ 176 h 332"/>
                <a:gd name="T40" fmla="*/ 160 w 188"/>
                <a:gd name="T41" fmla="*/ 189 h 332"/>
                <a:gd name="T42" fmla="*/ 163 w 188"/>
                <a:gd name="T43" fmla="*/ 194 h 332"/>
                <a:gd name="T44" fmla="*/ 158 w 188"/>
                <a:gd name="T45" fmla="*/ 200 h 332"/>
                <a:gd name="T46" fmla="*/ 160 w 188"/>
                <a:gd name="T47" fmla="*/ 209 h 332"/>
                <a:gd name="T48" fmla="*/ 155 w 188"/>
                <a:gd name="T49" fmla="*/ 217 h 332"/>
                <a:gd name="T50" fmla="*/ 154 w 188"/>
                <a:gd name="T51" fmla="*/ 225 h 332"/>
                <a:gd name="T52" fmla="*/ 160 w 188"/>
                <a:gd name="T53" fmla="*/ 224 h 332"/>
                <a:gd name="T54" fmla="*/ 164 w 188"/>
                <a:gd name="T55" fmla="*/ 232 h 332"/>
                <a:gd name="T56" fmla="*/ 164 w 188"/>
                <a:gd name="T57" fmla="*/ 244 h 332"/>
                <a:gd name="T58" fmla="*/ 171 w 188"/>
                <a:gd name="T59" fmla="*/ 250 h 332"/>
                <a:gd name="T60" fmla="*/ 171 w 188"/>
                <a:gd name="T61" fmla="*/ 255 h 332"/>
                <a:gd name="T62" fmla="*/ 160 w 188"/>
                <a:gd name="T63" fmla="*/ 258 h 332"/>
                <a:gd name="T64" fmla="*/ 151 w 188"/>
                <a:gd name="T65" fmla="*/ 267 h 332"/>
                <a:gd name="T66" fmla="*/ 138 w 188"/>
                <a:gd name="T67" fmla="*/ 290 h 332"/>
                <a:gd name="T68" fmla="*/ 121 w 188"/>
                <a:gd name="T69" fmla="*/ 299 h 332"/>
                <a:gd name="T70" fmla="*/ 103 w 188"/>
                <a:gd name="T71" fmla="*/ 298 h 332"/>
                <a:gd name="T72" fmla="*/ 98 w 188"/>
                <a:gd name="T73" fmla="*/ 300 h 332"/>
                <a:gd name="T74" fmla="*/ 100 w 188"/>
                <a:gd name="T75" fmla="*/ 307 h 332"/>
                <a:gd name="T76" fmla="*/ 90 w 188"/>
                <a:gd name="T77" fmla="*/ 314 h 332"/>
                <a:gd name="T78" fmla="*/ 83 w 188"/>
                <a:gd name="T79" fmla="*/ 323 h 332"/>
                <a:gd name="T80" fmla="*/ 59 w 188"/>
                <a:gd name="T81" fmla="*/ 330 h 332"/>
                <a:gd name="T82" fmla="*/ 55 w 188"/>
                <a:gd name="T83" fmla="*/ 326 h 332"/>
                <a:gd name="T84" fmla="*/ 52 w 188"/>
                <a:gd name="T85" fmla="*/ 325 h 332"/>
                <a:gd name="T86" fmla="*/ 48 w 188"/>
                <a:gd name="T87" fmla="*/ 331 h 332"/>
                <a:gd name="T88" fmla="*/ 33 w 188"/>
                <a:gd name="T89" fmla="*/ 332 h 332"/>
                <a:gd name="T90" fmla="*/ 36 w 188"/>
                <a:gd name="T91" fmla="*/ 326 h 332"/>
                <a:gd name="T92" fmla="*/ 30 w 188"/>
                <a:gd name="T93" fmla="*/ 312 h 332"/>
                <a:gd name="T94" fmla="*/ 28 w 188"/>
                <a:gd name="T95" fmla="*/ 304 h 332"/>
                <a:gd name="T96" fmla="*/ 20 w 188"/>
                <a:gd name="T97" fmla="*/ 300 h 332"/>
                <a:gd name="T98" fmla="*/ 9 w 188"/>
                <a:gd name="T99" fmla="*/ 288 h 332"/>
                <a:gd name="T100" fmla="*/ 13 w 188"/>
                <a:gd name="T101" fmla="*/ 278 h 332"/>
                <a:gd name="T102" fmla="*/ 21 w 188"/>
                <a:gd name="T103" fmla="*/ 280 h 332"/>
                <a:gd name="T104" fmla="*/ 26 w 188"/>
                <a:gd name="T105" fmla="*/ 279 h 332"/>
                <a:gd name="T106" fmla="*/ 36 w 188"/>
                <a:gd name="T107" fmla="*/ 279 h 332"/>
                <a:gd name="T108" fmla="*/ 26 w 188"/>
                <a:gd name="T109" fmla="*/ 260 h 332"/>
                <a:gd name="T110" fmla="*/ 27 w 188"/>
                <a:gd name="T111" fmla="*/ 246 h 332"/>
                <a:gd name="T112" fmla="*/ 25 w 188"/>
                <a:gd name="T113" fmla="*/ 233 h 332"/>
                <a:gd name="T114" fmla="*/ 18 w 188"/>
                <a:gd name="T115" fmla="*/ 219 h 3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88" h="332">
                  <a:moveTo>
                    <a:pt x="18" y="219"/>
                  </a:moveTo>
                  <a:lnTo>
                    <a:pt x="19" y="209"/>
                  </a:lnTo>
                  <a:lnTo>
                    <a:pt x="8" y="209"/>
                  </a:lnTo>
                  <a:lnTo>
                    <a:pt x="8" y="196"/>
                  </a:lnTo>
                  <a:lnTo>
                    <a:pt x="0" y="188"/>
                  </a:lnTo>
                  <a:lnTo>
                    <a:pt x="7" y="161"/>
                  </a:lnTo>
                  <a:lnTo>
                    <a:pt x="30" y="141"/>
                  </a:lnTo>
                  <a:lnTo>
                    <a:pt x="30" y="114"/>
                  </a:lnTo>
                  <a:lnTo>
                    <a:pt x="37" y="72"/>
                  </a:lnTo>
                  <a:lnTo>
                    <a:pt x="40" y="63"/>
                  </a:lnTo>
                  <a:lnTo>
                    <a:pt x="33" y="56"/>
                  </a:lnTo>
                  <a:lnTo>
                    <a:pt x="32" y="49"/>
                  </a:lnTo>
                  <a:lnTo>
                    <a:pt x="25" y="44"/>
                  </a:lnTo>
                  <a:lnTo>
                    <a:pt x="20" y="11"/>
                  </a:lnTo>
                  <a:lnTo>
                    <a:pt x="38" y="0"/>
                  </a:lnTo>
                  <a:lnTo>
                    <a:pt x="111" y="40"/>
                  </a:lnTo>
                  <a:lnTo>
                    <a:pt x="184" y="80"/>
                  </a:lnTo>
                  <a:lnTo>
                    <a:pt x="188" y="162"/>
                  </a:lnTo>
                  <a:lnTo>
                    <a:pt x="172" y="161"/>
                  </a:lnTo>
                  <a:lnTo>
                    <a:pt x="164" y="176"/>
                  </a:lnTo>
                  <a:lnTo>
                    <a:pt x="160" y="189"/>
                  </a:lnTo>
                  <a:lnTo>
                    <a:pt x="163" y="194"/>
                  </a:lnTo>
                  <a:lnTo>
                    <a:pt x="158" y="200"/>
                  </a:lnTo>
                  <a:lnTo>
                    <a:pt x="160" y="209"/>
                  </a:lnTo>
                  <a:lnTo>
                    <a:pt x="155" y="217"/>
                  </a:lnTo>
                  <a:lnTo>
                    <a:pt x="154" y="225"/>
                  </a:lnTo>
                  <a:lnTo>
                    <a:pt x="160" y="224"/>
                  </a:lnTo>
                  <a:lnTo>
                    <a:pt x="164" y="232"/>
                  </a:lnTo>
                  <a:lnTo>
                    <a:pt x="164" y="244"/>
                  </a:lnTo>
                  <a:lnTo>
                    <a:pt x="171" y="250"/>
                  </a:lnTo>
                  <a:lnTo>
                    <a:pt x="171" y="255"/>
                  </a:lnTo>
                  <a:lnTo>
                    <a:pt x="160" y="258"/>
                  </a:lnTo>
                  <a:lnTo>
                    <a:pt x="151" y="267"/>
                  </a:lnTo>
                  <a:lnTo>
                    <a:pt x="138" y="290"/>
                  </a:lnTo>
                  <a:lnTo>
                    <a:pt x="121" y="299"/>
                  </a:lnTo>
                  <a:lnTo>
                    <a:pt x="103" y="298"/>
                  </a:lnTo>
                  <a:lnTo>
                    <a:pt x="98" y="300"/>
                  </a:lnTo>
                  <a:lnTo>
                    <a:pt x="100" y="307"/>
                  </a:lnTo>
                  <a:lnTo>
                    <a:pt x="90" y="314"/>
                  </a:lnTo>
                  <a:lnTo>
                    <a:pt x="83" y="323"/>
                  </a:lnTo>
                  <a:lnTo>
                    <a:pt x="59" y="330"/>
                  </a:lnTo>
                  <a:lnTo>
                    <a:pt x="55" y="326"/>
                  </a:lnTo>
                  <a:lnTo>
                    <a:pt x="52" y="325"/>
                  </a:lnTo>
                  <a:lnTo>
                    <a:pt x="48" y="331"/>
                  </a:lnTo>
                  <a:lnTo>
                    <a:pt x="33" y="332"/>
                  </a:lnTo>
                  <a:lnTo>
                    <a:pt x="36" y="326"/>
                  </a:lnTo>
                  <a:lnTo>
                    <a:pt x="30" y="312"/>
                  </a:lnTo>
                  <a:lnTo>
                    <a:pt x="28" y="304"/>
                  </a:lnTo>
                  <a:lnTo>
                    <a:pt x="20" y="300"/>
                  </a:lnTo>
                  <a:lnTo>
                    <a:pt x="9" y="288"/>
                  </a:lnTo>
                  <a:lnTo>
                    <a:pt x="13" y="278"/>
                  </a:lnTo>
                  <a:lnTo>
                    <a:pt x="21" y="280"/>
                  </a:lnTo>
                  <a:lnTo>
                    <a:pt x="26" y="279"/>
                  </a:lnTo>
                  <a:lnTo>
                    <a:pt x="36" y="279"/>
                  </a:lnTo>
                  <a:lnTo>
                    <a:pt x="26" y="260"/>
                  </a:lnTo>
                  <a:lnTo>
                    <a:pt x="27" y="246"/>
                  </a:lnTo>
                  <a:lnTo>
                    <a:pt x="25" y="233"/>
                  </a:lnTo>
                  <a:lnTo>
                    <a:pt x="18" y="21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92" name="Freeform 191"/>
            <p:cNvSpPr>
              <a:spLocks/>
            </p:cNvSpPr>
            <p:nvPr/>
          </p:nvSpPr>
          <p:spPr bwMode="auto">
            <a:xfrm>
              <a:off x="4925598" y="3891652"/>
              <a:ext cx="57861" cy="164646"/>
            </a:xfrm>
            <a:custGeom>
              <a:avLst/>
              <a:gdLst>
                <a:gd name="T0" fmla="*/ 35 w 35"/>
                <a:gd name="T1" fmla="*/ 102 h 106"/>
                <a:gd name="T2" fmla="*/ 21 w 35"/>
                <a:gd name="T3" fmla="*/ 106 h 106"/>
                <a:gd name="T4" fmla="*/ 17 w 35"/>
                <a:gd name="T5" fmla="*/ 99 h 106"/>
                <a:gd name="T6" fmla="*/ 12 w 35"/>
                <a:gd name="T7" fmla="*/ 86 h 106"/>
                <a:gd name="T8" fmla="*/ 10 w 35"/>
                <a:gd name="T9" fmla="*/ 75 h 106"/>
                <a:gd name="T10" fmla="*/ 14 w 35"/>
                <a:gd name="T11" fmla="*/ 57 h 106"/>
                <a:gd name="T12" fmla="*/ 10 w 35"/>
                <a:gd name="T13" fmla="*/ 49 h 106"/>
                <a:gd name="T14" fmla="*/ 8 w 35"/>
                <a:gd name="T15" fmla="*/ 33 h 106"/>
                <a:gd name="T16" fmla="*/ 8 w 35"/>
                <a:gd name="T17" fmla="*/ 18 h 106"/>
                <a:gd name="T18" fmla="*/ 0 w 35"/>
                <a:gd name="T19" fmla="*/ 7 h 106"/>
                <a:gd name="T20" fmla="*/ 2 w 35"/>
                <a:gd name="T21" fmla="*/ 0 h 106"/>
                <a:gd name="T22" fmla="*/ 18 w 35"/>
                <a:gd name="T23" fmla="*/ 1 h 106"/>
                <a:gd name="T24" fmla="*/ 15 w 35"/>
                <a:gd name="T25" fmla="*/ 12 h 106"/>
                <a:gd name="T26" fmla="*/ 21 w 35"/>
                <a:gd name="T27" fmla="*/ 18 h 106"/>
                <a:gd name="T28" fmla="*/ 27 w 35"/>
                <a:gd name="T29" fmla="*/ 25 h 106"/>
                <a:gd name="T30" fmla="*/ 28 w 35"/>
                <a:gd name="T31" fmla="*/ 36 h 106"/>
                <a:gd name="T32" fmla="*/ 32 w 35"/>
                <a:gd name="T33" fmla="*/ 40 h 106"/>
                <a:gd name="T34" fmla="*/ 31 w 35"/>
                <a:gd name="T35" fmla="*/ 88 h 106"/>
                <a:gd name="T36" fmla="*/ 35 w 35"/>
                <a:gd name="T37" fmla="*/ 102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5" h="106">
                  <a:moveTo>
                    <a:pt x="35" y="102"/>
                  </a:moveTo>
                  <a:lnTo>
                    <a:pt x="21" y="106"/>
                  </a:lnTo>
                  <a:lnTo>
                    <a:pt x="17" y="99"/>
                  </a:lnTo>
                  <a:lnTo>
                    <a:pt x="12" y="86"/>
                  </a:lnTo>
                  <a:lnTo>
                    <a:pt x="10" y="75"/>
                  </a:lnTo>
                  <a:lnTo>
                    <a:pt x="14" y="57"/>
                  </a:lnTo>
                  <a:lnTo>
                    <a:pt x="10" y="49"/>
                  </a:lnTo>
                  <a:lnTo>
                    <a:pt x="8" y="33"/>
                  </a:lnTo>
                  <a:lnTo>
                    <a:pt x="8" y="18"/>
                  </a:lnTo>
                  <a:lnTo>
                    <a:pt x="0" y="7"/>
                  </a:lnTo>
                  <a:lnTo>
                    <a:pt x="2" y="0"/>
                  </a:lnTo>
                  <a:lnTo>
                    <a:pt x="18" y="1"/>
                  </a:lnTo>
                  <a:lnTo>
                    <a:pt x="15" y="12"/>
                  </a:lnTo>
                  <a:lnTo>
                    <a:pt x="21" y="18"/>
                  </a:lnTo>
                  <a:lnTo>
                    <a:pt x="27" y="25"/>
                  </a:lnTo>
                  <a:lnTo>
                    <a:pt x="28" y="36"/>
                  </a:lnTo>
                  <a:lnTo>
                    <a:pt x="32" y="40"/>
                  </a:lnTo>
                  <a:lnTo>
                    <a:pt x="31" y="88"/>
                  </a:lnTo>
                  <a:lnTo>
                    <a:pt x="35" y="102"/>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98" name="Freeform 197"/>
            <p:cNvSpPr>
              <a:spLocks/>
            </p:cNvSpPr>
            <p:nvPr/>
          </p:nvSpPr>
          <p:spPr bwMode="auto">
            <a:xfrm>
              <a:off x="5143813" y="3043572"/>
              <a:ext cx="115720" cy="226776"/>
            </a:xfrm>
            <a:custGeom>
              <a:avLst/>
              <a:gdLst>
                <a:gd name="T0" fmla="*/ 36 w 70"/>
                <a:gd name="T1" fmla="*/ 146 h 146"/>
                <a:gd name="T2" fmla="*/ 28 w 70"/>
                <a:gd name="T3" fmla="*/ 109 h 146"/>
                <a:gd name="T4" fmla="*/ 17 w 70"/>
                <a:gd name="T5" fmla="*/ 100 h 146"/>
                <a:gd name="T6" fmla="*/ 17 w 70"/>
                <a:gd name="T7" fmla="*/ 95 h 146"/>
                <a:gd name="T8" fmla="*/ 2 w 70"/>
                <a:gd name="T9" fmla="*/ 83 h 146"/>
                <a:gd name="T10" fmla="*/ 0 w 70"/>
                <a:gd name="T11" fmla="*/ 67 h 146"/>
                <a:gd name="T12" fmla="*/ 10 w 70"/>
                <a:gd name="T13" fmla="*/ 56 h 146"/>
                <a:gd name="T14" fmla="*/ 14 w 70"/>
                <a:gd name="T15" fmla="*/ 39 h 146"/>
                <a:gd name="T16" fmla="*/ 11 w 70"/>
                <a:gd name="T17" fmla="*/ 19 h 146"/>
                <a:gd name="T18" fmla="*/ 14 w 70"/>
                <a:gd name="T19" fmla="*/ 8 h 146"/>
                <a:gd name="T20" fmla="*/ 32 w 70"/>
                <a:gd name="T21" fmla="*/ 0 h 146"/>
                <a:gd name="T22" fmla="*/ 44 w 70"/>
                <a:gd name="T23" fmla="*/ 3 h 146"/>
                <a:gd name="T24" fmla="*/ 44 w 70"/>
                <a:gd name="T25" fmla="*/ 13 h 146"/>
                <a:gd name="T26" fmla="*/ 59 w 70"/>
                <a:gd name="T27" fmla="*/ 6 h 146"/>
                <a:gd name="T28" fmla="*/ 60 w 70"/>
                <a:gd name="T29" fmla="*/ 9 h 146"/>
                <a:gd name="T30" fmla="*/ 52 w 70"/>
                <a:gd name="T31" fmla="*/ 19 h 146"/>
                <a:gd name="T32" fmla="*/ 52 w 70"/>
                <a:gd name="T33" fmla="*/ 29 h 146"/>
                <a:gd name="T34" fmla="*/ 58 w 70"/>
                <a:gd name="T35" fmla="*/ 34 h 146"/>
                <a:gd name="T36" fmla="*/ 56 w 70"/>
                <a:gd name="T37" fmla="*/ 52 h 146"/>
                <a:gd name="T38" fmla="*/ 45 w 70"/>
                <a:gd name="T39" fmla="*/ 63 h 146"/>
                <a:gd name="T40" fmla="*/ 49 w 70"/>
                <a:gd name="T41" fmla="*/ 74 h 146"/>
                <a:gd name="T42" fmla="*/ 58 w 70"/>
                <a:gd name="T43" fmla="*/ 74 h 146"/>
                <a:gd name="T44" fmla="*/ 63 w 70"/>
                <a:gd name="T45" fmla="*/ 84 h 146"/>
                <a:gd name="T46" fmla="*/ 70 w 70"/>
                <a:gd name="T47" fmla="*/ 87 h 146"/>
                <a:gd name="T48" fmla="*/ 69 w 70"/>
                <a:gd name="T49" fmla="*/ 103 h 146"/>
                <a:gd name="T50" fmla="*/ 61 w 70"/>
                <a:gd name="T51" fmla="*/ 109 h 146"/>
                <a:gd name="T52" fmla="*/ 56 w 70"/>
                <a:gd name="T53" fmla="*/ 116 h 146"/>
                <a:gd name="T54" fmla="*/ 44 w 70"/>
                <a:gd name="T55" fmla="*/ 124 h 146"/>
                <a:gd name="T56" fmla="*/ 46 w 70"/>
                <a:gd name="T57" fmla="*/ 132 h 146"/>
                <a:gd name="T58" fmla="*/ 45 w 70"/>
                <a:gd name="T59" fmla="*/ 141 h 146"/>
                <a:gd name="T60" fmla="*/ 36 w 70"/>
                <a:gd name="T61" fmla="*/ 146 h 1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0" h="146">
                  <a:moveTo>
                    <a:pt x="36" y="146"/>
                  </a:moveTo>
                  <a:lnTo>
                    <a:pt x="28" y="109"/>
                  </a:lnTo>
                  <a:lnTo>
                    <a:pt x="17" y="100"/>
                  </a:lnTo>
                  <a:lnTo>
                    <a:pt x="17" y="95"/>
                  </a:lnTo>
                  <a:lnTo>
                    <a:pt x="2" y="83"/>
                  </a:lnTo>
                  <a:lnTo>
                    <a:pt x="0" y="67"/>
                  </a:lnTo>
                  <a:lnTo>
                    <a:pt x="10" y="56"/>
                  </a:lnTo>
                  <a:lnTo>
                    <a:pt x="14" y="39"/>
                  </a:lnTo>
                  <a:lnTo>
                    <a:pt x="11" y="19"/>
                  </a:lnTo>
                  <a:lnTo>
                    <a:pt x="14" y="8"/>
                  </a:lnTo>
                  <a:lnTo>
                    <a:pt x="32" y="0"/>
                  </a:lnTo>
                  <a:lnTo>
                    <a:pt x="44" y="3"/>
                  </a:lnTo>
                  <a:lnTo>
                    <a:pt x="44" y="13"/>
                  </a:lnTo>
                  <a:lnTo>
                    <a:pt x="59" y="6"/>
                  </a:lnTo>
                  <a:lnTo>
                    <a:pt x="60" y="9"/>
                  </a:lnTo>
                  <a:lnTo>
                    <a:pt x="52" y="19"/>
                  </a:lnTo>
                  <a:lnTo>
                    <a:pt x="52" y="29"/>
                  </a:lnTo>
                  <a:lnTo>
                    <a:pt x="58" y="34"/>
                  </a:lnTo>
                  <a:lnTo>
                    <a:pt x="56" y="52"/>
                  </a:lnTo>
                  <a:lnTo>
                    <a:pt x="45" y="63"/>
                  </a:lnTo>
                  <a:lnTo>
                    <a:pt x="49" y="74"/>
                  </a:lnTo>
                  <a:lnTo>
                    <a:pt x="58" y="74"/>
                  </a:lnTo>
                  <a:lnTo>
                    <a:pt x="63" y="84"/>
                  </a:lnTo>
                  <a:lnTo>
                    <a:pt x="70" y="87"/>
                  </a:lnTo>
                  <a:lnTo>
                    <a:pt x="69" y="103"/>
                  </a:lnTo>
                  <a:lnTo>
                    <a:pt x="61" y="109"/>
                  </a:lnTo>
                  <a:lnTo>
                    <a:pt x="56" y="116"/>
                  </a:lnTo>
                  <a:lnTo>
                    <a:pt x="44" y="124"/>
                  </a:lnTo>
                  <a:lnTo>
                    <a:pt x="46" y="132"/>
                  </a:lnTo>
                  <a:lnTo>
                    <a:pt x="45" y="141"/>
                  </a:lnTo>
                  <a:lnTo>
                    <a:pt x="36" y="146"/>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99" name="Freeform 198"/>
            <p:cNvSpPr>
              <a:spLocks/>
            </p:cNvSpPr>
            <p:nvPr/>
          </p:nvSpPr>
          <p:spPr bwMode="auto">
            <a:xfrm>
              <a:off x="5661247" y="2892907"/>
              <a:ext cx="535619" cy="200371"/>
            </a:xfrm>
            <a:custGeom>
              <a:avLst/>
              <a:gdLst>
                <a:gd name="T0" fmla="*/ 177 w 324"/>
                <a:gd name="T1" fmla="*/ 15 h 129"/>
                <a:gd name="T2" fmla="*/ 202 w 324"/>
                <a:gd name="T3" fmla="*/ 23 h 129"/>
                <a:gd name="T4" fmla="*/ 222 w 324"/>
                <a:gd name="T5" fmla="*/ 20 h 129"/>
                <a:gd name="T6" fmla="*/ 236 w 324"/>
                <a:gd name="T7" fmla="*/ 22 h 129"/>
                <a:gd name="T8" fmla="*/ 254 w 324"/>
                <a:gd name="T9" fmla="*/ 11 h 129"/>
                <a:gd name="T10" fmla="*/ 272 w 324"/>
                <a:gd name="T11" fmla="*/ 10 h 129"/>
                <a:gd name="T12" fmla="*/ 290 w 324"/>
                <a:gd name="T13" fmla="*/ 20 h 129"/>
                <a:gd name="T14" fmla="*/ 294 w 324"/>
                <a:gd name="T15" fmla="*/ 27 h 129"/>
                <a:gd name="T16" fmla="*/ 294 w 324"/>
                <a:gd name="T17" fmla="*/ 37 h 129"/>
                <a:gd name="T18" fmla="*/ 308 w 324"/>
                <a:gd name="T19" fmla="*/ 42 h 129"/>
                <a:gd name="T20" fmla="*/ 316 w 324"/>
                <a:gd name="T21" fmla="*/ 48 h 129"/>
                <a:gd name="T22" fmla="*/ 305 w 324"/>
                <a:gd name="T23" fmla="*/ 54 h 129"/>
                <a:gd name="T24" fmla="*/ 314 w 324"/>
                <a:gd name="T25" fmla="*/ 78 h 129"/>
                <a:gd name="T26" fmla="*/ 312 w 324"/>
                <a:gd name="T27" fmla="*/ 84 h 129"/>
                <a:gd name="T28" fmla="*/ 324 w 324"/>
                <a:gd name="T29" fmla="*/ 101 h 129"/>
                <a:gd name="T30" fmla="*/ 316 w 324"/>
                <a:gd name="T31" fmla="*/ 104 h 129"/>
                <a:gd name="T32" fmla="*/ 310 w 324"/>
                <a:gd name="T33" fmla="*/ 99 h 129"/>
                <a:gd name="T34" fmla="*/ 289 w 324"/>
                <a:gd name="T35" fmla="*/ 96 h 129"/>
                <a:gd name="T36" fmla="*/ 282 w 324"/>
                <a:gd name="T37" fmla="*/ 100 h 129"/>
                <a:gd name="T38" fmla="*/ 263 w 324"/>
                <a:gd name="T39" fmla="*/ 103 h 129"/>
                <a:gd name="T40" fmla="*/ 254 w 324"/>
                <a:gd name="T41" fmla="*/ 103 h 129"/>
                <a:gd name="T42" fmla="*/ 235 w 324"/>
                <a:gd name="T43" fmla="*/ 110 h 129"/>
                <a:gd name="T44" fmla="*/ 221 w 324"/>
                <a:gd name="T45" fmla="*/ 110 h 129"/>
                <a:gd name="T46" fmla="*/ 212 w 324"/>
                <a:gd name="T47" fmla="*/ 106 h 129"/>
                <a:gd name="T48" fmla="*/ 193 w 324"/>
                <a:gd name="T49" fmla="*/ 112 h 129"/>
                <a:gd name="T50" fmla="*/ 187 w 324"/>
                <a:gd name="T51" fmla="*/ 108 h 129"/>
                <a:gd name="T52" fmla="*/ 188 w 324"/>
                <a:gd name="T53" fmla="*/ 120 h 129"/>
                <a:gd name="T54" fmla="*/ 184 w 324"/>
                <a:gd name="T55" fmla="*/ 124 h 129"/>
                <a:gd name="T56" fmla="*/ 180 w 324"/>
                <a:gd name="T57" fmla="*/ 129 h 129"/>
                <a:gd name="T58" fmla="*/ 172 w 324"/>
                <a:gd name="T59" fmla="*/ 119 h 129"/>
                <a:gd name="T60" fmla="*/ 178 w 324"/>
                <a:gd name="T61" fmla="*/ 112 h 129"/>
                <a:gd name="T62" fmla="*/ 167 w 324"/>
                <a:gd name="T63" fmla="*/ 113 h 129"/>
                <a:gd name="T64" fmla="*/ 153 w 324"/>
                <a:gd name="T65" fmla="*/ 109 h 129"/>
                <a:gd name="T66" fmla="*/ 142 w 324"/>
                <a:gd name="T67" fmla="*/ 120 h 129"/>
                <a:gd name="T68" fmla="*/ 116 w 324"/>
                <a:gd name="T69" fmla="*/ 123 h 129"/>
                <a:gd name="T70" fmla="*/ 101 w 324"/>
                <a:gd name="T71" fmla="*/ 112 h 129"/>
                <a:gd name="T72" fmla="*/ 82 w 324"/>
                <a:gd name="T73" fmla="*/ 111 h 129"/>
                <a:gd name="T74" fmla="*/ 80 w 324"/>
                <a:gd name="T75" fmla="*/ 120 h 129"/>
                <a:gd name="T76" fmla="*/ 68 w 324"/>
                <a:gd name="T77" fmla="*/ 122 h 129"/>
                <a:gd name="T78" fmla="*/ 50 w 324"/>
                <a:gd name="T79" fmla="*/ 111 h 129"/>
                <a:gd name="T80" fmla="*/ 31 w 324"/>
                <a:gd name="T81" fmla="*/ 111 h 129"/>
                <a:gd name="T82" fmla="*/ 19 w 324"/>
                <a:gd name="T83" fmla="*/ 91 h 129"/>
                <a:gd name="T84" fmla="*/ 6 w 324"/>
                <a:gd name="T85" fmla="*/ 79 h 129"/>
                <a:gd name="T86" fmla="*/ 12 w 324"/>
                <a:gd name="T87" fmla="*/ 63 h 129"/>
                <a:gd name="T88" fmla="*/ 0 w 324"/>
                <a:gd name="T89" fmla="*/ 53 h 129"/>
                <a:gd name="T90" fmla="*/ 17 w 324"/>
                <a:gd name="T91" fmla="*/ 34 h 129"/>
                <a:gd name="T92" fmla="*/ 43 w 324"/>
                <a:gd name="T93" fmla="*/ 33 h 129"/>
                <a:gd name="T94" fmla="*/ 48 w 324"/>
                <a:gd name="T95" fmla="*/ 17 h 129"/>
                <a:gd name="T96" fmla="*/ 81 w 324"/>
                <a:gd name="T97" fmla="*/ 20 h 129"/>
                <a:gd name="T98" fmla="*/ 99 w 324"/>
                <a:gd name="T99" fmla="*/ 7 h 129"/>
                <a:gd name="T100" fmla="*/ 118 w 324"/>
                <a:gd name="T101" fmla="*/ 1 h 129"/>
                <a:gd name="T102" fmla="*/ 145 w 324"/>
                <a:gd name="T103" fmla="*/ 0 h 129"/>
                <a:gd name="T104" fmla="*/ 177 w 324"/>
                <a:gd name="T105" fmla="*/ 15 h 1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324" h="129">
                  <a:moveTo>
                    <a:pt x="177" y="15"/>
                  </a:moveTo>
                  <a:lnTo>
                    <a:pt x="202" y="23"/>
                  </a:lnTo>
                  <a:lnTo>
                    <a:pt x="222" y="20"/>
                  </a:lnTo>
                  <a:lnTo>
                    <a:pt x="236" y="22"/>
                  </a:lnTo>
                  <a:lnTo>
                    <a:pt x="254" y="11"/>
                  </a:lnTo>
                  <a:lnTo>
                    <a:pt x="272" y="10"/>
                  </a:lnTo>
                  <a:lnTo>
                    <a:pt x="290" y="20"/>
                  </a:lnTo>
                  <a:lnTo>
                    <a:pt x="294" y="27"/>
                  </a:lnTo>
                  <a:lnTo>
                    <a:pt x="294" y="37"/>
                  </a:lnTo>
                  <a:lnTo>
                    <a:pt x="308" y="42"/>
                  </a:lnTo>
                  <a:lnTo>
                    <a:pt x="316" y="48"/>
                  </a:lnTo>
                  <a:lnTo>
                    <a:pt x="305" y="54"/>
                  </a:lnTo>
                  <a:lnTo>
                    <a:pt x="314" y="78"/>
                  </a:lnTo>
                  <a:lnTo>
                    <a:pt x="312" y="84"/>
                  </a:lnTo>
                  <a:lnTo>
                    <a:pt x="324" y="101"/>
                  </a:lnTo>
                  <a:lnTo>
                    <a:pt x="316" y="104"/>
                  </a:lnTo>
                  <a:lnTo>
                    <a:pt x="310" y="99"/>
                  </a:lnTo>
                  <a:lnTo>
                    <a:pt x="289" y="96"/>
                  </a:lnTo>
                  <a:lnTo>
                    <a:pt x="282" y="100"/>
                  </a:lnTo>
                  <a:lnTo>
                    <a:pt x="263" y="103"/>
                  </a:lnTo>
                  <a:lnTo>
                    <a:pt x="254" y="103"/>
                  </a:lnTo>
                  <a:lnTo>
                    <a:pt x="235" y="110"/>
                  </a:lnTo>
                  <a:lnTo>
                    <a:pt x="221" y="110"/>
                  </a:lnTo>
                  <a:lnTo>
                    <a:pt x="212" y="106"/>
                  </a:lnTo>
                  <a:lnTo>
                    <a:pt x="193" y="112"/>
                  </a:lnTo>
                  <a:lnTo>
                    <a:pt x="187" y="108"/>
                  </a:lnTo>
                  <a:lnTo>
                    <a:pt x="188" y="120"/>
                  </a:lnTo>
                  <a:lnTo>
                    <a:pt x="184" y="124"/>
                  </a:lnTo>
                  <a:lnTo>
                    <a:pt x="180" y="129"/>
                  </a:lnTo>
                  <a:lnTo>
                    <a:pt x="172" y="119"/>
                  </a:lnTo>
                  <a:lnTo>
                    <a:pt x="178" y="112"/>
                  </a:lnTo>
                  <a:lnTo>
                    <a:pt x="167" y="113"/>
                  </a:lnTo>
                  <a:lnTo>
                    <a:pt x="153" y="109"/>
                  </a:lnTo>
                  <a:lnTo>
                    <a:pt x="142" y="120"/>
                  </a:lnTo>
                  <a:lnTo>
                    <a:pt x="116" y="123"/>
                  </a:lnTo>
                  <a:lnTo>
                    <a:pt x="101" y="112"/>
                  </a:lnTo>
                  <a:lnTo>
                    <a:pt x="82" y="111"/>
                  </a:lnTo>
                  <a:lnTo>
                    <a:pt x="80" y="120"/>
                  </a:lnTo>
                  <a:lnTo>
                    <a:pt x="68" y="122"/>
                  </a:lnTo>
                  <a:lnTo>
                    <a:pt x="50" y="111"/>
                  </a:lnTo>
                  <a:lnTo>
                    <a:pt x="31" y="111"/>
                  </a:lnTo>
                  <a:lnTo>
                    <a:pt x="19" y="91"/>
                  </a:lnTo>
                  <a:lnTo>
                    <a:pt x="6" y="79"/>
                  </a:lnTo>
                  <a:lnTo>
                    <a:pt x="12" y="63"/>
                  </a:lnTo>
                  <a:lnTo>
                    <a:pt x="0" y="53"/>
                  </a:lnTo>
                  <a:lnTo>
                    <a:pt x="17" y="34"/>
                  </a:lnTo>
                  <a:lnTo>
                    <a:pt x="43" y="33"/>
                  </a:lnTo>
                  <a:lnTo>
                    <a:pt x="48" y="17"/>
                  </a:lnTo>
                  <a:lnTo>
                    <a:pt x="81" y="20"/>
                  </a:lnTo>
                  <a:lnTo>
                    <a:pt x="99" y="7"/>
                  </a:lnTo>
                  <a:lnTo>
                    <a:pt x="118" y="1"/>
                  </a:lnTo>
                  <a:lnTo>
                    <a:pt x="145" y="0"/>
                  </a:lnTo>
                  <a:lnTo>
                    <a:pt x="177" y="1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200" name="Freeform 199"/>
            <p:cNvSpPr>
              <a:spLocks/>
            </p:cNvSpPr>
            <p:nvPr/>
          </p:nvSpPr>
          <p:spPr bwMode="auto">
            <a:xfrm>
              <a:off x="5651328" y="2889800"/>
              <a:ext cx="82657" cy="63684"/>
            </a:xfrm>
            <a:custGeom>
              <a:avLst/>
              <a:gdLst>
                <a:gd name="T0" fmla="*/ 21 w 50"/>
                <a:gd name="T1" fmla="*/ 30 h 41"/>
                <a:gd name="T2" fmla="*/ 8 w 50"/>
                <a:gd name="T3" fmla="*/ 41 h 41"/>
                <a:gd name="T4" fmla="*/ 2 w 50"/>
                <a:gd name="T5" fmla="*/ 32 h 41"/>
                <a:gd name="T6" fmla="*/ 2 w 50"/>
                <a:gd name="T7" fmla="*/ 27 h 41"/>
                <a:gd name="T8" fmla="*/ 5 w 50"/>
                <a:gd name="T9" fmla="*/ 25 h 41"/>
                <a:gd name="T10" fmla="*/ 9 w 50"/>
                <a:gd name="T11" fmla="*/ 12 h 41"/>
                <a:gd name="T12" fmla="*/ 0 w 50"/>
                <a:gd name="T13" fmla="*/ 7 h 41"/>
                <a:gd name="T14" fmla="*/ 17 w 50"/>
                <a:gd name="T15" fmla="*/ 0 h 41"/>
                <a:gd name="T16" fmla="*/ 32 w 50"/>
                <a:gd name="T17" fmla="*/ 3 h 41"/>
                <a:gd name="T18" fmla="*/ 35 w 50"/>
                <a:gd name="T19" fmla="*/ 11 h 41"/>
                <a:gd name="T20" fmla="*/ 50 w 50"/>
                <a:gd name="T21" fmla="*/ 18 h 41"/>
                <a:gd name="T22" fmla="*/ 47 w 50"/>
                <a:gd name="T23" fmla="*/ 23 h 41"/>
                <a:gd name="T24" fmla="*/ 28 w 50"/>
                <a:gd name="T25" fmla="*/ 24 h 41"/>
                <a:gd name="T26" fmla="*/ 21 w 50"/>
                <a:gd name="T27" fmla="*/ 30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0" h="41">
                  <a:moveTo>
                    <a:pt x="21" y="30"/>
                  </a:moveTo>
                  <a:lnTo>
                    <a:pt x="8" y="41"/>
                  </a:lnTo>
                  <a:lnTo>
                    <a:pt x="2" y="32"/>
                  </a:lnTo>
                  <a:lnTo>
                    <a:pt x="2" y="27"/>
                  </a:lnTo>
                  <a:lnTo>
                    <a:pt x="5" y="25"/>
                  </a:lnTo>
                  <a:lnTo>
                    <a:pt x="9" y="12"/>
                  </a:lnTo>
                  <a:lnTo>
                    <a:pt x="0" y="7"/>
                  </a:lnTo>
                  <a:lnTo>
                    <a:pt x="17" y="0"/>
                  </a:lnTo>
                  <a:lnTo>
                    <a:pt x="32" y="3"/>
                  </a:lnTo>
                  <a:lnTo>
                    <a:pt x="35" y="11"/>
                  </a:lnTo>
                  <a:lnTo>
                    <a:pt x="50" y="18"/>
                  </a:lnTo>
                  <a:lnTo>
                    <a:pt x="47" y="23"/>
                  </a:lnTo>
                  <a:lnTo>
                    <a:pt x="28" y="24"/>
                  </a:lnTo>
                  <a:lnTo>
                    <a:pt x="21" y="3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202" name="Freeform 201"/>
            <p:cNvSpPr>
              <a:spLocks/>
            </p:cNvSpPr>
            <p:nvPr/>
          </p:nvSpPr>
          <p:spPr bwMode="auto">
            <a:xfrm>
              <a:off x="5818296" y="4278414"/>
              <a:ext cx="328976" cy="347930"/>
            </a:xfrm>
            <a:custGeom>
              <a:avLst/>
              <a:gdLst>
                <a:gd name="T0" fmla="*/ 84 w 199"/>
                <a:gd name="T1" fmla="*/ 0 h 224"/>
                <a:gd name="T2" fmla="*/ 87 w 199"/>
                <a:gd name="T3" fmla="*/ 2 h 224"/>
                <a:gd name="T4" fmla="*/ 154 w 199"/>
                <a:gd name="T5" fmla="*/ 45 h 224"/>
                <a:gd name="T6" fmla="*/ 155 w 199"/>
                <a:gd name="T7" fmla="*/ 57 h 224"/>
                <a:gd name="T8" fmla="*/ 181 w 199"/>
                <a:gd name="T9" fmla="*/ 78 h 224"/>
                <a:gd name="T10" fmla="*/ 172 w 199"/>
                <a:gd name="T11" fmla="*/ 103 h 224"/>
                <a:gd name="T12" fmla="*/ 173 w 199"/>
                <a:gd name="T13" fmla="*/ 115 h 224"/>
                <a:gd name="T14" fmla="*/ 184 w 199"/>
                <a:gd name="T15" fmla="*/ 123 h 224"/>
                <a:gd name="T16" fmla="*/ 185 w 199"/>
                <a:gd name="T17" fmla="*/ 128 h 224"/>
                <a:gd name="T18" fmla="*/ 180 w 199"/>
                <a:gd name="T19" fmla="*/ 141 h 224"/>
                <a:gd name="T20" fmla="*/ 181 w 199"/>
                <a:gd name="T21" fmla="*/ 147 h 224"/>
                <a:gd name="T22" fmla="*/ 179 w 199"/>
                <a:gd name="T23" fmla="*/ 157 h 224"/>
                <a:gd name="T24" fmla="*/ 185 w 199"/>
                <a:gd name="T25" fmla="*/ 170 h 224"/>
                <a:gd name="T26" fmla="*/ 192 w 199"/>
                <a:gd name="T27" fmla="*/ 190 h 224"/>
                <a:gd name="T28" fmla="*/ 199 w 199"/>
                <a:gd name="T29" fmla="*/ 195 h 224"/>
                <a:gd name="T30" fmla="*/ 184 w 199"/>
                <a:gd name="T31" fmla="*/ 207 h 224"/>
                <a:gd name="T32" fmla="*/ 164 w 199"/>
                <a:gd name="T33" fmla="*/ 215 h 224"/>
                <a:gd name="T34" fmla="*/ 153 w 199"/>
                <a:gd name="T35" fmla="*/ 215 h 224"/>
                <a:gd name="T36" fmla="*/ 146 w 199"/>
                <a:gd name="T37" fmla="*/ 221 h 224"/>
                <a:gd name="T38" fmla="*/ 133 w 199"/>
                <a:gd name="T39" fmla="*/ 221 h 224"/>
                <a:gd name="T40" fmla="*/ 128 w 199"/>
                <a:gd name="T41" fmla="*/ 224 h 224"/>
                <a:gd name="T42" fmla="*/ 107 w 199"/>
                <a:gd name="T43" fmla="*/ 218 h 224"/>
                <a:gd name="T44" fmla="*/ 93 w 199"/>
                <a:gd name="T45" fmla="*/ 220 h 224"/>
                <a:gd name="T46" fmla="*/ 89 w 199"/>
                <a:gd name="T47" fmla="*/ 192 h 224"/>
                <a:gd name="T48" fmla="*/ 82 w 199"/>
                <a:gd name="T49" fmla="*/ 182 h 224"/>
                <a:gd name="T50" fmla="*/ 79 w 199"/>
                <a:gd name="T51" fmla="*/ 176 h 224"/>
                <a:gd name="T52" fmla="*/ 61 w 199"/>
                <a:gd name="T53" fmla="*/ 172 h 224"/>
                <a:gd name="T54" fmla="*/ 51 w 199"/>
                <a:gd name="T55" fmla="*/ 166 h 224"/>
                <a:gd name="T56" fmla="*/ 39 w 199"/>
                <a:gd name="T57" fmla="*/ 163 h 224"/>
                <a:gd name="T58" fmla="*/ 32 w 199"/>
                <a:gd name="T59" fmla="*/ 159 h 224"/>
                <a:gd name="T60" fmla="*/ 25 w 199"/>
                <a:gd name="T61" fmla="*/ 154 h 224"/>
                <a:gd name="T62" fmla="*/ 15 w 199"/>
                <a:gd name="T63" fmla="*/ 127 h 224"/>
                <a:gd name="T64" fmla="*/ 5 w 199"/>
                <a:gd name="T65" fmla="*/ 116 h 224"/>
                <a:gd name="T66" fmla="*/ 1 w 199"/>
                <a:gd name="T67" fmla="*/ 104 h 224"/>
                <a:gd name="T68" fmla="*/ 3 w 199"/>
                <a:gd name="T69" fmla="*/ 93 h 224"/>
                <a:gd name="T70" fmla="*/ 0 w 199"/>
                <a:gd name="T71" fmla="*/ 74 h 224"/>
                <a:gd name="T72" fmla="*/ 7 w 199"/>
                <a:gd name="T73" fmla="*/ 73 h 224"/>
                <a:gd name="T74" fmla="*/ 14 w 199"/>
                <a:gd name="T75" fmla="*/ 65 h 224"/>
                <a:gd name="T76" fmla="*/ 22 w 199"/>
                <a:gd name="T77" fmla="*/ 54 h 224"/>
                <a:gd name="T78" fmla="*/ 26 w 199"/>
                <a:gd name="T79" fmla="*/ 50 h 224"/>
                <a:gd name="T80" fmla="*/ 26 w 199"/>
                <a:gd name="T81" fmla="*/ 43 h 224"/>
                <a:gd name="T82" fmla="*/ 22 w 199"/>
                <a:gd name="T83" fmla="*/ 39 h 224"/>
                <a:gd name="T84" fmla="*/ 21 w 199"/>
                <a:gd name="T85" fmla="*/ 31 h 224"/>
                <a:gd name="T86" fmla="*/ 26 w 199"/>
                <a:gd name="T87" fmla="*/ 28 h 224"/>
                <a:gd name="T88" fmla="*/ 28 w 199"/>
                <a:gd name="T89" fmla="*/ 16 h 224"/>
                <a:gd name="T90" fmla="*/ 20 w 199"/>
                <a:gd name="T91" fmla="*/ 4 h 224"/>
                <a:gd name="T92" fmla="*/ 27 w 199"/>
                <a:gd name="T93" fmla="*/ 2 h 224"/>
                <a:gd name="T94" fmla="*/ 47 w 199"/>
                <a:gd name="T95" fmla="*/ 2 h 224"/>
                <a:gd name="T96" fmla="*/ 84 w 199"/>
                <a:gd name="T97" fmla="*/ 0 h 2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99" h="224">
                  <a:moveTo>
                    <a:pt x="84" y="0"/>
                  </a:moveTo>
                  <a:lnTo>
                    <a:pt x="87" y="2"/>
                  </a:lnTo>
                  <a:lnTo>
                    <a:pt x="154" y="45"/>
                  </a:lnTo>
                  <a:lnTo>
                    <a:pt x="155" y="57"/>
                  </a:lnTo>
                  <a:lnTo>
                    <a:pt x="181" y="78"/>
                  </a:lnTo>
                  <a:lnTo>
                    <a:pt x="172" y="103"/>
                  </a:lnTo>
                  <a:lnTo>
                    <a:pt x="173" y="115"/>
                  </a:lnTo>
                  <a:lnTo>
                    <a:pt x="184" y="123"/>
                  </a:lnTo>
                  <a:lnTo>
                    <a:pt x="185" y="128"/>
                  </a:lnTo>
                  <a:lnTo>
                    <a:pt x="180" y="141"/>
                  </a:lnTo>
                  <a:lnTo>
                    <a:pt x="181" y="147"/>
                  </a:lnTo>
                  <a:lnTo>
                    <a:pt x="179" y="157"/>
                  </a:lnTo>
                  <a:lnTo>
                    <a:pt x="185" y="170"/>
                  </a:lnTo>
                  <a:lnTo>
                    <a:pt x="192" y="190"/>
                  </a:lnTo>
                  <a:lnTo>
                    <a:pt x="199" y="195"/>
                  </a:lnTo>
                  <a:lnTo>
                    <a:pt x="184" y="207"/>
                  </a:lnTo>
                  <a:lnTo>
                    <a:pt x="164" y="215"/>
                  </a:lnTo>
                  <a:lnTo>
                    <a:pt x="153" y="215"/>
                  </a:lnTo>
                  <a:lnTo>
                    <a:pt x="146" y="221"/>
                  </a:lnTo>
                  <a:lnTo>
                    <a:pt x="133" y="221"/>
                  </a:lnTo>
                  <a:lnTo>
                    <a:pt x="128" y="224"/>
                  </a:lnTo>
                  <a:lnTo>
                    <a:pt x="107" y="218"/>
                  </a:lnTo>
                  <a:lnTo>
                    <a:pt x="93" y="220"/>
                  </a:lnTo>
                  <a:lnTo>
                    <a:pt x="89" y="192"/>
                  </a:lnTo>
                  <a:lnTo>
                    <a:pt x="82" y="182"/>
                  </a:lnTo>
                  <a:lnTo>
                    <a:pt x="79" y="176"/>
                  </a:lnTo>
                  <a:lnTo>
                    <a:pt x="61" y="172"/>
                  </a:lnTo>
                  <a:lnTo>
                    <a:pt x="51" y="166"/>
                  </a:lnTo>
                  <a:lnTo>
                    <a:pt x="39" y="163"/>
                  </a:lnTo>
                  <a:lnTo>
                    <a:pt x="32" y="159"/>
                  </a:lnTo>
                  <a:lnTo>
                    <a:pt x="25" y="154"/>
                  </a:lnTo>
                  <a:lnTo>
                    <a:pt x="15" y="127"/>
                  </a:lnTo>
                  <a:lnTo>
                    <a:pt x="5" y="116"/>
                  </a:lnTo>
                  <a:lnTo>
                    <a:pt x="1" y="104"/>
                  </a:lnTo>
                  <a:lnTo>
                    <a:pt x="3" y="93"/>
                  </a:lnTo>
                  <a:lnTo>
                    <a:pt x="0" y="74"/>
                  </a:lnTo>
                  <a:lnTo>
                    <a:pt x="7" y="73"/>
                  </a:lnTo>
                  <a:lnTo>
                    <a:pt x="14" y="65"/>
                  </a:lnTo>
                  <a:lnTo>
                    <a:pt x="22" y="54"/>
                  </a:lnTo>
                  <a:lnTo>
                    <a:pt x="26" y="50"/>
                  </a:lnTo>
                  <a:lnTo>
                    <a:pt x="26" y="43"/>
                  </a:lnTo>
                  <a:lnTo>
                    <a:pt x="22" y="39"/>
                  </a:lnTo>
                  <a:lnTo>
                    <a:pt x="21" y="31"/>
                  </a:lnTo>
                  <a:lnTo>
                    <a:pt x="26" y="28"/>
                  </a:lnTo>
                  <a:lnTo>
                    <a:pt x="28" y="16"/>
                  </a:lnTo>
                  <a:lnTo>
                    <a:pt x="20" y="4"/>
                  </a:lnTo>
                  <a:lnTo>
                    <a:pt x="27" y="2"/>
                  </a:lnTo>
                  <a:lnTo>
                    <a:pt x="47" y="2"/>
                  </a:lnTo>
                  <a:lnTo>
                    <a:pt x="84"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203" name="Freeform 202"/>
            <p:cNvSpPr>
              <a:spLocks/>
            </p:cNvSpPr>
            <p:nvPr/>
          </p:nvSpPr>
          <p:spPr bwMode="auto">
            <a:xfrm>
              <a:off x="5826562" y="4110662"/>
              <a:ext cx="165314" cy="183284"/>
            </a:xfrm>
            <a:custGeom>
              <a:avLst/>
              <a:gdLst>
                <a:gd name="T0" fmla="*/ 42 w 100"/>
                <a:gd name="T1" fmla="*/ 110 h 118"/>
                <a:gd name="T2" fmla="*/ 22 w 100"/>
                <a:gd name="T3" fmla="*/ 110 h 118"/>
                <a:gd name="T4" fmla="*/ 15 w 100"/>
                <a:gd name="T5" fmla="*/ 112 h 118"/>
                <a:gd name="T6" fmla="*/ 4 w 100"/>
                <a:gd name="T7" fmla="*/ 118 h 118"/>
                <a:gd name="T8" fmla="*/ 0 w 100"/>
                <a:gd name="T9" fmla="*/ 116 h 118"/>
                <a:gd name="T10" fmla="*/ 0 w 100"/>
                <a:gd name="T11" fmla="*/ 101 h 118"/>
                <a:gd name="T12" fmla="*/ 4 w 100"/>
                <a:gd name="T13" fmla="*/ 93 h 118"/>
                <a:gd name="T14" fmla="*/ 5 w 100"/>
                <a:gd name="T15" fmla="*/ 76 h 118"/>
                <a:gd name="T16" fmla="*/ 9 w 100"/>
                <a:gd name="T17" fmla="*/ 66 h 118"/>
                <a:gd name="T18" fmla="*/ 16 w 100"/>
                <a:gd name="T19" fmla="*/ 56 h 118"/>
                <a:gd name="T20" fmla="*/ 23 w 100"/>
                <a:gd name="T21" fmla="*/ 50 h 118"/>
                <a:gd name="T22" fmla="*/ 29 w 100"/>
                <a:gd name="T23" fmla="*/ 43 h 118"/>
                <a:gd name="T24" fmla="*/ 22 w 100"/>
                <a:gd name="T25" fmla="*/ 40 h 118"/>
                <a:gd name="T26" fmla="*/ 23 w 100"/>
                <a:gd name="T27" fmla="*/ 16 h 118"/>
                <a:gd name="T28" fmla="*/ 30 w 100"/>
                <a:gd name="T29" fmla="*/ 10 h 118"/>
                <a:gd name="T30" fmla="*/ 42 w 100"/>
                <a:gd name="T31" fmla="*/ 14 h 118"/>
                <a:gd name="T32" fmla="*/ 57 w 100"/>
                <a:gd name="T33" fmla="*/ 10 h 118"/>
                <a:gd name="T34" fmla="*/ 69 w 100"/>
                <a:gd name="T35" fmla="*/ 10 h 118"/>
                <a:gd name="T36" fmla="*/ 81 w 100"/>
                <a:gd name="T37" fmla="*/ 0 h 118"/>
                <a:gd name="T38" fmla="*/ 90 w 100"/>
                <a:gd name="T39" fmla="*/ 15 h 118"/>
                <a:gd name="T40" fmla="*/ 92 w 100"/>
                <a:gd name="T41" fmla="*/ 25 h 118"/>
                <a:gd name="T42" fmla="*/ 100 w 100"/>
                <a:gd name="T43" fmla="*/ 49 h 118"/>
                <a:gd name="T44" fmla="*/ 93 w 100"/>
                <a:gd name="T45" fmla="*/ 64 h 118"/>
                <a:gd name="T46" fmla="*/ 84 w 100"/>
                <a:gd name="T47" fmla="*/ 78 h 118"/>
                <a:gd name="T48" fmla="*/ 79 w 100"/>
                <a:gd name="T49" fmla="*/ 86 h 118"/>
                <a:gd name="T50" fmla="*/ 79 w 100"/>
                <a:gd name="T51" fmla="*/ 108 h 118"/>
                <a:gd name="T52" fmla="*/ 42 w 100"/>
                <a:gd name="T53" fmla="*/ 110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00" h="118">
                  <a:moveTo>
                    <a:pt x="42" y="110"/>
                  </a:moveTo>
                  <a:lnTo>
                    <a:pt x="22" y="110"/>
                  </a:lnTo>
                  <a:lnTo>
                    <a:pt x="15" y="112"/>
                  </a:lnTo>
                  <a:lnTo>
                    <a:pt x="4" y="118"/>
                  </a:lnTo>
                  <a:lnTo>
                    <a:pt x="0" y="116"/>
                  </a:lnTo>
                  <a:lnTo>
                    <a:pt x="0" y="101"/>
                  </a:lnTo>
                  <a:lnTo>
                    <a:pt x="4" y="93"/>
                  </a:lnTo>
                  <a:lnTo>
                    <a:pt x="5" y="76"/>
                  </a:lnTo>
                  <a:lnTo>
                    <a:pt x="9" y="66"/>
                  </a:lnTo>
                  <a:lnTo>
                    <a:pt x="16" y="56"/>
                  </a:lnTo>
                  <a:lnTo>
                    <a:pt x="23" y="50"/>
                  </a:lnTo>
                  <a:lnTo>
                    <a:pt x="29" y="43"/>
                  </a:lnTo>
                  <a:lnTo>
                    <a:pt x="22" y="40"/>
                  </a:lnTo>
                  <a:lnTo>
                    <a:pt x="23" y="16"/>
                  </a:lnTo>
                  <a:lnTo>
                    <a:pt x="30" y="10"/>
                  </a:lnTo>
                  <a:lnTo>
                    <a:pt x="42" y="14"/>
                  </a:lnTo>
                  <a:lnTo>
                    <a:pt x="57" y="10"/>
                  </a:lnTo>
                  <a:lnTo>
                    <a:pt x="69" y="10"/>
                  </a:lnTo>
                  <a:lnTo>
                    <a:pt x="81" y="0"/>
                  </a:lnTo>
                  <a:lnTo>
                    <a:pt x="90" y="15"/>
                  </a:lnTo>
                  <a:lnTo>
                    <a:pt x="92" y="25"/>
                  </a:lnTo>
                  <a:lnTo>
                    <a:pt x="100" y="49"/>
                  </a:lnTo>
                  <a:lnTo>
                    <a:pt x="93" y="64"/>
                  </a:lnTo>
                  <a:lnTo>
                    <a:pt x="84" y="78"/>
                  </a:lnTo>
                  <a:lnTo>
                    <a:pt x="79" y="86"/>
                  </a:lnTo>
                  <a:lnTo>
                    <a:pt x="79" y="108"/>
                  </a:lnTo>
                  <a:lnTo>
                    <a:pt x="42" y="11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204" name="Freeform 203"/>
            <p:cNvSpPr>
              <a:spLocks/>
            </p:cNvSpPr>
            <p:nvPr/>
          </p:nvSpPr>
          <p:spPr bwMode="auto">
            <a:xfrm>
              <a:off x="5517423" y="2568275"/>
              <a:ext cx="476106" cy="251628"/>
            </a:xfrm>
            <a:custGeom>
              <a:avLst/>
              <a:gdLst>
                <a:gd name="T0" fmla="*/ 149 w 288"/>
                <a:gd name="T1" fmla="*/ 6 h 162"/>
                <a:gd name="T2" fmla="*/ 157 w 288"/>
                <a:gd name="T3" fmla="*/ 2 h 162"/>
                <a:gd name="T4" fmla="*/ 186 w 288"/>
                <a:gd name="T5" fmla="*/ 11 h 162"/>
                <a:gd name="T6" fmla="*/ 185 w 288"/>
                <a:gd name="T7" fmla="*/ 22 h 162"/>
                <a:gd name="T8" fmla="*/ 205 w 288"/>
                <a:gd name="T9" fmla="*/ 31 h 162"/>
                <a:gd name="T10" fmla="*/ 227 w 288"/>
                <a:gd name="T11" fmla="*/ 42 h 162"/>
                <a:gd name="T12" fmla="*/ 251 w 288"/>
                <a:gd name="T13" fmla="*/ 49 h 162"/>
                <a:gd name="T14" fmla="*/ 285 w 288"/>
                <a:gd name="T15" fmla="*/ 55 h 162"/>
                <a:gd name="T16" fmla="*/ 282 w 288"/>
                <a:gd name="T17" fmla="*/ 72 h 162"/>
                <a:gd name="T18" fmla="*/ 287 w 288"/>
                <a:gd name="T19" fmla="*/ 89 h 162"/>
                <a:gd name="T20" fmla="*/ 264 w 288"/>
                <a:gd name="T21" fmla="*/ 97 h 162"/>
                <a:gd name="T22" fmla="*/ 253 w 288"/>
                <a:gd name="T23" fmla="*/ 107 h 162"/>
                <a:gd name="T24" fmla="*/ 228 w 288"/>
                <a:gd name="T25" fmla="*/ 115 h 162"/>
                <a:gd name="T26" fmla="*/ 218 w 288"/>
                <a:gd name="T27" fmla="*/ 135 h 162"/>
                <a:gd name="T28" fmla="*/ 244 w 288"/>
                <a:gd name="T29" fmla="*/ 139 h 162"/>
                <a:gd name="T30" fmla="*/ 224 w 288"/>
                <a:gd name="T31" fmla="*/ 150 h 162"/>
                <a:gd name="T32" fmla="*/ 194 w 288"/>
                <a:gd name="T33" fmla="*/ 158 h 162"/>
                <a:gd name="T34" fmla="*/ 177 w 288"/>
                <a:gd name="T35" fmla="*/ 142 h 162"/>
                <a:gd name="T36" fmla="*/ 194 w 288"/>
                <a:gd name="T37" fmla="*/ 131 h 162"/>
                <a:gd name="T38" fmla="*/ 162 w 288"/>
                <a:gd name="T39" fmla="*/ 121 h 162"/>
                <a:gd name="T40" fmla="*/ 145 w 288"/>
                <a:gd name="T41" fmla="*/ 116 h 162"/>
                <a:gd name="T42" fmla="*/ 130 w 288"/>
                <a:gd name="T43" fmla="*/ 143 h 162"/>
                <a:gd name="T44" fmla="*/ 115 w 288"/>
                <a:gd name="T45" fmla="*/ 142 h 162"/>
                <a:gd name="T46" fmla="*/ 111 w 288"/>
                <a:gd name="T47" fmla="*/ 137 h 162"/>
                <a:gd name="T48" fmla="*/ 117 w 288"/>
                <a:gd name="T49" fmla="*/ 123 h 162"/>
                <a:gd name="T50" fmla="*/ 118 w 288"/>
                <a:gd name="T51" fmla="*/ 118 h 162"/>
                <a:gd name="T52" fmla="*/ 130 w 288"/>
                <a:gd name="T53" fmla="*/ 121 h 162"/>
                <a:gd name="T54" fmla="*/ 131 w 288"/>
                <a:gd name="T55" fmla="*/ 118 h 162"/>
                <a:gd name="T56" fmla="*/ 125 w 288"/>
                <a:gd name="T57" fmla="*/ 109 h 162"/>
                <a:gd name="T58" fmla="*/ 115 w 288"/>
                <a:gd name="T59" fmla="*/ 98 h 162"/>
                <a:gd name="T60" fmla="*/ 107 w 288"/>
                <a:gd name="T61" fmla="*/ 85 h 162"/>
                <a:gd name="T62" fmla="*/ 87 w 288"/>
                <a:gd name="T63" fmla="*/ 78 h 162"/>
                <a:gd name="T64" fmla="*/ 74 w 288"/>
                <a:gd name="T65" fmla="*/ 83 h 162"/>
                <a:gd name="T66" fmla="*/ 63 w 288"/>
                <a:gd name="T67" fmla="*/ 88 h 162"/>
                <a:gd name="T68" fmla="*/ 46 w 288"/>
                <a:gd name="T69" fmla="*/ 93 h 162"/>
                <a:gd name="T70" fmla="*/ 28 w 288"/>
                <a:gd name="T71" fmla="*/ 88 h 162"/>
                <a:gd name="T72" fmla="*/ 11 w 288"/>
                <a:gd name="T73" fmla="*/ 90 h 162"/>
                <a:gd name="T74" fmla="*/ 0 w 288"/>
                <a:gd name="T75" fmla="*/ 79 h 162"/>
                <a:gd name="T76" fmla="*/ 6 w 288"/>
                <a:gd name="T77" fmla="*/ 66 h 162"/>
                <a:gd name="T78" fmla="*/ 4 w 288"/>
                <a:gd name="T79" fmla="*/ 58 h 162"/>
                <a:gd name="T80" fmla="*/ 24 w 288"/>
                <a:gd name="T81" fmla="*/ 39 h 162"/>
                <a:gd name="T82" fmla="*/ 15 w 288"/>
                <a:gd name="T83" fmla="*/ 15 h 162"/>
                <a:gd name="T84" fmla="*/ 30 w 288"/>
                <a:gd name="T85" fmla="*/ 9 h 162"/>
                <a:gd name="T86" fmla="*/ 58 w 288"/>
                <a:gd name="T87" fmla="*/ 10 h 162"/>
                <a:gd name="T88" fmla="*/ 89 w 288"/>
                <a:gd name="T89" fmla="*/ 15 h 162"/>
                <a:gd name="T90" fmla="*/ 101 w 288"/>
                <a:gd name="T91" fmla="*/ 15 h 162"/>
                <a:gd name="T92" fmla="*/ 120 w 288"/>
                <a:gd name="T93" fmla="*/ 19 h 162"/>
                <a:gd name="T94" fmla="*/ 126 w 288"/>
                <a:gd name="T95" fmla="*/ 10 h 162"/>
                <a:gd name="T96" fmla="*/ 143 w 288"/>
                <a:gd name="T97" fmla="*/ 5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88" h="162">
                  <a:moveTo>
                    <a:pt x="143" y="5"/>
                  </a:moveTo>
                  <a:lnTo>
                    <a:pt x="149" y="6"/>
                  </a:lnTo>
                  <a:lnTo>
                    <a:pt x="152" y="1"/>
                  </a:lnTo>
                  <a:lnTo>
                    <a:pt x="157" y="2"/>
                  </a:lnTo>
                  <a:lnTo>
                    <a:pt x="173" y="0"/>
                  </a:lnTo>
                  <a:lnTo>
                    <a:pt x="186" y="11"/>
                  </a:lnTo>
                  <a:lnTo>
                    <a:pt x="182" y="15"/>
                  </a:lnTo>
                  <a:lnTo>
                    <a:pt x="185" y="22"/>
                  </a:lnTo>
                  <a:lnTo>
                    <a:pt x="198" y="23"/>
                  </a:lnTo>
                  <a:lnTo>
                    <a:pt x="205" y="31"/>
                  </a:lnTo>
                  <a:lnTo>
                    <a:pt x="206" y="35"/>
                  </a:lnTo>
                  <a:lnTo>
                    <a:pt x="227" y="42"/>
                  </a:lnTo>
                  <a:lnTo>
                    <a:pt x="239" y="39"/>
                  </a:lnTo>
                  <a:lnTo>
                    <a:pt x="251" y="49"/>
                  </a:lnTo>
                  <a:lnTo>
                    <a:pt x="260" y="49"/>
                  </a:lnTo>
                  <a:lnTo>
                    <a:pt x="285" y="55"/>
                  </a:lnTo>
                  <a:lnTo>
                    <a:pt x="286" y="61"/>
                  </a:lnTo>
                  <a:lnTo>
                    <a:pt x="282" y="72"/>
                  </a:lnTo>
                  <a:lnTo>
                    <a:pt x="288" y="83"/>
                  </a:lnTo>
                  <a:lnTo>
                    <a:pt x="287" y="89"/>
                  </a:lnTo>
                  <a:lnTo>
                    <a:pt x="271" y="91"/>
                  </a:lnTo>
                  <a:lnTo>
                    <a:pt x="264" y="97"/>
                  </a:lnTo>
                  <a:lnTo>
                    <a:pt x="265" y="106"/>
                  </a:lnTo>
                  <a:lnTo>
                    <a:pt x="253" y="107"/>
                  </a:lnTo>
                  <a:lnTo>
                    <a:pt x="243" y="114"/>
                  </a:lnTo>
                  <a:lnTo>
                    <a:pt x="228" y="115"/>
                  </a:lnTo>
                  <a:lnTo>
                    <a:pt x="215" y="123"/>
                  </a:lnTo>
                  <a:lnTo>
                    <a:pt x="218" y="135"/>
                  </a:lnTo>
                  <a:lnTo>
                    <a:pt x="227" y="140"/>
                  </a:lnTo>
                  <a:lnTo>
                    <a:pt x="244" y="139"/>
                  </a:lnTo>
                  <a:lnTo>
                    <a:pt x="242" y="146"/>
                  </a:lnTo>
                  <a:lnTo>
                    <a:pt x="224" y="150"/>
                  </a:lnTo>
                  <a:lnTo>
                    <a:pt x="204" y="162"/>
                  </a:lnTo>
                  <a:lnTo>
                    <a:pt x="194" y="158"/>
                  </a:lnTo>
                  <a:lnTo>
                    <a:pt x="196" y="148"/>
                  </a:lnTo>
                  <a:lnTo>
                    <a:pt x="177" y="142"/>
                  </a:lnTo>
                  <a:lnTo>
                    <a:pt x="179" y="138"/>
                  </a:lnTo>
                  <a:lnTo>
                    <a:pt x="194" y="131"/>
                  </a:lnTo>
                  <a:lnTo>
                    <a:pt x="189" y="127"/>
                  </a:lnTo>
                  <a:lnTo>
                    <a:pt x="162" y="121"/>
                  </a:lnTo>
                  <a:lnTo>
                    <a:pt x="160" y="114"/>
                  </a:lnTo>
                  <a:lnTo>
                    <a:pt x="145" y="116"/>
                  </a:lnTo>
                  <a:lnTo>
                    <a:pt x="141" y="128"/>
                  </a:lnTo>
                  <a:lnTo>
                    <a:pt x="130" y="143"/>
                  </a:lnTo>
                  <a:lnTo>
                    <a:pt x="123" y="139"/>
                  </a:lnTo>
                  <a:lnTo>
                    <a:pt x="115" y="142"/>
                  </a:lnTo>
                  <a:lnTo>
                    <a:pt x="107" y="139"/>
                  </a:lnTo>
                  <a:lnTo>
                    <a:pt x="111" y="137"/>
                  </a:lnTo>
                  <a:lnTo>
                    <a:pt x="113" y="130"/>
                  </a:lnTo>
                  <a:lnTo>
                    <a:pt x="117" y="123"/>
                  </a:lnTo>
                  <a:lnTo>
                    <a:pt x="115" y="119"/>
                  </a:lnTo>
                  <a:lnTo>
                    <a:pt x="118" y="118"/>
                  </a:lnTo>
                  <a:lnTo>
                    <a:pt x="120" y="120"/>
                  </a:lnTo>
                  <a:lnTo>
                    <a:pt x="130" y="121"/>
                  </a:lnTo>
                  <a:lnTo>
                    <a:pt x="134" y="120"/>
                  </a:lnTo>
                  <a:lnTo>
                    <a:pt x="131" y="118"/>
                  </a:lnTo>
                  <a:lnTo>
                    <a:pt x="131" y="115"/>
                  </a:lnTo>
                  <a:lnTo>
                    <a:pt x="125" y="109"/>
                  </a:lnTo>
                  <a:lnTo>
                    <a:pt x="121" y="101"/>
                  </a:lnTo>
                  <a:lnTo>
                    <a:pt x="115" y="98"/>
                  </a:lnTo>
                  <a:lnTo>
                    <a:pt x="115" y="90"/>
                  </a:lnTo>
                  <a:lnTo>
                    <a:pt x="107" y="85"/>
                  </a:lnTo>
                  <a:lnTo>
                    <a:pt x="100" y="84"/>
                  </a:lnTo>
                  <a:lnTo>
                    <a:pt x="87" y="78"/>
                  </a:lnTo>
                  <a:lnTo>
                    <a:pt x="77" y="80"/>
                  </a:lnTo>
                  <a:lnTo>
                    <a:pt x="74" y="83"/>
                  </a:lnTo>
                  <a:lnTo>
                    <a:pt x="67" y="83"/>
                  </a:lnTo>
                  <a:lnTo>
                    <a:pt x="63" y="88"/>
                  </a:lnTo>
                  <a:lnTo>
                    <a:pt x="52" y="90"/>
                  </a:lnTo>
                  <a:lnTo>
                    <a:pt x="46" y="93"/>
                  </a:lnTo>
                  <a:lnTo>
                    <a:pt x="38" y="88"/>
                  </a:lnTo>
                  <a:lnTo>
                    <a:pt x="28" y="88"/>
                  </a:lnTo>
                  <a:lnTo>
                    <a:pt x="18" y="86"/>
                  </a:lnTo>
                  <a:lnTo>
                    <a:pt x="11" y="90"/>
                  </a:lnTo>
                  <a:lnTo>
                    <a:pt x="9" y="84"/>
                  </a:lnTo>
                  <a:lnTo>
                    <a:pt x="0" y="79"/>
                  </a:lnTo>
                  <a:lnTo>
                    <a:pt x="2" y="71"/>
                  </a:lnTo>
                  <a:lnTo>
                    <a:pt x="6" y="66"/>
                  </a:lnTo>
                  <a:lnTo>
                    <a:pt x="9" y="67"/>
                  </a:lnTo>
                  <a:lnTo>
                    <a:pt x="4" y="58"/>
                  </a:lnTo>
                  <a:lnTo>
                    <a:pt x="17" y="41"/>
                  </a:lnTo>
                  <a:lnTo>
                    <a:pt x="24" y="39"/>
                  </a:lnTo>
                  <a:lnTo>
                    <a:pt x="25" y="33"/>
                  </a:lnTo>
                  <a:lnTo>
                    <a:pt x="15" y="15"/>
                  </a:lnTo>
                  <a:lnTo>
                    <a:pt x="22" y="14"/>
                  </a:lnTo>
                  <a:lnTo>
                    <a:pt x="30" y="9"/>
                  </a:lnTo>
                  <a:lnTo>
                    <a:pt x="42" y="8"/>
                  </a:lnTo>
                  <a:lnTo>
                    <a:pt x="58" y="10"/>
                  </a:lnTo>
                  <a:lnTo>
                    <a:pt x="77" y="15"/>
                  </a:lnTo>
                  <a:lnTo>
                    <a:pt x="89" y="15"/>
                  </a:lnTo>
                  <a:lnTo>
                    <a:pt x="95" y="18"/>
                  </a:lnTo>
                  <a:lnTo>
                    <a:pt x="101" y="15"/>
                  </a:lnTo>
                  <a:lnTo>
                    <a:pt x="106" y="19"/>
                  </a:lnTo>
                  <a:lnTo>
                    <a:pt x="120" y="19"/>
                  </a:lnTo>
                  <a:lnTo>
                    <a:pt x="126" y="20"/>
                  </a:lnTo>
                  <a:lnTo>
                    <a:pt x="126" y="10"/>
                  </a:lnTo>
                  <a:lnTo>
                    <a:pt x="130" y="6"/>
                  </a:lnTo>
                  <a:lnTo>
                    <a:pt x="143" y="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216" name="Freeform 216"/>
            <p:cNvSpPr>
              <a:spLocks/>
            </p:cNvSpPr>
            <p:nvPr/>
          </p:nvSpPr>
          <p:spPr bwMode="auto">
            <a:xfrm>
              <a:off x="6208437" y="3635365"/>
              <a:ext cx="312444" cy="206584"/>
            </a:xfrm>
            <a:custGeom>
              <a:avLst/>
              <a:gdLst>
                <a:gd name="T0" fmla="*/ 189 w 189"/>
                <a:gd name="T1" fmla="*/ 49 h 133"/>
                <a:gd name="T2" fmla="*/ 177 w 189"/>
                <a:gd name="T3" fmla="*/ 54 h 133"/>
                <a:gd name="T4" fmla="*/ 174 w 189"/>
                <a:gd name="T5" fmla="*/ 63 h 133"/>
                <a:gd name="T6" fmla="*/ 174 w 189"/>
                <a:gd name="T7" fmla="*/ 70 h 133"/>
                <a:gd name="T8" fmla="*/ 156 w 189"/>
                <a:gd name="T9" fmla="*/ 79 h 133"/>
                <a:gd name="T10" fmla="*/ 128 w 189"/>
                <a:gd name="T11" fmla="*/ 89 h 133"/>
                <a:gd name="T12" fmla="*/ 112 w 189"/>
                <a:gd name="T13" fmla="*/ 103 h 133"/>
                <a:gd name="T14" fmla="*/ 104 w 189"/>
                <a:gd name="T15" fmla="*/ 105 h 133"/>
                <a:gd name="T16" fmla="*/ 99 w 189"/>
                <a:gd name="T17" fmla="*/ 103 h 133"/>
                <a:gd name="T18" fmla="*/ 89 w 189"/>
                <a:gd name="T19" fmla="*/ 112 h 133"/>
                <a:gd name="T20" fmla="*/ 77 w 189"/>
                <a:gd name="T21" fmla="*/ 116 h 133"/>
                <a:gd name="T22" fmla="*/ 62 w 189"/>
                <a:gd name="T23" fmla="*/ 117 h 133"/>
                <a:gd name="T24" fmla="*/ 57 w 189"/>
                <a:gd name="T25" fmla="*/ 118 h 133"/>
                <a:gd name="T26" fmla="*/ 53 w 189"/>
                <a:gd name="T27" fmla="*/ 124 h 133"/>
                <a:gd name="T28" fmla="*/ 49 w 189"/>
                <a:gd name="T29" fmla="*/ 125 h 133"/>
                <a:gd name="T30" fmla="*/ 46 w 189"/>
                <a:gd name="T31" fmla="*/ 131 h 133"/>
                <a:gd name="T32" fmla="*/ 37 w 189"/>
                <a:gd name="T33" fmla="*/ 130 h 133"/>
                <a:gd name="T34" fmla="*/ 32 w 189"/>
                <a:gd name="T35" fmla="*/ 133 h 133"/>
                <a:gd name="T36" fmla="*/ 19 w 189"/>
                <a:gd name="T37" fmla="*/ 132 h 133"/>
                <a:gd name="T38" fmla="*/ 14 w 189"/>
                <a:gd name="T39" fmla="*/ 120 h 133"/>
                <a:gd name="T40" fmla="*/ 14 w 189"/>
                <a:gd name="T41" fmla="*/ 108 h 133"/>
                <a:gd name="T42" fmla="*/ 10 w 189"/>
                <a:gd name="T43" fmla="*/ 102 h 133"/>
                <a:gd name="T44" fmla="*/ 6 w 189"/>
                <a:gd name="T45" fmla="*/ 87 h 133"/>
                <a:gd name="T46" fmla="*/ 0 w 189"/>
                <a:gd name="T47" fmla="*/ 78 h 133"/>
                <a:gd name="T48" fmla="*/ 4 w 189"/>
                <a:gd name="T49" fmla="*/ 77 h 133"/>
                <a:gd name="T50" fmla="*/ 2 w 189"/>
                <a:gd name="T51" fmla="*/ 68 h 133"/>
                <a:gd name="T52" fmla="*/ 4 w 189"/>
                <a:gd name="T53" fmla="*/ 64 h 133"/>
                <a:gd name="T54" fmla="*/ 2 w 189"/>
                <a:gd name="T55" fmla="*/ 55 h 133"/>
                <a:gd name="T56" fmla="*/ 10 w 189"/>
                <a:gd name="T57" fmla="*/ 48 h 133"/>
                <a:gd name="T58" fmla="*/ 8 w 189"/>
                <a:gd name="T59" fmla="*/ 39 h 133"/>
                <a:gd name="T60" fmla="*/ 12 w 189"/>
                <a:gd name="T61" fmla="*/ 29 h 133"/>
                <a:gd name="T62" fmla="*/ 20 w 189"/>
                <a:gd name="T63" fmla="*/ 35 h 133"/>
                <a:gd name="T64" fmla="*/ 24 w 189"/>
                <a:gd name="T65" fmla="*/ 33 h 133"/>
                <a:gd name="T66" fmla="*/ 45 w 189"/>
                <a:gd name="T67" fmla="*/ 32 h 133"/>
                <a:gd name="T68" fmla="*/ 49 w 189"/>
                <a:gd name="T69" fmla="*/ 34 h 133"/>
                <a:gd name="T70" fmla="*/ 66 w 189"/>
                <a:gd name="T71" fmla="*/ 36 h 133"/>
                <a:gd name="T72" fmla="*/ 73 w 189"/>
                <a:gd name="T73" fmla="*/ 35 h 133"/>
                <a:gd name="T74" fmla="*/ 78 w 189"/>
                <a:gd name="T75" fmla="*/ 42 h 133"/>
                <a:gd name="T76" fmla="*/ 86 w 189"/>
                <a:gd name="T77" fmla="*/ 39 h 133"/>
                <a:gd name="T78" fmla="*/ 98 w 189"/>
                <a:gd name="T79" fmla="*/ 17 h 133"/>
                <a:gd name="T80" fmla="*/ 114 w 189"/>
                <a:gd name="T81" fmla="*/ 8 h 133"/>
                <a:gd name="T82" fmla="*/ 166 w 189"/>
                <a:gd name="T83" fmla="*/ 0 h 133"/>
                <a:gd name="T84" fmla="*/ 182 w 189"/>
                <a:gd name="T85" fmla="*/ 34 h 133"/>
                <a:gd name="T86" fmla="*/ 189 w 189"/>
                <a:gd name="T87" fmla="*/ 49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89" h="133">
                  <a:moveTo>
                    <a:pt x="189" y="49"/>
                  </a:moveTo>
                  <a:lnTo>
                    <a:pt x="177" y="54"/>
                  </a:lnTo>
                  <a:lnTo>
                    <a:pt x="174" y="63"/>
                  </a:lnTo>
                  <a:lnTo>
                    <a:pt x="174" y="70"/>
                  </a:lnTo>
                  <a:lnTo>
                    <a:pt x="156" y="79"/>
                  </a:lnTo>
                  <a:lnTo>
                    <a:pt x="128" y="89"/>
                  </a:lnTo>
                  <a:lnTo>
                    <a:pt x="112" y="103"/>
                  </a:lnTo>
                  <a:lnTo>
                    <a:pt x="104" y="105"/>
                  </a:lnTo>
                  <a:lnTo>
                    <a:pt x="99" y="103"/>
                  </a:lnTo>
                  <a:lnTo>
                    <a:pt x="89" y="112"/>
                  </a:lnTo>
                  <a:lnTo>
                    <a:pt x="77" y="116"/>
                  </a:lnTo>
                  <a:lnTo>
                    <a:pt x="62" y="117"/>
                  </a:lnTo>
                  <a:lnTo>
                    <a:pt x="57" y="118"/>
                  </a:lnTo>
                  <a:lnTo>
                    <a:pt x="53" y="124"/>
                  </a:lnTo>
                  <a:lnTo>
                    <a:pt x="49" y="125"/>
                  </a:lnTo>
                  <a:lnTo>
                    <a:pt x="46" y="131"/>
                  </a:lnTo>
                  <a:lnTo>
                    <a:pt x="37" y="130"/>
                  </a:lnTo>
                  <a:lnTo>
                    <a:pt x="32" y="133"/>
                  </a:lnTo>
                  <a:lnTo>
                    <a:pt x="19" y="132"/>
                  </a:lnTo>
                  <a:lnTo>
                    <a:pt x="14" y="120"/>
                  </a:lnTo>
                  <a:lnTo>
                    <a:pt x="14" y="108"/>
                  </a:lnTo>
                  <a:lnTo>
                    <a:pt x="10" y="102"/>
                  </a:lnTo>
                  <a:lnTo>
                    <a:pt x="6" y="87"/>
                  </a:lnTo>
                  <a:lnTo>
                    <a:pt x="0" y="78"/>
                  </a:lnTo>
                  <a:lnTo>
                    <a:pt x="4" y="77"/>
                  </a:lnTo>
                  <a:lnTo>
                    <a:pt x="2" y="68"/>
                  </a:lnTo>
                  <a:lnTo>
                    <a:pt x="4" y="64"/>
                  </a:lnTo>
                  <a:lnTo>
                    <a:pt x="2" y="55"/>
                  </a:lnTo>
                  <a:lnTo>
                    <a:pt x="10" y="48"/>
                  </a:lnTo>
                  <a:lnTo>
                    <a:pt x="8" y="39"/>
                  </a:lnTo>
                  <a:lnTo>
                    <a:pt x="12" y="29"/>
                  </a:lnTo>
                  <a:lnTo>
                    <a:pt x="20" y="35"/>
                  </a:lnTo>
                  <a:lnTo>
                    <a:pt x="24" y="33"/>
                  </a:lnTo>
                  <a:lnTo>
                    <a:pt x="45" y="32"/>
                  </a:lnTo>
                  <a:lnTo>
                    <a:pt x="49" y="34"/>
                  </a:lnTo>
                  <a:lnTo>
                    <a:pt x="66" y="36"/>
                  </a:lnTo>
                  <a:lnTo>
                    <a:pt x="73" y="35"/>
                  </a:lnTo>
                  <a:lnTo>
                    <a:pt x="78" y="42"/>
                  </a:lnTo>
                  <a:lnTo>
                    <a:pt x="86" y="39"/>
                  </a:lnTo>
                  <a:lnTo>
                    <a:pt x="98" y="17"/>
                  </a:lnTo>
                  <a:lnTo>
                    <a:pt x="114" y="8"/>
                  </a:lnTo>
                  <a:lnTo>
                    <a:pt x="166" y="0"/>
                  </a:lnTo>
                  <a:lnTo>
                    <a:pt x="182" y="34"/>
                  </a:lnTo>
                  <a:lnTo>
                    <a:pt x="189" y="4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217" name="Freeform 217"/>
            <p:cNvSpPr>
              <a:spLocks/>
            </p:cNvSpPr>
            <p:nvPr/>
          </p:nvSpPr>
          <p:spPr bwMode="auto">
            <a:xfrm>
              <a:off x="5405010" y="4960296"/>
              <a:ext cx="487678" cy="410061"/>
            </a:xfrm>
            <a:custGeom>
              <a:avLst/>
              <a:gdLst>
                <a:gd name="T0" fmla="*/ 264 w 295"/>
                <a:gd name="T1" fmla="*/ 152 h 264"/>
                <a:gd name="T2" fmla="*/ 250 w 295"/>
                <a:gd name="T3" fmla="*/ 173 h 264"/>
                <a:gd name="T4" fmla="*/ 217 w 295"/>
                <a:gd name="T5" fmla="*/ 210 h 264"/>
                <a:gd name="T6" fmla="*/ 190 w 295"/>
                <a:gd name="T7" fmla="*/ 232 h 264"/>
                <a:gd name="T8" fmla="*/ 162 w 295"/>
                <a:gd name="T9" fmla="*/ 241 h 264"/>
                <a:gd name="T10" fmla="*/ 149 w 295"/>
                <a:gd name="T11" fmla="*/ 243 h 264"/>
                <a:gd name="T12" fmla="*/ 121 w 295"/>
                <a:gd name="T13" fmla="*/ 243 h 264"/>
                <a:gd name="T14" fmla="*/ 104 w 295"/>
                <a:gd name="T15" fmla="*/ 245 h 264"/>
                <a:gd name="T16" fmla="*/ 70 w 295"/>
                <a:gd name="T17" fmla="*/ 256 h 264"/>
                <a:gd name="T18" fmla="*/ 51 w 295"/>
                <a:gd name="T19" fmla="*/ 264 h 264"/>
                <a:gd name="T20" fmla="*/ 38 w 295"/>
                <a:gd name="T21" fmla="*/ 257 h 264"/>
                <a:gd name="T22" fmla="*/ 30 w 295"/>
                <a:gd name="T23" fmla="*/ 250 h 264"/>
                <a:gd name="T24" fmla="*/ 29 w 295"/>
                <a:gd name="T25" fmla="*/ 232 h 264"/>
                <a:gd name="T26" fmla="*/ 30 w 295"/>
                <a:gd name="T27" fmla="*/ 215 h 264"/>
                <a:gd name="T28" fmla="*/ 20 w 295"/>
                <a:gd name="T29" fmla="*/ 180 h 264"/>
                <a:gd name="T30" fmla="*/ 12 w 295"/>
                <a:gd name="T31" fmla="*/ 162 h 264"/>
                <a:gd name="T32" fmla="*/ 9 w 295"/>
                <a:gd name="T33" fmla="*/ 125 h 264"/>
                <a:gd name="T34" fmla="*/ 19 w 295"/>
                <a:gd name="T35" fmla="*/ 139 h 264"/>
                <a:gd name="T36" fmla="*/ 38 w 295"/>
                <a:gd name="T37" fmla="*/ 145 h 264"/>
                <a:gd name="T38" fmla="*/ 63 w 295"/>
                <a:gd name="T39" fmla="*/ 133 h 264"/>
                <a:gd name="T40" fmla="*/ 71 w 295"/>
                <a:gd name="T41" fmla="*/ 59 h 264"/>
                <a:gd name="T42" fmla="*/ 79 w 295"/>
                <a:gd name="T43" fmla="*/ 91 h 264"/>
                <a:gd name="T44" fmla="*/ 95 w 295"/>
                <a:gd name="T45" fmla="*/ 97 h 264"/>
                <a:gd name="T46" fmla="*/ 113 w 295"/>
                <a:gd name="T47" fmla="*/ 81 h 264"/>
                <a:gd name="T48" fmla="*/ 127 w 295"/>
                <a:gd name="T49" fmla="*/ 66 h 264"/>
                <a:gd name="T50" fmla="*/ 143 w 295"/>
                <a:gd name="T51" fmla="*/ 75 h 264"/>
                <a:gd name="T52" fmla="*/ 169 w 295"/>
                <a:gd name="T53" fmla="*/ 71 h 264"/>
                <a:gd name="T54" fmla="*/ 175 w 295"/>
                <a:gd name="T55" fmla="*/ 54 h 264"/>
                <a:gd name="T56" fmla="*/ 191 w 295"/>
                <a:gd name="T57" fmla="*/ 45 h 264"/>
                <a:gd name="T58" fmla="*/ 214 w 295"/>
                <a:gd name="T59" fmla="*/ 16 h 264"/>
                <a:gd name="T60" fmla="*/ 248 w 295"/>
                <a:gd name="T61" fmla="*/ 1 h 264"/>
                <a:gd name="T62" fmla="*/ 262 w 295"/>
                <a:gd name="T63" fmla="*/ 2 h 264"/>
                <a:gd name="T64" fmla="*/ 279 w 295"/>
                <a:gd name="T65" fmla="*/ 33 h 264"/>
                <a:gd name="T66" fmla="*/ 278 w 295"/>
                <a:gd name="T67" fmla="*/ 71 h 264"/>
                <a:gd name="T68" fmla="*/ 270 w 295"/>
                <a:gd name="T69" fmla="*/ 74 h 264"/>
                <a:gd name="T70" fmla="*/ 263 w 295"/>
                <a:gd name="T71" fmla="*/ 82 h 264"/>
                <a:gd name="T72" fmla="*/ 257 w 295"/>
                <a:gd name="T73" fmla="*/ 97 h 264"/>
                <a:gd name="T74" fmla="*/ 277 w 295"/>
                <a:gd name="T75" fmla="*/ 106 h 264"/>
                <a:gd name="T76" fmla="*/ 295 w 295"/>
                <a:gd name="T77" fmla="*/ 97 h 264"/>
                <a:gd name="T78" fmla="*/ 286 w 295"/>
                <a:gd name="T79" fmla="*/ 129 h 264"/>
                <a:gd name="T80" fmla="*/ 268 w 295"/>
                <a:gd name="T81" fmla="*/ 149 h 2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95" h="264">
                  <a:moveTo>
                    <a:pt x="268" y="149"/>
                  </a:moveTo>
                  <a:lnTo>
                    <a:pt x="264" y="152"/>
                  </a:lnTo>
                  <a:lnTo>
                    <a:pt x="256" y="163"/>
                  </a:lnTo>
                  <a:lnTo>
                    <a:pt x="250" y="173"/>
                  </a:lnTo>
                  <a:lnTo>
                    <a:pt x="239" y="188"/>
                  </a:lnTo>
                  <a:lnTo>
                    <a:pt x="217" y="210"/>
                  </a:lnTo>
                  <a:lnTo>
                    <a:pt x="204" y="222"/>
                  </a:lnTo>
                  <a:lnTo>
                    <a:pt x="190" y="232"/>
                  </a:lnTo>
                  <a:lnTo>
                    <a:pt x="171" y="240"/>
                  </a:lnTo>
                  <a:lnTo>
                    <a:pt x="162" y="241"/>
                  </a:lnTo>
                  <a:lnTo>
                    <a:pt x="159" y="246"/>
                  </a:lnTo>
                  <a:lnTo>
                    <a:pt x="149" y="243"/>
                  </a:lnTo>
                  <a:lnTo>
                    <a:pt x="140" y="247"/>
                  </a:lnTo>
                  <a:lnTo>
                    <a:pt x="121" y="243"/>
                  </a:lnTo>
                  <a:lnTo>
                    <a:pt x="111" y="246"/>
                  </a:lnTo>
                  <a:lnTo>
                    <a:pt x="104" y="245"/>
                  </a:lnTo>
                  <a:lnTo>
                    <a:pt x="85" y="253"/>
                  </a:lnTo>
                  <a:lnTo>
                    <a:pt x="70" y="256"/>
                  </a:lnTo>
                  <a:lnTo>
                    <a:pt x="59" y="264"/>
                  </a:lnTo>
                  <a:lnTo>
                    <a:pt x="51" y="264"/>
                  </a:lnTo>
                  <a:lnTo>
                    <a:pt x="44" y="257"/>
                  </a:lnTo>
                  <a:lnTo>
                    <a:pt x="38" y="257"/>
                  </a:lnTo>
                  <a:lnTo>
                    <a:pt x="31" y="247"/>
                  </a:lnTo>
                  <a:lnTo>
                    <a:pt x="30" y="250"/>
                  </a:lnTo>
                  <a:lnTo>
                    <a:pt x="28" y="245"/>
                  </a:lnTo>
                  <a:lnTo>
                    <a:pt x="29" y="232"/>
                  </a:lnTo>
                  <a:lnTo>
                    <a:pt x="24" y="219"/>
                  </a:lnTo>
                  <a:lnTo>
                    <a:pt x="30" y="215"/>
                  </a:lnTo>
                  <a:lnTo>
                    <a:pt x="30" y="199"/>
                  </a:lnTo>
                  <a:lnTo>
                    <a:pt x="20" y="180"/>
                  </a:lnTo>
                  <a:lnTo>
                    <a:pt x="12" y="162"/>
                  </a:lnTo>
                  <a:lnTo>
                    <a:pt x="12" y="162"/>
                  </a:lnTo>
                  <a:lnTo>
                    <a:pt x="0" y="135"/>
                  </a:lnTo>
                  <a:lnTo>
                    <a:pt x="9" y="125"/>
                  </a:lnTo>
                  <a:lnTo>
                    <a:pt x="16" y="131"/>
                  </a:lnTo>
                  <a:lnTo>
                    <a:pt x="19" y="139"/>
                  </a:lnTo>
                  <a:lnTo>
                    <a:pt x="27" y="141"/>
                  </a:lnTo>
                  <a:lnTo>
                    <a:pt x="38" y="145"/>
                  </a:lnTo>
                  <a:lnTo>
                    <a:pt x="47" y="143"/>
                  </a:lnTo>
                  <a:lnTo>
                    <a:pt x="63" y="133"/>
                  </a:lnTo>
                  <a:lnTo>
                    <a:pt x="67" y="56"/>
                  </a:lnTo>
                  <a:lnTo>
                    <a:pt x="71" y="59"/>
                  </a:lnTo>
                  <a:lnTo>
                    <a:pt x="81" y="79"/>
                  </a:lnTo>
                  <a:lnTo>
                    <a:pt x="79" y="91"/>
                  </a:lnTo>
                  <a:lnTo>
                    <a:pt x="83" y="99"/>
                  </a:lnTo>
                  <a:lnTo>
                    <a:pt x="95" y="97"/>
                  </a:lnTo>
                  <a:lnTo>
                    <a:pt x="105" y="87"/>
                  </a:lnTo>
                  <a:lnTo>
                    <a:pt x="113" y="81"/>
                  </a:lnTo>
                  <a:lnTo>
                    <a:pt x="118" y="71"/>
                  </a:lnTo>
                  <a:lnTo>
                    <a:pt x="127" y="66"/>
                  </a:lnTo>
                  <a:lnTo>
                    <a:pt x="135" y="69"/>
                  </a:lnTo>
                  <a:lnTo>
                    <a:pt x="143" y="75"/>
                  </a:lnTo>
                  <a:lnTo>
                    <a:pt x="157" y="76"/>
                  </a:lnTo>
                  <a:lnTo>
                    <a:pt x="169" y="71"/>
                  </a:lnTo>
                  <a:lnTo>
                    <a:pt x="171" y="64"/>
                  </a:lnTo>
                  <a:lnTo>
                    <a:pt x="175" y="54"/>
                  </a:lnTo>
                  <a:lnTo>
                    <a:pt x="185" y="53"/>
                  </a:lnTo>
                  <a:lnTo>
                    <a:pt x="191" y="45"/>
                  </a:lnTo>
                  <a:lnTo>
                    <a:pt x="197" y="31"/>
                  </a:lnTo>
                  <a:lnTo>
                    <a:pt x="214" y="16"/>
                  </a:lnTo>
                  <a:lnTo>
                    <a:pt x="240" y="0"/>
                  </a:lnTo>
                  <a:lnTo>
                    <a:pt x="248" y="1"/>
                  </a:lnTo>
                  <a:lnTo>
                    <a:pt x="256" y="4"/>
                  </a:lnTo>
                  <a:lnTo>
                    <a:pt x="262" y="2"/>
                  </a:lnTo>
                  <a:lnTo>
                    <a:pt x="272" y="4"/>
                  </a:lnTo>
                  <a:lnTo>
                    <a:pt x="279" y="33"/>
                  </a:lnTo>
                  <a:lnTo>
                    <a:pt x="282" y="48"/>
                  </a:lnTo>
                  <a:lnTo>
                    <a:pt x="278" y="71"/>
                  </a:lnTo>
                  <a:lnTo>
                    <a:pt x="279" y="78"/>
                  </a:lnTo>
                  <a:lnTo>
                    <a:pt x="270" y="74"/>
                  </a:lnTo>
                  <a:lnTo>
                    <a:pt x="265" y="76"/>
                  </a:lnTo>
                  <a:lnTo>
                    <a:pt x="263" y="82"/>
                  </a:lnTo>
                  <a:lnTo>
                    <a:pt x="257" y="90"/>
                  </a:lnTo>
                  <a:lnTo>
                    <a:pt x="257" y="97"/>
                  </a:lnTo>
                  <a:lnTo>
                    <a:pt x="267" y="108"/>
                  </a:lnTo>
                  <a:lnTo>
                    <a:pt x="277" y="106"/>
                  </a:lnTo>
                  <a:lnTo>
                    <a:pt x="281" y="97"/>
                  </a:lnTo>
                  <a:lnTo>
                    <a:pt x="295" y="97"/>
                  </a:lnTo>
                  <a:lnTo>
                    <a:pt x="289" y="112"/>
                  </a:lnTo>
                  <a:lnTo>
                    <a:pt x="286" y="129"/>
                  </a:lnTo>
                  <a:lnTo>
                    <a:pt x="281" y="139"/>
                  </a:lnTo>
                  <a:lnTo>
                    <a:pt x="268" y="14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218" name="Freeform 218"/>
            <p:cNvSpPr>
              <a:spLocks/>
            </p:cNvSpPr>
            <p:nvPr/>
          </p:nvSpPr>
          <p:spPr bwMode="auto">
            <a:xfrm>
              <a:off x="5714147" y="5173091"/>
              <a:ext cx="69431" cy="63684"/>
            </a:xfrm>
            <a:custGeom>
              <a:avLst/>
              <a:gdLst>
                <a:gd name="T0" fmla="*/ 36 w 42"/>
                <a:gd name="T1" fmla="*/ 6 h 41"/>
                <a:gd name="T2" fmla="*/ 29 w 42"/>
                <a:gd name="T3" fmla="*/ 0 h 41"/>
                <a:gd name="T4" fmla="*/ 20 w 42"/>
                <a:gd name="T5" fmla="*/ 4 h 41"/>
                <a:gd name="T6" fmla="*/ 10 w 42"/>
                <a:gd name="T7" fmla="*/ 12 h 41"/>
                <a:gd name="T8" fmla="*/ 0 w 42"/>
                <a:gd name="T9" fmla="*/ 25 h 41"/>
                <a:gd name="T10" fmla="*/ 12 w 42"/>
                <a:gd name="T11" fmla="*/ 41 h 41"/>
                <a:gd name="T12" fmla="*/ 18 w 42"/>
                <a:gd name="T13" fmla="*/ 39 h 41"/>
                <a:gd name="T14" fmla="*/ 22 w 42"/>
                <a:gd name="T15" fmla="*/ 32 h 41"/>
                <a:gd name="T16" fmla="*/ 32 w 42"/>
                <a:gd name="T17" fmla="*/ 29 h 41"/>
                <a:gd name="T18" fmla="*/ 36 w 42"/>
                <a:gd name="T19" fmla="*/ 22 h 41"/>
                <a:gd name="T20" fmla="*/ 42 w 42"/>
                <a:gd name="T21" fmla="*/ 12 h 41"/>
                <a:gd name="T22" fmla="*/ 36 w 42"/>
                <a:gd name="T23" fmla="*/ 6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2" h="41">
                  <a:moveTo>
                    <a:pt x="36" y="6"/>
                  </a:moveTo>
                  <a:lnTo>
                    <a:pt x="29" y="0"/>
                  </a:lnTo>
                  <a:lnTo>
                    <a:pt x="20" y="4"/>
                  </a:lnTo>
                  <a:lnTo>
                    <a:pt x="10" y="12"/>
                  </a:lnTo>
                  <a:lnTo>
                    <a:pt x="0" y="25"/>
                  </a:lnTo>
                  <a:lnTo>
                    <a:pt x="12" y="41"/>
                  </a:lnTo>
                  <a:lnTo>
                    <a:pt x="18" y="39"/>
                  </a:lnTo>
                  <a:lnTo>
                    <a:pt x="22" y="32"/>
                  </a:lnTo>
                  <a:lnTo>
                    <a:pt x="32" y="29"/>
                  </a:lnTo>
                  <a:lnTo>
                    <a:pt x="36" y="22"/>
                  </a:lnTo>
                  <a:lnTo>
                    <a:pt x="42" y="12"/>
                  </a:lnTo>
                  <a:lnTo>
                    <a:pt x="36" y="6"/>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219" name="Freeform 219"/>
            <p:cNvSpPr>
              <a:spLocks/>
            </p:cNvSpPr>
            <p:nvPr/>
          </p:nvSpPr>
          <p:spPr bwMode="auto">
            <a:xfrm>
              <a:off x="5585204" y="4514510"/>
              <a:ext cx="355426" cy="313758"/>
            </a:xfrm>
            <a:custGeom>
              <a:avLst/>
              <a:gdLst>
                <a:gd name="T0" fmla="*/ 202 w 215"/>
                <a:gd name="T1" fmla="*/ 20 h 202"/>
                <a:gd name="T2" fmla="*/ 211 w 215"/>
                <a:gd name="T3" fmla="*/ 30 h 202"/>
                <a:gd name="T4" fmla="*/ 215 w 215"/>
                <a:gd name="T5" fmla="*/ 47 h 202"/>
                <a:gd name="T6" fmla="*/ 211 w 215"/>
                <a:gd name="T7" fmla="*/ 53 h 202"/>
                <a:gd name="T8" fmla="*/ 207 w 215"/>
                <a:gd name="T9" fmla="*/ 70 h 202"/>
                <a:gd name="T10" fmla="*/ 210 w 215"/>
                <a:gd name="T11" fmla="*/ 87 h 202"/>
                <a:gd name="T12" fmla="*/ 204 w 215"/>
                <a:gd name="T13" fmla="*/ 94 h 202"/>
                <a:gd name="T14" fmla="*/ 198 w 215"/>
                <a:gd name="T15" fmla="*/ 113 h 202"/>
                <a:gd name="T16" fmla="*/ 208 w 215"/>
                <a:gd name="T17" fmla="*/ 119 h 202"/>
                <a:gd name="T18" fmla="*/ 152 w 215"/>
                <a:gd name="T19" fmla="*/ 136 h 202"/>
                <a:gd name="T20" fmla="*/ 153 w 215"/>
                <a:gd name="T21" fmla="*/ 151 h 202"/>
                <a:gd name="T22" fmla="*/ 139 w 215"/>
                <a:gd name="T23" fmla="*/ 154 h 202"/>
                <a:gd name="T24" fmla="*/ 128 w 215"/>
                <a:gd name="T25" fmla="*/ 162 h 202"/>
                <a:gd name="T26" fmla="*/ 126 w 215"/>
                <a:gd name="T27" fmla="*/ 169 h 202"/>
                <a:gd name="T28" fmla="*/ 119 w 215"/>
                <a:gd name="T29" fmla="*/ 171 h 202"/>
                <a:gd name="T30" fmla="*/ 103 w 215"/>
                <a:gd name="T31" fmla="*/ 188 h 202"/>
                <a:gd name="T32" fmla="*/ 92 w 215"/>
                <a:gd name="T33" fmla="*/ 201 h 202"/>
                <a:gd name="T34" fmla="*/ 86 w 215"/>
                <a:gd name="T35" fmla="*/ 202 h 202"/>
                <a:gd name="T36" fmla="*/ 80 w 215"/>
                <a:gd name="T37" fmla="*/ 199 h 202"/>
                <a:gd name="T38" fmla="*/ 60 w 215"/>
                <a:gd name="T39" fmla="*/ 197 h 202"/>
                <a:gd name="T40" fmla="*/ 57 w 215"/>
                <a:gd name="T41" fmla="*/ 195 h 202"/>
                <a:gd name="T42" fmla="*/ 57 w 215"/>
                <a:gd name="T43" fmla="*/ 194 h 202"/>
                <a:gd name="T44" fmla="*/ 50 w 215"/>
                <a:gd name="T45" fmla="*/ 189 h 202"/>
                <a:gd name="T46" fmla="*/ 38 w 215"/>
                <a:gd name="T47" fmla="*/ 188 h 202"/>
                <a:gd name="T48" fmla="*/ 23 w 215"/>
                <a:gd name="T49" fmla="*/ 193 h 202"/>
                <a:gd name="T50" fmla="*/ 12 w 215"/>
                <a:gd name="T51" fmla="*/ 180 h 202"/>
                <a:gd name="T52" fmla="*/ 0 w 215"/>
                <a:gd name="T53" fmla="*/ 163 h 202"/>
                <a:gd name="T54" fmla="*/ 2 w 215"/>
                <a:gd name="T55" fmla="*/ 96 h 202"/>
                <a:gd name="T56" fmla="*/ 41 w 215"/>
                <a:gd name="T57" fmla="*/ 97 h 202"/>
                <a:gd name="T58" fmla="*/ 39 w 215"/>
                <a:gd name="T59" fmla="*/ 90 h 202"/>
                <a:gd name="T60" fmla="*/ 42 w 215"/>
                <a:gd name="T61" fmla="*/ 82 h 202"/>
                <a:gd name="T62" fmla="*/ 39 w 215"/>
                <a:gd name="T63" fmla="*/ 72 h 202"/>
                <a:gd name="T64" fmla="*/ 41 w 215"/>
                <a:gd name="T65" fmla="*/ 62 h 202"/>
                <a:gd name="T66" fmla="*/ 40 w 215"/>
                <a:gd name="T67" fmla="*/ 55 h 202"/>
                <a:gd name="T68" fmla="*/ 46 w 215"/>
                <a:gd name="T69" fmla="*/ 56 h 202"/>
                <a:gd name="T70" fmla="*/ 47 w 215"/>
                <a:gd name="T71" fmla="*/ 63 h 202"/>
                <a:gd name="T72" fmla="*/ 55 w 215"/>
                <a:gd name="T73" fmla="*/ 62 h 202"/>
                <a:gd name="T74" fmla="*/ 67 w 215"/>
                <a:gd name="T75" fmla="*/ 64 h 202"/>
                <a:gd name="T76" fmla="*/ 73 w 215"/>
                <a:gd name="T77" fmla="*/ 73 h 202"/>
                <a:gd name="T78" fmla="*/ 87 w 215"/>
                <a:gd name="T79" fmla="*/ 76 h 202"/>
                <a:gd name="T80" fmla="*/ 99 w 215"/>
                <a:gd name="T81" fmla="*/ 70 h 202"/>
                <a:gd name="T82" fmla="*/ 102 w 215"/>
                <a:gd name="T83" fmla="*/ 81 h 202"/>
                <a:gd name="T84" fmla="*/ 116 w 215"/>
                <a:gd name="T85" fmla="*/ 83 h 202"/>
                <a:gd name="T86" fmla="*/ 123 w 215"/>
                <a:gd name="T87" fmla="*/ 92 h 202"/>
                <a:gd name="T88" fmla="*/ 130 w 215"/>
                <a:gd name="T89" fmla="*/ 104 h 202"/>
                <a:gd name="T90" fmla="*/ 144 w 215"/>
                <a:gd name="T91" fmla="*/ 104 h 202"/>
                <a:gd name="T92" fmla="*/ 143 w 215"/>
                <a:gd name="T93" fmla="*/ 82 h 202"/>
                <a:gd name="T94" fmla="*/ 138 w 215"/>
                <a:gd name="T95" fmla="*/ 85 h 202"/>
                <a:gd name="T96" fmla="*/ 126 w 215"/>
                <a:gd name="T97" fmla="*/ 77 h 202"/>
                <a:gd name="T98" fmla="*/ 121 w 215"/>
                <a:gd name="T99" fmla="*/ 73 h 202"/>
                <a:gd name="T100" fmla="*/ 123 w 215"/>
                <a:gd name="T101" fmla="*/ 53 h 202"/>
                <a:gd name="T102" fmla="*/ 127 w 215"/>
                <a:gd name="T103" fmla="*/ 28 h 202"/>
                <a:gd name="T104" fmla="*/ 123 w 215"/>
                <a:gd name="T105" fmla="*/ 19 h 202"/>
                <a:gd name="T106" fmla="*/ 129 w 215"/>
                <a:gd name="T107" fmla="*/ 6 h 202"/>
                <a:gd name="T108" fmla="*/ 134 w 215"/>
                <a:gd name="T109" fmla="*/ 3 h 202"/>
                <a:gd name="T110" fmla="*/ 158 w 215"/>
                <a:gd name="T111" fmla="*/ 0 h 202"/>
                <a:gd name="T112" fmla="*/ 166 w 215"/>
                <a:gd name="T113" fmla="*/ 2 h 202"/>
                <a:gd name="T114" fmla="*/ 173 w 215"/>
                <a:gd name="T115" fmla="*/ 7 h 202"/>
                <a:gd name="T116" fmla="*/ 180 w 215"/>
                <a:gd name="T117" fmla="*/ 11 h 202"/>
                <a:gd name="T118" fmla="*/ 192 w 215"/>
                <a:gd name="T119" fmla="*/ 14 h 202"/>
                <a:gd name="T120" fmla="*/ 202 w 215"/>
                <a:gd name="T121" fmla="*/ 20 h 2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15" h="202">
                  <a:moveTo>
                    <a:pt x="202" y="20"/>
                  </a:moveTo>
                  <a:lnTo>
                    <a:pt x="211" y="30"/>
                  </a:lnTo>
                  <a:lnTo>
                    <a:pt x="215" y="47"/>
                  </a:lnTo>
                  <a:lnTo>
                    <a:pt x="211" y="53"/>
                  </a:lnTo>
                  <a:lnTo>
                    <a:pt x="207" y="70"/>
                  </a:lnTo>
                  <a:lnTo>
                    <a:pt x="210" y="87"/>
                  </a:lnTo>
                  <a:lnTo>
                    <a:pt x="204" y="94"/>
                  </a:lnTo>
                  <a:lnTo>
                    <a:pt x="198" y="113"/>
                  </a:lnTo>
                  <a:lnTo>
                    <a:pt x="208" y="119"/>
                  </a:lnTo>
                  <a:lnTo>
                    <a:pt x="152" y="136"/>
                  </a:lnTo>
                  <a:lnTo>
                    <a:pt x="153" y="151"/>
                  </a:lnTo>
                  <a:lnTo>
                    <a:pt x="139" y="154"/>
                  </a:lnTo>
                  <a:lnTo>
                    <a:pt x="128" y="162"/>
                  </a:lnTo>
                  <a:lnTo>
                    <a:pt x="126" y="169"/>
                  </a:lnTo>
                  <a:lnTo>
                    <a:pt x="119" y="171"/>
                  </a:lnTo>
                  <a:lnTo>
                    <a:pt x="103" y="188"/>
                  </a:lnTo>
                  <a:lnTo>
                    <a:pt x="92" y="201"/>
                  </a:lnTo>
                  <a:lnTo>
                    <a:pt x="86" y="202"/>
                  </a:lnTo>
                  <a:lnTo>
                    <a:pt x="80" y="199"/>
                  </a:lnTo>
                  <a:lnTo>
                    <a:pt x="60" y="197"/>
                  </a:lnTo>
                  <a:lnTo>
                    <a:pt x="57" y="195"/>
                  </a:lnTo>
                  <a:lnTo>
                    <a:pt x="57" y="194"/>
                  </a:lnTo>
                  <a:lnTo>
                    <a:pt x="50" y="189"/>
                  </a:lnTo>
                  <a:lnTo>
                    <a:pt x="38" y="188"/>
                  </a:lnTo>
                  <a:lnTo>
                    <a:pt x="23" y="193"/>
                  </a:lnTo>
                  <a:lnTo>
                    <a:pt x="12" y="180"/>
                  </a:lnTo>
                  <a:lnTo>
                    <a:pt x="0" y="163"/>
                  </a:lnTo>
                  <a:lnTo>
                    <a:pt x="2" y="96"/>
                  </a:lnTo>
                  <a:lnTo>
                    <a:pt x="41" y="97"/>
                  </a:lnTo>
                  <a:lnTo>
                    <a:pt x="39" y="90"/>
                  </a:lnTo>
                  <a:lnTo>
                    <a:pt x="42" y="82"/>
                  </a:lnTo>
                  <a:lnTo>
                    <a:pt x="39" y="72"/>
                  </a:lnTo>
                  <a:lnTo>
                    <a:pt x="41" y="62"/>
                  </a:lnTo>
                  <a:lnTo>
                    <a:pt x="40" y="55"/>
                  </a:lnTo>
                  <a:lnTo>
                    <a:pt x="46" y="56"/>
                  </a:lnTo>
                  <a:lnTo>
                    <a:pt x="47" y="63"/>
                  </a:lnTo>
                  <a:lnTo>
                    <a:pt x="55" y="62"/>
                  </a:lnTo>
                  <a:lnTo>
                    <a:pt x="67" y="64"/>
                  </a:lnTo>
                  <a:lnTo>
                    <a:pt x="73" y="73"/>
                  </a:lnTo>
                  <a:lnTo>
                    <a:pt x="87" y="76"/>
                  </a:lnTo>
                  <a:lnTo>
                    <a:pt x="99" y="70"/>
                  </a:lnTo>
                  <a:lnTo>
                    <a:pt x="102" y="81"/>
                  </a:lnTo>
                  <a:lnTo>
                    <a:pt x="116" y="83"/>
                  </a:lnTo>
                  <a:lnTo>
                    <a:pt x="123" y="92"/>
                  </a:lnTo>
                  <a:lnTo>
                    <a:pt x="130" y="104"/>
                  </a:lnTo>
                  <a:lnTo>
                    <a:pt x="144" y="104"/>
                  </a:lnTo>
                  <a:lnTo>
                    <a:pt x="143" y="82"/>
                  </a:lnTo>
                  <a:lnTo>
                    <a:pt x="138" y="85"/>
                  </a:lnTo>
                  <a:lnTo>
                    <a:pt x="126" y="77"/>
                  </a:lnTo>
                  <a:lnTo>
                    <a:pt x="121" y="73"/>
                  </a:lnTo>
                  <a:lnTo>
                    <a:pt x="123" y="53"/>
                  </a:lnTo>
                  <a:lnTo>
                    <a:pt x="127" y="28"/>
                  </a:lnTo>
                  <a:lnTo>
                    <a:pt x="123" y="19"/>
                  </a:lnTo>
                  <a:lnTo>
                    <a:pt x="129" y="6"/>
                  </a:lnTo>
                  <a:lnTo>
                    <a:pt x="134" y="3"/>
                  </a:lnTo>
                  <a:lnTo>
                    <a:pt x="158" y="0"/>
                  </a:lnTo>
                  <a:lnTo>
                    <a:pt x="166" y="2"/>
                  </a:lnTo>
                  <a:lnTo>
                    <a:pt x="173" y="7"/>
                  </a:lnTo>
                  <a:lnTo>
                    <a:pt x="180" y="11"/>
                  </a:lnTo>
                  <a:lnTo>
                    <a:pt x="192" y="14"/>
                  </a:lnTo>
                  <a:lnTo>
                    <a:pt x="202" y="2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220" name="Freeform 220"/>
            <p:cNvSpPr>
              <a:spLocks/>
            </p:cNvSpPr>
            <p:nvPr/>
          </p:nvSpPr>
          <p:spPr bwMode="auto">
            <a:xfrm>
              <a:off x="5684391" y="4749052"/>
              <a:ext cx="229787" cy="217456"/>
            </a:xfrm>
            <a:custGeom>
              <a:avLst/>
              <a:gdLst>
                <a:gd name="T0" fmla="*/ 103 w 139"/>
                <a:gd name="T1" fmla="*/ 140 h 140"/>
                <a:gd name="T2" fmla="*/ 93 w 139"/>
                <a:gd name="T3" fmla="*/ 138 h 140"/>
                <a:gd name="T4" fmla="*/ 87 w 139"/>
                <a:gd name="T5" fmla="*/ 140 h 140"/>
                <a:gd name="T6" fmla="*/ 79 w 139"/>
                <a:gd name="T7" fmla="*/ 137 h 140"/>
                <a:gd name="T8" fmla="*/ 71 w 139"/>
                <a:gd name="T9" fmla="*/ 136 h 140"/>
                <a:gd name="T10" fmla="*/ 60 w 139"/>
                <a:gd name="T11" fmla="*/ 127 h 140"/>
                <a:gd name="T12" fmla="*/ 47 w 139"/>
                <a:gd name="T13" fmla="*/ 124 h 140"/>
                <a:gd name="T14" fmla="*/ 42 w 139"/>
                <a:gd name="T15" fmla="*/ 111 h 140"/>
                <a:gd name="T16" fmla="*/ 42 w 139"/>
                <a:gd name="T17" fmla="*/ 103 h 140"/>
                <a:gd name="T18" fmla="*/ 35 w 139"/>
                <a:gd name="T19" fmla="*/ 101 h 140"/>
                <a:gd name="T20" fmla="*/ 15 w 139"/>
                <a:gd name="T21" fmla="*/ 78 h 140"/>
                <a:gd name="T22" fmla="*/ 10 w 139"/>
                <a:gd name="T23" fmla="*/ 66 h 140"/>
                <a:gd name="T24" fmla="*/ 6 w 139"/>
                <a:gd name="T25" fmla="*/ 63 h 140"/>
                <a:gd name="T26" fmla="*/ 0 w 139"/>
                <a:gd name="T27" fmla="*/ 46 h 140"/>
                <a:gd name="T28" fmla="*/ 20 w 139"/>
                <a:gd name="T29" fmla="*/ 48 h 140"/>
                <a:gd name="T30" fmla="*/ 26 w 139"/>
                <a:gd name="T31" fmla="*/ 51 h 140"/>
                <a:gd name="T32" fmla="*/ 32 w 139"/>
                <a:gd name="T33" fmla="*/ 50 h 140"/>
                <a:gd name="T34" fmla="*/ 43 w 139"/>
                <a:gd name="T35" fmla="*/ 37 h 140"/>
                <a:gd name="T36" fmla="*/ 59 w 139"/>
                <a:gd name="T37" fmla="*/ 20 h 140"/>
                <a:gd name="T38" fmla="*/ 66 w 139"/>
                <a:gd name="T39" fmla="*/ 18 h 140"/>
                <a:gd name="T40" fmla="*/ 68 w 139"/>
                <a:gd name="T41" fmla="*/ 11 h 140"/>
                <a:gd name="T42" fmla="*/ 79 w 139"/>
                <a:gd name="T43" fmla="*/ 3 h 140"/>
                <a:gd name="T44" fmla="*/ 93 w 139"/>
                <a:gd name="T45" fmla="*/ 0 h 140"/>
                <a:gd name="T46" fmla="*/ 94 w 139"/>
                <a:gd name="T47" fmla="*/ 7 h 140"/>
                <a:gd name="T48" fmla="*/ 109 w 139"/>
                <a:gd name="T49" fmla="*/ 7 h 140"/>
                <a:gd name="T50" fmla="*/ 117 w 139"/>
                <a:gd name="T51" fmla="*/ 11 h 140"/>
                <a:gd name="T52" fmla="*/ 121 w 139"/>
                <a:gd name="T53" fmla="*/ 16 h 140"/>
                <a:gd name="T54" fmla="*/ 130 w 139"/>
                <a:gd name="T55" fmla="*/ 18 h 140"/>
                <a:gd name="T56" fmla="*/ 139 w 139"/>
                <a:gd name="T57" fmla="*/ 25 h 140"/>
                <a:gd name="T58" fmla="*/ 138 w 139"/>
                <a:gd name="T59" fmla="*/ 51 h 140"/>
                <a:gd name="T60" fmla="*/ 133 w 139"/>
                <a:gd name="T61" fmla="*/ 65 h 140"/>
                <a:gd name="T62" fmla="*/ 132 w 139"/>
                <a:gd name="T63" fmla="*/ 81 h 140"/>
                <a:gd name="T64" fmla="*/ 134 w 139"/>
                <a:gd name="T65" fmla="*/ 87 h 140"/>
                <a:gd name="T66" fmla="*/ 131 w 139"/>
                <a:gd name="T67" fmla="*/ 99 h 140"/>
                <a:gd name="T68" fmla="*/ 129 w 139"/>
                <a:gd name="T69" fmla="*/ 101 h 140"/>
                <a:gd name="T70" fmla="*/ 123 w 139"/>
                <a:gd name="T71" fmla="*/ 116 h 140"/>
                <a:gd name="T72" fmla="*/ 103 w 139"/>
                <a:gd name="T73" fmla="*/ 140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39" h="140">
                  <a:moveTo>
                    <a:pt x="103" y="140"/>
                  </a:moveTo>
                  <a:lnTo>
                    <a:pt x="93" y="138"/>
                  </a:lnTo>
                  <a:lnTo>
                    <a:pt x="87" y="140"/>
                  </a:lnTo>
                  <a:lnTo>
                    <a:pt x="79" y="137"/>
                  </a:lnTo>
                  <a:lnTo>
                    <a:pt x="71" y="136"/>
                  </a:lnTo>
                  <a:lnTo>
                    <a:pt x="60" y="127"/>
                  </a:lnTo>
                  <a:lnTo>
                    <a:pt x="47" y="124"/>
                  </a:lnTo>
                  <a:lnTo>
                    <a:pt x="42" y="111"/>
                  </a:lnTo>
                  <a:lnTo>
                    <a:pt x="42" y="103"/>
                  </a:lnTo>
                  <a:lnTo>
                    <a:pt x="35" y="101"/>
                  </a:lnTo>
                  <a:lnTo>
                    <a:pt x="15" y="78"/>
                  </a:lnTo>
                  <a:lnTo>
                    <a:pt x="10" y="66"/>
                  </a:lnTo>
                  <a:lnTo>
                    <a:pt x="6" y="63"/>
                  </a:lnTo>
                  <a:lnTo>
                    <a:pt x="0" y="46"/>
                  </a:lnTo>
                  <a:lnTo>
                    <a:pt x="20" y="48"/>
                  </a:lnTo>
                  <a:lnTo>
                    <a:pt x="26" y="51"/>
                  </a:lnTo>
                  <a:lnTo>
                    <a:pt x="32" y="50"/>
                  </a:lnTo>
                  <a:lnTo>
                    <a:pt x="43" y="37"/>
                  </a:lnTo>
                  <a:lnTo>
                    <a:pt x="59" y="20"/>
                  </a:lnTo>
                  <a:lnTo>
                    <a:pt x="66" y="18"/>
                  </a:lnTo>
                  <a:lnTo>
                    <a:pt x="68" y="11"/>
                  </a:lnTo>
                  <a:lnTo>
                    <a:pt x="79" y="3"/>
                  </a:lnTo>
                  <a:lnTo>
                    <a:pt x="93" y="0"/>
                  </a:lnTo>
                  <a:lnTo>
                    <a:pt x="94" y="7"/>
                  </a:lnTo>
                  <a:lnTo>
                    <a:pt x="109" y="7"/>
                  </a:lnTo>
                  <a:lnTo>
                    <a:pt x="117" y="11"/>
                  </a:lnTo>
                  <a:lnTo>
                    <a:pt x="121" y="16"/>
                  </a:lnTo>
                  <a:lnTo>
                    <a:pt x="130" y="18"/>
                  </a:lnTo>
                  <a:lnTo>
                    <a:pt x="139" y="25"/>
                  </a:lnTo>
                  <a:lnTo>
                    <a:pt x="138" y="51"/>
                  </a:lnTo>
                  <a:lnTo>
                    <a:pt x="133" y="65"/>
                  </a:lnTo>
                  <a:lnTo>
                    <a:pt x="132" y="81"/>
                  </a:lnTo>
                  <a:lnTo>
                    <a:pt x="134" y="87"/>
                  </a:lnTo>
                  <a:lnTo>
                    <a:pt x="131" y="99"/>
                  </a:lnTo>
                  <a:lnTo>
                    <a:pt x="129" y="101"/>
                  </a:lnTo>
                  <a:lnTo>
                    <a:pt x="123" y="116"/>
                  </a:lnTo>
                  <a:lnTo>
                    <a:pt x="103" y="14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221" name="Freeform 221"/>
            <p:cNvSpPr>
              <a:spLocks/>
            </p:cNvSpPr>
            <p:nvPr/>
          </p:nvSpPr>
          <p:spPr bwMode="auto">
            <a:xfrm>
              <a:off x="5557100" y="1856882"/>
              <a:ext cx="3628652" cy="1065536"/>
            </a:xfrm>
            <a:custGeom>
              <a:avLst/>
              <a:gdLst>
                <a:gd name="T0" fmla="*/ 751 w 2195"/>
                <a:gd name="T1" fmla="*/ 25 h 686"/>
                <a:gd name="T2" fmla="*/ 649 w 2195"/>
                <a:gd name="T3" fmla="*/ 59 h 686"/>
                <a:gd name="T4" fmla="*/ 594 w 2195"/>
                <a:gd name="T5" fmla="*/ 101 h 686"/>
                <a:gd name="T6" fmla="*/ 603 w 2195"/>
                <a:gd name="T7" fmla="*/ 140 h 686"/>
                <a:gd name="T8" fmla="*/ 600 w 2195"/>
                <a:gd name="T9" fmla="*/ 189 h 686"/>
                <a:gd name="T10" fmla="*/ 541 w 2195"/>
                <a:gd name="T11" fmla="*/ 77 h 686"/>
                <a:gd name="T12" fmla="*/ 524 w 2195"/>
                <a:gd name="T13" fmla="*/ 135 h 686"/>
                <a:gd name="T14" fmla="*/ 434 w 2195"/>
                <a:gd name="T15" fmla="*/ 142 h 686"/>
                <a:gd name="T16" fmla="*/ 337 w 2195"/>
                <a:gd name="T17" fmla="*/ 143 h 686"/>
                <a:gd name="T18" fmla="*/ 241 w 2195"/>
                <a:gd name="T19" fmla="*/ 154 h 686"/>
                <a:gd name="T20" fmla="*/ 172 w 2195"/>
                <a:gd name="T21" fmla="*/ 204 h 686"/>
                <a:gd name="T22" fmla="*/ 111 w 2195"/>
                <a:gd name="T23" fmla="*/ 223 h 686"/>
                <a:gd name="T24" fmla="*/ 177 w 2195"/>
                <a:gd name="T25" fmla="*/ 168 h 686"/>
                <a:gd name="T26" fmla="*/ 1 w 2195"/>
                <a:gd name="T27" fmla="*/ 152 h 686"/>
                <a:gd name="T28" fmla="*/ 67 w 2195"/>
                <a:gd name="T29" fmla="*/ 262 h 686"/>
                <a:gd name="T30" fmla="*/ 30 w 2195"/>
                <a:gd name="T31" fmla="*/ 356 h 686"/>
                <a:gd name="T32" fmla="*/ 95 w 2195"/>
                <a:gd name="T33" fmla="*/ 403 h 686"/>
                <a:gd name="T34" fmla="*/ 111 w 2195"/>
                <a:gd name="T35" fmla="*/ 441 h 686"/>
                <a:gd name="T36" fmla="*/ 161 w 2195"/>
                <a:gd name="T37" fmla="*/ 469 h 686"/>
                <a:gd name="T38" fmla="*/ 227 w 2195"/>
                <a:gd name="T39" fmla="*/ 507 h 686"/>
                <a:gd name="T40" fmla="*/ 240 w 2195"/>
                <a:gd name="T41" fmla="*/ 555 h 686"/>
                <a:gd name="T42" fmla="*/ 239 w 2195"/>
                <a:gd name="T43" fmla="*/ 614 h 686"/>
                <a:gd name="T44" fmla="*/ 363 w 2195"/>
                <a:gd name="T45" fmla="*/ 654 h 686"/>
                <a:gd name="T46" fmla="*/ 434 w 2195"/>
                <a:gd name="T47" fmla="*/ 672 h 686"/>
                <a:gd name="T48" fmla="*/ 412 w 2195"/>
                <a:gd name="T49" fmla="*/ 564 h 686"/>
                <a:gd name="T50" fmla="*/ 394 w 2195"/>
                <a:gd name="T51" fmla="*/ 493 h 686"/>
                <a:gd name="T52" fmla="*/ 571 w 2195"/>
                <a:gd name="T53" fmla="*/ 488 h 686"/>
                <a:gd name="T54" fmla="*/ 571 w 2195"/>
                <a:gd name="T55" fmla="*/ 425 h 686"/>
                <a:gd name="T56" fmla="*/ 758 w 2195"/>
                <a:gd name="T57" fmla="*/ 424 h 686"/>
                <a:gd name="T58" fmla="*/ 920 w 2195"/>
                <a:gd name="T59" fmla="*/ 489 h 686"/>
                <a:gd name="T60" fmla="*/ 1027 w 2195"/>
                <a:gd name="T61" fmla="*/ 519 h 686"/>
                <a:gd name="T62" fmla="*/ 1175 w 2195"/>
                <a:gd name="T63" fmla="*/ 510 h 686"/>
                <a:gd name="T64" fmla="*/ 1273 w 2195"/>
                <a:gd name="T65" fmla="*/ 503 h 686"/>
                <a:gd name="T66" fmla="*/ 1408 w 2195"/>
                <a:gd name="T67" fmla="*/ 518 h 686"/>
                <a:gd name="T68" fmla="*/ 1516 w 2195"/>
                <a:gd name="T69" fmla="*/ 493 h 686"/>
                <a:gd name="T70" fmla="*/ 1570 w 2195"/>
                <a:gd name="T71" fmla="*/ 441 h 686"/>
                <a:gd name="T72" fmla="*/ 1742 w 2195"/>
                <a:gd name="T73" fmla="*/ 550 h 686"/>
                <a:gd name="T74" fmla="*/ 1789 w 2195"/>
                <a:gd name="T75" fmla="*/ 600 h 686"/>
                <a:gd name="T76" fmla="*/ 1821 w 2195"/>
                <a:gd name="T77" fmla="*/ 642 h 686"/>
                <a:gd name="T78" fmla="*/ 1879 w 2195"/>
                <a:gd name="T79" fmla="*/ 536 h 686"/>
                <a:gd name="T80" fmla="*/ 1746 w 2195"/>
                <a:gd name="T81" fmla="*/ 425 h 686"/>
                <a:gd name="T82" fmla="*/ 1855 w 2195"/>
                <a:gd name="T83" fmla="*/ 317 h 686"/>
                <a:gd name="T84" fmla="*/ 1972 w 2195"/>
                <a:gd name="T85" fmla="*/ 275 h 686"/>
                <a:gd name="T86" fmla="*/ 1981 w 2195"/>
                <a:gd name="T87" fmla="*/ 358 h 686"/>
                <a:gd name="T88" fmla="*/ 2115 w 2195"/>
                <a:gd name="T89" fmla="*/ 441 h 686"/>
                <a:gd name="T90" fmla="*/ 2041 w 2195"/>
                <a:gd name="T91" fmla="*/ 341 h 686"/>
                <a:gd name="T92" fmla="*/ 2121 w 2195"/>
                <a:gd name="T93" fmla="*/ 301 h 686"/>
                <a:gd name="T94" fmla="*/ 2165 w 2195"/>
                <a:gd name="T95" fmla="*/ 245 h 686"/>
                <a:gd name="T96" fmla="*/ 2127 w 2195"/>
                <a:gd name="T97" fmla="*/ 194 h 686"/>
                <a:gd name="T98" fmla="*/ 2155 w 2195"/>
                <a:gd name="T99" fmla="*/ 143 h 686"/>
                <a:gd name="T100" fmla="*/ 2081 w 2195"/>
                <a:gd name="T101" fmla="*/ 119 h 686"/>
                <a:gd name="T102" fmla="*/ 1867 w 2195"/>
                <a:gd name="T103" fmla="*/ 130 h 686"/>
                <a:gd name="T104" fmla="*/ 1729 w 2195"/>
                <a:gd name="T105" fmla="*/ 128 h 686"/>
                <a:gd name="T106" fmla="*/ 1395 w 2195"/>
                <a:gd name="T107" fmla="*/ 82 h 686"/>
                <a:gd name="T108" fmla="*/ 1301 w 2195"/>
                <a:gd name="T109" fmla="*/ 103 h 686"/>
                <a:gd name="T110" fmla="*/ 1124 w 2195"/>
                <a:gd name="T111" fmla="*/ 71 h 686"/>
                <a:gd name="T112" fmla="*/ 983 w 2195"/>
                <a:gd name="T113" fmla="*/ 54 h 686"/>
                <a:gd name="T114" fmla="*/ 913 w 2195"/>
                <a:gd name="T115" fmla="*/ 18 h 6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195" h="686">
                  <a:moveTo>
                    <a:pt x="856" y="0"/>
                  </a:moveTo>
                  <a:lnTo>
                    <a:pt x="836" y="6"/>
                  </a:lnTo>
                  <a:lnTo>
                    <a:pt x="832" y="12"/>
                  </a:lnTo>
                  <a:lnTo>
                    <a:pt x="836" y="19"/>
                  </a:lnTo>
                  <a:lnTo>
                    <a:pt x="813" y="18"/>
                  </a:lnTo>
                  <a:lnTo>
                    <a:pt x="795" y="27"/>
                  </a:lnTo>
                  <a:lnTo>
                    <a:pt x="781" y="23"/>
                  </a:lnTo>
                  <a:lnTo>
                    <a:pt x="751" y="25"/>
                  </a:lnTo>
                  <a:lnTo>
                    <a:pt x="752" y="29"/>
                  </a:lnTo>
                  <a:lnTo>
                    <a:pt x="721" y="31"/>
                  </a:lnTo>
                  <a:lnTo>
                    <a:pt x="705" y="39"/>
                  </a:lnTo>
                  <a:lnTo>
                    <a:pt x="692" y="39"/>
                  </a:lnTo>
                  <a:lnTo>
                    <a:pt x="687" y="49"/>
                  </a:lnTo>
                  <a:lnTo>
                    <a:pt x="705" y="58"/>
                  </a:lnTo>
                  <a:lnTo>
                    <a:pt x="680" y="60"/>
                  </a:lnTo>
                  <a:lnTo>
                    <a:pt x="649" y="59"/>
                  </a:lnTo>
                  <a:lnTo>
                    <a:pt x="630" y="62"/>
                  </a:lnTo>
                  <a:lnTo>
                    <a:pt x="646" y="80"/>
                  </a:lnTo>
                  <a:lnTo>
                    <a:pt x="669" y="93"/>
                  </a:lnTo>
                  <a:lnTo>
                    <a:pt x="637" y="84"/>
                  </a:lnTo>
                  <a:lnTo>
                    <a:pt x="611" y="85"/>
                  </a:lnTo>
                  <a:lnTo>
                    <a:pt x="595" y="91"/>
                  </a:lnTo>
                  <a:lnTo>
                    <a:pt x="610" y="104"/>
                  </a:lnTo>
                  <a:lnTo>
                    <a:pt x="594" y="101"/>
                  </a:lnTo>
                  <a:lnTo>
                    <a:pt x="587" y="84"/>
                  </a:lnTo>
                  <a:lnTo>
                    <a:pt x="573" y="75"/>
                  </a:lnTo>
                  <a:lnTo>
                    <a:pt x="567" y="76"/>
                  </a:lnTo>
                  <a:lnTo>
                    <a:pt x="579" y="87"/>
                  </a:lnTo>
                  <a:lnTo>
                    <a:pt x="564" y="99"/>
                  </a:lnTo>
                  <a:lnTo>
                    <a:pt x="591" y="112"/>
                  </a:lnTo>
                  <a:lnTo>
                    <a:pt x="593" y="130"/>
                  </a:lnTo>
                  <a:lnTo>
                    <a:pt x="603" y="140"/>
                  </a:lnTo>
                  <a:lnTo>
                    <a:pt x="618" y="141"/>
                  </a:lnTo>
                  <a:lnTo>
                    <a:pt x="620" y="152"/>
                  </a:lnTo>
                  <a:lnTo>
                    <a:pt x="635" y="162"/>
                  </a:lnTo>
                  <a:lnTo>
                    <a:pt x="629" y="171"/>
                  </a:lnTo>
                  <a:lnTo>
                    <a:pt x="631" y="180"/>
                  </a:lnTo>
                  <a:lnTo>
                    <a:pt x="619" y="185"/>
                  </a:lnTo>
                  <a:lnTo>
                    <a:pt x="617" y="191"/>
                  </a:lnTo>
                  <a:lnTo>
                    <a:pt x="600" y="189"/>
                  </a:lnTo>
                  <a:lnTo>
                    <a:pt x="611" y="163"/>
                  </a:lnTo>
                  <a:lnTo>
                    <a:pt x="608" y="151"/>
                  </a:lnTo>
                  <a:lnTo>
                    <a:pt x="586" y="141"/>
                  </a:lnTo>
                  <a:lnTo>
                    <a:pt x="573" y="117"/>
                  </a:lnTo>
                  <a:lnTo>
                    <a:pt x="560" y="105"/>
                  </a:lnTo>
                  <a:lnTo>
                    <a:pt x="549" y="99"/>
                  </a:lnTo>
                  <a:lnTo>
                    <a:pt x="551" y="86"/>
                  </a:lnTo>
                  <a:lnTo>
                    <a:pt x="541" y="77"/>
                  </a:lnTo>
                  <a:lnTo>
                    <a:pt x="505" y="72"/>
                  </a:lnTo>
                  <a:lnTo>
                    <a:pt x="498" y="75"/>
                  </a:lnTo>
                  <a:lnTo>
                    <a:pt x="500" y="91"/>
                  </a:lnTo>
                  <a:lnTo>
                    <a:pt x="486" y="106"/>
                  </a:lnTo>
                  <a:lnTo>
                    <a:pt x="490" y="111"/>
                  </a:lnTo>
                  <a:lnTo>
                    <a:pt x="506" y="124"/>
                  </a:lnTo>
                  <a:lnTo>
                    <a:pt x="507" y="133"/>
                  </a:lnTo>
                  <a:lnTo>
                    <a:pt x="524" y="135"/>
                  </a:lnTo>
                  <a:lnTo>
                    <a:pt x="526" y="138"/>
                  </a:lnTo>
                  <a:lnTo>
                    <a:pt x="546" y="148"/>
                  </a:lnTo>
                  <a:lnTo>
                    <a:pt x="543" y="157"/>
                  </a:lnTo>
                  <a:lnTo>
                    <a:pt x="482" y="137"/>
                  </a:lnTo>
                  <a:lnTo>
                    <a:pt x="460" y="131"/>
                  </a:lnTo>
                  <a:lnTo>
                    <a:pt x="418" y="126"/>
                  </a:lnTo>
                  <a:lnTo>
                    <a:pt x="414" y="132"/>
                  </a:lnTo>
                  <a:lnTo>
                    <a:pt x="434" y="142"/>
                  </a:lnTo>
                  <a:lnTo>
                    <a:pt x="425" y="153"/>
                  </a:lnTo>
                  <a:lnTo>
                    <a:pt x="404" y="143"/>
                  </a:lnTo>
                  <a:lnTo>
                    <a:pt x="388" y="150"/>
                  </a:lnTo>
                  <a:lnTo>
                    <a:pt x="363" y="151"/>
                  </a:lnTo>
                  <a:lnTo>
                    <a:pt x="357" y="157"/>
                  </a:lnTo>
                  <a:lnTo>
                    <a:pt x="339" y="155"/>
                  </a:lnTo>
                  <a:lnTo>
                    <a:pt x="347" y="144"/>
                  </a:lnTo>
                  <a:lnTo>
                    <a:pt x="337" y="143"/>
                  </a:lnTo>
                  <a:lnTo>
                    <a:pt x="297" y="159"/>
                  </a:lnTo>
                  <a:lnTo>
                    <a:pt x="272" y="167"/>
                  </a:lnTo>
                  <a:lnTo>
                    <a:pt x="274" y="178"/>
                  </a:lnTo>
                  <a:lnTo>
                    <a:pt x="255" y="183"/>
                  </a:lnTo>
                  <a:lnTo>
                    <a:pt x="241" y="176"/>
                  </a:lnTo>
                  <a:lnTo>
                    <a:pt x="237" y="166"/>
                  </a:lnTo>
                  <a:lnTo>
                    <a:pt x="253" y="164"/>
                  </a:lnTo>
                  <a:lnTo>
                    <a:pt x="241" y="154"/>
                  </a:lnTo>
                  <a:lnTo>
                    <a:pt x="202" y="148"/>
                  </a:lnTo>
                  <a:lnTo>
                    <a:pt x="216" y="159"/>
                  </a:lnTo>
                  <a:lnTo>
                    <a:pt x="214" y="170"/>
                  </a:lnTo>
                  <a:lnTo>
                    <a:pt x="229" y="181"/>
                  </a:lnTo>
                  <a:lnTo>
                    <a:pt x="226" y="193"/>
                  </a:lnTo>
                  <a:lnTo>
                    <a:pt x="210" y="187"/>
                  </a:lnTo>
                  <a:lnTo>
                    <a:pt x="197" y="186"/>
                  </a:lnTo>
                  <a:lnTo>
                    <a:pt x="172" y="204"/>
                  </a:lnTo>
                  <a:lnTo>
                    <a:pt x="186" y="217"/>
                  </a:lnTo>
                  <a:lnTo>
                    <a:pt x="175" y="222"/>
                  </a:lnTo>
                  <a:lnTo>
                    <a:pt x="138" y="210"/>
                  </a:lnTo>
                  <a:lnTo>
                    <a:pt x="131" y="217"/>
                  </a:lnTo>
                  <a:lnTo>
                    <a:pt x="142" y="225"/>
                  </a:lnTo>
                  <a:lnTo>
                    <a:pt x="143" y="234"/>
                  </a:lnTo>
                  <a:lnTo>
                    <a:pt x="130" y="229"/>
                  </a:lnTo>
                  <a:lnTo>
                    <a:pt x="111" y="223"/>
                  </a:lnTo>
                  <a:lnTo>
                    <a:pt x="104" y="205"/>
                  </a:lnTo>
                  <a:lnTo>
                    <a:pt x="101" y="196"/>
                  </a:lnTo>
                  <a:lnTo>
                    <a:pt x="74" y="183"/>
                  </a:lnTo>
                  <a:lnTo>
                    <a:pt x="84" y="181"/>
                  </a:lnTo>
                  <a:lnTo>
                    <a:pt x="149" y="194"/>
                  </a:lnTo>
                  <a:lnTo>
                    <a:pt x="170" y="190"/>
                  </a:lnTo>
                  <a:lnTo>
                    <a:pt x="182" y="180"/>
                  </a:lnTo>
                  <a:lnTo>
                    <a:pt x="177" y="168"/>
                  </a:lnTo>
                  <a:lnTo>
                    <a:pt x="163" y="160"/>
                  </a:lnTo>
                  <a:lnTo>
                    <a:pt x="106" y="140"/>
                  </a:lnTo>
                  <a:lnTo>
                    <a:pt x="68" y="135"/>
                  </a:lnTo>
                  <a:lnTo>
                    <a:pt x="43" y="125"/>
                  </a:lnTo>
                  <a:lnTo>
                    <a:pt x="31" y="131"/>
                  </a:lnTo>
                  <a:lnTo>
                    <a:pt x="10" y="138"/>
                  </a:lnTo>
                  <a:lnTo>
                    <a:pt x="0" y="140"/>
                  </a:lnTo>
                  <a:lnTo>
                    <a:pt x="1" y="152"/>
                  </a:lnTo>
                  <a:lnTo>
                    <a:pt x="25" y="164"/>
                  </a:lnTo>
                  <a:lnTo>
                    <a:pt x="16" y="177"/>
                  </a:lnTo>
                  <a:lnTo>
                    <a:pt x="38" y="198"/>
                  </a:lnTo>
                  <a:lnTo>
                    <a:pt x="32" y="213"/>
                  </a:lnTo>
                  <a:lnTo>
                    <a:pt x="48" y="228"/>
                  </a:lnTo>
                  <a:lnTo>
                    <a:pt x="45" y="240"/>
                  </a:lnTo>
                  <a:lnTo>
                    <a:pt x="70" y="253"/>
                  </a:lnTo>
                  <a:lnTo>
                    <a:pt x="67" y="262"/>
                  </a:lnTo>
                  <a:lnTo>
                    <a:pt x="56" y="273"/>
                  </a:lnTo>
                  <a:lnTo>
                    <a:pt x="30" y="297"/>
                  </a:lnTo>
                  <a:lnTo>
                    <a:pt x="47" y="306"/>
                  </a:lnTo>
                  <a:lnTo>
                    <a:pt x="33" y="317"/>
                  </a:lnTo>
                  <a:lnTo>
                    <a:pt x="36" y="321"/>
                  </a:lnTo>
                  <a:lnTo>
                    <a:pt x="28" y="332"/>
                  </a:lnTo>
                  <a:lnTo>
                    <a:pt x="35" y="350"/>
                  </a:lnTo>
                  <a:lnTo>
                    <a:pt x="30" y="356"/>
                  </a:lnTo>
                  <a:lnTo>
                    <a:pt x="38" y="361"/>
                  </a:lnTo>
                  <a:lnTo>
                    <a:pt x="41" y="370"/>
                  </a:lnTo>
                  <a:lnTo>
                    <a:pt x="48" y="382"/>
                  </a:lnTo>
                  <a:lnTo>
                    <a:pt x="65" y="386"/>
                  </a:lnTo>
                  <a:lnTo>
                    <a:pt x="68" y="392"/>
                  </a:lnTo>
                  <a:lnTo>
                    <a:pt x="76" y="389"/>
                  </a:lnTo>
                  <a:lnTo>
                    <a:pt x="92" y="394"/>
                  </a:lnTo>
                  <a:lnTo>
                    <a:pt x="95" y="403"/>
                  </a:lnTo>
                  <a:lnTo>
                    <a:pt x="93" y="408"/>
                  </a:lnTo>
                  <a:lnTo>
                    <a:pt x="105" y="422"/>
                  </a:lnTo>
                  <a:lnTo>
                    <a:pt x="112" y="425"/>
                  </a:lnTo>
                  <a:lnTo>
                    <a:pt x="112" y="429"/>
                  </a:lnTo>
                  <a:lnTo>
                    <a:pt x="123" y="432"/>
                  </a:lnTo>
                  <a:lnTo>
                    <a:pt x="129" y="438"/>
                  </a:lnTo>
                  <a:lnTo>
                    <a:pt x="123" y="442"/>
                  </a:lnTo>
                  <a:lnTo>
                    <a:pt x="111" y="441"/>
                  </a:lnTo>
                  <a:lnTo>
                    <a:pt x="108" y="443"/>
                  </a:lnTo>
                  <a:lnTo>
                    <a:pt x="113" y="450"/>
                  </a:lnTo>
                  <a:lnTo>
                    <a:pt x="119" y="463"/>
                  </a:lnTo>
                  <a:lnTo>
                    <a:pt x="125" y="463"/>
                  </a:lnTo>
                  <a:lnTo>
                    <a:pt x="128" y="459"/>
                  </a:lnTo>
                  <a:lnTo>
                    <a:pt x="133" y="460"/>
                  </a:lnTo>
                  <a:lnTo>
                    <a:pt x="149" y="458"/>
                  </a:lnTo>
                  <a:lnTo>
                    <a:pt x="161" y="469"/>
                  </a:lnTo>
                  <a:lnTo>
                    <a:pt x="158" y="474"/>
                  </a:lnTo>
                  <a:lnTo>
                    <a:pt x="161" y="480"/>
                  </a:lnTo>
                  <a:lnTo>
                    <a:pt x="174" y="481"/>
                  </a:lnTo>
                  <a:lnTo>
                    <a:pt x="181" y="489"/>
                  </a:lnTo>
                  <a:lnTo>
                    <a:pt x="182" y="493"/>
                  </a:lnTo>
                  <a:lnTo>
                    <a:pt x="203" y="500"/>
                  </a:lnTo>
                  <a:lnTo>
                    <a:pt x="215" y="497"/>
                  </a:lnTo>
                  <a:lnTo>
                    <a:pt x="227" y="507"/>
                  </a:lnTo>
                  <a:lnTo>
                    <a:pt x="236" y="507"/>
                  </a:lnTo>
                  <a:lnTo>
                    <a:pt x="261" y="513"/>
                  </a:lnTo>
                  <a:lnTo>
                    <a:pt x="262" y="519"/>
                  </a:lnTo>
                  <a:lnTo>
                    <a:pt x="258" y="530"/>
                  </a:lnTo>
                  <a:lnTo>
                    <a:pt x="264" y="541"/>
                  </a:lnTo>
                  <a:lnTo>
                    <a:pt x="263" y="547"/>
                  </a:lnTo>
                  <a:lnTo>
                    <a:pt x="248" y="549"/>
                  </a:lnTo>
                  <a:lnTo>
                    <a:pt x="240" y="555"/>
                  </a:lnTo>
                  <a:lnTo>
                    <a:pt x="241" y="564"/>
                  </a:lnTo>
                  <a:lnTo>
                    <a:pt x="255" y="560"/>
                  </a:lnTo>
                  <a:lnTo>
                    <a:pt x="257" y="565"/>
                  </a:lnTo>
                  <a:lnTo>
                    <a:pt x="234" y="573"/>
                  </a:lnTo>
                  <a:lnTo>
                    <a:pt x="245" y="581"/>
                  </a:lnTo>
                  <a:lnTo>
                    <a:pt x="234" y="598"/>
                  </a:lnTo>
                  <a:lnTo>
                    <a:pt x="223" y="602"/>
                  </a:lnTo>
                  <a:lnTo>
                    <a:pt x="239" y="614"/>
                  </a:lnTo>
                  <a:lnTo>
                    <a:pt x="259" y="621"/>
                  </a:lnTo>
                  <a:lnTo>
                    <a:pt x="284" y="639"/>
                  </a:lnTo>
                  <a:lnTo>
                    <a:pt x="285" y="636"/>
                  </a:lnTo>
                  <a:lnTo>
                    <a:pt x="300" y="640"/>
                  </a:lnTo>
                  <a:lnTo>
                    <a:pt x="325" y="643"/>
                  </a:lnTo>
                  <a:lnTo>
                    <a:pt x="350" y="653"/>
                  </a:lnTo>
                  <a:lnTo>
                    <a:pt x="353" y="657"/>
                  </a:lnTo>
                  <a:lnTo>
                    <a:pt x="363" y="654"/>
                  </a:lnTo>
                  <a:lnTo>
                    <a:pt x="379" y="658"/>
                  </a:lnTo>
                  <a:lnTo>
                    <a:pt x="386" y="666"/>
                  </a:lnTo>
                  <a:lnTo>
                    <a:pt x="398" y="671"/>
                  </a:lnTo>
                  <a:lnTo>
                    <a:pt x="402" y="672"/>
                  </a:lnTo>
                  <a:lnTo>
                    <a:pt x="416" y="684"/>
                  </a:lnTo>
                  <a:lnTo>
                    <a:pt x="424" y="686"/>
                  </a:lnTo>
                  <a:lnTo>
                    <a:pt x="426" y="680"/>
                  </a:lnTo>
                  <a:lnTo>
                    <a:pt x="434" y="672"/>
                  </a:lnTo>
                  <a:lnTo>
                    <a:pt x="411" y="648"/>
                  </a:lnTo>
                  <a:lnTo>
                    <a:pt x="410" y="634"/>
                  </a:lnTo>
                  <a:lnTo>
                    <a:pt x="391" y="615"/>
                  </a:lnTo>
                  <a:lnTo>
                    <a:pt x="402" y="594"/>
                  </a:lnTo>
                  <a:lnTo>
                    <a:pt x="417" y="590"/>
                  </a:lnTo>
                  <a:lnTo>
                    <a:pt x="422" y="578"/>
                  </a:lnTo>
                  <a:lnTo>
                    <a:pt x="413" y="575"/>
                  </a:lnTo>
                  <a:lnTo>
                    <a:pt x="412" y="564"/>
                  </a:lnTo>
                  <a:lnTo>
                    <a:pt x="398" y="551"/>
                  </a:lnTo>
                  <a:lnTo>
                    <a:pt x="386" y="551"/>
                  </a:lnTo>
                  <a:lnTo>
                    <a:pt x="369" y="537"/>
                  </a:lnTo>
                  <a:lnTo>
                    <a:pt x="375" y="522"/>
                  </a:lnTo>
                  <a:lnTo>
                    <a:pt x="369" y="518"/>
                  </a:lnTo>
                  <a:lnTo>
                    <a:pt x="376" y="496"/>
                  </a:lnTo>
                  <a:lnTo>
                    <a:pt x="396" y="507"/>
                  </a:lnTo>
                  <a:lnTo>
                    <a:pt x="394" y="493"/>
                  </a:lnTo>
                  <a:lnTo>
                    <a:pt x="420" y="471"/>
                  </a:lnTo>
                  <a:lnTo>
                    <a:pt x="445" y="470"/>
                  </a:lnTo>
                  <a:lnTo>
                    <a:pt x="484" y="484"/>
                  </a:lnTo>
                  <a:lnTo>
                    <a:pt x="505" y="492"/>
                  </a:lnTo>
                  <a:lnTo>
                    <a:pt x="519" y="484"/>
                  </a:lnTo>
                  <a:lnTo>
                    <a:pt x="544" y="484"/>
                  </a:lnTo>
                  <a:lnTo>
                    <a:pt x="568" y="494"/>
                  </a:lnTo>
                  <a:lnTo>
                    <a:pt x="571" y="488"/>
                  </a:lnTo>
                  <a:lnTo>
                    <a:pt x="593" y="489"/>
                  </a:lnTo>
                  <a:lnTo>
                    <a:pt x="594" y="479"/>
                  </a:lnTo>
                  <a:lnTo>
                    <a:pt x="563" y="466"/>
                  </a:lnTo>
                  <a:lnTo>
                    <a:pt x="575" y="456"/>
                  </a:lnTo>
                  <a:lnTo>
                    <a:pt x="570" y="450"/>
                  </a:lnTo>
                  <a:lnTo>
                    <a:pt x="583" y="445"/>
                  </a:lnTo>
                  <a:lnTo>
                    <a:pt x="567" y="431"/>
                  </a:lnTo>
                  <a:lnTo>
                    <a:pt x="571" y="425"/>
                  </a:lnTo>
                  <a:lnTo>
                    <a:pt x="626" y="417"/>
                  </a:lnTo>
                  <a:lnTo>
                    <a:pt x="632" y="413"/>
                  </a:lnTo>
                  <a:lnTo>
                    <a:pt x="667" y="406"/>
                  </a:lnTo>
                  <a:lnTo>
                    <a:pt x="677" y="397"/>
                  </a:lnTo>
                  <a:lnTo>
                    <a:pt x="707" y="401"/>
                  </a:lnTo>
                  <a:lnTo>
                    <a:pt x="721" y="422"/>
                  </a:lnTo>
                  <a:lnTo>
                    <a:pt x="735" y="417"/>
                  </a:lnTo>
                  <a:lnTo>
                    <a:pt x="758" y="424"/>
                  </a:lnTo>
                  <a:lnTo>
                    <a:pt x="762" y="435"/>
                  </a:lnTo>
                  <a:lnTo>
                    <a:pt x="776" y="434"/>
                  </a:lnTo>
                  <a:lnTo>
                    <a:pt x="806" y="415"/>
                  </a:lnTo>
                  <a:lnTo>
                    <a:pt x="803" y="421"/>
                  </a:lnTo>
                  <a:lnTo>
                    <a:pt x="831" y="436"/>
                  </a:lnTo>
                  <a:lnTo>
                    <a:pt x="889" y="487"/>
                  </a:lnTo>
                  <a:lnTo>
                    <a:pt x="893" y="477"/>
                  </a:lnTo>
                  <a:lnTo>
                    <a:pt x="920" y="489"/>
                  </a:lnTo>
                  <a:lnTo>
                    <a:pt x="940" y="483"/>
                  </a:lnTo>
                  <a:lnTo>
                    <a:pt x="951" y="487"/>
                  </a:lnTo>
                  <a:lnTo>
                    <a:pt x="964" y="499"/>
                  </a:lnTo>
                  <a:lnTo>
                    <a:pt x="977" y="503"/>
                  </a:lnTo>
                  <a:lnTo>
                    <a:pt x="988" y="511"/>
                  </a:lnTo>
                  <a:lnTo>
                    <a:pt x="1007" y="509"/>
                  </a:lnTo>
                  <a:lnTo>
                    <a:pt x="1022" y="521"/>
                  </a:lnTo>
                  <a:lnTo>
                    <a:pt x="1027" y="519"/>
                  </a:lnTo>
                  <a:lnTo>
                    <a:pt x="1042" y="516"/>
                  </a:lnTo>
                  <a:lnTo>
                    <a:pt x="1064" y="498"/>
                  </a:lnTo>
                  <a:lnTo>
                    <a:pt x="1084" y="489"/>
                  </a:lnTo>
                  <a:lnTo>
                    <a:pt x="1101" y="495"/>
                  </a:lnTo>
                  <a:lnTo>
                    <a:pt x="1117" y="495"/>
                  </a:lnTo>
                  <a:lnTo>
                    <a:pt x="1133" y="505"/>
                  </a:lnTo>
                  <a:lnTo>
                    <a:pt x="1149" y="505"/>
                  </a:lnTo>
                  <a:lnTo>
                    <a:pt x="1175" y="510"/>
                  </a:lnTo>
                  <a:lnTo>
                    <a:pt x="1183" y="497"/>
                  </a:lnTo>
                  <a:lnTo>
                    <a:pt x="1170" y="485"/>
                  </a:lnTo>
                  <a:lnTo>
                    <a:pt x="1175" y="464"/>
                  </a:lnTo>
                  <a:lnTo>
                    <a:pt x="1197" y="472"/>
                  </a:lnTo>
                  <a:lnTo>
                    <a:pt x="1213" y="474"/>
                  </a:lnTo>
                  <a:lnTo>
                    <a:pt x="1234" y="479"/>
                  </a:lnTo>
                  <a:lnTo>
                    <a:pt x="1246" y="495"/>
                  </a:lnTo>
                  <a:lnTo>
                    <a:pt x="1273" y="503"/>
                  </a:lnTo>
                  <a:lnTo>
                    <a:pt x="1286" y="499"/>
                  </a:lnTo>
                  <a:lnTo>
                    <a:pt x="1305" y="497"/>
                  </a:lnTo>
                  <a:lnTo>
                    <a:pt x="1323" y="500"/>
                  </a:lnTo>
                  <a:lnTo>
                    <a:pt x="1344" y="509"/>
                  </a:lnTo>
                  <a:lnTo>
                    <a:pt x="1360" y="520"/>
                  </a:lnTo>
                  <a:lnTo>
                    <a:pt x="1374" y="519"/>
                  </a:lnTo>
                  <a:lnTo>
                    <a:pt x="1397" y="523"/>
                  </a:lnTo>
                  <a:lnTo>
                    <a:pt x="1408" y="518"/>
                  </a:lnTo>
                  <a:lnTo>
                    <a:pt x="1427" y="514"/>
                  </a:lnTo>
                  <a:lnTo>
                    <a:pt x="1442" y="500"/>
                  </a:lnTo>
                  <a:lnTo>
                    <a:pt x="1453" y="502"/>
                  </a:lnTo>
                  <a:lnTo>
                    <a:pt x="1465" y="509"/>
                  </a:lnTo>
                  <a:lnTo>
                    <a:pt x="1483" y="507"/>
                  </a:lnTo>
                  <a:lnTo>
                    <a:pt x="1508" y="515"/>
                  </a:lnTo>
                  <a:lnTo>
                    <a:pt x="1522" y="502"/>
                  </a:lnTo>
                  <a:lnTo>
                    <a:pt x="1516" y="493"/>
                  </a:lnTo>
                  <a:lnTo>
                    <a:pt x="1516" y="472"/>
                  </a:lnTo>
                  <a:lnTo>
                    <a:pt x="1520" y="465"/>
                  </a:lnTo>
                  <a:lnTo>
                    <a:pt x="1512" y="454"/>
                  </a:lnTo>
                  <a:lnTo>
                    <a:pt x="1500" y="450"/>
                  </a:lnTo>
                  <a:lnTo>
                    <a:pt x="1505" y="440"/>
                  </a:lnTo>
                  <a:lnTo>
                    <a:pt x="1522" y="436"/>
                  </a:lnTo>
                  <a:lnTo>
                    <a:pt x="1542" y="436"/>
                  </a:lnTo>
                  <a:lnTo>
                    <a:pt x="1570" y="441"/>
                  </a:lnTo>
                  <a:lnTo>
                    <a:pt x="1589" y="449"/>
                  </a:lnTo>
                  <a:lnTo>
                    <a:pt x="1614" y="469"/>
                  </a:lnTo>
                  <a:lnTo>
                    <a:pt x="1627" y="478"/>
                  </a:lnTo>
                  <a:lnTo>
                    <a:pt x="1641" y="490"/>
                  </a:lnTo>
                  <a:lnTo>
                    <a:pt x="1661" y="510"/>
                  </a:lnTo>
                  <a:lnTo>
                    <a:pt x="1693" y="516"/>
                  </a:lnTo>
                  <a:lnTo>
                    <a:pt x="1722" y="531"/>
                  </a:lnTo>
                  <a:lnTo>
                    <a:pt x="1742" y="550"/>
                  </a:lnTo>
                  <a:lnTo>
                    <a:pt x="1766" y="550"/>
                  </a:lnTo>
                  <a:lnTo>
                    <a:pt x="1775" y="542"/>
                  </a:lnTo>
                  <a:lnTo>
                    <a:pt x="1797" y="536"/>
                  </a:lnTo>
                  <a:lnTo>
                    <a:pt x="1802" y="554"/>
                  </a:lnTo>
                  <a:lnTo>
                    <a:pt x="1801" y="562"/>
                  </a:lnTo>
                  <a:lnTo>
                    <a:pt x="1810" y="584"/>
                  </a:lnTo>
                  <a:lnTo>
                    <a:pt x="1811" y="604"/>
                  </a:lnTo>
                  <a:lnTo>
                    <a:pt x="1789" y="600"/>
                  </a:lnTo>
                  <a:lnTo>
                    <a:pt x="1779" y="607"/>
                  </a:lnTo>
                  <a:lnTo>
                    <a:pt x="1794" y="625"/>
                  </a:lnTo>
                  <a:lnTo>
                    <a:pt x="1806" y="649"/>
                  </a:lnTo>
                  <a:lnTo>
                    <a:pt x="1798" y="650"/>
                  </a:lnTo>
                  <a:lnTo>
                    <a:pt x="1804" y="660"/>
                  </a:lnTo>
                  <a:lnTo>
                    <a:pt x="1808" y="664"/>
                  </a:lnTo>
                  <a:lnTo>
                    <a:pt x="1807" y="657"/>
                  </a:lnTo>
                  <a:lnTo>
                    <a:pt x="1821" y="642"/>
                  </a:lnTo>
                  <a:lnTo>
                    <a:pt x="1837" y="652"/>
                  </a:lnTo>
                  <a:lnTo>
                    <a:pt x="1848" y="651"/>
                  </a:lnTo>
                  <a:lnTo>
                    <a:pt x="1863" y="639"/>
                  </a:lnTo>
                  <a:lnTo>
                    <a:pt x="1866" y="627"/>
                  </a:lnTo>
                  <a:lnTo>
                    <a:pt x="1873" y="604"/>
                  </a:lnTo>
                  <a:lnTo>
                    <a:pt x="1880" y="580"/>
                  </a:lnTo>
                  <a:lnTo>
                    <a:pt x="1876" y="566"/>
                  </a:lnTo>
                  <a:lnTo>
                    <a:pt x="1879" y="536"/>
                  </a:lnTo>
                  <a:lnTo>
                    <a:pt x="1862" y="504"/>
                  </a:lnTo>
                  <a:lnTo>
                    <a:pt x="1844" y="480"/>
                  </a:lnTo>
                  <a:lnTo>
                    <a:pt x="1840" y="460"/>
                  </a:lnTo>
                  <a:lnTo>
                    <a:pt x="1825" y="443"/>
                  </a:lnTo>
                  <a:lnTo>
                    <a:pt x="1784" y="421"/>
                  </a:lnTo>
                  <a:lnTo>
                    <a:pt x="1766" y="420"/>
                  </a:lnTo>
                  <a:lnTo>
                    <a:pt x="1764" y="430"/>
                  </a:lnTo>
                  <a:lnTo>
                    <a:pt x="1746" y="425"/>
                  </a:lnTo>
                  <a:lnTo>
                    <a:pt x="1728" y="413"/>
                  </a:lnTo>
                  <a:lnTo>
                    <a:pt x="1701" y="410"/>
                  </a:lnTo>
                  <a:lnTo>
                    <a:pt x="1718" y="364"/>
                  </a:lnTo>
                  <a:lnTo>
                    <a:pt x="1729" y="326"/>
                  </a:lnTo>
                  <a:lnTo>
                    <a:pt x="1772" y="320"/>
                  </a:lnTo>
                  <a:lnTo>
                    <a:pt x="1821" y="323"/>
                  </a:lnTo>
                  <a:lnTo>
                    <a:pt x="1829" y="314"/>
                  </a:lnTo>
                  <a:lnTo>
                    <a:pt x="1855" y="317"/>
                  </a:lnTo>
                  <a:lnTo>
                    <a:pt x="1869" y="331"/>
                  </a:lnTo>
                  <a:lnTo>
                    <a:pt x="1890" y="329"/>
                  </a:lnTo>
                  <a:lnTo>
                    <a:pt x="1917" y="324"/>
                  </a:lnTo>
                  <a:lnTo>
                    <a:pt x="1892" y="312"/>
                  </a:lnTo>
                  <a:lnTo>
                    <a:pt x="1892" y="280"/>
                  </a:lnTo>
                  <a:lnTo>
                    <a:pt x="1921" y="273"/>
                  </a:lnTo>
                  <a:lnTo>
                    <a:pt x="1961" y="297"/>
                  </a:lnTo>
                  <a:lnTo>
                    <a:pt x="1972" y="275"/>
                  </a:lnTo>
                  <a:lnTo>
                    <a:pt x="1961" y="260"/>
                  </a:lnTo>
                  <a:lnTo>
                    <a:pt x="1977" y="258"/>
                  </a:lnTo>
                  <a:lnTo>
                    <a:pt x="1999" y="285"/>
                  </a:lnTo>
                  <a:lnTo>
                    <a:pt x="1992" y="301"/>
                  </a:lnTo>
                  <a:lnTo>
                    <a:pt x="1989" y="320"/>
                  </a:lnTo>
                  <a:lnTo>
                    <a:pt x="1990" y="345"/>
                  </a:lnTo>
                  <a:lnTo>
                    <a:pt x="1972" y="349"/>
                  </a:lnTo>
                  <a:lnTo>
                    <a:pt x="1981" y="358"/>
                  </a:lnTo>
                  <a:lnTo>
                    <a:pt x="1980" y="370"/>
                  </a:lnTo>
                  <a:lnTo>
                    <a:pt x="2001" y="397"/>
                  </a:lnTo>
                  <a:lnTo>
                    <a:pt x="2053" y="441"/>
                  </a:lnTo>
                  <a:lnTo>
                    <a:pt x="2086" y="471"/>
                  </a:lnTo>
                  <a:lnTo>
                    <a:pt x="2105" y="485"/>
                  </a:lnTo>
                  <a:lnTo>
                    <a:pt x="2110" y="466"/>
                  </a:lnTo>
                  <a:lnTo>
                    <a:pt x="2096" y="446"/>
                  </a:lnTo>
                  <a:lnTo>
                    <a:pt x="2115" y="441"/>
                  </a:lnTo>
                  <a:lnTo>
                    <a:pt x="2098" y="418"/>
                  </a:lnTo>
                  <a:lnTo>
                    <a:pt x="2114" y="408"/>
                  </a:lnTo>
                  <a:lnTo>
                    <a:pt x="2099" y="399"/>
                  </a:lnTo>
                  <a:lnTo>
                    <a:pt x="2088" y="383"/>
                  </a:lnTo>
                  <a:lnTo>
                    <a:pt x="2102" y="382"/>
                  </a:lnTo>
                  <a:lnTo>
                    <a:pt x="2072" y="354"/>
                  </a:lnTo>
                  <a:lnTo>
                    <a:pt x="2050" y="349"/>
                  </a:lnTo>
                  <a:lnTo>
                    <a:pt x="2041" y="341"/>
                  </a:lnTo>
                  <a:lnTo>
                    <a:pt x="2037" y="322"/>
                  </a:lnTo>
                  <a:lnTo>
                    <a:pt x="2027" y="310"/>
                  </a:lnTo>
                  <a:lnTo>
                    <a:pt x="2050" y="312"/>
                  </a:lnTo>
                  <a:lnTo>
                    <a:pt x="2054" y="304"/>
                  </a:lnTo>
                  <a:lnTo>
                    <a:pt x="2069" y="311"/>
                  </a:lnTo>
                  <a:lnTo>
                    <a:pt x="2089" y="296"/>
                  </a:lnTo>
                  <a:lnTo>
                    <a:pt x="2127" y="309"/>
                  </a:lnTo>
                  <a:lnTo>
                    <a:pt x="2121" y="301"/>
                  </a:lnTo>
                  <a:lnTo>
                    <a:pt x="2127" y="289"/>
                  </a:lnTo>
                  <a:lnTo>
                    <a:pt x="2132" y="275"/>
                  </a:lnTo>
                  <a:lnTo>
                    <a:pt x="2142" y="273"/>
                  </a:lnTo>
                  <a:lnTo>
                    <a:pt x="2162" y="259"/>
                  </a:lnTo>
                  <a:lnTo>
                    <a:pt x="2195" y="263"/>
                  </a:lnTo>
                  <a:lnTo>
                    <a:pt x="2192" y="258"/>
                  </a:lnTo>
                  <a:lnTo>
                    <a:pt x="2179" y="250"/>
                  </a:lnTo>
                  <a:lnTo>
                    <a:pt x="2165" y="245"/>
                  </a:lnTo>
                  <a:lnTo>
                    <a:pt x="2135" y="230"/>
                  </a:lnTo>
                  <a:lnTo>
                    <a:pt x="2107" y="220"/>
                  </a:lnTo>
                  <a:lnTo>
                    <a:pt x="2128" y="221"/>
                  </a:lnTo>
                  <a:lnTo>
                    <a:pt x="2134" y="213"/>
                  </a:lnTo>
                  <a:lnTo>
                    <a:pt x="2128" y="210"/>
                  </a:lnTo>
                  <a:lnTo>
                    <a:pt x="2117" y="188"/>
                  </a:lnTo>
                  <a:lnTo>
                    <a:pt x="2124" y="183"/>
                  </a:lnTo>
                  <a:lnTo>
                    <a:pt x="2127" y="194"/>
                  </a:lnTo>
                  <a:lnTo>
                    <a:pt x="2139" y="195"/>
                  </a:lnTo>
                  <a:lnTo>
                    <a:pt x="2136" y="183"/>
                  </a:lnTo>
                  <a:lnTo>
                    <a:pt x="2149" y="185"/>
                  </a:lnTo>
                  <a:lnTo>
                    <a:pt x="2158" y="186"/>
                  </a:lnTo>
                  <a:lnTo>
                    <a:pt x="2154" y="172"/>
                  </a:lnTo>
                  <a:lnTo>
                    <a:pt x="2163" y="168"/>
                  </a:lnTo>
                  <a:lnTo>
                    <a:pt x="2150" y="158"/>
                  </a:lnTo>
                  <a:lnTo>
                    <a:pt x="2155" y="143"/>
                  </a:lnTo>
                  <a:lnTo>
                    <a:pt x="2167" y="151"/>
                  </a:lnTo>
                  <a:lnTo>
                    <a:pt x="2166" y="129"/>
                  </a:lnTo>
                  <a:lnTo>
                    <a:pt x="2163" y="113"/>
                  </a:lnTo>
                  <a:lnTo>
                    <a:pt x="2134" y="115"/>
                  </a:lnTo>
                  <a:lnTo>
                    <a:pt x="2116" y="123"/>
                  </a:lnTo>
                  <a:lnTo>
                    <a:pt x="2102" y="129"/>
                  </a:lnTo>
                  <a:lnTo>
                    <a:pt x="2098" y="133"/>
                  </a:lnTo>
                  <a:lnTo>
                    <a:pt x="2081" y="119"/>
                  </a:lnTo>
                  <a:lnTo>
                    <a:pt x="2021" y="141"/>
                  </a:lnTo>
                  <a:lnTo>
                    <a:pt x="2020" y="142"/>
                  </a:lnTo>
                  <a:lnTo>
                    <a:pt x="2020" y="142"/>
                  </a:lnTo>
                  <a:lnTo>
                    <a:pt x="1988" y="134"/>
                  </a:lnTo>
                  <a:lnTo>
                    <a:pt x="1936" y="126"/>
                  </a:lnTo>
                  <a:lnTo>
                    <a:pt x="1911" y="126"/>
                  </a:lnTo>
                  <a:lnTo>
                    <a:pt x="1861" y="122"/>
                  </a:lnTo>
                  <a:lnTo>
                    <a:pt x="1867" y="130"/>
                  </a:lnTo>
                  <a:lnTo>
                    <a:pt x="1896" y="141"/>
                  </a:lnTo>
                  <a:lnTo>
                    <a:pt x="1888" y="146"/>
                  </a:lnTo>
                  <a:lnTo>
                    <a:pt x="1841" y="131"/>
                  </a:lnTo>
                  <a:lnTo>
                    <a:pt x="1818" y="132"/>
                  </a:lnTo>
                  <a:lnTo>
                    <a:pt x="1788" y="129"/>
                  </a:lnTo>
                  <a:lnTo>
                    <a:pt x="1765" y="130"/>
                  </a:lnTo>
                  <a:lnTo>
                    <a:pt x="1753" y="133"/>
                  </a:lnTo>
                  <a:lnTo>
                    <a:pt x="1729" y="128"/>
                  </a:lnTo>
                  <a:lnTo>
                    <a:pt x="1711" y="115"/>
                  </a:lnTo>
                  <a:lnTo>
                    <a:pt x="1690" y="109"/>
                  </a:lnTo>
                  <a:lnTo>
                    <a:pt x="1660" y="106"/>
                  </a:lnTo>
                  <a:lnTo>
                    <a:pt x="1612" y="109"/>
                  </a:lnTo>
                  <a:lnTo>
                    <a:pt x="1559" y="96"/>
                  </a:lnTo>
                  <a:lnTo>
                    <a:pt x="1533" y="86"/>
                  </a:lnTo>
                  <a:lnTo>
                    <a:pt x="1402" y="75"/>
                  </a:lnTo>
                  <a:lnTo>
                    <a:pt x="1395" y="82"/>
                  </a:lnTo>
                  <a:lnTo>
                    <a:pt x="1426" y="98"/>
                  </a:lnTo>
                  <a:lnTo>
                    <a:pt x="1402" y="96"/>
                  </a:lnTo>
                  <a:lnTo>
                    <a:pt x="1399" y="101"/>
                  </a:lnTo>
                  <a:lnTo>
                    <a:pt x="1367" y="95"/>
                  </a:lnTo>
                  <a:lnTo>
                    <a:pt x="1351" y="100"/>
                  </a:lnTo>
                  <a:lnTo>
                    <a:pt x="1320" y="92"/>
                  </a:lnTo>
                  <a:lnTo>
                    <a:pt x="1331" y="110"/>
                  </a:lnTo>
                  <a:lnTo>
                    <a:pt x="1301" y="103"/>
                  </a:lnTo>
                  <a:lnTo>
                    <a:pt x="1268" y="90"/>
                  </a:lnTo>
                  <a:lnTo>
                    <a:pt x="1267" y="83"/>
                  </a:lnTo>
                  <a:lnTo>
                    <a:pt x="1247" y="72"/>
                  </a:lnTo>
                  <a:lnTo>
                    <a:pt x="1215" y="64"/>
                  </a:lnTo>
                  <a:lnTo>
                    <a:pt x="1195" y="64"/>
                  </a:lnTo>
                  <a:lnTo>
                    <a:pt x="1165" y="61"/>
                  </a:lnTo>
                  <a:lnTo>
                    <a:pt x="1180" y="73"/>
                  </a:lnTo>
                  <a:lnTo>
                    <a:pt x="1124" y="71"/>
                  </a:lnTo>
                  <a:lnTo>
                    <a:pt x="1111" y="63"/>
                  </a:lnTo>
                  <a:lnTo>
                    <a:pt x="1068" y="61"/>
                  </a:lnTo>
                  <a:lnTo>
                    <a:pt x="1051" y="63"/>
                  </a:lnTo>
                  <a:lnTo>
                    <a:pt x="1051" y="68"/>
                  </a:lnTo>
                  <a:lnTo>
                    <a:pt x="1032" y="57"/>
                  </a:lnTo>
                  <a:lnTo>
                    <a:pt x="1024" y="60"/>
                  </a:lnTo>
                  <a:lnTo>
                    <a:pt x="1001" y="56"/>
                  </a:lnTo>
                  <a:lnTo>
                    <a:pt x="983" y="54"/>
                  </a:lnTo>
                  <a:lnTo>
                    <a:pt x="986" y="49"/>
                  </a:lnTo>
                  <a:lnTo>
                    <a:pt x="1008" y="40"/>
                  </a:lnTo>
                  <a:lnTo>
                    <a:pt x="1016" y="36"/>
                  </a:lnTo>
                  <a:lnTo>
                    <a:pt x="1009" y="28"/>
                  </a:lnTo>
                  <a:lnTo>
                    <a:pt x="992" y="22"/>
                  </a:lnTo>
                  <a:lnTo>
                    <a:pt x="955" y="15"/>
                  </a:lnTo>
                  <a:lnTo>
                    <a:pt x="920" y="14"/>
                  </a:lnTo>
                  <a:lnTo>
                    <a:pt x="913" y="18"/>
                  </a:lnTo>
                  <a:lnTo>
                    <a:pt x="901" y="11"/>
                  </a:lnTo>
                  <a:lnTo>
                    <a:pt x="901" y="11"/>
                  </a:lnTo>
                  <a:lnTo>
                    <a:pt x="871" y="8"/>
                  </a:lnTo>
                  <a:lnTo>
                    <a:pt x="883" y="5"/>
                  </a:lnTo>
                  <a:lnTo>
                    <a:pt x="856"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222" name="Freeform 222"/>
            <p:cNvSpPr>
              <a:spLocks/>
            </p:cNvSpPr>
            <p:nvPr/>
          </p:nvSpPr>
          <p:spPr bwMode="auto">
            <a:xfrm>
              <a:off x="5714147" y="5173091"/>
              <a:ext cx="69431" cy="63684"/>
            </a:xfrm>
            <a:custGeom>
              <a:avLst/>
              <a:gdLst>
                <a:gd name="T0" fmla="*/ 36 w 42"/>
                <a:gd name="T1" fmla="*/ 6 h 41"/>
                <a:gd name="T2" fmla="*/ 29 w 42"/>
                <a:gd name="T3" fmla="*/ 0 h 41"/>
                <a:gd name="T4" fmla="*/ 20 w 42"/>
                <a:gd name="T5" fmla="*/ 4 h 41"/>
                <a:gd name="T6" fmla="*/ 10 w 42"/>
                <a:gd name="T7" fmla="*/ 12 h 41"/>
                <a:gd name="T8" fmla="*/ 0 w 42"/>
                <a:gd name="T9" fmla="*/ 25 h 41"/>
                <a:gd name="T10" fmla="*/ 12 w 42"/>
                <a:gd name="T11" fmla="*/ 41 h 41"/>
                <a:gd name="T12" fmla="*/ 18 w 42"/>
                <a:gd name="T13" fmla="*/ 39 h 41"/>
                <a:gd name="T14" fmla="*/ 22 w 42"/>
                <a:gd name="T15" fmla="*/ 32 h 41"/>
                <a:gd name="T16" fmla="*/ 32 w 42"/>
                <a:gd name="T17" fmla="*/ 29 h 41"/>
                <a:gd name="T18" fmla="*/ 36 w 42"/>
                <a:gd name="T19" fmla="*/ 22 h 41"/>
                <a:gd name="T20" fmla="*/ 42 w 42"/>
                <a:gd name="T21" fmla="*/ 12 h 41"/>
                <a:gd name="T22" fmla="*/ 36 w 42"/>
                <a:gd name="T23" fmla="*/ 6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2" h="41">
                  <a:moveTo>
                    <a:pt x="36" y="6"/>
                  </a:moveTo>
                  <a:lnTo>
                    <a:pt x="29" y="0"/>
                  </a:lnTo>
                  <a:lnTo>
                    <a:pt x="20" y="4"/>
                  </a:lnTo>
                  <a:lnTo>
                    <a:pt x="10" y="12"/>
                  </a:lnTo>
                  <a:lnTo>
                    <a:pt x="0" y="25"/>
                  </a:lnTo>
                  <a:lnTo>
                    <a:pt x="12" y="41"/>
                  </a:lnTo>
                  <a:lnTo>
                    <a:pt x="18" y="39"/>
                  </a:lnTo>
                  <a:lnTo>
                    <a:pt x="22" y="32"/>
                  </a:lnTo>
                  <a:lnTo>
                    <a:pt x="32" y="29"/>
                  </a:lnTo>
                  <a:lnTo>
                    <a:pt x="36" y="22"/>
                  </a:lnTo>
                  <a:lnTo>
                    <a:pt x="42" y="12"/>
                  </a:lnTo>
                  <a:lnTo>
                    <a:pt x="36" y="6"/>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grpSp>
      <p:sp>
        <p:nvSpPr>
          <p:cNvPr id="237" name="TextBox 236"/>
          <p:cNvSpPr txBox="1"/>
          <p:nvPr userDrawn="1"/>
        </p:nvSpPr>
        <p:spPr>
          <a:xfrm>
            <a:off x="1061312" y="3318065"/>
            <a:ext cx="437619" cy="123111"/>
          </a:xfrm>
          <a:prstGeom prst="rect">
            <a:avLst/>
          </a:prstGeom>
          <a:noFill/>
        </p:spPr>
        <p:txBody>
          <a:bodyPr wrap="none" lIns="0" tIns="0" rIns="0" bIns="0" rtlCol="0">
            <a:spAutoFit/>
          </a:bodyPr>
          <a:lstStyle/>
          <a:p>
            <a:pPr algn="ctr"/>
            <a:r>
              <a:rPr lang="en-US" sz="800" dirty="0">
                <a:solidFill>
                  <a:schemeClr val="bg1"/>
                </a:solidFill>
                <a:latin typeface="Deutsche Bank Display" charset="0"/>
                <a:ea typeface="Deutsche Bank Display" charset="0"/>
                <a:cs typeface="Deutsche Bank Display" charset="0"/>
              </a:rPr>
              <a:t>Americas</a:t>
            </a:r>
          </a:p>
        </p:txBody>
      </p:sp>
      <p:sp>
        <p:nvSpPr>
          <p:cNvPr id="239" name="Text Placeholder 238"/>
          <p:cNvSpPr>
            <a:spLocks noGrp="1"/>
          </p:cNvSpPr>
          <p:nvPr userDrawn="1">
            <p:ph type="body" sz="quarter" idx="73" hasCustomPrompt="1"/>
          </p:nvPr>
        </p:nvSpPr>
        <p:spPr>
          <a:xfrm>
            <a:off x="763390" y="3444433"/>
            <a:ext cx="1033463" cy="274734"/>
          </a:xfrm>
          <a:prstGeom prst="rect">
            <a:avLst/>
          </a:prstGeom>
        </p:spPr>
        <p:txBody>
          <a:bodyPr lIns="0" tIns="0" rIns="0" bIns="0"/>
          <a:lstStyle>
            <a:lvl1pPr marL="0" indent="0" algn="ctr">
              <a:buNone/>
              <a:defRPr sz="1900">
                <a:solidFill>
                  <a:schemeClr val="bg1"/>
                </a:solidFill>
                <a:latin typeface="Deutsche Bank Display" charset="0"/>
                <a:ea typeface="Deutsche Bank Display" charset="0"/>
                <a:cs typeface="Deutsche Bank Display" charset="0"/>
              </a:defRPr>
            </a:lvl1pPr>
          </a:lstStyle>
          <a:p>
            <a:pPr lvl="0"/>
            <a:r>
              <a:rPr lang="en-US" dirty="0"/>
              <a:t>€</a:t>
            </a:r>
            <a:r>
              <a:rPr lang="en-US" dirty="0" err="1"/>
              <a:t>XX.Xbn</a:t>
            </a:r>
            <a:endParaRPr lang="en-US" dirty="0"/>
          </a:p>
        </p:txBody>
      </p:sp>
      <p:sp>
        <p:nvSpPr>
          <p:cNvPr id="240" name="Oval 239"/>
          <p:cNvSpPr/>
          <p:nvPr userDrawn="1"/>
        </p:nvSpPr>
        <p:spPr>
          <a:xfrm>
            <a:off x="735388" y="4680357"/>
            <a:ext cx="1089467" cy="1089467"/>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94" dirty="0">
              <a:latin typeface="Deutsche Bank Text Beta" charset="0"/>
              <a:ea typeface="Deutsche Bank Text Beta" charset="0"/>
              <a:cs typeface="Deutsche Bank Text Beta" charset="0"/>
            </a:endParaRPr>
          </a:p>
        </p:txBody>
      </p:sp>
      <p:sp>
        <p:nvSpPr>
          <p:cNvPr id="241" name="TextBox 240"/>
          <p:cNvSpPr txBox="1"/>
          <p:nvPr userDrawn="1"/>
        </p:nvSpPr>
        <p:spPr>
          <a:xfrm>
            <a:off x="1069326" y="5020501"/>
            <a:ext cx="421590" cy="123111"/>
          </a:xfrm>
          <a:prstGeom prst="rect">
            <a:avLst/>
          </a:prstGeom>
          <a:noFill/>
        </p:spPr>
        <p:txBody>
          <a:bodyPr wrap="none" lIns="0" tIns="0" rIns="0" bIns="0" rtlCol="0">
            <a:spAutoFit/>
          </a:bodyPr>
          <a:lstStyle/>
          <a:p>
            <a:pPr algn="ctr"/>
            <a:r>
              <a:rPr lang="en-US" sz="800" dirty="0">
                <a:solidFill>
                  <a:schemeClr val="bg1"/>
                </a:solidFill>
                <a:latin typeface="Deutsche Bank Display" charset="0"/>
                <a:ea typeface="Deutsche Bank Display" charset="0"/>
                <a:cs typeface="Deutsche Bank Display" charset="0"/>
              </a:rPr>
              <a:t>Germany</a:t>
            </a:r>
          </a:p>
        </p:txBody>
      </p:sp>
      <p:sp>
        <p:nvSpPr>
          <p:cNvPr id="242" name="Text Placeholder 238"/>
          <p:cNvSpPr>
            <a:spLocks noGrp="1"/>
          </p:cNvSpPr>
          <p:nvPr userDrawn="1">
            <p:ph type="body" sz="quarter" idx="74" hasCustomPrompt="1"/>
          </p:nvPr>
        </p:nvSpPr>
        <p:spPr>
          <a:xfrm>
            <a:off x="763390" y="5146869"/>
            <a:ext cx="1033463" cy="274734"/>
          </a:xfrm>
          <a:prstGeom prst="rect">
            <a:avLst/>
          </a:prstGeom>
        </p:spPr>
        <p:txBody>
          <a:bodyPr lIns="0" tIns="0" rIns="0" bIns="0"/>
          <a:lstStyle>
            <a:lvl1pPr marL="0" indent="0" algn="ctr">
              <a:buNone/>
              <a:defRPr sz="1900">
                <a:solidFill>
                  <a:schemeClr val="bg1"/>
                </a:solidFill>
                <a:latin typeface="Deutsche Bank Display" charset="0"/>
                <a:ea typeface="Deutsche Bank Display" charset="0"/>
                <a:cs typeface="Deutsche Bank Display" charset="0"/>
              </a:defRPr>
            </a:lvl1pPr>
          </a:lstStyle>
          <a:p>
            <a:pPr lvl="0"/>
            <a:r>
              <a:rPr lang="en-US" dirty="0"/>
              <a:t>€</a:t>
            </a:r>
            <a:r>
              <a:rPr lang="en-US" dirty="0" err="1"/>
              <a:t>XX.Xbn</a:t>
            </a:r>
            <a:endParaRPr lang="en-US" dirty="0"/>
          </a:p>
        </p:txBody>
      </p:sp>
      <p:sp>
        <p:nvSpPr>
          <p:cNvPr id="243" name="Oval 242"/>
          <p:cNvSpPr/>
          <p:nvPr userDrawn="1"/>
        </p:nvSpPr>
        <p:spPr>
          <a:xfrm>
            <a:off x="8949314" y="2977921"/>
            <a:ext cx="1089467" cy="1089467"/>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94" dirty="0">
              <a:latin typeface="Deutsche Bank Text Beta" charset="0"/>
              <a:ea typeface="Deutsche Bank Text Beta" charset="0"/>
              <a:cs typeface="Deutsche Bank Text Beta" charset="0"/>
            </a:endParaRPr>
          </a:p>
        </p:txBody>
      </p:sp>
      <p:sp>
        <p:nvSpPr>
          <p:cNvPr id="244" name="TextBox 243"/>
          <p:cNvSpPr txBox="1"/>
          <p:nvPr userDrawn="1"/>
        </p:nvSpPr>
        <p:spPr>
          <a:xfrm>
            <a:off x="9344167" y="3318065"/>
            <a:ext cx="299762" cy="123111"/>
          </a:xfrm>
          <a:prstGeom prst="rect">
            <a:avLst/>
          </a:prstGeom>
          <a:noFill/>
        </p:spPr>
        <p:txBody>
          <a:bodyPr wrap="none" lIns="0" tIns="0" rIns="0" bIns="0" rtlCol="0">
            <a:spAutoFit/>
          </a:bodyPr>
          <a:lstStyle/>
          <a:p>
            <a:pPr algn="ctr"/>
            <a:r>
              <a:rPr lang="en-US" sz="800" dirty="0">
                <a:solidFill>
                  <a:schemeClr val="tx1"/>
                </a:solidFill>
                <a:latin typeface="Deutsche Bank Display" charset="0"/>
                <a:ea typeface="Deutsche Bank Display" charset="0"/>
                <a:cs typeface="Deutsche Bank Display" charset="0"/>
              </a:rPr>
              <a:t>EMEA</a:t>
            </a:r>
          </a:p>
        </p:txBody>
      </p:sp>
      <p:sp>
        <p:nvSpPr>
          <p:cNvPr id="245" name="Text Placeholder 238"/>
          <p:cNvSpPr>
            <a:spLocks noGrp="1"/>
          </p:cNvSpPr>
          <p:nvPr userDrawn="1">
            <p:ph type="body" sz="quarter" idx="75" hasCustomPrompt="1"/>
          </p:nvPr>
        </p:nvSpPr>
        <p:spPr>
          <a:xfrm>
            <a:off x="8977316" y="3444433"/>
            <a:ext cx="1033463" cy="274734"/>
          </a:xfrm>
          <a:prstGeom prst="rect">
            <a:avLst/>
          </a:prstGeom>
        </p:spPr>
        <p:txBody>
          <a:bodyPr lIns="0" tIns="0" rIns="0" bIns="0"/>
          <a:lstStyle>
            <a:lvl1pPr marL="0" indent="0" algn="ctr">
              <a:buNone/>
              <a:defRPr sz="1900">
                <a:solidFill>
                  <a:schemeClr val="tx1"/>
                </a:solidFill>
                <a:latin typeface="Deutsche Bank Display" charset="0"/>
                <a:ea typeface="Deutsche Bank Display" charset="0"/>
                <a:cs typeface="Deutsche Bank Display" charset="0"/>
              </a:defRPr>
            </a:lvl1pPr>
          </a:lstStyle>
          <a:p>
            <a:pPr lvl="0"/>
            <a:r>
              <a:rPr lang="en-US" dirty="0"/>
              <a:t>€</a:t>
            </a:r>
            <a:r>
              <a:rPr lang="en-US" dirty="0" err="1"/>
              <a:t>XX.Xbn</a:t>
            </a:r>
            <a:endParaRPr lang="en-US" dirty="0"/>
          </a:p>
        </p:txBody>
      </p:sp>
      <p:sp>
        <p:nvSpPr>
          <p:cNvPr id="246" name="Oval 245"/>
          <p:cNvSpPr/>
          <p:nvPr userDrawn="1"/>
        </p:nvSpPr>
        <p:spPr>
          <a:xfrm>
            <a:off x="8949314" y="4680357"/>
            <a:ext cx="1089467" cy="1089467"/>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94" dirty="0">
              <a:solidFill>
                <a:srgbClr val="000E28"/>
              </a:solidFill>
              <a:latin typeface="Deutsche Bank Text Beta" charset="0"/>
              <a:ea typeface="Deutsche Bank Text Beta" charset="0"/>
              <a:cs typeface="Deutsche Bank Text Beta" charset="0"/>
            </a:endParaRPr>
          </a:p>
        </p:txBody>
      </p:sp>
      <p:sp>
        <p:nvSpPr>
          <p:cNvPr id="247" name="TextBox 246"/>
          <p:cNvSpPr txBox="1"/>
          <p:nvPr userDrawn="1"/>
        </p:nvSpPr>
        <p:spPr>
          <a:xfrm>
            <a:off x="9356189" y="5020501"/>
            <a:ext cx="275717" cy="123111"/>
          </a:xfrm>
          <a:prstGeom prst="rect">
            <a:avLst/>
          </a:prstGeom>
          <a:noFill/>
        </p:spPr>
        <p:txBody>
          <a:bodyPr wrap="none" lIns="0" tIns="0" rIns="0" bIns="0" rtlCol="0">
            <a:spAutoFit/>
          </a:bodyPr>
          <a:lstStyle/>
          <a:p>
            <a:pPr algn="ctr"/>
            <a:r>
              <a:rPr lang="en-US" sz="800" dirty="0">
                <a:solidFill>
                  <a:schemeClr val="bg1"/>
                </a:solidFill>
                <a:latin typeface="Deutsche Bank Display" charset="0"/>
                <a:ea typeface="Deutsche Bank Display" charset="0"/>
                <a:cs typeface="Deutsche Bank Display" charset="0"/>
              </a:rPr>
              <a:t>APAC</a:t>
            </a:r>
          </a:p>
        </p:txBody>
      </p:sp>
      <p:sp>
        <p:nvSpPr>
          <p:cNvPr id="248" name="Text Placeholder 238"/>
          <p:cNvSpPr>
            <a:spLocks noGrp="1"/>
          </p:cNvSpPr>
          <p:nvPr userDrawn="1">
            <p:ph type="body" sz="quarter" idx="76" hasCustomPrompt="1"/>
          </p:nvPr>
        </p:nvSpPr>
        <p:spPr>
          <a:xfrm>
            <a:off x="8977316" y="5146869"/>
            <a:ext cx="1033463" cy="274734"/>
          </a:xfrm>
          <a:prstGeom prst="rect">
            <a:avLst/>
          </a:prstGeom>
        </p:spPr>
        <p:txBody>
          <a:bodyPr lIns="0" tIns="0" rIns="0" bIns="0"/>
          <a:lstStyle>
            <a:lvl1pPr marL="0" indent="0" algn="ctr">
              <a:buNone/>
              <a:defRPr sz="1900">
                <a:solidFill>
                  <a:schemeClr val="bg1"/>
                </a:solidFill>
                <a:latin typeface="Deutsche Bank Display" charset="0"/>
                <a:ea typeface="Deutsche Bank Display" charset="0"/>
                <a:cs typeface="Deutsche Bank Display" charset="0"/>
              </a:defRPr>
            </a:lvl1pPr>
          </a:lstStyle>
          <a:p>
            <a:pPr lvl="0"/>
            <a:r>
              <a:rPr lang="en-US" dirty="0"/>
              <a:t>€</a:t>
            </a:r>
            <a:r>
              <a:rPr lang="en-US" dirty="0" err="1"/>
              <a:t>XX.Xbn</a:t>
            </a:r>
            <a:endParaRPr lang="en-US" dirty="0"/>
          </a:p>
        </p:txBody>
      </p:sp>
      <p:sp>
        <p:nvSpPr>
          <p:cNvPr id="249" name="Text Placeholder 5"/>
          <p:cNvSpPr>
            <a:spLocks noGrp="1"/>
          </p:cNvSpPr>
          <p:nvPr userDrawn="1">
            <p:ph type="body" sz="quarter" idx="63" hasCustomPrompt="1"/>
          </p:nvPr>
        </p:nvSpPr>
        <p:spPr>
          <a:xfrm>
            <a:off x="701674" y="824430"/>
            <a:ext cx="8532813" cy="478908"/>
          </a:xfrm>
          <a:prstGeom prst="rect">
            <a:avLst/>
          </a:prstGeom>
        </p:spPr>
        <p:txBody>
          <a:bodyPr lIns="0" tIns="0" rIns="0" bIns="0"/>
          <a:lstStyle>
            <a:lvl1pPr marL="0" indent="0">
              <a:lnSpc>
                <a:spcPts val="4000"/>
              </a:lnSpc>
              <a:spcBef>
                <a:spcPts val="0"/>
              </a:spcBef>
              <a:buNone/>
              <a:defRPr sz="3600" baseline="0">
                <a:solidFill>
                  <a:schemeClr val="tx1"/>
                </a:solidFill>
                <a:latin typeface="Deutsche Bank Display" charset="0"/>
                <a:ea typeface="Deutsche Bank Display" charset="0"/>
                <a:cs typeface="Deutsche Bank Display" charset="0"/>
              </a:defRPr>
            </a:lvl1pPr>
            <a:lvl2pPr marL="455783" indent="0">
              <a:buNone/>
              <a:defRPr sz="3600">
                <a:latin typeface="Deutsche Bank Display Beta" charset="0"/>
                <a:ea typeface="Deutsche Bank Display Beta" charset="0"/>
                <a:cs typeface="Deutsche Bank Display Beta" charset="0"/>
              </a:defRPr>
            </a:lvl2pPr>
            <a:lvl3pPr marL="911566" indent="0">
              <a:buNone/>
              <a:defRPr sz="3600">
                <a:latin typeface="Deutsche Bank Display Beta" charset="0"/>
                <a:ea typeface="Deutsche Bank Display Beta" charset="0"/>
                <a:cs typeface="Deutsche Bank Display Beta" charset="0"/>
              </a:defRPr>
            </a:lvl3pPr>
            <a:lvl4pPr marL="1367348" indent="0">
              <a:buNone/>
              <a:defRPr sz="3600">
                <a:latin typeface="Deutsche Bank Display Beta" charset="0"/>
                <a:ea typeface="Deutsche Bank Display Beta" charset="0"/>
                <a:cs typeface="Deutsche Bank Display Beta" charset="0"/>
              </a:defRPr>
            </a:lvl4pPr>
            <a:lvl5pPr marL="1823131" indent="0">
              <a:buNone/>
              <a:defRPr sz="3600">
                <a:latin typeface="Deutsche Bank Display Beta" charset="0"/>
                <a:ea typeface="Deutsche Bank Display Beta" charset="0"/>
                <a:cs typeface="Deutsche Bank Display Beta" charset="0"/>
              </a:defRPr>
            </a:lvl5pPr>
          </a:lstStyle>
          <a:p>
            <a:pPr lvl="0"/>
            <a:r>
              <a:rPr lang="en-US" dirty="0"/>
              <a:t>Deutsche Bank Display Dark Blue 36pt</a:t>
            </a:r>
          </a:p>
        </p:txBody>
      </p:sp>
      <p:sp>
        <p:nvSpPr>
          <p:cNvPr id="250" name="Text Placeholder 6"/>
          <p:cNvSpPr>
            <a:spLocks noGrp="1"/>
          </p:cNvSpPr>
          <p:nvPr userDrawn="1">
            <p:ph type="body" sz="quarter" idx="72" hasCustomPrompt="1"/>
          </p:nvPr>
        </p:nvSpPr>
        <p:spPr>
          <a:xfrm>
            <a:off x="702650" y="6764338"/>
            <a:ext cx="9324000" cy="268287"/>
          </a:xfrm>
          <a:prstGeom prst="rect">
            <a:avLst/>
          </a:prstGeom>
        </p:spPr>
        <p:txBody>
          <a:bodyPr lIns="0" tIns="0" rIns="0" bIns="0" anchor="b"/>
          <a:lstStyle>
            <a:lvl1pPr marL="0" indent="0">
              <a:lnSpc>
                <a:spcPts val="800"/>
              </a:lnSpc>
              <a:spcBef>
                <a:spcPts val="0"/>
              </a:spcBef>
              <a:buNone/>
              <a:defRPr sz="800">
                <a:solidFill>
                  <a:schemeClr val="tx2"/>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8pt</a:t>
            </a:r>
          </a:p>
        </p:txBody>
      </p:sp>
    </p:spTree>
    <p:extLst>
      <p:ext uri="{BB962C8B-B14F-4D97-AF65-F5344CB8AC3E}">
        <p14:creationId xmlns:p14="http://schemas.microsoft.com/office/powerpoint/2010/main" val="133506188"/>
      </p:ext>
    </p:extLst>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preserve="1" userDrawn="1">
  <p:cSld name="5_Title Slide">
    <p:spTree>
      <p:nvGrpSpPr>
        <p:cNvPr id="1" name=""/>
        <p:cNvGrpSpPr/>
        <p:nvPr/>
      </p:nvGrpSpPr>
      <p:grpSpPr>
        <a:xfrm>
          <a:off x="0" y="0"/>
          <a:ext cx="0" cy="0"/>
          <a:chOff x="0" y="0"/>
          <a:chExt cx="0" cy="0"/>
        </a:xfrm>
      </p:grpSpPr>
      <p:sp>
        <p:nvSpPr>
          <p:cNvPr id="8" name="TextBox 7"/>
          <p:cNvSpPr txBox="1"/>
          <p:nvPr userDrawn="1"/>
        </p:nvSpPr>
        <p:spPr>
          <a:xfrm>
            <a:off x="720000" y="401520"/>
            <a:ext cx="1225446" cy="153440"/>
          </a:xfrm>
          <a:prstGeom prst="rect">
            <a:avLst/>
          </a:prstGeom>
          <a:noFill/>
        </p:spPr>
        <p:txBody>
          <a:bodyPr wrap="square" lIns="0" tIns="0" rIns="0" bIns="0" rtlCol="0">
            <a:spAutoFit/>
          </a:bodyPr>
          <a:lstStyle/>
          <a:p>
            <a:r>
              <a:rPr lang="en-US" sz="997" dirty="0">
                <a:solidFill>
                  <a:schemeClr val="accent2"/>
                </a:solidFill>
                <a:latin typeface="Deutsche Bank Text" charset="0"/>
                <a:ea typeface="Deutsche Bank Text" charset="0"/>
                <a:cs typeface="Deutsche Bank Text" charset="0"/>
              </a:rPr>
              <a:t> </a:t>
            </a:r>
          </a:p>
        </p:txBody>
      </p:sp>
      <p:sp>
        <p:nvSpPr>
          <p:cNvPr id="7" name="TextBox 6"/>
          <p:cNvSpPr txBox="1"/>
          <p:nvPr userDrawn="1"/>
        </p:nvSpPr>
        <p:spPr>
          <a:xfrm>
            <a:off x="4639422" y="1155261"/>
            <a:ext cx="634253" cy="705706"/>
          </a:xfrm>
          <a:prstGeom prst="rect">
            <a:avLst/>
          </a:prstGeom>
          <a:noFill/>
        </p:spPr>
        <p:txBody>
          <a:bodyPr wrap="square" lIns="0" tIns="0" rIns="0" bIns="0" rtlCol="0">
            <a:spAutoFit/>
          </a:bodyPr>
          <a:lstStyle/>
          <a:p>
            <a:r>
              <a:rPr lang="en-US" sz="4600" b="0" i="0" dirty="0">
                <a:solidFill>
                  <a:schemeClr val="tx1"/>
                </a:solidFill>
                <a:latin typeface="Deutsche Bank Display" charset="0"/>
                <a:ea typeface="Deutsche Bank Display" charset="0"/>
                <a:cs typeface="Deutsche Bank Display" charset="0"/>
              </a:rPr>
              <a:t>1</a:t>
            </a:r>
          </a:p>
        </p:txBody>
      </p:sp>
      <p:cxnSp>
        <p:nvCxnSpPr>
          <p:cNvPr id="16" name="Straight Connector 15"/>
          <p:cNvCxnSpPr/>
          <p:nvPr userDrawn="1"/>
        </p:nvCxnSpPr>
        <p:spPr>
          <a:xfrm>
            <a:off x="4625975" y="1171031"/>
            <a:ext cx="4608513" cy="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sp>
        <p:nvSpPr>
          <p:cNvPr id="26" name="Text Placeholder 9"/>
          <p:cNvSpPr>
            <a:spLocks noGrp="1"/>
          </p:cNvSpPr>
          <p:nvPr>
            <p:ph type="body" sz="quarter" idx="20" hasCustomPrompt="1"/>
          </p:nvPr>
        </p:nvSpPr>
        <p:spPr>
          <a:xfrm>
            <a:off x="5432152" y="1259509"/>
            <a:ext cx="3802335" cy="474951"/>
          </a:xfrm>
          <a:prstGeom prst="rect">
            <a:avLst/>
          </a:prstGeom>
        </p:spPr>
        <p:txBody>
          <a:bodyPr lIns="0" tIns="0" rIns="0" bIns="0"/>
          <a:lstStyle>
            <a:lvl1pPr marL="0" indent="0">
              <a:buFontTx/>
              <a:buNone/>
              <a:defRPr sz="1396">
                <a:solidFill>
                  <a:schemeClr val="tx2"/>
                </a:solidFill>
                <a:latin typeface="Deutsche Bank Text" charset="0"/>
                <a:ea typeface="Deutsche Bank Text" charset="0"/>
                <a:cs typeface="Deutsche Bank Text" charset="0"/>
              </a:defRPr>
            </a:lvl1pPr>
            <a:lvl2pPr marL="455783" indent="0">
              <a:buFontTx/>
              <a:buNone/>
              <a:defRPr sz="1396">
                <a:solidFill>
                  <a:srgbClr val="616D72"/>
                </a:solidFill>
                <a:latin typeface="Arial" charset="0"/>
                <a:ea typeface="Arial" charset="0"/>
                <a:cs typeface="Arial" charset="0"/>
              </a:defRPr>
            </a:lvl2pPr>
            <a:lvl3pPr marL="911565" indent="0">
              <a:buFontTx/>
              <a:buNone/>
              <a:defRPr sz="1396">
                <a:solidFill>
                  <a:srgbClr val="616D72"/>
                </a:solidFill>
                <a:latin typeface="Arial" charset="0"/>
                <a:ea typeface="Arial" charset="0"/>
                <a:cs typeface="Arial" charset="0"/>
              </a:defRPr>
            </a:lvl3pPr>
            <a:lvl4pPr marL="1367348" indent="0">
              <a:buFontTx/>
              <a:buNone/>
              <a:defRPr sz="1396">
                <a:solidFill>
                  <a:srgbClr val="616D72"/>
                </a:solidFill>
                <a:latin typeface="Arial" charset="0"/>
                <a:ea typeface="Arial" charset="0"/>
                <a:cs typeface="Arial" charset="0"/>
              </a:defRPr>
            </a:lvl4pPr>
            <a:lvl5pPr marL="1823131" indent="0">
              <a:buFontTx/>
              <a:buNone/>
              <a:defRPr sz="1396">
                <a:solidFill>
                  <a:srgbClr val="616D72"/>
                </a:solidFill>
                <a:latin typeface="Arial" charset="0"/>
                <a:ea typeface="Arial" charset="0"/>
                <a:cs typeface="Arial" charset="0"/>
              </a:defRPr>
            </a:lvl5pPr>
          </a:lstStyle>
          <a:p>
            <a:pPr lvl="0"/>
            <a:r>
              <a:rPr lang="en-US" dirty="0"/>
              <a:t>Deutsche Bank Text Dark Grey 14pt</a:t>
            </a:r>
          </a:p>
        </p:txBody>
      </p:sp>
    </p:spTree>
    <p:extLst>
      <p:ext uri="{BB962C8B-B14F-4D97-AF65-F5344CB8AC3E}">
        <p14:creationId xmlns:p14="http://schemas.microsoft.com/office/powerpoint/2010/main" val="1029048384"/>
      </p:ext>
    </p:extLst>
  </p:cSld>
  <p:clrMapOvr>
    <a:masterClrMapping/>
  </p:clrMapOvr>
</p:sldLayout>
</file>

<file path=ppt/slideLayouts/slideLayout40.xml><?xml version="1.0" encoding="utf-8"?>
<p:sldLayout xmlns:a="http://schemas.openxmlformats.org/drawingml/2006/main" xmlns:r="http://schemas.openxmlformats.org/officeDocument/2006/relationships" xmlns:p="http://schemas.openxmlformats.org/presentationml/2006/main" preserve="1" userDrawn="1">
  <p:cSld name="1 Column Text/1 Column Map">
    <p:spTree>
      <p:nvGrpSpPr>
        <p:cNvPr id="1" name=""/>
        <p:cNvGrpSpPr/>
        <p:nvPr/>
      </p:nvGrpSpPr>
      <p:grpSpPr>
        <a:xfrm>
          <a:off x="0" y="0"/>
          <a:ext cx="0" cy="0"/>
          <a:chOff x="0" y="0"/>
          <a:chExt cx="0" cy="0"/>
        </a:xfrm>
      </p:grpSpPr>
      <p:sp>
        <p:nvSpPr>
          <p:cNvPr id="3" name="Text Placeholder 2"/>
          <p:cNvSpPr>
            <a:spLocks noGrp="1"/>
          </p:cNvSpPr>
          <p:nvPr>
            <p:ph type="body" sz="quarter" idx="62" hasCustomPrompt="1"/>
          </p:nvPr>
        </p:nvSpPr>
        <p:spPr>
          <a:xfrm>
            <a:off x="701675" y="441325"/>
            <a:ext cx="3060700" cy="173038"/>
          </a:xfrm>
          <a:prstGeom prst="rect">
            <a:avLst/>
          </a:prstGeom>
        </p:spPr>
        <p:txBody>
          <a:bodyPr lIns="0" tIns="0" rIns="0" bIns="0"/>
          <a:lstStyle>
            <a:lvl1pPr marL="0" indent="0">
              <a:buNone/>
              <a:defRPr sz="997" b="0" i="0" baseline="0">
                <a:solidFill>
                  <a:schemeClr val="accent2"/>
                </a:solidFill>
                <a:latin typeface="Deutsche Bank Text" charset="0"/>
                <a:ea typeface="Deutsche Bank Text" charset="0"/>
                <a:cs typeface="Deutsche Bank Text" charset="0"/>
              </a:defRPr>
            </a:lvl1pPr>
            <a:lvl2pPr marL="455783" indent="0">
              <a:buNone/>
              <a:defRPr/>
            </a:lvl2pPr>
            <a:lvl3pPr marL="911565" indent="0">
              <a:buNone/>
              <a:defRPr/>
            </a:lvl3pPr>
            <a:lvl4pPr marL="1367348" indent="0">
              <a:buNone/>
              <a:defRPr/>
            </a:lvl4pPr>
            <a:lvl5pPr marL="1823131" indent="0">
              <a:buNone/>
              <a:defRPr/>
            </a:lvl5pPr>
          </a:lstStyle>
          <a:p>
            <a:pPr lvl="0"/>
            <a:r>
              <a:rPr lang="en-US" dirty="0"/>
              <a:t>Deutsche Bank Text Orange 10pt</a:t>
            </a:r>
          </a:p>
        </p:txBody>
      </p:sp>
      <p:sp>
        <p:nvSpPr>
          <p:cNvPr id="4" name="Text Placeholder 5"/>
          <p:cNvSpPr>
            <a:spLocks noGrp="1"/>
          </p:cNvSpPr>
          <p:nvPr>
            <p:ph type="body" sz="quarter" idx="63" hasCustomPrompt="1"/>
          </p:nvPr>
        </p:nvSpPr>
        <p:spPr>
          <a:xfrm>
            <a:off x="701674" y="824430"/>
            <a:ext cx="8532813" cy="478908"/>
          </a:xfrm>
          <a:prstGeom prst="rect">
            <a:avLst/>
          </a:prstGeom>
        </p:spPr>
        <p:txBody>
          <a:bodyPr lIns="0" tIns="0" rIns="0" bIns="0"/>
          <a:lstStyle>
            <a:lvl1pPr marL="0" indent="0">
              <a:lnSpc>
                <a:spcPts val="4000"/>
              </a:lnSpc>
              <a:spcBef>
                <a:spcPts val="0"/>
              </a:spcBef>
              <a:buNone/>
              <a:defRPr sz="3600" baseline="0">
                <a:solidFill>
                  <a:schemeClr val="tx1"/>
                </a:solidFill>
                <a:latin typeface="Deutsche Bank Display" charset="0"/>
                <a:ea typeface="Deutsche Bank Display" charset="0"/>
                <a:cs typeface="Deutsche Bank Display" charset="0"/>
              </a:defRPr>
            </a:lvl1pPr>
            <a:lvl2pPr marL="455783" indent="0">
              <a:buNone/>
              <a:defRPr sz="3600">
                <a:latin typeface="Deutsche Bank Display Beta" charset="0"/>
                <a:ea typeface="Deutsche Bank Display Beta" charset="0"/>
                <a:cs typeface="Deutsche Bank Display Beta" charset="0"/>
              </a:defRPr>
            </a:lvl2pPr>
            <a:lvl3pPr marL="911566" indent="0">
              <a:buNone/>
              <a:defRPr sz="3600">
                <a:latin typeface="Deutsche Bank Display Beta" charset="0"/>
                <a:ea typeface="Deutsche Bank Display Beta" charset="0"/>
                <a:cs typeface="Deutsche Bank Display Beta" charset="0"/>
              </a:defRPr>
            </a:lvl3pPr>
            <a:lvl4pPr marL="1367348" indent="0">
              <a:buNone/>
              <a:defRPr sz="3600">
                <a:latin typeface="Deutsche Bank Display Beta" charset="0"/>
                <a:ea typeface="Deutsche Bank Display Beta" charset="0"/>
                <a:cs typeface="Deutsche Bank Display Beta" charset="0"/>
              </a:defRPr>
            </a:lvl4pPr>
            <a:lvl5pPr marL="1823131" indent="0">
              <a:buNone/>
              <a:defRPr sz="3600">
                <a:latin typeface="Deutsche Bank Display Beta" charset="0"/>
                <a:ea typeface="Deutsche Bank Display Beta" charset="0"/>
                <a:cs typeface="Deutsche Bank Display Beta" charset="0"/>
              </a:defRPr>
            </a:lvl5pPr>
          </a:lstStyle>
          <a:p>
            <a:pPr lvl="0"/>
            <a:r>
              <a:rPr lang="en-US" dirty="0"/>
              <a:t>Deutsche Bank Display Dark Blue 36pt</a:t>
            </a:r>
          </a:p>
        </p:txBody>
      </p:sp>
      <p:sp>
        <p:nvSpPr>
          <p:cNvPr id="8" name="Freeform 207"/>
          <p:cNvSpPr>
            <a:spLocks/>
          </p:cNvSpPr>
          <p:nvPr userDrawn="1"/>
        </p:nvSpPr>
        <p:spPr bwMode="auto">
          <a:xfrm>
            <a:off x="4811877" y="2526542"/>
            <a:ext cx="26495" cy="10668"/>
          </a:xfrm>
          <a:custGeom>
            <a:avLst/>
            <a:gdLst>
              <a:gd name="T0" fmla="*/ 21 w 28"/>
              <a:gd name="T1" fmla="*/ 9 h 12"/>
              <a:gd name="T2" fmla="*/ 8 w 28"/>
              <a:gd name="T3" fmla="*/ 12 h 12"/>
              <a:gd name="T4" fmla="*/ 3 w 28"/>
              <a:gd name="T5" fmla="*/ 8 h 12"/>
              <a:gd name="T6" fmla="*/ 0 w 28"/>
              <a:gd name="T7" fmla="*/ 3 h 12"/>
              <a:gd name="T8" fmla="*/ 19 w 28"/>
              <a:gd name="T9" fmla="*/ 0 h 12"/>
              <a:gd name="T10" fmla="*/ 28 w 28"/>
              <a:gd name="T11" fmla="*/ 1 h 12"/>
              <a:gd name="T12" fmla="*/ 21 w 28"/>
              <a:gd name="T13" fmla="*/ 9 h 12"/>
            </a:gdLst>
            <a:ahLst/>
            <a:cxnLst>
              <a:cxn ang="0">
                <a:pos x="T0" y="T1"/>
              </a:cxn>
              <a:cxn ang="0">
                <a:pos x="T2" y="T3"/>
              </a:cxn>
              <a:cxn ang="0">
                <a:pos x="T4" y="T5"/>
              </a:cxn>
              <a:cxn ang="0">
                <a:pos x="T6" y="T7"/>
              </a:cxn>
              <a:cxn ang="0">
                <a:pos x="T8" y="T9"/>
              </a:cxn>
              <a:cxn ang="0">
                <a:pos x="T10" y="T11"/>
              </a:cxn>
              <a:cxn ang="0">
                <a:pos x="T12" y="T13"/>
              </a:cxn>
            </a:cxnLst>
            <a:rect l="0" t="0" r="r" b="b"/>
            <a:pathLst>
              <a:path w="28" h="12">
                <a:moveTo>
                  <a:pt x="21" y="9"/>
                </a:moveTo>
                <a:lnTo>
                  <a:pt x="8" y="12"/>
                </a:lnTo>
                <a:lnTo>
                  <a:pt x="3" y="8"/>
                </a:lnTo>
                <a:lnTo>
                  <a:pt x="0" y="3"/>
                </a:lnTo>
                <a:lnTo>
                  <a:pt x="19" y="0"/>
                </a:lnTo>
                <a:lnTo>
                  <a:pt x="28" y="1"/>
                </a:lnTo>
                <a:lnTo>
                  <a:pt x="21" y="9"/>
                </a:lnTo>
                <a:close/>
              </a:path>
            </a:pathLst>
          </a:custGeom>
          <a:solidFill>
            <a:srgbClr val="6CABCD"/>
          </a:solid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9" name="Freeform 208"/>
          <p:cNvSpPr>
            <a:spLocks/>
          </p:cNvSpPr>
          <p:nvPr userDrawn="1"/>
        </p:nvSpPr>
        <p:spPr bwMode="auto">
          <a:xfrm>
            <a:off x="4827965" y="2468752"/>
            <a:ext cx="38796" cy="13337"/>
          </a:xfrm>
          <a:custGeom>
            <a:avLst/>
            <a:gdLst>
              <a:gd name="T0" fmla="*/ 10 w 41"/>
              <a:gd name="T1" fmla="*/ 0 h 15"/>
              <a:gd name="T2" fmla="*/ 14 w 41"/>
              <a:gd name="T3" fmla="*/ 4 h 15"/>
              <a:gd name="T4" fmla="*/ 26 w 41"/>
              <a:gd name="T5" fmla="*/ 2 h 15"/>
              <a:gd name="T6" fmla="*/ 30 w 41"/>
              <a:gd name="T7" fmla="*/ 7 h 15"/>
              <a:gd name="T8" fmla="*/ 41 w 41"/>
              <a:gd name="T9" fmla="*/ 9 h 15"/>
              <a:gd name="T10" fmla="*/ 37 w 41"/>
              <a:gd name="T11" fmla="*/ 11 h 15"/>
              <a:gd name="T12" fmla="*/ 21 w 41"/>
              <a:gd name="T13" fmla="*/ 15 h 15"/>
              <a:gd name="T14" fmla="*/ 16 w 41"/>
              <a:gd name="T15" fmla="*/ 11 h 15"/>
              <a:gd name="T16" fmla="*/ 15 w 41"/>
              <a:gd name="T17" fmla="*/ 8 h 15"/>
              <a:gd name="T18" fmla="*/ 1 w 41"/>
              <a:gd name="T19" fmla="*/ 9 h 15"/>
              <a:gd name="T20" fmla="*/ 0 w 41"/>
              <a:gd name="T21" fmla="*/ 7 h 15"/>
              <a:gd name="T22" fmla="*/ 10 w 41"/>
              <a:gd name="T23"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1" h="15">
                <a:moveTo>
                  <a:pt x="10" y="0"/>
                </a:moveTo>
                <a:lnTo>
                  <a:pt x="14" y="4"/>
                </a:lnTo>
                <a:lnTo>
                  <a:pt x="26" y="2"/>
                </a:lnTo>
                <a:lnTo>
                  <a:pt x="30" y="7"/>
                </a:lnTo>
                <a:lnTo>
                  <a:pt x="41" y="9"/>
                </a:lnTo>
                <a:lnTo>
                  <a:pt x="37" y="11"/>
                </a:lnTo>
                <a:lnTo>
                  <a:pt x="21" y="15"/>
                </a:lnTo>
                <a:lnTo>
                  <a:pt x="16" y="11"/>
                </a:lnTo>
                <a:lnTo>
                  <a:pt x="15" y="8"/>
                </a:lnTo>
                <a:lnTo>
                  <a:pt x="1" y="9"/>
                </a:lnTo>
                <a:lnTo>
                  <a:pt x="0" y="7"/>
                </a:lnTo>
                <a:lnTo>
                  <a:pt x="10" y="0"/>
                </a:lnTo>
                <a:close/>
              </a:path>
            </a:pathLst>
          </a:custGeom>
          <a:solidFill>
            <a:srgbClr val="6CABCD"/>
          </a:solid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grpSp>
        <p:nvGrpSpPr>
          <p:cNvPr id="10" name="Group 9"/>
          <p:cNvGrpSpPr/>
          <p:nvPr userDrawn="1"/>
        </p:nvGrpSpPr>
        <p:grpSpPr>
          <a:xfrm>
            <a:off x="4728608" y="2190472"/>
            <a:ext cx="2278565" cy="2457402"/>
            <a:chOff x="720000" y="1735728"/>
            <a:chExt cx="3980771" cy="4293210"/>
          </a:xfrm>
          <a:solidFill>
            <a:schemeClr val="accent4"/>
          </a:solidFill>
        </p:grpSpPr>
        <p:sp>
          <p:nvSpPr>
            <p:cNvPr id="189" name="Freeform 188"/>
            <p:cNvSpPr>
              <a:spLocks noEditPoints="1"/>
            </p:cNvSpPr>
            <p:nvPr/>
          </p:nvSpPr>
          <p:spPr bwMode="auto">
            <a:xfrm>
              <a:off x="2883965" y="4952529"/>
              <a:ext cx="467840" cy="1065536"/>
            </a:xfrm>
            <a:custGeom>
              <a:avLst/>
              <a:gdLst>
                <a:gd name="T0" fmla="*/ 331 w 1160"/>
                <a:gd name="T1" fmla="*/ 82 h 2811"/>
                <a:gd name="T2" fmla="*/ 436 w 1160"/>
                <a:gd name="T3" fmla="*/ 17 h 2811"/>
                <a:gd name="T4" fmla="*/ 602 w 1160"/>
                <a:gd name="T5" fmla="*/ 174 h 2811"/>
                <a:gd name="T6" fmla="*/ 761 w 1160"/>
                <a:gd name="T7" fmla="*/ 250 h 2811"/>
                <a:gd name="T8" fmla="*/ 855 w 1160"/>
                <a:gd name="T9" fmla="*/ 321 h 2811"/>
                <a:gd name="T10" fmla="*/ 877 w 1160"/>
                <a:gd name="T11" fmla="*/ 473 h 2811"/>
                <a:gd name="T12" fmla="*/ 1016 w 1160"/>
                <a:gd name="T13" fmla="*/ 472 h 2811"/>
                <a:gd name="T14" fmla="*/ 1076 w 1160"/>
                <a:gd name="T15" fmla="*/ 332 h 2811"/>
                <a:gd name="T16" fmla="*/ 1153 w 1160"/>
                <a:gd name="T17" fmla="*/ 365 h 2811"/>
                <a:gd name="T18" fmla="*/ 1105 w 1160"/>
                <a:gd name="T19" fmla="*/ 480 h 2811"/>
                <a:gd name="T20" fmla="*/ 990 w 1160"/>
                <a:gd name="T21" fmla="*/ 597 h 2811"/>
                <a:gd name="T22" fmla="*/ 904 w 1160"/>
                <a:gd name="T23" fmla="*/ 781 h 2811"/>
                <a:gd name="T24" fmla="*/ 914 w 1160"/>
                <a:gd name="T25" fmla="*/ 953 h 2811"/>
                <a:gd name="T26" fmla="*/ 907 w 1160"/>
                <a:gd name="T27" fmla="*/ 1027 h 2811"/>
                <a:gd name="T28" fmla="*/ 1014 w 1160"/>
                <a:gd name="T29" fmla="*/ 1144 h 2811"/>
                <a:gd name="T30" fmla="*/ 1067 w 1160"/>
                <a:gd name="T31" fmla="*/ 1239 h 2811"/>
                <a:gd name="T32" fmla="*/ 1027 w 1160"/>
                <a:gd name="T33" fmla="*/ 1389 h 2811"/>
                <a:gd name="T34" fmla="*/ 797 w 1160"/>
                <a:gd name="T35" fmla="*/ 1452 h 2811"/>
                <a:gd name="T36" fmla="*/ 745 w 1160"/>
                <a:gd name="T37" fmla="*/ 1494 h 2811"/>
                <a:gd name="T38" fmla="*/ 770 w 1160"/>
                <a:gd name="T39" fmla="*/ 1600 h 2811"/>
                <a:gd name="T40" fmla="*/ 668 w 1160"/>
                <a:gd name="T41" fmla="*/ 1641 h 2811"/>
                <a:gd name="T42" fmla="*/ 573 w 1160"/>
                <a:gd name="T43" fmla="*/ 1632 h 2811"/>
                <a:gd name="T44" fmla="*/ 659 w 1160"/>
                <a:gd name="T45" fmla="*/ 1741 h 2811"/>
                <a:gd name="T46" fmla="*/ 722 w 1160"/>
                <a:gd name="T47" fmla="*/ 1759 h 2811"/>
                <a:gd name="T48" fmla="*/ 626 w 1160"/>
                <a:gd name="T49" fmla="*/ 1837 h 2811"/>
                <a:gd name="T50" fmla="*/ 639 w 1160"/>
                <a:gd name="T51" fmla="*/ 1966 h 2811"/>
                <a:gd name="T52" fmla="*/ 536 w 1160"/>
                <a:gd name="T53" fmla="*/ 2010 h 2811"/>
                <a:gd name="T54" fmla="*/ 623 w 1160"/>
                <a:gd name="T55" fmla="*/ 2134 h 2811"/>
                <a:gd name="T56" fmla="*/ 695 w 1160"/>
                <a:gd name="T57" fmla="*/ 2225 h 2811"/>
                <a:gd name="T58" fmla="*/ 626 w 1160"/>
                <a:gd name="T59" fmla="*/ 2369 h 2811"/>
                <a:gd name="T60" fmla="*/ 567 w 1160"/>
                <a:gd name="T61" fmla="*/ 2441 h 2811"/>
                <a:gd name="T62" fmla="*/ 683 w 1160"/>
                <a:gd name="T63" fmla="*/ 2574 h 2811"/>
                <a:gd name="T64" fmla="*/ 590 w 1160"/>
                <a:gd name="T65" fmla="*/ 2557 h 2811"/>
                <a:gd name="T66" fmla="*/ 383 w 1160"/>
                <a:gd name="T67" fmla="*/ 2498 h 2811"/>
                <a:gd name="T68" fmla="*/ 317 w 1160"/>
                <a:gd name="T69" fmla="*/ 2442 h 2811"/>
                <a:gd name="T70" fmla="*/ 241 w 1160"/>
                <a:gd name="T71" fmla="*/ 2324 h 2811"/>
                <a:gd name="T72" fmla="*/ 278 w 1160"/>
                <a:gd name="T73" fmla="*/ 2234 h 2811"/>
                <a:gd name="T74" fmla="*/ 264 w 1160"/>
                <a:gd name="T75" fmla="*/ 2121 h 2811"/>
                <a:gd name="T76" fmla="*/ 226 w 1160"/>
                <a:gd name="T77" fmla="*/ 1961 h 2811"/>
                <a:gd name="T78" fmla="*/ 232 w 1160"/>
                <a:gd name="T79" fmla="*/ 1914 h 2811"/>
                <a:gd name="T80" fmla="*/ 206 w 1160"/>
                <a:gd name="T81" fmla="*/ 1862 h 2811"/>
                <a:gd name="T82" fmla="*/ 119 w 1160"/>
                <a:gd name="T83" fmla="*/ 1733 h 2811"/>
                <a:gd name="T84" fmla="*/ 99 w 1160"/>
                <a:gd name="T85" fmla="*/ 1613 h 2811"/>
                <a:gd name="T86" fmla="*/ 88 w 1160"/>
                <a:gd name="T87" fmla="*/ 1451 h 2811"/>
                <a:gd name="T88" fmla="*/ 78 w 1160"/>
                <a:gd name="T89" fmla="*/ 1338 h 2811"/>
                <a:gd name="T90" fmla="*/ 98 w 1160"/>
                <a:gd name="T91" fmla="*/ 1204 h 2811"/>
                <a:gd name="T92" fmla="*/ 102 w 1160"/>
                <a:gd name="T93" fmla="*/ 1051 h 2811"/>
                <a:gd name="T94" fmla="*/ 63 w 1160"/>
                <a:gd name="T95" fmla="*/ 957 h 2811"/>
                <a:gd name="T96" fmla="*/ 27 w 1160"/>
                <a:gd name="T97" fmla="*/ 723 h 2811"/>
                <a:gd name="T98" fmla="*/ 17 w 1160"/>
                <a:gd name="T99" fmla="*/ 564 h 2811"/>
                <a:gd name="T100" fmla="*/ 94 w 1160"/>
                <a:gd name="T101" fmla="*/ 431 h 2811"/>
                <a:gd name="T102" fmla="*/ 77 w 1160"/>
                <a:gd name="T103" fmla="*/ 370 h 2811"/>
                <a:gd name="T104" fmla="*/ 128 w 1160"/>
                <a:gd name="T105" fmla="*/ 186 h 2811"/>
                <a:gd name="T106" fmla="*/ 130 w 1160"/>
                <a:gd name="T107" fmla="*/ 77 h 2811"/>
                <a:gd name="T108" fmla="*/ 281 w 1160"/>
                <a:gd name="T109" fmla="*/ 20 h 2811"/>
                <a:gd name="T110" fmla="*/ 889 w 1160"/>
                <a:gd name="T111" fmla="*/ 2811 h 2811"/>
                <a:gd name="T112" fmla="*/ 806 w 1160"/>
                <a:gd name="T113" fmla="*/ 2780 h 2811"/>
                <a:gd name="T114" fmla="*/ 662 w 1160"/>
                <a:gd name="T115" fmla="*/ 2598 h 2811"/>
                <a:gd name="T116" fmla="*/ 759 w 1160"/>
                <a:gd name="T117" fmla="*/ 2697 h 2811"/>
                <a:gd name="T118" fmla="*/ 959 w 1160"/>
                <a:gd name="T119" fmla="*/ 2766 h 28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160" h="2811">
                  <a:moveTo>
                    <a:pt x="281" y="20"/>
                  </a:moveTo>
                  <a:lnTo>
                    <a:pt x="331" y="82"/>
                  </a:lnTo>
                  <a:lnTo>
                    <a:pt x="352" y="13"/>
                  </a:lnTo>
                  <a:lnTo>
                    <a:pt x="436" y="17"/>
                  </a:lnTo>
                  <a:lnTo>
                    <a:pt x="450" y="35"/>
                  </a:lnTo>
                  <a:lnTo>
                    <a:pt x="602" y="174"/>
                  </a:lnTo>
                  <a:lnTo>
                    <a:pt x="663" y="187"/>
                  </a:lnTo>
                  <a:lnTo>
                    <a:pt x="761" y="250"/>
                  </a:lnTo>
                  <a:lnTo>
                    <a:pt x="840" y="283"/>
                  </a:lnTo>
                  <a:lnTo>
                    <a:pt x="855" y="321"/>
                  </a:lnTo>
                  <a:lnTo>
                    <a:pt x="801" y="450"/>
                  </a:lnTo>
                  <a:lnTo>
                    <a:pt x="877" y="473"/>
                  </a:lnTo>
                  <a:lnTo>
                    <a:pt x="960" y="486"/>
                  </a:lnTo>
                  <a:lnTo>
                    <a:pt x="1016" y="472"/>
                  </a:lnTo>
                  <a:lnTo>
                    <a:pt x="1074" y="407"/>
                  </a:lnTo>
                  <a:lnTo>
                    <a:pt x="1076" y="332"/>
                  </a:lnTo>
                  <a:lnTo>
                    <a:pt x="1111" y="316"/>
                  </a:lnTo>
                  <a:lnTo>
                    <a:pt x="1153" y="365"/>
                  </a:lnTo>
                  <a:lnTo>
                    <a:pt x="1160" y="433"/>
                  </a:lnTo>
                  <a:lnTo>
                    <a:pt x="1105" y="480"/>
                  </a:lnTo>
                  <a:lnTo>
                    <a:pt x="1060" y="514"/>
                  </a:lnTo>
                  <a:lnTo>
                    <a:pt x="990" y="597"/>
                  </a:lnTo>
                  <a:lnTo>
                    <a:pt x="911" y="713"/>
                  </a:lnTo>
                  <a:lnTo>
                    <a:pt x="904" y="781"/>
                  </a:lnTo>
                  <a:lnTo>
                    <a:pt x="899" y="868"/>
                  </a:lnTo>
                  <a:lnTo>
                    <a:pt x="914" y="953"/>
                  </a:lnTo>
                  <a:lnTo>
                    <a:pt x="902" y="972"/>
                  </a:lnTo>
                  <a:lnTo>
                    <a:pt x="907" y="1027"/>
                  </a:lnTo>
                  <a:lnTo>
                    <a:pt x="910" y="1071"/>
                  </a:lnTo>
                  <a:lnTo>
                    <a:pt x="1014" y="1144"/>
                  </a:lnTo>
                  <a:lnTo>
                    <a:pt x="1015" y="1202"/>
                  </a:lnTo>
                  <a:lnTo>
                    <a:pt x="1067" y="1239"/>
                  </a:lnTo>
                  <a:lnTo>
                    <a:pt x="1071" y="1280"/>
                  </a:lnTo>
                  <a:lnTo>
                    <a:pt x="1027" y="1389"/>
                  </a:lnTo>
                  <a:lnTo>
                    <a:pt x="933" y="1434"/>
                  </a:lnTo>
                  <a:lnTo>
                    <a:pt x="797" y="1452"/>
                  </a:lnTo>
                  <a:lnTo>
                    <a:pt x="719" y="1443"/>
                  </a:lnTo>
                  <a:lnTo>
                    <a:pt x="745" y="1494"/>
                  </a:lnTo>
                  <a:lnTo>
                    <a:pt x="747" y="1557"/>
                  </a:lnTo>
                  <a:lnTo>
                    <a:pt x="770" y="1600"/>
                  </a:lnTo>
                  <a:lnTo>
                    <a:pt x="736" y="1629"/>
                  </a:lnTo>
                  <a:lnTo>
                    <a:pt x="668" y="1641"/>
                  </a:lnTo>
                  <a:lnTo>
                    <a:pt x="594" y="1610"/>
                  </a:lnTo>
                  <a:lnTo>
                    <a:pt x="573" y="1632"/>
                  </a:lnTo>
                  <a:lnTo>
                    <a:pt x="606" y="1716"/>
                  </a:lnTo>
                  <a:lnTo>
                    <a:pt x="659" y="1741"/>
                  </a:lnTo>
                  <a:lnTo>
                    <a:pt x="689" y="1715"/>
                  </a:lnTo>
                  <a:lnTo>
                    <a:pt x="722" y="1759"/>
                  </a:lnTo>
                  <a:lnTo>
                    <a:pt x="666" y="1785"/>
                  </a:lnTo>
                  <a:lnTo>
                    <a:pt x="626" y="1837"/>
                  </a:lnTo>
                  <a:lnTo>
                    <a:pt x="641" y="1922"/>
                  </a:lnTo>
                  <a:lnTo>
                    <a:pt x="639" y="1966"/>
                  </a:lnTo>
                  <a:lnTo>
                    <a:pt x="575" y="1967"/>
                  </a:lnTo>
                  <a:lnTo>
                    <a:pt x="536" y="2010"/>
                  </a:lnTo>
                  <a:lnTo>
                    <a:pt x="537" y="2072"/>
                  </a:lnTo>
                  <a:lnTo>
                    <a:pt x="623" y="2134"/>
                  </a:lnTo>
                  <a:lnTo>
                    <a:pt x="693" y="2150"/>
                  </a:lnTo>
                  <a:lnTo>
                    <a:pt x="695" y="2225"/>
                  </a:lnTo>
                  <a:lnTo>
                    <a:pt x="633" y="2272"/>
                  </a:lnTo>
                  <a:lnTo>
                    <a:pt x="626" y="2369"/>
                  </a:lnTo>
                  <a:lnTo>
                    <a:pt x="578" y="2402"/>
                  </a:lnTo>
                  <a:lnTo>
                    <a:pt x="567" y="2441"/>
                  </a:lnTo>
                  <a:lnTo>
                    <a:pt x="621" y="2527"/>
                  </a:lnTo>
                  <a:lnTo>
                    <a:pt x="683" y="2574"/>
                  </a:lnTo>
                  <a:lnTo>
                    <a:pt x="654" y="2570"/>
                  </a:lnTo>
                  <a:lnTo>
                    <a:pt x="590" y="2557"/>
                  </a:lnTo>
                  <a:lnTo>
                    <a:pt x="429" y="2546"/>
                  </a:lnTo>
                  <a:lnTo>
                    <a:pt x="383" y="2498"/>
                  </a:lnTo>
                  <a:lnTo>
                    <a:pt x="359" y="2436"/>
                  </a:lnTo>
                  <a:lnTo>
                    <a:pt x="317" y="2442"/>
                  </a:lnTo>
                  <a:lnTo>
                    <a:pt x="282" y="2412"/>
                  </a:lnTo>
                  <a:lnTo>
                    <a:pt x="241" y="2324"/>
                  </a:lnTo>
                  <a:lnTo>
                    <a:pt x="277" y="2287"/>
                  </a:lnTo>
                  <a:lnTo>
                    <a:pt x="278" y="2234"/>
                  </a:lnTo>
                  <a:lnTo>
                    <a:pt x="255" y="2192"/>
                  </a:lnTo>
                  <a:lnTo>
                    <a:pt x="264" y="2121"/>
                  </a:lnTo>
                  <a:lnTo>
                    <a:pt x="250" y="2010"/>
                  </a:lnTo>
                  <a:lnTo>
                    <a:pt x="226" y="1961"/>
                  </a:lnTo>
                  <a:lnTo>
                    <a:pt x="250" y="1945"/>
                  </a:lnTo>
                  <a:lnTo>
                    <a:pt x="232" y="1914"/>
                  </a:lnTo>
                  <a:lnTo>
                    <a:pt x="195" y="1897"/>
                  </a:lnTo>
                  <a:lnTo>
                    <a:pt x="206" y="1862"/>
                  </a:lnTo>
                  <a:lnTo>
                    <a:pt x="165" y="1830"/>
                  </a:lnTo>
                  <a:lnTo>
                    <a:pt x="119" y="1733"/>
                  </a:lnTo>
                  <a:lnTo>
                    <a:pt x="141" y="1716"/>
                  </a:lnTo>
                  <a:lnTo>
                    <a:pt x="99" y="1613"/>
                  </a:lnTo>
                  <a:lnTo>
                    <a:pt x="90" y="1526"/>
                  </a:lnTo>
                  <a:lnTo>
                    <a:pt x="88" y="1451"/>
                  </a:lnTo>
                  <a:lnTo>
                    <a:pt x="121" y="1420"/>
                  </a:lnTo>
                  <a:lnTo>
                    <a:pt x="78" y="1338"/>
                  </a:lnTo>
                  <a:lnTo>
                    <a:pt x="58" y="1260"/>
                  </a:lnTo>
                  <a:lnTo>
                    <a:pt x="98" y="1204"/>
                  </a:lnTo>
                  <a:lnTo>
                    <a:pt x="80" y="1134"/>
                  </a:lnTo>
                  <a:lnTo>
                    <a:pt x="102" y="1051"/>
                  </a:lnTo>
                  <a:lnTo>
                    <a:pt x="85" y="973"/>
                  </a:lnTo>
                  <a:lnTo>
                    <a:pt x="63" y="957"/>
                  </a:lnTo>
                  <a:lnTo>
                    <a:pt x="0" y="811"/>
                  </a:lnTo>
                  <a:lnTo>
                    <a:pt x="27" y="723"/>
                  </a:lnTo>
                  <a:lnTo>
                    <a:pt x="5" y="641"/>
                  </a:lnTo>
                  <a:lnTo>
                    <a:pt x="17" y="564"/>
                  </a:lnTo>
                  <a:lnTo>
                    <a:pt x="51" y="484"/>
                  </a:lnTo>
                  <a:lnTo>
                    <a:pt x="94" y="431"/>
                  </a:lnTo>
                  <a:lnTo>
                    <a:pt x="67" y="397"/>
                  </a:lnTo>
                  <a:lnTo>
                    <a:pt x="77" y="370"/>
                  </a:lnTo>
                  <a:lnTo>
                    <a:pt x="54" y="228"/>
                  </a:lnTo>
                  <a:lnTo>
                    <a:pt x="128" y="186"/>
                  </a:lnTo>
                  <a:lnTo>
                    <a:pt x="142" y="98"/>
                  </a:lnTo>
                  <a:lnTo>
                    <a:pt x="130" y="77"/>
                  </a:lnTo>
                  <a:lnTo>
                    <a:pt x="182" y="0"/>
                  </a:lnTo>
                  <a:lnTo>
                    <a:pt x="281" y="20"/>
                  </a:lnTo>
                  <a:moveTo>
                    <a:pt x="947" y="2807"/>
                  </a:moveTo>
                  <a:lnTo>
                    <a:pt x="889" y="2811"/>
                  </a:lnTo>
                  <a:lnTo>
                    <a:pt x="845" y="2782"/>
                  </a:lnTo>
                  <a:lnTo>
                    <a:pt x="806" y="2780"/>
                  </a:lnTo>
                  <a:lnTo>
                    <a:pt x="739" y="2780"/>
                  </a:lnTo>
                  <a:lnTo>
                    <a:pt x="662" y="2598"/>
                  </a:lnTo>
                  <a:lnTo>
                    <a:pt x="702" y="2636"/>
                  </a:lnTo>
                  <a:lnTo>
                    <a:pt x="759" y="2697"/>
                  </a:lnTo>
                  <a:lnTo>
                    <a:pt x="862" y="2746"/>
                  </a:lnTo>
                  <a:lnTo>
                    <a:pt x="959" y="2766"/>
                  </a:lnTo>
                  <a:lnTo>
                    <a:pt x="947" y="2807"/>
                  </a:lnTo>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90" name="Freeform 189"/>
            <p:cNvSpPr>
              <a:spLocks/>
            </p:cNvSpPr>
            <p:nvPr/>
          </p:nvSpPr>
          <p:spPr bwMode="auto">
            <a:xfrm>
              <a:off x="2611196" y="3434993"/>
              <a:ext cx="24798" cy="48152"/>
            </a:xfrm>
            <a:custGeom>
              <a:avLst/>
              <a:gdLst>
                <a:gd name="T0" fmla="*/ 13 w 15"/>
                <a:gd name="T1" fmla="*/ 30 h 31"/>
                <a:gd name="T2" fmla="*/ 8 w 15"/>
                <a:gd name="T3" fmla="*/ 31 h 31"/>
                <a:gd name="T4" fmla="*/ 5 w 15"/>
                <a:gd name="T5" fmla="*/ 19 h 31"/>
                <a:gd name="T6" fmla="*/ 0 w 15"/>
                <a:gd name="T7" fmla="*/ 13 h 31"/>
                <a:gd name="T8" fmla="*/ 6 w 15"/>
                <a:gd name="T9" fmla="*/ 0 h 31"/>
                <a:gd name="T10" fmla="*/ 11 w 15"/>
                <a:gd name="T11" fmla="*/ 0 h 31"/>
                <a:gd name="T12" fmla="*/ 15 w 15"/>
                <a:gd name="T13" fmla="*/ 18 h 31"/>
                <a:gd name="T14" fmla="*/ 13 w 15"/>
                <a:gd name="T15" fmla="*/ 30 h 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 h="31">
                  <a:moveTo>
                    <a:pt x="13" y="30"/>
                  </a:moveTo>
                  <a:lnTo>
                    <a:pt x="8" y="31"/>
                  </a:lnTo>
                  <a:lnTo>
                    <a:pt x="5" y="19"/>
                  </a:lnTo>
                  <a:lnTo>
                    <a:pt x="0" y="13"/>
                  </a:lnTo>
                  <a:lnTo>
                    <a:pt x="6" y="0"/>
                  </a:lnTo>
                  <a:lnTo>
                    <a:pt x="11" y="0"/>
                  </a:lnTo>
                  <a:lnTo>
                    <a:pt x="15" y="18"/>
                  </a:lnTo>
                  <a:lnTo>
                    <a:pt x="13" y="3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91" name="Freeform 190"/>
            <p:cNvSpPr>
              <a:spLocks/>
            </p:cNvSpPr>
            <p:nvPr/>
          </p:nvSpPr>
          <p:spPr bwMode="auto">
            <a:xfrm>
              <a:off x="2606237" y="3380629"/>
              <a:ext cx="34717" cy="15533"/>
            </a:xfrm>
            <a:custGeom>
              <a:avLst/>
              <a:gdLst>
                <a:gd name="T0" fmla="*/ 20 w 21"/>
                <a:gd name="T1" fmla="*/ 6 h 10"/>
                <a:gd name="T2" fmla="*/ 0 w 21"/>
                <a:gd name="T3" fmla="*/ 10 h 10"/>
                <a:gd name="T4" fmla="*/ 0 w 21"/>
                <a:gd name="T5" fmla="*/ 2 h 10"/>
                <a:gd name="T6" fmla="*/ 9 w 21"/>
                <a:gd name="T7" fmla="*/ 0 h 10"/>
                <a:gd name="T8" fmla="*/ 21 w 21"/>
                <a:gd name="T9" fmla="*/ 1 h 10"/>
                <a:gd name="T10" fmla="*/ 20 w 21"/>
                <a:gd name="T11" fmla="*/ 6 h 10"/>
              </a:gdLst>
              <a:ahLst/>
              <a:cxnLst>
                <a:cxn ang="0">
                  <a:pos x="T0" y="T1"/>
                </a:cxn>
                <a:cxn ang="0">
                  <a:pos x="T2" y="T3"/>
                </a:cxn>
                <a:cxn ang="0">
                  <a:pos x="T4" y="T5"/>
                </a:cxn>
                <a:cxn ang="0">
                  <a:pos x="T6" y="T7"/>
                </a:cxn>
                <a:cxn ang="0">
                  <a:pos x="T8" y="T9"/>
                </a:cxn>
                <a:cxn ang="0">
                  <a:pos x="T10" y="T11"/>
                </a:cxn>
              </a:cxnLst>
              <a:rect l="0" t="0" r="r" b="b"/>
              <a:pathLst>
                <a:path w="21" h="10">
                  <a:moveTo>
                    <a:pt x="20" y="6"/>
                  </a:moveTo>
                  <a:lnTo>
                    <a:pt x="0" y="10"/>
                  </a:lnTo>
                  <a:lnTo>
                    <a:pt x="0" y="2"/>
                  </a:lnTo>
                  <a:lnTo>
                    <a:pt x="9" y="0"/>
                  </a:lnTo>
                  <a:lnTo>
                    <a:pt x="21" y="1"/>
                  </a:lnTo>
                  <a:lnTo>
                    <a:pt x="20" y="6"/>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92" name="Freeform 191"/>
            <p:cNvSpPr>
              <a:spLocks/>
            </p:cNvSpPr>
            <p:nvPr/>
          </p:nvSpPr>
          <p:spPr bwMode="auto">
            <a:xfrm>
              <a:off x="2642606" y="3375970"/>
              <a:ext cx="21492" cy="37278"/>
            </a:xfrm>
            <a:custGeom>
              <a:avLst/>
              <a:gdLst>
                <a:gd name="T0" fmla="*/ 13 w 13"/>
                <a:gd name="T1" fmla="*/ 9 h 24"/>
                <a:gd name="T2" fmla="*/ 7 w 13"/>
                <a:gd name="T3" fmla="*/ 24 h 24"/>
                <a:gd name="T4" fmla="*/ 5 w 13"/>
                <a:gd name="T5" fmla="*/ 21 h 24"/>
                <a:gd name="T6" fmla="*/ 7 w 13"/>
                <a:gd name="T7" fmla="*/ 10 h 24"/>
                <a:gd name="T8" fmla="*/ 0 w 13"/>
                <a:gd name="T9" fmla="*/ 2 h 24"/>
                <a:gd name="T10" fmla="*/ 1 w 13"/>
                <a:gd name="T11" fmla="*/ 0 h 24"/>
                <a:gd name="T12" fmla="*/ 13 w 13"/>
                <a:gd name="T13" fmla="*/ 9 h 24"/>
              </a:gdLst>
              <a:ahLst/>
              <a:cxnLst>
                <a:cxn ang="0">
                  <a:pos x="T0" y="T1"/>
                </a:cxn>
                <a:cxn ang="0">
                  <a:pos x="T2" y="T3"/>
                </a:cxn>
                <a:cxn ang="0">
                  <a:pos x="T4" y="T5"/>
                </a:cxn>
                <a:cxn ang="0">
                  <a:pos x="T6" y="T7"/>
                </a:cxn>
                <a:cxn ang="0">
                  <a:pos x="T8" y="T9"/>
                </a:cxn>
                <a:cxn ang="0">
                  <a:pos x="T10" y="T11"/>
                </a:cxn>
                <a:cxn ang="0">
                  <a:pos x="T12" y="T13"/>
                </a:cxn>
              </a:cxnLst>
              <a:rect l="0" t="0" r="r" b="b"/>
              <a:pathLst>
                <a:path w="13" h="24">
                  <a:moveTo>
                    <a:pt x="13" y="9"/>
                  </a:moveTo>
                  <a:lnTo>
                    <a:pt x="7" y="24"/>
                  </a:lnTo>
                  <a:lnTo>
                    <a:pt x="5" y="21"/>
                  </a:lnTo>
                  <a:lnTo>
                    <a:pt x="7" y="10"/>
                  </a:lnTo>
                  <a:lnTo>
                    <a:pt x="0" y="2"/>
                  </a:lnTo>
                  <a:lnTo>
                    <a:pt x="1" y="0"/>
                  </a:lnTo>
                  <a:lnTo>
                    <a:pt x="13" y="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93" name="Freeform 192"/>
            <p:cNvSpPr>
              <a:spLocks/>
            </p:cNvSpPr>
            <p:nvPr/>
          </p:nvSpPr>
          <p:spPr bwMode="auto">
            <a:xfrm>
              <a:off x="2247506" y="3650897"/>
              <a:ext cx="42982" cy="83876"/>
            </a:xfrm>
            <a:custGeom>
              <a:avLst/>
              <a:gdLst>
                <a:gd name="T0" fmla="*/ 6 w 26"/>
                <a:gd name="T1" fmla="*/ 14 h 54"/>
                <a:gd name="T2" fmla="*/ 6 w 26"/>
                <a:gd name="T3" fmla="*/ 11 h 54"/>
                <a:gd name="T4" fmla="*/ 9 w 26"/>
                <a:gd name="T5" fmla="*/ 11 h 54"/>
                <a:gd name="T6" fmla="*/ 12 w 26"/>
                <a:gd name="T7" fmla="*/ 13 h 54"/>
                <a:gd name="T8" fmla="*/ 20 w 26"/>
                <a:gd name="T9" fmla="*/ 0 h 54"/>
                <a:gd name="T10" fmla="*/ 23 w 26"/>
                <a:gd name="T11" fmla="*/ 0 h 54"/>
                <a:gd name="T12" fmla="*/ 23 w 26"/>
                <a:gd name="T13" fmla="*/ 3 h 54"/>
                <a:gd name="T14" fmla="*/ 26 w 26"/>
                <a:gd name="T15" fmla="*/ 3 h 54"/>
                <a:gd name="T16" fmla="*/ 25 w 26"/>
                <a:gd name="T17" fmla="*/ 9 h 54"/>
                <a:gd name="T18" fmla="*/ 21 w 26"/>
                <a:gd name="T19" fmla="*/ 18 h 54"/>
                <a:gd name="T20" fmla="*/ 22 w 26"/>
                <a:gd name="T21" fmla="*/ 21 h 54"/>
                <a:gd name="T22" fmla="*/ 19 w 26"/>
                <a:gd name="T23" fmla="*/ 29 h 54"/>
                <a:gd name="T24" fmla="*/ 20 w 26"/>
                <a:gd name="T25" fmla="*/ 31 h 54"/>
                <a:gd name="T26" fmla="*/ 17 w 26"/>
                <a:gd name="T27" fmla="*/ 41 h 54"/>
                <a:gd name="T28" fmla="*/ 13 w 26"/>
                <a:gd name="T29" fmla="*/ 46 h 54"/>
                <a:gd name="T30" fmla="*/ 10 w 26"/>
                <a:gd name="T31" fmla="*/ 47 h 54"/>
                <a:gd name="T32" fmla="*/ 5 w 26"/>
                <a:gd name="T33" fmla="*/ 54 h 54"/>
                <a:gd name="T34" fmla="*/ 0 w 26"/>
                <a:gd name="T35" fmla="*/ 54 h 54"/>
                <a:gd name="T36" fmla="*/ 4 w 26"/>
                <a:gd name="T37" fmla="*/ 31 h 54"/>
                <a:gd name="T38" fmla="*/ 6 w 26"/>
                <a:gd name="T39" fmla="*/ 14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6" h="54">
                  <a:moveTo>
                    <a:pt x="6" y="14"/>
                  </a:moveTo>
                  <a:lnTo>
                    <a:pt x="6" y="11"/>
                  </a:lnTo>
                  <a:lnTo>
                    <a:pt x="9" y="11"/>
                  </a:lnTo>
                  <a:lnTo>
                    <a:pt x="12" y="13"/>
                  </a:lnTo>
                  <a:lnTo>
                    <a:pt x="20" y="0"/>
                  </a:lnTo>
                  <a:lnTo>
                    <a:pt x="23" y="0"/>
                  </a:lnTo>
                  <a:lnTo>
                    <a:pt x="23" y="3"/>
                  </a:lnTo>
                  <a:lnTo>
                    <a:pt x="26" y="3"/>
                  </a:lnTo>
                  <a:lnTo>
                    <a:pt x="25" y="9"/>
                  </a:lnTo>
                  <a:lnTo>
                    <a:pt x="21" y="18"/>
                  </a:lnTo>
                  <a:lnTo>
                    <a:pt x="22" y="21"/>
                  </a:lnTo>
                  <a:lnTo>
                    <a:pt x="19" y="29"/>
                  </a:lnTo>
                  <a:lnTo>
                    <a:pt x="20" y="31"/>
                  </a:lnTo>
                  <a:lnTo>
                    <a:pt x="17" y="41"/>
                  </a:lnTo>
                  <a:lnTo>
                    <a:pt x="13" y="46"/>
                  </a:lnTo>
                  <a:lnTo>
                    <a:pt x="10" y="47"/>
                  </a:lnTo>
                  <a:lnTo>
                    <a:pt x="5" y="54"/>
                  </a:lnTo>
                  <a:lnTo>
                    <a:pt x="0" y="54"/>
                  </a:lnTo>
                  <a:lnTo>
                    <a:pt x="4" y="31"/>
                  </a:lnTo>
                  <a:lnTo>
                    <a:pt x="6" y="14"/>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94" name="Freeform 193"/>
            <p:cNvSpPr>
              <a:spLocks/>
            </p:cNvSpPr>
            <p:nvPr/>
          </p:nvSpPr>
          <p:spPr bwMode="auto">
            <a:xfrm>
              <a:off x="2826105" y="4562661"/>
              <a:ext cx="380223" cy="424040"/>
            </a:xfrm>
            <a:custGeom>
              <a:avLst/>
              <a:gdLst>
                <a:gd name="T0" fmla="*/ 141 w 230"/>
                <a:gd name="T1" fmla="*/ 255 h 273"/>
                <a:gd name="T2" fmla="*/ 121 w 230"/>
                <a:gd name="T3" fmla="*/ 254 h 273"/>
                <a:gd name="T4" fmla="*/ 116 w 230"/>
                <a:gd name="T5" fmla="*/ 271 h 273"/>
                <a:gd name="T6" fmla="*/ 104 w 230"/>
                <a:gd name="T7" fmla="*/ 256 h 273"/>
                <a:gd name="T8" fmla="*/ 79 w 230"/>
                <a:gd name="T9" fmla="*/ 251 h 273"/>
                <a:gd name="T10" fmla="*/ 67 w 230"/>
                <a:gd name="T11" fmla="*/ 270 h 273"/>
                <a:gd name="T12" fmla="*/ 54 w 230"/>
                <a:gd name="T13" fmla="*/ 273 h 273"/>
                <a:gd name="T14" fmla="*/ 43 w 230"/>
                <a:gd name="T15" fmla="*/ 244 h 273"/>
                <a:gd name="T16" fmla="*/ 31 w 230"/>
                <a:gd name="T17" fmla="*/ 221 h 273"/>
                <a:gd name="T18" fmla="*/ 34 w 230"/>
                <a:gd name="T19" fmla="*/ 201 h 273"/>
                <a:gd name="T20" fmla="*/ 24 w 230"/>
                <a:gd name="T21" fmla="*/ 192 h 273"/>
                <a:gd name="T22" fmla="*/ 20 w 230"/>
                <a:gd name="T23" fmla="*/ 177 h 273"/>
                <a:gd name="T24" fmla="*/ 10 w 230"/>
                <a:gd name="T25" fmla="*/ 163 h 273"/>
                <a:gd name="T26" fmla="*/ 19 w 230"/>
                <a:gd name="T27" fmla="*/ 140 h 273"/>
                <a:gd name="T28" fmla="*/ 10 w 230"/>
                <a:gd name="T29" fmla="*/ 123 h 273"/>
                <a:gd name="T30" fmla="*/ 13 w 230"/>
                <a:gd name="T31" fmla="*/ 116 h 273"/>
                <a:gd name="T32" fmla="*/ 10 w 230"/>
                <a:gd name="T33" fmla="*/ 108 h 273"/>
                <a:gd name="T34" fmla="*/ 16 w 230"/>
                <a:gd name="T35" fmla="*/ 98 h 273"/>
                <a:gd name="T36" fmla="*/ 15 w 230"/>
                <a:gd name="T37" fmla="*/ 80 h 273"/>
                <a:gd name="T38" fmla="*/ 15 w 230"/>
                <a:gd name="T39" fmla="*/ 65 h 273"/>
                <a:gd name="T40" fmla="*/ 18 w 230"/>
                <a:gd name="T41" fmla="*/ 58 h 273"/>
                <a:gd name="T42" fmla="*/ 0 w 230"/>
                <a:gd name="T43" fmla="*/ 25 h 273"/>
                <a:gd name="T44" fmla="*/ 14 w 230"/>
                <a:gd name="T45" fmla="*/ 27 h 273"/>
                <a:gd name="T46" fmla="*/ 23 w 230"/>
                <a:gd name="T47" fmla="*/ 26 h 273"/>
                <a:gd name="T48" fmla="*/ 27 w 230"/>
                <a:gd name="T49" fmla="*/ 20 h 273"/>
                <a:gd name="T50" fmla="*/ 43 w 230"/>
                <a:gd name="T51" fmla="*/ 12 h 273"/>
                <a:gd name="T52" fmla="*/ 52 w 230"/>
                <a:gd name="T53" fmla="*/ 4 h 273"/>
                <a:gd name="T54" fmla="*/ 76 w 230"/>
                <a:gd name="T55" fmla="*/ 0 h 273"/>
                <a:gd name="T56" fmla="*/ 74 w 230"/>
                <a:gd name="T57" fmla="*/ 16 h 273"/>
                <a:gd name="T58" fmla="*/ 77 w 230"/>
                <a:gd name="T59" fmla="*/ 24 h 273"/>
                <a:gd name="T60" fmla="*/ 76 w 230"/>
                <a:gd name="T61" fmla="*/ 38 h 273"/>
                <a:gd name="T62" fmla="*/ 97 w 230"/>
                <a:gd name="T63" fmla="*/ 56 h 273"/>
                <a:gd name="T64" fmla="*/ 118 w 230"/>
                <a:gd name="T65" fmla="*/ 60 h 273"/>
                <a:gd name="T66" fmla="*/ 126 w 230"/>
                <a:gd name="T67" fmla="*/ 68 h 273"/>
                <a:gd name="T68" fmla="*/ 138 w 230"/>
                <a:gd name="T69" fmla="*/ 72 h 273"/>
                <a:gd name="T70" fmla="*/ 146 w 230"/>
                <a:gd name="T71" fmla="*/ 78 h 273"/>
                <a:gd name="T72" fmla="*/ 158 w 230"/>
                <a:gd name="T73" fmla="*/ 77 h 273"/>
                <a:gd name="T74" fmla="*/ 169 w 230"/>
                <a:gd name="T75" fmla="*/ 84 h 273"/>
                <a:gd name="T76" fmla="*/ 170 w 230"/>
                <a:gd name="T77" fmla="*/ 96 h 273"/>
                <a:gd name="T78" fmla="*/ 174 w 230"/>
                <a:gd name="T79" fmla="*/ 102 h 273"/>
                <a:gd name="T80" fmla="*/ 175 w 230"/>
                <a:gd name="T81" fmla="*/ 111 h 273"/>
                <a:gd name="T82" fmla="*/ 170 w 230"/>
                <a:gd name="T83" fmla="*/ 111 h 273"/>
                <a:gd name="T84" fmla="*/ 179 w 230"/>
                <a:gd name="T85" fmla="*/ 135 h 273"/>
                <a:gd name="T86" fmla="*/ 213 w 230"/>
                <a:gd name="T87" fmla="*/ 136 h 273"/>
                <a:gd name="T88" fmla="*/ 212 w 230"/>
                <a:gd name="T89" fmla="*/ 148 h 273"/>
                <a:gd name="T90" fmla="*/ 214 w 230"/>
                <a:gd name="T91" fmla="*/ 156 h 273"/>
                <a:gd name="T92" fmla="*/ 225 w 230"/>
                <a:gd name="T93" fmla="*/ 162 h 273"/>
                <a:gd name="T94" fmla="*/ 230 w 230"/>
                <a:gd name="T95" fmla="*/ 175 h 273"/>
                <a:gd name="T96" fmla="*/ 228 w 230"/>
                <a:gd name="T97" fmla="*/ 191 h 273"/>
                <a:gd name="T98" fmla="*/ 224 w 230"/>
                <a:gd name="T99" fmla="*/ 201 h 273"/>
                <a:gd name="T100" fmla="*/ 227 w 230"/>
                <a:gd name="T101" fmla="*/ 212 h 273"/>
                <a:gd name="T102" fmla="*/ 222 w 230"/>
                <a:gd name="T103" fmla="*/ 217 h 273"/>
                <a:gd name="T104" fmla="*/ 221 w 230"/>
                <a:gd name="T105" fmla="*/ 210 h 273"/>
                <a:gd name="T106" fmla="*/ 203 w 230"/>
                <a:gd name="T107" fmla="*/ 200 h 273"/>
                <a:gd name="T108" fmla="*/ 186 w 230"/>
                <a:gd name="T109" fmla="*/ 199 h 273"/>
                <a:gd name="T110" fmla="*/ 155 w 230"/>
                <a:gd name="T111" fmla="*/ 205 h 273"/>
                <a:gd name="T112" fmla="*/ 148 w 230"/>
                <a:gd name="T113" fmla="*/ 224 h 273"/>
                <a:gd name="T114" fmla="*/ 149 w 230"/>
                <a:gd name="T115" fmla="*/ 235 h 273"/>
                <a:gd name="T116" fmla="*/ 145 w 230"/>
                <a:gd name="T117" fmla="*/ 260 h 273"/>
                <a:gd name="T118" fmla="*/ 141 w 230"/>
                <a:gd name="T119" fmla="*/ 255 h 2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30" h="273">
                  <a:moveTo>
                    <a:pt x="141" y="255"/>
                  </a:moveTo>
                  <a:lnTo>
                    <a:pt x="121" y="254"/>
                  </a:lnTo>
                  <a:lnTo>
                    <a:pt x="116" y="271"/>
                  </a:lnTo>
                  <a:lnTo>
                    <a:pt x="104" y="256"/>
                  </a:lnTo>
                  <a:lnTo>
                    <a:pt x="79" y="251"/>
                  </a:lnTo>
                  <a:lnTo>
                    <a:pt x="67" y="270"/>
                  </a:lnTo>
                  <a:lnTo>
                    <a:pt x="54" y="273"/>
                  </a:lnTo>
                  <a:lnTo>
                    <a:pt x="43" y="244"/>
                  </a:lnTo>
                  <a:lnTo>
                    <a:pt x="31" y="221"/>
                  </a:lnTo>
                  <a:lnTo>
                    <a:pt x="34" y="201"/>
                  </a:lnTo>
                  <a:lnTo>
                    <a:pt x="24" y="192"/>
                  </a:lnTo>
                  <a:lnTo>
                    <a:pt x="20" y="177"/>
                  </a:lnTo>
                  <a:lnTo>
                    <a:pt x="10" y="163"/>
                  </a:lnTo>
                  <a:lnTo>
                    <a:pt x="19" y="140"/>
                  </a:lnTo>
                  <a:lnTo>
                    <a:pt x="10" y="123"/>
                  </a:lnTo>
                  <a:lnTo>
                    <a:pt x="13" y="116"/>
                  </a:lnTo>
                  <a:lnTo>
                    <a:pt x="10" y="108"/>
                  </a:lnTo>
                  <a:lnTo>
                    <a:pt x="16" y="98"/>
                  </a:lnTo>
                  <a:lnTo>
                    <a:pt x="15" y="80"/>
                  </a:lnTo>
                  <a:lnTo>
                    <a:pt x="15" y="65"/>
                  </a:lnTo>
                  <a:lnTo>
                    <a:pt x="18" y="58"/>
                  </a:lnTo>
                  <a:lnTo>
                    <a:pt x="0" y="25"/>
                  </a:lnTo>
                  <a:lnTo>
                    <a:pt x="14" y="27"/>
                  </a:lnTo>
                  <a:lnTo>
                    <a:pt x="23" y="26"/>
                  </a:lnTo>
                  <a:lnTo>
                    <a:pt x="27" y="20"/>
                  </a:lnTo>
                  <a:lnTo>
                    <a:pt x="43" y="12"/>
                  </a:lnTo>
                  <a:lnTo>
                    <a:pt x="52" y="4"/>
                  </a:lnTo>
                  <a:lnTo>
                    <a:pt x="76" y="0"/>
                  </a:lnTo>
                  <a:lnTo>
                    <a:pt x="74" y="16"/>
                  </a:lnTo>
                  <a:lnTo>
                    <a:pt x="77" y="24"/>
                  </a:lnTo>
                  <a:lnTo>
                    <a:pt x="76" y="38"/>
                  </a:lnTo>
                  <a:lnTo>
                    <a:pt x="97" y="56"/>
                  </a:lnTo>
                  <a:lnTo>
                    <a:pt x="118" y="60"/>
                  </a:lnTo>
                  <a:lnTo>
                    <a:pt x="126" y="68"/>
                  </a:lnTo>
                  <a:lnTo>
                    <a:pt x="138" y="72"/>
                  </a:lnTo>
                  <a:lnTo>
                    <a:pt x="146" y="78"/>
                  </a:lnTo>
                  <a:lnTo>
                    <a:pt x="158" y="77"/>
                  </a:lnTo>
                  <a:lnTo>
                    <a:pt x="169" y="84"/>
                  </a:lnTo>
                  <a:lnTo>
                    <a:pt x="170" y="96"/>
                  </a:lnTo>
                  <a:lnTo>
                    <a:pt x="174" y="102"/>
                  </a:lnTo>
                  <a:lnTo>
                    <a:pt x="175" y="111"/>
                  </a:lnTo>
                  <a:lnTo>
                    <a:pt x="170" y="111"/>
                  </a:lnTo>
                  <a:lnTo>
                    <a:pt x="179" y="135"/>
                  </a:lnTo>
                  <a:lnTo>
                    <a:pt x="213" y="136"/>
                  </a:lnTo>
                  <a:lnTo>
                    <a:pt x="212" y="148"/>
                  </a:lnTo>
                  <a:lnTo>
                    <a:pt x="214" y="156"/>
                  </a:lnTo>
                  <a:lnTo>
                    <a:pt x="225" y="162"/>
                  </a:lnTo>
                  <a:lnTo>
                    <a:pt x="230" y="175"/>
                  </a:lnTo>
                  <a:lnTo>
                    <a:pt x="228" y="191"/>
                  </a:lnTo>
                  <a:lnTo>
                    <a:pt x="224" y="201"/>
                  </a:lnTo>
                  <a:lnTo>
                    <a:pt x="227" y="212"/>
                  </a:lnTo>
                  <a:lnTo>
                    <a:pt x="222" y="217"/>
                  </a:lnTo>
                  <a:lnTo>
                    <a:pt x="221" y="210"/>
                  </a:lnTo>
                  <a:lnTo>
                    <a:pt x="203" y="200"/>
                  </a:lnTo>
                  <a:lnTo>
                    <a:pt x="186" y="199"/>
                  </a:lnTo>
                  <a:lnTo>
                    <a:pt x="155" y="205"/>
                  </a:lnTo>
                  <a:lnTo>
                    <a:pt x="148" y="224"/>
                  </a:lnTo>
                  <a:lnTo>
                    <a:pt x="149" y="235"/>
                  </a:lnTo>
                  <a:lnTo>
                    <a:pt x="145" y="260"/>
                  </a:lnTo>
                  <a:lnTo>
                    <a:pt x="141" y="25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95" name="Freeform 194"/>
            <p:cNvSpPr>
              <a:spLocks/>
            </p:cNvSpPr>
            <p:nvPr/>
          </p:nvSpPr>
          <p:spPr bwMode="auto">
            <a:xfrm>
              <a:off x="2685589" y="4078043"/>
              <a:ext cx="1190264" cy="1259693"/>
            </a:xfrm>
            <a:custGeom>
              <a:avLst/>
              <a:gdLst>
                <a:gd name="T0" fmla="*/ 390 w 720"/>
                <a:gd name="T1" fmla="*/ 680 h 811"/>
                <a:gd name="T2" fmla="*/ 383 w 720"/>
                <a:gd name="T3" fmla="*/ 644 h 811"/>
                <a:gd name="T4" fmla="*/ 378 w 720"/>
                <a:gd name="T5" fmla="*/ 605 h 811"/>
                <a:gd name="T6" fmla="*/ 358 w 720"/>
                <a:gd name="T7" fmla="*/ 580 h 811"/>
                <a:gd name="T8" fmla="*/ 315 w 720"/>
                <a:gd name="T9" fmla="*/ 568 h 811"/>
                <a:gd name="T10" fmla="*/ 309 w 720"/>
                <a:gd name="T11" fmla="*/ 513 h 811"/>
                <a:gd name="T12" fmla="*/ 299 w 720"/>
                <a:gd name="T13" fmla="*/ 468 h 811"/>
                <a:gd name="T14" fmla="*/ 255 w 720"/>
                <a:gd name="T15" fmla="*/ 423 h 811"/>
                <a:gd name="T16" fmla="*/ 254 w 720"/>
                <a:gd name="T17" fmla="*/ 396 h 811"/>
                <a:gd name="T18" fmla="*/ 211 w 720"/>
                <a:gd name="T19" fmla="*/ 380 h 811"/>
                <a:gd name="T20" fmla="*/ 162 w 720"/>
                <a:gd name="T21" fmla="*/ 336 h 811"/>
                <a:gd name="T22" fmla="*/ 128 w 720"/>
                <a:gd name="T23" fmla="*/ 324 h 811"/>
                <a:gd name="T24" fmla="*/ 85 w 720"/>
                <a:gd name="T25" fmla="*/ 337 h 811"/>
                <a:gd name="T26" fmla="*/ 52 w 720"/>
                <a:gd name="T27" fmla="*/ 319 h 811"/>
                <a:gd name="T28" fmla="*/ 19 w 720"/>
                <a:gd name="T29" fmla="*/ 297 h 811"/>
                <a:gd name="T30" fmla="*/ 4 w 720"/>
                <a:gd name="T31" fmla="*/ 253 h 811"/>
                <a:gd name="T32" fmla="*/ 19 w 720"/>
                <a:gd name="T33" fmla="*/ 219 h 811"/>
                <a:gd name="T34" fmla="*/ 73 w 720"/>
                <a:gd name="T35" fmla="*/ 199 h 811"/>
                <a:gd name="T36" fmla="*/ 70 w 720"/>
                <a:gd name="T37" fmla="*/ 113 h 811"/>
                <a:gd name="T38" fmla="*/ 85 w 720"/>
                <a:gd name="T39" fmla="*/ 89 h 811"/>
                <a:gd name="T40" fmla="*/ 116 w 720"/>
                <a:gd name="T41" fmla="*/ 67 h 811"/>
                <a:gd name="T42" fmla="*/ 138 w 720"/>
                <a:gd name="T43" fmla="*/ 94 h 811"/>
                <a:gd name="T44" fmla="*/ 177 w 720"/>
                <a:gd name="T45" fmla="*/ 78 h 811"/>
                <a:gd name="T46" fmla="*/ 176 w 720"/>
                <a:gd name="T47" fmla="*/ 58 h 811"/>
                <a:gd name="T48" fmla="*/ 170 w 720"/>
                <a:gd name="T49" fmla="*/ 23 h 811"/>
                <a:gd name="T50" fmla="*/ 216 w 720"/>
                <a:gd name="T51" fmla="*/ 23 h 811"/>
                <a:gd name="T52" fmla="*/ 251 w 720"/>
                <a:gd name="T53" fmla="*/ 0 h 811"/>
                <a:gd name="T54" fmla="*/ 263 w 720"/>
                <a:gd name="T55" fmla="*/ 27 h 811"/>
                <a:gd name="T56" fmla="*/ 261 w 720"/>
                <a:gd name="T57" fmla="*/ 72 h 811"/>
                <a:gd name="T58" fmla="*/ 289 w 720"/>
                <a:gd name="T59" fmla="*/ 78 h 811"/>
                <a:gd name="T60" fmla="*/ 318 w 720"/>
                <a:gd name="T61" fmla="*/ 70 h 811"/>
                <a:gd name="T62" fmla="*/ 328 w 720"/>
                <a:gd name="T63" fmla="*/ 57 h 811"/>
                <a:gd name="T64" fmla="*/ 363 w 720"/>
                <a:gd name="T65" fmla="*/ 66 h 811"/>
                <a:gd name="T66" fmla="*/ 384 w 720"/>
                <a:gd name="T67" fmla="*/ 65 h 811"/>
                <a:gd name="T68" fmla="*/ 414 w 720"/>
                <a:gd name="T69" fmla="*/ 22 h 811"/>
                <a:gd name="T70" fmla="*/ 439 w 720"/>
                <a:gd name="T71" fmla="*/ 88 h 811"/>
                <a:gd name="T72" fmla="*/ 464 w 720"/>
                <a:gd name="T73" fmla="*/ 135 h 811"/>
                <a:gd name="T74" fmla="*/ 540 w 720"/>
                <a:gd name="T75" fmla="*/ 154 h 811"/>
                <a:gd name="T76" fmla="*/ 622 w 720"/>
                <a:gd name="T77" fmla="*/ 169 h 811"/>
                <a:gd name="T78" fmla="*/ 703 w 720"/>
                <a:gd name="T79" fmla="*/ 216 h 811"/>
                <a:gd name="T80" fmla="*/ 713 w 720"/>
                <a:gd name="T81" fmla="*/ 296 h 811"/>
                <a:gd name="T82" fmla="*/ 656 w 720"/>
                <a:gd name="T83" fmla="*/ 380 h 811"/>
                <a:gd name="T84" fmla="*/ 646 w 720"/>
                <a:gd name="T85" fmla="*/ 467 h 811"/>
                <a:gd name="T86" fmla="*/ 622 w 720"/>
                <a:gd name="T87" fmla="*/ 544 h 811"/>
                <a:gd name="T88" fmla="*/ 584 w 720"/>
                <a:gd name="T89" fmla="*/ 587 h 811"/>
                <a:gd name="T90" fmla="*/ 505 w 720"/>
                <a:gd name="T91" fmla="*/ 626 h 811"/>
                <a:gd name="T92" fmla="*/ 495 w 720"/>
                <a:gd name="T93" fmla="*/ 695 h 811"/>
                <a:gd name="T94" fmla="*/ 453 w 720"/>
                <a:gd name="T95" fmla="*/ 770 h 811"/>
                <a:gd name="T96" fmla="*/ 422 w 720"/>
                <a:gd name="T97" fmla="*/ 799 h 811"/>
                <a:gd name="T98" fmla="*/ 380 w 720"/>
                <a:gd name="T99" fmla="*/ 750 h 8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720" h="811">
                  <a:moveTo>
                    <a:pt x="342" y="737"/>
                  </a:moveTo>
                  <a:lnTo>
                    <a:pt x="362" y="709"/>
                  </a:lnTo>
                  <a:lnTo>
                    <a:pt x="379" y="689"/>
                  </a:lnTo>
                  <a:lnTo>
                    <a:pt x="390" y="680"/>
                  </a:lnTo>
                  <a:lnTo>
                    <a:pt x="403" y="669"/>
                  </a:lnTo>
                  <a:lnTo>
                    <a:pt x="401" y="652"/>
                  </a:lnTo>
                  <a:lnTo>
                    <a:pt x="391" y="640"/>
                  </a:lnTo>
                  <a:lnTo>
                    <a:pt x="383" y="644"/>
                  </a:lnTo>
                  <a:lnTo>
                    <a:pt x="385" y="632"/>
                  </a:lnTo>
                  <a:lnTo>
                    <a:pt x="386" y="620"/>
                  </a:lnTo>
                  <a:lnTo>
                    <a:pt x="385" y="608"/>
                  </a:lnTo>
                  <a:lnTo>
                    <a:pt x="378" y="605"/>
                  </a:lnTo>
                  <a:lnTo>
                    <a:pt x="371" y="608"/>
                  </a:lnTo>
                  <a:lnTo>
                    <a:pt x="365" y="607"/>
                  </a:lnTo>
                  <a:lnTo>
                    <a:pt x="362" y="599"/>
                  </a:lnTo>
                  <a:lnTo>
                    <a:pt x="358" y="580"/>
                  </a:lnTo>
                  <a:lnTo>
                    <a:pt x="354" y="574"/>
                  </a:lnTo>
                  <a:lnTo>
                    <a:pt x="341" y="568"/>
                  </a:lnTo>
                  <a:lnTo>
                    <a:pt x="334" y="572"/>
                  </a:lnTo>
                  <a:lnTo>
                    <a:pt x="315" y="568"/>
                  </a:lnTo>
                  <a:lnTo>
                    <a:pt x="313" y="540"/>
                  </a:lnTo>
                  <a:lnTo>
                    <a:pt x="307" y="529"/>
                  </a:lnTo>
                  <a:lnTo>
                    <a:pt x="312" y="524"/>
                  </a:lnTo>
                  <a:lnTo>
                    <a:pt x="309" y="513"/>
                  </a:lnTo>
                  <a:lnTo>
                    <a:pt x="313" y="503"/>
                  </a:lnTo>
                  <a:lnTo>
                    <a:pt x="315" y="487"/>
                  </a:lnTo>
                  <a:lnTo>
                    <a:pt x="310" y="474"/>
                  </a:lnTo>
                  <a:lnTo>
                    <a:pt x="299" y="468"/>
                  </a:lnTo>
                  <a:lnTo>
                    <a:pt x="297" y="460"/>
                  </a:lnTo>
                  <a:lnTo>
                    <a:pt x="298" y="448"/>
                  </a:lnTo>
                  <a:lnTo>
                    <a:pt x="264" y="447"/>
                  </a:lnTo>
                  <a:lnTo>
                    <a:pt x="255" y="423"/>
                  </a:lnTo>
                  <a:lnTo>
                    <a:pt x="260" y="423"/>
                  </a:lnTo>
                  <a:lnTo>
                    <a:pt x="259" y="414"/>
                  </a:lnTo>
                  <a:lnTo>
                    <a:pt x="255" y="408"/>
                  </a:lnTo>
                  <a:lnTo>
                    <a:pt x="254" y="396"/>
                  </a:lnTo>
                  <a:lnTo>
                    <a:pt x="243" y="389"/>
                  </a:lnTo>
                  <a:lnTo>
                    <a:pt x="231" y="390"/>
                  </a:lnTo>
                  <a:lnTo>
                    <a:pt x="223" y="384"/>
                  </a:lnTo>
                  <a:lnTo>
                    <a:pt x="211" y="380"/>
                  </a:lnTo>
                  <a:lnTo>
                    <a:pt x="203" y="372"/>
                  </a:lnTo>
                  <a:lnTo>
                    <a:pt x="182" y="368"/>
                  </a:lnTo>
                  <a:lnTo>
                    <a:pt x="161" y="350"/>
                  </a:lnTo>
                  <a:lnTo>
                    <a:pt x="162" y="336"/>
                  </a:lnTo>
                  <a:lnTo>
                    <a:pt x="159" y="328"/>
                  </a:lnTo>
                  <a:lnTo>
                    <a:pt x="161" y="312"/>
                  </a:lnTo>
                  <a:lnTo>
                    <a:pt x="137" y="316"/>
                  </a:lnTo>
                  <a:lnTo>
                    <a:pt x="128" y="324"/>
                  </a:lnTo>
                  <a:lnTo>
                    <a:pt x="112" y="332"/>
                  </a:lnTo>
                  <a:lnTo>
                    <a:pt x="108" y="338"/>
                  </a:lnTo>
                  <a:lnTo>
                    <a:pt x="99" y="339"/>
                  </a:lnTo>
                  <a:lnTo>
                    <a:pt x="85" y="337"/>
                  </a:lnTo>
                  <a:lnTo>
                    <a:pt x="75" y="341"/>
                  </a:lnTo>
                  <a:lnTo>
                    <a:pt x="67" y="338"/>
                  </a:lnTo>
                  <a:lnTo>
                    <a:pt x="66" y="307"/>
                  </a:lnTo>
                  <a:lnTo>
                    <a:pt x="52" y="319"/>
                  </a:lnTo>
                  <a:lnTo>
                    <a:pt x="36" y="318"/>
                  </a:lnTo>
                  <a:lnTo>
                    <a:pt x="28" y="307"/>
                  </a:lnTo>
                  <a:lnTo>
                    <a:pt x="16" y="306"/>
                  </a:lnTo>
                  <a:lnTo>
                    <a:pt x="19" y="297"/>
                  </a:lnTo>
                  <a:lnTo>
                    <a:pt x="9" y="284"/>
                  </a:lnTo>
                  <a:lnTo>
                    <a:pt x="0" y="266"/>
                  </a:lnTo>
                  <a:lnTo>
                    <a:pt x="5" y="262"/>
                  </a:lnTo>
                  <a:lnTo>
                    <a:pt x="4" y="253"/>
                  </a:lnTo>
                  <a:lnTo>
                    <a:pt x="15" y="247"/>
                  </a:lnTo>
                  <a:lnTo>
                    <a:pt x="13" y="236"/>
                  </a:lnTo>
                  <a:lnTo>
                    <a:pt x="18" y="229"/>
                  </a:lnTo>
                  <a:lnTo>
                    <a:pt x="19" y="219"/>
                  </a:lnTo>
                  <a:lnTo>
                    <a:pt x="39" y="205"/>
                  </a:lnTo>
                  <a:lnTo>
                    <a:pt x="54" y="201"/>
                  </a:lnTo>
                  <a:lnTo>
                    <a:pt x="56" y="198"/>
                  </a:lnTo>
                  <a:lnTo>
                    <a:pt x="73" y="199"/>
                  </a:lnTo>
                  <a:lnTo>
                    <a:pt x="80" y="142"/>
                  </a:lnTo>
                  <a:lnTo>
                    <a:pt x="81" y="133"/>
                  </a:lnTo>
                  <a:lnTo>
                    <a:pt x="78" y="121"/>
                  </a:lnTo>
                  <a:lnTo>
                    <a:pt x="70" y="113"/>
                  </a:lnTo>
                  <a:lnTo>
                    <a:pt x="70" y="98"/>
                  </a:lnTo>
                  <a:lnTo>
                    <a:pt x="80" y="95"/>
                  </a:lnTo>
                  <a:lnTo>
                    <a:pt x="84" y="97"/>
                  </a:lnTo>
                  <a:lnTo>
                    <a:pt x="85" y="89"/>
                  </a:lnTo>
                  <a:lnTo>
                    <a:pt x="74" y="87"/>
                  </a:lnTo>
                  <a:lnTo>
                    <a:pt x="74" y="74"/>
                  </a:lnTo>
                  <a:lnTo>
                    <a:pt x="109" y="74"/>
                  </a:lnTo>
                  <a:lnTo>
                    <a:pt x="116" y="67"/>
                  </a:lnTo>
                  <a:lnTo>
                    <a:pt x="121" y="74"/>
                  </a:lnTo>
                  <a:lnTo>
                    <a:pt x="124" y="86"/>
                  </a:lnTo>
                  <a:lnTo>
                    <a:pt x="128" y="83"/>
                  </a:lnTo>
                  <a:lnTo>
                    <a:pt x="138" y="94"/>
                  </a:lnTo>
                  <a:lnTo>
                    <a:pt x="152" y="93"/>
                  </a:lnTo>
                  <a:lnTo>
                    <a:pt x="156" y="87"/>
                  </a:lnTo>
                  <a:lnTo>
                    <a:pt x="169" y="82"/>
                  </a:lnTo>
                  <a:lnTo>
                    <a:pt x="177" y="78"/>
                  </a:lnTo>
                  <a:lnTo>
                    <a:pt x="179" y="70"/>
                  </a:lnTo>
                  <a:lnTo>
                    <a:pt x="192" y="64"/>
                  </a:lnTo>
                  <a:lnTo>
                    <a:pt x="191" y="59"/>
                  </a:lnTo>
                  <a:lnTo>
                    <a:pt x="176" y="58"/>
                  </a:lnTo>
                  <a:lnTo>
                    <a:pt x="173" y="44"/>
                  </a:lnTo>
                  <a:lnTo>
                    <a:pt x="174" y="30"/>
                  </a:lnTo>
                  <a:lnTo>
                    <a:pt x="166" y="25"/>
                  </a:lnTo>
                  <a:lnTo>
                    <a:pt x="170" y="23"/>
                  </a:lnTo>
                  <a:lnTo>
                    <a:pt x="183" y="26"/>
                  </a:lnTo>
                  <a:lnTo>
                    <a:pt x="198" y="31"/>
                  </a:lnTo>
                  <a:lnTo>
                    <a:pt x="203" y="26"/>
                  </a:lnTo>
                  <a:lnTo>
                    <a:pt x="216" y="23"/>
                  </a:lnTo>
                  <a:lnTo>
                    <a:pt x="237" y="15"/>
                  </a:lnTo>
                  <a:lnTo>
                    <a:pt x="244" y="7"/>
                  </a:lnTo>
                  <a:lnTo>
                    <a:pt x="242" y="1"/>
                  </a:lnTo>
                  <a:lnTo>
                    <a:pt x="251" y="0"/>
                  </a:lnTo>
                  <a:lnTo>
                    <a:pt x="255" y="5"/>
                  </a:lnTo>
                  <a:lnTo>
                    <a:pt x="253" y="14"/>
                  </a:lnTo>
                  <a:lnTo>
                    <a:pt x="259" y="18"/>
                  </a:lnTo>
                  <a:lnTo>
                    <a:pt x="263" y="27"/>
                  </a:lnTo>
                  <a:lnTo>
                    <a:pt x="258" y="34"/>
                  </a:lnTo>
                  <a:lnTo>
                    <a:pt x="255" y="52"/>
                  </a:lnTo>
                  <a:lnTo>
                    <a:pt x="259" y="63"/>
                  </a:lnTo>
                  <a:lnTo>
                    <a:pt x="261" y="72"/>
                  </a:lnTo>
                  <a:lnTo>
                    <a:pt x="272" y="82"/>
                  </a:lnTo>
                  <a:lnTo>
                    <a:pt x="281" y="83"/>
                  </a:lnTo>
                  <a:lnTo>
                    <a:pt x="283" y="79"/>
                  </a:lnTo>
                  <a:lnTo>
                    <a:pt x="289" y="78"/>
                  </a:lnTo>
                  <a:lnTo>
                    <a:pt x="297" y="74"/>
                  </a:lnTo>
                  <a:lnTo>
                    <a:pt x="303" y="69"/>
                  </a:lnTo>
                  <a:lnTo>
                    <a:pt x="313" y="71"/>
                  </a:lnTo>
                  <a:lnTo>
                    <a:pt x="318" y="70"/>
                  </a:lnTo>
                  <a:lnTo>
                    <a:pt x="328" y="72"/>
                  </a:lnTo>
                  <a:lnTo>
                    <a:pt x="329" y="67"/>
                  </a:lnTo>
                  <a:lnTo>
                    <a:pt x="326" y="63"/>
                  </a:lnTo>
                  <a:lnTo>
                    <a:pt x="328" y="57"/>
                  </a:lnTo>
                  <a:lnTo>
                    <a:pt x="336" y="59"/>
                  </a:lnTo>
                  <a:lnTo>
                    <a:pt x="344" y="57"/>
                  </a:lnTo>
                  <a:lnTo>
                    <a:pt x="355" y="61"/>
                  </a:lnTo>
                  <a:lnTo>
                    <a:pt x="363" y="66"/>
                  </a:lnTo>
                  <a:lnTo>
                    <a:pt x="368" y="60"/>
                  </a:lnTo>
                  <a:lnTo>
                    <a:pt x="373" y="61"/>
                  </a:lnTo>
                  <a:lnTo>
                    <a:pt x="375" y="67"/>
                  </a:lnTo>
                  <a:lnTo>
                    <a:pt x="384" y="65"/>
                  </a:lnTo>
                  <a:lnTo>
                    <a:pt x="391" y="57"/>
                  </a:lnTo>
                  <a:lnTo>
                    <a:pt x="397" y="42"/>
                  </a:lnTo>
                  <a:lnTo>
                    <a:pt x="408" y="23"/>
                  </a:lnTo>
                  <a:lnTo>
                    <a:pt x="414" y="22"/>
                  </a:lnTo>
                  <a:lnTo>
                    <a:pt x="419" y="34"/>
                  </a:lnTo>
                  <a:lnTo>
                    <a:pt x="429" y="70"/>
                  </a:lnTo>
                  <a:lnTo>
                    <a:pt x="438" y="73"/>
                  </a:lnTo>
                  <a:lnTo>
                    <a:pt x="439" y="88"/>
                  </a:lnTo>
                  <a:lnTo>
                    <a:pt x="425" y="105"/>
                  </a:lnTo>
                  <a:lnTo>
                    <a:pt x="430" y="111"/>
                  </a:lnTo>
                  <a:lnTo>
                    <a:pt x="463" y="114"/>
                  </a:lnTo>
                  <a:lnTo>
                    <a:pt x="464" y="135"/>
                  </a:lnTo>
                  <a:lnTo>
                    <a:pt x="478" y="121"/>
                  </a:lnTo>
                  <a:lnTo>
                    <a:pt x="501" y="129"/>
                  </a:lnTo>
                  <a:lnTo>
                    <a:pt x="531" y="142"/>
                  </a:lnTo>
                  <a:lnTo>
                    <a:pt x="540" y="154"/>
                  </a:lnTo>
                  <a:lnTo>
                    <a:pt x="537" y="165"/>
                  </a:lnTo>
                  <a:lnTo>
                    <a:pt x="559" y="159"/>
                  </a:lnTo>
                  <a:lnTo>
                    <a:pt x="595" y="170"/>
                  </a:lnTo>
                  <a:lnTo>
                    <a:pt x="622" y="169"/>
                  </a:lnTo>
                  <a:lnTo>
                    <a:pt x="649" y="186"/>
                  </a:lnTo>
                  <a:lnTo>
                    <a:pt x="673" y="210"/>
                  </a:lnTo>
                  <a:lnTo>
                    <a:pt x="687" y="216"/>
                  </a:lnTo>
                  <a:lnTo>
                    <a:pt x="703" y="216"/>
                  </a:lnTo>
                  <a:lnTo>
                    <a:pt x="710" y="223"/>
                  </a:lnTo>
                  <a:lnTo>
                    <a:pt x="716" y="249"/>
                  </a:lnTo>
                  <a:lnTo>
                    <a:pt x="720" y="262"/>
                  </a:lnTo>
                  <a:lnTo>
                    <a:pt x="713" y="296"/>
                  </a:lnTo>
                  <a:lnTo>
                    <a:pt x="704" y="310"/>
                  </a:lnTo>
                  <a:lnTo>
                    <a:pt x="679" y="339"/>
                  </a:lnTo>
                  <a:lnTo>
                    <a:pt x="668" y="362"/>
                  </a:lnTo>
                  <a:lnTo>
                    <a:pt x="656" y="380"/>
                  </a:lnTo>
                  <a:lnTo>
                    <a:pt x="651" y="381"/>
                  </a:lnTo>
                  <a:lnTo>
                    <a:pt x="647" y="396"/>
                  </a:lnTo>
                  <a:lnTo>
                    <a:pt x="649" y="435"/>
                  </a:lnTo>
                  <a:lnTo>
                    <a:pt x="646" y="467"/>
                  </a:lnTo>
                  <a:lnTo>
                    <a:pt x="645" y="481"/>
                  </a:lnTo>
                  <a:lnTo>
                    <a:pt x="640" y="489"/>
                  </a:lnTo>
                  <a:lnTo>
                    <a:pt x="638" y="516"/>
                  </a:lnTo>
                  <a:lnTo>
                    <a:pt x="622" y="544"/>
                  </a:lnTo>
                  <a:lnTo>
                    <a:pt x="620" y="565"/>
                  </a:lnTo>
                  <a:lnTo>
                    <a:pt x="606" y="574"/>
                  </a:lnTo>
                  <a:lnTo>
                    <a:pt x="603" y="587"/>
                  </a:lnTo>
                  <a:lnTo>
                    <a:pt x="584" y="587"/>
                  </a:lnTo>
                  <a:lnTo>
                    <a:pt x="556" y="595"/>
                  </a:lnTo>
                  <a:lnTo>
                    <a:pt x="544" y="604"/>
                  </a:lnTo>
                  <a:lnTo>
                    <a:pt x="525" y="610"/>
                  </a:lnTo>
                  <a:lnTo>
                    <a:pt x="505" y="626"/>
                  </a:lnTo>
                  <a:lnTo>
                    <a:pt x="492" y="647"/>
                  </a:lnTo>
                  <a:lnTo>
                    <a:pt x="491" y="662"/>
                  </a:lnTo>
                  <a:lnTo>
                    <a:pt x="496" y="674"/>
                  </a:lnTo>
                  <a:lnTo>
                    <a:pt x="495" y="695"/>
                  </a:lnTo>
                  <a:lnTo>
                    <a:pt x="492" y="705"/>
                  </a:lnTo>
                  <a:lnTo>
                    <a:pt x="481" y="717"/>
                  </a:lnTo>
                  <a:lnTo>
                    <a:pt x="466" y="753"/>
                  </a:lnTo>
                  <a:lnTo>
                    <a:pt x="453" y="770"/>
                  </a:lnTo>
                  <a:lnTo>
                    <a:pt x="443" y="779"/>
                  </a:lnTo>
                  <a:lnTo>
                    <a:pt x="438" y="799"/>
                  </a:lnTo>
                  <a:lnTo>
                    <a:pt x="429" y="811"/>
                  </a:lnTo>
                  <a:lnTo>
                    <a:pt x="422" y="799"/>
                  </a:lnTo>
                  <a:lnTo>
                    <a:pt x="428" y="789"/>
                  </a:lnTo>
                  <a:lnTo>
                    <a:pt x="416" y="775"/>
                  </a:lnTo>
                  <a:lnTo>
                    <a:pt x="400" y="764"/>
                  </a:lnTo>
                  <a:lnTo>
                    <a:pt x="380" y="750"/>
                  </a:lnTo>
                  <a:lnTo>
                    <a:pt x="374" y="751"/>
                  </a:lnTo>
                  <a:lnTo>
                    <a:pt x="353" y="735"/>
                  </a:lnTo>
                  <a:lnTo>
                    <a:pt x="342" y="737"/>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96" name="Freeform 195"/>
            <p:cNvSpPr>
              <a:spLocks/>
            </p:cNvSpPr>
            <p:nvPr/>
          </p:nvSpPr>
          <p:spPr bwMode="auto">
            <a:xfrm>
              <a:off x="3191451" y="2734474"/>
              <a:ext cx="61167" cy="34171"/>
            </a:xfrm>
            <a:custGeom>
              <a:avLst/>
              <a:gdLst>
                <a:gd name="T0" fmla="*/ 11 w 37"/>
                <a:gd name="T1" fmla="*/ 10 h 22"/>
                <a:gd name="T2" fmla="*/ 22 w 37"/>
                <a:gd name="T3" fmla="*/ 13 h 22"/>
                <a:gd name="T4" fmla="*/ 37 w 37"/>
                <a:gd name="T5" fmla="*/ 12 h 22"/>
                <a:gd name="T6" fmla="*/ 26 w 37"/>
                <a:gd name="T7" fmla="*/ 21 h 22"/>
                <a:gd name="T8" fmla="*/ 20 w 37"/>
                <a:gd name="T9" fmla="*/ 22 h 22"/>
                <a:gd name="T10" fmla="*/ 2 w 37"/>
                <a:gd name="T11" fmla="*/ 13 h 22"/>
                <a:gd name="T12" fmla="*/ 0 w 37"/>
                <a:gd name="T13" fmla="*/ 6 h 22"/>
                <a:gd name="T14" fmla="*/ 8 w 37"/>
                <a:gd name="T15" fmla="*/ 0 h 22"/>
                <a:gd name="T16" fmla="*/ 11 w 37"/>
                <a:gd name="T17" fmla="*/ 1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7" h="22">
                  <a:moveTo>
                    <a:pt x="11" y="10"/>
                  </a:moveTo>
                  <a:lnTo>
                    <a:pt x="22" y="13"/>
                  </a:lnTo>
                  <a:lnTo>
                    <a:pt x="37" y="12"/>
                  </a:lnTo>
                  <a:lnTo>
                    <a:pt x="26" y="21"/>
                  </a:lnTo>
                  <a:lnTo>
                    <a:pt x="20" y="22"/>
                  </a:lnTo>
                  <a:lnTo>
                    <a:pt x="2" y="13"/>
                  </a:lnTo>
                  <a:lnTo>
                    <a:pt x="0" y="6"/>
                  </a:lnTo>
                  <a:lnTo>
                    <a:pt x="8" y="0"/>
                  </a:lnTo>
                  <a:lnTo>
                    <a:pt x="11" y="1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97" name="Freeform 196"/>
            <p:cNvSpPr>
              <a:spLocks noEditPoints="1"/>
            </p:cNvSpPr>
            <p:nvPr/>
          </p:nvSpPr>
          <p:spPr bwMode="auto">
            <a:xfrm>
              <a:off x="1503591" y="1741940"/>
              <a:ext cx="2299523" cy="1163391"/>
            </a:xfrm>
            <a:custGeom>
              <a:avLst/>
              <a:gdLst>
                <a:gd name="T0" fmla="*/ 5030 w 5699"/>
                <a:gd name="T1" fmla="*/ 189 h 3068"/>
                <a:gd name="T2" fmla="*/ 4486 w 5699"/>
                <a:gd name="T3" fmla="*/ 395 h 3068"/>
                <a:gd name="T4" fmla="*/ 4419 w 5699"/>
                <a:gd name="T5" fmla="*/ 225 h 3068"/>
                <a:gd name="T6" fmla="*/ 4392 w 5699"/>
                <a:gd name="T7" fmla="*/ 58 h 3068"/>
                <a:gd name="T8" fmla="*/ 5423 w 5699"/>
                <a:gd name="T9" fmla="*/ 7 h 3068"/>
                <a:gd name="T10" fmla="*/ 4022 w 5699"/>
                <a:gd name="T11" fmla="*/ 136 h 3068"/>
                <a:gd name="T12" fmla="*/ 3430 w 5699"/>
                <a:gd name="T13" fmla="*/ 261 h 3068"/>
                <a:gd name="T14" fmla="*/ 3861 w 5699"/>
                <a:gd name="T15" fmla="*/ 239 h 3068"/>
                <a:gd name="T16" fmla="*/ 3040 w 5699"/>
                <a:gd name="T17" fmla="*/ 281 h 3068"/>
                <a:gd name="T18" fmla="*/ 2702 w 5699"/>
                <a:gd name="T19" fmla="*/ 373 h 3068"/>
                <a:gd name="T20" fmla="*/ 3998 w 5699"/>
                <a:gd name="T21" fmla="*/ 378 h 3068"/>
                <a:gd name="T22" fmla="*/ 4259 w 5699"/>
                <a:gd name="T23" fmla="*/ 497 h 3068"/>
                <a:gd name="T24" fmla="*/ 3108 w 5699"/>
                <a:gd name="T25" fmla="*/ 415 h 3068"/>
                <a:gd name="T26" fmla="*/ 2781 w 5699"/>
                <a:gd name="T27" fmla="*/ 376 h 3068"/>
                <a:gd name="T28" fmla="*/ 3397 w 5699"/>
                <a:gd name="T29" fmla="*/ 466 h 3068"/>
                <a:gd name="T30" fmla="*/ 3741 w 5699"/>
                <a:gd name="T31" fmla="*/ 428 h 3068"/>
                <a:gd name="T32" fmla="*/ 2485 w 5699"/>
                <a:gd name="T33" fmla="*/ 522 h 3068"/>
                <a:gd name="T34" fmla="*/ 3658 w 5699"/>
                <a:gd name="T35" fmla="*/ 525 h 3068"/>
                <a:gd name="T36" fmla="*/ 3220 w 5699"/>
                <a:gd name="T37" fmla="*/ 713 h 3068"/>
                <a:gd name="T38" fmla="*/ 4363 w 5699"/>
                <a:gd name="T39" fmla="*/ 644 h 3068"/>
                <a:gd name="T40" fmla="*/ 4935 w 5699"/>
                <a:gd name="T41" fmla="*/ 1030 h 3068"/>
                <a:gd name="T42" fmla="*/ 4609 w 5699"/>
                <a:gd name="T43" fmla="*/ 1331 h 3068"/>
                <a:gd name="T44" fmla="*/ 3970 w 5699"/>
                <a:gd name="T45" fmla="*/ 1206 h 3068"/>
                <a:gd name="T46" fmla="*/ 4260 w 5699"/>
                <a:gd name="T47" fmla="*/ 820 h 3068"/>
                <a:gd name="T48" fmla="*/ 4081 w 5699"/>
                <a:gd name="T49" fmla="*/ 547 h 3068"/>
                <a:gd name="T50" fmla="*/ 3095 w 5699"/>
                <a:gd name="T51" fmla="*/ 573 h 3068"/>
                <a:gd name="T52" fmla="*/ 2829 w 5699"/>
                <a:gd name="T53" fmla="*/ 664 h 3068"/>
                <a:gd name="T54" fmla="*/ 2787 w 5699"/>
                <a:gd name="T55" fmla="*/ 885 h 3068"/>
                <a:gd name="T56" fmla="*/ 2450 w 5699"/>
                <a:gd name="T57" fmla="*/ 782 h 3068"/>
                <a:gd name="T58" fmla="*/ 3509 w 5699"/>
                <a:gd name="T59" fmla="*/ 917 h 3068"/>
                <a:gd name="T60" fmla="*/ 3972 w 5699"/>
                <a:gd name="T61" fmla="*/ 981 h 3068"/>
                <a:gd name="T62" fmla="*/ 2985 w 5699"/>
                <a:gd name="T63" fmla="*/ 1402 h 3068"/>
                <a:gd name="T64" fmla="*/ 3247 w 5699"/>
                <a:gd name="T65" fmla="*/ 1941 h 3068"/>
                <a:gd name="T66" fmla="*/ 3750 w 5699"/>
                <a:gd name="T67" fmla="*/ 1783 h 3068"/>
                <a:gd name="T68" fmla="*/ 4337 w 5699"/>
                <a:gd name="T69" fmla="*/ 1477 h 3068"/>
                <a:gd name="T70" fmla="*/ 4740 w 5699"/>
                <a:gd name="T71" fmla="*/ 1945 h 3068"/>
                <a:gd name="T72" fmla="*/ 4219 w 5699"/>
                <a:gd name="T73" fmla="*/ 2347 h 3068"/>
                <a:gd name="T74" fmla="*/ 4164 w 5699"/>
                <a:gd name="T75" fmla="*/ 2685 h 3068"/>
                <a:gd name="T76" fmla="*/ 4034 w 5699"/>
                <a:gd name="T77" fmla="*/ 2767 h 3068"/>
                <a:gd name="T78" fmla="*/ 3533 w 5699"/>
                <a:gd name="T79" fmla="*/ 2788 h 3068"/>
                <a:gd name="T80" fmla="*/ 2912 w 5699"/>
                <a:gd name="T81" fmla="*/ 3023 h 3068"/>
                <a:gd name="T82" fmla="*/ 2877 w 5699"/>
                <a:gd name="T83" fmla="*/ 2695 h 3068"/>
                <a:gd name="T84" fmla="*/ 2569 w 5699"/>
                <a:gd name="T85" fmla="*/ 2536 h 3068"/>
                <a:gd name="T86" fmla="*/ 1634 w 5699"/>
                <a:gd name="T87" fmla="*/ 2455 h 3068"/>
                <a:gd name="T88" fmla="*/ 264 w 5699"/>
                <a:gd name="T89" fmla="*/ 2180 h 3068"/>
                <a:gd name="T90" fmla="*/ 224 w 5699"/>
                <a:gd name="T91" fmla="*/ 1603 h 3068"/>
                <a:gd name="T92" fmla="*/ 1272 w 5699"/>
                <a:gd name="T93" fmla="*/ 843 h 3068"/>
                <a:gd name="T94" fmla="*/ 1966 w 5699"/>
                <a:gd name="T95" fmla="*/ 852 h 3068"/>
                <a:gd name="T96" fmla="*/ 2624 w 5699"/>
                <a:gd name="T97" fmla="*/ 901 h 3068"/>
                <a:gd name="T98" fmla="*/ 3256 w 5699"/>
                <a:gd name="T99" fmla="*/ 947 h 3068"/>
                <a:gd name="T100" fmla="*/ 3159 w 5699"/>
                <a:gd name="T101" fmla="*/ 875 h 3068"/>
                <a:gd name="T102" fmla="*/ 4305 w 5699"/>
                <a:gd name="T103" fmla="*/ 930 h 3068"/>
                <a:gd name="T104" fmla="*/ 3839 w 5699"/>
                <a:gd name="T105" fmla="*/ 1271 h 3068"/>
                <a:gd name="T106" fmla="*/ 3588 w 5699"/>
                <a:gd name="T107" fmla="*/ 1392 h 3068"/>
                <a:gd name="T108" fmla="*/ 3812 w 5699"/>
                <a:gd name="T109" fmla="*/ 1392 h 3068"/>
                <a:gd name="T110" fmla="*/ 4766 w 5699"/>
                <a:gd name="T111" fmla="*/ 2387 h 3068"/>
                <a:gd name="T112" fmla="*/ 4866 w 5699"/>
                <a:gd name="T113" fmla="*/ 2637 h 3068"/>
                <a:gd name="T114" fmla="*/ 4753 w 5699"/>
                <a:gd name="T115" fmla="*/ 2312 h 3068"/>
                <a:gd name="T116" fmla="*/ 117 w 5699"/>
                <a:gd name="T117" fmla="*/ 2327 h 3068"/>
                <a:gd name="T118" fmla="*/ 4287 w 5699"/>
                <a:gd name="T119" fmla="*/ 2375 h 30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5699" h="3068">
                  <a:moveTo>
                    <a:pt x="5423" y="7"/>
                  </a:moveTo>
                  <a:lnTo>
                    <a:pt x="5539" y="10"/>
                  </a:lnTo>
                  <a:lnTo>
                    <a:pt x="5629" y="17"/>
                  </a:lnTo>
                  <a:lnTo>
                    <a:pt x="5699" y="30"/>
                  </a:lnTo>
                  <a:lnTo>
                    <a:pt x="5686" y="44"/>
                  </a:lnTo>
                  <a:lnTo>
                    <a:pt x="5555" y="66"/>
                  </a:lnTo>
                  <a:lnTo>
                    <a:pt x="5436" y="76"/>
                  </a:lnTo>
                  <a:lnTo>
                    <a:pt x="5383" y="88"/>
                  </a:lnTo>
                  <a:lnTo>
                    <a:pt x="5484" y="87"/>
                  </a:lnTo>
                  <a:lnTo>
                    <a:pt x="5346" y="120"/>
                  </a:lnTo>
                  <a:lnTo>
                    <a:pt x="5257" y="135"/>
                  </a:lnTo>
                  <a:lnTo>
                    <a:pt x="5136" y="180"/>
                  </a:lnTo>
                  <a:lnTo>
                    <a:pt x="5030" y="189"/>
                  </a:lnTo>
                  <a:lnTo>
                    <a:pt x="4989" y="201"/>
                  </a:lnTo>
                  <a:lnTo>
                    <a:pt x="4840" y="207"/>
                  </a:lnTo>
                  <a:lnTo>
                    <a:pt x="4898" y="214"/>
                  </a:lnTo>
                  <a:lnTo>
                    <a:pt x="4856" y="224"/>
                  </a:lnTo>
                  <a:lnTo>
                    <a:pt x="4869" y="253"/>
                  </a:lnTo>
                  <a:lnTo>
                    <a:pt x="4804" y="273"/>
                  </a:lnTo>
                  <a:lnTo>
                    <a:pt x="4714" y="290"/>
                  </a:lnTo>
                  <a:lnTo>
                    <a:pt x="4669" y="313"/>
                  </a:lnTo>
                  <a:lnTo>
                    <a:pt x="4584" y="331"/>
                  </a:lnTo>
                  <a:lnTo>
                    <a:pt x="4578" y="345"/>
                  </a:lnTo>
                  <a:lnTo>
                    <a:pt x="4664" y="343"/>
                  </a:lnTo>
                  <a:lnTo>
                    <a:pt x="4652" y="357"/>
                  </a:lnTo>
                  <a:lnTo>
                    <a:pt x="4486" y="395"/>
                  </a:lnTo>
                  <a:lnTo>
                    <a:pt x="4373" y="377"/>
                  </a:lnTo>
                  <a:lnTo>
                    <a:pt x="4218" y="387"/>
                  </a:lnTo>
                  <a:lnTo>
                    <a:pt x="4152" y="380"/>
                  </a:lnTo>
                  <a:lnTo>
                    <a:pt x="4062" y="376"/>
                  </a:lnTo>
                  <a:lnTo>
                    <a:pt x="4086" y="347"/>
                  </a:lnTo>
                  <a:lnTo>
                    <a:pt x="4191" y="333"/>
                  </a:lnTo>
                  <a:lnTo>
                    <a:pt x="4212" y="290"/>
                  </a:lnTo>
                  <a:lnTo>
                    <a:pt x="4246" y="285"/>
                  </a:lnTo>
                  <a:lnTo>
                    <a:pt x="4349" y="311"/>
                  </a:lnTo>
                  <a:lnTo>
                    <a:pt x="4322" y="273"/>
                  </a:lnTo>
                  <a:lnTo>
                    <a:pt x="4256" y="262"/>
                  </a:lnTo>
                  <a:lnTo>
                    <a:pt x="4319" y="239"/>
                  </a:lnTo>
                  <a:lnTo>
                    <a:pt x="4419" y="225"/>
                  </a:lnTo>
                  <a:lnTo>
                    <a:pt x="4453" y="206"/>
                  </a:lnTo>
                  <a:lnTo>
                    <a:pt x="4411" y="184"/>
                  </a:lnTo>
                  <a:lnTo>
                    <a:pt x="4423" y="155"/>
                  </a:lnTo>
                  <a:lnTo>
                    <a:pt x="4548" y="157"/>
                  </a:lnTo>
                  <a:lnTo>
                    <a:pt x="4578" y="163"/>
                  </a:lnTo>
                  <a:lnTo>
                    <a:pt x="4673" y="143"/>
                  </a:lnTo>
                  <a:lnTo>
                    <a:pt x="4575" y="137"/>
                  </a:lnTo>
                  <a:lnTo>
                    <a:pt x="4408" y="140"/>
                  </a:lnTo>
                  <a:lnTo>
                    <a:pt x="4347" y="122"/>
                  </a:lnTo>
                  <a:lnTo>
                    <a:pt x="4335" y="100"/>
                  </a:lnTo>
                  <a:lnTo>
                    <a:pt x="4300" y="85"/>
                  </a:lnTo>
                  <a:lnTo>
                    <a:pt x="4312" y="67"/>
                  </a:lnTo>
                  <a:lnTo>
                    <a:pt x="4392" y="58"/>
                  </a:lnTo>
                  <a:lnTo>
                    <a:pt x="4447" y="56"/>
                  </a:lnTo>
                  <a:lnTo>
                    <a:pt x="4547" y="48"/>
                  </a:lnTo>
                  <a:lnTo>
                    <a:pt x="4636" y="29"/>
                  </a:lnTo>
                  <a:lnTo>
                    <a:pt x="4688" y="32"/>
                  </a:lnTo>
                  <a:lnTo>
                    <a:pt x="4721" y="46"/>
                  </a:lnTo>
                  <a:lnTo>
                    <a:pt x="4787" y="19"/>
                  </a:lnTo>
                  <a:lnTo>
                    <a:pt x="4855" y="11"/>
                  </a:lnTo>
                  <a:lnTo>
                    <a:pt x="4941" y="5"/>
                  </a:lnTo>
                  <a:lnTo>
                    <a:pt x="5080" y="3"/>
                  </a:lnTo>
                  <a:lnTo>
                    <a:pt x="5098" y="9"/>
                  </a:lnTo>
                  <a:lnTo>
                    <a:pt x="5236" y="0"/>
                  </a:lnTo>
                  <a:lnTo>
                    <a:pt x="5329" y="3"/>
                  </a:lnTo>
                  <a:lnTo>
                    <a:pt x="5423" y="7"/>
                  </a:lnTo>
                  <a:moveTo>
                    <a:pt x="4382" y="188"/>
                  </a:moveTo>
                  <a:lnTo>
                    <a:pt x="4419" y="206"/>
                  </a:lnTo>
                  <a:lnTo>
                    <a:pt x="4335" y="223"/>
                  </a:lnTo>
                  <a:lnTo>
                    <a:pt x="4199" y="267"/>
                  </a:lnTo>
                  <a:lnTo>
                    <a:pt x="4110" y="271"/>
                  </a:lnTo>
                  <a:lnTo>
                    <a:pt x="4018" y="263"/>
                  </a:lnTo>
                  <a:lnTo>
                    <a:pt x="3994" y="240"/>
                  </a:lnTo>
                  <a:lnTo>
                    <a:pt x="4019" y="219"/>
                  </a:lnTo>
                  <a:lnTo>
                    <a:pt x="4074" y="204"/>
                  </a:lnTo>
                  <a:lnTo>
                    <a:pt x="3987" y="204"/>
                  </a:lnTo>
                  <a:lnTo>
                    <a:pt x="3958" y="185"/>
                  </a:lnTo>
                  <a:lnTo>
                    <a:pt x="3959" y="160"/>
                  </a:lnTo>
                  <a:lnTo>
                    <a:pt x="4022" y="136"/>
                  </a:lnTo>
                  <a:lnTo>
                    <a:pt x="4075" y="119"/>
                  </a:lnTo>
                  <a:lnTo>
                    <a:pt x="4127" y="116"/>
                  </a:lnTo>
                  <a:lnTo>
                    <a:pt x="4123" y="103"/>
                  </a:lnTo>
                  <a:lnTo>
                    <a:pt x="4233" y="101"/>
                  </a:lnTo>
                  <a:lnTo>
                    <a:pt x="4257" y="129"/>
                  </a:lnTo>
                  <a:lnTo>
                    <a:pt x="4321" y="141"/>
                  </a:lnTo>
                  <a:lnTo>
                    <a:pt x="4386" y="151"/>
                  </a:lnTo>
                  <a:lnTo>
                    <a:pt x="4382" y="188"/>
                  </a:lnTo>
                  <a:moveTo>
                    <a:pt x="3671" y="265"/>
                  </a:moveTo>
                  <a:lnTo>
                    <a:pt x="3660" y="289"/>
                  </a:lnTo>
                  <a:lnTo>
                    <a:pt x="3589" y="283"/>
                  </a:lnTo>
                  <a:lnTo>
                    <a:pt x="3534" y="263"/>
                  </a:lnTo>
                  <a:lnTo>
                    <a:pt x="3430" y="261"/>
                  </a:lnTo>
                  <a:lnTo>
                    <a:pt x="3498" y="244"/>
                  </a:lnTo>
                  <a:lnTo>
                    <a:pt x="3458" y="230"/>
                  </a:lnTo>
                  <a:lnTo>
                    <a:pt x="3484" y="208"/>
                  </a:lnTo>
                  <a:lnTo>
                    <a:pt x="3567" y="216"/>
                  </a:lnTo>
                  <a:lnTo>
                    <a:pt x="3669" y="237"/>
                  </a:lnTo>
                  <a:lnTo>
                    <a:pt x="3671" y="265"/>
                  </a:lnTo>
                  <a:moveTo>
                    <a:pt x="3857" y="280"/>
                  </a:moveTo>
                  <a:lnTo>
                    <a:pt x="3771" y="293"/>
                  </a:lnTo>
                  <a:lnTo>
                    <a:pt x="3748" y="279"/>
                  </a:lnTo>
                  <a:lnTo>
                    <a:pt x="3753" y="257"/>
                  </a:lnTo>
                  <a:lnTo>
                    <a:pt x="3779" y="233"/>
                  </a:lnTo>
                  <a:lnTo>
                    <a:pt x="3838" y="235"/>
                  </a:lnTo>
                  <a:lnTo>
                    <a:pt x="3861" y="239"/>
                  </a:lnTo>
                  <a:lnTo>
                    <a:pt x="3894" y="259"/>
                  </a:lnTo>
                  <a:lnTo>
                    <a:pt x="3857" y="280"/>
                  </a:lnTo>
                  <a:moveTo>
                    <a:pt x="3231" y="248"/>
                  </a:moveTo>
                  <a:lnTo>
                    <a:pt x="3157" y="260"/>
                  </a:lnTo>
                  <a:lnTo>
                    <a:pt x="3078" y="260"/>
                  </a:lnTo>
                  <a:lnTo>
                    <a:pt x="3090" y="251"/>
                  </a:lnTo>
                  <a:lnTo>
                    <a:pt x="3163" y="234"/>
                  </a:lnTo>
                  <a:lnTo>
                    <a:pt x="3185" y="237"/>
                  </a:lnTo>
                  <a:lnTo>
                    <a:pt x="3231" y="248"/>
                  </a:lnTo>
                  <a:moveTo>
                    <a:pt x="3135" y="302"/>
                  </a:moveTo>
                  <a:lnTo>
                    <a:pt x="3021" y="319"/>
                  </a:lnTo>
                  <a:lnTo>
                    <a:pt x="2975" y="300"/>
                  </a:lnTo>
                  <a:lnTo>
                    <a:pt x="3040" y="281"/>
                  </a:lnTo>
                  <a:lnTo>
                    <a:pt x="3119" y="275"/>
                  </a:lnTo>
                  <a:lnTo>
                    <a:pt x="3175" y="284"/>
                  </a:lnTo>
                  <a:lnTo>
                    <a:pt x="3135" y="302"/>
                  </a:lnTo>
                  <a:moveTo>
                    <a:pt x="3917" y="312"/>
                  </a:moveTo>
                  <a:lnTo>
                    <a:pt x="3893" y="314"/>
                  </a:lnTo>
                  <a:lnTo>
                    <a:pt x="3806" y="310"/>
                  </a:lnTo>
                  <a:lnTo>
                    <a:pt x="3812" y="294"/>
                  </a:lnTo>
                  <a:lnTo>
                    <a:pt x="3909" y="294"/>
                  </a:lnTo>
                  <a:lnTo>
                    <a:pt x="3930" y="305"/>
                  </a:lnTo>
                  <a:lnTo>
                    <a:pt x="3917" y="312"/>
                  </a:lnTo>
                  <a:moveTo>
                    <a:pt x="2839" y="305"/>
                  </a:moveTo>
                  <a:lnTo>
                    <a:pt x="2768" y="351"/>
                  </a:lnTo>
                  <a:lnTo>
                    <a:pt x="2702" y="373"/>
                  </a:lnTo>
                  <a:lnTo>
                    <a:pt x="2651" y="376"/>
                  </a:lnTo>
                  <a:lnTo>
                    <a:pt x="2523" y="402"/>
                  </a:lnTo>
                  <a:lnTo>
                    <a:pt x="2430" y="412"/>
                  </a:lnTo>
                  <a:lnTo>
                    <a:pt x="2382" y="398"/>
                  </a:lnTo>
                  <a:lnTo>
                    <a:pt x="2382" y="398"/>
                  </a:lnTo>
                  <a:lnTo>
                    <a:pt x="2530" y="352"/>
                  </a:lnTo>
                  <a:lnTo>
                    <a:pt x="2686" y="313"/>
                  </a:lnTo>
                  <a:lnTo>
                    <a:pt x="2760" y="314"/>
                  </a:lnTo>
                  <a:lnTo>
                    <a:pt x="2839" y="305"/>
                  </a:lnTo>
                  <a:moveTo>
                    <a:pt x="3847" y="338"/>
                  </a:moveTo>
                  <a:lnTo>
                    <a:pt x="3880" y="358"/>
                  </a:lnTo>
                  <a:lnTo>
                    <a:pt x="3977" y="357"/>
                  </a:lnTo>
                  <a:lnTo>
                    <a:pt x="3998" y="378"/>
                  </a:lnTo>
                  <a:lnTo>
                    <a:pt x="3963" y="401"/>
                  </a:lnTo>
                  <a:lnTo>
                    <a:pt x="4005" y="415"/>
                  </a:lnTo>
                  <a:lnTo>
                    <a:pt x="4022" y="430"/>
                  </a:lnTo>
                  <a:lnTo>
                    <a:pt x="4087" y="433"/>
                  </a:lnTo>
                  <a:lnTo>
                    <a:pt x="4155" y="438"/>
                  </a:lnTo>
                  <a:lnTo>
                    <a:pt x="4247" y="425"/>
                  </a:lnTo>
                  <a:lnTo>
                    <a:pt x="4354" y="419"/>
                  </a:lnTo>
                  <a:lnTo>
                    <a:pt x="4431" y="424"/>
                  </a:lnTo>
                  <a:lnTo>
                    <a:pt x="4463" y="448"/>
                  </a:lnTo>
                  <a:lnTo>
                    <a:pt x="4451" y="474"/>
                  </a:lnTo>
                  <a:lnTo>
                    <a:pt x="4405" y="491"/>
                  </a:lnTo>
                  <a:lnTo>
                    <a:pt x="4317" y="505"/>
                  </a:lnTo>
                  <a:lnTo>
                    <a:pt x="4259" y="497"/>
                  </a:lnTo>
                  <a:lnTo>
                    <a:pt x="4104" y="507"/>
                  </a:lnTo>
                  <a:lnTo>
                    <a:pt x="3998" y="509"/>
                  </a:lnTo>
                  <a:lnTo>
                    <a:pt x="3924" y="501"/>
                  </a:lnTo>
                  <a:lnTo>
                    <a:pt x="3810" y="480"/>
                  </a:lnTo>
                  <a:lnTo>
                    <a:pt x="3828" y="444"/>
                  </a:lnTo>
                  <a:lnTo>
                    <a:pt x="3855" y="413"/>
                  </a:lnTo>
                  <a:lnTo>
                    <a:pt x="3834" y="386"/>
                  </a:lnTo>
                  <a:lnTo>
                    <a:pt x="3740" y="378"/>
                  </a:lnTo>
                  <a:lnTo>
                    <a:pt x="3704" y="359"/>
                  </a:lnTo>
                  <a:lnTo>
                    <a:pt x="3751" y="334"/>
                  </a:lnTo>
                  <a:lnTo>
                    <a:pt x="3847" y="338"/>
                  </a:lnTo>
                  <a:moveTo>
                    <a:pt x="3116" y="393"/>
                  </a:moveTo>
                  <a:lnTo>
                    <a:pt x="3108" y="415"/>
                  </a:lnTo>
                  <a:lnTo>
                    <a:pt x="3165" y="405"/>
                  </a:lnTo>
                  <a:lnTo>
                    <a:pt x="3214" y="408"/>
                  </a:lnTo>
                  <a:lnTo>
                    <a:pt x="3186" y="439"/>
                  </a:lnTo>
                  <a:lnTo>
                    <a:pt x="3120" y="469"/>
                  </a:lnTo>
                  <a:lnTo>
                    <a:pt x="2937" y="479"/>
                  </a:lnTo>
                  <a:lnTo>
                    <a:pt x="2775" y="507"/>
                  </a:lnTo>
                  <a:lnTo>
                    <a:pt x="2696" y="508"/>
                  </a:lnTo>
                  <a:lnTo>
                    <a:pt x="2716" y="487"/>
                  </a:lnTo>
                  <a:lnTo>
                    <a:pt x="2856" y="459"/>
                  </a:lnTo>
                  <a:lnTo>
                    <a:pt x="2618" y="466"/>
                  </a:lnTo>
                  <a:lnTo>
                    <a:pt x="2563" y="455"/>
                  </a:lnTo>
                  <a:lnTo>
                    <a:pt x="2712" y="393"/>
                  </a:lnTo>
                  <a:lnTo>
                    <a:pt x="2781" y="376"/>
                  </a:lnTo>
                  <a:lnTo>
                    <a:pt x="2894" y="397"/>
                  </a:lnTo>
                  <a:lnTo>
                    <a:pt x="2935" y="434"/>
                  </a:lnTo>
                  <a:lnTo>
                    <a:pt x="3017" y="439"/>
                  </a:lnTo>
                  <a:lnTo>
                    <a:pt x="3020" y="379"/>
                  </a:lnTo>
                  <a:lnTo>
                    <a:pt x="3094" y="356"/>
                  </a:lnTo>
                  <a:lnTo>
                    <a:pt x="3136" y="364"/>
                  </a:lnTo>
                  <a:lnTo>
                    <a:pt x="3116" y="393"/>
                  </a:lnTo>
                  <a:moveTo>
                    <a:pt x="3634" y="361"/>
                  </a:moveTo>
                  <a:lnTo>
                    <a:pt x="3639" y="390"/>
                  </a:lnTo>
                  <a:lnTo>
                    <a:pt x="3605" y="422"/>
                  </a:lnTo>
                  <a:lnTo>
                    <a:pt x="3531" y="469"/>
                  </a:lnTo>
                  <a:lnTo>
                    <a:pt x="3440" y="476"/>
                  </a:lnTo>
                  <a:lnTo>
                    <a:pt x="3397" y="466"/>
                  </a:lnTo>
                  <a:lnTo>
                    <a:pt x="3440" y="428"/>
                  </a:lnTo>
                  <a:lnTo>
                    <a:pt x="3353" y="433"/>
                  </a:lnTo>
                  <a:lnTo>
                    <a:pt x="3406" y="385"/>
                  </a:lnTo>
                  <a:lnTo>
                    <a:pt x="3457" y="387"/>
                  </a:lnTo>
                  <a:lnTo>
                    <a:pt x="3555" y="366"/>
                  </a:lnTo>
                  <a:lnTo>
                    <a:pt x="3621" y="369"/>
                  </a:lnTo>
                  <a:lnTo>
                    <a:pt x="3634" y="361"/>
                  </a:lnTo>
                  <a:moveTo>
                    <a:pt x="3759" y="471"/>
                  </a:moveTo>
                  <a:lnTo>
                    <a:pt x="3706" y="496"/>
                  </a:lnTo>
                  <a:lnTo>
                    <a:pt x="3637" y="491"/>
                  </a:lnTo>
                  <a:lnTo>
                    <a:pt x="3593" y="474"/>
                  </a:lnTo>
                  <a:lnTo>
                    <a:pt x="3651" y="445"/>
                  </a:lnTo>
                  <a:lnTo>
                    <a:pt x="3741" y="428"/>
                  </a:lnTo>
                  <a:lnTo>
                    <a:pt x="3762" y="450"/>
                  </a:lnTo>
                  <a:lnTo>
                    <a:pt x="3759" y="471"/>
                  </a:lnTo>
                  <a:moveTo>
                    <a:pt x="2102" y="711"/>
                  </a:moveTo>
                  <a:lnTo>
                    <a:pt x="1922" y="744"/>
                  </a:lnTo>
                  <a:lnTo>
                    <a:pt x="1931" y="714"/>
                  </a:lnTo>
                  <a:lnTo>
                    <a:pt x="1854" y="677"/>
                  </a:lnTo>
                  <a:lnTo>
                    <a:pt x="1914" y="648"/>
                  </a:lnTo>
                  <a:lnTo>
                    <a:pt x="2013" y="599"/>
                  </a:lnTo>
                  <a:lnTo>
                    <a:pt x="2115" y="555"/>
                  </a:lnTo>
                  <a:lnTo>
                    <a:pt x="2118" y="515"/>
                  </a:lnTo>
                  <a:lnTo>
                    <a:pt x="2304" y="505"/>
                  </a:lnTo>
                  <a:lnTo>
                    <a:pt x="2359" y="518"/>
                  </a:lnTo>
                  <a:lnTo>
                    <a:pt x="2485" y="522"/>
                  </a:lnTo>
                  <a:lnTo>
                    <a:pt x="2511" y="541"/>
                  </a:lnTo>
                  <a:lnTo>
                    <a:pt x="2532" y="569"/>
                  </a:lnTo>
                  <a:lnTo>
                    <a:pt x="2446" y="586"/>
                  </a:lnTo>
                  <a:lnTo>
                    <a:pt x="2261" y="633"/>
                  </a:lnTo>
                  <a:lnTo>
                    <a:pt x="2138" y="681"/>
                  </a:lnTo>
                  <a:lnTo>
                    <a:pt x="2102" y="711"/>
                  </a:lnTo>
                  <a:moveTo>
                    <a:pt x="3636" y="616"/>
                  </a:moveTo>
                  <a:lnTo>
                    <a:pt x="3531" y="667"/>
                  </a:lnTo>
                  <a:lnTo>
                    <a:pt x="3474" y="664"/>
                  </a:lnTo>
                  <a:lnTo>
                    <a:pt x="3499" y="605"/>
                  </a:lnTo>
                  <a:lnTo>
                    <a:pt x="3534" y="571"/>
                  </a:lnTo>
                  <a:lnTo>
                    <a:pt x="3589" y="543"/>
                  </a:lnTo>
                  <a:lnTo>
                    <a:pt x="3658" y="525"/>
                  </a:lnTo>
                  <a:lnTo>
                    <a:pt x="3762" y="528"/>
                  </a:lnTo>
                  <a:lnTo>
                    <a:pt x="3844" y="544"/>
                  </a:lnTo>
                  <a:lnTo>
                    <a:pt x="3710" y="603"/>
                  </a:lnTo>
                  <a:lnTo>
                    <a:pt x="3636" y="616"/>
                  </a:lnTo>
                  <a:moveTo>
                    <a:pt x="3338" y="545"/>
                  </a:moveTo>
                  <a:lnTo>
                    <a:pt x="3385" y="558"/>
                  </a:lnTo>
                  <a:lnTo>
                    <a:pt x="3485" y="550"/>
                  </a:lnTo>
                  <a:lnTo>
                    <a:pt x="3479" y="569"/>
                  </a:lnTo>
                  <a:lnTo>
                    <a:pt x="3398" y="601"/>
                  </a:lnTo>
                  <a:lnTo>
                    <a:pt x="3448" y="630"/>
                  </a:lnTo>
                  <a:lnTo>
                    <a:pt x="3378" y="692"/>
                  </a:lnTo>
                  <a:lnTo>
                    <a:pt x="3265" y="718"/>
                  </a:lnTo>
                  <a:lnTo>
                    <a:pt x="3220" y="713"/>
                  </a:lnTo>
                  <a:lnTo>
                    <a:pt x="3210" y="686"/>
                  </a:lnTo>
                  <a:lnTo>
                    <a:pt x="3133" y="634"/>
                  </a:lnTo>
                  <a:lnTo>
                    <a:pt x="3157" y="612"/>
                  </a:lnTo>
                  <a:lnTo>
                    <a:pt x="3254" y="620"/>
                  </a:lnTo>
                  <a:lnTo>
                    <a:pt x="3243" y="577"/>
                  </a:lnTo>
                  <a:lnTo>
                    <a:pt x="3338" y="545"/>
                  </a:lnTo>
                  <a:moveTo>
                    <a:pt x="4004" y="590"/>
                  </a:moveTo>
                  <a:lnTo>
                    <a:pt x="4008" y="632"/>
                  </a:lnTo>
                  <a:lnTo>
                    <a:pt x="4104" y="578"/>
                  </a:lnTo>
                  <a:lnTo>
                    <a:pt x="4258" y="551"/>
                  </a:lnTo>
                  <a:lnTo>
                    <a:pt x="4288" y="620"/>
                  </a:lnTo>
                  <a:lnTo>
                    <a:pt x="4244" y="664"/>
                  </a:lnTo>
                  <a:lnTo>
                    <a:pt x="4363" y="644"/>
                  </a:lnTo>
                  <a:lnTo>
                    <a:pt x="4434" y="618"/>
                  </a:lnTo>
                  <a:lnTo>
                    <a:pt x="4523" y="652"/>
                  </a:lnTo>
                  <a:lnTo>
                    <a:pt x="4571" y="684"/>
                  </a:lnTo>
                  <a:lnTo>
                    <a:pt x="4556" y="714"/>
                  </a:lnTo>
                  <a:lnTo>
                    <a:pt x="4665" y="699"/>
                  </a:lnTo>
                  <a:lnTo>
                    <a:pt x="4689" y="743"/>
                  </a:lnTo>
                  <a:lnTo>
                    <a:pt x="4799" y="771"/>
                  </a:lnTo>
                  <a:lnTo>
                    <a:pt x="4828" y="799"/>
                  </a:lnTo>
                  <a:lnTo>
                    <a:pt x="4836" y="866"/>
                  </a:lnTo>
                  <a:lnTo>
                    <a:pt x="4715" y="899"/>
                  </a:lnTo>
                  <a:lnTo>
                    <a:pt x="4815" y="946"/>
                  </a:lnTo>
                  <a:lnTo>
                    <a:pt x="4893" y="962"/>
                  </a:lnTo>
                  <a:lnTo>
                    <a:pt x="4935" y="1030"/>
                  </a:lnTo>
                  <a:lnTo>
                    <a:pt x="5020" y="1035"/>
                  </a:lnTo>
                  <a:lnTo>
                    <a:pt x="4975" y="1087"/>
                  </a:lnTo>
                  <a:lnTo>
                    <a:pt x="4828" y="1174"/>
                  </a:lnTo>
                  <a:lnTo>
                    <a:pt x="4776" y="1142"/>
                  </a:lnTo>
                  <a:lnTo>
                    <a:pt x="4727" y="1070"/>
                  </a:lnTo>
                  <a:lnTo>
                    <a:pt x="4649" y="1079"/>
                  </a:lnTo>
                  <a:lnTo>
                    <a:pt x="4617" y="1122"/>
                  </a:lnTo>
                  <a:lnTo>
                    <a:pt x="4652" y="1166"/>
                  </a:lnTo>
                  <a:lnTo>
                    <a:pt x="4710" y="1201"/>
                  </a:lnTo>
                  <a:lnTo>
                    <a:pt x="4723" y="1221"/>
                  </a:lnTo>
                  <a:lnTo>
                    <a:pt x="4721" y="1296"/>
                  </a:lnTo>
                  <a:lnTo>
                    <a:pt x="4672" y="1352"/>
                  </a:lnTo>
                  <a:lnTo>
                    <a:pt x="4609" y="1331"/>
                  </a:lnTo>
                  <a:lnTo>
                    <a:pt x="4496" y="1269"/>
                  </a:lnTo>
                  <a:lnTo>
                    <a:pt x="4542" y="1335"/>
                  </a:lnTo>
                  <a:lnTo>
                    <a:pt x="4579" y="1382"/>
                  </a:lnTo>
                  <a:lnTo>
                    <a:pt x="4575" y="1409"/>
                  </a:lnTo>
                  <a:lnTo>
                    <a:pt x="4431" y="1378"/>
                  </a:lnTo>
                  <a:lnTo>
                    <a:pt x="4330" y="1333"/>
                  </a:lnTo>
                  <a:lnTo>
                    <a:pt x="4281" y="1296"/>
                  </a:lnTo>
                  <a:lnTo>
                    <a:pt x="4313" y="1274"/>
                  </a:lnTo>
                  <a:lnTo>
                    <a:pt x="4250" y="1235"/>
                  </a:lnTo>
                  <a:lnTo>
                    <a:pt x="4189" y="1198"/>
                  </a:lnTo>
                  <a:lnTo>
                    <a:pt x="4176" y="1220"/>
                  </a:lnTo>
                  <a:lnTo>
                    <a:pt x="4002" y="1232"/>
                  </a:lnTo>
                  <a:lnTo>
                    <a:pt x="3970" y="1206"/>
                  </a:lnTo>
                  <a:lnTo>
                    <a:pt x="4044" y="1151"/>
                  </a:lnTo>
                  <a:lnTo>
                    <a:pt x="4152" y="1149"/>
                  </a:lnTo>
                  <a:lnTo>
                    <a:pt x="4275" y="1140"/>
                  </a:lnTo>
                  <a:lnTo>
                    <a:pt x="4273" y="1113"/>
                  </a:lnTo>
                  <a:lnTo>
                    <a:pt x="4317" y="1076"/>
                  </a:lnTo>
                  <a:lnTo>
                    <a:pt x="4435" y="1004"/>
                  </a:lnTo>
                  <a:lnTo>
                    <a:pt x="4441" y="971"/>
                  </a:lnTo>
                  <a:lnTo>
                    <a:pt x="4436" y="946"/>
                  </a:lnTo>
                  <a:lnTo>
                    <a:pt x="4376" y="911"/>
                  </a:lnTo>
                  <a:lnTo>
                    <a:pt x="4282" y="887"/>
                  </a:lnTo>
                  <a:lnTo>
                    <a:pt x="4330" y="868"/>
                  </a:lnTo>
                  <a:lnTo>
                    <a:pt x="4305" y="824"/>
                  </a:lnTo>
                  <a:lnTo>
                    <a:pt x="4260" y="820"/>
                  </a:lnTo>
                  <a:lnTo>
                    <a:pt x="4235" y="796"/>
                  </a:lnTo>
                  <a:lnTo>
                    <a:pt x="4191" y="817"/>
                  </a:lnTo>
                  <a:lnTo>
                    <a:pt x="4086" y="826"/>
                  </a:lnTo>
                  <a:lnTo>
                    <a:pt x="3902" y="810"/>
                  </a:lnTo>
                  <a:lnTo>
                    <a:pt x="3805" y="789"/>
                  </a:lnTo>
                  <a:lnTo>
                    <a:pt x="3727" y="779"/>
                  </a:lnTo>
                  <a:lnTo>
                    <a:pt x="3704" y="754"/>
                  </a:lnTo>
                  <a:lnTo>
                    <a:pt x="3787" y="722"/>
                  </a:lnTo>
                  <a:lnTo>
                    <a:pt x="3712" y="722"/>
                  </a:lnTo>
                  <a:lnTo>
                    <a:pt x="3758" y="652"/>
                  </a:lnTo>
                  <a:lnTo>
                    <a:pt x="3854" y="592"/>
                  </a:lnTo>
                  <a:lnTo>
                    <a:pt x="3932" y="565"/>
                  </a:lnTo>
                  <a:lnTo>
                    <a:pt x="4081" y="547"/>
                  </a:lnTo>
                  <a:lnTo>
                    <a:pt x="4004" y="590"/>
                  </a:lnTo>
                  <a:moveTo>
                    <a:pt x="4530" y="594"/>
                  </a:moveTo>
                  <a:lnTo>
                    <a:pt x="4520" y="612"/>
                  </a:lnTo>
                  <a:lnTo>
                    <a:pt x="4467" y="610"/>
                  </a:lnTo>
                  <a:lnTo>
                    <a:pt x="4412" y="609"/>
                  </a:lnTo>
                  <a:lnTo>
                    <a:pt x="4347" y="618"/>
                  </a:lnTo>
                  <a:lnTo>
                    <a:pt x="4336" y="614"/>
                  </a:lnTo>
                  <a:lnTo>
                    <a:pt x="4308" y="578"/>
                  </a:lnTo>
                  <a:lnTo>
                    <a:pt x="4331" y="554"/>
                  </a:lnTo>
                  <a:lnTo>
                    <a:pt x="4359" y="550"/>
                  </a:lnTo>
                  <a:lnTo>
                    <a:pt x="4471" y="557"/>
                  </a:lnTo>
                  <a:lnTo>
                    <a:pt x="4530" y="594"/>
                  </a:lnTo>
                  <a:moveTo>
                    <a:pt x="3095" y="573"/>
                  </a:moveTo>
                  <a:lnTo>
                    <a:pt x="3001" y="617"/>
                  </a:lnTo>
                  <a:lnTo>
                    <a:pt x="2972" y="570"/>
                  </a:lnTo>
                  <a:lnTo>
                    <a:pt x="3000" y="561"/>
                  </a:lnTo>
                  <a:lnTo>
                    <a:pt x="3072" y="558"/>
                  </a:lnTo>
                  <a:lnTo>
                    <a:pt x="3095" y="573"/>
                  </a:lnTo>
                  <a:moveTo>
                    <a:pt x="2573" y="593"/>
                  </a:moveTo>
                  <a:lnTo>
                    <a:pt x="2509" y="624"/>
                  </a:lnTo>
                  <a:lnTo>
                    <a:pt x="2649" y="604"/>
                  </a:lnTo>
                  <a:lnTo>
                    <a:pt x="2682" y="638"/>
                  </a:lnTo>
                  <a:lnTo>
                    <a:pt x="2780" y="603"/>
                  </a:lnTo>
                  <a:lnTo>
                    <a:pt x="2803" y="625"/>
                  </a:lnTo>
                  <a:lnTo>
                    <a:pt x="2772" y="692"/>
                  </a:lnTo>
                  <a:lnTo>
                    <a:pt x="2829" y="664"/>
                  </a:lnTo>
                  <a:lnTo>
                    <a:pt x="2869" y="595"/>
                  </a:lnTo>
                  <a:lnTo>
                    <a:pt x="2926" y="585"/>
                  </a:lnTo>
                  <a:lnTo>
                    <a:pt x="2965" y="596"/>
                  </a:lnTo>
                  <a:lnTo>
                    <a:pt x="2994" y="623"/>
                  </a:lnTo>
                  <a:lnTo>
                    <a:pt x="2956" y="689"/>
                  </a:lnTo>
                  <a:lnTo>
                    <a:pt x="2922" y="738"/>
                  </a:lnTo>
                  <a:lnTo>
                    <a:pt x="2976" y="773"/>
                  </a:lnTo>
                  <a:lnTo>
                    <a:pt x="3041" y="806"/>
                  </a:lnTo>
                  <a:lnTo>
                    <a:pt x="3005" y="837"/>
                  </a:lnTo>
                  <a:lnTo>
                    <a:pt x="2910" y="843"/>
                  </a:lnTo>
                  <a:lnTo>
                    <a:pt x="2919" y="870"/>
                  </a:lnTo>
                  <a:lnTo>
                    <a:pt x="2875" y="897"/>
                  </a:lnTo>
                  <a:lnTo>
                    <a:pt x="2787" y="885"/>
                  </a:lnTo>
                  <a:lnTo>
                    <a:pt x="2712" y="866"/>
                  </a:lnTo>
                  <a:lnTo>
                    <a:pt x="2644" y="870"/>
                  </a:lnTo>
                  <a:lnTo>
                    <a:pt x="2517" y="895"/>
                  </a:lnTo>
                  <a:lnTo>
                    <a:pt x="2367" y="906"/>
                  </a:lnTo>
                  <a:lnTo>
                    <a:pt x="2263" y="912"/>
                  </a:lnTo>
                  <a:lnTo>
                    <a:pt x="2269" y="878"/>
                  </a:lnTo>
                  <a:lnTo>
                    <a:pt x="2215" y="859"/>
                  </a:lnTo>
                  <a:lnTo>
                    <a:pt x="2158" y="867"/>
                  </a:lnTo>
                  <a:lnTo>
                    <a:pt x="2154" y="810"/>
                  </a:lnTo>
                  <a:lnTo>
                    <a:pt x="2198" y="803"/>
                  </a:lnTo>
                  <a:lnTo>
                    <a:pt x="2294" y="791"/>
                  </a:lnTo>
                  <a:lnTo>
                    <a:pt x="2367" y="794"/>
                  </a:lnTo>
                  <a:lnTo>
                    <a:pt x="2450" y="782"/>
                  </a:lnTo>
                  <a:lnTo>
                    <a:pt x="2365" y="765"/>
                  </a:lnTo>
                  <a:lnTo>
                    <a:pt x="2244" y="771"/>
                  </a:lnTo>
                  <a:lnTo>
                    <a:pt x="2170" y="770"/>
                  </a:lnTo>
                  <a:lnTo>
                    <a:pt x="2171" y="744"/>
                  </a:lnTo>
                  <a:lnTo>
                    <a:pt x="2326" y="716"/>
                  </a:lnTo>
                  <a:lnTo>
                    <a:pt x="2244" y="717"/>
                  </a:lnTo>
                  <a:lnTo>
                    <a:pt x="2172" y="699"/>
                  </a:lnTo>
                  <a:lnTo>
                    <a:pt x="2278" y="647"/>
                  </a:lnTo>
                  <a:lnTo>
                    <a:pt x="2347" y="620"/>
                  </a:lnTo>
                  <a:lnTo>
                    <a:pt x="2535" y="580"/>
                  </a:lnTo>
                  <a:lnTo>
                    <a:pt x="2573" y="593"/>
                  </a:lnTo>
                  <a:moveTo>
                    <a:pt x="3571" y="843"/>
                  </a:moveTo>
                  <a:lnTo>
                    <a:pt x="3509" y="917"/>
                  </a:lnTo>
                  <a:lnTo>
                    <a:pt x="3629" y="860"/>
                  </a:lnTo>
                  <a:lnTo>
                    <a:pt x="3656" y="907"/>
                  </a:lnTo>
                  <a:lnTo>
                    <a:pt x="3596" y="961"/>
                  </a:lnTo>
                  <a:lnTo>
                    <a:pt x="3611" y="1010"/>
                  </a:lnTo>
                  <a:lnTo>
                    <a:pt x="3711" y="957"/>
                  </a:lnTo>
                  <a:lnTo>
                    <a:pt x="3800" y="894"/>
                  </a:lnTo>
                  <a:lnTo>
                    <a:pt x="3866" y="816"/>
                  </a:lnTo>
                  <a:lnTo>
                    <a:pt x="3938" y="821"/>
                  </a:lnTo>
                  <a:lnTo>
                    <a:pt x="4010" y="832"/>
                  </a:lnTo>
                  <a:lnTo>
                    <a:pt x="4055" y="867"/>
                  </a:lnTo>
                  <a:lnTo>
                    <a:pt x="4032" y="903"/>
                  </a:lnTo>
                  <a:lnTo>
                    <a:pt x="3962" y="942"/>
                  </a:lnTo>
                  <a:lnTo>
                    <a:pt x="3972" y="981"/>
                  </a:lnTo>
                  <a:lnTo>
                    <a:pt x="3939" y="1016"/>
                  </a:lnTo>
                  <a:lnTo>
                    <a:pt x="3792" y="1068"/>
                  </a:lnTo>
                  <a:lnTo>
                    <a:pt x="3706" y="1080"/>
                  </a:lnTo>
                  <a:lnTo>
                    <a:pt x="3664" y="1057"/>
                  </a:lnTo>
                  <a:lnTo>
                    <a:pt x="3619" y="1095"/>
                  </a:lnTo>
                  <a:lnTo>
                    <a:pt x="3518" y="1158"/>
                  </a:lnTo>
                  <a:lnTo>
                    <a:pt x="3477" y="1191"/>
                  </a:lnTo>
                  <a:lnTo>
                    <a:pt x="3373" y="1242"/>
                  </a:lnTo>
                  <a:lnTo>
                    <a:pt x="3287" y="1247"/>
                  </a:lnTo>
                  <a:lnTo>
                    <a:pt x="3218" y="1280"/>
                  </a:lnTo>
                  <a:lnTo>
                    <a:pt x="3178" y="1330"/>
                  </a:lnTo>
                  <a:lnTo>
                    <a:pt x="3103" y="1339"/>
                  </a:lnTo>
                  <a:lnTo>
                    <a:pt x="2985" y="1402"/>
                  </a:lnTo>
                  <a:lnTo>
                    <a:pt x="2858" y="1490"/>
                  </a:lnTo>
                  <a:lnTo>
                    <a:pt x="2792" y="1552"/>
                  </a:lnTo>
                  <a:lnTo>
                    <a:pt x="2726" y="1644"/>
                  </a:lnTo>
                  <a:lnTo>
                    <a:pt x="2806" y="1657"/>
                  </a:lnTo>
                  <a:lnTo>
                    <a:pt x="2785" y="1732"/>
                  </a:lnTo>
                  <a:lnTo>
                    <a:pt x="2776" y="1793"/>
                  </a:lnTo>
                  <a:lnTo>
                    <a:pt x="2872" y="1777"/>
                  </a:lnTo>
                  <a:lnTo>
                    <a:pt x="2966" y="1812"/>
                  </a:lnTo>
                  <a:lnTo>
                    <a:pt x="3010" y="1842"/>
                  </a:lnTo>
                  <a:lnTo>
                    <a:pt x="3032" y="1880"/>
                  </a:lnTo>
                  <a:lnTo>
                    <a:pt x="3098" y="1903"/>
                  </a:lnTo>
                  <a:lnTo>
                    <a:pt x="3146" y="1937"/>
                  </a:lnTo>
                  <a:lnTo>
                    <a:pt x="3247" y="1941"/>
                  </a:lnTo>
                  <a:lnTo>
                    <a:pt x="3311" y="1949"/>
                  </a:lnTo>
                  <a:lnTo>
                    <a:pt x="3264" y="2020"/>
                  </a:lnTo>
                  <a:lnTo>
                    <a:pt x="3242" y="2102"/>
                  </a:lnTo>
                  <a:lnTo>
                    <a:pt x="3244" y="2194"/>
                  </a:lnTo>
                  <a:lnTo>
                    <a:pt x="3304" y="2272"/>
                  </a:lnTo>
                  <a:lnTo>
                    <a:pt x="3366" y="2245"/>
                  </a:lnTo>
                  <a:lnTo>
                    <a:pt x="3439" y="2160"/>
                  </a:lnTo>
                  <a:lnTo>
                    <a:pt x="3468" y="2031"/>
                  </a:lnTo>
                  <a:lnTo>
                    <a:pt x="3445" y="1988"/>
                  </a:lnTo>
                  <a:lnTo>
                    <a:pt x="3565" y="1950"/>
                  </a:lnTo>
                  <a:lnTo>
                    <a:pt x="3664" y="1893"/>
                  </a:lnTo>
                  <a:lnTo>
                    <a:pt x="3727" y="1837"/>
                  </a:lnTo>
                  <a:lnTo>
                    <a:pt x="3750" y="1783"/>
                  </a:lnTo>
                  <a:lnTo>
                    <a:pt x="3744" y="1715"/>
                  </a:lnTo>
                  <a:lnTo>
                    <a:pt x="3702" y="1655"/>
                  </a:lnTo>
                  <a:lnTo>
                    <a:pt x="3820" y="1572"/>
                  </a:lnTo>
                  <a:lnTo>
                    <a:pt x="3835" y="1501"/>
                  </a:lnTo>
                  <a:lnTo>
                    <a:pt x="3888" y="1379"/>
                  </a:lnTo>
                  <a:lnTo>
                    <a:pt x="3939" y="1361"/>
                  </a:lnTo>
                  <a:lnTo>
                    <a:pt x="4028" y="1382"/>
                  </a:lnTo>
                  <a:lnTo>
                    <a:pt x="4084" y="1390"/>
                  </a:lnTo>
                  <a:lnTo>
                    <a:pt x="4144" y="1370"/>
                  </a:lnTo>
                  <a:lnTo>
                    <a:pt x="4184" y="1396"/>
                  </a:lnTo>
                  <a:lnTo>
                    <a:pt x="4232" y="1441"/>
                  </a:lnTo>
                  <a:lnTo>
                    <a:pt x="4233" y="1471"/>
                  </a:lnTo>
                  <a:lnTo>
                    <a:pt x="4337" y="1477"/>
                  </a:lnTo>
                  <a:lnTo>
                    <a:pt x="4301" y="1543"/>
                  </a:lnTo>
                  <a:lnTo>
                    <a:pt x="4270" y="1643"/>
                  </a:lnTo>
                  <a:lnTo>
                    <a:pt x="4320" y="1656"/>
                  </a:lnTo>
                  <a:lnTo>
                    <a:pt x="4342" y="1702"/>
                  </a:lnTo>
                  <a:lnTo>
                    <a:pt x="4451" y="1658"/>
                  </a:lnTo>
                  <a:lnTo>
                    <a:pt x="4550" y="1571"/>
                  </a:lnTo>
                  <a:lnTo>
                    <a:pt x="4608" y="1534"/>
                  </a:lnTo>
                  <a:lnTo>
                    <a:pt x="4621" y="1605"/>
                  </a:lnTo>
                  <a:lnTo>
                    <a:pt x="4655" y="1706"/>
                  </a:lnTo>
                  <a:lnTo>
                    <a:pt x="4683" y="1802"/>
                  </a:lnTo>
                  <a:lnTo>
                    <a:pt x="4637" y="1853"/>
                  </a:lnTo>
                  <a:lnTo>
                    <a:pt x="4702" y="1898"/>
                  </a:lnTo>
                  <a:lnTo>
                    <a:pt x="4740" y="1945"/>
                  </a:lnTo>
                  <a:lnTo>
                    <a:pt x="4833" y="1966"/>
                  </a:lnTo>
                  <a:lnTo>
                    <a:pt x="4864" y="1992"/>
                  </a:lnTo>
                  <a:lnTo>
                    <a:pt x="4864" y="2061"/>
                  </a:lnTo>
                  <a:lnTo>
                    <a:pt x="4910" y="2072"/>
                  </a:lnTo>
                  <a:lnTo>
                    <a:pt x="4925" y="2102"/>
                  </a:lnTo>
                  <a:lnTo>
                    <a:pt x="4899" y="2195"/>
                  </a:lnTo>
                  <a:lnTo>
                    <a:pt x="4842" y="2226"/>
                  </a:lnTo>
                  <a:lnTo>
                    <a:pt x="4786" y="2254"/>
                  </a:lnTo>
                  <a:lnTo>
                    <a:pt x="4670" y="2284"/>
                  </a:lnTo>
                  <a:lnTo>
                    <a:pt x="4565" y="2352"/>
                  </a:lnTo>
                  <a:lnTo>
                    <a:pt x="4450" y="2365"/>
                  </a:lnTo>
                  <a:lnTo>
                    <a:pt x="4317" y="2348"/>
                  </a:lnTo>
                  <a:lnTo>
                    <a:pt x="4219" y="2347"/>
                  </a:lnTo>
                  <a:lnTo>
                    <a:pt x="4149" y="2353"/>
                  </a:lnTo>
                  <a:lnTo>
                    <a:pt x="4073" y="2412"/>
                  </a:lnTo>
                  <a:lnTo>
                    <a:pt x="3976" y="2449"/>
                  </a:lnTo>
                  <a:lnTo>
                    <a:pt x="3840" y="2559"/>
                  </a:lnTo>
                  <a:lnTo>
                    <a:pt x="3736" y="2636"/>
                  </a:lnTo>
                  <a:lnTo>
                    <a:pt x="3798" y="2622"/>
                  </a:lnTo>
                  <a:lnTo>
                    <a:pt x="3943" y="2513"/>
                  </a:lnTo>
                  <a:lnTo>
                    <a:pt x="4107" y="2444"/>
                  </a:lnTo>
                  <a:lnTo>
                    <a:pt x="4208" y="2435"/>
                  </a:lnTo>
                  <a:lnTo>
                    <a:pt x="4252" y="2476"/>
                  </a:lnTo>
                  <a:lnTo>
                    <a:pt x="4171" y="2532"/>
                  </a:lnTo>
                  <a:lnTo>
                    <a:pt x="4162" y="2622"/>
                  </a:lnTo>
                  <a:lnTo>
                    <a:pt x="4164" y="2685"/>
                  </a:lnTo>
                  <a:lnTo>
                    <a:pt x="4238" y="2727"/>
                  </a:lnTo>
                  <a:lnTo>
                    <a:pt x="4353" y="2715"/>
                  </a:lnTo>
                  <a:lnTo>
                    <a:pt x="4448" y="2621"/>
                  </a:lnTo>
                  <a:lnTo>
                    <a:pt x="4434" y="2681"/>
                  </a:lnTo>
                  <a:lnTo>
                    <a:pt x="4469" y="2712"/>
                  </a:lnTo>
                  <a:lnTo>
                    <a:pt x="4370" y="2766"/>
                  </a:lnTo>
                  <a:lnTo>
                    <a:pt x="4206" y="2816"/>
                  </a:lnTo>
                  <a:lnTo>
                    <a:pt x="4129" y="2850"/>
                  </a:lnTo>
                  <a:lnTo>
                    <a:pt x="4035" y="2911"/>
                  </a:lnTo>
                  <a:lnTo>
                    <a:pt x="3985" y="2905"/>
                  </a:lnTo>
                  <a:lnTo>
                    <a:pt x="4004" y="2834"/>
                  </a:lnTo>
                  <a:lnTo>
                    <a:pt x="4142" y="2764"/>
                  </a:lnTo>
                  <a:lnTo>
                    <a:pt x="4034" y="2767"/>
                  </a:lnTo>
                  <a:lnTo>
                    <a:pt x="3955" y="2777"/>
                  </a:lnTo>
                  <a:lnTo>
                    <a:pt x="3927" y="2730"/>
                  </a:lnTo>
                  <a:lnTo>
                    <a:pt x="3965" y="2616"/>
                  </a:lnTo>
                  <a:lnTo>
                    <a:pt x="3943" y="2592"/>
                  </a:lnTo>
                  <a:lnTo>
                    <a:pt x="3894" y="2606"/>
                  </a:lnTo>
                  <a:lnTo>
                    <a:pt x="3879" y="2584"/>
                  </a:lnTo>
                  <a:lnTo>
                    <a:pt x="3806" y="2647"/>
                  </a:lnTo>
                  <a:lnTo>
                    <a:pt x="3764" y="2712"/>
                  </a:lnTo>
                  <a:lnTo>
                    <a:pt x="3727" y="2750"/>
                  </a:lnTo>
                  <a:lnTo>
                    <a:pt x="3694" y="2763"/>
                  </a:lnTo>
                  <a:lnTo>
                    <a:pt x="3671" y="2767"/>
                  </a:lnTo>
                  <a:lnTo>
                    <a:pt x="3657" y="2788"/>
                  </a:lnTo>
                  <a:lnTo>
                    <a:pt x="3533" y="2788"/>
                  </a:lnTo>
                  <a:lnTo>
                    <a:pt x="3430" y="2789"/>
                  </a:lnTo>
                  <a:lnTo>
                    <a:pt x="3394" y="2804"/>
                  </a:lnTo>
                  <a:lnTo>
                    <a:pt x="3301" y="2864"/>
                  </a:lnTo>
                  <a:lnTo>
                    <a:pt x="3291" y="2871"/>
                  </a:lnTo>
                  <a:lnTo>
                    <a:pt x="3258" y="2904"/>
                  </a:lnTo>
                  <a:lnTo>
                    <a:pt x="3195" y="2904"/>
                  </a:lnTo>
                  <a:lnTo>
                    <a:pt x="3128" y="2904"/>
                  </a:lnTo>
                  <a:lnTo>
                    <a:pt x="3093" y="2917"/>
                  </a:lnTo>
                  <a:lnTo>
                    <a:pt x="3098" y="2934"/>
                  </a:lnTo>
                  <a:lnTo>
                    <a:pt x="3095" y="2960"/>
                  </a:lnTo>
                  <a:lnTo>
                    <a:pt x="3091" y="2968"/>
                  </a:lnTo>
                  <a:lnTo>
                    <a:pt x="2987" y="3010"/>
                  </a:lnTo>
                  <a:lnTo>
                    <a:pt x="2912" y="3023"/>
                  </a:lnTo>
                  <a:lnTo>
                    <a:pt x="2816" y="3068"/>
                  </a:lnTo>
                  <a:lnTo>
                    <a:pt x="2799" y="3068"/>
                  </a:lnTo>
                  <a:lnTo>
                    <a:pt x="2780" y="3055"/>
                  </a:lnTo>
                  <a:lnTo>
                    <a:pt x="2777" y="3043"/>
                  </a:lnTo>
                  <a:lnTo>
                    <a:pt x="2782" y="3034"/>
                  </a:lnTo>
                  <a:lnTo>
                    <a:pt x="2807" y="3005"/>
                  </a:lnTo>
                  <a:lnTo>
                    <a:pt x="2856" y="2958"/>
                  </a:lnTo>
                  <a:lnTo>
                    <a:pt x="2894" y="2909"/>
                  </a:lnTo>
                  <a:lnTo>
                    <a:pt x="2908" y="2836"/>
                  </a:lnTo>
                  <a:lnTo>
                    <a:pt x="2923" y="2760"/>
                  </a:lnTo>
                  <a:lnTo>
                    <a:pt x="2868" y="2720"/>
                  </a:lnTo>
                  <a:lnTo>
                    <a:pt x="2882" y="2705"/>
                  </a:lnTo>
                  <a:lnTo>
                    <a:pt x="2877" y="2695"/>
                  </a:lnTo>
                  <a:lnTo>
                    <a:pt x="2858" y="2695"/>
                  </a:lnTo>
                  <a:lnTo>
                    <a:pt x="2850" y="2682"/>
                  </a:lnTo>
                  <a:lnTo>
                    <a:pt x="2855" y="2662"/>
                  </a:lnTo>
                  <a:lnTo>
                    <a:pt x="2838" y="2671"/>
                  </a:lnTo>
                  <a:lnTo>
                    <a:pt x="2822" y="2668"/>
                  </a:lnTo>
                  <a:lnTo>
                    <a:pt x="2829" y="2660"/>
                  </a:lnTo>
                  <a:lnTo>
                    <a:pt x="2817" y="2652"/>
                  </a:lnTo>
                  <a:lnTo>
                    <a:pt x="2820" y="2630"/>
                  </a:lnTo>
                  <a:lnTo>
                    <a:pt x="2779" y="2603"/>
                  </a:lnTo>
                  <a:lnTo>
                    <a:pt x="2738" y="2575"/>
                  </a:lnTo>
                  <a:lnTo>
                    <a:pt x="2687" y="2543"/>
                  </a:lnTo>
                  <a:lnTo>
                    <a:pt x="2639" y="2513"/>
                  </a:lnTo>
                  <a:lnTo>
                    <a:pt x="2569" y="2536"/>
                  </a:lnTo>
                  <a:lnTo>
                    <a:pt x="2547" y="2537"/>
                  </a:lnTo>
                  <a:lnTo>
                    <a:pt x="2475" y="2515"/>
                  </a:lnTo>
                  <a:lnTo>
                    <a:pt x="2416" y="2526"/>
                  </a:lnTo>
                  <a:lnTo>
                    <a:pt x="2365" y="2500"/>
                  </a:lnTo>
                  <a:lnTo>
                    <a:pt x="2304" y="2487"/>
                  </a:lnTo>
                  <a:lnTo>
                    <a:pt x="2260" y="2482"/>
                  </a:lnTo>
                  <a:lnTo>
                    <a:pt x="2247" y="2468"/>
                  </a:lnTo>
                  <a:lnTo>
                    <a:pt x="2258" y="2422"/>
                  </a:lnTo>
                  <a:lnTo>
                    <a:pt x="2236" y="2423"/>
                  </a:lnTo>
                  <a:lnTo>
                    <a:pt x="2219" y="2455"/>
                  </a:lnTo>
                  <a:lnTo>
                    <a:pt x="2083" y="2455"/>
                  </a:lnTo>
                  <a:lnTo>
                    <a:pt x="1858" y="2455"/>
                  </a:lnTo>
                  <a:lnTo>
                    <a:pt x="1634" y="2455"/>
                  </a:lnTo>
                  <a:lnTo>
                    <a:pt x="1436" y="2455"/>
                  </a:lnTo>
                  <a:lnTo>
                    <a:pt x="1239" y="2455"/>
                  </a:lnTo>
                  <a:lnTo>
                    <a:pt x="1045" y="2455"/>
                  </a:lnTo>
                  <a:lnTo>
                    <a:pt x="844" y="2455"/>
                  </a:lnTo>
                  <a:lnTo>
                    <a:pt x="779" y="2455"/>
                  </a:lnTo>
                  <a:lnTo>
                    <a:pt x="584" y="2455"/>
                  </a:lnTo>
                  <a:lnTo>
                    <a:pt x="397" y="2455"/>
                  </a:lnTo>
                  <a:lnTo>
                    <a:pt x="388" y="2455"/>
                  </a:lnTo>
                  <a:lnTo>
                    <a:pt x="316" y="2373"/>
                  </a:lnTo>
                  <a:lnTo>
                    <a:pt x="294" y="2337"/>
                  </a:lnTo>
                  <a:lnTo>
                    <a:pt x="200" y="2303"/>
                  </a:lnTo>
                  <a:lnTo>
                    <a:pt x="217" y="2230"/>
                  </a:lnTo>
                  <a:lnTo>
                    <a:pt x="264" y="2180"/>
                  </a:lnTo>
                  <a:lnTo>
                    <a:pt x="209" y="2145"/>
                  </a:lnTo>
                  <a:lnTo>
                    <a:pt x="249" y="2079"/>
                  </a:lnTo>
                  <a:lnTo>
                    <a:pt x="220" y="2019"/>
                  </a:lnTo>
                  <a:lnTo>
                    <a:pt x="253" y="1977"/>
                  </a:lnTo>
                  <a:lnTo>
                    <a:pt x="320" y="1938"/>
                  </a:lnTo>
                  <a:lnTo>
                    <a:pt x="362" y="1887"/>
                  </a:lnTo>
                  <a:lnTo>
                    <a:pt x="300" y="1836"/>
                  </a:lnTo>
                  <a:lnTo>
                    <a:pt x="319" y="1744"/>
                  </a:lnTo>
                  <a:lnTo>
                    <a:pt x="333" y="1687"/>
                  </a:lnTo>
                  <a:lnTo>
                    <a:pt x="311" y="1651"/>
                  </a:lnTo>
                  <a:lnTo>
                    <a:pt x="302" y="1618"/>
                  </a:lnTo>
                  <a:lnTo>
                    <a:pt x="309" y="1577"/>
                  </a:lnTo>
                  <a:lnTo>
                    <a:pt x="224" y="1603"/>
                  </a:lnTo>
                  <a:lnTo>
                    <a:pt x="121" y="1647"/>
                  </a:lnTo>
                  <a:lnTo>
                    <a:pt x="119" y="1595"/>
                  </a:lnTo>
                  <a:lnTo>
                    <a:pt x="111" y="1561"/>
                  </a:lnTo>
                  <a:lnTo>
                    <a:pt x="75" y="1539"/>
                  </a:lnTo>
                  <a:lnTo>
                    <a:pt x="18" y="1536"/>
                  </a:lnTo>
                  <a:lnTo>
                    <a:pt x="510" y="1099"/>
                  </a:lnTo>
                  <a:lnTo>
                    <a:pt x="854" y="828"/>
                  </a:lnTo>
                  <a:lnTo>
                    <a:pt x="933" y="845"/>
                  </a:lnTo>
                  <a:lnTo>
                    <a:pt x="974" y="880"/>
                  </a:lnTo>
                  <a:lnTo>
                    <a:pt x="1022" y="886"/>
                  </a:lnTo>
                  <a:lnTo>
                    <a:pt x="1108" y="856"/>
                  </a:lnTo>
                  <a:lnTo>
                    <a:pt x="1202" y="834"/>
                  </a:lnTo>
                  <a:lnTo>
                    <a:pt x="1272" y="843"/>
                  </a:lnTo>
                  <a:lnTo>
                    <a:pt x="1392" y="812"/>
                  </a:lnTo>
                  <a:lnTo>
                    <a:pt x="1502" y="794"/>
                  </a:lnTo>
                  <a:lnTo>
                    <a:pt x="1503" y="823"/>
                  </a:lnTo>
                  <a:lnTo>
                    <a:pt x="1564" y="807"/>
                  </a:lnTo>
                  <a:lnTo>
                    <a:pt x="1617" y="774"/>
                  </a:lnTo>
                  <a:lnTo>
                    <a:pt x="1644" y="781"/>
                  </a:lnTo>
                  <a:lnTo>
                    <a:pt x="1659" y="845"/>
                  </a:lnTo>
                  <a:lnTo>
                    <a:pt x="1788" y="796"/>
                  </a:lnTo>
                  <a:lnTo>
                    <a:pt x="1732" y="850"/>
                  </a:lnTo>
                  <a:lnTo>
                    <a:pt x="1812" y="839"/>
                  </a:lnTo>
                  <a:lnTo>
                    <a:pt x="1857" y="818"/>
                  </a:lnTo>
                  <a:lnTo>
                    <a:pt x="1917" y="822"/>
                  </a:lnTo>
                  <a:lnTo>
                    <a:pt x="1966" y="852"/>
                  </a:lnTo>
                  <a:lnTo>
                    <a:pt x="2065" y="878"/>
                  </a:lnTo>
                  <a:lnTo>
                    <a:pt x="2127" y="890"/>
                  </a:lnTo>
                  <a:lnTo>
                    <a:pt x="2185" y="886"/>
                  </a:lnTo>
                  <a:lnTo>
                    <a:pt x="2220" y="922"/>
                  </a:lnTo>
                  <a:lnTo>
                    <a:pt x="2105" y="958"/>
                  </a:lnTo>
                  <a:lnTo>
                    <a:pt x="2189" y="974"/>
                  </a:lnTo>
                  <a:lnTo>
                    <a:pt x="2347" y="965"/>
                  </a:lnTo>
                  <a:lnTo>
                    <a:pt x="2407" y="953"/>
                  </a:lnTo>
                  <a:lnTo>
                    <a:pt x="2423" y="997"/>
                  </a:lnTo>
                  <a:lnTo>
                    <a:pt x="2520" y="960"/>
                  </a:lnTo>
                  <a:lnTo>
                    <a:pt x="2494" y="929"/>
                  </a:lnTo>
                  <a:lnTo>
                    <a:pt x="2554" y="904"/>
                  </a:lnTo>
                  <a:lnTo>
                    <a:pt x="2624" y="901"/>
                  </a:lnTo>
                  <a:lnTo>
                    <a:pt x="2675" y="893"/>
                  </a:lnTo>
                  <a:lnTo>
                    <a:pt x="2702" y="911"/>
                  </a:lnTo>
                  <a:lnTo>
                    <a:pt x="2720" y="950"/>
                  </a:lnTo>
                  <a:lnTo>
                    <a:pt x="2787" y="944"/>
                  </a:lnTo>
                  <a:lnTo>
                    <a:pt x="2854" y="977"/>
                  </a:lnTo>
                  <a:lnTo>
                    <a:pt x="2951" y="965"/>
                  </a:lnTo>
                  <a:lnTo>
                    <a:pt x="3030" y="967"/>
                  </a:lnTo>
                  <a:lnTo>
                    <a:pt x="3064" y="922"/>
                  </a:lnTo>
                  <a:lnTo>
                    <a:pt x="3124" y="909"/>
                  </a:lnTo>
                  <a:lnTo>
                    <a:pt x="3188" y="934"/>
                  </a:lnTo>
                  <a:lnTo>
                    <a:pt x="3128" y="1003"/>
                  </a:lnTo>
                  <a:lnTo>
                    <a:pt x="3213" y="945"/>
                  </a:lnTo>
                  <a:lnTo>
                    <a:pt x="3256" y="947"/>
                  </a:lnTo>
                  <a:lnTo>
                    <a:pt x="3344" y="874"/>
                  </a:lnTo>
                  <a:lnTo>
                    <a:pt x="3325" y="830"/>
                  </a:lnTo>
                  <a:lnTo>
                    <a:pt x="3288" y="801"/>
                  </a:lnTo>
                  <a:lnTo>
                    <a:pt x="3365" y="724"/>
                  </a:lnTo>
                  <a:lnTo>
                    <a:pt x="3475" y="674"/>
                  </a:lnTo>
                  <a:lnTo>
                    <a:pt x="3534" y="685"/>
                  </a:lnTo>
                  <a:lnTo>
                    <a:pt x="3559" y="715"/>
                  </a:lnTo>
                  <a:lnTo>
                    <a:pt x="3561" y="794"/>
                  </a:lnTo>
                  <a:lnTo>
                    <a:pt x="3483" y="829"/>
                  </a:lnTo>
                  <a:lnTo>
                    <a:pt x="3571" y="843"/>
                  </a:lnTo>
                  <a:moveTo>
                    <a:pt x="3269" y="871"/>
                  </a:moveTo>
                  <a:lnTo>
                    <a:pt x="3213" y="896"/>
                  </a:lnTo>
                  <a:lnTo>
                    <a:pt x="3159" y="875"/>
                  </a:lnTo>
                  <a:lnTo>
                    <a:pt x="3107" y="882"/>
                  </a:lnTo>
                  <a:lnTo>
                    <a:pt x="3062" y="850"/>
                  </a:lnTo>
                  <a:lnTo>
                    <a:pt x="3131" y="828"/>
                  </a:lnTo>
                  <a:lnTo>
                    <a:pt x="3197" y="797"/>
                  </a:lnTo>
                  <a:lnTo>
                    <a:pt x="3236" y="818"/>
                  </a:lnTo>
                  <a:lnTo>
                    <a:pt x="3257" y="830"/>
                  </a:lnTo>
                  <a:lnTo>
                    <a:pt x="3261" y="844"/>
                  </a:lnTo>
                  <a:lnTo>
                    <a:pt x="3269" y="871"/>
                  </a:lnTo>
                  <a:moveTo>
                    <a:pt x="4250" y="1014"/>
                  </a:moveTo>
                  <a:lnTo>
                    <a:pt x="4184" y="1017"/>
                  </a:lnTo>
                  <a:lnTo>
                    <a:pt x="4195" y="981"/>
                  </a:lnTo>
                  <a:lnTo>
                    <a:pt x="4247" y="940"/>
                  </a:lnTo>
                  <a:lnTo>
                    <a:pt x="4305" y="930"/>
                  </a:lnTo>
                  <a:lnTo>
                    <a:pt x="4334" y="951"/>
                  </a:lnTo>
                  <a:lnTo>
                    <a:pt x="4313" y="982"/>
                  </a:lnTo>
                  <a:lnTo>
                    <a:pt x="4300" y="992"/>
                  </a:lnTo>
                  <a:lnTo>
                    <a:pt x="4250" y="1014"/>
                  </a:lnTo>
                  <a:moveTo>
                    <a:pt x="3649" y="1125"/>
                  </a:moveTo>
                  <a:lnTo>
                    <a:pt x="3636" y="1158"/>
                  </a:lnTo>
                  <a:lnTo>
                    <a:pt x="3673" y="1146"/>
                  </a:lnTo>
                  <a:lnTo>
                    <a:pt x="3692" y="1166"/>
                  </a:lnTo>
                  <a:lnTo>
                    <a:pt x="3737" y="1192"/>
                  </a:lnTo>
                  <a:lnTo>
                    <a:pt x="3787" y="1215"/>
                  </a:lnTo>
                  <a:lnTo>
                    <a:pt x="3768" y="1251"/>
                  </a:lnTo>
                  <a:lnTo>
                    <a:pt x="3814" y="1246"/>
                  </a:lnTo>
                  <a:lnTo>
                    <a:pt x="3839" y="1271"/>
                  </a:lnTo>
                  <a:lnTo>
                    <a:pt x="3772" y="1295"/>
                  </a:lnTo>
                  <a:lnTo>
                    <a:pt x="3693" y="1277"/>
                  </a:lnTo>
                  <a:lnTo>
                    <a:pt x="3684" y="1242"/>
                  </a:lnTo>
                  <a:lnTo>
                    <a:pt x="3599" y="1283"/>
                  </a:lnTo>
                  <a:lnTo>
                    <a:pt x="3489" y="1323"/>
                  </a:lnTo>
                  <a:lnTo>
                    <a:pt x="3500" y="1278"/>
                  </a:lnTo>
                  <a:lnTo>
                    <a:pt x="3416" y="1285"/>
                  </a:lnTo>
                  <a:lnTo>
                    <a:pt x="3493" y="1247"/>
                  </a:lnTo>
                  <a:lnTo>
                    <a:pt x="3543" y="1187"/>
                  </a:lnTo>
                  <a:lnTo>
                    <a:pt x="3612" y="1118"/>
                  </a:lnTo>
                  <a:lnTo>
                    <a:pt x="3649" y="1125"/>
                  </a:lnTo>
                  <a:moveTo>
                    <a:pt x="3684" y="1349"/>
                  </a:moveTo>
                  <a:lnTo>
                    <a:pt x="3588" y="1392"/>
                  </a:lnTo>
                  <a:lnTo>
                    <a:pt x="3547" y="1390"/>
                  </a:lnTo>
                  <a:lnTo>
                    <a:pt x="3548" y="1369"/>
                  </a:lnTo>
                  <a:lnTo>
                    <a:pt x="3615" y="1333"/>
                  </a:lnTo>
                  <a:lnTo>
                    <a:pt x="3695" y="1334"/>
                  </a:lnTo>
                  <a:lnTo>
                    <a:pt x="3684" y="1349"/>
                  </a:lnTo>
                  <a:moveTo>
                    <a:pt x="3812" y="1392"/>
                  </a:moveTo>
                  <a:lnTo>
                    <a:pt x="3764" y="1432"/>
                  </a:lnTo>
                  <a:lnTo>
                    <a:pt x="3741" y="1426"/>
                  </a:lnTo>
                  <a:lnTo>
                    <a:pt x="3740" y="1403"/>
                  </a:lnTo>
                  <a:lnTo>
                    <a:pt x="3746" y="1397"/>
                  </a:lnTo>
                  <a:lnTo>
                    <a:pt x="3783" y="1374"/>
                  </a:lnTo>
                  <a:lnTo>
                    <a:pt x="3807" y="1376"/>
                  </a:lnTo>
                  <a:lnTo>
                    <a:pt x="3812" y="1392"/>
                  </a:lnTo>
                  <a:moveTo>
                    <a:pt x="43" y="2029"/>
                  </a:moveTo>
                  <a:lnTo>
                    <a:pt x="64" y="2040"/>
                  </a:lnTo>
                  <a:lnTo>
                    <a:pt x="130" y="2033"/>
                  </a:lnTo>
                  <a:lnTo>
                    <a:pt x="37" y="2126"/>
                  </a:lnTo>
                  <a:lnTo>
                    <a:pt x="41" y="2192"/>
                  </a:lnTo>
                  <a:lnTo>
                    <a:pt x="15" y="2192"/>
                  </a:lnTo>
                  <a:lnTo>
                    <a:pt x="6" y="2154"/>
                  </a:lnTo>
                  <a:lnTo>
                    <a:pt x="12" y="2116"/>
                  </a:lnTo>
                  <a:lnTo>
                    <a:pt x="0" y="2091"/>
                  </a:lnTo>
                  <a:lnTo>
                    <a:pt x="18" y="2055"/>
                  </a:lnTo>
                  <a:lnTo>
                    <a:pt x="43" y="2029"/>
                  </a:lnTo>
                  <a:moveTo>
                    <a:pt x="4831" y="2315"/>
                  </a:moveTo>
                  <a:lnTo>
                    <a:pt x="4766" y="2387"/>
                  </a:lnTo>
                  <a:lnTo>
                    <a:pt x="4817" y="2359"/>
                  </a:lnTo>
                  <a:lnTo>
                    <a:pt x="4855" y="2377"/>
                  </a:lnTo>
                  <a:lnTo>
                    <a:pt x="4824" y="2406"/>
                  </a:lnTo>
                  <a:lnTo>
                    <a:pt x="4875" y="2429"/>
                  </a:lnTo>
                  <a:lnTo>
                    <a:pt x="4911" y="2409"/>
                  </a:lnTo>
                  <a:lnTo>
                    <a:pt x="4969" y="2434"/>
                  </a:lnTo>
                  <a:lnTo>
                    <a:pt x="4932" y="2495"/>
                  </a:lnTo>
                  <a:lnTo>
                    <a:pt x="4982" y="2481"/>
                  </a:lnTo>
                  <a:lnTo>
                    <a:pt x="4978" y="2525"/>
                  </a:lnTo>
                  <a:lnTo>
                    <a:pt x="4985" y="2577"/>
                  </a:lnTo>
                  <a:lnTo>
                    <a:pt x="4937" y="2650"/>
                  </a:lnTo>
                  <a:lnTo>
                    <a:pt x="4906" y="2653"/>
                  </a:lnTo>
                  <a:lnTo>
                    <a:pt x="4866" y="2637"/>
                  </a:lnTo>
                  <a:lnTo>
                    <a:pt x="4899" y="2569"/>
                  </a:lnTo>
                  <a:lnTo>
                    <a:pt x="4884" y="2559"/>
                  </a:lnTo>
                  <a:lnTo>
                    <a:pt x="4786" y="2631"/>
                  </a:lnTo>
                  <a:lnTo>
                    <a:pt x="4747" y="2628"/>
                  </a:lnTo>
                  <a:lnTo>
                    <a:pt x="4805" y="2589"/>
                  </a:lnTo>
                  <a:lnTo>
                    <a:pt x="4747" y="2569"/>
                  </a:lnTo>
                  <a:lnTo>
                    <a:pt x="4675" y="2574"/>
                  </a:lnTo>
                  <a:lnTo>
                    <a:pt x="4546" y="2571"/>
                  </a:lnTo>
                  <a:lnTo>
                    <a:pt x="4544" y="2546"/>
                  </a:lnTo>
                  <a:lnTo>
                    <a:pt x="4594" y="2517"/>
                  </a:lnTo>
                  <a:lnTo>
                    <a:pt x="4572" y="2494"/>
                  </a:lnTo>
                  <a:lnTo>
                    <a:pt x="4643" y="2444"/>
                  </a:lnTo>
                  <a:lnTo>
                    <a:pt x="4753" y="2312"/>
                  </a:lnTo>
                  <a:lnTo>
                    <a:pt x="4808" y="2265"/>
                  </a:lnTo>
                  <a:lnTo>
                    <a:pt x="4873" y="2237"/>
                  </a:lnTo>
                  <a:lnTo>
                    <a:pt x="4902" y="2241"/>
                  </a:lnTo>
                  <a:lnTo>
                    <a:pt x="4883" y="2263"/>
                  </a:lnTo>
                  <a:lnTo>
                    <a:pt x="4831" y="2315"/>
                  </a:lnTo>
                  <a:moveTo>
                    <a:pt x="326" y="2496"/>
                  </a:moveTo>
                  <a:lnTo>
                    <a:pt x="285" y="2507"/>
                  </a:lnTo>
                  <a:lnTo>
                    <a:pt x="202" y="2469"/>
                  </a:lnTo>
                  <a:lnTo>
                    <a:pt x="202" y="2440"/>
                  </a:lnTo>
                  <a:lnTo>
                    <a:pt x="163" y="2411"/>
                  </a:lnTo>
                  <a:lnTo>
                    <a:pt x="167" y="2387"/>
                  </a:lnTo>
                  <a:lnTo>
                    <a:pt x="110" y="2372"/>
                  </a:lnTo>
                  <a:lnTo>
                    <a:pt x="117" y="2327"/>
                  </a:lnTo>
                  <a:lnTo>
                    <a:pt x="137" y="2308"/>
                  </a:lnTo>
                  <a:lnTo>
                    <a:pt x="192" y="2326"/>
                  </a:lnTo>
                  <a:lnTo>
                    <a:pt x="223" y="2339"/>
                  </a:lnTo>
                  <a:lnTo>
                    <a:pt x="278" y="2347"/>
                  </a:lnTo>
                  <a:lnTo>
                    <a:pt x="281" y="2376"/>
                  </a:lnTo>
                  <a:lnTo>
                    <a:pt x="286" y="2415"/>
                  </a:lnTo>
                  <a:lnTo>
                    <a:pt x="329" y="2450"/>
                  </a:lnTo>
                  <a:lnTo>
                    <a:pt x="326" y="2496"/>
                  </a:lnTo>
                  <a:moveTo>
                    <a:pt x="4418" y="2446"/>
                  </a:moveTo>
                  <a:lnTo>
                    <a:pt x="4385" y="2448"/>
                  </a:lnTo>
                  <a:lnTo>
                    <a:pt x="4309" y="2422"/>
                  </a:lnTo>
                  <a:lnTo>
                    <a:pt x="4262" y="2382"/>
                  </a:lnTo>
                  <a:lnTo>
                    <a:pt x="4287" y="2375"/>
                  </a:lnTo>
                  <a:lnTo>
                    <a:pt x="4366" y="2396"/>
                  </a:lnTo>
                  <a:lnTo>
                    <a:pt x="4421" y="2431"/>
                  </a:lnTo>
                  <a:lnTo>
                    <a:pt x="4418" y="2446"/>
                  </a:lnTo>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98" name="Freeform 197"/>
            <p:cNvSpPr>
              <a:spLocks noEditPoints="1"/>
            </p:cNvSpPr>
            <p:nvPr/>
          </p:nvSpPr>
          <p:spPr bwMode="auto">
            <a:xfrm>
              <a:off x="2821146" y="4815842"/>
              <a:ext cx="403367" cy="1213096"/>
            </a:xfrm>
            <a:custGeom>
              <a:avLst/>
              <a:gdLst>
                <a:gd name="T0" fmla="*/ 233 w 999"/>
                <a:gd name="T1" fmla="*/ 450 h 3202"/>
                <a:gd name="T2" fmla="*/ 296 w 999"/>
                <a:gd name="T3" fmla="*/ 460 h 3202"/>
                <a:gd name="T4" fmla="*/ 208 w 999"/>
                <a:gd name="T5" fmla="*/ 590 h 3202"/>
                <a:gd name="T6" fmla="*/ 221 w 999"/>
                <a:gd name="T7" fmla="*/ 759 h 3202"/>
                <a:gd name="T8" fmla="*/ 205 w 999"/>
                <a:gd name="T9" fmla="*/ 846 h 3202"/>
                <a:gd name="T10" fmla="*/ 159 w 999"/>
                <a:gd name="T11" fmla="*/ 1003 h 3202"/>
                <a:gd name="T12" fmla="*/ 154 w 999"/>
                <a:gd name="T13" fmla="*/ 1173 h 3202"/>
                <a:gd name="T14" fmla="*/ 239 w 999"/>
                <a:gd name="T15" fmla="*/ 1335 h 3202"/>
                <a:gd name="T16" fmla="*/ 234 w 999"/>
                <a:gd name="T17" fmla="*/ 1496 h 3202"/>
                <a:gd name="T18" fmla="*/ 212 w 999"/>
                <a:gd name="T19" fmla="*/ 1622 h 3202"/>
                <a:gd name="T20" fmla="*/ 275 w 999"/>
                <a:gd name="T21" fmla="*/ 1782 h 3202"/>
                <a:gd name="T22" fmla="*/ 244 w 999"/>
                <a:gd name="T23" fmla="*/ 1888 h 3202"/>
                <a:gd name="T24" fmla="*/ 295 w 999"/>
                <a:gd name="T25" fmla="*/ 2078 h 3202"/>
                <a:gd name="T26" fmla="*/ 319 w 999"/>
                <a:gd name="T27" fmla="*/ 2192 h 3202"/>
                <a:gd name="T28" fmla="*/ 349 w 999"/>
                <a:gd name="T29" fmla="*/ 2259 h 3202"/>
                <a:gd name="T30" fmla="*/ 404 w 999"/>
                <a:gd name="T31" fmla="*/ 2307 h 3202"/>
                <a:gd name="T32" fmla="*/ 404 w 999"/>
                <a:gd name="T33" fmla="*/ 2372 h 3202"/>
                <a:gd name="T34" fmla="*/ 409 w 999"/>
                <a:gd name="T35" fmla="*/ 2554 h 3202"/>
                <a:gd name="T36" fmla="*/ 431 w 999"/>
                <a:gd name="T37" fmla="*/ 2649 h 3202"/>
                <a:gd name="T38" fmla="*/ 436 w 999"/>
                <a:gd name="T39" fmla="*/ 2774 h 3202"/>
                <a:gd name="T40" fmla="*/ 513 w 999"/>
                <a:gd name="T41" fmla="*/ 2798 h 3202"/>
                <a:gd name="T42" fmla="*/ 583 w 999"/>
                <a:gd name="T43" fmla="*/ 2908 h 3202"/>
                <a:gd name="T44" fmla="*/ 808 w 999"/>
                <a:gd name="T45" fmla="*/ 2932 h 3202"/>
                <a:gd name="T46" fmla="*/ 728 w 999"/>
                <a:gd name="T47" fmla="*/ 2952 h 3202"/>
                <a:gd name="T48" fmla="*/ 706 w 999"/>
                <a:gd name="T49" fmla="*/ 3058 h 3202"/>
                <a:gd name="T50" fmla="*/ 596 w 999"/>
                <a:gd name="T51" fmla="*/ 3033 h 3202"/>
                <a:gd name="T52" fmla="*/ 498 w 999"/>
                <a:gd name="T53" fmla="*/ 2976 h 3202"/>
                <a:gd name="T54" fmla="*/ 354 w 999"/>
                <a:gd name="T55" fmla="*/ 2877 h 3202"/>
                <a:gd name="T56" fmla="*/ 296 w 999"/>
                <a:gd name="T57" fmla="*/ 2774 h 3202"/>
                <a:gd name="T58" fmla="*/ 226 w 999"/>
                <a:gd name="T59" fmla="*/ 2552 h 3202"/>
                <a:gd name="T60" fmla="*/ 162 w 999"/>
                <a:gd name="T61" fmla="*/ 2463 h 3202"/>
                <a:gd name="T62" fmla="*/ 173 w 999"/>
                <a:gd name="T63" fmla="*/ 2250 h 3202"/>
                <a:gd name="T64" fmla="*/ 237 w 999"/>
                <a:gd name="T65" fmla="*/ 2105 h 3202"/>
                <a:gd name="T66" fmla="*/ 196 w 999"/>
                <a:gd name="T67" fmla="*/ 2188 h 3202"/>
                <a:gd name="T68" fmla="*/ 132 w 999"/>
                <a:gd name="T69" fmla="*/ 2056 h 3202"/>
                <a:gd name="T70" fmla="*/ 124 w 999"/>
                <a:gd name="T71" fmla="*/ 1842 h 3202"/>
                <a:gd name="T72" fmla="*/ 50 w 999"/>
                <a:gd name="T73" fmla="*/ 1664 h 3202"/>
                <a:gd name="T74" fmla="*/ 88 w 999"/>
                <a:gd name="T75" fmla="*/ 1524 h 3202"/>
                <a:gd name="T76" fmla="*/ 107 w 999"/>
                <a:gd name="T77" fmla="*/ 1262 h 3202"/>
                <a:gd name="T78" fmla="*/ 72 w 999"/>
                <a:gd name="T79" fmla="*/ 1065 h 3202"/>
                <a:gd name="T80" fmla="*/ 68 w 999"/>
                <a:gd name="T81" fmla="*/ 856 h 3202"/>
                <a:gd name="T82" fmla="*/ 52 w 999"/>
                <a:gd name="T83" fmla="*/ 515 h 3202"/>
                <a:gd name="T84" fmla="*/ 28 w 999"/>
                <a:gd name="T85" fmla="*/ 185 h 3202"/>
                <a:gd name="T86" fmla="*/ 36 w 999"/>
                <a:gd name="T87" fmla="*/ 43 h 3202"/>
                <a:gd name="T88" fmla="*/ 93 w 999"/>
                <a:gd name="T89" fmla="*/ 57 h 3202"/>
                <a:gd name="T90" fmla="*/ 152 w 999"/>
                <a:gd name="T91" fmla="*/ 155 h 3202"/>
                <a:gd name="T92" fmla="*/ 189 w 999"/>
                <a:gd name="T93" fmla="*/ 333 h 3202"/>
                <a:gd name="T94" fmla="*/ 893 w 999"/>
                <a:gd name="T95" fmla="*/ 3142 h 3202"/>
                <a:gd name="T96" fmla="*/ 999 w 999"/>
                <a:gd name="T97" fmla="*/ 3144 h 3202"/>
                <a:gd name="T98" fmla="*/ 950 w 999"/>
                <a:gd name="T99" fmla="*/ 3202 h 3202"/>
                <a:gd name="T100" fmla="*/ 878 w 999"/>
                <a:gd name="T101" fmla="*/ 3193 h 3202"/>
                <a:gd name="T102" fmla="*/ 750 w 999"/>
                <a:gd name="T103" fmla="*/ 3157 h 3202"/>
                <a:gd name="T104" fmla="*/ 565 w 999"/>
                <a:gd name="T105" fmla="*/ 3068 h 3202"/>
                <a:gd name="T106" fmla="*/ 497 w 999"/>
                <a:gd name="T107" fmla="*/ 2993 h 3202"/>
                <a:gd name="T108" fmla="*/ 708 w 999"/>
                <a:gd name="T109" fmla="*/ 3077 h 3202"/>
                <a:gd name="T110" fmla="*/ 721 w 999"/>
                <a:gd name="T111" fmla="*/ 2984 h 3202"/>
                <a:gd name="T112" fmla="*/ 816 w 999"/>
                <a:gd name="T113" fmla="*/ 2960 h 32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999" h="3202">
                  <a:moveTo>
                    <a:pt x="189" y="333"/>
                  </a:moveTo>
                  <a:lnTo>
                    <a:pt x="233" y="450"/>
                  </a:lnTo>
                  <a:lnTo>
                    <a:pt x="284" y="439"/>
                  </a:lnTo>
                  <a:lnTo>
                    <a:pt x="296" y="460"/>
                  </a:lnTo>
                  <a:lnTo>
                    <a:pt x="282" y="548"/>
                  </a:lnTo>
                  <a:lnTo>
                    <a:pt x="208" y="590"/>
                  </a:lnTo>
                  <a:lnTo>
                    <a:pt x="231" y="732"/>
                  </a:lnTo>
                  <a:lnTo>
                    <a:pt x="221" y="759"/>
                  </a:lnTo>
                  <a:lnTo>
                    <a:pt x="248" y="793"/>
                  </a:lnTo>
                  <a:lnTo>
                    <a:pt x="205" y="846"/>
                  </a:lnTo>
                  <a:lnTo>
                    <a:pt x="171" y="926"/>
                  </a:lnTo>
                  <a:lnTo>
                    <a:pt x="159" y="1003"/>
                  </a:lnTo>
                  <a:lnTo>
                    <a:pt x="181" y="1085"/>
                  </a:lnTo>
                  <a:lnTo>
                    <a:pt x="154" y="1173"/>
                  </a:lnTo>
                  <a:lnTo>
                    <a:pt x="217" y="1319"/>
                  </a:lnTo>
                  <a:lnTo>
                    <a:pt x="239" y="1335"/>
                  </a:lnTo>
                  <a:lnTo>
                    <a:pt x="256" y="1413"/>
                  </a:lnTo>
                  <a:lnTo>
                    <a:pt x="234" y="1496"/>
                  </a:lnTo>
                  <a:lnTo>
                    <a:pt x="252" y="1566"/>
                  </a:lnTo>
                  <a:lnTo>
                    <a:pt x="212" y="1622"/>
                  </a:lnTo>
                  <a:lnTo>
                    <a:pt x="232" y="1700"/>
                  </a:lnTo>
                  <a:lnTo>
                    <a:pt x="275" y="1782"/>
                  </a:lnTo>
                  <a:lnTo>
                    <a:pt x="242" y="1813"/>
                  </a:lnTo>
                  <a:lnTo>
                    <a:pt x="244" y="1888"/>
                  </a:lnTo>
                  <a:lnTo>
                    <a:pt x="253" y="1975"/>
                  </a:lnTo>
                  <a:lnTo>
                    <a:pt x="295" y="2078"/>
                  </a:lnTo>
                  <a:lnTo>
                    <a:pt x="273" y="2095"/>
                  </a:lnTo>
                  <a:lnTo>
                    <a:pt x="319" y="2192"/>
                  </a:lnTo>
                  <a:lnTo>
                    <a:pt x="360" y="2224"/>
                  </a:lnTo>
                  <a:lnTo>
                    <a:pt x="349" y="2259"/>
                  </a:lnTo>
                  <a:lnTo>
                    <a:pt x="386" y="2276"/>
                  </a:lnTo>
                  <a:lnTo>
                    <a:pt x="404" y="2307"/>
                  </a:lnTo>
                  <a:lnTo>
                    <a:pt x="380" y="2323"/>
                  </a:lnTo>
                  <a:lnTo>
                    <a:pt x="404" y="2372"/>
                  </a:lnTo>
                  <a:lnTo>
                    <a:pt x="418" y="2483"/>
                  </a:lnTo>
                  <a:lnTo>
                    <a:pt x="409" y="2554"/>
                  </a:lnTo>
                  <a:lnTo>
                    <a:pt x="432" y="2596"/>
                  </a:lnTo>
                  <a:lnTo>
                    <a:pt x="431" y="2649"/>
                  </a:lnTo>
                  <a:lnTo>
                    <a:pt x="395" y="2686"/>
                  </a:lnTo>
                  <a:lnTo>
                    <a:pt x="436" y="2774"/>
                  </a:lnTo>
                  <a:lnTo>
                    <a:pt x="471" y="2804"/>
                  </a:lnTo>
                  <a:lnTo>
                    <a:pt x="513" y="2798"/>
                  </a:lnTo>
                  <a:lnTo>
                    <a:pt x="537" y="2860"/>
                  </a:lnTo>
                  <a:lnTo>
                    <a:pt x="583" y="2908"/>
                  </a:lnTo>
                  <a:lnTo>
                    <a:pt x="744" y="2919"/>
                  </a:lnTo>
                  <a:lnTo>
                    <a:pt x="808" y="2932"/>
                  </a:lnTo>
                  <a:lnTo>
                    <a:pt x="751" y="2931"/>
                  </a:lnTo>
                  <a:lnTo>
                    <a:pt x="728" y="2952"/>
                  </a:lnTo>
                  <a:lnTo>
                    <a:pt x="683" y="2981"/>
                  </a:lnTo>
                  <a:lnTo>
                    <a:pt x="706" y="3058"/>
                  </a:lnTo>
                  <a:lnTo>
                    <a:pt x="680" y="3060"/>
                  </a:lnTo>
                  <a:lnTo>
                    <a:pt x="596" y="3033"/>
                  </a:lnTo>
                  <a:lnTo>
                    <a:pt x="498" y="2976"/>
                  </a:lnTo>
                  <a:lnTo>
                    <a:pt x="498" y="2976"/>
                  </a:lnTo>
                  <a:lnTo>
                    <a:pt x="397" y="2929"/>
                  </a:lnTo>
                  <a:lnTo>
                    <a:pt x="354" y="2877"/>
                  </a:lnTo>
                  <a:lnTo>
                    <a:pt x="352" y="2829"/>
                  </a:lnTo>
                  <a:lnTo>
                    <a:pt x="296" y="2774"/>
                  </a:lnTo>
                  <a:lnTo>
                    <a:pt x="230" y="2632"/>
                  </a:lnTo>
                  <a:lnTo>
                    <a:pt x="226" y="2552"/>
                  </a:lnTo>
                  <a:lnTo>
                    <a:pt x="272" y="2488"/>
                  </a:lnTo>
                  <a:lnTo>
                    <a:pt x="162" y="2463"/>
                  </a:lnTo>
                  <a:lnTo>
                    <a:pt x="199" y="2389"/>
                  </a:lnTo>
                  <a:lnTo>
                    <a:pt x="173" y="2250"/>
                  </a:lnTo>
                  <a:lnTo>
                    <a:pt x="258" y="2280"/>
                  </a:lnTo>
                  <a:lnTo>
                    <a:pt x="237" y="2105"/>
                  </a:lnTo>
                  <a:lnTo>
                    <a:pt x="184" y="2083"/>
                  </a:lnTo>
                  <a:lnTo>
                    <a:pt x="196" y="2188"/>
                  </a:lnTo>
                  <a:lnTo>
                    <a:pt x="150" y="2176"/>
                  </a:lnTo>
                  <a:lnTo>
                    <a:pt x="132" y="2056"/>
                  </a:lnTo>
                  <a:lnTo>
                    <a:pt x="109" y="1900"/>
                  </a:lnTo>
                  <a:lnTo>
                    <a:pt x="124" y="1842"/>
                  </a:lnTo>
                  <a:lnTo>
                    <a:pt x="81" y="1759"/>
                  </a:lnTo>
                  <a:lnTo>
                    <a:pt x="50" y="1664"/>
                  </a:lnTo>
                  <a:lnTo>
                    <a:pt x="79" y="1661"/>
                  </a:lnTo>
                  <a:lnTo>
                    <a:pt x="88" y="1524"/>
                  </a:lnTo>
                  <a:lnTo>
                    <a:pt x="105" y="1389"/>
                  </a:lnTo>
                  <a:lnTo>
                    <a:pt x="107" y="1262"/>
                  </a:lnTo>
                  <a:lnTo>
                    <a:pt x="65" y="1135"/>
                  </a:lnTo>
                  <a:lnTo>
                    <a:pt x="72" y="1065"/>
                  </a:lnTo>
                  <a:lnTo>
                    <a:pt x="44" y="960"/>
                  </a:lnTo>
                  <a:lnTo>
                    <a:pt x="68" y="856"/>
                  </a:lnTo>
                  <a:lnTo>
                    <a:pt x="55" y="691"/>
                  </a:lnTo>
                  <a:lnTo>
                    <a:pt x="52" y="515"/>
                  </a:lnTo>
                  <a:lnTo>
                    <a:pt x="50" y="324"/>
                  </a:lnTo>
                  <a:lnTo>
                    <a:pt x="28" y="185"/>
                  </a:lnTo>
                  <a:lnTo>
                    <a:pt x="0" y="65"/>
                  </a:lnTo>
                  <a:lnTo>
                    <a:pt x="36" y="43"/>
                  </a:lnTo>
                  <a:lnTo>
                    <a:pt x="51" y="0"/>
                  </a:lnTo>
                  <a:lnTo>
                    <a:pt x="93" y="57"/>
                  </a:lnTo>
                  <a:lnTo>
                    <a:pt x="110" y="119"/>
                  </a:lnTo>
                  <a:lnTo>
                    <a:pt x="152" y="155"/>
                  </a:lnTo>
                  <a:lnTo>
                    <a:pt x="138" y="237"/>
                  </a:lnTo>
                  <a:lnTo>
                    <a:pt x="189" y="333"/>
                  </a:lnTo>
                  <a:moveTo>
                    <a:pt x="816" y="2960"/>
                  </a:moveTo>
                  <a:lnTo>
                    <a:pt x="893" y="3142"/>
                  </a:lnTo>
                  <a:lnTo>
                    <a:pt x="960" y="3142"/>
                  </a:lnTo>
                  <a:lnTo>
                    <a:pt x="999" y="3144"/>
                  </a:lnTo>
                  <a:lnTo>
                    <a:pt x="992" y="3177"/>
                  </a:lnTo>
                  <a:lnTo>
                    <a:pt x="950" y="3202"/>
                  </a:lnTo>
                  <a:lnTo>
                    <a:pt x="918" y="3200"/>
                  </a:lnTo>
                  <a:lnTo>
                    <a:pt x="878" y="3193"/>
                  </a:lnTo>
                  <a:lnTo>
                    <a:pt x="821" y="3169"/>
                  </a:lnTo>
                  <a:lnTo>
                    <a:pt x="750" y="3157"/>
                  </a:lnTo>
                  <a:lnTo>
                    <a:pt x="650" y="3112"/>
                  </a:lnTo>
                  <a:lnTo>
                    <a:pt x="565" y="3068"/>
                  </a:lnTo>
                  <a:lnTo>
                    <a:pt x="436" y="2976"/>
                  </a:lnTo>
                  <a:lnTo>
                    <a:pt x="497" y="2993"/>
                  </a:lnTo>
                  <a:lnTo>
                    <a:pt x="611" y="3048"/>
                  </a:lnTo>
                  <a:lnTo>
                    <a:pt x="708" y="3077"/>
                  </a:lnTo>
                  <a:lnTo>
                    <a:pt x="724" y="3040"/>
                  </a:lnTo>
                  <a:lnTo>
                    <a:pt x="721" y="2984"/>
                  </a:lnTo>
                  <a:lnTo>
                    <a:pt x="766" y="2950"/>
                  </a:lnTo>
                  <a:lnTo>
                    <a:pt x="816" y="2960"/>
                  </a:lnTo>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99" name="Freeform 198"/>
            <p:cNvSpPr>
              <a:spLocks/>
            </p:cNvSpPr>
            <p:nvPr/>
          </p:nvSpPr>
          <p:spPr bwMode="auto">
            <a:xfrm>
              <a:off x="2528539" y="3846608"/>
              <a:ext cx="368651" cy="540534"/>
            </a:xfrm>
            <a:custGeom>
              <a:avLst/>
              <a:gdLst>
                <a:gd name="T0" fmla="*/ 59 w 223"/>
                <a:gd name="T1" fmla="*/ 257 h 348"/>
                <a:gd name="T2" fmla="*/ 44 w 223"/>
                <a:gd name="T3" fmla="*/ 253 h 348"/>
                <a:gd name="T4" fmla="*/ 24 w 223"/>
                <a:gd name="T5" fmla="*/ 241 h 348"/>
                <a:gd name="T6" fmla="*/ 3 w 223"/>
                <a:gd name="T7" fmla="*/ 230 h 348"/>
                <a:gd name="T8" fmla="*/ 7 w 223"/>
                <a:gd name="T9" fmla="*/ 222 h 348"/>
                <a:gd name="T10" fmla="*/ 11 w 223"/>
                <a:gd name="T11" fmla="*/ 204 h 348"/>
                <a:gd name="T12" fmla="*/ 28 w 223"/>
                <a:gd name="T13" fmla="*/ 189 h 348"/>
                <a:gd name="T14" fmla="*/ 28 w 223"/>
                <a:gd name="T15" fmla="*/ 173 h 348"/>
                <a:gd name="T16" fmla="*/ 29 w 223"/>
                <a:gd name="T17" fmla="*/ 142 h 348"/>
                <a:gd name="T18" fmla="*/ 30 w 223"/>
                <a:gd name="T19" fmla="*/ 119 h 348"/>
                <a:gd name="T20" fmla="*/ 26 w 223"/>
                <a:gd name="T21" fmla="*/ 98 h 348"/>
                <a:gd name="T22" fmla="*/ 36 w 223"/>
                <a:gd name="T23" fmla="*/ 94 h 348"/>
                <a:gd name="T24" fmla="*/ 34 w 223"/>
                <a:gd name="T25" fmla="*/ 78 h 348"/>
                <a:gd name="T26" fmla="*/ 58 w 223"/>
                <a:gd name="T27" fmla="*/ 64 h 348"/>
                <a:gd name="T28" fmla="*/ 67 w 223"/>
                <a:gd name="T29" fmla="*/ 55 h 348"/>
                <a:gd name="T30" fmla="*/ 82 w 223"/>
                <a:gd name="T31" fmla="*/ 28 h 348"/>
                <a:gd name="T32" fmla="*/ 96 w 223"/>
                <a:gd name="T33" fmla="*/ 23 h 348"/>
                <a:gd name="T34" fmla="*/ 125 w 223"/>
                <a:gd name="T35" fmla="*/ 15 h 348"/>
                <a:gd name="T36" fmla="*/ 142 w 223"/>
                <a:gd name="T37" fmla="*/ 0 h 348"/>
                <a:gd name="T38" fmla="*/ 152 w 223"/>
                <a:gd name="T39" fmla="*/ 7 h 348"/>
                <a:gd name="T40" fmla="*/ 137 w 223"/>
                <a:gd name="T41" fmla="*/ 17 h 348"/>
                <a:gd name="T42" fmla="*/ 124 w 223"/>
                <a:gd name="T43" fmla="*/ 34 h 348"/>
                <a:gd name="T44" fmla="*/ 115 w 223"/>
                <a:gd name="T45" fmla="*/ 56 h 348"/>
                <a:gd name="T46" fmla="*/ 118 w 223"/>
                <a:gd name="T47" fmla="*/ 70 h 348"/>
                <a:gd name="T48" fmla="*/ 124 w 223"/>
                <a:gd name="T49" fmla="*/ 84 h 348"/>
                <a:gd name="T50" fmla="*/ 123 w 223"/>
                <a:gd name="T51" fmla="*/ 100 h 348"/>
                <a:gd name="T52" fmla="*/ 128 w 223"/>
                <a:gd name="T53" fmla="*/ 106 h 348"/>
                <a:gd name="T54" fmla="*/ 156 w 223"/>
                <a:gd name="T55" fmla="*/ 111 h 348"/>
                <a:gd name="T56" fmla="*/ 178 w 223"/>
                <a:gd name="T57" fmla="*/ 132 h 348"/>
                <a:gd name="T58" fmla="*/ 199 w 223"/>
                <a:gd name="T59" fmla="*/ 131 h 348"/>
                <a:gd name="T60" fmla="*/ 216 w 223"/>
                <a:gd name="T61" fmla="*/ 132 h 348"/>
                <a:gd name="T62" fmla="*/ 208 w 223"/>
                <a:gd name="T63" fmla="*/ 150 h 348"/>
                <a:gd name="T64" fmla="*/ 210 w 223"/>
                <a:gd name="T65" fmla="*/ 179 h 348"/>
                <a:gd name="T66" fmla="*/ 215 w 223"/>
                <a:gd name="T67" fmla="*/ 189 h 348"/>
                <a:gd name="T68" fmla="*/ 212 w 223"/>
                <a:gd name="T69" fmla="*/ 204 h 348"/>
                <a:gd name="T70" fmla="*/ 223 w 223"/>
                <a:gd name="T71" fmla="*/ 232 h 348"/>
                <a:gd name="T72" fmla="*/ 216 w 223"/>
                <a:gd name="T73" fmla="*/ 223 h 348"/>
                <a:gd name="T74" fmla="*/ 204 w 223"/>
                <a:gd name="T75" fmla="*/ 223 h 348"/>
                <a:gd name="T76" fmla="*/ 169 w 223"/>
                <a:gd name="T77" fmla="*/ 236 h 348"/>
                <a:gd name="T78" fmla="*/ 179 w 223"/>
                <a:gd name="T79" fmla="*/ 246 h 348"/>
                <a:gd name="T80" fmla="*/ 165 w 223"/>
                <a:gd name="T81" fmla="*/ 247 h 348"/>
                <a:gd name="T82" fmla="*/ 173 w 223"/>
                <a:gd name="T83" fmla="*/ 270 h 348"/>
                <a:gd name="T84" fmla="*/ 175 w 223"/>
                <a:gd name="T85" fmla="*/ 291 h 348"/>
                <a:gd name="T86" fmla="*/ 159 w 223"/>
                <a:gd name="T87" fmla="*/ 337 h 348"/>
                <a:gd name="T88" fmla="*/ 165 w 223"/>
                <a:gd name="T89" fmla="*/ 315 h 348"/>
                <a:gd name="T90" fmla="*/ 139 w 223"/>
                <a:gd name="T91" fmla="*/ 307 h 348"/>
                <a:gd name="T92" fmla="*/ 123 w 223"/>
                <a:gd name="T93" fmla="*/ 309 h 348"/>
                <a:gd name="T94" fmla="*/ 98 w 223"/>
                <a:gd name="T95" fmla="*/ 285 h 348"/>
                <a:gd name="T96" fmla="*/ 84 w 223"/>
                <a:gd name="T97" fmla="*/ 270 h 348"/>
                <a:gd name="T98" fmla="*/ 66 w 223"/>
                <a:gd name="T99" fmla="*/ 261 h 3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23" h="348">
                  <a:moveTo>
                    <a:pt x="66" y="261"/>
                  </a:moveTo>
                  <a:lnTo>
                    <a:pt x="59" y="257"/>
                  </a:lnTo>
                  <a:lnTo>
                    <a:pt x="50" y="250"/>
                  </a:lnTo>
                  <a:lnTo>
                    <a:pt x="44" y="253"/>
                  </a:lnTo>
                  <a:lnTo>
                    <a:pt x="29" y="250"/>
                  </a:lnTo>
                  <a:lnTo>
                    <a:pt x="24" y="241"/>
                  </a:lnTo>
                  <a:lnTo>
                    <a:pt x="21" y="242"/>
                  </a:lnTo>
                  <a:lnTo>
                    <a:pt x="3" y="230"/>
                  </a:lnTo>
                  <a:lnTo>
                    <a:pt x="0" y="223"/>
                  </a:lnTo>
                  <a:lnTo>
                    <a:pt x="7" y="222"/>
                  </a:lnTo>
                  <a:lnTo>
                    <a:pt x="6" y="211"/>
                  </a:lnTo>
                  <a:lnTo>
                    <a:pt x="11" y="204"/>
                  </a:lnTo>
                  <a:lnTo>
                    <a:pt x="20" y="202"/>
                  </a:lnTo>
                  <a:lnTo>
                    <a:pt x="28" y="189"/>
                  </a:lnTo>
                  <a:lnTo>
                    <a:pt x="35" y="179"/>
                  </a:lnTo>
                  <a:lnTo>
                    <a:pt x="28" y="173"/>
                  </a:lnTo>
                  <a:lnTo>
                    <a:pt x="32" y="161"/>
                  </a:lnTo>
                  <a:lnTo>
                    <a:pt x="29" y="142"/>
                  </a:lnTo>
                  <a:lnTo>
                    <a:pt x="33" y="137"/>
                  </a:lnTo>
                  <a:lnTo>
                    <a:pt x="30" y="119"/>
                  </a:lnTo>
                  <a:lnTo>
                    <a:pt x="23" y="108"/>
                  </a:lnTo>
                  <a:lnTo>
                    <a:pt x="26" y="98"/>
                  </a:lnTo>
                  <a:lnTo>
                    <a:pt x="32" y="100"/>
                  </a:lnTo>
                  <a:lnTo>
                    <a:pt x="36" y="94"/>
                  </a:lnTo>
                  <a:lnTo>
                    <a:pt x="32" y="81"/>
                  </a:lnTo>
                  <a:lnTo>
                    <a:pt x="34" y="78"/>
                  </a:lnTo>
                  <a:lnTo>
                    <a:pt x="44" y="79"/>
                  </a:lnTo>
                  <a:lnTo>
                    <a:pt x="58" y="64"/>
                  </a:lnTo>
                  <a:lnTo>
                    <a:pt x="66" y="62"/>
                  </a:lnTo>
                  <a:lnTo>
                    <a:pt x="67" y="55"/>
                  </a:lnTo>
                  <a:lnTo>
                    <a:pt x="71" y="38"/>
                  </a:lnTo>
                  <a:lnTo>
                    <a:pt x="82" y="28"/>
                  </a:lnTo>
                  <a:lnTo>
                    <a:pt x="94" y="28"/>
                  </a:lnTo>
                  <a:lnTo>
                    <a:pt x="96" y="23"/>
                  </a:lnTo>
                  <a:lnTo>
                    <a:pt x="110" y="25"/>
                  </a:lnTo>
                  <a:lnTo>
                    <a:pt x="125" y="15"/>
                  </a:lnTo>
                  <a:lnTo>
                    <a:pt x="132" y="10"/>
                  </a:lnTo>
                  <a:lnTo>
                    <a:pt x="142" y="0"/>
                  </a:lnTo>
                  <a:lnTo>
                    <a:pt x="148" y="1"/>
                  </a:lnTo>
                  <a:lnTo>
                    <a:pt x="152" y="7"/>
                  </a:lnTo>
                  <a:lnTo>
                    <a:pt x="149" y="14"/>
                  </a:lnTo>
                  <a:lnTo>
                    <a:pt x="137" y="17"/>
                  </a:lnTo>
                  <a:lnTo>
                    <a:pt x="131" y="28"/>
                  </a:lnTo>
                  <a:lnTo>
                    <a:pt x="124" y="34"/>
                  </a:lnTo>
                  <a:lnTo>
                    <a:pt x="118" y="41"/>
                  </a:lnTo>
                  <a:lnTo>
                    <a:pt x="115" y="56"/>
                  </a:lnTo>
                  <a:lnTo>
                    <a:pt x="109" y="68"/>
                  </a:lnTo>
                  <a:lnTo>
                    <a:pt x="118" y="70"/>
                  </a:lnTo>
                  <a:lnTo>
                    <a:pt x="120" y="79"/>
                  </a:lnTo>
                  <a:lnTo>
                    <a:pt x="124" y="84"/>
                  </a:lnTo>
                  <a:lnTo>
                    <a:pt x="125" y="92"/>
                  </a:lnTo>
                  <a:lnTo>
                    <a:pt x="123" y="100"/>
                  </a:lnTo>
                  <a:lnTo>
                    <a:pt x="123" y="104"/>
                  </a:lnTo>
                  <a:lnTo>
                    <a:pt x="128" y="106"/>
                  </a:lnTo>
                  <a:lnTo>
                    <a:pt x="132" y="113"/>
                  </a:lnTo>
                  <a:lnTo>
                    <a:pt x="156" y="111"/>
                  </a:lnTo>
                  <a:lnTo>
                    <a:pt x="166" y="114"/>
                  </a:lnTo>
                  <a:lnTo>
                    <a:pt x="178" y="132"/>
                  </a:lnTo>
                  <a:lnTo>
                    <a:pt x="186" y="129"/>
                  </a:lnTo>
                  <a:lnTo>
                    <a:pt x="199" y="131"/>
                  </a:lnTo>
                  <a:lnTo>
                    <a:pt x="210" y="128"/>
                  </a:lnTo>
                  <a:lnTo>
                    <a:pt x="216" y="132"/>
                  </a:lnTo>
                  <a:lnTo>
                    <a:pt x="212" y="143"/>
                  </a:lnTo>
                  <a:lnTo>
                    <a:pt x="208" y="150"/>
                  </a:lnTo>
                  <a:lnTo>
                    <a:pt x="206" y="165"/>
                  </a:lnTo>
                  <a:lnTo>
                    <a:pt x="210" y="179"/>
                  </a:lnTo>
                  <a:lnTo>
                    <a:pt x="215" y="185"/>
                  </a:lnTo>
                  <a:lnTo>
                    <a:pt x="215" y="189"/>
                  </a:lnTo>
                  <a:lnTo>
                    <a:pt x="206" y="200"/>
                  </a:lnTo>
                  <a:lnTo>
                    <a:pt x="212" y="204"/>
                  </a:lnTo>
                  <a:lnTo>
                    <a:pt x="217" y="212"/>
                  </a:lnTo>
                  <a:lnTo>
                    <a:pt x="223" y="232"/>
                  </a:lnTo>
                  <a:lnTo>
                    <a:pt x="219" y="235"/>
                  </a:lnTo>
                  <a:lnTo>
                    <a:pt x="216" y="223"/>
                  </a:lnTo>
                  <a:lnTo>
                    <a:pt x="211" y="216"/>
                  </a:lnTo>
                  <a:lnTo>
                    <a:pt x="204" y="223"/>
                  </a:lnTo>
                  <a:lnTo>
                    <a:pt x="169" y="223"/>
                  </a:lnTo>
                  <a:lnTo>
                    <a:pt x="169" y="236"/>
                  </a:lnTo>
                  <a:lnTo>
                    <a:pt x="180" y="238"/>
                  </a:lnTo>
                  <a:lnTo>
                    <a:pt x="179" y="246"/>
                  </a:lnTo>
                  <a:lnTo>
                    <a:pt x="175" y="244"/>
                  </a:lnTo>
                  <a:lnTo>
                    <a:pt x="165" y="247"/>
                  </a:lnTo>
                  <a:lnTo>
                    <a:pt x="165" y="262"/>
                  </a:lnTo>
                  <a:lnTo>
                    <a:pt x="173" y="270"/>
                  </a:lnTo>
                  <a:lnTo>
                    <a:pt x="176" y="282"/>
                  </a:lnTo>
                  <a:lnTo>
                    <a:pt x="175" y="291"/>
                  </a:lnTo>
                  <a:lnTo>
                    <a:pt x="168" y="348"/>
                  </a:lnTo>
                  <a:lnTo>
                    <a:pt x="159" y="337"/>
                  </a:lnTo>
                  <a:lnTo>
                    <a:pt x="153" y="336"/>
                  </a:lnTo>
                  <a:lnTo>
                    <a:pt x="165" y="315"/>
                  </a:lnTo>
                  <a:lnTo>
                    <a:pt x="150" y="305"/>
                  </a:lnTo>
                  <a:lnTo>
                    <a:pt x="139" y="307"/>
                  </a:lnTo>
                  <a:lnTo>
                    <a:pt x="133" y="303"/>
                  </a:lnTo>
                  <a:lnTo>
                    <a:pt x="123" y="309"/>
                  </a:lnTo>
                  <a:lnTo>
                    <a:pt x="109" y="306"/>
                  </a:lnTo>
                  <a:lnTo>
                    <a:pt x="98" y="285"/>
                  </a:lnTo>
                  <a:lnTo>
                    <a:pt x="89" y="279"/>
                  </a:lnTo>
                  <a:lnTo>
                    <a:pt x="84" y="270"/>
                  </a:lnTo>
                  <a:lnTo>
                    <a:pt x="71" y="260"/>
                  </a:lnTo>
                  <a:lnTo>
                    <a:pt x="66" y="261"/>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200" name="Freeform 199"/>
            <p:cNvSpPr>
              <a:spLocks/>
            </p:cNvSpPr>
            <p:nvPr/>
          </p:nvSpPr>
          <p:spPr bwMode="auto">
            <a:xfrm>
              <a:off x="2330162" y="3885440"/>
              <a:ext cx="99189" cy="97856"/>
            </a:xfrm>
            <a:custGeom>
              <a:avLst/>
              <a:gdLst>
                <a:gd name="T0" fmla="*/ 51 w 60"/>
                <a:gd name="T1" fmla="*/ 63 h 63"/>
                <a:gd name="T2" fmla="*/ 41 w 60"/>
                <a:gd name="T3" fmla="*/ 58 h 63"/>
                <a:gd name="T4" fmla="*/ 38 w 60"/>
                <a:gd name="T5" fmla="*/ 53 h 63"/>
                <a:gd name="T6" fmla="*/ 40 w 60"/>
                <a:gd name="T7" fmla="*/ 50 h 63"/>
                <a:gd name="T8" fmla="*/ 40 w 60"/>
                <a:gd name="T9" fmla="*/ 45 h 63"/>
                <a:gd name="T10" fmla="*/ 35 w 60"/>
                <a:gd name="T11" fmla="*/ 40 h 63"/>
                <a:gd name="T12" fmla="*/ 28 w 60"/>
                <a:gd name="T13" fmla="*/ 36 h 63"/>
                <a:gd name="T14" fmla="*/ 22 w 60"/>
                <a:gd name="T15" fmla="*/ 34 h 63"/>
                <a:gd name="T16" fmla="*/ 21 w 60"/>
                <a:gd name="T17" fmla="*/ 28 h 63"/>
                <a:gd name="T18" fmla="*/ 17 w 60"/>
                <a:gd name="T19" fmla="*/ 24 h 63"/>
                <a:gd name="T20" fmla="*/ 18 w 60"/>
                <a:gd name="T21" fmla="*/ 30 h 63"/>
                <a:gd name="T22" fmla="*/ 14 w 60"/>
                <a:gd name="T23" fmla="*/ 35 h 63"/>
                <a:gd name="T24" fmla="*/ 10 w 60"/>
                <a:gd name="T25" fmla="*/ 29 h 63"/>
                <a:gd name="T26" fmla="*/ 4 w 60"/>
                <a:gd name="T27" fmla="*/ 27 h 63"/>
                <a:gd name="T28" fmla="*/ 2 w 60"/>
                <a:gd name="T29" fmla="*/ 23 h 63"/>
                <a:gd name="T30" fmla="*/ 2 w 60"/>
                <a:gd name="T31" fmla="*/ 17 h 63"/>
                <a:gd name="T32" fmla="*/ 5 w 60"/>
                <a:gd name="T33" fmla="*/ 10 h 63"/>
                <a:gd name="T34" fmla="*/ 0 w 60"/>
                <a:gd name="T35" fmla="*/ 7 h 63"/>
                <a:gd name="T36" fmla="*/ 5 w 60"/>
                <a:gd name="T37" fmla="*/ 3 h 63"/>
                <a:gd name="T38" fmla="*/ 8 w 60"/>
                <a:gd name="T39" fmla="*/ 0 h 63"/>
                <a:gd name="T40" fmla="*/ 19 w 60"/>
                <a:gd name="T41" fmla="*/ 6 h 63"/>
                <a:gd name="T42" fmla="*/ 24 w 60"/>
                <a:gd name="T43" fmla="*/ 3 h 63"/>
                <a:gd name="T44" fmla="*/ 29 w 60"/>
                <a:gd name="T45" fmla="*/ 5 h 63"/>
                <a:gd name="T46" fmla="*/ 32 w 60"/>
                <a:gd name="T47" fmla="*/ 9 h 63"/>
                <a:gd name="T48" fmla="*/ 37 w 60"/>
                <a:gd name="T49" fmla="*/ 11 h 63"/>
                <a:gd name="T50" fmla="*/ 42 w 60"/>
                <a:gd name="T51" fmla="*/ 6 h 63"/>
                <a:gd name="T52" fmla="*/ 46 w 60"/>
                <a:gd name="T53" fmla="*/ 17 h 63"/>
                <a:gd name="T54" fmla="*/ 52 w 60"/>
                <a:gd name="T55" fmla="*/ 26 h 63"/>
                <a:gd name="T56" fmla="*/ 60 w 60"/>
                <a:gd name="T57" fmla="*/ 35 h 63"/>
                <a:gd name="T58" fmla="*/ 53 w 60"/>
                <a:gd name="T59" fmla="*/ 36 h 63"/>
                <a:gd name="T60" fmla="*/ 53 w 60"/>
                <a:gd name="T61" fmla="*/ 45 h 63"/>
                <a:gd name="T62" fmla="*/ 57 w 60"/>
                <a:gd name="T63" fmla="*/ 48 h 63"/>
                <a:gd name="T64" fmla="*/ 54 w 60"/>
                <a:gd name="T65" fmla="*/ 51 h 63"/>
                <a:gd name="T66" fmla="*/ 54 w 60"/>
                <a:gd name="T67" fmla="*/ 54 h 63"/>
                <a:gd name="T68" fmla="*/ 52 w 60"/>
                <a:gd name="T69" fmla="*/ 58 h 63"/>
                <a:gd name="T70" fmla="*/ 51 w 60"/>
                <a:gd name="T71" fmla="*/ 63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60" h="63">
                  <a:moveTo>
                    <a:pt x="51" y="63"/>
                  </a:moveTo>
                  <a:lnTo>
                    <a:pt x="41" y="58"/>
                  </a:lnTo>
                  <a:lnTo>
                    <a:pt x="38" y="53"/>
                  </a:lnTo>
                  <a:lnTo>
                    <a:pt x="40" y="50"/>
                  </a:lnTo>
                  <a:lnTo>
                    <a:pt x="40" y="45"/>
                  </a:lnTo>
                  <a:lnTo>
                    <a:pt x="35" y="40"/>
                  </a:lnTo>
                  <a:lnTo>
                    <a:pt x="28" y="36"/>
                  </a:lnTo>
                  <a:lnTo>
                    <a:pt x="22" y="34"/>
                  </a:lnTo>
                  <a:lnTo>
                    <a:pt x="21" y="28"/>
                  </a:lnTo>
                  <a:lnTo>
                    <a:pt x="17" y="24"/>
                  </a:lnTo>
                  <a:lnTo>
                    <a:pt x="18" y="30"/>
                  </a:lnTo>
                  <a:lnTo>
                    <a:pt x="14" y="35"/>
                  </a:lnTo>
                  <a:lnTo>
                    <a:pt x="10" y="29"/>
                  </a:lnTo>
                  <a:lnTo>
                    <a:pt x="4" y="27"/>
                  </a:lnTo>
                  <a:lnTo>
                    <a:pt x="2" y="23"/>
                  </a:lnTo>
                  <a:lnTo>
                    <a:pt x="2" y="17"/>
                  </a:lnTo>
                  <a:lnTo>
                    <a:pt x="5" y="10"/>
                  </a:lnTo>
                  <a:lnTo>
                    <a:pt x="0" y="7"/>
                  </a:lnTo>
                  <a:lnTo>
                    <a:pt x="5" y="3"/>
                  </a:lnTo>
                  <a:lnTo>
                    <a:pt x="8" y="0"/>
                  </a:lnTo>
                  <a:lnTo>
                    <a:pt x="19" y="6"/>
                  </a:lnTo>
                  <a:lnTo>
                    <a:pt x="24" y="3"/>
                  </a:lnTo>
                  <a:lnTo>
                    <a:pt x="29" y="5"/>
                  </a:lnTo>
                  <a:lnTo>
                    <a:pt x="32" y="9"/>
                  </a:lnTo>
                  <a:lnTo>
                    <a:pt x="37" y="11"/>
                  </a:lnTo>
                  <a:lnTo>
                    <a:pt x="42" y="6"/>
                  </a:lnTo>
                  <a:lnTo>
                    <a:pt x="46" y="17"/>
                  </a:lnTo>
                  <a:lnTo>
                    <a:pt x="52" y="26"/>
                  </a:lnTo>
                  <a:lnTo>
                    <a:pt x="60" y="35"/>
                  </a:lnTo>
                  <a:lnTo>
                    <a:pt x="53" y="36"/>
                  </a:lnTo>
                  <a:lnTo>
                    <a:pt x="53" y="45"/>
                  </a:lnTo>
                  <a:lnTo>
                    <a:pt x="57" y="48"/>
                  </a:lnTo>
                  <a:lnTo>
                    <a:pt x="54" y="51"/>
                  </a:lnTo>
                  <a:lnTo>
                    <a:pt x="54" y="54"/>
                  </a:lnTo>
                  <a:lnTo>
                    <a:pt x="52" y="58"/>
                  </a:lnTo>
                  <a:lnTo>
                    <a:pt x="51" y="63"/>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201" name="Freeform 200"/>
            <p:cNvSpPr>
              <a:spLocks/>
            </p:cNvSpPr>
            <p:nvPr/>
          </p:nvSpPr>
          <p:spPr bwMode="auto">
            <a:xfrm>
              <a:off x="2401248" y="3500231"/>
              <a:ext cx="314097" cy="107175"/>
            </a:xfrm>
            <a:custGeom>
              <a:avLst/>
              <a:gdLst>
                <a:gd name="T0" fmla="*/ 53 w 190"/>
                <a:gd name="T1" fmla="*/ 0 h 69"/>
                <a:gd name="T2" fmla="*/ 68 w 190"/>
                <a:gd name="T3" fmla="*/ 1 h 69"/>
                <a:gd name="T4" fmla="*/ 82 w 190"/>
                <a:gd name="T5" fmla="*/ 1 h 69"/>
                <a:gd name="T6" fmla="*/ 98 w 190"/>
                <a:gd name="T7" fmla="*/ 8 h 69"/>
                <a:gd name="T8" fmla="*/ 104 w 190"/>
                <a:gd name="T9" fmla="*/ 16 h 69"/>
                <a:gd name="T10" fmla="*/ 121 w 190"/>
                <a:gd name="T11" fmla="*/ 14 h 69"/>
                <a:gd name="T12" fmla="*/ 127 w 190"/>
                <a:gd name="T13" fmla="*/ 19 h 69"/>
                <a:gd name="T14" fmla="*/ 140 w 190"/>
                <a:gd name="T15" fmla="*/ 31 h 69"/>
                <a:gd name="T16" fmla="*/ 150 w 190"/>
                <a:gd name="T17" fmla="*/ 41 h 69"/>
                <a:gd name="T18" fmla="*/ 156 w 190"/>
                <a:gd name="T19" fmla="*/ 40 h 69"/>
                <a:gd name="T20" fmla="*/ 166 w 190"/>
                <a:gd name="T21" fmla="*/ 45 h 69"/>
                <a:gd name="T22" fmla="*/ 164 w 190"/>
                <a:gd name="T23" fmla="*/ 51 h 69"/>
                <a:gd name="T24" fmla="*/ 177 w 190"/>
                <a:gd name="T25" fmla="*/ 51 h 69"/>
                <a:gd name="T26" fmla="*/ 190 w 190"/>
                <a:gd name="T27" fmla="*/ 60 h 69"/>
                <a:gd name="T28" fmla="*/ 187 w 190"/>
                <a:gd name="T29" fmla="*/ 65 h 69"/>
                <a:gd name="T30" fmla="*/ 175 w 190"/>
                <a:gd name="T31" fmla="*/ 67 h 69"/>
                <a:gd name="T32" fmla="*/ 163 w 190"/>
                <a:gd name="T33" fmla="*/ 68 h 69"/>
                <a:gd name="T34" fmla="*/ 151 w 190"/>
                <a:gd name="T35" fmla="*/ 67 h 69"/>
                <a:gd name="T36" fmla="*/ 124 w 190"/>
                <a:gd name="T37" fmla="*/ 69 h 69"/>
                <a:gd name="T38" fmla="*/ 138 w 190"/>
                <a:gd name="T39" fmla="*/ 57 h 69"/>
                <a:gd name="T40" fmla="*/ 131 w 190"/>
                <a:gd name="T41" fmla="*/ 52 h 69"/>
                <a:gd name="T42" fmla="*/ 120 w 190"/>
                <a:gd name="T43" fmla="*/ 50 h 69"/>
                <a:gd name="T44" fmla="*/ 114 w 190"/>
                <a:gd name="T45" fmla="*/ 45 h 69"/>
                <a:gd name="T46" fmla="*/ 112 w 190"/>
                <a:gd name="T47" fmla="*/ 33 h 69"/>
                <a:gd name="T48" fmla="*/ 101 w 190"/>
                <a:gd name="T49" fmla="*/ 34 h 69"/>
                <a:gd name="T50" fmla="*/ 86 w 190"/>
                <a:gd name="T51" fmla="*/ 28 h 69"/>
                <a:gd name="T52" fmla="*/ 81 w 190"/>
                <a:gd name="T53" fmla="*/ 24 h 69"/>
                <a:gd name="T54" fmla="*/ 58 w 190"/>
                <a:gd name="T55" fmla="*/ 20 h 69"/>
                <a:gd name="T56" fmla="*/ 52 w 190"/>
                <a:gd name="T57" fmla="*/ 16 h 69"/>
                <a:gd name="T58" fmla="*/ 60 w 190"/>
                <a:gd name="T59" fmla="*/ 11 h 69"/>
                <a:gd name="T60" fmla="*/ 42 w 190"/>
                <a:gd name="T61" fmla="*/ 10 h 69"/>
                <a:gd name="T62" fmla="*/ 28 w 190"/>
                <a:gd name="T63" fmla="*/ 21 h 69"/>
                <a:gd name="T64" fmla="*/ 20 w 190"/>
                <a:gd name="T65" fmla="*/ 21 h 69"/>
                <a:gd name="T66" fmla="*/ 17 w 190"/>
                <a:gd name="T67" fmla="*/ 26 h 69"/>
                <a:gd name="T68" fmla="*/ 7 w 190"/>
                <a:gd name="T69" fmla="*/ 28 h 69"/>
                <a:gd name="T70" fmla="*/ 0 w 190"/>
                <a:gd name="T71" fmla="*/ 27 h 69"/>
                <a:gd name="T72" fmla="*/ 11 w 190"/>
                <a:gd name="T73" fmla="*/ 20 h 69"/>
                <a:gd name="T74" fmla="*/ 16 w 190"/>
                <a:gd name="T75" fmla="*/ 13 h 69"/>
                <a:gd name="T76" fmla="*/ 25 w 190"/>
                <a:gd name="T77" fmla="*/ 8 h 69"/>
                <a:gd name="T78" fmla="*/ 34 w 190"/>
                <a:gd name="T79" fmla="*/ 4 h 69"/>
                <a:gd name="T80" fmla="*/ 48 w 190"/>
                <a:gd name="T81" fmla="*/ 2 h 69"/>
                <a:gd name="T82" fmla="*/ 53 w 190"/>
                <a:gd name="T83" fmla="*/ 0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90" h="69">
                  <a:moveTo>
                    <a:pt x="53" y="0"/>
                  </a:moveTo>
                  <a:lnTo>
                    <a:pt x="68" y="1"/>
                  </a:lnTo>
                  <a:lnTo>
                    <a:pt x="82" y="1"/>
                  </a:lnTo>
                  <a:lnTo>
                    <a:pt x="98" y="8"/>
                  </a:lnTo>
                  <a:lnTo>
                    <a:pt x="104" y="16"/>
                  </a:lnTo>
                  <a:lnTo>
                    <a:pt x="121" y="14"/>
                  </a:lnTo>
                  <a:lnTo>
                    <a:pt x="127" y="19"/>
                  </a:lnTo>
                  <a:lnTo>
                    <a:pt x="140" y="31"/>
                  </a:lnTo>
                  <a:lnTo>
                    <a:pt x="150" y="41"/>
                  </a:lnTo>
                  <a:lnTo>
                    <a:pt x="156" y="40"/>
                  </a:lnTo>
                  <a:lnTo>
                    <a:pt x="166" y="45"/>
                  </a:lnTo>
                  <a:lnTo>
                    <a:pt x="164" y="51"/>
                  </a:lnTo>
                  <a:lnTo>
                    <a:pt x="177" y="51"/>
                  </a:lnTo>
                  <a:lnTo>
                    <a:pt x="190" y="60"/>
                  </a:lnTo>
                  <a:lnTo>
                    <a:pt x="187" y="65"/>
                  </a:lnTo>
                  <a:lnTo>
                    <a:pt x="175" y="67"/>
                  </a:lnTo>
                  <a:lnTo>
                    <a:pt x="163" y="68"/>
                  </a:lnTo>
                  <a:lnTo>
                    <a:pt x="151" y="67"/>
                  </a:lnTo>
                  <a:lnTo>
                    <a:pt x="124" y="69"/>
                  </a:lnTo>
                  <a:lnTo>
                    <a:pt x="138" y="57"/>
                  </a:lnTo>
                  <a:lnTo>
                    <a:pt x="131" y="52"/>
                  </a:lnTo>
                  <a:lnTo>
                    <a:pt x="120" y="50"/>
                  </a:lnTo>
                  <a:lnTo>
                    <a:pt x="114" y="45"/>
                  </a:lnTo>
                  <a:lnTo>
                    <a:pt x="112" y="33"/>
                  </a:lnTo>
                  <a:lnTo>
                    <a:pt x="101" y="34"/>
                  </a:lnTo>
                  <a:lnTo>
                    <a:pt x="86" y="28"/>
                  </a:lnTo>
                  <a:lnTo>
                    <a:pt x="81" y="24"/>
                  </a:lnTo>
                  <a:lnTo>
                    <a:pt x="58" y="20"/>
                  </a:lnTo>
                  <a:lnTo>
                    <a:pt x="52" y="16"/>
                  </a:lnTo>
                  <a:lnTo>
                    <a:pt x="60" y="11"/>
                  </a:lnTo>
                  <a:lnTo>
                    <a:pt x="42" y="10"/>
                  </a:lnTo>
                  <a:lnTo>
                    <a:pt x="28" y="21"/>
                  </a:lnTo>
                  <a:lnTo>
                    <a:pt x="20" y="21"/>
                  </a:lnTo>
                  <a:lnTo>
                    <a:pt x="17" y="26"/>
                  </a:lnTo>
                  <a:lnTo>
                    <a:pt x="7" y="28"/>
                  </a:lnTo>
                  <a:lnTo>
                    <a:pt x="0" y="27"/>
                  </a:lnTo>
                  <a:lnTo>
                    <a:pt x="11" y="20"/>
                  </a:lnTo>
                  <a:lnTo>
                    <a:pt x="16" y="13"/>
                  </a:lnTo>
                  <a:lnTo>
                    <a:pt x="25" y="8"/>
                  </a:lnTo>
                  <a:lnTo>
                    <a:pt x="34" y="4"/>
                  </a:lnTo>
                  <a:lnTo>
                    <a:pt x="48" y="2"/>
                  </a:lnTo>
                  <a:lnTo>
                    <a:pt x="53"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202" name="Freeform 201"/>
            <p:cNvSpPr>
              <a:spLocks/>
            </p:cNvSpPr>
            <p:nvPr/>
          </p:nvSpPr>
          <p:spPr bwMode="auto">
            <a:xfrm>
              <a:off x="2774859" y="3605853"/>
              <a:ext cx="109108" cy="74557"/>
            </a:xfrm>
            <a:custGeom>
              <a:avLst/>
              <a:gdLst>
                <a:gd name="T0" fmla="*/ 7 w 66"/>
                <a:gd name="T1" fmla="*/ 4 h 48"/>
                <a:gd name="T2" fmla="*/ 10 w 66"/>
                <a:gd name="T3" fmla="*/ 0 h 48"/>
                <a:gd name="T4" fmla="*/ 24 w 66"/>
                <a:gd name="T5" fmla="*/ 0 h 48"/>
                <a:gd name="T6" fmla="*/ 34 w 66"/>
                <a:gd name="T7" fmla="*/ 6 h 48"/>
                <a:gd name="T8" fmla="*/ 39 w 66"/>
                <a:gd name="T9" fmla="*/ 5 h 48"/>
                <a:gd name="T10" fmla="*/ 41 w 66"/>
                <a:gd name="T11" fmla="*/ 13 h 48"/>
                <a:gd name="T12" fmla="*/ 51 w 66"/>
                <a:gd name="T13" fmla="*/ 12 h 48"/>
                <a:gd name="T14" fmla="*/ 50 w 66"/>
                <a:gd name="T15" fmla="*/ 18 h 48"/>
                <a:gd name="T16" fmla="*/ 58 w 66"/>
                <a:gd name="T17" fmla="*/ 19 h 48"/>
                <a:gd name="T18" fmla="*/ 66 w 66"/>
                <a:gd name="T19" fmla="*/ 27 h 48"/>
                <a:gd name="T20" fmla="*/ 58 w 66"/>
                <a:gd name="T21" fmla="*/ 35 h 48"/>
                <a:gd name="T22" fmla="*/ 50 w 66"/>
                <a:gd name="T23" fmla="*/ 31 h 48"/>
                <a:gd name="T24" fmla="*/ 42 w 66"/>
                <a:gd name="T25" fmla="*/ 31 h 48"/>
                <a:gd name="T26" fmla="*/ 36 w 66"/>
                <a:gd name="T27" fmla="*/ 30 h 48"/>
                <a:gd name="T28" fmla="*/ 32 w 66"/>
                <a:gd name="T29" fmla="*/ 34 h 48"/>
                <a:gd name="T30" fmla="*/ 25 w 66"/>
                <a:gd name="T31" fmla="*/ 36 h 48"/>
                <a:gd name="T32" fmla="*/ 23 w 66"/>
                <a:gd name="T33" fmla="*/ 30 h 48"/>
                <a:gd name="T34" fmla="*/ 17 w 66"/>
                <a:gd name="T35" fmla="*/ 34 h 48"/>
                <a:gd name="T36" fmla="*/ 8 w 66"/>
                <a:gd name="T37" fmla="*/ 48 h 48"/>
                <a:gd name="T38" fmla="*/ 4 w 66"/>
                <a:gd name="T39" fmla="*/ 44 h 48"/>
                <a:gd name="T40" fmla="*/ 3 w 66"/>
                <a:gd name="T41" fmla="*/ 39 h 48"/>
                <a:gd name="T42" fmla="*/ 4 w 66"/>
                <a:gd name="T43" fmla="*/ 33 h 48"/>
                <a:gd name="T44" fmla="*/ 0 w 66"/>
                <a:gd name="T45" fmla="*/ 27 h 48"/>
                <a:gd name="T46" fmla="*/ 5 w 66"/>
                <a:gd name="T47" fmla="*/ 23 h 48"/>
                <a:gd name="T48" fmla="*/ 8 w 66"/>
                <a:gd name="T49" fmla="*/ 15 h 48"/>
                <a:gd name="T50" fmla="*/ 7 w 66"/>
                <a:gd name="T51" fmla="*/ 4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66" h="48">
                  <a:moveTo>
                    <a:pt x="7" y="4"/>
                  </a:moveTo>
                  <a:lnTo>
                    <a:pt x="10" y="0"/>
                  </a:lnTo>
                  <a:lnTo>
                    <a:pt x="24" y="0"/>
                  </a:lnTo>
                  <a:lnTo>
                    <a:pt x="34" y="6"/>
                  </a:lnTo>
                  <a:lnTo>
                    <a:pt x="39" y="5"/>
                  </a:lnTo>
                  <a:lnTo>
                    <a:pt x="41" y="13"/>
                  </a:lnTo>
                  <a:lnTo>
                    <a:pt x="51" y="12"/>
                  </a:lnTo>
                  <a:lnTo>
                    <a:pt x="50" y="18"/>
                  </a:lnTo>
                  <a:lnTo>
                    <a:pt x="58" y="19"/>
                  </a:lnTo>
                  <a:lnTo>
                    <a:pt x="66" y="27"/>
                  </a:lnTo>
                  <a:lnTo>
                    <a:pt x="58" y="35"/>
                  </a:lnTo>
                  <a:lnTo>
                    <a:pt x="50" y="31"/>
                  </a:lnTo>
                  <a:lnTo>
                    <a:pt x="42" y="31"/>
                  </a:lnTo>
                  <a:lnTo>
                    <a:pt x="36" y="30"/>
                  </a:lnTo>
                  <a:lnTo>
                    <a:pt x="32" y="34"/>
                  </a:lnTo>
                  <a:lnTo>
                    <a:pt x="25" y="36"/>
                  </a:lnTo>
                  <a:lnTo>
                    <a:pt x="23" y="30"/>
                  </a:lnTo>
                  <a:lnTo>
                    <a:pt x="17" y="34"/>
                  </a:lnTo>
                  <a:lnTo>
                    <a:pt x="8" y="48"/>
                  </a:lnTo>
                  <a:lnTo>
                    <a:pt x="4" y="44"/>
                  </a:lnTo>
                  <a:lnTo>
                    <a:pt x="3" y="39"/>
                  </a:lnTo>
                  <a:lnTo>
                    <a:pt x="4" y="33"/>
                  </a:lnTo>
                  <a:lnTo>
                    <a:pt x="0" y="27"/>
                  </a:lnTo>
                  <a:lnTo>
                    <a:pt x="5" y="23"/>
                  </a:lnTo>
                  <a:lnTo>
                    <a:pt x="8" y="15"/>
                  </a:lnTo>
                  <a:lnTo>
                    <a:pt x="7" y="4"/>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203" name="Freeform 202"/>
            <p:cNvSpPr>
              <a:spLocks/>
            </p:cNvSpPr>
            <p:nvPr/>
          </p:nvSpPr>
          <p:spPr bwMode="auto">
            <a:xfrm>
              <a:off x="2469026" y="4203857"/>
              <a:ext cx="173581" cy="203478"/>
            </a:xfrm>
            <a:custGeom>
              <a:avLst/>
              <a:gdLst>
                <a:gd name="T0" fmla="*/ 13 w 105"/>
                <a:gd name="T1" fmla="*/ 99 h 131"/>
                <a:gd name="T2" fmla="*/ 22 w 105"/>
                <a:gd name="T3" fmla="*/ 84 h 131"/>
                <a:gd name="T4" fmla="*/ 18 w 105"/>
                <a:gd name="T5" fmla="*/ 75 h 131"/>
                <a:gd name="T6" fmla="*/ 11 w 105"/>
                <a:gd name="T7" fmla="*/ 84 h 131"/>
                <a:gd name="T8" fmla="*/ 0 w 105"/>
                <a:gd name="T9" fmla="*/ 75 h 131"/>
                <a:gd name="T10" fmla="*/ 4 w 105"/>
                <a:gd name="T11" fmla="*/ 69 h 131"/>
                <a:gd name="T12" fmla="*/ 0 w 105"/>
                <a:gd name="T13" fmla="*/ 50 h 131"/>
                <a:gd name="T14" fmla="*/ 7 w 105"/>
                <a:gd name="T15" fmla="*/ 47 h 131"/>
                <a:gd name="T16" fmla="*/ 10 w 105"/>
                <a:gd name="T17" fmla="*/ 34 h 131"/>
                <a:gd name="T18" fmla="*/ 17 w 105"/>
                <a:gd name="T19" fmla="*/ 21 h 131"/>
                <a:gd name="T20" fmla="*/ 16 w 105"/>
                <a:gd name="T21" fmla="*/ 12 h 131"/>
                <a:gd name="T22" fmla="*/ 26 w 105"/>
                <a:gd name="T23" fmla="*/ 8 h 131"/>
                <a:gd name="T24" fmla="*/ 39 w 105"/>
                <a:gd name="T25" fmla="*/ 0 h 131"/>
                <a:gd name="T26" fmla="*/ 57 w 105"/>
                <a:gd name="T27" fmla="*/ 12 h 131"/>
                <a:gd name="T28" fmla="*/ 60 w 105"/>
                <a:gd name="T29" fmla="*/ 11 h 131"/>
                <a:gd name="T30" fmla="*/ 65 w 105"/>
                <a:gd name="T31" fmla="*/ 20 h 131"/>
                <a:gd name="T32" fmla="*/ 80 w 105"/>
                <a:gd name="T33" fmla="*/ 23 h 131"/>
                <a:gd name="T34" fmla="*/ 86 w 105"/>
                <a:gd name="T35" fmla="*/ 20 h 131"/>
                <a:gd name="T36" fmla="*/ 95 w 105"/>
                <a:gd name="T37" fmla="*/ 27 h 131"/>
                <a:gd name="T38" fmla="*/ 102 w 105"/>
                <a:gd name="T39" fmla="*/ 31 h 131"/>
                <a:gd name="T40" fmla="*/ 105 w 105"/>
                <a:gd name="T41" fmla="*/ 47 h 131"/>
                <a:gd name="T42" fmla="*/ 99 w 105"/>
                <a:gd name="T43" fmla="*/ 61 h 131"/>
                <a:gd name="T44" fmla="*/ 80 w 105"/>
                <a:gd name="T45" fmla="*/ 83 h 131"/>
                <a:gd name="T46" fmla="*/ 58 w 105"/>
                <a:gd name="T47" fmla="*/ 91 h 131"/>
                <a:gd name="T48" fmla="*/ 47 w 105"/>
                <a:gd name="T49" fmla="*/ 109 h 131"/>
                <a:gd name="T50" fmla="*/ 44 w 105"/>
                <a:gd name="T51" fmla="*/ 123 h 131"/>
                <a:gd name="T52" fmla="*/ 34 w 105"/>
                <a:gd name="T53" fmla="*/ 131 h 131"/>
                <a:gd name="T54" fmla="*/ 26 w 105"/>
                <a:gd name="T55" fmla="*/ 121 h 131"/>
                <a:gd name="T56" fmla="*/ 18 w 105"/>
                <a:gd name="T57" fmla="*/ 119 h 131"/>
                <a:gd name="T58" fmla="*/ 10 w 105"/>
                <a:gd name="T59" fmla="*/ 120 h 131"/>
                <a:gd name="T60" fmla="*/ 10 w 105"/>
                <a:gd name="T61" fmla="*/ 113 h 131"/>
                <a:gd name="T62" fmla="*/ 15 w 105"/>
                <a:gd name="T63" fmla="*/ 108 h 131"/>
                <a:gd name="T64" fmla="*/ 13 w 105"/>
                <a:gd name="T65" fmla="*/ 99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05" h="131">
                  <a:moveTo>
                    <a:pt x="13" y="99"/>
                  </a:moveTo>
                  <a:lnTo>
                    <a:pt x="22" y="84"/>
                  </a:lnTo>
                  <a:lnTo>
                    <a:pt x="18" y="75"/>
                  </a:lnTo>
                  <a:lnTo>
                    <a:pt x="11" y="84"/>
                  </a:lnTo>
                  <a:lnTo>
                    <a:pt x="0" y="75"/>
                  </a:lnTo>
                  <a:lnTo>
                    <a:pt x="4" y="69"/>
                  </a:lnTo>
                  <a:lnTo>
                    <a:pt x="0" y="50"/>
                  </a:lnTo>
                  <a:lnTo>
                    <a:pt x="7" y="47"/>
                  </a:lnTo>
                  <a:lnTo>
                    <a:pt x="10" y="34"/>
                  </a:lnTo>
                  <a:lnTo>
                    <a:pt x="17" y="21"/>
                  </a:lnTo>
                  <a:lnTo>
                    <a:pt x="16" y="12"/>
                  </a:lnTo>
                  <a:lnTo>
                    <a:pt x="26" y="8"/>
                  </a:lnTo>
                  <a:lnTo>
                    <a:pt x="39" y="0"/>
                  </a:lnTo>
                  <a:lnTo>
                    <a:pt x="57" y="12"/>
                  </a:lnTo>
                  <a:lnTo>
                    <a:pt x="60" y="11"/>
                  </a:lnTo>
                  <a:lnTo>
                    <a:pt x="65" y="20"/>
                  </a:lnTo>
                  <a:lnTo>
                    <a:pt x="80" y="23"/>
                  </a:lnTo>
                  <a:lnTo>
                    <a:pt x="86" y="20"/>
                  </a:lnTo>
                  <a:lnTo>
                    <a:pt x="95" y="27"/>
                  </a:lnTo>
                  <a:lnTo>
                    <a:pt x="102" y="31"/>
                  </a:lnTo>
                  <a:lnTo>
                    <a:pt x="105" y="47"/>
                  </a:lnTo>
                  <a:lnTo>
                    <a:pt x="99" y="61"/>
                  </a:lnTo>
                  <a:lnTo>
                    <a:pt x="80" y="83"/>
                  </a:lnTo>
                  <a:lnTo>
                    <a:pt x="58" y="91"/>
                  </a:lnTo>
                  <a:lnTo>
                    <a:pt x="47" y="109"/>
                  </a:lnTo>
                  <a:lnTo>
                    <a:pt x="44" y="123"/>
                  </a:lnTo>
                  <a:lnTo>
                    <a:pt x="34" y="131"/>
                  </a:lnTo>
                  <a:lnTo>
                    <a:pt x="26" y="121"/>
                  </a:lnTo>
                  <a:lnTo>
                    <a:pt x="18" y="119"/>
                  </a:lnTo>
                  <a:lnTo>
                    <a:pt x="10" y="120"/>
                  </a:lnTo>
                  <a:lnTo>
                    <a:pt x="10" y="113"/>
                  </a:lnTo>
                  <a:lnTo>
                    <a:pt x="15" y="108"/>
                  </a:lnTo>
                  <a:lnTo>
                    <a:pt x="13" y="9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204" name="Freeform 203"/>
            <p:cNvSpPr>
              <a:spLocks/>
            </p:cNvSpPr>
            <p:nvPr/>
          </p:nvSpPr>
          <p:spPr bwMode="auto">
            <a:xfrm>
              <a:off x="3333621" y="5889145"/>
              <a:ext cx="87618" cy="37278"/>
            </a:xfrm>
            <a:custGeom>
              <a:avLst/>
              <a:gdLst>
                <a:gd name="T0" fmla="*/ 0 w 53"/>
                <a:gd name="T1" fmla="*/ 15 h 24"/>
                <a:gd name="T2" fmla="*/ 15 w 53"/>
                <a:gd name="T3" fmla="*/ 3 h 24"/>
                <a:gd name="T4" fmla="*/ 30 w 53"/>
                <a:gd name="T5" fmla="*/ 8 h 24"/>
                <a:gd name="T6" fmla="*/ 37 w 53"/>
                <a:gd name="T7" fmla="*/ 0 h 24"/>
                <a:gd name="T8" fmla="*/ 53 w 53"/>
                <a:gd name="T9" fmla="*/ 9 h 24"/>
                <a:gd name="T10" fmla="*/ 50 w 53"/>
                <a:gd name="T11" fmla="*/ 16 h 24"/>
                <a:gd name="T12" fmla="*/ 31 w 53"/>
                <a:gd name="T13" fmla="*/ 22 h 24"/>
                <a:gd name="T14" fmla="*/ 21 w 53"/>
                <a:gd name="T15" fmla="*/ 15 h 24"/>
                <a:gd name="T16" fmla="*/ 11 w 53"/>
                <a:gd name="T17" fmla="*/ 24 h 24"/>
                <a:gd name="T18" fmla="*/ 0 w 53"/>
                <a:gd name="T19" fmla="*/ 15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3" h="24">
                  <a:moveTo>
                    <a:pt x="0" y="15"/>
                  </a:moveTo>
                  <a:lnTo>
                    <a:pt x="15" y="3"/>
                  </a:lnTo>
                  <a:lnTo>
                    <a:pt x="30" y="8"/>
                  </a:lnTo>
                  <a:lnTo>
                    <a:pt x="37" y="0"/>
                  </a:lnTo>
                  <a:lnTo>
                    <a:pt x="53" y="9"/>
                  </a:lnTo>
                  <a:lnTo>
                    <a:pt x="50" y="16"/>
                  </a:lnTo>
                  <a:lnTo>
                    <a:pt x="31" y="22"/>
                  </a:lnTo>
                  <a:lnTo>
                    <a:pt x="21" y="15"/>
                  </a:lnTo>
                  <a:lnTo>
                    <a:pt x="11" y="24"/>
                  </a:lnTo>
                  <a:lnTo>
                    <a:pt x="0" y="1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205" name="Freeform 204"/>
            <p:cNvSpPr>
              <a:spLocks/>
            </p:cNvSpPr>
            <p:nvPr/>
          </p:nvSpPr>
          <p:spPr bwMode="auto">
            <a:xfrm>
              <a:off x="3272455" y="4062512"/>
              <a:ext cx="87618" cy="119601"/>
            </a:xfrm>
            <a:custGeom>
              <a:avLst/>
              <a:gdLst>
                <a:gd name="T0" fmla="*/ 36 w 53"/>
                <a:gd name="T1" fmla="*/ 67 h 77"/>
                <a:gd name="T2" fmla="*/ 29 w 53"/>
                <a:gd name="T3" fmla="*/ 75 h 77"/>
                <a:gd name="T4" fmla="*/ 20 w 53"/>
                <a:gd name="T5" fmla="*/ 77 h 77"/>
                <a:gd name="T6" fmla="*/ 18 w 53"/>
                <a:gd name="T7" fmla="*/ 71 h 77"/>
                <a:gd name="T8" fmla="*/ 13 w 53"/>
                <a:gd name="T9" fmla="*/ 70 h 77"/>
                <a:gd name="T10" fmla="*/ 8 w 53"/>
                <a:gd name="T11" fmla="*/ 76 h 77"/>
                <a:gd name="T12" fmla="*/ 0 w 53"/>
                <a:gd name="T13" fmla="*/ 71 h 77"/>
                <a:gd name="T14" fmla="*/ 4 w 53"/>
                <a:gd name="T15" fmla="*/ 62 h 77"/>
                <a:gd name="T16" fmla="*/ 6 w 53"/>
                <a:gd name="T17" fmla="*/ 53 h 77"/>
                <a:gd name="T18" fmla="*/ 10 w 53"/>
                <a:gd name="T19" fmla="*/ 44 h 77"/>
                <a:gd name="T20" fmla="*/ 2 w 53"/>
                <a:gd name="T21" fmla="*/ 32 h 77"/>
                <a:gd name="T22" fmla="*/ 1 w 53"/>
                <a:gd name="T23" fmla="*/ 18 h 77"/>
                <a:gd name="T24" fmla="*/ 11 w 53"/>
                <a:gd name="T25" fmla="*/ 0 h 77"/>
                <a:gd name="T26" fmla="*/ 17 w 53"/>
                <a:gd name="T27" fmla="*/ 2 h 77"/>
                <a:gd name="T28" fmla="*/ 31 w 53"/>
                <a:gd name="T29" fmla="*/ 7 h 77"/>
                <a:gd name="T30" fmla="*/ 50 w 53"/>
                <a:gd name="T31" fmla="*/ 25 h 77"/>
                <a:gd name="T32" fmla="*/ 53 w 53"/>
                <a:gd name="T33" fmla="*/ 33 h 77"/>
                <a:gd name="T34" fmla="*/ 42 w 53"/>
                <a:gd name="T35" fmla="*/ 52 h 77"/>
                <a:gd name="T36" fmla="*/ 36 w 53"/>
                <a:gd name="T37" fmla="*/ 6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3" h="77">
                  <a:moveTo>
                    <a:pt x="36" y="67"/>
                  </a:moveTo>
                  <a:lnTo>
                    <a:pt x="29" y="75"/>
                  </a:lnTo>
                  <a:lnTo>
                    <a:pt x="20" y="77"/>
                  </a:lnTo>
                  <a:lnTo>
                    <a:pt x="18" y="71"/>
                  </a:lnTo>
                  <a:lnTo>
                    <a:pt x="13" y="70"/>
                  </a:lnTo>
                  <a:lnTo>
                    <a:pt x="8" y="76"/>
                  </a:lnTo>
                  <a:lnTo>
                    <a:pt x="0" y="71"/>
                  </a:lnTo>
                  <a:lnTo>
                    <a:pt x="4" y="62"/>
                  </a:lnTo>
                  <a:lnTo>
                    <a:pt x="6" y="53"/>
                  </a:lnTo>
                  <a:lnTo>
                    <a:pt x="10" y="44"/>
                  </a:lnTo>
                  <a:lnTo>
                    <a:pt x="2" y="32"/>
                  </a:lnTo>
                  <a:lnTo>
                    <a:pt x="1" y="18"/>
                  </a:lnTo>
                  <a:lnTo>
                    <a:pt x="11" y="0"/>
                  </a:lnTo>
                  <a:lnTo>
                    <a:pt x="17" y="2"/>
                  </a:lnTo>
                  <a:lnTo>
                    <a:pt x="31" y="7"/>
                  </a:lnTo>
                  <a:lnTo>
                    <a:pt x="50" y="25"/>
                  </a:lnTo>
                  <a:lnTo>
                    <a:pt x="53" y="33"/>
                  </a:lnTo>
                  <a:lnTo>
                    <a:pt x="42" y="52"/>
                  </a:lnTo>
                  <a:lnTo>
                    <a:pt x="36" y="67"/>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206" name="Freeform 205"/>
            <p:cNvSpPr>
              <a:spLocks/>
            </p:cNvSpPr>
            <p:nvPr/>
          </p:nvSpPr>
          <p:spPr bwMode="auto">
            <a:xfrm>
              <a:off x="3498935" y="1735728"/>
              <a:ext cx="1201836" cy="596452"/>
            </a:xfrm>
            <a:custGeom>
              <a:avLst/>
              <a:gdLst>
                <a:gd name="T0" fmla="*/ 429 w 727"/>
                <a:gd name="T1" fmla="*/ 5 h 384"/>
                <a:gd name="T2" fmla="*/ 571 w 727"/>
                <a:gd name="T3" fmla="*/ 1 h 384"/>
                <a:gd name="T4" fmla="*/ 571 w 727"/>
                <a:gd name="T5" fmla="*/ 16 h 384"/>
                <a:gd name="T6" fmla="*/ 556 w 727"/>
                <a:gd name="T7" fmla="*/ 18 h 384"/>
                <a:gd name="T8" fmla="*/ 618 w 727"/>
                <a:gd name="T9" fmla="*/ 23 h 384"/>
                <a:gd name="T10" fmla="*/ 689 w 727"/>
                <a:gd name="T11" fmla="*/ 20 h 384"/>
                <a:gd name="T12" fmla="*/ 679 w 727"/>
                <a:gd name="T13" fmla="*/ 38 h 384"/>
                <a:gd name="T14" fmla="*/ 662 w 727"/>
                <a:gd name="T15" fmla="*/ 44 h 384"/>
                <a:gd name="T16" fmla="*/ 631 w 727"/>
                <a:gd name="T17" fmla="*/ 79 h 384"/>
                <a:gd name="T18" fmla="*/ 603 w 727"/>
                <a:gd name="T19" fmla="*/ 94 h 384"/>
                <a:gd name="T20" fmla="*/ 610 w 727"/>
                <a:gd name="T21" fmla="*/ 116 h 384"/>
                <a:gd name="T22" fmla="*/ 608 w 727"/>
                <a:gd name="T23" fmla="*/ 138 h 384"/>
                <a:gd name="T24" fmla="*/ 567 w 727"/>
                <a:gd name="T25" fmla="*/ 146 h 384"/>
                <a:gd name="T26" fmla="*/ 555 w 727"/>
                <a:gd name="T27" fmla="*/ 158 h 384"/>
                <a:gd name="T28" fmla="*/ 578 w 727"/>
                <a:gd name="T29" fmla="*/ 176 h 384"/>
                <a:gd name="T30" fmla="*/ 548 w 727"/>
                <a:gd name="T31" fmla="*/ 187 h 384"/>
                <a:gd name="T32" fmla="*/ 518 w 727"/>
                <a:gd name="T33" fmla="*/ 198 h 384"/>
                <a:gd name="T34" fmla="*/ 532 w 727"/>
                <a:gd name="T35" fmla="*/ 214 h 384"/>
                <a:gd name="T36" fmla="*/ 436 w 727"/>
                <a:gd name="T37" fmla="*/ 234 h 384"/>
                <a:gd name="T38" fmla="*/ 362 w 727"/>
                <a:gd name="T39" fmla="*/ 273 h 384"/>
                <a:gd name="T40" fmla="*/ 311 w 727"/>
                <a:gd name="T41" fmla="*/ 282 h 384"/>
                <a:gd name="T42" fmla="*/ 280 w 727"/>
                <a:gd name="T43" fmla="*/ 319 h 384"/>
                <a:gd name="T44" fmla="*/ 241 w 727"/>
                <a:gd name="T45" fmla="*/ 364 h 384"/>
                <a:gd name="T46" fmla="*/ 190 w 727"/>
                <a:gd name="T47" fmla="*/ 369 h 384"/>
                <a:gd name="T48" fmla="*/ 148 w 727"/>
                <a:gd name="T49" fmla="*/ 340 h 384"/>
                <a:gd name="T50" fmla="*/ 136 w 727"/>
                <a:gd name="T51" fmla="*/ 288 h 384"/>
                <a:gd name="T52" fmla="*/ 129 w 727"/>
                <a:gd name="T53" fmla="*/ 251 h 384"/>
                <a:gd name="T54" fmla="*/ 185 w 727"/>
                <a:gd name="T55" fmla="*/ 216 h 384"/>
                <a:gd name="T56" fmla="*/ 167 w 727"/>
                <a:gd name="T57" fmla="*/ 211 h 384"/>
                <a:gd name="T58" fmla="*/ 146 w 727"/>
                <a:gd name="T59" fmla="*/ 196 h 384"/>
                <a:gd name="T60" fmla="*/ 193 w 727"/>
                <a:gd name="T61" fmla="*/ 191 h 384"/>
                <a:gd name="T62" fmla="*/ 153 w 727"/>
                <a:gd name="T63" fmla="*/ 177 h 384"/>
                <a:gd name="T64" fmla="*/ 163 w 727"/>
                <a:gd name="T65" fmla="*/ 151 h 384"/>
                <a:gd name="T66" fmla="*/ 143 w 727"/>
                <a:gd name="T67" fmla="*/ 117 h 384"/>
                <a:gd name="T68" fmla="*/ 96 w 727"/>
                <a:gd name="T69" fmla="*/ 101 h 384"/>
                <a:gd name="T70" fmla="*/ 23 w 727"/>
                <a:gd name="T71" fmla="*/ 98 h 384"/>
                <a:gd name="T72" fmla="*/ 69 w 727"/>
                <a:gd name="T73" fmla="*/ 83 h 384"/>
                <a:gd name="T74" fmla="*/ 7 w 727"/>
                <a:gd name="T75" fmla="*/ 67 h 384"/>
                <a:gd name="T76" fmla="*/ 114 w 727"/>
                <a:gd name="T77" fmla="*/ 49 h 384"/>
                <a:gd name="T78" fmla="*/ 148 w 727"/>
                <a:gd name="T79" fmla="*/ 29 h 384"/>
                <a:gd name="T80" fmla="*/ 195 w 727"/>
                <a:gd name="T81" fmla="*/ 19 h 384"/>
                <a:gd name="T82" fmla="*/ 274 w 727"/>
                <a:gd name="T83" fmla="*/ 21 h 384"/>
                <a:gd name="T84" fmla="*/ 347 w 727"/>
                <a:gd name="T85" fmla="*/ 20 h 384"/>
                <a:gd name="T86" fmla="*/ 350 w 727"/>
                <a:gd name="T87" fmla="*/ 12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727" h="384">
                  <a:moveTo>
                    <a:pt x="350" y="12"/>
                  </a:moveTo>
                  <a:lnTo>
                    <a:pt x="392" y="5"/>
                  </a:lnTo>
                  <a:lnTo>
                    <a:pt x="429" y="5"/>
                  </a:lnTo>
                  <a:lnTo>
                    <a:pt x="446" y="1"/>
                  </a:lnTo>
                  <a:lnTo>
                    <a:pt x="485" y="0"/>
                  </a:lnTo>
                  <a:lnTo>
                    <a:pt x="571" y="1"/>
                  </a:lnTo>
                  <a:lnTo>
                    <a:pt x="636" y="10"/>
                  </a:lnTo>
                  <a:lnTo>
                    <a:pt x="614" y="15"/>
                  </a:lnTo>
                  <a:lnTo>
                    <a:pt x="571" y="16"/>
                  </a:lnTo>
                  <a:lnTo>
                    <a:pt x="511" y="17"/>
                  </a:lnTo>
                  <a:lnTo>
                    <a:pt x="516" y="19"/>
                  </a:lnTo>
                  <a:lnTo>
                    <a:pt x="556" y="18"/>
                  </a:lnTo>
                  <a:lnTo>
                    <a:pt x="588" y="22"/>
                  </a:lnTo>
                  <a:lnTo>
                    <a:pt x="610" y="18"/>
                  </a:lnTo>
                  <a:lnTo>
                    <a:pt x="618" y="23"/>
                  </a:lnTo>
                  <a:lnTo>
                    <a:pt x="604" y="30"/>
                  </a:lnTo>
                  <a:lnTo>
                    <a:pt x="634" y="26"/>
                  </a:lnTo>
                  <a:lnTo>
                    <a:pt x="689" y="20"/>
                  </a:lnTo>
                  <a:lnTo>
                    <a:pt x="722" y="23"/>
                  </a:lnTo>
                  <a:lnTo>
                    <a:pt x="727" y="28"/>
                  </a:lnTo>
                  <a:lnTo>
                    <a:pt x="679" y="38"/>
                  </a:lnTo>
                  <a:lnTo>
                    <a:pt x="672" y="41"/>
                  </a:lnTo>
                  <a:lnTo>
                    <a:pt x="636" y="43"/>
                  </a:lnTo>
                  <a:lnTo>
                    <a:pt x="662" y="44"/>
                  </a:lnTo>
                  <a:lnTo>
                    <a:pt x="646" y="54"/>
                  </a:lnTo>
                  <a:lnTo>
                    <a:pt x="634" y="63"/>
                  </a:lnTo>
                  <a:lnTo>
                    <a:pt x="631" y="79"/>
                  </a:lnTo>
                  <a:lnTo>
                    <a:pt x="643" y="88"/>
                  </a:lnTo>
                  <a:lnTo>
                    <a:pt x="624" y="89"/>
                  </a:lnTo>
                  <a:lnTo>
                    <a:pt x="603" y="94"/>
                  </a:lnTo>
                  <a:lnTo>
                    <a:pt x="624" y="102"/>
                  </a:lnTo>
                  <a:lnTo>
                    <a:pt x="624" y="115"/>
                  </a:lnTo>
                  <a:lnTo>
                    <a:pt x="610" y="116"/>
                  </a:lnTo>
                  <a:lnTo>
                    <a:pt x="623" y="130"/>
                  </a:lnTo>
                  <a:lnTo>
                    <a:pt x="595" y="131"/>
                  </a:lnTo>
                  <a:lnTo>
                    <a:pt x="608" y="138"/>
                  </a:lnTo>
                  <a:lnTo>
                    <a:pt x="603" y="143"/>
                  </a:lnTo>
                  <a:lnTo>
                    <a:pt x="585" y="146"/>
                  </a:lnTo>
                  <a:lnTo>
                    <a:pt x="567" y="146"/>
                  </a:lnTo>
                  <a:lnTo>
                    <a:pt x="580" y="157"/>
                  </a:lnTo>
                  <a:lnTo>
                    <a:pt x="579" y="164"/>
                  </a:lnTo>
                  <a:lnTo>
                    <a:pt x="555" y="158"/>
                  </a:lnTo>
                  <a:lnTo>
                    <a:pt x="548" y="162"/>
                  </a:lnTo>
                  <a:lnTo>
                    <a:pt x="564" y="166"/>
                  </a:lnTo>
                  <a:lnTo>
                    <a:pt x="578" y="176"/>
                  </a:lnTo>
                  <a:lnTo>
                    <a:pt x="580" y="190"/>
                  </a:lnTo>
                  <a:lnTo>
                    <a:pt x="556" y="193"/>
                  </a:lnTo>
                  <a:lnTo>
                    <a:pt x="548" y="187"/>
                  </a:lnTo>
                  <a:lnTo>
                    <a:pt x="534" y="177"/>
                  </a:lnTo>
                  <a:lnTo>
                    <a:pt x="536" y="189"/>
                  </a:lnTo>
                  <a:lnTo>
                    <a:pt x="518" y="198"/>
                  </a:lnTo>
                  <a:lnTo>
                    <a:pt x="553" y="198"/>
                  </a:lnTo>
                  <a:lnTo>
                    <a:pt x="571" y="199"/>
                  </a:lnTo>
                  <a:lnTo>
                    <a:pt x="532" y="214"/>
                  </a:lnTo>
                  <a:lnTo>
                    <a:pt x="492" y="228"/>
                  </a:lnTo>
                  <a:lnTo>
                    <a:pt x="451" y="234"/>
                  </a:lnTo>
                  <a:lnTo>
                    <a:pt x="436" y="234"/>
                  </a:lnTo>
                  <a:lnTo>
                    <a:pt x="420" y="241"/>
                  </a:lnTo>
                  <a:lnTo>
                    <a:pt x="396" y="260"/>
                  </a:lnTo>
                  <a:lnTo>
                    <a:pt x="362" y="273"/>
                  </a:lnTo>
                  <a:lnTo>
                    <a:pt x="353" y="274"/>
                  </a:lnTo>
                  <a:lnTo>
                    <a:pt x="333" y="278"/>
                  </a:lnTo>
                  <a:lnTo>
                    <a:pt x="311" y="282"/>
                  </a:lnTo>
                  <a:lnTo>
                    <a:pt x="295" y="294"/>
                  </a:lnTo>
                  <a:lnTo>
                    <a:pt x="291" y="307"/>
                  </a:lnTo>
                  <a:lnTo>
                    <a:pt x="280" y="319"/>
                  </a:lnTo>
                  <a:lnTo>
                    <a:pt x="251" y="334"/>
                  </a:lnTo>
                  <a:lnTo>
                    <a:pt x="252" y="349"/>
                  </a:lnTo>
                  <a:lnTo>
                    <a:pt x="241" y="364"/>
                  </a:lnTo>
                  <a:lnTo>
                    <a:pt x="227" y="383"/>
                  </a:lnTo>
                  <a:lnTo>
                    <a:pt x="206" y="384"/>
                  </a:lnTo>
                  <a:lnTo>
                    <a:pt x="190" y="369"/>
                  </a:lnTo>
                  <a:lnTo>
                    <a:pt x="161" y="369"/>
                  </a:lnTo>
                  <a:lnTo>
                    <a:pt x="150" y="358"/>
                  </a:lnTo>
                  <a:lnTo>
                    <a:pt x="148" y="340"/>
                  </a:lnTo>
                  <a:lnTo>
                    <a:pt x="133" y="316"/>
                  </a:lnTo>
                  <a:lnTo>
                    <a:pt x="130" y="304"/>
                  </a:lnTo>
                  <a:lnTo>
                    <a:pt x="136" y="288"/>
                  </a:lnTo>
                  <a:lnTo>
                    <a:pt x="124" y="271"/>
                  </a:lnTo>
                  <a:lnTo>
                    <a:pt x="135" y="257"/>
                  </a:lnTo>
                  <a:lnTo>
                    <a:pt x="129" y="251"/>
                  </a:lnTo>
                  <a:lnTo>
                    <a:pt x="153" y="230"/>
                  </a:lnTo>
                  <a:lnTo>
                    <a:pt x="176" y="223"/>
                  </a:lnTo>
                  <a:lnTo>
                    <a:pt x="185" y="216"/>
                  </a:lnTo>
                  <a:lnTo>
                    <a:pt x="194" y="203"/>
                  </a:lnTo>
                  <a:lnTo>
                    <a:pt x="176" y="209"/>
                  </a:lnTo>
                  <a:lnTo>
                    <a:pt x="167" y="211"/>
                  </a:lnTo>
                  <a:lnTo>
                    <a:pt x="154" y="214"/>
                  </a:lnTo>
                  <a:lnTo>
                    <a:pt x="141" y="208"/>
                  </a:lnTo>
                  <a:lnTo>
                    <a:pt x="146" y="196"/>
                  </a:lnTo>
                  <a:lnTo>
                    <a:pt x="156" y="187"/>
                  </a:lnTo>
                  <a:lnTo>
                    <a:pt x="168" y="187"/>
                  </a:lnTo>
                  <a:lnTo>
                    <a:pt x="193" y="191"/>
                  </a:lnTo>
                  <a:lnTo>
                    <a:pt x="176" y="181"/>
                  </a:lnTo>
                  <a:lnTo>
                    <a:pt x="167" y="175"/>
                  </a:lnTo>
                  <a:lnTo>
                    <a:pt x="153" y="177"/>
                  </a:lnTo>
                  <a:lnTo>
                    <a:pt x="145" y="173"/>
                  </a:lnTo>
                  <a:lnTo>
                    <a:pt x="168" y="158"/>
                  </a:lnTo>
                  <a:lnTo>
                    <a:pt x="163" y="151"/>
                  </a:lnTo>
                  <a:lnTo>
                    <a:pt x="160" y="140"/>
                  </a:lnTo>
                  <a:lnTo>
                    <a:pt x="155" y="123"/>
                  </a:lnTo>
                  <a:lnTo>
                    <a:pt x="143" y="117"/>
                  </a:lnTo>
                  <a:lnTo>
                    <a:pt x="148" y="111"/>
                  </a:lnTo>
                  <a:lnTo>
                    <a:pt x="121" y="102"/>
                  </a:lnTo>
                  <a:lnTo>
                    <a:pt x="96" y="101"/>
                  </a:lnTo>
                  <a:lnTo>
                    <a:pt x="63" y="101"/>
                  </a:lnTo>
                  <a:lnTo>
                    <a:pt x="33" y="102"/>
                  </a:lnTo>
                  <a:lnTo>
                    <a:pt x="23" y="98"/>
                  </a:lnTo>
                  <a:lnTo>
                    <a:pt x="10" y="88"/>
                  </a:lnTo>
                  <a:lnTo>
                    <a:pt x="45" y="83"/>
                  </a:lnTo>
                  <a:lnTo>
                    <a:pt x="69" y="83"/>
                  </a:lnTo>
                  <a:lnTo>
                    <a:pt x="21" y="79"/>
                  </a:lnTo>
                  <a:lnTo>
                    <a:pt x="0" y="73"/>
                  </a:lnTo>
                  <a:lnTo>
                    <a:pt x="7" y="67"/>
                  </a:lnTo>
                  <a:lnTo>
                    <a:pt x="57" y="60"/>
                  </a:lnTo>
                  <a:lnTo>
                    <a:pt x="105" y="54"/>
                  </a:lnTo>
                  <a:lnTo>
                    <a:pt x="114" y="49"/>
                  </a:lnTo>
                  <a:lnTo>
                    <a:pt x="87" y="44"/>
                  </a:lnTo>
                  <a:lnTo>
                    <a:pt x="101" y="38"/>
                  </a:lnTo>
                  <a:lnTo>
                    <a:pt x="148" y="29"/>
                  </a:lnTo>
                  <a:lnTo>
                    <a:pt x="166" y="28"/>
                  </a:lnTo>
                  <a:lnTo>
                    <a:pt x="166" y="22"/>
                  </a:lnTo>
                  <a:lnTo>
                    <a:pt x="195" y="19"/>
                  </a:lnTo>
                  <a:lnTo>
                    <a:pt x="231" y="17"/>
                  </a:lnTo>
                  <a:lnTo>
                    <a:pt x="265" y="17"/>
                  </a:lnTo>
                  <a:lnTo>
                    <a:pt x="274" y="21"/>
                  </a:lnTo>
                  <a:lnTo>
                    <a:pt x="309" y="14"/>
                  </a:lnTo>
                  <a:lnTo>
                    <a:pt x="332" y="19"/>
                  </a:lnTo>
                  <a:lnTo>
                    <a:pt x="347" y="20"/>
                  </a:lnTo>
                  <a:lnTo>
                    <a:pt x="367" y="24"/>
                  </a:lnTo>
                  <a:lnTo>
                    <a:pt x="345" y="17"/>
                  </a:lnTo>
                  <a:lnTo>
                    <a:pt x="350" y="12"/>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207" name="Freeform 206"/>
            <p:cNvSpPr>
              <a:spLocks/>
            </p:cNvSpPr>
            <p:nvPr/>
          </p:nvSpPr>
          <p:spPr bwMode="auto">
            <a:xfrm>
              <a:off x="2151622" y="3672642"/>
              <a:ext cx="123987" cy="132027"/>
            </a:xfrm>
            <a:custGeom>
              <a:avLst/>
              <a:gdLst>
                <a:gd name="T0" fmla="*/ 37 w 75"/>
                <a:gd name="T1" fmla="*/ 85 h 85"/>
                <a:gd name="T2" fmla="*/ 28 w 75"/>
                <a:gd name="T3" fmla="*/ 81 h 85"/>
                <a:gd name="T4" fmla="*/ 17 w 75"/>
                <a:gd name="T5" fmla="*/ 81 h 85"/>
                <a:gd name="T6" fmla="*/ 9 w 75"/>
                <a:gd name="T7" fmla="*/ 77 h 85"/>
                <a:gd name="T8" fmla="*/ 0 w 75"/>
                <a:gd name="T9" fmla="*/ 68 h 85"/>
                <a:gd name="T10" fmla="*/ 1 w 75"/>
                <a:gd name="T11" fmla="*/ 62 h 85"/>
                <a:gd name="T12" fmla="*/ 4 w 75"/>
                <a:gd name="T13" fmla="*/ 58 h 85"/>
                <a:gd name="T14" fmla="*/ 2 w 75"/>
                <a:gd name="T15" fmla="*/ 54 h 85"/>
                <a:gd name="T16" fmla="*/ 12 w 75"/>
                <a:gd name="T17" fmla="*/ 37 h 85"/>
                <a:gd name="T18" fmla="*/ 36 w 75"/>
                <a:gd name="T19" fmla="*/ 37 h 85"/>
                <a:gd name="T20" fmla="*/ 37 w 75"/>
                <a:gd name="T21" fmla="*/ 29 h 85"/>
                <a:gd name="T22" fmla="*/ 34 w 75"/>
                <a:gd name="T23" fmla="*/ 28 h 85"/>
                <a:gd name="T24" fmla="*/ 33 w 75"/>
                <a:gd name="T25" fmla="*/ 24 h 85"/>
                <a:gd name="T26" fmla="*/ 27 w 75"/>
                <a:gd name="T27" fmla="*/ 19 h 85"/>
                <a:gd name="T28" fmla="*/ 21 w 75"/>
                <a:gd name="T29" fmla="*/ 12 h 85"/>
                <a:gd name="T30" fmla="*/ 29 w 75"/>
                <a:gd name="T31" fmla="*/ 12 h 85"/>
                <a:gd name="T32" fmla="*/ 30 w 75"/>
                <a:gd name="T33" fmla="*/ 0 h 85"/>
                <a:gd name="T34" fmla="*/ 47 w 75"/>
                <a:gd name="T35" fmla="*/ 0 h 85"/>
                <a:gd name="T36" fmla="*/ 64 w 75"/>
                <a:gd name="T37" fmla="*/ 0 h 85"/>
                <a:gd name="T38" fmla="*/ 62 w 75"/>
                <a:gd name="T39" fmla="*/ 17 h 85"/>
                <a:gd name="T40" fmla="*/ 58 w 75"/>
                <a:gd name="T41" fmla="*/ 40 h 85"/>
                <a:gd name="T42" fmla="*/ 63 w 75"/>
                <a:gd name="T43" fmla="*/ 40 h 85"/>
                <a:gd name="T44" fmla="*/ 69 w 75"/>
                <a:gd name="T45" fmla="*/ 44 h 85"/>
                <a:gd name="T46" fmla="*/ 71 w 75"/>
                <a:gd name="T47" fmla="*/ 41 h 85"/>
                <a:gd name="T48" fmla="*/ 75 w 75"/>
                <a:gd name="T49" fmla="*/ 44 h 85"/>
                <a:gd name="T50" fmla="*/ 66 w 75"/>
                <a:gd name="T51" fmla="*/ 52 h 85"/>
                <a:gd name="T52" fmla="*/ 57 w 75"/>
                <a:gd name="T53" fmla="*/ 58 h 85"/>
                <a:gd name="T54" fmla="*/ 55 w 75"/>
                <a:gd name="T55" fmla="*/ 61 h 85"/>
                <a:gd name="T56" fmla="*/ 56 w 75"/>
                <a:gd name="T57" fmla="*/ 66 h 85"/>
                <a:gd name="T58" fmla="*/ 52 w 75"/>
                <a:gd name="T59" fmla="*/ 71 h 85"/>
                <a:gd name="T60" fmla="*/ 48 w 75"/>
                <a:gd name="T61" fmla="*/ 72 h 85"/>
                <a:gd name="T62" fmla="*/ 49 w 75"/>
                <a:gd name="T63" fmla="*/ 74 h 85"/>
                <a:gd name="T64" fmla="*/ 45 w 75"/>
                <a:gd name="T65" fmla="*/ 77 h 85"/>
                <a:gd name="T66" fmla="*/ 38 w 75"/>
                <a:gd name="T67" fmla="*/ 82 h 85"/>
                <a:gd name="T68" fmla="*/ 37 w 75"/>
                <a:gd name="T69" fmla="*/ 85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75" h="85">
                  <a:moveTo>
                    <a:pt x="37" y="85"/>
                  </a:moveTo>
                  <a:lnTo>
                    <a:pt x="28" y="81"/>
                  </a:lnTo>
                  <a:lnTo>
                    <a:pt x="17" y="81"/>
                  </a:lnTo>
                  <a:lnTo>
                    <a:pt x="9" y="77"/>
                  </a:lnTo>
                  <a:lnTo>
                    <a:pt x="0" y="68"/>
                  </a:lnTo>
                  <a:lnTo>
                    <a:pt x="1" y="62"/>
                  </a:lnTo>
                  <a:lnTo>
                    <a:pt x="4" y="58"/>
                  </a:lnTo>
                  <a:lnTo>
                    <a:pt x="2" y="54"/>
                  </a:lnTo>
                  <a:lnTo>
                    <a:pt x="12" y="37"/>
                  </a:lnTo>
                  <a:lnTo>
                    <a:pt x="36" y="37"/>
                  </a:lnTo>
                  <a:lnTo>
                    <a:pt x="37" y="29"/>
                  </a:lnTo>
                  <a:lnTo>
                    <a:pt x="34" y="28"/>
                  </a:lnTo>
                  <a:lnTo>
                    <a:pt x="33" y="24"/>
                  </a:lnTo>
                  <a:lnTo>
                    <a:pt x="27" y="19"/>
                  </a:lnTo>
                  <a:lnTo>
                    <a:pt x="21" y="12"/>
                  </a:lnTo>
                  <a:lnTo>
                    <a:pt x="29" y="12"/>
                  </a:lnTo>
                  <a:lnTo>
                    <a:pt x="30" y="0"/>
                  </a:lnTo>
                  <a:lnTo>
                    <a:pt x="47" y="0"/>
                  </a:lnTo>
                  <a:lnTo>
                    <a:pt x="64" y="0"/>
                  </a:lnTo>
                  <a:lnTo>
                    <a:pt x="62" y="17"/>
                  </a:lnTo>
                  <a:lnTo>
                    <a:pt x="58" y="40"/>
                  </a:lnTo>
                  <a:lnTo>
                    <a:pt x="63" y="40"/>
                  </a:lnTo>
                  <a:lnTo>
                    <a:pt x="69" y="44"/>
                  </a:lnTo>
                  <a:lnTo>
                    <a:pt x="71" y="41"/>
                  </a:lnTo>
                  <a:lnTo>
                    <a:pt x="75" y="44"/>
                  </a:lnTo>
                  <a:lnTo>
                    <a:pt x="66" y="52"/>
                  </a:lnTo>
                  <a:lnTo>
                    <a:pt x="57" y="58"/>
                  </a:lnTo>
                  <a:lnTo>
                    <a:pt x="55" y="61"/>
                  </a:lnTo>
                  <a:lnTo>
                    <a:pt x="56" y="66"/>
                  </a:lnTo>
                  <a:lnTo>
                    <a:pt x="52" y="71"/>
                  </a:lnTo>
                  <a:lnTo>
                    <a:pt x="48" y="72"/>
                  </a:lnTo>
                  <a:lnTo>
                    <a:pt x="49" y="74"/>
                  </a:lnTo>
                  <a:lnTo>
                    <a:pt x="45" y="77"/>
                  </a:lnTo>
                  <a:lnTo>
                    <a:pt x="38" y="82"/>
                  </a:lnTo>
                  <a:lnTo>
                    <a:pt x="37" y="8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208" name="Freeform 207"/>
            <p:cNvSpPr>
              <a:spLocks/>
            </p:cNvSpPr>
            <p:nvPr/>
          </p:nvSpPr>
          <p:spPr bwMode="auto">
            <a:xfrm>
              <a:off x="3065811" y="3978636"/>
              <a:ext cx="145477" cy="228329"/>
            </a:xfrm>
            <a:custGeom>
              <a:avLst/>
              <a:gdLst>
                <a:gd name="T0" fmla="*/ 32 w 88"/>
                <a:gd name="T1" fmla="*/ 0 h 147"/>
                <a:gd name="T2" fmla="*/ 43 w 88"/>
                <a:gd name="T3" fmla="*/ 7 h 147"/>
                <a:gd name="T4" fmla="*/ 54 w 88"/>
                <a:gd name="T5" fmla="*/ 21 h 147"/>
                <a:gd name="T6" fmla="*/ 54 w 88"/>
                <a:gd name="T7" fmla="*/ 32 h 147"/>
                <a:gd name="T8" fmla="*/ 61 w 88"/>
                <a:gd name="T9" fmla="*/ 32 h 147"/>
                <a:gd name="T10" fmla="*/ 71 w 88"/>
                <a:gd name="T11" fmla="*/ 42 h 147"/>
                <a:gd name="T12" fmla="*/ 78 w 88"/>
                <a:gd name="T13" fmla="*/ 49 h 147"/>
                <a:gd name="T14" fmla="*/ 74 w 88"/>
                <a:gd name="T15" fmla="*/ 68 h 147"/>
                <a:gd name="T16" fmla="*/ 63 w 88"/>
                <a:gd name="T17" fmla="*/ 73 h 147"/>
                <a:gd name="T18" fmla="*/ 64 w 88"/>
                <a:gd name="T19" fmla="*/ 78 h 147"/>
                <a:gd name="T20" fmla="*/ 61 w 88"/>
                <a:gd name="T21" fmla="*/ 89 h 147"/>
                <a:gd name="T22" fmla="*/ 68 w 88"/>
                <a:gd name="T23" fmla="*/ 104 h 147"/>
                <a:gd name="T24" fmla="*/ 74 w 88"/>
                <a:gd name="T25" fmla="*/ 104 h 147"/>
                <a:gd name="T26" fmla="*/ 77 w 88"/>
                <a:gd name="T27" fmla="*/ 116 h 147"/>
                <a:gd name="T28" fmla="*/ 88 w 88"/>
                <a:gd name="T29" fmla="*/ 134 h 147"/>
                <a:gd name="T30" fmla="*/ 83 w 88"/>
                <a:gd name="T31" fmla="*/ 135 h 147"/>
                <a:gd name="T32" fmla="*/ 73 w 88"/>
                <a:gd name="T33" fmla="*/ 133 h 147"/>
                <a:gd name="T34" fmla="*/ 67 w 88"/>
                <a:gd name="T35" fmla="*/ 138 h 147"/>
                <a:gd name="T36" fmla="*/ 59 w 88"/>
                <a:gd name="T37" fmla="*/ 142 h 147"/>
                <a:gd name="T38" fmla="*/ 53 w 88"/>
                <a:gd name="T39" fmla="*/ 143 h 147"/>
                <a:gd name="T40" fmla="*/ 51 w 88"/>
                <a:gd name="T41" fmla="*/ 147 h 147"/>
                <a:gd name="T42" fmla="*/ 42 w 88"/>
                <a:gd name="T43" fmla="*/ 146 h 147"/>
                <a:gd name="T44" fmla="*/ 31 w 88"/>
                <a:gd name="T45" fmla="*/ 136 h 147"/>
                <a:gd name="T46" fmla="*/ 29 w 88"/>
                <a:gd name="T47" fmla="*/ 127 h 147"/>
                <a:gd name="T48" fmla="*/ 25 w 88"/>
                <a:gd name="T49" fmla="*/ 116 h 147"/>
                <a:gd name="T50" fmla="*/ 28 w 88"/>
                <a:gd name="T51" fmla="*/ 98 h 147"/>
                <a:gd name="T52" fmla="*/ 33 w 88"/>
                <a:gd name="T53" fmla="*/ 91 h 147"/>
                <a:gd name="T54" fmla="*/ 29 w 88"/>
                <a:gd name="T55" fmla="*/ 82 h 147"/>
                <a:gd name="T56" fmla="*/ 23 w 88"/>
                <a:gd name="T57" fmla="*/ 78 h 147"/>
                <a:gd name="T58" fmla="*/ 25 w 88"/>
                <a:gd name="T59" fmla="*/ 69 h 147"/>
                <a:gd name="T60" fmla="*/ 21 w 88"/>
                <a:gd name="T61" fmla="*/ 64 h 147"/>
                <a:gd name="T62" fmla="*/ 12 w 88"/>
                <a:gd name="T63" fmla="*/ 65 h 147"/>
                <a:gd name="T64" fmla="*/ 0 w 88"/>
                <a:gd name="T65" fmla="*/ 50 h 147"/>
                <a:gd name="T66" fmla="*/ 5 w 88"/>
                <a:gd name="T67" fmla="*/ 44 h 147"/>
                <a:gd name="T68" fmla="*/ 5 w 88"/>
                <a:gd name="T69" fmla="*/ 34 h 147"/>
                <a:gd name="T70" fmla="*/ 16 w 88"/>
                <a:gd name="T71" fmla="*/ 31 h 147"/>
                <a:gd name="T72" fmla="*/ 21 w 88"/>
                <a:gd name="T73" fmla="*/ 27 h 147"/>
                <a:gd name="T74" fmla="*/ 15 w 88"/>
                <a:gd name="T75" fmla="*/ 19 h 147"/>
                <a:gd name="T76" fmla="*/ 17 w 88"/>
                <a:gd name="T77" fmla="*/ 12 h 147"/>
                <a:gd name="T78" fmla="*/ 32 w 88"/>
                <a:gd name="T79" fmla="*/ 0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88" h="147">
                  <a:moveTo>
                    <a:pt x="32" y="0"/>
                  </a:moveTo>
                  <a:lnTo>
                    <a:pt x="43" y="7"/>
                  </a:lnTo>
                  <a:lnTo>
                    <a:pt x="54" y="21"/>
                  </a:lnTo>
                  <a:lnTo>
                    <a:pt x="54" y="32"/>
                  </a:lnTo>
                  <a:lnTo>
                    <a:pt x="61" y="32"/>
                  </a:lnTo>
                  <a:lnTo>
                    <a:pt x="71" y="42"/>
                  </a:lnTo>
                  <a:lnTo>
                    <a:pt x="78" y="49"/>
                  </a:lnTo>
                  <a:lnTo>
                    <a:pt x="74" y="68"/>
                  </a:lnTo>
                  <a:lnTo>
                    <a:pt x="63" y="73"/>
                  </a:lnTo>
                  <a:lnTo>
                    <a:pt x="64" y="78"/>
                  </a:lnTo>
                  <a:lnTo>
                    <a:pt x="61" y="89"/>
                  </a:lnTo>
                  <a:lnTo>
                    <a:pt x="68" y="104"/>
                  </a:lnTo>
                  <a:lnTo>
                    <a:pt x="74" y="104"/>
                  </a:lnTo>
                  <a:lnTo>
                    <a:pt x="77" y="116"/>
                  </a:lnTo>
                  <a:lnTo>
                    <a:pt x="88" y="134"/>
                  </a:lnTo>
                  <a:lnTo>
                    <a:pt x="83" y="135"/>
                  </a:lnTo>
                  <a:lnTo>
                    <a:pt x="73" y="133"/>
                  </a:lnTo>
                  <a:lnTo>
                    <a:pt x="67" y="138"/>
                  </a:lnTo>
                  <a:lnTo>
                    <a:pt x="59" y="142"/>
                  </a:lnTo>
                  <a:lnTo>
                    <a:pt x="53" y="143"/>
                  </a:lnTo>
                  <a:lnTo>
                    <a:pt x="51" y="147"/>
                  </a:lnTo>
                  <a:lnTo>
                    <a:pt x="42" y="146"/>
                  </a:lnTo>
                  <a:lnTo>
                    <a:pt x="31" y="136"/>
                  </a:lnTo>
                  <a:lnTo>
                    <a:pt x="29" y="127"/>
                  </a:lnTo>
                  <a:lnTo>
                    <a:pt x="25" y="116"/>
                  </a:lnTo>
                  <a:lnTo>
                    <a:pt x="28" y="98"/>
                  </a:lnTo>
                  <a:lnTo>
                    <a:pt x="33" y="91"/>
                  </a:lnTo>
                  <a:lnTo>
                    <a:pt x="29" y="82"/>
                  </a:lnTo>
                  <a:lnTo>
                    <a:pt x="23" y="78"/>
                  </a:lnTo>
                  <a:lnTo>
                    <a:pt x="25" y="69"/>
                  </a:lnTo>
                  <a:lnTo>
                    <a:pt x="21" y="64"/>
                  </a:lnTo>
                  <a:lnTo>
                    <a:pt x="12" y="65"/>
                  </a:lnTo>
                  <a:lnTo>
                    <a:pt x="0" y="50"/>
                  </a:lnTo>
                  <a:lnTo>
                    <a:pt x="5" y="44"/>
                  </a:lnTo>
                  <a:lnTo>
                    <a:pt x="5" y="34"/>
                  </a:lnTo>
                  <a:lnTo>
                    <a:pt x="16" y="31"/>
                  </a:lnTo>
                  <a:lnTo>
                    <a:pt x="21" y="27"/>
                  </a:lnTo>
                  <a:lnTo>
                    <a:pt x="15" y="19"/>
                  </a:lnTo>
                  <a:lnTo>
                    <a:pt x="17" y="12"/>
                  </a:lnTo>
                  <a:lnTo>
                    <a:pt x="32"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209" name="Freeform 208"/>
            <p:cNvSpPr>
              <a:spLocks/>
            </p:cNvSpPr>
            <p:nvPr/>
          </p:nvSpPr>
          <p:spPr bwMode="auto">
            <a:xfrm>
              <a:off x="2237586" y="3731666"/>
              <a:ext cx="188458" cy="97856"/>
            </a:xfrm>
            <a:custGeom>
              <a:avLst/>
              <a:gdLst>
                <a:gd name="T0" fmla="*/ 34 w 114"/>
                <a:gd name="T1" fmla="*/ 63 h 63"/>
                <a:gd name="T2" fmla="*/ 32 w 114"/>
                <a:gd name="T3" fmla="*/ 56 h 63"/>
                <a:gd name="T4" fmla="*/ 27 w 114"/>
                <a:gd name="T5" fmla="*/ 54 h 63"/>
                <a:gd name="T6" fmla="*/ 29 w 114"/>
                <a:gd name="T7" fmla="*/ 46 h 63"/>
                <a:gd name="T8" fmla="*/ 26 w 114"/>
                <a:gd name="T9" fmla="*/ 44 h 63"/>
                <a:gd name="T10" fmla="*/ 23 w 114"/>
                <a:gd name="T11" fmla="*/ 42 h 63"/>
                <a:gd name="T12" fmla="*/ 14 w 114"/>
                <a:gd name="T13" fmla="*/ 45 h 63"/>
                <a:gd name="T14" fmla="*/ 14 w 114"/>
                <a:gd name="T15" fmla="*/ 42 h 63"/>
                <a:gd name="T16" fmla="*/ 9 w 114"/>
                <a:gd name="T17" fmla="*/ 39 h 63"/>
                <a:gd name="T18" fmla="*/ 5 w 114"/>
                <a:gd name="T19" fmla="*/ 34 h 63"/>
                <a:gd name="T20" fmla="*/ 0 w 114"/>
                <a:gd name="T21" fmla="*/ 33 h 63"/>
                <a:gd name="T22" fmla="*/ 4 w 114"/>
                <a:gd name="T23" fmla="*/ 28 h 63"/>
                <a:gd name="T24" fmla="*/ 3 w 114"/>
                <a:gd name="T25" fmla="*/ 23 h 63"/>
                <a:gd name="T26" fmla="*/ 5 w 114"/>
                <a:gd name="T27" fmla="*/ 19 h 63"/>
                <a:gd name="T28" fmla="*/ 14 w 114"/>
                <a:gd name="T29" fmla="*/ 14 h 63"/>
                <a:gd name="T30" fmla="*/ 23 w 114"/>
                <a:gd name="T31" fmla="*/ 6 h 63"/>
                <a:gd name="T32" fmla="*/ 25 w 114"/>
                <a:gd name="T33" fmla="*/ 7 h 63"/>
                <a:gd name="T34" fmla="*/ 30 w 114"/>
                <a:gd name="T35" fmla="*/ 3 h 63"/>
                <a:gd name="T36" fmla="*/ 35 w 114"/>
                <a:gd name="T37" fmla="*/ 2 h 63"/>
                <a:gd name="T38" fmla="*/ 36 w 114"/>
                <a:gd name="T39" fmla="*/ 4 h 63"/>
                <a:gd name="T40" fmla="*/ 39 w 114"/>
                <a:gd name="T41" fmla="*/ 3 h 63"/>
                <a:gd name="T42" fmla="*/ 48 w 114"/>
                <a:gd name="T43" fmla="*/ 5 h 63"/>
                <a:gd name="T44" fmla="*/ 56 w 114"/>
                <a:gd name="T45" fmla="*/ 4 h 63"/>
                <a:gd name="T46" fmla="*/ 62 w 114"/>
                <a:gd name="T47" fmla="*/ 2 h 63"/>
                <a:gd name="T48" fmla="*/ 65 w 114"/>
                <a:gd name="T49" fmla="*/ 0 h 63"/>
                <a:gd name="T50" fmla="*/ 70 w 114"/>
                <a:gd name="T51" fmla="*/ 1 h 63"/>
                <a:gd name="T52" fmla="*/ 74 w 114"/>
                <a:gd name="T53" fmla="*/ 2 h 63"/>
                <a:gd name="T54" fmla="*/ 79 w 114"/>
                <a:gd name="T55" fmla="*/ 2 h 63"/>
                <a:gd name="T56" fmla="*/ 83 w 114"/>
                <a:gd name="T57" fmla="*/ 0 h 63"/>
                <a:gd name="T58" fmla="*/ 91 w 114"/>
                <a:gd name="T59" fmla="*/ 3 h 63"/>
                <a:gd name="T60" fmla="*/ 94 w 114"/>
                <a:gd name="T61" fmla="*/ 3 h 63"/>
                <a:gd name="T62" fmla="*/ 99 w 114"/>
                <a:gd name="T63" fmla="*/ 7 h 63"/>
                <a:gd name="T64" fmla="*/ 104 w 114"/>
                <a:gd name="T65" fmla="*/ 12 h 63"/>
                <a:gd name="T66" fmla="*/ 110 w 114"/>
                <a:gd name="T67" fmla="*/ 15 h 63"/>
                <a:gd name="T68" fmla="*/ 114 w 114"/>
                <a:gd name="T69" fmla="*/ 21 h 63"/>
                <a:gd name="T70" fmla="*/ 108 w 114"/>
                <a:gd name="T71" fmla="*/ 20 h 63"/>
                <a:gd name="T72" fmla="*/ 105 w 114"/>
                <a:gd name="T73" fmla="*/ 23 h 63"/>
                <a:gd name="T74" fmla="*/ 99 w 114"/>
                <a:gd name="T75" fmla="*/ 26 h 63"/>
                <a:gd name="T76" fmla="*/ 94 w 114"/>
                <a:gd name="T77" fmla="*/ 26 h 63"/>
                <a:gd name="T78" fmla="*/ 90 w 114"/>
                <a:gd name="T79" fmla="*/ 29 h 63"/>
                <a:gd name="T80" fmla="*/ 86 w 114"/>
                <a:gd name="T81" fmla="*/ 28 h 63"/>
                <a:gd name="T82" fmla="*/ 84 w 114"/>
                <a:gd name="T83" fmla="*/ 25 h 63"/>
                <a:gd name="T84" fmla="*/ 82 w 114"/>
                <a:gd name="T85" fmla="*/ 25 h 63"/>
                <a:gd name="T86" fmla="*/ 79 w 114"/>
                <a:gd name="T87" fmla="*/ 30 h 63"/>
                <a:gd name="T88" fmla="*/ 77 w 114"/>
                <a:gd name="T89" fmla="*/ 30 h 63"/>
                <a:gd name="T90" fmla="*/ 76 w 114"/>
                <a:gd name="T91" fmla="*/ 34 h 63"/>
                <a:gd name="T92" fmla="*/ 69 w 114"/>
                <a:gd name="T93" fmla="*/ 40 h 63"/>
                <a:gd name="T94" fmla="*/ 66 w 114"/>
                <a:gd name="T95" fmla="*/ 42 h 63"/>
                <a:gd name="T96" fmla="*/ 64 w 114"/>
                <a:gd name="T97" fmla="*/ 45 h 63"/>
                <a:gd name="T98" fmla="*/ 59 w 114"/>
                <a:gd name="T99" fmla="*/ 41 h 63"/>
                <a:gd name="T100" fmla="*/ 54 w 114"/>
                <a:gd name="T101" fmla="*/ 46 h 63"/>
                <a:gd name="T102" fmla="*/ 51 w 114"/>
                <a:gd name="T103" fmla="*/ 46 h 63"/>
                <a:gd name="T104" fmla="*/ 46 w 114"/>
                <a:gd name="T105" fmla="*/ 47 h 63"/>
                <a:gd name="T106" fmla="*/ 46 w 114"/>
                <a:gd name="T107" fmla="*/ 57 h 63"/>
                <a:gd name="T108" fmla="*/ 43 w 114"/>
                <a:gd name="T109" fmla="*/ 57 h 63"/>
                <a:gd name="T110" fmla="*/ 40 w 114"/>
                <a:gd name="T111" fmla="*/ 62 h 63"/>
                <a:gd name="T112" fmla="*/ 34 w 114"/>
                <a:gd name="T113" fmla="*/ 63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14" h="63">
                  <a:moveTo>
                    <a:pt x="34" y="63"/>
                  </a:moveTo>
                  <a:lnTo>
                    <a:pt x="32" y="56"/>
                  </a:lnTo>
                  <a:lnTo>
                    <a:pt x="27" y="54"/>
                  </a:lnTo>
                  <a:lnTo>
                    <a:pt x="29" y="46"/>
                  </a:lnTo>
                  <a:lnTo>
                    <a:pt x="26" y="44"/>
                  </a:lnTo>
                  <a:lnTo>
                    <a:pt x="23" y="42"/>
                  </a:lnTo>
                  <a:lnTo>
                    <a:pt x="14" y="45"/>
                  </a:lnTo>
                  <a:lnTo>
                    <a:pt x="14" y="42"/>
                  </a:lnTo>
                  <a:lnTo>
                    <a:pt x="9" y="39"/>
                  </a:lnTo>
                  <a:lnTo>
                    <a:pt x="5" y="34"/>
                  </a:lnTo>
                  <a:lnTo>
                    <a:pt x="0" y="33"/>
                  </a:lnTo>
                  <a:lnTo>
                    <a:pt x="4" y="28"/>
                  </a:lnTo>
                  <a:lnTo>
                    <a:pt x="3" y="23"/>
                  </a:lnTo>
                  <a:lnTo>
                    <a:pt x="5" y="19"/>
                  </a:lnTo>
                  <a:lnTo>
                    <a:pt x="14" y="14"/>
                  </a:lnTo>
                  <a:lnTo>
                    <a:pt x="23" y="6"/>
                  </a:lnTo>
                  <a:lnTo>
                    <a:pt x="25" y="7"/>
                  </a:lnTo>
                  <a:lnTo>
                    <a:pt x="30" y="3"/>
                  </a:lnTo>
                  <a:lnTo>
                    <a:pt x="35" y="2"/>
                  </a:lnTo>
                  <a:lnTo>
                    <a:pt x="36" y="4"/>
                  </a:lnTo>
                  <a:lnTo>
                    <a:pt x="39" y="3"/>
                  </a:lnTo>
                  <a:lnTo>
                    <a:pt x="48" y="5"/>
                  </a:lnTo>
                  <a:lnTo>
                    <a:pt x="56" y="4"/>
                  </a:lnTo>
                  <a:lnTo>
                    <a:pt x="62" y="2"/>
                  </a:lnTo>
                  <a:lnTo>
                    <a:pt x="65" y="0"/>
                  </a:lnTo>
                  <a:lnTo>
                    <a:pt x="70" y="1"/>
                  </a:lnTo>
                  <a:lnTo>
                    <a:pt x="74" y="2"/>
                  </a:lnTo>
                  <a:lnTo>
                    <a:pt x="79" y="2"/>
                  </a:lnTo>
                  <a:lnTo>
                    <a:pt x="83" y="0"/>
                  </a:lnTo>
                  <a:lnTo>
                    <a:pt x="91" y="3"/>
                  </a:lnTo>
                  <a:lnTo>
                    <a:pt x="94" y="3"/>
                  </a:lnTo>
                  <a:lnTo>
                    <a:pt x="99" y="7"/>
                  </a:lnTo>
                  <a:lnTo>
                    <a:pt x="104" y="12"/>
                  </a:lnTo>
                  <a:lnTo>
                    <a:pt x="110" y="15"/>
                  </a:lnTo>
                  <a:lnTo>
                    <a:pt x="114" y="21"/>
                  </a:lnTo>
                  <a:lnTo>
                    <a:pt x="108" y="20"/>
                  </a:lnTo>
                  <a:lnTo>
                    <a:pt x="105" y="23"/>
                  </a:lnTo>
                  <a:lnTo>
                    <a:pt x="99" y="26"/>
                  </a:lnTo>
                  <a:lnTo>
                    <a:pt x="94" y="26"/>
                  </a:lnTo>
                  <a:lnTo>
                    <a:pt x="90" y="29"/>
                  </a:lnTo>
                  <a:lnTo>
                    <a:pt x="86" y="28"/>
                  </a:lnTo>
                  <a:lnTo>
                    <a:pt x="84" y="25"/>
                  </a:lnTo>
                  <a:lnTo>
                    <a:pt x="82" y="25"/>
                  </a:lnTo>
                  <a:lnTo>
                    <a:pt x="79" y="30"/>
                  </a:lnTo>
                  <a:lnTo>
                    <a:pt x="77" y="30"/>
                  </a:lnTo>
                  <a:lnTo>
                    <a:pt x="76" y="34"/>
                  </a:lnTo>
                  <a:lnTo>
                    <a:pt x="69" y="40"/>
                  </a:lnTo>
                  <a:lnTo>
                    <a:pt x="66" y="42"/>
                  </a:lnTo>
                  <a:lnTo>
                    <a:pt x="64" y="45"/>
                  </a:lnTo>
                  <a:lnTo>
                    <a:pt x="59" y="41"/>
                  </a:lnTo>
                  <a:lnTo>
                    <a:pt x="54" y="46"/>
                  </a:lnTo>
                  <a:lnTo>
                    <a:pt x="51" y="46"/>
                  </a:lnTo>
                  <a:lnTo>
                    <a:pt x="46" y="47"/>
                  </a:lnTo>
                  <a:lnTo>
                    <a:pt x="46" y="57"/>
                  </a:lnTo>
                  <a:lnTo>
                    <a:pt x="43" y="57"/>
                  </a:lnTo>
                  <a:lnTo>
                    <a:pt x="40" y="62"/>
                  </a:lnTo>
                  <a:lnTo>
                    <a:pt x="34" y="63"/>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210" name="Freeform 209"/>
            <p:cNvSpPr>
              <a:spLocks/>
            </p:cNvSpPr>
            <p:nvPr/>
          </p:nvSpPr>
          <p:spPr bwMode="auto">
            <a:xfrm>
              <a:off x="2698814" y="3605853"/>
              <a:ext cx="89270" cy="60577"/>
            </a:xfrm>
            <a:custGeom>
              <a:avLst/>
              <a:gdLst>
                <a:gd name="T0" fmla="*/ 27 w 54"/>
                <a:gd name="T1" fmla="*/ 0 h 39"/>
                <a:gd name="T2" fmla="*/ 38 w 54"/>
                <a:gd name="T3" fmla="*/ 0 h 39"/>
                <a:gd name="T4" fmla="*/ 53 w 54"/>
                <a:gd name="T5" fmla="*/ 4 h 39"/>
                <a:gd name="T6" fmla="*/ 54 w 54"/>
                <a:gd name="T7" fmla="*/ 15 h 39"/>
                <a:gd name="T8" fmla="*/ 51 w 54"/>
                <a:gd name="T9" fmla="*/ 23 h 39"/>
                <a:gd name="T10" fmla="*/ 46 w 54"/>
                <a:gd name="T11" fmla="*/ 27 h 39"/>
                <a:gd name="T12" fmla="*/ 50 w 54"/>
                <a:gd name="T13" fmla="*/ 33 h 39"/>
                <a:gd name="T14" fmla="*/ 49 w 54"/>
                <a:gd name="T15" fmla="*/ 39 h 39"/>
                <a:gd name="T16" fmla="*/ 38 w 54"/>
                <a:gd name="T17" fmla="*/ 35 h 39"/>
                <a:gd name="T18" fmla="*/ 29 w 54"/>
                <a:gd name="T19" fmla="*/ 36 h 39"/>
                <a:gd name="T20" fmla="*/ 18 w 54"/>
                <a:gd name="T21" fmla="*/ 35 h 39"/>
                <a:gd name="T22" fmla="*/ 9 w 54"/>
                <a:gd name="T23" fmla="*/ 39 h 39"/>
                <a:gd name="T24" fmla="*/ 0 w 54"/>
                <a:gd name="T25" fmla="*/ 32 h 39"/>
                <a:gd name="T26" fmla="*/ 3 w 54"/>
                <a:gd name="T27" fmla="*/ 26 h 39"/>
                <a:gd name="T28" fmla="*/ 19 w 54"/>
                <a:gd name="T29" fmla="*/ 29 h 39"/>
                <a:gd name="T30" fmla="*/ 33 w 54"/>
                <a:gd name="T31" fmla="*/ 30 h 39"/>
                <a:gd name="T32" fmla="*/ 39 w 54"/>
                <a:gd name="T33" fmla="*/ 26 h 39"/>
                <a:gd name="T34" fmla="*/ 32 w 54"/>
                <a:gd name="T35" fmla="*/ 17 h 39"/>
                <a:gd name="T36" fmla="*/ 33 w 54"/>
                <a:gd name="T37" fmla="*/ 9 h 39"/>
                <a:gd name="T38" fmla="*/ 22 w 54"/>
                <a:gd name="T39" fmla="*/ 5 h 39"/>
                <a:gd name="T40" fmla="*/ 27 w 54"/>
                <a:gd name="T41" fmla="*/ 0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4" h="39">
                  <a:moveTo>
                    <a:pt x="27" y="0"/>
                  </a:moveTo>
                  <a:lnTo>
                    <a:pt x="38" y="0"/>
                  </a:lnTo>
                  <a:lnTo>
                    <a:pt x="53" y="4"/>
                  </a:lnTo>
                  <a:lnTo>
                    <a:pt x="54" y="15"/>
                  </a:lnTo>
                  <a:lnTo>
                    <a:pt x="51" y="23"/>
                  </a:lnTo>
                  <a:lnTo>
                    <a:pt x="46" y="27"/>
                  </a:lnTo>
                  <a:lnTo>
                    <a:pt x="50" y="33"/>
                  </a:lnTo>
                  <a:lnTo>
                    <a:pt x="49" y="39"/>
                  </a:lnTo>
                  <a:lnTo>
                    <a:pt x="38" y="35"/>
                  </a:lnTo>
                  <a:lnTo>
                    <a:pt x="29" y="36"/>
                  </a:lnTo>
                  <a:lnTo>
                    <a:pt x="18" y="35"/>
                  </a:lnTo>
                  <a:lnTo>
                    <a:pt x="9" y="39"/>
                  </a:lnTo>
                  <a:lnTo>
                    <a:pt x="0" y="32"/>
                  </a:lnTo>
                  <a:lnTo>
                    <a:pt x="3" y="26"/>
                  </a:lnTo>
                  <a:lnTo>
                    <a:pt x="19" y="29"/>
                  </a:lnTo>
                  <a:lnTo>
                    <a:pt x="33" y="30"/>
                  </a:lnTo>
                  <a:lnTo>
                    <a:pt x="39" y="26"/>
                  </a:lnTo>
                  <a:lnTo>
                    <a:pt x="32" y="17"/>
                  </a:lnTo>
                  <a:lnTo>
                    <a:pt x="33" y="9"/>
                  </a:lnTo>
                  <a:lnTo>
                    <a:pt x="22" y="5"/>
                  </a:lnTo>
                  <a:lnTo>
                    <a:pt x="27"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211" name="Freeform 210"/>
            <p:cNvSpPr>
              <a:spLocks/>
            </p:cNvSpPr>
            <p:nvPr/>
          </p:nvSpPr>
          <p:spPr bwMode="auto">
            <a:xfrm>
              <a:off x="4370141" y="2144236"/>
              <a:ext cx="244664" cy="86983"/>
            </a:xfrm>
            <a:custGeom>
              <a:avLst/>
              <a:gdLst>
                <a:gd name="T0" fmla="*/ 138 w 148"/>
                <a:gd name="T1" fmla="*/ 1 h 56"/>
                <a:gd name="T2" fmla="*/ 133 w 148"/>
                <a:gd name="T3" fmla="*/ 13 h 56"/>
                <a:gd name="T4" fmla="*/ 148 w 148"/>
                <a:gd name="T5" fmla="*/ 25 h 56"/>
                <a:gd name="T6" fmla="*/ 128 w 148"/>
                <a:gd name="T7" fmla="*/ 39 h 56"/>
                <a:gd name="T8" fmla="*/ 85 w 148"/>
                <a:gd name="T9" fmla="*/ 52 h 56"/>
                <a:gd name="T10" fmla="*/ 73 w 148"/>
                <a:gd name="T11" fmla="*/ 56 h 56"/>
                <a:gd name="T12" fmla="*/ 54 w 148"/>
                <a:gd name="T13" fmla="*/ 53 h 56"/>
                <a:gd name="T14" fmla="*/ 16 w 148"/>
                <a:gd name="T15" fmla="*/ 47 h 56"/>
                <a:gd name="T16" fmla="*/ 31 w 148"/>
                <a:gd name="T17" fmla="*/ 39 h 56"/>
                <a:gd name="T18" fmla="*/ 2 w 148"/>
                <a:gd name="T19" fmla="*/ 30 h 56"/>
                <a:gd name="T20" fmla="*/ 28 w 148"/>
                <a:gd name="T21" fmla="*/ 26 h 56"/>
                <a:gd name="T22" fmla="*/ 28 w 148"/>
                <a:gd name="T23" fmla="*/ 21 h 56"/>
                <a:gd name="T24" fmla="*/ 0 w 148"/>
                <a:gd name="T25" fmla="*/ 17 h 56"/>
                <a:gd name="T26" fmla="*/ 12 w 148"/>
                <a:gd name="T27" fmla="*/ 5 h 56"/>
                <a:gd name="T28" fmla="*/ 33 w 148"/>
                <a:gd name="T29" fmla="*/ 2 h 56"/>
                <a:gd name="T30" fmla="*/ 52 w 148"/>
                <a:gd name="T31" fmla="*/ 14 h 56"/>
                <a:gd name="T32" fmla="*/ 75 w 148"/>
                <a:gd name="T33" fmla="*/ 4 h 56"/>
                <a:gd name="T34" fmla="*/ 91 w 148"/>
                <a:gd name="T35" fmla="*/ 9 h 56"/>
                <a:gd name="T36" fmla="*/ 115 w 148"/>
                <a:gd name="T37" fmla="*/ 0 h 56"/>
                <a:gd name="T38" fmla="*/ 138 w 148"/>
                <a:gd name="T39" fmla="*/ 1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48" h="56">
                  <a:moveTo>
                    <a:pt x="138" y="1"/>
                  </a:moveTo>
                  <a:lnTo>
                    <a:pt x="133" y="13"/>
                  </a:lnTo>
                  <a:lnTo>
                    <a:pt x="148" y="25"/>
                  </a:lnTo>
                  <a:lnTo>
                    <a:pt x="128" y="39"/>
                  </a:lnTo>
                  <a:lnTo>
                    <a:pt x="85" y="52"/>
                  </a:lnTo>
                  <a:lnTo>
                    <a:pt x="73" y="56"/>
                  </a:lnTo>
                  <a:lnTo>
                    <a:pt x="54" y="53"/>
                  </a:lnTo>
                  <a:lnTo>
                    <a:pt x="16" y="47"/>
                  </a:lnTo>
                  <a:lnTo>
                    <a:pt x="31" y="39"/>
                  </a:lnTo>
                  <a:lnTo>
                    <a:pt x="2" y="30"/>
                  </a:lnTo>
                  <a:lnTo>
                    <a:pt x="28" y="26"/>
                  </a:lnTo>
                  <a:lnTo>
                    <a:pt x="28" y="21"/>
                  </a:lnTo>
                  <a:lnTo>
                    <a:pt x="0" y="17"/>
                  </a:lnTo>
                  <a:lnTo>
                    <a:pt x="12" y="5"/>
                  </a:lnTo>
                  <a:lnTo>
                    <a:pt x="33" y="2"/>
                  </a:lnTo>
                  <a:lnTo>
                    <a:pt x="52" y="14"/>
                  </a:lnTo>
                  <a:lnTo>
                    <a:pt x="75" y="4"/>
                  </a:lnTo>
                  <a:lnTo>
                    <a:pt x="91" y="9"/>
                  </a:lnTo>
                  <a:lnTo>
                    <a:pt x="115" y="0"/>
                  </a:lnTo>
                  <a:lnTo>
                    <a:pt x="138" y="1"/>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212" name="Freeform 211"/>
            <p:cNvSpPr>
              <a:spLocks/>
            </p:cNvSpPr>
            <p:nvPr/>
          </p:nvSpPr>
          <p:spPr bwMode="auto">
            <a:xfrm>
              <a:off x="2583094" y="3650897"/>
              <a:ext cx="62819" cy="26405"/>
            </a:xfrm>
            <a:custGeom>
              <a:avLst/>
              <a:gdLst>
                <a:gd name="T0" fmla="*/ 14 w 38"/>
                <a:gd name="T1" fmla="*/ 0 h 17"/>
                <a:gd name="T2" fmla="*/ 26 w 38"/>
                <a:gd name="T3" fmla="*/ 2 h 17"/>
                <a:gd name="T4" fmla="*/ 35 w 38"/>
                <a:gd name="T5" fmla="*/ 7 h 17"/>
                <a:gd name="T6" fmla="*/ 38 w 38"/>
                <a:gd name="T7" fmla="*/ 13 h 17"/>
                <a:gd name="T8" fmla="*/ 25 w 38"/>
                <a:gd name="T9" fmla="*/ 13 h 17"/>
                <a:gd name="T10" fmla="*/ 19 w 38"/>
                <a:gd name="T11" fmla="*/ 17 h 17"/>
                <a:gd name="T12" fmla="*/ 9 w 38"/>
                <a:gd name="T13" fmla="*/ 13 h 17"/>
                <a:gd name="T14" fmla="*/ 0 w 38"/>
                <a:gd name="T15" fmla="*/ 6 h 17"/>
                <a:gd name="T16" fmla="*/ 2 w 38"/>
                <a:gd name="T17" fmla="*/ 1 h 17"/>
                <a:gd name="T18" fmla="*/ 10 w 38"/>
                <a:gd name="T19" fmla="*/ 0 h 17"/>
                <a:gd name="T20" fmla="*/ 14 w 38"/>
                <a:gd name="T21"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8" h="17">
                  <a:moveTo>
                    <a:pt x="14" y="0"/>
                  </a:moveTo>
                  <a:lnTo>
                    <a:pt x="26" y="2"/>
                  </a:lnTo>
                  <a:lnTo>
                    <a:pt x="35" y="7"/>
                  </a:lnTo>
                  <a:lnTo>
                    <a:pt x="38" y="13"/>
                  </a:lnTo>
                  <a:lnTo>
                    <a:pt x="25" y="13"/>
                  </a:lnTo>
                  <a:lnTo>
                    <a:pt x="19" y="17"/>
                  </a:lnTo>
                  <a:lnTo>
                    <a:pt x="9" y="13"/>
                  </a:lnTo>
                  <a:lnTo>
                    <a:pt x="0" y="6"/>
                  </a:lnTo>
                  <a:lnTo>
                    <a:pt x="2" y="1"/>
                  </a:lnTo>
                  <a:lnTo>
                    <a:pt x="10" y="0"/>
                  </a:lnTo>
                  <a:lnTo>
                    <a:pt x="14"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213" name="Freeform 212"/>
            <p:cNvSpPr>
              <a:spLocks/>
            </p:cNvSpPr>
            <p:nvPr/>
          </p:nvSpPr>
          <p:spPr bwMode="auto">
            <a:xfrm>
              <a:off x="1546572" y="3192685"/>
              <a:ext cx="796815" cy="585580"/>
            </a:xfrm>
            <a:custGeom>
              <a:avLst/>
              <a:gdLst>
                <a:gd name="T0" fmla="*/ 298 w 482"/>
                <a:gd name="T1" fmla="*/ 175 h 377"/>
                <a:gd name="T2" fmla="*/ 288 w 482"/>
                <a:gd name="T3" fmla="*/ 225 h 377"/>
                <a:gd name="T4" fmla="*/ 303 w 482"/>
                <a:gd name="T5" fmla="*/ 266 h 377"/>
                <a:gd name="T6" fmla="*/ 329 w 482"/>
                <a:gd name="T7" fmla="*/ 294 h 377"/>
                <a:gd name="T8" fmla="*/ 366 w 482"/>
                <a:gd name="T9" fmla="*/ 295 h 377"/>
                <a:gd name="T10" fmla="*/ 405 w 482"/>
                <a:gd name="T11" fmla="*/ 279 h 377"/>
                <a:gd name="T12" fmla="*/ 419 w 482"/>
                <a:gd name="T13" fmla="*/ 243 h 377"/>
                <a:gd name="T14" fmla="*/ 468 w 482"/>
                <a:gd name="T15" fmla="*/ 234 h 377"/>
                <a:gd name="T16" fmla="*/ 480 w 482"/>
                <a:gd name="T17" fmla="*/ 246 h 377"/>
                <a:gd name="T18" fmla="*/ 465 w 482"/>
                <a:gd name="T19" fmla="*/ 275 h 377"/>
                <a:gd name="T20" fmla="*/ 451 w 482"/>
                <a:gd name="T21" fmla="*/ 295 h 377"/>
                <a:gd name="T22" fmla="*/ 436 w 482"/>
                <a:gd name="T23" fmla="*/ 308 h 377"/>
                <a:gd name="T24" fmla="*/ 430 w 482"/>
                <a:gd name="T25" fmla="*/ 309 h 377"/>
                <a:gd name="T26" fmla="*/ 395 w 482"/>
                <a:gd name="T27" fmla="*/ 321 h 377"/>
                <a:gd name="T28" fmla="*/ 399 w 482"/>
                <a:gd name="T29" fmla="*/ 333 h 377"/>
                <a:gd name="T30" fmla="*/ 402 w 482"/>
                <a:gd name="T31" fmla="*/ 346 h 377"/>
                <a:gd name="T32" fmla="*/ 370 w 482"/>
                <a:gd name="T33" fmla="*/ 367 h 377"/>
                <a:gd name="T34" fmla="*/ 348 w 482"/>
                <a:gd name="T35" fmla="*/ 355 h 377"/>
                <a:gd name="T36" fmla="*/ 315 w 482"/>
                <a:gd name="T37" fmla="*/ 344 h 377"/>
                <a:gd name="T38" fmla="*/ 278 w 482"/>
                <a:gd name="T39" fmla="*/ 349 h 377"/>
                <a:gd name="T40" fmla="*/ 236 w 482"/>
                <a:gd name="T41" fmla="*/ 332 h 377"/>
                <a:gd name="T42" fmla="*/ 199 w 482"/>
                <a:gd name="T43" fmla="*/ 307 h 377"/>
                <a:gd name="T44" fmla="*/ 165 w 482"/>
                <a:gd name="T45" fmla="*/ 290 h 377"/>
                <a:gd name="T46" fmla="*/ 138 w 482"/>
                <a:gd name="T47" fmla="*/ 255 h 377"/>
                <a:gd name="T48" fmla="*/ 149 w 482"/>
                <a:gd name="T49" fmla="*/ 242 h 377"/>
                <a:gd name="T50" fmla="*/ 146 w 482"/>
                <a:gd name="T51" fmla="*/ 217 h 377"/>
                <a:gd name="T52" fmla="*/ 116 w 482"/>
                <a:gd name="T53" fmla="*/ 169 h 377"/>
                <a:gd name="T54" fmla="*/ 95 w 482"/>
                <a:gd name="T55" fmla="*/ 143 h 377"/>
                <a:gd name="T56" fmla="*/ 85 w 482"/>
                <a:gd name="T57" fmla="*/ 115 h 377"/>
                <a:gd name="T58" fmla="*/ 68 w 482"/>
                <a:gd name="T59" fmla="*/ 88 h 377"/>
                <a:gd name="T60" fmla="*/ 59 w 482"/>
                <a:gd name="T61" fmla="*/ 56 h 377"/>
                <a:gd name="T62" fmla="*/ 50 w 482"/>
                <a:gd name="T63" fmla="*/ 24 h 377"/>
                <a:gd name="T64" fmla="*/ 31 w 482"/>
                <a:gd name="T65" fmla="*/ 27 h 377"/>
                <a:gd name="T66" fmla="*/ 31 w 482"/>
                <a:gd name="T67" fmla="*/ 62 h 377"/>
                <a:gd name="T68" fmla="*/ 43 w 482"/>
                <a:gd name="T69" fmla="*/ 82 h 377"/>
                <a:gd name="T70" fmla="*/ 46 w 482"/>
                <a:gd name="T71" fmla="*/ 102 h 377"/>
                <a:gd name="T72" fmla="*/ 61 w 482"/>
                <a:gd name="T73" fmla="*/ 125 h 377"/>
                <a:gd name="T74" fmla="*/ 67 w 482"/>
                <a:gd name="T75" fmla="*/ 164 h 377"/>
                <a:gd name="T76" fmla="*/ 80 w 482"/>
                <a:gd name="T77" fmla="*/ 185 h 377"/>
                <a:gd name="T78" fmla="*/ 74 w 482"/>
                <a:gd name="T79" fmla="*/ 205 h 377"/>
                <a:gd name="T80" fmla="*/ 59 w 482"/>
                <a:gd name="T81" fmla="*/ 181 h 377"/>
                <a:gd name="T82" fmla="*/ 45 w 482"/>
                <a:gd name="T83" fmla="*/ 150 h 377"/>
                <a:gd name="T84" fmla="*/ 28 w 482"/>
                <a:gd name="T85" fmla="*/ 123 h 377"/>
                <a:gd name="T86" fmla="*/ 13 w 482"/>
                <a:gd name="T87" fmla="*/ 115 h 377"/>
                <a:gd name="T88" fmla="*/ 14 w 482"/>
                <a:gd name="T89" fmla="*/ 103 h 377"/>
                <a:gd name="T90" fmla="*/ 17 w 482"/>
                <a:gd name="T91" fmla="*/ 71 h 377"/>
                <a:gd name="T92" fmla="*/ 4 w 482"/>
                <a:gd name="T93" fmla="*/ 39 h 377"/>
                <a:gd name="T94" fmla="*/ 21 w 482"/>
                <a:gd name="T95" fmla="*/ 2 h 377"/>
                <a:gd name="T96" fmla="*/ 64 w 482"/>
                <a:gd name="T97" fmla="*/ 14 h 377"/>
                <a:gd name="T98" fmla="*/ 148 w 482"/>
                <a:gd name="T99" fmla="*/ 28 h 377"/>
                <a:gd name="T100" fmla="*/ 185 w 482"/>
                <a:gd name="T101" fmla="*/ 27 h 377"/>
                <a:gd name="T102" fmla="*/ 202 w 482"/>
                <a:gd name="T103" fmla="*/ 54 h 377"/>
                <a:gd name="T104" fmla="*/ 224 w 482"/>
                <a:gd name="T105" fmla="*/ 78 h 377"/>
                <a:gd name="T106" fmla="*/ 264 w 482"/>
                <a:gd name="T107" fmla="*/ 69 h 377"/>
                <a:gd name="T108" fmla="*/ 280 w 482"/>
                <a:gd name="T109" fmla="*/ 107 h 377"/>
                <a:gd name="T110" fmla="*/ 296 w 482"/>
                <a:gd name="T111" fmla="*/ 138 h 3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482" h="377">
                  <a:moveTo>
                    <a:pt x="315" y="142"/>
                  </a:moveTo>
                  <a:lnTo>
                    <a:pt x="304" y="160"/>
                  </a:lnTo>
                  <a:lnTo>
                    <a:pt x="298" y="175"/>
                  </a:lnTo>
                  <a:lnTo>
                    <a:pt x="291" y="203"/>
                  </a:lnTo>
                  <a:lnTo>
                    <a:pt x="287" y="213"/>
                  </a:lnTo>
                  <a:lnTo>
                    <a:pt x="288" y="225"/>
                  </a:lnTo>
                  <a:lnTo>
                    <a:pt x="292" y="235"/>
                  </a:lnTo>
                  <a:lnTo>
                    <a:pt x="293" y="251"/>
                  </a:lnTo>
                  <a:lnTo>
                    <a:pt x="303" y="266"/>
                  </a:lnTo>
                  <a:lnTo>
                    <a:pt x="305" y="278"/>
                  </a:lnTo>
                  <a:lnTo>
                    <a:pt x="311" y="288"/>
                  </a:lnTo>
                  <a:lnTo>
                    <a:pt x="329" y="294"/>
                  </a:lnTo>
                  <a:lnTo>
                    <a:pt x="335" y="302"/>
                  </a:lnTo>
                  <a:lnTo>
                    <a:pt x="352" y="297"/>
                  </a:lnTo>
                  <a:lnTo>
                    <a:pt x="366" y="295"/>
                  </a:lnTo>
                  <a:lnTo>
                    <a:pt x="380" y="291"/>
                  </a:lnTo>
                  <a:lnTo>
                    <a:pt x="392" y="287"/>
                  </a:lnTo>
                  <a:lnTo>
                    <a:pt x="405" y="279"/>
                  </a:lnTo>
                  <a:lnTo>
                    <a:pt x="411" y="267"/>
                  </a:lnTo>
                  <a:lnTo>
                    <a:pt x="415" y="249"/>
                  </a:lnTo>
                  <a:lnTo>
                    <a:pt x="419" y="243"/>
                  </a:lnTo>
                  <a:lnTo>
                    <a:pt x="432" y="238"/>
                  </a:lnTo>
                  <a:lnTo>
                    <a:pt x="452" y="233"/>
                  </a:lnTo>
                  <a:lnTo>
                    <a:pt x="468" y="234"/>
                  </a:lnTo>
                  <a:lnTo>
                    <a:pt x="479" y="232"/>
                  </a:lnTo>
                  <a:lnTo>
                    <a:pt x="482" y="236"/>
                  </a:lnTo>
                  <a:lnTo>
                    <a:pt x="480" y="246"/>
                  </a:lnTo>
                  <a:lnTo>
                    <a:pt x="469" y="259"/>
                  </a:lnTo>
                  <a:lnTo>
                    <a:pt x="463" y="271"/>
                  </a:lnTo>
                  <a:lnTo>
                    <a:pt x="465" y="275"/>
                  </a:lnTo>
                  <a:lnTo>
                    <a:pt x="461" y="284"/>
                  </a:lnTo>
                  <a:lnTo>
                    <a:pt x="455" y="300"/>
                  </a:lnTo>
                  <a:lnTo>
                    <a:pt x="451" y="295"/>
                  </a:lnTo>
                  <a:lnTo>
                    <a:pt x="447" y="295"/>
                  </a:lnTo>
                  <a:lnTo>
                    <a:pt x="444" y="295"/>
                  </a:lnTo>
                  <a:lnTo>
                    <a:pt x="436" y="308"/>
                  </a:lnTo>
                  <a:lnTo>
                    <a:pt x="433" y="306"/>
                  </a:lnTo>
                  <a:lnTo>
                    <a:pt x="430" y="306"/>
                  </a:lnTo>
                  <a:lnTo>
                    <a:pt x="430" y="309"/>
                  </a:lnTo>
                  <a:lnTo>
                    <a:pt x="413" y="309"/>
                  </a:lnTo>
                  <a:lnTo>
                    <a:pt x="396" y="309"/>
                  </a:lnTo>
                  <a:lnTo>
                    <a:pt x="395" y="321"/>
                  </a:lnTo>
                  <a:lnTo>
                    <a:pt x="387" y="321"/>
                  </a:lnTo>
                  <a:lnTo>
                    <a:pt x="393" y="328"/>
                  </a:lnTo>
                  <a:lnTo>
                    <a:pt x="399" y="333"/>
                  </a:lnTo>
                  <a:lnTo>
                    <a:pt x="400" y="337"/>
                  </a:lnTo>
                  <a:lnTo>
                    <a:pt x="403" y="338"/>
                  </a:lnTo>
                  <a:lnTo>
                    <a:pt x="402" y="346"/>
                  </a:lnTo>
                  <a:lnTo>
                    <a:pt x="378" y="346"/>
                  </a:lnTo>
                  <a:lnTo>
                    <a:pt x="368" y="363"/>
                  </a:lnTo>
                  <a:lnTo>
                    <a:pt x="370" y="367"/>
                  </a:lnTo>
                  <a:lnTo>
                    <a:pt x="367" y="371"/>
                  </a:lnTo>
                  <a:lnTo>
                    <a:pt x="366" y="377"/>
                  </a:lnTo>
                  <a:lnTo>
                    <a:pt x="348" y="355"/>
                  </a:lnTo>
                  <a:lnTo>
                    <a:pt x="339" y="348"/>
                  </a:lnTo>
                  <a:lnTo>
                    <a:pt x="325" y="343"/>
                  </a:lnTo>
                  <a:lnTo>
                    <a:pt x="315" y="344"/>
                  </a:lnTo>
                  <a:lnTo>
                    <a:pt x="299" y="352"/>
                  </a:lnTo>
                  <a:lnTo>
                    <a:pt x="290" y="354"/>
                  </a:lnTo>
                  <a:lnTo>
                    <a:pt x="278" y="349"/>
                  </a:lnTo>
                  <a:lnTo>
                    <a:pt x="265" y="345"/>
                  </a:lnTo>
                  <a:lnTo>
                    <a:pt x="249" y="335"/>
                  </a:lnTo>
                  <a:lnTo>
                    <a:pt x="236" y="332"/>
                  </a:lnTo>
                  <a:lnTo>
                    <a:pt x="216" y="323"/>
                  </a:lnTo>
                  <a:lnTo>
                    <a:pt x="203" y="313"/>
                  </a:lnTo>
                  <a:lnTo>
                    <a:pt x="199" y="307"/>
                  </a:lnTo>
                  <a:lnTo>
                    <a:pt x="189" y="306"/>
                  </a:lnTo>
                  <a:lnTo>
                    <a:pt x="171" y="299"/>
                  </a:lnTo>
                  <a:lnTo>
                    <a:pt x="165" y="290"/>
                  </a:lnTo>
                  <a:lnTo>
                    <a:pt x="148" y="278"/>
                  </a:lnTo>
                  <a:lnTo>
                    <a:pt x="141" y="265"/>
                  </a:lnTo>
                  <a:lnTo>
                    <a:pt x="138" y="255"/>
                  </a:lnTo>
                  <a:lnTo>
                    <a:pt x="145" y="253"/>
                  </a:lnTo>
                  <a:lnTo>
                    <a:pt x="144" y="247"/>
                  </a:lnTo>
                  <a:lnTo>
                    <a:pt x="149" y="242"/>
                  </a:lnTo>
                  <a:lnTo>
                    <a:pt x="150" y="234"/>
                  </a:lnTo>
                  <a:lnTo>
                    <a:pt x="146" y="225"/>
                  </a:lnTo>
                  <a:lnTo>
                    <a:pt x="146" y="217"/>
                  </a:lnTo>
                  <a:lnTo>
                    <a:pt x="142" y="206"/>
                  </a:lnTo>
                  <a:lnTo>
                    <a:pt x="131" y="186"/>
                  </a:lnTo>
                  <a:lnTo>
                    <a:pt x="116" y="169"/>
                  </a:lnTo>
                  <a:lnTo>
                    <a:pt x="110" y="156"/>
                  </a:lnTo>
                  <a:lnTo>
                    <a:pt x="97" y="148"/>
                  </a:lnTo>
                  <a:lnTo>
                    <a:pt x="95" y="143"/>
                  </a:lnTo>
                  <a:lnTo>
                    <a:pt x="101" y="130"/>
                  </a:lnTo>
                  <a:lnTo>
                    <a:pt x="93" y="125"/>
                  </a:lnTo>
                  <a:lnTo>
                    <a:pt x="85" y="115"/>
                  </a:lnTo>
                  <a:lnTo>
                    <a:pt x="85" y="101"/>
                  </a:lnTo>
                  <a:lnTo>
                    <a:pt x="75" y="99"/>
                  </a:lnTo>
                  <a:lnTo>
                    <a:pt x="68" y="88"/>
                  </a:lnTo>
                  <a:lnTo>
                    <a:pt x="63" y="78"/>
                  </a:lnTo>
                  <a:lnTo>
                    <a:pt x="64" y="72"/>
                  </a:lnTo>
                  <a:lnTo>
                    <a:pt x="59" y="56"/>
                  </a:lnTo>
                  <a:lnTo>
                    <a:pt x="58" y="40"/>
                  </a:lnTo>
                  <a:lnTo>
                    <a:pt x="61" y="32"/>
                  </a:lnTo>
                  <a:lnTo>
                    <a:pt x="50" y="24"/>
                  </a:lnTo>
                  <a:lnTo>
                    <a:pt x="44" y="25"/>
                  </a:lnTo>
                  <a:lnTo>
                    <a:pt x="36" y="19"/>
                  </a:lnTo>
                  <a:lnTo>
                    <a:pt x="31" y="27"/>
                  </a:lnTo>
                  <a:lnTo>
                    <a:pt x="30" y="37"/>
                  </a:lnTo>
                  <a:lnTo>
                    <a:pt x="27" y="53"/>
                  </a:lnTo>
                  <a:lnTo>
                    <a:pt x="31" y="62"/>
                  </a:lnTo>
                  <a:lnTo>
                    <a:pt x="39" y="76"/>
                  </a:lnTo>
                  <a:lnTo>
                    <a:pt x="41" y="81"/>
                  </a:lnTo>
                  <a:lnTo>
                    <a:pt x="43" y="82"/>
                  </a:lnTo>
                  <a:lnTo>
                    <a:pt x="43" y="89"/>
                  </a:lnTo>
                  <a:lnTo>
                    <a:pt x="47" y="89"/>
                  </a:lnTo>
                  <a:lnTo>
                    <a:pt x="46" y="102"/>
                  </a:lnTo>
                  <a:lnTo>
                    <a:pt x="51" y="108"/>
                  </a:lnTo>
                  <a:lnTo>
                    <a:pt x="52" y="115"/>
                  </a:lnTo>
                  <a:lnTo>
                    <a:pt x="61" y="125"/>
                  </a:lnTo>
                  <a:lnTo>
                    <a:pt x="62" y="145"/>
                  </a:lnTo>
                  <a:lnTo>
                    <a:pt x="65" y="154"/>
                  </a:lnTo>
                  <a:lnTo>
                    <a:pt x="67" y="164"/>
                  </a:lnTo>
                  <a:lnTo>
                    <a:pt x="66" y="174"/>
                  </a:lnTo>
                  <a:lnTo>
                    <a:pt x="74" y="175"/>
                  </a:lnTo>
                  <a:lnTo>
                    <a:pt x="80" y="185"/>
                  </a:lnTo>
                  <a:lnTo>
                    <a:pt x="84" y="194"/>
                  </a:lnTo>
                  <a:lnTo>
                    <a:pt x="83" y="198"/>
                  </a:lnTo>
                  <a:lnTo>
                    <a:pt x="74" y="205"/>
                  </a:lnTo>
                  <a:lnTo>
                    <a:pt x="71" y="205"/>
                  </a:lnTo>
                  <a:lnTo>
                    <a:pt x="68" y="193"/>
                  </a:lnTo>
                  <a:lnTo>
                    <a:pt x="59" y="181"/>
                  </a:lnTo>
                  <a:lnTo>
                    <a:pt x="49" y="171"/>
                  </a:lnTo>
                  <a:lnTo>
                    <a:pt x="41" y="165"/>
                  </a:lnTo>
                  <a:lnTo>
                    <a:pt x="45" y="150"/>
                  </a:lnTo>
                  <a:lnTo>
                    <a:pt x="45" y="139"/>
                  </a:lnTo>
                  <a:lnTo>
                    <a:pt x="38" y="133"/>
                  </a:lnTo>
                  <a:lnTo>
                    <a:pt x="28" y="123"/>
                  </a:lnTo>
                  <a:lnTo>
                    <a:pt x="25" y="126"/>
                  </a:lnTo>
                  <a:lnTo>
                    <a:pt x="22" y="121"/>
                  </a:lnTo>
                  <a:lnTo>
                    <a:pt x="13" y="115"/>
                  </a:lnTo>
                  <a:lnTo>
                    <a:pt x="6" y="103"/>
                  </a:lnTo>
                  <a:lnTo>
                    <a:pt x="7" y="102"/>
                  </a:lnTo>
                  <a:lnTo>
                    <a:pt x="14" y="103"/>
                  </a:lnTo>
                  <a:lnTo>
                    <a:pt x="23" y="95"/>
                  </a:lnTo>
                  <a:lnTo>
                    <a:pt x="26" y="86"/>
                  </a:lnTo>
                  <a:lnTo>
                    <a:pt x="17" y="71"/>
                  </a:lnTo>
                  <a:lnTo>
                    <a:pt x="8" y="65"/>
                  </a:lnTo>
                  <a:lnTo>
                    <a:pt x="6" y="52"/>
                  </a:lnTo>
                  <a:lnTo>
                    <a:pt x="4" y="39"/>
                  </a:lnTo>
                  <a:lnTo>
                    <a:pt x="1" y="22"/>
                  </a:lnTo>
                  <a:lnTo>
                    <a:pt x="0" y="4"/>
                  </a:lnTo>
                  <a:lnTo>
                    <a:pt x="21" y="2"/>
                  </a:lnTo>
                  <a:lnTo>
                    <a:pt x="43" y="0"/>
                  </a:lnTo>
                  <a:lnTo>
                    <a:pt x="41" y="4"/>
                  </a:lnTo>
                  <a:lnTo>
                    <a:pt x="64" y="14"/>
                  </a:lnTo>
                  <a:lnTo>
                    <a:pt x="99" y="29"/>
                  </a:lnTo>
                  <a:lnTo>
                    <a:pt x="134" y="28"/>
                  </a:lnTo>
                  <a:lnTo>
                    <a:pt x="148" y="28"/>
                  </a:lnTo>
                  <a:lnTo>
                    <a:pt x="150" y="20"/>
                  </a:lnTo>
                  <a:lnTo>
                    <a:pt x="181" y="20"/>
                  </a:lnTo>
                  <a:lnTo>
                    <a:pt x="185" y="27"/>
                  </a:lnTo>
                  <a:lnTo>
                    <a:pt x="192" y="34"/>
                  </a:lnTo>
                  <a:lnTo>
                    <a:pt x="200" y="43"/>
                  </a:lnTo>
                  <a:lnTo>
                    <a:pt x="202" y="54"/>
                  </a:lnTo>
                  <a:lnTo>
                    <a:pt x="203" y="65"/>
                  </a:lnTo>
                  <a:lnTo>
                    <a:pt x="211" y="71"/>
                  </a:lnTo>
                  <a:lnTo>
                    <a:pt x="224" y="78"/>
                  </a:lnTo>
                  <a:lnTo>
                    <a:pt x="240" y="61"/>
                  </a:lnTo>
                  <a:lnTo>
                    <a:pt x="254" y="61"/>
                  </a:lnTo>
                  <a:lnTo>
                    <a:pt x="264" y="69"/>
                  </a:lnTo>
                  <a:lnTo>
                    <a:pt x="269" y="83"/>
                  </a:lnTo>
                  <a:lnTo>
                    <a:pt x="273" y="95"/>
                  </a:lnTo>
                  <a:lnTo>
                    <a:pt x="280" y="107"/>
                  </a:lnTo>
                  <a:lnTo>
                    <a:pt x="281" y="122"/>
                  </a:lnTo>
                  <a:lnTo>
                    <a:pt x="283" y="132"/>
                  </a:lnTo>
                  <a:lnTo>
                    <a:pt x="296" y="138"/>
                  </a:lnTo>
                  <a:lnTo>
                    <a:pt x="307" y="143"/>
                  </a:lnTo>
                  <a:lnTo>
                    <a:pt x="315" y="142"/>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214" name="Freeform 213"/>
            <p:cNvSpPr>
              <a:spLocks/>
            </p:cNvSpPr>
            <p:nvPr/>
          </p:nvSpPr>
          <p:spPr bwMode="auto">
            <a:xfrm>
              <a:off x="2283875" y="3762732"/>
              <a:ext cx="142170" cy="139793"/>
            </a:xfrm>
            <a:custGeom>
              <a:avLst/>
              <a:gdLst>
                <a:gd name="T0" fmla="*/ 33 w 86"/>
                <a:gd name="T1" fmla="*/ 82 h 90"/>
                <a:gd name="T2" fmla="*/ 27 w 86"/>
                <a:gd name="T3" fmla="*/ 75 h 90"/>
                <a:gd name="T4" fmla="*/ 19 w 86"/>
                <a:gd name="T5" fmla="*/ 67 h 90"/>
                <a:gd name="T6" fmla="*/ 15 w 86"/>
                <a:gd name="T7" fmla="*/ 60 h 90"/>
                <a:gd name="T8" fmla="*/ 8 w 86"/>
                <a:gd name="T9" fmla="*/ 54 h 90"/>
                <a:gd name="T10" fmla="*/ 0 w 86"/>
                <a:gd name="T11" fmla="*/ 44 h 90"/>
                <a:gd name="T12" fmla="*/ 2 w 86"/>
                <a:gd name="T13" fmla="*/ 41 h 90"/>
                <a:gd name="T14" fmla="*/ 5 w 86"/>
                <a:gd name="T15" fmla="*/ 44 h 90"/>
                <a:gd name="T16" fmla="*/ 6 w 86"/>
                <a:gd name="T17" fmla="*/ 43 h 90"/>
                <a:gd name="T18" fmla="*/ 12 w 86"/>
                <a:gd name="T19" fmla="*/ 42 h 90"/>
                <a:gd name="T20" fmla="*/ 15 w 86"/>
                <a:gd name="T21" fmla="*/ 37 h 90"/>
                <a:gd name="T22" fmla="*/ 18 w 86"/>
                <a:gd name="T23" fmla="*/ 37 h 90"/>
                <a:gd name="T24" fmla="*/ 18 w 86"/>
                <a:gd name="T25" fmla="*/ 27 h 90"/>
                <a:gd name="T26" fmla="*/ 23 w 86"/>
                <a:gd name="T27" fmla="*/ 26 h 90"/>
                <a:gd name="T28" fmla="*/ 26 w 86"/>
                <a:gd name="T29" fmla="*/ 26 h 90"/>
                <a:gd name="T30" fmla="*/ 31 w 86"/>
                <a:gd name="T31" fmla="*/ 21 h 90"/>
                <a:gd name="T32" fmla="*/ 36 w 86"/>
                <a:gd name="T33" fmla="*/ 25 h 90"/>
                <a:gd name="T34" fmla="*/ 38 w 86"/>
                <a:gd name="T35" fmla="*/ 22 h 90"/>
                <a:gd name="T36" fmla="*/ 41 w 86"/>
                <a:gd name="T37" fmla="*/ 20 h 90"/>
                <a:gd name="T38" fmla="*/ 48 w 86"/>
                <a:gd name="T39" fmla="*/ 14 h 90"/>
                <a:gd name="T40" fmla="*/ 49 w 86"/>
                <a:gd name="T41" fmla="*/ 10 h 90"/>
                <a:gd name="T42" fmla="*/ 51 w 86"/>
                <a:gd name="T43" fmla="*/ 10 h 90"/>
                <a:gd name="T44" fmla="*/ 54 w 86"/>
                <a:gd name="T45" fmla="*/ 5 h 90"/>
                <a:gd name="T46" fmla="*/ 56 w 86"/>
                <a:gd name="T47" fmla="*/ 5 h 90"/>
                <a:gd name="T48" fmla="*/ 58 w 86"/>
                <a:gd name="T49" fmla="*/ 8 h 90"/>
                <a:gd name="T50" fmla="*/ 62 w 86"/>
                <a:gd name="T51" fmla="*/ 9 h 90"/>
                <a:gd name="T52" fmla="*/ 66 w 86"/>
                <a:gd name="T53" fmla="*/ 6 h 90"/>
                <a:gd name="T54" fmla="*/ 71 w 86"/>
                <a:gd name="T55" fmla="*/ 6 h 90"/>
                <a:gd name="T56" fmla="*/ 77 w 86"/>
                <a:gd name="T57" fmla="*/ 3 h 90"/>
                <a:gd name="T58" fmla="*/ 80 w 86"/>
                <a:gd name="T59" fmla="*/ 0 h 90"/>
                <a:gd name="T60" fmla="*/ 86 w 86"/>
                <a:gd name="T61" fmla="*/ 1 h 90"/>
                <a:gd name="T62" fmla="*/ 85 w 86"/>
                <a:gd name="T63" fmla="*/ 3 h 90"/>
                <a:gd name="T64" fmla="*/ 83 w 86"/>
                <a:gd name="T65" fmla="*/ 8 h 90"/>
                <a:gd name="T66" fmla="*/ 84 w 86"/>
                <a:gd name="T67" fmla="*/ 15 h 90"/>
                <a:gd name="T68" fmla="*/ 79 w 86"/>
                <a:gd name="T69" fmla="*/ 22 h 90"/>
                <a:gd name="T70" fmla="*/ 77 w 86"/>
                <a:gd name="T71" fmla="*/ 30 h 90"/>
                <a:gd name="T72" fmla="*/ 76 w 86"/>
                <a:gd name="T73" fmla="*/ 40 h 90"/>
                <a:gd name="T74" fmla="*/ 76 w 86"/>
                <a:gd name="T75" fmla="*/ 45 h 90"/>
                <a:gd name="T76" fmla="*/ 76 w 86"/>
                <a:gd name="T77" fmla="*/ 54 h 90"/>
                <a:gd name="T78" fmla="*/ 73 w 86"/>
                <a:gd name="T79" fmla="*/ 56 h 90"/>
                <a:gd name="T80" fmla="*/ 70 w 86"/>
                <a:gd name="T81" fmla="*/ 65 h 90"/>
                <a:gd name="T82" fmla="*/ 71 w 86"/>
                <a:gd name="T83" fmla="*/ 71 h 90"/>
                <a:gd name="T84" fmla="*/ 67 w 86"/>
                <a:gd name="T85" fmla="*/ 76 h 90"/>
                <a:gd name="T86" fmla="*/ 67 w 86"/>
                <a:gd name="T87" fmla="*/ 82 h 90"/>
                <a:gd name="T88" fmla="*/ 70 w 86"/>
                <a:gd name="T89" fmla="*/ 85 h 90"/>
                <a:gd name="T90" fmla="*/ 65 w 86"/>
                <a:gd name="T91" fmla="*/ 90 h 90"/>
                <a:gd name="T92" fmla="*/ 60 w 86"/>
                <a:gd name="T93" fmla="*/ 88 h 90"/>
                <a:gd name="T94" fmla="*/ 57 w 86"/>
                <a:gd name="T95" fmla="*/ 84 h 90"/>
                <a:gd name="T96" fmla="*/ 52 w 86"/>
                <a:gd name="T97" fmla="*/ 82 h 90"/>
                <a:gd name="T98" fmla="*/ 47 w 86"/>
                <a:gd name="T99" fmla="*/ 85 h 90"/>
                <a:gd name="T100" fmla="*/ 36 w 86"/>
                <a:gd name="T101" fmla="*/ 79 h 90"/>
                <a:gd name="T102" fmla="*/ 33 w 86"/>
                <a:gd name="T103" fmla="*/ 82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86" h="90">
                  <a:moveTo>
                    <a:pt x="33" y="82"/>
                  </a:moveTo>
                  <a:lnTo>
                    <a:pt x="27" y="75"/>
                  </a:lnTo>
                  <a:lnTo>
                    <a:pt x="19" y="67"/>
                  </a:lnTo>
                  <a:lnTo>
                    <a:pt x="15" y="60"/>
                  </a:lnTo>
                  <a:lnTo>
                    <a:pt x="8" y="54"/>
                  </a:lnTo>
                  <a:lnTo>
                    <a:pt x="0" y="44"/>
                  </a:lnTo>
                  <a:lnTo>
                    <a:pt x="2" y="41"/>
                  </a:lnTo>
                  <a:lnTo>
                    <a:pt x="5" y="44"/>
                  </a:lnTo>
                  <a:lnTo>
                    <a:pt x="6" y="43"/>
                  </a:lnTo>
                  <a:lnTo>
                    <a:pt x="12" y="42"/>
                  </a:lnTo>
                  <a:lnTo>
                    <a:pt x="15" y="37"/>
                  </a:lnTo>
                  <a:lnTo>
                    <a:pt x="18" y="37"/>
                  </a:lnTo>
                  <a:lnTo>
                    <a:pt x="18" y="27"/>
                  </a:lnTo>
                  <a:lnTo>
                    <a:pt x="23" y="26"/>
                  </a:lnTo>
                  <a:lnTo>
                    <a:pt x="26" y="26"/>
                  </a:lnTo>
                  <a:lnTo>
                    <a:pt x="31" y="21"/>
                  </a:lnTo>
                  <a:lnTo>
                    <a:pt x="36" y="25"/>
                  </a:lnTo>
                  <a:lnTo>
                    <a:pt x="38" y="22"/>
                  </a:lnTo>
                  <a:lnTo>
                    <a:pt x="41" y="20"/>
                  </a:lnTo>
                  <a:lnTo>
                    <a:pt x="48" y="14"/>
                  </a:lnTo>
                  <a:lnTo>
                    <a:pt x="49" y="10"/>
                  </a:lnTo>
                  <a:lnTo>
                    <a:pt x="51" y="10"/>
                  </a:lnTo>
                  <a:lnTo>
                    <a:pt x="54" y="5"/>
                  </a:lnTo>
                  <a:lnTo>
                    <a:pt x="56" y="5"/>
                  </a:lnTo>
                  <a:lnTo>
                    <a:pt x="58" y="8"/>
                  </a:lnTo>
                  <a:lnTo>
                    <a:pt x="62" y="9"/>
                  </a:lnTo>
                  <a:lnTo>
                    <a:pt x="66" y="6"/>
                  </a:lnTo>
                  <a:lnTo>
                    <a:pt x="71" y="6"/>
                  </a:lnTo>
                  <a:lnTo>
                    <a:pt x="77" y="3"/>
                  </a:lnTo>
                  <a:lnTo>
                    <a:pt x="80" y="0"/>
                  </a:lnTo>
                  <a:lnTo>
                    <a:pt x="86" y="1"/>
                  </a:lnTo>
                  <a:lnTo>
                    <a:pt x="85" y="3"/>
                  </a:lnTo>
                  <a:lnTo>
                    <a:pt x="83" y="8"/>
                  </a:lnTo>
                  <a:lnTo>
                    <a:pt x="84" y="15"/>
                  </a:lnTo>
                  <a:lnTo>
                    <a:pt x="79" y="22"/>
                  </a:lnTo>
                  <a:lnTo>
                    <a:pt x="77" y="30"/>
                  </a:lnTo>
                  <a:lnTo>
                    <a:pt x="76" y="40"/>
                  </a:lnTo>
                  <a:lnTo>
                    <a:pt x="76" y="45"/>
                  </a:lnTo>
                  <a:lnTo>
                    <a:pt x="76" y="54"/>
                  </a:lnTo>
                  <a:lnTo>
                    <a:pt x="73" y="56"/>
                  </a:lnTo>
                  <a:lnTo>
                    <a:pt x="70" y="65"/>
                  </a:lnTo>
                  <a:lnTo>
                    <a:pt x="71" y="71"/>
                  </a:lnTo>
                  <a:lnTo>
                    <a:pt x="67" y="76"/>
                  </a:lnTo>
                  <a:lnTo>
                    <a:pt x="67" y="82"/>
                  </a:lnTo>
                  <a:lnTo>
                    <a:pt x="70" y="85"/>
                  </a:lnTo>
                  <a:lnTo>
                    <a:pt x="65" y="90"/>
                  </a:lnTo>
                  <a:lnTo>
                    <a:pt x="60" y="88"/>
                  </a:lnTo>
                  <a:lnTo>
                    <a:pt x="57" y="84"/>
                  </a:lnTo>
                  <a:lnTo>
                    <a:pt x="52" y="82"/>
                  </a:lnTo>
                  <a:lnTo>
                    <a:pt x="47" y="85"/>
                  </a:lnTo>
                  <a:lnTo>
                    <a:pt x="36" y="79"/>
                  </a:lnTo>
                  <a:lnTo>
                    <a:pt x="33" y="82"/>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215" name="Freeform 214"/>
            <p:cNvSpPr>
              <a:spLocks/>
            </p:cNvSpPr>
            <p:nvPr/>
          </p:nvSpPr>
          <p:spPr bwMode="auto">
            <a:xfrm>
              <a:off x="2414473" y="3938250"/>
              <a:ext cx="173581" cy="76110"/>
            </a:xfrm>
            <a:custGeom>
              <a:avLst/>
              <a:gdLst>
                <a:gd name="T0" fmla="*/ 92 w 105"/>
                <a:gd name="T1" fmla="*/ 49 h 49"/>
                <a:gd name="T2" fmla="*/ 87 w 105"/>
                <a:gd name="T3" fmla="*/ 43 h 49"/>
                <a:gd name="T4" fmla="*/ 83 w 105"/>
                <a:gd name="T5" fmla="*/ 32 h 49"/>
                <a:gd name="T6" fmla="*/ 88 w 105"/>
                <a:gd name="T7" fmla="*/ 27 h 49"/>
                <a:gd name="T8" fmla="*/ 83 w 105"/>
                <a:gd name="T9" fmla="*/ 25 h 49"/>
                <a:gd name="T10" fmla="*/ 80 w 105"/>
                <a:gd name="T11" fmla="*/ 18 h 49"/>
                <a:gd name="T12" fmla="*/ 72 w 105"/>
                <a:gd name="T13" fmla="*/ 12 h 49"/>
                <a:gd name="T14" fmla="*/ 63 w 105"/>
                <a:gd name="T15" fmla="*/ 14 h 49"/>
                <a:gd name="T16" fmla="*/ 59 w 105"/>
                <a:gd name="T17" fmla="*/ 21 h 49"/>
                <a:gd name="T18" fmla="*/ 52 w 105"/>
                <a:gd name="T19" fmla="*/ 26 h 49"/>
                <a:gd name="T20" fmla="*/ 48 w 105"/>
                <a:gd name="T21" fmla="*/ 27 h 49"/>
                <a:gd name="T22" fmla="*/ 46 w 105"/>
                <a:gd name="T23" fmla="*/ 31 h 49"/>
                <a:gd name="T24" fmla="*/ 54 w 105"/>
                <a:gd name="T25" fmla="*/ 43 h 49"/>
                <a:gd name="T26" fmla="*/ 49 w 105"/>
                <a:gd name="T27" fmla="*/ 45 h 49"/>
                <a:gd name="T28" fmla="*/ 46 w 105"/>
                <a:gd name="T29" fmla="*/ 48 h 49"/>
                <a:gd name="T30" fmla="*/ 37 w 105"/>
                <a:gd name="T31" fmla="*/ 49 h 49"/>
                <a:gd name="T32" fmla="*/ 35 w 105"/>
                <a:gd name="T33" fmla="*/ 37 h 49"/>
                <a:gd name="T34" fmla="*/ 32 w 105"/>
                <a:gd name="T35" fmla="*/ 40 h 49"/>
                <a:gd name="T36" fmla="*/ 26 w 105"/>
                <a:gd name="T37" fmla="*/ 39 h 49"/>
                <a:gd name="T38" fmla="*/ 23 w 105"/>
                <a:gd name="T39" fmla="*/ 31 h 49"/>
                <a:gd name="T40" fmla="*/ 16 w 105"/>
                <a:gd name="T41" fmla="*/ 29 h 49"/>
                <a:gd name="T42" fmla="*/ 11 w 105"/>
                <a:gd name="T43" fmla="*/ 27 h 49"/>
                <a:gd name="T44" fmla="*/ 3 w 105"/>
                <a:gd name="T45" fmla="*/ 27 h 49"/>
                <a:gd name="T46" fmla="*/ 2 w 105"/>
                <a:gd name="T47" fmla="*/ 32 h 49"/>
                <a:gd name="T48" fmla="*/ 0 w 105"/>
                <a:gd name="T49" fmla="*/ 29 h 49"/>
                <a:gd name="T50" fmla="*/ 1 w 105"/>
                <a:gd name="T51" fmla="*/ 24 h 49"/>
                <a:gd name="T52" fmla="*/ 3 w 105"/>
                <a:gd name="T53" fmla="*/ 20 h 49"/>
                <a:gd name="T54" fmla="*/ 3 w 105"/>
                <a:gd name="T55" fmla="*/ 16 h 49"/>
                <a:gd name="T56" fmla="*/ 6 w 105"/>
                <a:gd name="T57" fmla="*/ 14 h 49"/>
                <a:gd name="T58" fmla="*/ 2 w 105"/>
                <a:gd name="T59" fmla="*/ 11 h 49"/>
                <a:gd name="T60" fmla="*/ 2 w 105"/>
                <a:gd name="T61" fmla="*/ 2 h 49"/>
                <a:gd name="T62" fmla="*/ 9 w 105"/>
                <a:gd name="T63" fmla="*/ 1 h 49"/>
                <a:gd name="T64" fmla="*/ 16 w 105"/>
                <a:gd name="T65" fmla="*/ 8 h 49"/>
                <a:gd name="T66" fmla="*/ 15 w 105"/>
                <a:gd name="T67" fmla="*/ 12 h 49"/>
                <a:gd name="T68" fmla="*/ 22 w 105"/>
                <a:gd name="T69" fmla="*/ 13 h 49"/>
                <a:gd name="T70" fmla="*/ 24 w 105"/>
                <a:gd name="T71" fmla="*/ 12 h 49"/>
                <a:gd name="T72" fmla="*/ 29 w 105"/>
                <a:gd name="T73" fmla="*/ 17 h 49"/>
                <a:gd name="T74" fmla="*/ 38 w 105"/>
                <a:gd name="T75" fmla="*/ 15 h 49"/>
                <a:gd name="T76" fmla="*/ 46 w 105"/>
                <a:gd name="T77" fmla="*/ 10 h 49"/>
                <a:gd name="T78" fmla="*/ 57 w 105"/>
                <a:gd name="T79" fmla="*/ 6 h 49"/>
                <a:gd name="T80" fmla="*/ 64 w 105"/>
                <a:gd name="T81" fmla="*/ 0 h 49"/>
                <a:gd name="T82" fmla="*/ 74 w 105"/>
                <a:gd name="T83" fmla="*/ 1 h 49"/>
                <a:gd name="T84" fmla="*/ 73 w 105"/>
                <a:gd name="T85" fmla="*/ 3 h 49"/>
                <a:gd name="T86" fmla="*/ 83 w 105"/>
                <a:gd name="T87" fmla="*/ 4 h 49"/>
                <a:gd name="T88" fmla="*/ 91 w 105"/>
                <a:gd name="T89" fmla="*/ 7 h 49"/>
                <a:gd name="T90" fmla="*/ 97 w 105"/>
                <a:gd name="T91" fmla="*/ 14 h 49"/>
                <a:gd name="T92" fmla="*/ 103 w 105"/>
                <a:gd name="T93" fmla="*/ 19 h 49"/>
                <a:gd name="T94" fmla="*/ 101 w 105"/>
                <a:gd name="T95" fmla="*/ 22 h 49"/>
                <a:gd name="T96" fmla="*/ 105 w 105"/>
                <a:gd name="T97" fmla="*/ 35 h 49"/>
                <a:gd name="T98" fmla="*/ 101 w 105"/>
                <a:gd name="T99" fmla="*/ 41 h 49"/>
                <a:gd name="T100" fmla="*/ 95 w 105"/>
                <a:gd name="T101" fmla="*/ 39 h 49"/>
                <a:gd name="T102" fmla="*/ 92 w 105"/>
                <a:gd name="T103" fmla="*/ 49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05" h="49">
                  <a:moveTo>
                    <a:pt x="92" y="49"/>
                  </a:moveTo>
                  <a:lnTo>
                    <a:pt x="87" y="43"/>
                  </a:lnTo>
                  <a:lnTo>
                    <a:pt x="83" y="32"/>
                  </a:lnTo>
                  <a:lnTo>
                    <a:pt x="88" y="27"/>
                  </a:lnTo>
                  <a:lnTo>
                    <a:pt x="83" y="25"/>
                  </a:lnTo>
                  <a:lnTo>
                    <a:pt x="80" y="18"/>
                  </a:lnTo>
                  <a:lnTo>
                    <a:pt x="72" y="12"/>
                  </a:lnTo>
                  <a:lnTo>
                    <a:pt x="63" y="14"/>
                  </a:lnTo>
                  <a:lnTo>
                    <a:pt x="59" y="21"/>
                  </a:lnTo>
                  <a:lnTo>
                    <a:pt x="52" y="26"/>
                  </a:lnTo>
                  <a:lnTo>
                    <a:pt x="48" y="27"/>
                  </a:lnTo>
                  <a:lnTo>
                    <a:pt x="46" y="31"/>
                  </a:lnTo>
                  <a:lnTo>
                    <a:pt x="54" y="43"/>
                  </a:lnTo>
                  <a:lnTo>
                    <a:pt x="49" y="45"/>
                  </a:lnTo>
                  <a:lnTo>
                    <a:pt x="46" y="48"/>
                  </a:lnTo>
                  <a:lnTo>
                    <a:pt x="37" y="49"/>
                  </a:lnTo>
                  <a:lnTo>
                    <a:pt x="35" y="37"/>
                  </a:lnTo>
                  <a:lnTo>
                    <a:pt x="32" y="40"/>
                  </a:lnTo>
                  <a:lnTo>
                    <a:pt x="26" y="39"/>
                  </a:lnTo>
                  <a:lnTo>
                    <a:pt x="23" y="31"/>
                  </a:lnTo>
                  <a:lnTo>
                    <a:pt x="16" y="29"/>
                  </a:lnTo>
                  <a:lnTo>
                    <a:pt x="11" y="27"/>
                  </a:lnTo>
                  <a:lnTo>
                    <a:pt x="3" y="27"/>
                  </a:lnTo>
                  <a:lnTo>
                    <a:pt x="2" y="32"/>
                  </a:lnTo>
                  <a:lnTo>
                    <a:pt x="0" y="29"/>
                  </a:lnTo>
                  <a:lnTo>
                    <a:pt x="1" y="24"/>
                  </a:lnTo>
                  <a:lnTo>
                    <a:pt x="3" y="20"/>
                  </a:lnTo>
                  <a:lnTo>
                    <a:pt x="3" y="16"/>
                  </a:lnTo>
                  <a:lnTo>
                    <a:pt x="6" y="14"/>
                  </a:lnTo>
                  <a:lnTo>
                    <a:pt x="2" y="11"/>
                  </a:lnTo>
                  <a:lnTo>
                    <a:pt x="2" y="2"/>
                  </a:lnTo>
                  <a:lnTo>
                    <a:pt x="9" y="1"/>
                  </a:lnTo>
                  <a:lnTo>
                    <a:pt x="16" y="8"/>
                  </a:lnTo>
                  <a:lnTo>
                    <a:pt x="15" y="12"/>
                  </a:lnTo>
                  <a:lnTo>
                    <a:pt x="22" y="13"/>
                  </a:lnTo>
                  <a:lnTo>
                    <a:pt x="24" y="12"/>
                  </a:lnTo>
                  <a:lnTo>
                    <a:pt x="29" y="17"/>
                  </a:lnTo>
                  <a:lnTo>
                    <a:pt x="38" y="15"/>
                  </a:lnTo>
                  <a:lnTo>
                    <a:pt x="46" y="10"/>
                  </a:lnTo>
                  <a:lnTo>
                    <a:pt x="57" y="6"/>
                  </a:lnTo>
                  <a:lnTo>
                    <a:pt x="64" y="0"/>
                  </a:lnTo>
                  <a:lnTo>
                    <a:pt x="74" y="1"/>
                  </a:lnTo>
                  <a:lnTo>
                    <a:pt x="73" y="3"/>
                  </a:lnTo>
                  <a:lnTo>
                    <a:pt x="83" y="4"/>
                  </a:lnTo>
                  <a:lnTo>
                    <a:pt x="91" y="7"/>
                  </a:lnTo>
                  <a:lnTo>
                    <a:pt x="97" y="14"/>
                  </a:lnTo>
                  <a:lnTo>
                    <a:pt x="103" y="19"/>
                  </a:lnTo>
                  <a:lnTo>
                    <a:pt x="101" y="22"/>
                  </a:lnTo>
                  <a:lnTo>
                    <a:pt x="105" y="35"/>
                  </a:lnTo>
                  <a:lnTo>
                    <a:pt x="101" y="41"/>
                  </a:lnTo>
                  <a:lnTo>
                    <a:pt x="95" y="39"/>
                  </a:lnTo>
                  <a:lnTo>
                    <a:pt x="92" y="4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216" name="Freeform 215"/>
            <p:cNvSpPr>
              <a:spLocks/>
            </p:cNvSpPr>
            <p:nvPr/>
          </p:nvSpPr>
          <p:spPr bwMode="auto">
            <a:xfrm>
              <a:off x="2457454" y="4250455"/>
              <a:ext cx="400061" cy="590239"/>
            </a:xfrm>
            <a:custGeom>
              <a:avLst/>
              <a:gdLst>
                <a:gd name="T0" fmla="*/ 229 w 242"/>
                <a:gd name="T1" fmla="*/ 374 h 380"/>
                <a:gd name="T2" fmla="*/ 201 w 242"/>
                <a:gd name="T3" fmla="*/ 368 h 380"/>
                <a:gd name="T4" fmla="*/ 160 w 242"/>
                <a:gd name="T5" fmla="*/ 338 h 380"/>
                <a:gd name="T6" fmla="*/ 111 w 242"/>
                <a:gd name="T7" fmla="*/ 303 h 380"/>
                <a:gd name="T8" fmla="*/ 104 w 242"/>
                <a:gd name="T9" fmla="*/ 280 h 380"/>
                <a:gd name="T10" fmla="*/ 66 w 242"/>
                <a:gd name="T11" fmla="*/ 214 h 380"/>
                <a:gd name="T12" fmla="*/ 38 w 242"/>
                <a:gd name="T13" fmla="*/ 163 h 380"/>
                <a:gd name="T14" fmla="*/ 17 w 242"/>
                <a:gd name="T15" fmla="*/ 134 h 380"/>
                <a:gd name="T16" fmla="*/ 9 w 242"/>
                <a:gd name="T17" fmla="*/ 117 h 380"/>
                <a:gd name="T18" fmla="*/ 5 w 242"/>
                <a:gd name="T19" fmla="*/ 82 h 380"/>
                <a:gd name="T20" fmla="*/ 22 w 242"/>
                <a:gd name="T21" fmla="*/ 78 h 380"/>
                <a:gd name="T22" fmla="*/ 17 w 242"/>
                <a:gd name="T23" fmla="*/ 90 h 380"/>
                <a:gd name="T24" fmla="*/ 33 w 242"/>
                <a:gd name="T25" fmla="*/ 91 h 380"/>
                <a:gd name="T26" fmla="*/ 51 w 242"/>
                <a:gd name="T27" fmla="*/ 93 h 380"/>
                <a:gd name="T28" fmla="*/ 65 w 242"/>
                <a:gd name="T29" fmla="*/ 61 h 380"/>
                <a:gd name="T30" fmla="*/ 106 w 242"/>
                <a:gd name="T31" fmla="*/ 31 h 380"/>
                <a:gd name="T32" fmla="*/ 109 w 242"/>
                <a:gd name="T33" fmla="*/ 1 h 380"/>
                <a:gd name="T34" fmla="*/ 127 w 242"/>
                <a:gd name="T35" fmla="*/ 10 h 380"/>
                <a:gd name="T36" fmla="*/ 141 w 242"/>
                <a:gd name="T37" fmla="*/ 25 h 380"/>
                <a:gd name="T38" fmla="*/ 166 w 242"/>
                <a:gd name="T39" fmla="*/ 49 h 380"/>
                <a:gd name="T40" fmla="*/ 182 w 242"/>
                <a:gd name="T41" fmla="*/ 47 h 380"/>
                <a:gd name="T42" fmla="*/ 208 w 242"/>
                <a:gd name="T43" fmla="*/ 55 h 380"/>
                <a:gd name="T44" fmla="*/ 202 w 242"/>
                <a:gd name="T45" fmla="*/ 77 h 380"/>
                <a:gd name="T46" fmla="*/ 194 w 242"/>
                <a:gd name="T47" fmla="*/ 87 h 380"/>
                <a:gd name="T48" fmla="*/ 177 w 242"/>
                <a:gd name="T49" fmla="*/ 94 h 380"/>
                <a:gd name="T50" fmla="*/ 156 w 242"/>
                <a:gd name="T51" fmla="*/ 118 h 380"/>
                <a:gd name="T52" fmla="*/ 153 w 242"/>
                <a:gd name="T53" fmla="*/ 136 h 380"/>
                <a:gd name="T54" fmla="*/ 143 w 242"/>
                <a:gd name="T55" fmla="*/ 151 h 380"/>
                <a:gd name="T56" fmla="*/ 147 w 242"/>
                <a:gd name="T57" fmla="*/ 173 h 380"/>
                <a:gd name="T58" fmla="*/ 154 w 242"/>
                <a:gd name="T59" fmla="*/ 195 h 380"/>
                <a:gd name="T60" fmla="*/ 174 w 242"/>
                <a:gd name="T61" fmla="*/ 207 h 380"/>
                <a:gd name="T62" fmla="*/ 204 w 242"/>
                <a:gd name="T63" fmla="*/ 196 h 380"/>
                <a:gd name="T64" fmla="*/ 213 w 242"/>
                <a:gd name="T65" fmla="*/ 230 h 380"/>
                <a:gd name="T66" fmla="*/ 241 w 242"/>
                <a:gd name="T67" fmla="*/ 259 h 380"/>
                <a:gd name="T68" fmla="*/ 238 w 242"/>
                <a:gd name="T69" fmla="*/ 281 h 380"/>
                <a:gd name="T70" fmla="*/ 233 w 242"/>
                <a:gd name="T71" fmla="*/ 309 h 380"/>
                <a:gd name="T72" fmla="*/ 233 w 242"/>
                <a:gd name="T73" fmla="*/ 324 h 380"/>
                <a:gd name="T74" fmla="*/ 233 w 242"/>
                <a:gd name="T75" fmla="*/ 364 h 3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242" h="380">
                  <a:moveTo>
                    <a:pt x="233" y="364"/>
                  </a:moveTo>
                  <a:lnTo>
                    <a:pt x="229" y="374"/>
                  </a:lnTo>
                  <a:lnTo>
                    <a:pt x="220" y="380"/>
                  </a:lnTo>
                  <a:lnTo>
                    <a:pt x="201" y="368"/>
                  </a:lnTo>
                  <a:lnTo>
                    <a:pt x="199" y="359"/>
                  </a:lnTo>
                  <a:lnTo>
                    <a:pt x="160" y="338"/>
                  </a:lnTo>
                  <a:lnTo>
                    <a:pt x="126" y="315"/>
                  </a:lnTo>
                  <a:lnTo>
                    <a:pt x="111" y="303"/>
                  </a:lnTo>
                  <a:lnTo>
                    <a:pt x="102" y="286"/>
                  </a:lnTo>
                  <a:lnTo>
                    <a:pt x="104" y="280"/>
                  </a:lnTo>
                  <a:lnTo>
                    <a:pt x="87" y="252"/>
                  </a:lnTo>
                  <a:lnTo>
                    <a:pt x="66" y="214"/>
                  </a:lnTo>
                  <a:lnTo>
                    <a:pt x="46" y="173"/>
                  </a:lnTo>
                  <a:lnTo>
                    <a:pt x="38" y="163"/>
                  </a:lnTo>
                  <a:lnTo>
                    <a:pt x="32" y="148"/>
                  </a:lnTo>
                  <a:lnTo>
                    <a:pt x="17" y="134"/>
                  </a:lnTo>
                  <a:lnTo>
                    <a:pt x="4" y="126"/>
                  </a:lnTo>
                  <a:lnTo>
                    <a:pt x="9" y="117"/>
                  </a:lnTo>
                  <a:lnTo>
                    <a:pt x="0" y="97"/>
                  </a:lnTo>
                  <a:lnTo>
                    <a:pt x="5" y="82"/>
                  </a:lnTo>
                  <a:lnTo>
                    <a:pt x="20" y="69"/>
                  </a:lnTo>
                  <a:lnTo>
                    <a:pt x="22" y="78"/>
                  </a:lnTo>
                  <a:lnTo>
                    <a:pt x="17" y="83"/>
                  </a:lnTo>
                  <a:lnTo>
                    <a:pt x="17" y="90"/>
                  </a:lnTo>
                  <a:lnTo>
                    <a:pt x="25" y="89"/>
                  </a:lnTo>
                  <a:lnTo>
                    <a:pt x="33" y="91"/>
                  </a:lnTo>
                  <a:lnTo>
                    <a:pt x="41" y="101"/>
                  </a:lnTo>
                  <a:lnTo>
                    <a:pt x="51" y="93"/>
                  </a:lnTo>
                  <a:lnTo>
                    <a:pt x="54" y="79"/>
                  </a:lnTo>
                  <a:lnTo>
                    <a:pt x="65" y="61"/>
                  </a:lnTo>
                  <a:lnTo>
                    <a:pt x="87" y="53"/>
                  </a:lnTo>
                  <a:lnTo>
                    <a:pt x="106" y="31"/>
                  </a:lnTo>
                  <a:lnTo>
                    <a:pt x="112" y="17"/>
                  </a:lnTo>
                  <a:lnTo>
                    <a:pt x="109" y="1"/>
                  </a:lnTo>
                  <a:lnTo>
                    <a:pt x="114" y="0"/>
                  </a:lnTo>
                  <a:lnTo>
                    <a:pt x="127" y="10"/>
                  </a:lnTo>
                  <a:lnTo>
                    <a:pt x="132" y="19"/>
                  </a:lnTo>
                  <a:lnTo>
                    <a:pt x="141" y="25"/>
                  </a:lnTo>
                  <a:lnTo>
                    <a:pt x="152" y="46"/>
                  </a:lnTo>
                  <a:lnTo>
                    <a:pt x="166" y="49"/>
                  </a:lnTo>
                  <a:lnTo>
                    <a:pt x="176" y="43"/>
                  </a:lnTo>
                  <a:lnTo>
                    <a:pt x="182" y="47"/>
                  </a:lnTo>
                  <a:lnTo>
                    <a:pt x="193" y="45"/>
                  </a:lnTo>
                  <a:lnTo>
                    <a:pt x="208" y="55"/>
                  </a:lnTo>
                  <a:lnTo>
                    <a:pt x="196" y="76"/>
                  </a:lnTo>
                  <a:lnTo>
                    <a:pt x="202" y="77"/>
                  </a:lnTo>
                  <a:lnTo>
                    <a:pt x="211" y="88"/>
                  </a:lnTo>
                  <a:lnTo>
                    <a:pt x="194" y="87"/>
                  </a:lnTo>
                  <a:lnTo>
                    <a:pt x="192" y="90"/>
                  </a:lnTo>
                  <a:lnTo>
                    <a:pt x="177" y="94"/>
                  </a:lnTo>
                  <a:lnTo>
                    <a:pt x="157" y="108"/>
                  </a:lnTo>
                  <a:lnTo>
                    <a:pt x="156" y="118"/>
                  </a:lnTo>
                  <a:lnTo>
                    <a:pt x="151" y="125"/>
                  </a:lnTo>
                  <a:lnTo>
                    <a:pt x="153" y="136"/>
                  </a:lnTo>
                  <a:lnTo>
                    <a:pt x="142" y="142"/>
                  </a:lnTo>
                  <a:lnTo>
                    <a:pt x="143" y="151"/>
                  </a:lnTo>
                  <a:lnTo>
                    <a:pt x="138" y="155"/>
                  </a:lnTo>
                  <a:lnTo>
                    <a:pt x="147" y="173"/>
                  </a:lnTo>
                  <a:lnTo>
                    <a:pt x="157" y="186"/>
                  </a:lnTo>
                  <a:lnTo>
                    <a:pt x="154" y="195"/>
                  </a:lnTo>
                  <a:lnTo>
                    <a:pt x="166" y="196"/>
                  </a:lnTo>
                  <a:lnTo>
                    <a:pt x="174" y="207"/>
                  </a:lnTo>
                  <a:lnTo>
                    <a:pt x="190" y="208"/>
                  </a:lnTo>
                  <a:lnTo>
                    <a:pt x="204" y="196"/>
                  </a:lnTo>
                  <a:lnTo>
                    <a:pt x="205" y="227"/>
                  </a:lnTo>
                  <a:lnTo>
                    <a:pt x="213" y="230"/>
                  </a:lnTo>
                  <a:lnTo>
                    <a:pt x="223" y="226"/>
                  </a:lnTo>
                  <a:lnTo>
                    <a:pt x="241" y="259"/>
                  </a:lnTo>
                  <a:lnTo>
                    <a:pt x="238" y="266"/>
                  </a:lnTo>
                  <a:lnTo>
                    <a:pt x="238" y="281"/>
                  </a:lnTo>
                  <a:lnTo>
                    <a:pt x="239" y="299"/>
                  </a:lnTo>
                  <a:lnTo>
                    <a:pt x="233" y="309"/>
                  </a:lnTo>
                  <a:lnTo>
                    <a:pt x="236" y="317"/>
                  </a:lnTo>
                  <a:lnTo>
                    <a:pt x="233" y="324"/>
                  </a:lnTo>
                  <a:lnTo>
                    <a:pt x="242" y="341"/>
                  </a:lnTo>
                  <a:lnTo>
                    <a:pt x="233" y="364"/>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217" name="Freeform 216"/>
            <p:cNvSpPr>
              <a:spLocks/>
            </p:cNvSpPr>
            <p:nvPr/>
          </p:nvSpPr>
          <p:spPr bwMode="auto">
            <a:xfrm>
              <a:off x="2915375" y="3650896"/>
              <a:ext cx="49594" cy="17087"/>
            </a:xfrm>
            <a:custGeom>
              <a:avLst/>
              <a:gdLst>
                <a:gd name="T0" fmla="*/ 18 w 30"/>
                <a:gd name="T1" fmla="*/ 0 h 11"/>
                <a:gd name="T2" fmla="*/ 27 w 30"/>
                <a:gd name="T3" fmla="*/ 1 h 11"/>
                <a:gd name="T4" fmla="*/ 30 w 30"/>
                <a:gd name="T5" fmla="*/ 6 h 11"/>
                <a:gd name="T6" fmla="*/ 24 w 30"/>
                <a:gd name="T7" fmla="*/ 11 h 11"/>
                <a:gd name="T8" fmla="*/ 11 w 30"/>
                <a:gd name="T9" fmla="*/ 11 h 11"/>
                <a:gd name="T10" fmla="*/ 0 w 30"/>
                <a:gd name="T11" fmla="*/ 11 h 11"/>
                <a:gd name="T12" fmla="*/ 0 w 30"/>
                <a:gd name="T13" fmla="*/ 3 h 11"/>
                <a:gd name="T14" fmla="*/ 3 w 30"/>
                <a:gd name="T15" fmla="*/ 0 h 11"/>
                <a:gd name="T16" fmla="*/ 18 w 30"/>
                <a:gd name="T17"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11">
                  <a:moveTo>
                    <a:pt x="18" y="0"/>
                  </a:moveTo>
                  <a:lnTo>
                    <a:pt x="27" y="1"/>
                  </a:lnTo>
                  <a:lnTo>
                    <a:pt x="30" y="6"/>
                  </a:lnTo>
                  <a:lnTo>
                    <a:pt x="24" y="11"/>
                  </a:lnTo>
                  <a:lnTo>
                    <a:pt x="11" y="11"/>
                  </a:lnTo>
                  <a:lnTo>
                    <a:pt x="0" y="11"/>
                  </a:lnTo>
                  <a:lnTo>
                    <a:pt x="0" y="3"/>
                  </a:lnTo>
                  <a:lnTo>
                    <a:pt x="3" y="0"/>
                  </a:lnTo>
                  <a:lnTo>
                    <a:pt x="18"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218" name="Freeform 217"/>
            <p:cNvSpPr>
              <a:spLocks/>
            </p:cNvSpPr>
            <p:nvPr/>
          </p:nvSpPr>
          <p:spPr bwMode="auto">
            <a:xfrm>
              <a:off x="3065812" y="4871759"/>
              <a:ext cx="257890" cy="265608"/>
            </a:xfrm>
            <a:custGeom>
              <a:avLst/>
              <a:gdLst>
                <a:gd name="T0" fmla="*/ 0 w 156"/>
                <a:gd name="T1" fmla="*/ 61 h 171"/>
                <a:gd name="T2" fmla="*/ 4 w 156"/>
                <a:gd name="T3" fmla="*/ 36 h 171"/>
                <a:gd name="T4" fmla="*/ 3 w 156"/>
                <a:gd name="T5" fmla="*/ 25 h 171"/>
                <a:gd name="T6" fmla="*/ 10 w 156"/>
                <a:gd name="T7" fmla="*/ 6 h 171"/>
                <a:gd name="T8" fmla="*/ 41 w 156"/>
                <a:gd name="T9" fmla="*/ 0 h 171"/>
                <a:gd name="T10" fmla="*/ 58 w 156"/>
                <a:gd name="T11" fmla="*/ 1 h 171"/>
                <a:gd name="T12" fmla="*/ 76 w 156"/>
                <a:gd name="T13" fmla="*/ 11 h 171"/>
                <a:gd name="T14" fmla="*/ 77 w 156"/>
                <a:gd name="T15" fmla="*/ 18 h 171"/>
                <a:gd name="T16" fmla="*/ 83 w 156"/>
                <a:gd name="T17" fmla="*/ 29 h 171"/>
                <a:gd name="T18" fmla="*/ 85 w 156"/>
                <a:gd name="T19" fmla="*/ 57 h 171"/>
                <a:gd name="T20" fmla="*/ 104 w 156"/>
                <a:gd name="T21" fmla="*/ 61 h 171"/>
                <a:gd name="T22" fmla="*/ 111 w 156"/>
                <a:gd name="T23" fmla="*/ 57 h 171"/>
                <a:gd name="T24" fmla="*/ 124 w 156"/>
                <a:gd name="T25" fmla="*/ 63 h 171"/>
                <a:gd name="T26" fmla="*/ 128 w 156"/>
                <a:gd name="T27" fmla="*/ 69 h 171"/>
                <a:gd name="T28" fmla="*/ 132 w 156"/>
                <a:gd name="T29" fmla="*/ 88 h 171"/>
                <a:gd name="T30" fmla="*/ 135 w 156"/>
                <a:gd name="T31" fmla="*/ 96 h 171"/>
                <a:gd name="T32" fmla="*/ 141 w 156"/>
                <a:gd name="T33" fmla="*/ 97 h 171"/>
                <a:gd name="T34" fmla="*/ 148 w 156"/>
                <a:gd name="T35" fmla="*/ 94 h 171"/>
                <a:gd name="T36" fmla="*/ 155 w 156"/>
                <a:gd name="T37" fmla="*/ 97 h 171"/>
                <a:gd name="T38" fmla="*/ 156 w 156"/>
                <a:gd name="T39" fmla="*/ 109 h 171"/>
                <a:gd name="T40" fmla="*/ 155 w 156"/>
                <a:gd name="T41" fmla="*/ 121 h 171"/>
                <a:gd name="T42" fmla="*/ 153 w 156"/>
                <a:gd name="T43" fmla="*/ 133 h 171"/>
                <a:gd name="T44" fmla="*/ 152 w 156"/>
                <a:gd name="T45" fmla="*/ 151 h 171"/>
                <a:gd name="T46" fmla="*/ 138 w 156"/>
                <a:gd name="T47" fmla="*/ 167 h 171"/>
                <a:gd name="T48" fmla="*/ 124 w 156"/>
                <a:gd name="T49" fmla="*/ 171 h 171"/>
                <a:gd name="T50" fmla="*/ 104 w 156"/>
                <a:gd name="T51" fmla="*/ 167 h 171"/>
                <a:gd name="T52" fmla="*/ 85 w 156"/>
                <a:gd name="T53" fmla="*/ 162 h 171"/>
                <a:gd name="T54" fmla="*/ 99 w 156"/>
                <a:gd name="T55" fmla="*/ 130 h 171"/>
                <a:gd name="T56" fmla="*/ 95 w 156"/>
                <a:gd name="T57" fmla="*/ 121 h 171"/>
                <a:gd name="T58" fmla="*/ 76 w 156"/>
                <a:gd name="T59" fmla="*/ 113 h 171"/>
                <a:gd name="T60" fmla="*/ 52 w 156"/>
                <a:gd name="T61" fmla="*/ 98 h 171"/>
                <a:gd name="T62" fmla="*/ 37 w 156"/>
                <a:gd name="T63" fmla="*/ 95 h 171"/>
                <a:gd name="T64" fmla="*/ 0 w 156"/>
                <a:gd name="T65" fmla="*/ 61 h 1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56" h="171">
                  <a:moveTo>
                    <a:pt x="0" y="61"/>
                  </a:moveTo>
                  <a:lnTo>
                    <a:pt x="4" y="36"/>
                  </a:lnTo>
                  <a:lnTo>
                    <a:pt x="3" y="25"/>
                  </a:lnTo>
                  <a:lnTo>
                    <a:pt x="10" y="6"/>
                  </a:lnTo>
                  <a:lnTo>
                    <a:pt x="41" y="0"/>
                  </a:lnTo>
                  <a:lnTo>
                    <a:pt x="58" y="1"/>
                  </a:lnTo>
                  <a:lnTo>
                    <a:pt x="76" y="11"/>
                  </a:lnTo>
                  <a:lnTo>
                    <a:pt x="77" y="18"/>
                  </a:lnTo>
                  <a:lnTo>
                    <a:pt x="83" y="29"/>
                  </a:lnTo>
                  <a:lnTo>
                    <a:pt x="85" y="57"/>
                  </a:lnTo>
                  <a:lnTo>
                    <a:pt x="104" y="61"/>
                  </a:lnTo>
                  <a:lnTo>
                    <a:pt x="111" y="57"/>
                  </a:lnTo>
                  <a:lnTo>
                    <a:pt x="124" y="63"/>
                  </a:lnTo>
                  <a:lnTo>
                    <a:pt x="128" y="69"/>
                  </a:lnTo>
                  <a:lnTo>
                    <a:pt x="132" y="88"/>
                  </a:lnTo>
                  <a:lnTo>
                    <a:pt x="135" y="96"/>
                  </a:lnTo>
                  <a:lnTo>
                    <a:pt x="141" y="97"/>
                  </a:lnTo>
                  <a:lnTo>
                    <a:pt x="148" y="94"/>
                  </a:lnTo>
                  <a:lnTo>
                    <a:pt x="155" y="97"/>
                  </a:lnTo>
                  <a:lnTo>
                    <a:pt x="156" y="109"/>
                  </a:lnTo>
                  <a:lnTo>
                    <a:pt x="155" y="121"/>
                  </a:lnTo>
                  <a:lnTo>
                    <a:pt x="153" y="133"/>
                  </a:lnTo>
                  <a:lnTo>
                    <a:pt x="152" y="151"/>
                  </a:lnTo>
                  <a:lnTo>
                    <a:pt x="138" y="167"/>
                  </a:lnTo>
                  <a:lnTo>
                    <a:pt x="124" y="171"/>
                  </a:lnTo>
                  <a:lnTo>
                    <a:pt x="104" y="167"/>
                  </a:lnTo>
                  <a:lnTo>
                    <a:pt x="85" y="162"/>
                  </a:lnTo>
                  <a:lnTo>
                    <a:pt x="99" y="130"/>
                  </a:lnTo>
                  <a:lnTo>
                    <a:pt x="95" y="121"/>
                  </a:lnTo>
                  <a:lnTo>
                    <a:pt x="76" y="113"/>
                  </a:lnTo>
                  <a:lnTo>
                    <a:pt x="52" y="98"/>
                  </a:lnTo>
                  <a:lnTo>
                    <a:pt x="37" y="95"/>
                  </a:lnTo>
                  <a:lnTo>
                    <a:pt x="0" y="61"/>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219" name="Freeform 218"/>
            <p:cNvSpPr>
              <a:spLocks/>
            </p:cNvSpPr>
            <p:nvPr/>
          </p:nvSpPr>
          <p:spPr bwMode="auto">
            <a:xfrm>
              <a:off x="2212790" y="3782923"/>
              <a:ext cx="72738" cy="40386"/>
            </a:xfrm>
            <a:custGeom>
              <a:avLst/>
              <a:gdLst>
                <a:gd name="T0" fmla="*/ 42 w 44"/>
                <a:gd name="T1" fmla="*/ 21 h 26"/>
                <a:gd name="T2" fmla="*/ 39 w 44"/>
                <a:gd name="T3" fmla="*/ 26 h 26"/>
                <a:gd name="T4" fmla="*/ 29 w 44"/>
                <a:gd name="T5" fmla="*/ 26 h 26"/>
                <a:gd name="T6" fmla="*/ 22 w 44"/>
                <a:gd name="T7" fmla="*/ 24 h 26"/>
                <a:gd name="T8" fmla="*/ 15 w 44"/>
                <a:gd name="T9" fmla="*/ 20 h 26"/>
                <a:gd name="T10" fmla="*/ 5 w 44"/>
                <a:gd name="T11" fmla="*/ 18 h 26"/>
                <a:gd name="T12" fmla="*/ 0 w 44"/>
                <a:gd name="T13" fmla="*/ 14 h 26"/>
                <a:gd name="T14" fmla="*/ 1 w 44"/>
                <a:gd name="T15" fmla="*/ 11 h 26"/>
                <a:gd name="T16" fmla="*/ 8 w 44"/>
                <a:gd name="T17" fmla="*/ 6 h 26"/>
                <a:gd name="T18" fmla="*/ 12 w 44"/>
                <a:gd name="T19" fmla="*/ 3 h 26"/>
                <a:gd name="T20" fmla="*/ 11 w 44"/>
                <a:gd name="T21" fmla="*/ 1 h 26"/>
                <a:gd name="T22" fmla="*/ 15 w 44"/>
                <a:gd name="T23" fmla="*/ 0 h 26"/>
                <a:gd name="T24" fmla="*/ 20 w 44"/>
                <a:gd name="T25" fmla="*/ 1 h 26"/>
                <a:gd name="T26" fmla="*/ 24 w 44"/>
                <a:gd name="T27" fmla="*/ 6 h 26"/>
                <a:gd name="T28" fmla="*/ 29 w 44"/>
                <a:gd name="T29" fmla="*/ 9 h 26"/>
                <a:gd name="T30" fmla="*/ 29 w 44"/>
                <a:gd name="T31" fmla="*/ 12 h 26"/>
                <a:gd name="T32" fmla="*/ 38 w 44"/>
                <a:gd name="T33" fmla="*/ 9 h 26"/>
                <a:gd name="T34" fmla="*/ 41 w 44"/>
                <a:gd name="T35" fmla="*/ 11 h 26"/>
                <a:gd name="T36" fmla="*/ 44 w 44"/>
                <a:gd name="T37" fmla="*/ 13 h 26"/>
                <a:gd name="T38" fmla="*/ 42 w 44"/>
                <a:gd name="T39" fmla="*/ 21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4" h="26">
                  <a:moveTo>
                    <a:pt x="42" y="21"/>
                  </a:moveTo>
                  <a:lnTo>
                    <a:pt x="39" y="26"/>
                  </a:lnTo>
                  <a:lnTo>
                    <a:pt x="29" y="26"/>
                  </a:lnTo>
                  <a:lnTo>
                    <a:pt x="22" y="24"/>
                  </a:lnTo>
                  <a:lnTo>
                    <a:pt x="15" y="20"/>
                  </a:lnTo>
                  <a:lnTo>
                    <a:pt x="5" y="18"/>
                  </a:lnTo>
                  <a:lnTo>
                    <a:pt x="0" y="14"/>
                  </a:lnTo>
                  <a:lnTo>
                    <a:pt x="1" y="11"/>
                  </a:lnTo>
                  <a:lnTo>
                    <a:pt x="8" y="6"/>
                  </a:lnTo>
                  <a:lnTo>
                    <a:pt x="12" y="3"/>
                  </a:lnTo>
                  <a:lnTo>
                    <a:pt x="11" y="1"/>
                  </a:lnTo>
                  <a:lnTo>
                    <a:pt x="15" y="0"/>
                  </a:lnTo>
                  <a:lnTo>
                    <a:pt x="20" y="1"/>
                  </a:lnTo>
                  <a:lnTo>
                    <a:pt x="24" y="6"/>
                  </a:lnTo>
                  <a:lnTo>
                    <a:pt x="29" y="9"/>
                  </a:lnTo>
                  <a:lnTo>
                    <a:pt x="29" y="12"/>
                  </a:lnTo>
                  <a:lnTo>
                    <a:pt x="38" y="9"/>
                  </a:lnTo>
                  <a:lnTo>
                    <a:pt x="41" y="11"/>
                  </a:lnTo>
                  <a:lnTo>
                    <a:pt x="44" y="13"/>
                  </a:lnTo>
                  <a:lnTo>
                    <a:pt x="42" y="21"/>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220" name="Freeform 219"/>
            <p:cNvSpPr>
              <a:spLocks/>
            </p:cNvSpPr>
            <p:nvPr/>
          </p:nvSpPr>
          <p:spPr bwMode="auto">
            <a:xfrm>
              <a:off x="3166653" y="4053191"/>
              <a:ext cx="123987" cy="136687"/>
            </a:xfrm>
            <a:custGeom>
              <a:avLst/>
              <a:gdLst>
                <a:gd name="T0" fmla="*/ 17 w 75"/>
                <a:gd name="T1" fmla="*/ 1 h 88"/>
                <a:gd name="T2" fmla="*/ 39 w 75"/>
                <a:gd name="T3" fmla="*/ 5 h 88"/>
                <a:gd name="T4" fmla="*/ 41 w 75"/>
                <a:gd name="T5" fmla="*/ 2 h 88"/>
                <a:gd name="T6" fmla="*/ 56 w 75"/>
                <a:gd name="T7" fmla="*/ 0 h 88"/>
                <a:gd name="T8" fmla="*/ 75 w 75"/>
                <a:gd name="T9" fmla="*/ 6 h 88"/>
                <a:gd name="T10" fmla="*/ 65 w 75"/>
                <a:gd name="T11" fmla="*/ 24 h 88"/>
                <a:gd name="T12" fmla="*/ 66 w 75"/>
                <a:gd name="T13" fmla="*/ 38 h 88"/>
                <a:gd name="T14" fmla="*/ 74 w 75"/>
                <a:gd name="T15" fmla="*/ 50 h 88"/>
                <a:gd name="T16" fmla="*/ 70 w 75"/>
                <a:gd name="T17" fmla="*/ 59 h 88"/>
                <a:gd name="T18" fmla="*/ 68 w 75"/>
                <a:gd name="T19" fmla="*/ 69 h 88"/>
                <a:gd name="T20" fmla="*/ 64 w 75"/>
                <a:gd name="T21" fmla="*/ 77 h 88"/>
                <a:gd name="T22" fmla="*/ 53 w 75"/>
                <a:gd name="T23" fmla="*/ 73 h 88"/>
                <a:gd name="T24" fmla="*/ 45 w 75"/>
                <a:gd name="T25" fmla="*/ 75 h 88"/>
                <a:gd name="T26" fmla="*/ 37 w 75"/>
                <a:gd name="T27" fmla="*/ 73 h 88"/>
                <a:gd name="T28" fmla="*/ 35 w 75"/>
                <a:gd name="T29" fmla="*/ 79 h 88"/>
                <a:gd name="T30" fmla="*/ 38 w 75"/>
                <a:gd name="T31" fmla="*/ 83 h 88"/>
                <a:gd name="T32" fmla="*/ 37 w 75"/>
                <a:gd name="T33" fmla="*/ 88 h 88"/>
                <a:gd name="T34" fmla="*/ 27 w 75"/>
                <a:gd name="T35" fmla="*/ 86 h 88"/>
                <a:gd name="T36" fmla="*/ 16 w 75"/>
                <a:gd name="T37" fmla="*/ 68 h 88"/>
                <a:gd name="T38" fmla="*/ 13 w 75"/>
                <a:gd name="T39" fmla="*/ 56 h 88"/>
                <a:gd name="T40" fmla="*/ 7 w 75"/>
                <a:gd name="T41" fmla="*/ 56 h 88"/>
                <a:gd name="T42" fmla="*/ 0 w 75"/>
                <a:gd name="T43" fmla="*/ 41 h 88"/>
                <a:gd name="T44" fmla="*/ 3 w 75"/>
                <a:gd name="T45" fmla="*/ 30 h 88"/>
                <a:gd name="T46" fmla="*/ 2 w 75"/>
                <a:gd name="T47" fmla="*/ 25 h 88"/>
                <a:gd name="T48" fmla="*/ 13 w 75"/>
                <a:gd name="T49" fmla="*/ 20 h 88"/>
                <a:gd name="T50" fmla="*/ 17 w 75"/>
                <a:gd name="T51" fmla="*/ 1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5" h="88">
                  <a:moveTo>
                    <a:pt x="17" y="1"/>
                  </a:moveTo>
                  <a:lnTo>
                    <a:pt x="39" y="5"/>
                  </a:lnTo>
                  <a:lnTo>
                    <a:pt x="41" y="2"/>
                  </a:lnTo>
                  <a:lnTo>
                    <a:pt x="56" y="0"/>
                  </a:lnTo>
                  <a:lnTo>
                    <a:pt x="75" y="6"/>
                  </a:lnTo>
                  <a:lnTo>
                    <a:pt x="65" y="24"/>
                  </a:lnTo>
                  <a:lnTo>
                    <a:pt x="66" y="38"/>
                  </a:lnTo>
                  <a:lnTo>
                    <a:pt x="74" y="50"/>
                  </a:lnTo>
                  <a:lnTo>
                    <a:pt x="70" y="59"/>
                  </a:lnTo>
                  <a:lnTo>
                    <a:pt x="68" y="69"/>
                  </a:lnTo>
                  <a:lnTo>
                    <a:pt x="64" y="77"/>
                  </a:lnTo>
                  <a:lnTo>
                    <a:pt x="53" y="73"/>
                  </a:lnTo>
                  <a:lnTo>
                    <a:pt x="45" y="75"/>
                  </a:lnTo>
                  <a:lnTo>
                    <a:pt x="37" y="73"/>
                  </a:lnTo>
                  <a:lnTo>
                    <a:pt x="35" y="79"/>
                  </a:lnTo>
                  <a:lnTo>
                    <a:pt x="38" y="83"/>
                  </a:lnTo>
                  <a:lnTo>
                    <a:pt x="37" y="88"/>
                  </a:lnTo>
                  <a:lnTo>
                    <a:pt x="27" y="86"/>
                  </a:lnTo>
                  <a:lnTo>
                    <a:pt x="16" y="68"/>
                  </a:lnTo>
                  <a:lnTo>
                    <a:pt x="13" y="56"/>
                  </a:lnTo>
                  <a:lnTo>
                    <a:pt x="7" y="56"/>
                  </a:lnTo>
                  <a:lnTo>
                    <a:pt x="0" y="41"/>
                  </a:lnTo>
                  <a:lnTo>
                    <a:pt x="3" y="30"/>
                  </a:lnTo>
                  <a:lnTo>
                    <a:pt x="2" y="25"/>
                  </a:lnTo>
                  <a:lnTo>
                    <a:pt x="13" y="20"/>
                  </a:lnTo>
                  <a:lnTo>
                    <a:pt x="17" y="1"/>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221" name="Freeform 220"/>
            <p:cNvSpPr>
              <a:spLocks/>
            </p:cNvSpPr>
            <p:nvPr/>
          </p:nvSpPr>
          <p:spPr bwMode="auto">
            <a:xfrm>
              <a:off x="3054239" y="3896312"/>
              <a:ext cx="33063" cy="29512"/>
            </a:xfrm>
            <a:custGeom>
              <a:avLst/>
              <a:gdLst>
                <a:gd name="T0" fmla="*/ 6 w 20"/>
                <a:gd name="T1" fmla="*/ 3 h 19"/>
                <a:gd name="T2" fmla="*/ 16 w 20"/>
                <a:gd name="T3" fmla="*/ 0 h 19"/>
                <a:gd name="T4" fmla="*/ 20 w 20"/>
                <a:gd name="T5" fmla="*/ 1 h 19"/>
                <a:gd name="T6" fmla="*/ 19 w 20"/>
                <a:gd name="T7" fmla="*/ 16 h 19"/>
                <a:gd name="T8" fmla="*/ 3 w 20"/>
                <a:gd name="T9" fmla="*/ 19 h 19"/>
                <a:gd name="T10" fmla="*/ 0 w 20"/>
                <a:gd name="T11" fmla="*/ 17 h 19"/>
                <a:gd name="T12" fmla="*/ 6 w 20"/>
                <a:gd name="T13" fmla="*/ 11 h 19"/>
                <a:gd name="T14" fmla="*/ 6 w 20"/>
                <a:gd name="T15" fmla="*/ 3 h 1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0" h="19">
                  <a:moveTo>
                    <a:pt x="6" y="3"/>
                  </a:moveTo>
                  <a:lnTo>
                    <a:pt x="16" y="0"/>
                  </a:lnTo>
                  <a:lnTo>
                    <a:pt x="20" y="1"/>
                  </a:lnTo>
                  <a:lnTo>
                    <a:pt x="19" y="16"/>
                  </a:lnTo>
                  <a:lnTo>
                    <a:pt x="3" y="19"/>
                  </a:lnTo>
                  <a:lnTo>
                    <a:pt x="0" y="17"/>
                  </a:lnTo>
                  <a:lnTo>
                    <a:pt x="6" y="11"/>
                  </a:lnTo>
                  <a:lnTo>
                    <a:pt x="6" y="3"/>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222" name="Freeform 221"/>
            <p:cNvSpPr>
              <a:spLocks/>
            </p:cNvSpPr>
            <p:nvPr/>
          </p:nvSpPr>
          <p:spPr bwMode="auto">
            <a:xfrm>
              <a:off x="3246004" y="5219689"/>
              <a:ext cx="148783" cy="155326"/>
            </a:xfrm>
            <a:custGeom>
              <a:avLst/>
              <a:gdLst>
                <a:gd name="T0" fmla="*/ 3 w 90"/>
                <a:gd name="T1" fmla="*/ 2 h 100"/>
                <a:gd name="T2" fmla="*/ 14 w 90"/>
                <a:gd name="T3" fmla="*/ 0 h 100"/>
                <a:gd name="T4" fmla="*/ 35 w 90"/>
                <a:gd name="T5" fmla="*/ 16 h 100"/>
                <a:gd name="T6" fmla="*/ 41 w 90"/>
                <a:gd name="T7" fmla="*/ 15 h 100"/>
                <a:gd name="T8" fmla="*/ 61 w 90"/>
                <a:gd name="T9" fmla="*/ 29 h 100"/>
                <a:gd name="T10" fmla="*/ 77 w 90"/>
                <a:gd name="T11" fmla="*/ 40 h 100"/>
                <a:gd name="T12" fmla="*/ 89 w 90"/>
                <a:gd name="T13" fmla="*/ 54 h 100"/>
                <a:gd name="T14" fmla="*/ 83 w 90"/>
                <a:gd name="T15" fmla="*/ 64 h 100"/>
                <a:gd name="T16" fmla="*/ 90 w 90"/>
                <a:gd name="T17" fmla="*/ 76 h 100"/>
                <a:gd name="T18" fmla="*/ 84 w 90"/>
                <a:gd name="T19" fmla="*/ 89 h 100"/>
                <a:gd name="T20" fmla="*/ 67 w 90"/>
                <a:gd name="T21" fmla="*/ 100 h 100"/>
                <a:gd name="T22" fmla="*/ 53 w 90"/>
                <a:gd name="T23" fmla="*/ 96 h 100"/>
                <a:gd name="T24" fmla="*/ 44 w 90"/>
                <a:gd name="T25" fmla="*/ 98 h 100"/>
                <a:gd name="T26" fmla="*/ 27 w 90"/>
                <a:gd name="T27" fmla="*/ 89 h 100"/>
                <a:gd name="T28" fmla="*/ 15 w 90"/>
                <a:gd name="T29" fmla="*/ 90 h 100"/>
                <a:gd name="T30" fmla="*/ 2 w 90"/>
                <a:gd name="T31" fmla="*/ 79 h 100"/>
                <a:gd name="T32" fmla="*/ 1 w 90"/>
                <a:gd name="T33" fmla="*/ 65 h 100"/>
                <a:gd name="T34" fmla="*/ 4 w 90"/>
                <a:gd name="T35" fmla="*/ 61 h 100"/>
                <a:gd name="T36" fmla="*/ 0 w 90"/>
                <a:gd name="T37" fmla="*/ 40 h 100"/>
                <a:gd name="T38" fmla="*/ 2 w 90"/>
                <a:gd name="T39" fmla="*/ 19 h 100"/>
                <a:gd name="T40" fmla="*/ 3 w 90"/>
                <a:gd name="T41" fmla="*/ 2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90" h="100">
                  <a:moveTo>
                    <a:pt x="3" y="2"/>
                  </a:moveTo>
                  <a:lnTo>
                    <a:pt x="14" y="0"/>
                  </a:lnTo>
                  <a:lnTo>
                    <a:pt x="35" y="16"/>
                  </a:lnTo>
                  <a:lnTo>
                    <a:pt x="41" y="15"/>
                  </a:lnTo>
                  <a:lnTo>
                    <a:pt x="61" y="29"/>
                  </a:lnTo>
                  <a:lnTo>
                    <a:pt x="77" y="40"/>
                  </a:lnTo>
                  <a:lnTo>
                    <a:pt x="89" y="54"/>
                  </a:lnTo>
                  <a:lnTo>
                    <a:pt x="83" y="64"/>
                  </a:lnTo>
                  <a:lnTo>
                    <a:pt x="90" y="76"/>
                  </a:lnTo>
                  <a:lnTo>
                    <a:pt x="84" y="89"/>
                  </a:lnTo>
                  <a:lnTo>
                    <a:pt x="67" y="100"/>
                  </a:lnTo>
                  <a:lnTo>
                    <a:pt x="53" y="96"/>
                  </a:lnTo>
                  <a:lnTo>
                    <a:pt x="44" y="98"/>
                  </a:lnTo>
                  <a:lnTo>
                    <a:pt x="27" y="89"/>
                  </a:lnTo>
                  <a:lnTo>
                    <a:pt x="15" y="90"/>
                  </a:lnTo>
                  <a:lnTo>
                    <a:pt x="2" y="79"/>
                  </a:lnTo>
                  <a:lnTo>
                    <a:pt x="1" y="65"/>
                  </a:lnTo>
                  <a:lnTo>
                    <a:pt x="4" y="61"/>
                  </a:lnTo>
                  <a:lnTo>
                    <a:pt x="0" y="40"/>
                  </a:lnTo>
                  <a:lnTo>
                    <a:pt x="2" y="19"/>
                  </a:lnTo>
                  <a:lnTo>
                    <a:pt x="3" y="2"/>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223" name="Freeform 222"/>
            <p:cNvSpPr>
              <a:spLocks/>
            </p:cNvSpPr>
            <p:nvPr/>
          </p:nvSpPr>
          <p:spPr bwMode="auto">
            <a:xfrm>
              <a:off x="1067160" y="2394310"/>
              <a:ext cx="79351" cy="38832"/>
            </a:xfrm>
            <a:custGeom>
              <a:avLst/>
              <a:gdLst>
                <a:gd name="T0" fmla="*/ 25 w 48"/>
                <a:gd name="T1" fmla="*/ 17 h 25"/>
                <a:gd name="T2" fmla="*/ 3 w 48"/>
                <a:gd name="T3" fmla="*/ 25 h 25"/>
                <a:gd name="T4" fmla="*/ 0 w 48"/>
                <a:gd name="T5" fmla="*/ 19 h 25"/>
                <a:gd name="T6" fmla="*/ 7 w 48"/>
                <a:gd name="T7" fmla="*/ 10 h 25"/>
                <a:gd name="T8" fmla="*/ 28 w 48"/>
                <a:gd name="T9" fmla="*/ 3 h 25"/>
                <a:gd name="T10" fmla="*/ 40 w 48"/>
                <a:gd name="T11" fmla="*/ 0 h 25"/>
                <a:gd name="T12" fmla="*/ 48 w 48"/>
                <a:gd name="T13" fmla="*/ 2 h 25"/>
                <a:gd name="T14" fmla="*/ 48 w 48"/>
                <a:gd name="T15" fmla="*/ 8 h 25"/>
                <a:gd name="T16" fmla="*/ 25 w 48"/>
                <a:gd name="T17" fmla="*/ 17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8" h="25">
                  <a:moveTo>
                    <a:pt x="25" y="17"/>
                  </a:moveTo>
                  <a:lnTo>
                    <a:pt x="3" y="25"/>
                  </a:lnTo>
                  <a:lnTo>
                    <a:pt x="0" y="19"/>
                  </a:lnTo>
                  <a:lnTo>
                    <a:pt x="7" y="10"/>
                  </a:lnTo>
                  <a:lnTo>
                    <a:pt x="28" y="3"/>
                  </a:lnTo>
                  <a:lnTo>
                    <a:pt x="40" y="0"/>
                  </a:lnTo>
                  <a:lnTo>
                    <a:pt x="48" y="2"/>
                  </a:lnTo>
                  <a:lnTo>
                    <a:pt x="48" y="8"/>
                  </a:lnTo>
                  <a:lnTo>
                    <a:pt x="25" y="17"/>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224" name="Freeform 209"/>
            <p:cNvSpPr>
              <a:spLocks/>
            </p:cNvSpPr>
            <p:nvPr/>
          </p:nvSpPr>
          <p:spPr bwMode="auto">
            <a:xfrm>
              <a:off x="720000" y="2012207"/>
              <a:ext cx="1127445" cy="492384"/>
            </a:xfrm>
            <a:custGeom>
              <a:avLst/>
              <a:gdLst>
                <a:gd name="T0" fmla="*/ 542 w 682"/>
                <a:gd name="T1" fmla="*/ 8 h 317"/>
                <a:gd name="T2" fmla="*/ 572 w 682"/>
                <a:gd name="T3" fmla="*/ 16 h 317"/>
                <a:gd name="T4" fmla="*/ 630 w 682"/>
                <a:gd name="T5" fmla="*/ 21 h 317"/>
                <a:gd name="T6" fmla="*/ 671 w 682"/>
                <a:gd name="T7" fmla="*/ 26 h 317"/>
                <a:gd name="T8" fmla="*/ 598 w 682"/>
                <a:gd name="T9" fmla="*/ 94 h 317"/>
                <a:gd name="T10" fmla="*/ 501 w 682"/>
                <a:gd name="T11" fmla="*/ 207 h 317"/>
                <a:gd name="T12" fmla="*/ 529 w 682"/>
                <a:gd name="T13" fmla="*/ 217 h 317"/>
                <a:gd name="T14" fmla="*/ 550 w 682"/>
                <a:gd name="T15" fmla="*/ 229 h 317"/>
                <a:gd name="T16" fmla="*/ 547 w 682"/>
                <a:gd name="T17" fmla="*/ 274 h 317"/>
                <a:gd name="T18" fmla="*/ 536 w 682"/>
                <a:gd name="T19" fmla="*/ 309 h 317"/>
                <a:gd name="T20" fmla="*/ 536 w 682"/>
                <a:gd name="T21" fmla="*/ 278 h 317"/>
                <a:gd name="T22" fmla="*/ 526 w 682"/>
                <a:gd name="T23" fmla="*/ 242 h 317"/>
                <a:gd name="T24" fmla="*/ 480 w 682"/>
                <a:gd name="T25" fmla="*/ 216 h 317"/>
                <a:gd name="T26" fmla="*/ 429 w 682"/>
                <a:gd name="T27" fmla="*/ 207 h 317"/>
                <a:gd name="T28" fmla="*/ 380 w 682"/>
                <a:gd name="T29" fmla="*/ 194 h 317"/>
                <a:gd name="T30" fmla="*/ 338 w 682"/>
                <a:gd name="T31" fmla="*/ 213 h 317"/>
                <a:gd name="T32" fmla="*/ 307 w 682"/>
                <a:gd name="T33" fmla="*/ 212 h 317"/>
                <a:gd name="T34" fmla="*/ 358 w 682"/>
                <a:gd name="T35" fmla="*/ 183 h 317"/>
                <a:gd name="T36" fmla="*/ 267 w 682"/>
                <a:gd name="T37" fmla="*/ 220 h 317"/>
                <a:gd name="T38" fmla="*/ 213 w 682"/>
                <a:gd name="T39" fmla="*/ 251 h 317"/>
                <a:gd name="T40" fmla="*/ 145 w 682"/>
                <a:gd name="T41" fmla="*/ 276 h 317"/>
                <a:gd name="T42" fmla="*/ 95 w 682"/>
                <a:gd name="T43" fmla="*/ 292 h 317"/>
                <a:gd name="T44" fmla="*/ 32 w 682"/>
                <a:gd name="T45" fmla="*/ 311 h 317"/>
                <a:gd name="T46" fmla="*/ 28 w 682"/>
                <a:gd name="T47" fmla="*/ 304 h 317"/>
                <a:gd name="T48" fmla="*/ 98 w 682"/>
                <a:gd name="T49" fmla="*/ 285 h 317"/>
                <a:gd name="T50" fmla="*/ 155 w 682"/>
                <a:gd name="T51" fmla="*/ 261 h 317"/>
                <a:gd name="T52" fmla="*/ 213 w 682"/>
                <a:gd name="T53" fmla="*/ 228 h 317"/>
                <a:gd name="T54" fmla="*/ 172 w 682"/>
                <a:gd name="T55" fmla="*/ 238 h 317"/>
                <a:gd name="T56" fmla="*/ 167 w 682"/>
                <a:gd name="T57" fmla="*/ 225 h 317"/>
                <a:gd name="T58" fmla="*/ 146 w 682"/>
                <a:gd name="T59" fmla="*/ 221 h 317"/>
                <a:gd name="T60" fmla="*/ 132 w 682"/>
                <a:gd name="T61" fmla="*/ 211 h 317"/>
                <a:gd name="T62" fmla="*/ 139 w 682"/>
                <a:gd name="T63" fmla="*/ 186 h 317"/>
                <a:gd name="T64" fmla="*/ 183 w 682"/>
                <a:gd name="T65" fmla="*/ 157 h 317"/>
                <a:gd name="T66" fmla="*/ 220 w 682"/>
                <a:gd name="T67" fmla="*/ 149 h 317"/>
                <a:gd name="T68" fmla="*/ 270 w 682"/>
                <a:gd name="T69" fmla="*/ 136 h 317"/>
                <a:gd name="T70" fmla="*/ 295 w 682"/>
                <a:gd name="T71" fmla="*/ 117 h 317"/>
                <a:gd name="T72" fmla="*/ 256 w 682"/>
                <a:gd name="T73" fmla="*/ 125 h 317"/>
                <a:gd name="T74" fmla="*/ 213 w 682"/>
                <a:gd name="T75" fmla="*/ 119 h 317"/>
                <a:gd name="T76" fmla="*/ 246 w 682"/>
                <a:gd name="T77" fmla="*/ 93 h 317"/>
                <a:gd name="T78" fmla="*/ 286 w 682"/>
                <a:gd name="T79" fmla="*/ 93 h 317"/>
                <a:gd name="T80" fmla="*/ 313 w 682"/>
                <a:gd name="T81" fmla="*/ 74 h 317"/>
                <a:gd name="T82" fmla="*/ 305 w 682"/>
                <a:gd name="T83" fmla="*/ 52 h 317"/>
                <a:gd name="T84" fmla="*/ 380 w 682"/>
                <a:gd name="T85" fmla="*/ 34 h 317"/>
                <a:gd name="T86" fmla="*/ 439 w 682"/>
                <a:gd name="T87" fmla="*/ 16 h 317"/>
                <a:gd name="T88" fmla="*/ 519 w 682"/>
                <a:gd name="T89" fmla="*/ 0 h 3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682" h="317">
                  <a:moveTo>
                    <a:pt x="533" y="4"/>
                  </a:moveTo>
                  <a:lnTo>
                    <a:pt x="531" y="12"/>
                  </a:lnTo>
                  <a:lnTo>
                    <a:pt x="542" y="8"/>
                  </a:lnTo>
                  <a:lnTo>
                    <a:pt x="562" y="9"/>
                  </a:lnTo>
                  <a:lnTo>
                    <a:pt x="556" y="13"/>
                  </a:lnTo>
                  <a:lnTo>
                    <a:pt x="572" y="16"/>
                  </a:lnTo>
                  <a:lnTo>
                    <a:pt x="587" y="14"/>
                  </a:lnTo>
                  <a:lnTo>
                    <a:pt x="607" y="20"/>
                  </a:lnTo>
                  <a:lnTo>
                    <a:pt x="630" y="21"/>
                  </a:lnTo>
                  <a:lnTo>
                    <a:pt x="637" y="23"/>
                  </a:lnTo>
                  <a:lnTo>
                    <a:pt x="658" y="21"/>
                  </a:lnTo>
                  <a:lnTo>
                    <a:pt x="671" y="26"/>
                  </a:lnTo>
                  <a:lnTo>
                    <a:pt x="682" y="28"/>
                  </a:lnTo>
                  <a:lnTo>
                    <a:pt x="682" y="28"/>
                  </a:lnTo>
                  <a:lnTo>
                    <a:pt x="598" y="94"/>
                  </a:lnTo>
                  <a:lnTo>
                    <a:pt x="478" y="201"/>
                  </a:lnTo>
                  <a:lnTo>
                    <a:pt x="492" y="202"/>
                  </a:lnTo>
                  <a:lnTo>
                    <a:pt x="501" y="207"/>
                  </a:lnTo>
                  <a:lnTo>
                    <a:pt x="503" y="215"/>
                  </a:lnTo>
                  <a:lnTo>
                    <a:pt x="503" y="228"/>
                  </a:lnTo>
                  <a:lnTo>
                    <a:pt x="529" y="217"/>
                  </a:lnTo>
                  <a:lnTo>
                    <a:pt x="549" y="211"/>
                  </a:lnTo>
                  <a:lnTo>
                    <a:pt x="548" y="221"/>
                  </a:lnTo>
                  <a:lnTo>
                    <a:pt x="550" y="229"/>
                  </a:lnTo>
                  <a:lnTo>
                    <a:pt x="555" y="238"/>
                  </a:lnTo>
                  <a:lnTo>
                    <a:pt x="552" y="252"/>
                  </a:lnTo>
                  <a:lnTo>
                    <a:pt x="547" y="274"/>
                  </a:lnTo>
                  <a:lnTo>
                    <a:pt x="562" y="287"/>
                  </a:lnTo>
                  <a:lnTo>
                    <a:pt x="552" y="299"/>
                  </a:lnTo>
                  <a:lnTo>
                    <a:pt x="536" y="309"/>
                  </a:lnTo>
                  <a:lnTo>
                    <a:pt x="533" y="301"/>
                  </a:lnTo>
                  <a:lnTo>
                    <a:pt x="525" y="295"/>
                  </a:lnTo>
                  <a:lnTo>
                    <a:pt x="536" y="278"/>
                  </a:lnTo>
                  <a:lnTo>
                    <a:pt x="530" y="262"/>
                  </a:lnTo>
                  <a:lnTo>
                    <a:pt x="539" y="244"/>
                  </a:lnTo>
                  <a:lnTo>
                    <a:pt x="526" y="242"/>
                  </a:lnTo>
                  <a:lnTo>
                    <a:pt x="503" y="242"/>
                  </a:lnTo>
                  <a:lnTo>
                    <a:pt x="491" y="236"/>
                  </a:lnTo>
                  <a:lnTo>
                    <a:pt x="480" y="216"/>
                  </a:lnTo>
                  <a:lnTo>
                    <a:pt x="470" y="212"/>
                  </a:lnTo>
                  <a:lnTo>
                    <a:pt x="451" y="205"/>
                  </a:lnTo>
                  <a:lnTo>
                    <a:pt x="429" y="207"/>
                  </a:lnTo>
                  <a:lnTo>
                    <a:pt x="409" y="198"/>
                  </a:lnTo>
                  <a:lnTo>
                    <a:pt x="401" y="190"/>
                  </a:lnTo>
                  <a:lnTo>
                    <a:pt x="380" y="194"/>
                  </a:lnTo>
                  <a:lnTo>
                    <a:pt x="369" y="207"/>
                  </a:lnTo>
                  <a:lnTo>
                    <a:pt x="359" y="209"/>
                  </a:lnTo>
                  <a:lnTo>
                    <a:pt x="338" y="213"/>
                  </a:lnTo>
                  <a:lnTo>
                    <a:pt x="318" y="219"/>
                  </a:lnTo>
                  <a:lnTo>
                    <a:pt x="297" y="223"/>
                  </a:lnTo>
                  <a:lnTo>
                    <a:pt x="307" y="212"/>
                  </a:lnTo>
                  <a:lnTo>
                    <a:pt x="335" y="193"/>
                  </a:lnTo>
                  <a:lnTo>
                    <a:pt x="357" y="187"/>
                  </a:lnTo>
                  <a:lnTo>
                    <a:pt x="358" y="183"/>
                  </a:lnTo>
                  <a:lnTo>
                    <a:pt x="328" y="193"/>
                  </a:lnTo>
                  <a:lnTo>
                    <a:pt x="303" y="206"/>
                  </a:lnTo>
                  <a:lnTo>
                    <a:pt x="267" y="220"/>
                  </a:lnTo>
                  <a:lnTo>
                    <a:pt x="267" y="229"/>
                  </a:lnTo>
                  <a:lnTo>
                    <a:pt x="238" y="243"/>
                  </a:lnTo>
                  <a:lnTo>
                    <a:pt x="213" y="251"/>
                  </a:lnTo>
                  <a:lnTo>
                    <a:pt x="192" y="257"/>
                  </a:lnTo>
                  <a:lnTo>
                    <a:pt x="179" y="266"/>
                  </a:lnTo>
                  <a:lnTo>
                    <a:pt x="145" y="276"/>
                  </a:lnTo>
                  <a:lnTo>
                    <a:pt x="130" y="285"/>
                  </a:lnTo>
                  <a:lnTo>
                    <a:pt x="104" y="294"/>
                  </a:lnTo>
                  <a:lnTo>
                    <a:pt x="95" y="292"/>
                  </a:lnTo>
                  <a:lnTo>
                    <a:pt x="75" y="298"/>
                  </a:lnTo>
                  <a:lnTo>
                    <a:pt x="52" y="304"/>
                  </a:lnTo>
                  <a:lnTo>
                    <a:pt x="32" y="311"/>
                  </a:lnTo>
                  <a:lnTo>
                    <a:pt x="0" y="317"/>
                  </a:lnTo>
                  <a:lnTo>
                    <a:pt x="1" y="313"/>
                  </a:lnTo>
                  <a:lnTo>
                    <a:pt x="28" y="304"/>
                  </a:lnTo>
                  <a:lnTo>
                    <a:pt x="49" y="298"/>
                  </a:lnTo>
                  <a:lnTo>
                    <a:pt x="77" y="287"/>
                  </a:lnTo>
                  <a:lnTo>
                    <a:pt x="98" y="285"/>
                  </a:lnTo>
                  <a:lnTo>
                    <a:pt x="114" y="277"/>
                  </a:lnTo>
                  <a:lnTo>
                    <a:pt x="148" y="265"/>
                  </a:lnTo>
                  <a:lnTo>
                    <a:pt x="155" y="261"/>
                  </a:lnTo>
                  <a:lnTo>
                    <a:pt x="174" y="254"/>
                  </a:lnTo>
                  <a:lnTo>
                    <a:pt x="192" y="239"/>
                  </a:lnTo>
                  <a:lnTo>
                    <a:pt x="213" y="228"/>
                  </a:lnTo>
                  <a:lnTo>
                    <a:pt x="189" y="234"/>
                  </a:lnTo>
                  <a:lnTo>
                    <a:pt x="188" y="231"/>
                  </a:lnTo>
                  <a:lnTo>
                    <a:pt x="172" y="238"/>
                  </a:lnTo>
                  <a:lnTo>
                    <a:pt x="173" y="228"/>
                  </a:lnTo>
                  <a:lnTo>
                    <a:pt x="161" y="235"/>
                  </a:lnTo>
                  <a:lnTo>
                    <a:pt x="167" y="225"/>
                  </a:lnTo>
                  <a:lnTo>
                    <a:pt x="143" y="233"/>
                  </a:lnTo>
                  <a:lnTo>
                    <a:pt x="134" y="233"/>
                  </a:lnTo>
                  <a:lnTo>
                    <a:pt x="146" y="221"/>
                  </a:lnTo>
                  <a:lnTo>
                    <a:pt x="157" y="214"/>
                  </a:lnTo>
                  <a:lnTo>
                    <a:pt x="156" y="207"/>
                  </a:lnTo>
                  <a:lnTo>
                    <a:pt x="132" y="211"/>
                  </a:lnTo>
                  <a:lnTo>
                    <a:pt x="131" y="202"/>
                  </a:lnTo>
                  <a:lnTo>
                    <a:pt x="126" y="197"/>
                  </a:lnTo>
                  <a:lnTo>
                    <a:pt x="139" y="186"/>
                  </a:lnTo>
                  <a:lnTo>
                    <a:pt x="138" y="178"/>
                  </a:lnTo>
                  <a:lnTo>
                    <a:pt x="158" y="167"/>
                  </a:lnTo>
                  <a:lnTo>
                    <a:pt x="183" y="157"/>
                  </a:lnTo>
                  <a:lnTo>
                    <a:pt x="201" y="147"/>
                  </a:lnTo>
                  <a:lnTo>
                    <a:pt x="214" y="146"/>
                  </a:lnTo>
                  <a:lnTo>
                    <a:pt x="220" y="149"/>
                  </a:lnTo>
                  <a:lnTo>
                    <a:pt x="243" y="140"/>
                  </a:lnTo>
                  <a:lnTo>
                    <a:pt x="252" y="142"/>
                  </a:lnTo>
                  <a:lnTo>
                    <a:pt x="270" y="136"/>
                  </a:lnTo>
                  <a:lnTo>
                    <a:pt x="279" y="127"/>
                  </a:lnTo>
                  <a:lnTo>
                    <a:pt x="275" y="124"/>
                  </a:lnTo>
                  <a:lnTo>
                    <a:pt x="295" y="117"/>
                  </a:lnTo>
                  <a:lnTo>
                    <a:pt x="286" y="117"/>
                  </a:lnTo>
                  <a:lnTo>
                    <a:pt x="266" y="121"/>
                  </a:lnTo>
                  <a:lnTo>
                    <a:pt x="256" y="125"/>
                  </a:lnTo>
                  <a:lnTo>
                    <a:pt x="251" y="121"/>
                  </a:lnTo>
                  <a:lnTo>
                    <a:pt x="228" y="123"/>
                  </a:lnTo>
                  <a:lnTo>
                    <a:pt x="213" y="119"/>
                  </a:lnTo>
                  <a:lnTo>
                    <a:pt x="218" y="111"/>
                  </a:lnTo>
                  <a:lnTo>
                    <a:pt x="215" y="101"/>
                  </a:lnTo>
                  <a:lnTo>
                    <a:pt x="246" y="93"/>
                  </a:lnTo>
                  <a:lnTo>
                    <a:pt x="289" y="84"/>
                  </a:lnTo>
                  <a:lnTo>
                    <a:pt x="300" y="84"/>
                  </a:lnTo>
                  <a:lnTo>
                    <a:pt x="286" y="93"/>
                  </a:lnTo>
                  <a:lnTo>
                    <a:pt x="316" y="92"/>
                  </a:lnTo>
                  <a:lnTo>
                    <a:pt x="320" y="81"/>
                  </a:lnTo>
                  <a:lnTo>
                    <a:pt x="313" y="74"/>
                  </a:lnTo>
                  <a:lnTo>
                    <a:pt x="317" y="65"/>
                  </a:lnTo>
                  <a:lnTo>
                    <a:pt x="315" y="58"/>
                  </a:lnTo>
                  <a:lnTo>
                    <a:pt x="305" y="52"/>
                  </a:lnTo>
                  <a:lnTo>
                    <a:pt x="327" y="43"/>
                  </a:lnTo>
                  <a:lnTo>
                    <a:pt x="351" y="42"/>
                  </a:lnTo>
                  <a:lnTo>
                    <a:pt x="380" y="34"/>
                  </a:lnTo>
                  <a:lnTo>
                    <a:pt x="397" y="26"/>
                  </a:lnTo>
                  <a:lnTo>
                    <a:pt x="423" y="18"/>
                  </a:lnTo>
                  <a:lnTo>
                    <a:pt x="439" y="16"/>
                  </a:lnTo>
                  <a:lnTo>
                    <a:pt x="475" y="8"/>
                  </a:lnTo>
                  <a:lnTo>
                    <a:pt x="485" y="9"/>
                  </a:lnTo>
                  <a:lnTo>
                    <a:pt x="519" y="0"/>
                  </a:lnTo>
                  <a:lnTo>
                    <a:pt x="533" y="4"/>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225" name="Freeform 210"/>
            <p:cNvSpPr>
              <a:spLocks/>
            </p:cNvSpPr>
            <p:nvPr/>
          </p:nvSpPr>
          <p:spPr bwMode="auto">
            <a:xfrm>
              <a:off x="1449037" y="2659918"/>
              <a:ext cx="1654798" cy="778183"/>
            </a:xfrm>
            <a:custGeom>
              <a:avLst/>
              <a:gdLst>
                <a:gd name="T0" fmla="*/ 595 w 1001"/>
                <a:gd name="T1" fmla="*/ 16 h 501"/>
                <a:gd name="T2" fmla="*/ 655 w 1001"/>
                <a:gd name="T3" fmla="*/ 28 h 501"/>
                <a:gd name="T4" fmla="*/ 701 w 1001"/>
                <a:gd name="T5" fmla="*/ 38 h 501"/>
                <a:gd name="T6" fmla="*/ 724 w 1001"/>
                <a:gd name="T7" fmla="*/ 58 h 501"/>
                <a:gd name="T8" fmla="*/ 729 w 1001"/>
                <a:gd name="T9" fmla="*/ 64 h 501"/>
                <a:gd name="T10" fmla="*/ 733 w 1001"/>
                <a:gd name="T11" fmla="*/ 73 h 501"/>
                <a:gd name="T12" fmla="*/ 730 w 1001"/>
                <a:gd name="T13" fmla="*/ 131 h 501"/>
                <a:gd name="T14" fmla="*/ 712 w 1001"/>
                <a:gd name="T15" fmla="*/ 155 h 501"/>
                <a:gd name="T16" fmla="*/ 762 w 1001"/>
                <a:gd name="T17" fmla="*/ 144 h 501"/>
                <a:gd name="T18" fmla="*/ 788 w 1001"/>
                <a:gd name="T19" fmla="*/ 121 h 501"/>
                <a:gd name="T20" fmla="*/ 836 w 1001"/>
                <a:gd name="T21" fmla="*/ 110 h 501"/>
                <a:gd name="T22" fmla="*/ 896 w 1001"/>
                <a:gd name="T23" fmla="*/ 90 h 501"/>
                <a:gd name="T24" fmla="*/ 943 w 1001"/>
                <a:gd name="T25" fmla="*/ 80 h 501"/>
                <a:gd name="T26" fmla="*/ 984 w 1001"/>
                <a:gd name="T27" fmla="*/ 45 h 501"/>
                <a:gd name="T28" fmla="*/ 999 w 1001"/>
                <a:gd name="T29" fmla="*/ 87 h 501"/>
                <a:gd name="T30" fmla="*/ 940 w 1001"/>
                <a:gd name="T31" fmla="*/ 117 h 501"/>
                <a:gd name="T32" fmla="*/ 922 w 1001"/>
                <a:gd name="T33" fmla="*/ 155 h 501"/>
                <a:gd name="T34" fmla="*/ 930 w 1001"/>
                <a:gd name="T35" fmla="*/ 159 h 501"/>
                <a:gd name="T36" fmla="*/ 888 w 1001"/>
                <a:gd name="T37" fmla="*/ 166 h 501"/>
                <a:gd name="T38" fmla="*/ 892 w 1001"/>
                <a:gd name="T39" fmla="*/ 173 h 501"/>
                <a:gd name="T40" fmla="*/ 850 w 1001"/>
                <a:gd name="T41" fmla="*/ 183 h 501"/>
                <a:gd name="T42" fmla="*/ 830 w 1001"/>
                <a:gd name="T43" fmla="*/ 209 h 501"/>
                <a:gd name="T44" fmla="*/ 826 w 1001"/>
                <a:gd name="T45" fmla="*/ 217 h 501"/>
                <a:gd name="T46" fmla="*/ 801 w 1001"/>
                <a:gd name="T47" fmla="*/ 249 h 501"/>
                <a:gd name="T48" fmla="*/ 801 w 1001"/>
                <a:gd name="T49" fmla="*/ 219 h 501"/>
                <a:gd name="T50" fmla="*/ 796 w 1001"/>
                <a:gd name="T51" fmla="*/ 255 h 501"/>
                <a:gd name="T52" fmla="*/ 782 w 1001"/>
                <a:gd name="T53" fmla="*/ 300 h 501"/>
                <a:gd name="T54" fmla="*/ 729 w 1001"/>
                <a:gd name="T55" fmla="*/ 327 h 501"/>
                <a:gd name="T56" fmla="*/ 679 w 1001"/>
                <a:gd name="T57" fmla="*/ 369 h 501"/>
                <a:gd name="T58" fmla="*/ 680 w 1001"/>
                <a:gd name="T59" fmla="*/ 431 h 501"/>
                <a:gd name="T60" fmla="*/ 676 w 1001"/>
                <a:gd name="T61" fmla="*/ 486 h 501"/>
                <a:gd name="T62" fmla="*/ 654 w 1001"/>
                <a:gd name="T63" fmla="*/ 490 h 501"/>
                <a:gd name="T64" fmla="*/ 636 w 1001"/>
                <a:gd name="T65" fmla="*/ 443 h 501"/>
                <a:gd name="T66" fmla="*/ 624 w 1001"/>
                <a:gd name="T67" fmla="*/ 397 h 501"/>
                <a:gd name="T68" fmla="*/ 585 w 1001"/>
                <a:gd name="T69" fmla="*/ 391 h 501"/>
                <a:gd name="T70" fmla="*/ 528 w 1001"/>
                <a:gd name="T71" fmla="*/ 396 h 501"/>
                <a:gd name="T72" fmla="*/ 526 w 1001"/>
                <a:gd name="T73" fmla="*/ 417 h 501"/>
                <a:gd name="T74" fmla="*/ 489 w 1001"/>
                <a:gd name="T75" fmla="*/ 406 h 501"/>
                <a:gd name="T76" fmla="*/ 434 w 1001"/>
                <a:gd name="T77" fmla="*/ 410 h 501"/>
                <a:gd name="T78" fmla="*/ 376 w 1001"/>
                <a:gd name="T79" fmla="*/ 454 h 501"/>
                <a:gd name="T80" fmla="*/ 366 w 1001"/>
                <a:gd name="T81" fmla="*/ 486 h 501"/>
                <a:gd name="T82" fmla="*/ 339 w 1001"/>
                <a:gd name="T83" fmla="*/ 450 h 501"/>
                <a:gd name="T84" fmla="*/ 313 w 1001"/>
                <a:gd name="T85" fmla="*/ 404 h 501"/>
                <a:gd name="T86" fmla="*/ 262 w 1001"/>
                <a:gd name="T87" fmla="*/ 408 h 501"/>
                <a:gd name="T88" fmla="*/ 244 w 1001"/>
                <a:gd name="T89" fmla="*/ 370 h 501"/>
                <a:gd name="T90" fmla="*/ 193 w 1001"/>
                <a:gd name="T91" fmla="*/ 371 h 501"/>
                <a:gd name="T92" fmla="*/ 102 w 1001"/>
                <a:gd name="T93" fmla="*/ 343 h 501"/>
                <a:gd name="T94" fmla="*/ 53 w 1001"/>
                <a:gd name="T95" fmla="*/ 324 h 501"/>
                <a:gd name="T96" fmla="*/ 33 w 1001"/>
                <a:gd name="T97" fmla="*/ 309 h 501"/>
                <a:gd name="T98" fmla="*/ 8 w 1001"/>
                <a:gd name="T99" fmla="*/ 272 h 501"/>
                <a:gd name="T100" fmla="*/ 0 w 1001"/>
                <a:gd name="T101" fmla="*/ 214 h 501"/>
                <a:gd name="T102" fmla="*/ 23 w 1001"/>
                <a:gd name="T103" fmla="*/ 151 h 501"/>
                <a:gd name="T104" fmla="*/ 69 w 1001"/>
                <a:gd name="T105" fmla="*/ 79 h 501"/>
                <a:gd name="T106" fmla="*/ 94 w 1001"/>
                <a:gd name="T107" fmla="*/ 21 h 501"/>
                <a:gd name="T108" fmla="*/ 124 w 1001"/>
                <a:gd name="T109" fmla="*/ 25 h 501"/>
                <a:gd name="T110" fmla="*/ 239 w 1001"/>
                <a:gd name="T111" fmla="*/ 8 h 501"/>
                <a:gd name="T112" fmla="*/ 432 w 1001"/>
                <a:gd name="T113" fmla="*/ 8 h 501"/>
                <a:gd name="T114" fmla="*/ 579 w 1001"/>
                <a:gd name="T115" fmla="*/ 0 h 5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001" h="501">
                  <a:moveTo>
                    <a:pt x="584" y="0"/>
                  </a:moveTo>
                  <a:lnTo>
                    <a:pt x="582" y="11"/>
                  </a:lnTo>
                  <a:lnTo>
                    <a:pt x="585" y="15"/>
                  </a:lnTo>
                  <a:lnTo>
                    <a:pt x="595" y="16"/>
                  </a:lnTo>
                  <a:lnTo>
                    <a:pt x="610" y="19"/>
                  </a:lnTo>
                  <a:lnTo>
                    <a:pt x="623" y="26"/>
                  </a:lnTo>
                  <a:lnTo>
                    <a:pt x="637" y="23"/>
                  </a:lnTo>
                  <a:lnTo>
                    <a:pt x="655" y="28"/>
                  </a:lnTo>
                  <a:lnTo>
                    <a:pt x="660" y="28"/>
                  </a:lnTo>
                  <a:lnTo>
                    <a:pt x="677" y="22"/>
                  </a:lnTo>
                  <a:lnTo>
                    <a:pt x="689" y="30"/>
                  </a:lnTo>
                  <a:lnTo>
                    <a:pt x="701" y="38"/>
                  </a:lnTo>
                  <a:lnTo>
                    <a:pt x="711" y="44"/>
                  </a:lnTo>
                  <a:lnTo>
                    <a:pt x="721" y="51"/>
                  </a:lnTo>
                  <a:lnTo>
                    <a:pt x="721" y="56"/>
                  </a:lnTo>
                  <a:lnTo>
                    <a:pt x="724" y="58"/>
                  </a:lnTo>
                  <a:lnTo>
                    <a:pt x="722" y="60"/>
                  </a:lnTo>
                  <a:lnTo>
                    <a:pt x="726" y="61"/>
                  </a:lnTo>
                  <a:lnTo>
                    <a:pt x="730" y="59"/>
                  </a:lnTo>
                  <a:lnTo>
                    <a:pt x="729" y="64"/>
                  </a:lnTo>
                  <a:lnTo>
                    <a:pt x="731" y="67"/>
                  </a:lnTo>
                  <a:lnTo>
                    <a:pt x="735" y="67"/>
                  </a:lnTo>
                  <a:lnTo>
                    <a:pt x="737" y="69"/>
                  </a:lnTo>
                  <a:lnTo>
                    <a:pt x="733" y="73"/>
                  </a:lnTo>
                  <a:lnTo>
                    <a:pt x="747" y="83"/>
                  </a:lnTo>
                  <a:lnTo>
                    <a:pt x="743" y="101"/>
                  </a:lnTo>
                  <a:lnTo>
                    <a:pt x="739" y="119"/>
                  </a:lnTo>
                  <a:lnTo>
                    <a:pt x="730" y="131"/>
                  </a:lnTo>
                  <a:lnTo>
                    <a:pt x="718" y="142"/>
                  </a:lnTo>
                  <a:lnTo>
                    <a:pt x="712" y="150"/>
                  </a:lnTo>
                  <a:lnTo>
                    <a:pt x="711" y="152"/>
                  </a:lnTo>
                  <a:lnTo>
                    <a:pt x="712" y="155"/>
                  </a:lnTo>
                  <a:lnTo>
                    <a:pt x="716" y="158"/>
                  </a:lnTo>
                  <a:lnTo>
                    <a:pt x="720" y="158"/>
                  </a:lnTo>
                  <a:lnTo>
                    <a:pt x="744" y="147"/>
                  </a:lnTo>
                  <a:lnTo>
                    <a:pt x="762" y="144"/>
                  </a:lnTo>
                  <a:lnTo>
                    <a:pt x="788" y="133"/>
                  </a:lnTo>
                  <a:lnTo>
                    <a:pt x="789" y="132"/>
                  </a:lnTo>
                  <a:lnTo>
                    <a:pt x="789" y="125"/>
                  </a:lnTo>
                  <a:lnTo>
                    <a:pt x="788" y="121"/>
                  </a:lnTo>
                  <a:lnTo>
                    <a:pt x="797" y="118"/>
                  </a:lnTo>
                  <a:lnTo>
                    <a:pt x="813" y="118"/>
                  </a:lnTo>
                  <a:lnTo>
                    <a:pt x="828" y="118"/>
                  </a:lnTo>
                  <a:lnTo>
                    <a:pt x="836" y="110"/>
                  </a:lnTo>
                  <a:lnTo>
                    <a:pt x="839" y="108"/>
                  </a:lnTo>
                  <a:lnTo>
                    <a:pt x="862" y="93"/>
                  </a:lnTo>
                  <a:lnTo>
                    <a:pt x="870" y="90"/>
                  </a:lnTo>
                  <a:lnTo>
                    <a:pt x="896" y="90"/>
                  </a:lnTo>
                  <a:lnTo>
                    <a:pt x="926" y="90"/>
                  </a:lnTo>
                  <a:lnTo>
                    <a:pt x="929" y="84"/>
                  </a:lnTo>
                  <a:lnTo>
                    <a:pt x="935" y="83"/>
                  </a:lnTo>
                  <a:lnTo>
                    <a:pt x="943" y="80"/>
                  </a:lnTo>
                  <a:lnTo>
                    <a:pt x="952" y="71"/>
                  </a:lnTo>
                  <a:lnTo>
                    <a:pt x="962" y="55"/>
                  </a:lnTo>
                  <a:lnTo>
                    <a:pt x="980" y="40"/>
                  </a:lnTo>
                  <a:lnTo>
                    <a:pt x="984" y="45"/>
                  </a:lnTo>
                  <a:lnTo>
                    <a:pt x="996" y="42"/>
                  </a:lnTo>
                  <a:lnTo>
                    <a:pt x="1001" y="48"/>
                  </a:lnTo>
                  <a:lnTo>
                    <a:pt x="992" y="75"/>
                  </a:lnTo>
                  <a:lnTo>
                    <a:pt x="999" y="87"/>
                  </a:lnTo>
                  <a:lnTo>
                    <a:pt x="999" y="94"/>
                  </a:lnTo>
                  <a:lnTo>
                    <a:pt x="979" y="103"/>
                  </a:lnTo>
                  <a:lnTo>
                    <a:pt x="959" y="111"/>
                  </a:lnTo>
                  <a:lnTo>
                    <a:pt x="940" y="117"/>
                  </a:lnTo>
                  <a:lnTo>
                    <a:pt x="927" y="129"/>
                  </a:lnTo>
                  <a:lnTo>
                    <a:pt x="923" y="133"/>
                  </a:lnTo>
                  <a:lnTo>
                    <a:pt x="920" y="144"/>
                  </a:lnTo>
                  <a:lnTo>
                    <a:pt x="922" y="155"/>
                  </a:lnTo>
                  <a:lnTo>
                    <a:pt x="929" y="156"/>
                  </a:lnTo>
                  <a:lnTo>
                    <a:pt x="929" y="148"/>
                  </a:lnTo>
                  <a:lnTo>
                    <a:pt x="933" y="153"/>
                  </a:lnTo>
                  <a:lnTo>
                    <a:pt x="930" y="159"/>
                  </a:lnTo>
                  <a:lnTo>
                    <a:pt x="917" y="162"/>
                  </a:lnTo>
                  <a:lnTo>
                    <a:pt x="909" y="162"/>
                  </a:lnTo>
                  <a:lnTo>
                    <a:pt x="896" y="165"/>
                  </a:lnTo>
                  <a:lnTo>
                    <a:pt x="888" y="166"/>
                  </a:lnTo>
                  <a:lnTo>
                    <a:pt x="878" y="167"/>
                  </a:lnTo>
                  <a:lnTo>
                    <a:pt x="862" y="173"/>
                  </a:lnTo>
                  <a:lnTo>
                    <a:pt x="888" y="169"/>
                  </a:lnTo>
                  <a:lnTo>
                    <a:pt x="892" y="173"/>
                  </a:lnTo>
                  <a:lnTo>
                    <a:pt x="867" y="179"/>
                  </a:lnTo>
                  <a:lnTo>
                    <a:pt x="856" y="179"/>
                  </a:lnTo>
                  <a:lnTo>
                    <a:pt x="857" y="177"/>
                  </a:lnTo>
                  <a:lnTo>
                    <a:pt x="850" y="183"/>
                  </a:lnTo>
                  <a:lnTo>
                    <a:pt x="855" y="183"/>
                  </a:lnTo>
                  <a:lnTo>
                    <a:pt x="847" y="198"/>
                  </a:lnTo>
                  <a:lnTo>
                    <a:pt x="830" y="214"/>
                  </a:lnTo>
                  <a:lnTo>
                    <a:pt x="830" y="209"/>
                  </a:lnTo>
                  <a:lnTo>
                    <a:pt x="827" y="208"/>
                  </a:lnTo>
                  <a:lnTo>
                    <a:pt x="823" y="203"/>
                  </a:lnTo>
                  <a:lnTo>
                    <a:pt x="823" y="214"/>
                  </a:lnTo>
                  <a:lnTo>
                    <a:pt x="826" y="217"/>
                  </a:lnTo>
                  <a:lnTo>
                    <a:pt x="824" y="225"/>
                  </a:lnTo>
                  <a:lnTo>
                    <a:pt x="817" y="233"/>
                  </a:lnTo>
                  <a:lnTo>
                    <a:pt x="802" y="250"/>
                  </a:lnTo>
                  <a:lnTo>
                    <a:pt x="801" y="249"/>
                  </a:lnTo>
                  <a:lnTo>
                    <a:pt x="810" y="235"/>
                  </a:lnTo>
                  <a:lnTo>
                    <a:pt x="804" y="227"/>
                  </a:lnTo>
                  <a:lnTo>
                    <a:pt x="807" y="210"/>
                  </a:lnTo>
                  <a:lnTo>
                    <a:pt x="801" y="219"/>
                  </a:lnTo>
                  <a:lnTo>
                    <a:pt x="801" y="232"/>
                  </a:lnTo>
                  <a:lnTo>
                    <a:pt x="791" y="229"/>
                  </a:lnTo>
                  <a:lnTo>
                    <a:pt x="800" y="235"/>
                  </a:lnTo>
                  <a:lnTo>
                    <a:pt x="796" y="255"/>
                  </a:lnTo>
                  <a:lnTo>
                    <a:pt x="800" y="256"/>
                  </a:lnTo>
                  <a:lnTo>
                    <a:pt x="800" y="264"/>
                  </a:lnTo>
                  <a:lnTo>
                    <a:pt x="797" y="284"/>
                  </a:lnTo>
                  <a:lnTo>
                    <a:pt x="782" y="300"/>
                  </a:lnTo>
                  <a:lnTo>
                    <a:pt x="763" y="306"/>
                  </a:lnTo>
                  <a:lnTo>
                    <a:pt x="748" y="318"/>
                  </a:lnTo>
                  <a:lnTo>
                    <a:pt x="739" y="319"/>
                  </a:lnTo>
                  <a:lnTo>
                    <a:pt x="729" y="327"/>
                  </a:lnTo>
                  <a:lnTo>
                    <a:pt x="725" y="334"/>
                  </a:lnTo>
                  <a:lnTo>
                    <a:pt x="702" y="347"/>
                  </a:lnTo>
                  <a:lnTo>
                    <a:pt x="690" y="357"/>
                  </a:lnTo>
                  <a:lnTo>
                    <a:pt x="679" y="369"/>
                  </a:lnTo>
                  <a:lnTo>
                    <a:pt x="673" y="384"/>
                  </a:lnTo>
                  <a:lnTo>
                    <a:pt x="673" y="398"/>
                  </a:lnTo>
                  <a:lnTo>
                    <a:pt x="675" y="416"/>
                  </a:lnTo>
                  <a:lnTo>
                    <a:pt x="680" y="431"/>
                  </a:lnTo>
                  <a:lnTo>
                    <a:pt x="678" y="440"/>
                  </a:lnTo>
                  <a:lnTo>
                    <a:pt x="682" y="464"/>
                  </a:lnTo>
                  <a:lnTo>
                    <a:pt x="679" y="478"/>
                  </a:lnTo>
                  <a:lnTo>
                    <a:pt x="676" y="486"/>
                  </a:lnTo>
                  <a:lnTo>
                    <a:pt x="670" y="499"/>
                  </a:lnTo>
                  <a:lnTo>
                    <a:pt x="664" y="501"/>
                  </a:lnTo>
                  <a:lnTo>
                    <a:pt x="656" y="499"/>
                  </a:lnTo>
                  <a:lnTo>
                    <a:pt x="654" y="490"/>
                  </a:lnTo>
                  <a:lnTo>
                    <a:pt x="648" y="485"/>
                  </a:lnTo>
                  <a:lnTo>
                    <a:pt x="642" y="467"/>
                  </a:lnTo>
                  <a:lnTo>
                    <a:pt x="637" y="451"/>
                  </a:lnTo>
                  <a:lnTo>
                    <a:pt x="636" y="443"/>
                  </a:lnTo>
                  <a:lnTo>
                    <a:pt x="643" y="429"/>
                  </a:lnTo>
                  <a:lnTo>
                    <a:pt x="640" y="418"/>
                  </a:lnTo>
                  <a:lnTo>
                    <a:pt x="630" y="401"/>
                  </a:lnTo>
                  <a:lnTo>
                    <a:pt x="624" y="397"/>
                  </a:lnTo>
                  <a:lnTo>
                    <a:pt x="604" y="407"/>
                  </a:lnTo>
                  <a:lnTo>
                    <a:pt x="601" y="406"/>
                  </a:lnTo>
                  <a:lnTo>
                    <a:pt x="595" y="396"/>
                  </a:lnTo>
                  <a:lnTo>
                    <a:pt x="585" y="391"/>
                  </a:lnTo>
                  <a:lnTo>
                    <a:pt x="564" y="394"/>
                  </a:lnTo>
                  <a:lnTo>
                    <a:pt x="549" y="391"/>
                  </a:lnTo>
                  <a:lnTo>
                    <a:pt x="536" y="393"/>
                  </a:lnTo>
                  <a:lnTo>
                    <a:pt x="528" y="396"/>
                  </a:lnTo>
                  <a:lnTo>
                    <a:pt x="529" y="401"/>
                  </a:lnTo>
                  <a:lnTo>
                    <a:pt x="527" y="410"/>
                  </a:lnTo>
                  <a:lnTo>
                    <a:pt x="530" y="414"/>
                  </a:lnTo>
                  <a:lnTo>
                    <a:pt x="526" y="417"/>
                  </a:lnTo>
                  <a:lnTo>
                    <a:pt x="520" y="414"/>
                  </a:lnTo>
                  <a:lnTo>
                    <a:pt x="512" y="417"/>
                  </a:lnTo>
                  <a:lnTo>
                    <a:pt x="500" y="417"/>
                  </a:lnTo>
                  <a:lnTo>
                    <a:pt x="489" y="406"/>
                  </a:lnTo>
                  <a:lnTo>
                    <a:pt x="473" y="408"/>
                  </a:lnTo>
                  <a:lnTo>
                    <a:pt x="462" y="404"/>
                  </a:lnTo>
                  <a:lnTo>
                    <a:pt x="450" y="405"/>
                  </a:lnTo>
                  <a:lnTo>
                    <a:pt x="434" y="410"/>
                  </a:lnTo>
                  <a:lnTo>
                    <a:pt x="415" y="426"/>
                  </a:lnTo>
                  <a:lnTo>
                    <a:pt x="395" y="434"/>
                  </a:lnTo>
                  <a:lnTo>
                    <a:pt x="383" y="444"/>
                  </a:lnTo>
                  <a:lnTo>
                    <a:pt x="376" y="454"/>
                  </a:lnTo>
                  <a:lnTo>
                    <a:pt x="373" y="468"/>
                  </a:lnTo>
                  <a:lnTo>
                    <a:pt x="372" y="478"/>
                  </a:lnTo>
                  <a:lnTo>
                    <a:pt x="374" y="485"/>
                  </a:lnTo>
                  <a:lnTo>
                    <a:pt x="366" y="486"/>
                  </a:lnTo>
                  <a:lnTo>
                    <a:pt x="355" y="481"/>
                  </a:lnTo>
                  <a:lnTo>
                    <a:pt x="342" y="475"/>
                  </a:lnTo>
                  <a:lnTo>
                    <a:pt x="340" y="465"/>
                  </a:lnTo>
                  <a:lnTo>
                    <a:pt x="339" y="450"/>
                  </a:lnTo>
                  <a:lnTo>
                    <a:pt x="332" y="438"/>
                  </a:lnTo>
                  <a:lnTo>
                    <a:pt x="328" y="426"/>
                  </a:lnTo>
                  <a:lnTo>
                    <a:pt x="323" y="412"/>
                  </a:lnTo>
                  <a:lnTo>
                    <a:pt x="313" y="404"/>
                  </a:lnTo>
                  <a:lnTo>
                    <a:pt x="299" y="404"/>
                  </a:lnTo>
                  <a:lnTo>
                    <a:pt x="283" y="421"/>
                  </a:lnTo>
                  <a:lnTo>
                    <a:pt x="270" y="414"/>
                  </a:lnTo>
                  <a:lnTo>
                    <a:pt x="262" y="408"/>
                  </a:lnTo>
                  <a:lnTo>
                    <a:pt x="261" y="397"/>
                  </a:lnTo>
                  <a:lnTo>
                    <a:pt x="259" y="386"/>
                  </a:lnTo>
                  <a:lnTo>
                    <a:pt x="251" y="377"/>
                  </a:lnTo>
                  <a:lnTo>
                    <a:pt x="244" y="370"/>
                  </a:lnTo>
                  <a:lnTo>
                    <a:pt x="240" y="363"/>
                  </a:lnTo>
                  <a:lnTo>
                    <a:pt x="209" y="363"/>
                  </a:lnTo>
                  <a:lnTo>
                    <a:pt x="207" y="371"/>
                  </a:lnTo>
                  <a:lnTo>
                    <a:pt x="193" y="371"/>
                  </a:lnTo>
                  <a:lnTo>
                    <a:pt x="158" y="372"/>
                  </a:lnTo>
                  <a:lnTo>
                    <a:pt x="123" y="357"/>
                  </a:lnTo>
                  <a:lnTo>
                    <a:pt x="100" y="347"/>
                  </a:lnTo>
                  <a:lnTo>
                    <a:pt x="102" y="343"/>
                  </a:lnTo>
                  <a:lnTo>
                    <a:pt x="80" y="345"/>
                  </a:lnTo>
                  <a:lnTo>
                    <a:pt x="59" y="347"/>
                  </a:lnTo>
                  <a:lnTo>
                    <a:pt x="60" y="336"/>
                  </a:lnTo>
                  <a:lnTo>
                    <a:pt x="53" y="324"/>
                  </a:lnTo>
                  <a:lnTo>
                    <a:pt x="46" y="322"/>
                  </a:lnTo>
                  <a:lnTo>
                    <a:pt x="46" y="316"/>
                  </a:lnTo>
                  <a:lnTo>
                    <a:pt x="37" y="315"/>
                  </a:lnTo>
                  <a:lnTo>
                    <a:pt x="33" y="309"/>
                  </a:lnTo>
                  <a:lnTo>
                    <a:pt x="18" y="307"/>
                  </a:lnTo>
                  <a:lnTo>
                    <a:pt x="14" y="304"/>
                  </a:lnTo>
                  <a:lnTo>
                    <a:pt x="17" y="292"/>
                  </a:lnTo>
                  <a:lnTo>
                    <a:pt x="8" y="272"/>
                  </a:lnTo>
                  <a:lnTo>
                    <a:pt x="7" y="243"/>
                  </a:lnTo>
                  <a:lnTo>
                    <a:pt x="9" y="238"/>
                  </a:lnTo>
                  <a:lnTo>
                    <a:pt x="5" y="231"/>
                  </a:lnTo>
                  <a:lnTo>
                    <a:pt x="0" y="214"/>
                  </a:lnTo>
                  <a:lnTo>
                    <a:pt x="5" y="197"/>
                  </a:lnTo>
                  <a:lnTo>
                    <a:pt x="2" y="186"/>
                  </a:lnTo>
                  <a:lnTo>
                    <a:pt x="14" y="169"/>
                  </a:lnTo>
                  <a:lnTo>
                    <a:pt x="23" y="151"/>
                  </a:lnTo>
                  <a:lnTo>
                    <a:pt x="26" y="135"/>
                  </a:lnTo>
                  <a:lnTo>
                    <a:pt x="43" y="116"/>
                  </a:lnTo>
                  <a:lnTo>
                    <a:pt x="56" y="98"/>
                  </a:lnTo>
                  <a:lnTo>
                    <a:pt x="69" y="79"/>
                  </a:lnTo>
                  <a:lnTo>
                    <a:pt x="82" y="52"/>
                  </a:lnTo>
                  <a:lnTo>
                    <a:pt x="88" y="34"/>
                  </a:lnTo>
                  <a:lnTo>
                    <a:pt x="89" y="25"/>
                  </a:lnTo>
                  <a:lnTo>
                    <a:pt x="94" y="21"/>
                  </a:lnTo>
                  <a:lnTo>
                    <a:pt x="113" y="28"/>
                  </a:lnTo>
                  <a:lnTo>
                    <a:pt x="109" y="47"/>
                  </a:lnTo>
                  <a:lnTo>
                    <a:pt x="117" y="41"/>
                  </a:lnTo>
                  <a:lnTo>
                    <a:pt x="124" y="25"/>
                  </a:lnTo>
                  <a:lnTo>
                    <a:pt x="130" y="8"/>
                  </a:lnTo>
                  <a:lnTo>
                    <a:pt x="175" y="8"/>
                  </a:lnTo>
                  <a:lnTo>
                    <a:pt x="223" y="8"/>
                  </a:lnTo>
                  <a:lnTo>
                    <a:pt x="239" y="8"/>
                  </a:lnTo>
                  <a:lnTo>
                    <a:pt x="288" y="8"/>
                  </a:lnTo>
                  <a:lnTo>
                    <a:pt x="335" y="8"/>
                  </a:lnTo>
                  <a:lnTo>
                    <a:pt x="384" y="8"/>
                  </a:lnTo>
                  <a:lnTo>
                    <a:pt x="432" y="8"/>
                  </a:lnTo>
                  <a:lnTo>
                    <a:pt x="487" y="8"/>
                  </a:lnTo>
                  <a:lnTo>
                    <a:pt x="541" y="8"/>
                  </a:lnTo>
                  <a:lnTo>
                    <a:pt x="575" y="8"/>
                  </a:lnTo>
                  <a:lnTo>
                    <a:pt x="579" y="0"/>
                  </a:lnTo>
                  <a:lnTo>
                    <a:pt x="584"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226" name="Freeform 212"/>
            <p:cNvSpPr>
              <a:spLocks/>
            </p:cNvSpPr>
            <p:nvPr/>
          </p:nvSpPr>
          <p:spPr bwMode="auto">
            <a:xfrm>
              <a:off x="2708733" y="3855927"/>
              <a:ext cx="409980" cy="368122"/>
            </a:xfrm>
            <a:custGeom>
              <a:avLst/>
              <a:gdLst>
                <a:gd name="T0" fmla="*/ 39 w 248"/>
                <a:gd name="T1" fmla="*/ 13 h 237"/>
                <a:gd name="T2" fmla="*/ 33 w 248"/>
                <a:gd name="T3" fmla="*/ 24 h 237"/>
                <a:gd name="T4" fmla="*/ 23 w 248"/>
                <a:gd name="T5" fmla="*/ 47 h 237"/>
                <a:gd name="T6" fmla="*/ 38 w 248"/>
                <a:gd name="T7" fmla="*/ 62 h 237"/>
                <a:gd name="T8" fmla="*/ 37 w 248"/>
                <a:gd name="T9" fmla="*/ 40 h 237"/>
                <a:gd name="T10" fmla="*/ 61 w 248"/>
                <a:gd name="T11" fmla="*/ 16 h 237"/>
                <a:gd name="T12" fmla="*/ 65 w 248"/>
                <a:gd name="T13" fmla="*/ 0 h 237"/>
                <a:gd name="T14" fmla="*/ 84 w 248"/>
                <a:gd name="T15" fmla="*/ 15 h 237"/>
                <a:gd name="T16" fmla="*/ 95 w 248"/>
                <a:gd name="T17" fmla="*/ 33 h 237"/>
                <a:gd name="T18" fmla="*/ 131 w 248"/>
                <a:gd name="T19" fmla="*/ 31 h 237"/>
                <a:gd name="T20" fmla="*/ 155 w 248"/>
                <a:gd name="T21" fmla="*/ 43 h 237"/>
                <a:gd name="T22" fmla="*/ 166 w 248"/>
                <a:gd name="T23" fmla="*/ 31 h 237"/>
                <a:gd name="T24" fmla="*/ 211 w 248"/>
                <a:gd name="T25" fmla="*/ 30 h 237"/>
                <a:gd name="T26" fmla="*/ 201 w 248"/>
                <a:gd name="T27" fmla="*/ 46 h 237"/>
                <a:gd name="T28" fmla="*/ 229 w 248"/>
                <a:gd name="T29" fmla="*/ 58 h 237"/>
                <a:gd name="T30" fmla="*/ 241 w 248"/>
                <a:gd name="T31" fmla="*/ 74 h 237"/>
                <a:gd name="T32" fmla="*/ 233 w 248"/>
                <a:gd name="T33" fmla="*/ 91 h 237"/>
                <a:gd name="T34" fmla="*/ 237 w 248"/>
                <a:gd name="T35" fmla="*/ 106 h 237"/>
                <a:gd name="T36" fmla="*/ 221 w 248"/>
                <a:gd name="T37" fmla="*/ 113 h 237"/>
                <a:gd name="T38" fmla="*/ 216 w 248"/>
                <a:gd name="T39" fmla="*/ 129 h 237"/>
                <a:gd name="T40" fmla="*/ 230 w 248"/>
                <a:gd name="T41" fmla="*/ 150 h 237"/>
                <a:gd name="T42" fmla="*/ 202 w 248"/>
                <a:gd name="T43" fmla="*/ 166 h 237"/>
                <a:gd name="T44" fmla="*/ 184 w 248"/>
                <a:gd name="T45" fmla="*/ 174 h 237"/>
                <a:gd name="T46" fmla="*/ 156 w 248"/>
                <a:gd name="T47" fmla="*/ 166 h 237"/>
                <a:gd name="T48" fmla="*/ 160 w 248"/>
                <a:gd name="T49" fmla="*/ 173 h 237"/>
                <a:gd name="T50" fmla="*/ 162 w 248"/>
                <a:gd name="T51" fmla="*/ 201 h 237"/>
                <a:gd name="T52" fmla="*/ 178 w 248"/>
                <a:gd name="T53" fmla="*/ 207 h 237"/>
                <a:gd name="T54" fmla="*/ 163 w 248"/>
                <a:gd name="T55" fmla="*/ 221 h 237"/>
                <a:gd name="T56" fmla="*/ 142 w 248"/>
                <a:gd name="T57" fmla="*/ 230 h 237"/>
                <a:gd name="T58" fmla="*/ 124 w 248"/>
                <a:gd name="T59" fmla="*/ 237 h 237"/>
                <a:gd name="T60" fmla="*/ 108 w 248"/>
                <a:gd name="T61" fmla="*/ 206 h 237"/>
                <a:gd name="T62" fmla="*/ 97 w 248"/>
                <a:gd name="T63" fmla="*/ 194 h 237"/>
                <a:gd name="T64" fmla="*/ 106 w 248"/>
                <a:gd name="T65" fmla="*/ 179 h 237"/>
                <a:gd name="T66" fmla="*/ 97 w 248"/>
                <a:gd name="T67" fmla="*/ 159 h 237"/>
                <a:gd name="T68" fmla="*/ 103 w 248"/>
                <a:gd name="T69" fmla="*/ 137 h 237"/>
                <a:gd name="T70" fmla="*/ 101 w 248"/>
                <a:gd name="T71" fmla="*/ 122 h 237"/>
                <a:gd name="T72" fmla="*/ 77 w 248"/>
                <a:gd name="T73" fmla="*/ 123 h 237"/>
                <a:gd name="T74" fmla="*/ 57 w 248"/>
                <a:gd name="T75" fmla="*/ 108 h 237"/>
                <a:gd name="T76" fmla="*/ 23 w 248"/>
                <a:gd name="T77" fmla="*/ 107 h 237"/>
                <a:gd name="T78" fmla="*/ 14 w 248"/>
                <a:gd name="T79" fmla="*/ 98 h 237"/>
                <a:gd name="T80" fmla="*/ 16 w 248"/>
                <a:gd name="T81" fmla="*/ 86 h 237"/>
                <a:gd name="T82" fmla="*/ 11 w 248"/>
                <a:gd name="T83" fmla="*/ 73 h 237"/>
                <a:gd name="T84" fmla="*/ 0 w 248"/>
                <a:gd name="T85" fmla="*/ 62 h 237"/>
                <a:gd name="T86" fmla="*/ 9 w 248"/>
                <a:gd name="T87" fmla="*/ 35 h 237"/>
                <a:gd name="T88" fmla="*/ 22 w 248"/>
                <a:gd name="T89" fmla="*/ 22 h 237"/>
                <a:gd name="T90" fmla="*/ 40 w 248"/>
                <a:gd name="T91" fmla="*/ 8 h 2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248" h="237">
                  <a:moveTo>
                    <a:pt x="40" y="8"/>
                  </a:moveTo>
                  <a:lnTo>
                    <a:pt x="39" y="13"/>
                  </a:lnTo>
                  <a:lnTo>
                    <a:pt x="28" y="15"/>
                  </a:lnTo>
                  <a:lnTo>
                    <a:pt x="33" y="24"/>
                  </a:lnTo>
                  <a:lnTo>
                    <a:pt x="32" y="35"/>
                  </a:lnTo>
                  <a:lnTo>
                    <a:pt x="23" y="47"/>
                  </a:lnTo>
                  <a:lnTo>
                    <a:pt x="29" y="64"/>
                  </a:lnTo>
                  <a:lnTo>
                    <a:pt x="38" y="62"/>
                  </a:lnTo>
                  <a:lnTo>
                    <a:pt x="42" y="48"/>
                  </a:lnTo>
                  <a:lnTo>
                    <a:pt x="37" y="40"/>
                  </a:lnTo>
                  <a:lnTo>
                    <a:pt x="37" y="24"/>
                  </a:lnTo>
                  <a:lnTo>
                    <a:pt x="61" y="16"/>
                  </a:lnTo>
                  <a:lnTo>
                    <a:pt x="59" y="6"/>
                  </a:lnTo>
                  <a:lnTo>
                    <a:pt x="65" y="0"/>
                  </a:lnTo>
                  <a:lnTo>
                    <a:pt x="71" y="14"/>
                  </a:lnTo>
                  <a:lnTo>
                    <a:pt x="84" y="15"/>
                  </a:lnTo>
                  <a:lnTo>
                    <a:pt x="95" y="26"/>
                  </a:lnTo>
                  <a:lnTo>
                    <a:pt x="95" y="33"/>
                  </a:lnTo>
                  <a:lnTo>
                    <a:pt x="112" y="33"/>
                  </a:lnTo>
                  <a:lnTo>
                    <a:pt x="131" y="31"/>
                  </a:lnTo>
                  <a:lnTo>
                    <a:pt x="141" y="41"/>
                  </a:lnTo>
                  <a:lnTo>
                    <a:pt x="155" y="43"/>
                  </a:lnTo>
                  <a:lnTo>
                    <a:pt x="166" y="37"/>
                  </a:lnTo>
                  <a:lnTo>
                    <a:pt x="166" y="31"/>
                  </a:lnTo>
                  <a:lnTo>
                    <a:pt x="189" y="30"/>
                  </a:lnTo>
                  <a:lnTo>
                    <a:pt x="211" y="30"/>
                  </a:lnTo>
                  <a:lnTo>
                    <a:pt x="195" y="36"/>
                  </a:lnTo>
                  <a:lnTo>
                    <a:pt x="201" y="46"/>
                  </a:lnTo>
                  <a:lnTo>
                    <a:pt x="215" y="47"/>
                  </a:lnTo>
                  <a:lnTo>
                    <a:pt x="229" y="58"/>
                  </a:lnTo>
                  <a:lnTo>
                    <a:pt x="231" y="74"/>
                  </a:lnTo>
                  <a:lnTo>
                    <a:pt x="241" y="74"/>
                  </a:lnTo>
                  <a:lnTo>
                    <a:pt x="248" y="79"/>
                  </a:lnTo>
                  <a:lnTo>
                    <a:pt x="233" y="91"/>
                  </a:lnTo>
                  <a:lnTo>
                    <a:pt x="231" y="98"/>
                  </a:lnTo>
                  <a:lnTo>
                    <a:pt x="237" y="106"/>
                  </a:lnTo>
                  <a:lnTo>
                    <a:pt x="232" y="110"/>
                  </a:lnTo>
                  <a:lnTo>
                    <a:pt x="221" y="113"/>
                  </a:lnTo>
                  <a:lnTo>
                    <a:pt x="221" y="123"/>
                  </a:lnTo>
                  <a:lnTo>
                    <a:pt x="216" y="129"/>
                  </a:lnTo>
                  <a:lnTo>
                    <a:pt x="228" y="144"/>
                  </a:lnTo>
                  <a:lnTo>
                    <a:pt x="230" y="150"/>
                  </a:lnTo>
                  <a:lnTo>
                    <a:pt x="223" y="158"/>
                  </a:lnTo>
                  <a:lnTo>
                    <a:pt x="202" y="166"/>
                  </a:lnTo>
                  <a:lnTo>
                    <a:pt x="189" y="169"/>
                  </a:lnTo>
                  <a:lnTo>
                    <a:pt x="184" y="174"/>
                  </a:lnTo>
                  <a:lnTo>
                    <a:pt x="169" y="169"/>
                  </a:lnTo>
                  <a:lnTo>
                    <a:pt x="156" y="166"/>
                  </a:lnTo>
                  <a:lnTo>
                    <a:pt x="152" y="168"/>
                  </a:lnTo>
                  <a:lnTo>
                    <a:pt x="160" y="173"/>
                  </a:lnTo>
                  <a:lnTo>
                    <a:pt x="159" y="187"/>
                  </a:lnTo>
                  <a:lnTo>
                    <a:pt x="162" y="201"/>
                  </a:lnTo>
                  <a:lnTo>
                    <a:pt x="177" y="202"/>
                  </a:lnTo>
                  <a:lnTo>
                    <a:pt x="178" y="207"/>
                  </a:lnTo>
                  <a:lnTo>
                    <a:pt x="165" y="213"/>
                  </a:lnTo>
                  <a:lnTo>
                    <a:pt x="163" y="221"/>
                  </a:lnTo>
                  <a:lnTo>
                    <a:pt x="155" y="225"/>
                  </a:lnTo>
                  <a:lnTo>
                    <a:pt x="142" y="230"/>
                  </a:lnTo>
                  <a:lnTo>
                    <a:pt x="138" y="236"/>
                  </a:lnTo>
                  <a:lnTo>
                    <a:pt x="124" y="237"/>
                  </a:lnTo>
                  <a:lnTo>
                    <a:pt x="114" y="226"/>
                  </a:lnTo>
                  <a:lnTo>
                    <a:pt x="108" y="206"/>
                  </a:lnTo>
                  <a:lnTo>
                    <a:pt x="103" y="198"/>
                  </a:lnTo>
                  <a:lnTo>
                    <a:pt x="97" y="194"/>
                  </a:lnTo>
                  <a:lnTo>
                    <a:pt x="106" y="183"/>
                  </a:lnTo>
                  <a:lnTo>
                    <a:pt x="106" y="179"/>
                  </a:lnTo>
                  <a:lnTo>
                    <a:pt x="101" y="173"/>
                  </a:lnTo>
                  <a:lnTo>
                    <a:pt x="97" y="159"/>
                  </a:lnTo>
                  <a:lnTo>
                    <a:pt x="99" y="144"/>
                  </a:lnTo>
                  <a:lnTo>
                    <a:pt x="103" y="137"/>
                  </a:lnTo>
                  <a:lnTo>
                    <a:pt x="107" y="126"/>
                  </a:lnTo>
                  <a:lnTo>
                    <a:pt x="101" y="122"/>
                  </a:lnTo>
                  <a:lnTo>
                    <a:pt x="90" y="125"/>
                  </a:lnTo>
                  <a:lnTo>
                    <a:pt x="77" y="123"/>
                  </a:lnTo>
                  <a:lnTo>
                    <a:pt x="69" y="126"/>
                  </a:lnTo>
                  <a:lnTo>
                    <a:pt x="57" y="108"/>
                  </a:lnTo>
                  <a:lnTo>
                    <a:pt x="47" y="105"/>
                  </a:lnTo>
                  <a:lnTo>
                    <a:pt x="23" y="107"/>
                  </a:lnTo>
                  <a:lnTo>
                    <a:pt x="19" y="100"/>
                  </a:lnTo>
                  <a:lnTo>
                    <a:pt x="14" y="98"/>
                  </a:lnTo>
                  <a:lnTo>
                    <a:pt x="14" y="94"/>
                  </a:lnTo>
                  <a:lnTo>
                    <a:pt x="16" y="86"/>
                  </a:lnTo>
                  <a:lnTo>
                    <a:pt x="15" y="78"/>
                  </a:lnTo>
                  <a:lnTo>
                    <a:pt x="11" y="73"/>
                  </a:lnTo>
                  <a:lnTo>
                    <a:pt x="9" y="64"/>
                  </a:lnTo>
                  <a:lnTo>
                    <a:pt x="0" y="62"/>
                  </a:lnTo>
                  <a:lnTo>
                    <a:pt x="6" y="50"/>
                  </a:lnTo>
                  <a:lnTo>
                    <a:pt x="9" y="35"/>
                  </a:lnTo>
                  <a:lnTo>
                    <a:pt x="15" y="28"/>
                  </a:lnTo>
                  <a:lnTo>
                    <a:pt x="22" y="22"/>
                  </a:lnTo>
                  <a:lnTo>
                    <a:pt x="28" y="11"/>
                  </a:lnTo>
                  <a:lnTo>
                    <a:pt x="40" y="8"/>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grpSp>
      <p:grpSp>
        <p:nvGrpSpPr>
          <p:cNvPr id="11" name="Group 10"/>
          <p:cNvGrpSpPr/>
          <p:nvPr userDrawn="1"/>
        </p:nvGrpSpPr>
        <p:grpSpPr>
          <a:xfrm>
            <a:off x="7846494" y="2612782"/>
            <a:ext cx="2180155" cy="1875058"/>
            <a:chOff x="6167109" y="2473526"/>
            <a:chExt cx="3808844" cy="3275825"/>
          </a:xfrm>
          <a:solidFill>
            <a:schemeClr val="accent1"/>
          </a:solidFill>
        </p:grpSpPr>
        <p:sp>
          <p:nvSpPr>
            <p:cNvPr id="144" name="Freeform 143"/>
            <p:cNvSpPr>
              <a:spLocks noEditPoints="1"/>
            </p:cNvSpPr>
            <p:nvPr/>
          </p:nvSpPr>
          <p:spPr bwMode="auto">
            <a:xfrm>
              <a:off x="8228579" y="4592173"/>
              <a:ext cx="1208449" cy="1060876"/>
            </a:xfrm>
            <a:custGeom>
              <a:avLst/>
              <a:gdLst>
                <a:gd name="T0" fmla="*/ 2629 w 2996"/>
                <a:gd name="T1" fmla="*/ 334 h 2800"/>
                <a:gd name="T2" fmla="*/ 2651 w 2996"/>
                <a:gd name="T3" fmla="*/ 521 h 2800"/>
                <a:gd name="T4" fmla="*/ 2668 w 2996"/>
                <a:gd name="T5" fmla="*/ 706 h 2800"/>
                <a:gd name="T6" fmla="*/ 2806 w 2996"/>
                <a:gd name="T7" fmla="*/ 849 h 2800"/>
                <a:gd name="T8" fmla="*/ 2893 w 2996"/>
                <a:gd name="T9" fmla="*/ 1012 h 2800"/>
                <a:gd name="T10" fmla="*/ 2961 w 2996"/>
                <a:gd name="T11" fmla="*/ 1174 h 2800"/>
                <a:gd name="T12" fmla="*/ 2955 w 2996"/>
                <a:gd name="T13" fmla="*/ 1413 h 2800"/>
                <a:gd name="T14" fmla="*/ 2851 w 2996"/>
                <a:gd name="T15" fmla="*/ 1675 h 2800"/>
                <a:gd name="T16" fmla="*/ 2654 w 2996"/>
                <a:gd name="T17" fmla="*/ 1904 h 2800"/>
                <a:gd name="T18" fmla="*/ 2448 w 2996"/>
                <a:gd name="T19" fmla="*/ 2127 h 2800"/>
                <a:gd name="T20" fmla="*/ 2290 w 2996"/>
                <a:gd name="T21" fmla="*/ 2305 h 2800"/>
                <a:gd name="T22" fmla="*/ 2014 w 2996"/>
                <a:gd name="T23" fmla="*/ 2412 h 2800"/>
                <a:gd name="T24" fmla="*/ 1930 w 2996"/>
                <a:gd name="T25" fmla="*/ 2332 h 2800"/>
                <a:gd name="T26" fmla="*/ 1719 w 2996"/>
                <a:gd name="T27" fmla="*/ 2350 h 2800"/>
                <a:gd name="T28" fmla="*/ 1669 w 2996"/>
                <a:gd name="T29" fmla="*/ 2167 h 2800"/>
                <a:gd name="T30" fmla="*/ 1641 w 2996"/>
                <a:gd name="T31" fmla="*/ 2018 h 2800"/>
                <a:gd name="T32" fmla="*/ 1600 w 2996"/>
                <a:gd name="T33" fmla="*/ 1996 h 2800"/>
                <a:gd name="T34" fmla="*/ 1521 w 2996"/>
                <a:gd name="T35" fmla="*/ 1993 h 2800"/>
                <a:gd name="T36" fmla="*/ 1427 w 2996"/>
                <a:gd name="T37" fmla="*/ 1919 h 2800"/>
                <a:gd name="T38" fmla="*/ 1303 w 2996"/>
                <a:gd name="T39" fmla="*/ 1814 h 2800"/>
                <a:gd name="T40" fmla="*/ 922 w 2996"/>
                <a:gd name="T41" fmla="*/ 1840 h 2800"/>
                <a:gd name="T42" fmla="*/ 664 w 2996"/>
                <a:gd name="T43" fmla="*/ 1942 h 2800"/>
                <a:gd name="T44" fmla="*/ 458 w 2996"/>
                <a:gd name="T45" fmla="*/ 1970 h 2800"/>
                <a:gd name="T46" fmla="*/ 274 w 2996"/>
                <a:gd name="T47" fmla="*/ 2025 h 2800"/>
                <a:gd name="T48" fmla="*/ 87 w 2996"/>
                <a:gd name="T49" fmla="*/ 2072 h 2800"/>
                <a:gd name="T50" fmla="*/ 59 w 2996"/>
                <a:gd name="T51" fmla="*/ 1942 h 2800"/>
                <a:gd name="T52" fmla="*/ 124 w 2996"/>
                <a:gd name="T53" fmla="*/ 1783 h 2800"/>
                <a:gd name="T54" fmla="*/ 123 w 2996"/>
                <a:gd name="T55" fmla="*/ 1544 h 2800"/>
                <a:gd name="T56" fmla="*/ 91 w 2996"/>
                <a:gd name="T57" fmla="*/ 1352 h 2800"/>
                <a:gd name="T58" fmla="*/ 138 w 2996"/>
                <a:gd name="T59" fmla="*/ 1298 h 2800"/>
                <a:gd name="T60" fmla="*/ 141 w 2996"/>
                <a:gd name="T61" fmla="*/ 1193 h 2800"/>
                <a:gd name="T62" fmla="*/ 189 w 2996"/>
                <a:gd name="T63" fmla="*/ 1055 h 2800"/>
                <a:gd name="T64" fmla="*/ 270 w 2996"/>
                <a:gd name="T65" fmla="*/ 950 h 2800"/>
                <a:gd name="T66" fmla="*/ 476 w 2996"/>
                <a:gd name="T67" fmla="*/ 848 h 2800"/>
                <a:gd name="T68" fmla="*/ 621 w 2996"/>
                <a:gd name="T69" fmla="*/ 798 h 2800"/>
                <a:gd name="T70" fmla="*/ 812 w 2996"/>
                <a:gd name="T71" fmla="*/ 730 h 2800"/>
                <a:gd name="T72" fmla="*/ 910 w 2996"/>
                <a:gd name="T73" fmla="*/ 561 h 2800"/>
                <a:gd name="T74" fmla="*/ 1008 w 2996"/>
                <a:gd name="T75" fmla="*/ 505 h 2800"/>
                <a:gd name="T76" fmla="*/ 1134 w 2996"/>
                <a:gd name="T77" fmla="*/ 375 h 2800"/>
                <a:gd name="T78" fmla="*/ 1232 w 2996"/>
                <a:gd name="T79" fmla="*/ 313 h 2800"/>
                <a:gd name="T80" fmla="*/ 1358 w 2996"/>
                <a:gd name="T81" fmla="*/ 307 h 2800"/>
                <a:gd name="T82" fmla="*/ 1476 w 2996"/>
                <a:gd name="T83" fmla="*/ 320 h 2800"/>
                <a:gd name="T84" fmla="*/ 1588 w 2996"/>
                <a:gd name="T85" fmla="*/ 159 h 2800"/>
                <a:gd name="T86" fmla="*/ 1743 w 2996"/>
                <a:gd name="T87" fmla="*/ 80 h 2800"/>
                <a:gd name="T88" fmla="*/ 1815 w 2996"/>
                <a:gd name="T89" fmla="*/ 95 h 2800"/>
                <a:gd name="T90" fmla="*/ 1988 w 2996"/>
                <a:gd name="T91" fmla="*/ 110 h 2800"/>
                <a:gd name="T92" fmla="*/ 2038 w 2996"/>
                <a:gd name="T93" fmla="*/ 189 h 2800"/>
                <a:gd name="T94" fmla="*/ 1954 w 2996"/>
                <a:gd name="T95" fmla="*/ 303 h 2800"/>
                <a:gd name="T96" fmla="*/ 2027 w 2996"/>
                <a:gd name="T97" fmla="*/ 443 h 2800"/>
                <a:gd name="T98" fmla="*/ 2161 w 2996"/>
                <a:gd name="T99" fmla="*/ 545 h 2800"/>
                <a:gd name="T100" fmla="*/ 2310 w 2996"/>
                <a:gd name="T101" fmla="*/ 525 h 2800"/>
                <a:gd name="T102" fmla="*/ 2381 w 2996"/>
                <a:gd name="T103" fmla="*/ 332 h 2800"/>
                <a:gd name="T104" fmla="*/ 2425 w 2996"/>
                <a:gd name="T105" fmla="*/ 177 h 2800"/>
                <a:gd name="T106" fmla="*/ 2466 w 2996"/>
                <a:gd name="T107" fmla="*/ 32 h 2800"/>
                <a:gd name="T108" fmla="*/ 2530 w 2996"/>
                <a:gd name="T109" fmla="*/ 105 h 2800"/>
                <a:gd name="T110" fmla="*/ 2540 w 2996"/>
                <a:gd name="T111" fmla="*/ 264 h 2800"/>
                <a:gd name="T112" fmla="*/ 2023 w 2996"/>
                <a:gd name="T113" fmla="*/ 2562 h 2800"/>
                <a:gd name="T114" fmla="*/ 1911 w 2996"/>
                <a:gd name="T115" fmla="*/ 2764 h 2800"/>
                <a:gd name="T116" fmla="*/ 1765 w 2996"/>
                <a:gd name="T117" fmla="*/ 2793 h 2800"/>
                <a:gd name="T118" fmla="*/ 1824 w 2996"/>
                <a:gd name="T119" fmla="*/ 2553 h 28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996" h="2800">
                  <a:moveTo>
                    <a:pt x="2540" y="264"/>
                  </a:moveTo>
                  <a:lnTo>
                    <a:pt x="2557" y="330"/>
                  </a:lnTo>
                  <a:lnTo>
                    <a:pt x="2610" y="298"/>
                  </a:lnTo>
                  <a:lnTo>
                    <a:pt x="2629" y="334"/>
                  </a:lnTo>
                  <a:lnTo>
                    <a:pt x="2659" y="368"/>
                  </a:lnTo>
                  <a:lnTo>
                    <a:pt x="2645" y="405"/>
                  </a:lnTo>
                  <a:lnTo>
                    <a:pt x="2647" y="478"/>
                  </a:lnTo>
                  <a:lnTo>
                    <a:pt x="2651" y="521"/>
                  </a:lnTo>
                  <a:lnTo>
                    <a:pt x="2667" y="531"/>
                  </a:lnTo>
                  <a:lnTo>
                    <a:pt x="2673" y="604"/>
                  </a:lnTo>
                  <a:lnTo>
                    <a:pt x="2656" y="648"/>
                  </a:lnTo>
                  <a:lnTo>
                    <a:pt x="2668" y="706"/>
                  </a:lnTo>
                  <a:lnTo>
                    <a:pt x="2738" y="750"/>
                  </a:lnTo>
                  <a:lnTo>
                    <a:pt x="2780" y="791"/>
                  </a:lnTo>
                  <a:lnTo>
                    <a:pt x="2821" y="828"/>
                  </a:lnTo>
                  <a:lnTo>
                    <a:pt x="2806" y="849"/>
                  </a:lnTo>
                  <a:lnTo>
                    <a:pt x="2835" y="902"/>
                  </a:lnTo>
                  <a:lnTo>
                    <a:pt x="2839" y="994"/>
                  </a:lnTo>
                  <a:lnTo>
                    <a:pt x="2873" y="975"/>
                  </a:lnTo>
                  <a:lnTo>
                    <a:pt x="2893" y="1012"/>
                  </a:lnTo>
                  <a:lnTo>
                    <a:pt x="2914" y="999"/>
                  </a:lnTo>
                  <a:lnTo>
                    <a:pt x="2901" y="1089"/>
                  </a:lnTo>
                  <a:lnTo>
                    <a:pt x="2937" y="1142"/>
                  </a:lnTo>
                  <a:lnTo>
                    <a:pt x="2961" y="1174"/>
                  </a:lnTo>
                  <a:lnTo>
                    <a:pt x="2996" y="1243"/>
                  </a:lnTo>
                  <a:lnTo>
                    <a:pt x="2994" y="1311"/>
                  </a:lnTo>
                  <a:lnTo>
                    <a:pt x="2979" y="1360"/>
                  </a:lnTo>
                  <a:lnTo>
                    <a:pt x="2955" y="1413"/>
                  </a:lnTo>
                  <a:lnTo>
                    <a:pt x="2963" y="1485"/>
                  </a:lnTo>
                  <a:lnTo>
                    <a:pt x="2930" y="1560"/>
                  </a:lnTo>
                  <a:lnTo>
                    <a:pt x="2902" y="1599"/>
                  </a:lnTo>
                  <a:lnTo>
                    <a:pt x="2851" y="1675"/>
                  </a:lnTo>
                  <a:lnTo>
                    <a:pt x="2832" y="1724"/>
                  </a:lnTo>
                  <a:lnTo>
                    <a:pt x="2792" y="1785"/>
                  </a:lnTo>
                  <a:lnTo>
                    <a:pt x="2726" y="1862"/>
                  </a:lnTo>
                  <a:lnTo>
                    <a:pt x="2654" y="1904"/>
                  </a:lnTo>
                  <a:lnTo>
                    <a:pt x="2597" y="1970"/>
                  </a:lnTo>
                  <a:lnTo>
                    <a:pt x="2553" y="2012"/>
                  </a:lnTo>
                  <a:lnTo>
                    <a:pt x="2496" y="2085"/>
                  </a:lnTo>
                  <a:lnTo>
                    <a:pt x="2448" y="2127"/>
                  </a:lnTo>
                  <a:lnTo>
                    <a:pt x="2397" y="2191"/>
                  </a:lnTo>
                  <a:lnTo>
                    <a:pt x="2357" y="2249"/>
                  </a:lnTo>
                  <a:lnTo>
                    <a:pt x="2347" y="2276"/>
                  </a:lnTo>
                  <a:lnTo>
                    <a:pt x="2290" y="2305"/>
                  </a:lnTo>
                  <a:lnTo>
                    <a:pt x="2210" y="2308"/>
                  </a:lnTo>
                  <a:lnTo>
                    <a:pt x="2127" y="2343"/>
                  </a:lnTo>
                  <a:lnTo>
                    <a:pt x="2077" y="2376"/>
                  </a:lnTo>
                  <a:lnTo>
                    <a:pt x="2014" y="2412"/>
                  </a:lnTo>
                  <a:lnTo>
                    <a:pt x="1977" y="2375"/>
                  </a:lnTo>
                  <a:lnTo>
                    <a:pt x="1943" y="2360"/>
                  </a:lnTo>
                  <a:lnTo>
                    <a:pt x="1977" y="2316"/>
                  </a:lnTo>
                  <a:lnTo>
                    <a:pt x="1930" y="2332"/>
                  </a:lnTo>
                  <a:lnTo>
                    <a:pt x="1836" y="2393"/>
                  </a:lnTo>
                  <a:lnTo>
                    <a:pt x="1788" y="2370"/>
                  </a:lnTo>
                  <a:lnTo>
                    <a:pt x="1756" y="2357"/>
                  </a:lnTo>
                  <a:lnTo>
                    <a:pt x="1719" y="2350"/>
                  </a:lnTo>
                  <a:lnTo>
                    <a:pt x="1664" y="2326"/>
                  </a:lnTo>
                  <a:lnTo>
                    <a:pt x="1646" y="2274"/>
                  </a:lnTo>
                  <a:lnTo>
                    <a:pt x="1665" y="2210"/>
                  </a:lnTo>
                  <a:lnTo>
                    <a:pt x="1669" y="2167"/>
                  </a:lnTo>
                  <a:lnTo>
                    <a:pt x="1651" y="2132"/>
                  </a:lnTo>
                  <a:lnTo>
                    <a:pt x="1587" y="2122"/>
                  </a:lnTo>
                  <a:lnTo>
                    <a:pt x="1630" y="2081"/>
                  </a:lnTo>
                  <a:lnTo>
                    <a:pt x="1641" y="2018"/>
                  </a:lnTo>
                  <a:lnTo>
                    <a:pt x="1580" y="2077"/>
                  </a:lnTo>
                  <a:lnTo>
                    <a:pt x="1510" y="2092"/>
                  </a:lnTo>
                  <a:lnTo>
                    <a:pt x="1568" y="2045"/>
                  </a:lnTo>
                  <a:lnTo>
                    <a:pt x="1600" y="1996"/>
                  </a:lnTo>
                  <a:lnTo>
                    <a:pt x="1646" y="1955"/>
                  </a:lnTo>
                  <a:lnTo>
                    <a:pt x="1667" y="1892"/>
                  </a:lnTo>
                  <a:lnTo>
                    <a:pt x="1578" y="1964"/>
                  </a:lnTo>
                  <a:lnTo>
                    <a:pt x="1521" y="1993"/>
                  </a:lnTo>
                  <a:lnTo>
                    <a:pt x="1464" y="2061"/>
                  </a:lnTo>
                  <a:lnTo>
                    <a:pt x="1424" y="2026"/>
                  </a:lnTo>
                  <a:lnTo>
                    <a:pt x="1446" y="1981"/>
                  </a:lnTo>
                  <a:lnTo>
                    <a:pt x="1427" y="1919"/>
                  </a:lnTo>
                  <a:lnTo>
                    <a:pt x="1402" y="1888"/>
                  </a:lnTo>
                  <a:lnTo>
                    <a:pt x="1424" y="1868"/>
                  </a:lnTo>
                  <a:lnTo>
                    <a:pt x="1352" y="1816"/>
                  </a:lnTo>
                  <a:lnTo>
                    <a:pt x="1303" y="1814"/>
                  </a:lnTo>
                  <a:lnTo>
                    <a:pt x="1250" y="1773"/>
                  </a:lnTo>
                  <a:lnTo>
                    <a:pt x="1118" y="1781"/>
                  </a:lnTo>
                  <a:lnTo>
                    <a:pt x="1014" y="1811"/>
                  </a:lnTo>
                  <a:lnTo>
                    <a:pt x="922" y="1840"/>
                  </a:lnTo>
                  <a:lnTo>
                    <a:pt x="856" y="1834"/>
                  </a:lnTo>
                  <a:lnTo>
                    <a:pt x="764" y="1877"/>
                  </a:lnTo>
                  <a:lnTo>
                    <a:pt x="694" y="1897"/>
                  </a:lnTo>
                  <a:lnTo>
                    <a:pt x="664" y="1942"/>
                  </a:lnTo>
                  <a:lnTo>
                    <a:pt x="624" y="1976"/>
                  </a:lnTo>
                  <a:lnTo>
                    <a:pt x="563" y="1978"/>
                  </a:lnTo>
                  <a:lnTo>
                    <a:pt x="515" y="1986"/>
                  </a:lnTo>
                  <a:lnTo>
                    <a:pt x="458" y="1970"/>
                  </a:lnTo>
                  <a:lnTo>
                    <a:pt x="404" y="1979"/>
                  </a:lnTo>
                  <a:lnTo>
                    <a:pt x="353" y="1983"/>
                  </a:lnTo>
                  <a:lnTo>
                    <a:pt x="294" y="2029"/>
                  </a:lnTo>
                  <a:lnTo>
                    <a:pt x="274" y="2025"/>
                  </a:lnTo>
                  <a:lnTo>
                    <a:pt x="230" y="2049"/>
                  </a:lnTo>
                  <a:lnTo>
                    <a:pt x="185" y="2076"/>
                  </a:lnTo>
                  <a:lnTo>
                    <a:pt x="135" y="2072"/>
                  </a:lnTo>
                  <a:lnTo>
                    <a:pt x="87" y="2072"/>
                  </a:lnTo>
                  <a:lnTo>
                    <a:pt x="32" y="2018"/>
                  </a:lnTo>
                  <a:lnTo>
                    <a:pt x="0" y="2002"/>
                  </a:lnTo>
                  <a:lnTo>
                    <a:pt x="19" y="1953"/>
                  </a:lnTo>
                  <a:lnTo>
                    <a:pt x="59" y="1942"/>
                  </a:lnTo>
                  <a:lnTo>
                    <a:pt x="78" y="1923"/>
                  </a:lnTo>
                  <a:lnTo>
                    <a:pt x="86" y="1892"/>
                  </a:lnTo>
                  <a:lnTo>
                    <a:pt x="115" y="1833"/>
                  </a:lnTo>
                  <a:lnTo>
                    <a:pt x="124" y="1783"/>
                  </a:lnTo>
                  <a:lnTo>
                    <a:pt x="114" y="1697"/>
                  </a:lnTo>
                  <a:lnTo>
                    <a:pt x="117" y="1648"/>
                  </a:lnTo>
                  <a:lnTo>
                    <a:pt x="135" y="1600"/>
                  </a:lnTo>
                  <a:lnTo>
                    <a:pt x="123" y="1544"/>
                  </a:lnTo>
                  <a:lnTo>
                    <a:pt x="128" y="1519"/>
                  </a:lnTo>
                  <a:lnTo>
                    <a:pt x="105" y="1486"/>
                  </a:lnTo>
                  <a:lnTo>
                    <a:pt x="115" y="1419"/>
                  </a:lnTo>
                  <a:lnTo>
                    <a:pt x="91" y="1352"/>
                  </a:lnTo>
                  <a:lnTo>
                    <a:pt x="90" y="1315"/>
                  </a:lnTo>
                  <a:lnTo>
                    <a:pt x="113" y="1352"/>
                  </a:lnTo>
                  <a:lnTo>
                    <a:pt x="108" y="1273"/>
                  </a:lnTo>
                  <a:lnTo>
                    <a:pt x="138" y="1298"/>
                  </a:lnTo>
                  <a:lnTo>
                    <a:pt x="151" y="1331"/>
                  </a:lnTo>
                  <a:lnTo>
                    <a:pt x="161" y="1287"/>
                  </a:lnTo>
                  <a:lnTo>
                    <a:pt x="142" y="1220"/>
                  </a:lnTo>
                  <a:lnTo>
                    <a:pt x="141" y="1193"/>
                  </a:lnTo>
                  <a:lnTo>
                    <a:pt x="130" y="1168"/>
                  </a:lnTo>
                  <a:lnTo>
                    <a:pt x="149" y="1119"/>
                  </a:lnTo>
                  <a:lnTo>
                    <a:pt x="169" y="1098"/>
                  </a:lnTo>
                  <a:lnTo>
                    <a:pt x="189" y="1055"/>
                  </a:lnTo>
                  <a:lnTo>
                    <a:pt x="191" y="1005"/>
                  </a:lnTo>
                  <a:lnTo>
                    <a:pt x="235" y="944"/>
                  </a:lnTo>
                  <a:lnTo>
                    <a:pt x="227" y="1009"/>
                  </a:lnTo>
                  <a:lnTo>
                    <a:pt x="270" y="950"/>
                  </a:lnTo>
                  <a:lnTo>
                    <a:pt x="336" y="922"/>
                  </a:lnTo>
                  <a:lnTo>
                    <a:pt x="379" y="886"/>
                  </a:lnTo>
                  <a:lnTo>
                    <a:pt x="442" y="854"/>
                  </a:lnTo>
                  <a:lnTo>
                    <a:pt x="476" y="848"/>
                  </a:lnTo>
                  <a:lnTo>
                    <a:pt x="495" y="858"/>
                  </a:lnTo>
                  <a:lnTo>
                    <a:pt x="559" y="826"/>
                  </a:lnTo>
                  <a:lnTo>
                    <a:pt x="606" y="817"/>
                  </a:lnTo>
                  <a:lnTo>
                    <a:pt x="621" y="798"/>
                  </a:lnTo>
                  <a:lnTo>
                    <a:pt x="642" y="791"/>
                  </a:lnTo>
                  <a:lnTo>
                    <a:pt x="682" y="793"/>
                  </a:lnTo>
                  <a:lnTo>
                    <a:pt x="765" y="768"/>
                  </a:lnTo>
                  <a:lnTo>
                    <a:pt x="812" y="730"/>
                  </a:lnTo>
                  <a:lnTo>
                    <a:pt x="840" y="684"/>
                  </a:lnTo>
                  <a:lnTo>
                    <a:pt x="891" y="641"/>
                  </a:lnTo>
                  <a:lnTo>
                    <a:pt x="900" y="607"/>
                  </a:lnTo>
                  <a:lnTo>
                    <a:pt x="910" y="561"/>
                  </a:lnTo>
                  <a:lnTo>
                    <a:pt x="974" y="489"/>
                  </a:lnTo>
                  <a:lnTo>
                    <a:pt x="993" y="562"/>
                  </a:lnTo>
                  <a:lnTo>
                    <a:pt x="1028" y="545"/>
                  </a:lnTo>
                  <a:lnTo>
                    <a:pt x="1008" y="505"/>
                  </a:lnTo>
                  <a:lnTo>
                    <a:pt x="1038" y="464"/>
                  </a:lnTo>
                  <a:lnTo>
                    <a:pt x="1068" y="482"/>
                  </a:lnTo>
                  <a:lnTo>
                    <a:pt x="1087" y="417"/>
                  </a:lnTo>
                  <a:lnTo>
                    <a:pt x="1134" y="375"/>
                  </a:lnTo>
                  <a:lnTo>
                    <a:pt x="1157" y="342"/>
                  </a:lnTo>
                  <a:lnTo>
                    <a:pt x="1196" y="327"/>
                  </a:lnTo>
                  <a:lnTo>
                    <a:pt x="1201" y="303"/>
                  </a:lnTo>
                  <a:lnTo>
                    <a:pt x="1232" y="313"/>
                  </a:lnTo>
                  <a:lnTo>
                    <a:pt x="1236" y="292"/>
                  </a:lnTo>
                  <a:lnTo>
                    <a:pt x="1271" y="280"/>
                  </a:lnTo>
                  <a:lnTo>
                    <a:pt x="1308" y="268"/>
                  </a:lnTo>
                  <a:lnTo>
                    <a:pt x="1358" y="307"/>
                  </a:lnTo>
                  <a:lnTo>
                    <a:pt x="1392" y="358"/>
                  </a:lnTo>
                  <a:lnTo>
                    <a:pt x="1439" y="358"/>
                  </a:lnTo>
                  <a:lnTo>
                    <a:pt x="1485" y="366"/>
                  </a:lnTo>
                  <a:lnTo>
                    <a:pt x="1476" y="320"/>
                  </a:lnTo>
                  <a:lnTo>
                    <a:pt x="1521" y="251"/>
                  </a:lnTo>
                  <a:lnTo>
                    <a:pt x="1558" y="229"/>
                  </a:lnTo>
                  <a:lnTo>
                    <a:pt x="1549" y="208"/>
                  </a:lnTo>
                  <a:lnTo>
                    <a:pt x="1588" y="159"/>
                  </a:lnTo>
                  <a:lnTo>
                    <a:pt x="1637" y="129"/>
                  </a:lnTo>
                  <a:lnTo>
                    <a:pt x="1674" y="139"/>
                  </a:lnTo>
                  <a:lnTo>
                    <a:pt x="1739" y="123"/>
                  </a:lnTo>
                  <a:lnTo>
                    <a:pt x="1743" y="80"/>
                  </a:lnTo>
                  <a:lnTo>
                    <a:pt x="1691" y="52"/>
                  </a:lnTo>
                  <a:lnTo>
                    <a:pt x="1733" y="39"/>
                  </a:lnTo>
                  <a:lnTo>
                    <a:pt x="1780" y="60"/>
                  </a:lnTo>
                  <a:lnTo>
                    <a:pt x="1815" y="95"/>
                  </a:lnTo>
                  <a:lnTo>
                    <a:pt x="1876" y="117"/>
                  </a:lnTo>
                  <a:lnTo>
                    <a:pt x="1898" y="108"/>
                  </a:lnTo>
                  <a:lnTo>
                    <a:pt x="1941" y="135"/>
                  </a:lnTo>
                  <a:lnTo>
                    <a:pt x="1988" y="110"/>
                  </a:lnTo>
                  <a:lnTo>
                    <a:pt x="2015" y="118"/>
                  </a:lnTo>
                  <a:lnTo>
                    <a:pt x="2035" y="101"/>
                  </a:lnTo>
                  <a:lnTo>
                    <a:pt x="2064" y="143"/>
                  </a:lnTo>
                  <a:lnTo>
                    <a:pt x="2038" y="189"/>
                  </a:lnTo>
                  <a:lnTo>
                    <a:pt x="2005" y="223"/>
                  </a:lnTo>
                  <a:lnTo>
                    <a:pt x="1978" y="226"/>
                  </a:lnTo>
                  <a:lnTo>
                    <a:pt x="1982" y="260"/>
                  </a:lnTo>
                  <a:lnTo>
                    <a:pt x="1954" y="303"/>
                  </a:lnTo>
                  <a:lnTo>
                    <a:pt x="1921" y="345"/>
                  </a:lnTo>
                  <a:lnTo>
                    <a:pt x="1923" y="369"/>
                  </a:lnTo>
                  <a:lnTo>
                    <a:pt x="1974" y="416"/>
                  </a:lnTo>
                  <a:lnTo>
                    <a:pt x="2027" y="443"/>
                  </a:lnTo>
                  <a:lnTo>
                    <a:pt x="2060" y="472"/>
                  </a:lnTo>
                  <a:lnTo>
                    <a:pt x="2105" y="523"/>
                  </a:lnTo>
                  <a:lnTo>
                    <a:pt x="2126" y="523"/>
                  </a:lnTo>
                  <a:lnTo>
                    <a:pt x="2161" y="545"/>
                  </a:lnTo>
                  <a:lnTo>
                    <a:pt x="2167" y="571"/>
                  </a:lnTo>
                  <a:lnTo>
                    <a:pt x="2232" y="600"/>
                  </a:lnTo>
                  <a:lnTo>
                    <a:pt x="2287" y="571"/>
                  </a:lnTo>
                  <a:lnTo>
                    <a:pt x="2310" y="525"/>
                  </a:lnTo>
                  <a:lnTo>
                    <a:pt x="2332" y="487"/>
                  </a:lnTo>
                  <a:lnTo>
                    <a:pt x="2350" y="440"/>
                  </a:lnTo>
                  <a:lnTo>
                    <a:pt x="2384" y="373"/>
                  </a:lnTo>
                  <a:lnTo>
                    <a:pt x="2381" y="332"/>
                  </a:lnTo>
                  <a:lnTo>
                    <a:pt x="2390" y="307"/>
                  </a:lnTo>
                  <a:lnTo>
                    <a:pt x="2389" y="258"/>
                  </a:lnTo>
                  <a:lnTo>
                    <a:pt x="2408" y="194"/>
                  </a:lnTo>
                  <a:lnTo>
                    <a:pt x="2425" y="177"/>
                  </a:lnTo>
                  <a:lnTo>
                    <a:pt x="2417" y="148"/>
                  </a:lnTo>
                  <a:lnTo>
                    <a:pt x="2441" y="103"/>
                  </a:lnTo>
                  <a:lnTo>
                    <a:pt x="2461" y="56"/>
                  </a:lnTo>
                  <a:lnTo>
                    <a:pt x="2466" y="32"/>
                  </a:lnTo>
                  <a:lnTo>
                    <a:pt x="2498" y="0"/>
                  </a:lnTo>
                  <a:lnTo>
                    <a:pt x="2514" y="42"/>
                  </a:lnTo>
                  <a:lnTo>
                    <a:pt x="2512" y="95"/>
                  </a:lnTo>
                  <a:lnTo>
                    <a:pt x="2530" y="105"/>
                  </a:lnTo>
                  <a:lnTo>
                    <a:pt x="2528" y="141"/>
                  </a:lnTo>
                  <a:lnTo>
                    <a:pt x="2549" y="184"/>
                  </a:lnTo>
                  <a:lnTo>
                    <a:pt x="2548" y="233"/>
                  </a:lnTo>
                  <a:lnTo>
                    <a:pt x="2540" y="264"/>
                  </a:lnTo>
                  <a:moveTo>
                    <a:pt x="1865" y="2560"/>
                  </a:moveTo>
                  <a:lnTo>
                    <a:pt x="1914" y="2590"/>
                  </a:lnTo>
                  <a:lnTo>
                    <a:pt x="1959" y="2578"/>
                  </a:lnTo>
                  <a:lnTo>
                    <a:pt x="2023" y="2562"/>
                  </a:lnTo>
                  <a:lnTo>
                    <a:pt x="2061" y="2567"/>
                  </a:lnTo>
                  <a:lnTo>
                    <a:pt x="2004" y="2667"/>
                  </a:lnTo>
                  <a:lnTo>
                    <a:pt x="1962" y="2696"/>
                  </a:lnTo>
                  <a:lnTo>
                    <a:pt x="1911" y="2764"/>
                  </a:lnTo>
                  <a:lnTo>
                    <a:pt x="1902" y="2741"/>
                  </a:lnTo>
                  <a:lnTo>
                    <a:pt x="1816" y="2800"/>
                  </a:lnTo>
                  <a:lnTo>
                    <a:pt x="1805" y="2795"/>
                  </a:lnTo>
                  <a:lnTo>
                    <a:pt x="1765" y="2793"/>
                  </a:lnTo>
                  <a:lnTo>
                    <a:pt x="1769" y="2721"/>
                  </a:lnTo>
                  <a:lnTo>
                    <a:pt x="1795" y="2665"/>
                  </a:lnTo>
                  <a:lnTo>
                    <a:pt x="1800" y="2592"/>
                  </a:lnTo>
                  <a:lnTo>
                    <a:pt x="1824" y="2553"/>
                  </a:lnTo>
                  <a:lnTo>
                    <a:pt x="1865" y="2560"/>
                  </a:lnTo>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45" name="Freeform 144"/>
            <p:cNvSpPr>
              <a:spLocks/>
            </p:cNvSpPr>
            <p:nvPr/>
          </p:nvSpPr>
          <p:spPr bwMode="auto">
            <a:xfrm>
              <a:off x="7525994" y="3394609"/>
              <a:ext cx="160356" cy="186391"/>
            </a:xfrm>
            <a:custGeom>
              <a:avLst/>
              <a:gdLst>
                <a:gd name="T0" fmla="*/ 94 w 97"/>
                <a:gd name="T1" fmla="*/ 92 h 120"/>
                <a:gd name="T2" fmla="*/ 97 w 97"/>
                <a:gd name="T3" fmla="*/ 106 h 120"/>
                <a:gd name="T4" fmla="*/ 90 w 97"/>
                <a:gd name="T5" fmla="*/ 103 h 120"/>
                <a:gd name="T6" fmla="*/ 94 w 97"/>
                <a:gd name="T7" fmla="*/ 120 h 120"/>
                <a:gd name="T8" fmla="*/ 87 w 97"/>
                <a:gd name="T9" fmla="*/ 109 h 120"/>
                <a:gd name="T10" fmla="*/ 84 w 97"/>
                <a:gd name="T11" fmla="*/ 99 h 120"/>
                <a:gd name="T12" fmla="*/ 79 w 97"/>
                <a:gd name="T13" fmla="*/ 89 h 120"/>
                <a:gd name="T14" fmla="*/ 69 w 97"/>
                <a:gd name="T15" fmla="*/ 76 h 120"/>
                <a:gd name="T16" fmla="*/ 53 w 97"/>
                <a:gd name="T17" fmla="*/ 76 h 120"/>
                <a:gd name="T18" fmla="*/ 56 w 97"/>
                <a:gd name="T19" fmla="*/ 84 h 120"/>
                <a:gd name="T20" fmla="*/ 52 w 97"/>
                <a:gd name="T21" fmla="*/ 96 h 120"/>
                <a:gd name="T22" fmla="*/ 44 w 97"/>
                <a:gd name="T23" fmla="*/ 92 h 120"/>
                <a:gd name="T24" fmla="*/ 42 w 97"/>
                <a:gd name="T25" fmla="*/ 95 h 120"/>
                <a:gd name="T26" fmla="*/ 36 w 97"/>
                <a:gd name="T27" fmla="*/ 93 h 120"/>
                <a:gd name="T28" fmla="*/ 29 w 97"/>
                <a:gd name="T29" fmla="*/ 91 h 120"/>
                <a:gd name="T30" fmla="*/ 23 w 97"/>
                <a:gd name="T31" fmla="*/ 74 h 120"/>
                <a:gd name="T32" fmla="*/ 14 w 97"/>
                <a:gd name="T33" fmla="*/ 58 h 120"/>
                <a:gd name="T34" fmla="*/ 15 w 97"/>
                <a:gd name="T35" fmla="*/ 46 h 120"/>
                <a:gd name="T36" fmla="*/ 3 w 97"/>
                <a:gd name="T37" fmla="*/ 40 h 120"/>
                <a:gd name="T38" fmla="*/ 6 w 97"/>
                <a:gd name="T39" fmla="*/ 33 h 120"/>
                <a:gd name="T40" fmla="*/ 16 w 97"/>
                <a:gd name="T41" fmla="*/ 25 h 120"/>
                <a:gd name="T42" fmla="*/ 0 w 97"/>
                <a:gd name="T43" fmla="*/ 14 h 120"/>
                <a:gd name="T44" fmla="*/ 4 w 97"/>
                <a:gd name="T45" fmla="*/ 0 h 120"/>
                <a:gd name="T46" fmla="*/ 20 w 97"/>
                <a:gd name="T47" fmla="*/ 9 h 120"/>
                <a:gd name="T48" fmla="*/ 28 w 97"/>
                <a:gd name="T49" fmla="*/ 10 h 120"/>
                <a:gd name="T50" fmla="*/ 33 w 97"/>
                <a:gd name="T51" fmla="*/ 24 h 120"/>
                <a:gd name="T52" fmla="*/ 50 w 97"/>
                <a:gd name="T53" fmla="*/ 27 h 120"/>
                <a:gd name="T54" fmla="*/ 67 w 97"/>
                <a:gd name="T55" fmla="*/ 27 h 120"/>
                <a:gd name="T56" fmla="*/ 78 w 97"/>
                <a:gd name="T57" fmla="*/ 31 h 120"/>
                <a:gd name="T58" fmla="*/ 73 w 97"/>
                <a:gd name="T59" fmla="*/ 48 h 120"/>
                <a:gd name="T60" fmla="*/ 65 w 97"/>
                <a:gd name="T61" fmla="*/ 49 h 120"/>
                <a:gd name="T62" fmla="*/ 62 w 97"/>
                <a:gd name="T63" fmla="*/ 61 h 120"/>
                <a:gd name="T64" fmla="*/ 74 w 97"/>
                <a:gd name="T65" fmla="*/ 72 h 120"/>
                <a:gd name="T66" fmla="*/ 74 w 97"/>
                <a:gd name="T67" fmla="*/ 59 h 120"/>
                <a:gd name="T68" fmla="*/ 79 w 97"/>
                <a:gd name="T69" fmla="*/ 59 h 120"/>
                <a:gd name="T70" fmla="*/ 94 w 97"/>
                <a:gd name="T71" fmla="*/ 92 h 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97" h="120">
                  <a:moveTo>
                    <a:pt x="94" y="92"/>
                  </a:moveTo>
                  <a:lnTo>
                    <a:pt x="97" y="106"/>
                  </a:lnTo>
                  <a:lnTo>
                    <a:pt x="90" y="103"/>
                  </a:lnTo>
                  <a:lnTo>
                    <a:pt x="94" y="120"/>
                  </a:lnTo>
                  <a:lnTo>
                    <a:pt x="87" y="109"/>
                  </a:lnTo>
                  <a:lnTo>
                    <a:pt x="84" y="99"/>
                  </a:lnTo>
                  <a:lnTo>
                    <a:pt x="79" y="89"/>
                  </a:lnTo>
                  <a:lnTo>
                    <a:pt x="69" y="76"/>
                  </a:lnTo>
                  <a:lnTo>
                    <a:pt x="53" y="76"/>
                  </a:lnTo>
                  <a:lnTo>
                    <a:pt x="56" y="84"/>
                  </a:lnTo>
                  <a:lnTo>
                    <a:pt x="52" y="96"/>
                  </a:lnTo>
                  <a:lnTo>
                    <a:pt x="44" y="92"/>
                  </a:lnTo>
                  <a:lnTo>
                    <a:pt x="42" y="95"/>
                  </a:lnTo>
                  <a:lnTo>
                    <a:pt x="36" y="93"/>
                  </a:lnTo>
                  <a:lnTo>
                    <a:pt x="29" y="91"/>
                  </a:lnTo>
                  <a:lnTo>
                    <a:pt x="23" y="74"/>
                  </a:lnTo>
                  <a:lnTo>
                    <a:pt x="14" y="58"/>
                  </a:lnTo>
                  <a:lnTo>
                    <a:pt x="15" y="46"/>
                  </a:lnTo>
                  <a:lnTo>
                    <a:pt x="3" y="40"/>
                  </a:lnTo>
                  <a:lnTo>
                    <a:pt x="6" y="33"/>
                  </a:lnTo>
                  <a:lnTo>
                    <a:pt x="16" y="25"/>
                  </a:lnTo>
                  <a:lnTo>
                    <a:pt x="0" y="14"/>
                  </a:lnTo>
                  <a:lnTo>
                    <a:pt x="4" y="0"/>
                  </a:lnTo>
                  <a:lnTo>
                    <a:pt x="20" y="9"/>
                  </a:lnTo>
                  <a:lnTo>
                    <a:pt x="28" y="10"/>
                  </a:lnTo>
                  <a:lnTo>
                    <a:pt x="33" y="24"/>
                  </a:lnTo>
                  <a:lnTo>
                    <a:pt x="50" y="27"/>
                  </a:lnTo>
                  <a:lnTo>
                    <a:pt x="67" y="27"/>
                  </a:lnTo>
                  <a:lnTo>
                    <a:pt x="78" y="31"/>
                  </a:lnTo>
                  <a:lnTo>
                    <a:pt x="73" y="48"/>
                  </a:lnTo>
                  <a:lnTo>
                    <a:pt x="65" y="49"/>
                  </a:lnTo>
                  <a:lnTo>
                    <a:pt x="62" y="61"/>
                  </a:lnTo>
                  <a:lnTo>
                    <a:pt x="74" y="72"/>
                  </a:lnTo>
                  <a:lnTo>
                    <a:pt x="74" y="59"/>
                  </a:lnTo>
                  <a:lnTo>
                    <a:pt x="79" y="59"/>
                  </a:lnTo>
                  <a:lnTo>
                    <a:pt x="94" y="92"/>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46" name="Freeform 145"/>
            <p:cNvSpPr>
              <a:spLocks/>
            </p:cNvSpPr>
            <p:nvPr/>
          </p:nvSpPr>
          <p:spPr bwMode="auto">
            <a:xfrm>
              <a:off x="8393894" y="4071831"/>
              <a:ext cx="36369" cy="46598"/>
            </a:xfrm>
            <a:custGeom>
              <a:avLst/>
              <a:gdLst>
                <a:gd name="T0" fmla="*/ 0 w 22"/>
                <a:gd name="T1" fmla="*/ 19 h 30"/>
                <a:gd name="T2" fmla="*/ 7 w 22"/>
                <a:gd name="T3" fmla="*/ 12 h 30"/>
                <a:gd name="T4" fmla="*/ 22 w 22"/>
                <a:gd name="T5" fmla="*/ 0 h 30"/>
                <a:gd name="T6" fmla="*/ 22 w 22"/>
                <a:gd name="T7" fmla="*/ 11 h 30"/>
                <a:gd name="T8" fmla="*/ 21 w 22"/>
                <a:gd name="T9" fmla="*/ 24 h 30"/>
                <a:gd name="T10" fmla="*/ 12 w 22"/>
                <a:gd name="T11" fmla="*/ 23 h 30"/>
                <a:gd name="T12" fmla="*/ 9 w 22"/>
                <a:gd name="T13" fmla="*/ 30 h 30"/>
                <a:gd name="T14" fmla="*/ 0 w 22"/>
                <a:gd name="T15" fmla="*/ 19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2" h="30">
                  <a:moveTo>
                    <a:pt x="0" y="19"/>
                  </a:moveTo>
                  <a:lnTo>
                    <a:pt x="7" y="12"/>
                  </a:lnTo>
                  <a:lnTo>
                    <a:pt x="22" y="0"/>
                  </a:lnTo>
                  <a:lnTo>
                    <a:pt x="22" y="11"/>
                  </a:lnTo>
                  <a:lnTo>
                    <a:pt x="21" y="24"/>
                  </a:lnTo>
                  <a:lnTo>
                    <a:pt x="12" y="23"/>
                  </a:lnTo>
                  <a:lnTo>
                    <a:pt x="9" y="30"/>
                  </a:lnTo>
                  <a:lnTo>
                    <a:pt x="0" y="1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47" name="Freeform 146"/>
            <p:cNvSpPr>
              <a:spLocks/>
            </p:cNvSpPr>
            <p:nvPr/>
          </p:nvSpPr>
          <p:spPr bwMode="auto">
            <a:xfrm>
              <a:off x="7534258" y="3335585"/>
              <a:ext cx="97536" cy="49704"/>
            </a:xfrm>
            <a:custGeom>
              <a:avLst/>
              <a:gdLst>
                <a:gd name="T0" fmla="*/ 49 w 59"/>
                <a:gd name="T1" fmla="*/ 11 h 32"/>
                <a:gd name="T2" fmla="*/ 57 w 59"/>
                <a:gd name="T3" fmla="*/ 17 h 32"/>
                <a:gd name="T4" fmla="*/ 59 w 59"/>
                <a:gd name="T5" fmla="*/ 30 h 32"/>
                <a:gd name="T6" fmla="*/ 45 w 59"/>
                <a:gd name="T7" fmla="*/ 31 h 32"/>
                <a:gd name="T8" fmla="*/ 29 w 59"/>
                <a:gd name="T9" fmla="*/ 29 h 32"/>
                <a:gd name="T10" fmla="*/ 19 w 59"/>
                <a:gd name="T11" fmla="*/ 32 h 32"/>
                <a:gd name="T12" fmla="*/ 1 w 59"/>
                <a:gd name="T13" fmla="*/ 24 h 32"/>
                <a:gd name="T14" fmla="*/ 0 w 59"/>
                <a:gd name="T15" fmla="*/ 20 h 32"/>
                <a:gd name="T16" fmla="*/ 8 w 59"/>
                <a:gd name="T17" fmla="*/ 5 h 32"/>
                <a:gd name="T18" fmla="*/ 17 w 59"/>
                <a:gd name="T19" fmla="*/ 0 h 32"/>
                <a:gd name="T20" fmla="*/ 30 w 59"/>
                <a:gd name="T21" fmla="*/ 4 h 32"/>
                <a:gd name="T22" fmla="*/ 40 w 59"/>
                <a:gd name="T23" fmla="*/ 5 h 32"/>
                <a:gd name="T24" fmla="*/ 49 w 59"/>
                <a:gd name="T25" fmla="*/ 11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9" h="32">
                  <a:moveTo>
                    <a:pt x="49" y="11"/>
                  </a:moveTo>
                  <a:lnTo>
                    <a:pt x="57" y="17"/>
                  </a:lnTo>
                  <a:lnTo>
                    <a:pt x="59" y="30"/>
                  </a:lnTo>
                  <a:lnTo>
                    <a:pt x="45" y="31"/>
                  </a:lnTo>
                  <a:lnTo>
                    <a:pt x="29" y="29"/>
                  </a:lnTo>
                  <a:lnTo>
                    <a:pt x="19" y="32"/>
                  </a:lnTo>
                  <a:lnTo>
                    <a:pt x="1" y="24"/>
                  </a:lnTo>
                  <a:lnTo>
                    <a:pt x="0" y="20"/>
                  </a:lnTo>
                  <a:lnTo>
                    <a:pt x="8" y="5"/>
                  </a:lnTo>
                  <a:lnTo>
                    <a:pt x="17" y="0"/>
                  </a:lnTo>
                  <a:lnTo>
                    <a:pt x="30" y="4"/>
                  </a:lnTo>
                  <a:lnTo>
                    <a:pt x="40" y="5"/>
                  </a:lnTo>
                  <a:lnTo>
                    <a:pt x="49" y="11"/>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48" name="Freeform 147"/>
            <p:cNvSpPr>
              <a:spLocks/>
            </p:cNvSpPr>
            <p:nvPr/>
          </p:nvSpPr>
          <p:spPr bwMode="auto">
            <a:xfrm>
              <a:off x="8174025" y="3599638"/>
              <a:ext cx="67779" cy="60577"/>
            </a:xfrm>
            <a:custGeom>
              <a:avLst/>
              <a:gdLst>
                <a:gd name="T0" fmla="*/ 33 w 41"/>
                <a:gd name="T1" fmla="*/ 29 h 39"/>
                <a:gd name="T2" fmla="*/ 19 w 41"/>
                <a:gd name="T3" fmla="*/ 39 h 39"/>
                <a:gd name="T4" fmla="*/ 3 w 41"/>
                <a:gd name="T5" fmla="*/ 33 h 39"/>
                <a:gd name="T6" fmla="*/ 0 w 41"/>
                <a:gd name="T7" fmla="*/ 15 h 39"/>
                <a:gd name="T8" fmla="*/ 7 w 41"/>
                <a:gd name="T9" fmla="*/ 6 h 39"/>
                <a:gd name="T10" fmla="*/ 25 w 41"/>
                <a:gd name="T11" fmla="*/ 0 h 39"/>
                <a:gd name="T12" fmla="*/ 36 w 41"/>
                <a:gd name="T13" fmla="*/ 0 h 39"/>
                <a:gd name="T14" fmla="*/ 41 w 41"/>
                <a:gd name="T15" fmla="*/ 8 h 39"/>
                <a:gd name="T16" fmla="*/ 35 w 41"/>
                <a:gd name="T17" fmla="*/ 17 h 39"/>
                <a:gd name="T18" fmla="*/ 33 w 41"/>
                <a:gd name="T19" fmla="*/ 29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1" h="39">
                  <a:moveTo>
                    <a:pt x="33" y="29"/>
                  </a:moveTo>
                  <a:lnTo>
                    <a:pt x="19" y="39"/>
                  </a:lnTo>
                  <a:lnTo>
                    <a:pt x="3" y="33"/>
                  </a:lnTo>
                  <a:lnTo>
                    <a:pt x="0" y="15"/>
                  </a:lnTo>
                  <a:lnTo>
                    <a:pt x="7" y="6"/>
                  </a:lnTo>
                  <a:lnTo>
                    <a:pt x="25" y="0"/>
                  </a:lnTo>
                  <a:lnTo>
                    <a:pt x="36" y="0"/>
                  </a:lnTo>
                  <a:lnTo>
                    <a:pt x="41" y="8"/>
                  </a:lnTo>
                  <a:lnTo>
                    <a:pt x="35" y="17"/>
                  </a:lnTo>
                  <a:lnTo>
                    <a:pt x="33" y="2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49" name="Freeform 148"/>
            <p:cNvSpPr>
              <a:spLocks/>
            </p:cNvSpPr>
            <p:nvPr/>
          </p:nvSpPr>
          <p:spPr bwMode="auto">
            <a:xfrm>
              <a:off x="6995333" y="2534103"/>
              <a:ext cx="1555609" cy="1059323"/>
            </a:xfrm>
            <a:custGeom>
              <a:avLst/>
              <a:gdLst>
                <a:gd name="T0" fmla="*/ 872 w 941"/>
                <a:gd name="T1" fmla="*/ 114 h 682"/>
                <a:gd name="T2" fmla="*/ 932 w 941"/>
                <a:gd name="T3" fmla="*/ 118 h 682"/>
                <a:gd name="T4" fmla="*/ 919 w 941"/>
                <a:gd name="T5" fmla="*/ 164 h 682"/>
                <a:gd name="T6" fmla="*/ 928 w 941"/>
                <a:gd name="T7" fmla="*/ 214 h 682"/>
                <a:gd name="T8" fmla="*/ 895 w 941"/>
                <a:gd name="T9" fmla="*/ 232 h 682"/>
                <a:gd name="T10" fmla="*/ 873 w 941"/>
                <a:gd name="T11" fmla="*/ 251 h 682"/>
                <a:gd name="T12" fmla="*/ 825 w 941"/>
                <a:gd name="T13" fmla="*/ 291 h 682"/>
                <a:gd name="T14" fmla="*/ 813 w 941"/>
                <a:gd name="T15" fmla="*/ 265 h 682"/>
                <a:gd name="T16" fmla="*/ 771 w 941"/>
                <a:gd name="T17" fmla="*/ 289 h 682"/>
                <a:gd name="T18" fmla="*/ 781 w 941"/>
                <a:gd name="T19" fmla="*/ 317 h 682"/>
                <a:gd name="T20" fmla="*/ 833 w 941"/>
                <a:gd name="T21" fmla="*/ 325 h 682"/>
                <a:gd name="T22" fmla="*/ 827 w 941"/>
                <a:gd name="T23" fmla="*/ 354 h 682"/>
                <a:gd name="T24" fmla="*/ 849 w 941"/>
                <a:gd name="T25" fmla="*/ 410 h 682"/>
                <a:gd name="T26" fmla="*/ 880 w 941"/>
                <a:gd name="T27" fmla="*/ 466 h 682"/>
                <a:gd name="T28" fmla="*/ 903 w 941"/>
                <a:gd name="T29" fmla="*/ 517 h 682"/>
                <a:gd name="T30" fmla="*/ 871 w 941"/>
                <a:gd name="T31" fmla="*/ 593 h 682"/>
                <a:gd name="T32" fmla="*/ 801 w 941"/>
                <a:gd name="T33" fmla="*/ 642 h 682"/>
                <a:gd name="T34" fmla="*/ 744 w 941"/>
                <a:gd name="T35" fmla="*/ 659 h 682"/>
                <a:gd name="T36" fmla="*/ 727 w 941"/>
                <a:gd name="T37" fmla="*/ 659 h 682"/>
                <a:gd name="T38" fmla="*/ 664 w 941"/>
                <a:gd name="T39" fmla="*/ 642 h 682"/>
                <a:gd name="T40" fmla="*/ 624 w 941"/>
                <a:gd name="T41" fmla="*/ 629 h 682"/>
                <a:gd name="T42" fmla="*/ 576 w 941"/>
                <a:gd name="T43" fmla="*/ 640 h 682"/>
                <a:gd name="T44" fmla="*/ 569 w 941"/>
                <a:gd name="T45" fmla="*/ 649 h 682"/>
                <a:gd name="T46" fmla="*/ 535 w 941"/>
                <a:gd name="T47" fmla="*/ 627 h 682"/>
                <a:gd name="T48" fmla="*/ 494 w 941"/>
                <a:gd name="T49" fmla="*/ 582 h 682"/>
                <a:gd name="T50" fmla="*/ 491 w 941"/>
                <a:gd name="T51" fmla="*/ 527 h 682"/>
                <a:gd name="T52" fmla="*/ 456 w 941"/>
                <a:gd name="T53" fmla="*/ 505 h 682"/>
                <a:gd name="T54" fmla="*/ 401 w 941"/>
                <a:gd name="T55" fmla="*/ 508 h 682"/>
                <a:gd name="T56" fmla="*/ 356 w 941"/>
                <a:gd name="T57" fmla="*/ 520 h 682"/>
                <a:gd name="T58" fmla="*/ 321 w 941"/>
                <a:gd name="T59" fmla="*/ 520 h 682"/>
                <a:gd name="T60" fmla="*/ 253 w 941"/>
                <a:gd name="T61" fmla="*/ 508 h 682"/>
                <a:gd name="T62" fmla="*/ 199 w 941"/>
                <a:gd name="T63" fmla="*/ 478 h 682"/>
                <a:gd name="T64" fmla="*/ 129 w 941"/>
                <a:gd name="T65" fmla="*/ 449 h 682"/>
                <a:gd name="T66" fmla="*/ 120 w 941"/>
                <a:gd name="T67" fmla="*/ 408 h 682"/>
                <a:gd name="T68" fmla="*/ 54 w 941"/>
                <a:gd name="T69" fmla="*/ 342 h 682"/>
                <a:gd name="T70" fmla="*/ 26 w 941"/>
                <a:gd name="T71" fmla="*/ 307 h 682"/>
                <a:gd name="T72" fmla="*/ 3 w 941"/>
                <a:gd name="T73" fmla="*/ 280 h 682"/>
                <a:gd name="T74" fmla="*/ 42 w 941"/>
                <a:gd name="T75" fmla="*/ 264 h 682"/>
                <a:gd name="T76" fmla="*/ 91 w 941"/>
                <a:gd name="T77" fmla="*/ 230 h 682"/>
                <a:gd name="T78" fmla="*/ 68 w 941"/>
                <a:gd name="T79" fmla="*/ 172 h 682"/>
                <a:gd name="T80" fmla="*/ 136 w 941"/>
                <a:gd name="T81" fmla="*/ 130 h 682"/>
                <a:gd name="T82" fmla="*/ 151 w 941"/>
                <a:gd name="T83" fmla="*/ 85 h 682"/>
                <a:gd name="T84" fmla="*/ 213 w 941"/>
                <a:gd name="T85" fmla="*/ 116 h 682"/>
                <a:gd name="T86" fmla="*/ 267 w 941"/>
                <a:gd name="T87" fmla="*/ 168 h 682"/>
                <a:gd name="T88" fmla="*/ 343 w 941"/>
                <a:gd name="T89" fmla="*/ 205 h 682"/>
                <a:gd name="T90" fmla="*/ 433 w 941"/>
                <a:gd name="T91" fmla="*/ 219 h 682"/>
                <a:gd name="T92" fmla="*/ 512 w 941"/>
                <a:gd name="T93" fmla="*/ 241 h 682"/>
                <a:gd name="T94" fmla="*/ 591 w 941"/>
                <a:gd name="T95" fmla="*/ 214 h 682"/>
                <a:gd name="T96" fmla="*/ 590 w 941"/>
                <a:gd name="T97" fmla="*/ 182 h 682"/>
                <a:gd name="T98" fmla="*/ 632 w 941"/>
                <a:gd name="T99" fmla="*/ 164 h 682"/>
                <a:gd name="T100" fmla="*/ 687 w 941"/>
                <a:gd name="T101" fmla="*/ 134 h 682"/>
                <a:gd name="T102" fmla="*/ 659 w 941"/>
                <a:gd name="T103" fmla="*/ 108 h 682"/>
                <a:gd name="T104" fmla="*/ 616 w 941"/>
                <a:gd name="T105" fmla="*/ 107 h 682"/>
                <a:gd name="T106" fmla="*/ 652 w 941"/>
                <a:gd name="T107" fmla="*/ 66 h 682"/>
                <a:gd name="T108" fmla="*/ 642 w 941"/>
                <a:gd name="T109" fmla="*/ 18 h 682"/>
                <a:gd name="T110" fmla="*/ 672 w 941"/>
                <a:gd name="T111" fmla="*/ 0 h 682"/>
                <a:gd name="T112" fmla="*/ 757 w 941"/>
                <a:gd name="T113" fmla="*/ 42 h 6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941" h="682">
                  <a:moveTo>
                    <a:pt x="791" y="74"/>
                  </a:moveTo>
                  <a:lnTo>
                    <a:pt x="823" y="80"/>
                  </a:lnTo>
                  <a:lnTo>
                    <a:pt x="852" y="95"/>
                  </a:lnTo>
                  <a:lnTo>
                    <a:pt x="872" y="114"/>
                  </a:lnTo>
                  <a:lnTo>
                    <a:pt x="896" y="114"/>
                  </a:lnTo>
                  <a:lnTo>
                    <a:pt x="905" y="106"/>
                  </a:lnTo>
                  <a:lnTo>
                    <a:pt x="927" y="100"/>
                  </a:lnTo>
                  <a:lnTo>
                    <a:pt x="932" y="118"/>
                  </a:lnTo>
                  <a:lnTo>
                    <a:pt x="930" y="126"/>
                  </a:lnTo>
                  <a:lnTo>
                    <a:pt x="940" y="148"/>
                  </a:lnTo>
                  <a:lnTo>
                    <a:pt x="941" y="168"/>
                  </a:lnTo>
                  <a:lnTo>
                    <a:pt x="919" y="164"/>
                  </a:lnTo>
                  <a:lnTo>
                    <a:pt x="909" y="171"/>
                  </a:lnTo>
                  <a:lnTo>
                    <a:pt x="924" y="189"/>
                  </a:lnTo>
                  <a:lnTo>
                    <a:pt x="936" y="213"/>
                  </a:lnTo>
                  <a:lnTo>
                    <a:pt x="928" y="214"/>
                  </a:lnTo>
                  <a:lnTo>
                    <a:pt x="934" y="224"/>
                  </a:lnTo>
                  <a:lnTo>
                    <a:pt x="916" y="212"/>
                  </a:lnTo>
                  <a:lnTo>
                    <a:pt x="916" y="223"/>
                  </a:lnTo>
                  <a:lnTo>
                    <a:pt x="895" y="232"/>
                  </a:lnTo>
                  <a:lnTo>
                    <a:pt x="904" y="243"/>
                  </a:lnTo>
                  <a:lnTo>
                    <a:pt x="889" y="243"/>
                  </a:lnTo>
                  <a:lnTo>
                    <a:pt x="877" y="236"/>
                  </a:lnTo>
                  <a:lnTo>
                    <a:pt x="873" y="251"/>
                  </a:lnTo>
                  <a:lnTo>
                    <a:pt x="861" y="262"/>
                  </a:lnTo>
                  <a:lnTo>
                    <a:pt x="853" y="275"/>
                  </a:lnTo>
                  <a:lnTo>
                    <a:pt x="833" y="281"/>
                  </a:lnTo>
                  <a:lnTo>
                    <a:pt x="825" y="291"/>
                  </a:lnTo>
                  <a:lnTo>
                    <a:pt x="809" y="296"/>
                  </a:lnTo>
                  <a:lnTo>
                    <a:pt x="814" y="287"/>
                  </a:lnTo>
                  <a:lnTo>
                    <a:pt x="806" y="279"/>
                  </a:lnTo>
                  <a:lnTo>
                    <a:pt x="813" y="265"/>
                  </a:lnTo>
                  <a:lnTo>
                    <a:pt x="799" y="254"/>
                  </a:lnTo>
                  <a:lnTo>
                    <a:pt x="788" y="261"/>
                  </a:lnTo>
                  <a:lnTo>
                    <a:pt x="776" y="275"/>
                  </a:lnTo>
                  <a:lnTo>
                    <a:pt x="771" y="289"/>
                  </a:lnTo>
                  <a:lnTo>
                    <a:pt x="755" y="290"/>
                  </a:lnTo>
                  <a:lnTo>
                    <a:pt x="751" y="299"/>
                  </a:lnTo>
                  <a:lnTo>
                    <a:pt x="766" y="313"/>
                  </a:lnTo>
                  <a:lnTo>
                    <a:pt x="781" y="317"/>
                  </a:lnTo>
                  <a:lnTo>
                    <a:pt x="786" y="326"/>
                  </a:lnTo>
                  <a:lnTo>
                    <a:pt x="802" y="332"/>
                  </a:lnTo>
                  <a:lnTo>
                    <a:pt x="815" y="317"/>
                  </a:lnTo>
                  <a:lnTo>
                    <a:pt x="833" y="325"/>
                  </a:lnTo>
                  <a:lnTo>
                    <a:pt x="845" y="326"/>
                  </a:lnTo>
                  <a:lnTo>
                    <a:pt x="852" y="337"/>
                  </a:lnTo>
                  <a:lnTo>
                    <a:pt x="830" y="343"/>
                  </a:lnTo>
                  <a:lnTo>
                    <a:pt x="827" y="354"/>
                  </a:lnTo>
                  <a:lnTo>
                    <a:pt x="815" y="364"/>
                  </a:lnTo>
                  <a:lnTo>
                    <a:pt x="811" y="378"/>
                  </a:lnTo>
                  <a:lnTo>
                    <a:pt x="834" y="390"/>
                  </a:lnTo>
                  <a:lnTo>
                    <a:pt x="849" y="410"/>
                  </a:lnTo>
                  <a:lnTo>
                    <a:pt x="867" y="429"/>
                  </a:lnTo>
                  <a:lnTo>
                    <a:pt x="884" y="445"/>
                  </a:lnTo>
                  <a:lnTo>
                    <a:pt x="889" y="461"/>
                  </a:lnTo>
                  <a:lnTo>
                    <a:pt x="880" y="466"/>
                  </a:lnTo>
                  <a:lnTo>
                    <a:pt x="888" y="477"/>
                  </a:lnTo>
                  <a:lnTo>
                    <a:pt x="900" y="484"/>
                  </a:lnTo>
                  <a:lnTo>
                    <a:pt x="903" y="501"/>
                  </a:lnTo>
                  <a:lnTo>
                    <a:pt x="903" y="517"/>
                  </a:lnTo>
                  <a:lnTo>
                    <a:pt x="894" y="519"/>
                  </a:lnTo>
                  <a:lnTo>
                    <a:pt x="888" y="541"/>
                  </a:lnTo>
                  <a:lnTo>
                    <a:pt x="881" y="569"/>
                  </a:lnTo>
                  <a:lnTo>
                    <a:pt x="871" y="593"/>
                  </a:lnTo>
                  <a:lnTo>
                    <a:pt x="851" y="613"/>
                  </a:lnTo>
                  <a:lnTo>
                    <a:pt x="830" y="630"/>
                  </a:lnTo>
                  <a:lnTo>
                    <a:pt x="810" y="632"/>
                  </a:lnTo>
                  <a:lnTo>
                    <a:pt x="801" y="642"/>
                  </a:lnTo>
                  <a:lnTo>
                    <a:pt x="793" y="635"/>
                  </a:lnTo>
                  <a:lnTo>
                    <a:pt x="785" y="645"/>
                  </a:lnTo>
                  <a:lnTo>
                    <a:pt x="762" y="656"/>
                  </a:lnTo>
                  <a:lnTo>
                    <a:pt x="744" y="659"/>
                  </a:lnTo>
                  <a:lnTo>
                    <a:pt x="742" y="681"/>
                  </a:lnTo>
                  <a:lnTo>
                    <a:pt x="732" y="682"/>
                  </a:lnTo>
                  <a:lnTo>
                    <a:pt x="725" y="667"/>
                  </a:lnTo>
                  <a:lnTo>
                    <a:pt x="727" y="659"/>
                  </a:lnTo>
                  <a:lnTo>
                    <a:pt x="702" y="652"/>
                  </a:lnTo>
                  <a:lnTo>
                    <a:pt x="694" y="656"/>
                  </a:lnTo>
                  <a:lnTo>
                    <a:pt x="675" y="650"/>
                  </a:lnTo>
                  <a:lnTo>
                    <a:pt x="664" y="642"/>
                  </a:lnTo>
                  <a:lnTo>
                    <a:pt x="665" y="630"/>
                  </a:lnTo>
                  <a:lnTo>
                    <a:pt x="648" y="626"/>
                  </a:lnTo>
                  <a:lnTo>
                    <a:pt x="638" y="618"/>
                  </a:lnTo>
                  <a:lnTo>
                    <a:pt x="624" y="629"/>
                  </a:lnTo>
                  <a:lnTo>
                    <a:pt x="608" y="632"/>
                  </a:lnTo>
                  <a:lnTo>
                    <a:pt x="593" y="632"/>
                  </a:lnTo>
                  <a:lnTo>
                    <a:pt x="585" y="637"/>
                  </a:lnTo>
                  <a:lnTo>
                    <a:pt x="576" y="640"/>
                  </a:lnTo>
                  <a:lnTo>
                    <a:pt x="583" y="663"/>
                  </a:lnTo>
                  <a:lnTo>
                    <a:pt x="573" y="663"/>
                  </a:lnTo>
                  <a:lnTo>
                    <a:pt x="571" y="658"/>
                  </a:lnTo>
                  <a:lnTo>
                    <a:pt x="569" y="649"/>
                  </a:lnTo>
                  <a:lnTo>
                    <a:pt x="557" y="656"/>
                  </a:lnTo>
                  <a:lnTo>
                    <a:pt x="548" y="652"/>
                  </a:lnTo>
                  <a:lnTo>
                    <a:pt x="533" y="644"/>
                  </a:lnTo>
                  <a:lnTo>
                    <a:pt x="535" y="627"/>
                  </a:lnTo>
                  <a:lnTo>
                    <a:pt x="523" y="623"/>
                  </a:lnTo>
                  <a:lnTo>
                    <a:pt x="515" y="604"/>
                  </a:lnTo>
                  <a:lnTo>
                    <a:pt x="497" y="607"/>
                  </a:lnTo>
                  <a:lnTo>
                    <a:pt x="494" y="582"/>
                  </a:lnTo>
                  <a:lnTo>
                    <a:pt x="507" y="565"/>
                  </a:lnTo>
                  <a:lnTo>
                    <a:pt x="504" y="548"/>
                  </a:lnTo>
                  <a:lnTo>
                    <a:pt x="500" y="532"/>
                  </a:lnTo>
                  <a:lnTo>
                    <a:pt x="491" y="527"/>
                  </a:lnTo>
                  <a:lnTo>
                    <a:pt x="482" y="515"/>
                  </a:lnTo>
                  <a:lnTo>
                    <a:pt x="472" y="516"/>
                  </a:lnTo>
                  <a:lnTo>
                    <a:pt x="452" y="513"/>
                  </a:lnTo>
                  <a:lnTo>
                    <a:pt x="456" y="505"/>
                  </a:lnTo>
                  <a:lnTo>
                    <a:pt x="445" y="492"/>
                  </a:lnTo>
                  <a:lnTo>
                    <a:pt x="434" y="500"/>
                  </a:lnTo>
                  <a:lnTo>
                    <a:pt x="418" y="495"/>
                  </a:lnTo>
                  <a:lnTo>
                    <a:pt x="401" y="508"/>
                  </a:lnTo>
                  <a:lnTo>
                    <a:pt x="389" y="524"/>
                  </a:lnTo>
                  <a:lnTo>
                    <a:pt x="375" y="527"/>
                  </a:lnTo>
                  <a:lnTo>
                    <a:pt x="366" y="521"/>
                  </a:lnTo>
                  <a:lnTo>
                    <a:pt x="356" y="520"/>
                  </a:lnTo>
                  <a:lnTo>
                    <a:pt x="343" y="516"/>
                  </a:lnTo>
                  <a:lnTo>
                    <a:pt x="334" y="521"/>
                  </a:lnTo>
                  <a:lnTo>
                    <a:pt x="326" y="536"/>
                  </a:lnTo>
                  <a:lnTo>
                    <a:pt x="321" y="520"/>
                  </a:lnTo>
                  <a:lnTo>
                    <a:pt x="311" y="524"/>
                  </a:lnTo>
                  <a:lnTo>
                    <a:pt x="290" y="522"/>
                  </a:lnTo>
                  <a:lnTo>
                    <a:pt x="269" y="517"/>
                  </a:lnTo>
                  <a:lnTo>
                    <a:pt x="253" y="508"/>
                  </a:lnTo>
                  <a:lnTo>
                    <a:pt x="238" y="504"/>
                  </a:lnTo>
                  <a:lnTo>
                    <a:pt x="230" y="494"/>
                  </a:lnTo>
                  <a:lnTo>
                    <a:pt x="219" y="491"/>
                  </a:lnTo>
                  <a:lnTo>
                    <a:pt x="199" y="478"/>
                  </a:lnTo>
                  <a:lnTo>
                    <a:pt x="183" y="472"/>
                  </a:lnTo>
                  <a:lnTo>
                    <a:pt x="177" y="476"/>
                  </a:lnTo>
                  <a:lnTo>
                    <a:pt x="149" y="462"/>
                  </a:lnTo>
                  <a:lnTo>
                    <a:pt x="129" y="449"/>
                  </a:lnTo>
                  <a:lnTo>
                    <a:pt x="119" y="426"/>
                  </a:lnTo>
                  <a:lnTo>
                    <a:pt x="132" y="429"/>
                  </a:lnTo>
                  <a:lnTo>
                    <a:pt x="130" y="418"/>
                  </a:lnTo>
                  <a:lnTo>
                    <a:pt x="120" y="408"/>
                  </a:lnTo>
                  <a:lnTo>
                    <a:pt x="118" y="391"/>
                  </a:lnTo>
                  <a:lnTo>
                    <a:pt x="93" y="366"/>
                  </a:lnTo>
                  <a:lnTo>
                    <a:pt x="63" y="358"/>
                  </a:lnTo>
                  <a:lnTo>
                    <a:pt x="54" y="342"/>
                  </a:lnTo>
                  <a:lnTo>
                    <a:pt x="38" y="333"/>
                  </a:lnTo>
                  <a:lnTo>
                    <a:pt x="34" y="327"/>
                  </a:lnTo>
                  <a:lnTo>
                    <a:pt x="28" y="315"/>
                  </a:lnTo>
                  <a:lnTo>
                    <a:pt x="26" y="307"/>
                  </a:lnTo>
                  <a:lnTo>
                    <a:pt x="15" y="302"/>
                  </a:lnTo>
                  <a:lnTo>
                    <a:pt x="9" y="304"/>
                  </a:lnTo>
                  <a:lnTo>
                    <a:pt x="0" y="285"/>
                  </a:lnTo>
                  <a:lnTo>
                    <a:pt x="3" y="280"/>
                  </a:lnTo>
                  <a:lnTo>
                    <a:pt x="0" y="276"/>
                  </a:lnTo>
                  <a:lnTo>
                    <a:pt x="13" y="266"/>
                  </a:lnTo>
                  <a:lnTo>
                    <a:pt x="23" y="262"/>
                  </a:lnTo>
                  <a:lnTo>
                    <a:pt x="42" y="264"/>
                  </a:lnTo>
                  <a:lnTo>
                    <a:pt x="44" y="252"/>
                  </a:lnTo>
                  <a:lnTo>
                    <a:pt x="65" y="249"/>
                  </a:lnTo>
                  <a:lnTo>
                    <a:pt x="68" y="241"/>
                  </a:lnTo>
                  <a:lnTo>
                    <a:pt x="91" y="230"/>
                  </a:lnTo>
                  <a:lnTo>
                    <a:pt x="92" y="225"/>
                  </a:lnTo>
                  <a:lnTo>
                    <a:pt x="87" y="213"/>
                  </a:lnTo>
                  <a:lnTo>
                    <a:pt x="96" y="208"/>
                  </a:lnTo>
                  <a:lnTo>
                    <a:pt x="68" y="172"/>
                  </a:lnTo>
                  <a:lnTo>
                    <a:pt x="98" y="164"/>
                  </a:lnTo>
                  <a:lnTo>
                    <a:pt x="104" y="160"/>
                  </a:lnTo>
                  <a:lnTo>
                    <a:pt x="101" y="123"/>
                  </a:lnTo>
                  <a:lnTo>
                    <a:pt x="136" y="130"/>
                  </a:lnTo>
                  <a:lnTo>
                    <a:pt x="141" y="121"/>
                  </a:lnTo>
                  <a:lnTo>
                    <a:pt x="133" y="100"/>
                  </a:lnTo>
                  <a:lnTo>
                    <a:pt x="146" y="98"/>
                  </a:lnTo>
                  <a:lnTo>
                    <a:pt x="151" y="85"/>
                  </a:lnTo>
                  <a:lnTo>
                    <a:pt x="157" y="83"/>
                  </a:lnTo>
                  <a:lnTo>
                    <a:pt x="168" y="97"/>
                  </a:lnTo>
                  <a:lnTo>
                    <a:pt x="186" y="108"/>
                  </a:lnTo>
                  <a:lnTo>
                    <a:pt x="213" y="116"/>
                  </a:lnTo>
                  <a:lnTo>
                    <a:pt x="232" y="132"/>
                  </a:lnTo>
                  <a:lnTo>
                    <a:pt x="236" y="156"/>
                  </a:lnTo>
                  <a:lnTo>
                    <a:pt x="246" y="165"/>
                  </a:lnTo>
                  <a:lnTo>
                    <a:pt x="267" y="168"/>
                  </a:lnTo>
                  <a:lnTo>
                    <a:pt x="290" y="171"/>
                  </a:lnTo>
                  <a:lnTo>
                    <a:pt x="316" y="184"/>
                  </a:lnTo>
                  <a:lnTo>
                    <a:pt x="327" y="186"/>
                  </a:lnTo>
                  <a:lnTo>
                    <a:pt x="343" y="205"/>
                  </a:lnTo>
                  <a:lnTo>
                    <a:pt x="358" y="217"/>
                  </a:lnTo>
                  <a:lnTo>
                    <a:pt x="376" y="217"/>
                  </a:lnTo>
                  <a:lnTo>
                    <a:pt x="412" y="222"/>
                  </a:lnTo>
                  <a:lnTo>
                    <a:pt x="433" y="219"/>
                  </a:lnTo>
                  <a:lnTo>
                    <a:pt x="451" y="222"/>
                  </a:lnTo>
                  <a:lnTo>
                    <a:pt x="481" y="234"/>
                  </a:lnTo>
                  <a:lnTo>
                    <a:pt x="502" y="234"/>
                  </a:lnTo>
                  <a:lnTo>
                    <a:pt x="512" y="241"/>
                  </a:lnTo>
                  <a:lnTo>
                    <a:pt x="527" y="230"/>
                  </a:lnTo>
                  <a:lnTo>
                    <a:pt x="550" y="222"/>
                  </a:lnTo>
                  <a:lnTo>
                    <a:pt x="575" y="222"/>
                  </a:lnTo>
                  <a:lnTo>
                    <a:pt x="591" y="214"/>
                  </a:lnTo>
                  <a:lnTo>
                    <a:pt x="598" y="203"/>
                  </a:lnTo>
                  <a:lnTo>
                    <a:pt x="606" y="196"/>
                  </a:lnTo>
                  <a:lnTo>
                    <a:pt x="600" y="190"/>
                  </a:lnTo>
                  <a:lnTo>
                    <a:pt x="590" y="182"/>
                  </a:lnTo>
                  <a:lnTo>
                    <a:pt x="592" y="169"/>
                  </a:lnTo>
                  <a:lnTo>
                    <a:pt x="602" y="171"/>
                  </a:lnTo>
                  <a:lnTo>
                    <a:pt x="621" y="175"/>
                  </a:lnTo>
                  <a:lnTo>
                    <a:pt x="632" y="164"/>
                  </a:lnTo>
                  <a:lnTo>
                    <a:pt x="653" y="156"/>
                  </a:lnTo>
                  <a:lnTo>
                    <a:pt x="657" y="142"/>
                  </a:lnTo>
                  <a:lnTo>
                    <a:pt x="665" y="137"/>
                  </a:lnTo>
                  <a:lnTo>
                    <a:pt x="687" y="134"/>
                  </a:lnTo>
                  <a:lnTo>
                    <a:pt x="702" y="136"/>
                  </a:lnTo>
                  <a:lnTo>
                    <a:pt x="699" y="129"/>
                  </a:lnTo>
                  <a:lnTo>
                    <a:pt x="676" y="115"/>
                  </a:lnTo>
                  <a:lnTo>
                    <a:pt x="659" y="108"/>
                  </a:lnTo>
                  <a:lnTo>
                    <a:pt x="651" y="116"/>
                  </a:lnTo>
                  <a:lnTo>
                    <a:pt x="633" y="112"/>
                  </a:lnTo>
                  <a:lnTo>
                    <a:pt x="625" y="115"/>
                  </a:lnTo>
                  <a:lnTo>
                    <a:pt x="616" y="107"/>
                  </a:lnTo>
                  <a:lnTo>
                    <a:pt x="615" y="87"/>
                  </a:lnTo>
                  <a:lnTo>
                    <a:pt x="613" y="71"/>
                  </a:lnTo>
                  <a:lnTo>
                    <a:pt x="638" y="79"/>
                  </a:lnTo>
                  <a:lnTo>
                    <a:pt x="652" y="66"/>
                  </a:lnTo>
                  <a:lnTo>
                    <a:pt x="646" y="57"/>
                  </a:lnTo>
                  <a:lnTo>
                    <a:pt x="646" y="36"/>
                  </a:lnTo>
                  <a:lnTo>
                    <a:pt x="650" y="30"/>
                  </a:lnTo>
                  <a:lnTo>
                    <a:pt x="642" y="18"/>
                  </a:lnTo>
                  <a:lnTo>
                    <a:pt x="630" y="14"/>
                  </a:lnTo>
                  <a:lnTo>
                    <a:pt x="635" y="4"/>
                  </a:lnTo>
                  <a:lnTo>
                    <a:pt x="652" y="0"/>
                  </a:lnTo>
                  <a:lnTo>
                    <a:pt x="672" y="0"/>
                  </a:lnTo>
                  <a:lnTo>
                    <a:pt x="700" y="5"/>
                  </a:lnTo>
                  <a:lnTo>
                    <a:pt x="719" y="13"/>
                  </a:lnTo>
                  <a:lnTo>
                    <a:pt x="744" y="33"/>
                  </a:lnTo>
                  <a:lnTo>
                    <a:pt x="757" y="42"/>
                  </a:lnTo>
                  <a:lnTo>
                    <a:pt x="771" y="54"/>
                  </a:lnTo>
                  <a:lnTo>
                    <a:pt x="791" y="74"/>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50" name="Freeform 149"/>
            <p:cNvSpPr>
              <a:spLocks noEditPoints="1"/>
            </p:cNvSpPr>
            <p:nvPr/>
          </p:nvSpPr>
          <p:spPr bwMode="auto">
            <a:xfrm>
              <a:off x="7818598" y="4071831"/>
              <a:ext cx="1390295" cy="511023"/>
            </a:xfrm>
            <a:custGeom>
              <a:avLst/>
              <a:gdLst>
                <a:gd name="T0" fmla="*/ 552 w 3445"/>
                <a:gd name="T1" fmla="*/ 826 h 1349"/>
                <a:gd name="T2" fmla="*/ 373 w 3445"/>
                <a:gd name="T3" fmla="*/ 522 h 1349"/>
                <a:gd name="T4" fmla="*/ 188 w 3445"/>
                <a:gd name="T5" fmla="*/ 258 h 1349"/>
                <a:gd name="T6" fmla="*/ 0 w 3445"/>
                <a:gd name="T7" fmla="*/ 0 h 1349"/>
                <a:gd name="T8" fmla="*/ 294 w 3445"/>
                <a:gd name="T9" fmla="*/ 161 h 1349"/>
                <a:gd name="T10" fmla="*/ 550 w 3445"/>
                <a:gd name="T11" fmla="*/ 347 h 1349"/>
                <a:gd name="T12" fmla="*/ 664 w 3445"/>
                <a:gd name="T13" fmla="*/ 557 h 1349"/>
                <a:gd name="T14" fmla="*/ 784 w 3445"/>
                <a:gd name="T15" fmla="*/ 673 h 1349"/>
                <a:gd name="T16" fmla="*/ 1707 w 3445"/>
                <a:gd name="T17" fmla="*/ 311 h 1349"/>
                <a:gd name="T18" fmla="*/ 1681 w 3445"/>
                <a:gd name="T19" fmla="*/ 535 h 1349"/>
                <a:gd name="T20" fmla="*/ 1562 w 3445"/>
                <a:gd name="T21" fmla="*/ 778 h 1349"/>
                <a:gd name="T22" fmla="*/ 1357 w 3445"/>
                <a:gd name="T23" fmla="*/ 732 h 1349"/>
                <a:gd name="T24" fmla="*/ 1129 w 3445"/>
                <a:gd name="T25" fmla="*/ 716 h 1349"/>
                <a:gd name="T26" fmla="*/ 1037 w 3445"/>
                <a:gd name="T27" fmla="*/ 431 h 1349"/>
                <a:gd name="T28" fmla="*/ 1154 w 3445"/>
                <a:gd name="T29" fmla="*/ 401 h 1349"/>
                <a:gd name="T30" fmla="*/ 1330 w 3445"/>
                <a:gd name="T31" fmla="*/ 339 h 1349"/>
                <a:gd name="T32" fmla="*/ 1527 w 3445"/>
                <a:gd name="T33" fmla="*/ 197 h 1349"/>
                <a:gd name="T34" fmla="*/ 1662 w 3445"/>
                <a:gd name="T35" fmla="*/ 191 h 1349"/>
                <a:gd name="T36" fmla="*/ 2518 w 3445"/>
                <a:gd name="T37" fmla="*/ 445 h 1349"/>
                <a:gd name="T38" fmla="*/ 2477 w 3445"/>
                <a:gd name="T39" fmla="*/ 543 h 1349"/>
                <a:gd name="T40" fmla="*/ 2463 w 3445"/>
                <a:gd name="T41" fmla="*/ 281 h 1349"/>
                <a:gd name="T42" fmla="*/ 2262 w 3445"/>
                <a:gd name="T43" fmla="*/ 346 h 1349"/>
                <a:gd name="T44" fmla="*/ 1948 w 3445"/>
                <a:gd name="T45" fmla="*/ 434 h 1349"/>
                <a:gd name="T46" fmla="*/ 1979 w 3445"/>
                <a:gd name="T47" fmla="*/ 548 h 1349"/>
                <a:gd name="T48" fmla="*/ 2047 w 3445"/>
                <a:gd name="T49" fmla="*/ 596 h 1349"/>
                <a:gd name="T50" fmla="*/ 2098 w 3445"/>
                <a:gd name="T51" fmla="*/ 865 h 1349"/>
                <a:gd name="T52" fmla="*/ 2065 w 3445"/>
                <a:gd name="T53" fmla="*/ 847 h 1349"/>
                <a:gd name="T54" fmla="*/ 1931 w 3445"/>
                <a:gd name="T55" fmla="*/ 773 h 1349"/>
                <a:gd name="T56" fmla="*/ 1889 w 3445"/>
                <a:gd name="T57" fmla="*/ 937 h 1349"/>
                <a:gd name="T58" fmla="*/ 1826 w 3445"/>
                <a:gd name="T59" fmla="*/ 764 h 1349"/>
                <a:gd name="T60" fmla="*/ 1816 w 3445"/>
                <a:gd name="T61" fmla="*/ 582 h 1349"/>
                <a:gd name="T62" fmla="*/ 1993 w 3445"/>
                <a:gd name="T63" fmla="*/ 380 h 1349"/>
                <a:gd name="T64" fmla="*/ 2262 w 3445"/>
                <a:gd name="T65" fmla="*/ 346 h 1349"/>
                <a:gd name="T66" fmla="*/ 3092 w 3445"/>
                <a:gd name="T67" fmla="*/ 663 h 1349"/>
                <a:gd name="T68" fmla="*/ 3365 w 3445"/>
                <a:gd name="T69" fmla="*/ 672 h 1349"/>
                <a:gd name="T70" fmla="*/ 3353 w 3445"/>
                <a:gd name="T71" fmla="*/ 1173 h 1349"/>
                <a:gd name="T72" fmla="*/ 3200 w 3445"/>
                <a:gd name="T73" fmla="*/ 1114 h 1349"/>
                <a:gd name="T74" fmla="*/ 3062 w 3445"/>
                <a:gd name="T75" fmla="*/ 854 h 1349"/>
                <a:gd name="T76" fmla="*/ 2838 w 3445"/>
                <a:gd name="T77" fmla="*/ 817 h 1349"/>
                <a:gd name="T78" fmla="*/ 2849 w 3445"/>
                <a:gd name="T79" fmla="*/ 676 h 1349"/>
                <a:gd name="T80" fmla="*/ 2758 w 3445"/>
                <a:gd name="T81" fmla="*/ 604 h 1349"/>
                <a:gd name="T82" fmla="*/ 2800 w 3445"/>
                <a:gd name="T83" fmla="*/ 498 h 1349"/>
                <a:gd name="T84" fmla="*/ 2677 w 3445"/>
                <a:gd name="T85" fmla="*/ 795 h 1349"/>
                <a:gd name="T86" fmla="*/ 2458 w 3445"/>
                <a:gd name="T87" fmla="*/ 755 h 1349"/>
                <a:gd name="T88" fmla="*/ 2409 w 3445"/>
                <a:gd name="T89" fmla="*/ 761 h 1349"/>
                <a:gd name="T90" fmla="*/ 2391 w 3445"/>
                <a:gd name="T91" fmla="*/ 733 h 1349"/>
                <a:gd name="T92" fmla="*/ 2914 w 3445"/>
                <a:gd name="T93" fmla="*/ 990 h 1349"/>
                <a:gd name="T94" fmla="*/ 2960 w 3445"/>
                <a:gd name="T95" fmla="*/ 996 h 1349"/>
                <a:gd name="T96" fmla="*/ 1295 w 3445"/>
                <a:gd name="T97" fmla="*/ 1058 h 1349"/>
                <a:gd name="T98" fmla="*/ 1431 w 3445"/>
                <a:gd name="T99" fmla="*/ 1212 h 1349"/>
                <a:gd name="T100" fmla="*/ 1136 w 3445"/>
                <a:gd name="T101" fmla="*/ 1158 h 1349"/>
                <a:gd name="T102" fmla="*/ 830 w 3445"/>
                <a:gd name="T103" fmla="*/ 1093 h 1349"/>
                <a:gd name="T104" fmla="*/ 898 w 3445"/>
                <a:gd name="T105" fmla="*/ 974 h 1349"/>
                <a:gd name="T106" fmla="*/ 2061 w 3445"/>
                <a:gd name="T107" fmla="*/ 1156 h 1349"/>
                <a:gd name="T108" fmla="*/ 1835 w 3445"/>
                <a:gd name="T109" fmla="*/ 1186 h 1349"/>
                <a:gd name="T110" fmla="*/ 2061 w 3445"/>
                <a:gd name="T111" fmla="*/ 1156 h 1349"/>
                <a:gd name="T112" fmla="*/ 1774 w 3445"/>
                <a:gd name="T113" fmla="*/ 1208 h 1349"/>
                <a:gd name="T114" fmla="*/ 1622 w 3445"/>
                <a:gd name="T115" fmla="*/ 1187 h 1349"/>
                <a:gd name="T116" fmla="*/ 2095 w 3445"/>
                <a:gd name="T117" fmla="*/ 1349 h 1349"/>
                <a:gd name="T118" fmla="*/ 2210 w 3445"/>
                <a:gd name="T119" fmla="*/ 1224 h 1349"/>
                <a:gd name="T120" fmla="*/ 1881 w 3445"/>
                <a:gd name="T121" fmla="*/ 1339 h 1349"/>
                <a:gd name="T122" fmla="*/ 1864 w 3445"/>
                <a:gd name="T123" fmla="*/ 1290 h 13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445" h="1349">
                  <a:moveTo>
                    <a:pt x="789" y="965"/>
                  </a:moveTo>
                  <a:lnTo>
                    <a:pt x="706" y="967"/>
                  </a:lnTo>
                  <a:lnTo>
                    <a:pt x="646" y="895"/>
                  </a:lnTo>
                  <a:lnTo>
                    <a:pt x="552" y="826"/>
                  </a:lnTo>
                  <a:lnTo>
                    <a:pt x="521" y="774"/>
                  </a:lnTo>
                  <a:lnTo>
                    <a:pt x="466" y="705"/>
                  </a:lnTo>
                  <a:lnTo>
                    <a:pt x="429" y="641"/>
                  </a:lnTo>
                  <a:lnTo>
                    <a:pt x="373" y="522"/>
                  </a:lnTo>
                  <a:lnTo>
                    <a:pt x="307" y="451"/>
                  </a:lnTo>
                  <a:lnTo>
                    <a:pt x="285" y="378"/>
                  </a:lnTo>
                  <a:lnTo>
                    <a:pt x="257" y="311"/>
                  </a:lnTo>
                  <a:lnTo>
                    <a:pt x="188" y="258"/>
                  </a:lnTo>
                  <a:lnTo>
                    <a:pt x="147" y="185"/>
                  </a:lnTo>
                  <a:lnTo>
                    <a:pt x="89" y="137"/>
                  </a:lnTo>
                  <a:lnTo>
                    <a:pt x="8" y="43"/>
                  </a:lnTo>
                  <a:lnTo>
                    <a:pt x="0" y="0"/>
                  </a:lnTo>
                  <a:lnTo>
                    <a:pt x="48" y="3"/>
                  </a:lnTo>
                  <a:lnTo>
                    <a:pt x="165" y="20"/>
                  </a:lnTo>
                  <a:lnTo>
                    <a:pt x="234" y="103"/>
                  </a:lnTo>
                  <a:lnTo>
                    <a:pt x="294" y="161"/>
                  </a:lnTo>
                  <a:lnTo>
                    <a:pt x="337" y="196"/>
                  </a:lnTo>
                  <a:lnTo>
                    <a:pt x="410" y="288"/>
                  </a:lnTo>
                  <a:lnTo>
                    <a:pt x="486" y="289"/>
                  </a:lnTo>
                  <a:lnTo>
                    <a:pt x="550" y="347"/>
                  </a:lnTo>
                  <a:lnTo>
                    <a:pt x="594" y="419"/>
                  </a:lnTo>
                  <a:lnTo>
                    <a:pt x="652" y="458"/>
                  </a:lnTo>
                  <a:lnTo>
                    <a:pt x="621" y="527"/>
                  </a:lnTo>
                  <a:lnTo>
                    <a:pt x="664" y="557"/>
                  </a:lnTo>
                  <a:lnTo>
                    <a:pt x="691" y="559"/>
                  </a:lnTo>
                  <a:lnTo>
                    <a:pt x="703" y="618"/>
                  </a:lnTo>
                  <a:lnTo>
                    <a:pt x="729" y="666"/>
                  </a:lnTo>
                  <a:lnTo>
                    <a:pt x="784" y="673"/>
                  </a:lnTo>
                  <a:lnTo>
                    <a:pt x="819" y="727"/>
                  </a:lnTo>
                  <a:lnTo>
                    <a:pt x="797" y="833"/>
                  </a:lnTo>
                  <a:lnTo>
                    <a:pt x="789" y="965"/>
                  </a:lnTo>
                  <a:moveTo>
                    <a:pt x="1707" y="311"/>
                  </a:moveTo>
                  <a:lnTo>
                    <a:pt x="1792" y="390"/>
                  </a:lnTo>
                  <a:lnTo>
                    <a:pt x="1703" y="400"/>
                  </a:lnTo>
                  <a:lnTo>
                    <a:pt x="1678" y="458"/>
                  </a:lnTo>
                  <a:lnTo>
                    <a:pt x="1681" y="535"/>
                  </a:lnTo>
                  <a:lnTo>
                    <a:pt x="1608" y="593"/>
                  </a:lnTo>
                  <a:lnTo>
                    <a:pt x="1605" y="678"/>
                  </a:lnTo>
                  <a:lnTo>
                    <a:pt x="1572" y="808"/>
                  </a:lnTo>
                  <a:lnTo>
                    <a:pt x="1562" y="778"/>
                  </a:lnTo>
                  <a:lnTo>
                    <a:pt x="1475" y="816"/>
                  </a:lnTo>
                  <a:lnTo>
                    <a:pt x="1447" y="764"/>
                  </a:lnTo>
                  <a:lnTo>
                    <a:pt x="1394" y="759"/>
                  </a:lnTo>
                  <a:lnTo>
                    <a:pt x="1357" y="732"/>
                  </a:lnTo>
                  <a:lnTo>
                    <a:pt x="1267" y="763"/>
                  </a:lnTo>
                  <a:lnTo>
                    <a:pt x="1240" y="722"/>
                  </a:lnTo>
                  <a:lnTo>
                    <a:pt x="1191" y="726"/>
                  </a:lnTo>
                  <a:lnTo>
                    <a:pt x="1129" y="716"/>
                  </a:lnTo>
                  <a:lnTo>
                    <a:pt x="1120" y="602"/>
                  </a:lnTo>
                  <a:lnTo>
                    <a:pt x="1083" y="578"/>
                  </a:lnTo>
                  <a:lnTo>
                    <a:pt x="1047" y="506"/>
                  </a:lnTo>
                  <a:lnTo>
                    <a:pt x="1037" y="431"/>
                  </a:lnTo>
                  <a:lnTo>
                    <a:pt x="1045" y="352"/>
                  </a:lnTo>
                  <a:lnTo>
                    <a:pt x="1089" y="296"/>
                  </a:lnTo>
                  <a:lnTo>
                    <a:pt x="1102" y="353"/>
                  </a:lnTo>
                  <a:lnTo>
                    <a:pt x="1154" y="401"/>
                  </a:lnTo>
                  <a:lnTo>
                    <a:pt x="1202" y="383"/>
                  </a:lnTo>
                  <a:lnTo>
                    <a:pt x="1250" y="389"/>
                  </a:lnTo>
                  <a:lnTo>
                    <a:pt x="1294" y="346"/>
                  </a:lnTo>
                  <a:lnTo>
                    <a:pt x="1330" y="339"/>
                  </a:lnTo>
                  <a:lnTo>
                    <a:pt x="1401" y="363"/>
                  </a:lnTo>
                  <a:lnTo>
                    <a:pt x="1463" y="345"/>
                  </a:lnTo>
                  <a:lnTo>
                    <a:pt x="1499" y="226"/>
                  </a:lnTo>
                  <a:lnTo>
                    <a:pt x="1527" y="197"/>
                  </a:lnTo>
                  <a:lnTo>
                    <a:pt x="1550" y="100"/>
                  </a:lnTo>
                  <a:lnTo>
                    <a:pt x="1637" y="100"/>
                  </a:lnTo>
                  <a:lnTo>
                    <a:pt x="1702" y="114"/>
                  </a:lnTo>
                  <a:lnTo>
                    <a:pt x="1662" y="191"/>
                  </a:lnTo>
                  <a:lnTo>
                    <a:pt x="1719" y="272"/>
                  </a:lnTo>
                  <a:lnTo>
                    <a:pt x="1707" y="311"/>
                  </a:lnTo>
                  <a:moveTo>
                    <a:pt x="2521" y="370"/>
                  </a:moveTo>
                  <a:lnTo>
                    <a:pt x="2518" y="445"/>
                  </a:lnTo>
                  <a:lnTo>
                    <a:pt x="2479" y="436"/>
                  </a:lnTo>
                  <a:lnTo>
                    <a:pt x="2468" y="488"/>
                  </a:lnTo>
                  <a:lnTo>
                    <a:pt x="2498" y="533"/>
                  </a:lnTo>
                  <a:lnTo>
                    <a:pt x="2477" y="543"/>
                  </a:lnTo>
                  <a:lnTo>
                    <a:pt x="2447" y="489"/>
                  </a:lnTo>
                  <a:lnTo>
                    <a:pt x="2424" y="380"/>
                  </a:lnTo>
                  <a:lnTo>
                    <a:pt x="2439" y="312"/>
                  </a:lnTo>
                  <a:lnTo>
                    <a:pt x="2463" y="281"/>
                  </a:lnTo>
                  <a:lnTo>
                    <a:pt x="2469" y="328"/>
                  </a:lnTo>
                  <a:lnTo>
                    <a:pt x="2514" y="335"/>
                  </a:lnTo>
                  <a:lnTo>
                    <a:pt x="2521" y="370"/>
                  </a:lnTo>
                  <a:moveTo>
                    <a:pt x="2262" y="346"/>
                  </a:moveTo>
                  <a:lnTo>
                    <a:pt x="2202" y="430"/>
                  </a:lnTo>
                  <a:lnTo>
                    <a:pt x="2145" y="446"/>
                  </a:lnTo>
                  <a:lnTo>
                    <a:pt x="2073" y="430"/>
                  </a:lnTo>
                  <a:lnTo>
                    <a:pt x="1948" y="434"/>
                  </a:lnTo>
                  <a:lnTo>
                    <a:pt x="1882" y="446"/>
                  </a:lnTo>
                  <a:lnTo>
                    <a:pt x="1871" y="511"/>
                  </a:lnTo>
                  <a:lnTo>
                    <a:pt x="1938" y="586"/>
                  </a:lnTo>
                  <a:lnTo>
                    <a:pt x="1979" y="548"/>
                  </a:lnTo>
                  <a:lnTo>
                    <a:pt x="2119" y="519"/>
                  </a:lnTo>
                  <a:lnTo>
                    <a:pt x="2113" y="558"/>
                  </a:lnTo>
                  <a:lnTo>
                    <a:pt x="2080" y="546"/>
                  </a:lnTo>
                  <a:lnTo>
                    <a:pt x="2047" y="596"/>
                  </a:lnTo>
                  <a:lnTo>
                    <a:pt x="1980" y="629"/>
                  </a:lnTo>
                  <a:lnTo>
                    <a:pt x="2049" y="738"/>
                  </a:lnTo>
                  <a:lnTo>
                    <a:pt x="2034" y="767"/>
                  </a:lnTo>
                  <a:lnTo>
                    <a:pt x="2098" y="865"/>
                  </a:lnTo>
                  <a:lnTo>
                    <a:pt x="2095" y="921"/>
                  </a:lnTo>
                  <a:lnTo>
                    <a:pt x="2054" y="946"/>
                  </a:lnTo>
                  <a:lnTo>
                    <a:pt x="2026" y="916"/>
                  </a:lnTo>
                  <a:lnTo>
                    <a:pt x="2065" y="847"/>
                  </a:lnTo>
                  <a:lnTo>
                    <a:pt x="1990" y="880"/>
                  </a:lnTo>
                  <a:lnTo>
                    <a:pt x="1972" y="856"/>
                  </a:lnTo>
                  <a:lnTo>
                    <a:pt x="1983" y="823"/>
                  </a:lnTo>
                  <a:lnTo>
                    <a:pt x="1931" y="773"/>
                  </a:lnTo>
                  <a:lnTo>
                    <a:pt x="1939" y="690"/>
                  </a:lnTo>
                  <a:lnTo>
                    <a:pt x="1888" y="716"/>
                  </a:lnTo>
                  <a:lnTo>
                    <a:pt x="1891" y="815"/>
                  </a:lnTo>
                  <a:lnTo>
                    <a:pt x="1889" y="937"/>
                  </a:lnTo>
                  <a:lnTo>
                    <a:pt x="1841" y="950"/>
                  </a:lnTo>
                  <a:lnTo>
                    <a:pt x="1809" y="925"/>
                  </a:lnTo>
                  <a:lnTo>
                    <a:pt x="1834" y="846"/>
                  </a:lnTo>
                  <a:lnTo>
                    <a:pt x="1826" y="764"/>
                  </a:lnTo>
                  <a:lnTo>
                    <a:pt x="1794" y="763"/>
                  </a:lnTo>
                  <a:lnTo>
                    <a:pt x="1772" y="705"/>
                  </a:lnTo>
                  <a:lnTo>
                    <a:pt x="1805" y="649"/>
                  </a:lnTo>
                  <a:lnTo>
                    <a:pt x="1816" y="582"/>
                  </a:lnTo>
                  <a:lnTo>
                    <a:pt x="1855" y="453"/>
                  </a:lnTo>
                  <a:lnTo>
                    <a:pt x="1871" y="418"/>
                  </a:lnTo>
                  <a:lnTo>
                    <a:pt x="1934" y="355"/>
                  </a:lnTo>
                  <a:lnTo>
                    <a:pt x="1993" y="380"/>
                  </a:lnTo>
                  <a:lnTo>
                    <a:pt x="2088" y="392"/>
                  </a:lnTo>
                  <a:lnTo>
                    <a:pt x="2175" y="388"/>
                  </a:lnTo>
                  <a:lnTo>
                    <a:pt x="2248" y="327"/>
                  </a:lnTo>
                  <a:lnTo>
                    <a:pt x="2262" y="346"/>
                  </a:lnTo>
                  <a:moveTo>
                    <a:pt x="2932" y="565"/>
                  </a:moveTo>
                  <a:lnTo>
                    <a:pt x="2950" y="702"/>
                  </a:lnTo>
                  <a:lnTo>
                    <a:pt x="3026" y="753"/>
                  </a:lnTo>
                  <a:lnTo>
                    <a:pt x="3092" y="663"/>
                  </a:lnTo>
                  <a:lnTo>
                    <a:pt x="3179" y="612"/>
                  </a:lnTo>
                  <a:lnTo>
                    <a:pt x="3246" y="612"/>
                  </a:lnTo>
                  <a:lnTo>
                    <a:pt x="3310" y="641"/>
                  </a:lnTo>
                  <a:lnTo>
                    <a:pt x="3365" y="672"/>
                  </a:lnTo>
                  <a:lnTo>
                    <a:pt x="3445" y="688"/>
                  </a:lnTo>
                  <a:lnTo>
                    <a:pt x="3434" y="965"/>
                  </a:lnTo>
                  <a:lnTo>
                    <a:pt x="3414" y="1243"/>
                  </a:lnTo>
                  <a:lnTo>
                    <a:pt x="3353" y="1173"/>
                  </a:lnTo>
                  <a:lnTo>
                    <a:pt x="3279" y="1156"/>
                  </a:lnTo>
                  <a:lnTo>
                    <a:pt x="3258" y="1180"/>
                  </a:lnTo>
                  <a:lnTo>
                    <a:pt x="3163" y="1183"/>
                  </a:lnTo>
                  <a:lnTo>
                    <a:pt x="3200" y="1114"/>
                  </a:lnTo>
                  <a:lnTo>
                    <a:pt x="3249" y="1090"/>
                  </a:lnTo>
                  <a:lnTo>
                    <a:pt x="3236" y="997"/>
                  </a:lnTo>
                  <a:lnTo>
                    <a:pt x="3205" y="926"/>
                  </a:lnTo>
                  <a:lnTo>
                    <a:pt x="3062" y="854"/>
                  </a:lnTo>
                  <a:lnTo>
                    <a:pt x="3001" y="847"/>
                  </a:lnTo>
                  <a:lnTo>
                    <a:pt x="2891" y="768"/>
                  </a:lnTo>
                  <a:lnTo>
                    <a:pt x="2867" y="809"/>
                  </a:lnTo>
                  <a:lnTo>
                    <a:pt x="2838" y="817"/>
                  </a:lnTo>
                  <a:lnTo>
                    <a:pt x="2822" y="786"/>
                  </a:lnTo>
                  <a:lnTo>
                    <a:pt x="2823" y="749"/>
                  </a:lnTo>
                  <a:lnTo>
                    <a:pt x="2767" y="707"/>
                  </a:lnTo>
                  <a:lnTo>
                    <a:pt x="2849" y="676"/>
                  </a:lnTo>
                  <a:lnTo>
                    <a:pt x="2902" y="678"/>
                  </a:lnTo>
                  <a:lnTo>
                    <a:pt x="2897" y="655"/>
                  </a:lnTo>
                  <a:lnTo>
                    <a:pt x="2787" y="655"/>
                  </a:lnTo>
                  <a:lnTo>
                    <a:pt x="2758" y="604"/>
                  </a:lnTo>
                  <a:lnTo>
                    <a:pt x="2691" y="589"/>
                  </a:lnTo>
                  <a:lnTo>
                    <a:pt x="2659" y="546"/>
                  </a:lnTo>
                  <a:lnTo>
                    <a:pt x="2761" y="526"/>
                  </a:lnTo>
                  <a:lnTo>
                    <a:pt x="2800" y="498"/>
                  </a:lnTo>
                  <a:lnTo>
                    <a:pt x="2920" y="533"/>
                  </a:lnTo>
                  <a:lnTo>
                    <a:pt x="2932" y="565"/>
                  </a:lnTo>
                  <a:moveTo>
                    <a:pt x="2652" y="730"/>
                  </a:moveTo>
                  <a:lnTo>
                    <a:pt x="2677" y="795"/>
                  </a:lnTo>
                  <a:lnTo>
                    <a:pt x="2615" y="760"/>
                  </a:lnTo>
                  <a:lnTo>
                    <a:pt x="2552" y="753"/>
                  </a:lnTo>
                  <a:lnTo>
                    <a:pt x="2510" y="758"/>
                  </a:lnTo>
                  <a:lnTo>
                    <a:pt x="2458" y="755"/>
                  </a:lnTo>
                  <a:lnTo>
                    <a:pt x="2477" y="709"/>
                  </a:lnTo>
                  <a:lnTo>
                    <a:pt x="2570" y="705"/>
                  </a:lnTo>
                  <a:lnTo>
                    <a:pt x="2652" y="730"/>
                  </a:lnTo>
                  <a:moveTo>
                    <a:pt x="2409" y="761"/>
                  </a:moveTo>
                  <a:lnTo>
                    <a:pt x="2380" y="789"/>
                  </a:lnTo>
                  <a:lnTo>
                    <a:pt x="2328" y="774"/>
                  </a:lnTo>
                  <a:lnTo>
                    <a:pt x="2315" y="737"/>
                  </a:lnTo>
                  <a:lnTo>
                    <a:pt x="2391" y="733"/>
                  </a:lnTo>
                  <a:lnTo>
                    <a:pt x="2409" y="761"/>
                  </a:lnTo>
                  <a:moveTo>
                    <a:pt x="2960" y="996"/>
                  </a:moveTo>
                  <a:lnTo>
                    <a:pt x="2917" y="1054"/>
                  </a:lnTo>
                  <a:lnTo>
                    <a:pt x="2914" y="990"/>
                  </a:lnTo>
                  <a:lnTo>
                    <a:pt x="2929" y="959"/>
                  </a:lnTo>
                  <a:lnTo>
                    <a:pt x="2947" y="930"/>
                  </a:lnTo>
                  <a:lnTo>
                    <a:pt x="2962" y="955"/>
                  </a:lnTo>
                  <a:lnTo>
                    <a:pt x="2960" y="996"/>
                  </a:lnTo>
                  <a:moveTo>
                    <a:pt x="996" y="1044"/>
                  </a:moveTo>
                  <a:lnTo>
                    <a:pt x="1139" y="1052"/>
                  </a:lnTo>
                  <a:lnTo>
                    <a:pt x="1158" y="1017"/>
                  </a:lnTo>
                  <a:lnTo>
                    <a:pt x="1295" y="1058"/>
                  </a:lnTo>
                  <a:lnTo>
                    <a:pt x="1319" y="1113"/>
                  </a:lnTo>
                  <a:lnTo>
                    <a:pt x="1431" y="1129"/>
                  </a:lnTo>
                  <a:lnTo>
                    <a:pt x="1519" y="1179"/>
                  </a:lnTo>
                  <a:lnTo>
                    <a:pt x="1431" y="1212"/>
                  </a:lnTo>
                  <a:lnTo>
                    <a:pt x="1351" y="1177"/>
                  </a:lnTo>
                  <a:lnTo>
                    <a:pt x="1283" y="1180"/>
                  </a:lnTo>
                  <a:lnTo>
                    <a:pt x="1206" y="1174"/>
                  </a:lnTo>
                  <a:lnTo>
                    <a:pt x="1136" y="1158"/>
                  </a:lnTo>
                  <a:lnTo>
                    <a:pt x="1052" y="1126"/>
                  </a:lnTo>
                  <a:lnTo>
                    <a:pt x="997" y="1117"/>
                  </a:lnTo>
                  <a:lnTo>
                    <a:pt x="965" y="1128"/>
                  </a:lnTo>
                  <a:lnTo>
                    <a:pt x="830" y="1093"/>
                  </a:lnTo>
                  <a:lnTo>
                    <a:pt x="819" y="1056"/>
                  </a:lnTo>
                  <a:lnTo>
                    <a:pt x="751" y="1050"/>
                  </a:lnTo>
                  <a:lnTo>
                    <a:pt x="807" y="969"/>
                  </a:lnTo>
                  <a:lnTo>
                    <a:pt x="898" y="974"/>
                  </a:lnTo>
                  <a:lnTo>
                    <a:pt x="957" y="1007"/>
                  </a:lnTo>
                  <a:lnTo>
                    <a:pt x="987" y="1013"/>
                  </a:lnTo>
                  <a:lnTo>
                    <a:pt x="996" y="1044"/>
                  </a:lnTo>
                  <a:moveTo>
                    <a:pt x="2061" y="1156"/>
                  </a:moveTo>
                  <a:lnTo>
                    <a:pt x="2046" y="1203"/>
                  </a:lnTo>
                  <a:lnTo>
                    <a:pt x="1932" y="1227"/>
                  </a:lnTo>
                  <a:lnTo>
                    <a:pt x="1833" y="1217"/>
                  </a:lnTo>
                  <a:lnTo>
                    <a:pt x="1835" y="1186"/>
                  </a:lnTo>
                  <a:lnTo>
                    <a:pt x="1896" y="1168"/>
                  </a:lnTo>
                  <a:lnTo>
                    <a:pt x="1941" y="1193"/>
                  </a:lnTo>
                  <a:lnTo>
                    <a:pt x="1991" y="1187"/>
                  </a:lnTo>
                  <a:lnTo>
                    <a:pt x="2061" y="1156"/>
                  </a:lnTo>
                  <a:moveTo>
                    <a:pt x="1685" y="1156"/>
                  </a:moveTo>
                  <a:lnTo>
                    <a:pt x="1711" y="1179"/>
                  </a:lnTo>
                  <a:lnTo>
                    <a:pt x="1758" y="1172"/>
                  </a:lnTo>
                  <a:lnTo>
                    <a:pt x="1774" y="1208"/>
                  </a:lnTo>
                  <a:lnTo>
                    <a:pt x="1685" y="1225"/>
                  </a:lnTo>
                  <a:lnTo>
                    <a:pt x="1633" y="1236"/>
                  </a:lnTo>
                  <a:lnTo>
                    <a:pt x="1592" y="1236"/>
                  </a:lnTo>
                  <a:lnTo>
                    <a:pt x="1622" y="1187"/>
                  </a:lnTo>
                  <a:lnTo>
                    <a:pt x="1663" y="1186"/>
                  </a:lnTo>
                  <a:lnTo>
                    <a:pt x="1685" y="1156"/>
                  </a:lnTo>
                  <a:moveTo>
                    <a:pt x="2161" y="1330"/>
                  </a:moveTo>
                  <a:lnTo>
                    <a:pt x="2095" y="1349"/>
                  </a:lnTo>
                  <a:lnTo>
                    <a:pt x="2087" y="1339"/>
                  </a:lnTo>
                  <a:lnTo>
                    <a:pt x="2097" y="1310"/>
                  </a:lnTo>
                  <a:lnTo>
                    <a:pt x="2133" y="1258"/>
                  </a:lnTo>
                  <a:lnTo>
                    <a:pt x="2210" y="1224"/>
                  </a:lnTo>
                  <a:lnTo>
                    <a:pt x="2217" y="1241"/>
                  </a:lnTo>
                  <a:lnTo>
                    <a:pt x="2216" y="1266"/>
                  </a:lnTo>
                  <a:lnTo>
                    <a:pt x="2161" y="1330"/>
                  </a:lnTo>
                  <a:moveTo>
                    <a:pt x="1881" y="1339"/>
                  </a:moveTo>
                  <a:lnTo>
                    <a:pt x="1850" y="1340"/>
                  </a:lnTo>
                  <a:lnTo>
                    <a:pt x="1756" y="1280"/>
                  </a:lnTo>
                  <a:lnTo>
                    <a:pt x="1827" y="1264"/>
                  </a:lnTo>
                  <a:lnTo>
                    <a:pt x="1864" y="1290"/>
                  </a:lnTo>
                  <a:lnTo>
                    <a:pt x="1888" y="1316"/>
                  </a:lnTo>
                  <a:lnTo>
                    <a:pt x="1881" y="1339"/>
                  </a:lnTo>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51" name="Freeform 150"/>
            <p:cNvSpPr>
              <a:spLocks/>
            </p:cNvSpPr>
            <p:nvPr/>
          </p:nvSpPr>
          <p:spPr bwMode="auto">
            <a:xfrm>
              <a:off x="6947394" y="3102596"/>
              <a:ext cx="833184" cy="888464"/>
            </a:xfrm>
            <a:custGeom>
              <a:avLst/>
              <a:gdLst>
                <a:gd name="T0" fmla="*/ 149 w 504"/>
                <a:gd name="T1" fmla="*/ 42 h 572"/>
                <a:gd name="T2" fmla="*/ 148 w 504"/>
                <a:gd name="T3" fmla="*/ 60 h 572"/>
                <a:gd name="T4" fmla="*/ 206 w 504"/>
                <a:gd name="T5" fmla="*/ 110 h 572"/>
                <a:gd name="T6" fmla="*/ 212 w 504"/>
                <a:gd name="T7" fmla="*/ 147 h 572"/>
                <a:gd name="T8" fmla="*/ 282 w 504"/>
                <a:gd name="T9" fmla="*/ 172 h 572"/>
                <a:gd name="T10" fmla="*/ 330 w 504"/>
                <a:gd name="T11" fmla="*/ 189 h 572"/>
                <a:gd name="T12" fmla="*/ 340 w 504"/>
                <a:gd name="T13" fmla="*/ 167 h 572"/>
                <a:gd name="T14" fmla="*/ 355 w 504"/>
                <a:gd name="T15" fmla="*/ 170 h 572"/>
                <a:gd name="T16" fmla="*/ 384 w 504"/>
                <a:gd name="T17" fmla="*/ 179 h 572"/>
                <a:gd name="T18" fmla="*/ 412 w 504"/>
                <a:gd name="T19" fmla="*/ 167 h 572"/>
                <a:gd name="T20" fmla="*/ 430 w 504"/>
                <a:gd name="T21" fmla="*/ 142 h 572"/>
                <a:gd name="T22" fmla="*/ 474 w 504"/>
                <a:gd name="T23" fmla="*/ 126 h 572"/>
                <a:gd name="T24" fmla="*/ 501 w 504"/>
                <a:gd name="T25" fmla="*/ 150 h 572"/>
                <a:gd name="T26" fmla="*/ 504 w 504"/>
                <a:gd name="T27" fmla="*/ 175 h 572"/>
                <a:gd name="T28" fmla="*/ 473 w 504"/>
                <a:gd name="T29" fmla="*/ 197 h 572"/>
                <a:gd name="T30" fmla="*/ 463 w 504"/>
                <a:gd name="T31" fmla="*/ 242 h 572"/>
                <a:gd name="T32" fmla="*/ 449 w 504"/>
                <a:gd name="T33" fmla="*/ 266 h 572"/>
                <a:gd name="T34" fmla="*/ 429 w 504"/>
                <a:gd name="T35" fmla="*/ 247 h 572"/>
                <a:gd name="T36" fmla="*/ 412 w 504"/>
                <a:gd name="T37" fmla="*/ 249 h 572"/>
                <a:gd name="T38" fmla="*/ 428 w 504"/>
                <a:gd name="T39" fmla="*/ 219 h 572"/>
                <a:gd name="T40" fmla="*/ 383 w 504"/>
                <a:gd name="T41" fmla="*/ 212 h 572"/>
                <a:gd name="T42" fmla="*/ 354 w 504"/>
                <a:gd name="T43" fmla="*/ 188 h 572"/>
                <a:gd name="T44" fmla="*/ 356 w 504"/>
                <a:gd name="T45" fmla="*/ 221 h 572"/>
                <a:gd name="T46" fmla="*/ 364 w 504"/>
                <a:gd name="T47" fmla="*/ 246 h 572"/>
                <a:gd name="T48" fmla="*/ 378 w 504"/>
                <a:gd name="T49" fmla="*/ 287 h 572"/>
                <a:gd name="T50" fmla="*/ 347 w 504"/>
                <a:gd name="T51" fmla="*/ 306 h 572"/>
                <a:gd name="T52" fmla="*/ 298 w 504"/>
                <a:gd name="T53" fmla="*/ 357 h 572"/>
                <a:gd name="T54" fmla="*/ 271 w 504"/>
                <a:gd name="T55" fmla="*/ 394 h 572"/>
                <a:gd name="T56" fmla="*/ 238 w 504"/>
                <a:gd name="T57" fmla="*/ 407 h 572"/>
                <a:gd name="T58" fmla="*/ 243 w 504"/>
                <a:gd name="T59" fmla="*/ 467 h 572"/>
                <a:gd name="T60" fmla="*/ 230 w 504"/>
                <a:gd name="T61" fmla="*/ 523 h 572"/>
                <a:gd name="T62" fmla="*/ 212 w 504"/>
                <a:gd name="T63" fmla="*/ 552 h 572"/>
                <a:gd name="T64" fmla="*/ 181 w 504"/>
                <a:gd name="T65" fmla="*/ 553 h 572"/>
                <a:gd name="T66" fmla="*/ 156 w 504"/>
                <a:gd name="T67" fmla="*/ 493 h 572"/>
                <a:gd name="T68" fmla="*/ 134 w 504"/>
                <a:gd name="T69" fmla="*/ 434 h 572"/>
                <a:gd name="T70" fmla="*/ 95 w 504"/>
                <a:gd name="T71" fmla="*/ 338 h 572"/>
                <a:gd name="T72" fmla="*/ 61 w 504"/>
                <a:gd name="T73" fmla="*/ 306 h 572"/>
                <a:gd name="T74" fmla="*/ 29 w 504"/>
                <a:gd name="T75" fmla="*/ 271 h 572"/>
                <a:gd name="T76" fmla="*/ 10 w 504"/>
                <a:gd name="T77" fmla="*/ 231 h 572"/>
                <a:gd name="T78" fmla="*/ 31 w 504"/>
                <a:gd name="T79" fmla="*/ 203 h 572"/>
                <a:gd name="T80" fmla="*/ 29 w 504"/>
                <a:gd name="T81" fmla="*/ 156 h 572"/>
                <a:gd name="T82" fmla="*/ 72 w 504"/>
                <a:gd name="T83" fmla="*/ 115 h 572"/>
                <a:gd name="T84" fmla="*/ 94 w 504"/>
                <a:gd name="T85" fmla="*/ 67 h 572"/>
                <a:gd name="T86" fmla="*/ 58 w 504"/>
                <a:gd name="T87" fmla="*/ 25 h 572"/>
                <a:gd name="T88" fmla="*/ 110 w 504"/>
                <a:gd name="T89" fmla="*/ 18 h 5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504" h="572">
                  <a:moveTo>
                    <a:pt x="122" y="0"/>
                  </a:moveTo>
                  <a:lnTo>
                    <a:pt x="147" y="25"/>
                  </a:lnTo>
                  <a:lnTo>
                    <a:pt x="149" y="42"/>
                  </a:lnTo>
                  <a:lnTo>
                    <a:pt x="159" y="52"/>
                  </a:lnTo>
                  <a:lnTo>
                    <a:pt x="161" y="63"/>
                  </a:lnTo>
                  <a:lnTo>
                    <a:pt x="148" y="60"/>
                  </a:lnTo>
                  <a:lnTo>
                    <a:pt x="158" y="83"/>
                  </a:lnTo>
                  <a:lnTo>
                    <a:pt x="178" y="96"/>
                  </a:lnTo>
                  <a:lnTo>
                    <a:pt x="206" y="110"/>
                  </a:lnTo>
                  <a:lnTo>
                    <a:pt x="197" y="120"/>
                  </a:lnTo>
                  <a:lnTo>
                    <a:pt x="194" y="139"/>
                  </a:lnTo>
                  <a:lnTo>
                    <a:pt x="212" y="147"/>
                  </a:lnTo>
                  <a:lnTo>
                    <a:pt x="231" y="157"/>
                  </a:lnTo>
                  <a:lnTo>
                    <a:pt x="257" y="169"/>
                  </a:lnTo>
                  <a:lnTo>
                    <a:pt x="282" y="172"/>
                  </a:lnTo>
                  <a:lnTo>
                    <a:pt x="294" y="182"/>
                  </a:lnTo>
                  <a:lnTo>
                    <a:pt x="308" y="184"/>
                  </a:lnTo>
                  <a:lnTo>
                    <a:pt x="330" y="189"/>
                  </a:lnTo>
                  <a:lnTo>
                    <a:pt x="345" y="189"/>
                  </a:lnTo>
                  <a:lnTo>
                    <a:pt x="346" y="181"/>
                  </a:lnTo>
                  <a:lnTo>
                    <a:pt x="340" y="167"/>
                  </a:lnTo>
                  <a:lnTo>
                    <a:pt x="340" y="158"/>
                  </a:lnTo>
                  <a:lnTo>
                    <a:pt x="350" y="154"/>
                  </a:lnTo>
                  <a:lnTo>
                    <a:pt x="355" y="170"/>
                  </a:lnTo>
                  <a:lnTo>
                    <a:pt x="356" y="174"/>
                  </a:lnTo>
                  <a:lnTo>
                    <a:pt x="374" y="182"/>
                  </a:lnTo>
                  <a:lnTo>
                    <a:pt x="384" y="179"/>
                  </a:lnTo>
                  <a:lnTo>
                    <a:pt x="400" y="181"/>
                  </a:lnTo>
                  <a:lnTo>
                    <a:pt x="414" y="180"/>
                  </a:lnTo>
                  <a:lnTo>
                    <a:pt x="412" y="167"/>
                  </a:lnTo>
                  <a:lnTo>
                    <a:pt x="404" y="161"/>
                  </a:lnTo>
                  <a:lnTo>
                    <a:pt x="418" y="158"/>
                  </a:lnTo>
                  <a:lnTo>
                    <a:pt x="430" y="142"/>
                  </a:lnTo>
                  <a:lnTo>
                    <a:pt x="447" y="129"/>
                  </a:lnTo>
                  <a:lnTo>
                    <a:pt x="463" y="134"/>
                  </a:lnTo>
                  <a:lnTo>
                    <a:pt x="474" y="126"/>
                  </a:lnTo>
                  <a:lnTo>
                    <a:pt x="485" y="139"/>
                  </a:lnTo>
                  <a:lnTo>
                    <a:pt x="481" y="147"/>
                  </a:lnTo>
                  <a:lnTo>
                    <a:pt x="501" y="150"/>
                  </a:lnTo>
                  <a:lnTo>
                    <a:pt x="504" y="158"/>
                  </a:lnTo>
                  <a:lnTo>
                    <a:pt x="499" y="162"/>
                  </a:lnTo>
                  <a:lnTo>
                    <a:pt x="504" y="175"/>
                  </a:lnTo>
                  <a:lnTo>
                    <a:pt x="490" y="171"/>
                  </a:lnTo>
                  <a:lnTo>
                    <a:pt x="470" y="185"/>
                  </a:lnTo>
                  <a:lnTo>
                    <a:pt x="473" y="197"/>
                  </a:lnTo>
                  <a:lnTo>
                    <a:pt x="467" y="215"/>
                  </a:lnTo>
                  <a:lnTo>
                    <a:pt x="468" y="225"/>
                  </a:lnTo>
                  <a:lnTo>
                    <a:pt x="463" y="242"/>
                  </a:lnTo>
                  <a:lnTo>
                    <a:pt x="449" y="237"/>
                  </a:lnTo>
                  <a:lnTo>
                    <a:pt x="452" y="259"/>
                  </a:lnTo>
                  <a:lnTo>
                    <a:pt x="449" y="266"/>
                  </a:lnTo>
                  <a:lnTo>
                    <a:pt x="452" y="274"/>
                  </a:lnTo>
                  <a:lnTo>
                    <a:pt x="444" y="280"/>
                  </a:lnTo>
                  <a:lnTo>
                    <a:pt x="429" y="247"/>
                  </a:lnTo>
                  <a:lnTo>
                    <a:pt x="424" y="247"/>
                  </a:lnTo>
                  <a:lnTo>
                    <a:pt x="424" y="260"/>
                  </a:lnTo>
                  <a:lnTo>
                    <a:pt x="412" y="249"/>
                  </a:lnTo>
                  <a:lnTo>
                    <a:pt x="415" y="237"/>
                  </a:lnTo>
                  <a:lnTo>
                    <a:pt x="423" y="236"/>
                  </a:lnTo>
                  <a:lnTo>
                    <a:pt x="428" y="219"/>
                  </a:lnTo>
                  <a:lnTo>
                    <a:pt x="417" y="215"/>
                  </a:lnTo>
                  <a:lnTo>
                    <a:pt x="400" y="215"/>
                  </a:lnTo>
                  <a:lnTo>
                    <a:pt x="383" y="212"/>
                  </a:lnTo>
                  <a:lnTo>
                    <a:pt x="378" y="198"/>
                  </a:lnTo>
                  <a:lnTo>
                    <a:pt x="370" y="197"/>
                  </a:lnTo>
                  <a:lnTo>
                    <a:pt x="354" y="188"/>
                  </a:lnTo>
                  <a:lnTo>
                    <a:pt x="350" y="202"/>
                  </a:lnTo>
                  <a:lnTo>
                    <a:pt x="366" y="213"/>
                  </a:lnTo>
                  <a:lnTo>
                    <a:pt x="356" y="221"/>
                  </a:lnTo>
                  <a:lnTo>
                    <a:pt x="353" y="228"/>
                  </a:lnTo>
                  <a:lnTo>
                    <a:pt x="365" y="234"/>
                  </a:lnTo>
                  <a:lnTo>
                    <a:pt x="364" y="246"/>
                  </a:lnTo>
                  <a:lnTo>
                    <a:pt x="373" y="262"/>
                  </a:lnTo>
                  <a:lnTo>
                    <a:pt x="379" y="279"/>
                  </a:lnTo>
                  <a:lnTo>
                    <a:pt x="378" y="287"/>
                  </a:lnTo>
                  <a:lnTo>
                    <a:pt x="365" y="286"/>
                  </a:lnTo>
                  <a:lnTo>
                    <a:pt x="344" y="291"/>
                  </a:lnTo>
                  <a:lnTo>
                    <a:pt x="347" y="306"/>
                  </a:lnTo>
                  <a:lnTo>
                    <a:pt x="339" y="319"/>
                  </a:lnTo>
                  <a:lnTo>
                    <a:pt x="315" y="333"/>
                  </a:lnTo>
                  <a:lnTo>
                    <a:pt x="298" y="357"/>
                  </a:lnTo>
                  <a:lnTo>
                    <a:pt x="286" y="370"/>
                  </a:lnTo>
                  <a:lnTo>
                    <a:pt x="270" y="384"/>
                  </a:lnTo>
                  <a:lnTo>
                    <a:pt x="271" y="394"/>
                  </a:lnTo>
                  <a:lnTo>
                    <a:pt x="262" y="399"/>
                  </a:lnTo>
                  <a:lnTo>
                    <a:pt x="246" y="406"/>
                  </a:lnTo>
                  <a:lnTo>
                    <a:pt x="238" y="407"/>
                  </a:lnTo>
                  <a:lnTo>
                    <a:pt x="234" y="423"/>
                  </a:lnTo>
                  <a:lnTo>
                    <a:pt x="241" y="450"/>
                  </a:lnTo>
                  <a:lnTo>
                    <a:pt x="243" y="467"/>
                  </a:lnTo>
                  <a:lnTo>
                    <a:pt x="237" y="487"/>
                  </a:lnTo>
                  <a:lnTo>
                    <a:pt x="239" y="522"/>
                  </a:lnTo>
                  <a:lnTo>
                    <a:pt x="230" y="523"/>
                  </a:lnTo>
                  <a:lnTo>
                    <a:pt x="222" y="539"/>
                  </a:lnTo>
                  <a:lnTo>
                    <a:pt x="228" y="546"/>
                  </a:lnTo>
                  <a:lnTo>
                    <a:pt x="212" y="552"/>
                  </a:lnTo>
                  <a:lnTo>
                    <a:pt x="206" y="566"/>
                  </a:lnTo>
                  <a:lnTo>
                    <a:pt x="199" y="572"/>
                  </a:lnTo>
                  <a:lnTo>
                    <a:pt x="181" y="553"/>
                  </a:lnTo>
                  <a:lnTo>
                    <a:pt x="171" y="523"/>
                  </a:lnTo>
                  <a:lnTo>
                    <a:pt x="163" y="503"/>
                  </a:lnTo>
                  <a:lnTo>
                    <a:pt x="156" y="493"/>
                  </a:lnTo>
                  <a:lnTo>
                    <a:pt x="144" y="473"/>
                  </a:lnTo>
                  <a:lnTo>
                    <a:pt x="138" y="447"/>
                  </a:lnTo>
                  <a:lnTo>
                    <a:pt x="134" y="434"/>
                  </a:lnTo>
                  <a:lnTo>
                    <a:pt x="115" y="405"/>
                  </a:lnTo>
                  <a:lnTo>
                    <a:pt x="103" y="365"/>
                  </a:lnTo>
                  <a:lnTo>
                    <a:pt x="95" y="338"/>
                  </a:lnTo>
                  <a:lnTo>
                    <a:pt x="92" y="313"/>
                  </a:lnTo>
                  <a:lnTo>
                    <a:pt x="86" y="294"/>
                  </a:lnTo>
                  <a:lnTo>
                    <a:pt x="61" y="306"/>
                  </a:lnTo>
                  <a:lnTo>
                    <a:pt x="48" y="304"/>
                  </a:lnTo>
                  <a:lnTo>
                    <a:pt x="22" y="279"/>
                  </a:lnTo>
                  <a:lnTo>
                    <a:pt x="29" y="271"/>
                  </a:lnTo>
                  <a:lnTo>
                    <a:pt x="23" y="263"/>
                  </a:lnTo>
                  <a:lnTo>
                    <a:pt x="0" y="245"/>
                  </a:lnTo>
                  <a:lnTo>
                    <a:pt x="10" y="231"/>
                  </a:lnTo>
                  <a:lnTo>
                    <a:pt x="49" y="231"/>
                  </a:lnTo>
                  <a:lnTo>
                    <a:pt x="43" y="213"/>
                  </a:lnTo>
                  <a:lnTo>
                    <a:pt x="31" y="203"/>
                  </a:lnTo>
                  <a:lnTo>
                    <a:pt x="27" y="187"/>
                  </a:lnTo>
                  <a:lnTo>
                    <a:pt x="13" y="178"/>
                  </a:lnTo>
                  <a:lnTo>
                    <a:pt x="29" y="156"/>
                  </a:lnTo>
                  <a:lnTo>
                    <a:pt x="50" y="158"/>
                  </a:lnTo>
                  <a:lnTo>
                    <a:pt x="65" y="136"/>
                  </a:lnTo>
                  <a:lnTo>
                    <a:pt x="72" y="115"/>
                  </a:lnTo>
                  <a:lnTo>
                    <a:pt x="85" y="94"/>
                  </a:lnTo>
                  <a:lnTo>
                    <a:pt x="81" y="79"/>
                  </a:lnTo>
                  <a:lnTo>
                    <a:pt x="94" y="67"/>
                  </a:lnTo>
                  <a:lnTo>
                    <a:pt x="77" y="57"/>
                  </a:lnTo>
                  <a:lnTo>
                    <a:pt x="68" y="43"/>
                  </a:lnTo>
                  <a:lnTo>
                    <a:pt x="58" y="25"/>
                  </a:lnTo>
                  <a:lnTo>
                    <a:pt x="64" y="16"/>
                  </a:lnTo>
                  <a:lnTo>
                    <a:pt x="92" y="21"/>
                  </a:lnTo>
                  <a:lnTo>
                    <a:pt x="110" y="18"/>
                  </a:lnTo>
                  <a:lnTo>
                    <a:pt x="122"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52" name="Freeform 151"/>
            <p:cNvSpPr>
              <a:spLocks/>
            </p:cNvSpPr>
            <p:nvPr/>
          </p:nvSpPr>
          <p:spPr bwMode="auto">
            <a:xfrm>
              <a:off x="8736095" y="3139874"/>
              <a:ext cx="62819" cy="52810"/>
            </a:xfrm>
            <a:custGeom>
              <a:avLst/>
              <a:gdLst>
                <a:gd name="T0" fmla="*/ 33 w 38"/>
                <a:gd name="T1" fmla="*/ 4 h 34"/>
                <a:gd name="T2" fmla="*/ 38 w 38"/>
                <a:gd name="T3" fmla="*/ 11 h 34"/>
                <a:gd name="T4" fmla="*/ 34 w 38"/>
                <a:gd name="T5" fmla="*/ 24 h 34"/>
                <a:gd name="T6" fmla="*/ 24 w 38"/>
                <a:gd name="T7" fmla="*/ 17 h 34"/>
                <a:gd name="T8" fmla="*/ 17 w 38"/>
                <a:gd name="T9" fmla="*/ 22 h 34"/>
                <a:gd name="T10" fmla="*/ 17 w 38"/>
                <a:gd name="T11" fmla="*/ 34 h 34"/>
                <a:gd name="T12" fmla="*/ 4 w 38"/>
                <a:gd name="T13" fmla="*/ 28 h 34"/>
                <a:gd name="T14" fmla="*/ 0 w 38"/>
                <a:gd name="T15" fmla="*/ 18 h 34"/>
                <a:gd name="T16" fmla="*/ 4 w 38"/>
                <a:gd name="T17" fmla="*/ 6 h 34"/>
                <a:gd name="T18" fmla="*/ 15 w 38"/>
                <a:gd name="T19" fmla="*/ 8 h 34"/>
                <a:gd name="T20" fmla="*/ 19 w 38"/>
                <a:gd name="T21" fmla="*/ 0 h 34"/>
                <a:gd name="T22" fmla="*/ 33 w 38"/>
                <a:gd name="T23" fmla="*/ 4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8" h="34">
                  <a:moveTo>
                    <a:pt x="33" y="4"/>
                  </a:moveTo>
                  <a:lnTo>
                    <a:pt x="38" y="11"/>
                  </a:lnTo>
                  <a:lnTo>
                    <a:pt x="34" y="24"/>
                  </a:lnTo>
                  <a:lnTo>
                    <a:pt x="24" y="17"/>
                  </a:lnTo>
                  <a:lnTo>
                    <a:pt x="17" y="22"/>
                  </a:lnTo>
                  <a:lnTo>
                    <a:pt x="17" y="34"/>
                  </a:lnTo>
                  <a:lnTo>
                    <a:pt x="4" y="28"/>
                  </a:lnTo>
                  <a:lnTo>
                    <a:pt x="0" y="18"/>
                  </a:lnTo>
                  <a:lnTo>
                    <a:pt x="4" y="6"/>
                  </a:lnTo>
                  <a:lnTo>
                    <a:pt x="15" y="8"/>
                  </a:lnTo>
                  <a:lnTo>
                    <a:pt x="19" y="0"/>
                  </a:lnTo>
                  <a:lnTo>
                    <a:pt x="33" y="4"/>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53" name="Freeform 152"/>
            <p:cNvSpPr>
              <a:spLocks/>
            </p:cNvSpPr>
            <p:nvPr/>
          </p:nvSpPr>
          <p:spPr bwMode="auto">
            <a:xfrm>
              <a:off x="8653437" y="2914652"/>
              <a:ext cx="287647" cy="332398"/>
            </a:xfrm>
            <a:custGeom>
              <a:avLst/>
              <a:gdLst>
                <a:gd name="T0" fmla="*/ 164 w 174"/>
                <a:gd name="T1" fmla="*/ 87 h 214"/>
                <a:gd name="T2" fmla="*/ 166 w 174"/>
                <a:gd name="T3" fmla="*/ 104 h 214"/>
                <a:gd name="T4" fmla="*/ 174 w 174"/>
                <a:gd name="T5" fmla="*/ 114 h 214"/>
                <a:gd name="T6" fmla="*/ 171 w 174"/>
                <a:gd name="T7" fmla="*/ 129 h 214"/>
                <a:gd name="T8" fmla="*/ 154 w 174"/>
                <a:gd name="T9" fmla="*/ 139 h 214"/>
                <a:gd name="T10" fmla="*/ 124 w 174"/>
                <a:gd name="T11" fmla="*/ 140 h 214"/>
                <a:gd name="T12" fmla="*/ 109 w 174"/>
                <a:gd name="T13" fmla="*/ 163 h 214"/>
                <a:gd name="T14" fmla="*/ 94 w 174"/>
                <a:gd name="T15" fmla="*/ 155 h 214"/>
                <a:gd name="T16" fmla="*/ 87 w 174"/>
                <a:gd name="T17" fmla="*/ 140 h 214"/>
                <a:gd name="T18" fmla="*/ 59 w 174"/>
                <a:gd name="T19" fmla="*/ 145 h 214"/>
                <a:gd name="T20" fmla="*/ 42 w 174"/>
                <a:gd name="T21" fmla="*/ 154 h 214"/>
                <a:gd name="T22" fmla="*/ 22 w 174"/>
                <a:gd name="T23" fmla="*/ 155 h 214"/>
                <a:gd name="T24" fmla="*/ 46 w 174"/>
                <a:gd name="T25" fmla="*/ 170 h 214"/>
                <a:gd name="T26" fmla="*/ 48 w 174"/>
                <a:gd name="T27" fmla="*/ 205 h 214"/>
                <a:gd name="T28" fmla="*/ 40 w 174"/>
                <a:gd name="T29" fmla="*/ 214 h 214"/>
                <a:gd name="T30" fmla="*/ 28 w 174"/>
                <a:gd name="T31" fmla="*/ 206 h 214"/>
                <a:gd name="T32" fmla="*/ 26 w 174"/>
                <a:gd name="T33" fmla="*/ 187 h 214"/>
                <a:gd name="T34" fmla="*/ 12 w 174"/>
                <a:gd name="T35" fmla="*/ 181 h 214"/>
                <a:gd name="T36" fmla="*/ 0 w 174"/>
                <a:gd name="T37" fmla="*/ 167 h 214"/>
                <a:gd name="T38" fmla="*/ 14 w 174"/>
                <a:gd name="T39" fmla="*/ 160 h 214"/>
                <a:gd name="T40" fmla="*/ 17 w 174"/>
                <a:gd name="T41" fmla="*/ 148 h 214"/>
                <a:gd name="T42" fmla="*/ 30 w 174"/>
                <a:gd name="T43" fmla="*/ 137 h 214"/>
                <a:gd name="T44" fmla="*/ 37 w 174"/>
                <a:gd name="T45" fmla="*/ 123 h 214"/>
                <a:gd name="T46" fmla="*/ 68 w 174"/>
                <a:gd name="T47" fmla="*/ 117 h 214"/>
                <a:gd name="T48" fmla="*/ 89 w 174"/>
                <a:gd name="T49" fmla="*/ 121 h 214"/>
                <a:gd name="T50" fmla="*/ 89 w 174"/>
                <a:gd name="T51" fmla="*/ 84 h 214"/>
                <a:gd name="T52" fmla="*/ 106 w 174"/>
                <a:gd name="T53" fmla="*/ 94 h 214"/>
                <a:gd name="T54" fmla="*/ 120 w 174"/>
                <a:gd name="T55" fmla="*/ 73 h 214"/>
                <a:gd name="T56" fmla="*/ 126 w 174"/>
                <a:gd name="T57" fmla="*/ 65 h 214"/>
                <a:gd name="T58" fmla="*/ 123 w 174"/>
                <a:gd name="T59" fmla="*/ 40 h 214"/>
                <a:gd name="T60" fmla="*/ 108 w 174"/>
                <a:gd name="T61" fmla="*/ 17 h 214"/>
                <a:gd name="T62" fmla="*/ 107 w 174"/>
                <a:gd name="T63" fmla="*/ 4 h 214"/>
                <a:gd name="T64" fmla="*/ 123 w 174"/>
                <a:gd name="T65" fmla="*/ 0 h 214"/>
                <a:gd name="T66" fmla="*/ 149 w 174"/>
                <a:gd name="T67" fmla="*/ 29 h 214"/>
                <a:gd name="T68" fmla="*/ 157 w 174"/>
                <a:gd name="T69" fmla="*/ 45 h 214"/>
                <a:gd name="T70" fmla="*/ 153 w 174"/>
                <a:gd name="T71" fmla="*/ 66 h 214"/>
                <a:gd name="T72" fmla="*/ 164 w 174"/>
                <a:gd name="T73" fmla="*/ 87 h 2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74" h="214">
                  <a:moveTo>
                    <a:pt x="164" y="87"/>
                  </a:moveTo>
                  <a:lnTo>
                    <a:pt x="166" y="104"/>
                  </a:lnTo>
                  <a:lnTo>
                    <a:pt x="174" y="114"/>
                  </a:lnTo>
                  <a:lnTo>
                    <a:pt x="171" y="129"/>
                  </a:lnTo>
                  <a:lnTo>
                    <a:pt x="154" y="139"/>
                  </a:lnTo>
                  <a:lnTo>
                    <a:pt x="124" y="140"/>
                  </a:lnTo>
                  <a:lnTo>
                    <a:pt x="109" y="163"/>
                  </a:lnTo>
                  <a:lnTo>
                    <a:pt x="94" y="155"/>
                  </a:lnTo>
                  <a:lnTo>
                    <a:pt x="87" y="140"/>
                  </a:lnTo>
                  <a:lnTo>
                    <a:pt x="59" y="145"/>
                  </a:lnTo>
                  <a:lnTo>
                    <a:pt x="42" y="154"/>
                  </a:lnTo>
                  <a:lnTo>
                    <a:pt x="22" y="155"/>
                  </a:lnTo>
                  <a:lnTo>
                    <a:pt x="46" y="170"/>
                  </a:lnTo>
                  <a:lnTo>
                    <a:pt x="48" y="205"/>
                  </a:lnTo>
                  <a:lnTo>
                    <a:pt x="40" y="214"/>
                  </a:lnTo>
                  <a:lnTo>
                    <a:pt x="28" y="206"/>
                  </a:lnTo>
                  <a:lnTo>
                    <a:pt x="26" y="187"/>
                  </a:lnTo>
                  <a:lnTo>
                    <a:pt x="12" y="181"/>
                  </a:lnTo>
                  <a:lnTo>
                    <a:pt x="0" y="167"/>
                  </a:lnTo>
                  <a:lnTo>
                    <a:pt x="14" y="160"/>
                  </a:lnTo>
                  <a:lnTo>
                    <a:pt x="17" y="148"/>
                  </a:lnTo>
                  <a:lnTo>
                    <a:pt x="30" y="137"/>
                  </a:lnTo>
                  <a:lnTo>
                    <a:pt x="37" y="123"/>
                  </a:lnTo>
                  <a:lnTo>
                    <a:pt x="68" y="117"/>
                  </a:lnTo>
                  <a:lnTo>
                    <a:pt x="89" y="121"/>
                  </a:lnTo>
                  <a:lnTo>
                    <a:pt x="89" y="84"/>
                  </a:lnTo>
                  <a:lnTo>
                    <a:pt x="106" y="94"/>
                  </a:lnTo>
                  <a:lnTo>
                    <a:pt x="120" y="73"/>
                  </a:lnTo>
                  <a:lnTo>
                    <a:pt x="126" y="65"/>
                  </a:lnTo>
                  <a:lnTo>
                    <a:pt x="123" y="40"/>
                  </a:lnTo>
                  <a:lnTo>
                    <a:pt x="108" y="17"/>
                  </a:lnTo>
                  <a:lnTo>
                    <a:pt x="107" y="4"/>
                  </a:lnTo>
                  <a:lnTo>
                    <a:pt x="123" y="0"/>
                  </a:lnTo>
                  <a:lnTo>
                    <a:pt x="149" y="29"/>
                  </a:lnTo>
                  <a:lnTo>
                    <a:pt x="157" y="45"/>
                  </a:lnTo>
                  <a:lnTo>
                    <a:pt x="153" y="66"/>
                  </a:lnTo>
                  <a:lnTo>
                    <a:pt x="164" y="87"/>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54" name="Freeform 153"/>
            <p:cNvSpPr>
              <a:spLocks/>
            </p:cNvSpPr>
            <p:nvPr/>
          </p:nvSpPr>
          <p:spPr bwMode="auto">
            <a:xfrm>
              <a:off x="8784035" y="2781071"/>
              <a:ext cx="148783" cy="127367"/>
            </a:xfrm>
            <a:custGeom>
              <a:avLst/>
              <a:gdLst>
                <a:gd name="T0" fmla="*/ 51 w 90"/>
                <a:gd name="T1" fmla="*/ 29 h 82"/>
                <a:gd name="T2" fmla="*/ 65 w 90"/>
                <a:gd name="T3" fmla="*/ 33 h 82"/>
                <a:gd name="T4" fmla="*/ 71 w 90"/>
                <a:gd name="T5" fmla="*/ 24 h 82"/>
                <a:gd name="T6" fmla="*/ 90 w 90"/>
                <a:gd name="T7" fmla="*/ 47 h 82"/>
                <a:gd name="T8" fmla="*/ 69 w 90"/>
                <a:gd name="T9" fmla="*/ 53 h 82"/>
                <a:gd name="T10" fmla="*/ 67 w 90"/>
                <a:gd name="T11" fmla="*/ 73 h 82"/>
                <a:gd name="T12" fmla="*/ 32 w 90"/>
                <a:gd name="T13" fmla="*/ 59 h 82"/>
                <a:gd name="T14" fmla="*/ 36 w 90"/>
                <a:gd name="T15" fmla="*/ 82 h 82"/>
                <a:gd name="T16" fmla="*/ 18 w 90"/>
                <a:gd name="T17" fmla="*/ 82 h 82"/>
                <a:gd name="T18" fmla="*/ 3 w 90"/>
                <a:gd name="T19" fmla="*/ 62 h 82"/>
                <a:gd name="T20" fmla="*/ 2 w 90"/>
                <a:gd name="T21" fmla="*/ 46 h 82"/>
                <a:gd name="T22" fmla="*/ 19 w 90"/>
                <a:gd name="T23" fmla="*/ 45 h 82"/>
                <a:gd name="T24" fmla="*/ 6 w 90"/>
                <a:gd name="T25" fmla="*/ 16 h 82"/>
                <a:gd name="T26" fmla="*/ 0 w 90"/>
                <a:gd name="T27" fmla="*/ 0 h 82"/>
                <a:gd name="T28" fmla="*/ 33 w 90"/>
                <a:gd name="T29" fmla="*/ 22 h 82"/>
                <a:gd name="T30" fmla="*/ 51 w 90"/>
                <a:gd name="T31" fmla="*/ 29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90" h="82">
                  <a:moveTo>
                    <a:pt x="51" y="29"/>
                  </a:moveTo>
                  <a:lnTo>
                    <a:pt x="65" y="33"/>
                  </a:lnTo>
                  <a:lnTo>
                    <a:pt x="71" y="24"/>
                  </a:lnTo>
                  <a:lnTo>
                    <a:pt x="90" y="47"/>
                  </a:lnTo>
                  <a:lnTo>
                    <a:pt x="69" y="53"/>
                  </a:lnTo>
                  <a:lnTo>
                    <a:pt x="67" y="73"/>
                  </a:lnTo>
                  <a:lnTo>
                    <a:pt x="32" y="59"/>
                  </a:lnTo>
                  <a:lnTo>
                    <a:pt x="36" y="82"/>
                  </a:lnTo>
                  <a:lnTo>
                    <a:pt x="18" y="82"/>
                  </a:lnTo>
                  <a:lnTo>
                    <a:pt x="3" y="62"/>
                  </a:lnTo>
                  <a:lnTo>
                    <a:pt x="2" y="46"/>
                  </a:lnTo>
                  <a:lnTo>
                    <a:pt x="19" y="45"/>
                  </a:lnTo>
                  <a:lnTo>
                    <a:pt x="6" y="16"/>
                  </a:lnTo>
                  <a:lnTo>
                    <a:pt x="0" y="0"/>
                  </a:lnTo>
                  <a:lnTo>
                    <a:pt x="33" y="22"/>
                  </a:lnTo>
                  <a:lnTo>
                    <a:pt x="51" y="2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55" name="Freeform 154"/>
            <p:cNvSpPr>
              <a:spLocks/>
            </p:cNvSpPr>
            <p:nvPr/>
          </p:nvSpPr>
          <p:spPr bwMode="auto">
            <a:xfrm>
              <a:off x="6167109" y="2473526"/>
              <a:ext cx="1077850" cy="464425"/>
            </a:xfrm>
            <a:custGeom>
              <a:avLst/>
              <a:gdLst>
                <a:gd name="T0" fmla="*/ 429 w 652"/>
                <a:gd name="T1" fmla="*/ 270 h 299"/>
                <a:gd name="T2" fmla="*/ 408 w 652"/>
                <a:gd name="T3" fmla="*/ 299 h 299"/>
                <a:gd name="T4" fmla="*/ 395 w 652"/>
                <a:gd name="T5" fmla="*/ 289 h 299"/>
                <a:gd name="T6" fmla="*/ 365 w 652"/>
                <a:gd name="T7" fmla="*/ 272 h 299"/>
                <a:gd name="T8" fmla="*/ 352 w 652"/>
                <a:gd name="T9" fmla="*/ 251 h 299"/>
                <a:gd name="T10" fmla="*/ 300 w 652"/>
                <a:gd name="T11" fmla="*/ 237 h 299"/>
                <a:gd name="T12" fmla="*/ 260 w 652"/>
                <a:gd name="T13" fmla="*/ 222 h 299"/>
                <a:gd name="T14" fmla="*/ 215 w 652"/>
                <a:gd name="T15" fmla="*/ 200 h 299"/>
                <a:gd name="T16" fmla="*/ 172 w 652"/>
                <a:gd name="T17" fmla="*/ 210 h 299"/>
                <a:gd name="T18" fmla="*/ 183 w 652"/>
                <a:gd name="T19" fmla="*/ 286 h 299"/>
                <a:gd name="T20" fmla="*/ 155 w 652"/>
                <a:gd name="T21" fmla="*/ 265 h 299"/>
                <a:gd name="T22" fmla="*/ 131 w 652"/>
                <a:gd name="T23" fmla="*/ 276 h 299"/>
                <a:gd name="T24" fmla="*/ 131 w 652"/>
                <a:gd name="T25" fmla="*/ 262 h 299"/>
                <a:gd name="T26" fmla="*/ 106 w 652"/>
                <a:gd name="T27" fmla="*/ 248 h 299"/>
                <a:gd name="T28" fmla="*/ 84 w 652"/>
                <a:gd name="T29" fmla="*/ 224 h 299"/>
                <a:gd name="T30" fmla="*/ 98 w 652"/>
                <a:gd name="T31" fmla="*/ 220 h 299"/>
                <a:gd name="T32" fmla="*/ 108 w 652"/>
                <a:gd name="T33" fmla="*/ 201 h 299"/>
                <a:gd name="T34" fmla="*/ 121 w 652"/>
                <a:gd name="T35" fmla="*/ 184 h 299"/>
                <a:gd name="T36" fmla="*/ 99 w 652"/>
                <a:gd name="T37" fmla="*/ 173 h 299"/>
                <a:gd name="T38" fmla="*/ 67 w 652"/>
                <a:gd name="T39" fmla="*/ 177 h 299"/>
                <a:gd name="T40" fmla="*/ 44 w 652"/>
                <a:gd name="T41" fmla="*/ 178 h 299"/>
                <a:gd name="T42" fmla="*/ 29 w 652"/>
                <a:gd name="T43" fmla="*/ 154 h 299"/>
                <a:gd name="T44" fmla="*/ 0 w 652"/>
                <a:gd name="T45" fmla="*/ 140 h 299"/>
                <a:gd name="T46" fmla="*/ 0 w 652"/>
                <a:gd name="T47" fmla="*/ 121 h 299"/>
                <a:gd name="T48" fmla="*/ 26 w 652"/>
                <a:gd name="T49" fmla="*/ 110 h 299"/>
                <a:gd name="T50" fmla="*/ 51 w 652"/>
                <a:gd name="T51" fmla="*/ 74 h 299"/>
                <a:gd name="T52" fmla="*/ 115 w 652"/>
                <a:gd name="T53" fmla="*/ 87 h 299"/>
                <a:gd name="T54" fmla="*/ 150 w 652"/>
                <a:gd name="T55" fmla="*/ 87 h 299"/>
                <a:gd name="T56" fmla="*/ 199 w 652"/>
                <a:gd name="T57" fmla="*/ 97 h 299"/>
                <a:gd name="T58" fmla="*/ 224 w 652"/>
                <a:gd name="T59" fmla="*/ 92 h 299"/>
                <a:gd name="T60" fmla="*/ 194 w 652"/>
                <a:gd name="T61" fmla="*/ 69 h 299"/>
                <a:gd name="T62" fmla="*/ 201 w 652"/>
                <a:gd name="T63" fmla="*/ 53 h 299"/>
                <a:gd name="T64" fmla="*/ 198 w 652"/>
                <a:gd name="T65" fmla="*/ 34 h 299"/>
                <a:gd name="T66" fmla="*/ 257 w 652"/>
                <a:gd name="T67" fmla="*/ 21 h 299"/>
                <a:gd name="T68" fmla="*/ 298 w 652"/>
                <a:gd name="T69" fmla="*/ 9 h 299"/>
                <a:gd name="T70" fmla="*/ 338 w 652"/>
                <a:gd name="T71" fmla="*/ 5 h 299"/>
                <a:gd name="T72" fmla="*/ 366 w 652"/>
                <a:gd name="T73" fmla="*/ 20 h 299"/>
                <a:gd name="T74" fmla="*/ 393 w 652"/>
                <a:gd name="T75" fmla="*/ 38 h 299"/>
                <a:gd name="T76" fmla="*/ 437 w 652"/>
                <a:gd name="T77" fmla="*/ 18 h 299"/>
                <a:gd name="T78" fmla="*/ 462 w 652"/>
                <a:gd name="T79" fmla="*/ 39 h 299"/>
                <a:gd name="T80" fmla="*/ 524 w 652"/>
                <a:gd name="T81" fmla="*/ 80 h 299"/>
                <a:gd name="T82" fmla="*/ 571 w 652"/>
                <a:gd name="T83" fmla="*/ 86 h 299"/>
                <a:gd name="T84" fmla="*/ 595 w 652"/>
                <a:gd name="T85" fmla="*/ 102 h 299"/>
                <a:gd name="T86" fmla="*/ 619 w 652"/>
                <a:gd name="T87" fmla="*/ 114 h 299"/>
                <a:gd name="T88" fmla="*/ 652 w 652"/>
                <a:gd name="T89" fmla="*/ 124 h 299"/>
                <a:gd name="T90" fmla="*/ 634 w 652"/>
                <a:gd name="T91" fmla="*/ 139 h 299"/>
                <a:gd name="T92" fmla="*/ 637 w 652"/>
                <a:gd name="T93" fmla="*/ 169 h 299"/>
                <a:gd name="T94" fmla="*/ 605 w 652"/>
                <a:gd name="T95" fmla="*/ 199 h 299"/>
                <a:gd name="T96" fmla="*/ 569 w 652"/>
                <a:gd name="T97" fmla="*/ 211 h 299"/>
                <a:gd name="T98" fmla="*/ 588 w 652"/>
                <a:gd name="T99" fmla="*/ 252 h 299"/>
                <a:gd name="T100" fmla="*/ 581 w 652"/>
                <a:gd name="T101" fmla="*/ 261 h 299"/>
                <a:gd name="T102" fmla="*/ 545 w 652"/>
                <a:gd name="T103" fmla="*/ 252 h 299"/>
                <a:gd name="T104" fmla="*/ 512 w 652"/>
                <a:gd name="T105" fmla="*/ 253 h 299"/>
                <a:gd name="T106" fmla="*/ 477 w 652"/>
                <a:gd name="T107" fmla="*/ 249 h 299"/>
                <a:gd name="T108" fmla="*/ 449 w 652"/>
                <a:gd name="T109" fmla="*/ 254 h 299"/>
                <a:gd name="T110" fmla="*/ 438 w 652"/>
                <a:gd name="T111" fmla="*/ 266 h 2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652" h="299">
                  <a:moveTo>
                    <a:pt x="438" y="266"/>
                  </a:moveTo>
                  <a:lnTo>
                    <a:pt x="429" y="270"/>
                  </a:lnTo>
                  <a:lnTo>
                    <a:pt x="412" y="284"/>
                  </a:lnTo>
                  <a:lnTo>
                    <a:pt x="408" y="299"/>
                  </a:lnTo>
                  <a:lnTo>
                    <a:pt x="402" y="299"/>
                  </a:lnTo>
                  <a:lnTo>
                    <a:pt x="395" y="289"/>
                  </a:lnTo>
                  <a:lnTo>
                    <a:pt x="373" y="288"/>
                  </a:lnTo>
                  <a:lnTo>
                    <a:pt x="365" y="272"/>
                  </a:lnTo>
                  <a:lnTo>
                    <a:pt x="357" y="271"/>
                  </a:lnTo>
                  <a:lnTo>
                    <a:pt x="352" y="251"/>
                  </a:lnTo>
                  <a:lnTo>
                    <a:pt x="328" y="236"/>
                  </a:lnTo>
                  <a:lnTo>
                    <a:pt x="300" y="237"/>
                  </a:lnTo>
                  <a:lnTo>
                    <a:pt x="281" y="240"/>
                  </a:lnTo>
                  <a:lnTo>
                    <a:pt x="260" y="222"/>
                  </a:lnTo>
                  <a:lnTo>
                    <a:pt x="245" y="214"/>
                  </a:lnTo>
                  <a:lnTo>
                    <a:pt x="215" y="200"/>
                  </a:lnTo>
                  <a:lnTo>
                    <a:pt x="211" y="198"/>
                  </a:lnTo>
                  <a:lnTo>
                    <a:pt x="172" y="210"/>
                  </a:lnTo>
                  <a:lnTo>
                    <a:pt x="192" y="285"/>
                  </a:lnTo>
                  <a:lnTo>
                    <a:pt x="183" y="286"/>
                  </a:lnTo>
                  <a:lnTo>
                    <a:pt x="168" y="270"/>
                  </a:lnTo>
                  <a:lnTo>
                    <a:pt x="155" y="265"/>
                  </a:lnTo>
                  <a:lnTo>
                    <a:pt x="137" y="269"/>
                  </a:lnTo>
                  <a:lnTo>
                    <a:pt x="131" y="276"/>
                  </a:lnTo>
                  <a:lnTo>
                    <a:pt x="129" y="271"/>
                  </a:lnTo>
                  <a:lnTo>
                    <a:pt x="131" y="262"/>
                  </a:lnTo>
                  <a:lnTo>
                    <a:pt x="127" y="255"/>
                  </a:lnTo>
                  <a:lnTo>
                    <a:pt x="106" y="248"/>
                  </a:lnTo>
                  <a:lnTo>
                    <a:pt x="94" y="230"/>
                  </a:lnTo>
                  <a:lnTo>
                    <a:pt x="84" y="224"/>
                  </a:lnTo>
                  <a:lnTo>
                    <a:pt x="81" y="218"/>
                  </a:lnTo>
                  <a:lnTo>
                    <a:pt x="98" y="220"/>
                  </a:lnTo>
                  <a:lnTo>
                    <a:pt x="95" y="205"/>
                  </a:lnTo>
                  <a:lnTo>
                    <a:pt x="108" y="201"/>
                  </a:lnTo>
                  <a:lnTo>
                    <a:pt x="123" y="204"/>
                  </a:lnTo>
                  <a:lnTo>
                    <a:pt x="121" y="184"/>
                  </a:lnTo>
                  <a:lnTo>
                    <a:pt x="115" y="172"/>
                  </a:lnTo>
                  <a:lnTo>
                    <a:pt x="99" y="173"/>
                  </a:lnTo>
                  <a:lnTo>
                    <a:pt x="84" y="168"/>
                  </a:lnTo>
                  <a:lnTo>
                    <a:pt x="67" y="177"/>
                  </a:lnTo>
                  <a:lnTo>
                    <a:pt x="53" y="181"/>
                  </a:lnTo>
                  <a:lnTo>
                    <a:pt x="44" y="178"/>
                  </a:lnTo>
                  <a:lnTo>
                    <a:pt x="43" y="167"/>
                  </a:lnTo>
                  <a:lnTo>
                    <a:pt x="29" y="154"/>
                  </a:lnTo>
                  <a:lnTo>
                    <a:pt x="17" y="154"/>
                  </a:lnTo>
                  <a:lnTo>
                    <a:pt x="0" y="140"/>
                  </a:lnTo>
                  <a:lnTo>
                    <a:pt x="6" y="125"/>
                  </a:lnTo>
                  <a:lnTo>
                    <a:pt x="0" y="121"/>
                  </a:lnTo>
                  <a:lnTo>
                    <a:pt x="7" y="99"/>
                  </a:lnTo>
                  <a:lnTo>
                    <a:pt x="26" y="110"/>
                  </a:lnTo>
                  <a:lnTo>
                    <a:pt x="25" y="96"/>
                  </a:lnTo>
                  <a:lnTo>
                    <a:pt x="51" y="74"/>
                  </a:lnTo>
                  <a:lnTo>
                    <a:pt x="76" y="73"/>
                  </a:lnTo>
                  <a:lnTo>
                    <a:pt x="115" y="87"/>
                  </a:lnTo>
                  <a:lnTo>
                    <a:pt x="136" y="95"/>
                  </a:lnTo>
                  <a:lnTo>
                    <a:pt x="150" y="87"/>
                  </a:lnTo>
                  <a:lnTo>
                    <a:pt x="175" y="87"/>
                  </a:lnTo>
                  <a:lnTo>
                    <a:pt x="199" y="97"/>
                  </a:lnTo>
                  <a:lnTo>
                    <a:pt x="202" y="91"/>
                  </a:lnTo>
                  <a:lnTo>
                    <a:pt x="224" y="92"/>
                  </a:lnTo>
                  <a:lnTo>
                    <a:pt x="225" y="82"/>
                  </a:lnTo>
                  <a:lnTo>
                    <a:pt x="194" y="69"/>
                  </a:lnTo>
                  <a:lnTo>
                    <a:pt x="206" y="59"/>
                  </a:lnTo>
                  <a:lnTo>
                    <a:pt x="201" y="53"/>
                  </a:lnTo>
                  <a:lnTo>
                    <a:pt x="214" y="48"/>
                  </a:lnTo>
                  <a:lnTo>
                    <a:pt x="198" y="34"/>
                  </a:lnTo>
                  <a:lnTo>
                    <a:pt x="202" y="28"/>
                  </a:lnTo>
                  <a:lnTo>
                    <a:pt x="257" y="21"/>
                  </a:lnTo>
                  <a:lnTo>
                    <a:pt x="263" y="16"/>
                  </a:lnTo>
                  <a:lnTo>
                    <a:pt x="298" y="9"/>
                  </a:lnTo>
                  <a:lnTo>
                    <a:pt x="309" y="0"/>
                  </a:lnTo>
                  <a:lnTo>
                    <a:pt x="338" y="5"/>
                  </a:lnTo>
                  <a:lnTo>
                    <a:pt x="352" y="25"/>
                  </a:lnTo>
                  <a:lnTo>
                    <a:pt x="366" y="20"/>
                  </a:lnTo>
                  <a:lnTo>
                    <a:pt x="389" y="27"/>
                  </a:lnTo>
                  <a:lnTo>
                    <a:pt x="393" y="38"/>
                  </a:lnTo>
                  <a:lnTo>
                    <a:pt x="407" y="37"/>
                  </a:lnTo>
                  <a:lnTo>
                    <a:pt x="437" y="18"/>
                  </a:lnTo>
                  <a:lnTo>
                    <a:pt x="434" y="24"/>
                  </a:lnTo>
                  <a:lnTo>
                    <a:pt x="462" y="39"/>
                  </a:lnTo>
                  <a:lnTo>
                    <a:pt x="520" y="90"/>
                  </a:lnTo>
                  <a:lnTo>
                    <a:pt x="524" y="80"/>
                  </a:lnTo>
                  <a:lnTo>
                    <a:pt x="551" y="92"/>
                  </a:lnTo>
                  <a:lnTo>
                    <a:pt x="571" y="86"/>
                  </a:lnTo>
                  <a:lnTo>
                    <a:pt x="582" y="90"/>
                  </a:lnTo>
                  <a:lnTo>
                    <a:pt x="595" y="102"/>
                  </a:lnTo>
                  <a:lnTo>
                    <a:pt x="608" y="106"/>
                  </a:lnTo>
                  <a:lnTo>
                    <a:pt x="619" y="114"/>
                  </a:lnTo>
                  <a:lnTo>
                    <a:pt x="638" y="111"/>
                  </a:lnTo>
                  <a:lnTo>
                    <a:pt x="652" y="124"/>
                  </a:lnTo>
                  <a:lnTo>
                    <a:pt x="647" y="137"/>
                  </a:lnTo>
                  <a:lnTo>
                    <a:pt x="634" y="139"/>
                  </a:lnTo>
                  <a:lnTo>
                    <a:pt x="642" y="160"/>
                  </a:lnTo>
                  <a:lnTo>
                    <a:pt x="637" y="169"/>
                  </a:lnTo>
                  <a:lnTo>
                    <a:pt x="602" y="162"/>
                  </a:lnTo>
                  <a:lnTo>
                    <a:pt x="605" y="199"/>
                  </a:lnTo>
                  <a:lnTo>
                    <a:pt x="599" y="203"/>
                  </a:lnTo>
                  <a:lnTo>
                    <a:pt x="569" y="211"/>
                  </a:lnTo>
                  <a:lnTo>
                    <a:pt x="597" y="247"/>
                  </a:lnTo>
                  <a:lnTo>
                    <a:pt x="588" y="252"/>
                  </a:lnTo>
                  <a:lnTo>
                    <a:pt x="593" y="264"/>
                  </a:lnTo>
                  <a:lnTo>
                    <a:pt x="581" y="261"/>
                  </a:lnTo>
                  <a:lnTo>
                    <a:pt x="571" y="254"/>
                  </a:lnTo>
                  <a:lnTo>
                    <a:pt x="545" y="252"/>
                  </a:lnTo>
                  <a:lnTo>
                    <a:pt x="517" y="251"/>
                  </a:lnTo>
                  <a:lnTo>
                    <a:pt x="512" y="253"/>
                  </a:lnTo>
                  <a:lnTo>
                    <a:pt x="485" y="245"/>
                  </a:lnTo>
                  <a:lnTo>
                    <a:pt x="477" y="249"/>
                  </a:lnTo>
                  <a:lnTo>
                    <a:pt x="479" y="261"/>
                  </a:lnTo>
                  <a:lnTo>
                    <a:pt x="449" y="254"/>
                  </a:lnTo>
                  <a:lnTo>
                    <a:pt x="439" y="257"/>
                  </a:lnTo>
                  <a:lnTo>
                    <a:pt x="438" y="266"/>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56" name="Freeform 155"/>
            <p:cNvSpPr>
              <a:spLocks/>
            </p:cNvSpPr>
            <p:nvPr/>
          </p:nvSpPr>
          <p:spPr bwMode="auto">
            <a:xfrm>
              <a:off x="6873001" y="2854075"/>
              <a:ext cx="274422" cy="127367"/>
            </a:xfrm>
            <a:custGeom>
              <a:avLst/>
              <a:gdLst>
                <a:gd name="T0" fmla="*/ 11 w 166"/>
                <a:gd name="T1" fmla="*/ 21 h 82"/>
                <a:gd name="T2" fmla="*/ 12 w 166"/>
                <a:gd name="T3" fmla="*/ 12 h 82"/>
                <a:gd name="T4" fmla="*/ 22 w 166"/>
                <a:gd name="T5" fmla="*/ 9 h 82"/>
                <a:gd name="T6" fmla="*/ 52 w 166"/>
                <a:gd name="T7" fmla="*/ 16 h 82"/>
                <a:gd name="T8" fmla="*/ 50 w 166"/>
                <a:gd name="T9" fmla="*/ 4 h 82"/>
                <a:gd name="T10" fmla="*/ 58 w 166"/>
                <a:gd name="T11" fmla="*/ 0 h 82"/>
                <a:gd name="T12" fmla="*/ 85 w 166"/>
                <a:gd name="T13" fmla="*/ 8 h 82"/>
                <a:gd name="T14" fmla="*/ 90 w 166"/>
                <a:gd name="T15" fmla="*/ 6 h 82"/>
                <a:gd name="T16" fmla="*/ 118 w 166"/>
                <a:gd name="T17" fmla="*/ 7 h 82"/>
                <a:gd name="T18" fmla="*/ 144 w 166"/>
                <a:gd name="T19" fmla="*/ 9 h 82"/>
                <a:gd name="T20" fmla="*/ 154 w 166"/>
                <a:gd name="T21" fmla="*/ 16 h 82"/>
                <a:gd name="T22" fmla="*/ 166 w 166"/>
                <a:gd name="T23" fmla="*/ 19 h 82"/>
                <a:gd name="T24" fmla="*/ 165 w 166"/>
                <a:gd name="T25" fmla="*/ 24 h 82"/>
                <a:gd name="T26" fmla="*/ 142 w 166"/>
                <a:gd name="T27" fmla="*/ 35 h 82"/>
                <a:gd name="T28" fmla="*/ 139 w 166"/>
                <a:gd name="T29" fmla="*/ 43 h 82"/>
                <a:gd name="T30" fmla="*/ 118 w 166"/>
                <a:gd name="T31" fmla="*/ 46 h 82"/>
                <a:gd name="T32" fmla="*/ 116 w 166"/>
                <a:gd name="T33" fmla="*/ 58 h 82"/>
                <a:gd name="T34" fmla="*/ 97 w 166"/>
                <a:gd name="T35" fmla="*/ 56 h 82"/>
                <a:gd name="T36" fmla="*/ 87 w 166"/>
                <a:gd name="T37" fmla="*/ 60 h 82"/>
                <a:gd name="T38" fmla="*/ 74 w 166"/>
                <a:gd name="T39" fmla="*/ 70 h 82"/>
                <a:gd name="T40" fmla="*/ 77 w 166"/>
                <a:gd name="T41" fmla="*/ 74 h 82"/>
                <a:gd name="T42" fmla="*/ 74 w 166"/>
                <a:gd name="T43" fmla="*/ 79 h 82"/>
                <a:gd name="T44" fmla="*/ 43 w 166"/>
                <a:gd name="T45" fmla="*/ 82 h 82"/>
                <a:gd name="T46" fmla="*/ 20 w 166"/>
                <a:gd name="T47" fmla="*/ 76 h 82"/>
                <a:gd name="T48" fmla="*/ 2 w 166"/>
                <a:gd name="T49" fmla="*/ 77 h 82"/>
                <a:gd name="T50" fmla="*/ 0 w 166"/>
                <a:gd name="T51" fmla="*/ 65 h 82"/>
                <a:gd name="T52" fmla="*/ 20 w 166"/>
                <a:gd name="T53" fmla="*/ 69 h 82"/>
                <a:gd name="T54" fmla="*/ 24 w 166"/>
                <a:gd name="T55" fmla="*/ 62 h 82"/>
                <a:gd name="T56" fmla="*/ 37 w 166"/>
                <a:gd name="T57" fmla="*/ 64 h 82"/>
                <a:gd name="T58" fmla="*/ 55 w 166"/>
                <a:gd name="T59" fmla="*/ 49 h 82"/>
                <a:gd name="T60" fmla="*/ 31 w 166"/>
                <a:gd name="T61" fmla="*/ 39 h 82"/>
                <a:gd name="T62" fmla="*/ 21 w 166"/>
                <a:gd name="T63" fmla="*/ 44 h 82"/>
                <a:gd name="T64" fmla="*/ 6 w 166"/>
                <a:gd name="T65" fmla="*/ 36 h 82"/>
                <a:gd name="T66" fmla="*/ 16 w 166"/>
                <a:gd name="T67" fmla="*/ 23 h 82"/>
                <a:gd name="T68" fmla="*/ 11 w 166"/>
                <a:gd name="T69" fmla="*/ 21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66" h="82">
                  <a:moveTo>
                    <a:pt x="11" y="21"/>
                  </a:moveTo>
                  <a:lnTo>
                    <a:pt x="12" y="12"/>
                  </a:lnTo>
                  <a:lnTo>
                    <a:pt x="22" y="9"/>
                  </a:lnTo>
                  <a:lnTo>
                    <a:pt x="52" y="16"/>
                  </a:lnTo>
                  <a:lnTo>
                    <a:pt x="50" y="4"/>
                  </a:lnTo>
                  <a:lnTo>
                    <a:pt x="58" y="0"/>
                  </a:lnTo>
                  <a:lnTo>
                    <a:pt x="85" y="8"/>
                  </a:lnTo>
                  <a:lnTo>
                    <a:pt x="90" y="6"/>
                  </a:lnTo>
                  <a:lnTo>
                    <a:pt x="118" y="7"/>
                  </a:lnTo>
                  <a:lnTo>
                    <a:pt x="144" y="9"/>
                  </a:lnTo>
                  <a:lnTo>
                    <a:pt x="154" y="16"/>
                  </a:lnTo>
                  <a:lnTo>
                    <a:pt x="166" y="19"/>
                  </a:lnTo>
                  <a:lnTo>
                    <a:pt x="165" y="24"/>
                  </a:lnTo>
                  <a:lnTo>
                    <a:pt x="142" y="35"/>
                  </a:lnTo>
                  <a:lnTo>
                    <a:pt x="139" y="43"/>
                  </a:lnTo>
                  <a:lnTo>
                    <a:pt x="118" y="46"/>
                  </a:lnTo>
                  <a:lnTo>
                    <a:pt x="116" y="58"/>
                  </a:lnTo>
                  <a:lnTo>
                    <a:pt x="97" y="56"/>
                  </a:lnTo>
                  <a:lnTo>
                    <a:pt x="87" y="60"/>
                  </a:lnTo>
                  <a:lnTo>
                    <a:pt x="74" y="70"/>
                  </a:lnTo>
                  <a:lnTo>
                    <a:pt x="77" y="74"/>
                  </a:lnTo>
                  <a:lnTo>
                    <a:pt x="74" y="79"/>
                  </a:lnTo>
                  <a:lnTo>
                    <a:pt x="43" y="82"/>
                  </a:lnTo>
                  <a:lnTo>
                    <a:pt x="20" y="76"/>
                  </a:lnTo>
                  <a:lnTo>
                    <a:pt x="2" y="77"/>
                  </a:lnTo>
                  <a:lnTo>
                    <a:pt x="0" y="65"/>
                  </a:lnTo>
                  <a:lnTo>
                    <a:pt x="20" y="69"/>
                  </a:lnTo>
                  <a:lnTo>
                    <a:pt x="24" y="62"/>
                  </a:lnTo>
                  <a:lnTo>
                    <a:pt x="37" y="64"/>
                  </a:lnTo>
                  <a:lnTo>
                    <a:pt x="55" y="49"/>
                  </a:lnTo>
                  <a:lnTo>
                    <a:pt x="31" y="39"/>
                  </a:lnTo>
                  <a:lnTo>
                    <a:pt x="21" y="44"/>
                  </a:lnTo>
                  <a:lnTo>
                    <a:pt x="6" y="36"/>
                  </a:lnTo>
                  <a:lnTo>
                    <a:pt x="16" y="23"/>
                  </a:lnTo>
                  <a:lnTo>
                    <a:pt x="11" y="21"/>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57" name="Freeform 156"/>
            <p:cNvSpPr>
              <a:spLocks/>
            </p:cNvSpPr>
            <p:nvPr/>
          </p:nvSpPr>
          <p:spPr bwMode="auto">
            <a:xfrm>
              <a:off x="8012017" y="3778264"/>
              <a:ext cx="160356" cy="132027"/>
            </a:xfrm>
            <a:custGeom>
              <a:avLst/>
              <a:gdLst>
                <a:gd name="T0" fmla="*/ 27 w 97"/>
                <a:gd name="T1" fmla="*/ 81 h 85"/>
                <a:gd name="T2" fmla="*/ 18 w 97"/>
                <a:gd name="T3" fmla="*/ 71 h 85"/>
                <a:gd name="T4" fmla="*/ 7 w 97"/>
                <a:gd name="T5" fmla="*/ 49 h 85"/>
                <a:gd name="T6" fmla="*/ 0 w 97"/>
                <a:gd name="T7" fmla="*/ 24 h 85"/>
                <a:gd name="T8" fmla="*/ 10 w 97"/>
                <a:gd name="T9" fmla="*/ 7 h 85"/>
                <a:gd name="T10" fmla="*/ 33 w 97"/>
                <a:gd name="T11" fmla="*/ 3 h 85"/>
                <a:gd name="T12" fmla="*/ 51 w 97"/>
                <a:gd name="T13" fmla="*/ 6 h 85"/>
                <a:gd name="T14" fmla="*/ 67 w 97"/>
                <a:gd name="T15" fmla="*/ 14 h 85"/>
                <a:gd name="T16" fmla="*/ 73 w 97"/>
                <a:gd name="T17" fmla="*/ 0 h 85"/>
                <a:gd name="T18" fmla="*/ 90 w 97"/>
                <a:gd name="T19" fmla="*/ 7 h 85"/>
                <a:gd name="T20" fmla="*/ 96 w 97"/>
                <a:gd name="T21" fmla="*/ 21 h 85"/>
                <a:gd name="T22" fmla="*/ 97 w 97"/>
                <a:gd name="T23" fmla="*/ 46 h 85"/>
                <a:gd name="T24" fmla="*/ 68 w 97"/>
                <a:gd name="T25" fmla="*/ 62 h 85"/>
                <a:gd name="T26" fmla="*/ 77 w 97"/>
                <a:gd name="T27" fmla="*/ 75 h 85"/>
                <a:gd name="T28" fmla="*/ 58 w 97"/>
                <a:gd name="T29" fmla="*/ 76 h 85"/>
                <a:gd name="T30" fmla="*/ 42 w 97"/>
                <a:gd name="T31" fmla="*/ 85 h 85"/>
                <a:gd name="T32" fmla="*/ 27 w 97"/>
                <a:gd name="T33" fmla="*/ 81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97" h="85">
                  <a:moveTo>
                    <a:pt x="27" y="81"/>
                  </a:moveTo>
                  <a:lnTo>
                    <a:pt x="18" y="71"/>
                  </a:lnTo>
                  <a:lnTo>
                    <a:pt x="7" y="49"/>
                  </a:lnTo>
                  <a:lnTo>
                    <a:pt x="0" y="24"/>
                  </a:lnTo>
                  <a:lnTo>
                    <a:pt x="10" y="7"/>
                  </a:lnTo>
                  <a:lnTo>
                    <a:pt x="33" y="3"/>
                  </a:lnTo>
                  <a:lnTo>
                    <a:pt x="51" y="6"/>
                  </a:lnTo>
                  <a:lnTo>
                    <a:pt x="67" y="14"/>
                  </a:lnTo>
                  <a:lnTo>
                    <a:pt x="73" y="0"/>
                  </a:lnTo>
                  <a:lnTo>
                    <a:pt x="90" y="7"/>
                  </a:lnTo>
                  <a:lnTo>
                    <a:pt x="96" y="21"/>
                  </a:lnTo>
                  <a:lnTo>
                    <a:pt x="97" y="46"/>
                  </a:lnTo>
                  <a:lnTo>
                    <a:pt x="68" y="62"/>
                  </a:lnTo>
                  <a:lnTo>
                    <a:pt x="77" y="75"/>
                  </a:lnTo>
                  <a:lnTo>
                    <a:pt x="58" y="76"/>
                  </a:lnTo>
                  <a:lnTo>
                    <a:pt x="42" y="85"/>
                  </a:lnTo>
                  <a:lnTo>
                    <a:pt x="27" y="81"/>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58" name="Freeform 157"/>
            <p:cNvSpPr>
              <a:spLocks/>
            </p:cNvSpPr>
            <p:nvPr/>
          </p:nvSpPr>
          <p:spPr bwMode="auto">
            <a:xfrm>
              <a:off x="8494736" y="3003187"/>
              <a:ext cx="127292" cy="135134"/>
            </a:xfrm>
            <a:custGeom>
              <a:avLst/>
              <a:gdLst>
                <a:gd name="T0" fmla="*/ 29 w 77"/>
                <a:gd name="T1" fmla="*/ 0 h 87"/>
                <a:gd name="T2" fmla="*/ 55 w 77"/>
                <a:gd name="T3" fmla="*/ 24 h 87"/>
                <a:gd name="T4" fmla="*/ 66 w 77"/>
                <a:gd name="T5" fmla="*/ 38 h 87"/>
                <a:gd name="T6" fmla="*/ 77 w 77"/>
                <a:gd name="T7" fmla="*/ 62 h 87"/>
                <a:gd name="T8" fmla="*/ 75 w 77"/>
                <a:gd name="T9" fmla="*/ 73 h 87"/>
                <a:gd name="T10" fmla="*/ 61 w 77"/>
                <a:gd name="T11" fmla="*/ 77 h 87"/>
                <a:gd name="T12" fmla="*/ 51 w 77"/>
                <a:gd name="T13" fmla="*/ 85 h 87"/>
                <a:gd name="T14" fmla="*/ 36 w 77"/>
                <a:gd name="T15" fmla="*/ 87 h 87"/>
                <a:gd name="T16" fmla="*/ 29 w 77"/>
                <a:gd name="T17" fmla="*/ 76 h 87"/>
                <a:gd name="T18" fmla="*/ 26 w 77"/>
                <a:gd name="T19" fmla="*/ 61 h 87"/>
                <a:gd name="T20" fmla="*/ 9 w 77"/>
                <a:gd name="T21" fmla="*/ 39 h 87"/>
                <a:gd name="T22" fmla="*/ 20 w 77"/>
                <a:gd name="T23" fmla="*/ 35 h 87"/>
                <a:gd name="T24" fmla="*/ 0 w 77"/>
                <a:gd name="T25" fmla="*/ 18 h 87"/>
                <a:gd name="T26" fmla="*/ 1 w 77"/>
                <a:gd name="T27" fmla="*/ 16 h 87"/>
                <a:gd name="T28" fmla="*/ 8 w 77"/>
                <a:gd name="T29" fmla="*/ 17 h 87"/>
                <a:gd name="T30" fmla="*/ 11 w 77"/>
                <a:gd name="T31" fmla="*/ 7 h 87"/>
                <a:gd name="T32" fmla="*/ 22 w 77"/>
                <a:gd name="T33" fmla="*/ 6 h 87"/>
                <a:gd name="T34" fmla="*/ 29 w 77"/>
                <a:gd name="T35" fmla="*/ 5 h 87"/>
                <a:gd name="T36" fmla="*/ 29 w 77"/>
                <a:gd name="T37"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77" h="87">
                  <a:moveTo>
                    <a:pt x="29" y="0"/>
                  </a:moveTo>
                  <a:lnTo>
                    <a:pt x="55" y="24"/>
                  </a:lnTo>
                  <a:lnTo>
                    <a:pt x="66" y="38"/>
                  </a:lnTo>
                  <a:lnTo>
                    <a:pt x="77" y="62"/>
                  </a:lnTo>
                  <a:lnTo>
                    <a:pt x="75" y="73"/>
                  </a:lnTo>
                  <a:lnTo>
                    <a:pt x="61" y="77"/>
                  </a:lnTo>
                  <a:lnTo>
                    <a:pt x="51" y="85"/>
                  </a:lnTo>
                  <a:lnTo>
                    <a:pt x="36" y="87"/>
                  </a:lnTo>
                  <a:lnTo>
                    <a:pt x="29" y="76"/>
                  </a:lnTo>
                  <a:lnTo>
                    <a:pt x="26" y="61"/>
                  </a:lnTo>
                  <a:lnTo>
                    <a:pt x="9" y="39"/>
                  </a:lnTo>
                  <a:lnTo>
                    <a:pt x="20" y="35"/>
                  </a:lnTo>
                  <a:lnTo>
                    <a:pt x="0" y="18"/>
                  </a:lnTo>
                  <a:lnTo>
                    <a:pt x="1" y="16"/>
                  </a:lnTo>
                  <a:lnTo>
                    <a:pt x="8" y="17"/>
                  </a:lnTo>
                  <a:lnTo>
                    <a:pt x="11" y="7"/>
                  </a:lnTo>
                  <a:lnTo>
                    <a:pt x="22" y="6"/>
                  </a:lnTo>
                  <a:lnTo>
                    <a:pt x="29" y="5"/>
                  </a:lnTo>
                  <a:lnTo>
                    <a:pt x="29"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59" name="Freeform 158"/>
            <p:cNvSpPr>
              <a:spLocks/>
            </p:cNvSpPr>
            <p:nvPr/>
          </p:nvSpPr>
          <p:spPr bwMode="auto">
            <a:xfrm>
              <a:off x="7912829" y="3523530"/>
              <a:ext cx="249626" cy="276480"/>
            </a:xfrm>
            <a:custGeom>
              <a:avLst/>
              <a:gdLst>
                <a:gd name="T0" fmla="*/ 111 w 151"/>
                <a:gd name="T1" fmla="*/ 170 h 178"/>
                <a:gd name="T2" fmla="*/ 116 w 151"/>
                <a:gd name="T3" fmla="*/ 161 h 178"/>
                <a:gd name="T4" fmla="*/ 114 w 151"/>
                <a:gd name="T5" fmla="*/ 143 h 178"/>
                <a:gd name="T6" fmla="*/ 97 w 151"/>
                <a:gd name="T7" fmla="*/ 125 h 178"/>
                <a:gd name="T8" fmla="*/ 93 w 151"/>
                <a:gd name="T9" fmla="*/ 104 h 178"/>
                <a:gd name="T10" fmla="*/ 77 w 151"/>
                <a:gd name="T11" fmla="*/ 87 h 178"/>
                <a:gd name="T12" fmla="*/ 63 w 151"/>
                <a:gd name="T13" fmla="*/ 86 h 178"/>
                <a:gd name="T14" fmla="*/ 60 w 151"/>
                <a:gd name="T15" fmla="*/ 93 h 178"/>
                <a:gd name="T16" fmla="*/ 50 w 151"/>
                <a:gd name="T17" fmla="*/ 94 h 178"/>
                <a:gd name="T18" fmla="*/ 44 w 151"/>
                <a:gd name="T19" fmla="*/ 90 h 178"/>
                <a:gd name="T20" fmla="*/ 26 w 151"/>
                <a:gd name="T21" fmla="*/ 103 h 178"/>
                <a:gd name="T22" fmla="*/ 23 w 151"/>
                <a:gd name="T23" fmla="*/ 84 h 178"/>
                <a:gd name="T24" fmla="*/ 24 w 151"/>
                <a:gd name="T25" fmla="*/ 62 h 178"/>
                <a:gd name="T26" fmla="*/ 12 w 151"/>
                <a:gd name="T27" fmla="*/ 61 h 178"/>
                <a:gd name="T28" fmla="*/ 9 w 151"/>
                <a:gd name="T29" fmla="*/ 49 h 178"/>
                <a:gd name="T30" fmla="*/ 0 w 151"/>
                <a:gd name="T31" fmla="*/ 42 h 178"/>
                <a:gd name="T32" fmla="*/ 3 w 151"/>
                <a:gd name="T33" fmla="*/ 34 h 178"/>
                <a:gd name="T34" fmla="*/ 16 w 151"/>
                <a:gd name="T35" fmla="*/ 21 h 178"/>
                <a:gd name="T36" fmla="*/ 18 w 151"/>
                <a:gd name="T37" fmla="*/ 26 h 178"/>
                <a:gd name="T38" fmla="*/ 28 w 151"/>
                <a:gd name="T39" fmla="*/ 26 h 178"/>
                <a:gd name="T40" fmla="*/ 21 w 151"/>
                <a:gd name="T41" fmla="*/ 3 h 178"/>
                <a:gd name="T42" fmla="*/ 30 w 151"/>
                <a:gd name="T43" fmla="*/ 0 h 178"/>
                <a:gd name="T44" fmla="*/ 43 w 151"/>
                <a:gd name="T45" fmla="*/ 16 h 178"/>
                <a:gd name="T46" fmla="*/ 55 w 151"/>
                <a:gd name="T47" fmla="*/ 35 h 178"/>
                <a:gd name="T48" fmla="*/ 77 w 151"/>
                <a:gd name="T49" fmla="*/ 35 h 178"/>
                <a:gd name="T50" fmla="*/ 87 w 151"/>
                <a:gd name="T51" fmla="*/ 53 h 178"/>
                <a:gd name="T52" fmla="*/ 76 w 151"/>
                <a:gd name="T53" fmla="*/ 59 h 178"/>
                <a:gd name="T54" fmla="*/ 72 w 151"/>
                <a:gd name="T55" fmla="*/ 66 h 178"/>
                <a:gd name="T56" fmla="*/ 96 w 151"/>
                <a:gd name="T57" fmla="*/ 79 h 178"/>
                <a:gd name="T58" fmla="*/ 115 w 151"/>
                <a:gd name="T59" fmla="*/ 103 h 178"/>
                <a:gd name="T60" fmla="*/ 129 w 151"/>
                <a:gd name="T61" fmla="*/ 122 h 178"/>
                <a:gd name="T62" fmla="*/ 145 w 151"/>
                <a:gd name="T63" fmla="*/ 136 h 178"/>
                <a:gd name="T64" fmla="*/ 151 w 151"/>
                <a:gd name="T65" fmla="*/ 151 h 178"/>
                <a:gd name="T66" fmla="*/ 150 w 151"/>
                <a:gd name="T67" fmla="*/ 171 h 178"/>
                <a:gd name="T68" fmla="*/ 133 w 151"/>
                <a:gd name="T69" fmla="*/ 164 h 178"/>
                <a:gd name="T70" fmla="*/ 127 w 151"/>
                <a:gd name="T71" fmla="*/ 178 h 178"/>
                <a:gd name="T72" fmla="*/ 111 w 151"/>
                <a:gd name="T73" fmla="*/ 170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51" h="178">
                  <a:moveTo>
                    <a:pt x="111" y="170"/>
                  </a:moveTo>
                  <a:lnTo>
                    <a:pt x="116" y="161"/>
                  </a:lnTo>
                  <a:lnTo>
                    <a:pt x="114" y="143"/>
                  </a:lnTo>
                  <a:lnTo>
                    <a:pt x="97" y="125"/>
                  </a:lnTo>
                  <a:lnTo>
                    <a:pt x="93" y="104"/>
                  </a:lnTo>
                  <a:lnTo>
                    <a:pt x="77" y="87"/>
                  </a:lnTo>
                  <a:lnTo>
                    <a:pt x="63" y="86"/>
                  </a:lnTo>
                  <a:lnTo>
                    <a:pt x="60" y="93"/>
                  </a:lnTo>
                  <a:lnTo>
                    <a:pt x="50" y="94"/>
                  </a:lnTo>
                  <a:lnTo>
                    <a:pt x="44" y="90"/>
                  </a:lnTo>
                  <a:lnTo>
                    <a:pt x="26" y="103"/>
                  </a:lnTo>
                  <a:lnTo>
                    <a:pt x="23" y="84"/>
                  </a:lnTo>
                  <a:lnTo>
                    <a:pt x="24" y="62"/>
                  </a:lnTo>
                  <a:lnTo>
                    <a:pt x="12" y="61"/>
                  </a:lnTo>
                  <a:lnTo>
                    <a:pt x="9" y="49"/>
                  </a:lnTo>
                  <a:lnTo>
                    <a:pt x="0" y="42"/>
                  </a:lnTo>
                  <a:lnTo>
                    <a:pt x="3" y="34"/>
                  </a:lnTo>
                  <a:lnTo>
                    <a:pt x="16" y="21"/>
                  </a:lnTo>
                  <a:lnTo>
                    <a:pt x="18" y="26"/>
                  </a:lnTo>
                  <a:lnTo>
                    <a:pt x="28" y="26"/>
                  </a:lnTo>
                  <a:lnTo>
                    <a:pt x="21" y="3"/>
                  </a:lnTo>
                  <a:lnTo>
                    <a:pt x="30" y="0"/>
                  </a:lnTo>
                  <a:lnTo>
                    <a:pt x="43" y="16"/>
                  </a:lnTo>
                  <a:lnTo>
                    <a:pt x="55" y="35"/>
                  </a:lnTo>
                  <a:lnTo>
                    <a:pt x="77" y="35"/>
                  </a:lnTo>
                  <a:lnTo>
                    <a:pt x="87" y="53"/>
                  </a:lnTo>
                  <a:lnTo>
                    <a:pt x="76" y="59"/>
                  </a:lnTo>
                  <a:lnTo>
                    <a:pt x="72" y="66"/>
                  </a:lnTo>
                  <a:lnTo>
                    <a:pt x="96" y="79"/>
                  </a:lnTo>
                  <a:lnTo>
                    <a:pt x="115" y="103"/>
                  </a:lnTo>
                  <a:lnTo>
                    <a:pt x="129" y="122"/>
                  </a:lnTo>
                  <a:lnTo>
                    <a:pt x="145" y="136"/>
                  </a:lnTo>
                  <a:lnTo>
                    <a:pt x="151" y="151"/>
                  </a:lnTo>
                  <a:lnTo>
                    <a:pt x="150" y="171"/>
                  </a:lnTo>
                  <a:lnTo>
                    <a:pt x="133" y="164"/>
                  </a:lnTo>
                  <a:lnTo>
                    <a:pt x="127" y="178"/>
                  </a:lnTo>
                  <a:lnTo>
                    <a:pt x="111" y="17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60" name="Freeform 159"/>
            <p:cNvSpPr>
              <a:spLocks/>
            </p:cNvSpPr>
            <p:nvPr/>
          </p:nvSpPr>
          <p:spPr bwMode="auto">
            <a:xfrm>
              <a:off x="7342494" y="3930484"/>
              <a:ext cx="64473" cy="124260"/>
            </a:xfrm>
            <a:custGeom>
              <a:avLst/>
              <a:gdLst>
                <a:gd name="T0" fmla="*/ 39 w 39"/>
                <a:gd name="T1" fmla="*/ 48 h 80"/>
                <a:gd name="T2" fmla="*/ 37 w 39"/>
                <a:gd name="T3" fmla="*/ 70 h 80"/>
                <a:gd name="T4" fmla="*/ 29 w 39"/>
                <a:gd name="T5" fmla="*/ 76 h 80"/>
                <a:gd name="T6" fmla="*/ 14 w 39"/>
                <a:gd name="T7" fmla="*/ 80 h 80"/>
                <a:gd name="T8" fmla="*/ 4 w 39"/>
                <a:gd name="T9" fmla="*/ 64 h 80"/>
                <a:gd name="T10" fmla="*/ 0 w 39"/>
                <a:gd name="T11" fmla="*/ 34 h 80"/>
                <a:gd name="T12" fmla="*/ 6 w 39"/>
                <a:gd name="T13" fmla="*/ 0 h 80"/>
                <a:gd name="T14" fmla="*/ 19 w 39"/>
                <a:gd name="T15" fmla="*/ 12 h 80"/>
                <a:gd name="T16" fmla="*/ 29 w 39"/>
                <a:gd name="T17" fmla="*/ 26 h 80"/>
                <a:gd name="T18" fmla="*/ 39 w 39"/>
                <a:gd name="T19" fmla="*/ 4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9" h="80">
                  <a:moveTo>
                    <a:pt x="39" y="48"/>
                  </a:moveTo>
                  <a:lnTo>
                    <a:pt x="37" y="70"/>
                  </a:lnTo>
                  <a:lnTo>
                    <a:pt x="29" y="76"/>
                  </a:lnTo>
                  <a:lnTo>
                    <a:pt x="14" y="80"/>
                  </a:lnTo>
                  <a:lnTo>
                    <a:pt x="4" y="64"/>
                  </a:lnTo>
                  <a:lnTo>
                    <a:pt x="0" y="34"/>
                  </a:lnTo>
                  <a:lnTo>
                    <a:pt x="6" y="0"/>
                  </a:lnTo>
                  <a:lnTo>
                    <a:pt x="19" y="12"/>
                  </a:lnTo>
                  <a:lnTo>
                    <a:pt x="29" y="26"/>
                  </a:lnTo>
                  <a:lnTo>
                    <a:pt x="39" y="48"/>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61" name="Freeform 160"/>
            <p:cNvSpPr>
              <a:spLocks/>
            </p:cNvSpPr>
            <p:nvPr/>
          </p:nvSpPr>
          <p:spPr bwMode="auto">
            <a:xfrm>
              <a:off x="7674777" y="3334032"/>
              <a:ext cx="264503" cy="593345"/>
            </a:xfrm>
            <a:custGeom>
              <a:avLst/>
              <a:gdLst>
                <a:gd name="T0" fmla="*/ 126 w 160"/>
                <a:gd name="T1" fmla="*/ 178 h 382"/>
                <a:gd name="T2" fmla="*/ 108 w 160"/>
                <a:gd name="T3" fmla="*/ 201 h 382"/>
                <a:gd name="T4" fmla="*/ 112 w 160"/>
                <a:gd name="T5" fmla="*/ 223 h 382"/>
                <a:gd name="T6" fmla="*/ 135 w 160"/>
                <a:gd name="T7" fmla="*/ 252 h 382"/>
                <a:gd name="T8" fmla="*/ 125 w 160"/>
                <a:gd name="T9" fmla="*/ 274 h 382"/>
                <a:gd name="T10" fmla="*/ 144 w 160"/>
                <a:gd name="T11" fmla="*/ 301 h 382"/>
                <a:gd name="T12" fmla="*/ 148 w 160"/>
                <a:gd name="T13" fmla="*/ 322 h 382"/>
                <a:gd name="T14" fmla="*/ 149 w 160"/>
                <a:gd name="T15" fmla="*/ 361 h 382"/>
                <a:gd name="T16" fmla="*/ 139 w 160"/>
                <a:gd name="T17" fmla="*/ 367 h 382"/>
                <a:gd name="T18" fmla="*/ 136 w 160"/>
                <a:gd name="T19" fmla="*/ 338 h 382"/>
                <a:gd name="T20" fmla="*/ 126 w 160"/>
                <a:gd name="T21" fmla="*/ 305 h 382"/>
                <a:gd name="T22" fmla="*/ 112 w 160"/>
                <a:gd name="T23" fmla="*/ 254 h 382"/>
                <a:gd name="T24" fmla="*/ 91 w 160"/>
                <a:gd name="T25" fmla="*/ 247 h 382"/>
                <a:gd name="T26" fmla="*/ 62 w 160"/>
                <a:gd name="T27" fmla="*/ 260 h 382"/>
                <a:gd name="T28" fmla="*/ 53 w 160"/>
                <a:gd name="T29" fmla="*/ 229 h 382"/>
                <a:gd name="T30" fmla="*/ 29 w 160"/>
                <a:gd name="T31" fmla="*/ 186 h 382"/>
                <a:gd name="T32" fmla="*/ 19 w 160"/>
                <a:gd name="T33" fmla="*/ 176 h 382"/>
                <a:gd name="T34" fmla="*/ 0 w 160"/>
                <a:gd name="T35" fmla="*/ 142 h 382"/>
                <a:gd name="T36" fmla="*/ 4 w 160"/>
                <a:gd name="T37" fmla="*/ 131 h 382"/>
                <a:gd name="T38" fmla="*/ 9 w 160"/>
                <a:gd name="T39" fmla="*/ 117 h 382"/>
                <a:gd name="T40" fmla="*/ 9 w 160"/>
                <a:gd name="T41" fmla="*/ 88 h 382"/>
                <a:gd name="T42" fmla="*/ 28 w 160"/>
                <a:gd name="T43" fmla="*/ 76 h 382"/>
                <a:gd name="T44" fmla="*/ 33 w 160"/>
                <a:gd name="T45" fmla="*/ 48 h 382"/>
                <a:gd name="T46" fmla="*/ 50 w 160"/>
                <a:gd name="T47" fmla="*/ 22 h 382"/>
                <a:gd name="T48" fmla="*/ 59 w 160"/>
                <a:gd name="T49" fmla="*/ 13 h 382"/>
                <a:gd name="T50" fmla="*/ 61 w 160"/>
                <a:gd name="T51" fmla="*/ 1 h 382"/>
                <a:gd name="T52" fmla="*/ 80 w 160"/>
                <a:gd name="T53" fmla="*/ 12 h 382"/>
                <a:gd name="T54" fmla="*/ 93 w 160"/>
                <a:gd name="T55" fmla="*/ 33 h 382"/>
                <a:gd name="T56" fmla="*/ 83 w 160"/>
                <a:gd name="T57" fmla="*/ 67 h 382"/>
                <a:gd name="T58" fmla="*/ 104 w 160"/>
                <a:gd name="T59" fmla="*/ 89 h 382"/>
                <a:gd name="T60" fmla="*/ 124 w 160"/>
                <a:gd name="T61" fmla="*/ 112 h 382"/>
                <a:gd name="T62" fmla="*/ 137 w 160"/>
                <a:gd name="T63" fmla="*/ 137 h 382"/>
                <a:gd name="T64" fmla="*/ 158 w 160"/>
                <a:gd name="T65" fmla="*/ 134 h 382"/>
                <a:gd name="T66" fmla="*/ 147 w 160"/>
                <a:gd name="T67" fmla="*/ 156 h 382"/>
                <a:gd name="T68" fmla="*/ 135 w 160"/>
                <a:gd name="T69" fmla="*/ 169 h 3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60" h="382">
                  <a:moveTo>
                    <a:pt x="135" y="169"/>
                  </a:moveTo>
                  <a:lnTo>
                    <a:pt x="126" y="178"/>
                  </a:lnTo>
                  <a:lnTo>
                    <a:pt x="113" y="179"/>
                  </a:lnTo>
                  <a:lnTo>
                    <a:pt x="108" y="201"/>
                  </a:lnTo>
                  <a:lnTo>
                    <a:pt x="101" y="205"/>
                  </a:lnTo>
                  <a:lnTo>
                    <a:pt x="112" y="223"/>
                  </a:lnTo>
                  <a:lnTo>
                    <a:pt x="126" y="239"/>
                  </a:lnTo>
                  <a:lnTo>
                    <a:pt x="135" y="252"/>
                  </a:lnTo>
                  <a:lnTo>
                    <a:pt x="131" y="270"/>
                  </a:lnTo>
                  <a:lnTo>
                    <a:pt x="125" y="274"/>
                  </a:lnTo>
                  <a:lnTo>
                    <a:pt x="130" y="285"/>
                  </a:lnTo>
                  <a:lnTo>
                    <a:pt x="144" y="301"/>
                  </a:lnTo>
                  <a:lnTo>
                    <a:pt x="147" y="313"/>
                  </a:lnTo>
                  <a:lnTo>
                    <a:pt x="148" y="322"/>
                  </a:lnTo>
                  <a:lnTo>
                    <a:pt x="157" y="341"/>
                  </a:lnTo>
                  <a:lnTo>
                    <a:pt x="149" y="361"/>
                  </a:lnTo>
                  <a:lnTo>
                    <a:pt x="142" y="382"/>
                  </a:lnTo>
                  <a:lnTo>
                    <a:pt x="139" y="367"/>
                  </a:lnTo>
                  <a:lnTo>
                    <a:pt x="143" y="351"/>
                  </a:lnTo>
                  <a:lnTo>
                    <a:pt x="136" y="338"/>
                  </a:lnTo>
                  <a:lnTo>
                    <a:pt x="135" y="316"/>
                  </a:lnTo>
                  <a:lnTo>
                    <a:pt x="126" y="305"/>
                  </a:lnTo>
                  <a:lnTo>
                    <a:pt x="118" y="280"/>
                  </a:lnTo>
                  <a:lnTo>
                    <a:pt x="112" y="254"/>
                  </a:lnTo>
                  <a:lnTo>
                    <a:pt x="102" y="237"/>
                  </a:lnTo>
                  <a:lnTo>
                    <a:pt x="91" y="247"/>
                  </a:lnTo>
                  <a:lnTo>
                    <a:pt x="72" y="262"/>
                  </a:lnTo>
                  <a:lnTo>
                    <a:pt x="62" y="260"/>
                  </a:lnTo>
                  <a:lnTo>
                    <a:pt x="50" y="255"/>
                  </a:lnTo>
                  <a:lnTo>
                    <a:pt x="53" y="229"/>
                  </a:lnTo>
                  <a:lnTo>
                    <a:pt x="46" y="210"/>
                  </a:lnTo>
                  <a:lnTo>
                    <a:pt x="29" y="186"/>
                  </a:lnTo>
                  <a:lnTo>
                    <a:pt x="30" y="179"/>
                  </a:lnTo>
                  <a:lnTo>
                    <a:pt x="19" y="176"/>
                  </a:lnTo>
                  <a:lnTo>
                    <a:pt x="4" y="159"/>
                  </a:lnTo>
                  <a:lnTo>
                    <a:pt x="0" y="142"/>
                  </a:lnTo>
                  <a:lnTo>
                    <a:pt x="7" y="145"/>
                  </a:lnTo>
                  <a:lnTo>
                    <a:pt x="4" y="131"/>
                  </a:lnTo>
                  <a:lnTo>
                    <a:pt x="12" y="125"/>
                  </a:lnTo>
                  <a:lnTo>
                    <a:pt x="9" y="117"/>
                  </a:lnTo>
                  <a:lnTo>
                    <a:pt x="12" y="110"/>
                  </a:lnTo>
                  <a:lnTo>
                    <a:pt x="9" y="88"/>
                  </a:lnTo>
                  <a:lnTo>
                    <a:pt x="23" y="93"/>
                  </a:lnTo>
                  <a:lnTo>
                    <a:pt x="28" y="76"/>
                  </a:lnTo>
                  <a:lnTo>
                    <a:pt x="27" y="66"/>
                  </a:lnTo>
                  <a:lnTo>
                    <a:pt x="33" y="48"/>
                  </a:lnTo>
                  <a:lnTo>
                    <a:pt x="30" y="36"/>
                  </a:lnTo>
                  <a:lnTo>
                    <a:pt x="50" y="22"/>
                  </a:lnTo>
                  <a:lnTo>
                    <a:pt x="64" y="26"/>
                  </a:lnTo>
                  <a:lnTo>
                    <a:pt x="59" y="13"/>
                  </a:lnTo>
                  <a:lnTo>
                    <a:pt x="64" y="9"/>
                  </a:lnTo>
                  <a:lnTo>
                    <a:pt x="61" y="1"/>
                  </a:lnTo>
                  <a:lnTo>
                    <a:pt x="71" y="0"/>
                  </a:lnTo>
                  <a:lnTo>
                    <a:pt x="80" y="12"/>
                  </a:lnTo>
                  <a:lnTo>
                    <a:pt x="89" y="17"/>
                  </a:lnTo>
                  <a:lnTo>
                    <a:pt x="93" y="33"/>
                  </a:lnTo>
                  <a:lnTo>
                    <a:pt x="96" y="50"/>
                  </a:lnTo>
                  <a:lnTo>
                    <a:pt x="83" y="67"/>
                  </a:lnTo>
                  <a:lnTo>
                    <a:pt x="86" y="92"/>
                  </a:lnTo>
                  <a:lnTo>
                    <a:pt x="104" y="89"/>
                  </a:lnTo>
                  <a:lnTo>
                    <a:pt x="112" y="108"/>
                  </a:lnTo>
                  <a:lnTo>
                    <a:pt x="124" y="112"/>
                  </a:lnTo>
                  <a:lnTo>
                    <a:pt x="122" y="129"/>
                  </a:lnTo>
                  <a:lnTo>
                    <a:pt x="137" y="137"/>
                  </a:lnTo>
                  <a:lnTo>
                    <a:pt x="146" y="141"/>
                  </a:lnTo>
                  <a:lnTo>
                    <a:pt x="158" y="134"/>
                  </a:lnTo>
                  <a:lnTo>
                    <a:pt x="160" y="143"/>
                  </a:lnTo>
                  <a:lnTo>
                    <a:pt x="147" y="156"/>
                  </a:lnTo>
                  <a:lnTo>
                    <a:pt x="144" y="164"/>
                  </a:lnTo>
                  <a:lnTo>
                    <a:pt x="135" y="16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62" name="Freeform 161"/>
            <p:cNvSpPr>
              <a:spLocks/>
            </p:cNvSpPr>
            <p:nvPr/>
          </p:nvSpPr>
          <p:spPr bwMode="auto">
            <a:xfrm>
              <a:off x="7254878" y="2577595"/>
              <a:ext cx="900964" cy="330844"/>
            </a:xfrm>
            <a:custGeom>
              <a:avLst/>
              <a:gdLst>
                <a:gd name="T0" fmla="*/ 15 w 545"/>
                <a:gd name="T1" fmla="*/ 52 h 213"/>
                <a:gd name="T2" fmla="*/ 57 w 545"/>
                <a:gd name="T3" fmla="*/ 25 h 213"/>
                <a:gd name="T4" fmla="*/ 90 w 545"/>
                <a:gd name="T5" fmla="*/ 31 h 213"/>
                <a:gd name="T6" fmla="*/ 122 w 545"/>
                <a:gd name="T7" fmla="*/ 42 h 213"/>
                <a:gd name="T8" fmla="*/ 156 w 545"/>
                <a:gd name="T9" fmla="*/ 33 h 213"/>
                <a:gd name="T10" fmla="*/ 148 w 545"/>
                <a:gd name="T11" fmla="*/ 0 h 213"/>
                <a:gd name="T12" fmla="*/ 186 w 545"/>
                <a:gd name="T13" fmla="*/ 10 h 213"/>
                <a:gd name="T14" fmla="*/ 219 w 545"/>
                <a:gd name="T15" fmla="*/ 31 h 213"/>
                <a:gd name="T16" fmla="*/ 259 w 545"/>
                <a:gd name="T17" fmla="*/ 35 h 213"/>
                <a:gd name="T18" fmla="*/ 296 w 545"/>
                <a:gd name="T19" fmla="*/ 35 h 213"/>
                <a:gd name="T20" fmla="*/ 333 w 545"/>
                <a:gd name="T21" fmla="*/ 55 h 213"/>
                <a:gd name="T22" fmla="*/ 370 w 545"/>
                <a:gd name="T23" fmla="*/ 59 h 213"/>
                <a:gd name="T24" fmla="*/ 400 w 545"/>
                <a:gd name="T25" fmla="*/ 50 h 213"/>
                <a:gd name="T26" fmla="*/ 426 w 545"/>
                <a:gd name="T27" fmla="*/ 38 h 213"/>
                <a:gd name="T28" fmla="*/ 456 w 545"/>
                <a:gd name="T29" fmla="*/ 43 h 213"/>
                <a:gd name="T30" fmla="*/ 459 w 545"/>
                <a:gd name="T31" fmla="*/ 79 h 213"/>
                <a:gd name="T32" fmla="*/ 476 w 545"/>
                <a:gd name="T33" fmla="*/ 84 h 213"/>
                <a:gd name="T34" fmla="*/ 502 w 545"/>
                <a:gd name="T35" fmla="*/ 80 h 213"/>
                <a:gd name="T36" fmla="*/ 542 w 545"/>
                <a:gd name="T37" fmla="*/ 101 h 213"/>
                <a:gd name="T38" fmla="*/ 530 w 545"/>
                <a:gd name="T39" fmla="*/ 106 h 213"/>
                <a:gd name="T40" fmla="*/ 500 w 545"/>
                <a:gd name="T41" fmla="*/ 114 h 213"/>
                <a:gd name="T42" fmla="*/ 475 w 545"/>
                <a:gd name="T43" fmla="*/ 136 h 213"/>
                <a:gd name="T44" fmla="*/ 445 w 545"/>
                <a:gd name="T45" fmla="*/ 143 h 213"/>
                <a:gd name="T46" fmla="*/ 433 w 545"/>
                <a:gd name="T47" fmla="*/ 154 h 213"/>
                <a:gd name="T48" fmla="*/ 449 w 545"/>
                <a:gd name="T49" fmla="*/ 168 h 213"/>
                <a:gd name="T50" fmla="*/ 434 w 545"/>
                <a:gd name="T51" fmla="*/ 186 h 213"/>
                <a:gd name="T52" fmla="*/ 393 w 545"/>
                <a:gd name="T53" fmla="*/ 194 h 213"/>
                <a:gd name="T54" fmla="*/ 355 w 545"/>
                <a:gd name="T55" fmla="*/ 213 h 213"/>
                <a:gd name="T56" fmla="*/ 324 w 545"/>
                <a:gd name="T57" fmla="*/ 206 h 213"/>
                <a:gd name="T58" fmla="*/ 276 w 545"/>
                <a:gd name="T59" fmla="*/ 191 h 213"/>
                <a:gd name="T60" fmla="*/ 219 w 545"/>
                <a:gd name="T61" fmla="*/ 189 h 213"/>
                <a:gd name="T62" fmla="*/ 186 w 545"/>
                <a:gd name="T63" fmla="*/ 177 h 213"/>
                <a:gd name="T64" fmla="*/ 159 w 545"/>
                <a:gd name="T65" fmla="*/ 156 h 213"/>
                <a:gd name="T66" fmla="*/ 110 w 545"/>
                <a:gd name="T67" fmla="*/ 140 h 213"/>
                <a:gd name="T68" fmla="*/ 79 w 545"/>
                <a:gd name="T69" fmla="*/ 128 h 213"/>
                <a:gd name="T70" fmla="*/ 56 w 545"/>
                <a:gd name="T71" fmla="*/ 88 h 213"/>
                <a:gd name="T72" fmla="*/ 11 w 545"/>
                <a:gd name="T73" fmla="*/ 69 h 2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545" h="213">
                  <a:moveTo>
                    <a:pt x="0" y="55"/>
                  </a:moveTo>
                  <a:lnTo>
                    <a:pt x="15" y="52"/>
                  </a:lnTo>
                  <a:lnTo>
                    <a:pt x="37" y="34"/>
                  </a:lnTo>
                  <a:lnTo>
                    <a:pt x="57" y="25"/>
                  </a:lnTo>
                  <a:lnTo>
                    <a:pt x="74" y="31"/>
                  </a:lnTo>
                  <a:lnTo>
                    <a:pt x="90" y="31"/>
                  </a:lnTo>
                  <a:lnTo>
                    <a:pt x="106" y="41"/>
                  </a:lnTo>
                  <a:lnTo>
                    <a:pt x="122" y="42"/>
                  </a:lnTo>
                  <a:lnTo>
                    <a:pt x="148" y="46"/>
                  </a:lnTo>
                  <a:lnTo>
                    <a:pt x="156" y="33"/>
                  </a:lnTo>
                  <a:lnTo>
                    <a:pt x="143" y="21"/>
                  </a:lnTo>
                  <a:lnTo>
                    <a:pt x="148" y="0"/>
                  </a:lnTo>
                  <a:lnTo>
                    <a:pt x="170" y="8"/>
                  </a:lnTo>
                  <a:lnTo>
                    <a:pt x="186" y="10"/>
                  </a:lnTo>
                  <a:lnTo>
                    <a:pt x="207" y="16"/>
                  </a:lnTo>
                  <a:lnTo>
                    <a:pt x="219" y="31"/>
                  </a:lnTo>
                  <a:lnTo>
                    <a:pt x="246" y="39"/>
                  </a:lnTo>
                  <a:lnTo>
                    <a:pt x="259" y="35"/>
                  </a:lnTo>
                  <a:lnTo>
                    <a:pt x="278" y="33"/>
                  </a:lnTo>
                  <a:lnTo>
                    <a:pt x="296" y="35"/>
                  </a:lnTo>
                  <a:lnTo>
                    <a:pt x="317" y="45"/>
                  </a:lnTo>
                  <a:lnTo>
                    <a:pt x="333" y="55"/>
                  </a:lnTo>
                  <a:lnTo>
                    <a:pt x="348" y="55"/>
                  </a:lnTo>
                  <a:lnTo>
                    <a:pt x="370" y="59"/>
                  </a:lnTo>
                  <a:lnTo>
                    <a:pt x="381" y="53"/>
                  </a:lnTo>
                  <a:lnTo>
                    <a:pt x="400" y="50"/>
                  </a:lnTo>
                  <a:lnTo>
                    <a:pt x="415" y="36"/>
                  </a:lnTo>
                  <a:lnTo>
                    <a:pt x="426" y="38"/>
                  </a:lnTo>
                  <a:lnTo>
                    <a:pt x="439" y="45"/>
                  </a:lnTo>
                  <a:lnTo>
                    <a:pt x="456" y="43"/>
                  </a:lnTo>
                  <a:lnTo>
                    <a:pt x="458" y="59"/>
                  </a:lnTo>
                  <a:lnTo>
                    <a:pt x="459" y="79"/>
                  </a:lnTo>
                  <a:lnTo>
                    <a:pt x="468" y="87"/>
                  </a:lnTo>
                  <a:lnTo>
                    <a:pt x="476" y="84"/>
                  </a:lnTo>
                  <a:lnTo>
                    <a:pt x="494" y="88"/>
                  </a:lnTo>
                  <a:lnTo>
                    <a:pt x="502" y="80"/>
                  </a:lnTo>
                  <a:lnTo>
                    <a:pt x="519" y="87"/>
                  </a:lnTo>
                  <a:lnTo>
                    <a:pt x="542" y="101"/>
                  </a:lnTo>
                  <a:lnTo>
                    <a:pt x="545" y="108"/>
                  </a:lnTo>
                  <a:lnTo>
                    <a:pt x="530" y="106"/>
                  </a:lnTo>
                  <a:lnTo>
                    <a:pt x="508" y="109"/>
                  </a:lnTo>
                  <a:lnTo>
                    <a:pt x="500" y="114"/>
                  </a:lnTo>
                  <a:lnTo>
                    <a:pt x="496" y="128"/>
                  </a:lnTo>
                  <a:lnTo>
                    <a:pt x="475" y="136"/>
                  </a:lnTo>
                  <a:lnTo>
                    <a:pt x="464" y="147"/>
                  </a:lnTo>
                  <a:lnTo>
                    <a:pt x="445" y="143"/>
                  </a:lnTo>
                  <a:lnTo>
                    <a:pt x="435" y="141"/>
                  </a:lnTo>
                  <a:lnTo>
                    <a:pt x="433" y="154"/>
                  </a:lnTo>
                  <a:lnTo>
                    <a:pt x="443" y="162"/>
                  </a:lnTo>
                  <a:lnTo>
                    <a:pt x="449" y="168"/>
                  </a:lnTo>
                  <a:lnTo>
                    <a:pt x="441" y="175"/>
                  </a:lnTo>
                  <a:lnTo>
                    <a:pt x="434" y="186"/>
                  </a:lnTo>
                  <a:lnTo>
                    <a:pt x="418" y="194"/>
                  </a:lnTo>
                  <a:lnTo>
                    <a:pt x="393" y="194"/>
                  </a:lnTo>
                  <a:lnTo>
                    <a:pt x="370" y="202"/>
                  </a:lnTo>
                  <a:lnTo>
                    <a:pt x="355" y="213"/>
                  </a:lnTo>
                  <a:lnTo>
                    <a:pt x="345" y="206"/>
                  </a:lnTo>
                  <a:lnTo>
                    <a:pt x="324" y="206"/>
                  </a:lnTo>
                  <a:lnTo>
                    <a:pt x="294" y="194"/>
                  </a:lnTo>
                  <a:lnTo>
                    <a:pt x="276" y="191"/>
                  </a:lnTo>
                  <a:lnTo>
                    <a:pt x="255" y="194"/>
                  </a:lnTo>
                  <a:lnTo>
                    <a:pt x="219" y="189"/>
                  </a:lnTo>
                  <a:lnTo>
                    <a:pt x="201" y="189"/>
                  </a:lnTo>
                  <a:lnTo>
                    <a:pt x="186" y="177"/>
                  </a:lnTo>
                  <a:lnTo>
                    <a:pt x="170" y="158"/>
                  </a:lnTo>
                  <a:lnTo>
                    <a:pt x="159" y="156"/>
                  </a:lnTo>
                  <a:lnTo>
                    <a:pt x="133" y="143"/>
                  </a:lnTo>
                  <a:lnTo>
                    <a:pt x="110" y="140"/>
                  </a:lnTo>
                  <a:lnTo>
                    <a:pt x="89" y="137"/>
                  </a:lnTo>
                  <a:lnTo>
                    <a:pt x="79" y="128"/>
                  </a:lnTo>
                  <a:lnTo>
                    <a:pt x="75" y="104"/>
                  </a:lnTo>
                  <a:lnTo>
                    <a:pt x="56" y="88"/>
                  </a:lnTo>
                  <a:lnTo>
                    <a:pt x="29" y="80"/>
                  </a:lnTo>
                  <a:lnTo>
                    <a:pt x="11" y="69"/>
                  </a:lnTo>
                  <a:lnTo>
                    <a:pt x="0" y="5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63" name="Freeform 162"/>
            <p:cNvSpPr>
              <a:spLocks noEditPoints="1"/>
            </p:cNvSpPr>
            <p:nvPr/>
          </p:nvSpPr>
          <p:spPr bwMode="auto">
            <a:xfrm>
              <a:off x="7962423" y="4025234"/>
              <a:ext cx="580254" cy="197264"/>
            </a:xfrm>
            <a:custGeom>
              <a:avLst/>
              <a:gdLst>
                <a:gd name="T0" fmla="*/ 1401 w 1439"/>
                <a:gd name="T1" fmla="*/ 208 h 524"/>
                <a:gd name="T2" fmla="*/ 1346 w 1439"/>
                <a:gd name="T3" fmla="*/ 237 h 524"/>
                <a:gd name="T4" fmla="*/ 1281 w 1439"/>
                <a:gd name="T5" fmla="*/ 223 h 524"/>
                <a:gd name="T6" fmla="*/ 1194 w 1439"/>
                <a:gd name="T7" fmla="*/ 223 h 524"/>
                <a:gd name="T8" fmla="*/ 1171 w 1439"/>
                <a:gd name="T9" fmla="*/ 320 h 524"/>
                <a:gd name="T10" fmla="*/ 1143 w 1439"/>
                <a:gd name="T11" fmla="*/ 349 h 524"/>
                <a:gd name="T12" fmla="*/ 1107 w 1439"/>
                <a:gd name="T13" fmla="*/ 468 h 524"/>
                <a:gd name="T14" fmla="*/ 1045 w 1439"/>
                <a:gd name="T15" fmla="*/ 486 h 524"/>
                <a:gd name="T16" fmla="*/ 974 w 1439"/>
                <a:gd name="T17" fmla="*/ 462 h 524"/>
                <a:gd name="T18" fmla="*/ 938 w 1439"/>
                <a:gd name="T19" fmla="*/ 469 h 524"/>
                <a:gd name="T20" fmla="*/ 894 w 1439"/>
                <a:gd name="T21" fmla="*/ 512 h 524"/>
                <a:gd name="T22" fmla="*/ 846 w 1439"/>
                <a:gd name="T23" fmla="*/ 506 h 524"/>
                <a:gd name="T24" fmla="*/ 798 w 1439"/>
                <a:gd name="T25" fmla="*/ 524 h 524"/>
                <a:gd name="T26" fmla="*/ 746 w 1439"/>
                <a:gd name="T27" fmla="*/ 476 h 524"/>
                <a:gd name="T28" fmla="*/ 733 w 1439"/>
                <a:gd name="T29" fmla="*/ 419 h 524"/>
                <a:gd name="T30" fmla="*/ 788 w 1439"/>
                <a:gd name="T31" fmla="*/ 448 h 524"/>
                <a:gd name="T32" fmla="*/ 846 w 1439"/>
                <a:gd name="T33" fmla="*/ 432 h 524"/>
                <a:gd name="T34" fmla="*/ 860 w 1439"/>
                <a:gd name="T35" fmla="*/ 360 h 524"/>
                <a:gd name="T36" fmla="*/ 892 w 1439"/>
                <a:gd name="T37" fmla="*/ 344 h 524"/>
                <a:gd name="T38" fmla="*/ 981 w 1439"/>
                <a:gd name="T39" fmla="*/ 325 h 524"/>
                <a:gd name="T40" fmla="*/ 1033 w 1439"/>
                <a:gd name="T41" fmla="*/ 258 h 524"/>
                <a:gd name="T42" fmla="*/ 1068 w 1439"/>
                <a:gd name="T43" fmla="*/ 204 h 524"/>
                <a:gd name="T44" fmla="*/ 1104 w 1439"/>
                <a:gd name="T45" fmla="*/ 248 h 524"/>
                <a:gd name="T46" fmla="*/ 1119 w 1439"/>
                <a:gd name="T47" fmla="*/ 219 h 524"/>
                <a:gd name="T48" fmla="*/ 1155 w 1439"/>
                <a:gd name="T49" fmla="*/ 222 h 524"/>
                <a:gd name="T50" fmla="*/ 1157 w 1439"/>
                <a:gd name="T51" fmla="*/ 168 h 524"/>
                <a:gd name="T52" fmla="*/ 1159 w 1439"/>
                <a:gd name="T53" fmla="*/ 126 h 524"/>
                <a:gd name="T54" fmla="*/ 1214 w 1439"/>
                <a:gd name="T55" fmla="*/ 66 h 524"/>
                <a:gd name="T56" fmla="*/ 1248 w 1439"/>
                <a:gd name="T57" fmla="*/ 0 h 524"/>
                <a:gd name="T58" fmla="*/ 1278 w 1439"/>
                <a:gd name="T59" fmla="*/ 0 h 524"/>
                <a:gd name="T60" fmla="*/ 1319 w 1439"/>
                <a:gd name="T61" fmla="*/ 43 h 524"/>
                <a:gd name="T62" fmla="*/ 1325 w 1439"/>
                <a:gd name="T63" fmla="*/ 80 h 524"/>
                <a:gd name="T64" fmla="*/ 1375 w 1439"/>
                <a:gd name="T65" fmla="*/ 103 h 524"/>
                <a:gd name="T66" fmla="*/ 1439 w 1439"/>
                <a:gd name="T67" fmla="*/ 129 h 524"/>
                <a:gd name="T68" fmla="*/ 1436 w 1439"/>
                <a:gd name="T69" fmla="*/ 162 h 524"/>
                <a:gd name="T70" fmla="*/ 1385 w 1439"/>
                <a:gd name="T71" fmla="*/ 167 h 524"/>
                <a:gd name="T72" fmla="*/ 1401 w 1439"/>
                <a:gd name="T73" fmla="*/ 208 h 524"/>
                <a:gd name="T74" fmla="*/ 75 w 1439"/>
                <a:gd name="T75" fmla="*/ 61 h 524"/>
                <a:gd name="T76" fmla="*/ 83 w 1439"/>
                <a:gd name="T77" fmla="*/ 105 h 524"/>
                <a:gd name="T78" fmla="*/ 133 w 1439"/>
                <a:gd name="T79" fmla="*/ 95 h 524"/>
                <a:gd name="T80" fmla="*/ 155 w 1439"/>
                <a:gd name="T81" fmla="*/ 60 h 524"/>
                <a:gd name="T82" fmla="*/ 173 w 1439"/>
                <a:gd name="T83" fmla="*/ 68 h 524"/>
                <a:gd name="T84" fmla="*/ 220 w 1439"/>
                <a:gd name="T85" fmla="*/ 119 h 524"/>
                <a:gd name="T86" fmla="*/ 254 w 1439"/>
                <a:gd name="T87" fmla="*/ 176 h 524"/>
                <a:gd name="T88" fmla="*/ 260 w 1439"/>
                <a:gd name="T89" fmla="*/ 233 h 524"/>
                <a:gd name="T90" fmla="*/ 253 w 1439"/>
                <a:gd name="T91" fmla="*/ 272 h 524"/>
                <a:gd name="T92" fmla="*/ 261 w 1439"/>
                <a:gd name="T93" fmla="*/ 301 h 524"/>
                <a:gd name="T94" fmla="*/ 268 w 1439"/>
                <a:gd name="T95" fmla="*/ 352 h 524"/>
                <a:gd name="T96" fmla="*/ 295 w 1439"/>
                <a:gd name="T97" fmla="*/ 375 h 524"/>
                <a:gd name="T98" fmla="*/ 326 w 1439"/>
                <a:gd name="T99" fmla="*/ 451 h 524"/>
                <a:gd name="T100" fmla="*/ 325 w 1439"/>
                <a:gd name="T101" fmla="*/ 479 h 524"/>
                <a:gd name="T102" fmla="*/ 271 w 1439"/>
                <a:gd name="T103" fmla="*/ 485 h 524"/>
                <a:gd name="T104" fmla="*/ 199 w 1439"/>
                <a:gd name="T105" fmla="*/ 422 h 524"/>
                <a:gd name="T106" fmla="*/ 109 w 1439"/>
                <a:gd name="T107" fmla="*/ 354 h 524"/>
                <a:gd name="T108" fmla="*/ 99 w 1439"/>
                <a:gd name="T109" fmla="*/ 311 h 524"/>
                <a:gd name="T110" fmla="*/ 54 w 1439"/>
                <a:gd name="T111" fmla="*/ 254 h 524"/>
                <a:gd name="T112" fmla="*/ 42 w 1439"/>
                <a:gd name="T113" fmla="*/ 184 h 524"/>
                <a:gd name="T114" fmla="*/ 13 w 1439"/>
                <a:gd name="T115" fmla="*/ 137 h 524"/>
                <a:gd name="T116" fmla="*/ 18 w 1439"/>
                <a:gd name="T117" fmla="*/ 75 h 524"/>
                <a:gd name="T118" fmla="*/ 0 w 1439"/>
                <a:gd name="T119" fmla="*/ 39 h 524"/>
                <a:gd name="T120" fmla="*/ 12 w 1439"/>
                <a:gd name="T121" fmla="*/ 24 h 524"/>
                <a:gd name="T122" fmla="*/ 75 w 1439"/>
                <a:gd name="T123" fmla="*/ 61 h 5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439" h="524">
                  <a:moveTo>
                    <a:pt x="1401" y="208"/>
                  </a:moveTo>
                  <a:lnTo>
                    <a:pt x="1346" y="237"/>
                  </a:lnTo>
                  <a:lnTo>
                    <a:pt x="1281" y="223"/>
                  </a:lnTo>
                  <a:lnTo>
                    <a:pt x="1194" y="223"/>
                  </a:lnTo>
                  <a:lnTo>
                    <a:pt x="1171" y="320"/>
                  </a:lnTo>
                  <a:lnTo>
                    <a:pt x="1143" y="349"/>
                  </a:lnTo>
                  <a:lnTo>
                    <a:pt x="1107" y="468"/>
                  </a:lnTo>
                  <a:lnTo>
                    <a:pt x="1045" y="486"/>
                  </a:lnTo>
                  <a:lnTo>
                    <a:pt x="974" y="462"/>
                  </a:lnTo>
                  <a:lnTo>
                    <a:pt x="938" y="469"/>
                  </a:lnTo>
                  <a:lnTo>
                    <a:pt x="894" y="512"/>
                  </a:lnTo>
                  <a:lnTo>
                    <a:pt x="846" y="506"/>
                  </a:lnTo>
                  <a:lnTo>
                    <a:pt x="798" y="524"/>
                  </a:lnTo>
                  <a:lnTo>
                    <a:pt x="746" y="476"/>
                  </a:lnTo>
                  <a:lnTo>
                    <a:pt x="733" y="419"/>
                  </a:lnTo>
                  <a:lnTo>
                    <a:pt x="788" y="448"/>
                  </a:lnTo>
                  <a:lnTo>
                    <a:pt x="846" y="432"/>
                  </a:lnTo>
                  <a:lnTo>
                    <a:pt x="860" y="360"/>
                  </a:lnTo>
                  <a:lnTo>
                    <a:pt x="892" y="344"/>
                  </a:lnTo>
                  <a:lnTo>
                    <a:pt x="981" y="325"/>
                  </a:lnTo>
                  <a:lnTo>
                    <a:pt x="1033" y="258"/>
                  </a:lnTo>
                  <a:lnTo>
                    <a:pt x="1068" y="204"/>
                  </a:lnTo>
                  <a:lnTo>
                    <a:pt x="1104" y="248"/>
                  </a:lnTo>
                  <a:lnTo>
                    <a:pt x="1119" y="219"/>
                  </a:lnTo>
                  <a:lnTo>
                    <a:pt x="1155" y="222"/>
                  </a:lnTo>
                  <a:lnTo>
                    <a:pt x="1157" y="168"/>
                  </a:lnTo>
                  <a:lnTo>
                    <a:pt x="1159" y="126"/>
                  </a:lnTo>
                  <a:lnTo>
                    <a:pt x="1214" y="66"/>
                  </a:lnTo>
                  <a:lnTo>
                    <a:pt x="1248" y="0"/>
                  </a:lnTo>
                  <a:lnTo>
                    <a:pt x="1278" y="0"/>
                  </a:lnTo>
                  <a:lnTo>
                    <a:pt x="1319" y="43"/>
                  </a:lnTo>
                  <a:lnTo>
                    <a:pt x="1325" y="80"/>
                  </a:lnTo>
                  <a:lnTo>
                    <a:pt x="1375" y="103"/>
                  </a:lnTo>
                  <a:lnTo>
                    <a:pt x="1439" y="129"/>
                  </a:lnTo>
                  <a:lnTo>
                    <a:pt x="1436" y="162"/>
                  </a:lnTo>
                  <a:lnTo>
                    <a:pt x="1385" y="167"/>
                  </a:lnTo>
                  <a:lnTo>
                    <a:pt x="1401" y="208"/>
                  </a:lnTo>
                  <a:moveTo>
                    <a:pt x="75" y="61"/>
                  </a:moveTo>
                  <a:lnTo>
                    <a:pt x="83" y="105"/>
                  </a:lnTo>
                  <a:lnTo>
                    <a:pt x="133" y="95"/>
                  </a:lnTo>
                  <a:lnTo>
                    <a:pt x="155" y="60"/>
                  </a:lnTo>
                  <a:lnTo>
                    <a:pt x="173" y="68"/>
                  </a:lnTo>
                  <a:lnTo>
                    <a:pt x="220" y="119"/>
                  </a:lnTo>
                  <a:lnTo>
                    <a:pt x="254" y="176"/>
                  </a:lnTo>
                  <a:lnTo>
                    <a:pt x="260" y="233"/>
                  </a:lnTo>
                  <a:lnTo>
                    <a:pt x="253" y="272"/>
                  </a:lnTo>
                  <a:lnTo>
                    <a:pt x="261" y="301"/>
                  </a:lnTo>
                  <a:lnTo>
                    <a:pt x="268" y="352"/>
                  </a:lnTo>
                  <a:lnTo>
                    <a:pt x="295" y="375"/>
                  </a:lnTo>
                  <a:lnTo>
                    <a:pt x="326" y="451"/>
                  </a:lnTo>
                  <a:lnTo>
                    <a:pt x="325" y="479"/>
                  </a:lnTo>
                  <a:lnTo>
                    <a:pt x="271" y="485"/>
                  </a:lnTo>
                  <a:lnTo>
                    <a:pt x="199" y="422"/>
                  </a:lnTo>
                  <a:lnTo>
                    <a:pt x="109" y="354"/>
                  </a:lnTo>
                  <a:lnTo>
                    <a:pt x="99" y="311"/>
                  </a:lnTo>
                  <a:lnTo>
                    <a:pt x="54" y="254"/>
                  </a:lnTo>
                  <a:lnTo>
                    <a:pt x="42" y="184"/>
                  </a:lnTo>
                  <a:lnTo>
                    <a:pt x="13" y="137"/>
                  </a:lnTo>
                  <a:lnTo>
                    <a:pt x="18" y="75"/>
                  </a:lnTo>
                  <a:lnTo>
                    <a:pt x="0" y="39"/>
                  </a:lnTo>
                  <a:lnTo>
                    <a:pt x="12" y="24"/>
                  </a:lnTo>
                  <a:lnTo>
                    <a:pt x="75" y="61"/>
                  </a:lnTo>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64" name="Freeform 163"/>
            <p:cNvSpPr>
              <a:spLocks/>
            </p:cNvSpPr>
            <p:nvPr/>
          </p:nvSpPr>
          <p:spPr bwMode="auto">
            <a:xfrm>
              <a:off x="9822210" y="4896611"/>
              <a:ext cx="71086" cy="74557"/>
            </a:xfrm>
            <a:custGeom>
              <a:avLst/>
              <a:gdLst>
                <a:gd name="T0" fmla="*/ 26 w 43"/>
                <a:gd name="T1" fmla="*/ 20 h 48"/>
                <a:gd name="T2" fmla="*/ 37 w 43"/>
                <a:gd name="T3" fmla="*/ 33 h 48"/>
                <a:gd name="T4" fmla="*/ 43 w 43"/>
                <a:gd name="T5" fmla="*/ 43 h 48"/>
                <a:gd name="T6" fmla="*/ 35 w 43"/>
                <a:gd name="T7" fmla="*/ 48 h 48"/>
                <a:gd name="T8" fmla="*/ 27 w 43"/>
                <a:gd name="T9" fmla="*/ 42 h 48"/>
                <a:gd name="T10" fmla="*/ 17 w 43"/>
                <a:gd name="T11" fmla="*/ 33 h 48"/>
                <a:gd name="T12" fmla="*/ 8 w 43"/>
                <a:gd name="T13" fmla="*/ 22 h 48"/>
                <a:gd name="T14" fmla="*/ 0 w 43"/>
                <a:gd name="T15" fmla="*/ 7 h 48"/>
                <a:gd name="T16" fmla="*/ 0 w 43"/>
                <a:gd name="T17" fmla="*/ 0 h 48"/>
                <a:gd name="T18" fmla="*/ 7 w 43"/>
                <a:gd name="T19" fmla="*/ 0 h 48"/>
                <a:gd name="T20" fmla="*/ 16 w 43"/>
                <a:gd name="T21" fmla="*/ 8 h 48"/>
                <a:gd name="T22" fmla="*/ 22 w 43"/>
                <a:gd name="T23" fmla="*/ 15 h 48"/>
                <a:gd name="T24" fmla="*/ 26 w 43"/>
                <a:gd name="T25" fmla="*/ 2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3" h="48">
                  <a:moveTo>
                    <a:pt x="26" y="20"/>
                  </a:moveTo>
                  <a:lnTo>
                    <a:pt x="37" y="33"/>
                  </a:lnTo>
                  <a:lnTo>
                    <a:pt x="43" y="43"/>
                  </a:lnTo>
                  <a:lnTo>
                    <a:pt x="35" y="48"/>
                  </a:lnTo>
                  <a:lnTo>
                    <a:pt x="27" y="42"/>
                  </a:lnTo>
                  <a:lnTo>
                    <a:pt x="17" y="33"/>
                  </a:lnTo>
                  <a:lnTo>
                    <a:pt x="8" y="22"/>
                  </a:lnTo>
                  <a:lnTo>
                    <a:pt x="0" y="7"/>
                  </a:lnTo>
                  <a:lnTo>
                    <a:pt x="0" y="0"/>
                  </a:lnTo>
                  <a:lnTo>
                    <a:pt x="7" y="0"/>
                  </a:lnTo>
                  <a:lnTo>
                    <a:pt x="16" y="8"/>
                  </a:lnTo>
                  <a:lnTo>
                    <a:pt x="22" y="15"/>
                  </a:lnTo>
                  <a:lnTo>
                    <a:pt x="26" y="2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65" name="Freeform 164"/>
            <p:cNvSpPr>
              <a:spLocks/>
            </p:cNvSpPr>
            <p:nvPr/>
          </p:nvSpPr>
          <p:spPr bwMode="auto">
            <a:xfrm>
              <a:off x="7268103" y="3267242"/>
              <a:ext cx="251278" cy="128922"/>
            </a:xfrm>
            <a:custGeom>
              <a:avLst/>
              <a:gdLst>
                <a:gd name="T0" fmla="*/ 146 w 152"/>
                <a:gd name="T1" fmla="*/ 52 h 83"/>
                <a:gd name="T2" fmla="*/ 146 w 152"/>
                <a:gd name="T3" fmla="*/ 61 h 83"/>
                <a:gd name="T4" fmla="*/ 152 w 152"/>
                <a:gd name="T5" fmla="*/ 75 h 83"/>
                <a:gd name="T6" fmla="*/ 151 w 152"/>
                <a:gd name="T7" fmla="*/ 83 h 83"/>
                <a:gd name="T8" fmla="*/ 136 w 152"/>
                <a:gd name="T9" fmla="*/ 83 h 83"/>
                <a:gd name="T10" fmla="*/ 114 w 152"/>
                <a:gd name="T11" fmla="*/ 78 h 83"/>
                <a:gd name="T12" fmla="*/ 100 w 152"/>
                <a:gd name="T13" fmla="*/ 76 h 83"/>
                <a:gd name="T14" fmla="*/ 88 w 152"/>
                <a:gd name="T15" fmla="*/ 66 h 83"/>
                <a:gd name="T16" fmla="*/ 63 w 152"/>
                <a:gd name="T17" fmla="*/ 63 h 83"/>
                <a:gd name="T18" fmla="*/ 37 w 152"/>
                <a:gd name="T19" fmla="*/ 51 h 83"/>
                <a:gd name="T20" fmla="*/ 18 w 152"/>
                <a:gd name="T21" fmla="*/ 41 h 83"/>
                <a:gd name="T22" fmla="*/ 0 w 152"/>
                <a:gd name="T23" fmla="*/ 33 h 83"/>
                <a:gd name="T24" fmla="*/ 3 w 152"/>
                <a:gd name="T25" fmla="*/ 14 h 83"/>
                <a:gd name="T26" fmla="*/ 12 w 152"/>
                <a:gd name="T27" fmla="*/ 4 h 83"/>
                <a:gd name="T28" fmla="*/ 18 w 152"/>
                <a:gd name="T29" fmla="*/ 0 h 83"/>
                <a:gd name="T30" fmla="*/ 34 w 152"/>
                <a:gd name="T31" fmla="*/ 6 h 83"/>
                <a:gd name="T32" fmla="*/ 54 w 152"/>
                <a:gd name="T33" fmla="*/ 19 h 83"/>
                <a:gd name="T34" fmla="*/ 65 w 152"/>
                <a:gd name="T35" fmla="*/ 22 h 83"/>
                <a:gd name="T36" fmla="*/ 73 w 152"/>
                <a:gd name="T37" fmla="*/ 32 h 83"/>
                <a:gd name="T38" fmla="*/ 88 w 152"/>
                <a:gd name="T39" fmla="*/ 36 h 83"/>
                <a:gd name="T40" fmla="*/ 104 w 152"/>
                <a:gd name="T41" fmla="*/ 45 h 83"/>
                <a:gd name="T42" fmla="*/ 125 w 152"/>
                <a:gd name="T43" fmla="*/ 50 h 83"/>
                <a:gd name="T44" fmla="*/ 146 w 152"/>
                <a:gd name="T45" fmla="*/ 52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52" h="83">
                  <a:moveTo>
                    <a:pt x="146" y="52"/>
                  </a:moveTo>
                  <a:lnTo>
                    <a:pt x="146" y="61"/>
                  </a:lnTo>
                  <a:lnTo>
                    <a:pt x="152" y="75"/>
                  </a:lnTo>
                  <a:lnTo>
                    <a:pt x="151" y="83"/>
                  </a:lnTo>
                  <a:lnTo>
                    <a:pt x="136" y="83"/>
                  </a:lnTo>
                  <a:lnTo>
                    <a:pt x="114" y="78"/>
                  </a:lnTo>
                  <a:lnTo>
                    <a:pt x="100" y="76"/>
                  </a:lnTo>
                  <a:lnTo>
                    <a:pt x="88" y="66"/>
                  </a:lnTo>
                  <a:lnTo>
                    <a:pt x="63" y="63"/>
                  </a:lnTo>
                  <a:lnTo>
                    <a:pt x="37" y="51"/>
                  </a:lnTo>
                  <a:lnTo>
                    <a:pt x="18" y="41"/>
                  </a:lnTo>
                  <a:lnTo>
                    <a:pt x="0" y="33"/>
                  </a:lnTo>
                  <a:lnTo>
                    <a:pt x="3" y="14"/>
                  </a:lnTo>
                  <a:lnTo>
                    <a:pt x="12" y="4"/>
                  </a:lnTo>
                  <a:lnTo>
                    <a:pt x="18" y="0"/>
                  </a:lnTo>
                  <a:lnTo>
                    <a:pt x="34" y="6"/>
                  </a:lnTo>
                  <a:lnTo>
                    <a:pt x="54" y="19"/>
                  </a:lnTo>
                  <a:lnTo>
                    <a:pt x="65" y="22"/>
                  </a:lnTo>
                  <a:lnTo>
                    <a:pt x="73" y="32"/>
                  </a:lnTo>
                  <a:lnTo>
                    <a:pt x="88" y="36"/>
                  </a:lnTo>
                  <a:lnTo>
                    <a:pt x="104" y="45"/>
                  </a:lnTo>
                  <a:lnTo>
                    <a:pt x="125" y="50"/>
                  </a:lnTo>
                  <a:lnTo>
                    <a:pt x="146" y="52"/>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66" name="Freeform 165"/>
            <p:cNvSpPr>
              <a:spLocks noEditPoints="1"/>
            </p:cNvSpPr>
            <p:nvPr/>
          </p:nvSpPr>
          <p:spPr bwMode="auto">
            <a:xfrm>
              <a:off x="9437028" y="5359482"/>
              <a:ext cx="538925" cy="389869"/>
            </a:xfrm>
            <a:custGeom>
              <a:avLst/>
              <a:gdLst>
                <a:gd name="T0" fmla="*/ 1141 w 1337"/>
                <a:gd name="T1" fmla="*/ 233 h 1028"/>
                <a:gd name="T2" fmla="*/ 1195 w 1337"/>
                <a:gd name="T3" fmla="*/ 199 h 1028"/>
                <a:gd name="T4" fmla="*/ 1204 w 1337"/>
                <a:gd name="T5" fmla="*/ 290 h 1028"/>
                <a:gd name="T6" fmla="*/ 1308 w 1337"/>
                <a:gd name="T7" fmla="*/ 265 h 1028"/>
                <a:gd name="T8" fmla="*/ 1271 w 1337"/>
                <a:gd name="T9" fmla="*/ 350 h 1028"/>
                <a:gd name="T10" fmla="*/ 1164 w 1337"/>
                <a:gd name="T11" fmla="*/ 397 h 1028"/>
                <a:gd name="T12" fmla="*/ 1109 w 1337"/>
                <a:gd name="T13" fmla="*/ 459 h 1028"/>
                <a:gd name="T14" fmla="*/ 1030 w 1337"/>
                <a:gd name="T15" fmla="*/ 521 h 1028"/>
                <a:gd name="T16" fmla="*/ 876 w 1337"/>
                <a:gd name="T17" fmla="*/ 612 h 1028"/>
                <a:gd name="T18" fmla="*/ 861 w 1337"/>
                <a:gd name="T19" fmla="*/ 578 h 1028"/>
                <a:gd name="T20" fmla="*/ 960 w 1337"/>
                <a:gd name="T21" fmla="*/ 462 h 1028"/>
                <a:gd name="T22" fmla="*/ 931 w 1337"/>
                <a:gd name="T23" fmla="*/ 397 h 1028"/>
                <a:gd name="T24" fmla="*/ 1055 w 1337"/>
                <a:gd name="T25" fmla="*/ 303 h 1028"/>
                <a:gd name="T26" fmla="*/ 1093 w 1337"/>
                <a:gd name="T27" fmla="*/ 191 h 1028"/>
                <a:gd name="T28" fmla="*/ 1092 w 1337"/>
                <a:gd name="T29" fmla="*/ 141 h 1028"/>
                <a:gd name="T30" fmla="*/ 1084 w 1337"/>
                <a:gd name="T31" fmla="*/ 6 h 1028"/>
                <a:gd name="T32" fmla="*/ 1126 w 1337"/>
                <a:gd name="T33" fmla="*/ 47 h 1028"/>
                <a:gd name="T34" fmla="*/ 1144 w 1337"/>
                <a:gd name="T35" fmla="*/ 144 h 1028"/>
                <a:gd name="T36" fmla="*/ 761 w 1337"/>
                <a:gd name="T37" fmla="*/ 582 h 1028"/>
                <a:gd name="T38" fmla="*/ 829 w 1337"/>
                <a:gd name="T39" fmla="*/ 583 h 1028"/>
                <a:gd name="T40" fmla="*/ 749 w 1337"/>
                <a:gd name="T41" fmla="*/ 658 h 1028"/>
                <a:gd name="T42" fmla="*/ 597 w 1337"/>
                <a:gd name="T43" fmla="*/ 754 h 1028"/>
                <a:gd name="T44" fmla="*/ 537 w 1337"/>
                <a:gd name="T45" fmla="*/ 795 h 1028"/>
                <a:gd name="T46" fmla="*/ 393 w 1337"/>
                <a:gd name="T47" fmla="*/ 882 h 1028"/>
                <a:gd name="T48" fmla="*/ 202 w 1337"/>
                <a:gd name="T49" fmla="*/ 1004 h 1028"/>
                <a:gd name="T50" fmla="*/ 88 w 1337"/>
                <a:gd name="T51" fmla="*/ 1026 h 1028"/>
                <a:gd name="T52" fmla="*/ 0 w 1337"/>
                <a:gd name="T53" fmla="*/ 993 h 1028"/>
                <a:gd name="T54" fmla="*/ 99 w 1337"/>
                <a:gd name="T55" fmla="*/ 900 h 1028"/>
                <a:gd name="T56" fmla="*/ 304 w 1337"/>
                <a:gd name="T57" fmla="*/ 801 h 1028"/>
                <a:gd name="T58" fmla="*/ 469 w 1337"/>
                <a:gd name="T59" fmla="*/ 725 h 1028"/>
                <a:gd name="T60" fmla="*/ 619 w 1337"/>
                <a:gd name="T61" fmla="*/ 619 h 1028"/>
                <a:gd name="T62" fmla="*/ 704 w 1337"/>
                <a:gd name="T63" fmla="*/ 550 h 1028"/>
                <a:gd name="T64" fmla="*/ 770 w 1337"/>
                <a:gd name="T65" fmla="*/ 547 h 10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7" h="1028">
                  <a:moveTo>
                    <a:pt x="1144" y="144"/>
                  </a:moveTo>
                  <a:lnTo>
                    <a:pt x="1141" y="233"/>
                  </a:lnTo>
                  <a:lnTo>
                    <a:pt x="1178" y="176"/>
                  </a:lnTo>
                  <a:lnTo>
                    <a:pt x="1195" y="199"/>
                  </a:lnTo>
                  <a:lnTo>
                    <a:pt x="1166" y="263"/>
                  </a:lnTo>
                  <a:lnTo>
                    <a:pt x="1204" y="290"/>
                  </a:lnTo>
                  <a:lnTo>
                    <a:pt x="1247" y="297"/>
                  </a:lnTo>
                  <a:lnTo>
                    <a:pt x="1308" y="265"/>
                  </a:lnTo>
                  <a:lnTo>
                    <a:pt x="1337" y="275"/>
                  </a:lnTo>
                  <a:lnTo>
                    <a:pt x="1271" y="350"/>
                  </a:lnTo>
                  <a:lnTo>
                    <a:pt x="1216" y="399"/>
                  </a:lnTo>
                  <a:lnTo>
                    <a:pt x="1164" y="397"/>
                  </a:lnTo>
                  <a:lnTo>
                    <a:pt x="1128" y="423"/>
                  </a:lnTo>
                  <a:lnTo>
                    <a:pt x="1109" y="459"/>
                  </a:lnTo>
                  <a:lnTo>
                    <a:pt x="1088" y="475"/>
                  </a:lnTo>
                  <a:lnTo>
                    <a:pt x="1030" y="521"/>
                  </a:lnTo>
                  <a:lnTo>
                    <a:pt x="954" y="578"/>
                  </a:lnTo>
                  <a:lnTo>
                    <a:pt x="876" y="612"/>
                  </a:lnTo>
                  <a:lnTo>
                    <a:pt x="881" y="590"/>
                  </a:lnTo>
                  <a:lnTo>
                    <a:pt x="861" y="578"/>
                  </a:lnTo>
                  <a:lnTo>
                    <a:pt x="950" y="508"/>
                  </a:lnTo>
                  <a:lnTo>
                    <a:pt x="960" y="462"/>
                  </a:lnTo>
                  <a:lnTo>
                    <a:pt x="908" y="428"/>
                  </a:lnTo>
                  <a:lnTo>
                    <a:pt x="931" y="397"/>
                  </a:lnTo>
                  <a:lnTo>
                    <a:pt x="1001" y="368"/>
                  </a:lnTo>
                  <a:lnTo>
                    <a:pt x="1055" y="303"/>
                  </a:lnTo>
                  <a:lnTo>
                    <a:pt x="1087" y="248"/>
                  </a:lnTo>
                  <a:lnTo>
                    <a:pt x="1093" y="191"/>
                  </a:lnTo>
                  <a:lnTo>
                    <a:pt x="1104" y="176"/>
                  </a:lnTo>
                  <a:lnTo>
                    <a:pt x="1092" y="141"/>
                  </a:lnTo>
                  <a:lnTo>
                    <a:pt x="1080" y="66"/>
                  </a:lnTo>
                  <a:lnTo>
                    <a:pt x="1084" y="6"/>
                  </a:lnTo>
                  <a:lnTo>
                    <a:pt x="1114" y="0"/>
                  </a:lnTo>
                  <a:lnTo>
                    <a:pt x="1126" y="47"/>
                  </a:lnTo>
                  <a:lnTo>
                    <a:pt x="1169" y="69"/>
                  </a:lnTo>
                  <a:lnTo>
                    <a:pt x="1144" y="144"/>
                  </a:lnTo>
                  <a:moveTo>
                    <a:pt x="770" y="547"/>
                  </a:moveTo>
                  <a:lnTo>
                    <a:pt x="761" y="582"/>
                  </a:lnTo>
                  <a:lnTo>
                    <a:pt x="834" y="548"/>
                  </a:lnTo>
                  <a:lnTo>
                    <a:pt x="829" y="583"/>
                  </a:lnTo>
                  <a:lnTo>
                    <a:pt x="803" y="619"/>
                  </a:lnTo>
                  <a:lnTo>
                    <a:pt x="749" y="658"/>
                  </a:lnTo>
                  <a:lnTo>
                    <a:pt x="657" y="720"/>
                  </a:lnTo>
                  <a:lnTo>
                    <a:pt x="597" y="754"/>
                  </a:lnTo>
                  <a:lnTo>
                    <a:pt x="590" y="794"/>
                  </a:lnTo>
                  <a:lnTo>
                    <a:pt x="537" y="795"/>
                  </a:lnTo>
                  <a:lnTo>
                    <a:pt x="454" y="827"/>
                  </a:lnTo>
                  <a:lnTo>
                    <a:pt x="393" y="882"/>
                  </a:lnTo>
                  <a:lnTo>
                    <a:pt x="285" y="966"/>
                  </a:lnTo>
                  <a:lnTo>
                    <a:pt x="202" y="1004"/>
                  </a:lnTo>
                  <a:lnTo>
                    <a:pt x="148" y="1028"/>
                  </a:lnTo>
                  <a:lnTo>
                    <a:pt x="88" y="1026"/>
                  </a:lnTo>
                  <a:lnTo>
                    <a:pt x="68" y="998"/>
                  </a:lnTo>
                  <a:lnTo>
                    <a:pt x="0" y="993"/>
                  </a:lnTo>
                  <a:lnTo>
                    <a:pt x="13" y="962"/>
                  </a:lnTo>
                  <a:lnTo>
                    <a:pt x="99" y="900"/>
                  </a:lnTo>
                  <a:lnTo>
                    <a:pt x="248" y="817"/>
                  </a:lnTo>
                  <a:lnTo>
                    <a:pt x="304" y="801"/>
                  </a:lnTo>
                  <a:lnTo>
                    <a:pt x="378" y="769"/>
                  </a:lnTo>
                  <a:lnTo>
                    <a:pt x="469" y="725"/>
                  </a:lnTo>
                  <a:lnTo>
                    <a:pt x="543" y="681"/>
                  </a:lnTo>
                  <a:lnTo>
                    <a:pt x="619" y="619"/>
                  </a:lnTo>
                  <a:lnTo>
                    <a:pt x="661" y="597"/>
                  </a:lnTo>
                  <a:lnTo>
                    <a:pt x="704" y="550"/>
                  </a:lnTo>
                  <a:lnTo>
                    <a:pt x="780" y="511"/>
                  </a:lnTo>
                  <a:lnTo>
                    <a:pt x="770" y="547"/>
                  </a:lnTo>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67" name="Freeform 166"/>
            <p:cNvSpPr>
              <a:spLocks/>
            </p:cNvSpPr>
            <p:nvPr/>
          </p:nvSpPr>
          <p:spPr bwMode="auto">
            <a:xfrm>
              <a:off x="6701073" y="3051339"/>
              <a:ext cx="448003" cy="431806"/>
            </a:xfrm>
            <a:custGeom>
              <a:avLst/>
              <a:gdLst>
                <a:gd name="T0" fmla="*/ 232 w 271"/>
                <a:gd name="T1" fmla="*/ 9 h 278"/>
                <a:gd name="T2" fmla="*/ 271 w 271"/>
                <a:gd name="T3" fmla="*/ 33 h 278"/>
                <a:gd name="T4" fmla="*/ 241 w 271"/>
                <a:gd name="T5" fmla="*/ 54 h 278"/>
                <a:gd name="T6" fmla="*/ 207 w 271"/>
                <a:gd name="T7" fmla="*/ 58 h 278"/>
                <a:gd name="T8" fmla="*/ 226 w 271"/>
                <a:gd name="T9" fmla="*/ 90 h 278"/>
                <a:gd name="T10" fmla="*/ 230 w 271"/>
                <a:gd name="T11" fmla="*/ 112 h 278"/>
                <a:gd name="T12" fmla="*/ 221 w 271"/>
                <a:gd name="T13" fmla="*/ 148 h 278"/>
                <a:gd name="T14" fmla="*/ 199 w 271"/>
                <a:gd name="T15" fmla="*/ 191 h 278"/>
                <a:gd name="T16" fmla="*/ 162 w 271"/>
                <a:gd name="T17" fmla="*/ 211 h 278"/>
                <a:gd name="T18" fmla="*/ 180 w 271"/>
                <a:gd name="T19" fmla="*/ 236 h 278"/>
                <a:gd name="T20" fmla="*/ 198 w 271"/>
                <a:gd name="T21" fmla="*/ 265 h 278"/>
                <a:gd name="T22" fmla="*/ 149 w 271"/>
                <a:gd name="T23" fmla="*/ 278 h 278"/>
                <a:gd name="T24" fmla="*/ 127 w 271"/>
                <a:gd name="T25" fmla="*/ 258 h 278"/>
                <a:gd name="T26" fmla="*/ 79 w 271"/>
                <a:gd name="T27" fmla="*/ 246 h 278"/>
                <a:gd name="T28" fmla="*/ 25 w 271"/>
                <a:gd name="T29" fmla="*/ 249 h 278"/>
                <a:gd name="T30" fmla="*/ 53 w 271"/>
                <a:gd name="T31" fmla="*/ 214 h 278"/>
                <a:gd name="T32" fmla="*/ 41 w 271"/>
                <a:gd name="T33" fmla="*/ 202 h 278"/>
                <a:gd name="T34" fmla="*/ 19 w 271"/>
                <a:gd name="T35" fmla="*/ 174 h 278"/>
                <a:gd name="T36" fmla="*/ 0 w 271"/>
                <a:gd name="T37" fmla="*/ 151 h 278"/>
                <a:gd name="T38" fmla="*/ 48 w 271"/>
                <a:gd name="T39" fmla="*/ 158 h 278"/>
                <a:gd name="T40" fmla="*/ 62 w 271"/>
                <a:gd name="T41" fmla="*/ 156 h 278"/>
                <a:gd name="T42" fmla="*/ 96 w 271"/>
                <a:gd name="T43" fmla="*/ 150 h 278"/>
                <a:gd name="T44" fmla="*/ 101 w 271"/>
                <a:gd name="T45" fmla="*/ 120 h 278"/>
                <a:gd name="T46" fmla="*/ 115 w 271"/>
                <a:gd name="T47" fmla="*/ 114 h 278"/>
                <a:gd name="T48" fmla="*/ 135 w 271"/>
                <a:gd name="T49" fmla="*/ 114 h 278"/>
                <a:gd name="T50" fmla="*/ 137 w 271"/>
                <a:gd name="T51" fmla="*/ 95 h 278"/>
                <a:gd name="T52" fmla="*/ 152 w 271"/>
                <a:gd name="T53" fmla="*/ 78 h 278"/>
                <a:gd name="T54" fmla="*/ 158 w 271"/>
                <a:gd name="T55" fmla="*/ 65 h 278"/>
                <a:gd name="T56" fmla="*/ 159 w 271"/>
                <a:gd name="T57" fmla="*/ 49 h 278"/>
                <a:gd name="T58" fmla="*/ 161 w 271"/>
                <a:gd name="T59" fmla="*/ 30 h 278"/>
                <a:gd name="T60" fmla="*/ 163 w 271"/>
                <a:gd name="T61" fmla="*/ 12 h 278"/>
                <a:gd name="T62" fmla="*/ 199 w 271"/>
                <a:gd name="T63" fmla="*/ 6 h 278"/>
                <a:gd name="T64" fmla="*/ 216 w 271"/>
                <a:gd name="T65" fmla="*/ 0 h 2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71" h="278">
                  <a:moveTo>
                    <a:pt x="216" y="0"/>
                  </a:moveTo>
                  <a:lnTo>
                    <a:pt x="232" y="9"/>
                  </a:lnTo>
                  <a:lnTo>
                    <a:pt x="241" y="25"/>
                  </a:lnTo>
                  <a:lnTo>
                    <a:pt x="271" y="33"/>
                  </a:lnTo>
                  <a:lnTo>
                    <a:pt x="259" y="51"/>
                  </a:lnTo>
                  <a:lnTo>
                    <a:pt x="241" y="54"/>
                  </a:lnTo>
                  <a:lnTo>
                    <a:pt x="213" y="49"/>
                  </a:lnTo>
                  <a:lnTo>
                    <a:pt x="207" y="58"/>
                  </a:lnTo>
                  <a:lnTo>
                    <a:pt x="217" y="76"/>
                  </a:lnTo>
                  <a:lnTo>
                    <a:pt x="226" y="90"/>
                  </a:lnTo>
                  <a:lnTo>
                    <a:pt x="243" y="100"/>
                  </a:lnTo>
                  <a:lnTo>
                    <a:pt x="230" y="112"/>
                  </a:lnTo>
                  <a:lnTo>
                    <a:pt x="234" y="127"/>
                  </a:lnTo>
                  <a:lnTo>
                    <a:pt x="221" y="148"/>
                  </a:lnTo>
                  <a:lnTo>
                    <a:pt x="214" y="169"/>
                  </a:lnTo>
                  <a:lnTo>
                    <a:pt x="199" y="191"/>
                  </a:lnTo>
                  <a:lnTo>
                    <a:pt x="178" y="189"/>
                  </a:lnTo>
                  <a:lnTo>
                    <a:pt x="162" y="211"/>
                  </a:lnTo>
                  <a:lnTo>
                    <a:pt x="176" y="220"/>
                  </a:lnTo>
                  <a:lnTo>
                    <a:pt x="180" y="236"/>
                  </a:lnTo>
                  <a:lnTo>
                    <a:pt x="192" y="246"/>
                  </a:lnTo>
                  <a:lnTo>
                    <a:pt x="198" y="265"/>
                  </a:lnTo>
                  <a:lnTo>
                    <a:pt x="159" y="264"/>
                  </a:lnTo>
                  <a:lnTo>
                    <a:pt x="149" y="278"/>
                  </a:lnTo>
                  <a:lnTo>
                    <a:pt x="135" y="273"/>
                  </a:lnTo>
                  <a:lnTo>
                    <a:pt x="127" y="258"/>
                  </a:lnTo>
                  <a:lnTo>
                    <a:pt x="111" y="242"/>
                  </a:lnTo>
                  <a:lnTo>
                    <a:pt x="79" y="246"/>
                  </a:lnTo>
                  <a:lnTo>
                    <a:pt x="50" y="246"/>
                  </a:lnTo>
                  <a:lnTo>
                    <a:pt x="25" y="249"/>
                  </a:lnTo>
                  <a:lnTo>
                    <a:pt x="29" y="225"/>
                  </a:lnTo>
                  <a:lnTo>
                    <a:pt x="53" y="214"/>
                  </a:lnTo>
                  <a:lnTo>
                    <a:pt x="50" y="205"/>
                  </a:lnTo>
                  <a:lnTo>
                    <a:pt x="41" y="202"/>
                  </a:lnTo>
                  <a:lnTo>
                    <a:pt x="38" y="183"/>
                  </a:lnTo>
                  <a:lnTo>
                    <a:pt x="19" y="174"/>
                  </a:lnTo>
                  <a:lnTo>
                    <a:pt x="10" y="162"/>
                  </a:lnTo>
                  <a:lnTo>
                    <a:pt x="0" y="151"/>
                  </a:lnTo>
                  <a:lnTo>
                    <a:pt x="31" y="161"/>
                  </a:lnTo>
                  <a:lnTo>
                    <a:pt x="48" y="158"/>
                  </a:lnTo>
                  <a:lnTo>
                    <a:pt x="59" y="161"/>
                  </a:lnTo>
                  <a:lnTo>
                    <a:pt x="62" y="156"/>
                  </a:lnTo>
                  <a:lnTo>
                    <a:pt x="75" y="158"/>
                  </a:lnTo>
                  <a:lnTo>
                    <a:pt x="96" y="150"/>
                  </a:lnTo>
                  <a:lnTo>
                    <a:pt x="93" y="132"/>
                  </a:lnTo>
                  <a:lnTo>
                    <a:pt x="101" y="120"/>
                  </a:lnTo>
                  <a:lnTo>
                    <a:pt x="114" y="120"/>
                  </a:lnTo>
                  <a:lnTo>
                    <a:pt x="115" y="114"/>
                  </a:lnTo>
                  <a:lnTo>
                    <a:pt x="128" y="112"/>
                  </a:lnTo>
                  <a:lnTo>
                    <a:pt x="135" y="114"/>
                  </a:lnTo>
                  <a:lnTo>
                    <a:pt x="140" y="108"/>
                  </a:lnTo>
                  <a:lnTo>
                    <a:pt x="137" y="95"/>
                  </a:lnTo>
                  <a:lnTo>
                    <a:pt x="142" y="83"/>
                  </a:lnTo>
                  <a:lnTo>
                    <a:pt x="152" y="78"/>
                  </a:lnTo>
                  <a:lnTo>
                    <a:pt x="142" y="64"/>
                  </a:lnTo>
                  <a:lnTo>
                    <a:pt x="158" y="65"/>
                  </a:lnTo>
                  <a:lnTo>
                    <a:pt x="162" y="57"/>
                  </a:lnTo>
                  <a:lnTo>
                    <a:pt x="159" y="49"/>
                  </a:lnTo>
                  <a:lnTo>
                    <a:pt x="165" y="41"/>
                  </a:lnTo>
                  <a:lnTo>
                    <a:pt x="161" y="30"/>
                  </a:lnTo>
                  <a:lnTo>
                    <a:pt x="155" y="22"/>
                  </a:lnTo>
                  <a:lnTo>
                    <a:pt x="163" y="12"/>
                  </a:lnTo>
                  <a:lnTo>
                    <a:pt x="180" y="8"/>
                  </a:lnTo>
                  <a:lnTo>
                    <a:pt x="199" y="6"/>
                  </a:lnTo>
                  <a:lnTo>
                    <a:pt x="207" y="2"/>
                  </a:lnTo>
                  <a:lnTo>
                    <a:pt x="216"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68" name="Freeform 167"/>
            <p:cNvSpPr>
              <a:spLocks noEditPoints="1"/>
            </p:cNvSpPr>
            <p:nvPr/>
          </p:nvSpPr>
          <p:spPr bwMode="auto">
            <a:xfrm>
              <a:off x="8476551" y="3650897"/>
              <a:ext cx="285995" cy="416274"/>
            </a:xfrm>
            <a:custGeom>
              <a:avLst/>
              <a:gdLst>
                <a:gd name="T0" fmla="*/ 252 w 710"/>
                <a:gd name="T1" fmla="*/ 24 h 1100"/>
                <a:gd name="T2" fmla="*/ 282 w 710"/>
                <a:gd name="T3" fmla="*/ 24 h 1100"/>
                <a:gd name="T4" fmla="*/ 311 w 710"/>
                <a:gd name="T5" fmla="*/ 120 h 1100"/>
                <a:gd name="T6" fmla="*/ 264 w 710"/>
                <a:gd name="T7" fmla="*/ 219 h 1100"/>
                <a:gd name="T8" fmla="*/ 288 w 710"/>
                <a:gd name="T9" fmla="*/ 355 h 1100"/>
                <a:gd name="T10" fmla="*/ 361 w 710"/>
                <a:gd name="T11" fmla="*/ 355 h 1100"/>
                <a:gd name="T12" fmla="*/ 459 w 710"/>
                <a:gd name="T13" fmla="*/ 448 h 1100"/>
                <a:gd name="T14" fmla="*/ 483 w 710"/>
                <a:gd name="T15" fmla="*/ 508 h 1100"/>
                <a:gd name="T16" fmla="*/ 387 w 710"/>
                <a:gd name="T17" fmla="*/ 421 h 1100"/>
                <a:gd name="T18" fmla="*/ 317 w 710"/>
                <a:gd name="T19" fmla="*/ 402 h 1100"/>
                <a:gd name="T20" fmla="*/ 212 w 710"/>
                <a:gd name="T21" fmla="*/ 395 h 1100"/>
                <a:gd name="T22" fmla="*/ 231 w 710"/>
                <a:gd name="T23" fmla="*/ 339 h 1100"/>
                <a:gd name="T24" fmla="*/ 201 w 710"/>
                <a:gd name="T25" fmla="*/ 350 h 1100"/>
                <a:gd name="T26" fmla="*/ 141 w 710"/>
                <a:gd name="T27" fmla="*/ 264 h 1100"/>
                <a:gd name="T28" fmla="*/ 160 w 710"/>
                <a:gd name="T29" fmla="*/ 210 h 1100"/>
                <a:gd name="T30" fmla="*/ 157 w 710"/>
                <a:gd name="T31" fmla="*/ 0 h 1100"/>
                <a:gd name="T32" fmla="*/ 287 w 710"/>
                <a:gd name="T33" fmla="*/ 463 h 1100"/>
                <a:gd name="T34" fmla="*/ 239 w 710"/>
                <a:gd name="T35" fmla="*/ 494 h 1100"/>
                <a:gd name="T36" fmla="*/ 257 w 710"/>
                <a:gd name="T37" fmla="*/ 432 h 1100"/>
                <a:gd name="T38" fmla="*/ 594 w 710"/>
                <a:gd name="T39" fmla="*/ 540 h 1100"/>
                <a:gd name="T40" fmla="*/ 565 w 710"/>
                <a:gd name="T41" fmla="*/ 612 h 1100"/>
                <a:gd name="T42" fmla="*/ 593 w 710"/>
                <a:gd name="T43" fmla="*/ 693 h 1100"/>
                <a:gd name="T44" fmla="*/ 550 w 710"/>
                <a:gd name="T45" fmla="*/ 653 h 1100"/>
                <a:gd name="T46" fmla="*/ 510 w 710"/>
                <a:gd name="T47" fmla="*/ 597 h 1100"/>
                <a:gd name="T48" fmla="*/ 550 w 710"/>
                <a:gd name="T49" fmla="*/ 571 h 1100"/>
                <a:gd name="T50" fmla="*/ 569 w 710"/>
                <a:gd name="T51" fmla="*/ 508 h 1100"/>
                <a:gd name="T52" fmla="*/ 325 w 710"/>
                <a:gd name="T53" fmla="*/ 563 h 1100"/>
                <a:gd name="T54" fmla="*/ 421 w 710"/>
                <a:gd name="T55" fmla="*/ 589 h 1100"/>
                <a:gd name="T56" fmla="*/ 392 w 710"/>
                <a:gd name="T57" fmla="*/ 661 h 1100"/>
                <a:gd name="T58" fmla="*/ 341 w 710"/>
                <a:gd name="T59" fmla="*/ 647 h 1100"/>
                <a:gd name="T60" fmla="*/ 325 w 710"/>
                <a:gd name="T61" fmla="*/ 563 h 1100"/>
                <a:gd name="T62" fmla="*/ 0 w 710"/>
                <a:gd name="T63" fmla="*/ 863 h 1100"/>
                <a:gd name="T64" fmla="*/ 82 w 710"/>
                <a:gd name="T65" fmla="*/ 751 h 1100"/>
                <a:gd name="T66" fmla="*/ 153 w 710"/>
                <a:gd name="T67" fmla="*/ 607 h 1100"/>
                <a:gd name="T68" fmla="*/ 128 w 710"/>
                <a:gd name="T69" fmla="*/ 724 h 1100"/>
                <a:gd name="T70" fmla="*/ 497 w 710"/>
                <a:gd name="T71" fmla="*/ 700 h 1100"/>
                <a:gd name="T72" fmla="*/ 454 w 710"/>
                <a:gd name="T73" fmla="*/ 782 h 1100"/>
                <a:gd name="T74" fmla="*/ 381 w 710"/>
                <a:gd name="T75" fmla="*/ 748 h 1100"/>
                <a:gd name="T76" fmla="*/ 411 w 710"/>
                <a:gd name="T77" fmla="*/ 702 h 1100"/>
                <a:gd name="T78" fmla="*/ 455 w 710"/>
                <a:gd name="T79" fmla="*/ 644 h 1100"/>
                <a:gd name="T80" fmla="*/ 496 w 710"/>
                <a:gd name="T81" fmla="*/ 619 h 1100"/>
                <a:gd name="T82" fmla="*/ 690 w 710"/>
                <a:gd name="T83" fmla="*/ 859 h 1100"/>
                <a:gd name="T84" fmla="*/ 710 w 710"/>
                <a:gd name="T85" fmla="*/ 963 h 1100"/>
                <a:gd name="T86" fmla="*/ 657 w 710"/>
                <a:gd name="T87" fmla="*/ 954 h 1100"/>
                <a:gd name="T88" fmla="*/ 652 w 710"/>
                <a:gd name="T89" fmla="*/ 1060 h 1100"/>
                <a:gd name="T90" fmla="*/ 542 w 710"/>
                <a:gd name="T91" fmla="*/ 1051 h 1100"/>
                <a:gd name="T92" fmla="*/ 537 w 710"/>
                <a:gd name="T93" fmla="*/ 949 h 1100"/>
                <a:gd name="T94" fmla="*/ 466 w 710"/>
                <a:gd name="T95" fmla="*/ 944 h 1100"/>
                <a:gd name="T96" fmla="*/ 378 w 710"/>
                <a:gd name="T97" fmla="*/ 988 h 1100"/>
                <a:gd name="T98" fmla="*/ 388 w 710"/>
                <a:gd name="T99" fmla="*/ 891 h 1100"/>
                <a:gd name="T100" fmla="*/ 472 w 710"/>
                <a:gd name="T101" fmla="*/ 835 h 1100"/>
                <a:gd name="T102" fmla="*/ 557 w 710"/>
                <a:gd name="T103" fmla="*/ 850 h 1100"/>
                <a:gd name="T104" fmla="*/ 619 w 710"/>
                <a:gd name="T105" fmla="*/ 810 h 1100"/>
                <a:gd name="T106" fmla="*/ 673 w 710"/>
                <a:gd name="T107" fmla="*/ 785 h 1100"/>
                <a:gd name="T108" fmla="*/ 690 w 710"/>
                <a:gd name="T109" fmla="*/ 859 h 1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710" h="1100">
                  <a:moveTo>
                    <a:pt x="202" y="0"/>
                  </a:moveTo>
                  <a:lnTo>
                    <a:pt x="252" y="24"/>
                  </a:lnTo>
                  <a:lnTo>
                    <a:pt x="271" y="2"/>
                  </a:lnTo>
                  <a:lnTo>
                    <a:pt x="282" y="24"/>
                  </a:lnTo>
                  <a:lnTo>
                    <a:pt x="276" y="59"/>
                  </a:lnTo>
                  <a:lnTo>
                    <a:pt x="311" y="120"/>
                  </a:lnTo>
                  <a:lnTo>
                    <a:pt x="303" y="191"/>
                  </a:lnTo>
                  <a:lnTo>
                    <a:pt x="264" y="219"/>
                  </a:lnTo>
                  <a:lnTo>
                    <a:pt x="262" y="288"/>
                  </a:lnTo>
                  <a:lnTo>
                    <a:pt x="288" y="355"/>
                  </a:lnTo>
                  <a:lnTo>
                    <a:pt x="329" y="365"/>
                  </a:lnTo>
                  <a:lnTo>
                    <a:pt x="361" y="355"/>
                  </a:lnTo>
                  <a:lnTo>
                    <a:pt x="460" y="402"/>
                  </a:lnTo>
                  <a:lnTo>
                    <a:pt x="459" y="448"/>
                  </a:lnTo>
                  <a:lnTo>
                    <a:pt x="486" y="469"/>
                  </a:lnTo>
                  <a:lnTo>
                    <a:pt x="483" y="508"/>
                  </a:lnTo>
                  <a:lnTo>
                    <a:pt x="420" y="466"/>
                  </a:lnTo>
                  <a:lnTo>
                    <a:pt x="387" y="421"/>
                  </a:lnTo>
                  <a:lnTo>
                    <a:pt x="371" y="453"/>
                  </a:lnTo>
                  <a:lnTo>
                    <a:pt x="317" y="402"/>
                  </a:lnTo>
                  <a:lnTo>
                    <a:pt x="251" y="414"/>
                  </a:lnTo>
                  <a:lnTo>
                    <a:pt x="212" y="395"/>
                  </a:lnTo>
                  <a:lnTo>
                    <a:pt x="211" y="360"/>
                  </a:lnTo>
                  <a:lnTo>
                    <a:pt x="231" y="339"/>
                  </a:lnTo>
                  <a:lnTo>
                    <a:pt x="206" y="319"/>
                  </a:lnTo>
                  <a:lnTo>
                    <a:pt x="201" y="350"/>
                  </a:lnTo>
                  <a:lnTo>
                    <a:pt x="157" y="301"/>
                  </a:lnTo>
                  <a:lnTo>
                    <a:pt x="141" y="264"/>
                  </a:lnTo>
                  <a:lnTo>
                    <a:pt x="126" y="182"/>
                  </a:lnTo>
                  <a:lnTo>
                    <a:pt x="160" y="210"/>
                  </a:lnTo>
                  <a:lnTo>
                    <a:pt x="146" y="77"/>
                  </a:lnTo>
                  <a:lnTo>
                    <a:pt x="157" y="0"/>
                  </a:lnTo>
                  <a:lnTo>
                    <a:pt x="202" y="0"/>
                  </a:lnTo>
                  <a:moveTo>
                    <a:pt x="287" y="463"/>
                  </a:moveTo>
                  <a:lnTo>
                    <a:pt x="276" y="536"/>
                  </a:lnTo>
                  <a:lnTo>
                    <a:pt x="239" y="494"/>
                  </a:lnTo>
                  <a:lnTo>
                    <a:pt x="193" y="429"/>
                  </a:lnTo>
                  <a:lnTo>
                    <a:pt x="257" y="432"/>
                  </a:lnTo>
                  <a:lnTo>
                    <a:pt x="287" y="463"/>
                  </a:lnTo>
                  <a:moveTo>
                    <a:pt x="594" y="540"/>
                  </a:moveTo>
                  <a:lnTo>
                    <a:pt x="625" y="635"/>
                  </a:lnTo>
                  <a:lnTo>
                    <a:pt x="565" y="612"/>
                  </a:lnTo>
                  <a:lnTo>
                    <a:pt x="570" y="641"/>
                  </a:lnTo>
                  <a:lnTo>
                    <a:pt x="593" y="693"/>
                  </a:lnTo>
                  <a:lnTo>
                    <a:pt x="559" y="712"/>
                  </a:lnTo>
                  <a:lnTo>
                    <a:pt x="550" y="653"/>
                  </a:lnTo>
                  <a:lnTo>
                    <a:pt x="527" y="648"/>
                  </a:lnTo>
                  <a:lnTo>
                    <a:pt x="510" y="597"/>
                  </a:lnTo>
                  <a:lnTo>
                    <a:pt x="555" y="603"/>
                  </a:lnTo>
                  <a:lnTo>
                    <a:pt x="550" y="571"/>
                  </a:lnTo>
                  <a:lnTo>
                    <a:pt x="497" y="506"/>
                  </a:lnTo>
                  <a:lnTo>
                    <a:pt x="569" y="508"/>
                  </a:lnTo>
                  <a:lnTo>
                    <a:pt x="594" y="540"/>
                  </a:lnTo>
                  <a:moveTo>
                    <a:pt x="325" y="563"/>
                  </a:moveTo>
                  <a:lnTo>
                    <a:pt x="373" y="589"/>
                  </a:lnTo>
                  <a:lnTo>
                    <a:pt x="421" y="589"/>
                  </a:lnTo>
                  <a:lnTo>
                    <a:pt x="423" y="625"/>
                  </a:lnTo>
                  <a:lnTo>
                    <a:pt x="392" y="661"/>
                  </a:lnTo>
                  <a:lnTo>
                    <a:pt x="347" y="686"/>
                  </a:lnTo>
                  <a:lnTo>
                    <a:pt x="341" y="647"/>
                  </a:lnTo>
                  <a:lnTo>
                    <a:pt x="341" y="603"/>
                  </a:lnTo>
                  <a:lnTo>
                    <a:pt x="325" y="563"/>
                  </a:lnTo>
                  <a:moveTo>
                    <a:pt x="94" y="782"/>
                  </a:moveTo>
                  <a:lnTo>
                    <a:pt x="0" y="863"/>
                  </a:lnTo>
                  <a:lnTo>
                    <a:pt x="32" y="803"/>
                  </a:lnTo>
                  <a:lnTo>
                    <a:pt x="82" y="751"/>
                  </a:lnTo>
                  <a:lnTo>
                    <a:pt x="122" y="692"/>
                  </a:lnTo>
                  <a:lnTo>
                    <a:pt x="153" y="607"/>
                  </a:lnTo>
                  <a:lnTo>
                    <a:pt x="173" y="677"/>
                  </a:lnTo>
                  <a:lnTo>
                    <a:pt x="128" y="724"/>
                  </a:lnTo>
                  <a:lnTo>
                    <a:pt x="94" y="782"/>
                  </a:lnTo>
                  <a:moveTo>
                    <a:pt x="497" y="700"/>
                  </a:moveTo>
                  <a:lnTo>
                    <a:pt x="473" y="728"/>
                  </a:lnTo>
                  <a:lnTo>
                    <a:pt x="454" y="782"/>
                  </a:lnTo>
                  <a:lnTo>
                    <a:pt x="433" y="807"/>
                  </a:lnTo>
                  <a:lnTo>
                    <a:pt x="381" y="748"/>
                  </a:lnTo>
                  <a:lnTo>
                    <a:pt x="395" y="726"/>
                  </a:lnTo>
                  <a:lnTo>
                    <a:pt x="411" y="702"/>
                  </a:lnTo>
                  <a:lnTo>
                    <a:pt x="414" y="649"/>
                  </a:lnTo>
                  <a:lnTo>
                    <a:pt x="455" y="644"/>
                  </a:lnTo>
                  <a:lnTo>
                    <a:pt x="449" y="701"/>
                  </a:lnTo>
                  <a:lnTo>
                    <a:pt x="496" y="619"/>
                  </a:lnTo>
                  <a:lnTo>
                    <a:pt x="497" y="700"/>
                  </a:lnTo>
                  <a:moveTo>
                    <a:pt x="690" y="859"/>
                  </a:moveTo>
                  <a:lnTo>
                    <a:pt x="702" y="916"/>
                  </a:lnTo>
                  <a:lnTo>
                    <a:pt x="710" y="963"/>
                  </a:lnTo>
                  <a:lnTo>
                    <a:pt x="690" y="1041"/>
                  </a:lnTo>
                  <a:lnTo>
                    <a:pt x="657" y="954"/>
                  </a:lnTo>
                  <a:lnTo>
                    <a:pt x="624" y="998"/>
                  </a:lnTo>
                  <a:lnTo>
                    <a:pt x="652" y="1060"/>
                  </a:lnTo>
                  <a:lnTo>
                    <a:pt x="633" y="1100"/>
                  </a:lnTo>
                  <a:lnTo>
                    <a:pt x="542" y="1051"/>
                  </a:lnTo>
                  <a:lnTo>
                    <a:pt x="517" y="989"/>
                  </a:lnTo>
                  <a:lnTo>
                    <a:pt x="537" y="949"/>
                  </a:lnTo>
                  <a:lnTo>
                    <a:pt x="487" y="908"/>
                  </a:lnTo>
                  <a:lnTo>
                    <a:pt x="466" y="944"/>
                  </a:lnTo>
                  <a:lnTo>
                    <a:pt x="430" y="940"/>
                  </a:lnTo>
                  <a:lnTo>
                    <a:pt x="378" y="988"/>
                  </a:lnTo>
                  <a:lnTo>
                    <a:pt x="364" y="963"/>
                  </a:lnTo>
                  <a:lnTo>
                    <a:pt x="388" y="891"/>
                  </a:lnTo>
                  <a:lnTo>
                    <a:pt x="433" y="867"/>
                  </a:lnTo>
                  <a:lnTo>
                    <a:pt x="472" y="835"/>
                  </a:lnTo>
                  <a:lnTo>
                    <a:pt x="501" y="874"/>
                  </a:lnTo>
                  <a:lnTo>
                    <a:pt x="557" y="850"/>
                  </a:lnTo>
                  <a:lnTo>
                    <a:pt x="566" y="812"/>
                  </a:lnTo>
                  <a:lnTo>
                    <a:pt x="619" y="810"/>
                  </a:lnTo>
                  <a:lnTo>
                    <a:pt x="608" y="744"/>
                  </a:lnTo>
                  <a:lnTo>
                    <a:pt x="673" y="785"/>
                  </a:lnTo>
                  <a:lnTo>
                    <a:pt x="683" y="828"/>
                  </a:lnTo>
                  <a:lnTo>
                    <a:pt x="690" y="859"/>
                  </a:lnTo>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69" name="Freeform 168"/>
            <p:cNvSpPr>
              <a:spLocks/>
            </p:cNvSpPr>
            <p:nvPr/>
          </p:nvSpPr>
          <p:spPr bwMode="auto">
            <a:xfrm>
              <a:off x="9615567" y="4410441"/>
              <a:ext cx="42982" cy="60577"/>
            </a:xfrm>
            <a:custGeom>
              <a:avLst/>
              <a:gdLst>
                <a:gd name="T0" fmla="*/ 23 w 26"/>
                <a:gd name="T1" fmla="*/ 37 h 39"/>
                <a:gd name="T2" fmla="*/ 18 w 26"/>
                <a:gd name="T3" fmla="*/ 39 h 39"/>
                <a:gd name="T4" fmla="*/ 10 w 26"/>
                <a:gd name="T5" fmla="*/ 31 h 39"/>
                <a:gd name="T6" fmla="*/ 3 w 26"/>
                <a:gd name="T7" fmla="*/ 18 h 39"/>
                <a:gd name="T8" fmla="*/ 0 w 26"/>
                <a:gd name="T9" fmla="*/ 2 h 39"/>
                <a:gd name="T10" fmla="*/ 3 w 26"/>
                <a:gd name="T11" fmla="*/ 0 h 39"/>
                <a:gd name="T12" fmla="*/ 5 w 26"/>
                <a:gd name="T13" fmla="*/ 6 h 39"/>
                <a:gd name="T14" fmla="*/ 10 w 26"/>
                <a:gd name="T15" fmla="*/ 11 h 39"/>
                <a:gd name="T16" fmla="*/ 18 w 26"/>
                <a:gd name="T17" fmla="*/ 24 h 39"/>
                <a:gd name="T18" fmla="*/ 26 w 26"/>
                <a:gd name="T19" fmla="*/ 31 h 39"/>
                <a:gd name="T20" fmla="*/ 23 w 26"/>
                <a:gd name="T21" fmla="*/ 37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6" h="39">
                  <a:moveTo>
                    <a:pt x="23" y="37"/>
                  </a:moveTo>
                  <a:lnTo>
                    <a:pt x="18" y="39"/>
                  </a:lnTo>
                  <a:lnTo>
                    <a:pt x="10" y="31"/>
                  </a:lnTo>
                  <a:lnTo>
                    <a:pt x="3" y="18"/>
                  </a:lnTo>
                  <a:lnTo>
                    <a:pt x="0" y="2"/>
                  </a:lnTo>
                  <a:lnTo>
                    <a:pt x="3" y="0"/>
                  </a:lnTo>
                  <a:lnTo>
                    <a:pt x="5" y="6"/>
                  </a:lnTo>
                  <a:lnTo>
                    <a:pt x="10" y="11"/>
                  </a:lnTo>
                  <a:lnTo>
                    <a:pt x="18" y="24"/>
                  </a:lnTo>
                  <a:lnTo>
                    <a:pt x="26" y="31"/>
                  </a:lnTo>
                  <a:lnTo>
                    <a:pt x="23" y="37"/>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70" name="Freeform 169"/>
            <p:cNvSpPr>
              <a:spLocks/>
            </p:cNvSpPr>
            <p:nvPr/>
          </p:nvSpPr>
          <p:spPr bwMode="auto">
            <a:xfrm>
              <a:off x="9427108" y="4382482"/>
              <a:ext cx="123987" cy="69898"/>
            </a:xfrm>
            <a:custGeom>
              <a:avLst/>
              <a:gdLst>
                <a:gd name="T0" fmla="*/ 68 w 75"/>
                <a:gd name="T1" fmla="*/ 27 h 45"/>
                <a:gd name="T2" fmla="*/ 58 w 75"/>
                <a:gd name="T3" fmla="*/ 29 h 45"/>
                <a:gd name="T4" fmla="*/ 54 w 75"/>
                <a:gd name="T5" fmla="*/ 35 h 45"/>
                <a:gd name="T6" fmla="*/ 44 w 75"/>
                <a:gd name="T7" fmla="*/ 40 h 45"/>
                <a:gd name="T8" fmla="*/ 34 w 75"/>
                <a:gd name="T9" fmla="*/ 45 h 45"/>
                <a:gd name="T10" fmla="*/ 25 w 75"/>
                <a:gd name="T11" fmla="*/ 45 h 45"/>
                <a:gd name="T12" fmla="*/ 10 w 75"/>
                <a:gd name="T13" fmla="*/ 39 h 45"/>
                <a:gd name="T14" fmla="*/ 0 w 75"/>
                <a:gd name="T15" fmla="*/ 33 h 45"/>
                <a:gd name="T16" fmla="*/ 2 w 75"/>
                <a:gd name="T17" fmla="*/ 26 h 45"/>
                <a:gd name="T18" fmla="*/ 18 w 75"/>
                <a:gd name="T19" fmla="*/ 29 h 45"/>
                <a:gd name="T20" fmla="*/ 28 w 75"/>
                <a:gd name="T21" fmla="*/ 28 h 45"/>
                <a:gd name="T22" fmla="*/ 31 w 75"/>
                <a:gd name="T23" fmla="*/ 18 h 45"/>
                <a:gd name="T24" fmla="*/ 34 w 75"/>
                <a:gd name="T25" fmla="*/ 17 h 45"/>
                <a:gd name="T26" fmla="*/ 35 w 75"/>
                <a:gd name="T27" fmla="*/ 28 h 45"/>
                <a:gd name="T28" fmla="*/ 46 w 75"/>
                <a:gd name="T29" fmla="*/ 27 h 45"/>
                <a:gd name="T30" fmla="*/ 51 w 75"/>
                <a:gd name="T31" fmla="*/ 20 h 45"/>
                <a:gd name="T32" fmla="*/ 62 w 75"/>
                <a:gd name="T33" fmla="*/ 12 h 45"/>
                <a:gd name="T34" fmla="*/ 61 w 75"/>
                <a:gd name="T35" fmla="*/ 0 h 45"/>
                <a:gd name="T36" fmla="*/ 72 w 75"/>
                <a:gd name="T37" fmla="*/ 0 h 45"/>
                <a:gd name="T38" fmla="*/ 75 w 75"/>
                <a:gd name="T39" fmla="*/ 3 h 45"/>
                <a:gd name="T40" fmla="*/ 74 w 75"/>
                <a:gd name="T41" fmla="*/ 15 h 45"/>
                <a:gd name="T42" fmla="*/ 68 w 75"/>
                <a:gd name="T43" fmla="*/ 27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75" h="45">
                  <a:moveTo>
                    <a:pt x="68" y="27"/>
                  </a:moveTo>
                  <a:lnTo>
                    <a:pt x="58" y="29"/>
                  </a:lnTo>
                  <a:lnTo>
                    <a:pt x="54" y="35"/>
                  </a:lnTo>
                  <a:lnTo>
                    <a:pt x="44" y="40"/>
                  </a:lnTo>
                  <a:lnTo>
                    <a:pt x="34" y="45"/>
                  </a:lnTo>
                  <a:lnTo>
                    <a:pt x="25" y="45"/>
                  </a:lnTo>
                  <a:lnTo>
                    <a:pt x="10" y="39"/>
                  </a:lnTo>
                  <a:lnTo>
                    <a:pt x="0" y="33"/>
                  </a:lnTo>
                  <a:lnTo>
                    <a:pt x="2" y="26"/>
                  </a:lnTo>
                  <a:lnTo>
                    <a:pt x="18" y="29"/>
                  </a:lnTo>
                  <a:lnTo>
                    <a:pt x="28" y="28"/>
                  </a:lnTo>
                  <a:lnTo>
                    <a:pt x="31" y="18"/>
                  </a:lnTo>
                  <a:lnTo>
                    <a:pt x="34" y="17"/>
                  </a:lnTo>
                  <a:lnTo>
                    <a:pt x="35" y="28"/>
                  </a:lnTo>
                  <a:lnTo>
                    <a:pt x="46" y="27"/>
                  </a:lnTo>
                  <a:lnTo>
                    <a:pt x="51" y="20"/>
                  </a:lnTo>
                  <a:lnTo>
                    <a:pt x="62" y="12"/>
                  </a:lnTo>
                  <a:lnTo>
                    <a:pt x="61" y="0"/>
                  </a:lnTo>
                  <a:lnTo>
                    <a:pt x="72" y="0"/>
                  </a:lnTo>
                  <a:lnTo>
                    <a:pt x="75" y="3"/>
                  </a:lnTo>
                  <a:lnTo>
                    <a:pt x="74" y="15"/>
                  </a:lnTo>
                  <a:lnTo>
                    <a:pt x="68" y="27"/>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71" name="Freeform 170"/>
            <p:cNvSpPr>
              <a:spLocks/>
            </p:cNvSpPr>
            <p:nvPr/>
          </p:nvSpPr>
          <p:spPr bwMode="auto">
            <a:xfrm>
              <a:off x="9197322" y="4331224"/>
              <a:ext cx="290953" cy="260948"/>
            </a:xfrm>
            <a:custGeom>
              <a:avLst/>
              <a:gdLst>
                <a:gd name="T0" fmla="*/ 116 w 176"/>
                <a:gd name="T1" fmla="*/ 100 h 168"/>
                <a:gd name="T2" fmla="*/ 131 w 176"/>
                <a:gd name="T3" fmla="*/ 114 h 168"/>
                <a:gd name="T4" fmla="*/ 141 w 176"/>
                <a:gd name="T5" fmla="*/ 136 h 168"/>
                <a:gd name="T6" fmla="*/ 151 w 176"/>
                <a:gd name="T7" fmla="*/ 135 h 168"/>
                <a:gd name="T8" fmla="*/ 149 w 176"/>
                <a:gd name="T9" fmla="*/ 144 h 168"/>
                <a:gd name="T10" fmla="*/ 163 w 176"/>
                <a:gd name="T11" fmla="*/ 148 h 168"/>
                <a:gd name="T12" fmla="*/ 157 w 176"/>
                <a:gd name="T13" fmla="*/ 151 h 168"/>
                <a:gd name="T14" fmla="*/ 176 w 176"/>
                <a:gd name="T15" fmla="*/ 160 h 168"/>
                <a:gd name="T16" fmla="*/ 173 w 176"/>
                <a:gd name="T17" fmla="*/ 166 h 168"/>
                <a:gd name="T18" fmla="*/ 161 w 176"/>
                <a:gd name="T19" fmla="*/ 168 h 168"/>
                <a:gd name="T20" fmla="*/ 157 w 176"/>
                <a:gd name="T21" fmla="*/ 162 h 168"/>
                <a:gd name="T22" fmla="*/ 141 w 176"/>
                <a:gd name="T23" fmla="*/ 160 h 168"/>
                <a:gd name="T24" fmla="*/ 123 w 176"/>
                <a:gd name="T25" fmla="*/ 157 h 168"/>
                <a:gd name="T26" fmla="*/ 111 w 176"/>
                <a:gd name="T27" fmla="*/ 144 h 168"/>
                <a:gd name="T28" fmla="*/ 101 w 176"/>
                <a:gd name="T29" fmla="*/ 132 h 168"/>
                <a:gd name="T30" fmla="*/ 93 w 176"/>
                <a:gd name="T31" fmla="*/ 114 h 168"/>
                <a:gd name="T32" fmla="*/ 70 w 176"/>
                <a:gd name="T33" fmla="*/ 105 h 168"/>
                <a:gd name="T34" fmla="*/ 54 w 176"/>
                <a:gd name="T35" fmla="*/ 111 h 168"/>
                <a:gd name="T36" fmla="*/ 43 w 176"/>
                <a:gd name="T37" fmla="*/ 118 h 168"/>
                <a:gd name="T38" fmla="*/ 43 w 176"/>
                <a:gd name="T39" fmla="*/ 133 h 168"/>
                <a:gd name="T40" fmla="*/ 28 w 176"/>
                <a:gd name="T41" fmla="*/ 140 h 168"/>
                <a:gd name="T42" fmla="*/ 19 w 176"/>
                <a:gd name="T43" fmla="*/ 137 h 168"/>
                <a:gd name="T44" fmla="*/ 0 w 176"/>
                <a:gd name="T45" fmla="*/ 136 h 168"/>
                <a:gd name="T46" fmla="*/ 5 w 176"/>
                <a:gd name="T47" fmla="*/ 68 h 168"/>
                <a:gd name="T48" fmla="*/ 7 w 176"/>
                <a:gd name="T49" fmla="*/ 0 h 168"/>
                <a:gd name="T50" fmla="*/ 39 w 176"/>
                <a:gd name="T51" fmla="*/ 15 h 168"/>
                <a:gd name="T52" fmla="*/ 72 w 176"/>
                <a:gd name="T53" fmla="*/ 27 h 168"/>
                <a:gd name="T54" fmla="*/ 84 w 176"/>
                <a:gd name="T55" fmla="*/ 37 h 168"/>
                <a:gd name="T56" fmla="*/ 94 w 176"/>
                <a:gd name="T57" fmla="*/ 48 h 168"/>
                <a:gd name="T58" fmla="*/ 96 w 176"/>
                <a:gd name="T59" fmla="*/ 60 h 168"/>
                <a:gd name="T60" fmla="*/ 126 w 176"/>
                <a:gd name="T61" fmla="*/ 73 h 168"/>
                <a:gd name="T62" fmla="*/ 130 w 176"/>
                <a:gd name="T63" fmla="*/ 84 h 168"/>
                <a:gd name="T64" fmla="*/ 113 w 176"/>
                <a:gd name="T65" fmla="*/ 86 h 168"/>
                <a:gd name="T66" fmla="*/ 116 w 176"/>
                <a:gd name="T67" fmla="*/ 100 h 1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76" h="168">
                  <a:moveTo>
                    <a:pt x="116" y="100"/>
                  </a:moveTo>
                  <a:lnTo>
                    <a:pt x="131" y="114"/>
                  </a:lnTo>
                  <a:lnTo>
                    <a:pt x="141" y="136"/>
                  </a:lnTo>
                  <a:lnTo>
                    <a:pt x="151" y="135"/>
                  </a:lnTo>
                  <a:lnTo>
                    <a:pt x="149" y="144"/>
                  </a:lnTo>
                  <a:lnTo>
                    <a:pt x="163" y="148"/>
                  </a:lnTo>
                  <a:lnTo>
                    <a:pt x="157" y="151"/>
                  </a:lnTo>
                  <a:lnTo>
                    <a:pt x="176" y="160"/>
                  </a:lnTo>
                  <a:lnTo>
                    <a:pt x="173" y="166"/>
                  </a:lnTo>
                  <a:lnTo>
                    <a:pt x="161" y="168"/>
                  </a:lnTo>
                  <a:lnTo>
                    <a:pt x="157" y="162"/>
                  </a:lnTo>
                  <a:lnTo>
                    <a:pt x="141" y="160"/>
                  </a:lnTo>
                  <a:lnTo>
                    <a:pt x="123" y="157"/>
                  </a:lnTo>
                  <a:lnTo>
                    <a:pt x="111" y="144"/>
                  </a:lnTo>
                  <a:lnTo>
                    <a:pt x="101" y="132"/>
                  </a:lnTo>
                  <a:lnTo>
                    <a:pt x="93" y="114"/>
                  </a:lnTo>
                  <a:lnTo>
                    <a:pt x="70" y="105"/>
                  </a:lnTo>
                  <a:lnTo>
                    <a:pt x="54" y="111"/>
                  </a:lnTo>
                  <a:lnTo>
                    <a:pt x="43" y="118"/>
                  </a:lnTo>
                  <a:lnTo>
                    <a:pt x="43" y="133"/>
                  </a:lnTo>
                  <a:lnTo>
                    <a:pt x="28" y="140"/>
                  </a:lnTo>
                  <a:lnTo>
                    <a:pt x="19" y="137"/>
                  </a:lnTo>
                  <a:lnTo>
                    <a:pt x="0" y="136"/>
                  </a:lnTo>
                  <a:lnTo>
                    <a:pt x="5" y="68"/>
                  </a:lnTo>
                  <a:lnTo>
                    <a:pt x="7" y="0"/>
                  </a:lnTo>
                  <a:lnTo>
                    <a:pt x="39" y="15"/>
                  </a:lnTo>
                  <a:lnTo>
                    <a:pt x="72" y="27"/>
                  </a:lnTo>
                  <a:lnTo>
                    <a:pt x="84" y="37"/>
                  </a:lnTo>
                  <a:lnTo>
                    <a:pt x="94" y="48"/>
                  </a:lnTo>
                  <a:lnTo>
                    <a:pt x="96" y="60"/>
                  </a:lnTo>
                  <a:lnTo>
                    <a:pt x="126" y="73"/>
                  </a:lnTo>
                  <a:lnTo>
                    <a:pt x="130" y="84"/>
                  </a:lnTo>
                  <a:lnTo>
                    <a:pt x="113" y="86"/>
                  </a:lnTo>
                  <a:lnTo>
                    <a:pt x="116" y="10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72" name="Freeform 171"/>
            <p:cNvSpPr>
              <a:spLocks/>
            </p:cNvSpPr>
            <p:nvPr/>
          </p:nvSpPr>
          <p:spPr bwMode="auto">
            <a:xfrm>
              <a:off x="9503153" y="4328118"/>
              <a:ext cx="72738" cy="73003"/>
            </a:xfrm>
            <a:custGeom>
              <a:avLst/>
              <a:gdLst>
                <a:gd name="T0" fmla="*/ 44 w 44"/>
                <a:gd name="T1" fmla="*/ 42 h 47"/>
                <a:gd name="T2" fmla="*/ 38 w 44"/>
                <a:gd name="T3" fmla="*/ 47 h 47"/>
                <a:gd name="T4" fmla="*/ 35 w 44"/>
                <a:gd name="T5" fmla="*/ 35 h 47"/>
                <a:gd name="T6" fmla="*/ 31 w 44"/>
                <a:gd name="T7" fmla="*/ 27 h 47"/>
                <a:gd name="T8" fmla="*/ 23 w 44"/>
                <a:gd name="T9" fmla="*/ 20 h 47"/>
                <a:gd name="T10" fmla="*/ 13 w 44"/>
                <a:gd name="T11" fmla="*/ 11 h 47"/>
                <a:gd name="T12" fmla="*/ 0 w 44"/>
                <a:gd name="T13" fmla="*/ 5 h 47"/>
                <a:gd name="T14" fmla="*/ 5 w 44"/>
                <a:gd name="T15" fmla="*/ 0 h 47"/>
                <a:gd name="T16" fmla="*/ 15 w 44"/>
                <a:gd name="T17" fmla="*/ 6 h 47"/>
                <a:gd name="T18" fmla="*/ 21 w 44"/>
                <a:gd name="T19" fmla="*/ 11 h 47"/>
                <a:gd name="T20" fmla="*/ 28 w 44"/>
                <a:gd name="T21" fmla="*/ 16 h 47"/>
                <a:gd name="T22" fmla="*/ 35 w 44"/>
                <a:gd name="T23" fmla="*/ 24 h 47"/>
                <a:gd name="T24" fmla="*/ 42 w 44"/>
                <a:gd name="T25" fmla="*/ 31 h 47"/>
                <a:gd name="T26" fmla="*/ 44 w 44"/>
                <a:gd name="T27" fmla="*/ 42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4" h="47">
                  <a:moveTo>
                    <a:pt x="44" y="42"/>
                  </a:moveTo>
                  <a:lnTo>
                    <a:pt x="38" y="47"/>
                  </a:lnTo>
                  <a:lnTo>
                    <a:pt x="35" y="35"/>
                  </a:lnTo>
                  <a:lnTo>
                    <a:pt x="31" y="27"/>
                  </a:lnTo>
                  <a:lnTo>
                    <a:pt x="23" y="20"/>
                  </a:lnTo>
                  <a:lnTo>
                    <a:pt x="13" y="11"/>
                  </a:lnTo>
                  <a:lnTo>
                    <a:pt x="0" y="5"/>
                  </a:lnTo>
                  <a:lnTo>
                    <a:pt x="5" y="0"/>
                  </a:lnTo>
                  <a:lnTo>
                    <a:pt x="15" y="6"/>
                  </a:lnTo>
                  <a:lnTo>
                    <a:pt x="21" y="11"/>
                  </a:lnTo>
                  <a:lnTo>
                    <a:pt x="28" y="16"/>
                  </a:lnTo>
                  <a:lnTo>
                    <a:pt x="35" y="24"/>
                  </a:lnTo>
                  <a:lnTo>
                    <a:pt x="42" y="31"/>
                  </a:lnTo>
                  <a:lnTo>
                    <a:pt x="44" y="42"/>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73" name="Freeform 172"/>
            <p:cNvSpPr>
              <a:spLocks/>
            </p:cNvSpPr>
            <p:nvPr/>
          </p:nvSpPr>
          <p:spPr bwMode="auto">
            <a:xfrm>
              <a:off x="8405466" y="2863394"/>
              <a:ext cx="140517" cy="170858"/>
            </a:xfrm>
            <a:custGeom>
              <a:avLst/>
              <a:gdLst>
                <a:gd name="T0" fmla="*/ 81 w 85"/>
                <a:gd name="T1" fmla="*/ 12 h 110"/>
                <a:gd name="T2" fmla="*/ 85 w 85"/>
                <a:gd name="T3" fmla="*/ 16 h 110"/>
                <a:gd name="T4" fmla="*/ 78 w 85"/>
                <a:gd name="T5" fmla="*/ 14 h 110"/>
                <a:gd name="T6" fmla="*/ 75 w 85"/>
                <a:gd name="T7" fmla="*/ 21 h 110"/>
                <a:gd name="T8" fmla="*/ 74 w 85"/>
                <a:gd name="T9" fmla="*/ 28 h 110"/>
                <a:gd name="T10" fmla="*/ 82 w 85"/>
                <a:gd name="T11" fmla="*/ 43 h 110"/>
                <a:gd name="T12" fmla="*/ 76 w 85"/>
                <a:gd name="T13" fmla="*/ 48 h 110"/>
                <a:gd name="T14" fmla="*/ 75 w 85"/>
                <a:gd name="T15" fmla="*/ 52 h 110"/>
                <a:gd name="T16" fmla="*/ 72 w 85"/>
                <a:gd name="T17" fmla="*/ 58 h 110"/>
                <a:gd name="T18" fmla="*/ 62 w 85"/>
                <a:gd name="T19" fmla="*/ 61 h 110"/>
                <a:gd name="T20" fmla="*/ 58 w 85"/>
                <a:gd name="T21" fmla="*/ 66 h 110"/>
                <a:gd name="T22" fmla="*/ 61 w 85"/>
                <a:gd name="T23" fmla="*/ 75 h 110"/>
                <a:gd name="T24" fmla="*/ 61 w 85"/>
                <a:gd name="T25" fmla="*/ 78 h 110"/>
                <a:gd name="T26" fmla="*/ 69 w 85"/>
                <a:gd name="T27" fmla="*/ 81 h 110"/>
                <a:gd name="T28" fmla="*/ 83 w 85"/>
                <a:gd name="T29" fmla="*/ 90 h 110"/>
                <a:gd name="T30" fmla="*/ 83 w 85"/>
                <a:gd name="T31" fmla="*/ 95 h 110"/>
                <a:gd name="T32" fmla="*/ 76 w 85"/>
                <a:gd name="T33" fmla="*/ 96 h 110"/>
                <a:gd name="T34" fmla="*/ 65 w 85"/>
                <a:gd name="T35" fmla="*/ 97 h 110"/>
                <a:gd name="T36" fmla="*/ 62 w 85"/>
                <a:gd name="T37" fmla="*/ 107 h 110"/>
                <a:gd name="T38" fmla="*/ 55 w 85"/>
                <a:gd name="T39" fmla="*/ 106 h 110"/>
                <a:gd name="T40" fmla="*/ 54 w 85"/>
                <a:gd name="T41" fmla="*/ 108 h 110"/>
                <a:gd name="T42" fmla="*/ 44 w 85"/>
                <a:gd name="T43" fmla="*/ 104 h 110"/>
                <a:gd name="T44" fmla="*/ 44 w 85"/>
                <a:gd name="T45" fmla="*/ 108 h 110"/>
                <a:gd name="T46" fmla="*/ 40 w 85"/>
                <a:gd name="T47" fmla="*/ 110 h 110"/>
                <a:gd name="T48" fmla="*/ 37 w 85"/>
                <a:gd name="T49" fmla="*/ 106 h 110"/>
                <a:gd name="T50" fmla="*/ 32 w 85"/>
                <a:gd name="T51" fmla="*/ 104 h 110"/>
                <a:gd name="T52" fmla="*/ 26 w 85"/>
                <a:gd name="T53" fmla="*/ 100 h 110"/>
                <a:gd name="T54" fmla="*/ 26 w 85"/>
                <a:gd name="T55" fmla="*/ 91 h 110"/>
                <a:gd name="T56" fmla="*/ 29 w 85"/>
                <a:gd name="T57" fmla="*/ 89 h 110"/>
                <a:gd name="T58" fmla="*/ 26 w 85"/>
                <a:gd name="T59" fmla="*/ 85 h 110"/>
                <a:gd name="T60" fmla="*/ 25 w 85"/>
                <a:gd name="T61" fmla="*/ 74 h 110"/>
                <a:gd name="T62" fmla="*/ 22 w 85"/>
                <a:gd name="T63" fmla="*/ 71 h 110"/>
                <a:gd name="T64" fmla="*/ 11 w 85"/>
                <a:gd name="T65" fmla="*/ 68 h 110"/>
                <a:gd name="T66" fmla="*/ 0 w 85"/>
                <a:gd name="T67" fmla="*/ 63 h 110"/>
                <a:gd name="T68" fmla="*/ 8 w 85"/>
                <a:gd name="T69" fmla="*/ 50 h 110"/>
                <a:gd name="T70" fmla="*/ 20 w 85"/>
                <a:gd name="T71" fmla="*/ 39 h 110"/>
                <a:gd name="T72" fmla="*/ 24 w 85"/>
                <a:gd name="T73" fmla="*/ 24 h 110"/>
                <a:gd name="T74" fmla="*/ 36 w 85"/>
                <a:gd name="T75" fmla="*/ 31 h 110"/>
                <a:gd name="T76" fmla="*/ 51 w 85"/>
                <a:gd name="T77" fmla="*/ 31 h 110"/>
                <a:gd name="T78" fmla="*/ 42 w 85"/>
                <a:gd name="T79" fmla="*/ 20 h 110"/>
                <a:gd name="T80" fmla="*/ 63 w 85"/>
                <a:gd name="T81" fmla="*/ 11 h 110"/>
                <a:gd name="T82" fmla="*/ 63 w 85"/>
                <a:gd name="T83" fmla="*/ 0 h 110"/>
                <a:gd name="T84" fmla="*/ 81 w 85"/>
                <a:gd name="T85" fmla="*/ 12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85" h="110">
                  <a:moveTo>
                    <a:pt x="81" y="12"/>
                  </a:moveTo>
                  <a:lnTo>
                    <a:pt x="85" y="16"/>
                  </a:lnTo>
                  <a:lnTo>
                    <a:pt x="78" y="14"/>
                  </a:lnTo>
                  <a:lnTo>
                    <a:pt x="75" y="21"/>
                  </a:lnTo>
                  <a:lnTo>
                    <a:pt x="74" y="28"/>
                  </a:lnTo>
                  <a:lnTo>
                    <a:pt x="82" y="43"/>
                  </a:lnTo>
                  <a:lnTo>
                    <a:pt x="76" y="48"/>
                  </a:lnTo>
                  <a:lnTo>
                    <a:pt x="75" y="52"/>
                  </a:lnTo>
                  <a:lnTo>
                    <a:pt x="72" y="58"/>
                  </a:lnTo>
                  <a:lnTo>
                    <a:pt x="62" y="61"/>
                  </a:lnTo>
                  <a:lnTo>
                    <a:pt x="58" y="66"/>
                  </a:lnTo>
                  <a:lnTo>
                    <a:pt x="61" y="75"/>
                  </a:lnTo>
                  <a:lnTo>
                    <a:pt x="61" y="78"/>
                  </a:lnTo>
                  <a:lnTo>
                    <a:pt x="69" y="81"/>
                  </a:lnTo>
                  <a:lnTo>
                    <a:pt x="83" y="90"/>
                  </a:lnTo>
                  <a:lnTo>
                    <a:pt x="83" y="95"/>
                  </a:lnTo>
                  <a:lnTo>
                    <a:pt x="76" y="96"/>
                  </a:lnTo>
                  <a:lnTo>
                    <a:pt x="65" y="97"/>
                  </a:lnTo>
                  <a:lnTo>
                    <a:pt x="62" y="107"/>
                  </a:lnTo>
                  <a:lnTo>
                    <a:pt x="55" y="106"/>
                  </a:lnTo>
                  <a:lnTo>
                    <a:pt x="54" y="108"/>
                  </a:lnTo>
                  <a:lnTo>
                    <a:pt x="44" y="104"/>
                  </a:lnTo>
                  <a:lnTo>
                    <a:pt x="44" y="108"/>
                  </a:lnTo>
                  <a:lnTo>
                    <a:pt x="40" y="110"/>
                  </a:lnTo>
                  <a:lnTo>
                    <a:pt x="37" y="106"/>
                  </a:lnTo>
                  <a:lnTo>
                    <a:pt x="32" y="104"/>
                  </a:lnTo>
                  <a:lnTo>
                    <a:pt x="26" y="100"/>
                  </a:lnTo>
                  <a:lnTo>
                    <a:pt x="26" y="91"/>
                  </a:lnTo>
                  <a:lnTo>
                    <a:pt x="29" y="89"/>
                  </a:lnTo>
                  <a:lnTo>
                    <a:pt x="26" y="85"/>
                  </a:lnTo>
                  <a:lnTo>
                    <a:pt x="25" y="74"/>
                  </a:lnTo>
                  <a:lnTo>
                    <a:pt x="22" y="71"/>
                  </a:lnTo>
                  <a:lnTo>
                    <a:pt x="11" y="68"/>
                  </a:lnTo>
                  <a:lnTo>
                    <a:pt x="0" y="63"/>
                  </a:lnTo>
                  <a:lnTo>
                    <a:pt x="8" y="50"/>
                  </a:lnTo>
                  <a:lnTo>
                    <a:pt x="20" y="39"/>
                  </a:lnTo>
                  <a:lnTo>
                    <a:pt x="24" y="24"/>
                  </a:lnTo>
                  <a:lnTo>
                    <a:pt x="36" y="31"/>
                  </a:lnTo>
                  <a:lnTo>
                    <a:pt x="51" y="31"/>
                  </a:lnTo>
                  <a:lnTo>
                    <a:pt x="42" y="20"/>
                  </a:lnTo>
                  <a:lnTo>
                    <a:pt x="63" y="11"/>
                  </a:lnTo>
                  <a:lnTo>
                    <a:pt x="63" y="0"/>
                  </a:lnTo>
                  <a:lnTo>
                    <a:pt x="81" y="12"/>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74" name="Freeform 173"/>
            <p:cNvSpPr>
              <a:spLocks/>
            </p:cNvSpPr>
            <p:nvPr/>
          </p:nvSpPr>
          <p:spPr bwMode="auto">
            <a:xfrm>
              <a:off x="8564167" y="2504592"/>
              <a:ext cx="247972" cy="264053"/>
            </a:xfrm>
            <a:custGeom>
              <a:avLst/>
              <a:gdLst>
                <a:gd name="T0" fmla="*/ 81 w 150"/>
                <a:gd name="T1" fmla="*/ 73 h 170"/>
                <a:gd name="T2" fmla="*/ 126 w 150"/>
                <a:gd name="T3" fmla="*/ 109 h 170"/>
                <a:gd name="T4" fmla="*/ 97 w 150"/>
                <a:gd name="T5" fmla="*/ 102 h 170"/>
                <a:gd name="T6" fmla="*/ 109 w 150"/>
                <a:gd name="T7" fmla="*/ 131 h 170"/>
                <a:gd name="T8" fmla="*/ 140 w 150"/>
                <a:gd name="T9" fmla="*/ 152 h 170"/>
                <a:gd name="T10" fmla="*/ 150 w 150"/>
                <a:gd name="T11" fmla="*/ 166 h 170"/>
                <a:gd name="T12" fmla="*/ 129 w 150"/>
                <a:gd name="T13" fmla="*/ 154 h 170"/>
                <a:gd name="T14" fmla="*/ 129 w 150"/>
                <a:gd name="T15" fmla="*/ 170 h 170"/>
                <a:gd name="T16" fmla="*/ 114 w 150"/>
                <a:gd name="T17" fmla="*/ 153 h 170"/>
                <a:gd name="T18" fmla="*/ 101 w 150"/>
                <a:gd name="T19" fmla="*/ 133 h 170"/>
                <a:gd name="T20" fmla="*/ 83 w 150"/>
                <a:gd name="T21" fmla="*/ 111 h 170"/>
                <a:gd name="T22" fmla="*/ 76 w 150"/>
                <a:gd name="T23" fmla="*/ 96 h 170"/>
                <a:gd name="T24" fmla="*/ 55 w 150"/>
                <a:gd name="T25" fmla="*/ 69 h 170"/>
                <a:gd name="T26" fmla="*/ 29 w 150"/>
                <a:gd name="T27" fmla="*/ 49 h 170"/>
                <a:gd name="T28" fmla="*/ 8 w 150"/>
                <a:gd name="T29" fmla="*/ 22 h 170"/>
                <a:gd name="T30" fmla="*/ 14 w 150"/>
                <a:gd name="T31" fmla="*/ 12 h 170"/>
                <a:gd name="T32" fmla="*/ 0 w 150"/>
                <a:gd name="T33" fmla="*/ 3 h 170"/>
                <a:gd name="T34" fmla="*/ 4 w 150"/>
                <a:gd name="T35" fmla="*/ 0 h 170"/>
                <a:gd name="T36" fmla="*/ 20 w 150"/>
                <a:gd name="T37" fmla="*/ 14 h 170"/>
                <a:gd name="T38" fmla="*/ 42 w 150"/>
                <a:gd name="T39" fmla="*/ 33 h 170"/>
                <a:gd name="T40" fmla="*/ 58 w 150"/>
                <a:gd name="T41" fmla="*/ 53 h 170"/>
                <a:gd name="T42" fmla="*/ 81 w 150"/>
                <a:gd name="T43" fmla="*/ 73 h 1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50" h="170">
                  <a:moveTo>
                    <a:pt x="81" y="73"/>
                  </a:moveTo>
                  <a:lnTo>
                    <a:pt x="126" y="109"/>
                  </a:lnTo>
                  <a:lnTo>
                    <a:pt x="97" y="102"/>
                  </a:lnTo>
                  <a:lnTo>
                    <a:pt x="109" y="131"/>
                  </a:lnTo>
                  <a:lnTo>
                    <a:pt x="140" y="152"/>
                  </a:lnTo>
                  <a:lnTo>
                    <a:pt x="150" y="166"/>
                  </a:lnTo>
                  <a:lnTo>
                    <a:pt x="129" y="154"/>
                  </a:lnTo>
                  <a:lnTo>
                    <a:pt x="129" y="170"/>
                  </a:lnTo>
                  <a:lnTo>
                    <a:pt x="114" y="153"/>
                  </a:lnTo>
                  <a:lnTo>
                    <a:pt x="101" y="133"/>
                  </a:lnTo>
                  <a:lnTo>
                    <a:pt x="83" y="111"/>
                  </a:lnTo>
                  <a:lnTo>
                    <a:pt x="76" y="96"/>
                  </a:lnTo>
                  <a:lnTo>
                    <a:pt x="55" y="69"/>
                  </a:lnTo>
                  <a:lnTo>
                    <a:pt x="29" y="49"/>
                  </a:lnTo>
                  <a:lnTo>
                    <a:pt x="8" y="22"/>
                  </a:lnTo>
                  <a:lnTo>
                    <a:pt x="14" y="12"/>
                  </a:lnTo>
                  <a:lnTo>
                    <a:pt x="0" y="3"/>
                  </a:lnTo>
                  <a:lnTo>
                    <a:pt x="4" y="0"/>
                  </a:lnTo>
                  <a:lnTo>
                    <a:pt x="20" y="14"/>
                  </a:lnTo>
                  <a:lnTo>
                    <a:pt x="42" y="33"/>
                  </a:lnTo>
                  <a:lnTo>
                    <a:pt x="58" y="53"/>
                  </a:lnTo>
                  <a:lnTo>
                    <a:pt x="81" y="73"/>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75" name="Freeform 174"/>
            <p:cNvSpPr>
              <a:spLocks/>
            </p:cNvSpPr>
            <p:nvPr/>
          </p:nvSpPr>
          <p:spPr bwMode="auto">
            <a:xfrm>
              <a:off x="9805678" y="4578194"/>
              <a:ext cx="29757" cy="18638"/>
            </a:xfrm>
            <a:custGeom>
              <a:avLst/>
              <a:gdLst>
                <a:gd name="T0" fmla="*/ 14 w 18"/>
                <a:gd name="T1" fmla="*/ 5 h 12"/>
                <a:gd name="T2" fmla="*/ 18 w 18"/>
                <a:gd name="T3" fmla="*/ 12 h 12"/>
                <a:gd name="T4" fmla="*/ 6 w 18"/>
                <a:gd name="T5" fmla="*/ 12 h 12"/>
                <a:gd name="T6" fmla="*/ 0 w 18"/>
                <a:gd name="T7" fmla="*/ 0 h 12"/>
                <a:gd name="T8" fmla="*/ 11 w 18"/>
                <a:gd name="T9" fmla="*/ 4 h 12"/>
                <a:gd name="T10" fmla="*/ 14 w 18"/>
                <a:gd name="T11" fmla="*/ 5 h 12"/>
              </a:gdLst>
              <a:ahLst/>
              <a:cxnLst>
                <a:cxn ang="0">
                  <a:pos x="T0" y="T1"/>
                </a:cxn>
                <a:cxn ang="0">
                  <a:pos x="T2" y="T3"/>
                </a:cxn>
                <a:cxn ang="0">
                  <a:pos x="T4" y="T5"/>
                </a:cxn>
                <a:cxn ang="0">
                  <a:pos x="T6" y="T7"/>
                </a:cxn>
                <a:cxn ang="0">
                  <a:pos x="T8" y="T9"/>
                </a:cxn>
                <a:cxn ang="0">
                  <a:pos x="T10" y="T11"/>
                </a:cxn>
              </a:cxnLst>
              <a:rect l="0" t="0" r="r" b="b"/>
              <a:pathLst>
                <a:path w="18" h="12">
                  <a:moveTo>
                    <a:pt x="14" y="5"/>
                  </a:moveTo>
                  <a:lnTo>
                    <a:pt x="18" y="12"/>
                  </a:lnTo>
                  <a:lnTo>
                    <a:pt x="6" y="12"/>
                  </a:lnTo>
                  <a:lnTo>
                    <a:pt x="0" y="0"/>
                  </a:lnTo>
                  <a:lnTo>
                    <a:pt x="11" y="4"/>
                  </a:lnTo>
                  <a:lnTo>
                    <a:pt x="14" y="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76" name="Freeform 175"/>
            <p:cNvSpPr>
              <a:spLocks/>
            </p:cNvSpPr>
            <p:nvPr/>
          </p:nvSpPr>
          <p:spPr bwMode="auto">
            <a:xfrm>
              <a:off x="9757737" y="4547128"/>
              <a:ext cx="36369" cy="20193"/>
            </a:xfrm>
            <a:custGeom>
              <a:avLst/>
              <a:gdLst>
                <a:gd name="T0" fmla="*/ 22 w 22"/>
                <a:gd name="T1" fmla="*/ 12 h 13"/>
                <a:gd name="T2" fmla="*/ 15 w 22"/>
                <a:gd name="T3" fmla="*/ 13 h 13"/>
                <a:gd name="T4" fmla="*/ 4 w 22"/>
                <a:gd name="T5" fmla="*/ 11 h 13"/>
                <a:gd name="T6" fmla="*/ 0 w 22"/>
                <a:gd name="T7" fmla="*/ 8 h 13"/>
                <a:gd name="T8" fmla="*/ 2 w 22"/>
                <a:gd name="T9" fmla="*/ 0 h 13"/>
                <a:gd name="T10" fmla="*/ 14 w 22"/>
                <a:gd name="T11" fmla="*/ 3 h 13"/>
                <a:gd name="T12" fmla="*/ 19 w 22"/>
                <a:gd name="T13" fmla="*/ 7 h 13"/>
                <a:gd name="T14" fmla="*/ 22 w 22"/>
                <a:gd name="T15" fmla="*/ 12 h 1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2" h="13">
                  <a:moveTo>
                    <a:pt x="22" y="12"/>
                  </a:moveTo>
                  <a:lnTo>
                    <a:pt x="15" y="13"/>
                  </a:lnTo>
                  <a:lnTo>
                    <a:pt x="4" y="11"/>
                  </a:lnTo>
                  <a:lnTo>
                    <a:pt x="0" y="8"/>
                  </a:lnTo>
                  <a:lnTo>
                    <a:pt x="2" y="0"/>
                  </a:lnTo>
                  <a:lnTo>
                    <a:pt x="14" y="3"/>
                  </a:lnTo>
                  <a:lnTo>
                    <a:pt x="19" y="7"/>
                  </a:lnTo>
                  <a:lnTo>
                    <a:pt x="22" y="12"/>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77" name="Freeform 176"/>
            <p:cNvSpPr>
              <a:spLocks/>
            </p:cNvSpPr>
            <p:nvPr/>
          </p:nvSpPr>
          <p:spPr bwMode="auto">
            <a:xfrm>
              <a:off x="9790801" y="4516063"/>
              <a:ext cx="28103" cy="48152"/>
            </a:xfrm>
            <a:custGeom>
              <a:avLst/>
              <a:gdLst>
                <a:gd name="T0" fmla="*/ 17 w 17"/>
                <a:gd name="T1" fmla="*/ 27 h 31"/>
                <a:gd name="T2" fmla="*/ 14 w 17"/>
                <a:gd name="T3" fmla="*/ 31 h 31"/>
                <a:gd name="T4" fmla="*/ 3 w 17"/>
                <a:gd name="T5" fmla="*/ 13 h 31"/>
                <a:gd name="T6" fmla="*/ 0 w 17"/>
                <a:gd name="T7" fmla="*/ 0 h 31"/>
                <a:gd name="T8" fmla="*/ 6 w 17"/>
                <a:gd name="T9" fmla="*/ 0 h 31"/>
                <a:gd name="T10" fmla="*/ 11 w 17"/>
                <a:gd name="T11" fmla="*/ 17 h 31"/>
                <a:gd name="T12" fmla="*/ 17 w 17"/>
                <a:gd name="T13" fmla="*/ 27 h 31"/>
              </a:gdLst>
              <a:ahLst/>
              <a:cxnLst>
                <a:cxn ang="0">
                  <a:pos x="T0" y="T1"/>
                </a:cxn>
                <a:cxn ang="0">
                  <a:pos x="T2" y="T3"/>
                </a:cxn>
                <a:cxn ang="0">
                  <a:pos x="T4" y="T5"/>
                </a:cxn>
                <a:cxn ang="0">
                  <a:pos x="T6" y="T7"/>
                </a:cxn>
                <a:cxn ang="0">
                  <a:pos x="T8" y="T9"/>
                </a:cxn>
                <a:cxn ang="0">
                  <a:pos x="T10" y="T11"/>
                </a:cxn>
                <a:cxn ang="0">
                  <a:pos x="T12" y="T13"/>
                </a:cxn>
              </a:cxnLst>
              <a:rect l="0" t="0" r="r" b="b"/>
              <a:pathLst>
                <a:path w="17" h="31">
                  <a:moveTo>
                    <a:pt x="17" y="27"/>
                  </a:moveTo>
                  <a:lnTo>
                    <a:pt x="14" y="31"/>
                  </a:lnTo>
                  <a:lnTo>
                    <a:pt x="3" y="13"/>
                  </a:lnTo>
                  <a:lnTo>
                    <a:pt x="0" y="0"/>
                  </a:lnTo>
                  <a:lnTo>
                    <a:pt x="6" y="0"/>
                  </a:lnTo>
                  <a:lnTo>
                    <a:pt x="11" y="17"/>
                  </a:lnTo>
                  <a:lnTo>
                    <a:pt x="17" y="27"/>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78" name="Freeform 177"/>
            <p:cNvSpPr>
              <a:spLocks/>
            </p:cNvSpPr>
            <p:nvPr/>
          </p:nvSpPr>
          <p:spPr bwMode="auto">
            <a:xfrm>
              <a:off x="9723021" y="4484998"/>
              <a:ext cx="47942" cy="38832"/>
            </a:xfrm>
            <a:custGeom>
              <a:avLst/>
              <a:gdLst>
                <a:gd name="T0" fmla="*/ 28 w 29"/>
                <a:gd name="T1" fmla="*/ 21 h 25"/>
                <a:gd name="T2" fmla="*/ 29 w 29"/>
                <a:gd name="T3" fmla="*/ 25 h 25"/>
                <a:gd name="T4" fmla="*/ 15 w 29"/>
                <a:gd name="T5" fmla="*/ 16 h 25"/>
                <a:gd name="T6" fmla="*/ 6 w 29"/>
                <a:gd name="T7" fmla="*/ 9 h 25"/>
                <a:gd name="T8" fmla="*/ 0 w 29"/>
                <a:gd name="T9" fmla="*/ 2 h 25"/>
                <a:gd name="T10" fmla="*/ 3 w 29"/>
                <a:gd name="T11" fmla="*/ 0 h 25"/>
                <a:gd name="T12" fmla="*/ 11 w 29"/>
                <a:gd name="T13" fmla="*/ 4 h 25"/>
                <a:gd name="T14" fmla="*/ 25 w 29"/>
                <a:gd name="T15" fmla="*/ 14 h 25"/>
                <a:gd name="T16" fmla="*/ 28 w 29"/>
                <a:gd name="T17" fmla="*/ 21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25">
                  <a:moveTo>
                    <a:pt x="28" y="21"/>
                  </a:moveTo>
                  <a:lnTo>
                    <a:pt x="29" y="25"/>
                  </a:lnTo>
                  <a:lnTo>
                    <a:pt x="15" y="16"/>
                  </a:lnTo>
                  <a:lnTo>
                    <a:pt x="6" y="9"/>
                  </a:lnTo>
                  <a:lnTo>
                    <a:pt x="0" y="2"/>
                  </a:lnTo>
                  <a:lnTo>
                    <a:pt x="3" y="0"/>
                  </a:lnTo>
                  <a:lnTo>
                    <a:pt x="11" y="4"/>
                  </a:lnTo>
                  <a:lnTo>
                    <a:pt x="25" y="14"/>
                  </a:lnTo>
                  <a:lnTo>
                    <a:pt x="28" y="21"/>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79" name="Freeform 178"/>
            <p:cNvSpPr>
              <a:spLocks/>
            </p:cNvSpPr>
            <p:nvPr/>
          </p:nvSpPr>
          <p:spPr bwMode="auto">
            <a:xfrm>
              <a:off x="9671773" y="4460146"/>
              <a:ext cx="29757" cy="26405"/>
            </a:xfrm>
            <a:custGeom>
              <a:avLst/>
              <a:gdLst>
                <a:gd name="T0" fmla="*/ 18 w 18"/>
                <a:gd name="T1" fmla="*/ 16 h 17"/>
                <a:gd name="T2" fmla="*/ 15 w 18"/>
                <a:gd name="T3" fmla="*/ 17 h 17"/>
                <a:gd name="T4" fmla="*/ 7 w 18"/>
                <a:gd name="T5" fmla="*/ 13 h 17"/>
                <a:gd name="T6" fmla="*/ 0 w 18"/>
                <a:gd name="T7" fmla="*/ 4 h 17"/>
                <a:gd name="T8" fmla="*/ 2 w 18"/>
                <a:gd name="T9" fmla="*/ 0 h 17"/>
                <a:gd name="T10" fmla="*/ 12 w 18"/>
                <a:gd name="T11" fmla="*/ 9 h 17"/>
                <a:gd name="T12" fmla="*/ 18 w 18"/>
                <a:gd name="T13" fmla="*/ 16 h 17"/>
              </a:gdLst>
              <a:ahLst/>
              <a:cxnLst>
                <a:cxn ang="0">
                  <a:pos x="T0" y="T1"/>
                </a:cxn>
                <a:cxn ang="0">
                  <a:pos x="T2" y="T3"/>
                </a:cxn>
                <a:cxn ang="0">
                  <a:pos x="T4" y="T5"/>
                </a:cxn>
                <a:cxn ang="0">
                  <a:pos x="T6" y="T7"/>
                </a:cxn>
                <a:cxn ang="0">
                  <a:pos x="T8" y="T9"/>
                </a:cxn>
                <a:cxn ang="0">
                  <a:pos x="T10" y="T11"/>
                </a:cxn>
                <a:cxn ang="0">
                  <a:pos x="T12" y="T13"/>
                </a:cxn>
              </a:cxnLst>
              <a:rect l="0" t="0" r="r" b="b"/>
              <a:pathLst>
                <a:path w="18" h="17">
                  <a:moveTo>
                    <a:pt x="18" y="16"/>
                  </a:moveTo>
                  <a:lnTo>
                    <a:pt x="15" y="17"/>
                  </a:lnTo>
                  <a:lnTo>
                    <a:pt x="7" y="13"/>
                  </a:lnTo>
                  <a:lnTo>
                    <a:pt x="0" y="4"/>
                  </a:lnTo>
                  <a:lnTo>
                    <a:pt x="2" y="0"/>
                  </a:lnTo>
                  <a:lnTo>
                    <a:pt x="12" y="9"/>
                  </a:lnTo>
                  <a:lnTo>
                    <a:pt x="18" y="16"/>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80" name="Freeform 179"/>
            <p:cNvSpPr>
              <a:spLocks/>
            </p:cNvSpPr>
            <p:nvPr/>
          </p:nvSpPr>
          <p:spPr bwMode="auto">
            <a:xfrm>
              <a:off x="7841742" y="3588768"/>
              <a:ext cx="262850" cy="475297"/>
            </a:xfrm>
            <a:custGeom>
              <a:avLst/>
              <a:gdLst>
                <a:gd name="T0" fmla="*/ 93 w 159"/>
                <a:gd name="T1" fmla="*/ 162 h 306"/>
                <a:gd name="T2" fmla="*/ 78 w 159"/>
                <a:gd name="T3" fmla="*/ 146 h 306"/>
                <a:gd name="T4" fmla="*/ 63 w 159"/>
                <a:gd name="T5" fmla="*/ 169 h 306"/>
                <a:gd name="T6" fmla="*/ 52 w 159"/>
                <a:gd name="T7" fmla="*/ 217 h 306"/>
                <a:gd name="T8" fmla="*/ 66 w 159"/>
                <a:gd name="T9" fmla="*/ 233 h 306"/>
                <a:gd name="T10" fmla="*/ 79 w 159"/>
                <a:gd name="T11" fmla="*/ 270 h 306"/>
                <a:gd name="T12" fmla="*/ 101 w 159"/>
                <a:gd name="T13" fmla="*/ 284 h 306"/>
                <a:gd name="T14" fmla="*/ 106 w 159"/>
                <a:gd name="T15" fmla="*/ 304 h 306"/>
                <a:gd name="T16" fmla="*/ 91 w 159"/>
                <a:gd name="T17" fmla="*/ 295 h 306"/>
                <a:gd name="T18" fmla="*/ 73 w 159"/>
                <a:gd name="T19" fmla="*/ 290 h 306"/>
                <a:gd name="T20" fmla="*/ 62 w 159"/>
                <a:gd name="T21" fmla="*/ 272 h 306"/>
                <a:gd name="T22" fmla="*/ 42 w 159"/>
                <a:gd name="T23" fmla="*/ 250 h 306"/>
                <a:gd name="T24" fmla="*/ 36 w 159"/>
                <a:gd name="T25" fmla="*/ 251 h 306"/>
                <a:gd name="T26" fmla="*/ 41 w 159"/>
                <a:gd name="T27" fmla="*/ 218 h 306"/>
                <a:gd name="T28" fmla="*/ 56 w 159"/>
                <a:gd name="T29" fmla="*/ 177 h 306"/>
                <a:gd name="T30" fmla="*/ 46 w 159"/>
                <a:gd name="T31" fmla="*/ 149 h 306"/>
                <a:gd name="T32" fmla="*/ 29 w 159"/>
                <a:gd name="T33" fmla="*/ 121 h 306"/>
                <a:gd name="T34" fmla="*/ 30 w 159"/>
                <a:gd name="T35" fmla="*/ 106 h 306"/>
                <a:gd name="T36" fmla="*/ 25 w 159"/>
                <a:gd name="T37" fmla="*/ 75 h 306"/>
                <a:gd name="T38" fmla="*/ 0 w 159"/>
                <a:gd name="T39" fmla="*/ 41 h 306"/>
                <a:gd name="T40" fmla="*/ 12 w 159"/>
                <a:gd name="T41" fmla="*/ 15 h 306"/>
                <a:gd name="T42" fmla="*/ 34 w 159"/>
                <a:gd name="T43" fmla="*/ 5 h 306"/>
                <a:gd name="T44" fmla="*/ 52 w 159"/>
                <a:gd name="T45" fmla="*/ 7 h 306"/>
                <a:gd name="T46" fmla="*/ 67 w 159"/>
                <a:gd name="T47" fmla="*/ 20 h 306"/>
                <a:gd name="T48" fmla="*/ 69 w 159"/>
                <a:gd name="T49" fmla="*/ 61 h 306"/>
                <a:gd name="T50" fmla="*/ 93 w 159"/>
                <a:gd name="T51" fmla="*/ 52 h 306"/>
                <a:gd name="T52" fmla="*/ 106 w 159"/>
                <a:gd name="T53" fmla="*/ 44 h 306"/>
                <a:gd name="T54" fmla="*/ 136 w 159"/>
                <a:gd name="T55" fmla="*/ 62 h 306"/>
                <a:gd name="T56" fmla="*/ 157 w 159"/>
                <a:gd name="T57" fmla="*/ 101 h 306"/>
                <a:gd name="T58" fmla="*/ 154 w 159"/>
                <a:gd name="T59" fmla="*/ 128 h 306"/>
                <a:gd name="T60" fmla="*/ 113 w 159"/>
                <a:gd name="T61" fmla="*/ 129 h 306"/>
                <a:gd name="T62" fmla="*/ 110 w 159"/>
                <a:gd name="T63" fmla="*/ 171 h 3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59" h="306">
                  <a:moveTo>
                    <a:pt x="110" y="171"/>
                  </a:moveTo>
                  <a:lnTo>
                    <a:pt x="93" y="162"/>
                  </a:lnTo>
                  <a:lnTo>
                    <a:pt x="78" y="162"/>
                  </a:lnTo>
                  <a:lnTo>
                    <a:pt x="78" y="146"/>
                  </a:lnTo>
                  <a:lnTo>
                    <a:pt x="62" y="146"/>
                  </a:lnTo>
                  <a:lnTo>
                    <a:pt x="63" y="169"/>
                  </a:lnTo>
                  <a:lnTo>
                    <a:pt x="56" y="199"/>
                  </a:lnTo>
                  <a:lnTo>
                    <a:pt x="52" y="217"/>
                  </a:lnTo>
                  <a:lnTo>
                    <a:pt x="54" y="233"/>
                  </a:lnTo>
                  <a:lnTo>
                    <a:pt x="66" y="233"/>
                  </a:lnTo>
                  <a:lnTo>
                    <a:pt x="75" y="252"/>
                  </a:lnTo>
                  <a:lnTo>
                    <a:pt x="79" y="270"/>
                  </a:lnTo>
                  <a:lnTo>
                    <a:pt x="90" y="282"/>
                  </a:lnTo>
                  <a:lnTo>
                    <a:pt x="101" y="284"/>
                  </a:lnTo>
                  <a:lnTo>
                    <a:pt x="111" y="295"/>
                  </a:lnTo>
                  <a:lnTo>
                    <a:pt x="106" y="304"/>
                  </a:lnTo>
                  <a:lnTo>
                    <a:pt x="93" y="306"/>
                  </a:lnTo>
                  <a:lnTo>
                    <a:pt x="91" y="295"/>
                  </a:lnTo>
                  <a:lnTo>
                    <a:pt x="76" y="286"/>
                  </a:lnTo>
                  <a:lnTo>
                    <a:pt x="73" y="290"/>
                  </a:lnTo>
                  <a:lnTo>
                    <a:pt x="66" y="282"/>
                  </a:lnTo>
                  <a:lnTo>
                    <a:pt x="62" y="272"/>
                  </a:lnTo>
                  <a:lnTo>
                    <a:pt x="51" y="260"/>
                  </a:lnTo>
                  <a:lnTo>
                    <a:pt x="42" y="250"/>
                  </a:lnTo>
                  <a:lnTo>
                    <a:pt x="40" y="263"/>
                  </a:lnTo>
                  <a:lnTo>
                    <a:pt x="36" y="251"/>
                  </a:lnTo>
                  <a:lnTo>
                    <a:pt x="37" y="238"/>
                  </a:lnTo>
                  <a:lnTo>
                    <a:pt x="41" y="218"/>
                  </a:lnTo>
                  <a:lnTo>
                    <a:pt x="48" y="197"/>
                  </a:lnTo>
                  <a:lnTo>
                    <a:pt x="56" y="177"/>
                  </a:lnTo>
                  <a:lnTo>
                    <a:pt x="47" y="158"/>
                  </a:lnTo>
                  <a:lnTo>
                    <a:pt x="46" y="149"/>
                  </a:lnTo>
                  <a:lnTo>
                    <a:pt x="43" y="137"/>
                  </a:lnTo>
                  <a:lnTo>
                    <a:pt x="29" y="121"/>
                  </a:lnTo>
                  <a:lnTo>
                    <a:pt x="24" y="110"/>
                  </a:lnTo>
                  <a:lnTo>
                    <a:pt x="30" y="106"/>
                  </a:lnTo>
                  <a:lnTo>
                    <a:pt x="34" y="88"/>
                  </a:lnTo>
                  <a:lnTo>
                    <a:pt x="25" y="75"/>
                  </a:lnTo>
                  <a:lnTo>
                    <a:pt x="11" y="60"/>
                  </a:lnTo>
                  <a:lnTo>
                    <a:pt x="0" y="41"/>
                  </a:lnTo>
                  <a:lnTo>
                    <a:pt x="7" y="37"/>
                  </a:lnTo>
                  <a:lnTo>
                    <a:pt x="12" y="15"/>
                  </a:lnTo>
                  <a:lnTo>
                    <a:pt x="25" y="14"/>
                  </a:lnTo>
                  <a:lnTo>
                    <a:pt x="34" y="5"/>
                  </a:lnTo>
                  <a:lnTo>
                    <a:pt x="43" y="0"/>
                  </a:lnTo>
                  <a:lnTo>
                    <a:pt x="52" y="7"/>
                  </a:lnTo>
                  <a:lnTo>
                    <a:pt x="55" y="19"/>
                  </a:lnTo>
                  <a:lnTo>
                    <a:pt x="67" y="20"/>
                  </a:lnTo>
                  <a:lnTo>
                    <a:pt x="66" y="42"/>
                  </a:lnTo>
                  <a:lnTo>
                    <a:pt x="69" y="61"/>
                  </a:lnTo>
                  <a:lnTo>
                    <a:pt x="87" y="48"/>
                  </a:lnTo>
                  <a:lnTo>
                    <a:pt x="93" y="52"/>
                  </a:lnTo>
                  <a:lnTo>
                    <a:pt x="103" y="51"/>
                  </a:lnTo>
                  <a:lnTo>
                    <a:pt x="106" y="44"/>
                  </a:lnTo>
                  <a:lnTo>
                    <a:pt x="120" y="45"/>
                  </a:lnTo>
                  <a:lnTo>
                    <a:pt x="136" y="62"/>
                  </a:lnTo>
                  <a:lnTo>
                    <a:pt x="140" y="83"/>
                  </a:lnTo>
                  <a:lnTo>
                    <a:pt x="157" y="101"/>
                  </a:lnTo>
                  <a:lnTo>
                    <a:pt x="159" y="119"/>
                  </a:lnTo>
                  <a:lnTo>
                    <a:pt x="154" y="128"/>
                  </a:lnTo>
                  <a:lnTo>
                    <a:pt x="136" y="125"/>
                  </a:lnTo>
                  <a:lnTo>
                    <a:pt x="113" y="129"/>
                  </a:lnTo>
                  <a:lnTo>
                    <a:pt x="103" y="146"/>
                  </a:lnTo>
                  <a:lnTo>
                    <a:pt x="110" y="171"/>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81" name="Freeform 180"/>
            <p:cNvSpPr>
              <a:spLocks/>
            </p:cNvSpPr>
            <p:nvPr/>
          </p:nvSpPr>
          <p:spPr bwMode="auto">
            <a:xfrm>
              <a:off x="6823406" y="2927078"/>
              <a:ext cx="228134" cy="136687"/>
            </a:xfrm>
            <a:custGeom>
              <a:avLst/>
              <a:gdLst>
                <a:gd name="T0" fmla="*/ 54 w 138"/>
                <a:gd name="T1" fmla="*/ 15 h 88"/>
                <a:gd name="T2" fmla="*/ 50 w 138"/>
                <a:gd name="T3" fmla="*/ 22 h 88"/>
                <a:gd name="T4" fmla="*/ 30 w 138"/>
                <a:gd name="T5" fmla="*/ 18 h 88"/>
                <a:gd name="T6" fmla="*/ 32 w 138"/>
                <a:gd name="T7" fmla="*/ 30 h 88"/>
                <a:gd name="T8" fmla="*/ 50 w 138"/>
                <a:gd name="T9" fmla="*/ 29 h 88"/>
                <a:gd name="T10" fmla="*/ 73 w 138"/>
                <a:gd name="T11" fmla="*/ 35 h 88"/>
                <a:gd name="T12" fmla="*/ 104 w 138"/>
                <a:gd name="T13" fmla="*/ 32 h 88"/>
                <a:gd name="T14" fmla="*/ 113 w 138"/>
                <a:gd name="T15" fmla="*/ 51 h 88"/>
                <a:gd name="T16" fmla="*/ 119 w 138"/>
                <a:gd name="T17" fmla="*/ 49 h 88"/>
                <a:gd name="T18" fmla="*/ 130 w 138"/>
                <a:gd name="T19" fmla="*/ 54 h 88"/>
                <a:gd name="T20" fmla="*/ 132 w 138"/>
                <a:gd name="T21" fmla="*/ 62 h 88"/>
                <a:gd name="T22" fmla="*/ 138 w 138"/>
                <a:gd name="T23" fmla="*/ 74 h 88"/>
                <a:gd name="T24" fmla="*/ 120 w 138"/>
                <a:gd name="T25" fmla="*/ 74 h 88"/>
                <a:gd name="T26" fmla="*/ 108 w 138"/>
                <a:gd name="T27" fmla="*/ 72 h 88"/>
                <a:gd name="T28" fmla="*/ 99 w 138"/>
                <a:gd name="T29" fmla="*/ 81 h 88"/>
                <a:gd name="T30" fmla="*/ 92 w 138"/>
                <a:gd name="T31" fmla="*/ 83 h 88"/>
                <a:gd name="T32" fmla="*/ 88 w 138"/>
                <a:gd name="T33" fmla="*/ 88 h 88"/>
                <a:gd name="T34" fmla="*/ 79 w 138"/>
                <a:gd name="T35" fmla="*/ 81 h 88"/>
                <a:gd name="T36" fmla="*/ 76 w 138"/>
                <a:gd name="T37" fmla="*/ 64 h 88"/>
                <a:gd name="T38" fmla="*/ 71 w 138"/>
                <a:gd name="T39" fmla="*/ 63 h 88"/>
                <a:gd name="T40" fmla="*/ 71 w 138"/>
                <a:gd name="T41" fmla="*/ 56 h 88"/>
                <a:gd name="T42" fmla="*/ 60 w 138"/>
                <a:gd name="T43" fmla="*/ 51 h 88"/>
                <a:gd name="T44" fmla="*/ 55 w 138"/>
                <a:gd name="T45" fmla="*/ 59 h 88"/>
                <a:gd name="T46" fmla="*/ 55 w 138"/>
                <a:gd name="T47" fmla="*/ 67 h 88"/>
                <a:gd name="T48" fmla="*/ 53 w 138"/>
                <a:gd name="T49" fmla="*/ 70 h 88"/>
                <a:gd name="T50" fmla="*/ 43 w 138"/>
                <a:gd name="T51" fmla="*/ 70 h 88"/>
                <a:gd name="T52" fmla="*/ 40 w 138"/>
                <a:gd name="T53" fmla="*/ 79 h 88"/>
                <a:gd name="T54" fmla="*/ 33 w 138"/>
                <a:gd name="T55" fmla="*/ 75 h 88"/>
                <a:gd name="T56" fmla="*/ 22 w 138"/>
                <a:gd name="T57" fmla="*/ 82 h 88"/>
                <a:gd name="T58" fmla="*/ 16 w 138"/>
                <a:gd name="T59" fmla="*/ 79 h 88"/>
                <a:gd name="T60" fmla="*/ 21 w 138"/>
                <a:gd name="T61" fmla="*/ 58 h 88"/>
                <a:gd name="T62" fmla="*/ 13 w 138"/>
                <a:gd name="T63" fmla="*/ 43 h 88"/>
                <a:gd name="T64" fmla="*/ 0 w 138"/>
                <a:gd name="T65" fmla="*/ 38 h 88"/>
                <a:gd name="T66" fmla="*/ 2 w 138"/>
                <a:gd name="T67" fmla="*/ 29 h 88"/>
                <a:gd name="T68" fmla="*/ 16 w 138"/>
                <a:gd name="T69" fmla="*/ 30 h 88"/>
                <a:gd name="T70" fmla="*/ 21 w 138"/>
                <a:gd name="T71" fmla="*/ 19 h 88"/>
                <a:gd name="T72" fmla="*/ 23 w 138"/>
                <a:gd name="T73" fmla="*/ 5 h 88"/>
                <a:gd name="T74" fmla="*/ 44 w 138"/>
                <a:gd name="T75" fmla="*/ 0 h 88"/>
                <a:gd name="T76" fmla="*/ 43 w 138"/>
                <a:gd name="T77" fmla="*/ 10 h 88"/>
                <a:gd name="T78" fmla="*/ 47 w 138"/>
                <a:gd name="T79" fmla="*/ 16 h 88"/>
                <a:gd name="T80" fmla="*/ 54 w 138"/>
                <a:gd name="T81" fmla="*/ 15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38" h="88">
                  <a:moveTo>
                    <a:pt x="54" y="15"/>
                  </a:moveTo>
                  <a:lnTo>
                    <a:pt x="50" y="22"/>
                  </a:lnTo>
                  <a:lnTo>
                    <a:pt x="30" y="18"/>
                  </a:lnTo>
                  <a:lnTo>
                    <a:pt x="32" y="30"/>
                  </a:lnTo>
                  <a:lnTo>
                    <a:pt x="50" y="29"/>
                  </a:lnTo>
                  <a:lnTo>
                    <a:pt x="73" y="35"/>
                  </a:lnTo>
                  <a:lnTo>
                    <a:pt x="104" y="32"/>
                  </a:lnTo>
                  <a:lnTo>
                    <a:pt x="113" y="51"/>
                  </a:lnTo>
                  <a:lnTo>
                    <a:pt x="119" y="49"/>
                  </a:lnTo>
                  <a:lnTo>
                    <a:pt x="130" y="54"/>
                  </a:lnTo>
                  <a:lnTo>
                    <a:pt x="132" y="62"/>
                  </a:lnTo>
                  <a:lnTo>
                    <a:pt x="138" y="74"/>
                  </a:lnTo>
                  <a:lnTo>
                    <a:pt x="120" y="74"/>
                  </a:lnTo>
                  <a:lnTo>
                    <a:pt x="108" y="72"/>
                  </a:lnTo>
                  <a:lnTo>
                    <a:pt x="99" y="81"/>
                  </a:lnTo>
                  <a:lnTo>
                    <a:pt x="92" y="83"/>
                  </a:lnTo>
                  <a:lnTo>
                    <a:pt x="88" y="88"/>
                  </a:lnTo>
                  <a:lnTo>
                    <a:pt x="79" y="81"/>
                  </a:lnTo>
                  <a:lnTo>
                    <a:pt x="76" y="64"/>
                  </a:lnTo>
                  <a:lnTo>
                    <a:pt x="71" y="63"/>
                  </a:lnTo>
                  <a:lnTo>
                    <a:pt x="71" y="56"/>
                  </a:lnTo>
                  <a:lnTo>
                    <a:pt x="60" y="51"/>
                  </a:lnTo>
                  <a:lnTo>
                    <a:pt x="55" y="59"/>
                  </a:lnTo>
                  <a:lnTo>
                    <a:pt x="55" y="67"/>
                  </a:lnTo>
                  <a:lnTo>
                    <a:pt x="53" y="70"/>
                  </a:lnTo>
                  <a:lnTo>
                    <a:pt x="43" y="70"/>
                  </a:lnTo>
                  <a:lnTo>
                    <a:pt x="40" y="79"/>
                  </a:lnTo>
                  <a:lnTo>
                    <a:pt x="33" y="75"/>
                  </a:lnTo>
                  <a:lnTo>
                    <a:pt x="22" y="82"/>
                  </a:lnTo>
                  <a:lnTo>
                    <a:pt x="16" y="79"/>
                  </a:lnTo>
                  <a:lnTo>
                    <a:pt x="21" y="58"/>
                  </a:lnTo>
                  <a:lnTo>
                    <a:pt x="13" y="43"/>
                  </a:lnTo>
                  <a:lnTo>
                    <a:pt x="0" y="38"/>
                  </a:lnTo>
                  <a:lnTo>
                    <a:pt x="2" y="29"/>
                  </a:lnTo>
                  <a:lnTo>
                    <a:pt x="16" y="30"/>
                  </a:lnTo>
                  <a:lnTo>
                    <a:pt x="21" y="19"/>
                  </a:lnTo>
                  <a:lnTo>
                    <a:pt x="23" y="5"/>
                  </a:lnTo>
                  <a:lnTo>
                    <a:pt x="44" y="0"/>
                  </a:lnTo>
                  <a:lnTo>
                    <a:pt x="43" y="10"/>
                  </a:lnTo>
                  <a:lnTo>
                    <a:pt x="47" y="16"/>
                  </a:lnTo>
                  <a:lnTo>
                    <a:pt x="54" y="1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82" name="Freeform 181"/>
            <p:cNvSpPr>
              <a:spLocks/>
            </p:cNvSpPr>
            <p:nvPr/>
          </p:nvSpPr>
          <p:spPr bwMode="auto">
            <a:xfrm>
              <a:off x="6383671" y="2871160"/>
              <a:ext cx="428164" cy="239203"/>
            </a:xfrm>
            <a:custGeom>
              <a:avLst/>
              <a:gdLst>
                <a:gd name="T0" fmla="*/ 176 w 259"/>
                <a:gd name="T1" fmla="*/ 146 h 154"/>
                <a:gd name="T2" fmla="*/ 170 w 259"/>
                <a:gd name="T3" fmla="*/ 129 h 154"/>
                <a:gd name="T4" fmla="*/ 157 w 259"/>
                <a:gd name="T5" fmla="*/ 128 h 154"/>
                <a:gd name="T6" fmla="*/ 134 w 259"/>
                <a:gd name="T7" fmla="*/ 110 h 154"/>
                <a:gd name="T8" fmla="*/ 120 w 259"/>
                <a:gd name="T9" fmla="*/ 107 h 154"/>
                <a:gd name="T10" fmla="*/ 99 w 259"/>
                <a:gd name="T11" fmla="*/ 97 h 154"/>
                <a:gd name="T12" fmla="*/ 86 w 259"/>
                <a:gd name="T13" fmla="*/ 95 h 154"/>
                <a:gd name="T14" fmla="*/ 79 w 259"/>
                <a:gd name="T15" fmla="*/ 99 h 154"/>
                <a:gd name="T16" fmla="*/ 68 w 259"/>
                <a:gd name="T17" fmla="*/ 98 h 154"/>
                <a:gd name="T18" fmla="*/ 58 w 259"/>
                <a:gd name="T19" fmla="*/ 110 h 154"/>
                <a:gd name="T20" fmla="*/ 44 w 259"/>
                <a:gd name="T21" fmla="*/ 114 h 154"/>
                <a:gd name="T22" fmla="*/ 38 w 259"/>
                <a:gd name="T23" fmla="*/ 100 h 154"/>
                <a:gd name="T24" fmla="*/ 36 w 259"/>
                <a:gd name="T25" fmla="*/ 78 h 154"/>
                <a:gd name="T26" fmla="*/ 21 w 259"/>
                <a:gd name="T27" fmla="*/ 71 h 154"/>
                <a:gd name="T28" fmla="*/ 23 w 259"/>
                <a:gd name="T29" fmla="*/ 57 h 154"/>
                <a:gd name="T30" fmla="*/ 11 w 259"/>
                <a:gd name="T31" fmla="*/ 56 h 154"/>
                <a:gd name="T32" fmla="*/ 11 w 259"/>
                <a:gd name="T33" fmla="*/ 38 h 154"/>
                <a:gd name="T34" fmla="*/ 28 w 259"/>
                <a:gd name="T35" fmla="*/ 43 h 154"/>
                <a:gd name="T36" fmla="*/ 41 w 259"/>
                <a:gd name="T37" fmla="*/ 37 h 154"/>
                <a:gd name="T38" fmla="*/ 27 w 259"/>
                <a:gd name="T39" fmla="*/ 25 h 154"/>
                <a:gd name="T40" fmla="*/ 19 w 259"/>
                <a:gd name="T41" fmla="*/ 13 h 154"/>
                <a:gd name="T42" fmla="*/ 7 w 259"/>
                <a:gd name="T43" fmla="*/ 18 h 154"/>
                <a:gd name="T44" fmla="*/ 8 w 259"/>
                <a:gd name="T45" fmla="*/ 33 h 154"/>
                <a:gd name="T46" fmla="*/ 0 w 259"/>
                <a:gd name="T47" fmla="*/ 20 h 154"/>
                <a:gd name="T48" fmla="*/ 6 w 259"/>
                <a:gd name="T49" fmla="*/ 13 h 154"/>
                <a:gd name="T50" fmla="*/ 24 w 259"/>
                <a:gd name="T51" fmla="*/ 9 h 154"/>
                <a:gd name="T52" fmla="*/ 37 w 259"/>
                <a:gd name="T53" fmla="*/ 14 h 154"/>
                <a:gd name="T54" fmla="*/ 52 w 259"/>
                <a:gd name="T55" fmla="*/ 30 h 154"/>
                <a:gd name="T56" fmla="*/ 61 w 259"/>
                <a:gd name="T57" fmla="*/ 29 h 154"/>
                <a:gd name="T58" fmla="*/ 80 w 259"/>
                <a:gd name="T59" fmla="*/ 29 h 154"/>
                <a:gd name="T60" fmla="*/ 74 w 259"/>
                <a:gd name="T61" fmla="*/ 19 h 154"/>
                <a:gd name="T62" fmla="*/ 87 w 259"/>
                <a:gd name="T63" fmla="*/ 12 h 154"/>
                <a:gd name="T64" fmla="*/ 98 w 259"/>
                <a:gd name="T65" fmla="*/ 0 h 154"/>
                <a:gd name="T66" fmla="*/ 123 w 259"/>
                <a:gd name="T67" fmla="*/ 11 h 154"/>
                <a:gd name="T68" fmla="*/ 129 w 259"/>
                <a:gd name="T69" fmla="*/ 27 h 154"/>
                <a:gd name="T70" fmla="*/ 137 w 259"/>
                <a:gd name="T71" fmla="*/ 31 h 154"/>
                <a:gd name="T72" fmla="*/ 155 w 259"/>
                <a:gd name="T73" fmla="*/ 30 h 154"/>
                <a:gd name="T74" fmla="*/ 161 w 259"/>
                <a:gd name="T75" fmla="*/ 34 h 154"/>
                <a:gd name="T76" fmla="*/ 175 w 259"/>
                <a:gd name="T77" fmla="*/ 55 h 154"/>
                <a:gd name="T78" fmla="*/ 198 w 259"/>
                <a:gd name="T79" fmla="*/ 69 h 154"/>
                <a:gd name="T80" fmla="*/ 211 w 259"/>
                <a:gd name="T81" fmla="*/ 79 h 154"/>
                <a:gd name="T82" fmla="*/ 231 w 259"/>
                <a:gd name="T83" fmla="*/ 89 h 154"/>
                <a:gd name="T84" fmla="*/ 256 w 259"/>
                <a:gd name="T85" fmla="*/ 98 h 154"/>
                <a:gd name="T86" fmla="*/ 259 w 259"/>
                <a:gd name="T87" fmla="*/ 111 h 154"/>
                <a:gd name="T88" fmla="*/ 254 w 259"/>
                <a:gd name="T89" fmla="*/ 110 h 154"/>
                <a:gd name="T90" fmla="*/ 244 w 259"/>
                <a:gd name="T91" fmla="*/ 105 h 154"/>
                <a:gd name="T92" fmla="*/ 243 w 259"/>
                <a:gd name="T93" fmla="*/ 112 h 154"/>
                <a:gd name="T94" fmla="*/ 230 w 259"/>
                <a:gd name="T95" fmla="*/ 116 h 154"/>
                <a:gd name="T96" fmla="*/ 230 w 259"/>
                <a:gd name="T97" fmla="*/ 133 h 154"/>
                <a:gd name="T98" fmla="*/ 222 w 259"/>
                <a:gd name="T99" fmla="*/ 139 h 154"/>
                <a:gd name="T100" fmla="*/ 209 w 259"/>
                <a:gd name="T101" fmla="*/ 142 h 154"/>
                <a:gd name="T102" fmla="*/ 207 w 259"/>
                <a:gd name="T103" fmla="*/ 151 h 154"/>
                <a:gd name="T104" fmla="*/ 195 w 259"/>
                <a:gd name="T105" fmla="*/ 154 h 154"/>
                <a:gd name="T106" fmla="*/ 176 w 259"/>
                <a:gd name="T107" fmla="*/ 146 h 1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59" h="154">
                  <a:moveTo>
                    <a:pt x="176" y="146"/>
                  </a:moveTo>
                  <a:lnTo>
                    <a:pt x="170" y="129"/>
                  </a:lnTo>
                  <a:lnTo>
                    <a:pt x="157" y="128"/>
                  </a:lnTo>
                  <a:lnTo>
                    <a:pt x="134" y="110"/>
                  </a:lnTo>
                  <a:lnTo>
                    <a:pt x="120" y="107"/>
                  </a:lnTo>
                  <a:lnTo>
                    <a:pt x="99" y="97"/>
                  </a:lnTo>
                  <a:lnTo>
                    <a:pt x="86" y="95"/>
                  </a:lnTo>
                  <a:lnTo>
                    <a:pt x="79" y="99"/>
                  </a:lnTo>
                  <a:lnTo>
                    <a:pt x="68" y="98"/>
                  </a:lnTo>
                  <a:lnTo>
                    <a:pt x="58" y="110"/>
                  </a:lnTo>
                  <a:lnTo>
                    <a:pt x="44" y="114"/>
                  </a:lnTo>
                  <a:lnTo>
                    <a:pt x="38" y="100"/>
                  </a:lnTo>
                  <a:lnTo>
                    <a:pt x="36" y="78"/>
                  </a:lnTo>
                  <a:lnTo>
                    <a:pt x="21" y="71"/>
                  </a:lnTo>
                  <a:lnTo>
                    <a:pt x="23" y="57"/>
                  </a:lnTo>
                  <a:lnTo>
                    <a:pt x="11" y="56"/>
                  </a:lnTo>
                  <a:lnTo>
                    <a:pt x="11" y="38"/>
                  </a:lnTo>
                  <a:lnTo>
                    <a:pt x="28" y="43"/>
                  </a:lnTo>
                  <a:lnTo>
                    <a:pt x="41" y="37"/>
                  </a:lnTo>
                  <a:lnTo>
                    <a:pt x="27" y="25"/>
                  </a:lnTo>
                  <a:lnTo>
                    <a:pt x="19" y="13"/>
                  </a:lnTo>
                  <a:lnTo>
                    <a:pt x="7" y="18"/>
                  </a:lnTo>
                  <a:lnTo>
                    <a:pt x="8" y="33"/>
                  </a:lnTo>
                  <a:lnTo>
                    <a:pt x="0" y="20"/>
                  </a:lnTo>
                  <a:lnTo>
                    <a:pt x="6" y="13"/>
                  </a:lnTo>
                  <a:lnTo>
                    <a:pt x="24" y="9"/>
                  </a:lnTo>
                  <a:lnTo>
                    <a:pt x="37" y="14"/>
                  </a:lnTo>
                  <a:lnTo>
                    <a:pt x="52" y="30"/>
                  </a:lnTo>
                  <a:lnTo>
                    <a:pt x="61" y="29"/>
                  </a:lnTo>
                  <a:lnTo>
                    <a:pt x="80" y="29"/>
                  </a:lnTo>
                  <a:lnTo>
                    <a:pt x="74" y="19"/>
                  </a:lnTo>
                  <a:lnTo>
                    <a:pt x="87" y="12"/>
                  </a:lnTo>
                  <a:lnTo>
                    <a:pt x="98" y="0"/>
                  </a:lnTo>
                  <a:lnTo>
                    <a:pt x="123" y="11"/>
                  </a:lnTo>
                  <a:lnTo>
                    <a:pt x="129" y="27"/>
                  </a:lnTo>
                  <a:lnTo>
                    <a:pt x="137" y="31"/>
                  </a:lnTo>
                  <a:lnTo>
                    <a:pt x="155" y="30"/>
                  </a:lnTo>
                  <a:lnTo>
                    <a:pt x="161" y="34"/>
                  </a:lnTo>
                  <a:lnTo>
                    <a:pt x="175" y="55"/>
                  </a:lnTo>
                  <a:lnTo>
                    <a:pt x="198" y="69"/>
                  </a:lnTo>
                  <a:lnTo>
                    <a:pt x="211" y="79"/>
                  </a:lnTo>
                  <a:lnTo>
                    <a:pt x="231" y="89"/>
                  </a:lnTo>
                  <a:lnTo>
                    <a:pt x="256" y="98"/>
                  </a:lnTo>
                  <a:lnTo>
                    <a:pt x="259" y="111"/>
                  </a:lnTo>
                  <a:lnTo>
                    <a:pt x="254" y="110"/>
                  </a:lnTo>
                  <a:lnTo>
                    <a:pt x="244" y="105"/>
                  </a:lnTo>
                  <a:lnTo>
                    <a:pt x="243" y="112"/>
                  </a:lnTo>
                  <a:lnTo>
                    <a:pt x="230" y="116"/>
                  </a:lnTo>
                  <a:lnTo>
                    <a:pt x="230" y="133"/>
                  </a:lnTo>
                  <a:lnTo>
                    <a:pt x="222" y="139"/>
                  </a:lnTo>
                  <a:lnTo>
                    <a:pt x="209" y="142"/>
                  </a:lnTo>
                  <a:lnTo>
                    <a:pt x="207" y="151"/>
                  </a:lnTo>
                  <a:lnTo>
                    <a:pt x="195" y="154"/>
                  </a:lnTo>
                  <a:lnTo>
                    <a:pt x="176" y="146"/>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83" name="Freeform 182"/>
            <p:cNvSpPr>
              <a:spLocks/>
            </p:cNvSpPr>
            <p:nvPr/>
          </p:nvSpPr>
          <p:spPr bwMode="auto">
            <a:xfrm>
              <a:off x="8711296" y="4514510"/>
              <a:ext cx="72738" cy="35725"/>
            </a:xfrm>
            <a:custGeom>
              <a:avLst/>
              <a:gdLst>
                <a:gd name="T0" fmla="*/ 0 w 44"/>
                <a:gd name="T1" fmla="*/ 13 h 23"/>
                <a:gd name="T2" fmla="*/ 2 w 44"/>
                <a:gd name="T3" fmla="*/ 8 h 23"/>
                <a:gd name="T4" fmla="*/ 19 w 44"/>
                <a:gd name="T5" fmla="*/ 4 h 23"/>
                <a:gd name="T6" fmla="*/ 32 w 44"/>
                <a:gd name="T7" fmla="*/ 3 h 23"/>
                <a:gd name="T8" fmla="*/ 37 w 44"/>
                <a:gd name="T9" fmla="*/ 0 h 23"/>
                <a:gd name="T10" fmla="*/ 44 w 44"/>
                <a:gd name="T11" fmla="*/ 3 h 23"/>
                <a:gd name="T12" fmla="*/ 37 w 44"/>
                <a:gd name="T13" fmla="*/ 9 h 23"/>
                <a:gd name="T14" fmla="*/ 17 w 44"/>
                <a:gd name="T15" fmla="*/ 18 h 23"/>
                <a:gd name="T16" fmla="*/ 1 w 44"/>
                <a:gd name="T17" fmla="*/ 23 h 23"/>
                <a:gd name="T18" fmla="*/ 1 w 44"/>
                <a:gd name="T19" fmla="*/ 17 h 23"/>
                <a:gd name="T20" fmla="*/ 0 w 44"/>
                <a:gd name="T21" fmla="*/ 13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4" h="23">
                  <a:moveTo>
                    <a:pt x="0" y="13"/>
                  </a:moveTo>
                  <a:lnTo>
                    <a:pt x="2" y="8"/>
                  </a:lnTo>
                  <a:lnTo>
                    <a:pt x="19" y="4"/>
                  </a:lnTo>
                  <a:lnTo>
                    <a:pt x="32" y="3"/>
                  </a:lnTo>
                  <a:lnTo>
                    <a:pt x="37" y="0"/>
                  </a:lnTo>
                  <a:lnTo>
                    <a:pt x="44" y="3"/>
                  </a:lnTo>
                  <a:lnTo>
                    <a:pt x="37" y="9"/>
                  </a:lnTo>
                  <a:lnTo>
                    <a:pt x="17" y="18"/>
                  </a:lnTo>
                  <a:lnTo>
                    <a:pt x="1" y="23"/>
                  </a:lnTo>
                  <a:lnTo>
                    <a:pt x="1" y="17"/>
                  </a:lnTo>
                  <a:lnTo>
                    <a:pt x="0" y="13"/>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84" name="Freeform 183"/>
            <p:cNvSpPr>
              <a:spLocks/>
            </p:cNvSpPr>
            <p:nvPr/>
          </p:nvSpPr>
          <p:spPr bwMode="auto">
            <a:xfrm>
              <a:off x="8486470" y="3431886"/>
              <a:ext cx="41329" cy="107175"/>
            </a:xfrm>
            <a:custGeom>
              <a:avLst/>
              <a:gdLst>
                <a:gd name="T0" fmla="*/ 25 w 25"/>
                <a:gd name="T1" fmla="*/ 19 h 69"/>
                <a:gd name="T2" fmla="*/ 22 w 25"/>
                <a:gd name="T3" fmla="*/ 52 h 69"/>
                <a:gd name="T4" fmla="*/ 19 w 25"/>
                <a:gd name="T5" fmla="*/ 69 h 69"/>
                <a:gd name="T6" fmla="*/ 5 w 25"/>
                <a:gd name="T7" fmla="*/ 51 h 69"/>
                <a:gd name="T8" fmla="*/ 0 w 25"/>
                <a:gd name="T9" fmla="*/ 36 h 69"/>
                <a:gd name="T10" fmla="*/ 5 w 25"/>
                <a:gd name="T11" fmla="*/ 16 h 69"/>
                <a:gd name="T12" fmla="*/ 15 w 25"/>
                <a:gd name="T13" fmla="*/ 0 h 69"/>
                <a:gd name="T14" fmla="*/ 25 w 25"/>
                <a:gd name="T15" fmla="*/ 6 h 69"/>
                <a:gd name="T16" fmla="*/ 25 w 25"/>
                <a:gd name="T17" fmla="*/ 19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 h="69">
                  <a:moveTo>
                    <a:pt x="25" y="19"/>
                  </a:moveTo>
                  <a:lnTo>
                    <a:pt x="22" y="52"/>
                  </a:lnTo>
                  <a:lnTo>
                    <a:pt x="19" y="69"/>
                  </a:lnTo>
                  <a:lnTo>
                    <a:pt x="5" y="51"/>
                  </a:lnTo>
                  <a:lnTo>
                    <a:pt x="0" y="36"/>
                  </a:lnTo>
                  <a:lnTo>
                    <a:pt x="5" y="16"/>
                  </a:lnTo>
                  <a:lnTo>
                    <a:pt x="15" y="0"/>
                  </a:lnTo>
                  <a:lnTo>
                    <a:pt x="25" y="6"/>
                  </a:lnTo>
                  <a:lnTo>
                    <a:pt x="25" y="1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85" name="Freeform 211"/>
            <p:cNvSpPr>
              <a:spLocks/>
            </p:cNvSpPr>
            <p:nvPr/>
          </p:nvSpPr>
          <p:spPr bwMode="auto">
            <a:xfrm>
              <a:off x="6451450" y="2781071"/>
              <a:ext cx="512475" cy="268715"/>
            </a:xfrm>
            <a:custGeom>
              <a:avLst/>
              <a:gdLst>
                <a:gd name="T0" fmla="*/ 218 w 310"/>
                <a:gd name="T1" fmla="*/ 169 h 173"/>
                <a:gd name="T2" fmla="*/ 215 w 310"/>
                <a:gd name="T3" fmla="*/ 156 h 173"/>
                <a:gd name="T4" fmla="*/ 190 w 310"/>
                <a:gd name="T5" fmla="*/ 147 h 173"/>
                <a:gd name="T6" fmla="*/ 170 w 310"/>
                <a:gd name="T7" fmla="*/ 137 h 173"/>
                <a:gd name="T8" fmla="*/ 157 w 310"/>
                <a:gd name="T9" fmla="*/ 127 h 173"/>
                <a:gd name="T10" fmla="*/ 134 w 310"/>
                <a:gd name="T11" fmla="*/ 113 h 173"/>
                <a:gd name="T12" fmla="*/ 120 w 310"/>
                <a:gd name="T13" fmla="*/ 92 h 173"/>
                <a:gd name="T14" fmla="*/ 114 w 310"/>
                <a:gd name="T15" fmla="*/ 88 h 173"/>
                <a:gd name="T16" fmla="*/ 96 w 310"/>
                <a:gd name="T17" fmla="*/ 89 h 173"/>
                <a:gd name="T18" fmla="*/ 88 w 310"/>
                <a:gd name="T19" fmla="*/ 85 h 173"/>
                <a:gd name="T20" fmla="*/ 82 w 310"/>
                <a:gd name="T21" fmla="*/ 69 h 173"/>
                <a:gd name="T22" fmla="*/ 57 w 310"/>
                <a:gd name="T23" fmla="*/ 58 h 173"/>
                <a:gd name="T24" fmla="*/ 46 w 310"/>
                <a:gd name="T25" fmla="*/ 70 h 173"/>
                <a:gd name="T26" fmla="*/ 33 w 310"/>
                <a:gd name="T27" fmla="*/ 77 h 173"/>
                <a:gd name="T28" fmla="*/ 39 w 310"/>
                <a:gd name="T29" fmla="*/ 87 h 173"/>
                <a:gd name="T30" fmla="*/ 20 w 310"/>
                <a:gd name="T31" fmla="*/ 87 h 173"/>
                <a:gd name="T32" fmla="*/ 0 w 310"/>
                <a:gd name="T33" fmla="*/ 12 h 173"/>
                <a:gd name="T34" fmla="*/ 39 w 310"/>
                <a:gd name="T35" fmla="*/ 0 h 173"/>
                <a:gd name="T36" fmla="*/ 43 w 310"/>
                <a:gd name="T37" fmla="*/ 2 h 173"/>
                <a:gd name="T38" fmla="*/ 73 w 310"/>
                <a:gd name="T39" fmla="*/ 16 h 173"/>
                <a:gd name="T40" fmla="*/ 88 w 310"/>
                <a:gd name="T41" fmla="*/ 24 h 173"/>
                <a:gd name="T42" fmla="*/ 109 w 310"/>
                <a:gd name="T43" fmla="*/ 42 h 173"/>
                <a:gd name="T44" fmla="*/ 128 w 310"/>
                <a:gd name="T45" fmla="*/ 39 h 173"/>
                <a:gd name="T46" fmla="*/ 156 w 310"/>
                <a:gd name="T47" fmla="*/ 38 h 173"/>
                <a:gd name="T48" fmla="*/ 180 w 310"/>
                <a:gd name="T49" fmla="*/ 53 h 173"/>
                <a:gd name="T50" fmla="*/ 185 w 310"/>
                <a:gd name="T51" fmla="*/ 73 h 173"/>
                <a:gd name="T52" fmla="*/ 193 w 310"/>
                <a:gd name="T53" fmla="*/ 74 h 173"/>
                <a:gd name="T54" fmla="*/ 201 w 310"/>
                <a:gd name="T55" fmla="*/ 90 h 173"/>
                <a:gd name="T56" fmla="*/ 223 w 310"/>
                <a:gd name="T57" fmla="*/ 91 h 173"/>
                <a:gd name="T58" fmla="*/ 230 w 310"/>
                <a:gd name="T59" fmla="*/ 101 h 173"/>
                <a:gd name="T60" fmla="*/ 236 w 310"/>
                <a:gd name="T61" fmla="*/ 101 h 173"/>
                <a:gd name="T62" fmla="*/ 240 w 310"/>
                <a:gd name="T63" fmla="*/ 86 h 173"/>
                <a:gd name="T64" fmla="*/ 257 w 310"/>
                <a:gd name="T65" fmla="*/ 72 h 173"/>
                <a:gd name="T66" fmla="*/ 266 w 310"/>
                <a:gd name="T67" fmla="*/ 68 h 173"/>
                <a:gd name="T68" fmla="*/ 271 w 310"/>
                <a:gd name="T69" fmla="*/ 70 h 173"/>
                <a:gd name="T70" fmla="*/ 261 w 310"/>
                <a:gd name="T71" fmla="*/ 83 h 173"/>
                <a:gd name="T72" fmla="*/ 276 w 310"/>
                <a:gd name="T73" fmla="*/ 91 h 173"/>
                <a:gd name="T74" fmla="*/ 286 w 310"/>
                <a:gd name="T75" fmla="*/ 86 h 173"/>
                <a:gd name="T76" fmla="*/ 310 w 310"/>
                <a:gd name="T77" fmla="*/ 96 h 173"/>
                <a:gd name="T78" fmla="*/ 292 w 310"/>
                <a:gd name="T79" fmla="*/ 111 h 173"/>
                <a:gd name="T80" fmla="*/ 279 w 310"/>
                <a:gd name="T81" fmla="*/ 109 h 173"/>
                <a:gd name="T82" fmla="*/ 272 w 310"/>
                <a:gd name="T83" fmla="*/ 110 h 173"/>
                <a:gd name="T84" fmla="*/ 268 w 310"/>
                <a:gd name="T85" fmla="*/ 104 h 173"/>
                <a:gd name="T86" fmla="*/ 269 w 310"/>
                <a:gd name="T87" fmla="*/ 94 h 173"/>
                <a:gd name="T88" fmla="*/ 248 w 310"/>
                <a:gd name="T89" fmla="*/ 99 h 173"/>
                <a:gd name="T90" fmla="*/ 246 w 310"/>
                <a:gd name="T91" fmla="*/ 113 h 173"/>
                <a:gd name="T92" fmla="*/ 241 w 310"/>
                <a:gd name="T93" fmla="*/ 124 h 173"/>
                <a:gd name="T94" fmla="*/ 227 w 310"/>
                <a:gd name="T95" fmla="*/ 123 h 173"/>
                <a:gd name="T96" fmla="*/ 225 w 310"/>
                <a:gd name="T97" fmla="*/ 132 h 173"/>
                <a:gd name="T98" fmla="*/ 238 w 310"/>
                <a:gd name="T99" fmla="*/ 137 h 173"/>
                <a:gd name="T100" fmla="*/ 246 w 310"/>
                <a:gd name="T101" fmla="*/ 152 h 173"/>
                <a:gd name="T102" fmla="*/ 241 w 310"/>
                <a:gd name="T103" fmla="*/ 173 h 173"/>
                <a:gd name="T104" fmla="*/ 228 w 310"/>
                <a:gd name="T105" fmla="*/ 169 h 173"/>
                <a:gd name="T106" fmla="*/ 218 w 310"/>
                <a:gd name="T107" fmla="*/ 169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10" h="173">
                  <a:moveTo>
                    <a:pt x="218" y="169"/>
                  </a:moveTo>
                  <a:lnTo>
                    <a:pt x="215" y="156"/>
                  </a:lnTo>
                  <a:lnTo>
                    <a:pt x="190" y="147"/>
                  </a:lnTo>
                  <a:lnTo>
                    <a:pt x="170" y="137"/>
                  </a:lnTo>
                  <a:lnTo>
                    <a:pt x="157" y="127"/>
                  </a:lnTo>
                  <a:lnTo>
                    <a:pt x="134" y="113"/>
                  </a:lnTo>
                  <a:lnTo>
                    <a:pt x="120" y="92"/>
                  </a:lnTo>
                  <a:lnTo>
                    <a:pt x="114" y="88"/>
                  </a:lnTo>
                  <a:lnTo>
                    <a:pt x="96" y="89"/>
                  </a:lnTo>
                  <a:lnTo>
                    <a:pt x="88" y="85"/>
                  </a:lnTo>
                  <a:lnTo>
                    <a:pt x="82" y="69"/>
                  </a:lnTo>
                  <a:lnTo>
                    <a:pt x="57" y="58"/>
                  </a:lnTo>
                  <a:lnTo>
                    <a:pt x="46" y="70"/>
                  </a:lnTo>
                  <a:lnTo>
                    <a:pt x="33" y="77"/>
                  </a:lnTo>
                  <a:lnTo>
                    <a:pt x="39" y="87"/>
                  </a:lnTo>
                  <a:lnTo>
                    <a:pt x="20" y="87"/>
                  </a:lnTo>
                  <a:lnTo>
                    <a:pt x="0" y="12"/>
                  </a:lnTo>
                  <a:lnTo>
                    <a:pt x="39" y="0"/>
                  </a:lnTo>
                  <a:lnTo>
                    <a:pt x="43" y="2"/>
                  </a:lnTo>
                  <a:lnTo>
                    <a:pt x="73" y="16"/>
                  </a:lnTo>
                  <a:lnTo>
                    <a:pt x="88" y="24"/>
                  </a:lnTo>
                  <a:lnTo>
                    <a:pt x="109" y="42"/>
                  </a:lnTo>
                  <a:lnTo>
                    <a:pt x="128" y="39"/>
                  </a:lnTo>
                  <a:lnTo>
                    <a:pt x="156" y="38"/>
                  </a:lnTo>
                  <a:lnTo>
                    <a:pt x="180" y="53"/>
                  </a:lnTo>
                  <a:lnTo>
                    <a:pt x="185" y="73"/>
                  </a:lnTo>
                  <a:lnTo>
                    <a:pt x="193" y="74"/>
                  </a:lnTo>
                  <a:lnTo>
                    <a:pt x="201" y="90"/>
                  </a:lnTo>
                  <a:lnTo>
                    <a:pt x="223" y="91"/>
                  </a:lnTo>
                  <a:lnTo>
                    <a:pt x="230" y="101"/>
                  </a:lnTo>
                  <a:lnTo>
                    <a:pt x="236" y="101"/>
                  </a:lnTo>
                  <a:lnTo>
                    <a:pt x="240" y="86"/>
                  </a:lnTo>
                  <a:lnTo>
                    <a:pt x="257" y="72"/>
                  </a:lnTo>
                  <a:lnTo>
                    <a:pt x="266" y="68"/>
                  </a:lnTo>
                  <a:lnTo>
                    <a:pt x="271" y="70"/>
                  </a:lnTo>
                  <a:lnTo>
                    <a:pt x="261" y="83"/>
                  </a:lnTo>
                  <a:lnTo>
                    <a:pt x="276" y="91"/>
                  </a:lnTo>
                  <a:lnTo>
                    <a:pt x="286" y="86"/>
                  </a:lnTo>
                  <a:lnTo>
                    <a:pt x="310" y="96"/>
                  </a:lnTo>
                  <a:lnTo>
                    <a:pt x="292" y="111"/>
                  </a:lnTo>
                  <a:lnTo>
                    <a:pt x="279" y="109"/>
                  </a:lnTo>
                  <a:lnTo>
                    <a:pt x="272" y="110"/>
                  </a:lnTo>
                  <a:lnTo>
                    <a:pt x="268" y="104"/>
                  </a:lnTo>
                  <a:lnTo>
                    <a:pt x="269" y="94"/>
                  </a:lnTo>
                  <a:lnTo>
                    <a:pt x="248" y="99"/>
                  </a:lnTo>
                  <a:lnTo>
                    <a:pt x="246" y="113"/>
                  </a:lnTo>
                  <a:lnTo>
                    <a:pt x="241" y="124"/>
                  </a:lnTo>
                  <a:lnTo>
                    <a:pt x="227" y="123"/>
                  </a:lnTo>
                  <a:lnTo>
                    <a:pt x="225" y="132"/>
                  </a:lnTo>
                  <a:lnTo>
                    <a:pt x="238" y="137"/>
                  </a:lnTo>
                  <a:lnTo>
                    <a:pt x="246" y="152"/>
                  </a:lnTo>
                  <a:lnTo>
                    <a:pt x="241" y="173"/>
                  </a:lnTo>
                  <a:lnTo>
                    <a:pt x="228" y="169"/>
                  </a:lnTo>
                  <a:lnTo>
                    <a:pt x="218" y="16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86" name="Freeform 213"/>
            <p:cNvSpPr>
              <a:spLocks/>
            </p:cNvSpPr>
            <p:nvPr/>
          </p:nvSpPr>
          <p:spPr bwMode="auto">
            <a:xfrm>
              <a:off x="7962423" y="3494017"/>
              <a:ext cx="262850" cy="476851"/>
            </a:xfrm>
            <a:custGeom>
              <a:avLst/>
              <a:gdLst>
                <a:gd name="T0" fmla="*/ 109 w 159"/>
                <a:gd name="T1" fmla="*/ 38 h 307"/>
                <a:gd name="T2" fmla="*/ 88 w 159"/>
                <a:gd name="T3" fmla="*/ 55 h 307"/>
                <a:gd name="T4" fmla="*/ 77 w 159"/>
                <a:gd name="T5" fmla="*/ 75 h 307"/>
                <a:gd name="T6" fmla="*/ 75 w 159"/>
                <a:gd name="T7" fmla="*/ 90 h 307"/>
                <a:gd name="T8" fmla="*/ 92 w 159"/>
                <a:gd name="T9" fmla="*/ 111 h 307"/>
                <a:gd name="T10" fmla="*/ 113 w 159"/>
                <a:gd name="T11" fmla="*/ 139 h 307"/>
                <a:gd name="T12" fmla="*/ 131 w 159"/>
                <a:gd name="T13" fmla="*/ 151 h 307"/>
                <a:gd name="T14" fmla="*/ 145 w 159"/>
                <a:gd name="T15" fmla="*/ 168 h 307"/>
                <a:gd name="T16" fmla="*/ 158 w 159"/>
                <a:gd name="T17" fmla="*/ 206 h 307"/>
                <a:gd name="T18" fmla="*/ 159 w 159"/>
                <a:gd name="T19" fmla="*/ 243 h 307"/>
                <a:gd name="T20" fmla="*/ 145 w 159"/>
                <a:gd name="T21" fmla="*/ 257 h 307"/>
                <a:gd name="T22" fmla="*/ 125 w 159"/>
                <a:gd name="T23" fmla="*/ 270 h 307"/>
                <a:gd name="T24" fmla="*/ 112 w 159"/>
                <a:gd name="T25" fmla="*/ 287 h 307"/>
                <a:gd name="T26" fmla="*/ 90 w 159"/>
                <a:gd name="T27" fmla="*/ 307 h 307"/>
                <a:gd name="T28" fmla="*/ 83 w 159"/>
                <a:gd name="T29" fmla="*/ 294 h 307"/>
                <a:gd name="T30" fmla="*/ 87 w 159"/>
                <a:gd name="T31" fmla="*/ 279 h 307"/>
                <a:gd name="T32" fmla="*/ 72 w 159"/>
                <a:gd name="T33" fmla="*/ 268 h 307"/>
                <a:gd name="T34" fmla="*/ 88 w 159"/>
                <a:gd name="T35" fmla="*/ 259 h 307"/>
                <a:gd name="T36" fmla="*/ 107 w 159"/>
                <a:gd name="T37" fmla="*/ 258 h 307"/>
                <a:gd name="T38" fmla="*/ 98 w 159"/>
                <a:gd name="T39" fmla="*/ 245 h 307"/>
                <a:gd name="T40" fmla="*/ 127 w 159"/>
                <a:gd name="T41" fmla="*/ 229 h 307"/>
                <a:gd name="T42" fmla="*/ 126 w 159"/>
                <a:gd name="T43" fmla="*/ 204 h 307"/>
                <a:gd name="T44" fmla="*/ 120 w 159"/>
                <a:gd name="T45" fmla="*/ 190 h 307"/>
                <a:gd name="T46" fmla="*/ 121 w 159"/>
                <a:gd name="T47" fmla="*/ 170 h 307"/>
                <a:gd name="T48" fmla="*/ 115 w 159"/>
                <a:gd name="T49" fmla="*/ 155 h 307"/>
                <a:gd name="T50" fmla="*/ 99 w 159"/>
                <a:gd name="T51" fmla="*/ 141 h 307"/>
                <a:gd name="T52" fmla="*/ 85 w 159"/>
                <a:gd name="T53" fmla="*/ 122 h 307"/>
                <a:gd name="T54" fmla="*/ 66 w 159"/>
                <a:gd name="T55" fmla="*/ 98 h 307"/>
                <a:gd name="T56" fmla="*/ 42 w 159"/>
                <a:gd name="T57" fmla="*/ 85 h 307"/>
                <a:gd name="T58" fmla="*/ 46 w 159"/>
                <a:gd name="T59" fmla="*/ 78 h 307"/>
                <a:gd name="T60" fmla="*/ 57 w 159"/>
                <a:gd name="T61" fmla="*/ 72 h 307"/>
                <a:gd name="T62" fmla="*/ 47 w 159"/>
                <a:gd name="T63" fmla="*/ 54 h 307"/>
                <a:gd name="T64" fmla="*/ 25 w 159"/>
                <a:gd name="T65" fmla="*/ 54 h 307"/>
                <a:gd name="T66" fmla="*/ 13 w 159"/>
                <a:gd name="T67" fmla="*/ 35 h 307"/>
                <a:gd name="T68" fmla="*/ 0 w 159"/>
                <a:gd name="T69" fmla="*/ 19 h 307"/>
                <a:gd name="T70" fmla="*/ 8 w 159"/>
                <a:gd name="T71" fmla="*/ 14 h 307"/>
                <a:gd name="T72" fmla="*/ 23 w 159"/>
                <a:gd name="T73" fmla="*/ 14 h 307"/>
                <a:gd name="T74" fmla="*/ 39 w 159"/>
                <a:gd name="T75" fmla="*/ 11 h 307"/>
                <a:gd name="T76" fmla="*/ 53 w 159"/>
                <a:gd name="T77" fmla="*/ 0 h 307"/>
                <a:gd name="T78" fmla="*/ 63 w 159"/>
                <a:gd name="T79" fmla="*/ 8 h 307"/>
                <a:gd name="T80" fmla="*/ 80 w 159"/>
                <a:gd name="T81" fmla="*/ 12 h 307"/>
                <a:gd name="T82" fmla="*/ 79 w 159"/>
                <a:gd name="T83" fmla="*/ 24 h 307"/>
                <a:gd name="T84" fmla="*/ 90 w 159"/>
                <a:gd name="T85" fmla="*/ 32 h 307"/>
                <a:gd name="T86" fmla="*/ 109 w 159"/>
                <a:gd name="T87" fmla="*/ 38 h 3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59" h="307">
                  <a:moveTo>
                    <a:pt x="109" y="38"/>
                  </a:moveTo>
                  <a:lnTo>
                    <a:pt x="88" y="55"/>
                  </a:lnTo>
                  <a:lnTo>
                    <a:pt x="77" y="75"/>
                  </a:lnTo>
                  <a:lnTo>
                    <a:pt x="75" y="90"/>
                  </a:lnTo>
                  <a:lnTo>
                    <a:pt x="92" y="111"/>
                  </a:lnTo>
                  <a:lnTo>
                    <a:pt x="113" y="139"/>
                  </a:lnTo>
                  <a:lnTo>
                    <a:pt x="131" y="151"/>
                  </a:lnTo>
                  <a:lnTo>
                    <a:pt x="145" y="168"/>
                  </a:lnTo>
                  <a:lnTo>
                    <a:pt x="158" y="206"/>
                  </a:lnTo>
                  <a:lnTo>
                    <a:pt x="159" y="243"/>
                  </a:lnTo>
                  <a:lnTo>
                    <a:pt x="145" y="257"/>
                  </a:lnTo>
                  <a:lnTo>
                    <a:pt x="125" y="270"/>
                  </a:lnTo>
                  <a:lnTo>
                    <a:pt x="112" y="287"/>
                  </a:lnTo>
                  <a:lnTo>
                    <a:pt x="90" y="307"/>
                  </a:lnTo>
                  <a:lnTo>
                    <a:pt x="83" y="294"/>
                  </a:lnTo>
                  <a:lnTo>
                    <a:pt x="87" y="279"/>
                  </a:lnTo>
                  <a:lnTo>
                    <a:pt x="72" y="268"/>
                  </a:lnTo>
                  <a:lnTo>
                    <a:pt x="88" y="259"/>
                  </a:lnTo>
                  <a:lnTo>
                    <a:pt x="107" y="258"/>
                  </a:lnTo>
                  <a:lnTo>
                    <a:pt x="98" y="245"/>
                  </a:lnTo>
                  <a:lnTo>
                    <a:pt x="127" y="229"/>
                  </a:lnTo>
                  <a:lnTo>
                    <a:pt x="126" y="204"/>
                  </a:lnTo>
                  <a:lnTo>
                    <a:pt x="120" y="190"/>
                  </a:lnTo>
                  <a:lnTo>
                    <a:pt x="121" y="170"/>
                  </a:lnTo>
                  <a:lnTo>
                    <a:pt x="115" y="155"/>
                  </a:lnTo>
                  <a:lnTo>
                    <a:pt x="99" y="141"/>
                  </a:lnTo>
                  <a:lnTo>
                    <a:pt x="85" y="122"/>
                  </a:lnTo>
                  <a:lnTo>
                    <a:pt x="66" y="98"/>
                  </a:lnTo>
                  <a:lnTo>
                    <a:pt x="42" y="85"/>
                  </a:lnTo>
                  <a:lnTo>
                    <a:pt x="46" y="78"/>
                  </a:lnTo>
                  <a:lnTo>
                    <a:pt x="57" y="72"/>
                  </a:lnTo>
                  <a:lnTo>
                    <a:pt x="47" y="54"/>
                  </a:lnTo>
                  <a:lnTo>
                    <a:pt x="25" y="54"/>
                  </a:lnTo>
                  <a:lnTo>
                    <a:pt x="13" y="35"/>
                  </a:lnTo>
                  <a:lnTo>
                    <a:pt x="0" y="19"/>
                  </a:lnTo>
                  <a:lnTo>
                    <a:pt x="8" y="14"/>
                  </a:lnTo>
                  <a:lnTo>
                    <a:pt x="23" y="14"/>
                  </a:lnTo>
                  <a:lnTo>
                    <a:pt x="39" y="11"/>
                  </a:lnTo>
                  <a:lnTo>
                    <a:pt x="53" y="0"/>
                  </a:lnTo>
                  <a:lnTo>
                    <a:pt x="63" y="8"/>
                  </a:lnTo>
                  <a:lnTo>
                    <a:pt x="80" y="12"/>
                  </a:lnTo>
                  <a:lnTo>
                    <a:pt x="79" y="24"/>
                  </a:lnTo>
                  <a:lnTo>
                    <a:pt x="90" y="32"/>
                  </a:lnTo>
                  <a:lnTo>
                    <a:pt x="109" y="38"/>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87" name="Freeform 214"/>
            <p:cNvSpPr>
              <a:spLocks/>
            </p:cNvSpPr>
            <p:nvPr/>
          </p:nvSpPr>
          <p:spPr bwMode="auto">
            <a:xfrm>
              <a:off x="9949503" y="4761478"/>
              <a:ext cx="16531" cy="21745"/>
            </a:xfrm>
            <a:custGeom>
              <a:avLst/>
              <a:gdLst>
                <a:gd name="T0" fmla="*/ 10 w 10"/>
                <a:gd name="T1" fmla="*/ 12 h 14"/>
                <a:gd name="T2" fmla="*/ 3 w 10"/>
                <a:gd name="T3" fmla="*/ 14 h 14"/>
                <a:gd name="T4" fmla="*/ 0 w 10"/>
                <a:gd name="T5" fmla="*/ 5 h 14"/>
                <a:gd name="T6" fmla="*/ 1 w 10"/>
                <a:gd name="T7" fmla="*/ 0 h 14"/>
                <a:gd name="T8" fmla="*/ 10 w 10"/>
                <a:gd name="T9" fmla="*/ 12 h 14"/>
              </a:gdLst>
              <a:ahLst/>
              <a:cxnLst>
                <a:cxn ang="0">
                  <a:pos x="T0" y="T1"/>
                </a:cxn>
                <a:cxn ang="0">
                  <a:pos x="T2" y="T3"/>
                </a:cxn>
                <a:cxn ang="0">
                  <a:pos x="T4" y="T5"/>
                </a:cxn>
                <a:cxn ang="0">
                  <a:pos x="T6" y="T7"/>
                </a:cxn>
                <a:cxn ang="0">
                  <a:pos x="T8" y="T9"/>
                </a:cxn>
              </a:cxnLst>
              <a:rect l="0" t="0" r="r" b="b"/>
              <a:pathLst>
                <a:path w="10" h="14">
                  <a:moveTo>
                    <a:pt x="10" y="12"/>
                  </a:moveTo>
                  <a:lnTo>
                    <a:pt x="3" y="14"/>
                  </a:lnTo>
                  <a:lnTo>
                    <a:pt x="0" y="5"/>
                  </a:lnTo>
                  <a:lnTo>
                    <a:pt x="1" y="0"/>
                  </a:lnTo>
                  <a:lnTo>
                    <a:pt x="10" y="12"/>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88" name="Freeform 215"/>
            <p:cNvSpPr>
              <a:spLocks/>
            </p:cNvSpPr>
            <p:nvPr/>
          </p:nvSpPr>
          <p:spPr bwMode="auto">
            <a:xfrm>
              <a:off x="9937932" y="4719539"/>
              <a:ext cx="16531" cy="35725"/>
            </a:xfrm>
            <a:custGeom>
              <a:avLst/>
              <a:gdLst>
                <a:gd name="T0" fmla="*/ 10 w 10"/>
                <a:gd name="T1" fmla="*/ 7 h 23"/>
                <a:gd name="T2" fmla="*/ 10 w 10"/>
                <a:gd name="T3" fmla="*/ 23 h 23"/>
                <a:gd name="T4" fmla="*/ 6 w 10"/>
                <a:gd name="T5" fmla="*/ 21 h 23"/>
                <a:gd name="T6" fmla="*/ 1 w 10"/>
                <a:gd name="T7" fmla="*/ 22 h 23"/>
                <a:gd name="T8" fmla="*/ 0 w 10"/>
                <a:gd name="T9" fmla="*/ 16 h 23"/>
                <a:gd name="T10" fmla="*/ 3 w 10"/>
                <a:gd name="T11" fmla="*/ 0 h 23"/>
                <a:gd name="T12" fmla="*/ 10 w 10"/>
                <a:gd name="T13" fmla="*/ 7 h 23"/>
              </a:gdLst>
              <a:ahLst/>
              <a:cxnLst>
                <a:cxn ang="0">
                  <a:pos x="T0" y="T1"/>
                </a:cxn>
                <a:cxn ang="0">
                  <a:pos x="T2" y="T3"/>
                </a:cxn>
                <a:cxn ang="0">
                  <a:pos x="T4" y="T5"/>
                </a:cxn>
                <a:cxn ang="0">
                  <a:pos x="T6" y="T7"/>
                </a:cxn>
                <a:cxn ang="0">
                  <a:pos x="T8" y="T9"/>
                </a:cxn>
                <a:cxn ang="0">
                  <a:pos x="T10" y="T11"/>
                </a:cxn>
                <a:cxn ang="0">
                  <a:pos x="T12" y="T13"/>
                </a:cxn>
              </a:cxnLst>
              <a:rect l="0" t="0" r="r" b="b"/>
              <a:pathLst>
                <a:path w="10" h="23">
                  <a:moveTo>
                    <a:pt x="10" y="7"/>
                  </a:moveTo>
                  <a:lnTo>
                    <a:pt x="10" y="23"/>
                  </a:lnTo>
                  <a:lnTo>
                    <a:pt x="6" y="21"/>
                  </a:lnTo>
                  <a:lnTo>
                    <a:pt x="1" y="22"/>
                  </a:lnTo>
                  <a:lnTo>
                    <a:pt x="0" y="16"/>
                  </a:lnTo>
                  <a:lnTo>
                    <a:pt x="3" y="0"/>
                  </a:lnTo>
                  <a:lnTo>
                    <a:pt x="10" y="7"/>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grpSp>
      <p:sp>
        <p:nvSpPr>
          <p:cNvPr id="12" name="Freeform 11"/>
          <p:cNvSpPr>
            <a:spLocks/>
          </p:cNvSpPr>
          <p:nvPr userDrawn="1"/>
        </p:nvSpPr>
        <p:spPr bwMode="auto">
          <a:xfrm>
            <a:off x="7226701" y="2619895"/>
            <a:ext cx="135314" cy="137807"/>
          </a:xfrm>
          <a:custGeom>
            <a:avLst/>
            <a:gdLst>
              <a:gd name="T0" fmla="*/ 58 w 143"/>
              <a:gd name="T1" fmla="*/ 0 h 155"/>
              <a:gd name="T2" fmla="*/ 59 w 143"/>
              <a:gd name="T3" fmla="*/ 8 h 155"/>
              <a:gd name="T4" fmla="*/ 75 w 143"/>
              <a:gd name="T5" fmla="*/ 12 h 155"/>
              <a:gd name="T6" fmla="*/ 75 w 143"/>
              <a:gd name="T7" fmla="*/ 20 h 155"/>
              <a:gd name="T8" fmla="*/ 90 w 143"/>
              <a:gd name="T9" fmla="*/ 16 h 155"/>
              <a:gd name="T10" fmla="*/ 99 w 143"/>
              <a:gd name="T11" fmla="*/ 10 h 155"/>
              <a:gd name="T12" fmla="*/ 117 w 143"/>
              <a:gd name="T13" fmla="*/ 18 h 155"/>
              <a:gd name="T14" fmla="*/ 125 w 143"/>
              <a:gd name="T15" fmla="*/ 25 h 155"/>
              <a:gd name="T16" fmla="*/ 129 w 143"/>
              <a:gd name="T17" fmla="*/ 35 h 155"/>
              <a:gd name="T18" fmla="*/ 125 w 143"/>
              <a:gd name="T19" fmla="*/ 40 h 155"/>
              <a:gd name="T20" fmla="*/ 131 w 143"/>
              <a:gd name="T21" fmla="*/ 47 h 155"/>
              <a:gd name="T22" fmla="*/ 136 w 143"/>
              <a:gd name="T23" fmla="*/ 58 h 155"/>
              <a:gd name="T24" fmla="*/ 136 w 143"/>
              <a:gd name="T25" fmla="*/ 65 h 155"/>
              <a:gd name="T26" fmla="*/ 143 w 143"/>
              <a:gd name="T27" fmla="*/ 78 h 155"/>
              <a:gd name="T28" fmla="*/ 136 w 143"/>
              <a:gd name="T29" fmla="*/ 80 h 155"/>
              <a:gd name="T30" fmla="*/ 132 w 143"/>
              <a:gd name="T31" fmla="*/ 77 h 155"/>
              <a:gd name="T32" fmla="*/ 128 w 143"/>
              <a:gd name="T33" fmla="*/ 81 h 155"/>
              <a:gd name="T34" fmla="*/ 117 w 143"/>
              <a:gd name="T35" fmla="*/ 85 h 155"/>
              <a:gd name="T36" fmla="*/ 112 w 143"/>
              <a:gd name="T37" fmla="*/ 90 h 155"/>
              <a:gd name="T38" fmla="*/ 100 w 143"/>
              <a:gd name="T39" fmla="*/ 95 h 155"/>
              <a:gd name="T40" fmla="*/ 104 w 143"/>
              <a:gd name="T41" fmla="*/ 101 h 155"/>
              <a:gd name="T42" fmla="*/ 106 w 143"/>
              <a:gd name="T43" fmla="*/ 109 h 155"/>
              <a:gd name="T44" fmla="*/ 114 w 143"/>
              <a:gd name="T45" fmla="*/ 114 h 155"/>
              <a:gd name="T46" fmla="*/ 124 w 143"/>
              <a:gd name="T47" fmla="*/ 123 h 155"/>
              <a:gd name="T48" fmla="*/ 119 w 143"/>
              <a:gd name="T49" fmla="*/ 132 h 155"/>
              <a:gd name="T50" fmla="*/ 113 w 143"/>
              <a:gd name="T51" fmla="*/ 135 h 155"/>
              <a:gd name="T52" fmla="*/ 117 w 143"/>
              <a:gd name="T53" fmla="*/ 148 h 155"/>
              <a:gd name="T54" fmla="*/ 115 w 143"/>
              <a:gd name="T55" fmla="*/ 151 h 155"/>
              <a:gd name="T56" fmla="*/ 110 w 143"/>
              <a:gd name="T57" fmla="*/ 147 h 155"/>
              <a:gd name="T58" fmla="*/ 102 w 143"/>
              <a:gd name="T59" fmla="*/ 147 h 155"/>
              <a:gd name="T60" fmla="*/ 91 w 143"/>
              <a:gd name="T61" fmla="*/ 150 h 155"/>
              <a:gd name="T62" fmla="*/ 76 w 143"/>
              <a:gd name="T63" fmla="*/ 149 h 155"/>
              <a:gd name="T64" fmla="*/ 75 w 143"/>
              <a:gd name="T65" fmla="*/ 155 h 155"/>
              <a:gd name="T66" fmla="*/ 66 w 143"/>
              <a:gd name="T67" fmla="*/ 149 h 155"/>
              <a:gd name="T68" fmla="*/ 61 w 143"/>
              <a:gd name="T69" fmla="*/ 150 h 155"/>
              <a:gd name="T70" fmla="*/ 44 w 143"/>
              <a:gd name="T71" fmla="*/ 144 h 155"/>
              <a:gd name="T72" fmla="*/ 40 w 143"/>
              <a:gd name="T73" fmla="*/ 148 h 155"/>
              <a:gd name="T74" fmla="*/ 26 w 143"/>
              <a:gd name="T75" fmla="*/ 148 h 155"/>
              <a:gd name="T76" fmla="*/ 28 w 143"/>
              <a:gd name="T77" fmla="*/ 134 h 155"/>
              <a:gd name="T78" fmla="*/ 35 w 143"/>
              <a:gd name="T79" fmla="*/ 120 h 155"/>
              <a:gd name="T80" fmla="*/ 12 w 143"/>
              <a:gd name="T81" fmla="*/ 116 h 155"/>
              <a:gd name="T82" fmla="*/ 4 w 143"/>
              <a:gd name="T83" fmla="*/ 111 h 155"/>
              <a:gd name="T84" fmla="*/ 5 w 143"/>
              <a:gd name="T85" fmla="*/ 102 h 155"/>
              <a:gd name="T86" fmla="*/ 2 w 143"/>
              <a:gd name="T87" fmla="*/ 97 h 155"/>
              <a:gd name="T88" fmla="*/ 3 w 143"/>
              <a:gd name="T89" fmla="*/ 84 h 155"/>
              <a:gd name="T90" fmla="*/ 0 w 143"/>
              <a:gd name="T91" fmla="*/ 63 h 155"/>
              <a:gd name="T92" fmla="*/ 9 w 143"/>
              <a:gd name="T93" fmla="*/ 63 h 155"/>
              <a:gd name="T94" fmla="*/ 13 w 143"/>
              <a:gd name="T95" fmla="*/ 55 h 155"/>
              <a:gd name="T96" fmla="*/ 16 w 143"/>
              <a:gd name="T97" fmla="*/ 37 h 155"/>
              <a:gd name="T98" fmla="*/ 13 w 143"/>
              <a:gd name="T99" fmla="*/ 30 h 155"/>
              <a:gd name="T100" fmla="*/ 16 w 143"/>
              <a:gd name="T101" fmla="*/ 26 h 155"/>
              <a:gd name="T102" fmla="*/ 29 w 143"/>
              <a:gd name="T103" fmla="*/ 25 h 155"/>
              <a:gd name="T104" fmla="*/ 32 w 143"/>
              <a:gd name="T105" fmla="*/ 29 h 155"/>
              <a:gd name="T106" fmla="*/ 42 w 143"/>
              <a:gd name="T107" fmla="*/ 19 h 155"/>
              <a:gd name="T108" fmla="*/ 38 w 143"/>
              <a:gd name="T109" fmla="*/ 12 h 155"/>
              <a:gd name="T110" fmla="*/ 36 w 143"/>
              <a:gd name="T111" fmla="*/ 1 h 155"/>
              <a:gd name="T112" fmla="*/ 48 w 143"/>
              <a:gd name="T113" fmla="*/ 3 h 155"/>
              <a:gd name="T114" fmla="*/ 58 w 143"/>
              <a:gd name="T115" fmla="*/ 0 h 1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43" h="155">
                <a:moveTo>
                  <a:pt x="58" y="0"/>
                </a:moveTo>
                <a:lnTo>
                  <a:pt x="59" y="8"/>
                </a:lnTo>
                <a:lnTo>
                  <a:pt x="75" y="12"/>
                </a:lnTo>
                <a:lnTo>
                  <a:pt x="75" y="20"/>
                </a:lnTo>
                <a:lnTo>
                  <a:pt x="90" y="16"/>
                </a:lnTo>
                <a:lnTo>
                  <a:pt x="99" y="10"/>
                </a:lnTo>
                <a:lnTo>
                  <a:pt x="117" y="18"/>
                </a:lnTo>
                <a:lnTo>
                  <a:pt x="125" y="25"/>
                </a:lnTo>
                <a:lnTo>
                  <a:pt x="129" y="35"/>
                </a:lnTo>
                <a:lnTo>
                  <a:pt x="125" y="40"/>
                </a:lnTo>
                <a:lnTo>
                  <a:pt x="131" y="47"/>
                </a:lnTo>
                <a:lnTo>
                  <a:pt x="136" y="58"/>
                </a:lnTo>
                <a:lnTo>
                  <a:pt x="136" y="65"/>
                </a:lnTo>
                <a:lnTo>
                  <a:pt x="143" y="78"/>
                </a:lnTo>
                <a:lnTo>
                  <a:pt x="136" y="80"/>
                </a:lnTo>
                <a:lnTo>
                  <a:pt x="132" y="77"/>
                </a:lnTo>
                <a:lnTo>
                  <a:pt x="128" y="81"/>
                </a:lnTo>
                <a:lnTo>
                  <a:pt x="117" y="85"/>
                </a:lnTo>
                <a:lnTo>
                  <a:pt x="112" y="90"/>
                </a:lnTo>
                <a:lnTo>
                  <a:pt x="100" y="95"/>
                </a:lnTo>
                <a:lnTo>
                  <a:pt x="104" y="101"/>
                </a:lnTo>
                <a:lnTo>
                  <a:pt x="106" y="109"/>
                </a:lnTo>
                <a:lnTo>
                  <a:pt x="114" y="114"/>
                </a:lnTo>
                <a:lnTo>
                  <a:pt x="124" y="123"/>
                </a:lnTo>
                <a:lnTo>
                  <a:pt x="119" y="132"/>
                </a:lnTo>
                <a:lnTo>
                  <a:pt x="113" y="135"/>
                </a:lnTo>
                <a:lnTo>
                  <a:pt x="117" y="148"/>
                </a:lnTo>
                <a:lnTo>
                  <a:pt x="115" y="151"/>
                </a:lnTo>
                <a:lnTo>
                  <a:pt x="110" y="147"/>
                </a:lnTo>
                <a:lnTo>
                  <a:pt x="102" y="147"/>
                </a:lnTo>
                <a:lnTo>
                  <a:pt x="91" y="150"/>
                </a:lnTo>
                <a:lnTo>
                  <a:pt x="76" y="149"/>
                </a:lnTo>
                <a:lnTo>
                  <a:pt x="75" y="155"/>
                </a:lnTo>
                <a:lnTo>
                  <a:pt x="66" y="149"/>
                </a:lnTo>
                <a:lnTo>
                  <a:pt x="61" y="150"/>
                </a:lnTo>
                <a:lnTo>
                  <a:pt x="44" y="144"/>
                </a:lnTo>
                <a:lnTo>
                  <a:pt x="40" y="148"/>
                </a:lnTo>
                <a:lnTo>
                  <a:pt x="26" y="148"/>
                </a:lnTo>
                <a:lnTo>
                  <a:pt x="28" y="134"/>
                </a:lnTo>
                <a:lnTo>
                  <a:pt x="35" y="120"/>
                </a:lnTo>
                <a:lnTo>
                  <a:pt x="12" y="116"/>
                </a:lnTo>
                <a:lnTo>
                  <a:pt x="4" y="111"/>
                </a:lnTo>
                <a:lnTo>
                  <a:pt x="5" y="102"/>
                </a:lnTo>
                <a:lnTo>
                  <a:pt x="2" y="97"/>
                </a:lnTo>
                <a:lnTo>
                  <a:pt x="3" y="84"/>
                </a:lnTo>
                <a:lnTo>
                  <a:pt x="0" y="63"/>
                </a:lnTo>
                <a:lnTo>
                  <a:pt x="9" y="63"/>
                </a:lnTo>
                <a:lnTo>
                  <a:pt x="13" y="55"/>
                </a:lnTo>
                <a:lnTo>
                  <a:pt x="16" y="37"/>
                </a:lnTo>
                <a:lnTo>
                  <a:pt x="13" y="30"/>
                </a:lnTo>
                <a:lnTo>
                  <a:pt x="16" y="26"/>
                </a:lnTo>
                <a:lnTo>
                  <a:pt x="29" y="25"/>
                </a:lnTo>
                <a:lnTo>
                  <a:pt x="32" y="29"/>
                </a:lnTo>
                <a:lnTo>
                  <a:pt x="42" y="19"/>
                </a:lnTo>
                <a:lnTo>
                  <a:pt x="38" y="12"/>
                </a:lnTo>
                <a:lnTo>
                  <a:pt x="36" y="1"/>
                </a:lnTo>
                <a:lnTo>
                  <a:pt x="48" y="3"/>
                </a:lnTo>
                <a:lnTo>
                  <a:pt x="58" y="0"/>
                </a:lnTo>
                <a:close/>
              </a:path>
            </a:pathLst>
          </a:custGeom>
          <a:solidFill>
            <a:schemeClr val="accent2"/>
          </a:solid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grpSp>
        <p:nvGrpSpPr>
          <p:cNvPr id="13" name="Group 12"/>
          <p:cNvGrpSpPr/>
          <p:nvPr userDrawn="1"/>
        </p:nvGrpSpPr>
        <p:grpSpPr>
          <a:xfrm>
            <a:off x="6833063" y="2216255"/>
            <a:ext cx="2741281" cy="2054652"/>
            <a:chOff x="4396592" y="1780773"/>
            <a:chExt cx="4789160" cy="3589584"/>
          </a:xfrm>
          <a:solidFill>
            <a:schemeClr val="accent5"/>
          </a:solidFill>
        </p:grpSpPr>
        <p:sp>
          <p:nvSpPr>
            <p:cNvPr id="14" name="Freeform 13"/>
            <p:cNvSpPr>
              <a:spLocks/>
            </p:cNvSpPr>
            <p:nvPr/>
          </p:nvSpPr>
          <p:spPr bwMode="auto">
            <a:xfrm>
              <a:off x="6668011" y="3007847"/>
              <a:ext cx="390142" cy="293566"/>
            </a:xfrm>
            <a:custGeom>
              <a:avLst/>
              <a:gdLst>
                <a:gd name="T0" fmla="*/ 23 w 236"/>
                <a:gd name="T1" fmla="*/ 66 h 189"/>
                <a:gd name="T2" fmla="*/ 37 w 236"/>
                <a:gd name="T3" fmla="*/ 54 h 189"/>
                <a:gd name="T4" fmla="*/ 58 w 236"/>
                <a:gd name="T5" fmla="*/ 45 h 189"/>
                <a:gd name="T6" fmla="*/ 71 w 236"/>
                <a:gd name="T7" fmla="*/ 24 h 189"/>
                <a:gd name="T8" fmla="*/ 82 w 236"/>
                <a:gd name="T9" fmla="*/ 22 h 189"/>
                <a:gd name="T10" fmla="*/ 97 w 236"/>
                <a:gd name="T11" fmla="*/ 23 h 189"/>
                <a:gd name="T12" fmla="*/ 116 w 236"/>
                <a:gd name="T13" fmla="*/ 30 h 189"/>
                <a:gd name="T14" fmla="*/ 134 w 236"/>
                <a:gd name="T15" fmla="*/ 27 h 189"/>
                <a:gd name="T16" fmla="*/ 147 w 236"/>
                <a:gd name="T17" fmla="*/ 18 h 189"/>
                <a:gd name="T18" fmla="*/ 149 w 236"/>
                <a:gd name="T19" fmla="*/ 7 h 189"/>
                <a:gd name="T20" fmla="*/ 165 w 236"/>
                <a:gd name="T21" fmla="*/ 4 h 189"/>
                <a:gd name="T22" fmla="*/ 170 w 236"/>
                <a:gd name="T23" fmla="*/ 12 h 189"/>
                <a:gd name="T24" fmla="*/ 182 w 236"/>
                <a:gd name="T25" fmla="*/ 36 h 189"/>
                <a:gd name="T26" fmla="*/ 193 w 236"/>
                <a:gd name="T27" fmla="*/ 29 h 189"/>
                <a:gd name="T28" fmla="*/ 214 w 236"/>
                <a:gd name="T29" fmla="*/ 22 h 189"/>
                <a:gd name="T30" fmla="*/ 236 w 236"/>
                <a:gd name="T31" fmla="*/ 28 h 189"/>
                <a:gd name="T32" fmla="*/ 219 w 236"/>
                <a:gd name="T33" fmla="*/ 34 h 189"/>
                <a:gd name="T34" fmla="*/ 183 w 236"/>
                <a:gd name="T35" fmla="*/ 40 h 189"/>
                <a:gd name="T36" fmla="*/ 181 w 236"/>
                <a:gd name="T37" fmla="*/ 58 h 189"/>
                <a:gd name="T38" fmla="*/ 179 w 236"/>
                <a:gd name="T39" fmla="*/ 77 h 189"/>
                <a:gd name="T40" fmla="*/ 178 w 236"/>
                <a:gd name="T41" fmla="*/ 93 h 189"/>
                <a:gd name="T42" fmla="*/ 172 w 236"/>
                <a:gd name="T43" fmla="*/ 106 h 189"/>
                <a:gd name="T44" fmla="*/ 157 w 236"/>
                <a:gd name="T45" fmla="*/ 123 h 189"/>
                <a:gd name="T46" fmla="*/ 155 w 236"/>
                <a:gd name="T47" fmla="*/ 142 h 189"/>
                <a:gd name="T48" fmla="*/ 135 w 236"/>
                <a:gd name="T49" fmla="*/ 142 h 189"/>
                <a:gd name="T50" fmla="*/ 121 w 236"/>
                <a:gd name="T51" fmla="*/ 148 h 189"/>
                <a:gd name="T52" fmla="*/ 116 w 236"/>
                <a:gd name="T53" fmla="*/ 178 h 189"/>
                <a:gd name="T54" fmla="*/ 82 w 236"/>
                <a:gd name="T55" fmla="*/ 184 h 189"/>
                <a:gd name="T56" fmla="*/ 68 w 236"/>
                <a:gd name="T57" fmla="*/ 186 h 189"/>
                <a:gd name="T58" fmla="*/ 20 w 236"/>
                <a:gd name="T59" fmla="*/ 179 h 189"/>
                <a:gd name="T60" fmla="*/ 29 w 236"/>
                <a:gd name="T61" fmla="*/ 147 h 189"/>
                <a:gd name="T62" fmla="*/ 11 w 236"/>
                <a:gd name="T63" fmla="*/ 130 h 189"/>
                <a:gd name="T64" fmla="*/ 8 w 236"/>
                <a:gd name="T65" fmla="*/ 102 h 189"/>
                <a:gd name="T66" fmla="*/ 2 w 236"/>
                <a:gd name="T67" fmla="*/ 84 h 1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36" h="189">
                  <a:moveTo>
                    <a:pt x="4" y="58"/>
                  </a:moveTo>
                  <a:lnTo>
                    <a:pt x="23" y="66"/>
                  </a:lnTo>
                  <a:lnTo>
                    <a:pt x="35" y="63"/>
                  </a:lnTo>
                  <a:lnTo>
                    <a:pt x="37" y="54"/>
                  </a:lnTo>
                  <a:lnTo>
                    <a:pt x="50" y="51"/>
                  </a:lnTo>
                  <a:lnTo>
                    <a:pt x="58" y="45"/>
                  </a:lnTo>
                  <a:lnTo>
                    <a:pt x="58" y="28"/>
                  </a:lnTo>
                  <a:lnTo>
                    <a:pt x="71" y="24"/>
                  </a:lnTo>
                  <a:lnTo>
                    <a:pt x="72" y="17"/>
                  </a:lnTo>
                  <a:lnTo>
                    <a:pt x="82" y="22"/>
                  </a:lnTo>
                  <a:lnTo>
                    <a:pt x="87" y="23"/>
                  </a:lnTo>
                  <a:lnTo>
                    <a:pt x="97" y="23"/>
                  </a:lnTo>
                  <a:lnTo>
                    <a:pt x="110" y="27"/>
                  </a:lnTo>
                  <a:lnTo>
                    <a:pt x="116" y="30"/>
                  </a:lnTo>
                  <a:lnTo>
                    <a:pt x="127" y="23"/>
                  </a:lnTo>
                  <a:lnTo>
                    <a:pt x="134" y="27"/>
                  </a:lnTo>
                  <a:lnTo>
                    <a:pt x="137" y="18"/>
                  </a:lnTo>
                  <a:lnTo>
                    <a:pt x="147" y="18"/>
                  </a:lnTo>
                  <a:lnTo>
                    <a:pt x="149" y="15"/>
                  </a:lnTo>
                  <a:lnTo>
                    <a:pt x="149" y="7"/>
                  </a:lnTo>
                  <a:lnTo>
                    <a:pt x="154" y="0"/>
                  </a:lnTo>
                  <a:lnTo>
                    <a:pt x="165" y="4"/>
                  </a:lnTo>
                  <a:lnTo>
                    <a:pt x="165" y="11"/>
                  </a:lnTo>
                  <a:lnTo>
                    <a:pt x="170" y="12"/>
                  </a:lnTo>
                  <a:lnTo>
                    <a:pt x="173" y="29"/>
                  </a:lnTo>
                  <a:lnTo>
                    <a:pt x="182" y="36"/>
                  </a:lnTo>
                  <a:lnTo>
                    <a:pt x="186" y="31"/>
                  </a:lnTo>
                  <a:lnTo>
                    <a:pt x="193" y="29"/>
                  </a:lnTo>
                  <a:lnTo>
                    <a:pt x="202" y="20"/>
                  </a:lnTo>
                  <a:lnTo>
                    <a:pt x="214" y="22"/>
                  </a:lnTo>
                  <a:lnTo>
                    <a:pt x="232" y="22"/>
                  </a:lnTo>
                  <a:lnTo>
                    <a:pt x="236" y="28"/>
                  </a:lnTo>
                  <a:lnTo>
                    <a:pt x="227" y="30"/>
                  </a:lnTo>
                  <a:lnTo>
                    <a:pt x="219" y="34"/>
                  </a:lnTo>
                  <a:lnTo>
                    <a:pt x="200" y="36"/>
                  </a:lnTo>
                  <a:lnTo>
                    <a:pt x="183" y="40"/>
                  </a:lnTo>
                  <a:lnTo>
                    <a:pt x="175" y="50"/>
                  </a:lnTo>
                  <a:lnTo>
                    <a:pt x="181" y="58"/>
                  </a:lnTo>
                  <a:lnTo>
                    <a:pt x="185" y="69"/>
                  </a:lnTo>
                  <a:lnTo>
                    <a:pt x="179" y="77"/>
                  </a:lnTo>
                  <a:lnTo>
                    <a:pt x="182" y="85"/>
                  </a:lnTo>
                  <a:lnTo>
                    <a:pt x="178" y="93"/>
                  </a:lnTo>
                  <a:lnTo>
                    <a:pt x="162" y="92"/>
                  </a:lnTo>
                  <a:lnTo>
                    <a:pt x="172" y="106"/>
                  </a:lnTo>
                  <a:lnTo>
                    <a:pt x="162" y="111"/>
                  </a:lnTo>
                  <a:lnTo>
                    <a:pt x="157" y="123"/>
                  </a:lnTo>
                  <a:lnTo>
                    <a:pt x="160" y="136"/>
                  </a:lnTo>
                  <a:lnTo>
                    <a:pt x="155" y="142"/>
                  </a:lnTo>
                  <a:lnTo>
                    <a:pt x="148" y="140"/>
                  </a:lnTo>
                  <a:lnTo>
                    <a:pt x="135" y="142"/>
                  </a:lnTo>
                  <a:lnTo>
                    <a:pt x="134" y="148"/>
                  </a:lnTo>
                  <a:lnTo>
                    <a:pt x="121" y="148"/>
                  </a:lnTo>
                  <a:lnTo>
                    <a:pt x="113" y="160"/>
                  </a:lnTo>
                  <a:lnTo>
                    <a:pt x="116" y="178"/>
                  </a:lnTo>
                  <a:lnTo>
                    <a:pt x="95" y="186"/>
                  </a:lnTo>
                  <a:lnTo>
                    <a:pt x="82" y="184"/>
                  </a:lnTo>
                  <a:lnTo>
                    <a:pt x="79" y="189"/>
                  </a:lnTo>
                  <a:lnTo>
                    <a:pt x="68" y="186"/>
                  </a:lnTo>
                  <a:lnTo>
                    <a:pt x="51" y="189"/>
                  </a:lnTo>
                  <a:lnTo>
                    <a:pt x="20" y="179"/>
                  </a:lnTo>
                  <a:lnTo>
                    <a:pt x="33" y="160"/>
                  </a:lnTo>
                  <a:lnTo>
                    <a:pt x="29" y="147"/>
                  </a:lnTo>
                  <a:lnTo>
                    <a:pt x="15" y="143"/>
                  </a:lnTo>
                  <a:lnTo>
                    <a:pt x="11" y="130"/>
                  </a:lnTo>
                  <a:lnTo>
                    <a:pt x="3" y="113"/>
                  </a:lnTo>
                  <a:lnTo>
                    <a:pt x="8" y="102"/>
                  </a:lnTo>
                  <a:lnTo>
                    <a:pt x="0" y="99"/>
                  </a:lnTo>
                  <a:lnTo>
                    <a:pt x="2" y="84"/>
                  </a:lnTo>
                  <a:lnTo>
                    <a:pt x="4" y="58"/>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5" name="Freeform 14"/>
            <p:cNvSpPr>
              <a:spLocks/>
            </p:cNvSpPr>
            <p:nvPr/>
          </p:nvSpPr>
          <p:spPr bwMode="auto">
            <a:xfrm>
              <a:off x="5277717" y="4436846"/>
              <a:ext cx="376917" cy="389869"/>
            </a:xfrm>
            <a:custGeom>
              <a:avLst/>
              <a:gdLst>
                <a:gd name="T0" fmla="*/ 92 w 228"/>
                <a:gd name="T1" fmla="*/ 16 h 251"/>
                <a:gd name="T2" fmla="*/ 102 w 228"/>
                <a:gd name="T3" fmla="*/ 35 h 251"/>
                <a:gd name="T4" fmla="*/ 121 w 228"/>
                <a:gd name="T5" fmla="*/ 44 h 251"/>
                <a:gd name="T6" fmla="*/ 137 w 228"/>
                <a:gd name="T7" fmla="*/ 44 h 251"/>
                <a:gd name="T8" fmla="*/ 144 w 228"/>
                <a:gd name="T9" fmla="*/ 27 h 251"/>
                <a:gd name="T10" fmla="*/ 157 w 228"/>
                <a:gd name="T11" fmla="*/ 23 h 251"/>
                <a:gd name="T12" fmla="*/ 165 w 228"/>
                <a:gd name="T13" fmla="*/ 30 h 251"/>
                <a:gd name="T14" fmla="*/ 187 w 228"/>
                <a:gd name="T15" fmla="*/ 43 h 251"/>
                <a:gd name="T16" fmla="*/ 188 w 228"/>
                <a:gd name="T17" fmla="*/ 63 h 251"/>
                <a:gd name="T18" fmla="*/ 195 w 228"/>
                <a:gd name="T19" fmla="*/ 84 h 251"/>
                <a:gd name="T20" fmla="*/ 198 w 228"/>
                <a:gd name="T21" fmla="*/ 107 h 251"/>
                <a:gd name="T22" fmla="*/ 217 w 228"/>
                <a:gd name="T23" fmla="*/ 104 h 251"/>
                <a:gd name="T24" fmla="*/ 227 w 228"/>
                <a:gd name="T25" fmla="*/ 112 h 251"/>
                <a:gd name="T26" fmla="*/ 228 w 228"/>
                <a:gd name="T27" fmla="*/ 132 h 251"/>
                <a:gd name="T28" fmla="*/ 227 w 228"/>
                <a:gd name="T29" fmla="*/ 147 h 251"/>
                <a:gd name="T30" fmla="*/ 186 w 228"/>
                <a:gd name="T31" fmla="*/ 213 h 251"/>
                <a:gd name="T32" fmla="*/ 209 w 228"/>
                <a:gd name="T33" fmla="*/ 243 h 251"/>
                <a:gd name="T34" fmla="*/ 132 w 228"/>
                <a:gd name="T35" fmla="*/ 248 h 251"/>
                <a:gd name="T36" fmla="*/ 46 w 228"/>
                <a:gd name="T37" fmla="*/ 239 h 251"/>
                <a:gd name="T38" fmla="*/ 33 w 228"/>
                <a:gd name="T39" fmla="*/ 231 h 251"/>
                <a:gd name="T40" fmla="*/ 10 w 228"/>
                <a:gd name="T41" fmla="*/ 234 h 251"/>
                <a:gd name="T42" fmla="*/ 0 w 228"/>
                <a:gd name="T43" fmla="*/ 225 h 251"/>
                <a:gd name="T44" fmla="*/ 9 w 228"/>
                <a:gd name="T45" fmla="*/ 188 h 251"/>
                <a:gd name="T46" fmla="*/ 16 w 228"/>
                <a:gd name="T47" fmla="*/ 160 h 251"/>
                <a:gd name="T48" fmla="*/ 31 w 228"/>
                <a:gd name="T49" fmla="*/ 138 h 251"/>
                <a:gd name="T50" fmla="*/ 39 w 228"/>
                <a:gd name="T51" fmla="*/ 113 h 251"/>
                <a:gd name="T52" fmla="*/ 33 w 228"/>
                <a:gd name="T53" fmla="*/ 94 h 251"/>
                <a:gd name="T54" fmla="*/ 24 w 228"/>
                <a:gd name="T55" fmla="*/ 69 h 251"/>
                <a:gd name="T56" fmla="*/ 31 w 228"/>
                <a:gd name="T57" fmla="*/ 56 h 251"/>
                <a:gd name="T58" fmla="*/ 22 w 228"/>
                <a:gd name="T59" fmla="*/ 22 h 251"/>
                <a:gd name="T60" fmla="*/ 14 w 228"/>
                <a:gd name="T61" fmla="*/ 5 h 251"/>
                <a:gd name="T62" fmla="*/ 27 w 228"/>
                <a:gd name="T63" fmla="*/ 3 h 251"/>
                <a:gd name="T64" fmla="*/ 88 w 228"/>
                <a:gd name="T65" fmla="*/ 1 h 2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28" h="251">
                  <a:moveTo>
                    <a:pt x="88" y="1"/>
                  </a:moveTo>
                  <a:lnTo>
                    <a:pt x="92" y="16"/>
                  </a:lnTo>
                  <a:lnTo>
                    <a:pt x="97" y="29"/>
                  </a:lnTo>
                  <a:lnTo>
                    <a:pt x="102" y="35"/>
                  </a:lnTo>
                  <a:lnTo>
                    <a:pt x="109" y="46"/>
                  </a:lnTo>
                  <a:lnTo>
                    <a:pt x="121" y="44"/>
                  </a:lnTo>
                  <a:lnTo>
                    <a:pt x="127" y="42"/>
                  </a:lnTo>
                  <a:lnTo>
                    <a:pt x="137" y="44"/>
                  </a:lnTo>
                  <a:lnTo>
                    <a:pt x="140" y="39"/>
                  </a:lnTo>
                  <a:lnTo>
                    <a:pt x="144" y="27"/>
                  </a:lnTo>
                  <a:lnTo>
                    <a:pt x="156" y="26"/>
                  </a:lnTo>
                  <a:lnTo>
                    <a:pt x="157" y="23"/>
                  </a:lnTo>
                  <a:lnTo>
                    <a:pt x="166" y="22"/>
                  </a:lnTo>
                  <a:lnTo>
                    <a:pt x="165" y="30"/>
                  </a:lnTo>
                  <a:lnTo>
                    <a:pt x="187" y="30"/>
                  </a:lnTo>
                  <a:lnTo>
                    <a:pt x="187" y="43"/>
                  </a:lnTo>
                  <a:lnTo>
                    <a:pt x="190" y="51"/>
                  </a:lnTo>
                  <a:lnTo>
                    <a:pt x="188" y="63"/>
                  </a:lnTo>
                  <a:lnTo>
                    <a:pt x="189" y="76"/>
                  </a:lnTo>
                  <a:lnTo>
                    <a:pt x="195" y="84"/>
                  </a:lnTo>
                  <a:lnTo>
                    <a:pt x="193" y="109"/>
                  </a:lnTo>
                  <a:lnTo>
                    <a:pt x="198" y="107"/>
                  </a:lnTo>
                  <a:lnTo>
                    <a:pt x="206" y="107"/>
                  </a:lnTo>
                  <a:lnTo>
                    <a:pt x="217" y="104"/>
                  </a:lnTo>
                  <a:lnTo>
                    <a:pt x="226" y="105"/>
                  </a:lnTo>
                  <a:lnTo>
                    <a:pt x="227" y="112"/>
                  </a:lnTo>
                  <a:lnTo>
                    <a:pt x="225" y="122"/>
                  </a:lnTo>
                  <a:lnTo>
                    <a:pt x="228" y="132"/>
                  </a:lnTo>
                  <a:lnTo>
                    <a:pt x="225" y="140"/>
                  </a:lnTo>
                  <a:lnTo>
                    <a:pt x="227" y="147"/>
                  </a:lnTo>
                  <a:lnTo>
                    <a:pt x="188" y="146"/>
                  </a:lnTo>
                  <a:lnTo>
                    <a:pt x="186" y="213"/>
                  </a:lnTo>
                  <a:lnTo>
                    <a:pt x="198" y="230"/>
                  </a:lnTo>
                  <a:lnTo>
                    <a:pt x="209" y="243"/>
                  </a:lnTo>
                  <a:lnTo>
                    <a:pt x="176" y="251"/>
                  </a:lnTo>
                  <a:lnTo>
                    <a:pt x="132" y="248"/>
                  </a:lnTo>
                  <a:lnTo>
                    <a:pt x="120" y="238"/>
                  </a:lnTo>
                  <a:lnTo>
                    <a:pt x="46" y="239"/>
                  </a:lnTo>
                  <a:lnTo>
                    <a:pt x="43" y="240"/>
                  </a:lnTo>
                  <a:lnTo>
                    <a:pt x="33" y="231"/>
                  </a:lnTo>
                  <a:lnTo>
                    <a:pt x="21" y="230"/>
                  </a:lnTo>
                  <a:lnTo>
                    <a:pt x="10" y="234"/>
                  </a:lnTo>
                  <a:lnTo>
                    <a:pt x="1" y="238"/>
                  </a:lnTo>
                  <a:lnTo>
                    <a:pt x="0" y="225"/>
                  </a:lnTo>
                  <a:lnTo>
                    <a:pt x="2" y="206"/>
                  </a:lnTo>
                  <a:lnTo>
                    <a:pt x="9" y="188"/>
                  </a:lnTo>
                  <a:lnTo>
                    <a:pt x="10" y="179"/>
                  </a:lnTo>
                  <a:lnTo>
                    <a:pt x="16" y="160"/>
                  </a:lnTo>
                  <a:lnTo>
                    <a:pt x="21" y="151"/>
                  </a:lnTo>
                  <a:lnTo>
                    <a:pt x="31" y="138"/>
                  </a:lnTo>
                  <a:lnTo>
                    <a:pt x="37" y="129"/>
                  </a:lnTo>
                  <a:lnTo>
                    <a:pt x="39" y="113"/>
                  </a:lnTo>
                  <a:lnTo>
                    <a:pt x="39" y="101"/>
                  </a:lnTo>
                  <a:lnTo>
                    <a:pt x="33" y="94"/>
                  </a:lnTo>
                  <a:lnTo>
                    <a:pt x="29" y="81"/>
                  </a:lnTo>
                  <a:lnTo>
                    <a:pt x="24" y="69"/>
                  </a:lnTo>
                  <a:lnTo>
                    <a:pt x="25" y="64"/>
                  </a:lnTo>
                  <a:lnTo>
                    <a:pt x="31" y="56"/>
                  </a:lnTo>
                  <a:lnTo>
                    <a:pt x="25" y="36"/>
                  </a:lnTo>
                  <a:lnTo>
                    <a:pt x="22" y="22"/>
                  </a:lnTo>
                  <a:lnTo>
                    <a:pt x="13" y="9"/>
                  </a:lnTo>
                  <a:lnTo>
                    <a:pt x="14" y="5"/>
                  </a:lnTo>
                  <a:lnTo>
                    <a:pt x="22" y="2"/>
                  </a:lnTo>
                  <a:lnTo>
                    <a:pt x="27" y="3"/>
                  </a:lnTo>
                  <a:lnTo>
                    <a:pt x="34" y="0"/>
                  </a:lnTo>
                  <a:lnTo>
                    <a:pt x="88" y="1"/>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6" name="Freeform 15"/>
            <p:cNvSpPr>
              <a:spLocks/>
            </p:cNvSpPr>
            <p:nvPr/>
          </p:nvSpPr>
          <p:spPr bwMode="auto">
            <a:xfrm>
              <a:off x="5289290" y="4391803"/>
              <a:ext cx="33063" cy="43491"/>
            </a:xfrm>
            <a:custGeom>
              <a:avLst/>
              <a:gdLst>
                <a:gd name="T0" fmla="*/ 10 w 20"/>
                <a:gd name="T1" fmla="*/ 26 h 28"/>
                <a:gd name="T2" fmla="*/ 5 w 20"/>
                <a:gd name="T3" fmla="*/ 28 h 28"/>
                <a:gd name="T4" fmla="*/ 0 w 20"/>
                <a:gd name="T5" fmla="*/ 12 h 28"/>
                <a:gd name="T6" fmla="*/ 7 w 20"/>
                <a:gd name="T7" fmla="*/ 3 h 28"/>
                <a:gd name="T8" fmla="*/ 13 w 20"/>
                <a:gd name="T9" fmla="*/ 0 h 28"/>
                <a:gd name="T10" fmla="*/ 20 w 20"/>
                <a:gd name="T11" fmla="*/ 7 h 28"/>
                <a:gd name="T12" fmla="*/ 13 w 20"/>
                <a:gd name="T13" fmla="*/ 11 h 28"/>
                <a:gd name="T14" fmla="*/ 10 w 20"/>
                <a:gd name="T15" fmla="*/ 16 h 28"/>
                <a:gd name="T16" fmla="*/ 10 w 20"/>
                <a:gd name="T17" fmla="*/ 26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 h="28">
                  <a:moveTo>
                    <a:pt x="10" y="26"/>
                  </a:moveTo>
                  <a:lnTo>
                    <a:pt x="5" y="28"/>
                  </a:lnTo>
                  <a:lnTo>
                    <a:pt x="0" y="12"/>
                  </a:lnTo>
                  <a:lnTo>
                    <a:pt x="7" y="3"/>
                  </a:lnTo>
                  <a:lnTo>
                    <a:pt x="13" y="0"/>
                  </a:lnTo>
                  <a:lnTo>
                    <a:pt x="20" y="7"/>
                  </a:lnTo>
                  <a:lnTo>
                    <a:pt x="13" y="11"/>
                  </a:lnTo>
                  <a:lnTo>
                    <a:pt x="10" y="16"/>
                  </a:lnTo>
                  <a:lnTo>
                    <a:pt x="10" y="26"/>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7" name="Freeform 16"/>
            <p:cNvSpPr>
              <a:spLocks/>
            </p:cNvSpPr>
            <p:nvPr/>
          </p:nvSpPr>
          <p:spPr bwMode="auto">
            <a:xfrm>
              <a:off x="5462871" y="2872714"/>
              <a:ext cx="51247" cy="97856"/>
            </a:xfrm>
            <a:custGeom>
              <a:avLst/>
              <a:gdLst>
                <a:gd name="T0" fmla="*/ 22 w 31"/>
                <a:gd name="T1" fmla="*/ 17 h 63"/>
                <a:gd name="T2" fmla="*/ 20 w 31"/>
                <a:gd name="T3" fmla="*/ 24 h 63"/>
                <a:gd name="T4" fmla="*/ 23 w 31"/>
                <a:gd name="T5" fmla="*/ 33 h 63"/>
                <a:gd name="T6" fmla="*/ 31 w 31"/>
                <a:gd name="T7" fmla="*/ 38 h 63"/>
                <a:gd name="T8" fmla="*/ 31 w 31"/>
                <a:gd name="T9" fmla="*/ 44 h 63"/>
                <a:gd name="T10" fmla="*/ 25 w 31"/>
                <a:gd name="T11" fmla="*/ 46 h 63"/>
                <a:gd name="T12" fmla="*/ 25 w 31"/>
                <a:gd name="T13" fmla="*/ 53 h 63"/>
                <a:gd name="T14" fmla="*/ 18 w 31"/>
                <a:gd name="T15" fmla="*/ 63 h 63"/>
                <a:gd name="T16" fmla="*/ 15 w 31"/>
                <a:gd name="T17" fmla="*/ 62 h 63"/>
                <a:gd name="T18" fmla="*/ 14 w 31"/>
                <a:gd name="T19" fmla="*/ 57 h 63"/>
                <a:gd name="T20" fmla="*/ 4 w 31"/>
                <a:gd name="T21" fmla="*/ 50 h 63"/>
                <a:gd name="T22" fmla="*/ 2 w 31"/>
                <a:gd name="T23" fmla="*/ 40 h 63"/>
                <a:gd name="T24" fmla="*/ 3 w 31"/>
                <a:gd name="T25" fmla="*/ 26 h 63"/>
                <a:gd name="T26" fmla="*/ 4 w 31"/>
                <a:gd name="T27" fmla="*/ 20 h 63"/>
                <a:gd name="T28" fmla="*/ 1 w 31"/>
                <a:gd name="T29" fmla="*/ 17 h 63"/>
                <a:gd name="T30" fmla="*/ 0 w 31"/>
                <a:gd name="T31" fmla="*/ 10 h 63"/>
                <a:gd name="T32" fmla="*/ 6 w 31"/>
                <a:gd name="T33" fmla="*/ 0 h 63"/>
                <a:gd name="T34" fmla="*/ 7 w 31"/>
                <a:gd name="T35" fmla="*/ 4 h 63"/>
                <a:gd name="T36" fmla="*/ 12 w 31"/>
                <a:gd name="T37" fmla="*/ 2 h 63"/>
                <a:gd name="T38" fmla="*/ 16 w 31"/>
                <a:gd name="T39" fmla="*/ 8 h 63"/>
                <a:gd name="T40" fmla="*/ 20 w 31"/>
                <a:gd name="T41" fmla="*/ 10 h 63"/>
                <a:gd name="T42" fmla="*/ 22 w 31"/>
                <a:gd name="T43" fmla="*/ 1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1" h="63">
                  <a:moveTo>
                    <a:pt x="22" y="17"/>
                  </a:moveTo>
                  <a:lnTo>
                    <a:pt x="20" y="24"/>
                  </a:lnTo>
                  <a:lnTo>
                    <a:pt x="23" y="33"/>
                  </a:lnTo>
                  <a:lnTo>
                    <a:pt x="31" y="38"/>
                  </a:lnTo>
                  <a:lnTo>
                    <a:pt x="31" y="44"/>
                  </a:lnTo>
                  <a:lnTo>
                    <a:pt x="25" y="46"/>
                  </a:lnTo>
                  <a:lnTo>
                    <a:pt x="25" y="53"/>
                  </a:lnTo>
                  <a:lnTo>
                    <a:pt x="18" y="63"/>
                  </a:lnTo>
                  <a:lnTo>
                    <a:pt x="15" y="62"/>
                  </a:lnTo>
                  <a:lnTo>
                    <a:pt x="14" y="57"/>
                  </a:lnTo>
                  <a:lnTo>
                    <a:pt x="4" y="50"/>
                  </a:lnTo>
                  <a:lnTo>
                    <a:pt x="2" y="40"/>
                  </a:lnTo>
                  <a:lnTo>
                    <a:pt x="3" y="26"/>
                  </a:lnTo>
                  <a:lnTo>
                    <a:pt x="4" y="20"/>
                  </a:lnTo>
                  <a:lnTo>
                    <a:pt x="1" y="17"/>
                  </a:lnTo>
                  <a:lnTo>
                    <a:pt x="0" y="10"/>
                  </a:lnTo>
                  <a:lnTo>
                    <a:pt x="6" y="0"/>
                  </a:lnTo>
                  <a:lnTo>
                    <a:pt x="7" y="4"/>
                  </a:lnTo>
                  <a:lnTo>
                    <a:pt x="12" y="2"/>
                  </a:lnTo>
                  <a:lnTo>
                    <a:pt x="16" y="8"/>
                  </a:lnTo>
                  <a:lnTo>
                    <a:pt x="20" y="10"/>
                  </a:lnTo>
                  <a:lnTo>
                    <a:pt x="22" y="17"/>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8" name="Freeform 17"/>
            <p:cNvSpPr>
              <a:spLocks/>
            </p:cNvSpPr>
            <p:nvPr/>
          </p:nvSpPr>
          <p:spPr bwMode="auto">
            <a:xfrm>
              <a:off x="6453103" y="3407035"/>
              <a:ext cx="140517" cy="114941"/>
            </a:xfrm>
            <a:custGeom>
              <a:avLst/>
              <a:gdLst>
                <a:gd name="T0" fmla="*/ 0 w 85"/>
                <a:gd name="T1" fmla="*/ 38 h 74"/>
                <a:gd name="T2" fmla="*/ 3 w 85"/>
                <a:gd name="T3" fmla="*/ 37 h 74"/>
                <a:gd name="T4" fmla="*/ 4 w 85"/>
                <a:gd name="T5" fmla="*/ 42 h 74"/>
                <a:gd name="T6" fmla="*/ 18 w 85"/>
                <a:gd name="T7" fmla="*/ 39 h 74"/>
                <a:gd name="T8" fmla="*/ 33 w 85"/>
                <a:gd name="T9" fmla="*/ 40 h 74"/>
                <a:gd name="T10" fmla="*/ 44 w 85"/>
                <a:gd name="T11" fmla="*/ 40 h 74"/>
                <a:gd name="T12" fmla="*/ 54 w 85"/>
                <a:gd name="T13" fmla="*/ 26 h 74"/>
                <a:gd name="T14" fmla="*/ 66 w 85"/>
                <a:gd name="T15" fmla="*/ 13 h 74"/>
                <a:gd name="T16" fmla="*/ 76 w 85"/>
                <a:gd name="T17" fmla="*/ 0 h 74"/>
                <a:gd name="T18" fmla="*/ 80 w 85"/>
                <a:gd name="T19" fmla="*/ 7 h 74"/>
                <a:gd name="T20" fmla="*/ 85 w 85"/>
                <a:gd name="T21" fmla="*/ 24 h 74"/>
                <a:gd name="T22" fmla="*/ 75 w 85"/>
                <a:gd name="T23" fmla="*/ 24 h 74"/>
                <a:gd name="T24" fmla="*/ 76 w 85"/>
                <a:gd name="T25" fmla="*/ 37 h 74"/>
                <a:gd name="T26" fmla="*/ 79 w 85"/>
                <a:gd name="T27" fmla="*/ 40 h 74"/>
                <a:gd name="T28" fmla="*/ 72 w 85"/>
                <a:gd name="T29" fmla="*/ 44 h 74"/>
                <a:gd name="T30" fmla="*/ 72 w 85"/>
                <a:gd name="T31" fmla="*/ 53 h 74"/>
                <a:gd name="T32" fmla="*/ 68 w 85"/>
                <a:gd name="T33" fmla="*/ 61 h 74"/>
                <a:gd name="T34" fmla="*/ 69 w 85"/>
                <a:gd name="T35" fmla="*/ 70 h 74"/>
                <a:gd name="T36" fmla="*/ 65 w 85"/>
                <a:gd name="T37" fmla="*/ 74 h 74"/>
                <a:gd name="T38" fmla="*/ 10 w 85"/>
                <a:gd name="T39" fmla="*/ 64 h 74"/>
                <a:gd name="T40" fmla="*/ 1 w 85"/>
                <a:gd name="T41" fmla="*/ 43 h 74"/>
                <a:gd name="T42" fmla="*/ 0 w 85"/>
                <a:gd name="T43" fmla="*/ 38 h 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85" h="74">
                  <a:moveTo>
                    <a:pt x="0" y="38"/>
                  </a:moveTo>
                  <a:lnTo>
                    <a:pt x="3" y="37"/>
                  </a:lnTo>
                  <a:lnTo>
                    <a:pt x="4" y="42"/>
                  </a:lnTo>
                  <a:lnTo>
                    <a:pt x="18" y="39"/>
                  </a:lnTo>
                  <a:lnTo>
                    <a:pt x="33" y="40"/>
                  </a:lnTo>
                  <a:lnTo>
                    <a:pt x="44" y="40"/>
                  </a:lnTo>
                  <a:lnTo>
                    <a:pt x="54" y="26"/>
                  </a:lnTo>
                  <a:lnTo>
                    <a:pt x="66" y="13"/>
                  </a:lnTo>
                  <a:lnTo>
                    <a:pt x="76" y="0"/>
                  </a:lnTo>
                  <a:lnTo>
                    <a:pt x="80" y="7"/>
                  </a:lnTo>
                  <a:lnTo>
                    <a:pt x="85" y="24"/>
                  </a:lnTo>
                  <a:lnTo>
                    <a:pt x="75" y="24"/>
                  </a:lnTo>
                  <a:lnTo>
                    <a:pt x="76" y="37"/>
                  </a:lnTo>
                  <a:lnTo>
                    <a:pt x="79" y="40"/>
                  </a:lnTo>
                  <a:lnTo>
                    <a:pt x="72" y="44"/>
                  </a:lnTo>
                  <a:lnTo>
                    <a:pt x="72" y="53"/>
                  </a:lnTo>
                  <a:lnTo>
                    <a:pt x="68" y="61"/>
                  </a:lnTo>
                  <a:lnTo>
                    <a:pt x="69" y="70"/>
                  </a:lnTo>
                  <a:lnTo>
                    <a:pt x="65" y="74"/>
                  </a:lnTo>
                  <a:lnTo>
                    <a:pt x="10" y="64"/>
                  </a:lnTo>
                  <a:lnTo>
                    <a:pt x="1" y="43"/>
                  </a:lnTo>
                  <a:lnTo>
                    <a:pt x="0" y="38"/>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9" name="Freeform 18"/>
            <p:cNvSpPr>
              <a:spLocks/>
            </p:cNvSpPr>
            <p:nvPr/>
          </p:nvSpPr>
          <p:spPr bwMode="auto">
            <a:xfrm>
              <a:off x="6140658" y="2919312"/>
              <a:ext cx="95882" cy="79217"/>
            </a:xfrm>
            <a:custGeom>
              <a:avLst/>
              <a:gdLst>
                <a:gd name="T0" fmla="*/ 0 w 58"/>
                <a:gd name="T1" fmla="*/ 3 h 51"/>
                <a:gd name="T2" fmla="*/ 23 w 58"/>
                <a:gd name="T3" fmla="*/ 0 h 51"/>
                <a:gd name="T4" fmla="*/ 27 w 58"/>
                <a:gd name="T5" fmla="*/ 5 h 51"/>
                <a:gd name="T6" fmla="*/ 34 w 58"/>
                <a:gd name="T7" fmla="*/ 9 h 51"/>
                <a:gd name="T8" fmla="*/ 32 w 58"/>
                <a:gd name="T9" fmla="*/ 14 h 51"/>
                <a:gd name="T10" fmla="*/ 42 w 58"/>
                <a:gd name="T11" fmla="*/ 21 h 51"/>
                <a:gd name="T12" fmla="*/ 39 w 58"/>
                <a:gd name="T13" fmla="*/ 27 h 51"/>
                <a:gd name="T14" fmla="*/ 47 w 58"/>
                <a:gd name="T15" fmla="*/ 33 h 51"/>
                <a:gd name="T16" fmla="*/ 55 w 58"/>
                <a:gd name="T17" fmla="*/ 36 h 51"/>
                <a:gd name="T18" fmla="*/ 58 w 58"/>
                <a:gd name="T19" fmla="*/ 51 h 51"/>
                <a:gd name="T20" fmla="*/ 52 w 58"/>
                <a:gd name="T21" fmla="*/ 51 h 51"/>
                <a:gd name="T22" fmla="*/ 43 w 58"/>
                <a:gd name="T23" fmla="*/ 39 h 51"/>
                <a:gd name="T24" fmla="*/ 42 w 58"/>
                <a:gd name="T25" fmla="*/ 36 h 51"/>
                <a:gd name="T26" fmla="*/ 35 w 58"/>
                <a:gd name="T27" fmla="*/ 36 h 51"/>
                <a:gd name="T28" fmla="*/ 29 w 58"/>
                <a:gd name="T29" fmla="*/ 31 h 51"/>
                <a:gd name="T30" fmla="*/ 26 w 58"/>
                <a:gd name="T31" fmla="*/ 31 h 51"/>
                <a:gd name="T32" fmla="*/ 18 w 58"/>
                <a:gd name="T33" fmla="*/ 25 h 51"/>
                <a:gd name="T34" fmla="*/ 4 w 58"/>
                <a:gd name="T35" fmla="*/ 20 h 51"/>
                <a:gd name="T36" fmla="*/ 4 w 58"/>
                <a:gd name="T37" fmla="*/ 10 h 51"/>
                <a:gd name="T38" fmla="*/ 0 w 58"/>
                <a:gd name="T39" fmla="*/ 3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58" h="51">
                  <a:moveTo>
                    <a:pt x="0" y="3"/>
                  </a:moveTo>
                  <a:lnTo>
                    <a:pt x="23" y="0"/>
                  </a:lnTo>
                  <a:lnTo>
                    <a:pt x="27" y="5"/>
                  </a:lnTo>
                  <a:lnTo>
                    <a:pt x="34" y="9"/>
                  </a:lnTo>
                  <a:lnTo>
                    <a:pt x="32" y="14"/>
                  </a:lnTo>
                  <a:lnTo>
                    <a:pt x="42" y="21"/>
                  </a:lnTo>
                  <a:lnTo>
                    <a:pt x="39" y="27"/>
                  </a:lnTo>
                  <a:lnTo>
                    <a:pt x="47" y="33"/>
                  </a:lnTo>
                  <a:lnTo>
                    <a:pt x="55" y="36"/>
                  </a:lnTo>
                  <a:lnTo>
                    <a:pt x="58" y="51"/>
                  </a:lnTo>
                  <a:lnTo>
                    <a:pt x="52" y="51"/>
                  </a:lnTo>
                  <a:lnTo>
                    <a:pt x="43" y="39"/>
                  </a:lnTo>
                  <a:lnTo>
                    <a:pt x="42" y="36"/>
                  </a:lnTo>
                  <a:lnTo>
                    <a:pt x="35" y="36"/>
                  </a:lnTo>
                  <a:lnTo>
                    <a:pt x="29" y="31"/>
                  </a:lnTo>
                  <a:lnTo>
                    <a:pt x="26" y="31"/>
                  </a:lnTo>
                  <a:lnTo>
                    <a:pt x="18" y="25"/>
                  </a:lnTo>
                  <a:lnTo>
                    <a:pt x="4" y="20"/>
                  </a:lnTo>
                  <a:lnTo>
                    <a:pt x="4" y="10"/>
                  </a:lnTo>
                  <a:lnTo>
                    <a:pt x="0" y="3"/>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20" name="Freeform 19"/>
            <p:cNvSpPr>
              <a:spLocks/>
            </p:cNvSpPr>
            <p:nvPr/>
          </p:nvSpPr>
          <p:spPr bwMode="auto">
            <a:xfrm>
              <a:off x="5183488" y="2670790"/>
              <a:ext cx="198377" cy="83876"/>
            </a:xfrm>
            <a:custGeom>
              <a:avLst/>
              <a:gdLst>
                <a:gd name="T0" fmla="*/ 120 w 120"/>
                <a:gd name="T1" fmla="*/ 19 h 54"/>
                <a:gd name="T2" fmla="*/ 119 w 120"/>
                <a:gd name="T3" fmla="*/ 27 h 54"/>
                <a:gd name="T4" fmla="*/ 110 w 120"/>
                <a:gd name="T5" fmla="*/ 27 h 54"/>
                <a:gd name="T6" fmla="*/ 114 w 120"/>
                <a:gd name="T7" fmla="*/ 32 h 54"/>
                <a:gd name="T8" fmla="*/ 109 w 120"/>
                <a:gd name="T9" fmla="*/ 45 h 54"/>
                <a:gd name="T10" fmla="*/ 107 w 120"/>
                <a:gd name="T11" fmla="*/ 48 h 54"/>
                <a:gd name="T12" fmla="*/ 92 w 120"/>
                <a:gd name="T13" fmla="*/ 49 h 54"/>
                <a:gd name="T14" fmla="*/ 85 w 120"/>
                <a:gd name="T15" fmla="*/ 54 h 54"/>
                <a:gd name="T16" fmla="*/ 71 w 120"/>
                <a:gd name="T17" fmla="*/ 52 h 54"/>
                <a:gd name="T18" fmla="*/ 47 w 120"/>
                <a:gd name="T19" fmla="*/ 47 h 54"/>
                <a:gd name="T20" fmla="*/ 43 w 120"/>
                <a:gd name="T21" fmla="*/ 40 h 54"/>
                <a:gd name="T22" fmla="*/ 27 w 120"/>
                <a:gd name="T23" fmla="*/ 43 h 54"/>
                <a:gd name="T24" fmla="*/ 25 w 120"/>
                <a:gd name="T25" fmla="*/ 47 h 54"/>
                <a:gd name="T26" fmla="*/ 15 w 120"/>
                <a:gd name="T27" fmla="*/ 44 h 54"/>
                <a:gd name="T28" fmla="*/ 7 w 120"/>
                <a:gd name="T29" fmla="*/ 44 h 54"/>
                <a:gd name="T30" fmla="*/ 0 w 120"/>
                <a:gd name="T31" fmla="*/ 40 h 54"/>
                <a:gd name="T32" fmla="*/ 2 w 120"/>
                <a:gd name="T33" fmla="*/ 35 h 54"/>
                <a:gd name="T34" fmla="*/ 1 w 120"/>
                <a:gd name="T35" fmla="*/ 31 h 54"/>
                <a:gd name="T36" fmla="*/ 6 w 120"/>
                <a:gd name="T37" fmla="*/ 30 h 54"/>
                <a:gd name="T38" fmla="*/ 15 w 120"/>
                <a:gd name="T39" fmla="*/ 36 h 54"/>
                <a:gd name="T40" fmla="*/ 16 w 120"/>
                <a:gd name="T41" fmla="*/ 30 h 54"/>
                <a:gd name="T42" fmla="*/ 31 w 120"/>
                <a:gd name="T43" fmla="*/ 31 h 54"/>
                <a:gd name="T44" fmla="*/ 42 w 120"/>
                <a:gd name="T45" fmla="*/ 28 h 54"/>
                <a:gd name="T46" fmla="*/ 50 w 120"/>
                <a:gd name="T47" fmla="*/ 28 h 54"/>
                <a:gd name="T48" fmla="*/ 55 w 120"/>
                <a:gd name="T49" fmla="*/ 32 h 54"/>
                <a:gd name="T50" fmla="*/ 57 w 120"/>
                <a:gd name="T51" fmla="*/ 29 h 54"/>
                <a:gd name="T52" fmla="*/ 53 w 120"/>
                <a:gd name="T53" fmla="*/ 16 h 54"/>
                <a:gd name="T54" fmla="*/ 59 w 120"/>
                <a:gd name="T55" fmla="*/ 13 h 54"/>
                <a:gd name="T56" fmla="*/ 64 w 120"/>
                <a:gd name="T57" fmla="*/ 4 h 54"/>
                <a:gd name="T58" fmla="*/ 77 w 120"/>
                <a:gd name="T59" fmla="*/ 10 h 54"/>
                <a:gd name="T60" fmla="*/ 85 w 120"/>
                <a:gd name="T61" fmla="*/ 2 h 54"/>
                <a:gd name="T62" fmla="*/ 90 w 120"/>
                <a:gd name="T63" fmla="*/ 0 h 54"/>
                <a:gd name="T64" fmla="*/ 103 w 120"/>
                <a:gd name="T65" fmla="*/ 7 h 54"/>
                <a:gd name="T66" fmla="*/ 111 w 120"/>
                <a:gd name="T67" fmla="*/ 6 h 54"/>
                <a:gd name="T68" fmla="*/ 119 w 120"/>
                <a:gd name="T69" fmla="*/ 9 h 54"/>
                <a:gd name="T70" fmla="*/ 118 w 120"/>
                <a:gd name="T71" fmla="*/ 12 h 54"/>
                <a:gd name="T72" fmla="*/ 120 w 120"/>
                <a:gd name="T73" fmla="*/ 19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0" h="54">
                  <a:moveTo>
                    <a:pt x="120" y="19"/>
                  </a:moveTo>
                  <a:lnTo>
                    <a:pt x="119" y="27"/>
                  </a:lnTo>
                  <a:lnTo>
                    <a:pt x="110" y="27"/>
                  </a:lnTo>
                  <a:lnTo>
                    <a:pt x="114" y="32"/>
                  </a:lnTo>
                  <a:lnTo>
                    <a:pt x="109" y="45"/>
                  </a:lnTo>
                  <a:lnTo>
                    <a:pt x="107" y="48"/>
                  </a:lnTo>
                  <a:lnTo>
                    <a:pt x="92" y="49"/>
                  </a:lnTo>
                  <a:lnTo>
                    <a:pt x="85" y="54"/>
                  </a:lnTo>
                  <a:lnTo>
                    <a:pt x="71" y="52"/>
                  </a:lnTo>
                  <a:lnTo>
                    <a:pt x="47" y="47"/>
                  </a:lnTo>
                  <a:lnTo>
                    <a:pt x="43" y="40"/>
                  </a:lnTo>
                  <a:lnTo>
                    <a:pt x="27" y="43"/>
                  </a:lnTo>
                  <a:lnTo>
                    <a:pt x="25" y="47"/>
                  </a:lnTo>
                  <a:lnTo>
                    <a:pt x="15" y="44"/>
                  </a:lnTo>
                  <a:lnTo>
                    <a:pt x="7" y="44"/>
                  </a:lnTo>
                  <a:lnTo>
                    <a:pt x="0" y="40"/>
                  </a:lnTo>
                  <a:lnTo>
                    <a:pt x="2" y="35"/>
                  </a:lnTo>
                  <a:lnTo>
                    <a:pt x="1" y="31"/>
                  </a:lnTo>
                  <a:lnTo>
                    <a:pt x="6" y="30"/>
                  </a:lnTo>
                  <a:lnTo>
                    <a:pt x="15" y="36"/>
                  </a:lnTo>
                  <a:lnTo>
                    <a:pt x="16" y="30"/>
                  </a:lnTo>
                  <a:lnTo>
                    <a:pt x="31" y="31"/>
                  </a:lnTo>
                  <a:lnTo>
                    <a:pt x="42" y="28"/>
                  </a:lnTo>
                  <a:lnTo>
                    <a:pt x="50" y="28"/>
                  </a:lnTo>
                  <a:lnTo>
                    <a:pt x="55" y="32"/>
                  </a:lnTo>
                  <a:lnTo>
                    <a:pt x="57" y="29"/>
                  </a:lnTo>
                  <a:lnTo>
                    <a:pt x="53" y="16"/>
                  </a:lnTo>
                  <a:lnTo>
                    <a:pt x="59" y="13"/>
                  </a:lnTo>
                  <a:lnTo>
                    <a:pt x="64" y="4"/>
                  </a:lnTo>
                  <a:lnTo>
                    <a:pt x="77" y="10"/>
                  </a:lnTo>
                  <a:lnTo>
                    <a:pt x="85" y="2"/>
                  </a:lnTo>
                  <a:lnTo>
                    <a:pt x="90" y="0"/>
                  </a:lnTo>
                  <a:lnTo>
                    <a:pt x="103" y="7"/>
                  </a:lnTo>
                  <a:lnTo>
                    <a:pt x="111" y="6"/>
                  </a:lnTo>
                  <a:lnTo>
                    <a:pt x="119" y="9"/>
                  </a:lnTo>
                  <a:lnTo>
                    <a:pt x="118" y="12"/>
                  </a:lnTo>
                  <a:lnTo>
                    <a:pt x="120" y="1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21" name="Freeform 20"/>
            <p:cNvSpPr>
              <a:spLocks/>
            </p:cNvSpPr>
            <p:nvPr/>
          </p:nvSpPr>
          <p:spPr bwMode="auto">
            <a:xfrm>
              <a:off x="6183641" y="2967464"/>
              <a:ext cx="42982" cy="31065"/>
            </a:xfrm>
            <a:custGeom>
              <a:avLst/>
              <a:gdLst>
                <a:gd name="T0" fmla="*/ 14 w 108"/>
                <a:gd name="T1" fmla="*/ 1 h 85"/>
                <a:gd name="T2" fmla="*/ 38 w 108"/>
                <a:gd name="T3" fmla="*/ 23 h 85"/>
                <a:gd name="T4" fmla="*/ 69 w 108"/>
                <a:gd name="T5" fmla="*/ 23 h 85"/>
                <a:gd name="T6" fmla="*/ 71 w 108"/>
                <a:gd name="T7" fmla="*/ 36 h 85"/>
                <a:gd name="T8" fmla="*/ 108 w 108"/>
                <a:gd name="T9" fmla="*/ 85 h 85"/>
                <a:gd name="T10" fmla="*/ 58 w 108"/>
                <a:gd name="T11" fmla="*/ 74 h 85"/>
                <a:gd name="T12" fmla="*/ 16 w 108"/>
                <a:gd name="T13" fmla="*/ 35 h 85"/>
                <a:gd name="T14" fmla="*/ 0 w 108"/>
                <a:gd name="T15" fmla="*/ 3 h 85"/>
                <a:gd name="T16" fmla="*/ 14 w 108"/>
                <a:gd name="T17" fmla="*/ 0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8" h="85">
                  <a:moveTo>
                    <a:pt x="14" y="1"/>
                  </a:moveTo>
                  <a:lnTo>
                    <a:pt x="38" y="23"/>
                  </a:lnTo>
                  <a:lnTo>
                    <a:pt x="69" y="23"/>
                  </a:lnTo>
                  <a:lnTo>
                    <a:pt x="71" y="36"/>
                  </a:lnTo>
                  <a:lnTo>
                    <a:pt x="108" y="85"/>
                  </a:lnTo>
                  <a:lnTo>
                    <a:pt x="58" y="74"/>
                  </a:lnTo>
                  <a:lnTo>
                    <a:pt x="16" y="35"/>
                  </a:lnTo>
                  <a:lnTo>
                    <a:pt x="0" y="3"/>
                  </a:lnTo>
                  <a:lnTo>
                    <a:pt x="14" y="0"/>
                  </a:lnTo>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22" name="Freeform 21"/>
            <p:cNvSpPr>
              <a:spLocks/>
            </p:cNvSpPr>
            <p:nvPr/>
          </p:nvSpPr>
          <p:spPr bwMode="auto">
            <a:xfrm>
              <a:off x="6178681" y="2899119"/>
              <a:ext cx="157050" cy="114941"/>
            </a:xfrm>
            <a:custGeom>
              <a:avLst/>
              <a:gdLst>
                <a:gd name="T0" fmla="*/ 40 w 95"/>
                <a:gd name="T1" fmla="*/ 13 h 74"/>
                <a:gd name="T2" fmla="*/ 48 w 95"/>
                <a:gd name="T3" fmla="*/ 15 h 74"/>
                <a:gd name="T4" fmla="*/ 50 w 95"/>
                <a:gd name="T5" fmla="*/ 9 h 74"/>
                <a:gd name="T6" fmla="*/ 58 w 95"/>
                <a:gd name="T7" fmla="*/ 1 h 74"/>
                <a:gd name="T8" fmla="*/ 69 w 95"/>
                <a:gd name="T9" fmla="*/ 12 h 74"/>
                <a:gd name="T10" fmla="*/ 81 w 95"/>
                <a:gd name="T11" fmla="*/ 27 h 74"/>
                <a:gd name="T12" fmla="*/ 89 w 95"/>
                <a:gd name="T13" fmla="*/ 28 h 74"/>
                <a:gd name="T14" fmla="*/ 95 w 95"/>
                <a:gd name="T15" fmla="*/ 33 h 74"/>
                <a:gd name="T16" fmla="*/ 82 w 95"/>
                <a:gd name="T17" fmla="*/ 35 h 74"/>
                <a:gd name="T18" fmla="*/ 82 w 95"/>
                <a:gd name="T19" fmla="*/ 51 h 74"/>
                <a:gd name="T20" fmla="*/ 80 w 95"/>
                <a:gd name="T21" fmla="*/ 58 h 74"/>
                <a:gd name="T22" fmla="*/ 75 w 95"/>
                <a:gd name="T23" fmla="*/ 63 h 74"/>
                <a:gd name="T24" fmla="*/ 77 w 95"/>
                <a:gd name="T25" fmla="*/ 73 h 74"/>
                <a:gd name="T26" fmla="*/ 73 w 95"/>
                <a:gd name="T27" fmla="*/ 74 h 74"/>
                <a:gd name="T28" fmla="*/ 61 w 95"/>
                <a:gd name="T29" fmla="*/ 63 h 74"/>
                <a:gd name="T30" fmla="*/ 65 w 95"/>
                <a:gd name="T31" fmla="*/ 53 h 74"/>
                <a:gd name="T32" fmla="*/ 59 w 95"/>
                <a:gd name="T33" fmla="*/ 47 h 74"/>
                <a:gd name="T34" fmla="*/ 52 w 95"/>
                <a:gd name="T35" fmla="*/ 49 h 74"/>
                <a:gd name="T36" fmla="*/ 35 w 95"/>
                <a:gd name="T37" fmla="*/ 64 h 74"/>
                <a:gd name="T38" fmla="*/ 32 w 95"/>
                <a:gd name="T39" fmla="*/ 49 h 74"/>
                <a:gd name="T40" fmla="*/ 24 w 95"/>
                <a:gd name="T41" fmla="*/ 46 h 74"/>
                <a:gd name="T42" fmla="*/ 16 w 95"/>
                <a:gd name="T43" fmla="*/ 40 h 74"/>
                <a:gd name="T44" fmla="*/ 19 w 95"/>
                <a:gd name="T45" fmla="*/ 34 h 74"/>
                <a:gd name="T46" fmla="*/ 9 w 95"/>
                <a:gd name="T47" fmla="*/ 27 h 74"/>
                <a:gd name="T48" fmla="*/ 11 w 95"/>
                <a:gd name="T49" fmla="*/ 22 h 74"/>
                <a:gd name="T50" fmla="*/ 4 w 95"/>
                <a:gd name="T51" fmla="*/ 18 h 74"/>
                <a:gd name="T52" fmla="*/ 0 w 95"/>
                <a:gd name="T53" fmla="*/ 13 h 74"/>
                <a:gd name="T54" fmla="*/ 3 w 95"/>
                <a:gd name="T55" fmla="*/ 9 h 74"/>
                <a:gd name="T56" fmla="*/ 17 w 95"/>
                <a:gd name="T57" fmla="*/ 15 h 74"/>
                <a:gd name="T58" fmla="*/ 26 w 95"/>
                <a:gd name="T59" fmla="*/ 17 h 74"/>
                <a:gd name="T60" fmla="*/ 28 w 95"/>
                <a:gd name="T61" fmla="*/ 14 h 74"/>
                <a:gd name="T62" fmla="*/ 18 w 95"/>
                <a:gd name="T63" fmla="*/ 3 h 74"/>
                <a:gd name="T64" fmla="*/ 21 w 95"/>
                <a:gd name="T65" fmla="*/ 0 h 74"/>
                <a:gd name="T66" fmla="*/ 26 w 95"/>
                <a:gd name="T67" fmla="*/ 1 h 74"/>
                <a:gd name="T68" fmla="*/ 40 w 95"/>
                <a:gd name="T69" fmla="*/ 13 h 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95" h="74">
                  <a:moveTo>
                    <a:pt x="40" y="13"/>
                  </a:moveTo>
                  <a:lnTo>
                    <a:pt x="48" y="15"/>
                  </a:lnTo>
                  <a:lnTo>
                    <a:pt x="50" y="9"/>
                  </a:lnTo>
                  <a:lnTo>
                    <a:pt x="58" y="1"/>
                  </a:lnTo>
                  <a:lnTo>
                    <a:pt x="69" y="12"/>
                  </a:lnTo>
                  <a:lnTo>
                    <a:pt x="81" y="27"/>
                  </a:lnTo>
                  <a:lnTo>
                    <a:pt x="89" y="28"/>
                  </a:lnTo>
                  <a:lnTo>
                    <a:pt x="95" y="33"/>
                  </a:lnTo>
                  <a:lnTo>
                    <a:pt x="82" y="35"/>
                  </a:lnTo>
                  <a:lnTo>
                    <a:pt x="82" y="51"/>
                  </a:lnTo>
                  <a:lnTo>
                    <a:pt x="80" y="58"/>
                  </a:lnTo>
                  <a:lnTo>
                    <a:pt x="75" y="63"/>
                  </a:lnTo>
                  <a:lnTo>
                    <a:pt x="77" y="73"/>
                  </a:lnTo>
                  <a:lnTo>
                    <a:pt x="73" y="74"/>
                  </a:lnTo>
                  <a:lnTo>
                    <a:pt x="61" y="63"/>
                  </a:lnTo>
                  <a:lnTo>
                    <a:pt x="65" y="53"/>
                  </a:lnTo>
                  <a:lnTo>
                    <a:pt x="59" y="47"/>
                  </a:lnTo>
                  <a:lnTo>
                    <a:pt x="52" y="49"/>
                  </a:lnTo>
                  <a:lnTo>
                    <a:pt x="35" y="64"/>
                  </a:lnTo>
                  <a:lnTo>
                    <a:pt x="32" y="49"/>
                  </a:lnTo>
                  <a:lnTo>
                    <a:pt x="24" y="46"/>
                  </a:lnTo>
                  <a:lnTo>
                    <a:pt x="16" y="40"/>
                  </a:lnTo>
                  <a:lnTo>
                    <a:pt x="19" y="34"/>
                  </a:lnTo>
                  <a:lnTo>
                    <a:pt x="9" y="27"/>
                  </a:lnTo>
                  <a:lnTo>
                    <a:pt x="11" y="22"/>
                  </a:lnTo>
                  <a:lnTo>
                    <a:pt x="4" y="18"/>
                  </a:lnTo>
                  <a:lnTo>
                    <a:pt x="0" y="13"/>
                  </a:lnTo>
                  <a:lnTo>
                    <a:pt x="3" y="9"/>
                  </a:lnTo>
                  <a:lnTo>
                    <a:pt x="17" y="15"/>
                  </a:lnTo>
                  <a:lnTo>
                    <a:pt x="26" y="17"/>
                  </a:lnTo>
                  <a:lnTo>
                    <a:pt x="28" y="14"/>
                  </a:lnTo>
                  <a:lnTo>
                    <a:pt x="18" y="3"/>
                  </a:lnTo>
                  <a:lnTo>
                    <a:pt x="21" y="0"/>
                  </a:lnTo>
                  <a:lnTo>
                    <a:pt x="26" y="1"/>
                  </a:lnTo>
                  <a:lnTo>
                    <a:pt x="40" y="13"/>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23" name="Freeform 22"/>
            <p:cNvSpPr>
              <a:spLocks/>
            </p:cNvSpPr>
            <p:nvPr/>
          </p:nvSpPr>
          <p:spPr bwMode="auto">
            <a:xfrm>
              <a:off x="5810030" y="4323458"/>
              <a:ext cx="51247" cy="69898"/>
            </a:xfrm>
            <a:custGeom>
              <a:avLst/>
              <a:gdLst>
                <a:gd name="T0" fmla="*/ 5 w 31"/>
                <a:gd name="T1" fmla="*/ 45 h 45"/>
                <a:gd name="T2" fmla="*/ 4 w 31"/>
                <a:gd name="T3" fmla="*/ 20 h 45"/>
                <a:gd name="T4" fmla="*/ 0 w 31"/>
                <a:gd name="T5" fmla="*/ 10 h 45"/>
                <a:gd name="T6" fmla="*/ 11 w 31"/>
                <a:gd name="T7" fmla="*/ 12 h 45"/>
                <a:gd name="T8" fmla="*/ 16 w 31"/>
                <a:gd name="T9" fmla="*/ 0 h 45"/>
                <a:gd name="T10" fmla="*/ 26 w 31"/>
                <a:gd name="T11" fmla="*/ 2 h 45"/>
                <a:gd name="T12" fmla="*/ 27 w 31"/>
                <a:gd name="T13" fmla="*/ 10 h 45"/>
                <a:gd name="T14" fmla="*/ 31 w 31"/>
                <a:gd name="T15" fmla="*/ 14 h 45"/>
                <a:gd name="T16" fmla="*/ 31 w 31"/>
                <a:gd name="T17" fmla="*/ 21 h 45"/>
                <a:gd name="T18" fmla="*/ 27 w 31"/>
                <a:gd name="T19" fmla="*/ 25 h 45"/>
                <a:gd name="T20" fmla="*/ 19 w 31"/>
                <a:gd name="T21" fmla="*/ 36 h 45"/>
                <a:gd name="T22" fmla="*/ 12 w 31"/>
                <a:gd name="T23" fmla="*/ 44 h 45"/>
                <a:gd name="T24" fmla="*/ 5 w 31"/>
                <a:gd name="T2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1" h="45">
                  <a:moveTo>
                    <a:pt x="5" y="45"/>
                  </a:moveTo>
                  <a:lnTo>
                    <a:pt x="4" y="20"/>
                  </a:lnTo>
                  <a:lnTo>
                    <a:pt x="0" y="10"/>
                  </a:lnTo>
                  <a:lnTo>
                    <a:pt x="11" y="12"/>
                  </a:lnTo>
                  <a:lnTo>
                    <a:pt x="16" y="0"/>
                  </a:lnTo>
                  <a:lnTo>
                    <a:pt x="26" y="2"/>
                  </a:lnTo>
                  <a:lnTo>
                    <a:pt x="27" y="10"/>
                  </a:lnTo>
                  <a:lnTo>
                    <a:pt x="31" y="14"/>
                  </a:lnTo>
                  <a:lnTo>
                    <a:pt x="31" y="21"/>
                  </a:lnTo>
                  <a:lnTo>
                    <a:pt x="27" y="25"/>
                  </a:lnTo>
                  <a:lnTo>
                    <a:pt x="19" y="36"/>
                  </a:lnTo>
                  <a:lnTo>
                    <a:pt x="12" y="44"/>
                  </a:lnTo>
                  <a:lnTo>
                    <a:pt x="5" y="4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24" name="Freeform 23"/>
            <p:cNvSpPr>
              <a:spLocks/>
            </p:cNvSpPr>
            <p:nvPr/>
          </p:nvSpPr>
          <p:spPr bwMode="auto">
            <a:xfrm>
              <a:off x="4993377" y="2594680"/>
              <a:ext cx="95882" cy="62131"/>
            </a:xfrm>
            <a:custGeom>
              <a:avLst/>
              <a:gdLst>
                <a:gd name="T0" fmla="*/ 13 w 58"/>
                <a:gd name="T1" fmla="*/ 3 h 40"/>
                <a:gd name="T2" fmla="*/ 24 w 58"/>
                <a:gd name="T3" fmla="*/ 4 h 40"/>
                <a:gd name="T4" fmla="*/ 39 w 58"/>
                <a:gd name="T5" fmla="*/ 0 h 40"/>
                <a:gd name="T6" fmla="*/ 49 w 58"/>
                <a:gd name="T7" fmla="*/ 9 h 40"/>
                <a:gd name="T8" fmla="*/ 58 w 58"/>
                <a:gd name="T9" fmla="*/ 14 h 40"/>
                <a:gd name="T10" fmla="*/ 57 w 58"/>
                <a:gd name="T11" fmla="*/ 27 h 40"/>
                <a:gd name="T12" fmla="*/ 53 w 58"/>
                <a:gd name="T13" fmla="*/ 28 h 40"/>
                <a:gd name="T14" fmla="*/ 51 w 58"/>
                <a:gd name="T15" fmla="*/ 40 h 40"/>
                <a:gd name="T16" fmla="*/ 37 w 58"/>
                <a:gd name="T17" fmla="*/ 30 h 40"/>
                <a:gd name="T18" fmla="*/ 29 w 58"/>
                <a:gd name="T19" fmla="*/ 32 h 40"/>
                <a:gd name="T20" fmla="*/ 17 w 58"/>
                <a:gd name="T21" fmla="*/ 22 h 40"/>
                <a:gd name="T22" fmla="*/ 10 w 58"/>
                <a:gd name="T23" fmla="*/ 14 h 40"/>
                <a:gd name="T24" fmla="*/ 3 w 58"/>
                <a:gd name="T25" fmla="*/ 14 h 40"/>
                <a:gd name="T26" fmla="*/ 0 w 58"/>
                <a:gd name="T27" fmla="*/ 7 h 40"/>
                <a:gd name="T28" fmla="*/ 13 w 58"/>
                <a:gd name="T29" fmla="*/ 3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58" h="40">
                  <a:moveTo>
                    <a:pt x="13" y="3"/>
                  </a:moveTo>
                  <a:lnTo>
                    <a:pt x="24" y="4"/>
                  </a:lnTo>
                  <a:lnTo>
                    <a:pt x="39" y="0"/>
                  </a:lnTo>
                  <a:lnTo>
                    <a:pt x="49" y="9"/>
                  </a:lnTo>
                  <a:lnTo>
                    <a:pt x="58" y="14"/>
                  </a:lnTo>
                  <a:lnTo>
                    <a:pt x="57" y="27"/>
                  </a:lnTo>
                  <a:lnTo>
                    <a:pt x="53" y="28"/>
                  </a:lnTo>
                  <a:lnTo>
                    <a:pt x="51" y="40"/>
                  </a:lnTo>
                  <a:lnTo>
                    <a:pt x="37" y="30"/>
                  </a:lnTo>
                  <a:lnTo>
                    <a:pt x="29" y="32"/>
                  </a:lnTo>
                  <a:lnTo>
                    <a:pt x="17" y="22"/>
                  </a:lnTo>
                  <a:lnTo>
                    <a:pt x="10" y="14"/>
                  </a:lnTo>
                  <a:lnTo>
                    <a:pt x="3" y="14"/>
                  </a:lnTo>
                  <a:lnTo>
                    <a:pt x="0" y="7"/>
                  </a:lnTo>
                  <a:lnTo>
                    <a:pt x="13" y="3"/>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25" name="Freeform 24"/>
            <p:cNvSpPr>
              <a:spLocks/>
            </p:cNvSpPr>
            <p:nvPr/>
          </p:nvSpPr>
          <p:spPr bwMode="auto">
            <a:xfrm>
              <a:off x="4950396" y="3852821"/>
              <a:ext cx="92576" cy="197264"/>
            </a:xfrm>
            <a:custGeom>
              <a:avLst/>
              <a:gdLst>
                <a:gd name="T0" fmla="*/ 36 w 56"/>
                <a:gd name="T1" fmla="*/ 124 h 127"/>
                <a:gd name="T2" fmla="*/ 20 w 56"/>
                <a:gd name="T3" fmla="*/ 127 h 127"/>
                <a:gd name="T4" fmla="*/ 16 w 56"/>
                <a:gd name="T5" fmla="*/ 113 h 127"/>
                <a:gd name="T6" fmla="*/ 17 w 56"/>
                <a:gd name="T7" fmla="*/ 65 h 127"/>
                <a:gd name="T8" fmla="*/ 13 w 56"/>
                <a:gd name="T9" fmla="*/ 61 h 127"/>
                <a:gd name="T10" fmla="*/ 12 w 56"/>
                <a:gd name="T11" fmla="*/ 50 h 127"/>
                <a:gd name="T12" fmla="*/ 6 w 56"/>
                <a:gd name="T13" fmla="*/ 43 h 127"/>
                <a:gd name="T14" fmla="*/ 0 w 56"/>
                <a:gd name="T15" fmla="*/ 37 h 127"/>
                <a:gd name="T16" fmla="*/ 3 w 56"/>
                <a:gd name="T17" fmla="*/ 26 h 127"/>
                <a:gd name="T18" fmla="*/ 9 w 56"/>
                <a:gd name="T19" fmla="*/ 23 h 127"/>
                <a:gd name="T20" fmla="*/ 13 w 56"/>
                <a:gd name="T21" fmla="*/ 14 h 127"/>
                <a:gd name="T22" fmla="*/ 22 w 56"/>
                <a:gd name="T23" fmla="*/ 13 h 127"/>
                <a:gd name="T24" fmla="*/ 26 w 56"/>
                <a:gd name="T25" fmla="*/ 6 h 127"/>
                <a:gd name="T26" fmla="*/ 32 w 56"/>
                <a:gd name="T27" fmla="*/ 0 h 127"/>
                <a:gd name="T28" fmla="*/ 38 w 56"/>
                <a:gd name="T29" fmla="*/ 0 h 127"/>
                <a:gd name="T30" fmla="*/ 52 w 56"/>
                <a:gd name="T31" fmla="*/ 12 h 127"/>
                <a:gd name="T32" fmla="*/ 52 w 56"/>
                <a:gd name="T33" fmla="*/ 19 h 127"/>
                <a:gd name="T34" fmla="*/ 56 w 56"/>
                <a:gd name="T35" fmla="*/ 31 h 127"/>
                <a:gd name="T36" fmla="*/ 52 w 56"/>
                <a:gd name="T37" fmla="*/ 40 h 127"/>
                <a:gd name="T38" fmla="*/ 54 w 56"/>
                <a:gd name="T39" fmla="*/ 45 h 127"/>
                <a:gd name="T40" fmla="*/ 45 w 56"/>
                <a:gd name="T41" fmla="*/ 58 h 127"/>
                <a:gd name="T42" fmla="*/ 40 w 56"/>
                <a:gd name="T43" fmla="*/ 64 h 127"/>
                <a:gd name="T44" fmla="*/ 36 w 56"/>
                <a:gd name="T45" fmla="*/ 78 h 127"/>
                <a:gd name="T46" fmla="*/ 37 w 56"/>
                <a:gd name="T47" fmla="*/ 91 h 127"/>
                <a:gd name="T48" fmla="*/ 36 w 56"/>
                <a:gd name="T49" fmla="*/ 124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56" h="127">
                  <a:moveTo>
                    <a:pt x="36" y="124"/>
                  </a:moveTo>
                  <a:lnTo>
                    <a:pt x="20" y="127"/>
                  </a:lnTo>
                  <a:lnTo>
                    <a:pt x="16" y="113"/>
                  </a:lnTo>
                  <a:lnTo>
                    <a:pt x="17" y="65"/>
                  </a:lnTo>
                  <a:lnTo>
                    <a:pt x="13" y="61"/>
                  </a:lnTo>
                  <a:lnTo>
                    <a:pt x="12" y="50"/>
                  </a:lnTo>
                  <a:lnTo>
                    <a:pt x="6" y="43"/>
                  </a:lnTo>
                  <a:lnTo>
                    <a:pt x="0" y="37"/>
                  </a:lnTo>
                  <a:lnTo>
                    <a:pt x="3" y="26"/>
                  </a:lnTo>
                  <a:lnTo>
                    <a:pt x="9" y="23"/>
                  </a:lnTo>
                  <a:lnTo>
                    <a:pt x="13" y="14"/>
                  </a:lnTo>
                  <a:lnTo>
                    <a:pt x="22" y="13"/>
                  </a:lnTo>
                  <a:lnTo>
                    <a:pt x="26" y="6"/>
                  </a:lnTo>
                  <a:lnTo>
                    <a:pt x="32" y="0"/>
                  </a:lnTo>
                  <a:lnTo>
                    <a:pt x="38" y="0"/>
                  </a:lnTo>
                  <a:lnTo>
                    <a:pt x="52" y="12"/>
                  </a:lnTo>
                  <a:lnTo>
                    <a:pt x="52" y="19"/>
                  </a:lnTo>
                  <a:lnTo>
                    <a:pt x="56" y="31"/>
                  </a:lnTo>
                  <a:lnTo>
                    <a:pt x="52" y="40"/>
                  </a:lnTo>
                  <a:lnTo>
                    <a:pt x="54" y="45"/>
                  </a:lnTo>
                  <a:lnTo>
                    <a:pt x="45" y="58"/>
                  </a:lnTo>
                  <a:lnTo>
                    <a:pt x="40" y="64"/>
                  </a:lnTo>
                  <a:lnTo>
                    <a:pt x="36" y="78"/>
                  </a:lnTo>
                  <a:lnTo>
                    <a:pt x="37" y="91"/>
                  </a:lnTo>
                  <a:lnTo>
                    <a:pt x="36" y="124"/>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26" name="Freeform 25"/>
            <p:cNvSpPr>
              <a:spLocks/>
            </p:cNvSpPr>
            <p:nvPr/>
          </p:nvSpPr>
          <p:spPr bwMode="auto">
            <a:xfrm>
              <a:off x="4761938" y="3759625"/>
              <a:ext cx="231439" cy="178625"/>
            </a:xfrm>
            <a:custGeom>
              <a:avLst/>
              <a:gdLst>
                <a:gd name="T0" fmla="*/ 49 w 140"/>
                <a:gd name="T1" fmla="*/ 114 h 115"/>
                <a:gd name="T2" fmla="*/ 36 w 140"/>
                <a:gd name="T3" fmla="*/ 109 h 115"/>
                <a:gd name="T4" fmla="*/ 28 w 140"/>
                <a:gd name="T5" fmla="*/ 110 h 115"/>
                <a:gd name="T6" fmla="*/ 21 w 140"/>
                <a:gd name="T7" fmla="*/ 115 h 115"/>
                <a:gd name="T8" fmla="*/ 13 w 140"/>
                <a:gd name="T9" fmla="*/ 110 h 115"/>
                <a:gd name="T10" fmla="*/ 10 w 140"/>
                <a:gd name="T11" fmla="*/ 103 h 115"/>
                <a:gd name="T12" fmla="*/ 1 w 140"/>
                <a:gd name="T13" fmla="*/ 99 h 115"/>
                <a:gd name="T14" fmla="*/ 0 w 140"/>
                <a:gd name="T15" fmla="*/ 87 h 115"/>
                <a:gd name="T16" fmla="*/ 5 w 140"/>
                <a:gd name="T17" fmla="*/ 78 h 115"/>
                <a:gd name="T18" fmla="*/ 5 w 140"/>
                <a:gd name="T19" fmla="*/ 71 h 115"/>
                <a:gd name="T20" fmla="*/ 19 w 140"/>
                <a:gd name="T21" fmla="*/ 54 h 115"/>
                <a:gd name="T22" fmla="*/ 22 w 140"/>
                <a:gd name="T23" fmla="*/ 40 h 115"/>
                <a:gd name="T24" fmla="*/ 27 w 140"/>
                <a:gd name="T25" fmla="*/ 34 h 115"/>
                <a:gd name="T26" fmla="*/ 36 w 140"/>
                <a:gd name="T27" fmla="*/ 37 h 115"/>
                <a:gd name="T28" fmla="*/ 44 w 140"/>
                <a:gd name="T29" fmla="*/ 33 h 115"/>
                <a:gd name="T30" fmla="*/ 46 w 140"/>
                <a:gd name="T31" fmla="*/ 28 h 115"/>
                <a:gd name="T32" fmla="*/ 61 w 140"/>
                <a:gd name="T33" fmla="*/ 18 h 115"/>
                <a:gd name="T34" fmla="*/ 64 w 140"/>
                <a:gd name="T35" fmla="*/ 12 h 115"/>
                <a:gd name="T36" fmla="*/ 81 w 140"/>
                <a:gd name="T37" fmla="*/ 3 h 115"/>
                <a:gd name="T38" fmla="*/ 91 w 140"/>
                <a:gd name="T39" fmla="*/ 0 h 115"/>
                <a:gd name="T40" fmla="*/ 95 w 140"/>
                <a:gd name="T41" fmla="*/ 4 h 115"/>
                <a:gd name="T42" fmla="*/ 107 w 140"/>
                <a:gd name="T43" fmla="*/ 4 h 115"/>
                <a:gd name="T44" fmla="*/ 106 w 140"/>
                <a:gd name="T45" fmla="*/ 14 h 115"/>
                <a:gd name="T46" fmla="*/ 108 w 140"/>
                <a:gd name="T47" fmla="*/ 24 h 115"/>
                <a:gd name="T48" fmla="*/ 118 w 140"/>
                <a:gd name="T49" fmla="*/ 37 h 115"/>
                <a:gd name="T50" fmla="*/ 119 w 140"/>
                <a:gd name="T51" fmla="*/ 47 h 115"/>
                <a:gd name="T52" fmla="*/ 140 w 140"/>
                <a:gd name="T53" fmla="*/ 52 h 115"/>
                <a:gd name="T54" fmla="*/ 140 w 140"/>
                <a:gd name="T55" fmla="*/ 66 h 115"/>
                <a:gd name="T56" fmla="*/ 136 w 140"/>
                <a:gd name="T57" fmla="*/ 73 h 115"/>
                <a:gd name="T58" fmla="*/ 127 w 140"/>
                <a:gd name="T59" fmla="*/ 74 h 115"/>
                <a:gd name="T60" fmla="*/ 123 w 140"/>
                <a:gd name="T61" fmla="*/ 83 h 115"/>
                <a:gd name="T62" fmla="*/ 117 w 140"/>
                <a:gd name="T63" fmla="*/ 86 h 115"/>
                <a:gd name="T64" fmla="*/ 101 w 140"/>
                <a:gd name="T65" fmla="*/ 85 h 115"/>
                <a:gd name="T66" fmla="*/ 92 w 140"/>
                <a:gd name="T67" fmla="*/ 84 h 115"/>
                <a:gd name="T68" fmla="*/ 86 w 140"/>
                <a:gd name="T69" fmla="*/ 87 h 115"/>
                <a:gd name="T70" fmla="*/ 78 w 140"/>
                <a:gd name="T71" fmla="*/ 86 h 115"/>
                <a:gd name="T72" fmla="*/ 47 w 140"/>
                <a:gd name="T73" fmla="*/ 87 h 115"/>
                <a:gd name="T74" fmla="*/ 46 w 140"/>
                <a:gd name="T75" fmla="*/ 98 h 115"/>
                <a:gd name="T76" fmla="*/ 49 w 140"/>
                <a:gd name="T77" fmla="*/ 114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40" h="115">
                  <a:moveTo>
                    <a:pt x="49" y="114"/>
                  </a:moveTo>
                  <a:lnTo>
                    <a:pt x="36" y="109"/>
                  </a:lnTo>
                  <a:lnTo>
                    <a:pt x="28" y="110"/>
                  </a:lnTo>
                  <a:lnTo>
                    <a:pt x="21" y="115"/>
                  </a:lnTo>
                  <a:lnTo>
                    <a:pt x="13" y="110"/>
                  </a:lnTo>
                  <a:lnTo>
                    <a:pt x="10" y="103"/>
                  </a:lnTo>
                  <a:lnTo>
                    <a:pt x="1" y="99"/>
                  </a:lnTo>
                  <a:lnTo>
                    <a:pt x="0" y="87"/>
                  </a:lnTo>
                  <a:lnTo>
                    <a:pt x="5" y="78"/>
                  </a:lnTo>
                  <a:lnTo>
                    <a:pt x="5" y="71"/>
                  </a:lnTo>
                  <a:lnTo>
                    <a:pt x="19" y="54"/>
                  </a:lnTo>
                  <a:lnTo>
                    <a:pt x="22" y="40"/>
                  </a:lnTo>
                  <a:lnTo>
                    <a:pt x="27" y="34"/>
                  </a:lnTo>
                  <a:lnTo>
                    <a:pt x="36" y="37"/>
                  </a:lnTo>
                  <a:lnTo>
                    <a:pt x="44" y="33"/>
                  </a:lnTo>
                  <a:lnTo>
                    <a:pt x="46" y="28"/>
                  </a:lnTo>
                  <a:lnTo>
                    <a:pt x="61" y="18"/>
                  </a:lnTo>
                  <a:lnTo>
                    <a:pt x="64" y="12"/>
                  </a:lnTo>
                  <a:lnTo>
                    <a:pt x="81" y="3"/>
                  </a:lnTo>
                  <a:lnTo>
                    <a:pt x="91" y="0"/>
                  </a:lnTo>
                  <a:lnTo>
                    <a:pt x="95" y="4"/>
                  </a:lnTo>
                  <a:lnTo>
                    <a:pt x="107" y="4"/>
                  </a:lnTo>
                  <a:lnTo>
                    <a:pt x="106" y="14"/>
                  </a:lnTo>
                  <a:lnTo>
                    <a:pt x="108" y="24"/>
                  </a:lnTo>
                  <a:lnTo>
                    <a:pt x="118" y="37"/>
                  </a:lnTo>
                  <a:lnTo>
                    <a:pt x="119" y="47"/>
                  </a:lnTo>
                  <a:lnTo>
                    <a:pt x="140" y="52"/>
                  </a:lnTo>
                  <a:lnTo>
                    <a:pt x="140" y="66"/>
                  </a:lnTo>
                  <a:lnTo>
                    <a:pt x="136" y="73"/>
                  </a:lnTo>
                  <a:lnTo>
                    <a:pt x="127" y="74"/>
                  </a:lnTo>
                  <a:lnTo>
                    <a:pt x="123" y="83"/>
                  </a:lnTo>
                  <a:lnTo>
                    <a:pt x="117" y="86"/>
                  </a:lnTo>
                  <a:lnTo>
                    <a:pt x="101" y="85"/>
                  </a:lnTo>
                  <a:lnTo>
                    <a:pt x="92" y="84"/>
                  </a:lnTo>
                  <a:lnTo>
                    <a:pt x="86" y="87"/>
                  </a:lnTo>
                  <a:lnTo>
                    <a:pt x="78" y="86"/>
                  </a:lnTo>
                  <a:lnTo>
                    <a:pt x="47" y="87"/>
                  </a:lnTo>
                  <a:lnTo>
                    <a:pt x="46" y="98"/>
                  </a:lnTo>
                  <a:lnTo>
                    <a:pt x="49" y="114"/>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27" name="Freeform 26"/>
            <p:cNvSpPr>
              <a:spLocks/>
            </p:cNvSpPr>
            <p:nvPr/>
          </p:nvSpPr>
          <p:spPr bwMode="auto">
            <a:xfrm>
              <a:off x="5542221" y="2823009"/>
              <a:ext cx="168620" cy="96302"/>
            </a:xfrm>
            <a:custGeom>
              <a:avLst/>
              <a:gdLst>
                <a:gd name="T0" fmla="*/ 3 w 102"/>
                <a:gd name="T1" fmla="*/ 0 h 62"/>
                <a:gd name="T2" fmla="*/ 9 w 102"/>
                <a:gd name="T3" fmla="*/ 9 h 62"/>
                <a:gd name="T4" fmla="*/ 15 w 102"/>
                <a:gd name="T5" fmla="*/ 7 h 62"/>
                <a:gd name="T6" fmla="*/ 28 w 102"/>
                <a:gd name="T7" fmla="*/ 10 h 62"/>
                <a:gd name="T8" fmla="*/ 53 w 102"/>
                <a:gd name="T9" fmla="*/ 12 h 62"/>
                <a:gd name="T10" fmla="*/ 60 w 102"/>
                <a:gd name="T11" fmla="*/ 6 h 62"/>
                <a:gd name="T12" fmla="*/ 80 w 102"/>
                <a:gd name="T13" fmla="*/ 2 h 62"/>
                <a:gd name="T14" fmla="*/ 92 w 102"/>
                <a:gd name="T15" fmla="*/ 9 h 62"/>
                <a:gd name="T16" fmla="*/ 102 w 102"/>
                <a:gd name="T17" fmla="*/ 11 h 62"/>
                <a:gd name="T18" fmla="*/ 95 w 102"/>
                <a:gd name="T19" fmla="*/ 20 h 62"/>
                <a:gd name="T20" fmla="*/ 91 w 102"/>
                <a:gd name="T21" fmla="*/ 34 h 62"/>
                <a:gd name="T22" fmla="*/ 98 w 102"/>
                <a:gd name="T23" fmla="*/ 46 h 62"/>
                <a:gd name="T24" fmla="*/ 83 w 102"/>
                <a:gd name="T25" fmla="*/ 43 h 62"/>
                <a:gd name="T26" fmla="*/ 66 w 102"/>
                <a:gd name="T27" fmla="*/ 50 h 62"/>
                <a:gd name="T28" fmla="*/ 67 w 102"/>
                <a:gd name="T29" fmla="*/ 60 h 62"/>
                <a:gd name="T30" fmla="*/ 52 w 102"/>
                <a:gd name="T31" fmla="*/ 62 h 62"/>
                <a:gd name="T32" fmla="*/ 40 w 102"/>
                <a:gd name="T33" fmla="*/ 55 h 62"/>
                <a:gd name="T34" fmla="*/ 27 w 102"/>
                <a:gd name="T35" fmla="*/ 60 h 62"/>
                <a:gd name="T36" fmla="*/ 14 w 102"/>
                <a:gd name="T37" fmla="*/ 60 h 62"/>
                <a:gd name="T38" fmla="*/ 12 w 102"/>
                <a:gd name="T39" fmla="*/ 46 h 62"/>
                <a:gd name="T40" fmla="*/ 3 w 102"/>
                <a:gd name="T41" fmla="*/ 40 h 62"/>
                <a:gd name="T42" fmla="*/ 5 w 102"/>
                <a:gd name="T43" fmla="*/ 37 h 62"/>
                <a:gd name="T44" fmla="*/ 3 w 102"/>
                <a:gd name="T45" fmla="*/ 34 h 62"/>
                <a:gd name="T46" fmla="*/ 5 w 102"/>
                <a:gd name="T47" fmla="*/ 28 h 62"/>
                <a:gd name="T48" fmla="*/ 11 w 102"/>
                <a:gd name="T49" fmla="*/ 21 h 62"/>
                <a:gd name="T50" fmla="*/ 2 w 102"/>
                <a:gd name="T51" fmla="*/ 13 h 62"/>
                <a:gd name="T52" fmla="*/ 0 w 102"/>
                <a:gd name="T53" fmla="*/ 5 h 62"/>
                <a:gd name="T54" fmla="*/ 3 w 102"/>
                <a:gd name="T55" fmla="*/ 0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02" h="62">
                  <a:moveTo>
                    <a:pt x="3" y="0"/>
                  </a:moveTo>
                  <a:lnTo>
                    <a:pt x="9" y="9"/>
                  </a:lnTo>
                  <a:lnTo>
                    <a:pt x="15" y="7"/>
                  </a:lnTo>
                  <a:lnTo>
                    <a:pt x="28" y="10"/>
                  </a:lnTo>
                  <a:lnTo>
                    <a:pt x="53" y="12"/>
                  </a:lnTo>
                  <a:lnTo>
                    <a:pt x="60" y="6"/>
                  </a:lnTo>
                  <a:lnTo>
                    <a:pt x="80" y="2"/>
                  </a:lnTo>
                  <a:lnTo>
                    <a:pt x="92" y="9"/>
                  </a:lnTo>
                  <a:lnTo>
                    <a:pt x="102" y="11"/>
                  </a:lnTo>
                  <a:lnTo>
                    <a:pt x="95" y="20"/>
                  </a:lnTo>
                  <a:lnTo>
                    <a:pt x="91" y="34"/>
                  </a:lnTo>
                  <a:lnTo>
                    <a:pt x="98" y="46"/>
                  </a:lnTo>
                  <a:lnTo>
                    <a:pt x="83" y="43"/>
                  </a:lnTo>
                  <a:lnTo>
                    <a:pt x="66" y="50"/>
                  </a:lnTo>
                  <a:lnTo>
                    <a:pt x="67" y="60"/>
                  </a:lnTo>
                  <a:lnTo>
                    <a:pt x="52" y="62"/>
                  </a:lnTo>
                  <a:lnTo>
                    <a:pt x="40" y="55"/>
                  </a:lnTo>
                  <a:lnTo>
                    <a:pt x="27" y="60"/>
                  </a:lnTo>
                  <a:lnTo>
                    <a:pt x="14" y="60"/>
                  </a:lnTo>
                  <a:lnTo>
                    <a:pt x="12" y="46"/>
                  </a:lnTo>
                  <a:lnTo>
                    <a:pt x="3" y="40"/>
                  </a:lnTo>
                  <a:lnTo>
                    <a:pt x="5" y="37"/>
                  </a:lnTo>
                  <a:lnTo>
                    <a:pt x="3" y="34"/>
                  </a:lnTo>
                  <a:lnTo>
                    <a:pt x="5" y="28"/>
                  </a:lnTo>
                  <a:lnTo>
                    <a:pt x="11" y="21"/>
                  </a:lnTo>
                  <a:lnTo>
                    <a:pt x="2" y="13"/>
                  </a:lnTo>
                  <a:lnTo>
                    <a:pt x="0" y="5"/>
                  </a:lnTo>
                  <a:lnTo>
                    <a:pt x="3"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28" name="Freeform 27"/>
            <p:cNvSpPr>
              <a:spLocks/>
            </p:cNvSpPr>
            <p:nvPr/>
          </p:nvSpPr>
          <p:spPr bwMode="auto">
            <a:xfrm>
              <a:off x="5357069" y="2791945"/>
              <a:ext cx="107455" cy="82324"/>
            </a:xfrm>
            <a:custGeom>
              <a:avLst/>
              <a:gdLst>
                <a:gd name="T0" fmla="*/ 54 w 65"/>
                <a:gd name="T1" fmla="*/ 7 h 53"/>
                <a:gd name="T2" fmla="*/ 60 w 65"/>
                <a:gd name="T3" fmla="*/ 7 h 53"/>
                <a:gd name="T4" fmla="*/ 56 w 65"/>
                <a:gd name="T5" fmla="*/ 16 h 53"/>
                <a:gd name="T6" fmla="*/ 65 w 65"/>
                <a:gd name="T7" fmla="*/ 24 h 53"/>
                <a:gd name="T8" fmla="*/ 64 w 65"/>
                <a:gd name="T9" fmla="*/ 34 h 53"/>
                <a:gd name="T10" fmla="*/ 60 w 65"/>
                <a:gd name="T11" fmla="*/ 35 h 53"/>
                <a:gd name="T12" fmla="*/ 57 w 65"/>
                <a:gd name="T13" fmla="*/ 37 h 53"/>
                <a:gd name="T14" fmla="*/ 52 w 65"/>
                <a:gd name="T15" fmla="*/ 42 h 53"/>
                <a:gd name="T16" fmla="*/ 50 w 65"/>
                <a:gd name="T17" fmla="*/ 53 h 53"/>
                <a:gd name="T18" fmla="*/ 35 w 65"/>
                <a:gd name="T19" fmla="*/ 45 h 53"/>
                <a:gd name="T20" fmla="*/ 28 w 65"/>
                <a:gd name="T21" fmla="*/ 37 h 53"/>
                <a:gd name="T22" fmla="*/ 21 w 65"/>
                <a:gd name="T23" fmla="*/ 32 h 53"/>
                <a:gd name="T24" fmla="*/ 13 w 65"/>
                <a:gd name="T25" fmla="*/ 24 h 53"/>
                <a:gd name="T26" fmla="*/ 9 w 65"/>
                <a:gd name="T27" fmla="*/ 18 h 53"/>
                <a:gd name="T28" fmla="*/ 0 w 65"/>
                <a:gd name="T29" fmla="*/ 8 h 53"/>
                <a:gd name="T30" fmla="*/ 3 w 65"/>
                <a:gd name="T31" fmla="*/ 0 h 53"/>
                <a:gd name="T32" fmla="*/ 9 w 65"/>
                <a:gd name="T33" fmla="*/ 5 h 53"/>
                <a:gd name="T34" fmla="*/ 13 w 65"/>
                <a:gd name="T35" fmla="*/ 0 h 53"/>
                <a:gd name="T36" fmla="*/ 20 w 65"/>
                <a:gd name="T37" fmla="*/ 0 h 53"/>
                <a:gd name="T38" fmla="*/ 35 w 65"/>
                <a:gd name="T39" fmla="*/ 3 h 53"/>
                <a:gd name="T40" fmla="*/ 46 w 65"/>
                <a:gd name="T41" fmla="*/ 3 h 53"/>
                <a:gd name="T42" fmla="*/ 54 w 65"/>
                <a:gd name="T43" fmla="*/ 7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65" h="53">
                  <a:moveTo>
                    <a:pt x="54" y="7"/>
                  </a:moveTo>
                  <a:lnTo>
                    <a:pt x="60" y="7"/>
                  </a:lnTo>
                  <a:lnTo>
                    <a:pt x="56" y="16"/>
                  </a:lnTo>
                  <a:lnTo>
                    <a:pt x="65" y="24"/>
                  </a:lnTo>
                  <a:lnTo>
                    <a:pt x="64" y="34"/>
                  </a:lnTo>
                  <a:lnTo>
                    <a:pt x="60" y="35"/>
                  </a:lnTo>
                  <a:lnTo>
                    <a:pt x="57" y="37"/>
                  </a:lnTo>
                  <a:lnTo>
                    <a:pt x="52" y="42"/>
                  </a:lnTo>
                  <a:lnTo>
                    <a:pt x="50" y="53"/>
                  </a:lnTo>
                  <a:lnTo>
                    <a:pt x="35" y="45"/>
                  </a:lnTo>
                  <a:lnTo>
                    <a:pt x="28" y="37"/>
                  </a:lnTo>
                  <a:lnTo>
                    <a:pt x="21" y="32"/>
                  </a:lnTo>
                  <a:lnTo>
                    <a:pt x="13" y="24"/>
                  </a:lnTo>
                  <a:lnTo>
                    <a:pt x="9" y="18"/>
                  </a:lnTo>
                  <a:lnTo>
                    <a:pt x="0" y="8"/>
                  </a:lnTo>
                  <a:lnTo>
                    <a:pt x="3" y="0"/>
                  </a:lnTo>
                  <a:lnTo>
                    <a:pt x="9" y="5"/>
                  </a:lnTo>
                  <a:lnTo>
                    <a:pt x="13" y="0"/>
                  </a:lnTo>
                  <a:lnTo>
                    <a:pt x="20" y="0"/>
                  </a:lnTo>
                  <a:lnTo>
                    <a:pt x="35" y="3"/>
                  </a:lnTo>
                  <a:lnTo>
                    <a:pt x="46" y="3"/>
                  </a:lnTo>
                  <a:lnTo>
                    <a:pt x="54" y="7"/>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29" name="Freeform 28"/>
            <p:cNvSpPr>
              <a:spLocks/>
            </p:cNvSpPr>
            <p:nvPr/>
          </p:nvSpPr>
          <p:spPr bwMode="auto">
            <a:xfrm>
              <a:off x="5528996" y="2450227"/>
              <a:ext cx="241359" cy="149113"/>
            </a:xfrm>
            <a:custGeom>
              <a:avLst/>
              <a:gdLst>
                <a:gd name="T0" fmla="*/ 1 w 146"/>
                <a:gd name="T1" fmla="*/ 44 h 96"/>
                <a:gd name="T2" fmla="*/ 15 w 146"/>
                <a:gd name="T3" fmla="*/ 44 h 96"/>
                <a:gd name="T4" fmla="*/ 31 w 146"/>
                <a:gd name="T5" fmla="*/ 37 h 96"/>
                <a:gd name="T6" fmla="*/ 33 w 146"/>
                <a:gd name="T7" fmla="*/ 26 h 96"/>
                <a:gd name="T8" fmla="*/ 45 w 146"/>
                <a:gd name="T9" fmla="*/ 20 h 96"/>
                <a:gd name="T10" fmla="*/ 42 w 146"/>
                <a:gd name="T11" fmla="*/ 11 h 96"/>
                <a:gd name="T12" fmla="*/ 50 w 146"/>
                <a:gd name="T13" fmla="*/ 7 h 96"/>
                <a:gd name="T14" fmla="*/ 65 w 146"/>
                <a:gd name="T15" fmla="*/ 0 h 96"/>
                <a:gd name="T16" fmla="*/ 82 w 146"/>
                <a:gd name="T17" fmla="*/ 5 h 96"/>
                <a:gd name="T18" fmla="*/ 85 w 146"/>
                <a:gd name="T19" fmla="*/ 10 h 96"/>
                <a:gd name="T20" fmla="*/ 93 w 146"/>
                <a:gd name="T21" fmla="*/ 7 h 96"/>
                <a:gd name="T22" fmla="*/ 109 w 146"/>
                <a:gd name="T23" fmla="*/ 12 h 96"/>
                <a:gd name="T24" fmla="*/ 112 w 146"/>
                <a:gd name="T25" fmla="*/ 21 h 96"/>
                <a:gd name="T26" fmla="*/ 110 w 146"/>
                <a:gd name="T27" fmla="*/ 27 h 96"/>
                <a:gd name="T28" fmla="*/ 122 w 146"/>
                <a:gd name="T29" fmla="*/ 40 h 96"/>
                <a:gd name="T30" fmla="*/ 129 w 146"/>
                <a:gd name="T31" fmla="*/ 43 h 96"/>
                <a:gd name="T32" fmla="*/ 129 w 146"/>
                <a:gd name="T33" fmla="*/ 47 h 96"/>
                <a:gd name="T34" fmla="*/ 140 w 146"/>
                <a:gd name="T35" fmla="*/ 50 h 96"/>
                <a:gd name="T36" fmla="*/ 146 w 146"/>
                <a:gd name="T37" fmla="*/ 56 h 96"/>
                <a:gd name="T38" fmla="*/ 140 w 146"/>
                <a:gd name="T39" fmla="*/ 60 h 96"/>
                <a:gd name="T40" fmla="*/ 128 w 146"/>
                <a:gd name="T41" fmla="*/ 59 h 96"/>
                <a:gd name="T42" fmla="*/ 125 w 146"/>
                <a:gd name="T43" fmla="*/ 61 h 96"/>
                <a:gd name="T44" fmla="*/ 130 w 146"/>
                <a:gd name="T45" fmla="*/ 68 h 96"/>
                <a:gd name="T46" fmla="*/ 136 w 146"/>
                <a:gd name="T47" fmla="*/ 81 h 96"/>
                <a:gd name="T48" fmla="*/ 123 w 146"/>
                <a:gd name="T49" fmla="*/ 82 h 96"/>
                <a:gd name="T50" fmla="*/ 119 w 146"/>
                <a:gd name="T51" fmla="*/ 86 h 96"/>
                <a:gd name="T52" fmla="*/ 119 w 146"/>
                <a:gd name="T53" fmla="*/ 96 h 96"/>
                <a:gd name="T54" fmla="*/ 113 w 146"/>
                <a:gd name="T55" fmla="*/ 95 h 96"/>
                <a:gd name="T56" fmla="*/ 99 w 146"/>
                <a:gd name="T57" fmla="*/ 95 h 96"/>
                <a:gd name="T58" fmla="*/ 94 w 146"/>
                <a:gd name="T59" fmla="*/ 91 h 96"/>
                <a:gd name="T60" fmla="*/ 88 w 146"/>
                <a:gd name="T61" fmla="*/ 94 h 96"/>
                <a:gd name="T62" fmla="*/ 82 w 146"/>
                <a:gd name="T63" fmla="*/ 91 h 96"/>
                <a:gd name="T64" fmla="*/ 70 w 146"/>
                <a:gd name="T65" fmla="*/ 91 h 96"/>
                <a:gd name="T66" fmla="*/ 51 w 146"/>
                <a:gd name="T67" fmla="*/ 86 h 96"/>
                <a:gd name="T68" fmla="*/ 35 w 146"/>
                <a:gd name="T69" fmla="*/ 84 h 96"/>
                <a:gd name="T70" fmla="*/ 23 w 146"/>
                <a:gd name="T71" fmla="*/ 85 h 96"/>
                <a:gd name="T72" fmla="*/ 15 w 146"/>
                <a:gd name="T73" fmla="*/ 90 h 96"/>
                <a:gd name="T74" fmla="*/ 8 w 146"/>
                <a:gd name="T75" fmla="*/ 91 h 96"/>
                <a:gd name="T76" fmla="*/ 6 w 146"/>
                <a:gd name="T77" fmla="*/ 82 h 96"/>
                <a:gd name="T78" fmla="*/ 0 w 146"/>
                <a:gd name="T79" fmla="*/ 73 h 96"/>
                <a:gd name="T80" fmla="*/ 9 w 146"/>
                <a:gd name="T81" fmla="*/ 69 h 96"/>
                <a:gd name="T82" fmla="*/ 8 w 146"/>
                <a:gd name="T83" fmla="*/ 61 h 96"/>
                <a:gd name="T84" fmla="*/ 3 w 146"/>
                <a:gd name="T85" fmla="*/ 53 h 96"/>
                <a:gd name="T86" fmla="*/ 1 w 146"/>
                <a:gd name="T87" fmla="*/ 44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46" h="96">
                  <a:moveTo>
                    <a:pt x="1" y="44"/>
                  </a:moveTo>
                  <a:lnTo>
                    <a:pt x="15" y="44"/>
                  </a:lnTo>
                  <a:lnTo>
                    <a:pt x="31" y="37"/>
                  </a:lnTo>
                  <a:lnTo>
                    <a:pt x="33" y="26"/>
                  </a:lnTo>
                  <a:lnTo>
                    <a:pt x="45" y="20"/>
                  </a:lnTo>
                  <a:lnTo>
                    <a:pt x="42" y="11"/>
                  </a:lnTo>
                  <a:lnTo>
                    <a:pt x="50" y="7"/>
                  </a:lnTo>
                  <a:lnTo>
                    <a:pt x="65" y="0"/>
                  </a:lnTo>
                  <a:lnTo>
                    <a:pt x="82" y="5"/>
                  </a:lnTo>
                  <a:lnTo>
                    <a:pt x="85" y="10"/>
                  </a:lnTo>
                  <a:lnTo>
                    <a:pt x="93" y="7"/>
                  </a:lnTo>
                  <a:lnTo>
                    <a:pt x="109" y="12"/>
                  </a:lnTo>
                  <a:lnTo>
                    <a:pt x="112" y="21"/>
                  </a:lnTo>
                  <a:lnTo>
                    <a:pt x="110" y="27"/>
                  </a:lnTo>
                  <a:lnTo>
                    <a:pt x="122" y="40"/>
                  </a:lnTo>
                  <a:lnTo>
                    <a:pt x="129" y="43"/>
                  </a:lnTo>
                  <a:lnTo>
                    <a:pt x="129" y="47"/>
                  </a:lnTo>
                  <a:lnTo>
                    <a:pt x="140" y="50"/>
                  </a:lnTo>
                  <a:lnTo>
                    <a:pt x="146" y="56"/>
                  </a:lnTo>
                  <a:lnTo>
                    <a:pt x="140" y="60"/>
                  </a:lnTo>
                  <a:lnTo>
                    <a:pt x="128" y="59"/>
                  </a:lnTo>
                  <a:lnTo>
                    <a:pt x="125" y="61"/>
                  </a:lnTo>
                  <a:lnTo>
                    <a:pt x="130" y="68"/>
                  </a:lnTo>
                  <a:lnTo>
                    <a:pt x="136" y="81"/>
                  </a:lnTo>
                  <a:lnTo>
                    <a:pt x="123" y="82"/>
                  </a:lnTo>
                  <a:lnTo>
                    <a:pt x="119" y="86"/>
                  </a:lnTo>
                  <a:lnTo>
                    <a:pt x="119" y="96"/>
                  </a:lnTo>
                  <a:lnTo>
                    <a:pt x="113" y="95"/>
                  </a:lnTo>
                  <a:lnTo>
                    <a:pt x="99" y="95"/>
                  </a:lnTo>
                  <a:lnTo>
                    <a:pt x="94" y="91"/>
                  </a:lnTo>
                  <a:lnTo>
                    <a:pt x="88" y="94"/>
                  </a:lnTo>
                  <a:lnTo>
                    <a:pt x="82" y="91"/>
                  </a:lnTo>
                  <a:lnTo>
                    <a:pt x="70" y="91"/>
                  </a:lnTo>
                  <a:lnTo>
                    <a:pt x="51" y="86"/>
                  </a:lnTo>
                  <a:lnTo>
                    <a:pt x="35" y="84"/>
                  </a:lnTo>
                  <a:lnTo>
                    <a:pt x="23" y="85"/>
                  </a:lnTo>
                  <a:lnTo>
                    <a:pt x="15" y="90"/>
                  </a:lnTo>
                  <a:lnTo>
                    <a:pt x="8" y="91"/>
                  </a:lnTo>
                  <a:lnTo>
                    <a:pt x="6" y="82"/>
                  </a:lnTo>
                  <a:lnTo>
                    <a:pt x="0" y="73"/>
                  </a:lnTo>
                  <a:lnTo>
                    <a:pt x="9" y="69"/>
                  </a:lnTo>
                  <a:lnTo>
                    <a:pt x="8" y="61"/>
                  </a:lnTo>
                  <a:lnTo>
                    <a:pt x="3" y="53"/>
                  </a:lnTo>
                  <a:lnTo>
                    <a:pt x="1" y="44"/>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30" name="Freeform 29"/>
            <p:cNvSpPr>
              <a:spLocks/>
            </p:cNvSpPr>
            <p:nvPr/>
          </p:nvSpPr>
          <p:spPr bwMode="auto">
            <a:xfrm>
              <a:off x="5515771" y="4817395"/>
              <a:ext cx="285995" cy="296673"/>
            </a:xfrm>
            <a:custGeom>
              <a:avLst/>
              <a:gdLst>
                <a:gd name="T0" fmla="*/ 108 w 173"/>
                <a:gd name="T1" fmla="*/ 19 h 191"/>
                <a:gd name="T2" fmla="*/ 112 w 173"/>
                <a:gd name="T3" fmla="*/ 22 h 191"/>
                <a:gd name="T4" fmla="*/ 117 w 173"/>
                <a:gd name="T5" fmla="*/ 34 h 191"/>
                <a:gd name="T6" fmla="*/ 137 w 173"/>
                <a:gd name="T7" fmla="*/ 57 h 191"/>
                <a:gd name="T8" fmla="*/ 144 w 173"/>
                <a:gd name="T9" fmla="*/ 59 h 191"/>
                <a:gd name="T10" fmla="*/ 144 w 173"/>
                <a:gd name="T11" fmla="*/ 67 h 191"/>
                <a:gd name="T12" fmla="*/ 149 w 173"/>
                <a:gd name="T13" fmla="*/ 80 h 191"/>
                <a:gd name="T14" fmla="*/ 162 w 173"/>
                <a:gd name="T15" fmla="*/ 83 h 191"/>
                <a:gd name="T16" fmla="*/ 173 w 173"/>
                <a:gd name="T17" fmla="*/ 92 h 191"/>
                <a:gd name="T18" fmla="*/ 147 w 173"/>
                <a:gd name="T19" fmla="*/ 108 h 191"/>
                <a:gd name="T20" fmla="*/ 130 w 173"/>
                <a:gd name="T21" fmla="*/ 123 h 191"/>
                <a:gd name="T22" fmla="*/ 124 w 173"/>
                <a:gd name="T23" fmla="*/ 137 h 191"/>
                <a:gd name="T24" fmla="*/ 118 w 173"/>
                <a:gd name="T25" fmla="*/ 145 h 191"/>
                <a:gd name="T26" fmla="*/ 108 w 173"/>
                <a:gd name="T27" fmla="*/ 146 h 191"/>
                <a:gd name="T28" fmla="*/ 104 w 173"/>
                <a:gd name="T29" fmla="*/ 156 h 191"/>
                <a:gd name="T30" fmla="*/ 102 w 173"/>
                <a:gd name="T31" fmla="*/ 163 h 191"/>
                <a:gd name="T32" fmla="*/ 90 w 173"/>
                <a:gd name="T33" fmla="*/ 168 h 191"/>
                <a:gd name="T34" fmla="*/ 76 w 173"/>
                <a:gd name="T35" fmla="*/ 167 h 191"/>
                <a:gd name="T36" fmla="*/ 68 w 173"/>
                <a:gd name="T37" fmla="*/ 161 h 191"/>
                <a:gd name="T38" fmla="*/ 60 w 173"/>
                <a:gd name="T39" fmla="*/ 158 h 191"/>
                <a:gd name="T40" fmla="*/ 51 w 173"/>
                <a:gd name="T41" fmla="*/ 163 h 191"/>
                <a:gd name="T42" fmla="*/ 47 w 173"/>
                <a:gd name="T43" fmla="*/ 173 h 191"/>
                <a:gd name="T44" fmla="*/ 38 w 173"/>
                <a:gd name="T45" fmla="*/ 179 h 191"/>
                <a:gd name="T46" fmla="*/ 28 w 173"/>
                <a:gd name="T47" fmla="*/ 189 h 191"/>
                <a:gd name="T48" fmla="*/ 16 w 173"/>
                <a:gd name="T49" fmla="*/ 191 h 191"/>
                <a:gd name="T50" fmla="*/ 12 w 173"/>
                <a:gd name="T51" fmla="*/ 183 h 191"/>
                <a:gd name="T52" fmla="*/ 14 w 173"/>
                <a:gd name="T53" fmla="*/ 171 h 191"/>
                <a:gd name="T54" fmla="*/ 4 w 173"/>
                <a:gd name="T55" fmla="*/ 151 h 191"/>
                <a:gd name="T56" fmla="*/ 0 w 173"/>
                <a:gd name="T57" fmla="*/ 148 h 191"/>
                <a:gd name="T58" fmla="*/ 2 w 173"/>
                <a:gd name="T59" fmla="*/ 87 h 191"/>
                <a:gd name="T60" fmla="*/ 20 w 173"/>
                <a:gd name="T61" fmla="*/ 87 h 191"/>
                <a:gd name="T62" fmla="*/ 23 w 173"/>
                <a:gd name="T63" fmla="*/ 13 h 191"/>
                <a:gd name="T64" fmla="*/ 36 w 173"/>
                <a:gd name="T65" fmla="*/ 12 h 191"/>
                <a:gd name="T66" fmla="*/ 65 w 173"/>
                <a:gd name="T67" fmla="*/ 5 h 191"/>
                <a:gd name="T68" fmla="*/ 71 w 173"/>
                <a:gd name="T69" fmla="*/ 13 h 191"/>
                <a:gd name="T70" fmla="*/ 83 w 173"/>
                <a:gd name="T71" fmla="*/ 5 h 191"/>
                <a:gd name="T72" fmla="*/ 89 w 173"/>
                <a:gd name="T73" fmla="*/ 5 h 191"/>
                <a:gd name="T74" fmla="*/ 99 w 173"/>
                <a:gd name="T75" fmla="*/ 0 h 191"/>
                <a:gd name="T76" fmla="*/ 102 w 173"/>
                <a:gd name="T77" fmla="*/ 2 h 191"/>
                <a:gd name="T78" fmla="*/ 108 w 173"/>
                <a:gd name="T79" fmla="*/ 19 h 1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73" h="191">
                  <a:moveTo>
                    <a:pt x="108" y="19"/>
                  </a:moveTo>
                  <a:lnTo>
                    <a:pt x="112" y="22"/>
                  </a:lnTo>
                  <a:lnTo>
                    <a:pt x="117" y="34"/>
                  </a:lnTo>
                  <a:lnTo>
                    <a:pt x="137" y="57"/>
                  </a:lnTo>
                  <a:lnTo>
                    <a:pt x="144" y="59"/>
                  </a:lnTo>
                  <a:lnTo>
                    <a:pt x="144" y="67"/>
                  </a:lnTo>
                  <a:lnTo>
                    <a:pt x="149" y="80"/>
                  </a:lnTo>
                  <a:lnTo>
                    <a:pt x="162" y="83"/>
                  </a:lnTo>
                  <a:lnTo>
                    <a:pt x="173" y="92"/>
                  </a:lnTo>
                  <a:lnTo>
                    <a:pt x="147" y="108"/>
                  </a:lnTo>
                  <a:lnTo>
                    <a:pt x="130" y="123"/>
                  </a:lnTo>
                  <a:lnTo>
                    <a:pt x="124" y="137"/>
                  </a:lnTo>
                  <a:lnTo>
                    <a:pt x="118" y="145"/>
                  </a:lnTo>
                  <a:lnTo>
                    <a:pt x="108" y="146"/>
                  </a:lnTo>
                  <a:lnTo>
                    <a:pt x="104" y="156"/>
                  </a:lnTo>
                  <a:lnTo>
                    <a:pt x="102" y="163"/>
                  </a:lnTo>
                  <a:lnTo>
                    <a:pt x="90" y="168"/>
                  </a:lnTo>
                  <a:lnTo>
                    <a:pt x="76" y="167"/>
                  </a:lnTo>
                  <a:lnTo>
                    <a:pt x="68" y="161"/>
                  </a:lnTo>
                  <a:lnTo>
                    <a:pt x="60" y="158"/>
                  </a:lnTo>
                  <a:lnTo>
                    <a:pt x="51" y="163"/>
                  </a:lnTo>
                  <a:lnTo>
                    <a:pt x="47" y="173"/>
                  </a:lnTo>
                  <a:lnTo>
                    <a:pt x="38" y="179"/>
                  </a:lnTo>
                  <a:lnTo>
                    <a:pt x="28" y="189"/>
                  </a:lnTo>
                  <a:lnTo>
                    <a:pt x="16" y="191"/>
                  </a:lnTo>
                  <a:lnTo>
                    <a:pt x="12" y="183"/>
                  </a:lnTo>
                  <a:lnTo>
                    <a:pt x="14" y="171"/>
                  </a:lnTo>
                  <a:lnTo>
                    <a:pt x="4" y="151"/>
                  </a:lnTo>
                  <a:lnTo>
                    <a:pt x="0" y="148"/>
                  </a:lnTo>
                  <a:lnTo>
                    <a:pt x="2" y="87"/>
                  </a:lnTo>
                  <a:lnTo>
                    <a:pt x="20" y="87"/>
                  </a:lnTo>
                  <a:lnTo>
                    <a:pt x="23" y="13"/>
                  </a:lnTo>
                  <a:lnTo>
                    <a:pt x="36" y="12"/>
                  </a:lnTo>
                  <a:lnTo>
                    <a:pt x="65" y="5"/>
                  </a:lnTo>
                  <a:lnTo>
                    <a:pt x="71" y="13"/>
                  </a:lnTo>
                  <a:lnTo>
                    <a:pt x="83" y="5"/>
                  </a:lnTo>
                  <a:lnTo>
                    <a:pt x="89" y="5"/>
                  </a:lnTo>
                  <a:lnTo>
                    <a:pt x="99" y="0"/>
                  </a:lnTo>
                  <a:lnTo>
                    <a:pt x="102" y="2"/>
                  </a:lnTo>
                  <a:lnTo>
                    <a:pt x="108" y="1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31" name="Freeform 30"/>
            <p:cNvSpPr>
              <a:spLocks/>
            </p:cNvSpPr>
            <p:nvPr/>
          </p:nvSpPr>
          <p:spPr bwMode="auto">
            <a:xfrm>
              <a:off x="5366988" y="3888545"/>
              <a:ext cx="391795" cy="285801"/>
            </a:xfrm>
            <a:custGeom>
              <a:avLst/>
              <a:gdLst>
                <a:gd name="T0" fmla="*/ 14 w 237"/>
                <a:gd name="T1" fmla="*/ 77 h 184"/>
                <a:gd name="T2" fmla="*/ 29 w 237"/>
                <a:gd name="T3" fmla="*/ 76 h 184"/>
                <a:gd name="T4" fmla="*/ 33 w 237"/>
                <a:gd name="T5" fmla="*/ 70 h 184"/>
                <a:gd name="T6" fmla="*/ 36 w 237"/>
                <a:gd name="T7" fmla="*/ 71 h 184"/>
                <a:gd name="T8" fmla="*/ 40 w 237"/>
                <a:gd name="T9" fmla="*/ 75 h 184"/>
                <a:gd name="T10" fmla="*/ 64 w 237"/>
                <a:gd name="T11" fmla="*/ 68 h 184"/>
                <a:gd name="T12" fmla="*/ 71 w 237"/>
                <a:gd name="T13" fmla="*/ 59 h 184"/>
                <a:gd name="T14" fmla="*/ 81 w 237"/>
                <a:gd name="T15" fmla="*/ 52 h 184"/>
                <a:gd name="T16" fmla="*/ 79 w 237"/>
                <a:gd name="T17" fmla="*/ 45 h 184"/>
                <a:gd name="T18" fmla="*/ 84 w 237"/>
                <a:gd name="T19" fmla="*/ 43 h 184"/>
                <a:gd name="T20" fmla="*/ 102 w 237"/>
                <a:gd name="T21" fmla="*/ 44 h 184"/>
                <a:gd name="T22" fmla="*/ 119 w 237"/>
                <a:gd name="T23" fmla="*/ 35 h 184"/>
                <a:gd name="T24" fmla="*/ 132 w 237"/>
                <a:gd name="T25" fmla="*/ 12 h 184"/>
                <a:gd name="T26" fmla="*/ 141 w 237"/>
                <a:gd name="T27" fmla="*/ 3 h 184"/>
                <a:gd name="T28" fmla="*/ 152 w 237"/>
                <a:gd name="T29" fmla="*/ 0 h 184"/>
                <a:gd name="T30" fmla="*/ 155 w 237"/>
                <a:gd name="T31" fmla="*/ 9 h 184"/>
                <a:gd name="T32" fmla="*/ 165 w 237"/>
                <a:gd name="T33" fmla="*/ 22 h 184"/>
                <a:gd name="T34" fmla="*/ 165 w 237"/>
                <a:gd name="T35" fmla="*/ 30 h 184"/>
                <a:gd name="T36" fmla="*/ 163 w 237"/>
                <a:gd name="T37" fmla="*/ 39 h 184"/>
                <a:gd name="T38" fmla="*/ 164 w 237"/>
                <a:gd name="T39" fmla="*/ 45 h 184"/>
                <a:gd name="T40" fmla="*/ 170 w 237"/>
                <a:gd name="T41" fmla="*/ 51 h 184"/>
                <a:gd name="T42" fmla="*/ 185 w 237"/>
                <a:gd name="T43" fmla="*/ 61 h 184"/>
                <a:gd name="T44" fmla="*/ 195 w 237"/>
                <a:gd name="T45" fmla="*/ 69 h 184"/>
                <a:gd name="T46" fmla="*/ 195 w 237"/>
                <a:gd name="T47" fmla="*/ 76 h 184"/>
                <a:gd name="T48" fmla="*/ 207 w 237"/>
                <a:gd name="T49" fmla="*/ 86 h 184"/>
                <a:gd name="T50" fmla="*/ 215 w 237"/>
                <a:gd name="T51" fmla="*/ 95 h 184"/>
                <a:gd name="T52" fmla="*/ 220 w 237"/>
                <a:gd name="T53" fmla="*/ 108 h 184"/>
                <a:gd name="T54" fmla="*/ 234 w 237"/>
                <a:gd name="T55" fmla="*/ 116 h 184"/>
                <a:gd name="T56" fmla="*/ 237 w 237"/>
                <a:gd name="T57" fmla="*/ 123 h 184"/>
                <a:gd name="T58" fmla="*/ 231 w 237"/>
                <a:gd name="T59" fmla="*/ 125 h 184"/>
                <a:gd name="T60" fmla="*/ 219 w 237"/>
                <a:gd name="T61" fmla="*/ 124 h 184"/>
                <a:gd name="T62" fmla="*/ 205 w 237"/>
                <a:gd name="T63" fmla="*/ 122 h 184"/>
                <a:gd name="T64" fmla="*/ 198 w 237"/>
                <a:gd name="T65" fmla="*/ 124 h 184"/>
                <a:gd name="T66" fmla="*/ 196 w 237"/>
                <a:gd name="T67" fmla="*/ 129 h 184"/>
                <a:gd name="T68" fmla="*/ 190 w 237"/>
                <a:gd name="T69" fmla="*/ 130 h 184"/>
                <a:gd name="T70" fmla="*/ 182 w 237"/>
                <a:gd name="T71" fmla="*/ 125 h 184"/>
                <a:gd name="T72" fmla="*/ 162 w 237"/>
                <a:gd name="T73" fmla="*/ 136 h 184"/>
                <a:gd name="T74" fmla="*/ 154 w 237"/>
                <a:gd name="T75" fmla="*/ 133 h 184"/>
                <a:gd name="T76" fmla="*/ 151 w 237"/>
                <a:gd name="T77" fmla="*/ 135 h 184"/>
                <a:gd name="T78" fmla="*/ 146 w 237"/>
                <a:gd name="T79" fmla="*/ 148 h 184"/>
                <a:gd name="T80" fmla="*/ 132 w 237"/>
                <a:gd name="T81" fmla="*/ 144 h 184"/>
                <a:gd name="T82" fmla="*/ 119 w 237"/>
                <a:gd name="T83" fmla="*/ 142 h 184"/>
                <a:gd name="T84" fmla="*/ 107 w 237"/>
                <a:gd name="T85" fmla="*/ 134 h 184"/>
                <a:gd name="T86" fmla="*/ 92 w 237"/>
                <a:gd name="T87" fmla="*/ 127 h 184"/>
                <a:gd name="T88" fmla="*/ 82 w 237"/>
                <a:gd name="T89" fmla="*/ 133 h 184"/>
                <a:gd name="T90" fmla="*/ 75 w 237"/>
                <a:gd name="T91" fmla="*/ 144 h 184"/>
                <a:gd name="T92" fmla="*/ 73 w 237"/>
                <a:gd name="T93" fmla="*/ 159 h 184"/>
                <a:gd name="T94" fmla="*/ 61 w 237"/>
                <a:gd name="T95" fmla="*/ 157 h 184"/>
                <a:gd name="T96" fmla="*/ 49 w 237"/>
                <a:gd name="T97" fmla="*/ 154 h 184"/>
                <a:gd name="T98" fmla="*/ 38 w 237"/>
                <a:gd name="T99" fmla="*/ 165 h 184"/>
                <a:gd name="T100" fmla="*/ 29 w 237"/>
                <a:gd name="T101" fmla="*/ 184 h 184"/>
                <a:gd name="T102" fmla="*/ 27 w 237"/>
                <a:gd name="T103" fmla="*/ 178 h 184"/>
                <a:gd name="T104" fmla="*/ 26 w 237"/>
                <a:gd name="T105" fmla="*/ 169 h 184"/>
                <a:gd name="T106" fmla="*/ 17 w 237"/>
                <a:gd name="T107" fmla="*/ 162 h 184"/>
                <a:gd name="T108" fmla="*/ 10 w 237"/>
                <a:gd name="T109" fmla="*/ 152 h 184"/>
                <a:gd name="T110" fmla="*/ 9 w 237"/>
                <a:gd name="T111" fmla="*/ 144 h 184"/>
                <a:gd name="T112" fmla="*/ 0 w 237"/>
                <a:gd name="T113" fmla="*/ 133 h 184"/>
                <a:gd name="T114" fmla="*/ 2 w 237"/>
                <a:gd name="T115" fmla="*/ 127 h 184"/>
                <a:gd name="T116" fmla="*/ 0 w 237"/>
                <a:gd name="T117" fmla="*/ 118 h 184"/>
                <a:gd name="T118" fmla="*/ 1 w 237"/>
                <a:gd name="T119" fmla="*/ 102 h 184"/>
                <a:gd name="T120" fmla="*/ 5 w 237"/>
                <a:gd name="T121" fmla="*/ 98 h 184"/>
                <a:gd name="T122" fmla="*/ 14 w 237"/>
                <a:gd name="T123" fmla="*/ 77 h 1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37" h="184">
                  <a:moveTo>
                    <a:pt x="14" y="77"/>
                  </a:moveTo>
                  <a:lnTo>
                    <a:pt x="29" y="76"/>
                  </a:lnTo>
                  <a:lnTo>
                    <a:pt x="33" y="70"/>
                  </a:lnTo>
                  <a:lnTo>
                    <a:pt x="36" y="71"/>
                  </a:lnTo>
                  <a:lnTo>
                    <a:pt x="40" y="75"/>
                  </a:lnTo>
                  <a:lnTo>
                    <a:pt x="64" y="68"/>
                  </a:lnTo>
                  <a:lnTo>
                    <a:pt x="71" y="59"/>
                  </a:lnTo>
                  <a:lnTo>
                    <a:pt x="81" y="52"/>
                  </a:lnTo>
                  <a:lnTo>
                    <a:pt x="79" y="45"/>
                  </a:lnTo>
                  <a:lnTo>
                    <a:pt x="84" y="43"/>
                  </a:lnTo>
                  <a:lnTo>
                    <a:pt x="102" y="44"/>
                  </a:lnTo>
                  <a:lnTo>
                    <a:pt x="119" y="35"/>
                  </a:lnTo>
                  <a:lnTo>
                    <a:pt x="132" y="12"/>
                  </a:lnTo>
                  <a:lnTo>
                    <a:pt x="141" y="3"/>
                  </a:lnTo>
                  <a:lnTo>
                    <a:pt x="152" y="0"/>
                  </a:lnTo>
                  <a:lnTo>
                    <a:pt x="155" y="9"/>
                  </a:lnTo>
                  <a:lnTo>
                    <a:pt x="165" y="22"/>
                  </a:lnTo>
                  <a:lnTo>
                    <a:pt x="165" y="30"/>
                  </a:lnTo>
                  <a:lnTo>
                    <a:pt x="163" y="39"/>
                  </a:lnTo>
                  <a:lnTo>
                    <a:pt x="164" y="45"/>
                  </a:lnTo>
                  <a:lnTo>
                    <a:pt x="170" y="51"/>
                  </a:lnTo>
                  <a:lnTo>
                    <a:pt x="185" y="61"/>
                  </a:lnTo>
                  <a:lnTo>
                    <a:pt x="195" y="69"/>
                  </a:lnTo>
                  <a:lnTo>
                    <a:pt x="195" y="76"/>
                  </a:lnTo>
                  <a:lnTo>
                    <a:pt x="207" y="86"/>
                  </a:lnTo>
                  <a:lnTo>
                    <a:pt x="215" y="95"/>
                  </a:lnTo>
                  <a:lnTo>
                    <a:pt x="220" y="108"/>
                  </a:lnTo>
                  <a:lnTo>
                    <a:pt x="234" y="116"/>
                  </a:lnTo>
                  <a:lnTo>
                    <a:pt x="237" y="123"/>
                  </a:lnTo>
                  <a:lnTo>
                    <a:pt x="231" y="125"/>
                  </a:lnTo>
                  <a:lnTo>
                    <a:pt x="219" y="124"/>
                  </a:lnTo>
                  <a:lnTo>
                    <a:pt x="205" y="122"/>
                  </a:lnTo>
                  <a:lnTo>
                    <a:pt x="198" y="124"/>
                  </a:lnTo>
                  <a:lnTo>
                    <a:pt x="196" y="129"/>
                  </a:lnTo>
                  <a:lnTo>
                    <a:pt x="190" y="130"/>
                  </a:lnTo>
                  <a:lnTo>
                    <a:pt x="182" y="125"/>
                  </a:lnTo>
                  <a:lnTo>
                    <a:pt x="162" y="136"/>
                  </a:lnTo>
                  <a:lnTo>
                    <a:pt x="154" y="133"/>
                  </a:lnTo>
                  <a:lnTo>
                    <a:pt x="151" y="135"/>
                  </a:lnTo>
                  <a:lnTo>
                    <a:pt x="146" y="148"/>
                  </a:lnTo>
                  <a:lnTo>
                    <a:pt x="132" y="144"/>
                  </a:lnTo>
                  <a:lnTo>
                    <a:pt x="119" y="142"/>
                  </a:lnTo>
                  <a:lnTo>
                    <a:pt x="107" y="134"/>
                  </a:lnTo>
                  <a:lnTo>
                    <a:pt x="92" y="127"/>
                  </a:lnTo>
                  <a:lnTo>
                    <a:pt x="82" y="133"/>
                  </a:lnTo>
                  <a:lnTo>
                    <a:pt x="75" y="144"/>
                  </a:lnTo>
                  <a:lnTo>
                    <a:pt x="73" y="159"/>
                  </a:lnTo>
                  <a:lnTo>
                    <a:pt x="61" y="157"/>
                  </a:lnTo>
                  <a:lnTo>
                    <a:pt x="49" y="154"/>
                  </a:lnTo>
                  <a:lnTo>
                    <a:pt x="38" y="165"/>
                  </a:lnTo>
                  <a:lnTo>
                    <a:pt x="29" y="184"/>
                  </a:lnTo>
                  <a:lnTo>
                    <a:pt x="27" y="178"/>
                  </a:lnTo>
                  <a:lnTo>
                    <a:pt x="26" y="169"/>
                  </a:lnTo>
                  <a:lnTo>
                    <a:pt x="17" y="162"/>
                  </a:lnTo>
                  <a:lnTo>
                    <a:pt x="10" y="152"/>
                  </a:lnTo>
                  <a:lnTo>
                    <a:pt x="9" y="144"/>
                  </a:lnTo>
                  <a:lnTo>
                    <a:pt x="0" y="133"/>
                  </a:lnTo>
                  <a:lnTo>
                    <a:pt x="2" y="127"/>
                  </a:lnTo>
                  <a:lnTo>
                    <a:pt x="0" y="118"/>
                  </a:lnTo>
                  <a:lnTo>
                    <a:pt x="1" y="102"/>
                  </a:lnTo>
                  <a:lnTo>
                    <a:pt x="5" y="98"/>
                  </a:lnTo>
                  <a:lnTo>
                    <a:pt x="14" y="77"/>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32" name="Freeform 31"/>
            <p:cNvSpPr>
              <a:spLocks/>
            </p:cNvSpPr>
            <p:nvPr/>
          </p:nvSpPr>
          <p:spPr bwMode="auto">
            <a:xfrm>
              <a:off x="5090913" y="2709621"/>
              <a:ext cx="117373" cy="65236"/>
            </a:xfrm>
            <a:custGeom>
              <a:avLst/>
              <a:gdLst>
                <a:gd name="T0" fmla="*/ 57 w 71"/>
                <a:gd name="T1" fmla="*/ 6 h 42"/>
                <a:gd name="T2" fmla="*/ 58 w 71"/>
                <a:gd name="T3" fmla="*/ 10 h 42"/>
                <a:gd name="T4" fmla="*/ 56 w 71"/>
                <a:gd name="T5" fmla="*/ 15 h 42"/>
                <a:gd name="T6" fmla="*/ 63 w 71"/>
                <a:gd name="T7" fmla="*/ 19 h 42"/>
                <a:gd name="T8" fmla="*/ 71 w 71"/>
                <a:gd name="T9" fmla="*/ 19 h 42"/>
                <a:gd name="T10" fmla="*/ 71 w 71"/>
                <a:gd name="T11" fmla="*/ 27 h 42"/>
                <a:gd name="T12" fmla="*/ 64 w 71"/>
                <a:gd name="T13" fmla="*/ 31 h 42"/>
                <a:gd name="T14" fmla="*/ 51 w 71"/>
                <a:gd name="T15" fmla="*/ 28 h 42"/>
                <a:gd name="T16" fmla="*/ 48 w 71"/>
                <a:gd name="T17" fmla="*/ 37 h 42"/>
                <a:gd name="T18" fmla="*/ 40 w 71"/>
                <a:gd name="T19" fmla="*/ 37 h 42"/>
                <a:gd name="T20" fmla="*/ 38 w 71"/>
                <a:gd name="T21" fmla="*/ 34 h 42"/>
                <a:gd name="T22" fmla="*/ 29 w 71"/>
                <a:gd name="T23" fmla="*/ 41 h 42"/>
                <a:gd name="T24" fmla="*/ 21 w 71"/>
                <a:gd name="T25" fmla="*/ 42 h 42"/>
                <a:gd name="T26" fmla="*/ 13 w 71"/>
                <a:gd name="T27" fmla="*/ 38 h 42"/>
                <a:gd name="T28" fmla="*/ 8 w 71"/>
                <a:gd name="T29" fmla="*/ 29 h 42"/>
                <a:gd name="T30" fmla="*/ 0 w 71"/>
                <a:gd name="T31" fmla="*/ 32 h 42"/>
                <a:gd name="T32" fmla="*/ 0 w 71"/>
                <a:gd name="T33" fmla="*/ 22 h 42"/>
                <a:gd name="T34" fmla="*/ 11 w 71"/>
                <a:gd name="T35" fmla="*/ 11 h 42"/>
                <a:gd name="T36" fmla="*/ 11 w 71"/>
                <a:gd name="T37" fmla="*/ 6 h 42"/>
                <a:gd name="T38" fmla="*/ 18 w 71"/>
                <a:gd name="T39" fmla="*/ 8 h 42"/>
                <a:gd name="T40" fmla="*/ 22 w 71"/>
                <a:gd name="T41" fmla="*/ 4 h 42"/>
                <a:gd name="T42" fmla="*/ 36 w 71"/>
                <a:gd name="T43" fmla="*/ 4 h 42"/>
                <a:gd name="T44" fmla="*/ 40 w 71"/>
                <a:gd name="T45" fmla="*/ 0 h 42"/>
                <a:gd name="T46" fmla="*/ 57 w 71"/>
                <a:gd name="T47" fmla="*/ 6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71" h="42">
                  <a:moveTo>
                    <a:pt x="57" y="6"/>
                  </a:moveTo>
                  <a:lnTo>
                    <a:pt x="58" y="10"/>
                  </a:lnTo>
                  <a:lnTo>
                    <a:pt x="56" y="15"/>
                  </a:lnTo>
                  <a:lnTo>
                    <a:pt x="63" y="19"/>
                  </a:lnTo>
                  <a:lnTo>
                    <a:pt x="71" y="19"/>
                  </a:lnTo>
                  <a:lnTo>
                    <a:pt x="71" y="27"/>
                  </a:lnTo>
                  <a:lnTo>
                    <a:pt x="64" y="31"/>
                  </a:lnTo>
                  <a:lnTo>
                    <a:pt x="51" y="28"/>
                  </a:lnTo>
                  <a:lnTo>
                    <a:pt x="48" y="37"/>
                  </a:lnTo>
                  <a:lnTo>
                    <a:pt x="40" y="37"/>
                  </a:lnTo>
                  <a:lnTo>
                    <a:pt x="38" y="34"/>
                  </a:lnTo>
                  <a:lnTo>
                    <a:pt x="29" y="41"/>
                  </a:lnTo>
                  <a:lnTo>
                    <a:pt x="21" y="42"/>
                  </a:lnTo>
                  <a:lnTo>
                    <a:pt x="13" y="38"/>
                  </a:lnTo>
                  <a:lnTo>
                    <a:pt x="8" y="29"/>
                  </a:lnTo>
                  <a:lnTo>
                    <a:pt x="0" y="32"/>
                  </a:lnTo>
                  <a:lnTo>
                    <a:pt x="0" y="22"/>
                  </a:lnTo>
                  <a:lnTo>
                    <a:pt x="11" y="11"/>
                  </a:lnTo>
                  <a:lnTo>
                    <a:pt x="11" y="6"/>
                  </a:lnTo>
                  <a:lnTo>
                    <a:pt x="18" y="8"/>
                  </a:lnTo>
                  <a:lnTo>
                    <a:pt x="22" y="4"/>
                  </a:lnTo>
                  <a:lnTo>
                    <a:pt x="36" y="4"/>
                  </a:lnTo>
                  <a:lnTo>
                    <a:pt x="40" y="0"/>
                  </a:lnTo>
                  <a:lnTo>
                    <a:pt x="57" y="6"/>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33" name="Freeform 32"/>
            <p:cNvSpPr>
              <a:spLocks/>
            </p:cNvSpPr>
            <p:nvPr/>
          </p:nvSpPr>
          <p:spPr bwMode="auto">
            <a:xfrm>
              <a:off x="4667708" y="3908739"/>
              <a:ext cx="181845" cy="198817"/>
            </a:xfrm>
            <a:custGeom>
              <a:avLst/>
              <a:gdLst>
                <a:gd name="T0" fmla="*/ 105 w 110"/>
                <a:gd name="T1" fmla="*/ 115 h 128"/>
                <a:gd name="T2" fmla="*/ 97 w 110"/>
                <a:gd name="T3" fmla="*/ 115 h 128"/>
                <a:gd name="T4" fmla="*/ 84 w 110"/>
                <a:gd name="T5" fmla="*/ 111 h 128"/>
                <a:gd name="T6" fmla="*/ 72 w 110"/>
                <a:gd name="T7" fmla="*/ 111 h 128"/>
                <a:gd name="T8" fmla="*/ 50 w 110"/>
                <a:gd name="T9" fmla="*/ 115 h 128"/>
                <a:gd name="T10" fmla="*/ 37 w 110"/>
                <a:gd name="T11" fmla="*/ 121 h 128"/>
                <a:gd name="T12" fmla="*/ 19 w 110"/>
                <a:gd name="T13" fmla="*/ 128 h 128"/>
                <a:gd name="T14" fmla="*/ 16 w 110"/>
                <a:gd name="T15" fmla="*/ 128 h 128"/>
                <a:gd name="T16" fmla="*/ 17 w 110"/>
                <a:gd name="T17" fmla="*/ 111 h 128"/>
                <a:gd name="T18" fmla="*/ 19 w 110"/>
                <a:gd name="T19" fmla="*/ 108 h 128"/>
                <a:gd name="T20" fmla="*/ 18 w 110"/>
                <a:gd name="T21" fmla="*/ 100 h 128"/>
                <a:gd name="T22" fmla="*/ 11 w 110"/>
                <a:gd name="T23" fmla="*/ 91 h 128"/>
                <a:gd name="T24" fmla="*/ 5 w 110"/>
                <a:gd name="T25" fmla="*/ 90 h 128"/>
                <a:gd name="T26" fmla="*/ 0 w 110"/>
                <a:gd name="T27" fmla="*/ 84 h 128"/>
                <a:gd name="T28" fmla="*/ 3 w 110"/>
                <a:gd name="T29" fmla="*/ 75 h 128"/>
                <a:gd name="T30" fmla="*/ 2 w 110"/>
                <a:gd name="T31" fmla="*/ 65 h 128"/>
                <a:gd name="T32" fmla="*/ 3 w 110"/>
                <a:gd name="T33" fmla="*/ 59 h 128"/>
                <a:gd name="T34" fmla="*/ 6 w 110"/>
                <a:gd name="T35" fmla="*/ 59 h 128"/>
                <a:gd name="T36" fmla="*/ 7 w 110"/>
                <a:gd name="T37" fmla="*/ 50 h 128"/>
                <a:gd name="T38" fmla="*/ 5 w 110"/>
                <a:gd name="T39" fmla="*/ 46 h 128"/>
                <a:gd name="T40" fmla="*/ 7 w 110"/>
                <a:gd name="T41" fmla="*/ 43 h 128"/>
                <a:gd name="T42" fmla="*/ 14 w 110"/>
                <a:gd name="T43" fmla="*/ 40 h 128"/>
                <a:gd name="T44" fmla="*/ 9 w 110"/>
                <a:gd name="T45" fmla="*/ 24 h 128"/>
                <a:gd name="T46" fmla="*/ 5 w 110"/>
                <a:gd name="T47" fmla="*/ 15 h 128"/>
                <a:gd name="T48" fmla="*/ 7 w 110"/>
                <a:gd name="T49" fmla="*/ 8 h 128"/>
                <a:gd name="T50" fmla="*/ 11 w 110"/>
                <a:gd name="T51" fmla="*/ 6 h 128"/>
                <a:gd name="T52" fmla="*/ 13 w 110"/>
                <a:gd name="T53" fmla="*/ 5 h 128"/>
                <a:gd name="T54" fmla="*/ 18 w 110"/>
                <a:gd name="T55" fmla="*/ 7 h 128"/>
                <a:gd name="T56" fmla="*/ 32 w 110"/>
                <a:gd name="T57" fmla="*/ 8 h 128"/>
                <a:gd name="T58" fmla="*/ 35 w 110"/>
                <a:gd name="T59" fmla="*/ 2 h 128"/>
                <a:gd name="T60" fmla="*/ 39 w 110"/>
                <a:gd name="T61" fmla="*/ 2 h 128"/>
                <a:gd name="T62" fmla="*/ 44 w 110"/>
                <a:gd name="T63" fmla="*/ 0 h 128"/>
                <a:gd name="T64" fmla="*/ 47 w 110"/>
                <a:gd name="T65" fmla="*/ 9 h 128"/>
                <a:gd name="T66" fmla="*/ 51 w 110"/>
                <a:gd name="T67" fmla="*/ 6 h 128"/>
                <a:gd name="T68" fmla="*/ 58 w 110"/>
                <a:gd name="T69" fmla="*/ 3 h 128"/>
                <a:gd name="T70" fmla="*/ 67 w 110"/>
                <a:gd name="T71" fmla="*/ 7 h 128"/>
                <a:gd name="T72" fmla="*/ 70 w 110"/>
                <a:gd name="T73" fmla="*/ 14 h 128"/>
                <a:gd name="T74" fmla="*/ 78 w 110"/>
                <a:gd name="T75" fmla="*/ 19 h 128"/>
                <a:gd name="T76" fmla="*/ 85 w 110"/>
                <a:gd name="T77" fmla="*/ 14 h 128"/>
                <a:gd name="T78" fmla="*/ 93 w 110"/>
                <a:gd name="T79" fmla="*/ 13 h 128"/>
                <a:gd name="T80" fmla="*/ 106 w 110"/>
                <a:gd name="T81" fmla="*/ 18 h 128"/>
                <a:gd name="T82" fmla="*/ 110 w 110"/>
                <a:gd name="T83" fmla="*/ 48 h 128"/>
                <a:gd name="T84" fmla="*/ 103 w 110"/>
                <a:gd name="T85" fmla="*/ 65 h 128"/>
                <a:gd name="T86" fmla="*/ 98 w 110"/>
                <a:gd name="T87" fmla="*/ 88 h 128"/>
                <a:gd name="T88" fmla="*/ 106 w 110"/>
                <a:gd name="T89" fmla="*/ 107 h 128"/>
                <a:gd name="T90" fmla="*/ 105 w 110"/>
                <a:gd name="T91" fmla="*/ 115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10" h="128">
                  <a:moveTo>
                    <a:pt x="105" y="115"/>
                  </a:moveTo>
                  <a:lnTo>
                    <a:pt x="97" y="115"/>
                  </a:lnTo>
                  <a:lnTo>
                    <a:pt x="84" y="111"/>
                  </a:lnTo>
                  <a:lnTo>
                    <a:pt x="72" y="111"/>
                  </a:lnTo>
                  <a:lnTo>
                    <a:pt x="50" y="115"/>
                  </a:lnTo>
                  <a:lnTo>
                    <a:pt x="37" y="121"/>
                  </a:lnTo>
                  <a:lnTo>
                    <a:pt x="19" y="128"/>
                  </a:lnTo>
                  <a:lnTo>
                    <a:pt x="16" y="128"/>
                  </a:lnTo>
                  <a:lnTo>
                    <a:pt x="17" y="111"/>
                  </a:lnTo>
                  <a:lnTo>
                    <a:pt x="19" y="108"/>
                  </a:lnTo>
                  <a:lnTo>
                    <a:pt x="18" y="100"/>
                  </a:lnTo>
                  <a:lnTo>
                    <a:pt x="11" y="91"/>
                  </a:lnTo>
                  <a:lnTo>
                    <a:pt x="5" y="90"/>
                  </a:lnTo>
                  <a:lnTo>
                    <a:pt x="0" y="84"/>
                  </a:lnTo>
                  <a:lnTo>
                    <a:pt x="3" y="75"/>
                  </a:lnTo>
                  <a:lnTo>
                    <a:pt x="2" y="65"/>
                  </a:lnTo>
                  <a:lnTo>
                    <a:pt x="3" y="59"/>
                  </a:lnTo>
                  <a:lnTo>
                    <a:pt x="6" y="59"/>
                  </a:lnTo>
                  <a:lnTo>
                    <a:pt x="7" y="50"/>
                  </a:lnTo>
                  <a:lnTo>
                    <a:pt x="5" y="46"/>
                  </a:lnTo>
                  <a:lnTo>
                    <a:pt x="7" y="43"/>
                  </a:lnTo>
                  <a:lnTo>
                    <a:pt x="14" y="40"/>
                  </a:lnTo>
                  <a:lnTo>
                    <a:pt x="9" y="24"/>
                  </a:lnTo>
                  <a:lnTo>
                    <a:pt x="5" y="15"/>
                  </a:lnTo>
                  <a:lnTo>
                    <a:pt x="7" y="8"/>
                  </a:lnTo>
                  <a:lnTo>
                    <a:pt x="11" y="6"/>
                  </a:lnTo>
                  <a:lnTo>
                    <a:pt x="13" y="5"/>
                  </a:lnTo>
                  <a:lnTo>
                    <a:pt x="18" y="7"/>
                  </a:lnTo>
                  <a:lnTo>
                    <a:pt x="32" y="8"/>
                  </a:lnTo>
                  <a:lnTo>
                    <a:pt x="35" y="2"/>
                  </a:lnTo>
                  <a:lnTo>
                    <a:pt x="39" y="2"/>
                  </a:lnTo>
                  <a:lnTo>
                    <a:pt x="44" y="0"/>
                  </a:lnTo>
                  <a:lnTo>
                    <a:pt x="47" y="9"/>
                  </a:lnTo>
                  <a:lnTo>
                    <a:pt x="51" y="6"/>
                  </a:lnTo>
                  <a:lnTo>
                    <a:pt x="58" y="3"/>
                  </a:lnTo>
                  <a:lnTo>
                    <a:pt x="67" y="7"/>
                  </a:lnTo>
                  <a:lnTo>
                    <a:pt x="70" y="14"/>
                  </a:lnTo>
                  <a:lnTo>
                    <a:pt x="78" y="19"/>
                  </a:lnTo>
                  <a:lnTo>
                    <a:pt x="85" y="14"/>
                  </a:lnTo>
                  <a:lnTo>
                    <a:pt x="93" y="13"/>
                  </a:lnTo>
                  <a:lnTo>
                    <a:pt x="106" y="18"/>
                  </a:lnTo>
                  <a:lnTo>
                    <a:pt x="110" y="48"/>
                  </a:lnTo>
                  <a:lnTo>
                    <a:pt x="103" y="65"/>
                  </a:lnTo>
                  <a:lnTo>
                    <a:pt x="98" y="88"/>
                  </a:lnTo>
                  <a:lnTo>
                    <a:pt x="106" y="107"/>
                  </a:lnTo>
                  <a:lnTo>
                    <a:pt x="105" y="11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34" name="Freeform 33"/>
            <p:cNvSpPr>
              <a:spLocks/>
            </p:cNvSpPr>
            <p:nvPr/>
          </p:nvSpPr>
          <p:spPr bwMode="auto">
            <a:xfrm>
              <a:off x="5185143" y="3832628"/>
              <a:ext cx="229787" cy="358804"/>
            </a:xfrm>
            <a:custGeom>
              <a:avLst/>
              <a:gdLst>
                <a:gd name="T0" fmla="*/ 85 w 139"/>
                <a:gd name="T1" fmla="*/ 220 h 231"/>
                <a:gd name="T2" fmla="*/ 82 w 139"/>
                <a:gd name="T3" fmla="*/ 219 h 231"/>
                <a:gd name="T4" fmla="*/ 71 w 139"/>
                <a:gd name="T5" fmla="*/ 222 h 231"/>
                <a:gd name="T6" fmla="*/ 60 w 139"/>
                <a:gd name="T7" fmla="*/ 219 h 231"/>
                <a:gd name="T8" fmla="*/ 52 w 139"/>
                <a:gd name="T9" fmla="*/ 220 h 231"/>
                <a:gd name="T10" fmla="*/ 22 w 139"/>
                <a:gd name="T11" fmla="*/ 220 h 231"/>
                <a:gd name="T12" fmla="*/ 24 w 139"/>
                <a:gd name="T13" fmla="*/ 204 h 231"/>
                <a:gd name="T14" fmla="*/ 17 w 139"/>
                <a:gd name="T15" fmla="*/ 190 h 231"/>
                <a:gd name="T16" fmla="*/ 9 w 139"/>
                <a:gd name="T17" fmla="*/ 186 h 231"/>
                <a:gd name="T18" fmla="*/ 5 w 139"/>
                <a:gd name="T19" fmla="*/ 177 h 231"/>
                <a:gd name="T20" fmla="*/ 0 w 139"/>
                <a:gd name="T21" fmla="*/ 174 h 231"/>
                <a:gd name="T22" fmla="*/ 0 w 139"/>
                <a:gd name="T23" fmla="*/ 168 h 231"/>
                <a:gd name="T24" fmla="*/ 5 w 139"/>
                <a:gd name="T25" fmla="*/ 154 h 231"/>
                <a:gd name="T26" fmla="*/ 14 w 139"/>
                <a:gd name="T27" fmla="*/ 134 h 231"/>
                <a:gd name="T28" fmla="*/ 19 w 139"/>
                <a:gd name="T29" fmla="*/ 133 h 231"/>
                <a:gd name="T30" fmla="*/ 30 w 139"/>
                <a:gd name="T31" fmla="*/ 121 h 231"/>
                <a:gd name="T32" fmla="*/ 37 w 139"/>
                <a:gd name="T33" fmla="*/ 121 h 231"/>
                <a:gd name="T34" fmla="*/ 47 w 139"/>
                <a:gd name="T35" fmla="*/ 129 h 231"/>
                <a:gd name="T36" fmla="*/ 60 w 139"/>
                <a:gd name="T37" fmla="*/ 122 h 231"/>
                <a:gd name="T38" fmla="*/ 61 w 139"/>
                <a:gd name="T39" fmla="*/ 114 h 231"/>
                <a:gd name="T40" fmla="*/ 66 w 139"/>
                <a:gd name="T41" fmla="*/ 105 h 231"/>
                <a:gd name="T42" fmla="*/ 68 w 139"/>
                <a:gd name="T43" fmla="*/ 95 h 231"/>
                <a:gd name="T44" fmla="*/ 78 w 139"/>
                <a:gd name="T45" fmla="*/ 86 h 231"/>
                <a:gd name="T46" fmla="*/ 81 w 139"/>
                <a:gd name="T47" fmla="*/ 72 h 231"/>
                <a:gd name="T48" fmla="*/ 85 w 139"/>
                <a:gd name="T49" fmla="*/ 67 h 231"/>
                <a:gd name="T50" fmla="*/ 88 w 139"/>
                <a:gd name="T51" fmla="*/ 56 h 231"/>
                <a:gd name="T52" fmla="*/ 93 w 139"/>
                <a:gd name="T53" fmla="*/ 43 h 231"/>
                <a:gd name="T54" fmla="*/ 108 w 139"/>
                <a:gd name="T55" fmla="*/ 27 h 231"/>
                <a:gd name="T56" fmla="*/ 108 w 139"/>
                <a:gd name="T57" fmla="*/ 20 h 231"/>
                <a:gd name="T58" fmla="*/ 110 w 139"/>
                <a:gd name="T59" fmla="*/ 16 h 231"/>
                <a:gd name="T60" fmla="*/ 103 w 139"/>
                <a:gd name="T61" fmla="*/ 8 h 231"/>
                <a:gd name="T62" fmla="*/ 104 w 139"/>
                <a:gd name="T63" fmla="*/ 1 h 231"/>
                <a:gd name="T64" fmla="*/ 109 w 139"/>
                <a:gd name="T65" fmla="*/ 0 h 231"/>
                <a:gd name="T66" fmla="*/ 116 w 139"/>
                <a:gd name="T67" fmla="*/ 14 h 231"/>
                <a:gd name="T68" fmla="*/ 118 w 139"/>
                <a:gd name="T69" fmla="*/ 27 h 231"/>
                <a:gd name="T70" fmla="*/ 117 w 139"/>
                <a:gd name="T71" fmla="*/ 41 h 231"/>
                <a:gd name="T72" fmla="*/ 127 w 139"/>
                <a:gd name="T73" fmla="*/ 60 h 231"/>
                <a:gd name="T74" fmla="*/ 117 w 139"/>
                <a:gd name="T75" fmla="*/ 60 h 231"/>
                <a:gd name="T76" fmla="*/ 112 w 139"/>
                <a:gd name="T77" fmla="*/ 61 h 231"/>
                <a:gd name="T78" fmla="*/ 104 w 139"/>
                <a:gd name="T79" fmla="*/ 59 h 231"/>
                <a:gd name="T80" fmla="*/ 100 w 139"/>
                <a:gd name="T81" fmla="*/ 69 h 231"/>
                <a:gd name="T82" fmla="*/ 111 w 139"/>
                <a:gd name="T83" fmla="*/ 81 h 231"/>
                <a:gd name="T84" fmla="*/ 119 w 139"/>
                <a:gd name="T85" fmla="*/ 85 h 231"/>
                <a:gd name="T86" fmla="*/ 121 w 139"/>
                <a:gd name="T87" fmla="*/ 93 h 231"/>
                <a:gd name="T88" fmla="*/ 127 w 139"/>
                <a:gd name="T89" fmla="*/ 107 h 231"/>
                <a:gd name="T90" fmla="*/ 124 w 139"/>
                <a:gd name="T91" fmla="*/ 113 h 231"/>
                <a:gd name="T92" fmla="*/ 115 w 139"/>
                <a:gd name="T93" fmla="*/ 134 h 231"/>
                <a:gd name="T94" fmla="*/ 111 w 139"/>
                <a:gd name="T95" fmla="*/ 138 h 231"/>
                <a:gd name="T96" fmla="*/ 110 w 139"/>
                <a:gd name="T97" fmla="*/ 154 h 231"/>
                <a:gd name="T98" fmla="*/ 112 w 139"/>
                <a:gd name="T99" fmla="*/ 163 h 231"/>
                <a:gd name="T100" fmla="*/ 110 w 139"/>
                <a:gd name="T101" fmla="*/ 169 h 231"/>
                <a:gd name="T102" fmla="*/ 119 w 139"/>
                <a:gd name="T103" fmla="*/ 180 h 231"/>
                <a:gd name="T104" fmla="*/ 120 w 139"/>
                <a:gd name="T105" fmla="*/ 188 h 231"/>
                <a:gd name="T106" fmla="*/ 127 w 139"/>
                <a:gd name="T107" fmla="*/ 198 h 231"/>
                <a:gd name="T108" fmla="*/ 136 w 139"/>
                <a:gd name="T109" fmla="*/ 205 h 231"/>
                <a:gd name="T110" fmla="*/ 137 w 139"/>
                <a:gd name="T111" fmla="*/ 214 h 231"/>
                <a:gd name="T112" fmla="*/ 139 w 139"/>
                <a:gd name="T113" fmla="*/ 220 h 231"/>
                <a:gd name="T114" fmla="*/ 137 w 139"/>
                <a:gd name="T115" fmla="*/ 231 h 231"/>
                <a:gd name="T116" fmla="*/ 123 w 139"/>
                <a:gd name="T117" fmla="*/ 227 h 231"/>
                <a:gd name="T118" fmla="*/ 108 w 139"/>
                <a:gd name="T119" fmla="*/ 221 h 231"/>
                <a:gd name="T120" fmla="*/ 85 w 139"/>
                <a:gd name="T121" fmla="*/ 220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39" h="231">
                  <a:moveTo>
                    <a:pt x="85" y="220"/>
                  </a:moveTo>
                  <a:lnTo>
                    <a:pt x="82" y="219"/>
                  </a:lnTo>
                  <a:lnTo>
                    <a:pt x="71" y="222"/>
                  </a:lnTo>
                  <a:lnTo>
                    <a:pt x="60" y="219"/>
                  </a:lnTo>
                  <a:lnTo>
                    <a:pt x="52" y="220"/>
                  </a:lnTo>
                  <a:lnTo>
                    <a:pt x="22" y="220"/>
                  </a:lnTo>
                  <a:lnTo>
                    <a:pt x="24" y="204"/>
                  </a:lnTo>
                  <a:lnTo>
                    <a:pt x="17" y="190"/>
                  </a:lnTo>
                  <a:lnTo>
                    <a:pt x="9" y="186"/>
                  </a:lnTo>
                  <a:lnTo>
                    <a:pt x="5" y="177"/>
                  </a:lnTo>
                  <a:lnTo>
                    <a:pt x="0" y="174"/>
                  </a:lnTo>
                  <a:lnTo>
                    <a:pt x="0" y="168"/>
                  </a:lnTo>
                  <a:lnTo>
                    <a:pt x="5" y="154"/>
                  </a:lnTo>
                  <a:lnTo>
                    <a:pt x="14" y="134"/>
                  </a:lnTo>
                  <a:lnTo>
                    <a:pt x="19" y="133"/>
                  </a:lnTo>
                  <a:lnTo>
                    <a:pt x="30" y="121"/>
                  </a:lnTo>
                  <a:lnTo>
                    <a:pt x="37" y="121"/>
                  </a:lnTo>
                  <a:lnTo>
                    <a:pt x="47" y="129"/>
                  </a:lnTo>
                  <a:lnTo>
                    <a:pt x="60" y="122"/>
                  </a:lnTo>
                  <a:lnTo>
                    <a:pt x="61" y="114"/>
                  </a:lnTo>
                  <a:lnTo>
                    <a:pt x="66" y="105"/>
                  </a:lnTo>
                  <a:lnTo>
                    <a:pt x="68" y="95"/>
                  </a:lnTo>
                  <a:lnTo>
                    <a:pt x="78" y="86"/>
                  </a:lnTo>
                  <a:lnTo>
                    <a:pt x="81" y="72"/>
                  </a:lnTo>
                  <a:lnTo>
                    <a:pt x="85" y="67"/>
                  </a:lnTo>
                  <a:lnTo>
                    <a:pt x="88" y="56"/>
                  </a:lnTo>
                  <a:lnTo>
                    <a:pt x="93" y="43"/>
                  </a:lnTo>
                  <a:lnTo>
                    <a:pt x="108" y="27"/>
                  </a:lnTo>
                  <a:lnTo>
                    <a:pt x="108" y="20"/>
                  </a:lnTo>
                  <a:lnTo>
                    <a:pt x="110" y="16"/>
                  </a:lnTo>
                  <a:lnTo>
                    <a:pt x="103" y="8"/>
                  </a:lnTo>
                  <a:lnTo>
                    <a:pt x="104" y="1"/>
                  </a:lnTo>
                  <a:lnTo>
                    <a:pt x="109" y="0"/>
                  </a:lnTo>
                  <a:lnTo>
                    <a:pt x="116" y="14"/>
                  </a:lnTo>
                  <a:lnTo>
                    <a:pt x="118" y="27"/>
                  </a:lnTo>
                  <a:lnTo>
                    <a:pt x="117" y="41"/>
                  </a:lnTo>
                  <a:lnTo>
                    <a:pt x="127" y="60"/>
                  </a:lnTo>
                  <a:lnTo>
                    <a:pt x="117" y="60"/>
                  </a:lnTo>
                  <a:lnTo>
                    <a:pt x="112" y="61"/>
                  </a:lnTo>
                  <a:lnTo>
                    <a:pt x="104" y="59"/>
                  </a:lnTo>
                  <a:lnTo>
                    <a:pt x="100" y="69"/>
                  </a:lnTo>
                  <a:lnTo>
                    <a:pt x="111" y="81"/>
                  </a:lnTo>
                  <a:lnTo>
                    <a:pt x="119" y="85"/>
                  </a:lnTo>
                  <a:lnTo>
                    <a:pt x="121" y="93"/>
                  </a:lnTo>
                  <a:lnTo>
                    <a:pt x="127" y="107"/>
                  </a:lnTo>
                  <a:lnTo>
                    <a:pt x="124" y="113"/>
                  </a:lnTo>
                  <a:lnTo>
                    <a:pt x="115" y="134"/>
                  </a:lnTo>
                  <a:lnTo>
                    <a:pt x="111" y="138"/>
                  </a:lnTo>
                  <a:lnTo>
                    <a:pt x="110" y="154"/>
                  </a:lnTo>
                  <a:lnTo>
                    <a:pt x="112" y="163"/>
                  </a:lnTo>
                  <a:lnTo>
                    <a:pt x="110" y="169"/>
                  </a:lnTo>
                  <a:lnTo>
                    <a:pt x="119" y="180"/>
                  </a:lnTo>
                  <a:lnTo>
                    <a:pt x="120" y="188"/>
                  </a:lnTo>
                  <a:lnTo>
                    <a:pt x="127" y="198"/>
                  </a:lnTo>
                  <a:lnTo>
                    <a:pt x="136" y="205"/>
                  </a:lnTo>
                  <a:lnTo>
                    <a:pt x="137" y="214"/>
                  </a:lnTo>
                  <a:lnTo>
                    <a:pt x="139" y="220"/>
                  </a:lnTo>
                  <a:lnTo>
                    <a:pt x="137" y="231"/>
                  </a:lnTo>
                  <a:lnTo>
                    <a:pt x="123" y="227"/>
                  </a:lnTo>
                  <a:lnTo>
                    <a:pt x="108" y="221"/>
                  </a:lnTo>
                  <a:lnTo>
                    <a:pt x="85" y="22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35" name="Freeform 34"/>
            <p:cNvSpPr>
              <a:spLocks/>
            </p:cNvSpPr>
            <p:nvPr/>
          </p:nvSpPr>
          <p:spPr bwMode="auto">
            <a:xfrm>
              <a:off x="5297556" y="4078043"/>
              <a:ext cx="576947" cy="598006"/>
            </a:xfrm>
            <a:custGeom>
              <a:avLst/>
              <a:gdLst>
                <a:gd name="T0" fmla="*/ 342 w 349"/>
                <a:gd name="T1" fmla="*/ 61 h 385"/>
                <a:gd name="T2" fmla="*/ 343 w 349"/>
                <a:gd name="T3" fmla="*/ 71 h 385"/>
                <a:gd name="T4" fmla="*/ 329 w 349"/>
                <a:gd name="T5" fmla="*/ 87 h 385"/>
                <a:gd name="T6" fmla="*/ 324 w 349"/>
                <a:gd name="T7" fmla="*/ 114 h 385"/>
                <a:gd name="T8" fmla="*/ 320 w 349"/>
                <a:gd name="T9" fmla="*/ 137 h 385"/>
                <a:gd name="T10" fmla="*/ 314 w 349"/>
                <a:gd name="T11" fmla="*/ 155 h 385"/>
                <a:gd name="T12" fmla="*/ 310 w 349"/>
                <a:gd name="T13" fmla="*/ 168 h 385"/>
                <a:gd name="T14" fmla="*/ 315 w 349"/>
                <a:gd name="T15" fmla="*/ 203 h 385"/>
                <a:gd name="T16" fmla="*/ 316 w 349"/>
                <a:gd name="T17" fmla="*/ 233 h 385"/>
                <a:gd name="T18" fmla="*/ 330 w 349"/>
                <a:gd name="T19" fmla="*/ 256 h 385"/>
                <a:gd name="T20" fmla="*/ 332 w 349"/>
                <a:gd name="T21" fmla="*/ 281 h 385"/>
                <a:gd name="T22" fmla="*/ 303 w 349"/>
                <a:gd name="T23" fmla="*/ 287 h 385"/>
                <a:gd name="T24" fmla="*/ 301 w 349"/>
                <a:gd name="T25" fmla="*/ 309 h 385"/>
                <a:gd name="T26" fmla="*/ 295 w 349"/>
                <a:gd name="T27" fmla="*/ 354 h 385"/>
                <a:gd name="T28" fmla="*/ 312 w 349"/>
                <a:gd name="T29" fmla="*/ 366 h 385"/>
                <a:gd name="T30" fmla="*/ 318 w 349"/>
                <a:gd name="T31" fmla="*/ 385 h 385"/>
                <a:gd name="T32" fmla="*/ 297 w 349"/>
                <a:gd name="T33" fmla="*/ 373 h 385"/>
                <a:gd name="T34" fmla="*/ 276 w 349"/>
                <a:gd name="T35" fmla="*/ 362 h 385"/>
                <a:gd name="T36" fmla="*/ 261 w 349"/>
                <a:gd name="T37" fmla="*/ 357 h 385"/>
                <a:gd name="T38" fmla="*/ 241 w 349"/>
                <a:gd name="T39" fmla="*/ 345 h 385"/>
                <a:gd name="T40" fmla="*/ 221 w 349"/>
                <a:gd name="T41" fmla="*/ 344 h 385"/>
                <a:gd name="T42" fmla="*/ 214 w 349"/>
                <a:gd name="T43" fmla="*/ 336 h 385"/>
                <a:gd name="T44" fmla="*/ 194 w 349"/>
                <a:gd name="T45" fmla="*/ 338 h 385"/>
                <a:gd name="T46" fmla="*/ 181 w 349"/>
                <a:gd name="T47" fmla="*/ 340 h 385"/>
                <a:gd name="T48" fmla="*/ 177 w 349"/>
                <a:gd name="T49" fmla="*/ 307 h 385"/>
                <a:gd name="T50" fmla="*/ 178 w 349"/>
                <a:gd name="T51" fmla="*/ 282 h 385"/>
                <a:gd name="T52" fmla="*/ 175 w 349"/>
                <a:gd name="T53" fmla="*/ 261 h 385"/>
                <a:gd name="T54" fmla="*/ 154 w 349"/>
                <a:gd name="T55" fmla="*/ 253 h 385"/>
                <a:gd name="T56" fmla="*/ 144 w 349"/>
                <a:gd name="T57" fmla="*/ 257 h 385"/>
                <a:gd name="T58" fmla="*/ 128 w 349"/>
                <a:gd name="T59" fmla="*/ 270 h 385"/>
                <a:gd name="T60" fmla="*/ 115 w 349"/>
                <a:gd name="T61" fmla="*/ 273 h 385"/>
                <a:gd name="T62" fmla="*/ 97 w 349"/>
                <a:gd name="T63" fmla="*/ 277 h 385"/>
                <a:gd name="T64" fmla="*/ 85 w 349"/>
                <a:gd name="T65" fmla="*/ 260 h 385"/>
                <a:gd name="T66" fmla="*/ 76 w 349"/>
                <a:gd name="T67" fmla="*/ 232 h 385"/>
                <a:gd name="T68" fmla="*/ 15 w 349"/>
                <a:gd name="T69" fmla="*/ 234 h 385"/>
                <a:gd name="T70" fmla="*/ 2 w 349"/>
                <a:gd name="T71" fmla="*/ 236 h 385"/>
                <a:gd name="T72" fmla="*/ 5 w 349"/>
                <a:gd name="T73" fmla="*/ 228 h 385"/>
                <a:gd name="T74" fmla="*/ 8 w 349"/>
                <a:gd name="T75" fmla="*/ 213 h 385"/>
                <a:gd name="T76" fmla="*/ 20 w 349"/>
                <a:gd name="T77" fmla="*/ 211 h 385"/>
                <a:gd name="T78" fmla="*/ 36 w 349"/>
                <a:gd name="T79" fmla="*/ 203 h 385"/>
                <a:gd name="T80" fmla="*/ 44 w 349"/>
                <a:gd name="T81" fmla="*/ 213 h 385"/>
                <a:gd name="T82" fmla="*/ 66 w 349"/>
                <a:gd name="T83" fmla="*/ 190 h 385"/>
                <a:gd name="T84" fmla="*/ 70 w 349"/>
                <a:gd name="T85" fmla="*/ 166 h 385"/>
                <a:gd name="T86" fmla="*/ 86 w 349"/>
                <a:gd name="T87" fmla="*/ 135 h 385"/>
                <a:gd name="T88" fmla="*/ 101 w 349"/>
                <a:gd name="T89" fmla="*/ 118 h 385"/>
                <a:gd name="T90" fmla="*/ 104 w 349"/>
                <a:gd name="T91" fmla="*/ 103 h 385"/>
                <a:gd name="T92" fmla="*/ 105 w 349"/>
                <a:gd name="T93" fmla="*/ 73 h 385"/>
                <a:gd name="T94" fmla="*/ 114 w 349"/>
                <a:gd name="T95" fmla="*/ 49 h 385"/>
                <a:gd name="T96" fmla="*/ 117 w 349"/>
                <a:gd name="T97" fmla="*/ 22 h 385"/>
                <a:gd name="T98" fmla="*/ 134 w 349"/>
                <a:gd name="T99" fmla="*/ 5 h 385"/>
                <a:gd name="T100" fmla="*/ 161 w 349"/>
                <a:gd name="T101" fmla="*/ 20 h 385"/>
                <a:gd name="T102" fmla="*/ 188 w 349"/>
                <a:gd name="T103" fmla="*/ 26 h 385"/>
                <a:gd name="T104" fmla="*/ 196 w 349"/>
                <a:gd name="T105" fmla="*/ 11 h 385"/>
                <a:gd name="T106" fmla="*/ 224 w 349"/>
                <a:gd name="T107" fmla="*/ 3 h 385"/>
                <a:gd name="T108" fmla="*/ 238 w 349"/>
                <a:gd name="T109" fmla="*/ 7 h 385"/>
                <a:gd name="T110" fmla="*/ 247 w 349"/>
                <a:gd name="T111" fmla="*/ 0 h 385"/>
                <a:gd name="T112" fmla="*/ 273 w 349"/>
                <a:gd name="T113" fmla="*/ 3 h 385"/>
                <a:gd name="T114" fmla="*/ 290 w 349"/>
                <a:gd name="T115" fmla="*/ 18 h 385"/>
                <a:gd name="T116" fmla="*/ 303 w 349"/>
                <a:gd name="T117" fmla="*/ 17 h 385"/>
                <a:gd name="T118" fmla="*/ 322 w 349"/>
                <a:gd name="T119" fmla="*/ 14 h 385"/>
                <a:gd name="T120" fmla="*/ 343 w 349"/>
                <a:gd name="T121" fmla="*/ 37 h 3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349" h="385">
                  <a:moveTo>
                    <a:pt x="343" y="37"/>
                  </a:moveTo>
                  <a:lnTo>
                    <a:pt x="342" y="61"/>
                  </a:lnTo>
                  <a:lnTo>
                    <a:pt x="349" y="64"/>
                  </a:lnTo>
                  <a:lnTo>
                    <a:pt x="343" y="71"/>
                  </a:lnTo>
                  <a:lnTo>
                    <a:pt x="336" y="77"/>
                  </a:lnTo>
                  <a:lnTo>
                    <a:pt x="329" y="87"/>
                  </a:lnTo>
                  <a:lnTo>
                    <a:pt x="325" y="97"/>
                  </a:lnTo>
                  <a:lnTo>
                    <a:pt x="324" y="114"/>
                  </a:lnTo>
                  <a:lnTo>
                    <a:pt x="320" y="122"/>
                  </a:lnTo>
                  <a:lnTo>
                    <a:pt x="320" y="137"/>
                  </a:lnTo>
                  <a:lnTo>
                    <a:pt x="314" y="143"/>
                  </a:lnTo>
                  <a:lnTo>
                    <a:pt x="314" y="155"/>
                  </a:lnTo>
                  <a:lnTo>
                    <a:pt x="311" y="157"/>
                  </a:lnTo>
                  <a:lnTo>
                    <a:pt x="310" y="168"/>
                  </a:lnTo>
                  <a:lnTo>
                    <a:pt x="314" y="178"/>
                  </a:lnTo>
                  <a:lnTo>
                    <a:pt x="315" y="203"/>
                  </a:lnTo>
                  <a:lnTo>
                    <a:pt x="318" y="222"/>
                  </a:lnTo>
                  <a:lnTo>
                    <a:pt x="316" y="233"/>
                  </a:lnTo>
                  <a:lnTo>
                    <a:pt x="320" y="245"/>
                  </a:lnTo>
                  <a:lnTo>
                    <a:pt x="330" y="256"/>
                  </a:lnTo>
                  <a:lnTo>
                    <a:pt x="340" y="283"/>
                  </a:lnTo>
                  <a:lnTo>
                    <a:pt x="332" y="281"/>
                  </a:lnTo>
                  <a:lnTo>
                    <a:pt x="308" y="284"/>
                  </a:lnTo>
                  <a:lnTo>
                    <a:pt x="303" y="287"/>
                  </a:lnTo>
                  <a:lnTo>
                    <a:pt x="297" y="300"/>
                  </a:lnTo>
                  <a:lnTo>
                    <a:pt x="301" y="309"/>
                  </a:lnTo>
                  <a:lnTo>
                    <a:pt x="297" y="334"/>
                  </a:lnTo>
                  <a:lnTo>
                    <a:pt x="295" y="354"/>
                  </a:lnTo>
                  <a:lnTo>
                    <a:pt x="300" y="358"/>
                  </a:lnTo>
                  <a:lnTo>
                    <a:pt x="312" y="366"/>
                  </a:lnTo>
                  <a:lnTo>
                    <a:pt x="317" y="363"/>
                  </a:lnTo>
                  <a:lnTo>
                    <a:pt x="318" y="385"/>
                  </a:lnTo>
                  <a:lnTo>
                    <a:pt x="304" y="385"/>
                  </a:lnTo>
                  <a:lnTo>
                    <a:pt x="297" y="373"/>
                  </a:lnTo>
                  <a:lnTo>
                    <a:pt x="290" y="364"/>
                  </a:lnTo>
                  <a:lnTo>
                    <a:pt x="276" y="362"/>
                  </a:lnTo>
                  <a:lnTo>
                    <a:pt x="273" y="351"/>
                  </a:lnTo>
                  <a:lnTo>
                    <a:pt x="261" y="357"/>
                  </a:lnTo>
                  <a:lnTo>
                    <a:pt x="247" y="354"/>
                  </a:lnTo>
                  <a:lnTo>
                    <a:pt x="241" y="345"/>
                  </a:lnTo>
                  <a:lnTo>
                    <a:pt x="229" y="343"/>
                  </a:lnTo>
                  <a:lnTo>
                    <a:pt x="221" y="344"/>
                  </a:lnTo>
                  <a:lnTo>
                    <a:pt x="220" y="337"/>
                  </a:lnTo>
                  <a:lnTo>
                    <a:pt x="214" y="336"/>
                  </a:lnTo>
                  <a:lnTo>
                    <a:pt x="205" y="335"/>
                  </a:lnTo>
                  <a:lnTo>
                    <a:pt x="194" y="338"/>
                  </a:lnTo>
                  <a:lnTo>
                    <a:pt x="186" y="338"/>
                  </a:lnTo>
                  <a:lnTo>
                    <a:pt x="181" y="340"/>
                  </a:lnTo>
                  <a:lnTo>
                    <a:pt x="183" y="315"/>
                  </a:lnTo>
                  <a:lnTo>
                    <a:pt x="177" y="307"/>
                  </a:lnTo>
                  <a:lnTo>
                    <a:pt x="176" y="294"/>
                  </a:lnTo>
                  <a:lnTo>
                    <a:pt x="178" y="282"/>
                  </a:lnTo>
                  <a:lnTo>
                    <a:pt x="175" y="274"/>
                  </a:lnTo>
                  <a:lnTo>
                    <a:pt x="175" y="261"/>
                  </a:lnTo>
                  <a:lnTo>
                    <a:pt x="153" y="261"/>
                  </a:lnTo>
                  <a:lnTo>
                    <a:pt x="154" y="253"/>
                  </a:lnTo>
                  <a:lnTo>
                    <a:pt x="145" y="254"/>
                  </a:lnTo>
                  <a:lnTo>
                    <a:pt x="144" y="257"/>
                  </a:lnTo>
                  <a:lnTo>
                    <a:pt x="132" y="258"/>
                  </a:lnTo>
                  <a:lnTo>
                    <a:pt x="128" y="270"/>
                  </a:lnTo>
                  <a:lnTo>
                    <a:pt x="125" y="275"/>
                  </a:lnTo>
                  <a:lnTo>
                    <a:pt x="115" y="273"/>
                  </a:lnTo>
                  <a:lnTo>
                    <a:pt x="109" y="275"/>
                  </a:lnTo>
                  <a:lnTo>
                    <a:pt x="97" y="277"/>
                  </a:lnTo>
                  <a:lnTo>
                    <a:pt x="90" y="266"/>
                  </a:lnTo>
                  <a:lnTo>
                    <a:pt x="85" y="260"/>
                  </a:lnTo>
                  <a:lnTo>
                    <a:pt x="80" y="247"/>
                  </a:lnTo>
                  <a:lnTo>
                    <a:pt x="76" y="232"/>
                  </a:lnTo>
                  <a:lnTo>
                    <a:pt x="22" y="231"/>
                  </a:lnTo>
                  <a:lnTo>
                    <a:pt x="15" y="234"/>
                  </a:lnTo>
                  <a:lnTo>
                    <a:pt x="10" y="233"/>
                  </a:lnTo>
                  <a:lnTo>
                    <a:pt x="2" y="236"/>
                  </a:lnTo>
                  <a:lnTo>
                    <a:pt x="0" y="230"/>
                  </a:lnTo>
                  <a:lnTo>
                    <a:pt x="5" y="228"/>
                  </a:lnTo>
                  <a:lnTo>
                    <a:pt x="5" y="218"/>
                  </a:lnTo>
                  <a:lnTo>
                    <a:pt x="8" y="213"/>
                  </a:lnTo>
                  <a:lnTo>
                    <a:pt x="15" y="209"/>
                  </a:lnTo>
                  <a:lnTo>
                    <a:pt x="20" y="211"/>
                  </a:lnTo>
                  <a:lnTo>
                    <a:pt x="26" y="203"/>
                  </a:lnTo>
                  <a:lnTo>
                    <a:pt x="36" y="203"/>
                  </a:lnTo>
                  <a:lnTo>
                    <a:pt x="37" y="209"/>
                  </a:lnTo>
                  <a:lnTo>
                    <a:pt x="44" y="213"/>
                  </a:lnTo>
                  <a:lnTo>
                    <a:pt x="55" y="200"/>
                  </a:lnTo>
                  <a:lnTo>
                    <a:pt x="66" y="190"/>
                  </a:lnTo>
                  <a:lnTo>
                    <a:pt x="70" y="183"/>
                  </a:lnTo>
                  <a:lnTo>
                    <a:pt x="70" y="166"/>
                  </a:lnTo>
                  <a:lnTo>
                    <a:pt x="78" y="146"/>
                  </a:lnTo>
                  <a:lnTo>
                    <a:pt x="86" y="135"/>
                  </a:lnTo>
                  <a:lnTo>
                    <a:pt x="98" y="125"/>
                  </a:lnTo>
                  <a:lnTo>
                    <a:pt x="101" y="118"/>
                  </a:lnTo>
                  <a:lnTo>
                    <a:pt x="101" y="111"/>
                  </a:lnTo>
                  <a:lnTo>
                    <a:pt x="104" y="103"/>
                  </a:lnTo>
                  <a:lnTo>
                    <a:pt x="103" y="92"/>
                  </a:lnTo>
                  <a:lnTo>
                    <a:pt x="105" y="73"/>
                  </a:lnTo>
                  <a:lnTo>
                    <a:pt x="109" y="60"/>
                  </a:lnTo>
                  <a:lnTo>
                    <a:pt x="114" y="49"/>
                  </a:lnTo>
                  <a:lnTo>
                    <a:pt x="115" y="37"/>
                  </a:lnTo>
                  <a:lnTo>
                    <a:pt x="117" y="22"/>
                  </a:lnTo>
                  <a:lnTo>
                    <a:pt x="124" y="11"/>
                  </a:lnTo>
                  <a:lnTo>
                    <a:pt x="134" y="5"/>
                  </a:lnTo>
                  <a:lnTo>
                    <a:pt x="149" y="12"/>
                  </a:lnTo>
                  <a:lnTo>
                    <a:pt x="161" y="20"/>
                  </a:lnTo>
                  <a:lnTo>
                    <a:pt x="174" y="22"/>
                  </a:lnTo>
                  <a:lnTo>
                    <a:pt x="188" y="26"/>
                  </a:lnTo>
                  <a:lnTo>
                    <a:pt x="193" y="13"/>
                  </a:lnTo>
                  <a:lnTo>
                    <a:pt x="196" y="11"/>
                  </a:lnTo>
                  <a:lnTo>
                    <a:pt x="204" y="14"/>
                  </a:lnTo>
                  <a:lnTo>
                    <a:pt x="224" y="3"/>
                  </a:lnTo>
                  <a:lnTo>
                    <a:pt x="232" y="8"/>
                  </a:lnTo>
                  <a:lnTo>
                    <a:pt x="238" y="7"/>
                  </a:lnTo>
                  <a:lnTo>
                    <a:pt x="240" y="2"/>
                  </a:lnTo>
                  <a:lnTo>
                    <a:pt x="247" y="0"/>
                  </a:lnTo>
                  <a:lnTo>
                    <a:pt x="261" y="2"/>
                  </a:lnTo>
                  <a:lnTo>
                    <a:pt x="273" y="3"/>
                  </a:lnTo>
                  <a:lnTo>
                    <a:pt x="279" y="1"/>
                  </a:lnTo>
                  <a:lnTo>
                    <a:pt x="290" y="18"/>
                  </a:lnTo>
                  <a:lnTo>
                    <a:pt x="298" y="20"/>
                  </a:lnTo>
                  <a:lnTo>
                    <a:pt x="303" y="17"/>
                  </a:lnTo>
                  <a:lnTo>
                    <a:pt x="312" y="18"/>
                  </a:lnTo>
                  <a:lnTo>
                    <a:pt x="322" y="14"/>
                  </a:lnTo>
                  <a:lnTo>
                    <a:pt x="326" y="23"/>
                  </a:lnTo>
                  <a:lnTo>
                    <a:pt x="343" y="37"/>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36" name="Freeform 35"/>
            <p:cNvSpPr>
              <a:spLocks/>
            </p:cNvSpPr>
            <p:nvPr/>
          </p:nvSpPr>
          <p:spPr bwMode="auto">
            <a:xfrm>
              <a:off x="5264492" y="4127747"/>
              <a:ext cx="223175" cy="282693"/>
            </a:xfrm>
            <a:custGeom>
              <a:avLst/>
              <a:gdLst>
                <a:gd name="T0" fmla="*/ 35 w 135"/>
                <a:gd name="T1" fmla="*/ 177 h 182"/>
                <a:gd name="T2" fmla="*/ 28 w 135"/>
                <a:gd name="T3" fmla="*/ 170 h 182"/>
                <a:gd name="T4" fmla="*/ 22 w 135"/>
                <a:gd name="T5" fmla="*/ 173 h 182"/>
                <a:gd name="T6" fmla="*/ 15 w 135"/>
                <a:gd name="T7" fmla="*/ 182 h 182"/>
                <a:gd name="T8" fmla="*/ 0 w 135"/>
                <a:gd name="T9" fmla="*/ 160 h 182"/>
                <a:gd name="T10" fmla="*/ 14 w 135"/>
                <a:gd name="T11" fmla="*/ 149 h 182"/>
                <a:gd name="T12" fmla="*/ 7 w 135"/>
                <a:gd name="T13" fmla="*/ 135 h 182"/>
                <a:gd name="T14" fmla="*/ 14 w 135"/>
                <a:gd name="T15" fmla="*/ 130 h 182"/>
                <a:gd name="T16" fmla="*/ 26 w 135"/>
                <a:gd name="T17" fmla="*/ 127 h 182"/>
                <a:gd name="T18" fmla="*/ 27 w 135"/>
                <a:gd name="T19" fmla="*/ 118 h 182"/>
                <a:gd name="T20" fmla="*/ 37 w 135"/>
                <a:gd name="T21" fmla="*/ 128 h 182"/>
                <a:gd name="T22" fmla="*/ 53 w 135"/>
                <a:gd name="T23" fmla="*/ 129 h 182"/>
                <a:gd name="T24" fmla="*/ 59 w 135"/>
                <a:gd name="T25" fmla="*/ 119 h 182"/>
                <a:gd name="T26" fmla="*/ 61 w 135"/>
                <a:gd name="T27" fmla="*/ 105 h 182"/>
                <a:gd name="T28" fmla="*/ 60 w 135"/>
                <a:gd name="T29" fmla="*/ 89 h 182"/>
                <a:gd name="T30" fmla="*/ 51 w 135"/>
                <a:gd name="T31" fmla="*/ 77 h 182"/>
                <a:gd name="T32" fmla="*/ 59 w 135"/>
                <a:gd name="T33" fmla="*/ 53 h 182"/>
                <a:gd name="T34" fmla="*/ 54 w 135"/>
                <a:gd name="T35" fmla="*/ 48 h 182"/>
                <a:gd name="T36" fmla="*/ 40 w 135"/>
                <a:gd name="T37" fmla="*/ 50 h 182"/>
                <a:gd name="T38" fmla="*/ 35 w 135"/>
                <a:gd name="T39" fmla="*/ 39 h 182"/>
                <a:gd name="T40" fmla="*/ 37 w 135"/>
                <a:gd name="T41" fmla="*/ 30 h 182"/>
                <a:gd name="T42" fmla="*/ 60 w 135"/>
                <a:gd name="T43" fmla="*/ 31 h 182"/>
                <a:gd name="T44" fmla="*/ 75 w 135"/>
                <a:gd name="T45" fmla="*/ 37 h 182"/>
                <a:gd name="T46" fmla="*/ 89 w 135"/>
                <a:gd name="T47" fmla="*/ 41 h 182"/>
                <a:gd name="T48" fmla="*/ 91 w 135"/>
                <a:gd name="T49" fmla="*/ 30 h 182"/>
                <a:gd name="T50" fmla="*/ 100 w 135"/>
                <a:gd name="T51" fmla="*/ 11 h 182"/>
                <a:gd name="T52" fmla="*/ 111 w 135"/>
                <a:gd name="T53" fmla="*/ 0 h 182"/>
                <a:gd name="T54" fmla="*/ 123 w 135"/>
                <a:gd name="T55" fmla="*/ 3 h 182"/>
                <a:gd name="T56" fmla="*/ 135 w 135"/>
                <a:gd name="T57" fmla="*/ 5 h 182"/>
                <a:gd name="T58" fmla="*/ 134 w 135"/>
                <a:gd name="T59" fmla="*/ 17 h 182"/>
                <a:gd name="T60" fmla="*/ 129 w 135"/>
                <a:gd name="T61" fmla="*/ 28 h 182"/>
                <a:gd name="T62" fmla="*/ 125 w 135"/>
                <a:gd name="T63" fmla="*/ 41 h 182"/>
                <a:gd name="T64" fmla="*/ 123 w 135"/>
                <a:gd name="T65" fmla="*/ 60 h 182"/>
                <a:gd name="T66" fmla="*/ 124 w 135"/>
                <a:gd name="T67" fmla="*/ 71 h 182"/>
                <a:gd name="T68" fmla="*/ 121 w 135"/>
                <a:gd name="T69" fmla="*/ 79 h 182"/>
                <a:gd name="T70" fmla="*/ 121 w 135"/>
                <a:gd name="T71" fmla="*/ 86 h 182"/>
                <a:gd name="T72" fmla="*/ 118 w 135"/>
                <a:gd name="T73" fmla="*/ 93 h 182"/>
                <a:gd name="T74" fmla="*/ 106 w 135"/>
                <a:gd name="T75" fmla="*/ 103 h 182"/>
                <a:gd name="T76" fmla="*/ 98 w 135"/>
                <a:gd name="T77" fmla="*/ 114 h 182"/>
                <a:gd name="T78" fmla="*/ 90 w 135"/>
                <a:gd name="T79" fmla="*/ 134 h 182"/>
                <a:gd name="T80" fmla="*/ 90 w 135"/>
                <a:gd name="T81" fmla="*/ 151 h 182"/>
                <a:gd name="T82" fmla="*/ 86 w 135"/>
                <a:gd name="T83" fmla="*/ 158 h 182"/>
                <a:gd name="T84" fmla="*/ 75 w 135"/>
                <a:gd name="T85" fmla="*/ 168 h 182"/>
                <a:gd name="T86" fmla="*/ 64 w 135"/>
                <a:gd name="T87" fmla="*/ 181 h 182"/>
                <a:gd name="T88" fmla="*/ 57 w 135"/>
                <a:gd name="T89" fmla="*/ 177 h 182"/>
                <a:gd name="T90" fmla="*/ 56 w 135"/>
                <a:gd name="T91" fmla="*/ 171 h 182"/>
                <a:gd name="T92" fmla="*/ 46 w 135"/>
                <a:gd name="T93" fmla="*/ 171 h 182"/>
                <a:gd name="T94" fmla="*/ 40 w 135"/>
                <a:gd name="T95" fmla="*/ 179 h 182"/>
                <a:gd name="T96" fmla="*/ 35 w 135"/>
                <a:gd name="T97" fmla="*/ 177 h 1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35" h="182">
                  <a:moveTo>
                    <a:pt x="35" y="177"/>
                  </a:moveTo>
                  <a:lnTo>
                    <a:pt x="28" y="170"/>
                  </a:lnTo>
                  <a:lnTo>
                    <a:pt x="22" y="173"/>
                  </a:lnTo>
                  <a:lnTo>
                    <a:pt x="15" y="182"/>
                  </a:lnTo>
                  <a:lnTo>
                    <a:pt x="0" y="160"/>
                  </a:lnTo>
                  <a:lnTo>
                    <a:pt x="14" y="149"/>
                  </a:lnTo>
                  <a:lnTo>
                    <a:pt x="7" y="135"/>
                  </a:lnTo>
                  <a:lnTo>
                    <a:pt x="14" y="130"/>
                  </a:lnTo>
                  <a:lnTo>
                    <a:pt x="26" y="127"/>
                  </a:lnTo>
                  <a:lnTo>
                    <a:pt x="27" y="118"/>
                  </a:lnTo>
                  <a:lnTo>
                    <a:pt x="37" y="128"/>
                  </a:lnTo>
                  <a:lnTo>
                    <a:pt x="53" y="129"/>
                  </a:lnTo>
                  <a:lnTo>
                    <a:pt x="59" y="119"/>
                  </a:lnTo>
                  <a:lnTo>
                    <a:pt x="61" y="105"/>
                  </a:lnTo>
                  <a:lnTo>
                    <a:pt x="60" y="89"/>
                  </a:lnTo>
                  <a:lnTo>
                    <a:pt x="51" y="77"/>
                  </a:lnTo>
                  <a:lnTo>
                    <a:pt x="59" y="53"/>
                  </a:lnTo>
                  <a:lnTo>
                    <a:pt x="54" y="48"/>
                  </a:lnTo>
                  <a:lnTo>
                    <a:pt x="40" y="50"/>
                  </a:lnTo>
                  <a:lnTo>
                    <a:pt x="35" y="39"/>
                  </a:lnTo>
                  <a:lnTo>
                    <a:pt x="37" y="30"/>
                  </a:lnTo>
                  <a:lnTo>
                    <a:pt x="60" y="31"/>
                  </a:lnTo>
                  <a:lnTo>
                    <a:pt x="75" y="37"/>
                  </a:lnTo>
                  <a:lnTo>
                    <a:pt x="89" y="41"/>
                  </a:lnTo>
                  <a:lnTo>
                    <a:pt x="91" y="30"/>
                  </a:lnTo>
                  <a:lnTo>
                    <a:pt x="100" y="11"/>
                  </a:lnTo>
                  <a:lnTo>
                    <a:pt x="111" y="0"/>
                  </a:lnTo>
                  <a:lnTo>
                    <a:pt x="123" y="3"/>
                  </a:lnTo>
                  <a:lnTo>
                    <a:pt x="135" y="5"/>
                  </a:lnTo>
                  <a:lnTo>
                    <a:pt x="134" y="17"/>
                  </a:lnTo>
                  <a:lnTo>
                    <a:pt x="129" y="28"/>
                  </a:lnTo>
                  <a:lnTo>
                    <a:pt x="125" y="41"/>
                  </a:lnTo>
                  <a:lnTo>
                    <a:pt x="123" y="60"/>
                  </a:lnTo>
                  <a:lnTo>
                    <a:pt x="124" y="71"/>
                  </a:lnTo>
                  <a:lnTo>
                    <a:pt x="121" y="79"/>
                  </a:lnTo>
                  <a:lnTo>
                    <a:pt x="121" y="86"/>
                  </a:lnTo>
                  <a:lnTo>
                    <a:pt x="118" y="93"/>
                  </a:lnTo>
                  <a:lnTo>
                    <a:pt x="106" y="103"/>
                  </a:lnTo>
                  <a:lnTo>
                    <a:pt x="98" y="114"/>
                  </a:lnTo>
                  <a:lnTo>
                    <a:pt x="90" y="134"/>
                  </a:lnTo>
                  <a:lnTo>
                    <a:pt x="90" y="151"/>
                  </a:lnTo>
                  <a:lnTo>
                    <a:pt x="86" y="158"/>
                  </a:lnTo>
                  <a:lnTo>
                    <a:pt x="75" y="168"/>
                  </a:lnTo>
                  <a:lnTo>
                    <a:pt x="64" y="181"/>
                  </a:lnTo>
                  <a:lnTo>
                    <a:pt x="57" y="177"/>
                  </a:lnTo>
                  <a:lnTo>
                    <a:pt x="56" y="171"/>
                  </a:lnTo>
                  <a:lnTo>
                    <a:pt x="46" y="171"/>
                  </a:lnTo>
                  <a:lnTo>
                    <a:pt x="40" y="179"/>
                  </a:lnTo>
                  <a:lnTo>
                    <a:pt x="35" y="177"/>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37" name="Freeform 36"/>
            <p:cNvSpPr>
              <a:spLocks/>
            </p:cNvSpPr>
            <p:nvPr/>
          </p:nvSpPr>
          <p:spPr bwMode="auto">
            <a:xfrm>
              <a:off x="5862932" y="3097936"/>
              <a:ext cx="51247" cy="21745"/>
            </a:xfrm>
            <a:custGeom>
              <a:avLst/>
              <a:gdLst>
                <a:gd name="T0" fmla="*/ 0 w 31"/>
                <a:gd name="T1" fmla="*/ 11 h 14"/>
                <a:gd name="T2" fmla="*/ 1 w 31"/>
                <a:gd name="T3" fmla="*/ 11 h 14"/>
                <a:gd name="T4" fmla="*/ 3 w 31"/>
                <a:gd name="T5" fmla="*/ 6 h 14"/>
                <a:gd name="T6" fmla="*/ 16 w 31"/>
                <a:gd name="T7" fmla="*/ 6 h 14"/>
                <a:gd name="T8" fmla="*/ 31 w 31"/>
                <a:gd name="T9" fmla="*/ 0 h 14"/>
                <a:gd name="T10" fmla="*/ 20 w 31"/>
                <a:gd name="T11" fmla="*/ 9 h 14"/>
                <a:gd name="T12" fmla="*/ 22 w 31"/>
                <a:gd name="T13" fmla="*/ 12 h 14"/>
                <a:gd name="T14" fmla="*/ 20 w 31"/>
                <a:gd name="T15" fmla="*/ 12 h 14"/>
                <a:gd name="T16" fmla="*/ 17 w 31"/>
                <a:gd name="T17" fmla="*/ 13 h 14"/>
                <a:gd name="T18" fmla="*/ 14 w 31"/>
                <a:gd name="T19" fmla="*/ 13 h 14"/>
                <a:gd name="T20" fmla="*/ 13 w 31"/>
                <a:gd name="T21" fmla="*/ 14 h 14"/>
                <a:gd name="T22" fmla="*/ 13 w 31"/>
                <a:gd name="T23" fmla="*/ 12 h 14"/>
                <a:gd name="T24" fmla="*/ 11 w 31"/>
                <a:gd name="T25" fmla="*/ 10 h 14"/>
                <a:gd name="T26" fmla="*/ 8 w 31"/>
                <a:gd name="T27" fmla="*/ 10 h 14"/>
                <a:gd name="T28" fmla="*/ 4 w 31"/>
                <a:gd name="T29" fmla="*/ 12 h 14"/>
                <a:gd name="T30" fmla="*/ 0 w 31"/>
                <a:gd name="T31" fmla="*/ 11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1" h="14">
                  <a:moveTo>
                    <a:pt x="0" y="11"/>
                  </a:moveTo>
                  <a:lnTo>
                    <a:pt x="1" y="11"/>
                  </a:lnTo>
                  <a:lnTo>
                    <a:pt x="3" y="6"/>
                  </a:lnTo>
                  <a:lnTo>
                    <a:pt x="16" y="6"/>
                  </a:lnTo>
                  <a:lnTo>
                    <a:pt x="31" y="0"/>
                  </a:lnTo>
                  <a:lnTo>
                    <a:pt x="20" y="9"/>
                  </a:lnTo>
                  <a:lnTo>
                    <a:pt x="22" y="12"/>
                  </a:lnTo>
                  <a:lnTo>
                    <a:pt x="20" y="12"/>
                  </a:lnTo>
                  <a:lnTo>
                    <a:pt x="17" y="13"/>
                  </a:lnTo>
                  <a:lnTo>
                    <a:pt x="14" y="13"/>
                  </a:lnTo>
                  <a:lnTo>
                    <a:pt x="13" y="14"/>
                  </a:lnTo>
                  <a:lnTo>
                    <a:pt x="13" y="12"/>
                  </a:lnTo>
                  <a:lnTo>
                    <a:pt x="11" y="10"/>
                  </a:lnTo>
                  <a:lnTo>
                    <a:pt x="8" y="10"/>
                  </a:lnTo>
                  <a:lnTo>
                    <a:pt x="4" y="12"/>
                  </a:lnTo>
                  <a:lnTo>
                    <a:pt x="0" y="11"/>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38" name="Freeform 37"/>
            <p:cNvSpPr>
              <a:spLocks/>
            </p:cNvSpPr>
            <p:nvPr/>
          </p:nvSpPr>
          <p:spPr bwMode="auto">
            <a:xfrm>
              <a:off x="5849706" y="3113469"/>
              <a:ext cx="51247" cy="18638"/>
            </a:xfrm>
            <a:custGeom>
              <a:avLst/>
              <a:gdLst>
                <a:gd name="T0" fmla="*/ 30 w 31"/>
                <a:gd name="T1" fmla="*/ 2 h 12"/>
                <a:gd name="T2" fmla="*/ 31 w 31"/>
                <a:gd name="T3" fmla="*/ 4 h 12"/>
                <a:gd name="T4" fmla="*/ 14 w 31"/>
                <a:gd name="T5" fmla="*/ 12 h 12"/>
                <a:gd name="T6" fmla="*/ 5 w 31"/>
                <a:gd name="T7" fmla="*/ 10 h 12"/>
                <a:gd name="T8" fmla="*/ 0 w 31"/>
                <a:gd name="T9" fmla="*/ 2 h 12"/>
                <a:gd name="T10" fmla="*/ 8 w 31"/>
                <a:gd name="T11" fmla="*/ 1 h 12"/>
                <a:gd name="T12" fmla="*/ 12 w 31"/>
                <a:gd name="T13" fmla="*/ 2 h 12"/>
                <a:gd name="T14" fmla="*/ 16 w 31"/>
                <a:gd name="T15" fmla="*/ 0 h 12"/>
                <a:gd name="T16" fmla="*/ 19 w 31"/>
                <a:gd name="T17" fmla="*/ 0 h 12"/>
                <a:gd name="T18" fmla="*/ 21 w 31"/>
                <a:gd name="T19" fmla="*/ 2 h 12"/>
                <a:gd name="T20" fmla="*/ 21 w 31"/>
                <a:gd name="T21" fmla="*/ 4 h 12"/>
                <a:gd name="T22" fmla="*/ 22 w 31"/>
                <a:gd name="T23" fmla="*/ 3 h 12"/>
                <a:gd name="T24" fmla="*/ 25 w 31"/>
                <a:gd name="T25" fmla="*/ 3 h 12"/>
                <a:gd name="T26" fmla="*/ 28 w 31"/>
                <a:gd name="T27" fmla="*/ 2 h 12"/>
                <a:gd name="T28" fmla="*/ 30 w 31"/>
                <a:gd name="T29" fmla="*/ 2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1" h="12">
                  <a:moveTo>
                    <a:pt x="30" y="2"/>
                  </a:moveTo>
                  <a:lnTo>
                    <a:pt x="31" y="4"/>
                  </a:lnTo>
                  <a:lnTo>
                    <a:pt x="14" y="12"/>
                  </a:lnTo>
                  <a:lnTo>
                    <a:pt x="5" y="10"/>
                  </a:lnTo>
                  <a:lnTo>
                    <a:pt x="0" y="2"/>
                  </a:lnTo>
                  <a:lnTo>
                    <a:pt x="8" y="1"/>
                  </a:lnTo>
                  <a:lnTo>
                    <a:pt x="12" y="2"/>
                  </a:lnTo>
                  <a:lnTo>
                    <a:pt x="16" y="0"/>
                  </a:lnTo>
                  <a:lnTo>
                    <a:pt x="19" y="0"/>
                  </a:lnTo>
                  <a:lnTo>
                    <a:pt x="21" y="2"/>
                  </a:lnTo>
                  <a:lnTo>
                    <a:pt x="21" y="4"/>
                  </a:lnTo>
                  <a:lnTo>
                    <a:pt x="22" y="3"/>
                  </a:lnTo>
                  <a:lnTo>
                    <a:pt x="25" y="3"/>
                  </a:lnTo>
                  <a:lnTo>
                    <a:pt x="28" y="2"/>
                  </a:lnTo>
                  <a:lnTo>
                    <a:pt x="30" y="2"/>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39" name="Freeform 38"/>
            <p:cNvSpPr>
              <a:spLocks/>
            </p:cNvSpPr>
            <p:nvPr/>
          </p:nvSpPr>
          <p:spPr bwMode="auto">
            <a:xfrm>
              <a:off x="5249614" y="2605554"/>
              <a:ext cx="176886" cy="80769"/>
            </a:xfrm>
            <a:custGeom>
              <a:avLst/>
              <a:gdLst>
                <a:gd name="T0" fmla="*/ 79 w 107"/>
                <a:gd name="T1" fmla="*/ 51 h 52"/>
                <a:gd name="T2" fmla="*/ 71 w 107"/>
                <a:gd name="T3" fmla="*/ 48 h 52"/>
                <a:gd name="T4" fmla="*/ 63 w 107"/>
                <a:gd name="T5" fmla="*/ 49 h 52"/>
                <a:gd name="T6" fmla="*/ 50 w 107"/>
                <a:gd name="T7" fmla="*/ 43 h 52"/>
                <a:gd name="T8" fmla="*/ 45 w 107"/>
                <a:gd name="T9" fmla="*/ 44 h 52"/>
                <a:gd name="T10" fmla="*/ 37 w 107"/>
                <a:gd name="T11" fmla="*/ 52 h 52"/>
                <a:gd name="T12" fmla="*/ 24 w 107"/>
                <a:gd name="T13" fmla="*/ 46 h 52"/>
                <a:gd name="T14" fmla="*/ 14 w 107"/>
                <a:gd name="T15" fmla="*/ 37 h 52"/>
                <a:gd name="T16" fmla="*/ 6 w 107"/>
                <a:gd name="T17" fmla="*/ 32 h 52"/>
                <a:gd name="T18" fmla="*/ 4 w 107"/>
                <a:gd name="T19" fmla="*/ 24 h 52"/>
                <a:gd name="T20" fmla="*/ 0 w 107"/>
                <a:gd name="T21" fmla="*/ 18 h 52"/>
                <a:gd name="T22" fmla="*/ 12 w 107"/>
                <a:gd name="T23" fmla="*/ 13 h 52"/>
                <a:gd name="T24" fmla="*/ 17 w 107"/>
                <a:gd name="T25" fmla="*/ 8 h 52"/>
                <a:gd name="T26" fmla="*/ 28 w 107"/>
                <a:gd name="T27" fmla="*/ 4 h 52"/>
                <a:gd name="T28" fmla="*/ 32 w 107"/>
                <a:gd name="T29" fmla="*/ 0 h 52"/>
                <a:gd name="T30" fmla="*/ 36 w 107"/>
                <a:gd name="T31" fmla="*/ 3 h 52"/>
                <a:gd name="T32" fmla="*/ 43 w 107"/>
                <a:gd name="T33" fmla="*/ 1 h 52"/>
                <a:gd name="T34" fmla="*/ 51 w 107"/>
                <a:gd name="T35" fmla="*/ 7 h 52"/>
                <a:gd name="T36" fmla="*/ 63 w 107"/>
                <a:gd name="T37" fmla="*/ 9 h 52"/>
                <a:gd name="T38" fmla="*/ 63 w 107"/>
                <a:gd name="T39" fmla="*/ 15 h 52"/>
                <a:gd name="T40" fmla="*/ 72 w 107"/>
                <a:gd name="T41" fmla="*/ 19 h 52"/>
                <a:gd name="T42" fmla="*/ 74 w 107"/>
                <a:gd name="T43" fmla="*/ 14 h 52"/>
                <a:gd name="T44" fmla="*/ 85 w 107"/>
                <a:gd name="T45" fmla="*/ 16 h 52"/>
                <a:gd name="T46" fmla="*/ 87 w 107"/>
                <a:gd name="T47" fmla="*/ 22 h 52"/>
                <a:gd name="T48" fmla="*/ 99 w 107"/>
                <a:gd name="T49" fmla="*/ 23 h 52"/>
                <a:gd name="T50" fmla="*/ 107 w 107"/>
                <a:gd name="T51" fmla="*/ 33 h 52"/>
                <a:gd name="T52" fmla="*/ 103 w 107"/>
                <a:gd name="T53" fmla="*/ 33 h 52"/>
                <a:gd name="T54" fmla="*/ 100 w 107"/>
                <a:gd name="T55" fmla="*/ 37 h 52"/>
                <a:gd name="T56" fmla="*/ 97 w 107"/>
                <a:gd name="T57" fmla="*/ 38 h 52"/>
                <a:gd name="T58" fmla="*/ 96 w 107"/>
                <a:gd name="T59" fmla="*/ 42 h 52"/>
                <a:gd name="T60" fmla="*/ 93 w 107"/>
                <a:gd name="T61" fmla="*/ 43 h 52"/>
                <a:gd name="T62" fmla="*/ 93 w 107"/>
                <a:gd name="T63" fmla="*/ 45 h 52"/>
                <a:gd name="T64" fmla="*/ 88 w 107"/>
                <a:gd name="T65" fmla="*/ 47 h 52"/>
                <a:gd name="T66" fmla="*/ 80 w 107"/>
                <a:gd name="T67" fmla="*/ 47 h 52"/>
                <a:gd name="T68" fmla="*/ 79 w 107"/>
                <a:gd name="T69" fmla="*/ 51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07" h="52">
                  <a:moveTo>
                    <a:pt x="79" y="51"/>
                  </a:moveTo>
                  <a:lnTo>
                    <a:pt x="71" y="48"/>
                  </a:lnTo>
                  <a:lnTo>
                    <a:pt x="63" y="49"/>
                  </a:lnTo>
                  <a:lnTo>
                    <a:pt x="50" y="43"/>
                  </a:lnTo>
                  <a:lnTo>
                    <a:pt x="45" y="44"/>
                  </a:lnTo>
                  <a:lnTo>
                    <a:pt x="37" y="52"/>
                  </a:lnTo>
                  <a:lnTo>
                    <a:pt x="24" y="46"/>
                  </a:lnTo>
                  <a:lnTo>
                    <a:pt x="14" y="37"/>
                  </a:lnTo>
                  <a:lnTo>
                    <a:pt x="6" y="32"/>
                  </a:lnTo>
                  <a:lnTo>
                    <a:pt x="4" y="24"/>
                  </a:lnTo>
                  <a:lnTo>
                    <a:pt x="0" y="18"/>
                  </a:lnTo>
                  <a:lnTo>
                    <a:pt x="12" y="13"/>
                  </a:lnTo>
                  <a:lnTo>
                    <a:pt x="17" y="8"/>
                  </a:lnTo>
                  <a:lnTo>
                    <a:pt x="28" y="4"/>
                  </a:lnTo>
                  <a:lnTo>
                    <a:pt x="32" y="0"/>
                  </a:lnTo>
                  <a:lnTo>
                    <a:pt x="36" y="3"/>
                  </a:lnTo>
                  <a:lnTo>
                    <a:pt x="43" y="1"/>
                  </a:lnTo>
                  <a:lnTo>
                    <a:pt x="51" y="7"/>
                  </a:lnTo>
                  <a:lnTo>
                    <a:pt x="63" y="9"/>
                  </a:lnTo>
                  <a:lnTo>
                    <a:pt x="63" y="15"/>
                  </a:lnTo>
                  <a:lnTo>
                    <a:pt x="72" y="19"/>
                  </a:lnTo>
                  <a:lnTo>
                    <a:pt x="74" y="14"/>
                  </a:lnTo>
                  <a:lnTo>
                    <a:pt x="85" y="16"/>
                  </a:lnTo>
                  <a:lnTo>
                    <a:pt x="87" y="22"/>
                  </a:lnTo>
                  <a:lnTo>
                    <a:pt x="99" y="23"/>
                  </a:lnTo>
                  <a:lnTo>
                    <a:pt x="107" y="33"/>
                  </a:lnTo>
                  <a:lnTo>
                    <a:pt x="103" y="33"/>
                  </a:lnTo>
                  <a:lnTo>
                    <a:pt x="100" y="37"/>
                  </a:lnTo>
                  <a:lnTo>
                    <a:pt x="97" y="38"/>
                  </a:lnTo>
                  <a:lnTo>
                    <a:pt x="96" y="42"/>
                  </a:lnTo>
                  <a:lnTo>
                    <a:pt x="93" y="43"/>
                  </a:lnTo>
                  <a:lnTo>
                    <a:pt x="93" y="45"/>
                  </a:lnTo>
                  <a:lnTo>
                    <a:pt x="88" y="47"/>
                  </a:lnTo>
                  <a:lnTo>
                    <a:pt x="80" y="47"/>
                  </a:lnTo>
                  <a:lnTo>
                    <a:pt x="79" y="51"/>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40" name="Freeform 39"/>
            <p:cNvSpPr>
              <a:spLocks/>
            </p:cNvSpPr>
            <p:nvPr/>
          </p:nvSpPr>
          <p:spPr bwMode="auto">
            <a:xfrm>
              <a:off x="6185293" y="3838842"/>
              <a:ext cx="49594" cy="55917"/>
            </a:xfrm>
            <a:custGeom>
              <a:avLst/>
              <a:gdLst>
                <a:gd name="T0" fmla="*/ 25 w 30"/>
                <a:gd name="T1" fmla="*/ 0 h 36"/>
                <a:gd name="T2" fmla="*/ 30 w 30"/>
                <a:gd name="T3" fmla="*/ 6 h 36"/>
                <a:gd name="T4" fmla="*/ 30 w 30"/>
                <a:gd name="T5" fmla="*/ 15 h 36"/>
                <a:gd name="T6" fmla="*/ 20 w 30"/>
                <a:gd name="T7" fmla="*/ 20 h 36"/>
                <a:gd name="T8" fmla="*/ 28 w 30"/>
                <a:gd name="T9" fmla="*/ 25 h 36"/>
                <a:gd name="T10" fmla="*/ 21 w 30"/>
                <a:gd name="T11" fmla="*/ 36 h 36"/>
                <a:gd name="T12" fmla="*/ 17 w 30"/>
                <a:gd name="T13" fmla="*/ 33 h 36"/>
                <a:gd name="T14" fmla="*/ 13 w 30"/>
                <a:gd name="T15" fmla="*/ 34 h 36"/>
                <a:gd name="T16" fmla="*/ 3 w 30"/>
                <a:gd name="T17" fmla="*/ 34 h 36"/>
                <a:gd name="T18" fmla="*/ 2 w 30"/>
                <a:gd name="T19" fmla="*/ 28 h 36"/>
                <a:gd name="T20" fmla="*/ 0 w 30"/>
                <a:gd name="T21" fmla="*/ 22 h 36"/>
                <a:gd name="T22" fmla="*/ 6 w 30"/>
                <a:gd name="T23" fmla="*/ 12 h 36"/>
                <a:gd name="T24" fmla="*/ 12 w 30"/>
                <a:gd name="T25" fmla="*/ 3 h 36"/>
                <a:gd name="T26" fmla="*/ 20 w 30"/>
                <a:gd name="T27" fmla="*/ 5 h 36"/>
                <a:gd name="T28" fmla="*/ 25 w 30"/>
                <a:gd name="T29" fmla="*/ 0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0" h="36">
                  <a:moveTo>
                    <a:pt x="25" y="0"/>
                  </a:moveTo>
                  <a:lnTo>
                    <a:pt x="30" y="6"/>
                  </a:lnTo>
                  <a:lnTo>
                    <a:pt x="30" y="15"/>
                  </a:lnTo>
                  <a:lnTo>
                    <a:pt x="20" y="20"/>
                  </a:lnTo>
                  <a:lnTo>
                    <a:pt x="28" y="25"/>
                  </a:lnTo>
                  <a:lnTo>
                    <a:pt x="21" y="36"/>
                  </a:lnTo>
                  <a:lnTo>
                    <a:pt x="17" y="33"/>
                  </a:lnTo>
                  <a:lnTo>
                    <a:pt x="13" y="34"/>
                  </a:lnTo>
                  <a:lnTo>
                    <a:pt x="3" y="34"/>
                  </a:lnTo>
                  <a:lnTo>
                    <a:pt x="2" y="28"/>
                  </a:lnTo>
                  <a:lnTo>
                    <a:pt x="0" y="22"/>
                  </a:lnTo>
                  <a:lnTo>
                    <a:pt x="6" y="12"/>
                  </a:lnTo>
                  <a:lnTo>
                    <a:pt x="12" y="3"/>
                  </a:lnTo>
                  <a:lnTo>
                    <a:pt x="20" y="5"/>
                  </a:lnTo>
                  <a:lnTo>
                    <a:pt x="25"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41" name="Freeform 40"/>
            <p:cNvSpPr>
              <a:spLocks/>
            </p:cNvSpPr>
            <p:nvPr/>
          </p:nvSpPr>
          <p:spPr bwMode="auto">
            <a:xfrm>
              <a:off x="5203325" y="2451780"/>
              <a:ext cx="44636" cy="40386"/>
            </a:xfrm>
            <a:custGeom>
              <a:avLst/>
              <a:gdLst>
                <a:gd name="T0" fmla="*/ 27 w 27"/>
                <a:gd name="T1" fmla="*/ 10 h 26"/>
                <a:gd name="T2" fmla="*/ 20 w 27"/>
                <a:gd name="T3" fmla="*/ 26 h 26"/>
                <a:gd name="T4" fmla="*/ 3 w 27"/>
                <a:gd name="T5" fmla="*/ 15 h 26"/>
                <a:gd name="T6" fmla="*/ 0 w 27"/>
                <a:gd name="T7" fmla="*/ 6 h 26"/>
                <a:gd name="T8" fmla="*/ 22 w 27"/>
                <a:gd name="T9" fmla="*/ 0 h 26"/>
                <a:gd name="T10" fmla="*/ 27 w 27"/>
                <a:gd name="T11" fmla="*/ 10 h 26"/>
              </a:gdLst>
              <a:ahLst/>
              <a:cxnLst>
                <a:cxn ang="0">
                  <a:pos x="T0" y="T1"/>
                </a:cxn>
                <a:cxn ang="0">
                  <a:pos x="T2" y="T3"/>
                </a:cxn>
                <a:cxn ang="0">
                  <a:pos x="T4" y="T5"/>
                </a:cxn>
                <a:cxn ang="0">
                  <a:pos x="T6" y="T7"/>
                </a:cxn>
                <a:cxn ang="0">
                  <a:pos x="T8" y="T9"/>
                </a:cxn>
                <a:cxn ang="0">
                  <a:pos x="T10" y="T11"/>
                </a:cxn>
              </a:cxnLst>
              <a:rect l="0" t="0" r="r" b="b"/>
              <a:pathLst>
                <a:path w="27" h="26">
                  <a:moveTo>
                    <a:pt x="27" y="10"/>
                  </a:moveTo>
                  <a:lnTo>
                    <a:pt x="20" y="26"/>
                  </a:lnTo>
                  <a:lnTo>
                    <a:pt x="3" y="15"/>
                  </a:lnTo>
                  <a:lnTo>
                    <a:pt x="0" y="6"/>
                  </a:lnTo>
                  <a:lnTo>
                    <a:pt x="22" y="0"/>
                  </a:lnTo>
                  <a:lnTo>
                    <a:pt x="27" y="1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42" name="Freeform 41"/>
            <p:cNvSpPr>
              <a:spLocks/>
            </p:cNvSpPr>
            <p:nvPr/>
          </p:nvSpPr>
          <p:spPr bwMode="auto">
            <a:xfrm>
              <a:off x="5130588" y="2402077"/>
              <a:ext cx="71086" cy="88536"/>
            </a:xfrm>
            <a:custGeom>
              <a:avLst/>
              <a:gdLst>
                <a:gd name="T0" fmla="*/ 43 w 43"/>
                <a:gd name="T1" fmla="*/ 25 h 57"/>
                <a:gd name="T2" fmla="*/ 40 w 43"/>
                <a:gd name="T3" fmla="*/ 33 h 57"/>
                <a:gd name="T4" fmla="*/ 35 w 43"/>
                <a:gd name="T5" fmla="*/ 30 h 57"/>
                <a:gd name="T6" fmla="*/ 25 w 43"/>
                <a:gd name="T7" fmla="*/ 44 h 57"/>
                <a:gd name="T8" fmla="*/ 30 w 43"/>
                <a:gd name="T9" fmla="*/ 54 h 57"/>
                <a:gd name="T10" fmla="*/ 20 w 43"/>
                <a:gd name="T11" fmla="*/ 57 h 57"/>
                <a:gd name="T12" fmla="*/ 8 w 43"/>
                <a:gd name="T13" fmla="*/ 55 h 57"/>
                <a:gd name="T14" fmla="*/ 2 w 43"/>
                <a:gd name="T15" fmla="*/ 44 h 57"/>
                <a:gd name="T16" fmla="*/ 0 w 43"/>
                <a:gd name="T17" fmla="*/ 24 h 57"/>
                <a:gd name="T18" fmla="*/ 2 w 43"/>
                <a:gd name="T19" fmla="*/ 18 h 57"/>
                <a:gd name="T20" fmla="*/ 6 w 43"/>
                <a:gd name="T21" fmla="*/ 12 h 57"/>
                <a:gd name="T22" fmla="*/ 20 w 43"/>
                <a:gd name="T23" fmla="*/ 11 h 57"/>
                <a:gd name="T24" fmla="*/ 25 w 43"/>
                <a:gd name="T25" fmla="*/ 6 h 57"/>
                <a:gd name="T26" fmla="*/ 36 w 43"/>
                <a:gd name="T27" fmla="*/ 0 h 57"/>
                <a:gd name="T28" fmla="*/ 37 w 43"/>
                <a:gd name="T29" fmla="*/ 10 h 57"/>
                <a:gd name="T30" fmla="*/ 32 w 43"/>
                <a:gd name="T31" fmla="*/ 16 h 57"/>
                <a:gd name="T32" fmla="*/ 35 w 43"/>
                <a:gd name="T33" fmla="*/ 22 h 57"/>
                <a:gd name="T34" fmla="*/ 43 w 43"/>
                <a:gd name="T35" fmla="*/ 25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3" h="57">
                  <a:moveTo>
                    <a:pt x="43" y="25"/>
                  </a:moveTo>
                  <a:lnTo>
                    <a:pt x="40" y="33"/>
                  </a:lnTo>
                  <a:lnTo>
                    <a:pt x="35" y="30"/>
                  </a:lnTo>
                  <a:lnTo>
                    <a:pt x="25" y="44"/>
                  </a:lnTo>
                  <a:lnTo>
                    <a:pt x="30" y="54"/>
                  </a:lnTo>
                  <a:lnTo>
                    <a:pt x="20" y="57"/>
                  </a:lnTo>
                  <a:lnTo>
                    <a:pt x="8" y="55"/>
                  </a:lnTo>
                  <a:lnTo>
                    <a:pt x="2" y="44"/>
                  </a:lnTo>
                  <a:lnTo>
                    <a:pt x="0" y="24"/>
                  </a:lnTo>
                  <a:lnTo>
                    <a:pt x="2" y="18"/>
                  </a:lnTo>
                  <a:lnTo>
                    <a:pt x="6" y="12"/>
                  </a:lnTo>
                  <a:lnTo>
                    <a:pt x="20" y="11"/>
                  </a:lnTo>
                  <a:lnTo>
                    <a:pt x="25" y="6"/>
                  </a:lnTo>
                  <a:lnTo>
                    <a:pt x="36" y="0"/>
                  </a:lnTo>
                  <a:lnTo>
                    <a:pt x="37" y="10"/>
                  </a:lnTo>
                  <a:lnTo>
                    <a:pt x="32" y="16"/>
                  </a:lnTo>
                  <a:lnTo>
                    <a:pt x="35" y="22"/>
                  </a:lnTo>
                  <a:lnTo>
                    <a:pt x="43" y="2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43" name="Freeform 42"/>
            <p:cNvSpPr>
              <a:spLocks/>
            </p:cNvSpPr>
            <p:nvPr/>
          </p:nvSpPr>
          <p:spPr bwMode="auto">
            <a:xfrm>
              <a:off x="4672668" y="3051338"/>
              <a:ext cx="610011" cy="582473"/>
            </a:xfrm>
            <a:custGeom>
              <a:avLst/>
              <a:gdLst>
                <a:gd name="T0" fmla="*/ 369 w 369"/>
                <a:gd name="T1" fmla="*/ 283 h 375"/>
                <a:gd name="T2" fmla="*/ 309 w 369"/>
                <a:gd name="T3" fmla="*/ 322 h 375"/>
                <a:gd name="T4" fmla="*/ 257 w 369"/>
                <a:gd name="T5" fmla="*/ 363 h 375"/>
                <a:gd name="T6" fmla="*/ 231 w 369"/>
                <a:gd name="T7" fmla="*/ 372 h 375"/>
                <a:gd name="T8" fmla="*/ 211 w 369"/>
                <a:gd name="T9" fmla="*/ 375 h 375"/>
                <a:gd name="T10" fmla="*/ 211 w 369"/>
                <a:gd name="T11" fmla="*/ 361 h 375"/>
                <a:gd name="T12" fmla="*/ 203 w 369"/>
                <a:gd name="T13" fmla="*/ 358 h 375"/>
                <a:gd name="T14" fmla="*/ 191 w 369"/>
                <a:gd name="T15" fmla="*/ 352 h 375"/>
                <a:gd name="T16" fmla="*/ 187 w 369"/>
                <a:gd name="T17" fmla="*/ 342 h 375"/>
                <a:gd name="T18" fmla="*/ 126 w 369"/>
                <a:gd name="T19" fmla="*/ 297 h 375"/>
                <a:gd name="T20" fmla="*/ 66 w 369"/>
                <a:gd name="T21" fmla="*/ 252 h 375"/>
                <a:gd name="T22" fmla="*/ 0 w 369"/>
                <a:gd name="T23" fmla="*/ 201 h 375"/>
                <a:gd name="T24" fmla="*/ 1 w 369"/>
                <a:gd name="T25" fmla="*/ 197 h 375"/>
                <a:gd name="T26" fmla="*/ 1 w 369"/>
                <a:gd name="T27" fmla="*/ 196 h 375"/>
                <a:gd name="T28" fmla="*/ 1 w 369"/>
                <a:gd name="T29" fmla="*/ 171 h 375"/>
                <a:gd name="T30" fmla="*/ 30 w 369"/>
                <a:gd name="T31" fmla="*/ 156 h 375"/>
                <a:gd name="T32" fmla="*/ 48 w 369"/>
                <a:gd name="T33" fmla="*/ 153 h 375"/>
                <a:gd name="T34" fmla="*/ 62 w 369"/>
                <a:gd name="T35" fmla="*/ 147 h 375"/>
                <a:gd name="T36" fmla="*/ 69 w 369"/>
                <a:gd name="T37" fmla="*/ 137 h 375"/>
                <a:gd name="T38" fmla="*/ 90 w 369"/>
                <a:gd name="T39" fmla="*/ 129 h 375"/>
                <a:gd name="T40" fmla="*/ 91 w 369"/>
                <a:gd name="T41" fmla="*/ 113 h 375"/>
                <a:gd name="T42" fmla="*/ 101 w 369"/>
                <a:gd name="T43" fmla="*/ 112 h 375"/>
                <a:gd name="T44" fmla="*/ 109 w 369"/>
                <a:gd name="T45" fmla="*/ 104 h 375"/>
                <a:gd name="T46" fmla="*/ 132 w 369"/>
                <a:gd name="T47" fmla="*/ 100 h 375"/>
                <a:gd name="T48" fmla="*/ 135 w 369"/>
                <a:gd name="T49" fmla="*/ 92 h 375"/>
                <a:gd name="T50" fmla="*/ 130 w 369"/>
                <a:gd name="T51" fmla="*/ 88 h 375"/>
                <a:gd name="T52" fmla="*/ 124 w 369"/>
                <a:gd name="T53" fmla="*/ 66 h 375"/>
                <a:gd name="T54" fmla="*/ 123 w 369"/>
                <a:gd name="T55" fmla="*/ 53 h 375"/>
                <a:gd name="T56" fmla="*/ 117 w 369"/>
                <a:gd name="T57" fmla="*/ 40 h 375"/>
                <a:gd name="T58" fmla="*/ 134 w 369"/>
                <a:gd name="T59" fmla="*/ 29 h 375"/>
                <a:gd name="T60" fmla="*/ 152 w 369"/>
                <a:gd name="T61" fmla="*/ 25 h 375"/>
                <a:gd name="T62" fmla="*/ 163 w 369"/>
                <a:gd name="T63" fmla="*/ 17 h 375"/>
                <a:gd name="T64" fmla="*/ 179 w 369"/>
                <a:gd name="T65" fmla="*/ 11 h 375"/>
                <a:gd name="T66" fmla="*/ 209 w 369"/>
                <a:gd name="T67" fmla="*/ 7 h 375"/>
                <a:gd name="T68" fmla="*/ 237 w 369"/>
                <a:gd name="T69" fmla="*/ 5 h 375"/>
                <a:gd name="T70" fmla="*/ 246 w 369"/>
                <a:gd name="T71" fmla="*/ 8 h 375"/>
                <a:gd name="T72" fmla="*/ 262 w 369"/>
                <a:gd name="T73" fmla="*/ 0 h 375"/>
                <a:gd name="T74" fmla="*/ 280 w 369"/>
                <a:gd name="T75" fmla="*/ 0 h 375"/>
                <a:gd name="T76" fmla="*/ 287 w 369"/>
                <a:gd name="T77" fmla="*/ 5 h 375"/>
                <a:gd name="T78" fmla="*/ 299 w 369"/>
                <a:gd name="T79" fmla="*/ 3 h 375"/>
                <a:gd name="T80" fmla="*/ 296 w 369"/>
                <a:gd name="T81" fmla="*/ 14 h 375"/>
                <a:gd name="T82" fmla="*/ 299 w 369"/>
                <a:gd name="T83" fmla="*/ 34 h 375"/>
                <a:gd name="T84" fmla="*/ 295 w 369"/>
                <a:gd name="T85" fmla="*/ 51 h 375"/>
                <a:gd name="T86" fmla="*/ 285 w 369"/>
                <a:gd name="T87" fmla="*/ 62 h 375"/>
                <a:gd name="T88" fmla="*/ 287 w 369"/>
                <a:gd name="T89" fmla="*/ 78 h 375"/>
                <a:gd name="T90" fmla="*/ 302 w 369"/>
                <a:gd name="T91" fmla="*/ 90 h 375"/>
                <a:gd name="T92" fmla="*/ 302 w 369"/>
                <a:gd name="T93" fmla="*/ 95 h 375"/>
                <a:gd name="T94" fmla="*/ 313 w 369"/>
                <a:gd name="T95" fmla="*/ 104 h 375"/>
                <a:gd name="T96" fmla="*/ 321 w 369"/>
                <a:gd name="T97" fmla="*/ 141 h 375"/>
                <a:gd name="T98" fmla="*/ 327 w 369"/>
                <a:gd name="T99" fmla="*/ 159 h 375"/>
                <a:gd name="T100" fmla="*/ 329 w 369"/>
                <a:gd name="T101" fmla="*/ 169 h 375"/>
                <a:gd name="T102" fmla="*/ 326 w 369"/>
                <a:gd name="T103" fmla="*/ 186 h 375"/>
                <a:gd name="T104" fmla="*/ 327 w 369"/>
                <a:gd name="T105" fmla="*/ 195 h 375"/>
                <a:gd name="T106" fmla="*/ 325 w 369"/>
                <a:gd name="T107" fmla="*/ 207 h 375"/>
                <a:gd name="T108" fmla="*/ 327 w 369"/>
                <a:gd name="T109" fmla="*/ 220 h 375"/>
                <a:gd name="T110" fmla="*/ 320 w 369"/>
                <a:gd name="T111" fmla="*/ 228 h 375"/>
                <a:gd name="T112" fmla="*/ 331 w 369"/>
                <a:gd name="T113" fmla="*/ 244 h 375"/>
                <a:gd name="T114" fmla="*/ 332 w 369"/>
                <a:gd name="T115" fmla="*/ 252 h 375"/>
                <a:gd name="T116" fmla="*/ 339 w 369"/>
                <a:gd name="T117" fmla="*/ 264 h 375"/>
                <a:gd name="T118" fmla="*/ 347 w 369"/>
                <a:gd name="T119" fmla="*/ 260 h 375"/>
                <a:gd name="T120" fmla="*/ 361 w 369"/>
                <a:gd name="T121" fmla="*/ 270 h 375"/>
                <a:gd name="T122" fmla="*/ 369 w 369"/>
                <a:gd name="T123" fmla="*/ 283 h 3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69" h="375">
                  <a:moveTo>
                    <a:pt x="369" y="283"/>
                  </a:moveTo>
                  <a:lnTo>
                    <a:pt x="309" y="322"/>
                  </a:lnTo>
                  <a:lnTo>
                    <a:pt x="257" y="363"/>
                  </a:lnTo>
                  <a:lnTo>
                    <a:pt x="231" y="372"/>
                  </a:lnTo>
                  <a:lnTo>
                    <a:pt x="211" y="375"/>
                  </a:lnTo>
                  <a:lnTo>
                    <a:pt x="211" y="361"/>
                  </a:lnTo>
                  <a:lnTo>
                    <a:pt x="203" y="358"/>
                  </a:lnTo>
                  <a:lnTo>
                    <a:pt x="191" y="352"/>
                  </a:lnTo>
                  <a:lnTo>
                    <a:pt x="187" y="342"/>
                  </a:lnTo>
                  <a:lnTo>
                    <a:pt x="126" y="297"/>
                  </a:lnTo>
                  <a:lnTo>
                    <a:pt x="66" y="252"/>
                  </a:lnTo>
                  <a:lnTo>
                    <a:pt x="0" y="201"/>
                  </a:lnTo>
                  <a:lnTo>
                    <a:pt x="1" y="197"/>
                  </a:lnTo>
                  <a:lnTo>
                    <a:pt x="1" y="196"/>
                  </a:lnTo>
                  <a:lnTo>
                    <a:pt x="1" y="171"/>
                  </a:lnTo>
                  <a:lnTo>
                    <a:pt x="30" y="156"/>
                  </a:lnTo>
                  <a:lnTo>
                    <a:pt x="48" y="153"/>
                  </a:lnTo>
                  <a:lnTo>
                    <a:pt x="62" y="147"/>
                  </a:lnTo>
                  <a:lnTo>
                    <a:pt x="69" y="137"/>
                  </a:lnTo>
                  <a:lnTo>
                    <a:pt x="90" y="129"/>
                  </a:lnTo>
                  <a:lnTo>
                    <a:pt x="91" y="113"/>
                  </a:lnTo>
                  <a:lnTo>
                    <a:pt x="101" y="112"/>
                  </a:lnTo>
                  <a:lnTo>
                    <a:pt x="109" y="104"/>
                  </a:lnTo>
                  <a:lnTo>
                    <a:pt x="132" y="100"/>
                  </a:lnTo>
                  <a:lnTo>
                    <a:pt x="135" y="92"/>
                  </a:lnTo>
                  <a:lnTo>
                    <a:pt x="130" y="88"/>
                  </a:lnTo>
                  <a:lnTo>
                    <a:pt x="124" y="66"/>
                  </a:lnTo>
                  <a:lnTo>
                    <a:pt x="123" y="53"/>
                  </a:lnTo>
                  <a:lnTo>
                    <a:pt x="117" y="40"/>
                  </a:lnTo>
                  <a:lnTo>
                    <a:pt x="134" y="29"/>
                  </a:lnTo>
                  <a:lnTo>
                    <a:pt x="152" y="25"/>
                  </a:lnTo>
                  <a:lnTo>
                    <a:pt x="163" y="17"/>
                  </a:lnTo>
                  <a:lnTo>
                    <a:pt x="179" y="11"/>
                  </a:lnTo>
                  <a:lnTo>
                    <a:pt x="209" y="7"/>
                  </a:lnTo>
                  <a:lnTo>
                    <a:pt x="237" y="5"/>
                  </a:lnTo>
                  <a:lnTo>
                    <a:pt x="246" y="8"/>
                  </a:lnTo>
                  <a:lnTo>
                    <a:pt x="262" y="0"/>
                  </a:lnTo>
                  <a:lnTo>
                    <a:pt x="280" y="0"/>
                  </a:lnTo>
                  <a:lnTo>
                    <a:pt x="287" y="5"/>
                  </a:lnTo>
                  <a:lnTo>
                    <a:pt x="299" y="3"/>
                  </a:lnTo>
                  <a:lnTo>
                    <a:pt x="296" y="14"/>
                  </a:lnTo>
                  <a:lnTo>
                    <a:pt x="299" y="34"/>
                  </a:lnTo>
                  <a:lnTo>
                    <a:pt x="295" y="51"/>
                  </a:lnTo>
                  <a:lnTo>
                    <a:pt x="285" y="62"/>
                  </a:lnTo>
                  <a:lnTo>
                    <a:pt x="287" y="78"/>
                  </a:lnTo>
                  <a:lnTo>
                    <a:pt x="302" y="90"/>
                  </a:lnTo>
                  <a:lnTo>
                    <a:pt x="302" y="95"/>
                  </a:lnTo>
                  <a:lnTo>
                    <a:pt x="313" y="104"/>
                  </a:lnTo>
                  <a:lnTo>
                    <a:pt x="321" y="141"/>
                  </a:lnTo>
                  <a:lnTo>
                    <a:pt x="327" y="159"/>
                  </a:lnTo>
                  <a:lnTo>
                    <a:pt x="329" y="169"/>
                  </a:lnTo>
                  <a:lnTo>
                    <a:pt x="326" y="186"/>
                  </a:lnTo>
                  <a:lnTo>
                    <a:pt x="327" y="195"/>
                  </a:lnTo>
                  <a:lnTo>
                    <a:pt x="325" y="207"/>
                  </a:lnTo>
                  <a:lnTo>
                    <a:pt x="327" y="220"/>
                  </a:lnTo>
                  <a:lnTo>
                    <a:pt x="320" y="228"/>
                  </a:lnTo>
                  <a:lnTo>
                    <a:pt x="331" y="244"/>
                  </a:lnTo>
                  <a:lnTo>
                    <a:pt x="332" y="252"/>
                  </a:lnTo>
                  <a:lnTo>
                    <a:pt x="339" y="264"/>
                  </a:lnTo>
                  <a:lnTo>
                    <a:pt x="347" y="260"/>
                  </a:lnTo>
                  <a:lnTo>
                    <a:pt x="361" y="270"/>
                  </a:lnTo>
                  <a:lnTo>
                    <a:pt x="369" y="283"/>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44" name="Freeform 43"/>
            <p:cNvSpPr>
              <a:spLocks/>
            </p:cNvSpPr>
            <p:nvPr/>
          </p:nvSpPr>
          <p:spPr bwMode="auto">
            <a:xfrm>
              <a:off x="5646368" y="3228411"/>
              <a:ext cx="376917" cy="309099"/>
            </a:xfrm>
            <a:custGeom>
              <a:avLst/>
              <a:gdLst>
                <a:gd name="T0" fmla="*/ 181 w 228"/>
                <a:gd name="T1" fmla="*/ 44 h 199"/>
                <a:gd name="T2" fmla="*/ 177 w 228"/>
                <a:gd name="T3" fmla="*/ 52 h 199"/>
                <a:gd name="T4" fmla="*/ 175 w 228"/>
                <a:gd name="T5" fmla="*/ 68 h 199"/>
                <a:gd name="T6" fmla="*/ 171 w 228"/>
                <a:gd name="T7" fmla="*/ 79 h 199"/>
                <a:gd name="T8" fmla="*/ 167 w 228"/>
                <a:gd name="T9" fmla="*/ 82 h 199"/>
                <a:gd name="T10" fmla="*/ 160 w 228"/>
                <a:gd name="T11" fmla="*/ 75 h 199"/>
                <a:gd name="T12" fmla="*/ 152 w 228"/>
                <a:gd name="T13" fmla="*/ 66 h 199"/>
                <a:gd name="T14" fmla="*/ 137 w 228"/>
                <a:gd name="T15" fmla="*/ 36 h 199"/>
                <a:gd name="T16" fmla="*/ 135 w 228"/>
                <a:gd name="T17" fmla="*/ 38 h 199"/>
                <a:gd name="T18" fmla="*/ 144 w 228"/>
                <a:gd name="T19" fmla="*/ 60 h 199"/>
                <a:gd name="T20" fmla="*/ 157 w 228"/>
                <a:gd name="T21" fmla="*/ 81 h 199"/>
                <a:gd name="T22" fmla="*/ 173 w 228"/>
                <a:gd name="T23" fmla="*/ 113 h 199"/>
                <a:gd name="T24" fmla="*/ 180 w 228"/>
                <a:gd name="T25" fmla="*/ 125 h 199"/>
                <a:gd name="T26" fmla="*/ 187 w 228"/>
                <a:gd name="T27" fmla="*/ 136 h 199"/>
                <a:gd name="T28" fmla="*/ 204 w 228"/>
                <a:gd name="T29" fmla="*/ 159 h 199"/>
                <a:gd name="T30" fmla="*/ 201 w 228"/>
                <a:gd name="T31" fmla="*/ 163 h 199"/>
                <a:gd name="T32" fmla="*/ 203 w 228"/>
                <a:gd name="T33" fmla="*/ 176 h 199"/>
                <a:gd name="T34" fmla="*/ 225 w 228"/>
                <a:gd name="T35" fmla="*/ 195 h 199"/>
                <a:gd name="T36" fmla="*/ 228 w 228"/>
                <a:gd name="T37" fmla="*/ 199 h 199"/>
                <a:gd name="T38" fmla="*/ 157 w 228"/>
                <a:gd name="T39" fmla="*/ 199 h 199"/>
                <a:gd name="T40" fmla="*/ 87 w 228"/>
                <a:gd name="T41" fmla="*/ 199 h 199"/>
                <a:gd name="T42" fmla="*/ 15 w 228"/>
                <a:gd name="T43" fmla="*/ 199 h 199"/>
                <a:gd name="T44" fmla="*/ 11 w 228"/>
                <a:gd name="T45" fmla="*/ 123 h 199"/>
                <a:gd name="T46" fmla="*/ 6 w 228"/>
                <a:gd name="T47" fmla="*/ 49 h 199"/>
                <a:gd name="T48" fmla="*/ 0 w 228"/>
                <a:gd name="T49" fmla="*/ 32 h 199"/>
                <a:gd name="T50" fmla="*/ 4 w 228"/>
                <a:gd name="T51" fmla="*/ 19 h 199"/>
                <a:gd name="T52" fmla="*/ 1 w 228"/>
                <a:gd name="T53" fmla="*/ 11 h 199"/>
                <a:gd name="T54" fmla="*/ 6 w 228"/>
                <a:gd name="T55" fmla="*/ 1 h 199"/>
                <a:gd name="T56" fmla="*/ 29 w 228"/>
                <a:gd name="T57" fmla="*/ 0 h 199"/>
                <a:gd name="T58" fmla="*/ 47 w 228"/>
                <a:gd name="T59" fmla="*/ 6 h 199"/>
                <a:gd name="T60" fmla="*/ 65 w 228"/>
                <a:gd name="T61" fmla="*/ 12 h 199"/>
                <a:gd name="T62" fmla="*/ 73 w 228"/>
                <a:gd name="T63" fmla="*/ 15 h 199"/>
                <a:gd name="T64" fmla="*/ 86 w 228"/>
                <a:gd name="T65" fmla="*/ 9 h 199"/>
                <a:gd name="T66" fmla="*/ 93 w 228"/>
                <a:gd name="T67" fmla="*/ 3 h 199"/>
                <a:gd name="T68" fmla="*/ 108 w 228"/>
                <a:gd name="T69" fmla="*/ 1 h 199"/>
                <a:gd name="T70" fmla="*/ 121 w 228"/>
                <a:gd name="T71" fmla="*/ 4 h 199"/>
                <a:gd name="T72" fmla="*/ 126 w 228"/>
                <a:gd name="T73" fmla="*/ 14 h 199"/>
                <a:gd name="T74" fmla="*/ 130 w 228"/>
                <a:gd name="T75" fmla="*/ 7 h 199"/>
                <a:gd name="T76" fmla="*/ 144 w 228"/>
                <a:gd name="T77" fmla="*/ 12 h 199"/>
                <a:gd name="T78" fmla="*/ 158 w 228"/>
                <a:gd name="T79" fmla="*/ 13 h 199"/>
                <a:gd name="T80" fmla="*/ 166 w 228"/>
                <a:gd name="T81" fmla="*/ 8 h 199"/>
                <a:gd name="T82" fmla="*/ 181 w 228"/>
                <a:gd name="T83" fmla="*/ 44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28" h="199">
                  <a:moveTo>
                    <a:pt x="181" y="44"/>
                  </a:moveTo>
                  <a:lnTo>
                    <a:pt x="177" y="52"/>
                  </a:lnTo>
                  <a:lnTo>
                    <a:pt x="175" y="68"/>
                  </a:lnTo>
                  <a:lnTo>
                    <a:pt x="171" y="79"/>
                  </a:lnTo>
                  <a:lnTo>
                    <a:pt x="167" y="82"/>
                  </a:lnTo>
                  <a:lnTo>
                    <a:pt x="160" y="75"/>
                  </a:lnTo>
                  <a:lnTo>
                    <a:pt x="152" y="66"/>
                  </a:lnTo>
                  <a:lnTo>
                    <a:pt x="137" y="36"/>
                  </a:lnTo>
                  <a:lnTo>
                    <a:pt x="135" y="38"/>
                  </a:lnTo>
                  <a:lnTo>
                    <a:pt x="144" y="60"/>
                  </a:lnTo>
                  <a:lnTo>
                    <a:pt x="157" y="81"/>
                  </a:lnTo>
                  <a:lnTo>
                    <a:pt x="173" y="113"/>
                  </a:lnTo>
                  <a:lnTo>
                    <a:pt x="180" y="125"/>
                  </a:lnTo>
                  <a:lnTo>
                    <a:pt x="187" y="136"/>
                  </a:lnTo>
                  <a:lnTo>
                    <a:pt x="204" y="159"/>
                  </a:lnTo>
                  <a:lnTo>
                    <a:pt x="201" y="163"/>
                  </a:lnTo>
                  <a:lnTo>
                    <a:pt x="203" y="176"/>
                  </a:lnTo>
                  <a:lnTo>
                    <a:pt x="225" y="195"/>
                  </a:lnTo>
                  <a:lnTo>
                    <a:pt x="228" y="199"/>
                  </a:lnTo>
                  <a:lnTo>
                    <a:pt x="157" y="199"/>
                  </a:lnTo>
                  <a:lnTo>
                    <a:pt x="87" y="199"/>
                  </a:lnTo>
                  <a:lnTo>
                    <a:pt x="15" y="199"/>
                  </a:lnTo>
                  <a:lnTo>
                    <a:pt x="11" y="123"/>
                  </a:lnTo>
                  <a:lnTo>
                    <a:pt x="6" y="49"/>
                  </a:lnTo>
                  <a:lnTo>
                    <a:pt x="0" y="32"/>
                  </a:lnTo>
                  <a:lnTo>
                    <a:pt x="4" y="19"/>
                  </a:lnTo>
                  <a:lnTo>
                    <a:pt x="1" y="11"/>
                  </a:lnTo>
                  <a:lnTo>
                    <a:pt x="6" y="1"/>
                  </a:lnTo>
                  <a:lnTo>
                    <a:pt x="29" y="0"/>
                  </a:lnTo>
                  <a:lnTo>
                    <a:pt x="47" y="6"/>
                  </a:lnTo>
                  <a:lnTo>
                    <a:pt x="65" y="12"/>
                  </a:lnTo>
                  <a:lnTo>
                    <a:pt x="73" y="15"/>
                  </a:lnTo>
                  <a:lnTo>
                    <a:pt x="86" y="9"/>
                  </a:lnTo>
                  <a:lnTo>
                    <a:pt x="93" y="3"/>
                  </a:lnTo>
                  <a:lnTo>
                    <a:pt x="108" y="1"/>
                  </a:lnTo>
                  <a:lnTo>
                    <a:pt x="121" y="4"/>
                  </a:lnTo>
                  <a:lnTo>
                    <a:pt x="126" y="14"/>
                  </a:lnTo>
                  <a:lnTo>
                    <a:pt x="130" y="7"/>
                  </a:lnTo>
                  <a:lnTo>
                    <a:pt x="144" y="12"/>
                  </a:lnTo>
                  <a:lnTo>
                    <a:pt x="158" y="13"/>
                  </a:lnTo>
                  <a:lnTo>
                    <a:pt x="166" y="8"/>
                  </a:lnTo>
                  <a:lnTo>
                    <a:pt x="181" y="44"/>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45" name="Freeform 44"/>
            <p:cNvSpPr>
              <a:spLocks/>
            </p:cNvSpPr>
            <p:nvPr/>
          </p:nvSpPr>
          <p:spPr bwMode="auto">
            <a:xfrm>
              <a:off x="6019979" y="3667982"/>
              <a:ext cx="206643" cy="178625"/>
            </a:xfrm>
            <a:custGeom>
              <a:avLst/>
              <a:gdLst>
                <a:gd name="T0" fmla="*/ 112 w 125"/>
                <a:gd name="T1" fmla="*/ 113 h 115"/>
                <a:gd name="T2" fmla="*/ 106 w 125"/>
                <a:gd name="T3" fmla="*/ 106 h 115"/>
                <a:gd name="T4" fmla="*/ 98 w 125"/>
                <a:gd name="T5" fmla="*/ 94 h 115"/>
                <a:gd name="T6" fmla="*/ 89 w 125"/>
                <a:gd name="T7" fmla="*/ 87 h 115"/>
                <a:gd name="T8" fmla="*/ 84 w 125"/>
                <a:gd name="T9" fmla="*/ 80 h 115"/>
                <a:gd name="T10" fmla="*/ 68 w 125"/>
                <a:gd name="T11" fmla="*/ 72 h 115"/>
                <a:gd name="T12" fmla="*/ 56 w 125"/>
                <a:gd name="T13" fmla="*/ 71 h 115"/>
                <a:gd name="T14" fmla="*/ 51 w 125"/>
                <a:gd name="T15" fmla="*/ 67 h 115"/>
                <a:gd name="T16" fmla="*/ 41 w 125"/>
                <a:gd name="T17" fmla="*/ 72 h 115"/>
                <a:gd name="T18" fmla="*/ 29 w 125"/>
                <a:gd name="T19" fmla="*/ 63 h 115"/>
                <a:gd name="T20" fmla="*/ 24 w 125"/>
                <a:gd name="T21" fmla="*/ 78 h 115"/>
                <a:gd name="T22" fmla="*/ 3 w 125"/>
                <a:gd name="T23" fmla="*/ 74 h 115"/>
                <a:gd name="T24" fmla="*/ 0 w 125"/>
                <a:gd name="T25" fmla="*/ 65 h 115"/>
                <a:gd name="T26" fmla="*/ 7 w 125"/>
                <a:gd name="T27" fmla="*/ 35 h 115"/>
                <a:gd name="T28" fmla="*/ 8 w 125"/>
                <a:gd name="T29" fmla="*/ 21 h 115"/>
                <a:gd name="T30" fmla="*/ 13 w 125"/>
                <a:gd name="T31" fmla="*/ 15 h 115"/>
                <a:gd name="T32" fmla="*/ 27 w 125"/>
                <a:gd name="T33" fmla="*/ 11 h 115"/>
                <a:gd name="T34" fmla="*/ 35 w 125"/>
                <a:gd name="T35" fmla="*/ 0 h 115"/>
                <a:gd name="T36" fmla="*/ 47 w 125"/>
                <a:gd name="T37" fmla="*/ 23 h 115"/>
                <a:gd name="T38" fmla="*/ 53 w 125"/>
                <a:gd name="T39" fmla="*/ 43 h 115"/>
                <a:gd name="T40" fmla="*/ 63 w 125"/>
                <a:gd name="T41" fmla="*/ 53 h 115"/>
                <a:gd name="T42" fmla="*/ 89 w 125"/>
                <a:gd name="T43" fmla="*/ 72 h 115"/>
                <a:gd name="T44" fmla="*/ 100 w 125"/>
                <a:gd name="T45" fmla="*/ 84 h 115"/>
                <a:gd name="T46" fmla="*/ 110 w 125"/>
                <a:gd name="T47" fmla="*/ 96 h 115"/>
                <a:gd name="T48" fmla="*/ 116 w 125"/>
                <a:gd name="T49" fmla="*/ 103 h 115"/>
                <a:gd name="T50" fmla="*/ 125 w 125"/>
                <a:gd name="T51" fmla="*/ 110 h 115"/>
                <a:gd name="T52" fmla="*/ 120 w 125"/>
                <a:gd name="T53" fmla="*/ 115 h 115"/>
                <a:gd name="T54" fmla="*/ 112 w 125"/>
                <a:gd name="T55" fmla="*/ 113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25" h="115">
                  <a:moveTo>
                    <a:pt x="112" y="113"/>
                  </a:moveTo>
                  <a:lnTo>
                    <a:pt x="106" y="106"/>
                  </a:lnTo>
                  <a:lnTo>
                    <a:pt x="98" y="94"/>
                  </a:lnTo>
                  <a:lnTo>
                    <a:pt x="89" y="87"/>
                  </a:lnTo>
                  <a:lnTo>
                    <a:pt x="84" y="80"/>
                  </a:lnTo>
                  <a:lnTo>
                    <a:pt x="68" y="72"/>
                  </a:lnTo>
                  <a:lnTo>
                    <a:pt x="56" y="71"/>
                  </a:lnTo>
                  <a:lnTo>
                    <a:pt x="51" y="67"/>
                  </a:lnTo>
                  <a:lnTo>
                    <a:pt x="41" y="72"/>
                  </a:lnTo>
                  <a:lnTo>
                    <a:pt x="29" y="63"/>
                  </a:lnTo>
                  <a:lnTo>
                    <a:pt x="24" y="78"/>
                  </a:lnTo>
                  <a:lnTo>
                    <a:pt x="3" y="74"/>
                  </a:lnTo>
                  <a:lnTo>
                    <a:pt x="0" y="65"/>
                  </a:lnTo>
                  <a:lnTo>
                    <a:pt x="7" y="35"/>
                  </a:lnTo>
                  <a:lnTo>
                    <a:pt x="8" y="21"/>
                  </a:lnTo>
                  <a:lnTo>
                    <a:pt x="13" y="15"/>
                  </a:lnTo>
                  <a:lnTo>
                    <a:pt x="27" y="11"/>
                  </a:lnTo>
                  <a:lnTo>
                    <a:pt x="35" y="0"/>
                  </a:lnTo>
                  <a:lnTo>
                    <a:pt x="47" y="23"/>
                  </a:lnTo>
                  <a:lnTo>
                    <a:pt x="53" y="43"/>
                  </a:lnTo>
                  <a:lnTo>
                    <a:pt x="63" y="53"/>
                  </a:lnTo>
                  <a:lnTo>
                    <a:pt x="89" y="72"/>
                  </a:lnTo>
                  <a:lnTo>
                    <a:pt x="100" y="84"/>
                  </a:lnTo>
                  <a:lnTo>
                    <a:pt x="110" y="96"/>
                  </a:lnTo>
                  <a:lnTo>
                    <a:pt x="116" y="103"/>
                  </a:lnTo>
                  <a:lnTo>
                    <a:pt x="125" y="110"/>
                  </a:lnTo>
                  <a:lnTo>
                    <a:pt x="120" y="115"/>
                  </a:lnTo>
                  <a:lnTo>
                    <a:pt x="112" y="113"/>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46" name="Freeform 45"/>
            <p:cNvSpPr>
              <a:spLocks/>
            </p:cNvSpPr>
            <p:nvPr/>
          </p:nvSpPr>
          <p:spPr bwMode="auto">
            <a:xfrm>
              <a:off x="4669361" y="2838542"/>
              <a:ext cx="342201" cy="250075"/>
            </a:xfrm>
            <a:custGeom>
              <a:avLst/>
              <a:gdLst>
                <a:gd name="T0" fmla="*/ 5 w 207"/>
                <a:gd name="T1" fmla="*/ 39 h 161"/>
                <a:gd name="T2" fmla="*/ 6 w 207"/>
                <a:gd name="T3" fmla="*/ 24 h 161"/>
                <a:gd name="T4" fmla="*/ 0 w 207"/>
                <a:gd name="T5" fmla="*/ 15 h 161"/>
                <a:gd name="T6" fmla="*/ 24 w 207"/>
                <a:gd name="T7" fmla="*/ 0 h 161"/>
                <a:gd name="T8" fmla="*/ 44 w 207"/>
                <a:gd name="T9" fmla="*/ 4 h 161"/>
                <a:gd name="T10" fmla="*/ 66 w 207"/>
                <a:gd name="T11" fmla="*/ 4 h 161"/>
                <a:gd name="T12" fmla="*/ 84 w 207"/>
                <a:gd name="T13" fmla="*/ 7 h 161"/>
                <a:gd name="T14" fmla="*/ 98 w 207"/>
                <a:gd name="T15" fmla="*/ 6 h 161"/>
                <a:gd name="T16" fmla="*/ 125 w 207"/>
                <a:gd name="T17" fmla="*/ 7 h 161"/>
                <a:gd name="T18" fmla="*/ 131 w 207"/>
                <a:gd name="T19" fmla="*/ 15 h 161"/>
                <a:gd name="T20" fmla="*/ 162 w 207"/>
                <a:gd name="T21" fmla="*/ 24 h 161"/>
                <a:gd name="T22" fmla="*/ 168 w 207"/>
                <a:gd name="T23" fmla="*/ 20 h 161"/>
                <a:gd name="T24" fmla="*/ 187 w 207"/>
                <a:gd name="T25" fmla="*/ 29 h 161"/>
                <a:gd name="T26" fmla="*/ 206 w 207"/>
                <a:gd name="T27" fmla="*/ 27 h 161"/>
                <a:gd name="T28" fmla="*/ 207 w 207"/>
                <a:gd name="T29" fmla="*/ 38 h 161"/>
                <a:gd name="T30" fmla="*/ 191 w 207"/>
                <a:gd name="T31" fmla="*/ 52 h 161"/>
                <a:gd name="T32" fmla="*/ 170 w 207"/>
                <a:gd name="T33" fmla="*/ 57 h 161"/>
                <a:gd name="T34" fmla="*/ 169 w 207"/>
                <a:gd name="T35" fmla="*/ 63 h 161"/>
                <a:gd name="T36" fmla="*/ 158 w 207"/>
                <a:gd name="T37" fmla="*/ 75 h 161"/>
                <a:gd name="T38" fmla="*/ 152 w 207"/>
                <a:gd name="T39" fmla="*/ 92 h 161"/>
                <a:gd name="T40" fmla="*/ 158 w 207"/>
                <a:gd name="T41" fmla="*/ 103 h 161"/>
                <a:gd name="T42" fmla="*/ 148 w 207"/>
                <a:gd name="T43" fmla="*/ 113 h 161"/>
                <a:gd name="T44" fmla="*/ 145 w 207"/>
                <a:gd name="T45" fmla="*/ 126 h 161"/>
                <a:gd name="T46" fmla="*/ 132 w 207"/>
                <a:gd name="T47" fmla="*/ 130 h 161"/>
                <a:gd name="T48" fmla="*/ 119 w 207"/>
                <a:gd name="T49" fmla="*/ 146 h 161"/>
                <a:gd name="T50" fmla="*/ 98 w 207"/>
                <a:gd name="T51" fmla="*/ 146 h 161"/>
                <a:gd name="T52" fmla="*/ 81 w 207"/>
                <a:gd name="T53" fmla="*/ 146 h 161"/>
                <a:gd name="T54" fmla="*/ 70 w 207"/>
                <a:gd name="T55" fmla="*/ 153 h 161"/>
                <a:gd name="T56" fmla="*/ 64 w 207"/>
                <a:gd name="T57" fmla="*/ 161 h 161"/>
                <a:gd name="T58" fmla="*/ 55 w 207"/>
                <a:gd name="T59" fmla="*/ 159 h 161"/>
                <a:gd name="T60" fmla="*/ 49 w 207"/>
                <a:gd name="T61" fmla="*/ 152 h 161"/>
                <a:gd name="T62" fmla="*/ 44 w 207"/>
                <a:gd name="T63" fmla="*/ 140 h 161"/>
                <a:gd name="T64" fmla="*/ 29 w 207"/>
                <a:gd name="T65" fmla="*/ 137 h 161"/>
                <a:gd name="T66" fmla="*/ 27 w 207"/>
                <a:gd name="T67" fmla="*/ 130 h 161"/>
                <a:gd name="T68" fmla="*/ 34 w 207"/>
                <a:gd name="T69" fmla="*/ 123 h 161"/>
                <a:gd name="T70" fmla="*/ 36 w 207"/>
                <a:gd name="T71" fmla="*/ 117 h 161"/>
                <a:gd name="T72" fmla="*/ 31 w 207"/>
                <a:gd name="T73" fmla="*/ 111 h 161"/>
                <a:gd name="T74" fmla="*/ 36 w 207"/>
                <a:gd name="T75" fmla="*/ 98 h 161"/>
                <a:gd name="T76" fmla="*/ 29 w 207"/>
                <a:gd name="T77" fmla="*/ 85 h 161"/>
                <a:gd name="T78" fmla="*/ 37 w 207"/>
                <a:gd name="T79" fmla="*/ 83 h 161"/>
                <a:gd name="T80" fmla="*/ 37 w 207"/>
                <a:gd name="T81" fmla="*/ 74 h 161"/>
                <a:gd name="T82" fmla="*/ 40 w 207"/>
                <a:gd name="T83" fmla="*/ 71 h 161"/>
                <a:gd name="T84" fmla="*/ 41 w 207"/>
                <a:gd name="T85" fmla="*/ 55 h 161"/>
                <a:gd name="T86" fmla="*/ 49 w 207"/>
                <a:gd name="T87" fmla="*/ 49 h 161"/>
                <a:gd name="T88" fmla="*/ 44 w 207"/>
                <a:gd name="T89" fmla="*/ 39 h 161"/>
                <a:gd name="T90" fmla="*/ 35 w 207"/>
                <a:gd name="T91" fmla="*/ 38 h 161"/>
                <a:gd name="T92" fmla="*/ 32 w 207"/>
                <a:gd name="T93" fmla="*/ 40 h 161"/>
                <a:gd name="T94" fmla="*/ 22 w 207"/>
                <a:gd name="T95" fmla="*/ 40 h 161"/>
                <a:gd name="T96" fmla="*/ 18 w 207"/>
                <a:gd name="T97" fmla="*/ 30 h 161"/>
                <a:gd name="T98" fmla="*/ 11 w 207"/>
                <a:gd name="T99" fmla="*/ 33 h 161"/>
                <a:gd name="T100" fmla="*/ 5 w 207"/>
                <a:gd name="T101" fmla="*/ 39 h 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07" h="161">
                  <a:moveTo>
                    <a:pt x="5" y="39"/>
                  </a:moveTo>
                  <a:lnTo>
                    <a:pt x="6" y="24"/>
                  </a:lnTo>
                  <a:lnTo>
                    <a:pt x="0" y="15"/>
                  </a:lnTo>
                  <a:lnTo>
                    <a:pt x="24" y="0"/>
                  </a:lnTo>
                  <a:lnTo>
                    <a:pt x="44" y="4"/>
                  </a:lnTo>
                  <a:lnTo>
                    <a:pt x="66" y="4"/>
                  </a:lnTo>
                  <a:lnTo>
                    <a:pt x="84" y="7"/>
                  </a:lnTo>
                  <a:lnTo>
                    <a:pt x="98" y="6"/>
                  </a:lnTo>
                  <a:lnTo>
                    <a:pt x="125" y="7"/>
                  </a:lnTo>
                  <a:lnTo>
                    <a:pt x="131" y="15"/>
                  </a:lnTo>
                  <a:lnTo>
                    <a:pt x="162" y="24"/>
                  </a:lnTo>
                  <a:lnTo>
                    <a:pt x="168" y="20"/>
                  </a:lnTo>
                  <a:lnTo>
                    <a:pt x="187" y="29"/>
                  </a:lnTo>
                  <a:lnTo>
                    <a:pt x="206" y="27"/>
                  </a:lnTo>
                  <a:lnTo>
                    <a:pt x="207" y="38"/>
                  </a:lnTo>
                  <a:lnTo>
                    <a:pt x="191" y="52"/>
                  </a:lnTo>
                  <a:lnTo>
                    <a:pt x="170" y="57"/>
                  </a:lnTo>
                  <a:lnTo>
                    <a:pt x="169" y="63"/>
                  </a:lnTo>
                  <a:lnTo>
                    <a:pt x="158" y="75"/>
                  </a:lnTo>
                  <a:lnTo>
                    <a:pt x="152" y="92"/>
                  </a:lnTo>
                  <a:lnTo>
                    <a:pt x="158" y="103"/>
                  </a:lnTo>
                  <a:lnTo>
                    <a:pt x="148" y="113"/>
                  </a:lnTo>
                  <a:lnTo>
                    <a:pt x="145" y="126"/>
                  </a:lnTo>
                  <a:lnTo>
                    <a:pt x="132" y="130"/>
                  </a:lnTo>
                  <a:lnTo>
                    <a:pt x="119" y="146"/>
                  </a:lnTo>
                  <a:lnTo>
                    <a:pt x="98" y="146"/>
                  </a:lnTo>
                  <a:lnTo>
                    <a:pt x="81" y="146"/>
                  </a:lnTo>
                  <a:lnTo>
                    <a:pt x="70" y="153"/>
                  </a:lnTo>
                  <a:lnTo>
                    <a:pt x="64" y="161"/>
                  </a:lnTo>
                  <a:lnTo>
                    <a:pt x="55" y="159"/>
                  </a:lnTo>
                  <a:lnTo>
                    <a:pt x="49" y="152"/>
                  </a:lnTo>
                  <a:lnTo>
                    <a:pt x="44" y="140"/>
                  </a:lnTo>
                  <a:lnTo>
                    <a:pt x="29" y="137"/>
                  </a:lnTo>
                  <a:lnTo>
                    <a:pt x="27" y="130"/>
                  </a:lnTo>
                  <a:lnTo>
                    <a:pt x="34" y="123"/>
                  </a:lnTo>
                  <a:lnTo>
                    <a:pt x="36" y="117"/>
                  </a:lnTo>
                  <a:lnTo>
                    <a:pt x="31" y="111"/>
                  </a:lnTo>
                  <a:lnTo>
                    <a:pt x="36" y="98"/>
                  </a:lnTo>
                  <a:lnTo>
                    <a:pt x="29" y="85"/>
                  </a:lnTo>
                  <a:lnTo>
                    <a:pt x="37" y="83"/>
                  </a:lnTo>
                  <a:lnTo>
                    <a:pt x="37" y="74"/>
                  </a:lnTo>
                  <a:lnTo>
                    <a:pt x="40" y="71"/>
                  </a:lnTo>
                  <a:lnTo>
                    <a:pt x="41" y="55"/>
                  </a:lnTo>
                  <a:lnTo>
                    <a:pt x="49" y="49"/>
                  </a:lnTo>
                  <a:lnTo>
                    <a:pt x="44" y="39"/>
                  </a:lnTo>
                  <a:lnTo>
                    <a:pt x="35" y="38"/>
                  </a:lnTo>
                  <a:lnTo>
                    <a:pt x="32" y="40"/>
                  </a:lnTo>
                  <a:lnTo>
                    <a:pt x="22" y="40"/>
                  </a:lnTo>
                  <a:lnTo>
                    <a:pt x="18" y="30"/>
                  </a:lnTo>
                  <a:lnTo>
                    <a:pt x="11" y="33"/>
                  </a:lnTo>
                  <a:lnTo>
                    <a:pt x="5" y="3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47" name="Freeform 46"/>
            <p:cNvSpPr>
              <a:spLocks/>
            </p:cNvSpPr>
            <p:nvPr/>
          </p:nvSpPr>
          <p:spPr bwMode="auto">
            <a:xfrm>
              <a:off x="5499239" y="2344606"/>
              <a:ext cx="117373" cy="65236"/>
            </a:xfrm>
            <a:custGeom>
              <a:avLst/>
              <a:gdLst>
                <a:gd name="T0" fmla="*/ 19 w 71"/>
                <a:gd name="T1" fmla="*/ 36 h 42"/>
                <a:gd name="T2" fmla="*/ 19 w 71"/>
                <a:gd name="T3" fmla="*/ 24 h 42"/>
                <a:gd name="T4" fmla="*/ 14 w 71"/>
                <a:gd name="T5" fmla="*/ 27 h 42"/>
                <a:gd name="T6" fmla="*/ 3 w 71"/>
                <a:gd name="T7" fmla="*/ 20 h 42"/>
                <a:gd name="T8" fmla="*/ 0 w 71"/>
                <a:gd name="T9" fmla="*/ 9 h 42"/>
                <a:gd name="T10" fmla="*/ 18 w 71"/>
                <a:gd name="T11" fmla="*/ 3 h 42"/>
                <a:gd name="T12" fmla="*/ 36 w 71"/>
                <a:gd name="T13" fmla="*/ 0 h 42"/>
                <a:gd name="T14" fmla="*/ 53 w 71"/>
                <a:gd name="T15" fmla="*/ 4 h 42"/>
                <a:gd name="T16" fmla="*/ 68 w 71"/>
                <a:gd name="T17" fmla="*/ 3 h 42"/>
                <a:gd name="T18" fmla="*/ 71 w 71"/>
                <a:gd name="T19" fmla="*/ 7 h 42"/>
                <a:gd name="T20" fmla="*/ 62 w 71"/>
                <a:gd name="T21" fmla="*/ 18 h 42"/>
                <a:gd name="T22" fmla="*/ 70 w 71"/>
                <a:gd name="T23" fmla="*/ 36 h 42"/>
                <a:gd name="T24" fmla="*/ 65 w 71"/>
                <a:gd name="T25" fmla="*/ 42 h 42"/>
                <a:gd name="T26" fmla="*/ 53 w 71"/>
                <a:gd name="T27" fmla="*/ 42 h 42"/>
                <a:gd name="T28" fmla="*/ 38 w 71"/>
                <a:gd name="T29" fmla="*/ 35 h 42"/>
                <a:gd name="T30" fmla="*/ 31 w 71"/>
                <a:gd name="T31" fmla="*/ 32 h 42"/>
                <a:gd name="T32" fmla="*/ 19 w 71"/>
                <a:gd name="T33" fmla="*/ 36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71" h="42">
                  <a:moveTo>
                    <a:pt x="19" y="36"/>
                  </a:moveTo>
                  <a:lnTo>
                    <a:pt x="19" y="24"/>
                  </a:lnTo>
                  <a:lnTo>
                    <a:pt x="14" y="27"/>
                  </a:lnTo>
                  <a:lnTo>
                    <a:pt x="3" y="20"/>
                  </a:lnTo>
                  <a:lnTo>
                    <a:pt x="0" y="9"/>
                  </a:lnTo>
                  <a:lnTo>
                    <a:pt x="18" y="3"/>
                  </a:lnTo>
                  <a:lnTo>
                    <a:pt x="36" y="0"/>
                  </a:lnTo>
                  <a:lnTo>
                    <a:pt x="53" y="4"/>
                  </a:lnTo>
                  <a:lnTo>
                    <a:pt x="68" y="3"/>
                  </a:lnTo>
                  <a:lnTo>
                    <a:pt x="71" y="7"/>
                  </a:lnTo>
                  <a:lnTo>
                    <a:pt x="62" y="18"/>
                  </a:lnTo>
                  <a:lnTo>
                    <a:pt x="70" y="36"/>
                  </a:lnTo>
                  <a:lnTo>
                    <a:pt x="65" y="42"/>
                  </a:lnTo>
                  <a:lnTo>
                    <a:pt x="53" y="42"/>
                  </a:lnTo>
                  <a:lnTo>
                    <a:pt x="38" y="35"/>
                  </a:lnTo>
                  <a:lnTo>
                    <a:pt x="31" y="32"/>
                  </a:lnTo>
                  <a:lnTo>
                    <a:pt x="19" y="36"/>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48" name="Freeform 47"/>
            <p:cNvSpPr>
              <a:spLocks/>
            </p:cNvSpPr>
            <p:nvPr/>
          </p:nvSpPr>
          <p:spPr bwMode="auto">
            <a:xfrm>
              <a:off x="5925750" y="3765837"/>
              <a:ext cx="449655" cy="371230"/>
            </a:xfrm>
            <a:custGeom>
              <a:avLst/>
              <a:gdLst>
                <a:gd name="T0" fmla="*/ 86 w 272"/>
                <a:gd name="T1" fmla="*/ 0 h 239"/>
                <a:gd name="T2" fmla="*/ 98 w 272"/>
                <a:gd name="T3" fmla="*/ 9 h 239"/>
                <a:gd name="T4" fmla="*/ 108 w 272"/>
                <a:gd name="T5" fmla="*/ 4 h 239"/>
                <a:gd name="T6" fmla="*/ 113 w 272"/>
                <a:gd name="T7" fmla="*/ 8 h 239"/>
                <a:gd name="T8" fmla="*/ 125 w 272"/>
                <a:gd name="T9" fmla="*/ 9 h 239"/>
                <a:gd name="T10" fmla="*/ 141 w 272"/>
                <a:gd name="T11" fmla="*/ 17 h 239"/>
                <a:gd name="T12" fmla="*/ 146 w 272"/>
                <a:gd name="T13" fmla="*/ 24 h 239"/>
                <a:gd name="T14" fmla="*/ 155 w 272"/>
                <a:gd name="T15" fmla="*/ 31 h 239"/>
                <a:gd name="T16" fmla="*/ 163 w 272"/>
                <a:gd name="T17" fmla="*/ 43 h 239"/>
                <a:gd name="T18" fmla="*/ 169 w 272"/>
                <a:gd name="T19" fmla="*/ 50 h 239"/>
                <a:gd name="T20" fmla="*/ 163 w 272"/>
                <a:gd name="T21" fmla="*/ 59 h 239"/>
                <a:gd name="T22" fmla="*/ 157 w 272"/>
                <a:gd name="T23" fmla="*/ 69 h 239"/>
                <a:gd name="T24" fmla="*/ 159 w 272"/>
                <a:gd name="T25" fmla="*/ 75 h 239"/>
                <a:gd name="T26" fmla="*/ 160 w 272"/>
                <a:gd name="T27" fmla="*/ 81 h 239"/>
                <a:gd name="T28" fmla="*/ 170 w 272"/>
                <a:gd name="T29" fmla="*/ 81 h 239"/>
                <a:gd name="T30" fmla="*/ 174 w 272"/>
                <a:gd name="T31" fmla="*/ 80 h 239"/>
                <a:gd name="T32" fmla="*/ 178 w 272"/>
                <a:gd name="T33" fmla="*/ 83 h 239"/>
                <a:gd name="T34" fmla="*/ 175 w 272"/>
                <a:gd name="T35" fmla="*/ 91 h 239"/>
                <a:gd name="T36" fmla="*/ 182 w 272"/>
                <a:gd name="T37" fmla="*/ 102 h 239"/>
                <a:gd name="T38" fmla="*/ 189 w 272"/>
                <a:gd name="T39" fmla="*/ 112 h 239"/>
                <a:gd name="T40" fmla="*/ 196 w 272"/>
                <a:gd name="T41" fmla="*/ 119 h 239"/>
                <a:gd name="T42" fmla="*/ 257 w 272"/>
                <a:gd name="T43" fmla="*/ 144 h 239"/>
                <a:gd name="T44" fmla="*/ 272 w 272"/>
                <a:gd name="T45" fmla="*/ 144 h 239"/>
                <a:gd name="T46" fmla="*/ 222 w 272"/>
                <a:gd name="T47" fmla="*/ 207 h 239"/>
                <a:gd name="T48" fmla="*/ 198 w 272"/>
                <a:gd name="T49" fmla="*/ 207 h 239"/>
                <a:gd name="T50" fmla="*/ 182 w 272"/>
                <a:gd name="T51" fmla="*/ 222 h 239"/>
                <a:gd name="T52" fmla="*/ 170 w 272"/>
                <a:gd name="T53" fmla="*/ 222 h 239"/>
                <a:gd name="T54" fmla="*/ 165 w 272"/>
                <a:gd name="T55" fmla="*/ 229 h 239"/>
                <a:gd name="T56" fmla="*/ 152 w 272"/>
                <a:gd name="T57" fmla="*/ 229 h 239"/>
                <a:gd name="T58" fmla="*/ 145 w 272"/>
                <a:gd name="T59" fmla="*/ 222 h 239"/>
                <a:gd name="T60" fmla="*/ 128 w 272"/>
                <a:gd name="T61" fmla="*/ 231 h 239"/>
                <a:gd name="T62" fmla="*/ 123 w 272"/>
                <a:gd name="T63" fmla="*/ 239 h 239"/>
                <a:gd name="T64" fmla="*/ 111 w 272"/>
                <a:gd name="T65" fmla="*/ 238 h 239"/>
                <a:gd name="T66" fmla="*/ 107 w 272"/>
                <a:gd name="T67" fmla="*/ 235 h 239"/>
                <a:gd name="T68" fmla="*/ 102 w 272"/>
                <a:gd name="T69" fmla="*/ 236 h 239"/>
                <a:gd name="T70" fmla="*/ 96 w 272"/>
                <a:gd name="T71" fmla="*/ 236 h 239"/>
                <a:gd name="T72" fmla="*/ 73 w 272"/>
                <a:gd name="T73" fmla="*/ 218 h 239"/>
                <a:gd name="T74" fmla="*/ 60 w 272"/>
                <a:gd name="T75" fmla="*/ 218 h 239"/>
                <a:gd name="T76" fmla="*/ 54 w 272"/>
                <a:gd name="T77" fmla="*/ 211 h 239"/>
                <a:gd name="T78" fmla="*/ 54 w 272"/>
                <a:gd name="T79" fmla="*/ 200 h 239"/>
                <a:gd name="T80" fmla="*/ 44 w 272"/>
                <a:gd name="T81" fmla="*/ 196 h 239"/>
                <a:gd name="T82" fmla="*/ 33 w 272"/>
                <a:gd name="T83" fmla="*/ 173 h 239"/>
                <a:gd name="T84" fmla="*/ 25 w 272"/>
                <a:gd name="T85" fmla="*/ 169 h 239"/>
                <a:gd name="T86" fmla="*/ 21 w 272"/>
                <a:gd name="T87" fmla="*/ 160 h 239"/>
                <a:gd name="T88" fmla="*/ 12 w 272"/>
                <a:gd name="T89" fmla="*/ 150 h 239"/>
                <a:gd name="T90" fmla="*/ 0 w 272"/>
                <a:gd name="T91" fmla="*/ 149 h 239"/>
                <a:gd name="T92" fmla="*/ 6 w 272"/>
                <a:gd name="T93" fmla="*/ 137 h 239"/>
                <a:gd name="T94" fmla="*/ 16 w 272"/>
                <a:gd name="T95" fmla="*/ 136 h 239"/>
                <a:gd name="T96" fmla="*/ 19 w 272"/>
                <a:gd name="T97" fmla="*/ 130 h 239"/>
                <a:gd name="T98" fmla="*/ 18 w 272"/>
                <a:gd name="T99" fmla="*/ 111 h 239"/>
                <a:gd name="T100" fmla="*/ 23 w 272"/>
                <a:gd name="T101" fmla="*/ 89 h 239"/>
                <a:gd name="T102" fmla="*/ 31 w 272"/>
                <a:gd name="T103" fmla="*/ 84 h 239"/>
                <a:gd name="T104" fmla="*/ 33 w 272"/>
                <a:gd name="T105" fmla="*/ 75 h 239"/>
                <a:gd name="T106" fmla="*/ 40 w 272"/>
                <a:gd name="T107" fmla="*/ 59 h 239"/>
                <a:gd name="T108" fmla="*/ 51 w 272"/>
                <a:gd name="T109" fmla="*/ 49 h 239"/>
                <a:gd name="T110" fmla="*/ 57 w 272"/>
                <a:gd name="T111" fmla="*/ 28 h 239"/>
                <a:gd name="T112" fmla="*/ 60 w 272"/>
                <a:gd name="T113" fmla="*/ 11 h 239"/>
                <a:gd name="T114" fmla="*/ 81 w 272"/>
                <a:gd name="T115" fmla="*/ 15 h 239"/>
                <a:gd name="T116" fmla="*/ 86 w 272"/>
                <a:gd name="T117" fmla="*/ 0 h 2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72" h="239">
                  <a:moveTo>
                    <a:pt x="86" y="0"/>
                  </a:moveTo>
                  <a:lnTo>
                    <a:pt x="98" y="9"/>
                  </a:lnTo>
                  <a:lnTo>
                    <a:pt x="108" y="4"/>
                  </a:lnTo>
                  <a:lnTo>
                    <a:pt x="113" y="8"/>
                  </a:lnTo>
                  <a:lnTo>
                    <a:pt x="125" y="9"/>
                  </a:lnTo>
                  <a:lnTo>
                    <a:pt x="141" y="17"/>
                  </a:lnTo>
                  <a:lnTo>
                    <a:pt x="146" y="24"/>
                  </a:lnTo>
                  <a:lnTo>
                    <a:pt x="155" y="31"/>
                  </a:lnTo>
                  <a:lnTo>
                    <a:pt x="163" y="43"/>
                  </a:lnTo>
                  <a:lnTo>
                    <a:pt x="169" y="50"/>
                  </a:lnTo>
                  <a:lnTo>
                    <a:pt x="163" y="59"/>
                  </a:lnTo>
                  <a:lnTo>
                    <a:pt x="157" y="69"/>
                  </a:lnTo>
                  <a:lnTo>
                    <a:pt x="159" y="75"/>
                  </a:lnTo>
                  <a:lnTo>
                    <a:pt x="160" y="81"/>
                  </a:lnTo>
                  <a:lnTo>
                    <a:pt x="170" y="81"/>
                  </a:lnTo>
                  <a:lnTo>
                    <a:pt x="174" y="80"/>
                  </a:lnTo>
                  <a:lnTo>
                    <a:pt x="178" y="83"/>
                  </a:lnTo>
                  <a:lnTo>
                    <a:pt x="175" y="91"/>
                  </a:lnTo>
                  <a:lnTo>
                    <a:pt x="182" y="102"/>
                  </a:lnTo>
                  <a:lnTo>
                    <a:pt x="189" y="112"/>
                  </a:lnTo>
                  <a:lnTo>
                    <a:pt x="196" y="119"/>
                  </a:lnTo>
                  <a:lnTo>
                    <a:pt x="257" y="144"/>
                  </a:lnTo>
                  <a:lnTo>
                    <a:pt x="272" y="144"/>
                  </a:lnTo>
                  <a:lnTo>
                    <a:pt x="222" y="207"/>
                  </a:lnTo>
                  <a:lnTo>
                    <a:pt x="198" y="207"/>
                  </a:lnTo>
                  <a:lnTo>
                    <a:pt x="182" y="222"/>
                  </a:lnTo>
                  <a:lnTo>
                    <a:pt x="170" y="222"/>
                  </a:lnTo>
                  <a:lnTo>
                    <a:pt x="165" y="229"/>
                  </a:lnTo>
                  <a:lnTo>
                    <a:pt x="152" y="229"/>
                  </a:lnTo>
                  <a:lnTo>
                    <a:pt x="145" y="222"/>
                  </a:lnTo>
                  <a:lnTo>
                    <a:pt x="128" y="231"/>
                  </a:lnTo>
                  <a:lnTo>
                    <a:pt x="123" y="239"/>
                  </a:lnTo>
                  <a:lnTo>
                    <a:pt x="111" y="238"/>
                  </a:lnTo>
                  <a:lnTo>
                    <a:pt x="107" y="235"/>
                  </a:lnTo>
                  <a:lnTo>
                    <a:pt x="102" y="236"/>
                  </a:lnTo>
                  <a:lnTo>
                    <a:pt x="96" y="236"/>
                  </a:lnTo>
                  <a:lnTo>
                    <a:pt x="73" y="218"/>
                  </a:lnTo>
                  <a:lnTo>
                    <a:pt x="60" y="218"/>
                  </a:lnTo>
                  <a:lnTo>
                    <a:pt x="54" y="211"/>
                  </a:lnTo>
                  <a:lnTo>
                    <a:pt x="54" y="200"/>
                  </a:lnTo>
                  <a:lnTo>
                    <a:pt x="44" y="196"/>
                  </a:lnTo>
                  <a:lnTo>
                    <a:pt x="33" y="173"/>
                  </a:lnTo>
                  <a:lnTo>
                    <a:pt x="25" y="169"/>
                  </a:lnTo>
                  <a:lnTo>
                    <a:pt x="21" y="160"/>
                  </a:lnTo>
                  <a:lnTo>
                    <a:pt x="12" y="150"/>
                  </a:lnTo>
                  <a:lnTo>
                    <a:pt x="0" y="149"/>
                  </a:lnTo>
                  <a:lnTo>
                    <a:pt x="6" y="137"/>
                  </a:lnTo>
                  <a:lnTo>
                    <a:pt x="16" y="136"/>
                  </a:lnTo>
                  <a:lnTo>
                    <a:pt x="19" y="130"/>
                  </a:lnTo>
                  <a:lnTo>
                    <a:pt x="18" y="111"/>
                  </a:lnTo>
                  <a:lnTo>
                    <a:pt x="23" y="89"/>
                  </a:lnTo>
                  <a:lnTo>
                    <a:pt x="31" y="84"/>
                  </a:lnTo>
                  <a:lnTo>
                    <a:pt x="33" y="75"/>
                  </a:lnTo>
                  <a:lnTo>
                    <a:pt x="40" y="59"/>
                  </a:lnTo>
                  <a:lnTo>
                    <a:pt x="51" y="49"/>
                  </a:lnTo>
                  <a:lnTo>
                    <a:pt x="57" y="28"/>
                  </a:lnTo>
                  <a:lnTo>
                    <a:pt x="60" y="11"/>
                  </a:lnTo>
                  <a:lnTo>
                    <a:pt x="81" y="15"/>
                  </a:lnTo>
                  <a:lnTo>
                    <a:pt x="86"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49" name="Freeform 48"/>
            <p:cNvSpPr>
              <a:spLocks/>
            </p:cNvSpPr>
            <p:nvPr/>
          </p:nvSpPr>
          <p:spPr bwMode="auto">
            <a:xfrm>
              <a:off x="5381866" y="2044827"/>
              <a:ext cx="290953" cy="293566"/>
            </a:xfrm>
            <a:custGeom>
              <a:avLst/>
              <a:gdLst>
                <a:gd name="T0" fmla="*/ 106 w 176"/>
                <a:gd name="T1" fmla="*/ 19 h 189"/>
                <a:gd name="T2" fmla="*/ 107 w 176"/>
                <a:gd name="T3" fmla="*/ 31 h 189"/>
                <a:gd name="T4" fmla="*/ 131 w 176"/>
                <a:gd name="T5" fmla="*/ 43 h 189"/>
                <a:gd name="T6" fmla="*/ 122 w 176"/>
                <a:gd name="T7" fmla="*/ 56 h 189"/>
                <a:gd name="T8" fmla="*/ 144 w 176"/>
                <a:gd name="T9" fmla="*/ 77 h 189"/>
                <a:gd name="T10" fmla="*/ 138 w 176"/>
                <a:gd name="T11" fmla="*/ 93 h 189"/>
                <a:gd name="T12" fmla="*/ 154 w 176"/>
                <a:gd name="T13" fmla="*/ 106 h 189"/>
                <a:gd name="T14" fmla="*/ 151 w 176"/>
                <a:gd name="T15" fmla="*/ 119 h 189"/>
                <a:gd name="T16" fmla="*/ 176 w 176"/>
                <a:gd name="T17" fmla="*/ 132 h 189"/>
                <a:gd name="T18" fmla="*/ 173 w 176"/>
                <a:gd name="T19" fmla="*/ 141 h 189"/>
                <a:gd name="T20" fmla="*/ 162 w 176"/>
                <a:gd name="T21" fmla="*/ 152 h 189"/>
                <a:gd name="T22" fmla="*/ 136 w 176"/>
                <a:gd name="T23" fmla="*/ 176 h 189"/>
                <a:gd name="T24" fmla="*/ 110 w 176"/>
                <a:gd name="T25" fmla="*/ 178 h 189"/>
                <a:gd name="T26" fmla="*/ 85 w 176"/>
                <a:gd name="T27" fmla="*/ 185 h 189"/>
                <a:gd name="T28" fmla="*/ 62 w 176"/>
                <a:gd name="T29" fmla="*/ 189 h 189"/>
                <a:gd name="T30" fmla="*/ 52 w 176"/>
                <a:gd name="T31" fmla="*/ 179 h 189"/>
                <a:gd name="T32" fmla="*/ 37 w 176"/>
                <a:gd name="T33" fmla="*/ 172 h 189"/>
                <a:gd name="T34" fmla="*/ 37 w 176"/>
                <a:gd name="T35" fmla="*/ 153 h 189"/>
                <a:gd name="T36" fmla="*/ 27 w 176"/>
                <a:gd name="T37" fmla="*/ 136 h 189"/>
                <a:gd name="T38" fmla="*/ 32 w 176"/>
                <a:gd name="T39" fmla="*/ 125 h 189"/>
                <a:gd name="T40" fmla="*/ 43 w 176"/>
                <a:gd name="T41" fmla="*/ 114 h 189"/>
                <a:gd name="T42" fmla="*/ 71 w 176"/>
                <a:gd name="T43" fmla="*/ 93 h 189"/>
                <a:gd name="T44" fmla="*/ 80 w 176"/>
                <a:gd name="T45" fmla="*/ 90 h 189"/>
                <a:gd name="T46" fmla="*/ 76 w 176"/>
                <a:gd name="T47" fmla="*/ 82 h 189"/>
                <a:gd name="T48" fmla="*/ 55 w 176"/>
                <a:gd name="T49" fmla="*/ 73 h 189"/>
                <a:gd name="T50" fmla="*/ 49 w 176"/>
                <a:gd name="T51" fmla="*/ 66 h 189"/>
                <a:gd name="T52" fmla="*/ 43 w 176"/>
                <a:gd name="T53" fmla="*/ 39 h 189"/>
                <a:gd name="T54" fmla="*/ 20 w 176"/>
                <a:gd name="T55" fmla="*/ 27 h 189"/>
                <a:gd name="T56" fmla="*/ 0 w 176"/>
                <a:gd name="T57" fmla="*/ 18 h 189"/>
                <a:gd name="T58" fmla="*/ 7 w 176"/>
                <a:gd name="T59" fmla="*/ 13 h 189"/>
                <a:gd name="T60" fmla="*/ 24 w 176"/>
                <a:gd name="T61" fmla="*/ 22 h 189"/>
                <a:gd name="T62" fmla="*/ 41 w 176"/>
                <a:gd name="T63" fmla="*/ 22 h 189"/>
                <a:gd name="T64" fmla="*/ 56 w 176"/>
                <a:gd name="T65" fmla="*/ 26 h 189"/>
                <a:gd name="T66" fmla="*/ 67 w 176"/>
                <a:gd name="T67" fmla="*/ 18 h 189"/>
                <a:gd name="T68" fmla="*/ 71 w 176"/>
                <a:gd name="T69" fmla="*/ 5 h 189"/>
                <a:gd name="T70" fmla="*/ 90 w 176"/>
                <a:gd name="T71" fmla="*/ 0 h 189"/>
                <a:gd name="T72" fmla="*/ 108 w 176"/>
                <a:gd name="T73" fmla="*/ 6 h 189"/>
                <a:gd name="T74" fmla="*/ 106 w 176"/>
                <a:gd name="T75" fmla="*/ 19 h 1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76" h="189">
                  <a:moveTo>
                    <a:pt x="106" y="19"/>
                  </a:moveTo>
                  <a:lnTo>
                    <a:pt x="107" y="31"/>
                  </a:lnTo>
                  <a:lnTo>
                    <a:pt x="131" y="43"/>
                  </a:lnTo>
                  <a:lnTo>
                    <a:pt x="122" y="56"/>
                  </a:lnTo>
                  <a:lnTo>
                    <a:pt x="144" y="77"/>
                  </a:lnTo>
                  <a:lnTo>
                    <a:pt x="138" y="93"/>
                  </a:lnTo>
                  <a:lnTo>
                    <a:pt x="154" y="106"/>
                  </a:lnTo>
                  <a:lnTo>
                    <a:pt x="151" y="119"/>
                  </a:lnTo>
                  <a:lnTo>
                    <a:pt x="176" y="132"/>
                  </a:lnTo>
                  <a:lnTo>
                    <a:pt x="173" y="141"/>
                  </a:lnTo>
                  <a:lnTo>
                    <a:pt x="162" y="152"/>
                  </a:lnTo>
                  <a:lnTo>
                    <a:pt x="136" y="176"/>
                  </a:lnTo>
                  <a:lnTo>
                    <a:pt x="110" y="178"/>
                  </a:lnTo>
                  <a:lnTo>
                    <a:pt x="85" y="185"/>
                  </a:lnTo>
                  <a:lnTo>
                    <a:pt x="62" y="189"/>
                  </a:lnTo>
                  <a:lnTo>
                    <a:pt x="52" y="179"/>
                  </a:lnTo>
                  <a:lnTo>
                    <a:pt x="37" y="172"/>
                  </a:lnTo>
                  <a:lnTo>
                    <a:pt x="37" y="153"/>
                  </a:lnTo>
                  <a:lnTo>
                    <a:pt x="27" y="136"/>
                  </a:lnTo>
                  <a:lnTo>
                    <a:pt x="32" y="125"/>
                  </a:lnTo>
                  <a:lnTo>
                    <a:pt x="43" y="114"/>
                  </a:lnTo>
                  <a:lnTo>
                    <a:pt x="71" y="93"/>
                  </a:lnTo>
                  <a:lnTo>
                    <a:pt x="80" y="90"/>
                  </a:lnTo>
                  <a:lnTo>
                    <a:pt x="76" y="82"/>
                  </a:lnTo>
                  <a:lnTo>
                    <a:pt x="55" y="73"/>
                  </a:lnTo>
                  <a:lnTo>
                    <a:pt x="49" y="66"/>
                  </a:lnTo>
                  <a:lnTo>
                    <a:pt x="43" y="39"/>
                  </a:lnTo>
                  <a:lnTo>
                    <a:pt x="20" y="27"/>
                  </a:lnTo>
                  <a:lnTo>
                    <a:pt x="0" y="18"/>
                  </a:lnTo>
                  <a:lnTo>
                    <a:pt x="7" y="13"/>
                  </a:lnTo>
                  <a:lnTo>
                    <a:pt x="24" y="22"/>
                  </a:lnTo>
                  <a:lnTo>
                    <a:pt x="41" y="22"/>
                  </a:lnTo>
                  <a:lnTo>
                    <a:pt x="56" y="26"/>
                  </a:lnTo>
                  <a:lnTo>
                    <a:pt x="67" y="18"/>
                  </a:lnTo>
                  <a:lnTo>
                    <a:pt x="71" y="5"/>
                  </a:lnTo>
                  <a:lnTo>
                    <a:pt x="90" y="0"/>
                  </a:lnTo>
                  <a:lnTo>
                    <a:pt x="108" y="6"/>
                  </a:lnTo>
                  <a:lnTo>
                    <a:pt x="106" y="1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50" name="Freeform 49"/>
            <p:cNvSpPr>
              <a:spLocks/>
            </p:cNvSpPr>
            <p:nvPr/>
          </p:nvSpPr>
          <p:spPr bwMode="auto">
            <a:xfrm>
              <a:off x="5163651" y="2863394"/>
              <a:ext cx="28103" cy="51258"/>
            </a:xfrm>
            <a:custGeom>
              <a:avLst/>
              <a:gdLst>
                <a:gd name="T0" fmla="*/ 17 w 17"/>
                <a:gd name="T1" fmla="*/ 17 h 33"/>
                <a:gd name="T2" fmla="*/ 13 w 17"/>
                <a:gd name="T3" fmla="*/ 33 h 33"/>
                <a:gd name="T4" fmla="*/ 5 w 17"/>
                <a:gd name="T5" fmla="*/ 29 h 33"/>
                <a:gd name="T6" fmla="*/ 0 w 17"/>
                <a:gd name="T7" fmla="*/ 15 h 33"/>
                <a:gd name="T8" fmla="*/ 3 w 17"/>
                <a:gd name="T9" fmla="*/ 7 h 33"/>
                <a:gd name="T10" fmla="*/ 14 w 17"/>
                <a:gd name="T11" fmla="*/ 0 h 33"/>
                <a:gd name="T12" fmla="*/ 17 w 17"/>
                <a:gd name="T13" fmla="*/ 17 h 33"/>
              </a:gdLst>
              <a:ahLst/>
              <a:cxnLst>
                <a:cxn ang="0">
                  <a:pos x="T0" y="T1"/>
                </a:cxn>
                <a:cxn ang="0">
                  <a:pos x="T2" y="T3"/>
                </a:cxn>
                <a:cxn ang="0">
                  <a:pos x="T4" y="T5"/>
                </a:cxn>
                <a:cxn ang="0">
                  <a:pos x="T6" y="T7"/>
                </a:cxn>
                <a:cxn ang="0">
                  <a:pos x="T8" y="T9"/>
                </a:cxn>
                <a:cxn ang="0">
                  <a:pos x="T10" y="T11"/>
                </a:cxn>
                <a:cxn ang="0">
                  <a:pos x="T12" y="T13"/>
                </a:cxn>
              </a:cxnLst>
              <a:rect l="0" t="0" r="r" b="b"/>
              <a:pathLst>
                <a:path w="17" h="33">
                  <a:moveTo>
                    <a:pt x="17" y="17"/>
                  </a:moveTo>
                  <a:lnTo>
                    <a:pt x="13" y="33"/>
                  </a:lnTo>
                  <a:lnTo>
                    <a:pt x="5" y="29"/>
                  </a:lnTo>
                  <a:lnTo>
                    <a:pt x="0" y="15"/>
                  </a:lnTo>
                  <a:lnTo>
                    <a:pt x="3" y="7"/>
                  </a:lnTo>
                  <a:lnTo>
                    <a:pt x="14" y="0"/>
                  </a:lnTo>
                  <a:lnTo>
                    <a:pt x="17" y="17"/>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51" name="Freeform 50"/>
            <p:cNvSpPr>
              <a:spLocks/>
            </p:cNvSpPr>
            <p:nvPr/>
          </p:nvSpPr>
          <p:spPr bwMode="auto">
            <a:xfrm>
              <a:off x="4804918" y="2605553"/>
              <a:ext cx="337242" cy="278035"/>
            </a:xfrm>
            <a:custGeom>
              <a:avLst/>
              <a:gdLst>
                <a:gd name="T0" fmla="*/ 131 w 204"/>
                <a:gd name="T1" fmla="*/ 15 h 179"/>
                <a:gd name="T2" fmla="*/ 143 w 204"/>
                <a:gd name="T3" fmla="*/ 25 h 179"/>
                <a:gd name="T4" fmla="*/ 151 w 204"/>
                <a:gd name="T5" fmla="*/ 23 h 179"/>
                <a:gd name="T6" fmla="*/ 165 w 204"/>
                <a:gd name="T7" fmla="*/ 33 h 179"/>
                <a:gd name="T8" fmla="*/ 169 w 204"/>
                <a:gd name="T9" fmla="*/ 34 h 179"/>
                <a:gd name="T10" fmla="*/ 173 w 204"/>
                <a:gd name="T11" fmla="*/ 34 h 179"/>
                <a:gd name="T12" fmla="*/ 181 w 204"/>
                <a:gd name="T13" fmla="*/ 39 h 179"/>
                <a:gd name="T14" fmla="*/ 204 w 204"/>
                <a:gd name="T15" fmla="*/ 43 h 179"/>
                <a:gd name="T16" fmla="*/ 197 w 204"/>
                <a:gd name="T17" fmla="*/ 57 h 179"/>
                <a:gd name="T18" fmla="*/ 195 w 204"/>
                <a:gd name="T19" fmla="*/ 71 h 179"/>
                <a:gd name="T20" fmla="*/ 191 w 204"/>
                <a:gd name="T21" fmla="*/ 75 h 179"/>
                <a:gd name="T22" fmla="*/ 184 w 204"/>
                <a:gd name="T23" fmla="*/ 73 h 179"/>
                <a:gd name="T24" fmla="*/ 184 w 204"/>
                <a:gd name="T25" fmla="*/ 78 h 179"/>
                <a:gd name="T26" fmla="*/ 173 w 204"/>
                <a:gd name="T27" fmla="*/ 89 h 179"/>
                <a:gd name="T28" fmla="*/ 173 w 204"/>
                <a:gd name="T29" fmla="*/ 99 h 179"/>
                <a:gd name="T30" fmla="*/ 181 w 204"/>
                <a:gd name="T31" fmla="*/ 96 h 179"/>
                <a:gd name="T32" fmla="*/ 186 w 204"/>
                <a:gd name="T33" fmla="*/ 105 h 179"/>
                <a:gd name="T34" fmla="*/ 186 w 204"/>
                <a:gd name="T35" fmla="*/ 110 h 179"/>
                <a:gd name="T36" fmla="*/ 191 w 204"/>
                <a:gd name="T37" fmla="*/ 118 h 179"/>
                <a:gd name="T38" fmla="*/ 186 w 204"/>
                <a:gd name="T39" fmla="*/ 124 h 179"/>
                <a:gd name="T40" fmla="*/ 190 w 204"/>
                <a:gd name="T41" fmla="*/ 140 h 179"/>
                <a:gd name="T42" fmla="*/ 199 w 204"/>
                <a:gd name="T43" fmla="*/ 143 h 179"/>
                <a:gd name="T44" fmla="*/ 198 w 204"/>
                <a:gd name="T45" fmla="*/ 151 h 179"/>
                <a:gd name="T46" fmla="*/ 183 w 204"/>
                <a:gd name="T47" fmla="*/ 163 h 179"/>
                <a:gd name="T48" fmla="*/ 150 w 204"/>
                <a:gd name="T49" fmla="*/ 157 h 179"/>
                <a:gd name="T50" fmla="*/ 126 w 204"/>
                <a:gd name="T51" fmla="*/ 164 h 179"/>
                <a:gd name="T52" fmla="*/ 124 w 204"/>
                <a:gd name="T53" fmla="*/ 177 h 179"/>
                <a:gd name="T54" fmla="*/ 105 w 204"/>
                <a:gd name="T55" fmla="*/ 179 h 179"/>
                <a:gd name="T56" fmla="*/ 86 w 204"/>
                <a:gd name="T57" fmla="*/ 170 h 179"/>
                <a:gd name="T58" fmla="*/ 80 w 204"/>
                <a:gd name="T59" fmla="*/ 174 h 179"/>
                <a:gd name="T60" fmla="*/ 49 w 204"/>
                <a:gd name="T61" fmla="*/ 165 h 179"/>
                <a:gd name="T62" fmla="*/ 43 w 204"/>
                <a:gd name="T63" fmla="*/ 157 h 179"/>
                <a:gd name="T64" fmla="*/ 51 w 204"/>
                <a:gd name="T65" fmla="*/ 145 h 179"/>
                <a:gd name="T66" fmla="*/ 55 w 204"/>
                <a:gd name="T67" fmla="*/ 104 h 179"/>
                <a:gd name="T68" fmla="*/ 38 w 204"/>
                <a:gd name="T69" fmla="*/ 83 h 179"/>
                <a:gd name="T70" fmla="*/ 26 w 204"/>
                <a:gd name="T71" fmla="*/ 72 h 179"/>
                <a:gd name="T72" fmla="*/ 2 w 204"/>
                <a:gd name="T73" fmla="*/ 65 h 179"/>
                <a:gd name="T74" fmla="*/ 0 w 204"/>
                <a:gd name="T75" fmla="*/ 50 h 179"/>
                <a:gd name="T76" fmla="*/ 21 w 204"/>
                <a:gd name="T77" fmla="*/ 45 h 179"/>
                <a:gd name="T78" fmla="*/ 48 w 204"/>
                <a:gd name="T79" fmla="*/ 50 h 179"/>
                <a:gd name="T80" fmla="*/ 44 w 204"/>
                <a:gd name="T81" fmla="*/ 27 h 179"/>
                <a:gd name="T82" fmla="*/ 58 w 204"/>
                <a:gd name="T83" fmla="*/ 36 h 179"/>
                <a:gd name="T84" fmla="*/ 96 w 204"/>
                <a:gd name="T85" fmla="*/ 20 h 179"/>
                <a:gd name="T86" fmla="*/ 100 w 204"/>
                <a:gd name="T87" fmla="*/ 4 h 179"/>
                <a:gd name="T88" fmla="*/ 114 w 204"/>
                <a:gd name="T89" fmla="*/ 0 h 179"/>
                <a:gd name="T90" fmla="*/ 117 w 204"/>
                <a:gd name="T91" fmla="*/ 7 h 179"/>
                <a:gd name="T92" fmla="*/ 124 w 204"/>
                <a:gd name="T93" fmla="*/ 7 h 179"/>
                <a:gd name="T94" fmla="*/ 131 w 204"/>
                <a:gd name="T95" fmla="*/ 15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04" h="179">
                  <a:moveTo>
                    <a:pt x="131" y="15"/>
                  </a:moveTo>
                  <a:lnTo>
                    <a:pt x="143" y="25"/>
                  </a:lnTo>
                  <a:lnTo>
                    <a:pt x="151" y="23"/>
                  </a:lnTo>
                  <a:lnTo>
                    <a:pt x="165" y="33"/>
                  </a:lnTo>
                  <a:lnTo>
                    <a:pt x="169" y="34"/>
                  </a:lnTo>
                  <a:lnTo>
                    <a:pt x="173" y="34"/>
                  </a:lnTo>
                  <a:lnTo>
                    <a:pt x="181" y="39"/>
                  </a:lnTo>
                  <a:lnTo>
                    <a:pt x="204" y="43"/>
                  </a:lnTo>
                  <a:lnTo>
                    <a:pt x="197" y="57"/>
                  </a:lnTo>
                  <a:lnTo>
                    <a:pt x="195" y="71"/>
                  </a:lnTo>
                  <a:lnTo>
                    <a:pt x="191" y="75"/>
                  </a:lnTo>
                  <a:lnTo>
                    <a:pt x="184" y="73"/>
                  </a:lnTo>
                  <a:lnTo>
                    <a:pt x="184" y="78"/>
                  </a:lnTo>
                  <a:lnTo>
                    <a:pt x="173" y="89"/>
                  </a:lnTo>
                  <a:lnTo>
                    <a:pt x="173" y="99"/>
                  </a:lnTo>
                  <a:lnTo>
                    <a:pt x="181" y="96"/>
                  </a:lnTo>
                  <a:lnTo>
                    <a:pt x="186" y="105"/>
                  </a:lnTo>
                  <a:lnTo>
                    <a:pt x="186" y="110"/>
                  </a:lnTo>
                  <a:lnTo>
                    <a:pt x="191" y="118"/>
                  </a:lnTo>
                  <a:lnTo>
                    <a:pt x="186" y="124"/>
                  </a:lnTo>
                  <a:lnTo>
                    <a:pt x="190" y="140"/>
                  </a:lnTo>
                  <a:lnTo>
                    <a:pt x="199" y="143"/>
                  </a:lnTo>
                  <a:lnTo>
                    <a:pt x="198" y="151"/>
                  </a:lnTo>
                  <a:lnTo>
                    <a:pt x="183" y="163"/>
                  </a:lnTo>
                  <a:lnTo>
                    <a:pt x="150" y="157"/>
                  </a:lnTo>
                  <a:lnTo>
                    <a:pt x="126" y="164"/>
                  </a:lnTo>
                  <a:lnTo>
                    <a:pt x="124" y="177"/>
                  </a:lnTo>
                  <a:lnTo>
                    <a:pt x="105" y="179"/>
                  </a:lnTo>
                  <a:lnTo>
                    <a:pt x="86" y="170"/>
                  </a:lnTo>
                  <a:lnTo>
                    <a:pt x="80" y="174"/>
                  </a:lnTo>
                  <a:lnTo>
                    <a:pt x="49" y="165"/>
                  </a:lnTo>
                  <a:lnTo>
                    <a:pt x="43" y="157"/>
                  </a:lnTo>
                  <a:lnTo>
                    <a:pt x="51" y="145"/>
                  </a:lnTo>
                  <a:lnTo>
                    <a:pt x="55" y="104"/>
                  </a:lnTo>
                  <a:lnTo>
                    <a:pt x="38" y="83"/>
                  </a:lnTo>
                  <a:lnTo>
                    <a:pt x="26" y="72"/>
                  </a:lnTo>
                  <a:lnTo>
                    <a:pt x="2" y="65"/>
                  </a:lnTo>
                  <a:lnTo>
                    <a:pt x="0" y="50"/>
                  </a:lnTo>
                  <a:lnTo>
                    <a:pt x="21" y="45"/>
                  </a:lnTo>
                  <a:lnTo>
                    <a:pt x="48" y="50"/>
                  </a:lnTo>
                  <a:lnTo>
                    <a:pt x="44" y="27"/>
                  </a:lnTo>
                  <a:lnTo>
                    <a:pt x="58" y="36"/>
                  </a:lnTo>
                  <a:lnTo>
                    <a:pt x="96" y="20"/>
                  </a:lnTo>
                  <a:lnTo>
                    <a:pt x="100" y="4"/>
                  </a:lnTo>
                  <a:lnTo>
                    <a:pt x="114" y="0"/>
                  </a:lnTo>
                  <a:lnTo>
                    <a:pt x="117" y="7"/>
                  </a:lnTo>
                  <a:lnTo>
                    <a:pt x="124" y="7"/>
                  </a:lnTo>
                  <a:lnTo>
                    <a:pt x="131" y="1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52" name="Freeform 51"/>
            <p:cNvSpPr>
              <a:spLocks/>
            </p:cNvSpPr>
            <p:nvPr/>
          </p:nvSpPr>
          <p:spPr bwMode="auto">
            <a:xfrm>
              <a:off x="5195061" y="4172792"/>
              <a:ext cx="170275" cy="203478"/>
            </a:xfrm>
            <a:custGeom>
              <a:avLst/>
              <a:gdLst>
                <a:gd name="T0" fmla="*/ 42 w 103"/>
                <a:gd name="T1" fmla="*/ 131 h 131"/>
                <a:gd name="T2" fmla="*/ 23 w 103"/>
                <a:gd name="T3" fmla="*/ 110 h 131"/>
                <a:gd name="T4" fmla="*/ 11 w 103"/>
                <a:gd name="T5" fmla="*/ 93 h 131"/>
                <a:gd name="T6" fmla="*/ 0 w 103"/>
                <a:gd name="T7" fmla="*/ 71 h 131"/>
                <a:gd name="T8" fmla="*/ 1 w 103"/>
                <a:gd name="T9" fmla="*/ 65 h 131"/>
                <a:gd name="T10" fmla="*/ 5 w 103"/>
                <a:gd name="T11" fmla="*/ 58 h 131"/>
                <a:gd name="T12" fmla="*/ 9 w 103"/>
                <a:gd name="T13" fmla="*/ 43 h 131"/>
                <a:gd name="T14" fmla="*/ 13 w 103"/>
                <a:gd name="T15" fmla="*/ 27 h 131"/>
                <a:gd name="T16" fmla="*/ 19 w 103"/>
                <a:gd name="T17" fmla="*/ 26 h 131"/>
                <a:gd name="T18" fmla="*/ 46 w 103"/>
                <a:gd name="T19" fmla="*/ 26 h 131"/>
                <a:gd name="T20" fmla="*/ 46 w 103"/>
                <a:gd name="T21" fmla="*/ 1 h 131"/>
                <a:gd name="T22" fmla="*/ 54 w 103"/>
                <a:gd name="T23" fmla="*/ 0 h 131"/>
                <a:gd name="T24" fmla="*/ 65 w 103"/>
                <a:gd name="T25" fmla="*/ 3 h 131"/>
                <a:gd name="T26" fmla="*/ 76 w 103"/>
                <a:gd name="T27" fmla="*/ 0 h 131"/>
                <a:gd name="T28" fmla="*/ 79 w 103"/>
                <a:gd name="T29" fmla="*/ 1 h 131"/>
                <a:gd name="T30" fmla="*/ 77 w 103"/>
                <a:gd name="T31" fmla="*/ 10 h 131"/>
                <a:gd name="T32" fmla="*/ 82 w 103"/>
                <a:gd name="T33" fmla="*/ 21 h 131"/>
                <a:gd name="T34" fmla="*/ 96 w 103"/>
                <a:gd name="T35" fmla="*/ 19 h 131"/>
                <a:gd name="T36" fmla="*/ 101 w 103"/>
                <a:gd name="T37" fmla="*/ 24 h 131"/>
                <a:gd name="T38" fmla="*/ 93 w 103"/>
                <a:gd name="T39" fmla="*/ 48 h 131"/>
                <a:gd name="T40" fmla="*/ 102 w 103"/>
                <a:gd name="T41" fmla="*/ 60 h 131"/>
                <a:gd name="T42" fmla="*/ 103 w 103"/>
                <a:gd name="T43" fmla="*/ 76 h 131"/>
                <a:gd name="T44" fmla="*/ 101 w 103"/>
                <a:gd name="T45" fmla="*/ 90 h 131"/>
                <a:gd name="T46" fmla="*/ 95 w 103"/>
                <a:gd name="T47" fmla="*/ 100 h 131"/>
                <a:gd name="T48" fmla="*/ 79 w 103"/>
                <a:gd name="T49" fmla="*/ 99 h 131"/>
                <a:gd name="T50" fmla="*/ 69 w 103"/>
                <a:gd name="T51" fmla="*/ 89 h 131"/>
                <a:gd name="T52" fmla="*/ 68 w 103"/>
                <a:gd name="T53" fmla="*/ 98 h 131"/>
                <a:gd name="T54" fmla="*/ 56 w 103"/>
                <a:gd name="T55" fmla="*/ 101 h 131"/>
                <a:gd name="T56" fmla="*/ 49 w 103"/>
                <a:gd name="T57" fmla="*/ 106 h 131"/>
                <a:gd name="T58" fmla="*/ 56 w 103"/>
                <a:gd name="T59" fmla="*/ 120 h 131"/>
                <a:gd name="T60" fmla="*/ 42 w 103"/>
                <a:gd name="T61" fmla="*/ 131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03" h="131">
                  <a:moveTo>
                    <a:pt x="42" y="131"/>
                  </a:moveTo>
                  <a:lnTo>
                    <a:pt x="23" y="110"/>
                  </a:lnTo>
                  <a:lnTo>
                    <a:pt x="11" y="93"/>
                  </a:lnTo>
                  <a:lnTo>
                    <a:pt x="0" y="71"/>
                  </a:lnTo>
                  <a:lnTo>
                    <a:pt x="1" y="65"/>
                  </a:lnTo>
                  <a:lnTo>
                    <a:pt x="5" y="58"/>
                  </a:lnTo>
                  <a:lnTo>
                    <a:pt x="9" y="43"/>
                  </a:lnTo>
                  <a:lnTo>
                    <a:pt x="13" y="27"/>
                  </a:lnTo>
                  <a:lnTo>
                    <a:pt x="19" y="26"/>
                  </a:lnTo>
                  <a:lnTo>
                    <a:pt x="46" y="26"/>
                  </a:lnTo>
                  <a:lnTo>
                    <a:pt x="46" y="1"/>
                  </a:lnTo>
                  <a:lnTo>
                    <a:pt x="54" y="0"/>
                  </a:lnTo>
                  <a:lnTo>
                    <a:pt x="65" y="3"/>
                  </a:lnTo>
                  <a:lnTo>
                    <a:pt x="76" y="0"/>
                  </a:lnTo>
                  <a:lnTo>
                    <a:pt x="79" y="1"/>
                  </a:lnTo>
                  <a:lnTo>
                    <a:pt x="77" y="10"/>
                  </a:lnTo>
                  <a:lnTo>
                    <a:pt x="82" y="21"/>
                  </a:lnTo>
                  <a:lnTo>
                    <a:pt x="96" y="19"/>
                  </a:lnTo>
                  <a:lnTo>
                    <a:pt x="101" y="24"/>
                  </a:lnTo>
                  <a:lnTo>
                    <a:pt x="93" y="48"/>
                  </a:lnTo>
                  <a:lnTo>
                    <a:pt x="102" y="60"/>
                  </a:lnTo>
                  <a:lnTo>
                    <a:pt x="103" y="76"/>
                  </a:lnTo>
                  <a:lnTo>
                    <a:pt x="101" y="90"/>
                  </a:lnTo>
                  <a:lnTo>
                    <a:pt x="95" y="100"/>
                  </a:lnTo>
                  <a:lnTo>
                    <a:pt x="79" y="99"/>
                  </a:lnTo>
                  <a:lnTo>
                    <a:pt x="69" y="89"/>
                  </a:lnTo>
                  <a:lnTo>
                    <a:pt x="68" y="98"/>
                  </a:lnTo>
                  <a:lnTo>
                    <a:pt x="56" y="101"/>
                  </a:lnTo>
                  <a:lnTo>
                    <a:pt x="49" y="106"/>
                  </a:lnTo>
                  <a:lnTo>
                    <a:pt x="56" y="120"/>
                  </a:lnTo>
                  <a:lnTo>
                    <a:pt x="42" y="131"/>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53" name="Freeform 52"/>
            <p:cNvSpPr>
              <a:spLocks/>
            </p:cNvSpPr>
            <p:nvPr/>
          </p:nvSpPr>
          <p:spPr bwMode="auto">
            <a:xfrm>
              <a:off x="4733832" y="2479740"/>
              <a:ext cx="49594" cy="40386"/>
            </a:xfrm>
            <a:custGeom>
              <a:avLst/>
              <a:gdLst>
                <a:gd name="T0" fmla="*/ 30 w 30"/>
                <a:gd name="T1" fmla="*/ 13 h 26"/>
                <a:gd name="T2" fmla="*/ 21 w 30"/>
                <a:gd name="T3" fmla="*/ 26 h 26"/>
                <a:gd name="T4" fmla="*/ 10 w 30"/>
                <a:gd name="T5" fmla="*/ 22 h 26"/>
                <a:gd name="T6" fmla="*/ 0 w 30"/>
                <a:gd name="T7" fmla="*/ 23 h 26"/>
                <a:gd name="T8" fmla="*/ 4 w 30"/>
                <a:gd name="T9" fmla="*/ 12 h 26"/>
                <a:gd name="T10" fmla="*/ 1 w 30"/>
                <a:gd name="T11" fmla="*/ 1 h 26"/>
                <a:gd name="T12" fmla="*/ 14 w 30"/>
                <a:gd name="T13" fmla="*/ 0 h 26"/>
                <a:gd name="T14" fmla="*/ 30 w 30"/>
                <a:gd name="T15" fmla="*/ 13 h 2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26">
                  <a:moveTo>
                    <a:pt x="30" y="13"/>
                  </a:moveTo>
                  <a:lnTo>
                    <a:pt x="21" y="26"/>
                  </a:lnTo>
                  <a:lnTo>
                    <a:pt x="10" y="22"/>
                  </a:lnTo>
                  <a:lnTo>
                    <a:pt x="0" y="23"/>
                  </a:lnTo>
                  <a:lnTo>
                    <a:pt x="4" y="12"/>
                  </a:lnTo>
                  <a:lnTo>
                    <a:pt x="1" y="1"/>
                  </a:lnTo>
                  <a:lnTo>
                    <a:pt x="14" y="0"/>
                  </a:lnTo>
                  <a:lnTo>
                    <a:pt x="30" y="13"/>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54" name="Freeform 53"/>
            <p:cNvSpPr>
              <a:spLocks/>
            </p:cNvSpPr>
            <p:nvPr/>
          </p:nvSpPr>
          <p:spPr bwMode="auto">
            <a:xfrm>
              <a:off x="4773508" y="2375671"/>
              <a:ext cx="198377" cy="267160"/>
            </a:xfrm>
            <a:custGeom>
              <a:avLst/>
              <a:gdLst>
                <a:gd name="T0" fmla="*/ 49 w 120"/>
                <a:gd name="T1" fmla="*/ 0 h 172"/>
                <a:gd name="T2" fmla="*/ 32 w 120"/>
                <a:gd name="T3" fmla="*/ 21 h 172"/>
                <a:gd name="T4" fmla="*/ 47 w 120"/>
                <a:gd name="T5" fmla="*/ 18 h 172"/>
                <a:gd name="T6" fmla="*/ 64 w 120"/>
                <a:gd name="T7" fmla="*/ 18 h 172"/>
                <a:gd name="T8" fmla="*/ 60 w 120"/>
                <a:gd name="T9" fmla="*/ 34 h 172"/>
                <a:gd name="T10" fmla="*/ 46 w 120"/>
                <a:gd name="T11" fmla="*/ 51 h 172"/>
                <a:gd name="T12" fmla="*/ 62 w 120"/>
                <a:gd name="T13" fmla="*/ 53 h 172"/>
                <a:gd name="T14" fmla="*/ 63 w 120"/>
                <a:gd name="T15" fmla="*/ 55 h 172"/>
                <a:gd name="T16" fmla="*/ 76 w 120"/>
                <a:gd name="T17" fmla="*/ 78 h 172"/>
                <a:gd name="T18" fmla="*/ 87 w 120"/>
                <a:gd name="T19" fmla="*/ 82 h 172"/>
                <a:gd name="T20" fmla="*/ 96 w 120"/>
                <a:gd name="T21" fmla="*/ 104 h 172"/>
                <a:gd name="T22" fmla="*/ 101 w 120"/>
                <a:gd name="T23" fmla="*/ 112 h 172"/>
                <a:gd name="T24" fmla="*/ 120 w 120"/>
                <a:gd name="T25" fmla="*/ 116 h 172"/>
                <a:gd name="T26" fmla="*/ 118 w 120"/>
                <a:gd name="T27" fmla="*/ 129 h 172"/>
                <a:gd name="T28" fmla="*/ 110 w 120"/>
                <a:gd name="T29" fmla="*/ 135 h 172"/>
                <a:gd name="T30" fmla="*/ 116 w 120"/>
                <a:gd name="T31" fmla="*/ 145 h 172"/>
                <a:gd name="T32" fmla="*/ 102 w 120"/>
                <a:gd name="T33" fmla="*/ 155 h 172"/>
                <a:gd name="T34" fmla="*/ 81 w 120"/>
                <a:gd name="T35" fmla="*/ 155 h 172"/>
                <a:gd name="T36" fmla="*/ 54 w 120"/>
                <a:gd name="T37" fmla="*/ 161 h 172"/>
                <a:gd name="T38" fmla="*/ 46 w 120"/>
                <a:gd name="T39" fmla="*/ 157 h 172"/>
                <a:gd name="T40" fmla="*/ 36 w 120"/>
                <a:gd name="T41" fmla="*/ 166 h 172"/>
                <a:gd name="T42" fmla="*/ 21 w 120"/>
                <a:gd name="T43" fmla="*/ 164 h 172"/>
                <a:gd name="T44" fmla="*/ 10 w 120"/>
                <a:gd name="T45" fmla="*/ 172 h 172"/>
                <a:gd name="T46" fmla="*/ 1 w 120"/>
                <a:gd name="T47" fmla="*/ 168 h 172"/>
                <a:gd name="T48" fmla="*/ 25 w 120"/>
                <a:gd name="T49" fmla="*/ 147 h 172"/>
                <a:gd name="T50" fmla="*/ 39 w 120"/>
                <a:gd name="T51" fmla="*/ 142 h 172"/>
                <a:gd name="T52" fmla="*/ 39 w 120"/>
                <a:gd name="T53" fmla="*/ 142 h 172"/>
                <a:gd name="T54" fmla="*/ 15 w 120"/>
                <a:gd name="T55" fmla="*/ 139 h 172"/>
                <a:gd name="T56" fmla="*/ 11 w 120"/>
                <a:gd name="T57" fmla="*/ 131 h 172"/>
                <a:gd name="T58" fmla="*/ 27 w 120"/>
                <a:gd name="T59" fmla="*/ 125 h 172"/>
                <a:gd name="T60" fmla="*/ 19 w 120"/>
                <a:gd name="T61" fmla="*/ 114 h 172"/>
                <a:gd name="T62" fmla="*/ 22 w 120"/>
                <a:gd name="T63" fmla="*/ 101 h 172"/>
                <a:gd name="T64" fmla="*/ 45 w 120"/>
                <a:gd name="T65" fmla="*/ 102 h 172"/>
                <a:gd name="T66" fmla="*/ 45 w 120"/>
                <a:gd name="T67" fmla="*/ 102 h 172"/>
                <a:gd name="T68" fmla="*/ 48 w 120"/>
                <a:gd name="T69" fmla="*/ 91 h 172"/>
                <a:gd name="T70" fmla="*/ 38 w 120"/>
                <a:gd name="T71" fmla="*/ 79 h 172"/>
                <a:gd name="T72" fmla="*/ 37 w 120"/>
                <a:gd name="T73" fmla="*/ 79 h 172"/>
                <a:gd name="T74" fmla="*/ 19 w 120"/>
                <a:gd name="T75" fmla="*/ 75 h 172"/>
                <a:gd name="T76" fmla="*/ 15 w 120"/>
                <a:gd name="T77" fmla="*/ 70 h 172"/>
                <a:gd name="T78" fmla="*/ 21 w 120"/>
                <a:gd name="T79" fmla="*/ 61 h 172"/>
                <a:gd name="T80" fmla="*/ 16 w 120"/>
                <a:gd name="T81" fmla="*/ 55 h 172"/>
                <a:gd name="T82" fmla="*/ 8 w 120"/>
                <a:gd name="T83" fmla="*/ 65 h 172"/>
                <a:gd name="T84" fmla="*/ 8 w 120"/>
                <a:gd name="T85" fmla="*/ 46 h 172"/>
                <a:gd name="T86" fmla="*/ 0 w 120"/>
                <a:gd name="T87" fmla="*/ 36 h 172"/>
                <a:gd name="T88" fmla="*/ 7 w 120"/>
                <a:gd name="T89" fmla="*/ 15 h 172"/>
                <a:gd name="T90" fmla="*/ 19 w 120"/>
                <a:gd name="T91" fmla="*/ 0 h 172"/>
                <a:gd name="T92" fmla="*/ 31 w 120"/>
                <a:gd name="T93" fmla="*/ 1 h 172"/>
                <a:gd name="T94" fmla="*/ 49 w 120"/>
                <a:gd name="T95" fmla="*/ 0 h 1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0" h="172">
                  <a:moveTo>
                    <a:pt x="49" y="0"/>
                  </a:moveTo>
                  <a:lnTo>
                    <a:pt x="32" y="21"/>
                  </a:lnTo>
                  <a:lnTo>
                    <a:pt x="47" y="18"/>
                  </a:lnTo>
                  <a:lnTo>
                    <a:pt x="64" y="18"/>
                  </a:lnTo>
                  <a:lnTo>
                    <a:pt x="60" y="34"/>
                  </a:lnTo>
                  <a:lnTo>
                    <a:pt x="46" y="51"/>
                  </a:lnTo>
                  <a:lnTo>
                    <a:pt x="62" y="53"/>
                  </a:lnTo>
                  <a:lnTo>
                    <a:pt x="63" y="55"/>
                  </a:lnTo>
                  <a:lnTo>
                    <a:pt x="76" y="78"/>
                  </a:lnTo>
                  <a:lnTo>
                    <a:pt x="87" y="82"/>
                  </a:lnTo>
                  <a:lnTo>
                    <a:pt x="96" y="104"/>
                  </a:lnTo>
                  <a:lnTo>
                    <a:pt x="101" y="112"/>
                  </a:lnTo>
                  <a:lnTo>
                    <a:pt x="120" y="116"/>
                  </a:lnTo>
                  <a:lnTo>
                    <a:pt x="118" y="129"/>
                  </a:lnTo>
                  <a:lnTo>
                    <a:pt x="110" y="135"/>
                  </a:lnTo>
                  <a:lnTo>
                    <a:pt x="116" y="145"/>
                  </a:lnTo>
                  <a:lnTo>
                    <a:pt x="102" y="155"/>
                  </a:lnTo>
                  <a:lnTo>
                    <a:pt x="81" y="155"/>
                  </a:lnTo>
                  <a:lnTo>
                    <a:pt x="54" y="161"/>
                  </a:lnTo>
                  <a:lnTo>
                    <a:pt x="46" y="157"/>
                  </a:lnTo>
                  <a:lnTo>
                    <a:pt x="36" y="166"/>
                  </a:lnTo>
                  <a:lnTo>
                    <a:pt x="21" y="164"/>
                  </a:lnTo>
                  <a:lnTo>
                    <a:pt x="10" y="172"/>
                  </a:lnTo>
                  <a:lnTo>
                    <a:pt x="1" y="168"/>
                  </a:lnTo>
                  <a:lnTo>
                    <a:pt x="25" y="147"/>
                  </a:lnTo>
                  <a:lnTo>
                    <a:pt x="39" y="142"/>
                  </a:lnTo>
                  <a:lnTo>
                    <a:pt x="39" y="142"/>
                  </a:lnTo>
                  <a:lnTo>
                    <a:pt x="15" y="139"/>
                  </a:lnTo>
                  <a:lnTo>
                    <a:pt x="11" y="131"/>
                  </a:lnTo>
                  <a:lnTo>
                    <a:pt x="27" y="125"/>
                  </a:lnTo>
                  <a:lnTo>
                    <a:pt x="19" y="114"/>
                  </a:lnTo>
                  <a:lnTo>
                    <a:pt x="22" y="101"/>
                  </a:lnTo>
                  <a:lnTo>
                    <a:pt x="45" y="102"/>
                  </a:lnTo>
                  <a:lnTo>
                    <a:pt x="45" y="102"/>
                  </a:lnTo>
                  <a:lnTo>
                    <a:pt x="48" y="91"/>
                  </a:lnTo>
                  <a:lnTo>
                    <a:pt x="38" y="79"/>
                  </a:lnTo>
                  <a:lnTo>
                    <a:pt x="37" y="79"/>
                  </a:lnTo>
                  <a:lnTo>
                    <a:pt x="19" y="75"/>
                  </a:lnTo>
                  <a:lnTo>
                    <a:pt x="15" y="70"/>
                  </a:lnTo>
                  <a:lnTo>
                    <a:pt x="21" y="61"/>
                  </a:lnTo>
                  <a:lnTo>
                    <a:pt x="16" y="55"/>
                  </a:lnTo>
                  <a:lnTo>
                    <a:pt x="8" y="65"/>
                  </a:lnTo>
                  <a:lnTo>
                    <a:pt x="8" y="46"/>
                  </a:lnTo>
                  <a:lnTo>
                    <a:pt x="0" y="36"/>
                  </a:lnTo>
                  <a:lnTo>
                    <a:pt x="7" y="15"/>
                  </a:lnTo>
                  <a:lnTo>
                    <a:pt x="19" y="0"/>
                  </a:lnTo>
                  <a:lnTo>
                    <a:pt x="31" y="1"/>
                  </a:lnTo>
                  <a:lnTo>
                    <a:pt x="49"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55" name="Freeform 54"/>
            <p:cNvSpPr>
              <a:spLocks/>
            </p:cNvSpPr>
            <p:nvPr/>
          </p:nvSpPr>
          <p:spPr bwMode="auto">
            <a:xfrm>
              <a:off x="6026591" y="2844755"/>
              <a:ext cx="198377" cy="80769"/>
            </a:xfrm>
            <a:custGeom>
              <a:avLst/>
              <a:gdLst>
                <a:gd name="T0" fmla="*/ 33 w 120"/>
                <a:gd name="T1" fmla="*/ 42 h 52"/>
                <a:gd name="T2" fmla="*/ 34 w 120"/>
                <a:gd name="T3" fmla="*/ 33 h 52"/>
                <a:gd name="T4" fmla="*/ 28 w 120"/>
                <a:gd name="T5" fmla="*/ 19 h 52"/>
                <a:gd name="T6" fmla="*/ 17 w 120"/>
                <a:gd name="T7" fmla="*/ 11 h 52"/>
                <a:gd name="T8" fmla="*/ 7 w 120"/>
                <a:gd name="T9" fmla="*/ 9 h 52"/>
                <a:gd name="T10" fmla="*/ 0 w 120"/>
                <a:gd name="T11" fmla="*/ 3 h 52"/>
                <a:gd name="T12" fmla="*/ 1 w 120"/>
                <a:gd name="T13" fmla="*/ 0 h 52"/>
                <a:gd name="T14" fmla="*/ 16 w 120"/>
                <a:gd name="T15" fmla="*/ 4 h 52"/>
                <a:gd name="T16" fmla="*/ 41 w 120"/>
                <a:gd name="T17" fmla="*/ 7 h 52"/>
                <a:gd name="T18" fmla="*/ 66 w 120"/>
                <a:gd name="T19" fmla="*/ 17 h 52"/>
                <a:gd name="T20" fmla="*/ 69 w 120"/>
                <a:gd name="T21" fmla="*/ 21 h 52"/>
                <a:gd name="T22" fmla="*/ 79 w 120"/>
                <a:gd name="T23" fmla="*/ 18 h 52"/>
                <a:gd name="T24" fmla="*/ 95 w 120"/>
                <a:gd name="T25" fmla="*/ 22 h 52"/>
                <a:gd name="T26" fmla="*/ 102 w 120"/>
                <a:gd name="T27" fmla="*/ 30 h 52"/>
                <a:gd name="T28" fmla="*/ 113 w 120"/>
                <a:gd name="T29" fmla="*/ 35 h 52"/>
                <a:gd name="T30" fmla="*/ 110 w 120"/>
                <a:gd name="T31" fmla="*/ 38 h 52"/>
                <a:gd name="T32" fmla="*/ 120 w 120"/>
                <a:gd name="T33" fmla="*/ 49 h 52"/>
                <a:gd name="T34" fmla="*/ 118 w 120"/>
                <a:gd name="T35" fmla="*/ 52 h 52"/>
                <a:gd name="T36" fmla="*/ 109 w 120"/>
                <a:gd name="T37" fmla="*/ 50 h 52"/>
                <a:gd name="T38" fmla="*/ 95 w 120"/>
                <a:gd name="T39" fmla="*/ 44 h 52"/>
                <a:gd name="T40" fmla="*/ 92 w 120"/>
                <a:gd name="T41" fmla="*/ 48 h 52"/>
                <a:gd name="T42" fmla="*/ 69 w 120"/>
                <a:gd name="T43" fmla="*/ 51 h 52"/>
                <a:gd name="T44" fmla="*/ 51 w 120"/>
                <a:gd name="T45" fmla="*/ 41 h 52"/>
                <a:gd name="T46" fmla="*/ 33 w 120"/>
                <a:gd name="T47" fmla="*/ 42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20" h="52">
                  <a:moveTo>
                    <a:pt x="33" y="42"/>
                  </a:moveTo>
                  <a:lnTo>
                    <a:pt x="34" y="33"/>
                  </a:lnTo>
                  <a:lnTo>
                    <a:pt x="28" y="19"/>
                  </a:lnTo>
                  <a:lnTo>
                    <a:pt x="17" y="11"/>
                  </a:lnTo>
                  <a:lnTo>
                    <a:pt x="7" y="9"/>
                  </a:lnTo>
                  <a:lnTo>
                    <a:pt x="0" y="3"/>
                  </a:lnTo>
                  <a:lnTo>
                    <a:pt x="1" y="0"/>
                  </a:lnTo>
                  <a:lnTo>
                    <a:pt x="16" y="4"/>
                  </a:lnTo>
                  <a:lnTo>
                    <a:pt x="41" y="7"/>
                  </a:lnTo>
                  <a:lnTo>
                    <a:pt x="66" y="17"/>
                  </a:lnTo>
                  <a:lnTo>
                    <a:pt x="69" y="21"/>
                  </a:lnTo>
                  <a:lnTo>
                    <a:pt x="79" y="18"/>
                  </a:lnTo>
                  <a:lnTo>
                    <a:pt x="95" y="22"/>
                  </a:lnTo>
                  <a:lnTo>
                    <a:pt x="102" y="30"/>
                  </a:lnTo>
                  <a:lnTo>
                    <a:pt x="113" y="35"/>
                  </a:lnTo>
                  <a:lnTo>
                    <a:pt x="110" y="38"/>
                  </a:lnTo>
                  <a:lnTo>
                    <a:pt x="120" y="49"/>
                  </a:lnTo>
                  <a:lnTo>
                    <a:pt x="118" y="52"/>
                  </a:lnTo>
                  <a:lnTo>
                    <a:pt x="109" y="50"/>
                  </a:lnTo>
                  <a:lnTo>
                    <a:pt x="95" y="44"/>
                  </a:lnTo>
                  <a:lnTo>
                    <a:pt x="92" y="48"/>
                  </a:lnTo>
                  <a:lnTo>
                    <a:pt x="69" y="51"/>
                  </a:lnTo>
                  <a:lnTo>
                    <a:pt x="51" y="41"/>
                  </a:lnTo>
                  <a:lnTo>
                    <a:pt x="33" y="42"/>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56" name="Freeform 55"/>
            <p:cNvSpPr>
              <a:spLocks/>
            </p:cNvSpPr>
            <p:nvPr/>
          </p:nvSpPr>
          <p:spPr bwMode="auto">
            <a:xfrm>
              <a:off x="4829717" y="3890099"/>
              <a:ext cx="130598" cy="205030"/>
            </a:xfrm>
            <a:custGeom>
              <a:avLst/>
              <a:gdLst>
                <a:gd name="T0" fmla="*/ 79 w 79"/>
                <a:gd name="T1" fmla="*/ 107 h 132"/>
                <a:gd name="T2" fmla="*/ 50 w 79"/>
                <a:gd name="T3" fmla="*/ 119 h 132"/>
                <a:gd name="T4" fmla="*/ 40 w 79"/>
                <a:gd name="T5" fmla="*/ 127 h 132"/>
                <a:gd name="T6" fmla="*/ 23 w 79"/>
                <a:gd name="T7" fmla="*/ 132 h 132"/>
                <a:gd name="T8" fmla="*/ 7 w 79"/>
                <a:gd name="T9" fmla="*/ 127 h 132"/>
                <a:gd name="T10" fmla="*/ 8 w 79"/>
                <a:gd name="T11" fmla="*/ 119 h 132"/>
                <a:gd name="T12" fmla="*/ 0 w 79"/>
                <a:gd name="T13" fmla="*/ 100 h 132"/>
                <a:gd name="T14" fmla="*/ 5 w 79"/>
                <a:gd name="T15" fmla="*/ 77 h 132"/>
                <a:gd name="T16" fmla="*/ 12 w 79"/>
                <a:gd name="T17" fmla="*/ 60 h 132"/>
                <a:gd name="T18" fmla="*/ 8 w 79"/>
                <a:gd name="T19" fmla="*/ 30 h 132"/>
                <a:gd name="T20" fmla="*/ 5 w 79"/>
                <a:gd name="T21" fmla="*/ 14 h 132"/>
                <a:gd name="T22" fmla="*/ 6 w 79"/>
                <a:gd name="T23" fmla="*/ 3 h 132"/>
                <a:gd name="T24" fmla="*/ 37 w 79"/>
                <a:gd name="T25" fmla="*/ 2 h 132"/>
                <a:gd name="T26" fmla="*/ 45 w 79"/>
                <a:gd name="T27" fmla="*/ 3 h 132"/>
                <a:gd name="T28" fmla="*/ 51 w 79"/>
                <a:gd name="T29" fmla="*/ 0 h 132"/>
                <a:gd name="T30" fmla="*/ 60 w 79"/>
                <a:gd name="T31" fmla="*/ 1 h 132"/>
                <a:gd name="T32" fmla="*/ 58 w 79"/>
                <a:gd name="T33" fmla="*/ 8 h 132"/>
                <a:gd name="T34" fmla="*/ 66 w 79"/>
                <a:gd name="T35" fmla="*/ 19 h 132"/>
                <a:gd name="T36" fmla="*/ 66 w 79"/>
                <a:gd name="T37" fmla="*/ 34 h 132"/>
                <a:gd name="T38" fmla="*/ 68 w 79"/>
                <a:gd name="T39" fmla="*/ 50 h 132"/>
                <a:gd name="T40" fmla="*/ 72 w 79"/>
                <a:gd name="T41" fmla="*/ 58 h 132"/>
                <a:gd name="T42" fmla="*/ 68 w 79"/>
                <a:gd name="T43" fmla="*/ 76 h 132"/>
                <a:gd name="T44" fmla="*/ 70 w 79"/>
                <a:gd name="T45" fmla="*/ 87 h 132"/>
                <a:gd name="T46" fmla="*/ 75 w 79"/>
                <a:gd name="T47" fmla="*/ 100 h 132"/>
                <a:gd name="T48" fmla="*/ 79 w 79"/>
                <a:gd name="T49" fmla="*/ 107 h 1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79" h="132">
                  <a:moveTo>
                    <a:pt x="79" y="107"/>
                  </a:moveTo>
                  <a:lnTo>
                    <a:pt x="50" y="119"/>
                  </a:lnTo>
                  <a:lnTo>
                    <a:pt x="40" y="127"/>
                  </a:lnTo>
                  <a:lnTo>
                    <a:pt x="23" y="132"/>
                  </a:lnTo>
                  <a:lnTo>
                    <a:pt x="7" y="127"/>
                  </a:lnTo>
                  <a:lnTo>
                    <a:pt x="8" y="119"/>
                  </a:lnTo>
                  <a:lnTo>
                    <a:pt x="0" y="100"/>
                  </a:lnTo>
                  <a:lnTo>
                    <a:pt x="5" y="77"/>
                  </a:lnTo>
                  <a:lnTo>
                    <a:pt x="12" y="60"/>
                  </a:lnTo>
                  <a:lnTo>
                    <a:pt x="8" y="30"/>
                  </a:lnTo>
                  <a:lnTo>
                    <a:pt x="5" y="14"/>
                  </a:lnTo>
                  <a:lnTo>
                    <a:pt x="6" y="3"/>
                  </a:lnTo>
                  <a:lnTo>
                    <a:pt x="37" y="2"/>
                  </a:lnTo>
                  <a:lnTo>
                    <a:pt x="45" y="3"/>
                  </a:lnTo>
                  <a:lnTo>
                    <a:pt x="51" y="0"/>
                  </a:lnTo>
                  <a:lnTo>
                    <a:pt x="60" y="1"/>
                  </a:lnTo>
                  <a:lnTo>
                    <a:pt x="58" y="8"/>
                  </a:lnTo>
                  <a:lnTo>
                    <a:pt x="66" y="19"/>
                  </a:lnTo>
                  <a:lnTo>
                    <a:pt x="66" y="34"/>
                  </a:lnTo>
                  <a:lnTo>
                    <a:pt x="68" y="50"/>
                  </a:lnTo>
                  <a:lnTo>
                    <a:pt x="72" y="58"/>
                  </a:lnTo>
                  <a:lnTo>
                    <a:pt x="68" y="76"/>
                  </a:lnTo>
                  <a:lnTo>
                    <a:pt x="70" y="87"/>
                  </a:lnTo>
                  <a:lnTo>
                    <a:pt x="75" y="100"/>
                  </a:lnTo>
                  <a:lnTo>
                    <a:pt x="79" y="107"/>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57" name="Freeform 56"/>
            <p:cNvSpPr>
              <a:spLocks/>
            </p:cNvSpPr>
            <p:nvPr/>
          </p:nvSpPr>
          <p:spPr bwMode="auto">
            <a:xfrm>
              <a:off x="4470983" y="3841947"/>
              <a:ext cx="219869" cy="170858"/>
            </a:xfrm>
            <a:custGeom>
              <a:avLst/>
              <a:gdLst>
                <a:gd name="T0" fmla="*/ 116 w 133"/>
                <a:gd name="T1" fmla="*/ 101 h 110"/>
                <a:gd name="T2" fmla="*/ 108 w 133"/>
                <a:gd name="T3" fmla="*/ 110 h 110"/>
                <a:gd name="T4" fmla="*/ 105 w 133"/>
                <a:gd name="T5" fmla="*/ 97 h 110"/>
                <a:gd name="T6" fmla="*/ 93 w 133"/>
                <a:gd name="T7" fmla="*/ 86 h 110"/>
                <a:gd name="T8" fmla="*/ 84 w 133"/>
                <a:gd name="T9" fmla="*/ 88 h 110"/>
                <a:gd name="T10" fmla="*/ 81 w 133"/>
                <a:gd name="T11" fmla="*/ 75 h 110"/>
                <a:gd name="T12" fmla="*/ 78 w 133"/>
                <a:gd name="T13" fmla="*/ 60 h 110"/>
                <a:gd name="T14" fmla="*/ 58 w 133"/>
                <a:gd name="T15" fmla="*/ 53 h 110"/>
                <a:gd name="T16" fmla="*/ 49 w 133"/>
                <a:gd name="T17" fmla="*/ 57 h 110"/>
                <a:gd name="T18" fmla="*/ 44 w 133"/>
                <a:gd name="T19" fmla="*/ 67 h 110"/>
                <a:gd name="T20" fmla="*/ 26 w 133"/>
                <a:gd name="T21" fmla="*/ 64 h 110"/>
                <a:gd name="T22" fmla="*/ 14 w 133"/>
                <a:gd name="T23" fmla="*/ 53 h 110"/>
                <a:gd name="T24" fmla="*/ 8 w 133"/>
                <a:gd name="T25" fmla="*/ 40 h 110"/>
                <a:gd name="T26" fmla="*/ 0 w 133"/>
                <a:gd name="T27" fmla="*/ 32 h 110"/>
                <a:gd name="T28" fmla="*/ 14 w 133"/>
                <a:gd name="T29" fmla="*/ 22 h 110"/>
                <a:gd name="T30" fmla="*/ 22 w 133"/>
                <a:gd name="T31" fmla="*/ 19 h 110"/>
                <a:gd name="T32" fmla="*/ 24 w 133"/>
                <a:gd name="T33" fmla="*/ 9 h 110"/>
                <a:gd name="T34" fmla="*/ 26 w 133"/>
                <a:gd name="T35" fmla="*/ 0 h 110"/>
                <a:gd name="T36" fmla="*/ 48 w 133"/>
                <a:gd name="T37" fmla="*/ 5 h 110"/>
                <a:gd name="T38" fmla="*/ 54 w 133"/>
                <a:gd name="T39" fmla="*/ 2 h 110"/>
                <a:gd name="T40" fmla="*/ 66 w 133"/>
                <a:gd name="T41" fmla="*/ 3 h 110"/>
                <a:gd name="T42" fmla="*/ 70 w 133"/>
                <a:gd name="T43" fmla="*/ 10 h 110"/>
                <a:gd name="T44" fmla="*/ 78 w 133"/>
                <a:gd name="T45" fmla="*/ 8 h 110"/>
                <a:gd name="T46" fmla="*/ 91 w 133"/>
                <a:gd name="T47" fmla="*/ 15 h 110"/>
                <a:gd name="T48" fmla="*/ 102 w 133"/>
                <a:gd name="T49" fmla="*/ 8 h 110"/>
                <a:gd name="T50" fmla="*/ 110 w 133"/>
                <a:gd name="T51" fmla="*/ 6 h 110"/>
                <a:gd name="T52" fmla="*/ 116 w 133"/>
                <a:gd name="T53" fmla="*/ 16 h 110"/>
                <a:gd name="T54" fmla="*/ 120 w 133"/>
                <a:gd name="T55" fmla="*/ 30 h 110"/>
                <a:gd name="T56" fmla="*/ 123 w 133"/>
                <a:gd name="T57" fmla="*/ 35 h 110"/>
                <a:gd name="T58" fmla="*/ 124 w 133"/>
                <a:gd name="T59" fmla="*/ 43 h 110"/>
                <a:gd name="T60" fmla="*/ 126 w 133"/>
                <a:gd name="T61" fmla="*/ 51 h 110"/>
                <a:gd name="T62" fmla="*/ 128 w 133"/>
                <a:gd name="T63" fmla="*/ 67 h 110"/>
                <a:gd name="T64" fmla="*/ 126 w 133"/>
                <a:gd name="T65" fmla="*/ 86 h 110"/>
                <a:gd name="T66" fmla="*/ 126 w 133"/>
                <a:gd name="T67" fmla="*/ 93 h 110"/>
                <a:gd name="T68" fmla="*/ 122 w 133"/>
                <a:gd name="T69" fmla="*/ 102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33" h="110">
                  <a:moveTo>
                    <a:pt x="122" y="102"/>
                  </a:moveTo>
                  <a:lnTo>
                    <a:pt x="116" y="101"/>
                  </a:lnTo>
                  <a:lnTo>
                    <a:pt x="113" y="110"/>
                  </a:lnTo>
                  <a:lnTo>
                    <a:pt x="108" y="110"/>
                  </a:lnTo>
                  <a:lnTo>
                    <a:pt x="104" y="105"/>
                  </a:lnTo>
                  <a:lnTo>
                    <a:pt x="105" y="97"/>
                  </a:lnTo>
                  <a:lnTo>
                    <a:pt x="98" y="84"/>
                  </a:lnTo>
                  <a:lnTo>
                    <a:pt x="93" y="86"/>
                  </a:lnTo>
                  <a:lnTo>
                    <a:pt x="89" y="87"/>
                  </a:lnTo>
                  <a:lnTo>
                    <a:pt x="84" y="88"/>
                  </a:lnTo>
                  <a:lnTo>
                    <a:pt x="84" y="80"/>
                  </a:lnTo>
                  <a:lnTo>
                    <a:pt x="81" y="75"/>
                  </a:lnTo>
                  <a:lnTo>
                    <a:pt x="82" y="69"/>
                  </a:lnTo>
                  <a:lnTo>
                    <a:pt x="78" y="60"/>
                  </a:lnTo>
                  <a:lnTo>
                    <a:pt x="73" y="53"/>
                  </a:lnTo>
                  <a:lnTo>
                    <a:pt x="58" y="53"/>
                  </a:lnTo>
                  <a:lnTo>
                    <a:pt x="54" y="57"/>
                  </a:lnTo>
                  <a:lnTo>
                    <a:pt x="49" y="57"/>
                  </a:lnTo>
                  <a:lnTo>
                    <a:pt x="46" y="61"/>
                  </a:lnTo>
                  <a:lnTo>
                    <a:pt x="44" y="67"/>
                  </a:lnTo>
                  <a:lnTo>
                    <a:pt x="34" y="76"/>
                  </a:lnTo>
                  <a:lnTo>
                    <a:pt x="26" y="64"/>
                  </a:lnTo>
                  <a:lnTo>
                    <a:pt x="19" y="56"/>
                  </a:lnTo>
                  <a:lnTo>
                    <a:pt x="14" y="53"/>
                  </a:lnTo>
                  <a:lnTo>
                    <a:pt x="10" y="49"/>
                  </a:lnTo>
                  <a:lnTo>
                    <a:pt x="8" y="40"/>
                  </a:lnTo>
                  <a:lnTo>
                    <a:pt x="5" y="35"/>
                  </a:lnTo>
                  <a:lnTo>
                    <a:pt x="0" y="32"/>
                  </a:lnTo>
                  <a:lnTo>
                    <a:pt x="8" y="22"/>
                  </a:lnTo>
                  <a:lnTo>
                    <a:pt x="14" y="22"/>
                  </a:lnTo>
                  <a:lnTo>
                    <a:pt x="18" y="19"/>
                  </a:lnTo>
                  <a:lnTo>
                    <a:pt x="22" y="19"/>
                  </a:lnTo>
                  <a:lnTo>
                    <a:pt x="25" y="16"/>
                  </a:lnTo>
                  <a:lnTo>
                    <a:pt x="24" y="9"/>
                  </a:lnTo>
                  <a:lnTo>
                    <a:pt x="26" y="7"/>
                  </a:lnTo>
                  <a:lnTo>
                    <a:pt x="26" y="0"/>
                  </a:lnTo>
                  <a:lnTo>
                    <a:pt x="35" y="0"/>
                  </a:lnTo>
                  <a:lnTo>
                    <a:pt x="48" y="5"/>
                  </a:lnTo>
                  <a:lnTo>
                    <a:pt x="52" y="5"/>
                  </a:lnTo>
                  <a:lnTo>
                    <a:pt x="54" y="2"/>
                  </a:lnTo>
                  <a:lnTo>
                    <a:pt x="64" y="4"/>
                  </a:lnTo>
                  <a:lnTo>
                    <a:pt x="66" y="3"/>
                  </a:lnTo>
                  <a:lnTo>
                    <a:pt x="67" y="10"/>
                  </a:lnTo>
                  <a:lnTo>
                    <a:pt x="70" y="10"/>
                  </a:lnTo>
                  <a:lnTo>
                    <a:pt x="75" y="8"/>
                  </a:lnTo>
                  <a:lnTo>
                    <a:pt x="78" y="8"/>
                  </a:lnTo>
                  <a:lnTo>
                    <a:pt x="83" y="14"/>
                  </a:lnTo>
                  <a:lnTo>
                    <a:pt x="91" y="15"/>
                  </a:lnTo>
                  <a:lnTo>
                    <a:pt x="96" y="11"/>
                  </a:lnTo>
                  <a:lnTo>
                    <a:pt x="102" y="8"/>
                  </a:lnTo>
                  <a:lnTo>
                    <a:pt x="106" y="5"/>
                  </a:lnTo>
                  <a:lnTo>
                    <a:pt x="110" y="6"/>
                  </a:lnTo>
                  <a:lnTo>
                    <a:pt x="114" y="10"/>
                  </a:lnTo>
                  <a:lnTo>
                    <a:pt x="116" y="16"/>
                  </a:lnTo>
                  <a:lnTo>
                    <a:pt x="123" y="25"/>
                  </a:lnTo>
                  <a:lnTo>
                    <a:pt x="120" y="30"/>
                  </a:lnTo>
                  <a:lnTo>
                    <a:pt x="119" y="37"/>
                  </a:lnTo>
                  <a:lnTo>
                    <a:pt x="123" y="35"/>
                  </a:lnTo>
                  <a:lnTo>
                    <a:pt x="125" y="37"/>
                  </a:lnTo>
                  <a:lnTo>
                    <a:pt x="124" y="43"/>
                  </a:lnTo>
                  <a:lnTo>
                    <a:pt x="130" y="49"/>
                  </a:lnTo>
                  <a:lnTo>
                    <a:pt x="126" y="51"/>
                  </a:lnTo>
                  <a:lnTo>
                    <a:pt x="124" y="58"/>
                  </a:lnTo>
                  <a:lnTo>
                    <a:pt x="128" y="67"/>
                  </a:lnTo>
                  <a:lnTo>
                    <a:pt x="133" y="83"/>
                  </a:lnTo>
                  <a:lnTo>
                    <a:pt x="126" y="86"/>
                  </a:lnTo>
                  <a:lnTo>
                    <a:pt x="124" y="89"/>
                  </a:lnTo>
                  <a:lnTo>
                    <a:pt x="126" y="93"/>
                  </a:lnTo>
                  <a:lnTo>
                    <a:pt x="125" y="102"/>
                  </a:lnTo>
                  <a:lnTo>
                    <a:pt x="122" y="102"/>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58" name="Freeform 57"/>
            <p:cNvSpPr>
              <a:spLocks/>
            </p:cNvSpPr>
            <p:nvPr/>
          </p:nvSpPr>
          <p:spPr bwMode="auto">
            <a:xfrm>
              <a:off x="4419736" y="3800010"/>
              <a:ext cx="90923" cy="24853"/>
            </a:xfrm>
            <a:custGeom>
              <a:avLst/>
              <a:gdLst>
                <a:gd name="T0" fmla="*/ 0 w 55"/>
                <a:gd name="T1" fmla="*/ 15 h 16"/>
                <a:gd name="T2" fmla="*/ 3 w 55"/>
                <a:gd name="T3" fmla="*/ 6 h 16"/>
                <a:gd name="T4" fmla="*/ 23 w 55"/>
                <a:gd name="T5" fmla="*/ 5 h 16"/>
                <a:gd name="T6" fmla="*/ 27 w 55"/>
                <a:gd name="T7" fmla="*/ 0 h 16"/>
                <a:gd name="T8" fmla="*/ 33 w 55"/>
                <a:gd name="T9" fmla="*/ 0 h 16"/>
                <a:gd name="T10" fmla="*/ 40 w 55"/>
                <a:gd name="T11" fmla="*/ 5 h 16"/>
                <a:gd name="T12" fmla="*/ 45 w 55"/>
                <a:gd name="T13" fmla="*/ 5 h 16"/>
                <a:gd name="T14" fmla="*/ 51 w 55"/>
                <a:gd name="T15" fmla="*/ 2 h 16"/>
                <a:gd name="T16" fmla="*/ 55 w 55"/>
                <a:gd name="T17" fmla="*/ 8 h 16"/>
                <a:gd name="T18" fmla="*/ 47 w 55"/>
                <a:gd name="T19" fmla="*/ 13 h 16"/>
                <a:gd name="T20" fmla="*/ 39 w 55"/>
                <a:gd name="T21" fmla="*/ 12 h 16"/>
                <a:gd name="T22" fmla="*/ 31 w 55"/>
                <a:gd name="T23" fmla="*/ 8 h 16"/>
                <a:gd name="T24" fmla="*/ 25 w 55"/>
                <a:gd name="T25" fmla="*/ 13 h 16"/>
                <a:gd name="T26" fmla="*/ 21 w 55"/>
                <a:gd name="T27" fmla="*/ 13 h 16"/>
                <a:gd name="T28" fmla="*/ 17 w 55"/>
                <a:gd name="T29" fmla="*/ 16 h 16"/>
                <a:gd name="T30" fmla="*/ 0 w 55"/>
                <a:gd name="T31" fmla="*/ 15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55" h="16">
                  <a:moveTo>
                    <a:pt x="0" y="15"/>
                  </a:moveTo>
                  <a:lnTo>
                    <a:pt x="3" y="6"/>
                  </a:lnTo>
                  <a:lnTo>
                    <a:pt x="23" y="5"/>
                  </a:lnTo>
                  <a:lnTo>
                    <a:pt x="27" y="0"/>
                  </a:lnTo>
                  <a:lnTo>
                    <a:pt x="33" y="0"/>
                  </a:lnTo>
                  <a:lnTo>
                    <a:pt x="40" y="5"/>
                  </a:lnTo>
                  <a:lnTo>
                    <a:pt x="45" y="5"/>
                  </a:lnTo>
                  <a:lnTo>
                    <a:pt x="51" y="2"/>
                  </a:lnTo>
                  <a:lnTo>
                    <a:pt x="55" y="8"/>
                  </a:lnTo>
                  <a:lnTo>
                    <a:pt x="47" y="13"/>
                  </a:lnTo>
                  <a:lnTo>
                    <a:pt x="39" y="12"/>
                  </a:lnTo>
                  <a:lnTo>
                    <a:pt x="31" y="8"/>
                  </a:lnTo>
                  <a:lnTo>
                    <a:pt x="25" y="13"/>
                  </a:lnTo>
                  <a:lnTo>
                    <a:pt x="21" y="13"/>
                  </a:lnTo>
                  <a:lnTo>
                    <a:pt x="17" y="16"/>
                  </a:lnTo>
                  <a:lnTo>
                    <a:pt x="0" y="1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59" name="Freeform 58"/>
            <p:cNvSpPr>
              <a:spLocks/>
            </p:cNvSpPr>
            <p:nvPr/>
          </p:nvSpPr>
          <p:spPr bwMode="auto">
            <a:xfrm>
              <a:off x="4424696" y="3840395"/>
              <a:ext cx="89270" cy="51258"/>
            </a:xfrm>
            <a:custGeom>
              <a:avLst/>
              <a:gdLst>
                <a:gd name="T0" fmla="*/ 28 w 54"/>
                <a:gd name="T1" fmla="*/ 33 h 33"/>
                <a:gd name="T2" fmla="*/ 18 w 54"/>
                <a:gd name="T3" fmla="*/ 24 h 33"/>
                <a:gd name="T4" fmla="*/ 10 w 54"/>
                <a:gd name="T5" fmla="*/ 23 h 33"/>
                <a:gd name="T6" fmla="*/ 6 w 54"/>
                <a:gd name="T7" fmla="*/ 17 h 33"/>
                <a:gd name="T8" fmla="*/ 6 w 54"/>
                <a:gd name="T9" fmla="*/ 14 h 33"/>
                <a:gd name="T10" fmla="*/ 1 w 54"/>
                <a:gd name="T11" fmla="*/ 10 h 33"/>
                <a:gd name="T12" fmla="*/ 0 w 54"/>
                <a:gd name="T13" fmla="*/ 5 h 33"/>
                <a:gd name="T14" fmla="*/ 10 w 54"/>
                <a:gd name="T15" fmla="*/ 2 h 33"/>
                <a:gd name="T16" fmla="*/ 16 w 54"/>
                <a:gd name="T17" fmla="*/ 2 h 33"/>
                <a:gd name="T18" fmla="*/ 21 w 54"/>
                <a:gd name="T19" fmla="*/ 0 h 33"/>
                <a:gd name="T20" fmla="*/ 54 w 54"/>
                <a:gd name="T21" fmla="*/ 1 h 33"/>
                <a:gd name="T22" fmla="*/ 54 w 54"/>
                <a:gd name="T23" fmla="*/ 8 h 33"/>
                <a:gd name="T24" fmla="*/ 52 w 54"/>
                <a:gd name="T25" fmla="*/ 10 h 33"/>
                <a:gd name="T26" fmla="*/ 53 w 54"/>
                <a:gd name="T27" fmla="*/ 17 h 33"/>
                <a:gd name="T28" fmla="*/ 50 w 54"/>
                <a:gd name="T29" fmla="*/ 20 h 33"/>
                <a:gd name="T30" fmla="*/ 46 w 54"/>
                <a:gd name="T31" fmla="*/ 20 h 33"/>
                <a:gd name="T32" fmla="*/ 42 w 54"/>
                <a:gd name="T33" fmla="*/ 23 h 33"/>
                <a:gd name="T34" fmla="*/ 36 w 54"/>
                <a:gd name="T35" fmla="*/ 23 h 33"/>
                <a:gd name="T36" fmla="*/ 28 w 54"/>
                <a:gd name="T37" fmla="*/ 33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4" h="33">
                  <a:moveTo>
                    <a:pt x="28" y="33"/>
                  </a:moveTo>
                  <a:lnTo>
                    <a:pt x="18" y="24"/>
                  </a:lnTo>
                  <a:lnTo>
                    <a:pt x="10" y="23"/>
                  </a:lnTo>
                  <a:lnTo>
                    <a:pt x="6" y="17"/>
                  </a:lnTo>
                  <a:lnTo>
                    <a:pt x="6" y="14"/>
                  </a:lnTo>
                  <a:lnTo>
                    <a:pt x="1" y="10"/>
                  </a:lnTo>
                  <a:lnTo>
                    <a:pt x="0" y="5"/>
                  </a:lnTo>
                  <a:lnTo>
                    <a:pt x="10" y="2"/>
                  </a:lnTo>
                  <a:lnTo>
                    <a:pt x="16" y="2"/>
                  </a:lnTo>
                  <a:lnTo>
                    <a:pt x="21" y="0"/>
                  </a:lnTo>
                  <a:lnTo>
                    <a:pt x="54" y="1"/>
                  </a:lnTo>
                  <a:lnTo>
                    <a:pt x="54" y="8"/>
                  </a:lnTo>
                  <a:lnTo>
                    <a:pt x="52" y="10"/>
                  </a:lnTo>
                  <a:lnTo>
                    <a:pt x="53" y="17"/>
                  </a:lnTo>
                  <a:lnTo>
                    <a:pt x="50" y="20"/>
                  </a:lnTo>
                  <a:lnTo>
                    <a:pt x="46" y="20"/>
                  </a:lnTo>
                  <a:lnTo>
                    <a:pt x="42" y="23"/>
                  </a:lnTo>
                  <a:lnTo>
                    <a:pt x="36" y="23"/>
                  </a:lnTo>
                  <a:lnTo>
                    <a:pt x="28" y="33"/>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60" name="Freeform 59"/>
            <p:cNvSpPr>
              <a:spLocks/>
            </p:cNvSpPr>
            <p:nvPr/>
          </p:nvSpPr>
          <p:spPr bwMode="auto">
            <a:xfrm>
              <a:off x="5209938" y="4174345"/>
              <a:ext cx="61167" cy="40386"/>
            </a:xfrm>
            <a:custGeom>
              <a:avLst/>
              <a:gdLst>
                <a:gd name="T0" fmla="*/ 4 w 37"/>
                <a:gd name="T1" fmla="*/ 26 h 26"/>
                <a:gd name="T2" fmla="*/ 0 w 37"/>
                <a:gd name="T3" fmla="*/ 23 h 26"/>
                <a:gd name="T4" fmla="*/ 7 w 37"/>
                <a:gd name="T5" fmla="*/ 0 h 26"/>
                <a:gd name="T6" fmla="*/ 37 w 37"/>
                <a:gd name="T7" fmla="*/ 0 h 26"/>
                <a:gd name="T8" fmla="*/ 37 w 37"/>
                <a:gd name="T9" fmla="*/ 25 h 26"/>
                <a:gd name="T10" fmla="*/ 10 w 37"/>
                <a:gd name="T11" fmla="*/ 25 h 26"/>
                <a:gd name="T12" fmla="*/ 4 w 37"/>
                <a:gd name="T13" fmla="*/ 26 h 26"/>
              </a:gdLst>
              <a:ahLst/>
              <a:cxnLst>
                <a:cxn ang="0">
                  <a:pos x="T0" y="T1"/>
                </a:cxn>
                <a:cxn ang="0">
                  <a:pos x="T2" y="T3"/>
                </a:cxn>
                <a:cxn ang="0">
                  <a:pos x="T4" y="T5"/>
                </a:cxn>
                <a:cxn ang="0">
                  <a:pos x="T6" y="T7"/>
                </a:cxn>
                <a:cxn ang="0">
                  <a:pos x="T8" y="T9"/>
                </a:cxn>
                <a:cxn ang="0">
                  <a:pos x="T10" y="T11"/>
                </a:cxn>
                <a:cxn ang="0">
                  <a:pos x="T12" y="T13"/>
                </a:cxn>
              </a:cxnLst>
              <a:rect l="0" t="0" r="r" b="b"/>
              <a:pathLst>
                <a:path w="37" h="26">
                  <a:moveTo>
                    <a:pt x="4" y="26"/>
                  </a:moveTo>
                  <a:lnTo>
                    <a:pt x="0" y="23"/>
                  </a:lnTo>
                  <a:lnTo>
                    <a:pt x="7" y="0"/>
                  </a:lnTo>
                  <a:lnTo>
                    <a:pt x="37" y="0"/>
                  </a:lnTo>
                  <a:lnTo>
                    <a:pt x="37" y="25"/>
                  </a:lnTo>
                  <a:lnTo>
                    <a:pt x="10" y="25"/>
                  </a:lnTo>
                  <a:lnTo>
                    <a:pt x="4" y="26"/>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61" name="Freeform 60"/>
            <p:cNvSpPr>
              <a:spLocks/>
            </p:cNvSpPr>
            <p:nvPr/>
          </p:nvSpPr>
          <p:spPr bwMode="auto">
            <a:xfrm>
              <a:off x="5600080" y="3096382"/>
              <a:ext cx="79351" cy="24853"/>
            </a:xfrm>
            <a:custGeom>
              <a:avLst/>
              <a:gdLst>
                <a:gd name="T0" fmla="*/ 2 w 48"/>
                <a:gd name="T1" fmla="*/ 0 h 16"/>
                <a:gd name="T2" fmla="*/ 12 w 48"/>
                <a:gd name="T3" fmla="*/ 7 h 16"/>
                <a:gd name="T4" fmla="*/ 25 w 48"/>
                <a:gd name="T5" fmla="*/ 6 h 16"/>
                <a:gd name="T6" fmla="*/ 39 w 48"/>
                <a:gd name="T7" fmla="*/ 7 h 16"/>
                <a:gd name="T8" fmla="*/ 38 w 48"/>
                <a:gd name="T9" fmla="*/ 11 h 16"/>
                <a:gd name="T10" fmla="*/ 48 w 48"/>
                <a:gd name="T11" fmla="*/ 8 h 16"/>
                <a:gd name="T12" fmla="*/ 46 w 48"/>
                <a:gd name="T13" fmla="*/ 14 h 16"/>
                <a:gd name="T14" fmla="*/ 21 w 48"/>
                <a:gd name="T15" fmla="*/ 16 h 16"/>
                <a:gd name="T16" fmla="*/ 21 w 48"/>
                <a:gd name="T17" fmla="*/ 13 h 16"/>
                <a:gd name="T18" fmla="*/ 0 w 48"/>
                <a:gd name="T19" fmla="*/ 9 h 16"/>
                <a:gd name="T20" fmla="*/ 2 w 48"/>
                <a:gd name="T21"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8" h="16">
                  <a:moveTo>
                    <a:pt x="2" y="0"/>
                  </a:moveTo>
                  <a:lnTo>
                    <a:pt x="12" y="7"/>
                  </a:lnTo>
                  <a:lnTo>
                    <a:pt x="25" y="6"/>
                  </a:lnTo>
                  <a:lnTo>
                    <a:pt x="39" y="7"/>
                  </a:lnTo>
                  <a:lnTo>
                    <a:pt x="38" y="11"/>
                  </a:lnTo>
                  <a:lnTo>
                    <a:pt x="48" y="8"/>
                  </a:lnTo>
                  <a:lnTo>
                    <a:pt x="46" y="14"/>
                  </a:lnTo>
                  <a:lnTo>
                    <a:pt x="21" y="16"/>
                  </a:lnTo>
                  <a:lnTo>
                    <a:pt x="21" y="13"/>
                  </a:lnTo>
                  <a:lnTo>
                    <a:pt x="0" y="9"/>
                  </a:lnTo>
                  <a:lnTo>
                    <a:pt x="2"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62" name="Freeform 61"/>
            <p:cNvSpPr>
              <a:spLocks/>
            </p:cNvSpPr>
            <p:nvPr/>
          </p:nvSpPr>
          <p:spPr bwMode="auto">
            <a:xfrm>
              <a:off x="5492626" y="2900673"/>
              <a:ext cx="173581" cy="172413"/>
            </a:xfrm>
            <a:custGeom>
              <a:avLst/>
              <a:gdLst>
                <a:gd name="T0" fmla="*/ 105 w 105"/>
                <a:gd name="T1" fmla="*/ 5 h 111"/>
                <a:gd name="T2" fmla="*/ 101 w 105"/>
                <a:gd name="T3" fmla="*/ 18 h 111"/>
                <a:gd name="T4" fmla="*/ 98 w 105"/>
                <a:gd name="T5" fmla="*/ 20 h 111"/>
                <a:gd name="T6" fmla="*/ 87 w 105"/>
                <a:gd name="T7" fmla="*/ 20 h 111"/>
                <a:gd name="T8" fmla="*/ 78 w 105"/>
                <a:gd name="T9" fmla="*/ 18 h 111"/>
                <a:gd name="T10" fmla="*/ 58 w 105"/>
                <a:gd name="T11" fmla="*/ 23 h 111"/>
                <a:gd name="T12" fmla="*/ 71 w 105"/>
                <a:gd name="T13" fmla="*/ 35 h 111"/>
                <a:gd name="T14" fmla="*/ 63 w 105"/>
                <a:gd name="T15" fmla="*/ 38 h 111"/>
                <a:gd name="T16" fmla="*/ 54 w 105"/>
                <a:gd name="T17" fmla="*/ 38 h 111"/>
                <a:gd name="T18" fmla="*/ 44 w 105"/>
                <a:gd name="T19" fmla="*/ 28 h 111"/>
                <a:gd name="T20" fmla="*/ 41 w 105"/>
                <a:gd name="T21" fmla="*/ 32 h 111"/>
                <a:gd name="T22" fmla="*/ 46 w 105"/>
                <a:gd name="T23" fmla="*/ 44 h 111"/>
                <a:gd name="T24" fmla="*/ 55 w 105"/>
                <a:gd name="T25" fmla="*/ 54 h 111"/>
                <a:gd name="T26" fmla="*/ 49 w 105"/>
                <a:gd name="T27" fmla="*/ 59 h 111"/>
                <a:gd name="T28" fmla="*/ 59 w 105"/>
                <a:gd name="T29" fmla="*/ 68 h 111"/>
                <a:gd name="T30" fmla="*/ 68 w 105"/>
                <a:gd name="T31" fmla="*/ 74 h 111"/>
                <a:gd name="T32" fmla="*/ 70 w 105"/>
                <a:gd name="T33" fmla="*/ 86 h 111"/>
                <a:gd name="T34" fmla="*/ 53 w 105"/>
                <a:gd name="T35" fmla="*/ 80 h 111"/>
                <a:gd name="T36" fmla="*/ 59 w 105"/>
                <a:gd name="T37" fmla="*/ 91 h 111"/>
                <a:gd name="T38" fmla="*/ 49 w 105"/>
                <a:gd name="T39" fmla="*/ 93 h 111"/>
                <a:gd name="T40" fmla="*/ 57 w 105"/>
                <a:gd name="T41" fmla="*/ 111 h 111"/>
                <a:gd name="T42" fmla="*/ 45 w 105"/>
                <a:gd name="T43" fmla="*/ 111 h 111"/>
                <a:gd name="T44" fmla="*/ 30 w 105"/>
                <a:gd name="T45" fmla="*/ 102 h 111"/>
                <a:gd name="T46" fmla="*/ 23 w 105"/>
                <a:gd name="T47" fmla="*/ 86 h 111"/>
                <a:gd name="T48" fmla="*/ 19 w 105"/>
                <a:gd name="T49" fmla="*/ 72 h 111"/>
                <a:gd name="T50" fmla="*/ 11 w 105"/>
                <a:gd name="T51" fmla="*/ 63 h 111"/>
                <a:gd name="T52" fmla="*/ 2 w 105"/>
                <a:gd name="T53" fmla="*/ 51 h 111"/>
                <a:gd name="T54" fmla="*/ 0 w 105"/>
                <a:gd name="T55" fmla="*/ 45 h 111"/>
                <a:gd name="T56" fmla="*/ 7 w 105"/>
                <a:gd name="T57" fmla="*/ 35 h 111"/>
                <a:gd name="T58" fmla="*/ 7 w 105"/>
                <a:gd name="T59" fmla="*/ 28 h 111"/>
                <a:gd name="T60" fmla="*/ 13 w 105"/>
                <a:gd name="T61" fmla="*/ 26 h 111"/>
                <a:gd name="T62" fmla="*/ 13 w 105"/>
                <a:gd name="T63" fmla="*/ 20 h 111"/>
                <a:gd name="T64" fmla="*/ 24 w 105"/>
                <a:gd name="T65" fmla="*/ 18 h 111"/>
                <a:gd name="T66" fmla="*/ 30 w 105"/>
                <a:gd name="T67" fmla="*/ 14 h 111"/>
                <a:gd name="T68" fmla="*/ 39 w 105"/>
                <a:gd name="T69" fmla="*/ 14 h 111"/>
                <a:gd name="T70" fmla="*/ 41 w 105"/>
                <a:gd name="T71" fmla="*/ 10 h 111"/>
                <a:gd name="T72" fmla="*/ 44 w 105"/>
                <a:gd name="T73" fmla="*/ 10 h 111"/>
                <a:gd name="T74" fmla="*/ 57 w 105"/>
                <a:gd name="T75" fmla="*/ 10 h 111"/>
                <a:gd name="T76" fmla="*/ 70 w 105"/>
                <a:gd name="T77" fmla="*/ 5 h 111"/>
                <a:gd name="T78" fmla="*/ 82 w 105"/>
                <a:gd name="T79" fmla="*/ 12 h 111"/>
                <a:gd name="T80" fmla="*/ 97 w 105"/>
                <a:gd name="T81" fmla="*/ 10 h 111"/>
                <a:gd name="T82" fmla="*/ 96 w 105"/>
                <a:gd name="T83" fmla="*/ 0 h 111"/>
                <a:gd name="T84" fmla="*/ 105 w 105"/>
                <a:gd name="T85" fmla="*/ 5 h 1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05" h="111">
                  <a:moveTo>
                    <a:pt x="105" y="5"/>
                  </a:moveTo>
                  <a:lnTo>
                    <a:pt x="101" y="18"/>
                  </a:lnTo>
                  <a:lnTo>
                    <a:pt x="98" y="20"/>
                  </a:lnTo>
                  <a:lnTo>
                    <a:pt x="87" y="20"/>
                  </a:lnTo>
                  <a:lnTo>
                    <a:pt x="78" y="18"/>
                  </a:lnTo>
                  <a:lnTo>
                    <a:pt x="58" y="23"/>
                  </a:lnTo>
                  <a:lnTo>
                    <a:pt x="71" y="35"/>
                  </a:lnTo>
                  <a:lnTo>
                    <a:pt x="63" y="38"/>
                  </a:lnTo>
                  <a:lnTo>
                    <a:pt x="54" y="38"/>
                  </a:lnTo>
                  <a:lnTo>
                    <a:pt x="44" y="28"/>
                  </a:lnTo>
                  <a:lnTo>
                    <a:pt x="41" y="32"/>
                  </a:lnTo>
                  <a:lnTo>
                    <a:pt x="46" y="44"/>
                  </a:lnTo>
                  <a:lnTo>
                    <a:pt x="55" y="54"/>
                  </a:lnTo>
                  <a:lnTo>
                    <a:pt x="49" y="59"/>
                  </a:lnTo>
                  <a:lnTo>
                    <a:pt x="59" y="68"/>
                  </a:lnTo>
                  <a:lnTo>
                    <a:pt x="68" y="74"/>
                  </a:lnTo>
                  <a:lnTo>
                    <a:pt x="70" y="86"/>
                  </a:lnTo>
                  <a:lnTo>
                    <a:pt x="53" y="80"/>
                  </a:lnTo>
                  <a:lnTo>
                    <a:pt x="59" y="91"/>
                  </a:lnTo>
                  <a:lnTo>
                    <a:pt x="49" y="93"/>
                  </a:lnTo>
                  <a:lnTo>
                    <a:pt x="57" y="111"/>
                  </a:lnTo>
                  <a:lnTo>
                    <a:pt x="45" y="111"/>
                  </a:lnTo>
                  <a:lnTo>
                    <a:pt x="30" y="102"/>
                  </a:lnTo>
                  <a:lnTo>
                    <a:pt x="23" y="86"/>
                  </a:lnTo>
                  <a:lnTo>
                    <a:pt x="19" y="72"/>
                  </a:lnTo>
                  <a:lnTo>
                    <a:pt x="11" y="63"/>
                  </a:lnTo>
                  <a:lnTo>
                    <a:pt x="2" y="51"/>
                  </a:lnTo>
                  <a:lnTo>
                    <a:pt x="0" y="45"/>
                  </a:lnTo>
                  <a:lnTo>
                    <a:pt x="7" y="35"/>
                  </a:lnTo>
                  <a:lnTo>
                    <a:pt x="7" y="28"/>
                  </a:lnTo>
                  <a:lnTo>
                    <a:pt x="13" y="26"/>
                  </a:lnTo>
                  <a:lnTo>
                    <a:pt x="13" y="20"/>
                  </a:lnTo>
                  <a:lnTo>
                    <a:pt x="24" y="18"/>
                  </a:lnTo>
                  <a:lnTo>
                    <a:pt x="30" y="14"/>
                  </a:lnTo>
                  <a:lnTo>
                    <a:pt x="39" y="14"/>
                  </a:lnTo>
                  <a:lnTo>
                    <a:pt x="41" y="10"/>
                  </a:lnTo>
                  <a:lnTo>
                    <a:pt x="44" y="10"/>
                  </a:lnTo>
                  <a:lnTo>
                    <a:pt x="57" y="10"/>
                  </a:lnTo>
                  <a:lnTo>
                    <a:pt x="70" y="5"/>
                  </a:lnTo>
                  <a:lnTo>
                    <a:pt x="82" y="12"/>
                  </a:lnTo>
                  <a:lnTo>
                    <a:pt x="97" y="10"/>
                  </a:lnTo>
                  <a:lnTo>
                    <a:pt x="96" y="0"/>
                  </a:lnTo>
                  <a:lnTo>
                    <a:pt x="105" y="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63" name="Freeform 62"/>
            <p:cNvSpPr>
              <a:spLocks/>
            </p:cNvSpPr>
            <p:nvPr/>
          </p:nvSpPr>
          <p:spPr bwMode="auto">
            <a:xfrm>
              <a:off x="5299208" y="2751559"/>
              <a:ext cx="155396" cy="127367"/>
            </a:xfrm>
            <a:custGeom>
              <a:avLst/>
              <a:gdLst>
                <a:gd name="T0" fmla="*/ 343 w 386"/>
                <a:gd name="T1" fmla="*/ 50 h 337"/>
                <a:gd name="T2" fmla="*/ 363 w 386"/>
                <a:gd name="T3" fmla="*/ 82 h 337"/>
                <a:gd name="T4" fmla="*/ 386 w 386"/>
                <a:gd name="T5" fmla="*/ 106 h 337"/>
                <a:gd name="T6" fmla="*/ 363 w 386"/>
                <a:gd name="T7" fmla="*/ 137 h 337"/>
                <a:gd name="T8" fmla="*/ 331 w 386"/>
                <a:gd name="T9" fmla="*/ 119 h 337"/>
                <a:gd name="T10" fmla="*/ 284 w 386"/>
                <a:gd name="T11" fmla="*/ 120 h 337"/>
                <a:gd name="T12" fmla="*/ 225 w 386"/>
                <a:gd name="T13" fmla="*/ 106 h 337"/>
                <a:gd name="T14" fmla="*/ 194 w 386"/>
                <a:gd name="T15" fmla="*/ 108 h 337"/>
                <a:gd name="T16" fmla="*/ 181 w 386"/>
                <a:gd name="T17" fmla="*/ 125 h 337"/>
                <a:gd name="T18" fmla="*/ 155 w 386"/>
                <a:gd name="T19" fmla="*/ 106 h 337"/>
                <a:gd name="T20" fmla="*/ 144 w 386"/>
                <a:gd name="T21" fmla="*/ 141 h 337"/>
                <a:gd name="T22" fmla="*/ 180 w 386"/>
                <a:gd name="T23" fmla="*/ 180 h 337"/>
                <a:gd name="T24" fmla="*/ 196 w 386"/>
                <a:gd name="T25" fmla="*/ 206 h 337"/>
                <a:gd name="T26" fmla="*/ 230 w 386"/>
                <a:gd name="T27" fmla="*/ 237 h 337"/>
                <a:gd name="T28" fmla="*/ 257 w 386"/>
                <a:gd name="T29" fmla="*/ 256 h 337"/>
                <a:gd name="T30" fmla="*/ 286 w 386"/>
                <a:gd name="T31" fmla="*/ 291 h 337"/>
                <a:gd name="T32" fmla="*/ 349 w 386"/>
                <a:gd name="T33" fmla="*/ 323 h 337"/>
                <a:gd name="T34" fmla="*/ 342 w 386"/>
                <a:gd name="T35" fmla="*/ 337 h 337"/>
                <a:gd name="T36" fmla="*/ 276 w 386"/>
                <a:gd name="T37" fmla="*/ 306 h 337"/>
                <a:gd name="T38" fmla="*/ 234 w 386"/>
                <a:gd name="T39" fmla="*/ 276 h 337"/>
                <a:gd name="T40" fmla="*/ 170 w 386"/>
                <a:gd name="T41" fmla="*/ 251 h 337"/>
                <a:gd name="T42" fmla="*/ 108 w 386"/>
                <a:gd name="T43" fmla="*/ 189 h 337"/>
                <a:gd name="T44" fmla="*/ 121 w 386"/>
                <a:gd name="T45" fmla="*/ 183 h 337"/>
                <a:gd name="T46" fmla="*/ 88 w 386"/>
                <a:gd name="T47" fmla="*/ 148 h 337"/>
                <a:gd name="T48" fmla="*/ 85 w 386"/>
                <a:gd name="T49" fmla="*/ 119 h 337"/>
                <a:gd name="T50" fmla="*/ 40 w 386"/>
                <a:gd name="T51" fmla="*/ 106 h 337"/>
                <a:gd name="T52" fmla="*/ 22 w 386"/>
                <a:gd name="T53" fmla="*/ 142 h 337"/>
                <a:gd name="T54" fmla="*/ 0 w 386"/>
                <a:gd name="T55" fmla="*/ 114 h 337"/>
                <a:gd name="T56" fmla="*/ 0 w 386"/>
                <a:gd name="T57" fmla="*/ 85 h 337"/>
                <a:gd name="T58" fmla="*/ 2 w 386"/>
                <a:gd name="T59" fmla="*/ 84 h 337"/>
                <a:gd name="T60" fmla="*/ 49 w 386"/>
                <a:gd name="T61" fmla="*/ 87 h 337"/>
                <a:gd name="T62" fmla="*/ 61 w 386"/>
                <a:gd name="T63" fmla="*/ 72 h 337"/>
                <a:gd name="T64" fmla="*/ 85 w 386"/>
                <a:gd name="T65" fmla="*/ 86 h 337"/>
                <a:gd name="T66" fmla="*/ 111 w 386"/>
                <a:gd name="T67" fmla="*/ 88 h 337"/>
                <a:gd name="T68" fmla="*/ 109 w 386"/>
                <a:gd name="T69" fmla="*/ 64 h 337"/>
                <a:gd name="T70" fmla="*/ 132 w 386"/>
                <a:gd name="T71" fmla="*/ 56 h 337"/>
                <a:gd name="T72" fmla="*/ 136 w 386"/>
                <a:gd name="T73" fmla="*/ 22 h 337"/>
                <a:gd name="T74" fmla="*/ 187 w 386"/>
                <a:gd name="T75" fmla="*/ 0 h 337"/>
                <a:gd name="T76" fmla="*/ 210 w 386"/>
                <a:gd name="T77" fmla="*/ 10 h 337"/>
                <a:gd name="T78" fmla="*/ 263 w 386"/>
                <a:gd name="T79" fmla="*/ 46 h 337"/>
                <a:gd name="T80" fmla="*/ 320 w 386"/>
                <a:gd name="T81" fmla="*/ 62 h 337"/>
                <a:gd name="T82" fmla="*/ 344 w 386"/>
                <a:gd name="T83" fmla="*/ 50 h 3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386" h="337">
                  <a:moveTo>
                    <a:pt x="343" y="50"/>
                  </a:moveTo>
                  <a:lnTo>
                    <a:pt x="363" y="82"/>
                  </a:lnTo>
                  <a:lnTo>
                    <a:pt x="386" y="106"/>
                  </a:lnTo>
                  <a:lnTo>
                    <a:pt x="363" y="137"/>
                  </a:lnTo>
                  <a:lnTo>
                    <a:pt x="331" y="119"/>
                  </a:lnTo>
                  <a:lnTo>
                    <a:pt x="284" y="120"/>
                  </a:lnTo>
                  <a:lnTo>
                    <a:pt x="225" y="106"/>
                  </a:lnTo>
                  <a:lnTo>
                    <a:pt x="194" y="108"/>
                  </a:lnTo>
                  <a:lnTo>
                    <a:pt x="181" y="125"/>
                  </a:lnTo>
                  <a:lnTo>
                    <a:pt x="155" y="106"/>
                  </a:lnTo>
                  <a:lnTo>
                    <a:pt x="144" y="141"/>
                  </a:lnTo>
                  <a:lnTo>
                    <a:pt x="180" y="180"/>
                  </a:lnTo>
                  <a:lnTo>
                    <a:pt x="196" y="206"/>
                  </a:lnTo>
                  <a:lnTo>
                    <a:pt x="230" y="237"/>
                  </a:lnTo>
                  <a:lnTo>
                    <a:pt x="257" y="256"/>
                  </a:lnTo>
                  <a:lnTo>
                    <a:pt x="286" y="291"/>
                  </a:lnTo>
                  <a:lnTo>
                    <a:pt x="349" y="323"/>
                  </a:lnTo>
                  <a:lnTo>
                    <a:pt x="342" y="337"/>
                  </a:lnTo>
                  <a:lnTo>
                    <a:pt x="276" y="306"/>
                  </a:lnTo>
                  <a:lnTo>
                    <a:pt x="234" y="276"/>
                  </a:lnTo>
                  <a:lnTo>
                    <a:pt x="170" y="251"/>
                  </a:lnTo>
                  <a:lnTo>
                    <a:pt x="108" y="189"/>
                  </a:lnTo>
                  <a:lnTo>
                    <a:pt x="121" y="183"/>
                  </a:lnTo>
                  <a:lnTo>
                    <a:pt x="88" y="148"/>
                  </a:lnTo>
                  <a:lnTo>
                    <a:pt x="85" y="119"/>
                  </a:lnTo>
                  <a:lnTo>
                    <a:pt x="40" y="106"/>
                  </a:lnTo>
                  <a:lnTo>
                    <a:pt x="22" y="142"/>
                  </a:lnTo>
                  <a:lnTo>
                    <a:pt x="0" y="114"/>
                  </a:lnTo>
                  <a:lnTo>
                    <a:pt x="0" y="85"/>
                  </a:lnTo>
                  <a:lnTo>
                    <a:pt x="2" y="84"/>
                  </a:lnTo>
                  <a:lnTo>
                    <a:pt x="49" y="87"/>
                  </a:lnTo>
                  <a:lnTo>
                    <a:pt x="61" y="72"/>
                  </a:lnTo>
                  <a:lnTo>
                    <a:pt x="85" y="86"/>
                  </a:lnTo>
                  <a:lnTo>
                    <a:pt x="111" y="88"/>
                  </a:lnTo>
                  <a:lnTo>
                    <a:pt x="109" y="64"/>
                  </a:lnTo>
                  <a:lnTo>
                    <a:pt x="132" y="56"/>
                  </a:lnTo>
                  <a:lnTo>
                    <a:pt x="136" y="22"/>
                  </a:lnTo>
                  <a:lnTo>
                    <a:pt x="187" y="0"/>
                  </a:lnTo>
                  <a:lnTo>
                    <a:pt x="210" y="10"/>
                  </a:lnTo>
                  <a:lnTo>
                    <a:pt x="263" y="46"/>
                  </a:lnTo>
                  <a:lnTo>
                    <a:pt x="320" y="62"/>
                  </a:lnTo>
                  <a:lnTo>
                    <a:pt x="344" y="50"/>
                  </a:lnTo>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64" name="Freeform 63"/>
            <p:cNvSpPr>
              <a:spLocks/>
            </p:cNvSpPr>
            <p:nvPr/>
          </p:nvSpPr>
          <p:spPr bwMode="auto">
            <a:xfrm>
              <a:off x="5363681" y="2684770"/>
              <a:ext cx="171927" cy="90089"/>
            </a:xfrm>
            <a:custGeom>
              <a:avLst/>
              <a:gdLst>
                <a:gd name="T0" fmla="*/ 0 w 104"/>
                <a:gd name="T1" fmla="*/ 36 h 58"/>
                <a:gd name="T2" fmla="*/ 5 w 104"/>
                <a:gd name="T3" fmla="*/ 23 h 58"/>
                <a:gd name="T4" fmla="*/ 1 w 104"/>
                <a:gd name="T5" fmla="*/ 18 h 58"/>
                <a:gd name="T6" fmla="*/ 10 w 104"/>
                <a:gd name="T7" fmla="*/ 18 h 58"/>
                <a:gd name="T8" fmla="*/ 11 w 104"/>
                <a:gd name="T9" fmla="*/ 10 h 58"/>
                <a:gd name="T10" fmla="*/ 20 w 104"/>
                <a:gd name="T11" fmla="*/ 15 h 58"/>
                <a:gd name="T12" fmla="*/ 26 w 104"/>
                <a:gd name="T13" fmla="*/ 17 h 58"/>
                <a:gd name="T14" fmla="*/ 39 w 104"/>
                <a:gd name="T15" fmla="*/ 15 h 58"/>
                <a:gd name="T16" fmla="*/ 40 w 104"/>
                <a:gd name="T17" fmla="*/ 11 h 58"/>
                <a:gd name="T18" fmla="*/ 46 w 104"/>
                <a:gd name="T19" fmla="*/ 10 h 58"/>
                <a:gd name="T20" fmla="*/ 54 w 104"/>
                <a:gd name="T21" fmla="*/ 7 h 58"/>
                <a:gd name="T22" fmla="*/ 56 w 104"/>
                <a:gd name="T23" fmla="*/ 8 h 58"/>
                <a:gd name="T24" fmla="*/ 63 w 104"/>
                <a:gd name="T25" fmla="*/ 6 h 58"/>
                <a:gd name="T26" fmla="*/ 66 w 104"/>
                <a:gd name="T27" fmla="*/ 1 h 58"/>
                <a:gd name="T28" fmla="*/ 72 w 104"/>
                <a:gd name="T29" fmla="*/ 0 h 58"/>
                <a:gd name="T30" fmla="*/ 90 w 104"/>
                <a:gd name="T31" fmla="*/ 6 h 58"/>
                <a:gd name="T32" fmla="*/ 93 w 104"/>
                <a:gd name="T33" fmla="*/ 4 h 58"/>
                <a:gd name="T34" fmla="*/ 102 w 104"/>
                <a:gd name="T35" fmla="*/ 9 h 58"/>
                <a:gd name="T36" fmla="*/ 104 w 104"/>
                <a:gd name="T37" fmla="*/ 15 h 58"/>
                <a:gd name="T38" fmla="*/ 95 w 104"/>
                <a:gd name="T39" fmla="*/ 19 h 58"/>
                <a:gd name="T40" fmla="*/ 89 w 104"/>
                <a:gd name="T41" fmla="*/ 33 h 58"/>
                <a:gd name="T42" fmla="*/ 80 w 104"/>
                <a:gd name="T43" fmla="*/ 47 h 58"/>
                <a:gd name="T44" fmla="*/ 67 w 104"/>
                <a:gd name="T45" fmla="*/ 51 h 58"/>
                <a:gd name="T46" fmla="*/ 57 w 104"/>
                <a:gd name="T47" fmla="*/ 50 h 58"/>
                <a:gd name="T48" fmla="*/ 45 w 104"/>
                <a:gd name="T49" fmla="*/ 55 h 58"/>
                <a:gd name="T50" fmla="*/ 39 w 104"/>
                <a:gd name="T51" fmla="*/ 58 h 58"/>
                <a:gd name="T52" fmla="*/ 25 w 104"/>
                <a:gd name="T53" fmla="*/ 54 h 58"/>
                <a:gd name="T54" fmla="*/ 12 w 104"/>
                <a:gd name="T55" fmla="*/ 45 h 58"/>
                <a:gd name="T56" fmla="*/ 7 w 104"/>
                <a:gd name="T57" fmla="*/ 43 h 58"/>
                <a:gd name="T58" fmla="*/ 3 w 104"/>
                <a:gd name="T59" fmla="*/ 36 h 58"/>
                <a:gd name="T60" fmla="*/ 0 w 104"/>
                <a:gd name="T61" fmla="*/ 36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04" h="58">
                  <a:moveTo>
                    <a:pt x="0" y="36"/>
                  </a:moveTo>
                  <a:lnTo>
                    <a:pt x="5" y="23"/>
                  </a:lnTo>
                  <a:lnTo>
                    <a:pt x="1" y="18"/>
                  </a:lnTo>
                  <a:lnTo>
                    <a:pt x="10" y="18"/>
                  </a:lnTo>
                  <a:lnTo>
                    <a:pt x="11" y="10"/>
                  </a:lnTo>
                  <a:lnTo>
                    <a:pt x="20" y="15"/>
                  </a:lnTo>
                  <a:lnTo>
                    <a:pt x="26" y="17"/>
                  </a:lnTo>
                  <a:lnTo>
                    <a:pt x="39" y="15"/>
                  </a:lnTo>
                  <a:lnTo>
                    <a:pt x="40" y="11"/>
                  </a:lnTo>
                  <a:lnTo>
                    <a:pt x="46" y="10"/>
                  </a:lnTo>
                  <a:lnTo>
                    <a:pt x="54" y="7"/>
                  </a:lnTo>
                  <a:lnTo>
                    <a:pt x="56" y="8"/>
                  </a:lnTo>
                  <a:lnTo>
                    <a:pt x="63" y="6"/>
                  </a:lnTo>
                  <a:lnTo>
                    <a:pt x="66" y="1"/>
                  </a:lnTo>
                  <a:lnTo>
                    <a:pt x="72" y="0"/>
                  </a:lnTo>
                  <a:lnTo>
                    <a:pt x="90" y="6"/>
                  </a:lnTo>
                  <a:lnTo>
                    <a:pt x="93" y="4"/>
                  </a:lnTo>
                  <a:lnTo>
                    <a:pt x="102" y="9"/>
                  </a:lnTo>
                  <a:lnTo>
                    <a:pt x="104" y="15"/>
                  </a:lnTo>
                  <a:lnTo>
                    <a:pt x="95" y="19"/>
                  </a:lnTo>
                  <a:lnTo>
                    <a:pt x="89" y="33"/>
                  </a:lnTo>
                  <a:lnTo>
                    <a:pt x="80" y="47"/>
                  </a:lnTo>
                  <a:lnTo>
                    <a:pt x="67" y="51"/>
                  </a:lnTo>
                  <a:lnTo>
                    <a:pt x="57" y="50"/>
                  </a:lnTo>
                  <a:lnTo>
                    <a:pt x="45" y="55"/>
                  </a:lnTo>
                  <a:lnTo>
                    <a:pt x="39" y="58"/>
                  </a:lnTo>
                  <a:lnTo>
                    <a:pt x="25" y="54"/>
                  </a:lnTo>
                  <a:lnTo>
                    <a:pt x="12" y="45"/>
                  </a:lnTo>
                  <a:lnTo>
                    <a:pt x="7" y="43"/>
                  </a:lnTo>
                  <a:lnTo>
                    <a:pt x="3" y="36"/>
                  </a:lnTo>
                  <a:lnTo>
                    <a:pt x="0" y="36"/>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65" name="Freeform 64"/>
            <p:cNvSpPr>
              <a:spLocks/>
            </p:cNvSpPr>
            <p:nvPr/>
          </p:nvSpPr>
          <p:spPr bwMode="auto">
            <a:xfrm>
              <a:off x="4667708" y="2481292"/>
              <a:ext cx="104148" cy="107175"/>
            </a:xfrm>
            <a:custGeom>
              <a:avLst/>
              <a:gdLst>
                <a:gd name="T0" fmla="*/ 61 w 63"/>
                <a:gd name="T1" fmla="*/ 25 h 69"/>
                <a:gd name="T2" fmla="*/ 63 w 63"/>
                <a:gd name="T3" fmla="*/ 40 h 69"/>
                <a:gd name="T4" fmla="*/ 51 w 63"/>
                <a:gd name="T5" fmla="*/ 57 h 69"/>
                <a:gd name="T6" fmla="*/ 22 w 63"/>
                <a:gd name="T7" fmla="*/ 69 h 69"/>
                <a:gd name="T8" fmla="*/ 0 w 63"/>
                <a:gd name="T9" fmla="*/ 66 h 69"/>
                <a:gd name="T10" fmla="*/ 14 w 63"/>
                <a:gd name="T11" fmla="*/ 45 h 69"/>
                <a:gd name="T12" fmla="*/ 7 w 63"/>
                <a:gd name="T13" fmla="*/ 25 h 69"/>
                <a:gd name="T14" fmla="*/ 29 w 63"/>
                <a:gd name="T15" fmla="*/ 10 h 69"/>
                <a:gd name="T16" fmla="*/ 41 w 63"/>
                <a:gd name="T17" fmla="*/ 0 h 69"/>
                <a:gd name="T18" fmla="*/ 44 w 63"/>
                <a:gd name="T19" fmla="*/ 11 h 69"/>
                <a:gd name="T20" fmla="*/ 40 w 63"/>
                <a:gd name="T21" fmla="*/ 22 h 69"/>
                <a:gd name="T22" fmla="*/ 50 w 63"/>
                <a:gd name="T23" fmla="*/ 21 h 69"/>
                <a:gd name="T24" fmla="*/ 61 w 63"/>
                <a:gd name="T25" fmla="*/ 25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3" h="69">
                  <a:moveTo>
                    <a:pt x="61" y="25"/>
                  </a:moveTo>
                  <a:lnTo>
                    <a:pt x="63" y="40"/>
                  </a:lnTo>
                  <a:lnTo>
                    <a:pt x="51" y="57"/>
                  </a:lnTo>
                  <a:lnTo>
                    <a:pt x="22" y="69"/>
                  </a:lnTo>
                  <a:lnTo>
                    <a:pt x="0" y="66"/>
                  </a:lnTo>
                  <a:lnTo>
                    <a:pt x="14" y="45"/>
                  </a:lnTo>
                  <a:lnTo>
                    <a:pt x="7" y="25"/>
                  </a:lnTo>
                  <a:lnTo>
                    <a:pt x="29" y="10"/>
                  </a:lnTo>
                  <a:lnTo>
                    <a:pt x="41" y="0"/>
                  </a:lnTo>
                  <a:lnTo>
                    <a:pt x="44" y="11"/>
                  </a:lnTo>
                  <a:lnTo>
                    <a:pt x="40" y="22"/>
                  </a:lnTo>
                  <a:lnTo>
                    <a:pt x="50" y="21"/>
                  </a:lnTo>
                  <a:lnTo>
                    <a:pt x="61" y="2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66" name="Freeform 65"/>
            <p:cNvSpPr>
              <a:spLocks/>
            </p:cNvSpPr>
            <p:nvPr/>
          </p:nvSpPr>
          <p:spPr bwMode="auto">
            <a:xfrm>
              <a:off x="6165456" y="2967464"/>
              <a:ext cx="623236" cy="470638"/>
            </a:xfrm>
            <a:custGeom>
              <a:avLst/>
              <a:gdLst>
                <a:gd name="T0" fmla="*/ 190 w 377"/>
                <a:gd name="T1" fmla="*/ 48 h 303"/>
                <a:gd name="T2" fmla="*/ 211 w 377"/>
                <a:gd name="T3" fmla="*/ 37 h 303"/>
                <a:gd name="T4" fmla="*/ 231 w 377"/>
                <a:gd name="T5" fmla="*/ 35 h 303"/>
                <a:gd name="T6" fmla="*/ 266 w 377"/>
                <a:gd name="T7" fmla="*/ 48 h 303"/>
                <a:gd name="T8" fmla="*/ 302 w 377"/>
                <a:gd name="T9" fmla="*/ 67 h 303"/>
                <a:gd name="T10" fmla="*/ 306 w 377"/>
                <a:gd name="T11" fmla="*/ 110 h 303"/>
                <a:gd name="T12" fmla="*/ 312 w 377"/>
                <a:gd name="T13" fmla="*/ 128 h 303"/>
                <a:gd name="T14" fmla="*/ 315 w 377"/>
                <a:gd name="T15" fmla="*/ 156 h 303"/>
                <a:gd name="T16" fmla="*/ 333 w 377"/>
                <a:gd name="T17" fmla="*/ 173 h 303"/>
                <a:gd name="T18" fmla="*/ 324 w 377"/>
                <a:gd name="T19" fmla="*/ 205 h 303"/>
                <a:gd name="T20" fmla="*/ 343 w 377"/>
                <a:gd name="T21" fmla="*/ 228 h 303"/>
                <a:gd name="T22" fmla="*/ 365 w 377"/>
                <a:gd name="T23" fmla="*/ 256 h 303"/>
                <a:gd name="T24" fmla="*/ 377 w 377"/>
                <a:gd name="T25" fmla="*/ 268 h 303"/>
                <a:gd name="T26" fmla="*/ 349 w 377"/>
                <a:gd name="T27" fmla="*/ 303 h 303"/>
                <a:gd name="T28" fmla="*/ 295 w 377"/>
                <a:gd name="T29" fmla="*/ 292 h 303"/>
                <a:gd name="T30" fmla="*/ 264 w 377"/>
                <a:gd name="T31" fmla="*/ 264 h 303"/>
                <a:gd name="T32" fmla="*/ 241 w 377"/>
                <a:gd name="T33" fmla="*/ 264 h 303"/>
                <a:gd name="T34" fmla="*/ 202 w 377"/>
                <a:gd name="T35" fmla="*/ 268 h 303"/>
                <a:gd name="T36" fmla="*/ 164 w 377"/>
                <a:gd name="T37" fmla="*/ 246 h 303"/>
                <a:gd name="T38" fmla="*/ 133 w 377"/>
                <a:gd name="T39" fmla="*/ 198 h 303"/>
                <a:gd name="T40" fmla="*/ 112 w 377"/>
                <a:gd name="T41" fmla="*/ 195 h 303"/>
                <a:gd name="T42" fmla="*/ 96 w 377"/>
                <a:gd name="T43" fmla="*/ 192 h 303"/>
                <a:gd name="T44" fmla="*/ 88 w 377"/>
                <a:gd name="T45" fmla="*/ 181 h 303"/>
                <a:gd name="T46" fmla="*/ 78 w 377"/>
                <a:gd name="T47" fmla="*/ 150 h 303"/>
                <a:gd name="T48" fmla="*/ 40 w 377"/>
                <a:gd name="T49" fmla="*/ 119 h 303"/>
                <a:gd name="T50" fmla="*/ 49 w 377"/>
                <a:gd name="T51" fmla="*/ 96 h 303"/>
                <a:gd name="T52" fmla="*/ 34 w 377"/>
                <a:gd name="T53" fmla="*/ 77 h 303"/>
                <a:gd name="T54" fmla="*/ 7 w 377"/>
                <a:gd name="T55" fmla="*/ 36 h 303"/>
                <a:gd name="T56" fmla="*/ 0 w 377"/>
                <a:gd name="T57" fmla="*/ 6 h 303"/>
                <a:gd name="T58" fmla="*/ 15 w 377"/>
                <a:gd name="T59" fmla="*/ 8 h 303"/>
                <a:gd name="T60" fmla="*/ 37 w 377"/>
                <a:gd name="T61" fmla="*/ 20 h 303"/>
                <a:gd name="T62" fmla="*/ 60 w 377"/>
                <a:gd name="T63" fmla="*/ 5 h 303"/>
                <a:gd name="T64" fmla="*/ 73 w 377"/>
                <a:gd name="T65" fmla="*/ 9 h 303"/>
                <a:gd name="T66" fmla="*/ 81 w 377"/>
                <a:gd name="T67" fmla="*/ 30 h 303"/>
                <a:gd name="T68" fmla="*/ 93 w 377"/>
                <a:gd name="T69" fmla="*/ 44 h 303"/>
                <a:gd name="T70" fmla="*/ 124 w 377"/>
                <a:gd name="T71" fmla="*/ 59 h 303"/>
                <a:gd name="T72" fmla="*/ 175 w 377"/>
                <a:gd name="T73" fmla="*/ 57 h 3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377" h="303">
                  <a:moveTo>
                    <a:pt x="176" y="52"/>
                  </a:moveTo>
                  <a:lnTo>
                    <a:pt x="190" y="48"/>
                  </a:lnTo>
                  <a:lnTo>
                    <a:pt x="200" y="36"/>
                  </a:lnTo>
                  <a:lnTo>
                    <a:pt x="211" y="37"/>
                  </a:lnTo>
                  <a:lnTo>
                    <a:pt x="218" y="33"/>
                  </a:lnTo>
                  <a:lnTo>
                    <a:pt x="231" y="35"/>
                  </a:lnTo>
                  <a:lnTo>
                    <a:pt x="252" y="45"/>
                  </a:lnTo>
                  <a:lnTo>
                    <a:pt x="266" y="48"/>
                  </a:lnTo>
                  <a:lnTo>
                    <a:pt x="289" y="66"/>
                  </a:lnTo>
                  <a:lnTo>
                    <a:pt x="302" y="67"/>
                  </a:lnTo>
                  <a:lnTo>
                    <a:pt x="308" y="84"/>
                  </a:lnTo>
                  <a:lnTo>
                    <a:pt x="306" y="110"/>
                  </a:lnTo>
                  <a:lnTo>
                    <a:pt x="304" y="125"/>
                  </a:lnTo>
                  <a:lnTo>
                    <a:pt x="312" y="128"/>
                  </a:lnTo>
                  <a:lnTo>
                    <a:pt x="307" y="139"/>
                  </a:lnTo>
                  <a:lnTo>
                    <a:pt x="315" y="156"/>
                  </a:lnTo>
                  <a:lnTo>
                    <a:pt x="319" y="169"/>
                  </a:lnTo>
                  <a:lnTo>
                    <a:pt x="333" y="173"/>
                  </a:lnTo>
                  <a:lnTo>
                    <a:pt x="337" y="186"/>
                  </a:lnTo>
                  <a:lnTo>
                    <a:pt x="324" y="205"/>
                  </a:lnTo>
                  <a:lnTo>
                    <a:pt x="334" y="216"/>
                  </a:lnTo>
                  <a:lnTo>
                    <a:pt x="343" y="228"/>
                  </a:lnTo>
                  <a:lnTo>
                    <a:pt x="362" y="237"/>
                  </a:lnTo>
                  <a:lnTo>
                    <a:pt x="365" y="256"/>
                  </a:lnTo>
                  <a:lnTo>
                    <a:pt x="374" y="259"/>
                  </a:lnTo>
                  <a:lnTo>
                    <a:pt x="377" y="268"/>
                  </a:lnTo>
                  <a:lnTo>
                    <a:pt x="353" y="279"/>
                  </a:lnTo>
                  <a:lnTo>
                    <a:pt x="349" y="303"/>
                  </a:lnTo>
                  <a:lnTo>
                    <a:pt x="315" y="297"/>
                  </a:lnTo>
                  <a:lnTo>
                    <a:pt x="295" y="292"/>
                  </a:lnTo>
                  <a:lnTo>
                    <a:pt x="274" y="290"/>
                  </a:lnTo>
                  <a:lnTo>
                    <a:pt x="264" y="264"/>
                  </a:lnTo>
                  <a:lnTo>
                    <a:pt x="255" y="260"/>
                  </a:lnTo>
                  <a:lnTo>
                    <a:pt x="241" y="264"/>
                  </a:lnTo>
                  <a:lnTo>
                    <a:pt x="225" y="274"/>
                  </a:lnTo>
                  <a:lnTo>
                    <a:pt x="202" y="268"/>
                  </a:lnTo>
                  <a:lnTo>
                    <a:pt x="182" y="251"/>
                  </a:lnTo>
                  <a:lnTo>
                    <a:pt x="164" y="246"/>
                  </a:lnTo>
                  <a:lnTo>
                    <a:pt x="150" y="226"/>
                  </a:lnTo>
                  <a:lnTo>
                    <a:pt x="133" y="198"/>
                  </a:lnTo>
                  <a:lnTo>
                    <a:pt x="124" y="202"/>
                  </a:lnTo>
                  <a:lnTo>
                    <a:pt x="112" y="195"/>
                  </a:lnTo>
                  <a:lnTo>
                    <a:pt x="107" y="203"/>
                  </a:lnTo>
                  <a:lnTo>
                    <a:pt x="96" y="192"/>
                  </a:lnTo>
                  <a:lnTo>
                    <a:pt x="94" y="181"/>
                  </a:lnTo>
                  <a:lnTo>
                    <a:pt x="88" y="181"/>
                  </a:lnTo>
                  <a:lnTo>
                    <a:pt x="89" y="166"/>
                  </a:lnTo>
                  <a:lnTo>
                    <a:pt x="78" y="150"/>
                  </a:lnTo>
                  <a:lnTo>
                    <a:pt x="55" y="139"/>
                  </a:lnTo>
                  <a:lnTo>
                    <a:pt x="40" y="119"/>
                  </a:lnTo>
                  <a:lnTo>
                    <a:pt x="42" y="103"/>
                  </a:lnTo>
                  <a:lnTo>
                    <a:pt x="49" y="96"/>
                  </a:lnTo>
                  <a:lnTo>
                    <a:pt x="46" y="84"/>
                  </a:lnTo>
                  <a:lnTo>
                    <a:pt x="34" y="77"/>
                  </a:lnTo>
                  <a:lnTo>
                    <a:pt x="19" y="53"/>
                  </a:lnTo>
                  <a:lnTo>
                    <a:pt x="7" y="36"/>
                  </a:lnTo>
                  <a:lnTo>
                    <a:pt x="9" y="30"/>
                  </a:lnTo>
                  <a:lnTo>
                    <a:pt x="0" y="6"/>
                  </a:lnTo>
                  <a:lnTo>
                    <a:pt x="11" y="0"/>
                  </a:lnTo>
                  <a:lnTo>
                    <a:pt x="15" y="8"/>
                  </a:lnTo>
                  <a:lnTo>
                    <a:pt x="25" y="18"/>
                  </a:lnTo>
                  <a:lnTo>
                    <a:pt x="37" y="20"/>
                  </a:lnTo>
                  <a:lnTo>
                    <a:pt x="43" y="20"/>
                  </a:lnTo>
                  <a:lnTo>
                    <a:pt x="60" y="5"/>
                  </a:lnTo>
                  <a:lnTo>
                    <a:pt x="67" y="3"/>
                  </a:lnTo>
                  <a:lnTo>
                    <a:pt x="73" y="9"/>
                  </a:lnTo>
                  <a:lnTo>
                    <a:pt x="69" y="19"/>
                  </a:lnTo>
                  <a:lnTo>
                    <a:pt x="81" y="30"/>
                  </a:lnTo>
                  <a:lnTo>
                    <a:pt x="85" y="29"/>
                  </a:lnTo>
                  <a:lnTo>
                    <a:pt x="93" y="44"/>
                  </a:lnTo>
                  <a:lnTo>
                    <a:pt x="110" y="49"/>
                  </a:lnTo>
                  <a:lnTo>
                    <a:pt x="124" y="59"/>
                  </a:lnTo>
                  <a:lnTo>
                    <a:pt x="149" y="63"/>
                  </a:lnTo>
                  <a:lnTo>
                    <a:pt x="175" y="57"/>
                  </a:lnTo>
                  <a:lnTo>
                    <a:pt x="176" y="52"/>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67" name="Freeform 66"/>
            <p:cNvSpPr>
              <a:spLocks/>
            </p:cNvSpPr>
            <p:nvPr/>
          </p:nvSpPr>
          <p:spPr bwMode="auto">
            <a:xfrm>
              <a:off x="6044776" y="3042019"/>
              <a:ext cx="297566" cy="267160"/>
            </a:xfrm>
            <a:custGeom>
              <a:avLst/>
              <a:gdLst>
                <a:gd name="T0" fmla="*/ 107 w 180"/>
                <a:gd name="T1" fmla="*/ 29 h 172"/>
                <a:gd name="T2" fmla="*/ 119 w 180"/>
                <a:gd name="T3" fmla="*/ 36 h 172"/>
                <a:gd name="T4" fmla="*/ 122 w 180"/>
                <a:gd name="T5" fmla="*/ 48 h 172"/>
                <a:gd name="T6" fmla="*/ 115 w 180"/>
                <a:gd name="T7" fmla="*/ 55 h 172"/>
                <a:gd name="T8" fmla="*/ 113 w 180"/>
                <a:gd name="T9" fmla="*/ 71 h 172"/>
                <a:gd name="T10" fmla="*/ 128 w 180"/>
                <a:gd name="T11" fmla="*/ 91 h 172"/>
                <a:gd name="T12" fmla="*/ 151 w 180"/>
                <a:gd name="T13" fmla="*/ 102 h 172"/>
                <a:gd name="T14" fmla="*/ 162 w 180"/>
                <a:gd name="T15" fmla="*/ 118 h 172"/>
                <a:gd name="T16" fmla="*/ 161 w 180"/>
                <a:gd name="T17" fmla="*/ 133 h 172"/>
                <a:gd name="T18" fmla="*/ 167 w 180"/>
                <a:gd name="T19" fmla="*/ 133 h 172"/>
                <a:gd name="T20" fmla="*/ 169 w 180"/>
                <a:gd name="T21" fmla="*/ 144 h 172"/>
                <a:gd name="T22" fmla="*/ 180 w 180"/>
                <a:gd name="T23" fmla="*/ 155 h 172"/>
                <a:gd name="T24" fmla="*/ 169 w 180"/>
                <a:gd name="T25" fmla="*/ 154 h 172"/>
                <a:gd name="T26" fmla="*/ 157 w 180"/>
                <a:gd name="T27" fmla="*/ 152 h 172"/>
                <a:gd name="T28" fmla="*/ 147 w 180"/>
                <a:gd name="T29" fmla="*/ 172 h 172"/>
                <a:gd name="T30" fmla="*/ 114 w 180"/>
                <a:gd name="T31" fmla="*/ 170 h 172"/>
                <a:gd name="T32" fmla="*/ 59 w 180"/>
                <a:gd name="T33" fmla="*/ 129 h 172"/>
                <a:gd name="T34" fmla="*/ 31 w 180"/>
                <a:gd name="T35" fmla="*/ 114 h 172"/>
                <a:gd name="T36" fmla="*/ 10 w 180"/>
                <a:gd name="T37" fmla="*/ 109 h 172"/>
                <a:gd name="T38" fmla="*/ 0 w 180"/>
                <a:gd name="T39" fmla="*/ 83 h 172"/>
                <a:gd name="T40" fmla="*/ 35 w 180"/>
                <a:gd name="T41" fmla="*/ 62 h 172"/>
                <a:gd name="T42" fmla="*/ 38 w 180"/>
                <a:gd name="T43" fmla="*/ 37 h 172"/>
                <a:gd name="T44" fmla="*/ 35 w 180"/>
                <a:gd name="T45" fmla="*/ 22 h 172"/>
                <a:gd name="T46" fmla="*/ 43 w 180"/>
                <a:gd name="T47" fmla="*/ 17 h 172"/>
                <a:gd name="T48" fmla="*/ 50 w 180"/>
                <a:gd name="T49" fmla="*/ 4 h 172"/>
                <a:gd name="T50" fmla="*/ 57 w 180"/>
                <a:gd name="T51" fmla="*/ 0 h 172"/>
                <a:gd name="T52" fmla="*/ 78 w 180"/>
                <a:gd name="T53" fmla="*/ 3 h 172"/>
                <a:gd name="T54" fmla="*/ 84 w 180"/>
                <a:gd name="T55" fmla="*/ 8 h 172"/>
                <a:gd name="T56" fmla="*/ 92 w 180"/>
                <a:gd name="T57" fmla="*/ 5 h 172"/>
                <a:gd name="T58" fmla="*/ 107 w 180"/>
                <a:gd name="T59" fmla="*/ 29 h 1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80" h="172">
                  <a:moveTo>
                    <a:pt x="107" y="29"/>
                  </a:moveTo>
                  <a:lnTo>
                    <a:pt x="119" y="36"/>
                  </a:lnTo>
                  <a:lnTo>
                    <a:pt x="122" y="48"/>
                  </a:lnTo>
                  <a:lnTo>
                    <a:pt x="115" y="55"/>
                  </a:lnTo>
                  <a:lnTo>
                    <a:pt x="113" y="71"/>
                  </a:lnTo>
                  <a:lnTo>
                    <a:pt x="128" y="91"/>
                  </a:lnTo>
                  <a:lnTo>
                    <a:pt x="151" y="102"/>
                  </a:lnTo>
                  <a:lnTo>
                    <a:pt x="162" y="118"/>
                  </a:lnTo>
                  <a:lnTo>
                    <a:pt x="161" y="133"/>
                  </a:lnTo>
                  <a:lnTo>
                    <a:pt x="167" y="133"/>
                  </a:lnTo>
                  <a:lnTo>
                    <a:pt x="169" y="144"/>
                  </a:lnTo>
                  <a:lnTo>
                    <a:pt x="180" y="155"/>
                  </a:lnTo>
                  <a:lnTo>
                    <a:pt x="169" y="154"/>
                  </a:lnTo>
                  <a:lnTo>
                    <a:pt x="157" y="152"/>
                  </a:lnTo>
                  <a:lnTo>
                    <a:pt x="147" y="172"/>
                  </a:lnTo>
                  <a:lnTo>
                    <a:pt x="114" y="170"/>
                  </a:lnTo>
                  <a:lnTo>
                    <a:pt x="59" y="129"/>
                  </a:lnTo>
                  <a:lnTo>
                    <a:pt x="31" y="114"/>
                  </a:lnTo>
                  <a:lnTo>
                    <a:pt x="10" y="109"/>
                  </a:lnTo>
                  <a:lnTo>
                    <a:pt x="0" y="83"/>
                  </a:lnTo>
                  <a:lnTo>
                    <a:pt x="35" y="62"/>
                  </a:lnTo>
                  <a:lnTo>
                    <a:pt x="38" y="37"/>
                  </a:lnTo>
                  <a:lnTo>
                    <a:pt x="35" y="22"/>
                  </a:lnTo>
                  <a:lnTo>
                    <a:pt x="43" y="17"/>
                  </a:lnTo>
                  <a:lnTo>
                    <a:pt x="50" y="4"/>
                  </a:lnTo>
                  <a:lnTo>
                    <a:pt x="57" y="0"/>
                  </a:lnTo>
                  <a:lnTo>
                    <a:pt x="78" y="3"/>
                  </a:lnTo>
                  <a:lnTo>
                    <a:pt x="84" y="8"/>
                  </a:lnTo>
                  <a:lnTo>
                    <a:pt x="92" y="5"/>
                  </a:lnTo>
                  <a:lnTo>
                    <a:pt x="107" y="2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68" name="Freeform 67"/>
            <p:cNvSpPr>
              <a:spLocks/>
            </p:cNvSpPr>
            <p:nvPr/>
          </p:nvSpPr>
          <p:spPr bwMode="auto">
            <a:xfrm>
              <a:off x="5920790" y="3174046"/>
              <a:ext cx="39675" cy="122707"/>
            </a:xfrm>
            <a:custGeom>
              <a:avLst/>
              <a:gdLst>
                <a:gd name="T0" fmla="*/ 23 w 24"/>
                <a:gd name="T1" fmla="*/ 12 h 79"/>
                <a:gd name="T2" fmla="*/ 20 w 24"/>
                <a:gd name="T3" fmla="*/ 19 h 79"/>
                <a:gd name="T4" fmla="*/ 14 w 24"/>
                <a:gd name="T5" fmla="*/ 16 h 79"/>
                <a:gd name="T6" fmla="*/ 11 w 24"/>
                <a:gd name="T7" fmla="*/ 30 h 79"/>
                <a:gd name="T8" fmla="*/ 16 w 24"/>
                <a:gd name="T9" fmla="*/ 32 h 79"/>
                <a:gd name="T10" fmla="*/ 12 w 24"/>
                <a:gd name="T11" fmla="*/ 35 h 79"/>
                <a:gd name="T12" fmla="*/ 12 w 24"/>
                <a:gd name="T13" fmla="*/ 40 h 79"/>
                <a:gd name="T14" fmla="*/ 20 w 24"/>
                <a:gd name="T15" fmla="*/ 37 h 79"/>
                <a:gd name="T16" fmla="*/ 21 w 24"/>
                <a:gd name="T17" fmla="*/ 45 h 79"/>
                <a:gd name="T18" fmla="*/ 15 w 24"/>
                <a:gd name="T19" fmla="*/ 79 h 79"/>
                <a:gd name="T20" fmla="*/ 0 w 24"/>
                <a:gd name="T21" fmla="*/ 43 h 79"/>
                <a:gd name="T22" fmla="*/ 5 w 24"/>
                <a:gd name="T23" fmla="*/ 36 h 79"/>
                <a:gd name="T24" fmla="*/ 3 w 24"/>
                <a:gd name="T25" fmla="*/ 35 h 79"/>
                <a:gd name="T26" fmla="*/ 7 w 24"/>
                <a:gd name="T27" fmla="*/ 25 h 79"/>
                <a:gd name="T28" fmla="*/ 9 w 24"/>
                <a:gd name="T29" fmla="*/ 10 h 79"/>
                <a:gd name="T30" fmla="*/ 11 w 24"/>
                <a:gd name="T31" fmla="*/ 4 h 79"/>
                <a:gd name="T32" fmla="*/ 11 w 24"/>
                <a:gd name="T33" fmla="*/ 4 h 79"/>
                <a:gd name="T34" fmla="*/ 17 w 24"/>
                <a:gd name="T35" fmla="*/ 4 h 79"/>
                <a:gd name="T36" fmla="*/ 18 w 24"/>
                <a:gd name="T37" fmla="*/ 1 h 79"/>
                <a:gd name="T38" fmla="*/ 23 w 24"/>
                <a:gd name="T39" fmla="*/ 0 h 79"/>
                <a:gd name="T40" fmla="*/ 24 w 24"/>
                <a:gd name="T41" fmla="*/ 9 h 79"/>
                <a:gd name="T42" fmla="*/ 22 w 24"/>
                <a:gd name="T43" fmla="*/ 12 h 79"/>
                <a:gd name="T44" fmla="*/ 23 w 24"/>
                <a:gd name="T45" fmla="*/ 12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4" h="79">
                  <a:moveTo>
                    <a:pt x="23" y="12"/>
                  </a:moveTo>
                  <a:lnTo>
                    <a:pt x="20" y="19"/>
                  </a:lnTo>
                  <a:lnTo>
                    <a:pt x="14" y="16"/>
                  </a:lnTo>
                  <a:lnTo>
                    <a:pt x="11" y="30"/>
                  </a:lnTo>
                  <a:lnTo>
                    <a:pt x="16" y="32"/>
                  </a:lnTo>
                  <a:lnTo>
                    <a:pt x="12" y="35"/>
                  </a:lnTo>
                  <a:lnTo>
                    <a:pt x="12" y="40"/>
                  </a:lnTo>
                  <a:lnTo>
                    <a:pt x="20" y="37"/>
                  </a:lnTo>
                  <a:lnTo>
                    <a:pt x="21" y="45"/>
                  </a:lnTo>
                  <a:lnTo>
                    <a:pt x="15" y="79"/>
                  </a:lnTo>
                  <a:lnTo>
                    <a:pt x="0" y="43"/>
                  </a:lnTo>
                  <a:lnTo>
                    <a:pt x="5" y="36"/>
                  </a:lnTo>
                  <a:lnTo>
                    <a:pt x="3" y="35"/>
                  </a:lnTo>
                  <a:lnTo>
                    <a:pt x="7" y="25"/>
                  </a:lnTo>
                  <a:lnTo>
                    <a:pt x="9" y="10"/>
                  </a:lnTo>
                  <a:lnTo>
                    <a:pt x="11" y="4"/>
                  </a:lnTo>
                  <a:lnTo>
                    <a:pt x="11" y="4"/>
                  </a:lnTo>
                  <a:lnTo>
                    <a:pt x="17" y="4"/>
                  </a:lnTo>
                  <a:lnTo>
                    <a:pt x="18" y="1"/>
                  </a:lnTo>
                  <a:lnTo>
                    <a:pt x="23" y="0"/>
                  </a:lnTo>
                  <a:lnTo>
                    <a:pt x="24" y="9"/>
                  </a:lnTo>
                  <a:lnTo>
                    <a:pt x="22" y="12"/>
                  </a:lnTo>
                  <a:lnTo>
                    <a:pt x="23" y="12"/>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69" name="Freeform 68"/>
            <p:cNvSpPr>
              <a:spLocks/>
            </p:cNvSpPr>
            <p:nvPr/>
          </p:nvSpPr>
          <p:spPr bwMode="auto">
            <a:xfrm>
              <a:off x="5279371" y="3015614"/>
              <a:ext cx="85964" cy="51258"/>
            </a:xfrm>
            <a:custGeom>
              <a:avLst/>
              <a:gdLst>
                <a:gd name="T0" fmla="*/ 52 w 52"/>
                <a:gd name="T1" fmla="*/ 0 h 33"/>
                <a:gd name="T2" fmla="*/ 47 w 52"/>
                <a:gd name="T3" fmla="*/ 16 h 33"/>
                <a:gd name="T4" fmla="*/ 50 w 52"/>
                <a:gd name="T5" fmla="*/ 23 h 33"/>
                <a:gd name="T6" fmla="*/ 47 w 52"/>
                <a:gd name="T7" fmla="*/ 33 h 33"/>
                <a:gd name="T8" fmla="*/ 33 w 52"/>
                <a:gd name="T9" fmla="*/ 25 h 33"/>
                <a:gd name="T10" fmla="*/ 24 w 52"/>
                <a:gd name="T11" fmla="*/ 23 h 33"/>
                <a:gd name="T12" fmla="*/ 0 w 52"/>
                <a:gd name="T13" fmla="*/ 13 h 33"/>
                <a:gd name="T14" fmla="*/ 2 w 52"/>
                <a:gd name="T15" fmla="*/ 2 h 33"/>
                <a:gd name="T16" fmla="*/ 22 w 52"/>
                <a:gd name="T17" fmla="*/ 4 h 33"/>
                <a:gd name="T18" fmla="*/ 39 w 52"/>
                <a:gd name="T19" fmla="*/ 2 h 33"/>
                <a:gd name="T20" fmla="*/ 52 w 52"/>
                <a:gd name="T21" fmla="*/ 0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2" h="33">
                  <a:moveTo>
                    <a:pt x="52" y="0"/>
                  </a:moveTo>
                  <a:lnTo>
                    <a:pt x="47" y="16"/>
                  </a:lnTo>
                  <a:lnTo>
                    <a:pt x="50" y="23"/>
                  </a:lnTo>
                  <a:lnTo>
                    <a:pt x="47" y="33"/>
                  </a:lnTo>
                  <a:lnTo>
                    <a:pt x="33" y="25"/>
                  </a:lnTo>
                  <a:lnTo>
                    <a:pt x="24" y="23"/>
                  </a:lnTo>
                  <a:lnTo>
                    <a:pt x="0" y="13"/>
                  </a:lnTo>
                  <a:lnTo>
                    <a:pt x="2" y="2"/>
                  </a:lnTo>
                  <a:lnTo>
                    <a:pt x="22" y="4"/>
                  </a:lnTo>
                  <a:lnTo>
                    <a:pt x="39" y="2"/>
                  </a:lnTo>
                  <a:lnTo>
                    <a:pt x="52"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70" name="Freeform 69"/>
            <p:cNvSpPr>
              <a:spLocks/>
            </p:cNvSpPr>
            <p:nvPr/>
          </p:nvSpPr>
          <p:spPr bwMode="auto">
            <a:xfrm>
              <a:off x="5155385" y="2919311"/>
              <a:ext cx="46288" cy="74557"/>
            </a:xfrm>
            <a:custGeom>
              <a:avLst/>
              <a:gdLst>
                <a:gd name="T0" fmla="*/ 17 w 28"/>
                <a:gd name="T1" fmla="*/ 0 h 48"/>
                <a:gd name="T2" fmla="*/ 28 w 28"/>
                <a:gd name="T3" fmla="*/ 15 h 48"/>
                <a:gd name="T4" fmla="*/ 27 w 28"/>
                <a:gd name="T5" fmla="*/ 42 h 48"/>
                <a:gd name="T6" fmla="*/ 19 w 28"/>
                <a:gd name="T7" fmla="*/ 41 h 48"/>
                <a:gd name="T8" fmla="*/ 12 w 28"/>
                <a:gd name="T9" fmla="*/ 48 h 48"/>
                <a:gd name="T10" fmla="*/ 6 w 28"/>
                <a:gd name="T11" fmla="*/ 43 h 48"/>
                <a:gd name="T12" fmla="*/ 4 w 28"/>
                <a:gd name="T13" fmla="*/ 18 h 48"/>
                <a:gd name="T14" fmla="*/ 0 w 28"/>
                <a:gd name="T15" fmla="*/ 6 h 48"/>
                <a:gd name="T16" fmla="*/ 9 w 28"/>
                <a:gd name="T17" fmla="*/ 7 h 48"/>
                <a:gd name="T18" fmla="*/ 17 w 28"/>
                <a:gd name="T19"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8" h="48">
                  <a:moveTo>
                    <a:pt x="17" y="0"/>
                  </a:moveTo>
                  <a:lnTo>
                    <a:pt x="28" y="15"/>
                  </a:lnTo>
                  <a:lnTo>
                    <a:pt x="27" y="42"/>
                  </a:lnTo>
                  <a:lnTo>
                    <a:pt x="19" y="41"/>
                  </a:lnTo>
                  <a:lnTo>
                    <a:pt x="12" y="48"/>
                  </a:lnTo>
                  <a:lnTo>
                    <a:pt x="6" y="43"/>
                  </a:lnTo>
                  <a:lnTo>
                    <a:pt x="4" y="18"/>
                  </a:lnTo>
                  <a:lnTo>
                    <a:pt x="0" y="6"/>
                  </a:lnTo>
                  <a:lnTo>
                    <a:pt x="9" y="7"/>
                  </a:lnTo>
                  <a:lnTo>
                    <a:pt x="17"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71" name="Freeform 70"/>
            <p:cNvSpPr>
              <a:spLocks/>
            </p:cNvSpPr>
            <p:nvPr/>
          </p:nvSpPr>
          <p:spPr bwMode="auto">
            <a:xfrm>
              <a:off x="5112404" y="2732921"/>
              <a:ext cx="332282" cy="292013"/>
            </a:xfrm>
            <a:custGeom>
              <a:avLst/>
              <a:gdLst>
                <a:gd name="T0" fmla="*/ 114 w 201"/>
                <a:gd name="T1" fmla="*/ 12 h 188"/>
                <a:gd name="T2" fmla="*/ 117 w 201"/>
                <a:gd name="T3" fmla="*/ 31 h 188"/>
                <a:gd name="T4" fmla="*/ 91 w 201"/>
                <a:gd name="T5" fmla="*/ 35 h 188"/>
                <a:gd name="T6" fmla="*/ 91 w 201"/>
                <a:gd name="T7" fmla="*/ 51 h 188"/>
                <a:gd name="T8" fmla="*/ 113 w 201"/>
                <a:gd name="T9" fmla="*/ 72 h 188"/>
                <a:gd name="T10" fmla="*/ 142 w 201"/>
                <a:gd name="T11" fmla="*/ 105 h 188"/>
                <a:gd name="T12" fmla="*/ 160 w 201"/>
                <a:gd name="T13" fmla="*/ 110 h 188"/>
                <a:gd name="T14" fmla="*/ 171 w 201"/>
                <a:gd name="T15" fmla="*/ 121 h 188"/>
                <a:gd name="T16" fmla="*/ 199 w 201"/>
                <a:gd name="T17" fmla="*/ 138 h 188"/>
                <a:gd name="T18" fmla="*/ 198 w 201"/>
                <a:gd name="T19" fmla="*/ 149 h 188"/>
                <a:gd name="T20" fmla="*/ 173 w 201"/>
                <a:gd name="T21" fmla="*/ 136 h 188"/>
                <a:gd name="T22" fmla="*/ 180 w 201"/>
                <a:gd name="T23" fmla="*/ 157 h 188"/>
                <a:gd name="T24" fmla="*/ 172 w 201"/>
                <a:gd name="T25" fmla="*/ 169 h 188"/>
                <a:gd name="T26" fmla="*/ 156 w 201"/>
                <a:gd name="T27" fmla="*/ 188 h 188"/>
                <a:gd name="T28" fmla="*/ 159 w 201"/>
                <a:gd name="T29" fmla="*/ 171 h 188"/>
                <a:gd name="T30" fmla="*/ 155 w 201"/>
                <a:gd name="T31" fmla="*/ 155 h 188"/>
                <a:gd name="T32" fmla="*/ 142 w 201"/>
                <a:gd name="T33" fmla="*/ 142 h 188"/>
                <a:gd name="T34" fmla="*/ 125 w 201"/>
                <a:gd name="T35" fmla="*/ 129 h 188"/>
                <a:gd name="T36" fmla="*/ 105 w 201"/>
                <a:gd name="T37" fmla="*/ 120 h 188"/>
                <a:gd name="T38" fmla="*/ 76 w 201"/>
                <a:gd name="T39" fmla="*/ 97 h 188"/>
                <a:gd name="T40" fmla="*/ 58 w 201"/>
                <a:gd name="T41" fmla="*/ 65 h 188"/>
                <a:gd name="T42" fmla="*/ 35 w 201"/>
                <a:gd name="T43" fmla="*/ 56 h 188"/>
                <a:gd name="T44" fmla="*/ 19 w 201"/>
                <a:gd name="T45" fmla="*/ 68 h 188"/>
                <a:gd name="T46" fmla="*/ 13 w 201"/>
                <a:gd name="T47" fmla="*/ 61 h 188"/>
                <a:gd name="T48" fmla="*/ 0 w 201"/>
                <a:gd name="T49" fmla="*/ 42 h 188"/>
                <a:gd name="T50" fmla="*/ 0 w 201"/>
                <a:gd name="T51" fmla="*/ 28 h 188"/>
                <a:gd name="T52" fmla="*/ 8 w 201"/>
                <a:gd name="T53" fmla="*/ 27 h 188"/>
                <a:gd name="T54" fmla="*/ 25 w 201"/>
                <a:gd name="T55" fmla="*/ 19 h 188"/>
                <a:gd name="T56" fmla="*/ 35 w 201"/>
                <a:gd name="T57" fmla="*/ 22 h 188"/>
                <a:gd name="T58" fmla="*/ 51 w 201"/>
                <a:gd name="T59" fmla="*/ 16 h 188"/>
                <a:gd name="T60" fmla="*/ 58 w 201"/>
                <a:gd name="T61" fmla="*/ 4 h 188"/>
                <a:gd name="T62" fmla="*/ 70 w 201"/>
                <a:gd name="T63" fmla="*/ 3 h 188"/>
                <a:gd name="T64" fmla="*/ 90 w 201"/>
                <a:gd name="T65" fmla="*/ 7 h 1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01" h="188">
                  <a:moveTo>
                    <a:pt x="90" y="7"/>
                  </a:moveTo>
                  <a:lnTo>
                    <a:pt x="114" y="12"/>
                  </a:lnTo>
                  <a:lnTo>
                    <a:pt x="113" y="22"/>
                  </a:lnTo>
                  <a:lnTo>
                    <a:pt x="117" y="31"/>
                  </a:lnTo>
                  <a:lnTo>
                    <a:pt x="104" y="28"/>
                  </a:lnTo>
                  <a:lnTo>
                    <a:pt x="91" y="35"/>
                  </a:lnTo>
                  <a:lnTo>
                    <a:pt x="93" y="45"/>
                  </a:lnTo>
                  <a:lnTo>
                    <a:pt x="91" y="51"/>
                  </a:lnTo>
                  <a:lnTo>
                    <a:pt x="97" y="61"/>
                  </a:lnTo>
                  <a:lnTo>
                    <a:pt x="113" y="72"/>
                  </a:lnTo>
                  <a:lnTo>
                    <a:pt x="122" y="89"/>
                  </a:lnTo>
                  <a:lnTo>
                    <a:pt x="142" y="105"/>
                  </a:lnTo>
                  <a:lnTo>
                    <a:pt x="155" y="105"/>
                  </a:lnTo>
                  <a:lnTo>
                    <a:pt x="160" y="110"/>
                  </a:lnTo>
                  <a:lnTo>
                    <a:pt x="155" y="114"/>
                  </a:lnTo>
                  <a:lnTo>
                    <a:pt x="171" y="121"/>
                  </a:lnTo>
                  <a:lnTo>
                    <a:pt x="183" y="127"/>
                  </a:lnTo>
                  <a:lnTo>
                    <a:pt x="199" y="138"/>
                  </a:lnTo>
                  <a:lnTo>
                    <a:pt x="201" y="142"/>
                  </a:lnTo>
                  <a:lnTo>
                    <a:pt x="198" y="149"/>
                  </a:lnTo>
                  <a:lnTo>
                    <a:pt x="188" y="140"/>
                  </a:lnTo>
                  <a:lnTo>
                    <a:pt x="173" y="136"/>
                  </a:lnTo>
                  <a:lnTo>
                    <a:pt x="167" y="150"/>
                  </a:lnTo>
                  <a:lnTo>
                    <a:pt x="180" y="157"/>
                  </a:lnTo>
                  <a:lnTo>
                    <a:pt x="179" y="168"/>
                  </a:lnTo>
                  <a:lnTo>
                    <a:pt x="172" y="169"/>
                  </a:lnTo>
                  <a:lnTo>
                    <a:pt x="163" y="187"/>
                  </a:lnTo>
                  <a:lnTo>
                    <a:pt x="156" y="188"/>
                  </a:lnTo>
                  <a:lnTo>
                    <a:pt x="156" y="182"/>
                  </a:lnTo>
                  <a:lnTo>
                    <a:pt x="159" y="171"/>
                  </a:lnTo>
                  <a:lnTo>
                    <a:pt x="162" y="167"/>
                  </a:lnTo>
                  <a:lnTo>
                    <a:pt x="155" y="155"/>
                  </a:lnTo>
                  <a:lnTo>
                    <a:pt x="149" y="144"/>
                  </a:lnTo>
                  <a:lnTo>
                    <a:pt x="142" y="142"/>
                  </a:lnTo>
                  <a:lnTo>
                    <a:pt x="136" y="133"/>
                  </a:lnTo>
                  <a:lnTo>
                    <a:pt x="125" y="129"/>
                  </a:lnTo>
                  <a:lnTo>
                    <a:pt x="118" y="121"/>
                  </a:lnTo>
                  <a:lnTo>
                    <a:pt x="105" y="120"/>
                  </a:lnTo>
                  <a:lnTo>
                    <a:pt x="91" y="110"/>
                  </a:lnTo>
                  <a:lnTo>
                    <a:pt x="76" y="97"/>
                  </a:lnTo>
                  <a:lnTo>
                    <a:pt x="64" y="85"/>
                  </a:lnTo>
                  <a:lnTo>
                    <a:pt x="58" y="65"/>
                  </a:lnTo>
                  <a:lnTo>
                    <a:pt x="49" y="63"/>
                  </a:lnTo>
                  <a:lnTo>
                    <a:pt x="35" y="56"/>
                  </a:lnTo>
                  <a:lnTo>
                    <a:pt x="28" y="58"/>
                  </a:lnTo>
                  <a:lnTo>
                    <a:pt x="19" y="68"/>
                  </a:lnTo>
                  <a:lnTo>
                    <a:pt x="12" y="69"/>
                  </a:lnTo>
                  <a:lnTo>
                    <a:pt x="13" y="61"/>
                  </a:lnTo>
                  <a:lnTo>
                    <a:pt x="4" y="58"/>
                  </a:lnTo>
                  <a:lnTo>
                    <a:pt x="0" y="42"/>
                  </a:lnTo>
                  <a:lnTo>
                    <a:pt x="5" y="36"/>
                  </a:lnTo>
                  <a:lnTo>
                    <a:pt x="0" y="28"/>
                  </a:lnTo>
                  <a:lnTo>
                    <a:pt x="0" y="23"/>
                  </a:lnTo>
                  <a:lnTo>
                    <a:pt x="8" y="27"/>
                  </a:lnTo>
                  <a:lnTo>
                    <a:pt x="16" y="26"/>
                  </a:lnTo>
                  <a:lnTo>
                    <a:pt x="25" y="19"/>
                  </a:lnTo>
                  <a:lnTo>
                    <a:pt x="27" y="22"/>
                  </a:lnTo>
                  <a:lnTo>
                    <a:pt x="35" y="22"/>
                  </a:lnTo>
                  <a:lnTo>
                    <a:pt x="38" y="13"/>
                  </a:lnTo>
                  <a:lnTo>
                    <a:pt x="51" y="16"/>
                  </a:lnTo>
                  <a:lnTo>
                    <a:pt x="58" y="12"/>
                  </a:lnTo>
                  <a:lnTo>
                    <a:pt x="58" y="4"/>
                  </a:lnTo>
                  <a:lnTo>
                    <a:pt x="68" y="7"/>
                  </a:lnTo>
                  <a:lnTo>
                    <a:pt x="70" y="3"/>
                  </a:lnTo>
                  <a:lnTo>
                    <a:pt x="86" y="0"/>
                  </a:lnTo>
                  <a:lnTo>
                    <a:pt x="90" y="7"/>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72" name="Freeform 71"/>
            <p:cNvSpPr>
              <a:spLocks/>
            </p:cNvSpPr>
            <p:nvPr/>
          </p:nvSpPr>
          <p:spPr bwMode="auto">
            <a:xfrm>
              <a:off x="5945588" y="3170939"/>
              <a:ext cx="115720" cy="135134"/>
            </a:xfrm>
            <a:custGeom>
              <a:avLst/>
              <a:gdLst>
                <a:gd name="T0" fmla="*/ 5 w 70"/>
                <a:gd name="T1" fmla="*/ 21 h 87"/>
                <a:gd name="T2" fmla="*/ 8 w 70"/>
                <a:gd name="T3" fmla="*/ 14 h 87"/>
                <a:gd name="T4" fmla="*/ 28 w 70"/>
                <a:gd name="T5" fmla="*/ 22 h 87"/>
                <a:gd name="T6" fmla="*/ 60 w 70"/>
                <a:gd name="T7" fmla="*/ 0 h 87"/>
                <a:gd name="T8" fmla="*/ 70 w 70"/>
                <a:gd name="T9" fmla="*/ 26 h 87"/>
                <a:gd name="T10" fmla="*/ 67 w 70"/>
                <a:gd name="T11" fmla="*/ 29 h 87"/>
                <a:gd name="T12" fmla="*/ 33 w 70"/>
                <a:gd name="T13" fmla="*/ 39 h 87"/>
                <a:gd name="T14" fmla="*/ 52 w 70"/>
                <a:gd name="T15" fmla="*/ 60 h 87"/>
                <a:gd name="T16" fmla="*/ 47 w 70"/>
                <a:gd name="T17" fmla="*/ 63 h 87"/>
                <a:gd name="T18" fmla="*/ 45 w 70"/>
                <a:gd name="T19" fmla="*/ 70 h 87"/>
                <a:gd name="T20" fmla="*/ 32 w 70"/>
                <a:gd name="T21" fmla="*/ 73 h 87"/>
                <a:gd name="T22" fmla="*/ 28 w 70"/>
                <a:gd name="T23" fmla="*/ 81 h 87"/>
                <a:gd name="T24" fmla="*/ 21 w 70"/>
                <a:gd name="T25" fmla="*/ 87 h 87"/>
                <a:gd name="T26" fmla="*/ 1 w 70"/>
                <a:gd name="T27" fmla="*/ 84 h 87"/>
                <a:gd name="T28" fmla="*/ 0 w 70"/>
                <a:gd name="T29" fmla="*/ 81 h 87"/>
                <a:gd name="T30" fmla="*/ 6 w 70"/>
                <a:gd name="T31" fmla="*/ 47 h 87"/>
                <a:gd name="T32" fmla="*/ 5 w 70"/>
                <a:gd name="T33" fmla="*/ 39 h 87"/>
                <a:gd name="T34" fmla="*/ 7 w 70"/>
                <a:gd name="T35" fmla="*/ 33 h 87"/>
                <a:gd name="T36" fmla="*/ 5 w 70"/>
                <a:gd name="T37" fmla="*/ 21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70" h="87">
                  <a:moveTo>
                    <a:pt x="5" y="21"/>
                  </a:moveTo>
                  <a:lnTo>
                    <a:pt x="8" y="14"/>
                  </a:lnTo>
                  <a:lnTo>
                    <a:pt x="28" y="22"/>
                  </a:lnTo>
                  <a:lnTo>
                    <a:pt x="60" y="0"/>
                  </a:lnTo>
                  <a:lnTo>
                    <a:pt x="70" y="26"/>
                  </a:lnTo>
                  <a:lnTo>
                    <a:pt x="67" y="29"/>
                  </a:lnTo>
                  <a:lnTo>
                    <a:pt x="33" y="39"/>
                  </a:lnTo>
                  <a:lnTo>
                    <a:pt x="52" y="60"/>
                  </a:lnTo>
                  <a:lnTo>
                    <a:pt x="47" y="63"/>
                  </a:lnTo>
                  <a:lnTo>
                    <a:pt x="45" y="70"/>
                  </a:lnTo>
                  <a:lnTo>
                    <a:pt x="32" y="73"/>
                  </a:lnTo>
                  <a:lnTo>
                    <a:pt x="28" y="81"/>
                  </a:lnTo>
                  <a:lnTo>
                    <a:pt x="21" y="87"/>
                  </a:lnTo>
                  <a:lnTo>
                    <a:pt x="1" y="84"/>
                  </a:lnTo>
                  <a:lnTo>
                    <a:pt x="0" y="81"/>
                  </a:lnTo>
                  <a:lnTo>
                    <a:pt x="6" y="47"/>
                  </a:lnTo>
                  <a:lnTo>
                    <a:pt x="5" y="39"/>
                  </a:lnTo>
                  <a:lnTo>
                    <a:pt x="7" y="33"/>
                  </a:lnTo>
                  <a:lnTo>
                    <a:pt x="5" y="21"/>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73" name="Freeform 72"/>
            <p:cNvSpPr>
              <a:spLocks/>
            </p:cNvSpPr>
            <p:nvPr/>
          </p:nvSpPr>
          <p:spPr bwMode="auto">
            <a:xfrm>
              <a:off x="5957159" y="4070276"/>
              <a:ext cx="241359" cy="329291"/>
            </a:xfrm>
            <a:custGeom>
              <a:avLst/>
              <a:gdLst>
                <a:gd name="T0" fmla="*/ 131 w 146"/>
                <a:gd name="T1" fmla="*/ 132 h 212"/>
                <a:gd name="T2" fmla="*/ 141 w 146"/>
                <a:gd name="T3" fmla="*/ 149 h 212"/>
                <a:gd name="T4" fmla="*/ 128 w 146"/>
                <a:gd name="T5" fmla="*/ 158 h 212"/>
                <a:gd name="T6" fmla="*/ 124 w 146"/>
                <a:gd name="T7" fmla="*/ 166 h 212"/>
                <a:gd name="T8" fmla="*/ 117 w 146"/>
                <a:gd name="T9" fmla="*/ 168 h 212"/>
                <a:gd name="T10" fmla="*/ 114 w 146"/>
                <a:gd name="T11" fmla="*/ 183 h 212"/>
                <a:gd name="T12" fmla="*/ 108 w 146"/>
                <a:gd name="T13" fmla="*/ 191 h 212"/>
                <a:gd name="T14" fmla="*/ 104 w 146"/>
                <a:gd name="T15" fmla="*/ 205 h 212"/>
                <a:gd name="T16" fmla="*/ 97 w 146"/>
                <a:gd name="T17" fmla="*/ 212 h 212"/>
                <a:gd name="T18" fmla="*/ 71 w 146"/>
                <a:gd name="T19" fmla="*/ 191 h 212"/>
                <a:gd name="T20" fmla="*/ 70 w 146"/>
                <a:gd name="T21" fmla="*/ 179 h 212"/>
                <a:gd name="T22" fmla="*/ 3 w 146"/>
                <a:gd name="T23" fmla="*/ 136 h 212"/>
                <a:gd name="T24" fmla="*/ 0 w 146"/>
                <a:gd name="T25" fmla="*/ 134 h 212"/>
                <a:gd name="T26" fmla="*/ 0 w 146"/>
                <a:gd name="T27" fmla="*/ 112 h 212"/>
                <a:gd name="T28" fmla="*/ 5 w 146"/>
                <a:gd name="T29" fmla="*/ 104 h 212"/>
                <a:gd name="T30" fmla="*/ 14 w 146"/>
                <a:gd name="T31" fmla="*/ 90 h 212"/>
                <a:gd name="T32" fmla="*/ 21 w 146"/>
                <a:gd name="T33" fmla="*/ 75 h 212"/>
                <a:gd name="T34" fmla="*/ 13 w 146"/>
                <a:gd name="T35" fmla="*/ 51 h 212"/>
                <a:gd name="T36" fmla="*/ 11 w 146"/>
                <a:gd name="T37" fmla="*/ 41 h 212"/>
                <a:gd name="T38" fmla="*/ 2 w 146"/>
                <a:gd name="T39" fmla="*/ 26 h 212"/>
                <a:gd name="T40" fmla="*/ 13 w 146"/>
                <a:gd name="T41" fmla="*/ 14 h 212"/>
                <a:gd name="T42" fmla="*/ 25 w 146"/>
                <a:gd name="T43" fmla="*/ 0 h 212"/>
                <a:gd name="T44" fmla="*/ 35 w 146"/>
                <a:gd name="T45" fmla="*/ 4 h 212"/>
                <a:gd name="T46" fmla="*/ 35 w 146"/>
                <a:gd name="T47" fmla="*/ 15 h 212"/>
                <a:gd name="T48" fmla="*/ 41 w 146"/>
                <a:gd name="T49" fmla="*/ 22 h 212"/>
                <a:gd name="T50" fmla="*/ 54 w 146"/>
                <a:gd name="T51" fmla="*/ 22 h 212"/>
                <a:gd name="T52" fmla="*/ 77 w 146"/>
                <a:gd name="T53" fmla="*/ 40 h 212"/>
                <a:gd name="T54" fmla="*/ 83 w 146"/>
                <a:gd name="T55" fmla="*/ 40 h 212"/>
                <a:gd name="T56" fmla="*/ 88 w 146"/>
                <a:gd name="T57" fmla="*/ 39 h 212"/>
                <a:gd name="T58" fmla="*/ 92 w 146"/>
                <a:gd name="T59" fmla="*/ 42 h 212"/>
                <a:gd name="T60" fmla="*/ 104 w 146"/>
                <a:gd name="T61" fmla="*/ 43 h 212"/>
                <a:gd name="T62" fmla="*/ 109 w 146"/>
                <a:gd name="T63" fmla="*/ 35 h 212"/>
                <a:gd name="T64" fmla="*/ 126 w 146"/>
                <a:gd name="T65" fmla="*/ 26 h 212"/>
                <a:gd name="T66" fmla="*/ 133 w 146"/>
                <a:gd name="T67" fmla="*/ 33 h 212"/>
                <a:gd name="T68" fmla="*/ 146 w 146"/>
                <a:gd name="T69" fmla="*/ 33 h 212"/>
                <a:gd name="T70" fmla="*/ 130 w 146"/>
                <a:gd name="T71" fmla="*/ 56 h 212"/>
                <a:gd name="T72" fmla="*/ 131 w 146"/>
                <a:gd name="T73" fmla="*/ 132 h 2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46" h="212">
                  <a:moveTo>
                    <a:pt x="131" y="132"/>
                  </a:moveTo>
                  <a:lnTo>
                    <a:pt x="141" y="149"/>
                  </a:lnTo>
                  <a:lnTo>
                    <a:pt x="128" y="158"/>
                  </a:lnTo>
                  <a:lnTo>
                    <a:pt x="124" y="166"/>
                  </a:lnTo>
                  <a:lnTo>
                    <a:pt x="117" y="168"/>
                  </a:lnTo>
                  <a:lnTo>
                    <a:pt x="114" y="183"/>
                  </a:lnTo>
                  <a:lnTo>
                    <a:pt x="108" y="191"/>
                  </a:lnTo>
                  <a:lnTo>
                    <a:pt x="104" y="205"/>
                  </a:lnTo>
                  <a:lnTo>
                    <a:pt x="97" y="212"/>
                  </a:lnTo>
                  <a:lnTo>
                    <a:pt x="71" y="191"/>
                  </a:lnTo>
                  <a:lnTo>
                    <a:pt x="70" y="179"/>
                  </a:lnTo>
                  <a:lnTo>
                    <a:pt x="3" y="136"/>
                  </a:lnTo>
                  <a:lnTo>
                    <a:pt x="0" y="134"/>
                  </a:lnTo>
                  <a:lnTo>
                    <a:pt x="0" y="112"/>
                  </a:lnTo>
                  <a:lnTo>
                    <a:pt x="5" y="104"/>
                  </a:lnTo>
                  <a:lnTo>
                    <a:pt x="14" y="90"/>
                  </a:lnTo>
                  <a:lnTo>
                    <a:pt x="21" y="75"/>
                  </a:lnTo>
                  <a:lnTo>
                    <a:pt x="13" y="51"/>
                  </a:lnTo>
                  <a:lnTo>
                    <a:pt x="11" y="41"/>
                  </a:lnTo>
                  <a:lnTo>
                    <a:pt x="2" y="26"/>
                  </a:lnTo>
                  <a:lnTo>
                    <a:pt x="13" y="14"/>
                  </a:lnTo>
                  <a:lnTo>
                    <a:pt x="25" y="0"/>
                  </a:lnTo>
                  <a:lnTo>
                    <a:pt x="35" y="4"/>
                  </a:lnTo>
                  <a:lnTo>
                    <a:pt x="35" y="15"/>
                  </a:lnTo>
                  <a:lnTo>
                    <a:pt x="41" y="22"/>
                  </a:lnTo>
                  <a:lnTo>
                    <a:pt x="54" y="22"/>
                  </a:lnTo>
                  <a:lnTo>
                    <a:pt x="77" y="40"/>
                  </a:lnTo>
                  <a:lnTo>
                    <a:pt x="83" y="40"/>
                  </a:lnTo>
                  <a:lnTo>
                    <a:pt x="88" y="39"/>
                  </a:lnTo>
                  <a:lnTo>
                    <a:pt x="92" y="42"/>
                  </a:lnTo>
                  <a:lnTo>
                    <a:pt x="104" y="43"/>
                  </a:lnTo>
                  <a:lnTo>
                    <a:pt x="109" y="35"/>
                  </a:lnTo>
                  <a:lnTo>
                    <a:pt x="126" y="26"/>
                  </a:lnTo>
                  <a:lnTo>
                    <a:pt x="133" y="33"/>
                  </a:lnTo>
                  <a:lnTo>
                    <a:pt x="146" y="33"/>
                  </a:lnTo>
                  <a:lnTo>
                    <a:pt x="130" y="56"/>
                  </a:lnTo>
                  <a:lnTo>
                    <a:pt x="131" y="132"/>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74" name="Freeform 73"/>
            <p:cNvSpPr>
              <a:spLocks/>
            </p:cNvSpPr>
            <p:nvPr/>
          </p:nvSpPr>
          <p:spPr bwMode="auto">
            <a:xfrm>
              <a:off x="5482708" y="2854075"/>
              <a:ext cx="46288" cy="45045"/>
            </a:xfrm>
            <a:custGeom>
              <a:avLst/>
              <a:gdLst>
                <a:gd name="T0" fmla="*/ 12 w 28"/>
                <a:gd name="T1" fmla="*/ 25 h 29"/>
                <a:gd name="T2" fmla="*/ 12 w 28"/>
                <a:gd name="T3" fmla="*/ 29 h 29"/>
                <a:gd name="T4" fmla="*/ 10 w 28"/>
                <a:gd name="T5" fmla="*/ 29 h 29"/>
                <a:gd name="T6" fmla="*/ 8 w 28"/>
                <a:gd name="T7" fmla="*/ 22 h 29"/>
                <a:gd name="T8" fmla="*/ 4 w 28"/>
                <a:gd name="T9" fmla="*/ 20 h 29"/>
                <a:gd name="T10" fmla="*/ 0 w 28"/>
                <a:gd name="T11" fmla="*/ 14 h 29"/>
                <a:gd name="T12" fmla="*/ 2 w 28"/>
                <a:gd name="T13" fmla="*/ 9 h 29"/>
                <a:gd name="T14" fmla="*/ 6 w 28"/>
                <a:gd name="T15" fmla="*/ 8 h 29"/>
                <a:gd name="T16" fmla="*/ 8 w 28"/>
                <a:gd name="T17" fmla="*/ 1 h 29"/>
                <a:gd name="T18" fmla="*/ 11 w 28"/>
                <a:gd name="T19" fmla="*/ 0 h 29"/>
                <a:gd name="T20" fmla="*/ 13 w 28"/>
                <a:gd name="T21" fmla="*/ 3 h 29"/>
                <a:gd name="T22" fmla="*/ 17 w 28"/>
                <a:gd name="T23" fmla="*/ 4 h 29"/>
                <a:gd name="T24" fmla="*/ 19 w 28"/>
                <a:gd name="T25" fmla="*/ 7 h 29"/>
                <a:gd name="T26" fmla="*/ 22 w 28"/>
                <a:gd name="T27" fmla="*/ 8 h 29"/>
                <a:gd name="T28" fmla="*/ 26 w 28"/>
                <a:gd name="T29" fmla="*/ 12 h 29"/>
                <a:gd name="T30" fmla="*/ 28 w 28"/>
                <a:gd name="T31" fmla="*/ 12 h 29"/>
                <a:gd name="T32" fmla="*/ 27 w 28"/>
                <a:gd name="T33" fmla="*/ 17 h 29"/>
                <a:gd name="T34" fmla="*/ 25 w 28"/>
                <a:gd name="T35" fmla="*/ 20 h 29"/>
                <a:gd name="T36" fmla="*/ 25 w 28"/>
                <a:gd name="T37" fmla="*/ 21 h 29"/>
                <a:gd name="T38" fmla="*/ 22 w 28"/>
                <a:gd name="T39" fmla="*/ 22 h 29"/>
                <a:gd name="T40" fmla="*/ 12 w 28"/>
                <a:gd name="T41" fmla="*/ 25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8" h="29">
                  <a:moveTo>
                    <a:pt x="12" y="25"/>
                  </a:moveTo>
                  <a:lnTo>
                    <a:pt x="12" y="29"/>
                  </a:lnTo>
                  <a:lnTo>
                    <a:pt x="10" y="29"/>
                  </a:lnTo>
                  <a:lnTo>
                    <a:pt x="8" y="22"/>
                  </a:lnTo>
                  <a:lnTo>
                    <a:pt x="4" y="20"/>
                  </a:lnTo>
                  <a:lnTo>
                    <a:pt x="0" y="14"/>
                  </a:lnTo>
                  <a:lnTo>
                    <a:pt x="2" y="9"/>
                  </a:lnTo>
                  <a:lnTo>
                    <a:pt x="6" y="8"/>
                  </a:lnTo>
                  <a:lnTo>
                    <a:pt x="8" y="1"/>
                  </a:lnTo>
                  <a:lnTo>
                    <a:pt x="11" y="0"/>
                  </a:lnTo>
                  <a:lnTo>
                    <a:pt x="13" y="3"/>
                  </a:lnTo>
                  <a:lnTo>
                    <a:pt x="17" y="4"/>
                  </a:lnTo>
                  <a:lnTo>
                    <a:pt x="19" y="7"/>
                  </a:lnTo>
                  <a:lnTo>
                    <a:pt x="22" y="8"/>
                  </a:lnTo>
                  <a:lnTo>
                    <a:pt x="26" y="12"/>
                  </a:lnTo>
                  <a:lnTo>
                    <a:pt x="28" y="12"/>
                  </a:lnTo>
                  <a:lnTo>
                    <a:pt x="27" y="17"/>
                  </a:lnTo>
                  <a:lnTo>
                    <a:pt x="25" y="20"/>
                  </a:lnTo>
                  <a:lnTo>
                    <a:pt x="25" y="21"/>
                  </a:lnTo>
                  <a:lnTo>
                    <a:pt x="22" y="22"/>
                  </a:lnTo>
                  <a:lnTo>
                    <a:pt x="12" y="2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75" name="Freeform 74"/>
            <p:cNvSpPr>
              <a:spLocks/>
            </p:cNvSpPr>
            <p:nvPr/>
          </p:nvSpPr>
          <p:spPr bwMode="auto">
            <a:xfrm>
              <a:off x="6287788" y="3278115"/>
              <a:ext cx="56206" cy="49704"/>
            </a:xfrm>
            <a:custGeom>
              <a:avLst/>
              <a:gdLst>
                <a:gd name="T0" fmla="*/ 22 w 34"/>
                <a:gd name="T1" fmla="*/ 2 h 32"/>
                <a:gd name="T2" fmla="*/ 27 w 34"/>
                <a:gd name="T3" fmla="*/ 11 h 32"/>
                <a:gd name="T4" fmla="*/ 26 w 34"/>
                <a:gd name="T5" fmla="*/ 16 h 32"/>
                <a:gd name="T6" fmla="*/ 34 w 34"/>
                <a:gd name="T7" fmla="*/ 31 h 32"/>
                <a:gd name="T8" fmla="*/ 21 w 34"/>
                <a:gd name="T9" fmla="*/ 32 h 32"/>
                <a:gd name="T10" fmla="*/ 16 w 34"/>
                <a:gd name="T11" fmla="*/ 22 h 32"/>
                <a:gd name="T12" fmla="*/ 0 w 34"/>
                <a:gd name="T13" fmla="*/ 20 h 32"/>
                <a:gd name="T14" fmla="*/ 10 w 34"/>
                <a:gd name="T15" fmla="*/ 0 h 32"/>
                <a:gd name="T16" fmla="*/ 22 w 34"/>
                <a:gd name="T17" fmla="*/ 2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4" h="32">
                  <a:moveTo>
                    <a:pt x="22" y="2"/>
                  </a:moveTo>
                  <a:lnTo>
                    <a:pt x="27" y="11"/>
                  </a:lnTo>
                  <a:lnTo>
                    <a:pt x="26" y="16"/>
                  </a:lnTo>
                  <a:lnTo>
                    <a:pt x="34" y="31"/>
                  </a:lnTo>
                  <a:lnTo>
                    <a:pt x="21" y="32"/>
                  </a:lnTo>
                  <a:lnTo>
                    <a:pt x="16" y="22"/>
                  </a:lnTo>
                  <a:lnTo>
                    <a:pt x="0" y="20"/>
                  </a:lnTo>
                  <a:lnTo>
                    <a:pt x="10" y="0"/>
                  </a:lnTo>
                  <a:lnTo>
                    <a:pt x="22" y="2"/>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76" name="Freeform 75"/>
            <p:cNvSpPr>
              <a:spLocks/>
            </p:cNvSpPr>
            <p:nvPr/>
          </p:nvSpPr>
          <p:spPr bwMode="auto">
            <a:xfrm>
              <a:off x="5938976" y="3130555"/>
              <a:ext cx="39675" cy="49704"/>
            </a:xfrm>
            <a:custGeom>
              <a:avLst/>
              <a:gdLst>
                <a:gd name="T0" fmla="*/ 12 w 24"/>
                <a:gd name="T1" fmla="*/ 28 h 32"/>
                <a:gd name="T2" fmla="*/ 7 w 24"/>
                <a:gd name="T3" fmla="*/ 29 h 32"/>
                <a:gd name="T4" fmla="*/ 6 w 24"/>
                <a:gd name="T5" fmla="*/ 32 h 32"/>
                <a:gd name="T6" fmla="*/ 0 w 24"/>
                <a:gd name="T7" fmla="*/ 32 h 32"/>
                <a:gd name="T8" fmla="*/ 5 w 24"/>
                <a:gd name="T9" fmla="*/ 15 h 32"/>
                <a:gd name="T10" fmla="*/ 12 w 24"/>
                <a:gd name="T11" fmla="*/ 1 h 32"/>
                <a:gd name="T12" fmla="*/ 12 w 24"/>
                <a:gd name="T13" fmla="*/ 0 h 32"/>
                <a:gd name="T14" fmla="*/ 20 w 24"/>
                <a:gd name="T15" fmla="*/ 1 h 32"/>
                <a:gd name="T16" fmla="*/ 24 w 24"/>
                <a:gd name="T17" fmla="*/ 9 h 32"/>
                <a:gd name="T18" fmla="*/ 15 w 24"/>
                <a:gd name="T19" fmla="*/ 17 h 32"/>
                <a:gd name="T20" fmla="*/ 12 w 24"/>
                <a:gd name="T21" fmla="*/ 28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4" h="32">
                  <a:moveTo>
                    <a:pt x="12" y="28"/>
                  </a:moveTo>
                  <a:lnTo>
                    <a:pt x="7" y="29"/>
                  </a:lnTo>
                  <a:lnTo>
                    <a:pt x="6" y="32"/>
                  </a:lnTo>
                  <a:lnTo>
                    <a:pt x="0" y="32"/>
                  </a:lnTo>
                  <a:lnTo>
                    <a:pt x="5" y="15"/>
                  </a:lnTo>
                  <a:lnTo>
                    <a:pt x="12" y="1"/>
                  </a:lnTo>
                  <a:lnTo>
                    <a:pt x="12" y="0"/>
                  </a:lnTo>
                  <a:lnTo>
                    <a:pt x="20" y="1"/>
                  </a:lnTo>
                  <a:lnTo>
                    <a:pt x="24" y="9"/>
                  </a:lnTo>
                  <a:lnTo>
                    <a:pt x="15" y="17"/>
                  </a:lnTo>
                  <a:lnTo>
                    <a:pt x="12" y="28"/>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77" name="Freeform 76"/>
            <p:cNvSpPr>
              <a:spLocks/>
            </p:cNvSpPr>
            <p:nvPr/>
          </p:nvSpPr>
          <p:spPr bwMode="auto">
            <a:xfrm>
              <a:off x="4581744" y="3972421"/>
              <a:ext cx="117373" cy="135134"/>
            </a:xfrm>
            <a:custGeom>
              <a:avLst/>
              <a:gdLst>
                <a:gd name="T0" fmla="*/ 68 w 71"/>
                <a:gd name="T1" fmla="*/ 87 h 87"/>
                <a:gd name="T2" fmla="*/ 63 w 71"/>
                <a:gd name="T3" fmla="*/ 87 h 87"/>
                <a:gd name="T4" fmla="*/ 44 w 71"/>
                <a:gd name="T5" fmla="*/ 77 h 87"/>
                <a:gd name="T6" fmla="*/ 27 w 71"/>
                <a:gd name="T7" fmla="*/ 61 h 87"/>
                <a:gd name="T8" fmla="*/ 12 w 71"/>
                <a:gd name="T9" fmla="*/ 50 h 87"/>
                <a:gd name="T10" fmla="*/ 0 w 71"/>
                <a:gd name="T11" fmla="*/ 37 h 87"/>
                <a:gd name="T12" fmla="*/ 4 w 71"/>
                <a:gd name="T13" fmla="*/ 30 h 87"/>
                <a:gd name="T14" fmla="*/ 5 w 71"/>
                <a:gd name="T15" fmla="*/ 24 h 87"/>
                <a:gd name="T16" fmla="*/ 13 w 71"/>
                <a:gd name="T17" fmla="*/ 12 h 87"/>
                <a:gd name="T18" fmla="*/ 22 w 71"/>
                <a:gd name="T19" fmla="*/ 3 h 87"/>
                <a:gd name="T20" fmla="*/ 26 w 71"/>
                <a:gd name="T21" fmla="*/ 2 h 87"/>
                <a:gd name="T22" fmla="*/ 31 w 71"/>
                <a:gd name="T23" fmla="*/ 0 h 87"/>
                <a:gd name="T24" fmla="*/ 38 w 71"/>
                <a:gd name="T25" fmla="*/ 13 h 87"/>
                <a:gd name="T26" fmla="*/ 37 w 71"/>
                <a:gd name="T27" fmla="*/ 21 h 87"/>
                <a:gd name="T28" fmla="*/ 41 w 71"/>
                <a:gd name="T29" fmla="*/ 26 h 87"/>
                <a:gd name="T30" fmla="*/ 46 w 71"/>
                <a:gd name="T31" fmla="*/ 26 h 87"/>
                <a:gd name="T32" fmla="*/ 49 w 71"/>
                <a:gd name="T33" fmla="*/ 17 h 87"/>
                <a:gd name="T34" fmla="*/ 55 w 71"/>
                <a:gd name="T35" fmla="*/ 18 h 87"/>
                <a:gd name="T36" fmla="*/ 54 w 71"/>
                <a:gd name="T37" fmla="*/ 24 h 87"/>
                <a:gd name="T38" fmla="*/ 55 w 71"/>
                <a:gd name="T39" fmla="*/ 34 h 87"/>
                <a:gd name="T40" fmla="*/ 52 w 71"/>
                <a:gd name="T41" fmla="*/ 43 h 87"/>
                <a:gd name="T42" fmla="*/ 57 w 71"/>
                <a:gd name="T43" fmla="*/ 49 h 87"/>
                <a:gd name="T44" fmla="*/ 63 w 71"/>
                <a:gd name="T45" fmla="*/ 50 h 87"/>
                <a:gd name="T46" fmla="*/ 70 w 71"/>
                <a:gd name="T47" fmla="*/ 59 h 87"/>
                <a:gd name="T48" fmla="*/ 71 w 71"/>
                <a:gd name="T49" fmla="*/ 67 h 87"/>
                <a:gd name="T50" fmla="*/ 69 w 71"/>
                <a:gd name="T51" fmla="*/ 70 h 87"/>
                <a:gd name="T52" fmla="*/ 68 w 71"/>
                <a:gd name="T53" fmla="*/ 8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71" h="87">
                  <a:moveTo>
                    <a:pt x="68" y="87"/>
                  </a:moveTo>
                  <a:lnTo>
                    <a:pt x="63" y="87"/>
                  </a:lnTo>
                  <a:lnTo>
                    <a:pt x="44" y="77"/>
                  </a:lnTo>
                  <a:lnTo>
                    <a:pt x="27" y="61"/>
                  </a:lnTo>
                  <a:lnTo>
                    <a:pt x="12" y="50"/>
                  </a:lnTo>
                  <a:lnTo>
                    <a:pt x="0" y="37"/>
                  </a:lnTo>
                  <a:lnTo>
                    <a:pt x="4" y="30"/>
                  </a:lnTo>
                  <a:lnTo>
                    <a:pt x="5" y="24"/>
                  </a:lnTo>
                  <a:lnTo>
                    <a:pt x="13" y="12"/>
                  </a:lnTo>
                  <a:lnTo>
                    <a:pt x="22" y="3"/>
                  </a:lnTo>
                  <a:lnTo>
                    <a:pt x="26" y="2"/>
                  </a:lnTo>
                  <a:lnTo>
                    <a:pt x="31" y="0"/>
                  </a:lnTo>
                  <a:lnTo>
                    <a:pt x="38" y="13"/>
                  </a:lnTo>
                  <a:lnTo>
                    <a:pt x="37" y="21"/>
                  </a:lnTo>
                  <a:lnTo>
                    <a:pt x="41" y="26"/>
                  </a:lnTo>
                  <a:lnTo>
                    <a:pt x="46" y="26"/>
                  </a:lnTo>
                  <a:lnTo>
                    <a:pt x="49" y="17"/>
                  </a:lnTo>
                  <a:lnTo>
                    <a:pt x="55" y="18"/>
                  </a:lnTo>
                  <a:lnTo>
                    <a:pt x="54" y="24"/>
                  </a:lnTo>
                  <a:lnTo>
                    <a:pt x="55" y="34"/>
                  </a:lnTo>
                  <a:lnTo>
                    <a:pt x="52" y="43"/>
                  </a:lnTo>
                  <a:lnTo>
                    <a:pt x="57" y="49"/>
                  </a:lnTo>
                  <a:lnTo>
                    <a:pt x="63" y="50"/>
                  </a:lnTo>
                  <a:lnTo>
                    <a:pt x="70" y="59"/>
                  </a:lnTo>
                  <a:lnTo>
                    <a:pt x="71" y="67"/>
                  </a:lnTo>
                  <a:lnTo>
                    <a:pt x="69" y="70"/>
                  </a:lnTo>
                  <a:lnTo>
                    <a:pt x="68" y="87"/>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78" name="Freeform 77"/>
            <p:cNvSpPr>
              <a:spLocks/>
            </p:cNvSpPr>
            <p:nvPr/>
          </p:nvSpPr>
          <p:spPr bwMode="auto">
            <a:xfrm>
              <a:off x="5201672" y="3178706"/>
              <a:ext cx="472799" cy="438019"/>
            </a:xfrm>
            <a:custGeom>
              <a:avLst/>
              <a:gdLst>
                <a:gd name="T0" fmla="*/ 101 w 286"/>
                <a:gd name="T1" fmla="*/ 213 h 282"/>
                <a:gd name="T2" fmla="*/ 88 w 286"/>
                <a:gd name="T3" fmla="*/ 221 h 282"/>
                <a:gd name="T4" fmla="*/ 78 w 286"/>
                <a:gd name="T5" fmla="*/ 210 h 282"/>
                <a:gd name="T6" fmla="*/ 49 w 286"/>
                <a:gd name="T7" fmla="*/ 201 h 282"/>
                <a:gd name="T8" fmla="*/ 41 w 286"/>
                <a:gd name="T9" fmla="*/ 188 h 282"/>
                <a:gd name="T10" fmla="*/ 27 w 286"/>
                <a:gd name="T11" fmla="*/ 178 h 282"/>
                <a:gd name="T12" fmla="*/ 19 w 286"/>
                <a:gd name="T13" fmla="*/ 182 h 282"/>
                <a:gd name="T14" fmla="*/ 12 w 286"/>
                <a:gd name="T15" fmla="*/ 170 h 282"/>
                <a:gd name="T16" fmla="*/ 11 w 286"/>
                <a:gd name="T17" fmla="*/ 162 h 282"/>
                <a:gd name="T18" fmla="*/ 0 w 286"/>
                <a:gd name="T19" fmla="*/ 146 h 282"/>
                <a:gd name="T20" fmla="*/ 7 w 286"/>
                <a:gd name="T21" fmla="*/ 138 h 282"/>
                <a:gd name="T22" fmla="*/ 5 w 286"/>
                <a:gd name="T23" fmla="*/ 125 h 282"/>
                <a:gd name="T24" fmla="*/ 7 w 286"/>
                <a:gd name="T25" fmla="*/ 113 h 282"/>
                <a:gd name="T26" fmla="*/ 6 w 286"/>
                <a:gd name="T27" fmla="*/ 104 h 282"/>
                <a:gd name="T28" fmla="*/ 9 w 286"/>
                <a:gd name="T29" fmla="*/ 87 h 282"/>
                <a:gd name="T30" fmla="*/ 7 w 286"/>
                <a:gd name="T31" fmla="*/ 77 h 282"/>
                <a:gd name="T32" fmla="*/ 1 w 286"/>
                <a:gd name="T33" fmla="*/ 59 h 282"/>
                <a:gd name="T34" fmla="*/ 10 w 286"/>
                <a:gd name="T35" fmla="*/ 54 h 282"/>
                <a:gd name="T36" fmla="*/ 11 w 286"/>
                <a:gd name="T37" fmla="*/ 45 h 282"/>
                <a:gd name="T38" fmla="*/ 9 w 286"/>
                <a:gd name="T39" fmla="*/ 37 h 282"/>
                <a:gd name="T40" fmla="*/ 21 w 286"/>
                <a:gd name="T41" fmla="*/ 29 h 282"/>
                <a:gd name="T42" fmla="*/ 26 w 286"/>
                <a:gd name="T43" fmla="*/ 22 h 282"/>
                <a:gd name="T44" fmla="*/ 34 w 286"/>
                <a:gd name="T45" fmla="*/ 16 h 282"/>
                <a:gd name="T46" fmla="*/ 35 w 286"/>
                <a:gd name="T47" fmla="*/ 0 h 282"/>
                <a:gd name="T48" fmla="*/ 55 w 286"/>
                <a:gd name="T49" fmla="*/ 7 h 282"/>
                <a:gd name="T50" fmla="*/ 63 w 286"/>
                <a:gd name="T51" fmla="*/ 6 h 282"/>
                <a:gd name="T52" fmla="*/ 77 w 286"/>
                <a:gd name="T53" fmla="*/ 9 h 282"/>
                <a:gd name="T54" fmla="*/ 101 w 286"/>
                <a:gd name="T55" fmla="*/ 18 h 282"/>
                <a:gd name="T56" fmla="*/ 110 w 286"/>
                <a:gd name="T57" fmla="*/ 37 h 282"/>
                <a:gd name="T58" fmla="*/ 126 w 286"/>
                <a:gd name="T59" fmla="*/ 41 h 282"/>
                <a:gd name="T60" fmla="*/ 151 w 286"/>
                <a:gd name="T61" fmla="*/ 50 h 282"/>
                <a:gd name="T62" fmla="*/ 170 w 286"/>
                <a:gd name="T63" fmla="*/ 60 h 282"/>
                <a:gd name="T64" fmla="*/ 178 w 286"/>
                <a:gd name="T65" fmla="*/ 54 h 282"/>
                <a:gd name="T66" fmla="*/ 186 w 286"/>
                <a:gd name="T67" fmla="*/ 45 h 282"/>
                <a:gd name="T68" fmla="*/ 181 w 286"/>
                <a:gd name="T69" fmla="*/ 29 h 282"/>
                <a:gd name="T70" fmla="*/ 186 w 286"/>
                <a:gd name="T71" fmla="*/ 19 h 282"/>
                <a:gd name="T72" fmla="*/ 198 w 286"/>
                <a:gd name="T73" fmla="*/ 9 h 282"/>
                <a:gd name="T74" fmla="*/ 210 w 286"/>
                <a:gd name="T75" fmla="*/ 6 h 282"/>
                <a:gd name="T76" fmla="*/ 234 w 286"/>
                <a:gd name="T77" fmla="*/ 11 h 282"/>
                <a:gd name="T78" fmla="*/ 241 w 286"/>
                <a:gd name="T79" fmla="*/ 20 h 282"/>
                <a:gd name="T80" fmla="*/ 247 w 286"/>
                <a:gd name="T81" fmla="*/ 20 h 282"/>
                <a:gd name="T82" fmla="*/ 253 w 286"/>
                <a:gd name="T83" fmla="*/ 23 h 282"/>
                <a:gd name="T84" fmla="*/ 270 w 286"/>
                <a:gd name="T85" fmla="*/ 26 h 282"/>
                <a:gd name="T86" fmla="*/ 275 w 286"/>
                <a:gd name="T87" fmla="*/ 33 h 282"/>
                <a:gd name="T88" fmla="*/ 270 w 286"/>
                <a:gd name="T89" fmla="*/ 43 h 282"/>
                <a:gd name="T90" fmla="*/ 273 w 286"/>
                <a:gd name="T91" fmla="*/ 51 h 282"/>
                <a:gd name="T92" fmla="*/ 269 w 286"/>
                <a:gd name="T93" fmla="*/ 64 h 282"/>
                <a:gd name="T94" fmla="*/ 275 w 286"/>
                <a:gd name="T95" fmla="*/ 81 h 282"/>
                <a:gd name="T96" fmla="*/ 280 w 286"/>
                <a:gd name="T97" fmla="*/ 155 h 282"/>
                <a:gd name="T98" fmla="*/ 284 w 286"/>
                <a:gd name="T99" fmla="*/ 231 h 282"/>
                <a:gd name="T100" fmla="*/ 286 w 286"/>
                <a:gd name="T101" fmla="*/ 273 h 282"/>
                <a:gd name="T102" fmla="*/ 265 w 286"/>
                <a:gd name="T103" fmla="*/ 273 h 282"/>
                <a:gd name="T104" fmla="*/ 265 w 286"/>
                <a:gd name="T105" fmla="*/ 282 h 282"/>
                <a:gd name="T106" fmla="*/ 192 w 286"/>
                <a:gd name="T107" fmla="*/ 242 h 282"/>
                <a:gd name="T108" fmla="*/ 119 w 286"/>
                <a:gd name="T109" fmla="*/ 202 h 282"/>
                <a:gd name="T110" fmla="*/ 101 w 286"/>
                <a:gd name="T111" fmla="*/ 213 h 2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286" h="282">
                  <a:moveTo>
                    <a:pt x="101" y="213"/>
                  </a:moveTo>
                  <a:lnTo>
                    <a:pt x="88" y="221"/>
                  </a:lnTo>
                  <a:lnTo>
                    <a:pt x="78" y="210"/>
                  </a:lnTo>
                  <a:lnTo>
                    <a:pt x="49" y="201"/>
                  </a:lnTo>
                  <a:lnTo>
                    <a:pt x="41" y="188"/>
                  </a:lnTo>
                  <a:lnTo>
                    <a:pt x="27" y="178"/>
                  </a:lnTo>
                  <a:lnTo>
                    <a:pt x="19" y="182"/>
                  </a:lnTo>
                  <a:lnTo>
                    <a:pt x="12" y="170"/>
                  </a:lnTo>
                  <a:lnTo>
                    <a:pt x="11" y="162"/>
                  </a:lnTo>
                  <a:lnTo>
                    <a:pt x="0" y="146"/>
                  </a:lnTo>
                  <a:lnTo>
                    <a:pt x="7" y="138"/>
                  </a:lnTo>
                  <a:lnTo>
                    <a:pt x="5" y="125"/>
                  </a:lnTo>
                  <a:lnTo>
                    <a:pt x="7" y="113"/>
                  </a:lnTo>
                  <a:lnTo>
                    <a:pt x="6" y="104"/>
                  </a:lnTo>
                  <a:lnTo>
                    <a:pt x="9" y="87"/>
                  </a:lnTo>
                  <a:lnTo>
                    <a:pt x="7" y="77"/>
                  </a:lnTo>
                  <a:lnTo>
                    <a:pt x="1" y="59"/>
                  </a:lnTo>
                  <a:lnTo>
                    <a:pt x="10" y="54"/>
                  </a:lnTo>
                  <a:lnTo>
                    <a:pt x="11" y="45"/>
                  </a:lnTo>
                  <a:lnTo>
                    <a:pt x="9" y="37"/>
                  </a:lnTo>
                  <a:lnTo>
                    <a:pt x="21" y="29"/>
                  </a:lnTo>
                  <a:lnTo>
                    <a:pt x="26" y="22"/>
                  </a:lnTo>
                  <a:lnTo>
                    <a:pt x="34" y="16"/>
                  </a:lnTo>
                  <a:lnTo>
                    <a:pt x="35" y="0"/>
                  </a:lnTo>
                  <a:lnTo>
                    <a:pt x="55" y="7"/>
                  </a:lnTo>
                  <a:lnTo>
                    <a:pt x="63" y="6"/>
                  </a:lnTo>
                  <a:lnTo>
                    <a:pt x="77" y="9"/>
                  </a:lnTo>
                  <a:lnTo>
                    <a:pt x="101" y="18"/>
                  </a:lnTo>
                  <a:lnTo>
                    <a:pt x="110" y="37"/>
                  </a:lnTo>
                  <a:lnTo>
                    <a:pt x="126" y="41"/>
                  </a:lnTo>
                  <a:lnTo>
                    <a:pt x="151" y="50"/>
                  </a:lnTo>
                  <a:lnTo>
                    <a:pt x="170" y="60"/>
                  </a:lnTo>
                  <a:lnTo>
                    <a:pt x="178" y="54"/>
                  </a:lnTo>
                  <a:lnTo>
                    <a:pt x="186" y="45"/>
                  </a:lnTo>
                  <a:lnTo>
                    <a:pt x="181" y="29"/>
                  </a:lnTo>
                  <a:lnTo>
                    <a:pt x="186" y="19"/>
                  </a:lnTo>
                  <a:lnTo>
                    <a:pt x="198" y="9"/>
                  </a:lnTo>
                  <a:lnTo>
                    <a:pt x="210" y="6"/>
                  </a:lnTo>
                  <a:lnTo>
                    <a:pt x="234" y="11"/>
                  </a:lnTo>
                  <a:lnTo>
                    <a:pt x="241" y="20"/>
                  </a:lnTo>
                  <a:lnTo>
                    <a:pt x="247" y="20"/>
                  </a:lnTo>
                  <a:lnTo>
                    <a:pt x="253" y="23"/>
                  </a:lnTo>
                  <a:lnTo>
                    <a:pt x="270" y="26"/>
                  </a:lnTo>
                  <a:lnTo>
                    <a:pt x="275" y="33"/>
                  </a:lnTo>
                  <a:lnTo>
                    <a:pt x="270" y="43"/>
                  </a:lnTo>
                  <a:lnTo>
                    <a:pt x="273" y="51"/>
                  </a:lnTo>
                  <a:lnTo>
                    <a:pt x="269" y="64"/>
                  </a:lnTo>
                  <a:lnTo>
                    <a:pt x="275" y="81"/>
                  </a:lnTo>
                  <a:lnTo>
                    <a:pt x="280" y="155"/>
                  </a:lnTo>
                  <a:lnTo>
                    <a:pt x="284" y="231"/>
                  </a:lnTo>
                  <a:lnTo>
                    <a:pt x="286" y="273"/>
                  </a:lnTo>
                  <a:lnTo>
                    <a:pt x="265" y="273"/>
                  </a:lnTo>
                  <a:lnTo>
                    <a:pt x="265" y="282"/>
                  </a:lnTo>
                  <a:lnTo>
                    <a:pt x="192" y="242"/>
                  </a:lnTo>
                  <a:lnTo>
                    <a:pt x="119" y="202"/>
                  </a:lnTo>
                  <a:lnTo>
                    <a:pt x="101" y="213"/>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79" name="Freeform 78"/>
            <p:cNvSpPr>
              <a:spLocks/>
            </p:cNvSpPr>
            <p:nvPr/>
          </p:nvSpPr>
          <p:spPr bwMode="auto">
            <a:xfrm>
              <a:off x="5714147" y="5173091"/>
              <a:ext cx="69431" cy="63684"/>
            </a:xfrm>
            <a:custGeom>
              <a:avLst/>
              <a:gdLst>
                <a:gd name="T0" fmla="*/ 36 w 42"/>
                <a:gd name="T1" fmla="*/ 6 h 41"/>
                <a:gd name="T2" fmla="*/ 42 w 42"/>
                <a:gd name="T3" fmla="*/ 12 h 41"/>
                <a:gd name="T4" fmla="*/ 36 w 42"/>
                <a:gd name="T5" fmla="*/ 22 h 41"/>
                <a:gd name="T6" fmla="*/ 32 w 42"/>
                <a:gd name="T7" fmla="*/ 29 h 41"/>
                <a:gd name="T8" fmla="*/ 22 w 42"/>
                <a:gd name="T9" fmla="*/ 32 h 41"/>
                <a:gd name="T10" fmla="*/ 18 w 42"/>
                <a:gd name="T11" fmla="*/ 39 h 41"/>
                <a:gd name="T12" fmla="*/ 12 w 42"/>
                <a:gd name="T13" fmla="*/ 41 h 41"/>
                <a:gd name="T14" fmla="*/ 0 w 42"/>
                <a:gd name="T15" fmla="*/ 25 h 41"/>
                <a:gd name="T16" fmla="*/ 10 w 42"/>
                <a:gd name="T17" fmla="*/ 12 h 41"/>
                <a:gd name="T18" fmla="*/ 20 w 42"/>
                <a:gd name="T19" fmla="*/ 4 h 41"/>
                <a:gd name="T20" fmla="*/ 29 w 42"/>
                <a:gd name="T21" fmla="*/ 0 h 41"/>
                <a:gd name="T22" fmla="*/ 36 w 42"/>
                <a:gd name="T23" fmla="*/ 6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2" h="41">
                  <a:moveTo>
                    <a:pt x="36" y="6"/>
                  </a:moveTo>
                  <a:lnTo>
                    <a:pt x="42" y="12"/>
                  </a:lnTo>
                  <a:lnTo>
                    <a:pt x="36" y="22"/>
                  </a:lnTo>
                  <a:lnTo>
                    <a:pt x="32" y="29"/>
                  </a:lnTo>
                  <a:lnTo>
                    <a:pt x="22" y="32"/>
                  </a:lnTo>
                  <a:lnTo>
                    <a:pt x="18" y="39"/>
                  </a:lnTo>
                  <a:lnTo>
                    <a:pt x="12" y="41"/>
                  </a:lnTo>
                  <a:lnTo>
                    <a:pt x="0" y="25"/>
                  </a:lnTo>
                  <a:lnTo>
                    <a:pt x="10" y="12"/>
                  </a:lnTo>
                  <a:lnTo>
                    <a:pt x="20" y="4"/>
                  </a:lnTo>
                  <a:lnTo>
                    <a:pt x="29" y="0"/>
                  </a:lnTo>
                  <a:lnTo>
                    <a:pt x="36" y="6"/>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80" name="Freeform 79"/>
            <p:cNvSpPr>
              <a:spLocks/>
            </p:cNvSpPr>
            <p:nvPr/>
          </p:nvSpPr>
          <p:spPr bwMode="auto">
            <a:xfrm>
              <a:off x="5457909" y="2444014"/>
              <a:ext cx="145477" cy="74557"/>
            </a:xfrm>
            <a:custGeom>
              <a:avLst/>
              <a:gdLst>
                <a:gd name="T0" fmla="*/ 31 w 88"/>
                <a:gd name="T1" fmla="*/ 40 h 48"/>
                <a:gd name="T2" fmla="*/ 29 w 88"/>
                <a:gd name="T3" fmla="*/ 35 h 48"/>
                <a:gd name="T4" fmla="*/ 30 w 88"/>
                <a:gd name="T5" fmla="*/ 30 h 48"/>
                <a:gd name="T6" fmla="*/ 22 w 88"/>
                <a:gd name="T7" fmla="*/ 27 h 48"/>
                <a:gd name="T8" fmla="*/ 6 w 88"/>
                <a:gd name="T9" fmla="*/ 23 h 48"/>
                <a:gd name="T10" fmla="*/ 0 w 88"/>
                <a:gd name="T11" fmla="*/ 7 h 48"/>
                <a:gd name="T12" fmla="*/ 17 w 88"/>
                <a:gd name="T13" fmla="*/ 0 h 48"/>
                <a:gd name="T14" fmla="*/ 42 w 88"/>
                <a:gd name="T15" fmla="*/ 2 h 48"/>
                <a:gd name="T16" fmla="*/ 57 w 88"/>
                <a:gd name="T17" fmla="*/ 0 h 48"/>
                <a:gd name="T18" fmla="*/ 60 w 88"/>
                <a:gd name="T19" fmla="*/ 4 h 48"/>
                <a:gd name="T20" fmla="*/ 68 w 88"/>
                <a:gd name="T21" fmla="*/ 5 h 48"/>
                <a:gd name="T22" fmla="*/ 85 w 88"/>
                <a:gd name="T23" fmla="*/ 15 h 48"/>
                <a:gd name="T24" fmla="*/ 88 w 88"/>
                <a:gd name="T25" fmla="*/ 24 h 48"/>
                <a:gd name="T26" fmla="*/ 76 w 88"/>
                <a:gd name="T27" fmla="*/ 30 h 48"/>
                <a:gd name="T28" fmla="*/ 74 w 88"/>
                <a:gd name="T29" fmla="*/ 41 h 48"/>
                <a:gd name="T30" fmla="*/ 58 w 88"/>
                <a:gd name="T31" fmla="*/ 48 h 48"/>
                <a:gd name="T32" fmla="*/ 44 w 88"/>
                <a:gd name="T33" fmla="*/ 48 h 48"/>
                <a:gd name="T34" fmla="*/ 39 w 88"/>
                <a:gd name="T35" fmla="*/ 42 h 48"/>
                <a:gd name="T36" fmla="*/ 31 w 88"/>
                <a:gd name="T37" fmla="*/ 4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88" h="48">
                  <a:moveTo>
                    <a:pt x="31" y="40"/>
                  </a:moveTo>
                  <a:lnTo>
                    <a:pt x="29" y="35"/>
                  </a:lnTo>
                  <a:lnTo>
                    <a:pt x="30" y="30"/>
                  </a:lnTo>
                  <a:lnTo>
                    <a:pt x="22" y="27"/>
                  </a:lnTo>
                  <a:lnTo>
                    <a:pt x="6" y="23"/>
                  </a:lnTo>
                  <a:lnTo>
                    <a:pt x="0" y="7"/>
                  </a:lnTo>
                  <a:lnTo>
                    <a:pt x="17" y="0"/>
                  </a:lnTo>
                  <a:lnTo>
                    <a:pt x="42" y="2"/>
                  </a:lnTo>
                  <a:lnTo>
                    <a:pt x="57" y="0"/>
                  </a:lnTo>
                  <a:lnTo>
                    <a:pt x="60" y="4"/>
                  </a:lnTo>
                  <a:lnTo>
                    <a:pt x="68" y="5"/>
                  </a:lnTo>
                  <a:lnTo>
                    <a:pt x="85" y="15"/>
                  </a:lnTo>
                  <a:lnTo>
                    <a:pt x="88" y="24"/>
                  </a:lnTo>
                  <a:lnTo>
                    <a:pt x="76" y="30"/>
                  </a:lnTo>
                  <a:lnTo>
                    <a:pt x="74" y="41"/>
                  </a:lnTo>
                  <a:lnTo>
                    <a:pt x="58" y="48"/>
                  </a:lnTo>
                  <a:lnTo>
                    <a:pt x="44" y="48"/>
                  </a:lnTo>
                  <a:lnTo>
                    <a:pt x="39" y="42"/>
                  </a:lnTo>
                  <a:lnTo>
                    <a:pt x="31" y="4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81" name="Freeform 80"/>
            <p:cNvSpPr>
              <a:spLocks/>
            </p:cNvSpPr>
            <p:nvPr/>
          </p:nvSpPr>
          <p:spPr bwMode="auto">
            <a:xfrm>
              <a:off x="5077687" y="2636618"/>
              <a:ext cx="14878" cy="21745"/>
            </a:xfrm>
            <a:custGeom>
              <a:avLst/>
              <a:gdLst>
                <a:gd name="T0" fmla="*/ 6 w 9"/>
                <a:gd name="T1" fmla="*/ 0 h 14"/>
                <a:gd name="T2" fmla="*/ 9 w 9"/>
                <a:gd name="T3" fmla="*/ 5 h 14"/>
                <a:gd name="T4" fmla="*/ 8 w 9"/>
                <a:gd name="T5" fmla="*/ 14 h 14"/>
                <a:gd name="T6" fmla="*/ 4 w 9"/>
                <a:gd name="T7" fmla="*/ 14 h 14"/>
                <a:gd name="T8" fmla="*/ 0 w 9"/>
                <a:gd name="T9" fmla="*/ 13 h 14"/>
                <a:gd name="T10" fmla="*/ 2 w 9"/>
                <a:gd name="T11" fmla="*/ 1 h 14"/>
                <a:gd name="T12" fmla="*/ 6 w 9"/>
                <a:gd name="T13" fmla="*/ 0 h 14"/>
              </a:gdLst>
              <a:ahLst/>
              <a:cxnLst>
                <a:cxn ang="0">
                  <a:pos x="T0" y="T1"/>
                </a:cxn>
                <a:cxn ang="0">
                  <a:pos x="T2" y="T3"/>
                </a:cxn>
                <a:cxn ang="0">
                  <a:pos x="T4" y="T5"/>
                </a:cxn>
                <a:cxn ang="0">
                  <a:pos x="T6" y="T7"/>
                </a:cxn>
                <a:cxn ang="0">
                  <a:pos x="T8" y="T9"/>
                </a:cxn>
                <a:cxn ang="0">
                  <a:pos x="T10" y="T11"/>
                </a:cxn>
                <a:cxn ang="0">
                  <a:pos x="T12" y="T13"/>
                </a:cxn>
              </a:cxnLst>
              <a:rect l="0" t="0" r="r" b="b"/>
              <a:pathLst>
                <a:path w="9" h="14">
                  <a:moveTo>
                    <a:pt x="6" y="0"/>
                  </a:moveTo>
                  <a:lnTo>
                    <a:pt x="9" y="5"/>
                  </a:lnTo>
                  <a:lnTo>
                    <a:pt x="8" y="14"/>
                  </a:lnTo>
                  <a:lnTo>
                    <a:pt x="4" y="14"/>
                  </a:lnTo>
                  <a:lnTo>
                    <a:pt x="0" y="13"/>
                  </a:lnTo>
                  <a:lnTo>
                    <a:pt x="2" y="1"/>
                  </a:lnTo>
                  <a:lnTo>
                    <a:pt x="6"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82" name="Freeform 81"/>
            <p:cNvSpPr>
              <a:spLocks/>
            </p:cNvSpPr>
            <p:nvPr/>
          </p:nvSpPr>
          <p:spPr bwMode="auto">
            <a:xfrm>
              <a:off x="5456257" y="2394310"/>
              <a:ext cx="180193" cy="73003"/>
            </a:xfrm>
            <a:custGeom>
              <a:avLst/>
              <a:gdLst>
                <a:gd name="T0" fmla="*/ 1 w 109"/>
                <a:gd name="T1" fmla="*/ 39 h 47"/>
                <a:gd name="T2" fmla="*/ 0 w 109"/>
                <a:gd name="T3" fmla="*/ 24 h 47"/>
                <a:gd name="T4" fmla="*/ 5 w 109"/>
                <a:gd name="T5" fmla="*/ 11 h 47"/>
                <a:gd name="T6" fmla="*/ 18 w 109"/>
                <a:gd name="T7" fmla="*/ 5 h 47"/>
                <a:gd name="T8" fmla="*/ 33 w 109"/>
                <a:gd name="T9" fmla="*/ 19 h 47"/>
                <a:gd name="T10" fmla="*/ 45 w 109"/>
                <a:gd name="T11" fmla="*/ 19 h 47"/>
                <a:gd name="T12" fmla="*/ 45 w 109"/>
                <a:gd name="T13" fmla="*/ 4 h 47"/>
                <a:gd name="T14" fmla="*/ 57 w 109"/>
                <a:gd name="T15" fmla="*/ 0 h 47"/>
                <a:gd name="T16" fmla="*/ 64 w 109"/>
                <a:gd name="T17" fmla="*/ 3 h 47"/>
                <a:gd name="T18" fmla="*/ 79 w 109"/>
                <a:gd name="T19" fmla="*/ 10 h 47"/>
                <a:gd name="T20" fmla="*/ 91 w 109"/>
                <a:gd name="T21" fmla="*/ 10 h 47"/>
                <a:gd name="T22" fmla="*/ 99 w 109"/>
                <a:gd name="T23" fmla="*/ 15 h 47"/>
                <a:gd name="T24" fmla="*/ 102 w 109"/>
                <a:gd name="T25" fmla="*/ 24 h 47"/>
                <a:gd name="T26" fmla="*/ 109 w 109"/>
                <a:gd name="T27" fmla="*/ 36 h 47"/>
                <a:gd name="T28" fmla="*/ 94 w 109"/>
                <a:gd name="T29" fmla="*/ 43 h 47"/>
                <a:gd name="T30" fmla="*/ 86 w 109"/>
                <a:gd name="T31" fmla="*/ 47 h 47"/>
                <a:gd name="T32" fmla="*/ 69 w 109"/>
                <a:gd name="T33" fmla="*/ 37 h 47"/>
                <a:gd name="T34" fmla="*/ 61 w 109"/>
                <a:gd name="T35" fmla="*/ 36 h 47"/>
                <a:gd name="T36" fmla="*/ 58 w 109"/>
                <a:gd name="T37" fmla="*/ 32 h 47"/>
                <a:gd name="T38" fmla="*/ 43 w 109"/>
                <a:gd name="T39" fmla="*/ 34 h 47"/>
                <a:gd name="T40" fmla="*/ 18 w 109"/>
                <a:gd name="T41" fmla="*/ 32 h 47"/>
                <a:gd name="T42" fmla="*/ 1 w 109"/>
                <a:gd name="T43" fmla="*/ 39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09" h="47">
                  <a:moveTo>
                    <a:pt x="1" y="39"/>
                  </a:moveTo>
                  <a:lnTo>
                    <a:pt x="0" y="24"/>
                  </a:lnTo>
                  <a:lnTo>
                    <a:pt x="5" y="11"/>
                  </a:lnTo>
                  <a:lnTo>
                    <a:pt x="18" y="5"/>
                  </a:lnTo>
                  <a:lnTo>
                    <a:pt x="33" y="19"/>
                  </a:lnTo>
                  <a:lnTo>
                    <a:pt x="45" y="19"/>
                  </a:lnTo>
                  <a:lnTo>
                    <a:pt x="45" y="4"/>
                  </a:lnTo>
                  <a:lnTo>
                    <a:pt x="57" y="0"/>
                  </a:lnTo>
                  <a:lnTo>
                    <a:pt x="64" y="3"/>
                  </a:lnTo>
                  <a:lnTo>
                    <a:pt x="79" y="10"/>
                  </a:lnTo>
                  <a:lnTo>
                    <a:pt x="91" y="10"/>
                  </a:lnTo>
                  <a:lnTo>
                    <a:pt x="99" y="15"/>
                  </a:lnTo>
                  <a:lnTo>
                    <a:pt x="102" y="24"/>
                  </a:lnTo>
                  <a:lnTo>
                    <a:pt x="109" y="36"/>
                  </a:lnTo>
                  <a:lnTo>
                    <a:pt x="94" y="43"/>
                  </a:lnTo>
                  <a:lnTo>
                    <a:pt x="86" y="47"/>
                  </a:lnTo>
                  <a:lnTo>
                    <a:pt x="69" y="37"/>
                  </a:lnTo>
                  <a:lnTo>
                    <a:pt x="61" y="36"/>
                  </a:lnTo>
                  <a:lnTo>
                    <a:pt x="58" y="32"/>
                  </a:lnTo>
                  <a:lnTo>
                    <a:pt x="43" y="34"/>
                  </a:lnTo>
                  <a:lnTo>
                    <a:pt x="18" y="32"/>
                  </a:lnTo>
                  <a:lnTo>
                    <a:pt x="1" y="3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83" name="Freeform 82"/>
            <p:cNvSpPr>
              <a:spLocks/>
            </p:cNvSpPr>
            <p:nvPr/>
          </p:nvSpPr>
          <p:spPr bwMode="auto">
            <a:xfrm>
              <a:off x="4421389" y="3094830"/>
              <a:ext cx="474453" cy="461318"/>
            </a:xfrm>
            <a:custGeom>
              <a:avLst/>
              <a:gdLst>
                <a:gd name="T0" fmla="*/ 227 w 287"/>
                <a:gd name="T1" fmla="*/ 9 h 297"/>
                <a:gd name="T2" fmla="*/ 261 w 287"/>
                <a:gd name="T3" fmla="*/ 12 h 297"/>
                <a:gd name="T4" fmla="*/ 275 w 287"/>
                <a:gd name="T5" fmla="*/ 25 h 297"/>
                <a:gd name="T6" fmla="*/ 282 w 287"/>
                <a:gd name="T7" fmla="*/ 60 h 297"/>
                <a:gd name="T8" fmla="*/ 284 w 287"/>
                <a:gd name="T9" fmla="*/ 72 h 297"/>
                <a:gd name="T10" fmla="*/ 253 w 287"/>
                <a:gd name="T11" fmla="*/ 84 h 297"/>
                <a:gd name="T12" fmla="*/ 242 w 287"/>
                <a:gd name="T13" fmla="*/ 101 h 297"/>
                <a:gd name="T14" fmla="*/ 214 w 287"/>
                <a:gd name="T15" fmla="*/ 119 h 297"/>
                <a:gd name="T16" fmla="*/ 182 w 287"/>
                <a:gd name="T17" fmla="*/ 128 h 297"/>
                <a:gd name="T18" fmla="*/ 153 w 287"/>
                <a:gd name="T19" fmla="*/ 168 h 297"/>
                <a:gd name="T20" fmla="*/ 150 w 287"/>
                <a:gd name="T21" fmla="*/ 168 h 297"/>
                <a:gd name="T22" fmla="*/ 139 w 287"/>
                <a:gd name="T23" fmla="*/ 180 h 297"/>
                <a:gd name="T24" fmla="*/ 125 w 287"/>
                <a:gd name="T25" fmla="*/ 184 h 297"/>
                <a:gd name="T26" fmla="*/ 104 w 287"/>
                <a:gd name="T27" fmla="*/ 184 h 297"/>
                <a:gd name="T28" fmla="*/ 92 w 287"/>
                <a:gd name="T29" fmla="*/ 202 h 297"/>
                <a:gd name="T30" fmla="*/ 58 w 287"/>
                <a:gd name="T31" fmla="*/ 250 h 297"/>
                <a:gd name="T32" fmla="*/ 43 w 287"/>
                <a:gd name="T33" fmla="*/ 288 h 297"/>
                <a:gd name="T34" fmla="*/ 0 w 287"/>
                <a:gd name="T35" fmla="*/ 297 h 297"/>
                <a:gd name="T36" fmla="*/ 1 w 287"/>
                <a:gd name="T37" fmla="*/ 288 h 297"/>
                <a:gd name="T38" fmla="*/ 14 w 287"/>
                <a:gd name="T39" fmla="*/ 271 h 297"/>
                <a:gd name="T40" fmla="*/ 20 w 287"/>
                <a:gd name="T41" fmla="*/ 249 h 297"/>
                <a:gd name="T42" fmla="*/ 37 w 287"/>
                <a:gd name="T43" fmla="*/ 233 h 297"/>
                <a:gd name="T44" fmla="*/ 42 w 287"/>
                <a:gd name="T45" fmla="*/ 210 h 297"/>
                <a:gd name="T46" fmla="*/ 61 w 287"/>
                <a:gd name="T47" fmla="*/ 189 h 297"/>
                <a:gd name="T48" fmla="*/ 74 w 287"/>
                <a:gd name="T49" fmla="*/ 168 h 297"/>
                <a:gd name="T50" fmla="*/ 99 w 287"/>
                <a:gd name="T51" fmla="*/ 158 h 297"/>
                <a:gd name="T52" fmla="*/ 123 w 287"/>
                <a:gd name="T53" fmla="*/ 138 h 297"/>
                <a:gd name="T54" fmla="*/ 134 w 287"/>
                <a:gd name="T55" fmla="*/ 95 h 297"/>
                <a:gd name="T56" fmla="*/ 144 w 287"/>
                <a:gd name="T57" fmla="*/ 66 h 297"/>
                <a:gd name="T58" fmla="*/ 173 w 287"/>
                <a:gd name="T59" fmla="*/ 43 h 297"/>
                <a:gd name="T60" fmla="*/ 198 w 287"/>
                <a:gd name="T61" fmla="*/ 13 h 297"/>
                <a:gd name="T62" fmla="*/ 217 w 287"/>
                <a:gd name="T63" fmla="*/ 0 h 2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87" h="297">
                  <a:moveTo>
                    <a:pt x="217" y="0"/>
                  </a:moveTo>
                  <a:lnTo>
                    <a:pt x="227" y="9"/>
                  </a:lnTo>
                  <a:lnTo>
                    <a:pt x="244" y="7"/>
                  </a:lnTo>
                  <a:lnTo>
                    <a:pt x="261" y="12"/>
                  </a:lnTo>
                  <a:lnTo>
                    <a:pt x="269" y="12"/>
                  </a:lnTo>
                  <a:lnTo>
                    <a:pt x="275" y="25"/>
                  </a:lnTo>
                  <a:lnTo>
                    <a:pt x="276" y="38"/>
                  </a:lnTo>
                  <a:lnTo>
                    <a:pt x="282" y="60"/>
                  </a:lnTo>
                  <a:lnTo>
                    <a:pt x="287" y="64"/>
                  </a:lnTo>
                  <a:lnTo>
                    <a:pt x="284" y="72"/>
                  </a:lnTo>
                  <a:lnTo>
                    <a:pt x="261" y="76"/>
                  </a:lnTo>
                  <a:lnTo>
                    <a:pt x="253" y="84"/>
                  </a:lnTo>
                  <a:lnTo>
                    <a:pt x="242" y="85"/>
                  </a:lnTo>
                  <a:lnTo>
                    <a:pt x="242" y="101"/>
                  </a:lnTo>
                  <a:lnTo>
                    <a:pt x="221" y="109"/>
                  </a:lnTo>
                  <a:lnTo>
                    <a:pt x="214" y="119"/>
                  </a:lnTo>
                  <a:lnTo>
                    <a:pt x="200" y="125"/>
                  </a:lnTo>
                  <a:lnTo>
                    <a:pt x="182" y="128"/>
                  </a:lnTo>
                  <a:lnTo>
                    <a:pt x="153" y="143"/>
                  </a:lnTo>
                  <a:lnTo>
                    <a:pt x="153" y="168"/>
                  </a:lnTo>
                  <a:lnTo>
                    <a:pt x="150" y="168"/>
                  </a:lnTo>
                  <a:lnTo>
                    <a:pt x="150" y="168"/>
                  </a:lnTo>
                  <a:lnTo>
                    <a:pt x="150" y="179"/>
                  </a:lnTo>
                  <a:lnTo>
                    <a:pt x="139" y="180"/>
                  </a:lnTo>
                  <a:lnTo>
                    <a:pt x="133" y="184"/>
                  </a:lnTo>
                  <a:lnTo>
                    <a:pt x="125" y="184"/>
                  </a:lnTo>
                  <a:lnTo>
                    <a:pt x="119" y="182"/>
                  </a:lnTo>
                  <a:lnTo>
                    <a:pt x="104" y="184"/>
                  </a:lnTo>
                  <a:lnTo>
                    <a:pt x="98" y="200"/>
                  </a:lnTo>
                  <a:lnTo>
                    <a:pt x="92" y="202"/>
                  </a:lnTo>
                  <a:lnTo>
                    <a:pt x="83" y="228"/>
                  </a:lnTo>
                  <a:lnTo>
                    <a:pt x="58" y="250"/>
                  </a:lnTo>
                  <a:lnTo>
                    <a:pt x="51" y="279"/>
                  </a:lnTo>
                  <a:lnTo>
                    <a:pt x="43" y="288"/>
                  </a:lnTo>
                  <a:lnTo>
                    <a:pt x="41" y="296"/>
                  </a:lnTo>
                  <a:lnTo>
                    <a:pt x="0" y="297"/>
                  </a:lnTo>
                  <a:lnTo>
                    <a:pt x="0" y="297"/>
                  </a:lnTo>
                  <a:lnTo>
                    <a:pt x="1" y="288"/>
                  </a:lnTo>
                  <a:lnTo>
                    <a:pt x="8" y="282"/>
                  </a:lnTo>
                  <a:lnTo>
                    <a:pt x="14" y="271"/>
                  </a:lnTo>
                  <a:lnTo>
                    <a:pt x="13" y="264"/>
                  </a:lnTo>
                  <a:lnTo>
                    <a:pt x="20" y="249"/>
                  </a:lnTo>
                  <a:lnTo>
                    <a:pt x="30" y="236"/>
                  </a:lnTo>
                  <a:lnTo>
                    <a:pt x="37" y="233"/>
                  </a:lnTo>
                  <a:lnTo>
                    <a:pt x="42" y="221"/>
                  </a:lnTo>
                  <a:lnTo>
                    <a:pt x="42" y="210"/>
                  </a:lnTo>
                  <a:lnTo>
                    <a:pt x="49" y="197"/>
                  </a:lnTo>
                  <a:lnTo>
                    <a:pt x="61" y="189"/>
                  </a:lnTo>
                  <a:lnTo>
                    <a:pt x="73" y="168"/>
                  </a:lnTo>
                  <a:lnTo>
                    <a:pt x="74" y="168"/>
                  </a:lnTo>
                  <a:lnTo>
                    <a:pt x="83" y="160"/>
                  </a:lnTo>
                  <a:lnTo>
                    <a:pt x="99" y="158"/>
                  </a:lnTo>
                  <a:lnTo>
                    <a:pt x="114" y="144"/>
                  </a:lnTo>
                  <a:lnTo>
                    <a:pt x="123" y="138"/>
                  </a:lnTo>
                  <a:lnTo>
                    <a:pt x="138" y="121"/>
                  </a:lnTo>
                  <a:lnTo>
                    <a:pt x="134" y="95"/>
                  </a:lnTo>
                  <a:lnTo>
                    <a:pt x="141" y="77"/>
                  </a:lnTo>
                  <a:lnTo>
                    <a:pt x="144" y="66"/>
                  </a:lnTo>
                  <a:lnTo>
                    <a:pt x="156" y="52"/>
                  </a:lnTo>
                  <a:lnTo>
                    <a:pt x="173" y="43"/>
                  </a:lnTo>
                  <a:lnTo>
                    <a:pt x="186" y="34"/>
                  </a:lnTo>
                  <a:lnTo>
                    <a:pt x="198" y="13"/>
                  </a:lnTo>
                  <a:lnTo>
                    <a:pt x="204" y="0"/>
                  </a:lnTo>
                  <a:lnTo>
                    <a:pt x="217"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84" name="Freeform 83"/>
            <p:cNvSpPr>
              <a:spLocks/>
            </p:cNvSpPr>
            <p:nvPr/>
          </p:nvSpPr>
          <p:spPr bwMode="auto">
            <a:xfrm>
              <a:off x="5639756" y="2689430"/>
              <a:ext cx="99189" cy="94749"/>
            </a:xfrm>
            <a:custGeom>
              <a:avLst/>
              <a:gdLst>
                <a:gd name="T0" fmla="*/ 0 w 60"/>
                <a:gd name="T1" fmla="*/ 5 h 61"/>
                <a:gd name="T2" fmla="*/ 3 w 60"/>
                <a:gd name="T3" fmla="*/ 2 h 61"/>
                <a:gd name="T4" fmla="*/ 13 w 60"/>
                <a:gd name="T5" fmla="*/ 0 h 61"/>
                <a:gd name="T6" fmla="*/ 26 w 60"/>
                <a:gd name="T7" fmla="*/ 6 h 61"/>
                <a:gd name="T8" fmla="*/ 33 w 60"/>
                <a:gd name="T9" fmla="*/ 7 h 61"/>
                <a:gd name="T10" fmla="*/ 41 w 60"/>
                <a:gd name="T11" fmla="*/ 12 h 61"/>
                <a:gd name="T12" fmla="*/ 41 w 60"/>
                <a:gd name="T13" fmla="*/ 20 h 61"/>
                <a:gd name="T14" fmla="*/ 47 w 60"/>
                <a:gd name="T15" fmla="*/ 23 h 61"/>
                <a:gd name="T16" fmla="*/ 51 w 60"/>
                <a:gd name="T17" fmla="*/ 31 h 61"/>
                <a:gd name="T18" fmla="*/ 57 w 60"/>
                <a:gd name="T19" fmla="*/ 37 h 61"/>
                <a:gd name="T20" fmla="*/ 57 w 60"/>
                <a:gd name="T21" fmla="*/ 40 h 61"/>
                <a:gd name="T22" fmla="*/ 60 w 60"/>
                <a:gd name="T23" fmla="*/ 42 h 61"/>
                <a:gd name="T24" fmla="*/ 56 w 60"/>
                <a:gd name="T25" fmla="*/ 43 h 61"/>
                <a:gd name="T26" fmla="*/ 46 w 60"/>
                <a:gd name="T27" fmla="*/ 42 h 61"/>
                <a:gd name="T28" fmla="*/ 44 w 60"/>
                <a:gd name="T29" fmla="*/ 40 h 61"/>
                <a:gd name="T30" fmla="*/ 41 w 60"/>
                <a:gd name="T31" fmla="*/ 41 h 61"/>
                <a:gd name="T32" fmla="*/ 43 w 60"/>
                <a:gd name="T33" fmla="*/ 45 h 61"/>
                <a:gd name="T34" fmla="*/ 39 w 60"/>
                <a:gd name="T35" fmla="*/ 52 h 61"/>
                <a:gd name="T36" fmla="*/ 37 w 60"/>
                <a:gd name="T37" fmla="*/ 59 h 61"/>
                <a:gd name="T38" fmla="*/ 33 w 60"/>
                <a:gd name="T39" fmla="*/ 61 h 61"/>
                <a:gd name="T40" fmla="*/ 29 w 60"/>
                <a:gd name="T41" fmla="*/ 52 h 61"/>
                <a:gd name="T42" fmla="*/ 30 w 60"/>
                <a:gd name="T43" fmla="*/ 43 h 61"/>
                <a:gd name="T44" fmla="*/ 28 w 60"/>
                <a:gd name="T45" fmla="*/ 34 h 61"/>
                <a:gd name="T46" fmla="*/ 17 w 60"/>
                <a:gd name="T47" fmla="*/ 22 h 61"/>
                <a:gd name="T48" fmla="*/ 10 w 60"/>
                <a:gd name="T49" fmla="*/ 13 h 61"/>
                <a:gd name="T50" fmla="*/ 5 w 60"/>
                <a:gd name="T51" fmla="*/ 7 h 61"/>
                <a:gd name="T52" fmla="*/ 0 w 60"/>
                <a:gd name="T53" fmla="*/ 5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0" h="61">
                  <a:moveTo>
                    <a:pt x="0" y="5"/>
                  </a:moveTo>
                  <a:lnTo>
                    <a:pt x="3" y="2"/>
                  </a:lnTo>
                  <a:lnTo>
                    <a:pt x="13" y="0"/>
                  </a:lnTo>
                  <a:lnTo>
                    <a:pt x="26" y="6"/>
                  </a:lnTo>
                  <a:lnTo>
                    <a:pt x="33" y="7"/>
                  </a:lnTo>
                  <a:lnTo>
                    <a:pt x="41" y="12"/>
                  </a:lnTo>
                  <a:lnTo>
                    <a:pt x="41" y="20"/>
                  </a:lnTo>
                  <a:lnTo>
                    <a:pt x="47" y="23"/>
                  </a:lnTo>
                  <a:lnTo>
                    <a:pt x="51" y="31"/>
                  </a:lnTo>
                  <a:lnTo>
                    <a:pt x="57" y="37"/>
                  </a:lnTo>
                  <a:lnTo>
                    <a:pt x="57" y="40"/>
                  </a:lnTo>
                  <a:lnTo>
                    <a:pt x="60" y="42"/>
                  </a:lnTo>
                  <a:lnTo>
                    <a:pt x="56" y="43"/>
                  </a:lnTo>
                  <a:lnTo>
                    <a:pt x="46" y="42"/>
                  </a:lnTo>
                  <a:lnTo>
                    <a:pt x="44" y="40"/>
                  </a:lnTo>
                  <a:lnTo>
                    <a:pt x="41" y="41"/>
                  </a:lnTo>
                  <a:lnTo>
                    <a:pt x="43" y="45"/>
                  </a:lnTo>
                  <a:lnTo>
                    <a:pt x="39" y="52"/>
                  </a:lnTo>
                  <a:lnTo>
                    <a:pt x="37" y="59"/>
                  </a:lnTo>
                  <a:lnTo>
                    <a:pt x="33" y="61"/>
                  </a:lnTo>
                  <a:lnTo>
                    <a:pt x="29" y="52"/>
                  </a:lnTo>
                  <a:lnTo>
                    <a:pt x="30" y="43"/>
                  </a:lnTo>
                  <a:lnTo>
                    <a:pt x="28" y="34"/>
                  </a:lnTo>
                  <a:lnTo>
                    <a:pt x="17" y="22"/>
                  </a:lnTo>
                  <a:lnTo>
                    <a:pt x="10" y="13"/>
                  </a:lnTo>
                  <a:lnTo>
                    <a:pt x="5" y="7"/>
                  </a:lnTo>
                  <a:lnTo>
                    <a:pt x="0" y="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85" name="Freeform 84"/>
            <p:cNvSpPr>
              <a:spLocks/>
            </p:cNvSpPr>
            <p:nvPr/>
          </p:nvSpPr>
          <p:spPr bwMode="auto">
            <a:xfrm>
              <a:off x="6213397" y="4637218"/>
              <a:ext cx="233094" cy="436466"/>
            </a:xfrm>
            <a:custGeom>
              <a:avLst/>
              <a:gdLst>
                <a:gd name="T0" fmla="*/ 127 w 141"/>
                <a:gd name="T1" fmla="*/ 8 h 281"/>
                <a:gd name="T2" fmla="*/ 131 w 141"/>
                <a:gd name="T3" fmla="*/ 17 h 281"/>
                <a:gd name="T4" fmla="*/ 135 w 141"/>
                <a:gd name="T5" fmla="*/ 31 h 281"/>
                <a:gd name="T6" fmla="*/ 136 w 141"/>
                <a:gd name="T7" fmla="*/ 56 h 281"/>
                <a:gd name="T8" fmla="*/ 141 w 141"/>
                <a:gd name="T9" fmla="*/ 66 h 281"/>
                <a:gd name="T10" fmla="*/ 138 w 141"/>
                <a:gd name="T11" fmla="*/ 76 h 281"/>
                <a:gd name="T12" fmla="*/ 134 w 141"/>
                <a:gd name="T13" fmla="*/ 82 h 281"/>
                <a:gd name="T14" fmla="*/ 129 w 141"/>
                <a:gd name="T15" fmla="*/ 70 h 281"/>
                <a:gd name="T16" fmla="*/ 125 w 141"/>
                <a:gd name="T17" fmla="*/ 76 h 281"/>
                <a:gd name="T18" fmla="*/ 128 w 141"/>
                <a:gd name="T19" fmla="*/ 91 h 281"/>
                <a:gd name="T20" fmla="*/ 126 w 141"/>
                <a:gd name="T21" fmla="*/ 100 h 281"/>
                <a:gd name="T22" fmla="*/ 120 w 141"/>
                <a:gd name="T23" fmla="*/ 105 h 281"/>
                <a:gd name="T24" fmla="*/ 118 w 141"/>
                <a:gd name="T25" fmla="*/ 122 h 281"/>
                <a:gd name="T26" fmla="*/ 109 w 141"/>
                <a:gd name="T27" fmla="*/ 147 h 281"/>
                <a:gd name="T28" fmla="*/ 98 w 141"/>
                <a:gd name="T29" fmla="*/ 175 h 281"/>
                <a:gd name="T30" fmla="*/ 83 w 141"/>
                <a:gd name="T31" fmla="*/ 215 h 281"/>
                <a:gd name="T32" fmla="*/ 74 w 141"/>
                <a:gd name="T33" fmla="*/ 244 h 281"/>
                <a:gd name="T34" fmla="*/ 63 w 141"/>
                <a:gd name="T35" fmla="*/ 268 h 281"/>
                <a:gd name="T36" fmla="*/ 49 w 141"/>
                <a:gd name="T37" fmla="*/ 272 h 281"/>
                <a:gd name="T38" fmla="*/ 32 w 141"/>
                <a:gd name="T39" fmla="*/ 281 h 281"/>
                <a:gd name="T40" fmla="*/ 22 w 141"/>
                <a:gd name="T41" fmla="*/ 276 h 281"/>
                <a:gd name="T42" fmla="*/ 9 w 141"/>
                <a:gd name="T43" fmla="*/ 268 h 281"/>
                <a:gd name="T44" fmla="*/ 5 w 141"/>
                <a:gd name="T45" fmla="*/ 258 h 281"/>
                <a:gd name="T46" fmla="*/ 5 w 141"/>
                <a:gd name="T47" fmla="*/ 239 h 281"/>
                <a:gd name="T48" fmla="*/ 0 w 141"/>
                <a:gd name="T49" fmla="*/ 223 h 281"/>
                <a:gd name="T50" fmla="*/ 0 w 141"/>
                <a:gd name="T51" fmla="*/ 208 h 281"/>
                <a:gd name="T52" fmla="*/ 4 w 141"/>
                <a:gd name="T53" fmla="*/ 193 h 281"/>
                <a:gd name="T54" fmla="*/ 13 w 141"/>
                <a:gd name="T55" fmla="*/ 189 h 281"/>
                <a:gd name="T56" fmla="*/ 13 w 141"/>
                <a:gd name="T57" fmla="*/ 182 h 281"/>
                <a:gd name="T58" fmla="*/ 23 w 141"/>
                <a:gd name="T59" fmla="*/ 166 h 281"/>
                <a:gd name="T60" fmla="*/ 26 w 141"/>
                <a:gd name="T61" fmla="*/ 153 h 281"/>
                <a:gd name="T62" fmla="*/ 22 w 141"/>
                <a:gd name="T63" fmla="*/ 143 h 281"/>
                <a:gd name="T64" fmla="*/ 20 w 141"/>
                <a:gd name="T65" fmla="*/ 130 h 281"/>
                <a:gd name="T66" fmla="*/ 19 w 141"/>
                <a:gd name="T67" fmla="*/ 111 h 281"/>
                <a:gd name="T68" fmla="*/ 27 w 141"/>
                <a:gd name="T69" fmla="*/ 99 h 281"/>
                <a:gd name="T70" fmla="*/ 30 w 141"/>
                <a:gd name="T71" fmla="*/ 86 h 281"/>
                <a:gd name="T72" fmla="*/ 39 w 141"/>
                <a:gd name="T73" fmla="*/ 85 h 281"/>
                <a:gd name="T74" fmla="*/ 49 w 141"/>
                <a:gd name="T75" fmla="*/ 81 h 281"/>
                <a:gd name="T76" fmla="*/ 56 w 141"/>
                <a:gd name="T77" fmla="*/ 77 h 281"/>
                <a:gd name="T78" fmla="*/ 64 w 141"/>
                <a:gd name="T79" fmla="*/ 77 h 281"/>
                <a:gd name="T80" fmla="*/ 75 w 141"/>
                <a:gd name="T81" fmla="*/ 65 h 281"/>
                <a:gd name="T82" fmla="*/ 91 w 141"/>
                <a:gd name="T83" fmla="*/ 53 h 281"/>
                <a:gd name="T84" fmla="*/ 97 w 141"/>
                <a:gd name="T85" fmla="*/ 42 h 281"/>
                <a:gd name="T86" fmla="*/ 95 w 141"/>
                <a:gd name="T87" fmla="*/ 33 h 281"/>
                <a:gd name="T88" fmla="*/ 102 w 141"/>
                <a:gd name="T89" fmla="*/ 36 h 281"/>
                <a:gd name="T90" fmla="*/ 113 w 141"/>
                <a:gd name="T91" fmla="*/ 21 h 281"/>
                <a:gd name="T92" fmla="*/ 114 w 141"/>
                <a:gd name="T93" fmla="*/ 9 h 281"/>
                <a:gd name="T94" fmla="*/ 121 w 141"/>
                <a:gd name="T95" fmla="*/ 0 h 281"/>
                <a:gd name="T96" fmla="*/ 127 w 141"/>
                <a:gd name="T97" fmla="*/ 8 h 2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41" h="281">
                  <a:moveTo>
                    <a:pt x="127" y="8"/>
                  </a:moveTo>
                  <a:lnTo>
                    <a:pt x="131" y="17"/>
                  </a:lnTo>
                  <a:lnTo>
                    <a:pt x="135" y="31"/>
                  </a:lnTo>
                  <a:lnTo>
                    <a:pt x="136" y="56"/>
                  </a:lnTo>
                  <a:lnTo>
                    <a:pt x="141" y="66"/>
                  </a:lnTo>
                  <a:lnTo>
                    <a:pt x="138" y="76"/>
                  </a:lnTo>
                  <a:lnTo>
                    <a:pt x="134" y="82"/>
                  </a:lnTo>
                  <a:lnTo>
                    <a:pt x="129" y="70"/>
                  </a:lnTo>
                  <a:lnTo>
                    <a:pt x="125" y="76"/>
                  </a:lnTo>
                  <a:lnTo>
                    <a:pt x="128" y="91"/>
                  </a:lnTo>
                  <a:lnTo>
                    <a:pt x="126" y="100"/>
                  </a:lnTo>
                  <a:lnTo>
                    <a:pt x="120" y="105"/>
                  </a:lnTo>
                  <a:lnTo>
                    <a:pt x="118" y="122"/>
                  </a:lnTo>
                  <a:lnTo>
                    <a:pt x="109" y="147"/>
                  </a:lnTo>
                  <a:lnTo>
                    <a:pt x="98" y="175"/>
                  </a:lnTo>
                  <a:lnTo>
                    <a:pt x="83" y="215"/>
                  </a:lnTo>
                  <a:lnTo>
                    <a:pt x="74" y="244"/>
                  </a:lnTo>
                  <a:lnTo>
                    <a:pt x="63" y="268"/>
                  </a:lnTo>
                  <a:lnTo>
                    <a:pt x="49" y="272"/>
                  </a:lnTo>
                  <a:lnTo>
                    <a:pt x="32" y="281"/>
                  </a:lnTo>
                  <a:lnTo>
                    <a:pt x="22" y="276"/>
                  </a:lnTo>
                  <a:lnTo>
                    <a:pt x="9" y="268"/>
                  </a:lnTo>
                  <a:lnTo>
                    <a:pt x="5" y="258"/>
                  </a:lnTo>
                  <a:lnTo>
                    <a:pt x="5" y="239"/>
                  </a:lnTo>
                  <a:lnTo>
                    <a:pt x="0" y="223"/>
                  </a:lnTo>
                  <a:lnTo>
                    <a:pt x="0" y="208"/>
                  </a:lnTo>
                  <a:lnTo>
                    <a:pt x="4" y="193"/>
                  </a:lnTo>
                  <a:lnTo>
                    <a:pt x="13" y="189"/>
                  </a:lnTo>
                  <a:lnTo>
                    <a:pt x="13" y="182"/>
                  </a:lnTo>
                  <a:lnTo>
                    <a:pt x="23" y="166"/>
                  </a:lnTo>
                  <a:lnTo>
                    <a:pt x="26" y="153"/>
                  </a:lnTo>
                  <a:lnTo>
                    <a:pt x="22" y="143"/>
                  </a:lnTo>
                  <a:lnTo>
                    <a:pt x="20" y="130"/>
                  </a:lnTo>
                  <a:lnTo>
                    <a:pt x="19" y="111"/>
                  </a:lnTo>
                  <a:lnTo>
                    <a:pt x="27" y="99"/>
                  </a:lnTo>
                  <a:lnTo>
                    <a:pt x="30" y="86"/>
                  </a:lnTo>
                  <a:lnTo>
                    <a:pt x="39" y="85"/>
                  </a:lnTo>
                  <a:lnTo>
                    <a:pt x="49" y="81"/>
                  </a:lnTo>
                  <a:lnTo>
                    <a:pt x="56" y="77"/>
                  </a:lnTo>
                  <a:lnTo>
                    <a:pt x="64" y="77"/>
                  </a:lnTo>
                  <a:lnTo>
                    <a:pt x="75" y="65"/>
                  </a:lnTo>
                  <a:lnTo>
                    <a:pt x="91" y="53"/>
                  </a:lnTo>
                  <a:lnTo>
                    <a:pt x="97" y="42"/>
                  </a:lnTo>
                  <a:lnTo>
                    <a:pt x="95" y="33"/>
                  </a:lnTo>
                  <a:lnTo>
                    <a:pt x="102" y="36"/>
                  </a:lnTo>
                  <a:lnTo>
                    <a:pt x="113" y="21"/>
                  </a:lnTo>
                  <a:lnTo>
                    <a:pt x="114" y="9"/>
                  </a:lnTo>
                  <a:lnTo>
                    <a:pt x="121" y="0"/>
                  </a:lnTo>
                  <a:lnTo>
                    <a:pt x="127" y="8"/>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86" name="Freeform 85"/>
            <p:cNvSpPr>
              <a:spLocks/>
            </p:cNvSpPr>
            <p:nvPr/>
          </p:nvSpPr>
          <p:spPr bwMode="auto">
            <a:xfrm>
              <a:off x="5495933" y="2885140"/>
              <a:ext cx="69431" cy="46598"/>
            </a:xfrm>
            <a:custGeom>
              <a:avLst/>
              <a:gdLst>
                <a:gd name="T0" fmla="*/ 2 w 42"/>
                <a:gd name="T1" fmla="*/ 9 h 30"/>
                <a:gd name="T2" fmla="*/ 4 w 42"/>
                <a:gd name="T3" fmla="*/ 9 h 30"/>
                <a:gd name="T4" fmla="*/ 4 w 42"/>
                <a:gd name="T5" fmla="*/ 5 h 30"/>
                <a:gd name="T6" fmla="*/ 14 w 42"/>
                <a:gd name="T7" fmla="*/ 2 h 30"/>
                <a:gd name="T8" fmla="*/ 17 w 42"/>
                <a:gd name="T9" fmla="*/ 1 h 30"/>
                <a:gd name="T10" fmla="*/ 23 w 42"/>
                <a:gd name="T11" fmla="*/ 0 h 30"/>
                <a:gd name="T12" fmla="*/ 31 w 42"/>
                <a:gd name="T13" fmla="*/ 0 h 30"/>
                <a:gd name="T14" fmla="*/ 40 w 42"/>
                <a:gd name="T15" fmla="*/ 6 h 30"/>
                <a:gd name="T16" fmla="*/ 42 w 42"/>
                <a:gd name="T17" fmla="*/ 20 h 30"/>
                <a:gd name="T18" fmla="*/ 39 w 42"/>
                <a:gd name="T19" fmla="*/ 20 h 30"/>
                <a:gd name="T20" fmla="*/ 37 w 42"/>
                <a:gd name="T21" fmla="*/ 24 h 30"/>
                <a:gd name="T22" fmla="*/ 28 w 42"/>
                <a:gd name="T23" fmla="*/ 24 h 30"/>
                <a:gd name="T24" fmla="*/ 22 w 42"/>
                <a:gd name="T25" fmla="*/ 28 h 30"/>
                <a:gd name="T26" fmla="*/ 11 w 42"/>
                <a:gd name="T27" fmla="*/ 30 h 30"/>
                <a:gd name="T28" fmla="*/ 3 w 42"/>
                <a:gd name="T29" fmla="*/ 25 h 30"/>
                <a:gd name="T30" fmla="*/ 0 w 42"/>
                <a:gd name="T31" fmla="*/ 16 h 30"/>
                <a:gd name="T32" fmla="*/ 2 w 42"/>
                <a:gd name="T33" fmla="*/ 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42" h="30">
                  <a:moveTo>
                    <a:pt x="2" y="9"/>
                  </a:moveTo>
                  <a:lnTo>
                    <a:pt x="4" y="9"/>
                  </a:lnTo>
                  <a:lnTo>
                    <a:pt x="4" y="5"/>
                  </a:lnTo>
                  <a:lnTo>
                    <a:pt x="14" y="2"/>
                  </a:lnTo>
                  <a:lnTo>
                    <a:pt x="17" y="1"/>
                  </a:lnTo>
                  <a:lnTo>
                    <a:pt x="23" y="0"/>
                  </a:lnTo>
                  <a:lnTo>
                    <a:pt x="31" y="0"/>
                  </a:lnTo>
                  <a:lnTo>
                    <a:pt x="40" y="6"/>
                  </a:lnTo>
                  <a:lnTo>
                    <a:pt x="42" y="20"/>
                  </a:lnTo>
                  <a:lnTo>
                    <a:pt x="39" y="20"/>
                  </a:lnTo>
                  <a:lnTo>
                    <a:pt x="37" y="24"/>
                  </a:lnTo>
                  <a:lnTo>
                    <a:pt x="28" y="24"/>
                  </a:lnTo>
                  <a:lnTo>
                    <a:pt x="22" y="28"/>
                  </a:lnTo>
                  <a:lnTo>
                    <a:pt x="11" y="30"/>
                  </a:lnTo>
                  <a:lnTo>
                    <a:pt x="3" y="25"/>
                  </a:lnTo>
                  <a:lnTo>
                    <a:pt x="0" y="16"/>
                  </a:lnTo>
                  <a:lnTo>
                    <a:pt x="2" y="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87" name="Freeform 86"/>
            <p:cNvSpPr>
              <a:spLocks/>
            </p:cNvSpPr>
            <p:nvPr/>
          </p:nvSpPr>
          <p:spPr bwMode="auto">
            <a:xfrm>
              <a:off x="4561906" y="3442760"/>
              <a:ext cx="494290" cy="479958"/>
            </a:xfrm>
            <a:custGeom>
              <a:avLst/>
              <a:gdLst>
                <a:gd name="T0" fmla="*/ 6 w 299"/>
                <a:gd name="T1" fmla="*/ 211 h 309"/>
                <a:gd name="T2" fmla="*/ 15 w 299"/>
                <a:gd name="T3" fmla="*/ 198 h 309"/>
                <a:gd name="T4" fmla="*/ 38 w 299"/>
                <a:gd name="T5" fmla="*/ 200 h 309"/>
                <a:gd name="T6" fmla="*/ 48 w 299"/>
                <a:gd name="T7" fmla="*/ 197 h 309"/>
                <a:gd name="T8" fmla="*/ 125 w 299"/>
                <a:gd name="T9" fmla="*/ 182 h 309"/>
                <a:gd name="T10" fmla="*/ 114 w 299"/>
                <a:gd name="T11" fmla="*/ 90 h 309"/>
                <a:gd name="T12" fmla="*/ 133 w 299"/>
                <a:gd name="T13" fmla="*/ 0 h 309"/>
                <a:gd name="T14" fmla="*/ 254 w 299"/>
                <a:gd name="T15" fmla="*/ 90 h 309"/>
                <a:gd name="T16" fmla="*/ 270 w 299"/>
                <a:gd name="T17" fmla="*/ 106 h 309"/>
                <a:gd name="T18" fmla="*/ 278 w 299"/>
                <a:gd name="T19" fmla="*/ 123 h 309"/>
                <a:gd name="T20" fmla="*/ 299 w 299"/>
                <a:gd name="T21" fmla="*/ 168 h 309"/>
                <a:gd name="T22" fmla="*/ 287 w 299"/>
                <a:gd name="T23" fmla="*/ 195 h 309"/>
                <a:gd name="T24" fmla="*/ 246 w 299"/>
                <a:gd name="T25" fmla="*/ 200 h 309"/>
                <a:gd name="T26" fmla="*/ 228 w 299"/>
                <a:gd name="T27" fmla="*/ 208 h 309"/>
                <a:gd name="T28" fmla="*/ 212 w 299"/>
                <a:gd name="T29" fmla="*/ 204 h 309"/>
                <a:gd name="T30" fmla="*/ 185 w 299"/>
                <a:gd name="T31" fmla="*/ 216 h 309"/>
                <a:gd name="T32" fmla="*/ 167 w 299"/>
                <a:gd name="T33" fmla="*/ 232 h 309"/>
                <a:gd name="T34" fmla="*/ 157 w 299"/>
                <a:gd name="T35" fmla="*/ 241 h 309"/>
                <a:gd name="T36" fmla="*/ 143 w 299"/>
                <a:gd name="T37" fmla="*/ 244 h 309"/>
                <a:gd name="T38" fmla="*/ 126 w 299"/>
                <a:gd name="T39" fmla="*/ 275 h 309"/>
                <a:gd name="T40" fmla="*/ 121 w 299"/>
                <a:gd name="T41" fmla="*/ 291 h 309"/>
                <a:gd name="T42" fmla="*/ 115 w 299"/>
                <a:gd name="T43" fmla="*/ 306 h 309"/>
                <a:gd name="T44" fmla="*/ 108 w 299"/>
                <a:gd name="T45" fmla="*/ 300 h 309"/>
                <a:gd name="T46" fmla="*/ 99 w 299"/>
                <a:gd name="T47" fmla="*/ 302 h 309"/>
                <a:gd name="T48" fmla="*/ 82 w 299"/>
                <a:gd name="T49" fmla="*/ 307 h 309"/>
                <a:gd name="T50" fmla="*/ 75 w 299"/>
                <a:gd name="T51" fmla="*/ 306 h 309"/>
                <a:gd name="T52" fmla="*/ 70 w 299"/>
                <a:gd name="T53" fmla="*/ 294 h 309"/>
                <a:gd name="T54" fmla="*/ 64 w 299"/>
                <a:gd name="T55" fmla="*/ 294 h 309"/>
                <a:gd name="T56" fmla="*/ 68 w 299"/>
                <a:gd name="T57" fmla="*/ 282 h 309"/>
                <a:gd name="T58" fmla="*/ 59 w 299"/>
                <a:gd name="T59" fmla="*/ 267 h 309"/>
                <a:gd name="T60" fmla="*/ 51 w 299"/>
                <a:gd name="T61" fmla="*/ 262 h 309"/>
                <a:gd name="T62" fmla="*/ 41 w 299"/>
                <a:gd name="T63" fmla="*/ 268 h 309"/>
                <a:gd name="T64" fmla="*/ 28 w 299"/>
                <a:gd name="T65" fmla="*/ 271 h 309"/>
                <a:gd name="T66" fmla="*/ 20 w 299"/>
                <a:gd name="T67" fmla="*/ 265 h 309"/>
                <a:gd name="T68" fmla="*/ 12 w 299"/>
                <a:gd name="T69" fmla="*/ 267 h 309"/>
                <a:gd name="T70" fmla="*/ 12 w 299"/>
                <a:gd name="T71" fmla="*/ 253 h 309"/>
                <a:gd name="T72" fmla="*/ 4 w 299"/>
                <a:gd name="T73" fmla="*/ 240 h 309"/>
                <a:gd name="T74" fmla="*/ 0 w 299"/>
                <a:gd name="T75" fmla="*/ 215 h 3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299" h="309">
                  <a:moveTo>
                    <a:pt x="0" y="215"/>
                  </a:moveTo>
                  <a:lnTo>
                    <a:pt x="6" y="211"/>
                  </a:lnTo>
                  <a:lnTo>
                    <a:pt x="9" y="199"/>
                  </a:lnTo>
                  <a:lnTo>
                    <a:pt x="15" y="198"/>
                  </a:lnTo>
                  <a:lnTo>
                    <a:pt x="28" y="204"/>
                  </a:lnTo>
                  <a:lnTo>
                    <a:pt x="38" y="200"/>
                  </a:lnTo>
                  <a:lnTo>
                    <a:pt x="45" y="201"/>
                  </a:lnTo>
                  <a:lnTo>
                    <a:pt x="48" y="197"/>
                  </a:lnTo>
                  <a:lnTo>
                    <a:pt x="121" y="196"/>
                  </a:lnTo>
                  <a:lnTo>
                    <a:pt x="125" y="182"/>
                  </a:lnTo>
                  <a:lnTo>
                    <a:pt x="122" y="179"/>
                  </a:lnTo>
                  <a:lnTo>
                    <a:pt x="114" y="90"/>
                  </a:lnTo>
                  <a:lnTo>
                    <a:pt x="106" y="0"/>
                  </a:lnTo>
                  <a:lnTo>
                    <a:pt x="133" y="0"/>
                  </a:lnTo>
                  <a:lnTo>
                    <a:pt x="193" y="45"/>
                  </a:lnTo>
                  <a:lnTo>
                    <a:pt x="254" y="90"/>
                  </a:lnTo>
                  <a:lnTo>
                    <a:pt x="258" y="100"/>
                  </a:lnTo>
                  <a:lnTo>
                    <a:pt x="270" y="106"/>
                  </a:lnTo>
                  <a:lnTo>
                    <a:pt x="278" y="109"/>
                  </a:lnTo>
                  <a:lnTo>
                    <a:pt x="278" y="123"/>
                  </a:lnTo>
                  <a:lnTo>
                    <a:pt x="298" y="120"/>
                  </a:lnTo>
                  <a:lnTo>
                    <a:pt x="299" y="168"/>
                  </a:lnTo>
                  <a:lnTo>
                    <a:pt x="289" y="182"/>
                  </a:lnTo>
                  <a:lnTo>
                    <a:pt x="287" y="195"/>
                  </a:lnTo>
                  <a:lnTo>
                    <a:pt x="271" y="198"/>
                  </a:lnTo>
                  <a:lnTo>
                    <a:pt x="246" y="200"/>
                  </a:lnTo>
                  <a:lnTo>
                    <a:pt x="240" y="207"/>
                  </a:lnTo>
                  <a:lnTo>
                    <a:pt x="228" y="208"/>
                  </a:lnTo>
                  <a:lnTo>
                    <a:pt x="216" y="208"/>
                  </a:lnTo>
                  <a:lnTo>
                    <a:pt x="212" y="204"/>
                  </a:lnTo>
                  <a:lnTo>
                    <a:pt x="202" y="207"/>
                  </a:lnTo>
                  <a:lnTo>
                    <a:pt x="185" y="216"/>
                  </a:lnTo>
                  <a:lnTo>
                    <a:pt x="182" y="222"/>
                  </a:lnTo>
                  <a:lnTo>
                    <a:pt x="167" y="232"/>
                  </a:lnTo>
                  <a:lnTo>
                    <a:pt x="165" y="237"/>
                  </a:lnTo>
                  <a:lnTo>
                    <a:pt x="157" y="241"/>
                  </a:lnTo>
                  <a:lnTo>
                    <a:pt x="148" y="238"/>
                  </a:lnTo>
                  <a:lnTo>
                    <a:pt x="143" y="244"/>
                  </a:lnTo>
                  <a:lnTo>
                    <a:pt x="140" y="258"/>
                  </a:lnTo>
                  <a:lnTo>
                    <a:pt x="126" y="275"/>
                  </a:lnTo>
                  <a:lnTo>
                    <a:pt x="126" y="282"/>
                  </a:lnTo>
                  <a:lnTo>
                    <a:pt x="121" y="291"/>
                  </a:lnTo>
                  <a:lnTo>
                    <a:pt x="122" y="303"/>
                  </a:lnTo>
                  <a:lnTo>
                    <a:pt x="115" y="306"/>
                  </a:lnTo>
                  <a:lnTo>
                    <a:pt x="111" y="309"/>
                  </a:lnTo>
                  <a:lnTo>
                    <a:pt x="108" y="300"/>
                  </a:lnTo>
                  <a:lnTo>
                    <a:pt x="103" y="302"/>
                  </a:lnTo>
                  <a:lnTo>
                    <a:pt x="99" y="302"/>
                  </a:lnTo>
                  <a:lnTo>
                    <a:pt x="96" y="308"/>
                  </a:lnTo>
                  <a:lnTo>
                    <a:pt x="82" y="307"/>
                  </a:lnTo>
                  <a:lnTo>
                    <a:pt x="77" y="305"/>
                  </a:lnTo>
                  <a:lnTo>
                    <a:pt x="75" y="306"/>
                  </a:lnTo>
                  <a:lnTo>
                    <a:pt x="69" y="300"/>
                  </a:lnTo>
                  <a:lnTo>
                    <a:pt x="70" y="294"/>
                  </a:lnTo>
                  <a:lnTo>
                    <a:pt x="68" y="292"/>
                  </a:lnTo>
                  <a:lnTo>
                    <a:pt x="64" y="294"/>
                  </a:lnTo>
                  <a:lnTo>
                    <a:pt x="65" y="287"/>
                  </a:lnTo>
                  <a:lnTo>
                    <a:pt x="68" y="282"/>
                  </a:lnTo>
                  <a:lnTo>
                    <a:pt x="61" y="273"/>
                  </a:lnTo>
                  <a:lnTo>
                    <a:pt x="59" y="267"/>
                  </a:lnTo>
                  <a:lnTo>
                    <a:pt x="55" y="263"/>
                  </a:lnTo>
                  <a:lnTo>
                    <a:pt x="51" y="262"/>
                  </a:lnTo>
                  <a:lnTo>
                    <a:pt x="47" y="265"/>
                  </a:lnTo>
                  <a:lnTo>
                    <a:pt x="41" y="268"/>
                  </a:lnTo>
                  <a:lnTo>
                    <a:pt x="36" y="272"/>
                  </a:lnTo>
                  <a:lnTo>
                    <a:pt x="28" y="271"/>
                  </a:lnTo>
                  <a:lnTo>
                    <a:pt x="23" y="265"/>
                  </a:lnTo>
                  <a:lnTo>
                    <a:pt x="20" y="265"/>
                  </a:lnTo>
                  <a:lnTo>
                    <a:pt x="15" y="267"/>
                  </a:lnTo>
                  <a:lnTo>
                    <a:pt x="12" y="267"/>
                  </a:lnTo>
                  <a:lnTo>
                    <a:pt x="11" y="260"/>
                  </a:lnTo>
                  <a:lnTo>
                    <a:pt x="12" y="253"/>
                  </a:lnTo>
                  <a:lnTo>
                    <a:pt x="11" y="245"/>
                  </a:lnTo>
                  <a:lnTo>
                    <a:pt x="4" y="240"/>
                  </a:lnTo>
                  <a:lnTo>
                    <a:pt x="0" y="228"/>
                  </a:lnTo>
                  <a:lnTo>
                    <a:pt x="0" y="21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88" name="Freeform 87"/>
            <p:cNvSpPr>
              <a:spLocks/>
            </p:cNvSpPr>
            <p:nvPr/>
          </p:nvSpPr>
          <p:spPr bwMode="auto">
            <a:xfrm>
              <a:off x="5438073" y="2846309"/>
              <a:ext cx="51247" cy="52810"/>
            </a:xfrm>
            <a:custGeom>
              <a:avLst/>
              <a:gdLst>
                <a:gd name="T0" fmla="*/ 22 w 31"/>
                <a:gd name="T1" fmla="*/ 21 h 34"/>
                <a:gd name="T2" fmla="*/ 21 w 31"/>
                <a:gd name="T3" fmla="*/ 17 h 34"/>
                <a:gd name="T4" fmla="*/ 15 w 31"/>
                <a:gd name="T5" fmla="*/ 27 h 34"/>
                <a:gd name="T6" fmla="*/ 16 w 31"/>
                <a:gd name="T7" fmla="*/ 34 h 34"/>
                <a:gd name="T8" fmla="*/ 13 w 31"/>
                <a:gd name="T9" fmla="*/ 32 h 34"/>
                <a:gd name="T10" fmla="*/ 7 w 31"/>
                <a:gd name="T11" fmla="*/ 25 h 34"/>
                <a:gd name="T12" fmla="*/ 0 w 31"/>
                <a:gd name="T13" fmla="*/ 21 h 34"/>
                <a:gd name="T14" fmla="*/ 1 w 31"/>
                <a:gd name="T15" fmla="*/ 18 h 34"/>
                <a:gd name="T16" fmla="*/ 3 w 31"/>
                <a:gd name="T17" fmla="*/ 7 h 34"/>
                <a:gd name="T18" fmla="*/ 8 w 31"/>
                <a:gd name="T19" fmla="*/ 2 h 34"/>
                <a:gd name="T20" fmla="*/ 11 w 31"/>
                <a:gd name="T21" fmla="*/ 0 h 34"/>
                <a:gd name="T22" fmla="*/ 16 w 31"/>
                <a:gd name="T23" fmla="*/ 3 h 34"/>
                <a:gd name="T24" fmla="*/ 18 w 31"/>
                <a:gd name="T25" fmla="*/ 6 h 34"/>
                <a:gd name="T26" fmla="*/ 24 w 31"/>
                <a:gd name="T27" fmla="*/ 9 h 34"/>
                <a:gd name="T28" fmla="*/ 31 w 31"/>
                <a:gd name="T29" fmla="*/ 13 h 34"/>
                <a:gd name="T30" fmla="*/ 29 w 31"/>
                <a:gd name="T31" fmla="*/ 14 h 34"/>
                <a:gd name="T32" fmla="*/ 27 w 31"/>
                <a:gd name="T33" fmla="*/ 19 h 34"/>
                <a:gd name="T34" fmla="*/ 22 w 31"/>
                <a:gd name="T35" fmla="*/ 21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1" h="34">
                  <a:moveTo>
                    <a:pt x="22" y="21"/>
                  </a:moveTo>
                  <a:lnTo>
                    <a:pt x="21" y="17"/>
                  </a:lnTo>
                  <a:lnTo>
                    <a:pt x="15" y="27"/>
                  </a:lnTo>
                  <a:lnTo>
                    <a:pt x="16" y="34"/>
                  </a:lnTo>
                  <a:lnTo>
                    <a:pt x="13" y="32"/>
                  </a:lnTo>
                  <a:lnTo>
                    <a:pt x="7" y="25"/>
                  </a:lnTo>
                  <a:lnTo>
                    <a:pt x="0" y="21"/>
                  </a:lnTo>
                  <a:lnTo>
                    <a:pt x="1" y="18"/>
                  </a:lnTo>
                  <a:lnTo>
                    <a:pt x="3" y="7"/>
                  </a:lnTo>
                  <a:lnTo>
                    <a:pt x="8" y="2"/>
                  </a:lnTo>
                  <a:lnTo>
                    <a:pt x="11" y="0"/>
                  </a:lnTo>
                  <a:lnTo>
                    <a:pt x="16" y="3"/>
                  </a:lnTo>
                  <a:lnTo>
                    <a:pt x="18" y="6"/>
                  </a:lnTo>
                  <a:lnTo>
                    <a:pt x="24" y="9"/>
                  </a:lnTo>
                  <a:lnTo>
                    <a:pt x="31" y="13"/>
                  </a:lnTo>
                  <a:lnTo>
                    <a:pt x="29" y="14"/>
                  </a:lnTo>
                  <a:lnTo>
                    <a:pt x="27" y="19"/>
                  </a:lnTo>
                  <a:lnTo>
                    <a:pt x="22" y="21"/>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89" name="Freeform 88"/>
            <p:cNvSpPr>
              <a:spLocks/>
            </p:cNvSpPr>
            <p:nvPr/>
          </p:nvSpPr>
          <p:spPr bwMode="auto">
            <a:xfrm>
              <a:off x="5836481" y="4581299"/>
              <a:ext cx="319057" cy="529662"/>
            </a:xfrm>
            <a:custGeom>
              <a:avLst/>
              <a:gdLst>
                <a:gd name="T0" fmla="*/ 96 w 193"/>
                <a:gd name="T1" fmla="*/ 23 h 341"/>
                <a:gd name="T2" fmla="*/ 122 w 193"/>
                <a:gd name="T3" fmla="*/ 26 h 341"/>
                <a:gd name="T4" fmla="*/ 142 w 193"/>
                <a:gd name="T5" fmla="*/ 20 h 341"/>
                <a:gd name="T6" fmla="*/ 173 w 193"/>
                <a:gd name="T7" fmla="*/ 12 h 341"/>
                <a:gd name="T8" fmla="*/ 190 w 193"/>
                <a:gd name="T9" fmla="*/ 9 h 341"/>
                <a:gd name="T10" fmla="*/ 191 w 193"/>
                <a:gd name="T11" fmla="*/ 48 h 341"/>
                <a:gd name="T12" fmla="*/ 193 w 193"/>
                <a:gd name="T13" fmla="*/ 91 h 341"/>
                <a:gd name="T14" fmla="*/ 179 w 193"/>
                <a:gd name="T15" fmla="*/ 120 h 341"/>
                <a:gd name="T16" fmla="*/ 150 w 193"/>
                <a:gd name="T17" fmla="*/ 141 h 341"/>
                <a:gd name="T18" fmla="*/ 107 w 193"/>
                <a:gd name="T19" fmla="*/ 173 h 341"/>
                <a:gd name="T20" fmla="*/ 86 w 193"/>
                <a:gd name="T21" fmla="*/ 192 h 341"/>
                <a:gd name="T22" fmla="*/ 76 w 193"/>
                <a:gd name="T23" fmla="*/ 211 h 341"/>
                <a:gd name="T24" fmla="*/ 87 w 193"/>
                <a:gd name="T25" fmla="*/ 239 h 341"/>
                <a:gd name="T26" fmla="*/ 90 w 193"/>
                <a:gd name="T27" fmla="*/ 244 h 341"/>
                <a:gd name="T28" fmla="*/ 84 w 193"/>
                <a:gd name="T29" fmla="*/ 274 h 341"/>
                <a:gd name="T30" fmla="*/ 85 w 193"/>
                <a:gd name="T31" fmla="*/ 287 h 341"/>
                <a:gd name="T32" fmla="*/ 62 w 193"/>
                <a:gd name="T33" fmla="*/ 301 h 341"/>
                <a:gd name="T34" fmla="*/ 31 w 193"/>
                <a:gd name="T35" fmla="*/ 320 h 341"/>
                <a:gd name="T36" fmla="*/ 36 w 193"/>
                <a:gd name="T37" fmla="*/ 330 h 341"/>
                <a:gd name="T38" fmla="*/ 20 w 193"/>
                <a:gd name="T39" fmla="*/ 341 h 341"/>
                <a:gd name="T40" fmla="*/ 18 w 193"/>
                <a:gd name="T41" fmla="*/ 322 h 341"/>
                <a:gd name="T42" fmla="*/ 21 w 193"/>
                <a:gd name="T43" fmla="*/ 292 h 341"/>
                <a:gd name="T44" fmla="*/ 11 w 193"/>
                <a:gd name="T45" fmla="*/ 248 h 341"/>
                <a:gd name="T46" fmla="*/ 37 w 193"/>
                <a:gd name="T47" fmla="*/ 209 h 341"/>
                <a:gd name="T48" fmla="*/ 42 w 193"/>
                <a:gd name="T49" fmla="*/ 195 h 341"/>
                <a:gd name="T50" fmla="*/ 41 w 193"/>
                <a:gd name="T51" fmla="*/ 173 h 341"/>
                <a:gd name="T52" fmla="*/ 47 w 193"/>
                <a:gd name="T53" fmla="*/ 133 h 341"/>
                <a:gd name="T54" fmla="*/ 29 w 193"/>
                <a:gd name="T55" fmla="*/ 124 h 341"/>
                <a:gd name="T56" fmla="*/ 17 w 193"/>
                <a:gd name="T57" fmla="*/ 115 h 341"/>
                <a:gd name="T58" fmla="*/ 1 w 193"/>
                <a:gd name="T59" fmla="*/ 108 h 341"/>
                <a:gd name="T60" fmla="*/ 56 w 193"/>
                <a:gd name="T61" fmla="*/ 76 h 341"/>
                <a:gd name="T62" fmla="*/ 71 w 193"/>
                <a:gd name="T63" fmla="*/ 84 h 341"/>
                <a:gd name="T64" fmla="*/ 79 w 193"/>
                <a:gd name="T65" fmla="*/ 97 h 341"/>
                <a:gd name="T66" fmla="*/ 75 w 193"/>
                <a:gd name="T67" fmla="*/ 122 h 341"/>
                <a:gd name="T68" fmla="*/ 92 w 193"/>
                <a:gd name="T69" fmla="*/ 120 h 341"/>
                <a:gd name="T70" fmla="*/ 100 w 193"/>
                <a:gd name="T71" fmla="*/ 89 h 341"/>
                <a:gd name="T72" fmla="*/ 87 w 193"/>
                <a:gd name="T73" fmla="*/ 67 h 341"/>
                <a:gd name="T74" fmla="*/ 76 w 193"/>
                <a:gd name="T75" fmla="*/ 40 h 3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93" h="341">
                  <a:moveTo>
                    <a:pt x="82" y="25"/>
                  </a:moveTo>
                  <a:lnTo>
                    <a:pt x="96" y="23"/>
                  </a:lnTo>
                  <a:lnTo>
                    <a:pt x="117" y="29"/>
                  </a:lnTo>
                  <a:lnTo>
                    <a:pt x="122" y="26"/>
                  </a:lnTo>
                  <a:lnTo>
                    <a:pt x="135" y="26"/>
                  </a:lnTo>
                  <a:lnTo>
                    <a:pt x="142" y="20"/>
                  </a:lnTo>
                  <a:lnTo>
                    <a:pt x="153" y="20"/>
                  </a:lnTo>
                  <a:lnTo>
                    <a:pt x="173" y="12"/>
                  </a:lnTo>
                  <a:lnTo>
                    <a:pt x="188" y="0"/>
                  </a:lnTo>
                  <a:lnTo>
                    <a:pt x="190" y="9"/>
                  </a:lnTo>
                  <a:lnTo>
                    <a:pt x="189" y="30"/>
                  </a:lnTo>
                  <a:lnTo>
                    <a:pt x="191" y="48"/>
                  </a:lnTo>
                  <a:lnTo>
                    <a:pt x="190" y="81"/>
                  </a:lnTo>
                  <a:lnTo>
                    <a:pt x="193" y="91"/>
                  </a:lnTo>
                  <a:lnTo>
                    <a:pt x="186" y="105"/>
                  </a:lnTo>
                  <a:lnTo>
                    <a:pt x="179" y="120"/>
                  </a:lnTo>
                  <a:lnTo>
                    <a:pt x="166" y="133"/>
                  </a:lnTo>
                  <a:lnTo>
                    <a:pt x="150" y="141"/>
                  </a:lnTo>
                  <a:lnTo>
                    <a:pt x="129" y="151"/>
                  </a:lnTo>
                  <a:lnTo>
                    <a:pt x="107" y="173"/>
                  </a:lnTo>
                  <a:lnTo>
                    <a:pt x="100" y="177"/>
                  </a:lnTo>
                  <a:lnTo>
                    <a:pt x="86" y="192"/>
                  </a:lnTo>
                  <a:lnTo>
                    <a:pt x="79" y="196"/>
                  </a:lnTo>
                  <a:lnTo>
                    <a:pt x="76" y="211"/>
                  </a:lnTo>
                  <a:lnTo>
                    <a:pt x="84" y="227"/>
                  </a:lnTo>
                  <a:lnTo>
                    <a:pt x="87" y="239"/>
                  </a:lnTo>
                  <a:lnTo>
                    <a:pt x="86" y="245"/>
                  </a:lnTo>
                  <a:lnTo>
                    <a:pt x="90" y="244"/>
                  </a:lnTo>
                  <a:lnTo>
                    <a:pt x="88" y="265"/>
                  </a:lnTo>
                  <a:lnTo>
                    <a:pt x="84" y="274"/>
                  </a:lnTo>
                  <a:lnTo>
                    <a:pt x="88" y="278"/>
                  </a:lnTo>
                  <a:lnTo>
                    <a:pt x="85" y="287"/>
                  </a:lnTo>
                  <a:lnTo>
                    <a:pt x="77" y="294"/>
                  </a:lnTo>
                  <a:lnTo>
                    <a:pt x="62" y="301"/>
                  </a:lnTo>
                  <a:lnTo>
                    <a:pt x="39" y="312"/>
                  </a:lnTo>
                  <a:lnTo>
                    <a:pt x="31" y="320"/>
                  </a:lnTo>
                  <a:lnTo>
                    <a:pt x="32" y="329"/>
                  </a:lnTo>
                  <a:lnTo>
                    <a:pt x="36" y="330"/>
                  </a:lnTo>
                  <a:lnTo>
                    <a:pt x="34" y="341"/>
                  </a:lnTo>
                  <a:lnTo>
                    <a:pt x="20" y="341"/>
                  </a:lnTo>
                  <a:lnTo>
                    <a:pt x="20" y="332"/>
                  </a:lnTo>
                  <a:lnTo>
                    <a:pt x="18" y="322"/>
                  </a:lnTo>
                  <a:lnTo>
                    <a:pt x="17" y="315"/>
                  </a:lnTo>
                  <a:lnTo>
                    <a:pt x="21" y="292"/>
                  </a:lnTo>
                  <a:lnTo>
                    <a:pt x="18" y="277"/>
                  </a:lnTo>
                  <a:lnTo>
                    <a:pt x="11" y="248"/>
                  </a:lnTo>
                  <a:lnTo>
                    <a:pt x="31" y="224"/>
                  </a:lnTo>
                  <a:lnTo>
                    <a:pt x="37" y="209"/>
                  </a:lnTo>
                  <a:lnTo>
                    <a:pt x="39" y="207"/>
                  </a:lnTo>
                  <a:lnTo>
                    <a:pt x="42" y="195"/>
                  </a:lnTo>
                  <a:lnTo>
                    <a:pt x="40" y="189"/>
                  </a:lnTo>
                  <a:lnTo>
                    <a:pt x="41" y="173"/>
                  </a:lnTo>
                  <a:lnTo>
                    <a:pt x="46" y="159"/>
                  </a:lnTo>
                  <a:lnTo>
                    <a:pt x="47" y="133"/>
                  </a:lnTo>
                  <a:lnTo>
                    <a:pt x="38" y="126"/>
                  </a:lnTo>
                  <a:lnTo>
                    <a:pt x="29" y="124"/>
                  </a:lnTo>
                  <a:lnTo>
                    <a:pt x="25" y="119"/>
                  </a:lnTo>
                  <a:lnTo>
                    <a:pt x="17" y="115"/>
                  </a:lnTo>
                  <a:lnTo>
                    <a:pt x="2" y="115"/>
                  </a:lnTo>
                  <a:lnTo>
                    <a:pt x="1" y="108"/>
                  </a:lnTo>
                  <a:lnTo>
                    <a:pt x="0" y="93"/>
                  </a:lnTo>
                  <a:lnTo>
                    <a:pt x="56" y="76"/>
                  </a:lnTo>
                  <a:lnTo>
                    <a:pt x="66" y="86"/>
                  </a:lnTo>
                  <a:lnTo>
                    <a:pt x="71" y="84"/>
                  </a:lnTo>
                  <a:lnTo>
                    <a:pt x="78" y="89"/>
                  </a:lnTo>
                  <a:lnTo>
                    <a:pt x="79" y="97"/>
                  </a:lnTo>
                  <a:lnTo>
                    <a:pt x="74" y="107"/>
                  </a:lnTo>
                  <a:lnTo>
                    <a:pt x="75" y="122"/>
                  </a:lnTo>
                  <a:lnTo>
                    <a:pt x="86" y="134"/>
                  </a:lnTo>
                  <a:lnTo>
                    <a:pt x="92" y="120"/>
                  </a:lnTo>
                  <a:lnTo>
                    <a:pt x="100" y="116"/>
                  </a:lnTo>
                  <a:lnTo>
                    <a:pt x="100" y="89"/>
                  </a:lnTo>
                  <a:lnTo>
                    <a:pt x="93" y="74"/>
                  </a:lnTo>
                  <a:lnTo>
                    <a:pt x="87" y="67"/>
                  </a:lnTo>
                  <a:lnTo>
                    <a:pt x="80" y="68"/>
                  </a:lnTo>
                  <a:lnTo>
                    <a:pt x="76" y="40"/>
                  </a:lnTo>
                  <a:lnTo>
                    <a:pt x="82" y="2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90" name="Freeform 89"/>
            <p:cNvSpPr>
              <a:spLocks/>
            </p:cNvSpPr>
            <p:nvPr/>
          </p:nvSpPr>
          <p:spPr bwMode="auto">
            <a:xfrm>
              <a:off x="4419737" y="3363544"/>
              <a:ext cx="362040" cy="413167"/>
            </a:xfrm>
            <a:custGeom>
              <a:avLst/>
              <a:gdLst>
                <a:gd name="T0" fmla="*/ 86 w 219"/>
                <a:gd name="T1" fmla="*/ 266 h 266"/>
                <a:gd name="T2" fmla="*/ 74 w 219"/>
                <a:gd name="T3" fmla="*/ 251 h 266"/>
                <a:gd name="T4" fmla="*/ 63 w 219"/>
                <a:gd name="T5" fmla="*/ 236 h 266"/>
                <a:gd name="T6" fmla="*/ 51 w 219"/>
                <a:gd name="T7" fmla="*/ 231 h 266"/>
                <a:gd name="T8" fmla="*/ 43 w 219"/>
                <a:gd name="T9" fmla="*/ 225 h 266"/>
                <a:gd name="T10" fmla="*/ 33 w 219"/>
                <a:gd name="T11" fmla="*/ 225 h 266"/>
                <a:gd name="T12" fmla="*/ 24 w 219"/>
                <a:gd name="T13" fmla="*/ 229 h 266"/>
                <a:gd name="T14" fmla="*/ 15 w 219"/>
                <a:gd name="T15" fmla="*/ 227 h 266"/>
                <a:gd name="T16" fmla="*/ 8 w 219"/>
                <a:gd name="T17" fmla="*/ 234 h 266"/>
                <a:gd name="T18" fmla="*/ 7 w 219"/>
                <a:gd name="T19" fmla="*/ 223 h 266"/>
                <a:gd name="T20" fmla="*/ 12 w 219"/>
                <a:gd name="T21" fmla="*/ 213 h 266"/>
                <a:gd name="T22" fmla="*/ 15 w 219"/>
                <a:gd name="T23" fmla="*/ 193 h 266"/>
                <a:gd name="T24" fmla="*/ 13 w 219"/>
                <a:gd name="T25" fmla="*/ 173 h 266"/>
                <a:gd name="T26" fmla="*/ 11 w 219"/>
                <a:gd name="T27" fmla="*/ 162 h 266"/>
                <a:gd name="T28" fmla="*/ 14 w 219"/>
                <a:gd name="T29" fmla="*/ 152 h 266"/>
                <a:gd name="T30" fmla="*/ 9 w 219"/>
                <a:gd name="T31" fmla="*/ 142 h 266"/>
                <a:gd name="T32" fmla="*/ 0 w 219"/>
                <a:gd name="T33" fmla="*/ 133 h 266"/>
                <a:gd name="T34" fmla="*/ 4 w 219"/>
                <a:gd name="T35" fmla="*/ 126 h 266"/>
                <a:gd name="T36" fmla="*/ 75 w 219"/>
                <a:gd name="T37" fmla="*/ 126 h 266"/>
                <a:gd name="T38" fmla="*/ 72 w 219"/>
                <a:gd name="T39" fmla="*/ 96 h 266"/>
                <a:gd name="T40" fmla="*/ 77 w 219"/>
                <a:gd name="T41" fmla="*/ 86 h 266"/>
                <a:gd name="T42" fmla="*/ 93 w 219"/>
                <a:gd name="T43" fmla="*/ 84 h 266"/>
                <a:gd name="T44" fmla="*/ 94 w 219"/>
                <a:gd name="T45" fmla="*/ 31 h 266"/>
                <a:gd name="T46" fmla="*/ 153 w 219"/>
                <a:gd name="T47" fmla="*/ 32 h 266"/>
                <a:gd name="T48" fmla="*/ 153 w 219"/>
                <a:gd name="T49" fmla="*/ 0 h 266"/>
                <a:gd name="T50" fmla="*/ 219 w 219"/>
                <a:gd name="T51" fmla="*/ 51 h 266"/>
                <a:gd name="T52" fmla="*/ 192 w 219"/>
                <a:gd name="T53" fmla="*/ 51 h 266"/>
                <a:gd name="T54" fmla="*/ 200 w 219"/>
                <a:gd name="T55" fmla="*/ 141 h 266"/>
                <a:gd name="T56" fmla="*/ 208 w 219"/>
                <a:gd name="T57" fmla="*/ 230 h 266"/>
                <a:gd name="T58" fmla="*/ 211 w 219"/>
                <a:gd name="T59" fmla="*/ 233 h 266"/>
                <a:gd name="T60" fmla="*/ 207 w 219"/>
                <a:gd name="T61" fmla="*/ 247 h 266"/>
                <a:gd name="T62" fmla="*/ 134 w 219"/>
                <a:gd name="T63" fmla="*/ 248 h 266"/>
                <a:gd name="T64" fmla="*/ 131 w 219"/>
                <a:gd name="T65" fmla="*/ 252 h 266"/>
                <a:gd name="T66" fmla="*/ 124 w 219"/>
                <a:gd name="T67" fmla="*/ 251 h 266"/>
                <a:gd name="T68" fmla="*/ 114 w 219"/>
                <a:gd name="T69" fmla="*/ 255 h 266"/>
                <a:gd name="T70" fmla="*/ 101 w 219"/>
                <a:gd name="T71" fmla="*/ 249 h 266"/>
                <a:gd name="T72" fmla="*/ 95 w 219"/>
                <a:gd name="T73" fmla="*/ 250 h 266"/>
                <a:gd name="T74" fmla="*/ 92 w 219"/>
                <a:gd name="T75" fmla="*/ 262 h 266"/>
                <a:gd name="T76" fmla="*/ 86 w 219"/>
                <a:gd name="T77" fmla="*/ 266 h 2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219" h="266">
                  <a:moveTo>
                    <a:pt x="86" y="266"/>
                  </a:moveTo>
                  <a:lnTo>
                    <a:pt x="74" y="251"/>
                  </a:lnTo>
                  <a:lnTo>
                    <a:pt x="63" y="236"/>
                  </a:lnTo>
                  <a:lnTo>
                    <a:pt x="51" y="231"/>
                  </a:lnTo>
                  <a:lnTo>
                    <a:pt x="43" y="225"/>
                  </a:lnTo>
                  <a:lnTo>
                    <a:pt x="33" y="225"/>
                  </a:lnTo>
                  <a:lnTo>
                    <a:pt x="24" y="229"/>
                  </a:lnTo>
                  <a:lnTo>
                    <a:pt x="15" y="227"/>
                  </a:lnTo>
                  <a:lnTo>
                    <a:pt x="8" y="234"/>
                  </a:lnTo>
                  <a:lnTo>
                    <a:pt x="7" y="223"/>
                  </a:lnTo>
                  <a:lnTo>
                    <a:pt x="12" y="213"/>
                  </a:lnTo>
                  <a:lnTo>
                    <a:pt x="15" y="193"/>
                  </a:lnTo>
                  <a:lnTo>
                    <a:pt x="13" y="173"/>
                  </a:lnTo>
                  <a:lnTo>
                    <a:pt x="11" y="162"/>
                  </a:lnTo>
                  <a:lnTo>
                    <a:pt x="14" y="152"/>
                  </a:lnTo>
                  <a:lnTo>
                    <a:pt x="9" y="142"/>
                  </a:lnTo>
                  <a:lnTo>
                    <a:pt x="0" y="133"/>
                  </a:lnTo>
                  <a:lnTo>
                    <a:pt x="4" y="126"/>
                  </a:lnTo>
                  <a:lnTo>
                    <a:pt x="75" y="126"/>
                  </a:lnTo>
                  <a:lnTo>
                    <a:pt x="72" y="96"/>
                  </a:lnTo>
                  <a:lnTo>
                    <a:pt x="77" y="86"/>
                  </a:lnTo>
                  <a:lnTo>
                    <a:pt x="93" y="84"/>
                  </a:lnTo>
                  <a:lnTo>
                    <a:pt x="94" y="31"/>
                  </a:lnTo>
                  <a:lnTo>
                    <a:pt x="153" y="32"/>
                  </a:lnTo>
                  <a:lnTo>
                    <a:pt x="153" y="0"/>
                  </a:lnTo>
                  <a:lnTo>
                    <a:pt x="219" y="51"/>
                  </a:lnTo>
                  <a:lnTo>
                    <a:pt x="192" y="51"/>
                  </a:lnTo>
                  <a:lnTo>
                    <a:pt x="200" y="141"/>
                  </a:lnTo>
                  <a:lnTo>
                    <a:pt x="208" y="230"/>
                  </a:lnTo>
                  <a:lnTo>
                    <a:pt x="211" y="233"/>
                  </a:lnTo>
                  <a:lnTo>
                    <a:pt x="207" y="247"/>
                  </a:lnTo>
                  <a:lnTo>
                    <a:pt x="134" y="248"/>
                  </a:lnTo>
                  <a:lnTo>
                    <a:pt x="131" y="252"/>
                  </a:lnTo>
                  <a:lnTo>
                    <a:pt x="124" y="251"/>
                  </a:lnTo>
                  <a:lnTo>
                    <a:pt x="114" y="255"/>
                  </a:lnTo>
                  <a:lnTo>
                    <a:pt x="101" y="249"/>
                  </a:lnTo>
                  <a:lnTo>
                    <a:pt x="95" y="250"/>
                  </a:lnTo>
                  <a:lnTo>
                    <a:pt x="92" y="262"/>
                  </a:lnTo>
                  <a:lnTo>
                    <a:pt x="86" y="266"/>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91" name="Freeform 90"/>
            <p:cNvSpPr>
              <a:spLocks/>
            </p:cNvSpPr>
            <p:nvPr/>
          </p:nvSpPr>
          <p:spPr bwMode="auto">
            <a:xfrm>
              <a:off x="5912526" y="4545575"/>
              <a:ext cx="89270" cy="243862"/>
            </a:xfrm>
            <a:custGeom>
              <a:avLst/>
              <a:gdLst>
                <a:gd name="T0" fmla="*/ 36 w 54"/>
                <a:gd name="T1" fmla="*/ 48 h 157"/>
                <a:gd name="T2" fmla="*/ 30 w 54"/>
                <a:gd name="T3" fmla="*/ 63 h 157"/>
                <a:gd name="T4" fmla="*/ 34 w 54"/>
                <a:gd name="T5" fmla="*/ 91 h 157"/>
                <a:gd name="T6" fmla="*/ 41 w 54"/>
                <a:gd name="T7" fmla="*/ 90 h 157"/>
                <a:gd name="T8" fmla="*/ 47 w 54"/>
                <a:gd name="T9" fmla="*/ 97 h 157"/>
                <a:gd name="T10" fmla="*/ 54 w 54"/>
                <a:gd name="T11" fmla="*/ 112 h 157"/>
                <a:gd name="T12" fmla="*/ 54 w 54"/>
                <a:gd name="T13" fmla="*/ 139 h 157"/>
                <a:gd name="T14" fmla="*/ 46 w 54"/>
                <a:gd name="T15" fmla="*/ 143 h 157"/>
                <a:gd name="T16" fmla="*/ 40 w 54"/>
                <a:gd name="T17" fmla="*/ 157 h 157"/>
                <a:gd name="T18" fmla="*/ 29 w 54"/>
                <a:gd name="T19" fmla="*/ 145 h 157"/>
                <a:gd name="T20" fmla="*/ 28 w 54"/>
                <a:gd name="T21" fmla="*/ 130 h 157"/>
                <a:gd name="T22" fmla="*/ 33 w 54"/>
                <a:gd name="T23" fmla="*/ 120 h 157"/>
                <a:gd name="T24" fmla="*/ 32 w 54"/>
                <a:gd name="T25" fmla="*/ 112 h 157"/>
                <a:gd name="T26" fmla="*/ 25 w 54"/>
                <a:gd name="T27" fmla="*/ 107 h 157"/>
                <a:gd name="T28" fmla="*/ 20 w 54"/>
                <a:gd name="T29" fmla="*/ 109 h 157"/>
                <a:gd name="T30" fmla="*/ 10 w 54"/>
                <a:gd name="T31" fmla="*/ 99 h 157"/>
                <a:gd name="T32" fmla="*/ 0 w 54"/>
                <a:gd name="T33" fmla="*/ 93 h 157"/>
                <a:gd name="T34" fmla="*/ 6 w 54"/>
                <a:gd name="T35" fmla="*/ 74 h 157"/>
                <a:gd name="T36" fmla="*/ 12 w 54"/>
                <a:gd name="T37" fmla="*/ 67 h 157"/>
                <a:gd name="T38" fmla="*/ 9 w 54"/>
                <a:gd name="T39" fmla="*/ 50 h 157"/>
                <a:gd name="T40" fmla="*/ 13 w 54"/>
                <a:gd name="T41" fmla="*/ 33 h 157"/>
                <a:gd name="T42" fmla="*/ 17 w 54"/>
                <a:gd name="T43" fmla="*/ 27 h 157"/>
                <a:gd name="T44" fmla="*/ 13 w 54"/>
                <a:gd name="T45" fmla="*/ 10 h 157"/>
                <a:gd name="T46" fmla="*/ 4 w 54"/>
                <a:gd name="T47" fmla="*/ 0 h 157"/>
                <a:gd name="T48" fmla="*/ 22 w 54"/>
                <a:gd name="T49" fmla="*/ 4 h 157"/>
                <a:gd name="T50" fmla="*/ 25 w 54"/>
                <a:gd name="T51" fmla="*/ 10 h 157"/>
                <a:gd name="T52" fmla="*/ 32 w 54"/>
                <a:gd name="T53" fmla="*/ 20 h 157"/>
                <a:gd name="T54" fmla="*/ 36 w 54"/>
                <a:gd name="T55" fmla="*/ 48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54" h="157">
                  <a:moveTo>
                    <a:pt x="36" y="48"/>
                  </a:moveTo>
                  <a:lnTo>
                    <a:pt x="30" y="63"/>
                  </a:lnTo>
                  <a:lnTo>
                    <a:pt x="34" y="91"/>
                  </a:lnTo>
                  <a:lnTo>
                    <a:pt x="41" y="90"/>
                  </a:lnTo>
                  <a:lnTo>
                    <a:pt x="47" y="97"/>
                  </a:lnTo>
                  <a:lnTo>
                    <a:pt x="54" y="112"/>
                  </a:lnTo>
                  <a:lnTo>
                    <a:pt x="54" y="139"/>
                  </a:lnTo>
                  <a:lnTo>
                    <a:pt x="46" y="143"/>
                  </a:lnTo>
                  <a:lnTo>
                    <a:pt x="40" y="157"/>
                  </a:lnTo>
                  <a:lnTo>
                    <a:pt x="29" y="145"/>
                  </a:lnTo>
                  <a:lnTo>
                    <a:pt x="28" y="130"/>
                  </a:lnTo>
                  <a:lnTo>
                    <a:pt x="33" y="120"/>
                  </a:lnTo>
                  <a:lnTo>
                    <a:pt x="32" y="112"/>
                  </a:lnTo>
                  <a:lnTo>
                    <a:pt x="25" y="107"/>
                  </a:lnTo>
                  <a:lnTo>
                    <a:pt x="20" y="109"/>
                  </a:lnTo>
                  <a:lnTo>
                    <a:pt x="10" y="99"/>
                  </a:lnTo>
                  <a:lnTo>
                    <a:pt x="0" y="93"/>
                  </a:lnTo>
                  <a:lnTo>
                    <a:pt x="6" y="74"/>
                  </a:lnTo>
                  <a:lnTo>
                    <a:pt x="12" y="67"/>
                  </a:lnTo>
                  <a:lnTo>
                    <a:pt x="9" y="50"/>
                  </a:lnTo>
                  <a:lnTo>
                    <a:pt x="13" y="33"/>
                  </a:lnTo>
                  <a:lnTo>
                    <a:pt x="17" y="27"/>
                  </a:lnTo>
                  <a:lnTo>
                    <a:pt x="13" y="10"/>
                  </a:lnTo>
                  <a:lnTo>
                    <a:pt x="4" y="0"/>
                  </a:lnTo>
                  <a:lnTo>
                    <a:pt x="22" y="4"/>
                  </a:lnTo>
                  <a:lnTo>
                    <a:pt x="25" y="10"/>
                  </a:lnTo>
                  <a:lnTo>
                    <a:pt x="32" y="20"/>
                  </a:lnTo>
                  <a:lnTo>
                    <a:pt x="36" y="48"/>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92" name="Freeform 91"/>
            <p:cNvSpPr>
              <a:spLocks/>
            </p:cNvSpPr>
            <p:nvPr/>
          </p:nvSpPr>
          <p:spPr bwMode="auto">
            <a:xfrm>
              <a:off x="5279370" y="4794096"/>
              <a:ext cx="400061" cy="391421"/>
            </a:xfrm>
            <a:custGeom>
              <a:avLst/>
              <a:gdLst>
                <a:gd name="T0" fmla="*/ 76 w 242"/>
                <a:gd name="T1" fmla="*/ 242 h 252"/>
                <a:gd name="T2" fmla="*/ 64 w 242"/>
                <a:gd name="T3" fmla="*/ 226 h 252"/>
                <a:gd name="T4" fmla="*/ 58 w 242"/>
                <a:gd name="T5" fmla="*/ 211 h 252"/>
                <a:gd name="T6" fmla="*/ 54 w 242"/>
                <a:gd name="T7" fmla="*/ 191 h 252"/>
                <a:gd name="T8" fmla="*/ 50 w 242"/>
                <a:gd name="T9" fmla="*/ 176 h 252"/>
                <a:gd name="T10" fmla="*/ 45 w 242"/>
                <a:gd name="T11" fmla="*/ 144 h 252"/>
                <a:gd name="T12" fmla="*/ 46 w 242"/>
                <a:gd name="T13" fmla="*/ 119 h 252"/>
                <a:gd name="T14" fmla="*/ 44 w 242"/>
                <a:gd name="T15" fmla="*/ 108 h 252"/>
                <a:gd name="T16" fmla="*/ 37 w 242"/>
                <a:gd name="T17" fmla="*/ 99 h 252"/>
                <a:gd name="T18" fmla="*/ 28 w 242"/>
                <a:gd name="T19" fmla="*/ 82 h 252"/>
                <a:gd name="T20" fmla="*/ 19 w 242"/>
                <a:gd name="T21" fmla="*/ 57 h 252"/>
                <a:gd name="T22" fmla="*/ 15 w 242"/>
                <a:gd name="T23" fmla="*/ 44 h 252"/>
                <a:gd name="T24" fmla="*/ 1 w 242"/>
                <a:gd name="T25" fmla="*/ 24 h 252"/>
                <a:gd name="T26" fmla="*/ 0 w 242"/>
                <a:gd name="T27" fmla="*/ 8 h 252"/>
                <a:gd name="T28" fmla="*/ 9 w 242"/>
                <a:gd name="T29" fmla="*/ 4 h 252"/>
                <a:gd name="T30" fmla="*/ 20 w 242"/>
                <a:gd name="T31" fmla="*/ 0 h 252"/>
                <a:gd name="T32" fmla="*/ 32 w 242"/>
                <a:gd name="T33" fmla="*/ 1 h 252"/>
                <a:gd name="T34" fmla="*/ 42 w 242"/>
                <a:gd name="T35" fmla="*/ 10 h 252"/>
                <a:gd name="T36" fmla="*/ 45 w 242"/>
                <a:gd name="T37" fmla="*/ 9 h 252"/>
                <a:gd name="T38" fmla="*/ 119 w 242"/>
                <a:gd name="T39" fmla="*/ 8 h 252"/>
                <a:gd name="T40" fmla="*/ 131 w 242"/>
                <a:gd name="T41" fmla="*/ 18 h 252"/>
                <a:gd name="T42" fmla="*/ 175 w 242"/>
                <a:gd name="T43" fmla="*/ 21 h 252"/>
                <a:gd name="T44" fmla="*/ 208 w 242"/>
                <a:gd name="T45" fmla="*/ 13 h 252"/>
                <a:gd name="T46" fmla="*/ 223 w 242"/>
                <a:gd name="T47" fmla="*/ 8 h 252"/>
                <a:gd name="T48" fmla="*/ 235 w 242"/>
                <a:gd name="T49" fmla="*/ 9 h 252"/>
                <a:gd name="T50" fmla="*/ 242 w 242"/>
                <a:gd name="T51" fmla="*/ 14 h 252"/>
                <a:gd name="T52" fmla="*/ 242 w 242"/>
                <a:gd name="T53" fmla="*/ 15 h 252"/>
                <a:gd name="T54" fmla="*/ 232 w 242"/>
                <a:gd name="T55" fmla="*/ 20 h 252"/>
                <a:gd name="T56" fmla="*/ 226 w 242"/>
                <a:gd name="T57" fmla="*/ 20 h 252"/>
                <a:gd name="T58" fmla="*/ 214 w 242"/>
                <a:gd name="T59" fmla="*/ 28 h 252"/>
                <a:gd name="T60" fmla="*/ 208 w 242"/>
                <a:gd name="T61" fmla="*/ 20 h 252"/>
                <a:gd name="T62" fmla="*/ 179 w 242"/>
                <a:gd name="T63" fmla="*/ 27 h 252"/>
                <a:gd name="T64" fmla="*/ 166 w 242"/>
                <a:gd name="T65" fmla="*/ 28 h 252"/>
                <a:gd name="T66" fmla="*/ 163 w 242"/>
                <a:gd name="T67" fmla="*/ 102 h 252"/>
                <a:gd name="T68" fmla="*/ 145 w 242"/>
                <a:gd name="T69" fmla="*/ 102 h 252"/>
                <a:gd name="T70" fmla="*/ 143 w 242"/>
                <a:gd name="T71" fmla="*/ 163 h 252"/>
                <a:gd name="T72" fmla="*/ 139 w 242"/>
                <a:gd name="T73" fmla="*/ 240 h 252"/>
                <a:gd name="T74" fmla="*/ 123 w 242"/>
                <a:gd name="T75" fmla="*/ 250 h 252"/>
                <a:gd name="T76" fmla="*/ 114 w 242"/>
                <a:gd name="T77" fmla="*/ 252 h 252"/>
                <a:gd name="T78" fmla="*/ 103 w 242"/>
                <a:gd name="T79" fmla="*/ 248 h 252"/>
                <a:gd name="T80" fmla="*/ 95 w 242"/>
                <a:gd name="T81" fmla="*/ 246 h 252"/>
                <a:gd name="T82" fmla="*/ 92 w 242"/>
                <a:gd name="T83" fmla="*/ 238 h 252"/>
                <a:gd name="T84" fmla="*/ 85 w 242"/>
                <a:gd name="T85" fmla="*/ 232 h 252"/>
                <a:gd name="T86" fmla="*/ 76 w 242"/>
                <a:gd name="T87" fmla="*/ 242 h 2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42" h="252">
                  <a:moveTo>
                    <a:pt x="76" y="242"/>
                  </a:moveTo>
                  <a:lnTo>
                    <a:pt x="64" y="226"/>
                  </a:lnTo>
                  <a:lnTo>
                    <a:pt x="58" y="211"/>
                  </a:lnTo>
                  <a:lnTo>
                    <a:pt x="54" y="191"/>
                  </a:lnTo>
                  <a:lnTo>
                    <a:pt x="50" y="176"/>
                  </a:lnTo>
                  <a:lnTo>
                    <a:pt x="45" y="144"/>
                  </a:lnTo>
                  <a:lnTo>
                    <a:pt x="46" y="119"/>
                  </a:lnTo>
                  <a:lnTo>
                    <a:pt x="44" y="108"/>
                  </a:lnTo>
                  <a:lnTo>
                    <a:pt x="37" y="99"/>
                  </a:lnTo>
                  <a:lnTo>
                    <a:pt x="28" y="82"/>
                  </a:lnTo>
                  <a:lnTo>
                    <a:pt x="19" y="57"/>
                  </a:lnTo>
                  <a:lnTo>
                    <a:pt x="15" y="44"/>
                  </a:lnTo>
                  <a:lnTo>
                    <a:pt x="1" y="24"/>
                  </a:lnTo>
                  <a:lnTo>
                    <a:pt x="0" y="8"/>
                  </a:lnTo>
                  <a:lnTo>
                    <a:pt x="9" y="4"/>
                  </a:lnTo>
                  <a:lnTo>
                    <a:pt x="20" y="0"/>
                  </a:lnTo>
                  <a:lnTo>
                    <a:pt x="32" y="1"/>
                  </a:lnTo>
                  <a:lnTo>
                    <a:pt x="42" y="10"/>
                  </a:lnTo>
                  <a:lnTo>
                    <a:pt x="45" y="9"/>
                  </a:lnTo>
                  <a:lnTo>
                    <a:pt x="119" y="8"/>
                  </a:lnTo>
                  <a:lnTo>
                    <a:pt x="131" y="18"/>
                  </a:lnTo>
                  <a:lnTo>
                    <a:pt x="175" y="21"/>
                  </a:lnTo>
                  <a:lnTo>
                    <a:pt x="208" y="13"/>
                  </a:lnTo>
                  <a:lnTo>
                    <a:pt x="223" y="8"/>
                  </a:lnTo>
                  <a:lnTo>
                    <a:pt x="235" y="9"/>
                  </a:lnTo>
                  <a:lnTo>
                    <a:pt x="242" y="14"/>
                  </a:lnTo>
                  <a:lnTo>
                    <a:pt x="242" y="15"/>
                  </a:lnTo>
                  <a:lnTo>
                    <a:pt x="232" y="20"/>
                  </a:lnTo>
                  <a:lnTo>
                    <a:pt x="226" y="20"/>
                  </a:lnTo>
                  <a:lnTo>
                    <a:pt x="214" y="28"/>
                  </a:lnTo>
                  <a:lnTo>
                    <a:pt x="208" y="20"/>
                  </a:lnTo>
                  <a:lnTo>
                    <a:pt x="179" y="27"/>
                  </a:lnTo>
                  <a:lnTo>
                    <a:pt x="166" y="28"/>
                  </a:lnTo>
                  <a:lnTo>
                    <a:pt x="163" y="102"/>
                  </a:lnTo>
                  <a:lnTo>
                    <a:pt x="145" y="102"/>
                  </a:lnTo>
                  <a:lnTo>
                    <a:pt x="143" y="163"/>
                  </a:lnTo>
                  <a:lnTo>
                    <a:pt x="139" y="240"/>
                  </a:lnTo>
                  <a:lnTo>
                    <a:pt x="123" y="250"/>
                  </a:lnTo>
                  <a:lnTo>
                    <a:pt x="114" y="252"/>
                  </a:lnTo>
                  <a:lnTo>
                    <a:pt x="103" y="248"/>
                  </a:lnTo>
                  <a:lnTo>
                    <a:pt x="95" y="246"/>
                  </a:lnTo>
                  <a:lnTo>
                    <a:pt x="92" y="238"/>
                  </a:lnTo>
                  <a:lnTo>
                    <a:pt x="85" y="232"/>
                  </a:lnTo>
                  <a:lnTo>
                    <a:pt x="76" y="242"/>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93" name="Freeform 92"/>
            <p:cNvSpPr>
              <a:spLocks/>
            </p:cNvSpPr>
            <p:nvPr/>
          </p:nvSpPr>
          <p:spPr bwMode="auto">
            <a:xfrm>
              <a:off x="4937170" y="3490911"/>
              <a:ext cx="464534" cy="380549"/>
            </a:xfrm>
            <a:custGeom>
              <a:avLst/>
              <a:gdLst>
                <a:gd name="T0" fmla="*/ 34 w 281"/>
                <a:gd name="T1" fmla="*/ 239 h 245"/>
                <a:gd name="T2" fmla="*/ 34 w 281"/>
                <a:gd name="T3" fmla="*/ 225 h 245"/>
                <a:gd name="T4" fmla="*/ 13 w 281"/>
                <a:gd name="T5" fmla="*/ 220 h 245"/>
                <a:gd name="T6" fmla="*/ 12 w 281"/>
                <a:gd name="T7" fmla="*/ 210 h 245"/>
                <a:gd name="T8" fmla="*/ 2 w 281"/>
                <a:gd name="T9" fmla="*/ 197 h 245"/>
                <a:gd name="T10" fmla="*/ 0 w 281"/>
                <a:gd name="T11" fmla="*/ 187 h 245"/>
                <a:gd name="T12" fmla="*/ 1 w 281"/>
                <a:gd name="T13" fmla="*/ 177 h 245"/>
                <a:gd name="T14" fmla="*/ 13 w 281"/>
                <a:gd name="T15" fmla="*/ 176 h 245"/>
                <a:gd name="T16" fmla="*/ 19 w 281"/>
                <a:gd name="T17" fmla="*/ 169 h 245"/>
                <a:gd name="T18" fmla="*/ 44 w 281"/>
                <a:gd name="T19" fmla="*/ 167 h 245"/>
                <a:gd name="T20" fmla="*/ 60 w 281"/>
                <a:gd name="T21" fmla="*/ 164 h 245"/>
                <a:gd name="T22" fmla="*/ 62 w 281"/>
                <a:gd name="T23" fmla="*/ 151 h 245"/>
                <a:gd name="T24" fmla="*/ 72 w 281"/>
                <a:gd name="T25" fmla="*/ 137 h 245"/>
                <a:gd name="T26" fmla="*/ 71 w 281"/>
                <a:gd name="T27" fmla="*/ 89 h 245"/>
                <a:gd name="T28" fmla="*/ 97 w 281"/>
                <a:gd name="T29" fmla="*/ 80 h 245"/>
                <a:gd name="T30" fmla="*/ 149 w 281"/>
                <a:gd name="T31" fmla="*/ 39 h 245"/>
                <a:gd name="T32" fmla="*/ 209 w 281"/>
                <a:gd name="T33" fmla="*/ 0 h 245"/>
                <a:gd name="T34" fmla="*/ 238 w 281"/>
                <a:gd name="T35" fmla="*/ 9 h 245"/>
                <a:gd name="T36" fmla="*/ 248 w 281"/>
                <a:gd name="T37" fmla="*/ 20 h 245"/>
                <a:gd name="T38" fmla="*/ 261 w 281"/>
                <a:gd name="T39" fmla="*/ 12 h 245"/>
                <a:gd name="T40" fmla="*/ 266 w 281"/>
                <a:gd name="T41" fmla="*/ 45 h 245"/>
                <a:gd name="T42" fmla="*/ 273 w 281"/>
                <a:gd name="T43" fmla="*/ 50 h 245"/>
                <a:gd name="T44" fmla="*/ 274 w 281"/>
                <a:gd name="T45" fmla="*/ 57 h 245"/>
                <a:gd name="T46" fmla="*/ 281 w 281"/>
                <a:gd name="T47" fmla="*/ 64 h 245"/>
                <a:gd name="T48" fmla="*/ 278 w 281"/>
                <a:gd name="T49" fmla="*/ 73 h 245"/>
                <a:gd name="T50" fmla="*/ 271 w 281"/>
                <a:gd name="T51" fmla="*/ 115 h 245"/>
                <a:gd name="T52" fmla="*/ 271 w 281"/>
                <a:gd name="T53" fmla="*/ 142 h 245"/>
                <a:gd name="T54" fmla="*/ 248 w 281"/>
                <a:gd name="T55" fmla="*/ 162 h 245"/>
                <a:gd name="T56" fmla="*/ 241 w 281"/>
                <a:gd name="T57" fmla="*/ 189 h 245"/>
                <a:gd name="T58" fmla="*/ 249 w 281"/>
                <a:gd name="T59" fmla="*/ 197 h 245"/>
                <a:gd name="T60" fmla="*/ 249 w 281"/>
                <a:gd name="T61" fmla="*/ 210 h 245"/>
                <a:gd name="T62" fmla="*/ 260 w 281"/>
                <a:gd name="T63" fmla="*/ 210 h 245"/>
                <a:gd name="T64" fmla="*/ 259 w 281"/>
                <a:gd name="T65" fmla="*/ 220 h 245"/>
                <a:gd name="T66" fmla="*/ 254 w 281"/>
                <a:gd name="T67" fmla="*/ 221 h 245"/>
                <a:gd name="T68" fmla="*/ 253 w 281"/>
                <a:gd name="T69" fmla="*/ 228 h 245"/>
                <a:gd name="T70" fmla="*/ 250 w 281"/>
                <a:gd name="T71" fmla="*/ 228 h 245"/>
                <a:gd name="T72" fmla="*/ 237 w 281"/>
                <a:gd name="T73" fmla="*/ 206 h 245"/>
                <a:gd name="T74" fmla="*/ 233 w 281"/>
                <a:gd name="T75" fmla="*/ 205 h 245"/>
                <a:gd name="T76" fmla="*/ 219 w 281"/>
                <a:gd name="T77" fmla="*/ 216 h 245"/>
                <a:gd name="T78" fmla="*/ 205 w 281"/>
                <a:gd name="T79" fmla="*/ 210 h 245"/>
                <a:gd name="T80" fmla="*/ 195 w 281"/>
                <a:gd name="T81" fmla="*/ 209 h 245"/>
                <a:gd name="T82" fmla="*/ 189 w 281"/>
                <a:gd name="T83" fmla="*/ 212 h 245"/>
                <a:gd name="T84" fmla="*/ 179 w 281"/>
                <a:gd name="T85" fmla="*/ 212 h 245"/>
                <a:gd name="T86" fmla="*/ 168 w 281"/>
                <a:gd name="T87" fmla="*/ 220 h 245"/>
                <a:gd name="T88" fmla="*/ 159 w 281"/>
                <a:gd name="T89" fmla="*/ 221 h 245"/>
                <a:gd name="T90" fmla="*/ 137 w 281"/>
                <a:gd name="T91" fmla="*/ 210 h 245"/>
                <a:gd name="T92" fmla="*/ 128 w 281"/>
                <a:gd name="T93" fmla="*/ 215 h 245"/>
                <a:gd name="T94" fmla="*/ 119 w 281"/>
                <a:gd name="T95" fmla="*/ 215 h 245"/>
                <a:gd name="T96" fmla="*/ 112 w 281"/>
                <a:gd name="T97" fmla="*/ 207 h 245"/>
                <a:gd name="T98" fmla="*/ 93 w 281"/>
                <a:gd name="T99" fmla="*/ 199 h 245"/>
                <a:gd name="T100" fmla="*/ 74 w 281"/>
                <a:gd name="T101" fmla="*/ 202 h 245"/>
                <a:gd name="T102" fmla="*/ 69 w 281"/>
                <a:gd name="T103" fmla="*/ 206 h 245"/>
                <a:gd name="T104" fmla="*/ 67 w 281"/>
                <a:gd name="T105" fmla="*/ 218 h 245"/>
                <a:gd name="T106" fmla="*/ 61 w 281"/>
                <a:gd name="T107" fmla="*/ 227 h 245"/>
                <a:gd name="T108" fmla="*/ 60 w 281"/>
                <a:gd name="T109" fmla="*/ 245 h 245"/>
                <a:gd name="T110" fmla="*/ 46 w 281"/>
                <a:gd name="T111" fmla="*/ 233 h 245"/>
                <a:gd name="T112" fmla="*/ 40 w 281"/>
                <a:gd name="T113" fmla="*/ 233 h 245"/>
                <a:gd name="T114" fmla="*/ 34 w 281"/>
                <a:gd name="T115" fmla="*/ 239 h 2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81" h="245">
                  <a:moveTo>
                    <a:pt x="34" y="239"/>
                  </a:moveTo>
                  <a:lnTo>
                    <a:pt x="34" y="225"/>
                  </a:lnTo>
                  <a:lnTo>
                    <a:pt x="13" y="220"/>
                  </a:lnTo>
                  <a:lnTo>
                    <a:pt x="12" y="210"/>
                  </a:lnTo>
                  <a:lnTo>
                    <a:pt x="2" y="197"/>
                  </a:lnTo>
                  <a:lnTo>
                    <a:pt x="0" y="187"/>
                  </a:lnTo>
                  <a:lnTo>
                    <a:pt x="1" y="177"/>
                  </a:lnTo>
                  <a:lnTo>
                    <a:pt x="13" y="176"/>
                  </a:lnTo>
                  <a:lnTo>
                    <a:pt x="19" y="169"/>
                  </a:lnTo>
                  <a:lnTo>
                    <a:pt x="44" y="167"/>
                  </a:lnTo>
                  <a:lnTo>
                    <a:pt x="60" y="164"/>
                  </a:lnTo>
                  <a:lnTo>
                    <a:pt x="62" y="151"/>
                  </a:lnTo>
                  <a:lnTo>
                    <a:pt x="72" y="137"/>
                  </a:lnTo>
                  <a:lnTo>
                    <a:pt x="71" y="89"/>
                  </a:lnTo>
                  <a:lnTo>
                    <a:pt x="97" y="80"/>
                  </a:lnTo>
                  <a:lnTo>
                    <a:pt x="149" y="39"/>
                  </a:lnTo>
                  <a:lnTo>
                    <a:pt x="209" y="0"/>
                  </a:lnTo>
                  <a:lnTo>
                    <a:pt x="238" y="9"/>
                  </a:lnTo>
                  <a:lnTo>
                    <a:pt x="248" y="20"/>
                  </a:lnTo>
                  <a:lnTo>
                    <a:pt x="261" y="12"/>
                  </a:lnTo>
                  <a:lnTo>
                    <a:pt x="266" y="45"/>
                  </a:lnTo>
                  <a:lnTo>
                    <a:pt x="273" y="50"/>
                  </a:lnTo>
                  <a:lnTo>
                    <a:pt x="274" y="57"/>
                  </a:lnTo>
                  <a:lnTo>
                    <a:pt x="281" y="64"/>
                  </a:lnTo>
                  <a:lnTo>
                    <a:pt x="278" y="73"/>
                  </a:lnTo>
                  <a:lnTo>
                    <a:pt x="271" y="115"/>
                  </a:lnTo>
                  <a:lnTo>
                    <a:pt x="271" y="142"/>
                  </a:lnTo>
                  <a:lnTo>
                    <a:pt x="248" y="162"/>
                  </a:lnTo>
                  <a:lnTo>
                    <a:pt x="241" y="189"/>
                  </a:lnTo>
                  <a:lnTo>
                    <a:pt x="249" y="197"/>
                  </a:lnTo>
                  <a:lnTo>
                    <a:pt x="249" y="210"/>
                  </a:lnTo>
                  <a:lnTo>
                    <a:pt x="260" y="210"/>
                  </a:lnTo>
                  <a:lnTo>
                    <a:pt x="259" y="220"/>
                  </a:lnTo>
                  <a:lnTo>
                    <a:pt x="254" y="221"/>
                  </a:lnTo>
                  <a:lnTo>
                    <a:pt x="253" y="228"/>
                  </a:lnTo>
                  <a:lnTo>
                    <a:pt x="250" y="228"/>
                  </a:lnTo>
                  <a:lnTo>
                    <a:pt x="237" y="206"/>
                  </a:lnTo>
                  <a:lnTo>
                    <a:pt x="233" y="205"/>
                  </a:lnTo>
                  <a:lnTo>
                    <a:pt x="219" y="216"/>
                  </a:lnTo>
                  <a:lnTo>
                    <a:pt x="205" y="210"/>
                  </a:lnTo>
                  <a:lnTo>
                    <a:pt x="195" y="209"/>
                  </a:lnTo>
                  <a:lnTo>
                    <a:pt x="189" y="212"/>
                  </a:lnTo>
                  <a:lnTo>
                    <a:pt x="179" y="212"/>
                  </a:lnTo>
                  <a:lnTo>
                    <a:pt x="168" y="220"/>
                  </a:lnTo>
                  <a:lnTo>
                    <a:pt x="159" y="221"/>
                  </a:lnTo>
                  <a:lnTo>
                    <a:pt x="137" y="210"/>
                  </a:lnTo>
                  <a:lnTo>
                    <a:pt x="128" y="215"/>
                  </a:lnTo>
                  <a:lnTo>
                    <a:pt x="119" y="215"/>
                  </a:lnTo>
                  <a:lnTo>
                    <a:pt x="112" y="207"/>
                  </a:lnTo>
                  <a:lnTo>
                    <a:pt x="93" y="199"/>
                  </a:lnTo>
                  <a:lnTo>
                    <a:pt x="74" y="202"/>
                  </a:lnTo>
                  <a:lnTo>
                    <a:pt x="69" y="206"/>
                  </a:lnTo>
                  <a:lnTo>
                    <a:pt x="67" y="218"/>
                  </a:lnTo>
                  <a:lnTo>
                    <a:pt x="61" y="227"/>
                  </a:lnTo>
                  <a:lnTo>
                    <a:pt x="60" y="245"/>
                  </a:lnTo>
                  <a:lnTo>
                    <a:pt x="46" y="233"/>
                  </a:lnTo>
                  <a:lnTo>
                    <a:pt x="40" y="233"/>
                  </a:lnTo>
                  <a:lnTo>
                    <a:pt x="34" y="23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94" name="Freeform 93"/>
            <p:cNvSpPr>
              <a:spLocks/>
            </p:cNvSpPr>
            <p:nvPr/>
          </p:nvSpPr>
          <p:spPr bwMode="auto">
            <a:xfrm>
              <a:off x="5009909" y="3800011"/>
              <a:ext cx="357078" cy="310652"/>
            </a:xfrm>
            <a:custGeom>
              <a:avLst/>
              <a:gdLst>
                <a:gd name="T0" fmla="*/ 106 w 216"/>
                <a:gd name="T1" fmla="*/ 189 h 200"/>
                <a:gd name="T2" fmla="*/ 87 w 216"/>
                <a:gd name="T3" fmla="*/ 197 h 200"/>
                <a:gd name="T4" fmla="*/ 80 w 216"/>
                <a:gd name="T5" fmla="*/ 196 h 200"/>
                <a:gd name="T6" fmla="*/ 73 w 216"/>
                <a:gd name="T7" fmla="*/ 200 h 200"/>
                <a:gd name="T8" fmla="*/ 59 w 216"/>
                <a:gd name="T9" fmla="*/ 200 h 200"/>
                <a:gd name="T10" fmla="*/ 49 w 216"/>
                <a:gd name="T11" fmla="*/ 187 h 200"/>
                <a:gd name="T12" fmla="*/ 43 w 216"/>
                <a:gd name="T13" fmla="*/ 172 h 200"/>
                <a:gd name="T14" fmla="*/ 30 w 216"/>
                <a:gd name="T15" fmla="*/ 158 h 200"/>
                <a:gd name="T16" fmla="*/ 16 w 216"/>
                <a:gd name="T17" fmla="*/ 158 h 200"/>
                <a:gd name="T18" fmla="*/ 0 w 216"/>
                <a:gd name="T19" fmla="*/ 158 h 200"/>
                <a:gd name="T20" fmla="*/ 1 w 216"/>
                <a:gd name="T21" fmla="*/ 125 h 200"/>
                <a:gd name="T22" fmla="*/ 0 w 216"/>
                <a:gd name="T23" fmla="*/ 112 h 200"/>
                <a:gd name="T24" fmla="*/ 4 w 216"/>
                <a:gd name="T25" fmla="*/ 98 h 200"/>
                <a:gd name="T26" fmla="*/ 9 w 216"/>
                <a:gd name="T27" fmla="*/ 92 h 200"/>
                <a:gd name="T28" fmla="*/ 18 w 216"/>
                <a:gd name="T29" fmla="*/ 79 h 200"/>
                <a:gd name="T30" fmla="*/ 16 w 216"/>
                <a:gd name="T31" fmla="*/ 74 h 200"/>
                <a:gd name="T32" fmla="*/ 20 w 216"/>
                <a:gd name="T33" fmla="*/ 65 h 200"/>
                <a:gd name="T34" fmla="*/ 16 w 216"/>
                <a:gd name="T35" fmla="*/ 53 h 200"/>
                <a:gd name="T36" fmla="*/ 16 w 216"/>
                <a:gd name="T37" fmla="*/ 46 h 200"/>
                <a:gd name="T38" fmla="*/ 17 w 216"/>
                <a:gd name="T39" fmla="*/ 28 h 200"/>
                <a:gd name="T40" fmla="*/ 23 w 216"/>
                <a:gd name="T41" fmla="*/ 19 h 200"/>
                <a:gd name="T42" fmla="*/ 25 w 216"/>
                <a:gd name="T43" fmla="*/ 7 h 200"/>
                <a:gd name="T44" fmla="*/ 30 w 216"/>
                <a:gd name="T45" fmla="*/ 3 h 200"/>
                <a:gd name="T46" fmla="*/ 49 w 216"/>
                <a:gd name="T47" fmla="*/ 0 h 200"/>
                <a:gd name="T48" fmla="*/ 68 w 216"/>
                <a:gd name="T49" fmla="*/ 8 h 200"/>
                <a:gd name="T50" fmla="*/ 75 w 216"/>
                <a:gd name="T51" fmla="*/ 16 h 200"/>
                <a:gd name="T52" fmla="*/ 84 w 216"/>
                <a:gd name="T53" fmla="*/ 16 h 200"/>
                <a:gd name="T54" fmla="*/ 93 w 216"/>
                <a:gd name="T55" fmla="*/ 11 h 200"/>
                <a:gd name="T56" fmla="*/ 115 w 216"/>
                <a:gd name="T57" fmla="*/ 22 h 200"/>
                <a:gd name="T58" fmla="*/ 124 w 216"/>
                <a:gd name="T59" fmla="*/ 21 h 200"/>
                <a:gd name="T60" fmla="*/ 135 w 216"/>
                <a:gd name="T61" fmla="*/ 13 h 200"/>
                <a:gd name="T62" fmla="*/ 145 w 216"/>
                <a:gd name="T63" fmla="*/ 13 h 200"/>
                <a:gd name="T64" fmla="*/ 151 w 216"/>
                <a:gd name="T65" fmla="*/ 10 h 200"/>
                <a:gd name="T66" fmla="*/ 161 w 216"/>
                <a:gd name="T67" fmla="*/ 11 h 200"/>
                <a:gd name="T68" fmla="*/ 175 w 216"/>
                <a:gd name="T69" fmla="*/ 17 h 200"/>
                <a:gd name="T70" fmla="*/ 189 w 216"/>
                <a:gd name="T71" fmla="*/ 6 h 200"/>
                <a:gd name="T72" fmla="*/ 193 w 216"/>
                <a:gd name="T73" fmla="*/ 7 h 200"/>
                <a:gd name="T74" fmla="*/ 206 w 216"/>
                <a:gd name="T75" fmla="*/ 29 h 200"/>
                <a:gd name="T76" fmla="*/ 209 w 216"/>
                <a:gd name="T77" fmla="*/ 29 h 200"/>
                <a:gd name="T78" fmla="*/ 216 w 216"/>
                <a:gd name="T79" fmla="*/ 37 h 200"/>
                <a:gd name="T80" fmla="*/ 214 w 216"/>
                <a:gd name="T81" fmla="*/ 41 h 200"/>
                <a:gd name="T82" fmla="*/ 214 w 216"/>
                <a:gd name="T83" fmla="*/ 48 h 200"/>
                <a:gd name="T84" fmla="*/ 199 w 216"/>
                <a:gd name="T85" fmla="*/ 64 h 200"/>
                <a:gd name="T86" fmla="*/ 194 w 216"/>
                <a:gd name="T87" fmla="*/ 77 h 200"/>
                <a:gd name="T88" fmla="*/ 191 w 216"/>
                <a:gd name="T89" fmla="*/ 88 h 200"/>
                <a:gd name="T90" fmla="*/ 187 w 216"/>
                <a:gd name="T91" fmla="*/ 93 h 200"/>
                <a:gd name="T92" fmla="*/ 184 w 216"/>
                <a:gd name="T93" fmla="*/ 107 h 200"/>
                <a:gd name="T94" fmla="*/ 174 w 216"/>
                <a:gd name="T95" fmla="*/ 116 h 200"/>
                <a:gd name="T96" fmla="*/ 172 w 216"/>
                <a:gd name="T97" fmla="*/ 126 h 200"/>
                <a:gd name="T98" fmla="*/ 167 w 216"/>
                <a:gd name="T99" fmla="*/ 135 h 200"/>
                <a:gd name="T100" fmla="*/ 166 w 216"/>
                <a:gd name="T101" fmla="*/ 143 h 200"/>
                <a:gd name="T102" fmla="*/ 153 w 216"/>
                <a:gd name="T103" fmla="*/ 150 h 200"/>
                <a:gd name="T104" fmla="*/ 143 w 216"/>
                <a:gd name="T105" fmla="*/ 142 h 200"/>
                <a:gd name="T106" fmla="*/ 136 w 216"/>
                <a:gd name="T107" fmla="*/ 142 h 200"/>
                <a:gd name="T108" fmla="*/ 125 w 216"/>
                <a:gd name="T109" fmla="*/ 154 h 200"/>
                <a:gd name="T110" fmla="*/ 120 w 216"/>
                <a:gd name="T111" fmla="*/ 155 h 200"/>
                <a:gd name="T112" fmla="*/ 111 w 216"/>
                <a:gd name="T113" fmla="*/ 175 h 200"/>
                <a:gd name="T114" fmla="*/ 106 w 216"/>
                <a:gd name="T115" fmla="*/ 189 h 2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16" h="200">
                  <a:moveTo>
                    <a:pt x="106" y="189"/>
                  </a:moveTo>
                  <a:lnTo>
                    <a:pt x="87" y="197"/>
                  </a:lnTo>
                  <a:lnTo>
                    <a:pt x="80" y="196"/>
                  </a:lnTo>
                  <a:lnTo>
                    <a:pt x="73" y="200"/>
                  </a:lnTo>
                  <a:lnTo>
                    <a:pt x="59" y="200"/>
                  </a:lnTo>
                  <a:lnTo>
                    <a:pt x="49" y="187"/>
                  </a:lnTo>
                  <a:lnTo>
                    <a:pt x="43" y="172"/>
                  </a:lnTo>
                  <a:lnTo>
                    <a:pt x="30" y="158"/>
                  </a:lnTo>
                  <a:lnTo>
                    <a:pt x="16" y="158"/>
                  </a:lnTo>
                  <a:lnTo>
                    <a:pt x="0" y="158"/>
                  </a:lnTo>
                  <a:lnTo>
                    <a:pt x="1" y="125"/>
                  </a:lnTo>
                  <a:lnTo>
                    <a:pt x="0" y="112"/>
                  </a:lnTo>
                  <a:lnTo>
                    <a:pt x="4" y="98"/>
                  </a:lnTo>
                  <a:lnTo>
                    <a:pt x="9" y="92"/>
                  </a:lnTo>
                  <a:lnTo>
                    <a:pt x="18" y="79"/>
                  </a:lnTo>
                  <a:lnTo>
                    <a:pt x="16" y="74"/>
                  </a:lnTo>
                  <a:lnTo>
                    <a:pt x="20" y="65"/>
                  </a:lnTo>
                  <a:lnTo>
                    <a:pt x="16" y="53"/>
                  </a:lnTo>
                  <a:lnTo>
                    <a:pt x="16" y="46"/>
                  </a:lnTo>
                  <a:lnTo>
                    <a:pt x="17" y="28"/>
                  </a:lnTo>
                  <a:lnTo>
                    <a:pt x="23" y="19"/>
                  </a:lnTo>
                  <a:lnTo>
                    <a:pt x="25" y="7"/>
                  </a:lnTo>
                  <a:lnTo>
                    <a:pt x="30" y="3"/>
                  </a:lnTo>
                  <a:lnTo>
                    <a:pt x="49" y="0"/>
                  </a:lnTo>
                  <a:lnTo>
                    <a:pt x="68" y="8"/>
                  </a:lnTo>
                  <a:lnTo>
                    <a:pt x="75" y="16"/>
                  </a:lnTo>
                  <a:lnTo>
                    <a:pt x="84" y="16"/>
                  </a:lnTo>
                  <a:lnTo>
                    <a:pt x="93" y="11"/>
                  </a:lnTo>
                  <a:lnTo>
                    <a:pt x="115" y="22"/>
                  </a:lnTo>
                  <a:lnTo>
                    <a:pt x="124" y="21"/>
                  </a:lnTo>
                  <a:lnTo>
                    <a:pt x="135" y="13"/>
                  </a:lnTo>
                  <a:lnTo>
                    <a:pt x="145" y="13"/>
                  </a:lnTo>
                  <a:lnTo>
                    <a:pt x="151" y="10"/>
                  </a:lnTo>
                  <a:lnTo>
                    <a:pt x="161" y="11"/>
                  </a:lnTo>
                  <a:lnTo>
                    <a:pt x="175" y="17"/>
                  </a:lnTo>
                  <a:lnTo>
                    <a:pt x="189" y="6"/>
                  </a:lnTo>
                  <a:lnTo>
                    <a:pt x="193" y="7"/>
                  </a:lnTo>
                  <a:lnTo>
                    <a:pt x="206" y="29"/>
                  </a:lnTo>
                  <a:lnTo>
                    <a:pt x="209" y="29"/>
                  </a:lnTo>
                  <a:lnTo>
                    <a:pt x="216" y="37"/>
                  </a:lnTo>
                  <a:lnTo>
                    <a:pt x="214" y="41"/>
                  </a:lnTo>
                  <a:lnTo>
                    <a:pt x="214" y="48"/>
                  </a:lnTo>
                  <a:lnTo>
                    <a:pt x="199" y="64"/>
                  </a:lnTo>
                  <a:lnTo>
                    <a:pt x="194" y="77"/>
                  </a:lnTo>
                  <a:lnTo>
                    <a:pt x="191" y="88"/>
                  </a:lnTo>
                  <a:lnTo>
                    <a:pt x="187" y="93"/>
                  </a:lnTo>
                  <a:lnTo>
                    <a:pt x="184" y="107"/>
                  </a:lnTo>
                  <a:lnTo>
                    <a:pt x="174" y="116"/>
                  </a:lnTo>
                  <a:lnTo>
                    <a:pt x="172" y="126"/>
                  </a:lnTo>
                  <a:lnTo>
                    <a:pt x="167" y="135"/>
                  </a:lnTo>
                  <a:lnTo>
                    <a:pt x="166" y="143"/>
                  </a:lnTo>
                  <a:lnTo>
                    <a:pt x="153" y="150"/>
                  </a:lnTo>
                  <a:lnTo>
                    <a:pt x="143" y="142"/>
                  </a:lnTo>
                  <a:lnTo>
                    <a:pt x="136" y="142"/>
                  </a:lnTo>
                  <a:lnTo>
                    <a:pt x="125" y="154"/>
                  </a:lnTo>
                  <a:lnTo>
                    <a:pt x="120" y="155"/>
                  </a:lnTo>
                  <a:lnTo>
                    <a:pt x="111" y="175"/>
                  </a:lnTo>
                  <a:lnTo>
                    <a:pt x="106" y="18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95" name="Freeform 94"/>
            <p:cNvSpPr>
              <a:spLocks/>
            </p:cNvSpPr>
            <p:nvPr/>
          </p:nvSpPr>
          <p:spPr bwMode="auto">
            <a:xfrm>
              <a:off x="5014867" y="2532550"/>
              <a:ext cx="95882" cy="83876"/>
            </a:xfrm>
            <a:custGeom>
              <a:avLst/>
              <a:gdLst>
                <a:gd name="T0" fmla="*/ 42 w 58"/>
                <a:gd name="T1" fmla="*/ 0 h 54"/>
                <a:gd name="T2" fmla="*/ 55 w 58"/>
                <a:gd name="T3" fmla="*/ 0 h 54"/>
                <a:gd name="T4" fmla="*/ 58 w 58"/>
                <a:gd name="T5" fmla="*/ 7 h 54"/>
                <a:gd name="T6" fmla="*/ 55 w 58"/>
                <a:gd name="T7" fmla="*/ 25 h 54"/>
                <a:gd name="T8" fmla="*/ 51 w 58"/>
                <a:gd name="T9" fmla="*/ 33 h 54"/>
                <a:gd name="T10" fmla="*/ 42 w 58"/>
                <a:gd name="T11" fmla="*/ 33 h 54"/>
                <a:gd name="T12" fmla="*/ 45 w 58"/>
                <a:gd name="T13" fmla="*/ 54 h 54"/>
                <a:gd name="T14" fmla="*/ 36 w 58"/>
                <a:gd name="T15" fmla="*/ 49 h 54"/>
                <a:gd name="T16" fmla="*/ 26 w 58"/>
                <a:gd name="T17" fmla="*/ 40 h 54"/>
                <a:gd name="T18" fmla="*/ 11 w 58"/>
                <a:gd name="T19" fmla="*/ 44 h 54"/>
                <a:gd name="T20" fmla="*/ 0 w 58"/>
                <a:gd name="T21" fmla="*/ 43 h 54"/>
                <a:gd name="T22" fmla="*/ 8 w 58"/>
                <a:gd name="T23" fmla="*/ 37 h 54"/>
                <a:gd name="T24" fmla="*/ 21 w 58"/>
                <a:gd name="T25" fmla="*/ 8 h 54"/>
                <a:gd name="T26" fmla="*/ 42 w 58"/>
                <a:gd name="T27" fmla="*/ 0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8" h="54">
                  <a:moveTo>
                    <a:pt x="42" y="0"/>
                  </a:moveTo>
                  <a:lnTo>
                    <a:pt x="55" y="0"/>
                  </a:lnTo>
                  <a:lnTo>
                    <a:pt x="58" y="7"/>
                  </a:lnTo>
                  <a:lnTo>
                    <a:pt x="55" y="25"/>
                  </a:lnTo>
                  <a:lnTo>
                    <a:pt x="51" y="33"/>
                  </a:lnTo>
                  <a:lnTo>
                    <a:pt x="42" y="33"/>
                  </a:lnTo>
                  <a:lnTo>
                    <a:pt x="45" y="54"/>
                  </a:lnTo>
                  <a:lnTo>
                    <a:pt x="36" y="49"/>
                  </a:lnTo>
                  <a:lnTo>
                    <a:pt x="26" y="40"/>
                  </a:lnTo>
                  <a:lnTo>
                    <a:pt x="11" y="44"/>
                  </a:lnTo>
                  <a:lnTo>
                    <a:pt x="0" y="43"/>
                  </a:lnTo>
                  <a:lnTo>
                    <a:pt x="8" y="37"/>
                  </a:lnTo>
                  <a:lnTo>
                    <a:pt x="21" y="8"/>
                  </a:lnTo>
                  <a:lnTo>
                    <a:pt x="42"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96" name="Freeform 95"/>
            <p:cNvSpPr>
              <a:spLocks/>
            </p:cNvSpPr>
            <p:nvPr/>
          </p:nvSpPr>
          <p:spPr bwMode="auto">
            <a:xfrm>
              <a:off x="5046278" y="2016868"/>
              <a:ext cx="562069" cy="374337"/>
            </a:xfrm>
            <a:custGeom>
              <a:avLst/>
              <a:gdLst>
                <a:gd name="T0" fmla="*/ 294 w 340"/>
                <a:gd name="T1" fmla="*/ 0 h 241"/>
                <a:gd name="T2" fmla="*/ 338 w 340"/>
                <a:gd name="T3" fmla="*/ 13 h 241"/>
                <a:gd name="T4" fmla="*/ 322 w 340"/>
                <a:gd name="T5" fmla="*/ 17 h 241"/>
                <a:gd name="T6" fmla="*/ 340 w 340"/>
                <a:gd name="T7" fmla="*/ 28 h 241"/>
                <a:gd name="T8" fmla="*/ 319 w 340"/>
                <a:gd name="T9" fmla="*/ 35 h 241"/>
                <a:gd name="T10" fmla="*/ 309 w 340"/>
                <a:gd name="T11" fmla="*/ 37 h 241"/>
                <a:gd name="T12" fmla="*/ 311 w 340"/>
                <a:gd name="T13" fmla="*/ 24 h 241"/>
                <a:gd name="T14" fmla="*/ 293 w 340"/>
                <a:gd name="T15" fmla="*/ 18 h 241"/>
                <a:gd name="T16" fmla="*/ 274 w 340"/>
                <a:gd name="T17" fmla="*/ 23 h 241"/>
                <a:gd name="T18" fmla="*/ 270 w 340"/>
                <a:gd name="T19" fmla="*/ 36 h 241"/>
                <a:gd name="T20" fmla="*/ 259 w 340"/>
                <a:gd name="T21" fmla="*/ 44 h 241"/>
                <a:gd name="T22" fmla="*/ 244 w 340"/>
                <a:gd name="T23" fmla="*/ 40 h 241"/>
                <a:gd name="T24" fmla="*/ 227 w 340"/>
                <a:gd name="T25" fmla="*/ 40 h 241"/>
                <a:gd name="T26" fmla="*/ 210 w 340"/>
                <a:gd name="T27" fmla="*/ 31 h 241"/>
                <a:gd name="T28" fmla="*/ 203 w 340"/>
                <a:gd name="T29" fmla="*/ 36 h 241"/>
                <a:gd name="T30" fmla="*/ 195 w 340"/>
                <a:gd name="T31" fmla="*/ 37 h 241"/>
                <a:gd name="T32" fmla="*/ 195 w 340"/>
                <a:gd name="T33" fmla="*/ 48 h 241"/>
                <a:gd name="T34" fmla="*/ 170 w 340"/>
                <a:gd name="T35" fmla="*/ 45 h 241"/>
                <a:gd name="T36" fmla="*/ 168 w 340"/>
                <a:gd name="T37" fmla="*/ 55 h 241"/>
                <a:gd name="T38" fmla="*/ 155 w 340"/>
                <a:gd name="T39" fmla="*/ 55 h 241"/>
                <a:gd name="T40" fmla="*/ 148 w 340"/>
                <a:gd name="T41" fmla="*/ 68 h 241"/>
                <a:gd name="T42" fmla="*/ 137 w 340"/>
                <a:gd name="T43" fmla="*/ 88 h 241"/>
                <a:gd name="T44" fmla="*/ 118 w 340"/>
                <a:gd name="T45" fmla="*/ 114 h 241"/>
                <a:gd name="T46" fmla="*/ 124 w 340"/>
                <a:gd name="T47" fmla="*/ 120 h 241"/>
                <a:gd name="T48" fmla="*/ 120 w 340"/>
                <a:gd name="T49" fmla="*/ 127 h 241"/>
                <a:gd name="T50" fmla="*/ 106 w 340"/>
                <a:gd name="T51" fmla="*/ 127 h 241"/>
                <a:gd name="T52" fmla="*/ 98 w 340"/>
                <a:gd name="T53" fmla="*/ 145 h 241"/>
                <a:gd name="T54" fmla="*/ 102 w 340"/>
                <a:gd name="T55" fmla="*/ 170 h 241"/>
                <a:gd name="T56" fmla="*/ 112 w 340"/>
                <a:gd name="T57" fmla="*/ 179 h 241"/>
                <a:gd name="T58" fmla="*/ 109 w 340"/>
                <a:gd name="T59" fmla="*/ 202 h 241"/>
                <a:gd name="T60" fmla="*/ 98 w 340"/>
                <a:gd name="T61" fmla="*/ 215 h 241"/>
                <a:gd name="T62" fmla="*/ 92 w 340"/>
                <a:gd name="T63" fmla="*/ 226 h 241"/>
                <a:gd name="T64" fmla="*/ 81 w 340"/>
                <a:gd name="T65" fmla="*/ 214 h 241"/>
                <a:gd name="T66" fmla="*/ 54 w 340"/>
                <a:gd name="T67" fmla="*/ 237 h 241"/>
                <a:gd name="T68" fmla="*/ 34 w 340"/>
                <a:gd name="T69" fmla="*/ 241 h 241"/>
                <a:gd name="T70" fmla="*/ 13 w 340"/>
                <a:gd name="T71" fmla="*/ 231 h 241"/>
                <a:gd name="T72" fmla="*/ 7 w 340"/>
                <a:gd name="T73" fmla="*/ 211 h 241"/>
                <a:gd name="T74" fmla="*/ 0 w 340"/>
                <a:gd name="T75" fmla="*/ 166 h 241"/>
                <a:gd name="T76" fmla="*/ 13 w 340"/>
                <a:gd name="T77" fmla="*/ 154 h 241"/>
                <a:gd name="T78" fmla="*/ 50 w 340"/>
                <a:gd name="T79" fmla="*/ 139 h 241"/>
                <a:gd name="T80" fmla="*/ 76 w 340"/>
                <a:gd name="T81" fmla="*/ 119 h 241"/>
                <a:gd name="T82" fmla="*/ 99 w 340"/>
                <a:gd name="T83" fmla="*/ 94 h 241"/>
                <a:gd name="T84" fmla="*/ 128 w 340"/>
                <a:gd name="T85" fmla="*/ 59 h 241"/>
                <a:gd name="T86" fmla="*/ 149 w 340"/>
                <a:gd name="T87" fmla="*/ 45 h 241"/>
                <a:gd name="T88" fmla="*/ 182 w 340"/>
                <a:gd name="T89" fmla="*/ 24 h 241"/>
                <a:gd name="T90" fmla="*/ 209 w 340"/>
                <a:gd name="T91" fmla="*/ 16 h 241"/>
                <a:gd name="T92" fmla="*/ 231 w 340"/>
                <a:gd name="T93" fmla="*/ 17 h 241"/>
                <a:gd name="T94" fmla="*/ 247 w 340"/>
                <a:gd name="T95" fmla="*/ 3 h 241"/>
                <a:gd name="T96" fmla="*/ 271 w 340"/>
                <a:gd name="T97" fmla="*/ 3 h 241"/>
                <a:gd name="T98" fmla="*/ 294 w 340"/>
                <a:gd name="T99" fmla="*/ 0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340" h="241">
                  <a:moveTo>
                    <a:pt x="294" y="0"/>
                  </a:moveTo>
                  <a:lnTo>
                    <a:pt x="338" y="13"/>
                  </a:lnTo>
                  <a:lnTo>
                    <a:pt x="322" y="17"/>
                  </a:lnTo>
                  <a:lnTo>
                    <a:pt x="340" y="28"/>
                  </a:lnTo>
                  <a:lnTo>
                    <a:pt x="319" y="35"/>
                  </a:lnTo>
                  <a:lnTo>
                    <a:pt x="309" y="37"/>
                  </a:lnTo>
                  <a:lnTo>
                    <a:pt x="311" y="24"/>
                  </a:lnTo>
                  <a:lnTo>
                    <a:pt x="293" y="18"/>
                  </a:lnTo>
                  <a:lnTo>
                    <a:pt x="274" y="23"/>
                  </a:lnTo>
                  <a:lnTo>
                    <a:pt x="270" y="36"/>
                  </a:lnTo>
                  <a:lnTo>
                    <a:pt x="259" y="44"/>
                  </a:lnTo>
                  <a:lnTo>
                    <a:pt x="244" y="40"/>
                  </a:lnTo>
                  <a:lnTo>
                    <a:pt x="227" y="40"/>
                  </a:lnTo>
                  <a:lnTo>
                    <a:pt x="210" y="31"/>
                  </a:lnTo>
                  <a:lnTo>
                    <a:pt x="203" y="36"/>
                  </a:lnTo>
                  <a:lnTo>
                    <a:pt x="195" y="37"/>
                  </a:lnTo>
                  <a:lnTo>
                    <a:pt x="195" y="48"/>
                  </a:lnTo>
                  <a:lnTo>
                    <a:pt x="170" y="45"/>
                  </a:lnTo>
                  <a:lnTo>
                    <a:pt x="168" y="55"/>
                  </a:lnTo>
                  <a:lnTo>
                    <a:pt x="155" y="55"/>
                  </a:lnTo>
                  <a:lnTo>
                    <a:pt x="148" y="68"/>
                  </a:lnTo>
                  <a:lnTo>
                    <a:pt x="137" y="88"/>
                  </a:lnTo>
                  <a:lnTo>
                    <a:pt x="118" y="114"/>
                  </a:lnTo>
                  <a:lnTo>
                    <a:pt x="124" y="120"/>
                  </a:lnTo>
                  <a:lnTo>
                    <a:pt x="120" y="127"/>
                  </a:lnTo>
                  <a:lnTo>
                    <a:pt x="106" y="127"/>
                  </a:lnTo>
                  <a:lnTo>
                    <a:pt x="98" y="145"/>
                  </a:lnTo>
                  <a:lnTo>
                    <a:pt x="102" y="170"/>
                  </a:lnTo>
                  <a:lnTo>
                    <a:pt x="112" y="179"/>
                  </a:lnTo>
                  <a:lnTo>
                    <a:pt x="109" y="202"/>
                  </a:lnTo>
                  <a:lnTo>
                    <a:pt x="98" y="215"/>
                  </a:lnTo>
                  <a:lnTo>
                    <a:pt x="92" y="226"/>
                  </a:lnTo>
                  <a:lnTo>
                    <a:pt x="81" y="214"/>
                  </a:lnTo>
                  <a:lnTo>
                    <a:pt x="54" y="237"/>
                  </a:lnTo>
                  <a:lnTo>
                    <a:pt x="34" y="241"/>
                  </a:lnTo>
                  <a:lnTo>
                    <a:pt x="13" y="231"/>
                  </a:lnTo>
                  <a:lnTo>
                    <a:pt x="7" y="211"/>
                  </a:lnTo>
                  <a:lnTo>
                    <a:pt x="0" y="166"/>
                  </a:lnTo>
                  <a:lnTo>
                    <a:pt x="13" y="154"/>
                  </a:lnTo>
                  <a:lnTo>
                    <a:pt x="50" y="139"/>
                  </a:lnTo>
                  <a:lnTo>
                    <a:pt x="76" y="119"/>
                  </a:lnTo>
                  <a:lnTo>
                    <a:pt x="99" y="94"/>
                  </a:lnTo>
                  <a:lnTo>
                    <a:pt x="128" y="59"/>
                  </a:lnTo>
                  <a:lnTo>
                    <a:pt x="149" y="45"/>
                  </a:lnTo>
                  <a:lnTo>
                    <a:pt x="182" y="24"/>
                  </a:lnTo>
                  <a:lnTo>
                    <a:pt x="209" y="16"/>
                  </a:lnTo>
                  <a:lnTo>
                    <a:pt x="231" y="17"/>
                  </a:lnTo>
                  <a:lnTo>
                    <a:pt x="247" y="3"/>
                  </a:lnTo>
                  <a:lnTo>
                    <a:pt x="271" y="3"/>
                  </a:lnTo>
                  <a:lnTo>
                    <a:pt x="294"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97" name="Freeform 96"/>
            <p:cNvSpPr>
              <a:spLocks/>
            </p:cNvSpPr>
            <p:nvPr/>
          </p:nvSpPr>
          <p:spPr bwMode="auto">
            <a:xfrm>
              <a:off x="5332271" y="1839796"/>
              <a:ext cx="79351" cy="23300"/>
            </a:xfrm>
            <a:custGeom>
              <a:avLst/>
              <a:gdLst>
                <a:gd name="T0" fmla="*/ 48 w 48"/>
                <a:gd name="T1" fmla="*/ 9 h 15"/>
                <a:gd name="T2" fmla="*/ 23 w 48"/>
                <a:gd name="T3" fmla="*/ 15 h 15"/>
                <a:gd name="T4" fmla="*/ 1 w 48"/>
                <a:gd name="T5" fmla="*/ 11 h 15"/>
                <a:gd name="T6" fmla="*/ 8 w 48"/>
                <a:gd name="T7" fmla="*/ 8 h 15"/>
                <a:gd name="T8" fmla="*/ 0 w 48"/>
                <a:gd name="T9" fmla="*/ 3 h 15"/>
                <a:gd name="T10" fmla="*/ 24 w 48"/>
                <a:gd name="T11" fmla="*/ 0 h 15"/>
                <a:gd name="T12" fmla="*/ 30 w 48"/>
                <a:gd name="T13" fmla="*/ 5 h 15"/>
                <a:gd name="T14" fmla="*/ 48 w 48"/>
                <a:gd name="T15" fmla="*/ 9 h 1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8" h="15">
                  <a:moveTo>
                    <a:pt x="48" y="9"/>
                  </a:moveTo>
                  <a:lnTo>
                    <a:pt x="23" y="15"/>
                  </a:lnTo>
                  <a:lnTo>
                    <a:pt x="1" y="11"/>
                  </a:lnTo>
                  <a:lnTo>
                    <a:pt x="8" y="8"/>
                  </a:lnTo>
                  <a:lnTo>
                    <a:pt x="0" y="3"/>
                  </a:lnTo>
                  <a:lnTo>
                    <a:pt x="24" y="0"/>
                  </a:lnTo>
                  <a:lnTo>
                    <a:pt x="30" y="5"/>
                  </a:lnTo>
                  <a:lnTo>
                    <a:pt x="48" y="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98" name="Freeform 97"/>
            <p:cNvSpPr>
              <a:spLocks/>
            </p:cNvSpPr>
            <p:nvPr/>
          </p:nvSpPr>
          <p:spPr bwMode="auto">
            <a:xfrm>
              <a:off x="5127282" y="1805626"/>
              <a:ext cx="214909" cy="73003"/>
            </a:xfrm>
            <a:custGeom>
              <a:avLst/>
              <a:gdLst>
                <a:gd name="T0" fmla="*/ 89 w 130"/>
                <a:gd name="T1" fmla="*/ 4 h 47"/>
                <a:gd name="T2" fmla="*/ 130 w 130"/>
                <a:gd name="T3" fmla="*/ 15 h 47"/>
                <a:gd name="T4" fmla="*/ 102 w 130"/>
                <a:gd name="T5" fmla="*/ 21 h 47"/>
                <a:gd name="T6" fmla="*/ 98 w 130"/>
                <a:gd name="T7" fmla="*/ 31 h 47"/>
                <a:gd name="T8" fmla="*/ 88 w 130"/>
                <a:gd name="T9" fmla="*/ 34 h 47"/>
                <a:gd name="T10" fmla="*/ 85 w 130"/>
                <a:gd name="T11" fmla="*/ 46 h 47"/>
                <a:gd name="T12" fmla="*/ 70 w 130"/>
                <a:gd name="T13" fmla="*/ 47 h 47"/>
                <a:gd name="T14" fmla="*/ 43 w 130"/>
                <a:gd name="T15" fmla="*/ 38 h 47"/>
                <a:gd name="T16" fmla="*/ 53 w 130"/>
                <a:gd name="T17" fmla="*/ 32 h 47"/>
                <a:gd name="T18" fmla="*/ 35 w 130"/>
                <a:gd name="T19" fmla="*/ 28 h 47"/>
                <a:gd name="T20" fmla="*/ 10 w 130"/>
                <a:gd name="T21" fmla="*/ 16 h 47"/>
                <a:gd name="T22" fmla="*/ 0 w 130"/>
                <a:gd name="T23" fmla="*/ 5 h 47"/>
                <a:gd name="T24" fmla="*/ 30 w 130"/>
                <a:gd name="T25" fmla="*/ 0 h 47"/>
                <a:gd name="T26" fmla="*/ 37 w 130"/>
                <a:gd name="T27" fmla="*/ 5 h 47"/>
                <a:gd name="T28" fmla="*/ 54 w 130"/>
                <a:gd name="T29" fmla="*/ 5 h 47"/>
                <a:gd name="T30" fmla="*/ 57 w 130"/>
                <a:gd name="T31" fmla="*/ 0 h 47"/>
                <a:gd name="T32" fmla="*/ 74 w 130"/>
                <a:gd name="T33" fmla="*/ 0 h 47"/>
                <a:gd name="T34" fmla="*/ 89 w 130"/>
                <a:gd name="T35" fmla="*/ 4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30" h="47">
                  <a:moveTo>
                    <a:pt x="89" y="4"/>
                  </a:moveTo>
                  <a:lnTo>
                    <a:pt x="130" y="15"/>
                  </a:lnTo>
                  <a:lnTo>
                    <a:pt x="102" y="21"/>
                  </a:lnTo>
                  <a:lnTo>
                    <a:pt x="98" y="31"/>
                  </a:lnTo>
                  <a:lnTo>
                    <a:pt x="88" y="34"/>
                  </a:lnTo>
                  <a:lnTo>
                    <a:pt x="85" y="46"/>
                  </a:lnTo>
                  <a:lnTo>
                    <a:pt x="70" y="47"/>
                  </a:lnTo>
                  <a:lnTo>
                    <a:pt x="43" y="38"/>
                  </a:lnTo>
                  <a:lnTo>
                    <a:pt x="53" y="32"/>
                  </a:lnTo>
                  <a:lnTo>
                    <a:pt x="35" y="28"/>
                  </a:lnTo>
                  <a:lnTo>
                    <a:pt x="10" y="16"/>
                  </a:lnTo>
                  <a:lnTo>
                    <a:pt x="0" y="5"/>
                  </a:lnTo>
                  <a:lnTo>
                    <a:pt x="30" y="0"/>
                  </a:lnTo>
                  <a:lnTo>
                    <a:pt x="37" y="5"/>
                  </a:lnTo>
                  <a:lnTo>
                    <a:pt x="54" y="5"/>
                  </a:lnTo>
                  <a:lnTo>
                    <a:pt x="57" y="0"/>
                  </a:lnTo>
                  <a:lnTo>
                    <a:pt x="74" y="0"/>
                  </a:lnTo>
                  <a:lnTo>
                    <a:pt x="89" y="4"/>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99" name="Freeform 98"/>
            <p:cNvSpPr>
              <a:spLocks/>
            </p:cNvSpPr>
            <p:nvPr/>
          </p:nvSpPr>
          <p:spPr bwMode="auto">
            <a:xfrm>
              <a:off x="5254574" y="1793199"/>
              <a:ext cx="191765" cy="26405"/>
            </a:xfrm>
            <a:custGeom>
              <a:avLst/>
              <a:gdLst>
                <a:gd name="T0" fmla="*/ 92 w 116"/>
                <a:gd name="T1" fmla="*/ 3 h 17"/>
                <a:gd name="T2" fmla="*/ 116 w 116"/>
                <a:gd name="T3" fmla="*/ 8 h 17"/>
                <a:gd name="T4" fmla="*/ 101 w 116"/>
                <a:gd name="T5" fmla="*/ 15 h 17"/>
                <a:gd name="T6" fmla="*/ 68 w 116"/>
                <a:gd name="T7" fmla="*/ 17 h 17"/>
                <a:gd name="T8" fmla="*/ 34 w 116"/>
                <a:gd name="T9" fmla="*/ 14 h 17"/>
                <a:gd name="T10" fmla="*/ 31 w 116"/>
                <a:gd name="T11" fmla="*/ 11 h 17"/>
                <a:gd name="T12" fmla="*/ 14 w 116"/>
                <a:gd name="T13" fmla="*/ 11 h 17"/>
                <a:gd name="T14" fmla="*/ 0 w 116"/>
                <a:gd name="T15" fmla="*/ 4 h 17"/>
                <a:gd name="T16" fmla="*/ 35 w 116"/>
                <a:gd name="T17" fmla="*/ 1 h 17"/>
                <a:gd name="T18" fmla="*/ 52 w 116"/>
                <a:gd name="T19" fmla="*/ 4 h 17"/>
                <a:gd name="T20" fmla="*/ 62 w 116"/>
                <a:gd name="T21" fmla="*/ 0 h 17"/>
                <a:gd name="T22" fmla="*/ 92 w 116"/>
                <a:gd name="T23" fmla="*/ 3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16" h="17">
                  <a:moveTo>
                    <a:pt x="92" y="3"/>
                  </a:moveTo>
                  <a:lnTo>
                    <a:pt x="116" y="8"/>
                  </a:lnTo>
                  <a:lnTo>
                    <a:pt x="101" y="15"/>
                  </a:lnTo>
                  <a:lnTo>
                    <a:pt x="68" y="17"/>
                  </a:lnTo>
                  <a:lnTo>
                    <a:pt x="34" y="14"/>
                  </a:lnTo>
                  <a:lnTo>
                    <a:pt x="31" y="11"/>
                  </a:lnTo>
                  <a:lnTo>
                    <a:pt x="14" y="11"/>
                  </a:lnTo>
                  <a:lnTo>
                    <a:pt x="0" y="4"/>
                  </a:lnTo>
                  <a:lnTo>
                    <a:pt x="35" y="1"/>
                  </a:lnTo>
                  <a:lnTo>
                    <a:pt x="52" y="4"/>
                  </a:lnTo>
                  <a:lnTo>
                    <a:pt x="62" y="0"/>
                  </a:lnTo>
                  <a:lnTo>
                    <a:pt x="92" y="3"/>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00" name="Freeform 99"/>
            <p:cNvSpPr>
              <a:spLocks/>
            </p:cNvSpPr>
            <p:nvPr/>
          </p:nvSpPr>
          <p:spPr bwMode="auto">
            <a:xfrm>
              <a:off x="6482858" y="3444313"/>
              <a:ext cx="221521" cy="267160"/>
            </a:xfrm>
            <a:custGeom>
              <a:avLst/>
              <a:gdLst>
                <a:gd name="T0" fmla="*/ 120 w 134"/>
                <a:gd name="T1" fmla="*/ 79 h 172"/>
                <a:gd name="T2" fmla="*/ 114 w 134"/>
                <a:gd name="T3" fmla="*/ 93 h 172"/>
                <a:gd name="T4" fmla="*/ 106 w 134"/>
                <a:gd name="T5" fmla="*/ 92 h 172"/>
                <a:gd name="T6" fmla="*/ 103 w 134"/>
                <a:gd name="T7" fmla="*/ 97 h 172"/>
                <a:gd name="T8" fmla="*/ 101 w 134"/>
                <a:gd name="T9" fmla="*/ 107 h 172"/>
                <a:gd name="T10" fmla="*/ 104 w 134"/>
                <a:gd name="T11" fmla="*/ 121 h 172"/>
                <a:gd name="T12" fmla="*/ 103 w 134"/>
                <a:gd name="T13" fmla="*/ 124 h 172"/>
                <a:gd name="T14" fmla="*/ 95 w 134"/>
                <a:gd name="T15" fmla="*/ 124 h 172"/>
                <a:gd name="T16" fmla="*/ 84 w 134"/>
                <a:gd name="T17" fmla="*/ 132 h 172"/>
                <a:gd name="T18" fmla="*/ 83 w 134"/>
                <a:gd name="T19" fmla="*/ 142 h 172"/>
                <a:gd name="T20" fmla="*/ 79 w 134"/>
                <a:gd name="T21" fmla="*/ 146 h 172"/>
                <a:gd name="T22" fmla="*/ 68 w 134"/>
                <a:gd name="T23" fmla="*/ 146 h 172"/>
                <a:gd name="T24" fmla="*/ 61 w 134"/>
                <a:gd name="T25" fmla="*/ 151 h 172"/>
                <a:gd name="T26" fmla="*/ 62 w 134"/>
                <a:gd name="T27" fmla="*/ 159 h 172"/>
                <a:gd name="T28" fmla="*/ 54 w 134"/>
                <a:gd name="T29" fmla="*/ 165 h 172"/>
                <a:gd name="T30" fmla="*/ 43 w 134"/>
                <a:gd name="T31" fmla="*/ 163 h 172"/>
                <a:gd name="T32" fmla="*/ 32 w 134"/>
                <a:gd name="T33" fmla="*/ 170 h 172"/>
                <a:gd name="T34" fmla="*/ 23 w 134"/>
                <a:gd name="T35" fmla="*/ 172 h 172"/>
                <a:gd name="T36" fmla="*/ 16 w 134"/>
                <a:gd name="T37" fmla="*/ 157 h 172"/>
                <a:gd name="T38" fmla="*/ 0 w 134"/>
                <a:gd name="T39" fmla="*/ 123 h 172"/>
                <a:gd name="T40" fmla="*/ 52 w 134"/>
                <a:gd name="T41" fmla="*/ 102 h 172"/>
                <a:gd name="T42" fmla="*/ 60 w 134"/>
                <a:gd name="T43" fmla="*/ 60 h 172"/>
                <a:gd name="T44" fmla="*/ 51 w 134"/>
                <a:gd name="T45" fmla="*/ 46 h 172"/>
                <a:gd name="T46" fmla="*/ 50 w 134"/>
                <a:gd name="T47" fmla="*/ 37 h 172"/>
                <a:gd name="T48" fmla="*/ 54 w 134"/>
                <a:gd name="T49" fmla="*/ 29 h 172"/>
                <a:gd name="T50" fmla="*/ 54 w 134"/>
                <a:gd name="T51" fmla="*/ 20 h 172"/>
                <a:gd name="T52" fmla="*/ 61 w 134"/>
                <a:gd name="T53" fmla="*/ 16 h 172"/>
                <a:gd name="T54" fmla="*/ 58 w 134"/>
                <a:gd name="T55" fmla="*/ 13 h 172"/>
                <a:gd name="T56" fmla="*/ 57 w 134"/>
                <a:gd name="T57" fmla="*/ 0 h 172"/>
                <a:gd name="T58" fmla="*/ 67 w 134"/>
                <a:gd name="T59" fmla="*/ 0 h 172"/>
                <a:gd name="T60" fmla="*/ 76 w 134"/>
                <a:gd name="T61" fmla="*/ 14 h 172"/>
                <a:gd name="T62" fmla="*/ 87 w 134"/>
                <a:gd name="T63" fmla="*/ 21 h 172"/>
                <a:gd name="T64" fmla="*/ 101 w 134"/>
                <a:gd name="T65" fmla="*/ 24 h 172"/>
                <a:gd name="T66" fmla="*/ 112 w 134"/>
                <a:gd name="T67" fmla="*/ 28 h 172"/>
                <a:gd name="T68" fmla="*/ 121 w 134"/>
                <a:gd name="T69" fmla="*/ 40 h 172"/>
                <a:gd name="T70" fmla="*/ 127 w 134"/>
                <a:gd name="T71" fmla="*/ 47 h 172"/>
                <a:gd name="T72" fmla="*/ 134 w 134"/>
                <a:gd name="T73" fmla="*/ 49 h 172"/>
                <a:gd name="T74" fmla="*/ 134 w 134"/>
                <a:gd name="T75" fmla="*/ 54 h 172"/>
                <a:gd name="T76" fmla="*/ 129 w 134"/>
                <a:gd name="T77" fmla="*/ 66 h 172"/>
                <a:gd name="T78" fmla="*/ 127 w 134"/>
                <a:gd name="T79" fmla="*/ 72 h 172"/>
                <a:gd name="T80" fmla="*/ 120 w 134"/>
                <a:gd name="T81" fmla="*/ 79 h 1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34" h="172">
                  <a:moveTo>
                    <a:pt x="120" y="79"/>
                  </a:moveTo>
                  <a:lnTo>
                    <a:pt x="114" y="93"/>
                  </a:lnTo>
                  <a:lnTo>
                    <a:pt x="106" y="92"/>
                  </a:lnTo>
                  <a:lnTo>
                    <a:pt x="103" y="97"/>
                  </a:lnTo>
                  <a:lnTo>
                    <a:pt x="101" y="107"/>
                  </a:lnTo>
                  <a:lnTo>
                    <a:pt x="104" y="121"/>
                  </a:lnTo>
                  <a:lnTo>
                    <a:pt x="103" y="124"/>
                  </a:lnTo>
                  <a:lnTo>
                    <a:pt x="95" y="124"/>
                  </a:lnTo>
                  <a:lnTo>
                    <a:pt x="84" y="132"/>
                  </a:lnTo>
                  <a:lnTo>
                    <a:pt x="83" y="142"/>
                  </a:lnTo>
                  <a:lnTo>
                    <a:pt x="79" y="146"/>
                  </a:lnTo>
                  <a:lnTo>
                    <a:pt x="68" y="146"/>
                  </a:lnTo>
                  <a:lnTo>
                    <a:pt x="61" y="151"/>
                  </a:lnTo>
                  <a:lnTo>
                    <a:pt x="62" y="159"/>
                  </a:lnTo>
                  <a:lnTo>
                    <a:pt x="54" y="165"/>
                  </a:lnTo>
                  <a:lnTo>
                    <a:pt x="43" y="163"/>
                  </a:lnTo>
                  <a:lnTo>
                    <a:pt x="32" y="170"/>
                  </a:lnTo>
                  <a:lnTo>
                    <a:pt x="23" y="172"/>
                  </a:lnTo>
                  <a:lnTo>
                    <a:pt x="16" y="157"/>
                  </a:lnTo>
                  <a:lnTo>
                    <a:pt x="0" y="123"/>
                  </a:lnTo>
                  <a:lnTo>
                    <a:pt x="52" y="102"/>
                  </a:lnTo>
                  <a:lnTo>
                    <a:pt x="60" y="60"/>
                  </a:lnTo>
                  <a:lnTo>
                    <a:pt x="51" y="46"/>
                  </a:lnTo>
                  <a:lnTo>
                    <a:pt x="50" y="37"/>
                  </a:lnTo>
                  <a:lnTo>
                    <a:pt x="54" y="29"/>
                  </a:lnTo>
                  <a:lnTo>
                    <a:pt x="54" y="20"/>
                  </a:lnTo>
                  <a:lnTo>
                    <a:pt x="61" y="16"/>
                  </a:lnTo>
                  <a:lnTo>
                    <a:pt x="58" y="13"/>
                  </a:lnTo>
                  <a:lnTo>
                    <a:pt x="57" y="0"/>
                  </a:lnTo>
                  <a:lnTo>
                    <a:pt x="67" y="0"/>
                  </a:lnTo>
                  <a:lnTo>
                    <a:pt x="76" y="14"/>
                  </a:lnTo>
                  <a:lnTo>
                    <a:pt x="87" y="21"/>
                  </a:lnTo>
                  <a:lnTo>
                    <a:pt x="101" y="24"/>
                  </a:lnTo>
                  <a:lnTo>
                    <a:pt x="112" y="28"/>
                  </a:lnTo>
                  <a:lnTo>
                    <a:pt x="121" y="40"/>
                  </a:lnTo>
                  <a:lnTo>
                    <a:pt x="127" y="47"/>
                  </a:lnTo>
                  <a:lnTo>
                    <a:pt x="134" y="49"/>
                  </a:lnTo>
                  <a:lnTo>
                    <a:pt x="134" y="54"/>
                  </a:lnTo>
                  <a:lnTo>
                    <a:pt x="129" y="66"/>
                  </a:lnTo>
                  <a:lnTo>
                    <a:pt x="127" y="72"/>
                  </a:lnTo>
                  <a:lnTo>
                    <a:pt x="120" y="7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01" name="Freeform 100"/>
            <p:cNvSpPr>
              <a:spLocks/>
            </p:cNvSpPr>
            <p:nvPr/>
          </p:nvSpPr>
          <p:spPr bwMode="auto">
            <a:xfrm>
              <a:off x="5290943" y="2490612"/>
              <a:ext cx="267809" cy="181732"/>
            </a:xfrm>
            <a:custGeom>
              <a:avLst/>
              <a:gdLst>
                <a:gd name="T0" fmla="*/ 18 w 162"/>
                <a:gd name="T1" fmla="*/ 75 h 117"/>
                <a:gd name="T2" fmla="*/ 11 w 162"/>
                <a:gd name="T3" fmla="*/ 62 h 117"/>
                <a:gd name="T4" fmla="*/ 11 w 162"/>
                <a:gd name="T5" fmla="*/ 55 h 117"/>
                <a:gd name="T6" fmla="*/ 6 w 162"/>
                <a:gd name="T7" fmla="*/ 44 h 117"/>
                <a:gd name="T8" fmla="*/ 0 w 162"/>
                <a:gd name="T9" fmla="*/ 37 h 117"/>
                <a:gd name="T10" fmla="*/ 4 w 162"/>
                <a:gd name="T11" fmla="*/ 32 h 117"/>
                <a:gd name="T12" fmla="*/ 0 w 162"/>
                <a:gd name="T13" fmla="*/ 22 h 117"/>
                <a:gd name="T14" fmla="*/ 10 w 162"/>
                <a:gd name="T15" fmla="*/ 16 h 117"/>
                <a:gd name="T16" fmla="*/ 33 w 162"/>
                <a:gd name="T17" fmla="*/ 7 h 117"/>
                <a:gd name="T18" fmla="*/ 52 w 162"/>
                <a:gd name="T19" fmla="*/ 0 h 117"/>
                <a:gd name="T20" fmla="*/ 67 w 162"/>
                <a:gd name="T21" fmla="*/ 3 h 117"/>
                <a:gd name="T22" fmla="*/ 69 w 162"/>
                <a:gd name="T23" fmla="*/ 8 h 117"/>
                <a:gd name="T24" fmla="*/ 84 w 162"/>
                <a:gd name="T25" fmla="*/ 8 h 117"/>
                <a:gd name="T26" fmla="*/ 103 w 162"/>
                <a:gd name="T27" fmla="*/ 10 h 117"/>
                <a:gd name="T28" fmla="*/ 132 w 162"/>
                <a:gd name="T29" fmla="*/ 10 h 117"/>
                <a:gd name="T30" fmla="*/ 140 w 162"/>
                <a:gd name="T31" fmla="*/ 12 h 117"/>
                <a:gd name="T32" fmla="*/ 145 w 162"/>
                <a:gd name="T33" fmla="*/ 18 h 117"/>
                <a:gd name="T34" fmla="*/ 147 w 162"/>
                <a:gd name="T35" fmla="*/ 27 h 117"/>
                <a:gd name="T36" fmla="*/ 152 w 162"/>
                <a:gd name="T37" fmla="*/ 35 h 117"/>
                <a:gd name="T38" fmla="*/ 153 w 162"/>
                <a:gd name="T39" fmla="*/ 43 h 117"/>
                <a:gd name="T40" fmla="*/ 144 w 162"/>
                <a:gd name="T41" fmla="*/ 47 h 117"/>
                <a:gd name="T42" fmla="*/ 150 w 162"/>
                <a:gd name="T43" fmla="*/ 56 h 117"/>
                <a:gd name="T44" fmla="*/ 152 w 162"/>
                <a:gd name="T45" fmla="*/ 65 h 117"/>
                <a:gd name="T46" fmla="*/ 162 w 162"/>
                <a:gd name="T47" fmla="*/ 83 h 117"/>
                <a:gd name="T48" fmla="*/ 161 w 162"/>
                <a:gd name="T49" fmla="*/ 89 h 117"/>
                <a:gd name="T50" fmla="*/ 154 w 162"/>
                <a:gd name="T51" fmla="*/ 91 h 117"/>
                <a:gd name="T52" fmla="*/ 141 w 162"/>
                <a:gd name="T53" fmla="*/ 108 h 117"/>
                <a:gd name="T54" fmla="*/ 146 w 162"/>
                <a:gd name="T55" fmla="*/ 117 h 117"/>
                <a:gd name="T56" fmla="*/ 143 w 162"/>
                <a:gd name="T57" fmla="*/ 116 h 117"/>
                <a:gd name="T58" fmla="*/ 127 w 162"/>
                <a:gd name="T59" fmla="*/ 108 h 117"/>
                <a:gd name="T60" fmla="*/ 115 w 162"/>
                <a:gd name="T61" fmla="*/ 110 h 117"/>
                <a:gd name="T62" fmla="*/ 107 w 162"/>
                <a:gd name="T63" fmla="*/ 109 h 117"/>
                <a:gd name="T64" fmla="*/ 98 w 162"/>
                <a:gd name="T65" fmla="*/ 113 h 117"/>
                <a:gd name="T66" fmla="*/ 90 w 162"/>
                <a:gd name="T67" fmla="*/ 106 h 117"/>
                <a:gd name="T68" fmla="*/ 83 w 162"/>
                <a:gd name="T69" fmla="*/ 109 h 117"/>
                <a:gd name="T70" fmla="*/ 82 w 162"/>
                <a:gd name="T71" fmla="*/ 107 h 117"/>
                <a:gd name="T72" fmla="*/ 74 w 162"/>
                <a:gd name="T73" fmla="*/ 97 h 117"/>
                <a:gd name="T74" fmla="*/ 62 w 162"/>
                <a:gd name="T75" fmla="*/ 96 h 117"/>
                <a:gd name="T76" fmla="*/ 60 w 162"/>
                <a:gd name="T77" fmla="*/ 90 h 117"/>
                <a:gd name="T78" fmla="*/ 49 w 162"/>
                <a:gd name="T79" fmla="*/ 88 h 117"/>
                <a:gd name="T80" fmla="*/ 47 w 162"/>
                <a:gd name="T81" fmla="*/ 93 h 117"/>
                <a:gd name="T82" fmla="*/ 38 w 162"/>
                <a:gd name="T83" fmla="*/ 89 h 117"/>
                <a:gd name="T84" fmla="*/ 38 w 162"/>
                <a:gd name="T85" fmla="*/ 83 h 117"/>
                <a:gd name="T86" fmla="*/ 26 w 162"/>
                <a:gd name="T87" fmla="*/ 81 h 117"/>
                <a:gd name="T88" fmla="*/ 18 w 162"/>
                <a:gd name="T89" fmla="*/ 75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62" h="117">
                  <a:moveTo>
                    <a:pt x="18" y="75"/>
                  </a:moveTo>
                  <a:lnTo>
                    <a:pt x="11" y="62"/>
                  </a:lnTo>
                  <a:lnTo>
                    <a:pt x="11" y="55"/>
                  </a:lnTo>
                  <a:lnTo>
                    <a:pt x="6" y="44"/>
                  </a:lnTo>
                  <a:lnTo>
                    <a:pt x="0" y="37"/>
                  </a:lnTo>
                  <a:lnTo>
                    <a:pt x="4" y="32"/>
                  </a:lnTo>
                  <a:lnTo>
                    <a:pt x="0" y="22"/>
                  </a:lnTo>
                  <a:lnTo>
                    <a:pt x="10" y="16"/>
                  </a:lnTo>
                  <a:lnTo>
                    <a:pt x="33" y="7"/>
                  </a:lnTo>
                  <a:lnTo>
                    <a:pt x="52" y="0"/>
                  </a:lnTo>
                  <a:lnTo>
                    <a:pt x="67" y="3"/>
                  </a:lnTo>
                  <a:lnTo>
                    <a:pt x="69" y="8"/>
                  </a:lnTo>
                  <a:lnTo>
                    <a:pt x="84" y="8"/>
                  </a:lnTo>
                  <a:lnTo>
                    <a:pt x="103" y="10"/>
                  </a:lnTo>
                  <a:lnTo>
                    <a:pt x="132" y="10"/>
                  </a:lnTo>
                  <a:lnTo>
                    <a:pt x="140" y="12"/>
                  </a:lnTo>
                  <a:lnTo>
                    <a:pt x="145" y="18"/>
                  </a:lnTo>
                  <a:lnTo>
                    <a:pt x="147" y="27"/>
                  </a:lnTo>
                  <a:lnTo>
                    <a:pt x="152" y="35"/>
                  </a:lnTo>
                  <a:lnTo>
                    <a:pt x="153" y="43"/>
                  </a:lnTo>
                  <a:lnTo>
                    <a:pt x="144" y="47"/>
                  </a:lnTo>
                  <a:lnTo>
                    <a:pt x="150" y="56"/>
                  </a:lnTo>
                  <a:lnTo>
                    <a:pt x="152" y="65"/>
                  </a:lnTo>
                  <a:lnTo>
                    <a:pt x="162" y="83"/>
                  </a:lnTo>
                  <a:lnTo>
                    <a:pt x="161" y="89"/>
                  </a:lnTo>
                  <a:lnTo>
                    <a:pt x="154" y="91"/>
                  </a:lnTo>
                  <a:lnTo>
                    <a:pt x="141" y="108"/>
                  </a:lnTo>
                  <a:lnTo>
                    <a:pt x="146" y="117"/>
                  </a:lnTo>
                  <a:lnTo>
                    <a:pt x="143" y="116"/>
                  </a:lnTo>
                  <a:lnTo>
                    <a:pt x="127" y="108"/>
                  </a:lnTo>
                  <a:lnTo>
                    <a:pt x="115" y="110"/>
                  </a:lnTo>
                  <a:lnTo>
                    <a:pt x="107" y="109"/>
                  </a:lnTo>
                  <a:lnTo>
                    <a:pt x="98" y="113"/>
                  </a:lnTo>
                  <a:lnTo>
                    <a:pt x="90" y="106"/>
                  </a:lnTo>
                  <a:lnTo>
                    <a:pt x="83" y="109"/>
                  </a:lnTo>
                  <a:lnTo>
                    <a:pt x="82" y="107"/>
                  </a:lnTo>
                  <a:lnTo>
                    <a:pt x="74" y="97"/>
                  </a:lnTo>
                  <a:lnTo>
                    <a:pt x="62" y="96"/>
                  </a:lnTo>
                  <a:lnTo>
                    <a:pt x="60" y="90"/>
                  </a:lnTo>
                  <a:lnTo>
                    <a:pt x="49" y="88"/>
                  </a:lnTo>
                  <a:lnTo>
                    <a:pt x="47" y="93"/>
                  </a:lnTo>
                  <a:lnTo>
                    <a:pt x="38" y="89"/>
                  </a:lnTo>
                  <a:lnTo>
                    <a:pt x="38" y="83"/>
                  </a:lnTo>
                  <a:lnTo>
                    <a:pt x="26" y="81"/>
                  </a:lnTo>
                  <a:lnTo>
                    <a:pt x="18" y="7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02" name="Freeform 101"/>
            <p:cNvSpPr>
              <a:spLocks/>
            </p:cNvSpPr>
            <p:nvPr/>
          </p:nvSpPr>
          <p:spPr bwMode="auto">
            <a:xfrm>
              <a:off x="4659442" y="2885140"/>
              <a:ext cx="90923" cy="175519"/>
            </a:xfrm>
            <a:custGeom>
              <a:avLst/>
              <a:gdLst>
                <a:gd name="T0" fmla="*/ 11 w 55"/>
                <a:gd name="T1" fmla="*/ 9 h 113"/>
                <a:gd name="T2" fmla="*/ 17 w 55"/>
                <a:gd name="T3" fmla="*/ 3 h 113"/>
                <a:gd name="T4" fmla="*/ 24 w 55"/>
                <a:gd name="T5" fmla="*/ 0 h 113"/>
                <a:gd name="T6" fmla="*/ 28 w 55"/>
                <a:gd name="T7" fmla="*/ 10 h 113"/>
                <a:gd name="T8" fmla="*/ 38 w 55"/>
                <a:gd name="T9" fmla="*/ 10 h 113"/>
                <a:gd name="T10" fmla="*/ 41 w 55"/>
                <a:gd name="T11" fmla="*/ 8 h 113"/>
                <a:gd name="T12" fmla="*/ 50 w 55"/>
                <a:gd name="T13" fmla="*/ 9 h 113"/>
                <a:gd name="T14" fmla="*/ 55 w 55"/>
                <a:gd name="T15" fmla="*/ 19 h 113"/>
                <a:gd name="T16" fmla="*/ 47 w 55"/>
                <a:gd name="T17" fmla="*/ 25 h 113"/>
                <a:gd name="T18" fmla="*/ 46 w 55"/>
                <a:gd name="T19" fmla="*/ 41 h 113"/>
                <a:gd name="T20" fmla="*/ 43 w 55"/>
                <a:gd name="T21" fmla="*/ 44 h 113"/>
                <a:gd name="T22" fmla="*/ 43 w 55"/>
                <a:gd name="T23" fmla="*/ 53 h 113"/>
                <a:gd name="T24" fmla="*/ 35 w 55"/>
                <a:gd name="T25" fmla="*/ 55 h 113"/>
                <a:gd name="T26" fmla="*/ 42 w 55"/>
                <a:gd name="T27" fmla="*/ 67 h 113"/>
                <a:gd name="T28" fmla="*/ 37 w 55"/>
                <a:gd name="T29" fmla="*/ 81 h 113"/>
                <a:gd name="T30" fmla="*/ 42 w 55"/>
                <a:gd name="T31" fmla="*/ 87 h 113"/>
                <a:gd name="T32" fmla="*/ 40 w 55"/>
                <a:gd name="T33" fmla="*/ 93 h 113"/>
                <a:gd name="T34" fmla="*/ 33 w 55"/>
                <a:gd name="T35" fmla="*/ 100 h 113"/>
                <a:gd name="T36" fmla="*/ 35 w 55"/>
                <a:gd name="T37" fmla="*/ 107 h 113"/>
                <a:gd name="T38" fmla="*/ 28 w 55"/>
                <a:gd name="T39" fmla="*/ 113 h 113"/>
                <a:gd name="T40" fmla="*/ 19 w 55"/>
                <a:gd name="T41" fmla="*/ 110 h 113"/>
                <a:gd name="T42" fmla="*/ 9 w 55"/>
                <a:gd name="T43" fmla="*/ 112 h 113"/>
                <a:gd name="T44" fmla="*/ 13 w 55"/>
                <a:gd name="T45" fmla="*/ 96 h 113"/>
                <a:gd name="T46" fmla="*/ 11 w 55"/>
                <a:gd name="T47" fmla="*/ 83 h 113"/>
                <a:gd name="T48" fmla="*/ 4 w 55"/>
                <a:gd name="T49" fmla="*/ 81 h 113"/>
                <a:gd name="T50" fmla="*/ 0 w 55"/>
                <a:gd name="T51" fmla="*/ 73 h 113"/>
                <a:gd name="T52" fmla="*/ 2 w 55"/>
                <a:gd name="T53" fmla="*/ 60 h 113"/>
                <a:gd name="T54" fmla="*/ 9 w 55"/>
                <a:gd name="T55" fmla="*/ 52 h 113"/>
                <a:gd name="T56" fmla="*/ 10 w 55"/>
                <a:gd name="T57" fmla="*/ 44 h 113"/>
                <a:gd name="T58" fmla="*/ 14 w 55"/>
                <a:gd name="T59" fmla="*/ 32 h 113"/>
                <a:gd name="T60" fmla="*/ 14 w 55"/>
                <a:gd name="T61" fmla="*/ 23 h 113"/>
                <a:gd name="T62" fmla="*/ 11 w 55"/>
                <a:gd name="T63" fmla="*/ 16 h 113"/>
                <a:gd name="T64" fmla="*/ 11 w 55"/>
                <a:gd name="T65" fmla="*/ 9 h 1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55" h="113">
                  <a:moveTo>
                    <a:pt x="11" y="9"/>
                  </a:moveTo>
                  <a:lnTo>
                    <a:pt x="17" y="3"/>
                  </a:lnTo>
                  <a:lnTo>
                    <a:pt x="24" y="0"/>
                  </a:lnTo>
                  <a:lnTo>
                    <a:pt x="28" y="10"/>
                  </a:lnTo>
                  <a:lnTo>
                    <a:pt x="38" y="10"/>
                  </a:lnTo>
                  <a:lnTo>
                    <a:pt x="41" y="8"/>
                  </a:lnTo>
                  <a:lnTo>
                    <a:pt x="50" y="9"/>
                  </a:lnTo>
                  <a:lnTo>
                    <a:pt x="55" y="19"/>
                  </a:lnTo>
                  <a:lnTo>
                    <a:pt x="47" y="25"/>
                  </a:lnTo>
                  <a:lnTo>
                    <a:pt x="46" y="41"/>
                  </a:lnTo>
                  <a:lnTo>
                    <a:pt x="43" y="44"/>
                  </a:lnTo>
                  <a:lnTo>
                    <a:pt x="43" y="53"/>
                  </a:lnTo>
                  <a:lnTo>
                    <a:pt x="35" y="55"/>
                  </a:lnTo>
                  <a:lnTo>
                    <a:pt x="42" y="67"/>
                  </a:lnTo>
                  <a:lnTo>
                    <a:pt x="37" y="81"/>
                  </a:lnTo>
                  <a:lnTo>
                    <a:pt x="42" y="87"/>
                  </a:lnTo>
                  <a:lnTo>
                    <a:pt x="40" y="93"/>
                  </a:lnTo>
                  <a:lnTo>
                    <a:pt x="33" y="100"/>
                  </a:lnTo>
                  <a:lnTo>
                    <a:pt x="35" y="107"/>
                  </a:lnTo>
                  <a:lnTo>
                    <a:pt x="28" y="113"/>
                  </a:lnTo>
                  <a:lnTo>
                    <a:pt x="19" y="110"/>
                  </a:lnTo>
                  <a:lnTo>
                    <a:pt x="9" y="112"/>
                  </a:lnTo>
                  <a:lnTo>
                    <a:pt x="13" y="96"/>
                  </a:lnTo>
                  <a:lnTo>
                    <a:pt x="11" y="83"/>
                  </a:lnTo>
                  <a:lnTo>
                    <a:pt x="4" y="81"/>
                  </a:lnTo>
                  <a:lnTo>
                    <a:pt x="0" y="73"/>
                  </a:lnTo>
                  <a:lnTo>
                    <a:pt x="2" y="60"/>
                  </a:lnTo>
                  <a:lnTo>
                    <a:pt x="9" y="52"/>
                  </a:lnTo>
                  <a:lnTo>
                    <a:pt x="10" y="44"/>
                  </a:lnTo>
                  <a:lnTo>
                    <a:pt x="14" y="32"/>
                  </a:lnTo>
                  <a:lnTo>
                    <a:pt x="14" y="23"/>
                  </a:lnTo>
                  <a:lnTo>
                    <a:pt x="11" y="16"/>
                  </a:lnTo>
                  <a:lnTo>
                    <a:pt x="11" y="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03" name="Freeform 102"/>
            <p:cNvSpPr>
              <a:spLocks/>
            </p:cNvSpPr>
            <p:nvPr/>
          </p:nvSpPr>
          <p:spPr bwMode="auto">
            <a:xfrm>
              <a:off x="5938975" y="3198898"/>
              <a:ext cx="18185" cy="37278"/>
            </a:xfrm>
            <a:custGeom>
              <a:avLst/>
              <a:gdLst>
                <a:gd name="T0" fmla="*/ 9 w 11"/>
                <a:gd name="T1" fmla="*/ 3 h 24"/>
                <a:gd name="T2" fmla="*/ 11 w 11"/>
                <a:gd name="T3" fmla="*/ 15 h 24"/>
                <a:gd name="T4" fmla="*/ 9 w 11"/>
                <a:gd name="T5" fmla="*/ 21 h 24"/>
                <a:gd name="T6" fmla="*/ 1 w 11"/>
                <a:gd name="T7" fmla="*/ 24 h 24"/>
                <a:gd name="T8" fmla="*/ 1 w 11"/>
                <a:gd name="T9" fmla="*/ 19 h 24"/>
                <a:gd name="T10" fmla="*/ 5 w 11"/>
                <a:gd name="T11" fmla="*/ 16 h 24"/>
                <a:gd name="T12" fmla="*/ 0 w 11"/>
                <a:gd name="T13" fmla="*/ 14 h 24"/>
                <a:gd name="T14" fmla="*/ 3 w 11"/>
                <a:gd name="T15" fmla="*/ 0 h 24"/>
                <a:gd name="T16" fmla="*/ 9 w 11"/>
                <a:gd name="T17" fmla="*/ 3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 h="24">
                  <a:moveTo>
                    <a:pt x="9" y="3"/>
                  </a:moveTo>
                  <a:lnTo>
                    <a:pt x="11" y="15"/>
                  </a:lnTo>
                  <a:lnTo>
                    <a:pt x="9" y="21"/>
                  </a:lnTo>
                  <a:lnTo>
                    <a:pt x="1" y="24"/>
                  </a:lnTo>
                  <a:lnTo>
                    <a:pt x="1" y="19"/>
                  </a:lnTo>
                  <a:lnTo>
                    <a:pt x="5" y="16"/>
                  </a:lnTo>
                  <a:lnTo>
                    <a:pt x="0" y="14"/>
                  </a:lnTo>
                  <a:lnTo>
                    <a:pt x="3" y="0"/>
                  </a:lnTo>
                  <a:lnTo>
                    <a:pt x="9" y="3"/>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04" name="Freeform 103"/>
            <p:cNvSpPr>
              <a:spLocks/>
            </p:cNvSpPr>
            <p:nvPr/>
          </p:nvSpPr>
          <p:spPr bwMode="auto">
            <a:xfrm>
              <a:off x="6423346" y="3405482"/>
              <a:ext cx="28103" cy="49704"/>
            </a:xfrm>
            <a:custGeom>
              <a:avLst/>
              <a:gdLst>
                <a:gd name="T0" fmla="*/ 3 w 17"/>
                <a:gd name="T1" fmla="*/ 28 h 32"/>
                <a:gd name="T2" fmla="*/ 0 w 17"/>
                <a:gd name="T3" fmla="*/ 13 h 32"/>
                <a:gd name="T4" fmla="*/ 4 w 17"/>
                <a:gd name="T5" fmla="*/ 2 h 32"/>
                <a:gd name="T6" fmla="*/ 9 w 17"/>
                <a:gd name="T7" fmla="*/ 0 h 32"/>
                <a:gd name="T8" fmla="*/ 15 w 17"/>
                <a:gd name="T9" fmla="*/ 7 h 32"/>
                <a:gd name="T10" fmla="*/ 17 w 17"/>
                <a:gd name="T11" fmla="*/ 18 h 32"/>
                <a:gd name="T12" fmla="*/ 14 w 17"/>
                <a:gd name="T13" fmla="*/ 31 h 32"/>
                <a:gd name="T14" fmla="*/ 9 w 17"/>
                <a:gd name="T15" fmla="*/ 32 h 32"/>
                <a:gd name="T16" fmla="*/ 3 w 17"/>
                <a:gd name="T17" fmla="*/ 28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32">
                  <a:moveTo>
                    <a:pt x="3" y="28"/>
                  </a:moveTo>
                  <a:lnTo>
                    <a:pt x="0" y="13"/>
                  </a:lnTo>
                  <a:lnTo>
                    <a:pt x="4" y="2"/>
                  </a:lnTo>
                  <a:lnTo>
                    <a:pt x="9" y="0"/>
                  </a:lnTo>
                  <a:lnTo>
                    <a:pt x="15" y="7"/>
                  </a:lnTo>
                  <a:lnTo>
                    <a:pt x="17" y="18"/>
                  </a:lnTo>
                  <a:lnTo>
                    <a:pt x="14" y="31"/>
                  </a:lnTo>
                  <a:lnTo>
                    <a:pt x="9" y="32"/>
                  </a:lnTo>
                  <a:lnTo>
                    <a:pt x="3" y="28"/>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05" name="Freeform 104"/>
            <p:cNvSpPr>
              <a:spLocks/>
            </p:cNvSpPr>
            <p:nvPr/>
          </p:nvSpPr>
          <p:spPr bwMode="auto">
            <a:xfrm>
              <a:off x="5474441" y="2697196"/>
              <a:ext cx="261197" cy="144454"/>
            </a:xfrm>
            <a:custGeom>
              <a:avLst/>
              <a:gdLst>
                <a:gd name="T0" fmla="*/ 37 w 158"/>
                <a:gd name="T1" fmla="*/ 7 h 93"/>
                <a:gd name="T2" fmla="*/ 44 w 158"/>
                <a:gd name="T3" fmla="*/ 3 h 93"/>
                <a:gd name="T4" fmla="*/ 54 w 158"/>
                <a:gd name="T5" fmla="*/ 5 h 93"/>
                <a:gd name="T6" fmla="*/ 64 w 158"/>
                <a:gd name="T7" fmla="*/ 5 h 93"/>
                <a:gd name="T8" fmla="*/ 72 w 158"/>
                <a:gd name="T9" fmla="*/ 10 h 93"/>
                <a:gd name="T10" fmla="*/ 78 w 158"/>
                <a:gd name="T11" fmla="*/ 7 h 93"/>
                <a:gd name="T12" fmla="*/ 89 w 158"/>
                <a:gd name="T13" fmla="*/ 5 h 93"/>
                <a:gd name="T14" fmla="*/ 93 w 158"/>
                <a:gd name="T15" fmla="*/ 0 h 93"/>
                <a:gd name="T16" fmla="*/ 100 w 158"/>
                <a:gd name="T17" fmla="*/ 0 h 93"/>
                <a:gd name="T18" fmla="*/ 105 w 158"/>
                <a:gd name="T19" fmla="*/ 2 h 93"/>
                <a:gd name="T20" fmla="*/ 110 w 158"/>
                <a:gd name="T21" fmla="*/ 8 h 93"/>
                <a:gd name="T22" fmla="*/ 117 w 158"/>
                <a:gd name="T23" fmla="*/ 17 h 93"/>
                <a:gd name="T24" fmla="*/ 128 w 158"/>
                <a:gd name="T25" fmla="*/ 29 h 93"/>
                <a:gd name="T26" fmla="*/ 130 w 158"/>
                <a:gd name="T27" fmla="*/ 38 h 93"/>
                <a:gd name="T28" fmla="*/ 129 w 158"/>
                <a:gd name="T29" fmla="*/ 47 h 93"/>
                <a:gd name="T30" fmla="*/ 133 w 158"/>
                <a:gd name="T31" fmla="*/ 56 h 93"/>
                <a:gd name="T32" fmla="*/ 141 w 158"/>
                <a:gd name="T33" fmla="*/ 59 h 93"/>
                <a:gd name="T34" fmla="*/ 149 w 158"/>
                <a:gd name="T35" fmla="*/ 56 h 93"/>
                <a:gd name="T36" fmla="*/ 156 w 158"/>
                <a:gd name="T37" fmla="*/ 60 h 93"/>
                <a:gd name="T38" fmla="*/ 158 w 158"/>
                <a:gd name="T39" fmla="*/ 65 h 93"/>
                <a:gd name="T40" fmla="*/ 150 w 158"/>
                <a:gd name="T41" fmla="*/ 69 h 93"/>
                <a:gd name="T42" fmla="*/ 145 w 158"/>
                <a:gd name="T43" fmla="*/ 67 h 93"/>
                <a:gd name="T44" fmla="*/ 143 w 158"/>
                <a:gd name="T45" fmla="*/ 92 h 93"/>
                <a:gd name="T46" fmla="*/ 133 w 158"/>
                <a:gd name="T47" fmla="*/ 90 h 93"/>
                <a:gd name="T48" fmla="*/ 121 w 158"/>
                <a:gd name="T49" fmla="*/ 83 h 93"/>
                <a:gd name="T50" fmla="*/ 101 w 158"/>
                <a:gd name="T51" fmla="*/ 87 h 93"/>
                <a:gd name="T52" fmla="*/ 94 w 158"/>
                <a:gd name="T53" fmla="*/ 93 h 93"/>
                <a:gd name="T54" fmla="*/ 69 w 158"/>
                <a:gd name="T55" fmla="*/ 91 h 93"/>
                <a:gd name="T56" fmla="*/ 56 w 158"/>
                <a:gd name="T57" fmla="*/ 88 h 93"/>
                <a:gd name="T58" fmla="*/ 50 w 158"/>
                <a:gd name="T59" fmla="*/ 90 h 93"/>
                <a:gd name="T60" fmla="*/ 44 w 158"/>
                <a:gd name="T61" fmla="*/ 81 h 93"/>
                <a:gd name="T62" fmla="*/ 41 w 158"/>
                <a:gd name="T63" fmla="*/ 78 h 93"/>
                <a:gd name="T64" fmla="*/ 45 w 158"/>
                <a:gd name="T65" fmla="*/ 74 h 93"/>
                <a:gd name="T66" fmla="*/ 40 w 158"/>
                <a:gd name="T67" fmla="*/ 72 h 93"/>
                <a:gd name="T68" fmla="*/ 36 w 158"/>
                <a:gd name="T69" fmla="*/ 76 h 93"/>
                <a:gd name="T70" fmla="*/ 25 w 158"/>
                <a:gd name="T71" fmla="*/ 70 h 93"/>
                <a:gd name="T72" fmla="*/ 23 w 158"/>
                <a:gd name="T73" fmla="*/ 62 h 93"/>
                <a:gd name="T74" fmla="*/ 13 w 158"/>
                <a:gd name="T75" fmla="*/ 57 h 93"/>
                <a:gd name="T76" fmla="*/ 10 w 158"/>
                <a:gd name="T77" fmla="*/ 51 h 93"/>
                <a:gd name="T78" fmla="*/ 0 w 158"/>
                <a:gd name="T79" fmla="*/ 43 h 93"/>
                <a:gd name="T80" fmla="*/ 13 w 158"/>
                <a:gd name="T81" fmla="*/ 39 h 93"/>
                <a:gd name="T82" fmla="*/ 22 w 158"/>
                <a:gd name="T83" fmla="*/ 25 h 93"/>
                <a:gd name="T84" fmla="*/ 28 w 158"/>
                <a:gd name="T85" fmla="*/ 11 h 93"/>
                <a:gd name="T86" fmla="*/ 37 w 158"/>
                <a:gd name="T87" fmla="*/ 7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58" h="93">
                  <a:moveTo>
                    <a:pt x="37" y="7"/>
                  </a:moveTo>
                  <a:lnTo>
                    <a:pt x="44" y="3"/>
                  </a:lnTo>
                  <a:lnTo>
                    <a:pt x="54" y="5"/>
                  </a:lnTo>
                  <a:lnTo>
                    <a:pt x="64" y="5"/>
                  </a:lnTo>
                  <a:lnTo>
                    <a:pt x="72" y="10"/>
                  </a:lnTo>
                  <a:lnTo>
                    <a:pt x="78" y="7"/>
                  </a:lnTo>
                  <a:lnTo>
                    <a:pt x="89" y="5"/>
                  </a:lnTo>
                  <a:lnTo>
                    <a:pt x="93" y="0"/>
                  </a:lnTo>
                  <a:lnTo>
                    <a:pt x="100" y="0"/>
                  </a:lnTo>
                  <a:lnTo>
                    <a:pt x="105" y="2"/>
                  </a:lnTo>
                  <a:lnTo>
                    <a:pt x="110" y="8"/>
                  </a:lnTo>
                  <a:lnTo>
                    <a:pt x="117" y="17"/>
                  </a:lnTo>
                  <a:lnTo>
                    <a:pt x="128" y="29"/>
                  </a:lnTo>
                  <a:lnTo>
                    <a:pt x="130" y="38"/>
                  </a:lnTo>
                  <a:lnTo>
                    <a:pt x="129" y="47"/>
                  </a:lnTo>
                  <a:lnTo>
                    <a:pt x="133" y="56"/>
                  </a:lnTo>
                  <a:lnTo>
                    <a:pt x="141" y="59"/>
                  </a:lnTo>
                  <a:lnTo>
                    <a:pt x="149" y="56"/>
                  </a:lnTo>
                  <a:lnTo>
                    <a:pt x="156" y="60"/>
                  </a:lnTo>
                  <a:lnTo>
                    <a:pt x="158" y="65"/>
                  </a:lnTo>
                  <a:lnTo>
                    <a:pt x="150" y="69"/>
                  </a:lnTo>
                  <a:lnTo>
                    <a:pt x="145" y="67"/>
                  </a:lnTo>
                  <a:lnTo>
                    <a:pt x="143" y="92"/>
                  </a:lnTo>
                  <a:lnTo>
                    <a:pt x="133" y="90"/>
                  </a:lnTo>
                  <a:lnTo>
                    <a:pt x="121" y="83"/>
                  </a:lnTo>
                  <a:lnTo>
                    <a:pt x="101" y="87"/>
                  </a:lnTo>
                  <a:lnTo>
                    <a:pt x="94" y="93"/>
                  </a:lnTo>
                  <a:lnTo>
                    <a:pt x="69" y="91"/>
                  </a:lnTo>
                  <a:lnTo>
                    <a:pt x="56" y="88"/>
                  </a:lnTo>
                  <a:lnTo>
                    <a:pt x="50" y="90"/>
                  </a:lnTo>
                  <a:lnTo>
                    <a:pt x="44" y="81"/>
                  </a:lnTo>
                  <a:lnTo>
                    <a:pt x="41" y="78"/>
                  </a:lnTo>
                  <a:lnTo>
                    <a:pt x="45" y="74"/>
                  </a:lnTo>
                  <a:lnTo>
                    <a:pt x="40" y="72"/>
                  </a:lnTo>
                  <a:lnTo>
                    <a:pt x="36" y="76"/>
                  </a:lnTo>
                  <a:lnTo>
                    <a:pt x="25" y="70"/>
                  </a:lnTo>
                  <a:lnTo>
                    <a:pt x="23" y="62"/>
                  </a:lnTo>
                  <a:lnTo>
                    <a:pt x="13" y="57"/>
                  </a:lnTo>
                  <a:lnTo>
                    <a:pt x="10" y="51"/>
                  </a:lnTo>
                  <a:lnTo>
                    <a:pt x="0" y="43"/>
                  </a:lnTo>
                  <a:lnTo>
                    <a:pt x="13" y="39"/>
                  </a:lnTo>
                  <a:lnTo>
                    <a:pt x="22" y="25"/>
                  </a:lnTo>
                  <a:lnTo>
                    <a:pt x="28" y="11"/>
                  </a:lnTo>
                  <a:lnTo>
                    <a:pt x="37" y="7"/>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06" name="Freeform 105"/>
            <p:cNvSpPr>
              <a:spLocks/>
            </p:cNvSpPr>
            <p:nvPr/>
          </p:nvSpPr>
          <p:spPr bwMode="auto">
            <a:xfrm>
              <a:off x="5429807" y="2479740"/>
              <a:ext cx="79351" cy="26405"/>
            </a:xfrm>
            <a:custGeom>
              <a:avLst/>
              <a:gdLst>
                <a:gd name="T0" fmla="*/ 48 w 48"/>
                <a:gd name="T1" fmla="*/ 17 h 17"/>
                <a:gd name="T2" fmla="*/ 19 w 48"/>
                <a:gd name="T3" fmla="*/ 17 h 17"/>
                <a:gd name="T4" fmla="*/ 0 w 48"/>
                <a:gd name="T5" fmla="*/ 15 h 17"/>
                <a:gd name="T6" fmla="*/ 2 w 48"/>
                <a:gd name="T7" fmla="*/ 6 h 17"/>
                <a:gd name="T8" fmla="*/ 23 w 48"/>
                <a:gd name="T9" fmla="*/ 0 h 17"/>
                <a:gd name="T10" fmla="*/ 39 w 48"/>
                <a:gd name="T11" fmla="*/ 4 h 17"/>
                <a:gd name="T12" fmla="*/ 47 w 48"/>
                <a:gd name="T13" fmla="*/ 7 h 17"/>
                <a:gd name="T14" fmla="*/ 46 w 48"/>
                <a:gd name="T15" fmla="*/ 12 h 17"/>
                <a:gd name="T16" fmla="*/ 48 w 48"/>
                <a:gd name="T17" fmla="*/ 17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8" h="17">
                  <a:moveTo>
                    <a:pt x="48" y="17"/>
                  </a:moveTo>
                  <a:lnTo>
                    <a:pt x="19" y="17"/>
                  </a:lnTo>
                  <a:lnTo>
                    <a:pt x="0" y="15"/>
                  </a:lnTo>
                  <a:lnTo>
                    <a:pt x="2" y="6"/>
                  </a:lnTo>
                  <a:lnTo>
                    <a:pt x="23" y="0"/>
                  </a:lnTo>
                  <a:lnTo>
                    <a:pt x="39" y="4"/>
                  </a:lnTo>
                  <a:lnTo>
                    <a:pt x="47" y="7"/>
                  </a:lnTo>
                  <a:lnTo>
                    <a:pt x="46" y="12"/>
                  </a:lnTo>
                  <a:lnTo>
                    <a:pt x="48" y="17"/>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07" name="Freeform 106"/>
            <p:cNvSpPr>
              <a:spLocks/>
            </p:cNvSpPr>
            <p:nvPr/>
          </p:nvSpPr>
          <p:spPr bwMode="auto">
            <a:xfrm>
              <a:off x="7841743" y="1948524"/>
              <a:ext cx="84311" cy="17087"/>
            </a:xfrm>
            <a:custGeom>
              <a:avLst/>
              <a:gdLst>
                <a:gd name="T0" fmla="*/ 51 w 51"/>
                <a:gd name="T1" fmla="*/ 10 h 11"/>
                <a:gd name="T2" fmla="*/ 32 w 51"/>
                <a:gd name="T3" fmla="*/ 11 h 11"/>
                <a:gd name="T4" fmla="*/ 3 w 51"/>
                <a:gd name="T5" fmla="*/ 9 h 11"/>
                <a:gd name="T6" fmla="*/ 0 w 51"/>
                <a:gd name="T7" fmla="*/ 8 h 11"/>
                <a:gd name="T8" fmla="*/ 2 w 51"/>
                <a:gd name="T9" fmla="*/ 2 h 11"/>
                <a:gd name="T10" fmla="*/ 15 w 51"/>
                <a:gd name="T11" fmla="*/ 0 h 11"/>
                <a:gd name="T12" fmla="*/ 43 w 51"/>
                <a:gd name="T13" fmla="*/ 6 h 11"/>
                <a:gd name="T14" fmla="*/ 51 w 51"/>
                <a:gd name="T15" fmla="*/ 10 h 1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1" h="11">
                  <a:moveTo>
                    <a:pt x="51" y="10"/>
                  </a:moveTo>
                  <a:lnTo>
                    <a:pt x="32" y="11"/>
                  </a:lnTo>
                  <a:lnTo>
                    <a:pt x="3" y="9"/>
                  </a:lnTo>
                  <a:lnTo>
                    <a:pt x="0" y="8"/>
                  </a:lnTo>
                  <a:lnTo>
                    <a:pt x="2" y="2"/>
                  </a:lnTo>
                  <a:lnTo>
                    <a:pt x="15" y="0"/>
                  </a:lnTo>
                  <a:lnTo>
                    <a:pt x="43" y="6"/>
                  </a:lnTo>
                  <a:lnTo>
                    <a:pt x="51" y="1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08" name="Freeform 107"/>
            <p:cNvSpPr>
              <a:spLocks/>
            </p:cNvSpPr>
            <p:nvPr/>
          </p:nvSpPr>
          <p:spPr bwMode="auto">
            <a:xfrm>
              <a:off x="7888031" y="1908140"/>
              <a:ext cx="105801" cy="20193"/>
            </a:xfrm>
            <a:custGeom>
              <a:avLst/>
              <a:gdLst>
                <a:gd name="T0" fmla="*/ 64 w 64"/>
                <a:gd name="T1" fmla="*/ 7 h 13"/>
                <a:gd name="T2" fmla="*/ 60 w 64"/>
                <a:gd name="T3" fmla="*/ 13 h 13"/>
                <a:gd name="T4" fmla="*/ 38 w 64"/>
                <a:gd name="T5" fmla="*/ 11 h 13"/>
                <a:gd name="T6" fmla="*/ 5 w 64"/>
                <a:gd name="T7" fmla="*/ 5 h 13"/>
                <a:gd name="T8" fmla="*/ 0 w 64"/>
                <a:gd name="T9" fmla="*/ 0 h 13"/>
                <a:gd name="T10" fmla="*/ 27 w 64"/>
                <a:gd name="T11" fmla="*/ 2 h 13"/>
                <a:gd name="T12" fmla="*/ 64 w 64"/>
                <a:gd name="T13" fmla="*/ 7 h 13"/>
              </a:gdLst>
              <a:ahLst/>
              <a:cxnLst>
                <a:cxn ang="0">
                  <a:pos x="T0" y="T1"/>
                </a:cxn>
                <a:cxn ang="0">
                  <a:pos x="T2" y="T3"/>
                </a:cxn>
                <a:cxn ang="0">
                  <a:pos x="T4" y="T5"/>
                </a:cxn>
                <a:cxn ang="0">
                  <a:pos x="T6" y="T7"/>
                </a:cxn>
                <a:cxn ang="0">
                  <a:pos x="T8" y="T9"/>
                </a:cxn>
                <a:cxn ang="0">
                  <a:pos x="T10" y="T11"/>
                </a:cxn>
                <a:cxn ang="0">
                  <a:pos x="T12" y="T13"/>
                </a:cxn>
              </a:cxnLst>
              <a:rect l="0" t="0" r="r" b="b"/>
              <a:pathLst>
                <a:path w="64" h="13">
                  <a:moveTo>
                    <a:pt x="64" y="7"/>
                  </a:moveTo>
                  <a:lnTo>
                    <a:pt x="60" y="13"/>
                  </a:lnTo>
                  <a:lnTo>
                    <a:pt x="38" y="11"/>
                  </a:lnTo>
                  <a:lnTo>
                    <a:pt x="5" y="5"/>
                  </a:lnTo>
                  <a:lnTo>
                    <a:pt x="0" y="0"/>
                  </a:lnTo>
                  <a:lnTo>
                    <a:pt x="27" y="2"/>
                  </a:lnTo>
                  <a:lnTo>
                    <a:pt x="64" y="7"/>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09" name="Freeform 108"/>
            <p:cNvSpPr>
              <a:spLocks/>
            </p:cNvSpPr>
            <p:nvPr/>
          </p:nvSpPr>
          <p:spPr bwMode="auto">
            <a:xfrm>
              <a:off x="7691308" y="1892608"/>
              <a:ext cx="183500" cy="37278"/>
            </a:xfrm>
            <a:custGeom>
              <a:avLst/>
              <a:gdLst>
                <a:gd name="T0" fmla="*/ 102 w 111"/>
                <a:gd name="T1" fmla="*/ 9 h 24"/>
                <a:gd name="T2" fmla="*/ 111 w 111"/>
                <a:gd name="T3" fmla="*/ 21 h 24"/>
                <a:gd name="T4" fmla="*/ 64 w 111"/>
                <a:gd name="T5" fmla="*/ 20 h 24"/>
                <a:gd name="T6" fmla="*/ 50 w 111"/>
                <a:gd name="T7" fmla="*/ 24 h 24"/>
                <a:gd name="T8" fmla="*/ 10 w 111"/>
                <a:gd name="T9" fmla="*/ 14 h 24"/>
                <a:gd name="T10" fmla="*/ 0 w 111"/>
                <a:gd name="T11" fmla="*/ 3 h 24"/>
                <a:gd name="T12" fmla="*/ 12 w 111"/>
                <a:gd name="T13" fmla="*/ 0 h 24"/>
                <a:gd name="T14" fmla="*/ 45 w 111"/>
                <a:gd name="T15" fmla="*/ 1 h 24"/>
                <a:gd name="T16" fmla="*/ 102 w 111"/>
                <a:gd name="T17" fmla="*/ 9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1" h="24">
                  <a:moveTo>
                    <a:pt x="102" y="9"/>
                  </a:moveTo>
                  <a:lnTo>
                    <a:pt x="111" y="21"/>
                  </a:lnTo>
                  <a:lnTo>
                    <a:pt x="64" y="20"/>
                  </a:lnTo>
                  <a:lnTo>
                    <a:pt x="50" y="24"/>
                  </a:lnTo>
                  <a:lnTo>
                    <a:pt x="10" y="14"/>
                  </a:lnTo>
                  <a:lnTo>
                    <a:pt x="0" y="3"/>
                  </a:lnTo>
                  <a:lnTo>
                    <a:pt x="12" y="0"/>
                  </a:lnTo>
                  <a:lnTo>
                    <a:pt x="45" y="1"/>
                  </a:lnTo>
                  <a:lnTo>
                    <a:pt x="102" y="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10" name="Freeform 109"/>
            <p:cNvSpPr>
              <a:spLocks/>
            </p:cNvSpPr>
            <p:nvPr/>
          </p:nvSpPr>
          <p:spPr bwMode="auto">
            <a:xfrm>
              <a:off x="6019979" y="1873968"/>
              <a:ext cx="279381" cy="156880"/>
            </a:xfrm>
            <a:custGeom>
              <a:avLst/>
              <a:gdLst>
                <a:gd name="T0" fmla="*/ 90 w 169"/>
                <a:gd name="T1" fmla="*/ 100 h 101"/>
                <a:gd name="T2" fmla="*/ 83 w 169"/>
                <a:gd name="T3" fmla="*/ 101 h 101"/>
                <a:gd name="T4" fmla="*/ 39 w 169"/>
                <a:gd name="T5" fmla="*/ 99 h 101"/>
                <a:gd name="T6" fmla="*/ 32 w 169"/>
                <a:gd name="T7" fmla="*/ 92 h 101"/>
                <a:gd name="T8" fmla="*/ 6 w 169"/>
                <a:gd name="T9" fmla="*/ 87 h 101"/>
                <a:gd name="T10" fmla="*/ 0 w 169"/>
                <a:gd name="T11" fmla="*/ 78 h 101"/>
                <a:gd name="T12" fmla="*/ 11 w 169"/>
                <a:gd name="T13" fmla="*/ 75 h 101"/>
                <a:gd name="T14" fmla="*/ 5 w 169"/>
                <a:gd name="T15" fmla="*/ 66 h 101"/>
                <a:gd name="T16" fmla="*/ 23 w 169"/>
                <a:gd name="T17" fmla="*/ 52 h 101"/>
                <a:gd name="T18" fmla="*/ 10 w 169"/>
                <a:gd name="T19" fmla="*/ 50 h 101"/>
                <a:gd name="T20" fmla="*/ 32 w 169"/>
                <a:gd name="T21" fmla="*/ 36 h 101"/>
                <a:gd name="T22" fmla="*/ 24 w 169"/>
                <a:gd name="T23" fmla="*/ 29 h 101"/>
                <a:gd name="T24" fmla="*/ 46 w 169"/>
                <a:gd name="T25" fmla="*/ 20 h 101"/>
                <a:gd name="T26" fmla="*/ 80 w 169"/>
                <a:gd name="T27" fmla="*/ 10 h 101"/>
                <a:gd name="T28" fmla="*/ 118 w 169"/>
                <a:gd name="T29" fmla="*/ 8 h 101"/>
                <a:gd name="T30" fmla="*/ 134 w 169"/>
                <a:gd name="T31" fmla="*/ 2 h 101"/>
                <a:gd name="T32" fmla="*/ 156 w 169"/>
                <a:gd name="T33" fmla="*/ 0 h 101"/>
                <a:gd name="T34" fmla="*/ 169 w 169"/>
                <a:gd name="T35" fmla="*/ 6 h 101"/>
                <a:gd name="T36" fmla="*/ 165 w 169"/>
                <a:gd name="T37" fmla="*/ 11 h 101"/>
                <a:gd name="T38" fmla="*/ 127 w 169"/>
                <a:gd name="T39" fmla="*/ 18 h 101"/>
                <a:gd name="T40" fmla="*/ 95 w 169"/>
                <a:gd name="T41" fmla="*/ 26 h 101"/>
                <a:gd name="T42" fmla="*/ 67 w 169"/>
                <a:gd name="T43" fmla="*/ 41 h 101"/>
                <a:gd name="T44" fmla="*/ 58 w 169"/>
                <a:gd name="T45" fmla="*/ 56 h 101"/>
                <a:gd name="T46" fmla="*/ 47 w 169"/>
                <a:gd name="T47" fmla="*/ 72 h 101"/>
                <a:gd name="T48" fmla="*/ 57 w 169"/>
                <a:gd name="T49" fmla="*/ 86 h 101"/>
                <a:gd name="T50" fmla="*/ 90 w 169"/>
                <a:gd name="T51" fmla="*/ 10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69" h="101">
                  <a:moveTo>
                    <a:pt x="90" y="100"/>
                  </a:moveTo>
                  <a:lnTo>
                    <a:pt x="83" y="101"/>
                  </a:lnTo>
                  <a:lnTo>
                    <a:pt x="39" y="99"/>
                  </a:lnTo>
                  <a:lnTo>
                    <a:pt x="32" y="92"/>
                  </a:lnTo>
                  <a:lnTo>
                    <a:pt x="6" y="87"/>
                  </a:lnTo>
                  <a:lnTo>
                    <a:pt x="0" y="78"/>
                  </a:lnTo>
                  <a:lnTo>
                    <a:pt x="11" y="75"/>
                  </a:lnTo>
                  <a:lnTo>
                    <a:pt x="5" y="66"/>
                  </a:lnTo>
                  <a:lnTo>
                    <a:pt x="23" y="52"/>
                  </a:lnTo>
                  <a:lnTo>
                    <a:pt x="10" y="50"/>
                  </a:lnTo>
                  <a:lnTo>
                    <a:pt x="32" y="36"/>
                  </a:lnTo>
                  <a:lnTo>
                    <a:pt x="24" y="29"/>
                  </a:lnTo>
                  <a:lnTo>
                    <a:pt x="46" y="20"/>
                  </a:lnTo>
                  <a:lnTo>
                    <a:pt x="80" y="10"/>
                  </a:lnTo>
                  <a:lnTo>
                    <a:pt x="118" y="8"/>
                  </a:lnTo>
                  <a:lnTo>
                    <a:pt x="134" y="2"/>
                  </a:lnTo>
                  <a:lnTo>
                    <a:pt x="156" y="0"/>
                  </a:lnTo>
                  <a:lnTo>
                    <a:pt x="169" y="6"/>
                  </a:lnTo>
                  <a:lnTo>
                    <a:pt x="165" y="11"/>
                  </a:lnTo>
                  <a:lnTo>
                    <a:pt x="127" y="18"/>
                  </a:lnTo>
                  <a:lnTo>
                    <a:pt x="95" y="26"/>
                  </a:lnTo>
                  <a:lnTo>
                    <a:pt x="67" y="41"/>
                  </a:lnTo>
                  <a:lnTo>
                    <a:pt x="58" y="56"/>
                  </a:lnTo>
                  <a:lnTo>
                    <a:pt x="47" y="72"/>
                  </a:lnTo>
                  <a:lnTo>
                    <a:pt x="57" y="86"/>
                  </a:lnTo>
                  <a:lnTo>
                    <a:pt x="90" y="10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11" name="Freeform 110"/>
            <p:cNvSpPr>
              <a:spLocks/>
            </p:cNvSpPr>
            <p:nvPr/>
          </p:nvSpPr>
          <p:spPr bwMode="auto">
            <a:xfrm>
              <a:off x="6866389" y="1819603"/>
              <a:ext cx="102495" cy="32620"/>
            </a:xfrm>
            <a:custGeom>
              <a:avLst/>
              <a:gdLst>
                <a:gd name="T0" fmla="*/ 62 w 62"/>
                <a:gd name="T1" fmla="*/ 15 h 21"/>
                <a:gd name="T2" fmla="*/ 2 w 62"/>
                <a:gd name="T3" fmla="*/ 21 h 21"/>
                <a:gd name="T4" fmla="*/ 0 w 62"/>
                <a:gd name="T5" fmla="*/ 2 h 21"/>
                <a:gd name="T6" fmla="*/ 8 w 62"/>
                <a:gd name="T7" fmla="*/ 0 h 21"/>
                <a:gd name="T8" fmla="*/ 18 w 62"/>
                <a:gd name="T9" fmla="*/ 1 h 21"/>
                <a:gd name="T10" fmla="*/ 58 w 62"/>
                <a:gd name="T11" fmla="*/ 9 h 21"/>
                <a:gd name="T12" fmla="*/ 62 w 62"/>
                <a:gd name="T13" fmla="*/ 15 h 21"/>
              </a:gdLst>
              <a:ahLst/>
              <a:cxnLst>
                <a:cxn ang="0">
                  <a:pos x="T0" y="T1"/>
                </a:cxn>
                <a:cxn ang="0">
                  <a:pos x="T2" y="T3"/>
                </a:cxn>
                <a:cxn ang="0">
                  <a:pos x="T4" y="T5"/>
                </a:cxn>
                <a:cxn ang="0">
                  <a:pos x="T6" y="T7"/>
                </a:cxn>
                <a:cxn ang="0">
                  <a:pos x="T8" y="T9"/>
                </a:cxn>
                <a:cxn ang="0">
                  <a:pos x="T10" y="T11"/>
                </a:cxn>
                <a:cxn ang="0">
                  <a:pos x="T12" y="T13"/>
                </a:cxn>
              </a:cxnLst>
              <a:rect l="0" t="0" r="r" b="b"/>
              <a:pathLst>
                <a:path w="62" h="21">
                  <a:moveTo>
                    <a:pt x="62" y="15"/>
                  </a:moveTo>
                  <a:lnTo>
                    <a:pt x="2" y="21"/>
                  </a:lnTo>
                  <a:lnTo>
                    <a:pt x="0" y="2"/>
                  </a:lnTo>
                  <a:lnTo>
                    <a:pt x="8" y="0"/>
                  </a:lnTo>
                  <a:lnTo>
                    <a:pt x="18" y="1"/>
                  </a:lnTo>
                  <a:lnTo>
                    <a:pt x="58" y="9"/>
                  </a:lnTo>
                  <a:lnTo>
                    <a:pt x="62" y="1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12" name="Freeform 111"/>
            <p:cNvSpPr>
              <a:spLocks/>
            </p:cNvSpPr>
            <p:nvPr/>
          </p:nvSpPr>
          <p:spPr bwMode="auto">
            <a:xfrm>
              <a:off x="5768701" y="1786986"/>
              <a:ext cx="123987" cy="18638"/>
            </a:xfrm>
            <a:custGeom>
              <a:avLst/>
              <a:gdLst>
                <a:gd name="T0" fmla="*/ 72 w 75"/>
                <a:gd name="T1" fmla="*/ 5 h 12"/>
                <a:gd name="T2" fmla="*/ 58 w 75"/>
                <a:gd name="T3" fmla="*/ 7 h 12"/>
                <a:gd name="T4" fmla="*/ 48 w 75"/>
                <a:gd name="T5" fmla="*/ 8 h 12"/>
                <a:gd name="T6" fmla="*/ 48 w 75"/>
                <a:gd name="T7" fmla="*/ 10 h 12"/>
                <a:gd name="T8" fmla="*/ 36 w 75"/>
                <a:gd name="T9" fmla="*/ 12 h 12"/>
                <a:gd name="T10" fmla="*/ 22 w 75"/>
                <a:gd name="T11" fmla="*/ 9 h 12"/>
                <a:gd name="T12" fmla="*/ 26 w 75"/>
                <a:gd name="T13" fmla="*/ 5 h 12"/>
                <a:gd name="T14" fmla="*/ 0 w 75"/>
                <a:gd name="T15" fmla="*/ 5 h 12"/>
                <a:gd name="T16" fmla="*/ 21 w 75"/>
                <a:gd name="T17" fmla="*/ 2 h 12"/>
                <a:gd name="T18" fmla="*/ 38 w 75"/>
                <a:gd name="T19" fmla="*/ 2 h 12"/>
                <a:gd name="T20" fmla="*/ 43 w 75"/>
                <a:gd name="T21" fmla="*/ 5 h 12"/>
                <a:gd name="T22" fmla="*/ 47 w 75"/>
                <a:gd name="T23" fmla="*/ 2 h 12"/>
                <a:gd name="T24" fmla="*/ 56 w 75"/>
                <a:gd name="T25" fmla="*/ 0 h 12"/>
                <a:gd name="T26" fmla="*/ 75 w 75"/>
                <a:gd name="T27" fmla="*/ 3 h 12"/>
                <a:gd name="T28" fmla="*/ 72 w 75"/>
                <a:gd name="T29" fmla="*/ 5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5" h="12">
                  <a:moveTo>
                    <a:pt x="72" y="5"/>
                  </a:moveTo>
                  <a:lnTo>
                    <a:pt x="58" y="7"/>
                  </a:lnTo>
                  <a:lnTo>
                    <a:pt x="48" y="8"/>
                  </a:lnTo>
                  <a:lnTo>
                    <a:pt x="48" y="10"/>
                  </a:lnTo>
                  <a:lnTo>
                    <a:pt x="36" y="12"/>
                  </a:lnTo>
                  <a:lnTo>
                    <a:pt x="22" y="9"/>
                  </a:lnTo>
                  <a:lnTo>
                    <a:pt x="26" y="5"/>
                  </a:lnTo>
                  <a:lnTo>
                    <a:pt x="0" y="5"/>
                  </a:lnTo>
                  <a:lnTo>
                    <a:pt x="21" y="2"/>
                  </a:lnTo>
                  <a:lnTo>
                    <a:pt x="38" y="2"/>
                  </a:lnTo>
                  <a:lnTo>
                    <a:pt x="43" y="5"/>
                  </a:lnTo>
                  <a:lnTo>
                    <a:pt x="47" y="2"/>
                  </a:lnTo>
                  <a:lnTo>
                    <a:pt x="56" y="0"/>
                  </a:lnTo>
                  <a:lnTo>
                    <a:pt x="75" y="3"/>
                  </a:lnTo>
                  <a:lnTo>
                    <a:pt x="72" y="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13" name="Freeform 112"/>
            <p:cNvSpPr>
              <a:spLocks/>
            </p:cNvSpPr>
            <p:nvPr/>
          </p:nvSpPr>
          <p:spPr bwMode="auto">
            <a:xfrm>
              <a:off x="6644868" y="1780773"/>
              <a:ext cx="206643" cy="52810"/>
            </a:xfrm>
            <a:custGeom>
              <a:avLst/>
              <a:gdLst>
                <a:gd name="T0" fmla="*/ 125 w 125"/>
                <a:gd name="T1" fmla="*/ 32 h 34"/>
                <a:gd name="T2" fmla="*/ 102 w 125"/>
                <a:gd name="T3" fmla="*/ 34 h 34"/>
                <a:gd name="T4" fmla="*/ 65 w 125"/>
                <a:gd name="T5" fmla="*/ 30 h 34"/>
                <a:gd name="T6" fmla="*/ 39 w 125"/>
                <a:gd name="T7" fmla="*/ 24 h 34"/>
                <a:gd name="T8" fmla="*/ 19 w 125"/>
                <a:gd name="T9" fmla="*/ 15 h 34"/>
                <a:gd name="T10" fmla="*/ 0 w 125"/>
                <a:gd name="T11" fmla="*/ 12 h 34"/>
                <a:gd name="T12" fmla="*/ 19 w 125"/>
                <a:gd name="T13" fmla="*/ 3 h 34"/>
                <a:gd name="T14" fmla="*/ 39 w 125"/>
                <a:gd name="T15" fmla="*/ 0 h 34"/>
                <a:gd name="T16" fmla="*/ 70 w 125"/>
                <a:gd name="T17" fmla="*/ 7 h 34"/>
                <a:gd name="T18" fmla="*/ 113 w 125"/>
                <a:gd name="T19" fmla="*/ 19 h 34"/>
                <a:gd name="T20" fmla="*/ 125 w 125"/>
                <a:gd name="T21" fmla="*/ 32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25" h="34">
                  <a:moveTo>
                    <a:pt x="125" y="32"/>
                  </a:moveTo>
                  <a:lnTo>
                    <a:pt x="102" y="34"/>
                  </a:lnTo>
                  <a:lnTo>
                    <a:pt x="65" y="30"/>
                  </a:lnTo>
                  <a:lnTo>
                    <a:pt x="39" y="24"/>
                  </a:lnTo>
                  <a:lnTo>
                    <a:pt x="19" y="15"/>
                  </a:lnTo>
                  <a:lnTo>
                    <a:pt x="0" y="12"/>
                  </a:lnTo>
                  <a:lnTo>
                    <a:pt x="19" y="3"/>
                  </a:lnTo>
                  <a:lnTo>
                    <a:pt x="39" y="0"/>
                  </a:lnTo>
                  <a:lnTo>
                    <a:pt x="70" y="7"/>
                  </a:lnTo>
                  <a:lnTo>
                    <a:pt x="113" y="19"/>
                  </a:lnTo>
                  <a:lnTo>
                    <a:pt x="125" y="32"/>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14" name="Freeform 113"/>
            <p:cNvSpPr>
              <a:spLocks/>
            </p:cNvSpPr>
            <p:nvPr/>
          </p:nvSpPr>
          <p:spPr bwMode="auto">
            <a:xfrm>
              <a:off x="5810030" y="4284627"/>
              <a:ext cx="54554" cy="57471"/>
            </a:xfrm>
            <a:custGeom>
              <a:avLst/>
              <a:gdLst>
                <a:gd name="T0" fmla="*/ 25 w 33"/>
                <a:gd name="T1" fmla="*/ 0 h 37"/>
                <a:gd name="T2" fmla="*/ 33 w 33"/>
                <a:gd name="T3" fmla="*/ 12 h 37"/>
                <a:gd name="T4" fmla="*/ 31 w 33"/>
                <a:gd name="T5" fmla="*/ 24 h 37"/>
                <a:gd name="T6" fmla="*/ 26 w 33"/>
                <a:gd name="T7" fmla="*/ 27 h 37"/>
                <a:gd name="T8" fmla="*/ 16 w 33"/>
                <a:gd name="T9" fmla="*/ 25 h 37"/>
                <a:gd name="T10" fmla="*/ 11 w 33"/>
                <a:gd name="T11" fmla="*/ 37 h 37"/>
                <a:gd name="T12" fmla="*/ 0 w 33"/>
                <a:gd name="T13" fmla="*/ 35 h 37"/>
                <a:gd name="T14" fmla="*/ 1 w 33"/>
                <a:gd name="T15" fmla="*/ 24 h 37"/>
                <a:gd name="T16" fmla="*/ 4 w 33"/>
                <a:gd name="T17" fmla="*/ 22 h 37"/>
                <a:gd name="T18" fmla="*/ 4 w 33"/>
                <a:gd name="T19" fmla="*/ 10 h 37"/>
                <a:gd name="T20" fmla="*/ 10 w 33"/>
                <a:gd name="T21" fmla="*/ 4 h 37"/>
                <a:gd name="T22" fmla="*/ 14 w 33"/>
                <a:gd name="T23" fmla="*/ 6 h 37"/>
                <a:gd name="T24" fmla="*/ 25 w 33"/>
                <a:gd name="T25" fmla="*/ 0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3" h="37">
                  <a:moveTo>
                    <a:pt x="25" y="0"/>
                  </a:moveTo>
                  <a:lnTo>
                    <a:pt x="33" y="12"/>
                  </a:lnTo>
                  <a:lnTo>
                    <a:pt x="31" y="24"/>
                  </a:lnTo>
                  <a:lnTo>
                    <a:pt x="26" y="27"/>
                  </a:lnTo>
                  <a:lnTo>
                    <a:pt x="16" y="25"/>
                  </a:lnTo>
                  <a:lnTo>
                    <a:pt x="11" y="37"/>
                  </a:lnTo>
                  <a:lnTo>
                    <a:pt x="0" y="35"/>
                  </a:lnTo>
                  <a:lnTo>
                    <a:pt x="1" y="24"/>
                  </a:lnTo>
                  <a:lnTo>
                    <a:pt x="4" y="22"/>
                  </a:lnTo>
                  <a:lnTo>
                    <a:pt x="4" y="10"/>
                  </a:lnTo>
                  <a:lnTo>
                    <a:pt x="10" y="4"/>
                  </a:lnTo>
                  <a:lnTo>
                    <a:pt x="14" y="6"/>
                  </a:lnTo>
                  <a:lnTo>
                    <a:pt x="25"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15" name="Freeform 114"/>
            <p:cNvSpPr>
              <a:spLocks/>
            </p:cNvSpPr>
            <p:nvPr/>
          </p:nvSpPr>
          <p:spPr bwMode="auto">
            <a:xfrm>
              <a:off x="4419736" y="3355777"/>
              <a:ext cx="254584" cy="214350"/>
            </a:xfrm>
            <a:custGeom>
              <a:avLst/>
              <a:gdLst>
                <a:gd name="T0" fmla="*/ 151 w 154"/>
                <a:gd name="T1" fmla="*/ 11 h 138"/>
                <a:gd name="T2" fmla="*/ 151 w 154"/>
                <a:gd name="T3" fmla="*/ 0 h 138"/>
                <a:gd name="T4" fmla="*/ 154 w 154"/>
                <a:gd name="T5" fmla="*/ 0 h 138"/>
                <a:gd name="T6" fmla="*/ 154 w 154"/>
                <a:gd name="T7" fmla="*/ 1 h 138"/>
                <a:gd name="T8" fmla="*/ 153 w 154"/>
                <a:gd name="T9" fmla="*/ 5 h 138"/>
                <a:gd name="T10" fmla="*/ 153 w 154"/>
                <a:gd name="T11" fmla="*/ 37 h 138"/>
                <a:gd name="T12" fmla="*/ 94 w 154"/>
                <a:gd name="T13" fmla="*/ 36 h 138"/>
                <a:gd name="T14" fmla="*/ 93 w 154"/>
                <a:gd name="T15" fmla="*/ 89 h 138"/>
                <a:gd name="T16" fmla="*/ 77 w 154"/>
                <a:gd name="T17" fmla="*/ 91 h 138"/>
                <a:gd name="T18" fmla="*/ 72 w 154"/>
                <a:gd name="T19" fmla="*/ 101 h 138"/>
                <a:gd name="T20" fmla="*/ 75 w 154"/>
                <a:gd name="T21" fmla="*/ 131 h 138"/>
                <a:gd name="T22" fmla="*/ 4 w 154"/>
                <a:gd name="T23" fmla="*/ 131 h 138"/>
                <a:gd name="T24" fmla="*/ 0 w 154"/>
                <a:gd name="T25" fmla="*/ 138 h 138"/>
                <a:gd name="T26" fmla="*/ 1 w 154"/>
                <a:gd name="T27" fmla="*/ 129 h 138"/>
                <a:gd name="T28" fmla="*/ 1 w 154"/>
                <a:gd name="T29" fmla="*/ 129 h 138"/>
                <a:gd name="T30" fmla="*/ 42 w 154"/>
                <a:gd name="T31" fmla="*/ 128 h 138"/>
                <a:gd name="T32" fmla="*/ 44 w 154"/>
                <a:gd name="T33" fmla="*/ 120 h 138"/>
                <a:gd name="T34" fmla="*/ 52 w 154"/>
                <a:gd name="T35" fmla="*/ 111 h 138"/>
                <a:gd name="T36" fmla="*/ 59 w 154"/>
                <a:gd name="T37" fmla="*/ 82 h 138"/>
                <a:gd name="T38" fmla="*/ 84 w 154"/>
                <a:gd name="T39" fmla="*/ 60 h 138"/>
                <a:gd name="T40" fmla="*/ 93 w 154"/>
                <a:gd name="T41" fmla="*/ 34 h 138"/>
                <a:gd name="T42" fmla="*/ 99 w 154"/>
                <a:gd name="T43" fmla="*/ 32 h 138"/>
                <a:gd name="T44" fmla="*/ 105 w 154"/>
                <a:gd name="T45" fmla="*/ 16 h 138"/>
                <a:gd name="T46" fmla="*/ 120 w 154"/>
                <a:gd name="T47" fmla="*/ 14 h 138"/>
                <a:gd name="T48" fmla="*/ 126 w 154"/>
                <a:gd name="T49" fmla="*/ 16 h 138"/>
                <a:gd name="T50" fmla="*/ 134 w 154"/>
                <a:gd name="T51" fmla="*/ 16 h 138"/>
                <a:gd name="T52" fmla="*/ 140 w 154"/>
                <a:gd name="T53" fmla="*/ 12 h 138"/>
                <a:gd name="T54" fmla="*/ 151 w 154"/>
                <a:gd name="T55" fmla="*/ 11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54" h="138">
                  <a:moveTo>
                    <a:pt x="151" y="11"/>
                  </a:moveTo>
                  <a:lnTo>
                    <a:pt x="151" y="0"/>
                  </a:lnTo>
                  <a:lnTo>
                    <a:pt x="154" y="0"/>
                  </a:lnTo>
                  <a:lnTo>
                    <a:pt x="154" y="1"/>
                  </a:lnTo>
                  <a:lnTo>
                    <a:pt x="153" y="5"/>
                  </a:lnTo>
                  <a:lnTo>
                    <a:pt x="153" y="37"/>
                  </a:lnTo>
                  <a:lnTo>
                    <a:pt x="94" y="36"/>
                  </a:lnTo>
                  <a:lnTo>
                    <a:pt x="93" y="89"/>
                  </a:lnTo>
                  <a:lnTo>
                    <a:pt x="77" y="91"/>
                  </a:lnTo>
                  <a:lnTo>
                    <a:pt x="72" y="101"/>
                  </a:lnTo>
                  <a:lnTo>
                    <a:pt x="75" y="131"/>
                  </a:lnTo>
                  <a:lnTo>
                    <a:pt x="4" y="131"/>
                  </a:lnTo>
                  <a:lnTo>
                    <a:pt x="0" y="138"/>
                  </a:lnTo>
                  <a:lnTo>
                    <a:pt x="1" y="129"/>
                  </a:lnTo>
                  <a:lnTo>
                    <a:pt x="1" y="129"/>
                  </a:lnTo>
                  <a:lnTo>
                    <a:pt x="42" y="128"/>
                  </a:lnTo>
                  <a:lnTo>
                    <a:pt x="44" y="120"/>
                  </a:lnTo>
                  <a:lnTo>
                    <a:pt x="52" y="111"/>
                  </a:lnTo>
                  <a:lnTo>
                    <a:pt x="59" y="82"/>
                  </a:lnTo>
                  <a:lnTo>
                    <a:pt x="84" y="60"/>
                  </a:lnTo>
                  <a:lnTo>
                    <a:pt x="93" y="34"/>
                  </a:lnTo>
                  <a:lnTo>
                    <a:pt x="99" y="32"/>
                  </a:lnTo>
                  <a:lnTo>
                    <a:pt x="105" y="16"/>
                  </a:lnTo>
                  <a:lnTo>
                    <a:pt x="120" y="14"/>
                  </a:lnTo>
                  <a:lnTo>
                    <a:pt x="126" y="16"/>
                  </a:lnTo>
                  <a:lnTo>
                    <a:pt x="134" y="16"/>
                  </a:lnTo>
                  <a:lnTo>
                    <a:pt x="140" y="12"/>
                  </a:lnTo>
                  <a:lnTo>
                    <a:pt x="151" y="11"/>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16" name="Freeform 115"/>
            <p:cNvSpPr>
              <a:spLocks/>
            </p:cNvSpPr>
            <p:nvPr/>
          </p:nvSpPr>
          <p:spPr bwMode="auto">
            <a:xfrm>
              <a:off x="5942281" y="3211325"/>
              <a:ext cx="639767" cy="509469"/>
            </a:xfrm>
            <a:custGeom>
              <a:avLst/>
              <a:gdLst>
                <a:gd name="T0" fmla="*/ 161 w 387"/>
                <a:gd name="T1" fmla="*/ 319 h 328"/>
                <a:gd name="T2" fmla="*/ 153 w 387"/>
                <a:gd name="T3" fmla="*/ 304 h 328"/>
                <a:gd name="T4" fmla="*/ 132 w 387"/>
                <a:gd name="T5" fmla="*/ 280 h 328"/>
                <a:gd name="T6" fmla="*/ 113 w 387"/>
                <a:gd name="T7" fmla="*/ 248 h 328"/>
                <a:gd name="T8" fmla="*/ 91 w 387"/>
                <a:gd name="T9" fmla="*/ 225 h 328"/>
                <a:gd name="T10" fmla="*/ 88 w 387"/>
                <a:gd name="T11" fmla="*/ 198 h 328"/>
                <a:gd name="T12" fmla="*/ 67 w 387"/>
                <a:gd name="T13" fmla="*/ 167 h 328"/>
                <a:gd name="T14" fmla="*/ 50 w 387"/>
                <a:gd name="T15" fmla="*/ 151 h 328"/>
                <a:gd name="T16" fmla="*/ 45 w 387"/>
                <a:gd name="T17" fmla="*/ 135 h 328"/>
                <a:gd name="T18" fmla="*/ 31 w 387"/>
                <a:gd name="T19" fmla="*/ 115 h 328"/>
                <a:gd name="T20" fmla="*/ 9 w 387"/>
                <a:gd name="T21" fmla="*/ 84 h 328"/>
                <a:gd name="T22" fmla="*/ 2 w 387"/>
                <a:gd name="T23" fmla="*/ 73 h 328"/>
                <a:gd name="T24" fmla="*/ 3 w 387"/>
                <a:gd name="T25" fmla="*/ 58 h 328"/>
                <a:gd name="T26" fmla="*/ 30 w 387"/>
                <a:gd name="T27" fmla="*/ 55 h 328"/>
                <a:gd name="T28" fmla="*/ 47 w 387"/>
                <a:gd name="T29" fmla="*/ 44 h 328"/>
                <a:gd name="T30" fmla="*/ 54 w 387"/>
                <a:gd name="T31" fmla="*/ 34 h 328"/>
                <a:gd name="T32" fmla="*/ 69 w 387"/>
                <a:gd name="T33" fmla="*/ 3 h 328"/>
                <a:gd name="T34" fmla="*/ 93 w 387"/>
                <a:gd name="T35" fmla="*/ 5 h 328"/>
                <a:gd name="T36" fmla="*/ 176 w 387"/>
                <a:gd name="T37" fmla="*/ 61 h 328"/>
                <a:gd name="T38" fmla="*/ 225 w 387"/>
                <a:gd name="T39" fmla="*/ 65 h 328"/>
                <a:gd name="T40" fmla="*/ 243 w 387"/>
                <a:gd name="T41" fmla="*/ 74 h 328"/>
                <a:gd name="T42" fmla="*/ 261 w 387"/>
                <a:gd name="T43" fmla="*/ 97 h 328"/>
                <a:gd name="T44" fmla="*/ 278 w 387"/>
                <a:gd name="T45" fmla="*/ 113 h 328"/>
                <a:gd name="T46" fmla="*/ 279 w 387"/>
                <a:gd name="T47" fmla="*/ 128 h 328"/>
                <a:gd name="T48" fmla="*/ 288 w 387"/>
                <a:gd name="T49" fmla="*/ 141 h 328"/>
                <a:gd name="T50" fmla="*/ 294 w 387"/>
                <a:gd name="T51" fmla="*/ 153 h 328"/>
                <a:gd name="T52" fmla="*/ 305 w 387"/>
                <a:gd name="T53" fmla="*/ 156 h 328"/>
                <a:gd name="T54" fmla="*/ 310 w 387"/>
                <a:gd name="T55" fmla="*/ 169 h 328"/>
                <a:gd name="T56" fmla="*/ 374 w 387"/>
                <a:gd name="T57" fmla="*/ 200 h 328"/>
                <a:gd name="T58" fmla="*/ 387 w 387"/>
                <a:gd name="T59" fmla="*/ 210 h 328"/>
                <a:gd name="T60" fmla="*/ 327 w 387"/>
                <a:gd name="T61" fmla="*/ 273 h 328"/>
                <a:gd name="T62" fmla="*/ 259 w 387"/>
                <a:gd name="T63" fmla="*/ 290 h 328"/>
                <a:gd name="T64" fmla="*/ 239 w 387"/>
                <a:gd name="T65" fmla="*/ 315 h 328"/>
                <a:gd name="T66" fmla="*/ 227 w 387"/>
                <a:gd name="T67" fmla="*/ 309 h 328"/>
                <a:gd name="T68" fmla="*/ 206 w 387"/>
                <a:gd name="T69" fmla="*/ 305 h 328"/>
                <a:gd name="T70" fmla="*/ 181 w 387"/>
                <a:gd name="T71" fmla="*/ 308 h 328"/>
                <a:gd name="T72" fmla="*/ 169 w 387"/>
                <a:gd name="T73" fmla="*/ 312 h 328"/>
                <a:gd name="T74" fmla="*/ 163 w 387"/>
                <a:gd name="T75" fmla="*/ 328 h 3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387" h="328">
                  <a:moveTo>
                    <a:pt x="163" y="328"/>
                  </a:moveTo>
                  <a:lnTo>
                    <a:pt x="161" y="319"/>
                  </a:lnTo>
                  <a:lnTo>
                    <a:pt x="155" y="313"/>
                  </a:lnTo>
                  <a:lnTo>
                    <a:pt x="153" y="304"/>
                  </a:lnTo>
                  <a:lnTo>
                    <a:pt x="143" y="297"/>
                  </a:lnTo>
                  <a:lnTo>
                    <a:pt x="132" y="280"/>
                  </a:lnTo>
                  <a:lnTo>
                    <a:pt x="126" y="263"/>
                  </a:lnTo>
                  <a:lnTo>
                    <a:pt x="113" y="248"/>
                  </a:lnTo>
                  <a:lnTo>
                    <a:pt x="104" y="245"/>
                  </a:lnTo>
                  <a:lnTo>
                    <a:pt x="91" y="225"/>
                  </a:lnTo>
                  <a:lnTo>
                    <a:pt x="88" y="211"/>
                  </a:lnTo>
                  <a:lnTo>
                    <a:pt x="88" y="198"/>
                  </a:lnTo>
                  <a:lnTo>
                    <a:pt x="76" y="175"/>
                  </a:lnTo>
                  <a:lnTo>
                    <a:pt x="67" y="167"/>
                  </a:lnTo>
                  <a:lnTo>
                    <a:pt x="57" y="163"/>
                  </a:lnTo>
                  <a:lnTo>
                    <a:pt x="50" y="151"/>
                  </a:lnTo>
                  <a:lnTo>
                    <a:pt x="51" y="146"/>
                  </a:lnTo>
                  <a:lnTo>
                    <a:pt x="45" y="135"/>
                  </a:lnTo>
                  <a:lnTo>
                    <a:pt x="39" y="131"/>
                  </a:lnTo>
                  <a:lnTo>
                    <a:pt x="31" y="115"/>
                  </a:lnTo>
                  <a:lnTo>
                    <a:pt x="19" y="99"/>
                  </a:lnTo>
                  <a:lnTo>
                    <a:pt x="9" y="84"/>
                  </a:lnTo>
                  <a:lnTo>
                    <a:pt x="0" y="85"/>
                  </a:lnTo>
                  <a:lnTo>
                    <a:pt x="2" y="73"/>
                  </a:lnTo>
                  <a:lnTo>
                    <a:pt x="2" y="66"/>
                  </a:lnTo>
                  <a:lnTo>
                    <a:pt x="3" y="58"/>
                  </a:lnTo>
                  <a:lnTo>
                    <a:pt x="23" y="61"/>
                  </a:lnTo>
                  <a:lnTo>
                    <a:pt x="30" y="55"/>
                  </a:lnTo>
                  <a:lnTo>
                    <a:pt x="34" y="47"/>
                  </a:lnTo>
                  <a:lnTo>
                    <a:pt x="47" y="44"/>
                  </a:lnTo>
                  <a:lnTo>
                    <a:pt x="49" y="37"/>
                  </a:lnTo>
                  <a:lnTo>
                    <a:pt x="54" y="34"/>
                  </a:lnTo>
                  <a:lnTo>
                    <a:pt x="35" y="13"/>
                  </a:lnTo>
                  <a:lnTo>
                    <a:pt x="69" y="3"/>
                  </a:lnTo>
                  <a:lnTo>
                    <a:pt x="72" y="0"/>
                  </a:lnTo>
                  <a:lnTo>
                    <a:pt x="93" y="5"/>
                  </a:lnTo>
                  <a:lnTo>
                    <a:pt x="121" y="20"/>
                  </a:lnTo>
                  <a:lnTo>
                    <a:pt x="176" y="61"/>
                  </a:lnTo>
                  <a:lnTo>
                    <a:pt x="209" y="63"/>
                  </a:lnTo>
                  <a:lnTo>
                    <a:pt x="225" y="65"/>
                  </a:lnTo>
                  <a:lnTo>
                    <a:pt x="230" y="75"/>
                  </a:lnTo>
                  <a:lnTo>
                    <a:pt x="243" y="74"/>
                  </a:lnTo>
                  <a:lnTo>
                    <a:pt x="252" y="92"/>
                  </a:lnTo>
                  <a:lnTo>
                    <a:pt x="261" y="97"/>
                  </a:lnTo>
                  <a:lnTo>
                    <a:pt x="265" y="104"/>
                  </a:lnTo>
                  <a:lnTo>
                    <a:pt x="278" y="113"/>
                  </a:lnTo>
                  <a:lnTo>
                    <a:pt x="280" y="121"/>
                  </a:lnTo>
                  <a:lnTo>
                    <a:pt x="279" y="128"/>
                  </a:lnTo>
                  <a:lnTo>
                    <a:pt x="282" y="135"/>
                  </a:lnTo>
                  <a:lnTo>
                    <a:pt x="288" y="141"/>
                  </a:lnTo>
                  <a:lnTo>
                    <a:pt x="291" y="148"/>
                  </a:lnTo>
                  <a:lnTo>
                    <a:pt x="294" y="153"/>
                  </a:lnTo>
                  <a:lnTo>
                    <a:pt x="300" y="157"/>
                  </a:lnTo>
                  <a:lnTo>
                    <a:pt x="305" y="156"/>
                  </a:lnTo>
                  <a:lnTo>
                    <a:pt x="309" y="164"/>
                  </a:lnTo>
                  <a:lnTo>
                    <a:pt x="310" y="169"/>
                  </a:lnTo>
                  <a:lnTo>
                    <a:pt x="319" y="190"/>
                  </a:lnTo>
                  <a:lnTo>
                    <a:pt x="374" y="200"/>
                  </a:lnTo>
                  <a:lnTo>
                    <a:pt x="378" y="196"/>
                  </a:lnTo>
                  <a:lnTo>
                    <a:pt x="387" y="210"/>
                  </a:lnTo>
                  <a:lnTo>
                    <a:pt x="379" y="252"/>
                  </a:lnTo>
                  <a:lnTo>
                    <a:pt x="327" y="273"/>
                  </a:lnTo>
                  <a:lnTo>
                    <a:pt x="275" y="281"/>
                  </a:lnTo>
                  <a:lnTo>
                    <a:pt x="259" y="290"/>
                  </a:lnTo>
                  <a:lnTo>
                    <a:pt x="247" y="312"/>
                  </a:lnTo>
                  <a:lnTo>
                    <a:pt x="239" y="315"/>
                  </a:lnTo>
                  <a:lnTo>
                    <a:pt x="234" y="308"/>
                  </a:lnTo>
                  <a:lnTo>
                    <a:pt x="227" y="309"/>
                  </a:lnTo>
                  <a:lnTo>
                    <a:pt x="210" y="307"/>
                  </a:lnTo>
                  <a:lnTo>
                    <a:pt x="206" y="305"/>
                  </a:lnTo>
                  <a:lnTo>
                    <a:pt x="185" y="306"/>
                  </a:lnTo>
                  <a:lnTo>
                    <a:pt x="181" y="308"/>
                  </a:lnTo>
                  <a:lnTo>
                    <a:pt x="173" y="302"/>
                  </a:lnTo>
                  <a:lnTo>
                    <a:pt x="169" y="312"/>
                  </a:lnTo>
                  <a:lnTo>
                    <a:pt x="171" y="321"/>
                  </a:lnTo>
                  <a:lnTo>
                    <a:pt x="163" y="328"/>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17" name="Freeform 116"/>
            <p:cNvSpPr>
              <a:spLocks/>
            </p:cNvSpPr>
            <p:nvPr/>
          </p:nvSpPr>
          <p:spPr bwMode="auto">
            <a:xfrm>
              <a:off x="5590161" y="3537508"/>
              <a:ext cx="487678" cy="431806"/>
            </a:xfrm>
            <a:custGeom>
              <a:avLst/>
              <a:gdLst>
                <a:gd name="T0" fmla="*/ 218 w 295"/>
                <a:gd name="T1" fmla="*/ 260 h 278"/>
                <a:gd name="T2" fmla="*/ 216 w 295"/>
                <a:gd name="T3" fmla="*/ 243 h 278"/>
                <a:gd name="T4" fmla="*/ 204 w 295"/>
                <a:gd name="T5" fmla="*/ 220 h 278"/>
                <a:gd name="T6" fmla="*/ 197 w 295"/>
                <a:gd name="T7" fmla="*/ 203 h 278"/>
                <a:gd name="T8" fmla="*/ 185 w 295"/>
                <a:gd name="T9" fmla="*/ 209 h 278"/>
                <a:gd name="T10" fmla="*/ 192 w 295"/>
                <a:gd name="T11" fmla="*/ 227 h 278"/>
                <a:gd name="T12" fmla="*/ 173 w 295"/>
                <a:gd name="T13" fmla="*/ 254 h 278"/>
                <a:gd name="T14" fmla="*/ 148 w 295"/>
                <a:gd name="T15" fmla="*/ 244 h 278"/>
                <a:gd name="T16" fmla="*/ 139 w 295"/>
                <a:gd name="T17" fmla="*/ 254 h 278"/>
                <a:gd name="T18" fmla="*/ 130 w 295"/>
                <a:gd name="T19" fmla="*/ 262 h 278"/>
                <a:gd name="T20" fmla="*/ 109 w 295"/>
                <a:gd name="T21" fmla="*/ 258 h 278"/>
                <a:gd name="T22" fmla="*/ 89 w 295"/>
                <a:gd name="T23" fmla="*/ 261 h 278"/>
                <a:gd name="T24" fmla="*/ 74 w 295"/>
                <a:gd name="T25" fmla="*/ 247 h 278"/>
                <a:gd name="T26" fmla="*/ 58 w 295"/>
                <a:gd name="T27" fmla="*/ 244 h 278"/>
                <a:gd name="T28" fmla="*/ 49 w 295"/>
                <a:gd name="T29" fmla="*/ 272 h 278"/>
                <a:gd name="T30" fmla="*/ 37 w 295"/>
                <a:gd name="T31" fmla="*/ 278 h 278"/>
                <a:gd name="T32" fmla="*/ 29 w 295"/>
                <a:gd name="T33" fmla="*/ 271 h 278"/>
                <a:gd name="T34" fmla="*/ 30 w 295"/>
                <a:gd name="T35" fmla="*/ 256 h 278"/>
                <a:gd name="T36" fmla="*/ 20 w 295"/>
                <a:gd name="T37" fmla="*/ 235 h 278"/>
                <a:gd name="T38" fmla="*/ 17 w 295"/>
                <a:gd name="T39" fmla="*/ 221 h 278"/>
                <a:gd name="T40" fmla="*/ 10 w 295"/>
                <a:gd name="T41" fmla="*/ 203 h 278"/>
                <a:gd name="T42" fmla="*/ 0 w 295"/>
                <a:gd name="T43" fmla="*/ 196 h 278"/>
                <a:gd name="T44" fmla="*/ 6 w 295"/>
                <a:gd name="T45" fmla="*/ 180 h 278"/>
                <a:gd name="T46" fmla="*/ 9 w 295"/>
                <a:gd name="T47" fmla="*/ 165 h 278"/>
                <a:gd name="T48" fmla="*/ 10 w 295"/>
                <a:gd name="T49" fmla="*/ 147 h 278"/>
                <a:gd name="T50" fmla="*/ 34 w 295"/>
                <a:gd name="T51" fmla="*/ 133 h 278"/>
                <a:gd name="T52" fmla="*/ 30 w 295"/>
                <a:gd name="T53" fmla="*/ 42 h 278"/>
                <a:gd name="T54" fmla="*/ 49 w 295"/>
                <a:gd name="T55" fmla="*/ 0 h 278"/>
                <a:gd name="T56" fmla="*/ 191 w 295"/>
                <a:gd name="T57" fmla="*/ 0 h 278"/>
                <a:gd name="T58" fmla="*/ 269 w 295"/>
                <a:gd name="T59" fmla="*/ 21 h 278"/>
                <a:gd name="T60" fmla="*/ 270 w 295"/>
                <a:gd name="T61" fmla="*/ 46 h 278"/>
                <a:gd name="T62" fmla="*/ 285 w 295"/>
                <a:gd name="T63" fmla="*/ 76 h 278"/>
                <a:gd name="T64" fmla="*/ 287 w 295"/>
                <a:gd name="T65" fmla="*/ 95 h 278"/>
                <a:gd name="T66" fmla="*/ 268 w 295"/>
                <a:gd name="T67" fmla="*/ 105 h 278"/>
                <a:gd name="T68" fmla="*/ 260 w 295"/>
                <a:gd name="T69" fmla="*/ 149 h 278"/>
                <a:gd name="T70" fmla="*/ 260 w 295"/>
                <a:gd name="T71" fmla="*/ 175 h 278"/>
                <a:gd name="T72" fmla="*/ 243 w 295"/>
                <a:gd name="T73" fmla="*/ 206 h 278"/>
                <a:gd name="T74" fmla="*/ 234 w 295"/>
                <a:gd name="T75" fmla="*/ 231 h 278"/>
                <a:gd name="T76" fmla="*/ 221 w 295"/>
                <a:gd name="T77" fmla="*/ 258 h 2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295" h="278">
                  <a:moveTo>
                    <a:pt x="221" y="261"/>
                  </a:moveTo>
                  <a:lnTo>
                    <a:pt x="218" y="260"/>
                  </a:lnTo>
                  <a:lnTo>
                    <a:pt x="218" y="250"/>
                  </a:lnTo>
                  <a:lnTo>
                    <a:pt x="216" y="243"/>
                  </a:lnTo>
                  <a:lnTo>
                    <a:pt x="207" y="235"/>
                  </a:lnTo>
                  <a:lnTo>
                    <a:pt x="204" y="220"/>
                  </a:lnTo>
                  <a:lnTo>
                    <a:pt x="206" y="204"/>
                  </a:lnTo>
                  <a:lnTo>
                    <a:pt x="197" y="203"/>
                  </a:lnTo>
                  <a:lnTo>
                    <a:pt x="196" y="208"/>
                  </a:lnTo>
                  <a:lnTo>
                    <a:pt x="185" y="209"/>
                  </a:lnTo>
                  <a:lnTo>
                    <a:pt x="190" y="215"/>
                  </a:lnTo>
                  <a:lnTo>
                    <a:pt x="192" y="227"/>
                  </a:lnTo>
                  <a:lnTo>
                    <a:pt x="182" y="239"/>
                  </a:lnTo>
                  <a:lnTo>
                    <a:pt x="173" y="254"/>
                  </a:lnTo>
                  <a:lnTo>
                    <a:pt x="164" y="256"/>
                  </a:lnTo>
                  <a:lnTo>
                    <a:pt x="148" y="244"/>
                  </a:lnTo>
                  <a:lnTo>
                    <a:pt x="141" y="248"/>
                  </a:lnTo>
                  <a:lnTo>
                    <a:pt x="139" y="254"/>
                  </a:lnTo>
                  <a:lnTo>
                    <a:pt x="130" y="258"/>
                  </a:lnTo>
                  <a:lnTo>
                    <a:pt x="130" y="262"/>
                  </a:lnTo>
                  <a:lnTo>
                    <a:pt x="111" y="262"/>
                  </a:lnTo>
                  <a:lnTo>
                    <a:pt x="109" y="258"/>
                  </a:lnTo>
                  <a:lnTo>
                    <a:pt x="95" y="257"/>
                  </a:lnTo>
                  <a:lnTo>
                    <a:pt x="89" y="261"/>
                  </a:lnTo>
                  <a:lnTo>
                    <a:pt x="84" y="259"/>
                  </a:lnTo>
                  <a:lnTo>
                    <a:pt x="74" y="247"/>
                  </a:lnTo>
                  <a:lnTo>
                    <a:pt x="71" y="241"/>
                  </a:lnTo>
                  <a:lnTo>
                    <a:pt x="58" y="244"/>
                  </a:lnTo>
                  <a:lnTo>
                    <a:pt x="53" y="254"/>
                  </a:lnTo>
                  <a:lnTo>
                    <a:pt x="49" y="272"/>
                  </a:lnTo>
                  <a:lnTo>
                    <a:pt x="42" y="276"/>
                  </a:lnTo>
                  <a:lnTo>
                    <a:pt x="37" y="278"/>
                  </a:lnTo>
                  <a:lnTo>
                    <a:pt x="35" y="277"/>
                  </a:lnTo>
                  <a:lnTo>
                    <a:pt x="29" y="271"/>
                  </a:lnTo>
                  <a:lnTo>
                    <a:pt x="28" y="265"/>
                  </a:lnTo>
                  <a:lnTo>
                    <a:pt x="30" y="256"/>
                  </a:lnTo>
                  <a:lnTo>
                    <a:pt x="30" y="248"/>
                  </a:lnTo>
                  <a:lnTo>
                    <a:pt x="20" y="235"/>
                  </a:lnTo>
                  <a:lnTo>
                    <a:pt x="17" y="226"/>
                  </a:lnTo>
                  <a:lnTo>
                    <a:pt x="17" y="221"/>
                  </a:lnTo>
                  <a:lnTo>
                    <a:pt x="10" y="215"/>
                  </a:lnTo>
                  <a:lnTo>
                    <a:pt x="10" y="203"/>
                  </a:lnTo>
                  <a:lnTo>
                    <a:pt x="6" y="195"/>
                  </a:lnTo>
                  <a:lnTo>
                    <a:pt x="0" y="196"/>
                  </a:lnTo>
                  <a:lnTo>
                    <a:pt x="1" y="188"/>
                  </a:lnTo>
                  <a:lnTo>
                    <a:pt x="6" y="180"/>
                  </a:lnTo>
                  <a:lnTo>
                    <a:pt x="4" y="171"/>
                  </a:lnTo>
                  <a:lnTo>
                    <a:pt x="9" y="165"/>
                  </a:lnTo>
                  <a:lnTo>
                    <a:pt x="6" y="160"/>
                  </a:lnTo>
                  <a:lnTo>
                    <a:pt x="10" y="147"/>
                  </a:lnTo>
                  <a:lnTo>
                    <a:pt x="18" y="132"/>
                  </a:lnTo>
                  <a:lnTo>
                    <a:pt x="34" y="133"/>
                  </a:lnTo>
                  <a:lnTo>
                    <a:pt x="30" y="51"/>
                  </a:lnTo>
                  <a:lnTo>
                    <a:pt x="30" y="42"/>
                  </a:lnTo>
                  <a:lnTo>
                    <a:pt x="51" y="42"/>
                  </a:lnTo>
                  <a:lnTo>
                    <a:pt x="49" y="0"/>
                  </a:lnTo>
                  <a:lnTo>
                    <a:pt x="121" y="0"/>
                  </a:lnTo>
                  <a:lnTo>
                    <a:pt x="191" y="0"/>
                  </a:lnTo>
                  <a:lnTo>
                    <a:pt x="262" y="0"/>
                  </a:lnTo>
                  <a:lnTo>
                    <a:pt x="269" y="21"/>
                  </a:lnTo>
                  <a:lnTo>
                    <a:pt x="266" y="24"/>
                  </a:lnTo>
                  <a:lnTo>
                    <a:pt x="270" y="46"/>
                  </a:lnTo>
                  <a:lnTo>
                    <a:pt x="278" y="71"/>
                  </a:lnTo>
                  <a:lnTo>
                    <a:pt x="285" y="76"/>
                  </a:lnTo>
                  <a:lnTo>
                    <a:pt x="295" y="84"/>
                  </a:lnTo>
                  <a:lnTo>
                    <a:pt x="287" y="95"/>
                  </a:lnTo>
                  <a:lnTo>
                    <a:pt x="273" y="99"/>
                  </a:lnTo>
                  <a:lnTo>
                    <a:pt x="268" y="105"/>
                  </a:lnTo>
                  <a:lnTo>
                    <a:pt x="267" y="119"/>
                  </a:lnTo>
                  <a:lnTo>
                    <a:pt x="260" y="149"/>
                  </a:lnTo>
                  <a:lnTo>
                    <a:pt x="263" y="158"/>
                  </a:lnTo>
                  <a:lnTo>
                    <a:pt x="260" y="175"/>
                  </a:lnTo>
                  <a:lnTo>
                    <a:pt x="254" y="196"/>
                  </a:lnTo>
                  <a:lnTo>
                    <a:pt x="243" y="206"/>
                  </a:lnTo>
                  <a:lnTo>
                    <a:pt x="236" y="222"/>
                  </a:lnTo>
                  <a:lnTo>
                    <a:pt x="234" y="231"/>
                  </a:lnTo>
                  <a:lnTo>
                    <a:pt x="226" y="236"/>
                  </a:lnTo>
                  <a:lnTo>
                    <a:pt x="221" y="258"/>
                  </a:lnTo>
                  <a:lnTo>
                    <a:pt x="221" y="261"/>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18" name="Freeform 117"/>
            <p:cNvSpPr>
              <a:spLocks/>
            </p:cNvSpPr>
            <p:nvPr/>
          </p:nvSpPr>
          <p:spPr bwMode="auto">
            <a:xfrm>
              <a:off x="5651328" y="3852820"/>
              <a:ext cx="347160" cy="282693"/>
            </a:xfrm>
            <a:custGeom>
              <a:avLst/>
              <a:gdLst>
                <a:gd name="T0" fmla="*/ 184 w 210"/>
                <a:gd name="T1" fmla="*/ 58 h 182"/>
                <a:gd name="T2" fmla="*/ 185 w 210"/>
                <a:gd name="T3" fmla="*/ 74 h 182"/>
                <a:gd name="T4" fmla="*/ 182 w 210"/>
                <a:gd name="T5" fmla="*/ 80 h 182"/>
                <a:gd name="T6" fmla="*/ 172 w 210"/>
                <a:gd name="T7" fmla="*/ 81 h 182"/>
                <a:gd name="T8" fmla="*/ 166 w 210"/>
                <a:gd name="T9" fmla="*/ 93 h 182"/>
                <a:gd name="T10" fmla="*/ 178 w 210"/>
                <a:gd name="T11" fmla="*/ 94 h 182"/>
                <a:gd name="T12" fmla="*/ 187 w 210"/>
                <a:gd name="T13" fmla="*/ 104 h 182"/>
                <a:gd name="T14" fmla="*/ 191 w 210"/>
                <a:gd name="T15" fmla="*/ 113 h 182"/>
                <a:gd name="T16" fmla="*/ 199 w 210"/>
                <a:gd name="T17" fmla="*/ 117 h 182"/>
                <a:gd name="T18" fmla="*/ 210 w 210"/>
                <a:gd name="T19" fmla="*/ 140 h 182"/>
                <a:gd name="T20" fmla="*/ 198 w 210"/>
                <a:gd name="T21" fmla="*/ 154 h 182"/>
                <a:gd name="T22" fmla="*/ 187 w 210"/>
                <a:gd name="T23" fmla="*/ 166 h 182"/>
                <a:gd name="T24" fmla="*/ 175 w 210"/>
                <a:gd name="T25" fmla="*/ 176 h 182"/>
                <a:gd name="T26" fmla="*/ 163 w 210"/>
                <a:gd name="T27" fmla="*/ 176 h 182"/>
                <a:gd name="T28" fmla="*/ 148 w 210"/>
                <a:gd name="T29" fmla="*/ 180 h 182"/>
                <a:gd name="T30" fmla="*/ 136 w 210"/>
                <a:gd name="T31" fmla="*/ 176 h 182"/>
                <a:gd name="T32" fmla="*/ 129 w 210"/>
                <a:gd name="T33" fmla="*/ 182 h 182"/>
                <a:gd name="T34" fmla="*/ 112 w 210"/>
                <a:gd name="T35" fmla="*/ 168 h 182"/>
                <a:gd name="T36" fmla="*/ 108 w 210"/>
                <a:gd name="T37" fmla="*/ 159 h 182"/>
                <a:gd name="T38" fmla="*/ 98 w 210"/>
                <a:gd name="T39" fmla="*/ 163 h 182"/>
                <a:gd name="T40" fmla="*/ 89 w 210"/>
                <a:gd name="T41" fmla="*/ 162 h 182"/>
                <a:gd name="T42" fmla="*/ 84 w 210"/>
                <a:gd name="T43" fmla="*/ 165 h 182"/>
                <a:gd name="T44" fmla="*/ 76 w 210"/>
                <a:gd name="T45" fmla="*/ 163 h 182"/>
                <a:gd name="T46" fmla="*/ 65 w 210"/>
                <a:gd name="T47" fmla="*/ 146 h 182"/>
                <a:gd name="T48" fmla="*/ 62 w 210"/>
                <a:gd name="T49" fmla="*/ 139 h 182"/>
                <a:gd name="T50" fmla="*/ 48 w 210"/>
                <a:gd name="T51" fmla="*/ 131 h 182"/>
                <a:gd name="T52" fmla="*/ 43 w 210"/>
                <a:gd name="T53" fmla="*/ 118 h 182"/>
                <a:gd name="T54" fmla="*/ 35 w 210"/>
                <a:gd name="T55" fmla="*/ 109 h 182"/>
                <a:gd name="T56" fmla="*/ 23 w 210"/>
                <a:gd name="T57" fmla="*/ 99 h 182"/>
                <a:gd name="T58" fmla="*/ 23 w 210"/>
                <a:gd name="T59" fmla="*/ 92 h 182"/>
                <a:gd name="T60" fmla="*/ 13 w 210"/>
                <a:gd name="T61" fmla="*/ 84 h 182"/>
                <a:gd name="T62" fmla="*/ 0 w 210"/>
                <a:gd name="T63" fmla="*/ 75 h 182"/>
                <a:gd name="T64" fmla="*/ 5 w 210"/>
                <a:gd name="T65" fmla="*/ 73 h 182"/>
                <a:gd name="T66" fmla="*/ 12 w 210"/>
                <a:gd name="T67" fmla="*/ 69 h 182"/>
                <a:gd name="T68" fmla="*/ 16 w 210"/>
                <a:gd name="T69" fmla="*/ 51 h 182"/>
                <a:gd name="T70" fmla="*/ 21 w 210"/>
                <a:gd name="T71" fmla="*/ 41 h 182"/>
                <a:gd name="T72" fmla="*/ 34 w 210"/>
                <a:gd name="T73" fmla="*/ 38 h 182"/>
                <a:gd name="T74" fmla="*/ 37 w 210"/>
                <a:gd name="T75" fmla="*/ 44 h 182"/>
                <a:gd name="T76" fmla="*/ 47 w 210"/>
                <a:gd name="T77" fmla="*/ 56 h 182"/>
                <a:gd name="T78" fmla="*/ 52 w 210"/>
                <a:gd name="T79" fmla="*/ 58 h 182"/>
                <a:gd name="T80" fmla="*/ 59 w 210"/>
                <a:gd name="T81" fmla="*/ 54 h 182"/>
                <a:gd name="T82" fmla="*/ 72 w 210"/>
                <a:gd name="T83" fmla="*/ 55 h 182"/>
                <a:gd name="T84" fmla="*/ 74 w 210"/>
                <a:gd name="T85" fmla="*/ 59 h 182"/>
                <a:gd name="T86" fmla="*/ 93 w 210"/>
                <a:gd name="T87" fmla="*/ 59 h 182"/>
                <a:gd name="T88" fmla="*/ 93 w 210"/>
                <a:gd name="T89" fmla="*/ 55 h 182"/>
                <a:gd name="T90" fmla="*/ 102 w 210"/>
                <a:gd name="T91" fmla="*/ 51 h 182"/>
                <a:gd name="T92" fmla="*/ 104 w 210"/>
                <a:gd name="T93" fmla="*/ 45 h 182"/>
                <a:gd name="T94" fmla="*/ 111 w 210"/>
                <a:gd name="T95" fmla="*/ 41 h 182"/>
                <a:gd name="T96" fmla="*/ 127 w 210"/>
                <a:gd name="T97" fmla="*/ 53 h 182"/>
                <a:gd name="T98" fmla="*/ 136 w 210"/>
                <a:gd name="T99" fmla="*/ 51 h 182"/>
                <a:gd name="T100" fmla="*/ 145 w 210"/>
                <a:gd name="T101" fmla="*/ 36 h 182"/>
                <a:gd name="T102" fmla="*/ 155 w 210"/>
                <a:gd name="T103" fmla="*/ 24 h 182"/>
                <a:gd name="T104" fmla="*/ 153 w 210"/>
                <a:gd name="T105" fmla="*/ 12 h 182"/>
                <a:gd name="T106" fmla="*/ 148 w 210"/>
                <a:gd name="T107" fmla="*/ 6 h 182"/>
                <a:gd name="T108" fmla="*/ 159 w 210"/>
                <a:gd name="T109" fmla="*/ 5 h 182"/>
                <a:gd name="T110" fmla="*/ 160 w 210"/>
                <a:gd name="T111" fmla="*/ 0 h 182"/>
                <a:gd name="T112" fmla="*/ 169 w 210"/>
                <a:gd name="T113" fmla="*/ 1 h 182"/>
                <a:gd name="T114" fmla="*/ 167 w 210"/>
                <a:gd name="T115" fmla="*/ 17 h 182"/>
                <a:gd name="T116" fmla="*/ 170 w 210"/>
                <a:gd name="T117" fmla="*/ 32 h 182"/>
                <a:gd name="T118" fmla="*/ 179 w 210"/>
                <a:gd name="T119" fmla="*/ 40 h 182"/>
                <a:gd name="T120" fmla="*/ 181 w 210"/>
                <a:gd name="T121" fmla="*/ 47 h 182"/>
                <a:gd name="T122" fmla="*/ 181 w 210"/>
                <a:gd name="T123" fmla="*/ 57 h 182"/>
                <a:gd name="T124" fmla="*/ 184 w 210"/>
                <a:gd name="T125" fmla="*/ 58 h 1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10" h="182">
                  <a:moveTo>
                    <a:pt x="184" y="58"/>
                  </a:moveTo>
                  <a:lnTo>
                    <a:pt x="185" y="74"/>
                  </a:lnTo>
                  <a:lnTo>
                    <a:pt x="182" y="80"/>
                  </a:lnTo>
                  <a:lnTo>
                    <a:pt x="172" y="81"/>
                  </a:lnTo>
                  <a:lnTo>
                    <a:pt x="166" y="93"/>
                  </a:lnTo>
                  <a:lnTo>
                    <a:pt x="178" y="94"/>
                  </a:lnTo>
                  <a:lnTo>
                    <a:pt x="187" y="104"/>
                  </a:lnTo>
                  <a:lnTo>
                    <a:pt x="191" y="113"/>
                  </a:lnTo>
                  <a:lnTo>
                    <a:pt x="199" y="117"/>
                  </a:lnTo>
                  <a:lnTo>
                    <a:pt x="210" y="140"/>
                  </a:lnTo>
                  <a:lnTo>
                    <a:pt x="198" y="154"/>
                  </a:lnTo>
                  <a:lnTo>
                    <a:pt x="187" y="166"/>
                  </a:lnTo>
                  <a:lnTo>
                    <a:pt x="175" y="176"/>
                  </a:lnTo>
                  <a:lnTo>
                    <a:pt x="163" y="176"/>
                  </a:lnTo>
                  <a:lnTo>
                    <a:pt x="148" y="180"/>
                  </a:lnTo>
                  <a:lnTo>
                    <a:pt x="136" y="176"/>
                  </a:lnTo>
                  <a:lnTo>
                    <a:pt x="129" y="182"/>
                  </a:lnTo>
                  <a:lnTo>
                    <a:pt x="112" y="168"/>
                  </a:lnTo>
                  <a:lnTo>
                    <a:pt x="108" y="159"/>
                  </a:lnTo>
                  <a:lnTo>
                    <a:pt x="98" y="163"/>
                  </a:lnTo>
                  <a:lnTo>
                    <a:pt x="89" y="162"/>
                  </a:lnTo>
                  <a:lnTo>
                    <a:pt x="84" y="165"/>
                  </a:lnTo>
                  <a:lnTo>
                    <a:pt x="76" y="163"/>
                  </a:lnTo>
                  <a:lnTo>
                    <a:pt x="65" y="146"/>
                  </a:lnTo>
                  <a:lnTo>
                    <a:pt x="62" y="139"/>
                  </a:lnTo>
                  <a:lnTo>
                    <a:pt x="48" y="131"/>
                  </a:lnTo>
                  <a:lnTo>
                    <a:pt x="43" y="118"/>
                  </a:lnTo>
                  <a:lnTo>
                    <a:pt x="35" y="109"/>
                  </a:lnTo>
                  <a:lnTo>
                    <a:pt x="23" y="99"/>
                  </a:lnTo>
                  <a:lnTo>
                    <a:pt x="23" y="92"/>
                  </a:lnTo>
                  <a:lnTo>
                    <a:pt x="13" y="84"/>
                  </a:lnTo>
                  <a:lnTo>
                    <a:pt x="0" y="75"/>
                  </a:lnTo>
                  <a:lnTo>
                    <a:pt x="5" y="73"/>
                  </a:lnTo>
                  <a:lnTo>
                    <a:pt x="12" y="69"/>
                  </a:lnTo>
                  <a:lnTo>
                    <a:pt x="16" y="51"/>
                  </a:lnTo>
                  <a:lnTo>
                    <a:pt x="21" y="41"/>
                  </a:lnTo>
                  <a:lnTo>
                    <a:pt x="34" y="38"/>
                  </a:lnTo>
                  <a:lnTo>
                    <a:pt x="37" y="44"/>
                  </a:lnTo>
                  <a:lnTo>
                    <a:pt x="47" y="56"/>
                  </a:lnTo>
                  <a:lnTo>
                    <a:pt x="52" y="58"/>
                  </a:lnTo>
                  <a:lnTo>
                    <a:pt x="59" y="54"/>
                  </a:lnTo>
                  <a:lnTo>
                    <a:pt x="72" y="55"/>
                  </a:lnTo>
                  <a:lnTo>
                    <a:pt x="74" y="59"/>
                  </a:lnTo>
                  <a:lnTo>
                    <a:pt x="93" y="59"/>
                  </a:lnTo>
                  <a:lnTo>
                    <a:pt x="93" y="55"/>
                  </a:lnTo>
                  <a:lnTo>
                    <a:pt x="102" y="51"/>
                  </a:lnTo>
                  <a:lnTo>
                    <a:pt x="104" y="45"/>
                  </a:lnTo>
                  <a:lnTo>
                    <a:pt x="111" y="41"/>
                  </a:lnTo>
                  <a:lnTo>
                    <a:pt x="127" y="53"/>
                  </a:lnTo>
                  <a:lnTo>
                    <a:pt x="136" y="51"/>
                  </a:lnTo>
                  <a:lnTo>
                    <a:pt x="145" y="36"/>
                  </a:lnTo>
                  <a:lnTo>
                    <a:pt x="155" y="24"/>
                  </a:lnTo>
                  <a:lnTo>
                    <a:pt x="153" y="12"/>
                  </a:lnTo>
                  <a:lnTo>
                    <a:pt x="148" y="6"/>
                  </a:lnTo>
                  <a:lnTo>
                    <a:pt x="159" y="5"/>
                  </a:lnTo>
                  <a:lnTo>
                    <a:pt x="160" y="0"/>
                  </a:lnTo>
                  <a:lnTo>
                    <a:pt x="169" y="1"/>
                  </a:lnTo>
                  <a:lnTo>
                    <a:pt x="167" y="17"/>
                  </a:lnTo>
                  <a:lnTo>
                    <a:pt x="170" y="32"/>
                  </a:lnTo>
                  <a:lnTo>
                    <a:pt x="179" y="40"/>
                  </a:lnTo>
                  <a:lnTo>
                    <a:pt x="181" y="47"/>
                  </a:lnTo>
                  <a:lnTo>
                    <a:pt x="181" y="57"/>
                  </a:lnTo>
                  <a:lnTo>
                    <a:pt x="184" y="58"/>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19" name="Freeform 118"/>
            <p:cNvSpPr>
              <a:spLocks/>
            </p:cNvSpPr>
            <p:nvPr/>
          </p:nvSpPr>
          <p:spPr bwMode="auto">
            <a:xfrm>
              <a:off x="4396592" y="3713027"/>
              <a:ext cx="185152" cy="136687"/>
            </a:xfrm>
            <a:custGeom>
              <a:avLst/>
              <a:gdLst>
                <a:gd name="T0" fmla="*/ 17 w 112"/>
                <a:gd name="T1" fmla="*/ 62 h 88"/>
                <a:gd name="T2" fmla="*/ 10 w 112"/>
                <a:gd name="T3" fmla="*/ 46 h 88"/>
                <a:gd name="T4" fmla="*/ 0 w 112"/>
                <a:gd name="T5" fmla="*/ 38 h 88"/>
                <a:gd name="T6" fmla="*/ 9 w 112"/>
                <a:gd name="T7" fmla="*/ 34 h 88"/>
                <a:gd name="T8" fmla="*/ 18 w 112"/>
                <a:gd name="T9" fmla="*/ 20 h 88"/>
                <a:gd name="T10" fmla="*/ 22 w 112"/>
                <a:gd name="T11" fmla="*/ 9 h 88"/>
                <a:gd name="T12" fmla="*/ 29 w 112"/>
                <a:gd name="T13" fmla="*/ 2 h 88"/>
                <a:gd name="T14" fmla="*/ 38 w 112"/>
                <a:gd name="T15" fmla="*/ 4 h 88"/>
                <a:gd name="T16" fmla="*/ 47 w 112"/>
                <a:gd name="T17" fmla="*/ 0 h 88"/>
                <a:gd name="T18" fmla="*/ 57 w 112"/>
                <a:gd name="T19" fmla="*/ 0 h 88"/>
                <a:gd name="T20" fmla="*/ 65 w 112"/>
                <a:gd name="T21" fmla="*/ 6 h 88"/>
                <a:gd name="T22" fmla="*/ 77 w 112"/>
                <a:gd name="T23" fmla="*/ 11 h 88"/>
                <a:gd name="T24" fmla="*/ 88 w 112"/>
                <a:gd name="T25" fmla="*/ 26 h 88"/>
                <a:gd name="T26" fmla="*/ 100 w 112"/>
                <a:gd name="T27" fmla="*/ 41 h 88"/>
                <a:gd name="T28" fmla="*/ 100 w 112"/>
                <a:gd name="T29" fmla="*/ 54 h 88"/>
                <a:gd name="T30" fmla="*/ 104 w 112"/>
                <a:gd name="T31" fmla="*/ 66 h 88"/>
                <a:gd name="T32" fmla="*/ 111 w 112"/>
                <a:gd name="T33" fmla="*/ 71 h 88"/>
                <a:gd name="T34" fmla="*/ 112 w 112"/>
                <a:gd name="T35" fmla="*/ 79 h 88"/>
                <a:gd name="T36" fmla="*/ 111 w 112"/>
                <a:gd name="T37" fmla="*/ 86 h 88"/>
                <a:gd name="T38" fmla="*/ 109 w 112"/>
                <a:gd name="T39" fmla="*/ 87 h 88"/>
                <a:gd name="T40" fmla="*/ 99 w 112"/>
                <a:gd name="T41" fmla="*/ 85 h 88"/>
                <a:gd name="T42" fmla="*/ 97 w 112"/>
                <a:gd name="T43" fmla="*/ 88 h 88"/>
                <a:gd name="T44" fmla="*/ 93 w 112"/>
                <a:gd name="T45" fmla="*/ 88 h 88"/>
                <a:gd name="T46" fmla="*/ 80 w 112"/>
                <a:gd name="T47" fmla="*/ 83 h 88"/>
                <a:gd name="T48" fmla="*/ 71 w 112"/>
                <a:gd name="T49" fmla="*/ 83 h 88"/>
                <a:gd name="T50" fmla="*/ 38 w 112"/>
                <a:gd name="T51" fmla="*/ 82 h 88"/>
                <a:gd name="T52" fmla="*/ 33 w 112"/>
                <a:gd name="T53" fmla="*/ 84 h 88"/>
                <a:gd name="T54" fmla="*/ 27 w 112"/>
                <a:gd name="T55" fmla="*/ 84 h 88"/>
                <a:gd name="T56" fmla="*/ 17 w 112"/>
                <a:gd name="T57" fmla="*/ 87 h 88"/>
                <a:gd name="T58" fmla="*/ 14 w 112"/>
                <a:gd name="T59" fmla="*/ 71 h 88"/>
                <a:gd name="T60" fmla="*/ 31 w 112"/>
                <a:gd name="T61" fmla="*/ 72 h 88"/>
                <a:gd name="T62" fmla="*/ 35 w 112"/>
                <a:gd name="T63" fmla="*/ 69 h 88"/>
                <a:gd name="T64" fmla="*/ 39 w 112"/>
                <a:gd name="T65" fmla="*/ 69 h 88"/>
                <a:gd name="T66" fmla="*/ 45 w 112"/>
                <a:gd name="T67" fmla="*/ 64 h 88"/>
                <a:gd name="T68" fmla="*/ 53 w 112"/>
                <a:gd name="T69" fmla="*/ 68 h 88"/>
                <a:gd name="T70" fmla="*/ 61 w 112"/>
                <a:gd name="T71" fmla="*/ 69 h 88"/>
                <a:gd name="T72" fmla="*/ 69 w 112"/>
                <a:gd name="T73" fmla="*/ 64 h 88"/>
                <a:gd name="T74" fmla="*/ 65 w 112"/>
                <a:gd name="T75" fmla="*/ 58 h 88"/>
                <a:gd name="T76" fmla="*/ 59 w 112"/>
                <a:gd name="T77" fmla="*/ 61 h 88"/>
                <a:gd name="T78" fmla="*/ 54 w 112"/>
                <a:gd name="T79" fmla="*/ 61 h 88"/>
                <a:gd name="T80" fmla="*/ 47 w 112"/>
                <a:gd name="T81" fmla="*/ 56 h 88"/>
                <a:gd name="T82" fmla="*/ 41 w 112"/>
                <a:gd name="T83" fmla="*/ 56 h 88"/>
                <a:gd name="T84" fmla="*/ 37 w 112"/>
                <a:gd name="T85" fmla="*/ 61 h 88"/>
                <a:gd name="T86" fmla="*/ 17 w 112"/>
                <a:gd name="T87" fmla="*/ 62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12" h="88">
                  <a:moveTo>
                    <a:pt x="17" y="62"/>
                  </a:moveTo>
                  <a:lnTo>
                    <a:pt x="10" y="46"/>
                  </a:lnTo>
                  <a:lnTo>
                    <a:pt x="0" y="38"/>
                  </a:lnTo>
                  <a:lnTo>
                    <a:pt x="9" y="34"/>
                  </a:lnTo>
                  <a:lnTo>
                    <a:pt x="18" y="20"/>
                  </a:lnTo>
                  <a:lnTo>
                    <a:pt x="22" y="9"/>
                  </a:lnTo>
                  <a:lnTo>
                    <a:pt x="29" y="2"/>
                  </a:lnTo>
                  <a:lnTo>
                    <a:pt x="38" y="4"/>
                  </a:lnTo>
                  <a:lnTo>
                    <a:pt x="47" y="0"/>
                  </a:lnTo>
                  <a:lnTo>
                    <a:pt x="57" y="0"/>
                  </a:lnTo>
                  <a:lnTo>
                    <a:pt x="65" y="6"/>
                  </a:lnTo>
                  <a:lnTo>
                    <a:pt x="77" y="11"/>
                  </a:lnTo>
                  <a:lnTo>
                    <a:pt x="88" y="26"/>
                  </a:lnTo>
                  <a:lnTo>
                    <a:pt x="100" y="41"/>
                  </a:lnTo>
                  <a:lnTo>
                    <a:pt x="100" y="54"/>
                  </a:lnTo>
                  <a:lnTo>
                    <a:pt x="104" y="66"/>
                  </a:lnTo>
                  <a:lnTo>
                    <a:pt x="111" y="71"/>
                  </a:lnTo>
                  <a:lnTo>
                    <a:pt x="112" y="79"/>
                  </a:lnTo>
                  <a:lnTo>
                    <a:pt x="111" y="86"/>
                  </a:lnTo>
                  <a:lnTo>
                    <a:pt x="109" y="87"/>
                  </a:lnTo>
                  <a:lnTo>
                    <a:pt x="99" y="85"/>
                  </a:lnTo>
                  <a:lnTo>
                    <a:pt x="97" y="88"/>
                  </a:lnTo>
                  <a:lnTo>
                    <a:pt x="93" y="88"/>
                  </a:lnTo>
                  <a:lnTo>
                    <a:pt x="80" y="83"/>
                  </a:lnTo>
                  <a:lnTo>
                    <a:pt x="71" y="83"/>
                  </a:lnTo>
                  <a:lnTo>
                    <a:pt x="38" y="82"/>
                  </a:lnTo>
                  <a:lnTo>
                    <a:pt x="33" y="84"/>
                  </a:lnTo>
                  <a:lnTo>
                    <a:pt x="27" y="84"/>
                  </a:lnTo>
                  <a:lnTo>
                    <a:pt x="17" y="87"/>
                  </a:lnTo>
                  <a:lnTo>
                    <a:pt x="14" y="71"/>
                  </a:lnTo>
                  <a:lnTo>
                    <a:pt x="31" y="72"/>
                  </a:lnTo>
                  <a:lnTo>
                    <a:pt x="35" y="69"/>
                  </a:lnTo>
                  <a:lnTo>
                    <a:pt x="39" y="69"/>
                  </a:lnTo>
                  <a:lnTo>
                    <a:pt x="45" y="64"/>
                  </a:lnTo>
                  <a:lnTo>
                    <a:pt x="53" y="68"/>
                  </a:lnTo>
                  <a:lnTo>
                    <a:pt x="61" y="69"/>
                  </a:lnTo>
                  <a:lnTo>
                    <a:pt x="69" y="64"/>
                  </a:lnTo>
                  <a:lnTo>
                    <a:pt x="65" y="58"/>
                  </a:lnTo>
                  <a:lnTo>
                    <a:pt x="59" y="61"/>
                  </a:lnTo>
                  <a:lnTo>
                    <a:pt x="54" y="61"/>
                  </a:lnTo>
                  <a:lnTo>
                    <a:pt x="47" y="56"/>
                  </a:lnTo>
                  <a:lnTo>
                    <a:pt x="41" y="56"/>
                  </a:lnTo>
                  <a:lnTo>
                    <a:pt x="37" y="61"/>
                  </a:lnTo>
                  <a:lnTo>
                    <a:pt x="17" y="62"/>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20" name="Freeform 119"/>
            <p:cNvSpPr>
              <a:spLocks/>
            </p:cNvSpPr>
            <p:nvPr/>
          </p:nvSpPr>
          <p:spPr bwMode="auto">
            <a:xfrm>
              <a:off x="4527191" y="3924271"/>
              <a:ext cx="90923" cy="105622"/>
            </a:xfrm>
            <a:custGeom>
              <a:avLst/>
              <a:gdLst>
                <a:gd name="T0" fmla="*/ 33 w 55"/>
                <a:gd name="T1" fmla="*/ 68 h 68"/>
                <a:gd name="T2" fmla="*/ 28 w 55"/>
                <a:gd name="T3" fmla="*/ 66 h 68"/>
                <a:gd name="T4" fmla="*/ 15 w 55"/>
                <a:gd name="T5" fmla="*/ 58 h 68"/>
                <a:gd name="T6" fmla="*/ 5 w 55"/>
                <a:gd name="T7" fmla="*/ 46 h 68"/>
                <a:gd name="T8" fmla="*/ 2 w 55"/>
                <a:gd name="T9" fmla="*/ 39 h 68"/>
                <a:gd name="T10" fmla="*/ 0 w 55"/>
                <a:gd name="T11" fmla="*/ 23 h 68"/>
                <a:gd name="T12" fmla="*/ 10 w 55"/>
                <a:gd name="T13" fmla="*/ 14 h 68"/>
                <a:gd name="T14" fmla="*/ 12 w 55"/>
                <a:gd name="T15" fmla="*/ 8 h 68"/>
                <a:gd name="T16" fmla="*/ 15 w 55"/>
                <a:gd name="T17" fmla="*/ 4 h 68"/>
                <a:gd name="T18" fmla="*/ 20 w 55"/>
                <a:gd name="T19" fmla="*/ 4 h 68"/>
                <a:gd name="T20" fmla="*/ 24 w 55"/>
                <a:gd name="T21" fmla="*/ 0 h 68"/>
                <a:gd name="T22" fmla="*/ 39 w 55"/>
                <a:gd name="T23" fmla="*/ 0 h 68"/>
                <a:gd name="T24" fmla="*/ 44 w 55"/>
                <a:gd name="T25" fmla="*/ 7 h 68"/>
                <a:gd name="T26" fmla="*/ 48 w 55"/>
                <a:gd name="T27" fmla="*/ 16 h 68"/>
                <a:gd name="T28" fmla="*/ 47 w 55"/>
                <a:gd name="T29" fmla="*/ 22 h 68"/>
                <a:gd name="T30" fmla="*/ 50 w 55"/>
                <a:gd name="T31" fmla="*/ 27 h 68"/>
                <a:gd name="T32" fmla="*/ 50 w 55"/>
                <a:gd name="T33" fmla="*/ 35 h 68"/>
                <a:gd name="T34" fmla="*/ 55 w 55"/>
                <a:gd name="T35" fmla="*/ 34 h 68"/>
                <a:gd name="T36" fmla="*/ 46 w 55"/>
                <a:gd name="T37" fmla="*/ 43 h 68"/>
                <a:gd name="T38" fmla="*/ 38 w 55"/>
                <a:gd name="T39" fmla="*/ 55 h 68"/>
                <a:gd name="T40" fmla="*/ 37 w 55"/>
                <a:gd name="T41" fmla="*/ 61 h 68"/>
                <a:gd name="T42" fmla="*/ 33 w 55"/>
                <a:gd name="T43" fmla="*/ 68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55" h="68">
                  <a:moveTo>
                    <a:pt x="33" y="68"/>
                  </a:moveTo>
                  <a:lnTo>
                    <a:pt x="28" y="66"/>
                  </a:lnTo>
                  <a:lnTo>
                    <a:pt x="15" y="58"/>
                  </a:lnTo>
                  <a:lnTo>
                    <a:pt x="5" y="46"/>
                  </a:lnTo>
                  <a:lnTo>
                    <a:pt x="2" y="39"/>
                  </a:lnTo>
                  <a:lnTo>
                    <a:pt x="0" y="23"/>
                  </a:lnTo>
                  <a:lnTo>
                    <a:pt x="10" y="14"/>
                  </a:lnTo>
                  <a:lnTo>
                    <a:pt x="12" y="8"/>
                  </a:lnTo>
                  <a:lnTo>
                    <a:pt x="15" y="4"/>
                  </a:lnTo>
                  <a:lnTo>
                    <a:pt x="20" y="4"/>
                  </a:lnTo>
                  <a:lnTo>
                    <a:pt x="24" y="0"/>
                  </a:lnTo>
                  <a:lnTo>
                    <a:pt x="39" y="0"/>
                  </a:lnTo>
                  <a:lnTo>
                    <a:pt x="44" y="7"/>
                  </a:lnTo>
                  <a:lnTo>
                    <a:pt x="48" y="16"/>
                  </a:lnTo>
                  <a:lnTo>
                    <a:pt x="47" y="22"/>
                  </a:lnTo>
                  <a:lnTo>
                    <a:pt x="50" y="27"/>
                  </a:lnTo>
                  <a:lnTo>
                    <a:pt x="50" y="35"/>
                  </a:lnTo>
                  <a:lnTo>
                    <a:pt x="55" y="34"/>
                  </a:lnTo>
                  <a:lnTo>
                    <a:pt x="46" y="43"/>
                  </a:lnTo>
                  <a:lnTo>
                    <a:pt x="38" y="55"/>
                  </a:lnTo>
                  <a:lnTo>
                    <a:pt x="37" y="61"/>
                  </a:lnTo>
                  <a:lnTo>
                    <a:pt x="33" y="68"/>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21" name="Freeform 120"/>
            <p:cNvSpPr>
              <a:spLocks/>
            </p:cNvSpPr>
            <p:nvPr/>
          </p:nvSpPr>
          <p:spPr bwMode="auto">
            <a:xfrm>
              <a:off x="6215050" y="3877673"/>
              <a:ext cx="193418" cy="111834"/>
            </a:xfrm>
            <a:custGeom>
              <a:avLst/>
              <a:gdLst>
                <a:gd name="T0" fmla="*/ 117 w 117"/>
                <a:gd name="T1" fmla="*/ 42 h 72"/>
                <a:gd name="T2" fmla="*/ 109 w 117"/>
                <a:gd name="T3" fmla="*/ 55 h 72"/>
                <a:gd name="T4" fmla="*/ 97 w 117"/>
                <a:gd name="T5" fmla="*/ 72 h 72"/>
                <a:gd name="T6" fmla="*/ 82 w 117"/>
                <a:gd name="T7" fmla="*/ 72 h 72"/>
                <a:gd name="T8" fmla="*/ 21 w 117"/>
                <a:gd name="T9" fmla="*/ 47 h 72"/>
                <a:gd name="T10" fmla="*/ 14 w 117"/>
                <a:gd name="T11" fmla="*/ 40 h 72"/>
                <a:gd name="T12" fmla="*/ 7 w 117"/>
                <a:gd name="T13" fmla="*/ 30 h 72"/>
                <a:gd name="T14" fmla="*/ 0 w 117"/>
                <a:gd name="T15" fmla="*/ 19 h 72"/>
                <a:gd name="T16" fmla="*/ 3 w 117"/>
                <a:gd name="T17" fmla="*/ 11 h 72"/>
                <a:gd name="T18" fmla="*/ 10 w 117"/>
                <a:gd name="T19" fmla="*/ 0 h 72"/>
                <a:gd name="T20" fmla="*/ 16 w 117"/>
                <a:gd name="T21" fmla="*/ 4 h 72"/>
                <a:gd name="T22" fmla="*/ 20 w 117"/>
                <a:gd name="T23" fmla="*/ 13 h 72"/>
                <a:gd name="T24" fmla="*/ 28 w 117"/>
                <a:gd name="T25" fmla="*/ 21 h 72"/>
                <a:gd name="T26" fmla="*/ 37 w 117"/>
                <a:gd name="T27" fmla="*/ 21 h 72"/>
                <a:gd name="T28" fmla="*/ 54 w 117"/>
                <a:gd name="T29" fmla="*/ 16 h 72"/>
                <a:gd name="T30" fmla="*/ 74 w 117"/>
                <a:gd name="T31" fmla="*/ 14 h 72"/>
                <a:gd name="T32" fmla="*/ 90 w 117"/>
                <a:gd name="T33" fmla="*/ 7 h 72"/>
                <a:gd name="T34" fmla="*/ 99 w 117"/>
                <a:gd name="T35" fmla="*/ 6 h 72"/>
                <a:gd name="T36" fmla="*/ 105 w 117"/>
                <a:gd name="T37" fmla="*/ 2 h 72"/>
                <a:gd name="T38" fmla="*/ 116 w 117"/>
                <a:gd name="T39" fmla="*/ 1 h 72"/>
                <a:gd name="T40" fmla="*/ 116 w 117"/>
                <a:gd name="T41" fmla="*/ 2 h 72"/>
                <a:gd name="T42" fmla="*/ 116 w 117"/>
                <a:gd name="T43" fmla="*/ 10 h 72"/>
                <a:gd name="T44" fmla="*/ 117 w 117"/>
                <a:gd name="T45" fmla="*/ 31 h 72"/>
                <a:gd name="T46" fmla="*/ 117 w 117"/>
                <a:gd name="T47" fmla="*/ 42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17" h="72">
                  <a:moveTo>
                    <a:pt x="117" y="42"/>
                  </a:moveTo>
                  <a:lnTo>
                    <a:pt x="109" y="55"/>
                  </a:lnTo>
                  <a:lnTo>
                    <a:pt x="97" y="72"/>
                  </a:lnTo>
                  <a:lnTo>
                    <a:pt x="82" y="72"/>
                  </a:lnTo>
                  <a:lnTo>
                    <a:pt x="21" y="47"/>
                  </a:lnTo>
                  <a:lnTo>
                    <a:pt x="14" y="40"/>
                  </a:lnTo>
                  <a:lnTo>
                    <a:pt x="7" y="30"/>
                  </a:lnTo>
                  <a:lnTo>
                    <a:pt x="0" y="19"/>
                  </a:lnTo>
                  <a:lnTo>
                    <a:pt x="3" y="11"/>
                  </a:lnTo>
                  <a:lnTo>
                    <a:pt x="10" y="0"/>
                  </a:lnTo>
                  <a:lnTo>
                    <a:pt x="16" y="4"/>
                  </a:lnTo>
                  <a:lnTo>
                    <a:pt x="20" y="13"/>
                  </a:lnTo>
                  <a:lnTo>
                    <a:pt x="28" y="21"/>
                  </a:lnTo>
                  <a:lnTo>
                    <a:pt x="37" y="21"/>
                  </a:lnTo>
                  <a:lnTo>
                    <a:pt x="54" y="16"/>
                  </a:lnTo>
                  <a:lnTo>
                    <a:pt x="74" y="14"/>
                  </a:lnTo>
                  <a:lnTo>
                    <a:pt x="90" y="7"/>
                  </a:lnTo>
                  <a:lnTo>
                    <a:pt x="99" y="6"/>
                  </a:lnTo>
                  <a:lnTo>
                    <a:pt x="105" y="2"/>
                  </a:lnTo>
                  <a:lnTo>
                    <a:pt x="116" y="1"/>
                  </a:lnTo>
                  <a:lnTo>
                    <a:pt x="116" y="2"/>
                  </a:lnTo>
                  <a:lnTo>
                    <a:pt x="116" y="10"/>
                  </a:lnTo>
                  <a:lnTo>
                    <a:pt x="117" y="31"/>
                  </a:lnTo>
                  <a:lnTo>
                    <a:pt x="117" y="42"/>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22" name="Freeform 121"/>
            <p:cNvSpPr>
              <a:spLocks/>
            </p:cNvSpPr>
            <p:nvPr/>
          </p:nvSpPr>
          <p:spPr bwMode="auto">
            <a:xfrm>
              <a:off x="6172067" y="3860586"/>
              <a:ext cx="299220" cy="441126"/>
            </a:xfrm>
            <a:custGeom>
              <a:avLst/>
              <a:gdLst>
                <a:gd name="T0" fmla="*/ 156 w 181"/>
                <a:gd name="T1" fmla="*/ 9 h 284"/>
                <a:gd name="T2" fmla="*/ 166 w 181"/>
                <a:gd name="T3" fmla="*/ 7 h 284"/>
                <a:gd name="T4" fmla="*/ 174 w 181"/>
                <a:gd name="T5" fmla="*/ 0 h 284"/>
                <a:gd name="T6" fmla="*/ 181 w 181"/>
                <a:gd name="T7" fmla="*/ 0 h 284"/>
                <a:gd name="T8" fmla="*/ 181 w 181"/>
                <a:gd name="T9" fmla="*/ 5 h 284"/>
                <a:gd name="T10" fmla="*/ 180 w 181"/>
                <a:gd name="T11" fmla="*/ 18 h 284"/>
                <a:gd name="T12" fmla="*/ 181 w 181"/>
                <a:gd name="T13" fmla="*/ 28 h 284"/>
                <a:gd name="T14" fmla="*/ 177 w 181"/>
                <a:gd name="T15" fmla="*/ 36 h 284"/>
                <a:gd name="T16" fmla="*/ 173 w 181"/>
                <a:gd name="T17" fmla="*/ 58 h 284"/>
                <a:gd name="T18" fmla="*/ 165 w 181"/>
                <a:gd name="T19" fmla="*/ 81 h 284"/>
                <a:gd name="T20" fmla="*/ 154 w 181"/>
                <a:gd name="T21" fmla="*/ 108 h 284"/>
                <a:gd name="T22" fmla="*/ 139 w 181"/>
                <a:gd name="T23" fmla="*/ 139 h 284"/>
                <a:gd name="T24" fmla="*/ 124 w 181"/>
                <a:gd name="T25" fmla="*/ 162 h 284"/>
                <a:gd name="T26" fmla="*/ 103 w 181"/>
                <a:gd name="T27" fmla="*/ 190 h 284"/>
                <a:gd name="T28" fmla="*/ 85 w 181"/>
                <a:gd name="T29" fmla="*/ 207 h 284"/>
                <a:gd name="T30" fmla="*/ 57 w 181"/>
                <a:gd name="T31" fmla="*/ 228 h 284"/>
                <a:gd name="T32" fmla="*/ 40 w 181"/>
                <a:gd name="T33" fmla="*/ 243 h 284"/>
                <a:gd name="T34" fmla="*/ 20 w 181"/>
                <a:gd name="T35" fmla="*/ 269 h 284"/>
                <a:gd name="T36" fmla="*/ 15 w 181"/>
                <a:gd name="T37" fmla="*/ 280 h 284"/>
                <a:gd name="T38" fmla="*/ 11 w 181"/>
                <a:gd name="T39" fmla="*/ 284 h 284"/>
                <a:gd name="T40" fmla="*/ 1 w 181"/>
                <a:gd name="T41" fmla="*/ 267 h 284"/>
                <a:gd name="T42" fmla="*/ 0 w 181"/>
                <a:gd name="T43" fmla="*/ 191 h 284"/>
                <a:gd name="T44" fmla="*/ 16 w 181"/>
                <a:gd name="T45" fmla="*/ 168 h 284"/>
                <a:gd name="T46" fmla="*/ 21 w 181"/>
                <a:gd name="T47" fmla="*/ 161 h 284"/>
                <a:gd name="T48" fmla="*/ 33 w 181"/>
                <a:gd name="T49" fmla="*/ 161 h 284"/>
                <a:gd name="T50" fmla="*/ 49 w 181"/>
                <a:gd name="T51" fmla="*/ 146 h 284"/>
                <a:gd name="T52" fmla="*/ 73 w 181"/>
                <a:gd name="T53" fmla="*/ 146 h 284"/>
                <a:gd name="T54" fmla="*/ 123 w 181"/>
                <a:gd name="T55" fmla="*/ 83 h 284"/>
                <a:gd name="T56" fmla="*/ 135 w 181"/>
                <a:gd name="T57" fmla="*/ 66 h 284"/>
                <a:gd name="T58" fmla="*/ 143 w 181"/>
                <a:gd name="T59" fmla="*/ 53 h 284"/>
                <a:gd name="T60" fmla="*/ 143 w 181"/>
                <a:gd name="T61" fmla="*/ 42 h 284"/>
                <a:gd name="T62" fmla="*/ 142 w 181"/>
                <a:gd name="T63" fmla="*/ 21 h 284"/>
                <a:gd name="T64" fmla="*/ 142 w 181"/>
                <a:gd name="T65" fmla="*/ 13 h 284"/>
                <a:gd name="T66" fmla="*/ 142 w 181"/>
                <a:gd name="T67" fmla="*/ 12 h 284"/>
                <a:gd name="T68" fmla="*/ 148 w 181"/>
                <a:gd name="T69" fmla="*/ 12 h 284"/>
                <a:gd name="T70" fmla="*/ 156 w 181"/>
                <a:gd name="T71" fmla="*/ 9 h 2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81" h="284">
                  <a:moveTo>
                    <a:pt x="156" y="9"/>
                  </a:moveTo>
                  <a:lnTo>
                    <a:pt x="166" y="7"/>
                  </a:lnTo>
                  <a:lnTo>
                    <a:pt x="174" y="0"/>
                  </a:lnTo>
                  <a:lnTo>
                    <a:pt x="181" y="0"/>
                  </a:lnTo>
                  <a:lnTo>
                    <a:pt x="181" y="5"/>
                  </a:lnTo>
                  <a:lnTo>
                    <a:pt x="180" y="18"/>
                  </a:lnTo>
                  <a:lnTo>
                    <a:pt x="181" y="28"/>
                  </a:lnTo>
                  <a:lnTo>
                    <a:pt x="177" y="36"/>
                  </a:lnTo>
                  <a:lnTo>
                    <a:pt x="173" y="58"/>
                  </a:lnTo>
                  <a:lnTo>
                    <a:pt x="165" y="81"/>
                  </a:lnTo>
                  <a:lnTo>
                    <a:pt x="154" y="108"/>
                  </a:lnTo>
                  <a:lnTo>
                    <a:pt x="139" y="139"/>
                  </a:lnTo>
                  <a:lnTo>
                    <a:pt x="124" y="162"/>
                  </a:lnTo>
                  <a:lnTo>
                    <a:pt x="103" y="190"/>
                  </a:lnTo>
                  <a:lnTo>
                    <a:pt x="85" y="207"/>
                  </a:lnTo>
                  <a:lnTo>
                    <a:pt x="57" y="228"/>
                  </a:lnTo>
                  <a:lnTo>
                    <a:pt x="40" y="243"/>
                  </a:lnTo>
                  <a:lnTo>
                    <a:pt x="20" y="269"/>
                  </a:lnTo>
                  <a:lnTo>
                    <a:pt x="15" y="280"/>
                  </a:lnTo>
                  <a:lnTo>
                    <a:pt x="11" y="284"/>
                  </a:lnTo>
                  <a:lnTo>
                    <a:pt x="1" y="267"/>
                  </a:lnTo>
                  <a:lnTo>
                    <a:pt x="0" y="191"/>
                  </a:lnTo>
                  <a:lnTo>
                    <a:pt x="16" y="168"/>
                  </a:lnTo>
                  <a:lnTo>
                    <a:pt x="21" y="161"/>
                  </a:lnTo>
                  <a:lnTo>
                    <a:pt x="33" y="161"/>
                  </a:lnTo>
                  <a:lnTo>
                    <a:pt x="49" y="146"/>
                  </a:lnTo>
                  <a:lnTo>
                    <a:pt x="73" y="146"/>
                  </a:lnTo>
                  <a:lnTo>
                    <a:pt x="123" y="83"/>
                  </a:lnTo>
                  <a:lnTo>
                    <a:pt x="135" y="66"/>
                  </a:lnTo>
                  <a:lnTo>
                    <a:pt x="143" y="53"/>
                  </a:lnTo>
                  <a:lnTo>
                    <a:pt x="143" y="42"/>
                  </a:lnTo>
                  <a:lnTo>
                    <a:pt x="142" y="21"/>
                  </a:lnTo>
                  <a:lnTo>
                    <a:pt x="142" y="13"/>
                  </a:lnTo>
                  <a:lnTo>
                    <a:pt x="142" y="12"/>
                  </a:lnTo>
                  <a:lnTo>
                    <a:pt x="148" y="12"/>
                  </a:lnTo>
                  <a:lnTo>
                    <a:pt x="156" y="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23" name="Freeform 122"/>
            <p:cNvSpPr>
              <a:spLocks/>
            </p:cNvSpPr>
            <p:nvPr/>
          </p:nvSpPr>
          <p:spPr bwMode="auto">
            <a:xfrm>
              <a:off x="5438072" y="2762433"/>
              <a:ext cx="122333" cy="124260"/>
            </a:xfrm>
            <a:custGeom>
              <a:avLst/>
              <a:gdLst>
                <a:gd name="T0" fmla="*/ 35 w 74"/>
                <a:gd name="T1" fmla="*/ 15 h 80"/>
                <a:gd name="T2" fmla="*/ 45 w 74"/>
                <a:gd name="T3" fmla="*/ 20 h 80"/>
                <a:gd name="T4" fmla="*/ 47 w 74"/>
                <a:gd name="T5" fmla="*/ 28 h 80"/>
                <a:gd name="T6" fmla="*/ 58 w 74"/>
                <a:gd name="T7" fmla="*/ 34 h 80"/>
                <a:gd name="T8" fmla="*/ 62 w 74"/>
                <a:gd name="T9" fmla="*/ 30 h 80"/>
                <a:gd name="T10" fmla="*/ 67 w 74"/>
                <a:gd name="T11" fmla="*/ 32 h 80"/>
                <a:gd name="T12" fmla="*/ 63 w 74"/>
                <a:gd name="T13" fmla="*/ 36 h 80"/>
                <a:gd name="T14" fmla="*/ 66 w 74"/>
                <a:gd name="T15" fmla="*/ 39 h 80"/>
                <a:gd name="T16" fmla="*/ 63 w 74"/>
                <a:gd name="T17" fmla="*/ 44 h 80"/>
                <a:gd name="T18" fmla="*/ 65 w 74"/>
                <a:gd name="T19" fmla="*/ 52 h 80"/>
                <a:gd name="T20" fmla="*/ 74 w 74"/>
                <a:gd name="T21" fmla="*/ 60 h 80"/>
                <a:gd name="T22" fmla="*/ 68 w 74"/>
                <a:gd name="T23" fmla="*/ 67 h 80"/>
                <a:gd name="T24" fmla="*/ 66 w 74"/>
                <a:gd name="T25" fmla="*/ 73 h 80"/>
                <a:gd name="T26" fmla="*/ 68 w 74"/>
                <a:gd name="T27" fmla="*/ 76 h 80"/>
                <a:gd name="T28" fmla="*/ 66 w 74"/>
                <a:gd name="T29" fmla="*/ 79 h 80"/>
                <a:gd name="T30" fmla="*/ 58 w 74"/>
                <a:gd name="T31" fmla="*/ 79 h 80"/>
                <a:gd name="T32" fmla="*/ 52 w 74"/>
                <a:gd name="T33" fmla="*/ 80 h 80"/>
                <a:gd name="T34" fmla="*/ 52 w 74"/>
                <a:gd name="T35" fmla="*/ 79 h 80"/>
                <a:gd name="T36" fmla="*/ 54 w 74"/>
                <a:gd name="T37" fmla="*/ 76 h 80"/>
                <a:gd name="T38" fmla="*/ 55 w 74"/>
                <a:gd name="T39" fmla="*/ 71 h 80"/>
                <a:gd name="T40" fmla="*/ 53 w 74"/>
                <a:gd name="T41" fmla="*/ 71 h 80"/>
                <a:gd name="T42" fmla="*/ 49 w 74"/>
                <a:gd name="T43" fmla="*/ 67 h 80"/>
                <a:gd name="T44" fmla="*/ 46 w 74"/>
                <a:gd name="T45" fmla="*/ 66 h 80"/>
                <a:gd name="T46" fmla="*/ 44 w 74"/>
                <a:gd name="T47" fmla="*/ 63 h 80"/>
                <a:gd name="T48" fmla="*/ 40 w 74"/>
                <a:gd name="T49" fmla="*/ 62 h 80"/>
                <a:gd name="T50" fmla="*/ 38 w 74"/>
                <a:gd name="T51" fmla="*/ 59 h 80"/>
                <a:gd name="T52" fmla="*/ 35 w 74"/>
                <a:gd name="T53" fmla="*/ 60 h 80"/>
                <a:gd name="T54" fmla="*/ 33 w 74"/>
                <a:gd name="T55" fmla="*/ 67 h 80"/>
                <a:gd name="T56" fmla="*/ 29 w 74"/>
                <a:gd name="T57" fmla="*/ 68 h 80"/>
                <a:gd name="T58" fmla="*/ 31 w 74"/>
                <a:gd name="T59" fmla="*/ 67 h 80"/>
                <a:gd name="T60" fmla="*/ 24 w 74"/>
                <a:gd name="T61" fmla="*/ 63 h 80"/>
                <a:gd name="T62" fmla="*/ 18 w 74"/>
                <a:gd name="T63" fmla="*/ 60 h 80"/>
                <a:gd name="T64" fmla="*/ 16 w 74"/>
                <a:gd name="T65" fmla="*/ 57 h 80"/>
                <a:gd name="T66" fmla="*/ 11 w 74"/>
                <a:gd name="T67" fmla="*/ 54 h 80"/>
                <a:gd name="T68" fmla="*/ 15 w 74"/>
                <a:gd name="T69" fmla="*/ 53 h 80"/>
                <a:gd name="T70" fmla="*/ 16 w 74"/>
                <a:gd name="T71" fmla="*/ 43 h 80"/>
                <a:gd name="T72" fmla="*/ 7 w 74"/>
                <a:gd name="T73" fmla="*/ 35 h 80"/>
                <a:gd name="T74" fmla="*/ 11 w 74"/>
                <a:gd name="T75" fmla="*/ 26 h 80"/>
                <a:gd name="T76" fmla="*/ 5 w 74"/>
                <a:gd name="T77" fmla="*/ 26 h 80"/>
                <a:gd name="T78" fmla="*/ 10 w 74"/>
                <a:gd name="T79" fmla="*/ 19 h 80"/>
                <a:gd name="T80" fmla="*/ 5 w 74"/>
                <a:gd name="T81" fmla="*/ 13 h 80"/>
                <a:gd name="T82" fmla="*/ 0 w 74"/>
                <a:gd name="T83" fmla="*/ 5 h 80"/>
                <a:gd name="T84" fmla="*/ 12 w 74"/>
                <a:gd name="T85" fmla="*/ 0 h 80"/>
                <a:gd name="T86" fmla="*/ 22 w 74"/>
                <a:gd name="T87" fmla="*/ 1 h 80"/>
                <a:gd name="T88" fmla="*/ 32 w 74"/>
                <a:gd name="T89" fmla="*/ 9 h 80"/>
                <a:gd name="T90" fmla="*/ 35 w 74"/>
                <a:gd name="T91" fmla="*/ 15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74" h="80">
                  <a:moveTo>
                    <a:pt x="35" y="15"/>
                  </a:moveTo>
                  <a:lnTo>
                    <a:pt x="45" y="20"/>
                  </a:lnTo>
                  <a:lnTo>
                    <a:pt x="47" y="28"/>
                  </a:lnTo>
                  <a:lnTo>
                    <a:pt x="58" y="34"/>
                  </a:lnTo>
                  <a:lnTo>
                    <a:pt x="62" y="30"/>
                  </a:lnTo>
                  <a:lnTo>
                    <a:pt x="67" y="32"/>
                  </a:lnTo>
                  <a:lnTo>
                    <a:pt x="63" y="36"/>
                  </a:lnTo>
                  <a:lnTo>
                    <a:pt x="66" y="39"/>
                  </a:lnTo>
                  <a:lnTo>
                    <a:pt x="63" y="44"/>
                  </a:lnTo>
                  <a:lnTo>
                    <a:pt x="65" y="52"/>
                  </a:lnTo>
                  <a:lnTo>
                    <a:pt x="74" y="60"/>
                  </a:lnTo>
                  <a:lnTo>
                    <a:pt x="68" y="67"/>
                  </a:lnTo>
                  <a:lnTo>
                    <a:pt x="66" y="73"/>
                  </a:lnTo>
                  <a:lnTo>
                    <a:pt x="68" y="76"/>
                  </a:lnTo>
                  <a:lnTo>
                    <a:pt x="66" y="79"/>
                  </a:lnTo>
                  <a:lnTo>
                    <a:pt x="58" y="79"/>
                  </a:lnTo>
                  <a:lnTo>
                    <a:pt x="52" y="80"/>
                  </a:lnTo>
                  <a:lnTo>
                    <a:pt x="52" y="79"/>
                  </a:lnTo>
                  <a:lnTo>
                    <a:pt x="54" y="76"/>
                  </a:lnTo>
                  <a:lnTo>
                    <a:pt x="55" y="71"/>
                  </a:lnTo>
                  <a:lnTo>
                    <a:pt x="53" y="71"/>
                  </a:lnTo>
                  <a:lnTo>
                    <a:pt x="49" y="67"/>
                  </a:lnTo>
                  <a:lnTo>
                    <a:pt x="46" y="66"/>
                  </a:lnTo>
                  <a:lnTo>
                    <a:pt x="44" y="63"/>
                  </a:lnTo>
                  <a:lnTo>
                    <a:pt x="40" y="62"/>
                  </a:lnTo>
                  <a:lnTo>
                    <a:pt x="38" y="59"/>
                  </a:lnTo>
                  <a:lnTo>
                    <a:pt x="35" y="60"/>
                  </a:lnTo>
                  <a:lnTo>
                    <a:pt x="33" y="67"/>
                  </a:lnTo>
                  <a:lnTo>
                    <a:pt x="29" y="68"/>
                  </a:lnTo>
                  <a:lnTo>
                    <a:pt x="31" y="67"/>
                  </a:lnTo>
                  <a:lnTo>
                    <a:pt x="24" y="63"/>
                  </a:lnTo>
                  <a:lnTo>
                    <a:pt x="18" y="60"/>
                  </a:lnTo>
                  <a:lnTo>
                    <a:pt x="16" y="57"/>
                  </a:lnTo>
                  <a:lnTo>
                    <a:pt x="11" y="54"/>
                  </a:lnTo>
                  <a:lnTo>
                    <a:pt x="15" y="53"/>
                  </a:lnTo>
                  <a:lnTo>
                    <a:pt x="16" y="43"/>
                  </a:lnTo>
                  <a:lnTo>
                    <a:pt x="7" y="35"/>
                  </a:lnTo>
                  <a:lnTo>
                    <a:pt x="11" y="26"/>
                  </a:lnTo>
                  <a:lnTo>
                    <a:pt x="5" y="26"/>
                  </a:lnTo>
                  <a:lnTo>
                    <a:pt x="10" y="19"/>
                  </a:lnTo>
                  <a:lnTo>
                    <a:pt x="5" y="13"/>
                  </a:lnTo>
                  <a:lnTo>
                    <a:pt x="0" y="5"/>
                  </a:lnTo>
                  <a:lnTo>
                    <a:pt x="12" y="0"/>
                  </a:lnTo>
                  <a:lnTo>
                    <a:pt x="22" y="1"/>
                  </a:lnTo>
                  <a:lnTo>
                    <a:pt x="32" y="9"/>
                  </a:lnTo>
                  <a:lnTo>
                    <a:pt x="35" y="1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24" name="Freeform 123"/>
            <p:cNvSpPr>
              <a:spLocks/>
            </p:cNvSpPr>
            <p:nvPr/>
          </p:nvSpPr>
          <p:spPr bwMode="auto">
            <a:xfrm>
              <a:off x="5378559" y="2655258"/>
              <a:ext cx="148783" cy="55917"/>
            </a:xfrm>
            <a:custGeom>
              <a:avLst/>
              <a:gdLst>
                <a:gd name="T0" fmla="*/ 29 w 90"/>
                <a:gd name="T1" fmla="*/ 1 h 36"/>
                <a:gd name="T2" fmla="*/ 30 w 90"/>
                <a:gd name="T3" fmla="*/ 3 h 36"/>
                <a:gd name="T4" fmla="*/ 37 w 90"/>
                <a:gd name="T5" fmla="*/ 0 h 36"/>
                <a:gd name="T6" fmla="*/ 45 w 90"/>
                <a:gd name="T7" fmla="*/ 7 h 36"/>
                <a:gd name="T8" fmla="*/ 54 w 90"/>
                <a:gd name="T9" fmla="*/ 3 h 36"/>
                <a:gd name="T10" fmla="*/ 62 w 90"/>
                <a:gd name="T11" fmla="*/ 4 h 36"/>
                <a:gd name="T12" fmla="*/ 74 w 90"/>
                <a:gd name="T13" fmla="*/ 2 h 36"/>
                <a:gd name="T14" fmla="*/ 90 w 90"/>
                <a:gd name="T15" fmla="*/ 10 h 36"/>
                <a:gd name="T16" fmla="*/ 86 w 90"/>
                <a:gd name="T17" fmla="*/ 15 h 36"/>
                <a:gd name="T18" fmla="*/ 84 w 90"/>
                <a:gd name="T19" fmla="*/ 23 h 36"/>
                <a:gd name="T20" fmla="*/ 81 w 90"/>
                <a:gd name="T21" fmla="*/ 25 h 36"/>
                <a:gd name="T22" fmla="*/ 63 w 90"/>
                <a:gd name="T23" fmla="*/ 19 h 36"/>
                <a:gd name="T24" fmla="*/ 57 w 90"/>
                <a:gd name="T25" fmla="*/ 20 h 36"/>
                <a:gd name="T26" fmla="*/ 54 w 90"/>
                <a:gd name="T27" fmla="*/ 25 h 36"/>
                <a:gd name="T28" fmla="*/ 47 w 90"/>
                <a:gd name="T29" fmla="*/ 27 h 36"/>
                <a:gd name="T30" fmla="*/ 45 w 90"/>
                <a:gd name="T31" fmla="*/ 26 h 36"/>
                <a:gd name="T32" fmla="*/ 37 w 90"/>
                <a:gd name="T33" fmla="*/ 29 h 36"/>
                <a:gd name="T34" fmla="*/ 31 w 90"/>
                <a:gd name="T35" fmla="*/ 30 h 36"/>
                <a:gd name="T36" fmla="*/ 30 w 90"/>
                <a:gd name="T37" fmla="*/ 34 h 36"/>
                <a:gd name="T38" fmla="*/ 17 w 90"/>
                <a:gd name="T39" fmla="*/ 36 h 36"/>
                <a:gd name="T40" fmla="*/ 11 w 90"/>
                <a:gd name="T41" fmla="*/ 34 h 36"/>
                <a:gd name="T42" fmla="*/ 2 w 90"/>
                <a:gd name="T43" fmla="*/ 29 h 36"/>
                <a:gd name="T44" fmla="*/ 0 w 90"/>
                <a:gd name="T45" fmla="*/ 22 h 36"/>
                <a:gd name="T46" fmla="*/ 1 w 90"/>
                <a:gd name="T47" fmla="*/ 19 h 36"/>
                <a:gd name="T48" fmla="*/ 2 w 90"/>
                <a:gd name="T49" fmla="*/ 15 h 36"/>
                <a:gd name="T50" fmla="*/ 10 w 90"/>
                <a:gd name="T51" fmla="*/ 15 h 36"/>
                <a:gd name="T52" fmla="*/ 15 w 90"/>
                <a:gd name="T53" fmla="*/ 13 h 36"/>
                <a:gd name="T54" fmla="*/ 15 w 90"/>
                <a:gd name="T55" fmla="*/ 11 h 36"/>
                <a:gd name="T56" fmla="*/ 18 w 90"/>
                <a:gd name="T57" fmla="*/ 10 h 36"/>
                <a:gd name="T58" fmla="*/ 19 w 90"/>
                <a:gd name="T59" fmla="*/ 6 h 36"/>
                <a:gd name="T60" fmla="*/ 22 w 90"/>
                <a:gd name="T61" fmla="*/ 5 h 36"/>
                <a:gd name="T62" fmla="*/ 25 w 90"/>
                <a:gd name="T63" fmla="*/ 1 h 36"/>
                <a:gd name="T64" fmla="*/ 29 w 90"/>
                <a:gd name="T65" fmla="*/ 1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90" h="36">
                  <a:moveTo>
                    <a:pt x="29" y="1"/>
                  </a:moveTo>
                  <a:lnTo>
                    <a:pt x="30" y="3"/>
                  </a:lnTo>
                  <a:lnTo>
                    <a:pt x="37" y="0"/>
                  </a:lnTo>
                  <a:lnTo>
                    <a:pt x="45" y="7"/>
                  </a:lnTo>
                  <a:lnTo>
                    <a:pt x="54" y="3"/>
                  </a:lnTo>
                  <a:lnTo>
                    <a:pt x="62" y="4"/>
                  </a:lnTo>
                  <a:lnTo>
                    <a:pt x="74" y="2"/>
                  </a:lnTo>
                  <a:lnTo>
                    <a:pt x="90" y="10"/>
                  </a:lnTo>
                  <a:lnTo>
                    <a:pt x="86" y="15"/>
                  </a:lnTo>
                  <a:lnTo>
                    <a:pt x="84" y="23"/>
                  </a:lnTo>
                  <a:lnTo>
                    <a:pt x="81" y="25"/>
                  </a:lnTo>
                  <a:lnTo>
                    <a:pt x="63" y="19"/>
                  </a:lnTo>
                  <a:lnTo>
                    <a:pt x="57" y="20"/>
                  </a:lnTo>
                  <a:lnTo>
                    <a:pt x="54" y="25"/>
                  </a:lnTo>
                  <a:lnTo>
                    <a:pt x="47" y="27"/>
                  </a:lnTo>
                  <a:lnTo>
                    <a:pt x="45" y="26"/>
                  </a:lnTo>
                  <a:lnTo>
                    <a:pt x="37" y="29"/>
                  </a:lnTo>
                  <a:lnTo>
                    <a:pt x="31" y="30"/>
                  </a:lnTo>
                  <a:lnTo>
                    <a:pt x="30" y="34"/>
                  </a:lnTo>
                  <a:lnTo>
                    <a:pt x="17" y="36"/>
                  </a:lnTo>
                  <a:lnTo>
                    <a:pt x="11" y="34"/>
                  </a:lnTo>
                  <a:lnTo>
                    <a:pt x="2" y="29"/>
                  </a:lnTo>
                  <a:lnTo>
                    <a:pt x="0" y="22"/>
                  </a:lnTo>
                  <a:lnTo>
                    <a:pt x="1" y="19"/>
                  </a:lnTo>
                  <a:lnTo>
                    <a:pt x="2" y="15"/>
                  </a:lnTo>
                  <a:lnTo>
                    <a:pt x="10" y="15"/>
                  </a:lnTo>
                  <a:lnTo>
                    <a:pt x="15" y="13"/>
                  </a:lnTo>
                  <a:lnTo>
                    <a:pt x="15" y="11"/>
                  </a:lnTo>
                  <a:lnTo>
                    <a:pt x="18" y="10"/>
                  </a:lnTo>
                  <a:lnTo>
                    <a:pt x="19" y="6"/>
                  </a:lnTo>
                  <a:lnTo>
                    <a:pt x="22" y="5"/>
                  </a:lnTo>
                  <a:lnTo>
                    <a:pt x="25" y="1"/>
                  </a:lnTo>
                  <a:lnTo>
                    <a:pt x="29" y="1"/>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25" name="Freeform 124"/>
            <p:cNvSpPr>
              <a:spLocks/>
            </p:cNvSpPr>
            <p:nvPr/>
          </p:nvSpPr>
          <p:spPr bwMode="auto">
            <a:xfrm>
              <a:off x="5299208" y="2740687"/>
              <a:ext cx="76045" cy="45045"/>
            </a:xfrm>
            <a:custGeom>
              <a:avLst/>
              <a:gdLst>
                <a:gd name="T0" fmla="*/ 1 w 46"/>
                <a:gd name="T1" fmla="*/ 7 h 29"/>
                <a:gd name="T2" fmla="*/ 15 w 46"/>
                <a:gd name="T3" fmla="*/ 9 h 29"/>
                <a:gd name="T4" fmla="*/ 22 w 46"/>
                <a:gd name="T5" fmla="*/ 4 h 29"/>
                <a:gd name="T6" fmla="*/ 37 w 46"/>
                <a:gd name="T7" fmla="*/ 3 h 29"/>
                <a:gd name="T8" fmla="*/ 39 w 46"/>
                <a:gd name="T9" fmla="*/ 0 h 29"/>
                <a:gd name="T10" fmla="*/ 42 w 46"/>
                <a:gd name="T11" fmla="*/ 0 h 29"/>
                <a:gd name="T12" fmla="*/ 46 w 46"/>
                <a:gd name="T13" fmla="*/ 7 h 29"/>
                <a:gd name="T14" fmla="*/ 33 w 46"/>
                <a:gd name="T15" fmla="*/ 12 h 29"/>
                <a:gd name="T16" fmla="*/ 32 w 46"/>
                <a:gd name="T17" fmla="*/ 21 h 29"/>
                <a:gd name="T18" fmla="*/ 27 w 46"/>
                <a:gd name="T19" fmla="*/ 23 h 29"/>
                <a:gd name="T20" fmla="*/ 27 w 46"/>
                <a:gd name="T21" fmla="*/ 29 h 29"/>
                <a:gd name="T22" fmla="*/ 21 w 46"/>
                <a:gd name="T23" fmla="*/ 28 h 29"/>
                <a:gd name="T24" fmla="*/ 15 w 46"/>
                <a:gd name="T25" fmla="*/ 25 h 29"/>
                <a:gd name="T26" fmla="*/ 12 w 46"/>
                <a:gd name="T27" fmla="*/ 28 h 29"/>
                <a:gd name="T28" fmla="*/ 1 w 46"/>
                <a:gd name="T29" fmla="*/ 28 h 29"/>
                <a:gd name="T30" fmla="*/ 4 w 46"/>
                <a:gd name="T31" fmla="*/ 26 h 29"/>
                <a:gd name="T32" fmla="*/ 0 w 46"/>
                <a:gd name="T33" fmla="*/ 17 h 29"/>
                <a:gd name="T34" fmla="*/ 1 w 46"/>
                <a:gd name="T35" fmla="*/ 7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6" h="29">
                  <a:moveTo>
                    <a:pt x="1" y="7"/>
                  </a:moveTo>
                  <a:lnTo>
                    <a:pt x="15" y="9"/>
                  </a:lnTo>
                  <a:lnTo>
                    <a:pt x="22" y="4"/>
                  </a:lnTo>
                  <a:lnTo>
                    <a:pt x="37" y="3"/>
                  </a:lnTo>
                  <a:lnTo>
                    <a:pt x="39" y="0"/>
                  </a:lnTo>
                  <a:lnTo>
                    <a:pt x="42" y="0"/>
                  </a:lnTo>
                  <a:lnTo>
                    <a:pt x="46" y="7"/>
                  </a:lnTo>
                  <a:lnTo>
                    <a:pt x="33" y="12"/>
                  </a:lnTo>
                  <a:lnTo>
                    <a:pt x="32" y="21"/>
                  </a:lnTo>
                  <a:lnTo>
                    <a:pt x="27" y="23"/>
                  </a:lnTo>
                  <a:lnTo>
                    <a:pt x="27" y="29"/>
                  </a:lnTo>
                  <a:lnTo>
                    <a:pt x="21" y="28"/>
                  </a:lnTo>
                  <a:lnTo>
                    <a:pt x="15" y="25"/>
                  </a:lnTo>
                  <a:lnTo>
                    <a:pt x="12" y="28"/>
                  </a:lnTo>
                  <a:lnTo>
                    <a:pt x="1" y="28"/>
                  </a:lnTo>
                  <a:lnTo>
                    <a:pt x="4" y="26"/>
                  </a:lnTo>
                  <a:lnTo>
                    <a:pt x="0" y="17"/>
                  </a:lnTo>
                  <a:lnTo>
                    <a:pt x="1" y="7"/>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26" name="Freeform 125"/>
            <p:cNvSpPr>
              <a:spLocks/>
            </p:cNvSpPr>
            <p:nvPr/>
          </p:nvSpPr>
          <p:spPr bwMode="auto">
            <a:xfrm>
              <a:off x="5198367" y="2072785"/>
              <a:ext cx="274422" cy="402295"/>
            </a:xfrm>
            <a:custGeom>
              <a:avLst/>
              <a:gdLst>
                <a:gd name="T0" fmla="*/ 144 w 166"/>
                <a:gd name="T1" fmla="*/ 61 h 259"/>
                <a:gd name="T2" fmla="*/ 132 w 166"/>
                <a:gd name="T3" fmla="*/ 73 h 259"/>
                <a:gd name="T4" fmla="*/ 137 w 166"/>
                <a:gd name="T5" fmla="*/ 84 h 259"/>
                <a:gd name="T6" fmla="*/ 117 w 166"/>
                <a:gd name="T7" fmla="*/ 100 h 259"/>
                <a:gd name="T8" fmla="*/ 92 w 166"/>
                <a:gd name="T9" fmla="*/ 116 h 259"/>
                <a:gd name="T10" fmla="*/ 85 w 166"/>
                <a:gd name="T11" fmla="*/ 142 h 259"/>
                <a:gd name="T12" fmla="*/ 97 w 166"/>
                <a:gd name="T13" fmla="*/ 156 h 259"/>
                <a:gd name="T14" fmla="*/ 112 w 166"/>
                <a:gd name="T15" fmla="*/ 166 h 259"/>
                <a:gd name="T16" fmla="*/ 102 w 166"/>
                <a:gd name="T17" fmla="*/ 188 h 259"/>
                <a:gd name="T18" fmla="*/ 87 w 166"/>
                <a:gd name="T19" fmla="*/ 193 h 259"/>
                <a:gd name="T20" fmla="*/ 85 w 166"/>
                <a:gd name="T21" fmla="*/ 226 h 259"/>
                <a:gd name="T22" fmla="*/ 78 w 166"/>
                <a:gd name="T23" fmla="*/ 244 h 259"/>
                <a:gd name="T24" fmla="*/ 59 w 166"/>
                <a:gd name="T25" fmla="*/ 242 h 259"/>
                <a:gd name="T26" fmla="*/ 52 w 166"/>
                <a:gd name="T27" fmla="*/ 258 h 259"/>
                <a:gd name="T28" fmla="*/ 35 w 166"/>
                <a:gd name="T29" fmla="*/ 259 h 259"/>
                <a:gd name="T30" fmla="*/ 28 w 166"/>
                <a:gd name="T31" fmla="*/ 240 h 259"/>
                <a:gd name="T32" fmla="*/ 14 w 166"/>
                <a:gd name="T33" fmla="*/ 218 h 259"/>
                <a:gd name="T34" fmla="*/ 0 w 166"/>
                <a:gd name="T35" fmla="*/ 190 h 259"/>
                <a:gd name="T36" fmla="*/ 6 w 166"/>
                <a:gd name="T37" fmla="*/ 179 h 259"/>
                <a:gd name="T38" fmla="*/ 17 w 166"/>
                <a:gd name="T39" fmla="*/ 166 h 259"/>
                <a:gd name="T40" fmla="*/ 20 w 166"/>
                <a:gd name="T41" fmla="*/ 143 h 259"/>
                <a:gd name="T42" fmla="*/ 10 w 166"/>
                <a:gd name="T43" fmla="*/ 134 h 259"/>
                <a:gd name="T44" fmla="*/ 6 w 166"/>
                <a:gd name="T45" fmla="*/ 109 h 259"/>
                <a:gd name="T46" fmla="*/ 14 w 166"/>
                <a:gd name="T47" fmla="*/ 91 h 259"/>
                <a:gd name="T48" fmla="*/ 28 w 166"/>
                <a:gd name="T49" fmla="*/ 91 h 259"/>
                <a:gd name="T50" fmla="*/ 32 w 166"/>
                <a:gd name="T51" fmla="*/ 84 h 259"/>
                <a:gd name="T52" fmla="*/ 26 w 166"/>
                <a:gd name="T53" fmla="*/ 78 h 259"/>
                <a:gd name="T54" fmla="*/ 45 w 166"/>
                <a:gd name="T55" fmla="*/ 52 h 259"/>
                <a:gd name="T56" fmla="*/ 56 w 166"/>
                <a:gd name="T57" fmla="*/ 32 h 259"/>
                <a:gd name="T58" fmla="*/ 63 w 166"/>
                <a:gd name="T59" fmla="*/ 19 h 259"/>
                <a:gd name="T60" fmla="*/ 76 w 166"/>
                <a:gd name="T61" fmla="*/ 19 h 259"/>
                <a:gd name="T62" fmla="*/ 78 w 166"/>
                <a:gd name="T63" fmla="*/ 9 h 259"/>
                <a:gd name="T64" fmla="*/ 103 w 166"/>
                <a:gd name="T65" fmla="*/ 12 h 259"/>
                <a:gd name="T66" fmla="*/ 103 w 166"/>
                <a:gd name="T67" fmla="*/ 1 h 259"/>
                <a:gd name="T68" fmla="*/ 111 w 166"/>
                <a:gd name="T69" fmla="*/ 0 h 259"/>
                <a:gd name="T70" fmla="*/ 131 w 166"/>
                <a:gd name="T71" fmla="*/ 9 h 259"/>
                <a:gd name="T72" fmla="*/ 154 w 166"/>
                <a:gd name="T73" fmla="*/ 21 h 259"/>
                <a:gd name="T74" fmla="*/ 160 w 166"/>
                <a:gd name="T75" fmla="*/ 48 h 259"/>
                <a:gd name="T76" fmla="*/ 166 w 166"/>
                <a:gd name="T77" fmla="*/ 55 h 259"/>
                <a:gd name="T78" fmla="*/ 144 w 166"/>
                <a:gd name="T79" fmla="*/ 61 h 2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66" h="259">
                  <a:moveTo>
                    <a:pt x="144" y="61"/>
                  </a:moveTo>
                  <a:lnTo>
                    <a:pt x="132" y="73"/>
                  </a:lnTo>
                  <a:lnTo>
                    <a:pt x="137" y="84"/>
                  </a:lnTo>
                  <a:lnTo>
                    <a:pt x="117" y="100"/>
                  </a:lnTo>
                  <a:lnTo>
                    <a:pt x="92" y="116"/>
                  </a:lnTo>
                  <a:lnTo>
                    <a:pt x="85" y="142"/>
                  </a:lnTo>
                  <a:lnTo>
                    <a:pt x="97" y="156"/>
                  </a:lnTo>
                  <a:lnTo>
                    <a:pt x="112" y="166"/>
                  </a:lnTo>
                  <a:lnTo>
                    <a:pt x="102" y="188"/>
                  </a:lnTo>
                  <a:lnTo>
                    <a:pt x="87" y="193"/>
                  </a:lnTo>
                  <a:lnTo>
                    <a:pt x="85" y="226"/>
                  </a:lnTo>
                  <a:lnTo>
                    <a:pt x="78" y="244"/>
                  </a:lnTo>
                  <a:lnTo>
                    <a:pt x="59" y="242"/>
                  </a:lnTo>
                  <a:lnTo>
                    <a:pt x="52" y="258"/>
                  </a:lnTo>
                  <a:lnTo>
                    <a:pt x="35" y="259"/>
                  </a:lnTo>
                  <a:lnTo>
                    <a:pt x="28" y="240"/>
                  </a:lnTo>
                  <a:lnTo>
                    <a:pt x="14" y="218"/>
                  </a:lnTo>
                  <a:lnTo>
                    <a:pt x="0" y="190"/>
                  </a:lnTo>
                  <a:lnTo>
                    <a:pt x="6" y="179"/>
                  </a:lnTo>
                  <a:lnTo>
                    <a:pt x="17" y="166"/>
                  </a:lnTo>
                  <a:lnTo>
                    <a:pt x="20" y="143"/>
                  </a:lnTo>
                  <a:lnTo>
                    <a:pt x="10" y="134"/>
                  </a:lnTo>
                  <a:lnTo>
                    <a:pt x="6" y="109"/>
                  </a:lnTo>
                  <a:lnTo>
                    <a:pt x="14" y="91"/>
                  </a:lnTo>
                  <a:lnTo>
                    <a:pt x="28" y="91"/>
                  </a:lnTo>
                  <a:lnTo>
                    <a:pt x="32" y="84"/>
                  </a:lnTo>
                  <a:lnTo>
                    <a:pt x="26" y="78"/>
                  </a:lnTo>
                  <a:lnTo>
                    <a:pt x="45" y="52"/>
                  </a:lnTo>
                  <a:lnTo>
                    <a:pt x="56" y="32"/>
                  </a:lnTo>
                  <a:lnTo>
                    <a:pt x="63" y="19"/>
                  </a:lnTo>
                  <a:lnTo>
                    <a:pt x="76" y="19"/>
                  </a:lnTo>
                  <a:lnTo>
                    <a:pt x="78" y="9"/>
                  </a:lnTo>
                  <a:lnTo>
                    <a:pt x="103" y="12"/>
                  </a:lnTo>
                  <a:lnTo>
                    <a:pt x="103" y="1"/>
                  </a:lnTo>
                  <a:lnTo>
                    <a:pt x="111" y="0"/>
                  </a:lnTo>
                  <a:lnTo>
                    <a:pt x="131" y="9"/>
                  </a:lnTo>
                  <a:lnTo>
                    <a:pt x="154" y="21"/>
                  </a:lnTo>
                  <a:lnTo>
                    <a:pt x="160" y="48"/>
                  </a:lnTo>
                  <a:lnTo>
                    <a:pt x="166" y="55"/>
                  </a:lnTo>
                  <a:lnTo>
                    <a:pt x="144" y="61"/>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27" name="Freeform 126"/>
            <p:cNvSpPr>
              <a:spLocks/>
            </p:cNvSpPr>
            <p:nvPr/>
          </p:nvSpPr>
          <p:spPr bwMode="auto">
            <a:xfrm>
              <a:off x="5829868" y="5075236"/>
              <a:ext cx="39675" cy="52810"/>
            </a:xfrm>
            <a:custGeom>
              <a:avLst/>
              <a:gdLst>
                <a:gd name="T0" fmla="*/ 24 w 24"/>
                <a:gd name="T1" fmla="*/ 23 h 34"/>
                <a:gd name="T2" fmla="*/ 20 w 24"/>
                <a:gd name="T3" fmla="*/ 32 h 34"/>
                <a:gd name="T4" fmla="*/ 10 w 24"/>
                <a:gd name="T5" fmla="*/ 34 h 34"/>
                <a:gd name="T6" fmla="*/ 0 w 24"/>
                <a:gd name="T7" fmla="*/ 23 h 34"/>
                <a:gd name="T8" fmla="*/ 0 w 24"/>
                <a:gd name="T9" fmla="*/ 16 h 34"/>
                <a:gd name="T10" fmla="*/ 6 w 24"/>
                <a:gd name="T11" fmla="*/ 8 h 34"/>
                <a:gd name="T12" fmla="*/ 8 w 24"/>
                <a:gd name="T13" fmla="*/ 2 h 34"/>
                <a:gd name="T14" fmla="*/ 13 w 24"/>
                <a:gd name="T15" fmla="*/ 0 h 34"/>
                <a:gd name="T16" fmla="*/ 22 w 24"/>
                <a:gd name="T17" fmla="*/ 4 h 34"/>
                <a:gd name="T18" fmla="*/ 24 w 24"/>
                <a:gd name="T19" fmla="*/ 14 h 34"/>
                <a:gd name="T20" fmla="*/ 24 w 24"/>
                <a:gd name="T21" fmla="*/ 23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4" h="34">
                  <a:moveTo>
                    <a:pt x="24" y="23"/>
                  </a:moveTo>
                  <a:lnTo>
                    <a:pt x="20" y="32"/>
                  </a:lnTo>
                  <a:lnTo>
                    <a:pt x="10" y="34"/>
                  </a:lnTo>
                  <a:lnTo>
                    <a:pt x="0" y="23"/>
                  </a:lnTo>
                  <a:lnTo>
                    <a:pt x="0" y="16"/>
                  </a:lnTo>
                  <a:lnTo>
                    <a:pt x="6" y="8"/>
                  </a:lnTo>
                  <a:lnTo>
                    <a:pt x="8" y="2"/>
                  </a:lnTo>
                  <a:lnTo>
                    <a:pt x="13" y="0"/>
                  </a:lnTo>
                  <a:lnTo>
                    <a:pt x="22" y="4"/>
                  </a:lnTo>
                  <a:lnTo>
                    <a:pt x="24" y="14"/>
                  </a:lnTo>
                  <a:lnTo>
                    <a:pt x="24" y="23"/>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28" name="Freeform 127"/>
            <p:cNvSpPr>
              <a:spLocks/>
            </p:cNvSpPr>
            <p:nvPr/>
          </p:nvSpPr>
          <p:spPr bwMode="auto">
            <a:xfrm>
              <a:off x="5952200" y="3048233"/>
              <a:ext cx="175233" cy="156880"/>
            </a:xfrm>
            <a:custGeom>
              <a:avLst/>
              <a:gdLst>
                <a:gd name="T0" fmla="*/ 56 w 106"/>
                <a:gd name="T1" fmla="*/ 79 h 101"/>
                <a:gd name="T2" fmla="*/ 24 w 106"/>
                <a:gd name="T3" fmla="*/ 101 h 101"/>
                <a:gd name="T4" fmla="*/ 4 w 106"/>
                <a:gd name="T5" fmla="*/ 93 h 101"/>
                <a:gd name="T6" fmla="*/ 3 w 106"/>
                <a:gd name="T7" fmla="*/ 93 h 101"/>
                <a:gd name="T8" fmla="*/ 5 w 106"/>
                <a:gd name="T9" fmla="*/ 90 h 101"/>
                <a:gd name="T10" fmla="*/ 4 w 106"/>
                <a:gd name="T11" fmla="*/ 81 h 101"/>
                <a:gd name="T12" fmla="*/ 7 w 106"/>
                <a:gd name="T13" fmla="*/ 70 h 101"/>
                <a:gd name="T14" fmla="*/ 16 w 106"/>
                <a:gd name="T15" fmla="*/ 62 h 101"/>
                <a:gd name="T16" fmla="*/ 12 w 106"/>
                <a:gd name="T17" fmla="*/ 54 h 101"/>
                <a:gd name="T18" fmla="*/ 4 w 106"/>
                <a:gd name="T19" fmla="*/ 53 h 101"/>
                <a:gd name="T20" fmla="*/ 0 w 106"/>
                <a:gd name="T21" fmla="*/ 37 h 101"/>
                <a:gd name="T22" fmla="*/ 4 w 106"/>
                <a:gd name="T23" fmla="*/ 29 h 101"/>
                <a:gd name="T24" fmla="*/ 8 w 106"/>
                <a:gd name="T25" fmla="*/ 24 h 101"/>
                <a:gd name="T26" fmla="*/ 12 w 106"/>
                <a:gd name="T27" fmla="*/ 20 h 101"/>
                <a:gd name="T28" fmla="*/ 11 w 106"/>
                <a:gd name="T29" fmla="*/ 8 h 101"/>
                <a:gd name="T30" fmla="*/ 17 w 106"/>
                <a:gd name="T31" fmla="*/ 12 h 101"/>
                <a:gd name="T32" fmla="*/ 36 w 106"/>
                <a:gd name="T33" fmla="*/ 6 h 101"/>
                <a:gd name="T34" fmla="*/ 45 w 106"/>
                <a:gd name="T35" fmla="*/ 10 h 101"/>
                <a:gd name="T36" fmla="*/ 59 w 106"/>
                <a:gd name="T37" fmla="*/ 10 h 101"/>
                <a:gd name="T38" fmla="*/ 78 w 106"/>
                <a:gd name="T39" fmla="*/ 3 h 101"/>
                <a:gd name="T40" fmla="*/ 87 w 106"/>
                <a:gd name="T41" fmla="*/ 3 h 101"/>
                <a:gd name="T42" fmla="*/ 106 w 106"/>
                <a:gd name="T43" fmla="*/ 0 h 101"/>
                <a:gd name="T44" fmla="*/ 99 w 106"/>
                <a:gd name="T45" fmla="*/ 13 h 101"/>
                <a:gd name="T46" fmla="*/ 91 w 106"/>
                <a:gd name="T47" fmla="*/ 18 h 101"/>
                <a:gd name="T48" fmla="*/ 94 w 106"/>
                <a:gd name="T49" fmla="*/ 33 h 101"/>
                <a:gd name="T50" fmla="*/ 91 w 106"/>
                <a:gd name="T51" fmla="*/ 58 h 101"/>
                <a:gd name="T52" fmla="*/ 56 w 106"/>
                <a:gd name="T53" fmla="*/ 79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06" h="101">
                  <a:moveTo>
                    <a:pt x="56" y="79"/>
                  </a:moveTo>
                  <a:lnTo>
                    <a:pt x="24" y="101"/>
                  </a:lnTo>
                  <a:lnTo>
                    <a:pt x="4" y="93"/>
                  </a:lnTo>
                  <a:lnTo>
                    <a:pt x="3" y="93"/>
                  </a:lnTo>
                  <a:lnTo>
                    <a:pt x="5" y="90"/>
                  </a:lnTo>
                  <a:lnTo>
                    <a:pt x="4" y="81"/>
                  </a:lnTo>
                  <a:lnTo>
                    <a:pt x="7" y="70"/>
                  </a:lnTo>
                  <a:lnTo>
                    <a:pt x="16" y="62"/>
                  </a:lnTo>
                  <a:lnTo>
                    <a:pt x="12" y="54"/>
                  </a:lnTo>
                  <a:lnTo>
                    <a:pt x="4" y="53"/>
                  </a:lnTo>
                  <a:lnTo>
                    <a:pt x="0" y="37"/>
                  </a:lnTo>
                  <a:lnTo>
                    <a:pt x="4" y="29"/>
                  </a:lnTo>
                  <a:lnTo>
                    <a:pt x="8" y="24"/>
                  </a:lnTo>
                  <a:lnTo>
                    <a:pt x="12" y="20"/>
                  </a:lnTo>
                  <a:lnTo>
                    <a:pt x="11" y="8"/>
                  </a:lnTo>
                  <a:lnTo>
                    <a:pt x="17" y="12"/>
                  </a:lnTo>
                  <a:lnTo>
                    <a:pt x="36" y="6"/>
                  </a:lnTo>
                  <a:lnTo>
                    <a:pt x="45" y="10"/>
                  </a:lnTo>
                  <a:lnTo>
                    <a:pt x="59" y="10"/>
                  </a:lnTo>
                  <a:lnTo>
                    <a:pt x="78" y="3"/>
                  </a:lnTo>
                  <a:lnTo>
                    <a:pt x="87" y="3"/>
                  </a:lnTo>
                  <a:lnTo>
                    <a:pt x="106" y="0"/>
                  </a:lnTo>
                  <a:lnTo>
                    <a:pt x="99" y="13"/>
                  </a:lnTo>
                  <a:lnTo>
                    <a:pt x="91" y="18"/>
                  </a:lnTo>
                  <a:lnTo>
                    <a:pt x="94" y="33"/>
                  </a:lnTo>
                  <a:lnTo>
                    <a:pt x="91" y="58"/>
                  </a:lnTo>
                  <a:lnTo>
                    <a:pt x="56" y="7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29" name="Freeform 128"/>
            <p:cNvSpPr>
              <a:spLocks/>
            </p:cNvSpPr>
            <p:nvPr/>
          </p:nvSpPr>
          <p:spPr bwMode="auto">
            <a:xfrm>
              <a:off x="5335577" y="3492465"/>
              <a:ext cx="310791" cy="515682"/>
            </a:xfrm>
            <a:custGeom>
              <a:avLst/>
              <a:gdLst>
                <a:gd name="T0" fmla="*/ 18 w 188"/>
                <a:gd name="T1" fmla="*/ 219 h 332"/>
                <a:gd name="T2" fmla="*/ 19 w 188"/>
                <a:gd name="T3" fmla="*/ 209 h 332"/>
                <a:gd name="T4" fmla="*/ 8 w 188"/>
                <a:gd name="T5" fmla="*/ 209 h 332"/>
                <a:gd name="T6" fmla="*/ 8 w 188"/>
                <a:gd name="T7" fmla="*/ 196 h 332"/>
                <a:gd name="T8" fmla="*/ 0 w 188"/>
                <a:gd name="T9" fmla="*/ 188 h 332"/>
                <a:gd name="T10" fmla="*/ 7 w 188"/>
                <a:gd name="T11" fmla="*/ 161 h 332"/>
                <a:gd name="T12" fmla="*/ 30 w 188"/>
                <a:gd name="T13" fmla="*/ 141 h 332"/>
                <a:gd name="T14" fmla="*/ 30 w 188"/>
                <a:gd name="T15" fmla="*/ 114 h 332"/>
                <a:gd name="T16" fmla="*/ 37 w 188"/>
                <a:gd name="T17" fmla="*/ 72 h 332"/>
                <a:gd name="T18" fmla="*/ 40 w 188"/>
                <a:gd name="T19" fmla="*/ 63 h 332"/>
                <a:gd name="T20" fmla="*/ 33 w 188"/>
                <a:gd name="T21" fmla="*/ 56 h 332"/>
                <a:gd name="T22" fmla="*/ 32 w 188"/>
                <a:gd name="T23" fmla="*/ 49 h 332"/>
                <a:gd name="T24" fmla="*/ 25 w 188"/>
                <a:gd name="T25" fmla="*/ 44 h 332"/>
                <a:gd name="T26" fmla="*/ 20 w 188"/>
                <a:gd name="T27" fmla="*/ 11 h 332"/>
                <a:gd name="T28" fmla="*/ 38 w 188"/>
                <a:gd name="T29" fmla="*/ 0 h 332"/>
                <a:gd name="T30" fmla="*/ 111 w 188"/>
                <a:gd name="T31" fmla="*/ 40 h 332"/>
                <a:gd name="T32" fmla="*/ 184 w 188"/>
                <a:gd name="T33" fmla="*/ 80 h 332"/>
                <a:gd name="T34" fmla="*/ 188 w 188"/>
                <a:gd name="T35" fmla="*/ 162 h 332"/>
                <a:gd name="T36" fmla="*/ 172 w 188"/>
                <a:gd name="T37" fmla="*/ 161 h 332"/>
                <a:gd name="T38" fmla="*/ 164 w 188"/>
                <a:gd name="T39" fmla="*/ 176 h 332"/>
                <a:gd name="T40" fmla="*/ 160 w 188"/>
                <a:gd name="T41" fmla="*/ 189 h 332"/>
                <a:gd name="T42" fmla="*/ 163 w 188"/>
                <a:gd name="T43" fmla="*/ 194 h 332"/>
                <a:gd name="T44" fmla="*/ 158 w 188"/>
                <a:gd name="T45" fmla="*/ 200 h 332"/>
                <a:gd name="T46" fmla="*/ 160 w 188"/>
                <a:gd name="T47" fmla="*/ 209 h 332"/>
                <a:gd name="T48" fmla="*/ 155 w 188"/>
                <a:gd name="T49" fmla="*/ 217 h 332"/>
                <a:gd name="T50" fmla="*/ 154 w 188"/>
                <a:gd name="T51" fmla="*/ 225 h 332"/>
                <a:gd name="T52" fmla="*/ 160 w 188"/>
                <a:gd name="T53" fmla="*/ 224 h 332"/>
                <a:gd name="T54" fmla="*/ 164 w 188"/>
                <a:gd name="T55" fmla="*/ 232 h 332"/>
                <a:gd name="T56" fmla="*/ 164 w 188"/>
                <a:gd name="T57" fmla="*/ 244 h 332"/>
                <a:gd name="T58" fmla="*/ 171 w 188"/>
                <a:gd name="T59" fmla="*/ 250 h 332"/>
                <a:gd name="T60" fmla="*/ 171 w 188"/>
                <a:gd name="T61" fmla="*/ 255 h 332"/>
                <a:gd name="T62" fmla="*/ 160 w 188"/>
                <a:gd name="T63" fmla="*/ 258 h 332"/>
                <a:gd name="T64" fmla="*/ 151 w 188"/>
                <a:gd name="T65" fmla="*/ 267 h 332"/>
                <a:gd name="T66" fmla="*/ 138 w 188"/>
                <a:gd name="T67" fmla="*/ 290 h 332"/>
                <a:gd name="T68" fmla="*/ 121 w 188"/>
                <a:gd name="T69" fmla="*/ 299 h 332"/>
                <a:gd name="T70" fmla="*/ 103 w 188"/>
                <a:gd name="T71" fmla="*/ 298 h 332"/>
                <a:gd name="T72" fmla="*/ 98 w 188"/>
                <a:gd name="T73" fmla="*/ 300 h 332"/>
                <a:gd name="T74" fmla="*/ 100 w 188"/>
                <a:gd name="T75" fmla="*/ 307 h 332"/>
                <a:gd name="T76" fmla="*/ 90 w 188"/>
                <a:gd name="T77" fmla="*/ 314 h 332"/>
                <a:gd name="T78" fmla="*/ 83 w 188"/>
                <a:gd name="T79" fmla="*/ 323 h 332"/>
                <a:gd name="T80" fmla="*/ 59 w 188"/>
                <a:gd name="T81" fmla="*/ 330 h 332"/>
                <a:gd name="T82" fmla="*/ 55 w 188"/>
                <a:gd name="T83" fmla="*/ 326 h 332"/>
                <a:gd name="T84" fmla="*/ 52 w 188"/>
                <a:gd name="T85" fmla="*/ 325 h 332"/>
                <a:gd name="T86" fmla="*/ 48 w 188"/>
                <a:gd name="T87" fmla="*/ 331 h 332"/>
                <a:gd name="T88" fmla="*/ 33 w 188"/>
                <a:gd name="T89" fmla="*/ 332 h 332"/>
                <a:gd name="T90" fmla="*/ 36 w 188"/>
                <a:gd name="T91" fmla="*/ 326 h 332"/>
                <a:gd name="T92" fmla="*/ 30 w 188"/>
                <a:gd name="T93" fmla="*/ 312 h 332"/>
                <a:gd name="T94" fmla="*/ 28 w 188"/>
                <a:gd name="T95" fmla="*/ 304 h 332"/>
                <a:gd name="T96" fmla="*/ 20 w 188"/>
                <a:gd name="T97" fmla="*/ 300 h 332"/>
                <a:gd name="T98" fmla="*/ 9 w 188"/>
                <a:gd name="T99" fmla="*/ 288 h 332"/>
                <a:gd name="T100" fmla="*/ 13 w 188"/>
                <a:gd name="T101" fmla="*/ 278 h 332"/>
                <a:gd name="T102" fmla="*/ 21 w 188"/>
                <a:gd name="T103" fmla="*/ 280 h 332"/>
                <a:gd name="T104" fmla="*/ 26 w 188"/>
                <a:gd name="T105" fmla="*/ 279 h 332"/>
                <a:gd name="T106" fmla="*/ 36 w 188"/>
                <a:gd name="T107" fmla="*/ 279 h 332"/>
                <a:gd name="T108" fmla="*/ 26 w 188"/>
                <a:gd name="T109" fmla="*/ 260 h 332"/>
                <a:gd name="T110" fmla="*/ 27 w 188"/>
                <a:gd name="T111" fmla="*/ 246 h 332"/>
                <a:gd name="T112" fmla="*/ 25 w 188"/>
                <a:gd name="T113" fmla="*/ 233 h 332"/>
                <a:gd name="T114" fmla="*/ 18 w 188"/>
                <a:gd name="T115" fmla="*/ 219 h 3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88" h="332">
                  <a:moveTo>
                    <a:pt x="18" y="219"/>
                  </a:moveTo>
                  <a:lnTo>
                    <a:pt x="19" y="209"/>
                  </a:lnTo>
                  <a:lnTo>
                    <a:pt x="8" y="209"/>
                  </a:lnTo>
                  <a:lnTo>
                    <a:pt x="8" y="196"/>
                  </a:lnTo>
                  <a:lnTo>
                    <a:pt x="0" y="188"/>
                  </a:lnTo>
                  <a:lnTo>
                    <a:pt x="7" y="161"/>
                  </a:lnTo>
                  <a:lnTo>
                    <a:pt x="30" y="141"/>
                  </a:lnTo>
                  <a:lnTo>
                    <a:pt x="30" y="114"/>
                  </a:lnTo>
                  <a:lnTo>
                    <a:pt x="37" y="72"/>
                  </a:lnTo>
                  <a:lnTo>
                    <a:pt x="40" y="63"/>
                  </a:lnTo>
                  <a:lnTo>
                    <a:pt x="33" y="56"/>
                  </a:lnTo>
                  <a:lnTo>
                    <a:pt x="32" y="49"/>
                  </a:lnTo>
                  <a:lnTo>
                    <a:pt x="25" y="44"/>
                  </a:lnTo>
                  <a:lnTo>
                    <a:pt x="20" y="11"/>
                  </a:lnTo>
                  <a:lnTo>
                    <a:pt x="38" y="0"/>
                  </a:lnTo>
                  <a:lnTo>
                    <a:pt x="111" y="40"/>
                  </a:lnTo>
                  <a:lnTo>
                    <a:pt x="184" y="80"/>
                  </a:lnTo>
                  <a:lnTo>
                    <a:pt x="188" y="162"/>
                  </a:lnTo>
                  <a:lnTo>
                    <a:pt x="172" y="161"/>
                  </a:lnTo>
                  <a:lnTo>
                    <a:pt x="164" y="176"/>
                  </a:lnTo>
                  <a:lnTo>
                    <a:pt x="160" y="189"/>
                  </a:lnTo>
                  <a:lnTo>
                    <a:pt x="163" y="194"/>
                  </a:lnTo>
                  <a:lnTo>
                    <a:pt x="158" y="200"/>
                  </a:lnTo>
                  <a:lnTo>
                    <a:pt x="160" y="209"/>
                  </a:lnTo>
                  <a:lnTo>
                    <a:pt x="155" y="217"/>
                  </a:lnTo>
                  <a:lnTo>
                    <a:pt x="154" y="225"/>
                  </a:lnTo>
                  <a:lnTo>
                    <a:pt x="160" y="224"/>
                  </a:lnTo>
                  <a:lnTo>
                    <a:pt x="164" y="232"/>
                  </a:lnTo>
                  <a:lnTo>
                    <a:pt x="164" y="244"/>
                  </a:lnTo>
                  <a:lnTo>
                    <a:pt x="171" y="250"/>
                  </a:lnTo>
                  <a:lnTo>
                    <a:pt x="171" y="255"/>
                  </a:lnTo>
                  <a:lnTo>
                    <a:pt x="160" y="258"/>
                  </a:lnTo>
                  <a:lnTo>
                    <a:pt x="151" y="267"/>
                  </a:lnTo>
                  <a:lnTo>
                    <a:pt x="138" y="290"/>
                  </a:lnTo>
                  <a:lnTo>
                    <a:pt x="121" y="299"/>
                  </a:lnTo>
                  <a:lnTo>
                    <a:pt x="103" y="298"/>
                  </a:lnTo>
                  <a:lnTo>
                    <a:pt x="98" y="300"/>
                  </a:lnTo>
                  <a:lnTo>
                    <a:pt x="100" y="307"/>
                  </a:lnTo>
                  <a:lnTo>
                    <a:pt x="90" y="314"/>
                  </a:lnTo>
                  <a:lnTo>
                    <a:pt x="83" y="323"/>
                  </a:lnTo>
                  <a:lnTo>
                    <a:pt x="59" y="330"/>
                  </a:lnTo>
                  <a:lnTo>
                    <a:pt x="55" y="326"/>
                  </a:lnTo>
                  <a:lnTo>
                    <a:pt x="52" y="325"/>
                  </a:lnTo>
                  <a:lnTo>
                    <a:pt x="48" y="331"/>
                  </a:lnTo>
                  <a:lnTo>
                    <a:pt x="33" y="332"/>
                  </a:lnTo>
                  <a:lnTo>
                    <a:pt x="36" y="326"/>
                  </a:lnTo>
                  <a:lnTo>
                    <a:pt x="30" y="312"/>
                  </a:lnTo>
                  <a:lnTo>
                    <a:pt x="28" y="304"/>
                  </a:lnTo>
                  <a:lnTo>
                    <a:pt x="20" y="300"/>
                  </a:lnTo>
                  <a:lnTo>
                    <a:pt x="9" y="288"/>
                  </a:lnTo>
                  <a:lnTo>
                    <a:pt x="13" y="278"/>
                  </a:lnTo>
                  <a:lnTo>
                    <a:pt x="21" y="280"/>
                  </a:lnTo>
                  <a:lnTo>
                    <a:pt x="26" y="279"/>
                  </a:lnTo>
                  <a:lnTo>
                    <a:pt x="36" y="279"/>
                  </a:lnTo>
                  <a:lnTo>
                    <a:pt x="26" y="260"/>
                  </a:lnTo>
                  <a:lnTo>
                    <a:pt x="27" y="246"/>
                  </a:lnTo>
                  <a:lnTo>
                    <a:pt x="25" y="233"/>
                  </a:lnTo>
                  <a:lnTo>
                    <a:pt x="18" y="21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30" name="Freeform 129"/>
            <p:cNvSpPr>
              <a:spLocks/>
            </p:cNvSpPr>
            <p:nvPr/>
          </p:nvSpPr>
          <p:spPr bwMode="auto">
            <a:xfrm>
              <a:off x="4925598" y="3891652"/>
              <a:ext cx="57861" cy="164646"/>
            </a:xfrm>
            <a:custGeom>
              <a:avLst/>
              <a:gdLst>
                <a:gd name="T0" fmla="*/ 35 w 35"/>
                <a:gd name="T1" fmla="*/ 102 h 106"/>
                <a:gd name="T2" fmla="*/ 21 w 35"/>
                <a:gd name="T3" fmla="*/ 106 h 106"/>
                <a:gd name="T4" fmla="*/ 17 w 35"/>
                <a:gd name="T5" fmla="*/ 99 h 106"/>
                <a:gd name="T6" fmla="*/ 12 w 35"/>
                <a:gd name="T7" fmla="*/ 86 h 106"/>
                <a:gd name="T8" fmla="*/ 10 w 35"/>
                <a:gd name="T9" fmla="*/ 75 h 106"/>
                <a:gd name="T10" fmla="*/ 14 w 35"/>
                <a:gd name="T11" fmla="*/ 57 h 106"/>
                <a:gd name="T12" fmla="*/ 10 w 35"/>
                <a:gd name="T13" fmla="*/ 49 h 106"/>
                <a:gd name="T14" fmla="*/ 8 w 35"/>
                <a:gd name="T15" fmla="*/ 33 h 106"/>
                <a:gd name="T16" fmla="*/ 8 w 35"/>
                <a:gd name="T17" fmla="*/ 18 h 106"/>
                <a:gd name="T18" fmla="*/ 0 w 35"/>
                <a:gd name="T19" fmla="*/ 7 h 106"/>
                <a:gd name="T20" fmla="*/ 2 w 35"/>
                <a:gd name="T21" fmla="*/ 0 h 106"/>
                <a:gd name="T22" fmla="*/ 18 w 35"/>
                <a:gd name="T23" fmla="*/ 1 h 106"/>
                <a:gd name="T24" fmla="*/ 15 w 35"/>
                <a:gd name="T25" fmla="*/ 12 h 106"/>
                <a:gd name="T26" fmla="*/ 21 w 35"/>
                <a:gd name="T27" fmla="*/ 18 h 106"/>
                <a:gd name="T28" fmla="*/ 27 w 35"/>
                <a:gd name="T29" fmla="*/ 25 h 106"/>
                <a:gd name="T30" fmla="*/ 28 w 35"/>
                <a:gd name="T31" fmla="*/ 36 h 106"/>
                <a:gd name="T32" fmla="*/ 32 w 35"/>
                <a:gd name="T33" fmla="*/ 40 h 106"/>
                <a:gd name="T34" fmla="*/ 31 w 35"/>
                <a:gd name="T35" fmla="*/ 88 h 106"/>
                <a:gd name="T36" fmla="*/ 35 w 35"/>
                <a:gd name="T37" fmla="*/ 102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5" h="106">
                  <a:moveTo>
                    <a:pt x="35" y="102"/>
                  </a:moveTo>
                  <a:lnTo>
                    <a:pt x="21" y="106"/>
                  </a:lnTo>
                  <a:lnTo>
                    <a:pt x="17" y="99"/>
                  </a:lnTo>
                  <a:lnTo>
                    <a:pt x="12" y="86"/>
                  </a:lnTo>
                  <a:lnTo>
                    <a:pt x="10" y="75"/>
                  </a:lnTo>
                  <a:lnTo>
                    <a:pt x="14" y="57"/>
                  </a:lnTo>
                  <a:lnTo>
                    <a:pt x="10" y="49"/>
                  </a:lnTo>
                  <a:lnTo>
                    <a:pt x="8" y="33"/>
                  </a:lnTo>
                  <a:lnTo>
                    <a:pt x="8" y="18"/>
                  </a:lnTo>
                  <a:lnTo>
                    <a:pt x="0" y="7"/>
                  </a:lnTo>
                  <a:lnTo>
                    <a:pt x="2" y="0"/>
                  </a:lnTo>
                  <a:lnTo>
                    <a:pt x="18" y="1"/>
                  </a:lnTo>
                  <a:lnTo>
                    <a:pt x="15" y="12"/>
                  </a:lnTo>
                  <a:lnTo>
                    <a:pt x="21" y="18"/>
                  </a:lnTo>
                  <a:lnTo>
                    <a:pt x="27" y="25"/>
                  </a:lnTo>
                  <a:lnTo>
                    <a:pt x="28" y="36"/>
                  </a:lnTo>
                  <a:lnTo>
                    <a:pt x="32" y="40"/>
                  </a:lnTo>
                  <a:lnTo>
                    <a:pt x="31" y="88"/>
                  </a:lnTo>
                  <a:lnTo>
                    <a:pt x="35" y="102"/>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31" name="Freeform 130"/>
            <p:cNvSpPr>
              <a:spLocks/>
            </p:cNvSpPr>
            <p:nvPr/>
          </p:nvSpPr>
          <p:spPr bwMode="auto">
            <a:xfrm>
              <a:off x="5143813" y="3043572"/>
              <a:ext cx="115720" cy="226776"/>
            </a:xfrm>
            <a:custGeom>
              <a:avLst/>
              <a:gdLst>
                <a:gd name="T0" fmla="*/ 36 w 70"/>
                <a:gd name="T1" fmla="*/ 146 h 146"/>
                <a:gd name="T2" fmla="*/ 28 w 70"/>
                <a:gd name="T3" fmla="*/ 109 h 146"/>
                <a:gd name="T4" fmla="*/ 17 w 70"/>
                <a:gd name="T5" fmla="*/ 100 h 146"/>
                <a:gd name="T6" fmla="*/ 17 w 70"/>
                <a:gd name="T7" fmla="*/ 95 h 146"/>
                <a:gd name="T8" fmla="*/ 2 w 70"/>
                <a:gd name="T9" fmla="*/ 83 h 146"/>
                <a:gd name="T10" fmla="*/ 0 w 70"/>
                <a:gd name="T11" fmla="*/ 67 h 146"/>
                <a:gd name="T12" fmla="*/ 10 w 70"/>
                <a:gd name="T13" fmla="*/ 56 h 146"/>
                <a:gd name="T14" fmla="*/ 14 w 70"/>
                <a:gd name="T15" fmla="*/ 39 h 146"/>
                <a:gd name="T16" fmla="*/ 11 w 70"/>
                <a:gd name="T17" fmla="*/ 19 h 146"/>
                <a:gd name="T18" fmla="*/ 14 w 70"/>
                <a:gd name="T19" fmla="*/ 8 h 146"/>
                <a:gd name="T20" fmla="*/ 32 w 70"/>
                <a:gd name="T21" fmla="*/ 0 h 146"/>
                <a:gd name="T22" fmla="*/ 44 w 70"/>
                <a:gd name="T23" fmla="*/ 3 h 146"/>
                <a:gd name="T24" fmla="*/ 44 w 70"/>
                <a:gd name="T25" fmla="*/ 13 h 146"/>
                <a:gd name="T26" fmla="*/ 59 w 70"/>
                <a:gd name="T27" fmla="*/ 6 h 146"/>
                <a:gd name="T28" fmla="*/ 60 w 70"/>
                <a:gd name="T29" fmla="*/ 9 h 146"/>
                <a:gd name="T30" fmla="*/ 52 w 70"/>
                <a:gd name="T31" fmla="*/ 19 h 146"/>
                <a:gd name="T32" fmla="*/ 52 w 70"/>
                <a:gd name="T33" fmla="*/ 29 h 146"/>
                <a:gd name="T34" fmla="*/ 58 w 70"/>
                <a:gd name="T35" fmla="*/ 34 h 146"/>
                <a:gd name="T36" fmla="*/ 56 w 70"/>
                <a:gd name="T37" fmla="*/ 52 h 146"/>
                <a:gd name="T38" fmla="*/ 45 w 70"/>
                <a:gd name="T39" fmla="*/ 63 h 146"/>
                <a:gd name="T40" fmla="*/ 49 w 70"/>
                <a:gd name="T41" fmla="*/ 74 h 146"/>
                <a:gd name="T42" fmla="*/ 58 w 70"/>
                <a:gd name="T43" fmla="*/ 74 h 146"/>
                <a:gd name="T44" fmla="*/ 63 w 70"/>
                <a:gd name="T45" fmla="*/ 84 h 146"/>
                <a:gd name="T46" fmla="*/ 70 w 70"/>
                <a:gd name="T47" fmla="*/ 87 h 146"/>
                <a:gd name="T48" fmla="*/ 69 w 70"/>
                <a:gd name="T49" fmla="*/ 103 h 146"/>
                <a:gd name="T50" fmla="*/ 61 w 70"/>
                <a:gd name="T51" fmla="*/ 109 h 146"/>
                <a:gd name="T52" fmla="*/ 56 w 70"/>
                <a:gd name="T53" fmla="*/ 116 h 146"/>
                <a:gd name="T54" fmla="*/ 44 w 70"/>
                <a:gd name="T55" fmla="*/ 124 h 146"/>
                <a:gd name="T56" fmla="*/ 46 w 70"/>
                <a:gd name="T57" fmla="*/ 132 h 146"/>
                <a:gd name="T58" fmla="*/ 45 w 70"/>
                <a:gd name="T59" fmla="*/ 141 h 146"/>
                <a:gd name="T60" fmla="*/ 36 w 70"/>
                <a:gd name="T61" fmla="*/ 146 h 1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0" h="146">
                  <a:moveTo>
                    <a:pt x="36" y="146"/>
                  </a:moveTo>
                  <a:lnTo>
                    <a:pt x="28" y="109"/>
                  </a:lnTo>
                  <a:lnTo>
                    <a:pt x="17" y="100"/>
                  </a:lnTo>
                  <a:lnTo>
                    <a:pt x="17" y="95"/>
                  </a:lnTo>
                  <a:lnTo>
                    <a:pt x="2" y="83"/>
                  </a:lnTo>
                  <a:lnTo>
                    <a:pt x="0" y="67"/>
                  </a:lnTo>
                  <a:lnTo>
                    <a:pt x="10" y="56"/>
                  </a:lnTo>
                  <a:lnTo>
                    <a:pt x="14" y="39"/>
                  </a:lnTo>
                  <a:lnTo>
                    <a:pt x="11" y="19"/>
                  </a:lnTo>
                  <a:lnTo>
                    <a:pt x="14" y="8"/>
                  </a:lnTo>
                  <a:lnTo>
                    <a:pt x="32" y="0"/>
                  </a:lnTo>
                  <a:lnTo>
                    <a:pt x="44" y="3"/>
                  </a:lnTo>
                  <a:lnTo>
                    <a:pt x="44" y="13"/>
                  </a:lnTo>
                  <a:lnTo>
                    <a:pt x="59" y="6"/>
                  </a:lnTo>
                  <a:lnTo>
                    <a:pt x="60" y="9"/>
                  </a:lnTo>
                  <a:lnTo>
                    <a:pt x="52" y="19"/>
                  </a:lnTo>
                  <a:lnTo>
                    <a:pt x="52" y="29"/>
                  </a:lnTo>
                  <a:lnTo>
                    <a:pt x="58" y="34"/>
                  </a:lnTo>
                  <a:lnTo>
                    <a:pt x="56" y="52"/>
                  </a:lnTo>
                  <a:lnTo>
                    <a:pt x="45" y="63"/>
                  </a:lnTo>
                  <a:lnTo>
                    <a:pt x="49" y="74"/>
                  </a:lnTo>
                  <a:lnTo>
                    <a:pt x="58" y="74"/>
                  </a:lnTo>
                  <a:lnTo>
                    <a:pt x="63" y="84"/>
                  </a:lnTo>
                  <a:lnTo>
                    <a:pt x="70" y="87"/>
                  </a:lnTo>
                  <a:lnTo>
                    <a:pt x="69" y="103"/>
                  </a:lnTo>
                  <a:lnTo>
                    <a:pt x="61" y="109"/>
                  </a:lnTo>
                  <a:lnTo>
                    <a:pt x="56" y="116"/>
                  </a:lnTo>
                  <a:lnTo>
                    <a:pt x="44" y="124"/>
                  </a:lnTo>
                  <a:lnTo>
                    <a:pt x="46" y="132"/>
                  </a:lnTo>
                  <a:lnTo>
                    <a:pt x="45" y="141"/>
                  </a:lnTo>
                  <a:lnTo>
                    <a:pt x="36" y="146"/>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32" name="Freeform 131"/>
            <p:cNvSpPr>
              <a:spLocks/>
            </p:cNvSpPr>
            <p:nvPr/>
          </p:nvSpPr>
          <p:spPr bwMode="auto">
            <a:xfrm>
              <a:off x="5661247" y="2892907"/>
              <a:ext cx="535619" cy="200371"/>
            </a:xfrm>
            <a:custGeom>
              <a:avLst/>
              <a:gdLst>
                <a:gd name="T0" fmla="*/ 177 w 324"/>
                <a:gd name="T1" fmla="*/ 15 h 129"/>
                <a:gd name="T2" fmla="*/ 202 w 324"/>
                <a:gd name="T3" fmla="*/ 23 h 129"/>
                <a:gd name="T4" fmla="*/ 222 w 324"/>
                <a:gd name="T5" fmla="*/ 20 h 129"/>
                <a:gd name="T6" fmla="*/ 236 w 324"/>
                <a:gd name="T7" fmla="*/ 22 h 129"/>
                <a:gd name="T8" fmla="*/ 254 w 324"/>
                <a:gd name="T9" fmla="*/ 11 h 129"/>
                <a:gd name="T10" fmla="*/ 272 w 324"/>
                <a:gd name="T11" fmla="*/ 10 h 129"/>
                <a:gd name="T12" fmla="*/ 290 w 324"/>
                <a:gd name="T13" fmla="*/ 20 h 129"/>
                <a:gd name="T14" fmla="*/ 294 w 324"/>
                <a:gd name="T15" fmla="*/ 27 h 129"/>
                <a:gd name="T16" fmla="*/ 294 w 324"/>
                <a:gd name="T17" fmla="*/ 37 h 129"/>
                <a:gd name="T18" fmla="*/ 308 w 324"/>
                <a:gd name="T19" fmla="*/ 42 h 129"/>
                <a:gd name="T20" fmla="*/ 316 w 324"/>
                <a:gd name="T21" fmla="*/ 48 h 129"/>
                <a:gd name="T22" fmla="*/ 305 w 324"/>
                <a:gd name="T23" fmla="*/ 54 h 129"/>
                <a:gd name="T24" fmla="*/ 314 w 324"/>
                <a:gd name="T25" fmla="*/ 78 h 129"/>
                <a:gd name="T26" fmla="*/ 312 w 324"/>
                <a:gd name="T27" fmla="*/ 84 h 129"/>
                <a:gd name="T28" fmla="*/ 324 w 324"/>
                <a:gd name="T29" fmla="*/ 101 h 129"/>
                <a:gd name="T30" fmla="*/ 316 w 324"/>
                <a:gd name="T31" fmla="*/ 104 h 129"/>
                <a:gd name="T32" fmla="*/ 310 w 324"/>
                <a:gd name="T33" fmla="*/ 99 h 129"/>
                <a:gd name="T34" fmla="*/ 289 w 324"/>
                <a:gd name="T35" fmla="*/ 96 h 129"/>
                <a:gd name="T36" fmla="*/ 282 w 324"/>
                <a:gd name="T37" fmla="*/ 100 h 129"/>
                <a:gd name="T38" fmla="*/ 263 w 324"/>
                <a:gd name="T39" fmla="*/ 103 h 129"/>
                <a:gd name="T40" fmla="*/ 254 w 324"/>
                <a:gd name="T41" fmla="*/ 103 h 129"/>
                <a:gd name="T42" fmla="*/ 235 w 324"/>
                <a:gd name="T43" fmla="*/ 110 h 129"/>
                <a:gd name="T44" fmla="*/ 221 w 324"/>
                <a:gd name="T45" fmla="*/ 110 h 129"/>
                <a:gd name="T46" fmla="*/ 212 w 324"/>
                <a:gd name="T47" fmla="*/ 106 h 129"/>
                <a:gd name="T48" fmla="*/ 193 w 324"/>
                <a:gd name="T49" fmla="*/ 112 h 129"/>
                <a:gd name="T50" fmla="*/ 187 w 324"/>
                <a:gd name="T51" fmla="*/ 108 h 129"/>
                <a:gd name="T52" fmla="*/ 188 w 324"/>
                <a:gd name="T53" fmla="*/ 120 h 129"/>
                <a:gd name="T54" fmla="*/ 184 w 324"/>
                <a:gd name="T55" fmla="*/ 124 h 129"/>
                <a:gd name="T56" fmla="*/ 180 w 324"/>
                <a:gd name="T57" fmla="*/ 129 h 129"/>
                <a:gd name="T58" fmla="*/ 172 w 324"/>
                <a:gd name="T59" fmla="*/ 119 h 129"/>
                <a:gd name="T60" fmla="*/ 178 w 324"/>
                <a:gd name="T61" fmla="*/ 112 h 129"/>
                <a:gd name="T62" fmla="*/ 167 w 324"/>
                <a:gd name="T63" fmla="*/ 113 h 129"/>
                <a:gd name="T64" fmla="*/ 153 w 324"/>
                <a:gd name="T65" fmla="*/ 109 h 129"/>
                <a:gd name="T66" fmla="*/ 142 w 324"/>
                <a:gd name="T67" fmla="*/ 120 h 129"/>
                <a:gd name="T68" fmla="*/ 116 w 324"/>
                <a:gd name="T69" fmla="*/ 123 h 129"/>
                <a:gd name="T70" fmla="*/ 101 w 324"/>
                <a:gd name="T71" fmla="*/ 112 h 129"/>
                <a:gd name="T72" fmla="*/ 82 w 324"/>
                <a:gd name="T73" fmla="*/ 111 h 129"/>
                <a:gd name="T74" fmla="*/ 80 w 324"/>
                <a:gd name="T75" fmla="*/ 120 h 129"/>
                <a:gd name="T76" fmla="*/ 68 w 324"/>
                <a:gd name="T77" fmla="*/ 122 h 129"/>
                <a:gd name="T78" fmla="*/ 50 w 324"/>
                <a:gd name="T79" fmla="*/ 111 h 129"/>
                <a:gd name="T80" fmla="*/ 31 w 324"/>
                <a:gd name="T81" fmla="*/ 111 h 129"/>
                <a:gd name="T82" fmla="*/ 19 w 324"/>
                <a:gd name="T83" fmla="*/ 91 h 129"/>
                <a:gd name="T84" fmla="*/ 6 w 324"/>
                <a:gd name="T85" fmla="*/ 79 h 129"/>
                <a:gd name="T86" fmla="*/ 12 w 324"/>
                <a:gd name="T87" fmla="*/ 63 h 129"/>
                <a:gd name="T88" fmla="*/ 0 w 324"/>
                <a:gd name="T89" fmla="*/ 53 h 129"/>
                <a:gd name="T90" fmla="*/ 17 w 324"/>
                <a:gd name="T91" fmla="*/ 34 h 129"/>
                <a:gd name="T92" fmla="*/ 43 w 324"/>
                <a:gd name="T93" fmla="*/ 33 h 129"/>
                <a:gd name="T94" fmla="*/ 48 w 324"/>
                <a:gd name="T95" fmla="*/ 17 h 129"/>
                <a:gd name="T96" fmla="*/ 81 w 324"/>
                <a:gd name="T97" fmla="*/ 20 h 129"/>
                <a:gd name="T98" fmla="*/ 99 w 324"/>
                <a:gd name="T99" fmla="*/ 7 h 129"/>
                <a:gd name="T100" fmla="*/ 118 w 324"/>
                <a:gd name="T101" fmla="*/ 1 h 129"/>
                <a:gd name="T102" fmla="*/ 145 w 324"/>
                <a:gd name="T103" fmla="*/ 0 h 129"/>
                <a:gd name="T104" fmla="*/ 177 w 324"/>
                <a:gd name="T105" fmla="*/ 15 h 1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324" h="129">
                  <a:moveTo>
                    <a:pt x="177" y="15"/>
                  </a:moveTo>
                  <a:lnTo>
                    <a:pt x="202" y="23"/>
                  </a:lnTo>
                  <a:lnTo>
                    <a:pt x="222" y="20"/>
                  </a:lnTo>
                  <a:lnTo>
                    <a:pt x="236" y="22"/>
                  </a:lnTo>
                  <a:lnTo>
                    <a:pt x="254" y="11"/>
                  </a:lnTo>
                  <a:lnTo>
                    <a:pt x="272" y="10"/>
                  </a:lnTo>
                  <a:lnTo>
                    <a:pt x="290" y="20"/>
                  </a:lnTo>
                  <a:lnTo>
                    <a:pt x="294" y="27"/>
                  </a:lnTo>
                  <a:lnTo>
                    <a:pt x="294" y="37"/>
                  </a:lnTo>
                  <a:lnTo>
                    <a:pt x="308" y="42"/>
                  </a:lnTo>
                  <a:lnTo>
                    <a:pt x="316" y="48"/>
                  </a:lnTo>
                  <a:lnTo>
                    <a:pt x="305" y="54"/>
                  </a:lnTo>
                  <a:lnTo>
                    <a:pt x="314" y="78"/>
                  </a:lnTo>
                  <a:lnTo>
                    <a:pt x="312" y="84"/>
                  </a:lnTo>
                  <a:lnTo>
                    <a:pt x="324" y="101"/>
                  </a:lnTo>
                  <a:lnTo>
                    <a:pt x="316" y="104"/>
                  </a:lnTo>
                  <a:lnTo>
                    <a:pt x="310" y="99"/>
                  </a:lnTo>
                  <a:lnTo>
                    <a:pt x="289" y="96"/>
                  </a:lnTo>
                  <a:lnTo>
                    <a:pt x="282" y="100"/>
                  </a:lnTo>
                  <a:lnTo>
                    <a:pt x="263" y="103"/>
                  </a:lnTo>
                  <a:lnTo>
                    <a:pt x="254" y="103"/>
                  </a:lnTo>
                  <a:lnTo>
                    <a:pt x="235" y="110"/>
                  </a:lnTo>
                  <a:lnTo>
                    <a:pt x="221" y="110"/>
                  </a:lnTo>
                  <a:lnTo>
                    <a:pt x="212" y="106"/>
                  </a:lnTo>
                  <a:lnTo>
                    <a:pt x="193" y="112"/>
                  </a:lnTo>
                  <a:lnTo>
                    <a:pt x="187" y="108"/>
                  </a:lnTo>
                  <a:lnTo>
                    <a:pt x="188" y="120"/>
                  </a:lnTo>
                  <a:lnTo>
                    <a:pt x="184" y="124"/>
                  </a:lnTo>
                  <a:lnTo>
                    <a:pt x="180" y="129"/>
                  </a:lnTo>
                  <a:lnTo>
                    <a:pt x="172" y="119"/>
                  </a:lnTo>
                  <a:lnTo>
                    <a:pt x="178" y="112"/>
                  </a:lnTo>
                  <a:lnTo>
                    <a:pt x="167" y="113"/>
                  </a:lnTo>
                  <a:lnTo>
                    <a:pt x="153" y="109"/>
                  </a:lnTo>
                  <a:lnTo>
                    <a:pt x="142" y="120"/>
                  </a:lnTo>
                  <a:lnTo>
                    <a:pt x="116" y="123"/>
                  </a:lnTo>
                  <a:lnTo>
                    <a:pt x="101" y="112"/>
                  </a:lnTo>
                  <a:lnTo>
                    <a:pt x="82" y="111"/>
                  </a:lnTo>
                  <a:lnTo>
                    <a:pt x="80" y="120"/>
                  </a:lnTo>
                  <a:lnTo>
                    <a:pt x="68" y="122"/>
                  </a:lnTo>
                  <a:lnTo>
                    <a:pt x="50" y="111"/>
                  </a:lnTo>
                  <a:lnTo>
                    <a:pt x="31" y="111"/>
                  </a:lnTo>
                  <a:lnTo>
                    <a:pt x="19" y="91"/>
                  </a:lnTo>
                  <a:lnTo>
                    <a:pt x="6" y="79"/>
                  </a:lnTo>
                  <a:lnTo>
                    <a:pt x="12" y="63"/>
                  </a:lnTo>
                  <a:lnTo>
                    <a:pt x="0" y="53"/>
                  </a:lnTo>
                  <a:lnTo>
                    <a:pt x="17" y="34"/>
                  </a:lnTo>
                  <a:lnTo>
                    <a:pt x="43" y="33"/>
                  </a:lnTo>
                  <a:lnTo>
                    <a:pt x="48" y="17"/>
                  </a:lnTo>
                  <a:lnTo>
                    <a:pt x="81" y="20"/>
                  </a:lnTo>
                  <a:lnTo>
                    <a:pt x="99" y="7"/>
                  </a:lnTo>
                  <a:lnTo>
                    <a:pt x="118" y="1"/>
                  </a:lnTo>
                  <a:lnTo>
                    <a:pt x="145" y="0"/>
                  </a:lnTo>
                  <a:lnTo>
                    <a:pt x="177" y="1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33" name="Freeform 132"/>
            <p:cNvSpPr>
              <a:spLocks/>
            </p:cNvSpPr>
            <p:nvPr/>
          </p:nvSpPr>
          <p:spPr bwMode="auto">
            <a:xfrm>
              <a:off x="5651328" y="2889800"/>
              <a:ext cx="82657" cy="63684"/>
            </a:xfrm>
            <a:custGeom>
              <a:avLst/>
              <a:gdLst>
                <a:gd name="T0" fmla="*/ 21 w 50"/>
                <a:gd name="T1" fmla="*/ 30 h 41"/>
                <a:gd name="T2" fmla="*/ 8 w 50"/>
                <a:gd name="T3" fmla="*/ 41 h 41"/>
                <a:gd name="T4" fmla="*/ 2 w 50"/>
                <a:gd name="T5" fmla="*/ 32 h 41"/>
                <a:gd name="T6" fmla="*/ 2 w 50"/>
                <a:gd name="T7" fmla="*/ 27 h 41"/>
                <a:gd name="T8" fmla="*/ 5 w 50"/>
                <a:gd name="T9" fmla="*/ 25 h 41"/>
                <a:gd name="T10" fmla="*/ 9 w 50"/>
                <a:gd name="T11" fmla="*/ 12 h 41"/>
                <a:gd name="T12" fmla="*/ 0 w 50"/>
                <a:gd name="T13" fmla="*/ 7 h 41"/>
                <a:gd name="T14" fmla="*/ 17 w 50"/>
                <a:gd name="T15" fmla="*/ 0 h 41"/>
                <a:gd name="T16" fmla="*/ 32 w 50"/>
                <a:gd name="T17" fmla="*/ 3 h 41"/>
                <a:gd name="T18" fmla="*/ 35 w 50"/>
                <a:gd name="T19" fmla="*/ 11 h 41"/>
                <a:gd name="T20" fmla="*/ 50 w 50"/>
                <a:gd name="T21" fmla="*/ 18 h 41"/>
                <a:gd name="T22" fmla="*/ 47 w 50"/>
                <a:gd name="T23" fmla="*/ 23 h 41"/>
                <a:gd name="T24" fmla="*/ 28 w 50"/>
                <a:gd name="T25" fmla="*/ 24 h 41"/>
                <a:gd name="T26" fmla="*/ 21 w 50"/>
                <a:gd name="T27" fmla="*/ 30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0" h="41">
                  <a:moveTo>
                    <a:pt x="21" y="30"/>
                  </a:moveTo>
                  <a:lnTo>
                    <a:pt x="8" y="41"/>
                  </a:lnTo>
                  <a:lnTo>
                    <a:pt x="2" y="32"/>
                  </a:lnTo>
                  <a:lnTo>
                    <a:pt x="2" y="27"/>
                  </a:lnTo>
                  <a:lnTo>
                    <a:pt x="5" y="25"/>
                  </a:lnTo>
                  <a:lnTo>
                    <a:pt x="9" y="12"/>
                  </a:lnTo>
                  <a:lnTo>
                    <a:pt x="0" y="7"/>
                  </a:lnTo>
                  <a:lnTo>
                    <a:pt x="17" y="0"/>
                  </a:lnTo>
                  <a:lnTo>
                    <a:pt x="32" y="3"/>
                  </a:lnTo>
                  <a:lnTo>
                    <a:pt x="35" y="11"/>
                  </a:lnTo>
                  <a:lnTo>
                    <a:pt x="50" y="18"/>
                  </a:lnTo>
                  <a:lnTo>
                    <a:pt x="47" y="23"/>
                  </a:lnTo>
                  <a:lnTo>
                    <a:pt x="28" y="24"/>
                  </a:lnTo>
                  <a:lnTo>
                    <a:pt x="21" y="3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34" name="Freeform 133"/>
            <p:cNvSpPr>
              <a:spLocks/>
            </p:cNvSpPr>
            <p:nvPr/>
          </p:nvSpPr>
          <p:spPr bwMode="auto">
            <a:xfrm>
              <a:off x="5818296" y="4278414"/>
              <a:ext cx="328976" cy="347930"/>
            </a:xfrm>
            <a:custGeom>
              <a:avLst/>
              <a:gdLst>
                <a:gd name="T0" fmla="*/ 84 w 199"/>
                <a:gd name="T1" fmla="*/ 0 h 224"/>
                <a:gd name="T2" fmla="*/ 87 w 199"/>
                <a:gd name="T3" fmla="*/ 2 h 224"/>
                <a:gd name="T4" fmla="*/ 154 w 199"/>
                <a:gd name="T5" fmla="*/ 45 h 224"/>
                <a:gd name="T6" fmla="*/ 155 w 199"/>
                <a:gd name="T7" fmla="*/ 57 h 224"/>
                <a:gd name="T8" fmla="*/ 181 w 199"/>
                <a:gd name="T9" fmla="*/ 78 h 224"/>
                <a:gd name="T10" fmla="*/ 172 w 199"/>
                <a:gd name="T11" fmla="*/ 103 h 224"/>
                <a:gd name="T12" fmla="*/ 173 w 199"/>
                <a:gd name="T13" fmla="*/ 115 h 224"/>
                <a:gd name="T14" fmla="*/ 184 w 199"/>
                <a:gd name="T15" fmla="*/ 123 h 224"/>
                <a:gd name="T16" fmla="*/ 185 w 199"/>
                <a:gd name="T17" fmla="*/ 128 h 224"/>
                <a:gd name="T18" fmla="*/ 180 w 199"/>
                <a:gd name="T19" fmla="*/ 141 h 224"/>
                <a:gd name="T20" fmla="*/ 181 w 199"/>
                <a:gd name="T21" fmla="*/ 147 h 224"/>
                <a:gd name="T22" fmla="*/ 179 w 199"/>
                <a:gd name="T23" fmla="*/ 157 h 224"/>
                <a:gd name="T24" fmla="*/ 185 w 199"/>
                <a:gd name="T25" fmla="*/ 170 h 224"/>
                <a:gd name="T26" fmla="*/ 192 w 199"/>
                <a:gd name="T27" fmla="*/ 190 h 224"/>
                <a:gd name="T28" fmla="*/ 199 w 199"/>
                <a:gd name="T29" fmla="*/ 195 h 224"/>
                <a:gd name="T30" fmla="*/ 184 w 199"/>
                <a:gd name="T31" fmla="*/ 207 h 224"/>
                <a:gd name="T32" fmla="*/ 164 w 199"/>
                <a:gd name="T33" fmla="*/ 215 h 224"/>
                <a:gd name="T34" fmla="*/ 153 w 199"/>
                <a:gd name="T35" fmla="*/ 215 h 224"/>
                <a:gd name="T36" fmla="*/ 146 w 199"/>
                <a:gd name="T37" fmla="*/ 221 h 224"/>
                <a:gd name="T38" fmla="*/ 133 w 199"/>
                <a:gd name="T39" fmla="*/ 221 h 224"/>
                <a:gd name="T40" fmla="*/ 128 w 199"/>
                <a:gd name="T41" fmla="*/ 224 h 224"/>
                <a:gd name="T42" fmla="*/ 107 w 199"/>
                <a:gd name="T43" fmla="*/ 218 h 224"/>
                <a:gd name="T44" fmla="*/ 93 w 199"/>
                <a:gd name="T45" fmla="*/ 220 h 224"/>
                <a:gd name="T46" fmla="*/ 89 w 199"/>
                <a:gd name="T47" fmla="*/ 192 h 224"/>
                <a:gd name="T48" fmla="*/ 82 w 199"/>
                <a:gd name="T49" fmla="*/ 182 h 224"/>
                <a:gd name="T50" fmla="*/ 79 w 199"/>
                <a:gd name="T51" fmla="*/ 176 h 224"/>
                <a:gd name="T52" fmla="*/ 61 w 199"/>
                <a:gd name="T53" fmla="*/ 172 h 224"/>
                <a:gd name="T54" fmla="*/ 51 w 199"/>
                <a:gd name="T55" fmla="*/ 166 h 224"/>
                <a:gd name="T56" fmla="*/ 39 w 199"/>
                <a:gd name="T57" fmla="*/ 163 h 224"/>
                <a:gd name="T58" fmla="*/ 32 w 199"/>
                <a:gd name="T59" fmla="*/ 159 h 224"/>
                <a:gd name="T60" fmla="*/ 25 w 199"/>
                <a:gd name="T61" fmla="*/ 154 h 224"/>
                <a:gd name="T62" fmla="*/ 15 w 199"/>
                <a:gd name="T63" fmla="*/ 127 h 224"/>
                <a:gd name="T64" fmla="*/ 5 w 199"/>
                <a:gd name="T65" fmla="*/ 116 h 224"/>
                <a:gd name="T66" fmla="*/ 1 w 199"/>
                <a:gd name="T67" fmla="*/ 104 h 224"/>
                <a:gd name="T68" fmla="*/ 3 w 199"/>
                <a:gd name="T69" fmla="*/ 93 h 224"/>
                <a:gd name="T70" fmla="*/ 0 w 199"/>
                <a:gd name="T71" fmla="*/ 74 h 224"/>
                <a:gd name="T72" fmla="*/ 7 w 199"/>
                <a:gd name="T73" fmla="*/ 73 h 224"/>
                <a:gd name="T74" fmla="*/ 14 w 199"/>
                <a:gd name="T75" fmla="*/ 65 h 224"/>
                <a:gd name="T76" fmla="*/ 22 w 199"/>
                <a:gd name="T77" fmla="*/ 54 h 224"/>
                <a:gd name="T78" fmla="*/ 26 w 199"/>
                <a:gd name="T79" fmla="*/ 50 h 224"/>
                <a:gd name="T80" fmla="*/ 26 w 199"/>
                <a:gd name="T81" fmla="*/ 43 h 224"/>
                <a:gd name="T82" fmla="*/ 22 w 199"/>
                <a:gd name="T83" fmla="*/ 39 h 224"/>
                <a:gd name="T84" fmla="*/ 21 w 199"/>
                <a:gd name="T85" fmla="*/ 31 h 224"/>
                <a:gd name="T86" fmla="*/ 26 w 199"/>
                <a:gd name="T87" fmla="*/ 28 h 224"/>
                <a:gd name="T88" fmla="*/ 28 w 199"/>
                <a:gd name="T89" fmla="*/ 16 h 224"/>
                <a:gd name="T90" fmla="*/ 20 w 199"/>
                <a:gd name="T91" fmla="*/ 4 h 224"/>
                <a:gd name="T92" fmla="*/ 27 w 199"/>
                <a:gd name="T93" fmla="*/ 2 h 224"/>
                <a:gd name="T94" fmla="*/ 47 w 199"/>
                <a:gd name="T95" fmla="*/ 2 h 224"/>
                <a:gd name="T96" fmla="*/ 84 w 199"/>
                <a:gd name="T97" fmla="*/ 0 h 2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99" h="224">
                  <a:moveTo>
                    <a:pt x="84" y="0"/>
                  </a:moveTo>
                  <a:lnTo>
                    <a:pt x="87" y="2"/>
                  </a:lnTo>
                  <a:lnTo>
                    <a:pt x="154" y="45"/>
                  </a:lnTo>
                  <a:lnTo>
                    <a:pt x="155" y="57"/>
                  </a:lnTo>
                  <a:lnTo>
                    <a:pt x="181" y="78"/>
                  </a:lnTo>
                  <a:lnTo>
                    <a:pt x="172" y="103"/>
                  </a:lnTo>
                  <a:lnTo>
                    <a:pt x="173" y="115"/>
                  </a:lnTo>
                  <a:lnTo>
                    <a:pt x="184" y="123"/>
                  </a:lnTo>
                  <a:lnTo>
                    <a:pt x="185" y="128"/>
                  </a:lnTo>
                  <a:lnTo>
                    <a:pt x="180" y="141"/>
                  </a:lnTo>
                  <a:lnTo>
                    <a:pt x="181" y="147"/>
                  </a:lnTo>
                  <a:lnTo>
                    <a:pt x="179" y="157"/>
                  </a:lnTo>
                  <a:lnTo>
                    <a:pt x="185" y="170"/>
                  </a:lnTo>
                  <a:lnTo>
                    <a:pt x="192" y="190"/>
                  </a:lnTo>
                  <a:lnTo>
                    <a:pt x="199" y="195"/>
                  </a:lnTo>
                  <a:lnTo>
                    <a:pt x="184" y="207"/>
                  </a:lnTo>
                  <a:lnTo>
                    <a:pt x="164" y="215"/>
                  </a:lnTo>
                  <a:lnTo>
                    <a:pt x="153" y="215"/>
                  </a:lnTo>
                  <a:lnTo>
                    <a:pt x="146" y="221"/>
                  </a:lnTo>
                  <a:lnTo>
                    <a:pt x="133" y="221"/>
                  </a:lnTo>
                  <a:lnTo>
                    <a:pt x="128" y="224"/>
                  </a:lnTo>
                  <a:lnTo>
                    <a:pt x="107" y="218"/>
                  </a:lnTo>
                  <a:lnTo>
                    <a:pt x="93" y="220"/>
                  </a:lnTo>
                  <a:lnTo>
                    <a:pt x="89" y="192"/>
                  </a:lnTo>
                  <a:lnTo>
                    <a:pt x="82" y="182"/>
                  </a:lnTo>
                  <a:lnTo>
                    <a:pt x="79" y="176"/>
                  </a:lnTo>
                  <a:lnTo>
                    <a:pt x="61" y="172"/>
                  </a:lnTo>
                  <a:lnTo>
                    <a:pt x="51" y="166"/>
                  </a:lnTo>
                  <a:lnTo>
                    <a:pt x="39" y="163"/>
                  </a:lnTo>
                  <a:lnTo>
                    <a:pt x="32" y="159"/>
                  </a:lnTo>
                  <a:lnTo>
                    <a:pt x="25" y="154"/>
                  </a:lnTo>
                  <a:lnTo>
                    <a:pt x="15" y="127"/>
                  </a:lnTo>
                  <a:lnTo>
                    <a:pt x="5" y="116"/>
                  </a:lnTo>
                  <a:lnTo>
                    <a:pt x="1" y="104"/>
                  </a:lnTo>
                  <a:lnTo>
                    <a:pt x="3" y="93"/>
                  </a:lnTo>
                  <a:lnTo>
                    <a:pt x="0" y="74"/>
                  </a:lnTo>
                  <a:lnTo>
                    <a:pt x="7" y="73"/>
                  </a:lnTo>
                  <a:lnTo>
                    <a:pt x="14" y="65"/>
                  </a:lnTo>
                  <a:lnTo>
                    <a:pt x="22" y="54"/>
                  </a:lnTo>
                  <a:lnTo>
                    <a:pt x="26" y="50"/>
                  </a:lnTo>
                  <a:lnTo>
                    <a:pt x="26" y="43"/>
                  </a:lnTo>
                  <a:lnTo>
                    <a:pt x="22" y="39"/>
                  </a:lnTo>
                  <a:lnTo>
                    <a:pt x="21" y="31"/>
                  </a:lnTo>
                  <a:lnTo>
                    <a:pt x="26" y="28"/>
                  </a:lnTo>
                  <a:lnTo>
                    <a:pt x="28" y="16"/>
                  </a:lnTo>
                  <a:lnTo>
                    <a:pt x="20" y="4"/>
                  </a:lnTo>
                  <a:lnTo>
                    <a:pt x="27" y="2"/>
                  </a:lnTo>
                  <a:lnTo>
                    <a:pt x="47" y="2"/>
                  </a:lnTo>
                  <a:lnTo>
                    <a:pt x="84"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35" name="Freeform 134"/>
            <p:cNvSpPr>
              <a:spLocks/>
            </p:cNvSpPr>
            <p:nvPr/>
          </p:nvSpPr>
          <p:spPr bwMode="auto">
            <a:xfrm>
              <a:off x="5826562" y="4110662"/>
              <a:ext cx="165314" cy="183284"/>
            </a:xfrm>
            <a:custGeom>
              <a:avLst/>
              <a:gdLst>
                <a:gd name="T0" fmla="*/ 42 w 100"/>
                <a:gd name="T1" fmla="*/ 110 h 118"/>
                <a:gd name="T2" fmla="*/ 22 w 100"/>
                <a:gd name="T3" fmla="*/ 110 h 118"/>
                <a:gd name="T4" fmla="*/ 15 w 100"/>
                <a:gd name="T5" fmla="*/ 112 h 118"/>
                <a:gd name="T6" fmla="*/ 4 w 100"/>
                <a:gd name="T7" fmla="*/ 118 h 118"/>
                <a:gd name="T8" fmla="*/ 0 w 100"/>
                <a:gd name="T9" fmla="*/ 116 h 118"/>
                <a:gd name="T10" fmla="*/ 0 w 100"/>
                <a:gd name="T11" fmla="*/ 101 h 118"/>
                <a:gd name="T12" fmla="*/ 4 w 100"/>
                <a:gd name="T13" fmla="*/ 93 h 118"/>
                <a:gd name="T14" fmla="*/ 5 w 100"/>
                <a:gd name="T15" fmla="*/ 76 h 118"/>
                <a:gd name="T16" fmla="*/ 9 w 100"/>
                <a:gd name="T17" fmla="*/ 66 h 118"/>
                <a:gd name="T18" fmla="*/ 16 w 100"/>
                <a:gd name="T19" fmla="*/ 56 h 118"/>
                <a:gd name="T20" fmla="*/ 23 w 100"/>
                <a:gd name="T21" fmla="*/ 50 h 118"/>
                <a:gd name="T22" fmla="*/ 29 w 100"/>
                <a:gd name="T23" fmla="*/ 43 h 118"/>
                <a:gd name="T24" fmla="*/ 22 w 100"/>
                <a:gd name="T25" fmla="*/ 40 h 118"/>
                <a:gd name="T26" fmla="*/ 23 w 100"/>
                <a:gd name="T27" fmla="*/ 16 h 118"/>
                <a:gd name="T28" fmla="*/ 30 w 100"/>
                <a:gd name="T29" fmla="*/ 10 h 118"/>
                <a:gd name="T30" fmla="*/ 42 w 100"/>
                <a:gd name="T31" fmla="*/ 14 h 118"/>
                <a:gd name="T32" fmla="*/ 57 w 100"/>
                <a:gd name="T33" fmla="*/ 10 h 118"/>
                <a:gd name="T34" fmla="*/ 69 w 100"/>
                <a:gd name="T35" fmla="*/ 10 h 118"/>
                <a:gd name="T36" fmla="*/ 81 w 100"/>
                <a:gd name="T37" fmla="*/ 0 h 118"/>
                <a:gd name="T38" fmla="*/ 90 w 100"/>
                <a:gd name="T39" fmla="*/ 15 h 118"/>
                <a:gd name="T40" fmla="*/ 92 w 100"/>
                <a:gd name="T41" fmla="*/ 25 h 118"/>
                <a:gd name="T42" fmla="*/ 100 w 100"/>
                <a:gd name="T43" fmla="*/ 49 h 118"/>
                <a:gd name="T44" fmla="*/ 93 w 100"/>
                <a:gd name="T45" fmla="*/ 64 h 118"/>
                <a:gd name="T46" fmla="*/ 84 w 100"/>
                <a:gd name="T47" fmla="*/ 78 h 118"/>
                <a:gd name="T48" fmla="*/ 79 w 100"/>
                <a:gd name="T49" fmla="*/ 86 h 118"/>
                <a:gd name="T50" fmla="*/ 79 w 100"/>
                <a:gd name="T51" fmla="*/ 108 h 118"/>
                <a:gd name="T52" fmla="*/ 42 w 100"/>
                <a:gd name="T53" fmla="*/ 110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00" h="118">
                  <a:moveTo>
                    <a:pt x="42" y="110"/>
                  </a:moveTo>
                  <a:lnTo>
                    <a:pt x="22" y="110"/>
                  </a:lnTo>
                  <a:lnTo>
                    <a:pt x="15" y="112"/>
                  </a:lnTo>
                  <a:lnTo>
                    <a:pt x="4" y="118"/>
                  </a:lnTo>
                  <a:lnTo>
                    <a:pt x="0" y="116"/>
                  </a:lnTo>
                  <a:lnTo>
                    <a:pt x="0" y="101"/>
                  </a:lnTo>
                  <a:lnTo>
                    <a:pt x="4" y="93"/>
                  </a:lnTo>
                  <a:lnTo>
                    <a:pt x="5" y="76"/>
                  </a:lnTo>
                  <a:lnTo>
                    <a:pt x="9" y="66"/>
                  </a:lnTo>
                  <a:lnTo>
                    <a:pt x="16" y="56"/>
                  </a:lnTo>
                  <a:lnTo>
                    <a:pt x="23" y="50"/>
                  </a:lnTo>
                  <a:lnTo>
                    <a:pt x="29" y="43"/>
                  </a:lnTo>
                  <a:lnTo>
                    <a:pt x="22" y="40"/>
                  </a:lnTo>
                  <a:lnTo>
                    <a:pt x="23" y="16"/>
                  </a:lnTo>
                  <a:lnTo>
                    <a:pt x="30" y="10"/>
                  </a:lnTo>
                  <a:lnTo>
                    <a:pt x="42" y="14"/>
                  </a:lnTo>
                  <a:lnTo>
                    <a:pt x="57" y="10"/>
                  </a:lnTo>
                  <a:lnTo>
                    <a:pt x="69" y="10"/>
                  </a:lnTo>
                  <a:lnTo>
                    <a:pt x="81" y="0"/>
                  </a:lnTo>
                  <a:lnTo>
                    <a:pt x="90" y="15"/>
                  </a:lnTo>
                  <a:lnTo>
                    <a:pt x="92" y="25"/>
                  </a:lnTo>
                  <a:lnTo>
                    <a:pt x="100" y="49"/>
                  </a:lnTo>
                  <a:lnTo>
                    <a:pt x="93" y="64"/>
                  </a:lnTo>
                  <a:lnTo>
                    <a:pt x="84" y="78"/>
                  </a:lnTo>
                  <a:lnTo>
                    <a:pt x="79" y="86"/>
                  </a:lnTo>
                  <a:lnTo>
                    <a:pt x="79" y="108"/>
                  </a:lnTo>
                  <a:lnTo>
                    <a:pt x="42" y="11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36" name="Freeform 135"/>
            <p:cNvSpPr>
              <a:spLocks/>
            </p:cNvSpPr>
            <p:nvPr/>
          </p:nvSpPr>
          <p:spPr bwMode="auto">
            <a:xfrm>
              <a:off x="5517423" y="2568275"/>
              <a:ext cx="476106" cy="251628"/>
            </a:xfrm>
            <a:custGeom>
              <a:avLst/>
              <a:gdLst>
                <a:gd name="T0" fmla="*/ 149 w 288"/>
                <a:gd name="T1" fmla="*/ 6 h 162"/>
                <a:gd name="T2" fmla="*/ 157 w 288"/>
                <a:gd name="T3" fmla="*/ 2 h 162"/>
                <a:gd name="T4" fmla="*/ 186 w 288"/>
                <a:gd name="T5" fmla="*/ 11 h 162"/>
                <a:gd name="T6" fmla="*/ 185 w 288"/>
                <a:gd name="T7" fmla="*/ 22 h 162"/>
                <a:gd name="T8" fmla="*/ 205 w 288"/>
                <a:gd name="T9" fmla="*/ 31 h 162"/>
                <a:gd name="T10" fmla="*/ 227 w 288"/>
                <a:gd name="T11" fmla="*/ 42 h 162"/>
                <a:gd name="T12" fmla="*/ 251 w 288"/>
                <a:gd name="T13" fmla="*/ 49 h 162"/>
                <a:gd name="T14" fmla="*/ 285 w 288"/>
                <a:gd name="T15" fmla="*/ 55 h 162"/>
                <a:gd name="T16" fmla="*/ 282 w 288"/>
                <a:gd name="T17" fmla="*/ 72 h 162"/>
                <a:gd name="T18" fmla="*/ 287 w 288"/>
                <a:gd name="T19" fmla="*/ 89 h 162"/>
                <a:gd name="T20" fmla="*/ 264 w 288"/>
                <a:gd name="T21" fmla="*/ 97 h 162"/>
                <a:gd name="T22" fmla="*/ 253 w 288"/>
                <a:gd name="T23" fmla="*/ 107 h 162"/>
                <a:gd name="T24" fmla="*/ 228 w 288"/>
                <a:gd name="T25" fmla="*/ 115 h 162"/>
                <a:gd name="T26" fmla="*/ 218 w 288"/>
                <a:gd name="T27" fmla="*/ 135 h 162"/>
                <a:gd name="T28" fmla="*/ 244 w 288"/>
                <a:gd name="T29" fmla="*/ 139 h 162"/>
                <a:gd name="T30" fmla="*/ 224 w 288"/>
                <a:gd name="T31" fmla="*/ 150 h 162"/>
                <a:gd name="T32" fmla="*/ 194 w 288"/>
                <a:gd name="T33" fmla="*/ 158 h 162"/>
                <a:gd name="T34" fmla="*/ 177 w 288"/>
                <a:gd name="T35" fmla="*/ 142 h 162"/>
                <a:gd name="T36" fmla="*/ 194 w 288"/>
                <a:gd name="T37" fmla="*/ 131 h 162"/>
                <a:gd name="T38" fmla="*/ 162 w 288"/>
                <a:gd name="T39" fmla="*/ 121 h 162"/>
                <a:gd name="T40" fmla="*/ 145 w 288"/>
                <a:gd name="T41" fmla="*/ 116 h 162"/>
                <a:gd name="T42" fmla="*/ 130 w 288"/>
                <a:gd name="T43" fmla="*/ 143 h 162"/>
                <a:gd name="T44" fmla="*/ 115 w 288"/>
                <a:gd name="T45" fmla="*/ 142 h 162"/>
                <a:gd name="T46" fmla="*/ 111 w 288"/>
                <a:gd name="T47" fmla="*/ 137 h 162"/>
                <a:gd name="T48" fmla="*/ 117 w 288"/>
                <a:gd name="T49" fmla="*/ 123 h 162"/>
                <a:gd name="T50" fmla="*/ 118 w 288"/>
                <a:gd name="T51" fmla="*/ 118 h 162"/>
                <a:gd name="T52" fmla="*/ 130 w 288"/>
                <a:gd name="T53" fmla="*/ 121 h 162"/>
                <a:gd name="T54" fmla="*/ 131 w 288"/>
                <a:gd name="T55" fmla="*/ 118 h 162"/>
                <a:gd name="T56" fmla="*/ 125 w 288"/>
                <a:gd name="T57" fmla="*/ 109 h 162"/>
                <a:gd name="T58" fmla="*/ 115 w 288"/>
                <a:gd name="T59" fmla="*/ 98 h 162"/>
                <a:gd name="T60" fmla="*/ 107 w 288"/>
                <a:gd name="T61" fmla="*/ 85 h 162"/>
                <a:gd name="T62" fmla="*/ 87 w 288"/>
                <a:gd name="T63" fmla="*/ 78 h 162"/>
                <a:gd name="T64" fmla="*/ 74 w 288"/>
                <a:gd name="T65" fmla="*/ 83 h 162"/>
                <a:gd name="T66" fmla="*/ 63 w 288"/>
                <a:gd name="T67" fmla="*/ 88 h 162"/>
                <a:gd name="T68" fmla="*/ 46 w 288"/>
                <a:gd name="T69" fmla="*/ 93 h 162"/>
                <a:gd name="T70" fmla="*/ 28 w 288"/>
                <a:gd name="T71" fmla="*/ 88 h 162"/>
                <a:gd name="T72" fmla="*/ 11 w 288"/>
                <a:gd name="T73" fmla="*/ 90 h 162"/>
                <a:gd name="T74" fmla="*/ 0 w 288"/>
                <a:gd name="T75" fmla="*/ 79 h 162"/>
                <a:gd name="T76" fmla="*/ 6 w 288"/>
                <a:gd name="T77" fmla="*/ 66 h 162"/>
                <a:gd name="T78" fmla="*/ 4 w 288"/>
                <a:gd name="T79" fmla="*/ 58 h 162"/>
                <a:gd name="T80" fmla="*/ 24 w 288"/>
                <a:gd name="T81" fmla="*/ 39 h 162"/>
                <a:gd name="T82" fmla="*/ 15 w 288"/>
                <a:gd name="T83" fmla="*/ 15 h 162"/>
                <a:gd name="T84" fmla="*/ 30 w 288"/>
                <a:gd name="T85" fmla="*/ 9 h 162"/>
                <a:gd name="T86" fmla="*/ 58 w 288"/>
                <a:gd name="T87" fmla="*/ 10 h 162"/>
                <a:gd name="T88" fmla="*/ 89 w 288"/>
                <a:gd name="T89" fmla="*/ 15 h 162"/>
                <a:gd name="T90" fmla="*/ 101 w 288"/>
                <a:gd name="T91" fmla="*/ 15 h 162"/>
                <a:gd name="T92" fmla="*/ 120 w 288"/>
                <a:gd name="T93" fmla="*/ 19 h 162"/>
                <a:gd name="T94" fmla="*/ 126 w 288"/>
                <a:gd name="T95" fmla="*/ 10 h 162"/>
                <a:gd name="T96" fmla="*/ 143 w 288"/>
                <a:gd name="T97" fmla="*/ 5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88" h="162">
                  <a:moveTo>
                    <a:pt x="143" y="5"/>
                  </a:moveTo>
                  <a:lnTo>
                    <a:pt x="149" y="6"/>
                  </a:lnTo>
                  <a:lnTo>
                    <a:pt x="152" y="1"/>
                  </a:lnTo>
                  <a:lnTo>
                    <a:pt x="157" y="2"/>
                  </a:lnTo>
                  <a:lnTo>
                    <a:pt x="173" y="0"/>
                  </a:lnTo>
                  <a:lnTo>
                    <a:pt x="186" y="11"/>
                  </a:lnTo>
                  <a:lnTo>
                    <a:pt x="182" y="15"/>
                  </a:lnTo>
                  <a:lnTo>
                    <a:pt x="185" y="22"/>
                  </a:lnTo>
                  <a:lnTo>
                    <a:pt x="198" y="23"/>
                  </a:lnTo>
                  <a:lnTo>
                    <a:pt x="205" y="31"/>
                  </a:lnTo>
                  <a:lnTo>
                    <a:pt x="206" y="35"/>
                  </a:lnTo>
                  <a:lnTo>
                    <a:pt x="227" y="42"/>
                  </a:lnTo>
                  <a:lnTo>
                    <a:pt x="239" y="39"/>
                  </a:lnTo>
                  <a:lnTo>
                    <a:pt x="251" y="49"/>
                  </a:lnTo>
                  <a:lnTo>
                    <a:pt x="260" y="49"/>
                  </a:lnTo>
                  <a:lnTo>
                    <a:pt x="285" y="55"/>
                  </a:lnTo>
                  <a:lnTo>
                    <a:pt x="286" y="61"/>
                  </a:lnTo>
                  <a:lnTo>
                    <a:pt x="282" y="72"/>
                  </a:lnTo>
                  <a:lnTo>
                    <a:pt x="288" y="83"/>
                  </a:lnTo>
                  <a:lnTo>
                    <a:pt x="287" y="89"/>
                  </a:lnTo>
                  <a:lnTo>
                    <a:pt x="271" y="91"/>
                  </a:lnTo>
                  <a:lnTo>
                    <a:pt x="264" y="97"/>
                  </a:lnTo>
                  <a:lnTo>
                    <a:pt x="265" y="106"/>
                  </a:lnTo>
                  <a:lnTo>
                    <a:pt x="253" y="107"/>
                  </a:lnTo>
                  <a:lnTo>
                    <a:pt x="243" y="114"/>
                  </a:lnTo>
                  <a:lnTo>
                    <a:pt x="228" y="115"/>
                  </a:lnTo>
                  <a:lnTo>
                    <a:pt x="215" y="123"/>
                  </a:lnTo>
                  <a:lnTo>
                    <a:pt x="218" y="135"/>
                  </a:lnTo>
                  <a:lnTo>
                    <a:pt x="227" y="140"/>
                  </a:lnTo>
                  <a:lnTo>
                    <a:pt x="244" y="139"/>
                  </a:lnTo>
                  <a:lnTo>
                    <a:pt x="242" y="146"/>
                  </a:lnTo>
                  <a:lnTo>
                    <a:pt x="224" y="150"/>
                  </a:lnTo>
                  <a:lnTo>
                    <a:pt x="204" y="162"/>
                  </a:lnTo>
                  <a:lnTo>
                    <a:pt x="194" y="158"/>
                  </a:lnTo>
                  <a:lnTo>
                    <a:pt x="196" y="148"/>
                  </a:lnTo>
                  <a:lnTo>
                    <a:pt x="177" y="142"/>
                  </a:lnTo>
                  <a:lnTo>
                    <a:pt x="179" y="138"/>
                  </a:lnTo>
                  <a:lnTo>
                    <a:pt x="194" y="131"/>
                  </a:lnTo>
                  <a:lnTo>
                    <a:pt x="189" y="127"/>
                  </a:lnTo>
                  <a:lnTo>
                    <a:pt x="162" y="121"/>
                  </a:lnTo>
                  <a:lnTo>
                    <a:pt x="160" y="114"/>
                  </a:lnTo>
                  <a:lnTo>
                    <a:pt x="145" y="116"/>
                  </a:lnTo>
                  <a:lnTo>
                    <a:pt x="141" y="128"/>
                  </a:lnTo>
                  <a:lnTo>
                    <a:pt x="130" y="143"/>
                  </a:lnTo>
                  <a:lnTo>
                    <a:pt x="123" y="139"/>
                  </a:lnTo>
                  <a:lnTo>
                    <a:pt x="115" y="142"/>
                  </a:lnTo>
                  <a:lnTo>
                    <a:pt x="107" y="139"/>
                  </a:lnTo>
                  <a:lnTo>
                    <a:pt x="111" y="137"/>
                  </a:lnTo>
                  <a:lnTo>
                    <a:pt x="113" y="130"/>
                  </a:lnTo>
                  <a:lnTo>
                    <a:pt x="117" y="123"/>
                  </a:lnTo>
                  <a:lnTo>
                    <a:pt x="115" y="119"/>
                  </a:lnTo>
                  <a:lnTo>
                    <a:pt x="118" y="118"/>
                  </a:lnTo>
                  <a:lnTo>
                    <a:pt x="120" y="120"/>
                  </a:lnTo>
                  <a:lnTo>
                    <a:pt x="130" y="121"/>
                  </a:lnTo>
                  <a:lnTo>
                    <a:pt x="134" y="120"/>
                  </a:lnTo>
                  <a:lnTo>
                    <a:pt x="131" y="118"/>
                  </a:lnTo>
                  <a:lnTo>
                    <a:pt x="131" y="115"/>
                  </a:lnTo>
                  <a:lnTo>
                    <a:pt x="125" y="109"/>
                  </a:lnTo>
                  <a:lnTo>
                    <a:pt x="121" y="101"/>
                  </a:lnTo>
                  <a:lnTo>
                    <a:pt x="115" y="98"/>
                  </a:lnTo>
                  <a:lnTo>
                    <a:pt x="115" y="90"/>
                  </a:lnTo>
                  <a:lnTo>
                    <a:pt x="107" y="85"/>
                  </a:lnTo>
                  <a:lnTo>
                    <a:pt x="100" y="84"/>
                  </a:lnTo>
                  <a:lnTo>
                    <a:pt x="87" y="78"/>
                  </a:lnTo>
                  <a:lnTo>
                    <a:pt x="77" y="80"/>
                  </a:lnTo>
                  <a:lnTo>
                    <a:pt x="74" y="83"/>
                  </a:lnTo>
                  <a:lnTo>
                    <a:pt x="67" y="83"/>
                  </a:lnTo>
                  <a:lnTo>
                    <a:pt x="63" y="88"/>
                  </a:lnTo>
                  <a:lnTo>
                    <a:pt x="52" y="90"/>
                  </a:lnTo>
                  <a:lnTo>
                    <a:pt x="46" y="93"/>
                  </a:lnTo>
                  <a:lnTo>
                    <a:pt x="38" y="88"/>
                  </a:lnTo>
                  <a:lnTo>
                    <a:pt x="28" y="88"/>
                  </a:lnTo>
                  <a:lnTo>
                    <a:pt x="18" y="86"/>
                  </a:lnTo>
                  <a:lnTo>
                    <a:pt x="11" y="90"/>
                  </a:lnTo>
                  <a:lnTo>
                    <a:pt x="9" y="84"/>
                  </a:lnTo>
                  <a:lnTo>
                    <a:pt x="0" y="79"/>
                  </a:lnTo>
                  <a:lnTo>
                    <a:pt x="2" y="71"/>
                  </a:lnTo>
                  <a:lnTo>
                    <a:pt x="6" y="66"/>
                  </a:lnTo>
                  <a:lnTo>
                    <a:pt x="9" y="67"/>
                  </a:lnTo>
                  <a:lnTo>
                    <a:pt x="4" y="58"/>
                  </a:lnTo>
                  <a:lnTo>
                    <a:pt x="17" y="41"/>
                  </a:lnTo>
                  <a:lnTo>
                    <a:pt x="24" y="39"/>
                  </a:lnTo>
                  <a:lnTo>
                    <a:pt x="25" y="33"/>
                  </a:lnTo>
                  <a:lnTo>
                    <a:pt x="15" y="15"/>
                  </a:lnTo>
                  <a:lnTo>
                    <a:pt x="22" y="14"/>
                  </a:lnTo>
                  <a:lnTo>
                    <a:pt x="30" y="9"/>
                  </a:lnTo>
                  <a:lnTo>
                    <a:pt x="42" y="8"/>
                  </a:lnTo>
                  <a:lnTo>
                    <a:pt x="58" y="10"/>
                  </a:lnTo>
                  <a:lnTo>
                    <a:pt x="77" y="15"/>
                  </a:lnTo>
                  <a:lnTo>
                    <a:pt x="89" y="15"/>
                  </a:lnTo>
                  <a:lnTo>
                    <a:pt x="95" y="18"/>
                  </a:lnTo>
                  <a:lnTo>
                    <a:pt x="101" y="15"/>
                  </a:lnTo>
                  <a:lnTo>
                    <a:pt x="106" y="19"/>
                  </a:lnTo>
                  <a:lnTo>
                    <a:pt x="120" y="19"/>
                  </a:lnTo>
                  <a:lnTo>
                    <a:pt x="126" y="20"/>
                  </a:lnTo>
                  <a:lnTo>
                    <a:pt x="126" y="10"/>
                  </a:lnTo>
                  <a:lnTo>
                    <a:pt x="130" y="6"/>
                  </a:lnTo>
                  <a:lnTo>
                    <a:pt x="143" y="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37" name="Freeform 216"/>
            <p:cNvSpPr>
              <a:spLocks/>
            </p:cNvSpPr>
            <p:nvPr/>
          </p:nvSpPr>
          <p:spPr bwMode="auto">
            <a:xfrm>
              <a:off x="6208437" y="3635365"/>
              <a:ext cx="312444" cy="206584"/>
            </a:xfrm>
            <a:custGeom>
              <a:avLst/>
              <a:gdLst>
                <a:gd name="T0" fmla="*/ 189 w 189"/>
                <a:gd name="T1" fmla="*/ 49 h 133"/>
                <a:gd name="T2" fmla="*/ 177 w 189"/>
                <a:gd name="T3" fmla="*/ 54 h 133"/>
                <a:gd name="T4" fmla="*/ 174 w 189"/>
                <a:gd name="T5" fmla="*/ 63 h 133"/>
                <a:gd name="T6" fmla="*/ 174 w 189"/>
                <a:gd name="T7" fmla="*/ 70 h 133"/>
                <a:gd name="T8" fmla="*/ 156 w 189"/>
                <a:gd name="T9" fmla="*/ 79 h 133"/>
                <a:gd name="T10" fmla="*/ 128 w 189"/>
                <a:gd name="T11" fmla="*/ 89 h 133"/>
                <a:gd name="T12" fmla="*/ 112 w 189"/>
                <a:gd name="T13" fmla="*/ 103 h 133"/>
                <a:gd name="T14" fmla="*/ 104 w 189"/>
                <a:gd name="T15" fmla="*/ 105 h 133"/>
                <a:gd name="T16" fmla="*/ 99 w 189"/>
                <a:gd name="T17" fmla="*/ 103 h 133"/>
                <a:gd name="T18" fmla="*/ 89 w 189"/>
                <a:gd name="T19" fmla="*/ 112 h 133"/>
                <a:gd name="T20" fmla="*/ 77 w 189"/>
                <a:gd name="T21" fmla="*/ 116 h 133"/>
                <a:gd name="T22" fmla="*/ 62 w 189"/>
                <a:gd name="T23" fmla="*/ 117 h 133"/>
                <a:gd name="T24" fmla="*/ 57 w 189"/>
                <a:gd name="T25" fmla="*/ 118 h 133"/>
                <a:gd name="T26" fmla="*/ 53 w 189"/>
                <a:gd name="T27" fmla="*/ 124 h 133"/>
                <a:gd name="T28" fmla="*/ 49 w 189"/>
                <a:gd name="T29" fmla="*/ 125 h 133"/>
                <a:gd name="T30" fmla="*/ 46 w 189"/>
                <a:gd name="T31" fmla="*/ 131 h 133"/>
                <a:gd name="T32" fmla="*/ 37 w 189"/>
                <a:gd name="T33" fmla="*/ 130 h 133"/>
                <a:gd name="T34" fmla="*/ 32 w 189"/>
                <a:gd name="T35" fmla="*/ 133 h 133"/>
                <a:gd name="T36" fmla="*/ 19 w 189"/>
                <a:gd name="T37" fmla="*/ 132 h 133"/>
                <a:gd name="T38" fmla="*/ 14 w 189"/>
                <a:gd name="T39" fmla="*/ 120 h 133"/>
                <a:gd name="T40" fmla="*/ 14 w 189"/>
                <a:gd name="T41" fmla="*/ 108 h 133"/>
                <a:gd name="T42" fmla="*/ 10 w 189"/>
                <a:gd name="T43" fmla="*/ 102 h 133"/>
                <a:gd name="T44" fmla="*/ 6 w 189"/>
                <a:gd name="T45" fmla="*/ 87 h 133"/>
                <a:gd name="T46" fmla="*/ 0 w 189"/>
                <a:gd name="T47" fmla="*/ 78 h 133"/>
                <a:gd name="T48" fmla="*/ 4 w 189"/>
                <a:gd name="T49" fmla="*/ 77 h 133"/>
                <a:gd name="T50" fmla="*/ 2 w 189"/>
                <a:gd name="T51" fmla="*/ 68 h 133"/>
                <a:gd name="T52" fmla="*/ 4 w 189"/>
                <a:gd name="T53" fmla="*/ 64 h 133"/>
                <a:gd name="T54" fmla="*/ 2 w 189"/>
                <a:gd name="T55" fmla="*/ 55 h 133"/>
                <a:gd name="T56" fmla="*/ 10 w 189"/>
                <a:gd name="T57" fmla="*/ 48 h 133"/>
                <a:gd name="T58" fmla="*/ 8 w 189"/>
                <a:gd name="T59" fmla="*/ 39 h 133"/>
                <a:gd name="T60" fmla="*/ 12 w 189"/>
                <a:gd name="T61" fmla="*/ 29 h 133"/>
                <a:gd name="T62" fmla="*/ 20 w 189"/>
                <a:gd name="T63" fmla="*/ 35 h 133"/>
                <a:gd name="T64" fmla="*/ 24 w 189"/>
                <a:gd name="T65" fmla="*/ 33 h 133"/>
                <a:gd name="T66" fmla="*/ 45 w 189"/>
                <a:gd name="T67" fmla="*/ 32 h 133"/>
                <a:gd name="T68" fmla="*/ 49 w 189"/>
                <a:gd name="T69" fmla="*/ 34 h 133"/>
                <a:gd name="T70" fmla="*/ 66 w 189"/>
                <a:gd name="T71" fmla="*/ 36 h 133"/>
                <a:gd name="T72" fmla="*/ 73 w 189"/>
                <a:gd name="T73" fmla="*/ 35 h 133"/>
                <a:gd name="T74" fmla="*/ 78 w 189"/>
                <a:gd name="T75" fmla="*/ 42 h 133"/>
                <a:gd name="T76" fmla="*/ 86 w 189"/>
                <a:gd name="T77" fmla="*/ 39 h 133"/>
                <a:gd name="T78" fmla="*/ 98 w 189"/>
                <a:gd name="T79" fmla="*/ 17 h 133"/>
                <a:gd name="T80" fmla="*/ 114 w 189"/>
                <a:gd name="T81" fmla="*/ 8 h 133"/>
                <a:gd name="T82" fmla="*/ 166 w 189"/>
                <a:gd name="T83" fmla="*/ 0 h 133"/>
                <a:gd name="T84" fmla="*/ 182 w 189"/>
                <a:gd name="T85" fmla="*/ 34 h 133"/>
                <a:gd name="T86" fmla="*/ 189 w 189"/>
                <a:gd name="T87" fmla="*/ 49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89" h="133">
                  <a:moveTo>
                    <a:pt x="189" y="49"/>
                  </a:moveTo>
                  <a:lnTo>
                    <a:pt x="177" y="54"/>
                  </a:lnTo>
                  <a:lnTo>
                    <a:pt x="174" y="63"/>
                  </a:lnTo>
                  <a:lnTo>
                    <a:pt x="174" y="70"/>
                  </a:lnTo>
                  <a:lnTo>
                    <a:pt x="156" y="79"/>
                  </a:lnTo>
                  <a:lnTo>
                    <a:pt x="128" y="89"/>
                  </a:lnTo>
                  <a:lnTo>
                    <a:pt x="112" y="103"/>
                  </a:lnTo>
                  <a:lnTo>
                    <a:pt x="104" y="105"/>
                  </a:lnTo>
                  <a:lnTo>
                    <a:pt x="99" y="103"/>
                  </a:lnTo>
                  <a:lnTo>
                    <a:pt x="89" y="112"/>
                  </a:lnTo>
                  <a:lnTo>
                    <a:pt x="77" y="116"/>
                  </a:lnTo>
                  <a:lnTo>
                    <a:pt x="62" y="117"/>
                  </a:lnTo>
                  <a:lnTo>
                    <a:pt x="57" y="118"/>
                  </a:lnTo>
                  <a:lnTo>
                    <a:pt x="53" y="124"/>
                  </a:lnTo>
                  <a:lnTo>
                    <a:pt x="49" y="125"/>
                  </a:lnTo>
                  <a:lnTo>
                    <a:pt x="46" y="131"/>
                  </a:lnTo>
                  <a:lnTo>
                    <a:pt x="37" y="130"/>
                  </a:lnTo>
                  <a:lnTo>
                    <a:pt x="32" y="133"/>
                  </a:lnTo>
                  <a:lnTo>
                    <a:pt x="19" y="132"/>
                  </a:lnTo>
                  <a:lnTo>
                    <a:pt x="14" y="120"/>
                  </a:lnTo>
                  <a:lnTo>
                    <a:pt x="14" y="108"/>
                  </a:lnTo>
                  <a:lnTo>
                    <a:pt x="10" y="102"/>
                  </a:lnTo>
                  <a:lnTo>
                    <a:pt x="6" y="87"/>
                  </a:lnTo>
                  <a:lnTo>
                    <a:pt x="0" y="78"/>
                  </a:lnTo>
                  <a:lnTo>
                    <a:pt x="4" y="77"/>
                  </a:lnTo>
                  <a:lnTo>
                    <a:pt x="2" y="68"/>
                  </a:lnTo>
                  <a:lnTo>
                    <a:pt x="4" y="64"/>
                  </a:lnTo>
                  <a:lnTo>
                    <a:pt x="2" y="55"/>
                  </a:lnTo>
                  <a:lnTo>
                    <a:pt x="10" y="48"/>
                  </a:lnTo>
                  <a:lnTo>
                    <a:pt x="8" y="39"/>
                  </a:lnTo>
                  <a:lnTo>
                    <a:pt x="12" y="29"/>
                  </a:lnTo>
                  <a:lnTo>
                    <a:pt x="20" y="35"/>
                  </a:lnTo>
                  <a:lnTo>
                    <a:pt x="24" y="33"/>
                  </a:lnTo>
                  <a:lnTo>
                    <a:pt x="45" y="32"/>
                  </a:lnTo>
                  <a:lnTo>
                    <a:pt x="49" y="34"/>
                  </a:lnTo>
                  <a:lnTo>
                    <a:pt x="66" y="36"/>
                  </a:lnTo>
                  <a:lnTo>
                    <a:pt x="73" y="35"/>
                  </a:lnTo>
                  <a:lnTo>
                    <a:pt x="78" y="42"/>
                  </a:lnTo>
                  <a:lnTo>
                    <a:pt x="86" y="39"/>
                  </a:lnTo>
                  <a:lnTo>
                    <a:pt x="98" y="17"/>
                  </a:lnTo>
                  <a:lnTo>
                    <a:pt x="114" y="8"/>
                  </a:lnTo>
                  <a:lnTo>
                    <a:pt x="166" y="0"/>
                  </a:lnTo>
                  <a:lnTo>
                    <a:pt x="182" y="34"/>
                  </a:lnTo>
                  <a:lnTo>
                    <a:pt x="189" y="4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38" name="Freeform 217"/>
            <p:cNvSpPr>
              <a:spLocks/>
            </p:cNvSpPr>
            <p:nvPr/>
          </p:nvSpPr>
          <p:spPr bwMode="auto">
            <a:xfrm>
              <a:off x="5405010" y="4960296"/>
              <a:ext cx="487678" cy="410061"/>
            </a:xfrm>
            <a:custGeom>
              <a:avLst/>
              <a:gdLst>
                <a:gd name="T0" fmla="*/ 264 w 295"/>
                <a:gd name="T1" fmla="*/ 152 h 264"/>
                <a:gd name="T2" fmla="*/ 250 w 295"/>
                <a:gd name="T3" fmla="*/ 173 h 264"/>
                <a:gd name="T4" fmla="*/ 217 w 295"/>
                <a:gd name="T5" fmla="*/ 210 h 264"/>
                <a:gd name="T6" fmla="*/ 190 w 295"/>
                <a:gd name="T7" fmla="*/ 232 h 264"/>
                <a:gd name="T8" fmla="*/ 162 w 295"/>
                <a:gd name="T9" fmla="*/ 241 h 264"/>
                <a:gd name="T10" fmla="*/ 149 w 295"/>
                <a:gd name="T11" fmla="*/ 243 h 264"/>
                <a:gd name="T12" fmla="*/ 121 w 295"/>
                <a:gd name="T13" fmla="*/ 243 h 264"/>
                <a:gd name="T14" fmla="*/ 104 w 295"/>
                <a:gd name="T15" fmla="*/ 245 h 264"/>
                <a:gd name="T16" fmla="*/ 70 w 295"/>
                <a:gd name="T17" fmla="*/ 256 h 264"/>
                <a:gd name="T18" fmla="*/ 51 w 295"/>
                <a:gd name="T19" fmla="*/ 264 h 264"/>
                <a:gd name="T20" fmla="*/ 38 w 295"/>
                <a:gd name="T21" fmla="*/ 257 h 264"/>
                <a:gd name="T22" fmla="*/ 30 w 295"/>
                <a:gd name="T23" fmla="*/ 250 h 264"/>
                <a:gd name="T24" fmla="*/ 29 w 295"/>
                <a:gd name="T25" fmla="*/ 232 h 264"/>
                <a:gd name="T26" fmla="*/ 30 w 295"/>
                <a:gd name="T27" fmla="*/ 215 h 264"/>
                <a:gd name="T28" fmla="*/ 20 w 295"/>
                <a:gd name="T29" fmla="*/ 180 h 264"/>
                <a:gd name="T30" fmla="*/ 12 w 295"/>
                <a:gd name="T31" fmla="*/ 162 h 264"/>
                <a:gd name="T32" fmla="*/ 9 w 295"/>
                <a:gd name="T33" fmla="*/ 125 h 264"/>
                <a:gd name="T34" fmla="*/ 19 w 295"/>
                <a:gd name="T35" fmla="*/ 139 h 264"/>
                <a:gd name="T36" fmla="*/ 38 w 295"/>
                <a:gd name="T37" fmla="*/ 145 h 264"/>
                <a:gd name="T38" fmla="*/ 63 w 295"/>
                <a:gd name="T39" fmla="*/ 133 h 264"/>
                <a:gd name="T40" fmla="*/ 71 w 295"/>
                <a:gd name="T41" fmla="*/ 59 h 264"/>
                <a:gd name="T42" fmla="*/ 79 w 295"/>
                <a:gd name="T43" fmla="*/ 91 h 264"/>
                <a:gd name="T44" fmla="*/ 95 w 295"/>
                <a:gd name="T45" fmla="*/ 97 h 264"/>
                <a:gd name="T46" fmla="*/ 113 w 295"/>
                <a:gd name="T47" fmla="*/ 81 h 264"/>
                <a:gd name="T48" fmla="*/ 127 w 295"/>
                <a:gd name="T49" fmla="*/ 66 h 264"/>
                <a:gd name="T50" fmla="*/ 143 w 295"/>
                <a:gd name="T51" fmla="*/ 75 h 264"/>
                <a:gd name="T52" fmla="*/ 169 w 295"/>
                <a:gd name="T53" fmla="*/ 71 h 264"/>
                <a:gd name="T54" fmla="*/ 175 w 295"/>
                <a:gd name="T55" fmla="*/ 54 h 264"/>
                <a:gd name="T56" fmla="*/ 191 w 295"/>
                <a:gd name="T57" fmla="*/ 45 h 264"/>
                <a:gd name="T58" fmla="*/ 214 w 295"/>
                <a:gd name="T59" fmla="*/ 16 h 264"/>
                <a:gd name="T60" fmla="*/ 248 w 295"/>
                <a:gd name="T61" fmla="*/ 1 h 264"/>
                <a:gd name="T62" fmla="*/ 262 w 295"/>
                <a:gd name="T63" fmla="*/ 2 h 264"/>
                <a:gd name="T64" fmla="*/ 279 w 295"/>
                <a:gd name="T65" fmla="*/ 33 h 264"/>
                <a:gd name="T66" fmla="*/ 278 w 295"/>
                <a:gd name="T67" fmla="*/ 71 h 264"/>
                <a:gd name="T68" fmla="*/ 270 w 295"/>
                <a:gd name="T69" fmla="*/ 74 h 264"/>
                <a:gd name="T70" fmla="*/ 263 w 295"/>
                <a:gd name="T71" fmla="*/ 82 h 264"/>
                <a:gd name="T72" fmla="*/ 257 w 295"/>
                <a:gd name="T73" fmla="*/ 97 h 264"/>
                <a:gd name="T74" fmla="*/ 277 w 295"/>
                <a:gd name="T75" fmla="*/ 106 h 264"/>
                <a:gd name="T76" fmla="*/ 295 w 295"/>
                <a:gd name="T77" fmla="*/ 97 h 264"/>
                <a:gd name="T78" fmla="*/ 286 w 295"/>
                <a:gd name="T79" fmla="*/ 129 h 264"/>
                <a:gd name="T80" fmla="*/ 268 w 295"/>
                <a:gd name="T81" fmla="*/ 149 h 2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95" h="264">
                  <a:moveTo>
                    <a:pt x="268" y="149"/>
                  </a:moveTo>
                  <a:lnTo>
                    <a:pt x="264" y="152"/>
                  </a:lnTo>
                  <a:lnTo>
                    <a:pt x="256" y="163"/>
                  </a:lnTo>
                  <a:lnTo>
                    <a:pt x="250" y="173"/>
                  </a:lnTo>
                  <a:lnTo>
                    <a:pt x="239" y="188"/>
                  </a:lnTo>
                  <a:lnTo>
                    <a:pt x="217" y="210"/>
                  </a:lnTo>
                  <a:lnTo>
                    <a:pt x="204" y="222"/>
                  </a:lnTo>
                  <a:lnTo>
                    <a:pt x="190" y="232"/>
                  </a:lnTo>
                  <a:lnTo>
                    <a:pt x="171" y="240"/>
                  </a:lnTo>
                  <a:lnTo>
                    <a:pt x="162" y="241"/>
                  </a:lnTo>
                  <a:lnTo>
                    <a:pt x="159" y="246"/>
                  </a:lnTo>
                  <a:lnTo>
                    <a:pt x="149" y="243"/>
                  </a:lnTo>
                  <a:lnTo>
                    <a:pt x="140" y="247"/>
                  </a:lnTo>
                  <a:lnTo>
                    <a:pt x="121" y="243"/>
                  </a:lnTo>
                  <a:lnTo>
                    <a:pt x="111" y="246"/>
                  </a:lnTo>
                  <a:lnTo>
                    <a:pt x="104" y="245"/>
                  </a:lnTo>
                  <a:lnTo>
                    <a:pt x="85" y="253"/>
                  </a:lnTo>
                  <a:lnTo>
                    <a:pt x="70" y="256"/>
                  </a:lnTo>
                  <a:lnTo>
                    <a:pt x="59" y="264"/>
                  </a:lnTo>
                  <a:lnTo>
                    <a:pt x="51" y="264"/>
                  </a:lnTo>
                  <a:lnTo>
                    <a:pt x="44" y="257"/>
                  </a:lnTo>
                  <a:lnTo>
                    <a:pt x="38" y="257"/>
                  </a:lnTo>
                  <a:lnTo>
                    <a:pt x="31" y="247"/>
                  </a:lnTo>
                  <a:lnTo>
                    <a:pt x="30" y="250"/>
                  </a:lnTo>
                  <a:lnTo>
                    <a:pt x="28" y="245"/>
                  </a:lnTo>
                  <a:lnTo>
                    <a:pt x="29" y="232"/>
                  </a:lnTo>
                  <a:lnTo>
                    <a:pt x="24" y="219"/>
                  </a:lnTo>
                  <a:lnTo>
                    <a:pt x="30" y="215"/>
                  </a:lnTo>
                  <a:lnTo>
                    <a:pt x="30" y="199"/>
                  </a:lnTo>
                  <a:lnTo>
                    <a:pt x="20" y="180"/>
                  </a:lnTo>
                  <a:lnTo>
                    <a:pt x="12" y="162"/>
                  </a:lnTo>
                  <a:lnTo>
                    <a:pt x="12" y="162"/>
                  </a:lnTo>
                  <a:lnTo>
                    <a:pt x="0" y="135"/>
                  </a:lnTo>
                  <a:lnTo>
                    <a:pt x="9" y="125"/>
                  </a:lnTo>
                  <a:lnTo>
                    <a:pt x="16" y="131"/>
                  </a:lnTo>
                  <a:lnTo>
                    <a:pt x="19" y="139"/>
                  </a:lnTo>
                  <a:lnTo>
                    <a:pt x="27" y="141"/>
                  </a:lnTo>
                  <a:lnTo>
                    <a:pt x="38" y="145"/>
                  </a:lnTo>
                  <a:lnTo>
                    <a:pt x="47" y="143"/>
                  </a:lnTo>
                  <a:lnTo>
                    <a:pt x="63" y="133"/>
                  </a:lnTo>
                  <a:lnTo>
                    <a:pt x="67" y="56"/>
                  </a:lnTo>
                  <a:lnTo>
                    <a:pt x="71" y="59"/>
                  </a:lnTo>
                  <a:lnTo>
                    <a:pt x="81" y="79"/>
                  </a:lnTo>
                  <a:lnTo>
                    <a:pt x="79" y="91"/>
                  </a:lnTo>
                  <a:lnTo>
                    <a:pt x="83" y="99"/>
                  </a:lnTo>
                  <a:lnTo>
                    <a:pt x="95" y="97"/>
                  </a:lnTo>
                  <a:lnTo>
                    <a:pt x="105" y="87"/>
                  </a:lnTo>
                  <a:lnTo>
                    <a:pt x="113" y="81"/>
                  </a:lnTo>
                  <a:lnTo>
                    <a:pt x="118" y="71"/>
                  </a:lnTo>
                  <a:lnTo>
                    <a:pt x="127" y="66"/>
                  </a:lnTo>
                  <a:lnTo>
                    <a:pt x="135" y="69"/>
                  </a:lnTo>
                  <a:lnTo>
                    <a:pt x="143" y="75"/>
                  </a:lnTo>
                  <a:lnTo>
                    <a:pt x="157" y="76"/>
                  </a:lnTo>
                  <a:lnTo>
                    <a:pt x="169" y="71"/>
                  </a:lnTo>
                  <a:lnTo>
                    <a:pt x="171" y="64"/>
                  </a:lnTo>
                  <a:lnTo>
                    <a:pt x="175" y="54"/>
                  </a:lnTo>
                  <a:lnTo>
                    <a:pt x="185" y="53"/>
                  </a:lnTo>
                  <a:lnTo>
                    <a:pt x="191" y="45"/>
                  </a:lnTo>
                  <a:lnTo>
                    <a:pt x="197" y="31"/>
                  </a:lnTo>
                  <a:lnTo>
                    <a:pt x="214" y="16"/>
                  </a:lnTo>
                  <a:lnTo>
                    <a:pt x="240" y="0"/>
                  </a:lnTo>
                  <a:lnTo>
                    <a:pt x="248" y="1"/>
                  </a:lnTo>
                  <a:lnTo>
                    <a:pt x="256" y="4"/>
                  </a:lnTo>
                  <a:lnTo>
                    <a:pt x="262" y="2"/>
                  </a:lnTo>
                  <a:lnTo>
                    <a:pt x="272" y="4"/>
                  </a:lnTo>
                  <a:lnTo>
                    <a:pt x="279" y="33"/>
                  </a:lnTo>
                  <a:lnTo>
                    <a:pt x="282" y="48"/>
                  </a:lnTo>
                  <a:lnTo>
                    <a:pt x="278" y="71"/>
                  </a:lnTo>
                  <a:lnTo>
                    <a:pt x="279" y="78"/>
                  </a:lnTo>
                  <a:lnTo>
                    <a:pt x="270" y="74"/>
                  </a:lnTo>
                  <a:lnTo>
                    <a:pt x="265" y="76"/>
                  </a:lnTo>
                  <a:lnTo>
                    <a:pt x="263" y="82"/>
                  </a:lnTo>
                  <a:lnTo>
                    <a:pt x="257" y="90"/>
                  </a:lnTo>
                  <a:lnTo>
                    <a:pt x="257" y="97"/>
                  </a:lnTo>
                  <a:lnTo>
                    <a:pt x="267" y="108"/>
                  </a:lnTo>
                  <a:lnTo>
                    <a:pt x="277" y="106"/>
                  </a:lnTo>
                  <a:lnTo>
                    <a:pt x="281" y="97"/>
                  </a:lnTo>
                  <a:lnTo>
                    <a:pt x="295" y="97"/>
                  </a:lnTo>
                  <a:lnTo>
                    <a:pt x="289" y="112"/>
                  </a:lnTo>
                  <a:lnTo>
                    <a:pt x="286" y="129"/>
                  </a:lnTo>
                  <a:lnTo>
                    <a:pt x="281" y="139"/>
                  </a:lnTo>
                  <a:lnTo>
                    <a:pt x="268" y="14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39" name="Freeform 218"/>
            <p:cNvSpPr>
              <a:spLocks/>
            </p:cNvSpPr>
            <p:nvPr/>
          </p:nvSpPr>
          <p:spPr bwMode="auto">
            <a:xfrm>
              <a:off x="5714147" y="5173091"/>
              <a:ext cx="69431" cy="63684"/>
            </a:xfrm>
            <a:custGeom>
              <a:avLst/>
              <a:gdLst>
                <a:gd name="T0" fmla="*/ 36 w 42"/>
                <a:gd name="T1" fmla="*/ 6 h 41"/>
                <a:gd name="T2" fmla="*/ 29 w 42"/>
                <a:gd name="T3" fmla="*/ 0 h 41"/>
                <a:gd name="T4" fmla="*/ 20 w 42"/>
                <a:gd name="T5" fmla="*/ 4 h 41"/>
                <a:gd name="T6" fmla="*/ 10 w 42"/>
                <a:gd name="T7" fmla="*/ 12 h 41"/>
                <a:gd name="T8" fmla="*/ 0 w 42"/>
                <a:gd name="T9" fmla="*/ 25 h 41"/>
                <a:gd name="T10" fmla="*/ 12 w 42"/>
                <a:gd name="T11" fmla="*/ 41 h 41"/>
                <a:gd name="T12" fmla="*/ 18 w 42"/>
                <a:gd name="T13" fmla="*/ 39 h 41"/>
                <a:gd name="T14" fmla="*/ 22 w 42"/>
                <a:gd name="T15" fmla="*/ 32 h 41"/>
                <a:gd name="T16" fmla="*/ 32 w 42"/>
                <a:gd name="T17" fmla="*/ 29 h 41"/>
                <a:gd name="T18" fmla="*/ 36 w 42"/>
                <a:gd name="T19" fmla="*/ 22 h 41"/>
                <a:gd name="T20" fmla="*/ 42 w 42"/>
                <a:gd name="T21" fmla="*/ 12 h 41"/>
                <a:gd name="T22" fmla="*/ 36 w 42"/>
                <a:gd name="T23" fmla="*/ 6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2" h="41">
                  <a:moveTo>
                    <a:pt x="36" y="6"/>
                  </a:moveTo>
                  <a:lnTo>
                    <a:pt x="29" y="0"/>
                  </a:lnTo>
                  <a:lnTo>
                    <a:pt x="20" y="4"/>
                  </a:lnTo>
                  <a:lnTo>
                    <a:pt x="10" y="12"/>
                  </a:lnTo>
                  <a:lnTo>
                    <a:pt x="0" y="25"/>
                  </a:lnTo>
                  <a:lnTo>
                    <a:pt x="12" y="41"/>
                  </a:lnTo>
                  <a:lnTo>
                    <a:pt x="18" y="39"/>
                  </a:lnTo>
                  <a:lnTo>
                    <a:pt x="22" y="32"/>
                  </a:lnTo>
                  <a:lnTo>
                    <a:pt x="32" y="29"/>
                  </a:lnTo>
                  <a:lnTo>
                    <a:pt x="36" y="22"/>
                  </a:lnTo>
                  <a:lnTo>
                    <a:pt x="42" y="12"/>
                  </a:lnTo>
                  <a:lnTo>
                    <a:pt x="36" y="6"/>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40" name="Freeform 219"/>
            <p:cNvSpPr>
              <a:spLocks/>
            </p:cNvSpPr>
            <p:nvPr/>
          </p:nvSpPr>
          <p:spPr bwMode="auto">
            <a:xfrm>
              <a:off x="5585204" y="4514510"/>
              <a:ext cx="355426" cy="313758"/>
            </a:xfrm>
            <a:custGeom>
              <a:avLst/>
              <a:gdLst>
                <a:gd name="T0" fmla="*/ 202 w 215"/>
                <a:gd name="T1" fmla="*/ 20 h 202"/>
                <a:gd name="T2" fmla="*/ 211 w 215"/>
                <a:gd name="T3" fmla="*/ 30 h 202"/>
                <a:gd name="T4" fmla="*/ 215 w 215"/>
                <a:gd name="T5" fmla="*/ 47 h 202"/>
                <a:gd name="T6" fmla="*/ 211 w 215"/>
                <a:gd name="T7" fmla="*/ 53 h 202"/>
                <a:gd name="T8" fmla="*/ 207 w 215"/>
                <a:gd name="T9" fmla="*/ 70 h 202"/>
                <a:gd name="T10" fmla="*/ 210 w 215"/>
                <a:gd name="T11" fmla="*/ 87 h 202"/>
                <a:gd name="T12" fmla="*/ 204 w 215"/>
                <a:gd name="T13" fmla="*/ 94 h 202"/>
                <a:gd name="T14" fmla="*/ 198 w 215"/>
                <a:gd name="T15" fmla="*/ 113 h 202"/>
                <a:gd name="T16" fmla="*/ 208 w 215"/>
                <a:gd name="T17" fmla="*/ 119 h 202"/>
                <a:gd name="T18" fmla="*/ 152 w 215"/>
                <a:gd name="T19" fmla="*/ 136 h 202"/>
                <a:gd name="T20" fmla="*/ 153 w 215"/>
                <a:gd name="T21" fmla="*/ 151 h 202"/>
                <a:gd name="T22" fmla="*/ 139 w 215"/>
                <a:gd name="T23" fmla="*/ 154 h 202"/>
                <a:gd name="T24" fmla="*/ 128 w 215"/>
                <a:gd name="T25" fmla="*/ 162 h 202"/>
                <a:gd name="T26" fmla="*/ 126 w 215"/>
                <a:gd name="T27" fmla="*/ 169 h 202"/>
                <a:gd name="T28" fmla="*/ 119 w 215"/>
                <a:gd name="T29" fmla="*/ 171 h 202"/>
                <a:gd name="T30" fmla="*/ 103 w 215"/>
                <a:gd name="T31" fmla="*/ 188 h 202"/>
                <a:gd name="T32" fmla="*/ 92 w 215"/>
                <a:gd name="T33" fmla="*/ 201 h 202"/>
                <a:gd name="T34" fmla="*/ 86 w 215"/>
                <a:gd name="T35" fmla="*/ 202 h 202"/>
                <a:gd name="T36" fmla="*/ 80 w 215"/>
                <a:gd name="T37" fmla="*/ 199 h 202"/>
                <a:gd name="T38" fmla="*/ 60 w 215"/>
                <a:gd name="T39" fmla="*/ 197 h 202"/>
                <a:gd name="T40" fmla="*/ 57 w 215"/>
                <a:gd name="T41" fmla="*/ 195 h 202"/>
                <a:gd name="T42" fmla="*/ 57 w 215"/>
                <a:gd name="T43" fmla="*/ 194 h 202"/>
                <a:gd name="T44" fmla="*/ 50 w 215"/>
                <a:gd name="T45" fmla="*/ 189 h 202"/>
                <a:gd name="T46" fmla="*/ 38 w 215"/>
                <a:gd name="T47" fmla="*/ 188 h 202"/>
                <a:gd name="T48" fmla="*/ 23 w 215"/>
                <a:gd name="T49" fmla="*/ 193 h 202"/>
                <a:gd name="T50" fmla="*/ 12 w 215"/>
                <a:gd name="T51" fmla="*/ 180 h 202"/>
                <a:gd name="T52" fmla="*/ 0 w 215"/>
                <a:gd name="T53" fmla="*/ 163 h 202"/>
                <a:gd name="T54" fmla="*/ 2 w 215"/>
                <a:gd name="T55" fmla="*/ 96 h 202"/>
                <a:gd name="T56" fmla="*/ 41 w 215"/>
                <a:gd name="T57" fmla="*/ 97 h 202"/>
                <a:gd name="T58" fmla="*/ 39 w 215"/>
                <a:gd name="T59" fmla="*/ 90 h 202"/>
                <a:gd name="T60" fmla="*/ 42 w 215"/>
                <a:gd name="T61" fmla="*/ 82 h 202"/>
                <a:gd name="T62" fmla="*/ 39 w 215"/>
                <a:gd name="T63" fmla="*/ 72 h 202"/>
                <a:gd name="T64" fmla="*/ 41 w 215"/>
                <a:gd name="T65" fmla="*/ 62 h 202"/>
                <a:gd name="T66" fmla="*/ 40 w 215"/>
                <a:gd name="T67" fmla="*/ 55 h 202"/>
                <a:gd name="T68" fmla="*/ 46 w 215"/>
                <a:gd name="T69" fmla="*/ 56 h 202"/>
                <a:gd name="T70" fmla="*/ 47 w 215"/>
                <a:gd name="T71" fmla="*/ 63 h 202"/>
                <a:gd name="T72" fmla="*/ 55 w 215"/>
                <a:gd name="T73" fmla="*/ 62 h 202"/>
                <a:gd name="T74" fmla="*/ 67 w 215"/>
                <a:gd name="T75" fmla="*/ 64 h 202"/>
                <a:gd name="T76" fmla="*/ 73 w 215"/>
                <a:gd name="T77" fmla="*/ 73 h 202"/>
                <a:gd name="T78" fmla="*/ 87 w 215"/>
                <a:gd name="T79" fmla="*/ 76 h 202"/>
                <a:gd name="T80" fmla="*/ 99 w 215"/>
                <a:gd name="T81" fmla="*/ 70 h 202"/>
                <a:gd name="T82" fmla="*/ 102 w 215"/>
                <a:gd name="T83" fmla="*/ 81 h 202"/>
                <a:gd name="T84" fmla="*/ 116 w 215"/>
                <a:gd name="T85" fmla="*/ 83 h 202"/>
                <a:gd name="T86" fmla="*/ 123 w 215"/>
                <a:gd name="T87" fmla="*/ 92 h 202"/>
                <a:gd name="T88" fmla="*/ 130 w 215"/>
                <a:gd name="T89" fmla="*/ 104 h 202"/>
                <a:gd name="T90" fmla="*/ 144 w 215"/>
                <a:gd name="T91" fmla="*/ 104 h 202"/>
                <a:gd name="T92" fmla="*/ 143 w 215"/>
                <a:gd name="T93" fmla="*/ 82 h 202"/>
                <a:gd name="T94" fmla="*/ 138 w 215"/>
                <a:gd name="T95" fmla="*/ 85 h 202"/>
                <a:gd name="T96" fmla="*/ 126 w 215"/>
                <a:gd name="T97" fmla="*/ 77 h 202"/>
                <a:gd name="T98" fmla="*/ 121 w 215"/>
                <a:gd name="T99" fmla="*/ 73 h 202"/>
                <a:gd name="T100" fmla="*/ 123 w 215"/>
                <a:gd name="T101" fmla="*/ 53 h 202"/>
                <a:gd name="T102" fmla="*/ 127 w 215"/>
                <a:gd name="T103" fmla="*/ 28 h 202"/>
                <a:gd name="T104" fmla="*/ 123 w 215"/>
                <a:gd name="T105" fmla="*/ 19 h 202"/>
                <a:gd name="T106" fmla="*/ 129 w 215"/>
                <a:gd name="T107" fmla="*/ 6 h 202"/>
                <a:gd name="T108" fmla="*/ 134 w 215"/>
                <a:gd name="T109" fmla="*/ 3 h 202"/>
                <a:gd name="T110" fmla="*/ 158 w 215"/>
                <a:gd name="T111" fmla="*/ 0 h 202"/>
                <a:gd name="T112" fmla="*/ 166 w 215"/>
                <a:gd name="T113" fmla="*/ 2 h 202"/>
                <a:gd name="T114" fmla="*/ 173 w 215"/>
                <a:gd name="T115" fmla="*/ 7 h 202"/>
                <a:gd name="T116" fmla="*/ 180 w 215"/>
                <a:gd name="T117" fmla="*/ 11 h 202"/>
                <a:gd name="T118" fmla="*/ 192 w 215"/>
                <a:gd name="T119" fmla="*/ 14 h 202"/>
                <a:gd name="T120" fmla="*/ 202 w 215"/>
                <a:gd name="T121" fmla="*/ 20 h 2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15" h="202">
                  <a:moveTo>
                    <a:pt x="202" y="20"/>
                  </a:moveTo>
                  <a:lnTo>
                    <a:pt x="211" y="30"/>
                  </a:lnTo>
                  <a:lnTo>
                    <a:pt x="215" y="47"/>
                  </a:lnTo>
                  <a:lnTo>
                    <a:pt x="211" y="53"/>
                  </a:lnTo>
                  <a:lnTo>
                    <a:pt x="207" y="70"/>
                  </a:lnTo>
                  <a:lnTo>
                    <a:pt x="210" y="87"/>
                  </a:lnTo>
                  <a:lnTo>
                    <a:pt x="204" y="94"/>
                  </a:lnTo>
                  <a:lnTo>
                    <a:pt x="198" y="113"/>
                  </a:lnTo>
                  <a:lnTo>
                    <a:pt x="208" y="119"/>
                  </a:lnTo>
                  <a:lnTo>
                    <a:pt x="152" y="136"/>
                  </a:lnTo>
                  <a:lnTo>
                    <a:pt x="153" y="151"/>
                  </a:lnTo>
                  <a:lnTo>
                    <a:pt x="139" y="154"/>
                  </a:lnTo>
                  <a:lnTo>
                    <a:pt x="128" y="162"/>
                  </a:lnTo>
                  <a:lnTo>
                    <a:pt x="126" y="169"/>
                  </a:lnTo>
                  <a:lnTo>
                    <a:pt x="119" y="171"/>
                  </a:lnTo>
                  <a:lnTo>
                    <a:pt x="103" y="188"/>
                  </a:lnTo>
                  <a:lnTo>
                    <a:pt x="92" y="201"/>
                  </a:lnTo>
                  <a:lnTo>
                    <a:pt x="86" y="202"/>
                  </a:lnTo>
                  <a:lnTo>
                    <a:pt x="80" y="199"/>
                  </a:lnTo>
                  <a:lnTo>
                    <a:pt x="60" y="197"/>
                  </a:lnTo>
                  <a:lnTo>
                    <a:pt x="57" y="195"/>
                  </a:lnTo>
                  <a:lnTo>
                    <a:pt x="57" y="194"/>
                  </a:lnTo>
                  <a:lnTo>
                    <a:pt x="50" y="189"/>
                  </a:lnTo>
                  <a:lnTo>
                    <a:pt x="38" y="188"/>
                  </a:lnTo>
                  <a:lnTo>
                    <a:pt x="23" y="193"/>
                  </a:lnTo>
                  <a:lnTo>
                    <a:pt x="12" y="180"/>
                  </a:lnTo>
                  <a:lnTo>
                    <a:pt x="0" y="163"/>
                  </a:lnTo>
                  <a:lnTo>
                    <a:pt x="2" y="96"/>
                  </a:lnTo>
                  <a:lnTo>
                    <a:pt x="41" y="97"/>
                  </a:lnTo>
                  <a:lnTo>
                    <a:pt x="39" y="90"/>
                  </a:lnTo>
                  <a:lnTo>
                    <a:pt x="42" y="82"/>
                  </a:lnTo>
                  <a:lnTo>
                    <a:pt x="39" y="72"/>
                  </a:lnTo>
                  <a:lnTo>
                    <a:pt x="41" y="62"/>
                  </a:lnTo>
                  <a:lnTo>
                    <a:pt x="40" y="55"/>
                  </a:lnTo>
                  <a:lnTo>
                    <a:pt x="46" y="56"/>
                  </a:lnTo>
                  <a:lnTo>
                    <a:pt x="47" y="63"/>
                  </a:lnTo>
                  <a:lnTo>
                    <a:pt x="55" y="62"/>
                  </a:lnTo>
                  <a:lnTo>
                    <a:pt x="67" y="64"/>
                  </a:lnTo>
                  <a:lnTo>
                    <a:pt x="73" y="73"/>
                  </a:lnTo>
                  <a:lnTo>
                    <a:pt x="87" y="76"/>
                  </a:lnTo>
                  <a:lnTo>
                    <a:pt x="99" y="70"/>
                  </a:lnTo>
                  <a:lnTo>
                    <a:pt x="102" y="81"/>
                  </a:lnTo>
                  <a:lnTo>
                    <a:pt x="116" y="83"/>
                  </a:lnTo>
                  <a:lnTo>
                    <a:pt x="123" y="92"/>
                  </a:lnTo>
                  <a:lnTo>
                    <a:pt x="130" y="104"/>
                  </a:lnTo>
                  <a:lnTo>
                    <a:pt x="144" y="104"/>
                  </a:lnTo>
                  <a:lnTo>
                    <a:pt x="143" y="82"/>
                  </a:lnTo>
                  <a:lnTo>
                    <a:pt x="138" y="85"/>
                  </a:lnTo>
                  <a:lnTo>
                    <a:pt x="126" y="77"/>
                  </a:lnTo>
                  <a:lnTo>
                    <a:pt x="121" y="73"/>
                  </a:lnTo>
                  <a:lnTo>
                    <a:pt x="123" y="53"/>
                  </a:lnTo>
                  <a:lnTo>
                    <a:pt x="127" y="28"/>
                  </a:lnTo>
                  <a:lnTo>
                    <a:pt x="123" y="19"/>
                  </a:lnTo>
                  <a:lnTo>
                    <a:pt x="129" y="6"/>
                  </a:lnTo>
                  <a:lnTo>
                    <a:pt x="134" y="3"/>
                  </a:lnTo>
                  <a:lnTo>
                    <a:pt x="158" y="0"/>
                  </a:lnTo>
                  <a:lnTo>
                    <a:pt x="166" y="2"/>
                  </a:lnTo>
                  <a:lnTo>
                    <a:pt x="173" y="7"/>
                  </a:lnTo>
                  <a:lnTo>
                    <a:pt x="180" y="11"/>
                  </a:lnTo>
                  <a:lnTo>
                    <a:pt x="192" y="14"/>
                  </a:lnTo>
                  <a:lnTo>
                    <a:pt x="202" y="2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41" name="Freeform 220"/>
            <p:cNvSpPr>
              <a:spLocks/>
            </p:cNvSpPr>
            <p:nvPr/>
          </p:nvSpPr>
          <p:spPr bwMode="auto">
            <a:xfrm>
              <a:off x="5684391" y="4749052"/>
              <a:ext cx="229787" cy="217456"/>
            </a:xfrm>
            <a:custGeom>
              <a:avLst/>
              <a:gdLst>
                <a:gd name="T0" fmla="*/ 103 w 139"/>
                <a:gd name="T1" fmla="*/ 140 h 140"/>
                <a:gd name="T2" fmla="*/ 93 w 139"/>
                <a:gd name="T3" fmla="*/ 138 h 140"/>
                <a:gd name="T4" fmla="*/ 87 w 139"/>
                <a:gd name="T5" fmla="*/ 140 h 140"/>
                <a:gd name="T6" fmla="*/ 79 w 139"/>
                <a:gd name="T7" fmla="*/ 137 h 140"/>
                <a:gd name="T8" fmla="*/ 71 w 139"/>
                <a:gd name="T9" fmla="*/ 136 h 140"/>
                <a:gd name="T10" fmla="*/ 60 w 139"/>
                <a:gd name="T11" fmla="*/ 127 h 140"/>
                <a:gd name="T12" fmla="*/ 47 w 139"/>
                <a:gd name="T13" fmla="*/ 124 h 140"/>
                <a:gd name="T14" fmla="*/ 42 w 139"/>
                <a:gd name="T15" fmla="*/ 111 h 140"/>
                <a:gd name="T16" fmla="*/ 42 w 139"/>
                <a:gd name="T17" fmla="*/ 103 h 140"/>
                <a:gd name="T18" fmla="*/ 35 w 139"/>
                <a:gd name="T19" fmla="*/ 101 h 140"/>
                <a:gd name="T20" fmla="*/ 15 w 139"/>
                <a:gd name="T21" fmla="*/ 78 h 140"/>
                <a:gd name="T22" fmla="*/ 10 w 139"/>
                <a:gd name="T23" fmla="*/ 66 h 140"/>
                <a:gd name="T24" fmla="*/ 6 w 139"/>
                <a:gd name="T25" fmla="*/ 63 h 140"/>
                <a:gd name="T26" fmla="*/ 0 w 139"/>
                <a:gd name="T27" fmla="*/ 46 h 140"/>
                <a:gd name="T28" fmla="*/ 20 w 139"/>
                <a:gd name="T29" fmla="*/ 48 h 140"/>
                <a:gd name="T30" fmla="*/ 26 w 139"/>
                <a:gd name="T31" fmla="*/ 51 h 140"/>
                <a:gd name="T32" fmla="*/ 32 w 139"/>
                <a:gd name="T33" fmla="*/ 50 h 140"/>
                <a:gd name="T34" fmla="*/ 43 w 139"/>
                <a:gd name="T35" fmla="*/ 37 h 140"/>
                <a:gd name="T36" fmla="*/ 59 w 139"/>
                <a:gd name="T37" fmla="*/ 20 h 140"/>
                <a:gd name="T38" fmla="*/ 66 w 139"/>
                <a:gd name="T39" fmla="*/ 18 h 140"/>
                <a:gd name="T40" fmla="*/ 68 w 139"/>
                <a:gd name="T41" fmla="*/ 11 h 140"/>
                <a:gd name="T42" fmla="*/ 79 w 139"/>
                <a:gd name="T43" fmla="*/ 3 h 140"/>
                <a:gd name="T44" fmla="*/ 93 w 139"/>
                <a:gd name="T45" fmla="*/ 0 h 140"/>
                <a:gd name="T46" fmla="*/ 94 w 139"/>
                <a:gd name="T47" fmla="*/ 7 h 140"/>
                <a:gd name="T48" fmla="*/ 109 w 139"/>
                <a:gd name="T49" fmla="*/ 7 h 140"/>
                <a:gd name="T50" fmla="*/ 117 w 139"/>
                <a:gd name="T51" fmla="*/ 11 h 140"/>
                <a:gd name="T52" fmla="*/ 121 w 139"/>
                <a:gd name="T53" fmla="*/ 16 h 140"/>
                <a:gd name="T54" fmla="*/ 130 w 139"/>
                <a:gd name="T55" fmla="*/ 18 h 140"/>
                <a:gd name="T56" fmla="*/ 139 w 139"/>
                <a:gd name="T57" fmla="*/ 25 h 140"/>
                <a:gd name="T58" fmla="*/ 138 w 139"/>
                <a:gd name="T59" fmla="*/ 51 h 140"/>
                <a:gd name="T60" fmla="*/ 133 w 139"/>
                <a:gd name="T61" fmla="*/ 65 h 140"/>
                <a:gd name="T62" fmla="*/ 132 w 139"/>
                <a:gd name="T63" fmla="*/ 81 h 140"/>
                <a:gd name="T64" fmla="*/ 134 w 139"/>
                <a:gd name="T65" fmla="*/ 87 h 140"/>
                <a:gd name="T66" fmla="*/ 131 w 139"/>
                <a:gd name="T67" fmla="*/ 99 h 140"/>
                <a:gd name="T68" fmla="*/ 129 w 139"/>
                <a:gd name="T69" fmla="*/ 101 h 140"/>
                <a:gd name="T70" fmla="*/ 123 w 139"/>
                <a:gd name="T71" fmla="*/ 116 h 140"/>
                <a:gd name="T72" fmla="*/ 103 w 139"/>
                <a:gd name="T73" fmla="*/ 140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39" h="140">
                  <a:moveTo>
                    <a:pt x="103" y="140"/>
                  </a:moveTo>
                  <a:lnTo>
                    <a:pt x="93" y="138"/>
                  </a:lnTo>
                  <a:lnTo>
                    <a:pt x="87" y="140"/>
                  </a:lnTo>
                  <a:lnTo>
                    <a:pt x="79" y="137"/>
                  </a:lnTo>
                  <a:lnTo>
                    <a:pt x="71" y="136"/>
                  </a:lnTo>
                  <a:lnTo>
                    <a:pt x="60" y="127"/>
                  </a:lnTo>
                  <a:lnTo>
                    <a:pt x="47" y="124"/>
                  </a:lnTo>
                  <a:lnTo>
                    <a:pt x="42" y="111"/>
                  </a:lnTo>
                  <a:lnTo>
                    <a:pt x="42" y="103"/>
                  </a:lnTo>
                  <a:lnTo>
                    <a:pt x="35" y="101"/>
                  </a:lnTo>
                  <a:lnTo>
                    <a:pt x="15" y="78"/>
                  </a:lnTo>
                  <a:lnTo>
                    <a:pt x="10" y="66"/>
                  </a:lnTo>
                  <a:lnTo>
                    <a:pt x="6" y="63"/>
                  </a:lnTo>
                  <a:lnTo>
                    <a:pt x="0" y="46"/>
                  </a:lnTo>
                  <a:lnTo>
                    <a:pt x="20" y="48"/>
                  </a:lnTo>
                  <a:lnTo>
                    <a:pt x="26" y="51"/>
                  </a:lnTo>
                  <a:lnTo>
                    <a:pt x="32" y="50"/>
                  </a:lnTo>
                  <a:lnTo>
                    <a:pt x="43" y="37"/>
                  </a:lnTo>
                  <a:lnTo>
                    <a:pt x="59" y="20"/>
                  </a:lnTo>
                  <a:lnTo>
                    <a:pt x="66" y="18"/>
                  </a:lnTo>
                  <a:lnTo>
                    <a:pt x="68" y="11"/>
                  </a:lnTo>
                  <a:lnTo>
                    <a:pt x="79" y="3"/>
                  </a:lnTo>
                  <a:lnTo>
                    <a:pt x="93" y="0"/>
                  </a:lnTo>
                  <a:lnTo>
                    <a:pt x="94" y="7"/>
                  </a:lnTo>
                  <a:lnTo>
                    <a:pt x="109" y="7"/>
                  </a:lnTo>
                  <a:lnTo>
                    <a:pt x="117" y="11"/>
                  </a:lnTo>
                  <a:lnTo>
                    <a:pt x="121" y="16"/>
                  </a:lnTo>
                  <a:lnTo>
                    <a:pt x="130" y="18"/>
                  </a:lnTo>
                  <a:lnTo>
                    <a:pt x="139" y="25"/>
                  </a:lnTo>
                  <a:lnTo>
                    <a:pt x="138" y="51"/>
                  </a:lnTo>
                  <a:lnTo>
                    <a:pt x="133" y="65"/>
                  </a:lnTo>
                  <a:lnTo>
                    <a:pt x="132" y="81"/>
                  </a:lnTo>
                  <a:lnTo>
                    <a:pt x="134" y="87"/>
                  </a:lnTo>
                  <a:lnTo>
                    <a:pt x="131" y="99"/>
                  </a:lnTo>
                  <a:lnTo>
                    <a:pt x="129" y="101"/>
                  </a:lnTo>
                  <a:lnTo>
                    <a:pt x="123" y="116"/>
                  </a:lnTo>
                  <a:lnTo>
                    <a:pt x="103" y="14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42" name="Freeform 221"/>
            <p:cNvSpPr>
              <a:spLocks/>
            </p:cNvSpPr>
            <p:nvPr/>
          </p:nvSpPr>
          <p:spPr bwMode="auto">
            <a:xfrm>
              <a:off x="5557100" y="1856882"/>
              <a:ext cx="3628652" cy="1065536"/>
            </a:xfrm>
            <a:custGeom>
              <a:avLst/>
              <a:gdLst>
                <a:gd name="T0" fmla="*/ 751 w 2195"/>
                <a:gd name="T1" fmla="*/ 25 h 686"/>
                <a:gd name="T2" fmla="*/ 649 w 2195"/>
                <a:gd name="T3" fmla="*/ 59 h 686"/>
                <a:gd name="T4" fmla="*/ 594 w 2195"/>
                <a:gd name="T5" fmla="*/ 101 h 686"/>
                <a:gd name="T6" fmla="*/ 603 w 2195"/>
                <a:gd name="T7" fmla="*/ 140 h 686"/>
                <a:gd name="T8" fmla="*/ 600 w 2195"/>
                <a:gd name="T9" fmla="*/ 189 h 686"/>
                <a:gd name="T10" fmla="*/ 541 w 2195"/>
                <a:gd name="T11" fmla="*/ 77 h 686"/>
                <a:gd name="T12" fmla="*/ 524 w 2195"/>
                <a:gd name="T13" fmla="*/ 135 h 686"/>
                <a:gd name="T14" fmla="*/ 434 w 2195"/>
                <a:gd name="T15" fmla="*/ 142 h 686"/>
                <a:gd name="T16" fmla="*/ 337 w 2195"/>
                <a:gd name="T17" fmla="*/ 143 h 686"/>
                <a:gd name="T18" fmla="*/ 241 w 2195"/>
                <a:gd name="T19" fmla="*/ 154 h 686"/>
                <a:gd name="T20" fmla="*/ 172 w 2195"/>
                <a:gd name="T21" fmla="*/ 204 h 686"/>
                <a:gd name="T22" fmla="*/ 111 w 2195"/>
                <a:gd name="T23" fmla="*/ 223 h 686"/>
                <a:gd name="T24" fmla="*/ 177 w 2195"/>
                <a:gd name="T25" fmla="*/ 168 h 686"/>
                <a:gd name="T26" fmla="*/ 1 w 2195"/>
                <a:gd name="T27" fmla="*/ 152 h 686"/>
                <a:gd name="T28" fmla="*/ 67 w 2195"/>
                <a:gd name="T29" fmla="*/ 262 h 686"/>
                <a:gd name="T30" fmla="*/ 30 w 2195"/>
                <a:gd name="T31" fmla="*/ 356 h 686"/>
                <a:gd name="T32" fmla="*/ 95 w 2195"/>
                <a:gd name="T33" fmla="*/ 403 h 686"/>
                <a:gd name="T34" fmla="*/ 111 w 2195"/>
                <a:gd name="T35" fmla="*/ 441 h 686"/>
                <a:gd name="T36" fmla="*/ 161 w 2195"/>
                <a:gd name="T37" fmla="*/ 469 h 686"/>
                <a:gd name="T38" fmla="*/ 227 w 2195"/>
                <a:gd name="T39" fmla="*/ 507 h 686"/>
                <a:gd name="T40" fmla="*/ 240 w 2195"/>
                <a:gd name="T41" fmla="*/ 555 h 686"/>
                <a:gd name="T42" fmla="*/ 239 w 2195"/>
                <a:gd name="T43" fmla="*/ 614 h 686"/>
                <a:gd name="T44" fmla="*/ 363 w 2195"/>
                <a:gd name="T45" fmla="*/ 654 h 686"/>
                <a:gd name="T46" fmla="*/ 434 w 2195"/>
                <a:gd name="T47" fmla="*/ 672 h 686"/>
                <a:gd name="T48" fmla="*/ 412 w 2195"/>
                <a:gd name="T49" fmla="*/ 564 h 686"/>
                <a:gd name="T50" fmla="*/ 394 w 2195"/>
                <a:gd name="T51" fmla="*/ 493 h 686"/>
                <a:gd name="T52" fmla="*/ 571 w 2195"/>
                <a:gd name="T53" fmla="*/ 488 h 686"/>
                <a:gd name="T54" fmla="*/ 571 w 2195"/>
                <a:gd name="T55" fmla="*/ 425 h 686"/>
                <a:gd name="T56" fmla="*/ 758 w 2195"/>
                <a:gd name="T57" fmla="*/ 424 h 686"/>
                <a:gd name="T58" fmla="*/ 920 w 2195"/>
                <a:gd name="T59" fmla="*/ 489 h 686"/>
                <a:gd name="T60" fmla="*/ 1027 w 2195"/>
                <a:gd name="T61" fmla="*/ 519 h 686"/>
                <a:gd name="T62" fmla="*/ 1175 w 2195"/>
                <a:gd name="T63" fmla="*/ 510 h 686"/>
                <a:gd name="T64" fmla="*/ 1273 w 2195"/>
                <a:gd name="T65" fmla="*/ 503 h 686"/>
                <a:gd name="T66" fmla="*/ 1408 w 2195"/>
                <a:gd name="T67" fmla="*/ 518 h 686"/>
                <a:gd name="T68" fmla="*/ 1516 w 2195"/>
                <a:gd name="T69" fmla="*/ 493 h 686"/>
                <a:gd name="T70" fmla="*/ 1570 w 2195"/>
                <a:gd name="T71" fmla="*/ 441 h 686"/>
                <a:gd name="T72" fmla="*/ 1742 w 2195"/>
                <a:gd name="T73" fmla="*/ 550 h 686"/>
                <a:gd name="T74" fmla="*/ 1789 w 2195"/>
                <a:gd name="T75" fmla="*/ 600 h 686"/>
                <a:gd name="T76" fmla="*/ 1821 w 2195"/>
                <a:gd name="T77" fmla="*/ 642 h 686"/>
                <a:gd name="T78" fmla="*/ 1879 w 2195"/>
                <a:gd name="T79" fmla="*/ 536 h 686"/>
                <a:gd name="T80" fmla="*/ 1746 w 2195"/>
                <a:gd name="T81" fmla="*/ 425 h 686"/>
                <a:gd name="T82" fmla="*/ 1855 w 2195"/>
                <a:gd name="T83" fmla="*/ 317 h 686"/>
                <a:gd name="T84" fmla="*/ 1972 w 2195"/>
                <a:gd name="T85" fmla="*/ 275 h 686"/>
                <a:gd name="T86" fmla="*/ 1981 w 2195"/>
                <a:gd name="T87" fmla="*/ 358 h 686"/>
                <a:gd name="T88" fmla="*/ 2115 w 2195"/>
                <a:gd name="T89" fmla="*/ 441 h 686"/>
                <a:gd name="T90" fmla="*/ 2041 w 2195"/>
                <a:gd name="T91" fmla="*/ 341 h 686"/>
                <a:gd name="T92" fmla="*/ 2121 w 2195"/>
                <a:gd name="T93" fmla="*/ 301 h 686"/>
                <a:gd name="T94" fmla="*/ 2165 w 2195"/>
                <a:gd name="T95" fmla="*/ 245 h 686"/>
                <a:gd name="T96" fmla="*/ 2127 w 2195"/>
                <a:gd name="T97" fmla="*/ 194 h 686"/>
                <a:gd name="T98" fmla="*/ 2155 w 2195"/>
                <a:gd name="T99" fmla="*/ 143 h 686"/>
                <a:gd name="T100" fmla="*/ 2081 w 2195"/>
                <a:gd name="T101" fmla="*/ 119 h 686"/>
                <a:gd name="T102" fmla="*/ 1867 w 2195"/>
                <a:gd name="T103" fmla="*/ 130 h 686"/>
                <a:gd name="T104" fmla="*/ 1729 w 2195"/>
                <a:gd name="T105" fmla="*/ 128 h 686"/>
                <a:gd name="T106" fmla="*/ 1395 w 2195"/>
                <a:gd name="T107" fmla="*/ 82 h 686"/>
                <a:gd name="T108" fmla="*/ 1301 w 2195"/>
                <a:gd name="T109" fmla="*/ 103 h 686"/>
                <a:gd name="T110" fmla="*/ 1124 w 2195"/>
                <a:gd name="T111" fmla="*/ 71 h 686"/>
                <a:gd name="T112" fmla="*/ 983 w 2195"/>
                <a:gd name="T113" fmla="*/ 54 h 686"/>
                <a:gd name="T114" fmla="*/ 913 w 2195"/>
                <a:gd name="T115" fmla="*/ 18 h 6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195" h="686">
                  <a:moveTo>
                    <a:pt x="856" y="0"/>
                  </a:moveTo>
                  <a:lnTo>
                    <a:pt x="836" y="6"/>
                  </a:lnTo>
                  <a:lnTo>
                    <a:pt x="832" y="12"/>
                  </a:lnTo>
                  <a:lnTo>
                    <a:pt x="836" y="19"/>
                  </a:lnTo>
                  <a:lnTo>
                    <a:pt x="813" y="18"/>
                  </a:lnTo>
                  <a:lnTo>
                    <a:pt x="795" y="27"/>
                  </a:lnTo>
                  <a:lnTo>
                    <a:pt x="781" y="23"/>
                  </a:lnTo>
                  <a:lnTo>
                    <a:pt x="751" y="25"/>
                  </a:lnTo>
                  <a:lnTo>
                    <a:pt x="752" y="29"/>
                  </a:lnTo>
                  <a:lnTo>
                    <a:pt x="721" y="31"/>
                  </a:lnTo>
                  <a:lnTo>
                    <a:pt x="705" y="39"/>
                  </a:lnTo>
                  <a:lnTo>
                    <a:pt x="692" y="39"/>
                  </a:lnTo>
                  <a:lnTo>
                    <a:pt x="687" y="49"/>
                  </a:lnTo>
                  <a:lnTo>
                    <a:pt x="705" y="58"/>
                  </a:lnTo>
                  <a:lnTo>
                    <a:pt x="680" y="60"/>
                  </a:lnTo>
                  <a:lnTo>
                    <a:pt x="649" y="59"/>
                  </a:lnTo>
                  <a:lnTo>
                    <a:pt x="630" y="62"/>
                  </a:lnTo>
                  <a:lnTo>
                    <a:pt x="646" y="80"/>
                  </a:lnTo>
                  <a:lnTo>
                    <a:pt x="669" y="93"/>
                  </a:lnTo>
                  <a:lnTo>
                    <a:pt x="637" y="84"/>
                  </a:lnTo>
                  <a:lnTo>
                    <a:pt x="611" y="85"/>
                  </a:lnTo>
                  <a:lnTo>
                    <a:pt x="595" y="91"/>
                  </a:lnTo>
                  <a:lnTo>
                    <a:pt x="610" y="104"/>
                  </a:lnTo>
                  <a:lnTo>
                    <a:pt x="594" y="101"/>
                  </a:lnTo>
                  <a:lnTo>
                    <a:pt x="587" y="84"/>
                  </a:lnTo>
                  <a:lnTo>
                    <a:pt x="573" y="75"/>
                  </a:lnTo>
                  <a:lnTo>
                    <a:pt x="567" y="76"/>
                  </a:lnTo>
                  <a:lnTo>
                    <a:pt x="579" y="87"/>
                  </a:lnTo>
                  <a:lnTo>
                    <a:pt x="564" y="99"/>
                  </a:lnTo>
                  <a:lnTo>
                    <a:pt x="591" y="112"/>
                  </a:lnTo>
                  <a:lnTo>
                    <a:pt x="593" y="130"/>
                  </a:lnTo>
                  <a:lnTo>
                    <a:pt x="603" y="140"/>
                  </a:lnTo>
                  <a:lnTo>
                    <a:pt x="618" y="141"/>
                  </a:lnTo>
                  <a:lnTo>
                    <a:pt x="620" y="152"/>
                  </a:lnTo>
                  <a:lnTo>
                    <a:pt x="635" y="162"/>
                  </a:lnTo>
                  <a:lnTo>
                    <a:pt x="629" y="171"/>
                  </a:lnTo>
                  <a:lnTo>
                    <a:pt x="631" y="180"/>
                  </a:lnTo>
                  <a:lnTo>
                    <a:pt x="619" y="185"/>
                  </a:lnTo>
                  <a:lnTo>
                    <a:pt x="617" y="191"/>
                  </a:lnTo>
                  <a:lnTo>
                    <a:pt x="600" y="189"/>
                  </a:lnTo>
                  <a:lnTo>
                    <a:pt x="611" y="163"/>
                  </a:lnTo>
                  <a:lnTo>
                    <a:pt x="608" y="151"/>
                  </a:lnTo>
                  <a:lnTo>
                    <a:pt x="586" y="141"/>
                  </a:lnTo>
                  <a:lnTo>
                    <a:pt x="573" y="117"/>
                  </a:lnTo>
                  <a:lnTo>
                    <a:pt x="560" y="105"/>
                  </a:lnTo>
                  <a:lnTo>
                    <a:pt x="549" y="99"/>
                  </a:lnTo>
                  <a:lnTo>
                    <a:pt x="551" y="86"/>
                  </a:lnTo>
                  <a:lnTo>
                    <a:pt x="541" y="77"/>
                  </a:lnTo>
                  <a:lnTo>
                    <a:pt x="505" y="72"/>
                  </a:lnTo>
                  <a:lnTo>
                    <a:pt x="498" y="75"/>
                  </a:lnTo>
                  <a:lnTo>
                    <a:pt x="500" y="91"/>
                  </a:lnTo>
                  <a:lnTo>
                    <a:pt x="486" y="106"/>
                  </a:lnTo>
                  <a:lnTo>
                    <a:pt x="490" y="111"/>
                  </a:lnTo>
                  <a:lnTo>
                    <a:pt x="506" y="124"/>
                  </a:lnTo>
                  <a:lnTo>
                    <a:pt x="507" y="133"/>
                  </a:lnTo>
                  <a:lnTo>
                    <a:pt x="524" y="135"/>
                  </a:lnTo>
                  <a:lnTo>
                    <a:pt x="526" y="138"/>
                  </a:lnTo>
                  <a:lnTo>
                    <a:pt x="546" y="148"/>
                  </a:lnTo>
                  <a:lnTo>
                    <a:pt x="543" y="157"/>
                  </a:lnTo>
                  <a:lnTo>
                    <a:pt x="482" y="137"/>
                  </a:lnTo>
                  <a:lnTo>
                    <a:pt x="460" y="131"/>
                  </a:lnTo>
                  <a:lnTo>
                    <a:pt x="418" y="126"/>
                  </a:lnTo>
                  <a:lnTo>
                    <a:pt x="414" y="132"/>
                  </a:lnTo>
                  <a:lnTo>
                    <a:pt x="434" y="142"/>
                  </a:lnTo>
                  <a:lnTo>
                    <a:pt x="425" y="153"/>
                  </a:lnTo>
                  <a:lnTo>
                    <a:pt x="404" y="143"/>
                  </a:lnTo>
                  <a:lnTo>
                    <a:pt x="388" y="150"/>
                  </a:lnTo>
                  <a:lnTo>
                    <a:pt x="363" y="151"/>
                  </a:lnTo>
                  <a:lnTo>
                    <a:pt x="357" y="157"/>
                  </a:lnTo>
                  <a:lnTo>
                    <a:pt x="339" y="155"/>
                  </a:lnTo>
                  <a:lnTo>
                    <a:pt x="347" y="144"/>
                  </a:lnTo>
                  <a:lnTo>
                    <a:pt x="337" y="143"/>
                  </a:lnTo>
                  <a:lnTo>
                    <a:pt x="297" y="159"/>
                  </a:lnTo>
                  <a:lnTo>
                    <a:pt x="272" y="167"/>
                  </a:lnTo>
                  <a:lnTo>
                    <a:pt x="274" y="178"/>
                  </a:lnTo>
                  <a:lnTo>
                    <a:pt x="255" y="183"/>
                  </a:lnTo>
                  <a:lnTo>
                    <a:pt x="241" y="176"/>
                  </a:lnTo>
                  <a:lnTo>
                    <a:pt x="237" y="166"/>
                  </a:lnTo>
                  <a:lnTo>
                    <a:pt x="253" y="164"/>
                  </a:lnTo>
                  <a:lnTo>
                    <a:pt x="241" y="154"/>
                  </a:lnTo>
                  <a:lnTo>
                    <a:pt x="202" y="148"/>
                  </a:lnTo>
                  <a:lnTo>
                    <a:pt x="216" y="159"/>
                  </a:lnTo>
                  <a:lnTo>
                    <a:pt x="214" y="170"/>
                  </a:lnTo>
                  <a:lnTo>
                    <a:pt x="229" y="181"/>
                  </a:lnTo>
                  <a:lnTo>
                    <a:pt x="226" y="193"/>
                  </a:lnTo>
                  <a:lnTo>
                    <a:pt x="210" y="187"/>
                  </a:lnTo>
                  <a:lnTo>
                    <a:pt x="197" y="186"/>
                  </a:lnTo>
                  <a:lnTo>
                    <a:pt x="172" y="204"/>
                  </a:lnTo>
                  <a:lnTo>
                    <a:pt x="186" y="217"/>
                  </a:lnTo>
                  <a:lnTo>
                    <a:pt x="175" y="222"/>
                  </a:lnTo>
                  <a:lnTo>
                    <a:pt x="138" y="210"/>
                  </a:lnTo>
                  <a:lnTo>
                    <a:pt x="131" y="217"/>
                  </a:lnTo>
                  <a:lnTo>
                    <a:pt x="142" y="225"/>
                  </a:lnTo>
                  <a:lnTo>
                    <a:pt x="143" y="234"/>
                  </a:lnTo>
                  <a:lnTo>
                    <a:pt x="130" y="229"/>
                  </a:lnTo>
                  <a:lnTo>
                    <a:pt x="111" y="223"/>
                  </a:lnTo>
                  <a:lnTo>
                    <a:pt x="104" y="205"/>
                  </a:lnTo>
                  <a:lnTo>
                    <a:pt x="101" y="196"/>
                  </a:lnTo>
                  <a:lnTo>
                    <a:pt x="74" y="183"/>
                  </a:lnTo>
                  <a:lnTo>
                    <a:pt x="84" y="181"/>
                  </a:lnTo>
                  <a:lnTo>
                    <a:pt x="149" y="194"/>
                  </a:lnTo>
                  <a:lnTo>
                    <a:pt x="170" y="190"/>
                  </a:lnTo>
                  <a:lnTo>
                    <a:pt x="182" y="180"/>
                  </a:lnTo>
                  <a:lnTo>
                    <a:pt x="177" y="168"/>
                  </a:lnTo>
                  <a:lnTo>
                    <a:pt x="163" y="160"/>
                  </a:lnTo>
                  <a:lnTo>
                    <a:pt x="106" y="140"/>
                  </a:lnTo>
                  <a:lnTo>
                    <a:pt x="68" y="135"/>
                  </a:lnTo>
                  <a:lnTo>
                    <a:pt x="43" y="125"/>
                  </a:lnTo>
                  <a:lnTo>
                    <a:pt x="31" y="131"/>
                  </a:lnTo>
                  <a:lnTo>
                    <a:pt x="10" y="138"/>
                  </a:lnTo>
                  <a:lnTo>
                    <a:pt x="0" y="140"/>
                  </a:lnTo>
                  <a:lnTo>
                    <a:pt x="1" y="152"/>
                  </a:lnTo>
                  <a:lnTo>
                    <a:pt x="25" y="164"/>
                  </a:lnTo>
                  <a:lnTo>
                    <a:pt x="16" y="177"/>
                  </a:lnTo>
                  <a:lnTo>
                    <a:pt x="38" y="198"/>
                  </a:lnTo>
                  <a:lnTo>
                    <a:pt x="32" y="213"/>
                  </a:lnTo>
                  <a:lnTo>
                    <a:pt x="48" y="228"/>
                  </a:lnTo>
                  <a:lnTo>
                    <a:pt x="45" y="240"/>
                  </a:lnTo>
                  <a:lnTo>
                    <a:pt x="70" y="253"/>
                  </a:lnTo>
                  <a:lnTo>
                    <a:pt x="67" y="262"/>
                  </a:lnTo>
                  <a:lnTo>
                    <a:pt x="56" y="273"/>
                  </a:lnTo>
                  <a:lnTo>
                    <a:pt x="30" y="297"/>
                  </a:lnTo>
                  <a:lnTo>
                    <a:pt x="47" y="306"/>
                  </a:lnTo>
                  <a:lnTo>
                    <a:pt x="33" y="317"/>
                  </a:lnTo>
                  <a:lnTo>
                    <a:pt x="36" y="321"/>
                  </a:lnTo>
                  <a:lnTo>
                    <a:pt x="28" y="332"/>
                  </a:lnTo>
                  <a:lnTo>
                    <a:pt x="35" y="350"/>
                  </a:lnTo>
                  <a:lnTo>
                    <a:pt x="30" y="356"/>
                  </a:lnTo>
                  <a:lnTo>
                    <a:pt x="38" y="361"/>
                  </a:lnTo>
                  <a:lnTo>
                    <a:pt x="41" y="370"/>
                  </a:lnTo>
                  <a:lnTo>
                    <a:pt x="48" y="382"/>
                  </a:lnTo>
                  <a:lnTo>
                    <a:pt x="65" y="386"/>
                  </a:lnTo>
                  <a:lnTo>
                    <a:pt x="68" y="392"/>
                  </a:lnTo>
                  <a:lnTo>
                    <a:pt x="76" y="389"/>
                  </a:lnTo>
                  <a:lnTo>
                    <a:pt x="92" y="394"/>
                  </a:lnTo>
                  <a:lnTo>
                    <a:pt x="95" y="403"/>
                  </a:lnTo>
                  <a:lnTo>
                    <a:pt x="93" y="408"/>
                  </a:lnTo>
                  <a:lnTo>
                    <a:pt x="105" y="422"/>
                  </a:lnTo>
                  <a:lnTo>
                    <a:pt x="112" y="425"/>
                  </a:lnTo>
                  <a:lnTo>
                    <a:pt x="112" y="429"/>
                  </a:lnTo>
                  <a:lnTo>
                    <a:pt x="123" y="432"/>
                  </a:lnTo>
                  <a:lnTo>
                    <a:pt x="129" y="438"/>
                  </a:lnTo>
                  <a:lnTo>
                    <a:pt x="123" y="442"/>
                  </a:lnTo>
                  <a:lnTo>
                    <a:pt x="111" y="441"/>
                  </a:lnTo>
                  <a:lnTo>
                    <a:pt x="108" y="443"/>
                  </a:lnTo>
                  <a:lnTo>
                    <a:pt x="113" y="450"/>
                  </a:lnTo>
                  <a:lnTo>
                    <a:pt x="119" y="463"/>
                  </a:lnTo>
                  <a:lnTo>
                    <a:pt x="125" y="463"/>
                  </a:lnTo>
                  <a:lnTo>
                    <a:pt x="128" y="459"/>
                  </a:lnTo>
                  <a:lnTo>
                    <a:pt x="133" y="460"/>
                  </a:lnTo>
                  <a:lnTo>
                    <a:pt x="149" y="458"/>
                  </a:lnTo>
                  <a:lnTo>
                    <a:pt x="161" y="469"/>
                  </a:lnTo>
                  <a:lnTo>
                    <a:pt x="158" y="474"/>
                  </a:lnTo>
                  <a:lnTo>
                    <a:pt x="161" y="480"/>
                  </a:lnTo>
                  <a:lnTo>
                    <a:pt x="174" y="481"/>
                  </a:lnTo>
                  <a:lnTo>
                    <a:pt x="181" y="489"/>
                  </a:lnTo>
                  <a:lnTo>
                    <a:pt x="182" y="493"/>
                  </a:lnTo>
                  <a:lnTo>
                    <a:pt x="203" y="500"/>
                  </a:lnTo>
                  <a:lnTo>
                    <a:pt x="215" y="497"/>
                  </a:lnTo>
                  <a:lnTo>
                    <a:pt x="227" y="507"/>
                  </a:lnTo>
                  <a:lnTo>
                    <a:pt x="236" y="507"/>
                  </a:lnTo>
                  <a:lnTo>
                    <a:pt x="261" y="513"/>
                  </a:lnTo>
                  <a:lnTo>
                    <a:pt x="262" y="519"/>
                  </a:lnTo>
                  <a:lnTo>
                    <a:pt x="258" y="530"/>
                  </a:lnTo>
                  <a:lnTo>
                    <a:pt x="264" y="541"/>
                  </a:lnTo>
                  <a:lnTo>
                    <a:pt x="263" y="547"/>
                  </a:lnTo>
                  <a:lnTo>
                    <a:pt x="248" y="549"/>
                  </a:lnTo>
                  <a:lnTo>
                    <a:pt x="240" y="555"/>
                  </a:lnTo>
                  <a:lnTo>
                    <a:pt x="241" y="564"/>
                  </a:lnTo>
                  <a:lnTo>
                    <a:pt x="255" y="560"/>
                  </a:lnTo>
                  <a:lnTo>
                    <a:pt x="257" y="565"/>
                  </a:lnTo>
                  <a:lnTo>
                    <a:pt x="234" y="573"/>
                  </a:lnTo>
                  <a:lnTo>
                    <a:pt x="245" y="581"/>
                  </a:lnTo>
                  <a:lnTo>
                    <a:pt x="234" y="598"/>
                  </a:lnTo>
                  <a:lnTo>
                    <a:pt x="223" y="602"/>
                  </a:lnTo>
                  <a:lnTo>
                    <a:pt x="239" y="614"/>
                  </a:lnTo>
                  <a:lnTo>
                    <a:pt x="259" y="621"/>
                  </a:lnTo>
                  <a:lnTo>
                    <a:pt x="284" y="639"/>
                  </a:lnTo>
                  <a:lnTo>
                    <a:pt x="285" y="636"/>
                  </a:lnTo>
                  <a:lnTo>
                    <a:pt x="300" y="640"/>
                  </a:lnTo>
                  <a:lnTo>
                    <a:pt x="325" y="643"/>
                  </a:lnTo>
                  <a:lnTo>
                    <a:pt x="350" y="653"/>
                  </a:lnTo>
                  <a:lnTo>
                    <a:pt x="353" y="657"/>
                  </a:lnTo>
                  <a:lnTo>
                    <a:pt x="363" y="654"/>
                  </a:lnTo>
                  <a:lnTo>
                    <a:pt x="379" y="658"/>
                  </a:lnTo>
                  <a:lnTo>
                    <a:pt x="386" y="666"/>
                  </a:lnTo>
                  <a:lnTo>
                    <a:pt x="398" y="671"/>
                  </a:lnTo>
                  <a:lnTo>
                    <a:pt x="402" y="672"/>
                  </a:lnTo>
                  <a:lnTo>
                    <a:pt x="416" y="684"/>
                  </a:lnTo>
                  <a:lnTo>
                    <a:pt x="424" y="686"/>
                  </a:lnTo>
                  <a:lnTo>
                    <a:pt x="426" y="680"/>
                  </a:lnTo>
                  <a:lnTo>
                    <a:pt x="434" y="672"/>
                  </a:lnTo>
                  <a:lnTo>
                    <a:pt x="411" y="648"/>
                  </a:lnTo>
                  <a:lnTo>
                    <a:pt x="410" y="634"/>
                  </a:lnTo>
                  <a:lnTo>
                    <a:pt x="391" y="615"/>
                  </a:lnTo>
                  <a:lnTo>
                    <a:pt x="402" y="594"/>
                  </a:lnTo>
                  <a:lnTo>
                    <a:pt x="417" y="590"/>
                  </a:lnTo>
                  <a:lnTo>
                    <a:pt x="422" y="578"/>
                  </a:lnTo>
                  <a:lnTo>
                    <a:pt x="413" y="575"/>
                  </a:lnTo>
                  <a:lnTo>
                    <a:pt x="412" y="564"/>
                  </a:lnTo>
                  <a:lnTo>
                    <a:pt x="398" y="551"/>
                  </a:lnTo>
                  <a:lnTo>
                    <a:pt x="386" y="551"/>
                  </a:lnTo>
                  <a:lnTo>
                    <a:pt x="369" y="537"/>
                  </a:lnTo>
                  <a:lnTo>
                    <a:pt x="375" y="522"/>
                  </a:lnTo>
                  <a:lnTo>
                    <a:pt x="369" y="518"/>
                  </a:lnTo>
                  <a:lnTo>
                    <a:pt x="376" y="496"/>
                  </a:lnTo>
                  <a:lnTo>
                    <a:pt x="396" y="507"/>
                  </a:lnTo>
                  <a:lnTo>
                    <a:pt x="394" y="493"/>
                  </a:lnTo>
                  <a:lnTo>
                    <a:pt x="420" y="471"/>
                  </a:lnTo>
                  <a:lnTo>
                    <a:pt x="445" y="470"/>
                  </a:lnTo>
                  <a:lnTo>
                    <a:pt x="484" y="484"/>
                  </a:lnTo>
                  <a:lnTo>
                    <a:pt x="505" y="492"/>
                  </a:lnTo>
                  <a:lnTo>
                    <a:pt x="519" y="484"/>
                  </a:lnTo>
                  <a:lnTo>
                    <a:pt x="544" y="484"/>
                  </a:lnTo>
                  <a:lnTo>
                    <a:pt x="568" y="494"/>
                  </a:lnTo>
                  <a:lnTo>
                    <a:pt x="571" y="488"/>
                  </a:lnTo>
                  <a:lnTo>
                    <a:pt x="593" y="489"/>
                  </a:lnTo>
                  <a:lnTo>
                    <a:pt x="594" y="479"/>
                  </a:lnTo>
                  <a:lnTo>
                    <a:pt x="563" y="466"/>
                  </a:lnTo>
                  <a:lnTo>
                    <a:pt x="575" y="456"/>
                  </a:lnTo>
                  <a:lnTo>
                    <a:pt x="570" y="450"/>
                  </a:lnTo>
                  <a:lnTo>
                    <a:pt x="583" y="445"/>
                  </a:lnTo>
                  <a:lnTo>
                    <a:pt x="567" y="431"/>
                  </a:lnTo>
                  <a:lnTo>
                    <a:pt x="571" y="425"/>
                  </a:lnTo>
                  <a:lnTo>
                    <a:pt x="626" y="417"/>
                  </a:lnTo>
                  <a:lnTo>
                    <a:pt x="632" y="413"/>
                  </a:lnTo>
                  <a:lnTo>
                    <a:pt x="667" y="406"/>
                  </a:lnTo>
                  <a:lnTo>
                    <a:pt x="677" y="397"/>
                  </a:lnTo>
                  <a:lnTo>
                    <a:pt x="707" y="401"/>
                  </a:lnTo>
                  <a:lnTo>
                    <a:pt x="721" y="422"/>
                  </a:lnTo>
                  <a:lnTo>
                    <a:pt x="735" y="417"/>
                  </a:lnTo>
                  <a:lnTo>
                    <a:pt x="758" y="424"/>
                  </a:lnTo>
                  <a:lnTo>
                    <a:pt x="762" y="435"/>
                  </a:lnTo>
                  <a:lnTo>
                    <a:pt x="776" y="434"/>
                  </a:lnTo>
                  <a:lnTo>
                    <a:pt x="806" y="415"/>
                  </a:lnTo>
                  <a:lnTo>
                    <a:pt x="803" y="421"/>
                  </a:lnTo>
                  <a:lnTo>
                    <a:pt x="831" y="436"/>
                  </a:lnTo>
                  <a:lnTo>
                    <a:pt x="889" y="487"/>
                  </a:lnTo>
                  <a:lnTo>
                    <a:pt x="893" y="477"/>
                  </a:lnTo>
                  <a:lnTo>
                    <a:pt x="920" y="489"/>
                  </a:lnTo>
                  <a:lnTo>
                    <a:pt x="940" y="483"/>
                  </a:lnTo>
                  <a:lnTo>
                    <a:pt x="951" y="487"/>
                  </a:lnTo>
                  <a:lnTo>
                    <a:pt x="964" y="499"/>
                  </a:lnTo>
                  <a:lnTo>
                    <a:pt x="977" y="503"/>
                  </a:lnTo>
                  <a:lnTo>
                    <a:pt x="988" y="511"/>
                  </a:lnTo>
                  <a:lnTo>
                    <a:pt x="1007" y="509"/>
                  </a:lnTo>
                  <a:lnTo>
                    <a:pt x="1022" y="521"/>
                  </a:lnTo>
                  <a:lnTo>
                    <a:pt x="1027" y="519"/>
                  </a:lnTo>
                  <a:lnTo>
                    <a:pt x="1042" y="516"/>
                  </a:lnTo>
                  <a:lnTo>
                    <a:pt x="1064" y="498"/>
                  </a:lnTo>
                  <a:lnTo>
                    <a:pt x="1084" y="489"/>
                  </a:lnTo>
                  <a:lnTo>
                    <a:pt x="1101" y="495"/>
                  </a:lnTo>
                  <a:lnTo>
                    <a:pt x="1117" y="495"/>
                  </a:lnTo>
                  <a:lnTo>
                    <a:pt x="1133" y="505"/>
                  </a:lnTo>
                  <a:lnTo>
                    <a:pt x="1149" y="505"/>
                  </a:lnTo>
                  <a:lnTo>
                    <a:pt x="1175" y="510"/>
                  </a:lnTo>
                  <a:lnTo>
                    <a:pt x="1183" y="497"/>
                  </a:lnTo>
                  <a:lnTo>
                    <a:pt x="1170" y="485"/>
                  </a:lnTo>
                  <a:lnTo>
                    <a:pt x="1175" y="464"/>
                  </a:lnTo>
                  <a:lnTo>
                    <a:pt x="1197" y="472"/>
                  </a:lnTo>
                  <a:lnTo>
                    <a:pt x="1213" y="474"/>
                  </a:lnTo>
                  <a:lnTo>
                    <a:pt x="1234" y="479"/>
                  </a:lnTo>
                  <a:lnTo>
                    <a:pt x="1246" y="495"/>
                  </a:lnTo>
                  <a:lnTo>
                    <a:pt x="1273" y="503"/>
                  </a:lnTo>
                  <a:lnTo>
                    <a:pt x="1286" y="499"/>
                  </a:lnTo>
                  <a:lnTo>
                    <a:pt x="1305" y="497"/>
                  </a:lnTo>
                  <a:lnTo>
                    <a:pt x="1323" y="500"/>
                  </a:lnTo>
                  <a:lnTo>
                    <a:pt x="1344" y="509"/>
                  </a:lnTo>
                  <a:lnTo>
                    <a:pt x="1360" y="520"/>
                  </a:lnTo>
                  <a:lnTo>
                    <a:pt x="1374" y="519"/>
                  </a:lnTo>
                  <a:lnTo>
                    <a:pt x="1397" y="523"/>
                  </a:lnTo>
                  <a:lnTo>
                    <a:pt x="1408" y="518"/>
                  </a:lnTo>
                  <a:lnTo>
                    <a:pt x="1427" y="514"/>
                  </a:lnTo>
                  <a:lnTo>
                    <a:pt x="1442" y="500"/>
                  </a:lnTo>
                  <a:lnTo>
                    <a:pt x="1453" y="502"/>
                  </a:lnTo>
                  <a:lnTo>
                    <a:pt x="1465" y="509"/>
                  </a:lnTo>
                  <a:lnTo>
                    <a:pt x="1483" y="507"/>
                  </a:lnTo>
                  <a:lnTo>
                    <a:pt x="1508" y="515"/>
                  </a:lnTo>
                  <a:lnTo>
                    <a:pt x="1522" y="502"/>
                  </a:lnTo>
                  <a:lnTo>
                    <a:pt x="1516" y="493"/>
                  </a:lnTo>
                  <a:lnTo>
                    <a:pt x="1516" y="472"/>
                  </a:lnTo>
                  <a:lnTo>
                    <a:pt x="1520" y="465"/>
                  </a:lnTo>
                  <a:lnTo>
                    <a:pt x="1512" y="454"/>
                  </a:lnTo>
                  <a:lnTo>
                    <a:pt x="1500" y="450"/>
                  </a:lnTo>
                  <a:lnTo>
                    <a:pt x="1505" y="440"/>
                  </a:lnTo>
                  <a:lnTo>
                    <a:pt x="1522" y="436"/>
                  </a:lnTo>
                  <a:lnTo>
                    <a:pt x="1542" y="436"/>
                  </a:lnTo>
                  <a:lnTo>
                    <a:pt x="1570" y="441"/>
                  </a:lnTo>
                  <a:lnTo>
                    <a:pt x="1589" y="449"/>
                  </a:lnTo>
                  <a:lnTo>
                    <a:pt x="1614" y="469"/>
                  </a:lnTo>
                  <a:lnTo>
                    <a:pt x="1627" y="478"/>
                  </a:lnTo>
                  <a:lnTo>
                    <a:pt x="1641" y="490"/>
                  </a:lnTo>
                  <a:lnTo>
                    <a:pt x="1661" y="510"/>
                  </a:lnTo>
                  <a:lnTo>
                    <a:pt x="1693" y="516"/>
                  </a:lnTo>
                  <a:lnTo>
                    <a:pt x="1722" y="531"/>
                  </a:lnTo>
                  <a:lnTo>
                    <a:pt x="1742" y="550"/>
                  </a:lnTo>
                  <a:lnTo>
                    <a:pt x="1766" y="550"/>
                  </a:lnTo>
                  <a:lnTo>
                    <a:pt x="1775" y="542"/>
                  </a:lnTo>
                  <a:lnTo>
                    <a:pt x="1797" y="536"/>
                  </a:lnTo>
                  <a:lnTo>
                    <a:pt x="1802" y="554"/>
                  </a:lnTo>
                  <a:lnTo>
                    <a:pt x="1801" y="562"/>
                  </a:lnTo>
                  <a:lnTo>
                    <a:pt x="1810" y="584"/>
                  </a:lnTo>
                  <a:lnTo>
                    <a:pt x="1811" y="604"/>
                  </a:lnTo>
                  <a:lnTo>
                    <a:pt x="1789" y="600"/>
                  </a:lnTo>
                  <a:lnTo>
                    <a:pt x="1779" y="607"/>
                  </a:lnTo>
                  <a:lnTo>
                    <a:pt x="1794" y="625"/>
                  </a:lnTo>
                  <a:lnTo>
                    <a:pt x="1806" y="649"/>
                  </a:lnTo>
                  <a:lnTo>
                    <a:pt x="1798" y="650"/>
                  </a:lnTo>
                  <a:lnTo>
                    <a:pt x="1804" y="660"/>
                  </a:lnTo>
                  <a:lnTo>
                    <a:pt x="1808" y="664"/>
                  </a:lnTo>
                  <a:lnTo>
                    <a:pt x="1807" y="657"/>
                  </a:lnTo>
                  <a:lnTo>
                    <a:pt x="1821" y="642"/>
                  </a:lnTo>
                  <a:lnTo>
                    <a:pt x="1837" y="652"/>
                  </a:lnTo>
                  <a:lnTo>
                    <a:pt x="1848" y="651"/>
                  </a:lnTo>
                  <a:lnTo>
                    <a:pt x="1863" y="639"/>
                  </a:lnTo>
                  <a:lnTo>
                    <a:pt x="1866" y="627"/>
                  </a:lnTo>
                  <a:lnTo>
                    <a:pt x="1873" y="604"/>
                  </a:lnTo>
                  <a:lnTo>
                    <a:pt x="1880" y="580"/>
                  </a:lnTo>
                  <a:lnTo>
                    <a:pt x="1876" y="566"/>
                  </a:lnTo>
                  <a:lnTo>
                    <a:pt x="1879" y="536"/>
                  </a:lnTo>
                  <a:lnTo>
                    <a:pt x="1862" y="504"/>
                  </a:lnTo>
                  <a:lnTo>
                    <a:pt x="1844" y="480"/>
                  </a:lnTo>
                  <a:lnTo>
                    <a:pt x="1840" y="460"/>
                  </a:lnTo>
                  <a:lnTo>
                    <a:pt x="1825" y="443"/>
                  </a:lnTo>
                  <a:lnTo>
                    <a:pt x="1784" y="421"/>
                  </a:lnTo>
                  <a:lnTo>
                    <a:pt x="1766" y="420"/>
                  </a:lnTo>
                  <a:lnTo>
                    <a:pt x="1764" y="430"/>
                  </a:lnTo>
                  <a:lnTo>
                    <a:pt x="1746" y="425"/>
                  </a:lnTo>
                  <a:lnTo>
                    <a:pt x="1728" y="413"/>
                  </a:lnTo>
                  <a:lnTo>
                    <a:pt x="1701" y="410"/>
                  </a:lnTo>
                  <a:lnTo>
                    <a:pt x="1718" y="364"/>
                  </a:lnTo>
                  <a:lnTo>
                    <a:pt x="1729" y="326"/>
                  </a:lnTo>
                  <a:lnTo>
                    <a:pt x="1772" y="320"/>
                  </a:lnTo>
                  <a:lnTo>
                    <a:pt x="1821" y="323"/>
                  </a:lnTo>
                  <a:lnTo>
                    <a:pt x="1829" y="314"/>
                  </a:lnTo>
                  <a:lnTo>
                    <a:pt x="1855" y="317"/>
                  </a:lnTo>
                  <a:lnTo>
                    <a:pt x="1869" y="331"/>
                  </a:lnTo>
                  <a:lnTo>
                    <a:pt x="1890" y="329"/>
                  </a:lnTo>
                  <a:lnTo>
                    <a:pt x="1917" y="324"/>
                  </a:lnTo>
                  <a:lnTo>
                    <a:pt x="1892" y="312"/>
                  </a:lnTo>
                  <a:lnTo>
                    <a:pt x="1892" y="280"/>
                  </a:lnTo>
                  <a:lnTo>
                    <a:pt x="1921" y="273"/>
                  </a:lnTo>
                  <a:lnTo>
                    <a:pt x="1961" y="297"/>
                  </a:lnTo>
                  <a:lnTo>
                    <a:pt x="1972" y="275"/>
                  </a:lnTo>
                  <a:lnTo>
                    <a:pt x="1961" y="260"/>
                  </a:lnTo>
                  <a:lnTo>
                    <a:pt x="1977" y="258"/>
                  </a:lnTo>
                  <a:lnTo>
                    <a:pt x="1999" y="285"/>
                  </a:lnTo>
                  <a:lnTo>
                    <a:pt x="1992" y="301"/>
                  </a:lnTo>
                  <a:lnTo>
                    <a:pt x="1989" y="320"/>
                  </a:lnTo>
                  <a:lnTo>
                    <a:pt x="1990" y="345"/>
                  </a:lnTo>
                  <a:lnTo>
                    <a:pt x="1972" y="349"/>
                  </a:lnTo>
                  <a:lnTo>
                    <a:pt x="1981" y="358"/>
                  </a:lnTo>
                  <a:lnTo>
                    <a:pt x="1980" y="370"/>
                  </a:lnTo>
                  <a:lnTo>
                    <a:pt x="2001" y="397"/>
                  </a:lnTo>
                  <a:lnTo>
                    <a:pt x="2053" y="441"/>
                  </a:lnTo>
                  <a:lnTo>
                    <a:pt x="2086" y="471"/>
                  </a:lnTo>
                  <a:lnTo>
                    <a:pt x="2105" y="485"/>
                  </a:lnTo>
                  <a:lnTo>
                    <a:pt x="2110" y="466"/>
                  </a:lnTo>
                  <a:lnTo>
                    <a:pt x="2096" y="446"/>
                  </a:lnTo>
                  <a:lnTo>
                    <a:pt x="2115" y="441"/>
                  </a:lnTo>
                  <a:lnTo>
                    <a:pt x="2098" y="418"/>
                  </a:lnTo>
                  <a:lnTo>
                    <a:pt x="2114" y="408"/>
                  </a:lnTo>
                  <a:lnTo>
                    <a:pt x="2099" y="399"/>
                  </a:lnTo>
                  <a:lnTo>
                    <a:pt x="2088" y="383"/>
                  </a:lnTo>
                  <a:lnTo>
                    <a:pt x="2102" y="382"/>
                  </a:lnTo>
                  <a:lnTo>
                    <a:pt x="2072" y="354"/>
                  </a:lnTo>
                  <a:lnTo>
                    <a:pt x="2050" y="349"/>
                  </a:lnTo>
                  <a:lnTo>
                    <a:pt x="2041" y="341"/>
                  </a:lnTo>
                  <a:lnTo>
                    <a:pt x="2037" y="322"/>
                  </a:lnTo>
                  <a:lnTo>
                    <a:pt x="2027" y="310"/>
                  </a:lnTo>
                  <a:lnTo>
                    <a:pt x="2050" y="312"/>
                  </a:lnTo>
                  <a:lnTo>
                    <a:pt x="2054" y="304"/>
                  </a:lnTo>
                  <a:lnTo>
                    <a:pt x="2069" y="311"/>
                  </a:lnTo>
                  <a:lnTo>
                    <a:pt x="2089" y="296"/>
                  </a:lnTo>
                  <a:lnTo>
                    <a:pt x="2127" y="309"/>
                  </a:lnTo>
                  <a:lnTo>
                    <a:pt x="2121" y="301"/>
                  </a:lnTo>
                  <a:lnTo>
                    <a:pt x="2127" y="289"/>
                  </a:lnTo>
                  <a:lnTo>
                    <a:pt x="2132" y="275"/>
                  </a:lnTo>
                  <a:lnTo>
                    <a:pt x="2142" y="273"/>
                  </a:lnTo>
                  <a:lnTo>
                    <a:pt x="2162" y="259"/>
                  </a:lnTo>
                  <a:lnTo>
                    <a:pt x="2195" y="263"/>
                  </a:lnTo>
                  <a:lnTo>
                    <a:pt x="2192" y="258"/>
                  </a:lnTo>
                  <a:lnTo>
                    <a:pt x="2179" y="250"/>
                  </a:lnTo>
                  <a:lnTo>
                    <a:pt x="2165" y="245"/>
                  </a:lnTo>
                  <a:lnTo>
                    <a:pt x="2135" y="230"/>
                  </a:lnTo>
                  <a:lnTo>
                    <a:pt x="2107" y="220"/>
                  </a:lnTo>
                  <a:lnTo>
                    <a:pt x="2128" y="221"/>
                  </a:lnTo>
                  <a:lnTo>
                    <a:pt x="2134" y="213"/>
                  </a:lnTo>
                  <a:lnTo>
                    <a:pt x="2128" y="210"/>
                  </a:lnTo>
                  <a:lnTo>
                    <a:pt x="2117" y="188"/>
                  </a:lnTo>
                  <a:lnTo>
                    <a:pt x="2124" y="183"/>
                  </a:lnTo>
                  <a:lnTo>
                    <a:pt x="2127" y="194"/>
                  </a:lnTo>
                  <a:lnTo>
                    <a:pt x="2139" y="195"/>
                  </a:lnTo>
                  <a:lnTo>
                    <a:pt x="2136" y="183"/>
                  </a:lnTo>
                  <a:lnTo>
                    <a:pt x="2149" y="185"/>
                  </a:lnTo>
                  <a:lnTo>
                    <a:pt x="2158" y="186"/>
                  </a:lnTo>
                  <a:lnTo>
                    <a:pt x="2154" y="172"/>
                  </a:lnTo>
                  <a:lnTo>
                    <a:pt x="2163" y="168"/>
                  </a:lnTo>
                  <a:lnTo>
                    <a:pt x="2150" y="158"/>
                  </a:lnTo>
                  <a:lnTo>
                    <a:pt x="2155" y="143"/>
                  </a:lnTo>
                  <a:lnTo>
                    <a:pt x="2167" y="151"/>
                  </a:lnTo>
                  <a:lnTo>
                    <a:pt x="2166" y="129"/>
                  </a:lnTo>
                  <a:lnTo>
                    <a:pt x="2163" y="113"/>
                  </a:lnTo>
                  <a:lnTo>
                    <a:pt x="2134" y="115"/>
                  </a:lnTo>
                  <a:lnTo>
                    <a:pt x="2116" y="123"/>
                  </a:lnTo>
                  <a:lnTo>
                    <a:pt x="2102" y="129"/>
                  </a:lnTo>
                  <a:lnTo>
                    <a:pt x="2098" y="133"/>
                  </a:lnTo>
                  <a:lnTo>
                    <a:pt x="2081" y="119"/>
                  </a:lnTo>
                  <a:lnTo>
                    <a:pt x="2021" y="141"/>
                  </a:lnTo>
                  <a:lnTo>
                    <a:pt x="2020" y="142"/>
                  </a:lnTo>
                  <a:lnTo>
                    <a:pt x="2020" y="142"/>
                  </a:lnTo>
                  <a:lnTo>
                    <a:pt x="1988" y="134"/>
                  </a:lnTo>
                  <a:lnTo>
                    <a:pt x="1936" y="126"/>
                  </a:lnTo>
                  <a:lnTo>
                    <a:pt x="1911" y="126"/>
                  </a:lnTo>
                  <a:lnTo>
                    <a:pt x="1861" y="122"/>
                  </a:lnTo>
                  <a:lnTo>
                    <a:pt x="1867" y="130"/>
                  </a:lnTo>
                  <a:lnTo>
                    <a:pt x="1896" y="141"/>
                  </a:lnTo>
                  <a:lnTo>
                    <a:pt x="1888" y="146"/>
                  </a:lnTo>
                  <a:lnTo>
                    <a:pt x="1841" y="131"/>
                  </a:lnTo>
                  <a:lnTo>
                    <a:pt x="1818" y="132"/>
                  </a:lnTo>
                  <a:lnTo>
                    <a:pt x="1788" y="129"/>
                  </a:lnTo>
                  <a:lnTo>
                    <a:pt x="1765" y="130"/>
                  </a:lnTo>
                  <a:lnTo>
                    <a:pt x="1753" y="133"/>
                  </a:lnTo>
                  <a:lnTo>
                    <a:pt x="1729" y="128"/>
                  </a:lnTo>
                  <a:lnTo>
                    <a:pt x="1711" y="115"/>
                  </a:lnTo>
                  <a:lnTo>
                    <a:pt x="1690" y="109"/>
                  </a:lnTo>
                  <a:lnTo>
                    <a:pt x="1660" y="106"/>
                  </a:lnTo>
                  <a:lnTo>
                    <a:pt x="1612" y="109"/>
                  </a:lnTo>
                  <a:lnTo>
                    <a:pt x="1559" y="96"/>
                  </a:lnTo>
                  <a:lnTo>
                    <a:pt x="1533" y="86"/>
                  </a:lnTo>
                  <a:lnTo>
                    <a:pt x="1402" y="75"/>
                  </a:lnTo>
                  <a:lnTo>
                    <a:pt x="1395" y="82"/>
                  </a:lnTo>
                  <a:lnTo>
                    <a:pt x="1426" y="98"/>
                  </a:lnTo>
                  <a:lnTo>
                    <a:pt x="1402" y="96"/>
                  </a:lnTo>
                  <a:lnTo>
                    <a:pt x="1399" y="101"/>
                  </a:lnTo>
                  <a:lnTo>
                    <a:pt x="1367" y="95"/>
                  </a:lnTo>
                  <a:lnTo>
                    <a:pt x="1351" y="100"/>
                  </a:lnTo>
                  <a:lnTo>
                    <a:pt x="1320" y="92"/>
                  </a:lnTo>
                  <a:lnTo>
                    <a:pt x="1331" y="110"/>
                  </a:lnTo>
                  <a:lnTo>
                    <a:pt x="1301" y="103"/>
                  </a:lnTo>
                  <a:lnTo>
                    <a:pt x="1268" y="90"/>
                  </a:lnTo>
                  <a:lnTo>
                    <a:pt x="1267" y="83"/>
                  </a:lnTo>
                  <a:lnTo>
                    <a:pt x="1247" y="72"/>
                  </a:lnTo>
                  <a:lnTo>
                    <a:pt x="1215" y="64"/>
                  </a:lnTo>
                  <a:lnTo>
                    <a:pt x="1195" y="64"/>
                  </a:lnTo>
                  <a:lnTo>
                    <a:pt x="1165" y="61"/>
                  </a:lnTo>
                  <a:lnTo>
                    <a:pt x="1180" y="73"/>
                  </a:lnTo>
                  <a:lnTo>
                    <a:pt x="1124" y="71"/>
                  </a:lnTo>
                  <a:lnTo>
                    <a:pt x="1111" y="63"/>
                  </a:lnTo>
                  <a:lnTo>
                    <a:pt x="1068" y="61"/>
                  </a:lnTo>
                  <a:lnTo>
                    <a:pt x="1051" y="63"/>
                  </a:lnTo>
                  <a:lnTo>
                    <a:pt x="1051" y="68"/>
                  </a:lnTo>
                  <a:lnTo>
                    <a:pt x="1032" y="57"/>
                  </a:lnTo>
                  <a:lnTo>
                    <a:pt x="1024" y="60"/>
                  </a:lnTo>
                  <a:lnTo>
                    <a:pt x="1001" y="56"/>
                  </a:lnTo>
                  <a:lnTo>
                    <a:pt x="983" y="54"/>
                  </a:lnTo>
                  <a:lnTo>
                    <a:pt x="986" y="49"/>
                  </a:lnTo>
                  <a:lnTo>
                    <a:pt x="1008" y="40"/>
                  </a:lnTo>
                  <a:lnTo>
                    <a:pt x="1016" y="36"/>
                  </a:lnTo>
                  <a:lnTo>
                    <a:pt x="1009" y="28"/>
                  </a:lnTo>
                  <a:lnTo>
                    <a:pt x="992" y="22"/>
                  </a:lnTo>
                  <a:lnTo>
                    <a:pt x="955" y="15"/>
                  </a:lnTo>
                  <a:lnTo>
                    <a:pt x="920" y="14"/>
                  </a:lnTo>
                  <a:lnTo>
                    <a:pt x="913" y="18"/>
                  </a:lnTo>
                  <a:lnTo>
                    <a:pt x="901" y="11"/>
                  </a:lnTo>
                  <a:lnTo>
                    <a:pt x="901" y="11"/>
                  </a:lnTo>
                  <a:lnTo>
                    <a:pt x="871" y="8"/>
                  </a:lnTo>
                  <a:lnTo>
                    <a:pt x="883" y="5"/>
                  </a:lnTo>
                  <a:lnTo>
                    <a:pt x="856"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43" name="Freeform 222"/>
            <p:cNvSpPr>
              <a:spLocks/>
            </p:cNvSpPr>
            <p:nvPr/>
          </p:nvSpPr>
          <p:spPr bwMode="auto">
            <a:xfrm>
              <a:off x="5714147" y="5173091"/>
              <a:ext cx="69431" cy="63684"/>
            </a:xfrm>
            <a:custGeom>
              <a:avLst/>
              <a:gdLst>
                <a:gd name="T0" fmla="*/ 36 w 42"/>
                <a:gd name="T1" fmla="*/ 6 h 41"/>
                <a:gd name="T2" fmla="*/ 29 w 42"/>
                <a:gd name="T3" fmla="*/ 0 h 41"/>
                <a:gd name="T4" fmla="*/ 20 w 42"/>
                <a:gd name="T5" fmla="*/ 4 h 41"/>
                <a:gd name="T6" fmla="*/ 10 w 42"/>
                <a:gd name="T7" fmla="*/ 12 h 41"/>
                <a:gd name="T8" fmla="*/ 0 w 42"/>
                <a:gd name="T9" fmla="*/ 25 h 41"/>
                <a:gd name="T10" fmla="*/ 12 w 42"/>
                <a:gd name="T11" fmla="*/ 41 h 41"/>
                <a:gd name="T12" fmla="*/ 18 w 42"/>
                <a:gd name="T13" fmla="*/ 39 h 41"/>
                <a:gd name="T14" fmla="*/ 22 w 42"/>
                <a:gd name="T15" fmla="*/ 32 h 41"/>
                <a:gd name="T16" fmla="*/ 32 w 42"/>
                <a:gd name="T17" fmla="*/ 29 h 41"/>
                <a:gd name="T18" fmla="*/ 36 w 42"/>
                <a:gd name="T19" fmla="*/ 22 h 41"/>
                <a:gd name="T20" fmla="*/ 42 w 42"/>
                <a:gd name="T21" fmla="*/ 12 h 41"/>
                <a:gd name="T22" fmla="*/ 36 w 42"/>
                <a:gd name="T23" fmla="*/ 6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2" h="41">
                  <a:moveTo>
                    <a:pt x="36" y="6"/>
                  </a:moveTo>
                  <a:lnTo>
                    <a:pt x="29" y="0"/>
                  </a:lnTo>
                  <a:lnTo>
                    <a:pt x="20" y="4"/>
                  </a:lnTo>
                  <a:lnTo>
                    <a:pt x="10" y="12"/>
                  </a:lnTo>
                  <a:lnTo>
                    <a:pt x="0" y="25"/>
                  </a:lnTo>
                  <a:lnTo>
                    <a:pt x="12" y="41"/>
                  </a:lnTo>
                  <a:lnTo>
                    <a:pt x="18" y="39"/>
                  </a:lnTo>
                  <a:lnTo>
                    <a:pt x="22" y="32"/>
                  </a:lnTo>
                  <a:lnTo>
                    <a:pt x="32" y="29"/>
                  </a:lnTo>
                  <a:lnTo>
                    <a:pt x="36" y="22"/>
                  </a:lnTo>
                  <a:lnTo>
                    <a:pt x="42" y="12"/>
                  </a:lnTo>
                  <a:lnTo>
                    <a:pt x="36" y="6"/>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grpSp>
      <p:cxnSp>
        <p:nvCxnSpPr>
          <p:cNvPr id="227" name="Straight Connector 226"/>
          <p:cNvCxnSpPr/>
          <p:nvPr userDrawn="1"/>
        </p:nvCxnSpPr>
        <p:spPr>
          <a:xfrm>
            <a:off x="4625975" y="4933243"/>
            <a:ext cx="5400675" cy="0"/>
          </a:xfrm>
          <a:prstGeom prst="line">
            <a:avLst/>
          </a:prstGeom>
          <a:ln w="6350">
            <a:solidFill>
              <a:schemeClr val="bg2"/>
            </a:solidFill>
          </a:ln>
        </p:spPr>
        <p:style>
          <a:lnRef idx="1">
            <a:schemeClr val="accent1"/>
          </a:lnRef>
          <a:fillRef idx="0">
            <a:schemeClr val="accent1"/>
          </a:fillRef>
          <a:effectRef idx="0">
            <a:schemeClr val="accent1"/>
          </a:effectRef>
          <a:fontRef idx="minor">
            <a:schemeClr val="tx1"/>
          </a:fontRef>
        </p:style>
      </p:cxnSp>
      <p:sp>
        <p:nvSpPr>
          <p:cNvPr id="228" name="Text Placeholder 6"/>
          <p:cNvSpPr>
            <a:spLocks noGrp="1"/>
          </p:cNvSpPr>
          <p:nvPr userDrawn="1">
            <p:ph type="body" sz="quarter" idx="74" hasCustomPrompt="1"/>
          </p:nvPr>
        </p:nvSpPr>
        <p:spPr>
          <a:xfrm>
            <a:off x="708029" y="2087563"/>
            <a:ext cx="2981321" cy="224711"/>
          </a:xfrm>
          <a:prstGeom prst="rect">
            <a:avLst/>
          </a:prstGeom>
        </p:spPr>
        <p:txBody>
          <a:bodyPr lIns="0" tIns="0" rIns="0" bIns="0"/>
          <a:lstStyle>
            <a:lvl1pPr marL="0" indent="0">
              <a:buNone/>
              <a:defRPr sz="1400" baseline="0">
                <a:solidFill>
                  <a:schemeClr val="tx1"/>
                </a:solidFill>
                <a:latin typeface="Deutsche Bank Text" charset="0"/>
                <a:ea typeface="Deutsche Bank Text" charset="0"/>
                <a:cs typeface="Deutsche Bank Text" charset="0"/>
              </a:defRPr>
            </a:lvl1pPr>
            <a:lvl2pPr marL="455783" indent="0">
              <a:buNone/>
              <a:defRPr>
                <a:solidFill>
                  <a:srgbClr val="00205B"/>
                </a:solidFill>
                <a:latin typeface="Deutsche Bank Text Beta" charset="0"/>
                <a:ea typeface="Deutsche Bank Text Beta" charset="0"/>
                <a:cs typeface="Deutsche Bank Text Beta" charset="0"/>
              </a:defRPr>
            </a:lvl2pPr>
            <a:lvl3pPr marL="911566" indent="0">
              <a:buNone/>
              <a:defRPr>
                <a:solidFill>
                  <a:srgbClr val="00205B"/>
                </a:solidFill>
                <a:latin typeface="Deutsche Bank Text Beta" charset="0"/>
                <a:ea typeface="Deutsche Bank Text Beta" charset="0"/>
                <a:cs typeface="Deutsche Bank Text Beta" charset="0"/>
              </a:defRPr>
            </a:lvl3pPr>
            <a:lvl4pPr marL="1367348" indent="0">
              <a:buNone/>
              <a:defRPr>
                <a:solidFill>
                  <a:srgbClr val="00205B"/>
                </a:solidFill>
                <a:latin typeface="Deutsche Bank Text Beta" charset="0"/>
                <a:ea typeface="Deutsche Bank Text Beta" charset="0"/>
                <a:cs typeface="Deutsche Bank Text Beta" charset="0"/>
              </a:defRPr>
            </a:lvl4pPr>
            <a:lvl5pPr marL="1823131" indent="0">
              <a:buNone/>
              <a:defRPr>
                <a:solidFill>
                  <a:srgbClr val="00205B"/>
                </a:solidFill>
                <a:latin typeface="Deutsche Bank Text Beta" charset="0"/>
                <a:ea typeface="Deutsche Bank Text Beta" charset="0"/>
                <a:cs typeface="Deutsche Bank Text Beta" charset="0"/>
              </a:defRPr>
            </a:lvl5pPr>
          </a:lstStyle>
          <a:p>
            <a:pPr lvl="0"/>
            <a:r>
              <a:rPr lang="en-US" dirty="0"/>
              <a:t>Deutsche Bank Text Dark Blue 14pt</a:t>
            </a:r>
          </a:p>
        </p:txBody>
      </p:sp>
      <p:sp>
        <p:nvSpPr>
          <p:cNvPr id="229" name="Text Placeholder 8"/>
          <p:cNvSpPr>
            <a:spLocks noGrp="1"/>
          </p:cNvSpPr>
          <p:nvPr userDrawn="1">
            <p:ph type="body" sz="quarter" idx="73" hasCustomPrompt="1"/>
          </p:nvPr>
        </p:nvSpPr>
        <p:spPr>
          <a:xfrm>
            <a:off x="701675" y="2473657"/>
            <a:ext cx="3134620" cy="3935081"/>
          </a:xfrm>
          <a:prstGeom prst="rect">
            <a:avLst/>
          </a:prstGeom>
        </p:spPr>
        <p:txBody>
          <a:bodyPr lIns="0" tIns="0" rIns="0" bIns="0"/>
          <a:lstStyle>
            <a:lvl1pPr marL="252000" indent="-252000">
              <a:lnSpc>
                <a:spcPts val="1400"/>
              </a:lnSpc>
              <a:spcBef>
                <a:spcPts val="1400"/>
              </a:spcBef>
              <a:defRPr sz="1200" baseline="0">
                <a:solidFill>
                  <a:schemeClr val="tx2"/>
                </a:solidFill>
                <a:latin typeface="Deutsche Bank Text" charset="0"/>
                <a:ea typeface="Deutsche Bank Text" charset="0"/>
                <a:cs typeface="Deutsche Bank Text" charset="0"/>
              </a:defRPr>
            </a:lvl1pPr>
            <a:lvl2pPr>
              <a:defRPr sz="1400">
                <a:solidFill>
                  <a:srgbClr val="535B61"/>
                </a:solidFill>
                <a:latin typeface="Deutsche Bank Text Beta" charset="0"/>
                <a:ea typeface="Deutsche Bank Text Beta" charset="0"/>
                <a:cs typeface="Deutsche Bank Text Beta" charset="0"/>
              </a:defRPr>
            </a:lvl2pPr>
            <a:lvl3pPr>
              <a:defRPr sz="1400">
                <a:solidFill>
                  <a:srgbClr val="535B61"/>
                </a:solidFill>
                <a:latin typeface="Deutsche Bank Text Beta" charset="0"/>
                <a:ea typeface="Deutsche Bank Text Beta" charset="0"/>
                <a:cs typeface="Deutsche Bank Text Beta" charset="0"/>
              </a:defRPr>
            </a:lvl3pPr>
            <a:lvl4pPr>
              <a:defRPr sz="1400">
                <a:solidFill>
                  <a:srgbClr val="535B61"/>
                </a:solidFill>
                <a:latin typeface="Deutsche Bank Text Beta" charset="0"/>
                <a:ea typeface="Deutsche Bank Text Beta" charset="0"/>
                <a:cs typeface="Deutsche Bank Text Beta" charset="0"/>
              </a:defRPr>
            </a:lvl4pPr>
            <a:lvl5pPr>
              <a:defRPr sz="1400">
                <a:solidFill>
                  <a:srgbClr val="535B61"/>
                </a:solidFill>
                <a:latin typeface="Deutsche Bank Text Beta" charset="0"/>
                <a:ea typeface="Deutsche Bank Text Beta" charset="0"/>
                <a:cs typeface="Deutsche Bank Text Beta" charset="0"/>
              </a:defRPr>
            </a:lvl5pPr>
          </a:lstStyle>
          <a:p>
            <a:pPr lvl="0"/>
            <a:r>
              <a:rPr lang="en-US" dirty="0"/>
              <a:t>Deutsche Bank Text Dark Grey 12pt</a:t>
            </a:r>
          </a:p>
        </p:txBody>
      </p:sp>
      <p:sp>
        <p:nvSpPr>
          <p:cNvPr id="231" name="TextBox 230"/>
          <p:cNvSpPr txBox="1"/>
          <p:nvPr userDrawn="1"/>
        </p:nvSpPr>
        <p:spPr>
          <a:xfrm>
            <a:off x="4864707" y="5027654"/>
            <a:ext cx="439223" cy="123111"/>
          </a:xfrm>
          <a:prstGeom prst="rect">
            <a:avLst/>
          </a:prstGeom>
          <a:noFill/>
        </p:spPr>
        <p:txBody>
          <a:bodyPr wrap="none" lIns="0" tIns="0" rIns="0" bIns="0" rtlCol="0">
            <a:spAutoFit/>
          </a:bodyPr>
          <a:lstStyle/>
          <a:p>
            <a:r>
              <a:rPr lang="en-US" sz="800" dirty="0">
                <a:solidFill>
                  <a:schemeClr val="tx1"/>
                </a:solidFill>
                <a:latin typeface="Deutsche Bank Text" charset="0"/>
                <a:ea typeface="Deutsche Bank Text" charset="0"/>
                <a:cs typeface="Deutsche Bank Text" charset="0"/>
              </a:rPr>
              <a:t>Americas</a:t>
            </a:r>
          </a:p>
        </p:txBody>
      </p:sp>
      <p:sp>
        <p:nvSpPr>
          <p:cNvPr id="234" name="Oval 233"/>
          <p:cNvSpPr/>
          <p:nvPr userDrawn="1"/>
        </p:nvSpPr>
        <p:spPr>
          <a:xfrm>
            <a:off x="4625975" y="5049860"/>
            <a:ext cx="175689" cy="175689"/>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dirty="0"/>
          </a:p>
        </p:txBody>
      </p:sp>
      <p:sp>
        <p:nvSpPr>
          <p:cNvPr id="239" name="Text Placeholder 238"/>
          <p:cNvSpPr>
            <a:spLocks noGrp="1"/>
          </p:cNvSpPr>
          <p:nvPr userDrawn="1">
            <p:ph type="body" sz="quarter" idx="75" hasCustomPrompt="1"/>
          </p:nvPr>
        </p:nvSpPr>
        <p:spPr>
          <a:xfrm>
            <a:off x="4867275" y="5210049"/>
            <a:ext cx="735668" cy="185856"/>
          </a:xfrm>
          <a:prstGeom prst="rect">
            <a:avLst/>
          </a:prstGeom>
        </p:spPr>
        <p:txBody>
          <a:bodyPr lIns="0" tIns="0" rIns="0" bIns="0"/>
          <a:lstStyle>
            <a:lvl1pPr marL="0" indent="0">
              <a:buNone/>
              <a:defRPr sz="1400">
                <a:solidFill>
                  <a:schemeClr val="tx1"/>
                </a:solidFill>
                <a:latin typeface="Deutsche Bank Text" charset="0"/>
                <a:ea typeface="Deutsche Bank Text" charset="0"/>
                <a:cs typeface="Deutsche Bank Text" charset="0"/>
              </a:defRPr>
            </a:lvl1pPr>
          </a:lstStyle>
          <a:p>
            <a:pPr lvl="0"/>
            <a:r>
              <a:rPr lang="en-US" dirty="0"/>
              <a:t>€</a:t>
            </a:r>
            <a:r>
              <a:rPr lang="en-US" dirty="0" err="1"/>
              <a:t>XX.Xbn</a:t>
            </a:r>
            <a:endParaRPr lang="en-US" dirty="0"/>
          </a:p>
        </p:txBody>
      </p:sp>
      <p:sp>
        <p:nvSpPr>
          <p:cNvPr id="242" name="TextBox 241"/>
          <p:cNvSpPr txBox="1"/>
          <p:nvPr userDrawn="1"/>
        </p:nvSpPr>
        <p:spPr>
          <a:xfrm>
            <a:off x="5964884" y="5027654"/>
            <a:ext cx="426399" cy="123111"/>
          </a:xfrm>
          <a:prstGeom prst="rect">
            <a:avLst/>
          </a:prstGeom>
          <a:noFill/>
        </p:spPr>
        <p:txBody>
          <a:bodyPr wrap="none" lIns="0" tIns="0" rIns="0" bIns="0" rtlCol="0">
            <a:spAutoFit/>
          </a:bodyPr>
          <a:lstStyle/>
          <a:p>
            <a:r>
              <a:rPr lang="en-US" sz="800" dirty="0">
                <a:solidFill>
                  <a:schemeClr val="tx1"/>
                </a:solidFill>
                <a:latin typeface="Deutsche Bank Text" charset="0"/>
                <a:ea typeface="Deutsche Bank Text" charset="0"/>
                <a:cs typeface="Deutsche Bank Text" charset="0"/>
              </a:rPr>
              <a:t>Germany</a:t>
            </a:r>
          </a:p>
        </p:txBody>
      </p:sp>
      <p:sp>
        <p:nvSpPr>
          <p:cNvPr id="243" name="Oval 242"/>
          <p:cNvSpPr/>
          <p:nvPr userDrawn="1"/>
        </p:nvSpPr>
        <p:spPr>
          <a:xfrm>
            <a:off x="5726152" y="5049860"/>
            <a:ext cx="175689" cy="175689"/>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dirty="0"/>
          </a:p>
        </p:txBody>
      </p:sp>
      <p:sp>
        <p:nvSpPr>
          <p:cNvPr id="244" name="Text Placeholder 238"/>
          <p:cNvSpPr>
            <a:spLocks noGrp="1"/>
          </p:cNvSpPr>
          <p:nvPr userDrawn="1">
            <p:ph type="body" sz="quarter" idx="76" hasCustomPrompt="1"/>
          </p:nvPr>
        </p:nvSpPr>
        <p:spPr>
          <a:xfrm>
            <a:off x="5967452" y="5210049"/>
            <a:ext cx="735668" cy="185856"/>
          </a:xfrm>
          <a:prstGeom prst="rect">
            <a:avLst/>
          </a:prstGeom>
        </p:spPr>
        <p:txBody>
          <a:bodyPr lIns="0" tIns="0" rIns="0" bIns="0"/>
          <a:lstStyle>
            <a:lvl1pPr marL="0" indent="0">
              <a:buNone/>
              <a:defRPr sz="1400">
                <a:solidFill>
                  <a:schemeClr val="tx1"/>
                </a:solidFill>
                <a:latin typeface="Deutsche Bank Text" charset="0"/>
                <a:ea typeface="Deutsche Bank Text" charset="0"/>
                <a:cs typeface="Deutsche Bank Text" charset="0"/>
              </a:defRPr>
            </a:lvl1pPr>
          </a:lstStyle>
          <a:p>
            <a:pPr lvl="0"/>
            <a:r>
              <a:rPr lang="en-US" dirty="0"/>
              <a:t>€</a:t>
            </a:r>
            <a:r>
              <a:rPr lang="en-US" dirty="0" err="1"/>
              <a:t>XX.Xbn</a:t>
            </a:r>
            <a:endParaRPr lang="en-US" dirty="0"/>
          </a:p>
        </p:txBody>
      </p:sp>
      <p:sp>
        <p:nvSpPr>
          <p:cNvPr id="245" name="TextBox 244"/>
          <p:cNvSpPr txBox="1"/>
          <p:nvPr userDrawn="1"/>
        </p:nvSpPr>
        <p:spPr>
          <a:xfrm>
            <a:off x="7148000" y="5027654"/>
            <a:ext cx="298159" cy="123111"/>
          </a:xfrm>
          <a:prstGeom prst="rect">
            <a:avLst/>
          </a:prstGeom>
          <a:noFill/>
        </p:spPr>
        <p:txBody>
          <a:bodyPr wrap="none" lIns="0" tIns="0" rIns="0" bIns="0" rtlCol="0">
            <a:spAutoFit/>
          </a:bodyPr>
          <a:lstStyle/>
          <a:p>
            <a:r>
              <a:rPr lang="en-US" sz="800" dirty="0">
                <a:solidFill>
                  <a:schemeClr val="tx1"/>
                </a:solidFill>
                <a:latin typeface="Deutsche Bank Text" charset="0"/>
                <a:ea typeface="Deutsche Bank Text" charset="0"/>
                <a:cs typeface="Deutsche Bank Text" charset="0"/>
              </a:rPr>
              <a:t>EMEA</a:t>
            </a:r>
          </a:p>
        </p:txBody>
      </p:sp>
      <p:sp>
        <p:nvSpPr>
          <p:cNvPr id="246" name="Oval 245"/>
          <p:cNvSpPr/>
          <p:nvPr userDrawn="1"/>
        </p:nvSpPr>
        <p:spPr>
          <a:xfrm>
            <a:off x="6909268" y="5049860"/>
            <a:ext cx="175689" cy="175689"/>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dirty="0"/>
          </a:p>
        </p:txBody>
      </p:sp>
      <p:sp>
        <p:nvSpPr>
          <p:cNvPr id="247" name="Text Placeholder 238"/>
          <p:cNvSpPr>
            <a:spLocks noGrp="1"/>
          </p:cNvSpPr>
          <p:nvPr userDrawn="1">
            <p:ph type="body" sz="quarter" idx="77" hasCustomPrompt="1"/>
          </p:nvPr>
        </p:nvSpPr>
        <p:spPr>
          <a:xfrm>
            <a:off x="7150568" y="5210049"/>
            <a:ext cx="735668" cy="185856"/>
          </a:xfrm>
          <a:prstGeom prst="rect">
            <a:avLst/>
          </a:prstGeom>
        </p:spPr>
        <p:txBody>
          <a:bodyPr lIns="0" tIns="0" rIns="0" bIns="0"/>
          <a:lstStyle>
            <a:lvl1pPr marL="0" indent="0">
              <a:buNone/>
              <a:defRPr sz="1400">
                <a:solidFill>
                  <a:schemeClr val="tx1"/>
                </a:solidFill>
                <a:latin typeface="Deutsche Bank Text" charset="0"/>
                <a:ea typeface="Deutsche Bank Text" charset="0"/>
                <a:cs typeface="Deutsche Bank Text" charset="0"/>
              </a:defRPr>
            </a:lvl1pPr>
          </a:lstStyle>
          <a:p>
            <a:pPr lvl="0"/>
            <a:r>
              <a:rPr lang="en-US" dirty="0"/>
              <a:t>€</a:t>
            </a:r>
            <a:r>
              <a:rPr lang="en-US" dirty="0" err="1"/>
              <a:t>XX.Xbn</a:t>
            </a:r>
            <a:endParaRPr lang="en-US" dirty="0"/>
          </a:p>
        </p:txBody>
      </p:sp>
      <p:sp>
        <p:nvSpPr>
          <p:cNvPr id="248" name="TextBox 247"/>
          <p:cNvSpPr txBox="1"/>
          <p:nvPr userDrawn="1"/>
        </p:nvSpPr>
        <p:spPr>
          <a:xfrm>
            <a:off x="8181744" y="5027654"/>
            <a:ext cx="285335" cy="123111"/>
          </a:xfrm>
          <a:prstGeom prst="rect">
            <a:avLst/>
          </a:prstGeom>
          <a:noFill/>
        </p:spPr>
        <p:txBody>
          <a:bodyPr wrap="none" lIns="0" tIns="0" rIns="0" bIns="0" rtlCol="0">
            <a:spAutoFit/>
          </a:bodyPr>
          <a:lstStyle/>
          <a:p>
            <a:r>
              <a:rPr lang="en-US" sz="800" dirty="0">
                <a:solidFill>
                  <a:schemeClr val="tx1"/>
                </a:solidFill>
                <a:latin typeface="Deutsche Bank Text" charset="0"/>
                <a:ea typeface="Deutsche Bank Text" charset="0"/>
                <a:cs typeface="Deutsche Bank Text" charset="0"/>
              </a:rPr>
              <a:t>APAC</a:t>
            </a:r>
          </a:p>
        </p:txBody>
      </p:sp>
      <p:sp>
        <p:nvSpPr>
          <p:cNvPr id="249" name="Oval 248"/>
          <p:cNvSpPr/>
          <p:nvPr userDrawn="1"/>
        </p:nvSpPr>
        <p:spPr>
          <a:xfrm>
            <a:off x="7943012" y="5049860"/>
            <a:ext cx="175689" cy="175689"/>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dirty="0"/>
          </a:p>
        </p:txBody>
      </p:sp>
      <p:sp>
        <p:nvSpPr>
          <p:cNvPr id="250" name="Text Placeholder 238"/>
          <p:cNvSpPr>
            <a:spLocks noGrp="1"/>
          </p:cNvSpPr>
          <p:nvPr userDrawn="1">
            <p:ph type="body" sz="quarter" idx="78" hasCustomPrompt="1"/>
          </p:nvPr>
        </p:nvSpPr>
        <p:spPr>
          <a:xfrm>
            <a:off x="8184312" y="5210049"/>
            <a:ext cx="735668" cy="185856"/>
          </a:xfrm>
          <a:prstGeom prst="rect">
            <a:avLst/>
          </a:prstGeom>
        </p:spPr>
        <p:txBody>
          <a:bodyPr lIns="0" tIns="0" rIns="0" bIns="0"/>
          <a:lstStyle>
            <a:lvl1pPr marL="0" indent="0">
              <a:buNone/>
              <a:defRPr sz="1400">
                <a:solidFill>
                  <a:schemeClr val="tx1"/>
                </a:solidFill>
                <a:latin typeface="Deutsche Bank Text" charset="0"/>
                <a:ea typeface="Deutsche Bank Text" charset="0"/>
                <a:cs typeface="Deutsche Bank Text" charset="0"/>
              </a:defRPr>
            </a:lvl1pPr>
          </a:lstStyle>
          <a:p>
            <a:pPr lvl="0"/>
            <a:r>
              <a:rPr lang="en-US" dirty="0"/>
              <a:t>€</a:t>
            </a:r>
            <a:r>
              <a:rPr lang="en-US" dirty="0" err="1"/>
              <a:t>XX.Xbn</a:t>
            </a:r>
            <a:endParaRPr lang="en-US" dirty="0"/>
          </a:p>
        </p:txBody>
      </p:sp>
      <p:sp>
        <p:nvSpPr>
          <p:cNvPr id="241" name="Text Placeholder 6"/>
          <p:cNvSpPr>
            <a:spLocks noGrp="1"/>
          </p:cNvSpPr>
          <p:nvPr userDrawn="1">
            <p:ph type="body" sz="quarter" idx="72" hasCustomPrompt="1"/>
          </p:nvPr>
        </p:nvSpPr>
        <p:spPr>
          <a:xfrm>
            <a:off x="702650" y="6764338"/>
            <a:ext cx="9324000" cy="268287"/>
          </a:xfrm>
          <a:prstGeom prst="rect">
            <a:avLst/>
          </a:prstGeom>
        </p:spPr>
        <p:txBody>
          <a:bodyPr lIns="0" tIns="0" rIns="0" bIns="0" anchor="b"/>
          <a:lstStyle>
            <a:lvl1pPr marL="0" indent="0">
              <a:lnSpc>
                <a:spcPts val="800"/>
              </a:lnSpc>
              <a:spcBef>
                <a:spcPts val="0"/>
              </a:spcBef>
              <a:buNone/>
              <a:defRPr sz="800">
                <a:solidFill>
                  <a:schemeClr val="tx2"/>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8pt</a:t>
            </a:r>
          </a:p>
        </p:txBody>
      </p:sp>
    </p:spTree>
    <p:extLst>
      <p:ext uri="{BB962C8B-B14F-4D97-AF65-F5344CB8AC3E}">
        <p14:creationId xmlns:p14="http://schemas.microsoft.com/office/powerpoint/2010/main" val="335289686"/>
      </p:ext>
    </p:extLst>
  </p:cSld>
  <p:clrMapOvr>
    <a:masterClrMapping/>
  </p:clrMapOvr>
</p:sldLayout>
</file>

<file path=ppt/slideLayouts/slideLayout41.xml><?xml version="1.0" encoding="utf-8"?>
<p:sldLayout xmlns:a="http://schemas.openxmlformats.org/drawingml/2006/main" xmlns:r="http://schemas.openxmlformats.org/officeDocument/2006/relationships" xmlns:p="http://schemas.openxmlformats.org/presentationml/2006/main" preserve="1" userDrawn="1">
  <p:cSld name="5_1 Column Text/1 Column Map">
    <p:spTree>
      <p:nvGrpSpPr>
        <p:cNvPr id="1" name=""/>
        <p:cNvGrpSpPr/>
        <p:nvPr/>
      </p:nvGrpSpPr>
      <p:grpSpPr>
        <a:xfrm>
          <a:off x="0" y="0"/>
          <a:ext cx="0" cy="0"/>
          <a:chOff x="0" y="0"/>
          <a:chExt cx="0" cy="0"/>
        </a:xfrm>
      </p:grpSpPr>
      <p:sp>
        <p:nvSpPr>
          <p:cNvPr id="3" name="Text Placeholder 2"/>
          <p:cNvSpPr>
            <a:spLocks noGrp="1"/>
          </p:cNvSpPr>
          <p:nvPr>
            <p:ph type="body" sz="quarter" idx="62" hasCustomPrompt="1"/>
          </p:nvPr>
        </p:nvSpPr>
        <p:spPr>
          <a:xfrm>
            <a:off x="701675" y="441325"/>
            <a:ext cx="3060700" cy="173038"/>
          </a:xfrm>
          <a:prstGeom prst="rect">
            <a:avLst/>
          </a:prstGeom>
        </p:spPr>
        <p:txBody>
          <a:bodyPr lIns="0" tIns="0" rIns="0" bIns="0"/>
          <a:lstStyle>
            <a:lvl1pPr marL="0" indent="0">
              <a:buNone/>
              <a:defRPr sz="997" b="0" i="0" baseline="0">
                <a:solidFill>
                  <a:schemeClr val="accent2"/>
                </a:solidFill>
                <a:latin typeface="Deutsche Bank Text" charset="0"/>
                <a:ea typeface="Deutsche Bank Text" charset="0"/>
                <a:cs typeface="Deutsche Bank Text" charset="0"/>
              </a:defRPr>
            </a:lvl1pPr>
            <a:lvl2pPr marL="455783" indent="0">
              <a:buNone/>
              <a:defRPr/>
            </a:lvl2pPr>
            <a:lvl3pPr marL="911565" indent="0">
              <a:buNone/>
              <a:defRPr/>
            </a:lvl3pPr>
            <a:lvl4pPr marL="1367348" indent="0">
              <a:buNone/>
              <a:defRPr/>
            </a:lvl4pPr>
            <a:lvl5pPr marL="1823131" indent="0">
              <a:buNone/>
              <a:defRPr/>
            </a:lvl5pPr>
          </a:lstStyle>
          <a:p>
            <a:pPr lvl="0"/>
            <a:r>
              <a:rPr lang="en-US" dirty="0"/>
              <a:t>Deutsche Bank Text Orange 10pt</a:t>
            </a:r>
          </a:p>
        </p:txBody>
      </p:sp>
      <p:sp>
        <p:nvSpPr>
          <p:cNvPr id="4" name="Text Placeholder 5"/>
          <p:cNvSpPr>
            <a:spLocks noGrp="1"/>
          </p:cNvSpPr>
          <p:nvPr>
            <p:ph type="body" sz="quarter" idx="63" hasCustomPrompt="1"/>
          </p:nvPr>
        </p:nvSpPr>
        <p:spPr>
          <a:xfrm>
            <a:off x="701674" y="824430"/>
            <a:ext cx="8532813" cy="478908"/>
          </a:xfrm>
          <a:prstGeom prst="rect">
            <a:avLst/>
          </a:prstGeom>
        </p:spPr>
        <p:txBody>
          <a:bodyPr lIns="0" tIns="0" rIns="0" bIns="0"/>
          <a:lstStyle>
            <a:lvl1pPr marL="0" indent="0">
              <a:lnSpc>
                <a:spcPts val="4000"/>
              </a:lnSpc>
              <a:spcBef>
                <a:spcPts val="0"/>
              </a:spcBef>
              <a:buNone/>
              <a:defRPr sz="3600" baseline="0">
                <a:solidFill>
                  <a:schemeClr val="tx1"/>
                </a:solidFill>
                <a:latin typeface="Deutsche Bank Display" charset="0"/>
                <a:ea typeface="Deutsche Bank Display" charset="0"/>
                <a:cs typeface="Deutsche Bank Display" charset="0"/>
              </a:defRPr>
            </a:lvl1pPr>
            <a:lvl2pPr marL="455783" indent="0">
              <a:buNone/>
              <a:defRPr sz="3600">
                <a:latin typeface="Deutsche Bank Display Beta" charset="0"/>
                <a:ea typeface="Deutsche Bank Display Beta" charset="0"/>
                <a:cs typeface="Deutsche Bank Display Beta" charset="0"/>
              </a:defRPr>
            </a:lvl2pPr>
            <a:lvl3pPr marL="911566" indent="0">
              <a:buNone/>
              <a:defRPr sz="3600">
                <a:latin typeface="Deutsche Bank Display Beta" charset="0"/>
                <a:ea typeface="Deutsche Bank Display Beta" charset="0"/>
                <a:cs typeface="Deutsche Bank Display Beta" charset="0"/>
              </a:defRPr>
            </a:lvl3pPr>
            <a:lvl4pPr marL="1367348" indent="0">
              <a:buNone/>
              <a:defRPr sz="3600">
                <a:latin typeface="Deutsche Bank Display Beta" charset="0"/>
                <a:ea typeface="Deutsche Bank Display Beta" charset="0"/>
                <a:cs typeface="Deutsche Bank Display Beta" charset="0"/>
              </a:defRPr>
            </a:lvl4pPr>
            <a:lvl5pPr marL="1823131" indent="0">
              <a:buNone/>
              <a:defRPr sz="3600">
                <a:latin typeface="Deutsche Bank Display Beta" charset="0"/>
                <a:ea typeface="Deutsche Bank Display Beta" charset="0"/>
                <a:cs typeface="Deutsche Bank Display Beta" charset="0"/>
              </a:defRPr>
            </a:lvl5pPr>
          </a:lstStyle>
          <a:p>
            <a:pPr lvl="0"/>
            <a:r>
              <a:rPr lang="en-US" dirty="0"/>
              <a:t>Deutsche Bank Display Dark Blue 36pt</a:t>
            </a:r>
          </a:p>
        </p:txBody>
      </p:sp>
      <p:sp>
        <p:nvSpPr>
          <p:cNvPr id="8" name="Freeform 207"/>
          <p:cNvSpPr>
            <a:spLocks/>
          </p:cNvSpPr>
          <p:nvPr userDrawn="1"/>
        </p:nvSpPr>
        <p:spPr bwMode="auto">
          <a:xfrm>
            <a:off x="4811877" y="2526542"/>
            <a:ext cx="26495" cy="10668"/>
          </a:xfrm>
          <a:custGeom>
            <a:avLst/>
            <a:gdLst>
              <a:gd name="T0" fmla="*/ 21 w 28"/>
              <a:gd name="T1" fmla="*/ 9 h 12"/>
              <a:gd name="T2" fmla="*/ 8 w 28"/>
              <a:gd name="T3" fmla="*/ 12 h 12"/>
              <a:gd name="T4" fmla="*/ 3 w 28"/>
              <a:gd name="T5" fmla="*/ 8 h 12"/>
              <a:gd name="T6" fmla="*/ 0 w 28"/>
              <a:gd name="T7" fmla="*/ 3 h 12"/>
              <a:gd name="T8" fmla="*/ 19 w 28"/>
              <a:gd name="T9" fmla="*/ 0 h 12"/>
              <a:gd name="T10" fmla="*/ 28 w 28"/>
              <a:gd name="T11" fmla="*/ 1 h 12"/>
              <a:gd name="T12" fmla="*/ 21 w 28"/>
              <a:gd name="T13" fmla="*/ 9 h 12"/>
            </a:gdLst>
            <a:ahLst/>
            <a:cxnLst>
              <a:cxn ang="0">
                <a:pos x="T0" y="T1"/>
              </a:cxn>
              <a:cxn ang="0">
                <a:pos x="T2" y="T3"/>
              </a:cxn>
              <a:cxn ang="0">
                <a:pos x="T4" y="T5"/>
              </a:cxn>
              <a:cxn ang="0">
                <a:pos x="T6" y="T7"/>
              </a:cxn>
              <a:cxn ang="0">
                <a:pos x="T8" y="T9"/>
              </a:cxn>
              <a:cxn ang="0">
                <a:pos x="T10" y="T11"/>
              </a:cxn>
              <a:cxn ang="0">
                <a:pos x="T12" y="T13"/>
              </a:cxn>
            </a:cxnLst>
            <a:rect l="0" t="0" r="r" b="b"/>
            <a:pathLst>
              <a:path w="28" h="12">
                <a:moveTo>
                  <a:pt x="21" y="9"/>
                </a:moveTo>
                <a:lnTo>
                  <a:pt x="8" y="12"/>
                </a:lnTo>
                <a:lnTo>
                  <a:pt x="3" y="8"/>
                </a:lnTo>
                <a:lnTo>
                  <a:pt x="0" y="3"/>
                </a:lnTo>
                <a:lnTo>
                  <a:pt x="19" y="0"/>
                </a:lnTo>
                <a:lnTo>
                  <a:pt x="28" y="1"/>
                </a:lnTo>
                <a:lnTo>
                  <a:pt x="21" y="9"/>
                </a:lnTo>
                <a:close/>
              </a:path>
            </a:pathLst>
          </a:custGeom>
          <a:solidFill>
            <a:srgbClr val="6CABCD"/>
          </a:solid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9" name="Freeform 208"/>
          <p:cNvSpPr>
            <a:spLocks/>
          </p:cNvSpPr>
          <p:nvPr userDrawn="1"/>
        </p:nvSpPr>
        <p:spPr bwMode="auto">
          <a:xfrm>
            <a:off x="4827965" y="2468752"/>
            <a:ext cx="38796" cy="13337"/>
          </a:xfrm>
          <a:custGeom>
            <a:avLst/>
            <a:gdLst>
              <a:gd name="T0" fmla="*/ 10 w 41"/>
              <a:gd name="T1" fmla="*/ 0 h 15"/>
              <a:gd name="T2" fmla="*/ 14 w 41"/>
              <a:gd name="T3" fmla="*/ 4 h 15"/>
              <a:gd name="T4" fmla="*/ 26 w 41"/>
              <a:gd name="T5" fmla="*/ 2 h 15"/>
              <a:gd name="T6" fmla="*/ 30 w 41"/>
              <a:gd name="T7" fmla="*/ 7 h 15"/>
              <a:gd name="T8" fmla="*/ 41 w 41"/>
              <a:gd name="T9" fmla="*/ 9 h 15"/>
              <a:gd name="T10" fmla="*/ 37 w 41"/>
              <a:gd name="T11" fmla="*/ 11 h 15"/>
              <a:gd name="T12" fmla="*/ 21 w 41"/>
              <a:gd name="T13" fmla="*/ 15 h 15"/>
              <a:gd name="T14" fmla="*/ 16 w 41"/>
              <a:gd name="T15" fmla="*/ 11 h 15"/>
              <a:gd name="T16" fmla="*/ 15 w 41"/>
              <a:gd name="T17" fmla="*/ 8 h 15"/>
              <a:gd name="T18" fmla="*/ 1 w 41"/>
              <a:gd name="T19" fmla="*/ 9 h 15"/>
              <a:gd name="T20" fmla="*/ 0 w 41"/>
              <a:gd name="T21" fmla="*/ 7 h 15"/>
              <a:gd name="T22" fmla="*/ 10 w 41"/>
              <a:gd name="T23"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1" h="15">
                <a:moveTo>
                  <a:pt x="10" y="0"/>
                </a:moveTo>
                <a:lnTo>
                  <a:pt x="14" y="4"/>
                </a:lnTo>
                <a:lnTo>
                  <a:pt x="26" y="2"/>
                </a:lnTo>
                <a:lnTo>
                  <a:pt x="30" y="7"/>
                </a:lnTo>
                <a:lnTo>
                  <a:pt x="41" y="9"/>
                </a:lnTo>
                <a:lnTo>
                  <a:pt x="37" y="11"/>
                </a:lnTo>
                <a:lnTo>
                  <a:pt x="21" y="15"/>
                </a:lnTo>
                <a:lnTo>
                  <a:pt x="16" y="11"/>
                </a:lnTo>
                <a:lnTo>
                  <a:pt x="15" y="8"/>
                </a:lnTo>
                <a:lnTo>
                  <a:pt x="1" y="9"/>
                </a:lnTo>
                <a:lnTo>
                  <a:pt x="0" y="7"/>
                </a:lnTo>
                <a:lnTo>
                  <a:pt x="10" y="0"/>
                </a:lnTo>
                <a:close/>
              </a:path>
            </a:pathLst>
          </a:custGeom>
          <a:solidFill>
            <a:srgbClr val="6CABCD"/>
          </a:solid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grpSp>
        <p:nvGrpSpPr>
          <p:cNvPr id="2" name="Group 1"/>
          <p:cNvGrpSpPr/>
          <p:nvPr userDrawn="1"/>
        </p:nvGrpSpPr>
        <p:grpSpPr>
          <a:xfrm>
            <a:off x="4728608" y="2190472"/>
            <a:ext cx="2278565" cy="2457402"/>
            <a:chOff x="4728608" y="2190472"/>
            <a:chExt cx="2278565" cy="2457402"/>
          </a:xfrm>
          <a:solidFill>
            <a:schemeClr val="accent2"/>
          </a:solidFill>
        </p:grpSpPr>
        <p:sp>
          <p:nvSpPr>
            <p:cNvPr id="189" name="Freeform 188"/>
            <p:cNvSpPr>
              <a:spLocks noEditPoints="1"/>
            </p:cNvSpPr>
            <p:nvPr/>
          </p:nvSpPr>
          <p:spPr bwMode="auto">
            <a:xfrm>
              <a:off x="5967246" y="4031745"/>
              <a:ext cx="267788" cy="609905"/>
            </a:xfrm>
            <a:custGeom>
              <a:avLst/>
              <a:gdLst>
                <a:gd name="T0" fmla="*/ 331 w 1160"/>
                <a:gd name="T1" fmla="*/ 82 h 2811"/>
                <a:gd name="T2" fmla="*/ 436 w 1160"/>
                <a:gd name="T3" fmla="*/ 17 h 2811"/>
                <a:gd name="T4" fmla="*/ 602 w 1160"/>
                <a:gd name="T5" fmla="*/ 174 h 2811"/>
                <a:gd name="T6" fmla="*/ 761 w 1160"/>
                <a:gd name="T7" fmla="*/ 250 h 2811"/>
                <a:gd name="T8" fmla="*/ 855 w 1160"/>
                <a:gd name="T9" fmla="*/ 321 h 2811"/>
                <a:gd name="T10" fmla="*/ 877 w 1160"/>
                <a:gd name="T11" fmla="*/ 473 h 2811"/>
                <a:gd name="T12" fmla="*/ 1016 w 1160"/>
                <a:gd name="T13" fmla="*/ 472 h 2811"/>
                <a:gd name="T14" fmla="*/ 1076 w 1160"/>
                <a:gd name="T15" fmla="*/ 332 h 2811"/>
                <a:gd name="T16" fmla="*/ 1153 w 1160"/>
                <a:gd name="T17" fmla="*/ 365 h 2811"/>
                <a:gd name="T18" fmla="*/ 1105 w 1160"/>
                <a:gd name="T19" fmla="*/ 480 h 2811"/>
                <a:gd name="T20" fmla="*/ 990 w 1160"/>
                <a:gd name="T21" fmla="*/ 597 h 2811"/>
                <a:gd name="T22" fmla="*/ 904 w 1160"/>
                <a:gd name="T23" fmla="*/ 781 h 2811"/>
                <a:gd name="T24" fmla="*/ 914 w 1160"/>
                <a:gd name="T25" fmla="*/ 953 h 2811"/>
                <a:gd name="T26" fmla="*/ 907 w 1160"/>
                <a:gd name="T27" fmla="*/ 1027 h 2811"/>
                <a:gd name="T28" fmla="*/ 1014 w 1160"/>
                <a:gd name="T29" fmla="*/ 1144 h 2811"/>
                <a:gd name="T30" fmla="*/ 1067 w 1160"/>
                <a:gd name="T31" fmla="*/ 1239 h 2811"/>
                <a:gd name="T32" fmla="*/ 1027 w 1160"/>
                <a:gd name="T33" fmla="*/ 1389 h 2811"/>
                <a:gd name="T34" fmla="*/ 797 w 1160"/>
                <a:gd name="T35" fmla="*/ 1452 h 2811"/>
                <a:gd name="T36" fmla="*/ 745 w 1160"/>
                <a:gd name="T37" fmla="*/ 1494 h 2811"/>
                <a:gd name="T38" fmla="*/ 770 w 1160"/>
                <a:gd name="T39" fmla="*/ 1600 h 2811"/>
                <a:gd name="T40" fmla="*/ 668 w 1160"/>
                <a:gd name="T41" fmla="*/ 1641 h 2811"/>
                <a:gd name="T42" fmla="*/ 573 w 1160"/>
                <a:gd name="T43" fmla="*/ 1632 h 2811"/>
                <a:gd name="T44" fmla="*/ 659 w 1160"/>
                <a:gd name="T45" fmla="*/ 1741 h 2811"/>
                <a:gd name="T46" fmla="*/ 722 w 1160"/>
                <a:gd name="T47" fmla="*/ 1759 h 2811"/>
                <a:gd name="T48" fmla="*/ 626 w 1160"/>
                <a:gd name="T49" fmla="*/ 1837 h 2811"/>
                <a:gd name="T50" fmla="*/ 639 w 1160"/>
                <a:gd name="T51" fmla="*/ 1966 h 2811"/>
                <a:gd name="T52" fmla="*/ 536 w 1160"/>
                <a:gd name="T53" fmla="*/ 2010 h 2811"/>
                <a:gd name="T54" fmla="*/ 623 w 1160"/>
                <a:gd name="T55" fmla="*/ 2134 h 2811"/>
                <a:gd name="T56" fmla="*/ 695 w 1160"/>
                <a:gd name="T57" fmla="*/ 2225 h 2811"/>
                <a:gd name="T58" fmla="*/ 626 w 1160"/>
                <a:gd name="T59" fmla="*/ 2369 h 2811"/>
                <a:gd name="T60" fmla="*/ 567 w 1160"/>
                <a:gd name="T61" fmla="*/ 2441 h 2811"/>
                <a:gd name="T62" fmla="*/ 683 w 1160"/>
                <a:gd name="T63" fmla="*/ 2574 h 2811"/>
                <a:gd name="T64" fmla="*/ 590 w 1160"/>
                <a:gd name="T65" fmla="*/ 2557 h 2811"/>
                <a:gd name="T66" fmla="*/ 383 w 1160"/>
                <a:gd name="T67" fmla="*/ 2498 h 2811"/>
                <a:gd name="T68" fmla="*/ 317 w 1160"/>
                <a:gd name="T69" fmla="*/ 2442 h 2811"/>
                <a:gd name="T70" fmla="*/ 241 w 1160"/>
                <a:gd name="T71" fmla="*/ 2324 h 2811"/>
                <a:gd name="T72" fmla="*/ 278 w 1160"/>
                <a:gd name="T73" fmla="*/ 2234 h 2811"/>
                <a:gd name="T74" fmla="*/ 264 w 1160"/>
                <a:gd name="T75" fmla="*/ 2121 h 2811"/>
                <a:gd name="T76" fmla="*/ 226 w 1160"/>
                <a:gd name="T77" fmla="*/ 1961 h 2811"/>
                <a:gd name="T78" fmla="*/ 232 w 1160"/>
                <a:gd name="T79" fmla="*/ 1914 h 2811"/>
                <a:gd name="T80" fmla="*/ 206 w 1160"/>
                <a:gd name="T81" fmla="*/ 1862 h 2811"/>
                <a:gd name="T82" fmla="*/ 119 w 1160"/>
                <a:gd name="T83" fmla="*/ 1733 h 2811"/>
                <a:gd name="T84" fmla="*/ 99 w 1160"/>
                <a:gd name="T85" fmla="*/ 1613 h 2811"/>
                <a:gd name="T86" fmla="*/ 88 w 1160"/>
                <a:gd name="T87" fmla="*/ 1451 h 2811"/>
                <a:gd name="T88" fmla="*/ 78 w 1160"/>
                <a:gd name="T89" fmla="*/ 1338 h 2811"/>
                <a:gd name="T90" fmla="*/ 98 w 1160"/>
                <a:gd name="T91" fmla="*/ 1204 h 2811"/>
                <a:gd name="T92" fmla="*/ 102 w 1160"/>
                <a:gd name="T93" fmla="*/ 1051 h 2811"/>
                <a:gd name="T94" fmla="*/ 63 w 1160"/>
                <a:gd name="T95" fmla="*/ 957 h 2811"/>
                <a:gd name="T96" fmla="*/ 27 w 1160"/>
                <a:gd name="T97" fmla="*/ 723 h 2811"/>
                <a:gd name="T98" fmla="*/ 17 w 1160"/>
                <a:gd name="T99" fmla="*/ 564 h 2811"/>
                <a:gd name="T100" fmla="*/ 94 w 1160"/>
                <a:gd name="T101" fmla="*/ 431 h 2811"/>
                <a:gd name="T102" fmla="*/ 77 w 1160"/>
                <a:gd name="T103" fmla="*/ 370 h 2811"/>
                <a:gd name="T104" fmla="*/ 128 w 1160"/>
                <a:gd name="T105" fmla="*/ 186 h 2811"/>
                <a:gd name="T106" fmla="*/ 130 w 1160"/>
                <a:gd name="T107" fmla="*/ 77 h 2811"/>
                <a:gd name="T108" fmla="*/ 281 w 1160"/>
                <a:gd name="T109" fmla="*/ 20 h 2811"/>
                <a:gd name="T110" fmla="*/ 889 w 1160"/>
                <a:gd name="T111" fmla="*/ 2811 h 2811"/>
                <a:gd name="T112" fmla="*/ 806 w 1160"/>
                <a:gd name="T113" fmla="*/ 2780 h 2811"/>
                <a:gd name="T114" fmla="*/ 662 w 1160"/>
                <a:gd name="T115" fmla="*/ 2598 h 2811"/>
                <a:gd name="T116" fmla="*/ 759 w 1160"/>
                <a:gd name="T117" fmla="*/ 2697 h 2811"/>
                <a:gd name="T118" fmla="*/ 959 w 1160"/>
                <a:gd name="T119" fmla="*/ 2766 h 28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160" h="2811">
                  <a:moveTo>
                    <a:pt x="281" y="20"/>
                  </a:moveTo>
                  <a:lnTo>
                    <a:pt x="331" y="82"/>
                  </a:lnTo>
                  <a:lnTo>
                    <a:pt x="352" y="13"/>
                  </a:lnTo>
                  <a:lnTo>
                    <a:pt x="436" y="17"/>
                  </a:lnTo>
                  <a:lnTo>
                    <a:pt x="450" y="35"/>
                  </a:lnTo>
                  <a:lnTo>
                    <a:pt x="602" y="174"/>
                  </a:lnTo>
                  <a:lnTo>
                    <a:pt x="663" y="187"/>
                  </a:lnTo>
                  <a:lnTo>
                    <a:pt x="761" y="250"/>
                  </a:lnTo>
                  <a:lnTo>
                    <a:pt x="840" y="283"/>
                  </a:lnTo>
                  <a:lnTo>
                    <a:pt x="855" y="321"/>
                  </a:lnTo>
                  <a:lnTo>
                    <a:pt x="801" y="450"/>
                  </a:lnTo>
                  <a:lnTo>
                    <a:pt x="877" y="473"/>
                  </a:lnTo>
                  <a:lnTo>
                    <a:pt x="960" y="486"/>
                  </a:lnTo>
                  <a:lnTo>
                    <a:pt x="1016" y="472"/>
                  </a:lnTo>
                  <a:lnTo>
                    <a:pt x="1074" y="407"/>
                  </a:lnTo>
                  <a:lnTo>
                    <a:pt x="1076" y="332"/>
                  </a:lnTo>
                  <a:lnTo>
                    <a:pt x="1111" y="316"/>
                  </a:lnTo>
                  <a:lnTo>
                    <a:pt x="1153" y="365"/>
                  </a:lnTo>
                  <a:lnTo>
                    <a:pt x="1160" y="433"/>
                  </a:lnTo>
                  <a:lnTo>
                    <a:pt x="1105" y="480"/>
                  </a:lnTo>
                  <a:lnTo>
                    <a:pt x="1060" y="514"/>
                  </a:lnTo>
                  <a:lnTo>
                    <a:pt x="990" y="597"/>
                  </a:lnTo>
                  <a:lnTo>
                    <a:pt x="911" y="713"/>
                  </a:lnTo>
                  <a:lnTo>
                    <a:pt x="904" y="781"/>
                  </a:lnTo>
                  <a:lnTo>
                    <a:pt x="899" y="868"/>
                  </a:lnTo>
                  <a:lnTo>
                    <a:pt x="914" y="953"/>
                  </a:lnTo>
                  <a:lnTo>
                    <a:pt x="902" y="972"/>
                  </a:lnTo>
                  <a:lnTo>
                    <a:pt x="907" y="1027"/>
                  </a:lnTo>
                  <a:lnTo>
                    <a:pt x="910" y="1071"/>
                  </a:lnTo>
                  <a:lnTo>
                    <a:pt x="1014" y="1144"/>
                  </a:lnTo>
                  <a:lnTo>
                    <a:pt x="1015" y="1202"/>
                  </a:lnTo>
                  <a:lnTo>
                    <a:pt x="1067" y="1239"/>
                  </a:lnTo>
                  <a:lnTo>
                    <a:pt x="1071" y="1280"/>
                  </a:lnTo>
                  <a:lnTo>
                    <a:pt x="1027" y="1389"/>
                  </a:lnTo>
                  <a:lnTo>
                    <a:pt x="933" y="1434"/>
                  </a:lnTo>
                  <a:lnTo>
                    <a:pt x="797" y="1452"/>
                  </a:lnTo>
                  <a:lnTo>
                    <a:pt x="719" y="1443"/>
                  </a:lnTo>
                  <a:lnTo>
                    <a:pt x="745" y="1494"/>
                  </a:lnTo>
                  <a:lnTo>
                    <a:pt x="747" y="1557"/>
                  </a:lnTo>
                  <a:lnTo>
                    <a:pt x="770" y="1600"/>
                  </a:lnTo>
                  <a:lnTo>
                    <a:pt x="736" y="1629"/>
                  </a:lnTo>
                  <a:lnTo>
                    <a:pt x="668" y="1641"/>
                  </a:lnTo>
                  <a:lnTo>
                    <a:pt x="594" y="1610"/>
                  </a:lnTo>
                  <a:lnTo>
                    <a:pt x="573" y="1632"/>
                  </a:lnTo>
                  <a:lnTo>
                    <a:pt x="606" y="1716"/>
                  </a:lnTo>
                  <a:lnTo>
                    <a:pt x="659" y="1741"/>
                  </a:lnTo>
                  <a:lnTo>
                    <a:pt x="689" y="1715"/>
                  </a:lnTo>
                  <a:lnTo>
                    <a:pt x="722" y="1759"/>
                  </a:lnTo>
                  <a:lnTo>
                    <a:pt x="666" y="1785"/>
                  </a:lnTo>
                  <a:lnTo>
                    <a:pt x="626" y="1837"/>
                  </a:lnTo>
                  <a:lnTo>
                    <a:pt x="641" y="1922"/>
                  </a:lnTo>
                  <a:lnTo>
                    <a:pt x="639" y="1966"/>
                  </a:lnTo>
                  <a:lnTo>
                    <a:pt x="575" y="1967"/>
                  </a:lnTo>
                  <a:lnTo>
                    <a:pt x="536" y="2010"/>
                  </a:lnTo>
                  <a:lnTo>
                    <a:pt x="537" y="2072"/>
                  </a:lnTo>
                  <a:lnTo>
                    <a:pt x="623" y="2134"/>
                  </a:lnTo>
                  <a:lnTo>
                    <a:pt x="693" y="2150"/>
                  </a:lnTo>
                  <a:lnTo>
                    <a:pt x="695" y="2225"/>
                  </a:lnTo>
                  <a:lnTo>
                    <a:pt x="633" y="2272"/>
                  </a:lnTo>
                  <a:lnTo>
                    <a:pt x="626" y="2369"/>
                  </a:lnTo>
                  <a:lnTo>
                    <a:pt x="578" y="2402"/>
                  </a:lnTo>
                  <a:lnTo>
                    <a:pt x="567" y="2441"/>
                  </a:lnTo>
                  <a:lnTo>
                    <a:pt x="621" y="2527"/>
                  </a:lnTo>
                  <a:lnTo>
                    <a:pt x="683" y="2574"/>
                  </a:lnTo>
                  <a:lnTo>
                    <a:pt x="654" y="2570"/>
                  </a:lnTo>
                  <a:lnTo>
                    <a:pt x="590" y="2557"/>
                  </a:lnTo>
                  <a:lnTo>
                    <a:pt x="429" y="2546"/>
                  </a:lnTo>
                  <a:lnTo>
                    <a:pt x="383" y="2498"/>
                  </a:lnTo>
                  <a:lnTo>
                    <a:pt x="359" y="2436"/>
                  </a:lnTo>
                  <a:lnTo>
                    <a:pt x="317" y="2442"/>
                  </a:lnTo>
                  <a:lnTo>
                    <a:pt x="282" y="2412"/>
                  </a:lnTo>
                  <a:lnTo>
                    <a:pt x="241" y="2324"/>
                  </a:lnTo>
                  <a:lnTo>
                    <a:pt x="277" y="2287"/>
                  </a:lnTo>
                  <a:lnTo>
                    <a:pt x="278" y="2234"/>
                  </a:lnTo>
                  <a:lnTo>
                    <a:pt x="255" y="2192"/>
                  </a:lnTo>
                  <a:lnTo>
                    <a:pt x="264" y="2121"/>
                  </a:lnTo>
                  <a:lnTo>
                    <a:pt x="250" y="2010"/>
                  </a:lnTo>
                  <a:lnTo>
                    <a:pt x="226" y="1961"/>
                  </a:lnTo>
                  <a:lnTo>
                    <a:pt x="250" y="1945"/>
                  </a:lnTo>
                  <a:lnTo>
                    <a:pt x="232" y="1914"/>
                  </a:lnTo>
                  <a:lnTo>
                    <a:pt x="195" y="1897"/>
                  </a:lnTo>
                  <a:lnTo>
                    <a:pt x="206" y="1862"/>
                  </a:lnTo>
                  <a:lnTo>
                    <a:pt x="165" y="1830"/>
                  </a:lnTo>
                  <a:lnTo>
                    <a:pt x="119" y="1733"/>
                  </a:lnTo>
                  <a:lnTo>
                    <a:pt x="141" y="1716"/>
                  </a:lnTo>
                  <a:lnTo>
                    <a:pt x="99" y="1613"/>
                  </a:lnTo>
                  <a:lnTo>
                    <a:pt x="90" y="1526"/>
                  </a:lnTo>
                  <a:lnTo>
                    <a:pt x="88" y="1451"/>
                  </a:lnTo>
                  <a:lnTo>
                    <a:pt x="121" y="1420"/>
                  </a:lnTo>
                  <a:lnTo>
                    <a:pt x="78" y="1338"/>
                  </a:lnTo>
                  <a:lnTo>
                    <a:pt x="58" y="1260"/>
                  </a:lnTo>
                  <a:lnTo>
                    <a:pt x="98" y="1204"/>
                  </a:lnTo>
                  <a:lnTo>
                    <a:pt x="80" y="1134"/>
                  </a:lnTo>
                  <a:lnTo>
                    <a:pt x="102" y="1051"/>
                  </a:lnTo>
                  <a:lnTo>
                    <a:pt x="85" y="973"/>
                  </a:lnTo>
                  <a:lnTo>
                    <a:pt x="63" y="957"/>
                  </a:lnTo>
                  <a:lnTo>
                    <a:pt x="0" y="811"/>
                  </a:lnTo>
                  <a:lnTo>
                    <a:pt x="27" y="723"/>
                  </a:lnTo>
                  <a:lnTo>
                    <a:pt x="5" y="641"/>
                  </a:lnTo>
                  <a:lnTo>
                    <a:pt x="17" y="564"/>
                  </a:lnTo>
                  <a:lnTo>
                    <a:pt x="51" y="484"/>
                  </a:lnTo>
                  <a:lnTo>
                    <a:pt x="94" y="431"/>
                  </a:lnTo>
                  <a:lnTo>
                    <a:pt x="67" y="397"/>
                  </a:lnTo>
                  <a:lnTo>
                    <a:pt x="77" y="370"/>
                  </a:lnTo>
                  <a:lnTo>
                    <a:pt x="54" y="228"/>
                  </a:lnTo>
                  <a:lnTo>
                    <a:pt x="128" y="186"/>
                  </a:lnTo>
                  <a:lnTo>
                    <a:pt x="142" y="98"/>
                  </a:lnTo>
                  <a:lnTo>
                    <a:pt x="130" y="77"/>
                  </a:lnTo>
                  <a:lnTo>
                    <a:pt x="182" y="0"/>
                  </a:lnTo>
                  <a:lnTo>
                    <a:pt x="281" y="20"/>
                  </a:lnTo>
                  <a:moveTo>
                    <a:pt x="947" y="2807"/>
                  </a:moveTo>
                  <a:lnTo>
                    <a:pt x="889" y="2811"/>
                  </a:lnTo>
                  <a:lnTo>
                    <a:pt x="845" y="2782"/>
                  </a:lnTo>
                  <a:lnTo>
                    <a:pt x="806" y="2780"/>
                  </a:lnTo>
                  <a:lnTo>
                    <a:pt x="739" y="2780"/>
                  </a:lnTo>
                  <a:lnTo>
                    <a:pt x="662" y="2598"/>
                  </a:lnTo>
                  <a:lnTo>
                    <a:pt x="702" y="2636"/>
                  </a:lnTo>
                  <a:lnTo>
                    <a:pt x="759" y="2697"/>
                  </a:lnTo>
                  <a:lnTo>
                    <a:pt x="862" y="2746"/>
                  </a:lnTo>
                  <a:lnTo>
                    <a:pt x="959" y="2766"/>
                  </a:lnTo>
                  <a:lnTo>
                    <a:pt x="947" y="2807"/>
                  </a:lnTo>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90" name="Freeform 189"/>
            <p:cNvSpPr>
              <a:spLocks/>
            </p:cNvSpPr>
            <p:nvPr/>
          </p:nvSpPr>
          <p:spPr bwMode="auto">
            <a:xfrm>
              <a:off x="5811115" y="3163119"/>
              <a:ext cx="14194" cy="27562"/>
            </a:xfrm>
            <a:custGeom>
              <a:avLst/>
              <a:gdLst>
                <a:gd name="T0" fmla="*/ 13 w 15"/>
                <a:gd name="T1" fmla="*/ 30 h 31"/>
                <a:gd name="T2" fmla="*/ 8 w 15"/>
                <a:gd name="T3" fmla="*/ 31 h 31"/>
                <a:gd name="T4" fmla="*/ 5 w 15"/>
                <a:gd name="T5" fmla="*/ 19 h 31"/>
                <a:gd name="T6" fmla="*/ 0 w 15"/>
                <a:gd name="T7" fmla="*/ 13 h 31"/>
                <a:gd name="T8" fmla="*/ 6 w 15"/>
                <a:gd name="T9" fmla="*/ 0 h 31"/>
                <a:gd name="T10" fmla="*/ 11 w 15"/>
                <a:gd name="T11" fmla="*/ 0 h 31"/>
                <a:gd name="T12" fmla="*/ 15 w 15"/>
                <a:gd name="T13" fmla="*/ 18 h 31"/>
                <a:gd name="T14" fmla="*/ 13 w 15"/>
                <a:gd name="T15" fmla="*/ 30 h 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 h="31">
                  <a:moveTo>
                    <a:pt x="13" y="30"/>
                  </a:moveTo>
                  <a:lnTo>
                    <a:pt x="8" y="31"/>
                  </a:lnTo>
                  <a:lnTo>
                    <a:pt x="5" y="19"/>
                  </a:lnTo>
                  <a:lnTo>
                    <a:pt x="0" y="13"/>
                  </a:lnTo>
                  <a:lnTo>
                    <a:pt x="6" y="0"/>
                  </a:lnTo>
                  <a:lnTo>
                    <a:pt x="11" y="0"/>
                  </a:lnTo>
                  <a:lnTo>
                    <a:pt x="15" y="18"/>
                  </a:lnTo>
                  <a:lnTo>
                    <a:pt x="13" y="3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91" name="Freeform 190"/>
            <p:cNvSpPr>
              <a:spLocks/>
            </p:cNvSpPr>
            <p:nvPr/>
          </p:nvSpPr>
          <p:spPr bwMode="auto">
            <a:xfrm>
              <a:off x="5808277" y="3132001"/>
              <a:ext cx="19872" cy="8891"/>
            </a:xfrm>
            <a:custGeom>
              <a:avLst/>
              <a:gdLst>
                <a:gd name="T0" fmla="*/ 20 w 21"/>
                <a:gd name="T1" fmla="*/ 6 h 10"/>
                <a:gd name="T2" fmla="*/ 0 w 21"/>
                <a:gd name="T3" fmla="*/ 10 h 10"/>
                <a:gd name="T4" fmla="*/ 0 w 21"/>
                <a:gd name="T5" fmla="*/ 2 h 10"/>
                <a:gd name="T6" fmla="*/ 9 w 21"/>
                <a:gd name="T7" fmla="*/ 0 h 10"/>
                <a:gd name="T8" fmla="*/ 21 w 21"/>
                <a:gd name="T9" fmla="*/ 1 h 10"/>
                <a:gd name="T10" fmla="*/ 20 w 21"/>
                <a:gd name="T11" fmla="*/ 6 h 10"/>
              </a:gdLst>
              <a:ahLst/>
              <a:cxnLst>
                <a:cxn ang="0">
                  <a:pos x="T0" y="T1"/>
                </a:cxn>
                <a:cxn ang="0">
                  <a:pos x="T2" y="T3"/>
                </a:cxn>
                <a:cxn ang="0">
                  <a:pos x="T4" y="T5"/>
                </a:cxn>
                <a:cxn ang="0">
                  <a:pos x="T6" y="T7"/>
                </a:cxn>
                <a:cxn ang="0">
                  <a:pos x="T8" y="T9"/>
                </a:cxn>
                <a:cxn ang="0">
                  <a:pos x="T10" y="T11"/>
                </a:cxn>
              </a:cxnLst>
              <a:rect l="0" t="0" r="r" b="b"/>
              <a:pathLst>
                <a:path w="21" h="10">
                  <a:moveTo>
                    <a:pt x="20" y="6"/>
                  </a:moveTo>
                  <a:lnTo>
                    <a:pt x="0" y="10"/>
                  </a:lnTo>
                  <a:lnTo>
                    <a:pt x="0" y="2"/>
                  </a:lnTo>
                  <a:lnTo>
                    <a:pt x="9" y="0"/>
                  </a:lnTo>
                  <a:lnTo>
                    <a:pt x="21" y="1"/>
                  </a:lnTo>
                  <a:lnTo>
                    <a:pt x="20" y="6"/>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92" name="Freeform 191"/>
            <p:cNvSpPr>
              <a:spLocks/>
            </p:cNvSpPr>
            <p:nvPr/>
          </p:nvSpPr>
          <p:spPr bwMode="auto">
            <a:xfrm>
              <a:off x="5829094" y="3129335"/>
              <a:ext cx="12302" cy="21338"/>
            </a:xfrm>
            <a:custGeom>
              <a:avLst/>
              <a:gdLst>
                <a:gd name="T0" fmla="*/ 13 w 13"/>
                <a:gd name="T1" fmla="*/ 9 h 24"/>
                <a:gd name="T2" fmla="*/ 7 w 13"/>
                <a:gd name="T3" fmla="*/ 24 h 24"/>
                <a:gd name="T4" fmla="*/ 5 w 13"/>
                <a:gd name="T5" fmla="*/ 21 h 24"/>
                <a:gd name="T6" fmla="*/ 7 w 13"/>
                <a:gd name="T7" fmla="*/ 10 h 24"/>
                <a:gd name="T8" fmla="*/ 0 w 13"/>
                <a:gd name="T9" fmla="*/ 2 h 24"/>
                <a:gd name="T10" fmla="*/ 1 w 13"/>
                <a:gd name="T11" fmla="*/ 0 h 24"/>
                <a:gd name="T12" fmla="*/ 13 w 13"/>
                <a:gd name="T13" fmla="*/ 9 h 24"/>
              </a:gdLst>
              <a:ahLst/>
              <a:cxnLst>
                <a:cxn ang="0">
                  <a:pos x="T0" y="T1"/>
                </a:cxn>
                <a:cxn ang="0">
                  <a:pos x="T2" y="T3"/>
                </a:cxn>
                <a:cxn ang="0">
                  <a:pos x="T4" y="T5"/>
                </a:cxn>
                <a:cxn ang="0">
                  <a:pos x="T6" y="T7"/>
                </a:cxn>
                <a:cxn ang="0">
                  <a:pos x="T8" y="T9"/>
                </a:cxn>
                <a:cxn ang="0">
                  <a:pos x="T10" y="T11"/>
                </a:cxn>
                <a:cxn ang="0">
                  <a:pos x="T12" y="T13"/>
                </a:cxn>
              </a:cxnLst>
              <a:rect l="0" t="0" r="r" b="b"/>
              <a:pathLst>
                <a:path w="13" h="24">
                  <a:moveTo>
                    <a:pt x="13" y="9"/>
                  </a:moveTo>
                  <a:lnTo>
                    <a:pt x="7" y="24"/>
                  </a:lnTo>
                  <a:lnTo>
                    <a:pt x="5" y="21"/>
                  </a:lnTo>
                  <a:lnTo>
                    <a:pt x="7" y="10"/>
                  </a:lnTo>
                  <a:lnTo>
                    <a:pt x="0" y="2"/>
                  </a:lnTo>
                  <a:lnTo>
                    <a:pt x="1" y="0"/>
                  </a:lnTo>
                  <a:lnTo>
                    <a:pt x="13" y="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93" name="Freeform 192"/>
            <p:cNvSpPr>
              <a:spLocks/>
            </p:cNvSpPr>
            <p:nvPr/>
          </p:nvSpPr>
          <p:spPr bwMode="auto">
            <a:xfrm>
              <a:off x="5602942" y="3286701"/>
              <a:ext cx="24603" cy="48010"/>
            </a:xfrm>
            <a:custGeom>
              <a:avLst/>
              <a:gdLst>
                <a:gd name="T0" fmla="*/ 6 w 26"/>
                <a:gd name="T1" fmla="*/ 14 h 54"/>
                <a:gd name="T2" fmla="*/ 6 w 26"/>
                <a:gd name="T3" fmla="*/ 11 h 54"/>
                <a:gd name="T4" fmla="*/ 9 w 26"/>
                <a:gd name="T5" fmla="*/ 11 h 54"/>
                <a:gd name="T6" fmla="*/ 12 w 26"/>
                <a:gd name="T7" fmla="*/ 13 h 54"/>
                <a:gd name="T8" fmla="*/ 20 w 26"/>
                <a:gd name="T9" fmla="*/ 0 h 54"/>
                <a:gd name="T10" fmla="*/ 23 w 26"/>
                <a:gd name="T11" fmla="*/ 0 h 54"/>
                <a:gd name="T12" fmla="*/ 23 w 26"/>
                <a:gd name="T13" fmla="*/ 3 h 54"/>
                <a:gd name="T14" fmla="*/ 26 w 26"/>
                <a:gd name="T15" fmla="*/ 3 h 54"/>
                <a:gd name="T16" fmla="*/ 25 w 26"/>
                <a:gd name="T17" fmla="*/ 9 h 54"/>
                <a:gd name="T18" fmla="*/ 21 w 26"/>
                <a:gd name="T19" fmla="*/ 18 h 54"/>
                <a:gd name="T20" fmla="*/ 22 w 26"/>
                <a:gd name="T21" fmla="*/ 21 h 54"/>
                <a:gd name="T22" fmla="*/ 19 w 26"/>
                <a:gd name="T23" fmla="*/ 29 h 54"/>
                <a:gd name="T24" fmla="*/ 20 w 26"/>
                <a:gd name="T25" fmla="*/ 31 h 54"/>
                <a:gd name="T26" fmla="*/ 17 w 26"/>
                <a:gd name="T27" fmla="*/ 41 h 54"/>
                <a:gd name="T28" fmla="*/ 13 w 26"/>
                <a:gd name="T29" fmla="*/ 46 h 54"/>
                <a:gd name="T30" fmla="*/ 10 w 26"/>
                <a:gd name="T31" fmla="*/ 47 h 54"/>
                <a:gd name="T32" fmla="*/ 5 w 26"/>
                <a:gd name="T33" fmla="*/ 54 h 54"/>
                <a:gd name="T34" fmla="*/ 0 w 26"/>
                <a:gd name="T35" fmla="*/ 54 h 54"/>
                <a:gd name="T36" fmla="*/ 4 w 26"/>
                <a:gd name="T37" fmla="*/ 31 h 54"/>
                <a:gd name="T38" fmla="*/ 6 w 26"/>
                <a:gd name="T39" fmla="*/ 14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6" h="54">
                  <a:moveTo>
                    <a:pt x="6" y="14"/>
                  </a:moveTo>
                  <a:lnTo>
                    <a:pt x="6" y="11"/>
                  </a:lnTo>
                  <a:lnTo>
                    <a:pt x="9" y="11"/>
                  </a:lnTo>
                  <a:lnTo>
                    <a:pt x="12" y="13"/>
                  </a:lnTo>
                  <a:lnTo>
                    <a:pt x="20" y="0"/>
                  </a:lnTo>
                  <a:lnTo>
                    <a:pt x="23" y="0"/>
                  </a:lnTo>
                  <a:lnTo>
                    <a:pt x="23" y="3"/>
                  </a:lnTo>
                  <a:lnTo>
                    <a:pt x="26" y="3"/>
                  </a:lnTo>
                  <a:lnTo>
                    <a:pt x="25" y="9"/>
                  </a:lnTo>
                  <a:lnTo>
                    <a:pt x="21" y="18"/>
                  </a:lnTo>
                  <a:lnTo>
                    <a:pt x="22" y="21"/>
                  </a:lnTo>
                  <a:lnTo>
                    <a:pt x="19" y="29"/>
                  </a:lnTo>
                  <a:lnTo>
                    <a:pt x="20" y="31"/>
                  </a:lnTo>
                  <a:lnTo>
                    <a:pt x="17" y="41"/>
                  </a:lnTo>
                  <a:lnTo>
                    <a:pt x="13" y="46"/>
                  </a:lnTo>
                  <a:lnTo>
                    <a:pt x="10" y="47"/>
                  </a:lnTo>
                  <a:lnTo>
                    <a:pt x="5" y="54"/>
                  </a:lnTo>
                  <a:lnTo>
                    <a:pt x="0" y="54"/>
                  </a:lnTo>
                  <a:lnTo>
                    <a:pt x="4" y="31"/>
                  </a:lnTo>
                  <a:lnTo>
                    <a:pt x="6" y="14"/>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94" name="Freeform 193"/>
            <p:cNvSpPr>
              <a:spLocks/>
            </p:cNvSpPr>
            <p:nvPr/>
          </p:nvSpPr>
          <p:spPr bwMode="auto">
            <a:xfrm>
              <a:off x="5934128" y="3808588"/>
              <a:ext cx="217637" cy="242717"/>
            </a:xfrm>
            <a:custGeom>
              <a:avLst/>
              <a:gdLst>
                <a:gd name="T0" fmla="*/ 141 w 230"/>
                <a:gd name="T1" fmla="*/ 255 h 273"/>
                <a:gd name="T2" fmla="*/ 121 w 230"/>
                <a:gd name="T3" fmla="*/ 254 h 273"/>
                <a:gd name="T4" fmla="*/ 116 w 230"/>
                <a:gd name="T5" fmla="*/ 271 h 273"/>
                <a:gd name="T6" fmla="*/ 104 w 230"/>
                <a:gd name="T7" fmla="*/ 256 h 273"/>
                <a:gd name="T8" fmla="*/ 79 w 230"/>
                <a:gd name="T9" fmla="*/ 251 h 273"/>
                <a:gd name="T10" fmla="*/ 67 w 230"/>
                <a:gd name="T11" fmla="*/ 270 h 273"/>
                <a:gd name="T12" fmla="*/ 54 w 230"/>
                <a:gd name="T13" fmla="*/ 273 h 273"/>
                <a:gd name="T14" fmla="*/ 43 w 230"/>
                <a:gd name="T15" fmla="*/ 244 h 273"/>
                <a:gd name="T16" fmla="*/ 31 w 230"/>
                <a:gd name="T17" fmla="*/ 221 h 273"/>
                <a:gd name="T18" fmla="*/ 34 w 230"/>
                <a:gd name="T19" fmla="*/ 201 h 273"/>
                <a:gd name="T20" fmla="*/ 24 w 230"/>
                <a:gd name="T21" fmla="*/ 192 h 273"/>
                <a:gd name="T22" fmla="*/ 20 w 230"/>
                <a:gd name="T23" fmla="*/ 177 h 273"/>
                <a:gd name="T24" fmla="*/ 10 w 230"/>
                <a:gd name="T25" fmla="*/ 163 h 273"/>
                <a:gd name="T26" fmla="*/ 19 w 230"/>
                <a:gd name="T27" fmla="*/ 140 h 273"/>
                <a:gd name="T28" fmla="*/ 10 w 230"/>
                <a:gd name="T29" fmla="*/ 123 h 273"/>
                <a:gd name="T30" fmla="*/ 13 w 230"/>
                <a:gd name="T31" fmla="*/ 116 h 273"/>
                <a:gd name="T32" fmla="*/ 10 w 230"/>
                <a:gd name="T33" fmla="*/ 108 h 273"/>
                <a:gd name="T34" fmla="*/ 16 w 230"/>
                <a:gd name="T35" fmla="*/ 98 h 273"/>
                <a:gd name="T36" fmla="*/ 15 w 230"/>
                <a:gd name="T37" fmla="*/ 80 h 273"/>
                <a:gd name="T38" fmla="*/ 15 w 230"/>
                <a:gd name="T39" fmla="*/ 65 h 273"/>
                <a:gd name="T40" fmla="*/ 18 w 230"/>
                <a:gd name="T41" fmla="*/ 58 h 273"/>
                <a:gd name="T42" fmla="*/ 0 w 230"/>
                <a:gd name="T43" fmla="*/ 25 h 273"/>
                <a:gd name="T44" fmla="*/ 14 w 230"/>
                <a:gd name="T45" fmla="*/ 27 h 273"/>
                <a:gd name="T46" fmla="*/ 23 w 230"/>
                <a:gd name="T47" fmla="*/ 26 h 273"/>
                <a:gd name="T48" fmla="*/ 27 w 230"/>
                <a:gd name="T49" fmla="*/ 20 h 273"/>
                <a:gd name="T50" fmla="*/ 43 w 230"/>
                <a:gd name="T51" fmla="*/ 12 h 273"/>
                <a:gd name="T52" fmla="*/ 52 w 230"/>
                <a:gd name="T53" fmla="*/ 4 h 273"/>
                <a:gd name="T54" fmla="*/ 76 w 230"/>
                <a:gd name="T55" fmla="*/ 0 h 273"/>
                <a:gd name="T56" fmla="*/ 74 w 230"/>
                <a:gd name="T57" fmla="*/ 16 h 273"/>
                <a:gd name="T58" fmla="*/ 77 w 230"/>
                <a:gd name="T59" fmla="*/ 24 h 273"/>
                <a:gd name="T60" fmla="*/ 76 w 230"/>
                <a:gd name="T61" fmla="*/ 38 h 273"/>
                <a:gd name="T62" fmla="*/ 97 w 230"/>
                <a:gd name="T63" fmla="*/ 56 h 273"/>
                <a:gd name="T64" fmla="*/ 118 w 230"/>
                <a:gd name="T65" fmla="*/ 60 h 273"/>
                <a:gd name="T66" fmla="*/ 126 w 230"/>
                <a:gd name="T67" fmla="*/ 68 h 273"/>
                <a:gd name="T68" fmla="*/ 138 w 230"/>
                <a:gd name="T69" fmla="*/ 72 h 273"/>
                <a:gd name="T70" fmla="*/ 146 w 230"/>
                <a:gd name="T71" fmla="*/ 78 h 273"/>
                <a:gd name="T72" fmla="*/ 158 w 230"/>
                <a:gd name="T73" fmla="*/ 77 h 273"/>
                <a:gd name="T74" fmla="*/ 169 w 230"/>
                <a:gd name="T75" fmla="*/ 84 h 273"/>
                <a:gd name="T76" fmla="*/ 170 w 230"/>
                <a:gd name="T77" fmla="*/ 96 h 273"/>
                <a:gd name="T78" fmla="*/ 174 w 230"/>
                <a:gd name="T79" fmla="*/ 102 h 273"/>
                <a:gd name="T80" fmla="*/ 175 w 230"/>
                <a:gd name="T81" fmla="*/ 111 h 273"/>
                <a:gd name="T82" fmla="*/ 170 w 230"/>
                <a:gd name="T83" fmla="*/ 111 h 273"/>
                <a:gd name="T84" fmla="*/ 179 w 230"/>
                <a:gd name="T85" fmla="*/ 135 h 273"/>
                <a:gd name="T86" fmla="*/ 213 w 230"/>
                <a:gd name="T87" fmla="*/ 136 h 273"/>
                <a:gd name="T88" fmla="*/ 212 w 230"/>
                <a:gd name="T89" fmla="*/ 148 h 273"/>
                <a:gd name="T90" fmla="*/ 214 w 230"/>
                <a:gd name="T91" fmla="*/ 156 h 273"/>
                <a:gd name="T92" fmla="*/ 225 w 230"/>
                <a:gd name="T93" fmla="*/ 162 h 273"/>
                <a:gd name="T94" fmla="*/ 230 w 230"/>
                <a:gd name="T95" fmla="*/ 175 h 273"/>
                <a:gd name="T96" fmla="*/ 228 w 230"/>
                <a:gd name="T97" fmla="*/ 191 h 273"/>
                <a:gd name="T98" fmla="*/ 224 w 230"/>
                <a:gd name="T99" fmla="*/ 201 h 273"/>
                <a:gd name="T100" fmla="*/ 227 w 230"/>
                <a:gd name="T101" fmla="*/ 212 h 273"/>
                <a:gd name="T102" fmla="*/ 222 w 230"/>
                <a:gd name="T103" fmla="*/ 217 h 273"/>
                <a:gd name="T104" fmla="*/ 221 w 230"/>
                <a:gd name="T105" fmla="*/ 210 h 273"/>
                <a:gd name="T106" fmla="*/ 203 w 230"/>
                <a:gd name="T107" fmla="*/ 200 h 273"/>
                <a:gd name="T108" fmla="*/ 186 w 230"/>
                <a:gd name="T109" fmla="*/ 199 h 273"/>
                <a:gd name="T110" fmla="*/ 155 w 230"/>
                <a:gd name="T111" fmla="*/ 205 h 273"/>
                <a:gd name="T112" fmla="*/ 148 w 230"/>
                <a:gd name="T113" fmla="*/ 224 h 273"/>
                <a:gd name="T114" fmla="*/ 149 w 230"/>
                <a:gd name="T115" fmla="*/ 235 h 273"/>
                <a:gd name="T116" fmla="*/ 145 w 230"/>
                <a:gd name="T117" fmla="*/ 260 h 273"/>
                <a:gd name="T118" fmla="*/ 141 w 230"/>
                <a:gd name="T119" fmla="*/ 255 h 2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30" h="273">
                  <a:moveTo>
                    <a:pt x="141" y="255"/>
                  </a:moveTo>
                  <a:lnTo>
                    <a:pt x="121" y="254"/>
                  </a:lnTo>
                  <a:lnTo>
                    <a:pt x="116" y="271"/>
                  </a:lnTo>
                  <a:lnTo>
                    <a:pt x="104" y="256"/>
                  </a:lnTo>
                  <a:lnTo>
                    <a:pt x="79" y="251"/>
                  </a:lnTo>
                  <a:lnTo>
                    <a:pt x="67" y="270"/>
                  </a:lnTo>
                  <a:lnTo>
                    <a:pt x="54" y="273"/>
                  </a:lnTo>
                  <a:lnTo>
                    <a:pt x="43" y="244"/>
                  </a:lnTo>
                  <a:lnTo>
                    <a:pt x="31" y="221"/>
                  </a:lnTo>
                  <a:lnTo>
                    <a:pt x="34" y="201"/>
                  </a:lnTo>
                  <a:lnTo>
                    <a:pt x="24" y="192"/>
                  </a:lnTo>
                  <a:lnTo>
                    <a:pt x="20" y="177"/>
                  </a:lnTo>
                  <a:lnTo>
                    <a:pt x="10" y="163"/>
                  </a:lnTo>
                  <a:lnTo>
                    <a:pt x="19" y="140"/>
                  </a:lnTo>
                  <a:lnTo>
                    <a:pt x="10" y="123"/>
                  </a:lnTo>
                  <a:lnTo>
                    <a:pt x="13" y="116"/>
                  </a:lnTo>
                  <a:lnTo>
                    <a:pt x="10" y="108"/>
                  </a:lnTo>
                  <a:lnTo>
                    <a:pt x="16" y="98"/>
                  </a:lnTo>
                  <a:lnTo>
                    <a:pt x="15" y="80"/>
                  </a:lnTo>
                  <a:lnTo>
                    <a:pt x="15" y="65"/>
                  </a:lnTo>
                  <a:lnTo>
                    <a:pt x="18" y="58"/>
                  </a:lnTo>
                  <a:lnTo>
                    <a:pt x="0" y="25"/>
                  </a:lnTo>
                  <a:lnTo>
                    <a:pt x="14" y="27"/>
                  </a:lnTo>
                  <a:lnTo>
                    <a:pt x="23" y="26"/>
                  </a:lnTo>
                  <a:lnTo>
                    <a:pt x="27" y="20"/>
                  </a:lnTo>
                  <a:lnTo>
                    <a:pt x="43" y="12"/>
                  </a:lnTo>
                  <a:lnTo>
                    <a:pt x="52" y="4"/>
                  </a:lnTo>
                  <a:lnTo>
                    <a:pt x="76" y="0"/>
                  </a:lnTo>
                  <a:lnTo>
                    <a:pt x="74" y="16"/>
                  </a:lnTo>
                  <a:lnTo>
                    <a:pt x="77" y="24"/>
                  </a:lnTo>
                  <a:lnTo>
                    <a:pt x="76" y="38"/>
                  </a:lnTo>
                  <a:lnTo>
                    <a:pt x="97" y="56"/>
                  </a:lnTo>
                  <a:lnTo>
                    <a:pt x="118" y="60"/>
                  </a:lnTo>
                  <a:lnTo>
                    <a:pt x="126" y="68"/>
                  </a:lnTo>
                  <a:lnTo>
                    <a:pt x="138" y="72"/>
                  </a:lnTo>
                  <a:lnTo>
                    <a:pt x="146" y="78"/>
                  </a:lnTo>
                  <a:lnTo>
                    <a:pt x="158" y="77"/>
                  </a:lnTo>
                  <a:lnTo>
                    <a:pt x="169" y="84"/>
                  </a:lnTo>
                  <a:lnTo>
                    <a:pt x="170" y="96"/>
                  </a:lnTo>
                  <a:lnTo>
                    <a:pt x="174" y="102"/>
                  </a:lnTo>
                  <a:lnTo>
                    <a:pt x="175" y="111"/>
                  </a:lnTo>
                  <a:lnTo>
                    <a:pt x="170" y="111"/>
                  </a:lnTo>
                  <a:lnTo>
                    <a:pt x="179" y="135"/>
                  </a:lnTo>
                  <a:lnTo>
                    <a:pt x="213" y="136"/>
                  </a:lnTo>
                  <a:lnTo>
                    <a:pt x="212" y="148"/>
                  </a:lnTo>
                  <a:lnTo>
                    <a:pt x="214" y="156"/>
                  </a:lnTo>
                  <a:lnTo>
                    <a:pt x="225" y="162"/>
                  </a:lnTo>
                  <a:lnTo>
                    <a:pt x="230" y="175"/>
                  </a:lnTo>
                  <a:lnTo>
                    <a:pt x="228" y="191"/>
                  </a:lnTo>
                  <a:lnTo>
                    <a:pt x="224" y="201"/>
                  </a:lnTo>
                  <a:lnTo>
                    <a:pt x="227" y="212"/>
                  </a:lnTo>
                  <a:lnTo>
                    <a:pt x="222" y="217"/>
                  </a:lnTo>
                  <a:lnTo>
                    <a:pt x="221" y="210"/>
                  </a:lnTo>
                  <a:lnTo>
                    <a:pt x="203" y="200"/>
                  </a:lnTo>
                  <a:lnTo>
                    <a:pt x="186" y="199"/>
                  </a:lnTo>
                  <a:lnTo>
                    <a:pt x="155" y="205"/>
                  </a:lnTo>
                  <a:lnTo>
                    <a:pt x="148" y="224"/>
                  </a:lnTo>
                  <a:lnTo>
                    <a:pt x="149" y="235"/>
                  </a:lnTo>
                  <a:lnTo>
                    <a:pt x="145" y="260"/>
                  </a:lnTo>
                  <a:lnTo>
                    <a:pt x="141" y="25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95" name="Freeform 194"/>
            <p:cNvSpPr>
              <a:spLocks/>
            </p:cNvSpPr>
            <p:nvPr/>
          </p:nvSpPr>
          <p:spPr bwMode="auto">
            <a:xfrm>
              <a:off x="5853697" y="3531196"/>
              <a:ext cx="681299" cy="721039"/>
            </a:xfrm>
            <a:custGeom>
              <a:avLst/>
              <a:gdLst>
                <a:gd name="T0" fmla="*/ 390 w 720"/>
                <a:gd name="T1" fmla="*/ 680 h 811"/>
                <a:gd name="T2" fmla="*/ 383 w 720"/>
                <a:gd name="T3" fmla="*/ 644 h 811"/>
                <a:gd name="T4" fmla="*/ 378 w 720"/>
                <a:gd name="T5" fmla="*/ 605 h 811"/>
                <a:gd name="T6" fmla="*/ 358 w 720"/>
                <a:gd name="T7" fmla="*/ 580 h 811"/>
                <a:gd name="T8" fmla="*/ 315 w 720"/>
                <a:gd name="T9" fmla="*/ 568 h 811"/>
                <a:gd name="T10" fmla="*/ 309 w 720"/>
                <a:gd name="T11" fmla="*/ 513 h 811"/>
                <a:gd name="T12" fmla="*/ 299 w 720"/>
                <a:gd name="T13" fmla="*/ 468 h 811"/>
                <a:gd name="T14" fmla="*/ 255 w 720"/>
                <a:gd name="T15" fmla="*/ 423 h 811"/>
                <a:gd name="T16" fmla="*/ 254 w 720"/>
                <a:gd name="T17" fmla="*/ 396 h 811"/>
                <a:gd name="T18" fmla="*/ 211 w 720"/>
                <a:gd name="T19" fmla="*/ 380 h 811"/>
                <a:gd name="T20" fmla="*/ 162 w 720"/>
                <a:gd name="T21" fmla="*/ 336 h 811"/>
                <a:gd name="T22" fmla="*/ 128 w 720"/>
                <a:gd name="T23" fmla="*/ 324 h 811"/>
                <a:gd name="T24" fmla="*/ 85 w 720"/>
                <a:gd name="T25" fmla="*/ 337 h 811"/>
                <a:gd name="T26" fmla="*/ 52 w 720"/>
                <a:gd name="T27" fmla="*/ 319 h 811"/>
                <a:gd name="T28" fmla="*/ 19 w 720"/>
                <a:gd name="T29" fmla="*/ 297 h 811"/>
                <a:gd name="T30" fmla="*/ 4 w 720"/>
                <a:gd name="T31" fmla="*/ 253 h 811"/>
                <a:gd name="T32" fmla="*/ 19 w 720"/>
                <a:gd name="T33" fmla="*/ 219 h 811"/>
                <a:gd name="T34" fmla="*/ 73 w 720"/>
                <a:gd name="T35" fmla="*/ 199 h 811"/>
                <a:gd name="T36" fmla="*/ 70 w 720"/>
                <a:gd name="T37" fmla="*/ 113 h 811"/>
                <a:gd name="T38" fmla="*/ 85 w 720"/>
                <a:gd name="T39" fmla="*/ 89 h 811"/>
                <a:gd name="T40" fmla="*/ 116 w 720"/>
                <a:gd name="T41" fmla="*/ 67 h 811"/>
                <a:gd name="T42" fmla="*/ 138 w 720"/>
                <a:gd name="T43" fmla="*/ 94 h 811"/>
                <a:gd name="T44" fmla="*/ 177 w 720"/>
                <a:gd name="T45" fmla="*/ 78 h 811"/>
                <a:gd name="T46" fmla="*/ 176 w 720"/>
                <a:gd name="T47" fmla="*/ 58 h 811"/>
                <a:gd name="T48" fmla="*/ 170 w 720"/>
                <a:gd name="T49" fmla="*/ 23 h 811"/>
                <a:gd name="T50" fmla="*/ 216 w 720"/>
                <a:gd name="T51" fmla="*/ 23 h 811"/>
                <a:gd name="T52" fmla="*/ 251 w 720"/>
                <a:gd name="T53" fmla="*/ 0 h 811"/>
                <a:gd name="T54" fmla="*/ 263 w 720"/>
                <a:gd name="T55" fmla="*/ 27 h 811"/>
                <a:gd name="T56" fmla="*/ 261 w 720"/>
                <a:gd name="T57" fmla="*/ 72 h 811"/>
                <a:gd name="T58" fmla="*/ 289 w 720"/>
                <a:gd name="T59" fmla="*/ 78 h 811"/>
                <a:gd name="T60" fmla="*/ 318 w 720"/>
                <a:gd name="T61" fmla="*/ 70 h 811"/>
                <a:gd name="T62" fmla="*/ 328 w 720"/>
                <a:gd name="T63" fmla="*/ 57 h 811"/>
                <a:gd name="T64" fmla="*/ 363 w 720"/>
                <a:gd name="T65" fmla="*/ 66 h 811"/>
                <a:gd name="T66" fmla="*/ 384 w 720"/>
                <a:gd name="T67" fmla="*/ 65 h 811"/>
                <a:gd name="T68" fmla="*/ 414 w 720"/>
                <a:gd name="T69" fmla="*/ 22 h 811"/>
                <a:gd name="T70" fmla="*/ 439 w 720"/>
                <a:gd name="T71" fmla="*/ 88 h 811"/>
                <a:gd name="T72" fmla="*/ 464 w 720"/>
                <a:gd name="T73" fmla="*/ 135 h 811"/>
                <a:gd name="T74" fmla="*/ 540 w 720"/>
                <a:gd name="T75" fmla="*/ 154 h 811"/>
                <a:gd name="T76" fmla="*/ 622 w 720"/>
                <a:gd name="T77" fmla="*/ 169 h 811"/>
                <a:gd name="T78" fmla="*/ 703 w 720"/>
                <a:gd name="T79" fmla="*/ 216 h 811"/>
                <a:gd name="T80" fmla="*/ 713 w 720"/>
                <a:gd name="T81" fmla="*/ 296 h 811"/>
                <a:gd name="T82" fmla="*/ 656 w 720"/>
                <a:gd name="T83" fmla="*/ 380 h 811"/>
                <a:gd name="T84" fmla="*/ 646 w 720"/>
                <a:gd name="T85" fmla="*/ 467 h 811"/>
                <a:gd name="T86" fmla="*/ 622 w 720"/>
                <a:gd name="T87" fmla="*/ 544 h 811"/>
                <a:gd name="T88" fmla="*/ 584 w 720"/>
                <a:gd name="T89" fmla="*/ 587 h 811"/>
                <a:gd name="T90" fmla="*/ 505 w 720"/>
                <a:gd name="T91" fmla="*/ 626 h 811"/>
                <a:gd name="T92" fmla="*/ 495 w 720"/>
                <a:gd name="T93" fmla="*/ 695 h 811"/>
                <a:gd name="T94" fmla="*/ 453 w 720"/>
                <a:gd name="T95" fmla="*/ 770 h 811"/>
                <a:gd name="T96" fmla="*/ 422 w 720"/>
                <a:gd name="T97" fmla="*/ 799 h 811"/>
                <a:gd name="T98" fmla="*/ 380 w 720"/>
                <a:gd name="T99" fmla="*/ 750 h 8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720" h="811">
                  <a:moveTo>
                    <a:pt x="342" y="737"/>
                  </a:moveTo>
                  <a:lnTo>
                    <a:pt x="362" y="709"/>
                  </a:lnTo>
                  <a:lnTo>
                    <a:pt x="379" y="689"/>
                  </a:lnTo>
                  <a:lnTo>
                    <a:pt x="390" y="680"/>
                  </a:lnTo>
                  <a:lnTo>
                    <a:pt x="403" y="669"/>
                  </a:lnTo>
                  <a:lnTo>
                    <a:pt x="401" y="652"/>
                  </a:lnTo>
                  <a:lnTo>
                    <a:pt x="391" y="640"/>
                  </a:lnTo>
                  <a:lnTo>
                    <a:pt x="383" y="644"/>
                  </a:lnTo>
                  <a:lnTo>
                    <a:pt x="385" y="632"/>
                  </a:lnTo>
                  <a:lnTo>
                    <a:pt x="386" y="620"/>
                  </a:lnTo>
                  <a:lnTo>
                    <a:pt x="385" y="608"/>
                  </a:lnTo>
                  <a:lnTo>
                    <a:pt x="378" y="605"/>
                  </a:lnTo>
                  <a:lnTo>
                    <a:pt x="371" y="608"/>
                  </a:lnTo>
                  <a:lnTo>
                    <a:pt x="365" y="607"/>
                  </a:lnTo>
                  <a:lnTo>
                    <a:pt x="362" y="599"/>
                  </a:lnTo>
                  <a:lnTo>
                    <a:pt x="358" y="580"/>
                  </a:lnTo>
                  <a:lnTo>
                    <a:pt x="354" y="574"/>
                  </a:lnTo>
                  <a:lnTo>
                    <a:pt x="341" y="568"/>
                  </a:lnTo>
                  <a:lnTo>
                    <a:pt x="334" y="572"/>
                  </a:lnTo>
                  <a:lnTo>
                    <a:pt x="315" y="568"/>
                  </a:lnTo>
                  <a:lnTo>
                    <a:pt x="313" y="540"/>
                  </a:lnTo>
                  <a:lnTo>
                    <a:pt x="307" y="529"/>
                  </a:lnTo>
                  <a:lnTo>
                    <a:pt x="312" y="524"/>
                  </a:lnTo>
                  <a:lnTo>
                    <a:pt x="309" y="513"/>
                  </a:lnTo>
                  <a:lnTo>
                    <a:pt x="313" y="503"/>
                  </a:lnTo>
                  <a:lnTo>
                    <a:pt x="315" y="487"/>
                  </a:lnTo>
                  <a:lnTo>
                    <a:pt x="310" y="474"/>
                  </a:lnTo>
                  <a:lnTo>
                    <a:pt x="299" y="468"/>
                  </a:lnTo>
                  <a:lnTo>
                    <a:pt x="297" y="460"/>
                  </a:lnTo>
                  <a:lnTo>
                    <a:pt x="298" y="448"/>
                  </a:lnTo>
                  <a:lnTo>
                    <a:pt x="264" y="447"/>
                  </a:lnTo>
                  <a:lnTo>
                    <a:pt x="255" y="423"/>
                  </a:lnTo>
                  <a:lnTo>
                    <a:pt x="260" y="423"/>
                  </a:lnTo>
                  <a:lnTo>
                    <a:pt x="259" y="414"/>
                  </a:lnTo>
                  <a:lnTo>
                    <a:pt x="255" y="408"/>
                  </a:lnTo>
                  <a:lnTo>
                    <a:pt x="254" y="396"/>
                  </a:lnTo>
                  <a:lnTo>
                    <a:pt x="243" y="389"/>
                  </a:lnTo>
                  <a:lnTo>
                    <a:pt x="231" y="390"/>
                  </a:lnTo>
                  <a:lnTo>
                    <a:pt x="223" y="384"/>
                  </a:lnTo>
                  <a:lnTo>
                    <a:pt x="211" y="380"/>
                  </a:lnTo>
                  <a:lnTo>
                    <a:pt x="203" y="372"/>
                  </a:lnTo>
                  <a:lnTo>
                    <a:pt x="182" y="368"/>
                  </a:lnTo>
                  <a:lnTo>
                    <a:pt x="161" y="350"/>
                  </a:lnTo>
                  <a:lnTo>
                    <a:pt x="162" y="336"/>
                  </a:lnTo>
                  <a:lnTo>
                    <a:pt x="159" y="328"/>
                  </a:lnTo>
                  <a:lnTo>
                    <a:pt x="161" y="312"/>
                  </a:lnTo>
                  <a:lnTo>
                    <a:pt x="137" y="316"/>
                  </a:lnTo>
                  <a:lnTo>
                    <a:pt x="128" y="324"/>
                  </a:lnTo>
                  <a:lnTo>
                    <a:pt x="112" y="332"/>
                  </a:lnTo>
                  <a:lnTo>
                    <a:pt x="108" y="338"/>
                  </a:lnTo>
                  <a:lnTo>
                    <a:pt x="99" y="339"/>
                  </a:lnTo>
                  <a:lnTo>
                    <a:pt x="85" y="337"/>
                  </a:lnTo>
                  <a:lnTo>
                    <a:pt x="75" y="341"/>
                  </a:lnTo>
                  <a:lnTo>
                    <a:pt x="67" y="338"/>
                  </a:lnTo>
                  <a:lnTo>
                    <a:pt x="66" y="307"/>
                  </a:lnTo>
                  <a:lnTo>
                    <a:pt x="52" y="319"/>
                  </a:lnTo>
                  <a:lnTo>
                    <a:pt x="36" y="318"/>
                  </a:lnTo>
                  <a:lnTo>
                    <a:pt x="28" y="307"/>
                  </a:lnTo>
                  <a:lnTo>
                    <a:pt x="16" y="306"/>
                  </a:lnTo>
                  <a:lnTo>
                    <a:pt x="19" y="297"/>
                  </a:lnTo>
                  <a:lnTo>
                    <a:pt x="9" y="284"/>
                  </a:lnTo>
                  <a:lnTo>
                    <a:pt x="0" y="266"/>
                  </a:lnTo>
                  <a:lnTo>
                    <a:pt x="5" y="262"/>
                  </a:lnTo>
                  <a:lnTo>
                    <a:pt x="4" y="253"/>
                  </a:lnTo>
                  <a:lnTo>
                    <a:pt x="15" y="247"/>
                  </a:lnTo>
                  <a:lnTo>
                    <a:pt x="13" y="236"/>
                  </a:lnTo>
                  <a:lnTo>
                    <a:pt x="18" y="229"/>
                  </a:lnTo>
                  <a:lnTo>
                    <a:pt x="19" y="219"/>
                  </a:lnTo>
                  <a:lnTo>
                    <a:pt x="39" y="205"/>
                  </a:lnTo>
                  <a:lnTo>
                    <a:pt x="54" y="201"/>
                  </a:lnTo>
                  <a:lnTo>
                    <a:pt x="56" y="198"/>
                  </a:lnTo>
                  <a:lnTo>
                    <a:pt x="73" y="199"/>
                  </a:lnTo>
                  <a:lnTo>
                    <a:pt x="80" y="142"/>
                  </a:lnTo>
                  <a:lnTo>
                    <a:pt x="81" y="133"/>
                  </a:lnTo>
                  <a:lnTo>
                    <a:pt x="78" y="121"/>
                  </a:lnTo>
                  <a:lnTo>
                    <a:pt x="70" y="113"/>
                  </a:lnTo>
                  <a:lnTo>
                    <a:pt x="70" y="98"/>
                  </a:lnTo>
                  <a:lnTo>
                    <a:pt x="80" y="95"/>
                  </a:lnTo>
                  <a:lnTo>
                    <a:pt x="84" y="97"/>
                  </a:lnTo>
                  <a:lnTo>
                    <a:pt x="85" y="89"/>
                  </a:lnTo>
                  <a:lnTo>
                    <a:pt x="74" y="87"/>
                  </a:lnTo>
                  <a:lnTo>
                    <a:pt x="74" y="74"/>
                  </a:lnTo>
                  <a:lnTo>
                    <a:pt x="109" y="74"/>
                  </a:lnTo>
                  <a:lnTo>
                    <a:pt x="116" y="67"/>
                  </a:lnTo>
                  <a:lnTo>
                    <a:pt x="121" y="74"/>
                  </a:lnTo>
                  <a:lnTo>
                    <a:pt x="124" y="86"/>
                  </a:lnTo>
                  <a:lnTo>
                    <a:pt x="128" y="83"/>
                  </a:lnTo>
                  <a:lnTo>
                    <a:pt x="138" y="94"/>
                  </a:lnTo>
                  <a:lnTo>
                    <a:pt x="152" y="93"/>
                  </a:lnTo>
                  <a:lnTo>
                    <a:pt x="156" y="87"/>
                  </a:lnTo>
                  <a:lnTo>
                    <a:pt x="169" y="82"/>
                  </a:lnTo>
                  <a:lnTo>
                    <a:pt x="177" y="78"/>
                  </a:lnTo>
                  <a:lnTo>
                    <a:pt x="179" y="70"/>
                  </a:lnTo>
                  <a:lnTo>
                    <a:pt x="192" y="64"/>
                  </a:lnTo>
                  <a:lnTo>
                    <a:pt x="191" y="59"/>
                  </a:lnTo>
                  <a:lnTo>
                    <a:pt x="176" y="58"/>
                  </a:lnTo>
                  <a:lnTo>
                    <a:pt x="173" y="44"/>
                  </a:lnTo>
                  <a:lnTo>
                    <a:pt x="174" y="30"/>
                  </a:lnTo>
                  <a:lnTo>
                    <a:pt x="166" y="25"/>
                  </a:lnTo>
                  <a:lnTo>
                    <a:pt x="170" y="23"/>
                  </a:lnTo>
                  <a:lnTo>
                    <a:pt x="183" y="26"/>
                  </a:lnTo>
                  <a:lnTo>
                    <a:pt x="198" y="31"/>
                  </a:lnTo>
                  <a:lnTo>
                    <a:pt x="203" y="26"/>
                  </a:lnTo>
                  <a:lnTo>
                    <a:pt x="216" y="23"/>
                  </a:lnTo>
                  <a:lnTo>
                    <a:pt x="237" y="15"/>
                  </a:lnTo>
                  <a:lnTo>
                    <a:pt x="244" y="7"/>
                  </a:lnTo>
                  <a:lnTo>
                    <a:pt x="242" y="1"/>
                  </a:lnTo>
                  <a:lnTo>
                    <a:pt x="251" y="0"/>
                  </a:lnTo>
                  <a:lnTo>
                    <a:pt x="255" y="5"/>
                  </a:lnTo>
                  <a:lnTo>
                    <a:pt x="253" y="14"/>
                  </a:lnTo>
                  <a:lnTo>
                    <a:pt x="259" y="18"/>
                  </a:lnTo>
                  <a:lnTo>
                    <a:pt x="263" y="27"/>
                  </a:lnTo>
                  <a:lnTo>
                    <a:pt x="258" y="34"/>
                  </a:lnTo>
                  <a:lnTo>
                    <a:pt x="255" y="52"/>
                  </a:lnTo>
                  <a:lnTo>
                    <a:pt x="259" y="63"/>
                  </a:lnTo>
                  <a:lnTo>
                    <a:pt x="261" y="72"/>
                  </a:lnTo>
                  <a:lnTo>
                    <a:pt x="272" y="82"/>
                  </a:lnTo>
                  <a:lnTo>
                    <a:pt x="281" y="83"/>
                  </a:lnTo>
                  <a:lnTo>
                    <a:pt x="283" y="79"/>
                  </a:lnTo>
                  <a:lnTo>
                    <a:pt x="289" y="78"/>
                  </a:lnTo>
                  <a:lnTo>
                    <a:pt x="297" y="74"/>
                  </a:lnTo>
                  <a:lnTo>
                    <a:pt x="303" y="69"/>
                  </a:lnTo>
                  <a:lnTo>
                    <a:pt x="313" y="71"/>
                  </a:lnTo>
                  <a:lnTo>
                    <a:pt x="318" y="70"/>
                  </a:lnTo>
                  <a:lnTo>
                    <a:pt x="328" y="72"/>
                  </a:lnTo>
                  <a:lnTo>
                    <a:pt x="329" y="67"/>
                  </a:lnTo>
                  <a:lnTo>
                    <a:pt x="326" y="63"/>
                  </a:lnTo>
                  <a:lnTo>
                    <a:pt x="328" y="57"/>
                  </a:lnTo>
                  <a:lnTo>
                    <a:pt x="336" y="59"/>
                  </a:lnTo>
                  <a:lnTo>
                    <a:pt x="344" y="57"/>
                  </a:lnTo>
                  <a:lnTo>
                    <a:pt x="355" y="61"/>
                  </a:lnTo>
                  <a:lnTo>
                    <a:pt x="363" y="66"/>
                  </a:lnTo>
                  <a:lnTo>
                    <a:pt x="368" y="60"/>
                  </a:lnTo>
                  <a:lnTo>
                    <a:pt x="373" y="61"/>
                  </a:lnTo>
                  <a:lnTo>
                    <a:pt x="375" y="67"/>
                  </a:lnTo>
                  <a:lnTo>
                    <a:pt x="384" y="65"/>
                  </a:lnTo>
                  <a:lnTo>
                    <a:pt x="391" y="57"/>
                  </a:lnTo>
                  <a:lnTo>
                    <a:pt x="397" y="42"/>
                  </a:lnTo>
                  <a:lnTo>
                    <a:pt x="408" y="23"/>
                  </a:lnTo>
                  <a:lnTo>
                    <a:pt x="414" y="22"/>
                  </a:lnTo>
                  <a:lnTo>
                    <a:pt x="419" y="34"/>
                  </a:lnTo>
                  <a:lnTo>
                    <a:pt x="429" y="70"/>
                  </a:lnTo>
                  <a:lnTo>
                    <a:pt x="438" y="73"/>
                  </a:lnTo>
                  <a:lnTo>
                    <a:pt x="439" y="88"/>
                  </a:lnTo>
                  <a:lnTo>
                    <a:pt x="425" y="105"/>
                  </a:lnTo>
                  <a:lnTo>
                    <a:pt x="430" y="111"/>
                  </a:lnTo>
                  <a:lnTo>
                    <a:pt x="463" y="114"/>
                  </a:lnTo>
                  <a:lnTo>
                    <a:pt x="464" y="135"/>
                  </a:lnTo>
                  <a:lnTo>
                    <a:pt x="478" y="121"/>
                  </a:lnTo>
                  <a:lnTo>
                    <a:pt x="501" y="129"/>
                  </a:lnTo>
                  <a:lnTo>
                    <a:pt x="531" y="142"/>
                  </a:lnTo>
                  <a:lnTo>
                    <a:pt x="540" y="154"/>
                  </a:lnTo>
                  <a:lnTo>
                    <a:pt x="537" y="165"/>
                  </a:lnTo>
                  <a:lnTo>
                    <a:pt x="559" y="159"/>
                  </a:lnTo>
                  <a:lnTo>
                    <a:pt x="595" y="170"/>
                  </a:lnTo>
                  <a:lnTo>
                    <a:pt x="622" y="169"/>
                  </a:lnTo>
                  <a:lnTo>
                    <a:pt x="649" y="186"/>
                  </a:lnTo>
                  <a:lnTo>
                    <a:pt x="673" y="210"/>
                  </a:lnTo>
                  <a:lnTo>
                    <a:pt x="687" y="216"/>
                  </a:lnTo>
                  <a:lnTo>
                    <a:pt x="703" y="216"/>
                  </a:lnTo>
                  <a:lnTo>
                    <a:pt x="710" y="223"/>
                  </a:lnTo>
                  <a:lnTo>
                    <a:pt x="716" y="249"/>
                  </a:lnTo>
                  <a:lnTo>
                    <a:pt x="720" y="262"/>
                  </a:lnTo>
                  <a:lnTo>
                    <a:pt x="713" y="296"/>
                  </a:lnTo>
                  <a:lnTo>
                    <a:pt x="704" y="310"/>
                  </a:lnTo>
                  <a:lnTo>
                    <a:pt x="679" y="339"/>
                  </a:lnTo>
                  <a:lnTo>
                    <a:pt x="668" y="362"/>
                  </a:lnTo>
                  <a:lnTo>
                    <a:pt x="656" y="380"/>
                  </a:lnTo>
                  <a:lnTo>
                    <a:pt x="651" y="381"/>
                  </a:lnTo>
                  <a:lnTo>
                    <a:pt x="647" y="396"/>
                  </a:lnTo>
                  <a:lnTo>
                    <a:pt x="649" y="435"/>
                  </a:lnTo>
                  <a:lnTo>
                    <a:pt x="646" y="467"/>
                  </a:lnTo>
                  <a:lnTo>
                    <a:pt x="645" y="481"/>
                  </a:lnTo>
                  <a:lnTo>
                    <a:pt x="640" y="489"/>
                  </a:lnTo>
                  <a:lnTo>
                    <a:pt x="638" y="516"/>
                  </a:lnTo>
                  <a:lnTo>
                    <a:pt x="622" y="544"/>
                  </a:lnTo>
                  <a:lnTo>
                    <a:pt x="620" y="565"/>
                  </a:lnTo>
                  <a:lnTo>
                    <a:pt x="606" y="574"/>
                  </a:lnTo>
                  <a:lnTo>
                    <a:pt x="603" y="587"/>
                  </a:lnTo>
                  <a:lnTo>
                    <a:pt x="584" y="587"/>
                  </a:lnTo>
                  <a:lnTo>
                    <a:pt x="556" y="595"/>
                  </a:lnTo>
                  <a:lnTo>
                    <a:pt x="544" y="604"/>
                  </a:lnTo>
                  <a:lnTo>
                    <a:pt x="525" y="610"/>
                  </a:lnTo>
                  <a:lnTo>
                    <a:pt x="505" y="626"/>
                  </a:lnTo>
                  <a:lnTo>
                    <a:pt x="492" y="647"/>
                  </a:lnTo>
                  <a:lnTo>
                    <a:pt x="491" y="662"/>
                  </a:lnTo>
                  <a:lnTo>
                    <a:pt x="496" y="674"/>
                  </a:lnTo>
                  <a:lnTo>
                    <a:pt x="495" y="695"/>
                  </a:lnTo>
                  <a:lnTo>
                    <a:pt x="492" y="705"/>
                  </a:lnTo>
                  <a:lnTo>
                    <a:pt x="481" y="717"/>
                  </a:lnTo>
                  <a:lnTo>
                    <a:pt x="466" y="753"/>
                  </a:lnTo>
                  <a:lnTo>
                    <a:pt x="453" y="770"/>
                  </a:lnTo>
                  <a:lnTo>
                    <a:pt x="443" y="779"/>
                  </a:lnTo>
                  <a:lnTo>
                    <a:pt x="438" y="799"/>
                  </a:lnTo>
                  <a:lnTo>
                    <a:pt x="429" y="811"/>
                  </a:lnTo>
                  <a:lnTo>
                    <a:pt x="422" y="799"/>
                  </a:lnTo>
                  <a:lnTo>
                    <a:pt x="428" y="789"/>
                  </a:lnTo>
                  <a:lnTo>
                    <a:pt x="416" y="775"/>
                  </a:lnTo>
                  <a:lnTo>
                    <a:pt x="400" y="764"/>
                  </a:lnTo>
                  <a:lnTo>
                    <a:pt x="380" y="750"/>
                  </a:lnTo>
                  <a:lnTo>
                    <a:pt x="374" y="751"/>
                  </a:lnTo>
                  <a:lnTo>
                    <a:pt x="353" y="735"/>
                  </a:lnTo>
                  <a:lnTo>
                    <a:pt x="342" y="737"/>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96" name="Freeform 195"/>
            <p:cNvSpPr>
              <a:spLocks/>
            </p:cNvSpPr>
            <p:nvPr/>
          </p:nvSpPr>
          <p:spPr bwMode="auto">
            <a:xfrm>
              <a:off x="6143249" y="2762147"/>
              <a:ext cx="35012" cy="19559"/>
            </a:xfrm>
            <a:custGeom>
              <a:avLst/>
              <a:gdLst>
                <a:gd name="T0" fmla="*/ 11 w 37"/>
                <a:gd name="T1" fmla="*/ 10 h 22"/>
                <a:gd name="T2" fmla="*/ 22 w 37"/>
                <a:gd name="T3" fmla="*/ 13 h 22"/>
                <a:gd name="T4" fmla="*/ 37 w 37"/>
                <a:gd name="T5" fmla="*/ 12 h 22"/>
                <a:gd name="T6" fmla="*/ 26 w 37"/>
                <a:gd name="T7" fmla="*/ 21 h 22"/>
                <a:gd name="T8" fmla="*/ 20 w 37"/>
                <a:gd name="T9" fmla="*/ 22 h 22"/>
                <a:gd name="T10" fmla="*/ 2 w 37"/>
                <a:gd name="T11" fmla="*/ 13 h 22"/>
                <a:gd name="T12" fmla="*/ 0 w 37"/>
                <a:gd name="T13" fmla="*/ 6 h 22"/>
                <a:gd name="T14" fmla="*/ 8 w 37"/>
                <a:gd name="T15" fmla="*/ 0 h 22"/>
                <a:gd name="T16" fmla="*/ 11 w 37"/>
                <a:gd name="T17" fmla="*/ 1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7" h="22">
                  <a:moveTo>
                    <a:pt x="11" y="10"/>
                  </a:moveTo>
                  <a:lnTo>
                    <a:pt x="22" y="13"/>
                  </a:lnTo>
                  <a:lnTo>
                    <a:pt x="37" y="12"/>
                  </a:lnTo>
                  <a:lnTo>
                    <a:pt x="26" y="21"/>
                  </a:lnTo>
                  <a:lnTo>
                    <a:pt x="20" y="22"/>
                  </a:lnTo>
                  <a:lnTo>
                    <a:pt x="2" y="13"/>
                  </a:lnTo>
                  <a:lnTo>
                    <a:pt x="0" y="6"/>
                  </a:lnTo>
                  <a:lnTo>
                    <a:pt x="8" y="0"/>
                  </a:lnTo>
                  <a:lnTo>
                    <a:pt x="11" y="1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97" name="Freeform 196"/>
            <p:cNvSpPr>
              <a:spLocks noEditPoints="1"/>
            </p:cNvSpPr>
            <p:nvPr/>
          </p:nvSpPr>
          <p:spPr bwMode="auto">
            <a:xfrm>
              <a:off x="5177130" y="2194028"/>
              <a:ext cx="1316231" cy="665916"/>
            </a:xfrm>
            <a:custGeom>
              <a:avLst/>
              <a:gdLst>
                <a:gd name="T0" fmla="*/ 5030 w 5699"/>
                <a:gd name="T1" fmla="*/ 189 h 3068"/>
                <a:gd name="T2" fmla="*/ 4486 w 5699"/>
                <a:gd name="T3" fmla="*/ 395 h 3068"/>
                <a:gd name="T4" fmla="*/ 4419 w 5699"/>
                <a:gd name="T5" fmla="*/ 225 h 3068"/>
                <a:gd name="T6" fmla="*/ 4392 w 5699"/>
                <a:gd name="T7" fmla="*/ 58 h 3068"/>
                <a:gd name="T8" fmla="*/ 5423 w 5699"/>
                <a:gd name="T9" fmla="*/ 7 h 3068"/>
                <a:gd name="T10" fmla="*/ 4022 w 5699"/>
                <a:gd name="T11" fmla="*/ 136 h 3068"/>
                <a:gd name="T12" fmla="*/ 3430 w 5699"/>
                <a:gd name="T13" fmla="*/ 261 h 3068"/>
                <a:gd name="T14" fmla="*/ 3861 w 5699"/>
                <a:gd name="T15" fmla="*/ 239 h 3068"/>
                <a:gd name="T16" fmla="*/ 3040 w 5699"/>
                <a:gd name="T17" fmla="*/ 281 h 3068"/>
                <a:gd name="T18" fmla="*/ 2702 w 5699"/>
                <a:gd name="T19" fmla="*/ 373 h 3068"/>
                <a:gd name="T20" fmla="*/ 3998 w 5699"/>
                <a:gd name="T21" fmla="*/ 378 h 3068"/>
                <a:gd name="T22" fmla="*/ 4259 w 5699"/>
                <a:gd name="T23" fmla="*/ 497 h 3068"/>
                <a:gd name="T24" fmla="*/ 3108 w 5699"/>
                <a:gd name="T25" fmla="*/ 415 h 3068"/>
                <a:gd name="T26" fmla="*/ 2781 w 5699"/>
                <a:gd name="T27" fmla="*/ 376 h 3068"/>
                <a:gd name="T28" fmla="*/ 3397 w 5699"/>
                <a:gd name="T29" fmla="*/ 466 h 3068"/>
                <a:gd name="T30" fmla="*/ 3741 w 5699"/>
                <a:gd name="T31" fmla="*/ 428 h 3068"/>
                <a:gd name="T32" fmla="*/ 2485 w 5699"/>
                <a:gd name="T33" fmla="*/ 522 h 3068"/>
                <a:gd name="T34" fmla="*/ 3658 w 5699"/>
                <a:gd name="T35" fmla="*/ 525 h 3068"/>
                <a:gd name="T36" fmla="*/ 3220 w 5699"/>
                <a:gd name="T37" fmla="*/ 713 h 3068"/>
                <a:gd name="T38" fmla="*/ 4363 w 5699"/>
                <a:gd name="T39" fmla="*/ 644 h 3068"/>
                <a:gd name="T40" fmla="*/ 4935 w 5699"/>
                <a:gd name="T41" fmla="*/ 1030 h 3068"/>
                <a:gd name="T42" fmla="*/ 4609 w 5699"/>
                <a:gd name="T43" fmla="*/ 1331 h 3068"/>
                <a:gd name="T44" fmla="*/ 3970 w 5699"/>
                <a:gd name="T45" fmla="*/ 1206 h 3068"/>
                <a:gd name="T46" fmla="*/ 4260 w 5699"/>
                <a:gd name="T47" fmla="*/ 820 h 3068"/>
                <a:gd name="T48" fmla="*/ 4081 w 5699"/>
                <a:gd name="T49" fmla="*/ 547 h 3068"/>
                <a:gd name="T50" fmla="*/ 3095 w 5699"/>
                <a:gd name="T51" fmla="*/ 573 h 3068"/>
                <a:gd name="T52" fmla="*/ 2829 w 5699"/>
                <a:gd name="T53" fmla="*/ 664 h 3068"/>
                <a:gd name="T54" fmla="*/ 2787 w 5699"/>
                <a:gd name="T55" fmla="*/ 885 h 3068"/>
                <a:gd name="T56" fmla="*/ 2450 w 5699"/>
                <a:gd name="T57" fmla="*/ 782 h 3068"/>
                <a:gd name="T58" fmla="*/ 3509 w 5699"/>
                <a:gd name="T59" fmla="*/ 917 h 3068"/>
                <a:gd name="T60" fmla="*/ 3972 w 5699"/>
                <a:gd name="T61" fmla="*/ 981 h 3068"/>
                <a:gd name="T62" fmla="*/ 2985 w 5699"/>
                <a:gd name="T63" fmla="*/ 1402 h 3068"/>
                <a:gd name="T64" fmla="*/ 3247 w 5699"/>
                <a:gd name="T65" fmla="*/ 1941 h 3068"/>
                <a:gd name="T66" fmla="*/ 3750 w 5699"/>
                <a:gd name="T67" fmla="*/ 1783 h 3068"/>
                <a:gd name="T68" fmla="*/ 4337 w 5699"/>
                <a:gd name="T69" fmla="*/ 1477 h 3068"/>
                <a:gd name="T70" fmla="*/ 4740 w 5699"/>
                <a:gd name="T71" fmla="*/ 1945 h 3068"/>
                <a:gd name="T72" fmla="*/ 4219 w 5699"/>
                <a:gd name="T73" fmla="*/ 2347 h 3068"/>
                <a:gd name="T74" fmla="*/ 4164 w 5699"/>
                <a:gd name="T75" fmla="*/ 2685 h 3068"/>
                <a:gd name="T76" fmla="*/ 4034 w 5699"/>
                <a:gd name="T77" fmla="*/ 2767 h 3068"/>
                <a:gd name="T78" fmla="*/ 3533 w 5699"/>
                <a:gd name="T79" fmla="*/ 2788 h 3068"/>
                <a:gd name="T80" fmla="*/ 2912 w 5699"/>
                <a:gd name="T81" fmla="*/ 3023 h 3068"/>
                <a:gd name="T82" fmla="*/ 2877 w 5699"/>
                <a:gd name="T83" fmla="*/ 2695 h 3068"/>
                <a:gd name="T84" fmla="*/ 2569 w 5699"/>
                <a:gd name="T85" fmla="*/ 2536 h 3068"/>
                <a:gd name="T86" fmla="*/ 1634 w 5699"/>
                <a:gd name="T87" fmla="*/ 2455 h 3068"/>
                <a:gd name="T88" fmla="*/ 264 w 5699"/>
                <a:gd name="T89" fmla="*/ 2180 h 3068"/>
                <a:gd name="T90" fmla="*/ 224 w 5699"/>
                <a:gd name="T91" fmla="*/ 1603 h 3068"/>
                <a:gd name="T92" fmla="*/ 1272 w 5699"/>
                <a:gd name="T93" fmla="*/ 843 h 3068"/>
                <a:gd name="T94" fmla="*/ 1966 w 5699"/>
                <a:gd name="T95" fmla="*/ 852 h 3068"/>
                <a:gd name="T96" fmla="*/ 2624 w 5699"/>
                <a:gd name="T97" fmla="*/ 901 h 3068"/>
                <a:gd name="T98" fmla="*/ 3256 w 5699"/>
                <a:gd name="T99" fmla="*/ 947 h 3068"/>
                <a:gd name="T100" fmla="*/ 3159 w 5699"/>
                <a:gd name="T101" fmla="*/ 875 h 3068"/>
                <a:gd name="T102" fmla="*/ 4305 w 5699"/>
                <a:gd name="T103" fmla="*/ 930 h 3068"/>
                <a:gd name="T104" fmla="*/ 3839 w 5699"/>
                <a:gd name="T105" fmla="*/ 1271 h 3068"/>
                <a:gd name="T106" fmla="*/ 3588 w 5699"/>
                <a:gd name="T107" fmla="*/ 1392 h 3068"/>
                <a:gd name="T108" fmla="*/ 3812 w 5699"/>
                <a:gd name="T109" fmla="*/ 1392 h 3068"/>
                <a:gd name="T110" fmla="*/ 4766 w 5699"/>
                <a:gd name="T111" fmla="*/ 2387 h 3068"/>
                <a:gd name="T112" fmla="*/ 4866 w 5699"/>
                <a:gd name="T113" fmla="*/ 2637 h 3068"/>
                <a:gd name="T114" fmla="*/ 4753 w 5699"/>
                <a:gd name="T115" fmla="*/ 2312 h 3068"/>
                <a:gd name="T116" fmla="*/ 117 w 5699"/>
                <a:gd name="T117" fmla="*/ 2327 h 3068"/>
                <a:gd name="T118" fmla="*/ 4287 w 5699"/>
                <a:gd name="T119" fmla="*/ 2375 h 30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5699" h="3068">
                  <a:moveTo>
                    <a:pt x="5423" y="7"/>
                  </a:moveTo>
                  <a:lnTo>
                    <a:pt x="5539" y="10"/>
                  </a:lnTo>
                  <a:lnTo>
                    <a:pt x="5629" y="17"/>
                  </a:lnTo>
                  <a:lnTo>
                    <a:pt x="5699" y="30"/>
                  </a:lnTo>
                  <a:lnTo>
                    <a:pt x="5686" y="44"/>
                  </a:lnTo>
                  <a:lnTo>
                    <a:pt x="5555" y="66"/>
                  </a:lnTo>
                  <a:lnTo>
                    <a:pt x="5436" y="76"/>
                  </a:lnTo>
                  <a:lnTo>
                    <a:pt x="5383" y="88"/>
                  </a:lnTo>
                  <a:lnTo>
                    <a:pt x="5484" y="87"/>
                  </a:lnTo>
                  <a:lnTo>
                    <a:pt x="5346" y="120"/>
                  </a:lnTo>
                  <a:lnTo>
                    <a:pt x="5257" y="135"/>
                  </a:lnTo>
                  <a:lnTo>
                    <a:pt x="5136" y="180"/>
                  </a:lnTo>
                  <a:lnTo>
                    <a:pt x="5030" y="189"/>
                  </a:lnTo>
                  <a:lnTo>
                    <a:pt x="4989" y="201"/>
                  </a:lnTo>
                  <a:lnTo>
                    <a:pt x="4840" y="207"/>
                  </a:lnTo>
                  <a:lnTo>
                    <a:pt x="4898" y="214"/>
                  </a:lnTo>
                  <a:lnTo>
                    <a:pt x="4856" y="224"/>
                  </a:lnTo>
                  <a:lnTo>
                    <a:pt x="4869" y="253"/>
                  </a:lnTo>
                  <a:lnTo>
                    <a:pt x="4804" y="273"/>
                  </a:lnTo>
                  <a:lnTo>
                    <a:pt x="4714" y="290"/>
                  </a:lnTo>
                  <a:lnTo>
                    <a:pt x="4669" y="313"/>
                  </a:lnTo>
                  <a:lnTo>
                    <a:pt x="4584" y="331"/>
                  </a:lnTo>
                  <a:lnTo>
                    <a:pt x="4578" y="345"/>
                  </a:lnTo>
                  <a:lnTo>
                    <a:pt x="4664" y="343"/>
                  </a:lnTo>
                  <a:lnTo>
                    <a:pt x="4652" y="357"/>
                  </a:lnTo>
                  <a:lnTo>
                    <a:pt x="4486" y="395"/>
                  </a:lnTo>
                  <a:lnTo>
                    <a:pt x="4373" y="377"/>
                  </a:lnTo>
                  <a:lnTo>
                    <a:pt x="4218" y="387"/>
                  </a:lnTo>
                  <a:lnTo>
                    <a:pt x="4152" y="380"/>
                  </a:lnTo>
                  <a:lnTo>
                    <a:pt x="4062" y="376"/>
                  </a:lnTo>
                  <a:lnTo>
                    <a:pt x="4086" y="347"/>
                  </a:lnTo>
                  <a:lnTo>
                    <a:pt x="4191" y="333"/>
                  </a:lnTo>
                  <a:lnTo>
                    <a:pt x="4212" y="290"/>
                  </a:lnTo>
                  <a:lnTo>
                    <a:pt x="4246" y="285"/>
                  </a:lnTo>
                  <a:lnTo>
                    <a:pt x="4349" y="311"/>
                  </a:lnTo>
                  <a:lnTo>
                    <a:pt x="4322" y="273"/>
                  </a:lnTo>
                  <a:lnTo>
                    <a:pt x="4256" y="262"/>
                  </a:lnTo>
                  <a:lnTo>
                    <a:pt x="4319" y="239"/>
                  </a:lnTo>
                  <a:lnTo>
                    <a:pt x="4419" y="225"/>
                  </a:lnTo>
                  <a:lnTo>
                    <a:pt x="4453" y="206"/>
                  </a:lnTo>
                  <a:lnTo>
                    <a:pt x="4411" y="184"/>
                  </a:lnTo>
                  <a:lnTo>
                    <a:pt x="4423" y="155"/>
                  </a:lnTo>
                  <a:lnTo>
                    <a:pt x="4548" y="157"/>
                  </a:lnTo>
                  <a:lnTo>
                    <a:pt x="4578" y="163"/>
                  </a:lnTo>
                  <a:lnTo>
                    <a:pt x="4673" y="143"/>
                  </a:lnTo>
                  <a:lnTo>
                    <a:pt x="4575" y="137"/>
                  </a:lnTo>
                  <a:lnTo>
                    <a:pt x="4408" y="140"/>
                  </a:lnTo>
                  <a:lnTo>
                    <a:pt x="4347" y="122"/>
                  </a:lnTo>
                  <a:lnTo>
                    <a:pt x="4335" y="100"/>
                  </a:lnTo>
                  <a:lnTo>
                    <a:pt x="4300" y="85"/>
                  </a:lnTo>
                  <a:lnTo>
                    <a:pt x="4312" y="67"/>
                  </a:lnTo>
                  <a:lnTo>
                    <a:pt x="4392" y="58"/>
                  </a:lnTo>
                  <a:lnTo>
                    <a:pt x="4447" y="56"/>
                  </a:lnTo>
                  <a:lnTo>
                    <a:pt x="4547" y="48"/>
                  </a:lnTo>
                  <a:lnTo>
                    <a:pt x="4636" y="29"/>
                  </a:lnTo>
                  <a:lnTo>
                    <a:pt x="4688" y="32"/>
                  </a:lnTo>
                  <a:lnTo>
                    <a:pt x="4721" y="46"/>
                  </a:lnTo>
                  <a:lnTo>
                    <a:pt x="4787" y="19"/>
                  </a:lnTo>
                  <a:lnTo>
                    <a:pt x="4855" y="11"/>
                  </a:lnTo>
                  <a:lnTo>
                    <a:pt x="4941" y="5"/>
                  </a:lnTo>
                  <a:lnTo>
                    <a:pt x="5080" y="3"/>
                  </a:lnTo>
                  <a:lnTo>
                    <a:pt x="5098" y="9"/>
                  </a:lnTo>
                  <a:lnTo>
                    <a:pt x="5236" y="0"/>
                  </a:lnTo>
                  <a:lnTo>
                    <a:pt x="5329" y="3"/>
                  </a:lnTo>
                  <a:lnTo>
                    <a:pt x="5423" y="7"/>
                  </a:lnTo>
                  <a:moveTo>
                    <a:pt x="4382" y="188"/>
                  </a:moveTo>
                  <a:lnTo>
                    <a:pt x="4419" y="206"/>
                  </a:lnTo>
                  <a:lnTo>
                    <a:pt x="4335" y="223"/>
                  </a:lnTo>
                  <a:lnTo>
                    <a:pt x="4199" y="267"/>
                  </a:lnTo>
                  <a:lnTo>
                    <a:pt x="4110" y="271"/>
                  </a:lnTo>
                  <a:lnTo>
                    <a:pt x="4018" y="263"/>
                  </a:lnTo>
                  <a:lnTo>
                    <a:pt x="3994" y="240"/>
                  </a:lnTo>
                  <a:lnTo>
                    <a:pt x="4019" y="219"/>
                  </a:lnTo>
                  <a:lnTo>
                    <a:pt x="4074" y="204"/>
                  </a:lnTo>
                  <a:lnTo>
                    <a:pt x="3987" y="204"/>
                  </a:lnTo>
                  <a:lnTo>
                    <a:pt x="3958" y="185"/>
                  </a:lnTo>
                  <a:lnTo>
                    <a:pt x="3959" y="160"/>
                  </a:lnTo>
                  <a:lnTo>
                    <a:pt x="4022" y="136"/>
                  </a:lnTo>
                  <a:lnTo>
                    <a:pt x="4075" y="119"/>
                  </a:lnTo>
                  <a:lnTo>
                    <a:pt x="4127" y="116"/>
                  </a:lnTo>
                  <a:lnTo>
                    <a:pt x="4123" y="103"/>
                  </a:lnTo>
                  <a:lnTo>
                    <a:pt x="4233" y="101"/>
                  </a:lnTo>
                  <a:lnTo>
                    <a:pt x="4257" y="129"/>
                  </a:lnTo>
                  <a:lnTo>
                    <a:pt x="4321" y="141"/>
                  </a:lnTo>
                  <a:lnTo>
                    <a:pt x="4386" y="151"/>
                  </a:lnTo>
                  <a:lnTo>
                    <a:pt x="4382" y="188"/>
                  </a:lnTo>
                  <a:moveTo>
                    <a:pt x="3671" y="265"/>
                  </a:moveTo>
                  <a:lnTo>
                    <a:pt x="3660" y="289"/>
                  </a:lnTo>
                  <a:lnTo>
                    <a:pt x="3589" y="283"/>
                  </a:lnTo>
                  <a:lnTo>
                    <a:pt x="3534" y="263"/>
                  </a:lnTo>
                  <a:lnTo>
                    <a:pt x="3430" y="261"/>
                  </a:lnTo>
                  <a:lnTo>
                    <a:pt x="3498" y="244"/>
                  </a:lnTo>
                  <a:lnTo>
                    <a:pt x="3458" y="230"/>
                  </a:lnTo>
                  <a:lnTo>
                    <a:pt x="3484" y="208"/>
                  </a:lnTo>
                  <a:lnTo>
                    <a:pt x="3567" y="216"/>
                  </a:lnTo>
                  <a:lnTo>
                    <a:pt x="3669" y="237"/>
                  </a:lnTo>
                  <a:lnTo>
                    <a:pt x="3671" y="265"/>
                  </a:lnTo>
                  <a:moveTo>
                    <a:pt x="3857" y="280"/>
                  </a:moveTo>
                  <a:lnTo>
                    <a:pt x="3771" y="293"/>
                  </a:lnTo>
                  <a:lnTo>
                    <a:pt x="3748" y="279"/>
                  </a:lnTo>
                  <a:lnTo>
                    <a:pt x="3753" y="257"/>
                  </a:lnTo>
                  <a:lnTo>
                    <a:pt x="3779" y="233"/>
                  </a:lnTo>
                  <a:lnTo>
                    <a:pt x="3838" y="235"/>
                  </a:lnTo>
                  <a:lnTo>
                    <a:pt x="3861" y="239"/>
                  </a:lnTo>
                  <a:lnTo>
                    <a:pt x="3894" y="259"/>
                  </a:lnTo>
                  <a:lnTo>
                    <a:pt x="3857" y="280"/>
                  </a:lnTo>
                  <a:moveTo>
                    <a:pt x="3231" y="248"/>
                  </a:moveTo>
                  <a:lnTo>
                    <a:pt x="3157" y="260"/>
                  </a:lnTo>
                  <a:lnTo>
                    <a:pt x="3078" y="260"/>
                  </a:lnTo>
                  <a:lnTo>
                    <a:pt x="3090" y="251"/>
                  </a:lnTo>
                  <a:lnTo>
                    <a:pt x="3163" y="234"/>
                  </a:lnTo>
                  <a:lnTo>
                    <a:pt x="3185" y="237"/>
                  </a:lnTo>
                  <a:lnTo>
                    <a:pt x="3231" y="248"/>
                  </a:lnTo>
                  <a:moveTo>
                    <a:pt x="3135" y="302"/>
                  </a:moveTo>
                  <a:lnTo>
                    <a:pt x="3021" y="319"/>
                  </a:lnTo>
                  <a:lnTo>
                    <a:pt x="2975" y="300"/>
                  </a:lnTo>
                  <a:lnTo>
                    <a:pt x="3040" y="281"/>
                  </a:lnTo>
                  <a:lnTo>
                    <a:pt x="3119" y="275"/>
                  </a:lnTo>
                  <a:lnTo>
                    <a:pt x="3175" y="284"/>
                  </a:lnTo>
                  <a:lnTo>
                    <a:pt x="3135" y="302"/>
                  </a:lnTo>
                  <a:moveTo>
                    <a:pt x="3917" y="312"/>
                  </a:moveTo>
                  <a:lnTo>
                    <a:pt x="3893" y="314"/>
                  </a:lnTo>
                  <a:lnTo>
                    <a:pt x="3806" y="310"/>
                  </a:lnTo>
                  <a:lnTo>
                    <a:pt x="3812" y="294"/>
                  </a:lnTo>
                  <a:lnTo>
                    <a:pt x="3909" y="294"/>
                  </a:lnTo>
                  <a:lnTo>
                    <a:pt x="3930" y="305"/>
                  </a:lnTo>
                  <a:lnTo>
                    <a:pt x="3917" y="312"/>
                  </a:lnTo>
                  <a:moveTo>
                    <a:pt x="2839" y="305"/>
                  </a:moveTo>
                  <a:lnTo>
                    <a:pt x="2768" y="351"/>
                  </a:lnTo>
                  <a:lnTo>
                    <a:pt x="2702" y="373"/>
                  </a:lnTo>
                  <a:lnTo>
                    <a:pt x="2651" y="376"/>
                  </a:lnTo>
                  <a:lnTo>
                    <a:pt x="2523" y="402"/>
                  </a:lnTo>
                  <a:lnTo>
                    <a:pt x="2430" y="412"/>
                  </a:lnTo>
                  <a:lnTo>
                    <a:pt x="2382" y="398"/>
                  </a:lnTo>
                  <a:lnTo>
                    <a:pt x="2382" y="398"/>
                  </a:lnTo>
                  <a:lnTo>
                    <a:pt x="2530" y="352"/>
                  </a:lnTo>
                  <a:lnTo>
                    <a:pt x="2686" y="313"/>
                  </a:lnTo>
                  <a:lnTo>
                    <a:pt x="2760" y="314"/>
                  </a:lnTo>
                  <a:lnTo>
                    <a:pt x="2839" y="305"/>
                  </a:lnTo>
                  <a:moveTo>
                    <a:pt x="3847" y="338"/>
                  </a:moveTo>
                  <a:lnTo>
                    <a:pt x="3880" y="358"/>
                  </a:lnTo>
                  <a:lnTo>
                    <a:pt x="3977" y="357"/>
                  </a:lnTo>
                  <a:lnTo>
                    <a:pt x="3998" y="378"/>
                  </a:lnTo>
                  <a:lnTo>
                    <a:pt x="3963" y="401"/>
                  </a:lnTo>
                  <a:lnTo>
                    <a:pt x="4005" y="415"/>
                  </a:lnTo>
                  <a:lnTo>
                    <a:pt x="4022" y="430"/>
                  </a:lnTo>
                  <a:lnTo>
                    <a:pt x="4087" y="433"/>
                  </a:lnTo>
                  <a:lnTo>
                    <a:pt x="4155" y="438"/>
                  </a:lnTo>
                  <a:lnTo>
                    <a:pt x="4247" y="425"/>
                  </a:lnTo>
                  <a:lnTo>
                    <a:pt x="4354" y="419"/>
                  </a:lnTo>
                  <a:lnTo>
                    <a:pt x="4431" y="424"/>
                  </a:lnTo>
                  <a:lnTo>
                    <a:pt x="4463" y="448"/>
                  </a:lnTo>
                  <a:lnTo>
                    <a:pt x="4451" y="474"/>
                  </a:lnTo>
                  <a:lnTo>
                    <a:pt x="4405" y="491"/>
                  </a:lnTo>
                  <a:lnTo>
                    <a:pt x="4317" y="505"/>
                  </a:lnTo>
                  <a:lnTo>
                    <a:pt x="4259" y="497"/>
                  </a:lnTo>
                  <a:lnTo>
                    <a:pt x="4104" y="507"/>
                  </a:lnTo>
                  <a:lnTo>
                    <a:pt x="3998" y="509"/>
                  </a:lnTo>
                  <a:lnTo>
                    <a:pt x="3924" y="501"/>
                  </a:lnTo>
                  <a:lnTo>
                    <a:pt x="3810" y="480"/>
                  </a:lnTo>
                  <a:lnTo>
                    <a:pt x="3828" y="444"/>
                  </a:lnTo>
                  <a:lnTo>
                    <a:pt x="3855" y="413"/>
                  </a:lnTo>
                  <a:lnTo>
                    <a:pt x="3834" y="386"/>
                  </a:lnTo>
                  <a:lnTo>
                    <a:pt x="3740" y="378"/>
                  </a:lnTo>
                  <a:lnTo>
                    <a:pt x="3704" y="359"/>
                  </a:lnTo>
                  <a:lnTo>
                    <a:pt x="3751" y="334"/>
                  </a:lnTo>
                  <a:lnTo>
                    <a:pt x="3847" y="338"/>
                  </a:lnTo>
                  <a:moveTo>
                    <a:pt x="3116" y="393"/>
                  </a:moveTo>
                  <a:lnTo>
                    <a:pt x="3108" y="415"/>
                  </a:lnTo>
                  <a:lnTo>
                    <a:pt x="3165" y="405"/>
                  </a:lnTo>
                  <a:lnTo>
                    <a:pt x="3214" y="408"/>
                  </a:lnTo>
                  <a:lnTo>
                    <a:pt x="3186" y="439"/>
                  </a:lnTo>
                  <a:lnTo>
                    <a:pt x="3120" y="469"/>
                  </a:lnTo>
                  <a:lnTo>
                    <a:pt x="2937" y="479"/>
                  </a:lnTo>
                  <a:lnTo>
                    <a:pt x="2775" y="507"/>
                  </a:lnTo>
                  <a:lnTo>
                    <a:pt x="2696" y="508"/>
                  </a:lnTo>
                  <a:lnTo>
                    <a:pt x="2716" y="487"/>
                  </a:lnTo>
                  <a:lnTo>
                    <a:pt x="2856" y="459"/>
                  </a:lnTo>
                  <a:lnTo>
                    <a:pt x="2618" y="466"/>
                  </a:lnTo>
                  <a:lnTo>
                    <a:pt x="2563" y="455"/>
                  </a:lnTo>
                  <a:lnTo>
                    <a:pt x="2712" y="393"/>
                  </a:lnTo>
                  <a:lnTo>
                    <a:pt x="2781" y="376"/>
                  </a:lnTo>
                  <a:lnTo>
                    <a:pt x="2894" y="397"/>
                  </a:lnTo>
                  <a:lnTo>
                    <a:pt x="2935" y="434"/>
                  </a:lnTo>
                  <a:lnTo>
                    <a:pt x="3017" y="439"/>
                  </a:lnTo>
                  <a:lnTo>
                    <a:pt x="3020" y="379"/>
                  </a:lnTo>
                  <a:lnTo>
                    <a:pt x="3094" y="356"/>
                  </a:lnTo>
                  <a:lnTo>
                    <a:pt x="3136" y="364"/>
                  </a:lnTo>
                  <a:lnTo>
                    <a:pt x="3116" y="393"/>
                  </a:lnTo>
                  <a:moveTo>
                    <a:pt x="3634" y="361"/>
                  </a:moveTo>
                  <a:lnTo>
                    <a:pt x="3639" y="390"/>
                  </a:lnTo>
                  <a:lnTo>
                    <a:pt x="3605" y="422"/>
                  </a:lnTo>
                  <a:lnTo>
                    <a:pt x="3531" y="469"/>
                  </a:lnTo>
                  <a:lnTo>
                    <a:pt x="3440" y="476"/>
                  </a:lnTo>
                  <a:lnTo>
                    <a:pt x="3397" y="466"/>
                  </a:lnTo>
                  <a:lnTo>
                    <a:pt x="3440" y="428"/>
                  </a:lnTo>
                  <a:lnTo>
                    <a:pt x="3353" y="433"/>
                  </a:lnTo>
                  <a:lnTo>
                    <a:pt x="3406" y="385"/>
                  </a:lnTo>
                  <a:lnTo>
                    <a:pt x="3457" y="387"/>
                  </a:lnTo>
                  <a:lnTo>
                    <a:pt x="3555" y="366"/>
                  </a:lnTo>
                  <a:lnTo>
                    <a:pt x="3621" y="369"/>
                  </a:lnTo>
                  <a:lnTo>
                    <a:pt x="3634" y="361"/>
                  </a:lnTo>
                  <a:moveTo>
                    <a:pt x="3759" y="471"/>
                  </a:moveTo>
                  <a:lnTo>
                    <a:pt x="3706" y="496"/>
                  </a:lnTo>
                  <a:lnTo>
                    <a:pt x="3637" y="491"/>
                  </a:lnTo>
                  <a:lnTo>
                    <a:pt x="3593" y="474"/>
                  </a:lnTo>
                  <a:lnTo>
                    <a:pt x="3651" y="445"/>
                  </a:lnTo>
                  <a:lnTo>
                    <a:pt x="3741" y="428"/>
                  </a:lnTo>
                  <a:lnTo>
                    <a:pt x="3762" y="450"/>
                  </a:lnTo>
                  <a:lnTo>
                    <a:pt x="3759" y="471"/>
                  </a:lnTo>
                  <a:moveTo>
                    <a:pt x="2102" y="711"/>
                  </a:moveTo>
                  <a:lnTo>
                    <a:pt x="1922" y="744"/>
                  </a:lnTo>
                  <a:lnTo>
                    <a:pt x="1931" y="714"/>
                  </a:lnTo>
                  <a:lnTo>
                    <a:pt x="1854" y="677"/>
                  </a:lnTo>
                  <a:lnTo>
                    <a:pt x="1914" y="648"/>
                  </a:lnTo>
                  <a:lnTo>
                    <a:pt x="2013" y="599"/>
                  </a:lnTo>
                  <a:lnTo>
                    <a:pt x="2115" y="555"/>
                  </a:lnTo>
                  <a:lnTo>
                    <a:pt x="2118" y="515"/>
                  </a:lnTo>
                  <a:lnTo>
                    <a:pt x="2304" y="505"/>
                  </a:lnTo>
                  <a:lnTo>
                    <a:pt x="2359" y="518"/>
                  </a:lnTo>
                  <a:lnTo>
                    <a:pt x="2485" y="522"/>
                  </a:lnTo>
                  <a:lnTo>
                    <a:pt x="2511" y="541"/>
                  </a:lnTo>
                  <a:lnTo>
                    <a:pt x="2532" y="569"/>
                  </a:lnTo>
                  <a:lnTo>
                    <a:pt x="2446" y="586"/>
                  </a:lnTo>
                  <a:lnTo>
                    <a:pt x="2261" y="633"/>
                  </a:lnTo>
                  <a:lnTo>
                    <a:pt x="2138" y="681"/>
                  </a:lnTo>
                  <a:lnTo>
                    <a:pt x="2102" y="711"/>
                  </a:lnTo>
                  <a:moveTo>
                    <a:pt x="3636" y="616"/>
                  </a:moveTo>
                  <a:lnTo>
                    <a:pt x="3531" y="667"/>
                  </a:lnTo>
                  <a:lnTo>
                    <a:pt x="3474" y="664"/>
                  </a:lnTo>
                  <a:lnTo>
                    <a:pt x="3499" y="605"/>
                  </a:lnTo>
                  <a:lnTo>
                    <a:pt x="3534" y="571"/>
                  </a:lnTo>
                  <a:lnTo>
                    <a:pt x="3589" y="543"/>
                  </a:lnTo>
                  <a:lnTo>
                    <a:pt x="3658" y="525"/>
                  </a:lnTo>
                  <a:lnTo>
                    <a:pt x="3762" y="528"/>
                  </a:lnTo>
                  <a:lnTo>
                    <a:pt x="3844" y="544"/>
                  </a:lnTo>
                  <a:lnTo>
                    <a:pt x="3710" y="603"/>
                  </a:lnTo>
                  <a:lnTo>
                    <a:pt x="3636" y="616"/>
                  </a:lnTo>
                  <a:moveTo>
                    <a:pt x="3338" y="545"/>
                  </a:moveTo>
                  <a:lnTo>
                    <a:pt x="3385" y="558"/>
                  </a:lnTo>
                  <a:lnTo>
                    <a:pt x="3485" y="550"/>
                  </a:lnTo>
                  <a:lnTo>
                    <a:pt x="3479" y="569"/>
                  </a:lnTo>
                  <a:lnTo>
                    <a:pt x="3398" y="601"/>
                  </a:lnTo>
                  <a:lnTo>
                    <a:pt x="3448" y="630"/>
                  </a:lnTo>
                  <a:lnTo>
                    <a:pt x="3378" y="692"/>
                  </a:lnTo>
                  <a:lnTo>
                    <a:pt x="3265" y="718"/>
                  </a:lnTo>
                  <a:lnTo>
                    <a:pt x="3220" y="713"/>
                  </a:lnTo>
                  <a:lnTo>
                    <a:pt x="3210" y="686"/>
                  </a:lnTo>
                  <a:lnTo>
                    <a:pt x="3133" y="634"/>
                  </a:lnTo>
                  <a:lnTo>
                    <a:pt x="3157" y="612"/>
                  </a:lnTo>
                  <a:lnTo>
                    <a:pt x="3254" y="620"/>
                  </a:lnTo>
                  <a:lnTo>
                    <a:pt x="3243" y="577"/>
                  </a:lnTo>
                  <a:lnTo>
                    <a:pt x="3338" y="545"/>
                  </a:lnTo>
                  <a:moveTo>
                    <a:pt x="4004" y="590"/>
                  </a:moveTo>
                  <a:lnTo>
                    <a:pt x="4008" y="632"/>
                  </a:lnTo>
                  <a:lnTo>
                    <a:pt x="4104" y="578"/>
                  </a:lnTo>
                  <a:lnTo>
                    <a:pt x="4258" y="551"/>
                  </a:lnTo>
                  <a:lnTo>
                    <a:pt x="4288" y="620"/>
                  </a:lnTo>
                  <a:lnTo>
                    <a:pt x="4244" y="664"/>
                  </a:lnTo>
                  <a:lnTo>
                    <a:pt x="4363" y="644"/>
                  </a:lnTo>
                  <a:lnTo>
                    <a:pt x="4434" y="618"/>
                  </a:lnTo>
                  <a:lnTo>
                    <a:pt x="4523" y="652"/>
                  </a:lnTo>
                  <a:lnTo>
                    <a:pt x="4571" y="684"/>
                  </a:lnTo>
                  <a:lnTo>
                    <a:pt x="4556" y="714"/>
                  </a:lnTo>
                  <a:lnTo>
                    <a:pt x="4665" y="699"/>
                  </a:lnTo>
                  <a:lnTo>
                    <a:pt x="4689" y="743"/>
                  </a:lnTo>
                  <a:lnTo>
                    <a:pt x="4799" y="771"/>
                  </a:lnTo>
                  <a:lnTo>
                    <a:pt x="4828" y="799"/>
                  </a:lnTo>
                  <a:lnTo>
                    <a:pt x="4836" y="866"/>
                  </a:lnTo>
                  <a:lnTo>
                    <a:pt x="4715" y="899"/>
                  </a:lnTo>
                  <a:lnTo>
                    <a:pt x="4815" y="946"/>
                  </a:lnTo>
                  <a:lnTo>
                    <a:pt x="4893" y="962"/>
                  </a:lnTo>
                  <a:lnTo>
                    <a:pt x="4935" y="1030"/>
                  </a:lnTo>
                  <a:lnTo>
                    <a:pt x="5020" y="1035"/>
                  </a:lnTo>
                  <a:lnTo>
                    <a:pt x="4975" y="1087"/>
                  </a:lnTo>
                  <a:lnTo>
                    <a:pt x="4828" y="1174"/>
                  </a:lnTo>
                  <a:lnTo>
                    <a:pt x="4776" y="1142"/>
                  </a:lnTo>
                  <a:lnTo>
                    <a:pt x="4727" y="1070"/>
                  </a:lnTo>
                  <a:lnTo>
                    <a:pt x="4649" y="1079"/>
                  </a:lnTo>
                  <a:lnTo>
                    <a:pt x="4617" y="1122"/>
                  </a:lnTo>
                  <a:lnTo>
                    <a:pt x="4652" y="1166"/>
                  </a:lnTo>
                  <a:lnTo>
                    <a:pt x="4710" y="1201"/>
                  </a:lnTo>
                  <a:lnTo>
                    <a:pt x="4723" y="1221"/>
                  </a:lnTo>
                  <a:lnTo>
                    <a:pt x="4721" y="1296"/>
                  </a:lnTo>
                  <a:lnTo>
                    <a:pt x="4672" y="1352"/>
                  </a:lnTo>
                  <a:lnTo>
                    <a:pt x="4609" y="1331"/>
                  </a:lnTo>
                  <a:lnTo>
                    <a:pt x="4496" y="1269"/>
                  </a:lnTo>
                  <a:lnTo>
                    <a:pt x="4542" y="1335"/>
                  </a:lnTo>
                  <a:lnTo>
                    <a:pt x="4579" y="1382"/>
                  </a:lnTo>
                  <a:lnTo>
                    <a:pt x="4575" y="1409"/>
                  </a:lnTo>
                  <a:lnTo>
                    <a:pt x="4431" y="1378"/>
                  </a:lnTo>
                  <a:lnTo>
                    <a:pt x="4330" y="1333"/>
                  </a:lnTo>
                  <a:lnTo>
                    <a:pt x="4281" y="1296"/>
                  </a:lnTo>
                  <a:lnTo>
                    <a:pt x="4313" y="1274"/>
                  </a:lnTo>
                  <a:lnTo>
                    <a:pt x="4250" y="1235"/>
                  </a:lnTo>
                  <a:lnTo>
                    <a:pt x="4189" y="1198"/>
                  </a:lnTo>
                  <a:lnTo>
                    <a:pt x="4176" y="1220"/>
                  </a:lnTo>
                  <a:lnTo>
                    <a:pt x="4002" y="1232"/>
                  </a:lnTo>
                  <a:lnTo>
                    <a:pt x="3970" y="1206"/>
                  </a:lnTo>
                  <a:lnTo>
                    <a:pt x="4044" y="1151"/>
                  </a:lnTo>
                  <a:lnTo>
                    <a:pt x="4152" y="1149"/>
                  </a:lnTo>
                  <a:lnTo>
                    <a:pt x="4275" y="1140"/>
                  </a:lnTo>
                  <a:lnTo>
                    <a:pt x="4273" y="1113"/>
                  </a:lnTo>
                  <a:lnTo>
                    <a:pt x="4317" y="1076"/>
                  </a:lnTo>
                  <a:lnTo>
                    <a:pt x="4435" y="1004"/>
                  </a:lnTo>
                  <a:lnTo>
                    <a:pt x="4441" y="971"/>
                  </a:lnTo>
                  <a:lnTo>
                    <a:pt x="4436" y="946"/>
                  </a:lnTo>
                  <a:lnTo>
                    <a:pt x="4376" y="911"/>
                  </a:lnTo>
                  <a:lnTo>
                    <a:pt x="4282" y="887"/>
                  </a:lnTo>
                  <a:lnTo>
                    <a:pt x="4330" y="868"/>
                  </a:lnTo>
                  <a:lnTo>
                    <a:pt x="4305" y="824"/>
                  </a:lnTo>
                  <a:lnTo>
                    <a:pt x="4260" y="820"/>
                  </a:lnTo>
                  <a:lnTo>
                    <a:pt x="4235" y="796"/>
                  </a:lnTo>
                  <a:lnTo>
                    <a:pt x="4191" y="817"/>
                  </a:lnTo>
                  <a:lnTo>
                    <a:pt x="4086" y="826"/>
                  </a:lnTo>
                  <a:lnTo>
                    <a:pt x="3902" y="810"/>
                  </a:lnTo>
                  <a:lnTo>
                    <a:pt x="3805" y="789"/>
                  </a:lnTo>
                  <a:lnTo>
                    <a:pt x="3727" y="779"/>
                  </a:lnTo>
                  <a:lnTo>
                    <a:pt x="3704" y="754"/>
                  </a:lnTo>
                  <a:lnTo>
                    <a:pt x="3787" y="722"/>
                  </a:lnTo>
                  <a:lnTo>
                    <a:pt x="3712" y="722"/>
                  </a:lnTo>
                  <a:lnTo>
                    <a:pt x="3758" y="652"/>
                  </a:lnTo>
                  <a:lnTo>
                    <a:pt x="3854" y="592"/>
                  </a:lnTo>
                  <a:lnTo>
                    <a:pt x="3932" y="565"/>
                  </a:lnTo>
                  <a:lnTo>
                    <a:pt x="4081" y="547"/>
                  </a:lnTo>
                  <a:lnTo>
                    <a:pt x="4004" y="590"/>
                  </a:lnTo>
                  <a:moveTo>
                    <a:pt x="4530" y="594"/>
                  </a:moveTo>
                  <a:lnTo>
                    <a:pt x="4520" y="612"/>
                  </a:lnTo>
                  <a:lnTo>
                    <a:pt x="4467" y="610"/>
                  </a:lnTo>
                  <a:lnTo>
                    <a:pt x="4412" y="609"/>
                  </a:lnTo>
                  <a:lnTo>
                    <a:pt x="4347" y="618"/>
                  </a:lnTo>
                  <a:lnTo>
                    <a:pt x="4336" y="614"/>
                  </a:lnTo>
                  <a:lnTo>
                    <a:pt x="4308" y="578"/>
                  </a:lnTo>
                  <a:lnTo>
                    <a:pt x="4331" y="554"/>
                  </a:lnTo>
                  <a:lnTo>
                    <a:pt x="4359" y="550"/>
                  </a:lnTo>
                  <a:lnTo>
                    <a:pt x="4471" y="557"/>
                  </a:lnTo>
                  <a:lnTo>
                    <a:pt x="4530" y="594"/>
                  </a:lnTo>
                  <a:moveTo>
                    <a:pt x="3095" y="573"/>
                  </a:moveTo>
                  <a:lnTo>
                    <a:pt x="3001" y="617"/>
                  </a:lnTo>
                  <a:lnTo>
                    <a:pt x="2972" y="570"/>
                  </a:lnTo>
                  <a:lnTo>
                    <a:pt x="3000" y="561"/>
                  </a:lnTo>
                  <a:lnTo>
                    <a:pt x="3072" y="558"/>
                  </a:lnTo>
                  <a:lnTo>
                    <a:pt x="3095" y="573"/>
                  </a:lnTo>
                  <a:moveTo>
                    <a:pt x="2573" y="593"/>
                  </a:moveTo>
                  <a:lnTo>
                    <a:pt x="2509" y="624"/>
                  </a:lnTo>
                  <a:lnTo>
                    <a:pt x="2649" y="604"/>
                  </a:lnTo>
                  <a:lnTo>
                    <a:pt x="2682" y="638"/>
                  </a:lnTo>
                  <a:lnTo>
                    <a:pt x="2780" y="603"/>
                  </a:lnTo>
                  <a:lnTo>
                    <a:pt x="2803" y="625"/>
                  </a:lnTo>
                  <a:lnTo>
                    <a:pt x="2772" y="692"/>
                  </a:lnTo>
                  <a:lnTo>
                    <a:pt x="2829" y="664"/>
                  </a:lnTo>
                  <a:lnTo>
                    <a:pt x="2869" y="595"/>
                  </a:lnTo>
                  <a:lnTo>
                    <a:pt x="2926" y="585"/>
                  </a:lnTo>
                  <a:lnTo>
                    <a:pt x="2965" y="596"/>
                  </a:lnTo>
                  <a:lnTo>
                    <a:pt x="2994" y="623"/>
                  </a:lnTo>
                  <a:lnTo>
                    <a:pt x="2956" y="689"/>
                  </a:lnTo>
                  <a:lnTo>
                    <a:pt x="2922" y="738"/>
                  </a:lnTo>
                  <a:lnTo>
                    <a:pt x="2976" y="773"/>
                  </a:lnTo>
                  <a:lnTo>
                    <a:pt x="3041" y="806"/>
                  </a:lnTo>
                  <a:lnTo>
                    <a:pt x="3005" y="837"/>
                  </a:lnTo>
                  <a:lnTo>
                    <a:pt x="2910" y="843"/>
                  </a:lnTo>
                  <a:lnTo>
                    <a:pt x="2919" y="870"/>
                  </a:lnTo>
                  <a:lnTo>
                    <a:pt x="2875" y="897"/>
                  </a:lnTo>
                  <a:lnTo>
                    <a:pt x="2787" y="885"/>
                  </a:lnTo>
                  <a:lnTo>
                    <a:pt x="2712" y="866"/>
                  </a:lnTo>
                  <a:lnTo>
                    <a:pt x="2644" y="870"/>
                  </a:lnTo>
                  <a:lnTo>
                    <a:pt x="2517" y="895"/>
                  </a:lnTo>
                  <a:lnTo>
                    <a:pt x="2367" y="906"/>
                  </a:lnTo>
                  <a:lnTo>
                    <a:pt x="2263" y="912"/>
                  </a:lnTo>
                  <a:lnTo>
                    <a:pt x="2269" y="878"/>
                  </a:lnTo>
                  <a:lnTo>
                    <a:pt x="2215" y="859"/>
                  </a:lnTo>
                  <a:lnTo>
                    <a:pt x="2158" y="867"/>
                  </a:lnTo>
                  <a:lnTo>
                    <a:pt x="2154" y="810"/>
                  </a:lnTo>
                  <a:lnTo>
                    <a:pt x="2198" y="803"/>
                  </a:lnTo>
                  <a:lnTo>
                    <a:pt x="2294" y="791"/>
                  </a:lnTo>
                  <a:lnTo>
                    <a:pt x="2367" y="794"/>
                  </a:lnTo>
                  <a:lnTo>
                    <a:pt x="2450" y="782"/>
                  </a:lnTo>
                  <a:lnTo>
                    <a:pt x="2365" y="765"/>
                  </a:lnTo>
                  <a:lnTo>
                    <a:pt x="2244" y="771"/>
                  </a:lnTo>
                  <a:lnTo>
                    <a:pt x="2170" y="770"/>
                  </a:lnTo>
                  <a:lnTo>
                    <a:pt x="2171" y="744"/>
                  </a:lnTo>
                  <a:lnTo>
                    <a:pt x="2326" y="716"/>
                  </a:lnTo>
                  <a:lnTo>
                    <a:pt x="2244" y="717"/>
                  </a:lnTo>
                  <a:lnTo>
                    <a:pt x="2172" y="699"/>
                  </a:lnTo>
                  <a:lnTo>
                    <a:pt x="2278" y="647"/>
                  </a:lnTo>
                  <a:lnTo>
                    <a:pt x="2347" y="620"/>
                  </a:lnTo>
                  <a:lnTo>
                    <a:pt x="2535" y="580"/>
                  </a:lnTo>
                  <a:lnTo>
                    <a:pt x="2573" y="593"/>
                  </a:lnTo>
                  <a:moveTo>
                    <a:pt x="3571" y="843"/>
                  </a:moveTo>
                  <a:lnTo>
                    <a:pt x="3509" y="917"/>
                  </a:lnTo>
                  <a:lnTo>
                    <a:pt x="3629" y="860"/>
                  </a:lnTo>
                  <a:lnTo>
                    <a:pt x="3656" y="907"/>
                  </a:lnTo>
                  <a:lnTo>
                    <a:pt x="3596" y="961"/>
                  </a:lnTo>
                  <a:lnTo>
                    <a:pt x="3611" y="1010"/>
                  </a:lnTo>
                  <a:lnTo>
                    <a:pt x="3711" y="957"/>
                  </a:lnTo>
                  <a:lnTo>
                    <a:pt x="3800" y="894"/>
                  </a:lnTo>
                  <a:lnTo>
                    <a:pt x="3866" y="816"/>
                  </a:lnTo>
                  <a:lnTo>
                    <a:pt x="3938" y="821"/>
                  </a:lnTo>
                  <a:lnTo>
                    <a:pt x="4010" y="832"/>
                  </a:lnTo>
                  <a:lnTo>
                    <a:pt x="4055" y="867"/>
                  </a:lnTo>
                  <a:lnTo>
                    <a:pt x="4032" y="903"/>
                  </a:lnTo>
                  <a:lnTo>
                    <a:pt x="3962" y="942"/>
                  </a:lnTo>
                  <a:lnTo>
                    <a:pt x="3972" y="981"/>
                  </a:lnTo>
                  <a:lnTo>
                    <a:pt x="3939" y="1016"/>
                  </a:lnTo>
                  <a:lnTo>
                    <a:pt x="3792" y="1068"/>
                  </a:lnTo>
                  <a:lnTo>
                    <a:pt x="3706" y="1080"/>
                  </a:lnTo>
                  <a:lnTo>
                    <a:pt x="3664" y="1057"/>
                  </a:lnTo>
                  <a:lnTo>
                    <a:pt x="3619" y="1095"/>
                  </a:lnTo>
                  <a:lnTo>
                    <a:pt x="3518" y="1158"/>
                  </a:lnTo>
                  <a:lnTo>
                    <a:pt x="3477" y="1191"/>
                  </a:lnTo>
                  <a:lnTo>
                    <a:pt x="3373" y="1242"/>
                  </a:lnTo>
                  <a:lnTo>
                    <a:pt x="3287" y="1247"/>
                  </a:lnTo>
                  <a:lnTo>
                    <a:pt x="3218" y="1280"/>
                  </a:lnTo>
                  <a:lnTo>
                    <a:pt x="3178" y="1330"/>
                  </a:lnTo>
                  <a:lnTo>
                    <a:pt x="3103" y="1339"/>
                  </a:lnTo>
                  <a:lnTo>
                    <a:pt x="2985" y="1402"/>
                  </a:lnTo>
                  <a:lnTo>
                    <a:pt x="2858" y="1490"/>
                  </a:lnTo>
                  <a:lnTo>
                    <a:pt x="2792" y="1552"/>
                  </a:lnTo>
                  <a:lnTo>
                    <a:pt x="2726" y="1644"/>
                  </a:lnTo>
                  <a:lnTo>
                    <a:pt x="2806" y="1657"/>
                  </a:lnTo>
                  <a:lnTo>
                    <a:pt x="2785" y="1732"/>
                  </a:lnTo>
                  <a:lnTo>
                    <a:pt x="2776" y="1793"/>
                  </a:lnTo>
                  <a:lnTo>
                    <a:pt x="2872" y="1777"/>
                  </a:lnTo>
                  <a:lnTo>
                    <a:pt x="2966" y="1812"/>
                  </a:lnTo>
                  <a:lnTo>
                    <a:pt x="3010" y="1842"/>
                  </a:lnTo>
                  <a:lnTo>
                    <a:pt x="3032" y="1880"/>
                  </a:lnTo>
                  <a:lnTo>
                    <a:pt x="3098" y="1903"/>
                  </a:lnTo>
                  <a:lnTo>
                    <a:pt x="3146" y="1937"/>
                  </a:lnTo>
                  <a:lnTo>
                    <a:pt x="3247" y="1941"/>
                  </a:lnTo>
                  <a:lnTo>
                    <a:pt x="3311" y="1949"/>
                  </a:lnTo>
                  <a:lnTo>
                    <a:pt x="3264" y="2020"/>
                  </a:lnTo>
                  <a:lnTo>
                    <a:pt x="3242" y="2102"/>
                  </a:lnTo>
                  <a:lnTo>
                    <a:pt x="3244" y="2194"/>
                  </a:lnTo>
                  <a:lnTo>
                    <a:pt x="3304" y="2272"/>
                  </a:lnTo>
                  <a:lnTo>
                    <a:pt x="3366" y="2245"/>
                  </a:lnTo>
                  <a:lnTo>
                    <a:pt x="3439" y="2160"/>
                  </a:lnTo>
                  <a:lnTo>
                    <a:pt x="3468" y="2031"/>
                  </a:lnTo>
                  <a:lnTo>
                    <a:pt x="3445" y="1988"/>
                  </a:lnTo>
                  <a:lnTo>
                    <a:pt x="3565" y="1950"/>
                  </a:lnTo>
                  <a:lnTo>
                    <a:pt x="3664" y="1893"/>
                  </a:lnTo>
                  <a:lnTo>
                    <a:pt x="3727" y="1837"/>
                  </a:lnTo>
                  <a:lnTo>
                    <a:pt x="3750" y="1783"/>
                  </a:lnTo>
                  <a:lnTo>
                    <a:pt x="3744" y="1715"/>
                  </a:lnTo>
                  <a:lnTo>
                    <a:pt x="3702" y="1655"/>
                  </a:lnTo>
                  <a:lnTo>
                    <a:pt x="3820" y="1572"/>
                  </a:lnTo>
                  <a:lnTo>
                    <a:pt x="3835" y="1501"/>
                  </a:lnTo>
                  <a:lnTo>
                    <a:pt x="3888" y="1379"/>
                  </a:lnTo>
                  <a:lnTo>
                    <a:pt x="3939" y="1361"/>
                  </a:lnTo>
                  <a:lnTo>
                    <a:pt x="4028" y="1382"/>
                  </a:lnTo>
                  <a:lnTo>
                    <a:pt x="4084" y="1390"/>
                  </a:lnTo>
                  <a:lnTo>
                    <a:pt x="4144" y="1370"/>
                  </a:lnTo>
                  <a:lnTo>
                    <a:pt x="4184" y="1396"/>
                  </a:lnTo>
                  <a:lnTo>
                    <a:pt x="4232" y="1441"/>
                  </a:lnTo>
                  <a:lnTo>
                    <a:pt x="4233" y="1471"/>
                  </a:lnTo>
                  <a:lnTo>
                    <a:pt x="4337" y="1477"/>
                  </a:lnTo>
                  <a:lnTo>
                    <a:pt x="4301" y="1543"/>
                  </a:lnTo>
                  <a:lnTo>
                    <a:pt x="4270" y="1643"/>
                  </a:lnTo>
                  <a:lnTo>
                    <a:pt x="4320" y="1656"/>
                  </a:lnTo>
                  <a:lnTo>
                    <a:pt x="4342" y="1702"/>
                  </a:lnTo>
                  <a:lnTo>
                    <a:pt x="4451" y="1658"/>
                  </a:lnTo>
                  <a:lnTo>
                    <a:pt x="4550" y="1571"/>
                  </a:lnTo>
                  <a:lnTo>
                    <a:pt x="4608" y="1534"/>
                  </a:lnTo>
                  <a:lnTo>
                    <a:pt x="4621" y="1605"/>
                  </a:lnTo>
                  <a:lnTo>
                    <a:pt x="4655" y="1706"/>
                  </a:lnTo>
                  <a:lnTo>
                    <a:pt x="4683" y="1802"/>
                  </a:lnTo>
                  <a:lnTo>
                    <a:pt x="4637" y="1853"/>
                  </a:lnTo>
                  <a:lnTo>
                    <a:pt x="4702" y="1898"/>
                  </a:lnTo>
                  <a:lnTo>
                    <a:pt x="4740" y="1945"/>
                  </a:lnTo>
                  <a:lnTo>
                    <a:pt x="4833" y="1966"/>
                  </a:lnTo>
                  <a:lnTo>
                    <a:pt x="4864" y="1992"/>
                  </a:lnTo>
                  <a:lnTo>
                    <a:pt x="4864" y="2061"/>
                  </a:lnTo>
                  <a:lnTo>
                    <a:pt x="4910" y="2072"/>
                  </a:lnTo>
                  <a:lnTo>
                    <a:pt x="4925" y="2102"/>
                  </a:lnTo>
                  <a:lnTo>
                    <a:pt x="4899" y="2195"/>
                  </a:lnTo>
                  <a:lnTo>
                    <a:pt x="4842" y="2226"/>
                  </a:lnTo>
                  <a:lnTo>
                    <a:pt x="4786" y="2254"/>
                  </a:lnTo>
                  <a:lnTo>
                    <a:pt x="4670" y="2284"/>
                  </a:lnTo>
                  <a:lnTo>
                    <a:pt x="4565" y="2352"/>
                  </a:lnTo>
                  <a:lnTo>
                    <a:pt x="4450" y="2365"/>
                  </a:lnTo>
                  <a:lnTo>
                    <a:pt x="4317" y="2348"/>
                  </a:lnTo>
                  <a:lnTo>
                    <a:pt x="4219" y="2347"/>
                  </a:lnTo>
                  <a:lnTo>
                    <a:pt x="4149" y="2353"/>
                  </a:lnTo>
                  <a:lnTo>
                    <a:pt x="4073" y="2412"/>
                  </a:lnTo>
                  <a:lnTo>
                    <a:pt x="3976" y="2449"/>
                  </a:lnTo>
                  <a:lnTo>
                    <a:pt x="3840" y="2559"/>
                  </a:lnTo>
                  <a:lnTo>
                    <a:pt x="3736" y="2636"/>
                  </a:lnTo>
                  <a:lnTo>
                    <a:pt x="3798" y="2622"/>
                  </a:lnTo>
                  <a:lnTo>
                    <a:pt x="3943" y="2513"/>
                  </a:lnTo>
                  <a:lnTo>
                    <a:pt x="4107" y="2444"/>
                  </a:lnTo>
                  <a:lnTo>
                    <a:pt x="4208" y="2435"/>
                  </a:lnTo>
                  <a:lnTo>
                    <a:pt x="4252" y="2476"/>
                  </a:lnTo>
                  <a:lnTo>
                    <a:pt x="4171" y="2532"/>
                  </a:lnTo>
                  <a:lnTo>
                    <a:pt x="4162" y="2622"/>
                  </a:lnTo>
                  <a:lnTo>
                    <a:pt x="4164" y="2685"/>
                  </a:lnTo>
                  <a:lnTo>
                    <a:pt x="4238" y="2727"/>
                  </a:lnTo>
                  <a:lnTo>
                    <a:pt x="4353" y="2715"/>
                  </a:lnTo>
                  <a:lnTo>
                    <a:pt x="4448" y="2621"/>
                  </a:lnTo>
                  <a:lnTo>
                    <a:pt x="4434" y="2681"/>
                  </a:lnTo>
                  <a:lnTo>
                    <a:pt x="4469" y="2712"/>
                  </a:lnTo>
                  <a:lnTo>
                    <a:pt x="4370" y="2766"/>
                  </a:lnTo>
                  <a:lnTo>
                    <a:pt x="4206" y="2816"/>
                  </a:lnTo>
                  <a:lnTo>
                    <a:pt x="4129" y="2850"/>
                  </a:lnTo>
                  <a:lnTo>
                    <a:pt x="4035" y="2911"/>
                  </a:lnTo>
                  <a:lnTo>
                    <a:pt x="3985" y="2905"/>
                  </a:lnTo>
                  <a:lnTo>
                    <a:pt x="4004" y="2834"/>
                  </a:lnTo>
                  <a:lnTo>
                    <a:pt x="4142" y="2764"/>
                  </a:lnTo>
                  <a:lnTo>
                    <a:pt x="4034" y="2767"/>
                  </a:lnTo>
                  <a:lnTo>
                    <a:pt x="3955" y="2777"/>
                  </a:lnTo>
                  <a:lnTo>
                    <a:pt x="3927" y="2730"/>
                  </a:lnTo>
                  <a:lnTo>
                    <a:pt x="3965" y="2616"/>
                  </a:lnTo>
                  <a:lnTo>
                    <a:pt x="3943" y="2592"/>
                  </a:lnTo>
                  <a:lnTo>
                    <a:pt x="3894" y="2606"/>
                  </a:lnTo>
                  <a:lnTo>
                    <a:pt x="3879" y="2584"/>
                  </a:lnTo>
                  <a:lnTo>
                    <a:pt x="3806" y="2647"/>
                  </a:lnTo>
                  <a:lnTo>
                    <a:pt x="3764" y="2712"/>
                  </a:lnTo>
                  <a:lnTo>
                    <a:pt x="3727" y="2750"/>
                  </a:lnTo>
                  <a:lnTo>
                    <a:pt x="3694" y="2763"/>
                  </a:lnTo>
                  <a:lnTo>
                    <a:pt x="3671" y="2767"/>
                  </a:lnTo>
                  <a:lnTo>
                    <a:pt x="3657" y="2788"/>
                  </a:lnTo>
                  <a:lnTo>
                    <a:pt x="3533" y="2788"/>
                  </a:lnTo>
                  <a:lnTo>
                    <a:pt x="3430" y="2789"/>
                  </a:lnTo>
                  <a:lnTo>
                    <a:pt x="3394" y="2804"/>
                  </a:lnTo>
                  <a:lnTo>
                    <a:pt x="3301" y="2864"/>
                  </a:lnTo>
                  <a:lnTo>
                    <a:pt x="3291" y="2871"/>
                  </a:lnTo>
                  <a:lnTo>
                    <a:pt x="3258" y="2904"/>
                  </a:lnTo>
                  <a:lnTo>
                    <a:pt x="3195" y="2904"/>
                  </a:lnTo>
                  <a:lnTo>
                    <a:pt x="3128" y="2904"/>
                  </a:lnTo>
                  <a:lnTo>
                    <a:pt x="3093" y="2917"/>
                  </a:lnTo>
                  <a:lnTo>
                    <a:pt x="3098" y="2934"/>
                  </a:lnTo>
                  <a:lnTo>
                    <a:pt x="3095" y="2960"/>
                  </a:lnTo>
                  <a:lnTo>
                    <a:pt x="3091" y="2968"/>
                  </a:lnTo>
                  <a:lnTo>
                    <a:pt x="2987" y="3010"/>
                  </a:lnTo>
                  <a:lnTo>
                    <a:pt x="2912" y="3023"/>
                  </a:lnTo>
                  <a:lnTo>
                    <a:pt x="2816" y="3068"/>
                  </a:lnTo>
                  <a:lnTo>
                    <a:pt x="2799" y="3068"/>
                  </a:lnTo>
                  <a:lnTo>
                    <a:pt x="2780" y="3055"/>
                  </a:lnTo>
                  <a:lnTo>
                    <a:pt x="2777" y="3043"/>
                  </a:lnTo>
                  <a:lnTo>
                    <a:pt x="2782" y="3034"/>
                  </a:lnTo>
                  <a:lnTo>
                    <a:pt x="2807" y="3005"/>
                  </a:lnTo>
                  <a:lnTo>
                    <a:pt x="2856" y="2958"/>
                  </a:lnTo>
                  <a:lnTo>
                    <a:pt x="2894" y="2909"/>
                  </a:lnTo>
                  <a:lnTo>
                    <a:pt x="2908" y="2836"/>
                  </a:lnTo>
                  <a:lnTo>
                    <a:pt x="2923" y="2760"/>
                  </a:lnTo>
                  <a:lnTo>
                    <a:pt x="2868" y="2720"/>
                  </a:lnTo>
                  <a:lnTo>
                    <a:pt x="2882" y="2705"/>
                  </a:lnTo>
                  <a:lnTo>
                    <a:pt x="2877" y="2695"/>
                  </a:lnTo>
                  <a:lnTo>
                    <a:pt x="2858" y="2695"/>
                  </a:lnTo>
                  <a:lnTo>
                    <a:pt x="2850" y="2682"/>
                  </a:lnTo>
                  <a:lnTo>
                    <a:pt x="2855" y="2662"/>
                  </a:lnTo>
                  <a:lnTo>
                    <a:pt x="2838" y="2671"/>
                  </a:lnTo>
                  <a:lnTo>
                    <a:pt x="2822" y="2668"/>
                  </a:lnTo>
                  <a:lnTo>
                    <a:pt x="2829" y="2660"/>
                  </a:lnTo>
                  <a:lnTo>
                    <a:pt x="2817" y="2652"/>
                  </a:lnTo>
                  <a:lnTo>
                    <a:pt x="2820" y="2630"/>
                  </a:lnTo>
                  <a:lnTo>
                    <a:pt x="2779" y="2603"/>
                  </a:lnTo>
                  <a:lnTo>
                    <a:pt x="2738" y="2575"/>
                  </a:lnTo>
                  <a:lnTo>
                    <a:pt x="2687" y="2543"/>
                  </a:lnTo>
                  <a:lnTo>
                    <a:pt x="2639" y="2513"/>
                  </a:lnTo>
                  <a:lnTo>
                    <a:pt x="2569" y="2536"/>
                  </a:lnTo>
                  <a:lnTo>
                    <a:pt x="2547" y="2537"/>
                  </a:lnTo>
                  <a:lnTo>
                    <a:pt x="2475" y="2515"/>
                  </a:lnTo>
                  <a:lnTo>
                    <a:pt x="2416" y="2526"/>
                  </a:lnTo>
                  <a:lnTo>
                    <a:pt x="2365" y="2500"/>
                  </a:lnTo>
                  <a:lnTo>
                    <a:pt x="2304" y="2487"/>
                  </a:lnTo>
                  <a:lnTo>
                    <a:pt x="2260" y="2482"/>
                  </a:lnTo>
                  <a:lnTo>
                    <a:pt x="2247" y="2468"/>
                  </a:lnTo>
                  <a:lnTo>
                    <a:pt x="2258" y="2422"/>
                  </a:lnTo>
                  <a:lnTo>
                    <a:pt x="2236" y="2423"/>
                  </a:lnTo>
                  <a:lnTo>
                    <a:pt x="2219" y="2455"/>
                  </a:lnTo>
                  <a:lnTo>
                    <a:pt x="2083" y="2455"/>
                  </a:lnTo>
                  <a:lnTo>
                    <a:pt x="1858" y="2455"/>
                  </a:lnTo>
                  <a:lnTo>
                    <a:pt x="1634" y="2455"/>
                  </a:lnTo>
                  <a:lnTo>
                    <a:pt x="1436" y="2455"/>
                  </a:lnTo>
                  <a:lnTo>
                    <a:pt x="1239" y="2455"/>
                  </a:lnTo>
                  <a:lnTo>
                    <a:pt x="1045" y="2455"/>
                  </a:lnTo>
                  <a:lnTo>
                    <a:pt x="844" y="2455"/>
                  </a:lnTo>
                  <a:lnTo>
                    <a:pt x="779" y="2455"/>
                  </a:lnTo>
                  <a:lnTo>
                    <a:pt x="584" y="2455"/>
                  </a:lnTo>
                  <a:lnTo>
                    <a:pt x="397" y="2455"/>
                  </a:lnTo>
                  <a:lnTo>
                    <a:pt x="388" y="2455"/>
                  </a:lnTo>
                  <a:lnTo>
                    <a:pt x="316" y="2373"/>
                  </a:lnTo>
                  <a:lnTo>
                    <a:pt x="294" y="2337"/>
                  </a:lnTo>
                  <a:lnTo>
                    <a:pt x="200" y="2303"/>
                  </a:lnTo>
                  <a:lnTo>
                    <a:pt x="217" y="2230"/>
                  </a:lnTo>
                  <a:lnTo>
                    <a:pt x="264" y="2180"/>
                  </a:lnTo>
                  <a:lnTo>
                    <a:pt x="209" y="2145"/>
                  </a:lnTo>
                  <a:lnTo>
                    <a:pt x="249" y="2079"/>
                  </a:lnTo>
                  <a:lnTo>
                    <a:pt x="220" y="2019"/>
                  </a:lnTo>
                  <a:lnTo>
                    <a:pt x="253" y="1977"/>
                  </a:lnTo>
                  <a:lnTo>
                    <a:pt x="320" y="1938"/>
                  </a:lnTo>
                  <a:lnTo>
                    <a:pt x="362" y="1887"/>
                  </a:lnTo>
                  <a:lnTo>
                    <a:pt x="300" y="1836"/>
                  </a:lnTo>
                  <a:lnTo>
                    <a:pt x="319" y="1744"/>
                  </a:lnTo>
                  <a:lnTo>
                    <a:pt x="333" y="1687"/>
                  </a:lnTo>
                  <a:lnTo>
                    <a:pt x="311" y="1651"/>
                  </a:lnTo>
                  <a:lnTo>
                    <a:pt x="302" y="1618"/>
                  </a:lnTo>
                  <a:lnTo>
                    <a:pt x="309" y="1577"/>
                  </a:lnTo>
                  <a:lnTo>
                    <a:pt x="224" y="1603"/>
                  </a:lnTo>
                  <a:lnTo>
                    <a:pt x="121" y="1647"/>
                  </a:lnTo>
                  <a:lnTo>
                    <a:pt x="119" y="1595"/>
                  </a:lnTo>
                  <a:lnTo>
                    <a:pt x="111" y="1561"/>
                  </a:lnTo>
                  <a:lnTo>
                    <a:pt x="75" y="1539"/>
                  </a:lnTo>
                  <a:lnTo>
                    <a:pt x="18" y="1536"/>
                  </a:lnTo>
                  <a:lnTo>
                    <a:pt x="510" y="1099"/>
                  </a:lnTo>
                  <a:lnTo>
                    <a:pt x="854" y="828"/>
                  </a:lnTo>
                  <a:lnTo>
                    <a:pt x="933" y="845"/>
                  </a:lnTo>
                  <a:lnTo>
                    <a:pt x="974" y="880"/>
                  </a:lnTo>
                  <a:lnTo>
                    <a:pt x="1022" y="886"/>
                  </a:lnTo>
                  <a:lnTo>
                    <a:pt x="1108" y="856"/>
                  </a:lnTo>
                  <a:lnTo>
                    <a:pt x="1202" y="834"/>
                  </a:lnTo>
                  <a:lnTo>
                    <a:pt x="1272" y="843"/>
                  </a:lnTo>
                  <a:lnTo>
                    <a:pt x="1392" y="812"/>
                  </a:lnTo>
                  <a:lnTo>
                    <a:pt x="1502" y="794"/>
                  </a:lnTo>
                  <a:lnTo>
                    <a:pt x="1503" y="823"/>
                  </a:lnTo>
                  <a:lnTo>
                    <a:pt x="1564" y="807"/>
                  </a:lnTo>
                  <a:lnTo>
                    <a:pt x="1617" y="774"/>
                  </a:lnTo>
                  <a:lnTo>
                    <a:pt x="1644" y="781"/>
                  </a:lnTo>
                  <a:lnTo>
                    <a:pt x="1659" y="845"/>
                  </a:lnTo>
                  <a:lnTo>
                    <a:pt x="1788" y="796"/>
                  </a:lnTo>
                  <a:lnTo>
                    <a:pt x="1732" y="850"/>
                  </a:lnTo>
                  <a:lnTo>
                    <a:pt x="1812" y="839"/>
                  </a:lnTo>
                  <a:lnTo>
                    <a:pt x="1857" y="818"/>
                  </a:lnTo>
                  <a:lnTo>
                    <a:pt x="1917" y="822"/>
                  </a:lnTo>
                  <a:lnTo>
                    <a:pt x="1966" y="852"/>
                  </a:lnTo>
                  <a:lnTo>
                    <a:pt x="2065" y="878"/>
                  </a:lnTo>
                  <a:lnTo>
                    <a:pt x="2127" y="890"/>
                  </a:lnTo>
                  <a:lnTo>
                    <a:pt x="2185" y="886"/>
                  </a:lnTo>
                  <a:lnTo>
                    <a:pt x="2220" y="922"/>
                  </a:lnTo>
                  <a:lnTo>
                    <a:pt x="2105" y="958"/>
                  </a:lnTo>
                  <a:lnTo>
                    <a:pt x="2189" y="974"/>
                  </a:lnTo>
                  <a:lnTo>
                    <a:pt x="2347" y="965"/>
                  </a:lnTo>
                  <a:lnTo>
                    <a:pt x="2407" y="953"/>
                  </a:lnTo>
                  <a:lnTo>
                    <a:pt x="2423" y="997"/>
                  </a:lnTo>
                  <a:lnTo>
                    <a:pt x="2520" y="960"/>
                  </a:lnTo>
                  <a:lnTo>
                    <a:pt x="2494" y="929"/>
                  </a:lnTo>
                  <a:lnTo>
                    <a:pt x="2554" y="904"/>
                  </a:lnTo>
                  <a:lnTo>
                    <a:pt x="2624" y="901"/>
                  </a:lnTo>
                  <a:lnTo>
                    <a:pt x="2675" y="893"/>
                  </a:lnTo>
                  <a:lnTo>
                    <a:pt x="2702" y="911"/>
                  </a:lnTo>
                  <a:lnTo>
                    <a:pt x="2720" y="950"/>
                  </a:lnTo>
                  <a:lnTo>
                    <a:pt x="2787" y="944"/>
                  </a:lnTo>
                  <a:lnTo>
                    <a:pt x="2854" y="977"/>
                  </a:lnTo>
                  <a:lnTo>
                    <a:pt x="2951" y="965"/>
                  </a:lnTo>
                  <a:lnTo>
                    <a:pt x="3030" y="967"/>
                  </a:lnTo>
                  <a:lnTo>
                    <a:pt x="3064" y="922"/>
                  </a:lnTo>
                  <a:lnTo>
                    <a:pt x="3124" y="909"/>
                  </a:lnTo>
                  <a:lnTo>
                    <a:pt x="3188" y="934"/>
                  </a:lnTo>
                  <a:lnTo>
                    <a:pt x="3128" y="1003"/>
                  </a:lnTo>
                  <a:lnTo>
                    <a:pt x="3213" y="945"/>
                  </a:lnTo>
                  <a:lnTo>
                    <a:pt x="3256" y="947"/>
                  </a:lnTo>
                  <a:lnTo>
                    <a:pt x="3344" y="874"/>
                  </a:lnTo>
                  <a:lnTo>
                    <a:pt x="3325" y="830"/>
                  </a:lnTo>
                  <a:lnTo>
                    <a:pt x="3288" y="801"/>
                  </a:lnTo>
                  <a:lnTo>
                    <a:pt x="3365" y="724"/>
                  </a:lnTo>
                  <a:lnTo>
                    <a:pt x="3475" y="674"/>
                  </a:lnTo>
                  <a:lnTo>
                    <a:pt x="3534" y="685"/>
                  </a:lnTo>
                  <a:lnTo>
                    <a:pt x="3559" y="715"/>
                  </a:lnTo>
                  <a:lnTo>
                    <a:pt x="3561" y="794"/>
                  </a:lnTo>
                  <a:lnTo>
                    <a:pt x="3483" y="829"/>
                  </a:lnTo>
                  <a:lnTo>
                    <a:pt x="3571" y="843"/>
                  </a:lnTo>
                  <a:moveTo>
                    <a:pt x="3269" y="871"/>
                  </a:moveTo>
                  <a:lnTo>
                    <a:pt x="3213" y="896"/>
                  </a:lnTo>
                  <a:lnTo>
                    <a:pt x="3159" y="875"/>
                  </a:lnTo>
                  <a:lnTo>
                    <a:pt x="3107" y="882"/>
                  </a:lnTo>
                  <a:lnTo>
                    <a:pt x="3062" y="850"/>
                  </a:lnTo>
                  <a:lnTo>
                    <a:pt x="3131" y="828"/>
                  </a:lnTo>
                  <a:lnTo>
                    <a:pt x="3197" y="797"/>
                  </a:lnTo>
                  <a:lnTo>
                    <a:pt x="3236" y="818"/>
                  </a:lnTo>
                  <a:lnTo>
                    <a:pt x="3257" y="830"/>
                  </a:lnTo>
                  <a:lnTo>
                    <a:pt x="3261" y="844"/>
                  </a:lnTo>
                  <a:lnTo>
                    <a:pt x="3269" y="871"/>
                  </a:lnTo>
                  <a:moveTo>
                    <a:pt x="4250" y="1014"/>
                  </a:moveTo>
                  <a:lnTo>
                    <a:pt x="4184" y="1017"/>
                  </a:lnTo>
                  <a:lnTo>
                    <a:pt x="4195" y="981"/>
                  </a:lnTo>
                  <a:lnTo>
                    <a:pt x="4247" y="940"/>
                  </a:lnTo>
                  <a:lnTo>
                    <a:pt x="4305" y="930"/>
                  </a:lnTo>
                  <a:lnTo>
                    <a:pt x="4334" y="951"/>
                  </a:lnTo>
                  <a:lnTo>
                    <a:pt x="4313" y="982"/>
                  </a:lnTo>
                  <a:lnTo>
                    <a:pt x="4300" y="992"/>
                  </a:lnTo>
                  <a:lnTo>
                    <a:pt x="4250" y="1014"/>
                  </a:lnTo>
                  <a:moveTo>
                    <a:pt x="3649" y="1125"/>
                  </a:moveTo>
                  <a:lnTo>
                    <a:pt x="3636" y="1158"/>
                  </a:lnTo>
                  <a:lnTo>
                    <a:pt x="3673" y="1146"/>
                  </a:lnTo>
                  <a:lnTo>
                    <a:pt x="3692" y="1166"/>
                  </a:lnTo>
                  <a:lnTo>
                    <a:pt x="3737" y="1192"/>
                  </a:lnTo>
                  <a:lnTo>
                    <a:pt x="3787" y="1215"/>
                  </a:lnTo>
                  <a:lnTo>
                    <a:pt x="3768" y="1251"/>
                  </a:lnTo>
                  <a:lnTo>
                    <a:pt x="3814" y="1246"/>
                  </a:lnTo>
                  <a:lnTo>
                    <a:pt x="3839" y="1271"/>
                  </a:lnTo>
                  <a:lnTo>
                    <a:pt x="3772" y="1295"/>
                  </a:lnTo>
                  <a:lnTo>
                    <a:pt x="3693" y="1277"/>
                  </a:lnTo>
                  <a:lnTo>
                    <a:pt x="3684" y="1242"/>
                  </a:lnTo>
                  <a:lnTo>
                    <a:pt x="3599" y="1283"/>
                  </a:lnTo>
                  <a:lnTo>
                    <a:pt x="3489" y="1323"/>
                  </a:lnTo>
                  <a:lnTo>
                    <a:pt x="3500" y="1278"/>
                  </a:lnTo>
                  <a:lnTo>
                    <a:pt x="3416" y="1285"/>
                  </a:lnTo>
                  <a:lnTo>
                    <a:pt x="3493" y="1247"/>
                  </a:lnTo>
                  <a:lnTo>
                    <a:pt x="3543" y="1187"/>
                  </a:lnTo>
                  <a:lnTo>
                    <a:pt x="3612" y="1118"/>
                  </a:lnTo>
                  <a:lnTo>
                    <a:pt x="3649" y="1125"/>
                  </a:lnTo>
                  <a:moveTo>
                    <a:pt x="3684" y="1349"/>
                  </a:moveTo>
                  <a:lnTo>
                    <a:pt x="3588" y="1392"/>
                  </a:lnTo>
                  <a:lnTo>
                    <a:pt x="3547" y="1390"/>
                  </a:lnTo>
                  <a:lnTo>
                    <a:pt x="3548" y="1369"/>
                  </a:lnTo>
                  <a:lnTo>
                    <a:pt x="3615" y="1333"/>
                  </a:lnTo>
                  <a:lnTo>
                    <a:pt x="3695" y="1334"/>
                  </a:lnTo>
                  <a:lnTo>
                    <a:pt x="3684" y="1349"/>
                  </a:lnTo>
                  <a:moveTo>
                    <a:pt x="3812" y="1392"/>
                  </a:moveTo>
                  <a:lnTo>
                    <a:pt x="3764" y="1432"/>
                  </a:lnTo>
                  <a:lnTo>
                    <a:pt x="3741" y="1426"/>
                  </a:lnTo>
                  <a:lnTo>
                    <a:pt x="3740" y="1403"/>
                  </a:lnTo>
                  <a:lnTo>
                    <a:pt x="3746" y="1397"/>
                  </a:lnTo>
                  <a:lnTo>
                    <a:pt x="3783" y="1374"/>
                  </a:lnTo>
                  <a:lnTo>
                    <a:pt x="3807" y="1376"/>
                  </a:lnTo>
                  <a:lnTo>
                    <a:pt x="3812" y="1392"/>
                  </a:lnTo>
                  <a:moveTo>
                    <a:pt x="43" y="2029"/>
                  </a:moveTo>
                  <a:lnTo>
                    <a:pt x="64" y="2040"/>
                  </a:lnTo>
                  <a:lnTo>
                    <a:pt x="130" y="2033"/>
                  </a:lnTo>
                  <a:lnTo>
                    <a:pt x="37" y="2126"/>
                  </a:lnTo>
                  <a:lnTo>
                    <a:pt x="41" y="2192"/>
                  </a:lnTo>
                  <a:lnTo>
                    <a:pt x="15" y="2192"/>
                  </a:lnTo>
                  <a:lnTo>
                    <a:pt x="6" y="2154"/>
                  </a:lnTo>
                  <a:lnTo>
                    <a:pt x="12" y="2116"/>
                  </a:lnTo>
                  <a:lnTo>
                    <a:pt x="0" y="2091"/>
                  </a:lnTo>
                  <a:lnTo>
                    <a:pt x="18" y="2055"/>
                  </a:lnTo>
                  <a:lnTo>
                    <a:pt x="43" y="2029"/>
                  </a:lnTo>
                  <a:moveTo>
                    <a:pt x="4831" y="2315"/>
                  </a:moveTo>
                  <a:lnTo>
                    <a:pt x="4766" y="2387"/>
                  </a:lnTo>
                  <a:lnTo>
                    <a:pt x="4817" y="2359"/>
                  </a:lnTo>
                  <a:lnTo>
                    <a:pt x="4855" y="2377"/>
                  </a:lnTo>
                  <a:lnTo>
                    <a:pt x="4824" y="2406"/>
                  </a:lnTo>
                  <a:lnTo>
                    <a:pt x="4875" y="2429"/>
                  </a:lnTo>
                  <a:lnTo>
                    <a:pt x="4911" y="2409"/>
                  </a:lnTo>
                  <a:lnTo>
                    <a:pt x="4969" y="2434"/>
                  </a:lnTo>
                  <a:lnTo>
                    <a:pt x="4932" y="2495"/>
                  </a:lnTo>
                  <a:lnTo>
                    <a:pt x="4982" y="2481"/>
                  </a:lnTo>
                  <a:lnTo>
                    <a:pt x="4978" y="2525"/>
                  </a:lnTo>
                  <a:lnTo>
                    <a:pt x="4985" y="2577"/>
                  </a:lnTo>
                  <a:lnTo>
                    <a:pt x="4937" y="2650"/>
                  </a:lnTo>
                  <a:lnTo>
                    <a:pt x="4906" y="2653"/>
                  </a:lnTo>
                  <a:lnTo>
                    <a:pt x="4866" y="2637"/>
                  </a:lnTo>
                  <a:lnTo>
                    <a:pt x="4899" y="2569"/>
                  </a:lnTo>
                  <a:lnTo>
                    <a:pt x="4884" y="2559"/>
                  </a:lnTo>
                  <a:lnTo>
                    <a:pt x="4786" y="2631"/>
                  </a:lnTo>
                  <a:lnTo>
                    <a:pt x="4747" y="2628"/>
                  </a:lnTo>
                  <a:lnTo>
                    <a:pt x="4805" y="2589"/>
                  </a:lnTo>
                  <a:lnTo>
                    <a:pt x="4747" y="2569"/>
                  </a:lnTo>
                  <a:lnTo>
                    <a:pt x="4675" y="2574"/>
                  </a:lnTo>
                  <a:lnTo>
                    <a:pt x="4546" y="2571"/>
                  </a:lnTo>
                  <a:lnTo>
                    <a:pt x="4544" y="2546"/>
                  </a:lnTo>
                  <a:lnTo>
                    <a:pt x="4594" y="2517"/>
                  </a:lnTo>
                  <a:lnTo>
                    <a:pt x="4572" y="2494"/>
                  </a:lnTo>
                  <a:lnTo>
                    <a:pt x="4643" y="2444"/>
                  </a:lnTo>
                  <a:lnTo>
                    <a:pt x="4753" y="2312"/>
                  </a:lnTo>
                  <a:lnTo>
                    <a:pt x="4808" y="2265"/>
                  </a:lnTo>
                  <a:lnTo>
                    <a:pt x="4873" y="2237"/>
                  </a:lnTo>
                  <a:lnTo>
                    <a:pt x="4902" y="2241"/>
                  </a:lnTo>
                  <a:lnTo>
                    <a:pt x="4883" y="2263"/>
                  </a:lnTo>
                  <a:lnTo>
                    <a:pt x="4831" y="2315"/>
                  </a:lnTo>
                  <a:moveTo>
                    <a:pt x="326" y="2496"/>
                  </a:moveTo>
                  <a:lnTo>
                    <a:pt x="285" y="2507"/>
                  </a:lnTo>
                  <a:lnTo>
                    <a:pt x="202" y="2469"/>
                  </a:lnTo>
                  <a:lnTo>
                    <a:pt x="202" y="2440"/>
                  </a:lnTo>
                  <a:lnTo>
                    <a:pt x="163" y="2411"/>
                  </a:lnTo>
                  <a:lnTo>
                    <a:pt x="167" y="2387"/>
                  </a:lnTo>
                  <a:lnTo>
                    <a:pt x="110" y="2372"/>
                  </a:lnTo>
                  <a:lnTo>
                    <a:pt x="117" y="2327"/>
                  </a:lnTo>
                  <a:lnTo>
                    <a:pt x="137" y="2308"/>
                  </a:lnTo>
                  <a:lnTo>
                    <a:pt x="192" y="2326"/>
                  </a:lnTo>
                  <a:lnTo>
                    <a:pt x="223" y="2339"/>
                  </a:lnTo>
                  <a:lnTo>
                    <a:pt x="278" y="2347"/>
                  </a:lnTo>
                  <a:lnTo>
                    <a:pt x="281" y="2376"/>
                  </a:lnTo>
                  <a:lnTo>
                    <a:pt x="286" y="2415"/>
                  </a:lnTo>
                  <a:lnTo>
                    <a:pt x="329" y="2450"/>
                  </a:lnTo>
                  <a:lnTo>
                    <a:pt x="326" y="2496"/>
                  </a:lnTo>
                  <a:moveTo>
                    <a:pt x="4418" y="2446"/>
                  </a:moveTo>
                  <a:lnTo>
                    <a:pt x="4385" y="2448"/>
                  </a:lnTo>
                  <a:lnTo>
                    <a:pt x="4309" y="2422"/>
                  </a:lnTo>
                  <a:lnTo>
                    <a:pt x="4262" y="2382"/>
                  </a:lnTo>
                  <a:lnTo>
                    <a:pt x="4287" y="2375"/>
                  </a:lnTo>
                  <a:lnTo>
                    <a:pt x="4366" y="2396"/>
                  </a:lnTo>
                  <a:lnTo>
                    <a:pt x="4421" y="2431"/>
                  </a:lnTo>
                  <a:lnTo>
                    <a:pt x="4418" y="2446"/>
                  </a:lnTo>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98" name="Freeform 197"/>
            <p:cNvSpPr>
              <a:spLocks noEditPoints="1"/>
            </p:cNvSpPr>
            <p:nvPr/>
          </p:nvSpPr>
          <p:spPr bwMode="auto">
            <a:xfrm>
              <a:off x="5931289" y="3953507"/>
              <a:ext cx="230884" cy="694367"/>
            </a:xfrm>
            <a:custGeom>
              <a:avLst/>
              <a:gdLst>
                <a:gd name="T0" fmla="*/ 233 w 999"/>
                <a:gd name="T1" fmla="*/ 450 h 3202"/>
                <a:gd name="T2" fmla="*/ 296 w 999"/>
                <a:gd name="T3" fmla="*/ 460 h 3202"/>
                <a:gd name="T4" fmla="*/ 208 w 999"/>
                <a:gd name="T5" fmla="*/ 590 h 3202"/>
                <a:gd name="T6" fmla="*/ 221 w 999"/>
                <a:gd name="T7" fmla="*/ 759 h 3202"/>
                <a:gd name="T8" fmla="*/ 205 w 999"/>
                <a:gd name="T9" fmla="*/ 846 h 3202"/>
                <a:gd name="T10" fmla="*/ 159 w 999"/>
                <a:gd name="T11" fmla="*/ 1003 h 3202"/>
                <a:gd name="T12" fmla="*/ 154 w 999"/>
                <a:gd name="T13" fmla="*/ 1173 h 3202"/>
                <a:gd name="T14" fmla="*/ 239 w 999"/>
                <a:gd name="T15" fmla="*/ 1335 h 3202"/>
                <a:gd name="T16" fmla="*/ 234 w 999"/>
                <a:gd name="T17" fmla="*/ 1496 h 3202"/>
                <a:gd name="T18" fmla="*/ 212 w 999"/>
                <a:gd name="T19" fmla="*/ 1622 h 3202"/>
                <a:gd name="T20" fmla="*/ 275 w 999"/>
                <a:gd name="T21" fmla="*/ 1782 h 3202"/>
                <a:gd name="T22" fmla="*/ 244 w 999"/>
                <a:gd name="T23" fmla="*/ 1888 h 3202"/>
                <a:gd name="T24" fmla="*/ 295 w 999"/>
                <a:gd name="T25" fmla="*/ 2078 h 3202"/>
                <a:gd name="T26" fmla="*/ 319 w 999"/>
                <a:gd name="T27" fmla="*/ 2192 h 3202"/>
                <a:gd name="T28" fmla="*/ 349 w 999"/>
                <a:gd name="T29" fmla="*/ 2259 h 3202"/>
                <a:gd name="T30" fmla="*/ 404 w 999"/>
                <a:gd name="T31" fmla="*/ 2307 h 3202"/>
                <a:gd name="T32" fmla="*/ 404 w 999"/>
                <a:gd name="T33" fmla="*/ 2372 h 3202"/>
                <a:gd name="T34" fmla="*/ 409 w 999"/>
                <a:gd name="T35" fmla="*/ 2554 h 3202"/>
                <a:gd name="T36" fmla="*/ 431 w 999"/>
                <a:gd name="T37" fmla="*/ 2649 h 3202"/>
                <a:gd name="T38" fmla="*/ 436 w 999"/>
                <a:gd name="T39" fmla="*/ 2774 h 3202"/>
                <a:gd name="T40" fmla="*/ 513 w 999"/>
                <a:gd name="T41" fmla="*/ 2798 h 3202"/>
                <a:gd name="T42" fmla="*/ 583 w 999"/>
                <a:gd name="T43" fmla="*/ 2908 h 3202"/>
                <a:gd name="T44" fmla="*/ 808 w 999"/>
                <a:gd name="T45" fmla="*/ 2932 h 3202"/>
                <a:gd name="T46" fmla="*/ 728 w 999"/>
                <a:gd name="T47" fmla="*/ 2952 h 3202"/>
                <a:gd name="T48" fmla="*/ 706 w 999"/>
                <a:gd name="T49" fmla="*/ 3058 h 3202"/>
                <a:gd name="T50" fmla="*/ 596 w 999"/>
                <a:gd name="T51" fmla="*/ 3033 h 3202"/>
                <a:gd name="T52" fmla="*/ 498 w 999"/>
                <a:gd name="T53" fmla="*/ 2976 h 3202"/>
                <a:gd name="T54" fmla="*/ 354 w 999"/>
                <a:gd name="T55" fmla="*/ 2877 h 3202"/>
                <a:gd name="T56" fmla="*/ 296 w 999"/>
                <a:gd name="T57" fmla="*/ 2774 h 3202"/>
                <a:gd name="T58" fmla="*/ 226 w 999"/>
                <a:gd name="T59" fmla="*/ 2552 h 3202"/>
                <a:gd name="T60" fmla="*/ 162 w 999"/>
                <a:gd name="T61" fmla="*/ 2463 h 3202"/>
                <a:gd name="T62" fmla="*/ 173 w 999"/>
                <a:gd name="T63" fmla="*/ 2250 h 3202"/>
                <a:gd name="T64" fmla="*/ 237 w 999"/>
                <a:gd name="T65" fmla="*/ 2105 h 3202"/>
                <a:gd name="T66" fmla="*/ 196 w 999"/>
                <a:gd name="T67" fmla="*/ 2188 h 3202"/>
                <a:gd name="T68" fmla="*/ 132 w 999"/>
                <a:gd name="T69" fmla="*/ 2056 h 3202"/>
                <a:gd name="T70" fmla="*/ 124 w 999"/>
                <a:gd name="T71" fmla="*/ 1842 h 3202"/>
                <a:gd name="T72" fmla="*/ 50 w 999"/>
                <a:gd name="T73" fmla="*/ 1664 h 3202"/>
                <a:gd name="T74" fmla="*/ 88 w 999"/>
                <a:gd name="T75" fmla="*/ 1524 h 3202"/>
                <a:gd name="T76" fmla="*/ 107 w 999"/>
                <a:gd name="T77" fmla="*/ 1262 h 3202"/>
                <a:gd name="T78" fmla="*/ 72 w 999"/>
                <a:gd name="T79" fmla="*/ 1065 h 3202"/>
                <a:gd name="T80" fmla="*/ 68 w 999"/>
                <a:gd name="T81" fmla="*/ 856 h 3202"/>
                <a:gd name="T82" fmla="*/ 52 w 999"/>
                <a:gd name="T83" fmla="*/ 515 h 3202"/>
                <a:gd name="T84" fmla="*/ 28 w 999"/>
                <a:gd name="T85" fmla="*/ 185 h 3202"/>
                <a:gd name="T86" fmla="*/ 36 w 999"/>
                <a:gd name="T87" fmla="*/ 43 h 3202"/>
                <a:gd name="T88" fmla="*/ 93 w 999"/>
                <a:gd name="T89" fmla="*/ 57 h 3202"/>
                <a:gd name="T90" fmla="*/ 152 w 999"/>
                <a:gd name="T91" fmla="*/ 155 h 3202"/>
                <a:gd name="T92" fmla="*/ 189 w 999"/>
                <a:gd name="T93" fmla="*/ 333 h 3202"/>
                <a:gd name="T94" fmla="*/ 893 w 999"/>
                <a:gd name="T95" fmla="*/ 3142 h 3202"/>
                <a:gd name="T96" fmla="*/ 999 w 999"/>
                <a:gd name="T97" fmla="*/ 3144 h 3202"/>
                <a:gd name="T98" fmla="*/ 950 w 999"/>
                <a:gd name="T99" fmla="*/ 3202 h 3202"/>
                <a:gd name="T100" fmla="*/ 878 w 999"/>
                <a:gd name="T101" fmla="*/ 3193 h 3202"/>
                <a:gd name="T102" fmla="*/ 750 w 999"/>
                <a:gd name="T103" fmla="*/ 3157 h 3202"/>
                <a:gd name="T104" fmla="*/ 565 w 999"/>
                <a:gd name="T105" fmla="*/ 3068 h 3202"/>
                <a:gd name="T106" fmla="*/ 497 w 999"/>
                <a:gd name="T107" fmla="*/ 2993 h 3202"/>
                <a:gd name="T108" fmla="*/ 708 w 999"/>
                <a:gd name="T109" fmla="*/ 3077 h 3202"/>
                <a:gd name="T110" fmla="*/ 721 w 999"/>
                <a:gd name="T111" fmla="*/ 2984 h 3202"/>
                <a:gd name="T112" fmla="*/ 816 w 999"/>
                <a:gd name="T113" fmla="*/ 2960 h 32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999" h="3202">
                  <a:moveTo>
                    <a:pt x="189" y="333"/>
                  </a:moveTo>
                  <a:lnTo>
                    <a:pt x="233" y="450"/>
                  </a:lnTo>
                  <a:lnTo>
                    <a:pt x="284" y="439"/>
                  </a:lnTo>
                  <a:lnTo>
                    <a:pt x="296" y="460"/>
                  </a:lnTo>
                  <a:lnTo>
                    <a:pt x="282" y="548"/>
                  </a:lnTo>
                  <a:lnTo>
                    <a:pt x="208" y="590"/>
                  </a:lnTo>
                  <a:lnTo>
                    <a:pt x="231" y="732"/>
                  </a:lnTo>
                  <a:lnTo>
                    <a:pt x="221" y="759"/>
                  </a:lnTo>
                  <a:lnTo>
                    <a:pt x="248" y="793"/>
                  </a:lnTo>
                  <a:lnTo>
                    <a:pt x="205" y="846"/>
                  </a:lnTo>
                  <a:lnTo>
                    <a:pt x="171" y="926"/>
                  </a:lnTo>
                  <a:lnTo>
                    <a:pt x="159" y="1003"/>
                  </a:lnTo>
                  <a:lnTo>
                    <a:pt x="181" y="1085"/>
                  </a:lnTo>
                  <a:lnTo>
                    <a:pt x="154" y="1173"/>
                  </a:lnTo>
                  <a:lnTo>
                    <a:pt x="217" y="1319"/>
                  </a:lnTo>
                  <a:lnTo>
                    <a:pt x="239" y="1335"/>
                  </a:lnTo>
                  <a:lnTo>
                    <a:pt x="256" y="1413"/>
                  </a:lnTo>
                  <a:lnTo>
                    <a:pt x="234" y="1496"/>
                  </a:lnTo>
                  <a:lnTo>
                    <a:pt x="252" y="1566"/>
                  </a:lnTo>
                  <a:lnTo>
                    <a:pt x="212" y="1622"/>
                  </a:lnTo>
                  <a:lnTo>
                    <a:pt x="232" y="1700"/>
                  </a:lnTo>
                  <a:lnTo>
                    <a:pt x="275" y="1782"/>
                  </a:lnTo>
                  <a:lnTo>
                    <a:pt x="242" y="1813"/>
                  </a:lnTo>
                  <a:lnTo>
                    <a:pt x="244" y="1888"/>
                  </a:lnTo>
                  <a:lnTo>
                    <a:pt x="253" y="1975"/>
                  </a:lnTo>
                  <a:lnTo>
                    <a:pt x="295" y="2078"/>
                  </a:lnTo>
                  <a:lnTo>
                    <a:pt x="273" y="2095"/>
                  </a:lnTo>
                  <a:lnTo>
                    <a:pt x="319" y="2192"/>
                  </a:lnTo>
                  <a:lnTo>
                    <a:pt x="360" y="2224"/>
                  </a:lnTo>
                  <a:lnTo>
                    <a:pt x="349" y="2259"/>
                  </a:lnTo>
                  <a:lnTo>
                    <a:pt x="386" y="2276"/>
                  </a:lnTo>
                  <a:lnTo>
                    <a:pt x="404" y="2307"/>
                  </a:lnTo>
                  <a:lnTo>
                    <a:pt x="380" y="2323"/>
                  </a:lnTo>
                  <a:lnTo>
                    <a:pt x="404" y="2372"/>
                  </a:lnTo>
                  <a:lnTo>
                    <a:pt x="418" y="2483"/>
                  </a:lnTo>
                  <a:lnTo>
                    <a:pt x="409" y="2554"/>
                  </a:lnTo>
                  <a:lnTo>
                    <a:pt x="432" y="2596"/>
                  </a:lnTo>
                  <a:lnTo>
                    <a:pt x="431" y="2649"/>
                  </a:lnTo>
                  <a:lnTo>
                    <a:pt x="395" y="2686"/>
                  </a:lnTo>
                  <a:lnTo>
                    <a:pt x="436" y="2774"/>
                  </a:lnTo>
                  <a:lnTo>
                    <a:pt x="471" y="2804"/>
                  </a:lnTo>
                  <a:lnTo>
                    <a:pt x="513" y="2798"/>
                  </a:lnTo>
                  <a:lnTo>
                    <a:pt x="537" y="2860"/>
                  </a:lnTo>
                  <a:lnTo>
                    <a:pt x="583" y="2908"/>
                  </a:lnTo>
                  <a:lnTo>
                    <a:pt x="744" y="2919"/>
                  </a:lnTo>
                  <a:lnTo>
                    <a:pt x="808" y="2932"/>
                  </a:lnTo>
                  <a:lnTo>
                    <a:pt x="751" y="2931"/>
                  </a:lnTo>
                  <a:lnTo>
                    <a:pt x="728" y="2952"/>
                  </a:lnTo>
                  <a:lnTo>
                    <a:pt x="683" y="2981"/>
                  </a:lnTo>
                  <a:lnTo>
                    <a:pt x="706" y="3058"/>
                  </a:lnTo>
                  <a:lnTo>
                    <a:pt x="680" y="3060"/>
                  </a:lnTo>
                  <a:lnTo>
                    <a:pt x="596" y="3033"/>
                  </a:lnTo>
                  <a:lnTo>
                    <a:pt x="498" y="2976"/>
                  </a:lnTo>
                  <a:lnTo>
                    <a:pt x="498" y="2976"/>
                  </a:lnTo>
                  <a:lnTo>
                    <a:pt x="397" y="2929"/>
                  </a:lnTo>
                  <a:lnTo>
                    <a:pt x="354" y="2877"/>
                  </a:lnTo>
                  <a:lnTo>
                    <a:pt x="352" y="2829"/>
                  </a:lnTo>
                  <a:lnTo>
                    <a:pt x="296" y="2774"/>
                  </a:lnTo>
                  <a:lnTo>
                    <a:pt x="230" y="2632"/>
                  </a:lnTo>
                  <a:lnTo>
                    <a:pt x="226" y="2552"/>
                  </a:lnTo>
                  <a:lnTo>
                    <a:pt x="272" y="2488"/>
                  </a:lnTo>
                  <a:lnTo>
                    <a:pt x="162" y="2463"/>
                  </a:lnTo>
                  <a:lnTo>
                    <a:pt x="199" y="2389"/>
                  </a:lnTo>
                  <a:lnTo>
                    <a:pt x="173" y="2250"/>
                  </a:lnTo>
                  <a:lnTo>
                    <a:pt x="258" y="2280"/>
                  </a:lnTo>
                  <a:lnTo>
                    <a:pt x="237" y="2105"/>
                  </a:lnTo>
                  <a:lnTo>
                    <a:pt x="184" y="2083"/>
                  </a:lnTo>
                  <a:lnTo>
                    <a:pt x="196" y="2188"/>
                  </a:lnTo>
                  <a:lnTo>
                    <a:pt x="150" y="2176"/>
                  </a:lnTo>
                  <a:lnTo>
                    <a:pt x="132" y="2056"/>
                  </a:lnTo>
                  <a:lnTo>
                    <a:pt x="109" y="1900"/>
                  </a:lnTo>
                  <a:lnTo>
                    <a:pt x="124" y="1842"/>
                  </a:lnTo>
                  <a:lnTo>
                    <a:pt x="81" y="1759"/>
                  </a:lnTo>
                  <a:lnTo>
                    <a:pt x="50" y="1664"/>
                  </a:lnTo>
                  <a:lnTo>
                    <a:pt x="79" y="1661"/>
                  </a:lnTo>
                  <a:lnTo>
                    <a:pt x="88" y="1524"/>
                  </a:lnTo>
                  <a:lnTo>
                    <a:pt x="105" y="1389"/>
                  </a:lnTo>
                  <a:lnTo>
                    <a:pt x="107" y="1262"/>
                  </a:lnTo>
                  <a:lnTo>
                    <a:pt x="65" y="1135"/>
                  </a:lnTo>
                  <a:lnTo>
                    <a:pt x="72" y="1065"/>
                  </a:lnTo>
                  <a:lnTo>
                    <a:pt x="44" y="960"/>
                  </a:lnTo>
                  <a:lnTo>
                    <a:pt x="68" y="856"/>
                  </a:lnTo>
                  <a:lnTo>
                    <a:pt x="55" y="691"/>
                  </a:lnTo>
                  <a:lnTo>
                    <a:pt x="52" y="515"/>
                  </a:lnTo>
                  <a:lnTo>
                    <a:pt x="50" y="324"/>
                  </a:lnTo>
                  <a:lnTo>
                    <a:pt x="28" y="185"/>
                  </a:lnTo>
                  <a:lnTo>
                    <a:pt x="0" y="65"/>
                  </a:lnTo>
                  <a:lnTo>
                    <a:pt x="36" y="43"/>
                  </a:lnTo>
                  <a:lnTo>
                    <a:pt x="51" y="0"/>
                  </a:lnTo>
                  <a:lnTo>
                    <a:pt x="93" y="57"/>
                  </a:lnTo>
                  <a:lnTo>
                    <a:pt x="110" y="119"/>
                  </a:lnTo>
                  <a:lnTo>
                    <a:pt x="152" y="155"/>
                  </a:lnTo>
                  <a:lnTo>
                    <a:pt x="138" y="237"/>
                  </a:lnTo>
                  <a:lnTo>
                    <a:pt x="189" y="333"/>
                  </a:lnTo>
                  <a:moveTo>
                    <a:pt x="816" y="2960"/>
                  </a:moveTo>
                  <a:lnTo>
                    <a:pt x="893" y="3142"/>
                  </a:lnTo>
                  <a:lnTo>
                    <a:pt x="960" y="3142"/>
                  </a:lnTo>
                  <a:lnTo>
                    <a:pt x="999" y="3144"/>
                  </a:lnTo>
                  <a:lnTo>
                    <a:pt x="992" y="3177"/>
                  </a:lnTo>
                  <a:lnTo>
                    <a:pt x="950" y="3202"/>
                  </a:lnTo>
                  <a:lnTo>
                    <a:pt x="918" y="3200"/>
                  </a:lnTo>
                  <a:lnTo>
                    <a:pt x="878" y="3193"/>
                  </a:lnTo>
                  <a:lnTo>
                    <a:pt x="821" y="3169"/>
                  </a:lnTo>
                  <a:lnTo>
                    <a:pt x="750" y="3157"/>
                  </a:lnTo>
                  <a:lnTo>
                    <a:pt x="650" y="3112"/>
                  </a:lnTo>
                  <a:lnTo>
                    <a:pt x="565" y="3068"/>
                  </a:lnTo>
                  <a:lnTo>
                    <a:pt x="436" y="2976"/>
                  </a:lnTo>
                  <a:lnTo>
                    <a:pt x="497" y="2993"/>
                  </a:lnTo>
                  <a:lnTo>
                    <a:pt x="611" y="3048"/>
                  </a:lnTo>
                  <a:lnTo>
                    <a:pt x="708" y="3077"/>
                  </a:lnTo>
                  <a:lnTo>
                    <a:pt x="724" y="3040"/>
                  </a:lnTo>
                  <a:lnTo>
                    <a:pt x="721" y="2984"/>
                  </a:lnTo>
                  <a:lnTo>
                    <a:pt x="766" y="2950"/>
                  </a:lnTo>
                  <a:lnTo>
                    <a:pt x="816" y="2960"/>
                  </a:lnTo>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99" name="Freeform 198"/>
            <p:cNvSpPr>
              <a:spLocks/>
            </p:cNvSpPr>
            <p:nvPr/>
          </p:nvSpPr>
          <p:spPr bwMode="auto">
            <a:xfrm>
              <a:off x="5763803" y="3398724"/>
              <a:ext cx="211013" cy="309398"/>
            </a:xfrm>
            <a:custGeom>
              <a:avLst/>
              <a:gdLst>
                <a:gd name="T0" fmla="*/ 59 w 223"/>
                <a:gd name="T1" fmla="*/ 257 h 348"/>
                <a:gd name="T2" fmla="*/ 44 w 223"/>
                <a:gd name="T3" fmla="*/ 253 h 348"/>
                <a:gd name="T4" fmla="*/ 24 w 223"/>
                <a:gd name="T5" fmla="*/ 241 h 348"/>
                <a:gd name="T6" fmla="*/ 3 w 223"/>
                <a:gd name="T7" fmla="*/ 230 h 348"/>
                <a:gd name="T8" fmla="*/ 7 w 223"/>
                <a:gd name="T9" fmla="*/ 222 h 348"/>
                <a:gd name="T10" fmla="*/ 11 w 223"/>
                <a:gd name="T11" fmla="*/ 204 h 348"/>
                <a:gd name="T12" fmla="*/ 28 w 223"/>
                <a:gd name="T13" fmla="*/ 189 h 348"/>
                <a:gd name="T14" fmla="*/ 28 w 223"/>
                <a:gd name="T15" fmla="*/ 173 h 348"/>
                <a:gd name="T16" fmla="*/ 29 w 223"/>
                <a:gd name="T17" fmla="*/ 142 h 348"/>
                <a:gd name="T18" fmla="*/ 30 w 223"/>
                <a:gd name="T19" fmla="*/ 119 h 348"/>
                <a:gd name="T20" fmla="*/ 26 w 223"/>
                <a:gd name="T21" fmla="*/ 98 h 348"/>
                <a:gd name="T22" fmla="*/ 36 w 223"/>
                <a:gd name="T23" fmla="*/ 94 h 348"/>
                <a:gd name="T24" fmla="*/ 34 w 223"/>
                <a:gd name="T25" fmla="*/ 78 h 348"/>
                <a:gd name="T26" fmla="*/ 58 w 223"/>
                <a:gd name="T27" fmla="*/ 64 h 348"/>
                <a:gd name="T28" fmla="*/ 67 w 223"/>
                <a:gd name="T29" fmla="*/ 55 h 348"/>
                <a:gd name="T30" fmla="*/ 82 w 223"/>
                <a:gd name="T31" fmla="*/ 28 h 348"/>
                <a:gd name="T32" fmla="*/ 96 w 223"/>
                <a:gd name="T33" fmla="*/ 23 h 348"/>
                <a:gd name="T34" fmla="*/ 125 w 223"/>
                <a:gd name="T35" fmla="*/ 15 h 348"/>
                <a:gd name="T36" fmla="*/ 142 w 223"/>
                <a:gd name="T37" fmla="*/ 0 h 348"/>
                <a:gd name="T38" fmla="*/ 152 w 223"/>
                <a:gd name="T39" fmla="*/ 7 h 348"/>
                <a:gd name="T40" fmla="*/ 137 w 223"/>
                <a:gd name="T41" fmla="*/ 17 h 348"/>
                <a:gd name="T42" fmla="*/ 124 w 223"/>
                <a:gd name="T43" fmla="*/ 34 h 348"/>
                <a:gd name="T44" fmla="*/ 115 w 223"/>
                <a:gd name="T45" fmla="*/ 56 h 348"/>
                <a:gd name="T46" fmla="*/ 118 w 223"/>
                <a:gd name="T47" fmla="*/ 70 h 348"/>
                <a:gd name="T48" fmla="*/ 124 w 223"/>
                <a:gd name="T49" fmla="*/ 84 h 348"/>
                <a:gd name="T50" fmla="*/ 123 w 223"/>
                <a:gd name="T51" fmla="*/ 100 h 348"/>
                <a:gd name="T52" fmla="*/ 128 w 223"/>
                <a:gd name="T53" fmla="*/ 106 h 348"/>
                <a:gd name="T54" fmla="*/ 156 w 223"/>
                <a:gd name="T55" fmla="*/ 111 h 348"/>
                <a:gd name="T56" fmla="*/ 178 w 223"/>
                <a:gd name="T57" fmla="*/ 132 h 348"/>
                <a:gd name="T58" fmla="*/ 199 w 223"/>
                <a:gd name="T59" fmla="*/ 131 h 348"/>
                <a:gd name="T60" fmla="*/ 216 w 223"/>
                <a:gd name="T61" fmla="*/ 132 h 348"/>
                <a:gd name="T62" fmla="*/ 208 w 223"/>
                <a:gd name="T63" fmla="*/ 150 h 348"/>
                <a:gd name="T64" fmla="*/ 210 w 223"/>
                <a:gd name="T65" fmla="*/ 179 h 348"/>
                <a:gd name="T66" fmla="*/ 215 w 223"/>
                <a:gd name="T67" fmla="*/ 189 h 348"/>
                <a:gd name="T68" fmla="*/ 212 w 223"/>
                <a:gd name="T69" fmla="*/ 204 h 348"/>
                <a:gd name="T70" fmla="*/ 223 w 223"/>
                <a:gd name="T71" fmla="*/ 232 h 348"/>
                <a:gd name="T72" fmla="*/ 216 w 223"/>
                <a:gd name="T73" fmla="*/ 223 h 348"/>
                <a:gd name="T74" fmla="*/ 204 w 223"/>
                <a:gd name="T75" fmla="*/ 223 h 348"/>
                <a:gd name="T76" fmla="*/ 169 w 223"/>
                <a:gd name="T77" fmla="*/ 236 h 348"/>
                <a:gd name="T78" fmla="*/ 179 w 223"/>
                <a:gd name="T79" fmla="*/ 246 h 348"/>
                <a:gd name="T80" fmla="*/ 165 w 223"/>
                <a:gd name="T81" fmla="*/ 247 h 348"/>
                <a:gd name="T82" fmla="*/ 173 w 223"/>
                <a:gd name="T83" fmla="*/ 270 h 348"/>
                <a:gd name="T84" fmla="*/ 175 w 223"/>
                <a:gd name="T85" fmla="*/ 291 h 348"/>
                <a:gd name="T86" fmla="*/ 159 w 223"/>
                <a:gd name="T87" fmla="*/ 337 h 348"/>
                <a:gd name="T88" fmla="*/ 165 w 223"/>
                <a:gd name="T89" fmla="*/ 315 h 348"/>
                <a:gd name="T90" fmla="*/ 139 w 223"/>
                <a:gd name="T91" fmla="*/ 307 h 348"/>
                <a:gd name="T92" fmla="*/ 123 w 223"/>
                <a:gd name="T93" fmla="*/ 309 h 348"/>
                <a:gd name="T94" fmla="*/ 98 w 223"/>
                <a:gd name="T95" fmla="*/ 285 h 348"/>
                <a:gd name="T96" fmla="*/ 84 w 223"/>
                <a:gd name="T97" fmla="*/ 270 h 348"/>
                <a:gd name="T98" fmla="*/ 66 w 223"/>
                <a:gd name="T99" fmla="*/ 261 h 3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23" h="348">
                  <a:moveTo>
                    <a:pt x="66" y="261"/>
                  </a:moveTo>
                  <a:lnTo>
                    <a:pt x="59" y="257"/>
                  </a:lnTo>
                  <a:lnTo>
                    <a:pt x="50" y="250"/>
                  </a:lnTo>
                  <a:lnTo>
                    <a:pt x="44" y="253"/>
                  </a:lnTo>
                  <a:lnTo>
                    <a:pt x="29" y="250"/>
                  </a:lnTo>
                  <a:lnTo>
                    <a:pt x="24" y="241"/>
                  </a:lnTo>
                  <a:lnTo>
                    <a:pt x="21" y="242"/>
                  </a:lnTo>
                  <a:lnTo>
                    <a:pt x="3" y="230"/>
                  </a:lnTo>
                  <a:lnTo>
                    <a:pt x="0" y="223"/>
                  </a:lnTo>
                  <a:lnTo>
                    <a:pt x="7" y="222"/>
                  </a:lnTo>
                  <a:lnTo>
                    <a:pt x="6" y="211"/>
                  </a:lnTo>
                  <a:lnTo>
                    <a:pt x="11" y="204"/>
                  </a:lnTo>
                  <a:lnTo>
                    <a:pt x="20" y="202"/>
                  </a:lnTo>
                  <a:lnTo>
                    <a:pt x="28" y="189"/>
                  </a:lnTo>
                  <a:lnTo>
                    <a:pt x="35" y="179"/>
                  </a:lnTo>
                  <a:lnTo>
                    <a:pt x="28" y="173"/>
                  </a:lnTo>
                  <a:lnTo>
                    <a:pt x="32" y="161"/>
                  </a:lnTo>
                  <a:lnTo>
                    <a:pt x="29" y="142"/>
                  </a:lnTo>
                  <a:lnTo>
                    <a:pt x="33" y="137"/>
                  </a:lnTo>
                  <a:lnTo>
                    <a:pt x="30" y="119"/>
                  </a:lnTo>
                  <a:lnTo>
                    <a:pt x="23" y="108"/>
                  </a:lnTo>
                  <a:lnTo>
                    <a:pt x="26" y="98"/>
                  </a:lnTo>
                  <a:lnTo>
                    <a:pt x="32" y="100"/>
                  </a:lnTo>
                  <a:lnTo>
                    <a:pt x="36" y="94"/>
                  </a:lnTo>
                  <a:lnTo>
                    <a:pt x="32" y="81"/>
                  </a:lnTo>
                  <a:lnTo>
                    <a:pt x="34" y="78"/>
                  </a:lnTo>
                  <a:lnTo>
                    <a:pt x="44" y="79"/>
                  </a:lnTo>
                  <a:lnTo>
                    <a:pt x="58" y="64"/>
                  </a:lnTo>
                  <a:lnTo>
                    <a:pt x="66" y="62"/>
                  </a:lnTo>
                  <a:lnTo>
                    <a:pt x="67" y="55"/>
                  </a:lnTo>
                  <a:lnTo>
                    <a:pt x="71" y="38"/>
                  </a:lnTo>
                  <a:lnTo>
                    <a:pt x="82" y="28"/>
                  </a:lnTo>
                  <a:lnTo>
                    <a:pt x="94" y="28"/>
                  </a:lnTo>
                  <a:lnTo>
                    <a:pt x="96" y="23"/>
                  </a:lnTo>
                  <a:lnTo>
                    <a:pt x="110" y="25"/>
                  </a:lnTo>
                  <a:lnTo>
                    <a:pt x="125" y="15"/>
                  </a:lnTo>
                  <a:lnTo>
                    <a:pt x="132" y="10"/>
                  </a:lnTo>
                  <a:lnTo>
                    <a:pt x="142" y="0"/>
                  </a:lnTo>
                  <a:lnTo>
                    <a:pt x="148" y="1"/>
                  </a:lnTo>
                  <a:lnTo>
                    <a:pt x="152" y="7"/>
                  </a:lnTo>
                  <a:lnTo>
                    <a:pt x="149" y="14"/>
                  </a:lnTo>
                  <a:lnTo>
                    <a:pt x="137" y="17"/>
                  </a:lnTo>
                  <a:lnTo>
                    <a:pt x="131" y="28"/>
                  </a:lnTo>
                  <a:lnTo>
                    <a:pt x="124" y="34"/>
                  </a:lnTo>
                  <a:lnTo>
                    <a:pt x="118" y="41"/>
                  </a:lnTo>
                  <a:lnTo>
                    <a:pt x="115" y="56"/>
                  </a:lnTo>
                  <a:lnTo>
                    <a:pt x="109" y="68"/>
                  </a:lnTo>
                  <a:lnTo>
                    <a:pt x="118" y="70"/>
                  </a:lnTo>
                  <a:lnTo>
                    <a:pt x="120" y="79"/>
                  </a:lnTo>
                  <a:lnTo>
                    <a:pt x="124" y="84"/>
                  </a:lnTo>
                  <a:lnTo>
                    <a:pt x="125" y="92"/>
                  </a:lnTo>
                  <a:lnTo>
                    <a:pt x="123" y="100"/>
                  </a:lnTo>
                  <a:lnTo>
                    <a:pt x="123" y="104"/>
                  </a:lnTo>
                  <a:lnTo>
                    <a:pt x="128" y="106"/>
                  </a:lnTo>
                  <a:lnTo>
                    <a:pt x="132" y="113"/>
                  </a:lnTo>
                  <a:lnTo>
                    <a:pt x="156" y="111"/>
                  </a:lnTo>
                  <a:lnTo>
                    <a:pt x="166" y="114"/>
                  </a:lnTo>
                  <a:lnTo>
                    <a:pt x="178" y="132"/>
                  </a:lnTo>
                  <a:lnTo>
                    <a:pt x="186" y="129"/>
                  </a:lnTo>
                  <a:lnTo>
                    <a:pt x="199" y="131"/>
                  </a:lnTo>
                  <a:lnTo>
                    <a:pt x="210" y="128"/>
                  </a:lnTo>
                  <a:lnTo>
                    <a:pt x="216" y="132"/>
                  </a:lnTo>
                  <a:lnTo>
                    <a:pt x="212" y="143"/>
                  </a:lnTo>
                  <a:lnTo>
                    <a:pt x="208" y="150"/>
                  </a:lnTo>
                  <a:lnTo>
                    <a:pt x="206" y="165"/>
                  </a:lnTo>
                  <a:lnTo>
                    <a:pt x="210" y="179"/>
                  </a:lnTo>
                  <a:lnTo>
                    <a:pt x="215" y="185"/>
                  </a:lnTo>
                  <a:lnTo>
                    <a:pt x="215" y="189"/>
                  </a:lnTo>
                  <a:lnTo>
                    <a:pt x="206" y="200"/>
                  </a:lnTo>
                  <a:lnTo>
                    <a:pt x="212" y="204"/>
                  </a:lnTo>
                  <a:lnTo>
                    <a:pt x="217" y="212"/>
                  </a:lnTo>
                  <a:lnTo>
                    <a:pt x="223" y="232"/>
                  </a:lnTo>
                  <a:lnTo>
                    <a:pt x="219" y="235"/>
                  </a:lnTo>
                  <a:lnTo>
                    <a:pt x="216" y="223"/>
                  </a:lnTo>
                  <a:lnTo>
                    <a:pt x="211" y="216"/>
                  </a:lnTo>
                  <a:lnTo>
                    <a:pt x="204" y="223"/>
                  </a:lnTo>
                  <a:lnTo>
                    <a:pt x="169" y="223"/>
                  </a:lnTo>
                  <a:lnTo>
                    <a:pt x="169" y="236"/>
                  </a:lnTo>
                  <a:lnTo>
                    <a:pt x="180" y="238"/>
                  </a:lnTo>
                  <a:lnTo>
                    <a:pt x="179" y="246"/>
                  </a:lnTo>
                  <a:lnTo>
                    <a:pt x="175" y="244"/>
                  </a:lnTo>
                  <a:lnTo>
                    <a:pt x="165" y="247"/>
                  </a:lnTo>
                  <a:lnTo>
                    <a:pt x="165" y="262"/>
                  </a:lnTo>
                  <a:lnTo>
                    <a:pt x="173" y="270"/>
                  </a:lnTo>
                  <a:lnTo>
                    <a:pt x="176" y="282"/>
                  </a:lnTo>
                  <a:lnTo>
                    <a:pt x="175" y="291"/>
                  </a:lnTo>
                  <a:lnTo>
                    <a:pt x="168" y="348"/>
                  </a:lnTo>
                  <a:lnTo>
                    <a:pt x="159" y="337"/>
                  </a:lnTo>
                  <a:lnTo>
                    <a:pt x="153" y="336"/>
                  </a:lnTo>
                  <a:lnTo>
                    <a:pt x="165" y="315"/>
                  </a:lnTo>
                  <a:lnTo>
                    <a:pt x="150" y="305"/>
                  </a:lnTo>
                  <a:lnTo>
                    <a:pt x="139" y="307"/>
                  </a:lnTo>
                  <a:lnTo>
                    <a:pt x="133" y="303"/>
                  </a:lnTo>
                  <a:lnTo>
                    <a:pt x="123" y="309"/>
                  </a:lnTo>
                  <a:lnTo>
                    <a:pt x="109" y="306"/>
                  </a:lnTo>
                  <a:lnTo>
                    <a:pt x="98" y="285"/>
                  </a:lnTo>
                  <a:lnTo>
                    <a:pt x="89" y="279"/>
                  </a:lnTo>
                  <a:lnTo>
                    <a:pt x="84" y="270"/>
                  </a:lnTo>
                  <a:lnTo>
                    <a:pt x="71" y="260"/>
                  </a:lnTo>
                  <a:lnTo>
                    <a:pt x="66" y="261"/>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200" name="Freeform 199"/>
            <p:cNvSpPr>
              <a:spLocks/>
            </p:cNvSpPr>
            <p:nvPr/>
          </p:nvSpPr>
          <p:spPr bwMode="auto">
            <a:xfrm>
              <a:off x="5650253" y="3420951"/>
              <a:ext cx="56775" cy="56012"/>
            </a:xfrm>
            <a:custGeom>
              <a:avLst/>
              <a:gdLst>
                <a:gd name="T0" fmla="*/ 51 w 60"/>
                <a:gd name="T1" fmla="*/ 63 h 63"/>
                <a:gd name="T2" fmla="*/ 41 w 60"/>
                <a:gd name="T3" fmla="*/ 58 h 63"/>
                <a:gd name="T4" fmla="*/ 38 w 60"/>
                <a:gd name="T5" fmla="*/ 53 h 63"/>
                <a:gd name="T6" fmla="*/ 40 w 60"/>
                <a:gd name="T7" fmla="*/ 50 h 63"/>
                <a:gd name="T8" fmla="*/ 40 w 60"/>
                <a:gd name="T9" fmla="*/ 45 h 63"/>
                <a:gd name="T10" fmla="*/ 35 w 60"/>
                <a:gd name="T11" fmla="*/ 40 h 63"/>
                <a:gd name="T12" fmla="*/ 28 w 60"/>
                <a:gd name="T13" fmla="*/ 36 h 63"/>
                <a:gd name="T14" fmla="*/ 22 w 60"/>
                <a:gd name="T15" fmla="*/ 34 h 63"/>
                <a:gd name="T16" fmla="*/ 21 w 60"/>
                <a:gd name="T17" fmla="*/ 28 h 63"/>
                <a:gd name="T18" fmla="*/ 17 w 60"/>
                <a:gd name="T19" fmla="*/ 24 h 63"/>
                <a:gd name="T20" fmla="*/ 18 w 60"/>
                <a:gd name="T21" fmla="*/ 30 h 63"/>
                <a:gd name="T22" fmla="*/ 14 w 60"/>
                <a:gd name="T23" fmla="*/ 35 h 63"/>
                <a:gd name="T24" fmla="*/ 10 w 60"/>
                <a:gd name="T25" fmla="*/ 29 h 63"/>
                <a:gd name="T26" fmla="*/ 4 w 60"/>
                <a:gd name="T27" fmla="*/ 27 h 63"/>
                <a:gd name="T28" fmla="*/ 2 w 60"/>
                <a:gd name="T29" fmla="*/ 23 h 63"/>
                <a:gd name="T30" fmla="*/ 2 w 60"/>
                <a:gd name="T31" fmla="*/ 17 h 63"/>
                <a:gd name="T32" fmla="*/ 5 w 60"/>
                <a:gd name="T33" fmla="*/ 10 h 63"/>
                <a:gd name="T34" fmla="*/ 0 w 60"/>
                <a:gd name="T35" fmla="*/ 7 h 63"/>
                <a:gd name="T36" fmla="*/ 5 w 60"/>
                <a:gd name="T37" fmla="*/ 3 h 63"/>
                <a:gd name="T38" fmla="*/ 8 w 60"/>
                <a:gd name="T39" fmla="*/ 0 h 63"/>
                <a:gd name="T40" fmla="*/ 19 w 60"/>
                <a:gd name="T41" fmla="*/ 6 h 63"/>
                <a:gd name="T42" fmla="*/ 24 w 60"/>
                <a:gd name="T43" fmla="*/ 3 h 63"/>
                <a:gd name="T44" fmla="*/ 29 w 60"/>
                <a:gd name="T45" fmla="*/ 5 h 63"/>
                <a:gd name="T46" fmla="*/ 32 w 60"/>
                <a:gd name="T47" fmla="*/ 9 h 63"/>
                <a:gd name="T48" fmla="*/ 37 w 60"/>
                <a:gd name="T49" fmla="*/ 11 h 63"/>
                <a:gd name="T50" fmla="*/ 42 w 60"/>
                <a:gd name="T51" fmla="*/ 6 h 63"/>
                <a:gd name="T52" fmla="*/ 46 w 60"/>
                <a:gd name="T53" fmla="*/ 17 h 63"/>
                <a:gd name="T54" fmla="*/ 52 w 60"/>
                <a:gd name="T55" fmla="*/ 26 h 63"/>
                <a:gd name="T56" fmla="*/ 60 w 60"/>
                <a:gd name="T57" fmla="*/ 35 h 63"/>
                <a:gd name="T58" fmla="*/ 53 w 60"/>
                <a:gd name="T59" fmla="*/ 36 h 63"/>
                <a:gd name="T60" fmla="*/ 53 w 60"/>
                <a:gd name="T61" fmla="*/ 45 h 63"/>
                <a:gd name="T62" fmla="*/ 57 w 60"/>
                <a:gd name="T63" fmla="*/ 48 h 63"/>
                <a:gd name="T64" fmla="*/ 54 w 60"/>
                <a:gd name="T65" fmla="*/ 51 h 63"/>
                <a:gd name="T66" fmla="*/ 54 w 60"/>
                <a:gd name="T67" fmla="*/ 54 h 63"/>
                <a:gd name="T68" fmla="*/ 52 w 60"/>
                <a:gd name="T69" fmla="*/ 58 h 63"/>
                <a:gd name="T70" fmla="*/ 51 w 60"/>
                <a:gd name="T71" fmla="*/ 63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60" h="63">
                  <a:moveTo>
                    <a:pt x="51" y="63"/>
                  </a:moveTo>
                  <a:lnTo>
                    <a:pt x="41" y="58"/>
                  </a:lnTo>
                  <a:lnTo>
                    <a:pt x="38" y="53"/>
                  </a:lnTo>
                  <a:lnTo>
                    <a:pt x="40" y="50"/>
                  </a:lnTo>
                  <a:lnTo>
                    <a:pt x="40" y="45"/>
                  </a:lnTo>
                  <a:lnTo>
                    <a:pt x="35" y="40"/>
                  </a:lnTo>
                  <a:lnTo>
                    <a:pt x="28" y="36"/>
                  </a:lnTo>
                  <a:lnTo>
                    <a:pt x="22" y="34"/>
                  </a:lnTo>
                  <a:lnTo>
                    <a:pt x="21" y="28"/>
                  </a:lnTo>
                  <a:lnTo>
                    <a:pt x="17" y="24"/>
                  </a:lnTo>
                  <a:lnTo>
                    <a:pt x="18" y="30"/>
                  </a:lnTo>
                  <a:lnTo>
                    <a:pt x="14" y="35"/>
                  </a:lnTo>
                  <a:lnTo>
                    <a:pt x="10" y="29"/>
                  </a:lnTo>
                  <a:lnTo>
                    <a:pt x="4" y="27"/>
                  </a:lnTo>
                  <a:lnTo>
                    <a:pt x="2" y="23"/>
                  </a:lnTo>
                  <a:lnTo>
                    <a:pt x="2" y="17"/>
                  </a:lnTo>
                  <a:lnTo>
                    <a:pt x="5" y="10"/>
                  </a:lnTo>
                  <a:lnTo>
                    <a:pt x="0" y="7"/>
                  </a:lnTo>
                  <a:lnTo>
                    <a:pt x="5" y="3"/>
                  </a:lnTo>
                  <a:lnTo>
                    <a:pt x="8" y="0"/>
                  </a:lnTo>
                  <a:lnTo>
                    <a:pt x="19" y="6"/>
                  </a:lnTo>
                  <a:lnTo>
                    <a:pt x="24" y="3"/>
                  </a:lnTo>
                  <a:lnTo>
                    <a:pt x="29" y="5"/>
                  </a:lnTo>
                  <a:lnTo>
                    <a:pt x="32" y="9"/>
                  </a:lnTo>
                  <a:lnTo>
                    <a:pt x="37" y="11"/>
                  </a:lnTo>
                  <a:lnTo>
                    <a:pt x="42" y="6"/>
                  </a:lnTo>
                  <a:lnTo>
                    <a:pt x="46" y="17"/>
                  </a:lnTo>
                  <a:lnTo>
                    <a:pt x="52" y="26"/>
                  </a:lnTo>
                  <a:lnTo>
                    <a:pt x="60" y="35"/>
                  </a:lnTo>
                  <a:lnTo>
                    <a:pt x="53" y="36"/>
                  </a:lnTo>
                  <a:lnTo>
                    <a:pt x="53" y="45"/>
                  </a:lnTo>
                  <a:lnTo>
                    <a:pt x="57" y="48"/>
                  </a:lnTo>
                  <a:lnTo>
                    <a:pt x="54" y="51"/>
                  </a:lnTo>
                  <a:lnTo>
                    <a:pt x="54" y="54"/>
                  </a:lnTo>
                  <a:lnTo>
                    <a:pt x="52" y="58"/>
                  </a:lnTo>
                  <a:lnTo>
                    <a:pt x="51" y="63"/>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201" name="Freeform 200"/>
            <p:cNvSpPr>
              <a:spLocks/>
            </p:cNvSpPr>
            <p:nvPr/>
          </p:nvSpPr>
          <p:spPr bwMode="auto">
            <a:xfrm>
              <a:off x="5690942" y="3200461"/>
              <a:ext cx="179787" cy="61346"/>
            </a:xfrm>
            <a:custGeom>
              <a:avLst/>
              <a:gdLst>
                <a:gd name="T0" fmla="*/ 53 w 190"/>
                <a:gd name="T1" fmla="*/ 0 h 69"/>
                <a:gd name="T2" fmla="*/ 68 w 190"/>
                <a:gd name="T3" fmla="*/ 1 h 69"/>
                <a:gd name="T4" fmla="*/ 82 w 190"/>
                <a:gd name="T5" fmla="*/ 1 h 69"/>
                <a:gd name="T6" fmla="*/ 98 w 190"/>
                <a:gd name="T7" fmla="*/ 8 h 69"/>
                <a:gd name="T8" fmla="*/ 104 w 190"/>
                <a:gd name="T9" fmla="*/ 16 h 69"/>
                <a:gd name="T10" fmla="*/ 121 w 190"/>
                <a:gd name="T11" fmla="*/ 14 h 69"/>
                <a:gd name="T12" fmla="*/ 127 w 190"/>
                <a:gd name="T13" fmla="*/ 19 h 69"/>
                <a:gd name="T14" fmla="*/ 140 w 190"/>
                <a:gd name="T15" fmla="*/ 31 h 69"/>
                <a:gd name="T16" fmla="*/ 150 w 190"/>
                <a:gd name="T17" fmla="*/ 41 h 69"/>
                <a:gd name="T18" fmla="*/ 156 w 190"/>
                <a:gd name="T19" fmla="*/ 40 h 69"/>
                <a:gd name="T20" fmla="*/ 166 w 190"/>
                <a:gd name="T21" fmla="*/ 45 h 69"/>
                <a:gd name="T22" fmla="*/ 164 w 190"/>
                <a:gd name="T23" fmla="*/ 51 h 69"/>
                <a:gd name="T24" fmla="*/ 177 w 190"/>
                <a:gd name="T25" fmla="*/ 51 h 69"/>
                <a:gd name="T26" fmla="*/ 190 w 190"/>
                <a:gd name="T27" fmla="*/ 60 h 69"/>
                <a:gd name="T28" fmla="*/ 187 w 190"/>
                <a:gd name="T29" fmla="*/ 65 h 69"/>
                <a:gd name="T30" fmla="*/ 175 w 190"/>
                <a:gd name="T31" fmla="*/ 67 h 69"/>
                <a:gd name="T32" fmla="*/ 163 w 190"/>
                <a:gd name="T33" fmla="*/ 68 h 69"/>
                <a:gd name="T34" fmla="*/ 151 w 190"/>
                <a:gd name="T35" fmla="*/ 67 h 69"/>
                <a:gd name="T36" fmla="*/ 124 w 190"/>
                <a:gd name="T37" fmla="*/ 69 h 69"/>
                <a:gd name="T38" fmla="*/ 138 w 190"/>
                <a:gd name="T39" fmla="*/ 57 h 69"/>
                <a:gd name="T40" fmla="*/ 131 w 190"/>
                <a:gd name="T41" fmla="*/ 52 h 69"/>
                <a:gd name="T42" fmla="*/ 120 w 190"/>
                <a:gd name="T43" fmla="*/ 50 h 69"/>
                <a:gd name="T44" fmla="*/ 114 w 190"/>
                <a:gd name="T45" fmla="*/ 45 h 69"/>
                <a:gd name="T46" fmla="*/ 112 w 190"/>
                <a:gd name="T47" fmla="*/ 33 h 69"/>
                <a:gd name="T48" fmla="*/ 101 w 190"/>
                <a:gd name="T49" fmla="*/ 34 h 69"/>
                <a:gd name="T50" fmla="*/ 86 w 190"/>
                <a:gd name="T51" fmla="*/ 28 h 69"/>
                <a:gd name="T52" fmla="*/ 81 w 190"/>
                <a:gd name="T53" fmla="*/ 24 h 69"/>
                <a:gd name="T54" fmla="*/ 58 w 190"/>
                <a:gd name="T55" fmla="*/ 20 h 69"/>
                <a:gd name="T56" fmla="*/ 52 w 190"/>
                <a:gd name="T57" fmla="*/ 16 h 69"/>
                <a:gd name="T58" fmla="*/ 60 w 190"/>
                <a:gd name="T59" fmla="*/ 11 h 69"/>
                <a:gd name="T60" fmla="*/ 42 w 190"/>
                <a:gd name="T61" fmla="*/ 10 h 69"/>
                <a:gd name="T62" fmla="*/ 28 w 190"/>
                <a:gd name="T63" fmla="*/ 21 h 69"/>
                <a:gd name="T64" fmla="*/ 20 w 190"/>
                <a:gd name="T65" fmla="*/ 21 h 69"/>
                <a:gd name="T66" fmla="*/ 17 w 190"/>
                <a:gd name="T67" fmla="*/ 26 h 69"/>
                <a:gd name="T68" fmla="*/ 7 w 190"/>
                <a:gd name="T69" fmla="*/ 28 h 69"/>
                <a:gd name="T70" fmla="*/ 0 w 190"/>
                <a:gd name="T71" fmla="*/ 27 h 69"/>
                <a:gd name="T72" fmla="*/ 11 w 190"/>
                <a:gd name="T73" fmla="*/ 20 h 69"/>
                <a:gd name="T74" fmla="*/ 16 w 190"/>
                <a:gd name="T75" fmla="*/ 13 h 69"/>
                <a:gd name="T76" fmla="*/ 25 w 190"/>
                <a:gd name="T77" fmla="*/ 8 h 69"/>
                <a:gd name="T78" fmla="*/ 34 w 190"/>
                <a:gd name="T79" fmla="*/ 4 h 69"/>
                <a:gd name="T80" fmla="*/ 48 w 190"/>
                <a:gd name="T81" fmla="*/ 2 h 69"/>
                <a:gd name="T82" fmla="*/ 53 w 190"/>
                <a:gd name="T83" fmla="*/ 0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90" h="69">
                  <a:moveTo>
                    <a:pt x="53" y="0"/>
                  </a:moveTo>
                  <a:lnTo>
                    <a:pt x="68" y="1"/>
                  </a:lnTo>
                  <a:lnTo>
                    <a:pt x="82" y="1"/>
                  </a:lnTo>
                  <a:lnTo>
                    <a:pt x="98" y="8"/>
                  </a:lnTo>
                  <a:lnTo>
                    <a:pt x="104" y="16"/>
                  </a:lnTo>
                  <a:lnTo>
                    <a:pt x="121" y="14"/>
                  </a:lnTo>
                  <a:lnTo>
                    <a:pt x="127" y="19"/>
                  </a:lnTo>
                  <a:lnTo>
                    <a:pt x="140" y="31"/>
                  </a:lnTo>
                  <a:lnTo>
                    <a:pt x="150" y="41"/>
                  </a:lnTo>
                  <a:lnTo>
                    <a:pt x="156" y="40"/>
                  </a:lnTo>
                  <a:lnTo>
                    <a:pt x="166" y="45"/>
                  </a:lnTo>
                  <a:lnTo>
                    <a:pt x="164" y="51"/>
                  </a:lnTo>
                  <a:lnTo>
                    <a:pt x="177" y="51"/>
                  </a:lnTo>
                  <a:lnTo>
                    <a:pt x="190" y="60"/>
                  </a:lnTo>
                  <a:lnTo>
                    <a:pt x="187" y="65"/>
                  </a:lnTo>
                  <a:lnTo>
                    <a:pt x="175" y="67"/>
                  </a:lnTo>
                  <a:lnTo>
                    <a:pt x="163" y="68"/>
                  </a:lnTo>
                  <a:lnTo>
                    <a:pt x="151" y="67"/>
                  </a:lnTo>
                  <a:lnTo>
                    <a:pt x="124" y="69"/>
                  </a:lnTo>
                  <a:lnTo>
                    <a:pt x="138" y="57"/>
                  </a:lnTo>
                  <a:lnTo>
                    <a:pt x="131" y="52"/>
                  </a:lnTo>
                  <a:lnTo>
                    <a:pt x="120" y="50"/>
                  </a:lnTo>
                  <a:lnTo>
                    <a:pt x="114" y="45"/>
                  </a:lnTo>
                  <a:lnTo>
                    <a:pt x="112" y="33"/>
                  </a:lnTo>
                  <a:lnTo>
                    <a:pt x="101" y="34"/>
                  </a:lnTo>
                  <a:lnTo>
                    <a:pt x="86" y="28"/>
                  </a:lnTo>
                  <a:lnTo>
                    <a:pt x="81" y="24"/>
                  </a:lnTo>
                  <a:lnTo>
                    <a:pt x="58" y="20"/>
                  </a:lnTo>
                  <a:lnTo>
                    <a:pt x="52" y="16"/>
                  </a:lnTo>
                  <a:lnTo>
                    <a:pt x="60" y="11"/>
                  </a:lnTo>
                  <a:lnTo>
                    <a:pt x="42" y="10"/>
                  </a:lnTo>
                  <a:lnTo>
                    <a:pt x="28" y="21"/>
                  </a:lnTo>
                  <a:lnTo>
                    <a:pt x="20" y="21"/>
                  </a:lnTo>
                  <a:lnTo>
                    <a:pt x="17" y="26"/>
                  </a:lnTo>
                  <a:lnTo>
                    <a:pt x="7" y="28"/>
                  </a:lnTo>
                  <a:lnTo>
                    <a:pt x="0" y="27"/>
                  </a:lnTo>
                  <a:lnTo>
                    <a:pt x="11" y="20"/>
                  </a:lnTo>
                  <a:lnTo>
                    <a:pt x="16" y="13"/>
                  </a:lnTo>
                  <a:lnTo>
                    <a:pt x="25" y="8"/>
                  </a:lnTo>
                  <a:lnTo>
                    <a:pt x="34" y="4"/>
                  </a:lnTo>
                  <a:lnTo>
                    <a:pt x="48" y="2"/>
                  </a:lnTo>
                  <a:lnTo>
                    <a:pt x="53"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202" name="Freeform 201"/>
            <p:cNvSpPr>
              <a:spLocks/>
            </p:cNvSpPr>
            <p:nvPr/>
          </p:nvSpPr>
          <p:spPr bwMode="auto">
            <a:xfrm>
              <a:off x="5904795" y="3260918"/>
              <a:ext cx="62453" cy="42676"/>
            </a:xfrm>
            <a:custGeom>
              <a:avLst/>
              <a:gdLst>
                <a:gd name="T0" fmla="*/ 7 w 66"/>
                <a:gd name="T1" fmla="*/ 4 h 48"/>
                <a:gd name="T2" fmla="*/ 10 w 66"/>
                <a:gd name="T3" fmla="*/ 0 h 48"/>
                <a:gd name="T4" fmla="*/ 24 w 66"/>
                <a:gd name="T5" fmla="*/ 0 h 48"/>
                <a:gd name="T6" fmla="*/ 34 w 66"/>
                <a:gd name="T7" fmla="*/ 6 h 48"/>
                <a:gd name="T8" fmla="*/ 39 w 66"/>
                <a:gd name="T9" fmla="*/ 5 h 48"/>
                <a:gd name="T10" fmla="*/ 41 w 66"/>
                <a:gd name="T11" fmla="*/ 13 h 48"/>
                <a:gd name="T12" fmla="*/ 51 w 66"/>
                <a:gd name="T13" fmla="*/ 12 h 48"/>
                <a:gd name="T14" fmla="*/ 50 w 66"/>
                <a:gd name="T15" fmla="*/ 18 h 48"/>
                <a:gd name="T16" fmla="*/ 58 w 66"/>
                <a:gd name="T17" fmla="*/ 19 h 48"/>
                <a:gd name="T18" fmla="*/ 66 w 66"/>
                <a:gd name="T19" fmla="*/ 27 h 48"/>
                <a:gd name="T20" fmla="*/ 58 w 66"/>
                <a:gd name="T21" fmla="*/ 35 h 48"/>
                <a:gd name="T22" fmla="*/ 50 w 66"/>
                <a:gd name="T23" fmla="*/ 31 h 48"/>
                <a:gd name="T24" fmla="*/ 42 w 66"/>
                <a:gd name="T25" fmla="*/ 31 h 48"/>
                <a:gd name="T26" fmla="*/ 36 w 66"/>
                <a:gd name="T27" fmla="*/ 30 h 48"/>
                <a:gd name="T28" fmla="*/ 32 w 66"/>
                <a:gd name="T29" fmla="*/ 34 h 48"/>
                <a:gd name="T30" fmla="*/ 25 w 66"/>
                <a:gd name="T31" fmla="*/ 36 h 48"/>
                <a:gd name="T32" fmla="*/ 23 w 66"/>
                <a:gd name="T33" fmla="*/ 30 h 48"/>
                <a:gd name="T34" fmla="*/ 17 w 66"/>
                <a:gd name="T35" fmla="*/ 34 h 48"/>
                <a:gd name="T36" fmla="*/ 8 w 66"/>
                <a:gd name="T37" fmla="*/ 48 h 48"/>
                <a:gd name="T38" fmla="*/ 4 w 66"/>
                <a:gd name="T39" fmla="*/ 44 h 48"/>
                <a:gd name="T40" fmla="*/ 3 w 66"/>
                <a:gd name="T41" fmla="*/ 39 h 48"/>
                <a:gd name="T42" fmla="*/ 4 w 66"/>
                <a:gd name="T43" fmla="*/ 33 h 48"/>
                <a:gd name="T44" fmla="*/ 0 w 66"/>
                <a:gd name="T45" fmla="*/ 27 h 48"/>
                <a:gd name="T46" fmla="*/ 5 w 66"/>
                <a:gd name="T47" fmla="*/ 23 h 48"/>
                <a:gd name="T48" fmla="*/ 8 w 66"/>
                <a:gd name="T49" fmla="*/ 15 h 48"/>
                <a:gd name="T50" fmla="*/ 7 w 66"/>
                <a:gd name="T51" fmla="*/ 4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66" h="48">
                  <a:moveTo>
                    <a:pt x="7" y="4"/>
                  </a:moveTo>
                  <a:lnTo>
                    <a:pt x="10" y="0"/>
                  </a:lnTo>
                  <a:lnTo>
                    <a:pt x="24" y="0"/>
                  </a:lnTo>
                  <a:lnTo>
                    <a:pt x="34" y="6"/>
                  </a:lnTo>
                  <a:lnTo>
                    <a:pt x="39" y="5"/>
                  </a:lnTo>
                  <a:lnTo>
                    <a:pt x="41" y="13"/>
                  </a:lnTo>
                  <a:lnTo>
                    <a:pt x="51" y="12"/>
                  </a:lnTo>
                  <a:lnTo>
                    <a:pt x="50" y="18"/>
                  </a:lnTo>
                  <a:lnTo>
                    <a:pt x="58" y="19"/>
                  </a:lnTo>
                  <a:lnTo>
                    <a:pt x="66" y="27"/>
                  </a:lnTo>
                  <a:lnTo>
                    <a:pt x="58" y="35"/>
                  </a:lnTo>
                  <a:lnTo>
                    <a:pt x="50" y="31"/>
                  </a:lnTo>
                  <a:lnTo>
                    <a:pt x="42" y="31"/>
                  </a:lnTo>
                  <a:lnTo>
                    <a:pt x="36" y="30"/>
                  </a:lnTo>
                  <a:lnTo>
                    <a:pt x="32" y="34"/>
                  </a:lnTo>
                  <a:lnTo>
                    <a:pt x="25" y="36"/>
                  </a:lnTo>
                  <a:lnTo>
                    <a:pt x="23" y="30"/>
                  </a:lnTo>
                  <a:lnTo>
                    <a:pt x="17" y="34"/>
                  </a:lnTo>
                  <a:lnTo>
                    <a:pt x="8" y="48"/>
                  </a:lnTo>
                  <a:lnTo>
                    <a:pt x="4" y="44"/>
                  </a:lnTo>
                  <a:lnTo>
                    <a:pt x="3" y="39"/>
                  </a:lnTo>
                  <a:lnTo>
                    <a:pt x="4" y="33"/>
                  </a:lnTo>
                  <a:lnTo>
                    <a:pt x="0" y="27"/>
                  </a:lnTo>
                  <a:lnTo>
                    <a:pt x="5" y="23"/>
                  </a:lnTo>
                  <a:lnTo>
                    <a:pt x="8" y="15"/>
                  </a:lnTo>
                  <a:lnTo>
                    <a:pt x="7" y="4"/>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203" name="Freeform 202"/>
            <p:cNvSpPr>
              <a:spLocks/>
            </p:cNvSpPr>
            <p:nvPr/>
          </p:nvSpPr>
          <p:spPr bwMode="auto">
            <a:xfrm>
              <a:off x="5729738" y="3603211"/>
              <a:ext cx="99357" cy="116469"/>
            </a:xfrm>
            <a:custGeom>
              <a:avLst/>
              <a:gdLst>
                <a:gd name="T0" fmla="*/ 13 w 105"/>
                <a:gd name="T1" fmla="*/ 99 h 131"/>
                <a:gd name="T2" fmla="*/ 22 w 105"/>
                <a:gd name="T3" fmla="*/ 84 h 131"/>
                <a:gd name="T4" fmla="*/ 18 w 105"/>
                <a:gd name="T5" fmla="*/ 75 h 131"/>
                <a:gd name="T6" fmla="*/ 11 w 105"/>
                <a:gd name="T7" fmla="*/ 84 h 131"/>
                <a:gd name="T8" fmla="*/ 0 w 105"/>
                <a:gd name="T9" fmla="*/ 75 h 131"/>
                <a:gd name="T10" fmla="*/ 4 w 105"/>
                <a:gd name="T11" fmla="*/ 69 h 131"/>
                <a:gd name="T12" fmla="*/ 0 w 105"/>
                <a:gd name="T13" fmla="*/ 50 h 131"/>
                <a:gd name="T14" fmla="*/ 7 w 105"/>
                <a:gd name="T15" fmla="*/ 47 h 131"/>
                <a:gd name="T16" fmla="*/ 10 w 105"/>
                <a:gd name="T17" fmla="*/ 34 h 131"/>
                <a:gd name="T18" fmla="*/ 17 w 105"/>
                <a:gd name="T19" fmla="*/ 21 h 131"/>
                <a:gd name="T20" fmla="*/ 16 w 105"/>
                <a:gd name="T21" fmla="*/ 12 h 131"/>
                <a:gd name="T22" fmla="*/ 26 w 105"/>
                <a:gd name="T23" fmla="*/ 8 h 131"/>
                <a:gd name="T24" fmla="*/ 39 w 105"/>
                <a:gd name="T25" fmla="*/ 0 h 131"/>
                <a:gd name="T26" fmla="*/ 57 w 105"/>
                <a:gd name="T27" fmla="*/ 12 h 131"/>
                <a:gd name="T28" fmla="*/ 60 w 105"/>
                <a:gd name="T29" fmla="*/ 11 h 131"/>
                <a:gd name="T30" fmla="*/ 65 w 105"/>
                <a:gd name="T31" fmla="*/ 20 h 131"/>
                <a:gd name="T32" fmla="*/ 80 w 105"/>
                <a:gd name="T33" fmla="*/ 23 h 131"/>
                <a:gd name="T34" fmla="*/ 86 w 105"/>
                <a:gd name="T35" fmla="*/ 20 h 131"/>
                <a:gd name="T36" fmla="*/ 95 w 105"/>
                <a:gd name="T37" fmla="*/ 27 h 131"/>
                <a:gd name="T38" fmla="*/ 102 w 105"/>
                <a:gd name="T39" fmla="*/ 31 h 131"/>
                <a:gd name="T40" fmla="*/ 105 w 105"/>
                <a:gd name="T41" fmla="*/ 47 h 131"/>
                <a:gd name="T42" fmla="*/ 99 w 105"/>
                <a:gd name="T43" fmla="*/ 61 h 131"/>
                <a:gd name="T44" fmla="*/ 80 w 105"/>
                <a:gd name="T45" fmla="*/ 83 h 131"/>
                <a:gd name="T46" fmla="*/ 58 w 105"/>
                <a:gd name="T47" fmla="*/ 91 h 131"/>
                <a:gd name="T48" fmla="*/ 47 w 105"/>
                <a:gd name="T49" fmla="*/ 109 h 131"/>
                <a:gd name="T50" fmla="*/ 44 w 105"/>
                <a:gd name="T51" fmla="*/ 123 h 131"/>
                <a:gd name="T52" fmla="*/ 34 w 105"/>
                <a:gd name="T53" fmla="*/ 131 h 131"/>
                <a:gd name="T54" fmla="*/ 26 w 105"/>
                <a:gd name="T55" fmla="*/ 121 h 131"/>
                <a:gd name="T56" fmla="*/ 18 w 105"/>
                <a:gd name="T57" fmla="*/ 119 h 131"/>
                <a:gd name="T58" fmla="*/ 10 w 105"/>
                <a:gd name="T59" fmla="*/ 120 h 131"/>
                <a:gd name="T60" fmla="*/ 10 w 105"/>
                <a:gd name="T61" fmla="*/ 113 h 131"/>
                <a:gd name="T62" fmla="*/ 15 w 105"/>
                <a:gd name="T63" fmla="*/ 108 h 131"/>
                <a:gd name="T64" fmla="*/ 13 w 105"/>
                <a:gd name="T65" fmla="*/ 99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05" h="131">
                  <a:moveTo>
                    <a:pt x="13" y="99"/>
                  </a:moveTo>
                  <a:lnTo>
                    <a:pt x="22" y="84"/>
                  </a:lnTo>
                  <a:lnTo>
                    <a:pt x="18" y="75"/>
                  </a:lnTo>
                  <a:lnTo>
                    <a:pt x="11" y="84"/>
                  </a:lnTo>
                  <a:lnTo>
                    <a:pt x="0" y="75"/>
                  </a:lnTo>
                  <a:lnTo>
                    <a:pt x="4" y="69"/>
                  </a:lnTo>
                  <a:lnTo>
                    <a:pt x="0" y="50"/>
                  </a:lnTo>
                  <a:lnTo>
                    <a:pt x="7" y="47"/>
                  </a:lnTo>
                  <a:lnTo>
                    <a:pt x="10" y="34"/>
                  </a:lnTo>
                  <a:lnTo>
                    <a:pt x="17" y="21"/>
                  </a:lnTo>
                  <a:lnTo>
                    <a:pt x="16" y="12"/>
                  </a:lnTo>
                  <a:lnTo>
                    <a:pt x="26" y="8"/>
                  </a:lnTo>
                  <a:lnTo>
                    <a:pt x="39" y="0"/>
                  </a:lnTo>
                  <a:lnTo>
                    <a:pt x="57" y="12"/>
                  </a:lnTo>
                  <a:lnTo>
                    <a:pt x="60" y="11"/>
                  </a:lnTo>
                  <a:lnTo>
                    <a:pt x="65" y="20"/>
                  </a:lnTo>
                  <a:lnTo>
                    <a:pt x="80" y="23"/>
                  </a:lnTo>
                  <a:lnTo>
                    <a:pt x="86" y="20"/>
                  </a:lnTo>
                  <a:lnTo>
                    <a:pt x="95" y="27"/>
                  </a:lnTo>
                  <a:lnTo>
                    <a:pt x="102" y="31"/>
                  </a:lnTo>
                  <a:lnTo>
                    <a:pt x="105" y="47"/>
                  </a:lnTo>
                  <a:lnTo>
                    <a:pt x="99" y="61"/>
                  </a:lnTo>
                  <a:lnTo>
                    <a:pt x="80" y="83"/>
                  </a:lnTo>
                  <a:lnTo>
                    <a:pt x="58" y="91"/>
                  </a:lnTo>
                  <a:lnTo>
                    <a:pt x="47" y="109"/>
                  </a:lnTo>
                  <a:lnTo>
                    <a:pt x="44" y="123"/>
                  </a:lnTo>
                  <a:lnTo>
                    <a:pt x="34" y="131"/>
                  </a:lnTo>
                  <a:lnTo>
                    <a:pt x="26" y="121"/>
                  </a:lnTo>
                  <a:lnTo>
                    <a:pt x="18" y="119"/>
                  </a:lnTo>
                  <a:lnTo>
                    <a:pt x="10" y="120"/>
                  </a:lnTo>
                  <a:lnTo>
                    <a:pt x="10" y="113"/>
                  </a:lnTo>
                  <a:lnTo>
                    <a:pt x="15" y="108"/>
                  </a:lnTo>
                  <a:lnTo>
                    <a:pt x="13" y="9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204" name="Freeform 203"/>
            <p:cNvSpPr>
              <a:spLocks/>
            </p:cNvSpPr>
            <p:nvPr/>
          </p:nvSpPr>
          <p:spPr bwMode="auto">
            <a:xfrm>
              <a:off x="6224626" y="4567858"/>
              <a:ext cx="50152" cy="21338"/>
            </a:xfrm>
            <a:custGeom>
              <a:avLst/>
              <a:gdLst>
                <a:gd name="T0" fmla="*/ 0 w 53"/>
                <a:gd name="T1" fmla="*/ 15 h 24"/>
                <a:gd name="T2" fmla="*/ 15 w 53"/>
                <a:gd name="T3" fmla="*/ 3 h 24"/>
                <a:gd name="T4" fmla="*/ 30 w 53"/>
                <a:gd name="T5" fmla="*/ 8 h 24"/>
                <a:gd name="T6" fmla="*/ 37 w 53"/>
                <a:gd name="T7" fmla="*/ 0 h 24"/>
                <a:gd name="T8" fmla="*/ 53 w 53"/>
                <a:gd name="T9" fmla="*/ 9 h 24"/>
                <a:gd name="T10" fmla="*/ 50 w 53"/>
                <a:gd name="T11" fmla="*/ 16 h 24"/>
                <a:gd name="T12" fmla="*/ 31 w 53"/>
                <a:gd name="T13" fmla="*/ 22 h 24"/>
                <a:gd name="T14" fmla="*/ 21 w 53"/>
                <a:gd name="T15" fmla="*/ 15 h 24"/>
                <a:gd name="T16" fmla="*/ 11 w 53"/>
                <a:gd name="T17" fmla="*/ 24 h 24"/>
                <a:gd name="T18" fmla="*/ 0 w 53"/>
                <a:gd name="T19" fmla="*/ 15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3" h="24">
                  <a:moveTo>
                    <a:pt x="0" y="15"/>
                  </a:moveTo>
                  <a:lnTo>
                    <a:pt x="15" y="3"/>
                  </a:lnTo>
                  <a:lnTo>
                    <a:pt x="30" y="8"/>
                  </a:lnTo>
                  <a:lnTo>
                    <a:pt x="37" y="0"/>
                  </a:lnTo>
                  <a:lnTo>
                    <a:pt x="53" y="9"/>
                  </a:lnTo>
                  <a:lnTo>
                    <a:pt x="50" y="16"/>
                  </a:lnTo>
                  <a:lnTo>
                    <a:pt x="31" y="22"/>
                  </a:lnTo>
                  <a:lnTo>
                    <a:pt x="21" y="15"/>
                  </a:lnTo>
                  <a:lnTo>
                    <a:pt x="11" y="24"/>
                  </a:lnTo>
                  <a:lnTo>
                    <a:pt x="0" y="1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205" name="Freeform 204"/>
            <p:cNvSpPr>
              <a:spLocks/>
            </p:cNvSpPr>
            <p:nvPr/>
          </p:nvSpPr>
          <p:spPr bwMode="auto">
            <a:xfrm>
              <a:off x="6189615" y="3522306"/>
              <a:ext cx="50152" cy="68459"/>
            </a:xfrm>
            <a:custGeom>
              <a:avLst/>
              <a:gdLst>
                <a:gd name="T0" fmla="*/ 36 w 53"/>
                <a:gd name="T1" fmla="*/ 67 h 77"/>
                <a:gd name="T2" fmla="*/ 29 w 53"/>
                <a:gd name="T3" fmla="*/ 75 h 77"/>
                <a:gd name="T4" fmla="*/ 20 w 53"/>
                <a:gd name="T5" fmla="*/ 77 h 77"/>
                <a:gd name="T6" fmla="*/ 18 w 53"/>
                <a:gd name="T7" fmla="*/ 71 h 77"/>
                <a:gd name="T8" fmla="*/ 13 w 53"/>
                <a:gd name="T9" fmla="*/ 70 h 77"/>
                <a:gd name="T10" fmla="*/ 8 w 53"/>
                <a:gd name="T11" fmla="*/ 76 h 77"/>
                <a:gd name="T12" fmla="*/ 0 w 53"/>
                <a:gd name="T13" fmla="*/ 71 h 77"/>
                <a:gd name="T14" fmla="*/ 4 w 53"/>
                <a:gd name="T15" fmla="*/ 62 h 77"/>
                <a:gd name="T16" fmla="*/ 6 w 53"/>
                <a:gd name="T17" fmla="*/ 53 h 77"/>
                <a:gd name="T18" fmla="*/ 10 w 53"/>
                <a:gd name="T19" fmla="*/ 44 h 77"/>
                <a:gd name="T20" fmla="*/ 2 w 53"/>
                <a:gd name="T21" fmla="*/ 32 h 77"/>
                <a:gd name="T22" fmla="*/ 1 w 53"/>
                <a:gd name="T23" fmla="*/ 18 h 77"/>
                <a:gd name="T24" fmla="*/ 11 w 53"/>
                <a:gd name="T25" fmla="*/ 0 h 77"/>
                <a:gd name="T26" fmla="*/ 17 w 53"/>
                <a:gd name="T27" fmla="*/ 2 h 77"/>
                <a:gd name="T28" fmla="*/ 31 w 53"/>
                <a:gd name="T29" fmla="*/ 7 h 77"/>
                <a:gd name="T30" fmla="*/ 50 w 53"/>
                <a:gd name="T31" fmla="*/ 25 h 77"/>
                <a:gd name="T32" fmla="*/ 53 w 53"/>
                <a:gd name="T33" fmla="*/ 33 h 77"/>
                <a:gd name="T34" fmla="*/ 42 w 53"/>
                <a:gd name="T35" fmla="*/ 52 h 77"/>
                <a:gd name="T36" fmla="*/ 36 w 53"/>
                <a:gd name="T37" fmla="*/ 6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3" h="77">
                  <a:moveTo>
                    <a:pt x="36" y="67"/>
                  </a:moveTo>
                  <a:lnTo>
                    <a:pt x="29" y="75"/>
                  </a:lnTo>
                  <a:lnTo>
                    <a:pt x="20" y="77"/>
                  </a:lnTo>
                  <a:lnTo>
                    <a:pt x="18" y="71"/>
                  </a:lnTo>
                  <a:lnTo>
                    <a:pt x="13" y="70"/>
                  </a:lnTo>
                  <a:lnTo>
                    <a:pt x="8" y="76"/>
                  </a:lnTo>
                  <a:lnTo>
                    <a:pt x="0" y="71"/>
                  </a:lnTo>
                  <a:lnTo>
                    <a:pt x="4" y="62"/>
                  </a:lnTo>
                  <a:lnTo>
                    <a:pt x="6" y="53"/>
                  </a:lnTo>
                  <a:lnTo>
                    <a:pt x="10" y="44"/>
                  </a:lnTo>
                  <a:lnTo>
                    <a:pt x="2" y="32"/>
                  </a:lnTo>
                  <a:lnTo>
                    <a:pt x="1" y="18"/>
                  </a:lnTo>
                  <a:lnTo>
                    <a:pt x="11" y="0"/>
                  </a:lnTo>
                  <a:lnTo>
                    <a:pt x="17" y="2"/>
                  </a:lnTo>
                  <a:lnTo>
                    <a:pt x="31" y="7"/>
                  </a:lnTo>
                  <a:lnTo>
                    <a:pt x="50" y="25"/>
                  </a:lnTo>
                  <a:lnTo>
                    <a:pt x="53" y="33"/>
                  </a:lnTo>
                  <a:lnTo>
                    <a:pt x="42" y="52"/>
                  </a:lnTo>
                  <a:lnTo>
                    <a:pt x="36" y="67"/>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206" name="Freeform 205"/>
            <p:cNvSpPr>
              <a:spLocks/>
            </p:cNvSpPr>
            <p:nvPr/>
          </p:nvSpPr>
          <p:spPr bwMode="auto">
            <a:xfrm>
              <a:off x="6319251" y="2190472"/>
              <a:ext cx="687922" cy="341405"/>
            </a:xfrm>
            <a:custGeom>
              <a:avLst/>
              <a:gdLst>
                <a:gd name="T0" fmla="*/ 429 w 727"/>
                <a:gd name="T1" fmla="*/ 5 h 384"/>
                <a:gd name="T2" fmla="*/ 571 w 727"/>
                <a:gd name="T3" fmla="*/ 1 h 384"/>
                <a:gd name="T4" fmla="*/ 571 w 727"/>
                <a:gd name="T5" fmla="*/ 16 h 384"/>
                <a:gd name="T6" fmla="*/ 556 w 727"/>
                <a:gd name="T7" fmla="*/ 18 h 384"/>
                <a:gd name="T8" fmla="*/ 618 w 727"/>
                <a:gd name="T9" fmla="*/ 23 h 384"/>
                <a:gd name="T10" fmla="*/ 689 w 727"/>
                <a:gd name="T11" fmla="*/ 20 h 384"/>
                <a:gd name="T12" fmla="*/ 679 w 727"/>
                <a:gd name="T13" fmla="*/ 38 h 384"/>
                <a:gd name="T14" fmla="*/ 662 w 727"/>
                <a:gd name="T15" fmla="*/ 44 h 384"/>
                <a:gd name="T16" fmla="*/ 631 w 727"/>
                <a:gd name="T17" fmla="*/ 79 h 384"/>
                <a:gd name="T18" fmla="*/ 603 w 727"/>
                <a:gd name="T19" fmla="*/ 94 h 384"/>
                <a:gd name="T20" fmla="*/ 610 w 727"/>
                <a:gd name="T21" fmla="*/ 116 h 384"/>
                <a:gd name="T22" fmla="*/ 608 w 727"/>
                <a:gd name="T23" fmla="*/ 138 h 384"/>
                <a:gd name="T24" fmla="*/ 567 w 727"/>
                <a:gd name="T25" fmla="*/ 146 h 384"/>
                <a:gd name="T26" fmla="*/ 555 w 727"/>
                <a:gd name="T27" fmla="*/ 158 h 384"/>
                <a:gd name="T28" fmla="*/ 578 w 727"/>
                <a:gd name="T29" fmla="*/ 176 h 384"/>
                <a:gd name="T30" fmla="*/ 548 w 727"/>
                <a:gd name="T31" fmla="*/ 187 h 384"/>
                <a:gd name="T32" fmla="*/ 518 w 727"/>
                <a:gd name="T33" fmla="*/ 198 h 384"/>
                <a:gd name="T34" fmla="*/ 532 w 727"/>
                <a:gd name="T35" fmla="*/ 214 h 384"/>
                <a:gd name="T36" fmla="*/ 436 w 727"/>
                <a:gd name="T37" fmla="*/ 234 h 384"/>
                <a:gd name="T38" fmla="*/ 362 w 727"/>
                <a:gd name="T39" fmla="*/ 273 h 384"/>
                <a:gd name="T40" fmla="*/ 311 w 727"/>
                <a:gd name="T41" fmla="*/ 282 h 384"/>
                <a:gd name="T42" fmla="*/ 280 w 727"/>
                <a:gd name="T43" fmla="*/ 319 h 384"/>
                <a:gd name="T44" fmla="*/ 241 w 727"/>
                <a:gd name="T45" fmla="*/ 364 h 384"/>
                <a:gd name="T46" fmla="*/ 190 w 727"/>
                <a:gd name="T47" fmla="*/ 369 h 384"/>
                <a:gd name="T48" fmla="*/ 148 w 727"/>
                <a:gd name="T49" fmla="*/ 340 h 384"/>
                <a:gd name="T50" fmla="*/ 136 w 727"/>
                <a:gd name="T51" fmla="*/ 288 h 384"/>
                <a:gd name="T52" fmla="*/ 129 w 727"/>
                <a:gd name="T53" fmla="*/ 251 h 384"/>
                <a:gd name="T54" fmla="*/ 185 w 727"/>
                <a:gd name="T55" fmla="*/ 216 h 384"/>
                <a:gd name="T56" fmla="*/ 167 w 727"/>
                <a:gd name="T57" fmla="*/ 211 h 384"/>
                <a:gd name="T58" fmla="*/ 146 w 727"/>
                <a:gd name="T59" fmla="*/ 196 h 384"/>
                <a:gd name="T60" fmla="*/ 193 w 727"/>
                <a:gd name="T61" fmla="*/ 191 h 384"/>
                <a:gd name="T62" fmla="*/ 153 w 727"/>
                <a:gd name="T63" fmla="*/ 177 h 384"/>
                <a:gd name="T64" fmla="*/ 163 w 727"/>
                <a:gd name="T65" fmla="*/ 151 h 384"/>
                <a:gd name="T66" fmla="*/ 143 w 727"/>
                <a:gd name="T67" fmla="*/ 117 h 384"/>
                <a:gd name="T68" fmla="*/ 96 w 727"/>
                <a:gd name="T69" fmla="*/ 101 h 384"/>
                <a:gd name="T70" fmla="*/ 23 w 727"/>
                <a:gd name="T71" fmla="*/ 98 h 384"/>
                <a:gd name="T72" fmla="*/ 69 w 727"/>
                <a:gd name="T73" fmla="*/ 83 h 384"/>
                <a:gd name="T74" fmla="*/ 7 w 727"/>
                <a:gd name="T75" fmla="*/ 67 h 384"/>
                <a:gd name="T76" fmla="*/ 114 w 727"/>
                <a:gd name="T77" fmla="*/ 49 h 384"/>
                <a:gd name="T78" fmla="*/ 148 w 727"/>
                <a:gd name="T79" fmla="*/ 29 h 384"/>
                <a:gd name="T80" fmla="*/ 195 w 727"/>
                <a:gd name="T81" fmla="*/ 19 h 384"/>
                <a:gd name="T82" fmla="*/ 274 w 727"/>
                <a:gd name="T83" fmla="*/ 21 h 384"/>
                <a:gd name="T84" fmla="*/ 347 w 727"/>
                <a:gd name="T85" fmla="*/ 20 h 384"/>
                <a:gd name="T86" fmla="*/ 350 w 727"/>
                <a:gd name="T87" fmla="*/ 12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727" h="384">
                  <a:moveTo>
                    <a:pt x="350" y="12"/>
                  </a:moveTo>
                  <a:lnTo>
                    <a:pt x="392" y="5"/>
                  </a:lnTo>
                  <a:lnTo>
                    <a:pt x="429" y="5"/>
                  </a:lnTo>
                  <a:lnTo>
                    <a:pt x="446" y="1"/>
                  </a:lnTo>
                  <a:lnTo>
                    <a:pt x="485" y="0"/>
                  </a:lnTo>
                  <a:lnTo>
                    <a:pt x="571" y="1"/>
                  </a:lnTo>
                  <a:lnTo>
                    <a:pt x="636" y="10"/>
                  </a:lnTo>
                  <a:lnTo>
                    <a:pt x="614" y="15"/>
                  </a:lnTo>
                  <a:lnTo>
                    <a:pt x="571" y="16"/>
                  </a:lnTo>
                  <a:lnTo>
                    <a:pt x="511" y="17"/>
                  </a:lnTo>
                  <a:lnTo>
                    <a:pt x="516" y="19"/>
                  </a:lnTo>
                  <a:lnTo>
                    <a:pt x="556" y="18"/>
                  </a:lnTo>
                  <a:lnTo>
                    <a:pt x="588" y="22"/>
                  </a:lnTo>
                  <a:lnTo>
                    <a:pt x="610" y="18"/>
                  </a:lnTo>
                  <a:lnTo>
                    <a:pt x="618" y="23"/>
                  </a:lnTo>
                  <a:lnTo>
                    <a:pt x="604" y="30"/>
                  </a:lnTo>
                  <a:lnTo>
                    <a:pt x="634" y="26"/>
                  </a:lnTo>
                  <a:lnTo>
                    <a:pt x="689" y="20"/>
                  </a:lnTo>
                  <a:lnTo>
                    <a:pt x="722" y="23"/>
                  </a:lnTo>
                  <a:lnTo>
                    <a:pt x="727" y="28"/>
                  </a:lnTo>
                  <a:lnTo>
                    <a:pt x="679" y="38"/>
                  </a:lnTo>
                  <a:lnTo>
                    <a:pt x="672" y="41"/>
                  </a:lnTo>
                  <a:lnTo>
                    <a:pt x="636" y="43"/>
                  </a:lnTo>
                  <a:lnTo>
                    <a:pt x="662" y="44"/>
                  </a:lnTo>
                  <a:lnTo>
                    <a:pt x="646" y="54"/>
                  </a:lnTo>
                  <a:lnTo>
                    <a:pt x="634" y="63"/>
                  </a:lnTo>
                  <a:lnTo>
                    <a:pt x="631" y="79"/>
                  </a:lnTo>
                  <a:lnTo>
                    <a:pt x="643" y="88"/>
                  </a:lnTo>
                  <a:lnTo>
                    <a:pt x="624" y="89"/>
                  </a:lnTo>
                  <a:lnTo>
                    <a:pt x="603" y="94"/>
                  </a:lnTo>
                  <a:lnTo>
                    <a:pt x="624" y="102"/>
                  </a:lnTo>
                  <a:lnTo>
                    <a:pt x="624" y="115"/>
                  </a:lnTo>
                  <a:lnTo>
                    <a:pt x="610" y="116"/>
                  </a:lnTo>
                  <a:lnTo>
                    <a:pt x="623" y="130"/>
                  </a:lnTo>
                  <a:lnTo>
                    <a:pt x="595" y="131"/>
                  </a:lnTo>
                  <a:lnTo>
                    <a:pt x="608" y="138"/>
                  </a:lnTo>
                  <a:lnTo>
                    <a:pt x="603" y="143"/>
                  </a:lnTo>
                  <a:lnTo>
                    <a:pt x="585" y="146"/>
                  </a:lnTo>
                  <a:lnTo>
                    <a:pt x="567" y="146"/>
                  </a:lnTo>
                  <a:lnTo>
                    <a:pt x="580" y="157"/>
                  </a:lnTo>
                  <a:lnTo>
                    <a:pt x="579" y="164"/>
                  </a:lnTo>
                  <a:lnTo>
                    <a:pt x="555" y="158"/>
                  </a:lnTo>
                  <a:lnTo>
                    <a:pt x="548" y="162"/>
                  </a:lnTo>
                  <a:lnTo>
                    <a:pt x="564" y="166"/>
                  </a:lnTo>
                  <a:lnTo>
                    <a:pt x="578" y="176"/>
                  </a:lnTo>
                  <a:lnTo>
                    <a:pt x="580" y="190"/>
                  </a:lnTo>
                  <a:lnTo>
                    <a:pt x="556" y="193"/>
                  </a:lnTo>
                  <a:lnTo>
                    <a:pt x="548" y="187"/>
                  </a:lnTo>
                  <a:lnTo>
                    <a:pt x="534" y="177"/>
                  </a:lnTo>
                  <a:lnTo>
                    <a:pt x="536" y="189"/>
                  </a:lnTo>
                  <a:lnTo>
                    <a:pt x="518" y="198"/>
                  </a:lnTo>
                  <a:lnTo>
                    <a:pt x="553" y="198"/>
                  </a:lnTo>
                  <a:lnTo>
                    <a:pt x="571" y="199"/>
                  </a:lnTo>
                  <a:lnTo>
                    <a:pt x="532" y="214"/>
                  </a:lnTo>
                  <a:lnTo>
                    <a:pt x="492" y="228"/>
                  </a:lnTo>
                  <a:lnTo>
                    <a:pt x="451" y="234"/>
                  </a:lnTo>
                  <a:lnTo>
                    <a:pt x="436" y="234"/>
                  </a:lnTo>
                  <a:lnTo>
                    <a:pt x="420" y="241"/>
                  </a:lnTo>
                  <a:lnTo>
                    <a:pt x="396" y="260"/>
                  </a:lnTo>
                  <a:lnTo>
                    <a:pt x="362" y="273"/>
                  </a:lnTo>
                  <a:lnTo>
                    <a:pt x="353" y="274"/>
                  </a:lnTo>
                  <a:lnTo>
                    <a:pt x="333" y="278"/>
                  </a:lnTo>
                  <a:lnTo>
                    <a:pt x="311" y="282"/>
                  </a:lnTo>
                  <a:lnTo>
                    <a:pt x="295" y="294"/>
                  </a:lnTo>
                  <a:lnTo>
                    <a:pt x="291" y="307"/>
                  </a:lnTo>
                  <a:lnTo>
                    <a:pt x="280" y="319"/>
                  </a:lnTo>
                  <a:lnTo>
                    <a:pt x="251" y="334"/>
                  </a:lnTo>
                  <a:lnTo>
                    <a:pt x="252" y="349"/>
                  </a:lnTo>
                  <a:lnTo>
                    <a:pt x="241" y="364"/>
                  </a:lnTo>
                  <a:lnTo>
                    <a:pt x="227" y="383"/>
                  </a:lnTo>
                  <a:lnTo>
                    <a:pt x="206" y="384"/>
                  </a:lnTo>
                  <a:lnTo>
                    <a:pt x="190" y="369"/>
                  </a:lnTo>
                  <a:lnTo>
                    <a:pt x="161" y="369"/>
                  </a:lnTo>
                  <a:lnTo>
                    <a:pt x="150" y="358"/>
                  </a:lnTo>
                  <a:lnTo>
                    <a:pt x="148" y="340"/>
                  </a:lnTo>
                  <a:lnTo>
                    <a:pt x="133" y="316"/>
                  </a:lnTo>
                  <a:lnTo>
                    <a:pt x="130" y="304"/>
                  </a:lnTo>
                  <a:lnTo>
                    <a:pt x="136" y="288"/>
                  </a:lnTo>
                  <a:lnTo>
                    <a:pt x="124" y="271"/>
                  </a:lnTo>
                  <a:lnTo>
                    <a:pt x="135" y="257"/>
                  </a:lnTo>
                  <a:lnTo>
                    <a:pt x="129" y="251"/>
                  </a:lnTo>
                  <a:lnTo>
                    <a:pt x="153" y="230"/>
                  </a:lnTo>
                  <a:lnTo>
                    <a:pt x="176" y="223"/>
                  </a:lnTo>
                  <a:lnTo>
                    <a:pt x="185" y="216"/>
                  </a:lnTo>
                  <a:lnTo>
                    <a:pt x="194" y="203"/>
                  </a:lnTo>
                  <a:lnTo>
                    <a:pt x="176" y="209"/>
                  </a:lnTo>
                  <a:lnTo>
                    <a:pt x="167" y="211"/>
                  </a:lnTo>
                  <a:lnTo>
                    <a:pt x="154" y="214"/>
                  </a:lnTo>
                  <a:lnTo>
                    <a:pt x="141" y="208"/>
                  </a:lnTo>
                  <a:lnTo>
                    <a:pt x="146" y="196"/>
                  </a:lnTo>
                  <a:lnTo>
                    <a:pt x="156" y="187"/>
                  </a:lnTo>
                  <a:lnTo>
                    <a:pt x="168" y="187"/>
                  </a:lnTo>
                  <a:lnTo>
                    <a:pt x="193" y="191"/>
                  </a:lnTo>
                  <a:lnTo>
                    <a:pt x="176" y="181"/>
                  </a:lnTo>
                  <a:lnTo>
                    <a:pt x="167" y="175"/>
                  </a:lnTo>
                  <a:lnTo>
                    <a:pt x="153" y="177"/>
                  </a:lnTo>
                  <a:lnTo>
                    <a:pt x="145" y="173"/>
                  </a:lnTo>
                  <a:lnTo>
                    <a:pt x="168" y="158"/>
                  </a:lnTo>
                  <a:lnTo>
                    <a:pt x="163" y="151"/>
                  </a:lnTo>
                  <a:lnTo>
                    <a:pt x="160" y="140"/>
                  </a:lnTo>
                  <a:lnTo>
                    <a:pt x="155" y="123"/>
                  </a:lnTo>
                  <a:lnTo>
                    <a:pt x="143" y="117"/>
                  </a:lnTo>
                  <a:lnTo>
                    <a:pt x="148" y="111"/>
                  </a:lnTo>
                  <a:lnTo>
                    <a:pt x="121" y="102"/>
                  </a:lnTo>
                  <a:lnTo>
                    <a:pt x="96" y="101"/>
                  </a:lnTo>
                  <a:lnTo>
                    <a:pt x="63" y="101"/>
                  </a:lnTo>
                  <a:lnTo>
                    <a:pt x="33" y="102"/>
                  </a:lnTo>
                  <a:lnTo>
                    <a:pt x="23" y="98"/>
                  </a:lnTo>
                  <a:lnTo>
                    <a:pt x="10" y="88"/>
                  </a:lnTo>
                  <a:lnTo>
                    <a:pt x="45" y="83"/>
                  </a:lnTo>
                  <a:lnTo>
                    <a:pt x="69" y="83"/>
                  </a:lnTo>
                  <a:lnTo>
                    <a:pt x="21" y="79"/>
                  </a:lnTo>
                  <a:lnTo>
                    <a:pt x="0" y="73"/>
                  </a:lnTo>
                  <a:lnTo>
                    <a:pt x="7" y="67"/>
                  </a:lnTo>
                  <a:lnTo>
                    <a:pt x="57" y="60"/>
                  </a:lnTo>
                  <a:lnTo>
                    <a:pt x="105" y="54"/>
                  </a:lnTo>
                  <a:lnTo>
                    <a:pt x="114" y="49"/>
                  </a:lnTo>
                  <a:lnTo>
                    <a:pt x="87" y="44"/>
                  </a:lnTo>
                  <a:lnTo>
                    <a:pt x="101" y="38"/>
                  </a:lnTo>
                  <a:lnTo>
                    <a:pt x="148" y="29"/>
                  </a:lnTo>
                  <a:lnTo>
                    <a:pt x="166" y="28"/>
                  </a:lnTo>
                  <a:lnTo>
                    <a:pt x="166" y="22"/>
                  </a:lnTo>
                  <a:lnTo>
                    <a:pt x="195" y="19"/>
                  </a:lnTo>
                  <a:lnTo>
                    <a:pt x="231" y="17"/>
                  </a:lnTo>
                  <a:lnTo>
                    <a:pt x="265" y="17"/>
                  </a:lnTo>
                  <a:lnTo>
                    <a:pt x="274" y="21"/>
                  </a:lnTo>
                  <a:lnTo>
                    <a:pt x="309" y="14"/>
                  </a:lnTo>
                  <a:lnTo>
                    <a:pt x="332" y="19"/>
                  </a:lnTo>
                  <a:lnTo>
                    <a:pt x="347" y="20"/>
                  </a:lnTo>
                  <a:lnTo>
                    <a:pt x="367" y="24"/>
                  </a:lnTo>
                  <a:lnTo>
                    <a:pt x="345" y="17"/>
                  </a:lnTo>
                  <a:lnTo>
                    <a:pt x="350" y="12"/>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207" name="Freeform 206"/>
            <p:cNvSpPr>
              <a:spLocks/>
            </p:cNvSpPr>
            <p:nvPr/>
          </p:nvSpPr>
          <p:spPr bwMode="auto">
            <a:xfrm>
              <a:off x="5548058" y="3299147"/>
              <a:ext cx="70969" cy="75571"/>
            </a:xfrm>
            <a:custGeom>
              <a:avLst/>
              <a:gdLst>
                <a:gd name="T0" fmla="*/ 37 w 75"/>
                <a:gd name="T1" fmla="*/ 85 h 85"/>
                <a:gd name="T2" fmla="*/ 28 w 75"/>
                <a:gd name="T3" fmla="*/ 81 h 85"/>
                <a:gd name="T4" fmla="*/ 17 w 75"/>
                <a:gd name="T5" fmla="*/ 81 h 85"/>
                <a:gd name="T6" fmla="*/ 9 w 75"/>
                <a:gd name="T7" fmla="*/ 77 h 85"/>
                <a:gd name="T8" fmla="*/ 0 w 75"/>
                <a:gd name="T9" fmla="*/ 68 h 85"/>
                <a:gd name="T10" fmla="*/ 1 w 75"/>
                <a:gd name="T11" fmla="*/ 62 h 85"/>
                <a:gd name="T12" fmla="*/ 4 w 75"/>
                <a:gd name="T13" fmla="*/ 58 h 85"/>
                <a:gd name="T14" fmla="*/ 2 w 75"/>
                <a:gd name="T15" fmla="*/ 54 h 85"/>
                <a:gd name="T16" fmla="*/ 12 w 75"/>
                <a:gd name="T17" fmla="*/ 37 h 85"/>
                <a:gd name="T18" fmla="*/ 36 w 75"/>
                <a:gd name="T19" fmla="*/ 37 h 85"/>
                <a:gd name="T20" fmla="*/ 37 w 75"/>
                <a:gd name="T21" fmla="*/ 29 h 85"/>
                <a:gd name="T22" fmla="*/ 34 w 75"/>
                <a:gd name="T23" fmla="*/ 28 h 85"/>
                <a:gd name="T24" fmla="*/ 33 w 75"/>
                <a:gd name="T25" fmla="*/ 24 h 85"/>
                <a:gd name="T26" fmla="*/ 27 w 75"/>
                <a:gd name="T27" fmla="*/ 19 h 85"/>
                <a:gd name="T28" fmla="*/ 21 w 75"/>
                <a:gd name="T29" fmla="*/ 12 h 85"/>
                <a:gd name="T30" fmla="*/ 29 w 75"/>
                <a:gd name="T31" fmla="*/ 12 h 85"/>
                <a:gd name="T32" fmla="*/ 30 w 75"/>
                <a:gd name="T33" fmla="*/ 0 h 85"/>
                <a:gd name="T34" fmla="*/ 47 w 75"/>
                <a:gd name="T35" fmla="*/ 0 h 85"/>
                <a:gd name="T36" fmla="*/ 64 w 75"/>
                <a:gd name="T37" fmla="*/ 0 h 85"/>
                <a:gd name="T38" fmla="*/ 62 w 75"/>
                <a:gd name="T39" fmla="*/ 17 h 85"/>
                <a:gd name="T40" fmla="*/ 58 w 75"/>
                <a:gd name="T41" fmla="*/ 40 h 85"/>
                <a:gd name="T42" fmla="*/ 63 w 75"/>
                <a:gd name="T43" fmla="*/ 40 h 85"/>
                <a:gd name="T44" fmla="*/ 69 w 75"/>
                <a:gd name="T45" fmla="*/ 44 h 85"/>
                <a:gd name="T46" fmla="*/ 71 w 75"/>
                <a:gd name="T47" fmla="*/ 41 h 85"/>
                <a:gd name="T48" fmla="*/ 75 w 75"/>
                <a:gd name="T49" fmla="*/ 44 h 85"/>
                <a:gd name="T50" fmla="*/ 66 w 75"/>
                <a:gd name="T51" fmla="*/ 52 h 85"/>
                <a:gd name="T52" fmla="*/ 57 w 75"/>
                <a:gd name="T53" fmla="*/ 58 h 85"/>
                <a:gd name="T54" fmla="*/ 55 w 75"/>
                <a:gd name="T55" fmla="*/ 61 h 85"/>
                <a:gd name="T56" fmla="*/ 56 w 75"/>
                <a:gd name="T57" fmla="*/ 66 h 85"/>
                <a:gd name="T58" fmla="*/ 52 w 75"/>
                <a:gd name="T59" fmla="*/ 71 h 85"/>
                <a:gd name="T60" fmla="*/ 48 w 75"/>
                <a:gd name="T61" fmla="*/ 72 h 85"/>
                <a:gd name="T62" fmla="*/ 49 w 75"/>
                <a:gd name="T63" fmla="*/ 74 h 85"/>
                <a:gd name="T64" fmla="*/ 45 w 75"/>
                <a:gd name="T65" fmla="*/ 77 h 85"/>
                <a:gd name="T66" fmla="*/ 38 w 75"/>
                <a:gd name="T67" fmla="*/ 82 h 85"/>
                <a:gd name="T68" fmla="*/ 37 w 75"/>
                <a:gd name="T69" fmla="*/ 85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75" h="85">
                  <a:moveTo>
                    <a:pt x="37" y="85"/>
                  </a:moveTo>
                  <a:lnTo>
                    <a:pt x="28" y="81"/>
                  </a:lnTo>
                  <a:lnTo>
                    <a:pt x="17" y="81"/>
                  </a:lnTo>
                  <a:lnTo>
                    <a:pt x="9" y="77"/>
                  </a:lnTo>
                  <a:lnTo>
                    <a:pt x="0" y="68"/>
                  </a:lnTo>
                  <a:lnTo>
                    <a:pt x="1" y="62"/>
                  </a:lnTo>
                  <a:lnTo>
                    <a:pt x="4" y="58"/>
                  </a:lnTo>
                  <a:lnTo>
                    <a:pt x="2" y="54"/>
                  </a:lnTo>
                  <a:lnTo>
                    <a:pt x="12" y="37"/>
                  </a:lnTo>
                  <a:lnTo>
                    <a:pt x="36" y="37"/>
                  </a:lnTo>
                  <a:lnTo>
                    <a:pt x="37" y="29"/>
                  </a:lnTo>
                  <a:lnTo>
                    <a:pt x="34" y="28"/>
                  </a:lnTo>
                  <a:lnTo>
                    <a:pt x="33" y="24"/>
                  </a:lnTo>
                  <a:lnTo>
                    <a:pt x="27" y="19"/>
                  </a:lnTo>
                  <a:lnTo>
                    <a:pt x="21" y="12"/>
                  </a:lnTo>
                  <a:lnTo>
                    <a:pt x="29" y="12"/>
                  </a:lnTo>
                  <a:lnTo>
                    <a:pt x="30" y="0"/>
                  </a:lnTo>
                  <a:lnTo>
                    <a:pt x="47" y="0"/>
                  </a:lnTo>
                  <a:lnTo>
                    <a:pt x="64" y="0"/>
                  </a:lnTo>
                  <a:lnTo>
                    <a:pt x="62" y="17"/>
                  </a:lnTo>
                  <a:lnTo>
                    <a:pt x="58" y="40"/>
                  </a:lnTo>
                  <a:lnTo>
                    <a:pt x="63" y="40"/>
                  </a:lnTo>
                  <a:lnTo>
                    <a:pt x="69" y="44"/>
                  </a:lnTo>
                  <a:lnTo>
                    <a:pt x="71" y="41"/>
                  </a:lnTo>
                  <a:lnTo>
                    <a:pt x="75" y="44"/>
                  </a:lnTo>
                  <a:lnTo>
                    <a:pt x="66" y="52"/>
                  </a:lnTo>
                  <a:lnTo>
                    <a:pt x="57" y="58"/>
                  </a:lnTo>
                  <a:lnTo>
                    <a:pt x="55" y="61"/>
                  </a:lnTo>
                  <a:lnTo>
                    <a:pt x="56" y="66"/>
                  </a:lnTo>
                  <a:lnTo>
                    <a:pt x="52" y="71"/>
                  </a:lnTo>
                  <a:lnTo>
                    <a:pt x="48" y="72"/>
                  </a:lnTo>
                  <a:lnTo>
                    <a:pt x="49" y="74"/>
                  </a:lnTo>
                  <a:lnTo>
                    <a:pt x="45" y="77"/>
                  </a:lnTo>
                  <a:lnTo>
                    <a:pt x="38" y="82"/>
                  </a:lnTo>
                  <a:lnTo>
                    <a:pt x="37" y="8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208" name="Freeform 207"/>
            <p:cNvSpPr>
              <a:spLocks/>
            </p:cNvSpPr>
            <p:nvPr/>
          </p:nvSpPr>
          <p:spPr bwMode="auto">
            <a:xfrm>
              <a:off x="6071334" y="3474296"/>
              <a:ext cx="83270" cy="130694"/>
            </a:xfrm>
            <a:custGeom>
              <a:avLst/>
              <a:gdLst>
                <a:gd name="T0" fmla="*/ 32 w 88"/>
                <a:gd name="T1" fmla="*/ 0 h 147"/>
                <a:gd name="T2" fmla="*/ 43 w 88"/>
                <a:gd name="T3" fmla="*/ 7 h 147"/>
                <a:gd name="T4" fmla="*/ 54 w 88"/>
                <a:gd name="T5" fmla="*/ 21 h 147"/>
                <a:gd name="T6" fmla="*/ 54 w 88"/>
                <a:gd name="T7" fmla="*/ 32 h 147"/>
                <a:gd name="T8" fmla="*/ 61 w 88"/>
                <a:gd name="T9" fmla="*/ 32 h 147"/>
                <a:gd name="T10" fmla="*/ 71 w 88"/>
                <a:gd name="T11" fmla="*/ 42 h 147"/>
                <a:gd name="T12" fmla="*/ 78 w 88"/>
                <a:gd name="T13" fmla="*/ 49 h 147"/>
                <a:gd name="T14" fmla="*/ 74 w 88"/>
                <a:gd name="T15" fmla="*/ 68 h 147"/>
                <a:gd name="T16" fmla="*/ 63 w 88"/>
                <a:gd name="T17" fmla="*/ 73 h 147"/>
                <a:gd name="T18" fmla="*/ 64 w 88"/>
                <a:gd name="T19" fmla="*/ 78 h 147"/>
                <a:gd name="T20" fmla="*/ 61 w 88"/>
                <a:gd name="T21" fmla="*/ 89 h 147"/>
                <a:gd name="T22" fmla="*/ 68 w 88"/>
                <a:gd name="T23" fmla="*/ 104 h 147"/>
                <a:gd name="T24" fmla="*/ 74 w 88"/>
                <a:gd name="T25" fmla="*/ 104 h 147"/>
                <a:gd name="T26" fmla="*/ 77 w 88"/>
                <a:gd name="T27" fmla="*/ 116 h 147"/>
                <a:gd name="T28" fmla="*/ 88 w 88"/>
                <a:gd name="T29" fmla="*/ 134 h 147"/>
                <a:gd name="T30" fmla="*/ 83 w 88"/>
                <a:gd name="T31" fmla="*/ 135 h 147"/>
                <a:gd name="T32" fmla="*/ 73 w 88"/>
                <a:gd name="T33" fmla="*/ 133 h 147"/>
                <a:gd name="T34" fmla="*/ 67 w 88"/>
                <a:gd name="T35" fmla="*/ 138 h 147"/>
                <a:gd name="T36" fmla="*/ 59 w 88"/>
                <a:gd name="T37" fmla="*/ 142 h 147"/>
                <a:gd name="T38" fmla="*/ 53 w 88"/>
                <a:gd name="T39" fmla="*/ 143 h 147"/>
                <a:gd name="T40" fmla="*/ 51 w 88"/>
                <a:gd name="T41" fmla="*/ 147 h 147"/>
                <a:gd name="T42" fmla="*/ 42 w 88"/>
                <a:gd name="T43" fmla="*/ 146 h 147"/>
                <a:gd name="T44" fmla="*/ 31 w 88"/>
                <a:gd name="T45" fmla="*/ 136 h 147"/>
                <a:gd name="T46" fmla="*/ 29 w 88"/>
                <a:gd name="T47" fmla="*/ 127 h 147"/>
                <a:gd name="T48" fmla="*/ 25 w 88"/>
                <a:gd name="T49" fmla="*/ 116 h 147"/>
                <a:gd name="T50" fmla="*/ 28 w 88"/>
                <a:gd name="T51" fmla="*/ 98 h 147"/>
                <a:gd name="T52" fmla="*/ 33 w 88"/>
                <a:gd name="T53" fmla="*/ 91 h 147"/>
                <a:gd name="T54" fmla="*/ 29 w 88"/>
                <a:gd name="T55" fmla="*/ 82 h 147"/>
                <a:gd name="T56" fmla="*/ 23 w 88"/>
                <a:gd name="T57" fmla="*/ 78 h 147"/>
                <a:gd name="T58" fmla="*/ 25 w 88"/>
                <a:gd name="T59" fmla="*/ 69 h 147"/>
                <a:gd name="T60" fmla="*/ 21 w 88"/>
                <a:gd name="T61" fmla="*/ 64 h 147"/>
                <a:gd name="T62" fmla="*/ 12 w 88"/>
                <a:gd name="T63" fmla="*/ 65 h 147"/>
                <a:gd name="T64" fmla="*/ 0 w 88"/>
                <a:gd name="T65" fmla="*/ 50 h 147"/>
                <a:gd name="T66" fmla="*/ 5 w 88"/>
                <a:gd name="T67" fmla="*/ 44 h 147"/>
                <a:gd name="T68" fmla="*/ 5 w 88"/>
                <a:gd name="T69" fmla="*/ 34 h 147"/>
                <a:gd name="T70" fmla="*/ 16 w 88"/>
                <a:gd name="T71" fmla="*/ 31 h 147"/>
                <a:gd name="T72" fmla="*/ 21 w 88"/>
                <a:gd name="T73" fmla="*/ 27 h 147"/>
                <a:gd name="T74" fmla="*/ 15 w 88"/>
                <a:gd name="T75" fmla="*/ 19 h 147"/>
                <a:gd name="T76" fmla="*/ 17 w 88"/>
                <a:gd name="T77" fmla="*/ 12 h 147"/>
                <a:gd name="T78" fmla="*/ 32 w 88"/>
                <a:gd name="T79" fmla="*/ 0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88" h="147">
                  <a:moveTo>
                    <a:pt x="32" y="0"/>
                  </a:moveTo>
                  <a:lnTo>
                    <a:pt x="43" y="7"/>
                  </a:lnTo>
                  <a:lnTo>
                    <a:pt x="54" y="21"/>
                  </a:lnTo>
                  <a:lnTo>
                    <a:pt x="54" y="32"/>
                  </a:lnTo>
                  <a:lnTo>
                    <a:pt x="61" y="32"/>
                  </a:lnTo>
                  <a:lnTo>
                    <a:pt x="71" y="42"/>
                  </a:lnTo>
                  <a:lnTo>
                    <a:pt x="78" y="49"/>
                  </a:lnTo>
                  <a:lnTo>
                    <a:pt x="74" y="68"/>
                  </a:lnTo>
                  <a:lnTo>
                    <a:pt x="63" y="73"/>
                  </a:lnTo>
                  <a:lnTo>
                    <a:pt x="64" y="78"/>
                  </a:lnTo>
                  <a:lnTo>
                    <a:pt x="61" y="89"/>
                  </a:lnTo>
                  <a:lnTo>
                    <a:pt x="68" y="104"/>
                  </a:lnTo>
                  <a:lnTo>
                    <a:pt x="74" y="104"/>
                  </a:lnTo>
                  <a:lnTo>
                    <a:pt x="77" y="116"/>
                  </a:lnTo>
                  <a:lnTo>
                    <a:pt x="88" y="134"/>
                  </a:lnTo>
                  <a:lnTo>
                    <a:pt x="83" y="135"/>
                  </a:lnTo>
                  <a:lnTo>
                    <a:pt x="73" y="133"/>
                  </a:lnTo>
                  <a:lnTo>
                    <a:pt x="67" y="138"/>
                  </a:lnTo>
                  <a:lnTo>
                    <a:pt x="59" y="142"/>
                  </a:lnTo>
                  <a:lnTo>
                    <a:pt x="53" y="143"/>
                  </a:lnTo>
                  <a:lnTo>
                    <a:pt x="51" y="147"/>
                  </a:lnTo>
                  <a:lnTo>
                    <a:pt x="42" y="146"/>
                  </a:lnTo>
                  <a:lnTo>
                    <a:pt x="31" y="136"/>
                  </a:lnTo>
                  <a:lnTo>
                    <a:pt x="29" y="127"/>
                  </a:lnTo>
                  <a:lnTo>
                    <a:pt x="25" y="116"/>
                  </a:lnTo>
                  <a:lnTo>
                    <a:pt x="28" y="98"/>
                  </a:lnTo>
                  <a:lnTo>
                    <a:pt x="33" y="91"/>
                  </a:lnTo>
                  <a:lnTo>
                    <a:pt x="29" y="82"/>
                  </a:lnTo>
                  <a:lnTo>
                    <a:pt x="23" y="78"/>
                  </a:lnTo>
                  <a:lnTo>
                    <a:pt x="25" y="69"/>
                  </a:lnTo>
                  <a:lnTo>
                    <a:pt x="21" y="64"/>
                  </a:lnTo>
                  <a:lnTo>
                    <a:pt x="12" y="65"/>
                  </a:lnTo>
                  <a:lnTo>
                    <a:pt x="0" y="50"/>
                  </a:lnTo>
                  <a:lnTo>
                    <a:pt x="5" y="44"/>
                  </a:lnTo>
                  <a:lnTo>
                    <a:pt x="5" y="34"/>
                  </a:lnTo>
                  <a:lnTo>
                    <a:pt x="16" y="31"/>
                  </a:lnTo>
                  <a:lnTo>
                    <a:pt x="21" y="27"/>
                  </a:lnTo>
                  <a:lnTo>
                    <a:pt x="15" y="19"/>
                  </a:lnTo>
                  <a:lnTo>
                    <a:pt x="17" y="12"/>
                  </a:lnTo>
                  <a:lnTo>
                    <a:pt x="32"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209" name="Freeform 208"/>
            <p:cNvSpPr>
              <a:spLocks/>
            </p:cNvSpPr>
            <p:nvPr/>
          </p:nvSpPr>
          <p:spPr bwMode="auto">
            <a:xfrm>
              <a:off x="5597263" y="3332932"/>
              <a:ext cx="107872" cy="56012"/>
            </a:xfrm>
            <a:custGeom>
              <a:avLst/>
              <a:gdLst>
                <a:gd name="T0" fmla="*/ 34 w 114"/>
                <a:gd name="T1" fmla="*/ 63 h 63"/>
                <a:gd name="T2" fmla="*/ 32 w 114"/>
                <a:gd name="T3" fmla="*/ 56 h 63"/>
                <a:gd name="T4" fmla="*/ 27 w 114"/>
                <a:gd name="T5" fmla="*/ 54 h 63"/>
                <a:gd name="T6" fmla="*/ 29 w 114"/>
                <a:gd name="T7" fmla="*/ 46 h 63"/>
                <a:gd name="T8" fmla="*/ 26 w 114"/>
                <a:gd name="T9" fmla="*/ 44 h 63"/>
                <a:gd name="T10" fmla="*/ 23 w 114"/>
                <a:gd name="T11" fmla="*/ 42 h 63"/>
                <a:gd name="T12" fmla="*/ 14 w 114"/>
                <a:gd name="T13" fmla="*/ 45 h 63"/>
                <a:gd name="T14" fmla="*/ 14 w 114"/>
                <a:gd name="T15" fmla="*/ 42 h 63"/>
                <a:gd name="T16" fmla="*/ 9 w 114"/>
                <a:gd name="T17" fmla="*/ 39 h 63"/>
                <a:gd name="T18" fmla="*/ 5 w 114"/>
                <a:gd name="T19" fmla="*/ 34 h 63"/>
                <a:gd name="T20" fmla="*/ 0 w 114"/>
                <a:gd name="T21" fmla="*/ 33 h 63"/>
                <a:gd name="T22" fmla="*/ 4 w 114"/>
                <a:gd name="T23" fmla="*/ 28 h 63"/>
                <a:gd name="T24" fmla="*/ 3 w 114"/>
                <a:gd name="T25" fmla="*/ 23 h 63"/>
                <a:gd name="T26" fmla="*/ 5 w 114"/>
                <a:gd name="T27" fmla="*/ 19 h 63"/>
                <a:gd name="T28" fmla="*/ 14 w 114"/>
                <a:gd name="T29" fmla="*/ 14 h 63"/>
                <a:gd name="T30" fmla="*/ 23 w 114"/>
                <a:gd name="T31" fmla="*/ 6 h 63"/>
                <a:gd name="T32" fmla="*/ 25 w 114"/>
                <a:gd name="T33" fmla="*/ 7 h 63"/>
                <a:gd name="T34" fmla="*/ 30 w 114"/>
                <a:gd name="T35" fmla="*/ 3 h 63"/>
                <a:gd name="T36" fmla="*/ 35 w 114"/>
                <a:gd name="T37" fmla="*/ 2 h 63"/>
                <a:gd name="T38" fmla="*/ 36 w 114"/>
                <a:gd name="T39" fmla="*/ 4 h 63"/>
                <a:gd name="T40" fmla="*/ 39 w 114"/>
                <a:gd name="T41" fmla="*/ 3 h 63"/>
                <a:gd name="T42" fmla="*/ 48 w 114"/>
                <a:gd name="T43" fmla="*/ 5 h 63"/>
                <a:gd name="T44" fmla="*/ 56 w 114"/>
                <a:gd name="T45" fmla="*/ 4 h 63"/>
                <a:gd name="T46" fmla="*/ 62 w 114"/>
                <a:gd name="T47" fmla="*/ 2 h 63"/>
                <a:gd name="T48" fmla="*/ 65 w 114"/>
                <a:gd name="T49" fmla="*/ 0 h 63"/>
                <a:gd name="T50" fmla="*/ 70 w 114"/>
                <a:gd name="T51" fmla="*/ 1 h 63"/>
                <a:gd name="T52" fmla="*/ 74 w 114"/>
                <a:gd name="T53" fmla="*/ 2 h 63"/>
                <a:gd name="T54" fmla="*/ 79 w 114"/>
                <a:gd name="T55" fmla="*/ 2 h 63"/>
                <a:gd name="T56" fmla="*/ 83 w 114"/>
                <a:gd name="T57" fmla="*/ 0 h 63"/>
                <a:gd name="T58" fmla="*/ 91 w 114"/>
                <a:gd name="T59" fmla="*/ 3 h 63"/>
                <a:gd name="T60" fmla="*/ 94 w 114"/>
                <a:gd name="T61" fmla="*/ 3 h 63"/>
                <a:gd name="T62" fmla="*/ 99 w 114"/>
                <a:gd name="T63" fmla="*/ 7 h 63"/>
                <a:gd name="T64" fmla="*/ 104 w 114"/>
                <a:gd name="T65" fmla="*/ 12 h 63"/>
                <a:gd name="T66" fmla="*/ 110 w 114"/>
                <a:gd name="T67" fmla="*/ 15 h 63"/>
                <a:gd name="T68" fmla="*/ 114 w 114"/>
                <a:gd name="T69" fmla="*/ 21 h 63"/>
                <a:gd name="T70" fmla="*/ 108 w 114"/>
                <a:gd name="T71" fmla="*/ 20 h 63"/>
                <a:gd name="T72" fmla="*/ 105 w 114"/>
                <a:gd name="T73" fmla="*/ 23 h 63"/>
                <a:gd name="T74" fmla="*/ 99 w 114"/>
                <a:gd name="T75" fmla="*/ 26 h 63"/>
                <a:gd name="T76" fmla="*/ 94 w 114"/>
                <a:gd name="T77" fmla="*/ 26 h 63"/>
                <a:gd name="T78" fmla="*/ 90 w 114"/>
                <a:gd name="T79" fmla="*/ 29 h 63"/>
                <a:gd name="T80" fmla="*/ 86 w 114"/>
                <a:gd name="T81" fmla="*/ 28 h 63"/>
                <a:gd name="T82" fmla="*/ 84 w 114"/>
                <a:gd name="T83" fmla="*/ 25 h 63"/>
                <a:gd name="T84" fmla="*/ 82 w 114"/>
                <a:gd name="T85" fmla="*/ 25 h 63"/>
                <a:gd name="T86" fmla="*/ 79 w 114"/>
                <a:gd name="T87" fmla="*/ 30 h 63"/>
                <a:gd name="T88" fmla="*/ 77 w 114"/>
                <a:gd name="T89" fmla="*/ 30 h 63"/>
                <a:gd name="T90" fmla="*/ 76 w 114"/>
                <a:gd name="T91" fmla="*/ 34 h 63"/>
                <a:gd name="T92" fmla="*/ 69 w 114"/>
                <a:gd name="T93" fmla="*/ 40 h 63"/>
                <a:gd name="T94" fmla="*/ 66 w 114"/>
                <a:gd name="T95" fmla="*/ 42 h 63"/>
                <a:gd name="T96" fmla="*/ 64 w 114"/>
                <a:gd name="T97" fmla="*/ 45 h 63"/>
                <a:gd name="T98" fmla="*/ 59 w 114"/>
                <a:gd name="T99" fmla="*/ 41 h 63"/>
                <a:gd name="T100" fmla="*/ 54 w 114"/>
                <a:gd name="T101" fmla="*/ 46 h 63"/>
                <a:gd name="T102" fmla="*/ 51 w 114"/>
                <a:gd name="T103" fmla="*/ 46 h 63"/>
                <a:gd name="T104" fmla="*/ 46 w 114"/>
                <a:gd name="T105" fmla="*/ 47 h 63"/>
                <a:gd name="T106" fmla="*/ 46 w 114"/>
                <a:gd name="T107" fmla="*/ 57 h 63"/>
                <a:gd name="T108" fmla="*/ 43 w 114"/>
                <a:gd name="T109" fmla="*/ 57 h 63"/>
                <a:gd name="T110" fmla="*/ 40 w 114"/>
                <a:gd name="T111" fmla="*/ 62 h 63"/>
                <a:gd name="T112" fmla="*/ 34 w 114"/>
                <a:gd name="T113" fmla="*/ 63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14" h="63">
                  <a:moveTo>
                    <a:pt x="34" y="63"/>
                  </a:moveTo>
                  <a:lnTo>
                    <a:pt x="32" y="56"/>
                  </a:lnTo>
                  <a:lnTo>
                    <a:pt x="27" y="54"/>
                  </a:lnTo>
                  <a:lnTo>
                    <a:pt x="29" y="46"/>
                  </a:lnTo>
                  <a:lnTo>
                    <a:pt x="26" y="44"/>
                  </a:lnTo>
                  <a:lnTo>
                    <a:pt x="23" y="42"/>
                  </a:lnTo>
                  <a:lnTo>
                    <a:pt x="14" y="45"/>
                  </a:lnTo>
                  <a:lnTo>
                    <a:pt x="14" y="42"/>
                  </a:lnTo>
                  <a:lnTo>
                    <a:pt x="9" y="39"/>
                  </a:lnTo>
                  <a:lnTo>
                    <a:pt x="5" y="34"/>
                  </a:lnTo>
                  <a:lnTo>
                    <a:pt x="0" y="33"/>
                  </a:lnTo>
                  <a:lnTo>
                    <a:pt x="4" y="28"/>
                  </a:lnTo>
                  <a:lnTo>
                    <a:pt x="3" y="23"/>
                  </a:lnTo>
                  <a:lnTo>
                    <a:pt x="5" y="19"/>
                  </a:lnTo>
                  <a:lnTo>
                    <a:pt x="14" y="14"/>
                  </a:lnTo>
                  <a:lnTo>
                    <a:pt x="23" y="6"/>
                  </a:lnTo>
                  <a:lnTo>
                    <a:pt x="25" y="7"/>
                  </a:lnTo>
                  <a:lnTo>
                    <a:pt x="30" y="3"/>
                  </a:lnTo>
                  <a:lnTo>
                    <a:pt x="35" y="2"/>
                  </a:lnTo>
                  <a:lnTo>
                    <a:pt x="36" y="4"/>
                  </a:lnTo>
                  <a:lnTo>
                    <a:pt x="39" y="3"/>
                  </a:lnTo>
                  <a:lnTo>
                    <a:pt x="48" y="5"/>
                  </a:lnTo>
                  <a:lnTo>
                    <a:pt x="56" y="4"/>
                  </a:lnTo>
                  <a:lnTo>
                    <a:pt x="62" y="2"/>
                  </a:lnTo>
                  <a:lnTo>
                    <a:pt x="65" y="0"/>
                  </a:lnTo>
                  <a:lnTo>
                    <a:pt x="70" y="1"/>
                  </a:lnTo>
                  <a:lnTo>
                    <a:pt x="74" y="2"/>
                  </a:lnTo>
                  <a:lnTo>
                    <a:pt x="79" y="2"/>
                  </a:lnTo>
                  <a:lnTo>
                    <a:pt x="83" y="0"/>
                  </a:lnTo>
                  <a:lnTo>
                    <a:pt x="91" y="3"/>
                  </a:lnTo>
                  <a:lnTo>
                    <a:pt x="94" y="3"/>
                  </a:lnTo>
                  <a:lnTo>
                    <a:pt x="99" y="7"/>
                  </a:lnTo>
                  <a:lnTo>
                    <a:pt x="104" y="12"/>
                  </a:lnTo>
                  <a:lnTo>
                    <a:pt x="110" y="15"/>
                  </a:lnTo>
                  <a:lnTo>
                    <a:pt x="114" y="21"/>
                  </a:lnTo>
                  <a:lnTo>
                    <a:pt x="108" y="20"/>
                  </a:lnTo>
                  <a:lnTo>
                    <a:pt x="105" y="23"/>
                  </a:lnTo>
                  <a:lnTo>
                    <a:pt x="99" y="26"/>
                  </a:lnTo>
                  <a:lnTo>
                    <a:pt x="94" y="26"/>
                  </a:lnTo>
                  <a:lnTo>
                    <a:pt x="90" y="29"/>
                  </a:lnTo>
                  <a:lnTo>
                    <a:pt x="86" y="28"/>
                  </a:lnTo>
                  <a:lnTo>
                    <a:pt x="84" y="25"/>
                  </a:lnTo>
                  <a:lnTo>
                    <a:pt x="82" y="25"/>
                  </a:lnTo>
                  <a:lnTo>
                    <a:pt x="79" y="30"/>
                  </a:lnTo>
                  <a:lnTo>
                    <a:pt x="77" y="30"/>
                  </a:lnTo>
                  <a:lnTo>
                    <a:pt x="76" y="34"/>
                  </a:lnTo>
                  <a:lnTo>
                    <a:pt x="69" y="40"/>
                  </a:lnTo>
                  <a:lnTo>
                    <a:pt x="66" y="42"/>
                  </a:lnTo>
                  <a:lnTo>
                    <a:pt x="64" y="45"/>
                  </a:lnTo>
                  <a:lnTo>
                    <a:pt x="59" y="41"/>
                  </a:lnTo>
                  <a:lnTo>
                    <a:pt x="54" y="46"/>
                  </a:lnTo>
                  <a:lnTo>
                    <a:pt x="51" y="46"/>
                  </a:lnTo>
                  <a:lnTo>
                    <a:pt x="46" y="47"/>
                  </a:lnTo>
                  <a:lnTo>
                    <a:pt x="46" y="57"/>
                  </a:lnTo>
                  <a:lnTo>
                    <a:pt x="43" y="57"/>
                  </a:lnTo>
                  <a:lnTo>
                    <a:pt x="40" y="62"/>
                  </a:lnTo>
                  <a:lnTo>
                    <a:pt x="34" y="63"/>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210" name="Freeform 209"/>
            <p:cNvSpPr>
              <a:spLocks/>
            </p:cNvSpPr>
            <p:nvPr/>
          </p:nvSpPr>
          <p:spPr bwMode="auto">
            <a:xfrm>
              <a:off x="5861267" y="3260918"/>
              <a:ext cx="51098" cy="34674"/>
            </a:xfrm>
            <a:custGeom>
              <a:avLst/>
              <a:gdLst>
                <a:gd name="T0" fmla="*/ 27 w 54"/>
                <a:gd name="T1" fmla="*/ 0 h 39"/>
                <a:gd name="T2" fmla="*/ 38 w 54"/>
                <a:gd name="T3" fmla="*/ 0 h 39"/>
                <a:gd name="T4" fmla="*/ 53 w 54"/>
                <a:gd name="T5" fmla="*/ 4 h 39"/>
                <a:gd name="T6" fmla="*/ 54 w 54"/>
                <a:gd name="T7" fmla="*/ 15 h 39"/>
                <a:gd name="T8" fmla="*/ 51 w 54"/>
                <a:gd name="T9" fmla="*/ 23 h 39"/>
                <a:gd name="T10" fmla="*/ 46 w 54"/>
                <a:gd name="T11" fmla="*/ 27 h 39"/>
                <a:gd name="T12" fmla="*/ 50 w 54"/>
                <a:gd name="T13" fmla="*/ 33 h 39"/>
                <a:gd name="T14" fmla="*/ 49 w 54"/>
                <a:gd name="T15" fmla="*/ 39 h 39"/>
                <a:gd name="T16" fmla="*/ 38 w 54"/>
                <a:gd name="T17" fmla="*/ 35 h 39"/>
                <a:gd name="T18" fmla="*/ 29 w 54"/>
                <a:gd name="T19" fmla="*/ 36 h 39"/>
                <a:gd name="T20" fmla="*/ 18 w 54"/>
                <a:gd name="T21" fmla="*/ 35 h 39"/>
                <a:gd name="T22" fmla="*/ 9 w 54"/>
                <a:gd name="T23" fmla="*/ 39 h 39"/>
                <a:gd name="T24" fmla="*/ 0 w 54"/>
                <a:gd name="T25" fmla="*/ 32 h 39"/>
                <a:gd name="T26" fmla="*/ 3 w 54"/>
                <a:gd name="T27" fmla="*/ 26 h 39"/>
                <a:gd name="T28" fmla="*/ 19 w 54"/>
                <a:gd name="T29" fmla="*/ 29 h 39"/>
                <a:gd name="T30" fmla="*/ 33 w 54"/>
                <a:gd name="T31" fmla="*/ 30 h 39"/>
                <a:gd name="T32" fmla="*/ 39 w 54"/>
                <a:gd name="T33" fmla="*/ 26 h 39"/>
                <a:gd name="T34" fmla="*/ 32 w 54"/>
                <a:gd name="T35" fmla="*/ 17 h 39"/>
                <a:gd name="T36" fmla="*/ 33 w 54"/>
                <a:gd name="T37" fmla="*/ 9 h 39"/>
                <a:gd name="T38" fmla="*/ 22 w 54"/>
                <a:gd name="T39" fmla="*/ 5 h 39"/>
                <a:gd name="T40" fmla="*/ 27 w 54"/>
                <a:gd name="T41" fmla="*/ 0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4" h="39">
                  <a:moveTo>
                    <a:pt x="27" y="0"/>
                  </a:moveTo>
                  <a:lnTo>
                    <a:pt x="38" y="0"/>
                  </a:lnTo>
                  <a:lnTo>
                    <a:pt x="53" y="4"/>
                  </a:lnTo>
                  <a:lnTo>
                    <a:pt x="54" y="15"/>
                  </a:lnTo>
                  <a:lnTo>
                    <a:pt x="51" y="23"/>
                  </a:lnTo>
                  <a:lnTo>
                    <a:pt x="46" y="27"/>
                  </a:lnTo>
                  <a:lnTo>
                    <a:pt x="50" y="33"/>
                  </a:lnTo>
                  <a:lnTo>
                    <a:pt x="49" y="39"/>
                  </a:lnTo>
                  <a:lnTo>
                    <a:pt x="38" y="35"/>
                  </a:lnTo>
                  <a:lnTo>
                    <a:pt x="29" y="36"/>
                  </a:lnTo>
                  <a:lnTo>
                    <a:pt x="18" y="35"/>
                  </a:lnTo>
                  <a:lnTo>
                    <a:pt x="9" y="39"/>
                  </a:lnTo>
                  <a:lnTo>
                    <a:pt x="0" y="32"/>
                  </a:lnTo>
                  <a:lnTo>
                    <a:pt x="3" y="26"/>
                  </a:lnTo>
                  <a:lnTo>
                    <a:pt x="19" y="29"/>
                  </a:lnTo>
                  <a:lnTo>
                    <a:pt x="33" y="30"/>
                  </a:lnTo>
                  <a:lnTo>
                    <a:pt x="39" y="26"/>
                  </a:lnTo>
                  <a:lnTo>
                    <a:pt x="32" y="17"/>
                  </a:lnTo>
                  <a:lnTo>
                    <a:pt x="33" y="9"/>
                  </a:lnTo>
                  <a:lnTo>
                    <a:pt x="22" y="5"/>
                  </a:lnTo>
                  <a:lnTo>
                    <a:pt x="27"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211" name="Freeform 210"/>
            <p:cNvSpPr>
              <a:spLocks/>
            </p:cNvSpPr>
            <p:nvPr/>
          </p:nvSpPr>
          <p:spPr bwMode="auto">
            <a:xfrm>
              <a:off x="6817923" y="2424299"/>
              <a:ext cx="140044" cy="49788"/>
            </a:xfrm>
            <a:custGeom>
              <a:avLst/>
              <a:gdLst>
                <a:gd name="T0" fmla="*/ 138 w 148"/>
                <a:gd name="T1" fmla="*/ 1 h 56"/>
                <a:gd name="T2" fmla="*/ 133 w 148"/>
                <a:gd name="T3" fmla="*/ 13 h 56"/>
                <a:gd name="T4" fmla="*/ 148 w 148"/>
                <a:gd name="T5" fmla="*/ 25 h 56"/>
                <a:gd name="T6" fmla="*/ 128 w 148"/>
                <a:gd name="T7" fmla="*/ 39 h 56"/>
                <a:gd name="T8" fmla="*/ 85 w 148"/>
                <a:gd name="T9" fmla="*/ 52 h 56"/>
                <a:gd name="T10" fmla="*/ 73 w 148"/>
                <a:gd name="T11" fmla="*/ 56 h 56"/>
                <a:gd name="T12" fmla="*/ 54 w 148"/>
                <a:gd name="T13" fmla="*/ 53 h 56"/>
                <a:gd name="T14" fmla="*/ 16 w 148"/>
                <a:gd name="T15" fmla="*/ 47 h 56"/>
                <a:gd name="T16" fmla="*/ 31 w 148"/>
                <a:gd name="T17" fmla="*/ 39 h 56"/>
                <a:gd name="T18" fmla="*/ 2 w 148"/>
                <a:gd name="T19" fmla="*/ 30 h 56"/>
                <a:gd name="T20" fmla="*/ 28 w 148"/>
                <a:gd name="T21" fmla="*/ 26 h 56"/>
                <a:gd name="T22" fmla="*/ 28 w 148"/>
                <a:gd name="T23" fmla="*/ 21 h 56"/>
                <a:gd name="T24" fmla="*/ 0 w 148"/>
                <a:gd name="T25" fmla="*/ 17 h 56"/>
                <a:gd name="T26" fmla="*/ 12 w 148"/>
                <a:gd name="T27" fmla="*/ 5 h 56"/>
                <a:gd name="T28" fmla="*/ 33 w 148"/>
                <a:gd name="T29" fmla="*/ 2 h 56"/>
                <a:gd name="T30" fmla="*/ 52 w 148"/>
                <a:gd name="T31" fmla="*/ 14 h 56"/>
                <a:gd name="T32" fmla="*/ 75 w 148"/>
                <a:gd name="T33" fmla="*/ 4 h 56"/>
                <a:gd name="T34" fmla="*/ 91 w 148"/>
                <a:gd name="T35" fmla="*/ 9 h 56"/>
                <a:gd name="T36" fmla="*/ 115 w 148"/>
                <a:gd name="T37" fmla="*/ 0 h 56"/>
                <a:gd name="T38" fmla="*/ 138 w 148"/>
                <a:gd name="T39" fmla="*/ 1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48" h="56">
                  <a:moveTo>
                    <a:pt x="138" y="1"/>
                  </a:moveTo>
                  <a:lnTo>
                    <a:pt x="133" y="13"/>
                  </a:lnTo>
                  <a:lnTo>
                    <a:pt x="148" y="25"/>
                  </a:lnTo>
                  <a:lnTo>
                    <a:pt x="128" y="39"/>
                  </a:lnTo>
                  <a:lnTo>
                    <a:pt x="85" y="52"/>
                  </a:lnTo>
                  <a:lnTo>
                    <a:pt x="73" y="56"/>
                  </a:lnTo>
                  <a:lnTo>
                    <a:pt x="54" y="53"/>
                  </a:lnTo>
                  <a:lnTo>
                    <a:pt x="16" y="47"/>
                  </a:lnTo>
                  <a:lnTo>
                    <a:pt x="31" y="39"/>
                  </a:lnTo>
                  <a:lnTo>
                    <a:pt x="2" y="30"/>
                  </a:lnTo>
                  <a:lnTo>
                    <a:pt x="28" y="26"/>
                  </a:lnTo>
                  <a:lnTo>
                    <a:pt x="28" y="21"/>
                  </a:lnTo>
                  <a:lnTo>
                    <a:pt x="0" y="17"/>
                  </a:lnTo>
                  <a:lnTo>
                    <a:pt x="12" y="5"/>
                  </a:lnTo>
                  <a:lnTo>
                    <a:pt x="33" y="2"/>
                  </a:lnTo>
                  <a:lnTo>
                    <a:pt x="52" y="14"/>
                  </a:lnTo>
                  <a:lnTo>
                    <a:pt x="75" y="4"/>
                  </a:lnTo>
                  <a:lnTo>
                    <a:pt x="91" y="9"/>
                  </a:lnTo>
                  <a:lnTo>
                    <a:pt x="115" y="0"/>
                  </a:lnTo>
                  <a:lnTo>
                    <a:pt x="138" y="1"/>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212" name="Freeform 211"/>
            <p:cNvSpPr>
              <a:spLocks/>
            </p:cNvSpPr>
            <p:nvPr/>
          </p:nvSpPr>
          <p:spPr bwMode="auto">
            <a:xfrm>
              <a:off x="5795030" y="3286701"/>
              <a:ext cx="35957" cy="15114"/>
            </a:xfrm>
            <a:custGeom>
              <a:avLst/>
              <a:gdLst>
                <a:gd name="T0" fmla="*/ 14 w 38"/>
                <a:gd name="T1" fmla="*/ 0 h 17"/>
                <a:gd name="T2" fmla="*/ 26 w 38"/>
                <a:gd name="T3" fmla="*/ 2 h 17"/>
                <a:gd name="T4" fmla="*/ 35 w 38"/>
                <a:gd name="T5" fmla="*/ 7 h 17"/>
                <a:gd name="T6" fmla="*/ 38 w 38"/>
                <a:gd name="T7" fmla="*/ 13 h 17"/>
                <a:gd name="T8" fmla="*/ 25 w 38"/>
                <a:gd name="T9" fmla="*/ 13 h 17"/>
                <a:gd name="T10" fmla="*/ 19 w 38"/>
                <a:gd name="T11" fmla="*/ 17 h 17"/>
                <a:gd name="T12" fmla="*/ 9 w 38"/>
                <a:gd name="T13" fmla="*/ 13 h 17"/>
                <a:gd name="T14" fmla="*/ 0 w 38"/>
                <a:gd name="T15" fmla="*/ 6 h 17"/>
                <a:gd name="T16" fmla="*/ 2 w 38"/>
                <a:gd name="T17" fmla="*/ 1 h 17"/>
                <a:gd name="T18" fmla="*/ 10 w 38"/>
                <a:gd name="T19" fmla="*/ 0 h 17"/>
                <a:gd name="T20" fmla="*/ 14 w 38"/>
                <a:gd name="T21"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8" h="17">
                  <a:moveTo>
                    <a:pt x="14" y="0"/>
                  </a:moveTo>
                  <a:lnTo>
                    <a:pt x="26" y="2"/>
                  </a:lnTo>
                  <a:lnTo>
                    <a:pt x="35" y="7"/>
                  </a:lnTo>
                  <a:lnTo>
                    <a:pt x="38" y="13"/>
                  </a:lnTo>
                  <a:lnTo>
                    <a:pt x="25" y="13"/>
                  </a:lnTo>
                  <a:lnTo>
                    <a:pt x="19" y="17"/>
                  </a:lnTo>
                  <a:lnTo>
                    <a:pt x="9" y="13"/>
                  </a:lnTo>
                  <a:lnTo>
                    <a:pt x="0" y="6"/>
                  </a:lnTo>
                  <a:lnTo>
                    <a:pt x="2" y="1"/>
                  </a:lnTo>
                  <a:lnTo>
                    <a:pt x="10" y="0"/>
                  </a:lnTo>
                  <a:lnTo>
                    <a:pt x="14"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213" name="Freeform 212"/>
            <p:cNvSpPr>
              <a:spLocks/>
            </p:cNvSpPr>
            <p:nvPr/>
          </p:nvSpPr>
          <p:spPr bwMode="auto">
            <a:xfrm>
              <a:off x="5201732" y="3024424"/>
              <a:ext cx="456091" cy="335182"/>
            </a:xfrm>
            <a:custGeom>
              <a:avLst/>
              <a:gdLst>
                <a:gd name="T0" fmla="*/ 298 w 482"/>
                <a:gd name="T1" fmla="*/ 175 h 377"/>
                <a:gd name="T2" fmla="*/ 288 w 482"/>
                <a:gd name="T3" fmla="*/ 225 h 377"/>
                <a:gd name="T4" fmla="*/ 303 w 482"/>
                <a:gd name="T5" fmla="*/ 266 h 377"/>
                <a:gd name="T6" fmla="*/ 329 w 482"/>
                <a:gd name="T7" fmla="*/ 294 h 377"/>
                <a:gd name="T8" fmla="*/ 366 w 482"/>
                <a:gd name="T9" fmla="*/ 295 h 377"/>
                <a:gd name="T10" fmla="*/ 405 w 482"/>
                <a:gd name="T11" fmla="*/ 279 h 377"/>
                <a:gd name="T12" fmla="*/ 419 w 482"/>
                <a:gd name="T13" fmla="*/ 243 h 377"/>
                <a:gd name="T14" fmla="*/ 468 w 482"/>
                <a:gd name="T15" fmla="*/ 234 h 377"/>
                <a:gd name="T16" fmla="*/ 480 w 482"/>
                <a:gd name="T17" fmla="*/ 246 h 377"/>
                <a:gd name="T18" fmla="*/ 465 w 482"/>
                <a:gd name="T19" fmla="*/ 275 h 377"/>
                <a:gd name="T20" fmla="*/ 451 w 482"/>
                <a:gd name="T21" fmla="*/ 295 h 377"/>
                <a:gd name="T22" fmla="*/ 436 w 482"/>
                <a:gd name="T23" fmla="*/ 308 h 377"/>
                <a:gd name="T24" fmla="*/ 430 w 482"/>
                <a:gd name="T25" fmla="*/ 309 h 377"/>
                <a:gd name="T26" fmla="*/ 395 w 482"/>
                <a:gd name="T27" fmla="*/ 321 h 377"/>
                <a:gd name="T28" fmla="*/ 399 w 482"/>
                <a:gd name="T29" fmla="*/ 333 h 377"/>
                <a:gd name="T30" fmla="*/ 402 w 482"/>
                <a:gd name="T31" fmla="*/ 346 h 377"/>
                <a:gd name="T32" fmla="*/ 370 w 482"/>
                <a:gd name="T33" fmla="*/ 367 h 377"/>
                <a:gd name="T34" fmla="*/ 348 w 482"/>
                <a:gd name="T35" fmla="*/ 355 h 377"/>
                <a:gd name="T36" fmla="*/ 315 w 482"/>
                <a:gd name="T37" fmla="*/ 344 h 377"/>
                <a:gd name="T38" fmla="*/ 278 w 482"/>
                <a:gd name="T39" fmla="*/ 349 h 377"/>
                <a:gd name="T40" fmla="*/ 236 w 482"/>
                <a:gd name="T41" fmla="*/ 332 h 377"/>
                <a:gd name="T42" fmla="*/ 199 w 482"/>
                <a:gd name="T43" fmla="*/ 307 h 377"/>
                <a:gd name="T44" fmla="*/ 165 w 482"/>
                <a:gd name="T45" fmla="*/ 290 h 377"/>
                <a:gd name="T46" fmla="*/ 138 w 482"/>
                <a:gd name="T47" fmla="*/ 255 h 377"/>
                <a:gd name="T48" fmla="*/ 149 w 482"/>
                <a:gd name="T49" fmla="*/ 242 h 377"/>
                <a:gd name="T50" fmla="*/ 146 w 482"/>
                <a:gd name="T51" fmla="*/ 217 h 377"/>
                <a:gd name="T52" fmla="*/ 116 w 482"/>
                <a:gd name="T53" fmla="*/ 169 h 377"/>
                <a:gd name="T54" fmla="*/ 95 w 482"/>
                <a:gd name="T55" fmla="*/ 143 h 377"/>
                <a:gd name="T56" fmla="*/ 85 w 482"/>
                <a:gd name="T57" fmla="*/ 115 h 377"/>
                <a:gd name="T58" fmla="*/ 68 w 482"/>
                <a:gd name="T59" fmla="*/ 88 h 377"/>
                <a:gd name="T60" fmla="*/ 59 w 482"/>
                <a:gd name="T61" fmla="*/ 56 h 377"/>
                <a:gd name="T62" fmla="*/ 50 w 482"/>
                <a:gd name="T63" fmla="*/ 24 h 377"/>
                <a:gd name="T64" fmla="*/ 31 w 482"/>
                <a:gd name="T65" fmla="*/ 27 h 377"/>
                <a:gd name="T66" fmla="*/ 31 w 482"/>
                <a:gd name="T67" fmla="*/ 62 h 377"/>
                <a:gd name="T68" fmla="*/ 43 w 482"/>
                <a:gd name="T69" fmla="*/ 82 h 377"/>
                <a:gd name="T70" fmla="*/ 46 w 482"/>
                <a:gd name="T71" fmla="*/ 102 h 377"/>
                <a:gd name="T72" fmla="*/ 61 w 482"/>
                <a:gd name="T73" fmla="*/ 125 h 377"/>
                <a:gd name="T74" fmla="*/ 67 w 482"/>
                <a:gd name="T75" fmla="*/ 164 h 377"/>
                <a:gd name="T76" fmla="*/ 80 w 482"/>
                <a:gd name="T77" fmla="*/ 185 h 377"/>
                <a:gd name="T78" fmla="*/ 74 w 482"/>
                <a:gd name="T79" fmla="*/ 205 h 377"/>
                <a:gd name="T80" fmla="*/ 59 w 482"/>
                <a:gd name="T81" fmla="*/ 181 h 377"/>
                <a:gd name="T82" fmla="*/ 45 w 482"/>
                <a:gd name="T83" fmla="*/ 150 h 377"/>
                <a:gd name="T84" fmla="*/ 28 w 482"/>
                <a:gd name="T85" fmla="*/ 123 h 377"/>
                <a:gd name="T86" fmla="*/ 13 w 482"/>
                <a:gd name="T87" fmla="*/ 115 h 377"/>
                <a:gd name="T88" fmla="*/ 14 w 482"/>
                <a:gd name="T89" fmla="*/ 103 h 377"/>
                <a:gd name="T90" fmla="*/ 17 w 482"/>
                <a:gd name="T91" fmla="*/ 71 h 377"/>
                <a:gd name="T92" fmla="*/ 4 w 482"/>
                <a:gd name="T93" fmla="*/ 39 h 377"/>
                <a:gd name="T94" fmla="*/ 21 w 482"/>
                <a:gd name="T95" fmla="*/ 2 h 377"/>
                <a:gd name="T96" fmla="*/ 64 w 482"/>
                <a:gd name="T97" fmla="*/ 14 h 377"/>
                <a:gd name="T98" fmla="*/ 148 w 482"/>
                <a:gd name="T99" fmla="*/ 28 h 377"/>
                <a:gd name="T100" fmla="*/ 185 w 482"/>
                <a:gd name="T101" fmla="*/ 27 h 377"/>
                <a:gd name="T102" fmla="*/ 202 w 482"/>
                <a:gd name="T103" fmla="*/ 54 h 377"/>
                <a:gd name="T104" fmla="*/ 224 w 482"/>
                <a:gd name="T105" fmla="*/ 78 h 377"/>
                <a:gd name="T106" fmla="*/ 264 w 482"/>
                <a:gd name="T107" fmla="*/ 69 h 377"/>
                <a:gd name="T108" fmla="*/ 280 w 482"/>
                <a:gd name="T109" fmla="*/ 107 h 377"/>
                <a:gd name="T110" fmla="*/ 296 w 482"/>
                <a:gd name="T111" fmla="*/ 138 h 3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482" h="377">
                  <a:moveTo>
                    <a:pt x="315" y="142"/>
                  </a:moveTo>
                  <a:lnTo>
                    <a:pt x="304" y="160"/>
                  </a:lnTo>
                  <a:lnTo>
                    <a:pt x="298" y="175"/>
                  </a:lnTo>
                  <a:lnTo>
                    <a:pt x="291" y="203"/>
                  </a:lnTo>
                  <a:lnTo>
                    <a:pt x="287" y="213"/>
                  </a:lnTo>
                  <a:lnTo>
                    <a:pt x="288" y="225"/>
                  </a:lnTo>
                  <a:lnTo>
                    <a:pt x="292" y="235"/>
                  </a:lnTo>
                  <a:lnTo>
                    <a:pt x="293" y="251"/>
                  </a:lnTo>
                  <a:lnTo>
                    <a:pt x="303" y="266"/>
                  </a:lnTo>
                  <a:lnTo>
                    <a:pt x="305" y="278"/>
                  </a:lnTo>
                  <a:lnTo>
                    <a:pt x="311" y="288"/>
                  </a:lnTo>
                  <a:lnTo>
                    <a:pt x="329" y="294"/>
                  </a:lnTo>
                  <a:lnTo>
                    <a:pt x="335" y="302"/>
                  </a:lnTo>
                  <a:lnTo>
                    <a:pt x="352" y="297"/>
                  </a:lnTo>
                  <a:lnTo>
                    <a:pt x="366" y="295"/>
                  </a:lnTo>
                  <a:lnTo>
                    <a:pt x="380" y="291"/>
                  </a:lnTo>
                  <a:lnTo>
                    <a:pt x="392" y="287"/>
                  </a:lnTo>
                  <a:lnTo>
                    <a:pt x="405" y="279"/>
                  </a:lnTo>
                  <a:lnTo>
                    <a:pt x="411" y="267"/>
                  </a:lnTo>
                  <a:lnTo>
                    <a:pt x="415" y="249"/>
                  </a:lnTo>
                  <a:lnTo>
                    <a:pt x="419" y="243"/>
                  </a:lnTo>
                  <a:lnTo>
                    <a:pt x="432" y="238"/>
                  </a:lnTo>
                  <a:lnTo>
                    <a:pt x="452" y="233"/>
                  </a:lnTo>
                  <a:lnTo>
                    <a:pt x="468" y="234"/>
                  </a:lnTo>
                  <a:lnTo>
                    <a:pt x="479" y="232"/>
                  </a:lnTo>
                  <a:lnTo>
                    <a:pt x="482" y="236"/>
                  </a:lnTo>
                  <a:lnTo>
                    <a:pt x="480" y="246"/>
                  </a:lnTo>
                  <a:lnTo>
                    <a:pt x="469" y="259"/>
                  </a:lnTo>
                  <a:lnTo>
                    <a:pt x="463" y="271"/>
                  </a:lnTo>
                  <a:lnTo>
                    <a:pt x="465" y="275"/>
                  </a:lnTo>
                  <a:lnTo>
                    <a:pt x="461" y="284"/>
                  </a:lnTo>
                  <a:lnTo>
                    <a:pt x="455" y="300"/>
                  </a:lnTo>
                  <a:lnTo>
                    <a:pt x="451" y="295"/>
                  </a:lnTo>
                  <a:lnTo>
                    <a:pt x="447" y="295"/>
                  </a:lnTo>
                  <a:lnTo>
                    <a:pt x="444" y="295"/>
                  </a:lnTo>
                  <a:lnTo>
                    <a:pt x="436" y="308"/>
                  </a:lnTo>
                  <a:lnTo>
                    <a:pt x="433" y="306"/>
                  </a:lnTo>
                  <a:lnTo>
                    <a:pt x="430" y="306"/>
                  </a:lnTo>
                  <a:lnTo>
                    <a:pt x="430" y="309"/>
                  </a:lnTo>
                  <a:lnTo>
                    <a:pt x="413" y="309"/>
                  </a:lnTo>
                  <a:lnTo>
                    <a:pt x="396" y="309"/>
                  </a:lnTo>
                  <a:lnTo>
                    <a:pt x="395" y="321"/>
                  </a:lnTo>
                  <a:lnTo>
                    <a:pt x="387" y="321"/>
                  </a:lnTo>
                  <a:lnTo>
                    <a:pt x="393" y="328"/>
                  </a:lnTo>
                  <a:lnTo>
                    <a:pt x="399" y="333"/>
                  </a:lnTo>
                  <a:lnTo>
                    <a:pt x="400" y="337"/>
                  </a:lnTo>
                  <a:lnTo>
                    <a:pt x="403" y="338"/>
                  </a:lnTo>
                  <a:lnTo>
                    <a:pt x="402" y="346"/>
                  </a:lnTo>
                  <a:lnTo>
                    <a:pt x="378" y="346"/>
                  </a:lnTo>
                  <a:lnTo>
                    <a:pt x="368" y="363"/>
                  </a:lnTo>
                  <a:lnTo>
                    <a:pt x="370" y="367"/>
                  </a:lnTo>
                  <a:lnTo>
                    <a:pt x="367" y="371"/>
                  </a:lnTo>
                  <a:lnTo>
                    <a:pt x="366" y="377"/>
                  </a:lnTo>
                  <a:lnTo>
                    <a:pt x="348" y="355"/>
                  </a:lnTo>
                  <a:lnTo>
                    <a:pt x="339" y="348"/>
                  </a:lnTo>
                  <a:lnTo>
                    <a:pt x="325" y="343"/>
                  </a:lnTo>
                  <a:lnTo>
                    <a:pt x="315" y="344"/>
                  </a:lnTo>
                  <a:lnTo>
                    <a:pt x="299" y="352"/>
                  </a:lnTo>
                  <a:lnTo>
                    <a:pt x="290" y="354"/>
                  </a:lnTo>
                  <a:lnTo>
                    <a:pt x="278" y="349"/>
                  </a:lnTo>
                  <a:lnTo>
                    <a:pt x="265" y="345"/>
                  </a:lnTo>
                  <a:lnTo>
                    <a:pt x="249" y="335"/>
                  </a:lnTo>
                  <a:lnTo>
                    <a:pt x="236" y="332"/>
                  </a:lnTo>
                  <a:lnTo>
                    <a:pt x="216" y="323"/>
                  </a:lnTo>
                  <a:lnTo>
                    <a:pt x="203" y="313"/>
                  </a:lnTo>
                  <a:lnTo>
                    <a:pt x="199" y="307"/>
                  </a:lnTo>
                  <a:lnTo>
                    <a:pt x="189" y="306"/>
                  </a:lnTo>
                  <a:lnTo>
                    <a:pt x="171" y="299"/>
                  </a:lnTo>
                  <a:lnTo>
                    <a:pt x="165" y="290"/>
                  </a:lnTo>
                  <a:lnTo>
                    <a:pt x="148" y="278"/>
                  </a:lnTo>
                  <a:lnTo>
                    <a:pt x="141" y="265"/>
                  </a:lnTo>
                  <a:lnTo>
                    <a:pt x="138" y="255"/>
                  </a:lnTo>
                  <a:lnTo>
                    <a:pt x="145" y="253"/>
                  </a:lnTo>
                  <a:lnTo>
                    <a:pt x="144" y="247"/>
                  </a:lnTo>
                  <a:lnTo>
                    <a:pt x="149" y="242"/>
                  </a:lnTo>
                  <a:lnTo>
                    <a:pt x="150" y="234"/>
                  </a:lnTo>
                  <a:lnTo>
                    <a:pt x="146" y="225"/>
                  </a:lnTo>
                  <a:lnTo>
                    <a:pt x="146" y="217"/>
                  </a:lnTo>
                  <a:lnTo>
                    <a:pt x="142" y="206"/>
                  </a:lnTo>
                  <a:lnTo>
                    <a:pt x="131" y="186"/>
                  </a:lnTo>
                  <a:lnTo>
                    <a:pt x="116" y="169"/>
                  </a:lnTo>
                  <a:lnTo>
                    <a:pt x="110" y="156"/>
                  </a:lnTo>
                  <a:lnTo>
                    <a:pt x="97" y="148"/>
                  </a:lnTo>
                  <a:lnTo>
                    <a:pt x="95" y="143"/>
                  </a:lnTo>
                  <a:lnTo>
                    <a:pt x="101" y="130"/>
                  </a:lnTo>
                  <a:lnTo>
                    <a:pt x="93" y="125"/>
                  </a:lnTo>
                  <a:lnTo>
                    <a:pt x="85" y="115"/>
                  </a:lnTo>
                  <a:lnTo>
                    <a:pt x="85" y="101"/>
                  </a:lnTo>
                  <a:lnTo>
                    <a:pt x="75" y="99"/>
                  </a:lnTo>
                  <a:lnTo>
                    <a:pt x="68" y="88"/>
                  </a:lnTo>
                  <a:lnTo>
                    <a:pt x="63" y="78"/>
                  </a:lnTo>
                  <a:lnTo>
                    <a:pt x="64" y="72"/>
                  </a:lnTo>
                  <a:lnTo>
                    <a:pt x="59" y="56"/>
                  </a:lnTo>
                  <a:lnTo>
                    <a:pt x="58" y="40"/>
                  </a:lnTo>
                  <a:lnTo>
                    <a:pt x="61" y="32"/>
                  </a:lnTo>
                  <a:lnTo>
                    <a:pt x="50" y="24"/>
                  </a:lnTo>
                  <a:lnTo>
                    <a:pt x="44" y="25"/>
                  </a:lnTo>
                  <a:lnTo>
                    <a:pt x="36" y="19"/>
                  </a:lnTo>
                  <a:lnTo>
                    <a:pt x="31" y="27"/>
                  </a:lnTo>
                  <a:lnTo>
                    <a:pt x="30" y="37"/>
                  </a:lnTo>
                  <a:lnTo>
                    <a:pt x="27" y="53"/>
                  </a:lnTo>
                  <a:lnTo>
                    <a:pt x="31" y="62"/>
                  </a:lnTo>
                  <a:lnTo>
                    <a:pt x="39" y="76"/>
                  </a:lnTo>
                  <a:lnTo>
                    <a:pt x="41" y="81"/>
                  </a:lnTo>
                  <a:lnTo>
                    <a:pt x="43" y="82"/>
                  </a:lnTo>
                  <a:lnTo>
                    <a:pt x="43" y="89"/>
                  </a:lnTo>
                  <a:lnTo>
                    <a:pt x="47" y="89"/>
                  </a:lnTo>
                  <a:lnTo>
                    <a:pt x="46" y="102"/>
                  </a:lnTo>
                  <a:lnTo>
                    <a:pt x="51" y="108"/>
                  </a:lnTo>
                  <a:lnTo>
                    <a:pt x="52" y="115"/>
                  </a:lnTo>
                  <a:lnTo>
                    <a:pt x="61" y="125"/>
                  </a:lnTo>
                  <a:lnTo>
                    <a:pt x="62" y="145"/>
                  </a:lnTo>
                  <a:lnTo>
                    <a:pt x="65" y="154"/>
                  </a:lnTo>
                  <a:lnTo>
                    <a:pt x="67" y="164"/>
                  </a:lnTo>
                  <a:lnTo>
                    <a:pt x="66" y="174"/>
                  </a:lnTo>
                  <a:lnTo>
                    <a:pt x="74" y="175"/>
                  </a:lnTo>
                  <a:lnTo>
                    <a:pt x="80" y="185"/>
                  </a:lnTo>
                  <a:lnTo>
                    <a:pt x="84" y="194"/>
                  </a:lnTo>
                  <a:lnTo>
                    <a:pt x="83" y="198"/>
                  </a:lnTo>
                  <a:lnTo>
                    <a:pt x="74" y="205"/>
                  </a:lnTo>
                  <a:lnTo>
                    <a:pt x="71" y="205"/>
                  </a:lnTo>
                  <a:lnTo>
                    <a:pt x="68" y="193"/>
                  </a:lnTo>
                  <a:lnTo>
                    <a:pt x="59" y="181"/>
                  </a:lnTo>
                  <a:lnTo>
                    <a:pt x="49" y="171"/>
                  </a:lnTo>
                  <a:lnTo>
                    <a:pt x="41" y="165"/>
                  </a:lnTo>
                  <a:lnTo>
                    <a:pt x="45" y="150"/>
                  </a:lnTo>
                  <a:lnTo>
                    <a:pt x="45" y="139"/>
                  </a:lnTo>
                  <a:lnTo>
                    <a:pt x="38" y="133"/>
                  </a:lnTo>
                  <a:lnTo>
                    <a:pt x="28" y="123"/>
                  </a:lnTo>
                  <a:lnTo>
                    <a:pt x="25" y="126"/>
                  </a:lnTo>
                  <a:lnTo>
                    <a:pt x="22" y="121"/>
                  </a:lnTo>
                  <a:lnTo>
                    <a:pt x="13" y="115"/>
                  </a:lnTo>
                  <a:lnTo>
                    <a:pt x="6" y="103"/>
                  </a:lnTo>
                  <a:lnTo>
                    <a:pt x="7" y="102"/>
                  </a:lnTo>
                  <a:lnTo>
                    <a:pt x="14" y="103"/>
                  </a:lnTo>
                  <a:lnTo>
                    <a:pt x="23" y="95"/>
                  </a:lnTo>
                  <a:lnTo>
                    <a:pt x="26" y="86"/>
                  </a:lnTo>
                  <a:lnTo>
                    <a:pt x="17" y="71"/>
                  </a:lnTo>
                  <a:lnTo>
                    <a:pt x="8" y="65"/>
                  </a:lnTo>
                  <a:lnTo>
                    <a:pt x="6" y="52"/>
                  </a:lnTo>
                  <a:lnTo>
                    <a:pt x="4" y="39"/>
                  </a:lnTo>
                  <a:lnTo>
                    <a:pt x="1" y="22"/>
                  </a:lnTo>
                  <a:lnTo>
                    <a:pt x="0" y="4"/>
                  </a:lnTo>
                  <a:lnTo>
                    <a:pt x="21" y="2"/>
                  </a:lnTo>
                  <a:lnTo>
                    <a:pt x="43" y="0"/>
                  </a:lnTo>
                  <a:lnTo>
                    <a:pt x="41" y="4"/>
                  </a:lnTo>
                  <a:lnTo>
                    <a:pt x="64" y="14"/>
                  </a:lnTo>
                  <a:lnTo>
                    <a:pt x="99" y="29"/>
                  </a:lnTo>
                  <a:lnTo>
                    <a:pt x="134" y="28"/>
                  </a:lnTo>
                  <a:lnTo>
                    <a:pt x="148" y="28"/>
                  </a:lnTo>
                  <a:lnTo>
                    <a:pt x="150" y="20"/>
                  </a:lnTo>
                  <a:lnTo>
                    <a:pt x="181" y="20"/>
                  </a:lnTo>
                  <a:lnTo>
                    <a:pt x="185" y="27"/>
                  </a:lnTo>
                  <a:lnTo>
                    <a:pt x="192" y="34"/>
                  </a:lnTo>
                  <a:lnTo>
                    <a:pt x="200" y="43"/>
                  </a:lnTo>
                  <a:lnTo>
                    <a:pt x="202" y="54"/>
                  </a:lnTo>
                  <a:lnTo>
                    <a:pt x="203" y="65"/>
                  </a:lnTo>
                  <a:lnTo>
                    <a:pt x="211" y="71"/>
                  </a:lnTo>
                  <a:lnTo>
                    <a:pt x="224" y="78"/>
                  </a:lnTo>
                  <a:lnTo>
                    <a:pt x="240" y="61"/>
                  </a:lnTo>
                  <a:lnTo>
                    <a:pt x="254" y="61"/>
                  </a:lnTo>
                  <a:lnTo>
                    <a:pt x="264" y="69"/>
                  </a:lnTo>
                  <a:lnTo>
                    <a:pt x="269" y="83"/>
                  </a:lnTo>
                  <a:lnTo>
                    <a:pt x="273" y="95"/>
                  </a:lnTo>
                  <a:lnTo>
                    <a:pt x="280" y="107"/>
                  </a:lnTo>
                  <a:lnTo>
                    <a:pt x="281" y="122"/>
                  </a:lnTo>
                  <a:lnTo>
                    <a:pt x="283" y="132"/>
                  </a:lnTo>
                  <a:lnTo>
                    <a:pt x="296" y="138"/>
                  </a:lnTo>
                  <a:lnTo>
                    <a:pt x="307" y="143"/>
                  </a:lnTo>
                  <a:lnTo>
                    <a:pt x="315" y="142"/>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214" name="Freeform 213"/>
            <p:cNvSpPr>
              <a:spLocks/>
            </p:cNvSpPr>
            <p:nvPr/>
          </p:nvSpPr>
          <p:spPr bwMode="auto">
            <a:xfrm>
              <a:off x="5623759" y="3350714"/>
              <a:ext cx="81377" cy="80016"/>
            </a:xfrm>
            <a:custGeom>
              <a:avLst/>
              <a:gdLst>
                <a:gd name="T0" fmla="*/ 33 w 86"/>
                <a:gd name="T1" fmla="*/ 82 h 90"/>
                <a:gd name="T2" fmla="*/ 27 w 86"/>
                <a:gd name="T3" fmla="*/ 75 h 90"/>
                <a:gd name="T4" fmla="*/ 19 w 86"/>
                <a:gd name="T5" fmla="*/ 67 h 90"/>
                <a:gd name="T6" fmla="*/ 15 w 86"/>
                <a:gd name="T7" fmla="*/ 60 h 90"/>
                <a:gd name="T8" fmla="*/ 8 w 86"/>
                <a:gd name="T9" fmla="*/ 54 h 90"/>
                <a:gd name="T10" fmla="*/ 0 w 86"/>
                <a:gd name="T11" fmla="*/ 44 h 90"/>
                <a:gd name="T12" fmla="*/ 2 w 86"/>
                <a:gd name="T13" fmla="*/ 41 h 90"/>
                <a:gd name="T14" fmla="*/ 5 w 86"/>
                <a:gd name="T15" fmla="*/ 44 h 90"/>
                <a:gd name="T16" fmla="*/ 6 w 86"/>
                <a:gd name="T17" fmla="*/ 43 h 90"/>
                <a:gd name="T18" fmla="*/ 12 w 86"/>
                <a:gd name="T19" fmla="*/ 42 h 90"/>
                <a:gd name="T20" fmla="*/ 15 w 86"/>
                <a:gd name="T21" fmla="*/ 37 h 90"/>
                <a:gd name="T22" fmla="*/ 18 w 86"/>
                <a:gd name="T23" fmla="*/ 37 h 90"/>
                <a:gd name="T24" fmla="*/ 18 w 86"/>
                <a:gd name="T25" fmla="*/ 27 h 90"/>
                <a:gd name="T26" fmla="*/ 23 w 86"/>
                <a:gd name="T27" fmla="*/ 26 h 90"/>
                <a:gd name="T28" fmla="*/ 26 w 86"/>
                <a:gd name="T29" fmla="*/ 26 h 90"/>
                <a:gd name="T30" fmla="*/ 31 w 86"/>
                <a:gd name="T31" fmla="*/ 21 h 90"/>
                <a:gd name="T32" fmla="*/ 36 w 86"/>
                <a:gd name="T33" fmla="*/ 25 h 90"/>
                <a:gd name="T34" fmla="*/ 38 w 86"/>
                <a:gd name="T35" fmla="*/ 22 h 90"/>
                <a:gd name="T36" fmla="*/ 41 w 86"/>
                <a:gd name="T37" fmla="*/ 20 h 90"/>
                <a:gd name="T38" fmla="*/ 48 w 86"/>
                <a:gd name="T39" fmla="*/ 14 h 90"/>
                <a:gd name="T40" fmla="*/ 49 w 86"/>
                <a:gd name="T41" fmla="*/ 10 h 90"/>
                <a:gd name="T42" fmla="*/ 51 w 86"/>
                <a:gd name="T43" fmla="*/ 10 h 90"/>
                <a:gd name="T44" fmla="*/ 54 w 86"/>
                <a:gd name="T45" fmla="*/ 5 h 90"/>
                <a:gd name="T46" fmla="*/ 56 w 86"/>
                <a:gd name="T47" fmla="*/ 5 h 90"/>
                <a:gd name="T48" fmla="*/ 58 w 86"/>
                <a:gd name="T49" fmla="*/ 8 h 90"/>
                <a:gd name="T50" fmla="*/ 62 w 86"/>
                <a:gd name="T51" fmla="*/ 9 h 90"/>
                <a:gd name="T52" fmla="*/ 66 w 86"/>
                <a:gd name="T53" fmla="*/ 6 h 90"/>
                <a:gd name="T54" fmla="*/ 71 w 86"/>
                <a:gd name="T55" fmla="*/ 6 h 90"/>
                <a:gd name="T56" fmla="*/ 77 w 86"/>
                <a:gd name="T57" fmla="*/ 3 h 90"/>
                <a:gd name="T58" fmla="*/ 80 w 86"/>
                <a:gd name="T59" fmla="*/ 0 h 90"/>
                <a:gd name="T60" fmla="*/ 86 w 86"/>
                <a:gd name="T61" fmla="*/ 1 h 90"/>
                <a:gd name="T62" fmla="*/ 85 w 86"/>
                <a:gd name="T63" fmla="*/ 3 h 90"/>
                <a:gd name="T64" fmla="*/ 83 w 86"/>
                <a:gd name="T65" fmla="*/ 8 h 90"/>
                <a:gd name="T66" fmla="*/ 84 w 86"/>
                <a:gd name="T67" fmla="*/ 15 h 90"/>
                <a:gd name="T68" fmla="*/ 79 w 86"/>
                <a:gd name="T69" fmla="*/ 22 h 90"/>
                <a:gd name="T70" fmla="*/ 77 w 86"/>
                <a:gd name="T71" fmla="*/ 30 h 90"/>
                <a:gd name="T72" fmla="*/ 76 w 86"/>
                <a:gd name="T73" fmla="*/ 40 h 90"/>
                <a:gd name="T74" fmla="*/ 76 w 86"/>
                <a:gd name="T75" fmla="*/ 45 h 90"/>
                <a:gd name="T76" fmla="*/ 76 w 86"/>
                <a:gd name="T77" fmla="*/ 54 h 90"/>
                <a:gd name="T78" fmla="*/ 73 w 86"/>
                <a:gd name="T79" fmla="*/ 56 h 90"/>
                <a:gd name="T80" fmla="*/ 70 w 86"/>
                <a:gd name="T81" fmla="*/ 65 h 90"/>
                <a:gd name="T82" fmla="*/ 71 w 86"/>
                <a:gd name="T83" fmla="*/ 71 h 90"/>
                <a:gd name="T84" fmla="*/ 67 w 86"/>
                <a:gd name="T85" fmla="*/ 76 h 90"/>
                <a:gd name="T86" fmla="*/ 67 w 86"/>
                <a:gd name="T87" fmla="*/ 82 h 90"/>
                <a:gd name="T88" fmla="*/ 70 w 86"/>
                <a:gd name="T89" fmla="*/ 85 h 90"/>
                <a:gd name="T90" fmla="*/ 65 w 86"/>
                <a:gd name="T91" fmla="*/ 90 h 90"/>
                <a:gd name="T92" fmla="*/ 60 w 86"/>
                <a:gd name="T93" fmla="*/ 88 h 90"/>
                <a:gd name="T94" fmla="*/ 57 w 86"/>
                <a:gd name="T95" fmla="*/ 84 h 90"/>
                <a:gd name="T96" fmla="*/ 52 w 86"/>
                <a:gd name="T97" fmla="*/ 82 h 90"/>
                <a:gd name="T98" fmla="*/ 47 w 86"/>
                <a:gd name="T99" fmla="*/ 85 h 90"/>
                <a:gd name="T100" fmla="*/ 36 w 86"/>
                <a:gd name="T101" fmla="*/ 79 h 90"/>
                <a:gd name="T102" fmla="*/ 33 w 86"/>
                <a:gd name="T103" fmla="*/ 82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86" h="90">
                  <a:moveTo>
                    <a:pt x="33" y="82"/>
                  </a:moveTo>
                  <a:lnTo>
                    <a:pt x="27" y="75"/>
                  </a:lnTo>
                  <a:lnTo>
                    <a:pt x="19" y="67"/>
                  </a:lnTo>
                  <a:lnTo>
                    <a:pt x="15" y="60"/>
                  </a:lnTo>
                  <a:lnTo>
                    <a:pt x="8" y="54"/>
                  </a:lnTo>
                  <a:lnTo>
                    <a:pt x="0" y="44"/>
                  </a:lnTo>
                  <a:lnTo>
                    <a:pt x="2" y="41"/>
                  </a:lnTo>
                  <a:lnTo>
                    <a:pt x="5" y="44"/>
                  </a:lnTo>
                  <a:lnTo>
                    <a:pt x="6" y="43"/>
                  </a:lnTo>
                  <a:lnTo>
                    <a:pt x="12" y="42"/>
                  </a:lnTo>
                  <a:lnTo>
                    <a:pt x="15" y="37"/>
                  </a:lnTo>
                  <a:lnTo>
                    <a:pt x="18" y="37"/>
                  </a:lnTo>
                  <a:lnTo>
                    <a:pt x="18" y="27"/>
                  </a:lnTo>
                  <a:lnTo>
                    <a:pt x="23" y="26"/>
                  </a:lnTo>
                  <a:lnTo>
                    <a:pt x="26" y="26"/>
                  </a:lnTo>
                  <a:lnTo>
                    <a:pt x="31" y="21"/>
                  </a:lnTo>
                  <a:lnTo>
                    <a:pt x="36" y="25"/>
                  </a:lnTo>
                  <a:lnTo>
                    <a:pt x="38" y="22"/>
                  </a:lnTo>
                  <a:lnTo>
                    <a:pt x="41" y="20"/>
                  </a:lnTo>
                  <a:lnTo>
                    <a:pt x="48" y="14"/>
                  </a:lnTo>
                  <a:lnTo>
                    <a:pt x="49" y="10"/>
                  </a:lnTo>
                  <a:lnTo>
                    <a:pt x="51" y="10"/>
                  </a:lnTo>
                  <a:lnTo>
                    <a:pt x="54" y="5"/>
                  </a:lnTo>
                  <a:lnTo>
                    <a:pt x="56" y="5"/>
                  </a:lnTo>
                  <a:lnTo>
                    <a:pt x="58" y="8"/>
                  </a:lnTo>
                  <a:lnTo>
                    <a:pt x="62" y="9"/>
                  </a:lnTo>
                  <a:lnTo>
                    <a:pt x="66" y="6"/>
                  </a:lnTo>
                  <a:lnTo>
                    <a:pt x="71" y="6"/>
                  </a:lnTo>
                  <a:lnTo>
                    <a:pt x="77" y="3"/>
                  </a:lnTo>
                  <a:lnTo>
                    <a:pt x="80" y="0"/>
                  </a:lnTo>
                  <a:lnTo>
                    <a:pt x="86" y="1"/>
                  </a:lnTo>
                  <a:lnTo>
                    <a:pt x="85" y="3"/>
                  </a:lnTo>
                  <a:lnTo>
                    <a:pt x="83" y="8"/>
                  </a:lnTo>
                  <a:lnTo>
                    <a:pt x="84" y="15"/>
                  </a:lnTo>
                  <a:lnTo>
                    <a:pt x="79" y="22"/>
                  </a:lnTo>
                  <a:lnTo>
                    <a:pt x="77" y="30"/>
                  </a:lnTo>
                  <a:lnTo>
                    <a:pt x="76" y="40"/>
                  </a:lnTo>
                  <a:lnTo>
                    <a:pt x="76" y="45"/>
                  </a:lnTo>
                  <a:lnTo>
                    <a:pt x="76" y="54"/>
                  </a:lnTo>
                  <a:lnTo>
                    <a:pt x="73" y="56"/>
                  </a:lnTo>
                  <a:lnTo>
                    <a:pt x="70" y="65"/>
                  </a:lnTo>
                  <a:lnTo>
                    <a:pt x="71" y="71"/>
                  </a:lnTo>
                  <a:lnTo>
                    <a:pt x="67" y="76"/>
                  </a:lnTo>
                  <a:lnTo>
                    <a:pt x="67" y="82"/>
                  </a:lnTo>
                  <a:lnTo>
                    <a:pt x="70" y="85"/>
                  </a:lnTo>
                  <a:lnTo>
                    <a:pt x="65" y="90"/>
                  </a:lnTo>
                  <a:lnTo>
                    <a:pt x="60" y="88"/>
                  </a:lnTo>
                  <a:lnTo>
                    <a:pt x="57" y="84"/>
                  </a:lnTo>
                  <a:lnTo>
                    <a:pt x="52" y="82"/>
                  </a:lnTo>
                  <a:lnTo>
                    <a:pt x="47" y="85"/>
                  </a:lnTo>
                  <a:lnTo>
                    <a:pt x="36" y="79"/>
                  </a:lnTo>
                  <a:lnTo>
                    <a:pt x="33" y="82"/>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215" name="Freeform 214"/>
            <p:cNvSpPr>
              <a:spLocks/>
            </p:cNvSpPr>
            <p:nvPr/>
          </p:nvSpPr>
          <p:spPr bwMode="auto">
            <a:xfrm>
              <a:off x="5698512" y="3451179"/>
              <a:ext cx="99357" cy="43565"/>
            </a:xfrm>
            <a:custGeom>
              <a:avLst/>
              <a:gdLst>
                <a:gd name="T0" fmla="*/ 92 w 105"/>
                <a:gd name="T1" fmla="*/ 49 h 49"/>
                <a:gd name="T2" fmla="*/ 87 w 105"/>
                <a:gd name="T3" fmla="*/ 43 h 49"/>
                <a:gd name="T4" fmla="*/ 83 w 105"/>
                <a:gd name="T5" fmla="*/ 32 h 49"/>
                <a:gd name="T6" fmla="*/ 88 w 105"/>
                <a:gd name="T7" fmla="*/ 27 h 49"/>
                <a:gd name="T8" fmla="*/ 83 w 105"/>
                <a:gd name="T9" fmla="*/ 25 h 49"/>
                <a:gd name="T10" fmla="*/ 80 w 105"/>
                <a:gd name="T11" fmla="*/ 18 h 49"/>
                <a:gd name="T12" fmla="*/ 72 w 105"/>
                <a:gd name="T13" fmla="*/ 12 h 49"/>
                <a:gd name="T14" fmla="*/ 63 w 105"/>
                <a:gd name="T15" fmla="*/ 14 h 49"/>
                <a:gd name="T16" fmla="*/ 59 w 105"/>
                <a:gd name="T17" fmla="*/ 21 h 49"/>
                <a:gd name="T18" fmla="*/ 52 w 105"/>
                <a:gd name="T19" fmla="*/ 26 h 49"/>
                <a:gd name="T20" fmla="*/ 48 w 105"/>
                <a:gd name="T21" fmla="*/ 27 h 49"/>
                <a:gd name="T22" fmla="*/ 46 w 105"/>
                <a:gd name="T23" fmla="*/ 31 h 49"/>
                <a:gd name="T24" fmla="*/ 54 w 105"/>
                <a:gd name="T25" fmla="*/ 43 h 49"/>
                <a:gd name="T26" fmla="*/ 49 w 105"/>
                <a:gd name="T27" fmla="*/ 45 h 49"/>
                <a:gd name="T28" fmla="*/ 46 w 105"/>
                <a:gd name="T29" fmla="*/ 48 h 49"/>
                <a:gd name="T30" fmla="*/ 37 w 105"/>
                <a:gd name="T31" fmla="*/ 49 h 49"/>
                <a:gd name="T32" fmla="*/ 35 w 105"/>
                <a:gd name="T33" fmla="*/ 37 h 49"/>
                <a:gd name="T34" fmla="*/ 32 w 105"/>
                <a:gd name="T35" fmla="*/ 40 h 49"/>
                <a:gd name="T36" fmla="*/ 26 w 105"/>
                <a:gd name="T37" fmla="*/ 39 h 49"/>
                <a:gd name="T38" fmla="*/ 23 w 105"/>
                <a:gd name="T39" fmla="*/ 31 h 49"/>
                <a:gd name="T40" fmla="*/ 16 w 105"/>
                <a:gd name="T41" fmla="*/ 29 h 49"/>
                <a:gd name="T42" fmla="*/ 11 w 105"/>
                <a:gd name="T43" fmla="*/ 27 h 49"/>
                <a:gd name="T44" fmla="*/ 3 w 105"/>
                <a:gd name="T45" fmla="*/ 27 h 49"/>
                <a:gd name="T46" fmla="*/ 2 w 105"/>
                <a:gd name="T47" fmla="*/ 32 h 49"/>
                <a:gd name="T48" fmla="*/ 0 w 105"/>
                <a:gd name="T49" fmla="*/ 29 h 49"/>
                <a:gd name="T50" fmla="*/ 1 w 105"/>
                <a:gd name="T51" fmla="*/ 24 h 49"/>
                <a:gd name="T52" fmla="*/ 3 w 105"/>
                <a:gd name="T53" fmla="*/ 20 h 49"/>
                <a:gd name="T54" fmla="*/ 3 w 105"/>
                <a:gd name="T55" fmla="*/ 16 h 49"/>
                <a:gd name="T56" fmla="*/ 6 w 105"/>
                <a:gd name="T57" fmla="*/ 14 h 49"/>
                <a:gd name="T58" fmla="*/ 2 w 105"/>
                <a:gd name="T59" fmla="*/ 11 h 49"/>
                <a:gd name="T60" fmla="*/ 2 w 105"/>
                <a:gd name="T61" fmla="*/ 2 h 49"/>
                <a:gd name="T62" fmla="*/ 9 w 105"/>
                <a:gd name="T63" fmla="*/ 1 h 49"/>
                <a:gd name="T64" fmla="*/ 16 w 105"/>
                <a:gd name="T65" fmla="*/ 8 h 49"/>
                <a:gd name="T66" fmla="*/ 15 w 105"/>
                <a:gd name="T67" fmla="*/ 12 h 49"/>
                <a:gd name="T68" fmla="*/ 22 w 105"/>
                <a:gd name="T69" fmla="*/ 13 h 49"/>
                <a:gd name="T70" fmla="*/ 24 w 105"/>
                <a:gd name="T71" fmla="*/ 12 h 49"/>
                <a:gd name="T72" fmla="*/ 29 w 105"/>
                <a:gd name="T73" fmla="*/ 17 h 49"/>
                <a:gd name="T74" fmla="*/ 38 w 105"/>
                <a:gd name="T75" fmla="*/ 15 h 49"/>
                <a:gd name="T76" fmla="*/ 46 w 105"/>
                <a:gd name="T77" fmla="*/ 10 h 49"/>
                <a:gd name="T78" fmla="*/ 57 w 105"/>
                <a:gd name="T79" fmla="*/ 6 h 49"/>
                <a:gd name="T80" fmla="*/ 64 w 105"/>
                <a:gd name="T81" fmla="*/ 0 h 49"/>
                <a:gd name="T82" fmla="*/ 74 w 105"/>
                <a:gd name="T83" fmla="*/ 1 h 49"/>
                <a:gd name="T84" fmla="*/ 73 w 105"/>
                <a:gd name="T85" fmla="*/ 3 h 49"/>
                <a:gd name="T86" fmla="*/ 83 w 105"/>
                <a:gd name="T87" fmla="*/ 4 h 49"/>
                <a:gd name="T88" fmla="*/ 91 w 105"/>
                <a:gd name="T89" fmla="*/ 7 h 49"/>
                <a:gd name="T90" fmla="*/ 97 w 105"/>
                <a:gd name="T91" fmla="*/ 14 h 49"/>
                <a:gd name="T92" fmla="*/ 103 w 105"/>
                <a:gd name="T93" fmla="*/ 19 h 49"/>
                <a:gd name="T94" fmla="*/ 101 w 105"/>
                <a:gd name="T95" fmla="*/ 22 h 49"/>
                <a:gd name="T96" fmla="*/ 105 w 105"/>
                <a:gd name="T97" fmla="*/ 35 h 49"/>
                <a:gd name="T98" fmla="*/ 101 w 105"/>
                <a:gd name="T99" fmla="*/ 41 h 49"/>
                <a:gd name="T100" fmla="*/ 95 w 105"/>
                <a:gd name="T101" fmla="*/ 39 h 49"/>
                <a:gd name="T102" fmla="*/ 92 w 105"/>
                <a:gd name="T103" fmla="*/ 49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05" h="49">
                  <a:moveTo>
                    <a:pt x="92" y="49"/>
                  </a:moveTo>
                  <a:lnTo>
                    <a:pt x="87" y="43"/>
                  </a:lnTo>
                  <a:lnTo>
                    <a:pt x="83" y="32"/>
                  </a:lnTo>
                  <a:lnTo>
                    <a:pt x="88" y="27"/>
                  </a:lnTo>
                  <a:lnTo>
                    <a:pt x="83" y="25"/>
                  </a:lnTo>
                  <a:lnTo>
                    <a:pt x="80" y="18"/>
                  </a:lnTo>
                  <a:lnTo>
                    <a:pt x="72" y="12"/>
                  </a:lnTo>
                  <a:lnTo>
                    <a:pt x="63" y="14"/>
                  </a:lnTo>
                  <a:lnTo>
                    <a:pt x="59" y="21"/>
                  </a:lnTo>
                  <a:lnTo>
                    <a:pt x="52" y="26"/>
                  </a:lnTo>
                  <a:lnTo>
                    <a:pt x="48" y="27"/>
                  </a:lnTo>
                  <a:lnTo>
                    <a:pt x="46" y="31"/>
                  </a:lnTo>
                  <a:lnTo>
                    <a:pt x="54" y="43"/>
                  </a:lnTo>
                  <a:lnTo>
                    <a:pt x="49" y="45"/>
                  </a:lnTo>
                  <a:lnTo>
                    <a:pt x="46" y="48"/>
                  </a:lnTo>
                  <a:lnTo>
                    <a:pt x="37" y="49"/>
                  </a:lnTo>
                  <a:lnTo>
                    <a:pt x="35" y="37"/>
                  </a:lnTo>
                  <a:lnTo>
                    <a:pt x="32" y="40"/>
                  </a:lnTo>
                  <a:lnTo>
                    <a:pt x="26" y="39"/>
                  </a:lnTo>
                  <a:lnTo>
                    <a:pt x="23" y="31"/>
                  </a:lnTo>
                  <a:lnTo>
                    <a:pt x="16" y="29"/>
                  </a:lnTo>
                  <a:lnTo>
                    <a:pt x="11" y="27"/>
                  </a:lnTo>
                  <a:lnTo>
                    <a:pt x="3" y="27"/>
                  </a:lnTo>
                  <a:lnTo>
                    <a:pt x="2" y="32"/>
                  </a:lnTo>
                  <a:lnTo>
                    <a:pt x="0" y="29"/>
                  </a:lnTo>
                  <a:lnTo>
                    <a:pt x="1" y="24"/>
                  </a:lnTo>
                  <a:lnTo>
                    <a:pt x="3" y="20"/>
                  </a:lnTo>
                  <a:lnTo>
                    <a:pt x="3" y="16"/>
                  </a:lnTo>
                  <a:lnTo>
                    <a:pt x="6" y="14"/>
                  </a:lnTo>
                  <a:lnTo>
                    <a:pt x="2" y="11"/>
                  </a:lnTo>
                  <a:lnTo>
                    <a:pt x="2" y="2"/>
                  </a:lnTo>
                  <a:lnTo>
                    <a:pt x="9" y="1"/>
                  </a:lnTo>
                  <a:lnTo>
                    <a:pt x="16" y="8"/>
                  </a:lnTo>
                  <a:lnTo>
                    <a:pt x="15" y="12"/>
                  </a:lnTo>
                  <a:lnTo>
                    <a:pt x="22" y="13"/>
                  </a:lnTo>
                  <a:lnTo>
                    <a:pt x="24" y="12"/>
                  </a:lnTo>
                  <a:lnTo>
                    <a:pt x="29" y="17"/>
                  </a:lnTo>
                  <a:lnTo>
                    <a:pt x="38" y="15"/>
                  </a:lnTo>
                  <a:lnTo>
                    <a:pt x="46" y="10"/>
                  </a:lnTo>
                  <a:lnTo>
                    <a:pt x="57" y="6"/>
                  </a:lnTo>
                  <a:lnTo>
                    <a:pt x="64" y="0"/>
                  </a:lnTo>
                  <a:lnTo>
                    <a:pt x="74" y="1"/>
                  </a:lnTo>
                  <a:lnTo>
                    <a:pt x="73" y="3"/>
                  </a:lnTo>
                  <a:lnTo>
                    <a:pt x="83" y="4"/>
                  </a:lnTo>
                  <a:lnTo>
                    <a:pt x="91" y="7"/>
                  </a:lnTo>
                  <a:lnTo>
                    <a:pt x="97" y="14"/>
                  </a:lnTo>
                  <a:lnTo>
                    <a:pt x="103" y="19"/>
                  </a:lnTo>
                  <a:lnTo>
                    <a:pt x="101" y="22"/>
                  </a:lnTo>
                  <a:lnTo>
                    <a:pt x="105" y="35"/>
                  </a:lnTo>
                  <a:lnTo>
                    <a:pt x="101" y="41"/>
                  </a:lnTo>
                  <a:lnTo>
                    <a:pt x="95" y="39"/>
                  </a:lnTo>
                  <a:lnTo>
                    <a:pt x="92" y="4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216" name="Freeform 215"/>
            <p:cNvSpPr>
              <a:spLocks/>
            </p:cNvSpPr>
            <p:nvPr/>
          </p:nvSpPr>
          <p:spPr bwMode="auto">
            <a:xfrm>
              <a:off x="5723114" y="3629883"/>
              <a:ext cx="228992" cy="337848"/>
            </a:xfrm>
            <a:custGeom>
              <a:avLst/>
              <a:gdLst>
                <a:gd name="T0" fmla="*/ 229 w 242"/>
                <a:gd name="T1" fmla="*/ 374 h 380"/>
                <a:gd name="T2" fmla="*/ 201 w 242"/>
                <a:gd name="T3" fmla="*/ 368 h 380"/>
                <a:gd name="T4" fmla="*/ 160 w 242"/>
                <a:gd name="T5" fmla="*/ 338 h 380"/>
                <a:gd name="T6" fmla="*/ 111 w 242"/>
                <a:gd name="T7" fmla="*/ 303 h 380"/>
                <a:gd name="T8" fmla="*/ 104 w 242"/>
                <a:gd name="T9" fmla="*/ 280 h 380"/>
                <a:gd name="T10" fmla="*/ 66 w 242"/>
                <a:gd name="T11" fmla="*/ 214 h 380"/>
                <a:gd name="T12" fmla="*/ 38 w 242"/>
                <a:gd name="T13" fmla="*/ 163 h 380"/>
                <a:gd name="T14" fmla="*/ 17 w 242"/>
                <a:gd name="T15" fmla="*/ 134 h 380"/>
                <a:gd name="T16" fmla="*/ 9 w 242"/>
                <a:gd name="T17" fmla="*/ 117 h 380"/>
                <a:gd name="T18" fmla="*/ 5 w 242"/>
                <a:gd name="T19" fmla="*/ 82 h 380"/>
                <a:gd name="T20" fmla="*/ 22 w 242"/>
                <a:gd name="T21" fmla="*/ 78 h 380"/>
                <a:gd name="T22" fmla="*/ 17 w 242"/>
                <a:gd name="T23" fmla="*/ 90 h 380"/>
                <a:gd name="T24" fmla="*/ 33 w 242"/>
                <a:gd name="T25" fmla="*/ 91 h 380"/>
                <a:gd name="T26" fmla="*/ 51 w 242"/>
                <a:gd name="T27" fmla="*/ 93 h 380"/>
                <a:gd name="T28" fmla="*/ 65 w 242"/>
                <a:gd name="T29" fmla="*/ 61 h 380"/>
                <a:gd name="T30" fmla="*/ 106 w 242"/>
                <a:gd name="T31" fmla="*/ 31 h 380"/>
                <a:gd name="T32" fmla="*/ 109 w 242"/>
                <a:gd name="T33" fmla="*/ 1 h 380"/>
                <a:gd name="T34" fmla="*/ 127 w 242"/>
                <a:gd name="T35" fmla="*/ 10 h 380"/>
                <a:gd name="T36" fmla="*/ 141 w 242"/>
                <a:gd name="T37" fmla="*/ 25 h 380"/>
                <a:gd name="T38" fmla="*/ 166 w 242"/>
                <a:gd name="T39" fmla="*/ 49 h 380"/>
                <a:gd name="T40" fmla="*/ 182 w 242"/>
                <a:gd name="T41" fmla="*/ 47 h 380"/>
                <a:gd name="T42" fmla="*/ 208 w 242"/>
                <a:gd name="T43" fmla="*/ 55 h 380"/>
                <a:gd name="T44" fmla="*/ 202 w 242"/>
                <a:gd name="T45" fmla="*/ 77 h 380"/>
                <a:gd name="T46" fmla="*/ 194 w 242"/>
                <a:gd name="T47" fmla="*/ 87 h 380"/>
                <a:gd name="T48" fmla="*/ 177 w 242"/>
                <a:gd name="T49" fmla="*/ 94 h 380"/>
                <a:gd name="T50" fmla="*/ 156 w 242"/>
                <a:gd name="T51" fmla="*/ 118 h 380"/>
                <a:gd name="T52" fmla="*/ 153 w 242"/>
                <a:gd name="T53" fmla="*/ 136 h 380"/>
                <a:gd name="T54" fmla="*/ 143 w 242"/>
                <a:gd name="T55" fmla="*/ 151 h 380"/>
                <a:gd name="T56" fmla="*/ 147 w 242"/>
                <a:gd name="T57" fmla="*/ 173 h 380"/>
                <a:gd name="T58" fmla="*/ 154 w 242"/>
                <a:gd name="T59" fmla="*/ 195 h 380"/>
                <a:gd name="T60" fmla="*/ 174 w 242"/>
                <a:gd name="T61" fmla="*/ 207 h 380"/>
                <a:gd name="T62" fmla="*/ 204 w 242"/>
                <a:gd name="T63" fmla="*/ 196 h 380"/>
                <a:gd name="T64" fmla="*/ 213 w 242"/>
                <a:gd name="T65" fmla="*/ 230 h 380"/>
                <a:gd name="T66" fmla="*/ 241 w 242"/>
                <a:gd name="T67" fmla="*/ 259 h 380"/>
                <a:gd name="T68" fmla="*/ 238 w 242"/>
                <a:gd name="T69" fmla="*/ 281 h 380"/>
                <a:gd name="T70" fmla="*/ 233 w 242"/>
                <a:gd name="T71" fmla="*/ 309 h 380"/>
                <a:gd name="T72" fmla="*/ 233 w 242"/>
                <a:gd name="T73" fmla="*/ 324 h 380"/>
                <a:gd name="T74" fmla="*/ 233 w 242"/>
                <a:gd name="T75" fmla="*/ 364 h 3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242" h="380">
                  <a:moveTo>
                    <a:pt x="233" y="364"/>
                  </a:moveTo>
                  <a:lnTo>
                    <a:pt x="229" y="374"/>
                  </a:lnTo>
                  <a:lnTo>
                    <a:pt x="220" y="380"/>
                  </a:lnTo>
                  <a:lnTo>
                    <a:pt x="201" y="368"/>
                  </a:lnTo>
                  <a:lnTo>
                    <a:pt x="199" y="359"/>
                  </a:lnTo>
                  <a:lnTo>
                    <a:pt x="160" y="338"/>
                  </a:lnTo>
                  <a:lnTo>
                    <a:pt x="126" y="315"/>
                  </a:lnTo>
                  <a:lnTo>
                    <a:pt x="111" y="303"/>
                  </a:lnTo>
                  <a:lnTo>
                    <a:pt x="102" y="286"/>
                  </a:lnTo>
                  <a:lnTo>
                    <a:pt x="104" y="280"/>
                  </a:lnTo>
                  <a:lnTo>
                    <a:pt x="87" y="252"/>
                  </a:lnTo>
                  <a:lnTo>
                    <a:pt x="66" y="214"/>
                  </a:lnTo>
                  <a:lnTo>
                    <a:pt x="46" y="173"/>
                  </a:lnTo>
                  <a:lnTo>
                    <a:pt x="38" y="163"/>
                  </a:lnTo>
                  <a:lnTo>
                    <a:pt x="32" y="148"/>
                  </a:lnTo>
                  <a:lnTo>
                    <a:pt x="17" y="134"/>
                  </a:lnTo>
                  <a:lnTo>
                    <a:pt x="4" y="126"/>
                  </a:lnTo>
                  <a:lnTo>
                    <a:pt x="9" y="117"/>
                  </a:lnTo>
                  <a:lnTo>
                    <a:pt x="0" y="97"/>
                  </a:lnTo>
                  <a:lnTo>
                    <a:pt x="5" y="82"/>
                  </a:lnTo>
                  <a:lnTo>
                    <a:pt x="20" y="69"/>
                  </a:lnTo>
                  <a:lnTo>
                    <a:pt x="22" y="78"/>
                  </a:lnTo>
                  <a:lnTo>
                    <a:pt x="17" y="83"/>
                  </a:lnTo>
                  <a:lnTo>
                    <a:pt x="17" y="90"/>
                  </a:lnTo>
                  <a:lnTo>
                    <a:pt x="25" y="89"/>
                  </a:lnTo>
                  <a:lnTo>
                    <a:pt x="33" y="91"/>
                  </a:lnTo>
                  <a:lnTo>
                    <a:pt x="41" y="101"/>
                  </a:lnTo>
                  <a:lnTo>
                    <a:pt x="51" y="93"/>
                  </a:lnTo>
                  <a:lnTo>
                    <a:pt x="54" y="79"/>
                  </a:lnTo>
                  <a:lnTo>
                    <a:pt x="65" y="61"/>
                  </a:lnTo>
                  <a:lnTo>
                    <a:pt x="87" y="53"/>
                  </a:lnTo>
                  <a:lnTo>
                    <a:pt x="106" y="31"/>
                  </a:lnTo>
                  <a:lnTo>
                    <a:pt x="112" y="17"/>
                  </a:lnTo>
                  <a:lnTo>
                    <a:pt x="109" y="1"/>
                  </a:lnTo>
                  <a:lnTo>
                    <a:pt x="114" y="0"/>
                  </a:lnTo>
                  <a:lnTo>
                    <a:pt x="127" y="10"/>
                  </a:lnTo>
                  <a:lnTo>
                    <a:pt x="132" y="19"/>
                  </a:lnTo>
                  <a:lnTo>
                    <a:pt x="141" y="25"/>
                  </a:lnTo>
                  <a:lnTo>
                    <a:pt x="152" y="46"/>
                  </a:lnTo>
                  <a:lnTo>
                    <a:pt x="166" y="49"/>
                  </a:lnTo>
                  <a:lnTo>
                    <a:pt x="176" y="43"/>
                  </a:lnTo>
                  <a:lnTo>
                    <a:pt x="182" y="47"/>
                  </a:lnTo>
                  <a:lnTo>
                    <a:pt x="193" y="45"/>
                  </a:lnTo>
                  <a:lnTo>
                    <a:pt x="208" y="55"/>
                  </a:lnTo>
                  <a:lnTo>
                    <a:pt x="196" y="76"/>
                  </a:lnTo>
                  <a:lnTo>
                    <a:pt x="202" y="77"/>
                  </a:lnTo>
                  <a:lnTo>
                    <a:pt x="211" y="88"/>
                  </a:lnTo>
                  <a:lnTo>
                    <a:pt x="194" y="87"/>
                  </a:lnTo>
                  <a:lnTo>
                    <a:pt x="192" y="90"/>
                  </a:lnTo>
                  <a:lnTo>
                    <a:pt x="177" y="94"/>
                  </a:lnTo>
                  <a:lnTo>
                    <a:pt x="157" y="108"/>
                  </a:lnTo>
                  <a:lnTo>
                    <a:pt x="156" y="118"/>
                  </a:lnTo>
                  <a:lnTo>
                    <a:pt x="151" y="125"/>
                  </a:lnTo>
                  <a:lnTo>
                    <a:pt x="153" y="136"/>
                  </a:lnTo>
                  <a:lnTo>
                    <a:pt x="142" y="142"/>
                  </a:lnTo>
                  <a:lnTo>
                    <a:pt x="143" y="151"/>
                  </a:lnTo>
                  <a:lnTo>
                    <a:pt x="138" y="155"/>
                  </a:lnTo>
                  <a:lnTo>
                    <a:pt x="147" y="173"/>
                  </a:lnTo>
                  <a:lnTo>
                    <a:pt x="157" y="186"/>
                  </a:lnTo>
                  <a:lnTo>
                    <a:pt x="154" y="195"/>
                  </a:lnTo>
                  <a:lnTo>
                    <a:pt x="166" y="196"/>
                  </a:lnTo>
                  <a:lnTo>
                    <a:pt x="174" y="207"/>
                  </a:lnTo>
                  <a:lnTo>
                    <a:pt x="190" y="208"/>
                  </a:lnTo>
                  <a:lnTo>
                    <a:pt x="204" y="196"/>
                  </a:lnTo>
                  <a:lnTo>
                    <a:pt x="205" y="227"/>
                  </a:lnTo>
                  <a:lnTo>
                    <a:pt x="213" y="230"/>
                  </a:lnTo>
                  <a:lnTo>
                    <a:pt x="223" y="226"/>
                  </a:lnTo>
                  <a:lnTo>
                    <a:pt x="241" y="259"/>
                  </a:lnTo>
                  <a:lnTo>
                    <a:pt x="238" y="266"/>
                  </a:lnTo>
                  <a:lnTo>
                    <a:pt x="238" y="281"/>
                  </a:lnTo>
                  <a:lnTo>
                    <a:pt x="239" y="299"/>
                  </a:lnTo>
                  <a:lnTo>
                    <a:pt x="233" y="309"/>
                  </a:lnTo>
                  <a:lnTo>
                    <a:pt x="236" y="317"/>
                  </a:lnTo>
                  <a:lnTo>
                    <a:pt x="233" y="324"/>
                  </a:lnTo>
                  <a:lnTo>
                    <a:pt x="242" y="341"/>
                  </a:lnTo>
                  <a:lnTo>
                    <a:pt x="233" y="364"/>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217" name="Freeform 216"/>
            <p:cNvSpPr>
              <a:spLocks/>
            </p:cNvSpPr>
            <p:nvPr/>
          </p:nvSpPr>
          <p:spPr bwMode="auto">
            <a:xfrm>
              <a:off x="5985225" y="3286700"/>
              <a:ext cx="28387" cy="9780"/>
            </a:xfrm>
            <a:custGeom>
              <a:avLst/>
              <a:gdLst>
                <a:gd name="T0" fmla="*/ 18 w 30"/>
                <a:gd name="T1" fmla="*/ 0 h 11"/>
                <a:gd name="T2" fmla="*/ 27 w 30"/>
                <a:gd name="T3" fmla="*/ 1 h 11"/>
                <a:gd name="T4" fmla="*/ 30 w 30"/>
                <a:gd name="T5" fmla="*/ 6 h 11"/>
                <a:gd name="T6" fmla="*/ 24 w 30"/>
                <a:gd name="T7" fmla="*/ 11 h 11"/>
                <a:gd name="T8" fmla="*/ 11 w 30"/>
                <a:gd name="T9" fmla="*/ 11 h 11"/>
                <a:gd name="T10" fmla="*/ 0 w 30"/>
                <a:gd name="T11" fmla="*/ 11 h 11"/>
                <a:gd name="T12" fmla="*/ 0 w 30"/>
                <a:gd name="T13" fmla="*/ 3 h 11"/>
                <a:gd name="T14" fmla="*/ 3 w 30"/>
                <a:gd name="T15" fmla="*/ 0 h 11"/>
                <a:gd name="T16" fmla="*/ 18 w 30"/>
                <a:gd name="T17"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11">
                  <a:moveTo>
                    <a:pt x="18" y="0"/>
                  </a:moveTo>
                  <a:lnTo>
                    <a:pt x="27" y="1"/>
                  </a:lnTo>
                  <a:lnTo>
                    <a:pt x="30" y="6"/>
                  </a:lnTo>
                  <a:lnTo>
                    <a:pt x="24" y="11"/>
                  </a:lnTo>
                  <a:lnTo>
                    <a:pt x="11" y="11"/>
                  </a:lnTo>
                  <a:lnTo>
                    <a:pt x="0" y="11"/>
                  </a:lnTo>
                  <a:lnTo>
                    <a:pt x="0" y="3"/>
                  </a:lnTo>
                  <a:lnTo>
                    <a:pt x="3" y="0"/>
                  </a:lnTo>
                  <a:lnTo>
                    <a:pt x="18"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218" name="Freeform 217"/>
            <p:cNvSpPr>
              <a:spLocks/>
            </p:cNvSpPr>
            <p:nvPr/>
          </p:nvSpPr>
          <p:spPr bwMode="auto">
            <a:xfrm>
              <a:off x="6071334" y="3985513"/>
              <a:ext cx="147614" cy="152032"/>
            </a:xfrm>
            <a:custGeom>
              <a:avLst/>
              <a:gdLst>
                <a:gd name="T0" fmla="*/ 0 w 156"/>
                <a:gd name="T1" fmla="*/ 61 h 171"/>
                <a:gd name="T2" fmla="*/ 4 w 156"/>
                <a:gd name="T3" fmla="*/ 36 h 171"/>
                <a:gd name="T4" fmla="*/ 3 w 156"/>
                <a:gd name="T5" fmla="*/ 25 h 171"/>
                <a:gd name="T6" fmla="*/ 10 w 156"/>
                <a:gd name="T7" fmla="*/ 6 h 171"/>
                <a:gd name="T8" fmla="*/ 41 w 156"/>
                <a:gd name="T9" fmla="*/ 0 h 171"/>
                <a:gd name="T10" fmla="*/ 58 w 156"/>
                <a:gd name="T11" fmla="*/ 1 h 171"/>
                <a:gd name="T12" fmla="*/ 76 w 156"/>
                <a:gd name="T13" fmla="*/ 11 h 171"/>
                <a:gd name="T14" fmla="*/ 77 w 156"/>
                <a:gd name="T15" fmla="*/ 18 h 171"/>
                <a:gd name="T16" fmla="*/ 83 w 156"/>
                <a:gd name="T17" fmla="*/ 29 h 171"/>
                <a:gd name="T18" fmla="*/ 85 w 156"/>
                <a:gd name="T19" fmla="*/ 57 h 171"/>
                <a:gd name="T20" fmla="*/ 104 w 156"/>
                <a:gd name="T21" fmla="*/ 61 h 171"/>
                <a:gd name="T22" fmla="*/ 111 w 156"/>
                <a:gd name="T23" fmla="*/ 57 h 171"/>
                <a:gd name="T24" fmla="*/ 124 w 156"/>
                <a:gd name="T25" fmla="*/ 63 h 171"/>
                <a:gd name="T26" fmla="*/ 128 w 156"/>
                <a:gd name="T27" fmla="*/ 69 h 171"/>
                <a:gd name="T28" fmla="*/ 132 w 156"/>
                <a:gd name="T29" fmla="*/ 88 h 171"/>
                <a:gd name="T30" fmla="*/ 135 w 156"/>
                <a:gd name="T31" fmla="*/ 96 h 171"/>
                <a:gd name="T32" fmla="*/ 141 w 156"/>
                <a:gd name="T33" fmla="*/ 97 h 171"/>
                <a:gd name="T34" fmla="*/ 148 w 156"/>
                <a:gd name="T35" fmla="*/ 94 h 171"/>
                <a:gd name="T36" fmla="*/ 155 w 156"/>
                <a:gd name="T37" fmla="*/ 97 h 171"/>
                <a:gd name="T38" fmla="*/ 156 w 156"/>
                <a:gd name="T39" fmla="*/ 109 h 171"/>
                <a:gd name="T40" fmla="*/ 155 w 156"/>
                <a:gd name="T41" fmla="*/ 121 h 171"/>
                <a:gd name="T42" fmla="*/ 153 w 156"/>
                <a:gd name="T43" fmla="*/ 133 h 171"/>
                <a:gd name="T44" fmla="*/ 152 w 156"/>
                <a:gd name="T45" fmla="*/ 151 h 171"/>
                <a:gd name="T46" fmla="*/ 138 w 156"/>
                <a:gd name="T47" fmla="*/ 167 h 171"/>
                <a:gd name="T48" fmla="*/ 124 w 156"/>
                <a:gd name="T49" fmla="*/ 171 h 171"/>
                <a:gd name="T50" fmla="*/ 104 w 156"/>
                <a:gd name="T51" fmla="*/ 167 h 171"/>
                <a:gd name="T52" fmla="*/ 85 w 156"/>
                <a:gd name="T53" fmla="*/ 162 h 171"/>
                <a:gd name="T54" fmla="*/ 99 w 156"/>
                <a:gd name="T55" fmla="*/ 130 h 171"/>
                <a:gd name="T56" fmla="*/ 95 w 156"/>
                <a:gd name="T57" fmla="*/ 121 h 171"/>
                <a:gd name="T58" fmla="*/ 76 w 156"/>
                <a:gd name="T59" fmla="*/ 113 h 171"/>
                <a:gd name="T60" fmla="*/ 52 w 156"/>
                <a:gd name="T61" fmla="*/ 98 h 171"/>
                <a:gd name="T62" fmla="*/ 37 w 156"/>
                <a:gd name="T63" fmla="*/ 95 h 171"/>
                <a:gd name="T64" fmla="*/ 0 w 156"/>
                <a:gd name="T65" fmla="*/ 61 h 1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56" h="171">
                  <a:moveTo>
                    <a:pt x="0" y="61"/>
                  </a:moveTo>
                  <a:lnTo>
                    <a:pt x="4" y="36"/>
                  </a:lnTo>
                  <a:lnTo>
                    <a:pt x="3" y="25"/>
                  </a:lnTo>
                  <a:lnTo>
                    <a:pt x="10" y="6"/>
                  </a:lnTo>
                  <a:lnTo>
                    <a:pt x="41" y="0"/>
                  </a:lnTo>
                  <a:lnTo>
                    <a:pt x="58" y="1"/>
                  </a:lnTo>
                  <a:lnTo>
                    <a:pt x="76" y="11"/>
                  </a:lnTo>
                  <a:lnTo>
                    <a:pt x="77" y="18"/>
                  </a:lnTo>
                  <a:lnTo>
                    <a:pt x="83" y="29"/>
                  </a:lnTo>
                  <a:lnTo>
                    <a:pt x="85" y="57"/>
                  </a:lnTo>
                  <a:lnTo>
                    <a:pt x="104" y="61"/>
                  </a:lnTo>
                  <a:lnTo>
                    <a:pt x="111" y="57"/>
                  </a:lnTo>
                  <a:lnTo>
                    <a:pt x="124" y="63"/>
                  </a:lnTo>
                  <a:lnTo>
                    <a:pt x="128" y="69"/>
                  </a:lnTo>
                  <a:lnTo>
                    <a:pt x="132" y="88"/>
                  </a:lnTo>
                  <a:lnTo>
                    <a:pt x="135" y="96"/>
                  </a:lnTo>
                  <a:lnTo>
                    <a:pt x="141" y="97"/>
                  </a:lnTo>
                  <a:lnTo>
                    <a:pt x="148" y="94"/>
                  </a:lnTo>
                  <a:lnTo>
                    <a:pt x="155" y="97"/>
                  </a:lnTo>
                  <a:lnTo>
                    <a:pt x="156" y="109"/>
                  </a:lnTo>
                  <a:lnTo>
                    <a:pt x="155" y="121"/>
                  </a:lnTo>
                  <a:lnTo>
                    <a:pt x="153" y="133"/>
                  </a:lnTo>
                  <a:lnTo>
                    <a:pt x="152" y="151"/>
                  </a:lnTo>
                  <a:lnTo>
                    <a:pt x="138" y="167"/>
                  </a:lnTo>
                  <a:lnTo>
                    <a:pt x="124" y="171"/>
                  </a:lnTo>
                  <a:lnTo>
                    <a:pt x="104" y="167"/>
                  </a:lnTo>
                  <a:lnTo>
                    <a:pt x="85" y="162"/>
                  </a:lnTo>
                  <a:lnTo>
                    <a:pt x="99" y="130"/>
                  </a:lnTo>
                  <a:lnTo>
                    <a:pt x="95" y="121"/>
                  </a:lnTo>
                  <a:lnTo>
                    <a:pt x="76" y="113"/>
                  </a:lnTo>
                  <a:lnTo>
                    <a:pt x="52" y="98"/>
                  </a:lnTo>
                  <a:lnTo>
                    <a:pt x="37" y="95"/>
                  </a:lnTo>
                  <a:lnTo>
                    <a:pt x="0" y="61"/>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219" name="Freeform 218"/>
            <p:cNvSpPr>
              <a:spLocks/>
            </p:cNvSpPr>
            <p:nvPr/>
          </p:nvSpPr>
          <p:spPr bwMode="auto">
            <a:xfrm>
              <a:off x="5583070" y="3362271"/>
              <a:ext cx="41635" cy="23117"/>
            </a:xfrm>
            <a:custGeom>
              <a:avLst/>
              <a:gdLst>
                <a:gd name="T0" fmla="*/ 42 w 44"/>
                <a:gd name="T1" fmla="*/ 21 h 26"/>
                <a:gd name="T2" fmla="*/ 39 w 44"/>
                <a:gd name="T3" fmla="*/ 26 h 26"/>
                <a:gd name="T4" fmla="*/ 29 w 44"/>
                <a:gd name="T5" fmla="*/ 26 h 26"/>
                <a:gd name="T6" fmla="*/ 22 w 44"/>
                <a:gd name="T7" fmla="*/ 24 h 26"/>
                <a:gd name="T8" fmla="*/ 15 w 44"/>
                <a:gd name="T9" fmla="*/ 20 h 26"/>
                <a:gd name="T10" fmla="*/ 5 w 44"/>
                <a:gd name="T11" fmla="*/ 18 h 26"/>
                <a:gd name="T12" fmla="*/ 0 w 44"/>
                <a:gd name="T13" fmla="*/ 14 h 26"/>
                <a:gd name="T14" fmla="*/ 1 w 44"/>
                <a:gd name="T15" fmla="*/ 11 h 26"/>
                <a:gd name="T16" fmla="*/ 8 w 44"/>
                <a:gd name="T17" fmla="*/ 6 h 26"/>
                <a:gd name="T18" fmla="*/ 12 w 44"/>
                <a:gd name="T19" fmla="*/ 3 h 26"/>
                <a:gd name="T20" fmla="*/ 11 w 44"/>
                <a:gd name="T21" fmla="*/ 1 h 26"/>
                <a:gd name="T22" fmla="*/ 15 w 44"/>
                <a:gd name="T23" fmla="*/ 0 h 26"/>
                <a:gd name="T24" fmla="*/ 20 w 44"/>
                <a:gd name="T25" fmla="*/ 1 h 26"/>
                <a:gd name="T26" fmla="*/ 24 w 44"/>
                <a:gd name="T27" fmla="*/ 6 h 26"/>
                <a:gd name="T28" fmla="*/ 29 w 44"/>
                <a:gd name="T29" fmla="*/ 9 h 26"/>
                <a:gd name="T30" fmla="*/ 29 w 44"/>
                <a:gd name="T31" fmla="*/ 12 h 26"/>
                <a:gd name="T32" fmla="*/ 38 w 44"/>
                <a:gd name="T33" fmla="*/ 9 h 26"/>
                <a:gd name="T34" fmla="*/ 41 w 44"/>
                <a:gd name="T35" fmla="*/ 11 h 26"/>
                <a:gd name="T36" fmla="*/ 44 w 44"/>
                <a:gd name="T37" fmla="*/ 13 h 26"/>
                <a:gd name="T38" fmla="*/ 42 w 44"/>
                <a:gd name="T39" fmla="*/ 21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4" h="26">
                  <a:moveTo>
                    <a:pt x="42" y="21"/>
                  </a:moveTo>
                  <a:lnTo>
                    <a:pt x="39" y="26"/>
                  </a:lnTo>
                  <a:lnTo>
                    <a:pt x="29" y="26"/>
                  </a:lnTo>
                  <a:lnTo>
                    <a:pt x="22" y="24"/>
                  </a:lnTo>
                  <a:lnTo>
                    <a:pt x="15" y="20"/>
                  </a:lnTo>
                  <a:lnTo>
                    <a:pt x="5" y="18"/>
                  </a:lnTo>
                  <a:lnTo>
                    <a:pt x="0" y="14"/>
                  </a:lnTo>
                  <a:lnTo>
                    <a:pt x="1" y="11"/>
                  </a:lnTo>
                  <a:lnTo>
                    <a:pt x="8" y="6"/>
                  </a:lnTo>
                  <a:lnTo>
                    <a:pt x="12" y="3"/>
                  </a:lnTo>
                  <a:lnTo>
                    <a:pt x="11" y="1"/>
                  </a:lnTo>
                  <a:lnTo>
                    <a:pt x="15" y="0"/>
                  </a:lnTo>
                  <a:lnTo>
                    <a:pt x="20" y="1"/>
                  </a:lnTo>
                  <a:lnTo>
                    <a:pt x="24" y="6"/>
                  </a:lnTo>
                  <a:lnTo>
                    <a:pt x="29" y="9"/>
                  </a:lnTo>
                  <a:lnTo>
                    <a:pt x="29" y="12"/>
                  </a:lnTo>
                  <a:lnTo>
                    <a:pt x="38" y="9"/>
                  </a:lnTo>
                  <a:lnTo>
                    <a:pt x="41" y="11"/>
                  </a:lnTo>
                  <a:lnTo>
                    <a:pt x="44" y="13"/>
                  </a:lnTo>
                  <a:lnTo>
                    <a:pt x="42" y="21"/>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220" name="Freeform 219"/>
            <p:cNvSpPr>
              <a:spLocks/>
            </p:cNvSpPr>
            <p:nvPr/>
          </p:nvSpPr>
          <p:spPr bwMode="auto">
            <a:xfrm>
              <a:off x="6129055" y="3516971"/>
              <a:ext cx="70969" cy="78239"/>
            </a:xfrm>
            <a:custGeom>
              <a:avLst/>
              <a:gdLst>
                <a:gd name="T0" fmla="*/ 17 w 75"/>
                <a:gd name="T1" fmla="*/ 1 h 88"/>
                <a:gd name="T2" fmla="*/ 39 w 75"/>
                <a:gd name="T3" fmla="*/ 5 h 88"/>
                <a:gd name="T4" fmla="*/ 41 w 75"/>
                <a:gd name="T5" fmla="*/ 2 h 88"/>
                <a:gd name="T6" fmla="*/ 56 w 75"/>
                <a:gd name="T7" fmla="*/ 0 h 88"/>
                <a:gd name="T8" fmla="*/ 75 w 75"/>
                <a:gd name="T9" fmla="*/ 6 h 88"/>
                <a:gd name="T10" fmla="*/ 65 w 75"/>
                <a:gd name="T11" fmla="*/ 24 h 88"/>
                <a:gd name="T12" fmla="*/ 66 w 75"/>
                <a:gd name="T13" fmla="*/ 38 h 88"/>
                <a:gd name="T14" fmla="*/ 74 w 75"/>
                <a:gd name="T15" fmla="*/ 50 h 88"/>
                <a:gd name="T16" fmla="*/ 70 w 75"/>
                <a:gd name="T17" fmla="*/ 59 h 88"/>
                <a:gd name="T18" fmla="*/ 68 w 75"/>
                <a:gd name="T19" fmla="*/ 69 h 88"/>
                <a:gd name="T20" fmla="*/ 64 w 75"/>
                <a:gd name="T21" fmla="*/ 77 h 88"/>
                <a:gd name="T22" fmla="*/ 53 w 75"/>
                <a:gd name="T23" fmla="*/ 73 h 88"/>
                <a:gd name="T24" fmla="*/ 45 w 75"/>
                <a:gd name="T25" fmla="*/ 75 h 88"/>
                <a:gd name="T26" fmla="*/ 37 w 75"/>
                <a:gd name="T27" fmla="*/ 73 h 88"/>
                <a:gd name="T28" fmla="*/ 35 w 75"/>
                <a:gd name="T29" fmla="*/ 79 h 88"/>
                <a:gd name="T30" fmla="*/ 38 w 75"/>
                <a:gd name="T31" fmla="*/ 83 h 88"/>
                <a:gd name="T32" fmla="*/ 37 w 75"/>
                <a:gd name="T33" fmla="*/ 88 h 88"/>
                <a:gd name="T34" fmla="*/ 27 w 75"/>
                <a:gd name="T35" fmla="*/ 86 h 88"/>
                <a:gd name="T36" fmla="*/ 16 w 75"/>
                <a:gd name="T37" fmla="*/ 68 h 88"/>
                <a:gd name="T38" fmla="*/ 13 w 75"/>
                <a:gd name="T39" fmla="*/ 56 h 88"/>
                <a:gd name="T40" fmla="*/ 7 w 75"/>
                <a:gd name="T41" fmla="*/ 56 h 88"/>
                <a:gd name="T42" fmla="*/ 0 w 75"/>
                <a:gd name="T43" fmla="*/ 41 h 88"/>
                <a:gd name="T44" fmla="*/ 3 w 75"/>
                <a:gd name="T45" fmla="*/ 30 h 88"/>
                <a:gd name="T46" fmla="*/ 2 w 75"/>
                <a:gd name="T47" fmla="*/ 25 h 88"/>
                <a:gd name="T48" fmla="*/ 13 w 75"/>
                <a:gd name="T49" fmla="*/ 20 h 88"/>
                <a:gd name="T50" fmla="*/ 17 w 75"/>
                <a:gd name="T51" fmla="*/ 1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5" h="88">
                  <a:moveTo>
                    <a:pt x="17" y="1"/>
                  </a:moveTo>
                  <a:lnTo>
                    <a:pt x="39" y="5"/>
                  </a:lnTo>
                  <a:lnTo>
                    <a:pt x="41" y="2"/>
                  </a:lnTo>
                  <a:lnTo>
                    <a:pt x="56" y="0"/>
                  </a:lnTo>
                  <a:lnTo>
                    <a:pt x="75" y="6"/>
                  </a:lnTo>
                  <a:lnTo>
                    <a:pt x="65" y="24"/>
                  </a:lnTo>
                  <a:lnTo>
                    <a:pt x="66" y="38"/>
                  </a:lnTo>
                  <a:lnTo>
                    <a:pt x="74" y="50"/>
                  </a:lnTo>
                  <a:lnTo>
                    <a:pt x="70" y="59"/>
                  </a:lnTo>
                  <a:lnTo>
                    <a:pt x="68" y="69"/>
                  </a:lnTo>
                  <a:lnTo>
                    <a:pt x="64" y="77"/>
                  </a:lnTo>
                  <a:lnTo>
                    <a:pt x="53" y="73"/>
                  </a:lnTo>
                  <a:lnTo>
                    <a:pt x="45" y="75"/>
                  </a:lnTo>
                  <a:lnTo>
                    <a:pt x="37" y="73"/>
                  </a:lnTo>
                  <a:lnTo>
                    <a:pt x="35" y="79"/>
                  </a:lnTo>
                  <a:lnTo>
                    <a:pt x="38" y="83"/>
                  </a:lnTo>
                  <a:lnTo>
                    <a:pt x="37" y="88"/>
                  </a:lnTo>
                  <a:lnTo>
                    <a:pt x="27" y="86"/>
                  </a:lnTo>
                  <a:lnTo>
                    <a:pt x="16" y="68"/>
                  </a:lnTo>
                  <a:lnTo>
                    <a:pt x="13" y="56"/>
                  </a:lnTo>
                  <a:lnTo>
                    <a:pt x="7" y="56"/>
                  </a:lnTo>
                  <a:lnTo>
                    <a:pt x="0" y="41"/>
                  </a:lnTo>
                  <a:lnTo>
                    <a:pt x="3" y="30"/>
                  </a:lnTo>
                  <a:lnTo>
                    <a:pt x="2" y="25"/>
                  </a:lnTo>
                  <a:lnTo>
                    <a:pt x="13" y="20"/>
                  </a:lnTo>
                  <a:lnTo>
                    <a:pt x="17" y="1"/>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221" name="Freeform 220"/>
            <p:cNvSpPr>
              <a:spLocks/>
            </p:cNvSpPr>
            <p:nvPr/>
          </p:nvSpPr>
          <p:spPr bwMode="auto">
            <a:xfrm>
              <a:off x="6064710" y="3427174"/>
              <a:ext cx="18925" cy="16892"/>
            </a:xfrm>
            <a:custGeom>
              <a:avLst/>
              <a:gdLst>
                <a:gd name="T0" fmla="*/ 6 w 20"/>
                <a:gd name="T1" fmla="*/ 3 h 19"/>
                <a:gd name="T2" fmla="*/ 16 w 20"/>
                <a:gd name="T3" fmla="*/ 0 h 19"/>
                <a:gd name="T4" fmla="*/ 20 w 20"/>
                <a:gd name="T5" fmla="*/ 1 h 19"/>
                <a:gd name="T6" fmla="*/ 19 w 20"/>
                <a:gd name="T7" fmla="*/ 16 h 19"/>
                <a:gd name="T8" fmla="*/ 3 w 20"/>
                <a:gd name="T9" fmla="*/ 19 h 19"/>
                <a:gd name="T10" fmla="*/ 0 w 20"/>
                <a:gd name="T11" fmla="*/ 17 h 19"/>
                <a:gd name="T12" fmla="*/ 6 w 20"/>
                <a:gd name="T13" fmla="*/ 11 h 19"/>
                <a:gd name="T14" fmla="*/ 6 w 20"/>
                <a:gd name="T15" fmla="*/ 3 h 1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0" h="19">
                  <a:moveTo>
                    <a:pt x="6" y="3"/>
                  </a:moveTo>
                  <a:lnTo>
                    <a:pt x="16" y="0"/>
                  </a:lnTo>
                  <a:lnTo>
                    <a:pt x="20" y="1"/>
                  </a:lnTo>
                  <a:lnTo>
                    <a:pt x="19" y="16"/>
                  </a:lnTo>
                  <a:lnTo>
                    <a:pt x="3" y="19"/>
                  </a:lnTo>
                  <a:lnTo>
                    <a:pt x="0" y="17"/>
                  </a:lnTo>
                  <a:lnTo>
                    <a:pt x="6" y="11"/>
                  </a:lnTo>
                  <a:lnTo>
                    <a:pt x="6" y="3"/>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222" name="Freeform 221"/>
            <p:cNvSpPr>
              <a:spLocks/>
            </p:cNvSpPr>
            <p:nvPr/>
          </p:nvSpPr>
          <p:spPr bwMode="auto">
            <a:xfrm>
              <a:off x="6174475" y="4184666"/>
              <a:ext cx="85162" cy="88907"/>
            </a:xfrm>
            <a:custGeom>
              <a:avLst/>
              <a:gdLst>
                <a:gd name="T0" fmla="*/ 3 w 90"/>
                <a:gd name="T1" fmla="*/ 2 h 100"/>
                <a:gd name="T2" fmla="*/ 14 w 90"/>
                <a:gd name="T3" fmla="*/ 0 h 100"/>
                <a:gd name="T4" fmla="*/ 35 w 90"/>
                <a:gd name="T5" fmla="*/ 16 h 100"/>
                <a:gd name="T6" fmla="*/ 41 w 90"/>
                <a:gd name="T7" fmla="*/ 15 h 100"/>
                <a:gd name="T8" fmla="*/ 61 w 90"/>
                <a:gd name="T9" fmla="*/ 29 h 100"/>
                <a:gd name="T10" fmla="*/ 77 w 90"/>
                <a:gd name="T11" fmla="*/ 40 h 100"/>
                <a:gd name="T12" fmla="*/ 89 w 90"/>
                <a:gd name="T13" fmla="*/ 54 h 100"/>
                <a:gd name="T14" fmla="*/ 83 w 90"/>
                <a:gd name="T15" fmla="*/ 64 h 100"/>
                <a:gd name="T16" fmla="*/ 90 w 90"/>
                <a:gd name="T17" fmla="*/ 76 h 100"/>
                <a:gd name="T18" fmla="*/ 84 w 90"/>
                <a:gd name="T19" fmla="*/ 89 h 100"/>
                <a:gd name="T20" fmla="*/ 67 w 90"/>
                <a:gd name="T21" fmla="*/ 100 h 100"/>
                <a:gd name="T22" fmla="*/ 53 w 90"/>
                <a:gd name="T23" fmla="*/ 96 h 100"/>
                <a:gd name="T24" fmla="*/ 44 w 90"/>
                <a:gd name="T25" fmla="*/ 98 h 100"/>
                <a:gd name="T26" fmla="*/ 27 w 90"/>
                <a:gd name="T27" fmla="*/ 89 h 100"/>
                <a:gd name="T28" fmla="*/ 15 w 90"/>
                <a:gd name="T29" fmla="*/ 90 h 100"/>
                <a:gd name="T30" fmla="*/ 2 w 90"/>
                <a:gd name="T31" fmla="*/ 79 h 100"/>
                <a:gd name="T32" fmla="*/ 1 w 90"/>
                <a:gd name="T33" fmla="*/ 65 h 100"/>
                <a:gd name="T34" fmla="*/ 4 w 90"/>
                <a:gd name="T35" fmla="*/ 61 h 100"/>
                <a:gd name="T36" fmla="*/ 0 w 90"/>
                <a:gd name="T37" fmla="*/ 40 h 100"/>
                <a:gd name="T38" fmla="*/ 2 w 90"/>
                <a:gd name="T39" fmla="*/ 19 h 100"/>
                <a:gd name="T40" fmla="*/ 3 w 90"/>
                <a:gd name="T41" fmla="*/ 2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90" h="100">
                  <a:moveTo>
                    <a:pt x="3" y="2"/>
                  </a:moveTo>
                  <a:lnTo>
                    <a:pt x="14" y="0"/>
                  </a:lnTo>
                  <a:lnTo>
                    <a:pt x="35" y="16"/>
                  </a:lnTo>
                  <a:lnTo>
                    <a:pt x="41" y="15"/>
                  </a:lnTo>
                  <a:lnTo>
                    <a:pt x="61" y="29"/>
                  </a:lnTo>
                  <a:lnTo>
                    <a:pt x="77" y="40"/>
                  </a:lnTo>
                  <a:lnTo>
                    <a:pt x="89" y="54"/>
                  </a:lnTo>
                  <a:lnTo>
                    <a:pt x="83" y="64"/>
                  </a:lnTo>
                  <a:lnTo>
                    <a:pt x="90" y="76"/>
                  </a:lnTo>
                  <a:lnTo>
                    <a:pt x="84" y="89"/>
                  </a:lnTo>
                  <a:lnTo>
                    <a:pt x="67" y="100"/>
                  </a:lnTo>
                  <a:lnTo>
                    <a:pt x="53" y="96"/>
                  </a:lnTo>
                  <a:lnTo>
                    <a:pt x="44" y="98"/>
                  </a:lnTo>
                  <a:lnTo>
                    <a:pt x="27" y="89"/>
                  </a:lnTo>
                  <a:lnTo>
                    <a:pt x="15" y="90"/>
                  </a:lnTo>
                  <a:lnTo>
                    <a:pt x="2" y="79"/>
                  </a:lnTo>
                  <a:lnTo>
                    <a:pt x="1" y="65"/>
                  </a:lnTo>
                  <a:lnTo>
                    <a:pt x="4" y="61"/>
                  </a:lnTo>
                  <a:lnTo>
                    <a:pt x="0" y="40"/>
                  </a:lnTo>
                  <a:lnTo>
                    <a:pt x="2" y="19"/>
                  </a:lnTo>
                  <a:lnTo>
                    <a:pt x="3" y="2"/>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223" name="Freeform 222"/>
            <p:cNvSpPr>
              <a:spLocks/>
            </p:cNvSpPr>
            <p:nvPr/>
          </p:nvSpPr>
          <p:spPr bwMode="auto">
            <a:xfrm>
              <a:off x="4927320" y="2567440"/>
              <a:ext cx="45420" cy="22227"/>
            </a:xfrm>
            <a:custGeom>
              <a:avLst/>
              <a:gdLst>
                <a:gd name="T0" fmla="*/ 25 w 48"/>
                <a:gd name="T1" fmla="*/ 17 h 25"/>
                <a:gd name="T2" fmla="*/ 3 w 48"/>
                <a:gd name="T3" fmla="*/ 25 h 25"/>
                <a:gd name="T4" fmla="*/ 0 w 48"/>
                <a:gd name="T5" fmla="*/ 19 h 25"/>
                <a:gd name="T6" fmla="*/ 7 w 48"/>
                <a:gd name="T7" fmla="*/ 10 h 25"/>
                <a:gd name="T8" fmla="*/ 28 w 48"/>
                <a:gd name="T9" fmla="*/ 3 h 25"/>
                <a:gd name="T10" fmla="*/ 40 w 48"/>
                <a:gd name="T11" fmla="*/ 0 h 25"/>
                <a:gd name="T12" fmla="*/ 48 w 48"/>
                <a:gd name="T13" fmla="*/ 2 h 25"/>
                <a:gd name="T14" fmla="*/ 48 w 48"/>
                <a:gd name="T15" fmla="*/ 8 h 25"/>
                <a:gd name="T16" fmla="*/ 25 w 48"/>
                <a:gd name="T17" fmla="*/ 17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8" h="25">
                  <a:moveTo>
                    <a:pt x="25" y="17"/>
                  </a:moveTo>
                  <a:lnTo>
                    <a:pt x="3" y="25"/>
                  </a:lnTo>
                  <a:lnTo>
                    <a:pt x="0" y="19"/>
                  </a:lnTo>
                  <a:lnTo>
                    <a:pt x="7" y="10"/>
                  </a:lnTo>
                  <a:lnTo>
                    <a:pt x="28" y="3"/>
                  </a:lnTo>
                  <a:lnTo>
                    <a:pt x="40" y="0"/>
                  </a:lnTo>
                  <a:lnTo>
                    <a:pt x="48" y="2"/>
                  </a:lnTo>
                  <a:lnTo>
                    <a:pt x="48" y="8"/>
                  </a:lnTo>
                  <a:lnTo>
                    <a:pt x="25" y="17"/>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224" name="Freeform 209"/>
            <p:cNvSpPr>
              <a:spLocks/>
            </p:cNvSpPr>
            <p:nvPr/>
          </p:nvSpPr>
          <p:spPr bwMode="auto">
            <a:xfrm>
              <a:off x="4728608" y="2348727"/>
              <a:ext cx="645341" cy="281837"/>
            </a:xfrm>
            <a:custGeom>
              <a:avLst/>
              <a:gdLst>
                <a:gd name="T0" fmla="*/ 542 w 682"/>
                <a:gd name="T1" fmla="*/ 8 h 317"/>
                <a:gd name="T2" fmla="*/ 572 w 682"/>
                <a:gd name="T3" fmla="*/ 16 h 317"/>
                <a:gd name="T4" fmla="*/ 630 w 682"/>
                <a:gd name="T5" fmla="*/ 21 h 317"/>
                <a:gd name="T6" fmla="*/ 671 w 682"/>
                <a:gd name="T7" fmla="*/ 26 h 317"/>
                <a:gd name="T8" fmla="*/ 598 w 682"/>
                <a:gd name="T9" fmla="*/ 94 h 317"/>
                <a:gd name="T10" fmla="*/ 501 w 682"/>
                <a:gd name="T11" fmla="*/ 207 h 317"/>
                <a:gd name="T12" fmla="*/ 529 w 682"/>
                <a:gd name="T13" fmla="*/ 217 h 317"/>
                <a:gd name="T14" fmla="*/ 550 w 682"/>
                <a:gd name="T15" fmla="*/ 229 h 317"/>
                <a:gd name="T16" fmla="*/ 547 w 682"/>
                <a:gd name="T17" fmla="*/ 274 h 317"/>
                <a:gd name="T18" fmla="*/ 536 w 682"/>
                <a:gd name="T19" fmla="*/ 309 h 317"/>
                <a:gd name="T20" fmla="*/ 536 w 682"/>
                <a:gd name="T21" fmla="*/ 278 h 317"/>
                <a:gd name="T22" fmla="*/ 526 w 682"/>
                <a:gd name="T23" fmla="*/ 242 h 317"/>
                <a:gd name="T24" fmla="*/ 480 w 682"/>
                <a:gd name="T25" fmla="*/ 216 h 317"/>
                <a:gd name="T26" fmla="*/ 429 w 682"/>
                <a:gd name="T27" fmla="*/ 207 h 317"/>
                <a:gd name="T28" fmla="*/ 380 w 682"/>
                <a:gd name="T29" fmla="*/ 194 h 317"/>
                <a:gd name="T30" fmla="*/ 338 w 682"/>
                <a:gd name="T31" fmla="*/ 213 h 317"/>
                <a:gd name="T32" fmla="*/ 307 w 682"/>
                <a:gd name="T33" fmla="*/ 212 h 317"/>
                <a:gd name="T34" fmla="*/ 358 w 682"/>
                <a:gd name="T35" fmla="*/ 183 h 317"/>
                <a:gd name="T36" fmla="*/ 267 w 682"/>
                <a:gd name="T37" fmla="*/ 220 h 317"/>
                <a:gd name="T38" fmla="*/ 213 w 682"/>
                <a:gd name="T39" fmla="*/ 251 h 317"/>
                <a:gd name="T40" fmla="*/ 145 w 682"/>
                <a:gd name="T41" fmla="*/ 276 h 317"/>
                <a:gd name="T42" fmla="*/ 95 w 682"/>
                <a:gd name="T43" fmla="*/ 292 h 317"/>
                <a:gd name="T44" fmla="*/ 32 w 682"/>
                <a:gd name="T45" fmla="*/ 311 h 317"/>
                <a:gd name="T46" fmla="*/ 28 w 682"/>
                <a:gd name="T47" fmla="*/ 304 h 317"/>
                <a:gd name="T48" fmla="*/ 98 w 682"/>
                <a:gd name="T49" fmla="*/ 285 h 317"/>
                <a:gd name="T50" fmla="*/ 155 w 682"/>
                <a:gd name="T51" fmla="*/ 261 h 317"/>
                <a:gd name="T52" fmla="*/ 213 w 682"/>
                <a:gd name="T53" fmla="*/ 228 h 317"/>
                <a:gd name="T54" fmla="*/ 172 w 682"/>
                <a:gd name="T55" fmla="*/ 238 h 317"/>
                <a:gd name="T56" fmla="*/ 167 w 682"/>
                <a:gd name="T57" fmla="*/ 225 h 317"/>
                <a:gd name="T58" fmla="*/ 146 w 682"/>
                <a:gd name="T59" fmla="*/ 221 h 317"/>
                <a:gd name="T60" fmla="*/ 132 w 682"/>
                <a:gd name="T61" fmla="*/ 211 h 317"/>
                <a:gd name="T62" fmla="*/ 139 w 682"/>
                <a:gd name="T63" fmla="*/ 186 h 317"/>
                <a:gd name="T64" fmla="*/ 183 w 682"/>
                <a:gd name="T65" fmla="*/ 157 h 317"/>
                <a:gd name="T66" fmla="*/ 220 w 682"/>
                <a:gd name="T67" fmla="*/ 149 h 317"/>
                <a:gd name="T68" fmla="*/ 270 w 682"/>
                <a:gd name="T69" fmla="*/ 136 h 317"/>
                <a:gd name="T70" fmla="*/ 295 w 682"/>
                <a:gd name="T71" fmla="*/ 117 h 317"/>
                <a:gd name="T72" fmla="*/ 256 w 682"/>
                <a:gd name="T73" fmla="*/ 125 h 317"/>
                <a:gd name="T74" fmla="*/ 213 w 682"/>
                <a:gd name="T75" fmla="*/ 119 h 317"/>
                <a:gd name="T76" fmla="*/ 246 w 682"/>
                <a:gd name="T77" fmla="*/ 93 h 317"/>
                <a:gd name="T78" fmla="*/ 286 w 682"/>
                <a:gd name="T79" fmla="*/ 93 h 317"/>
                <a:gd name="T80" fmla="*/ 313 w 682"/>
                <a:gd name="T81" fmla="*/ 74 h 317"/>
                <a:gd name="T82" fmla="*/ 305 w 682"/>
                <a:gd name="T83" fmla="*/ 52 h 317"/>
                <a:gd name="T84" fmla="*/ 380 w 682"/>
                <a:gd name="T85" fmla="*/ 34 h 317"/>
                <a:gd name="T86" fmla="*/ 439 w 682"/>
                <a:gd name="T87" fmla="*/ 16 h 317"/>
                <a:gd name="T88" fmla="*/ 519 w 682"/>
                <a:gd name="T89" fmla="*/ 0 h 3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682" h="317">
                  <a:moveTo>
                    <a:pt x="533" y="4"/>
                  </a:moveTo>
                  <a:lnTo>
                    <a:pt x="531" y="12"/>
                  </a:lnTo>
                  <a:lnTo>
                    <a:pt x="542" y="8"/>
                  </a:lnTo>
                  <a:lnTo>
                    <a:pt x="562" y="9"/>
                  </a:lnTo>
                  <a:lnTo>
                    <a:pt x="556" y="13"/>
                  </a:lnTo>
                  <a:lnTo>
                    <a:pt x="572" y="16"/>
                  </a:lnTo>
                  <a:lnTo>
                    <a:pt x="587" y="14"/>
                  </a:lnTo>
                  <a:lnTo>
                    <a:pt x="607" y="20"/>
                  </a:lnTo>
                  <a:lnTo>
                    <a:pt x="630" y="21"/>
                  </a:lnTo>
                  <a:lnTo>
                    <a:pt x="637" y="23"/>
                  </a:lnTo>
                  <a:lnTo>
                    <a:pt x="658" y="21"/>
                  </a:lnTo>
                  <a:lnTo>
                    <a:pt x="671" y="26"/>
                  </a:lnTo>
                  <a:lnTo>
                    <a:pt x="682" y="28"/>
                  </a:lnTo>
                  <a:lnTo>
                    <a:pt x="682" y="28"/>
                  </a:lnTo>
                  <a:lnTo>
                    <a:pt x="598" y="94"/>
                  </a:lnTo>
                  <a:lnTo>
                    <a:pt x="478" y="201"/>
                  </a:lnTo>
                  <a:lnTo>
                    <a:pt x="492" y="202"/>
                  </a:lnTo>
                  <a:lnTo>
                    <a:pt x="501" y="207"/>
                  </a:lnTo>
                  <a:lnTo>
                    <a:pt x="503" y="215"/>
                  </a:lnTo>
                  <a:lnTo>
                    <a:pt x="503" y="228"/>
                  </a:lnTo>
                  <a:lnTo>
                    <a:pt x="529" y="217"/>
                  </a:lnTo>
                  <a:lnTo>
                    <a:pt x="549" y="211"/>
                  </a:lnTo>
                  <a:lnTo>
                    <a:pt x="548" y="221"/>
                  </a:lnTo>
                  <a:lnTo>
                    <a:pt x="550" y="229"/>
                  </a:lnTo>
                  <a:lnTo>
                    <a:pt x="555" y="238"/>
                  </a:lnTo>
                  <a:lnTo>
                    <a:pt x="552" y="252"/>
                  </a:lnTo>
                  <a:lnTo>
                    <a:pt x="547" y="274"/>
                  </a:lnTo>
                  <a:lnTo>
                    <a:pt x="562" y="287"/>
                  </a:lnTo>
                  <a:lnTo>
                    <a:pt x="552" y="299"/>
                  </a:lnTo>
                  <a:lnTo>
                    <a:pt x="536" y="309"/>
                  </a:lnTo>
                  <a:lnTo>
                    <a:pt x="533" y="301"/>
                  </a:lnTo>
                  <a:lnTo>
                    <a:pt x="525" y="295"/>
                  </a:lnTo>
                  <a:lnTo>
                    <a:pt x="536" y="278"/>
                  </a:lnTo>
                  <a:lnTo>
                    <a:pt x="530" y="262"/>
                  </a:lnTo>
                  <a:lnTo>
                    <a:pt x="539" y="244"/>
                  </a:lnTo>
                  <a:lnTo>
                    <a:pt x="526" y="242"/>
                  </a:lnTo>
                  <a:lnTo>
                    <a:pt x="503" y="242"/>
                  </a:lnTo>
                  <a:lnTo>
                    <a:pt x="491" y="236"/>
                  </a:lnTo>
                  <a:lnTo>
                    <a:pt x="480" y="216"/>
                  </a:lnTo>
                  <a:lnTo>
                    <a:pt x="470" y="212"/>
                  </a:lnTo>
                  <a:lnTo>
                    <a:pt x="451" y="205"/>
                  </a:lnTo>
                  <a:lnTo>
                    <a:pt x="429" y="207"/>
                  </a:lnTo>
                  <a:lnTo>
                    <a:pt x="409" y="198"/>
                  </a:lnTo>
                  <a:lnTo>
                    <a:pt x="401" y="190"/>
                  </a:lnTo>
                  <a:lnTo>
                    <a:pt x="380" y="194"/>
                  </a:lnTo>
                  <a:lnTo>
                    <a:pt x="369" y="207"/>
                  </a:lnTo>
                  <a:lnTo>
                    <a:pt x="359" y="209"/>
                  </a:lnTo>
                  <a:lnTo>
                    <a:pt x="338" y="213"/>
                  </a:lnTo>
                  <a:lnTo>
                    <a:pt x="318" y="219"/>
                  </a:lnTo>
                  <a:lnTo>
                    <a:pt x="297" y="223"/>
                  </a:lnTo>
                  <a:lnTo>
                    <a:pt x="307" y="212"/>
                  </a:lnTo>
                  <a:lnTo>
                    <a:pt x="335" y="193"/>
                  </a:lnTo>
                  <a:lnTo>
                    <a:pt x="357" y="187"/>
                  </a:lnTo>
                  <a:lnTo>
                    <a:pt x="358" y="183"/>
                  </a:lnTo>
                  <a:lnTo>
                    <a:pt x="328" y="193"/>
                  </a:lnTo>
                  <a:lnTo>
                    <a:pt x="303" y="206"/>
                  </a:lnTo>
                  <a:lnTo>
                    <a:pt x="267" y="220"/>
                  </a:lnTo>
                  <a:lnTo>
                    <a:pt x="267" y="229"/>
                  </a:lnTo>
                  <a:lnTo>
                    <a:pt x="238" y="243"/>
                  </a:lnTo>
                  <a:lnTo>
                    <a:pt x="213" y="251"/>
                  </a:lnTo>
                  <a:lnTo>
                    <a:pt x="192" y="257"/>
                  </a:lnTo>
                  <a:lnTo>
                    <a:pt x="179" y="266"/>
                  </a:lnTo>
                  <a:lnTo>
                    <a:pt x="145" y="276"/>
                  </a:lnTo>
                  <a:lnTo>
                    <a:pt x="130" y="285"/>
                  </a:lnTo>
                  <a:lnTo>
                    <a:pt x="104" y="294"/>
                  </a:lnTo>
                  <a:lnTo>
                    <a:pt x="95" y="292"/>
                  </a:lnTo>
                  <a:lnTo>
                    <a:pt x="75" y="298"/>
                  </a:lnTo>
                  <a:lnTo>
                    <a:pt x="52" y="304"/>
                  </a:lnTo>
                  <a:lnTo>
                    <a:pt x="32" y="311"/>
                  </a:lnTo>
                  <a:lnTo>
                    <a:pt x="0" y="317"/>
                  </a:lnTo>
                  <a:lnTo>
                    <a:pt x="1" y="313"/>
                  </a:lnTo>
                  <a:lnTo>
                    <a:pt x="28" y="304"/>
                  </a:lnTo>
                  <a:lnTo>
                    <a:pt x="49" y="298"/>
                  </a:lnTo>
                  <a:lnTo>
                    <a:pt x="77" y="287"/>
                  </a:lnTo>
                  <a:lnTo>
                    <a:pt x="98" y="285"/>
                  </a:lnTo>
                  <a:lnTo>
                    <a:pt x="114" y="277"/>
                  </a:lnTo>
                  <a:lnTo>
                    <a:pt x="148" y="265"/>
                  </a:lnTo>
                  <a:lnTo>
                    <a:pt x="155" y="261"/>
                  </a:lnTo>
                  <a:lnTo>
                    <a:pt x="174" y="254"/>
                  </a:lnTo>
                  <a:lnTo>
                    <a:pt x="192" y="239"/>
                  </a:lnTo>
                  <a:lnTo>
                    <a:pt x="213" y="228"/>
                  </a:lnTo>
                  <a:lnTo>
                    <a:pt x="189" y="234"/>
                  </a:lnTo>
                  <a:lnTo>
                    <a:pt x="188" y="231"/>
                  </a:lnTo>
                  <a:lnTo>
                    <a:pt x="172" y="238"/>
                  </a:lnTo>
                  <a:lnTo>
                    <a:pt x="173" y="228"/>
                  </a:lnTo>
                  <a:lnTo>
                    <a:pt x="161" y="235"/>
                  </a:lnTo>
                  <a:lnTo>
                    <a:pt x="167" y="225"/>
                  </a:lnTo>
                  <a:lnTo>
                    <a:pt x="143" y="233"/>
                  </a:lnTo>
                  <a:lnTo>
                    <a:pt x="134" y="233"/>
                  </a:lnTo>
                  <a:lnTo>
                    <a:pt x="146" y="221"/>
                  </a:lnTo>
                  <a:lnTo>
                    <a:pt x="157" y="214"/>
                  </a:lnTo>
                  <a:lnTo>
                    <a:pt x="156" y="207"/>
                  </a:lnTo>
                  <a:lnTo>
                    <a:pt x="132" y="211"/>
                  </a:lnTo>
                  <a:lnTo>
                    <a:pt x="131" y="202"/>
                  </a:lnTo>
                  <a:lnTo>
                    <a:pt x="126" y="197"/>
                  </a:lnTo>
                  <a:lnTo>
                    <a:pt x="139" y="186"/>
                  </a:lnTo>
                  <a:lnTo>
                    <a:pt x="138" y="178"/>
                  </a:lnTo>
                  <a:lnTo>
                    <a:pt x="158" y="167"/>
                  </a:lnTo>
                  <a:lnTo>
                    <a:pt x="183" y="157"/>
                  </a:lnTo>
                  <a:lnTo>
                    <a:pt x="201" y="147"/>
                  </a:lnTo>
                  <a:lnTo>
                    <a:pt x="214" y="146"/>
                  </a:lnTo>
                  <a:lnTo>
                    <a:pt x="220" y="149"/>
                  </a:lnTo>
                  <a:lnTo>
                    <a:pt x="243" y="140"/>
                  </a:lnTo>
                  <a:lnTo>
                    <a:pt x="252" y="142"/>
                  </a:lnTo>
                  <a:lnTo>
                    <a:pt x="270" y="136"/>
                  </a:lnTo>
                  <a:lnTo>
                    <a:pt x="279" y="127"/>
                  </a:lnTo>
                  <a:lnTo>
                    <a:pt x="275" y="124"/>
                  </a:lnTo>
                  <a:lnTo>
                    <a:pt x="295" y="117"/>
                  </a:lnTo>
                  <a:lnTo>
                    <a:pt x="286" y="117"/>
                  </a:lnTo>
                  <a:lnTo>
                    <a:pt x="266" y="121"/>
                  </a:lnTo>
                  <a:lnTo>
                    <a:pt x="256" y="125"/>
                  </a:lnTo>
                  <a:lnTo>
                    <a:pt x="251" y="121"/>
                  </a:lnTo>
                  <a:lnTo>
                    <a:pt x="228" y="123"/>
                  </a:lnTo>
                  <a:lnTo>
                    <a:pt x="213" y="119"/>
                  </a:lnTo>
                  <a:lnTo>
                    <a:pt x="218" y="111"/>
                  </a:lnTo>
                  <a:lnTo>
                    <a:pt x="215" y="101"/>
                  </a:lnTo>
                  <a:lnTo>
                    <a:pt x="246" y="93"/>
                  </a:lnTo>
                  <a:lnTo>
                    <a:pt x="289" y="84"/>
                  </a:lnTo>
                  <a:lnTo>
                    <a:pt x="300" y="84"/>
                  </a:lnTo>
                  <a:lnTo>
                    <a:pt x="286" y="93"/>
                  </a:lnTo>
                  <a:lnTo>
                    <a:pt x="316" y="92"/>
                  </a:lnTo>
                  <a:lnTo>
                    <a:pt x="320" y="81"/>
                  </a:lnTo>
                  <a:lnTo>
                    <a:pt x="313" y="74"/>
                  </a:lnTo>
                  <a:lnTo>
                    <a:pt x="317" y="65"/>
                  </a:lnTo>
                  <a:lnTo>
                    <a:pt x="315" y="58"/>
                  </a:lnTo>
                  <a:lnTo>
                    <a:pt x="305" y="52"/>
                  </a:lnTo>
                  <a:lnTo>
                    <a:pt x="327" y="43"/>
                  </a:lnTo>
                  <a:lnTo>
                    <a:pt x="351" y="42"/>
                  </a:lnTo>
                  <a:lnTo>
                    <a:pt x="380" y="34"/>
                  </a:lnTo>
                  <a:lnTo>
                    <a:pt x="397" y="26"/>
                  </a:lnTo>
                  <a:lnTo>
                    <a:pt x="423" y="18"/>
                  </a:lnTo>
                  <a:lnTo>
                    <a:pt x="439" y="16"/>
                  </a:lnTo>
                  <a:lnTo>
                    <a:pt x="475" y="8"/>
                  </a:lnTo>
                  <a:lnTo>
                    <a:pt x="485" y="9"/>
                  </a:lnTo>
                  <a:lnTo>
                    <a:pt x="519" y="0"/>
                  </a:lnTo>
                  <a:lnTo>
                    <a:pt x="533" y="4"/>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225" name="Freeform 210"/>
            <p:cNvSpPr>
              <a:spLocks/>
            </p:cNvSpPr>
            <p:nvPr/>
          </p:nvSpPr>
          <p:spPr bwMode="auto">
            <a:xfrm>
              <a:off x="5145904" y="2719472"/>
              <a:ext cx="947195" cy="445426"/>
            </a:xfrm>
            <a:custGeom>
              <a:avLst/>
              <a:gdLst>
                <a:gd name="T0" fmla="*/ 595 w 1001"/>
                <a:gd name="T1" fmla="*/ 16 h 501"/>
                <a:gd name="T2" fmla="*/ 655 w 1001"/>
                <a:gd name="T3" fmla="*/ 28 h 501"/>
                <a:gd name="T4" fmla="*/ 701 w 1001"/>
                <a:gd name="T5" fmla="*/ 38 h 501"/>
                <a:gd name="T6" fmla="*/ 724 w 1001"/>
                <a:gd name="T7" fmla="*/ 58 h 501"/>
                <a:gd name="T8" fmla="*/ 729 w 1001"/>
                <a:gd name="T9" fmla="*/ 64 h 501"/>
                <a:gd name="T10" fmla="*/ 733 w 1001"/>
                <a:gd name="T11" fmla="*/ 73 h 501"/>
                <a:gd name="T12" fmla="*/ 730 w 1001"/>
                <a:gd name="T13" fmla="*/ 131 h 501"/>
                <a:gd name="T14" fmla="*/ 712 w 1001"/>
                <a:gd name="T15" fmla="*/ 155 h 501"/>
                <a:gd name="T16" fmla="*/ 762 w 1001"/>
                <a:gd name="T17" fmla="*/ 144 h 501"/>
                <a:gd name="T18" fmla="*/ 788 w 1001"/>
                <a:gd name="T19" fmla="*/ 121 h 501"/>
                <a:gd name="T20" fmla="*/ 836 w 1001"/>
                <a:gd name="T21" fmla="*/ 110 h 501"/>
                <a:gd name="T22" fmla="*/ 896 w 1001"/>
                <a:gd name="T23" fmla="*/ 90 h 501"/>
                <a:gd name="T24" fmla="*/ 943 w 1001"/>
                <a:gd name="T25" fmla="*/ 80 h 501"/>
                <a:gd name="T26" fmla="*/ 984 w 1001"/>
                <a:gd name="T27" fmla="*/ 45 h 501"/>
                <a:gd name="T28" fmla="*/ 999 w 1001"/>
                <a:gd name="T29" fmla="*/ 87 h 501"/>
                <a:gd name="T30" fmla="*/ 940 w 1001"/>
                <a:gd name="T31" fmla="*/ 117 h 501"/>
                <a:gd name="T32" fmla="*/ 922 w 1001"/>
                <a:gd name="T33" fmla="*/ 155 h 501"/>
                <a:gd name="T34" fmla="*/ 930 w 1001"/>
                <a:gd name="T35" fmla="*/ 159 h 501"/>
                <a:gd name="T36" fmla="*/ 888 w 1001"/>
                <a:gd name="T37" fmla="*/ 166 h 501"/>
                <a:gd name="T38" fmla="*/ 892 w 1001"/>
                <a:gd name="T39" fmla="*/ 173 h 501"/>
                <a:gd name="T40" fmla="*/ 850 w 1001"/>
                <a:gd name="T41" fmla="*/ 183 h 501"/>
                <a:gd name="T42" fmla="*/ 830 w 1001"/>
                <a:gd name="T43" fmla="*/ 209 h 501"/>
                <a:gd name="T44" fmla="*/ 826 w 1001"/>
                <a:gd name="T45" fmla="*/ 217 h 501"/>
                <a:gd name="T46" fmla="*/ 801 w 1001"/>
                <a:gd name="T47" fmla="*/ 249 h 501"/>
                <a:gd name="T48" fmla="*/ 801 w 1001"/>
                <a:gd name="T49" fmla="*/ 219 h 501"/>
                <a:gd name="T50" fmla="*/ 796 w 1001"/>
                <a:gd name="T51" fmla="*/ 255 h 501"/>
                <a:gd name="T52" fmla="*/ 782 w 1001"/>
                <a:gd name="T53" fmla="*/ 300 h 501"/>
                <a:gd name="T54" fmla="*/ 729 w 1001"/>
                <a:gd name="T55" fmla="*/ 327 h 501"/>
                <a:gd name="T56" fmla="*/ 679 w 1001"/>
                <a:gd name="T57" fmla="*/ 369 h 501"/>
                <a:gd name="T58" fmla="*/ 680 w 1001"/>
                <a:gd name="T59" fmla="*/ 431 h 501"/>
                <a:gd name="T60" fmla="*/ 676 w 1001"/>
                <a:gd name="T61" fmla="*/ 486 h 501"/>
                <a:gd name="T62" fmla="*/ 654 w 1001"/>
                <a:gd name="T63" fmla="*/ 490 h 501"/>
                <a:gd name="T64" fmla="*/ 636 w 1001"/>
                <a:gd name="T65" fmla="*/ 443 h 501"/>
                <a:gd name="T66" fmla="*/ 624 w 1001"/>
                <a:gd name="T67" fmla="*/ 397 h 501"/>
                <a:gd name="T68" fmla="*/ 585 w 1001"/>
                <a:gd name="T69" fmla="*/ 391 h 501"/>
                <a:gd name="T70" fmla="*/ 528 w 1001"/>
                <a:gd name="T71" fmla="*/ 396 h 501"/>
                <a:gd name="T72" fmla="*/ 526 w 1001"/>
                <a:gd name="T73" fmla="*/ 417 h 501"/>
                <a:gd name="T74" fmla="*/ 489 w 1001"/>
                <a:gd name="T75" fmla="*/ 406 h 501"/>
                <a:gd name="T76" fmla="*/ 434 w 1001"/>
                <a:gd name="T77" fmla="*/ 410 h 501"/>
                <a:gd name="T78" fmla="*/ 376 w 1001"/>
                <a:gd name="T79" fmla="*/ 454 h 501"/>
                <a:gd name="T80" fmla="*/ 366 w 1001"/>
                <a:gd name="T81" fmla="*/ 486 h 501"/>
                <a:gd name="T82" fmla="*/ 339 w 1001"/>
                <a:gd name="T83" fmla="*/ 450 h 501"/>
                <a:gd name="T84" fmla="*/ 313 w 1001"/>
                <a:gd name="T85" fmla="*/ 404 h 501"/>
                <a:gd name="T86" fmla="*/ 262 w 1001"/>
                <a:gd name="T87" fmla="*/ 408 h 501"/>
                <a:gd name="T88" fmla="*/ 244 w 1001"/>
                <a:gd name="T89" fmla="*/ 370 h 501"/>
                <a:gd name="T90" fmla="*/ 193 w 1001"/>
                <a:gd name="T91" fmla="*/ 371 h 501"/>
                <a:gd name="T92" fmla="*/ 102 w 1001"/>
                <a:gd name="T93" fmla="*/ 343 h 501"/>
                <a:gd name="T94" fmla="*/ 53 w 1001"/>
                <a:gd name="T95" fmla="*/ 324 h 501"/>
                <a:gd name="T96" fmla="*/ 33 w 1001"/>
                <a:gd name="T97" fmla="*/ 309 h 501"/>
                <a:gd name="T98" fmla="*/ 8 w 1001"/>
                <a:gd name="T99" fmla="*/ 272 h 501"/>
                <a:gd name="T100" fmla="*/ 0 w 1001"/>
                <a:gd name="T101" fmla="*/ 214 h 501"/>
                <a:gd name="T102" fmla="*/ 23 w 1001"/>
                <a:gd name="T103" fmla="*/ 151 h 501"/>
                <a:gd name="T104" fmla="*/ 69 w 1001"/>
                <a:gd name="T105" fmla="*/ 79 h 501"/>
                <a:gd name="T106" fmla="*/ 94 w 1001"/>
                <a:gd name="T107" fmla="*/ 21 h 501"/>
                <a:gd name="T108" fmla="*/ 124 w 1001"/>
                <a:gd name="T109" fmla="*/ 25 h 501"/>
                <a:gd name="T110" fmla="*/ 239 w 1001"/>
                <a:gd name="T111" fmla="*/ 8 h 501"/>
                <a:gd name="T112" fmla="*/ 432 w 1001"/>
                <a:gd name="T113" fmla="*/ 8 h 501"/>
                <a:gd name="T114" fmla="*/ 579 w 1001"/>
                <a:gd name="T115" fmla="*/ 0 h 5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001" h="501">
                  <a:moveTo>
                    <a:pt x="584" y="0"/>
                  </a:moveTo>
                  <a:lnTo>
                    <a:pt x="582" y="11"/>
                  </a:lnTo>
                  <a:lnTo>
                    <a:pt x="585" y="15"/>
                  </a:lnTo>
                  <a:lnTo>
                    <a:pt x="595" y="16"/>
                  </a:lnTo>
                  <a:lnTo>
                    <a:pt x="610" y="19"/>
                  </a:lnTo>
                  <a:lnTo>
                    <a:pt x="623" y="26"/>
                  </a:lnTo>
                  <a:lnTo>
                    <a:pt x="637" y="23"/>
                  </a:lnTo>
                  <a:lnTo>
                    <a:pt x="655" y="28"/>
                  </a:lnTo>
                  <a:lnTo>
                    <a:pt x="660" y="28"/>
                  </a:lnTo>
                  <a:lnTo>
                    <a:pt x="677" y="22"/>
                  </a:lnTo>
                  <a:lnTo>
                    <a:pt x="689" y="30"/>
                  </a:lnTo>
                  <a:lnTo>
                    <a:pt x="701" y="38"/>
                  </a:lnTo>
                  <a:lnTo>
                    <a:pt x="711" y="44"/>
                  </a:lnTo>
                  <a:lnTo>
                    <a:pt x="721" y="51"/>
                  </a:lnTo>
                  <a:lnTo>
                    <a:pt x="721" y="56"/>
                  </a:lnTo>
                  <a:lnTo>
                    <a:pt x="724" y="58"/>
                  </a:lnTo>
                  <a:lnTo>
                    <a:pt x="722" y="60"/>
                  </a:lnTo>
                  <a:lnTo>
                    <a:pt x="726" y="61"/>
                  </a:lnTo>
                  <a:lnTo>
                    <a:pt x="730" y="59"/>
                  </a:lnTo>
                  <a:lnTo>
                    <a:pt x="729" y="64"/>
                  </a:lnTo>
                  <a:lnTo>
                    <a:pt x="731" y="67"/>
                  </a:lnTo>
                  <a:lnTo>
                    <a:pt x="735" y="67"/>
                  </a:lnTo>
                  <a:lnTo>
                    <a:pt x="737" y="69"/>
                  </a:lnTo>
                  <a:lnTo>
                    <a:pt x="733" y="73"/>
                  </a:lnTo>
                  <a:lnTo>
                    <a:pt x="747" y="83"/>
                  </a:lnTo>
                  <a:lnTo>
                    <a:pt x="743" y="101"/>
                  </a:lnTo>
                  <a:lnTo>
                    <a:pt x="739" y="119"/>
                  </a:lnTo>
                  <a:lnTo>
                    <a:pt x="730" y="131"/>
                  </a:lnTo>
                  <a:lnTo>
                    <a:pt x="718" y="142"/>
                  </a:lnTo>
                  <a:lnTo>
                    <a:pt x="712" y="150"/>
                  </a:lnTo>
                  <a:lnTo>
                    <a:pt x="711" y="152"/>
                  </a:lnTo>
                  <a:lnTo>
                    <a:pt x="712" y="155"/>
                  </a:lnTo>
                  <a:lnTo>
                    <a:pt x="716" y="158"/>
                  </a:lnTo>
                  <a:lnTo>
                    <a:pt x="720" y="158"/>
                  </a:lnTo>
                  <a:lnTo>
                    <a:pt x="744" y="147"/>
                  </a:lnTo>
                  <a:lnTo>
                    <a:pt x="762" y="144"/>
                  </a:lnTo>
                  <a:lnTo>
                    <a:pt x="788" y="133"/>
                  </a:lnTo>
                  <a:lnTo>
                    <a:pt x="789" y="132"/>
                  </a:lnTo>
                  <a:lnTo>
                    <a:pt x="789" y="125"/>
                  </a:lnTo>
                  <a:lnTo>
                    <a:pt x="788" y="121"/>
                  </a:lnTo>
                  <a:lnTo>
                    <a:pt x="797" y="118"/>
                  </a:lnTo>
                  <a:lnTo>
                    <a:pt x="813" y="118"/>
                  </a:lnTo>
                  <a:lnTo>
                    <a:pt x="828" y="118"/>
                  </a:lnTo>
                  <a:lnTo>
                    <a:pt x="836" y="110"/>
                  </a:lnTo>
                  <a:lnTo>
                    <a:pt x="839" y="108"/>
                  </a:lnTo>
                  <a:lnTo>
                    <a:pt x="862" y="93"/>
                  </a:lnTo>
                  <a:lnTo>
                    <a:pt x="870" y="90"/>
                  </a:lnTo>
                  <a:lnTo>
                    <a:pt x="896" y="90"/>
                  </a:lnTo>
                  <a:lnTo>
                    <a:pt x="926" y="90"/>
                  </a:lnTo>
                  <a:lnTo>
                    <a:pt x="929" y="84"/>
                  </a:lnTo>
                  <a:lnTo>
                    <a:pt x="935" y="83"/>
                  </a:lnTo>
                  <a:lnTo>
                    <a:pt x="943" y="80"/>
                  </a:lnTo>
                  <a:lnTo>
                    <a:pt x="952" y="71"/>
                  </a:lnTo>
                  <a:lnTo>
                    <a:pt x="962" y="55"/>
                  </a:lnTo>
                  <a:lnTo>
                    <a:pt x="980" y="40"/>
                  </a:lnTo>
                  <a:lnTo>
                    <a:pt x="984" y="45"/>
                  </a:lnTo>
                  <a:lnTo>
                    <a:pt x="996" y="42"/>
                  </a:lnTo>
                  <a:lnTo>
                    <a:pt x="1001" y="48"/>
                  </a:lnTo>
                  <a:lnTo>
                    <a:pt x="992" y="75"/>
                  </a:lnTo>
                  <a:lnTo>
                    <a:pt x="999" y="87"/>
                  </a:lnTo>
                  <a:lnTo>
                    <a:pt x="999" y="94"/>
                  </a:lnTo>
                  <a:lnTo>
                    <a:pt x="979" y="103"/>
                  </a:lnTo>
                  <a:lnTo>
                    <a:pt x="959" y="111"/>
                  </a:lnTo>
                  <a:lnTo>
                    <a:pt x="940" y="117"/>
                  </a:lnTo>
                  <a:lnTo>
                    <a:pt x="927" y="129"/>
                  </a:lnTo>
                  <a:lnTo>
                    <a:pt x="923" y="133"/>
                  </a:lnTo>
                  <a:lnTo>
                    <a:pt x="920" y="144"/>
                  </a:lnTo>
                  <a:lnTo>
                    <a:pt x="922" y="155"/>
                  </a:lnTo>
                  <a:lnTo>
                    <a:pt x="929" y="156"/>
                  </a:lnTo>
                  <a:lnTo>
                    <a:pt x="929" y="148"/>
                  </a:lnTo>
                  <a:lnTo>
                    <a:pt x="933" y="153"/>
                  </a:lnTo>
                  <a:lnTo>
                    <a:pt x="930" y="159"/>
                  </a:lnTo>
                  <a:lnTo>
                    <a:pt x="917" y="162"/>
                  </a:lnTo>
                  <a:lnTo>
                    <a:pt x="909" y="162"/>
                  </a:lnTo>
                  <a:lnTo>
                    <a:pt x="896" y="165"/>
                  </a:lnTo>
                  <a:lnTo>
                    <a:pt x="888" y="166"/>
                  </a:lnTo>
                  <a:lnTo>
                    <a:pt x="878" y="167"/>
                  </a:lnTo>
                  <a:lnTo>
                    <a:pt x="862" y="173"/>
                  </a:lnTo>
                  <a:lnTo>
                    <a:pt x="888" y="169"/>
                  </a:lnTo>
                  <a:lnTo>
                    <a:pt x="892" y="173"/>
                  </a:lnTo>
                  <a:lnTo>
                    <a:pt x="867" y="179"/>
                  </a:lnTo>
                  <a:lnTo>
                    <a:pt x="856" y="179"/>
                  </a:lnTo>
                  <a:lnTo>
                    <a:pt x="857" y="177"/>
                  </a:lnTo>
                  <a:lnTo>
                    <a:pt x="850" y="183"/>
                  </a:lnTo>
                  <a:lnTo>
                    <a:pt x="855" y="183"/>
                  </a:lnTo>
                  <a:lnTo>
                    <a:pt x="847" y="198"/>
                  </a:lnTo>
                  <a:lnTo>
                    <a:pt x="830" y="214"/>
                  </a:lnTo>
                  <a:lnTo>
                    <a:pt x="830" y="209"/>
                  </a:lnTo>
                  <a:lnTo>
                    <a:pt x="827" y="208"/>
                  </a:lnTo>
                  <a:lnTo>
                    <a:pt x="823" y="203"/>
                  </a:lnTo>
                  <a:lnTo>
                    <a:pt x="823" y="214"/>
                  </a:lnTo>
                  <a:lnTo>
                    <a:pt x="826" y="217"/>
                  </a:lnTo>
                  <a:lnTo>
                    <a:pt x="824" y="225"/>
                  </a:lnTo>
                  <a:lnTo>
                    <a:pt x="817" y="233"/>
                  </a:lnTo>
                  <a:lnTo>
                    <a:pt x="802" y="250"/>
                  </a:lnTo>
                  <a:lnTo>
                    <a:pt x="801" y="249"/>
                  </a:lnTo>
                  <a:lnTo>
                    <a:pt x="810" y="235"/>
                  </a:lnTo>
                  <a:lnTo>
                    <a:pt x="804" y="227"/>
                  </a:lnTo>
                  <a:lnTo>
                    <a:pt x="807" y="210"/>
                  </a:lnTo>
                  <a:lnTo>
                    <a:pt x="801" y="219"/>
                  </a:lnTo>
                  <a:lnTo>
                    <a:pt x="801" y="232"/>
                  </a:lnTo>
                  <a:lnTo>
                    <a:pt x="791" y="229"/>
                  </a:lnTo>
                  <a:lnTo>
                    <a:pt x="800" y="235"/>
                  </a:lnTo>
                  <a:lnTo>
                    <a:pt x="796" y="255"/>
                  </a:lnTo>
                  <a:lnTo>
                    <a:pt x="800" y="256"/>
                  </a:lnTo>
                  <a:lnTo>
                    <a:pt x="800" y="264"/>
                  </a:lnTo>
                  <a:lnTo>
                    <a:pt x="797" y="284"/>
                  </a:lnTo>
                  <a:lnTo>
                    <a:pt x="782" y="300"/>
                  </a:lnTo>
                  <a:lnTo>
                    <a:pt x="763" y="306"/>
                  </a:lnTo>
                  <a:lnTo>
                    <a:pt x="748" y="318"/>
                  </a:lnTo>
                  <a:lnTo>
                    <a:pt x="739" y="319"/>
                  </a:lnTo>
                  <a:lnTo>
                    <a:pt x="729" y="327"/>
                  </a:lnTo>
                  <a:lnTo>
                    <a:pt x="725" y="334"/>
                  </a:lnTo>
                  <a:lnTo>
                    <a:pt x="702" y="347"/>
                  </a:lnTo>
                  <a:lnTo>
                    <a:pt x="690" y="357"/>
                  </a:lnTo>
                  <a:lnTo>
                    <a:pt x="679" y="369"/>
                  </a:lnTo>
                  <a:lnTo>
                    <a:pt x="673" y="384"/>
                  </a:lnTo>
                  <a:lnTo>
                    <a:pt x="673" y="398"/>
                  </a:lnTo>
                  <a:lnTo>
                    <a:pt x="675" y="416"/>
                  </a:lnTo>
                  <a:lnTo>
                    <a:pt x="680" y="431"/>
                  </a:lnTo>
                  <a:lnTo>
                    <a:pt x="678" y="440"/>
                  </a:lnTo>
                  <a:lnTo>
                    <a:pt x="682" y="464"/>
                  </a:lnTo>
                  <a:lnTo>
                    <a:pt x="679" y="478"/>
                  </a:lnTo>
                  <a:lnTo>
                    <a:pt x="676" y="486"/>
                  </a:lnTo>
                  <a:lnTo>
                    <a:pt x="670" y="499"/>
                  </a:lnTo>
                  <a:lnTo>
                    <a:pt x="664" y="501"/>
                  </a:lnTo>
                  <a:lnTo>
                    <a:pt x="656" y="499"/>
                  </a:lnTo>
                  <a:lnTo>
                    <a:pt x="654" y="490"/>
                  </a:lnTo>
                  <a:lnTo>
                    <a:pt x="648" y="485"/>
                  </a:lnTo>
                  <a:lnTo>
                    <a:pt x="642" y="467"/>
                  </a:lnTo>
                  <a:lnTo>
                    <a:pt x="637" y="451"/>
                  </a:lnTo>
                  <a:lnTo>
                    <a:pt x="636" y="443"/>
                  </a:lnTo>
                  <a:lnTo>
                    <a:pt x="643" y="429"/>
                  </a:lnTo>
                  <a:lnTo>
                    <a:pt x="640" y="418"/>
                  </a:lnTo>
                  <a:lnTo>
                    <a:pt x="630" y="401"/>
                  </a:lnTo>
                  <a:lnTo>
                    <a:pt x="624" y="397"/>
                  </a:lnTo>
                  <a:lnTo>
                    <a:pt x="604" y="407"/>
                  </a:lnTo>
                  <a:lnTo>
                    <a:pt x="601" y="406"/>
                  </a:lnTo>
                  <a:lnTo>
                    <a:pt x="595" y="396"/>
                  </a:lnTo>
                  <a:lnTo>
                    <a:pt x="585" y="391"/>
                  </a:lnTo>
                  <a:lnTo>
                    <a:pt x="564" y="394"/>
                  </a:lnTo>
                  <a:lnTo>
                    <a:pt x="549" y="391"/>
                  </a:lnTo>
                  <a:lnTo>
                    <a:pt x="536" y="393"/>
                  </a:lnTo>
                  <a:lnTo>
                    <a:pt x="528" y="396"/>
                  </a:lnTo>
                  <a:lnTo>
                    <a:pt x="529" y="401"/>
                  </a:lnTo>
                  <a:lnTo>
                    <a:pt x="527" y="410"/>
                  </a:lnTo>
                  <a:lnTo>
                    <a:pt x="530" y="414"/>
                  </a:lnTo>
                  <a:lnTo>
                    <a:pt x="526" y="417"/>
                  </a:lnTo>
                  <a:lnTo>
                    <a:pt x="520" y="414"/>
                  </a:lnTo>
                  <a:lnTo>
                    <a:pt x="512" y="417"/>
                  </a:lnTo>
                  <a:lnTo>
                    <a:pt x="500" y="417"/>
                  </a:lnTo>
                  <a:lnTo>
                    <a:pt x="489" y="406"/>
                  </a:lnTo>
                  <a:lnTo>
                    <a:pt x="473" y="408"/>
                  </a:lnTo>
                  <a:lnTo>
                    <a:pt x="462" y="404"/>
                  </a:lnTo>
                  <a:lnTo>
                    <a:pt x="450" y="405"/>
                  </a:lnTo>
                  <a:lnTo>
                    <a:pt x="434" y="410"/>
                  </a:lnTo>
                  <a:lnTo>
                    <a:pt x="415" y="426"/>
                  </a:lnTo>
                  <a:lnTo>
                    <a:pt x="395" y="434"/>
                  </a:lnTo>
                  <a:lnTo>
                    <a:pt x="383" y="444"/>
                  </a:lnTo>
                  <a:lnTo>
                    <a:pt x="376" y="454"/>
                  </a:lnTo>
                  <a:lnTo>
                    <a:pt x="373" y="468"/>
                  </a:lnTo>
                  <a:lnTo>
                    <a:pt x="372" y="478"/>
                  </a:lnTo>
                  <a:lnTo>
                    <a:pt x="374" y="485"/>
                  </a:lnTo>
                  <a:lnTo>
                    <a:pt x="366" y="486"/>
                  </a:lnTo>
                  <a:lnTo>
                    <a:pt x="355" y="481"/>
                  </a:lnTo>
                  <a:lnTo>
                    <a:pt x="342" y="475"/>
                  </a:lnTo>
                  <a:lnTo>
                    <a:pt x="340" y="465"/>
                  </a:lnTo>
                  <a:lnTo>
                    <a:pt x="339" y="450"/>
                  </a:lnTo>
                  <a:lnTo>
                    <a:pt x="332" y="438"/>
                  </a:lnTo>
                  <a:lnTo>
                    <a:pt x="328" y="426"/>
                  </a:lnTo>
                  <a:lnTo>
                    <a:pt x="323" y="412"/>
                  </a:lnTo>
                  <a:lnTo>
                    <a:pt x="313" y="404"/>
                  </a:lnTo>
                  <a:lnTo>
                    <a:pt x="299" y="404"/>
                  </a:lnTo>
                  <a:lnTo>
                    <a:pt x="283" y="421"/>
                  </a:lnTo>
                  <a:lnTo>
                    <a:pt x="270" y="414"/>
                  </a:lnTo>
                  <a:lnTo>
                    <a:pt x="262" y="408"/>
                  </a:lnTo>
                  <a:lnTo>
                    <a:pt x="261" y="397"/>
                  </a:lnTo>
                  <a:lnTo>
                    <a:pt x="259" y="386"/>
                  </a:lnTo>
                  <a:lnTo>
                    <a:pt x="251" y="377"/>
                  </a:lnTo>
                  <a:lnTo>
                    <a:pt x="244" y="370"/>
                  </a:lnTo>
                  <a:lnTo>
                    <a:pt x="240" y="363"/>
                  </a:lnTo>
                  <a:lnTo>
                    <a:pt x="209" y="363"/>
                  </a:lnTo>
                  <a:lnTo>
                    <a:pt x="207" y="371"/>
                  </a:lnTo>
                  <a:lnTo>
                    <a:pt x="193" y="371"/>
                  </a:lnTo>
                  <a:lnTo>
                    <a:pt x="158" y="372"/>
                  </a:lnTo>
                  <a:lnTo>
                    <a:pt x="123" y="357"/>
                  </a:lnTo>
                  <a:lnTo>
                    <a:pt x="100" y="347"/>
                  </a:lnTo>
                  <a:lnTo>
                    <a:pt x="102" y="343"/>
                  </a:lnTo>
                  <a:lnTo>
                    <a:pt x="80" y="345"/>
                  </a:lnTo>
                  <a:lnTo>
                    <a:pt x="59" y="347"/>
                  </a:lnTo>
                  <a:lnTo>
                    <a:pt x="60" y="336"/>
                  </a:lnTo>
                  <a:lnTo>
                    <a:pt x="53" y="324"/>
                  </a:lnTo>
                  <a:lnTo>
                    <a:pt x="46" y="322"/>
                  </a:lnTo>
                  <a:lnTo>
                    <a:pt x="46" y="316"/>
                  </a:lnTo>
                  <a:lnTo>
                    <a:pt x="37" y="315"/>
                  </a:lnTo>
                  <a:lnTo>
                    <a:pt x="33" y="309"/>
                  </a:lnTo>
                  <a:lnTo>
                    <a:pt x="18" y="307"/>
                  </a:lnTo>
                  <a:lnTo>
                    <a:pt x="14" y="304"/>
                  </a:lnTo>
                  <a:lnTo>
                    <a:pt x="17" y="292"/>
                  </a:lnTo>
                  <a:lnTo>
                    <a:pt x="8" y="272"/>
                  </a:lnTo>
                  <a:lnTo>
                    <a:pt x="7" y="243"/>
                  </a:lnTo>
                  <a:lnTo>
                    <a:pt x="9" y="238"/>
                  </a:lnTo>
                  <a:lnTo>
                    <a:pt x="5" y="231"/>
                  </a:lnTo>
                  <a:lnTo>
                    <a:pt x="0" y="214"/>
                  </a:lnTo>
                  <a:lnTo>
                    <a:pt x="5" y="197"/>
                  </a:lnTo>
                  <a:lnTo>
                    <a:pt x="2" y="186"/>
                  </a:lnTo>
                  <a:lnTo>
                    <a:pt x="14" y="169"/>
                  </a:lnTo>
                  <a:lnTo>
                    <a:pt x="23" y="151"/>
                  </a:lnTo>
                  <a:lnTo>
                    <a:pt x="26" y="135"/>
                  </a:lnTo>
                  <a:lnTo>
                    <a:pt x="43" y="116"/>
                  </a:lnTo>
                  <a:lnTo>
                    <a:pt x="56" y="98"/>
                  </a:lnTo>
                  <a:lnTo>
                    <a:pt x="69" y="79"/>
                  </a:lnTo>
                  <a:lnTo>
                    <a:pt x="82" y="52"/>
                  </a:lnTo>
                  <a:lnTo>
                    <a:pt x="88" y="34"/>
                  </a:lnTo>
                  <a:lnTo>
                    <a:pt x="89" y="25"/>
                  </a:lnTo>
                  <a:lnTo>
                    <a:pt x="94" y="21"/>
                  </a:lnTo>
                  <a:lnTo>
                    <a:pt x="113" y="28"/>
                  </a:lnTo>
                  <a:lnTo>
                    <a:pt x="109" y="47"/>
                  </a:lnTo>
                  <a:lnTo>
                    <a:pt x="117" y="41"/>
                  </a:lnTo>
                  <a:lnTo>
                    <a:pt x="124" y="25"/>
                  </a:lnTo>
                  <a:lnTo>
                    <a:pt x="130" y="8"/>
                  </a:lnTo>
                  <a:lnTo>
                    <a:pt x="175" y="8"/>
                  </a:lnTo>
                  <a:lnTo>
                    <a:pt x="223" y="8"/>
                  </a:lnTo>
                  <a:lnTo>
                    <a:pt x="239" y="8"/>
                  </a:lnTo>
                  <a:lnTo>
                    <a:pt x="288" y="8"/>
                  </a:lnTo>
                  <a:lnTo>
                    <a:pt x="335" y="8"/>
                  </a:lnTo>
                  <a:lnTo>
                    <a:pt x="384" y="8"/>
                  </a:lnTo>
                  <a:lnTo>
                    <a:pt x="432" y="8"/>
                  </a:lnTo>
                  <a:lnTo>
                    <a:pt x="487" y="8"/>
                  </a:lnTo>
                  <a:lnTo>
                    <a:pt x="541" y="8"/>
                  </a:lnTo>
                  <a:lnTo>
                    <a:pt x="575" y="8"/>
                  </a:lnTo>
                  <a:lnTo>
                    <a:pt x="579" y="0"/>
                  </a:lnTo>
                  <a:lnTo>
                    <a:pt x="584"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226" name="Freeform 212"/>
            <p:cNvSpPr>
              <a:spLocks/>
            </p:cNvSpPr>
            <p:nvPr/>
          </p:nvSpPr>
          <p:spPr bwMode="auto">
            <a:xfrm>
              <a:off x="5866945" y="3404058"/>
              <a:ext cx="234670" cy="210710"/>
            </a:xfrm>
            <a:custGeom>
              <a:avLst/>
              <a:gdLst>
                <a:gd name="T0" fmla="*/ 39 w 248"/>
                <a:gd name="T1" fmla="*/ 13 h 237"/>
                <a:gd name="T2" fmla="*/ 33 w 248"/>
                <a:gd name="T3" fmla="*/ 24 h 237"/>
                <a:gd name="T4" fmla="*/ 23 w 248"/>
                <a:gd name="T5" fmla="*/ 47 h 237"/>
                <a:gd name="T6" fmla="*/ 38 w 248"/>
                <a:gd name="T7" fmla="*/ 62 h 237"/>
                <a:gd name="T8" fmla="*/ 37 w 248"/>
                <a:gd name="T9" fmla="*/ 40 h 237"/>
                <a:gd name="T10" fmla="*/ 61 w 248"/>
                <a:gd name="T11" fmla="*/ 16 h 237"/>
                <a:gd name="T12" fmla="*/ 65 w 248"/>
                <a:gd name="T13" fmla="*/ 0 h 237"/>
                <a:gd name="T14" fmla="*/ 84 w 248"/>
                <a:gd name="T15" fmla="*/ 15 h 237"/>
                <a:gd name="T16" fmla="*/ 95 w 248"/>
                <a:gd name="T17" fmla="*/ 33 h 237"/>
                <a:gd name="T18" fmla="*/ 131 w 248"/>
                <a:gd name="T19" fmla="*/ 31 h 237"/>
                <a:gd name="T20" fmla="*/ 155 w 248"/>
                <a:gd name="T21" fmla="*/ 43 h 237"/>
                <a:gd name="T22" fmla="*/ 166 w 248"/>
                <a:gd name="T23" fmla="*/ 31 h 237"/>
                <a:gd name="T24" fmla="*/ 211 w 248"/>
                <a:gd name="T25" fmla="*/ 30 h 237"/>
                <a:gd name="T26" fmla="*/ 201 w 248"/>
                <a:gd name="T27" fmla="*/ 46 h 237"/>
                <a:gd name="T28" fmla="*/ 229 w 248"/>
                <a:gd name="T29" fmla="*/ 58 h 237"/>
                <a:gd name="T30" fmla="*/ 241 w 248"/>
                <a:gd name="T31" fmla="*/ 74 h 237"/>
                <a:gd name="T32" fmla="*/ 233 w 248"/>
                <a:gd name="T33" fmla="*/ 91 h 237"/>
                <a:gd name="T34" fmla="*/ 237 w 248"/>
                <a:gd name="T35" fmla="*/ 106 h 237"/>
                <a:gd name="T36" fmla="*/ 221 w 248"/>
                <a:gd name="T37" fmla="*/ 113 h 237"/>
                <a:gd name="T38" fmla="*/ 216 w 248"/>
                <a:gd name="T39" fmla="*/ 129 h 237"/>
                <a:gd name="T40" fmla="*/ 230 w 248"/>
                <a:gd name="T41" fmla="*/ 150 h 237"/>
                <a:gd name="T42" fmla="*/ 202 w 248"/>
                <a:gd name="T43" fmla="*/ 166 h 237"/>
                <a:gd name="T44" fmla="*/ 184 w 248"/>
                <a:gd name="T45" fmla="*/ 174 h 237"/>
                <a:gd name="T46" fmla="*/ 156 w 248"/>
                <a:gd name="T47" fmla="*/ 166 h 237"/>
                <a:gd name="T48" fmla="*/ 160 w 248"/>
                <a:gd name="T49" fmla="*/ 173 h 237"/>
                <a:gd name="T50" fmla="*/ 162 w 248"/>
                <a:gd name="T51" fmla="*/ 201 h 237"/>
                <a:gd name="T52" fmla="*/ 178 w 248"/>
                <a:gd name="T53" fmla="*/ 207 h 237"/>
                <a:gd name="T54" fmla="*/ 163 w 248"/>
                <a:gd name="T55" fmla="*/ 221 h 237"/>
                <a:gd name="T56" fmla="*/ 142 w 248"/>
                <a:gd name="T57" fmla="*/ 230 h 237"/>
                <a:gd name="T58" fmla="*/ 124 w 248"/>
                <a:gd name="T59" fmla="*/ 237 h 237"/>
                <a:gd name="T60" fmla="*/ 108 w 248"/>
                <a:gd name="T61" fmla="*/ 206 h 237"/>
                <a:gd name="T62" fmla="*/ 97 w 248"/>
                <a:gd name="T63" fmla="*/ 194 h 237"/>
                <a:gd name="T64" fmla="*/ 106 w 248"/>
                <a:gd name="T65" fmla="*/ 179 h 237"/>
                <a:gd name="T66" fmla="*/ 97 w 248"/>
                <a:gd name="T67" fmla="*/ 159 h 237"/>
                <a:gd name="T68" fmla="*/ 103 w 248"/>
                <a:gd name="T69" fmla="*/ 137 h 237"/>
                <a:gd name="T70" fmla="*/ 101 w 248"/>
                <a:gd name="T71" fmla="*/ 122 h 237"/>
                <a:gd name="T72" fmla="*/ 77 w 248"/>
                <a:gd name="T73" fmla="*/ 123 h 237"/>
                <a:gd name="T74" fmla="*/ 57 w 248"/>
                <a:gd name="T75" fmla="*/ 108 h 237"/>
                <a:gd name="T76" fmla="*/ 23 w 248"/>
                <a:gd name="T77" fmla="*/ 107 h 237"/>
                <a:gd name="T78" fmla="*/ 14 w 248"/>
                <a:gd name="T79" fmla="*/ 98 h 237"/>
                <a:gd name="T80" fmla="*/ 16 w 248"/>
                <a:gd name="T81" fmla="*/ 86 h 237"/>
                <a:gd name="T82" fmla="*/ 11 w 248"/>
                <a:gd name="T83" fmla="*/ 73 h 237"/>
                <a:gd name="T84" fmla="*/ 0 w 248"/>
                <a:gd name="T85" fmla="*/ 62 h 237"/>
                <a:gd name="T86" fmla="*/ 9 w 248"/>
                <a:gd name="T87" fmla="*/ 35 h 237"/>
                <a:gd name="T88" fmla="*/ 22 w 248"/>
                <a:gd name="T89" fmla="*/ 22 h 237"/>
                <a:gd name="T90" fmla="*/ 40 w 248"/>
                <a:gd name="T91" fmla="*/ 8 h 2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248" h="237">
                  <a:moveTo>
                    <a:pt x="40" y="8"/>
                  </a:moveTo>
                  <a:lnTo>
                    <a:pt x="39" y="13"/>
                  </a:lnTo>
                  <a:lnTo>
                    <a:pt x="28" y="15"/>
                  </a:lnTo>
                  <a:lnTo>
                    <a:pt x="33" y="24"/>
                  </a:lnTo>
                  <a:lnTo>
                    <a:pt x="32" y="35"/>
                  </a:lnTo>
                  <a:lnTo>
                    <a:pt x="23" y="47"/>
                  </a:lnTo>
                  <a:lnTo>
                    <a:pt x="29" y="64"/>
                  </a:lnTo>
                  <a:lnTo>
                    <a:pt x="38" y="62"/>
                  </a:lnTo>
                  <a:lnTo>
                    <a:pt x="42" y="48"/>
                  </a:lnTo>
                  <a:lnTo>
                    <a:pt x="37" y="40"/>
                  </a:lnTo>
                  <a:lnTo>
                    <a:pt x="37" y="24"/>
                  </a:lnTo>
                  <a:lnTo>
                    <a:pt x="61" y="16"/>
                  </a:lnTo>
                  <a:lnTo>
                    <a:pt x="59" y="6"/>
                  </a:lnTo>
                  <a:lnTo>
                    <a:pt x="65" y="0"/>
                  </a:lnTo>
                  <a:lnTo>
                    <a:pt x="71" y="14"/>
                  </a:lnTo>
                  <a:lnTo>
                    <a:pt x="84" y="15"/>
                  </a:lnTo>
                  <a:lnTo>
                    <a:pt x="95" y="26"/>
                  </a:lnTo>
                  <a:lnTo>
                    <a:pt x="95" y="33"/>
                  </a:lnTo>
                  <a:lnTo>
                    <a:pt x="112" y="33"/>
                  </a:lnTo>
                  <a:lnTo>
                    <a:pt x="131" y="31"/>
                  </a:lnTo>
                  <a:lnTo>
                    <a:pt x="141" y="41"/>
                  </a:lnTo>
                  <a:lnTo>
                    <a:pt x="155" y="43"/>
                  </a:lnTo>
                  <a:lnTo>
                    <a:pt x="166" y="37"/>
                  </a:lnTo>
                  <a:lnTo>
                    <a:pt x="166" y="31"/>
                  </a:lnTo>
                  <a:lnTo>
                    <a:pt x="189" y="30"/>
                  </a:lnTo>
                  <a:lnTo>
                    <a:pt x="211" y="30"/>
                  </a:lnTo>
                  <a:lnTo>
                    <a:pt x="195" y="36"/>
                  </a:lnTo>
                  <a:lnTo>
                    <a:pt x="201" y="46"/>
                  </a:lnTo>
                  <a:lnTo>
                    <a:pt x="215" y="47"/>
                  </a:lnTo>
                  <a:lnTo>
                    <a:pt x="229" y="58"/>
                  </a:lnTo>
                  <a:lnTo>
                    <a:pt x="231" y="74"/>
                  </a:lnTo>
                  <a:lnTo>
                    <a:pt x="241" y="74"/>
                  </a:lnTo>
                  <a:lnTo>
                    <a:pt x="248" y="79"/>
                  </a:lnTo>
                  <a:lnTo>
                    <a:pt x="233" y="91"/>
                  </a:lnTo>
                  <a:lnTo>
                    <a:pt x="231" y="98"/>
                  </a:lnTo>
                  <a:lnTo>
                    <a:pt x="237" y="106"/>
                  </a:lnTo>
                  <a:lnTo>
                    <a:pt x="232" y="110"/>
                  </a:lnTo>
                  <a:lnTo>
                    <a:pt x="221" y="113"/>
                  </a:lnTo>
                  <a:lnTo>
                    <a:pt x="221" y="123"/>
                  </a:lnTo>
                  <a:lnTo>
                    <a:pt x="216" y="129"/>
                  </a:lnTo>
                  <a:lnTo>
                    <a:pt x="228" y="144"/>
                  </a:lnTo>
                  <a:lnTo>
                    <a:pt x="230" y="150"/>
                  </a:lnTo>
                  <a:lnTo>
                    <a:pt x="223" y="158"/>
                  </a:lnTo>
                  <a:lnTo>
                    <a:pt x="202" y="166"/>
                  </a:lnTo>
                  <a:lnTo>
                    <a:pt x="189" y="169"/>
                  </a:lnTo>
                  <a:lnTo>
                    <a:pt x="184" y="174"/>
                  </a:lnTo>
                  <a:lnTo>
                    <a:pt x="169" y="169"/>
                  </a:lnTo>
                  <a:lnTo>
                    <a:pt x="156" y="166"/>
                  </a:lnTo>
                  <a:lnTo>
                    <a:pt x="152" y="168"/>
                  </a:lnTo>
                  <a:lnTo>
                    <a:pt x="160" y="173"/>
                  </a:lnTo>
                  <a:lnTo>
                    <a:pt x="159" y="187"/>
                  </a:lnTo>
                  <a:lnTo>
                    <a:pt x="162" y="201"/>
                  </a:lnTo>
                  <a:lnTo>
                    <a:pt x="177" y="202"/>
                  </a:lnTo>
                  <a:lnTo>
                    <a:pt x="178" y="207"/>
                  </a:lnTo>
                  <a:lnTo>
                    <a:pt x="165" y="213"/>
                  </a:lnTo>
                  <a:lnTo>
                    <a:pt x="163" y="221"/>
                  </a:lnTo>
                  <a:lnTo>
                    <a:pt x="155" y="225"/>
                  </a:lnTo>
                  <a:lnTo>
                    <a:pt x="142" y="230"/>
                  </a:lnTo>
                  <a:lnTo>
                    <a:pt x="138" y="236"/>
                  </a:lnTo>
                  <a:lnTo>
                    <a:pt x="124" y="237"/>
                  </a:lnTo>
                  <a:lnTo>
                    <a:pt x="114" y="226"/>
                  </a:lnTo>
                  <a:lnTo>
                    <a:pt x="108" y="206"/>
                  </a:lnTo>
                  <a:lnTo>
                    <a:pt x="103" y="198"/>
                  </a:lnTo>
                  <a:lnTo>
                    <a:pt x="97" y="194"/>
                  </a:lnTo>
                  <a:lnTo>
                    <a:pt x="106" y="183"/>
                  </a:lnTo>
                  <a:lnTo>
                    <a:pt x="106" y="179"/>
                  </a:lnTo>
                  <a:lnTo>
                    <a:pt x="101" y="173"/>
                  </a:lnTo>
                  <a:lnTo>
                    <a:pt x="97" y="159"/>
                  </a:lnTo>
                  <a:lnTo>
                    <a:pt x="99" y="144"/>
                  </a:lnTo>
                  <a:lnTo>
                    <a:pt x="103" y="137"/>
                  </a:lnTo>
                  <a:lnTo>
                    <a:pt x="107" y="126"/>
                  </a:lnTo>
                  <a:lnTo>
                    <a:pt x="101" y="122"/>
                  </a:lnTo>
                  <a:lnTo>
                    <a:pt x="90" y="125"/>
                  </a:lnTo>
                  <a:lnTo>
                    <a:pt x="77" y="123"/>
                  </a:lnTo>
                  <a:lnTo>
                    <a:pt x="69" y="126"/>
                  </a:lnTo>
                  <a:lnTo>
                    <a:pt x="57" y="108"/>
                  </a:lnTo>
                  <a:lnTo>
                    <a:pt x="47" y="105"/>
                  </a:lnTo>
                  <a:lnTo>
                    <a:pt x="23" y="107"/>
                  </a:lnTo>
                  <a:lnTo>
                    <a:pt x="19" y="100"/>
                  </a:lnTo>
                  <a:lnTo>
                    <a:pt x="14" y="98"/>
                  </a:lnTo>
                  <a:lnTo>
                    <a:pt x="14" y="94"/>
                  </a:lnTo>
                  <a:lnTo>
                    <a:pt x="16" y="86"/>
                  </a:lnTo>
                  <a:lnTo>
                    <a:pt x="15" y="78"/>
                  </a:lnTo>
                  <a:lnTo>
                    <a:pt x="11" y="73"/>
                  </a:lnTo>
                  <a:lnTo>
                    <a:pt x="9" y="64"/>
                  </a:lnTo>
                  <a:lnTo>
                    <a:pt x="0" y="62"/>
                  </a:lnTo>
                  <a:lnTo>
                    <a:pt x="6" y="50"/>
                  </a:lnTo>
                  <a:lnTo>
                    <a:pt x="9" y="35"/>
                  </a:lnTo>
                  <a:lnTo>
                    <a:pt x="15" y="28"/>
                  </a:lnTo>
                  <a:lnTo>
                    <a:pt x="22" y="22"/>
                  </a:lnTo>
                  <a:lnTo>
                    <a:pt x="28" y="11"/>
                  </a:lnTo>
                  <a:lnTo>
                    <a:pt x="40" y="8"/>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grpSp>
      <p:grpSp>
        <p:nvGrpSpPr>
          <p:cNvPr id="11" name="Group 10"/>
          <p:cNvGrpSpPr/>
          <p:nvPr userDrawn="1"/>
        </p:nvGrpSpPr>
        <p:grpSpPr>
          <a:xfrm>
            <a:off x="7846494" y="2612782"/>
            <a:ext cx="2180155" cy="1875058"/>
            <a:chOff x="6167109" y="2473526"/>
            <a:chExt cx="3808844" cy="3275825"/>
          </a:xfrm>
          <a:solidFill>
            <a:schemeClr val="accent1"/>
          </a:solidFill>
        </p:grpSpPr>
        <p:sp>
          <p:nvSpPr>
            <p:cNvPr id="144" name="Freeform 143"/>
            <p:cNvSpPr>
              <a:spLocks noEditPoints="1"/>
            </p:cNvSpPr>
            <p:nvPr/>
          </p:nvSpPr>
          <p:spPr bwMode="auto">
            <a:xfrm>
              <a:off x="8228579" y="4592173"/>
              <a:ext cx="1208449" cy="1060876"/>
            </a:xfrm>
            <a:custGeom>
              <a:avLst/>
              <a:gdLst>
                <a:gd name="T0" fmla="*/ 2629 w 2996"/>
                <a:gd name="T1" fmla="*/ 334 h 2800"/>
                <a:gd name="T2" fmla="*/ 2651 w 2996"/>
                <a:gd name="T3" fmla="*/ 521 h 2800"/>
                <a:gd name="T4" fmla="*/ 2668 w 2996"/>
                <a:gd name="T5" fmla="*/ 706 h 2800"/>
                <a:gd name="T6" fmla="*/ 2806 w 2996"/>
                <a:gd name="T7" fmla="*/ 849 h 2800"/>
                <a:gd name="T8" fmla="*/ 2893 w 2996"/>
                <a:gd name="T9" fmla="*/ 1012 h 2800"/>
                <a:gd name="T10" fmla="*/ 2961 w 2996"/>
                <a:gd name="T11" fmla="*/ 1174 h 2800"/>
                <a:gd name="T12" fmla="*/ 2955 w 2996"/>
                <a:gd name="T13" fmla="*/ 1413 h 2800"/>
                <a:gd name="T14" fmla="*/ 2851 w 2996"/>
                <a:gd name="T15" fmla="*/ 1675 h 2800"/>
                <a:gd name="T16" fmla="*/ 2654 w 2996"/>
                <a:gd name="T17" fmla="*/ 1904 h 2800"/>
                <a:gd name="T18" fmla="*/ 2448 w 2996"/>
                <a:gd name="T19" fmla="*/ 2127 h 2800"/>
                <a:gd name="T20" fmla="*/ 2290 w 2996"/>
                <a:gd name="T21" fmla="*/ 2305 h 2800"/>
                <a:gd name="T22" fmla="*/ 2014 w 2996"/>
                <a:gd name="T23" fmla="*/ 2412 h 2800"/>
                <a:gd name="T24" fmla="*/ 1930 w 2996"/>
                <a:gd name="T25" fmla="*/ 2332 h 2800"/>
                <a:gd name="T26" fmla="*/ 1719 w 2996"/>
                <a:gd name="T27" fmla="*/ 2350 h 2800"/>
                <a:gd name="T28" fmla="*/ 1669 w 2996"/>
                <a:gd name="T29" fmla="*/ 2167 h 2800"/>
                <a:gd name="T30" fmla="*/ 1641 w 2996"/>
                <a:gd name="T31" fmla="*/ 2018 h 2800"/>
                <a:gd name="T32" fmla="*/ 1600 w 2996"/>
                <a:gd name="T33" fmla="*/ 1996 h 2800"/>
                <a:gd name="T34" fmla="*/ 1521 w 2996"/>
                <a:gd name="T35" fmla="*/ 1993 h 2800"/>
                <a:gd name="T36" fmla="*/ 1427 w 2996"/>
                <a:gd name="T37" fmla="*/ 1919 h 2800"/>
                <a:gd name="T38" fmla="*/ 1303 w 2996"/>
                <a:gd name="T39" fmla="*/ 1814 h 2800"/>
                <a:gd name="T40" fmla="*/ 922 w 2996"/>
                <a:gd name="T41" fmla="*/ 1840 h 2800"/>
                <a:gd name="T42" fmla="*/ 664 w 2996"/>
                <a:gd name="T43" fmla="*/ 1942 h 2800"/>
                <a:gd name="T44" fmla="*/ 458 w 2996"/>
                <a:gd name="T45" fmla="*/ 1970 h 2800"/>
                <a:gd name="T46" fmla="*/ 274 w 2996"/>
                <a:gd name="T47" fmla="*/ 2025 h 2800"/>
                <a:gd name="T48" fmla="*/ 87 w 2996"/>
                <a:gd name="T49" fmla="*/ 2072 h 2800"/>
                <a:gd name="T50" fmla="*/ 59 w 2996"/>
                <a:gd name="T51" fmla="*/ 1942 h 2800"/>
                <a:gd name="T52" fmla="*/ 124 w 2996"/>
                <a:gd name="T53" fmla="*/ 1783 h 2800"/>
                <a:gd name="T54" fmla="*/ 123 w 2996"/>
                <a:gd name="T55" fmla="*/ 1544 h 2800"/>
                <a:gd name="T56" fmla="*/ 91 w 2996"/>
                <a:gd name="T57" fmla="*/ 1352 h 2800"/>
                <a:gd name="T58" fmla="*/ 138 w 2996"/>
                <a:gd name="T59" fmla="*/ 1298 h 2800"/>
                <a:gd name="T60" fmla="*/ 141 w 2996"/>
                <a:gd name="T61" fmla="*/ 1193 h 2800"/>
                <a:gd name="T62" fmla="*/ 189 w 2996"/>
                <a:gd name="T63" fmla="*/ 1055 h 2800"/>
                <a:gd name="T64" fmla="*/ 270 w 2996"/>
                <a:gd name="T65" fmla="*/ 950 h 2800"/>
                <a:gd name="T66" fmla="*/ 476 w 2996"/>
                <a:gd name="T67" fmla="*/ 848 h 2800"/>
                <a:gd name="T68" fmla="*/ 621 w 2996"/>
                <a:gd name="T69" fmla="*/ 798 h 2800"/>
                <a:gd name="T70" fmla="*/ 812 w 2996"/>
                <a:gd name="T71" fmla="*/ 730 h 2800"/>
                <a:gd name="T72" fmla="*/ 910 w 2996"/>
                <a:gd name="T73" fmla="*/ 561 h 2800"/>
                <a:gd name="T74" fmla="*/ 1008 w 2996"/>
                <a:gd name="T75" fmla="*/ 505 h 2800"/>
                <a:gd name="T76" fmla="*/ 1134 w 2996"/>
                <a:gd name="T77" fmla="*/ 375 h 2800"/>
                <a:gd name="T78" fmla="*/ 1232 w 2996"/>
                <a:gd name="T79" fmla="*/ 313 h 2800"/>
                <a:gd name="T80" fmla="*/ 1358 w 2996"/>
                <a:gd name="T81" fmla="*/ 307 h 2800"/>
                <a:gd name="T82" fmla="*/ 1476 w 2996"/>
                <a:gd name="T83" fmla="*/ 320 h 2800"/>
                <a:gd name="T84" fmla="*/ 1588 w 2996"/>
                <a:gd name="T85" fmla="*/ 159 h 2800"/>
                <a:gd name="T86" fmla="*/ 1743 w 2996"/>
                <a:gd name="T87" fmla="*/ 80 h 2800"/>
                <a:gd name="T88" fmla="*/ 1815 w 2996"/>
                <a:gd name="T89" fmla="*/ 95 h 2800"/>
                <a:gd name="T90" fmla="*/ 1988 w 2996"/>
                <a:gd name="T91" fmla="*/ 110 h 2800"/>
                <a:gd name="T92" fmla="*/ 2038 w 2996"/>
                <a:gd name="T93" fmla="*/ 189 h 2800"/>
                <a:gd name="T94" fmla="*/ 1954 w 2996"/>
                <a:gd name="T95" fmla="*/ 303 h 2800"/>
                <a:gd name="T96" fmla="*/ 2027 w 2996"/>
                <a:gd name="T97" fmla="*/ 443 h 2800"/>
                <a:gd name="T98" fmla="*/ 2161 w 2996"/>
                <a:gd name="T99" fmla="*/ 545 h 2800"/>
                <a:gd name="T100" fmla="*/ 2310 w 2996"/>
                <a:gd name="T101" fmla="*/ 525 h 2800"/>
                <a:gd name="T102" fmla="*/ 2381 w 2996"/>
                <a:gd name="T103" fmla="*/ 332 h 2800"/>
                <a:gd name="T104" fmla="*/ 2425 w 2996"/>
                <a:gd name="T105" fmla="*/ 177 h 2800"/>
                <a:gd name="T106" fmla="*/ 2466 w 2996"/>
                <a:gd name="T107" fmla="*/ 32 h 2800"/>
                <a:gd name="T108" fmla="*/ 2530 w 2996"/>
                <a:gd name="T109" fmla="*/ 105 h 2800"/>
                <a:gd name="T110" fmla="*/ 2540 w 2996"/>
                <a:gd name="T111" fmla="*/ 264 h 2800"/>
                <a:gd name="T112" fmla="*/ 2023 w 2996"/>
                <a:gd name="T113" fmla="*/ 2562 h 2800"/>
                <a:gd name="T114" fmla="*/ 1911 w 2996"/>
                <a:gd name="T115" fmla="*/ 2764 h 2800"/>
                <a:gd name="T116" fmla="*/ 1765 w 2996"/>
                <a:gd name="T117" fmla="*/ 2793 h 2800"/>
                <a:gd name="T118" fmla="*/ 1824 w 2996"/>
                <a:gd name="T119" fmla="*/ 2553 h 28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996" h="2800">
                  <a:moveTo>
                    <a:pt x="2540" y="264"/>
                  </a:moveTo>
                  <a:lnTo>
                    <a:pt x="2557" y="330"/>
                  </a:lnTo>
                  <a:lnTo>
                    <a:pt x="2610" y="298"/>
                  </a:lnTo>
                  <a:lnTo>
                    <a:pt x="2629" y="334"/>
                  </a:lnTo>
                  <a:lnTo>
                    <a:pt x="2659" y="368"/>
                  </a:lnTo>
                  <a:lnTo>
                    <a:pt x="2645" y="405"/>
                  </a:lnTo>
                  <a:lnTo>
                    <a:pt x="2647" y="478"/>
                  </a:lnTo>
                  <a:lnTo>
                    <a:pt x="2651" y="521"/>
                  </a:lnTo>
                  <a:lnTo>
                    <a:pt x="2667" y="531"/>
                  </a:lnTo>
                  <a:lnTo>
                    <a:pt x="2673" y="604"/>
                  </a:lnTo>
                  <a:lnTo>
                    <a:pt x="2656" y="648"/>
                  </a:lnTo>
                  <a:lnTo>
                    <a:pt x="2668" y="706"/>
                  </a:lnTo>
                  <a:lnTo>
                    <a:pt x="2738" y="750"/>
                  </a:lnTo>
                  <a:lnTo>
                    <a:pt x="2780" y="791"/>
                  </a:lnTo>
                  <a:lnTo>
                    <a:pt x="2821" y="828"/>
                  </a:lnTo>
                  <a:lnTo>
                    <a:pt x="2806" y="849"/>
                  </a:lnTo>
                  <a:lnTo>
                    <a:pt x="2835" y="902"/>
                  </a:lnTo>
                  <a:lnTo>
                    <a:pt x="2839" y="994"/>
                  </a:lnTo>
                  <a:lnTo>
                    <a:pt x="2873" y="975"/>
                  </a:lnTo>
                  <a:lnTo>
                    <a:pt x="2893" y="1012"/>
                  </a:lnTo>
                  <a:lnTo>
                    <a:pt x="2914" y="999"/>
                  </a:lnTo>
                  <a:lnTo>
                    <a:pt x="2901" y="1089"/>
                  </a:lnTo>
                  <a:lnTo>
                    <a:pt x="2937" y="1142"/>
                  </a:lnTo>
                  <a:lnTo>
                    <a:pt x="2961" y="1174"/>
                  </a:lnTo>
                  <a:lnTo>
                    <a:pt x="2996" y="1243"/>
                  </a:lnTo>
                  <a:lnTo>
                    <a:pt x="2994" y="1311"/>
                  </a:lnTo>
                  <a:lnTo>
                    <a:pt x="2979" y="1360"/>
                  </a:lnTo>
                  <a:lnTo>
                    <a:pt x="2955" y="1413"/>
                  </a:lnTo>
                  <a:lnTo>
                    <a:pt x="2963" y="1485"/>
                  </a:lnTo>
                  <a:lnTo>
                    <a:pt x="2930" y="1560"/>
                  </a:lnTo>
                  <a:lnTo>
                    <a:pt x="2902" y="1599"/>
                  </a:lnTo>
                  <a:lnTo>
                    <a:pt x="2851" y="1675"/>
                  </a:lnTo>
                  <a:lnTo>
                    <a:pt x="2832" y="1724"/>
                  </a:lnTo>
                  <a:lnTo>
                    <a:pt x="2792" y="1785"/>
                  </a:lnTo>
                  <a:lnTo>
                    <a:pt x="2726" y="1862"/>
                  </a:lnTo>
                  <a:lnTo>
                    <a:pt x="2654" y="1904"/>
                  </a:lnTo>
                  <a:lnTo>
                    <a:pt x="2597" y="1970"/>
                  </a:lnTo>
                  <a:lnTo>
                    <a:pt x="2553" y="2012"/>
                  </a:lnTo>
                  <a:lnTo>
                    <a:pt x="2496" y="2085"/>
                  </a:lnTo>
                  <a:lnTo>
                    <a:pt x="2448" y="2127"/>
                  </a:lnTo>
                  <a:lnTo>
                    <a:pt x="2397" y="2191"/>
                  </a:lnTo>
                  <a:lnTo>
                    <a:pt x="2357" y="2249"/>
                  </a:lnTo>
                  <a:lnTo>
                    <a:pt x="2347" y="2276"/>
                  </a:lnTo>
                  <a:lnTo>
                    <a:pt x="2290" y="2305"/>
                  </a:lnTo>
                  <a:lnTo>
                    <a:pt x="2210" y="2308"/>
                  </a:lnTo>
                  <a:lnTo>
                    <a:pt x="2127" y="2343"/>
                  </a:lnTo>
                  <a:lnTo>
                    <a:pt x="2077" y="2376"/>
                  </a:lnTo>
                  <a:lnTo>
                    <a:pt x="2014" y="2412"/>
                  </a:lnTo>
                  <a:lnTo>
                    <a:pt x="1977" y="2375"/>
                  </a:lnTo>
                  <a:lnTo>
                    <a:pt x="1943" y="2360"/>
                  </a:lnTo>
                  <a:lnTo>
                    <a:pt x="1977" y="2316"/>
                  </a:lnTo>
                  <a:lnTo>
                    <a:pt x="1930" y="2332"/>
                  </a:lnTo>
                  <a:lnTo>
                    <a:pt x="1836" y="2393"/>
                  </a:lnTo>
                  <a:lnTo>
                    <a:pt x="1788" y="2370"/>
                  </a:lnTo>
                  <a:lnTo>
                    <a:pt x="1756" y="2357"/>
                  </a:lnTo>
                  <a:lnTo>
                    <a:pt x="1719" y="2350"/>
                  </a:lnTo>
                  <a:lnTo>
                    <a:pt x="1664" y="2326"/>
                  </a:lnTo>
                  <a:lnTo>
                    <a:pt x="1646" y="2274"/>
                  </a:lnTo>
                  <a:lnTo>
                    <a:pt x="1665" y="2210"/>
                  </a:lnTo>
                  <a:lnTo>
                    <a:pt x="1669" y="2167"/>
                  </a:lnTo>
                  <a:lnTo>
                    <a:pt x="1651" y="2132"/>
                  </a:lnTo>
                  <a:lnTo>
                    <a:pt x="1587" y="2122"/>
                  </a:lnTo>
                  <a:lnTo>
                    <a:pt x="1630" y="2081"/>
                  </a:lnTo>
                  <a:lnTo>
                    <a:pt x="1641" y="2018"/>
                  </a:lnTo>
                  <a:lnTo>
                    <a:pt x="1580" y="2077"/>
                  </a:lnTo>
                  <a:lnTo>
                    <a:pt x="1510" y="2092"/>
                  </a:lnTo>
                  <a:lnTo>
                    <a:pt x="1568" y="2045"/>
                  </a:lnTo>
                  <a:lnTo>
                    <a:pt x="1600" y="1996"/>
                  </a:lnTo>
                  <a:lnTo>
                    <a:pt x="1646" y="1955"/>
                  </a:lnTo>
                  <a:lnTo>
                    <a:pt x="1667" y="1892"/>
                  </a:lnTo>
                  <a:lnTo>
                    <a:pt x="1578" y="1964"/>
                  </a:lnTo>
                  <a:lnTo>
                    <a:pt x="1521" y="1993"/>
                  </a:lnTo>
                  <a:lnTo>
                    <a:pt x="1464" y="2061"/>
                  </a:lnTo>
                  <a:lnTo>
                    <a:pt x="1424" y="2026"/>
                  </a:lnTo>
                  <a:lnTo>
                    <a:pt x="1446" y="1981"/>
                  </a:lnTo>
                  <a:lnTo>
                    <a:pt x="1427" y="1919"/>
                  </a:lnTo>
                  <a:lnTo>
                    <a:pt x="1402" y="1888"/>
                  </a:lnTo>
                  <a:lnTo>
                    <a:pt x="1424" y="1868"/>
                  </a:lnTo>
                  <a:lnTo>
                    <a:pt x="1352" y="1816"/>
                  </a:lnTo>
                  <a:lnTo>
                    <a:pt x="1303" y="1814"/>
                  </a:lnTo>
                  <a:lnTo>
                    <a:pt x="1250" y="1773"/>
                  </a:lnTo>
                  <a:lnTo>
                    <a:pt x="1118" y="1781"/>
                  </a:lnTo>
                  <a:lnTo>
                    <a:pt x="1014" y="1811"/>
                  </a:lnTo>
                  <a:lnTo>
                    <a:pt x="922" y="1840"/>
                  </a:lnTo>
                  <a:lnTo>
                    <a:pt x="856" y="1834"/>
                  </a:lnTo>
                  <a:lnTo>
                    <a:pt x="764" y="1877"/>
                  </a:lnTo>
                  <a:lnTo>
                    <a:pt x="694" y="1897"/>
                  </a:lnTo>
                  <a:lnTo>
                    <a:pt x="664" y="1942"/>
                  </a:lnTo>
                  <a:lnTo>
                    <a:pt x="624" y="1976"/>
                  </a:lnTo>
                  <a:lnTo>
                    <a:pt x="563" y="1978"/>
                  </a:lnTo>
                  <a:lnTo>
                    <a:pt x="515" y="1986"/>
                  </a:lnTo>
                  <a:lnTo>
                    <a:pt x="458" y="1970"/>
                  </a:lnTo>
                  <a:lnTo>
                    <a:pt x="404" y="1979"/>
                  </a:lnTo>
                  <a:lnTo>
                    <a:pt x="353" y="1983"/>
                  </a:lnTo>
                  <a:lnTo>
                    <a:pt x="294" y="2029"/>
                  </a:lnTo>
                  <a:lnTo>
                    <a:pt x="274" y="2025"/>
                  </a:lnTo>
                  <a:lnTo>
                    <a:pt x="230" y="2049"/>
                  </a:lnTo>
                  <a:lnTo>
                    <a:pt x="185" y="2076"/>
                  </a:lnTo>
                  <a:lnTo>
                    <a:pt x="135" y="2072"/>
                  </a:lnTo>
                  <a:lnTo>
                    <a:pt x="87" y="2072"/>
                  </a:lnTo>
                  <a:lnTo>
                    <a:pt x="32" y="2018"/>
                  </a:lnTo>
                  <a:lnTo>
                    <a:pt x="0" y="2002"/>
                  </a:lnTo>
                  <a:lnTo>
                    <a:pt x="19" y="1953"/>
                  </a:lnTo>
                  <a:lnTo>
                    <a:pt x="59" y="1942"/>
                  </a:lnTo>
                  <a:lnTo>
                    <a:pt x="78" y="1923"/>
                  </a:lnTo>
                  <a:lnTo>
                    <a:pt x="86" y="1892"/>
                  </a:lnTo>
                  <a:lnTo>
                    <a:pt x="115" y="1833"/>
                  </a:lnTo>
                  <a:lnTo>
                    <a:pt x="124" y="1783"/>
                  </a:lnTo>
                  <a:lnTo>
                    <a:pt x="114" y="1697"/>
                  </a:lnTo>
                  <a:lnTo>
                    <a:pt x="117" y="1648"/>
                  </a:lnTo>
                  <a:lnTo>
                    <a:pt x="135" y="1600"/>
                  </a:lnTo>
                  <a:lnTo>
                    <a:pt x="123" y="1544"/>
                  </a:lnTo>
                  <a:lnTo>
                    <a:pt x="128" y="1519"/>
                  </a:lnTo>
                  <a:lnTo>
                    <a:pt x="105" y="1486"/>
                  </a:lnTo>
                  <a:lnTo>
                    <a:pt x="115" y="1419"/>
                  </a:lnTo>
                  <a:lnTo>
                    <a:pt x="91" y="1352"/>
                  </a:lnTo>
                  <a:lnTo>
                    <a:pt x="90" y="1315"/>
                  </a:lnTo>
                  <a:lnTo>
                    <a:pt x="113" y="1352"/>
                  </a:lnTo>
                  <a:lnTo>
                    <a:pt x="108" y="1273"/>
                  </a:lnTo>
                  <a:lnTo>
                    <a:pt x="138" y="1298"/>
                  </a:lnTo>
                  <a:lnTo>
                    <a:pt x="151" y="1331"/>
                  </a:lnTo>
                  <a:lnTo>
                    <a:pt x="161" y="1287"/>
                  </a:lnTo>
                  <a:lnTo>
                    <a:pt x="142" y="1220"/>
                  </a:lnTo>
                  <a:lnTo>
                    <a:pt x="141" y="1193"/>
                  </a:lnTo>
                  <a:lnTo>
                    <a:pt x="130" y="1168"/>
                  </a:lnTo>
                  <a:lnTo>
                    <a:pt x="149" y="1119"/>
                  </a:lnTo>
                  <a:lnTo>
                    <a:pt x="169" y="1098"/>
                  </a:lnTo>
                  <a:lnTo>
                    <a:pt x="189" y="1055"/>
                  </a:lnTo>
                  <a:lnTo>
                    <a:pt x="191" y="1005"/>
                  </a:lnTo>
                  <a:lnTo>
                    <a:pt x="235" y="944"/>
                  </a:lnTo>
                  <a:lnTo>
                    <a:pt x="227" y="1009"/>
                  </a:lnTo>
                  <a:lnTo>
                    <a:pt x="270" y="950"/>
                  </a:lnTo>
                  <a:lnTo>
                    <a:pt x="336" y="922"/>
                  </a:lnTo>
                  <a:lnTo>
                    <a:pt x="379" y="886"/>
                  </a:lnTo>
                  <a:lnTo>
                    <a:pt x="442" y="854"/>
                  </a:lnTo>
                  <a:lnTo>
                    <a:pt x="476" y="848"/>
                  </a:lnTo>
                  <a:lnTo>
                    <a:pt x="495" y="858"/>
                  </a:lnTo>
                  <a:lnTo>
                    <a:pt x="559" y="826"/>
                  </a:lnTo>
                  <a:lnTo>
                    <a:pt x="606" y="817"/>
                  </a:lnTo>
                  <a:lnTo>
                    <a:pt x="621" y="798"/>
                  </a:lnTo>
                  <a:lnTo>
                    <a:pt x="642" y="791"/>
                  </a:lnTo>
                  <a:lnTo>
                    <a:pt x="682" y="793"/>
                  </a:lnTo>
                  <a:lnTo>
                    <a:pt x="765" y="768"/>
                  </a:lnTo>
                  <a:lnTo>
                    <a:pt x="812" y="730"/>
                  </a:lnTo>
                  <a:lnTo>
                    <a:pt x="840" y="684"/>
                  </a:lnTo>
                  <a:lnTo>
                    <a:pt x="891" y="641"/>
                  </a:lnTo>
                  <a:lnTo>
                    <a:pt x="900" y="607"/>
                  </a:lnTo>
                  <a:lnTo>
                    <a:pt x="910" y="561"/>
                  </a:lnTo>
                  <a:lnTo>
                    <a:pt x="974" y="489"/>
                  </a:lnTo>
                  <a:lnTo>
                    <a:pt x="993" y="562"/>
                  </a:lnTo>
                  <a:lnTo>
                    <a:pt x="1028" y="545"/>
                  </a:lnTo>
                  <a:lnTo>
                    <a:pt x="1008" y="505"/>
                  </a:lnTo>
                  <a:lnTo>
                    <a:pt x="1038" y="464"/>
                  </a:lnTo>
                  <a:lnTo>
                    <a:pt x="1068" y="482"/>
                  </a:lnTo>
                  <a:lnTo>
                    <a:pt x="1087" y="417"/>
                  </a:lnTo>
                  <a:lnTo>
                    <a:pt x="1134" y="375"/>
                  </a:lnTo>
                  <a:lnTo>
                    <a:pt x="1157" y="342"/>
                  </a:lnTo>
                  <a:lnTo>
                    <a:pt x="1196" y="327"/>
                  </a:lnTo>
                  <a:lnTo>
                    <a:pt x="1201" y="303"/>
                  </a:lnTo>
                  <a:lnTo>
                    <a:pt x="1232" y="313"/>
                  </a:lnTo>
                  <a:lnTo>
                    <a:pt x="1236" y="292"/>
                  </a:lnTo>
                  <a:lnTo>
                    <a:pt x="1271" y="280"/>
                  </a:lnTo>
                  <a:lnTo>
                    <a:pt x="1308" y="268"/>
                  </a:lnTo>
                  <a:lnTo>
                    <a:pt x="1358" y="307"/>
                  </a:lnTo>
                  <a:lnTo>
                    <a:pt x="1392" y="358"/>
                  </a:lnTo>
                  <a:lnTo>
                    <a:pt x="1439" y="358"/>
                  </a:lnTo>
                  <a:lnTo>
                    <a:pt x="1485" y="366"/>
                  </a:lnTo>
                  <a:lnTo>
                    <a:pt x="1476" y="320"/>
                  </a:lnTo>
                  <a:lnTo>
                    <a:pt x="1521" y="251"/>
                  </a:lnTo>
                  <a:lnTo>
                    <a:pt x="1558" y="229"/>
                  </a:lnTo>
                  <a:lnTo>
                    <a:pt x="1549" y="208"/>
                  </a:lnTo>
                  <a:lnTo>
                    <a:pt x="1588" y="159"/>
                  </a:lnTo>
                  <a:lnTo>
                    <a:pt x="1637" y="129"/>
                  </a:lnTo>
                  <a:lnTo>
                    <a:pt x="1674" y="139"/>
                  </a:lnTo>
                  <a:lnTo>
                    <a:pt x="1739" y="123"/>
                  </a:lnTo>
                  <a:lnTo>
                    <a:pt x="1743" y="80"/>
                  </a:lnTo>
                  <a:lnTo>
                    <a:pt x="1691" y="52"/>
                  </a:lnTo>
                  <a:lnTo>
                    <a:pt x="1733" y="39"/>
                  </a:lnTo>
                  <a:lnTo>
                    <a:pt x="1780" y="60"/>
                  </a:lnTo>
                  <a:lnTo>
                    <a:pt x="1815" y="95"/>
                  </a:lnTo>
                  <a:lnTo>
                    <a:pt x="1876" y="117"/>
                  </a:lnTo>
                  <a:lnTo>
                    <a:pt x="1898" y="108"/>
                  </a:lnTo>
                  <a:lnTo>
                    <a:pt x="1941" y="135"/>
                  </a:lnTo>
                  <a:lnTo>
                    <a:pt x="1988" y="110"/>
                  </a:lnTo>
                  <a:lnTo>
                    <a:pt x="2015" y="118"/>
                  </a:lnTo>
                  <a:lnTo>
                    <a:pt x="2035" y="101"/>
                  </a:lnTo>
                  <a:lnTo>
                    <a:pt x="2064" y="143"/>
                  </a:lnTo>
                  <a:lnTo>
                    <a:pt x="2038" y="189"/>
                  </a:lnTo>
                  <a:lnTo>
                    <a:pt x="2005" y="223"/>
                  </a:lnTo>
                  <a:lnTo>
                    <a:pt x="1978" y="226"/>
                  </a:lnTo>
                  <a:lnTo>
                    <a:pt x="1982" y="260"/>
                  </a:lnTo>
                  <a:lnTo>
                    <a:pt x="1954" y="303"/>
                  </a:lnTo>
                  <a:lnTo>
                    <a:pt x="1921" y="345"/>
                  </a:lnTo>
                  <a:lnTo>
                    <a:pt x="1923" y="369"/>
                  </a:lnTo>
                  <a:lnTo>
                    <a:pt x="1974" y="416"/>
                  </a:lnTo>
                  <a:lnTo>
                    <a:pt x="2027" y="443"/>
                  </a:lnTo>
                  <a:lnTo>
                    <a:pt x="2060" y="472"/>
                  </a:lnTo>
                  <a:lnTo>
                    <a:pt x="2105" y="523"/>
                  </a:lnTo>
                  <a:lnTo>
                    <a:pt x="2126" y="523"/>
                  </a:lnTo>
                  <a:lnTo>
                    <a:pt x="2161" y="545"/>
                  </a:lnTo>
                  <a:lnTo>
                    <a:pt x="2167" y="571"/>
                  </a:lnTo>
                  <a:lnTo>
                    <a:pt x="2232" y="600"/>
                  </a:lnTo>
                  <a:lnTo>
                    <a:pt x="2287" y="571"/>
                  </a:lnTo>
                  <a:lnTo>
                    <a:pt x="2310" y="525"/>
                  </a:lnTo>
                  <a:lnTo>
                    <a:pt x="2332" y="487"/>
                  </a:lnTo>
                  <a:lnTo>
                    <a:pt x="2350" y="440"/>
                  </a:lnTo>
                  <a:lnTo>
                    <a:pt x="2384" y="373"/>
                  </a:lnTo>
                  <a:lnTo>
                    <a:pt x="2381" y="332"/>
                  </a:lnTo>
                  <a:lnTo>
                    <a:pt x="2390" y="307"/>
                  </a:lnTo>
                  <a:lnTo>
                    <a:pt x="2389" y="258"/>
                  </a:lnTo>
                  <a:lnTo>
                    <a:pt x="2408" y="194"/>
                  </a:lnTo>
                  <a:lnTo>
                    <a:pt x="2425" y="177"/>
                  </a:lnTo>
                  <a:lnTo>
                    <a:pt x="2417" y="148"/>
                  </a:lnTo>
                  <a:lnTo>
                    <a:pt x="2441" y="103"/>
                  </a:lnTo>
                  <a:lnTo>
                    <a:pt x="2461" y="56"/>
                  </a:lnTo>
                  <a:lnTo>
                    <a:pt x="2466" y="32"/>
                  </a:lnTo>
                  <a:lnTo>
                    <a:pt x="2498" y="0"/>
                  </a:lnTo>
                  <a:lnTo>
                    <a:pt x="2514" y="42"/>
                  </a:lnTo>
                  <a:lnTo>
                    <a:pt x="2512" y="95"/>
                  </a:lnTo>
                  <a:lnTo>
                    <a:pt x="2530" y="105"/>
                  </a:lnTo>
                  <a:lnTo>
                    <a:pt x="2528" y="141"/>
                  </a:lnTo>
                  <a:lnTo>
                    <a:pt x="2549" y="184"/>
                  </a:lnTo>
                  <a:lnTo>
                    <a:pt x="2548" y="233"/>
                  </a:lnTo>
                  <a:lnTo>
                    <a:pt x="2540" y="264"/>
                  </a:lnTo>
                  <a:moveTo>
                    <a:pt x="1865" y="2560"/>
                  </a:moveTo>
                  <a:lnTo>
                    <a:pt x="1914" y="2590"/>
                  </a:lnTo>
                  <a:lnTo>
                    <a:pt x="1959" y="2578"/>
                  </a:lnTo>
                  <a:lnTo>
                    <a:pt x="2023" y="2562"/>
                  </a:lnTo>
                  <a:lnTo>
                    <a:pt x="2061" y="2567"/>
                  </a:lnTo>
                  <a:lnTo>
                    <a:pt x="2004" y="2667"/>
                  </a:lnTo>
                  <a:lnTo>
                    <a:pt x="1962" y="2696"/>
                  </a:lnTo>
                  <a:lnTo>
                    <a:pt x="1911" y="2764"/>
                  </a:lnTo>
                  <a:lnTo>
                    <a:pt x="1902" y="2741"/>
                  </a:lnTo>
                  <a:lnTo>
                    <a:pt x="1816" y="2800"/>
                  </a:lnTo>
                  <a:lnTo>
                    <a:pt x="1805" y="2795"/>
                  </a:lnTo>
                  <a:lnTo>
                    <a:pt x="1765" y="2793"/>
                  </a:lnTo>
                  <a:lnTo>
                    <a:pt x="1769" y="2721"/>
                  </a:lnTo>
                  <a:lnTo>
                    <a:pt x="1795" y="2665"/>
                  </a:lnTo>
                  <a:lnTo>
                    <a:pt x="1800" y="2592"/>
                  </a:lnTo>
                  <a:lnTo>
                    <a:pt x="1824" y="2553"/>
                  </a:lnTo>
                  <a:lnTo>
                    <a:pt x="1865" y="2560"/>
                  </a:lnTo>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45" name="Freeform 144"/>
            <p:cNvSpPr>
              <a:spLocks/>
            </p:cNvSpPr>
            <p:nvPr/>
          </p:nvSpPr>
          <p:spPr bwMode="auto">
            <a:xfrm>
              <a:off x="7525994" y="3394609"/>
              <a:ext cx="160356" cy="186391"/>
            </a:xfrm>
            <a:custGeom>
              <a:avLst/>
              <a:gdLst>
                <a:gd name="T0" fmla="*/ 94 w 97"/>
                <a:gd name="T1" fmla="*/ 92 h 120"/>
                <a:gd name="T2" fmla="*/ 97 w 97"/>
                <a:gd name="T3" fmla="*/ 106 h 120"/>
                <a:gd name="T4" fmla="*/ 90 w 97"/>
                <a:gd name="T5" fmla="*/ 103 h 120"/>
                <a:gd name="T6" fmla="*/ 94 w 97"/>
                <a:gd name="T7" fmla="*/ 120 h 120"/>
                <a:gd name="T8" fmla="*/ 87 w 97"/>
                <a:gd name="T9" fmla="*/ 109 h 120"/>
                <a:gd name="T10" fmla="*/ 84 w 97"/>
                <a:gd name="T11" fmla="*/ 99 h 120"/>
                <a:gd name="T12" fmla="*/ 79 w 97"/>
                <a:gd name="T13" fmla="*/ 89 h 120"/>
                <a:gd name="T14" fmla="*/ 69 w 97"/>
                <a:gd name="T15" fmla="*/ 76 h 120"/>
                <a:gd name="T16" fmla="*/ 53 w 97"/>
                <a:gd name="T17" fmla="*/ 76 h 120"/>
                <a:gd name="T18" fmla="*/ 56 w 97"/>
                <a:gd name="T19" fmla="*/ 84 h 120"/>
                <a:gd name="T20" fmla="*/ 52 w 97"/>
                <a:gd name="T21" fmla="*/ 96 h 120"/>
                <a:gd name="T22" fmla="*/ 44 w 97"/>
                <a:gd name="T23" fmla="*/ 92 h 120"/>
                <a:gd name="T24" fmla="*/ 42 w 97"/>
                <a:gd name="T25" fmla="*/ 95 h 120"/>
                <a:gd name="T26" fmla="*/ 36 w 97"/>
                <a:gd name="T27" fmla="*/ 93 h 120"/>
                <a:gd name="T28" fmla="*/ 29 w 97"/>
                <a:gd name="T29" fmla="*/ 91 h 120"/>
                <a:gd name="T30" fmla="*/ 23 w 97"/>
                <a:gd name="T31" fmla="*/ 74 h 120"/>
                <a:gd name="T32" fmla="*/ 14 w 97"/>
                <a:gd name="T33" fmla="*/ 58 h 120"/>
                <a:gd name="T34" fmla="*/ 15 w 97"/>
                <a:gd name="T35" fmla="*/ 46 h 120"/>
                <a:gd name="T36" fmla="*/ 3 w 97"/>
                <a:gd name="T37" fmla="*/ 40 h 120"/>
                <a:gd name="T38" fmla="*/ 6 w 97"/>
                <a:gd name="T39" fmla="*/ 33 h 120"/>
                <a:gd name="T40" fmla="*/ 16 w 97"/>
                <a:gd name="T41" fmla="*/ 25 h 120"/>
                <a:gd name="T42" fmla="*/ 0 w 97"/>
                <a:gd name="T43" fmla="*/ 14 h 120"/>
                <a:gd name="T44" fmla="*/ 4 w 97"/>
                <a:gd name="T45" fmla="*/ 0 h 120"/>
                <a:gd name="T46" fmla="*/ 20 w 97"/>
                <a:gd name="T47" fmla="*/ 9 h 120"/>
                <a:gd name="T48" fmla="*/ 28 w 97"/>
                <a:gd name="T49" fmla="*/ 10 h 120"/>
                <a:gd name="T50" fmla="*/ 33 w 97"/>
                <a:gd name="T51" fmla="*/ 24 h 120"/>
                <a:gd name="T52" fmla="*/ 50 w 97"/>
                <a:gd name="T53" fmla="*/ 27 h 120"/>
                <a:gd name="T54" fmla="*/ 67 w 97"/>
                <a:gd name="T55" fmla="*/ 27 h 120"/>
                <a:gd name="T56" fmla="*/ 78 w 97"/>
                <a:gd name="T57" fmla="*/ 31 h 120"/>
                <a:gd name="T58" fmla="*/ 73 w 97"/>
                <a:gd name="T59" fmla="*/ 48 h 120"/>
                <a:gd name="T60" fmla="*/ 65 w 97"/>
                <a:gd name="T61" fmla="*/ 49 h 120"/>
                <a:gd name="T62" fmla="*/ 62 w 97"/>
                <a:gd name="T63" fmla="*/ 61 h 120"/>
                <a:gd name="T64" fmla="*/ 74 w 97"/>
                <a:gd name="T65" fmla="*/ 72 h 120"/>
                <a:gd name="T66" fmla="*/ 74 w 97"/>
                <a:gd name="T67" fmla="*/ 59 h 120"/>
                <a:gd name="T68" fmla="*/ 79 w 97"/>
                <a:gd name="T69" fmla="*/ 59 h 120"/>
                <a:gd name="T70" fmla="*/ 94 w 97"/>
                <a:gd name="T71" fmla="*/ 92 h 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97" h="120">
                  <a:moveTo>
                    <a:pt x="94" y="92"/>
                  </a:moveTo>
                  <a:lnTo>
                    <a:pt x="97" y="106"/>
                  </a:lnTo>
                  <a:lnTo>
                    <a:pt x="90" y="103"/>
                  </a:lnTo>
                  <a:lnTo>
                    <a:pt x="94" y="120"/>
                  </a:lnTo>
                  <a:lnTo>
                    <a:pt x="87" y="109"/>
                  </a:lnTo>
                  <a:lnTo>
                    <a:pt x="84" y="99"/>
                  </a:lnTo>
                  <a:lnTo>
                    <a:pt x="79" y="89"/>
                  </a:lnTo>
                  <a:lnTo>
                    <a:pt x="69" y="76"/>
                  </a:lnTo>
                  <a:lnTo>
                    <a:pt x="53" y="76"/>
                  </a:lnTo>
                  <a:lnTo>
                    <a:pt x="56" y="84"/>
                  </a:lnTo>
                  <a:lnTo>
                    <a:pt x="52" y="96"/>
                  </a:lnTo>
                  <a:lnTo>
                    <a:pt x="44" y="92"/>
                  </a:lnTo>
                  <a:lnTo>
                    <a:pt x="42" y="95"/>
                  </a:lnTo>
                  <a:lnTo>
                    <a:pt x="36" y="93"/>
                  </a:lnTo>
                  <a:lnTo>
                    <a:pt x="29" y="91"/>
                  </a:lnTo>
                  <a:lnTo>
                    <a:pt x="23" y="74"/>
                  </a:lnTo>
                  <a:lnTo>
                    <a:pt x="14" y="58"/>
                  </a:lnTo>
                  <a:lnTo>
                    <a:pt x="15" y="46"/>
                  </a:lnTo>
                  <a:lnTo>
                    <a:pt x="3" y="40"/>
                  </a:lnTo>
                  <a:lnTo>
                    <a:pt x="6" y="33"/>
                  </a:lnTo>
                  <a:lnTo>
                    <a:pt x="16" y="25"/>
                  </a:lnTo>
                  <a:lnTo>
                    <a:pt x="0" y="14"/>
                  </a:lnTo>
                  <a:lnTo>
                    <a:pt x="4" y="0"/>
                  </a:lnTo>
                  <a:lnTo>
                    <a:pt x="20" y="9"/>
                  </a:lnTo>
                  <a:lnTo>
                    <a:pt x="28" y="10"/>
                  </a:lnTo>
                  <a:lnTo>
                    <a:pt x="33" y="24"/>
                  </a:lnTo>
                  <a:lnTo>
                    <a:pt x="50" y="27"/>
                  </a:lnTo>
                  <a:lnTo>
                    <a:pt x="67" y="27"/>
                  </a:lnTo>
                  <a:lnTo>
                    <a:pt x="78" y="31"/>
                  </a:lnTo>
                  <a:lnTo>
                    <a:pt x="73" y="48"/>
                  </a:lnTo>
                  <a:lnTo>
                    <a:pt x="65" y="49"/>
                  </a:lnTo>
                  <a:lnTo>
                    <a:pt x="62" y="61"/>
                  </a:lnTo>
                  <a:lnTo>
                    <a:pt x="74" y="72"/>
                  </a:lnTo>
                  <a:lnTo>
                    <a:pt x="74" y="59"/>
                  </a:lnTo>
                  <a:lnTo>
                    <a:pt x="79" y="59"/>
                  </a:lnTo>
                  <a:lnTo>
                    <a:pt x="94" y="92"/>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46" name="Freeform 145"/>
            <p:cNvSpPr>
              <a:spLocks/>
            </p:cNvSpPr>
            <p:nvPr/>
          </p:nvSpPr>
          <p:spPr bwMode="auto">
            <a:xfrm>
              <a:off x="8393894" y="4071831"/>
              <a:ext cx="36369" cy="46598"/>
            </a:xfrm>
            <a:custGeom>
              <a:avLst/>
              <a:gdLst>
                <a:gd name="T0" fmla="*/ 0 w 22"/>
                <a:gd name="T1" fmla="*/ 19 h 30"/>
                <a:gd name="T2" fmla="*/ 7 w 22"/>
                <a:gd name="T3" fmla="*/ 12 h 30"/>
                <a:gd name="T4" fmla="*/ 22 w 22"/>
                <a:gd name="T5" fmla="*/ 0 h 30"/>
                <a:gd name="T6" fmla="*/ 22 w 22"/>
                <a:gd name="T7" fmla="*/ 11 h 30"/>
                <a:gd name="T8" fmla="*/ 21 w 22"/>
                <a:gd name="T9" fmla="*/ 24 h 30"/>
                <a:gd name="T10" fmla="*/ 12 w 22"/>
                <a:gd name="T11" fmla="*/ 23 h 30"/>
                <a:gd name="T12" fmla="*/ 9 w 22"/>
                <a:gd name="T13" fmla="*/ 30 h 30"/>
                <a:gd name="T14" fmla="*/ 0 w 22"/>
                <a:gd name="T15" fmla="*/ 19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2" h="30">
                  <a:moveTo>
                    <a:pt x="0" y="19"/>
                  </a:moveTo>
                  <a:lnTo>
                    <a:pt x="7" y="12"/>
                  </a:lnTo>
                  <a:lnTo>
                    <a:pt x="22" y="0"/>
                  </a:lnTo>
                  <a:lnTo>
                    <a:pt x="22" y="11"/>
                  </a:lnTo>
                  <a:lnTo>
                    <a:pt x="21" y="24"/>
                  </a:lnTo>
                  <a:lnTo>
                    <a:pt x="12" y="23"/>
                  </a:lnTo>
                  <a:lnTo>
                    <a:pt x="9" y="30"/>
                  </a:lnTo>
                  <a:lnTo>
                    <a:pt x="0" y="1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47" name="Freeform 146"/>
            <p:cNvSpPr>
              <a:spLocks/>
            </p:cNvSpPr>
            <p:nvPr/>
          </p:nvSpPr>
          <p:spPr bwMode="auto">
            <a:xfrm>
              <a:off x="7534258" y="3335585"/>
              <a:ext cx="97536" cy="49704"/>
            </a:xfrm>
            <a:custGeom>
              <a:avLst/>
              <a:gdLst>
                <a:gd name="T0" fmla="*/ 49 w 59"/>
                <a:gd name="T1" fmla="*/ 11 h 32"/>
                <a:gd name="T2" fmla="*/ 57 w 59"/>
                <a:gd name="T3" fmla="*/ 17 h 32"/>
                <a:gd name="T4" fmla="*/ 59 w 59"/>
                <a:gd name="T5" fmla="*/ 30 h 32"/>
                <a:gd name="T6" fmla="*/ 45 w 59"/>
                <a:gd name="T7" fmla="*/ 31 h 32"/>
                <a:gd name="T8" fmla="*/ 29 w 59"/>
                <a:gd name="T9" fmla="*/ 29 h 32"/>
                <a:gd name="T10" fmla="*/ 19 w 59"/>
                <a:gd name="T11" fmla="*/ 32 h 32"/>
                <a:gd name="T12" fmla="*/ 1 w 59"/>
                <a:gd name="T13" fmla="*/ 24 h 32"/>
                <a:gd name="T14" fmla="*/ 0 w 59"/>
                <a:gd name="T15" fmla="*/ 20 h 32"/>
                <a:gd name="T16" fmla="*/ 8 w 59"/>
                <a:gd name="T17" fmla="*/ 5 h 32"/>
                <a:gd name="T18" fmla="*/ 17 w 59"/>
                <a:gd name="T19" fmla="*/ 0 h 32"/>
                <a:gd name="T20" fmla="*/ 30 w 59"/>
                <a:gd name="T21" fmla="*/ 4 h 32"/>
                <a:gd name="T22" fmla="*/ 40 w 59"/>
                <a:gd name="T23" fmla="*/ 5 h 32"/>
                <a:gd name="T24" fmla="*/ 49 w 59"/>
                <a:gd name="T25" fmla="*/ 11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9" h="32">
                  <a:moveTo>
                    <a:pt x="49" y="11"/>
                  </a:moveTo>
                  <a:lnTo>
                    <a:pt x="57" y="17"/>
                  </a:lnTo>
                  <a:lnTo>
                    <a:pt x="59" y="30"/>
                  </a:lnTo>
                  <a:lnTo>
                    <a:pt x="45" y="31"/>
                  </a:lnTo>
                  <a:lnTo>
                    <a:pt x="29" y="29"/>
                  </a:lnTo>
                  <a:lnTo>
                    <a:pt x="19" y="32"/>
                  </a:lnTo>
                  <a:lnTo>
                    <a:pt x="1" y="24"/>
                  </a:lnTo>
                  <a:lnTo>
                    <a:pt x="0" y="20"/>
                  </a:lnTo>
                  <a:lnTo>
                    <a:pt x="8" y="5"/>
                  </a:lnTo>
                  <a:lnTo>
                    <a:pt x="17" y="0"/>
                  </a:lnTo>
                  <a:lnTo>
                    <a:pt x="30" y="4"/>
                  </a:lnTo>
                  <a:lnTo>
                    <a:pt x="40" y="5"/>
                  </a:lnTo>
                  <a:lnTo>
                    <a:pt x="49" y="11"/>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48" name="Freeform 147"/>
            <p:cNvSpPr>
              <a:spLocks/>
            </p:cNvSpPr>
            <p:nvPr/>
          </p:nvSpPr>
          <p:spPr bwMode="auto">
            <a:xfrm>
              <a:off x="8174025" y="3599638"/>
              <a:ext cx="67779" cy="60577"/>
            </a:xfrm>
            <a:custGeom>
              <a:avLst/>
              <a:gdLst>
                <a:gd name="T0" fmla="*/ 33 w 41"/>
                <a:gd name="T1" fmla="*/ 29 h 39"/>
                <a:gd name="T2" fmla="*/ 19 w 41"/>
                <a:gd name="T3" fmla="*/ 39 h 39"/>
                <a:gd name="T4" fmla="*/ 3 w 41"/>
                <a:gd name="T5" fmla="*/ 33 h 39"/>
                <a:gd name="T6" fmla="*/ 0 w 41"/>
                <a:gd name="T7" fmla="*/ 15 h 39"/>
                <a:gd name="T8" fmla="*/ 7 w 41"/>
                <a:gd name="T9" fmla="*/ 6 h 39"/>
                <a:gd name="T10" fmla="*/ 25 w 41"/>
                <a:gd name="T11" fmla="*/ 0 h 39"/>
                <a:gd name="T12" fmla="*/ 36 w 41"/>
                <a:gd name="T13" fmla="*/ 0 h 39"/>
                <a:gd name="T14" fmla="*/ 41 w 41"/>
                <a:gd name="T15" fmla="*/ 8 h 39"/>
                <a:gd name="T16" fmla="*/ 35 w 41"/>
                <a:gd name="T17" fmla="*/ 17 h 39"/>
                <a:gd name="T18" fmla="*/ 33 w 41"/>
                <a:gd name="T19" fmla="*/ 29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1" h="39">
                  <a:moveTo>
                    <a:pt x="33" y="29"/>
                  </a:moveTo>
                  <a:lnTo>
                    <a:pt x="19" y="39"/>
                  </a:lnTo>
                  <a:lnTo>
                    <a:pt x="3" y="33"/>
                  </a:lnTo>
                  <a:lnTo>
                    <a:pt x="0" y="15"/>
                  </a:lnTo>
                  <a:lnTo>
                    <a:pt x="7" y="6"/>
                  </a:lnTo>
                  <a:lnTo>
                    <a:pt x="25" y="0"/>
                  </a:lnTo>
                  <a:lnTo>
                    <a:pt x="36" y="0"/>
                  </a:lnTo>
                  <a:lnTo>
                    <a:pt x="41" y="8"/>
                  </a:lnTo>
                  <a:lnTo>
                    <a:pt x="35" y="17"/>
                  </a:lnTo>
                  <a:lnTo>
                    <a:pt x="33" y="2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49" name="Freeform 148"/>
            <p:cNvSpPr>
              <a:spLocks/>
            </p:cNvSpPr>
            <p:nvPr/>
          </p:nvSpPr>
          <p:spPr bwMode="auto">
            <a:xfrm>
              <a:off x="6995333" y="2534103"/>
              <a:ext cx="1555609" cy="1059323"/>
            </a:xfrm>
            <a:custGeom>
              <a:avLst/>
              <a:gdLst>
                <a:gd name="T0" fmla="*/ 872 w 941"/>
                <a:gd name="T1" fmla="*/ 114 h 682"/>
                <a:gd name="T2" fmla="*/ 932 w 941"/>
                <a:gd name="T3" fmla="*/ 118 h 682"/>
                <a:gd name="T4" fmla="*/ 919 w 941"/>
                <a:gd name="T5" fmla="*/ 164 h 682"/>
                <a:gd name="T6" fmla="*/ 928 w 941"/>
                <a:gd name="T7" fmla="*/ 214 h 682"/>
                <a:gd name="T8" fmla="*/ 895 w 941"/>
                <a:gd name="T9" fmla="*/ 232 h 682"/>
                <a:gd name="T10" fmla="*/ 873 w 941"/>
                <a:gd name="T11" fmla="*/ 251 h 682"/>
                <a:gd name="T12" fmla="*/ 825 w 941"/>
                <a:gd name="T13" fmla="*/ 291 h 682"/>
                <a:gd name="T14" fmla="*/ 813 w 941"/>
                <a:gd name="T15" fmla="*/ 265 h 682"/>
                <a:gd name="T16" fmla="*/ 771 w 941"/>
                <a:gd name="T17" fmla="*/ 289 h 682"/>
                <a:gd name="T18" fmla="*/ 781 w 941"/>
                <a:gd name="T19" fmla="*/ 317 h 682"/>
                <a:gd name="T20" fmla="*/ 833 w 941"/>
                <a:gd name="T21" fmla="*/ 325 h 682"/>
                <a:gd name="T22" fmla="*/ 827 w 941"/>
                <a:gd name="T23" fmla="*/ 354 h 682"/>
                <a:gd name="T24" fmla="*/ 849 w 941"/>
                <a:gd name="T25" fmla="*/ 410 h 682"/>
                <a:gd name="T26" fmla="*/ 880 w 941"/>
                <a:gd name="T27" fmla="*/ 466 h 682"/>
                <a:gd name="T28" fmla="*/ 903 w 941"/>
                <a:gd name="T29" fmla="*/ 517 h 682"/>
                <a:gd name="T30" fmla="*/ 871 w 941"/>
                <a:gd name="T31" fmla="*/ 593 h 682"/>
                <a:gd name="T32" fmla="*/ 801 w 941"/>
                <a:gd name="T33" fmla="*/ 642 h 682"/>
                <a:gd name="T34" fmla="*/ 744 w 941"/>
                <a:gd name="T35" fmla="*/ 659 h 682"/>
                <a:gd name="T36" fmla="*/ 727 w 941"/>
                <a:gd name="T37" fmla="*/ 659 h 682"/>
                <a:gd name="T38" fmla="*/ 664 w 941"/>
                <a:gd name="T39" fmla="*/ 642 h 682"/>
                <a:gd name="T40" fmla="*/ 624 w 941"/>
                <a:gd name="T41" fmla="*/ 629 h 682"/>
                <a:gd name="T42" fmla="*/ 576 w 941"/>
                <a:gd name="T43" fmla="*/ 640 h 682"/>
                <a:gd name="T44" fmla="*/ 569 w 941"/>
                <a:gd name="T45" fmla="*/ 649 h 682"/>
                <a:gd name="T46" fmla="*/ 535 w 941"/>
                <a:gd name="T47" fmla="*/ 627 h 682"/>
                <a:gd name="T48" fmla="*/ 494 w 941"/>
                <a:gd name="T49" fmla="*/ 582 h 682"/>
                <a:gd name="T50" fmla="*/ 491 w 941"/>
                <a:gd name="T51" fmla="*/ 527 h 682"/>
                <a:gd name="T52" fmla="*/ 456 w 941"/>
                <a:gd name="T53" fmla="*/ 505 h 682"/>
                <a:gd name="T54" fmla="*/ 401 w 941"/>
                <a:gd name="T55" fmla="*/ 508 h 682"/>
                <a:gd name="T56" fmla="*/ 356 w 941"/>
                <a:gd name="T57" fmla="*/ 520 h 682"/>
                <a:gd name="T58" fmla="*/ 321 w 941"/>
                <a:gd name="T59" fmla="*/ 520 h 682"/>
                <a:gd name="T60" fmla="*/ 253 w 941"/>
                <a:gd name="T61" fmla="*/ 508 h 682"/>
                <a:gd name="T62" fmla="*/ 199 w 941"/>
                <a:gd name="T63" fmla="*/ 478 h 682"/>
                <a:gd name="T64" fmla="*/ 129 w 941"/>
                <a:gd name="T65" fmla="*/ 449 h 682"/>
                <a:gd name="T66" fmla="*/ 120 w 941"/>
                <a:gd name="T67" fmla="*/ 408 h 682"/>
                <a:gd name="T68" fmla="*/ 54 w 941"/>
                <a:gd name="T69" fmla="*/ 342 h 682"/>
                <a:gd name="T70" fmla="*/ 26 w 941"/>
                <a:gd name="T71" fmla="*/ 307 h 682"/>
                <a:gd name="T72" fmla="*/ 3 w 941"/>
                <a:gd name="T73" fmla="*/ 280 h 682"/>
                <a:gd name="T74" fmla="*/ 42 w 941"/>
                <a:gd name="T75" fmla="*/ 264 h 682"/>
                <a:gd name="T76" fmla="*/ 91 w 941"/>
                <a:gd name="T77" fmla="*/ 230 h 682"/>
                <a:gd name="T78" fmla="*/ 68 w 941"/>
                <a:gd name="T79" fmla="*/ 172 h 682"/>
                <a:gd name="T80" fmla="*/ 136 w 941"/>
                <a:gd name="T81" fmla="*/ 130 h 682"/>
                <a:gd name="T82" fmla="*/ 151 w 941"/>
                <a:gd name="T83" fmla="*/ 85 h 682"/>
                <a:gd name="T84" fmla="*/ 213 w 941"/>
                <a:gd name="T85" fmla="*/ 116 h 682"/>
                <a:gd name="T86" fmla="*/ 267 w 941"/>
                <a:gd name="T87" fmla="*/ 168 h 682"/>
                <a:gd name="T88" fmla="*/ 343 w 941"/>
                <a:gd name="T89" fmla="*/ 205 h 682"/>
                <a:gd name="T90" fmla="*/ 433 w 941"/>
                <a:gd name="T91" fmla="*/ 219 h 682"/>
                <a:gd name="T92" fmla="*/ 512 w 941"/>
                <a:gd name="T93" fmla="*/ 241 h 682"/>
                <a:gd name="T94" fmla="*/ 591 w 941"/>
                <a:gd name="T95" fmla="*/ 214 h 682"/>
                <a:gd name="T96" fmla="*/ 590 w 941"/>
                <a:gd name="T97" fmla="*/ 182 h 682"/>
                <a:gd name="T98" fmla="*/ 632 w 941"/>
                <a:gd name="T99" fmla="*/ 164 h 682"/>
                <a:gd name="T100" fmla="*/ 687 w 941"/>
                <a:gd name="T101" fmla="*/ 134 h 682"/>
                <a:gd name="T102" fmla="*/ 659 w 941"/>
                <a:gd name="T103" fmla="*/ 108 h 682"/>
                <a:gd name="T104" fmla="*/ 616 w 941"/>
                <a:gd name="T105" fmla="*/ 107 h 682"/>
                <a:gd name="T106" fmla="*/ 652 w 941"/>
                <a:gd name="T107" fmla="*/ 66 h 682"/>
                <a:gd name="T108" fmla="*/ 642 w 941"/>
                <a:gd name="T109" fmla="*/ 18 h 682"/>
                <a:gd name="T110" fmla="*/ 672 w 941"/>
                <a:gd name="T111" fmla="*/ 0 h 682"/>
                <a:gd name="T112" fmla="*/ 757 w 941"/>
                <a:gd name="T113" fmla="*/ 42 h 6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941" h="682">
                  <a:moveTo>
                    <a:pt x="791" y="74"/>
                  </a:moveTo>
                  <a:lnTo>
                    <a:pt x="823" y="80"/>
                  </a:lnTo>
                  <a:lnTo>
                    <a:pt x="852" y="95"/>
                  </a:lnTo>
                  <a:lnTo>
                    <a:pt x="872" y="114"/>
                  </a:lnTo>
                  <a:lnTo>
                    <a:pt x="896" y="114"/>
                  </a:lnTo>
                  <a:lnTo>
                    <a:pt x="905" y="106"/>
                  </a:lnTo>
                  <a:lnTo>
                    <a:pt x="927" y="100"/>
                  </a:lnTo>
                  <a:lnTo>
                    <a:pt x="932" y="118"/>
                  </a:lnTo>
                  <a:lnTo>
                    <a:pt x="930" y="126"/>
                  </a:lnTo>
                  <a:lnTo>
                    <a:pt x="940" y="148"/>
                  </a:lnTo>
                  <a:lnTo>
                    <a:pt x="941" y="168"/>
                  </a:lnTo>
                  <a:lnTo>
                    <a:pt x="919" y="164"/>
                  </a:lnTo>
                  <a:lnTo>
                    <a:pt x="909" y="171"/>
                  </a:lnTo>
                  <a:lnTo>
                    <a:pt x="924" y="189"/>
                  </a:lnTo>
                  <a:lnTo>
                    <a:pt x="936" y="213"/>
                  </a:lnTo>
                  <a:lnTo>
                    <a:pt x="928" y="214"/>
                  </a:lnTo>
                  <a:lnTo>
                    <a:pt x="934" y="224"/>
                  </a:lnTo>
                  <a:lnTo>
                    <a:pt x="916" y="212"/>
                  </a:lnTo>
                  <a:lnTo>
                    <a:pt x="916" y="223"/>
                  </a:lnTo>
                  <a:lnTo>
                    <a:pt x="895" y="232"/>
                  </a:lnTo>
                  <a:lnTo>
                    <a:pt x="904" y="243"/>
                  </a:lnTo>
                  <a:lnTo>
                    <a:pt x="889" y="243"/>
                  </a:lnTo>
                  <a:lnTo>
                    <a:pt x="877" y="236"/>
                  </a:lnTo>
                  <a:lnTo>
                    <a:pt x="873" y="251"/>
                  </a:lnTo>
                  <a:lnTo>
                    <a:pt x="861" y="262"/>
                  </a:lnTo>
                  <a:lnTo>
                    <a:pt x="853" y="275"/>
                  </a:lnTo>
                  <a:lnTo>
                    <a:pt x="833" y="281"/>
                  </a:lnTo>
                  <a:lnTo>
                    <a:pt x="825" y="291"/>
                  </a:lnTo>
                  <a:lnTo>
                    <a:pt x="809" y="296"/>
                  </a:lnTo>
                  <a:lnTo>
                    <a:pt x="814" y="287"/>
                  </a:lnTo>
                  <a:lnTo>
                    <a:pt x="806" y="279"/>
                  </a:lnTo>
                  <a:lnTo>
                    <a:pt x="813" y="265"/>
                  </a:lnTo>
                  <a:lnTo>
                    <a:pt x="799" y="254"/>
                  </a:lnTo>
                  <a:lnTo>
                    <a:pt x="788" y="261"/>
                  </a:lnTo>
                  <a:lnTo>
                    <a:pt x="776" y="275"/>
                  </a:lnTo>
                  <a:lnTo>
                    <a:pt x="771" y="289"/>
                  </a:lnTo>
                  <a:lnTo>
                    <a:pt x="755" y="290"/>
                  </a:lnTo>
                  <a:lnTo>
                    <a:pt x="751" y="299"/>
                  </a:lnTo>
                  <a:lnTo>
                    <a:pt x="766" y="313"/>
                  </a:lnTo>
                  <a:lnTo>
                    <a:pt x="781" y="317"/>
                  </a:lnTo>
                  <a:lnTo>
                    <a:pt x="786" y="326"/>
                  </a:lnTo>
                  <a:lnTo>
                    <a:pt x="802" y="332"/>
                  </a:lnTo>
                  <a:lnTo>
                    <a:pt x="815" y="317"/>
                  </a:lnTo>
                  <a:lnTo>
                    <a:pt x="833" y="325"/>
                  </a:lnTo>
                  <a:lnTo>
                    <a:pt x="845" y="326"/>
                  </a:lnTo>
                  <a:lnTo>
                    <a:pt x="852" y="337"/>
                  </a:lnTo>
                  <a:lnTo>
                    <a:pt x="830" y="343"/>
                  </a:lnTo>
                  <a:lnTo>
                    <a:pt x="827" y="354"/>
                  </a:lnTo>
                  <a:lnTo>
                    <a:pt x="815" y="364"/>
                  </a:lnTo>
                  <a:lnTo>
                    <a:pt x="811" y="378"/>
                  </a:lnTo>
                  <a:lnTo>
                    <a:pt x="834" y="390"/>
                  </a:lnTo>
                  <a:lnTo>
                    <a:pt x="849" y="410"/>
                  </a:lnTo>
                  <a:lnTo>
                    <a:pt x="867" y="429"/>
                  </a:lnTo>
                  <a:lnTo>
                    <a:pt x="884" y="445"/>
                  </a:lnTo>
                  <a:lnTo>
                    <a:pt x="889" y="461"/>
                  </a:lnTo>
                  <a:lnTo>
                    <a:pt x="880" y="466"/>
                  </a:lnTo>
                  <a:lnTo>
                    <a:pt x="888" y="477"/>
                  </a:lnTo>
                  <a:lnTo>
                    <a:pt x="900" y="484"/>
                  </a:lnTo>
                  <a:lnTo>
                    <a:pt x="903" y="501"/>
                  </a:lnTo>
                  <a:lnTo>
                    <a:pt x="903" y="517"/>
                  </a:lnTo>
                  <a:lnTo>
                    <a:pt x="894" y="519"/>
                  </a:lnTo>
                  <a:lnTo>
                    <a:pt x="888" y="541"/>
                  </a:lnTo>
                  <a:lnTo>
                    <a:pt x="881" y="569"/>
                  </a:lnTo>
                  <a:lnTo>
                    <a:pt x="871" y="593"/>
                  </a:lnTo>
                  <a:lnTo>
                    <a:pt x="851" y="613"/>
                  </a:lnTo>
                  <a:lnTo>
                    <a:pt x="830" y="630"/>
                  </a:lnTo>
                  <a:lnTo>
                    <a:pt x="810" y="632"/>
                  </a:lnTo>
                  <a:lnTo>
                    <a:pt x="801" y="642"/>
                  </a:lnTo>
                  <a:lnTo>
                    <a:pt x="793" y="635"/>
                  </a:lnTo>
                  <a:lnTo>
                    <a:pt x="785" y="645"/>
                  </a:lnTo>
                  <a:lnTo>
                    <a:pt x="762" y="656"/>
                  </a:lnTo>
                  <a:lnTo>
                    <a:pt x="744" y="659"/>
                  </a:lnTo>
                  <a:lnTo>
                    <a:pt x="742" y="681"/>
                  </a:lnTo>
                  <a:lnTo>
                    <a:pt x="732" y="682"/>
                  </a:lnTo>
                  <a:lnTo>
                    <a:pt x="725" y="667"/>
                  </a:lnTo>
                  <a:lnTo>
                    <a:pt x="727" y="659"/>
                  </a:lnTo>
                  <a:lnTo>
                    <a:pt x="702" y="652"/>
                  </a:lnTo>
                  <a:lnTo>
                    <a:pt x="694" y="656"/>
                  </a:lnTo>
                  <a:lnTo>
                    <a:pt x="675" y="650"/>
                  </a:lnTo>
                  <a:lnTo>
                    <a:pt x="664" y="642"/>
                  </a:lnTo>
                  <a:lnTo>
                    <a:pt x="665" y="630"/>
                  </a:lnTo>
                  <a:lnTo>
                    <a:pt x="648" y="626"/>
                  </a:lnTo>
                  <a:lnTo>
                    <a:pt x="638" y="618"/>
                  </a:lnTo>
                  <a:lnTo>
                    <a:pt x="624" y="629"/>
                  </a:lnTo>
                  <a:lnTo>
                    <a:pt x="608" y="632"/>
                  </a:lnTo>
                  <a:lnTo>
                    <a:pt x="593" y="632"/>
                  </a:lnTo>
                  <a:lnTo>
                    <a:pt x="585" y="637"/>
                  </a:lnTo>
                  <a:lnTo>
                    <a:pt x="576" y="640"/>
                  </a:lnTo>
                  <a:lnTo>
                    <a:pt x="583" y="663"/>
                  </a:lnTo>
                  <a:lnTo>
                    <a:pt x="573" y="663"/>
                  </a:lnTo>
                  <a:lnTo>
                    <a:pt x="571" y="658"/>
                  </a:lnTo>
                  <a:lnTo>
                    <a:pt x="569" y="649"/>
                  </a:lnTo>
                  <a:lnTo>
                    <a:pt x="557" y="656"/>
                  </a:lnTo>
                  <a:lnTo>
                    <a:pt x="548" y="652"/>
                  </a:lnTo>
                  <a:lnTo>
                    <a:pt x="533" y="644"/>
                  </a:lnTo>
                  <a:lnTo>
                    <a:pt x="535" y="627"/>
                  </a:lnTo>
                  <a:lnTo>
                    <a:pt x="523" y="623"/>
                  </a:lnTo>
                  <a:lnTo>
                    <a:pt x="515" y="604"/>
                  </a:lnTo>
                  <a:lnTo>
                    <a:pt x="497" y="607"/>
                  </a:lnTo>
                  <a:lnTo>
                    <a:pt x="494" y="582"/>
                  </a:lnTo>
                  <a:lnTo>
                    <a:pt x="507" y="565"/>
                  </a:lnTo>
                  <a:lnTo>
                    <a:pt x="504" y="548"/>
                  </a:lnTo>
                  <a:lnTo>
                    <a:pt x="500" y="532"/>
                  </a:lnTo>
                  <a:lnTo>
                    <a:pt x="491" y="527"/>
                  </a:lnTo>
                  <a:lnTo>
                    <a:pt x="482" y="515"/>
                  </a:lnTo>
                  <a:lnTo>
                    <a:pt x="472" y="516"/>
                  </a:lnTo>
                  <a:lnTo>
                    <a:pt x="452" y="513"/>
                  </a:lnTo>
                  <a:lnTo>
                    <a:pt x="456" y="505"/>
                  </a:lnTo>
                  <a:lnTo>
                    <a:pt x="445" y="492"/>
                  </a:lnTo>
                  <a:lnTo>
                    <a:pt x="434" y="500"/>
                  </a:lnTo>
                  <a:lnTo>
                    <a:pt x="418" y="495"/>
                  </a:lnTo>
                  <a:lnTo>
                    <a:pt x="401" y="508"/>
                  </a:lnTo>
                  <a:lnTo>
                    <a:pt x="389" y="524"/>
                  </a:lnTo>
                  <a:lnTo>
                    <a:pt x="375" y="527"/>
                  </a:lnTo>
                  <a:lnTo>
                    <a:pt x="366" y="521"/>
                  </a:lnTo>
                  <a:lnTo>
                    <a:pt x="356" y="520"/>
                  </a:lnTo>
                  <a:lnTo>
                    <a:pt x="343" y="516"/>
                  </a:lnTo>
                  <a:lnTo>
                    <a:pt x="334" y="521"/>
                  </a:lnTo>
                  <a:lnTo>
                    <a:pt x="326" y="536"/>
                  </a:lnTo>
                  <a:lnTo>
                    <a:pt x="321" y="520"/>
                  </a:lnTo>
                  <a:lnTo>
                    <a:pt x="311" y="524"/>
                  </a:lnTo>
                  <a:lnTo>
                    <a:pt x="290" y="522"/>
                  </a:lnTo>
                  <a:lnTo>
                    <a:pt x="269" y="517"/>
                  </a:lnTo>
                  <a:lnTo>
                    <a:pt x="253" y="508"/>
                  </a:lnTo>
                  <a:lnTo>
                    <a:pt x="238" y="504"/>
                  </a:lnTo>
                  <a:lnTo>
                    <a:pt x="230" y="494"/>
                  </a:lnTo>
                  <a:lnTo>
                    <a:pt x="219" y="491"/>
                  </a:lnTo>
                  <a:lnTo>
                    <a:pt x="199" y="478"/>
                  </a:lnTo>
                  <a:lnTo>
                    <a:pt x="183" y="472"/>
                  </a:lnTo>
                  <a:lnTo>
                    <a:pt x="177" y="476"/>
                  </a:lnTo>
                  <a:lnTo>
                    <a:pt x="149" y="462"/>
                  </a:lnTo>
                  <a:lnTo>
                    <a:pt x="129" y="449"/>
                  </a:lnTo>
                  <a:lnTo>
                    <a:pt x="119" y="426"/>
                  </a:lnTo>
                  <a:lnTo>
                    <a:pt x="132" y="429"/>
                  </a:lnTo>
                  <a:lnTo>
                    <a:pt x="130" y="418"/>
                  </a:lnTo>
                  <a:lnTo>
                    <a:pt x="120" y="408"/>
                  </a:lnTo>
                  <a:lnTo>
                    <a:pt x="118" y="391"/>
                  </a:lnTo>
                  <a:lnTo>
                    <a:pt x="93" y="366"/>
                  </a:lnTo>
                  <a:lnTo>
                    <a:pt x="63" y="358"/>
                  </a:lnTo>
                  <a:lnTo>
                    <a:pt x="54" y="342"/>
                  </a:lnTo>
                  <a:lnTo>
                    <a:pt x="38" y="333"/>
                  </a:lnTo>
                  <a:lnTo>
                    <a:pt x="34" y="327"/>
                  </a:lnTo>
                  <a:lnTo>
                    <a:pt x="28" y="315"/>
                  </a:lnTo>
                  <a:lnTo>
                    <a:pt x="26" y="307"/>
                  </a:lnTo>
                  <a:lnTo>
                    <a:pt x="15" y="302"/>
                  </a:lnTo>
                  <a:lnTo>
                    <a:pt x="9" y="304"/>
                  </a:lnTo>
                  <a:lnTo>
                    <a:pt x="0" y="285"/>
                  </a:lnTo>
                  <a:lnTo>
                    <a:pt x="3" y="280"/>
                  </a:lnTo>
                  <a:lnTo>
                    <a:pt x="0" y="276"/>
                  </a:lnTo>
                  <a:lnTo>
                    <a:pt x="13" y="266"/>
                  </a:lnTo>
                  <a:lnTo>
                    <a:pt x="23" y="262"/>
                  </a:lnTo>
                  <a:lnTo>
                    <a:pt x="42" y="264"/>
                  </a:lnTo>
                  <a:lnTo>
                    <a:pt x="44" y="252"/>
                  </a:lnTo>
                  <a:lnTo>
                    <a:pt x="65" y="249"/>
                  </a:lnTo>
                  <a:lnTo>
                    <a:pt x="68" y="241"/>
                  </a:lnTo>
                  <a:lnTo>
                    <a:pt x="91" y="230"/>
                  </a:lnTo>
                  <a:lnTo>
                    <a:pt x="92" y="225"/>
                  </a:lnTo>
                  <a:lnTo>
                    <a:pt x="87" y="213"/>
                  </a:lnTo>
                  <a:lnTo>
                    <a:pt x="96" y="208"/>
                  </a:lnTo>
                  <a:lnTo>
                    <a:pt x="68" y="172"/>
                  </a:lnTo>
                  <a:lnTo>
                    <a:pt x="98" y="164"/>
                  </a:lnTo>
                  <a:lnTo>
                    <a:pt x="104" y="160"/>
                  </a:lnTo>
                  <a:lnTo>
                    <a:pt x="101" y="123"/>
                  </a:lnTo>
                  <a:lnTo>
                    <a:pt x="136" y="130"/>
                  </a:lnTo>
                  <a:lnTo>
                    <a:pt x="141" y="121"/>
                  </a:lnTo>
                  <a:lnTo>
                    <a:pt x="133" y="100"/>
                  </a:lnTo>
                  <a:lnTo>
                    <a:pt x="146" y="98"/>
                  </a:lnTo>
                  <a:lnTo>
                    <a:pt x="151" y="85"/>
                  </a:lnTo>
                  <a:lnTo>
                    <a:pt x="157" y="83"/>
                  </a:lnTo>
                  <a:lnTo>
                    <a:pt x="168" y="97"/>
                  </a:lnTo>
                  <a:lnTo>
                    <a:pt x="186" y="108"/>
                  </a:lnTo>
                  <a:lnTo>
                    <a:pt x="213" y="116"/>
                  </a:lnTo>
                  <a:lnTo>
                    <a:pt x="232" y="132"/>
                  </a:lnTo>
                  <a:lnTo>
                    <a:pt x="236" y="156"/>
                  </a:lnTo>
                  <a:lnTo>
                    <a:pt x="246" y="165"/>
                  </a:lnTo>
                  <a:lnTo>
                    <a:pt x="267" y="168"/>
                  </a:lnTo>
                  <a:lnTo>
                    <a:pt x="290" y="171"/>
                  </a:lnTo>
                  <a:lnTo>
                    <a:pt x="316" y="184"/>
                  </a:lnTo>
                  <a:lnTo>
                    <a:pt x="327" y="186"/>
                  </a:lnTo>
                  <a:lnTo>
                    <a:pt x="343" y="205"/>
                  </a:lnTo>
                  <a:lnTo>
                    <a:pt x="358" y="217"/>
                  </a:lnTo>
                  <a:lnTo>
                    <a:pt x="376" y="217"/>
                  </a:lnTo>
                  <a:lnTo>
                    <a:pt x="412" y="222"/>
                  </a:lnTo>
                  <a:lnTo>
                    <a:pt x="433" y="219"/>
                  </a:lnTo>
                  <a:lnTo>
                    <a:pt x="451" y="222"/>
                  </a:lnTo>
                  <a:lnTo>
                    <a:pt x="481" y="234"/>
                  </a:lnTo>
                  <a:lnTo>
                    <a:pt x="502" y="234"/>
                  </a:lnTo>
                  <a:lnTo>
                    <a:pt x="512" y="241"/>
                  </a:lnTo>
                  <a:lnTo>
                    <a:pt x="527" y="230"/>
                  </a:lnTo>
                  <a:lnTo>
                    <a:pt x="550" y="222"/>
                  </a:lnTo>
                  <a:lnTo>
                    <a:pt x="575" y="222"/>
                  </a:lnTo>
                  <a:lnTo>
                    <a:pt x="591" y="214"/>
                  </a:lnTo>
                  <a:lnTo>
                    <a:pt x="598" y="203"/>
                  </a:lnTo>
                  <a:lnTo>
                    <a:pt x="606" y="196"/>
                  </a:lnTo>
                  <a:lnTo>
                    <a:pt x="600" y="190"/>
                  </a:lnTo>
                  <a:lnTo>
                    <a:pt x="590" y="182"/>
                  </a:lnTo>
                  <a:lnTo>
                    <a:pt x="592" y="169"/>
                  </a:lnTo>
                  <a:lnTo>
                    <a:pt x="602" y="171"/>
                  </a:lnTo>
                  <a:lnTo>
                    <a:pt x="621" y="175"/>
                  </a:lnTo>
                  <a:lnTo>
                    <a:pt x="632" y="164"/>
                  </a:lnTo>
                  <a:lnTo>
                    <a:pt x="653" y="156"/>
                  </a:lnTo>
                  <a:lnTo>
                    <a:pt x="657" y="142"/>
                  </a:lnTo>
                  <a:lnTo>
                    <a:pt x="665" y="137"/>
                  </a:lnTo>
                  <a:lnTo>
                    <a:pt x="687" y="134"/>
                  </a:lnTo>
                  <a:lnTo>
                    <a:pt x="702" y="136"/>
                  </a:lnTo>
                  <a:lnTo>
                    <a:pt x="699" y="129"/>
                  </a:lnTo>
                  <a:lnTo>
                    <a:pt x="676" y="115"/>
                  </a:lnTo>
                  <a:lnTo>
                    <a:pt x="659" y="108"/>
                  </a:lnTo>
                  <a:lnTo>
                    <a:pt x="651" y="116"/>
                  </a:lnTo>
                  <a:lnTo>
                    <a:pt x="633" y="112"/>
                  </a:lnTo>
                  <a:lnTo>
                    <a:pt x="625" y="115"/>
                  </a:lnTo>
                  <a:lnTo>
                    <a:pt x="616" y="107"/>
                  </a:lnTo>
                  <a:lnTo>
                    <a:pt x="615" y="87"/>
                  </a:lnTo>
                  <a:lnTo>
                    <a:pt x="613" y="71"/>
                  </a:lnTo>
                  <a:lnTo>
                    <a:pt x="638" y="79"/>
                  </a:lnTo>
                  <a:lnTo>
                    <a:pt x="652" y="66"/>
                  </a:lnTo>
                  <a:lnTo>
                    <a:pt x="646" y="57"/>
                  </a:lnTo>
                  <a:lnTo>
                    <a:pt x="646" y="36"/>
                  </a:lnTo>
                  <a:lnTo>
                    <a:pt x="650" y="30"/>
                  </a:lnTo>
                  <a:lnTo>
                    <a:pt x="642" y="18"/>
                  </a:lnTo>
                  <a:lnTo>
                    <a:pt x="630" y="14"/>
                  </a:lnTo>
                  <a:lnTo>
                    <a:pt x="635" y="4"/>
                  </a:lnTo>
                  <a:lnTo>
                    <a:pt x="652" y="0"/>
                  </a:lnTo>
                  <a:lnTo>
                    <a:pt x="672" y="0"/>
                  </a:lnTo>
                  <a:lnTo>
                    <a:pt x="700" y="5"/>
                  </a:lnTo>
                  <a:lnTo>
                    <a:pt x="719" y="13"/>
                  </a:lnTo>
                  <a:lnTo>
                    <a:pt x="744" y="33"/>
                  </a:lnTo>
                  <a:lnTo>
                    <a:pt x="757" y="42"/>
                  </a:lnTo>
                  <a:lnTo>
                    <a:pt x="771" y="54"/>
                  </a:lnTo>
                  <a:lnTo>
                    <a:pt x="791" y="74"/>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50" name="Freeform 149"/>
            <p:cNvSpPr>
              <a:spLocks noEditPoints="1"/>
            </p:cNvSpPr>
            <p:nvPr/>
          </p:nvSpPr>
          <p:spPr bwMode="auto">
            <a:xfrm>
              <a:off x="7818598" y="4071831"/>
              <a:ext cx="1390295" cy="511023"/>
            </a:xfrm>
            <a:custGeom>
              <a:avLst/>
              <a:gdLst>
                <a:gd name="T0" fmla="*/ 552 w 3445"/>
                <a:gd name="T1" fmla="*/ 826 h 1349"/>
                <a:gd name="T2" fmla="*/ 373 w 3445"/>
                <a:gd name="T3" fmla="*/ 522 h 1349"/>
                <a:gd name="T4" fmla="*/ 188 w 3445"/>
                <a:gd name="T5" fmla="*/ 258 h 1349"/>
                <a:gd name="T6" fmla="*/ 0 w 3445"/>
                <a:gd name="T7" fmla="*/ 0 h 1349"/>
                <a:gd name="T8" fmla="*/ 294 w 3445"/>
                <a:gd name="T9" fmla="*/ 161 h 1349"/>
                <a:gd name="T10" fmla="*/ 550 w 3445"/>
                <a:gd name="T11" fmla="*/ 347 h 1349"/>
                <a:gd name="T12" fmla="*/ 664 w 3445"/>
                <a:gd name="T13" fmla="*/ 557 h 1349"/>
                <a:gd name="T14" fmla="*/ 784 w 3445"/>
                <a:gd name="T15" fmla="*/ 673 h 1349"/>
                <a:gd name="T16" fmla="*/ 1707 w 3445"/>
                <a:gd name="T17" fmla="*/ 311 h 1349"/>
                <a:gd name="T18" fmla="*/ 1681 w 3445"/>
                <a:gd name="T19" fmla="*/ 535 h 1349"/>
                <a:gd name="T20" fmla="*/ 1562 w 3445"/>
                <a:gd name="T21" fmla="*/ 778 h 1349"/>
                <a:gd name="T22" fmla="*/ 1357 w 3445"/>
                <a:gd name="T23" fmla="*/ 732 h 1349"/>
                <a:gd name="T24" fmla="*/ 1129 w 3445"/>
                <a:gd name="T25" fmla="*/ 716 h 1349"/>
                <a:gd name="T26" fmla="*/ 1037 w 3445"/>
                <a:gd name="T27" fmla="*/ 431 h 1349"/>
                <a:gd name="T28" fmla="*/ 1154 w 3445"/>
                <a:gd name="T29" fmla="*/ 401 h 1349"/>
                <a:gd name="T30" fmla="*/ 1330 w 3445"/>
                <a:gd name="T31" fmla="*/ 339 h 1349"/>
                <a:gd name="T32" fmla="*/ 1527 w 3445"/>
                <a:gd name="T33" fmla="*/ 197 h 1349"/>
                <a:gd name="T34" fmla="*/ 1662 w 3445"/>
                <a:gd name="T35" fmla="*/ 191 h 1349"/>
                <a:gd name="T36" fmla="*/ 2518 w 3445"/>
                <a:gd name="T37" fmla="*/ 445 h 1349"/>
                <a:gd name="T38" fmla="*/ 2477 w 3445"/>
                <a:gd name="T39" fmla="*/ 543 h 1349"/>
                <a:gd name="T40" fmla="*/ 2463 w 3445"/>
                <a:gd name="T41" fmla="*/ 281 h 1349"/>
                <a:gd name="T42" fmla="*/ 2262 w 3445"/>
                <a:gd name="T43" fmla="*/ 346 h 1349"/>
                <a:gd name="T44" fmla="*/ 1948 w 3445"/>
                <a:gd name="T45" fmla="*/ 434 h 1349"/>
                <a:gd name="T46" fmla="*/ 1979 w 3445"/>
                <a:gd name="T47" fmla="*/ 548 h 1349"/>
                <a:gd name="T48" fmla="*/ 2047 w 3445"/>
                <a:gd name="T49" fmla="*/ 596 h 1349"/>
                <a:gd name="T50" fmla="*/ 2098 w 3445"/>
                <a:gd name="T51" fmla="*/ 865 h 1349"/>
                <a:gd name="T52" fmla="*/ 2065 w 3445"/>
                <a:gd name="T53" fmla="*/ 847 h 1349"/>
                <a:gd name="T54" fmla="*/ 1931 w 3445"/>
                <a:gd name="T55" fmla="*/ 773 h 1349"/>
                <a:gd name="T56" fmla="*/ 1889 w 3445"/>
                <a:gd name="T57" fmla="*/ 937 h 1349"/>
                <a:gd name="T58" fmla="*/ 1826 w 3445"/>
                <a:gd name="T59" fmla="*/ 764 h 1349"/>
                <a:gd name="T60" fmla="*/ 1816 w 3445"/>
                <a:gd name="T61" fmla="*/ 582 h 1349"/>
                <a:gd name="T62" fmla="*/ 1993 w 3445"/>
                <a:gd name="T63" fmla="*/ 380 h 1349"/>
                <a:gd name="T64" fmla="*/ 2262 w 3445"/>
                <a:gd name="T65" fmla="*/ 346 h 1349"/>
                <a:gd name="T66" fmla="*/ 3092 w 3445"/>
                <a:gd name="T67" fmla="*/ 663 h 1349"/>
                <a:gd name="T68" fmla="*/ 3365 w 3445"/>
                <a:gd name="T69" fmla="*/ 672 h 1349"/>
                <a:gd name="T70" fmla="*/ 3353 w 3445"/>
                <a:gd name="T71" fmla="*/ 1173 h 1349"/>
                <a:gd name="T72" fmla="*/ 3200 w 3445"/>
                <a:gd name="T73" fmla="*/ 1114 h 1349"/>
                <a:gd name="T74" fmla="*/ 3062 w 3445"/>
                <a:gd name="T75" fmla="*/ 854 h 1349"/>
                <a:gd name="T76" fmla="*/ 2838 w 3445"/>
                <a:gd name="T77" fmla="*/ 817 h 1349"/>
                <a:gd name="T78" fmla="*/ 2849 w 3445"/>
                <a:gd name="T79" fmla="*/ 676 h 1349"/>
                <a:gd name="T80" fmla="*/ 2758 w 3445"/>
                <a:gd name="T81" fmla="*/ 604 h 1349"/>
                <a:gd name="T82" fmla="*/ 2800 w 3445"/>
                <a:gd name="T83" fmla="*/ 498 h 1349"/>
                <a:gd name="T84" fmla="*/ 2677 w 3445"/>
                <a:gd name="T85" fmla="*/ 795 h 1349"/>
                <a:gd name="T86" fmla="*/ 2458 w 3445"/>
                <a:gd name="T87" fmla="*/ 755 h 1349"/>
                <a:gd name="T88" fmla="*/ 2409 w 3445"/>
                <a:gd name="T89" fmla="*/ 761 h 1349"/>
                <a:gd name="T90" fmla="*/ 2391 w 3445"/>
                <a:gd name="T91" fmla="*/ 733 h 1349"/>
                <a:gd name="T92" fmla="*/ 2914 w 3445"/>
                <a:gd name="T93" fmla="*/ 990 h 1349"/>
                <a:gd name="T94" fmla="*/ 2960 w 3445"/>
                <a:gd name="T95" fmla="*/ 996 h 1349"/>
                <a:gd name="T96" fmla="*/ 1295 w 3445"/>
                <a:gd name="T97" fmla="*/ 1058 h 1349"/>
                <a:gd name="T98" fmla="*/ 1431 w 3445"/>
                <a:gd name="T99" fmla="*/ 1212 h 1349"/>
                <a:gd name="T100" fmla="*/ 1136 w 3445"/>
                <a:gd name="T101" fmla="*/ 1158 h 1349"/>
                <a:gd name="T102" fmla="*/ 830 w 3445"/>
                <a:gd name="T103" fmla="*/ 1093 h 1349"/>
                <a:gd name="T104" fmla="*/ 898 w 3445"/>
                <a:gd name="T105" fmla="*/ 974 h 1349"/>
                <a:gd name="T106" fmla="*/ 2061 w 3445"/>
                <a:gd name="T107" fmla="*/ 1156 h 1349"/>
                <a:gd name="T108" fmla="*/ 1835 w 3445"/>
                <a:gd name="T109" fmla="*/ 1186 h 1349"/>
                <a:gd name="T110" fmla="*/ 2061 w 3445"/>
                <a:gd name="T111" fmla="*/ 1156 h 1349"/>
                <a:gd name="T112" fmla="*/ 1774 w 3445"/>
                <a:gd name="T113" fmla="*/ 1208 h 1349"/>
                <a:gd name="T114" fmla="*/ 1622 w 3445"/>
                <a:gd name="T115" fmla="*/ 1187 h 1349"/>
                <a:gd name="T116" fmla="*/ 2095 w 3445"/>
                <a:gd name="T117" fmla="*/ 1349 h 1349"/>
                <a:gd name="T118" fmla="*/ 2210 w 3445"/>
                <a:gd name="T119" fmla="*/ 1224 h 1349"/>
                <a:gd name="T120" fmla="*/ 1881 w 3445"/>
                <a:gd name="T121" fmla="*/ 1339 h 1349"/>
                <a:gd name="T122" fmla="*/ 1864 w 3445"/>
                <a:gd name="T123" fmla="*/ 1290 h 13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445" h="1349">
                  <a:moveTo>
                    <a:pt x="789" y="965"/>
                  </a:moveTo>
                  <a:lnTo>
                    <a:pt x="706" y="967"/>
                  </a:lnTo>
                  <a:lnTo>
                    <a:pt x="646" y="895"/>
                  </a:lnTo>
                  <a:lnTo>
                    <a:pt x="552" y="826"/>
                  </a:lnTo>
                  <a:lnTo>
                    <a:pt x="521" y="774"/>
                  </a:lnTo>
                  <a:lnTo>
                    <a:pt x="466" y="705"/>
                  </a:lnTo>
                  <a:lnTo>
                    <a:pt x="429" y="641"/>
                  </a:lnTo>
                  <a:lnTo>
                    <a:pt x="373" y="522"/>
                  </a:lnTo>
                  <a:lnTo>
                    <a:pt x="307" y="451"/>
                  </a:lnTo>
                  <a:lnTo>
                    <a:pt x="285" y="378"/>
                  </a:lnTo>
                  <a:lnTo>
                    <a:pt x="257" y="311"/>
                  </a:lnTo>
                  <a:lnTo>
                    <a:pt x="188" y="258"/>
                  </a:lnTo>
                  <a:lnTo>
                    <a:pt x="147" y="185"/>
                  </a:lnTo>
                  <a:lnTo>
                    <a:pt x="89" y="137"/>
                  </a:lnTo>
                  <a:lnTo>
                    <a:pt x="8" y="43"/>
                  </a:lnTo>
                  <a:lnTo>
                    <a:pt x="0" y="0"/>
                  </a:lnTo>
                  <a:lnTo>
                    <a:pt x="48" y="3"/>
                  </a:lnTo>
                  <a:lnTo>
                    <a:pt x="165" y="20"/>
                  </a:lnTo>
                  <a:lnTo>
                    <a:pt x="234" y="103"/>
                  </a:lnTo>
                  <a:lnTo>
                    <a:pt x="294" y="161"/>
                  </a:lnTo>
                  <a:lnTo>
                    <a:pt x="337" y="196"/>
                  </a:lnTo>
                  <a:lnTo>
                    <a:pt x="410" y="288"/>
                  </a:lnTo>
                  <a:lnTo>
                    <a:pt x="486" y="289"/>
                  </a:lnTo>
                  <a:lnTo>
                    <a:pt x="550" y="347"/>
                  </a:lnTo>
                  <a:lnTo>
                    <a:pt x="594" y="419"/>
                  </a:lnTo>
                  <a:lnTo>
                    <a:pt x="652" y="458"/>
                  </a:lnTo>
                  <a:lnTo>
                    <a:pt x="621" y="527"/>
                  </a:lnTo>
                  <a:lnTo>
                    <a:pt x="664" y="557"/>
                  </a:lnTo>
                  <a:lnTo>
                    <a:pt x="691" y="559"/>
                  </a:lnTo>
                  <a:lnTo>
                    <a:pt x="703" y="618"/>
                  </a:lnTo>
                  <a:lnTo>
                    <a:pt x="729" y="666"/>
                  </a:lnTo>
                  <a:lnTo>
                    <a:pt x="784" y="673"/>
                  </a:lnTo>
                  <a:lnTo>
                    <a:pt x="819" y="727"/>
                  </a:lnTo>
                  <a:lnTo>
                    <a:pt x="797" y="833"/>
                  </a:lnTo>
                  <a:lnTo>
                    <a:pt x="789" y="965"/>
                  </a:lnTo>
                  <a:moveTo>
                    <a:pt x="1707" y="311"/>
                  </a:moveTo>
                  <a:lnTo>
                    <a:pt x="1792" y="390"/>
                  </a:lnTo>
                  <a:lnTo>
                    <a:pt x="1703" y="400"/>
                  </a:lnTo>
                  <a:lnTo>
                    <a:pt x="1678" y="458"/>
                  </a:lnTo>
                  <a:lnTo>
                    <a:pt x="1681" y="535"/>
                  </a:lnTo>
                  <a:lnTo>
                    <a:pt x="1608" y="593"/>
                  </a:lnTo>
                  <a:lnTo>
                    <a:pt x="1605" y="678"/>
                  </a:lnTo>
                  <a:lnTo>
                    <a:pt x="1572" y="808"/>
                  </a:lnTo>
                  <a:lnTo>
                    <a:pt x="1562" y="778"/>
                  </a:lnTo>
                  <a:lnTo>
                    <a:pt x="1475" y="816"/>
                  </a:lnTo>
                  <a:lnTo>
                    <a:pt x="1447" y="764"/>
                  </a:lnTo>
                  <a:lnTo>
                    <a:pt x="1394" y="759"/>
                  </a:lnTo>
                  <a:lnTo>
                    <a:pt x="1357" y="732"/>
                  </a:lnTo>
                  <a:lnTo>
                    <a:pt x="1267" y="763"/>
                  </a:lnTo>
                  <a:lnTo>
                    <a:pt x="1240" y="722"/>
                  </a:lnTo>
                  <a:lnTo>
                    <a:pt x="1191" y="726"/>
                  </a:lnTo>
                  <a:lnTo>
                    <a:pt x="1129" y="716"/>
                  </a:lnTo>
                  <a:lnTo>
                    <a:pt x="1120" y="602"/>
                  </a:lnTo>
                  <a:lnTo>
                    <a:pt x="1083" y="578"/>
                  </a:lnTo>
                  <a:lnTo>
                    <a:pt x="1047" y="506"/>
                  </a:lnTo>
                  <a:lnTo>
                    <a:pt x="1037" y="431"/>
                  </a:lnTo>
                  <a:lnTo>
                    <a:pt x="1045" y="352"/>
                  </a:lnTo>
                  <a:lnTo>
                    <a:pt x="1089" y="296"/>
                  </a:lnTo>
                  <a:lnTo>
                    <a:pt x="1102" y="353"/>
                  </a:lnTo>
                  <a:lnTo>
                    <a:pt x="1154" y="401"/>
                  </a:lnTo>
                  <a:lnTo>
                    <a:pt x="1202" y="383"/>
                  </a:lnTo>
                  <a:lnTo>
                    <a:pt x="1250" y="389"/>
                  </a:lnTo>
                  <a:lnTo>
                    <a:pt x="1294" y="346"/>
                  </a:lnTo>
                  <a:lnTo>
                    <a:pt x="1330" y="339"/>
                  </a:lnTo>
                  <a:lnTo>
                    <a:pt x="1401" y="363"/>
                  </a:lnTo>
                  <a:lnTo>
                    <a:pt x="1463" y="345"/>
                  </a:lnTo>
                  <a:lnTo>
                    <a:pt x="1499" y="226"/>
                  </a:lnTo>
                  <a:lnTo>
                    <a:pt x="1527" y="197"/>
                  </a:lnTo>
                  <a:lnTo>
                    <a:pt x="1550" y="100"/>
                  </a:lnTo>
                  <a:lnTo>
                    <a:pt x="1637" y="100"/>
                  </a:lnTo>
                  <a:lnTo>
                    <a:pt x="1702" y="114"/>
                  </a:lnTo>
                  <a:lnTo>
                    <a:pt x="1662" y="191"/>
                  </a:lnTo>
                  <a:lnTo>
                    <a:pt x="1719" y="272"/>
                  </a:lnTo>
                  <a:lnTo>
                    <a:pt x="1707" y="311"/>
                  </a:lnTo>
                  <a:moveTo>
                    <a:pt x="2521" y="370"/>
                  </a:moveTo>
                  <a:lnTo>
                    <a:pt x="2518" y="445"/>
                  </a:lnTo>
                  <a:lnTo>
                    <a:pt x="2479" y="436"/>
                  </a:lnTo>
                  <a:lnTo>
                    <a:pt x="2468" y="488"/>
                  </a:lnTo>
                  <a:lnTo>
                    <a:pt x="2498" y="533"/>
                  </a:lnTo>
                  <a:lnTo>
                    <a:pt x="2477" y="543"/>
                  </a:lnTo>
                  <a:lnTo>
                    <a:pt x="2447" y="489"/>
                  </a:lnTo>
                  <a:lnTo>
                    <a:pt x="2424" y="380"/>
                  </a:lnTo>
                  <a:lnTo>
                    <a:pt x="2439" y="312"/>
                  </a:lnTo>
                  <a:lnTo>
                    <a:pt x="2463" y="281"/>
                  </a:lnTo>
                  <a:lnTo>
                    <a:pt x="2469" y="328"/>
                  </a:lnTo>
                  <a:lnTo>
                    <a:pt x="2514" y="335"/>
                  </a:lnTo>
                  <a:lnTo>
                    <a:pt x="2521" y="370"/>
                  </a:lnTo>
                  <a:moveTo>
                    <a:pt x="2262" y="346"/>
                  </a:moveTo>
                  <a:lnTo>
                    <a:pt x="2202" y="430"/>
                  </a:lnTo>
                  <a:lnTo>
                    <a:pt x="2145" y="446"/>
                  </a:lnTo>
                  <a:lnTo>
                    <a:pt x="2073" y="430"/>
                  </a:lnTo>
                  <a:lnTo>
                    <a:pt x="1948" y="434"/>
                  </a:lnTo>
                  <a:lnTo>
                    <a:pt x="1882" y="446"/>
                  </a:lnTo>
                  <a:lnTo>
                    <a:pt x="1871" y="511"/>
                  </a:lnTo>
                  <a:lnTo>
                    <a:pt x="1938" y="586"/>
                  </a:lnTo>
                  <a:lnTo>
                    <a:pt x="1979" y="548"/>
                  </a:lnTo>
                  <a:lnTo>
                    <a:pt x="2119" y="519"/>
                  </a:lnTo>
                  <a:lnTo>
                    <a:pt x="2113" y="558"/>
                  </a:lnTo>
                  <a:lnTo>
                    <a:pt x="2080" y="546"/>
                  </a:lnTo>
                  <a:lnTo>
                    <a:pt x="2047" y="596"/>
                  </a:lnTo>
                  <a:lnTo>
                    <a:pt x="1980" y="629"/>
                  </a:lnTo>
                  <a:lnTo>
                    <a:pt x="2049" y="738"/>
                  </a:lnTo>
                  <a:lnTo>
                    <a:pt x="2034" y="767"/>
                  </a:lnTo>
                  <a:lnTo>
                    <a:pt x="2098" y="865"/>
                  </a:lnTo>
                  <a:lnTo>
                    <a:pt x="2095" y="921"/>
                  </a:lnTo>
                  <a:lnTo>
                    <a:pt x="2054" y="946"/>
                  </a:lnTo>
                  <a:lnTo>
                    <a:pt x="2026" y="916"/>
                  </a:lnTo>
                  <a:lnTo>
                    <a:pt x="2065" y="847"/>
                  </a:lnTo>
                  <a:lnTo>
                    <a:pt x="1990" y="880"/>
                  </a:lnTo>
                  <a:lnTo>
                    <a:pt x="1972" y="856"/>
                  </a:lnTo>
                  <a:lnTo>
                    <a:pt x="1983" y="823"/>
                  </a:lnTo>
                  <a:lnTo>
                    <a:pt x="1931" y="773"/>
                  </a:lnTo>
                  <a:lnTo>
                    <a:pt x="1939" y="690"/>
                  </a:lnTo>
                  <a:lnTo>
                    <a:pt x="1888" y="716"/>
                  </a:lnTo>
                  <a:lnTo>
                    <a:pt x="1891" y="815"/>
                  </a:lnTo>
                  <a:lnTo>
                    <a:pt x="1889" y="937"/>
                  </a:lnTo>
                  <a:lnTo>
                    <a:pt x="1841" y="950"/>
                  </a:lnTo>
                  <a:lnTo>
                    <a:pt x="1809" y="925"/>
                  </a:lnTo>
                  <a:lnTo>
                    <a:pt x="1834" y="846"/>
                  </a:lnTo>
                  <a:lnTo>
                    <a:pt x="1826" y="764"/>
                  </a:lnTo>
                  <a:lnTo>
                    <a:pt x="1794" y="763"/>
                  </a:lnTo>
                  <a:lnTo>
                    <a:pt x="1772" y="705"/>
                  </a:lnTo>
                  <a:lnTo>
                    <a:pt x="1805" y="649"/>
                  </a:lnTo>
                  <a:lnTo>
                    <a:pt x="1816" y="582"/>
                  </a:lnTo>
                  <a:lnTo>
                    <a:pt x="1855" y="453"/>
                  </a:lnTo>
                  <a:lnTo>
                    <a:pt x="1871" y="418"/>
                  </a:lnTo>
                  <a:lnTo>
                    <a:pt x="1934" y="355"/>
                  </a:lnTo>
                  <a:lnTo>
                    <a:pt x="1993" y="380"/>
                  </a:lnTo>
                  <a:lnTo>
                    <a:pt x="2088" y="392"/>
                  </a:lnTo>
                  <a:lnTo>
                    <a:pt x="2175" y="388"/>
                  </a:lnTo>
                  <a:lnTo>
                    <a:pt x="2248" y="327"/>
                  </a:lnTo>
                  <a:lnTo>
                    <a:pt x="2262" y="346"/>
                  </a:lnTo>
                  <a:moveTo>
                    <a:pt x="2932" y="565"/>
                  </a:moveTo>
                  <a:lnTo>
                    <a:pt x="2950" y="702"/>
                  </a:lnTo>
                  <a:lnTo>
                    <a:pt x="3026" y="753"/>
                  </a:lnTo>
                  <a:lnTo>
                    <a:pt x="3092" y="663"/>
                  </a:lnTo>
                  <a:lnTo>
                    <a:pt x="3179" y="612"/>
                  </a:lnTo>
                  <a:lnTo>
                    <a:pt x="3246" y="612"/>
                  </a:lnTo>
                  <a:lnTo>
                    <a:pt x="3310" y="641"/>
                  </a:lnTo>
                  <a:lnTo>
                    <a:pt x="3365" y="672"/>
                  </a:lnTo>
                  <a:lnTo>
                    <a:pt x="3445" y="688"/>
                  </a:lnTo>
                  <a:lnTo>
                    <a:pt x="3434" y="965"/>
                  </a:lnTo>
                  <a:lnTo>
                    <a:pt x="3414" y="1243"/>
                  </a:lnTo>
                  <a:lnTo>
                    <a:pt x="3353" y="1173"/>
                  </a:lnTo>
                  <a:lnTo>
                    <a:pt x="3279" y="1156"/>
                  </a:lnTo>
                  <a:lnTo>
                    <a:pt x="3258" y="1180"/>
                  </a:lnTo>
                  <a:lnTo>
                    <a:pt x="3163" y="1183"/>
                  </a:lnTo>
                  <a:lnTo>
                    <a:pt x="3200" y="1114"/>
                  </a:lnTo>
                  <a:lnTo>
                    <a:pt x="3249" y="1090"/>
                  </a:lnTo>
                  <a:lnTo>
                    <a:pt x="3236" y="997"/>
                  </a:lnTo>
                  <a:lnTo>
                    <a:pt x="3205" y="926"/>
                  </a:lnTo>
                  <a:lnTo>
                    <a:pt x="3062" y="854"/>
                  </a:lnTo>
                  <a:lnTo>
                    <a:pt x="3001" y="847"/>
                  </a:lnTo>
                  <a:lnTo>
                    <a:pt x="2891" y="768"/>
                  </a:lnTo>
                  <a:lnTo>
                    <a:pt x="2867" y="809"/>
                  </a:lnTo>
                  <a:lnTo>
                    <a:pt x="2838" y="817"/>
                  </a:lnTo>
                  <a:lnTo>
                    <a:pt x="2822" y="786"/>
                  </a:lnTo>
                  <a:lnTo>
                    <a:pt x="2823" y="749"/>
                  </a:lnTo>
                  <a:lnTo>
                    <a:pt x="2767" y="707"/>
                  </a:lnTo>
                  <a:lnTo>
                    <a:pt x="2849" y="676"/>
                  </a:lnTo>
                  <a:lnTo>
                    <a:pt x="2902" y="678"/>
                  </a:lnTo>
                  <a:lnTo>
                    <a:pt x="2897" y="655"/>
                  </a:lnTo>
                  <a:lnTo>
                    <a:pt x="2787" y="655"/>
                  </a:lnTo>
                  <a:lnTo>
                    <a:pt x="2758" y="604"/>
                  </a:lnTo>
                  <a:lnTo>
                    <a:pt x="2691" y="589"/>
                  </a:lnTo>
                  <a:lnTo>
                    <a:pt x="2659" y="546"/>
                  </a:lnTo>
                  <a:lnTo>
                    <a:pt x="2761" y="526"/>
                  </a:lnTo>
                  <a:lnTo>
                    <a:pt x="2800" y="498"/>
                  </a:lnTo>
                  <a:lnTo>
                    <a:pt x="2920" y="533"/>
                  </a:lnTo>
                  <a:lnTo>
                    <a:pt x="2932" y="565"/>
                  </a:lnTo>
                  <a:moveTo>
                    <a:pt x="2652" y="730"/>
                  </a:moveTo>
                  <a:lnTo>
                    <a:pt x="2677" y="795"/>
                  </a:lnTo>
                  <a:lnTo>
                    <a:pt x="2615" y="760"/>
                  </a:lnTo>
                  <a:lnTo>
                    <a:pt x="2552" y="753"/>
                  </a:lnTo>
                  <a:lnTo>
                    <a:pt x="2510" y="758"/>
                  </a:lnTo>
                  <a:lnTo>
                    <a:pt x="2458" y="755"/>
                  </a:lnTo>
                  <a:lnTo>
                    <a:pt x="2477" y="709"/>
                  </a:lnTo>
                  <a:lnTo>
                    <a:pt x="2570" y="705"/>
                  </a:lnTo>
                  <a:lnTo>
                    <a:pt x="2652" y="730"/>
                  </a:lnTo>
                  <a:moveTo>
                    <a:pt x="2409" y="761"/>
                  </a:moveTo>
                  <a:lnTo>
                    <a:pt x="2380" y="789"/>
                  </a:lnTo>
                  <a:lnTo>
                    <a:pt x="2328" y="774"/>
                  </a:lnTo>
                  <a:lnTo>
                    <a:pt x="2315" y="737"/>
                  </a:lnTo>
                  <a:lnTo>
                    <a:pt x="2391" y="733"/>
                  </a:lnTo>
                  <a:lnTo>
                    <a:pt x="2409" y="761"/>
                  </a:lnTo>
                  <a:moveTo>
                    <a:pt x="2960" y="996"/>
                  </a:moveTo>
                  <a:lnTo>
                    <a:pt x="2917" y="1054"/>
                  </a:lnTo>
                  <a:lnTo>
                    <a:pt x="2914" y="990"/>
                  </a:lnTo>
                  <a:lnTo>
                    <a:pt x="2929" y="959"/>
                  </a:lnTo>
                  <a:lnTo>
                    <a:pt x="2947" y="930"/>
                  </a:lnTo>
                  <a:lnTo>
                    <a:pt x="2962" y="955"/>
                  </a:lnTo>
                  <a:lnTo>
                    <a:pt x="2960" y="996"/>
                  </a:lnTo>
                  <a:moveTo>
                    <a:pt x="996" y="1044"/>
                  </a:moveTo>
                  <a:lnTo>
                    <a:pt x="1139" y="1052"/>
                  </a:lnTo>
                  <a:lnTo>
                    <a:pt x="1158" y="1017"/>
                  </a:lnTo>
                  <a:lnTo>
                    <a:pt x="1295" y="1058"/>
                  </a:lnTo>
                  <a:lnTo>
                    <a:pt x="1319" y="1113"/>
                  </a:lnTo>
                  <a:lnTo>
                    <a:pt x="1431" y="1129"/>
                  </a:lnTo>
                  <a:lnTo>
                    <a:pt x="1519" y="1179"/>
                  </a:lnTo>
                  <a:lnTo>
                    <a:pt x="1431" y="1212"/>
                  </a:lnTo>
                  <a:lnTo>
                    <a:pt x="1351" y="1177"/>
                  </a:lnTo>
                  <a:lnTo>
                    <a:pt x="1283" y="1180"/>
                  </a:lnTo>
                  <a:lnTo>
                    <a:pt x="1206" y="1174"/>
                  </a:lnTo>
                  <a:lnTo>
                    <a:pt x="1136" y="1158"/>
                  </a:lnTo>
                  <a:lnTo>
                    <a:pt x="1052" y="1126"/>
                  </a:lnTo>
                  <a:lnTo>
                    <a:pt x="997" y="1117"/>
                  </a:lnTo>
                  <a:lnTo>
                    <a:pt x="965" y="1128"/>
                  </a:lnTo>
                  <a:lnTo>
                    <a:pt x="830" y="1093"/>
                  </a:lnTo>
                  <a:lnTo>
                    <a:pt x="819" y="1056"/>
                  </a:lnTo>
                  <a:lnTo>
                    <a:pt x="751" y="1050"/>
                  </a:lnTo>
                  <a:lnTo>
                    <a:pt x="807" y="969"/>
                  </a:lnTo>
                  <a:lnTo>
                    <a:pt x="898" y="974"/>
                  </a:lnTo>
                  <a:lnTo>
                    <a:pt x="957" y="1007"/>
                  </a:lnTo>
                  <a:lnTo>
                    <a:pt x="987" y="1013"/>
                  </a:lnTo>
                  <a:lnTo>
                    <a:pt x="996" y="1044"/>
                  </a:lnTo>
                  <a:moveTo>
                    <a:pt x="2061" y="1156"/>
                  </a:moveTo>
                  <a:lnTo>
                    <a:pt x="2046" y="1203"/>
                  </a:lnTo>
                  <a:lnTo>
                    <a:pt x="1932" y="1227"/>
                  </a:lnTo>
                  <a:lnTo>
                    <a:pt x="1833" y="1217"/>
                  </a:lnTo>
                  <a:lnTo>
                    <a:pt x="1835" y="1186"/>
                  </a:lnTo>
                  <a:lnTo>
                    <a:pt x="1896" y="1168"/>
                  </a:lnTo>
                  <a:lnTo>
                    <a:pt x="1941" y="1193"/>
                  </a:lnTo>
                  <a:lnTo>
                    <a:pt x="1991" y="1187"/>
                  </a:lnTo>
                  <a:lnTo>
                    <a:pt x="2061" y="1156"/>
                  </a:lnTo>
                  <a:moveTo>
                    <a:pt x="1685" y="1156"/>
                  </a:moveTo>
                  <a:lnTo>
                    <a:pt x="1711" y="1179"/>
                  </a:lnTo>
                  <a:lnTo>
                    <a:pt x="1758" y="1172"/>
                  </a:lnTo>
                  <a:lnTo>
                    <a:pt x="1774" y="1208"/>
                  </a:lnTo>
                  <a:lnTo>
                    <a:pt x="1685" y="1225"/>
                  </a:lnTo>
                  <a:lnTo>
                    <a:pt x="1633" y="1236"/>
                  </a:lnTo>
                  <a:lnTo>
                    <a:pt x="1592" y="1236"/>
                  </a:lnTo>
                  <a:lnTo>
                    <a:pt x="1622" y="1187"/>
                  </a:lnTo>
                  <a:lnTo>
                    <a:pt x="1663" y="1186"/>
                  </a:lnTo>
                  <a:lnTo>
                    <a:pt x="1685" y="1156"/>
                  </a:lnTo>
                  <a:moveTo>
                    <a:pt x="2161" y="1330"/>
                  </a:moveTo>
                  <a:lnTo>
                    <a:pt x="2095" y="1349"/>
                  </a:lnTo>
                  <a:lnTo>
                    <a:pt x="2087" y="1339"/>
                  </a:lnTo>
                  <a:lnTo>
                    <a:pt x="2097" y="1310"/>
                  </a:lnTo>
                  <a:lnTo>
                    <a:pt x="2133" y="1258"/>
                  </a:lnTo>
                  <a:lnTo>
                    <a:pt x="2210" y="1224"/>
                  </a:lnTo>
                  <a:lnTo>
                    <a:pt x="2217" y="1241"/>
                  </a:lnTo>
                  <a:lnTo>
                    <a:pt x="2216" y="1266"/>
                  </a:lnTo>
                  <a:lnTo>
                    <a:pt x="2161" y="1330"/>
                  </a:lnTo>
                  <a:moveTo>
                    <a:pt x="1881" y="1339"/>
                  </a:moveTo>
                  <a:lnTo>
                    <a:pt x="1850" y="1340"/>
                  </a:lnTo>
                  <a:lnTo>
                    <a:pt x="1756" y="1280"/>
                  </a:lnTo>
                  <a:lnTo>
                    <a:pt x="1827" y="1264"/>
                  </a:lnTo>
                  <a:lnTo>
                    <a:pt x="1864" y="1290"/>
                  </a:lnTo>
                  <a:lnTo>
                    <a:pt x="1888" y="1316"/>
                  </a:lnTo>
                  <a:lnTo>
                    <a:pt x="1881" y="1339"/>
                  </a:lnTo>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51" name="Freeform 150"/>
            <p:cNvSpPr>
              <a:spLocks/>
            </p:cNvSpPr>
            <p:nvPr/>
          </p:nvSpPr>
          <p:spPr bwMode="auto">
            <a:xfrm>
              <a:off x="6947394" y="3102596"/>
              <a:ext cx="833184" cy="888464"/>
            </a:xfrm>
            <a:custGeom>
              <a:avLst/>
              <a:gdLst>
                <a:gd name="T0" fmla="*/ 149 w 504"/>
                <a:gd name="T1" fmla="*/ 42 h 572"/>
                <a:gd name="T2" fmla="*/ 148 w 504"/>
                <a:gd name="T3" fmla="*/ 60 h 572"/>
                <a:gd name="T4" fmla="*/ 206 w 504"/>
                <a:gd name="T5" fmla="*/ 110 h 572"/>
                <a:gd name="T6" fmla="*/ 212 w 504"/>
                <a:gd name="T7" fmla="*/ 147 h 572"/>
                <a:gd name="T8" fmla="*/ 282 w 504"/>
                <a:gd name="T9" fmla="*/ 172 h 572"/>
                <a:gd name="T10" fmla="*/ 330 w 504"/>
                <a:gd name="T11" fmla="*/ 189 h 572"/>
                <a:gd name="T12" fmla="*/ 340 w 504"/>
                <a:gd name="T13" fmla="*/ 167 h 572"/>
                <a:gd name="T14" fmla="*/ 355 w 504"/>
                <a:gd name="T15" fmla="*/ 170 h 572"/>
                <a:gd name="T16" fmla="*/ 384 w 504"/>
                <a:gd name="T17" fmla="*/ 179 h 572"/>
                <a:gd name="T18" fmla="*/ 412 w 504"/>
                <a:gd name="T19" fmla="*/ 167 h 572"/>
                <a:gd name="T20" fmla="*/ 430 w 504"/>
                <a:gd name="T21" fmla="*/ 142 h 572"/>
                <a:gd name="T22" fmla="*/ 474 w 504"/>
                <a:gd name="T23" fmla="*/ 126 h 572"/>
                <a:gd name="T24" fmla="*/ 501 w 504"/>
                <a:gd name="T25" fmla="*/ 150 h 572"/>
                <a:gd name="T26" fmla="*/ 504 w 504"/>
                <a:gd name="T27" fmla="*/ 175 h 572"/>
                <a:gd name="T28" fmla="*/ 473 w 504"/>
                <a:gd name="T29" fmla="*/ 197 h 572"/>
                <a:gd name="T30" fmla="*/ 463 w 504"/>
                <a:gd name="T31" fmla="*/ 242 h 572"/>
                <a:gd name="T32" fmla="*/ 449 w 504"/>
                <a:gd name="T33" fmla="*/ 266 h 572"/>
                <a:gd name="T34" fmla="*/ 429 w 504"/>
                <a:gd name="T35" fmla="*/ 247 h 572"/>
                <a:gd name="T36" fmla="*/ 412 w 504"/>
                <a:gd name="T37" fmla="*/ 249 h 572"/>
                <a:gd name="T38" fmla="*/ 428 w 504"/>
                <a:gd name="T39" fmla="*/ 219 h 572"/>
                <a:gd name="T40" fmla="*/ 383 w 504"/>
                <a:gd name="T41" fmla="*/ 212 h 572"/>
                <a:gd name="T42" fmla="*/ 354 w 504"/>
                <a:gd name="T43" fmla="*/ 188 h 572"/>
                <a:gd name="T44" fmla="*/ 356 w 504"/>
                <a:gd name="T45" fmla="*/ 221 h 572"/>
                <a:gd name="T46" fmla="*/ 364 w 504"/>
                <a:gd name="T47" fmla="*/ 246 h 572"/>
                <a:gd name="T48" fmla="*/ 378 w 504"/>
                <a:gd name="T49" fmla="*/ 287 h 572"/>
                <a:gd name="T50" fmla="*/ 347 w 504"/>
                <a:gd name="T51" fmla="*/ 306 h 572"/>
                <a:gd name="T52" fmla="*/ 298 w 504"/>
                <a:gd name="T53" fmla="*/ 357 h 572"/>
                <a:gd name="T54" fmla="*/ 271 w 504"/>
                <a:gd name="T55" fmla="*/ 394 h 572"/>
                <a:gd name="T56" fmla="*/ 238 w 504"/>
                <a:gd name="T57" fmla="*/ 407 h 572"/>
                <a:gd name="T58" fmla="*/ 243 w 504"/>
                <a:gd name="T59" fmla="*/ 467 h 572"/>
                <a:gd name="T60" fmla="*/ 230 w 504"/>
                <a:gd name="T61" fmla="*/ 523 h 572"/>
                <a:gd name="T62" fmla="*/ 212 w 504"/>
                <a:gd name="T63" fmla="*/ 552 h 572"/>
                <a:gd name="T64" fmla="*/ 181 w 504"/>
                <a:gd name="T65" fmla="*/ 553 h 572"/>
                <a:gd name="T66" fmla="*/ 156 w 504"/>
                <a:gd name="T67" fmla="*/ 493 h 572"/>
                <a:gd name="T68" fmla="*/ 134 w 504"/>
                <a:gd name="T69" fmla="*/ 434 h 572"/>
                <a:gd name="T70" fmla="*/ 95 w 504"/>
                <a:gd name="T71" fmla="*/ 338 h 572"/>
                <a:gd name="T72" fmla="*/ 61 w 504"/>
                <a:gd name="T73" fmla="*/ 306 h 572"/>
                <a:gd name="T74" fmla="*/ 29 w 504"/>
                <a:gd name="T75" fmla="*/ 271 h 572"/>
                <a:gd name="T76" fmla="*/ 10 w 504"/>
                <a:gd name="T77" fmla="*/ 231 h 572"/>
                <a:gd name="T78" fmla="*/ 31 w 504"/>
                <a:gd name="T79" fmla="*/ 203 h 572"/>
                <a:gd name="T80" fmla="*/ 29 w 504"/>
                <a:gd name="T81" fmla="*/ 156 h 572"/>
                <a:gd name="T82" fmla="*/ 72 w 504"/>
                <a:gd name="T83" fmla="*/ 115 h 572"/>
                <a:gd name="T84" fmla="*/ 94 w 504"/>
                <a:gd name="T85" fmla="*/ 67 h 572"/>
                <a:gd name="T86" fmla="*/ 58 w 504"/>
                <a:gd name="T87" fmla="*/ 25 h 572"/>
                <a:gd name="T88" fmla="*/ 110 w 504"/>
                <a:gd name="T89" fmla="*/ 18 h 5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504" h="572">
                  <a:moveTo>
                    <a:pt x="122" y="0"/>
                  </a:moveTo>
                  <a:lnTo>
                    <a:pt x="147" y="25"/>
                  </a:lnTo>
                  <a:lnTo>
                    <a:pt x="149" y="42"/>
                  </a:lnTo>
                  <a:lnTo>
                    <a:pt x="159" y="52"/>
                  </a:lnTo>
                  <a:lnTo>
                    <a:pt x="161" y="63"/>
                  </a:lnTo>
                  <a:lnTo>
                    <a:pt x="148" y="60"/>
                  </a:lnTo>
                  <a:lnTo>
                    <a:pt x="158" y="83"/>
                  </a:lnTo>
                  <a:lnTo>
                    <a:pt x="178" y="96"/>
                  </a:lnTo>
                  <a:lnTo>
                    <a:pt x="206" y="110"/>
                  </a:lnTo>
                  <a:lnTo>
                    <a:pt x="197" y="120"/>
                  </a:lnTo>
                  <a:lnTo>
                    <a:pt x="194" y="139"/>
                  </a:lnTo>
                  <a:lnTo>
                    <a:pt x="212" y="147"/>
                  </a:lnTo>
                  <a:lnTo>
                    <a:pt x="231" y="157"/>
                  </a:lnTo>
                  <a:lnTo>
                    <a:pt x="257" y="169"/>
                  </a:lnTo>
                  <a:lnTo>
                    <a:pt x="282" y="172"/>
                  </a:lnTo>
                  <a:lnTo>
                    <a:pt x="294" y="182"/>
                  </a:lnTo>
                  <a:lnTo>
                    <a:pt x="308" y="184"/>
                  </a:lnTo>
                  <a:lnTo>
                    <a:pt x="330" y="189"/>
                  </a:lnTo>
                  <a:lnTo>
                    <a:pt x="345" y="189"/>
                  </a:lnTo>
                  <a:lnTo>
                    <a:pt x="346" y="181"/>
                  </a:lnTo>
                  <a:lnTo>
                    <a:pt x="340" y="167"/>
                  </a:lnTo>
                  <a:lnTo>
                    <a:pt x="340" y="158"/>
                  </a:lnTo>
                  <a:lnTo>
                    <a:pt x="350" y="154"/>
                  </a:lnTo>
                  <a:lnTo>
                    <a:pt x="355" y="170"/>
                  </a:lnTo>
                  <a:lnTo>
                    <a:pt x="356" y="174"/>
                  </a:lnTo>
                  <a:lnTo>
                    <a:pt x="374" y="182"/>
                  </a:lnTo>
                  <a:lnTo>
                    <a:pt x="384" y="179"/>
                  </a:lnTo>
                  <a:lnTo>
                    <a:pt x="400" y="181"/>
                  </a:lnTo>
                  <a:lnTo>
                    <a:pt x="414" y="180"/>
                  </a:lnTo>
                  <a:lnTo>
                    <a:pt x="412" y="167"/>
                  </a:lnTo>
                  <a:lnTo>
                    <a:pt x="404" y="161"/>
                  </a:lnTo>
                  <a:lnTo>
                    <a:pt x="418" y="158"/>
                  </a:lnTo>
                  <a:lnTo>
                    <a:pt x="430" y="142"/>
                  </a:lnTo>
                  <a:lnTo>
                    <a:pt x="447" y="129"/>
                  </a:lnTo>
                  <a:lnTo>
                    <a:pt x="463" y="134"/>
                  </a:lnTo>
                  <a:lnTo>
                    <a:pt x="474" y="126"/>
                  </a:lnTo>
                  <a:lnTo>
                    <a:pt x="485" y="139"/>
                  </a:lnTo>
                  <a:lnTo>
                    <a:pt x="481" y="147"/>
                  </a:lnTo>
                  <a:lnTo>
                    <a:pt x="501" y="150"/>
                  </a:lnTo>
                  <a:lnTo>
                    <a:pt x="504" y="158"/>
                  </a:lnTo>
                  <a:lnTo>
                    <a:pt x="499" y="162"/>
                  </a:lnTo>
                  <a:lnTo>
                    <a:pt x="504" y="175"/>
                  </a:lnTo>
                  <a:lnTo>
                    <a:pt x="490" y="171"/>
                  </a:lnTo>
                  <a:lnTo>
                    <a:pt x="470" y="185"/>
                  </a:lnTo>
                  <a:lnTo>
                    <a:pt x="473" y="197"/>
                  </a:lnTo>
                  <a:lnTo>
                    <a:pt x="467" y="215"/>
                  </a:lnTo>
                  <a:lnTo>
                    <a:pt x="468" y="225"/>
                  </a:lnTo>
                  <a:lnTo>
                    <a:pt x="463" y="242"/>
                  </a:lnTo>
                  <a:lnTo>
                    <a:pt x="449" y="237"/>
                  </a:lnTo>
                  <a:lnTo>
                    <a:pt x="452" y="259"/>
                  </a:lnTo>
                  <a:lnTo>
                    <a:pt x="449" y="266"/>
                  </a:lnTo>
                  <a:lnTo>
                    <a:pt x="452" y="274"/>
                  </a:lnTo>
                  <a:lnTo>
                    <a:pt x="444" y="280"/>
                  </a:lnTo>
                  <a:lnTo>
                    <a:pt x="429" y="247"/>
                  </a:lnTo>
                  <a:lnTo>
                    <a:pt x="424" y="247"/>
                  </a:lnTo>
                  <a:lnTo>
                    <a:pt x="424" y="260"/>
                  </a:lnTo>
                  <a:lnTo>
                    <a:pt x="412" y="249"/>
                  </a:lnTo>
                  <a:lnTo>
                    <a:pt x="415" y="237"/>
                  </a:lnTo>
                  <a:lnTo>
                    <a:pt x="423" y="236"/>
                  </a:lnTo>
                  <a:lnTo>
                    <a:pt x="428" y="219"/>
                  </a:lnTo>
                  <a:lnTo>
                    <a:pt x="417" y="215"/>
                  </a:lnTo>
                  <a:lnTo>
                    <a:pt x="400" y="215"/>
                  </a:lnTo>
                  <a:lnTo>
                    <a:pt x="383" y="212"/>
                  </a:lnTo>
                  <a:lnTo>
                    <a:pt x="378" y="198"/>
                  </a:lnTo>
                  <a:lnTo>
                    <a:pt x="370" y="197"/>
                  </a:lnTo>
                  <a:lnTo>
                    <a:pt x="354" y="188"/>
                  </a:lnTo>
                  <a:lnTo>
                    <a:pt x="350" y="202"/>
                  </a:lnTo>
                  <a:lnTo>
                    <a:pt x="366" y="213"/>
                  </a:lnTo>
                  <a:lnTo>
                    <a:pt x="356" y="221"/>
                  </a:lnTo>
                  <a:lnTo>
                    <a:pt x="353" y="228"/>
                  </a:lnTo>
                  <a:lnTo>
                    <a:pt x="365" y="234"/>
                  </a:lnTo>
                  <a:lnTo>
                    <a:pt x="364" y="246"/>
                  </a:lnTo>
                  <a:lnTo>
                    <a:pt x="373" y="262"/>
                  </a:lnTo>
                  <a:lnTo>
                    <a:pt x="379" y="279"/>
                  </a:lnTo>
                  <a:lnTo>
                    <a:pt x="378" y="287"/>
                  </a:lnTo>
                  <a:lnTo>
                    <a:pt x="365" y="286"/>
                  </a:lnTo>
                  <a:lnTo>
                    <a:pt x="344" y="291"/>
                  </a:lnTo>
                  <a:lnTo>
                    <a:pt x="347" y="306"/>
                  </a:lnTo>
                  <a:lnTo>
                    <a:pt x="339" y="319"/>
                  </a:lnTo>
                  <a:lnTo>
                    <a:pt x="315" y="333"/>
                  </a:lnTo>
                  <a:lnTo>
                    <a:pt x="298" y="357"/>
                  </a:lnTo>
                  <a:lnTo>
                    <a:pt x="286" y="370"/>
                  </a:lnTo>
                  <a:lnTo>
                    <a:pt x="270" y="384"/>
                  </a:lnTo>
                  <a:lnTo>
                    <a:pt x="271" y="394"/>
                  </a:lnTo>
                  <a:lnTo>
                    <a:pt x="262" y="399"/>
                  </a:lnTo>
                  <a:lnTo>
                    <a:pt x="246" y="406"/>
                  </a:lnTo>
                  <a:lnTo>
                    <a:pt x="238" y="407"/>
                  </a:lnTo>
                  <a:lnTo>
                    <a:pt x="234" y="423"/>
                  </a:lnTo>
                  <a:lnTo>
                    <a:pt x="241" y="450"/>
                  </a:lnTo>
                  <a:lnTo>
                    <a:pt x="243" y="467"/>
                  </a:lnTo>
                  <a:lnTo>
                    <a:pt x="237" y="487"/>
                  </a:lnTo>
                  <a:lnTo>
                    <a:pt x="239" y="522"/>
                  </a:lnTo>
                  <a:lnTo>
                    <a:pt x="230" y="523"/>
                  </a:lnTo>
                  <a:lnTo>
                    <a:pt x="222" y="539"/>
                  </a:lnTo>
                  <a:lnTo>
                    <a:pt x="228" y="546"/>
                  </a:lnTo>
                  <a:lnTo>
                    <a:pt x="212" y="552"/>
                  </a:lnTo>
                  <a:lnTo>
                    <a:pt x="206" y="566"/>
                  </a:lnTo>
                  <a:lnTo>
                    <a:pt x="199" y="572"/>
                  </a:lnTo>
                  <a:lnTo>
                    <a:pt x="181" y="553"/>
                  </a:lnTo>
                  <a:lnTo>
                    <a:pt x="171" y="523"/>
                  </a:lnTo>
                  <a:lnTo>
                    <a:pt x="163" y="503"/>
                  </a:lnTo>
                  <a:lnTo>
                    <a:pt x="156" y="493"/>
                  </a:lnTo>
                  <a:lnTo>
                    <a:pt x="144" y="473"/>
                  </a:lnTo>
                  <a:lnTo>
                    <a:pt x="138" y="447"/>
                  </a:lnTo>
                  <a:lnTo>
                    <a:pt x="134" y="434"/>
                  </a:lnTo>
                  <a:lnTo>
                    <a:pt x="115" y="405"/>
                  </a:lnTo>
                  <a:lnTo>
                    <a:pt x="103" y="365"/>
                  </a:lnTo>
                  <a:lnTo>
                    <a:pt x="95" y="338"/>
                  </a:lnTo>
                  <a:lnTo>
                    <a:pt x="92" y="313"/>
                  </a:lnTo>
                  <a:lnTo>
                    <a:pt x="86" y="294"/>
                  </a:lnTo>
                  <a:lnTo>
                    <a:pt x="61" y="306"/>
                  </a:lnTo>
                  <a:lnTo>
                    <a:pt x="48" y="304"/>
                  </a:lnTo>
                  <a:lnTo>
                    <a:pt x="22" y="279"/>
                  </a:lnTo>
                  <a:lnTo>
                    <a:pt x="29" y="271"/>
                  </a:lnTo>
                  <a:lnTo>
                    <a:pt x="23" y="263"/>
                  </a:lnTo>
                  <a:lnTo>
                    <a:pt x="0" y="245"/>
                  </a:lnTo>
                  <a:lnTo>
                    <a:pt x="10" y="231"/>
                  </a:lnTo>
                  <a:lnTo>
                    <a:pt x="49" y="231"/>
                  </a:lnTo>
                  <a:lnTo>
                    <a:pt x="43" y="213"/>
                  </a:lnTo>
                  <a:lnTo>
                    <a:pt x="31" y="203"/>
                  </a:lnTo>
                  <a:lnTo>
                    <a:pt x="27" y="187"/>
                  </a:lnTo>
                  <a:lnTo>
                    <a:pt x="13" y="178"/>
                  </a:lnTo>
                  <a:lnTo>
                    <a:pt x="29" y="156"/>
                  </a:lnTo>
                  <a:lnTo>
                    <a:pt x="50" y="158"/>
                  </a:lnTo>
                  <a:lnTo>
                    <a:pt x="65" y="136"/>
                  </a:lnTo>
                  <a:lnTo>
                    <a:pt x="72" y="115"/>
                  </a:lnTo>
                  <a:lnTo>
                    <a:pt x="85" y="94"/>
                  </a:lnTo>
                  <a:lnTo>
                    <a:pt x="81" y="79"/>
                  </a:lnTo>
                  <a:lnTo>
                    <a:pt x="94" y="67"/>
                  </a:lnTo>
                  <a:lnTo>
                    <a:pt x="77" y="57"/>
                  </a:lnTo>
                  <a:lnTo>
                    <a:pt x="68" y="43"/>
                  </a:lnTo>
                  <a:lnTo>
                    <a:pt x="58" y="25"/>
                  </a:lnTo>
                  <a:lnTo>
                    <a:pt x="64" y="16"/>
                  </a:lnTo>
                  <a:lnTo>
                    <a:pt x="92" y="21"/>
                  </a:lnTo>
                  <a:lnTo>
                    <a:pt x="110" y="18"/>
                  </a:lnTo>
                  <a:lnTo>
                    <a:pt x="122"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52" name="Freeform 151"/>
            <p:cNvSpPr>
              <a:spLocks/>
            </p:cNvSpPr>
            <p:nvPr/>
          </p:nvSpPr>
          <p:spPr bwMode="auto">
            <a:xfrm>
              <a:off x="8736095" y="3139874"/>
              <a:ext cx="62819" cy="52810"/>
            </a:xfrm>
            <a:custGeom>
              <a:avLst/>
              <a:gdLst>
                <a:gd name="T0" fmla="*/ 33 w 38"/>
                <a:gd name="T1" fmla="*/ 4 h 34"/>
                <a:gd name="T2" fmla="*/ 38 w 38"/>
                <a:gd name="T3" fmla="*/ 11 h 34"/>
                <a:gd name="T4" fmla="*/ 34 w 38"/>
                <a:gd name="T5" fmla="*/ 24 h 34"/>
                <a:gd name="T6" fmla="*/ 24 w 38"/>
                <a:gd name="T7" fmla="*/ 17 h 34"/>
                <a:gd name="T8" fmla="*/ 17 w 38"/>
                <a:gd name="T9" fmla="*/ 22 h 34"/>
                <a:gd name="T10" fmla="*/ 17 w 38"/>
                <a:gd name="T11" fmla="*/ 34 h 34"/>
                <a:gd name="T12" fmla="*/ 4 w 38"/>
                <a:gd name="T13" fmla="*/ 28 h 34"/>
                <a:gd name="T14" fmla="*/ 0 w 38"/>
                <a:gd name="T15" fmla="*/ 18 h 34"/>
                <a:gd name="T16" fmla="*/ 4 w 38"/>
                <a:gd name="T17" fmla="*/ 6 h 34"/>
                <a:gd name="T18" fmla="*/ 15 w 38"/>
                <a:gd name="T19" fmla="*/ 8 h 34"/>
                <a:gd name="T20" fmla="*/ 19 w 38"/>
                <a:gd name="T21" fmla="*/ 0 h 34"/>
                <a:gd name="T22" fmla="*/ 33 w 38"/>
                <a:gd name="T23" fmla="*/ 4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8" h="34">
                  <a:moveTo>
                    <a:pt x="33" y="4"/>
                  </a:moveTo>
                  <a:lnTo>
                    <a:pt x="38" y="11"/>
                  </a:lnTo>
                  <a:lnTo>
                    <a:pt x="34" y="24"/>
                  </a:lnTo>
                  <a:lnTo>
                    <a:pt x="24" y="17"/>
                  </a:lnTo>
                  <a:lnTo>
                    <a:pt x="17" y="22"/>
                  </a:lnTo>
                  <a:lnTo>
                    <a:pt x="17" y="34"/>
                  </a:lnTo>
                  <a:lnTo>
                    <a:pt x="4" y="28"/>
                  </a:lnTo>
                  <a:lnTo>
                    <a:pt x="0" y="18"/>
                  </a:lnTo>
                  <a:lnTo>
                    <a:pt x="4" y="6"/>
                  </a:lnTo>
                  <a:lnTo>
                    <a:pt x="15" y="8"/>
                  </a:lnTo>
                  <a:lnTo>
                    <a:pt x="19" y="0"/>
                  </a:lnTo>
                  <a:lnTo>
                    <a:pt x="33" y="4"/>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53" name="Freeform 152"/>
            <p:cNvSpPr>
              <a:spLocks/>
            </p:cNvSpPr>
            <p:nvPr/>
          </p:nvSpPr>
          <p:spPr bwMode="auto">
            <a:xfrm>
              <a:off x="8653437" y="2914652"/>
              <a:ext cx="287647" cy="332398"/>
            </a:xfrm>
            <a:custGeom>
              <a:avLst/>
              <a:gdLst>
                <a:gd name="T0" fmla="*/ 164 w 174"/>
                <a:gd name="T1" fmla="*/ 87 h 214"/>
                <a:gd name="T2" fmla="*/ 166 w 174"/>
                <a:gd name="T3" fmla="*/ 104 h 214"/>
                <a:gd name="T4" fmla="*/ 174 w 174"/>
                <a:gd name="T5" fmla="*/ 114 h 214"/>
                <a:gd name="T6" fmla="*/ 171 w 174"/>
                <a:gd name="T7" fmla="*/ 129 h 214"/>
                <a:gd name="T8" fmla="*/ 154 w 174"/>
                <a:gd name="T9" fmla="*/ 139 h 214"/>
                <a:gd name="T10" fmla="*/ 124 w 174"/>
                <a:gd name="T11" fmla="*/ 140 h 214"/>
                <a:gd name="T12" fmla="*/ 109 w 174"/>
                <a:gd name="T13" fmla="*/ 163 h 214"/>
                <a:gd name="T14" fmla="*/ 94 w 174"/>
                <a:gd name="T15" fmla="*/ 155 h 214"/>
                <a:gd name="T16" fmla="*/ 87 w 174"/>
                <a:gd name="T17" fmla="*/ 140 h 214"/>
                <a:gd name="T18" fmla="*/ 59 w 174"/>
                <a:gd name="T19" fmla="*/ 145 h 214"/>
                <a:gd name="T20" fmla="*/ 42 w 174"/>
                <a:gd name="T21" fmla="*/ 154 h 214"/>
                <a:gd name="T22" fmla="*/ 22 w 174"/>
                <a:gd name="T23" fmla="*/ 155 h 214"/>
                <a:gd name="T24" fmla="*/ 46 w 174"/>
                <a:gd name="T25" fmla="*/ 170 h 214"/>
                <a:gd name="T26" fmla="*/ 48 w 174"/>
                <a:gd name="T27" fmla="*/ 205 h 214"/>
                <a:gd name="T28" fmla="*/ 40 w 174"/>
                <a:gd name="T29" fmla="*/ 214 h 214"/>
                <a:gd name="T30" fmla="*/ 28 w 174"/>
                <a:gd name="T31" fmla="*/ 206 h 214"/>
                <a:gd name="T32" fmla="*/ 26 w 174"/>
                <a:gd name="T33" fmla="*/ 187 h 214"/>
                <a:gd name="T34" fmla="*/ 12 w 174"/>
                <a:gd name="T35" fmla="*/ 181 h 214"/>
                <a:gd name="T36" fmla="*/ 0 w 174"/>
                <a:gd name="T37" fmla="*/ 167 h 214"/>
                <a:gd name="T38" fmla="*/ 14 w 174"/>
                <a:gd name="T39" fmla="*/ 160 h 214"/>
                <a:gd name="T40" fmla="*/ 17 w 174"/>
                <a:gd name="T41" fmla="*/ 148 h 214"/>
                <a:gd name="T42" fmla="*/ 30 w 174"/>
                <a:gd name="T43" fmla="*/ 137 h 214"/>
                <a:gd name="T44" fmla="*/ 37 w 174"/>
                <a:gd name="T45" fmla="*/ 123 h 214"/>
                <a:gd name="T46" fmla="*/ 68 w 174"/>
                <a:gd name="T47" fmla="*/ 117 h 214"/>
                <a:gd name="T48" fmla="*/ 89 w 174"/>
                <a:gd name="T49" fmla="*/ 121 h 214"/>
                <a:gd name="T50" fmla="*/ 89 w 174"/>
                <a:gd name="T51" fmla="*/ 84 h 214"/>
                <a:gd name="T52" fmla="*/ 106 w 174"/>
                <a:gd name="T53" fmla="*/ 94 h 214"/>
                <a:gd name="T54" fmla="*/ 120 w 174"/>
                <a:gd name="T55" fmla="*/ 73 h 214"/>
                <a:gd name="T56" fmla="*/ 126 w 174"/>
                <a:gd name="T57" fmla="*/ 65 h 214"/>
                <a:gd name="T58" fmla="*/ 123 w 174"/>
                <a:gd name="T59" fmla="*/ 40 h 214"/>
                <a:gd name="T60" fmla="*/ 108 w 174"/>
                <a:gd name="T61" fmla="*/ 17 h 214"/>
                <a:gd name="T62" fmla="*/ 107 w 174"/>
                <a:gd name="T63" fmla="*/ 4 h 214"/>
                <a:gd name="T64" fmla="*/ 123 w 174"/>
                <a:gd name="T65" fmla="*/ 0 h 214"/>
                <a:gd name="T66" fmla="*/ 149 w 174"/>
                <a:gd name="T67" fmla="*/ 29 h 214"/>
                <a:gd name="T68" fmla="*/ 157 w 174"/>
                <a:gd name="T69" fmla="*/ 45 h 214"/>
                <a:gd name="T70" fmla="*/ 153 w 174"/>
                <a:gd name="T71" fmla="*/ 66 h 214"/>
                <a:gd name="T72" fmla="*/ 164 w 174"/>
                <a:gd name="T73" fmla="*/ 87 h 2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74" h="214">
                  <a:moveTo>
                    <a:pt x="164" y="87"/>
                  </a:moveTo>
                  <a:lnTo>
                    <a:pt x="166" y="104"/>
                  </a:lnTo>
                  <a:lnTo>
                    <a:pt x="174" y="114"/>
                  </a:lnTo>
                  <a:lnTo>
                    <a:pt x="171" y="129"/>
                  </a:lnTo>
                  <a:lnTo>
                    <a:pt x="154" y="139"/>
                  </a:lnTo>
                  <a:lnTo>
                    <a:pt x="124" y="140"/>
                  </a:lnTo>
                  <a:lnTo>
                    <a:pt x="109" y="163"/>
                  </a:lnTo>
                  <a:lnTo>
                    <a:pt x="94" y="155"/>
                  </a:lnTo>
                  <a:lnTo>
                    <a:pt x="87" y="140"/>
                  </a:lnTo>
                  <a:lnTo>
                    <a:pt x="59" y="145"/>
                  </a:lnTo>
                  <a:lnTo>
                    <a:pt x="42" y="154"/>
                  </a:lnTo>
                  <a:lnTo>
                    <a:pt x="22" y="155"/>
                  </a:lnTo>
                  <a:lnTo>
                    <a:pt x="46" y="170"/>
                  </a:lnTo>
                  <a:lnTo>
                    <a:pt x="48" y="205"/>
                  </a:lnTo>
                  <a:lnTo>
                    <a:pt x="40" y="214"/>
                  </a:lnTo>
                  <a:lnTo>
                    <a:pt x="28" y="206"/>
                  </a:lnTo>
                  <a:lnTo>
                    <a:pt x="26" y="187"/>
                  </a:lnTo>
                  <a:lnTo>
                    <a:pt x="12" y="181"/>
                  </a:lnTo>
                  <a:lnTo>
                    <a:pt x="0" y="167"/>
                  </a:lnTo>
                  <a:lnTo>
                    <a:pt x="14" y="160"/>
                  </a:lnTo>
                  <a:lnTo>
                    <a:pt x="17" y="148"/>
                  </a:lnTo>
                  <a:lnTo>
                    <a:pt x="30" y="137"/>
                  </a:lnTo>
                  <a:lnTo>
                    <a:pt x="37" y="123"/>
                  </a:lnTo>
                  <a:lnTo>
                    <a:pt x="68" y="117"/>
                  </a:lnTo>
                  <a:lnTo>
                    <a:pt x="89" y="121"/>
                  </a:lnTo>
                  <a:lnTo>
                    <a:pt x="89" y="84"/>
                  </a:lnTo>
                  <a:lnTo>
                    <a:pt x="106" y="94"/>
                  </a:lnTo>
                  <a:lnTo>
                    <a:pt x="120" y="73"/>
                  </a:lnTo>
                  <a:lnTo>
                    <a:pt x="126" y="65"/>
                  </a:lnTo>
                  <a:lnTo>
                    <a:pt x="123" y="40"/>
                  </a:lnTo>
                  <a:lnTo>
                    <a:pt x="108" y="17"/>
                  </a:lnTo>
                  <a:lnTo>
                    <a:pt x="107" y="4"/>
                  </a:lnTo>
                  <a:lnTo>
                    <a:pt x="123" y="0"/>
                  </a:lnTo>
                  <a:lnTo>
                    <a:pt x="149" y="29"/>
                  </a:lnTo>
                  <a:lnTo>
                    <a:pt x="157" y="45"/>
                  </a:lnTo>
                  <a:lnTo>
                    <a:pt x="153" y="66"/>
                  </a:lnTo>
                  <a:lnTo>
                    <a:pt x="164" y="87"/>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54" name="Freeform 153"/>
            <p:cNvSpPr>
              <a:spLocks/>
            </p:cNvSpPr>
            <p:nvPr/>
          </p:nvSpPr>
          <p:spPr bwMode="auto">
            <a:xfrm>
              <a:off x="8784035" y="2781071"/>
              <a:ext cx="148783" cy="127367"/>
            </a:xfrm>
            <a:custGeom>
              <a:avLst/>
              <a:gdLst>
                <a:gd name="T0" fmla="*/ 51 w 90"/>
                <a:gd name="T1" fmla="*/ 29 h 82"/>
                <a:gd name="T2" fmla="*/ 65 w 90"/>
                <a:gd name="T3" fmla="*/ 33 h 82"/>
                <a:gd name="T4" fmla="*/ 71 w 90"/>
                <a:gd name="T5" fmla="*/ 24 h 82"/>
                <a:gd name="T6" fmla="*/ 90 w 90"/>
                <a:gd name="T7" fmla="*/ 47 h 82"/>
                <a:gd name="T8" fmla="*/ 69 w 90"/>
                <a:gd name="T9" fmla="*/ 53 h 82"/>
                <a:gd name="T10" fmla="*/ 67 w 90"/>
                <a:gd name="T11" fmla="*/ 73 h 82"/>
                <a:gd name="T12" fmla="*/ 32 w 90"/>
                <a:gd name="T13" fmla="*/ 59 h 82"/>
                <a:gd name="T14" fmla="*/ 36 w 90"/>
                <a:gd name="T15" fmla="*/ 82 h 82"/>
                <a:gd name="T16" fmla="*/ 18 w 90"/>
                <a:gd name="T17" fmla="*/ 82 h 82"/>
                <a:gd name="T18" fmla="*/ 3 w 90"/>
                <a:gd name="T19" fmla="*/ 62 h 82"/>
                <a:gd name="T20" fmla="*/ 2 w 90"/>
                <a:gd name="T21" fmla="*/ 46 h 82"/>
                <a:gd name="T22" fmla="*/ 19 w 90"/>
                <a:gd name="T23" fmla="*/ 45 h 82"/>
                <a:gd name="T24" fmla="*/ 6 w 90"/>
                <a:gd name="T25" fmla="*/ 16 h 82"/>
                <a:gd name="T26" fmla="*/ 0 w 90"/>
                <a:gd name="T27" fmla="*/ 0 h 82"/>
                <a:gd name="T28" fmla="*/ 33 w 90"/>
                <a:gd name="T29" fmla="*/ 22 h 82"/>
                <a:gd name="T30" fmla="*/ 51 w 90"/>
                <a:gd name="T31" fmla="*/ 29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90" h="82">
                  <a:moveTo>
                    <a:pt x="51" y="29"/>
                  </a:moveTo>
                  <a:lnTo>
                    <a:pt x="65" y="33"/>
                  </a:lnTo>
                  <a:lnTo>
                    <a:pt x="71" y="24"/>
                  </a:lnTo>
                  <a:lnTo>
                    <a:pt x="90" y="47"/>
                  </a:lnTo>
                  <a:lnTo>
                    <a:pt x="69" y="53"/>
                  </a:lnTo>
                  <a:lnTo>
                    <a:pt x="67" y="73"/>
                  </a:lnTo>
                  <a:lnTo>
                    <a:pt x="32" y="59"/>
                  </a:lnTo>
                  <a:lnTo>
                    <a:pt x="36" y="82"/>
                  </a:lnTo>
                  <a:lnTo>
                    <a:pt x="18" y="82"/>
                  </a:lnTo>
                  <a:lnTo>
                    <a:pt x="3" y="62"/>
                  </a:lnTo>
                  <a:lnTo>
                    <a:pt x="2" y="46"/>
                  </a:lnTo>
                  <a:lnTo>
                    <a:pt x="19" y="45"/>
                  </a:lnTo>
                  <a:lnTo>
                    <a:pt x="6" y="16"/>
                  </a:lnTo>
                  <a:lnTo>
                    <a:pt x="0" y="0"/>
                  </a:lnTo>
                  <a:lnTo>
                    <a:pt x="33" y="22"/>
                  </a:lnTo>
                  <a:lnTo>
                    <a:pt x="51" y="2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55" name="Freeform 154"/>
            <p:cNvSpPr>
              <a:spLocks/>
            </p:cNvSpPr>
            <p:nvPr/>
          </p:nvSpPr>
          <p:spPr bwMode="auto">
            <a:xfrm>
              <a:off x="6167109" y="2473526"/>
              <a:ext cx="1077850" cy="464425"/>
            </a:xfrm>
            <a:custGeom>
              <a:avLst/>
              <a:gdLst>
                <a:gd name="T0" fmla="*/ 429 w 652"/>
                <a:gd name="T1" fmla="*/ 270 h 299"/>
                <a:gd name="T2" fmla="*/ 408 w 652"/>
                <a:gd name="T3" fmla="*/ 299 h 299"/>
                <a:gd name="T4" fmla="*/ 395 w 652"/>
                <a:gd name="T5" fmla="*/ 289 h 299"/>
                <a:gd name="T6" fmla="*/ 365 w 652"/>
                <a:gd name="T7" fmla="*/ 272 h 299"/>
                <a:gd name="T8" fmla="*/ 352 w 652"/>
                <a:gd name="T9" fmla="*/ 251 h 299"/>
                <a:gd name="T10" fmla="*/ 300 w 652"/>
                <a:gd name="T11" fmla="*/ 237 h 299"/>
                <a:gd name="T12" fmla="*/ 260 w 652"/>
                <a:gd name="T13" fmla="*/ 222 h 299"/>
                <a:gd name="T14" fmla="*/ 215 w 652"/>
                <a:gd name="T15" fmla="*/ 200 h 299"/>
                <a:gd name="T16" fmla="*/ 172 w 652"/>
                <a:gd name="T17" fmla="*/ 210 h 299"/>
                <a:gd name="T18" fmla="*/ 183 w 652"/>
                <a:gd name="T19" fmla="*/ 286 h 299"/>
                <a:gd name="T20" fmla="*/ 155 w 652"/>
                <a:gd name="T21" fmla="*/ 265 h 299"/>
                <a:gd name="T22" fmla="*/ 131 w 652"/>
                <a:gd name="T23" fmla="*/ 276 h 299"/>
                <a:gd name="T24" fmla="*/ 131 w 652"/>
                <a:gd name="T25" fmla="*/ 262 h 299"/>
                <a:gd name="T26" fmla="*/ 106 w 652"/>
                <a:gd name="T27" fmla="*/ 248 h 299"/>
                <a:gd name="T28" fmla="*/ 84 w 652"/>
                <a:gd name="T29" fmla="*/ 224 h 299"/>
                <a:gd name="T30" fmla="*/ 98 w 652"/>
                <a:gd name="T31" fmla="*/ 220 h 299"/>
                <a:gd name="T32" fmla="*/ 108 w 652"/>
                <a:gd name="T33" fmla="*/ 201 h 299"/>
                <a:gd name="T34" fmla="*/ 121 w 652"/>
                <a:gd name="T35" fmla="*/ 184 h 299"/>
                <a:gd name="T36" fmla="*/ 99 w 652"/>
                <a:gd name="T37" fmla="*/ 173 h 299"/>
                <a:gd name="T38" fmla="*/ 67 w 652"/>
                <a:gd name="T39" fmla="*/ 177 h 299"/>
                <a:gd name="T40" fmla="*/ 44 w 652"/>
                <a:gd name="T41" fmla="*/ 178 h 299"/>
                <a:gd name="T42" fmla="*/ 29 w 652"/>
                <a:gd name="T43" fmla="*/ 154 h 299"/>
                <a:gd name="T44" fmla="*/ 0 w 652"/>
                <a:gd name="T45" fmla="*/ 140 h 299"/>
                <a:gd name="T46" fmla="*/ 0 w 652"/>
                <a:gd name="T47" fmla="*/ 121 h 299"/>
                <a:gd name="T48" fmla="*/ 26 w 652"/>
                <a:gd name="T49" fmla="*/ 110 h 299"/>
                <a:gd name="T50" fmla="*/ 51 w 652"/>
                <a:gd name="T51" fmla="*/ 74 h 299"/>
                <a:gd name="T52" fmla="*/ 115 w 652"/>
                <a:gd name="T53" fmla="*/ 87 h 299"/>
                <a:gd name="T54" fmla="*/ 150 w 652"/>
                <a:gd name="T55" fmla="*/ 87 h 299"/>
                <a:gd name="T56" fmla="*/ 199 w 652"/>
                <a:gd name="T57" fmla="*/ 97 h 299"/>
                <a:gd name="T58" fmla="*/ 224 w 652"/>
                <a:gd name="T59" fmla="*/ 92 h 299"/>
                <a:gd name="T60" fmla="*/ 194 w 652"/>
                <a:gd name="T61" fmla="*/ 69 h 299"/>
                <a:gd name="T62" fmla="*/ 201 w 652"/>
                <a:gd name="T63" fmla="*/ 53 h 299"/>
                <a:gd name="T64" fmla="*/ 198 w 652"/>
                <a:gd name="T65" fmla="*/ 34 h 299"/>
                <a:gd name="T66" fmla="*/ 257 w 652"/>
                <a:gd name="T67" fmla="*/ 21 h 299"/>
                <a:gd name="T68" fmla="*/ 298 w 652"/>
                <a:gd name="T69" fmla="*/ 9 h 299"/>
                <a:gd name="T70" fmla="*/ 338 w 652"/>
                <a:gd name="T71" fmla="*/ 5 h 299"/>
                <a:gd name="T72" fmla="*/ 366 w 652"/>
                <a:gd name="T73" fmla="*/ 20 h 299"/>
                <a:gd name="T74" fmla="*/ 393 w 652"/>
                <a:gd name="T75" fmla="*/ 38 h 299"/>
                <a:gd name="T76" fmla="*/ 437 w 652"/>
                <a:gd name="T77" fmla="*/ 18 h 299"/>
                <a:gd name="T78" fmla="*/ 462 w 652"/>
                <a:gd name="T79" fmla="*/ 39 h 299"/>
                <a:gd name="T80" fmla="*/ 524 w 652"/>
                <a:gd name="T81" fmla="*/ 80 h 299"/>
                <a:gd name="T82" fmla="*/ 571 w 652"/>
                <a:gd name="T83" fmla="*/ 86 h 299"/>
                <a:gd name="T84" fmla="*/ 595 w 652"/>
                <a:gd name="T85" fmla="*/ 102 h 299"/>
                <a:gd name="T86" fmla="*/ 619 w 652"/>
                <a:gd name="T87" fmla="*/ 114 h 299"/>
                <a:gd name="T88" fmla="*/ 652 w 652"/>
                <a:gd name="T89" fmla="*/ 124 h 299"/>
                <a:gd name="T90" fmla="*/ 634 w 652"/>
                <a:gd name="T91" fmla="*/ 139 h 299"/>
                <a:gd name="T92" fmla="*/ 637 w 652"/>
                <a:gd name="T93" fmla="*/ 169 h 299"/>
                <a:gd name="T94" fmla="*/ 605 w 652"/>
                <a:gd name="T95" fmla="*/ 199 h 299"/>
                <a:gd name="T96" fmla="*/ 569 w 652"/>
                <a:gd name="T97" fmla="*/ 211 h 299"/>
                <a:gd name="T98" fmla="*/ 588 w 652"/>
                <a:gd name="T99" fmla="*/ 252 h 299"/>
                <a:gd name="T100" fmla="*/ 581 w 652"/>
                <a:gd name="T101" fmla="*/ 261 h 299"/>
                <a:gd name="T102" fmla="*/ 545 w 652"/>
                <a:gd name="T103" fmla="*/ 252 h 299"/>
                <a:gd name="T104" fmla="*/ 512 w 652"/>
                <a:gd name="T105" fmla="*/ 253 h 299"/>
                <a:gd name="T106" fmla="*/ 477 w 652"/>
                <a:gd name="T107" fmla="*/ 249 h 299"/>
                <a:gd name="T108" fmla="*/ 449 w 652"/>
                <a:gd name="T109" fmla="*/ 254 h 299"/>
                <a:gd name="T110" fmla="*/ 438 w 652"/>
                <a:gd name="T111" fmla="*/ 266 h 2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652" h="299">
                  <a:moveTo>
                    <a:pt x="438" y="266"/>
                  </a:moveTo>
                  <a:lnTo>
                    <a:pt x="429" y="270"/>
                  </a:lnTo>
                  <a:lnTo>
                    <a:pt x="412" y="284"/>
                  </a:lnTo>
                  <a:lnTo>
                    <a:pt x="408" y="299"/>
                  </a:lnTo>
                  <a:lnTo>
                    <a:pt x="402" y="299"/>
                  </a:lnTo>
                  <a:lnTo>
                    <a:pt x="395" y="289"/>
                  </a:lnTo>
                  <a:lnTo>
                    <a:pt x="373" y="288"/>
                  </a:lnTo>
                  <a:lnTo>
                    <a:pt x="365" y="272"/>
                  </a:lnTo>
                  <a:lnTo>
                    <a:pt x="357" y="271"/>
                  </a:lnTo>
                  <a:lnTo>
                    <a:pt x="352" y="251"/>
                  </a:lnTo>
                  <a:lnTo>
                    <a:pt x="328" y="236"/>
                  </a:lnTo>
                  <a:lnTo>
                    <a:pt x="300" y="237"/>
                  </a:lnTo>
                  <a:lnTo>
                    <a:pt x="281" y="240"/>
                  </a:lnTo>
                  <a:lnTo>
                    <a:pt x="260" y="222"/>
                  </a:lnTo>
                  <a:lnTo>
                    <a:pt x="245" y="214"/>
                  </a:lnTo>
                  <a:lnTo>
                    <a:pt x="215" y="200"/>
                  </a:lnTo>
                  <a:lnTo>
                    <a:pt x="211" y="198"/>
                  </a:lnTo>
                  <a:lnTo>
                    <a:pt x="172" y="210"/>
                  </a:lnTo>
                  <a:lnTo>
                    <a:pt x="192" y="285"/>
                  </a:lnTo>
                  <a:lnTo>
                    <a:pt x="183" y="286"/>
                  </a:lnTo>
                  <a:lnTo>
                    <a:pt x="168" y="270"/>
                  </a:lnTo>
                  <a:lnTo>
                    <a:pt x="155" y="265"/>
                  </a:lnTo>
                  <a:lnTo>
                    <a:pt x="137" y="269"/>
                  </a:lnTo>
                  <a:lnTo>
                    <a:pt x="131" y="276"/>
                  </a:lnTo>
                  <a:lnTo>
                    <a:pt x="129" y="271"/>
                  </a:lnTo>
                  <a:lnTo>
                    <a:pt x="131" y="262"/>
                  </a:lnTo>
                  <a:lnTo>
                    <a:pt x="127" y="255"/>
                  </a:lnTo>
                  <a:lnTo>
                    <a:pt x="106" y="248"/>
                  </a:lnTo>
                  <a:lnTo>
                    <a:pt x="94" y="230"/>
                  </a:lnTo>
                  <a:lnTo>
                    <a:pt x="84" y="224"/>
                  </a:lnTo>
                  <a:lnTo>
                    <a:pt x="81" y="218"/>
                  </a:lnTo>
                  <a:lnTo>
                    <a:pt x="98" y="220"/>
                  </a:lnTo>
                  <a:lnTo>
                    <a:pt x="95" y="205"/>
                  </a:lnTo>
                  <a:lnTo>
                    <a:pt x="108" y="201"/>
                  </a:lnTo>
                  <a:lnTo>
                    <a:pt x="123" y="204"/>
                  </a:lnTo>
                  <a:lnTo>
                    <a:pt x="121" y="184"/>
                  </a:lnTo>
                  <a:lnTo>
                    <a:pt x="115" y="172"/>
                  </a:lnTo>
                  <a:lnTo>
                    <a:pt x="99" y="173"/>
                  </a:lnTo>
                  <a:lnTo>
                    <a:pt x="84" y="168"/>
                  </a:lnTo>
                  <a:lnTo>
                    <a:pt x="67" y="177"/>
                  </a:lnTo>
                  <a:lnTo>
                    <a:pt x="53" y="181"/>
                  </a:lnTo>
                  <a:lnTo>
                    <a:pt x="44" y="178"/>
                  </a:lnTo>
                  <a:lnTo>
                    <a:pt x="43" y="167"/>
                  </a:lnTo>
                  <a:lnTo>
                    <a:pt x="29" y="154"/>
                  </a:lnTo>
                  <a:lnTo>
                    <a:pt x="17" y="154"/>
                  </a:lnTo>
                  <a:lnTo>
                    <a:pt x="0" y="140"/>
                  </a:lnTo>
                  <a:lnTo>
                    <a:pt x="6" y="125"/>
                  </a:lnTo>
                  <a:lnTo>
                    <a:pt x="0" y="121"/>
                  </a:lnTo>
                  <a:lnTo>
                    <a:pt x="7" y="99"/>
                  </a:lnTo>
                  <a:lnTo>
                    <a:pt x="26" y="110"/>
                  </a:lnTo>
                  <a:lnTo>
                    <a:pt x="25" y="96"/>
                  </a:lnTo>
                  <a:lnTo>
                    <a:pt x="51" y="74"/>
                  </a:lnTo>
                  <a:lnTo>
                    <a:pt x="76" y="73"/>
                  </a:lnTo>
                  <a:lnTo>
                    <a:pt x="115" y="87"/>
                  </a:lnTo>
                  <a:lnTo>
                    <a:pt x="136" y="95"/>
                  </a:lnTo>
                  <a:lnTo>
                    <a:pt x="150" y="87"/>
                  </a:lnTo>
                  <a:lnTo>
                    <a:pt x="175" y="87"/>
                  </a:lnTo>
                  <a:lnTo>
                    <a:pt x="199" y="97"/>
                  </a:lnTo>
                  <a:lnTo>
                    <a:pt x="202" y="91"/>
                  </a:lnTo>
                  <a:lnTo>
                    <a:pt x="224" y="92"/>
                  </a:lnTo>
                  <a:lnTo>
                    <a:pt x="225" y="82"/>
                  </a:lnTo>
                  <a:lnTo>
                    <a:pt x="194" y="69"/>
                  </a:lnTo>
                  <a:lnTo>
                    <a:pt x="206" y="59"/>
                  </a:lnTo>
                  <a:lnTo>
                    <a:pt x="201" y="53"/>
                  </a:lnTo>
                  <a:lnTo>
                    <a:pt x="214" y="48"/>
                  </a:lnTo>
                  <a:lnTo>
                    <a:pt x="198" y="34"/>
                  </a:lnTo>
                  <a:lnTo>
                    <a:pt x="202" y="28"/>
                  </a:lnTo>
                  <a:lnTo>
                    <a:pt x="257" y="21"/>
                  </a:lnTo>
                  <a:lnTo>
                    <a:pt x="263" y="16"/>
                  </a:lnTo>
                  <a:lnTo>
                    <a:pt x="298" y="9"/>
                  </a:lnTo>
                  <a:lnTo>
                    <a:pt x="309" y="0"/>
                  </a:lnTo>
                  <a:lnTo>
                    <a:pt x="338" y="5"/>
                  </a:lnTo>
                  <a:lnTo>
                    <a:pt x="352" y="25"/>
                  </a:lnTo>
                  <a:lnTo>
                    <a:pt x="366" y="20"/>
                  </a:lnTo>
                  <a:lnTo>
                    <a:pt x="389" y="27"/>
                  </a:lnTo>
                  <a:lnTo>
                    <a:pt x="393" y="38"/>
                  </a:lnTo>
                  <a:lnTo>
                    <a:pt x="407" y="37"/>
                  </a:lnTo>
                  <a:lnTo>
                    <a:pt x="437" y="18"/>
                  </a:lnTo>
                  <a:lnTo>
                    <a:pt x="434" y="24"/>
                  </a:lnTo>
                  <a:lnTo>
                    <a:pt x="462" y="39"/>
                  </a:lnTo>
                  <a:lnTo>
                    <a:pt x="520" y="90"/>
                  </a:lnTo>
                  <a:lnTo>
                    <a:pt x="524" y="80"/>
                  </a:lnTo>
                  <a:lnTo>
                    <a:pt x="551" y="92"/>
                  </a:lnTo>
                  <a:lnTo>
                    <a:pt x="571" y="86"/>
                  </a:lnTo>
                  <a:lnTo>
                    <a:pt x="582" y="90"/>
                  </a:lnTo>
                  <a:lnTo>
                    <a:pt x="595" y="102"/>
                  </a:lnTo>
                  <a:lnTo>
                    <a:pt x="608" y="106"/>
                  </a:lnTo>
                  <a:lnTo>
                    <a:pt x="619" y="114"/>
                  </a:lnTo>
                  <a:lnTo>
                    <a:pt x="638" y="111"/>
                  </a:lnTo>
                  <a:lnTo>
                    <a:pt x="652" y="124"/>
                  </a:lnTo>
                  <a:lnTo>
                    <a:pt x="647" y="137"/>
                  </a:lnTo>
                  <a:lnTo>
                    <a:pt x="634" y="139"/>
                  </a:lnTo>
                  <a:lnTo>
                    <a:pt x="642" y="160"/>
                  </a:lnTo>
                  <a:lnTo>
                    <a:pt x="637" y="169"/>
                  </a:lnTo>
                  <a:lnTo>
                    <a:pt x="602" y="162"/>
                  </a:lnTo>
                  <a:lnTo>
                    <a:pt x="605" y="199"/>
                  </a:lnTo>
                  <a:lnTo>
                    <a:pt x="599" y="203"/>
                  </a:lnTo>
                  <a:lnTo>
                    <a:pt x="569" y="211"/>
                  </a:lnTo>
                  <a:lnTo>
                    <a:pt x="597" y="247"/>
                  </a:lnTo>
                  <a:lnTo>
                    <a:pt x="588" y="252"/>
                  </a:lnTo>
                  <a:lnTo>
                    <a:pt x="593" y="264"/>
                  </a:lnTo>
                  <a:lnTo>
                    <a:pt x="581" y="261"/>
                  </a:lnTo>
                  <a:lnTo>
                    <a:pt x="571" y="254"/>
                  </a:lnTo>
                  <a:lnTo>
                    <a:pt x="545" y="252"/>
                  </a:lnTo>
                  <a:lnTo>
                    <a:pt x="517" y="251"/>
                  </a:lnTo>
                  <a:lnTo>
                    <a:pt x="512" y="253"/>
                  </a:lnTo>
                  <a:lnTo>
                    <a:pt x="485" y="245"/>
                  </a:lnTo>
                  <a:lnTo>
                    <a:pt x="477" y="249"/>
                  </a:lnTo>
                  <a:lnTo>
                    <a:pt x="479" y="261"/>
                  </a:lnTo>
                  <a:lnTo>
                    <a:pt x="449" y="254"/>
                  </a:lnTo>
                  <a:lnTo>
                    <a:pt x="439" y="257"/>
                  </a:lnTo>
                  <a:lnTo>
                    <a:pt x="438" y="266"/>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56" name="Freeform 155"/>
            <p:cNvSpPr>
              <a:spLocks/>
            </p:cNvSpPr>
            <p:nvPr/>
          </p:nvSpPr>
          <p:spPr bwMode="auto">
            <a:xfrm>
              <a:off x="6873001" y="2854075"/>
              <a:ext cx="274422" cy="127367"/>
            </a:xfrm>
            <a:custGeom>
              <a:avLst/>
              <a:gdLst>
                <a:gd name="T0" fmla="*/ 11 w 166"/>
                <a:gd name="T1" fmla="*/ 21 h 82"/>
                <a:gd name="T2" fmla="*/ 12 w 166"/>
                <a:gd name="T3" fmla="*/ 12 h 82"/>
                <a:gd name="T4" fmla="*/ 22 w 166"/>
                <a:gd name="T5" fmla="*/ 9 h 82"/>
                <a:gd name="T6" fmla="*/ 52 w 166"/>
                <a:gd name="T7" fmla="*/ 16 h 82"/>
                <a:gd name="T8" fmla="*/ 50 w 166"/>
                <a:gd name="T9" fmla="*/ 4 h 82"/>
                <a:gd name="T10" fmla="*/ 58 w 166"/>
                <a:gd name="T11" fmla="*/ 0 h 82"/>
                <a:gd name="T12" fmla="*/ 85 w 166"/>
                <a:gd name="T13" fmla="*/ 8 h 82"/>
                <a:gd name="T14" fmla="*/ 90 w 166"/>
                <a:gd name="T15" fmla="*/ 6 h 82"/>
                <a:gd name="T16" fmla="*/ 118 w 166"/>
                <a:gd name="T17" fmla="*/ 7 h 82"/>
                <a:gd name="T18" fmla="*/ 144 w 166"/>
                <a:gd name="T19" fmla="*/ 9 h 82"/>
                <a:gd name="T20" fmla="*/ 154 w 166"/>
                <a:gd name="T21" fmla="*/ 16 h 82"/>
                <a:gd name="T22" fmla="*/ 166 w 166"/>
                <a:gd name="T23" fmla="*/ 19 h 82"/>
                <a:gd name="T24" fmla="*/ 165 w 166"/>
                <a:gd name="T25" fmla="*/ 24 h 82"/>
                <a:gd name="T26" fmla="*/ 142 w 166"/>
                <a:gd name="T27" fmla="*/ 35 h 82"/>
                <a:gd name="T28" fmla="*/ 139 w 166"/>
                <a:gd name="T29" fmla="*/ 43 h 82"/>
                <a:gd name="T30" fmla="*/ 118 w 166"/>
                <a:gd name="T31" fmla="*/ 46 h 82"/>
                <a:gd name="T32" fmla="*/ 116 w 166"/>
                <a:gd name="T33" fmla="*/ 58 h 82"/>
                <a:gd name="T34" fmla="*/ 97 w 166"/>
                <a:gd name="T35" fmla="*/ 56 h 82"/>
                <a:gd name="T36" fmla="*/ 87 w 166"/>
                <a:gd name="T37" fmla="*/ 60 h 82"/>
                <a:gd name="T38" fmla="*/ 74 w 166"/>
                <a:gd name="T39" fmla="*/ 70 h 82"/>
                <a:gd name="T40" fmla="*/ 77 w 166"/>
                <a:gd name="T41" fmla="*/ 74 h 82"/>
                <a:gd name="T42" fmla="*/ 74 w 166"/>
                <a:gd name="T43" fmla="*/ 79 h 82"/>
                <a:gd name="T44" fmla="*/ 43 w 166"/>
                <a:gd name="T45" fmla="*/ 82 h 82"/>
                <a:gd name="T46" fmla="*/ 20 w 166"/>
                <a:gd name="T47" fmla="*/ 76 h 82"/>
                <a:gd name="T48" fmla="*/ 2 w 166"/>
                <a:gd name="T49" fmla="*/ 77 h 82"/>
                <a:gd name="T50" fmla="*/ 0 w 166"/>
                <a:gd name="T51" fmla="*/ 65 h 82"/>
                <a:gd name="T52" fmla="*/ 20 w 166"/>
                <a:gd name="T53" fmla="*/ 69 h 82"/>
                <a:gd name="T54" fmla="*/ 24 w 166"/>
                <a:gd name="T55" fmla="*/ 62 h 82"/>
                <a:gd name="T56" fmla="*/ 37 w 166"/>
                <a:gd name="T57" fmla="*/ 64 h 82"/>
                <a:gd name="T58" fmla="*/ 55 w 166"/>
                <a:gd name="T59" fmla="*/ 49 h 82"/>
                <a:gd name="T60" fmla="*/ 31 w 166"/>
                <a:gd name="T61" fmla="*/ 39 h 82"/>
                <a:gd name="T62" fmla="*/ 21 w 166"/>
                <a:gd name="T63" fmla="*/ 44 h 82"/>
                <a:gd name="T64" fmla="*/ 6 w 166"/>
                <a:gd name="T65" fmla="*/ 36 h 82"/>
                <a:gd name="T66" fmla="*/ 16 w 166"/>
                <a:gd name="T67" fmla="*/ 23 h 82"/>
                <a:gd name="T68" fmla="*/ 11 w 166"/>
                <a:gd name="T69" fmla="*/ 21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66" h="82">
                  <a:moveTo>
                    <a:pt x="11" y="21"/>
                  </a:moveTo>
                  <a:lnTo>
                    <a:pt x="12" y="12"/>
                  </a:lnTo>
                  <a:lnTo>
                    <a:pt x="22" y="9"/>
                  </a:lnTo>
                  <a:lnTo>
                    <a:pt x="52" y="16"/>
                  </a:lnTo>
                  <a:lnTo>
                    <a:pt x="50" y="4"/>
                  </a:lnTo>
                  <a:lnTo>
                    <a:pt x="58" y="0"/>
                  </a:lnTo>
                  <a:lnTo>
                    <a:pt x="85" y="8"/>
                  </a:lnTo>
                  <a:lnTo>
                    <a:pt x="90" y="6"/>
                  </a:lnTo>
                  <a:lnTo>
                    <a:pt x="118" y="7"/>
                  </a:lnTo>
                  <a:lnTo>
                    <a:pt x="144" y="9"/>
                  </a:lnTo>
                  <a:lnTo>
                    <a:pt x="154" y="16"/>
                  </a:lnTo>
                  <a:lnTo>
                    <a:pt x="166" y="19"/>
                  </a:lnTo>
                  <a:lnTo>
                    <a:pt x="165" y="24"/>
                  </a:lnTo>
                  <a:lnTo>
                    <a:pt x="142" y="35"/>
                  </a:lnTo>
                  <a:lnTo>
                    <a:pt x="139" y="43"/>
                  </a:lnTo>
                  <a:lnTo>
                    <a:pt x="118" y="46"/>
                  </a:lnTo>
                  <a:lnTo>
                    <a:pt x="116" y="58"/>
                  </a:lnTo>
                  <a:lnTo>
                    <a:pt x="97" y="56"/>
                  </a:lnTo>
                  <a:lnTo>
                    <a:pt x="87" y="60"/>
                  </a:lnTo>
                  <a:lnTo>
                    <a:pt x="74" y="70"/>
                  </a:lnTo>
                  <a:lnTo>
                    <a:pt x="77" y="74"/>
                  </a:lnTo>
                  <a:lnTo>
                    <a:pt x="74" y="79"/>
                  </a:lnTo>
                  <a:lnTo>
                    <a:pt x="43" y="82"/>
                  </a:lnTo>
                  <a:lnTo>
                    <a:pt x="20" y="76"/>
                  </a:lnTo>
                  <a:lnTo>
                    <a:pt x="2" y="77"/>
                  </a:lnTo>
                  <a:lnTo>
                    <a:pt x="0" y="65"/>
                  </a:lnTo>
                  <a:lnTo>
                    <a:pt x="20" y="69"/>
                  </a:lnTo>
                  <a:lnTo>
                    <a:pt x="24" y="62"/>
                  </a:lnTo>
                  <a:lnTo>
                    <a:pt x="37" y="64"/>
                  </a:lnTo>
                  <a:lnTo>
                    <a:pt x="55" y="49"/>
                  </a:lnTo>
                  <a:lnTo>
                    <a:pt x="31" y="39"/>
                  </a:lnTo>
                  <a:lnTo>
                    <a:pt x="21" y="44"/>
                  </a:lnTo>
                  <a:lnTo>
                    <a:pt x="6" y="36"/>
                  </a:lnTo>
                  <a:lnTo>
                    <a:pt x="16" y="23"/>
                  </a:lnTo>
                  <a:lnTo>
                    <a:pt x="11" y="21"/>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57" name="Freeform 156"/>
            <p:cNvSpPr>
              <a:spLocks/>
            </p:cNvSpPr>
            <p:nvPr/>
          </p:nvSpPr>
          <p:spPr bwMode="auto">
            <a:xfrm>
              <a:off x="8012017" y="3778264"/>
              <a:ext cx="160356" cy="132027"/>
            </a:xfrm>
            <a:custGeom>
              <a:avLst/>
              <a:gdLst>
                <a:gd name="T0" fmla="*/ 27 w 97"/>
                <a:gd name="T1" fmla="*/ 81 h 85"/>
                <a:gd name="T2" fmla="*/ 18 w 97"/>
                <a:gd name="T3" fmla="*/ 71 h 85"/>
                <a:gd name="T4" fmla="*/ 7 w 97"/>
                <a:gd name="T5" fmla="*/ 49 h 85"/>
                <a:gd name="T6" fmla="*/ 0 w 97"/>
                <a:gd name="T7" fmla="*/ 24 h 85"/>
                <a:gd name="T8" fmla="*/ 10 w 97"/>
                <a:gd name="T9" fmla="*/ 7 h 85"/>
                <a:gd name="T10" fmla="*/ 33 w 97"/>
                <a:gd name="T11" fmla="*/ 3 h 85"/>
                <a:gd name="T12" fmla="*/ 51 w 97"/>
                <a:gd name="T13" fmla="*/ 6 h 85"/>
                <a:gd name="T14" fmla="*/ 67 w 97"/>
                <a:gd name="T15" fmla="*/ 14 h 85"/>
                <a:gd name="T16" fmla="*/ 73 w 97"/>
                <a:gd name="T17" fmla="*/ 0 h 85"/>
                <a:gd name="T18" fmla="*/ 90 w 97"/>
                <a:gd name="T19" fmla="*/ 7 h 85"/>
                <a:gd name="T20" fmla="*/ 96 w 97"/>
                <a:gd name="T21" fmla="*/ 21 h 85"/>
                <a:gd name="T22" fmla="*/ 97 w 97"/>
                <a:gd name="T23" fmla="*/ 46 h 85"/>
                <a:gd name="T24" fmla="*/ 68 w 97"/>
                <a:gd name="T25" fmla="*/ 62 h 85"/>
                <a:gd name="T26" fmla="*/ 77 w 97"/>
                <a:gd name="T27" fmla="*/ 75 h 85"/>
                <a:gd name="T28" fmla="*/ 58 w 97"/>
                <a:gd name="T29" fmla="*/ 76 h 85"/>
                <a:gd name="T30" fmla="*/ 42 w 97"/>
                <a:gd name="T31" fmla="*/ 85 h 85"/>
                <a:gd name="T32" fmla="*/ 27 w 97"/>
                <a:gd name="T33" fmla="*/ 81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97" h="85">
                  <a:moveTo>
                    <a:pt x="27" y="81"/>
                  </a:moveTo>
                  <a:lnTo>
                    <a:pt x="18" y="71"/>
                  </a:lnTo>
                  <a:lnTo>
                    <a:pt x="7" y="49"/>
                  </a:lnTo>
                  <a:lnTo>
                    <a:pt x="0" y="24"/>
                  </a:lnTo>
                  <a:lnTo>
                    <a:pt x="10" y="7"/>
                  </a:lnTo>
                  <a:lnTo>
                    <a:pt x="33" y="3"/>
                  </a:lnTo>
                  <a:lnTo>
                    <a:pt x="51" y="6"/>
                  </a:lnTo>
                  <a:lnTo>
                    <a:pt x="67" y="14"/>
                  </a:lnTo>
                  <a:lnTo>
                    <a:pt x="73" y="0"/>
                  </a:lnTo>
                  <a:lnTo>
                    <a:pt x="90" y="7"/>
                  </a:lnTo>
                  <a:lnTo>
                    <a:pt x="96" y="21"/>
                  </a:lnTo>
                  <a:lnTo>
                    <a:pt x="97" y="46"/>
                  </a:lnTo>
                  <a:lnTo>
                    <a:pt x="68" y="62"/>
                  </a:lnTo>
                  <a:lnTo>
                    <a:pt x="77" y="75"/>
                  </a:lnTo>
                  <a:lnTo>
                    <a:pt x="58" y="76"/>
                  </a:lnTo>
                  <a:lnTo>
                    <a:pt x="42" y="85"/>
                  </a:lnTo>
                  <a:lnTo>
                    <a:pt x="27" y="81"/>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58" name="Freeform 157"/>
            <p:cNvSpPr>
              <a:spLocks/>
            </p:cNvSpPr>
            <p:nvPr/>
          </p:nvSpPr>
          <p:spPr bwMode="auto">
            <a:xfrm>
              <a:off x="8494736" y="3003187"/>
              <a:ext cx="127292" cy="135134"/>
            </a:xfrm>
            <a:custGeom>
              <a:avLst/>
              <a:gdLst>
                <a:gd name="T0" fmla="*/ 29 w 77"/>
                <a:gd name="T1" fmla="*/ 0 h 87"/>
                <a:gd name="T2" fmla="*/ 55 w 77"/>
                <a:gd name="T3" fmla="*/ 24 h 87"/>
                <a:gd name="T4" fmla="*/ 66 w 77"/>
                <a:gd name="T5" fmla="*/ 38 h 87"/>
                <a:gd name="T6" fmla="*/ 77 w 77"/>
                <a:gd name="T7" fmla="*/ 62 h 87"/>
                <a:gd name="T8" fmla="*/ 75 w 77"/>
                <a:gd name="T9" fmla="*/ 73 h 87"/>
                <a:gd name="T10" fmla="*/ 61 w 77"/>
                <a:gd name="T11" fmla="*/ 77 h 87"/>
                <a:gd name="T12" fmla="*/ 51 w 77"/>
                <a:gd name="T13" fmla="*/ 85 h 87"/>
                <a:gd name="T14" fmla="*/ 36 w 77"/>
                <a:gd name="T15" fmla="*/ 87 h 87"/>
                <a:gd name="T16" fmla="*/ 29 w 77"/>
                <a:gd name="T17" fmla="*/ 76 h 87"/>
                <a:gd name="T18" fmla="*/ 26 w 77"/>
                <a:gd name="T19" fmla="*/ 61 h 87"/>
                <a:gd name="T20" fmla="*/ 9 w 77"/>
                <a:gd name="T21" fmla="*/ 39 h 87"/>
                <a:gd name="T22" fmla="*/ 20 w 77"/>
                <a:gd name="T23" fmla="*/ 35 h 87"/>
                <a:gd name="T24" fmla="*/ 0 w 77"/>
                <a:gd name="T25" fmla="*/ 18 h 87"/>
                <a:gd name="T26" fmla="*/ 1 w 77"/>
                <a:gd name="T27" fmla="*/ 16 h 87"/>
                <a:gd name="T28" fmla="*/ 8 w 77"/>
                <a:gd name="T29" fmla="*/ 17 h 87"/>
                <a:gd name="T30" fmla="*/ 11 w 77"/>
                <a:gd name="T31" fmla="*/ 7 h 87"/>
                <a:gd name="T32" fmla="*/ 22 w 77"/>
                <a:gd name="T33" fmla="*/ 6 h 87"/>
                <a:gd name="T34" fmla="*/ 29 w 77"/>
                <a:gd name="T35" fmla="*/ 5 h 87"/>
                <a:gd name="T36" fmla="*/ 29 w 77"/>
                <a:gd name="T37"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77" h="87">
                  <a:moveTo>
                    <a:pt x="29" y="0"/>
                  </a:moveTo>
                  <a:lnTo>
                    <a:pt x="55" y="24"/>
                  </a:lnTo>
                  <a:lnTo>
                    <a:pt x="66" y="38"/>
                  </a:lnTo>
                  <a:lnTo>
                    <a:pt x="77" y="62"/>
                  </a:lnTo>
                  <a:lnTo>
                    <a:pt x="75" y="73"/>
                  </a:lnTo>
                  <a:lnTo>
                    <a:pt x="61" y="77"/>
                  </a:lnTo>
                  <a:lnTo>
                    <a:pt x="51" y="85"/>
                  </a:lnTo>
                  <a:lnTo>
                    <a:pt x="36" y="87"/>
                  </a:lnTo>
                  <a:lnTo>
                    <a:pt x="29" y="76"/>
                  </a:lnTo>
                  <a:lnTo>
                    <a:pt x="26" y="61"/>
                  </a:lnTo>
                  <a:lnTo>
                    <a:pt x="9" y="39"/>
                  </a:lnTo>
                  <a:lnTo>
                    <a:pt x="20" y="35"/>
                  </a:lnTo>
                  <a:lnTo>
                    <a:pt x="0" y="18"/>
                  </a:lnTo>
                  <a:lnTo>
                    <a:pt x="1" y="16"/>
                  </a:lnTo>
                  <a:lnTo>
                    <a:pt x="8" y="17"/>
                  </a:lnTo>
                  <a:lnTo>
                    <a:pt x="11" y="7"/>
                  </a:lnTo>
                  <a:lnTo>
                    <a:pt x="22" y="6"/>
                  </a:lnTo>
                  <a:lnTo>
                    <a:pt x="29" y="5"/>
                  </a:lnTo>
                  <a:lnTo>
                    <a:pt x="29"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59" name="Freeform 158"/>
            <p:cNvSpPr>
              <a:spLocks/>
            </p:cNvSpPr>
            <p:nvPr/>
          </p:nvSpPr>
          <p:spPr bwMode="auto">
            <a:xfrm>
              <a:off x="7912829" y="3523530"/>
              <a:ext cx="249626" cy="276480"/>
            </a:xfrm>
            <a:custGeom>
              <a:avLst/>
              <a:gdLst>
                <a:gd name="T0" fmla="*/ 111 w 151"/>
                <a:gd name="T1" fmla="*/ 170 h 178"/>
                <a:gd name="T2" fmla="*/ 116 w 151"/>
                <a:gd name="T3" fmla="*/ 161 h 178"/>
                <a:gd name="T4" fmla="*/ 114 w 151"/>
                <a:gd name="T5" fmla="*/ 143 h 178"/>
                <a:gd name="T6" fmla="*/ 97 w 151"/>
                <a:gd name="T7" fmla="*/ 125 h 178"/>
                <a:gd name="T8" fmla="*/ 93 w 151"/>
                <a:gd name="T9" fmla="*/ 104 h 178"/>
                <a:gd name="T10" fmla="*/ 77 w 151"/>
                <a:gd name="T11" fmla="*/ 87 h 178"/>
                <a:gd name="T12" fmla="*/ 63 w 151"/>
                <a:gd name="T13" fmla="*/ 86 h 178"/>
                <a:gd name="T14" fmla="*/ 60 w 151"/>
                <a:gd name="T15" fmla="*/ 93 h 178"/>
                <a:gd name="T16" fmla="*/ 50 w 151"/>
                <a:gd name="T17" fmla="*/ 94 h 178"/>
                <a:gd name="T18" fmla="*/ 44 w 151"/>
                <a:gd name="T19" fmla="*/ 90 h 178"/>
                <a:gd name="T20" fmla="*/ 26 w 151"/>
                <a:gd name="T21" fmla="*/ 103 h 178"/>
                <a:gd name="T22" fmla="*/ 23 w 151"/>
                <a:gd name="T23" fmla="*/ 84 h 178"/>
                <a:gd name="T24" fmla="*/ 24 w 151"/>
                <a:gd name="T25" fmla="*/ 62 h 178"/>
                <a:gd name="T26" fmla="*/ 12 w 151"/>
                <a:gd name="T27" fmla="*/ 61 h 178"/>
                <a:gd name="T28" fmla="*/ 9 w 151"/>
                <a:gd name="T29" fmla="*/ 49 h 178"/>
                <a:gd name="T30" fmla="*/ 0 w 151"/>
                <a:gd name="T31" fmla="*/ 42 h 178"/>
                <a:gd name="T32" fmla="*/ 3 w 151"/>
                <a:gd name="T33" fmla="*/ 34 h 178"/>
                <a:gd name="T34" fmla="*/ 16 w 151"/>
                <a:gd name="T35" fmla="*/ 21 h 178"/>
                <a:gd name="T36" fmla="*/ 18 w 151"/>
                <a:gd name="T37" fmla="*/ 26 h 178"/>
                <a:gd name="T38" fmla="*/ 28 w 151"/>
                <a:gd name="T39" fmla="*/ 26 h 178"/>
                <a:gd name="T40" fmla="*/ 21 w 151"/>
                <a:gd name="T41" fmla="*/ 3 h 178"/>
                <a:gd name="T42" fmla="*/ 30 w 151"/>
                <a:gd name="T43" fmla="*/ 0 h 178"/>
                <a:gd name="T44" fmla="*/ 43 w 151"/>
                <a:gd name="T45" fmla="*/ 16 h 178"/>
                <a:gd name="T46" fmla="*/ 55 w 151"/>
                <a:gd name="T47" fmla="*/ 35 h 178"/>
                <a:gd name="T48" fmla="*/ 77 w 151"/>
                <a:gd name="T49" fmla="*/ 35 h 178"/>
                <a:gd name="T50" fmla="*/ 87 w 151"/>
                <a:gd name="T51" fmla="*/ 53 h 178"/>
                <a:gd name="T52" fmla="*/ 76 w 151"/>
                <a:gd name="T53" fmla="*/ 59 h 178"/>
                <a:gd name="T54" fmla="*/ 72 w 151"/>
                <a:gd name="T55" fmla="*/ 66 h 178"/>
                <a:gd name="T56" fmla="*/ 96 w 151"/>
                <a:gd name="T57" fmla="*/ 79 h 178"/>
                <a:gd name="T58" fmla="*/ 115 w 151"/>
                <a:gd name="T59" fmla="*/ 103 h 178"/>
                <a:gd name="T60" fmla="*/ 129 w 151"/>
                <a:gd name="T61" fmla="*/ 122 h 178"/>
                <a:gd name="T62" fmla="*/ 145 w 151"/>
                <a:gd name="T63" fmla="*/ 136 h 178"/>
                <a:gd name="T64" fmla="*/ 151 w 151"/>
                <a:gd name="T65" fmla="*/ 151 h 178"/>
                <a:gd name="T66" fmla="*/ 150 w 151"/>
                <a:gd name="T67" fmla="*/ 171 h 178"/>
                <a:gd name="T68" fmla="*/ 133 w 151"/>
                <a:gd name="T69" fmla="*/ 164 h 178"/>
                <a:gd name="T70" fmla="*/ 127 w 151"/>
                <a:gd name="T71" fmla="*/ 178 h 178"/>
                <a:gd name="T72" fmla="*/ 111 w 151"/>
                <a:gd name="T73" fmla="*/ 170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51" h="178">
                  <a:moveTo>
                    <a:pt x="111" y="170"/>
                  </a:moveTo>
                  <a:lnTo>
                    <a:pt x="116" y="161"/>
                  </a:lnTo>
                  <a:lnTo>
                    <a:pt x="114" y="143"/>
                  </a:lnTo>
                  <a:lnTo>
                    <a:pt x="97" y="125"/>
                  </a:lnTo>
                  <a:lnTo>
                    <a:pt x="93" y="104"/>
                  </a:lnTo>
                  <a:lnTo>
                    <a:pt x="77" y="87"/>
                  </a:lnTo>
                  <a:lnTo>
                    <a:pt x="63" y="86"/>
                  </a:lnTo>
                  <a:lnTo>
                    <a:pt x="60" y="93"/>
                  </a:lnTo>
                  <a:lnTo>
                    <a:pt x="50" y="94"/>
                  </a:lnTo>
                  <a:lnTo>
                    <a:pt x="44" y="90"/>
                  </a:lnTo>
                  <a:lnTo>
                    <a:pt x="26" y="103"/>
                  </a:lnTo>
                  <a:lnTo>
                    <a:pt x="23" y="84"/>
                  </a:lnTo>
                  <a:lnTo>
                    <a:pt x="24" y="62"/>
                  </a:lnTo>
                  <a:lnTo>
                    <a:pt x="12" y="61"/>
                  </a:lnTo>
                  <a:lnTo>
                    <a:pt x="9" y="49"/>
                  </a:lnTo>
                  <a:lnTo>
                    <a:pt x="0" y="42"/>
                  </a:lnTo>
                  <a:lnTo>
                    <a:pt x="3" y="34"/>
                  </a:lnTo>
                  <a:lnTo>
                    <a:pt x="16" y="21"/>
                  </a:lnTo>
                  <a:lnTo>
                    <a:pt x="18" y="26"/>
                  </a:lnTo>
                  <a:lnTo>
                    <a:pt x="28" y="26"/>
                  </a:lnTo>
                  <a:lnTo>
                    <a:pt x="21" y="3"/>
                  </a:lnTo>
                  <a:lnTo>
                    <a:pt x="30" y="0"/>
                  </a:lnTo>
                  <a:lnTo>
                    <a:pt x="43" y="16"/>
                  </a:lnTo>
                  <a:lnTo>
                    <a:pt x="55" y="35"/>
                  </a:lnTo>
                  <a:lnTo>
                    <a:pt x="77" y="35"/>
                  </a:lnTo>
                  <a:lnTo>
                    <a:pt x="87" y="53"/>
                  </a:lnTo>
                  <a:lnTo>
                    <a:pt x="76" y="59"/>
                  </a:lnTo>
                  <a:lnTo>
                    <a:pt x="72" y="66"/>
                  </a:lnTo>
                  <a:lnTo>
                    <a:pt x="96" y="79"/>
                  </a:lnTo>
                  <a:lnTo>
                    <a:pt x="115" y="103"/>
                  </a:lnTo>
                  <a:lnTo>
                    <a:pt x="129" y="122"/>
                  </a:lnTo>
                  <a:lnTo>
                    <a:pt x="145" y="136"/>
                  </a:lnTo>
                  <a:lnTo>
                    <a:pt x="151" y="151"/>
                  </a:lnTo>
                  <a:lnTo>
                    <a:pt x="150" y="171"/>
                  </a:lnTo>
                  <a:lnTo>
                    <a:pt x="133" y="164"/>
                  </a:lnTo>
                  <a:lnTo>
                    <a:pt x="127" y="178"/>
                  </a:lnTo>
                  <a:lnTo>
                    <a:pt x="111" y="17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60" name="Freeform 159"/>
            <p:cNvSpPr>
              <a:spLocks/>
            </p:cNvSpPr>
            <p:nvPr/>
          </p:nvSpPr>
          <p:spPr bwMode="auto">
            <a:xfrm>
              <a:off x="7342494" y="3930484"/>
              <a:ext cx="64473" cy="124260"/>
            </a:xfrm>
            <a:custGeom>
              <a:avLst/>
              <a:gdLst>
                <a:gd name="T0" fmla="*/ 39 w 39"/>
                <a:gd name="T1" fmla="*/ 48 h 80"/>
                <a:gd name="T2" fmla="*/ 37 w 39"/>
                <a:gd name="T3" fmla="*/ 70 h 80"/>
                <a:gd name="T4" fmla="*/ 29 w 39"/>
                <a:gd name="T5" fmla="*/ 76 h 80"/>
                <a:gd name="T6" fmla="*/ 14 w 39"/>
                <a:gd name="T7" fmla="*/ 80 h 80"/>
                <a:gd name="T8" fmla="*/ 4 w 39"/>
                <a:gd name="T9" fmla="*/ 64 h 80"/>
                <a:gd name="T10" fmla="*/ 0 w 39"/>
                <a:gd name="T11" fmla="*/ 34 h 80"/>
                <a:gd name="T12" fmla="*/ 6 w 39"/>
                <a:gd name="T13" fmla="*/ 0 h 80"/>
                <a:gd name="T14" fmla="*/ 19 w 39"/>
                <a:gd name="T15" fmla="*/ 12 h 80"/>
                <a:gd name="T16" fmla="*/ 29 w 39"/>
                <a:gd name="T17" fmla="*/ 26 h 80"/>
                <a:gd name="T18" fmla="*/ 39 w 39"/>
                <a:gd name="T19" fmla="*/ 4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9" h="80">
                  <a:moveTo>
                    <a:pt x="39" y="48"/>
                  </a:moveTo>
                  <a:lnTo>
                    <a:pt x="37" y="70"/>
                  </a:lnTo>
                  <a:lnTo>
                    <a:pt x="29" y="76"/>
                  </a:lnTo>
                  <a:lnTo>
                    <a:pt x="14" y="80"/>
                  </a:lnTo>
                  <a:lnTo>
                    <a:pt x="4" y="64"/>
                  </a:lnTo>
                  <a:lnTo>
                    <a:pt x="0" y="34"/>
                  </a:lnTo>
                  <a:lnTo>
                    <a:pt x="6" y="0"/>
                  </a:lnTo>
                  <a:lnTo>
                    <a:pt x="19" y="12"/>
                  </a:lnTo>
                  <a:lnTo>
                    <a:pt x="29" y="26"/>
                  </a:lnTo>
                  <a:lnTo>
                    <a:pt x="39" y="48"/>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61" name="Freeform 160"/>
            <p:cNvSpPr>
              <a:spLocks/>
            </p:cNvSpPr>
            <p:nvPr/>
          </p:nvSpPr>
          <p:spPr bwMode="auto">
            <a:xfrm>
              <a:off x="7674777" y="3334032"/>
              <a:ext cx="264503" cy="593345"/>
            </a:xfrm>
            <a:custGeom>
              <a:avLst/>
              <a:gdLst>
                <a:gd name="T0" fmla="*/ 126 w 160"/>
                <a:gd name="T1" fmla="*/ 178 h 382"/>
                <a:gd name="T2" fmla="*/ 108 w 160"/>
                <a:gd name="T3" fmla="*/ 201 h 382"/>
                <a:gd name="T4" fmla="*/ 112 w 160"/>
                <a:gd name="T5" fmla="*/ 223 h 382"/>
                <a:gd name="T6" fmla="*/ 135 w 160"/>
                <a:gd name="T7" fmla="*/ 252 h 382"/>
                <a:gd name="T8" fmla="*/ 125 w 160"/>
                <a:gd name="T9" fmla="*/ 274 h 382"/>
                <a:gd name="T10" fmla="*/ 144 w 160"/>
                <a:gd name="T11" fmla="*/ 301 h 382"/>
                <a:gd name="T12" fmla="*/ 148 w 160"/>
                <a:gd name="T13" fmla="*/ 322 h 382"/>
                <a:gd name="T14" fmla="*/ 149 w 160"/>
                <a:gd name="T15" fmla="*/ 361 h 382"/>
                <a:gd name="T16" fmla="*/ 139 w 160"/>
                <a:gd name="T17" fmla="*/ 367 h 382"/>
                <a:gd name="T18" fmla="*/ 136 w 160"/>
                <a:gd name="T19" fmla="*/ 338 h 382"/>
                <a:gd name="T20" fmla="*/ 126 w 160"/>
                <a:gd name="T21" fmla="*/ 305 h 382"/>
                <a:gd name="T22" fmla="*/ 112 w 160"/>
                <a:gd name="T23" fmla="*/ 254 h 382"/>
                <a:gd name="T24" fmla="*/ 91 w 160"/>
                <a:gd name="T25" fmla="*/ 247 h 382"/>
                <a:gd name="T26" fmla="*/ 62 w 160"/>
                <a:gd name="T27" fmla="*/ 260 h 382"/>
                <a:gd name="T28" fmla="*/ 53 w 160"/>
                <a:gd name="T29" fmla="*/ 229 h 382"/>
                <a:gd name="T30" fmla="*/ 29 w 160"/>
                <a:gd name="T31" fmla="*/ 186 h 382"/>
                <a:gd name="T32" fmla="*/ 19 w 160"/>
                <a:gd name="T33" fmla="*/ 176 h 382"/>
                <a:gd name="T34" fmla="*/ 0 w 160"/>
                <a:gd name="T35" fmla="*/ 142 h 382"/>
                <a:gd name="T36" fmla="*/ 4 w 160"/>
                <a:gd name="T37" fmla="*/ 131 h 382"/>
                <a:gd name="T38" fmla="*/ 9 w 160"/>
                <a:gd name="T39" fmla="*/ 117 h 382"/>
                <a:gd name="T40" fmla="*/ 9 w 160"/>
                <a:gd name="T41" fmla="*/ 88 h 382"/>
                <a:gd name="T42" fmla="*/ 28 w 160"/>
                <a:gd name="T43" fmla="*/ 76 h 382"/>
                <a:gd name="T44" fmla="*/ 33 w 160"/>
                <a:gd name="T45" fmla="*/ 48 h 382"/>
                <a:gd name="T46" fmla="*/ 50 w 160"/>
                <a:gd name="T47" fmla="*/ 22 h 382"/>
                <a:gd name="T48" fmla="*/ 59 w 160"/>
                <a:gd name="T49" fmla="*/ 13 h 382"/>
                <a:gd name="T50" fmla="*/ 61 w 160"/>
                <a:gd name="T51" fmla="*/ 1 h 382"/>
                <a:gd name="T52" fmla="*/ 80 w 160"/>
                <a:gd name="T53" fmla="*/ 12 h 382"/>
                <a:gd name="T54" fmla="*/ 93 w 160"/>
                <a:gd name="T55" fmla="*/ 33 h 382"/>
                <a:gd name="T56" fmla="*/ 83 w 160"/>
                <a:gd name="T57" fmla="*/ 67 h 382"/>
                <a:gd name="T58" fmla="*/ 104 w 160"/>
                <a:gd name="T59" fmla="*/ 89 h 382"/>
                <a:gd name="T60" fmla="*/ 124 w 160"/>
                <a:gd name="T61" fmla="*/ 112 h 382"/>
                <a:gd name="T62" fmla="*/ 137 w 160"/>
                <a:gd name="T63" fmla="*/ 137 h 382"/>
                <a:gd name="T64" fmla="*/ 158 w 160"/>
                <a:gd name="T65" fmla="*/ 134 h 382"/>
                <a:gd name="T66" fmla="*/ 147 w 160"/>
                <a:gd name="T67" fmla="*/ 156 h 382"/>
                <a:gd name="T68" fmla="*/ 135 w 160"/>
                <a:gd name="T69" fmla="*/ 169 h 3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60" h="382">
                  <a:moveTo>
                    <a:pt x="135" y="169"/>
                  </a:moveTo>
                  <a:lnTo>
                    <a:pt x="126" y="178"/>
                  </a:lnTo>
                  <a:lnTo>
                    <a:pt x="113" y="179"/>
                  </a:lnTo>
                  <a:lnTo>
                    <a:pt x="108" y="201"/>
                  </a:lnTo>
                  <a:lnTo>
                    <a:pt x="101" y="205"/>
                  </a:lnTo>
                  <a:lnTo>
                    <a:pt x="112" y="223"/>
                  </a:lnTo>
                  <a:lnTo>
                    <a:pt x="126" y="239"/>
                  </a:lnTo>
                  <a:lnTo>
                    <a:pt x="135" y="252"/>
                  </a:lnTo>
                  <a:lnTo>
                    <a:pt x="131" y="270"/>
                  </a:lnTo>
                  <a:lnTo>
                    <a:pt x="125" y="274"/>
                  </a:lnTo>
                  <a:lnTo>
                    <a:pt x="130" y="285"/>
                  </a:lnTo>
                  <a:lnTo>
                    <a:pt x="144" y="301"/>
                  </a:lnTo>
                  <a:lnTo>
                    <a:pt x="147" y="313"/>
                  </a:lnTo>
                  <a:lnTo>
                    <a:pt x="148" y="322"/>
                  </a:lnTo>
                  <a:lnTo>
                    <a:pt x="157" y="341"/>
                  </a:lnTo>
                  <a:lnTo>
                    <a:pt x="149" y="361"/>
                  </a:lnTo>
                  <a:lnTo>
                    <a:pt x="142" y="382"/>
                  </a:lnTo>
                  <a:lnTo>
                    <a:pt x="139" y="367"/>
                  </a:lnTo>
                  <a:lnTo>
                    <a:pt x="143" y="351"/>
                  </a:lnTo>
                  <a:lnTo>
                    <a:pt x="136" y="338"/>
                  </a:lnTo>
                  <a:lnTo>
                    <a:pt x="135" y="316"/>
                  </a:lnTo>
                  <a:lnTo>
                    <a:pt x="126" y="305"/>
                  </a:lnTo>
                  <a:lnTo>
                    <a:pt x="118" y="280"/>
                  </a:lnTo>
                  <a:lnTo>
                    <a:pt x="112" y="254"/>
                  </a:lnTo>
                  <a:lnTo>
                    <a:pt x="102" y="237"/>
                  </a:lnTo>
                  <a:lnTo>
                    <a:pt x="91" y="247"/>
                  </a:lnTo>
                  <a:lnTo>
                    <a:pt x="72" y="262"/>
                  </a:lnTo>
                  <a:lnTo>
                    <a:pt x="62" y="260"/>
                  </a:lnTo>
                  <a:lnTo>
                    <a:pt x="50" y="255"/>
                  </a:lnTo>
                  <a:lnTo>
                    <a:pt x="53" y="229"/>
                  </a:lnTo>
                  <a:lnTo>
                    <a:pt x="46" y="210"/>
                  </a:lnTo>
                  <a:lnTo>
                    <a:pt x="29" y="186"/>
                  </a:lnTo>
                  <a:lnTo>
                    <a:pt x="30" y="179"/>
                  </a:lnTo>
                  <a:lnTo>
                    <a:pt x="19" y="176"/>
                  </a:lnTo>
                  <a:lnTo>
                    <a:pt x="4" y="159"/>
                  </a:lnTo>
                  <a:lnTo>
                    <a:pt x="0" y="142"/>
                  </a:lnTo>
                  <a:lnTo>
                    <a:pt x="7" y="145"/>
                  </a:lnTo>
                  <a:lnTo>
                    <a:pt x="4" y="131"/>
                  </a:lnTo>
                  <a:lnTo>
                    <a:pt x="12" y="125"/>
                  </a:lnTo>
                  <a:lnTo>
                    <a:pt x="9" y="117"/>
                  </a:lnTo>
                  <a:lnTo>
                    <a:pt x="12" y="110"/>
                  </a:lnTo>
                  <a:lnTo>
                    <a:pt x="9" y="88"/>
                  </a:lnTo>
                  <a:lnTo>
                    <a:pt x="23" y="93"/>
                  </a:lnTo>
                  <a:lnTo>
                    <a:pt x="28" y="76"/>
                  </a:lnTo>
                  <a:lnTo>
                    <a:pt x="27" y="66"/>
                  </a:lnTo>
                  <a:lnTo>
                    <a:pt x="33" y="48"/>
                  </a:lnTo>
                  <a:lnTo>
                    <a:pt x="30" y="36"/>
                  </a:lnTo>
                  <a:lnTo>
                    <a:pt x="50" y="22"/>
                  </a:lnTo>
                  <a:lnTo>
                    <a:pt x="64" y="26"/>
                  </a:lnTo>
                  <a:lnTo>
                    <a:pt x="59" y="13"/>
                  </a:lnTo>
                  <a:lnTo>
                    <a:pt x="64" y="9"/>
                  </a:lnTo>
                  <a:lnTo>
                    <a:pt x="61" y="1"/>
                  </a:lnTo>
                  <a:lnTo>
                    <a:pt x="71" y="0"/>
                  </a:lnTo>
                  <a:lnTo>
                    <a:pt x="80" y="12"/>
                  </a:lnTo>
                  <a:lnTo>
                    <a:pt x="89" y="17"/>
                  </a:lnTo>
                  <a:lnTo>
                    <a:pt x="93" y="33"/>
                  </a:lnTo>
                  <a:lnTo>
                    <a:pt x="96" y="50"/>
                  </a:lnTo>
                  <a:lnTo>
                    <a:pt x="83" y="67"/>
                  </a:lnTo>
                  <a:lnTo>
                    <a:pt x="86" y="92"/>
                  </a:lnTo>
                  <a:lnTo>
                    <a:pt x="104" y="89"/>
                  </a:lnTo>
                  <a:lnTo>
                    <a:pt x="112" y="108"/>
                  </a:lnTo>
                  <a:lnTo>
                    <a:pt x="124" y="112"/>
                  </a:lnTo>
                  <a:lnTo>
                    <a:pt x="122" y="129"/>
                  </a:lnTo>
                  <a:lnTo>
                    <a:pt x="137" y="137"/>
                  </a:lnTo>
                  <a:lnTo>
                    <a:pt x="146" y="141"/>
                  </a:lnTo>
                  <a:lnTo>
                    <a:pt x="158" y="134"/>
                  </a:lnTo>
                  <a:lnTo>
                    <a:pt x="160" y="143"/>
                  </a:lnTo>
                  <a:lnTo>
                    <a:pt x="147" y="156"/>
                  </a:lnTo>
                  <a:lnTo>
                    <a:pt x="144" y="164"/>
                  </a:lnTo>
                  <a:lnTo>
                    <a:pt x="135" y="16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62" name="Freeform 161"/>
            <p:cNvSpPr>
              <a:spLocks/>
            </p:cNvSpPr>
            <p:nvPr/>
          </p:nvSpPr>
          <p:spPr bwMode="auto">
            <a:xfrm>
              <a:off x="7254878" y="2577595"/>
              <a:ext cx="900964" cy="330844"/>
            </a:xfrm>
            <a:custGeom>
              <a:avLst/>
              <a:gdLst>
                <a:gd name="T0" fmla="*/ 15 w 545"/>
                <a:gd name="T1" fmla="*/ 52 h 213"/>
                <a:gd name="T2" fmla="*/ 57 w 545"/>
                <a:gd name="T3" fmla="*/ 25 h 213"/>
                <a:gd name="T4" fmla="*/ 90 w 545"/>
                <a:gd name="T5" fmla="*/ 31 h 213"/>
                <a:gd name="T6" fmla="*/ 122 w 545"/>
                <a:gd name="T7" fmla="*/ 42 h 213"/>
                <a:gd name="T8" fmla="*/ 156 w 545"/>
                <a:gd name="T9" fmla="*/ 33 h 213"/>
                <a:gd name="T10" fmla="*/ 148 w 545"/>
                <a:gd name="T11" fmla="*/ 0 h 213"/>
                <a:gd name="T12" fmla="*/ 186 w 545"/>
                <a:gd name="T13" fmla="*/ 10 h 213"/>
                <a:gd name="T14" fmla="*/ 219 w 545"/>
                <a:gd name="T15" fmla="*/ 31 h 213"/>
                <a:gd name="T16" fmla="*/ 259 w 545"/>
                <a:gd name="T17" fmla="*/ 35 h 213"/>
                <a:gd name="T18" fmla="*/ 296 w 545"/>
                <a:gd name="T19" fmla="*/ 35 h 213"/>
                <a:gd name="T20" fmla="*/ 333 w 545"/>
                <a:gd name="T21" fmla="*/ 55 h 213"/>
                <a:gd name="T22" fmla="*/ 370 w 545"/>
                <a:gd name="T23" fmla="*/ 59 h 213"/>
                <a:gd name="T24" fmla="*/ 400 w 545"/>
                <a:gd name="T25" fmla="*/ 50 h 213"/>
                <a:gd name="T26" fmla="*/ 426 w 545"/>
                <a:gd name="T27" fmla="*/ 38 h 213"/>
                <a:gd name="T28" fmla="*/ 456 w 545"/>
                <a:gd name="T29" fmla="*/ 43 h 213"/>
                <a:gd name="T30" fmla="*/ 459 w 545"/>
                <a:gd name="T31" fmla="*/ 79 h 213"/>
                <a:gd name="T32" fmla="*/ 476 w 545"/>
                <a:gd name="T33" fmla="*/ 84 h 213"/>
                <a:gd name="T34" fmla="*/ 502 w 545"/>
                <a:gd name="T35" fmla="*/ 80 h 213"/>
                <a:gd name="T36" fmla="*/ 542 w 545"/>
                <a:gd name="T37" fmla="*/ 101 h 213"/>
                <a:gd name="T38" fmla="*/ 530 w 545"/>
                <a:gd name="T39" fmla="*/ 106 h 213"/>
                <a:gd name="T40" fmla="*/ 500 w 545"/>
                <a:gd name="T41" fmla="*/ 114 h 213"/>
                <a:gd name="T42" fmla="*/ 475 w 545"/>
                <a:gd name="T43" fmla="*/ 136 h 213"/>
                <a:gd name="T44" fmla="*/ 445 w 545"/>
                <a:gd name="T45" fmla="*/ 143 h 213"/>
                <a:gd name="T46" fmla="*/ 433 w 545"/>
                <a:gd name="T47" fmla="*/ 154 h 213"/>
                <a:gd name="T48" fmla="*/ 449 w 545"/>
                <a:gd name="T49" fmla="*/ 168 h 213"/>
                <a:gd name="T50" fmla="*/ 434 w 545"/>
                <a:gd name="T51" fmla="*/ 186 h 213"/>
                <a:gd name="T52" fmla="*/ 393 w 545"/>
                <a:gd name="T53" fmla="*/ 194 h 213"/>
                <a:gd name="T54" fmla="*/ 355 w 545"/>
                <a:gd name="T55" fmla="*/ 213 h 213"/>
                <a:gd name="T56" fmla="*/ 324 w 545"/>
                <a:gd name="T57" fmla="*/ 206 h 213"/>
                <a:gd name="T58" fmla="*/ 276 w 545"/>
                <a:gd name="T59" fmla="*/ 191 h 213"/>
                <a:gd name="T60" fmla="*/ 219 w 545"/>
                <a:gd name="T61" fmla="*/ 189 h 213"/>
                <a:gd name="T62" fmla="*/ 186 w 545"/>
                <a:gd name="T63" fmla="*/ 177 h 213"/>
                <a:gd name="T64" fmla="*/ 159 w 545"/>
                <a:gd name="T65" fmla="*/ 156 h 213"/>
                <a:gd name="T66" fmla="*/ 110 w 545"/>
                <a:gd name="T67" fmla="*/ 140 h 213"/>
                <a:gd name="T68" fmla="*/ 79 w 545"/>
                <a:gd name="T69" fmla="*/ 128 h 213"/>
                <a:gd name="T70" fmla="*/ 56 w 545"/>
                <a:gd name="T71" fmla="*/ 88 h 213"/>
                <a:gd name="T72" fmla="*/ 11 w 545"/>
                <a:gd name="T73" fmla="*/ 69 h 2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545" h="213">
                  <a:moveTo>
                    <a:pt x="0" y="55"/>
                  </a:moveTo>
                  <a:lnTo>
                    <a:pt x="15" y="52"/>
                  </a:lnTo>
                  <a:lnTo>
                    <a:pt x="37" y="34"/>
                  </a:lnTo>
                  <a:lnTo>
                    <a:pt x="57" y="25"/>
                  </a:lnTo>
                  <a:lnTo>
                    <a:pt x="74" y="31"/>
                  </a:lnTo>
                  <a:lnTo>
                    <a:pt x="90" y="31"/>
                  </a:lnTo>
                  <a:lnTo>
                    <a:pt x="106" y="41"/>
                  </a:lnTo>
                  <a:lnTo>
                    <a:pt x="122" y="42"/>
                  </a:lnTo>
                  <a:lnTo>
                    <a:pt x="148" y="46"/>
                  </a:lnTo>
                  <a:lnTo>
                    <a:pt x="156" y="33"/>
                  </a:lnTo>
                  <a:lnTo>
                    <a:pt x="143" y="21"/>
                  </a:lnTo>
                  <a:lnTo>
                    <a:pt x="148" y="0"/>
                  </a:lnTo>
                  <a:lnTo>
                    <a:pt x="170" y="8"/>
                  </a:lnTo>
                  <a:lnTo>
                    <a:pt x="186" y="10"/>
                  </a:lnTo>
                  <a:lnTo>
                    <a:pt x="207" y="16"/>
                  </a:lnTo>
                  <a:lnTo>
                    <a:pt x="219" y="31"/>
                  </a:lnTo>
                  <a:lnTo>
                    <a:pt x="246" y="39"/>
                  </a:lnTo>
                  <a:lnTo>
                    <a:pt x="259" y="35"/>
                  </a:lnTo>
                  <a:lnTo>
                    <a:pt x="278" y="33"/>
                  </a:lnTo>
                  <a:lnTo>
                    <a:pt x="296" y="35"/>
                  </a:lnTo>
                  <a:lnTo>
                    <a:pt x="317" y="45"/>
                  </a:lnTo>
                  <a:lnTo>
                    <a:pt x="333" y="55"/>
                  </a:lnTo>
                  <a:lnTo>
                    <a:pt x="348" y="55"/>
                  </a:lnTo>
                  <a:lnTo>
                    <a:pt x="370" y="59"/>
                  </a:lnTo>
                  <a:lnTo>
                    <a:pt x="381" y="53"/>
                  </a:lnTo>
                  <a:lnTo>
                    <a:pt x="400" y="50"/>
                  </a:lnTo>
                  <a:lnTo>
                    <a:pt x="415" y="36"/>
                  </a:lnTo>
                  <a:lnTo>
                    <a:pt x="426" y="38"/>
                  </a:lnTo>
                  <a:lnTo>
                    <a:pt x="439" y="45"/>
                  </a:lnTo>
                  <a:lnTo>
                    <a:pt x="456" y="43"/>
                  </a:lnTo>
                  <a:lnTo>
                    <a:pt x="458" y="59"/>
                  </a:lnTo>
                  <a:lnTo>
                    <a:pt x="459" y="79"/>
                  </a:lnTo>
                  <a:lnTo>
                    <a:pt x="468" y="87"/>
                  </a:lnTo>
                  <a:lnTo>
                    <a:pt x="476" y="84"/>
                  </a:lnTo>
                  <a:lnTo>
                    <a:pt x="494" y="88"/>
                  </a:lnTo>
                  <a:lnTo>
                    <a:pt x="502" y="80"/>
                  </a:lnTo>
                  <a:lnTo>
                    <a:pt x="519" y="87"/>
                  </a:lnTo>
                  <a:lnTo>
                    <a:pt x="542" y="101"/>
                  </a:lnTo>
                  <a:lnTo>
                    <a:pt x="545" y="108"/>
                  </a:lnTo>
                  <a:lnTo>
                    <a:pt x="530" y="106"/>
                  </a:lnTo>
                  <a:lnTo>
                    <a:pt x="508" y="109"/>
                  </a:lnTo>
                  <a:lnTo>
                    <a:pt x="500" y="114"/>
                  </a:lnTo>
                  <a:lnTo>
                    <a:pt x="496" y="128"/>
                  </a:lnTo>
                  <a:lnTo>
                    <a:pt x="475" y="136"/>
                  </a:lnTo>
                  <a:lnTo>
                    <a:pt x="464" y="147"/>
                  </a:lnTo>
                  <a:lnTo>
                    <a:pt x="445" y="143"/>
                  </a:lnTo>
                  <a:lnTo>
                    <a:pt x="435" y="141"/>
                  </a:lnTo>
                  <a:lnTo>
                    <a:pt x="433" y="154"/>
                  </a:lnTo>
                  <a:lnTo>
                    <a:pt x="443" y="162"/>
                  </a:lnTo>
                  <a:lnTo>
                    <a:pt x="449" y="168"/>
                  </a:lnTo>
                  <a:lnTo>
                    <a:pt x="441" y="175"/>
                  </a:lnTo>
                  <a:lnTo>
                    <a:pt x="434" y="186"/>
                  </a:lnTo>
                  <a:lnTo>
                    <a:pt x="418" y="194"/>
                  </a:lnTo>
                  <a:lnTo>
                    <a:pt x="393" y="194"/>
                  </a:lnTo>
                  <a:lnTo>
                    <a:pt x="370" y="202"/>
                  </a:lnTo>
                  <a:lnTo>
                    <a:pt x="355" y="213"/>
                  </a:lnTo>
                  <a:lnTo>
                    <a:pt x="345" y="206"/>
                  </a:lnTo>
                  <a:lnTo>
                    <a:pt x="324" y="206"/>
                  </a:lnTo>
                  <a:lnTo>
                    <a:pt x="294" y="194"/>
                  </a:lnTo>
                  <a:lnTo>
                    <a:pt x="276" y="191"/>
                  </a:lnTo>
                  <a:lnTo>
                    <a:pt x="255" y="194"/>
                  </a:lnTo>
                  <a:lnTo>
                    <a:pt x="219" y="189"/>
                  </a:lnTo>
                  <a:lnTo>
                    <a:pt x="201" y="189"/>
                  </a:lnTo>
                  <a:lnTo>
                    <a:pt x="186" y="177"/>
                  </a:lnTo>
                  <a:lnTo>
                    <a:pt x="170" y="158"/>
                  </a:lnTo>
                  <a:lnTo>
                    <a:pt x="159" y="156"/>
                  </a:lnTo>
                  <a:lnTo>
                    <a:pt x="133" y="143"/>
                  </a:lnTo>
                  <a:lnTo>
                    <a:pt x="110" y="140"/>
                  </a:lnTo>
                  <a:lnTo>
                    <a:pt x="89" y="137"/>
                  </a:lnTo>
                  <a:lnTo>
                    <a:pt x="79" y="128"/>
                  </a:lnTo>
                  <a:lnTo>
                    <a:pt x="75" y="104"/>
                  </a:lnTo>
                  <a:lnTo>
                    <a:pt x="56" y="88"/>
                  </a:lnTo>
                  <a:lnTo>
                    <a:pt x="29" y="80"/>
                  </a:lnTo>
                  <a:lnTo>
                    <a:pt x="11" y="69"/>
                  </a:lnTo>
                  <a:lnTo>
                    <a:pt x="0" y="5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63" name="Freeform 162"/>
            <p:cNvSpPr>
              <a:spLocks noEditPoints="1"/>
            </p:cNvSpPr>
            <p:nvPr/>
          </p:nvSpPr>
          <p:spPr bwMode="auto">
            <a:xfrm>
              <a:off x="7962423" y="4025234"/>
              <a:ext cx="580254" cy="197264"/>
            </a:xfrm>
            <a:custGeom>
              <a:avLst/>
              <a:gdLst>
                <a:gd name="T0" fmla="*/ 1401 w 1439"/>
                <a:gd name="T1" fmla="*/ 208 h 524"/>
                <a:gd name="T2" fmla="*/ 1346 w 1439"/>
                <a:gd name="T3" fmla="*/ 237 h 524"/>
                <a:gd name="T4" fmla="*/ 1281 w 1439"/>
                <a:gd name="T5" fmla="*/ 223 h 524"/>
                <a:gd name="T6" fmla="*/ 1194 w 1439"/>
                <a:gd name="T7" fmla="*/ 223 h 524"/>
                <a:gd name="T8" fmla="*/ 1171 w 1439"/>
                <a:gd name="T9" fmla="*/ 320 h 524"/>
                <a:gd name="T10" fmla="*/ 1143 w 1439"/>
                <a:gd name="T11" fmla="*/ 349 h 524"/>
                <a:gd name="T12" fmla="*/ 1107 w 1439"/>
                <a:gd name="T13" fmla="*/ 468 h 524"/>
                <a:gd name="T14" fmla="*/ 1045 w 1439"/>
                <a:gd name="T15" fmla="*/ 486 h 524"/>
                <a:gd name="T16" fmla="*/ 974 w 1439"/>
                <a:gd name="T17" fmla="*/ 462 h 524"/>
                <a:gd name="T18" fmla="*/ 938 w 1439"/>
                <a:gd name="T19" fmla="*/ 469 h 524"/>
                <a:gd name="T20" fmla="*/ 894 w 1439"/>
                <a:gd name="T21" fmla="*/ 512 h 524"/>
                <a:gd name="T22" fmla="*/ 846 w 1439"/>
                <a:gd name="T23" fmla="*/ 506 h 524"/>
                <a:gd name="T24" fmla="*/ 798 w 1439"/>
                <a:gd name="T25" fmla="*/ 524 h 524"/>
                <a:gd name="T26" fmla="*/ 746 w 1439"/>
                <a:gd name="T27" fmla="*/ 476 h 524"/>
                <a:gd name="T28" fmla="*/ 733 w 1439"/>
                <a:gd name="T29" fmla="*/ 419 h 524"/>
                <a:gd name="T30" fmla="*/ 788 w 1439"/>
                <a:gd name="T31" fmla="*/ 448 h 524"/>
                <a:gd name="T32" fmla="*/ 846 w 1439"/>
                <a:gd name="T33" fmla="*/ 432 h 524"/>
                <a:gd name="T34" fmla="*/ 860 w 1439"/>
                <a:gd name="T35" fmla="*/ 360 h 524"/>
                <a:gd name="T36" fmla="*/ 892 w 1439"/>
                <a:gd name="T37" fmla="*/ 344 h 524"/>
                <a:gd name="T38" fmla="*/ 981 w 1439"/>
                <a:gd name="T39" fmla="*/ 325 h 524"/>
                <a:gd name="T40" fmla="*/ 1033 w 1439"/>
                <a:gd name="T41" fmla="*/ 258 h 524"/>
                <a:gd name="T42" fmla="*/ 1068 w 1439"/>
                <a:gd name="T43" fmla="*/ 204 h 524"/>
                <a:gd name="T44" fmla="*/ 1104 w 1439"/>
                <a:gd name="T45" fmla="*/ 248 h 524"/>
                <a:gd name="T46" fmla="*/ 1119 w 1439"/>
                <a:gd name="T47" fmla="*/ 219 h 524"/>
                <a:gd name="T48" fmla="*/ 1155 w 1439"/>
                <a:gd name="T49" fmla="*/ 222 h 524"/>
                <a:gd name="T50" fmla="*/ 1157 w 1439"/>
                <a:gd name="T51" fmla="*/ 168 h 524"/>
                <a:gd name="T52" fmla="*/ 1159 w 1439"/>
                <a:gd name="T53" fmla="*/ 126 h 524"/>
                <a:gd name="T54" fmla="*/ 1214 w 1439"/>
                <a:gd name="T55" fmla="*/ 66 h 524"/>
                <a:gd name="T56" fmla="*/ 1248 w 1439"/>
                <a:gd name="T57" fmla="*/ 0 h 524"/>
                <a:gd name="T58" fmla="*/ 1278 w 1439"/>
                <a:gd name="T59" fmla="*/ 0 h 524"/>
                <a:gd name="T60" fmla="*/ 1319 w 1439"/>
                <a:gd name="T61" fmla="*/ 43 h 524"/>
                <a:gd name="T62" fmla="*/ 1325 w 1439"/>
                <a:gd name="T63" fmla="*/ 80 h 524"/>
                <a:gd name="T64" fmla="*/ 1375 w 1439"/>
                <a:gd name="T65" fmla="*/ 103 h 524"/>
                <a:gd name="T66" fmla="*/ 1439 w 1439"/>
                <a:gd name="T67" fmla="*/ 129 h 524"/>
                <a:gd name="T68" fmla="*/ 1436 w 1439"/>
                <a:gd name="T69" fmla="*/ 162 h 524"/>
                <a:gd name="T70" fmla="*/ 1385 w 1439"/>
                <a:gd name="T71" fmla="*/ 167 h 524"/>
                <a:gd name="T72" fmla="*/ 1401 w 1439"/>
                <a:gd name="T73" fmla="*/ 208 h 524"/>
                <a:gd name="T74" fmla="*/ 75 w 1439"/>
                <a:gd name="T75" fmla="*/ 61 h 524"/>
                <a:gd name="T76" fmla="*/ 83 w 1439"/>
                <a:gd name="T77" fmla="*/ 105 h 524"/>
                <a:gd name="T78" fmla="*/ 133 w 1439"/>
                <a:gd name="T79" fmla="*/ 95 h 524"/>
                <a:gd name="T80" fmla="*/ 155 w 1439"/>
                <a:gd name="T81" fmla="*/ 60 h 524"/>
                <a:gd name="T82" fmla="*/ 173 w 1439"/>
                <a:gd name="T83" fmla="*/ 68 h 524"/>
                <a:gd name="T84" fmla="*/ 220 w 1439"/>
                <a:gd name="T85" fmla="*/ 119 h 524"/>
                <a:gd name="T86" fmla="*/ 254 w 1439"/>
                <a:gd name="T87" fmla="*/ 176 h 524"/>
                <a:gd name="T88" fmla="*/ 260 w 1439"/>
                <a:gd name="T89" fmla="*/ 233 h 524"/>
                <a:gd name="T90" fmla="*/ 253 w 1439"/>
                <a:gd name="T91" fmla="*/ 272 h 524"/>
                <a:gd name="T92" fmla="*/ 261 w 1439"/>
                <a:gd name="T93" fmla="*/ 301 h 524"/>
                <a:gd name="T94" fmla="*/ 268 w 1439"/>
                <a:gd name="T95" fmla="*/ 352 h 524"/>
                <a:gd name="T96" fmla="*/ 295 w 1439"/>
                <a:gd name="T97" fmla="*/ 375 h 524"/>
                <a:gd name="T98" fmla="*/ 326 w 1439"/>
                <a:gd name="T99" fmla="*/ 451 h 524"/>
                <a:gd name="T100" fmla="*/ 325 w 1439"/>
                <a:gd name="T101" fmla="*/ 479 h 524"/>
                <a:gd name="T102" fmla="*/ 271 w 1439"/>
                <a:gd name="T103" fmla="*/ 485 h 524"/>
                <a:gd name="T104" fmla="*/ 199 w 1439"/>
                <a:gd name="T105" fmla="*/ 422 h 524"/>
                <a:gd name="T106" fmla="*/ 109 w 1439"/>
                <a:gd name="T107" fmla="*/ 354 h 524"/>
                <a:gd name="T108" fmla="*/ 99 w 1439"/>
                <a:gd name="T109" fmla="*/ 311 h 524"/>
                <a:gd name="T110" fmla="*/ 54 w 1439"/>
                <a:gd name="T111" fmla="*/ 254 h 524"/>
                <a:gd name="T112" fmla="*/ 42 w 1439"/>
                <a:gd name="T113" fmla="*/ 184 h 524"/>
                <a:gd name="T114" fmla="*/ 13 w 1439"/>
                <a:gd name="T115" fmla="*/ 137 h 524"/>
                <a:gd name="T116" fmla="*/ 18 w 1439"/>
                <a:gd name="T117" fmla="*/ 75 h 524"/>
                <a:gd name="T118" fmla="*/ 0 w 1439"/>
                <a:gd name="T119" fmla="*/ 39 h 524"/>
                <a:gd name="T120" fmla="*/ 12 w 1439"/>
                <a:gd name="T121" fmla="*/ 24 h 524"/>
                <a:gd name="T122" fmla="*/ 75 w 1439"/>
                <a:gd name="T123" fmla="*/ 61 h 5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439" h="524">
                  <a:moveTo>
                    <a:pt x="1401" y="208"/>
                  </a:moveTo>
                  <a:lnTo>
                    <a:pt x="1346" y="237"/>
                  </a:lnTo>
                  <a:lnTo>
                    <a:pt x="1281" y="223"/>
                  </a:lnTo>
                  <a:lnTo>
                    <a:pt x="1194" y="223"/>
                  </a:lnTo>
                  <a:lnTo>
                    <a:pt x="1171" y="320"/>
                  </a:lnTo>
                  <a:lnTo>
                    <a:pt x="1143" y="349"/>
                  </a:lnTo>
                  <a:lnTo>
                    <a:pt x="1107" y="468"/>
                  </a:lnTo>
                  <a:lnTo>
                    <a:pt x="1045" y="486"/>
                  </a:lnTo>
                  <a:lnTo>
                    <a:pt x="974" y="462"/>
                  </a:lnTo>
                  <a:lnTo>
                    <a:pt x="938" y="469"/>
                  </a:lnTo>
                  <a:lnTo>
                    <a:pt x="894" y="512"/>
                  </a:lnTo>
                  <a:lnTo>
                    <a:pt x="846" y="506"/>
                  </a:lnTo>
                  <a:lnTo>
                    <a:pt x="798" y="524"/>
                  </a:lnTo>
                  <a:lnTo>
                    <a:pt x="746" y="476"/>
                  </a:lnTo>
                  <a:lnTo>
                    <a:pt x="733" y="419"/>
                  </a:lnTo>
                  <a:lnTo>
                    <a:pt x="788" y="448"/>
                  </a:lnTo>
                  <a:lnTo>
                    <a:pt x="846" y="432"/>
                  </a:lnTo>
                  <a:lnTo>
                    <a:pt x="860" y="360"/>
                  </a:lnTo>
                  <a:lnTo>
                    <a:pt x="892" y="344"/>
                  </a:lnTo>
                  <a:lnTo>
                    <a:pt x="981" y="325"/>
                  </a:lnTo>
                  <a:lnTo>
                    <a:pt x="1033" y="258"/>
                  </a:lnTo>
                  <a:lnTo>
                    <a:pt x="1068" y="204"/>
                  </a:lnTo>
                  <a:lnTo>
                    <a:pt x="1104" y="248"/>
                  </a:lnTo>
                  <a:lnTo>
                    <a:pt x="1119" y="219"/>
                  </a:lnTo>
                  <a:lnTo>
                    <a:pt x="1155" y="222"/>
                  </a:lnTo>
                  <a:lnTo>
                    <a:pt x="1157" y="168"/>
                  </a:lnTo>
                  <a:lnTo>
                    <a:pt x="1159" y="126"/>
                  </a:lnTo>
                  <a:lnTo>
                    <a:pt x="1214" y="66"/>
                  </a:lnTo>
                  <a:lnTo>
                    <a:pt x="1248" y="0"/>
                  </a:lnTo>
                  <a:lnTo>
                    <a:pt x="1278" y="0"/>
                  </a:lnTo>
                  <a:lnTo>
                    <a:pt x="1319" y="43"/>
                  </a:lnTo>
                  <a:lnTo>
                    <a:pt x="1325" y="80"/>
                  </a:lnTo>
                  <a:lnTo>
                    <a:pt x="1375" y="103"/>
                  </a:lnTo>
                  <a:lnTo>
                    <a:pt x="1439" y="129"/>
                  </a:lnTo>
                  <a:lnTo>
                    <a:pt x="1436" y="162"/>
                  </a:lnTo>
                  <a:lnTo>
                    <a:pt x="1385" y="167"/>
                  </a:lnTo>
                  <a:lnTo>
                    <a:pt x="1401" y="208"/>
                  </a:lnTo>
                  <a:moveTo>
                    <a:pt x="75" y="61"/>
                  </a:moveTo>
                  <a:lnTo>
                    <a:pt x="83" y="105"/>
                  </a:lnTo>
                  <a:lnTo>
                    <a:pt x="133" y="95"/>
                  </a:lnTo>
                  <a:lnTo>
                    <a:pt x="155" y="60"/>
                  </a:lnTo>
                  <a:lnTo>
                    <a:pt x="173" y="68"/>
                  </a:lnTo>
                  <a:lnTo>
                    <a:pt x="220" y="119"/>
                  </a:lnTo>
                  <a:lnTo>
                    <a:pt x="254" y="176"/>
                  </a:lnTo>
                  <a:lnTo>
                    <a:pt x="260" y="233"/>
                  </a:lnTo>
                  <a:lnTo>
                    <a:pt x="253" y="272"/>
                  </a:lnTo>
                  <a:lnTo>
                    <a:pt x="261" y="301"/>
                  </a:lnTo>
                  <a:lnTo>
                    <a:pt x="268" y="352"/>
                  </a:lnTo>
                  <a:lnTo>
                    <a:pt x="295" y="375"/>
                  </a:lnTo>
                  <a:lnTo>
                    <a:pt x="326" y="451"/>
                  </a:lnTo>
                  <a:lnTo>
                    <a:pt x="325" y="479"/>
                  </a:lnTo>
                  <a:lnTo>
                    <a:pt x="271" y="485"/>
                  </a:lnTo>
                  <a:lnTo>
                    <a:pt x="199" y="422"/>
                  </a:lnTo>
                  <a:lnTo>
                    <a:pt x="109" y="354"/>
                  </a:lnTo>
                  <a:lnTo>
                    <a:pt x="99" y="311"/>
                  </a:lnTo>
                  <a:lnTo>
                    <a:pt x="54" y="254"/>
                  </a:lnTo>
                  <a:lnTo>
                    <a:pt x="42" y="184"/>
                  </a:lnTo>
                  <a:lnTo>
                    <a:pt x="13" y="137"/>
                  </a:lnTo>
                  <a:lnTo>
                    <a:pt x="18" y="75"/>
                  </a:lnTo>
                  <a:lnTo>
                    <a:pt x="0" y="39"/>
                  </a:lnTo>
                  <a:lnTo>
                    <a:pt x="12" y="24"/>
                  </a:lnTo>
                  <a:lnTo>
                    <a:pt x="75" y="61"/>
                  </a:lnTo>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64" name="Freeform 163"/>
            <p:cNvSpPr>
              <a:spLocks/>
            </p:cNvSpPr>
            <p:nvPr/>
          </p:nvSpPr>
          <p:spPr bwMode="auto">
            <a:xfrm>
              <a:off x="9822210" y="4896611"/>
              <a:ext cx="71086" cy="74557"/>
            </a:xfrm>
            <a:custGeom>
              <a:avLst/>
              <a:gdLst>
                <a:gd name="T0" fmla="*/ 26 w 43"/>
                <a:gd name="T1" fmla="*/ 20 h 48"/>
                <a:gd name="T2" fmla="*/ 37 w 43"/>
                <a:gd name="T3" fmla="*/ 33 h 48"/>
                <a:gd name="T4" fmla="*/ 43 w 43"/>
                <a:gd name="T5" fmla="*/ 43 h 48"/>
                <a:gd name="T6" fmla="*/ 35 w 43"/>
                <a:gd name="T7" fmla="*/ 48 h 48"/>
                <a:gd name="T8" fmla="*/ 27 w 43"/>
                <a:gd name="T9" fmla="*/ 42 h 48"/>
                <a:gd name="T10" fmla="*/ 17 w 43"/>
                <a:gd name="T11" fmla="*/ 33 h 48"/>
                <a:gd name="T12" fmla="*/ 8 w 43"/>
                <a:gd name="T13" fmla="*/ 22 h 48"/>
                <a:gd name="T14" fmla="*/ 0 w 43"/>
                <a:gd name="T15" fmla="*/ 7 h 48"/>
                <a:gd name="T16" fmla="*/ 0 w 43"/>
                <a:gd name="T17" fmla="*/ 0 h 48"/>
                <a:gd name="T18" fmla="*/ 7 w 43"/>
                <a:gd name="T19" fmla="*/ 0 h 48"/>
                <a:gd name="T20" fmla="*/ 16 w 43"/>
                <a:gd name="T21" fmla="*/ 8 h 48"/>
                <a:gd name="T22" fmla="*/ 22 w 43"/>
                <a:gd name="T23" fmla="*/ 15 h 48"/>
                <a:gd name="T24" fmla="*/ 26 w 43"/>
                <a:gd name="T25" fmla="*/ 2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3" h="48">
                  <a:moveTo>
                    <a:pt x="26" y="20"/>
                  </a:moveTo>
                  <a:lnTo>
                    <a:pt x="37" y="33"/>
                  </a:lnTo>
                  <a:lnTo>
                    <a:pt x="43" y="43"/>
                  </a:lnTo>
                  <a:lnTo>
                    <a:pt x="35" y="48"/>
                  </a:lnTo>
                  <a:lnTo>
                    <a:pt x="27" y="42"/>
                  </a:lnTo>
                  <a:lnTo>
                    <a:pt x="17" y="33"/>
                  </a:lnTo>
                  <a:lnTo>
                    <a:pt x="8" y="22"/>
                  </a:lnTo>
                  <a:lnTo>
                    <a:pt x="0" y="7"/>
                  </a:lnTo>
                  <a:lnTo>
                    <a:pt x="0" y="0"/>
                  </a:lnTo>
                  <a:lnTo>
                    <a:pt x="7" y="0"/>
                  </a:lnTo>
                  <a:lnTo>
                    <a:pt x="16" y="8"/>
                  </a:lnTo>
                  <a:lnTo>
                    <a:pt x="22" y="15"/>
                  </a:lnTo>
                  <a:lnTo>
                    <a:pt x="26" y="2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65" name="Freeform 164"/>
            <p:cNvSpPr>
              <a:spLocks/>
            </p:cNvSpPr>
            <p:nvPr/>
          </p:nvSpPr>
          <p:spPr bwMode="auto">
            <a:xfrm>
              <a:off x="7268103" y="3267242"/>
              <a:ext cx="251278" cy="128922"/>
            </a:xfrm>
            <a:custGeom>
              <a:avLst/>
              <a:gdLst>
                <a:gd name="T0" fmla="*/ 146 w 152"/>
                <a:gd name="T1" fmla="*/ 52 h 83"/>
                <a:gd name="T2" fmla="*/ 146 w 152"/>
                <a:gd name="T3" fmla="*/ 61 h 83"/>
                <a:gd name="T4" fmla="*/ 152 w 152"/>
                <a:gd name="T5" fmla="*/ 75 h 83"/>
                <a:gd name="T6" fmla="*/ 151 w 152"/>
                <a:gd name="T7" fmla="*/ 83 h 83"/>
                <a:gd name="T8" fmla="*/ 136 w 152"/>
                <a:gd name="T9" fmla="*/ 83 h 83"/>
                <a:gd name="T10" fmla="*/ 114 w 152"/>
                <a:gd name="T11" fmla="*/ 78 h 83"/>
                <a:gd name="T12" fmla="*/ 100 w 152"/>
                <a:gd name="T13" fmla="*/ 76 h 83"/>
                <a:gd name="T14" fmla="*/ 88 w 152"/>
                <a:gd name="T15" fmla="*/ 66 h 83"/>
                <a:gd name="T16" fmla="*/ 63 w 152"/>
                <a:gd name="T17" fmla="*/ 63 h 83"/>
                <a:gd name="T18" fmla="*/ 37 w 152"/>
                <a:gd name="T19" fmla="*/ 51 h 83"/>
                <a:gd name="T20" fmla="*/ 18 w 152"/>
                <a:gd name="T21" fmla="*/ 41 h 83"/>
                <a:gd name="T22" fmla="*/ 0 w 152"/>
                <a:gd name="T23" fmla="*/ 33 h 83"/>
                <a:gd name="T24" fmla="*/ 3 w 152"/>
                <a:gd name="T25" fmla="*/ 14 h 83"/>
                <a:gd name="T26" fmla="*/ 12 w 152"/>
                <a:gd name="T27" fmla="*/ 4 h 83"/>
                <a:gd name="T28" fmla="*/ 18 w 152"/>
                <a:gd name="T29" fmla="*/ 0 h 83"/>
                <a:gd name="T30" fmla="*/ 34 w 152"/>
                <a:gd name="T31" fmla="*/ 6 h 83"/>
                <a:gd name="T32" fmla="*/ 54 w 152"/>
                <a:gd name="T33" fmla="*/ 19 h 83"/>
                <a:gd name="T34" fmla="*/ 65 w 152"/>
                <a:gd name="T35" fmla="*/ 22 h 83"/>
                <a:gd name="T36" fmla="*/ 73 w 152"/>
                <a:gd name="T37" fmla="*/ 32 h 83"/>
                <a:gd name="T38" fmla="*/ 88 w 152"/>
                <a:gd name="T39" fmla="*/ 36 h 83"/>
                <a:gd name="T40" fmla="*/ 104 w 152"/>
                <a:gd name="T41" fmla="*/ 45 h 83"/>
                <a:gd name="T42" fmla="*/ 125 w 152"/>
                <a:gd name="T43" fmla="*/ 50 h 83"/>
                <a:gd name="T44" fmla="*/ 146 w 152"/>
                <a:gd name="T45" fmla="*/ 52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52" h="83">
                  <a:moveTo>
                    <a:pt x="146" y="52"/>
                  </a:moveTo>
                  <a:lnTo>
                    <a:pt x="146" y="61"/>
                  </a:lnTo>
                  <a:lnTo>
                    <a:pt x="152" y="75"/>
                  </a:lnTo>
                  <a:lnTo>
                    <a:pt x="151" y="83"/>
                  </a:lnTo>
                  <a:lnTo>
                    <a:pt x="136" y="83"/>
                  </a:lnTo>
                  <a:lnTo>
                    <a:pt x="114" y="78"/>
                  </a:lnTo>
                  <a:lnTo>
                    <a:pt x="100" y="76"/>
                  </a:lnTo>
                  <a:lnTo>
                    <a:pt x="88" y="66"/>
                  </a:lnTo>
                  <a:lnTo>
                    <a:pt x="63" y="63"/>
                  </a:lnTo>
                  <a:lnTo>
                    <a:pt x="37" y="51"/>
                  </a:lnTo>
                  <a:lnTo>
                    <a:pt x="18" y="41"/>
                  </a:lnTo>
                  <a:lnTo>
                    <a:pt x="0" y="33"/>
                  </a:lnTo>
                  <a:lnTo>
                    <a:pt x="3" y="14"/>
                  </a:lnTo>
                  <a:lnTo>
                    <a:pt x="12" y="4"/>
                  </a:lnTo>
                  <a:lnTo>
                    <a:pt x="18" y="0"/>
                  </a:lnTo>
                  <a:lnTo>
                    <a:pt x="34" y="6"/>
                  </a:lnTo>
                  <a:lnTo>
                    <a:pt x="54" y="19"/>
                  </a:lnTo>
                  <a:lnTo>
                    <a:pt x="65" y="22"/>
                  </a:lnTo>
                  <a:lnTo>
                    <a:pt x="73" y="32"/>
                  </a:lnTo>
                  <a:lnTo>
                    <a:pt x="88" y="36"/>
                  </a:lnTo>
                  <a:lnTo>
                    <a:pt x="104" y="45"/>
                  </a:lnTo>
                  <a:lnTo>
                    <a:pt x="125" y="50"/>
                  </a:lnTo>
                  <a:lnTo>
                    <a:pt x="146" y="52"/>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66" name="Freeform 165"/>
            <p:cNvSpPr>
              <a:spLocks noEditPoints="1"/>
            </p:cNvSpPr>
            <p:nvPr/>
          </p:nvSpPr>
          <p:spPr bwMode="auto">
            <a:xfrm>
              <a:off x="9437028" y="5359482"/>
              <a:ext cx="538925" cy="389869"/>
            </a:xfrm>
            <a:custGeom>
              <a:avLst/>
              <a:gdLst>
                <a:gd name="T0" fmla="*/ 1141 w 1337"/>
                <a:gd name="T1" fmla="*/ 233 h 1028"/>
                <a:gd name="T2" fmla="*/ 1195 w 1337"/>
                <a:gd name="T3" fmla="*/ 199 h 1028"/>
                <a:gd name="T4" fmla="*/ 1204 w 1337"/>
                <a:gd name="T5" fmla="*/ 290 h 1028"/>
                <a:gd name="T6" fmla="*/ 1308 w 1337"/>
                <a:gd name="T7" fmla="*/ 265 h 1028"/>
                <a:gd name="T8" fmla="*/ 1271 w 1337"/>
                <a:gd name="T9" fmla="*/ 350 h 1028"/>
                <a:gd name="T10" fmla="*/ 1164 w 1337"/>
                <a:gd name="T11" fmla="*/ 397 h 1028"/>
                <a:gd name="T12" fmla="*/ 1109 w 1337"/>
                <a:gd name="T13" fmla="*/ 459 h 1028"/>
                <a:gd name="T14" fmla="*/ 1030 w 1337"/>
                <a:gd name="T15" fmla="*/ 521 h 1028"/>
                <a:gd name="T16" fmla="*/ 876 w 1337"/>
                <a:gd name="T17" fmla="*/ 612 h 1028"/>
                <a:gd name="T18" fmla="*/ 861 w 1337"/>
                <a:gd name="T19" fmla="*/ 578 h 1028"/>
                <a:gd name="T20" fmla="*/ 960 w 1337"/>
                <a:gd name="T21" fmla="*/ 462 h 1028"/>
                <a:gd name="T22" fmla="*/ 931 w 1337"/>
                <a:gd name="T23" fmla="*/ 397 h 1028"/>
                <a:gd name="T24" fmla="*/ 1055 w 1337"/>
                <a:gd name="T25" fmla="*/ 303 h 1028"/>
                <a:gd name="T26" fmla="*/ 1093 w 1337"/>
                <a:gd name="T27" fmla="*/ 191 h 1028"/>
                <a:gd name="T28" fmla="*/ 1092 w 1337"/>
                <a:gd name="T29" fmla="*/ 141 h 1028"/>
                <a:gd name="T30" fmla="*/ 1084 w 1337"/>
                <a:gd name="T31" fmla="*/ 6 h 1028"/>
                <a:gd name="T32" fmla="*/ 1126 w 1337"/>
                <a:gd name="T33" fmla="*/ 47 h 1028"/>
                <a:gd name="T34" fmla="*/ 1144 w 1337"/>
                <a:gd name="T35" fmla="*/ 144 h 1028"/>
                <a:gd name="T36" fmla="*/ 761 w 1337"/>
                <a:gd name="T37" fmla="*/ 582 h 1028"/>
                <a:gd name="T38" fmla="*/ 829 w 1337"/>
                <a:gd name="T39" fmla="*/ 583 h 1028"/>
                <a:gd name="T40" fmla="*/ 749 w 1337"/>
                <a:gd name="T41" fmla="*/ 658 h 1028"/>
                <a:gd name="T42" fmla="*/ 597 w 1337"/>
                <a:gd name="T43" fmla="*/ 754 h 1028"/>
                <a:gd name="T44" fmla="*/ 537 w 1337"/>
                <a:gd name="T45" fmla="*/ 795 h 1028"/>
                <a:gd name="T46" fmla="*/ 393 w 1337"/>
                <a:gd name="T47" fmla="*/ 882 h 1028"/>
                <a:gd name="T48" fmla="*/ 202 w 1337"/>
                <a:gd name="T49" fmla="*/ 1004 h 1028"/>
                <a:gd name="T50" fmla="*/ 88 w 1337"/>
                <a:gd name="T51" fmla="*/ 1026 h 1028"/>
                <a:gd name="T52" fmla="*/ 0 w 1337"/>
                <a:gd name="T53" fmla="*/ 993 h 1028"/>
                <a:gd name="T54" fmla="*/ 99 w 1337"/>
                <a:gd name="T55" fmla="*/ 900 h 1028"/>
                <a:gd name="T56" fmla="*/ 304 w 1337"/>
                <a:gd name="T57" fmla="*/ 801 h 1028"/>
                <a:gd name="T58" fmla="*/ 469 w 1337"/>
                <a:gd name="T59" fmla="*/ 725 h 1028"/>
                <a:gd name="T60" fmla="*/ 619 w 1337"/>
                <a:gd name="T61" fmla="*/ 619 h 1028"/>
                <a:gd name="T62" fmla="*/ 704 w 1337"/>
                <a:gd name="T63" fmla="*/ 550 h 1028"/>
                <a:gd name="T64" fmla="*/ 770 w 1337"/>
                <a:gd name="T65" fmla="*/ 547 h 10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7" h="1028">
                  <a:moveTo>
                    <a:pt x="1144" y="144"/>
                  </a:moveTo>
                  <a:lnTo>
                    <a:pt x="1141" y="233"/>
                  </a:lnTo>
                  <a:lnTo>
                    <a:pt x="1178" y="176"/>
                  </a:lnTo>
                  <a:lnTo>
                    <a:pt x="1195" y="199"/>
                  </a:lnTo>
                  <a:lnTo>
                    <a:pt x="1166" y="263"/>
                  </a:lnTo>
                  <a:lnTo>
                    <a:pt x="1204" y="290"/>
                  </a:lnTo>
                  <a:lnTo>
                    <a:pt x="1247" y="297"/>
                  </a:lnTo>
                  <a:lnTo>
                    <a:pt x="1308" y="265"/>
                  </a:lnTo>
                  <a:lnTo>
                    <a:pt x="1337" y="275"/>
                  </a:lnTo>
                  <a:lnTo>
                    <a:pt x="1271" y="350"/>
                  </a:lnTo>
                  <a:lnTo>
                    <a:pt x="1216" y="399"/>
                  </a:lnTo>
                  <a:lnTo>
                    <a:pt x="1164" y="397"/>
                  </a:lnTo>
                  <a:lnTo>
                    <a:pt x="1128" y="423"/>
                  </a:lnTo>
                  <a:lnTo>
                    <a:pt x="1109" y="459"/>
                  </a:lnTo>
                  <a:lnTo>
                    <a:pt x="1088" y="475"/>
                  </a:lnTo>
                  <a:lnTo>
                    <a:pt x="1030" y="521"/>
                  </a:lnTo>
                  <a:lnTo>
                    <a:pt x="954" y="578"/>
                  </a:lnTo>
                  <a:lnTo>
                    <a:pt x="876" y="612"/>
                  </a:lnTo>
                  <a:lnTo>
                    <a:pt x="881" y="590"/>
                  </a:lnTo>
                  <a:lnTo>
                    <a:pt x="861" y="578"/>
                  </a:lnTo>
                  <a:lnTo>
                    <a:pt x="950" y="508"/>
                  </a:lnTo>
                  <a:lnTo>
                    <a:pt x="960" y="462"/>
                  </a:lnTo>
                  <a:lnTo>
                    <a:pt x="908" y="428"/>
                  </a:lnTo>
                  <a:lnTo>
                    <a:pt x="931" y="397"/>
                  </a:lnTo>
                  <a:lnTo>
                    <a:pt x="1001" y="368"/>
                  </a:lnTo>
                  <a:lnTo>
                    <a:pt x="1055" y="303"/>
                  </a:lnTo>
                  <a:lnTo>
                    <a:pt x="1087" y="248"/>
                  </a:lnTo>
                  <a:lnTo>
                    <a:pt x="1093" y="191"/>
                  </a:lnTo>
                  <a:lnTo>
                    <a:pt x="1104" y="176"/>
                  </a:lnTo>
                  <a:lnTo>
                    <a:pt x="1092" y="141"/>
                  </a:lnTo>
                  <a:lnTo>
                    <a:pt x="1080" y="66"/>
                  </a:lnTo>
                  <a:lnTo>
                    <a:pt x="1084" y="6"/>
                  </a:lnTo>
                  <a:lnTo>
                    <a:pt x="1114" y="0"/>
                  </a:lnTo>
                  <a:lnTo>
                    <a:pt x="1126" y="47"/>
                  </a:lnTo>
                  <a:lnTo>
                    <a:pt x="1169" y="69"/>
                  </a:lnTo>
                  <a:lnTo>
                    <a:pt x="1144" y="144"/>
                  </a:lnTo>
                  <a:moveTo>
                    <a:pt x="770" y="547"/>
                  </a:moveTo>
                  <a:lnTo>
                    <a:pt x="761" y="582"/>
                  </a:lnTo>
                  <a:lnTo>
                    <a:pt x="834" y="548"/>
                  </a:lnTo>
                  <a:lnTo>
                    <a:pt x="829" y="583"/>
                  </a:lnTo>
                  <a:lnTo>
                    <a:pt x="803" y="619"/>
                  </a:lnTo>
                  <a:lnTo>
                    <a:pt x="749" y="658"/>
                  </a:lnTo>
                  <a:lnTo>
                    <a:pt x="657" y="720"/>
                  </a:lnTo>
                  <a:lnTo>
                    <a:pt x="597" y="754"/>
                  </a:lnTo>
                  <a:lnTo>
                    <a:pt x="590" y="794"/>
                  </a:lnTo>
                  <a:lnTo>
                    <a:pt x="537" y="795"/>
                  </a:lnTo>
                  <a:lnTo>
                    <a:pt x="454" y="827"/>
                  </a:lnTo>
                  <a:lnTo>
                    <a:pt x="393" y="882"/>
                  </a:lnTo>
                  <a:lnTo>
                    <a:pt x="285" y="966"/>
                  </a:lnTo>
                  <a:lnTo>
                    <a:pt x="202" y="1004"/>
                  </a:lnTo>
                  <a:lnTo>
                    <a:pt x="148" y="1028"/>
                  </a:lnTo>
                  <a:lnTo>
                    <a:pt x="88" y="1026"/>
                  </a:lnTo>
                  <a:lnTo>
                    <a:pt x="68" y="998"/>
                  </a:lnTo>
                  <a:lnTo>
                    <a:pt x="0" y="993"/>
                  </a:lnTo>
                  <a:lnTo>
                    <a:pt x="13" y="962"/>
                  </a:lnTo>
                  <a:lnTo>
                    <a:pt x="99" y="900"/>
                  </a:lnTo>
                  <a:lnTo>
                    <a:pt x="248" y="817"/>
                  </a:lnTo>
                  <a:lnTo>
                    <a:pt x="304" y="801"/>
                  </a:lnTo>
                  <a:lnTo>
                    <a:pt x="378" y="769"/>
                  </a:lnTo>
                  <a:lnTo>
                    <a:pt x="469" y="725"/>
                  </a:lnTo>
                  <a:lnTo>
                    <a:pt x="543" y="681"/>
                  </a:lnTo>
                  <a:lnTo>
                    <a:pt x="619" y="619"/>
                  </a:lnTo>
                  <a:lnTo>
                    <a:pt x="661" y="597"/>
                  </a:lnTo>
                  <a:lnTo>
                    <a:pt x="704" y="550"/>
                  </a:lnTo>
                  <a:lnTo>
                    <a:pt x="780" y="511"/>
                  </a:lnTo>
                  <a:lnTo>
                    <a:pt x="770" y="547"/>
                  </a:lnTo>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67" name="Freeform 166"/>
            <p:cNvSpPr>
              <a:spLocks/>
            </p:cNvSpPr>
            <p:nvPr/>
          </p:nvSpPr>
          <p:spPr bwMode="auto">
            <a:xfrm>
              <a:off x="6701073" y="3051339"/>
              <a:ext cx="448003" cy="431806"/>
            </a:xfrm>
            <a:custGeom>
              <a:avLst/>
              <a:gdLst>
                <a:gd name="T0" fmla="*/ 232 w 271"/>
                <a:gd name="T1" fmla="*/ 9 h 278"/>
                <a:gd name="T2" fmla="*/ 271 w 271"/>
                <a:gd name="T3" fmla="*/ 33 h 278"/>
                <a:gd name="T4" fmla="*/ 241 w 271"/>
                <a:gd name="T5" fmla="*/ 54 h 278"/>
                <a:gd name="T6" fmla="*/ 207 w 271"/>
                <a:gd name="T7" fmla="*/ 58 h 278"/>
                <a:gd name="T8" fmla="*/ 226 w 271"/>
                <a:gd name="T9" fmla="*/ 90 h 278"/>
                <a:gd name="T10" fmla="*/ 230 w 271"/>
                <a:gd name="T11" fmla="*/ 112 h 278"/>
                <a:gd name="T12" fmla="*/ 221 w 271"/>
                <a:gd name="T13" fmla="*/ 148 h 278"/>
                <a:gd name="T14" fmla="*/ 199 w 271"/>
                <a:gd name="T15" fmla="*/ 191 h 278"/>
                <a:gd name="T16" fmla="*/ 162 w 271"/>
                <a:gd name="T17" fmla="*/ 211 h 278"/>
                <a:gd name="T18" fmla="*/ 180 w 271"/>
                <a:gd name="T19" fmla="*/ 236 h 278"/>
                <a:gd name="T20" fmla="*/ 198 w 271"/>
                <a:gd name="T21" fmla="*/ 265 h 278"/>
                <a:gd name="T22" fmla="*/ 149 w 271"/>
                <a:gd name="T23" fmla="*/ 278 h 278"/>
                <a:gd name="T24" fmla="*/ 127 w 271"/>
                <a:gd name="T25" fmla="*/ 258 h 278"/>
                <a:gd name="T26" fmla="*/ 79 w 271"/>
                <a:gd name="T27" fmla="*/ 246 h 278"/>
                <a:gd name="T28" fmla="*/ 25 w 271"/>
                <a:gd name="T29" fmla="*/ 249 h 278"/>
                <a:gd name="T30" fmla="*/ 53 w 271"/>
                <a:gd name="T31" fmla="*/ 214 h 278"/>
                <a:gd name="T32" fmla="*/ 41 w 271"/>
                <a:gd name="T33" fmla="*/ 202 h 278"/>
                <a:gd name="T34" fmla="*/ 19 w 271"/>
                <a:gd name="T35" fmla="*/ 174 h 278"/>
                <a:gd name="T36" fmla="*/ 0 w 271"/>
                <a:gd name="T37" fmla="*/ 151 h 278"/>
                <a:gd name="T38" fmla="*/ 48 w 271"/>
                <a:gd name="T39" fmla="*/ 158 h 278"/>
                <a:gd name="T40" fmla="*/ 62 w 271"/>
                <a:gd name="T41" fmla="*/ 156 h 278"/>
                <a:gd name="T42" fmla="*/ 96 w 271"/>
                <a:gd name="T43" fmla="*/ 150 h 278"/>
                <a:gd name="T44" fmla="*/ 101 w 271"/>
                <a:gd name="T45" fmla="*/ 120 h 278"/>
                <a:gd name="T46" fmla="*/ 115 w 271"/>
                <a:gd name="T47" fmla="*/ 114 h 278"/>
                <a:gd name="T48" fmla="*/ 135 w 271"/>
                <a:gd name="T49" fmla="*/ 114 h 278"/>
                <a:gd name="T50" fmla="*/ 137 w 271"/>
                <a:gd name="T51" fmla="*/ 95 h 278"/>
                <a:gd name="T52" fmla="*/ 152 w 271"/>
                <a:gd name="T53" fmla="*/ 78 h 278"/>
                <a:gd name="T54" fmla="*/ 158 w 271"/>
                <a:gd name="T55" fmla="*/ 65 h 278"/>
                <a:gd name="T56" fmla="*/ 159 w 271"/>
                <a:gd name="T57" fmla="*/ 49 h 278"/>
                <a:gd name="T58" fmla="*/ 161 w 271"/>
                <a:gd name="T59" fmla="*/ 30 h 278"/>
                <a:gd name="T60" fmla="*/ 163 w 271"/>
                <a:gd name="T61" fmla="*/ 12 h 278"/>
                <a:gd name="T62" fmla="*/ 199 w 271"/>
                <a:gd name="T63" fmla="*/ 6 h 278"/>
                <a:gd name="T64" fmla="*/ 216 w 271"/>
                <a:gd name="T65" fmla="*/ 0 h 2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71" h="278">
                  <a:moveTo>
                    <a:pt x="216" y="0"/>
                  </a:moveTo>
                  <a:lnTo>
                    <a:pt x="232" y="9"/>
                  </a:lnTo>
                  <a:lnTo>
                    <a:pt x="241" y="25"/>
                  </a:lnTo>
                  <a:lnTo>
                    <a:pt x="271" y="33"/>
                  </a:lnTo>
                  <a:lnTo>
                    <a:pt x="259" y="51"/>
                  </a:lnTo>
                  <a:lnTo>
                    <a:pt x="241" y="54"/>
                  </a:lnTo>
                  <a:lnTo>
                    <a:pt x="213" y="49"/>
                  </a:lnTo>
                  <a:lnTo>
                    <a:pt x="207" y="58"/>
                  </a:lnTo>
                  <a:lnTo>
                    <a:pt x="217" y="76"/>
                  </a:lnTo>
                  <a:lnTo>
                    <a:pt x="226" y="90"/>
                  </a:lnTo>
                  <a:lnTo>
                    <a:pt x="243" y="100"/>
                  </a:lnTo>
                  <a:lnTo>
                    <a:pt x="230" y="112"/>
                  </a:lnTo>
                  <a:lnTo>
                    <a:pt x="234" y="127"/>
                  </a:lnTo>
                  <a:lnTo>
                    <a:pt x="221" y="148"/>
                  </a:lnTo>
                  <a:lnTo>
                    <a:pt x="214" y="169"/>
                  </a:lnTo>
                  <a:lnTo>
                    <a:pt x="199" y="191"/>
                  </a:lnTo>
                  <a:lnTo>
                    <a:pt x="178" y="189"/>
                  </a:lnTo>
                  <a:lnTo>
                    <a:pt x="162" y="211"/>
                  </a:lnTo>
                  <a:lnTo>
                    <a:pt x="176" y="220"/>
                  </a:lnTo>
                  <a:lnTo>
                    <a:pt x="180" y="236"/>
                  </a:lnTo>
                  <a:lnTo>
                    <a:pt x="192" y="246"/>
                  </a:lnTo>
                  <a:lnTo>
                    <a:pt x="198" y="265"/>
                  </a:lnTo>
                  <a:lnTo>
                    <a:pt x="159" y="264"/>
                  </a:lnTo>
                  <a:lnTo>
                    <a:pt x="149" y="278"/>
                  </a:lnTo>
                  <a:lnTo>
                    <a:pt x="135" y="273"/>
                  </a:lnTo>
                  <a:lnTo>
                    <a:pt x="127" y="258"/>
                  </a:lnTo>
                  <a:lnTo>
                    <a:pt x="111" y="242"/>
                  </a:lnTo>
                  <a:lnTo>
                    <a:pt x="79" y="246"/>
                  </a:lnTo>
                  <a:lnTo>
                    <a:pt x="50" y="246"/>
                  </a:lnTo>
                  <a:lnTo>
                    <a:pt x="25" y="249"/>
                  </a:lnTo>
                  <a:lnTo>
                    <a:pt x="29" y="225"/>
                  </a:lnTo>
                  <a:lnTo>
                    <a:pt x="53" y="214"/>
                  </a:lnTo>
                  <a:lnTo>
                    <a:pt x="50" y="205"/>
                  </a:lnTo>
                  <a:lnTo>
                    <a:pt x="41" y="202"/>
                  </a:lnTo>
                  <a:lnTo>
                    <a:pt x="38" y="183"/>
                  </a:lnTo>
                  <a:lnTo>
                    <a:pt x="19" y="174"/>
                  </a:lnTo>
                  <a:lnTo>
                    <a:pt x="10" y="162"/>
                  </a:lnTo>
                  <a:lnTo>
                    <a:pt x="0" y="151"/>
                  </a:lnTo>
                  <a:lnTo>
                    <a:pt x="31" y="161"/>
                  </a:lnTo>
                  <a:lnTo>
                    <a:pt x="48" y="158"/>
                  </a:lnTo>
                  <a:lnTo>
                    <a:pt x="59" y="161"/>
                  </a:lnTo>
                  <a:lnTo>
                    <a:pt x="62" y="156"/>
                  </a:lnTo>
                  <a:lnTo>
                    <a:pt x="75" y="158"/>
                  </a:lnTo>
                  <a:lnTo>
                    <a:pt x="96" y="150"/>
                  </a:lnTo>
                  <a:lnTo>
                    <a:pt x="93" y="132"/>
                  </a:lnTo>
                  <a:lnTo>
                    <a:pt x="101" y="120"/>
                  </a:lnTo>
                  <a:lnTo>
                    <a:pt x="114" y="120"/>
                  </a:lnTo>
                  <a:lnTo>
                    <a:pt x="115" y="114"/>
                  </a:lnTo>
                  <a:lnTo>
                    <a:pt x="128" y="112"/>
                  </a:lnTo>
                  <a:lnTo>
                    <a:pt x="135" y="114"/>
                  </a:lnTo>
                  <a:lnTo>
                    <a:pt x="140" y="108"/>
                  </a:lnTo>
                  <a:lnTo>
                    <a:pt x="137" y="95"/>
                  </a:lnTo>
                  <a:lnTo>
                    <a:pt x="142" y="83"/>
                  </a:lnTo>
                  <a:lnTo>
                    <a:pt x="152" y="78"/>
                  </a:lnTo>
                  <a:lnTo>
                    <a:pt x="142" y="64"/>
                  </a:lnTo>
                  <a:lnTo>
                    <a:pt x="158" y="65"/>
                  </a:lnTo>
                  <a:lnTo>
                    <a:pt x="162" y="57"/>
                  </a:lnTo>
                  <a:lnTo>
                    <a:pt x="159" y="49"/>
                  </a:lnTo>
                  <a:lnTo>
                    <a:pt x="165" y="41"/>
                  </a:lnTo>
                  <a:lnTo>
                    <a:pt x="161" y="30"/>
                  </a:lnTo>
                  <a:lnTo>
                    <a:pt x="155" y="22"/>
                  </a:lnTo>
                  <a:lnTo>
                    <a:pt x="163" y="12"/>
                  </a:lnTo>
                  <a:lnTo>
                    <a:pt x="180" y="8"/>
                  </a:lnTo>
                  <a:lnTo>
                    <a:pt x="199" y="6"/>
                  </a:lnTo>
                  <a:lnTo>
                    <a:pt x="207" y="2"/>
                  </a:lnTo>
                  <a:lnTo>
                    <a:pt x="216"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68" name="Freeform 167"/>
            <p:cNvSpPr>
              <a:spLocks noEditPoints="1"/>
            </p:cNvSpPr>
            <p:nvPr/>
          </p:nvSpPr>
          <p:spPr bwMode="auto">
            <a:xfrm>
              <a:off x="8476551" y="3650897"/>
              <a:ext cx="285995" cy="416274"/>
            </a:xfrm>
            <a:custGeom>
              <a:avLst/>
              <a:gdLst>
                <a:gd name="T0" fmla="*/ 252 w 710"/>
                <a:gd name="T1" fmla="*/ 24 h 1100"/>
                <a:gd name="T2" fmla="*/ 282 w 710"/>
                <a:gd name="T3" fmla="*/ 24 h 1100"/>
                <a:gd name="T4" fmla="*/ 311 w 710"/>
                <a:gd name="T5" fmla="*/ 120 h 1100"/>
                <a:gd name="T6" fmla="*/ 264 w 710"/>
                <a:gd name="T7" fmla="*/ 219 h 1100"/>
                <a:gd name="T8" fmla="*/ 288 w 710"/>
                <a:gd name="T9" fmla="*/ 355 h 1100"/>
                <a:gd name="T10" fmla="*/ 361 w 710"/>
                <a:gd name="T11" fmla="*/ 355 h 1100"/>
                <a:gd name="T12" fmla="*/ 459 w 710"/>
                <a:gd name="T13" fmla="*/ 448 h 1100"/>
                <a:gd name="T14" fmla="*/ 483 w 710"/>
                <a:gd name="T15" fmla="*/ 508 h 1100"/>
                <a:gd name="T16" fmla="*/ 387 w 710"/>
                <a:gd name="T17" fmla="*/ 421 h 1100"/>
                <a:gd name="T18" fmla="*/ 317 w 710"/>
                <a:gd name="T19" fmla="*/ 402 h 1100"/>
                <a:gd name="T20" fmla="*/ 212 w 710"/>
                <a:gd name="T21" fmla="*/ 395 h 1100"/>
                <a:gd name="T22" fmla="*/ 231 w 710"/>
                <a:gd name="T23" fmla="*/ 339 h 1100"/>
                <a:gd name="T24" fmla="*/ 201 w 710"/>
                <a:gd name="T25" fmla="*/ 350 h 1100"/>
                <a:gd name="T26" fmla="*/ 141 w 710"/>
                <a:gd name="T27" fmla="*/ 264 h 1100"/>
                <a:gd name="T28" fmla="*/ 160 w 710"/>
                <a:gd name="T29" fmla="*/ 210 h 1100"/>
                <a:gd name="T30" fmla="*/ 157 w 710"/>
                <a:gd name="T31" fmla="*/ 0 h 1100"/>
                <a:gd name="T32" fmla="*/ 287 w 710"/>
                <a:gd name="T33" fmla="*/ 463 h 1100"/>
                <a:gd name="T34" fmla="*/ 239 w 710"/>
                <a:gd name="T35" fmla="*/ 494 h 1100"/>
                <a:gd name="T36" fmla="*/ 257 w 710"/>
                <a:gd name="T37" fmla="*/ 432 h 1100"/>
                <a:gd name="T38" fmla="*/ 594 w 710"/>
                <a:gd name="T39" fmla="*/ 540 h 1100"/>
                <a:gd name="T40" fmla="*/ 565 w 710"/>
                <a:gd name="T41" fmla="*/ 612 h 1100"/>
                <a:gd name="T42" fmla="*/ 593 w 710"/>
                <a:gd name="T43" fmla="*/ 693 h 1100"/>
                <a:gd name="T44" fmla="*/ 550 w 710"/>
                <a:gd name="T45" fmla="*/ 653 h 1100"/>
                <a:gd name="T46" fmla="*/ 510 w 710"/>
                <a:gd name="T47" fmla="*/ 597 h 1100"/>
                <a:gd name="T48" fmla="*/ 550 w 710"/>
                <a:gd name="T49" fmla="*/ 571 h 1100"/>
                <a:gd name="T50" fmla="*/ 569 w 710"/>
                <a:gd name="T51" fmla="*/ 508 h 1100"/>
                <a:gd name="T52" fmla="*/ 325 w 710"/>
                <a:gd name="T53" fmla="*/ 563 h 1100"/>
                <a:gd name="T54" fmla="*/ 421 w 710"/>
                <a:gd name="T55" fmla="*/ 589 h 1100"/>
                <a:gd name="T56" fmla="*/ 392 w 710"/>
                <a:gd name="T57" fmla="*/ 661 h 1100"/>
                <a:gd name="T58" fmla="*/ 341 w 710"/>
                <a:gd name="T59" fmla="*/ 647 h 1100"/>
                <a:gd name="T60" fmla="*/ 325 w 710"/>
                <a:gd name="T61" fmla="*/ 563 h 1100"/>
                <a:gd name="T62" fmla="*/ 0 w 710"/>
                <a:gd name="T63" fmla="*/ 863 h 1100"/>
                <a:gd name="T64" fmla="*/ 82 w 710"/>
                <a:gd name="T65" fmla="*/ 751 h 1100"/>
                <a:gd name="T66" fmla="*/ 153 w 710"/>
                <a:gd name="T67" fmla="*/ 607 h 1100"/>
                <a:gd name="T68" fmla="*/ 128 w 710"/>
                <a:gd name="T69" fmla="*/ 724 h 1100"/>
                <a:gd name="T70" fmla="*/ 497 w 710"/>
                <a:gd name="T71" fmla="*/ 700 h 1100"/>
                <a:gd name="T72" fmla="*/ 454 w 710"/>
                <a:gd name="T73" fmla="*/ 782 h 1100"/>
                <a:gd name="T74" fmla="*/ 381 w 710"/>
                <a:gd name="T75" fmla="*/ 748 h 1100"/>
                <a:gd name="T76" fmla="*/ 411 w 710"/>
                <a:gd name="T77" fmla="*/ 702 h 1100"/>
                <a:gd name="T78" fmla="*/ 455 w 710"/>
                <a:gd name="T79" fmla="*/ 644 h 1100"/>
                <a:gd name="T80" fmla="*/ 496 w 710"/>
                <a:gd name="T81" fmla="*/ 619 h 1100"/>
                <a:gd name="T82" fmla="*/ 690 w 710"/>
                <a:gd name="T83" fmla="*/ 859 h 1100"/>
                <a:gd name="T84" fmla="*/ 710 w 710"/>
                <a:gd name="T85" fmla="*/ 963 h 1100"/>
                <a:gd name="T86" fmla="*/ 657 w 710"/>
                <a:gd name="T87" fmla="*/ 954 h 1100"/>
                <a:gd name="T88" fmla="*/ 652 w 710"/>
                <a:gd name="T89" fmla="*/ 1060 h 1100"/>
                <a:gd name="T90" fmla="*/ 542 w 710"/>
                <a:gd name="T91" fmla="*/ 1051 h 1100"/>
                <a:gd name="T92" fmla="*/ 537 w 710"/>
                <a:gd name="T93" fmla="*/ 949 h 1100"/>
                <a:gd name="T94" fmla="*/ 466 w 710"/>
                <a:gd name="T95" fmla="*/ 944 h 1100"/>
                <a:gd name="T96" fmla="*/ 378 w 710"/>
                <a:gd name="T97" fmla="*/ 988 h 1100"/>
                <a:gd name="T98" fmla="*/ 388 w 710"/>
                <a:gd name="T99" fmla="*/ 891 h 1100"/>
                <a:gd name="T100" fmla="*/ 472 w 710"/>
                <a:gd name="T101" fmla="*/ 835 h 1100"/>
                <a:gd name="T102" fmla="*/ 557 w 710"/>
                <a:gd name="T103" fmla="*/ 850 h 1100"/>
                <a:gd name="T104" fmla="*/ 619 w 710"/>
                <a:gd name="T105" fmla="*/ 810 h 1100"/>
                <a:gd name="T106" fmla="*/ 673 w 710"/>
                <a:gd name="T107" fmla="*/ 785 h 1100"/>
                <a:gd name="T108" fmla="*/ 690 w 710"/>
                <a:gd name="T109" fmla="*/ 859 h 1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710" h="1100">
                  <a:moveTo>
                    <a:pt x="202" y="0"/>
                  </a:moveTo>
                  <a:lnTo>
                    <a:pt x="252" y="24"/>
                  </a:lnTo>
                  <a:lnTo>
                    <a:pt x="271" y="2"/>
                  </a:lnTo>
                  <a:lnTo>
                    <a:pt x="282" y="24"/>
                  </a:lnTo>
                  <a:lnTo>
                    <a:pt x="276" y="59"/>
                  </a:lnTo>
                  <a:lnTo>
                    <a:pt x="311" y="120"/>
                  </a:lnTo>
                  <a:lnTo>
                    <a:pt x="303" y="191"/>
                  </a:lnTo>
                  <a:lnTo>
                    <a:pt x="264" y="219"/>
                  </a:lnTo>
                  <a:lnTo>
                    <a:pt x="262" y="288"/>
                  </a:lnTo>
                  <a:lnTo>
                    <a:pt x="288" y="355"/>
                  </a:lnTo>
                  <a:lnTo>
                    <a:pt x="329" y="365"/>
                  </a:lnTo>
                  <a:lnTo>
                    <a:pt x="361" y="355"/>
                  </a:lnTo>
                  <a:lnTo>
                    <a:pt x="460" y="402"/>
                  </a:lnTo>
                  <a:lnTo>
                    <a:pt x="459" y="448"/>
                  </a:lnTo>
                  <a:lnTo>
                    <a:pt x="486" y="469"/>
                  </a:lnTo>
                  <a:lnTo>
                    <a:pt x="483" y="508"/>
                  </a:lnTo>
                  <a:lnTo>
                    <a:pt x="420" y="466"/>
                  </a:lnTo>
                  <a:lnTo>
                    <a:pt x="387" y="421"/>
                  </a:lnTo>
                  <a:lnTo>
                    <a:pt x="371" y="453"/>
                  </a:lnTo>
                  <a:lnTo>
                    <a:pt x="317" y="402"/>
                  </a:lnTo>
                  <a:lnTo>
                    <a:pt x="251" y="414"/>
                  </a:lnTo>
                  <a:lnTo>
                    <a:pt x="212" y="395"/>
                  </a:lnTo>
                  <a:lnTo>
                    <a:pt x="211" y="360"/>
                  </a:lnTo>
                  <a:lnTo>
                    <a:pt x="231" y="339"/>
                  </a:lnTo>
                  <a:lnTo>
                    <a:pt x="206" y="319"/>
                  </a:lnTo>
                  <a:lnTo>
                    <a:pt x="201" y="350"/>
                  </a:lnTo>
                  <a:lnTo>
                    <a:pt x="157" y="301"/>
                  </a:lnTo>
                  <a:lnTo>
                    <a:pt x="141" y="264"/>
                  </a:lnTo>
                  <a:lnTo>
                    <a:pt x="126" y="182"/>
                  </a:lnTo>
                  <a:lnTo>
                    <a:pt x="160" y="210"/>
                  </a:lnTo>
                  <a:lnTo>
                    <a:pt x="146" y="77"/>
                  </a:lnTo>
                  <a:lnTo>
                    <a:pt x="157" y="0"/>
                  </a:lnTo>
                  <a:lnTo>
                    <a:pt x="202" y="0"/>
                  </a:lnTo>
                  <a:moveTo>
                    <a:pt x="287" y="463"/>
                  </a:moveTo>
                  <a:lnTo>
                    <a:pt x="276" y="536"/>
                  </a:lnTo>
                  <a:lnTo>
                    <a:pt x="239" y="494"/>
                  </a:lnTo>
                  <a:lnTo>
                    <a:pt x="193" y="429"/>
                  </a:lnTo>
                  <a:lnTo>
                    <a:pt x="257" y="432"/>
                  </a:lnTo>
                  <a:lnTo>
                    <a:pt x="287" y="463"/>
                  </a:lnTo>
                  <a:moveTo>
                    <a:pt x="594" y="540"/>
                  </a:moveTo>
                  <a:lnTo>
                    <a:pt x="625" y="635"/>
                  </a:lnTo>
                  <a:lnTo>
                    <a:pt x="565" y="612"/>
                  </a:lnTo>
                  <a:lnTo>
                    <a:pt x="570" y="641"/>
                  </a:lnTo>
                  <a:lnTo>
                    <a:pt x="593" y="693"/>
                  </a:lnTo>
                  <a:lnTo>
                    <a:pt x="559" y="712"/>
                  </a:lnTo>
                  <a:lnTo>
                    <a:pt x="550" y="653"/>
                  </a:lnTo>
                  <a:lnTo>
                    <a:pt x="527" y="648"/>
                  </a:lnTo>
                  <a:lnTo>
                    <a:pt x="510" y="597"/>
                  </a:lnTo>
                  <a:lnTo>
                    <a:pt x="555" y="603"/>
                  </a:lnTo>
                  <a:lnTo>
                    <a:pt x="550" y="571"/>
                  </a:lnTo>
                  <a:lnTo>
                    <a:pt x="497" y="506"/>
                  </a:lnTo>
                  <a:lnTo>
                    <a:pt x="569" y="508"/>
                  </a:lnTo>
                  <a:lnTo>
                    <a:pt x="594" y="540"/>
                  </a:lnTo>
                  <a:moveTo>
                    <a:pt x="325" y="563"/>
                  </a:moveTo>
                  <a:lnTo>
                    <a:pt x="373" y="589"/>
                  </a:lnTo>
                  <a:lnTo>
                    <a:pt x="421" y="589"/>
                  </a:lnTo>
                  <a:lnTo>
                    <a:pt x="423" y="625"/>
                  </a:lnTo>
                  <a:lnTo>
                    <a:pt x="392" y="661"/>
                  </a:lnTo>
                  <a:lnTo>
                    <a:pt x="347" y="686"/>
                  </a:lnTo>
                  <a:lnTo>
                    <a:pt x="341" y="647"/>
                  </a:lnTo>
                  <a:lnTo>
                    <a:pt x="341" y="603"/>
                  </a:lnTo>
                  <a:lnTo>
                    <a:pt x="325" y="563"/>
                  </a:lnTo>
                  <a:moveTo>
                    <a:pt x="94" y="782"/>
                  </a:moveTo>
                  <a:lnTo>
                    <a:pt x="0" y="863"/>
                  </a:lnTo>
                  <a:lnTo>
                    <a:pt x="32" y="803"/>
                  </a:lnTo>
                  <a:lnTo>
                    <a:pt x="82" y="751"/>
                  </a:lnTo>
                  <a:lnTo>
                    <a:pt x="122" y="692"/>
                  </a:lnTo>
                  <a:lnTo>
                    <a:pt x="153" y="607"/>
                  </a:lnTo>
                  <a:lnTo>
                    <a:pt x="173" y="677"/>
                  </a:lnTo>
                  <a:lnTo>
                    <a:pt x="128" y="724"/>
                  </a:lnTo>
                  <a:lnTo>
                    <a:pt x="94" y="782"/>
                  </a:lnTo>
                  <a:moveTo>
                    <a:pt x="497" y="700"/>
                  </a:moveTo>
                  <a:lnTo>
                    <a:pt x="473" y="728"/>
                  </a:lnTo>
                  <a:lnTo>
                    <a:pt x="454" y="782"/>
                  </a:lnTo>
                  <a:lnTo>
                    <a:pt x="433" y="807"/>
                  </a:lnTo>
                  <a:lnTo>
                    <a:pt x="381" y="748"/>
                  </a:lnTo>
                  <a:lnTo>
                    <a:pt x="395" y="726"/>
                  </a:lnTo>
                  <a:lnTo>
                    <a:pt x="411" y="702"/>
                  </a:lnTo>
                  <a:lnTo>
                    <a:pt x="414" y="649"/>
                  </a:lnTo>
                  <a:lnTo>
                    <a:pt x="455" y="644"/>
                  </a:lnTo>
                  <a:lnTo>
                    <a:pt x="449" y="701"/>
                  </a:lnTo>
                  <a:lnTo>
                    <a:pt x="496" y="619"/>
                  </a:lnTo>
                  <a:lnTo>
                    <a:pt x="497" y="700"/>
                  </a:lnTo>
                  <a:moveTo>
                    <a:pt x="690" y="859"/>
                  </a:moveTo>
                  <a:lnTo>
                    <a:pt x="702" y="916"/>
                  </a:lnTo>
                  <a:lnTo>
                    <a:pt x="710" y="963"/>
                  </a:lnTo>
                  <a:lnTo>
                    <a:pt x="690" y="1041"/>
                  </a:lnTo>
                  <a:lnTo>
                    <a:pt x="657" y="954"/>
                  </a:lnTo>
                  <a:lnTo>
                    <a:pt x="624" y="998"/>
                  </a:lnTo>
                  <a:lnTo>
                    <a:pt x="652" y="1060"/>
                  </a:lnTo>
                  <a:lnTo>
                    <a:pt x="633" y="1100"/>
                  </a:lnTo>
                  <a:lnTo>
                    <a:pt x="542" y="1051"/>
                  </a:lnTo>
                  <a:lnTo>
                    <a:pt x="517" y="989"/>
                  </a:lnTo>
                  <a:lnTo>
                    <a:pt x="537" y="949"/>
                  </a:lnTo>
                  <a:lnTo>
                    <a:pt x="487" y="908"/>
                  </a:lnTo>
                  <a:lnTo>
                    <a:pt x="466" y="944"/>
                  </a:lnTo>
                  <a:lnTo>
                    <a:pt x="430" y="940"/>
                  </a:lnTo>
                  <a:lnTo>
                    <a:pt x="378" y="988"/>
                  </a:lnTo>
                  <a:lnTo>
                    <a:pt x="364" y="963"/>
                  </a:lnTo>
                  <a:lnTo>
                    <a:pt x="388" y="891"/>
                  </a:lnTo>
                  <a:lnTo>
                    <a:pt x="433" y="867"/>
                  </a:lnTo>
                  <a:lnTo>
                    <a:pt x="472" y="835"/>
                  </a:lnTo>
                  <a:lnTo>
                    <a:pt x="501" y="874"/>
                  </a:lnTo>
                  <a:lnTo>
                    <a:pt x="557" y="850"/>
                  </a:lnTo>
                  <a:lnTo>
                    <a:pt x="566" y="812"/>
                  </a:lnTo>
                  <a:lnTo>
                    <a:pt x="619" y="810"/>
                  </a:lnTo>
                  <a:lnTo>
                    <a:pt x="608" y="744"/>
                  </a:lnTo>
                  <a:lnTo>
                    <a:pt x="673" y="785"/>
                  </a:lnTo>
                  <a:lnTo>
                    <a:pt x="683" y="828"/>
                  </a:lnTo>
                  <a:lnTo>
                    <a:pt x="690" y="859"/>
                  </a:lnTo>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69" name="Freeform 168"/>
            <p:cNvSpPr>
              <a:spLocks/>
            </p:cNvSpPr>
            <p:nvPr/>
          </p:nvSpPr>
          <p:spPr bwMode="auto">
            <a:xfrm>
              <a:off x="9615567" y="4410441"/>
              <a:ext cx="42982" cy="60577"/>
            </a:xfrm>
            <a:custGeom>
              <a:avLst/>
              <a:gdLst>
                <a:gd name="T0" fmla="*/ 23 w 26"/>
                <a:gd name="T1" fmla="*/ 37 h 39"/>
                <a:gd name="T2" fmla="*/ 18 w 26"/>
                <a:gd name="T3" fmla="*/ 39 h 39"/>
                <a:gd name="T4" fmla="*/ 10 w 26"/>
                <a:gd name="T5" fmla="*/ 31 h 39"/>
                <a:gd name="T6" fmla="*/ 3 w 26"/>
                <a:gd name="T7" fmla="*/ 18 h 39"/>
                <a:gd name="T8" fmla="*/ 0 w 26"/>
                <a:gd name="T9" fmla="*/ 2 h 39"/>
                <a:gd name="T10" fmla="*/ 3 w 26"/>
                <a:gd name="T11" fmla="*/ 0 h 39"/>
                <a:gd name="T12" fmla="*/ 5 w 26"/>
                <a:gd name="T13" fmla="*/ 6 h 39"/>
                <a:gd name="T14" fmla="*/ 10 w 26"/>
                <a:gd name="T15" fmla="*/ 11 h 39"/>
                <a:gd name="T16" fmla="*/ 18 w 26"/>
                <a:gd name="T17" fmla="*/ 24 h 39"/>
                <a:gd name="T18" fmla="*/ 26 w 26"/>
                <a:gd name="T19" fmla="*/ 31 h 39"/>
                <a:gd name="T20" fmla="*/ 23 w 26"/>
                <a:gd name="T21" fmla="*/ 37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6" h="39">
                  <a:moveTo>
                    <a:pt x="23" y="37"/>
                  </a:moveTo>
                  <a:lnTo>
                    <a:pt x="18" y="39"/>
                  </a:lnTo>
                  <a:lnTo>
                    <a:pt x="10" y="31"/>
                  </a:lnTo>
                  <a:lnTo>
                    <a:pt x="3" y="18"/>
                  </a:lnTo>
                  <a:lnTo>
                    <a:pt x="0" y="2"/>
                  </a:lnTo>
                  <a:lnTo>
                    <a:pt x="3" y="0"/>
                  </a:lnTo>
                  <a:lnTo>
                    <a:pt x="5" y="6"/>
                  </a:lnTo>
                  <a:lnTo>
                    <a:pt x="10" y="11"/>
                  </a:lnTo>
                  <a:lnTo>
                    <a:pt x="18" y="24"/>
                  </a:lnTo>
                  <a:lnTo>
                    <a:pt x="26" y="31"/>
                  </a:lnTo>
                  <a:lnTo>
                    <a:pt x="23" y="37"/>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70" name="Freeform 169"/>
            <p:cNvSpPr>
              <a:spLocks/>
            </p:cNvSpPr>
            <p:nvPr/>
          </p:nvSpPr>
          <p:spPr bwMode="auto">
            <a:xfrm>
              <a:off x="9427108" y="4382482"/>
              <a:ext cx="123987" cy="69898"/>
            </a:xfrm>
            <a:custGeom>
              <a:avLst/>
              <a:gdLst>
                <a:gd name="T0" fmla="*/ 68 w 75"/>
                <a:gd name="T1" fmla="*/ 27 h 45"/>
                <a:gd name="T2" fmla="*/ 58 w 75"/>
                <a:gd name="T3" fmla="*/ 29 h 45"/>
                <a:gd name="T4" fmla="*/ 54 w 75"/>
                <a:gd name="T5" fmla="*/ 35 h 45"/>
                <a:gd name="T6" fmla="*/ 44 w 75"/>
                <a:gd name="T7" fmla="*/ 40 h 45"/>
                <a:gd name="T8" fmla="*/ 34 w 75"/>
                <a:gd name="T9" fmla="*/ 45 h 45"/>
                <a:gd name="T10" fmla="*/ 25 w 75"/>
                <a:gd name="T11" fmla="*/ 45 h 45"/>
                <a:gd name="T12" fmla="*/ 10 w 75"/>
                <a:gd name="T13" fmla="*/ 39 h 45"/>
                <a:gd name="T14" fmla="*/ 0 w 75"/>
                <a:gd name="T15" fmla="*/ 33 h 45"/>
                <a:gd name="T16" fmla="*/ 2 w 75"/>
                <a:gd name="T17" fmla="*/ 26 h 45"/>
                <a:gd name="T18" fmla="*/ 18 w 75"/>
                <a:gd name="T19" fmla="*/ 29 h 45"/>
                <a:gd name="T20" fmla="*/ 28 w 75"/>
                <a:gd name="T21" fmla="*/ 28 h 45"/>
                <a:gd name="T22" fmla="*/ 31 w 75"/>
                <a:gd name="T23" fmla="*/ 18 h 45"/>
                <a:gd name="T24" fmla="*/ 34 w 75"/>
                <a:gd name="T25" fmla="*/ 17 h 45"/>
                <a:gd name="T26" fmla="*/ 35 w 75"/>
                <a:gd name="T27" fmla="*/ 28 h 45"/>
                <a:gd name="T28" fmla="*/ 46 w 75"/>
                <a:gd name="T29" fmla="*/ 27 h 45"/>
                <a:gd name="T30" fmla="*/ 51 w 75"/>
                <a:gd name="T31" fmla="*/ 20 h 45"/>
                <a:gd name="T32" fmla="*/ 62 w 75"/>
                <a:gd name="T33" fmla="*/ 12 h 45"/>
                <a:gd name="T34" fmla="*/ 61 w 75"/>
                <a:gd name="T35" fmla="*/ 0 h 45"/>
                <a:gd name="T36" fmla="*/ 72 w 75"/>
                <a:gd name="T37" fmla="*/ 0 h 45"/>
                <a:gd name="T38" fmla="*/ 75 w 75"/>
                <a:gd name="T39" fmla="*/ 3 h 45"/>
                <a:gd name="T40" fmla="*/ 74 w 75"/>
                <a:gd name="T41" fmla="*/ 15 h 45"/>
                <a:gd name="T42" fmla="*/ 68 w 75"/>
                <a:gd name="T43" fmla="*/ 27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75" h="45">
                  <a:moveTo>
                    <a:pt x="68" y="27"/>
                  </a:moveTo>
                  <a:lnTo>
                    <a:pt x="58" y="29"/>
                  </a:lnTo>
                  <a:lnTo>
                    <a:pt x="54" y="35"/>
                  </a:lnTo>
                  <a:lnTo>
                    <a:pt x="44" y="40"/>
                  </a:lnTo>
                  <a:lnTo>
                    <a:pt x="34" y="45"/>
                  </a:lnTo>
                  <a:lnTo>
                    <a:pt x="25" y="45"/>
                  </a:lnTo>
                  <a:lnTo>
                    <a:pt x="10" y="39"/>
                  </a:lnTo>
                  <a:lnTo>
                    <a:pt x="0" y="33"/>
                  </a:lnTo>
                  <a:lnTo>
                    <a:pt x="2" y="26"/>
                  </a:lnTo>
                  <a:lnTo>
                    <a:pt x="18" y="29"/>
                  </a:lnTo>
                  <a:lnTo>
                    <a:pt x="28" y="28"/>
                  </a:lnTo>
                  <a:lnTo>
                    <a:pt x="31" y="18"/>
                  </a:lnTo>
                  <a:lnTo>
                    <a:pt x="34" y="17"/>
                  </a:lnTo>
                  <a:lnTo>
                    <a:pt x="35" y="28"/>
                  </a:lnTo>
                  <a:lnTo>
                    <a:pt x="46" y="27"/>
                  </a:lnTo>
                  <a:lnTo>
                    <a:pt x="51" y="20"/>
                  </a:lnTo>
                  <a:lnTo>
                    <a:pt x="62" y="12"/>
                  </a:lnTo>
                  <a:lnTo>
                    <a:pt x="61" y="0"/>
                  </a:lnTo>
                  <a:lnTo>
                    <a:pt x="72" y="0"/>
                  </a:lnTo>
                  <a:lnTo>
                    <a:pt x="75" y="3"/>
                  </a:lnTo>
                  <a:lnTo>
                    <a:pt x="74" y="15"/>
                  </a:lnTo>
                  <a:lnTo>
                    <a:pt x="68" y="27"/>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71" name="Freeform 170"/>
            <p:cNvSpPr>
              <a:spLocks/>
            </p:cNvSpPr>
            <p:nvPr/>
          </p:nvSpPr>
          <p:spPr bwMode="auto">
            <a:xfrm>
              <a:off x="9197322" y="4331224"/>
              <a:ext cx="290953" cy="260948"/>
            </a:xfrm>
            <a:custGeom>
              <a:avLst/>
              <a:gdLst>
                <a:gd name="T0" fmla="*/ 116 w 176"/>
                <a:gd name="T1" fmla="*/ 100 h 168"/>
                <a:gd name="T2" fmla="*/ 131 w 176"/>
                <a:gd name="T3" fmla="*/ 114 h 168"/>
                <a:gd name="T4" fmla="*/ 141 w 176"/>
                <a:gd name="T5" fmla="*/ 136 h 168"/>
                <a:gd name="T6" fmla="*/ 151 w 176"/>
                <a:gd name="T7" fmla="*/ 135 h 168"/>
                <a:gd name="T8" fmla="*/ 149 w 176"/>
                <a:gd name="T9" fmla="*/ 144 h 168"/>
                <a:gd name="T10" fmla="*/ 163 w 176"/>
                <a:gd name="T11" fmla="*/ 148 h 168"/>
                <a:gd name="T12" fmla="*/ 157 w 176"/>
                <a:gd name="T13" fmla="*/ 151 h 168"/>
                <a:gd name="T14" fmla="*/ 176 w 176"/>
                <a:gd name="T15" fmla="*/ 160 h 168"/>
                <a:gd name="T16" fmla="*/ 173 w 176"/>
                <a:gd name="T17" fmla="*/ 166 h 168"/>
                <a:gd name="T18" fmla="*/ 161 w 176"/>
                <a:gd name="T19" fmla="*/ 168 h 168"/>
                <a:gd name="T20" fmla="*/ 157 w 176"/>
                <a:gd name="T21" fmla="*/ 162 h 168"/>
                <a:gd name="T22" fmla="*/ 141 w 176"/>
                <a:gd name="T23" fmla="*/ 160 h 168"/>
                <a:gd name="T24" fmla="*/ 123 w 176"/>
                <a:gd name="T25" fmla="*/ 157 h 168"/>
                <a:gd name="T26" fmla="*/ 111 w 176"/>
                <a:gd name="T27" fmla="*/ 144 h 168"/>
                <a:gd name="T28" fmla="*/ 101 w 176"/>
                <a:gd name="T29" fmla="*/ 132 h 168"/>
                <a:gd name="T30" fmla="*/ 93 w 176"/>
                <a:gd name="T31" fmla="*/ 114 h 168"/>
                <a:gd name="T32" fmla="*/ 70 w 176"/>
                <a:gd name="T33" fmla="*/ 105 h 168"/>
                <a:gd name="T34" fmla="*/ 54 w 176"/>
                <a:gd name="T35" fmla="*/ 111 h 168"/>
                <a:gd name="T36" fmla="*/ 43 w 176"/>
                <a:gd name="T37" fmla="*/ 118 h 168"/>
                <a:gd name="T38" fmla="*/ 43 w 176"/>
                <a:gd name="T39" fmla="*/ 133 h 168"/>
                <a:gd name="T40" fmla="*/ 28 w 176"/>
                <a:gd name="T41" fmla="*/ 140 h 168"/>
                <a:gd name="T42" fmla="*/ 19 w 176"/>
                <a:gd name="T43" fmla="*/ 137 h 168"/>
                <a:gd name="T44" fmla="*/ 0 w 176"/>
                <a:gd name="T45" fmla="*/ 136 h 168"/>
                <a:gd name="T46" fmla="*/ 5 w 176"/>
                <a:gd name="T47" fmla="*/ 68 h 168"/>
                <a:gd name="T48" fmla="*/ 7 w 176"/>
                <a:gd name="T49" fmla="*/ 0 h 168"/>
                <a:gd name="T50" fmla="*/ 39 w 176"/>
                <a:gd name="T51" fmla="*/ 15 h 168"/>
                <a:gd name="T52" fmla="*/ 72 w 176"/>
                <a:gd name="T53" fmla="*/ 27 h 168"/>
                <a:gd name="T54" fmla="*/ 84 w 176"/>
                <a:gd name="T55" fmla="*/ 37 h 168"/>
                <a:gd name="T56" fmla="*/ 94 w 176"/>
                <a:gd name="T57" fmla="*/ 48 h 168"/>
                <a:gd name="T58" fmla="*/ 96 w 176"/>
                <a:gd name="T59" fmla="*/ 60 h 168"/>
                <a:gd name="T60" fmla="*/ 126 w 176"/>
                <a:gd name="T61" fmla="*/ 73 h 168"/>
                <a:gd name="T62" fmla="*/ 130 w 176"/>
                <a:gd name="T63" fmla="*/ 84 h 168"/>
                <a:gd name="T64" fmla="*/ 113 w 176"/>
                <a:gd name="T65" fmla="*/ 86 h 168"/>
                <a:gd name="T66" fmla="*/ 116 w 176"/>
                <a:gd name="T67" fmla="*/ 100 h 1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76" h="168">
                  <a:moveTo>
                    <a:pt x="116" y="100"/>
                  </a:moveTo>
                  <a:lnTo>
                    <a:pt x="131" y="114"/>
                  </a:lnTo>
                  <a:lnTo>
                    <a:pt x="141" y="136"/>
                  </a:lnTo>
                  <a:lnTo>
                    <a:pt x="151" y="135"/>
                  </a:lnTo>
                  <a:lnTo>
                    <a:pt x="149" y="144"/>
                  </a:lnTo>
                  <a:lnTo>
                    <a:pt x="163" y="148"/>
                  </a:lnTo>
                  <a:lnTo>
                    <a:pt x="157" y="151"/>
                  </a:lnTo>
                  <a:lnTo>
                    <a:pt x="176" y="160"/>
                  </a:lnTo>
                  <a:lnTo>
                    <a:pt x="173" y="166"/>
                  </a:lnTo>
                  <a:lnTo>
                    <a:pt x="161" y="168"/>
                  </a:lnTo>
                  <a:lnTo>
                    <a:pt x="157" y="162"/>
                  </a:lnTo>
                  <a:lnTo>
                    <a:pt x="141" y="160"/>
                  </a:lnTo>
                  <a:lnTo>
                    <a:pt x="123" y="157"/>
                  </a:lnTo>
                  <a:lnTo>
                    <a:pt x="111" y="144"/>
                  </a:lnTo>
                  <a:lnTo>
                    <a:pt x="101" y="132"/>
                  </a:lnTo>
                  <a:lnTo>
                    <a:pt x="93" y="114"/>
                  </a:lnTo>
                  <a:lnTo>
                    <a:pt x="70" y="105"/>
                  </a:lnTo>
                  <a:lnTo>
                    <a:pt x="54" y="111"/>
                  </a:lnTo>
                  <a:lnTo>
                    <a:pt x="43" y="118"/>
                  </a:lnTo>
                  <a:lnTo>
                    <a:pt x="43" y="133"/>
                  </a:lnTo>
                  <a:lnTo>
                    <a:pt x="28" y="140"/>
                  </a:lnTo>
                  <a:lnTo>
                    <a:pt x="19" y="137"/>
                  </a:lnTo>
                  <a:lnTo>
                    <a:pt x="0" y="136"/>
                  </a:lnTo>
                  <a:lnTo>
                    <a:pt x="5" y="68"/>
                  </a:lnTo>
                  <a:lnTo>
                    <a:pt x="7" y="0"/>
                  </a:lnTo>
                  <a:lnTo>
                    <a:pt x="39" y="15"/>
                  </a:lnTo>
                  <a:lnTo>
                    <a:pt x="72" y="27"/>
                  </a:lnTo>
                  <a:lnTo>
                    <a:pt x="84" y="37"/>
                  </a:lnTo>
                  <a:lnTo>
                    <a:pt x="94" y="48"/>
                  </a:lnTo>
                  <a:lnTo>
                    <a:pt x="96" y="60"/>
                  </a:lnTo>
                  <a:lnTo>
                    <a:pt x="126" y="73"/>
                  </a:lnTo>
                  <a:lnTo>
                    <a:pt x="130" y="84"/>
                  </a:lnTo>
                  <a:lnTo>
                    <a:pt x="113" y="86"/>
                  </a:lnTo>
                  <a:lnTo>
                    <a:pt x="116" y="10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72" name="Freeform 171"/>
            <p:cNvSpPr>
              <a:spLocks/>
            </p:cNvSpPr>
            <p:nvPr/>
          </p:nvSpPr>
          <p:spPr bwMode="auto">
            <a:xfrm>
              <a:off x="9503153" y="4328118"/>
              <a:ext cx="72738" cy="73003"/>
            </a:xfrm>
            <a:custGeom>
              <a:avLst/>
              <a:gdLst>
                <a:gd name="T0" fmla="*/ 44 w 44"/>
                <a:gd name="T1" fmla="*/ 42 h 47"/>
                <a:gd name="T2" fmla="*/ 38 w 44"/>
                <a:gd name="T3" fmla="*/ 47 h 47"/>
                <a:gd name="T4" fmla="*/ 35 w 44"/>
                <a:gd name="T5" fmla="*/ 35 h 47"/>
                <a:gd name="T6" fmla="*/ 31 w 44"/>
                <a:gd name="T7" fmla="*/ 27 h 47"/>
                <a:gd name="T8" fmla="*/ 23 w 44"/>
                <a:gd name="T9" fmla="*/ 20 h 47"/>
                <a:gd name="T10" fmla="*/ 13 w 44"/>
                <a:gd name="T11" fmla="*/ 11 h 47"/>
                <a:gd name="T12" fmla="*/ 0 w 44"/>
                <a:gd name="T13" fmla="*/ 5 h 47"/>
                <a:gd name="T14" fmla="*/ 5 w 44"/>
                <a:gd name="T15" fmla="*/ 0 h 47"/>
                <a:gd name="T16" fmla="*/ 15 w 44"/>
                <a:gd name="T17" fmla="*/ 6 h 47"/>
                <a:gd name="T18" fmla="*/ 21 w 44"/>
                <a:gd name="T19" fmla="*/ 11 h 47"/>
                <a:gd name="T20" fmla="*/ 28 w 44"/>
                <a:gd name="T21" fmla="*/ 16 h 47"/>
                <a:gd name="T22" fmla="*/ 35 w 44"/>
                <a:gd name="T23" fmla="*/ 24 h 47"/>
                <a:gd name="T24" fmla="*/ 42 w 44"/>
                <a:gd name="T25" fmla="*/ 31 h 47"/>
                <a:gd name="T26" fmla="*/ 44 w 44"/>
                <a:gd name="T27" fmla="*/ 42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4" h="47">
                  <a:moveTo>
                    <a:pt x="44" y="42"/>
                  </a:moveTo>
                  <a:lnTo>
                    <a:pt x="38" y="47"/>
                  </a:lnTo>
                  <a:lnTo>
                    <a:pt x="35" y="35"/>
                  </a:lnTo>
                  <a:lnTo>
                    <a:pt x="31" y="27"/>
                  </a:lnTo>
                  <a:lnTo>
                    <a:pt x="23" y="20"/>
                  </a:lnTo>
                  <a:lnTo>
                    <a:pt x="13" y="11"/>
                  </a:lnTo>
                  <a:lnTo>
                    <a:pt x="0" y="5"/>
                  </a:lnTo>
                  <a:lnTo>
                    <a:pt x="5" y="0"/>
                  </a:lnTo>
                  <a:lnTo>
                    <a:pt x="15" y="6"/>
                  </a:lnTo>
                  <a:lnTo>
                    <a:pt x="21" y="11"/>
                  </a:lnTo>
                  <a:lnTo>
                    <a:pt x="28" y="16"/>
                  </a:lnTo>
                  <a:lnTo>
                    <a:pt x="35" y="24"/>
                  </a:lnTo>
                  <a:lnTo>
                    <a:pt x="42" y="31"/>
                  </a:lnTo>
                  <a:lnTo>
                    <a:pt x="44" y="42"/>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73" name="Freeform 172"/>
            <p:cNvSpPr>
              <a:spLocks/>
            </p:cNvSpPr>
            <p:nvPr/>
          </p:nvSpPr>
          <p:spPr bwMode="auto">
            <a:xfrm>
              <a:off x="8405466" y="2863394"/>
              <a:ext cx="140517" cy="170858"/>
            </a:xfrm>
            <a:custGeom>
              <a:avLst/>
              <a:gdLst>
                <a:gd name="T0" fmla="*/ 81 w 85"/>
                <a:gd name="T1" fmla="*/ 12 h 110"/>
                <a:gd name="T2" fmla="*/ 85 w 85"/>
                <a:gd name="T3" fmla="*/ 16 h 110"/>
                <a:gd name="T4" fmla="*/ 78 w 85"/>
                <a:gd name="T5" fmla="*/ 14 h 110"/>
                <a:gd name="T6" fmla="*/ 75 w 85"/>
                <a:gd name="T7" fmla="*/ 21 h 110"/>
                <a:gd name="T8" fmla="*/ 74 w 85"/>
                <a:gd name="T9" fmla="*/ 28 h 110"/>
                <a:gd name="T10" fmla="*/ 82 w 85"/>
                <a:gd name="T11" fmla="*/ 43 h 110"/>
                <a:gd name="T12" fmla="*/ 76 w 85"/>
                <a:gd name="T13" fmla="*/ 48 h 110"/>
                <a:gd name="T14" fmla="*/ 75 w 85"/>
                <a:gd name="T15" fmla="*/ 52 h 110"/>
                <a:gd name="T16" fmla="*/ 72 w 85"/>
                <a:gd name="T17" fmla="*/ 58 h 110"/>
                <a:gd name="T18" fmla="*/ 62 w 85"/>
                <a:gd name="T19" fmla="*/ 61 h 110"/>
                <a:gd name="T20" fmla="*/ 58 w 85"/>
                <a:gd name="T21" fmla="*/ 66 h 110"/>
                <a:gd name="T22" fmla="*/ 61 w 85"/>
                <a:gd name="T23" fmla="*/ 75 h 110"/>
                <a:gd name="T24" fmla="*/ 61 w 85"/>
                <a:gd name="T25" fmla="*/ 78 h 110"/>
                <a:gd name="T26" fmla="*/ 69 w 85"/>
                <a:gd name="T27" fmla="*/ 81 h 110"/>
                <a:gd name="T28" fmla="*/ 83 w 85"/>
                <a:gd name="T29" fmla="*/ 90 h 110"/>
                <a:gd name="T30" fmla="*/ 83 w 85"/>
                <a:gd name="T31" fmla="*/ 95 h 110"/>
                <a:gd name="T32" fmla="*/ 76 w 85"/>
                <a:gd name="T33" fmla="*/ 96 h 110"/>
                <a:gd name="T34" fmla="*/ 65 w 85"/>
                <a:gd name="T35" fmla="*/ 97 h 110"/>
                <a:gd name="T36" fmla="*/ 62 w 85"/>
                <a:gd name="T37" fmla="*/ 107 h 110"/>
                <a:gd name="T38" fmla="*/ 55 w 85"/>
                <a:gd name="T39" fmla="*/ 106 h 110"/>
                <a:gd name="T40" fmla="*/ 54 w 85"/>
                <a:gd name="T41" fmla="*/ 108 h 110"/>
                <a:gd name="T42" fmla="*/ 44 w 85"/>
                <a:gd name="T43" fmla="*/ 104 h 110"/>
                <a:gd name="T44" fmla="*/ 44 w 85"/>
                <a:gd name="T45" fmla="*/ 108 h 110"/>
                <a:gd name="T46" fmla="*/ 40 w 85"/>
                <a:gd name="T47" fmla="*/ 110 h 110"/>
                <a:gd name="T48" fmla="*/ 37 w 85"/>
                <a:gd name="T49" fmla="*/ 106 h 110"/>
                <a:gd name="T50" fmla="*/ 32 w 85"/>
                <a:gd name="T51" fmla="*/ 104 h 110"/>
                <a:gd name="T52" fmla="*/ 26 w 85"/>
                <a:gd name="T53" fmla="*/ 100 h 110"/>
                <a:gd name="T54" fmla="*/ 26 w 85"/>
                <a:gd name="T55" fmla="*/ 91 h 110"/>
                <a:gd name="T56" fmla="*/ 29 w 85"/>
                <a:gd name="T57" fmla="*/ 89 h 110"/>
                <a:gd name="T58" fmla="*/ 26 w 85"/>
                <a:gd name="T59" fmla="*/ 85 h 110"/>
                <a:gd name="T60" fmla="*/ 25 w 85"/>
                <a:gd name="T61" fmla="*/ 74 h 110"/>
                <a:gd name="T62" fmla="*/ 22 w 85"/>
                <a:gd name="T63" fmla="*/ 71 h 110"/>
                <a:gd name="T64" fmla="*/ 11 w 85"/>
                <a:gd name="T65" fmla="*/ 68 h 110"/>
                <a:gd name="T66" fmla="*/ 0 w 85"/>
                <a:gd name="T67" fmla="*/ 63 h 110"/>
                <a:gd name="T68" fmla="*/ 8 w 85"/>
                <a:gd name="T69" fmla="*/ 50 h 110"/>
                <a:gd name="T70" fmla="*/ 20 w 85"/>
                <a:gd name="T71" fmla="*/ 39 h 110"/>
                <a:gd name="T72" fmla="*/ 24 w 85"/>
                <a:gd name="T73" fmla="*/ 24 h 110"/>
                <a:gd name="T74" fmla="*/ 36 w 85"/>
                <a:gd name="T75" fmla="*/ 31 h 110"/>
                <a:gd name="T76" fmla="*/ 51 w 85"/>
                <a:gd name="T77" fmla="*/ 31 h 110"/>
                <a:gd name="T78" fmla="*/ 42 w 85"/>
                <a:gd name="T79" fmla="*/ 20 h 110"/>
                <a:gd name="T80" fmla="*/ 63 w 85"/>
                <a:gd name="T81" fmla="*/ 11 h 110"/>
                <a:gd name="T82" fmla="*/ 63 w 85"/>
                <a:gd name="T83" fmla="*/ 0 h 110"/>
                <a:gd name="T84" fmla="*/ 81 w 85"/>
                <a:gd name="T85" fmla="*/ 12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85" h="110">
                  <a:moveTo>
                    <a:pt x="81" y="12"/>
                  </a:moveTo>
                  <a:lnTo>
                    <a:pt x="85" y="16"/>
                  </a:lnTo>
                  <a:lnTo>
                    <a:pt x="78" y="14"/>
                  </a:lnTo>
                  <a:lnTo>
                    <a:pt x="75" y="21"/>
                  </a:lnTo>
                  <a:lnTo>
                    <a:pt x="74" y="28"/>
                  </a:lnTo>
                  <a:lnTo>
                    <a:pt x="82" y="43"/>
                  </a:lnTo>
                  <a:lnTo>
                    <a:pt x="76" y="48"/>
                  </a:lnTo>
                  <a:lnTo>
                    <a:pt x="75" y="52"/>
                  </a:lnTo>
                  <a:lnTo>
                    <a:pt x="72" y="58"/>
                  </a:lnTo>
                  <a:lnTo>
                    <a:pt x="62" y="61"/>
                  </a:lnTo>
                  <a:lnTo>
                    <a:pt x="58" y="66"/>
                  </a:lnTo>
                  <a:lnTo>
                    <a:pt x="61" y="75"/>
                  </a:lnTo>
                  <a:lnTo>
                    <a:pt x="61" y="78"/>
                  </a:lnTo>
                  <a:lnTo>
                    <a:pt x="69" y="81"/>
                  </a:lnTo>
                  <a:lnTo>
                    <a:pt x="83" y="90"/>
                  </a:lnTo>
                  <a:lnTo>
                    <a:pt x="83" y="95"/>
                  </a:lnTo>
                  <a:lnTo>
                    <a:pt x="76" y="96"/>
                  </a:lnTo>
                  <a:lnTo>
                    <a:pt x="65" y="97"/>
                  </a:lnTo>
                  <a:lnTo>
                    <a:pt x="62" y="107"/>
                  </a:lnTo>
                  <a:lnTo>
                    <a:pt x="55" y="106"/>
                  </a:lnTo>
                  <a:lnTo>
                    <a:pt x="54" y="108"/>
                  </a:lnTo>
                  <a:lnTo>
                    <a:pt x="44" y="104"/>
                  </a:lnTo>
                  <a:lnTo>
                    <a:pt x="44" y="108"/>
                  </a:lnTo>
                  <a:lnTo>
                    <a:pt x="40" y="110"/>
                  </a:lnTo>
                  <a:lnTo>
                    <a:pt x="37" y="106"/>
                  </a:lnTo>
                  <a:lnTo>
                    <a:pt x="32" y="104"/>
                  </a:lnTo>
                  <a:lnTo>
                    <a:pt x="26" y="100"/>
                  </a:lnTo>
                  <a:lnTo>
                    <a:pt x="26" y="91"/>
                  </a:lnTo>
                  <a:lnTo>
                    <a:pt x="29" y="89"/>
                  </a:lnTo>
                  <a:lnTo>
                    <a:pt x="26" y="85"/>
                  </a:lnTo>
                  <a:lnTo>
                    <a:pt x="25" y="74"/>
                  </a:lnTo>
                  <a:lnTo>
                    <a:pt x="22" y="71"/>
                  </a:lnTo>
                  <a:lnTo>
                    <a:pt x="11" y="68"/>
                  </a:lnTo>
                  <a:lnTo>
                    <a:pt x="0" y="63"/>
                  </a:lnTo>
                  <a:lnTo>
                    <a:pt x="8" y="50"/>
                  </a:lnTo>
                  <a:lnTo>
                    <a:pt x="20" y="39"/>
                  </a:lnTo>
                  <a:lnTo>
                    <a:pt x="24" y="24"/>
                  </a:lnTo>
                  <a:lnTo>
                    <a:pt x="36" y="31"/>
                  </a:lnTo>
                  <a:lnTo>
                    <a:pt x="51" y="31"/>
                  </a:lnTo>
                  <a:lnTo>
                    <a:pt x="42" y="20"/>
                  </a:lnTo>
                  <a:lnTo>
                    <a:pt x="63" y="11"/>
                  </a:lnTo>
                  <a:lnTo>
                    <a:pt x="63" y="0"/>
                  </a:lnTo>
                  <a:lnTo>
                    <a:pt x="81" y="12"/>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74" name="Freeform 173"/>
            <p:cNvSpPr>
              <a:spLocks/>
            </p:cNvSpPr>
            <p:nvPr/>
          </p:nvSpPr>
          <p:spPr bwMode="auto">
            <a:xfrm>
              <a:off x="8564167" y="2504592"/>
              <a:ext cx="247972" cy="264053"/>
            </a:xfrm>
            <a:custGeom>
              <a:avLst/>
              <a:gdLst>
                <a:gd name="T0" fmla="*/ 81 w 150"/>
                <a:gd name="T1" fmla="*/ 73 h 170"/>
                <a:gd name="T2" fmla="*/ 126 w 150"/>
                <a:gd name="T3" fmla="*/ 109 h 170"/>
                <a:gd name="T4" fmla="*/ 97 w 150"/>
                <a:gd name="T5" fmla="*/ 102 h 170"/>
                <a:gd name="T6" fmla="*/ 109 w 150"/>
                <a:gd name="T7" fmla="*/ 131 h 170"/>
                <a:gd name="T8" fmla="*/ 140 w 150"/>
                <a:gd name="T9" fmla="*/ 152 h 170"/>
                <a:gd name="T10" fmla="*/ 150 w 150"/>
                <a:gd name="T11" fmla="*/ 166 h 170"/>
                <a:gd name="T12" fmla="*/ 129 w 150"/>
                <a:gd name="T13" fmla="*/ 154 h 170"/>
                <a:gd name="T14" fmla="*/ 129 w 150"/>
                <a:gd name="T15" fmla="*/ 170 h 170"/>
                <a:gd name="T16" fmla="*/ 114 w 150"/>
                <a:gd name="T17" fmla="*/ 153 h 170"/>
                <a:gd name="T18" fmla="*/ 101 w 150"/>
                <a:gd name="T19" fmla="*/ 133 h 170"/>
                <a:gd name="T20" fmla="*/ 83 w 150"/>
                <a:gd name="T21" fmla="*/ 111 h 170"/>
                <a:gd name="T22" fmla="*/ 76 w 150"/>
                <a:gd name="T23" fmla="*/ 96 h 170"/>
                <a:gd name="T24" fmla="*/ 55 w 150"/>
                <a:gd name="T25" fmla="*/ 69 h 170"/>
                <a:gd name="T26" fmla="*/ 29 w 150"/>
                <a:gd name="T27" fmla="*/ 49 h 170"/>
                <a:gd name="T28" fmla="*/ 8 w 150"/>
                <a:gd name="T29" fmla="*/ 22 h 170"/>
                <a:gd name="T30" fmla="*/ 14 w 150"/>
                <a:gd name="T31" fmla="*/ 12 h 170"/>
                <a:gd name="T32" fmla="*/ 0 w 150"/>
                <a:gd name="T33" fmla="*/ 3 h 170"/>
                <a:gd name="T34" fmla="*/ 4 w 150"/>
                <a:gd name="T35" fmla="*/ 0 h 170"/>
                <a:gd name="T36" fmla="*/ 20 w 150"/>
                <a:gd name="T37" fmla="*/ 14 h 170"/>
                <a:gd name="T38" fmla="*/ 42 w 150"/>
                <a:gd name="T39" fmla="*/ 33 h 170"/>
                <a:gd name="T40" fmla="*/ 58 w 150"/>
                <a:gd name="T41" fmla="*/ 53 h 170"/>
                <a:gd name="T42" fmla="*/ 81 w 150"/>
                <a:gd name="T43" fmla="*/ 73 h 1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50" h="170">
                  <a:moveTo>
                    <a:pt x="81" y="73"/>
                  </a:moveTo>
                  <a:lnTo>
                    <a:pt x="126" y="109"/>
                  </a:lnTo>
                  <a:lnTo>
                    <a:pt x="97" y="102"/>
                  </a:lnTo>
                  <a:lnTo>
                    <a:pt x="109" y="131"/>
                  </a:lnTo>
                  <a:lnTo>
                    <a:pt x="140" y="152"/>
                  </a:lnTo>
                  <a:lnTo>
                    <a:pt x="150" y="166"/>
                  </a:lnTo>
                  <a:lnTo>
                    <a:pt x="129" y="154"/>
                  </a:lnTo>
                  <a:lnTo>
                    <a:pt x="129" y="170"/>
                  </a:lnTo>
                  <a:lnTo>
                    <a:pt x="114" y="153"/>
                  </a:lnTo>
                  <a:lnTo>
                    <a:pt x="101" y="133"/>
                  </a:lnTo>
                  <a:lnTo>
                    <a:pt x="83" y="111"/>
                  </a:lnTo>
                  <a:lnTo>
                    <a:pt x="76" y="96"/>
                  </a:lnTo>
                  <a:lnTo>
                    <a:pt x="55" y="69"/>
                  </a:lnTo>
                  <a:lnTo>
                    <a:pt x="29" y="49"/>
                  </a:lnTo>
                  <a:lnTo>
                    <a:pt x="8" y="22"/>
                  </a:lnTo>
                  <a:lnTo>
                    <a:pt x="14" y="12"/>
                  </a:lnTo>
                  <a:lnTo>
                    <a:pt x="0" y="3"/>
                  </a:lnTo>
                  <a:lnTo>
                    <a:pt x="4" y="0"/>
                  </a:lnTo>
                  <a:lnTo>
                    <a:pt x="20" y="14"/>
                  </a:lnTo>
                  <a:lnTo>
                    <a:pt x="42" y="33"/>
                  </a:lnTo>
                  <a:lnTo>
                    <a:pt x="58" y="53"/>
                  </a:lnTo>
                  <a:lnTo>
                    <a:pt x="81" y="73"/>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75" name="Freeform 174"/>
            <p:cNvSpPr>
              <a:spLocks/>
            </p:cNvSpPr>
            <p:nvPr/>
          </p:nvSpPr>
          <p:spPr bwMode="auto">
            <a:xfrm>
              <a:off x="9805678" y="4578194"/>
              <a:ext cx="29757" cy="18638"/>
            </a:xfrm>
            <a:custGeom>
              <a:avLst/>
              <a:gdLst>
                <a:gd name="T0" fmla="*/ 14 w 18"/>
                <a:gd name="T1" fmla="*/ 5 h 12"/>
                <a:gd name="T2" fmla="*/ 18 w 18"/>
                <a:gd name="T3" fmla="*/ 12 h 12"/>
                <a:gd name="T4" fmla="*/ 6 w 18"/>
                <a:gd name="T5" fmla="*/ 12 h 12"/>
                <a:gd name="T6" fmla="*/ 0 w 18"/>
                <a:gd name="T7" fmla="*/ 0 h 12"/>
                <a:gd name="T8" fmla="*/ 11 w 18"/>
                <a:gd name="T9" fmla="*/ 4 h 12"/>
                <a:gd name="T10" fmla="*/ 14 w 18"/>
                <a:gd name="T11" fmla="*/ 5 h 12"/>
              </a:gdLst>
              <a:ahLst/>
              <a:cxnLst>
                <a:cxn ang="0">
                  <a:pos x="T0" y="T1"/>
                </a:cxn>
                <a:cxn ang="0">
                  <a:pos x="T2" y="T3"/>
                </a:cxn>
                <a:cxn ang="0">
                  <a:pos x="T4" y="T5"/>
                </a:cxn>
                <a:cxn ang="0">
                  <a:pos x="T6" y="T7"/>
                </a:cxn>
                <a:cxn ang="0">
                  <a:pos x="T8" y="T9"/>
                </a:cxn>
                <a:cxn ang="0">
                  <a:pos x="T10" y="T11"/>
                </a:cxn>
              </a:cxnLst>
              <a:rect l="0" t="0" r="r" b="b"/>
              <a:pathLst>
                <a:path w="18" h="12">
                  <a:moveTo>
                    <a:pt x="14" y="5"/>
                  </a:moveTo>
                  <a:lnTo>
                    <a:pt x="18" y="12"/>
                  </a:lnTo>
                  <a:lnTo>
                    <a:pt x="6" y="12"/>
                  </a:lnTo>
                  <a:lnTo>
                    <a:pt x="0" y="0"/>
                  </a:lnTo>
                  <a:lnTo>
                    <a:pt x="11" y="4"/>
                  </a:lnTo>
                  <a:lnTo>
                    <a:pt x="14" y="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76" name="Freeform 175"/>
            <p:cNvSpPr>
              <a:spLocks/>
            </p:cNvSpPr>
            <p:nvPr/>
          </p:nvSpPr>
          <p:spPr bwMode="auto">
            <a:xfrm>
              <a:off x="9757737" y="4547128"/>
              <a:ext cx="36369" cy="20193"/>
            </a:xfrm>
            <a:custGeom>
              <a:avLst/>
              <a:gdLst>
                <a:gd name="T0" fmla="*/ 22 w 22"/>
                <a:gd name="T1" fmla="*/ 12 h 13"/>
                <a:gd name="T2" fmla="*/ 15 w 22"/>
                <a:gd name="T3" fmla="*/ 13 h 13"/>
                <a:gd name="T4" fmla="*/ 4 w 22"/>
                <a:gd name="T5" fmla="*/ 11 h 13"/>
                <a:gd name="T6" fmla="*/ 0 w 22"/>
                <a:gd name="T7" fmla="*/ 8 h 13"/>
                <a:gd name="T8" fmla="*/ 2 w 22"/>
                <a:gd name="T9" fmla="*/ 0 h 13"/>
                <a:gd name="T10" fmla="*/ 14 w 22"/>
                <a:gd name="T11" fmla="*/ 3 h 13"/>
                <a:gd name="T12" fmla="*/ 19 w 22"/>
                <a:gd name="T13" fmla="*/ 7 h 13"/>
                <a:gd name="T14" fmla="*/ 22 w 22"/>
                <a:gd name="T15" fmla="*/ 12 h 1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2" h="13">
                  <a:moveTo>
                    <a:pt x="22" y="12"/>
                  </a:moveTo>
                  <a:lnTo>
                    <a:pt x="15" y="13"/>
                  </a:lnTo>
                  <a:lnTo>
                    <a:pt x="4" y="11"/>
                  </a:lnTo>
                  <a:lnTo>
                    <a:pt x="0" y="8"/>
                  </a:lnTo>
                  <a:lnTo>
                    <a:pt x="2" y="0"/>
                  </a:lnTo>
                  <a:lnTo>
                    <a:pt x="14" y="3"/>
                  </a:lnTo>
                  <a:lnTo>
                    <a:pt x="19" y="7"/>
                  </a:lnTo>
                  <a:lnTo>
                    <a:pt x="22" y="12"/>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77" name="Freeform 176"/>
            <p:cNvSpPr>
              <a:spLocks/>
            </p:cNvSpPr>
            <p:nvPr/>
          </p:nvSpPr>
          <p:spPr bwMode="auto">
            <a:xfrm>
              <a:off x="9790801" y="4516063"/>
              <a:ext cx="28103" cy="48152"/>
            </a:xfrm>
            <a:custGeom>
              <a:avLst/>
              <a:gdLst>
                <a:gd name="T0" fmla="*/ 17 w 17"/>
                <a:gd name="T1" fmla="*/ 27 h 31"/>
                <a:gd name="T2" fmla="*/ 14 w 17"/>
                <a:gd name="T3" fmla="*/ 31 h 31"/>
                <a:gd name="T4" fmla="*/ 3 w 17"/>
                <a:gd name="T5" fmla="*/ 13 h 31"/>
                <a:gd name="T6" fmla="*/ 0 w 17"/>
                <a:gd name="T7" fmla="*/ 0 h 31"/>
                <a:gd name="T8" fmla="*/ 6 w 17"/>
                <a:gd name="T9" fmla="*/ 0 h 31"/>
                <a:gd name="T10" fmla="*/ 11 w 17"/>
                <a:gd name="T11" fmla="*/ 17 h 31"/>
                <a:gd name="T12" fmla="*/ 17 w 17"/>
                <a:gd name="T13" fmla="*/ 27 h 31"/>
              </a:gdLst>
              <a:ahLst/>
              <a:cxnLst>
                <a:cxn ang="0">
                  <a:pos x="T0" y="T1"/>
                </a:cxn>
                <a:cxn ang="0">
                  <a:pos x="T2" y="T3"/>
                </a:cxn>
                <a:cxn ang="0">
                  <a:pos x="T4" y="T5"/>
                </a:cxn>
                <a:cxn ang="0">
                  <a:pos x="T6" y="T7"/>
                </a:cxn>
                <a:cxn ang="0">
                  <a:pos x="T8" y="T9"/>
                </a:cxn>
                <a:cxn ang="0">
                  <a:pos x="T10" y="T11"/>
                </a:cxn>
                <a:cxn ang="0">
                  <a:pos x="T12" y="T13"/>
                </a:cxn>
              </a:cxnLst>
              <a:rect l="0" t="0" r="r" b="b"/>
              <a:pathLst>
                <a:path w="17" h="31">
                  <a:moveTo>
                    <a:pt x="17" y="27"/>
                  </a:moveTo>
                  <a:lnTo>
                    <a:pt x="14" y="31"/>
                  </a:lnTo>
                  <a:lnTo>
                    <a:pt x="3" y="13"/>
                  </a:lnTo>
                  <a:lnTo>
                    <a:pt x="0" y="0"/>
                  </a:lnTo>
                  <a:lnTo>
                    <a:pt x="6" y="0"/>
                  </a:lnTo>
                  <a:lnTo>
                    <a:pt x="11" y="17"/>
                  </a:lnTo>
                  <a:lnTo>
                    <a:pt x="17" y="27"/>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78" name="Freeform 177"/>
            <p:cNvSpPr>
              <a:spLocks/>
            </p:cNvSpPr>
            <p:nvPr/>
          </p:nvSpPr>
          <p:spPr bwMode="auto">
            <a:xfrm>
              <a:off x="9723021" y="4484998"/>
              <a:ext cx="47942" cy="38832"/>
            </a:xfrm>
            <a:custGeom>
              <a:avLst/>
              <a:gdLst>
                <a:gd name="T0" fmla="*/ 28 w 29"/>
                <a:gd name="T1" fmla="*/ 21 h 25"/>
                <a:gd name="T2" fmla="*/ 29 w 29"/>
                <a:gd name="T3" fmla="*/ 25 h 25"/>
                <a:gd name="T4" fmla="*/ 15 w 29"/>
                <a:gd name="T5" fmla="*/ 16 h 25"/>
                <a:gd name="T6" fmla="*/ 6 w 29"/>
                <a:gd name="T7" fmla="*/ 9 h 25"/>
                <a:gd name="T8" fmla="*/ 0 w 29"/>
                <a:gd name="T9" fmla="*/ 2 h 25"/>
                <a:gd name="T10" fmla="*/ 3 w 29"/>
                <a:gd name="T11" fmla="*/ 0 h 25"/>
                <a:gd name="T12" fmla="*/ 11 w 29"/>
                <a:gd name="T13" fmla="*/ 4 h 25"/>
                <a:gd name="T14" fmla="*/ 25 w 29"/>
                <a:gd name="T15" fmla="*/ 14 h 25"/>
                <a:gd name="T16" fmla="*/ 28 w 29"/>
                <a:gd name="T17" fmla="*/ 21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25">
                  <a:moveTo>
                    <a:pt x="28" y="21"/>
                  </a:moveTo>
                  <a:lnTo>
                    <a:pt x="29" y="25"/>
                  </a:lnTo>
                  <a:lnTo>
                    <a:pt x="15" y="16"/>
                  </a:lnTo>
                  <a:lnTo>
                    <a:pt x="6" y="9"/>
                  </a:lnTo>
                  <a:lnTo>
                    <a:pt x="0" y="2"/>
                  </a:lnTo>
                  <a:lnTo>
                    <a:pt x="3" y="0"/>
                  </a:lnTo>
                  <a:lnTo>
                    <a:pt x="11" y="4"/>
                  </a:lnTo>
                  <a:lnTo>
                    <a:pt x="25" y="14"/>
                  </a:lnTo>
                  <a:lnTo>
                    <a:pt x="28" y="21"/>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79" name="Freeform 178"/>
            <p:cNvSpPr>
              <a:spLocks/>
            </p:cNvSpPr>
            <p:nvPr/>
          </p:nvSpPr>
          <p:spPr bwMode="auto">
            <a:xfrm>
              <a:off x="9671773" y="4460146"/>
              <a:ext cx="29757" cy="26405"/>
            </a:xfrm>
            <a:custGeom>
              <a:avLst/>
              <a:gdLst>
                <a:gd name="T0" fmla="*/ 18 w 18"/>
                <a:gd name="T1" fmla="*/ 16 h 17"/>
                <a:gd name="T2" fmla="*/ 15 w 18"/>
                <a:gd name="T3" fmla="*/ 17 h 17"/>
                <a:gd name="T4" fmla="*/ 7 w 18"/>
                <a:gd name="T5" fmla="*/ 13 h 17"/>
                <a:gd name="T6" fmla="*/ 0 w 18"/>
                <a:gd name="T7" fmla="*/ 4 h 17"/>
                <a:gd name="T8" fmla="*/ 2 w 18"/>
                <a:gd name="T9" fmla="*/ 0 h 17"/>
                <a:gd name="T10" fmla="*/ 12 w 18"/>
                <a:gd name="T11" fmla="*/ 9 h 17"/>
                <a:gd name="T12" fmla="*/ 18 w 18"/>
                <a:gd name="T13" fmla="*/ 16 h 17"/>
              </a:gdLst>
              <a:ahLst/>
              <a:cxnLst>
                <a:cxn ang="0">
                  <a:pos x="T0" y="T1"/>
                </a:cxn>
                <a:cxn ang="0">
                  <a:pos x="T2" y="T3"/>
                </a:cxn>
                <a:cxn ang="0">
                  <a:pos x="T4" y="T5"/>
                </a:cxn>
                <a:cxn ang="0">
                  <a:pos x="T6" y="T7"/>
                </a:cxn>
                <a:cxn ang="0">
                  <a:pos x="T8" y="T9"/>
                </a:cxn>
                <a:cxn ang="0">
                  <a:pos x="T10" y="T11"/>
                </a:cxn>
                <a:cxn ang="0">
                  <a:pos x="T12" y="T13"/>
                </a:cxn>
              </a:cxnLst>
              <a:rect l="0" t="0" r="r" b="b"/>
              <a:pathLst>
                <a:path w="18" h="17">
                  <a:moveTo>
                    <a:pt x="18" y="16"/>
                  </a:moveTo>
                  <a:lnTo>
                    <a:pt x="15" y="17"/>
                  </a:lnTo>
                  <a:lnTo>
                    <a:pt x="7" y="13"/>
                  </a:lnTo>
                  <a:lnTo>
                    <a:pt x="0" y="4"/>
                  </a:lnTo>
                  <a:lnTo>
                    <a:pt x="2" y="0"/>
                  </a:lnTo>
                  <a:lnTo>
                    <a:pt x="12" y="9"/>
                  </a:lnTo>
                  <a:lnTo>
                    <a:pt x="18" y="16"/>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80" name="Freeform 179"/>
            <p:cNvSpPr>
              <a:spLocks/>
            </p:cNvSpPr>
            <p:nvPr/>
          </p:nvSpPr>
          <p:spPr bwMode="auto">
            <a:xfrm>
              <a:off x="7841742" y="3588768"/>
              <a:ext cx="262850" cy="475297"/>
            </a:xfrm>
            <a:custGeom>
              <a:avLst/>
              <a:gdLst>
                <a:gd name="T0" fmla="*/ 93 w 159"/>
                <a:gd name="T1" fmla="*/ 162 h 306"/>
                <a:gd name="T2" fmla="*/ 78 w 159"/>
                <a:gd name="T3" fmla="*/ 146 h 306"/>
                <a:gd name="T4" fmla="*/ 63 w 159"/>
                <a:gd name="T5" fmla="*/ 169 h 306"/>
                <a:gd name="T6" fmla="*/ 52 w 159"/>
                <a:gd name="T7" fmla="*/ 217 h 306"/>
                <a:gd name="T8" fmla="*/ 66 w 159"/>
                <a:gd name="T9" fmla="*/ 233 h 306"/>
                <a:gd name="T10" fmla="*/ 79 w 159"/>
                <a:gd name="T11" fmla="*/ 270 h 306"/>
                <a:gd name="T12" fmla="*/ 101 w 159"/>
                <a:gd name="T13" fmla="*/ 284 h 306"/>
                <a:gd name="T14" fmla="*/ 106 w 159"/>
                <a:gd name="T15" fmla="*/ 304 h 306"/>
                <a:gd name="T16" fmla="*/ 91 w 159"/>
                <a:gd name="T17" fmla="*/ 295 h 306"/>
                <a:gd name="T18" fmla="*/ 73 w 159"/>
                <a:gd name="T19" fmla="*/ 290 h 306"/>
                <a:gd name="T20" fmla="*/ 62 w 159"/>
                <a:gd name="T21" fmla="*/ 272 h 306"/>
                <a:gd name="T22" fmla="*/ 42 w 159"/>
                <a:gd name="T23" fmla="*/ 250 h 306"/>
                <a:gd name="T24" fmla="*/ 36 w 159"/>
                <a:gd name="T25" fmla="*/ 251 h 306"/>
                <a:gd name="T26" fmla="*/ 41 w 159"/>
                <a:gd name="T27" fmla="*/ 218 h 306"/>
                <a:gd name="T28" fmla="*/ 56 w 159"/>
                <a:gd name="T29" fmla="*/ 177 h 306"/>
                <a:gd name="T30" fmla="*/ 46 w 159"/>
                <a:gd name="T31" fmla="*/ 149 h 306"/>
                <a:gd name="T32" fmla="*/ 29 w 159"/>
                <a:gd name="T33" fmla="*/ 121 h 306"/>
                <a:gd name="T34" fmla="*/ 30 w 159"/>
                <a:gd name="T35" fmla="*/ 106 h 306"/>
                <a:gd name="T36" fmla="*/ 25 w 159"/>
                <a:gd name="T37" fmla="*/ 75 h 306"/>
                <a:gd name="T38" fmla="*/ 0 w 159"/>
                <a:gd name="T39" fmla="*/ 41 h 306"/>
                <a:gd name="T40" fmla="*/ 12 w 159"/>
                <a:gd name="T41" fmla="*/ 15 h 306"/>
                <a:gd name="T42" fmla="*/ 34 w 159"/>
                <a:gd name="T43" fmla="*/ 5 h 306"/>
                <a:gd name="T44" fmla="*/ 52 w 159"/>
                <a:gd name="T45" fmla="*/ 7 h 306"/>
                <a:gd name="T46" fmla="*/ 67 w 159"/>
                <a:gd name="T47" fmla="*/ 20 h 306"/>
                <a:gd name="T48" fmla="*/ 69 w 159"/>
                <a:gd name="T49" fmla="*/ 61 h 306"/>
                <a:gd name="T50" fmla="*/ 93 w 159"/>
                <a:gd name="T51" fmla="*/ 52 h 306"/>
                <a:gd name="T52" fmla="*/ 106 w 159"/>
                <a:gd name="T53" fmla="*/ 44 h 306"/>
                <a:gd name="T54" fmla="*/ 136 w 159"/>
                <a:gd name="T55" fmla="*/ 62 h 306"/>
                <a:gd name="T56" fmla="*/ 157 w 159"/>
                <a:gd name="T57" fmla="*/ 101 h 306"/>
                <a:gd name="T58" fmla="*/ 154 w 159"/>
                <a:gd name="T59" fmla="*/ 128 h 306"/>
                <a:gd name="T60" fmla="*/ 113 w 159"/>
                <a:gd name="T61" fmla="*/ 129 h 306"/>
                <a:gd name="T62" fmla="*/ 110 w 159"/>
                <a:gd name="T63" fmla="*/ 171 h 3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59" h="306">
                  <a:moveTo>
                    <a:pt x="110" y="171"/>
                  </a:moveTo>
                  <a:lnTo>
                    <a:pt x="93" y="162"/>
                  </a:lnTo>
                  <a:lnTo>
                    <a:pt x="78" y="162"/>
                  </a:lnTo>
                  <a:lnTo>
                    <a:pt x="78" y="146"/>
                  </a:lnTo>
                  <a:lnTo>
                    <a:pt x="62" y="146"/>
                  </a:lnTo>
                  <a:lnTo>
                    <a:pt x="63" y="169"/>
                  </a:lnTo>
                  <a:lnTo>
                    <a:pt x="56" y="199"/>
                  </a:lnTo>
                  <a:lnTo>
                    <a:pt x="52" y="217"/>
                  </a:lnTo>
                  <a:lnTo>
                    <a:pt x="54" y="233"/>
                  </a:lnTo>
                  <a:lnTo>
                    <a:pt x="66" y="233"/>
                  </a:lnTo>
                  <a:lnTo>
                    <a:pt x="75" y="252"/>
                  </a:lnTo>
                  <a:lnTo>
                    <a:pt x="79" y="270"/>
                  </a:lnTo>
                  <a:lnTo>
                    <a:pt x="90" y="282"/>
                  </a:lnTo>
                  <a:lnTo>
                    <a:pt x="101" y="284"/>
                  </a:lnTo>
                  <a:lnTo>
                    <a:pt x="111" y="295"/>
                  </a:lnTo>
                  <a:lnTo>
                    <a:pt x="106" y="304"/>
                  </a:lnTo>
                  <a:lnTo>
                    <a:pt x="93" y="306"/>
                  </a:lnTo>
                  <a:lnTo>
                    <a:pt x="91" y="295"/>
                  </a:lnTo>
                  <a:lnTo>
                    <a:pt x="76" y="286"/>
                  </a:lnTo>
                  <a:lnTo>
                    <a:pt x="73" y="290"/>
                  </a:lnTo>
                  <a:lnTo>
                    <a:pt x="66" y="282"/>
                  </a:lnTo>
                  <a:lnTo>
                    <a:pt x="62" y="272"/>
                  </a:lnTo>
                  <a:lnTo>
                    <a:pt x="51" y="260"/>
                  </a:lnTo>
                  <a:lnTo>
                    <a:pt x="42" y="250"/>
                  </a:lnTo>
                  <a:lnTo>
                    <a:pt x="40" y="263"/>
                  </a:lnTo>
                  <a:lnTo>
                    <a:pt x="36" y="251"/>
                  </a:lnTo>
                  <a:lnTo>
                    <a:pt x="37" y="238"/>
                  </a:lnTo>
                  <a:lnTo>
                    <a:pt x="41" y="218"/>
                  </a:lnTo>
                  <a:lnTo>
                    <a:pt x="48" y="197"/>
                  </a:lnTo>
                  <a:lnTo>
                    <a:pt x="56" y="177"/>
                  </a:lnTo>
                  <a:lnTo>
                    <a:pt x="47" y="158"/>
                  </a:lnTo>
                  <a:lnTo>
                    <a:pt x="46" y="149"/>
                  </a:lnTo>
                  <a:lnTo>
                    <a:pt x="43" y="137"/>
                  </a:lnTo>
                  <a:lnTo>
                    <a:pt x="29" y="121"/>
                  </a:lnTo>
                  <a:lnTo>
                    <a:pt x="24" y="110"/>
                  </a:lnTo>
                  <a:lnTo>
                    <a:pt x="30" y="106"/>
                  </a:lnTo>
                  <a:lnTo>
                    <a:pt x="34" y="88"/>
                  </a:lnTo>
                  <a:lnTo>
                    <a:pt x="25" y="75"/>
                  </a:lnTo>
                  <a:lnTo>
                    <a:pt x="11" y="60"/>
                  </a:lnTo>
                  <a:lnTo>
                    <a:pt x="0" y="41"/>
                  </a:lnTo>
                  <a:lnTo>
                    <a:pt x="7" y="37"/>
                  </a:lnTo>
                  <a:lnTo>
                    <a:pt x="12" y="15"/>
                  </a:lnTo>
                  <a:lnTo>
                    <a:pt x="25" y="14"/>
                  </a:lnTo>
                  <a:lnTo>
                    <a:pt x="34" y="5"/>
                  </a:lnTo>
                  <a:lnTo>
                    <a:pt x="43" y="0"/>
                  </a:lnTo>
                  <a:lnTo>
                    <a:pt x="52" y="7"/>
                  </a:lnTo>
                  <a:lnTo>
                    <a:pt x="55" y="19"/>
                  </a:lnTo>
                  <a:lnTo>
                    <a:pt x="67" y="20"/>
                  </a:lnTo>
                  <a:lnTo>
                    <a:pt x="66" y="42"/>
                  </a:lnTo>
                  <a:lnTo>
                    <a:pt x="69" y="61"/>
                  </a:lnTo>
                  <a:lnTo>
                    <a:pt x="87" y="48"/>
                  </a:lnTo>
                  <a:lnTo>
                    <a:pt x="93" y="52"/>
                  </a:lnTo>
                  <a:lnTo>
                    <a:pt x="103" y="51"/>
                  </a:lnTo>
                  <a:lnTo>
                    <a:pt x="106" y="44"/>
                  </a:lnTo>
                  <a:lnTo>
                    <a:pt x="120" y="45"/>
                  </a:lnTo>
                  <a:lnTo>
                    <a:pt x="136" y="62"/>
                  </a:lnTo>
                  <a:lnTo>
                    <a:pt x="140" y="83"/>
                  </a:lnTo>
                  <a:lnTo>
                    <a:pt x="157" y="101"/>
                  </a:lnTo>
                  <a:lnTo>
                    <a:pt x="159" y="119"/>
                  </a:lnTo>
                  <a:lnTo>
                    <a:pt x="154" y="128"/>
                  </a:lnTo>
                  <a:lnTo>
                    <a:pt x="136" y="125"/>
                  </a:lnTo>
                  <a:lnTo>
                    <a:pt x="113" y="129"/>
                  </a:lnTo>
                  <a:lnTo>
                    <a:pt x="103" y="146"/>
                  </a:lnTo>
                  <a:lnTo>
                    <a:pt x="110" y="171"/>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81" name="Freeform 180"/>
            <p:cNvSpPr>
              <a:spLocks/>
            </p:cNvSpPr>
            <p:nvPr/>
          </p:nvSpPr>
          <p:spPr bwMode="auto">
            <a:xfrm>
              <a:off x="6823406" y="2927078"/>
              <a:ext cx="228134" cy="136687"/>
            </a:xfrm>
            <a:custGeom>
              <a:avLst/>
              <a:gdLst>
                <a:gd name="T0" fmla="*/ 54 w 138"/>
                <a:gd name="T1" fmla="*/ 15 h 88"/>
                <a:gd name="T2" fmla="*/ 50 w 138"/>
                <a:gd name="T3" fmla="*/ 22 h 88"/>
                <a:gd name="T4" fmla="*/ 30 w 138"/>
                <a:gd name="T5" fmla="*/ 18 h 88"/>
                <a:gd name="T6" fmla="*/ 32 w 138"/>
                <a:gd name="T7" fmla="*/ 30 h 88"/>
                <a:gd name="T8" fmla="*/ 50 w 138"/>
                <a:gd name="T9" fmla="*/ 29 h 88"/>
                <a:gd name="T10" fmla="*/ 73 w 138"/>
                <a:gd name="T11" fmla="*/ 35 h 88"/>
                <a:gd name="T12" fmla="*/ 104 w 138"/>
                <a:gd name="T13" fmla="*/ 32 h 88"/>
                <a:gd name="T14" fmla="*/ 113 w 138"/>
                <a:gd name="T15" fmla="*/ 51 h 88"/>
                <a:gd name="T16" fmla="*/ 119 w 138"/>
                <a:gd name="T17" fmla="*/ 49 h 88"/>
                <a:gd name="T18" fmla="*/ 130 w 138"/>
                <a:gd name="T19" fmla="*/ 54 h 88"/>
                <a:gd name="T20" fmla="*/ 132 w 138"/>
                <a:gd name="T21" fmla="*/ 62 h 88"/>
                <a:gd name="T22" fmla="*/ 138 w 138"/>
                <a:gd name="T23" fmla="*/ 74 h 88"/>
                <a:gd name="T24" fmla="*/ 120 w 138"/>
                <a:gd name="T25" fmla="*/ 74 h 88"/>
                <a:gd name="T26" fmla="*/ 108 w 138"/>
                <a:gd name="T27" fmla="*/ 72 h 88"/>
                <a:gd name="T28" fmla="*/ 99 w 138"/>
                <a:gd name="T29" fmla="*/ 81 h 88"/>
                <a:gd name="T30" fmla="*/ 92 w 138"/>
                <a:gd name="T31" fmla="*/ 83 h 88"/>
                <a:gd name="T32" fmla="*/ 88 w 138"/>
                <a:gd name="T33" fmla="*/ 88 h 88"/>
                <a:gd name="T34" fmla="*/ 79 w 138"/>
                <a:gd name="T35" fmla="*/ 81 h 88"/>
                <a:gd name="T36" fmla="*/ 76 w 138"/>
                <a:gd name="T37" fmla="*/ 64 h 88"/>
                <a:gd name="T38" fmla="*/ 71 w 138"/>
                <a:gd name="T39" fmla="*/ 63 h 88"/>
                <a:gd name="T40" fmla="*/ 71 w 138"/>
                <a:gd name="T41" fmla="*/ 56 h 88"/>
                <a:gd name="T42" fmla="*/ 60 w 138"/>
                <a:gd name="T43" fmla="*/ 51 h 88"/>
                <a:gd name="T44" fmla="*/ 55 w 138"/>
                <a:gd name="T45" fmla="*/ 59 h 88"/>
                <a:gd name="T46" fmla="*/ 55 w 138"/>
                <a:gd name="T47" fmla="*/ 67 h 88"/>
                <a:gd name="T48" fmla="*/ 53 w 138"/>
                <a:gd name="T49" fmla="*/ 70 h 88"/>
                <a:gd name="T50" fmla="*/ 43 w 138"/>
                <a:gd name="T51" fmla="*/ 70 h 88"/>
                <a:gd name="T52" fmla="*/ 40 w 138"/>
                <a:gd name="T53" fmla="*/ 79 h 88"/>
                <a:gd name="T54" fmla="*/ 33 w 138"/>
                <a:gd name="T55" fmla="*/ 75 h 88"/>
                <a:gd name="T56" fmla="*/ 22 w 138"/>
                <a:gd name="T57" fmla="*/ 82 h 88"/>
                <a:gd name="T58" fmla="*/ 16 w 138"/>
                <a:gd name="T59" fmla="*/ 79 h 88"/>
                <a:gd name="T60" fmla="*/ 21 w 138"/>
                <a:gd name="T61" fmla="*/ 58 h 88"/>
                <a:gd name="T62" fmla="*/ 13 w 138"/>
                <a:gd name="T63" fmla="*/ 43 h 88"/>
                <a:gd name="T64" fmla="*/ 0 w 138"/>
                <a:gd name="T65" fmla="*/ 38 h 88"/>
                <a:gd name="T66" fmla="*/ 2 w 138"/>
                <a:gd name="T67" fmla="*/ 29 h 88"/>
                <a:gd name="T68" fmla="*/ 16 w 138"/>
                <a:gd name="T69" fmla="*/ 30 h 88"/>
                <a:gd name="T70" fmla="*/ 21 w 138"/>
                <a:gd name="T71" fmla="*/ 19 h 88"/>
                <a:gd name="T72" fmla="*/ 23 w 138"/>
                <a:gd name="T73" fmla="*/ 5 h 88"/>
                <a:gd name="T74" fmla="*/ 44 w 138"/>
                <a:gd name="T75" fmla="*/ 0 h 88"/>
                <a:gd name="T76" fmla="*/ 43 w 138"/>
                <a:gd name="T77" fmla="*/ 10 h 88"/>
                <a:gd name="T78" fmla="*/ 47 w 138"/>
                <a:gd name="T79" fmla="*/ 16 h 88"/>
                <a:gd name="T80" fmla="*/ 54 w 138"/>
                <a:gd name="T81" fmla="*/ 15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38" h="88">
                  <a:moveTo>
                    <a:pt x="54" y="15"/>
                  </a:moveTo>
                  <a:lnTo>
                    <a:pt x="50" y="22"/>
                  </a:lnTo>
                  <a:lnTo>
                    <a:pt x="30" y="18"/>
                  </a:lnTo>
                  <a:lnTo>
                    <a:pt x="32" y="30"/>
                  </a:lnTo>
                  <a:lnTo>
                    <a:pt x="50" y="29"/>
                  </a:lnTo>
                  <a:lnTo>
                    <a:pt x="73" y="35"/>
                  </a:lnTo>
                  <a:lnTo>
                    <a:pt x="104" y="32"/>
                  </a:lnTo>
                  <a:lnTo>
                    <a:pt x="113" y="51"/>
                  </a:lnTo>
                  <a:lnTo>
                    <a:pt x="119" y="49"/>
                  </a:lnTo>
                  <a:lnTo>
                    <a:pt x="130" y="54"/>
                  </a:lnTo>
                  <a:lnTo>
                    <a:pt x="132" y="62"/>
                  </a:lnTo>
                  <a:lnTo>
                    <a:pt x="138" y="74"/>
                  </a:lnTo>
                  <a:lnTo>
                    <a:pt x="120" y="74"/>
                  </a:lnTo>
                  <a:lnTo>
                    <a:pt x="108" y="72"/>
                  </a:lnTo>
                  <a:lnTo>
                    <a:pt x="99" y="81"/>
                  </a:lnTo>
                  <a:lnTo>
                    <a:pt x="92" y="83"/>
                  </a:lnTo>
                  <a:lnTo>
                    <a:pt x="88" y="88"/>
                  </a:lnTo>
                  <a:lnTo>
                    <a:pt x="79" y="81"/>
                  </a:lnTo>
                  <a:lnTo>
                    <a:pt x="76" y="64"/>
                  </a:lnTo>
                  <a:lnTo>
                    <a:pt x="71" y="63"/>
                  </a:lnTo>
                  <a:lnTo>
                    <a:pt x="71" y="56"/>
                  </a:lnTo>
                  <a:lnTo>
                    <a:pt x="60" y="51"/>
                  </a:lnTo>
                  <a:lnTo>
                    <a:pt x="55" y="59"/>
                  </a:lnTo>
                  <a:lnTo>
                    <a:pt x="55" y="67"/>
                  </a:lnTo>
                  <a:lnTo>
                    <a:pt x="53" y="70"/>
                  </a:lnTo>
                  <a:lnTo>
                    <a:pt x="43" y="70"/>
                  </a:lnTo>
                  <a:lnTo>
                    <a:pt x="40" y="79"/>
                  </a:lnTo>
                  <a:lnTo>
                    <a:pt x="33" y="75"/>
                  </a:lnTo>
                  <a:lnTo>
                    <a:pt x="22" y="82"/>
                  </a:lnTo>
                  <a:lnTo>
                    <a:pt x="16" y="79"/>
                  </a:lnTo>
                  <a:lnTo>
                    <a:pt x="21" y="58"/>
                  </a:lnTo>
                  <a:lnTo>
                    <a:pt x="13" y="43"/>
                  </a:lnTo>
                  <a:lnTo>
                    <a:pt x="0" y="38"/>
                  </a:lnTo>
                  <a:lnTo>
                    <a:pt x="2" y="29"/>
                  </a:lnTo>
                  <a:lnTo>
                    <a:pt x="16" y="30"/>
                  </a:lnTo>
                  <a:lnTo>
                    <a:pt x="21" y="19"/>
                  </a:lnTo>
                  <a:lnTo>
                    <a:pt x="23" y="5"/>
                  </a:lnTo>
                  <a:lnTo>
                    <a:pt x="44" y="0"/>
                  </a:lnTo>
                  <a:lnTo>
                    <a:pt x="43" y="10"/>
                  </a:lnTo>
                  <a:lnTo>
                    <a:pt x="47" y="16"/>
                  </a:lnTo>
                  <a:lnTo>
                    <a:pt x="54" y="1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82" name="Freeform 181"/>
            <p:cNvSpPr>
              <a:spLocks/>
            </p:cNvSpPr>
            <p:nvPr/>
          </p:nvSpPr>
          <p:spPr bwMode="auto">
            <a:xfrm>
              <a:off x="6383671" y="2871160"/>
              <a:ext cx="428164" cy="239203"/>
            </a:xfrm>
            <a:custGeom>
              <a:avLst/>
              <a:gdLst>
                <a:gd name="T0" fmla="*/ 176 w 259"/>
                <a:gd name="T1" fmla="*/ 146 h 154"/>
                <a:gd name="T2" fmla="*/ 170 w 259"/>
                <a:gd name="T3" fmla="*/ 129 h 154"/>
                <a:gd name="T4" fmla="*/ 157 w 259"/>
                <a:gd name="T5" fmla="*/ 128 h 154"/>
                <a:gd name="T6" fmla="*/ 134 w 259"/>
                <a:gd name="T7" fmla="*/ 110 h 154"/>
                <a:gd name="T8" fmla="*/ 120 w 259"/>
                <a:gd name="T9" fmla="*/ 107 h 154"/>
                <a:gd name="T10" fmla="*/ 99 w 259"/>
                <a:gd name="T11" fmla="*/ 97 h 154"/>
                <a:gd name="T12" fmla="*/ 86 w 259"/>
                <a:gd name="T13" fmla="*/ 95 h 154"/>
                <a:gd name="T14" fmla="*/ 79 w 259"/>
                <a:gd name="T15" fmla="*/ 99 h 154"/>
                <a:gd name="T16" fmla="*/ 68 w 259"/>
                <a:gd name="T17" fmla="*/ 98 h 154"/>
                <a:gd name="T18" fmla="*/ 58 w 259"/>
                <a:gd name="T19" fmla="*/ 110 h 154"/>
                <a:gd name="T20" fmla="*/ 44 w 259"/>
                <a:gd name="T21" fmla="*/ 114 h 154"/>
                <a:gd name="T22" fmla="*/ 38 w 259"/>
                <a:gd name="T23" fmla="*/ 100 h 154"/>
                <a:gd name="T24" fmla="*/ 36 w 259"/>
                <a:gd name="T25" fmla="*/ 78 h 154"/>
                <a:gd name="T26" fmla="*/ 21 w 259"/>
                <a:gd name="T27" fmla="*/ 71 h 154"/>
                <a:gd name="T28" fmla="*/ 23 w 259"/>
                <a:gd name="T29" fmla="*/ 57 h 154"/>
                <a:gd name="T30" fmla="*/ 11 w 259"/>
                <a:gd name="T31" fmla="*/ 56 h 154"/>
                <a:gd name="T32" fmla="*/ 11 w 259"/>
                <a:gd name="T33" fmla="*/ 38 h 154"/>
                <a:gd name="T34" fmla="*/ 28 w 259"/>
                <a:gd name="T35" fmla="*/ 43 h 154"/>
                <a:gd name="T36" fmla="*/ 41 w 259"/>
                <a:gd name="T37" fmla="*/ 37 h 154"/>
                <a:gd name="T38" fmla="*/ 27 w 259"/>
                <a:gd name="T39" fmla="*/ 25 h 154"/>
                <a:gd name="T40" fmla="*/ 19 w 259"/>
                <a:gd name="T41" fmla="*/ 13 h 154"/>
                <a:gd name="T42" fmla="*/ 7 w 259"/>
                <a:gd name="T43" fmla="*/ 18 h 154"/>
                <a:gd name="T44" fmla="*/ 8 w 259"/>
                <a:gd name="T45" fmla="*/ 33 h 154"/>
                <a:gd name="T46" fmla="*/ 0 w 259"/>
                <a:gd name="T47" fmla="*/ 20 h 154"/>
                <a:gd name="T48" fmla="*/ 6 w 259"/>
                <a:gd name="T49" fmla="*/ 13 h 154"/>
                <a:gd name="T50" fmla="*/ 24 w 259"/>
                <a:gd name="T51" fmla="*/ 9 h 154"/>
                <a:gd name="T52" fmla="*/ 37 w 259"/>
                <a:gd name="T53" fmla="*/ 14 h 154"/>
                <a:gd name="T54" fmla="*/ 52 w 259"/>
                <a:gd name="T55" fmla="*/ 30 h 154"/>
                <a:gd name="T56" fmla="*/ 61 w 259"/>
                <a:gd name="T57" fmla="*/ 29 h 154"/>
                <a:gd name="T58" fmla="*/ 80 w 259"/>
                <a:gd name="T59" fmla="*/ 29 h 154"/>
                <a:gd name="T60" fmla="*/ 74 w 259"/>
                <a:gd name="T61" fmla="*/ 19 h 154"/>
                <a:gd name="T62" fmla="*/ 87 w 259"/>
                <a:gd name="T63" fmla="*/ 12 h 154"/>
                <a:gd name="T64" fmla="*/ 98 w 259"/>
                <a:gd name="T65" fmla="*/ 0 h 154"/>
                <a:gd name="T66" fmla="*/ 123 w 259"/>
                <a:gd name="T67" fmla="*/ 11 h 154"/>
                <a:gd name="T68" fmla="*/ 129 w 259"/>
                <a:gd name="T69" fmla="*/ 27 h 154"/>
                <a:gd name="T70" fmla="*/ 137 w 259"/>
                <a:gd name="T71" fmla="*/ 31 h 154"/>
                <a:gd name="T72" fmla="*/ 155 w 259"/>
                <a:gd name="T73" fmla="*/ 30 h 154"/>
                <a:gd name="T74" fmla="*/ 161 w 259"/>
                <a:gd name="T75" fmla="*/ 34 h 154"/>
                <a:gd name="T76" fmla="*/ 175 w 259"/>
                <a:gd name="T77" fmla="*/ 55 h 154"/>
                <a:gd name="T78" fmla="*/ 198 w 259"/>
                <a:gd name="T79" fmla="*/ 69 h 154"/>
                <a:gd name="T80" fmla="*/ 211 w 259"/>
                <a:gd name="T81" fmla="*/ 79 h 154"/>
                <a:gd name="T82" fmla="*/ 231 w 259"/>
                <a:gd name="T83" fmla="*/ 89 h 154"/>
                <a:gd name="T84" fmla="*/ 256 w 259"/>
                <a:gd name="T85" fmla="*/ 98 h 154"/>
                <a:gd name="T86" fmla="*/ 259 w 259"/>
                <a:gd name="T87" fmla="*/ 111 h 154"/>
                <a:gd name="T88" fmla="*/ 254 w 259"/>
                <a:gd name="T89" fmla="*/ 110 h 154"/>
                <a:gd name="T90" fmla="*/ 244 w 259"/>
                <a:gd name="T91" fmla="*/ 105 h 154"/>
                <a:gd name="T92" fmla="*/ 243 w 259"/>
                <a:gd name="T93" fmla="*/ 112 h 154"/>
                <a:gd name="T94" fmla="*/ 230 w 259"/>
                <a:gd name="T95" fmla="*/ 116 h 154"/>
                <a:gd name="T96" fmla="*/ 230 w 259"/>
                <a:gd name="T97" fmla="*/ 133 h 154"/>
                <a:gd name="T98" fmla="*/ 222 w 259"/>
                <a:gd name="T99" fmla="*/ 139 h 154"/>
                <a:gd name="T100" fmla="*/ 209 w 259"/>
                <a:gd name="T101" fmla="*/ 142 h 154"/>
                <a:gd name="T102" fmla="*/ 207 w 259"/>
                <a:gd name="T103" fmla="*/ 151 h 154"/>
                <a:gd name="T104" fmla="*/ 195 w 259"/>
                <a:gd name="T105" fmla="*/ 154 h 154"/>
                <a:gd name="T106" fmla="*/ 176 w 259"/>
                <a:gd name="T107" fmla="*/ 146 h 1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59" h="154">
                  <a:moveTo>
                    <a:pt x="176" y="146"/>
                  </a:moveTo>
                  <a:lnTo>
                    <a:pt x="170" y="129"/>
                  </a:lnTo>
                  <a:lnTo>
                    <a:pt x="157" y="128"/>
                  </a:lnTo>
                  <a:lnTo>
                    <a:pt x="134" y="110"/>
                  </a:lnTo>
                  <a:lnTo>
                    <a:pt x="120" y="107"/>
                  </a:lnTo>
                  <a:lnTo>
                    <a:pt x="99" y="97"/>
                  </a:lnTo>
                  <a:lnTo>
                    <a:pt x="86" y="95"/>
                  </a:lnTo>
                  <a:lnTo>
                    <a:pt x="79" y="99"/>
                  </a:lnTo>
                  <a:lnTo>
                    <a:pt x="68" y="98"/>
                  </a:lnTo>
                  <a:lnTo>
                    <a:pt x="58" y="110"/>
                  </a:lnTo>
                  <a:lnTo>
                    <a:pt x="44" y="114"/>
                  </a:lnTo>
                  <a:lnTo>
                    <a:pt x="38" y="100"/>
                  </a:lnTo>
                  <a:lnTo>
                    <a:pt x="36" y="78"/>
                  </a:lnTo>
                  <a:lnTo>
                    <a:pt x="21" y="71"/>
                  </a:lnTo>
                  <a:lnTo>
                    <a:pt x="23" y="57"/>
                  </a:lnTo>
                  <a:lnTo>
                    <a:pt x="11" y="56"/>
                  </a:lnTo>
                  <a:lnTo>
                    <a:pt x="11" y="38"/>
                  </a:lnTo>
                  <a:lnTo>
                    <a:pt x="28" y="43"/>
                  </a:lnTo>
                  <a:lnTo>
                    <a:pt x="41" y="37"/>
                  </a:lnTo>
                  <a:lnTo>
                    <a:pt x="27" y="25"/>
                  </a:lnTo>
                  <a:lnTo>
                    <a:pt x="19" y="13"/>
                  </a:lnTo>
                  <a:lnTo>
                    <a:pt x="7" y="18"/>
                  </a:lnTo>
                  <a:lnTo>
                    <a:pt x="8" y="33"/>
                  </a:lnTo>
                  <a:lnTo>
                    <a:pt x="0" y="20"/>
                  </a:lnTo>
                  <a:lnTo>
                    <a:pt x="6" y="13"/>
                  </a:lnTo>
                  <a:lnTo>
                    <a:pt x="24" y="9"/>
                  </a:lnTo>
                  <a:lnTo>
                    <a:pt x="37" y="14"/>
                  </a:lnTo>
                  <a:lnTo>
                    <a:pt x="52" y="30"/>
                  </a:lnTo>
                  <a:lnTo>
                    <a:pt x="61" y="29"/>
                  </a:lnTo>
                  <a:lnTo>
                    <a:pt x="80" y="29"/>
                  </a:lnTo>
                  <a:lnTo>
                    <a:pt x="74" y="19"/>
                  </a:lnTo>
                  <a:lnTo>
                    <a:pt x="87" y="12"/>
                  </a:lnTo>
                  <a:lnTo>
                    <a:pt x="98" y="0"/>
                  </a:lnTo>
                  <a:lnTo>
                    <a:pt x="123" y="11"/>
                  </a:lnTo>
                  <a:lnTo>
                    <a:pt x="129" y="27"/>
                  </a:lnTo>
                  <a:lnTo>
                    <a:pt x="137" y="31"/>
                  </a:lnTo>
                  <a:lnTo>
                    <a:pt x="155" y="30"/>
                  </a:lnTo>
                  <a:lnTo>
                    <a:pt x="161" y="34"/>
                  </a:lnTo>
                  <a:lnTo>
                    <a:pt x="175" y="55"/>
                  </a:lnTo>
                  <a:lnTo>
                    <a:pt x="198" y="69"/>
                  </a:lnTo>
                  <a:lnTo>
                    <a:pt x="211" y="79"/>
                  </a:lnTo>
                  <a:lnTo>
                    <a:pt x="231" y="89"/>
                  </a:lnTo>
                  <a:lnTo>
                    <a:pt x="256" y="98"/>
                  </a:lnTo>
                  <a:lnTo>
                    <a:pt x="259" y="111"/>
                  </a:lnTo>
                  <a:lnTo>
                    <a:pt x="254" y="110"/>
                  </a:lnTo>
                  <a:lnTo>
                    <a:pt x="244" y="105"/>
                  </a:lnTo>
                  <a:lnTo>
                    <a:pt x="243" y="112"/>
                  </a:lnTo>
                  <a:lnTo>
                    <a:pt x="230" y="116"/>
                  </a:lnTo>
                  <a:lnTo>
                    <a:pt x="230" y="133"/>
                  </a:lnTo>
                  <a:lnTo>
                    <a:pt x="222" y="139"/>
                  </a:lnTo>
                  <a:lnTo>
                    <a:pt x="209" y="142"/>
                  </a:lnTo>
                  <a:lnTo>
                    <a:pt x="207" y="151"/>
                  </a:lnTo>
                  <a:lnTo>
                    <a:pt x="195" y="154"/>
                  </a:lnTo>
                  <a:lnTo>
                    <a:pt x="176" y="146"/>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83" name="Freeform 182"/>
            <p:cNvSpPr>
              <a:spLocks/>
            </p:cNvSpPr>
            <p:nvPr/>
          </p:nvSpPr>
          <p:spPr bwMode="auto">
            <a:xfrm>
              <a:off x="8711296" y="4514510"/>
              <a:ext cx="72738" cy="35725"/>
            </a:xfrm>
            <a:custGeom>
              <a:avLst/>
              <a:gdLst>
                <a:gd name="T0" fmla="*/ 0 w 44"/>
                <a:gd name="T1" fmla="*/ 13 h 23"/>
                <a:gd name="T2" fmla="*/ 2 w 44"/>
                <a:gd name="T3" fmla="*/ 8 h 23"/>
                <a:gd name="T4" fmla="*/ 19 w 44"/>
                <a:gd name="T5" fmla="*/ 4 h 23"/>
                <a:gd name="T6" fmla="*/ 32 w 44"/>
                <a:gd name="T7" fmla="*/ 3 h 23"/>
                <a:gd name="T8" fmla="*/ 37 w 44"/>
                <a:gd name="T9" fmla="*/ 0 h 23"/>
                <a:gd name="T10" fmla="*/ 44 w 44"/>
                <a:gd name="T11" fmla="*/ 3 h 23"/>
                <a:gd name="T12" fmla="*/ 37 w 44"/>
                <a:gd name="T13" fmla="*/ 9 h 23"/>
                <a:gd name="T14" fmla="*/ 17 w 44"/>
                <a:gd name="T15" fmla="*/ 18 h 23"/>
                <a:gd name="T16" fmla="*/ 1 w 44"/>
                <a:gd name="T17" fmla="*/ 23 h 23"/>
                <a:gd name="T18" fmla="*/ 1 w 44"/>
                <a:gd name="T19" fmla="*/ 17 h 23"/>
                <a:gd name="T20" fmla="*/ 0 w 44"/>
                <a:gd name="T21" fmla="*/ 13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4" h="23">
                  <a:moveTo>
                    <a:pt x="0" y="13"/>
                  </a:moveTo>
                  <a:lnTo>
                    <a:pt x="2" y="8"/>
                  </a:lnTo>
                  <a:lnTo>
                    <a:pt x="19" y="4"/>
                  </a:lnTo>
                  <a:lnTo>
                    <a:pt x="32" y="3"/>
                  </a:lnTo>
                  <a:lnTo>
                    <a:pt x="37" y="0"/>
                  </a:lnTo>
                  <a:lnTo>
                    <a:pt x="44" y="3"/>
                  </a:lnTo>
                  <a:lnTo>
                    <a:pt x="37" y="9"/>
                  </a:lnTo>
                  <a:lnTo>
                    <a:pt x="17" y="18"/>
                  </a:lnTo>
                  <a:lnTo>
                    <a:pt x="1" y="23"/>
                  </a:lnTo>
                  <a:lnTo>
                    <a:pt x="1" y="17"/>
                  </a:lnTo>
                  <a:lnTo>
                    <a:pt x="0" y="13"/>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84" name="Freeform 183"/>
            <p:cNvSpPr>
              <a:spLocks/>
            </p:cNvSpPr>
            <p:nvPr/>
          </p:nvSpPr>
          <p:spPr bwMode="auto">
            <a:xfrm>
              <a:off x="8486470" y="3431886"/>
              <a:ext cx="41329" cy="107175"/>
            </a:xfrm>
            <a:custGeom>
              <a:avLst/>
              <a:gdLst>
                <a:gd name="T0" fmla="*/ 25 w 25"/>
                <a:gd name="T1" fmla="*/ 19 h 69"/>
                <a:gd name="T2" fmla="*/ 22 w 25"/>
                <a:gd name="T3" fmla="*/ 52 h 69"/>
                <a:gd name="T4" fmla="*/ 19 w 25"/>
                <a:gd name="T5" fmla="*/ 69 h 69"/>
                <a:gd name="T6" fmla="*/ 5 w 25"/>
                <a:gd name="T7" fmla="*/ 51 h 69"/>
                <a:gd name="T8" fmla="*/ 0 w 25"/>
                <a:gd name="T9" fmla="*/ 36 h 69"/>
                <a:gd name="T10" fmla="*/ 5 w 25"/>
                <a:gd name="T11" fmla="*/ 16 h 69"/>
                <a:gd name="T12" fmla="*/ 15 w 25"/>
                <a:gd name="T13" fmla="*/ 0 h 69"/>
                <a:gd name="T14" fmla="*/ 25 w 25"/>
                <a:gd name="T15" fmla="*/ 6 h 69"/>
                <a:gd name="T16" fmla="*/ 25 w 25"/>
                <a:gd name="T17" fmla="*/ 19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 h="69">
                  <a:moveTo>
                    <a:pt x="25" y="19"/>
                  </a:moveTo>
                  <a:lnTo>
                    <a:pt x="22" y="52"/>
                  </a:lnTo>
                  <a:lnTo>
                    <a:pt x="19" y="69"/>
                  </a:lnTo>
                  <a:lnTo>
                    <a:pt x="5" y="51"/>
                  </a:lnTo>
                  <a:lnTo>
                    <a:pt x="0" y="36"/>
                  </a:lnTo>
                  <a:lnTo>
                    <a:pt x="5" y="16"/>
                  </a:lnTo>
                  <a:lnTo>
                    <a:pt x="15" y="0"/>
                  </a:lnTo>
                  <a:lnTo>
                    <a:pt x="25" y="6"/>
                  </a:lnTo>
                  <a:lnTo>
                    <a:pt x="25" y="1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85" name="Freeform 211"/>
            <p:cNvSpPr>
              <a:spLocks/>
            </p:cNvSpPr>
            <p:nvPr/>
          </p:nvSpPr>
          <p:spPr bwMode="auto">
            <a:xfrm>
              <a:off x="6451450" y="2781071"/>
              <a:ext cx="512475" cy="268715"/>
            </a:xfrm>
            <a:custGeom>
              <a:avLst/>
              <a:gdLst>
                <a:gd name="T0" fmla="*/ 218 w 310"/>
                <a:gd name="T1" fmla="*/ 169 h 173"/>
                <a:gd name="T2" fmla="*/ 215 w 310"/>
                <a:gd name="T3" fmla="*/ 156 h 173"/>
                <a:gd name="T4" fmla="*/ 190 w 310"/>
                <a:gd name="T5" fmla="*/ 147 h 173"/>
                <a:gd name="T6" fmla="*/ 170 w 310"/>
                <a:gd name="T7" fmla="*/ 137 h 173"/>
                <a:gd name="T8" fmla="*/ 157 w 310"/>
                <a:gd name="T9" fmla="*/ 127 h 173"/>
                <a:gd name="T10" fmla="*/ 134 w 310"/>
                <a:gd name="T11" fmla="*/ 113 h 173"/>
                <a:gd name="T12" fmla="*/ 120 w 310"/>
                <a:gd name="T13" fmla="*/ 92 h 173"/>
                <a:gd name="T14" fmla="*/ 114 w 310"/>
                <a:gd name="T15" fmla="*/ 88 h 173"/>
                <a:gd name="T16" fmla="*/ 96 w 310"/>
                <a:gd name="T17" fmla="*/ 89 h 173"/>
                <a:gd name="T18" fmla="*/ 88 w 310"/>
                <a:gd name="T19" fmla="*/ 85 h 173"/>
                <a:gd name="T20" fmla="*/ 82 w 310"/>
                <a:gd name="T21" fmla="*/ 69 h 173"/>
                <a:gd name="T22" fmla="*/ 57 w 310"/>
                <a:gd name="T23" fmla="*/ 58 h 173"/>
                <a:gd name="T24" fmla="*/ 46 w 310"/>
                <a:gd name="T25" fmla="*/ 70 h 173"/>
                <a:gd name="T26" fmla="*/ 33 w 310"/>
                <a:gd name="T27" fmla="*/ 77 h 173"/>
                <a:gd name="T28" fmla="*/ 39 w 310"/>
                <a:gd name="T29" fmla="*/ 87 h 173"/>
                <a:gd name="T30" fmla="*/ 20 w 310"/>
                <a:gd name="T31" fmla="*/ 87 h 173"/>
                <a:gd name="T32" fmla="*/ 0 w 310"/>
                <a:gd name="T33" fmla="*/ 12 h 173"/>
                <a:gd name="T34" fmla="*/ 39 w 310"/>
                <a:gd name="T35" fmla="*/ 0 h 173"/>
                <a:gd name="T36" fmla="*/ 43 w 310"/>
                <a:gd name="T37" fmla="*/ 2 h 173"/>
                <a:gd name="T38" fmla="*/ 73 w 310"/>
                <a:gd name="T39" fmla="*/ 16 h 173"/>
                <a:gd name="T40" fmla="*/ 88 w 310"/>
                <a:gd name="T41" fmla="*/ 24 h 173"/>
                <a:gd name="T42" fmla="*/ 109 w 310"/>
                <a:gd name="T43" fmla="*/ 42 h 173"/>
                <a:gd name="T44" fmla="*/ 128 w 310"/>
                <a:gd name="T45" fmla="*/ 39 h 173"/>
                <a:gd name="T46" fmla="*/ 156 w 310"/>
                <a:gd name="T47" fmla="*/ 38 h 173"/>
                <a:gd name="T48" fmla="*/ 180 w 310"/>
                <a:gd name="T49" fmla="*/ 53 h 173"/>
                <a:gd name="T50" fmla="*/ 185 w 310"/>
                <a:gd name="T51" fmla="*/ 73 h 173"/>
                <a:gd name="T52" fmla="*/ 193 w 310"/>
                <a:gd name="T53" fmla="*/ 74 h 173"/>
                <a:gd name="T54" fmla="*/ 201 w 310"/>
                <a:gd name="T55" fmla="*/ 90 h 173"/>
                <a:gd name="T56" fmla="*/ 223 w 310"/>
                <a:gd name="T57" fmla="*/ 91 h 173"/>
                <a:gd name="T58" fmla="*/ 230 w 310"/>
                <a:gd name="T59" fmla="*/ 101 h 173"/>
                <a:gd name="T60" fmla="*/ 236 w 310"/>
                <a:gd name="T61" fmla="*/ 101 h 173"/>
                <a:gd name="T62" fmla="*/ 240 w 310"/>
                <a:gd name="T63" fmla="*/ 86 h 173"/>
                <a:gd name="T64" fmla="*/ 257 w 310"/>
                <a:gd name="T65" fmla="*/ 72 h 173"/>
                <a:gd name="T66" fmla="*/ 266 w 310"/>
                <a:gd name="T67" fmla="*/ 68 h 173"/>
                <a:gd name="T68" fmla="*/ 271 w 310"/>
                <a:gd name="T69" fmla="*/ 70 h 173"/>
                <a:gd name="T70" fmla="*/ 261 w 310"/>
                <a:gd name="T71" fmla="*/ 83 h 173"/>
                <a:gd name="T72" fmla="*/ 276 w 310"/>
                <a:gd name="T73" fmla="*/ 91 h 173"/>
                <a:gd name="T74" fmla="*/ 286 w 310"/>
                <a:gd name="T75" fmla="*/ 86 h 173"/>
                <a:gd name="T76" fmla="*/ 310 w 310"/>
                <a:gd name="T77" fmla="*/ 96 h 173"/>
                <a:gd name="T78" fmla="*/ 292 w 310"/>
                <a:gd name="T79" fmla="*/ 111 h 173"/>
                <a:gd name="T80" fmla="*/ 279 w 310"/>
                <a:gd name="T81" fmla="*/ 109 h 173"/>
                <a:gd name="T82" fmla="*/ 272 w 310"/>
                <a:gd name="T83" fmla="*/ 110 h 173"/>
                <a:gd name="T84" fmla="*/ 268 w 310"/>
                <a:gd name="T85" fmla="*/ 104 h 173"/>
                <a:gd name="T86" fmla="*/ 269 w 310"/>
                <a:gd name="T87" fmla="*/ 94 h 173"/>
                <a:gd name="T88" fmla="*/ 248 w 310"/>
                <a:gd name="T89" fmla="*/ 99 h 173"/>
                <a:gd name="T90" fmla="*/ 246 w 310"/>
                <a:gd name="T91" fmla="*/ 113 h 173"/>
                <a:gd name="T92" fmla="*/ 241 w 310"/>
                <a:gd name="T93" fmla="*/ 124 h 173"/>
                <a:gd name="T94" fmla="*/ 227 w 310"/>
                <a:gd name="T95" fmla="*/ 123 h 173"/>
                <a:gd name="T96" fmla="*/ 225 w 310"/>
                <a:gd name="T97" fmla="*/ 132 h 173"/>
                <a:gd name="T98" fmla="*/ 238 w 310"/>
                <a:gd name="T99" fmla="*/ 137 h 173"/>
                <a:gd name="T100" fmla="*/ 246 w 310"/>
                <a:gd name="T101" fmla="*/ 152 h 173"/>
                <a:gd name="T102" fmla="*/ 241 w 310"/>
                <a:gd name="T103" fmla="*/ 173 h 173"/>
                <a:gd name="T104" fmla="*/ 228 w 310"/>
                <a:gd name="T105" fmla="*/ 169 h 173"/>
                <a:gd name="T106" fmla="*/ 218 w 310"/>
                <a:gd name="T107" fmla="*/ 169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10" h="173">
                  <a:moveTo>
                    <a:pt x="218" y="169"/>
                  </a:moveTo>
                  <a:lnTo>
                    <a:pt x="215" y="156"/>
                  </a:lnTo>
                  <a:lnTo>
                    <a:pt x="190" y="147"/>
                  </a:lnTo>
                  <a:lnTo>
                    <a:pt x="170" y="137"/>
                  </a:lnTo>
                  <a:lnTo>
                    <a:pt x="157" y="127"/>
                  </a:lnTo>
                  <a:lnTo>
                    <a:pt x="134" y="113"/>
                  </a:lnTo>
                  <a:lnTo>
                    <a:pt x="120" y="92"/>
                  </a:lnTo>
                  <a:lnTo>
                    <a:pt x="114" y="88"/>
                  </a:lnTo>
                  <a:lnTo>
                    <a:pt x="96" y="89"/>
                  </a:lnTo>
                  <a:lnTo>
                    <a:pt x="88" y="85"/>
                  </a:lnTo>
                  <a:lnTo>
                    <a:pt x="82" y="69"/>
                  </a:lnTo>
                  <a:lnTo>
                    <a:pt x="57" y="58"/>
                  </a:lnTo>
                  <a:lnTo>
                    <a:pt x="46" y="70"/>
                  </a:lnTo>
                  <a:lnTo>
                    <a:pt x="33" y="77"/>
                  </a:lnTo>
                  <a:lnTo>
                    <a:pt x="39" y="87"/>
                  </a:lnTo>
                  <a:lnTo>
                    <a:pt x="20" y="87"/>
                  </a:lnTo>
                  <a:lnTo>
                    <a:pt x="0" y="12"/>
                  </a:lnTo>
                  <a:lnTo>
                    <a:pt x="39" y="0"/>
                  </a:lnTo>
                  <a:lnTo>
                    <a:pt x="43" y="2"/>
                  </a:lnTo>
                  <a:lnTo>
                    <a:pt x="73" y="16"/>
                  </a:lnTo>
                  <a:lnTo>
                    <a:pt x="88" y="24"/>
                  </a:lnTo>
                  <a:lnTo>
                    <a:pt x="109" y="42"/>
                  </a:lnTo>
                  <a:lnTo>
                    <a:pt x="128" y="39"/>
                  </a:lnTo>
                  <a:lnTo>
                    <a:pt x="156" y="38"/>
                  </a:lnTo>
                  <a:lnTo>
                    <a:pt x="180" y="53"/>
                  </a:lnTo>
                  <a:lnTo>
                    <a:pt x="185" y="73"/>
                  </a:lnTo>
                  <a:lnTo>
                    <a:pt x="193" y="74"/>
                  </a:lnTo>
                  <a:lnTo>
                    <a:pt x="201" y="90"/>
                  </a:lnTo>
                  <a:lnTo>
                    <a:pt x="223" y="91"/>
                  </a:lnTo>
                  <a:lnTo>
                    <a:pt x="230" y="101"/>
                  </a:lnTo>
                  <a:lnTo>
                    <a:pt x="236" y="101"/>
                  </a:lnTo>
                  <a:lnTo>
                    <a:pt x="240" y="86"/>
                  </a:lnTo>
                  <a:lnTo>
                    <a:pt x="257" y="72"/>
                  </a:lnTo>
                  <a:lnTo>
                    <a:pt x="266" y="68"/>
                  </a:lnTo>
                  <a:lnTo>
                    <a:pt x="271" y="70"/>
                  </a:lnTo>
                  <a:lnTo>
                    <a:pt x="261" y="83"/>
                  </a:lnTo>
                  <a:lnTo>
                    <a:pt x="276" y="91"/>
                  </a:lnTo>
                  <a:lnTo>
                    <a:pt x="286" y="86"/>
                  </a:lnTo>
                  <a:lnTo>
                    <a:pt x="310" y="96"/>
                  </a:lnTo>
                  <a:lnTo>
                    <a:pt x="292" y="111"/>
                  </a:lnTo>
                  <a:lnTo>
                    <a:pt x="279" y="109"/>
                  </a:lnTo>
                  <a:lnTo>
                    <a:pt x="272" y="110"/>
                  </a:lnTo>
                  <a:lnTo>
                    <a:pt x="268" y="104"/>
                  </a:lnTo>
                  <a:lnTo>
                    <a:pt x="269" y="94"/>
                  </a:lnTo>
                  <a:lnTo>
                    <a:pt x="248" y="99"/>
                  </a:lnTo>
                  <a:lnTo>
                    <a:pt x="246" y="113"/>
                  </a:lnTo>
                  <a:lnTo>
                    <a:pt x="241" y="124"/>
                  </a:lnTo>
                  <a:lnTo>
                    <a:pt x="227" y="123"/>
                  </a:lnTo>
                  <a:lnTo>
                    <a:pt x="225" y="132"/>
                  </a:lnTo>
                  <a:lnTo>
                    <a:pt x="238" y="137"/>
                  </a:lnTo>
                  <a:lnTo>
                    <a:pt x="246" y="152"/>
                  </a:lnTo>
                  <a:lnTo>
                    <a:pt x="241" y="173"/>
                  </a:lnTo>
                  <a:lnTo>
                    <a:pt x="228" y="169"/>
                  </a:lnTo>
                  <a:lnTo>
                    <a:pt x="218" y="16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86" name="Freeform 213"/>
            <p:cNvSpPr>
              <a:spLocks/>
            </p:cNvSpPr>
            <p:nvPr/>
          </p:nvSpPr>
          <p:spPr bwMode="auto">
            <a:xfrm>
              <a:off x="7962423" y="3494017"/>
              <a:ext cx="262850" cy="476851"/>
            </a:xfrm>
            <a:custGeom>
              <a:avLst/>
              <a:gdLst>
                <a:gd name="T0" fmla="*/ 109 w 159"/>
                <a:gd name="T1" fmla="*/ 38 h 307"/>
                <a:gd name="T2" fmla="*/ 88 w 159"/>
                <a:gd name="T3" fmla="*/ 55 h 307"/>
                <a:gd name="T4" fmla="*/ 77 w 159"/>
                <a:gd name="T5" fmla="*/ 75 h 307"/>
                <a:gd name="T6" fmla="*/ 75 w 159"/>
                <a:gd name="T7" fmla="*/ 90 h 307"/>
                <a:gd name="T8" fmla="*/ 92 w 159"/>
                <a:gd name="T9" fmla="*/ 111 h 307"/>
                <a:gd name="T10" fmla="*/ 113 w 159"/>
                <a:gd name="T11" fmla="*/ 139 h 307"/>
                <a:gd name="T12" fmla="*/ 131 w 159"/>
                <a:gd name="T13" fmla="*/ 151 h 307"/>
                <a:gd name="T14" fmla="*/ 145 w 159"/>
                <a:gd name="T15" fmla="*/ 168 h 307"/>
                <a:gd name="T16" fmla="*/ 158 w 159"/>
                <a:gd name="T17" fmla="*/ 206 h 307"/>
                <a:gd name="T18" fmla="*/ 159 w 159"/>
                <a:gd name="T19" fmla="*/ 243 h 307"/>
                <a:gd name="T20" fmla="*/ 145 w 159"/>
                <a:gd name="T21" fmla="*/ 257 h 307"/>
                <a:gd name="T22" fmla="*/ 125 w 159"/>
                <a:gd name="T23" fmla="*/ 270 h 307"/>
                <a:gd name="T24" fmla="*/ 112 w 159"/>
                <a:gd name="T25" fmla="*/ 287 h 307"/>
                <a:gd name="T26" fmla="*/ 90 w 159"/>
                <a:gd name="T27" fmla="*/ 307 h 307"/>
                <a:gd name="T28" fmla="*/ 83 w 159"/>
                <a:gd name="T29" fmla="*/ 294 h 307"/>
                <a:gd name="T30" fmla="*/ 87 w 159"/>
                <a:gd name="T31" fmla="*/ 279 h 307"/>
                <a:gd name="T32" fmla="*/ 72 w 159"/>
                <a:gd name="T33" fmla="*/ 268 h 307"/>
                <a:gd name="T34" fmla="*/ 88 w 159"/>
                <a:gd name="T35" fmla="*/ 259 h 307"/>
                <a:gd name="T36" fmla="*/ 107 w 159"/>
                <a:gd name="T37" fmla="*/ 258 h 307"/>
                <a:gd name="T38" fmla="*/ 98 w 159"/>
                <a:gd name="T39" fmla="*/ 245 h 307"/>
                <a:gd name="T40" fmla="*/ 127 w 159"/>
                <a:gd name="T41" fmla="*/ 229 h 307"/>
                <a:gd name="T42" fmla="*/ 126 w 159"/>
                <a:gd name="T43" fmla="*/ 204 h 307"/>
                <a:gd name="T44" fmla="*/ 120 w 159"/>
                <a:gd name="T45" fmla="*/ 190 h 307"/>
                <a:gd name="T46" fmla="*/ 121 w 159"/>
                <a:gd name="T47" fmla="*/ 170 h 307"/>
                <a:gd name="T48" fmla="*/ 115 w 159"/>
                <a:gd name="T49" fmla="*/ 155 h 307"/>
                <a:gd name="T50" fmla="*/ 99 w 159"/>
                <a:gd name="T51" fmla="*/ 141 h 307"/>
                <a:gd name="T52" fmla="*/ 85 w 159"/>
                <a:gd name="T53" fmla="*/ 122 h 307"/>
                <a:gd name="T54" fmla="*/ 66 w 159"/>
                <a:gd name="T55" fmla="*/ 98 h 307"/>
                <a:gd name="T56" fmla="*/ 42 w 159"/>
                <a:gd name="T57" fmla="*/ 85 h 307"/>
                <a:gd name="T58" fmla="*/ 46 w 159"/>
                <a:gd name="T59" fmla="*/ 78 h 307"/>
                <a:gd name="T60" fmla="*/ 57 w 159"/>
                <a:gd name="T61" fmla="*/ 72 h 307"/>
                <a:gd name="T62" fmla="*/ 47 w 159"/>
                <a:gd name="T63" fmla="*/ 54 h 307"/>
                <a:gd name="T64" fmla="*/ 25 w 159"/>
                <a:gd name="T65" fmla="*/ 54 h 307"/>
                <a:gd name="T66" fmla="*/ 13 w 159"/>
                <a:gd name="T67" fmla="*/ 35 h 307"/>
                <a:gd name="T68" fmla="*/ 0 w 159"/>
                <a:gd name="T69" fmla="*/ 19 h 307"/>
                <a:gd name="T70" fmla="*/ 8 w 159"/>
                <a:gd name="T71" fmla="*/ 14 h 307"/>
                <a:gd name="T72" fmla="*/ 23 w 159"/>
                <a:gd name="T73" fmla="*/ 14 h 307"/>
                <a:gd name="T74" fmla="*/ 39 w 159"/>
                <a:gd name="T75" fmla="*/ 11 h 307"/>
                <a:gd name="T76" fmla="*/ 53 w 159"/>
                <a:gd name="T77" fmla="*/ 0 h 307"/>
                <a:gd name="T78" fmla="*/ 63 w 159"/>
                <a:gd name="T79" fmla="*/ 8 h 307"/>
                <a:gd name="T80" fmla="*/ 80 w 159"/>
                <a:gd name="T81" fmla="*/ 12 h 307"/>
                <a:gd name="T82" fmla="*/ 79 w 159"/>
                <a:gd name="T83" fmla="*/ 24 h 307"/>
                <a:gd name="T84" fmla="*/ 90 w 159"/>
                <a:gd name="T85" fmla="*/ 32 h 307"/>
                <a:gd name="T86" fmla="*/ 109 w 159"/>
                <a:gd name="T87" fmla="*/ 38 h 3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59" h="307">
                  <a:moveTo>
                    <a:pt x="109" y="38"/>
                  </a:moveTo>
                  <a:lnTo>
                    <a:pt x="88" y="55"/>
                  </a:lnTo>
                  <a:lnTo>
                    <a:pt x="77" y="75"/>
                  </a:lnTo>
                  <a:lnTo>
                    <a:pt x="75" y="90"/>
                  </a:lnTo>
                  <a:lnTo>
                    <a:pt x="92" y="111"/>
                  </a:lnTo>
                  <a:lnTo>
                    <a:pt x="113" y="139"/>
                  </a:lnTo>
                  <a:lnTo>
                    <a:pt x="131" y="151"/>
                  </a:lnTo>
                  <a:lnTo>
                    <a:pt x="145" y="168"/>
                  </a:lnTo>
                  <a:lnTo>
                    <a:pt x="158" y="206"/>
                  </a:lnTo>
                  <a:lnTo>
                    <a:pt x="159" y="243"/>
                  </a:lnTo>
                  <a:lnTo>
                    <a:pt x="145" y="257"/>
                  </a:lnTo>
                  <a:lnTo>
                    <a:pt x="125" y="270"/>
                  </a:lnTo>
                  <a:lnTo>
                    <a:pt x="112" y="287"/>
                  </a:lnTo>
                  <a:lnTo>
                    <a:pt x="90" y="307"/>
                  </a:lnTo>
                  <a:lnTo>
                    <a:pt x="83" y="294"/>
                  </a:lnTo>
                  <a:lnTo>
                    <a:pt x="87" y="279"/>
                  </a:lnTo>
                  <a:lnTo>
                    <a:pt x="72" y="268"/>
                  </a:lnTo>
                  <a:lnTo>
                    <a:pt x="88" y="259"/>
                  </a:lnTo>
                  <a:lnTo>
                    <a:pt x="107" y="258"/>
                  </a:lnTo>
                  <a:lnTo>
                    <a:pt x="98" y="245"/>
                  </a:lnTo>
                  <a:lnTo>
                    <a:pt x="127" y="229"/>
                  </a:lnTo>
                  <a:lnTo>
                    <a:pt x="126" y="204"/>
                  </a:lnTo>
                  <a:lnTo>
                    <a:pt x="120" y="190"/>
                  </a:lnTo>
                  <a:lnTo>
                    <a:pt x="121" y="170"/>
                  </a:lnTo>
                  <a:lnTo>
                    <a:pt x="115" y="155"/>
                  </a:lnTo>
                  <a:lnTo>
                    <a:pt x="99" y="141"/>
                  </a:lnTo>
                  <a:lnTo>
                    <a:pt x="85" y="122"/>
                  </a:lnTo>
                  <a:lnTo>
                    <a:pt x="66" y="98"/>
                  </a:lnTo>
                  <a:lnTo>
                    <a:pt x="42" y="85"/>
                  </a:lnTo>
                  <a:lnTo>
                    <a:pt x="46" y="78"/>
                  </a:lnTo>
                  <a:lnTo>
                    <a:pt x="57" y="72"/>
                  </a:lnTo>
                  <a:lnTo>
                    <a:pt x="47" y="54"/>
                  </a:lnTo>
                  <a:lnTo>
                    <a:pt x="25" y="54"/>
                  </a:lnTo>
                  <a:lnTo>
                    <a:pt x="13" y="35"/>
                  </a:lnTo>
                  <a:lnTo>
                    <a:pt x="0" y="19"/>
                  </a:lnTo>
                  <a:lnTo>
                    <a:pt x="8" y="14"/>
                  </a:lnTo>
                  <a:lnTo>
                    <a:pt x="23" y="14"/>
                  </a:lnTo>
                  <a:lnTo>
                    <a:pt x="39" y="11"/>
                  </a:lnTo>
                  <a:lnTo>
                    <a:pt x="53" y="0"/>
                  </a:lnTo>
                  <a:lnTo>
                    <a:pt x="63" y="8"/>
                  </a:lnTo>
                  <a:lnTo>
                    <a:pt x="80" y="12"/>
                  </a:lnTo>
                  <a:lnTo>
                    <a:pt x="79" y="24"/>
                  </a:lnTo>
                  <a:lnTo>
                    <a:pt x="90" y="32"/>
                  </a:lnTo>
                  <a:lnTo>
                    <a:pt x="109" y="38"/>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87" name="Freeform 214"/>
            <p:cNvSpPr>
              <a:spLocks/>
            </p:cNvSpPr>
            <p:nvPr/>
          </p:nvSpPr>
          <p:spPr bwMode="auto">
            <a:xfrm>
              <a:off x="9949503" y="4761478"/>
              <a:ext cx="16531" cy="21745"/>
            </a:xfrm>
            <a:custGeom>
              <a:avLst/>
              <a:gdLst>
                <a:gd name="T0" fmla="*/ 10 w 10"/>
                <a:gd name="T1" fmla="*/ 12 h 14"/>
                <a:gd name="T2" fmla="*/ 3 w 10"/>
                <a:gd name="T3" fmla="*/ 14 h 14"/>
                <a:gd name="T4" fmla="*/ 0 w 10"/>
                <a:gd name="T5" fmla="*/ 5 h 14"/>
                <a:gd name="T6" fmla="*/ 1 w 10"/>
                <a:gd name="T7" fmla="*/ 0 h 14"/>
                <a:gd name="T8" fmla="*/ 10 w 10"/>
                <a:gd name="T9" fmla="*/ 12 h 14"/>
              </a:gdLst>
              <a:ahLst/>
              <a:cxnLst>
                <a:cxn ang="0">
                  <a:pos x="T0" y="T1"/>
                </a:cxn>
                <a:cxn ang="0">
                  <a:pos x="T2" y="T3"/>
                </a:cxn>
                <a:cxn ang="0">
                  <a:pos x="T4" y="T5"/>
                </a:cxn>
                <a:cxn ang="0">
                  <a:pos x="T6" y="T7"/>
                </a:cxn>
                <a:cxn ang="0">
                  <a:pos x="T8" y="T9"/>
                </a:cxn>
              </a:cxnLst>
              <a:rect l="0" t="0" r="r" b="b"/>
              <a:pathLst>
                <a:path w="10" h="14">
                  <a:moveTo>
                    <a:pt x="10" y="12"/>
                  </a:moveTo>
                  <a:lnTo>
                    <a:pt x="3" y="14"/>
                  </a:lnTo>
                  <a:lnTo>
                    <a:pt x="0" y="5"/>
                  </a:lnTo>
                  <a:lnTo>
                    <a:pt x="1" y="0"/>
                  </a:lnTo>
                  <a:lnTo>
                    <a:pt x="10" y="12"/>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88" name="Freeform 215"/>
            <p:cNvSpPr>
              <a:spLocks/>
            </p:cNvSpPr>
            <p:nvPr/>
          </p:nvSpPr>
          <p:spPr bwMode="auto">
            <a:xfrm>
              <a:off x="9937932" y="4719539"/>
              <a:ext cx="16531" cy="35725"/>
            </a:xfrm>
            <a:custGeom>
              <a:avLst/>
              <a:gdLst>
                <a:gd name="T0" fmla="*/ 10 w 10"/>
                <a:gd name="T1" fmla="*/ 7 h 23"/>
                <a:gd name="T2" fmla="*/ 10 w 10"/>
                <a:gd name="T3" fmla="*/ 23 h 23"/>
                <a:gd name="T4" fmla="*/ 6 w 10"/>
                <a:gd name="T5" fmla="*/ 21 h 23"/>
                <a:gd name="T6" fmla="*/ 1 w 10"/>
                <a:gd name="T7" fmla="*/ 22 h 23"/>
                <a:gd name="T8" fmla="*/ 0 w 10"/>
                <a:gd name="T9" fmla="*/ 16 h 23"/>
                <a:gd name="T10" fmla="*/ 3 w 10"/>
                <a:gd name="T11" fmla="*/ 0 h 23"/>
                <a:gd name="T12" fmla="*/ 10 w 10"/>
                <a:gd name="T13" fmla="*/ 7 h 23"/>
              </a:gdLst>
              <a:ahLst/>
              <a:cxnLst>
                <a:cxn ang="0">
                  <a:pos x="T0" y="T1"/>
                </a:cxn>
                <a:cxn ang="0">
                  <a:pos x="T2" y="T3"/>
                </a:cxn>
                <a:cxn ang="0">
                  <a:pos x="T4" y="T5"/>
                </a:cxn>
                <a:cxn ang="0">
                  <a:pos x="T6" y="T7"/>
                </a:cxn>
                <a:cxn ang="0">
                  <a:pos x="T8" y="T9"/>
                </a:cxn>
                <a:cxn ang="0">
                  <a:pos x="T10" y="T11"/>
                </a:cxn>
                <a:cxn ang="0">
                  <a:pos x="T12" y="T13"/>
                </a:cxn>
              </a:cxnLst>
              <a:rect l="0" t="0" r="r" b="b"/>
              <a:pathLst>
                <a:path w="10" h="23">
                  <a:moveTo>
                    <a:pt x="10" y="7"/>
                  </a:moveTo>
                  <a:lnTo>
                    <a:pt x="10" y="23"/>
                  </a:lnTo>
                  <a:lnTo>
                    <a:pt x="6" y="21"/>
                  </a:lnTo>
                  <a:lnTo>
                    <a:pt x="1" y="22"/>
                  </a:lnTo>
                  <a:lnTo>
                    <a:pt x="0" y="16"/>
                  </a:lnTo>
                  <a:lnTo>
                    <a:pt x="3" y="0"/>
                  </a:lnTo>
                  <a:lnTo>
                    <a:pt x="10" y="7"/>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grpSp>
      <p:sp>
        <p:nvSpPr>
          <p:cNvPr id="12" name="Freeform 11"/>
          <p:cNvSpPr>
            <a:spLocks/>
          </p:cNvSpPr>
          <p:nvPr userDrawn="1"/>
        </p:nvSpPr>
        <p:spPr bwMode="auto">
          <a:xfrm>
            <a:off x="7226701" y="2619895"/>
            <a:ext cx="135314" cy="137807"/>
          </a:xfrm>
          <a:custGeom>
            <a:avLst/>
            <a:gdLst>
              <a:gd name="T0" fmla="*/ 58 w 143"/>
              <a:gd name="T1" fmla="*/ 0 h 155"/>
              <a:gd name="T2" fmla="*/ 59 w 143"/>
              <a:gd name="T3" fmla="*/ 8 h 155"/>
              <a:gd name="T4" fmla="*/ 75 w 143"/>
              <a:gd name="T5" fmla="*/ 12 h 155"/>
              <a:gd name="T6" fmla="*/ 75 w 143"/>
              <a:gd name="T7" fmla="*/ 20 h 155"/>
              <a:gd name="T8" fmla="*/ 90 w 143"/>
              <a:gd name="T9" fmla="*/ 16 h 155"/>
              <a:gd name="T10" fmla="*/ 99 w 143"/>
              <a:gd name="T11" fmla="*/ 10 h 155"/>
              <a:gd name="T12" fmla="*/ 117 w 143"/>
              <a:gd name="T13" fmla="*/ 18 h 155"/>
              <a:gd name="T14" fmla="*/ 125 w 143"/>
              <a:gd name="T15" fmla="*/ 25 h 155"/>
              <a:gd name="T16" fmla="*/ 129 w 143"/>
              <a:gd name="T17" fmla="*/ 35 h 155"/>
              <a:gd name="T18" fmla="*/ 125 w 143"/>
              <a:gd name="T19" fmla="*/ 40 h 155"/>
              <a:gd name="T20" fmla="*/ 131 w 143"/>
              <a:gd name="T21" fmla="*/ 47 h 155"/>
              <a:gd name="T22" fmla="*/ 136 w 143"/>
              <a:gd name="T23" fmla="*/ 58 h 155"/>
              <a:gd name="T24" fmla="*/ 136 w 143"/>
              <a:gd name="T25" fmla="*/ 65 h 155"/>
              <a:gd name="T26" fmla="*/ 143 w 143"/>
              <a:gd name="T27" fmla="*/ 78 h 155"/>
              <a:gd name="T28" fmla="*/ 136 w 143"/>
              <a:gd name="T29" fmla="*/ 80 h 155"/>
              <a:gd name="T30" fmla="*/ 132 w 143"/>
              <a:gd name="T31" fmla="*/ 77 h 155"/>
              <a:gd name="T32" fmla="*/ 128 w 143"/>
              <a:gd name="T33" fmla="*/ 81 h 155"/>
              <a:gd name="T34" fmla="*/ 117 w 143"/>
              <a:gd name="T35" fmla="*/ 85 h 155"/>
              <a:gd name="T36" fmla="*/ 112 w 143"/>
              <a:gd name="T37" fmla="*/ 90 h 155"/>
              <a:gd name="T38" fmla="*/ 100 w 143"/>
              <a:gd name="T39" fmla="*/ 95 h 155"/>
              <a:gd name="T40" fmla="*/ 104 w 143"/>
              <a:gd name="T41" fmla="*/ 101 h 155"/>
              <a:gd name="T42" fmla="*/ 106 w 143"/>
              <a:gd name="T43" fmla="*/ 109 h 155"/>
              <a:gd name="T44" fmla="*/ 114 w 143"/>
              <a:gd name="T45" fmla="*/ 114 h 155"/>
              <a:gd name="T46" fmla="*/ 124 w 143"/>
              <a:gd name="T47" fmla="*/ 123 h 155"/>
              <a:gd name="T48" fmla="*/ 119 w 143"/>
              <a:gd name="T49" fmla="*/ 132 h 155"/>
              <a:gd name="T50" fmla="*/ 113 w 143"/>
              <a:gd name="T51" fmla="*/ 135 h 155"/>
              <a:gd name="T52" fmla="*/ 117 w 143"/>
              <a:gd name="T53" fmla="*/ 148 h 155"/>
              <a:gd name="T54" fmla="*/ 115 w 143"/>
              <a:gd name="T55" fmla="*/ 151 h 155"/>
              <a:gd name="T56" fmla="*/ 110 w 143"/>
              <a:gd name="T57" fmla="*/ 147 h 155"/>
              <a:gd name="T58" fmla="*/ 102 w 143"/>
              <a:gd name="T59" fmla="*/ 147 h 155"/>
              <a:gd name="T60" fmla="*/ 91 w 143"/>
              <a:gd name="T61" fmla="*/ 150 h 155"/>
              <a:gd name="T62" fmla="*/ 76 w 143"/>
              <a:gd name="T63" fmla="*/ 149 h 155"/>
              <a:gd name="T64" fmla="*/ 75 w 143"/>
              <a:gd name="T65" fmla="*/ 155 h 155"/>
              <a:gd name="T66" fmla="*/ 66 w 143"/>
              <a:gd name="T67" fmla="*/ 149 h 155"/>
              <a:gd name="T68" fmla="*/ 61 w 143"/>
              <a:gd name="T69" fmla="*/ 150 h 155"/>
              <a:gd name="T70" fmla="*/ 44 w 143"/>
              <a:gd name="T71" fmla="*/ 144 h 155"/>
              <a:gd name="T72" fmla="*/ 40 w 143"/>
              <a:gd name="T73" fmla="*/ 148 h 155"/>
              <a:gd name="T74" fmla="*/ 26 w 143"/>
              <a:gd name="T75" fmla="*/ 148 h 155"/>
              <a:gd name="T76" fmla="*/ 28 w 143"/>
              <a:gd name="T77" fmla="*/ 134 h 155"/>
              <a:gd name="T78" fmla="*/ 35 w 143"/>
              <a:gd name="T79" fmla="*/ 120 h 155"/>
              <a:gd name="T80" fmla="*/ 12 w 143"/>
              <a:gd name="T81" fmla="*/ 116 h 155"/>
              <a:gd name="T82" fmla="*/ 4 w 143"/>
              <a:gd name="T83" fmla="*/ 111 h 155"/>
              <a:gd name="T84" fmla="*/ 5 w 143"/>
              <a:gd name="T85" fmla="*/ 102 h 155"/>
              <a:gd name="T86" fmla="*/ 2 w 143"/>
              <a:gd name="T87" fmla="*/ 97 h 155"/>
              <a:gd name="T88" fmla="*/ 3 w 143"/>
              <a:gd name="T89" fmla="*/ 84 h 155"/>
              <a:gd name="T90" fmla="*/ 0 w 143"/>
              <a:gd name="T91" fmla="*/ 63 h 155"/>
              <a:gd name="T92" fmla="*/ 9 w 143"/>
              <a:gd name="T93" fmla="*/ 63 h 155"/>
              <a:gd name="T94" fmla="*/ 13 w 143"/>
              <a:gd name="T95" fmla="*/ 55 h 155"/>
              <a:gd name="T96" fmla="*/ 16 w 143"/>
              <a:gd name="T97" fmla="*/ 37 h 155"/>
              <a:gd name="T98" fmla="*/ 13 w 143"/>
              <a:gd name="T99" fmla="*/ 30 h 155"/>
              <a:gd name="T100" fmla="*/ 16 w 143"/>
              <a:gd name="T101" fmla="*/ 26 h 155"/>
              <a:gd name="T102" fmla="*/ 29 w 143"/>
              <a:gd name="T103" fmla="*/ 25 h 155"/>
              <a:gd name="T104" fmla="*/ 32 w 143"/>
              <a:gd name="T105" fmla="*/ 29 h 155"/>
              <a:gd name="T106" fmla="*/ 42 w 143"/>
              <a:gd name="T107" fmla="*/ 19 h 155"/>
              <a:gd name="T108" fmla="*/ 38 w 143"/>
              <a:gd name="T109" fmla="*/ 12 h 155"/>
              <a:gd name="T110" fmla="*/ 36 w 143"/>
              <a:gd name="T111" fmla="*/ 1 h 155"/>
              <a:gd name="T112" fmla="*/ 48 w 143"/>
              <a:gd name="T113" fmla="*/ 3 h 155"/>
              <a:gd name="T114" fmla="*/ 58 w 143"/>
              <a:gd name="T115" fmla="*/ 0 h 1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43" h="155">
                <a:moveTo>
                  <a:pt x="58" y="0"/>
                </a:moveTo>
                <a:lnTo>
                  <a:pt x="59" y="8"/>
                </a:lnTo>
                <a:lnTo>
                  <a:pt x="75" y="12"/>
                </a:lnTo>
                <a:lnTo>
                  <a:pt x="75" y="20"/>
                </a:lnTo>
                <a:lnTo>
                  <a:pt x="90" y="16"/>
                </a:lnTo>
                <a:lnTo>
                  <a:pt x="99" y="10"/>
                </a:lnTo>
                <a:lnTo>
                  <a:pt x="117" y="18"/>
                </a:lnTo>
                <a:lnTo>
                  <a:pt x="125" y="25"/>
                </a:lnTo>
                <a:lnTo>
                  <a:pt x="129" y="35"/>
                </a:lnTo>
                <a:lnTo>
                  <a:pt x="125" y="40"/>
                </a:lnTo>
                <a:lnTo>
                  <a:pt x="131" y="47"/>
                </a:lnTo>
                <a:lnTo>
                  <a:pt x="136" y="58"/>
                </a:lnTo>
                <a:lnTo>
                  <a:pt x="136" y="65"/>
                </a:lnTo>
                <a:lnTo>
                  <a:pt x="143" y="78"/>
                </a:lnTo>
                <a:lnTo>
                  <a:pt x="136" y="80"/>
                </a:lnTo>
                <a:lnTo>
                  <a:pt x="132" y="77"/>
                </a:lnTo>
                <a:lnTo>
                  <a:pt x="128" y="81"/>
                </a:lnTo>
                <a:lnTo>
                  <a:pt x="117" y="85"/>
                </a:lnTo>
                <a:lnTo>
                  <a:pt x="112" y="90"/>
                </a:lnTo>
                <a:lnTo>
                  <a:pt x="100" y="95"/>
                </a:lnTo>
                <a:lnTo>
                  <a:pt x="104" y="101"/>
                </a:lnTo>
                <a:lnTo>
                  <a:pt x="106" y="109"/>
                </a:lnTo>
                <a:lnTo>
                  <a:pt x="114" y="114"/>
                </a:lnTo>
                <a:lnTo>
                  <a:pt x="124" y="123"/>
                </a:lnTo>
                <a:lnTo>
                  <a:pt x="119" y="132"/>
                </a:lnTo>
                <a:lnTo>
                  <a:pt x="113" y="135"/>
                </a:lnTo>
                <a:lnTo>
                  <a:pt x="117" y="148"/>
                </a:lnTo>
                <a:lnTo>
                  <a:pt x="115" y="151"/>
                </a:lnTo>
                <a:lnTo>
                  <a:pt x="110" y="147"/>
                </a:lnTo>
                <a:lnTo>
                  <a:pt x="102" y="147"/>
                </a:lnTo>
                <a:lnTo>
                  <a:pt x="91" y="150"/>
                </a:lnTo>
                <a:lnTo>
                  <a:pt x="76" y="149"/>
                </a:lnTo>
                <a:lnTo>
                  <a:pt x="75" y="155"/>
                </a:lnTo>
                <a:lnTo>
                  <a:pt x="66" y="149"/>
                </a:lnTo>
                <a:lnTo>
                  <a:pt x="61" y="150"/>
                </a:lnTo>
                <a:lnTo>
                  <a:pt x="44" y="144"/>
                </a:lnTo>
                <a:lnTo>
                  <a:pt x="40" y="148"/>
                </a:lnTo>
                <a:lnTo>
                  <a:pt x="26" y="148"/>
                </a:lnTo>
                <a:lnTo>
                  <a:pt x="28" y="134"/>
                </a:lnTo>
                <a:lnTo>
                  <a:pt x="35" y="120"/>
                </a:lnTo>
                <a:lnTo>
                  <a:pt x="12" y="116"/>
                </a:lnTo>
                <a:lnTo>
                  <a:pt x="4" y="111"/>
                </a:lnTo>
                <a:lnTo>
                  <a:pt x="5" y="102"/>
                </a:lnTo>
                <a:lnTo>
                  <a:pt x="2" y="97"/>
                </a:lnTo>
                <a:lnTo>
                  <a:pt x="3" y="84"/>
                </a:lnTo>
                <a:lnTo>
                  <a:pt x="0" y="63"/>
                </a:lnTo>
                <a:lnTo>
                  <a:pt x="9" y="63"/>
                </a:lnTo>
                <a:lnTo>
                  <a:pt x="13" y="55"/>
                </a:lnTo>
                <a:lnTo>
                  <a:pt x="16" y="37"/>
                </a:lnTo>
                <a:lnTo>
                  <a:pt x="13" y="30"/>
                </a:lnTo>
                <a:lnTo>
                  <a:pt x="16" y="26"/>
                </a:lnTo>
                <a:lnTo>
                  <a:pt x="29" y="25"/>
                </a:lnTo>
                <a:lnTo>
                  <a:pt x="32" y="29"/>
                </a:lnTo>
                <a:lnTo>
                  <a:pt x="42" y="19"/>
                </a:lnTo>
                <a:lnTo>
                  <a:pt x="38" y="12"/>
                </a:lnTo>
                <a:lnTo>
                  <a:pt x="36" y="1"/>
                </a:lnTo>
                <a:lnTo>
                  <a:pt x="48" y="3"/>
                </a:lnTo>
                <a:lnTo>
                  <a:pt x="58" y="0"/>
                </a:lnTo>
                <a:close/>
              </a:path>
            </a:pathLst>
          </a:custGeom>
          <a:solidFill>
            <a:schemeClr val="accent4"/>
          </a:solid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grpSp>
        <p:nvGrpSpPr>
          <p:cNvPr id="13" name="Group 12"/>
          <p:cNvGrpSpPr/>
          <p:nvPr userDrawn="1"/>
        </p:nvGrpSpPr>
        <p:grpSpPr>
          <a:xfrm>
            <a:off x="6833063" y="2216255"/>
            <a:ext cx="2741281" cy="2054652"/>
            <a:chOff x="4396592" y="1780773"/>
            <a:chExt cx="4789160" cy="3589584"/>
          </a:xfrm>
          <a:solidFill>
            <a:schemeClr val="accent5"/>
          </a:solidFill>
        </p:grpSpPr>
        <p:sp>
          <p:nvSpPr>
            <p:cNvPr id="14" name="Freeform 13"/>
            <p:cNvSpPr>
              <a:spLocks/>
            </p:cNvSpPr>
            <p:nvPr/>
          </p:nvSpPr>
          <p:spPr bwMode="auto">
            <a:xfrm>
              <a:off x="6668011" y="3007847"/>
              <a:ext cx="390142" cy="293566"/>
            </a:xfrm>
            <a:custGeom>
              <a:avLst/>
              <a:gdLst>
                <a:gd name="T0" fmla="*/ 23 w 236"/>
                <a:gd name="T1" fmla="*/ 66 h 189"/>
                <a:gd name="T2" fmla="*/ 37 w 236"/>
                <a:gd name="T3" fmla="*/ 54 h 189"/>
                <a:gd name="T4" fmla="*/ 58 w 236"/>
                <a:gd name="T5" fmla="*/ 45 h 189"/>
                <a:gd name="T6" fmla="*/ 71 w 236"/>
                <a:gd name="T7" fmla="*/ 24 h 189"/>
                <a:gd name="T8" fmla="*/ 82 w 236"/>
                <a:gd name="T9" fmla="*/ 22 h 189"/>
                <a:gd name="T10" fmla="*/ 97 w 236"/>
                <a:gd name="T11" fmla="*/ 23 h 189"/>
                <a:gd name="T12" fmla="*/ 116 w 236"/>
                <a:gd name="T13" fmla="*/ 30 h 189"/>
                <a:gd name="T14" fmla="*/ 134 w 236"/>
                <a:gd name="T15" fmla="*/ 27 h 189"/>
                <a:gd name="T16" fmla="*/ 147 w 236"/>
                <a:gd name="T17" fmla="*/ 18 h 189"/>
                <a:gd name="T18" fmla="*/ 149 w 236"/>
                <a:gd name="T19" fmla="*/ 7 h 189"/>
                <a:gd name="T20" fmla="*/ 165 w 236"/>
                <a:gd name="T21" fmla="*/ 4 h 189"/>
                <a:gd name="T22" fmla="*/ 170 w 236"/>
                <a:gd name="T23" fmla="*/ 12 h 189"/>
                <a:gd name="T24" fmla="*/ 182 w 236"/>
                <a:gd name="T25" fmla="*/ 36 h 189"/>
                <a:gd name="T26" fmla="*/ 193 w 236"/>
                <a:gd name="T27" fmla="*/ 29 h 189"/>
                <a:gd name="T28" fmla="*/ 214 w 236"/>
                <a:gd name="T29" fmla="*/ 22 h 189"/>
                <a:gd name="T30" fmla="*/ 236 w 236"/>
                <a:gd name="T31" fmla="*/ 28 h 189"/>
                <a:gd name="T32" fmla="*/ 219 w 236"/>
                <a:gd name="T33" fmla="*/ 34 h 189"/>
                <a:gd name="T34" fmla="*/ 183 w 236"/>
                <a:gd name="T35" fmla="*/ 40 h 189"/>
                <a:gd name="T36" fmla="*/ 181 w 236"/>
                <a:gd name="T37" fmla="*/ 58 h 189"/>
                <a:gd name="T38" fmla="*/ 179 w 236"/>
                <a:gd name="T39" fmla="*/ 77 h 189"/>
                <a:gd name="T40" fmla="*/ 178 w 236"/>
                <a:gd name="T41" fmla="*/ 93 h 189"/>
                <a:gd name="T42" fmla="*/ 172 w 236"/>
                <a:gd name="T43" fmla="*/ 106 h 189"/>
                <a:gd name="T44" fmla="*/ 157 w 236"/>
                <a:gd name="T45" fmla="*/ 123 h 189"/>
                <a:gd name="T46" fmla="*/ 155 w 236"/>
                <a:gd name="T47" fmla="*/ 142 h 189"/>
                <a:gd name="T48" fmla="*/ 135 w 236"/>
                <a:gd name="T49" fmla="*/ 142 h 189"/>
                <a:gd name="T50" fmla="*/ 121 w 236"/>
                <a:gd name="T51" fmla="*/ 148 h 189"/>
                <a:gd name="T52" fmla="*/ 116 w 236"/>
                <a:gd name="T53" fmla="*/ 178 h 189"/>
                <a:gd name="T54" fmla="*/ 82 w 236"/>
                <a:gd name="T55" fmla="*/ 184 h 189"/>
                <a:gd name="T56" fmla="*/ 68 w 236"/>
                <a:gd name="T57" fmla="*/ 186 h 189"/>
                <a:gd name="T58" fmla="*/ 20 w 236"/>
                <a:gd name="T59" fmla="*/ 179 h 189"/>
                <a:gd name="T60" fmla="*/ 29 w 236"/>
                <a:gd name="T61" fmla="*/ 147 h 189"/>
                <a:gd name="T62" fmla="*/ 11 w 236"/>
                <a:gd name="T63" fmla="*/ 130 h 189"/>
                <a:gd name="T64" fmla="*/ 8 w 236"/>
                <a:gd name="T65" fmla="*/ 102 h 189"/>
                <a:gd name="T66" fmla="*/ 2 w 236"/>
                <a:gd name="T67" fmla="*/ 84 h 1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36" h="189">
                  <a:moveTo>
                    <a:pt x="4" y="58"/>
                  </a:moveTo>
                  <a:lnTo>
                    <a:pt x="23" y="66"/>
                  </a:lnTo>
                  <a:lnTo>
                    <a:pt x="35" y="63"/>
                  </a:lnTo>
                  <a:lnTo>
                    <a:pt x="37" y="54"/>
                  </a:lnTo>
                  <a:lnTo>
                    <a:pt x="50" y="51"/>
                  </a:lnTo>
                  <a:lnTo>
                    <a:pt x="58" y="45"/>
                  </a:lnTo>
                  <a:lnTo>
                    <a:pt x="58" y="28"/>
                  </a:lnTo>
                  <a:lnTo>
                    <a:pt x="71" y="24"/>
                  </a:lnTo>
                  <a:lnTo>
                    <a:pt x="72" y="17"/>
                  </a:lnTo>
                  <a:lnTo>
                    <a:pt x="82" y="22"/>
                  </a:lnTo>
                  <a:lnTo>
                    <a:pt x="87" y="23"/>
                  </a:lnTo>
                  <a:lnTo>
                    <a:pt x="97" y="23"/>
                  </a:lnTo>
                  <a:lnTo>
                    <a:pt x="110" y="27"/>
                  </a:lnTo>
                  <a:lnTo>
                    <a:pt x="116" y="30"/>
                  </a:lnTo>
                  <a:lnTo>
                    <a:pt x="127" y="23"/>
                  </a:lnTo>
                  <a:lnTo>
                    <a:pt x="134" y="27"/>
                  </a:lnTo>
                  <a:lnTo>
                    <a:pt x="137" y="18"/>
                  </a:lnTo>
                  <a:lnTo>
                    <a:pt x="147" y="18"/>
                  </a:lnTo>
                  <a:lnTo>
                    <a:pt x="149" y="15"/>
                  </a:lnTo>
                  <a:lnTo>
                    <a:pt x="149" y="7"/>
                  </a:lnTo>
                  <a:lnTo>
                    <a:pt x="154" y="0"/>
                  </a:lnTo>
                  <a:lnTo>
                    <a:pt x="165" y="4"/>
                  </a:lnTo>
                  <a:lnTo>
                    <a:pt x="165" y="11"/>
                  </a:lnTo>
                  <a:lnTo>
                    <a:pt x="170" y="12"/>
                  </a:lnTo>
                  <a:lnTo>
                    <a:pt x="173" y="29"/>
                  </a:lnTo>
                  <a:lnTo>
                    <a:pt x="182" y="36"/>
                  </a:lnTo>
                  <a:lnTo>
                    <a:pt x="186" y="31"/>
                  </a:lnTo>
                  <a:lnTo>
                    <a:pt x="193" y="29"/>
                  </a:lnTo>
                  <a:lnTo>
                    <a:pt x="202" y="20"/>
                  </a:lnTo>
                  <a:lnTo>
                    <a:pt x="214" y="22"/>
                  </a:lnTo>
                  <a:lnTo>
                    <a:pt x="232" y="22"/>
                  </a:lnTo>
                  <a:lnTo>
                    <a:pt x="236" y="28"/>
                  </a:lnTo>
                  <a:lnTo>
                    <a:pt x="227" y="30"/>
                  </a:lnTo>
                  <a:lnTo>
                    <a:pt x="219" y="34"/>
                  </a:lnTo>
                  <a:lnTo>
                    <a:pt x="200" y="36"/>
                  </a:lnTo>
                  <a:lnTo>
                    <a:pt x="183" y="40"/>
                  </a:lnTo>
                  <a:lnTo>
                    <a:pt x="175" y="50"/>
                  </a:lnTo>
                  <a:lnTo>
                    <a:pt x="181" y="58"/>
                  </a:lnTo>
                  <a:lnTo>
                    <a:pt x="185" y="69"/>
                  </a:lnTo>
                  <a:lnTo>
                    <a:pt x="179" y="77"/>
                  </a:lnTo>
                  <a:lnTo>
                    <a:pt x="182" y="85"/>
                  </a:lnTo>
                  <a:lnTo>
                    <a:pt x="178" y="93"/>
                  </a:lnTo>
                  <a:lnTo>
                    <a:pt x="162" y="92"/>
                  </a:lnTo>
                  <a:lnTo>
                    <a:pt x="172" y="106"/>
                  </a:lnTo>
                  <a:lnTo>
                    <a:pt x="162" y="111"/>
                  </a:lnTo>
                  <a:lnTo>
                    <a:pt x="157" y="123"/>
                  </a:lnTo>
                  <a:lnTo>
                    <a:pt x="160" y="136"/>
                  </a:lnTo>
                  <a:lnTo>
                    <a:pt x="155" y="142"/>
                  </a:lnTo>
                  <a:lnTo>
                    <a:pt x="148" y="140"/>
                  </a:lnTo>
                  <a:lnTo>
                    <a:pt x="135" y="142"/>
                  </a:lnTo>
                  <a:lnTo>
                    <a:pt x="134" y="148"/>
                  </a:lnTo>
                  <a:lnTo>
                    <a:pt x="121" y="148"/>
                  </a:lnTo>
                  <a:lnTo>
                    <a:pt x="113" y="160"/>
                  </a:lnTo>
                  <a:lnTo>
                    <a:pt x="116" y="178"/>
                  </a:lnTo>
                  <a:lnTo>
                    <a:pt x="95" y="186"/>
                  </a:lnTo>
                  <a:lnTo>
                    <a:pt x="82" y="184"/>
                  </a:lnTo>
                  <a:lnTo>
                    <a:pt x="79" y="189"/>
                  </a:lnTo>
                  <a:lnTo>
                    <a:pt x="68" y="186"/>
                  </a:lnTo>
                  <a:lnTo>
                    <a:pt x="51" y="189"/>
                  </a:lnTo>
                  <a:lnTo>
                    <a:pt x="20" y="179"/>
                  </a:lnTo>
                  <a:lnTo>
                    <a:pt x="33" y="160"/>
                  </a:lnTo>
                  <a:lnTo>
                    <a:pt x="29" y="147"/>
                  </a:lnTo>
                  <a:lnTo>
                    <a:pt x="15" y="143"/>
                  </a:lnTo>
                  <a:lnTo>
                    <a:pt x="11" y="130"/>
                  </a:lnTo>
                  <a:lnTo>
                    <a:pt x="3" y="113"/>
                  </a:lnTo>
                  <a:lnTo>
                    <a:pt x="8" y="102"/>
                  </a:lnTo>
                  <a:lnTo>
                    <a:pt x="0" y="99"/>
                  </a:lnTo>
                  <a:lnTo>
                    <a:pt x="2" y="84"/>
                  </a:lnTo>
                  <a:lnTo>
                    <a:pt x="4" y="58"/>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5" name="Freeform 14"/>
            <p:cNvSpPr>
              <a:spLocks/>
            </p:cNvSpPr>
            <p:nvPr/>
          </p:nvSpPr>
          <p:spPr bwMode="auto">
            <a:xfrm>
              <a:off x="5277717" y="4436846"/>
              <a:ext cx="376917" cy="389869"/>
            </a:xfrm>
            <a:custGeom>
              <a:avLst/>
              <a:gdLst>
                <a:gd name="T0" fmla="*/ 92 w 228"/>
                <a:gd name="T1" fmla="*/ 16 h 251"/>
                <a:gd name="T2" fmla="*/ 102 w 228"/>
                <a:gd name="T3" fmla="*/ 35 h 251"/>
                <a:gd name="T4" fmla="*/ 121 w 228"/>
                <a:gd name="T5" fmla="*/ 44 h 251"/>
                <a:gd name="T6" fmla="*/ 137 w 228"/>
                <a:gd name="T7" fmla="*/ 44 h 251"/>
                <a:gd name="T8" fmla="*/ 144 w 228"/>
                <a:gd name="T9" fmla="*/ 27 h 251"/>
                <a:gd name="T10" fmla="*/ 157 w 228"/>
                <a:gd name="T11" fmla="*/ 23 h 251"/>
                <a:gd name="T12" fmla="*/ 165 w 228"/>
                <a:gd name="T13" fmla="*/ 30 h 251"/>
                <a:gd name="T14" fmla="*/ 187 w 228"/>
                <a:gd name="T15" fmla="*/ 43 h 251"/>
                <a:gd name="T16" fmla="*/ 188 w 228"/>
                <a:gd name="T17" fmla="*/ 63 h 251"/>
                <a:gd name="T18" fmla="*/ 195 w 228"/>
                <a:gd name="T19" fmla="*/ 84 h 251"/>
                <a:gd name="T20" fmla="*/ 198 w 228"/>
                <a:gd name="T21" fmla="*/ 107 h 251"/>
                <a:gd name="T22" fmla="*/ 217 w 228"/>
                <a:gd name="T23" fmla="*/ 104 h 251"/>
                <a:gd name="T24" fmla="*/ 227 w 228"/>
                <a:gd name="T25" fmla="*/ 112 h 251"/>
                <a:gd name="T26" fmla="*/ 228 w 228"/>
                <a:gd name="T27" fmla="*/ 132 h 251"/>
                <a:gd name="T28" fmla="*/ 227 w 228"/>
                <a:gd name="T29" fmla="*/ 147 h 251"/>
                <a:gd name="T30" fmla="*/ 186 w 228"/>
                <a:gd name="T31" fmla="*/ 213 h 251"/>
                <a:gd name="T32" fmla="*/ 209 w 228"/>
                <a:gd name="T33" fmla="*/ 243 h 251"/>
                <a:gd name="T34" fmla="*/ 132 w 228"/>
                <a:gd name="T35" fmla="*/ 248 h 251"/>
                <a:gd name="T36" fmla="*/ 46 w 228"/>
                <a:gd name="T37" fmla="*/ 239 h 251"/>
                <a:gd name="T38" fmla="*/ 33 w 228"/>
                <a:gd name="T39" fmla="*/ 231 h 251"/>
                <a:gd name="T40" fmla="*/ 10 w 228"/>
                <a:gd name="T41" fmla="*/ 234 h 251"/>
                <a:gd name="T42" fmla="*/ 0 w 228"/>
                <a:gd name="T43" fmla="*/ 225 h 251"/>
                <a:gd name="T44" fmla="*/ 9 w 228"/>
                <a:gd name="T45" fmla="*/ 188 h 251"/>
                <a:gd name="T46" fmla="*/ 16 w 228"/>
                <a:gd name="T47" fmla="*/ 160 h 251"/>
                <a:gd name="T48" fmla="*/ 31 w 228"/>
                <a:gd name="T49" fmla="*/ 138 h 251"/>
                <a:gd name="T50" fmla="*/ 39 w 228"/>
                <a:gd name="T51" fmla="*/ 113 h 251"/>
                <a:gd name="T52" fmla="*/ 33 w 228"/>
                <a:gd name="T53" fmla="*/ 94 h 251"/>
                <a:gd name="T54" fmla="*/ 24 w 228"/>
                <a:gd name="T55" fmla="*/ 69 h 251"/>
                <a:gd name="T56" fmla="*/ 31 w 228"/>
                <a:gd name="T57" fmla="*/ 56 h 251"/>
                <a:gd name="T58" fmla="*/ 22 w 228"/>
                <a:gd name="T59" fmla="*/ 22 h 251"/>
                <a:gd name="T60" fmla="*/ 14 w 228"/>
                <a:gd name="T61" fmla="*/ 5 h 251"/>
                <a:gd name="T62" fmla="*/ 27 w 228"/>
                <a:gd name="T63" fmla="*/ 3 h 251"/>
                <a:gd name="T64" fmla="*/ 88 w 228"/>
                <a:gd name="T65" fmla="*/ 1 h 2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28" h="251">
                  <a:moveTo>
                    <a:pt x="88" y="1"/>
                  </a:moveTo>
                  <a:lnTo>
                    <a:pt x="92" y="16"/>
                  </a:lnTo>
                  <a:lnTo>
                    <a:pt x="97" y="29"/>
                  </a:lnTo>
                  <a:lnTo>
                    <a:pt x="102" y="35"/>
                  </a:lnTo>
                  <a:lnTo>
                    <a:pt x="109" y="46"/>
                  </a:lnTo>
                  <a:lnTo>
                    <a:pt x="121" y="44"/>
                  </a:lnTo>
                  <a:lnTo>
                    <a:pt x="127" y="42"/>
                  </a:lnTo>
                  <a:lnTo>
                    <a:pt x="137" y="44"/>
                  </a:lnTo>
                  <a:lnTo>
                    <a:pt x="140" y="39"/>
                  </a:lnTo>
                  <a:lnTo>
                    <a:pt x="144" y="27"/>
                  </a:lnTo>
                  <a:lnTo>
                    <a:pt x="156" y="26"/>
                  </a:lnTo>
                  <a:lnTo>
                    <a:pt x="157" y="23"/>
                  </a:lnTo>
                  <a:lnTo>
                    <a:pt x="166" y="22"/>
                  </a:lnTo>
                  <a:lnTo>
                    <a:pt x="165" y="30"/>
                  </a:lnTo>
                  <a:lnTo>
                    <a:pt x="187" y="30"/>
                  </a:lnTo>
                  <a:lnTo>
                    <a:pt x="187" y="43"/>
                  </a:lnTo>
                  <a:lnTo>
                    <a:pt x="190" y="51"/>
                  </a:lnTo>
                  <a:lnTo>
                    <a:pt x="188" y="63"/>
                  </a:lnTo>
                  <a:lnTo>
                    <a:pt x="189" y="76"/>
                  </a:lnTo>
                  <a:lnTo>
                    <a:pt x="195" y="84"/>
                  </a:lnTo>
                  <a:lnTo>
                    <a:pt x="193" y="109"/>
                  </a:lnTo>
                  <a:lnTo>
                    <a:pt x="198" y="107"/>
                  </a:lnTo>
                  <a:lnTo>
                    <a:pt x="206" y="107"/>
                  </a:lnTo>
                  <a:lnTo>
                    <a:pt x="217" y="104"/>
                  </a:lnTo>
                  <a:lnTo>
                    <a:pt x="226" y="105"/>
                  </a:lnTo>
                  <a:lnTo>
                    <a:pt x="227" y="112"/>
                  </a:lnTo>
                  <a:lnTo>
                    <a:pt x="225" y="122"/>
                  </a:lnTo>
                  <a:lnTo>
                    <a:pt x="228" y="132"/>
                  </a:lnTo>
                  <a:lnTo>
                    <a:pt x="225" y="140"/>
                  </a:lnTo>
                  <a:lnTo>
                    <a:pt x="227" y="147"/>
                  </a:lnTo>
                  <a:lnTo>
                    <a:pt x="188" y="146"/>
                  </a:lnTo>
                  <a:lnTo>
                    <a:pt x="186" y="213"/>
                  </a:lnTo>
                  <a:lnTo>
                    <a:pt x="198" y="230"/>
                  </a:lnTo>
                  <a:lnTo>
                    <a:pt x="209" y="243"/>
                  </a:lnTo>
                  <a:lnTo>
                    <a:pt x="176" y="251"/>
                  </a:lnTo>
                  <a:lnTo>
                    <a:pt x="132" y="248"/>
                  </a:lnTo>
                  <a:lnTo>
                    <a:pt x="120" y="238"/>
                  </a:lnTo>
                  <a:lnTo>
                    <a:pt x="46" y="239"/>
                  </a:lnTo>
                  <a:lnTo>
                    <a:pt x="43" y="240"/>
                  </a:lnTo>
                  <a:lnTo>
                    <a:pt x="33" y="231"/>
                  </a:lnTo>
                  <a:lnTo>
                    <a:pt x="21" y="230"/>
                  </a:lnTo>
                  <a:lnTo>
                    <a:pt x="10" y="234"/>
                  </a:lnTo>
                  <a:lnTo>
                    <a:pt x="1" y="238"/>
                  </a:lnTo>
                  <a:lnTo>
                    <a:pt x="0" y="225"/>
                  </a:lnTo>
                  <a:lnTo>
                    <a:pt x="2" y="206"/>
                  </a:lnTo>
                  <a:lnTo>
                    <a:pt x="9" y="188"/>
                  </a:lnTo>
                  <a:lnTo>
                    <a:pt x="10" y="179"/>
                  </a:lnTo>
                  <a:lnTo>
                    <a:pt x="16" y="160"/>
                  </a:lnTo>
                  <a:lnTo>
                    <a:pt x="21" y="151"/>
                  </a:lnTo>
                  <a:lnTo>
                    <a:pt x="31" y="138"/>
                  </a:lnTo>
                  <a:lnTo>
                    <a:pt x="37" y="129"/>
                  </a:lnTo>
                  <a:lnTo>
                    <a:pt x="39" y="113"/>
                  </a:lnTo>
                  <a:lnTo>
                    <a:pt x="39" y="101"/>
                  </a:lnTo>
                  <a:lnTo>
                    <a:pt x="33" y="94"/>
                  </a:lnTo>
                  <a:lnTo>
                    <a:pt x="29" y="81"/>
                  </a:lnTo>
                  <a:lnTo>
                    <a:pt x="24" y="69"/>
                  </a:lnTo>
                  <a:lnTo>
                    <a:pt x="25" y="64"/>
                  </a:lnTo>
                  <a:lnTo>
                    <a:pt x="31" y="56"/>
                  </a:lnTo>
                  <a:lnTo>
                    <a:pt x="25" y="36"/>
                  </a:lnTo>
                  <a:lnTo>
                    <a:pt x="22" y="22"/>
                  </a:lnTo>
                  <a:lnTo>
                    <a:pt x="13" y="9"/>
                  </a:lnTo>
                  <a:lnTo>
                    <a:pt x="14" y="5"/>
                  </a:lnTo>
                  <a:lnTo>
                    <a:pt x="22" y="2"/>
                  </a:lnTo>
                  <a:lnTo>
                    <a:pt x="27" y="3"/>
                  </a:lnTo>
                  <a:lnTo>
                    <a:pt x="34" y="0"/>
                  </a:lnTo>
                  <a:lnTo>
                    <a:pt x="88" y="1"/>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6" name="Freeform 15"/>
            <p:cNvSpPr>
              <a:spLocks/>
            </p:cNvSpPr>
            <p:nvPr/>
          </p:nvSpPr>
          <p:spPr bwMode="auto">
            <a:xfrm>
              <a:off x="5289290" y="4391803"/>
              <a:ext cx="33063" cy="43491"/>
            </a:xfrm>
            <a:custGeom>
              <a:avLst/>
              <a:gdLst>
                <a:gd name="T0" fmla="*/ 10 w 20"/>
                <a:gd name="T1" fmla="*/ 26 h 28"/>
                <a:gd name="T2" fmla="*/ 5 w 20"/>
                <a:gd name="T3" fmla="*/ 28 h 28"/>
                <a:gd name="T4" fmla="*/ 0 w 20"/>
                <a:gd name="T5" fmla="*/ 12 h 28"/>
                <a:gd name="T6" fmla="*/ 7 w 20"/>
                <a:gd name="T7" fmla="*/ 3 h 28"/>
                <a:gd name="T8" fmla="*/ 13 w 20"/>
                <a:gd name="T9" fmla="*/ 0 h 28"/>
                <a:gd name="T10" fmla="*/ 20 w 20"/>
                <a:gd name="T11" fmla="*/ 7 h 28"/>
                <a:gd name="T12" fmla="*/ 13 w 20"/>
                <a:gd name="T13" fmla="*/ 11 h 28"/>
                <a:gd name="T14" fmla="*/ 10 w 20"/>
                <a:gd name="T15" fmla="*/ 16 h 28"/>
                <a:gd name="T16" fmla="*/ 10 w 20"/>
                <a:gd name="T17" fmla="*/ 26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 h="28">
                  <a:moveTo>
                    <a:pt x="10" y="26"/>
                  </a:moveTo>
                  <a:lnTo>
                    <a:pt x="5" y="28"/>
                  </a:lnTo>
                  <a:lnTo>
                    <a:pt x="0" y="12"/>
                  </a:lnTo>
                  <a:lnTo>
                    <a:pt x="7" y="3"/>
                  </a:lnTo>
                  <a:lnTo>
                    <a:pt x="13" y="0"/>
                  </a:lnTo>
                  <a:lnTo>
                    <a:pt x="20" y="7"/>
                  </a:lnTo>
                  <a:lnTo>
                    <a:pt x="13" y="11"/>
                  </a:lnTo>
                  <a:lnTo>
                    <a:pt x="10" y="16"/>
                  </a:lnTo>
                  <a:lnTo>
                    <a:pt x="10" y="26"/>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7" name="Freeform 16"/>
            <p:cNvSpPr>
              <a:spLocks/>
            </p:cNvSpPr>
            <p:nvPr/>
          </p:nvSpPr>
          <p:spPr bwMode="auto">
            <a:xfrm>
              <a:off x="5462871" y="2872714"/>
              <a:ext cx="51247" cy="97856"/>
            </a:xfrm>
            <a:custGeom>
              <a:avLst/>
              <a:gdLst>
                <a:gd name="T0" fmla="*/ 22 w 31"/>
                <a:gd name="T1" fmla="*/ 17 h 63"/>
                <a:gd name="T2" fmla="*/ 20 w 31"/>
                <a:gd name="T3" fmla="*/ 24 h 63"/>
                <a:gd name="T4" fmla="*/ 23 w 31"/>
                <a:gd name="T5" fmla="*/ 33 h 63"/>
                <a:gd name="T6" fmla="*/ 31 w 31"/>
                <a:gd name="T7" fmla="*/ 38 h 63"/>
                <a:gd name="T8" fmla="*/ 31 w 31"/>
                <a:gd name="T9" fmla="*/ 44 h 63"/>
                <a:gd name="T10" fmla="*/ 25 w 31"/>
                <a:gd name="T11" fmla="*/ 46 h 63"/>
                <a:gd name="T12" fmla="*/ 25 w 31"/>
                <a:gd name="T13" fmla="*/ 53 h 63"/>
                <a:gd name="T14" fmla="*/ 18 w 31"/>
                <a:gd name="T15" fmla="*/ 63 h 63"/>
                <a:gd name="T16" fmla="*/ 15 w 31"/>
                <a:gd name="T17" fmla="*/ 62 h 63"/>
                <a:gd name="T18" fmla="*/ 14 w 31"/>
                <a:gd name="T19" fmla="*/ 57 h 63"/>
                <a:gd name="T20" fmla="*/ 4 w 31"/>
                <a:gd name="T21" fmla="*/ 50 h 63"/>
                <a:gd name="T22" fmla="*/ 2 w 31"/>
                <a:gd name="T23" fmla="*/ 40 h 63"/>
                <a:gd name="T24" fmla="*/ 3 w 31"/>
                <a:gd name="T25" fmla="*/ 26 h 63"/>
                <a:gd name="T26" fmla="*/ 4 w 31"/>
                <a:gd name="T27" fmla="*/ 20 h 63"/>
                <a:gd name="T28" fmla="*/ 1 w 31"/>
                <a:gd name="T29" fmla="*/ 17 h 63"/>
                <a:gd name="T30" fmla="*/ 0 w 31"/>
                <a:gd name="T31" fmla="*/ 10 h 63"/>
                <a:gd name="T32" fmla="*/ 6 w 31"/>
                <a:gd name="T33" fmla="*/ 0 h 63"/>
                <a:gd name="T34" fmla="*/ 7 w 31"/>
                <a:gd name="T35" fmla="*/ 4 h 63"/>
                <a:gd name="T36" fmla="*/ 12 w 31"/>
                <a:gd name="T37" fmla="*/ 2 h 63"/>
                <a:gd name="T38" fmla="*/ 16 w 31"/>
                <a:gd name="T39" fmla="*/ 8 h 63"/>
                <a:gd name="T40" fmla="*/ 20 w 31"/>
                <a:gd name="T41" fmla="*/ 10 h 63"/>
                <a:gd name="T42" fmla="*/ 22 w 31"/>
                <a:gd name="T43" fmla="*/ 1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1" h="63">
                  <a:moveTo>
                    <a:pt x="22" y="17"/>
                  </a:moveTo>
                  <a:lnTo>
                    <a:pt x="20" y="24"/>
                  </a:lnTo>
                  <a:lnTo>
                    <a:pt x="23" y="33"/>
                  </a:lnTo>
                  <a:lnTo>
                    <a:pt x="31" y="38"/>
                  </a:lnTo>
                  <a:lnTo>
                    <a:pt x="31" y="44"/>
                  </a:lnTo>
                  <a:lnTo>
                    <a:pt x="25" y="46"/>
                  </a:lnTo>
                  <a:lnTo>
                    <a:pt x="25" y="53"/>
                  </a:lnTo>
                  <a:lnTo>
                    <a:pt x="18" y="63"/>
                  </a:lnTo>
                  <a:lnTo>
                    <a:pt x="15" y="62"/>
                  </a:lnTo>
                  <a:lnTo>
                    <a:pt x="14" y="57"/>
                  </a:lnTo>
                  <a:lnTo>
                    <a:pt x="4" y="50"/>
                  </a:lnTo>
                  <a:lnTo>
                    <a:pt x="2" y="40"/>
                  </a:lnTo>
                  <a:lnTo>
                    <a:pt x="3" y="26"/>
                  </a:lnTo>
                  <a:lnTo>
                    <a:pt x="4" y="20"/>
                  </a:lnTo>
                  <a:lnTo>
                    <a:pt x="1" y="17"/>
                  </a:lnTo>
                  <a:lnTo>
                    <a:pt x="0" y="10"/>
                  </a:lnTo>
                  <a:lnTo>
                    <a:pt x="6" y="0"/>
                  </a:lnTo>
                  <a:lnTo>
                    <a:pt x="7" y="4"/>
                  </a:lnTo>
                  <a:lnTo>
                    <a:pt x="12" y="2"/>
                  </a:lnTo>
                  <a:lnTo>
                    <a:pt x="16" y="8"/>
                  </a:lnTo>
                  <a:lnTo>
                    <a:pt x="20" y="10"/>
                  </a:lnTo>
                  <a:lnTo>
                    <a:pt x="22" y="17"/>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8" name="Freeform 17"/>
            <p:cNvSpPr>
              <a:spLocks/>
            </p:cNvSpPr>
            <p:nvPr/>
          </p:nvSpPr>
          <p:spPr bwMode="auto">
            <a:xfrm>
              <a:off x="6453103" y="3407035"/>
              <a:ext cx="140517" cy="114941"/>
            </a:xfrm>
            <a:custGeom>
              <a:avLst/>
              <a:gdLst>
                <a:gd name="T0" fmla="*/ 0 w 85"/>
                <a:gd name="T1" fmla="*/ 38 h 74"/>
                <a:gd name="T2" fmla="*/ 3 w 85"/>
                <a:gd name="T3" fmla="*/ 37 h 74"/>
                <a:gd name="T4" fmla="*/ 4 w 85"/>
                <a:gd name="T5" fmla="*/ 42 h 74"/>
                <a:gd name="T6" fmla="*/ 18 w 85"/>
                <a:gd name="T7" fmla="*/ 39 h 74"/>
                <a:gd name="T8" fmla="*/ 33 w 85"/>
                <a:gd name="T9" fmla="*/ 40 h 74"/>
                <a:gd name="T10" fmla="*/ 44 w 85"/>
                <a:gd name="T11" fmla="*/ 40 h 74"/>
                <a:gd name="T12" fmla="*/ 54 w 85"/>
                <a:gd name="T13" fmla="*/ 26 h 74"/>
                <a:gd name="T14" fmla="*/ 66 w 85"/>
                <a:gd name="T15" fmla="*/ 13 h 74"/>
                <a:gd name="T16" fmla="*/ 76 w 85"/>
                <a:gd name="T17" fmla="*/ 0 h 74"/>
                <a:gd name="T18" fmla="*/ 80 w 85"/>
                <a:gd name="T19" fmla="*/ 7 h 74"/>
                <a:gd name="T20" fmla="*/ 85 w 85"/>
                <a:gd name="T21" fmla="*/ 24 h 74"/>
                <a:gd name="T22" fmla="*/ 75 w 85"/>
                <a:gd name="T23" fmla="*/ 24 h 74"/>
                <a:gd name="T24" fmla="*/ 76 w 85"/>
                <a:gd name="T25" fmla="*/ 37 h 74"/>
                <a:gd name="T26" fmla="*/ 79 w 85"/>
                <a:gd name="T27" fmla="*/ 40 h 74"/>
                <a:gd name="T28" fmla="*/ 72 w 85"/>
                <a:gd name="T29" fmla="*/ 44 h 74"/>
                <a:gd name="T30" fmla="*/ 72 w 85"/>
                <a:gd name="T31" fmla="*/ 53 h 74"/>
                <a:gd name="T32" fmla="*/ 68 w 85"/>
                <a:gd name="T33" fmla="*/ 61 h 74"/>
                <a:gd name="T34" fmla="*/ 69 w 85"/>
                <a:gd name="T35" fmla="*/ 70 h 74"/>
                <a:gd name="T36" fmla="*/ 65 w 85"/>
                <a:gd name="T37" fmla="*/ 74 h 74"/>
                <a:gd name="T38" fmla="*/ 10 w 85"/>
                <a:gd name="T39" fmla="*/ 64 h 74"/>
                <a:gd name="T40" fmla="*/ 1 w 85"/>
                <a:gd name="T41" fmla="*/ 43 h 74"/>
                <a:gd name="T42" fmla="*/ 0 w 85"/>
                <a:gd name="T43" fmla="*/ 38 h 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85" h="74">
                  <a:moveTo>
                    <a:pt x="0" y="38"/>
                  </a:moveTo>
                  <a:lnTo>
                    <a:pt x="3" y="37"/>
                  </a:lnTo>
                  <a:lnTo>
                    <a:pt x="4" y="42"/>
                  </a:lnTo>
                  <a:lnTo>
                    <a:pt x="18" y="39"/>
                  </a:lnTo>
                  <a:lnTo>
                    <a:pt x="33" y="40"/>
                  </a:lnTo>
                  <a:lnTo>
                    <a:pt x="44" y="40"/>
                  </a:lnTo>
                  <a:lnTo>
                    <a:pt x="54" y="26"/>
                  </a:lnTo>
                  <a:lnTo>
                    <a:pt x="66" y="13"/>
                  </a:lnTo>
                  <a:lnTo>
                    <a:pt x="76" y="0"/>
                  </a:lnTo>
                  <a:lnTo>
                    <a:pt x="80" y="7"/>
                  </a:lnTo>
                  <a:lnTo>
                    <a:pt x="85" y="24"/>
                  </a:lnTo>
                  <a:lnTo>
                    <a:pt x="75" y="24"/>
                  </a:lnTo>
                  <a:lnTo>
                    <a:pt x="76" y="37"/>
                  </a:lnTo>
                  <a:lnTo>
                    <a:pt x="79" y="40"/>
                  </a:lnTo>
                  <a:lnTo>
                    <a:pt x="72" y="44"/>
                  </a:lnTo>
                  <a:lnTo>
                    <a:pt x="72" y="53"/>
                  </a:lnTo>
                  <a:lnTo>
                    <a:pt x="68" y="61"/>
                  </a:lnTo>
                  <a:lnTo>
                    <a:pt x="69" y="70"/>
                  </a:lnTo>
                  <a:lnTo>
                    <a:pt x="65" y="74"/>
                  </a:lnTo>
                  <a:lnTo>
                    <a:pt x="10" y="64"/>
                  </a:lnTo>
                  <a:lnTo>
                    <a:pt x="1" y="43"/>
                  </a:lnTo>
                  <a:lnTo>
                    <a:pt x="0" y="38"/>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9" name="Freeform 18"/>
            <p:cNvSpPr>
              <a:spLocks/>
            </p:cNvSpPr>
            <p:nvPr/>
          </p:nvSpPr>
          <p:spPr bwMode="auto">
            <a:xfrm>
              <a:off x="6140658" y="2919312"/>
              <a:ext cx="95882" cy="79217"/>
            </a:xfrm>
            <a:custGeom>
              <a:avLst/>
              <a:gdLst>
                <a:gd name="T0" fmla="*/ 0 w 58"/>
                <a:gd name="T1" fmla="*/ 3 h 51"/>
                <a:gd name="T2" fmla="*/ 23 w 58"/>
                <a:gd name="T3" fmla="*/ 0 h 51"/>
                <a:gd name="T4" fmla="*/ 27 w 58"/>
                <a:gd name="T5" fmla="*/ 5 h 51"/>
                <a:gd name="T6" fmla="*/ 34 w 58"/>
                <a:gd name="T7" fmla="*/ 9 h 51"/>
                <a:gd name="T8" fmla="*/ 32 w 58"/>
                <a:gd name="T9" fmla="*/ 14 h 51"/>
                <a:gd name="T10" fmla="*/ 42 w 58"/>
                <a:gd name="T11" fmla="*/ 21 h 51"/>
                <a:gd name="T12" fmla="*/ 39 w 58"/>
                <a:gd name="T13" fmla="*/ 27 h 51"/>
                <a:gd name="T14" fmla="*/ 47 w 58"/>
                <a:gd name="T15" fmla="*/ 33 h 51"/>
                <a:gd name="T16" fmla="*/ 55 w 58"/>
                <a:gd name="T17" fmla="*/ 36 h 51"/>
                <a:gd name="T18" fmla="*/ 58 w 58"/>
                <a:gd name="T19" fmla="*/ 51 h 51"/>
                <a:gd name="T20" fmla="*/ 52 w 58"/>
                <a:gd name="T21" fmla="*/ 51 h 51"/>
                <a:gd name="T22" fmla="*/ 43 w 58"/>
                <a:gd name="T23" fmla="*/ 39 h 51"/>
                <a:gd name="T24" fmla="*/ 42 w 58"/>
                <a:gd name="T25" fmla="*/ 36 h 51"/>
                <a:gd name="T26" fmla="*/ 35 w 58"/>
                <a:gd name="T27" fmla="*/ 36 h 51"/>
                <a:gd name="T28" fmla="*/ 29 w 58"/>
                <a:gd name="T29" fmla="*/ 31 h 51"/>
                <a:gd name="T30" fmla="*/ 26 w 58"/>
                <a:gd name="T31" fmla="*/ 31 h 51"/>
                <a:gd name="T32" fmla="*/ 18 w 58"/>
                <a:gd name="T33" fmla="*/ 25 h 51"/>
                <a:gd name="T34" fmla="*/ 4 w 58"/>
                <a:gd name="T35" fmla="*/ 20 h 51"/>
                <a:gd name="T36" fmla="*/ 4 w 58"/>
                <a:gd name="T37" fmla="*/ 10 h 51"/>
                <a:gd name="T38" fmla="*/ 0 w 58"/>
                <a:gd name="T39" fmla="*/ 3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58" h="51">
                  <a:moveTo>
                    <a:pt x="0" y="3"/>
                  </a:moveTo>
                  <a:lnTo>
                    <a:pt x="23" y="0"/>
                  </a:lnTo>
                  <a:lnTo>
                    <a:pt x="27" y="5"/>
                  </a:lnTo>
                  <a:lnTo>
                    <a:pt x="34" y="9"/>
                  </a:lnTo>
                  <a:lnTo>
                    <a:pt x="32" y="14"/>
                  </a:lnTo>
                  <a:lnTo>
                    <a:pt x="42" y="21"/>
                  </a:lnTo>
                  <a:lnTo>
                    <a:pt x="39" y="27"/>
                  </a:lnTo>
                  <a:lnTo>
                    <a:pt x="47" y="33"/>
                  </a:lnTo>
                  <a:lnTo>
                    <a:pt x="55" y="36"/>
                  </a:lnTo>
                  <a:lnTo>
                    <a:pt x="58" y="51"/>
                  </a:lnTo>
                  <a:lnTo>
                    <a:pt x="52" y="51"/>
                  </a:lnTo>
                  <a:lnTo>
                    <a:pt x="43" y="39"/>
                  </a:lnTo>
                  <a:lnTo>
                    <a:pt x="42" y="36"/>
                  </a:lnTo>
                  <a:lnTo>
                    <a:pt x="35" y="36"/>
                  </a:lnTo>
                  <a:lnTo>
                    <a:pt x="29" y="31"/>
                  </a:lnTo>
                  <a:lnTo>
                    <a:pt x="26" y="31"/>
                  </a:lnTo>
                  <a:lnTo>
                    <a:pt x="18" y="25"/>
                  </a:lnTo>
                  <a:lnTo>
                    <a:pt x="4" y="20"/>
                  </a:lnTo>
                  <a:lnTo>
                    <a:pt x="4" y="10"/>
                  </a:lnTo>
                  <a:lnTo>
                    <a:pt x="0" y="3"/>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20" name="Freeform 19"/>
            <p:cNvSpPr>
              <a:spLocks/>
            </p:cNvSpPr>
            <p:nvPr/>
          </p:nvSpPr>
          <p:spPr bwMode="auto">
            <a:xfrm>
              <a:off x="5183488" y="2670790"/>
              <a:ext cx="198377" cy="83876"/>
            </a:xfrm>
            <a:custGeom>
              <a:avLst/>
              <a:gdLst>
                <a:gd name="T0" fmla="*/ 120 w 120"/>
                <a:gd name="T1" fmla="*/ 19 h 54"/>
                <a:gd name="T2" fmla="*/ 119 w 120"/>
                <a:gd name="T3" fmla="*/ 27 h 54"/>
                <a:gd name="T4" fmla="*/ 110 w 120"/>
                <a:gd name="T5" fmla="*/ 27 h 54"/>
                <a:gd name="T6" fmla="*/ 114 w 120"/>
                <a:gd name="T7" fmla="*/ 32 h 54"/>
                <a:gd name="T8" fmla="*/ 109 w 120"/>
                <a:gd name="T9" fmla="*/ 45 h 54"/>
                <a:gd name="T10" fmla="*/ 107 w 120"/>
                <a:gd name="T11" fmla="*/ 48 h 54"/>
                <a:gd name="T12" fmla="*/ 92 w 120"/>
                <a:gd name="T13" fmla="*/ 49 h 54"/>
                <a:gd name="T14" fmla="*/ 85 w 120"/>
                <a:gd name="T15" fmla="*/ 54 h 54"/>
                <a:gd name="T16" fmla="*/ 71 w 120"/>
                <a:gd name="T17" fmla="*/ 52 h 54"/>
                <a:gd name="T18" fmla="*/ 47 w 120"/>
                <a:gd name="T19" fmla="*/ 47 h 54"/>
                <a:gd name="T20" fmla="*/ 43 w 120"/>
                <a:gd name="T21" fmla="*/ 40 h 54"/>
                <a:gd name="T22" fmla="*/ 27 w 120"/>
                <a:gd name="T23" fmla="*/ 43 h 54"/>
                <a:gd name="T24" fmla="*/ 25 w 120"/>
                <a:gd name="T25" fmla="*/ 47 h 54"/>
                <a:gd name="T26" fmla="*/ 15 w 120"/>
                <a:gd name="T27" fmla="*/ 44 h 54"/>
                <a:gd name="T28" fmla="*/ 7 w 120"/>
                <a:gd name="T29" fmla="*/ 44 h 54"/>
                <a:gd name="T30" fmla="*/ 0 w 120"/>
                <a:gd name="T31" fmla="*/ 40 h 54"/>
                <a:gd name="T32" fmla="*/ 2 w 120"/>
                <a:gd name="T33" fmla="*/ 35 h 54"/>
                <a:gd name="T34" fmla="*/ 1 w 120"/>
                <a:gd name="T35" fmla="*/ 31 h 54"/>
                <a:gd name="T36" fmla="*/ 6 w 120"/>
                <a:gd name="T37" fmla="*/ 30 h 54"/>
                <a:gd name="T38" fmla="*/ 15 w 120"/>
                <a:gd name="T39" fmla="*/ 36 h 54"/>
                <a:gd name="T40" fmla="*/ 16 w 120"/>
                <a:gd name="T41" fmla="*/ 30 h 54"/>
                <a:gd name="T42" fmla="*/ 31 w 120"/>
                <a:gd name="T43" fmla="*/ 31 h 54"/>
                <a:gd name="T44" fmla="*/ 42 w 120"/>
                <a:gd name="T45" fmla="*/ 28 h 54"/>
                <a:gd name="T46" fmla="*/ 50 w 120"/>
                <a:gd name="T47" fmla="*/ 28 h 54"/>
                <a:gd name="T48" fmla="*/ 55 w 120"/>
                <a:gd name="T49" fmla="*/ 32 h 54"/>
                <a:gd name="T50" fmla="*/ 57 w 120"/>
                <a:gd name="T51" fmla="*/ 29 h 54"/>
                <a:gd name="T52" fmla="*/ 53 w 120"/>
                <a:gd name="T53" fmla="*/ 16 h 54"/>
                <a:gd name="T54" fmla="*/ 59 w 120"/>
                <a:gd name="T55" fmla="*/ 13 h 54"/>
                <a:gd name="T56" fmla="*/ 64 w 120"/>
                <a:gd name="T57" fmla="*/ 4 h 54"/>
                <a:gd name="T58" fmla="*/ 77 w 120"/>
                <a:gd name="T59" fmla="*/ 10 h 54"/>
                <a:gd name="T60" fmla="*/ 85 w 120"/>
                <a:gd name="T61" fmla="*/ 2 h 54"/>
                <a:gd name="T62" fmla="*/ 90 w 120"/>
                <a:gd name="T63" fmla="*/ 0 h 54"/>
                <a:gd name="T64" fmla="*/ 103 w 120"/>
                <a:gd name="T65" fmla="*/ 7 h 54"/>
                <a:gd name="T66" fmla="*/ 111 w 120"/>
                <a:gd name="T67" fmla="*/ 6 h 54"/>
                <a:gd name="T68" fmla="*/ 119 w 120"/>
                <a:gd name="T69" fmla="*/ 9 h 54"/>
                <a:gd name="T70" fmla="*/ 118 w 120"/>
                <a:gd name="T71" fmla="*/ 12 h 54"/>
                <a:gd name="T72" fmla="*/ 120 w 120"/>
                <a:gd name="T73" fmla="*/ 19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0" h="54">
                  <a:moveTo>
                    <a:pt x="120" y="19"/>
                  </a:moveTo>
                  <a:lnTo>
                    <a:pt x="119" y="27"/>
                  </a:lnTo>
                  <a:lnTo>
                    <a:pt x="110" y="27"/>
                  </a:lnTo>
                  <a:lnTo>
                    <a:pt x="114" y="32"/>
                  </a:lnTo>
                  <a:lnTo>
                    <a:pt x="109" y="45"/>
                  </a:lnTo>
                  <a:lnTo>
                    <a:pt x="107" y="48"/>
                  </a:lnTo>
                  <a:lnTo>
                    <a:pt x="92" y="49"/>
                  </a:lnTo>
                  <a:lnTo>
                    <a:pt x="85" y="54"/>
                  </a:lnTo>
                  <a:lnTo>
                    <a:pt x="71" y="52"/>
                  </a:lnTo>
                  <a:lnTo>
                    <a:pt x="47" y="47"/>
                  </a:lnTo>
                  <a:lnTo>
                    <a:pt x="43" y="40"/>
                  </a:lnTo>
                  <a:lnTo>
                    <a:pt x="27" y="43"/>
                  </a:lnTo>
                  <a:lnTo>
                    <a:pt x="25" y="47"/>
                  </a:lnTo>
                  <a:lnTo>
                    <a:pt x="15" y="44"/>
                  </a:lnTo>
                  <a:lnTo>
                    <a:pt x="7" y="44"/>
                  </a:lnTo>
                  <a:lnTo>
                    <a:pt x="0" y="40"/>
                  </a:lnTo>
                  <a:lnTo>
                    <a:pt x="2" y="35"/>
                  </a:lnTo>
                  <a:lnTo>
                    <a:pt x="1" y="31"/>
                  </a:lnTo>
                  <a:lnTo>
                    <a:pt x="6" y="30"/>
                  </a:lnTo>
                  <a:lnTo>
                    <a:pt x="15" y="36"/>
                  </a:lnTo>
                  <a:lnTo>
                    <a:pt x="16" y="30"/>
                  </a:lnTo>
                  <a:lnTo>
                    <a:pt x="31" y="31"/>
                  </a:lnTo>
                  <a:lnTo>
                    <a:pt x="42" y="28"/>
                  </a:lnTo>
                  <a:lnTo>
                    <a:pt x="50" y="28"/>
                  </a:lnTo>
                  <a:lnTo>
                    <a:pt x="55" y="32"/>
                  </a:lnTo>
                  <a:lnTo>
                    <a:pt x="57" y="29"/>
                  </a:lnTo>
                  <a:lnTo>
                    <a:pt x="53" y="16"/>
                  </a:lnTo>
                  <a:lnTo>
                    <a:pt x="59" y="13"/>
                  </a:lnTo>
                  <a:lnTo>
                    <a:pt x="64" y="4"/>
                  </a:lnTo>
                  <a:lnTo>
                    <a:pt x="77" y="10"/>
                  </a:lnTo>
                  <a:lnTo>
                    <a:pt x="85" y="2"/>
                  </a:lnTo>
                  <a:lnTo>
                    <a:pt x="90" y="0"/>
                  </a:lnTo>
                  <a:lnTo>
                    <a:pt x="103" y="7"/>
                  </a:lnTo>
                  <a:lnTo>
                    <a:pt x="111" y="6"/>
                  </a:lnTo>
                  <a:lnTo>
                    <a:pt x="119" y="9"/>
                  </a:lnTo>
                  <a:lnTo>
                    <a:pt x="118" y="12"/>
                  </a:lnTo>
                  <a:lnTo>
                    <a:pt x="120" y="1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21" name="Freeform 20"/>
            <p:cNvSpPr>
              <a:spLocks/>
            </p:cNvSpPr>
            <p:nvPr/>
          </p:nvSpPr>
          <p:spPr bwMode="auto">
            <a:xfrm>
              <a:off x="6183641" y="2967464"/>
              <a:ext cx="42982" cy="31065"/>
            </a:xfrm>
            <a:custGeom>
              <a:avLst/>
              <a:gdLst>
                <a:gd name="T0" fmla="*/ 14 w 108"/>
                <a:gd name="T1" fmla="*/ 1 h 85"/>
                <a:gd name="T2" fmla="*/ 38 w 108"/>
                <a:gd name="T3" fmla="*/ 23 h 85"/>
                <a:gd name="T4" fmla="*/ 69 w 108"/>
                <a:gd name="T5" fmla="*/ 23 h 85"/>
                <a:gd name="T6" fmla="*/ 71 w 108"/>
                <a:gd name="T7" fmla="*/ 36 h 85"/>
                <a:gd name="T8" fmla="*/ 108 w 108"/>
                <a:gd name="T9" fmla="*/ 85 h 85"/>
                <a:gd name="T10" fmla="*/ 58 w 108"/>
                <a:gd name="T11" fmla="*/ 74 h 85"/>
                <a:gd name="T12" fmla="*/ 16 w 108"/>
                <a:gd name="T13" fmla="*/ 35 h 85"/>
                <a:gd name="T14" fmla="*/ 0 w 108"/>
                <a:gd name="T15" fmla="*/ 3 h 85"/>
                <a:gd name="T16" fmla="*/ 14 w 108"/>
                <a:gd name="T17" fmla="*/ 0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8" h="85">
                  <a:moveTo>
                    <a:pt x="14" y="1"/>
                  </a:moveTo>
                  <a:lnTo>
                    <a:pt x="38" y="23"/>
                  </a:lnTo>
                  <a:lnTo>
                    <a:pt x="69" y="23"/>
                  </a:lnTo>
                  <a:lnTo>
                    <a:pt x="71" y="36"/>
                  </a:lnTo>
                  <a:lnTo>
                    <a:pt x="108" y="85"/>
                  </a:lnTo>
                  <a:lnTo>
                    <a:pt x="58" y="74"/>
                  </a:lnTo>
                  <a:lnTo>
                    <a:pt x="16" y="35"/>
                  </a:lnTo>
                  <a:lnTo>
                    <a:pt x="0" y="3"/>
                  </a:lnTo>
                  <a:lnTo>
                    <a:pt x="14" y="0"/>
                  </a:lnTo>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22" name="Freeform 21"/>
            <p:cNvSpPr>
              <a:spLocks/>
            </p:cNvSpPr>
            <p:nvPr/>
          </p:nvSpPr>
          <p:spPr bwMode="auto">
            <a:xfrm>
              <a:off x="6178681" y="2899119"/>
              <a:ext cx="157050" cy="114941"/>
            </a:xfrm>
            <a:custGeom>
              <a:avLst/>
              <a:gdLst>
                <a:gd name="T0" fmla="*/ 40 w 95"/>
                <a:gd name="T1" fmla="*/ 13 h 74"/>
                <a:gd name="T2" fmla="*/ 48 w 95"/>
                <a:gd name="T3" fmla="*/ 15 h 74"/>
                <a:gd name="T4" fmla="*/ 50 w 95"/>
                <a:gd name="T5" fmla="*/ 9 h 74"/>
                <a:gd name="T6" fmla="*/ 58 w 95"/>
                <a:gd name="T7" fmla="*/ 1 h 74"/>
                <a:gd name="T8" fmla="*/ 69 w 95"/>
                <a:gd name="T9" fmla="*/ 12 h 74"/>
                <a:gd name="T10" fmla="*/ 81 w 95"/>
                <a:gd name="T11" fmla="*/ 27 h 74"/>
                <a:gd name="T12" fmla="*/ 89 w 95"/>
                <a:gd name="T13" fmla="*/ 28 h 74"/>
                <a:gd name="T14" fmla="*/ 95 w 95"/>
                <a:gd name="T15" fmla="*/ 33 h 74"/>
                <a:gd name="T16" fmla="*/ 82 w 95"/>
                <a:gd name="T17" fmla="*/ 35 h 74"/>
                <a:gd name="T18" fmla="*/ 82 w 95"/>
                <a:gd name="T19" fmla="*/ 51 h 74"/>
                <a:gd name="T20" fmla="*/ 80 w 95"/>
                <a:gd name="T21" fmla="*/ 58 h 74"/>
                <a:gd name="T22" fmla="*/ 75 w 95"/>
                <a:gd name="T23" fmla="*/ 63 h 74"/>
                <a:gd name="T24" fmla="*/ 77 w 95"/>
                <a:gd name="T25" fmla="*/ 73 h 74"/>
                <a:gd name="T26" fmla="*/ 73 w 95"/>
                <a:gd name="T27" fmla="*/ 74 h 74"/>
                <a:gd name="T28" fmla="*/ 61 w 95"/>
                <a:gd name="T29" fmla="*/ 63 h 74"/>
                <a:gd name="T30" fmla="*/ 65 w 95"/>
                <a:gd name="T31" fmla="*/ 53 h 74"/>
                <a:gd name="T32" fmla="*/ 59 w 95"/>
                <a:gd name="T33" fmla="*/ 47 h 74"/>
                <a:gd name="T34" fmla="*/ 52 w 95"/>
                <a:gd name="T35" fmla="*/ 49 h 74"/>
                <a:gd name="T36" fmla="*/ 35 w 95"/>
                <a:gd name="T37" fmla="*/ 64 h 74"/>
                <a:gd name="T38" fmla="*/ 32 w 95"/>
                <a:gd name="T39" fmla="*/ 49 h 74"/>
                <a:gd name="T40" fmla="*/ 24 w 95"/>
                <a:gd name="T41" fmla="*/ 46 h 74"/>
                <a:gd name="T42" fmla="*/ 16 w 95"/>
                <a:gd name="T43" fmla="*/ 40 h 74"/>
                <a:gd name="T44" fmla="*/ 19 w 95"/>
                <a:gd name="T45" fmla="*/ 34 h 74"/>
                <a:gd name="T46" fmla="*/ 9 w 95"/>
                <a:gd name="T47" fmla="*/ 27 h 74"/>
                <a:gd name="T48" fmla="*/ 11 w 95"/>
                <a:gd name="T49" fmla="*/ 22 h 74"/>
                <a:gd name="T50" fmla="*/ 4 w 95"/>
                <a:gd name="T51" fmla="*/ 18 h 74"/>
                <a:gd name="T52" fmla="*/ 0 w 95"/>
                <a:gd name="T53" fmla="*/ 13 h 74"/>
                <a:gd name="T54" fmla="*/ 3 w 95"/>
                <a:gd name="T55" fmla="*/ 9 h 74"/>
                <a:gd name="T56" fmla="*/ 17 w 95"/>
                <a:gd name="T57" fmla="*/ 15 h 74"/>
                <a:gd name="T58" fmla="*/ 26 w 95"/>
                <a:gd name="T59" fmla="*/ 17 h 74"/>
                <a:gd name="T60" fmla="*/ 28 w 95"/>
                <a:gd name="T61" fmla="*/ 14 h 74"/>
                <a:gd name="T62" fmla="*/ 18 w 95"/>
                <a:gd name="T63" fmla="*/ 3 h 74"/>
                <a:gd name="T64" fmla="*/ 21 w 95"/>
                <a:gd name="T65" fmla="*/ 0 h 74"/>
                <a:gd name="T66" fmla="*/ 26 w 95"/>
                <a:gd name="T67" fmla="*/ 1 h 74"/>
                <a:gd name="T68" fmla="*/ 40 w 95"/>
                <a:gd name="T69" fmla="*/ 13 h 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95" h="74">
                  <a:moveTo>
                    <a:pt x="40" y="13"/>
                  </a:moveTo>
                  <a:lnTo>
                    <a:pt x="48" y="15"/>
                  </a:lnTo>
                  <a:lnTo>
                    <a:pt x="50" y="9"/>
                  </a:lnTo>
                  <a:lnTo>
                    <a:pt x="58" y="1"/>
                  </a:lnTo>
                  <a:lnTo>
                    <a:pt x="69" y="12"/>
                  </a:lnTo>
                  <a:lnTo>
                    <a:pt x="81" y="27"/>
                  </a:lnTo>
                  <a:lnTo>
                    <a:pt x="89" y="28"/>
                  </a:lnTo>
                  <a:lnTo>
                    <a:pt x="95" y="33"/>
                  </a:lnTo>
                  <a:lnTo>
                    <a:pt x="82" y="35"/>
                  </a:lnTo>
                  <a:lnTo>
                    <a:pt x="82" y="51"/>
                  </a:lnTo>
                  <a:lnTo>
                    <a:pt x="80" y="58"/>
                  </a:lnTo>
                  <a:lnTo>
                    <a:pt x="75" y="63"/>
                  </a:lnTo>
                  <a:lnTo>
                    <a:pt x="77" y="73"/>
                  </a:lnTo>
                  <a:lnTo>
                    <a:pt x="73" y="74"/>
                  </a:lnTo>
                  <a:lnTo>
                    <a:pt x="61" y="63"/>
                  </a:lnTo>
                  <a:lnTo>
                    <a:pt x="65" y="53"/>
                  </a:lnTo>
                  <a:lnTo>
                    <a:pt x="59" y="47"/>
                  </a:lnTo>
                  <a:lnTo>
                    <a:pt x="52" y="49"/>
                  </a:lnTo>
                  <a:lnTo>
                    <a:pt x="35" y="64"/>
                  </a:lnTo>
                  <a:lnTo>
                    <a:pt x="32" y="49"/>
                  </a:lnTo>
                  <a:lnTo>
                    <a:pt x="24" y="46"/>
                  </a:lnTo>
                  <a:lnTo>
                    <a:pt x="16" y="40"/>
                  </a:lnTo>
                  <a:lnTo>
                    <a:pt x="19" y="34"/>
                  </a:lnTo>
                  <a:lnTo>
                    <a:pt x="9" y="27"/>
                  </a:lnTo>
                  <a:lnTo>
                    <a:pt x="11" y="22"/>
                  </a:lnTo>
                  <a:lnTo>
                    <a:pt x="4" y="18"/>
                  </a:lnTo>
                  <a:lnTo>
                    <a:pt x="0" y="13"/>
                  </a:lnTo>
                  <a:lnTo>
                    <a:pt x="3" y="9"/>
                  </a:lnTo>
                  <a:lnTo>
                    <a:pt x="17" y="15"/>
                  </a:lnTo>
                  <a:lnTo>
                    <a:pt x="26" y="17"/>
                  </a:lnTo>
                  <a:lnTo>
                    <a:pt x="28" y="14"/>
                  </a:lnTo>
                  <a:lnTo>
                    <a:pt x="18" y="3"/>
                  </a:lnTo>
                  <a:lnTo>
                    <a:pt x="21" y="0"/>
                  </a:lnTo>
                  <a:lnTo>
                    <a:pt x="26" y="1"/>
                  </a:lnTo>
                  <a:lnTo>
                    <a:pt x="40" y="13"/>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23" name="Freeform 22"/>
            <p:cNvSpPr>
              <a:spLocks/>
            </p:cNvSpPr>
            <p:nvPr/>
          </p:nvSpPr>
          <p:spPr bwMode="auto">
            <a:xfrm>
              <a:off x="5810030" y="4323458"/>
              <a:ext cx="51247" cy="69898"/>
            </a:xfrm>
            <a:custGeom>
              <a:avLst/>
              <a:gdLst>
                <a:gd name="T0" fmla="*/ 5 w 31"/>
                <a:gd name="T1" fmla="*/ 45 h 45"/>
                <a:gd name="T2" fmla="*/ 4 w 31"/>
                <a:gd name="T3" fmla="*/ 20 h 45"/>
                <a:gd name="T4" fmla="*/ 0 w 31"/>
                <a:gd name="T5" fmla="*/ 10 h 45"/>
                <a:gd name="T6" fmla="*/ 11 w 31"/>
                <a:gd name="T7" fmla="*/ 12 h 45"/>
                <a:gd name="T8" fmla="*/ 16 w 31"/>
                <a:gd name="T9" fmla="*/ 0 h 45"/>
                <a:gd name="T10" fmla="*/ 26 w 31"/>
                <a:gd name="T11" fmla="*/ 2 h 45"/>
                <a:gd name="T12" fmla="*/ 27 w 31"/>
                <a:gd name="T13" fmla="*/ 10 h 45"/>
                <a:gd name="T14" fmla="*/ 31 w 31"/>
                <a:gd name="T15" fmla="*/ 14 h 45"/>
                <a:gd name="T16" fmla="*/ 31 w 31"/>
                <a:gd name="T17" fmla="*/ 21 h 45"/>
                <a:gd name="T18" fmla="*/ 27 w 31"/>
                <a:gd name="T19" fmla="*/ 25 h 45"/>
                <a:gd name="T20" fmla="*/ 19 w 31"/>
                <a:gd name="T21" fmla="*/ 36 h 45"/>
                <a:gd name="T22" fmla="*/ 12 w 31"/>
                <a:gd name="T23" fmla="*/ 44 h 45"/>
                <a:gd name="T24" fmla="*/ 5 w 31"/>
                <a:gd name="T2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1" h="45">
                  <a:moveTo>
                    <a:pt x="5" y="45"/>
                  </a:moveTo>
                  <a:lnTo>
                    <a:pt x="4" y="20"/>
                  </a:lnTo>
                  <a:lnTo>
                    <a:pt x="0" y="10"/>
                  </a:lnTo>
                  <a:lnTo>
                    <a:pt x="11" y="12"/>
                  </a:lnTo>
                  <a:lnTo>
                    <a:pt x="16" y="0"/>
                  </a:lnTo>
                  <a:lnTo>
                    <a:pt x="26" y="2"/>
                  </a:lnTo>
                  <a:lnTo>
                    <a:pt x="27" y="10"/>
                  </a:lnTo>
                  <a:lnTo>
                    <a:pt x="31" y="14"/>
                  </a:lnTo>
                  <a:lnTo>
                    <a:pt x="31" y="21"/>
                  </a:lnTo>
                  <a:lnTo>
                    <a:pt x="27" y="25"/>
                  </a:lnTo>
                  <a:lnTo>
                    <a:pt x="19" y="36"/>
                  </a:lnTo>
                  <a:lnTo>
                    <a:pt x="12" y="44"/>
                  </a:lnTo>
                  <a:lnTo>
                    <a:pt x="5" y="4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24" name="Freeform 23"/>
            <p:cNvSpPr>
              <a:spLocks/>
            </p:cNvSpPr>
            <p:nvPr/>
          </p:nvSpPr>
          <p:spPr bwMode="auto">
            <a:xfrm>
              <a:off x="4993377" y="2594680"/>
              <a:ext cx="95882" cy="62131"/>
            </a:xfrm>
            <a:custGeom>
              <a:avLst/>
              <a:gdLst>
                <a:gd name="T0" fmla="*/ 13 w 58"/>
                <a:gd name="T1" fmla="*/ 3 h 40"/>
                <a:gd name="T2" fmla="*/ 24 w 58"/>
                <a:gd name="T3" fmla="*/ 4 h 40"/>
                <a:gd name="T4" fmla="*/ 39 w 58"/>
                <a:gd name="T5" fmla="*/ 0 h 40"/>
                <a:gd name="T6" fmla="*/ 49 w 58"/>
                <a:gd name="T7" fmla="*/ 9 h 40"/>
                <a:gd name="T8" fmla="*/ 58 w 58"/>
                <a:gd name="T9" fmla="*/ 14 h 40"/>
                <a:gd name="T10" fmla="*/ 57 w 58"/>
                <a:gd name="T11" fmla="*/ 27 h 40"/>
                <a:gd name="T12" fmla="*/ 53 w 58"/>
                <a:gd name="T13" fmla="*/ 28 h 40"/>
                <a:gd name="T14" fmla="*/ 51 w 58"/>
                <a:gd name="T15" fmla="*/ 40 h 40"/>
                <a:gd name="T16" fmla="*/ 37 w 58"/>
                <a:gd name="T17" fmla="*/ 30 h 40"/>
                <a:gd name="T18" fmla="*/ 29 w 58"/>
                <a:gd name="T19" fmla="*/ 32 h 40"/>
                <a:gd name="T20" fmla="*/ 17 w 58"/>
                <a:gd name="T21" fmla="*/ 22 h 40"/>
                <a:gd name="T22" fmla="*/ 10 w 58"/>
                <a:gd name="T23" fmla="*/ 14 h 40"/>
                <a:gd name="T24" fmla="*/ 3 w 58"/>
                <a:gd name="T25" fmla="*/ 14 h 40"/>
                <a:gd name="T26" fmla="*/ 0 w 58"/>
                <a:gd name="T27" fmla="*/ 7 h 40"/>
                <a:gd name="T28" fmla="*/ 13 w 58"/>
                <a:gd name="T29" fmla="*/ 3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58" h="40">
                  <a:moveTo>
                    <a:pt x="13" y="3"/>
                  </a:moveTo>
                  <a:lnTo>
                    <a:pt x="24" y="4"/>
                  </a:lnTo>
                  <a:lnTo>
                    <a:pt x="39" y="0"/>
                  </a:lnTo>
                  <a:lnTo>
                    <a:pt x="49" y="9"/>
                  </a:lnTo>
                  <a:lnTo>
                    <a:pt x="58" y="14"/>
                  </a:lnTo>
                  <a:lnTo>
                    <a:pt x="57" y="27"/>
                  </a:lnTo>
                  <a:lnTo>
                    <a:pt x="53" y="28"/>
                  </a:lnTo>
                  <a:lnTo>
                    <a:pt x="51" y="40"/>
                  </a:lnTo>
                  <a:lnTo>
                    <a:pt x="37" y="30"/>
                  </a:lnTo>
                  <a:lnTo>
                    <a:pt x="29" y="32"/>
                  </a:lnTo>
                  <a:lnTo>
                    <a:pt x="17" y="22"/>
                  </a:lnTo>
                  <a:lnTo>
                    <a:pt x="10" y="14"/>
                  </a:lnTo>
                  <a:lnTo>
                    <a:pt x="3" y="14"/>
                  </a:lnTo>
                  <a:lnTo>
                    <a:pt x="0" y="7"/>
                  </a:lnTo>
                  <a:lnTo>
                    <a:pt x="13" y="3"/>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25" name="Freeform 24"/>
            <p:cNvSpPr>
              <a:spLocks/>
            </p:cNvSpPr>
            <p:nvPr/>
          </p:nvSpPr>
          <p:spPr bwMode="auto">
            <a:xfrm>
              <a:off x="4950396" y="3852821"/>
              <a:ext cx="92576" cy="197264"/>
            </a:xfrm>
            <a:custGeom>
              <a:avLst/>
              <a:gdLst>
                <a:gd name="T0" fmla="*/ 36 w 56"/>
                <a:gd name="T1" fmla="*/ 124 h 127"/>
                <a:gd name="T2" fmla="*/ 20 w 56"/>
                <a:gd name="T3" fmla="*/ 127 h 127"/>
                <a:gd name="T4" fmla="*/ 16 w 56"/>
                <a:gd name="T5" fmla="*/ 113 h 127"/>
                <a:gd name="T6" fmla="*/ 17 w 56"/>
                <a:gd name="T7" fmla="*/ 65 h 127"/>
                <a:gd name="T8" fmla="*/ 13 w 56"/>
                <a:gd name="T9" fmla="*/ 61 h 127"/>
                <a:gd name="T10" fmla="*/ 12 w 56"/>
                <a:gd name="T11" fmla="*/ 50 h 127"/>
                <a:gd name="T12" fmla="*/ 6 w 56"/>
                <a:gd name="T13" fmla="*/ 43 h 127"/>
                <a:gd name="T14" fmla="*/ 0 w 56"/>
                <a:gd name="T15" fmla="*/ 37 h 127"/>
                <a:gd name="T16" fmla="*/ 3 w 56"/>
                <a:gd name="T17" fmla="*/ 26 h 127"/>
                <a:gd name="T18" fmla="*/ 9 w 56"/>
                <a:gd name="T19" fmla="*/ 23 h 127"/>
                <a:gd name="T20" fmla="*/ 13 w 56"/>
                <a:gd name="T21" fmla="*/ 14 h 127"/>
                <a:gd name="T22" fmla="*/ 22 w 56"/>
                <a:gd name="T23" fmla="*/ 13 h 127"/>
                <a:gd name="T24" fmla="*/ 26 w 56"/>
                <a:gd name="T25" fmla="*/ 6 h 127"/>
                <a:gd name="T26" fmla="*/ 32 w 56"/>
                <a:gd name="T27" fmla="*/ 0 h 127"/>
                <a:gd name="T28" fmla="*/ 38 w 56"/>
                <a:gd name="T29" fmla="*/ 0 h 127"/>
                <a:gd name="T30" fmla="*/ 52 w 56"/>
                <a:gd name="T31" fmla="*/ 12 h 127"/>
                <a:gd name="T32" fmla="*/ 52 w 56"/>
                <a:gd name="T33" fmla="*/ 19 h 127"/>
                <a:gd name="T34" fmla="*/ 56 w 56"/>
                <a:gd name="T35" fmla="*/ 31 h 127"/>
                <a:gd name="T36" fmla="*/ 52 w 56"/>
                <a:gd name="T37" fmla="*/ 40 h 127"/>
                <a:gd name="T38" fmla="*/ 54 w 56"/>
                <a:gd name="T39" fmla="*/ 45 h 127"/>
                <a:gd name="T40" fmla="*/ 45 w 56"/>
                <a:gd name="T41" fmla="*/ 58 h 127"/>
                <a:gd name="T42" fmla="*/ 40 w 56"/>
                <a:gd name="T43" fmla="*/ 64 h 127"/>
                <a:gd name="T44" fmla="*/ 36 w 56"/>
                <a:gd name="T45" fmla="*/ 78 h 127"/>
                <a:gd name="T46" fmla="*/ 37 w 56"/>
                <a:gd name="T47" fmla="*/ 91 h 127"/>
                <a:gd name="T48" fmla="*/ 36 w 56"/>
                <a:gd name="T49" fmla="*/ 124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56" h="127">
                  <a:moveTo>
                    <a:pt x="36" y="124"/>
                  </a:moveTo>
                  <a:lnTo>
                    <a:pt x="20" y="127"/>
                  </a:lnTo>
                  <a:lnTo>
                    <a:pt x="16" y="113"/>
                  </a:lnTo>
                  <a:lnTo>
                    <a:pt x="17" y="65"/>
                  </a:lnTo>
                  <a:lnTo>
                    <a:pt x="13" y="61"/>
                  </a:lnTo>
                  <a:lnTo>
                    <a:pt x="12" y="50"/>
                  </a:lnTo>
                  <a:lnTo>
                    <a:pt x="6" y="43"/>
                  </a:lnTo>
                  <a:lnTo>
                    <a:pt x="0" y="37"/>
                  </a:lnTo>
                  <a:lnTo>
                    <a:pt x="3" y="26"/>
                  </a:lnTo>
                  <a:lnTo>
                    <a:pt x="9" y="23"/>
                  </a:lnTo>
                  <a:lnTo>
                    <a:pt x="13" y="14"/>
                  </a:lnTo>
                  <a:lnTo>
                    <a:pt x="22" y="13"/>
                  </a:lnTo>
                  <a:lnTo>
                    <a:pt x="26" y="6"/>
                  </a:lnTo>
                  <a:lnTo>
                    <a:pt x="32" y="0"/>
                  </a:lnTo>
                  <a:lnTo>
                    <a:pt x="38" y="0"/>
                  </a:lnTo>
                  <a:lnTo>
                    <a:pt x="52" y="12"/>
                  </a:lnTo>
                  <a:lnTo>
                    <a:pt x="52" y="19"/>
                  </a:lnTo>
                  <a:lnTo>
                    <a:pt x="56" y="31"/>
                  </a:lnTo>
                  <a:lnTo>
                    <a:pt x="52" y="40"/>
                  </a:lnTo>
                  <a:lnTo>
                    <a:pt x="54" y="45"/>
                  </a:lnTo>
                  <a:lnTo>
                    <a:pt x="45" y="58"/>
                  </a:lnTo>
                  <a:lnTo>
                    <a:pt x="40" y="64"/>
                  </a:lnTo>
                  <a:lnTo>
                    <a:pt x="36" y="78"/>
                  </a:lnTo>
                  <a:lnTo>
                    <a:pt x="37" y="91"/>
                  </a:lnTo>
                  <a:lnTo>
                    <a:pt x="36" y="124"/>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26" name="Freeform 25"/>
            <p:cNvSpPr>
              <a:spLocks/>
            </p:cNvSpPr>
            <p:nvPr/>
          </p:nvSpPr>
          <p:spPr bwMode="auto">
            <a:xfrm>
              <a:off x="4761938" y="3759625"/>
              <a:ext cx="231439" cy="178625"/>
            </a:xfrm>
            <a:custGeom>
              <a:avLst/>
              <a:gdLst>
                <a:gd name="T0" fmla="*/ 49 w 140"/>
                <a:gd name="T1" fmla="*/ 114 h 115"/>
                <a:gd name="T2" fmla="*/ 36 w 140"/>
                <a:gd name="T3" fmla="*/ 109 h 115"/>
                <a:gd name="T4" fmla="*/ 28 w 140"/>
                <a:gd name="T5" fmla="*/ 110 h 115"/>
                <a:gd name="T6" fmla="*/ 21 w 140"/>
                <a:gd name="T7" fmla="*/ 115 h 115"/>
                <a:gd name="T8" fmla="*/ 13 w 140"/>
                <a:gd name="T9" fmla="*/ 110 h 115"/>
                <a:gd name="T10" fmla="*/ 10 w 140"/>
                <a:gd name="T11" fmla="*/ 103 h 115"/>
                <a:gd name="T12" fmla="*/ 1 w 140"/>
                <a:gd name="T13" fmla="*/ 99 h 115"/>
                <a:gd name="T14" fmla="*/ 0 w 140"/>
                <a:gd name="T15" fmla="*/ 87 h 115"/>
                <a:gd name="T16" fmla="*/ 5 w 140"/>
                <a:gd name="T17" fmla="*/ 78 h 115"/>
                <a:gd name="T18" fmla="*/ 5 w 140"/>
                <a:gd name="T19" fmla="*/ 71 h 115"/>
                <a:gd name="T20" fmla="*/ 19 w 140"/>
                <a:gd name="T21" fmla="*/ 54 h 115"/>
                <a:gd name="T22" fmla="*/ 22 w 140"/>
                <a:gd name="T23" fmla="*/ 40 h 115"/>
                <a:gd name="T24" fmla="*/ 27 w 140"/>
                <a:gd name="T25" fmla="*/ 34 h 115"/>
                <a:gd name="T26" fmla="*/ 36 w 140"/>
                <a:gd name="T27" fmla="*/ 37 h 115"/>
                <a:gd name="T28" fmla="*/ 44 w 140"/>
                <a:gd name="T29" fmla="*/ 33 h 115"/>
                <a:gd name="T30" fmla="*/ 46 w 140"/>
                <a:gd name="T31" fmla="*/ 28 h 115"/>
                <a:gd name="T32" fmla="*/ 61 w 140"/>
                <a:gd name="T33" fmla="*/ 18 h 115"/>
                <a:gd name="T34" fmla="*/ 64 w 140"/>
                <a:gd name="T35" fmla="*/ 12 h 115"/>
                <a:gd name="T36" fmla="*/ 81 w 140"/>
                <a:gd name="T37" fmla="*/ 3 h 115"/>
                <a:gd name="T38" fmla="*/ 91 w 140"/>
                <a:gd name="T39" fmla="*/ 0 h 115"/>
                <a:gd name="T40" fmla="*/ 95 w 140"/>
                <a:gd name="T41" fmla="*/ 4 h 115"/>
                <a:gd name="T42" fmla="*/ 107 w 140"/>
                <a:gd name="T43" fmla="*/ 4 h 115"/>
                <a:gd name="T44" fmla="*/ 106 w 140"/>
                <a:gd name="T45" fmla="*/ 14 h 115"/>
                <a:gd name="T46" fmla="*/ 108 w 140"/>
                <a:gd name="T47" fmla="*/ 24 h 115"/>
                <a:gd name="T48" fmla="*/ 118 w 140"/>
                <a:gd name="T49" fmla="*/ 37 h 115"/>
                <a:gd name="T50" fmla="*/ 119 w 140"/>
                <a:gd name="T51" fmla="*/ 47 h 115"/>
                <a:gd name="T52" fmla="*/ 140 w 140"/>
                <a:gd name="T53" fmla="*/ 52 h 115"/>
                <a:gd name="T54" fmla="*/ 140 w 140"/>
                <a:gd name="T55" fmla="*/ 66 h 115"/>
                <a:gd name="T56" fmla="*/ 136 w 140"/>
                <a:gd name="T57" fmla="*/ 73 h 115"/>
                <a:gd name="T58" fmla="*/ 127 w 140"/>
                <a:gd name="T59" fmla="*/ 74 h 115"/>
                <a:gd name="T60" fmla="*/ 123 w 140"/>
                <a:gd name="T61" fmla="*/ 83 h 115"/>
                <a:gd name="T62" fmla="*/ 117 w 140"/>
                <a:gd name="T63" fmla="*/ 86 h 115"/>
                <a:gd name="T64" fmla="*/ 101 w 140"/>
                <a:gd name="T65" fmla="*/ 85 h 115"/>
                <a:gd name="T66" fmla="*/ 92 w 140"/>
                <a:gd name="T67" fmla="*/ 84 h 115"/>
                <a:gd name="T68" fmla="*/ 86 w 140"/>
                <a:gd name="T69" fmla="*/ 87 h 115"/>
                <a:gd name="T70" fmla="*/ 78 w 140"/>
                <a:gd name="T71" fmla="*/ 86 h 115"/>
                <a:gd name="T72" fmla="*/ 47 w 140"/>
                <a:gd name="T73" fmla="*/ 87 h 115"/>
                <a:gd name="T74" fmla="*/ 46 w 140"/>
                <a:gd name="T75" fmla="*/ 98 h 115"/>
                <a:gd name="T76" fmla="*/ 49 w 140"/>
                <a:gd name="T77" fmla="*/ 114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40" h="115">
                  <a:moveTo>
                    <a:pt x="49" y="114"/>
                  </a:moveTo>
                  <a:lnTo>
                    <a:pt x="36" y="109"/>
                  </a:lnTo>
                  <a:lnTo>
                    <a:pt x="28" y="110"/>
                  </a:lnTo>
                  <a:lnTo>
                    <a:pt x="21" y="115"/>
                  </a:lnTo>
                  <a:lnTo>
                    <a:pt x="13" y="110"/>
                  </a:lnTo>
                  <a:lnTo>
                    <a:pt x="10" y="103"/>
                  </a:lnTo>
                  <a:lnTo>
                    <a:pt x="1" y="99"/>
                  </a:lnTo>
                  <a:lnTo>
                    <a:pt x="0" y="87"/>
                  </a:lnTo>
                  <a:lnTo>
                    <a:pt x="5" y="78"/>
                  </a:lnTo>
                  <a:lnTo>
                    <a:pt x="5" y="71"/>
                  </a:lnTo>
                  <a:lnTo>
                    <a:pt x="19" y="54"/>
                  </a:lnTo>
                  <a:lnTo>
                    <a:pt x="22" y="40"/>
                  </a:lnTo>
                  <a:lnTo>
                    <a:pt x="27" y="34"/>
                  </a:lnTo>
                  <a:lnTo>
                    <a:pt x="36" y="37"/>
                  </a:lnTo>
                  <a:lnTo>
                    <a:pt x="44" y="33"/>
                  </a:lnTo>
                  <a:lnTo>
                    <a:pt x="46" y="28"/>
                  </a:lnTo>
                  <a:lnTo>
                    <a:pt x="61" y="18"/>
                  </a:lnTo>
                  <a:lnTo>
                    <a:pt x="64" y="12"/>
                  </a:lnTo>
                  <a:lnTo>
                    <a:pt x="81" y="3"/>
                  </a:lnTo>
                  <a:lnTo>
                    <a:pt x="91" y="0"/>
                  </a:lnTo>
                  <a:lnTo>
                    <a:pt x="95" y="4"/>
                  </a:lnTo>
                  <a:lnTo>
                    <a:pt x="107" y="4"/>
                  </a:lnTo>
                  <a:lnTo>
                    <a:pt x="106" y="14"/>
                  </a:lnTo>
                  <a:lnTo>
                    <a:pt x="108" y="24"/>
                  </a:lnTo>
                  <a:lnTo>
                    <a:pt x="118" y="37"/>
                  </a:lnTo>
                  <a:lnTo>
                    <a:pt x="119" y="47"/>
                  </a:lnTo>
                  <a:lnTo>
                    <a:pt x="140" y="52"/>
                  </a:lnTo>
                  <a:lnTo>
                    <a:pt x="140" y="66"/>
                  </a:lnTo>
                  <a:lnTo>
                    <a:pt x="136" y="73"/>
                  </a:lnTo>
                  <a:lnTo>
                    <a:pt x="127" y="74"/>
                  </a:lnTo>
                  <a:lnTo>
                    <a:pt x="123" y="83"/>
                  </a:lnTo>
                  <a:lnTo>
                    <a:pt x="117" y="86"/>
                  </a:lnTo>
                  <a:lnTo>
                    <a:pt x="101" y="85"/>
                  </a:lnTo>
                  <a:lnTo>
                    <a:pt x="92" y="84"/>
                  </a:lnTo>
                  <a:lnTo>
                    <a:pt x="86" y="87"/>
                  </a:lnTo>
                  <a:lnTo>
                    <a:pt x="78" y="86"/>
                  </a:lnTo>
                  <a:lnTo>
                    <a:pt x="47" y="87"/>
                  </a:lnTo>
                  <a:lnTo>
                    <a:pt x="46" y="98"/>
                  </a:lnTo>
                  <a:lnTo>
                    <a:pt x="49" y="114"/>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27" name="Freeform 26"/>
            <p:cNvSpPr>
              <a:spLocks/>
            </p:cNvSpPr>
            <p:nvPr/>
          </p:nvSpPr>
          <p:spPr bwMode="auto">
            <a:xfrm>
              <a:off x="5542221" y="2823009"/>
              <a:ext cx="168620" cy="96302"/>
            </a:xfrm>
            <a:custGeom>
              <a:avLst/>
              <a:gdLst>
                <a:gd name="T0" fmla="*/ 3 w 102"/>
                <a:gd name="T1" fmla="*/ 0 h 62"/>
                <a:gd name="T2" fmla="*/ 9 w 102"/>
                <a:gd name="T3" fmla="*/ 9 h 62"/>
                <a:gd name="T4" fmla="*/ 15 w 102"/>
                <a:gd name="T5" fmla="*/ 7 h 62"/>
                <a:gd name="T6" fmla="*/ 28 w 102"/>
                <a:gd name="T7" fmla="*/ 10 h 62"/>
                <a:gd name="T8" fmla="*/ 53 w 102"/>
                <a:gd name="T9" fmla="*/ 12 h 62"/>
                <a:gd name="T10" fmla="*/ 60 w 102"/>
                <a:gd name="T11" fmla="*/ 6 h 62"/>
                <a:gd name="T12" fmla="*/ 80 w 102"/>
                <a:gd name="T13" fmla="*/ 2 h 62"/>
                <a:gd name="T14" fmla="*/ 92 w 102"/>
                <a:gd name="T15" fmla="*/ 9 h 62"/>
                <a:gd name="T16" fmla="*/ 102 w 102"/>
                <a:gd name="T17" fmla="*/ 11 h 62"/>
                <a:gd name="T18" fmla="*/ 95 w 102"/>
                <a:gd name="T19" fmla="*/ 20 h 62"/>
                <a:gd name="T20" fmla="*/ 91 w 102"/>
                <a:gd name="T21" fmla="*/ 34 h 62"/>
                <a:gd name="T22" fmla="*/ 98 w 102"/>
                <a:gd name="T23" fmla="*/ 46 h 62"/>
                <a:gd name="T24" fmla="*/ 83 w 102"/>
                <a:gd name="T25" fmla="*/ 43 h 62"/>
                <a:gd name="T26" fmla="*/ 66 w 102"/>
                <a:gd name="T27" fmla="*/ 50 h 62"/>
                <a:gd name="T28" fmla="*/ 67 w 102"/>
                <a:gd name="T29" fmla="*/ 60 h 62"/>
                <a:gd name="T30" fmla="*/ 52 w 102"/>
                <a:gd name="T31" fmla="*/ 62 h 62"/>
                <a:gd name="T32" fmla="*/ 40 w 102"/>
                <a:gd name="T33" fmla="*/ 55 h 62"/>
                <a:gd name="T34" fmla="*/ 27 w 102"/>
                <a:gd name="T35" fmla="*/ 60 h 62"/>
                <a:gd name="T36" fmla="*/ 14 w 102"/>
                <a:gd name="T37" fmla="*/ 60 h 62"/>
                <a:gd name="T38" fmla="*/ 12 w 102"/>
                <a:gd name="T39" fmla="*/ 46 h 62"/>
                <a:gd name="T40" fmla="*/ 3 w 102"/>
                <a:gd name="T41" fmla="*/ 40 h 62"/>
                <a:gd name="T42" fmla="*/ 5 w 102"/>
                <a:gd name="T43" fmla="*/ 37 h 62"/>
                <a:gd name="T44" fmla="*/ 3 w 102"/>
                <a:gd name="T45" fmla="*/ 34 h 62"/>
                <a:gd name="T46" fmla="*/ 5 w 102"/>
                <a:gd name="T47" fmla="*/ 28 h 62"/>
                <a:gd name="T48" fmla="*/ 11 w 102"/>
                <a:gd name="T49" fmla="*/ 21 h 62"/>
                <a:gd name="T50" fmla="*/ 2 w 102"/>
                <a:gd name="T51" fmla="*/ 13 h 62"/>
                <a:gd name="T52" fmla="*/ 0 w 102"/>
                <a:gd name="T53" fmla="*/ 5 h 62"/>
                <a:gd name="T54" fmla="*/ 3 w 102"/>
                <a:gd name="T55" fmla="*/ 0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02" h="62">
                  <a:moveTo>
                    <a:pt x="3" y="0"/>
                  </a:moveTo>
                  <a:lnTo>
                    <a:pt x="9" y="9"/>
                  </a:lnTo>
                  <a:lnTo>
                    <a:pt x="15" y="7"/>
                  </a:lnTo>
                  <a:lnTo>
                    <a:pt x="28" y="10"/>
                  </a:lnTo>
                  <a:lnTo>
                    <a:pt x="53" y="12"/>
                  </a:lnTo>
                  <a:lnTo>
                    <a:pt x="60" y="6"/>
                  </a:lnTo>
                  <a:lnTo>
                    <a:pt x="80" y="2"/>
                  </a:lnTo>
                  <a:lnTo>
                    <a:pt x="92" y="9"/>
                  </a:lnTo>
                  <a:lnTo>
                    <a:pt x="102" y="11"/>
                  </a:lnTo>
                  <a:lnTo>
                    <a:pt x="95" y="20"/>
                  </a:lnTo>
                  <a:lnTo>
                    <a:pt x="91" y="34"/>
                  </a:lnTo>
                  <a:lnTo>
                    <a:pt x="98" y="46"/>
                  </a:lnTo>
                  <a:lnTo>
                    <a:pt x="83" y="43"/>
                  </a:lnTo>
                  <a:lnTo>
                    <a:pt x="66" y="50"/>
                  </a:lnTo>
                  <a:lnTo>
                    <a:pt x="67" y="60"/>
                  </a:lnTo>
                  <a:lnTo>
                    <a:pt x="52" y="62"/>
                  </a:lnTo>
                  <a:lnTo>
                    <a:pt x="40" y="55"/>
                  </a:lnTo>
                  <a:lnTo>
                    <a:pt x="27" y="60"/>
                  </a:lnTo>
                  <a:lnTo>
                    <a:pt x="14" y="60"/>
                  </a:lnTo>
                  <a:lnTo>
                    <a:pt x="12" y="46"/>
                  </a:lnTo>
                  <a:lnTo>
                    <a:pt x="3" y="40"/>
                  </a:lnTo>
                  <a:lnTo>
                    <a:pt x="5" y="37"/>
                  </a:lnTo>
                  <a:lnTo>
                    <a:pt x="3" y="34"/>
                  </a:lnTo>
                  <a:lnTo>
                    <a:pt x="5" y="28"/>
                  </a:lnTo>
                  <a:lnTo>
                    <a:pt x="11" y="21"/>
                  </a:lnTo>
                  <a:lnTo>
                    <a:pt x="2" y="13"/>
                  </a:lnTo>
                  <a:lnTo>
                    <a:pt x="0" y="5"/>
                  </a:lnTo>
                  <a:lnTo>
                    <a:pt x="3"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28" name="Freeform 27"/>
            <p:cNvSpPr>
              <a:spLocks/>
            </p:cNvSpPr>
            <p:nvPr/>
          </p:nvSpPr>
          <p:spPr bwMode="auto">
            <a:xfrm>
              <a:off x="5357069" y="2791945"/>
              <a:ext cx="107455" cy="82324"/>
            </a:xfrm>
            <a:custGeom>
              <a:avLst/>
              <a:gdLst>
                <a:gd name="T0" fmla="*/ 54 w 65"/>
                <a:gd name="T1" fmla="*/ 7 h 53"/>
                <a:gd name="T2" fmla="*/ 60 w 65"/>
                <a:gd name="T3" fmla="*/ 7 h 53"/>
                <a:gd name="T4" fmla="*/ 56 w 65"/>
                <a:gd name="T5" fmla="*/ 16 h 53"/>
                <a:gd name="T6" fmla="*/ 65 w 65"/>
                <a:gd name="T7" fmla="*/ 24 h 53"/>
                <a:gd name="T8" fmla="*/ 64 w 65"/>
                <a:gd name="T9" fmla="*/ 34 h 53"/>
                <a:gd name="T10" fmla="*/ 60 w 65"/>
                <a:gd name="T11" fmla="*/ 35 h 53"/>
                <a:gd name="T12" fmla="*/ 57 w 65"/>
                <a:gd name="T13" fmla="*/ 37 h 53"/>
                <a:gd name="T14" fmla="*/ 52 w 65"/>
                <a:gd name="T15" fmla="*/ 42 h 53"/>
                <a:gd name="T16" fmla="*/ 50 w 65"/>
                <a:gd name="T17" fmla="*/ 53 h 53"/>
                <a:gd name="T18" fmla="*/ 35 w 65"/>
                <a:gd name="T19" fmla="*/ 45 h 53"/>
                <a:gd name="T20" fmla="*/ 28 w 65"/>
                <a:gd name="T21" fmla="*/ 37 h 53"/>
                <a:gd name="T22" fmla="*/ 21 w 65"/>
                <a:gd name="T23" fmla="*/ 32 h 53"/>
                <a:gd name="T24" fmla="*/ 13 w 65"/>
                <a:gd name="T25" fmla="*/ 24 h 53"/>
                <a:gd name="T26" fmla="*/ 9 w 65"/>
                <a:gd name="T27" fmla="*/ 18 h 53"/>
                <a:gd name="T28" fmla="*/ 0 w 65"/>
                <a:gd name="T29" fmla="*/ 8 h 53"/>
                <a:gd name="T30" fmla="*/ 3 w 65"/>
                <a:gd name="T31" fmla="*/ 0 h 53"/>
                <a:gd name="T32" fmla="*/ 9 w 65"/>
                <a:gd name="T33" fmla="*/ 5 h 53"/>
                <a:gd name="T34" fmla="*/ 13 w 65"/>
                <a:gd name="T35" fmla="*/ 0 h 53"/>
                <a:gd name="T36" fmla="*/ 20 w 65"/>
                <a:gd name="T37" fmla="*/ 0 h 53"/>
                <a:gd name="T38" fmla="*/ 35 w 65"/>
                <a:gd name="T39" fmla="*/ 3 h 53"/>
                <a:gd name="T40" fmla="*/ 46 w 65"/>
                <a:gd name="T41" fmla="*/ 3 h 53"/>
                <a:gd name="T42" fmla="*/ 54 w 65"/>
                <a:gd name="T43" fmla="*/ 7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65" h="53">
                  <a:moveTo>
                    <a:pt x="54" y="7"/>
                  </a:moveTo>
                  <a:lnTo>
                    <a:pt x="60" y="7"/>
                  </a:lnTo>
                  <a:lnTo>
                    <a:pt x="56" y="16"/>
                  </a:lnTo>
                  <a:lnTo>
                    <a:pt x="65" y="24"/>
                  </a:lnTo>
                  <a:lnTo>
                    <a:pt x="64" y="34"/>
                  </a:lnTo>
                  <a:lnTo>
                    <a:pt x="60" y="35"/>
                  </a:lnTo>
                  <a:lnTo>
                    <a:pt x="57" y="37"/>
                  </a:lnTo>
                  <a:lnTo>
                    <a:pt x="52" y="42"/>
                  </a:lnTo>
                  <a:lnTo>
                    <a:pt x="50" y="53"/>
                  </a:lnTo>
                  <a:lnTo>
                    <a:pt x="35" y="45"/>
                  </a:lnTo>
                  <a:lnTo>
                    <a:pt x="28" y="37"/>
                  </a:lnTo>
                  <a:lnTo>
                    <a:pt x="21" y="32"/>
                  </a:lnTo>
                  <a:lnTo>
                    <a:pt x="13" y="24"/>
                  </a:lnTo>
                  <a:lnTo>
                    <a:pt x="9" y="18"/>
                  </a:lnTo>
                  <a:lnTo>
                    <a:pt x="0" y="8"/>
                  </a:lnTo>
                  <a:lnTo>
                    <a:pt x="3" y="0"/>
                  </a:lnTo>
                  <a:lnTo>
                    <a:pt x="9" y="5"/>
                  </a:lnTo>
                  <a:lnTo>
                    <a:pt x="13" y="0"/>
                  </a:lnTo>
                  <a:lnTo>
                    <a:pt x="20" y="0"/>
                  </a:lnTo>
                  <a:lnTo>
                    <a:pt x="35" y="3"/>
                  </a:lnTo>
                  <a:lnTo>
                    <a:pt x="46" y="3"/>
                  </a:lnTo>
                  <a:lnTo>
                    <a:pt x="54" y="7"/>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29" name="Freeform 28"/>
            <p:cNvSpPr>
              <a:spLocks/>
            </p:cNvSpPr>
            <p:nvPr/>
          </p:nvSpPr>
          <p:spPr bwMode="auto">
            <a:xfrm>
              <a:off x="5528996" y="2450227"/>
              <a:ext cx="241359" cy="149113"/>
            </a:xfrm>
            <a:custGeom>
              <a:avLst/>
              <a:gdLst>
                <a:gd name="T0" fmla="*/ 1 w 146"/>
                <a:gd name="T1" fmla="*/ 44 h 96"/>
                <a:gd name="T2" fmla="*/ 15 w 146"/>
                <a:gd name="T3" fmla="*/ 44 h 96"/>
                <a:gd name="T4" fmla="*/ 31 w 146"/>
                <a:gd name="T5" fmla="*/ 37 h 96"/>
                <a:gd name="T6" fmla="*/ 33 w 146"/>
                <a:gd name="T7" fmla="*/ 26 h 96"/>
                <a:gd name="T8" fmla="*/ 45 w 146"/>
                <a:gd name="T9" fmla="*/ 20 h 96"/>
                <a:gd name="T10" fmla="*/ 42 w 146"/>
                <a:gd name="T11" fmla="*/ 11 h 96"/>
                <a:gd name="T12" fmla="*/ 50 w 146"/>
                <a:gd name="T13" fmla="*/ 7 h 96"/>
                <a:gd name="T14" fmla="*/ 65 w 146"/>
                <a:gd name="T15" fmla="*/ 0 h 96"/>
                <a:gd name="T16" fmla="*/ 82 w 146"/>
                <a:gd name="T17" fmla="*/ 5 h 96"/>
                <a:gd name="T18" fmla="*/ 85 w 146"/>
                <a:gd name="T19" fmla="*/ 10 h 96"/>
                <a:gd name="T20" fmla="*/ 93 w 146"/>
                <a:gd name="T21" fmla="*/ 7 h 96"/>
                <a:gd name="T22" fmla="*/ 109 w 146"/>
                <a:gd name="T23" fmla="*/ 12 h 96"/>
                <a:gd name="T24" fmla="*/ 112 w 146"/>
                <a:gd name="T25" fmla="*/ 21 h 96"/>
                <a:gd name="T26" fmla="*/ 110 w 146"/>
                <a:gd name="T27" fmla="*/ 27 h 96"/>
                <a:gd name="T28" fmla="*/ 122 w 146"/>
                <a:gd name="T29" fmla="*/ 40 h 96"/>
                <a:gd name="T30" fmla="*/ 129 w 146"/>
                <a:gd name="T31" fmla="*/ 43 h 96"/>
                <a:gd name="T32" fmla="*/ 129 w 146"/>
                <a:gd name="T33" fmla="*/ 47 h 96"/>
                <a:gd name="T34" fmla="*/ 140 w 146"/>
                <a:gd name="T35" fmla="*/ 50 h 96"/>
                <a:gd name="T36" fmla="*/ 146 w 146"/>
                <a:gd name="T37" fmla="*/ 56 h 96"/>
                <a:gd name="T38" fmla="*/ 140 w 146"/>
                <a:gd name="T39" fmla="*/ 60 h 96"/>
                <a:gd name="T40" fmla="*/ 128 w 146"/>
                <a:gd name="T41" fmla="*/ 59 h 96"/>
                <a:gd name="T42" fmla="*/ 125 w 146"/>
                <a:gd name="T43" fmla="*/ 61 h 96"/>
                <a:gd name="T44" fmla="*/ 130 w 146"/>
                <a:gd name="T45" fmla="*/ 68 h 96"/>
                <a:gd name="T46" fmla="*/ 136 w 146"/>
                <a:gd name="T47" fmla="*/ 81 h 96"/>
                <a:gd name="T48" fmla="*/ 123 w 146"/>
                <a:gd name="T49" fmla="*/ 82 h 96"/>
                <a:gd name="T50" fmla="*/ 119 w 146"/>
                <a:gd name="T51" fmla="*/ 86 h 96"/>
                <a:gd name="T52" fmla="*/ 119 w 146"/>
                <a:gd name="T53" fmla="*/ 96 h 96"/>
                <a:gd name="T54" fmla="*/ 113 w 146"/>
                <a:gd name="T55" fmla="*/ 95 h 96"/>
                <a:gd name="T56" fmla="*/ 99 w 146"/>
                <a:gd name="T57" fmla="*/ 95 h 96"/>
                <a:gd name="T58" fmla="*/ 94 w 146"/>
                <a:gd name="T59" fmla="*/ 91 h 96"/>
                <a:gd name="T60" fmla="*/ 88 w 146"/>
                <a:gd name="T61" fmla="*/ 94 h 96"/>
                <a:gd name="T62" fmla="*/ 82 w 146"/>
                <a:gd name="T63" fmla="*/ 91 h 96"/>
                <a:gd name="T64" fmla="*/ 70 w 146"/>
                <a:gd name="T65" fmla="*/ 91 h 96"/>
                <a:gd name="T66" fmla="*/ 51 w 146"/>
                <a:gd name="T67" fmla="*/ 86 h 96"/>
                <a:gd name="T68" fmla="*/ 35 w 146"/>
                <a:gd name="T69" fmla="*/ 84 h 96"/>
                <a:gd name="T70" fmla="*/ 23 w 146"/>
                <a:gd name="T71" fmla="*/ 85 h 96"/>
                <a:gd name="T72" fmla="*/ 15 w 146"/>
                <a:gd name="T73" fmla="*/ 90 h 96"/>
                <a:gd name="T74" fmla="*/ 8 w 146"/>
                <a:gd name="T75" fmla="*/ 91 h 96"/>
                <a:gd name="T76" fmla="*/ 6 w 146"/>
                <a:gd name="T77" fmla="*/ 82 h 96"/>
                <a:gd name="T78" fmla="*/ 0 w 146"/>
                <a:gd name="T79" fmla="*/ 73 h 96"/>
                <a:gd name="T80" fmla="*/ 9 w 146"/>
                <a:gd name="T81" fmla="*/ 69 h 96"/>
                <a:gd name="T82" fmla="*/ 8 w 146"/>
                <a:gd name="T83" fmla="*/ 61 h 96"/>
                <a:gd name="T84" fmla="*/ 3 w 146"/>
                <a:gd name="T85" fmla="*/ 53 h 96"/>
                <a:gd name="T86" fmla="*/ 1 w 146"/>
                <a:gd name="T87" fmla="*/ 44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46" h="96">
                  <a:moveTo>
                    <a:pt x="1" y="44"/>
                  </a:moveTo>
                  <a:lnTo>
                    <a:pt x="15" y="44"/>
                  </a:lnTo>
                  <a:lnTo>
                    <a:pt x="31" y="37"/>
                  </a:lnTo>
                  <a:lnTo>
                    <a:pt x="33" y="26"/>
                  </a:lnTo>
                  <a:lnTo>
                    <a:pt x="45" y="20"/>
                  </a:lnTo>
                  <a:lnTo>
                    <a:pt x="42" y="11"/>
                  </a:lnTo>
                  <a:lnTo>
                    <a:pt x="50" y="7"/>
                  </a:lnTo>
                  <a:lnTo>
                    <a:pt x="65" y="0"/>
                  </a:lnTo>
                  <a:lnTo>
                    <a:pt x="82" y="5"/>
                  </a:lnTo>
                  <a:lnTo>
                    <a:pt x="85" y="10"/>
                  </a:lnTo>
                  <a:lnTo>
                    <a:pt x="93" y="7"/>
                  </a:lnTo>
                  <a:lnTo>
                    <a:pt x="109" y="12"/>
                  </a:lnTo>
                  <a:lnTo>
                    <a:pt x="112" y="21"/>
                  </a:lnTo>
                  <a:lnTo>
                    <a:pt x="110" y="27"/>
                  </a:lnTo>
                  <a:lnTo>
                    <a:pt x="122" y="40"/>
                  </a:lnTo>
                  <a:lnTo>
                    <a:pt x="129" y="43"/>
                  </a:lnTo>
                  <a:lnTo>
                    <a:pt x="129" y="47"/>
                  </a:lnTo>
                  <a:lnTo>
                    <a:pt x="140" y="50"/>
                  </a:lnTo>
                  <a:lnTo>
                    <a:pt x="146" y="56"/>
                  </a:lnTo>
                  <a:lnTo>
                    <a:pt x="140" y="60"/>
                  </a:lnTo>
                  <a:lnTo>
                    <a:pt x="128" y="59"/>
                  </a:lnTo>
                  <a:lnTo>
                    <a:pt x="125" y="61"/>
                  </a:lnTo>
                  <a:lnTo>
                    <a:pt x="130" y="68"/>
                  </a:lnTo>
                  <a:lnTo>
                    <a:pt x="136" y="81"/>
                  </a:lnTo>
                  <a:lnTo>
                    <a:pt x="123" y="82"/>
                  </a:lnTo>
                  <a:lnTo>
                    <a:pt x="119" y="86"/>
                  </a:lnTo>
                  <a:lnTo>
                    <a:pt x="119" y="96"/>
                  </a:lnTo>
                  <a:lnTo>
                    <a:pt x="113" y="95"/>
                  </a:lnTo>
                  <a:lnTo>
                    <a:pt x="99" y="95"/>
                  </a:lnTo>
                  <a:lnTo>
                    <a:pt x="94" y="91"/>
                  </a:lnTo>
                  <a:lnTo>
                    <a:pt x="88" y="94"/>
                  </a:lnTo>
                  <a:lnTo>
                    <a:pt x="82" y="91"/>
                  </a:lnTo>
                  <a:lnTo>
                    <a:pt x="70" y="91"/>
                  </a:lnTo>
                  <a:lnTo>
                    <a:pt x="51" y="86"/>
                  </a:lnTo>
                  <a:lnTo>
                    <a:pt x="35" y="84"/>
                  </a:lnTo>
                  <a:lnTo>
                    <a:pt x="23" y="85"/>
                  </a:lnTo>
                  <a:lnTo>
                    <a:pt x="15" y="90"/>
                  </a:lnTo>
                  <a:lnTo>
                    <a:pt x="8" y="91"/>
                  </a:lnTo>
                  <a:lnTo>
                    <a:pt x="6" y="82"/>
                  </a:lnTo>
                  <a:lnTo>
                    <a:pt x="0" y="73"/>
                  </a:lnTo>
                  <a:lnTo>
                    <a:pt x="9" y="69"/>
                  </a:lnTo>
                  <a:lnTo>
                    <a:pt x="8" y="61"/>
                  </a:lnTo>
                  <a:lnTo>
                    <a:pt x="3" y="53"/>
                  </a:lnTo>
                  <a:lnTo>
                    <a:pt x="1" y="44"/>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30" name="Freeform 29"/>
            <p:cNvSpPr>
              <a:spLocks/>
            </p:cNvSpPr>
            <p:nvPr/>
          </p:nvSpPr>
          <p:spPr bwMode="auto">
            <a:xfrm>
              <a:off x="5515771" y="4817395"/>
              <a:ext cx="285995" cy="296673"/>
            </a:xfrm>
            <a:custGeom>
              <a:avLst/>
              <a:gdLst>
                <a:gd name="T0" fmla="*/ 108 w 173"/>
                <a:gd name="T1" fmla="*/ 19 h 191"/>
                <a:gd name="T2" fmla="*/ 112 w 173"/>
                <a:gd name="T3" fmla="*/ 22 h 191"/>
                <a:gd name="T4" fmla="*/ 117 w 173"/>
                <a:gd name="T5" fmla="*/ 34 h 191"/>
                <a:gd name="T6" fmla="*/ 137 w 173"/>
                <a:gd name="T7" fmla="*/ 57 h 191"/>
                <a:gd name="T8" fmla="*/ 144 w 173"/>
                <a:gd name="T9" fmla="*/ 59 h 191"/>
                <a:gd name="T10" fmla="*/ 144 w 173"/>
                <a:gd name="T11" fmla="*/ 67 h 191"/>
                <a:gd name="T12" fmla="*/ 149 w 173"/>
                <a:gd name="T13" fmla="*/ 80 h 191"/>
                <a:gd name="T14" fmla="*/ 162 w 173"/>
                <a:gd name="T15" fmla="*/ 83 h 191"/>
                <a:gd name="T16" fmla="*/ 173 w 173"/>
                <a:gd name="T17" fmla="*/ 92 h 191"/>
                <a:gd name="T18" fmla="*/ 147 w 173"/>
                <a:gd name="T19" fmla="*/ 108 h 191"/>
                <a:gd name="T20" fmla="*/ 130 w 173"/>
                <a:gd name="T21" fmla="*/ 123 h 191"/>
                <a:gd name="T22" fmla="*/ 124 w 173"/>
                <a:gd name="T23" fmla="*/ 137 h 191"/>
                <a:gd name="T24" fmla="*/ 118 w 173"/>
                <a:gd name="T25" fmla="*/ 145 h 191"/>
                <a:gd name="T26" fmla="*/ 108 w 173"/>
                <a:gd name="T27" fmla="*/ 146 h 191"/>
                <a:gd name="T28" fmla="*/ 104 w 173"/>
                <a:gd name="T29" fmla="*/ 156 h 191"/>
                <a:gd name="T30" fmla="*/ 102 w 173"/>
                <a:gd name="T31" fmla="*/ 163 h 191"/>
                <a:gd name="T32" fmla="*/ 90 w 173"/>
                <a:gd name="T33" fmla="*/ 168 h 191"/>
                <a:gd name="T34" fmla="*/ 76 w 173"/>
                <a:gd name="T35" fmla="*/ 167 h 191"/>
                <a:gd name="T36" fmla="*/ 68 w 173"/>
                <a:gd name="T37" fmla="*/ 161 h 191"/>
                <a:gd name="T38" fmla="*/ 60 w 173"/>
                <a:gd name="T39" fmla="*/ 158 h 191"/>
                <a:gd name="T40" fmla="*/ 51 w 173"/>
                <a:gd name="T41" fmla="*/ 163 h 191"/>
                <a:gd name="T42" fmla="*/ 47 w 173"/>
                <a:gd name="T43" fmla="*/ 173 h 191"/>
                <a:gd name="T44" fmla="*/ 38 w 173"/>
                <a:gd name="T45" fmla="*/ 179 h 191"/>
                <a:gd name="T46" fmla="*/ 28 w 173"/>
                <a:gd name="T47" fmla="*/ 189 h 191"/>
                <a:gd name="T48" fmla="*/ 16 w 173"/>
                <a:gd name="T49" fmla="*/ 191 h 191"/>
                <a:gd name="T50" fmla="*/ 12 w 173"/>
                <a:gd name="T51" fmla="*/ 183 h 191"/>
                <a:gd name="T52" fmla="*/ 14 w 173"/>
                <a:gd name="T53" fmla="*/ 171 h 191"/>
                <a:gd name="T54" fmla="*/ 4 w 173"/>
                <a:gd name="T55" fmla="*/ 151 h 191"/>
                <a:gd name="T56" fmla="*/ 0 w 173"/>
                <a:gd name="T57" fmla="*/ 148 h 191"/>
                <a:gd name="T58" fmla="*/ 2 w 173"/>
                <a:gd name="T59" fmla="*/ 87 h 191"/>
                <a:gd name="T60" fmla="*/ 20 w 173"/>
                <a:gd name="T61" fmla="*/ 87 h 191"/>
                <a:gd name="T62" fmla="*/ 23 w 173"/>
                <a:gd name="T63" fmla="*/ 13 h 191"/>
                <a:gd name="T64" fmla="*/ 36 w 173"/>
                <a:gd name="T65" fmla="*/ 12 h 191"/>
                <a:gd name="T66" fmla="*/ 65 w 173"/>
                <a:gd name="T67" fmla="*/ 5 h 191"/>
                <a:gd name="T68" fmla="*/ 71 w 173"/>
                <a:gd name="T69" fmla="*/ 13 h 191"/>
                <a:gd name="T70" fmla="*/ 83 w 173"/>
                <a:gd name="T71" fmla="*/ 5 h 191"/>
                <a:gd name="T72" fmla="*/ 89 w 173"/>
                <a:gd name="T73" fmla="*/ 5 h 191"/>
                <a:gd name="T74" fmla="*/ 99 w 173"/>
                <a:gd name="T75" fmla="*/ 0 h 191"/>
                <a:gd name="T76" fmla="*/ 102 w 173"/>
                <a:gd name="T77" fmla="*/ 2 h 191"/>
                <a:gd name="T78" fmla="*/ 108 w 173"/>
                <a:gd name="T79" fmla="*/ 19 h 1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73" h="191">
                  <a:moveTo>
                    <a:pt x="108" y="19"/>
                  </a:moveTo>
                  <a:lnTo>
                    <a:pt x="112" y="22"/>
                  </a:lnTo>
                  <a:lnTo>
                    <a:pt x="117" y="34"/>
                  </a:lnTo>
                  <a:lnTo>
                    <a:pt x="137" y="57"/>
                  </a:lnTo>
                  <a:lnTo>
                    <a:pt x="144" y="59"/>
                  </a:lnTo>
                  <a:lnTo>
                    <a:pt x="144" y="67"/>
                  </a:lnTo>
                  <a:lnTo>
                    <a:pt x="149" y="80"/>
                  </a:lnTo>
                  <a:lnTo>
                    <a:pt x="162" y="83"/>
                  </a:lnTo>
                  <a:lnTo>
                    <a:pt x="173" y="92"/>
                  </a:lnTo>
                  <a:lnTo>
                    <a:pt x="147" y="108"/>
                  </a:lnTo>
                  <a:lnTo>
                    <a:pt x="130" y="123"/>
                  </a:lnTo>
                  <a:lnTo>
                    <a:pt x="124" y="137"/>
                  </a:lnTo>
                  <a:lnTo>
                    <a:pt x="118" y="145"/>
                  </a:lnTo>
                  <a:lnTo>
                    <a:pt x="108" y="146"/>
                  </a:lnTo>
                  <a:lnTo>
                    <a:pt x="104" y="156"/>
                  </a:lnTo>
                  <a:lnTo>
                    <a:pt x="102" y="163"/>
                  </a:lnTo>
                  <a:lnTo>
                    <a:pt x="90" y="168"/>
                  </a:lnTo>
                  <a:lnTo>
                    <a:pt x="76" y="167"/>
                  </a:lnTo>
                  <a:lnTo>
                    <a:pt x="68" y="161"/>
                  </a:lnTo>
                  <a:lnTo>
                    <a:pt x="60" y="158"/>
                  </a:lnTo>
                  <a:lnTo>
                    <a:pt x="51" y="163"/>
                  </a:lnTo>
                  <a:lnTo>
                    <a:pt x="47" y="173"/>
                  </a:lnTo>
                  <a:lnTo>
                    <a:pt x="38" y="179"/>
                  </a:lnTo>
                  <a:lnTo>
                    <a:pt x="28" y="189"/>
                  </a:lnTo>
                  <a:lnTo>
                    <a:pt x="16" y="191"/>
                  </a:lnTo>
                  <a:lnTo>
                    <a:pt x="12" y="183"/>
                  </a:lnTo>
                  <a:lnTo>
                    <a:pt x="14" y="171"/>
                  </a:lnTo>
                  <a:lnTo>
                    <a:pt x="4" y="151"/>
                  </a:lnTo>
                  <a:lnTo>
                    <a:pt x="0" y="148"/>
                  </a:lnTo>
                  <a:lnTo>
                    <a:pt x="2" y="87"/>
                  </a:lnTo>
                  <a:lnTo>
                    <a:pt x="20" y="87"/>
                  </a:lnTo>
                  <a:lnTo>
                    <a:pt x="23" y="13"/>
                  </a:lnTo>
                  <a:lnTo>
                    <a:pt x="36" y="12"/>
                  </a:lnTo>
                  <a:lnTo>
                    <a:pt x="65" y="5"/>
                  </a:lnTo>
                  <a:lnTo>
                    <a:pt x="71" y="13"/>
                  </a:lnTo>
                  <a:lnTo>
                    <a:pt x="83" y="5"/>
                  </a:lnTo>
                  <a:lnTo>
                    <a:pt x="89" y="5"/>
                  </a:lnTo>
                  <a:lnTo>
                    <a:pt x="99" y="0"/>
                  </a:lnTo>
                  <a:lnTo>
                    <a:pt x="102" y="2"/>
                  </a:lnTo>
                  <a:lnTo>
                    <a:pt x="108" y="1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31" name="Freeform 30"/>
            <p:cNvSpPr>
              <a:spLocks/>
            </p:cNvSpPr>
            <p:nvPr/>
          </p:nvSpPr>
          <p:spPr bwMode="auto">
            <a:xfrm>
              <a:off x="5366988" y="3888545"/>
              <a:ext cx="391795" cy="285801"/>
            </a:xfrm>
            <a:custGeom>
              <a:avLst/>
              <a:gdLst>
                <a:gd name="T0" fmla="*/ 14 w 237"/>
                <a:gd name="T1" fmla="*/ 77 h 184"/>
                <a:gd name="T2" fmla="*/ 29 w 237"/>
                <a:gd name="T3" fmla="*/ 76 h 184"/>
                <a:gd name="T4" fmla="*/ 33 w 237"/>
                <a:gd name="T5" fmla="*/ 70 h 184"/>
                <a:gd name="T6" fmla="*/ 36 w 237"/>
                <a:gd name="T7" fmla="*/ 71 h 184"/>
                <a:gd name="T8" fmla="*/ 40 w 237"/>
                <a:gd name="T9" fmla="*/ 75 h 184"/>
                <a:gd name="T10" fmla="*/ 64 w 237"/>
                <a:gd name="T11" fmla="*/ 68 h 184"/>
                <a:gd name="T12" fmla="*/ 71 w 237"/>
                <a:gd name="T13" fmla="*/ 59 h 184"/>
                <a:gd name="T14" fmla="*/ 81 w 237"/>
                <a:gd name="T15" fmla="*/ 52 h 184"/>
                <a:gd name="T16" fmla="*/ 79 w 237"/>
                <a:gd name="T17" fmla="*/ 45 h 184"/>
                <a:gd name="T18" fmla="*/ 84 w 237"/>
                <a:gd name="T19" fmla="*/ 43 h 184"/>
                <a:gd name="T20" fmla="*/ 102 w 237"/>
                <a:gd name="T21" fmla="*/ 44 h 184"/>
                <a:gd name="T22" fmla="*/ 119 w 237"/>
                <a:gd name="T23" fmla="*/ 35 h 184"/>
                <a:gd name="T24" fmla="*/ 132 w 237"/>
                <a:gd name="T25" fmla="*/ 12 h 184"/>
                <a:gd name="T26" fmla="*/ 141 w 237"/>
                <a:gd name="T27" fmla="*/ 3 h 184"/>
                <a:gd name="T28" fmla="*/ 152 w 237"/>
                <a:gd name="T29" fmla="*/ 0 h 184"/>
                <a:gd name="T30" fmla="*/ 155 w 237"/>
                <a:gd name="T31" fmla="*/ 9 h 184"/>
                <a:gd name="T32" fmla="*/ 165 w 237"/>
                <a:gd name="T33" fmla="*/ 22 h 184"/>
                <a:gd name="T34" fmla="*/ 165 w 237"/>
                <a:gd name="T35" fmla="*/ 30 h 184"/>
                <a:gd name="T36" fmla="*/ 163 w 237"/>
                <a:gd name="T37" fmla="*/ 39 h 184"/>
                <a:gd name="T38" fmla="*/ 164 w 237"/>
                <a:gd name="T39" fmla="*/ 45 h 184"/>
                <a:gd name="T40" fmla="*/ 170 w 237"/>
                <a:gd name="T41" fmla="*/ 51 h 184"/>
                <a:gd name="T42" fmla="*/ 185 w 237"/>
                <a:gd name="T43" fmla="*/ 61 h 184"/>
                <a:gd name="T44" fmla="*/ 195 w 237"/>
                <a:gd name="T45" fmla="*/ 69 h 184"/>
                <a:gd name="T46" fmla="*/ 195 w 237"/>
                <a:gd name="T47" fmla="*/ 76 h 184"/>
                <a:gd name="T48" fmla="*/ 207 w 237"/>
                <a:gd name="T49" fmla="*/ 86 h 184"/>
                <a:gd name="T50" fmla="*/ 215 w 237"/>
                <a:gd name="T51" fmla="*/ 95 h 184"/>
                <a:gd name="T52" fmla="*/ 220 w 237"/>
                <a:gd name="T53" fmla="*/ 108 h 184"/>
                <a:gd name="T54" fmla="*/ 234 w 237"/>
                <a:gd name="T55" fmla="*/ 116 h 184"/>
                <a:gd name="T56" fmla="*/ 237 w 237"/>
                <a:gd name="T57" fmla="*/ 123 h 184"/>
                <a:gd name="T58" fmla="*/ 231 w 237"/>
                <a:gd name="T59" fmla="*/ 125 h 184"/>
                <a:gd name="T60" fmla="*/ 219 w 237"/>
                <a:gd name="T61" fmla="*/ 124 h 184"/>
                <a:gd name="T62" fmla="*/ 205 w 237"/>
                <a:gd name="T63" fmla="*/ 122 h 184"/>
                <a:gd name="T64" fmla="*/ 198 w 237"/>
                <a:gd name="T65" fmla="*/ 124 h 184"/>
                <a:gd name="T66" fmla="*/ 196 w 237"/>
                <a:gd name="T67" fmla="*/ 129 h 184"/>
                <a:gd name="T68" fmla="*/ 190 w 237"/>
                <a:gd name="T69" fmla="*/ 130 h 184"/>
                <a:gd name="T70" fmla="*/ 182 w 237"/>
                <a:gd name="T71" fmla="*/ 125 h 184"/>
                <a:gd name="T72" fmla="*/ 162 w 237"/>
                <a:gd name="T73" fmla="*/ 136 h 184"/>
                <a:gd name="T74" fmla="*/ 154 w 237"/>
                <a:gd name="T75" fmla="*/ 133 h 184"/>
                <a:gd name="T76" fmla="*/ 151 w 237"/>
                <a:gd name="T77" fmla="*/ 135 h 184"/>
                <a:gd name="T78" fmla="*/ 146 w 237"/>
                <a:gd name="T79" fmla="*/ 148 h 184"/>
                <a:gd name="T80" fmla="*/ 132 w 237"/>
                <a:gd name="T81" fmla="*/ 144 h 184"/>
                <a:gd name="T82" fmla="*/ 119 w 237"/>
                <a:gd name="T83" fmla="*/ 142 h 184"/>
                <a:gd name="T84" fmla="*/ 107 w 237"/>
                <a:gd name="T85" fmla="*/ 134 h 184"/>
                <a:gd name="T86" fmla="*/ 92 w 237"/>
                <a:gd name="T87" fmla="*/ 127 h 184"/>
                <a:gd name="T88" fmla="*/ 82 w 237"/>
                <a:gd name="T89" fmla="*/ 133 h 184"/>
                <a:gd name="T90" fmla="*/ 75 w 237"/>
                <a:gd name="T91" fmla="*/ 144 h 184"/>
                <a:gd name="T92" fmla="*/ 73 w 237"/>
                <a:gd name="T93" fmla="*/ 159 h 184"/>
                <a:gd name="T94" fmla="*/ 61 w 237"/>
                <a:gd name="T95" fmla="*/ 157 h 184"/>
                <a:gd name="T96" fmla="*/ 49 w 237"/>
                <a:gd name="T97" fmla="*/ 154 h 184"/>
                <a:gd name="T98" fmla="*/ 38 w 237"/>
                <a:gd name="T99" fmla="*/ 165 h 184"/>
                <a:gd name="T100" fmla="*/ 29 w 237"/>
                <a:gd name="T101" fmla="*/ 184 h 184"/>
                <a:gd name="T102" fmla="*/ 27 w 237"/>
                <a:gd name="T103" fmla="*/ 178 h 184"/>
                <a:gd name="T104" fmla="*/ 26 w 237"/>
                <a:gd name="T105" fmla="*/ 169 h 184"/>
                <a:gd name="T106" fmla="*/ 17 w 237"/>
                <a:gd name="T107" fmla="*/ 162 h 184"/>
                <a:gd name="T108" fmla="*/ 10 w 237"/>
                <a:gd name="T109" fmla="*/ 152 h 184"/>
                <a:gd name="T110" fmla="*/ 9 w 237"/>
                <a:gd name="T111" fmla="*/ 144 h 184"/>
                <a:gd name="T112" fmla="*/ 0 w 237"/>
                <a:gd name="T113" fmla="*/ 133 h 184"/>
                <a:gd name="T114" fmla="*/ 2 w 237"/>
                <a:gd name="T115" fmla="*/ 127 h 184"/>
                <a:gd name="T116" fmla="*/ 0 w 237"/>
                <a:gd name="T117" fmla="*/ 118 h 184"/>
                <a:gd name="T118" fmla="*/ 1 w 237"/>
                <a:gd name="T119" fmla="*/ 102 h 184"/>
                <a:gd name="T120" fmla="*/ 5 w 237"/>
                <a:gd name="T121" fmla="*/ 98 h 184"/>
                <a:gd name="T122" fmla="*/ 14 w 237"/>
                <a:gd name="T123" fmla="*/ 77 h 1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37" h="184">
                  <a:moveTo>
                    <a:pt x="14" y="77"/>
                  </a:moveTo>
                  <a:lnTo>
                    <a:pt x="29" y="76"/>
                  </a:lnTo>
                  <a:lnTo>
                    <a:pt x="33" y="70"/>
                  </a:lnTo>
                  <a:lnTo>
                    <a:pt x="36" y="71"/>
                  </a:lnTo>
                  <a:lnTo>
                    <a:pt x="40" y="75"/>
                  </a:lnTo>
                  <a:lnTo>
                    <a:pt x="64" y="68"/>
                  </a:lnTo>
                  <a:lnTo>
                    <a:pt x="71" y="59"/>
                  </a:lnTo>
                  <a:lnTo>
                    <a:pt x="81" y="52"/>
                  </a:lnTo>
                  <a:lnTo>
                    <a:pt x="79" y="45"/>
                  </a:lnTo>
                  <a:lnTo>
                    <a:pt x="84" y="43"/>
                  </a:lnTo>
                  <a:lnTo>
                    <a:pt x="102" y="44"/>
                  </a:lnTo>
                  <a:lnTo>
                    <a:pt x="119" y="35"/>
                  </a:lnTo>
                  <a:lnTo>
                    <a:pt x="132" y="12"/>
                  </a:lnTo>
                  <a:lnTo>
                    <a:pt x="141" y="3"/>
                  </a:lnTo>
                  <a:lnTo>
                    <a:pt x="152" y="0"/>
                  </a:lnTo>
                  <a:lnTo>
                    <a:pt x="155" y="9"/>
                  </a:lnTo>
                  <a:lnTo>
                    <a:pt x="165" y="22"/>
                  </a:lnTo>
                  <a:lnTo>
                    <a:pt x="165" y="30"/>
                  </a:lnTo>
                  <a:lnTo>
                    <a:pt x="163" y="39"/>
                  </a:lnTo>
                  <a:lnTo>
                    <a:pt x="164" y="45"/>
                  </a:lnTo>
                  <a:lnTo>
                    <a:pt x="170" y="51"/>
                  </a:lnTo>
                  <a:lnTo>
                    <a:pt x="185" y="61"/>
                  </a:lnTo>
                  <a:lnTo>
                    <a:pt x="195" y="69"/>
                  </a:lnTo>
                  <a:lnTo>
                    <a:pt x="195" y="76"/>
                  </a:lnTo>
                  <a:lnTo>
                    <a:pt x="207" y="86"/>
                  </a:lnTo>
                  <a:lnTo>
                    <a:pt x="215" y="95"/>
                  </a:lnTo>
                  <a:lnTo>
                    <a:pt x="220" y="108"/>
                  </a:lnTo>
                  <a:lnTo>
                    <a:pt x="234" y="116"/>
                  </a:lnTo>
                  <a:lnTo>
                    <a:pt x="237" y="123"/>
                  </a:lnTo>
                  <a:lnTo>
                    <a:pt x="231" y="125"/>
                  </a:lnTo>
                  <a:lnTo>
                    <a:pt x="219" y="124"/>
                  </a:lnTo>
                  <a:lnTo>
                    <a:pt x="205" y="122"/>
                  </a:lnTo>
                  <a:lnTo>
                    <a:pt x="198" y="124"/>
                  </a:lnTo>
                  <a:lnTo>
                    <a:pt x="196" y="129"/>
                  </a:lnTo>
                  <a:lnTo>
                    <a:pt x="190" y="130"/>
                  </a:lnTo>
                  <a:lnTo>
                    <a:pt x="182" y="125"/>
                  </a:lnTo>
                  <a:lnTo>
                    <a:pt x="162" y="136"/>
                  </a:lnTo>
                  <a:lnTo>
                    <a:pt x="154" y="133"/>
                  </a:lnTo>
                  <a:lnTo>
                    <a:pt x="151" y="135"/>
                  </a:lnTo>
                  <a:lnTo>
                    <a:pt x="146" y="148"/>
                  </a:lnTo>
                  <a:lnTo>
                    <a:pt x="132" y="144"/>
                  </a:lnTo>
                  <a:lnTo>
                    <a:pt x="119" y="142"/>
                  </a:lnTo>
                  <a:lnTo>
                    <a:pt x="107" y="134"/>
                  </a:lnTo>
                  <a:lnTo>
                    <a:pt x="92" y="127"/>
                  </a:lnTo>
                  <a:lnTo>
                    <a:pt x="82" y="133"/>
                  </a:lnTo>
                  <a:lnTo>
                    <a:pt x="75" y="144"/>
                  </a:lnTo>
                  <a:lnTo>
                    <a:pt x="73" y="159"/>
                  </a:lnTo>
                  <a:lnTo>
                    <a:pt x="61" y="157"/>
                  </a:lnTo>
                  <a:lnTo>
                    <a:pt x="49" y="154"/>
                  </a:lnTo>
                  <a:lnTo>
                    <a:pt x="38" y="165"/>
                  </a:lnTo>
                  <a:lnTo>
                    <a:pt x="29" y="184"/>
                  </a:lnTo>
                  <a:lnTo>
                    <a:pt x="27" y="178"/>
                  </a:lnTo>
                  <a:lnTo>
                    <a:pt x="26" y="169"/>
                  </a:lnTo>
                  <a:lnTo>
                    <a:pt x="17" y="162"/>
                  </a:lnTo>
                  <a:lnTo>
                    <a:pt x="10" y="152"/>
                  </a:lnTo>
                  <a:lnTo>
                    <a:pt x="9" y="144"/>
                  </a:lnTo>
                  <a:lnTo>
                    <a:pt x="0" y="133"/>
                  </a:lnTo>
                  <a:lnTo>
                    <a:pt x="2" y="127"/>
                  </a:lnTo>
                  <a:lnTo>
                    <a:pt x="0" y="118"/>
                  </a:lnTo>
                  <a:lnTo>
                    <a:pt x="1" y="102"/>
                  </a:lnTo>
                  <a:lnTo>
                    <a:pt x="5" y="98"/>
                  </a:lnTo>
                  <a:lnTo>
                    <a:pt x="14" y="77"/>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32" name="Freeform 31"/>
            <p:cNvSpPr>
              <a:spLocks/>
            </p:cNvSpPr>
            <p:nvPr/>
          </p:nvSpPr>
          <p:spPr bwMode="auto">
            <a:xfrm>
              <a:off x="5090913" y="2709621"/>
              <a:ext cx="117373" cy="65236"/>
            </a:xfrm>
            <a:custGeom>
              <a:avLst/>
              <a:gdLst>
                <a:gd name="T0" fmla="*/ 57 w 71"/>
                <a:gd name="T1" fmla="*/ 6 h 42"/>
                <a:gd name="T2" fmla="*/ 58 w 71"/>
                <a:gd name="T3" fmla="*/ 10 h 42"/>
                <a:gd name="T4" fmla="*/ 56 w 71"/>
                <a:gd name="T5" fmla="*/ 15 h 42"/>
                <a:gd name="T6" fmla="*/ 63 w 71"/>
                <a:gd name="T7" fmla="*/ 19 h 42"/>
                <a:gd name="T8" fmla="*/ 71 w 71"/>
                <a:gd name="T9" fmla="*/ 19 h 42"/>
                <a:gd name="T10" fmla="*/ 71 w 71"/>
                <a:gd name="T11" fmla="*/ 27 h 42"/>
                <a:gd name="T12" fmla="*/ 64 w 71"/>
                <a:gd name="T13" fmla="*/ 31 h 42"/>
                <a:gd name="T14" fmla="*/ 51 w 71"/>
                <a:gd name="T15" fmla="*/ 28 h 42"/>
                <a:gd name="T16" fmla="*/ 48 w 71"/>
                <a:gd name="T17" fmla="*/ 37 h 42"/>
                <a:gd name="T18" fmla="*/ 40 w 71"/>
                <a:gd name="T19" fmla="*/ 37 h 42"/>
                <a:gd name="T20" fmla="*/ 38 w 71"/>
                <a:gd name="T21" fmla="*/ 34 h 42"/>
                <a:gd name="T22" fmla="*/ 29 w 71"/>
                <a:gd name="T23" fmla="*/ 41 h 42"/>
                <a:gd name="T24" fmla="*/ 21 w 71"/>
                <a:gd name="T25" fmla="*/ 42 h 42"/>
                <a:gd name="T26" fmla="*/ 13 w 71"/>
                <a:gd name="T27" fmla="*/ 38 h 42"/>
                <a:gd name="T28" fmla="*/ 8 w 71"/>
                <a:gd name="T29" fmla="*/ 29 h 42"/>
                <a:gd name="T30" fmla="*/ 0 w 71"/>
                <a:gd name="T31" fmla="*/ 32 h 42"/>
                <a:gd name="T32" fmla="*/ 0 w 71"/>
                <a:gd name="T33" fmla="*/ 22 h 42"/>
                <a:gd name="T34" fmla="*/ 11 w 71"/>
                <a:gd name="T35" fmla="*/ 11 h 42"/>
                <a:gd name="T36" fmla="*/ 11 w 71"/>
                <a:gd name="T37" fmla="*/ 6 h 42"/>
                <a:gd name="T38" fmla="*/ 18 w 71"/>
                <a:gd name="T39" fmla="*/ 8 h 42"/>
                <a:gd name="T40" fmla="*/ 22 w 71"/>
                <a:gd name="T41" fmla="*/ 4 h 42"/>
                <a:gd name="T42" fmla="*/ 36 w 71"/>
                <a:gd name="T43" fmla="*/ 4 h 42"/>
                <a:gd name="T44" fmla="*/ 40 w 71"/>
                <a:gd name="T45" fmla="*/ 0 h 42"/>
                <a:gd name="T46" fmla="*/ 57 w 71"/>
                <a:gd name="T47" fmla="*/ 6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71" h="42">
                  <a:moveTo>
                    <a:pt x="57" y="6"/>
                  </a:moveTo>
                  <a:lnTo>
                    <a:pt x="58" y="10"/>
                  </a:lnTo>
                  <a:lnTo>
                    <a:pt x="56" y="15"/>
                  </a:lnTo>
                  <a:lnTo>
                    <a:pt x="63" y="19"/>
                  </a:lnTo>
                  <a:lnTo>
                    <a:pt x="71" y="19"/>
                  </a:lnTo>
                  <a:lnTo>
                    <a:pt x="71" y="27"/>
                  </a:lnTo>
                  <a:lnTo>
                    <a:pt x="64" y="31"/>
                  </a:lnTo>
                  <a:lnTo>
                    <a:pt x="51" y="28"/>
                  </a:lnTo>
                  <a:lnTo>
                    <a:pt x="48" y="37"/>
                  </a:lnTo>
                  <a:lnTo>
                    <a:pt x="40" y="37"/>
                  </a:lnTo>
                  <a:lnTo>
                    <a:pt x="38" y="34"/>
                  </a:lnTo>
                  <a:lnTo>
                    <a:pt x="29" y="41"/>
                  </a:lnTo>
                  <a:lnTo>
                    <a:pt x="21" y="42"/>
                  </a:lnTo>
                  <a:lnTo>
                    <a:pt x="13" y="38"/>
                  </a:lnTo>
                  <a:lnTo>
                    <a:pt x="8" y="29"/>
                  </a:lnTo>
                  <a:lnTo>
                    <a:pt x="0" y="32"/>
                  </a:lnTo>
                  <a:lnTo>
                    <a:pt x="0" y="22"/>
                  </a:lnTo>
                  <a:lnTo>
                    <a:pt x="11" y="11"/>
                  </a:lnTo>
                  <a:lnTo>
                    <a:pt x="11" y="6"/>
                  </a:lnTo>
                  <a:lnTo>
                    <a:pt x="18" y="8"/>
                  </a:lnTo>
                  <a:lnTo>
                    <a:pt x="22" y="4"/>
                  </a:lnTo>
                  <a:lnTo>
                    <a:pt x="36" y="4"/>
                  </a:lnTo>
                  <a:lnTo>
                    <a:pt x="40" y="0"/>
                  </a:lnTo>
                  <a:lnTo>
                    <a:pt x="57" y="6"/>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33" name="Freeform 32"/>
            <p:cNvSpPr>
              <a:spLocks/>
            </p:cNvSpPr>
            <p:nvPr/>
          </p:nvSpPr>
          <p:spPr bwMode="auto">
            <a:xfrm>
              <a:off x="4667708" y="3908739"/>
              <a:ext cx="181845" cy="198817"/>
            </a:xfrm>
            <a:custGeom>
              <a:avLst/>
              <a:gdLst>
                <a:gd name="T0" fmla="*/ 105 w 110"/>
                <a:gd name="T1" fmla="*/ 115 h 128"/>
                <a:gd name="T2" fmla="*/ 97 w 110"/>
                <a:gd name="T3" fmla="*/ 115 h 128"/>
                <a:gd name="T4" fmla="*/ 84 w 110"/>
                <a:gd name="T5" fmla="*/ 111 h 128"/>
                <a:gd name="T6" fmla="*/ 72 w 110"/>
                <a:gd name="T7" fmla="*/ 111 h 128"/>
                <a:gd name="T8" fmla="*/ 50 w 110"/>
                <a:gd name="T9" fmla="*/ 115 h 128"/>
                <a:gd name="T10" fmla="*/ 37 w 110"/>
                <a:gd name="T11" fmla="*/ 121 h 128"/>
                <a:gd name="T12" fmla="*/ 19 w 110"/>
                <a:gd name="T13" fmla="*/ 128 h 128"/>
                <a:gd name="T14" fmla="*/ 16 w 110"/>
                <a:gd name="T15" fmla="*/ 128 h 128"/>
                <a:gd name="T16" fmla="*/ 17 w 110"/>
                <a:gd name="T17" fmla="*/ 111 h 128"/>
                <a:gd name="T18" fmla="*/ 19 w 110"/>
                <a:gd name="T19" fmla="*/ 108 h 128"/>
                <a:gd name="T20" fmla="*/ 18 w 110"/>
                <a:gd name="T21" fmla="*/ 100 h 128"/>
                <a:gd name="T22" fmla="*/ 11 w 110"/>
                <a:gd name="T23" fmla="*/ 91 h 128"/>
                <a:gd name="T24" fmla="*/ 5 w 110"/>
                <a:gd name="T25" fmla="*/ 90 h 128"/>
                <a:gd name="T26" fmla="*/ 0 w 110"/>
                <a:gd name="T27" fmla="*/ 84 h 128"/>
                <a:gd name="T28" fmla="*/ 3 w 110"/>
                <a:gd name="T29" fmla="*/ 75 h 128"/>
                <a:gd name="T30" fmla="*/ 2 w 110"/>
                <a:gd name="T31" fmla="*/ 65 h 128"/>
                <a:gd name="T32" fmla="*/ 3 w 110"/>
                <a:gd name="T33" fmla="*/ 59 h 128"/>
                <a:gd name="T34" fmla="*/ 6 w 110"/>
                <a:gd name="T35" fmla="*/ 59 h 128"/>
                <a:gd name="T36" fmla="*/ 7 w 110"/>
                <a:gd name="T37" fmla="*/ 50 h 128"/>
                <a:gd name="T38" fmla="*/ 5 w 110"/>
                <a:gd name="T39" fmla="*/ 46 h 128"/>
                <a:gd name="T40" fmla="*/ 7 w 110"/>
                <a:gd name="T41" fmla="*/ 43 h 128"/>
                <a:gd name="T42" fmla="*/ 14 w 110"/>
                <a:gd name="T43" fmla="*/ 40 h 128"/>
                <a:gd name="T44" fmla="*/ 9 w 110"/>
                <a:gd name="T45" fmla="*/ 24 h 128"/>
                <a:gd name="T46" fmla="*/ 5 w 110"/>
                <a:gd name="T47" fmla="*/ 15 h 128"/>
                <a:gd name="T48" fmla="*/ 7 w 110"/>
                <a:gd name="T49" fmla="*/ 8 h 128"/>
                <a:gd name="T50" fmla="*/ 11 w 110"/>
                <a:gd name="T51" fmla="*/ 6 h 128"/>
                <a:gd name="T52" fmla="*/ 13 w 110"/>
                <a:gd name="T53" fmla="*/ 5 h 128"/>
                <a:gd name="T54" fmla="*/ 18 w 110"/>
                <a:gd name="T55" fmla="*/ 7 h 128"/>
                <a:gd name="T56" fmla="*/ 32 w 110"/>
                <a:gd name="T57" fmla="*/ 8 h 128"/>
                <a:gd name="T58" fmla="*/ 35 w 110"/>
                <a:gd name="T59" fmla="*/ 2 h 128"/>
                <a:gd name="T60" fmla="*/ 39 w 110"/>
                <a:gd name="T61" fmla="*/ 2 h 128"/>
                <a:gd name="T62" fmla="*/ 44 w 110"/>
                <a:gd name="T63" fmla="*/ 0 h 128"/>
                <a:gd name="T64" fmla="*/ 47 w 110"/>
                <a:gd name="T65" fmla="*/ 9 h 128"/>
                <a:gd name="T66" fmla="*/ 51 w 110"/>
                <a:gd name="T67" fmla="*/ 6 h 128"/>
                <a:gd name="T68" fmla="*/ 58 w 110"/>
                <a:gd name="T69" fmla="*/ 3 h 128"/>
                <a:gd name="T70" fmla="*/ 67 w 110"/>
                <a:gd name="T71" fmla="*/ 7 h 128"/>
                <a:gd name="T72" fmla="*/ 70 w 110"/>
                <a:gd name="T73" fmla="*/ 14 h 128"/>
                <a:gd name="T74" fmla="*/ 78 w 110"/>
                <a:gd name="T75" fmla="*/ 19 h 128"/>
                <a:gd name="T76" fmla="*/ 85 w 110"/>
                <a:gd name="T77" fmla="*/ 14 h 128"/>
                <a:gd name="T78" fmla="*/ 93 w 110"/>
                <a:gd name="T79" fmla="*/ 13 h 128"/>
                <a:gd name="T80" fmla="*/ 106 w 110"/>
                <a:gd name="T81" fmla="*/ 18 h 128"/>
                <a:gd name="T82" fmla="*/ 110 w 110"/>
                <a:gd name="T83" fmla="*/ 48 h 128"/>
                <a:gd name="T84" fmla="*/ 103 w 110"/>
                <a:gd name="T85" fmla="*/ 65 h 128"/>
                <a:gd name="T86" fmla="*/ 98 w 110"/>
                <a:gd name="T87" fmla="*/ 88 h 128"/>
                <a:gd name="T88" fmla="*/ 106 w 110"/>
                <a:gd name="T89" fmla="*/ 107 h 128"/>
                <a:gd name="T90" fmla="*/ 105 w 110"/>
                <a:gd name="T91" fmla="*/ 115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10" h="128">
                  <a:moveTo>
                    <a:pt x="105" y="115"/>
                  </a:moveTo>
                  <a:lnTo>
                    <a:pt x="97" y="115"/>
                  </a:lnTo>
                  <a:lnTo>
                    <a:pt x="84" y="111"/>
                  </a:lnTo>
                  <a:lnTo>
                    <a:pt x="72" y="111"/>
                  </a:lnTo>
                  <a:lnTo>
                    <a:pt x="50" y="115"/>
                  </a:lnTo>
                  <a:lnTo>
                    <a:pt x="37" y="121"/>
                  </a:lnTo>
                  <a:lnTo>
                    <a:pt x="19" y="128"/>
                  </a:lnTo>
                  <a:lnTo>
                    <a:pt x="16" y="128"/>
                  </a:lnTo>
                  <a:lnTo>
                    <a:pt x="17" y="111"/>
                  </a:lnTo>
                  <a:lnTo>
                    <a:pt x="19" y="108"/>
                  </a:lnTo>
                  <a:lnTo>
                    <a:pt x="18" y="100"/>
                  </a:lnTo>
                  <a:lnTo>
                    <a:pt x="11" y="91"/>
                  </a:lnTo>
                  <a:lnTo>
                    <a:pt x="5" y="90"/>
                  </a:lnTo>
                  <a:lnTo>
                    <a:pt x="0" y="84"/>
                  </a:lnTo>
                  <a:lnTo>
                    <a:pt x="3" y="75"/>
                  </a:lnTo>
                  <a:lnTo>
                    <a:pt x="2" y="65"/>
                  </a:lnTo>
                  <a:lnTo>
                    <a:pt x="3" y="59"/>
                  </a:lnTo>
                  <a:lnTo>
                    <a:pt x="6" y="59"/>
                  </a:lnTo>
                  <a:lnTo>
                    <a:pt x="7" y="50"/>
                  </a:lnTo>
                  <a:lnTo>
                    <a:pt x="5" y="46"/>
                  </a:lnTo>
                  <a:lnTo>
                    <a:pt x="7" y="43"/>
                  </a:lnTo>
                  <a:lnTo>
                    <a:pt x="14" y="40"/>
                  </a:lnTo>
                  <a:lnTo>
                    <a:pt x="9" y="24"/>
                  </a:lnTo>
                  <a:lnTo>
                    <a:pt x="5" y="15"/>
                  </a:lnTo>
                  <a:lnTo>
                    <a:pt x="7" y="8"/>
                  </a:lnTo>
                  <a:lnTo>
                    <a:pt x="11" y="6"/>
                  </a:lnTo>
                  <a:lnTo>
                    <a:pt x="13" y="5"/>
                  </a:lnTo>
                  <a:lnTo>
                    <a:pt x="18" y="7"/>
                  </a:lnTo>
                  <a:lnTo>
                    <a:pt x="32" y="8"/>
                  </a:lnTo>
                  <a:lnTo>
                    <a:pt x="35" y="2"/>
                  </a:lnTo>
                  <a:lnTo>
                    <a:pt x="39" y="2"/>
                  </a:lnTo>
                  <a:lnTo>
                    <a:pt x="44" y="0"/>
                  </a:lnTo>
                  <a:lnTo>
                    <a:pt x="47" y="9"/>
                  </a:lnTo>
                  <a:lnTo>
                    <a:pt x="51" y="6"/>
                  </a:lnTo>
                  <a:lnTo>
                    <a:pt x="58" y="3"/>
                  </a:lnTo>
                  <a:lnTo>
                    <a:pt x="67" y="7"/>
                  </a:lnTo>
                  <a:lnTo>
                    <a:pt x="70" y="14"/>
                  </a:lnTo>
                  <a:lnTo>
                    <a:pt x="78" y="19"/>
                  </a:lnTo>
                  <a:lnTo>
                    <a:pt x="85" y="14"/>
                  </a:lnTo>
                  <a:lnTo>
                    <a:pt x="93" y="13"/>
                  </a:lnTo>
                  <a:lnTo>
                    <a:pt x="106" y="18"/>
                  </a:lnTo>
                  <a:lnTo>
                    <a:pt x="110" y="48"/>
                  </a:lnTo>
                  <a:lnTo>
                    <a:pt x="103" y="65"/>
                  </a:lnTo>
                  <a:lnTo>
                    <a:pt x="98" y="88"/>
                  </a:lnTo>
                  <a:lnTo>
                    <a:pt x="106" y="107"/>
                  </a:lnTo>
                  <a:lnTo>
                    <a:pt x="105" y="11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34" name="Freeform 33"/>
            <p:cNvSpPr>
              <a:spLocks/>
            </p:cNvSpPr>
            <p:nvPr/>
          </p:nvSpPr>
          <p:spPr bwMode="auto">
            <a:xfrm>
              <a:off x="5185143" y="3832628"/>
              <a:ext cx="229787" cy="358804"/>
            </a:xfrm>
            <a:custGeom>
              <a:avLst/>
              <a:gdLst>
                <a:gd name="T0" fmla="*/ 85 w 139"/>
                <a:gd name="T1" fmla="*/ 220 h 231"/>
                <a:gd name="T2" fmla="*/ 82 w 139"/>
                <a:gd name="T3" fmla="*/ 219 h 231"/>
                <a:gd name="T4" fmla="*/ 71 w 139"/>
                <a:gd name="T5" fmla="*/ 222 h 231"/>
                <a:gd name="T6" fmla="*/ 60 w 139"/>
                <a:gd name="T7" fmla="*/ 219 h 231"/>
                <a:gd name="T8" fmla="*/ 52 w 139"/>
                <a:gd name="T9" fmla="*/ 220 h 231"/>
                <a:gd name="T10" fmla="*/ 22 w 139"/>
                <a:gd name="T11" fmla="*/ 220 h 231"/>
                <a:gd name="T12" fmla="*/ 24 w 139"/>
                <a:gd name="T13" fmla="*/ 204 h 231"/>
                <a:gd name="T14" fmla="*/ 17 w 139"/>
                <a:gd name="T15" fmla="*/ 190 h 231"/>
                <a:gd name="T16" fmla="*/ 9 w 139"/>
                <a:gd name="T17" fmla="*/ 186 h 231"/>
                <a:gd name="T18" fmla="*/ 5 w 139"/>
                <a:gd name="T19" fmla="*/ 177 h 231"/>
                <a:gd name="T20" fmla="*/ 0 w 139"/>
                <a:gd name="T21" fmla="*/ 174 h 231"/>
                <a:gd name="T22" fmla="*/ 0 w 139"/>
                <a:gd name="T23" fmla="*/ 168 h 231"/>
                <a:gd name="T24" fmla="*/ 5 w 139"/>
                <a:gd name="T25" fmla="*/ 154 h 231"/>
                <a:gd name="T26" fmla="*/ 14 w 139"/>
                <a:gd name="T27" fmla="*/ 134 h 231"/>
                <a:gd name="T28" fmla="*/ 19 w 139"/>
                <a:gd name="T29" fmla="*/ 133 h 231"/>
                <a:gd name="T30" fmla="*/ 30 w 139"/>
                <a:gd name="T31" fmla="*/ 121 h 231"/>
                <a:gd name="T32" fmla="*/ 37 w 139"/>
                <a:gd name="T33" fmla="*/ 121 h 231"/>
                <a:gd name="T34" fmla="*/ 47 w 139"/>
                <a:gd name="T35" fmla="*/ 129 h 231"/>
                <a:gd name="T36" fmla="*/ 60 w 139"/>
                <a:gd name="T37" fmla="*/ 122 h 231"/>
                <a:gd name="T38" fmla="*/ 61 w 139"/>
                <a:gd name="T39" fmla="*/ 114 h 231"/>
                <a:gd name="T40" fmla="*/ 66 w 139"/>
                <a:gd name="T41" fmla="*/ 105 h 231"/>
                <a:gd name="T42" fmla="*/ 68 w 139"/>
                <a:gd name="T43" fmla="*/ 95 h 231"/>
                <a:gd name="T44" fmla="*/ 78 w 139"/>
                <a:gd name="T45" fmla="*/ 86 h 231"/>
                <a:gd name="T46" fmla="*/ 81 w 139"/>
                <a:gd name="T47" fmla="*/ 72 h 231"/>
                <a:gd name="T48" fmla="*/ 85 w 139"/>
                <a:gd name="T49" fmla="*/ 67 h 231"/>
                <a:gd name="T50" fmla="*/ 88 w 139"/>
                <a:gd name="T51" fmla="*/ 56 h 231"/>
                <a:gd name="T52" fmla="*/ 93 w 139"/>
                <a:gd name="T53" fmla="*/ 43 h 231"/>
                <a:gd name="T54" fmla="*/ 108 w 139"/>
                <a:gd name="T55" fmla="*/ 27 h 231"/>
                <a:gd name="T56" fmla="*/ 108 w 139"/>
                <a:gd name="T57" fmla="*/ 20 h 231"/>
                <a:gd name="T58" fmla="*/ 110 w 139"/>
                <a:gd name="T59" fmla="*/ 16 h 231"/>
                <a:gd name="T60" fmla="*/ 103 w 139"/>
                <a:gd name="T61" fmla="*/ 8 h 231"/>
                <a:gd name="T62" fmla="*/ 104 w 139"/>
                <a:gd name="T63" fmla="*/ 1 h 231"/>
                <a:gd name="T64" fmla="*/ 109 w 139"/>
                <a:gd name="T65" fmla="*/ 0 h 231"/>
                <a:gd name="T66" fmla="*/ 116 w 139"/>
                <a:gd name="T67" fmla="*/ 14 h 231"/>
                <a:gd name="T68" fmla="*/ 118 w 139"/>
                <a:gd name="T69" fmla="*/ 27 h 231"/>
                <a:gd name="T70" fmla="*/ 117 w 139"/>
                <a:gd name="T71" fmla="*/ 41 h 231"/>
                <a:gd name="T72" fmla="*/ 127 w 139"/>
                <a:gd name="T73" fmla="*/ 60 h 231"/>
                <a:gd name="T74" fmla="*/ 117 w 139"/>
                <a:gd name="T75" fmla="*/ 60 h 231"/>
                <a:gd name="T76" fmla="*/ 112 w 139"/>
                <a:gd name="T77" fmla="*/ 61 h 231"/>
                <a:gd name="T78" fmla="*/ 104 w 139"/>
                <a:gd name="T79" fmla="*/ 59 h 231"/>
                <a:gd name="T80" fmla="*/ 100 w 139"/>
                <a:gd name="T81" fmla="*/ 69 h 231"/>
                <a:gd name="T82" fmla="*/ 111 w 139"/>
                <a:gd name="T83" fmla="*/ 81 h 231"/>
                <a:gd name="T84" fmla="*/ 119 w 139"/>
                <a:gd name="T85" fmla="*/ 85 h 231"/>
                <a:gd name="T86" fmla="*/ 121 w 139"/>
                <a:gd name="T87" fmla="*/ 93 h 231"/>
                <a:gd name="T88" fmla="*/ 127 w 139"/>
                <a:gd name="T89" fmla="*/ 107 h 231"/>
                <a:gd name="T90" fmla="*/ 124 w 139"/>
                <a:gd name="T91" fmla="*/ 113 h 231"/>
                <a:gd name="T92" fmla="*/ 115 w 139"/>
                <a:gd name="T93" fmla="*/ 134 h 231"/>
                <a:gd name="T94" fmla="*/ 111 w 139"/>
                <a:gd name="T95" fmla="*/ 138 h 231"/>
                <a:gd name="T96" fmla="*/ 110 w 139"/>
                <a:gd name="T97" fmla="*/ 154 h 231"/>
                <a:gd name="T98" fmla="*/ 112 w 139"/>
                <a:gd name="T99" fmla="*/ 163 h 231"/>
                <a:gd name="T100" fmla="*/ 110 w 139"/>
                <a:gd name="T101" fmla="*/ 169 h 231"/>
                <a:gd name="T102" fmla="*/ 119 w 139"/>
                <a:gd name="T103" fmla="*/ 180 h 231"/>
                <a:gd name="T104" fmla="*/ 120 w 139"/>
                <a:gd name="T105" fmla="*/ 188 h 231"/>
                <a:gd name="T106" fmla="*/ 127 w 139"/>
                <a:gd name="T107" fmla="*/ 198 h 231"/>
                <a:gd name="T108" fmla="*/ 136 w 139"/>
                <a:gd name="T109" fmla="*/ 205 h 231"/>
                <a:gd name="T110" fmla="*/ 137 w 139"/>
                <a:gd name="T111" fmla="*/ 214 h 231"/>
                <a:gd name="T112" fmla="*/ 139 w 139"/>
                <a:gd name="T113" fmla="*/ 220 h 231"/>
                <a:gd name="T114" fmla="*/ 137 w 139"/>
                <a:gd name="T115" fmla="*/ 231 h 231"/>
                <a:gd name="T116" fmla="*/ 123 w 139"/>
                <a:gd name="T117" fmla="*/ 227 h 231"/>
                <a:gd name="T118" fmla="*/ 108 w 139"/>
                <a:gd name="T119" fmla="*/ 221 h 231"/>
                <a:gd name="T120" fmla="*/ 85 w 139"/>
                <a:gd name="T121" fmla="*/ 220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39" h="231">
                  <a:moveTo>
                    <a:pt x="85" y="220"/>
                  </a:moveTo>
                  <a:lnTo>
                    <a:pt x="82" y="219"/>
                  </a:lnTo>
                  <a:lnTo>
                    <a:pt x="71" y="222"/>
                  </a:lnTo>
                  <a:lnTo>
                    <a:pt x="60" y="219"/>
                  </a:lnTo>
                  <a:lnTo>
                    <a:pt x="52" y="220"/>
                  </a:lnTo>
                  <a:lnTo>
                    <a:pt x="22" y="220"/>
                  </a:lnTo>
                  <a:lnTo>
                    <a:pt x="24" y="204"/>
                  </a:lnTo>
                  <a:lnTo>
                    <a:pt x="17" y="190"/>
                  </a:lnTo>
                  <a:lnTo>
                    <a:pt x="9" y="186"/>
                  </a:lnTo>
                  <a:lnTo>
                    <a:pt x="5" y="177"/>
                  </a:lnTo>
                  <a:lnTo>
                    <a:pt x="0" y="174"/>
                  </a:lnTo>
                  <a:lnTo>
                    <a:pt x="0" y="168"/>
                  </a:lnTo>
                  <a:lnTo>
                    <a:pt x="5" y="154"/>
                  </a:lnTo>
                  <a:lnTo>
                    <a:pt x="14" y="134"/>
                  </a:lnTo>
                  <a:lnTo>
                    <a:pt x="19" y="133"/>
                  </a:lnTo>
                  <a:lnTo>
                    <a:pt x="30" y="121"/>
                  </a:lnTo>
                  <a:lnTo>
                    <a:pt x="37" y="121"/>
                  </a:lnTo>
                  <a:lnTo>
                    <a:pt x="47" y="129"/>
                  </a:lnTo>
                  <a:lnTo>
                    <a:pt x="60" y="122"/>
                  </a:lnTo>
                  <a:lnTo>
                    <a:pt x="61" y="114"/>
                  </a:lnTo>
                  <a:lnTo>
                    <a:pt x="66" y="105"/>
                  </a:lnTo>
                  <a:lnTo>
                    <a:pt x="68" y="95"/>
                  </a:lnTo>
                  <a:lnTo>
                    <a:pt x="78" y="86"/>
                  </a:lnTo>
                  <a:lnTo>
                    <a:pt x="81" y="72"/>
                  </a:lnTo>
                  <a:lnTo>
                    <a:pt x="85" y="67"/>
                  </a:lnTo>
                  <a:lnTo>
                    <a:pt x="88" y="56"/>
                  </a:lnTo>
                  <a:lnTo>
                    <a:pt x="93" y="43"/>
                  </a:lnTo>
                  <a:lnTo>
                    <a:pt x="108" y="27"/>
                  </a:lnTo>
                  <a:lnTo>
                    <a:pt x="108" y="20"/>
                  </a:lnTo>
                  <a:lnTo>
                    <a:pt x="110" y="16"/>
                  </a:lnTo>
                  <a:lnTo>
                    <a:pt x="103" y="8"/>
                  </a:lnTo>
                  <a:lnTo>
                    <a:pt x="104" y="1"/>
                  </a:lnTo>
                  <a:lnTo>
                    <a:pt x="109" y="0"/>
                  </a:lnTo>
                  <a:lnTo>
                    <a:pt x="116" y="14"/>
                  </a:lnTo>
                  <a:lnTo>
                    <a:pt x="118" y="27"/>
                  </a:lnTo>
                  <a:lnTo>
                    <a:pt x="117" y="41"/>
                  </a:lnTo>
                  <a:lnTo>
                    <a:pt x="127" y="60"/>
                  </a:lnTo>
                  <a:lnTo>
                    <a:pt x="117" y="60"/>
                  </a:lnTo>
                  <a:lnTo>
                    <a:pt x="112" y="61"/>
                  </a:lnTo>
                  <a:lnTo>
                    <a:pt x="104" y="59"/>
                  </a:lnTo>
                  <a:lnTo>
                    <a:pt x="100" y="69"/>
                  </a:lnTo>
                  <a:lnTo>
                    <a:pt x="111" y="81"/>
                  </a:lnTo>
                  <a:lnTo>
                    <a:pt x="119" y="85"/>
                  </a:lnTo>
                  <a:lnTo>
                    <a:pt x="121" y="93"/>
                  </a:lnTo>
                  <a:lnTo>
                    <a:pt x="127" y="107"/>
                  </a:lnTo>
                  <a:lnTo>
                    <a:pt x="124" y="113"/>
                  </a:lnTo>
                  <a:lnTo>
                    <a:pt x="115" y="134"/>
                  </a:lnTo>
                  <a:lnTo>
                    <a:pt x="111" y="138"/>
                  </a:lnTo>
                  <a:lnTo>
                    <a:pt x="110" y="154"/>
                  </a:lnTo>
                  <a:lnTo>
                    <a:pt x="112" y="163"/>
                  </a:lnTo>
                  <a:lnTo>
                    <a:pt x="110" y="169"/>
                  </a:lnTo>
                  <a:lnTo>
                    <a:pt x="119" y="180"/>
                  </a:lnTo>
                  <a:lnTo>
                    <a:pt x="120" y="188"/>
                  </a:lnTo>
                  <a:lnTo>
                    <a:pt x="127" y="198"/>
                  </a:lnTo>
                  <a:lnTo>
                    <a:pt x="136" y="205"/>
                  </a:lnTo>
                  <a:lnTo>
                    <a:pt x="137" y="214"/>
                  </a:lnTo>
                  <a:lnTo>
                    <a:pt x="139" y="220"/>
                  </a:lnTo>
                  <a:lnTo>
                    <a:pt x="137" y="231"/>
                  </a:lnTo>
                  <a:lnTo>
                    <a:pt x="123" y="227"/>
                  </a:lnTo>
                  <a:lnTo>
                    <a:pt x="108" y="221"/>
                  </a:lnTo>
                  <a:lnTo>
                    <a:pt x="85" y="22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35" name="Freeform 34"/>
            <p:cNvSpPr>
              <a:spLocks/>
            </p:cNvSpPr>
            <p:nvPr/>
          </p:nvSpPr>
          <p:spPr bwMode="auto">
            <a:xfrm>
              <a:off x="5297556" y="4078043"/>
              <a:ext cx="576947" cy="598006"/>
            </a:xfrm>
            <a:custGeom>
              <a:avLst/>
              <a:gdLst>
                <a:gd name="T0" fmla="*/ 342 w 349"/>
                <a:gd name="T1" fmla="*/ 61 h 385"/>
                <a:gd name="T2" fmla="*/ 343 w 349"/>
                <a:gd name="T3" fmla="*/ 71 h 385"/>
                <a:gd name="T4" fmla="*/ 329 w 349"/>
                <a:gd name="T5" fmla="*/ 87 h 385"/>
                <a:gd name="T6" fmla="*/ 324 w 349"/>
                <a:gd name="T7" fmla="*/ 114 h 385"/>
                <a:gd name="T8" fmla="*/ 320 w 349"/>
                <a:gd name="T9" fmla="*/ 137 h 385"/>
                <a:gd name="T10" fmla="*/ 314 w 349"/>
                <a:gd name="T11" fmla="*/ 155 h 385"/>
                <a:gd name="T12" fmla="*/ 310 w 349"/>
                <a:gd name="T13" fmla="*/ 168 h 385"/>
                <a:gd name="T14" fmla="*/ 315 w 349"/>
                <a:gd name="T15" fmla="*/ 203 h 385"/>
                <a:gd name="T16" fmla="*/ 316 w 349"/>
                <a:gd name="T17" fmla="*/ 233 h 385"/>
                <a:gd name="T18" fmla="*/ 330 w 349"/>
                <a:gd name="T19" fmla="*/ 256 h 385"/>
                <a:gd name="T20" fmla="*/ 332 w 349"/>
                <a:gd name="T21" fmla="*/ 281 h 385"/>
                <a:gd name="T22" fmla="*/ 303 w 349"/>
                <a:gd name="T23" fmla="*/ 287 h 385"/>
                <a:gd name="T24" fmla="*/ 301 w 349"/>
                <a:gd name="T25" fmla="*/ 309 h 385"/>
                <a:gd name="T26" fmla="*/ 295 w 349"/>
                <a:gd name="T27" fmla="*/ 354 h 385"/>
                <a:gd name="T28" fmla="*/ 312 w 349"/>
                <a:gd name="T29" fmla="*/ 366 h 385"/>
                <a:gd name="T30" fmla="*/ 318 w 349"/>
                <a:gd name="T31" fmla="*/ 385 h 385"/>
                <a:gd name="T32" fmla="*/ 297 w 349"/>
                <a:gd name="T33" fmla="*/ 373 h 385"/>
                <a:gd name="T34" fmla="*/ 276 w 349"/>
                <a:gd name="T35" fmla="*/ 362 h 385"/>
                <a:gd name="T36" fmla="*/ 261 w 349"/>
                <a:gd name="T37" fmla="*/ 357 h 385"/>
                <a:gd name="T38" fmla="*/ 241 w 349"/>
                <a:gd name="T39" fmla="*/ 345 h 385"/>
                <a:gd name="T40" fmla="*/ 221 w 349"/>
                <a:gd name="T41" fmla="*/ 344 h 385"/>
                <a:gd name="T42" fmla="*/ 214 w 349"/>
                <a:gd name="T43" fmla="*/ 336 h 385"/>
                <a:gd name="T44" fmla="*/ 194 w 349"/>
                <a:gd name="T45" fmla="*/ 338 h 385"/>
                <a:gd name="T46" fmla="*/ 181 w 349"/>
                <a:gd name="T47" fmla="*/ 340 h 385"/>
                <a:gd name="T48" fmla="*/ 177 w 349"/>
                <a:gd name="T49" fmla="*/ 307 h 385"/>
                <a:gd name="T50" fmla="*/ 178 w 349"/>
                <a:gd name="T51" fmla="*/ 282 h 385"/>
                <a:gd name="T52" fmla="*/ 175 w 349"/>
                <a:gd name="T53" fmla="*/ 261 h 385"/>
                <a:gd name="T54" fmla="*/ 154 w 349"/>
                <a:gd name="T55" fmla="*/ 253 h 385"/>
                <a:gd name="T56" fmla="*/ 144 w 349"/>
                <a:gd name="T57" fmla="*/ 257 h 385"/>
                <a:gd name="T58" fmla="*/ 128 w 349"/>
                <a:gd name="T59" fmla="*/ 270 h 385"/>
                <a:gd name="T60" fmla="*/ 115 w 349"/>
                <a:gd name="T61" fmla="*/ 273 h 385"/>
                <a:gd name="T62" fmla="*/ 97 w 349"/>
                <a:gd name="T63" fmla="*/ 277 h 385"/>
                <a:gd name="T64" fmla="*/ 85 w 349"/>
                <a:gd name="T65" fmla="*/ 260 h 385"/>
                <a:gd name="T66" fmla="*/ 76 w 349"/>
                <a:gd name="T67" fmla="*/ 232 h 385"/>
                <a:gd name="T68" fmla="*/ 15 w 349"/>
                <a:gd name="T69" fmla="*/ 234 h 385"/>
                <a:gd name="T70" fmla="*/ 2 w 349"/>
                <a:gd name="T71" fmla="*/ 236 h 385"/>
                <a:gd name="T72" fmla="*/ 5 w 349"/>
                <a:gd name="T73" fmla="*/ 228 h 385"/>
                <a:gd name="T74" fmla="*/ 8 w 349"/>
                <a:gd name="T75" fmla="*/ 213 h 385"/>
                <a:gd name="T76" fmla="*/ 20 w 349"/>
                <a:gd name="T77" fmla="*/ 211 h 385"/>
                <a:gd name="T78" fmla="*/ 36 w 349"/>
                <a:gd name="T79" fmla="*/ 203 h 385"/>
                <a:gd name="T80" fmla="*/ 44 w 349"/>
                <a:gd name="T81" fmla="*/ 213 h 385"/>
                <a:gd name="T82" fmla="*/ 66 w 349"/>
                <a:gd name="T83" fmla="*/ 190 h 385"/>
                <a:gd name="T84" fmla="*/ 70 w 349"/>
                <a:gd name="T85" fmla="*/ 166 h 385"/>
                <a:gd name="T86" fmla="*/ 86 w 349"/>
                <a:gd name="T87" fmla="*/ 135 h 385"/>
                <a:gd name="T88" fmla="*/ 101 w 349"/>
                <a:gd name="T89" fmla="*/ 118 h 385"/>
                <a:gd name="T90" fmla="*/ 104 w 349"/>
                <a:gd name="T91" fmla="*/ 103 h 385"/>
                <a:gd name="T92" fmla="*/ 105 w 349"/>
                <a:gd name="T93" fmla="*/ 73 h 385"/>
                <a:gd name="T94" fmla="*/ 114 w 349"/>
                <a:gd name="T95" fmla="*/ 49 h 385"/>
                <a:gd name="T96" fmla="*/ 117 w 349"/>
                <a:gd name="T97" fmla="*/ 22 h 385"/>
                <a:gd name="T98" fmla="*/ 134 w 349"/>
                <a:gd name="T99" fmla="*/ 5 h 385"/>
                <a:gd name="T100" fmla="*/ 161 w 349"/>
                <a:gd name="T101" fmla="*/ 20 h 385"/>
                <a:gd name="T102" fmla="*/ 188 w 349"/>
                <a:gd name="T103" fmla="*/ 26 h 385"/>
                <a:gd name="T104" fmla="*/ 196 w 349"/>
                <a:gd name="T105" fmla="*/ 11 h 385"/>
                <a:gd name="T106" fmla="*/ 224 w 349"/>
                <a:gd name="T107" fmla="*/ 3 h 385"/>
                <a:gd name="T108" fmla="*/ 238 w 349"/>
                <a:gd name="T109" fmla="*/ 7 h 385"/>
                <a:gd name="T110" fmla="*/ 247 w 349"/>
                <a:gd name="T111" fmla="*/ 0 h 385"/>
                <a:gd name="T112" fmla="*/ 273 w 349"/>
                <a:gd name="T113" fmla="*/ 3 h 385"/>
                <a:gd name="T114" fmla="*/ 290 w 349"/>
                <a:gd name="T115" fmla="*/ 18 h 385"/>
                <a:gd name="T116" fmla="*/ 303 w 349"/>
                <a:gd name="T117" fmla="*/ 17 h 385"/>
                <a:gd name="T118" fmla="*/ 322 w 349"/>
                <a:gd name="T119" fmla="*/ 14 h 385"/>
                <a:gd name="T120" fmla="*/ 343 w 349"/>
                <a:gd name="T121" fmla="*/ 37 h 3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349" h="385">
                  <a:moveTo>
                    <a:pt x="343" y="37"/>
                  </a:moveTo>
                  <a:lnTo>
                    <a:pt x="342" y="61"/>
                  </a:lnTo>
                  <a:lnTo>
                    <a:pt x="349" y="64"/>
                  </a:lnTo>
                  <a:lnTo>
                    <a:pt x="343" y="71"/>
                  </a:lnTo>
                  <a:lnTo>
                    <a:pt x="336" y="77"/>
                  </a:lnTo>
                  <a:lnTo>
                    <a:pt x="329" y="87"/>
                  </a:lnTo>
                  <a:lnTo>
                    <a:pt x="325" y="97"/>
                  </a:lnTo>
                  <a:lnTo>
                    <a:pt x="324" y="114"/>
                  </a:lnTo>
                  <a:lnTo>
                    <a:pt x="320" y="122"/>
                  </a:lnTo>
                  <a:lnTo>
                    <a:pt x="320" y="137"/>
                  </a:lnTo>
                  <a:lnTo>
                    <a:pt x="314" y="143"/>
                  </a:lnTo>
                  <a:lnTo>
                    <a:pt x="314" y="155"/>
                  </a:lnTo>
                  <a:lnTo>
                    <a:pt x="311" y="157"/>
                  </a:lnTo>
                  <a:lnTo>
                    <a:pt x="310" y="168"/>
                  </a:lnTo>
                  <a:lnTo>
                    <a:pt x="314" y="178"/>
                  </a:lnTo>
                  <a:lnTo>
                    <a:pt x="315" y="203"/>
                  </a:lnTo>
                  <a:lnTo>
                    <a:pt x="318" y="222"/>
                  </a:lnTo>
                  <a:lnTo>
                    <a:pt x="316" y="233"/>
                  </a:lnTo>
                  <a:lnTo>
                    <a:pt x="320" y="245"/>
                  </a:lnTo>
                  <a:lnTo>
                    <a:pt x="330" y="256"/>
                  </a:lnTo>
                  <a:lnTo>
                    <a:pt x="340" y="283"/>
                  </a:lnTo>
                  <a:lnTo>
                    <a:pt x="332" y="281"/>
                  </a:lnTo>
                  <a:lnTo>
                    <a:pt x="308" y="284"/>
                  </a:lnTo>
                  <a:lnTo>
                    <a:pt x="303" y="287"/>
                  </a:lnTo>
                  <a:lnTo>
                    <a:pt x="297" y="300"/>
                  </a:lnTo>
                  <a:lnTo>
                    <a:pt x="301" y="309"/>
                  </a:lnTo>
                  <a:lnTo>
                    <a:pt x="297" y="334"/>
                  </a:lnTo>
                  <a:lnTo>
                    <a:pt x="295" y="354"/>
                  </a:lnTo>
                  <a:lnTo>
                    <a:pt x="300" y="358"/>
                  </a:lnTo>
                  <a:lnTo>
                    <a:pt x="312" y="366"/>
                  </a:lnTo>
                  <a:lnTo>
                    <a:pt x="317" y="363"/>
                  </a:lnTo>
                  <a:lnTo>
                    <a:pt x="318" y="385"/>
                  </a:lnTo>
                  <a:lnTo>
                    <a:pt x="304" y="385"/>
                  </a:lnTo>
                  <a:lnTo>
                    <a:pt x="297" y="373"/>
                  </a:lnTo>
                  <a:lnTo>
                    <a:pt x="290" y="364"/>
                  </a:lnTo>
                  <a:lnTo>
                    <a:pt x="276" y="362"/>
                  </a:lnTo>
                  <a:lnTo>
                    <a:pt x="273" y="351"/>
                  </a:lnTo>
                  <a:lnTo>
                    <a:pt x="261" y="357"/>
                  </a:lnTo>
                  <a:lnTo>
                    <a:pt x="247" y="354"/>
                  </a:lnTo>
                  <a:lnTo>
                    <a:pt x="241" y="345"/>
                  </a:lnTo>
                  <a:lnTo>
                    <a:pt x="229" y="343"/>
                  </a:lnTo>
                  <a:lnTo>
                    <a:pt x="221" y="344"/>
                  </a:lnTo>
                  <a:lnTo>
                    <a:pt x="220" y="337"/>
                  </a:lnTo>
                  <a:lnTo>
                    <a:pt x="214" y="336"/>
                  </a:lnTo>
                  <a:lnTo>
                    <a:pt x="205" y="335"/>
                  </a:lnTo>
                  <a:lnTo>
                    <a:pt x="194" y="338"/>
                  </a:lnTo>
                  <a:lnTo>
                    <a:pt x="186" y="338"/>
                  </a:lnTo>
                  <a:lnTo>
                    <a:pt x="181" y="340"/>
                  </a:lnTo>
                  <a:lnTo>
                    <a:pt x="183" y="315"/>
                  </a:lnTo>
                  <a:lnTo>
                    <a:pt x="177" y="307"/>
                  </a:lnTo>
                  <a:lnTo>
                    <a:pt x="176" y="294"/>
                  </a:lnTo>
                  <a:lnTo>
                    <a:pt x="178" y="282"/>
                  </a:lnTo>
                  <a:lnTo>
                    <a:pt x="175" y="274"/>
                  </a:lnTo>
                  <a:lnTo>
                    <a:pt x="175" y="261"/>
                  </a:lnTo>
                  <a:lnTo>
                    <a:pt x="153" y="261"/>
                  </a:lnTo>
                  <a:lnTo>
                    <a:pt x="154" y="253"/>
                  </a:lnTo>
                  <a:lnTo>
                    <a:pt x="145" y="254"/>
                  </a:lnTo>
                  <a:lnTo>
                    <a:pt x="144" y="257"/>
                  </a:lnTo>
                  <a:lnTo>
                    <a:pt x="132" y="258"/>
                  </a:lnTo>
                  <a:lnTo>
                    <a:pt x="128" y="270"/>
                  </a:lnTo>
                  <a:lnTo>
                    <a:pt x="125" y="275"/>
                  </a:lnTo>
                  <a:lnTo>
                    <a:pt x="115" y="273"/>
                  </a:lnTo>
                  <a:lnTo>
                    <a:pt x="109" y="275"/>
                  </a:lnTo>
                  <a:lnTo>
                    <a:pt x="97" y="277"/>
                  </a:lnTo>
                  <a:lnTo>
                    <a:pt x="90" y="266"/>
                  </a:lnTo>
                  <a:lnTo>
                    <a:pt x="85" y="260"/>
                  </a:lnTo>
                  <a:lnTo>
                    <a:pt x="80" y="247"/>
                  </a:lnTo>
                  <a:lnTo>
                    <a:pt x="76" y="232"/>
                  </a:lnTo>
                  <a:lnTo>
                    <a:pt x="22" y="231"/>
                  </a:lnTo>
                  <a:lnTo>
                    <a:pt x="15" y="234"/>
                  </a:lnTo>
                  <a:lnTo>
                    <a:pt x="10" y="233"/>
                  </a:lnTo>
                  <a:lnTo>
                    <a:pt x="2" y="236"/>
                  </a:lnTo>
                  <a:lnTo>
                    <a:pt x="0" y="230"/>
                  </a:lnTo>
                  <a:lnTo>
                    <a:pt x="5" y="228"/>
                  </a:lnTo>
                  <a:lnTo>
                    <a:pt x="5" y="218"/>
                  </a:lnTo>
                  <a:lnTo>
                    <a:pt x="8" y="213"/>
                  </a:lnTo>
                  <a:lnTo>
                    <a:pt x="15" y="209"/>
                  </a:lnTo>
                  <a:lnTo>
                    <a:pt x="20" y="211"/>
                  </a:lnTo>
                  <a:lnTo>
                    <a:pt x="26" y="203"/>
                  </a:lnTo>
                  <a:lnTo>
                    <a:pt x="36" y="203"/>
                  </a:lnTo>
                  <a:lnTo>
                    <a:pt x="37" y="209"/>
                  </a:lnTo>
                  <a:lnTo>
                    <a:pt x="44" y="213"/>
                  </a:lnTo>
                  <a:lnTo>
                    <a:pt x="55" y="200"/>
                  </a:lnTo>
                  <a:lnTo>
                    <a:pt x="66" y="190"/>
                  </a:lnTo>
                  <a:lnTo>
                    <a:pt x="70" y="183"/>
                  </a:lnTo>
                  <a:lnTo>
                    <a:pt x="70" y="166"/>
                  </a:lnTo>
                  <a:lnTo>
                    <a:pt x="78" y="146"/>
                  </a:lnTo>
                  <a:lnTo>
                    <a:pt x="86" y="135"/>
                  </a:lnTo>
                  <a:lnTo>
                    <a:pt x="98" y="125"/>
                  </a:lnTo>
                  <a:lnTo>
                    <a:pt x="101" y="118"/>
                  </a:lnTo>
                  <a:lnTo>
                    <a:pt x="101" y="111"/>
                  </a:lnTo>
                  <a:lnTo>
                    <a:pt x="104" y="103"/>
                  </a:lnTo>
                  <a:lnTo>
                    <a:pt x="103" y="92"/>
                  </a:lnTo>
                  <a:lnTo>
                    <a:pt x="105" y="73"/>
                  </a:lnTo>
                  <a:lnTo>
                    <a:pt x="109" y="60"/>
                  </a:lnTo>
                  <a:lnTo>
                    <a:pt x="114" y="49"/>
                  </a:lnTo>
                  <a:lnTo>
                    <a:pt x="115" y="37"/>
                  </a:lnTo>
                  <a:lnTo>
                    <a:pt x="117" y="22"/>
                  </a:lnTo>
                  <a:lnTo>
                    <a:pt x="124" y="11"/>
                  </a:lnTo>
                  <a:lnTo>
                    <a:pt x="134" y="5"/>
                  </a:lnTo>
                  <a:lnTo>
                    <a:pt x="149" y="12"/>
                  </a:lnTo>
                  <a:lnTo>
                    <a:pt x="161" y="20"/>
                  </a:lnTo>
                  <a:lnTo>
                    <a:pt x="174" y="22"/>
                  </a:lnTo>
                  <a:lnTo>
                    <a:pt x="188" y="26"/>
                  </a:lnTo>
                  <a:lnTo>
                    <a:pt x="193" y="13"/>
                  </a:lnTo>
                  <a:lnTo>
                    <a:pt x="196" y="11"/>
                  </a:lnTo>
                  <a:lnTo>
                    <a:pt x="204" y="14"/>
                  </a:lnTo>
                  <a:lnTo>
                    <a:pt x="224" y="3"/>
                  </a:lnTo>
                  <a:lnTo>
                    <a:pt x="232" y="8"/>
                  </a:lnTo>
                  <a:lnTo>
                    <a:pt x="238" y="7"/>
                  </a:lnTo>
                  <a:lnTo>
                    <a:pt x="240" y="2"/>
                  </a:lnTo>
                  <a:lnTo>
                    <a:pt x="247" y="0"/>
                  </a:lnTo>
                  <a:lnTo>
                    <a:pt x="261" y="2"/>
                  </a:lnTo>
                  <a:lnTo>
                    <a:pt x="273" y="3"/>
                  </a:lnTo>
                  <a:lnTo>
                    <a:pt x="279" y="1"/>
                  </a:lnTo>
                  <a:lnTo>
                    <a:pt x="290" y="18"/>
                  </a:lnTo>
                  <a:lnTo>
                    <a:pt x="298" y="20"/>
                  </a:lnTo>
                  <a:lnTo>
                    <a:pt x="303" y="17"/>
                  </a:lnTo>
                  <a:lnTo>
                    <a:pt x="312" y="18"/>
                  </a:lnTo>
                  <a:lnTo>
                    <a:pt x="322" y="14"/>
                  </a:lnTo>
                  <a:lnTo>
                    <a:pt x="326" y="23"/>
                  </a:lnTo>
                  <a:lnTo>
                    <a:pt x="343" y="37"/>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36" name="Freeform 35"/>
            <p:cNvSpPr>
              <a:spLocks/>
            </p:cNvSpPr>
            <p:nvPr/>
          </p:nvSpPr>
          <p:spPr bwMode="auto">
            <a:xfrm>
              <a:off x="5264492" y="4127747"/>
              <a:ext cx="223175" cy="282693"/>
            </a:xfrm>
            <a:custGeom>
              <a:avLst/>
              <a:gdLst>
                <a:gd name="T0" fmla="*/ 35 w 135"/>
                <a:gd name="T1" fmla="*/ 177 h 182"/>
                <a:gd name="T2" fmla="*/ 28 w 135"/>
                <a:gd name="T3" fmla="*/ 170 h 182"/>
                <a:gd name="T4" fmla="*/ 22 w 135"/>
                <a:gd name="T5" fmla="*/ 173 h 182"/>
                <a:gd name="T6" fmla="*/ 15 w 135"/>
                <a:gd name="T7" fmla="*/ 182 h 182"/>
                <a:gd name="T8" fmla="*/ 0 w 135"/>
                <a:gd name="T9" fmla="*/ 160 h 182"/>
                <a:gd name="T10" fmla="*/ 14 w 135"/>
                <a:gd name="T11" fmla="*/ 149 h 182"/>
                <a:gd name="T12" fmla="*/ 7 w 135"/>
                <a:gd name="T13" fmla="*/ 135 h 182"/>
                <a:gd name="T14" fmla="*/ 14 w 135"/>
                <a:gd name="T15" fmla="*/ 130 h 182"/>
                <a:gd name="T16" fmla="*/ 26 w 135"/>
                <a:gd name="T17" fmla="*/ 127 h 182"/>
                <a:gd name="T18" fmla="*/ 27 w 135"/>
                <a:gd name="T19" fmla="*/ 118 h 182"/>
                <a:gd name="T20" fmla="*/ 37 w 135"/>
                <a:gd name="T21" fmla="*/ 128 h 182"/>
                <a:gd name="T22" fmla="*/ 53 w 135"/>
                <a:gd name="T23" fmla="*/ 129 h 182"/>
                <a:gd name="T24" fmla="*/ 59 w 135"/>
                <a:gd name="T25" fmla="*/ 119 h 182"/>
                <a:gd name="T26" fmla="*/ 61 w 135"/>
                <a:gd name="T27" fmla="*/ 105 h 182"/>
                <a:gd name="T28" fmla="*/ 60 w 135"/>
                <a:gd name="T29" fmla="*/ 89 h 182"/>
                <a:gd name="T30" fmla="*/ 51 w 135"/>
                <a:gd name="T31" fmla="*/ 77 h 182"/>
                <a:gd name="T32" fmla="*/ 59 w 135"/>
                <a:gd name="T33" fmla="*/ 53 h 182"/>
                <a:gd name="T34" fmla="*/ 54 w 135"/>
                <a:gd name="T35" fmla="*/ 48 h 182"/>
                <a:gd name="T36" fmla="*/ 40 w 135"/>
                <a:gd name="T37" fmla="*/ 50 h 182"/>
                <a:gd name="T38" fmla="*/ 35 w 135"/>
                <a:gd name="T39" fmla="*/ 39 h 182"/>
                <a:gd name="T40" fmla="*/ 37 w 135"/>
                <a:gd name="T41" fmla="*/ 30 h 182"/>
                <a:gd name="T42" fmla="*/ 60 w 135"/>
                <a:gd name="T43" fmla="*/ 31 h 182"/>
                <a:gd name="T44" fmla="*/ 75 w 135"/>
                <a:gd name="T45" fmla="*/ 37 h 182"/>
                <a:gd name="T46" fmla="*/ 89 w 135"/>
                <a:gd name="T47" fmla="*/ 41 h 182"/>
                <a:gd name="T48" fmla="*/ 91 w 135"/>
                <a:gd name="T49" fmla="*/ 30 h 182"/>
                <a:gd name="T50" fmla="*/ 100 w 135"/>
                <a:gd name="T51" fmla="*/ 11 h 182"/>
                <a:gd name="T52" fmla="*/ 111 w 135"/>
                <a:gd name="T53" fmla="*/ 0 h 182"/>
                <a:gd name="T54" fmla="*/ 123 w 135"/>
                <a:gd name="T55" fmla="*/ 3 h 182"/>
                <a:gd name="T56" fmla="*/ 135 w 135"/>
                <a:gd name="T57" fmla="*/ 5 h 182"/>
                <a:gd name="T58" fmla="*/ 134 w 135"/>
                <a:gd name="T59" fmla="*/ 17 h 182"/>
                <a:gd name="T60" fmla="*/ 129 w 135"/>
                <a:gd name="T61" fmla="*/ 28 h 182"/>
                <a:gd name="T62" fmla="*/ 125 w 135"/>
                <a:gd name="T63" fmla="*/ 41 h 182"/>
                <a:gd name="T64" fmla="*/ 123 w 135"/>
                <a:gd name="T65" fmla="*/ 60 h 182"/>
                <a:gd name="T66" fmla="*/ 124 w 135"/>
                <a:gd name="T67" fmla="*/ 71 h 182"/>
                <a:gd name="T68" fmla="*/ 121 w 135"/>
                <a:gd name="T69" fmla="*/ 79 h 182"/>
                <a:gd name="T70" fmla="*/ 121 w 135"/>
                <a:gd name="T71" fmla="*/ 86 h 182"/>
                <a:gd name="T72" fmla="*/ 118 w 135"/>
                <a:gd name="T73" fmla="*/ 93 h 182"/>
                <a:gd name="T74" fmla="*/ 106 w 135"/>
                <a:gd name="T75" fmla="*/ 103 h 182"/>
                <a:gd name="T76" fmla="*/ 98 w 135"/>
                <a:gd name="T77" fmla="*/ 114 h 182"/>
                <a:gd name="T78" fmla="*/ 90 w 135"/>
                <a:gd name="T79" fmla="*/ 134 h 182"/>
                <a:gd name="T80" fmla="*/ 90 w 135"/>
                <a:gd name="T81" fmla="*/ 151 h 182"/>
                <a:gd name="T82" fmla="*/ 86 w 135"/>
                <a:gd name="T83" fmla="*/ 158 h 182"/>
                <a:gd name="T84" fmla="*/ 75 w 135"/>
                <a:gd name="T85" fmla="*/ 168 h 182"/>
                <a:gd name="T86" fmla="*/ 64 w 135"/>
                <a:gd name="T87" fmla="*/ 181 h 182"/>
                <a:gd name="T88" fmla="*/ 57 w 135"/>
                <a:gd name="T89" fmla="*/ 177 h 182"/>
                <a:gd name="T90" fmla="*/ 56 w 135"/>
                <a:gd name="T91" fmla="*/ 171 h 182"/>
                <a:gd name="T92" fmla="*/ 46 w 135"/>
                <a:gd name="T93" fmla="*/ 171 h 182"/>
                <a:gd name="T94" fmla="*/ 40 w 135"/>
                <a:gd name="T95" fmla="*/ 179 h 182"/>
                <a:gd name="T96" fmla="*/ 35 w 135"/>
                <a:gd name="T97" fmla="*/ 177 h 1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35" h="182">
                  <a:moveTo>
                    <a:pt x="35" y="177"/>
                  </a:moveTo>
                  <a:lnTo>
                    <a:pt x="28" y="170"/>
                  </a:lnTo>
                  <a:lnTo>
                    <a:pt x="22" y="173"/>
                  </a:lnTo>
                  <a:lnTo>
                    <a:pt x="15" y="182"/>
                  </a:lnTo>
                  <a:lnTo>
                    <a:pt x="0" y="160"/>
                  </a:lnTo>
                  <a:lnTo>
                    <a:pt x="14" y="149"/>
                  </a:lnTo>
                  <a:lnTo>
                    <a:pt x="7" y="135"/>
                  </a:lnTo>
                  <a:lnTo>
                    <a:pt x="14" y="130"/>
                  </a:lnTo>
                  <a:lnTo>
                    <a:pt x="26" y="127"/>
                  </a:lnTo>
                  <a:lnTo>
                    <a:pt x="27" y="118"/>
                  </a:lnTo>
                  <a:lnTo>
                    <a:pt x="37" y="128"/>
                  </a:lnTo>
                  <a:lnTo>
                    <a:pt x="53" y="129"/>
                  </a:lnTo>
                  <a:lnTo>
                    <a:pt x="59" y="119"/>
                  </a:lnTo>
                  <a:lnTo>
                    <a:pt x="61" y="105"/>
                  </a:lnTo>
                  <a:lnTo>
                    <a:pt x="60" y="89"/>
                  </a:lnTo>
                  <a:lnTo>
                    <a:pt x="51" y="77"/>
                  </a:lnTo>
                  <a:lnTo>
                    <a:pt x="59" y="53"/>
                  </a:lnTo>
                  <a:lnTo>
                    <a:pt x="54" y="48"/>
                  </a:lnTo>
                  <a:lnTo>
                    <a:pt x="40" y="50"/>
                  </a:lnTo>
                  <a:lnTo>
                    <a:pt x="35" y="39"/>
                  </a:lnTo>
                  <a:lnTo>
                    <a:pt x="37" y="30"/>
                  </a:lnTo>
                  <a:lnTo>
                    <a:pt x="60" y="31"/>
                  </a:lnTo>
                  <a:lnTo>
                    <a:pt x="75" y="37"/>
                  </a:lnTo>
                  <a:lnTo>
                    <a:pt x="89" y="41"/>
                  </a:lnTo>
                  <a:lnTo>
                    <a:pt x="91" y="30"/>
                  </a:lnTo>
                  <a:lnTo>
                    <a:pt x="100" y="11"/>
                  </a:lnTo>
                  <a:lnTo>
                    <a:pt x="111" y="0"/>
                  </a:lnTo>
                  <a:lnTo>
                    <a:pt x="123" y="3"/>
                  </a:lnTo>
                  <a:lnTo>
                    <a:pt x="135" y="5"/>
                  </a:lnTo>
                  <a:lnTo>
                    <a:pt x="134" y="17"/>
                  </a:lnTo>
                  <a:lnTo>
                    <a:pt x="129" y="28"/>
                  </a:lnTo>
                  <a:lnTo>
                    <a:pt x="125" y="41"/>
                  </a:lnTo>
                  <a:lnTo>
                    <a:pt x="123" y="60"/>
                  </a:lnTo>
                  <a:lnTo>
                    <a:pt x="124" y="71"/>
                  </a:lnTo>
                  <a:lnTo>
                    <a:pt x="121" y="79"/>
                  </a:lnTo>
                  <a:lnTo>
                    <a:pt x="121" y="86"/>
                  </a:lnTo>
                  <a:lnTo>
                    <a:pt x="118" y="93"/>
                  </a:lnTo>
                  <a:lnTo>
                    <a:pt x="106" y="103"/>
                  </a:lnTo>
                  <a:lnTo>
                    <a:pt x="98" y="114"/>
                  </a:lnTo>
                  <a:lnTo>
                    <a:pt x="90" y="134"/>
                  </a:lnTo>
                  <a:lnTo>
                    <a:pt x="90" y="151"/>
                  </a:lnTo>
                  <a:lnTo>
                    <a:pt x="86" y="158"/>
                  </a:lnTo>
                  <a:lnTo>
                    <a:pt x="75" y="168"/>
                  </a:lnTo>
                  <a:lnTo>
                    <a:pt x="64" y="181"/>
                  </a:lnTo>
                  <a:lnTo>
                    <a:pt x="57" y="177"/>
                  </a:lnTo>
                  <a:lnTo>
                    <a:pt x="56" y="171"/>
                  </a:lnTo>
                  <a:lnTo>
                    <a:pt x="46" y="171"/>
                  </a:lnTo>
                  <a:lnTo>
                    <a:pt x="40" y="179"/>
                  </a:lnTo>
                  <a:lnTo>
                    <a:pt x="35" y="177"/>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37" name="Freeform 36"/>
            <p:cNvSpPr>
              <a:spLocks/>
            </p:cNvSpPr>
            <p:nvPr/>
          </p:nvSpPr>
          <p:spPr bwMode="auto">
            <a:xfrm>
              <a:off x="5862932" y="3097936"/>
              <a:ext cx="51247" cy="21745"/>
            </a:xfrm>
            <a:custGeom>
              <a:avLst/>
              <a:gdLst>
                <a:gd name="T0" fmla="*/ 0 w 31"/>
                <a:gd name="T1" fmla="*/ 11 h 14"/>
                <a:gd name="T2" fmla="*/ 1 w 31"/>
                <a:gd name="T3" fmla="*/ 11 h 14"/>
                <a:gd name="T4" fmla="*/ 3 w 31"/>
                <a:gd name="T5" fmla="*/ 6 h 14"/>
                <a:gd name="T6" fmla="*/ 16 w 31"/>
                <a:gd name="T7" fmla="*/ 6 h 14"/>
                <a:gd name="T8" fmla="*/ 31 w 31"/>
                <a:gd name="T9" fmla="*/ 0 h 14"/>
                <a:gd name="T10" fmla="*/ 20 w 31"/>
                <a:gd name="T11" fmla="*/ 9 h 14"/>
                <a:gd name="T12" fmla="*/ 22 w 31"/>
                <a:gd name="T13" fmla="*/ 12 h 14"/>
                <a:gd name="T14" fmla="*/ 20 w 31"/>
                <a:gd name="T15" fmla="*/ 12 h 14"/>
                <a:gd name="T16" fmla="*/ 17 w 31"/>
                <a:gd name="T17" fmla="*/ 13 h 14"/>
                <a:gd name="T18" fmla="*/ 14 w 31"/>
                <a:gd name="T19" fmla="*/ 13 h 14"/>
                <a:gd name="T20" fmla="*/ 13 w 31"/>
                <a:gd name="T21" fmla="*/ 14 h 14"/>
                <a:gd name="T22" fmla="*/ 13 w 31"/>
                <a:gd name="T23" fmla="*/ 12 h 14"/>
                <a:gd name="T24" fmla="*/ 11 w 31"/>
                <a:gd name="T25" fmla="*/ 10 h 14"/>
                <a:gd name="T26" fmla="*/ 8 w 31"/>
                <a:gd name="T27" fmla="*/ 10 h 14"/>
                <a:gd name="T28" fmla="*/ 4 w 31"/>
                <a:gd name="T29" fmla="*/ 12 h 14"/>
                <a:gd name="T30" fmla="*/ 0 w 31"/>
                <a:gd name="T31" fmla="*/ 11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1" h="14">
                  <a:moveTo>
                    <a:pt x="0" y="11"/>
                  </a:moveTo>
                  <a:lnTo>
                    <a:pt x="1" y="11"/>
                  </a:lnTo>
                  <a:lnTo>
                    <a:pt x="3" y="6"/>
                  </a:lnTo>
                  <a:lnTo>
                    <a:pt x="16" y="6"/>
                  </a:lnTo>
                  <a:lnTo>
                    <a:pt x="31" y="0"/>
                  </a:lnTo>
                  <a:lnTo>
                    <a:pt x="20" y="9"/>
                  </a:lnTo>
                  <a:lnTo>
                    <a:pt x="22" y="12"/>
                  </a:lnTo>
                  <a:lnTo>
                    <a:pt x="20" y="12"/>
                  </a:lnTo>
                  <a:lnTo>
                    <a:pt x="17" y="13"/>
                  </a:lnTo>
                  <a:lnTo>
                    <a:pt x="14" y="13"/>
                  </a:lnTo>
                  <a:lnTo>
                    <a:pt x="13" y="14"/>
                  </a:lnTo>
                  <a:lnTo>
                    <a:pt x="13" y="12"/>
                  </a:lnTo>
                  <a:lnTo>
                    <a:pt x="11" y="10"/>
                  </a:lnTo>
                  <a:lnTo>
                    <a:pt x="8" y="10"/>
                  </a:lnTo>
                  <a:lnTo>
                    <a:pt x="4" y="12"/>
                  </a:lnTo>
                  <a:lnTo>
                    <a:pt x="0" y="11"/>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38" name="Freeform 37"/>
            <p:cNvSpPr>
              <a:spLocks/>
            </p:cNvSpPr>
            <p:nvPr/>
          </p:nvSpPr>
          <p:spPr bwMode="auto">
            <a:xfrm>
              <a:off x="5849706" y="3113469"/>
              <a:ext cx="51247" cy="18638"/>
            </a:xfrm>
            <a:custGeom>
              <a:avLst/>
              <a:gdLst>
                <a:gd name="T0" fmla="*/ 30 w 31"/>
                <a:gd name="T1" fmla="*/ 2 h 12"/>
                <a:gd name="T2" fmla="*/ 31 w 31"/>
                <a:gd name="T3" fmla="*/ 4 h 12"/>
                <a:gd name="T4" fmla="*/ 14 w 31"/>
                <a:gd name="T5" fmla="*/ 12 h 12"/>
                <a:gd name="T6" fmla="*/ 5 w 31"/>
                <a:gd name="T7" fmla="*/ 10 h 12"/>
                <a:gd name="T8" fmla="*/ 0 w 31"/>
                <a:gd name="T9" fmla="*/ 2 h 12"/>
                <a:gd name="T10" fmla="*/ 8 w 31"/>
                <a:gd name="T11" fmla="*/ 1 h 12"/>
                <a:gd name="T12" fmla="*/ 12 w 31"/>
                <a:gd name="T13" fmla="*/ 2 h 12"/>
                <a:gd name="T14" fmla="*/ 16 w 31"/>
                <a:gd name="T15" fmla="*/ 0 h 12"/>
                <a:gd name="T16" fmla="*/ 19 w 31"/>
                <a:gd name="T17" fmla="*/ 0 h 12"/>
                <a:gd name="T18" fmla="*/ 21 w 31"/>
                <a:gd name="T19" fmla="*/ 2 h 12"/>
                <a:gd name="T20" fmla="*/ 21 w 31"/>
                <a:gd name="T21" fmla="*/ 4 h 12"/>
                <a:gd name="T22" fmla="*/ 22 w 31"/>
                <a:gd name="T23" fmla="*/ 3 h 12"/>
                <a:gd name="T24" fmla="*/ 25 w 31"/>
                <a:gd name="T25" fmla="*/ 3 h 12"/>
                <a:gd name="T26" fmla="*/ 28 w 31"/>
                <a:gd name="T27" fmla="*/ 2 h 12"/>
                <a:gd name="T28" fmla="*/ 30 w 31"/>
                <a:gd name="T29" fmla="*/ 2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1" h="12">
                  <a:moveTo>
                    <a:pt x="30" y="2"/>
                  </a:moveTo>
                  <a:lnTo>
                    <a:pt x="31" y="4"/>
                  </a:lnTo>
                  <a:lnTo>
                    <a:pt x="14" y="12"/>
                  </a:lnTo>
                  <a:lnTo>
                    <a:pt x="5" y="10"/>
                  </a:lnTo>
                  <a:lnTo>
                    <a:pt x="0" y="2"/>
                  </a:lnTo>
                  <a:lnTo>
                    <a:pt x="8" y="1"/>
                  </a:lnTo>
                  <a:lnTo>
                    <a:pt x="12" y="2"/>
                  </a:lnTo>
                  <a:lnTo>
                    <a:pt x="16" y="0"/>
                  </a:lnTo>
                  <a:lnTo>
                    <a:pt x="19" y="0"/>
                  </a:lnTo>
                  <a:lnTo>
                    <a:pt x="21" y="2"/>
                  </a:lnTo>
                  <a:lnTo>
                    <a:pt x="21" y="4"/>
                  </a:lnTo>
                  <a:lnTo>
                    <a:pt x="22" y="3"/>
                  </a:lnTo>
                  <a:lnTo>
                    <a:pt x="25" y="3"/>
                  </a:lnTo>
                  <a:lnTo>
                    <a:pt x="28" y="2"/>
                  </a:lnTo>
                  <a:lnTo>
                    <a:pt x="30" y="2"/>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39" name="Freeform 38"/>
            <p:cNvSpPr>
              <a:spLocks/>
            </p:cNvSpPr>
            <p:nvPr/>
          </p:nvSpPr>
          <p:spPr bwMode="auto">
            <a:xfrm>
              <a:off x="5249614" y="2605554"/>
              <a:ext cx="176886" cy="80769"/>
            </a:xfrm>
            <a:custGeom>
              <a:avLst/>
              <a:gdLst>
                <a:gd name="T0" fmla="*/ 79 w 107"/>
                <a:gd name="T1" fmla="*/ 51 h 52"/>
                <a:gd name="T2" fmla="*/ 71 w 107"/>
                <a:gd name="T3" fmla="*/ 48 h 52"/>
                <a:gd name="T4" fmla="*/ 63 w 107"/>
                <a:gd name="T5" fmla="*/ 49 h 52"/>
                <a:gd name="T6" fmla="*/ 50 w 107"/>
                <a:gd name="T7" fmla="*/ 43 h 52"/>
                <a:gd name="T8" fmla="*/ 45 w 107"/>
                <a:gd name="T9" fmla="*/ 44 h 52"/>
                <a:gd name="T10" fmla="*/ 37 w 107"/>
                <a:gd name="T11" fmla="*/ 52 h 52"/>
                <a:gd name="T12" fmla="*/ 24 w 107"/>
                <a:gd name="T13" fmla="*/ 46 h 52"/>
                <a:gd name="T14" fmla="*/ 14 w 107"/>
                <a:gd name="T15" fmla="*/ 37 h 52"/>
                <a:gd name="T16" fmla="*/ 6 w 107"/>
                <a:gd name="T17" fmla="*/ 32 h 52"/>
                <a:gd name="T18" fmla="*/ 4 w 107"/>
                <a:gd name="T19" fmla="*/ 24 h 52"/>
                <a:gd name="T20" fmla="*/ 0 w 107"/>
                <a:gd name="T21" fmla="*/ 18 h 52"/>
                <a:gd name="T22" fmla="*/ 12 w 107"/>
                <a:gd name="T23" fmla="*/ 13 h 52"/>
                <a:gd name="T24" fmla="*/ 17 w 107"/>
                <a:gd name="T25" fmla="*/ 8 h 52"/>
                <a:gd name="T26" fmla="*/ 28 w 107"/>
                <a:gd name="T27" fmla="*/ 4 h 52"/>
                <a:gd name="T28" fmla="*/ 32 w 107"/>
                <a:gd name="T29" fmla="*/ 0 h 52"/>
                <a:gd name="T30" fmla="*/ 36 w 107"/>
                <a:gd name="T31" fmla="*/ 3 h 52"/>
                <a:gd name="T32" fmla="*/ 43 w 107"/>
                <a:gd name="T33" fmla="*/ 1 h 52"/>
                <a:gd name="T34" fmla="*/ 51 w 107"/>
                <a:gd name="T35" fmla="*/ 7 h 52"/>
                <a:gd name="T36" fmla="*/ 63 w 107"/>
                <a:gd name="T37" fmla="*/ 9 h 52"/>
                <a:gd name="T38" fmla="*/ 63 w 107"/>
                <a:gd name="T39" fmla="*/ 15 h 52"/>
                <a:gd name="T40" fmla="*/ 72 w 107"/>
                <a:gd name="T41" fmla="*/ 19 h 52"/>
                <a:gd name="T42" fmla="*/ 74 w 107"/>
                <a:gd name="T43" fmla="*/ 14 h 52"/>
                <a:gd name="T44" fmla="*/ 85 w 107"/>
                <a:gd name="T45" fmla="*/ 16 h 52"/>
                <a:gd name="T46" fmla="*/ 87 w 107"/>
                <a:gd name="T47" fmla="*/ 22 h 52"/>
                <a:gd name="T48" fmla="*/ 99 w 107"/>
                <a:gd name="T49" fmla="*/ 23 h 52"/>
                <a:gd name="T50" fmla="*/ 107 w 107"/>
                <a:gd name="T51" fmla="*/ 33 h 52"/>
                <a:gd name="T52" fmla="*/ 103 w 107"/>
                <a:gd name="T53" fmla="*/ 33 h 52"/>
                <a:gd name="T54" fmla="*/ 100 w 107"/>
                <a:gd name="T55" fmla="*/ 37 h 52"/>
                <a:gd name="T56" fmla="*/ 97 w 107"/>
                <a:gd name="T57" fmla="*/ 38 h 52"/>
                <a:gd name="T58" fmla="*/ 96 w 107"/>
                <a:gd name="T59" fmla="*/ 42 h 52"/>
                <a:gd name="T60" fmla="*/ 93 w 107"/>
                <a:gd name="T61" fmla="*/ 43 h 52"/>
                <a:gd name="T62" fmla="*/ 93 w 107"/>
                <a:gd name="T63" fmla="*/ 45 h 52"/>
                <a:gd name="T64" fmla="*/ 88 w 107"/>
                <a:gd name="T65" fmla="*/ 47 h 52"/>
                <a:gd name="T66" fmla="*/ 80 w 107"/>
                <a:gd name="T67" fmla="*/ 47 h 52"/>
                <a:gd name="T68" fmla="*/ 79 w 107"/>
                <a:gd name="T69" fmla="*/ 51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07" h="52">
                  <a:moveTo>
                    <a:pt x="79" y="51"/>
                  </a:moveTo>
                  <a:lnTo>
                    <a:pt x="71" y="48"/>
                  </a:lnTo>
                  <a:lnTo>
                    <a:pt x="63" y="49"/>
                  </a:lnTo>
                  <a:lnTo>
                    <a:pt x="50" y="43"/>
                  </a:lnTo>
                  <a:lnTo>
                    <a:pt x="45" y="44"/>
                  </a:lnTo>
                  <a:lnTo>
                    <a:pt x="37" y="52"/>
                  </a:lnTo>
                  <a:lnTo>
                    <a:pt x="24" y="46"/>
                  </a:lnTo>
                  <a:lnTo>
                    <a:pt x="14" y="37"/>
                  </a:lnTo>
                  <a:lnTo>
                    <a:pt x="6" y="32"/>
                  </a:lnTo>
                  <a:lnTo>
                    <a:pt x="4" y="24"/>
                  </a:lnTo>
                  <a:lnTo>
                    <a:pt x="0" y="18"/>
                  </a:lnTo>
                  <a:lnTo>
                    <a:pt x="12" y="13"/>
                  </a:lnTo>
                  <a:lnTo>
                    <a:pt x="17" y="8"/>
                  </a:lnTo>
                  <a:lnTo>
                    <a:pt x="28" y="4"/>
                  </a:lnTo>
                  <a:lnTo>
                    <a:pt x="32" y="0"/>
                  </a:lnTo>
                  <a:lnTo>
                    <a:pt x="36" y="3"/>
                  </a:lnTo>
                  <a:lnTo>
                    <a:pt x="43" y="1"/>
                  </a:lnTo>
                  <a:lnTo>
                    <a:pt x="51" y="7"/>
                  </a:lnTo>
                  <a:lnTo>
                    <a:pt x="63" y="9"/>
                  </a:lnTo>
                  <a:lnTo>
                    <a:pt x="63" y="15"/>
                  </a:lnTo>
                  <a:lnTo>
                    <a:pt x="72" y="19"/>
                  </a:lnTo>
                  <a:lnTo>
                    <a:pt x="74" y="14"/>
                  </a:lnTo>
                  <a:lnTo>
                    <a:pt x="85" y="16"/>
                  </a:lnTo>
                  <a:lnTo>
                    <a:pt x="87" y="22"/>
                  </a:lnTo>
                  <a:lnTo>
                    <a:pt x="99" y="23"/>
                  </a:lnTo>
                  <a:lnTo>
                    <a:pt x="107" y="33"/>
                  </a:lnTo>
                  <a:lnTo>
                    <a:pt x="103" y="33"/>
                  </a:lnTo>
                  <a:lnTo>
                    <a:pt x="100" y="37"/>
                  </a:lnTo>
                  <a:lnTo>
                    <a:pt x="97" y="38"/>
                  </a:lnTo>
                  <a:lnTo>
                    <a:pt x="96" y="42"/>
                  </a:lnTo>
                  <a:lnTo>
                    <a:pt x="93" y="43"/>
                  </a:lnTo>
                  <a:lnTo>
                    <a:pt x="93" y="45"/>
                  </a:lnTo>
                  <a:lnTo>
                    <a:pt x="88" y="47"/>
                  </a:lnTo>
                  <a:lnTo>
                    <a:pt x="80" y="47"/>
                  </a:lnTo>
                  <a:lnTo>
                    <a:pt x="79" y="51"/>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40" name="Freeform 39"/>
            <p:cNvSpPr>
              <a:spLocks/>
            </p:cNvSpPr>
            <p:nvPr/>
          </p:nvSpPr>
          <p:spPr bwMode="auto">
            <a:xfrm>
              <a:off x="6185293" y="3838842"/>
              <a:ext cx="49594" cy="55917"/>
            </a:xfrm>
            <a:custGeom>
              <a:avLst/>
              <a:gdLst>
                <a:gd name="T0" fmla="*/ 25 w 30"/>
                <a:gd name="T1" fmla="*/ 0 h 36"/>
                <a:gd name="T2" fmla="*/ 30 w 30"/>
                <a:gd name="T3" fmla="*/ 6 h 36"/>
                <a:gd name="T4" fmla="*/ 30 w 30"/>
                <a:gd name="T5" fmla="*/ 15 h 36"/>
                <a:gd name="T6" fmla="*/ 20 w 30"/>
                <a:gd name="T7" fmla="*/ 20 h 36"/>
                <a:gd name="T8" fmla="*/ 28 w 30"/>
                <a:gd name="T9" fmla="*/ 25 h 36"/>
                <a:gd name="T10" fmla="*/ 21 w 30"/>
                <a:gd name="T11" fmla="*/ 36 h 36"/>
                <a:gd name="T12" fmla="*/ 17 w 30"/>
                <a:gd name="T13" fmla="*/ 33 h 36"/>
                <a:gd name="T14" fmla="*/ 13 w 30"/>
                <a:gd name="T15" fmla="*/ 34 h 36"/>
                <a:gd name="T16" fmla="*/ 3 w 30"/>
                <a:gd name="T17" fmla="*/ 34 h 36"/>
                <a:gd name="T18" fmla="*/ 2 w 30"/>
                <a:gd name="T19" fmla="*/ 28 h 36"/>
                <a:gd name="T20" fmla="*/ 0 w 30"/>
                <a:gd name="T21" fmla="*/ 22 h 36"/>
                <a:gd name="T22" fmla="*/ 6 w 30"/>
                <a:gd name="T23" fmla="*/ 12 h 36"/>
                <a:gd name="T24" fmla="*/ 12 w 30"/>
                <a:gd name="T25" fmla="*/ 3 h 36"/>
                <a:gd name="T26" fmla="*/ 20 w 30"/>
                <a:gd name="T27" fmla="*/ 5 h 36"/>
                <a:gd name="T28" fmla="*/ 25 w 30"/>
                <a:gd name="T29" fmla="*/ 0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0" h="36">
                  <a:moveTo>
                    <a:pt x="25" y="0"/>
                  </a:moveTo>
                  <a:lnTo>
                    <a:pt x="30" y="6"/>
                  </a:lnTo>
                  <a:lnTo>
                    <a:pt x="30" y="15"/>
                  </a:lnTo>
                  <a:lnTo>
                    <a:pt x="20" y="20"/>
                  </a:lnTo>
                  <a:lnTo>
                    <a:pt x="28" y="25"/>
                  </a:lnTo>
                  <a:lnTo>
                    <a:pt x="21" y="36"/>
                  </a:lnTo>
                  <a:lnTo>
                    <a:pt x="17" y="33"/>
                  </a:lnTo>
                  <a:lnTo>
                    <a:pt x="13" y="34"/>
                  </a:lnTo>
                  <a:lnTo>
                    <a:pt x="3" y="34"/>
                  </a:lnTo>
                  <a:lnTo>
                    <a:pt x="2" y="28"/>
                  </a:lnTo>
                  <a:lnTo>
                    <a:pt x="0" y="22"/>
                  </a:lnTo>
                  <a:lnTo>
                    <a:pt x="6" y="12"/>
                  </a:lnTo>
                  <a:lnTo>
                    <a:pt x="12" y="3"/>
                  </a:lnTo>
                  <a:lnTo>
                    <a:pt x="20" y="5"/>
                  </a:lnTo>
                  <a:lnTo>
                    <a:pt x="25"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41" name="Freeform 40"/>
            <p:cNvSpPr>
              <a:spLocks/>
            </p:cNvSpPr>
            <p:nvPr/>
          </p:nvSpPr>
          <p:spPr bwMode="auto">
            <a:xfrm>
              <a:off x="5203325" y="2451780"/>
              <a:ext cx="44636" cy="40386"/>
            </a:xfrm>
            <a:custGeom>
              <a:avLst/>
              <a:gdLst>
                <a:gd name="T0" fmla="*/ 27 w 27"/>
                <a:gd name="T1" fmla="*/ 10 h 26"/>
                <a:gd name="T2" fmla="*/ 20 w 27"/>
                <a:gd name="T3" fmla="*/ 26 h 26"/>
                <a:gd name="T4" fmla="*/ 3 w 27"/>
                <a:gd name="T5" fmla="*/ 15 h 26"/>
                <a:gd name="T6" fmla="*/ 0 w 27"/>
                <a:gd name="T7" fmla="*/ 6 h 26"/>
                <a:gd name="T8" fmla="*/ 22 w 27"/>
                <a:gd name="T9" fmla="*/ 0 h 26"/>
                <a:gd name="T10" fmla="*/ 27 w 27"/>
                <a:gd name="T11" fmla="*/ 10 h 26"/>
              </a:gdLst>
              <a:ahLst/>
              <a:cxnLst>
                <a:cxn ang="0">
                  <a:pos x="T0" y="T1"/>
                </a:cxn>
                <a:cxn ang="0">
                  <a:pos x="T2" y="T3"/>
                </a:cxn>
                <a:cxn ang="0">
                  <a:pos x="T4" y="T5"/>
                </a:cxn>
                <a:cxn ang="0">
                  <a:pos x="T6" y="T7"/>
                </a:cxn>
                <a:cxn ang="0">
                  <a:pos x="T8" y="T9"/>
                </a:cxn>
                <a:cxn ang="0">
                  <a:pos x="T10" y="T11"/>
                </a:cxn>
              </a:cxnLst>
              <a:rect l="0" t="0" r="r" b="b"/>
              <a:pathLst>
                <a:path w="27" h="26">
                  <a:moveTo>
                    <a:pt x="27" y="10"/>
                  </a:moveTo>
                  <a:lnTo>
                    <a:pt x="20" y="26"/>
                  </a:lnTo>
                  <a:lnTo>
                    <a:pt x="3" y="15"/>
                  </a:lnTo>
                  <a:lnTo>
                    <a:pt x="0" y="6"/>
                  </a:lnTo>
                  <a:lnTo>
                    <a:pt x="22" y="0"/>
                  </a:lnTo>
                  <a:lnTo>
                    <a:pt x="27" y="1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42" name="Freeform 41"/>
            <p:cNvSpPr>
              <a:spLocks/>
            </p:cNvSpPr>
            <p:nvPr/>
          </p:nvSpPr>
          <p:spPr bwMode="auto">
            <a:xfrm>
              <a:off x="5130588" y="2402077"/>
              <a:ext cx="71086" cy="88536"/>
            </a:xfrm>
            <a:custGeom>
              <a:avLst/>
              <a:gdLst>
                <a:gd name="T0" fmla="*/ 43 w 43"/>
                <a:gd name="T1" fmla="*/ 25 h 57"/>
                <a:gd name="T2" fmla="*/ 40 w 43"/>
                <a:gd name="T3" fmla="*/ 33 h 57"/>
                <a:gd name="T4" fmla="*/ 35 w 43"/>
                <a:gd name="T5" fmla="*/ 30 h 57"/>
                <a:gd name="T6" fmla="*/ 25 w 43"/>
                <a:gd name="T7" fmla="*/ 44 h 57"/>
                <a:gd name="T8" fmla="*/ 30 w 43"/>
                <a:gd name="T9" fmla="*/ 54 h 57"/>
                <a:gd name="T10" fmla="*/ 20 w 43"/>
                <a:gd name="T11" fmla="*/ 57 h 57"/>
                <a:gd name="T12" fmla="*/ 8 w 43"/>
                <a:gd name="T13" fmla="*/ 55 h 57"/>
                <a:gd name="T14" fmla="*/ 2 w 43"/>
                <a:gd name="T15" fmla="*/ 44 h 57"/>
                <a:gd name="T16" fmla="*/ 0 w 43"/>
                <a:gd name="T17" fmla="*/ 24 h 57"/>
                <a:gd name="T18" fmla="*/ 2 w 43"/>
                <a:gd name="T19" fmla="*/ 18 h 57"/>
                <a:gd name="T20" fmla="*/ 6 w 43"/>
                <a:gd name="T21" fmla="*/ 12 h 57"/>
                <a:gd name="T22" fmla="*/ 20 w 43"/>
                <a:gd name="T23" fmla="*/ 11 h 57"/>
                <a:gd name="T24" fmla="*/ 25 w 43"/>
                <a:gd name="T25" fmla="*/ 6 h 57"/>
                <a:gd name="T26" fmla="*/ 36 w 43"/>
                <a:gd name="T27" fmla="*/ 0 h 57"/>
                <a:gd name="T28" fmla="*/ 37 w 43"/>
                <a:gd name="T29" fmla="*/ 10 h 57"/>
                <a:gd name="T30" fmla="*/ 32 w 43"/>
                <a:gd name="T31" fmla="*/ 16 h 57"/>
                <a:gd name="T32" fmla="*/ 35 w 43"/>
                <a:gd name="T33" fmla="*/ 22 h 57"/>
                <a:gd name="T34" fmla="*/ 43 w 43"/>
                <a:gd name="T35" fmla="*/ 25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3" h="57">
                  <a:moveTo>
                    <a:pt x="43" y="25"/>
                  </a:moveTo>
                  <a:lnTo>
                    <a:pt x="40" y="33"/>
                  </a:lnTo>
                  <a:lnTo>
                    <a:pt x="35" y="30"/>
                  </a:lnTo>
                  <a:lnTo>
                    <a:pt x="25" y="44"/>
                  </a:lnTo>
                  <a:lnTo>
                    <a:pt x="30" y="54"/>
                  </a:lnTo>
                  <a:lnTo>
                    <a:pt x="20" y="57"/>
                  </a:lnTo>
                  <a:lnTo>
                    <a:pt x="8" y="55"/>
                  </a:lnTo>
                  <a:lnTo>
                    <a:pt x="2" y="44"/>
                  </a:lnTo>
                  <a:lnTo>
                    <a:pt x="0" y="24"/>
                  </a:lnTo>
                  <a:lnTo>
                    <a:pt x="2" y="18"/>
                  </a:lnTo>
                  <a:lnTo>
                    <a:pt x="6" y="12"/>
                  </a:lnTo>
                  <a:lnTo>
                    <a:pt x="20" y="11"/>
                  </a:lnTo>
                  <a:lnTo>
                    <a:pt x="25" y="6"/>
                  </a:lnTo>
                  <a:lnTo>
                    <a:pt x="36" y="0"/>
                  </a:lnTo>
                  <a:lnTo>
                    <a:pt x="37" y="10"/>
                  </a:lnTo>
                  <a:lnTo>
                    <a:pt x="32" y="16"/>
                  </a:lnTo>
                  <a:lnTo>
                    <a:pt x="35" y="22"/>
                  </a:lnTo>
                  <a:lnTo>
                    <a:pt x="43" y="2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43" name="Freeform 42"/>
            <p:cNvSpPr>
              <a:spLocks/>
            </p:cNvSpPr>
            <p:nvPr/>
          </p:nvSpPr>
          <p:spPr bwMode="auto">
            <a:xfrm>
              <a:off x="4672668" y="3051338"/>
              <a:ext cx="610011" cy="582473"/>
            </a:xfrm>
            <a:custGeom>
              <a:avLst/>
              <a:gdLst>
                <a:gd name="T0" fmla="*/ 369 w 369"/>
                <a:gd name="T1" fmla="*/ 283 h 375"/>
                <a:gd name="T2" fmla="*/ 309 w 369"/>
                <a:gd name="T3" fmla="*/ 322 h 375"/>
                <a:gd name="T4" fmla="*/ 257 w 369"/>
                <a:gd name="T5" fmla="*/ 363 h 375"/>
                <a:gd name="T6" fmla="*/ 231 w 369"/>
                <a:gd name="T7" fmla="*/ 372 h 375"/>
                <a:gd name="T8" fmla="*/ 211 w 369"/>
                <a:gd name="T9" fmla="*/ 375 h 375"/>
                <a:gd name="T10" fmla="*/ 211 w 369"/>
                <a:gd name="T11" fmla="*/ 361 h 375"/>
                <a:gd name="T12" fmla="*/ 203 w 369"/>
                <a:gd name="T13" fmla="*/ 358 h 375"/>
                <a:gd name="T14" fmla="*/ 191 w 369"/>
                <a:gd name="T15" fmla="*/ 352 h 375"/>
                <a:gd name="T16" fmla="*/ 187 w 369"/>
                <a:gd name="T17" fmla="*/ 342 h 375"/>
                <a:gd name="T18" fmla="*/ 126 w 369"/>
                <a:gd name="T19" fmla="*/ 297 h 375"/>
                <a:gd name="T20" fmla="*/ 66 w 369"/>
                <a:gd name="T21" fmla="*/ 252 h 375"/>
                <a:gd name="T22" fmla="*/ 0 w 369"/>
                <a:gd name="T23" fmla="*/ 201 h 375"/>
                <a:gd name="T24" fmla="*/ 1 w 369"/>
                <a:gd name="T25" fmla="*/ 197 h 375"/>
                <a:gd name="T26" fmla="*/ 1 w 369"/>
                <a:gd name="T27" fmla="*/ 196 h 375"/>
                <a:gd name="T28" fmla="*/ 1 w 369"/>
                <a:gd name="T29" fmla="*/ 171 h 375"/>
                <a:gd name="T30" fmla="*/ 30 w 369"/>
                <a:gd name="T31" fmla="*/ 156 h 375"/>
                <a:gd name="T32" fmla="*/ 48 w 369"/>
                <a:gd name="T33" fmla="*/ 153 h 375"/>
                <a:gd name="T34" fmla="*/ 62 w 369"/>
                <a:gd name="T35" fmla="*/ 147 h 375"/>
                <a:gd name="T36" fmla="*/ 69 w 369"/>
                <a:gd name="T37" fmla="*/ 137 h 375"/>
                <a:gd name="T38" fmla="*/ 90 w 369"/>
                <a:gd name="T39" fmla="*/ 129 h 375"/>
                <a:gd name="T40" fmla="*/ 91 w 369"/>
                <a:gd name="T41" fmla="*/ 113 h 375"/>
                <a:gd name="T42" fmla="*/ 101 w 369"/>
                <a:gd name="T43" fmla="*/ 112 h 375"/>
                <a:gd name="T44" fmla="*/ 109 w 369"/>
                <a:gd name="T45" fmla="*/ 104 h 375"/>
                <a:gd name="T46" fmla="*/ 132 w 369"/>
                <a:gd name="T47" fmla="*/ 100 h 375"/>
                <a:gd name="T48" fmla="*/ 135 w 369"/>
                <a:gd name="T49" fmla="*/ 92 h 375"/>
                <a:gd name="T50" fmla="*/ 130 w 369"/>
                <a:gd name="T51" fmla="*/ 88 h 375"/>
                <a:gd name="T52" fmla="*/ 124 w 369"/>
                <a:gd name="T53" fmla="*/ 66 h 375"/>
                <a:gd name="T54" fmla="*/ 123 w 369"/>
                <a:gd name="T55" fmla="*/ 53 h 375"/>
                <a:gd name="T56" fmla="*/ 117 w 369"/>
                <a:gd name="T57" fmla="*/ 40 h 375"/>
                <a:gd name="T58" fmla="*/ 134 w 369"/>
                <a:gd name="T59" fmla="*/ 29 h 375"/>
                <a:gd name="T60" fmla="*/ 152 w 369"/>
                <a:gd name="T61" fmla="*/ 25 h 375"/>
                <a:gd name="T62" fmla="*/ 163 w 369"/>
                <a:gd name="T63" fmla="*/ 17 h 375"/>
                <a:gd name="T64" fmla="*/ 179 w 369"/>
                <a:gd name="T65" fmla="*/ 11 h 375"/>
                <a:gd name="T66" fmla="*/ 209 w 369"/>
                <a:gd name="T67" fmla="*/ 7 h 375"/>
                <a:gd name="T68" fmla="*/ 237 w 369"/>
                <a:gd name="T69" fmla="*/ 5 h 375"/>
                <a:gd name="T70" fmla="*/ 246 w 369"/>
                <a:gd name="T71" fmla="*/ 8 h 375"/>
                <a:gd name="T72" fmla="*/ 262 w 369"/>
                <a:gd name="T73" fmla="*/ 0 h 375"/>
                <a:gd name="T74" fmla="*/ 280 w 369"/>
                <a:gd name="T75" fmla="*/ 0 h 375"/>
                <a:gd name="T76" fmla="*/ 287 w 369"/>
                <a:gd name="T77" fmla="*/ 5 h 375"/>
                <a:gd name="T78" fmla="*/ 299 w 369"/>
                <a:gd name="T79" fmla="*/ 3 h 375"/>
                <a:gd name="T80" fmla="*/ 296 w 369"/>
                <a:gd name="T81" fmla="*/ 14 h 375"/>
                <a:gd name="T82" fmla="*/ 299 w 369"/>
                <a:gd name="T83" fmla="*/ 34 h 375"/>
                <a:gd name="T84" fmla="*/ 295 w 369"/>
                <a:gd name="T85" fmla="*/ 51 h 375"/>
                <a:gd name="T86" fmla="*/ 285 w 369"/>
                <a:gd name="T87" fmla="*/ 62 h 375"/>
                <a:gd name="T88" fmla="*/ 287 w 369"/>
                <a:gd name="T89" fmla="*/ 78 h 375"/>
                <a:gd name="T90" fmla="*/ 302 w 369"/>
                <a:gd name="T91" fmla="*/ 90 h 375"/>
                <a:gd name="T92" fmla="*/ 302 w 369"/>
                <a:gd name="T93" fmla="*/ 95 h 375"/>
                <a:gd name="T94" fmla="*/ 313 w 369"/>
                <a:gd name="T95" fmla="*/ 104 h 375"/>
                <a:gd name="T96" fmla="*/ 321 w 369"/>
                <a:gd name="T97" fmla="*/ 141 h 375"/>
                <a:gd name="T98" fmla="*/ 327 w 369"/>
                <a:gd name="T99" fmla="*/ 159 h 375"/>
                <a:gd name="T100" fmla="*/ 329 w 369"/>
                <a:gd name="T101" fmla="*/ 169 h 375"/>
                <a:gd name="T102" fmla="*/ 326 w 369"/>
                <a:gd name="T103" fmla="*/ 186 h 375"/>
                <a:gd name="T104" fmla="*/ 327 w 369"/>
                <a:gd name="T105" fmla="*/ 195 h 375"/>
                <a:gd name="T106" fmla="*/ 325 w 369"/>
                <a:gd name="T107" fmla="*/ 207 h 375"/>
                <a:gd name="T108" fmla="*/ 327 w 369"/>
                <a:gd name="T109" fmla="*/ 220 h 375"/>
                <a:gd name="T110" fmla="*/ 320 w 369"/>
                <a:gd name="T111" fmla="*/ 228 h 375"/>
                <a:gd name="T112" fmla="*/ 331 w 369"/>
                <a:gd name="T113" fmla="*/ 244 h 375"/>
                <a:gd name="T114" fmla="*/ 332 w 369"/>
                <a:gd name="T115" fmla="*/ 252 h 375"/>
                <a:gd name="T116" fmla="*/ 339 w 369"/>
                <a:gd name="T117" fmla="*/ 264 h 375"/>
                <a:gd name="T118" fmla="*/ 347 w 369"/>
                <a:gd name="T119" fmla="*/ 260 h 375"/>
                <a:gd name="T120" fmla="*/ 361 w 369"/>
                <a:gd name="T121" fmla="*/ 270 h 375"/>
                <a:gd name="T122" fmla="*/ 369 w 369"/>
                <a:gd name="T123" fmla="*/ 283 h 3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69" h="375">
                  <a:moveTo>
                    <a:pt x="369" y="283"/>
                  </a:moveTo>
                  <a:lnTo>
                    <a:pt x="309" y="322"/>
                  </a:lnTo>
                  <a:lnTo>
                    <a:pt x="257" y="363"/>
                  </a:lnTo>
                  <a:lnTo>
                    <a:pt x="231" y="372"/>
                  </a:lnTo>
                  <a:lnTo>
                    <a:pt x="211" y="375"/>
                  </a:lnTo>
                  <a:lnTo>
                    <a:pt x="211" y="361"/>
                  </a:lnTo>
                  <a:lnTo>
                    <a:pt x="203" y="358"/>
                  </a:lnTo>
                  <a:lnTo>
                    <a:pt x="191" y="352"/>
                  </a:lnTo>
                  <a:lnTo>
                    <a:pt x="187" y="342"/>
                  </a:lnTo>
                  <a:lnTo>
                    <a:pt x="126" y="297"/>
                  </a:lnTo>
                  <a:lnTo>
                    <a:pt x="66" y="252"/>
                  </a:lnTo>
                  <a:lnTo>
                    <a:pt x="0" y="201"/>
                  </a:lnTo>
                  <a:lnTo>
                    <a:pt x="1" y="197"/>
                  </a:lnTo>
                  <a:lnTo>
                    <a:pt x="1" y="196"/>
                  </a:lnTo>
                  <a:lnTo>
                    <a:pt x="1" y="171"/>
                  </a:lnTo>
                  <a:lnTo>
                    <a:pt x="30" y="156"/>
                  </a:lnTo>
                  <a:lnTo>
                    <a:pt x="48" y="153"/>
                  </a:lnTo>
                  <a:lnTo>
                    <a:pt x="62" y="147"/>
                  </a:lnTo>
                  <a:lnTo>
                    <a:pt x="69" y="137"/>
                  </a:lnTo>
                  <a:lnTo>
                    <a:pt x="90" y="129"/>
                  </a:lnTo>
                  <a:lnTo>
                    <a:pt x="91" y="113"/>
                  </a:lnTo>
                  <a:lnTo>
                    <a:pt x="101" y="112"/>
                  </a:lnTo>
                  <a:lnTo>
                    <a:pt x="109" y="104"/>
                  </a:lnTo>
                  <a:lnTo>
                    <a:pt x="132" y="100"/>
                  </a:lnTo>
                  <a:lnTo>
                    <a:pt x="135" y="92"/>
                  </a:lnTo>
                  <a:lnTo>
                    <a:pt x="130" y="88"/>
                  </a:lnTo>
                  <a:lnTo>
                    <a:pt x="124" y="66"/>
                  </a:lnTo>
                  <a:lnTo>
                    <a:pt x="123" y="53"/>
                  </a:lnTo>
                  <a:lnTo>
                    <a:pt x="117" y="40"/>
                  </a:lnTo>
                  <a:lnTo>
                    <a:pt x="134" y="29"/>
                  </a:lnTo>
                  <a:lnTo>
                    <a:pt x="152" y="25"/>
                  </a:lnTo>
                  <a:lnTo>
                    <a:pt x="163" y="17"/>
                  </a:lnTo>
                  <a:lnTo>
                    <a:pt x="179" y="11"/>
                  </a:lnTo>
                  <a:lnTo>
                    <a:pt x="209" y="7"/>
                  </a:lnTo>
                  <a:lnTo>
                    <a:pt x="237" y="5"/>
                  </a:lnTo>
                  <a:lnTo>
                    <a:pt x="246" y="8"/>
                  </a:lnTo>
                  <a:lnTo>
                    <a:pt x="262" y="0"/>
                  </a:lnTo>
                  <a:lnTo>
                    <a:pt x="280" y="0"/>
                  </a:lnTo>
                  <a:lnTo>
                    <a:pt x="287" y="5"/>
                  </a:lnTo>
                  <a:lnTo>
                    <a:pt x="299" y="3"/>
                  </a:lnTo>
                  <a:lnTo>
                    <a:pt x="296" y="14"/>
                  </a:lnTo>
                  <a:lnTo>
                    <a:pt x="299" y="34"/>
                  </a:lnTo>
                  <a:lnTo>
                    <a:pt x="295" y="51"/>
                  </a:lnTo>
                  <a:lnTo>
                    <a:pt x="285" y="62"/>
                  </a:lnTo>
                  <a:lnTo>
                    <a:pt x="287" y="78"/>
                  </a:lnTo>
                  <a:lnTo>
                    <a:pt x="302" y="90"/>
                  </a:lnTo>
                  <a:lnTo>
                    <a:pt x="302" y="95"/>
                  </a:lnTo>
                  <a:lnTo>
                    <a:pt x="313" y="104"/>
                  </a:lnTo>
                  <a:lnTo>
                    <a:pt x="321" y="141"/>
                  </a:lnTo>
                  <a:lnTo>
                    <a:pt x="327" y="159"/>
                  </a:lnTo>
                  <a:lnTo>
                    <a:pt x="329" y="169"/>
                  </a:lnTo>
                  <a:lnTo>
                    <a:pt x="326" y="186"/>
                  </a:lnTo>
                  <a:lnTo>
                    <a:pt x="327" y="195"/>
                  </a:lnTo>
                  <a:lnTo>
                    <a:pt x="325" y="207"/>
                  </a:lnTo>
                  <a:lnTo>
                    <a:pt x="327" y="220"/>
                  </a:lnTo>
                  <a:lnTo>
                    <a:pt x="320" y="228"/>
                  </a:lnTo>
                  <a:lnTo>
                    <a:pt x="331" y="244"/>
                  </a:lnTo>
                  <a:lnTo>
                    <a:pt x="332" y="252"/>
                  </a:lnTo>
                  <a:lnTo>
                    <a:pt x="339" y="264"/>
                  </a:lnTo>
                  <a:lnTo>
                    <a:pt x="347" y="260"/>
                  </a:lnTo>
                  <a:lnTo>
                    <a:pt x="361" y="270"/>
                  </a:lnTo>
                  <a:lnTo>
                    <a:pt x="369" y="283"/>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44" name="Freeform 43"/>
            <p:cNvSpPr>
              <a:spLocks/>
            </p:cNvSpPr>
            <p:nvPr/>
          </p:nvSpPr>
          <p:spPr bwMode="auto">
            <a:xfrm>
              <a:off x="5646368" y="3228411"/>
              <a:ext cx="376917" cy="309099"/>
            </a:xfrm>
            <a:custGeom>
              <a:avLst/>
              <a:gdLst>
                <a:gd name="T0" fmla="*/ 181 w 228"/>
                <a:gd name="T1" fmla="*/ 44 h 199"/>
                <a:gd name="T2" fmla="*/ 177 w 228"/>
                <a:gd name="T3" fmla="*/ 52 h 199"/>
                <a:gd name="T4" fmla="*/ 175 w 228"/>
                <a:gd name="T5" fmla="*/ 68 h 199"/>
                <a:gd name="T6" fmla="*/ 171 w 228"/>
                <a:gd name="T7" fmla="*/ 79 h 199"/>
                <a:gd name="T8" fmla="*/ 167 w 228"/>
                <a:gd name="T9" fmla="*/ 82 h 199"/>
                <a:gd name="T10" fmla="*/ 160 w 228"/>
                <a:gd name="T11" fmla="*/ 75 h 199"/>
                <a:gd name="T12" fmla="*/ 152 w 228"/>
                <a:gd name="T13" fmla="*/ 66 h 199"/>
                <a:gd name="T14" fmla="*/ 137 w 228"/>
                <a:gd name="T15" fmla="*/ 36 h 199"/>
                <a:gd name="T16" fmla="*/ 135 w 228"/>
                <a:gd name="T17" fmla="*/ 38 h 199"/>
                <a:gd name="T18" fmla="*/ 144 w 228"/>
                <a:gd name="T19" fmla="*/ 60 h 199"/>
                <a:gd name="T20" fmla="*/ 157 w 228"/>
                <a:gd name="T21" fmla="*/ 81 h 199"/>
                <a:gd name="T22" fmla="*/ 173 w 228"/>
                <a:gd name="T23" fmla="*/ 113 h 199"/>
                <a:gd name="T24" fmla="*/ 180 w 228"/>
                <a:gd name="T25" fmla="*/ 125 h 199"/>
                <a:gd name="T26" fmla="*/ 187 w 228"/>
                <a:gd name="T27" fmla="*/ 136 h 199"/>
                <a:gd name="T28" fmla="*/ 204 w 228"/>
                <a:gd name="T29" fmla="*/ 159 h 199"/>
                <a:gd name="T30" fmla="*/ 201 w 228"/>
                <a:gd name="T31" fmla="*/ 163 h 199"/>
                <a:gd name="T32" fmla="*/ 203 w 228"/>
                <a:gd name="T33" fmla="*/ 176 h 199"/>
                <a:gd name="T34" fmla="*/ 225 w 228"/>
                <a:gd name="T35" fmla="*/ 195 h 199"/>
                <a:gd name="T36" fmla="*/ 228 w 228"/>
                <a:gd name="T37" fmla="*/ 199 h 199"/>
                <a:gd name="T38" fmla="*/ 157 w 228"/>
                <a:gd name="T39" fmla="*/ 199 h 199"/>
                <a:gd name="T40" fmla="*/ 87 w 228"/>
                <a:gd name="T41" fmla="*/ 199 h 199"/>
                <a:gd name="T42" fmla="*/ 15 w 228"/>
                <a:gd name="T43" fmla="*/ 199 h 199"/>
                <a:gd name="T44" fmla="*/ 11 w 228"/>
                <a:gd name="T45" fmla="*/ 123 h 199"/>
                <a:gd name="T46" fmla="*/ 6 w 228"/>
                <a:gd name="T47" fmla="*/ 49 h 199"/>
                <a:gd name="T48" fmla="*/ 0 w 228"/>
                <a:gd name="T49" fmla="*/ 32 h 199"/>
                <a:gd name="T50" fmla="*/ 4 w 228"/>
                <a:gd name="T51" fmla="*/ 19 h 199"/>
                <a:gd name="T52" fmla="*/ 1 w 228"/>
                <a:gd name="T53" fmla="*/ 11 h 199"/>
                <a:gd name="T54" fmla="*/ 6 w 228"/>
                <a:gd name="T55" fmla="*/ 1 h 199"/>
                <a:gd name="T56" fmla="*/ 29 w 228"/>
                <a:gd name="T57" fmla="*/ 0 h 199"/>
                <a:gd name="T58" fmla="*/ 47 w 228"/>
                <a:gd name="T59" fmla="*/ 6 h 199"/>
                <a:gd name="T60" fmla="*/ 65 w 228"/>
                <a:gd name="T61" fmla="*/ 12 h 199"/>
                <a:gd name="T62" fmla="*/ 73 w 228"/>
                <a:gd name="T63" fmla="*/ 15 h 199"/>
                <a:gd name="T64" fmla="*/ 86 w 228"/>
                <a:gd name="T65" fmla="*/ 9 h 199"/>
                <a:gd name="T66" fmla="*/ 93 w 228"/>
                <a:gd name="T67" fmla="*/ 3 h 199"/>
                <a:gd name="T68" fmla="*/ 108 w 228"/>
                <a:gd name="T69" fmla="*/ 1 h 199"/>
                <a:gd name="T70" fmla="*/ 121 w 228"/>
                <a:gd name="T71" fmla="*/ 4 h 199"/>
                <a:gd name="T72" fmla="*/ 126 w 228"/>
                <a:gd name="T73" fmla="*/ 14 h 199"/>
                <a:gd name="T74" fmla="*/ 130 w 228"/>
                <a:gd name="T75" fmla="*/ 7 h 199"/>
                <a:gd name="T76" fmla="*/ 144 w 228"/>
                <a:gd name="T77" fmla="*/ 12 h 199"/>
                <a:gd name="T78" fmla="*/ 158 w 228"/>
                <a:gd name="T79" fmla="*/ 13 h 199"/>
                <a:gd name="T80" fmla="*/ 166 w 228"/>
                <a:gd name="T81" fmla="*/ 8 h 199"/>
                <a:gd name="T82" fmla="*/ 181 w 228"/>
                <a:gd name="T83" fmla="*/ 44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28" h="199">
                  <a:moveTo>
                    <a:pt x="181" y="44"/>
                  </a:moveTo>
                  <a:lnTo>
                    <a:pt x="177" y="52"/>
                  </a:lnTo>
                  <a:lnTo>
                    <a:pt x="175" y="68"/>
                  </a:lnTo>
                  <a:lnTo>
                    <a:pt x="171" y="79"/>
                  </a:lnTo>
                  <a:lnTo>
                    <a:pt x="167" y="82"/>
                  </a:lnTo>
                  <a:lnTo>
                    <a:pt x="160" y="75"/>
                  </a:lnTo>
                  <a:lnTo>
                    <a:pt x="152" y="66"/>
                  </a:lnTo>
                  <a:lnTo>
                    <a:pt x="137" y="36"/>
                  </a:lnTo>
                  <a:lnTo>
                    <a:pt x="135" y="38"/>
                  </a:lnTo>
                  <a:lnTo>
                    <a:pt x="144" y="60"/>
                  </a:lnTo>
                  <a:lnTo>
                    <a:pt x="157" y="81"/>
                  </a:lnTo>
                  <a:lnTo>
                    <a:pt x="173" y="113"/>
                  </a:lnTo>
                  <a:lnTo>
                    <a:pt x="180" y="125"/>
                  </a:lnTo>
                  <a:lnTo>
                    <a:pt x="187" y="136"/>
                  </a:lnTo>
                  <a:lnTo>
                    <a:pt x="204" y="159"/>
                  </a:lnTo>
                  <a:lnTo>
                    <a:pt x="201" y="163"/>
                  </a:lnTo>
                  <a:lnTo>
                    <a:pt x="203" y="176"/>
                  </a:lnTo>
                  <a:lnTo>
                    <a:pt x="225" y="195"/>
                  </a:lnTo>
                  <a:lnTo>
                    <a:pt x="228" y="199"/>
                  </a:lnTo>
                  <a:lnTo>
                    <a:pt x="157" y="199"/>
                  </a:lnTo>
                  <a:lnTo>
                    <a:pt x="87" y="199"/>
                  </a:lnTo>
                  <a:lnTo>
                    <a:pt x="15" y="199"/>
                  </a:lnTo>
                  <a:lnTo>
                    <a:pt x="11" y="123"/>
                  </a:lnTo>
                  <a:lnTo>
                    <a:pt x="6" y="49"/>
                  </a:lnTo>
                  <a:lnTo>
                    <a:pt x="0" y="32"/>
                  </a:lnTo>
                  <a:lnTo>
                    <a:pt x="4" y="19"/>
                  </a:lnTo>
                  <a:lnTo>
                    <a:pt x="1" y="11"/>
                  </a:lnTo>
                  <a:lnTo>
                    <a:pt x="6" y="1"/>
                  </a:lnTo>
                  <a:lnTo>
                    <a:pt x="29" y="0"/>
                  </a:lnTo>
                  <a:lnTo>
                    <a:pt x="47" y="6"/>
                  </a:lnTo>
                  <a:lnTo>
                    <a:pt x="65" y="12"/>
                  </a:lnTo>
                  <a:lnTo>
                    <a:pt x="73" y="15"/>
                  </a:lnTo>
                  <a:lnTo>
                    <a:pt x="86" y="9"/>
                  </a:lnTo>
                  <a:lnTo>
                    <a:pt x="93" y="3"/>
                  </a:lnTo>
                  <a:lnTo>
                    <a:pt x="108" y="1"/>
                  </a:lnTo>
                  <a:lnTo>
                    <a:pt x="121" y="4"/>
                  </a:lnTo>
                  <a:lnTo>
                    <a:pt x="126" y="14"/>
                  </a:lnTo>
                  <a:lnTo>
                    <a:pt x="130" y="7"/>
                  </a:lnTo>
                  <a:lnTo>
                    <a:pt x="144" y="12"/>
                  </a:lnTo>
                  <a:lnTo>
                    <a:pt x="158" y="13"/>
                  </a:lnTo>
                  <a:lnTo>
                    <a:pt x="166" y="8"/>
                  </a:lnTo>
                  <a:lnTo>
                    <a:pt x="181" y="44"/>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45" name="Freeform 44"/>
            <p:cNvSpPr>
              <a:spLocks/>
            </p:cNvSpPr>
            <p:nvPr/>
          </p:nvSpPr>
          <p:spPr bwMode="auto">
            <a:xfrm>
              <a:off x="6019979" y="3667982"/>
              <a:ext cx="206643" cy="178625"/>
            </a:xfrm>
            <a:custGeom>
              <a:avLst/>
              <a:gdLst>
                <a:gd name="T0" fmla="*/ 112 w 125"/>
                <a:gd name="T1" fmla="*/ 113 h 115"/>
                <a:gd name="T2" fmla="*/ 106 w 125"/>
                <a:gd name="T3" fmla="*/ 106 h 115"/>
                <a:gd name="T4" fmla="*/ 98 w 125"/>
                <a:gd name="T5" fmla="*/ 94 h 115"/>
                <a:gd name="T6" fmla="*/ 89 w 125"/>
                <a:gd name="T7" fmla="*/ 87 h 115"/>
                <a:gd name="T8" fmla="*/ 84 w 125"/>
                <a:gd name="T9" fmla="*/ 80 h 115"/>
                <a:gd name="T10" fmla="*/ 68 w 125"/>
                <a:gd name="T11" fmla="*/ 72 h 115"/>
                <a:gd name="T12" fmla="*/ 56 w 125"/>
                <a:gd name="T13" fmla="*/ 71 h 115"/>
                <a:gd name="T14" fmla="*/ 51 w 125"/>
                <a:gd name="T15" fmla="*/ 67 h 115"/>
                <a:gd name="T16" fmla="*/ 41 w 125"/>
                <a:gd name="T17" fmla="*/ 72 h 115"/>
                <a:gd name="T18" fmla="*/ 29 w 125"/>
                <a:gd name="T19" fmla="*/ 63 h 115"/>
                <a:gd name="T20" fmla="*/ 24 w 125"/>
                <a:gd name="T21" fmla="*/ 78 h 115"/>
                <a:gd name="T22" fmla="*/ 3 w 125"/>
                <a:gd name="T23" fmla="*/ 74 h 115"/>
                <a:gd name="T24" fmla="*/ 0 w 125"/>
                <a:gd name="T25" fmla="*/ 65 h 115"/>
                <a:gd name="T26" fmla="*/ 7 w 125"/>
                <a:gd name="T27" fmla="*/ 35 h 115"/>
                <a:gd name="T28" fmla="*/ 8 w 125"/>
                <a:gd name="T29" fmla="*/ 21 h 115"/>
                <a:gd name="T30" fmla="*/ 13 w 125"/>
                <a:gd name="T31" fmla="*/ 15 h 115"/>
                <a:gd name="T32" fmla="*/ 27 w 125"/>
                <a:gd name="T33" fmla="*/ 11 h 115"/>
                <a:gd name="T34" fmla="*/ 35 w 125"/>
                <a:gd name="T35" fmla="*/ 0 h 115"/>
                <a:gd name="T36" fmla="*/ 47 w 125"/>
                <a:gd name="T37" fmla="*/ 23 h 115"/>
                <a:gd name="T38" fmla="*/ 53 w 125"/>
                <a:gd name="T39" fmla="*/ 43 h 115"/>
                <a:gd name="T40" fmla="*/ 63 w 125"/>
                <a:gd name="T41" fmla="*/ 53 h 115"/>
                <a:gd name="T42" fmla="*/ 89 w 125"/>
                <a:gd name="T43" fmla="*/ 72 h 115"/>
                <a:gd name="T44" fmla="*/ 100 w 125"/>
                <a:gd name="T45" fmla="*/ 84 h 115"/>
                <a:gd name="T46" fmla="*/ 110 w 125"/>
                <a:gd name="T47" fmla="*/ 96 h 115"/>
                <a:gd name="T48" fmla="*/ 116 w 125"/>
                <a:gd name="T49" fmla="*/ 103 h 115"/>
                <a:gd name="T50" fmla="*/ 125 w 125"/>
                <a:gd name="T51" fmla="*/ 110 h 115"/>
                <a:gd name="T52" fmla="*/ 120 w 125"/>
                <a:gd name="T53" fmla="*/ 115 h 115"/>
                <a:gd name="T54" fmla="*/ 112 w 125"/>
                <a:gd name="T55" fmla="*/ 113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25" h="115">
                  <a:moveTo>
                    <a:pt x="112" y="113"/>
                  </a:moveTo>
                  <a:lnTo>
                    <a:pt x="106" y="106"/>
                  </a:lnTo>
                  <a:lnTo>
                    <a:pt x="98" y="94"/>
                  </a:lnTo>
                  <a:lnTo>
                    <a:pt x="89" y="87"/>
                  </a:lnTo>
                  <a:lnTo>
                    <a:pt x="84" y="80"/>
                  </a:lnTo>
                  <a:lnTo>
                    <a:pt x="68" y="72"/>
                  </a:lnTo>
                  <a:lnTo>
                    <a:pt x="56" y="71"/>
                  </a:lnTo>
                  <a:lnTo>
                    <a:pt x="51" y="67"/>
                  </a:lnTo>
                  <a:lnTo>
                    <a:pt x="41" y="72"/>
                  </a:lnTo>
                  <a:lnTo>
                    <a:pt x="29" y="63"/>
                  </a:lnTo>
                  <a:lnTo>
                    <a:pt x="24" y="78"/>
                  </a:lnTo>
                  <a:lnTo>
                    <a:pt x="3" y="74"/>
                  </a:lnTo>
                  <a:lnTo>
                    <a:pt x="0" y="65"/>
                  </a:lnTo>
                  <a:lnTo>
                    <a:pt x="7" y="35"/>
                  </a:lnTo>
                  <a:lnTo>
                    <a:pt x="8" y="21"/>
                  </a:lnTo>
                  <a:lnTo>
                    <a:pt x="13" y="15"/>
                  </a:lnTo>
                  <a:lnTo>
                    <a:pt x="27" y="11"/>
                  </a:lnTo>
                  <a:lnTo>
                    <a:pt x="35" y="0"/>
                  </a:lnTo>
                  <a:lnTo>
                    <a:pt x="47" y="23"/>
                  </a:lnTo>
                  <a:lnTo>
                    <a:pt x="53" y="43"/>
                  </a:lnTo>
                  <a:lnTo>
                    <a:pt x="63" y="53"/>
                  </a:lnTo>
                  <a:lnTo>
                    <a:pt x="89" y="72"/>
                  </a:lnTo>
                  <a:lnTo>
                    <a:pt x="100" y="84"/>
                  </a:lnTo>
                  <a:lnTo>
                    <a:pt x="110" y="96"/>
                  </a:lnTo>
                  <a:lnTo>
                    <a:pt x="116" y="103"/>
                  </a:lnTo>
                  <a:lnTo>
                    <a:pt x="125" y="110"/>
                  </a:lnTo>
                  <a:lnTo>
                    <a:pt x="120" y="115"/>
                  </a:lnTo>
                  <a:lnTo>
                    <a:pt x="112" y="113"/>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46" name="Freeform 45"/>
            <p:cNvSpPr>
              <a:spLocks/>
            </p:cNvSpPr>
            <p:nvPr/>
          </p:nvSpPr>
          <p:spPr bwMode="auto">
            <a:xfrm>
              <a:off x="4669361" y="2838542"/>
              <a:ext cx="342201" cy="250075"/>
            </a:xfrm>
            <a:custGeom>
              <a:avLst/>
              <a:gdLst>
                <a:gd name="T0" fmla="*/ 5 w 207"/>
                <a:gd name="T1" fmla="*/ 39 h 161"/>
                <a:gd name="T2" fmla="*/ 6 w 207"/>
                <a:gd name="T3" fmla="*/ 24 h 161"/>
                <a:gd name="T4" fmla="*/ 0 w 207"/>
                <a:gd name="T5" fmla="*/ 15 h 161"/>
                <a:gd name="T6" fmla="*/ 24 w 207"/>
                <a:gd name="T7" fmla="*/ 0 h 161"/>
                <a:gd name="T8" fmla="*/ 44 w 207"/>
                <a:gd name="T9" fmla="*/ 4 h 161"/>
                <a:gd name="T10" fmla="*/ 66 w 207"/>
                <a:gd name="T11" fmla="*/ 4 h 161"/>
                <a:gd name="T12" fmla="*/ 84 w 207"/>
                <a:gd name="T13" fmla="*/ 7 h 161"/>
                <a:gd name="T14" fmla="*/ 98 w 207"/>
                <a:gd name="T15" fmla="*/ 6 h 161"/>
                <a:gd name="T16" fmla="*/ 125 w 207"/>
                <a:gd name="T17" fmla="*/ 7 h 161"/>
                <a:gd name="T18" fmla="*/ 131 w 207"/>
                <a:gd name="T19" fmla="*/ 15 h 161"/>
                <a:gd name="T20" fmla="*/ 162 w 207"/>
                <a:gd name="T21" fmla="*/ 24 h 161"/>
                <a:gd name="T22" fmla="*/ 168 w 207"/>
                <a:gd name="T23" fmla="*/ 20 h 161"/>
                <a:gd name="T24" fmla="*/ 187 w 207"/>
                <a:gd name="T25" fmla="*/ 29 h 161"/>
                <a:gd name="T26" fmla="*/ 206 w 207"/>
                <a:gd name="T27" fmla="*/ 27 h 161"/>
                <a:gd name="T28" fmla="*/ 207 w 207"/>
                <a:gd name="T29" fmla="*/ 38 h 161"/>
                <a:gd name="T30" fmla="*/ 191 w 207"/>
                <a:gd name="T31" fmla="*/ 52 h 161"/>
                <a:gd name="T32" fmla="*/ 170 w 207"/>
                <a:gd name="T33" fmla="*/ 57 h 161"/>
                <a:gd name="T34" fmla="*/ 169 w 207"/>
                <a:gd name="T35" fmla="*/ 63 h 161"/>
                <a:gd name="T36" fmla="*/ 158 w 207"/>
                <a:gd name="T37" fmla="*/ 75 h 161"/>
                <a:gd name="T38" fmla="*/ 152 w 207"/>
                <a:gd name="T39" fmla="*/ 92 h 161"/>
                <a:gd name="T40" fmla="*/ 158 w 207"/>
                <a:gd name="T41" fmla="*/ 103 h 161"/>
                <a:gd name="T42" fmla="*/ 148 w 207"/>
                <a:gd name="T43" fmla="*/ 113 h 161"/>
                <a:gd name="T44" fmla="*/ 145 w 207"/>
                <a:gd name="T45" fmla="*/ 126 h 161"/>
                <a:gd name="T46" fmla="*/ 132 w 207"/>
                <a:gd name="T47" fmla="*/ 130 h 161"/>
                <a:gd name="T48" fmla="*/ 119 w 207"/>
                <a:gd name="T49" fmla="*/ 146 h 161"/>
                <a:gd name="T50" fmla="*/ 98 w 207"/>
                <a:gd name="T51" fmla="*/ 146 h 161"/>
                <a:gd name="T52" fmla="*/ 81 w 207"/>
                <a:gd name="T53" fmla="*/ 146 h 161"/>
                <a:gd name="T54" fmla="*/ 70 w 207"/>
                <a:gd name="T55" fmla="*/ 153 h 161"/>
                <a:gd name="T56" fmla="*/ 64 w 207"/>
                <a:gd name="T57" fmla="*/ 161 h 161"/>
                <a:gd name="T58" fmla="*/ 55 w 207"/>
                <a:gd name="T59" fmla="*/ 159 h 161"/>
                <a:gd name="T60" fmla="*/ 49 w 207"/>
                <a:gd name="T61" fmla="*/ 152 h 161"/>
                <a:gd name="T62" fmla="*/ 44 w 207"/>
                <a:gd name="T63" fmla="*/ 140 h 161"/>
                <a:gd name="T64" fmla="*/ 29 w 207"/>
                <a:gd name="T65" fmla="*/ 137 h 161"/>
                <a:gd name="T66" fmla="*/ 27 w 207"/>
                <a:gd name="T67" fmla="*/ 130 h 161"/>
                <a:gd name="T68" fmla="*/ 34 w 207"/>
                <a:gd name="T69" fmla="*/ 123 h 161"/>
                <a:gd name="T70" fmla="*/ 36 w 207"/>
                <a:gd name="T71" fmla="*/ 117 h 161"/>
                <a:gd name="T72" fmla="*/ 31 w 207"/>
                <a:gd name="T73" fmla="*/ 111 h 161"/>
                <a:gd name="T74" fmla="*/ 36 w 207"/>
                <a:gd name="T75" fmla="*/ 98 h 161"/>
                <a:gd name="T76" fmla="*/ 29 w 207"/>
                <a:gd name="T77" fmla="*/ 85 h 161"/>
                <a:gd name="T78" fmla="*/ 37 w 207"/>
                <a:gd name="T79" fmla="*/ 83 h 161"/>
                <a:gd name="T80" fmla="*/ 37 w 207"/>
                <a:gd name="T81" fmla="*/ 74 h 161"/>
                <a:gd name="T82" fmla="*/ 40 w 207"/>
                <a:gd name="T83" fmla="*/ 71 h 161"/>
                <a:gd name="T84" fmla="*/ 41 w 207"/>
                <a:gd name="T85" fmla="*/ 55 h 161"/>
                <a:gd name="T86" fmla="*/ 49 w 207"/>
                <a:gd name="T87" fmla="*/ 49 h 161"/>
                <a:gd name="T88" fmla="*/ 44 w 207"/>
                <a:gd name="T89" fmla="*/ 39 h 161"/>
                <a:gd name="T90" fmla="*/ 35 w 207"/>
                <a:gd name="T91" fmla="*/ 38 h 161"/>
                <a:gd name="T92" fmla="*/ 32 w 207"/>
                <a:gd name="T93" fmla="*/ 40 h 161"/>
                <a:gd name="T94" fmla="*/ 22 w 207"/>
                <a:gd name="T95" fmla="*/ 40 h 161"/>
                <a:gd name="T96" fmla="*/ 18 w 207"/>
                <a:gd name="T97" fmla="*/ 30 h 161"/>
                <a:gd name="T98" fmla="*/ 11 w 207"/>
                <a:gd name="T99" fmla="*/ 33 h 161"/>
                <a:gd name="T100" fmla="*/ 5 w 207"/>
                <a:gd name="T101" fmla="*/ 39 h 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07" h="161">
                  <a:moveTo>
                    <a:pt x="5" y="39"/>
                  </a:moveTo>
                  <a:lnTo>
                    <a:pt x="6" y="24"/>
                  </a:lnTo>
                  <a:lnTo>
                    <a:pt x="0" y="15"/>
                  </a:lnTo>
                  <a:lnTo>
                    <a:pt x="24" y="0"/>
                  </a:lnTo>
                  <a:lnTo>
                    <a:pt x="44" y="4"/>
                  </a:lnTo>
                  <a:lnTo>
                    <a:pt x="66" y="4"/>
                  </a:lnTo>
                  <a:lnTo>
                    <a:pt x="84" y="7"/>
                  </a:lnTo>
                  <a:lnTo>
                    <a:pt x="98" y="6"/>
                  </a:lnTo>
                  <a:lnTo>
                    <a:pt x="125" y="7"/>
                  </a:lnTo>
                  <a:lnTo>
                    <a:pt x="131" y="15"/>
                  </a:lnTo>
                  <a:lnTo>
                    <a:pt x="162" y="24"/>
                  </a:lnTo>
                  <a:lnTo>
                    <a:pt x="168" y="20"/>
                  </a:lnTo>
                  <a:lnTo>
                    <a:pt x="187" y="29"/>
                  </a:lnTo>
                  <a:lnTo>
                    <a:pt x="206" y="27"/>
                  </a:lnTo>
                  <a:lnTo>
                    <a:pt x="207" y="38"/>
                  </a:lnTo>
                  <a:lnTo>
                    <a:pt x="191" y="52"/>
                  </a:lnTo>
                  <a:lnTo>
                    <a:pt x="170" y="57"/>
                  </a:lnTo>
                  <a:lnTo>
                    <a:pt x="169" y="63"/>
                  </a:lnTo>
                  <a:lnTo>
                    <a:pt x="158" y="75"/>
                  </a:lnTo>
                  <a:lnTo>
                    <a:pt x="152" y="92"/>
                  </a:lnTo>
                  <a:lnTo>
                    <a:pt x="158" y="103"/>
                  </a:lnTo>
                  <a:lnTo>
                    <a:pt x="148" y="113"/>
                  </a:lnTo>
                  <a:lnTo>
                    <a:pt x="145" y="126"/>
                  </a:lnTo>
                  <a:lnTo>
                    <a:pt x="132" y="130"/>
                  </a:lnTo>
                  <a:lnTo>
                    <a:pt x="119" y="146"/>
                  </a:lnTo>
                  <a:lnTo>
                    <a:pt x="98" y="146"/>
                  </a:lnTo>
                  <a:lnTo>
                    <a:pt x="81" y="146"/>
                  </a:lnTo>
                  <a:lnTo>
                    <a:pt x="70" y="153"/>
                  </a:lnTo>
                  <a:lnTo>
                    <a:pt x="64" y="161"/>
                  </a:lnTo>
                  <a:lnTo>
                    <a:pt x="55" y="159"/>
                  </a:lnTo>
                  <a:lnTo>
                    <a:pt x="49" y="152"/>
                  </a:lnTo>
                  <a:lnTo>
                    <a:pt x="44" y="140"/>
                  </a:lnTo>
                  <a:lnTo>
                    <a:pt x="29" y="137"/>
                  </a:lnTo>
                  <a:lnTo>
                    <a:pt x="27" y="130"/>
                  </a:lnTo>
                  <a:lnTo>
                    <a:pt x="34" y="123"/>
                  </a:lnTo>
                  <a:lnTo>
                    <a:pt x="36" y="117"/>
                  </a:lnTo>
                  <a:lnTo>
                    <a:pt x="31" y="111"/>
                  </a:lnTo>
                  <a:lnTo>
                    <a:pt x="36" y="98"/>
                  </a:lnTo>
                  <a:lnTo>
                    <a:pt x="29" y="85"/>
                  </a:lnTo>
                  <a:lnTo>
                    <a:pt x="37" y="83"/>
                  </a:lnTo>
                  <a:lnTo>
                    <a:pt x="37" y="74"/>
                  </a:lnTo>
                  <a:lnTo>
                    <a:pt x="40" y="71"/>
                  </a:lnTo>
                  <a:lnTo>
                    <a:pt x="41" y="55"/>
                  </a:lnTo>
                  <a:lnTo>
                    <a:pt x="49" y="49"/>
                  </a:lnTo>
                  <a:lnTo>
                    <a:pt x="44" y="39"/>
                  </a:lnTo>
                  <a:lnTo>
                    <a:pt x="35" y="38"/>
                  </a:lnTo>
                  <a:lnTo>
                    <a:pt x="32" y="40"/>
                  </a:lnTo>
                  <a:lnTo>
                    <a:pt x="22" y="40"/>
                  </a:lnTo>
                  <a:lnTo>
                    <a:pt x="18" y="30"/>
                  </a:lnTo>
                  <a:lnTo>
                    <a:pt x="11" y="33"/>
                  </a:lnTo>
                  <a:lnTo>
                    <a:pt x="5" y="3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47" name="Freeform 46"/>
            <p:cNvSpPr>
              <a:spLocks/>
            </p:cNvSpPr>
            <p:nvPr/>
          </p:nvSpPr>
          <p:spPr bwMode="auto">
            <a:xfrm>
              <a:off x="5499239" y="2344606"/>
              <a:ext cx="117373" cy="65236"/>
            </a:xfrm>
            <a:custGeom>
              <a:avLst/>
              <a:gdLst>
                <a:gd name="T0" fmla="*/ 19 w 71"/>
                <a:gd name="T1" fmla="*/ 36 h 42"/>
                <a:gd name="T2" fmla="*/ 19 w 71"/>
                <a:gd name="T3" fmla="*/ 24 h 42"/>
                <a:gd name="T4" fmla="*/ 14 w 71"/>
                <a:gd name="T5" fmla="*/ 27 h 42"/>
                <a:gd name="T6" fmla="*/ 3 w 71"/>
                <a:gd name="T7" fmla="*/ 20 h 42"/>
                <a:gd name="T8" fmla="*/ 0 w 71"/>
                <a:gd name="T9" fmla="*/ 9 h 42"/>
                <a:gd name="T10" fmla="*/ 18 w 71"/>
                <a:gd name="T11" fmla="*/ 3 h 42"/>
                <a:gd name="T12" fmla="*/ 36 w 71"/>
                <a:gd name="T13" fmla="*/ 0 h 42"/>
                <a:gd name="T14" fmla="*/ 53 w 71"/>
                <a:gd name="T15" fmla="*/ 4 h 42"/>
                <a:gd name="T16" fmla="*/ 68 w 71"/>
                <a:gd name="T17" fmla="*/ 3 h 42"/>
                <a:gd name="T18" fmla="*/ 71 w 71"/>
                <a:gd name="T19" fmla="*/ 7 h 42"/>
                <a:gd name="T20" fmla="*/ 62 w 71"/>
                <a:gd name="T21" fmla="*/ 18 h 42"/>
                <a:gd name="T22" fmla="*/ 70 w 71"/>
                <a:gd name="T23" fmla="*/ 36 h 42"/>
                <a:gd name="T24" fmla="*/ 65 w 71"/>
                <a:gd name="T25" fmla="*/ 42 h 42"/>
                <a:gd name="T26" fmla="*/ 53 w 71"/>
                <a:gd name="T27" fmla="*/ 42 h 42"/>
                <a:gd name="T28" fmla="*/ 38 w 71"/>
                <a:gd name="T29" fmla="*/ 35 h 42"/>
                <a:gd name="T30" fmla="*/ 31 w 71"/>
                <a:gd name="T31" fmla="*/ 32 h 42"/>
                <a:gd name="T32" fmla="*/ 19 w 71"/>
                <a:gd name="T33" fmla="*/ 36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71" h="42">
                  <a:moveTo>
                    <a:pt x="19" y="36"/>
                  </a:moveTo>
                  <a:lnTo>
                    <a:pt x="19" y="24"/>
                  </a:lnTo>
                  <a:lnTo>
                    <a:pt x="14" y="27"/>
                  </a:lnTo>
                  <a:lnTo>
                    <a:pt x="3" y="20"/>
                  </a:lnTo>
                  <a:lnTo>
                    <a:pt x="0" y="9"/>
                  </a:lnTo>
                  <a:lnTo>
                    <a:pt x="18" y="3"/>
                  </a:lnTo>
                  <a:lnTo>
                    <a:pt x="36" y="0"/>
                  </a:lnTo>
                  <a:lnTo>
                    <a:pt x="53" y="4"/>
                  </a:lnTo>
                  <a:lnTo>
                    <a:pt x="68" y="3"/>
                  </a:lnTo>
                  <a:lnTo>
                    <a:pt x="71" y="7"/>
                  </a:lnTo>
                  <a:lnTo>
                    <a:pt x="62" y="18"/>
                  </a:lnTo>
                  <a:lnTo>
                    <a:pt x="70" y="36"/>
                  </a:lnTo>
                  <a:lnTo>
                    <a:pt x="65" y="42"/>
                  </a:lnTo>
                  <a:lnTo>
                    <a:pt x="53" y="42"/>
                  </a:lnTo>
                  <a:lnTo>
                    <a:pt x="38" y="35"/>
                  </a:lnTo>
                  <a:lnTo>
                    <a:pt x="31" y="32"/>
                  </a:lnTo>
                  <a:lnTo>
                    <a:pt x="19" y="36"/>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48" name="Freeform 47"/>
            <p:cNvSpPr>
              <a:spLocks/>
            </p:cNvSpPr>
            <p:nvPr/>
          </p:nvSpPr>
          <p:spPr bwMode="auto">
            <a:xfrm>
              <a:off x="5925750" y="3765837"/>
              <a:ext cx="449655" cy="371230"/>
            </a:xfrm>
            <a:custGeom>
              <a:avLst/>
              <a:gdLst>
                <a:gd name="T0" fmla="*/ 86 w 272"/>
                <a:gd name="T1" fmla="*/ 0 h 239"/>
                <a:gd name="T2" fmla="*/ 98 w 272"/>
                <a:gd name="T3" fmla="*/ 9 h 239"/>
                <a:gd name="T4" fmla="*/ 108 w 272"/>
                <a:gd name="T5" fmla="*/ 4 h 239"/>
                <a:gd name="T6" fmla="*/ 113 w 272"/>
                <a:gd name="T7" fmla="*/ 8 h 239"/>
                <a:gd name="T8" fmla="*/ 125 w 272"/>
                <a:gd name="T9" fmla="*/ 9 h 239"/>
                <a:gd name="T10" fmla="*/ 141 w 272"/>
                <a:gd name="T11" fmla="*/ 17 h 239"/>
                <a:gd name="T12" fmla="*/ 146 w 272"/>
                <a:gd name="T13" fmla="*/ 24 h 239"/>
                <a:gd name="T14" fmla="*/ 155 w 272"/>
                <a:gd name="T15" fmla="*/ 31 h 239"/>
                <a:gd name="T16" fmla="*/ 163 w 272"/>
                <a:gd name="T17" fmla="*/ 43 h 239"/>
                <a:gd name="T18" fmla="*/ 169 w 272"/>
                <a:gd name="T19" fmla="*/ 50 h 239"/>
                <a:gd name="T20" fmla="*/ 163 w 272"/>
                <a:gd name="T21" fmla="*/ 59 h 239"/>
                <a:gd name="T22" fmla="*/ 157 w 272"/>
                <a:gd name="T23" fmla="*/ 69 h 239"/>
                <a:gd name="T24" fmla="*/ 159 w 272"/>
                <a:gd name="T25" fmla="*/ 75 h 239"/>
                <a:gd name="T26" fmla="*/ 160 w 272"/>
                <a:gd name="T27" fmla="*/ 81 h 239"/>
                <a:gd name="T28" fmla="*/ 170 w 272"/>
                <a:gd name="T29" fmla="*/ 81 h 239"/>
                <a:gd name="T30" fmla="*/ 174 w 272"/>
                <a:gd name="T31" fmla="*/ 80 h 239"/>
                <a:gd name="T32" fmla="*/ 178 w 272"/>
                <a:gd name="T33" fmla="*/ 83 h 239"/>
                <a:gd name="T34" fmla="*/ 175 w 272"/>
                <a:gd name="T35" fmla="*/ 91 h 239"/>
                <a:gd name="T36" fmla="*/ 182 w 272"/>
                <a:gd name="T37" fmla="*/ 102 h 239"/>
                <a:gd name="T38" fmla="*/ 189 w 272"/>
                <a:gd name="T39" fmla="*/ 112 h 239"/>
                <a:gd name="T40" fmla="*/ 196 w 272"/>
                <a:gd name="T41" fmla="*/ 119 h 239"/>
                <a:gd name="T42" fmla="*/ 257 w 272"/>
                <a:gd name="T43" fmla="*/ 144 h 239"/>
                <a:gd name="T44" fmla="*/ 272 w 272"/>
                <a:gd name="T45" fmla="*/ 144 h 239"/>
                <a:gd name="T46" fmla="*/ 222 w 272"/>
                <a:gd name="T47" fmla="*/ 207 h 239"/>
                <a:gd name="T48" fmla="*/ 198 w 272"/>
                <a:gd name="T49" fmla="*/ 207 h 239"/>
                <a:gd name="T50" fmla="*/ 182 w 272"/>
                <a:gd name="T51" fmla="*/ 222 h 239"/>
                <a:gd name="T52" fmla="*/ 170 w 272"/>
                <a:gd name="T53" fmla="*/ 222 h 239"/>
                <a:gd name="T54" fmla="*/ 165 w 272"/>
                <a:gd name="T55" fmla="*/ 229 h 239"/>
                <a:gd name="T56" fmla="*/ 152 w 272"/>
                <a:gd name="T57" fmla="*/ 229 h 239"/>
                <a:gd name="T58" fmla="*/ 145 w 272"/>
                <a:gd name="T59" fmla="*/ 222 h 239"/>
                <a:gd name="T60" fmla="*/ 128 w 272"/>
                <a:gd name="T61" fmla="*/ 231 h 239"/>
                <a:gd name="T62" fmla="*/ 123 w 272"/>
                <a:gd name="T63" fmla="*/ 239 h 239"/>
                <a:gd name="T64" fmla="*/ 111 w 272"/>
                <a:gd name="T65" fmla="*/ 238 h 239"/>
                <a:gd name="T66" fmla="*/ 107 w 272"/>
                <a:gd name="T67" fmla="*/ 235 h 239"/>
                <a:gd name="T68" fmla="*/ 102 w 272"/>
                <a:gd name="T69" fmla="*/ 236 h 239"/>
                <a:gd name="T70" fmla="*/ 96 w 272"/>
                <a:gd name="T71" fmla="*/ 236 h 239"/>
                <a:gd name="T72" fmla="*/ 73 w 272"/>
                <a:gd name="T73" fmla="*/ 218 h 239"/>
                <a:gd name="T74" fmla="*/ 60 w 272"/>
                <a:gd name="T75" fmla="*/ 218 h 239"/>
                <a:gd name="T76" fmla="*/ 54 w 272"/>
                <a:gd name="T77" fmla="*/ 211 h 239"/>
                <a:gd name="T78" fmla="*/ 54 w 272"/>
                <a:gd name="T79" fmla="*/ 200 h 239"/>
                <a:gd name="T80" fmla="*/ 44 w 272"/>
                <a:gd name="T81" fmla="*/ 196 h 239"/>
                <a:gd name="T82" fmla="*/ 33 w 272"/>
                <a:gd name="T83" fmla="*/ 173 h 239"/>
                <a:gd name="T84" fmla="*/ 25 w 272"/>
                <a:gd name="T85" fmla="*/ 169 h 239"/>
                <a:gd name="T86" fmla="*/ 21 w 272"/>
                <a:gd name="T87" fmla="*/ 160 h 239"/>
                <a:gd name="T88" fmla="*/ 12 w 272"/>
                <a:gd name="T89" fmla="*/ 150 h 239"/>
                <a:gd name="T90" fmla="*/ 0 w 272"/>
                <a:gd name="T91" fmla="*/ 149 h 239"/>
                <a:gd name="T92" fmla="*/ 6 w 272"/>
                <a:gd name="T93" fmla="*/ 137 h 239"/>
                <a:gd name="T94" fmla="*/ 16 w 272"/>
                <a:gd name="T95" fmla="*/ 136 h 239"/>
                <a:gd name="T96" fmla="*/ 19 w 272"/>
                <a:gd name="T97" fmla="*/ 130 h 239"/>
                <a:gd name="T98" fmla="*/ 18 w 272"/>
                <a:gd name="T99" fmla="*/ 111 h 239"/>
                <a:gd name="T100" fmla="*/ 23 w 272"/>
                <a:gd name="T101" fmla="*/ 89 h 239"/>
                <a:gd name="T102" fmla="*/ 31 w 272"/>
                <a:gd name="T103" fmla="*/ 84 h 239"/>
                <a:gd name="T104" fmla="*/ 33 w 272"/>
                <a:gd name="T105" fmla="*/ 75 h 239"/>
                <a:gd name="T106" fmla="*/ 40 w 272"/>
                <a:gd name="T107" fmla="*/ 59 h 239"/>
                <a:gd name="T108" fmla="*/ 51 w 272"/>
                <a:gd name="T109" fmla="*/ 49 h 239"/>
                <a:gd name="T110" fmla="*/ 57 w 272"/>
                <a:gd name="T111" fmla="*/ 28 h 239"/>
                <a:gd name="T112" fmla="*/ 60 w 272"/>
                <a:gd name="T113" fmla="*/ 11 h 239"/>
                <a:gd name="T114" fmla="*/ 81 w 272"/>
                <a:gd name="T115" fmla="*/ 15 h 239"/>
                <a:gd name="T116" fmla="*/ 86 w 272"/>
                <a:gd name="T117" fmla="*/ 0 h 2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72" h="239">
                  <a:moveTo>
                    <a:pt x="86" y="0"/>
                  </a:moveTo>
                  <a:lnTo>
                    <a:pt x="98" y="9"/>
                  </a:lnTo>
                  <a:lnTo>
                    <a:pt x="108" y="4"/>
                  </a:lnTo>
                  <a:lnTo>
                    <a:pt x="113" y="8"/>
                  </a:lnTo>
                  <a:lnTo>
                    <a:pt x="125" y="9"/>
                  </a:lnTo>
                  <a:lnTo>
                    <a:pt x="141" y="17"/>
                  </a:lnTo>
                  <a:lnTo>
                    <a:pt x="146" y="24"/>
                  </a:lnTo>
                  <a:lnTo>
                    <a:pt x="155" y="31"/>
                  </a:lnTo>
                  <a:lnTo>
                    <a:pt x="163" y="43"/>
                  </a:lnTo>
                  <a:lnTo>
                    <a:pt x="169" y="50"/>
                  </a:lnTo>
                  <a:lnTo>
                    <a:pt x="163" y="59"/>
                  </a:lnTo>
                  <a:lnTo>
                    <a:pt x="157" y="69"/>
                  </a:lnTo>
                  <a:lnTo>
                    <a:pt x="159" y="75"/>
                  </a:lnTo>
                  <a:lnTo>
                    <a:pt x="160" y="81"/>
                  </a:lnTo>
                  <a:lnTo>
                    <a:pt x="170" y="81"/>
                  </a:lnTo>
                  <a:lnTo>
                    <a:pt x="174" y="80"/>
                  </a:lnTo>
                  <a:lnTo>
                    <a:pt x="178" y="83"/>
                  </a:lnTo>
                  <a:lnTo>
                    <a:pt x="175" y="91"/>
                  </a:lnTo>
                  <a:lnTo>
                    <a:pt x="182" y="102"/>
                  </a:lnTo>
                  <a:lnTo>
                    <a:pt x="189" y="112"/>
                  </a:lnTo>
                  <a:lnTo>
                    <a:pt x="196" y="119"/>
                  </a:lnTo>
                  <a:lnTo>
                    <a:pt x="257" y="144"/>
                  </a:lnTo>
                  <a:lnTo>
                    <a:pt x="272" y="144"/>
                  </a:lnTo>
                  <a:lnTo>
                    <a:pt x="222" y="207"/>
                  </a:lnTo>
                  <a:lnTo>
                    <a:pt x="198" y="207"/>
                  </a:lnTo>
                  <a:lnTo>
                    <a:pt x="182" y="222"/>
                  </a:lnTo>
                  <a:lnTo>
                    <a:pt x="170" y="222"/>
                  </a:lnTo>
                  <a:lnTo>
                    <a:pt x="165" y="229"/>
                  </a:lnTo>
                  <a:lnTo>
                    <a:pt x="152" y="229"/>
                  </a:lnTo>
                  <a:lnTo>
                    <a:pt x="145" y="222"/>
                  </a:lnTo>
                  <a:lnTo>
                    <a:pt x="128" y="231"/>
                  </a:lnTo>
                  <a:lnTo>
                    <a:pt x="123" y="239"/>
                  </a:lnTo>
                  <a:lnTo>
                    <a:pt x="111" y="238"/>
                  </a:lnTo>
                  <a:lnTo>
                    <a:pt x="107" y="235"/>
                  </a:lnTo>
                  <a:lnTo>
                    <a:pt x="102" y="236"/>
                  </a:lnTo>
                  <a:lnTo>
                    <a:pt x="96" y="236"/>
                  </a:lnTo>
                  <a:lnTo>
                    <a:pt x="73" y="218"/>
                  </a:lnTo>
                  <a:lnTo>
                    <a:pt x="60" y="218"/>
                  </a:lnTo>
                  <a:lnTo>
                    <a:pt x="54" y="211"/>
                  </a:lnTo>
                  <a:lnTo>
                    <a:pt x="54" y="200"/>
                  </a:lnTo>
                  <a:lnTo>
                    <a:pt x="44" y="196"/>
                  </a:lnTo>
                  <a:lnTo>
                    <a:pt x="33" y="173"/>
                  </a:lnTo>
                  <a:lnTo>
                    <a:pt x="25" y="169"/>
                  </a:lnTo>
                  <a:lnTo>
                    <a:pt x="21" y="160"/>
                  </a:lnTo>
                  <a:lnTo>
                    <a:pt x="12" y="150"/>
                  </a:lnTo>
                  <a:lnTo>
                    <a:pt x="0" y="149"/>
                  </a:lnTo>
                  <a:lnTo>
                    <a:pt x="6" y="137"/>
                  </a:lnTo>
                  <a:lnTo>
                    <a:pt x="16" y="136"/>
                  </a:lnTo>
                  <a:lnTo>
                    <a:pt x="19" y="130"/>
                  </a:lnTo>
                  <a:lnTo>
                    <a:pt x="18" y="111"/>
                  </a:lnTo>
                  <a:lnTo>
                    <a:pt x="23" y="89"/>
                  </a:lnTo>
                  <a:lnTo>
                    <a:pt x="31" y="84"/>
                  </a:lnTo>
                  <a:lnTo>
                    <a:pt x="33" y="75"/>
                  </a:lnTo>
                  <a:lnTo>
                    <a:pt x="40" y="59"/>
                  </a:lnTo>
                  <a:lnTo>
                    <a:pt x="51" y="49"/>
                  </a:lnTo>
                  <a:lnTo>
                    <a:pt x="57" y="28"/>
                  </a:lnTo>
                  <a:lnTo>
                    <a:pt x="60" y="11"/>
                  </a:lnTo>
                  <a:lnTo>
                    <a:pt x="81" y="15"/>
                  </a:lnTo>
                  <a:lnTo>
                    <a:pt x="86"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49" name="Freeform 48"/>
            <p:cNvSpPr>
              <a:spLocks/>
            </p:cNvSpPr>
            <p:nvPr/>
          </p:nvSpPr>
          <p:spPr bwMode="auto">
            <a:xfrm>
              <a:off x="5381866" y="2044827"/>
              <a:ext cx="290953" cy="293566"/>
            </a:xfrm>
            <a:custGeom>
              <a:avLst/>
              <a:gdLst>
                <a:gd name="T0" fmla="*/ 106 w 176"/>
                <a:gd name="T1" fmla="*/ 19 h 189"/>
                <a:gd name="T2" fmla="*/ 107 w 176"/>
                <a:gd name="T3" fmla="*/ 31 h 189"/>
                <a:gd name="T4" fmla="*/ 131 w 176"/>
                <a:gd name="T5" fmla="*/ 43 h 189"/>
                <a:gd name="T6" fmla="*/ 122 w 176"/>
                <a:gd name="T7" fmla="*/ 56 h 189"/>
                <a:gd name="T8" fmla="*/ 144 w 176"/>
                <a:gd name="T9" fmla="*/ 77 h 189"/>
                <a:gd name="T10" fmla="*/ 138 w 176"/>
                <a:gd name="T11" fmla="*/ 93 h 189"/>
                <a:gd name="T12" fmla="*/ 154 w 176"/>
                <a:gd name="T13" fmla="*/ 106 h 189"/>
                <a:gd name="T14" fmla="*/ 151 w 176"/>
                <a:gd name="T15" fmla="*/ 119 h 189"/>
                <a:gd name="T16" fmla="*/ 176 w 176"/>
                <a:gd name="T17" fmla="*/ 132 h 189"/>
                <a:gd name="T18" fmla="*/ 173 w 176"/>
                <a:gd name="T19" fmla="*/ 141 h 189"/>
                <a:gd name="T20" fmla="*/ 162 w 176"/>
                <a:gd name="T21" fmla="*/ 152 h 189"/>
                <a:gd name="T22" fmla="*/ 136 w 176"/>
                <a:gd name="T23" fmla="*/ 176 h 189"/>
                <a:gd name="T24" fmla="*/ 110 w 176"/>
                <a:gd name="T25" fmla="*/ 178 h 189"/>
                <a:gd name="T26" fmla="*/ 85 w 176"/>
                <a:gd name="T27" fmla="*/ 185 h 189"/>
                <a:gd name="T28" fmla="*/ 62 w 176"/>
                <a:gd name="T29" fmla="*/ 189 h 189"/>
                <a:gd name="T30" fmla="*/ 52 w 176"/>
                <a:gd name="T31" fmla="*/ 179 h 189"/>
                <a:gd name="T32" fmla="*/ 37 w 176"/>
                <a:gd name="T33" fmla="*/ 172 h 189"/>
                <a:gd name="T34" fmla="*/ 37 w 176"/>
                <a:gd name="T35" fmla="*/ 153 h 189"/>
                <a:gd name="T36" fmla="*/ 27 w 176"/>
                <a:gd name="T37" fmla="*/ 136 h 189"/>
                <a:gd name="T38" fmla="*/ 32 w 176"/>
                <a:gd name="T39" fmla="*/ 125 h 189"/>
                <a:gd name="T40" fmla="*/ 43 w 176"/>
                <a:gd name="T41" fmla="*/ 114 h 189"/>
                <a:gd name="T42" fmla="*/ 71 w 176"/>
                <a:gd name="T43" fmla="*/ 93 h 189"/>
                <a:gd name="T44" fmla="*/ 80 w 176"/>
                <a:gd name="T45" fmla="*/ 90 h 189"/>
                <a:gd name="T46" fmla="*/ 76 w 176"/>
                <a:gd name="T47" fmla="*/ 82 h 189"/>
                <a:gd name="T48" fmla="*/ 55 w 176"/>
                <a:gd name="T49" fmla="*/ 73 h 189"/>
                <a:gd name="T50" fmla="*/ 49 w 176"/>
                <a:gd name="T51" fmla="*/ 66 h 189"/>
                <a:gd name="T52" fmla="*/ 43 w 176"/>
                <a:gd name="T53" fmla="*/ 39 h 189"/>
                <a:gd name="T54" fmla="*/ 20 w 176"/>
                <a:gd name="T55" fmla="*/ 27 h 189"/>
                <a:gd name="T56" fmla="*/ 0 w 176"/>
                <a:gd name="T57" fmla="*/ 18 h 189"/>
                <a:gd name="T58" fmla="*/ 7 w 176"/>
                <a:gd name="T59" fmla="*/ 13 h 189"/>
                <a:gd name="T60" fmla="*/ 24 w 176"/>
                <a:gd name="T61" fmla="*/ 22 h 189"/>
                <a:gd name="T62" fmla="*/ 41 w 176"/>
                <a:gd name="T63" fmla="*/ 22 h 189"/>
                <a:gd name="T64" fmla="*/ 56 w 176"/>
                <a:gd name="T65" fmla="*/ 26 h 189"/>
                <a:gd name="T66" fmla="*/ 67 w 176"/>
                <a:gd name="T67" fmla="*/ 18 h 189"/>
                <a:gd name="T68" fmla="*/ 71 w 176"/>
                <a:gd name="T69" fmla="*/ 5 h 189"/>
                <a:gd name="T70" fmla="*/ 90 w 176"/>
                <a:gd name="T71" fmla="*/ 0 h 189"/>
                <a:gd name="T72" fmla="*/ 108 w 176"/>
                <a:gd name="T73" fmla="*/ 6 h 189"/>
                <a:gd name="T74" fmla="*/ 106 w 176"/>
                <a:gd name="T75" fmla="*/ 19 h 1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76" h="189">
                  <a:moveTo>
                    <a:pt x="106" y="19"/>
                  </a:moveTo>
                  <a:lnTo>
                    <a:pt x="107" y="31"/>
                  </a:lnTo>
                  <a:lnTo>
                    <a:pt x="131" y="43"/>
                  </a:lnTo>
                  <a:lnTo>
                    <a:pt x="122" y="56"/>
                  </a:lnTo>
                  <a:lnTo>
                    <a:pt x="144" y="77"/>
                  </a:lnTo>
                  <a:lnTo>
                    <a:pt x="138" y="93"/>
                  </a:lnTo>
                  <a:lnTo>
                    <a:pt x="154" y="106"/>
                  </a:lnTo>
                  <a:lnTo>
                    <a:pt x="151" y="119"/>
                  </a:lnTo>
                  <a:lnTo>
                    <a:pt x="176" y="132"/>
                  </a:lnTo>
                  <a:lnTo>
                    <a:pt x="173" y="141"/>
                  </a:lnTo>
                  <a:lnTo>
                    <a:pt x="162" y="152"/>
                  </a:lnTo>
                  <a:lnTo>
                    <a:pt x="136" y="176"/>
                  </a:lnTo>
                  <a:lnTo>
                    <a:pt x="110" y="178"/>
                  </a:lnTo>
                  <a:lnTo>
                    <a:pt x="85" y="185"/>
                  </a:lnTo>
                  <a:lnTo>
                    <a:pt x="62" y="189"/>
                  </a:lnTo>
                  <a:lnTo>
                    <a:pt x="52" y="179"/>
                  </a:lnTo>
                  <a:lnTo>
                    <a:pt x="37" y="172"/>
                  </a:lnTo>
                  <a:lnTo>
                    <a:pt x="37" y="153"/>
                  </a:lnTo>
                  <a:lnTo>
                    <a:pt x="27" y="136"/>
                  </a:lnTo>
                  <a:lnTo>
                    <a:pt x="32" y="125"/>
                  </a:lnTo>
                  <a:lnTo>
                    <a:pt x="43" y="114"/>
                  </a:lnTo>
                  <a:lnTo>
                    <a:pt x="71" y="93"/>
                  </a:lnTo>
                  <a:lnTo>
                    <a:pt x="80" y="90"/>
                  </a:lnTo>
                  <a:lnTo>
                    <a:pt x="76" y="82"/>
                  </a:lnTo>
                  <a:lnTo>
                    <a:pt x="55" y="73"/>
                  </a:lnTo>
                  <a:lnTo>
                    <a:pt x="49" y="66"/>
                  </a:lnTo>
                  <a:lnTo>
                    <a:pt x="43" y="39"/>
                  </a:lnTo>
                  <a:lnTo>
                    <a:pt x="20" y="27"/>
                  </a:lnTo>
                  <a:lnTo>
                    <a:pt x="0" y="18"/>
                  </a:lnTo>
                  <a:lnTo>
                    <a:pt x="7" y="13"/>
                  </a:lnTo>
                  <a:lnTo>
                    <a:pt x="24" y="22"/>
                  </a:lnTo>
                  <a:lnTo>
                    <a:pt x="41" y="22"/>
                  </a:lnTo>
                  <a:lnTo>
                    <a:pt x="56" y="26"/>
                  </a:lnTo>
                  <a:lnTo>
                    <a:pt x="67" y="18"/>
                  </a:lnTo>
                  <a:lnTo>
                    <a:pt x="71" y="5"/>
                  </a:lnTo>
                  <a:lnTo>
                    <a:pt x="90" y="0"/>
                  </a:lnTo>
                  <a:lnTo>
                    <a:pt x="108" y="6"/>
                  </a:lnTo>
                  <a:lnTo>
                    <a:pt x="106" y="1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50" name="Freeform 49"/>
            <p:cNvSpPr>
              <a:spLocks/>
            </p:cNvSpPr>
            <p:nvPr/>
          </p:nvSpPr>
          <p:spPr bwMode="auto">
            <a:xfrm>
              <a:off x="5163651" y="2863394"/>
              <a:ext cx="28103" cy="51258"/>
            </a:xfrm>
            <a:custGeom>
              <a:avLst/>
              <a:gdLst>
                <a:gd name="T0" fmla="*/ 17 w 17"/>
                <a:gd name="T1" fmla="*/ 17 h 33"/>
                <a:gd name="T2" fmla="*/ 13 w 17"/>
                <a:gd name="T3" fmla="*/ 33 h 33"/>
                <a:gd name="T4" fmla="*/ 5 w 17"/>
                <a:gd name="T5" fmla="*/ 29 h 33"/>
                <a:gd name="T6" fmla="*/ 0 w 17"/>
                <a:gd name="T7" fmla="*/ 15 h 33"/>
                <a:gd name="T8" fmla="*/ 3 w 17"/>
                <a:gd name="T9" fmla="*/ 7 h 33"/>
                <a:gd name="T10" fmla="*/ 14 w 17"/>
                <a:gd name="T11" fmla="*/ 0 h 33"/>
                <a:gd name="T12" fmla="*/ 17 w 17"/>
                <a:gd name="T13" fmla="*/ 17 h 33"/>
              </a:gdLst>
              <a:ahLst/>
              <a:cxnLst>
                <a:cxn ang="0">
                  <a:pos x="T0" y="T1"/>
                </a:cxn>
                <a:cxn ang="0">
                  <a:pos x="T2" y="T3"/>
                </a:cxn>
                <a:cxn ang="0">
                  <a:pos x="T4" y="T5"/>
                </a:cxn>
                <a:cxn ang="0">
                  <a:pos x="T6" y="T7"/>
                </a:cxn>
                <a:cxn ang="0">
                  <a:pos x="T8" y="T9"/>
                </a:cxn>
                <a:cxn ang="0">
                  <a:pos x="T10" y="T11"/>
                </a:cxn>
                <a:cxn ang="0">
                  <a:pos x="T12" y="T13"/>
                </a:cxn>
              </a:cxnLst>
              <a:rect l="0" t="0" r="r" b="b"/>
              <a:pathLst>
                <a:path w="17" h="33">
                  <a:moveTo>
                    <a:pt x="17" y="17"/>
                  </a:moveTo>
                  <a:lnTo>
                    <a:pt x="13" y="33"/>
                  </a:lnTo>
                  <a:lnTo>
                    <a:pt x="5" y="29"/>
                  </a:lnTo>
                  <a:lnTo>
                    <a:pt x="0" y="15"/>
                  </a:lnTo>
                  <a:lnTo>
                    <a:pt x="3" y="7"/>
                  </a:lnTo>
                  <a:lnTo>
                    <a:pt x="14" y="0"/>
                  </a:lnTo>
                  <a:lnTo>
                    <a:pt x="17" y="17"/>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51" name="Freeform 50"/>
            <p:cNvSpPr>
              <a:spLocks/>
            </p:cNvSpPr>
            <p:nvPr/>
          </p:nvSpPr>
          <p:spPr bwMode="auto">
            <a:xfrm>
              <a:off x="4804918" y="2605553"/>
              <a:ext cx="337242" cy="278035"/>
            </a:xfrm>
            <a:custGeom>
              <a:avLst/>
              <a:gdLst>
                <a:gd name="T0" fmla="*/ 131 w 204"/>
                <a:gd name="T1" fmla="*/ 15 h 179"/>
                <a:gd name="T2" fmla="*/ 143 w 204"/>
                <a:gd name="T3" fmla="*/ 25 h 179"/>
                <a:gd name="T4" fmla="*/ 151 w 204"/>
                <a:gd name="T5" fmla="*/ 23 h 179"/>
                <a:gd name="T6" fmla="*/ 165 w 204"/>
                <a:gd name="T7" fmla="*/ 33 h 179"/>
                <a:gd name="T8" fmla="*/ 169 w 204"/>
                <a:gd name="T9" fmla="*/ 34 h 179"/>
                <a:gd name="T10" fmla="*/ 173 w 204"/>
                <a:gd name="T11" fmla="*/ 34 h 179"/>
                <a:gd name="T12" fmla="*/ 181 w 204"/>
                <a:gd name="T13" fmla="*/ 39 h 179"/>
                <a:gd name="T14" fmla="*/ 204 w 204"/>
                <a:gd name="T15" fmla="*/ 43 h 179"/>
                <a:gd name="T16" fmla="*/ 197 w 204"/>
                <a:gd name="T17" fmla="*/ 57 h 179"/>
                <a:gd name="T18" fmla="*/ 195 w 204"/>
                <a:gd name="T19" fmla="*/ 71 h 179"/>
                <a:gd name="T20" fmla="*/ 191 w 204"/>
                <a:gd name="T21" fmla="*/ 75 h 179"/>
                <a:gd name="T22" fmla="*/ 184 w 204"/>
                <a:gd name="T23" fmla="*/ 73 h 179"/>
                <a:gd name="T24" fmla="*/ 184 w 204"/>
                <a:gd name="T25" fmla="*/ 78 h 179"/>
                <a:gd name="T26" fmla="*/ 173 w 204"/>
                <a:gd name="T27" fmla="*/ 89 h 179"/>
                <a:gd name="T28" fmla="*/ 173 w 204"/>
                <a:gd name="T29" fmla="*/ 99 h 179"/>
                <a:gd name="T30" fmla="*/ 181 w 204"/>
                <a:gd name="T31" fmla="*/ 96 h 179"/>
                <a:gd name="T32" fmla="*/ 186 w 204"/>
                <a:gd name="T33" fmla="*/ 105 h 179"/>
                <a:gd name="T34" fmla="*/ 186 w 204"/>
                <a:gd name="T35" fmla="*/ 110 h 179"/>
                <a:gd name="T36" fmla="*/ 191 w 204"/>
                <a:gd name="T37" fmla="*/ 118 h 179"/>
                <a:gd name="T38" fmla="*/ 186 w 204"/>
                <a:gd name="T39" fmla="*/ 124 h 179"/>
                <a:gd name="T40" fmla="*/ 190 w 204"/>
                <a:gd name="T41" fmla="*/ 140 h 179"/>
                <a:gd name="T42" fmla="*/ 199 w 204"/>
                <a:gd name="T43" fmla="*/ 143 h 179"/>
                <a:gd name="T44" fmla="*/ 198 w 204"/>
                <a:gd name="T45" fmla="*/ 151 h 179"/>
                <a:gd name="T46" fmla="*/ 183 w 204"/>
                <a:gd name="T47" fmla="*/ 163 h 179"/>
                <a:gd name="T48" fmla="*/ 150 w 204"/>
                <a:gd name="T49" fmla="*/ 157 h 179"/>
                <a:gd name="T50" fmla="*/ 126 w 204"/>
                <a:gd name="T51" fmla="*/ 164 h 179"/>
                <a:gd name="T52" fmla="*/ 124 w 204"/>
                <a:gd name="T53" fmla="*/ 177 h 179"/>
                <a:gd name="T54" fmla="*/ 105 w 204"/>
                <a:gd name="T55" fmla="*/ 179 h 179"/>
                <a:gd name="T56" fmla="*/ 86 w 204"/>
                <a:gd name="T57" fmla="*/ 170 h 179"/>
                <a:gd name="T58" fmla="*/ 80 w 204"/>
                <a:gd name="T59" fmla="*/ 174 h 179"/>
                <a:gd name="T60" fmla="*/ 49 w 204"/>
                <a:gd name="T61" fmla="*/ 165 h 179"/>
                <a:gd name="T62" fmla="*/ 43 w 204"/>
                <a:gd name="T63" fmla="*/ 157 h 179"/>
                <a:gd name="T64" fmla="*/ 51 w 204"/>
                <a:gd name="T65" fmla="*/ 145 h 179"/>
                <a:gd name="T66" fmla="*/ 55 w 204"/>
                <a:gd name="T67" fmla="*/ 104 h 179"/>
                <a:gd name="T68" fmla="*/ 38 w 204"/>
                <a:gd name="T69" fmla="*/ 83 h 179"/>
                <a:gd name="T70" fmla="*/ 26 w 204"/>
                <a:gd name="T71" fmla="*/ 72 h 179"/>
                <a:gd name="T72" fmla="*/ 2 w 204"/>
                <a:gd name="T73" fmla="*/ 65 h 179"/>
                <a:gd name="T74" fmla="*/ 0 w 204"/>
                <a:gd name="T75" fmla="*/ 50 h 179"/>
                <a:gd name="T76" fmla="*/ 21 w 204"/>
                <a:gd name="T77" fmla="*/ 45 h 179"/>
                <a:gd name="T78" fmla="*/ 48 w 204"/>
                <a:gd name="T79" fmla="*/ 50 h 179"/>
                <a:gd name="T80" fmla="*/ 44 w 204"/>
                <a:gd name="T81" fmla="*/ 27 h 179"/>
                <a:gd name="T82" fmla="*/ 58 w 204"/>
                <a:gd name="T83" fmla="*/ 36 h 179"/>
                <a:gd name="T84" fmla="*/ 96 w 204"/>
                <a:gd name="T85" fmla="*/ 20 h 179"/>
                <a:gd name="T86" fmla="*/ 100 w 204"/>
                <a:gd name="T87" fmla="*/ 4 h 179"/>
                <a:gd name="T88" fmla="*/ 114 w 204"/>
                <a:gd name="T89" fmla="*/ 0 h 179"/>
                <a:gd name="T90" fmla="*/ 117 w 204"/>
                <a:gd name="T91" fmla="*/ 7 h 179"/>
                <a:gd name="T92" fmla="*/ 124 w 204"/>
                <a:gd name="T93" fmla="*/ 7 h 179"/>
                <a:gd name="T94" fmla="*/ 131 w 204"/>
                <a:gd name="T95" fmla="*/ 15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04" h="179">
                  <a:moveTo>
                    <a:pt x="131" y="15"/>
                  </a:moveTo>
                  <a:lnTo>
                    <a:pt x="143" y="25"/>
                  </a:lnTo>
                  <a:lnTo>
                    <a:pt x="151" y="23"/>
                  </a:lnTo>
                  <a:lnTo>
                    <a:pt x="165" y="33"/>
                  </a:lnTo>
                  <a:lnTo>
                    <a:pt x="169" y="34"/>
                  </a:lnTo>
                  <a:lnTo>
                    <a:pt x="173" y="34"/>
                  </a:lnTo>
                  <a:lnTo>
                    <a:pt x="181" y="39"/>
                  </a:lnTo>
                  <a:lnTo>
                    <a:pt x="204" y="43"/>
                  </a:lnTo>
                  <a:lnTo>
                    <a:pt x="197" y="57"/>
                  </a:lnTo>
                  <a:lnTo>
                    <a:pt x="195" y="71"/>
                  </a:lnTo>
                  <a:lnTo>
                    <a:pt x="191" y="75"/>
                  </a:lnTo>
                  <a:lnTo>
                    <a:pt x="184" y="73"/>
                  </a:lnTo>
                  <a:lnTo>
                    <a:pt x="184" y="78"/>
                  </a:lnTo>
                  <a:lnTo>
                    <a:pt x="173" y="89"/>
                  </a:lnTo>
                  <a:lnTo>
                    <a:pt x="173" y="99"/>
                  </a:lnTo>
                  <a:lnTo>
                    <a:pt x="181" y="96"/>
                  </a:lnTo>
                  <a:lnTo>
                    <a:pt x="186" y="105"/>
                  </a:lnTo>
                  <a:lnTo>
                    <a:pt x="186" y="110"/>
                  </a:lnTo>
                  <a:lnTo>
                    <a:pt x="191" y="118"/>
                  </a:lnTo>
                  <a:lnTo>
                    <a:pt x="186" y="124"/>
                  </a:lnTo>
                  <a:lnTo>
                    <a:pt x="190" y="140"/>
                  </a:lnTo>
                  <a:lnTo>
                    <a:pt x="199" y="143"/>
                  </a:lnTo>
                  <a:lnTo>
                    <a:pt x="198" y="151"/>
                  </a:lnTo>
                  <a:lnTo>
                    <a:pt x="183" y="163"/>
                  </a:lnTo>
                  <a:lnTo>
                    <a:pt x="150" y="157"/>
                  </a:lnTo>
                  <a:lnTo>
                    <a:pt x="126" y="164"/>
                  </a:lnTo>
                  <a:lnTo>
                    <a:pt x="124" y="177"/>
                  </a:lnTo>
                  <a:lnTo>
                    <a:pt x="105" y="179"/>
                  </a:lnTo>
                  <a:lnTo>
                    <a:pt x="86" y="170"/>
                  </a:lnTo>
                  <a:lnTo>
                    <a:pt x="80" y="174"/>
                  </a:lnTo>
                  <a:lnTo>
                    <a:pt x="49" y="165"/>
                  </a:lnTo>
                  <a:lnTo>
                    <a:pt x="43" y="157"/>
                  </a:lnTo>
                  <a:lnTo>
                    <a:pt x="51" y="145"/>
                  </a:lnTo>
                  <a:lnTo>
                    <a:pt x="55" y="104"/>
                  </a:lnTo>
                  <a:lnTo>
                    <a:pt x="38" y="83"/>
                  </a:lnTo>
                  <a:lnTo>
                    <a:pt x="26" y="72"/>
                  </a:lnTo>
                  <a:lnTo>
                    <a:pt x="2" y="65"/>
                  </a:lnTo>
                  <a:lnTo>
                    <a:pt x="0" y="50"/>
                  </a:lnTo>
                  <a:lnTo>
                    <a:pt x="21" y="45"/>
                  </a:lnTo>
                  <a:lnTo>
                    <a:pt x="48" y="50"/>
                  </a:lnTo>
                  <a:lnTo>
                    <a:pt x="44" y="27"/>
                  </a:lnTo>
                  <a:lnTo>
                    <a:pt x="58" y="36"/>
                  </a:lnTo>
                  <a:lnTo>
                    <a:pt x="96" y="20"/>
                  </a:lnTo>
                  <a:lnTo>
                    <a:pt x="100" y="4"/>
                  </a:lnTo>
                  <a:lnTo>
                    <a:pt x="114" y="0"/>
                  </a:lnTo>
                  <a:lnTo>
                    <a:pt x="117" y="7"/>
                  </a:lnTo>
                  <a:lnTo>
                    <a:pt x="124" y="7"/>
                  </a:lnTo>
                  <a:lnTo>
                    <a:pt x="131" y="1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52" name="Freeform 51"/>
            <p:cNvSpPr>
              <a:spLocks/>
            </p:cNvSpPr>
            <p:nvPr/>
          </p:nvSpPr>
          <p:spPr bwMode="auto">
            <a:xfrm>
              <a:off x="5195061" y="4172792"/>
              <a:ext cx="170275" cy="203478"/>
            </a:xfrm>
            <a:custGeom>
              <a:avLst/>
              <a:gdLst>
                <a:gd name="T0" fmla="*/ 42 w 103"/>
                <a:gd name="T1" fmla="*/ 131 h 131"/>
                <a:gd name="T2" fmla="*/ 23 w 103"/>
                <a:gd name="T3" fmla="*/ 110 h 131"/>
                <a:gd name="T4" fmla="*/ 11 w 103"/>
                <a:gd name="T5" fmla="*/ 93 h 131"/>
                <a:gd name="T6" fmla="*/ 0 w 103"/>
                <a:gd name="T7" fmla="*/ 71 h 131"/>
                <a:gd name="T8" fmla="*/ 1 w 103"/>
                <a:gd name="T9" fmla="*/ 65 h 131"/>
                <a:gd name="T10" fmla="*/ 5 w 103"/>
                <a:gd name="T11" fmla="*/ 58 h 131"/>
                <a:gd name="T12" fmla="*/ 9 w 103"/>
                <a:gd name="T13" fmla="*/ 43 h 131"/>
                <a:gd name="T14" fmla="*/ 13 w 103"/>
                <a:gd name="T15" fmla="*/ 27 h 131"/>
                <a:gd name="T16" fmla="*/ 19 w 103"/>
                <a:gd name="T17" fmla="*/ 26 h 131"/>
                <a:gd name="T18" fmla="*/ 46 w 103"/>
                <a:gd name="T19" fmla="*/ 26 h 131"/>
                <a:gd name="T20" fmla="*/ 46 w 103"/>
                <a:gd name="T21" fmla="*/ 1 h 131"/>
                <a:gd name="T22" fmla="*/ 54 w 103"/>
                <a:gd name="T23" fmla="*/ 0 h 131"/>
                <a:gd name="T24" fmla="*/ 65 w 103"/>
                <a:gd name="T25" fmla="*/ 3 h 131"/>
                <a:gd name="T26" fmla="*/ 76 w 103"/>
                <a:gd name="T27" fmla="*/ 0 h 131"/>
                <a:gd name="T28" fmla="*/ 79 w 103"/>
                <a:gd name="T29" fmla="*/ 1 h 131"/>
                <a:gd name="T30" fmla="*/ 77 w 103"/>
                <a:gd name="T31" fmla="*/ 10 h 131"/>
                <a:gd name="T32" fmla="*/ 82 w 103"/>
                <a:gd name="T33" fmla="*/ 21 h 131"/>
                <a:gd name="T34" fmla="*/ 96 w 103"/>
                <a:gd name="T35" fmla="*/ 19 h 131"/>
                <a:gd name="T36" fmla="*/ 101 w 103"/>
                <a:gd name="T37" fmla="*/ 24 h 131"/>
                <a:gd name="T38" fmla="*/ 93 w 103"/>
                <a:gd name="T39" fmla="*/ 48 h 131"/>
                <a:gd name="T40" fmla="*/ 102 w 103"/>
                <a:gd name="T41" fmla="*/ 60 h 131"/>
                <a:gd name="T42" fmla="*/ 103 w 103"/>
                <a:gd name="T43" fmla="*/ 76 h 131"/>
                <a:gd name="T44" fmla="*/ 101 w 103"/>
                <a:gd name="T45" fmla="*/ 90 h 131"/>
                <a:gd name="T46" fmla="*/ 95 w 103"/>
                <a:gd name="T47" fmla="*/ 100 h 131"/>
                <a:gd name="T48" fmla="*/ 79 w 103"/>
                <a:gd name="T49" fmla="*/ 99 h 131"/>
                <a:gd name="T50" fmla="*/ 69 w 103"/>
                <a:gd name="T51" fmla="*/ 89 h 131"/>
                <a:gd name="T52" fmla="*/ 68 w 103"/>
                <a:gd name="T53" fmla="*/ 98 h 131"/>
                <a:gd name="T54" fmla="*/ 56 w 103"/>
                <a:gd name="T55" fmla="*/ 101 h 131"/>
                <a:gd name="T56" fmla="*/ 49 w 103"/>
                <a:gd name="T57" fmla="*/ 106 h 131"/>
                <a:gd name="T58" fmla="*/ 56 w 103"/>
                <a:gd name="T59" fmla="*/ 120 h 131"/>
                <a:gd name="T60" fmla="*/ 42 w 103"/>
                <a:gd name="T61" fmla="*/ 131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03" h="131">
                  <a:moveTo>
                    <a:pt x="42" y="131"/>
                  </a:moveTo>
                  <a:lnTo>
                    <a:pt x="23" y="110"/>
                  </a:lnTo>
                  <a:lnTo>
                    <a:pt x="11" y="93"/>
                  </a:lnTo>
                  <a:lnTo>
                    <a:pt x="0" y="71"/>
                  </a:lnTo>
                  <a:lnTo>
                    <a:pt x="1" y="65"/>
                  </a:lnTo>
                  <a:lnTo>
                    <a:pt x="5" y="58"/>
                  </a:lnTo>
                  <a:lnTo>
                    <a:pt x="9" y="43"/>
                  </a:lnTo>
                  <a:lnTo>
                    <a:pt x="13" y="27"/>
                  </a:lnTo>
                  <a:lnTo>
                    <a:pt x="19" y="26"/>
                  </a:lnTo>
                  <a:lnTo>
                    <a:pt x="46" y="26"/>
                  </a:lnTo>
                  <a:lnTo>
                    <a:pt x="46" y="1"/>
                  </a:lnTo>
                  <a:lnTo>
                    <a:pt x="54" y="0"/>
                  </a:lnTo>
                  <a:lnTo>
                    <a:pt x="65" y="3"/>
                  </a:lnTo>
                  <a:lnTo>
                    <a:pt x="76" y="0"/>
                  </a:lnTo>
                  <a:lnTo>
                    <a:pt x="79" y="1"/>
                  </a:lnTo>
                  <a:lnTo>
                    <a:pt x="77" y="10"/>
                  </a:lnTo>
                  <a:lnTo>
                    <a:pt x="82" y="21"/>
                  </a:lnTo>
                  <a:lnTo>
                    <a:pt x="96" y="19"/>
                  </a:lnTo>
                  <a:lnTo>
                    <a:pt x="101" y="24"/>
                  </a:lnTo>
                  <a:lnTo>
                    <a:pt x="93" y="48"/>
                  </a:lnTo>
                  <a:lnTo>
                    <a:pt x="102" y="60"/>
                  </a:lnTo>
                  <a:lnTo>
                    <a:pt x="103" y="76"/>
                  </a:lnTo>
                  <a:lnTo>
                    <a:pt x="101" y="90"/>
                  </a:lnTo>
                  <a:lnTo>
                    <a:pt x="95" y="100"/>
                  </a:lnTo>
                  <a:lnTo>
                    <a:pt x="79" y="99"/>
                  </a:lnTo>
                  <a:lnTo>
                    <a:pt x="69" y="89"/>
                  </a:lnTo>
                  <a:lnTo>
                    <a:pt x="68" y="98"/>
                  </a:lnTo>
                  <a:lnTo>
                    <a:pt x="56" y="101"/>
                  </a:lnTo>
                  <a:lnTo>
                    <a:pt x="49" y="106"/>
                  </a:lnTo>
                  <a:lnTo>
                    <a:pt x="56" y="120"/>
                  </a:lnTo>
                  <a:lnTo>
                    <a:pt x="42" y="131"/>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53" name="Freeform 52"/>
            <p:cNvSpPr>
              <a:spLocks/>
            </p:cNvSpPr>
            <p:nvPr/>
          </p:nvSpPr>
          <p:spPr bwMode="auto">
            <a:xfrm>
              <a:off x="4733832" y="2479740"/>
              <a:ext cx="49594" cy="40386"/>
            </a:xfrm>
            <a:custGeom>
              <a:avLst/>
              <a:gdLst>
                <a:gd name="T0" fmla="*/ 30 w 30"/>
                <a:gd name="T1" fmla="*/ 13 h 26"/>
                <a:gd name="T2" fmla="*/ 21 w 30"/>
                <a:gd name="T3" fmla="*/ 26 h 26"/>
                <a:gd name="T4" fmla="*/ 10 w 30"/>
                <a:gd name="T5" fmla="*/ 22 h 26"/>
                <a:gd name="T6" fmla="*/ 0 w 30"/>
                <a:gd name="T7" fmla="*/ 23 h 26"/>
                <a:gd name="T8" fmla="*/ 4 w 30"/>
                <a:gd name="T9" fmla="*/ 12 h 26"/>
                <a:gd name="T10" fmla="*/ 1 w 30"/>
                <a:gd name="T11" fmla="*/ 1 h 26"/>
                <a:gd name="T12" fmla="*/ 14 w 30"/>
                <a:gd name="T13" fmla="*/ 0 h 26"/>
                <a:gd name="T14" fmla="*/ 30 w 30"/>
                <a:gd name="T15" fmla="*/ 13 h 2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26">
                  <a:moveTo>
                    <a:pt x="30" y="13"/>
                  </a:moveTo>
                  <a:lnTo>
                    <a:pt x="21" y="26"/>
                  </a:lnTo>
                  <a:lnTo>
                    <a:pt x="10" y="22"/>
                  </a:lnTo>
                  <a:lnTo>
                    <a:pt x="0" y="23"/>
                  </a:lnTo>
                  <a:lnTo>
                    <a:pt x="4" y="12"/>
                  </a:lnTo>
                  <a:lnTo>
                    <a:pt x="1" y="1"/>
                  </a:lnTo>
                  <a:lnTo>
                    <a:pt x="14" y="0"/>
                  </a:lnTo>
                  <a:lnTo>
                    <a:pt x="30" y="13"/>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54" name="Freeform 53"/>
            <p:cNvSpPr>
              <a:spLocks/>
            </p:cNvSpPr>
            <p:nvPr/>
          </p:nvSpPr>
          <p:spPr bwMode="auto">
            <a:xfrm>
              <a:off x="4773508" y="2375671"/>
              <a:ext cx="198377" cy="267160"/>
            </a:xfrm>
            <a:custGeom>
              <a:avLst/>
              <a:gdLst>
                <a:gd name="T0" fmla="*/ 49 w 120"/>
                <a:gd name="T1" fmla="*/ 0 h 172"/>
                <a:gd name="T2" fmla="*/ 32 w 120"/>
                <a:gd name="T3" fmla="*/ 21 h 172"/>
                <a:gd name="T4" fmla="*/ 47 w 120"/>
                <a:gd name="T5" fmla="*/ 18 h 172"/>
                <a:gd name="T6" fmla="*/ 64 w 120"/>
                <a:gd name="T7" fmla="*/ 18 h 172"/>
                <a:gd name="T8" fmla="*/ 60 w 120"/>
                <a:gd name="T9" fmla="*/ 34 h 172"/>
                <a:gd name="T10" fmla="*/ 46 w 120"/>
                <a:gd name="T11" fmla="*/ 51 h 172"/>
                <a:gd name="T12" fmla="*/ 62 w 120"/>
                <a:gd name="T13" fmla="*/ 53 h 172"/>
                <a:gd name="T14" fmla="*/ 63 w 120"/>
                <a:gd name="T15" fmla="*/ 55 h 172"/>
                <a:gd name="T16" fmla="*/ 76 w 120"/>
                <a:gd name="T17" fmla="*/ 78 h 172"/>
                <a:gd name="T18" fmla="*/ 87 w 120"/>
                <a:gd name="T19" fmla="*/ 82 h 172"/>
                <a:gd name="T20" fmla="*/ 96 w 120"/>
                <a:gd name="T21" fmla="*/ 104 h 172"/>
                <a:gd name="T22" fmla="*/ 101 w 120"/>
                <a:gd name="T23" fmla="*/ 112 h 172"/>
                <a:gd name="T24" fmla="*/ 120 w 120"/>
                <a:gd name="T25" fmla="*/ 116 h 172"/>
                <a:gd name="T26" fmla="*/ 118 w 120"/>
                <a:gd name="T27" fmla="*/ 129 h 172"/>
                <a:gd name="T28" fmla="*/ 110 w 120"/>
                <a:gd name="T29" fmla="*/ 135 h 172"/>
                <a:gd name="T30" fmla="*/ 116 w 120"/>
                <a:gd name="T31" fmla="*/ 145 h 172"/>
                <a:gd name="T32" fmla="*/ 102 w 120"/>
                <a:gd name="T33" fmla="*/ 155 h 172"/>
                <a:gd name="T34" fmla="*/ 81 w 120"/>
                <a:gd name="T35" fmla="*/ 155 h 172"/>
                <a:gd name="T36" fmla="*/ 54 w 120"/>
                <a:gd name="T37" fmla="*/ 161 h 172"/>
                <a:gd name="T38" fmla="*/ 46 w 120"/>
                <a:gd name="T39" fmla="*/ 157 h 172"/>
                <a:gd name="T40" fmla="*/ 36 w 120"/>
                <a:gd name="T41" fmla="*/ 166 h 172"/>
                <a:gd name="T42" fmla="*/ 21 w 120"/>
                <a:gd name="T43" fmla="*/ 164 h 172"/>
                <a:gd name="T44" fmla="*/ 10 w 120"/>
                <a:gd name="T45" fmla="*/ 172 h 172"/>
                <a:gd name="T46" fmla="*/ 1 w 120"/>
                <a:gd name="T47" fmla="*/ 168 h 172"/>
                <a:gd name="T48" fmla="*/ 25 w 120"/>
                <a:gd name="T49" fmla="*/ 147 h 172"/>
                <a:gd name="T50" fmla="*/ 39 w 120"/>
                <a:gd name="T51" fmla="*/ 142 h 172"/>
                <a:gd name="T52" fmla="*/ 39 w 120"/>
                <a:gd name="T53" fmla="*/ 142 h 172"/>
                <a:gd name="T54" fmla="*/ 15 w 120"/>
                <a:gd name="T55" fmla="*/ 139 h 172"/>
                <a:gd name="T56" fmla="*/ 11 w 120"/>
                <a:gd name="T57" fmla="*/ 131 h 172"/>
                <a:gd name="T58" fmla="*/ 27 w 120"/>
                <a:gd name="T59" fmla="*/ 125 h 172"/>
                <a:gd name="T60" fmla="*/ 19 w 120"/>
                <a:gd name="T61" fmla="*/ 114 h 172"/>
                <a:gd name="T62" fmla="*/ 22 w 120"/>
                <a:gd name="T63" fmla="*/ 101 h 172"/>
                <a:gd name="T64" fmla="*/ 45 w 120"/>
                <a:gd name="T65" fmla="*/ 102 h 172"/>
                <a:gd name="T66" fmla="*/ 45 w 120"/>
                <a:gd name="T67" fmla="*/ 102 h 172"/>
                <a:gd name="T68" fmla="*/ 48 w 120"/>
                <a:gd name="T69" fmla="*/ 91 h 172"/>
                <a:gd name="T70" fmla="*/ 38 w 120"/>
                <a:gd name="T71" fmla="*/ 79 h 172"/>
                <a:gd name="T72" fmla="*/ 37 w 120"/>
                <a:gd name="T73" fmla="*/ 79 h 172"/>
                <a:gd name="T74" fmla="*/ 19 w 120"/>
                <a:gd name="T75" fmla="*/ 75 h 172"/>
                <a:gd name="T76" fmla="*/ 15 w 120"/>
                <a:gd name="T77" fmla="*/ 70 h 172"/>
                <a:gd name="T78" fmla="*/ 21 w 120"/>
                <a:gd name="T79" fmla="*/ 61 h 172"/>
                <a:gd name="T80" fmla="*/ 16 w 120"/>
                <a:gd name="T81" fmla="*/ 55 h 172"/>
                <a:gd name="T82" fmla="*/ 8 w 120"/>
                <a:gd name="T83" fmla="*/ 65 h 172"/>
                <a:gd name="T84" fmla="*/ 8 w 120"/>
                <a:gd name="T85" fmla="*/ 46 h 172"/>
                <a:gd name="T86" fmla="*/ 0 w 120"/>
                <a:gd name="T87" fmla="*/ 36 h 172"/>
                <a:gd name="T88" fmla="*/ 7 w 120"/>
                <a:gd name="T89" fmla="*/ 15 h 172"/>
                <a:gd name="T90" fmla="*/ 19 w 120"/>
                <a:gd name="T91" fmla="*/ 0 h 172"/>
                <a:gd name="T92" fmla="*/ 31 w 120"/>
                <a:gd name="T93" fmla="*/ 1 h 172"/>
                <a:gd name="T94" fmla="*/ 49 w 120"/>
                <a:gd name="T95" fmla="*/ 0 h 1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0" h="172">
                  <a:moveTo>
                    <a:pt x="49" y="0"/>
                  </a:moveTo>
                  <a:lnTo>
                    <a:pt x="32" y="21"/>
                  </a:lnTo>
                  <a:lnTo>
                    <a:pt x="47" y="18"/>
                  </a:lnTo>
                  <a:lnTo>
                    <a:pt x="64" y="18"/>
                  </a:lnTo>
                  <a:lnTo>
                    <a:pt x="60" y="34"/>
                  </a:lnTo>
                  <a:lnTo>
                    <a:pt x="46" y="51"/>
                  </a:lnTo>
                  <a:lnTo>
                    <a:pt x="62" y="53"/>
                  </a:lnTo>
                  <a:lnTo>
                    <a:pt x="63" y="55"/>
                  </a:lnTo>
                  <a:lnTo>
                    <a:pt x="76" y="78"/>
                  </a:lnTo>
                  <a:lnTo>
                    <a:pt x="87" y="82"/>
                  </a:lnTo>
                  <a:lnTo>
                    <a:pt x="96" y="104"/>
                  </a:lnTo>
                  <a:lnTo>
                    <a:pt x="101" y="112"/>
                  </a:lnTo>
                  <a:lnTo>
                    <a:pt x="120" y="116"/>
                  </a:lnTo>
                  <a:lnTo>
                    <a:pt x="118" y="129"/>
                  </a:lnTo>
                  <a:lnTo>
                    <a:pt x="110" y="135"/>
                  </a:lnTo>
                  <a:lnTo>
                    <a:pt x="116" y="145"/>
                  </a:lnTo>
                  <a:lnTo>
                    <a:pt x="102" y="155"/>
                  </a:lnTo>
                  <a:lnTo>
                    <a:pt x="81" y="155"/>
                  </a:lnTo>
                  <a:lnTo>
                    <a:pt x="54" y="161"/>
                  </a:lnTo>
                  <a:lnTo>
                    <a:pt x="46" y="157"/>
                  </a:lnTo>
                  <a:lnTo>
                    <a:pt x="36" y="166"/>
                  </a:lnTo>
                  <a:lnTo>
                    <a:pt x="21" y="164"/>
                  </a:lnTo>
                  <a:lnTo>
                    <a:pt x="10" y="172"/>
                  </a:lnTo>
                  <a:lnTo>
                    <a:pt x="1" y="168"/>
                  </a:lnTo>
                  <a:lnTo>
                    <a:pt x="25" y="147"/>
                  </a:lnTo>
                  <a:lnTo>
                    <a:pt x="39" y="142"/>
                  </a:lnTo>
                  <a:lnTo>
                    <a:pt x="39" y="142"/>
                  </a:lnTo>
                  <a:lnTo>
                    <a:pt x="15" y="139"/>
                  </a:lnTo>
                  <a:lnTo>
                    <a:pt x="11" y="131"/>
                  </a:lnTo>
                  <a:lnTo>
                    <a:pt x="27" y="125"/>
                  </a:lnTo>
                  <a:lnTo>
                    <a:pt x="19" y="114"/>
                  </a:lnTo>
                  <a:lnTo>
                    <a:pt x="22" y="101"/>
                  </a:lnTo>
                  <a:lnTo>
                    <a:pt x="45" y="102"/>
                  </a:lnTo>
                  <a:lnTo>
                    <a:pt x="45" y="102"/>
                  </a:lnTo>
                  <a:lnTo>
                    <a:pt x="48" y="91"/>
                  </a:lnTo>
                  <a:lnTo>
                    <a:pt x="38" y="79"/>
                  </a:lnTo>
                  <a:lnTo>
                    <a:pt x="37" y="79"/>
                  </a:lnTo>
                  <a:lnTo>
                    <a:pt x="19" y="75"/>
                  </a:lnTo>
                  <a:lnTo>
                    <a:pt x="15" y="70"/>
                  </a:lnTo>
                  <a:lnTo>
                    <a:pt x="21" y="61"/>
                  </a:lnTo>
                  <a:lnTo>
                    <a:pt x="16" y="55"/>
                  </a:lnTo>
                  <a:lnTo>
                    <a:pt x="8" y="65"/>
                  </a:lnTo>
                  <a:lnTo>
                    <a:pt x="8" y="46"/>
                  </a:lnTo>
                  <a:lnTo>
                    <a:pt x="0" y="36"/>
                  </a:lnTo>
                  <a:lnTo>
                    <a:pt x="7" y="15"/>
                  </a:lnTo>
                  <a:lnTo>
                    <a:pt x="19" y="0"/>
                  </a:lnTo>
                  <a:lnTo>
                    <a:pt x="31" y="1"/>
                  </a:lnTo>
                  <a:lnTo>
                    <a:pt x="49"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55" name="Freeform 54"/>
            <p:cNvSpPr>
              <a:spLocks/>
            </p:cNvSpPr>
            <p:nvPr/>
          </p:nvSpPr>
          <p:spPr bwMode="auto">
            <a:xfrm>
              <a:off x="6026591" y="2844755"/>
              <a:ext cx="198377" cy="80769"/>
            </a:xfrm>
            <a:custGeom>
              <a:avLst/>
              <a:gdLst>
                <a:gd name="T0" fmla="*/ 33 w 120"/>
                <a:gd name="T1" fmla="*/ 42 h 52"/>
                <a:gd name="T2" fmla="*/ 34 w 120"/>
                <a:gd name="T3" fmla="*/ 33 h 52"/>
                <a:gd name="T4" fmla="*/ 28 w 120"/>
                <a:gd name="T5" fmla="*/ 19 h 52"/>
                <a:gd name="T6" fmla="*/ 17 w 120"/>
                <a:gd name="T7" fmla="*/ 11 h 52"/>
                <a:gd name="T8" fmla="*/ 7 w 120"/>
                <a:gd name="T9" fmla="*/ 9 h 52"/>
                <a:gd name="T10" fmla="*/ 0 w 120"/>
                <a:gd name="T11" fmla="*/ 3 h 52"/>
                <a:gd name="T12" fmla="*/ 1 w 120"/>
                <a:gd name="T13" fmla="*/ 0 h 52"/>
                <a:gd name="T14" fmla="*/ 16 w 120"/>
                <a:gd name="T15" fmla="*/ 4 h 52"/>
                <a:gd name="T16" fmla="*/ 41 w 120"/>
                <a:gd name="T17" fmla="*/ 7 h 52"/>
                <a:gd name="T18" fmla="*/ 66 w 120"/>
                <a:gd name="T19" fmla="*/ 17 h 52"/>
                <a:gd name="T20" fmla="*/ 69 w 120"/>
                <a:gd name="T21" fmla="*/ 21 h 52"/>
                <a:gd name="T22" fmla="*/ 79 w 120"/>
                <a:gd name="T23" fmla="*/ 18 h 52"/>
                <a:gd name="T24" fmla="*/ 95 w 120"/>
                <a:gd name="T25" fmla="*/ 22 h 52"/>
                <a:gd name="T26" fmla="*/ 102 w 120"/>
                <a:gd name="T27" fmla="*/ 30 h 52"/>
                <a:gd name="T28" fmla="*/ 113 w 120"/>
                <a:gd name="T29" fmla="*/ 35 h 52"/>
                <a:gd name="T30" fmla="*/ 110 w 120"/>
                <a:gd name="T31" fmla="*/ 38 h 52"/>
                <a:gd name="T32" fmla="*/ 120 w 120"/>
                <a:gd name="T33" fmla="*/ 49 h 52"/>
                <a:gd name="T34" fmla="*/ 118 w 120"/>
                <a:gd name="T35" fmla="*/ 52 h 52"/>
                <a:gd name="T36" fmla="*/ 109 w 120"/>
                <a:gd name="T37" fmla="*/ 50 h 52"/>
                <a:gd name="T38" fmla="*/ 95 w 120"/>
                <a:gd name="T39" fmla="*/ 44 h 52"/>
                <a:gd name="T40" fmla="*/ 92 w 120"/>
                <a:gd name="T41" fmla="*/ 48 h 52"/>
                <a:gd name="T42" fmla="*/ 69 w 120"/>
                <a:gd name="T43" fmla="*/ 51 h 52"/>
                <a:gd name="T44" fmla="*/ 51 w 120"/>
                <a:gd name="T45" fmla="*/ 41 h 52"/>
                <a:gd name="T46" fmla="*/ 33 w 120"/>
                <a:gd name="T47" fmla="*/ 42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20" h="52">
                  <a:moveTo>
                    <a:pt x="33" y="42"/>
                  </a:moveTo>
                  <a:lnTo>
                    <a:pt x="34" y="33"/>
                  </a:lnTo>
                  <a:lnTo>
                    <a:pt x="28" y="19"/>
                  </a:lnTo>
                  <a:lnTo>
                    <a:pt x="17" y="11"/>
                  </a:lnTo>
                  <a:lnTo>
                    <a:pt x="7" y="9"/>
                  </a:lnTo>
                  <a:lnTo>
                    <a:pt x="0" y="3"/>
                  </a:lnTo>
                  <a:lnTo>
                    <a:pt x="1" y="0"/>
                  </a:lnTo>
                  <a:lnTo>
                    <a:pt x="16" y="4"/>
                  </a:lnTo>
                  <a:lnTo>
                    <a:pt x="41" y="7"/>
                  </a:lnTo>
                  <a:lnTo>
                    <a:pt x="66" y="17"/>
                  </a:lnTo>
                  <a:lnTo>
                    <a:pt x="69" y="21"/>
                  </a:lnTo>
                  <a:lnTo>
                    <a:pt x="79" y="18"/>
                  </a:lnTo>
                  <a:lnTo>
                    <a:pt x="95" y="22"/>
                  </a:lnTo>
                  <a:lnTo>
                    <a:pt x="102" y="30"/>
                  </a:lnTo>
                  <a:lnTo>
                    <a:pt x="113" y="35"/>
                  </a:lnTo>
                  <a:lnTo>
                    <a:pt x="110" y="38"/>
                  </a:lnTo>
                  <a:lnTo>
                    <a:pt x="120" y="49"/>
                  </a:lnTo>
                  <a:lnTo>
                    <a:pt x="118" y="52"/>
                  </a:lnTo>
                  <a:lnTo>
                    <a:pt x="109" y="50"/>
                  </a:lnTo>
                  <a:lnTo>
                    <a:pt x="95" y="44"/>
                  </a:lnTo>
                  <a:lnTo>
                    <a:pt x="92" y="48"/>
                  </a:lnTo>
                  <a:lnTo>
                    <a:pt x="69" y="51"/>
                  </a:lnTo>
                  <a:lnTo>
                    <a:pt x="51" y="41"/>
                  </a:lnTo>
                  <a:lnTo>
                    <a:pt x="33" y="42"/>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56" name="Freeform 55"/>
            <p:cNvSpPr>
              <a:spLocks/>
            </p:cNvSpPr>
            <p:nvPr/>
          </p:nvSpPr>
          <p:spPr bwMode="auto">
            <a:xfrm>
              <a:off x="4829717" y="3890099"/>
              <a:ext cx="130598" cy="205030"/>
            </a:xfrm>
            <a:custGeom>
              <a:avLst/>
              <a:gdLst>
                <a:gd name="T0" fmla="*/ 79 w 79"/>
                <a:gd name="T1" fmla="*/ 107 h 132"/>
                <a:gd name="T2" fmla="*/ 50 w 79"/>
                <a:gd name="T3" fmla="*/ 119 h 132"/>
                <a:gd name="T4" fmla="*/ 40 w 79"/>
                <a:gd name="T5" fmla="*/ 127 h 132"/>
                <a:gd name="T6" fmla="*/ 23 w 79"/>
                <a:gd name="T7" fmla="*/ 132 h 132"/>
                <a:gd name="T8" fmla="*/ 7 w 79"/>
                <a:gd name="T9" fmla="*/ 127 h 132"/>
                <a:gd name="T10" fmla="*/ 8 w 79"/>
                <a:gd name="T11" fmla="*/ 119 h 132"/>
                <a:gd name="T12" fmla="*/ 0 w 79"/>
                <a:gd name="T13" fmla="*/ 100 h 132"/>
                <a:gd name="T14" fmla="*/ 5 w 79"/>
                <a:gd name="T15" fmla="*/ 77 h 132"/>
                <a:gd name="T16" fmla="*/ 12 w 79"/>
                <a:gd name="T17" fmla="*/ 60 h 132"/>
                <a:gd name="T18" fmla="*/ 8 w 79"/>
                <a:gd name="T19" fmla="*/ 30 h 132"/>
                <a:gd name="T20" fmla="*/ 5 w 79"/>
                <a:gd name="T21" fmla="*/ 14 h 132"/>
                <a:gd name="T22" fmla="*/ 6 w 79"/>
                <a:gd name="T23" fmla="*/ 3 h 132"/>
                <a:gd name="T24" fmla="*/ 37 w 79"/>
                <a:gd name="T25" fmla="*/ 2 h 132"/>
                <a:gd name="T26" fmla="*/ 45 w 79"/>
                <a:gd name="T27" fmla="*/ 3 h 132"/>
                <a:gd name="T28" fmla="*/ 51 w 79"/>
                <a:gd name="T29" fmla="*/ 0 h 132"/>
                <a:gd name="T30" fmla="*/ 60 w 79"/>
                <a:gd name="T31" fmla="*/ 1 h 132"/>
                <a:gd name="T32" fmla="*/ 58 w 79"/>
                <a:gd name="T33" fmla="*/ 8 h 132"/>
                <a:gd name="T34" fmla="*/ 66 w 79"/>
                <a:gd name="T35" fmla="*/ 19 h 132"/>
                <a:gd name="T36" fmla="*/ 66 w 79"/>
                <a:gd name="T37" fmla="*/ 34 h 132"/>
                <a:gd name="T38" fmla="*/ 68 w 79"/>
                <a:gd name="T39" fmla="*/ 50 h 132"/>
                <a:gd name="T40" fmla="*/ 72 w 79"/>
                <a:gd name="T41" fmla="*/ 58 h 132"/>
                <a:gd name="T42" fmla="*/ 68 w 79"/>
                <a:gd name="T43" fmla="*/ 76 h 132"/>
                <a:gd name="T44" fmla="*/ 70 w 79"/>
                <a:gd name="T45" fmla="*/ 87 h 132"/>
                <a:gd name="T46" fmla="*/ 75 w 79"/>
                <a:gd name="T47" fmla="*/ 100 h 132"/>
                <a:gd name="T48" fmla="*/ 79 w 79"/>
                <a:gd name="T49" fmla="*/ 107 h 1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79" h="132">
                  <a:moveTo>
                    <a:pt x="79" y="107"/>
                  </a:moveTo>
                  <a:lnTo>
                    <a:pt x="50" y="119"/>
                  </a:lnTo>
                  <a:lnTo>
                    <a:pt x="40" y="127"/>
                  </a:lnTo>
                  <a:lnTo>
                    <a:pt x="23" y="132"/>
                  </a:lnTo>
                  <a:lnTo>
                    <a:pt x="7" y="127"/>
                  </a:lnTo>
                  <a:lnTo>
                    <a:pt x="8" y="119"/>
                  </a:lnTo>
                  <a:lnTo>
                    <a:pt x="0" y="100"/>
                  </a:lnTo>
                  <a:lnTo>
                    <a:pt x="5" y="77"/>
                  </a:lnTo>
                  <a:lnTo>
                    <a:pt x="12" y="60"/>
                  </a:lnTo>
                  <a:lnTo>
                    <a:pt x="8" y="30"/>
                  </a:lnTo>
                  <a:lnTo>
                    <a:pt x="5" y="14"/>
                  </a:lnTo>
                  <a:lnTo>
                    <a:pt x="6" y="3"/>
                  </a:lnTo>
                  <a:lnTo>
                    <a:pt x="37" y="2"/>
                  </a:lnTo>
                  <a:lnTo>
                    <a:pt x="45" y="3"/>
                  </a:lnTo>
                  <a:lnTo>
                    <a:pt x="51" y="0"/>
                  </a:lnTo>
                  <a:lnTo>
                    <a:pt x="60" y="1"/>
                  </a:lnTo>
                  <a:lnTo>
                    <a:pt x="58" y="8"/>
                  </a:lnTo>
                  <a:lnTo>
                    <a:pt x="66" y="19"/>
                  </a:lnTo>
                  <a:lnTo>
                    <a:pt x="66" y="34"/>
                  </a:lnTo>
                  <a:lnTo>
                    <a:pt x="68" y="50"/>
                  </a:lnTo>
                  <a:lnTo>
                    <a:pt x="72" y="58"/>
                  </a:lnTo>
                  <a:lnTo>
                    <a:pt x="68" y="76"/>
                  </a:lnTo>
                  <a:lnTo>
                    <a:pt x="70" y="87"/>
                  </a:lnTo>
                  <a:lnTo>
                    <a:pt x="75" y="100"/>
                  </a:lnTo>
                  <a:lnTo>
                    <a:pt x="79" y="107"/>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57" name="Freeform 56"/>
            <p:cNvSpPr>
              <a:spLocks/>
            </p:cNvSpPr>
            <p:nvPr/>
          </p:nvSpPr>
          <p:spPr bwMode="auto">
            <a:xfrm>
              <a:off x="4470983" y="3841947"/>
              <a:ext cx="219869" cy="170858"/>
            </a:xfrm>
            <a:custGeom>
              <a:avLst/>
              <a:gdLst>
                <a:gd name="T0" fmla="*/ 116 w 133"/>
                <a:gd name="T1" fmla="*/ 101 h 110"/>
                <a:gd name="T2" fmla="*/ 108 w 133"/>
                <a:gd name="T3" fmla="*/ 110 h 110"/>
                <a:gd name="T4" fmla="*/ 105 w 133"/>
                <a:gd name="T5" fmla="*/ 97 h 110"/>
                <a:gd name="T6" fmla="*/ 93 w 133"/>
                <a:gd name="T7" fmla="*/ 86 h 110"/>
                <a:gd name="T8" fmla="*/ 84 w 133"/>
                <a:gd name="T9" fmla="*/ 88 h 110"/>
                <a:gd name="T10" fmla="*/ 81 w 133"/>
                <a:gd name="T11" fmla="*/ 75 h 110"/>
                <a:gd name="T12" fmla="*/ 78 w 133"/>
                <a:gd name="T13" fmla="*/ 60 h 110"/>
                <a:gd name="T14" fmla="*/ 58 w 133"/>
                <a:gd name="T15" fmla="*/ 53 h 110"/>
                <a:gd name="T16" fmla="*/ 49 w 133"/>
                <a:gd name="T17" fmla="*/ 57 h 110"/>
                <a:gd name="T18" fmla="*/ 44 w 133"/>
                <a:gd name="T19" fmla="*/ 67 h 110"/>
                <a:gd name="T20" fmla="*/ 26 w 133"/>
                <a:gd name="T21" fmla="*/ 64 h 110"/>
                <a:gd name="T22" fmla="*/ 14 w 133"/>
                <a:gd name="T23" fmla="*/ 53 h 110"/>
                <a:gd name="T24" fmla="*/ 8 w 133"/>
                <a:gd name="T25" fmla="*/ 40 h 110"/>
                <a:gd name="T26" fmla="*/ 0 w 133"/>
                <a:gd name="T27" fmla="*/ 32 h 110"/>
                <a:gd name="T28" fmla="*/ 14 w 133"/>
                <a:gd name="T29" fmla="*/ 22 h 110"/>
                <a:gd name="T30" fmla="*/ 22 w 133"/>
                <a:gd name="T31" fmla="*/ 19 h 110"/>
                <a:gd name="T32" fmla="*/ 24 w 133"/>
                <a:gd name="T33" fmla="*/ 9 h 110"/>
                <a:gd name="T34" fmla="*/ 26 w 133"/>
                <a:gd name="T35" fmla="*/ 0 h 110"/>
                <a:gd name="T36" fmla="*/ 48 w 133"/>
                <a:gd name="T37" fmla="*/ 5 h 110"/>
                <a:gd name="T38" fmla="*/ 54 w 133"/>
                <a:gd name="T39" fmla="*/ 2 h 110"/>
                <a:gd name="T40" fmla="*/ 66 w 133"/>
                <a:gd name="T41" fmla="*/ 3 h 110"/>
                <a:gd name="T42" fmla="*/ 70 w 133"/>
                <a:gd name="T43" fmla="*/ 10 h 110"/>
                <a:gd name="T44" fmla="*/ 78 w 133"/>
                <a:gd name="T45" fmla="*/ 8 h 110"/>
                <a:gd name="T46" fmla="*/ 91 w 133"/>
                <a:gd name="T47" fmla="*/ 15 h 110"/>
                <a:gd name="T48" fmla="*/ 102 w 133"/>
                <a:gd name="T49" fmla="*/ 8 h 110"/>
                <a:gd name="T50" fmla="*/ 110 w 133"/>
                <a:gd name="T51" fmla="*/ 6 h 110"/>
                <a:gd name="T52" fmla="*/ 116 w 133"/>
                <a:gd name="T53" fmla="*/ 16 h 110"/>
                <a:gd name="T54" fmla="*/ 120 w 133"/>
                <a:gd name="T55" fmla="*/ 30 h 110"/>
                <a:gd name="T56" fmla="*/ 123 w 133"/>
                <a:gd name="T57" fmla="*/ 35 h 110"/>
                <a:gd name="T58" fmla="*/ 124 w 133"/>
                <a:gd name="T59" fmla="*/ 43 h 110"/>
                <a:gd name="T60" fmla="*/ 126 w 133"/>
                <a:gd name="T61" fmla="*/ 51 h 110"/>
                <a:gd name="T62" fmla="*/ 128 w 133"/>
                <a:gd name="T63" fmla="*/ 67 h 110"/>
                <a:gd name="T64" fmla="*/ 126 w 133"/>
                <a:gd name="T65" fmla="*/ 86 h 110"/>
                <a:gd name="T66" fmla="*/ 126 w 133"/>
                <a:gd name="T67" fmla="*/ 93 h 110"/>
                <a:gd name="T68" fmla="*/ 122 w 133"/>
                <a:gd name="T69" fmla="*/ 102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33" h="110">
                  <a:moveTo>
                    <a:pt x="122" y="102"/>
                  </a:moveTo>
                  <a:lnTo>
                    <a:pt x="116" y="101"/>
                  </a:lnTo>
                  <a:lnTo>
                    <a:pt x="113" y="110"/>
                  </a:lnTo>
                  <a:lnTo>
                    <a:pt x="108" y="110"/>
                  </a:lnTo>
                  <a:lnTo>
                    <a:pt x="104" y="105"/>
                  </a:lnTo>
                  <a:lnTo>
                    <a:pt x="105" y="97"/>
                  </a:lnTo>
                  <a:lnTo>
                    <a:pt x="98" y="84"/>
                  </a:lnTo>
                  <a:lnTo>
                    <a:pt x="93" y="86"/>
                  </a:lnTo>
                  <a:lnTo>
                    <a:pt x="89" y="87"/>
                  </a:lnTo>
                  <a:lnTo>
                    <a:pt x="84" y="88"/>
                  </a:lnTo>
                  <a:lnTo>
                    <a:pt x="84" y="80"/>
                  </a:lnTo>
                  <a:lnTo>
                    <a:pt x="81" y="75"/>
                  </a:lnTo>
                  <a:lnTo>
                    <a:pt x="82" y="69"/>
                  </a:lnTo>
                  <a:lnTo>
                    <a:pt x="78" y="60"/>
                  </a:lnTo>
                  <a:lnTo>
                    <a:pt x="73" y="53"/>
                  </a:lnTo>
                  <a:lnTo>
                    <a:pt x="58" y="53"/>
                  </a:lnTo>
                  <a:lnTo>
                    <a:pt x="54" y="57"/>
                  </a:lnTo>
                  <a:lnTo>
                    <a:pt x="49" y="57"/>
                  </a:lnTo>
                  <a:lnTo>
                    <a:pt x="46" y="61"/>
                  </a:lnTo>
                  <a:lnTo>
                    <a:pt x="44" y="67"/>
                  </a:lnTo>
                  <a:lnTo>
                    <a:pt x="34" y="76"/>
                  </a:lnTo>
                  <a:lnTo>
                    <a:pt x="26" y="64"/>
                  </a:lnTo>
                  <a:lnTo>
                    <a:pt x="19" y="56"/>
                  </a:lnTo>
                  <a:lnTo>
                    <a:pt x="14" y="53"/>
                  </a:lnTo>
                  <a:lnTo>
                    <a:pt x="10" y="49"/>
                  </a:lnTo>
                  <a:lnTo>
                    <a:pt x="8" y="40"/>
                  </a:lnTo>
                  <a:lnTo>
                    <a:pt x="5" y="35"/>
                  </a:lnTo>
                  <a:lnTo>
                    <a:pt x="0" y="32"/>
                  </a:lnTo>
                  <a:lnTo>
                    <a:pt x="8" y="22"/>
                  </a:lnTo>
                  <a:lnTo>
                    <a:pt x="14" y="22"/>
                  </a:lnTo>
                  <a:lnTo>
                    <a:pt x="18" y="19"/>
                  </a:lnTo>
                  <a:lnTo>
                    <a:pt x="22" y="19"/>
                  </a:lnTo>
                  <a:lnTo>
                    <a:pt x="25" y="16"/>
                  </a:lnTo>
                  <a:lnTo>
                    <a:pt x="24" y="9"/>
                  </a:lnTo>
                  <a:lnTo>
                    <a:pt x="26" y="7"/>
                  </a:lnTo>
                  <a:lnTo>
                    <a:pt x="26" y="0"/>
                  </a:lnTo>
                  <a:lnTo>
                    <a:pt x="35" y="0"/>
                  </a:lnTo>
                  <a:lnTo>
                    <a:pt x="48" y="5"/>
                  </a:lnTo>
                  <a:lnTo>
                    <a:pt x="52" y="5"/>
                  </a:lnTo>
                  <a:lnTo>
                    <a:pt x="54" y="2"/>
                  </a:lnTo>
                  <a:lnTo>
                    <a:pt x="64" y="4"/>
                  </a:lnTo>
                  <a:lnTo>
                    <a:pt x="66" y="3"/>
                  </a:lnTo>
                  <a:lnTo>
                    <a:pt x="67" y="10"/>
                  </a:lnTo>
                  <a:lnTo>
                    <a:pt x="70" y="10"/>
                  </a:lnTo>
                  <a:lnTo>
                    <a:pt x="75" y="8"/>
                  </a:lnTo>
                  <a:lnTo>
                    <a:pt x="78" y="8"/>
                  </a:lnTo>
                  <a:lnTo>
                    <a:pt x="83" y="14"/>
                  </a:lnTo>
                  <a:lnTo>
                    <a:pt x="91" y="15"/>
                  </a:lnTo>
                  <a:lnTo>
                    <a:pt x="96" y="11"/>
                  </a:lnTo>
                  <a:lnTo>
                    <a:pt x="102" y="8"/>
                  </a:lnTo>
                  <a:lnTo>
                    <a:pt x="106" y="5"/>
                  </a:lnTo>
                  <a:lnTo>
                    <a:pt x="110" y="6"/>
                  </a:lnTo>
                  <a:lnTo>
                    <a:pt x="114" y="10"/>
                  </a:lnTo>
                  <a:lnTo>
                    <a:pt x="116" y="16"/>
                  </a:lnTo>
                  <a:lnTo>
                    <a:pt x="123" y="25"/>
                  </a:lnTo>
                  <a:lnTo>
                    <a:pt x="120" y="30"/>
                  </a:lnTo>
                  <a:lnTo>
                    <a:pt x="119" y="37"/>
                  </a:lnTo>
                  <a:lnTo>
                    <a:pt x="123" y="35"/>
                  </a:lnTo>
                  <a:lnTo>
                    <a:pt x="125" y="37"/>
                  </a:lnTo>
                  <a:lnTo>
                    <a:pt x="124" y="43"/>
                  </a:lnTo>
                  <a:lnTo>
                    <a:pt x="130" y="49"/>
                  </a:lnTo>
                  <a:lnTo>
                    <a:pt x="126" y="51"/>
                  </a:lnTo>
                  <a:lnTo>
                    <a:pt x="124" y="58"/>
                  </a:lnTo>
                  <a:lnTo>
                    <a:pt x="128" y="67"/>
                  </a:lnTo>
                  <a:lnTo>
                    <a:pt x="133" y="83"/>
                  </a:lnTo>
                  <a:lnTo>
                    <a:pt x="126" y="86"/>
                  </a:lnTo>
                  <a:lnTo>
                    <a:pt x="124" y="89"/>
                  </a:lnTo>
                  <a:lnTo>
                    <a:pt x="126" y="93"/>
                  </a:lnTo>
                  <a:lnTo>
                    <a:pt x="125" y="102"/>
                  </a:lnTo>
                  <a:lnTo>
                    <a:pt x="122" y="102"/>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58" name="Freeform 57"/>
            <p:cNvSpPr>
              <a:spLocks/>
            </p:cNvSpPr>
            <p:nvPr/>
          </p:nvSpPr>
          <p:spPr bwMode="auto">
            <a:xfrm>
              <a:off x="4419736" y="3800010"/>
              <a:ext cx="90923" cy="24853"/>
            </a:xfrm>
            <a:custGeom>
              <a:avLst/>
              <a:gdLst>
                <a:gd name="T0" fmla="*/ 0 w 55"/>
                <a:gd name="T1" fmla="*/ 15 h 16"/>
                <a:gd name="T2" fmla="*/ 3 w 55"/>
                <a:gd name="T3" fmla="*/ 6 h 16"/>
                <a:gd name="T4" fmla="*/ 23 w 55"/>
                <a:gd name="T5" fmla="*/ 5 h 16"/>
                <a:gd name="T6" fmla="*/ 27 w 55"/>
                <a:gd name="T7" fmla="*/ 0 h 16"/>
                <a:gd name="T8" fmla="*/ 33 w 55"/>
                <a:gd name="T9" fmla="*/ 0 h 16"/>
                <a:gd name="T10" fmla="*/ 40 w 55"/>
                <a:gd name="T11" fmla="*/ 5 h 16"/>
                <a:gd name="T12" fmla="*/ 45 w 55"/>
                <a:gd name="T13" fmla="*/ 5 h 16"/>
                <a:gd name="T14" fmla="*/ 51 w 55"/>
                <a:gd name="T15" fmla="*/ 2 h 16"/>
                <a:gd name="T16" fmla="*/ 55 w 55"/>
                <a:gd name="T17" fmla="*/ 8 h 16"/>
                <a:gd name="T18" fmla="*/ 47 w 55"/>
                <a:gd name="T19" fmla="*/ 13 h 16"/>
                <a:gd name="T20" fmla="*/ 39 w 55"/>
                <a:gd name="T21" fmla="*/ 12 h 16"/>
                <a:gd name="T22" fmla="*/ 31 w 55"/>
                <a:gd name="T23" fmla="*/ 8 h 16"/>
                <a:gd name="T24" fmla="*/ 25 w 55"/>
                <a:gd name="T25" fmla="*/ 13 h 16"/>
                <a:gd name="T26" fmla="*/ 21 w 55"/>
                <a:gd name="T27" fmla="*/ 13 h 16"/>
                <a:gd name="T28" fmla="*/ 17 w 55"/>
                <a:gd name="T29" fmla="*/ 16 h 16"/>
                <a:gd name="T30" fmla="*/ 0 w 55"/>
                <a:gd name="T31" fmla="*/ 15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55" h="16">
                  <a:moveTo>
                    <a:pt x="0" y="15"/>
                  </a:moveTo>
                  <a:lnTo>
                    <a:pt x="3" y="6"/>
                  </a:lnTo>
                  <a:lnTo>
                    <a:pt x="23" y="5"/>
                  </a:lnTo>
                  <a:lnTo>
                    <a:pt x="27" y="0"/>
                  </a:lnTo>
                  <a:lnTo>
                    <a:pt x="33" y="0"/>
                  </a:lnTo>
                  <a:lnTo>
                    <a:pt x="40" y="5"/>
                  </a:lnTo>
                  <a:lnTo>
                    <a:pt x="45" y="5"/>
                  </a:lnTo>
                  <a:lnTo>
                    <a:pt x="51" y="2"/>
                  </a:lnTo>
                  <a:lnTo>
                    <a:pt x="55" y="8"/>
                  </a:lnTo>
                  <a:lnTo>
                    <a:pt x="47" y="13"/>
                  </a:lnTo>
                  <a:lnTo>
                    <a:pt x="39" y="12"/>
                  </a:lnTo>
                  <a:lnTo>
                    <a:pt x="31" y="8"/>
                  </a:lnTo>
                  <a:lnTo>
                    <a:pt x="25" y="13"/>
                  </a:lnTo>
                  <a:lnTo>
                    <a:pt x="21" y="13"/>
                  </a:lnTo>
                  <a:lnTo>
                    <a:pt x="17" y="16"/>
                  </a:lnTo>
                  <a:lnTo>
                    <a:pt x="0" y="1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59" name="Freeform 58"/>
            <p:cNvSpPr>
              <a:spLocks/>
            </p:cNvSpPr>
            <p:nvPr/>
          </p:nvSpPr>
          <p:spPr bwMode="auto">
            <a:xfrm>
              <a:off x="4424696" y="3840395"/>
              <a:ext cx="89270" cy="51258"/>
            </a:xfrm>
            <a:custGeom>
              <a:avLst/>
              <a:gdLst>
                <a:gd name="T0" fmla="*/ 28 w 54"/>
                <a:gd name="T1" fmla="*/ 33 h 33"/>
                <a:gd name="T2" fmla="*/ 18 w 54"/>
                <a:gd name="T3" fmla="*/ 24 h 33"/>
                <a:gd name="T4" fmla="*/ 10 w 54"/>
                <a:gd name="T5" fmla="*/ 23 h 33"/>
                <a:gd name="T6" fmla="*/ 6 w 54"/>
                <a:gd name="T7" fmla="*/ 17 h 33"/>
                <a:gd name="T8" fmla="*/ 6 w 54"/>
                <a:gd name="T9" fmla="*/ 14 h 33"/>
                <a:gd name="T10" fmla="*/ 1 w 54"/>
                <a:gd name="T11" fmla="*/ 10 h 33"/>
                <a:gd name="T12" fmla="*/ 0 w 54"/>
                <a:gd name="T13" fmla="*/ 5 h 33"/>
                <a:gd name="T14" fmla="*/ 10 w 54"/>
                <a:gd name="T15" fmla="*/ 2 h 33"/>
                <a:gd name="T16" fmla="*/ 16 w 54"/>
                <a:gd name="T17" fmla="*/ 2 h 33"/>
                <a:gd name="T18" fmla="*/ 21 w 54"/>
                <a:gd name="T19" fmla="*/ 0 h 33"/>
                <a:gd name="T20" fmla="*/ 54 w 54"/>
                <a:gd name="T21" fmla="*/ 1 h 33"/>
                <a:gd name="T22" fmla="*/ 54 w 54"/>
                <a:gd name="T23" fmla="*/ 8 h 33"/>
                <a:gd name="T24" fmla="*/ 52 w 54"/>
                <a:gd name="T25" fmla="*/ 10 h 33"/>
                <a:gd name="T26" fmla="*/ 53 w 54"/>
                <a:gd name="T27" fmla="*/ 17 h 33"/>
                <a:gd name="T28" fmla="*/ 50 w 54"/>
                <a:gd name="T29" fmla="*/ 20 h 33"/>
                <a:gd name="T30" fmla="*/ 46 w 54"/>
                <a:gd name="T31" fmla="*/ 20 h 33"/>
                <a:gd name="T32" fmla="*/ 42 w 54"/>
                <a:gd name="T33" fmla="*/ 23 h 33"/>
                <a:gd name="T34" fmla="*/ 36 w 54"/>
                <a:gd name="T35" fmla="*/ 23 h 33"/>
                <a:gd name="T36" fmla="*/ 28 w 54"/>
                <a:gd name="T37" fmla="*/ 33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4" h="33">
                  <a:moveTo>
                    <a:pt x="28" y="33"/>
                  </a:moveTo>
                  <a:lnTo>
                    <a:pt x="18" y="24"/>
                  </a:lnTo>
                  <a:lnTo>
                    <a:pt x="10" y="23"/>
                  </a:lnTo>
                  <a:lnTo>
                    <a:pt x="6" y="17"/>
                  </a:lnTo>
                  <a:lnTo>
                    <a:pt x="6" y="14"/>
                  </a:lnTo>
                  <a:lnTo>
                    <a:pt x="1" y="10"/>
                  </a:lnTo>
                  <a:lnTo>
                    <a:pt x="0" y="5"/>
                  </a:lnTo>
                  <a:lnTo>
                    <a:pt x="10" y="2"/>
                  </a:lnTo>
                  <a:lnTo>
                    <a:pt x="16" y="2"/>
                  </a:lnTo>
                  <a:lnTo>
                    <a:pt x="21" y="0"/>
                  </a:lnTo>
                  <a:lnTo>
                    <a:pt x="54" y="1"/>
                  </a:lnTo>
                  <a:lnTo>
                    <a:pt x="54" y="8"/>
                  </a:lnTo>
                  <a:lnTo>
                    <a:pt x="52" y="10"/>
                  </a:lnTo>
                  <a:lnTo>
                    <a:pt x="53" y="17"/>
                  </a:lnTo>
                  <a:lnTo>
                    <a:pt x="50" y="20"/>
                  </a:lnTo>
                  <a:lnTo>
                    <a:pt x="46" y="20"/>
                  </a:lnTo>
                  <a:lnTo>
                    <a:pt x="42" y="23"/>
                  </a:lnTo>
                  <a:lnTo>
                    <a:pt x="36" y="23"/>
                  </a:lnTo>
                  <a:lnTo>
                    <a:pt x="28" y="33"/>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60" name="Freeform 59"/>
            <p:cNvSpPr>
              <a:spLocks/>
            </p:cNvSpPr>
            <p:nvPr/>
          </p:nvSpPr>
          <p:spPr bwMode="auto">
            <a:xfrm>
              <a:off x="5209938" y="4174345"/>
              <a:ext cx="61167" cy="40386"/>
            </a:xfrm>
            <a:custGeom>
              <a:avLst/>
              <a:gdLst>
                <a:gd name="T0" fmla="*/ 4 w 37"/>
                <a:gd name="T1" fmla="*/ 26 h 26"/>
                <a:gd name="T2" fmla="*/ 0 w 37"/>
                <a:gd name="T3" fmla="*/ 23 h 26"/>
                <a:gd name="T4" fmla="*/ 7 w 37"/>
                <a:gd name="T5" fmla="*/ 0 h 26"/>
                <a:gd name="T6" fmla="*/ 37 w 37"/>
                <a:gd name="T7" fmla="*/ 0 h 26"/>
                <a:gd name="T8" fmla="*/ 37 w 37"/>
                <a:gd name="T9" fmla="*/ 25 h 26"/>
                <a:gd name="T10" fmla="*/ 10 w 37"/>
                <a:gd name="T11" fmla="*/ 25 h 26"/>
                <a:gd name="T12" fmla="*/ 4 w 37"/>
                <a:gd name="T13" fmla="*/ 26 h 26"/>
              </a:gdLst>
              <a:ahLst/>
              <a:cxnLst>
                <a:cxn ang="0">
                  <a:pos x="T0" y="T1"/>
                </a:cxn>
                <a:cxn ang="0">
                  <a:pos x="T2" y="T3"/>
                </a:cxn>
                <a:cxn ang="0">
                  <a:pos x="T4" y="T5"/>
                </a:cxn>
                <a:cxn ang="0">
                  <a:pos x="T6" y="T7"/>
                </a:cxn>
                <a:cxn ang="0">
                  <a:pos x="T8" y="T9"/>
                </a:cxn>
                <a:cxn ang="0">
                  <a:pos x="T10" y="T11"/>
                </a:cxn>
                <a:cxn ang="0">
                  <a:pos x="T12" y="T13"/>
                </a:cxn>
              </a:cxnLst>
              <a:rect l="0" t="0" r="r" b="b"/>
              <a:pathLst>
                <a:path w="37" h="26">
                  <a:moveTo>
                    <a:pt x="4" y="26"/>
                  </a:moveTo>
                  <a:lnTo>
                    <a:pt x="0" y="23"/>
                  </a:lnTo>
                  <a:lnTo>
                    <a:pt x="7" y="0"/>
                  </a:lnTo>
                  <a:lnTo>
                    <a:pt x="37" y="0"/>
                  </a:lnTo>
                  <a:lnTo>
                    <a:pt x="37" y="25"/>
                  </a:lnTo>
                  <a:lnTo>
                    <a:pt x="10" y="25"/>
                  </a:lnTo>
                  <a:lnTo>
                    <a:pt x="4" y="26"/>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61" name="Freeform 60"/>
            <p:cNvSpPr>
              <a:spLocks/>
            </p:cNvSpPr>
            <p:nvPr/>
          </p:nvSpPr>
          <p:spPr bwMode="auto">
            <a:xfrm>
              <a:off x="5600080" y="3096382"/>
              <a:ext cx="79351" cy="24853"/>
            </a:xfrm>
            <a:custGeom>
              <a:avLst/>
              <a:gdLst>
                <a:gd name="T0" fmla="*/ 2 w 48"/>
                <a:gd name="T1" fmla="*/ 0 h 16"/>
                <a:gd name="T2" fmla="*/ 12 w 48"/>
                <a:gd name="T3" fmla="*/ 7 h 16"/>
                <a:gd name="T4" fmla="*/ 25 w 48"/>
                <a:gd name="T5" fmla="*/ 6 h 16"/>
                <a:gd name="T6" fmla="*/ 39 w 48"/>
                <a:gd name="T7" fmla="*/ 7 h 16"/>
                <a:gd name="T8" fmla="*/ 38 w 48"/>
                <a:gd name="T9" fmla="*/ 11 h 16"/>
                <a:gd name="T10" fmla="*/ 48 w 48"/>
                <a:gd name="T11" fmla="*/ 8 h 16"/>
                <a:gd name="T12" fmla="*/ 46 w 48"/>
                <a:gd name="T13" fmla="*/ 14 h 16"/>
                <a:gd name="T14" fmla="*/ 21 w 48"/>
                <a:gd name="T15" fmla="*/ 16 h 16"/>
                <a:gd name="T16" fmla="*/ 21 w 48"/>
                <a:gd name="T17" fmla="*/ 13 h 16"/>
                <a:gd name="T18" fmla="*/ 0 w 48"/>
                <a:gd name="T19" fmla="*/ 9 h 16"/>
                <a:gd name="T20" fmla="*/ 2 w 48"/>
                <a:gd name="T21"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8" h="16">
                  <a:moveTo>
                    <a:pt x="2" y="0"/>
                  </a:moveTo>
                  <a:lnTo>
                    <a:pt x="12" y="7"/>
                  </a:lnTo>
                  <a:lnTo>
                    <a:pt x="25" y="6"/>
                  </a:lnTo>
                  <a:lnTo>
                    <a:pt x="39" y="7"/>
                  </a:lnTo>
                  <a:lnTo>
                    <a:pt x="38" y="11"/>
                  </a:lnTo>
                  <a:lnTo>
                    <a:pt x="48" y="8"/>
                  </a:lnTo>
                  <a:lnTo>
                    <a:pt x="46" y="14"/>
                  </a:lnTo>
                  <a:lnTo>
                    <a:pt x="21" y="16"/>
                  </a:lnTo>
                  <a:lnTo>
                    <a:pt x="21" y="13"/>
                  </a:lnTo>
                  <a:lnTo>
                    <a:pt x="0" y="9"/>
                  </a:lnTo>
                  <a:lnTo>
                    <a:pt x="2"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62" name="Freeform 61"/>
            <p:cNvSpPr>
              <a:spLocks/>
            </p:cNvSpPr>
            <p:nvPr/>
          </p:nvSpPr>
          <p:spPr bwMode="auto">
            <a:xfrm>
              <a:off x="5492626" y="2900673"/>
              <a:ext cx="173581" cy="172413"/>
            </a:xfrm>
            <a:custGeom>
              <a:avLst/>
              <a:gdLst>
                <a:gd name="T0" fmla="*/ 105 w 105"/>
                <a:gd name="T1" fmla="*/ 5 h 111"/>
                <a:gd name="T2" fmla="*/ 101 w 105"/>
                <a:gd name="T3" fmla="*/ 18 h 111"/>
                <a:gd name="T4" fmla="*/ 98 w 105"/>
                <a:gd name="T5" fmla="*/ 20 h 111"/>
                <a:gd name="T6" fmla="*/ 87 w 105"/>
                <a:gd name="T7" fmla="*/ 20 h 111"/>
                <a:gd name="T8" fmla="*/ 78 w 105"/>
                <a:gd name="T9" fmla="*/ 18 h 111"/>
                <a:gd name="T10" fmla="*/ 58 w 105"/>
                <a:gd name="T11" fmla="*/ 23 h 111"/>
                <a:gd name="T12" fmla="*/ 71 w 105"/>
                <a:gd name="T13" fmla="*/ 35 h 111"/>
                <a:gd name="T14" fmla="*/ 63 w 105"/>
                <a:gd name="T15" fmla="*/ 38 h 111"/>
                <a:gd name="T16" fmla="*/ 54 w 105"/>
                <a:gd name="T17" fmla="*/ 38 h 111"/>
                <a:gd name="T18" fmla="*/ 44 w 105"/>
                <a:gd name="T19" fmla="*/ 28 h 111"/>
                <a:gd name="T20" fmla="*/ 41 w 105"/>
                <a:gd name="T21" fmla="*/ 32 h 111"/>
                <a:gd name="T22" fmla="*/ 46 w 105"/>
                <a:gd name="T23" fmla="*/ 44 h 111"/>
                <a:gd name="T24" fmla="*/ 55 w 105"/>
                <a:gd name="T25" fmla="*/ 54 h 111"/>
                <a:gd name="T26" fmla="*/ 49 w 105"/>
                <a:gd name="T27" fmla="*/ 59 h 111"/>
                <a:gd name="T28" fmla="*/ 59 w 105"/>
                <a:gd name="T29" fmla="*/ 68 h 111"/>
                <a:gd name="T30" fmla="*/ 68 w 105"/>
                <a:gd name="T31" fmla="*/ 74 h 111"/>
                <a:gd name="T32" fmla="*/ 70 w 105"/>
                <a:gd name="T33" fmla="*/ 86 h 111"/>
                <a:gd name="T34" fmla="*/ 53 w 105"/>
                <a:gd name="T35" fmla="*/ 80 h 111"/>
                <a:gd name="T36" fmla="*/ 59 w 105"/>
                <a:gd name="T37" fmla="*/ 91 h 111"/>
                <a:gd name="T38" fmla="*/ 49 w 105"/>
                <a:gd name="T39" fmla="*/ 93 h 111"/>
                <a:gd name="T40" fmla="*/ 57 w 105"/>
                <a:gd name="T41" fmla="*/ 111 h 111"/>
                <a:gd name="T42" fmla="*/ 45 w 105"/>
                <a:gd name="T43" fmla="*/ 111 h 111"/>
                <a:gd name="T44" fmla="*/ 30 w 105"/>
                <a:gd name="T45" fmla="*/ 102 h 111"/>
                <a:gd name="T46" fmla="*/ 23 w 105"/>
                <a:gd name="T47" fmla="*/ 86 h 111"/>
                <a:gd name="T48" fmla="*/ 19 w 105"/>
                <a:gd name="T49" fmla="*/ 72 h 111"/>
                <a:gd name="T50" fmla="*/ 11 w 105"/>
                <a:gd name="T51" fmla="*/ 63 h 111"/>
                <a:gd name="T52" fmla="*/ 2 w 105"/>
                <a:gd name="T53" fmla="*/ 51 h 111"/>
                <a:gd name="T54" fmla="*/ 0 w 105"/>
                <a:gd name="T55" fmla="*/ 45 h 111"/>
                <a:gd name="T56" fmla="*/ 7 w 105"/>
                <a:gd name="T57" fmla="*/ 35 h 111"/>
                <a:gd name="T58" fmla="*/ 7 w 105"/>
                <a:gd name="T59" fmla="*/ 28 h 111"/>
                <a:gd name="T60" fmla="*/ 13 w 105"/>
                <a:gd name="T61" fmla="*/ 26 h 111"/>
                <a:gd name="T62" fmla="*/ 13 w 105"/>
                <a:gd name="T63" fmla="*/ 20 h 111"/>
                <a:gd name="T64" fmla="*/ 24 w 105"/>
                <a:gd name="T65" fmla="*/ 18 h 111"/>
                <a:gd name="T66" fmla="*/ 30 w 105"/>
                <a:gd name="T67" fmla="*/ 14 h 111"/>
                <a:gd name="T68" fmla="*/ 39 w 105"/>
                <a:gd name="T69" fmla="*/ 14 h 111"/>
                <a:gd name="T70" fmla="*/ 41 w 105"/>
                <a:gd name="T71" fmla="*/ 10 h 111"/>
                <a:gd name="T72" fmla="*/ 44 w 105"/>
                <a:gd name="T73" fmla="*/ 10 h 111"/>
                <a:gd name="T74" fmla="*/ 57 w 105"/>
                <a:gd name="T75" fmla="*/ 10 h 111"/>
                <a:gd name="T76" fmla="*/ 70 w 105"/>
                <a:gd name="T77" fmla="*/ 5 h 111"/>
                <a:gd name="T78" fmla="*/ 82 w 105"/>
                <a:gd name="T79" fmla="*/ 12 h 111"/>
                <a:gd name="T80" fmla="*/ 97 w 105"/>
                <a:gd name="T81" fmla="*/ 10 h 111"/>
                <a:gd name="T82" fmla="*/ 96 w 105"/>
                <a:gd name="T83" fmla="*/ 0 h 111"/>
                <a:gd name="T84" fmla="*/ 105 w 105"/>
                <a:gd name="T85" fmla="*/ 5 h 1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05" h="111">
                  <a:moveTo>
                    <a:pt x="105" y="5"/>
                  </a:moveTo>
                  <a:lnTo>
                    <a:pt x="101" y="18"/>
                  </a:lnTo>
                  <a:lnTo>
                    <a:pt x="98" y="20"/>
                  </a:lnTo>
                  <a:lnTo>
                    <a:pt x="87" y="20"/>
                  </a:lnTo>
                  <a:lnTo>
                    <a:pt x="78" y="18"/>
                  </a:lnTo>
                  <a:lnTo>
                    <a:pt x="58" y="23"/>
                  </a:lnTo>
                  <a:lnTo>
                    <a:pt x="71" y="35"/>
                  </a:lnTo>
                  <a:lnTo>
                    <a:pt x="63" y="38"/>
                  </a:lnTo>
                  <a:lnTo>
                    <a:pt x="54" y="38"/>
                  </a:lnTo>
                  <a:lnTo>
                    <a:pt x="44" y="28"/>
                  </a:lnTo>
                  <a:lnTo>
                    <a:pt x="41" y="32"/>
                  </a:lnTo>
                  <a:lnTo>
                    <a:pt x="46" y="44"/>
                  </a:lnTo>
                  <a:lnTo>
                    <a:pt x="55" y="54"/>
                  </a:lnTo>
                  <a:lnTo>
                    <a:pt x="49" y="59"/>
                  </a:lnTo>
                  <a:lnTo>
                    <a:pt x="59" y="68"/>
                  </a:lnTo>
                  <a:lnTo>
                    <a:pt x="68" y="74"/>
                  </a:lnTo>
                  <a:lnTo>
                    <a:pt x="70" y="86"/>
                  </a:lnTo>
                  <a:lnTo>
                    <a:pt x="53" y="80"/>
                  </a:lnTo>
                  <a:lnTo>
                    <a:pt x="59" y="91"/>
                  </a:lnTo>
                  <a:lnTo>
                    <a:pt x="49" y="93"/>
                  </a:lnTo>
                  <a:lnTo>
                    <a:pt x="57" y="111"/>
                  </a:lnTo>
                  <a:lnTo>
                    <a:pt x="45" y="111"/>
                  </a:lnTo>
                  <a:lnTo>
                    <a:pt x="30" y="102"/>
                  </a:lnTo>
                  <a:lnTo>
                    <a:pt x="23" y="86"/>
                  </a:lnTo>
                  <a:lnTo>
                    <a:pt x="19" y="72"/>
                  </a:lnTo>
                  <a:lnTo>
                    <a:pt x="11" y="63"/>
                  </a:lnTo>
                  <a:lnTo>
                    <a:pt x="2" y="51"/>
                  </a:lnTo>
                  <a:lnTo>
                    <a:pt x="0" y="45"/>
                  </a:lnTo>
                  <a:lnTo>
                    <a:pt x="7" y="35"/>
                  </a:lnTo>
                  <a:lnTo>
                    <a:pt x="7" y="28"/>
                  </a:lnTo>
                  <a:lnTo>
                    <a:pt x="13" y="26"/>
                  </a:lnTo>
                  <a:lnTo>
                    <a:pt x="13" y="20"/>
                  </a:lnTo>
                  <a:lnTo>
                    <a:pt x="24" y="18"/>
                  </a:lnTo>
                  <a:lnTo>
                    <a:pt x="30" y="14"/>
                  </a:lnTo>
                  <a:lnTo>
                    <a:pt x="39" y="14"/>
                  </a:lnTo>
                  <a:lnTo>
                    <a:pt x="41" y="10"/>
                  </a:lnTo>
                  <a:lnTo>
                    <a:pt x="44" y="10"/>
                  </a:lnTo>
                  <a:lnTo>
                    <a:pt x="57" y="10"/>
                  </a:lnTo>
                  <a:lnTo>
                    <a:pt x="70" y="5"/>
                  </a:lnTo>
                  <a:lnTo>
                    <a:pt x="82" y="12"/>
                  </a:lnTo>
                  <a:lnTo>
                    <a:pt x="97" y="10"/>
                  </a:lnTo>
                  <a:lnTo>
                    <a:pt x="96" y="0"/>
                  </a:lnTo>
                  <a:lnTo>
                    <a:pt x="105" y="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63" name="Freeform 62"/>
            <p:cNvSpPr>
              <a:spLocks/>
            </p:cNvSpPr>
            <p:nvPr/>
          </p:nvSpPr>
          <p:spPr bwMode="auto">
            <a:xfrm>
              <a:off x="5299208" y="2751559"/>
              <a:ext cx="155396" cy="127367"/>
            </a:xfrm>
            <a:custGeom>
              <a:avLst/>
              <a:gdLst>
                <a:gd name="T0" fmla="*/ 343 w 386"/>
                <a:gd name="T1" fmla="*/ 50 h 337"/>
                <a:gd name="T2" fmla="*/ 363 w 386"/>
                <a:gd name="T3" fmla="*/ 82 h 337"/>
                <a:gd name="T4" fmla="*/ 386 w 386"/>
                <a:gd name="T5" fmla="*/ 106 h 337"/>
                <a:gd name="T6" fmla="*/ 363 w 386"/>
                <a:gd name="T7" fmla="*/ 137 h 337"/>
                <a:gd name="T8" fmla="*/ 331 w 386"/>
                <a:gd name="T9" fmla="*/ 119 h 337"/>
                <a:gd name="T10" fmla="*/ 284 w 386"/>
                <a:gd name="T11" fmla="*/ 120 h 337"/>
                <a:gd name="T12" fmla="*/ 225 w 386"/>
                <a:gd name="T13" fmla="*/ 106 h 337"/>
                <a:gd name="T14" fmla="*/ 194 w 386"/>
                <a:gd name="T15" fmla="*/ 108 h 337"/>
                <a:gd name="T16" fmla="*/ 181 w 386"/>
                <a:gd name="T17" fmla="*/ 125 h 337"/>
                <a:gd name="T18" fmla="*/ 155 w 386"/>
                <a:gd name="T19" fmla="*/ 106 h 337"/>
                <a:gd name="T20" fmla="*/ 144 w 386"/>
                <a:gd name="T21" fmla="*/ 141 h 337"/>
                <a:gd name="T22" fmla="*/ 180 w 386"/>
                <a:gd name="T23" fmla="*/ 180 h 337"/>
                <a:gd name="T24" fmla="*/ 196 w 386"/>
                <a:gd name="T25" fmla="*/ 206 h 337"/>
                <a:gd name="T26" fmla="*/ 230 w 386"/>
                <a:gd name="T27" fmla="*/ 237 h 337"/>
                <a:gd name="T28" fmla="*/ 257 w 386"/>
                <a:gd name="T29" fmla="*/ 256 h 337"/>
                <a:gd name="T30" fmla="*/ 286 w 386"/>
                <a:gd name="T31" fmla="*/ 291 h 337"/>
                <a:gd name="T32" fmla="*/ 349 w 386"/>
                <a:gd name="T33" fmla="*/ 323 h 337"/>
                <a:gd name="T34" fmla="*/ 342 w 386"/>
                <a:gd name="T35" fmla="*/ 337 h 337"/>
                <a:gd name="T36" fmla="*/ 276 w 386"/>
                <a:gd name="T37" fmla="*/ 306 h 337"/>
                <a:gd name="T38" fmla="*/ 234 w 386"/>
                <a:gd name="T39" fmla="*/ 276 h 337"/>
                <a:gd name="T40" fmla="*/ 170 w 386"/>
                <a:gd name="T41" fmla="*/ 251 h 337"/>
                <a:gd name="T42" fmla="*/ 108 w 386"/>
                <a:gd name="T43" fmla="*/ 189 h 337"/>
                <a:gd name="T44" fmla="*/ 121 w 386"/>
                <a:gd name="T45" fmla="*/ 183 h 337"/>
                <a:gd name="T46" fmla="*/ 88 w 386"/>
                <a:gd name="T47" fmla="*/ 148 h 337"/>
                <a:gd name="T48" fmla="*/ 85 w 386"/>
                <a:gd name="T49" fmla="*/ 119 h 337"/>
                <a:gd name="T50" fmla="*/ 40 w 386"/>
                <a:gd name="T51" fmla="*/ 106 h 337"/>
                <a:gd name="T52" fmla="*/ 22 w 386"/>
                <a:gd name="T53" fmla="*/ 142 h 337"/>
                <a:gd name="T54" fmla="*/ 0 w 386"/>
                <a:gd name="T55" fmla="*/ 114 h 337"/>
                <a:gd name="T56" fmla="*/ 0 w 386"/>
                <a:gd name="T57" fmla="*/ 85 h 337"/>
                <a:gd name="T58" fmla="*/ 2 w 386"/>
                <a:gd name="T59" fmla="*/ 84 h 337"/>
                <a:gd name="T60" fmla="*/ 49 w 386"/>
                <a:gd name="T61" fmla="*/ 87 h 337"/>
                <a:gd name="T62" fmla="*/ 61 w 386"/>
                <a:gd name="T63" fmla="*/ 72 h 337"/>
                <a:gd name="T64" fmla="*/ 85 w 386"/>
                <a:gd name="T65" fmla="*/ 86 h 337"/>
                <a:gd name="T66" fmla="*/ 111 w 386"/>
                <a:gd name="T67" fmla="*/ 88 h 337"/>
                <a:gd name="T68" fmla="*/ 109 w 386"/>
                <a:gd name="T69" fmla="*/ 64 h 337"/>
                <a:gd name="T70" fmla="*/ 132 w 386"/>
                <a:gd name="T71" fmla="*/ 56 h 337"/>
                <a:gd name="T72" fmla="*/ 136 w 386"/>
                <a:gd name="T73" fmla="*/ 22 h 337"/>
                <a:gd name="T74" fmla="*/ 187 w 386"/>
                <a:gd name="T75" fmla="*/ 0 h 337"/>
                <a:gd name="T76" fmla="*/ 210 w 386"/>
                <a:gd name="T77" fmla="*/ 10 h 337"/>
                <a:gd name="T78" fmla="*/ 263 w 386"/>
                <a:gd name="T79" fmla="*/ 46 h 337"/>
                <a:gd name="T80" fmla="*/ 320 w 386"/>
                <a:gd name="T81" fmla="*/ 62 h 337"/>
                <a:gd name="T82" fmla="*/ 344 w 386"/>
                <a:gd name="T83" fmla="*/ 50 h 3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386" h="337">
                  <a:moveTo>
                    <a:pt x="343" y="50"/>
                  </a:moveTo>
                  <a:lnTo>
                    <a:pt x="363" y="82"/>
                  </a:lnTo>
                  <a:lnTo>
                    <a:pt x="386" y="106"/>
                  </a:lnTo>
                  <a:lnTo>
                    <a:pt x="363" y="137"/>
                  </a:lnTo>
                  <a:lnTo>
                    <a:pt x="331" y="119"/>
                  </a:lnTo>
                  <a:lnTo>
                    <a:pt x="284" y="120"/>
                  </a:lnTo>
                  <a:lnTo>
                    <a:pt x="225" y="106"/>
                  </a:lnTo>
                  <a:lnTo>
                    <a:pt x="194" y="108"/>
                  </a:lnTo>
                  <a:lnTo>
                    <a:pt x="181" y="125"/>
                  </a:lnTo>
                  <a:lnTo>
                    <a:pt x="155" y="106"/>
                  </a:lnTo>
                  <a:lnTo>
                    <a:pt x="144" y="141"/>
                  </a:lnTo>
                  <a:lnTo>
                    <a:pt x="180" y="180"/>
                  </a:lnTo>
                  <a:lnTo>
                    <a:pt x="196" y="206"/>
                  </a:lnTo>
                  <a:lnTo>
                    <a:pt x="230" y="237"/>
                  </a:lnTo>
                  <a:lnTo>
                    <a:pt x="257" y="256"/>
                  </a:lnTo>
                  <a:lnTo>
                    <a:pt x="286" y="291"/>
                  </a:lnTo>
                  <a:lnTo>
                    <a:pt x="349" y="323"/>
                  </a:lnTo>
                  <a:lnTo>
                    <a:pt x="342" y="337"/>
                  </a:lnTo>
                  <a:lnTo>
                    <a:pt x="276" y="306"/>
                  </a:lnTo>
                  <a:lnTo>
                    <a:pt x="234" y="276"/>
                  </a:lnTo>
                  <a:lnTo>
                    <a:pt x="170" y="251"/>
                  </a:lnTo>
                  <a:lnTo>
                    <a:pt x="108" y="189"/>
                  </a:lnTo>
                  <a:lnTo>
                    <a:pt x="121" y="183"/>
                  </a:lnTo>
                  <a:lnTo>
                    <a:pt x="88" y="148"/>
                  </a:lnTo>
                  <a:lnTo>
                    <a:pt x="85" y="119"/>
                  </a:lnTo>
                  <a:lnTo>
                    <a:pt x="40" y="106"/>
                  </a:lnTo>
                  <a:lnTo>
                    <a:pt x="22" y="142"/>
                  </a:lnTo>
                  <a:lnTo>
                    <a:pt x="0" y="114"/>
                  </a:lnTo>
                  <a:lnTo>
                    <a:pt x="0" y="85"/>
                  </a:lnTo>
                  <a:lnTo>
                    <a:pt x="2" y="84"/>
                  </a:lnTo>
                  <a:lnTo>
                    <a:pt x="49" y="87"/>
                  </a:lnTo>
                  <a:lnTo>
                    <a:pt x="61" y="72"/>
                  </a:lnTo>
                  <a:lnTo>
                    <a:pt x="85" y="86"/>
                  </a:lnTo>
                  <a:lnTo>
                    <a:pt x="111" y="88"/>
                  </a:lnTo>
                  <a:lnTo>
                    <a:pt x="109" y="64"/>
                  </a:lnTo>
                  <a:lnTo>
                    <a:pt x="132" y="56"/>
                  </a:lnTo>
                  <a:lnTo>
                    <a:pt x="136" y="22"/>
                  </a:lnTo>
                  <a:lnTo>
                    <a:pt x="187" y="0"/>
                  </a:lnTo>
                  <a:lnTo>
                    <a:pt x="210" y="10"/>
                  </a:lnTo>
                  <a:lnTo>
                    <a:pt x="263" y="46"/>
                  </a:lnTo>
                  <a:lnTo>
                    <a:pt x="320" y="62"/>
                  </a:lnTo>
                  <a:lnTo>
                    <a:pt x="344" y="50"/>
                  </a:lnTo>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64" name="Freeform 63"/>
            <p:cNvSpPr>
              <a:spLocks/>
            </p:cNvSpPr>
            <p:nvPr/>
          </p:nvSpPr>
          <p:spPr bwMode="auto">
            <a:xfrm>
              <a:off x="5363681" y="2684770"/>
              <a:ext cx="171927" cy="90089"/>
            </a:xfrm>
            <a:custGeom>
              <a:avLst/>
              <a:gdLst>
                <a:gd name="T0" fmla="*/ 0 w 104"/>
                <a:gd name="T1" fmla="*/ 36 h 58"/>
                <a:gd name="T2" fmla="*/ 5 w 104"/>
                <a:gd name="T3" fmla="*/ 23 h 58"/>
                <a:gd name="T4" fmla="*/ 1 w 104"/>
                <a:gd name="T5" fmla="*/ 18 h 58"/>
                <a:gd name="T6" fmla="*/ 10 w 104"/>
                <a:gd name="T7" fmla="*/ 18 h 58"/>
                <a:gd name="T8" fmla="*/ 11 w 104"/>
                <a:gd name="T9" fmla="*/ 10 h 58"/>
                <a:gd name="T10" fmla="*/ 20 w 104"/>
                <a:gd name="T11" fmla="*/ 15 h 58"/>
                <a:gd name="T12" fmla="*/ 26 w 104"/>
                <a:gd name="T13" fmla="*/ 17 h 58"/>
                <a:gd name="T14" fmla="*/ 39 w 104"/>
                <a:gd name="T15" fmla="*/ 15 h 58"/>
                <a:gd name="T16" fmla="*/ 40 w 104"/>
                <a:gd name="T17" fmla="*/ 11 h 58"/>
                <a:gd name="T18" fmla="*/ 46 w 104"/>
                <a:gd name="T19" fmla="*/ 10 h 58"/>
                <a:gd name="T20" fmla="*/ 54 w 104"/>
                <a:gd name="T21" fmla="*/ 7 h 58"/>
                <a:gd name="T22" fmla="*/ 56 w 104"/>
                <a:gd name="T23" fmla="*/ 8 h 58"/>
                <a:gd name="T24" fmla="*/ 63 w 104"/>
                <a:gd name="T25" fmla="*/ 6 h 58"/>
                <a:gd name="T26" fmla="*/ 66 w 104"/>
                <a:gd name="T27" fmla="*/ 1 h 58"/>
                <a:gd name="T28" fmla="*/ 72 w 104"/>
                <a:gd name="T29" fmla="*/ 0 h 58"/>
                <a:gd name="T30" fmla="*/ 90 w 104"/>
                <a:gd name="T31" fmla="*/ 6 h 58"/>
                <a:gd name="T32" fmla="*/ 93 w 104"/>
                <a:gd name="T33" fmla="*/ 4 h 58"/>
                <a:gd name="T34" fmla="*/ 102 w 104"/>
                <a:gd name="T35" fmla="*/ 9 h 58"/>
                <a:gd name="T36" fmla="*/ 104 w 104"/>
                <a:gd name="T37" fmla="*/ 15 h 58"/>
                <a:gd name="T38" fmla="*/ 95 w 104"/>
                <a:gd name="T39" fmla="*/ 19 h 58"/>
                <a:gd name="T40" fmla="*/ 89 w 104"/>
                <a:gd name="T41" fmla="*/ 33 h 58"/>
                <a:gd name="T42" fmla="*/ 80 w 104"/>
                <a:gd name="T43" fmla="*/ 47 h 58"/>
                <a:gd name="T44" fmla="*/ 67 w 104"/>
                <a:gd name="T45" fmla="*/ 51 h 58"/>
                <a:gd name="T46" fmla="*/ 57 w 104"/>
                <a:gd name="T47" fmla="*/ 50 h 58"/>
                <a:gd name="T48" fmla="*/ 45 w 104"/>
                <a:gd name="T49" fmla="*/ 55 h 58"/>
                <a:gd name="T50" fmla="*/ 39 w 104"/>
                <a:gd name="T51" fmla="*/ 58 h 58"/>
                <a:gd name="T52" fmla="*/ 25 w 104"/>
                <a:gd name="T53" fmla="*/ 54 h 58"/>
                <a:gd name="T54" fmla="*/ 12 w 104"/>
                <a:gd name="T55" fmla="*/ 45 h 58"/>
                <a:gd name="T56" fmla="*/ 7 w 104"/>
                <a:gd name="T57" fmla="*/ 43 h 58"/>
                <a:gd name="T58" fmla="*/ 3 w 104"/>
                <a:gd name="T59" fmla="*/ 36 h 58"/>
                <a:gd name="T60" fmla="*/ 0 w 104"/>
                <a:gd name="T61" fmla="*/ 36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04" h="58">
                  <a:moveTo>
                    <a:pt x="0" y="36"/>
                  </a:moveTo>
                  <a:lnTo>
                    <a:pt x="5" y="23"/>
                  </a:lnTo>
                  <a:lnTo>
                    <a:pt x="1" y="18"/>
                  </a:lnTo>
                  <a:lnTo>
                    <a:pt x="10" y="18"/>
                  </a:lnTo>
                  <a:lnTo>
                    <a:pt x="11" y="10"/>
                  </a:lnTo>
                  <a:lnTo>
                    <a:pt x="20" y="15"/>
                  </a:lnTo>
                  <a:lnTo>
                    <a:pt x="26" y="17"/>
                  </a:lnTo>
                  <a:lnTo>
                    <a:pt x="39" y="15"/>
                  </a:lnTo>
                  <a:lnTo>
                    <a:pt x="40" y="11"/>
                  </a:lnTo>
                  <a:lnTo>
                    <a:pt x="46" y="10"/>
                  </a:lnTo>
                  <a:lnTo>
                    <a:pt x="54" y="7"/>
                  </a:lnTo>
                  <a:lnTo>
                    <a:pt x="56" y="8"/>
                  </a:lnTo>
                  <a:lnTo>
                    <a:pt x="63" y="6"/>
                  </a:lnTo>
                  <a:lnTo>
                    <a:pt x="66" y="1"/>
                  </a:lnTo>
                  <a:lnTo>
                    <a:pt x="72" y="0"/>
                  </a:lnTo>
                  <a:lnTo>
                    <a:pt x="90" y="6"/>
                  </a:lnTo>
                  <a:lnTo>
                    <a:pt x="93" y="4"/>
                  </a:lnTo>
                  <a:lnTo>
                    <a:pt x="102" y="9"/>
                  </a:lnTo>
                  <a:lnTo>
                    <a:pt x="104" y="15"/>
                  </a:lnTo>
                  <a:lnTo>
                    <a:pt x="95" y="19"/>
                  </a:lnTo>
                  <a:lnTo>
                    <a:pt x="89" y="33"/>
                  </a:lnTo>
                  <a:lnTo>
                    <a:pt x="80" y="47"/>
                  </a:lnTo>
                  <a:lnTo>
                    <a:pt x="67" y="51"/>
                  </a:lnTo>
                  <a:lnTo>
                    <a:pt x="57" y="50"/>
                  </a:lnTo>
                  <a:lnTo>
                    <a:pt x="45" y="55"/>
                  </a:lnTo>
                  <a:lnTo>
                    <a:pt x="39" y="58"/>
                  </a:lnTo>
                  <a:lnTo>
                    <a:pt x="25" y="54"/>
                  </a:lnTo>
                  <a:lnTo>
                    <a:pt x="12" y="45"/>
                  </a:lnTo>
                  <a:lnTo>
                    <a:pt x="7" y="43"/>
                  </a:lnTo>
                  <a:lnTo>
                    <a:pt x="3" y="36"/>
                  </a:lnTo>
                  <a:lnTo>
                    <a:pt x="0" y="36"/>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65" name="Freeform 64"/>
            <p:cNvSpPr>
              <a:spLocks/>
            </p:cNvSpPr>
            <p:nvPr/>
          </p:nvSpPr>
          <p:spPr bwMode="auto">
            <a:xfrm>
              <a:off x="4667708" y="2481292"/>
              <a:ext cx="104148" cy="107175"/>
            </a:xfrm>
            <a:custGeom>
              <a:avLst/>
              <a:gdLst>
                <a:gd name="T0" fmla="*/ 61 w 63"/>
                <a:gd name="T1" fmla="*/ 25 h 69"/>
                <a:gd name="T2" fmla="*/ 63 w 63"/>
                <a:gd name="T3" fmla="*/ 40 h 69"/>
                <a:gd name="T4" fmla="*/ 51 w 63"/>
                <a:gd name="T5" fmla="*/ 57 h 69"/>
                <a:gd name="T6" fmla="*/ 22 w 63"/>
                <a:gd name="T7" fmla="*/ 69 h 69"/>
                <a:gd name="T8" fmla="*/ 0 w 63"/>
                <a:gd name="T9" fmla="*/ 66 h 69"/>
                <a:gd name="T10" fmla="*/ 14 w 63"/>
                <a:gd name="T11" fmla="*/ 45 h 69"/>
                <a:gd name="T12" fmla="*/ 7 w 63"/>
                <a:gd name="T13" fmla="*/ 25 h 69"/>
                <a:gd name="T14" fmla="*/ 29 w 63"/>
                <a:gd name="T15" fmla="*/ 10 h 69"/>
                <a:gd name="T16" fmla="*/ 41 w 63"/>
                <a:gd name="T17" fmla="*/ 0 h 69"/>
                <a:gd name="T18" fmla="*/ 44 w 63"/>
                <a:gd name="T19" fmla="*/ 11 h 69"/>
                <a:gd name="T20" fmla="*/ 40 w 63"/>
                <a:gd name="T21" fmla="*/ 22 h 69"/>
                <a:gd name="T22" fmla="*/ 50 w 63"/>
                <a:gd name="T23" fmla="*/ 21 h 69"/>
                <a:gd name="T24" fmla="*/ 61 w 63"/>
                <a:gd name="T25" fmla="*/ 25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3" h="69">
                  <a:moveTo>
                    <a:pt x="61" y="25"/>
                  </a:moveTo>
                  <a:lnTo>
                    <a:pt x="63" y="40"/>
                  </a:lnTo>
                  <a:lnTo>
                    <a:pt x="51" y="57"/>
                  </a:lnTo>
                  <a:lnTo>
                    <a:pt x="22" y="69"/>
                  </a:lnTo>
                  <a:lnTo>
                    <a:pt x="0" y="66"/>
                  </a:lnTo>
                  <a:lnTo>
                    <a:pt x="14" y="45"/>
                  </a:lnTo>
                  <a:lnTo>
                    <a:pt x="7" y="25"/>
                  </a:lnTo>
                  <a:lnTo>
                    <a:pt x="29" y="10"/>
                  </a:lnTo>
                  <a:lnTo>
                    <a:pt x="41" y="0"/>
                  </a:lnTo>
                  <a:lnTo>
                    <a:pt x="44" y="11"/>
                  </a:lnTo>
                  <a:lnTo>
                    <a:pt x="40" y="22"/>
                  </a:lnTo>
                  <a:lnTo>
                    <a:pt x="50" y="21"/>
                  </a:lnTo>
                  <a:lnTo>
                    <a:pt x="61" y="2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66" name="Freeform 65"/>
            <p:cNvSpPr>
              <a:spLocks/>
            </p:cNvSpPr>
            <p:nvPr/>
          </p:nvSpPr>
          <p:spPr bwMode="auto">
            <a:xfrm>
              <a:off x="6165456" y="2967464"/>
              <a:ext cx="623236" cy="470638"/>
            </a:xfrm>
            <a:custGeom>
              <a:avLst/>
              <a:gdLst>
                <a:gd name="T0" fmla="*/ 190 w 377"/>
                <a:gd name="T1" fmla="*/ 48 h 303"/>
                <a:gd name="T2" fmla="*/ 211 w 377"/>
                <a:gd name="T3" fmla="*/ 37 h 303"/>
                <a:gd name="T4" fmla="*/ 231 w 377"/>
                <a:gd name="T5" fmla="*/ 35 h 303"/>
                <a:gd name="T6" fmla="*/ 266 w 377"/>
                <a:gd name="T7" fmla="*/ 48 h 303"/>
                <a:gd name="T8" fmla="*/ 302 w 377"/>
                <a:gd name="T9" fmla="*/ 67 h 303"/>
                <a:gd name="T10" fmla="*/ 306 w 377"/>
                <a:gd name="T11" fmla="*/ 110 h 303"/>
                <a:gd name="T12" fmla="*/ 312 w 377"/>
                <a:gd name="T13" fmla="*/ 128 h 303"/>
                <a:gd name="T14" fmla="*/ 315 w 377"/>
                <a:gd name="T15" fmla="*/ 156 h 303"/>
                <a:gd name="T16" fmla="*/ 333 w 377"/>
                <a:gd name="T17" fmla="*/ 173 h 303"/>
                <a:gd name="T18" fmla="*/ 324 w 377"/>
                <a:gd name="T19" fmla="*/ 205 h 303"/>
                <a:gd name="T20" fmla="*/ 343 w 377"/>
                <a:gd name="T21" fmla="*/ 228 h 303"/>
                <a:gd name="T22" fmla="*/ 365 w 377"/>
                <a:gd name="T23" fmla="*/ 256 h 303"/>
                <a:gd name="T24" fmla="*/ 377 w 377"/>
                <a:gd name="T25" fmla="*/ 268 h 303"/>
                <a:gd name="T26" fmla="*/ 349 w 377"/>
                <a:gd name="T27" fmla="*/ 303 h 303"/>
                <a:gd name="T28" fmla="*/ 295 w 377"/>
                <a:gd name="T29" fmla="*/ 292 h 303"/>
                <a:gd name="T30" fmla="*/ 264 w 377"/>
                <a:gd name="T31" fmla="*/ 264 h 303"/>
                <a:gd name="T32" fmla="*/ 241 w 377"/>
                <a:gd name="T33" fmla="*/ 264 h 303"/>
                <a:gd name="T34" fmla="*/ 202 w 377"/>
                <a:gd name="T35" fmla="*/ 268 h 303"/>
                <a:gd name="T36" fmla="*/ 164 w 377"/>
                <a:gd name="T37" fmla="*/ 246 h 303"/>
                <a:gd name="T38" fmla="*/ 133 w 377"/>
                <a:gd name="T39" fmla="*/ 198 h 303"/>
                <a:gd name="T40" fmla="*/ 112 w 377"/>
                <a:gd name="T41" fmla="*/ 195 h 303"/>
                <a:gd name="T42" fmla="*/ 96 w 377"/>
                <a:gd name="T43" fmla="*/ 192 h 303"/>
                <a:gd name="T44" fmla="*/ 88 w 377"/>
                <a:gd name="T45" fmla="*/ 181 h 303"/>
                <a:gd name="T46" fmla="*/ 78 w 377"/>
                <a:gd name="T47" fmla="*/ 150 h 303"/>
                <a:gd name="T48" fmla="*/ 40 w 377"/>
                <a:gd name="T49" fmla="*/ 119 h 303"/>
                <a:gd name="T50" fmla="*/ 49 w 377"/>
                <a:gd name="T51" fmla="*/ 96 h 303"/>
                <a:gd name="T52" fmla="*/ 34 w 377"/>
                <a:gd name="T53" fmla="*/ 77 h 303"/>
                <a:gd name="T54" fmla="*/ 7 w 377"/>
                <a:gd name="T55" fmla="*/ 36 h 303"/>
                <a:gd name="T56" fmla="*/ 0 w 377"/>
                <a:gd name="T57" fmla="*/ 6 h 303"/>
                <a:gd name="T58" fmla="*/ 15 w 377"/>
                <a:gd name="T59" fmla="*/ 8 h 303"/>
                <a:gd name="T60" fmla="*/ 37 w 377"/>
                <a:gd name="T61" fmla="*/ 20 h 303"/>
                <a:gd name="T62" fmla="*/ 60 w 377"/>
                <a:gd name="T63" fmla="*/ 5 h 303"/>
                <a:gd name="T64" fmla="*/ 73 w 377"/>
                <a:gd name="T65" fmla="*/ 9 h 303"/>
                <a:gd name="T66" fmla="*/ 81 w 377"/>
                <a:gd name="T67" fmla="*/ 30 h 303"/>
                <a:gd name="T68" fmla="*/ 93 w 377"/>
                <a:gd name="T69" fmla="*/ 44 h 303"/>
                <a:gd name="T70" fmla="*/ 124 w 377"/>
                <a:gd name="T71" fmla="*/ 59 h 303"/>
                <a:gd name="T72" fmla="*/ 175 w 377"/>
                <a:gd name="T73" fmla="*/ 57 h 3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377" h="303">
                  <a:moveTo>
                    <a:pt x="176" y="52"/>
                  </a:moveTo>
                  <a:lnTo>
                    <a:pt x="190" y="48"/>
                  </a:lnTo>
                  <a:lnTo>
                    <a:pt x="200" y="36"/>
                  </a:lnTo>
                  <a:lnTo>
                    <a:pt x="211" y="37"/>
                  </a:lnTo>
                  <a:lnTo>
                    <a:pt x="218" y="33"/>
                  </a:lnTo>
                  <a:lnTo>
                    <a:pt x="231" y="35"/>
                  </a:lnTo>
                  <a:lnTo>
                    <a:pt x="252" y="45"/>
                  </a:lnTo>
                  <a:lnTo>
                    <a:pt x="266" y="48"/>
                  </a:lnTo>
                  <a:lnTo>
                    <a:pt x="289" y="66"/>
                  </a:lnTo>
                  <a:lnTo>
                    <a:pt x="302" y="67"/>
                  </a:lnTo>
                  <a:lnTo>
                    <a:pt x="308" y="84"/>
                  </a:lnTo>
                  <a:lnTo>
                    <a:pt x="306" y="110"/>
                  </a:lnTo>
                  <a:lnTo>
                    <a:pt x="304" y="125"/>
                  </a:lnTo>
                  <a:lnTo>
                    <a:pt x="312" y="128"/>
                  </a:lnTo>
                  <a:lnTo>
                    <a:pt x="307" y="139"/>
                  </a:lnTo>
                  <a:lnTo>
                    <a:pt x="315" y="156"/>
                  </a:lnTo>
                  <a:lnTo>
                    <a:pt x="319" y="169"/>
                  </a:lnTo>
                  <a:lnTo>
                    <a:pt x="333" y="173"/>
                  </a:lnTo>
                  <a:lnTo>
                    <a:pt x="337" y="186"/>
                  </a:lnTo>
                  <a:lnTo>
                    <a:pt x="324" y="205"/>
                  </a:lnTo>
                  <a:lnTo>
                    <a:pt x="334" y="216"/>
                  </a:lnTo>
                  <a:lnTo>
                    <a:pt x="343" y="228"/>
                  </a:lnTo>
                  <a:lnTo>
                    <a:pt x="362" y="237"/>
                  </a:lnTo>
                  <a:lnTo>
                    <a:pt x="365" y="256"/>
                  </a:lnTo>
                  <a:lnTo>
                    <a:pt x="374" y="259"/>
                  </a:lnTo>
                  <a:lnTo>
                    <a:pt x="377" y="268"/>
                  </a:lnTo>
                  <a:lnTo>
                    <a:pt x="353" y="279"/>
                  </a:lnTo>
                  <a:lnTo>
                    <a:pt x="349" y="303"/>
                  </a:lnTo>
                  <a:lnTo>
                    <a:pt x="315" y="297"/>
                  </a:lnTo>
                  <a:lnTo>
                    <a:pt x="295" y="292"/>
                  </a:lnTo>
                  <a:lnTo>
                    <a:pt x="274" y="290"/>
                  </a:lnTo>
                  <a:lnTo>
                    <a:pt x="264" y="264"/>
                  </a:lnTo>
                  <a:lnTo>
                    <a:pt x="255" y="260"/>
                  </a:lnTo>
                  <a:lnTo>
                    <a:pt x="241" y="264"/>
                  </a:lnTo>
                  <a:lnTo>
                    <a:pt x="225" y="274"/>
                  </a:lnTo>
                  <a:lnTo>
                    <a:pt x="202" y="268"/>
                  </a:lnTo>
                  <a:lnTo>
                    <a:pt x="182" y="251"/>
                  </a:lnTo>
                  <a:lnTo>
                    <a:pt x="164" y="246"/>
                  </a:lnTo>
                  <a:lnTo>
                    <a:pt x="150" y="226"/>
                  </a:lnTo>
                  <a:lnTo>
                    <a:pt x="133" y="198"/>
                  </a:lnTo>
                  <a:lnTo>
                    <a:pt x="124" y="202"/>
                  </a:lnTo>
                  <a:lnTo>
                    <a:pt x="112" y="195"/>
                  </a:lnTo>
                  <a:lnTo>
                    <a:pt x="107" y="203"/>
                  </a:lnTo>
                  <a:lnTo>
                    <a:pt x="96" y="192"/>
                  </a:lnTo>
                  <a:lnTo>
                    <a:pt x="94" y="181"/>
                  </a:lnTo>
                  <a:lnTo>
                    <a:pt x="88" y="181"/>
                  </a:lnTo>
                  <a:lnTo>
                    <a:pt x="89" y="166"/>
                  </a:lnTo>
                  <a:lnTo>
                    <a:pt x="78" y="150"/>
                  </a:lnTo>
                  <a:lnTo>
                    <a:pt x="55" y="139"/>
                  </a:lnTo>
                  <a:lnTo>
                    <a:pt x="40" y="119"/>
                  </a:lnTo>
                  <a:lnTo>
                    <a:pt x="42" y="103"/>
                  </a:lnTo>
                  <a:lnTo>
                    <a:pt x="49" y="96"/>
                  </a:lnTo>
                  <a:lnTo>
                    <a:pt x="46" y="84"/>
                  </a:lnTo>
                  <a:lnTo>
                    <a:pt x="34" y="77"/>
                  </a:lnTo>
                  <a:lnTo>
                    <a:pt x="19" y="53"/>
                  </a:lnTo>
                  <a:lnTo>
                    <a:pt x="7" y="36"/>
                  </a:lnTo>
                  <a:lnTo>
                    <a:pt x="9" y="30"/>
                  </a:lnTo>
                  <a:lnTo>
                    <a:pt x="0" y="6"/>
                  </a:lnTo>
                  <a:lnTo>
                    <a:pt x="11" y="0"/>
                  </a:lnTo>
                  <a:lnTo>
                    <a:pt x="15" y="8"/>
                  </a:lnTo>
                  <a:lnTo>
                    <a:pt x="25" y="18"/>
                  </a:lnTo>
                  <a:lnTo>
                    <a:pt x="37" y="20"/>
                  </a:lnTo>
                  <a:lnTo>
                    <a:pt x="43" y="20"/>
                  </a:lnTo>
                  <a:lnTo>
                    <a:pt x="60" y="5"/>
                  </a:lnTo>
                  <a:lnTo>
                    <a:pt x="67" y="3"/>
                  </a:lnTo>
                  <a:lnTo>
                    <a:pt x="73" y="9"/>
                  </a:lnTo>
                  <a:lnTo>
                    <a:pt x="69" y="19"/>
                  </a:lnTo>
                  <a:lnTo>
                    <a:pt x="81" y="30"/>
                  </a:lnTo>
                  <a:lnTo>
                    <a:pt x="85" y="29"/>
                  </a:lnTo>
                  <a:lnTo>
                    <a:pt x="93" y="44"/>
                  </a:lnTo>
                  <a:lnTo>
                    <a:pt x="110" y="49"/>
                  </a:lnTo>
                  <a:lnTo>
                    <a:pt x="124" y="59"/>
                  </a:lnTo>
                  <a:lnTo>
                    <a:pt x="149" y="63"/>
                  </a:lnTo>
                  <a:lnTo>
                    <a:pt x="175" y="57"/>
                  </a:lnTo>
                  <a:lnTo>
                    <a:pt x="176" y="52"/>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67" name="Freeform 66"/>
            <p:cNvSpPr>
              <a:spLocks/>
            </p:cNvSpPr>
            <p:nvPr/>
          </p:nvSpPr>
          <p:spPr bwMode="auto">
            <a:xfrm>
              <a:off x="6044776" y="3042019"/>
              <a:ext cx="297566" cy="267160"/>
            </a:xfrm>
            <a:custGeom>
              <a:avLst/>
              <a:gdLst>
                <a:gd name="T0" fmla="*/ 107 w 180"/>
                <a:gd name="T1" fmla="*/ 29 h 172"/>
                <a:gd name="T2" fmla="*/ 119 w 180"/>
                <a:gd name="T3" fmla="*/ 36 h 172"/>
                <a:gd name="T4" fmla="*/ 122 w 180"/>
                <a:gd name="T5" fmla="*/ 48 h 172"/>
                <a:gd name="T6" fmla="*/ 115 w 180"/>
                <a:gd name="T7" fmla="*/ 55 h 172"/>
                <a:gd name="T8" fmla="*/ 113 w 180"/>
                <a:gd name="T9" fmla="*/ 71 h 172"/>
                <a:gd name="T10" fmla="*/ 128 w 180"/>
                <a:gd name="T11" fmla="*/ 91 h 172"/>
                <a:gd name="T12" fmla="*/ 151 w 180"/>
                <a:gd name="T13" fmla="*/ 102 h 172"/>
                <a:gd name="T14" fmla="*/ 162 w 180"/>
                <a:gd name="T15" fmla="*/ 118 h 172"/>
                <a:gd name="T16" fmla="*/ 161 w 180"/>
                <a:gd name="T17" fmla="*/ 133 h 172"/>
                <a:gd name="T18" fmla="*/ 167 w 180"/>
                <a:gd name="T19" fmla="*/ 133 h 172"/>
                <a:gd name="T20" fmla="*/ 169 w 180"/>
                <a:gd name="T21" fmla="*/ 144 h 172"/>
                <a:gd name="T22" fmla="*/ 180 w 180"/>
                <a:gd name="T23" fmla="*/ 155 h 172"/>
                <a:gd name="T24" fmla="*/ 169 w 180"/>
                <a:gd name="T25" fmla="*/ 154 h 172"/>
                <a:gd name="T26" fmla="*/ 157 w 180"/>
                <a:gd name="T27" fmla="*/ 152 h 172"/>
                <a:gd name="T28" fmla="*/ 147 w 180"/>
                <a:gd name="T29" fmla="*/ 172 h 172"/>
                <a:gd name="T30" fmla="*/ 114 w 180"/>
                <a:gd name="T31" fmla="*/ 170 h 172"/>
                <a:gd name="T32" fmla="*/ 59 w 180"/>
                <a:gd name="T33" fmla="*/ 129 h 172"/>
                <a:gd name="T34" fmla="*/ 31 w 180"/>
                <a:gd name="T35" fmla="*/ 114 h 172"/>
                <a:gd name="T36" fmla="*/ 10 w 180"/>
                <a:gd name="T37" fmla="*/ 109 h 172"/>
                <a:gd name="T38" fmla="*/ 0 w 180"/>
                <a:gd name="T39" fmla="*/ 83 h 172"/>
                <a:gd name="T40" fmla="*/ 35 w 180"/>
                <a:gd name="T41" fmla="*/ 62 h 172"/>
                <a:gd name="T42" fmla="*/ 38 w 180"/>
                <a:gd name="T43" fmla="*/ 37 h 172"/>
                <a:gd name="T44" fmla="*/ 35 w 180"/>
                <a:gd name="T45" fmla="*/ 22 h 172"/>
                <a:gd name="T46" fmla="*/ 43 w 180"/>
                <a:gd name="T47" fmla="*/ 17 h 172"/>
                <a:gd name="T48" fmla="*/ 50 w 180"/>
                <a:gd name="T49" fmla="*/ 4 h 172"/>
                <a:gd name="T50" fmla="*/ 57 w 180"/>
                <a:gd name="T51" fmla="*/ 0 h 172"/>
                <a:gd name="T52" fmla="*/ 78 w 180"/>
                <a:gd name="T53" fmla="*/ 3 h 172"/>
                <a:gd name="T54" fmla="*/ 84 w 180"/>
                <a:gd name="T55" fmla="*/ 8 h 172"/>
                <a:gd name="T56" fmla="*/ 92 w 180"/>
                <a:gd name="T57" fmla="*/ 5 h 172"/>
                <a:gd name="T58" fmla="*/ 107 w 180"/>
                <a:gd name="T59" fmla="*/ 29 h 1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80" h="172">
                  <a:moveTo>
                    <a:pt x="107" y="29"/>
                  </a:moveTo>
                  <a:lnTo>
                    <a:pt x="119" y="36"/>
                  </a:lnTo>
                  <a:lnTo>
                    <a:pt x="122" y="48"/>
                  </a:lnTo>
                  <a:lnTo>
                    <a:pt x="115" y="55"/>
                  </a:lnTo>
                  <a:lnTo>
                    <a:pt x="113" y="71"/>
                  </a:lnTo>
                  <a:lnTo>
                    <a:pt x="128" y="91"/>
                  </a:lnTo>
                  <a:lnTo>
                    <a:pt x="151" y="102"/>
                  </a:lnTo>
                  <a:lnTo>
                    <a:pt x="162" y="118"/>
                  </a:lnTo>
                  <a:lnTo>
                    <a:pt x="161" y="133"/>
                  </a:lnTo>
                  <a:lnTo>
                    <a:pt x="167" y="133"/>
                  </a:lnTo>
                  <a:lnTo>
                    <a:pt x="169" y="144"/>
                  </a:lnTo>
                  <a:lnTo>
                    <a:pt x="180" y="155"/>
                  </a:lnTo>
                  <a:lnTo>
                    <a:pt x="169" y="154"/>
                  </a:lnTo>
                  <a:lnTo>
                    <a:pt x="157" y="152"/>
                  </a:lnTo>
                  <a:lnTo>
                    <a:pt x="147" y="172"/>
                  </a:lnTo>
                  <a:lnTo>
                    <a:pt x="114" y="170"/>
                  </a:lnTo>
                  <a:lnTo>
                    <a:pt x="59" y="129"/>
                  </a:lnTo>
                  <a:lnTo>
                    <a:pt x="31" y="114"/>
                  </a:lnTo>
                  <a:lnTo>
                    <a:pt x="10" y="109"/>
                  </a:lnTo>
                  <a:lnTo>
                    <a:pt x="0" y="83"/>
                  </a:lnTo>
                  <a:lnTo>
                    <a:pt x="35" y="62"/>
                  </a:lnTo>
                  <a:lnTo>
                    <a:pt x="38" y="37"/>
                  </a:lnTo>
                  <a:lnTo>
                    <a:pt x="35" y="22"/>
                  </a:lnTo>
                  <a:lnTo>
                    <a:pt x="43" y="17"/>
                  </a:lnTo>
                  <a:lnTo>
                    <a:pt x="50" y="4"/>
                  </a:lnTo>
                  <a:lnTo>
                    <a:pt x="57" y="0"/>
                  </a:lnTo>
                  <a:lnTo>
                    <a:pt x="78" y="3"/>
                  </a:lnTo>
                  <a:lnTo>
                    <a:pt x="84" y="8"/>
                  </a:lnTo>
                  <a:lnTo>
                    <a:pt x="92" y="5"/>
                  </a:lnTo>
                  <a:lnTo>
                    <a:pt x="107" y="2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68" name="Freeform 67"/>
            <p:cNvSpPr>
              <a:spLocks/>
            </p:cNvSpPr>
            <p:nvPr/>
          </p:nvSpPr>
          <p:spPr bwMode="auto">
            <a:xfrm>
              <a:off x="5920790" y="3174046"/>
              <a:ext cx="39675" cy="122707"/>
            </a:xfrm>
            <a:custGeom>
              <a:avLst/>
              <a:gdLst>
                <a:gd name="T0" fmla="*/ 23 w 24"/>
                <a:gd name="T1" fmla="*/ 12 h 79"/>
                <a:gd name="T2" fmla="*/ 20 w 24"/>
                <a:gd name="T3" fmla="*/ 19 h 79"/>
                <a:gd name="T4" fmla="*/ 14 w 24"/>
                <a:gd name="T5" fmla="*/ 16 h 79"/>
                <a:gd name="T6" fmla="*/ 11 w 24"/>
                <a:gd name="T7" fmla="*/ 30 h 79"/>
                <a:gd name="T8" fmla="*/ 16 w 24"/>
                <a:gd name="T9" fmla="*/ 32 h 79"/>
                <a:gd name="T10" fmla="*/ 12 w 24"/>
                <a:gd name="T11" fmla="*/ 35 h 79"/>
                <a:gd name="T12" fmla="*/ 12 w 24"/>
                <a:gd name="T13" fmla="*/ 40 h 79"/>
                <a:gd name="T14" fmla="*/ 20 w 24"/>
                <a:gd name="T15" fmla="*/ 37 h 79"/>
                <a:gd name="T16" fmla="*/ 21 w 24"/>
                <a:gd name="T17" fmla="*/ 45 h 79"/>
                <a:gd name="T18" fmla="*/ 15 w 24"/>
                <a:gd name="T19" fmla="*/ 79 h 79"/>
                <a:gd name="T20" fmla="*/ 0 w 24"/>
                <a:gd name="T21" fmla="*/ 43 h 79"/>
                <a:gd name="T22" fmla="*/ 5 w 24"/>
                <a:gd name="T23" fmla="*/ 36 h 79"/>
                <a:gd name="T24" fmla="*/ 3 w 24"/>
                <a:gd name="T25" fmla="*/ 35 h 79"/>
                <a:gd name="T26" fmla="*/ 7 w 24"/>
                <a:gd name="T27" fmla="*/ 25 h 79"/>
                <a:gd name="T28" fmla="*/ 9 w 24"/>
                <a:gd name="T29" fmla="*/ 10 h 79"/>
                <a:gd name="T30" fmla="*/ 11 w 24"/>
                <a:gd name="T31" fmla="*/ 4 h 79"/>
                <a:gd name="T32" fmla="*/ 11 w 24"/>
                <a:gd name="T33" fmla="*/ 4 h 79"/>
                <a:gd name="T34" fmla="*/ 17 w 24"/>
                <a:gd name="T35" fmla="*/ 4 h 79"/>
                <a:gd name="T36" fmla="*/ 18 w 24"/>
                <a:gd name="T37" fmla="*/ 1 h 79"/>
                <a:gd name="T38" fmla="*/ 23 w 24"/>
                <a:gd name="T39" fmla="*/ 0 h 79"/>
                <a:gd name="T40" fmla="*/ 24 w 24"/>
                <a:gd name="T41" fmla="*/ 9 h 79"/>
                <a:gd name="T42" fmla="*/ 22 w 24"/>
                <a:gd name="T43" fmla="*/ 12 h 79"/>
                <a:gd name="T44" fmla="*/ 23 w 24"/>
                <a:gd name="T45" fmla="*/ 12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4" h="79">
                  <a:moveTo>
                    <a:pt x="23" y="12"/>
                  </a:moveTo>
                  <a:lnTo>
                    <a:pt x="20" y="19"/>
                  </a:lnTo>
                  <a:lnTo>
                    <a:pt x="14" y="16"/>
                  </a:lnTo>
                  <a:lnTo>
                    <a:pt x="11" y="30"/>
                  </a:lnTo>
                  <a:lnTo>
                    <a:pt x="16" y="32"/>
                  </a:lnTo>
                  <a:lnTo>
                    <a:pt x="12" y="35"/>
                  </a:lnTo>
                  <a:lnTo>
                    <a:pt x="12" y="40"/>
                  </a:lnTo>
                  <a:lnTo>
                    <a:pt x="20" y="37"/>
                  </a:lnTo>
                  <a:lnTo>
                    <a:pt x="21" y="45"/>
                  </a:lnTo>
                  <a:lnTo>
                    <a:pt x="15" y="79"/>
                  </a:lnTo>
                  <a:lnTo>
                    <a:pt x="0" y="43"/>
                  </a:lnTo>
                  <a:lnTo>
                    <a:pt x="5" y="36"/>
                  </a:lnTo>
                  <a:lnTo>
                    <a:pt x="3" y="35"/>
                  </a:lnTo>
                  <a:lnTo>
                    <a:pt x="7" y="25"/>
                  </a:lnTo>
                  <a:lnTo>
                    <a:pt x="9" y="10"/>
                  </a:lnTo>
                  <a:lnTo>
                    <a:pt x="11" y="4"/>
                  </a:lnTo>
                  <a:lnTo>
                    <a:pt x="11" y="4"/>
                  </a:lnTo>
                  <a:lnTo>
                    <a:pt x="17" y="4"/>
                  </a:lnTo>
                  <a:lnTo>
                    <a:pt x="18" y="1"/>
                  </a:lnTo>
                  <a:lnTo>
                    <a:pt x="23" y="0"/>
                  </a:lnTo>
                  <a:lnTo>
                    <a:pt x="24" y="9"/>
                  </a:lnTo>
                  <a:lnTo>
                    <a:pt x="22" y="12"/>
                  </a:lnTo>
                  <a:lnTo>
                    <a:pt x="23" y="12"/>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69" name="Freeform 68"/>
            <p:cNvSpPr>
              <a:spLocks/>
            </p:cNvSpPr>
            <p:nvPr/>
          </p:nvSpPr>
          <p:spPr bwMode="auto">
            <a:xfrm>
              <a:off x="5279371" y="3015614"/>
              <a:ext cx="85964" cy="51258"/>
            </a:xfrm>
            <a:custGeom>
              <a:avLst/>
              <a:gdLst>
                <a:gd name="T0" fmla="*/ 52 w 52"/>
                <a:gd name="T1" fmla="*/ 0 h 33"/>
                <a:gd name="T2" fmla="*/ 47 w 52"/>
                <a:gd name="T3" fmla="*/ 16 h 33"/>
                <a:gd name="T4" fmla="*/ 50 w 52"/>
                <a:gd name="T5" fmla="*/ 23 h 33"/>
                <a:gd name="T6" fmla="*/ 47 w 52"/>
                <a:gd name="T7" fmla="*/ 33 h 33"/>
                <a:gd name="T8" fmla="*/ 33 w 52"/>
                <a:gd name="T9" fmla="*/ 25 h 33"/>
                <a:gd name="T10" fmla="*/ 24 w 52"/>
                <a:gd name="T11" fmla="*/ 23 h 33"/>
                <a:gd name="T12" fmla="*/ 0 w 52"/>
                <a:gd name="T13" fmla="*/ 13 h 33"/>
                <a:gd name="T14" fmla="*/ 2 w 52"/>
                <a:gd name="T15" fmla="*/ 2 h 33"/>
                <a:gd name="T16" fmla="*/ 22 w 52"/>
                <a:gd name="T17" fmla="*/ 4 h 33"/>
                <a:gd name="T18" fmla="*/ 39 w 52"/>
                <a:gd name="T19" fmla="*/ 2 h 33"/>
                <a:gd name="T20" fmla="*/ 52 w 52"/>
                <a:gd name="T21" fmla="*/ 0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2" h="33">
                  <a:moveTo>
                    <a:pt x="52" y="0"/>
                  </a:moveTo>
                  <a:lnTo>
                    <a:pt x="47" y="16"/>
                  </a:lnTo>
                  <a:lnTo>
                    <a:pt x="50" y="23"/>
                  </a:lnTo>
                  <a:lnTo>
                    <a:pt x="47" y="33"/>
                  </a:lnTo>
                  <a:lnTo>
                    <a:pt x="33" y="25"/>
                  </a:lnTo>
                  <a:lnTo>
                    <a:pt x="24" y="23"/>
                  </a:lnTo>
                  <a:lnTo>
                    <a:pt x="0" y="13"/>
                  </a:lnTo>
                  <a:lnTo>
                    <a:pt x="2" y="2"/>
                  </a:lnTo>
                  <a:lnTo>
                    <a:pt x="22" y="4"/>
                  </a:lnTo>
                  <a:lnTo>
                    <a:pt x="39" y="2"/>
                  </a:lnTo>
                  <a:lnTo>
                    <a:pt x="52"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70" name="Freeform 69"/>
            <p:cNvSpPr>
              <a:spLocks/>
            </p:cNvSpPr>
            <p:nvPr/>
          </p:nvSpPr>
          <p:spPr bwMode="auto">
            <a:xfrm>
              <a:off x="5155385" y="2919311"/>
              <a:ext cx="46288" cy="74557"/>
            </a:xfrm>
            <a:custGeom>
              <a:avLst/>
              <a:gdLst>
                <a:gd name="T0" fmla="*/ 17 w 28"/>
                <a:gd name="T1" fmla="*/ 0 h 48"/>
                <a:gd name="T2" fmla="*/ 28 w 28"/>
                <a:gd name="T3" fmla="*/ 15 h 48"/>
                <a:gd name="T4" fmla="*/ 27 w 28"/>
                <a:gd name="T5" fmla="*/ 42 h 48"/>
                <a:gd name="T6" fmla="*/ 19 w 28"/>
                <a:gd name="T7" fmla="*/ 41 h 48"/>
                <a:gd name="T8" fmla="*/ 12 w 28"/>
                <a:gd name="T9" fmla="*/ 48 h 48"/>
                <a:gd name="T10" fmla="*/ 6 w 28"/>
                <a:gd name="T11" fmla="*/ 43 h 48"/>
                <a:gd name="T12" fmla="*/ 4 w 28"/>
                <a:gd name="T13" fmla="*/ 18 h 48"/>
                <a:gd name="T14" fmla="*/ 0 w 28"/>
                <a:gd name="T15" fmla="*/ 6 h 48"/>
                <a:gd name="T16" fmla="*/ 9 w 28"/>
                <a:gd name="T17" fmla="*/ 7 h 48"/>
                <a:gd name="T18" fmla="*/ 17 w 28"/>
                <a:gd name="T19"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8" h="48">
                  <a:moveTo>
                    <a:pt x="17" y="0"/>
                  </a:moveTo>
                  <a:lnTo>
                    <a:pt x="28" y="15"/>
                  </a:lnTo>
                  <a:lnTo>
                    <a:pt x="27" y="42"/>
                  </a:lnTo>
                  <a:lnTo>
                    <a:pt x="19" y="41"/>
                  </a:lnTo>
                  <a:lnTo>
                    <a:pt x="12" y="48"/>
                  </a:lnTo>
                  <a:lnTo>
                    <a:pt x="6" y="43"/>
                  </a:lnTo>
                  <a:lnTo>
                    <a:pt x="4" y="18"/>
                  </a:lnTo>
                  <a:lnTo>
                    <a:pt x="0" y="6"/>
                  </a:lnTo>
                  <a:lnTo>
                    <a:pt x="9" y="7"/>
                  </a:lnTo>
                  <a:lnTo>
                    <a:pt x="17"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71" name="Freeform 70"/>
            <p:cNvSpPr>
              <a:spLocks/>
            </p:cNvSpPr>
            <p:nvPr/>
          </p:nvSpPr>
          <p:spPr bwMode="auto">
            <a:xfrm>
              <a:off x="5112404" y="2732921"/>
              <a:ext cx="332282" cy="292013"/>
            </a:xfrm>
            <a:custGeom>
              <a:avLst/>
              <a:gdLst>
                <a:gd name="T0" fmla="*/ 114 w 201"/>
                <a:gd name="T1" fmla="*/ 12 h 188"/>
                <a:gd name="T2" fmla="*/ 117 w 201"/>
                <a:gd name="T3" fmla="*/ 31 h 188"/>
                <a:gd name="T4" fmla="*/ 91 w 201"/>
                <a:gd name="T5" fmla="*/ 35 h 188"/>
                <a:gd name="T6" fmla="*/ 91 w 201"/>
                <a:gd name="T7" fmla="*/ 51 h 188"/>
                <a:gd name="T8" fmla="*/ 113 w 201"/>
                <a:gd name="T9" fmla="*/ 72 h 188"/>
                <a:gd name="T10" fmla="*/ 142 w 201"/>
                <a:gd name="T11" fmla="*/ 105 h 188"/>
                <a:gd name="T12" fmla="*/ 160 w 201"/>
                <a:gd name="T13" fmla="*/ 110 h 188"/>
                <a:gd name="T14" fmla="*/ 171 w 201"/>
                <a:gd name="T15" fmla="*/ 121 h 188"/>
                <a:gd name="T16" fmla="*/ 199 w 201"/>
                <a:gd name="T17" fmla="*/ 138 h 188"/>
                <a:gd name="T18" fmla="*/ 198 w 201"/>
                <a:gd name="T19" fmla="*/ 149 h 188"/>
                <a:gd name="T20" fmla="*/ 173 w 201"/>
                <a:gd name="T21" fmla="*/ 136 h 188"/>
                <a:gd name="T22" fmla="*/ 180 w 201"/>
                <a:gd name="T23" fmla="*/ 157 h 188"/>
                <a:gd name="T24" fmla="*/ 172 w 201"/>
                <a:gd name="T25" fmla="*/ 169 h 188"/>
                <a:gd name="T26" fmla="*/ 156 w 201"/>
                <a:gd name="T27" fmla="*/ 188 h 188"/>
                <a:gd name="T28" fmla="*/ 159 w 201"/>
                <a:gd name="T29" fmla="*/ 171 h 188"/>
                <a:gd name="T30" fmla="*/ 155 w 201"/>
                <a:gd name="T31" fmla="*/ 155 h 188"/>
                <a:gd name="T32" fmla="*/ 142 w 201"/>
                <a:gd name="T33" fmla="*/ 142 h 188"/>
                <a:gd name="T34" fmla="*/ 125 w 201"/>
                <a:gd name="T35" fmla="*/ 129 h 188"/>
                <a:gd name="T36" fmla="*/ 105 w 201"/>
                <a:gd name="T37" fmla="*/ 120 h 188"/>
                <a:gd name="T38" fmla="*/ 76 w 201"/>
                <a:gd name="T39" fmla="*/ 97 h 188"/>
                <a:gd name="T40" fmla="*/ 58 w 201"/>
                <a:gd name="T41" fmla="*/ 65 h 188"/>
                <a:gd name="T42" fmla="*/ 35 w 201"/>
                <a:gd name="T43" fmla="*/ 56 h 188"/>
                <a:gd name="T44" fmla="*/ 19 w 201"/>
                <a:gd name="T45" fmla="*/ 68 h 188"/>
                <a:gd name="T46" fmla="*/ 13 w 201"/>
                <a:gd name="T47" fmla="*/ 61 h 188"/>
                <a:gd name="T48" fmla="*/ 0 w 201"/>
                <a:gd name="T49" fmla="*/ 42 h 188"/>
                <a:gd name="T50" fmla="*/ 0 w 201"/>
                <a:gd name="T51" fmla="*/ 28 h 188"/>
                <a:gd name="T52" fmla="*/ 8 w 201"/>
                <a:gd name="T53" fmla="*/ 27 h 188"/>
                <a:gd name="T54" fmla="*/ 25 w 201"/>
                <a:gd name="T55" fmla="*/ 19 h 188"/>
                <a:gd name="T56" fmla="*/ 35 w 201"/>
                <a:gd name="T57" fmla="*/ 22 h 188"/>
                <a:gd name="T58" fmla="*/ 51 w 201"/>
                <a:gd name="T59" fmla="*/ 16 h 188"/>
                <a:gd name="T60" fmla="*/ 58 w 201"/>
                <a:gd name="T61" fmla="*/ 4 h 188"/>
                <a:gd name="T62" fmla="*/ 70 w 201"/>
                <a:gd name="T63" fmla="*/ 3 h 188"/>
                <a:gd name="T64" fmla="*/ 90 w 201"/>
                <a:gd name="T65" fmla="*/ 7 h 1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01" h="188">
                  <a:moveTo>
                    <a:pt x="90" y="7"/>
                  </a:moveTo>
                  <a:lnTo>
                    <a:pt x="114" y="12"/>
                  </a:lnTo>
                  <a:lnTo>
                    <a:pt x="113" y="22"/>
                  </a:lnTo>
                  <a:lnTo>
                    <a:pt x="117" y="31"/>
                  </a:lnTo>
                  <a:lnTo>
                    <a:pt x="104" y="28"/>
                  </a:lnTo>
                  <a:lnTo>
                    <a:pt x="91" y="35"/>
                  </a:lnTo>
                  <a:lnTo>
                    <a:pt x="93" y="45"/>
                  </a:lnTo>
                  <a:lnTo>
                    <a:pt x="91" y="51"/>
                  </a:lnTo>
                  <a:lnTo>
                    <a:pt x="97" y="61"/>
                  </a:lnTo>
                  <a:lnTo>
                    <a:pt x="113" y="72"/>
                  </a:lnTo>
                  <a:lnTo>
                    <a:pt x="122" y="89"/>
                  </a:lnTo>
                  <a:lnTo>
                    <a:pt x="142" y="105"/>
                  </a:lnTo>
                  <a:lnTo>
                    <a:pt x="155" y="105"/>
                  </a:lnTo>
                  <a:lnTo>
                    <a:pt x="160" y="110"/>
                  </a:lnTo>
                  <a:lnTo>
                    <a:pt x="155" y="114"/>
                  </a:lnTo>
                  <a:lnTo>
                    <a:pt x="171" y="121"/>
                  </a:lnTo>
                  <a:lnTo>
                    <a:pt x="183" y="127"/>
                  </a:lnTo>
                  <a:lnTo>
                    <a:pt x="199" y="138"/>
                  </a:lnTo>
                  <a:lnTo>
                    <a:pt x="201" y="142"/>
                  </a:lnTo>
                  <a:lnTo>
                    <a:pt x="198" y="149"/>
                  </a:lnTo>
                  <a:lnTo>
                    <a:pt x="188" y="140"/>
                  </a:lnTo>
                  <a:lnTo>
                    <a:pt x="173" y="136"/>
                  </a:lnTo>
                  <a:lnTo>
                    <a:pt x="167" y="150"/>
                  </a:lnTo>
                  <a:lnTo>
                    <a:pt x="180" y="157"/>
                  </a:lnTo>
                  <a:lnTo>
                    <a:pt x="179" y="168"/>
                  </a:lnTo>
                  <a:lnTo>
                    <a:pt x="172" y="169"/>
                  </a:lnTo>
                  <a:lnTo>
                    <a:pt x="163" y="187"/>
                  </a:lnTo>
                  <a:lnTo>
                    <a:pt x="156" y="188"/>
                  </a:lnTo>
                  <a:lnTo>
                    <a:pt x="156" y="182"/>
                  </a:lnTo>
                  <a:lnTo>
                    <a:pt x="159" y="171"/>
                  </a:lnTo>
                  <a:lnTo>
                    <a:pt x="162" y="167"/>
                  </a:lnTo>
                  <a:lnTo>
                    <a:pt x="155" y="155"/>
                  </a:lnTo>
                  <a:lnTo>
                    <a:pt x="149" y="144"/>
                  </a:lnTo>
                  <a:lnTo>
                    <a:pt x="142" y="142"/>
                  </a:lnTo>
                  <a:lnTo>
                    <a:pt x="136" y="133"/>
                  </a:lnTo>
                  <a:lnTo>
                    <a:pt x="125" y="129"/>
                  </a:lnTo>
                  <a:lnTo>
                    <a:pt x="118" y="121"/>
                  </a:lnTo>
                  <a:lnTo>
                    <a:pt x="105" y="120"/>
                  </a:lnTo>
                  <a:lnTo>
                    <a:pt x="91" y="110"/>
                  </a:lnTo>
                  <a:lnTo>
                    <a:pt x="76" y="97"/>
                  </a:lnTo>
                  <a:lnTo>
                    <a:pt x="64" y="85"/>
                  </a:lnTo>
                  <a:lnTo>
                    <a:pt x="58" y="65"/>
                  </a:lnTo>
                  <a:lnTo>
                    <a:pt x="49" y="63"/>
                  </a:lnTo>
                  <a:lnTo>
                    <a:pt x="35" y="56"/>
                  </a:lnTo>
                  <a:lnTo>
                    <a:pt x="28" y="58"/>
                  </a:lnTo>
                  <a:lnTo>
                    <a:pt x="19" y="68"/>
                  </a:lnTo>
                  <a:lnTo>
                    <a:pt x="12" y="69"/>
                  </a:lnTo>
                  <a:lnTo>
                    <a:pt x="13" y="61"/>
                  </a:lnTo>
                  <a:lnTo>
                    <a:pt x="4" y="58"/>
                  </a:lnTo>
                  <a:lnTo>
                    <a:pt x="0" y="42"/>
                  </a:lnTo>
                  <a:lnTo>
                    <a:pt x="5" y="36"/>
                  </a:lnTo>
                  <a:lnTo>
                    <a:pt x="0" y="28"/>
                  </a:lnTo>
                  <a:lnTo>
                    <a:pt x="0" y="23"/>
                  </a:lnTo>
                  <a:lnTo>
                    <a:pt x="8" y="27"/>
                  </a:lnTo>
                  <a:lnTo>
                    <a:pt x="16" y="26"/>
                  </a:lnTo>
                  <a:lnTo>
                    <a:pt x="25" y="19"/>
                  </a:lnTo>
                  <a:lnTo>
                    <a:pt x="27" y="22"/>
                  </a:lnTo>
                  <a:lnTo>
                    <a:pt x="35" y="22"/>
                  </a:lnTo>
                  <a:lnTo>
                    <a:pt x="38" y="13"/>
                  </a:lnTo>
                  <a:lnTo>
                    <a:pt x="51" y="16"/>
                  </a:lnTo>
                  <a:lnTo>
                    <a:pt x="58" y="12"/>
                  </a:lnTo>
                  <a:lnTo>
                    <a:pt x="58" y="4"/>
                  </a:lnTo>
                  <a:lnTo>
                    <a:pt x="68" y="7"/>
                  </a:lnTo>
                  <a:lnTo>
                    <a:pt x="70" y="3"/>
                  </a:lnTo>
                  <a:lnTo>
                    <a:pt x="86" y="0"/>
                  </a:lnTo>
                  <a:lnTo>
                    <a:pt x="90" y="7"/>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72" name="Freeform 71"/>
            <p:cNvSpPr>
              <a:spLocks/>
            </p:cNvSpPr>
            <p:nvPr/>
          </p:nvSpPr>
          <p:spPr bwMode="auto">
            <a:xfrm>
              <a:off x="5945588" y="3170939"/>
              <a:ext cx="115720" cy="135134"/>
            </a:xfrm>
            <a:custGeom>
              <a:avLst/>
              <a:gdLst>
                <a:gd name="T0" fmla="*/ 5 w 70"/>
                <a:gd name="T1" fmla="*/ 21 h 87"/>
                <a:gd name="T2" fmla="*/ 8 w 70"/>
                <a:gd name="T3" fmla="*/ 14 h 87"/>
                <a:gd name="T4" fmla="*/ 28 w 70"/>
                <a:gd name="T5" fmla="*/ 22 h 87"/>
                <a:gd name="T6" fmla="*/ 60 w 70"/>
                <a:gd name="T7" fmla="*/ 0 h 87"/>
                <a:gd name="T8" fmla="*/ 70 w 70"/>
                <a:gd name="T9" fmla="*/ 26 h 87"/>
                <a:gd name="T10" fmla="*/ 67 w 70"/>
                <a:gd name="T11" fmla="*/ 29 h 87"/>
                <a:gd name="T12" fmla="*/ 33 w 70"/>
                <a:gd name="T13" fmla="*/ 39 h 87"/>
                <a:gd name="T14" fmla="*/ 52 w 70"/>
                <a:gd name="T15" fmla="*/ 60 h 87"/>
                <a:gd name="T16" fmla="*/ 47 w 70"/>
                <a:gd name="T17" fmla="*/ 63 h 87"/>
                <a:gd name="T18" fmla="*/ 45 w 70"/>
                <a:gd name="T19" fmla="*/ 70 h 87"/>
                <a:gd name="T20" fmla="*/ 32 w 70"/>
                <a:gd name="T21" fmla="*/ 73 h 87"/>
                <a:gd name="T22" fmla="*/ 28 w 70"/>
                <a:gd name="T23" fmla="*/ 81 h 87"/>
                <a:gd name="T24" fmla="*/ 21 w 70"/>
                <a:gd name="T25" fmla="*/ 87 h 87"/>
                <a:gd name="T26" fmla="*/ 1 w 70"/>
                <a:gd name="T27" fmla="*/ 84 h 87"/>
                <a:gd name="T28" fmla="*/ 0 w 70"/>
                <a:gd name="T29" fmla="*/ 81 h 87"/>
                <a:gd name="T30" fmla="*/ 6 w 70"/>
                <a:gd name="T31" fmla="*/ 47 h 87"/>
                <a:gd name="T32" fmla="*/ 5 w 70"/>
                <a:gd name="T33" fmla="*/ 39 h 87"/>
                <a:gd name="T34" fmla="*/ 7 w 70"/>
                <a:gd name="T35" fmla="*/ 33 h 87"/>
                <a:gd name="T36" fmla="*/ 5 w 70"/>
                <a:gd name="T37" fmla="*/ 21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70" h="87">
                  <a:moveTo>
                    <a:pt x="5" y="21"/>
                  </a:moveTo>
                  <a:lnTo>
                    <a:pt x="8" y="14"/>
                  </a:lnTo>
                  <a:lnTo>
                    <a:pt x="28" y="22"/>
                  </a:lnTo>
                  <a:lnTo>
                    <a:pt x="60" y="0"/>
                  </a:lnTo>
                  <a:lnTo>
                    <a:pt x="70" y="26"/>
                  </a:lnTo>
                  <a:lnTo>
                    <a:pt x="67" y="29"/>
                  </a:lnTo>
                  <a:lnTo>
                    <a:pt x="33" y="39"/>
                  </a:lnTo>
                  <a:lnTo>
                    <a:pt x="52" y="60"/>
                  </a:lnTo>
                  <a:lnTo>
                    <a:pt x="47" y="63"/>
                  </a:lnTo>
                  <a:lnTo>
                    <a:pt x="45" y="70"/>
                  </a:lnTo>
                  <a:lnTo>
                    <a:pt x="32" y="73"/>
                  </a:lnTo>
                  <a:lnTo>
                    <a:pt x="28" y="81"/>
                  </a:lnTo>
                  <a:lnTo>
                    <a:pt x="21" y="87"/>
                  </a:lnTo>
                  <a:lnTo>
                    <a:pt x="1" y="84"/>
                  </a:lnTo>
                  <a:lnTo>
                    <a:pt x="0" y="81"/>
                  </a:lnTo>
                  <a:lnTo>
                    <a:pt x="6" y="47"/>
                  </a:lnTo>
                  <a:lnTo>
                    <a:pt x="5" y="39"/>
                  </a:lnTo>
                  <a:lnTo>
                    <a:pt x="7" y="33"/>
                  </a:lnTo>
                  <a:lnTo>
                    <a:pt x="5" y="21"/>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73" name="Freeform 72"/>
            <p:cNvSpPr>
              <a:spLocks/>
            </p:cNvSpPr>
            <p:nvPr/>
          </p:nvSpPr>
          <p:spPr bwMode="auto">
            <a:xfrm>
              <a:off x="5957159" y="4070276"/>
              <a:ext cx="241359" cy="329291"/>
            </a:xfrm>
            <a:custGeom>
              <a:avLst/>
              <a:gdLst>
                <a:gd name="T0" fmla="*/ 131 w 146"/>
                <a:gd name="T1" fmla="*/ 132 h 212"/>
                <a:gd name="T2" fmla="*/ 141 w 146"/>
                <a:gd name="T3" fmla="*/ 149 h 212"/>
                <a:gd name="T4" fmla="*/ 128 w 146"/>
                <a:gd name="T5" fmla="*/ 158 h 212"/>
                <a:gd name="T6" fmla="*/ 124 w 146"/>
                <a:gd name="T7" fmla="*/ 166 h 212"/>
                <a:gd name="T8" fmla="*/ 117 w 146"/>
                <a:gd name="T9" fmla="*/ 168 h 212"/>
                <a:gd name="T10" fmla="*/ 114 w 146"/>
                <a:gd name="T11" fmla="*/ 183 h 212"/>
                <a:gd name="T12" fmla="*/ 108 w 146"/>
                <a:gd name="T13" fmla="*/ 191 h 212"/>
                <a:gd name="T14" fmla="*/ 104 w 146"/>
                <a:gd name="T15" fmla="*/ 205 h 212"/>
                <a:gd name="T16" fmla="*/ 97 w 146"/>
                <a:gd name="T17" fmla="*/ 212 h 212"/>
                <a:gd name="T18" fmla="*/ 71 w 146"/>
                <a:gd name="T19" fmla="*/ 191 h 212"/>
                <a:gd name="T20" fmla="*/ 70 w 146"/>
                <a:gd name="T21" fmla="*/ 179 h 212"/>
                <a:gd name="T22" fmla="*/ 3 w 146"/>
                <a:gd name="T23" fmla="*/ 136 h 212"/>
                <a:gd name="T24" fmla="*/ 0 w 146"/>
                <a:gd name="T25" fmla="*/ 134 h 212"/>
                <a:gd name="T26" fmla="*/ 0 w 146"/>
                <a:gd name="T27" fmla="*/ 112 h 212"/>
                <a:gd name="T28" fmla="*/ 5 w 146"/>
                <a:gd name="T29" fmla="*/ 104 h 212"/>
                <a:gd name="T30" fmla="*/ 14 w 146"/>
                <a:gd name="T31" fmla="*/ 90 h 212"/>
                <a:gd name="T32" fmla="*/ 21 w 146"/>
                <a:gd name="T33" fmla="*/ 75 h 212"/>
                <a:gd name="T34" fmla="*/ 13 w 146"/>
                <a:gd name="T35" fmla="*/ 51 h 212"/>
                <a:gd name="T36" fmla="*/ 11 w 146"/>
                <a:gd name="T37" fmla="*/ 41 h 212"/>
                <a:gd name="T38" fmla="*/ 2 w 146"/>
                <a:gd name="T39" fmla="*/ 26 h 212"/>
                <a:gd name="T40" fmla="*/ 13 w 146"/>
                <a:gd name="T41" fmla="*/ 14 h 212"/>
                <a:gd name="T42" fmla="*/ 25 w 146"/>
                <a:gd name="T43" fmla="*/ 0 h 212"/>
                <a:gd name="T44" fmla="*/ 35 w 146"/>
                <a:gd name="T45" fmla="*/ 4 h 212"/>
                <a:gd name="T46" fmla="*/ 35 w 146"/>
                <a:gd name="T47" fmla="*/ 15 h 212"/>
                <a:gd name="T48" fmla="*/ 41 w 146"/>
                <a:gd name="T49" fmla="*/ 22 h 212"/>
                <a:gd name="T50" fmla="*/ 54 w 146"/>
                <a:gd name="T51" fmla="*/ 22 h 212"/>
                <a:gd name="T52" fmla="*/ 77 w 146"/>
                <a:gd name="T53" fmla="*/ 40 h 212"/>
                <a:gd name="T54" fmla="*/ 83 w 146"/>
                <a:gd name="T55" fmla="*/ 40 h 212"/>
                <a:gd name="T56" fmla="*/ 88 w 146"/>
                <a:gd name="T57" fmla="*/ 39 h 212"/>
                <a:gd name="T58" fmla="*/ 92 w 146"/>
                <a:gd name="T59" fmla="*/ 42 h 212"/>
                <a:gd name="T60" fmla="*/ 104 w 146"/>
                <a:gd name="T61" fmla="*/ 43 h 212"/>
                <a:gd name="T62" fmla="*/ 109 w 146"/>
                <a:gd name="T63" fmla="*/ 35 h 212"/>
                <a:gd name="T64" fmla="*/ 126 w 146"/>
                <a:gd name="T65" fmla="*/ 26 h 212"/>
                <a:gd name="T66" fmla="*/ 133 w 146"/>
                <a:gd name="T67" fmla="*/ 33 h 212"/>
                <a:gd name="T68" fmla="*/ 146 w 146"/>
                <a:gd name="T69" fmla="*/ 33 h 212"/>
                <a:gd name="T70" fmla="*/ 130 w 146"/>
                <a:gd name="T71" fmla="*/ 56 h 212"/>
                <a:gd name="T72" fmla="*/ 131 w 146"/>
                <a:gd name="T73" fmla="*/ 132 h 2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46" h="212">
                  <a:moveTo>
                    <a:pt x="131" y="132"/>
                  </a:moveTo>
                  <a:lnTo>
                    <a:pt x="141" y="149"/>
                  </a:lnTo>
                  <a:lnTo>
                    <a:pt x="128" y="158"/>
                  </a:lnTo>
                  <a:lnTo>
                    <a:pt x="124" y="166"/>
                  </a:lnTo>
                  <a:lnTo>
                    <a:pt x="117" y="168"/>
                  </a:lnTo>
                  <a:lnTo>
                    <a:pt x="114" y="183"/>
                  </a:lnTo>
                  <a:lnTo>
                    <a:pt x="108" y="191"/>
                  </a:lnTo>
                  <a:lnTo>
                    <a:pt x="104" y="205"/>
                  </a:lnTo>
                  <a:lnTo>
                    <a:pt x="97" y="212"/>
                  </a:lnTo>
                  <a:lnTo>
                    <a:pt x="71" y="191"/>
                  </a:lnTo>
                  <a:lnTo>
                    <a:pt x="70" y="179"/>
                  </a:lnTo>
                  <a:lnTo>
                    <a:pt x="3" y="136"/>
                  </a:lnTo>
                  <a:lnTo>
                    <a:pt x="0" y="134"/>
                  </a:lnTo>
                  <a:lnTo>
                    <a:pt x="0" y="112"/>
                  </a:lnTo>
                  <a:lnTo>
                    <a:pt x="5" y="104"/>
                  </a:lnTo>
                  <a:lnTo>
                    <a:pt x="14" y="90"/>
                  </a:lnTo>
                  <a:lnTo>
                    <a:pt x="21" y="75"/>
                  </a:lnTo>
                  <a:lnTo>
                    <a:pt x="13" y="51"/>
                  </a:lnTo>
                  <a:lnTo>
                    <a:pt x="11" y="41"/>
                  </a:lnTo>
                  <a:lnTo>
                    <a:pt x="2" y="26"/>
                  </a:lnTo>
                  <a:lnTo>
                    <a:pt x="13" y="14"/>
                  </a:lnTo>
                  <a:lnTo>
                    <a:pt x="25" y="0"/>
                  </a:lnTo>
                  <a:lnTo>
                    <a:pt x="35" y="4"/>
                  </a:lnTo>
                  <a:lnTo>
                    <a:pt x="35" y="15"/>
                  </a:lnTo>
                  <a:lnTo>
                    <a:pt x="41" y="22"/>
                  </a:lnTo>
                  <a:lnTo>
                    <a:pt x="54" y="22"/>
                  </a:lnTo>
                  <a:lnTo>
                    <a:pt x="77" y="40"/>
                  </a:lnTo>
                  <a:lnTo>
                    <a:pt x="83" y="40"/>
                  </a:lnTo>
                  <a:lnTo>
                    <a:pt x="88" y="39"/>
                  </a:lnTo>
                  <a:lnTo>
                    <a:pt x="92" y="42"/>
                  </a:lnTo>
                  <a:lnTo>
                    <a:pt x="104" y="43"/>
                  </a:lnTo>
                  <a:lnTo>
                    <a:pt x="109" y="35"/>
                  </a:lnTo>
                  <a:lnTo>
                    <a:pt x="126" y="26"/>
                  </a:lnTo>
                  <a:lnTo>
                    <a:pt x="133" y="33"/>
                  </a:lnTo>
                  <a:lnTo>
                    <a:pt x="146" y="33"/>
                  </a:lnTo>
                  <a:lnTo>
                    <a:pt x="130" y="56"/>
                  </a:lnTo>
                  <a:lnTo>
                    <a:pt x="131" y="132"/>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74" name="Freeform 73"/>
            <p:cNvSpPr>
              <a:spLocks/>
            </p:cNvSpPr>
            <p:nvPr/>
          </p:nvSpPr>
          <p:spPr bwMode="auto">
            <a:xfrm>
              <a:off x="5482708" y="2854075"/>
              <a:ext cx="46288" cy="45045"/>
            </a:xfrm>
            <a:custGeom>
              <a:avLst/>
              <a:gdLst>
                <a:gd name="T0" fmla="*/ 12 w 28"/>
                <a:gd name="T1" fmla="*/ 25 h 29"/>
                <a:gd name="T2" fmla="*/ 12 w 28"/>
                <a:gd name="T3" fmla="*/ 29 h 29"/>
                <a:gd name="T4" fmla="*/ 10 w 28"/>
                <a:gd name="T5" fmla="*/ 29 h 29"/>
                <a:gd name="T6" fmla="*/ 8 w 28"/>
                <a:gd name="T7" fmla="*/ 22 h 29"/>
                <a:gd name="T8" fmla="*/ 4 w 28"/>
                <a:gd name="T9" fmla="*/ 20 h 29"/>
                <a:gd name="T10" fmla="*/ 0 w 28"/>
                <a:gd name="T11" fmla="*/ 14 h 29"/>
                <a:gd name="T12" fmla="*/ 2 w 28"/>
                <a:gd name="T13" fmla="*/ 9 h 29"/>
                <a:gd name="T14" fmla="*/ 6 w 28"/>
                <a:gd name="T15" fmla="*/ 8 h 29"/>
                <a:gd name="T16" fmla="*/ 8 w 28"/>
                <a:gd name="T17" fmla="*/ 1 h 29"/>
                <a:gd name="T18" fmla="*/ 11 w 28"/>
                <a:gd name="T19" fmla="*/ 0 h 29"/>
                <a:gd name="T20" fmla="*/ 13 w 28"/>
                <a:gd name="T21" fmla="*/ 3 h 29"/>
                <a:gd name="T22" fmla="*/ 17 w 28"/>
                <a:gd name="T23" fmla="*/ 4 h 29"/>
                <a:gd name="T24" fmla="*/ 19 w 28"/>
                <a:gd name="T25" fmla="*/ 7 h 29"/>
                <a:gd name="T26" fmla="*/ 22 w 28"/>
                <a:gd name="T27" fmla="*/ 8 h 29"/>
                <a:gd name="T28" fmla="*/ 26 w 28"/>
                <a:gd name="T29" fmla="*/ 12 h 29"/>
                <a:gd name="T30" fmla="*/ 28 w 28"/>
                <a:gd name="T31" fmla="*/ 12 h 29"/>
                <a:gd name="T32" fmla="*/ 27 w 28"/>
                <a:gd name="T33" fmla="*/ 17 h 29"/>
                <a:gd name="T34" fmla="*/ 25 w 28"/>
                <a:gd name="T35" fmla="*/ 20 h 29"/>
                <a:gd name="T36" fmla="*/ 25 w 28"/>
                <a:gd name="T37" fmla="*/ 21 h 29"/>
                <a:gd name="T38" fmla="*/ 22 w 28"/>
                <a:gd name="T39" fmla="*/ 22 h 29"/>
                <a:gd name="T40" fmla="*/ 12 w 28"/>
                <a:gd name="T41" fmla="*/ 25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8" h="29">
                  <a:moveTo>
                    <a:pt x="12" y="25"/>
                  </a:moveTo>
                  <a:lnTo>
                    <a:pt x="12" y="29"/>
                  </a:lnTo>
                  <a:lnTo>
                    <a:pt x="10" y="29"/>
                  </a:lnTo>
                  <a:lnTo>
                    <a:pt x="8" y="22"/>
                  </a:lnTo>
                  <a:lnTo>
                    <a:pt x="4" y="20"/>
                  </a:lnTo>
                  <a:lnTo>
                    <a:pt x="0" y="14"/>
                  </a:lnTo>
                  <a:lnTo>
                    <a:pt x="2" y="9"/>
                  </a:lnTo>
                  <a:lnTo>
                    <a:pt x="6" y="8"/>
                  </a:lnTo>
                  <a:lnTo>
                    <a:pt x="8" y="1"/>
                  </a:lnTo>
                  <a:lnTo>
                    <a:pt x="11" y="0"/>
                  </a:lnTo>
                  <a:lnTo>
                    <a:pt x="13" y="3"/>
                  </a:lnTo>
                  <a:lnTo>
                    <a:pt x="17" y="4"/>
                  </a:lnTo>
                  <a:lnTo>
                    <a:pt x="19" y="7"/>
                  </a:lnTo>
                  <a:lnTo>
                    <a:pt x="22" y="8"/>
                  </a:lnTo>
                  <a:lnTo>
                    <a:pt x="26" y="12"/>
                  </a:lnTo>
                  <a:lnTo>
                    <a:pt x="28" y="12"/>
                  </a:lnTo>
                  <a:lnTo>
                    <a:pt x="27" y="17"/>
                  </a:lnTo>
                  <a:lnTo>
                    <a:pt x="25" y="20"/>
                  </a:lnTo>
                  <a:lnTo>
                    <a:pt x="25" y="21"/>
                  </a:lnTo>
                  <a:lnTo>
                    <a:pt x="22" y="22"/>
                  </a:lnTo>
                  <a:lnTo>
                    <a:pt x="12" y="2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75" name="Freeform 74"/>
            <p:cNvSpPr>
              <a:spLocks/>
            </p:cNvSpPr>
            <p:nvPr/>
          </p:nvSpPr>
          <p:spPr bwMode="auto">
            <a:xfrm>
              <a:off x="6287788" y="3278115"/>
              <a:ext cx="56206" cy="49704"/>
            </a:xfrm>
            <a:custGeom>
              <a:avLst/>
              <a:gdLst>
                <a:gd name="T0" fmla="*/ 22 w 34"/>
                <a:gd name="T1" fmla="*/ 2 h 32"/>
                <a:gd name="T2" fmla="*/ 27 w 34"/>
                <a:gd name="T3" fmla="*/ 11 h 32"/>
                <a:gd name="T4" fmla="*/ 26 w 34"/>
                <a:gd name="T5" fmla="*/ 16 h 32"/>
                <a:gd name="T6" fmla="*/ 34 w 34"/>
                <a:gd name="T7" fmla="*/ 31 h 32"/>
                <a:gd name="T8" fmla="*/ 21 w 34"/>
                <a:gd name="T9" fmla="*/ 32 h 32"/>
                <a:gd name="T10" fmla="*/ 16 w 34"/>
                <a:gd name="T11" fmla="*/ 22 h 32"/>
                <a:gd name="T12" fmla="*/ 0 w 34"/>
                <a:gd name="T13" fmla="*/ 20 h 32"/>
                <a:gd name="T14" fmla="*/ 10 w 34"/>
                <a:gd name="T15" fmla="*/ 0 h 32"/>
                <a:gd name="T16" fmla="*/ 22 w 34"/>
                <a:gd name="T17" fmla="*/ 2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4" h="32">
                  <a:moveTo>
                    <a:pt x="22" y="2"/>
                  </a:moveTo>
                  <a:lnTo>
                    <a:pt x="27" y="11"/>
                  </a:lnTo>
                  <a:lnTo>
                    <a:pt x="26" y="16"/>
                  </a:lnTo>
                  <a:lnTo>
                    <a:pt x="34" y="31"/>
                  </a:lnTo>
                  <a:lnTo>
                    <a:pt x="21" y="32"/>
                  </a:lnTo>
                  <a:lnTo>
                    <a:pt x="16" y="22"/>
                  </a:lnTo>
                  <a:lnTo>
                    <a:pt x="0" y="20"/>
                  </a:lnTo>
                  <a:lnTo>
                    <a:pt x="10" y="0"/>
                  </a:lnTo>
                  <a:lnTo>
                    <a:pt x="22" y="2"/>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76" name="Freeform 75"/>
            <p:cNvSpPr>
              <a:spLocks/>
            </p:cNvSpPr>
            <p:nvPr/>
          </p:nvSpPr>
          <p:spPr bwMode="auto">
            <a:xfrm>
              <a:off x="5938976" y="3130555"/>
              <a:ext cx="39675" cy="49704"/>
            </a:xfrm>
            <a:custGeom>
              <a:avLst/>
              <a:gdLst>
                <a:gd name="T0" fmla="*/ 12 w 24"/>
                <a:gd name="T1" fmla="*/ 28 h 32"/>
                <a:gd name="T2" fmla="*/ 7 w 24"/>
                <a:gd name="T3" fmla="*/ 29 h 32"/>
                <a:gd name="T4" fmla="*/ 6 w 24"/>
                <a:gd name="T5" fmla="*/ 32 h 32"/>
                <a:gd name="T6" fmla="*/ 0 w 24"/>
                <a:gd name="T7" fmla="*/ 32 h 32"/>
                <a:gd name="T8" fmla="*/ 5 w 24"/>
                <a:gd name="T9" fmla="*/ 15 h 32"/>
                <a:gd name="T10" fmla="*/ 12 w 24"/>
                <a:gd name="T11" fmla="*/ 1 h 32"/>
                <a:gd name="T12" fmla="*/ 12 w 24"/>
                <a:gd name="T13" fmla="*/ 0 h 32"/>
                <a:gd name="T14" fmla="*/ 20 w 24"/>
                <a:gd name="T15" fmla="*/ 1 h 32"/>
                <a:gd name="T16" fmla="*/ 24 w 24"/>
                <a:gd name="T17" fmla="*/ 9 h 32"/>
                <a:gd name="T18" fmla="*/ 15 w 24"/>
                <a:gd name="T19" fmla="*/ 17 h 32"/>
                <a:gd name="T20" fmla="*/ 12 w 24"/>
                <a:gd name="T21" fmla="*/ 28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4" h="32">
                  <a:moveTo>
                    <a:pt x="12" y="28"/>
                  </a:moveTo>
                  <a:lnTo>
                    <a:pt x="7" y="29"/>
                  </a:lnTo>
                  <a:lnTo>
                    <a:pt x="6" y="32"/>
                  </a:lnTo>
                  <a:lnTo>
                    <a:pt x="0" y="32"/>
                  </a:lnTo>
                  <a:lnTo>
                    <a:pt x="5" y="15"/>
                  </a:lnTo>
                  <a:lnTo>
                    <a:pt x="12" y="1"/>
                  </a:lnTo>
                  <a:lnTo>
                    <a:pt x="12" y="0"/>
                  </a:lnTo>
                  <a:lnTo>
                    <a:pt x="20" y="1"/>
                  </a:lnTo>
                  <a:lnTo>
                    <a:pt x="24" y="9"/>
                  </a:lnTo>
                  <a:lnTo>
                    <a:pt x="15" y="17"/>
                  </a:lnTo>
                  <a:lnTo>
                    <a:pt x="12" y="28"/>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77" name="Freeform 76"/>
            <p:cNvSpPr>
              <a:spLocks/>
            </p:cNvSpPr>
            <p:nvPr/>
          </p:nvSpPr>
          <p:spPr bwMode="auto">
            <a:xfrm>
              <a:off x="4581744" y="3972421"/>
              <a:ext cx="117373" cy="135134"/>
            </a:xfrm>
            <a:custGeom>
              <a:avLst/>
              <a:gdLst>
                <a:gd name="T0" fmla="*/ 68 w 71"/>
                <a:gd name="T1" fmla="*/ 87 h 87"/>
                <a:gd name="T2" fmla="*/ 63 w 71"/>
                <a:gd name="T3" fmla="*/ 87 h 87"/>
                <a:gd name="T4" fmla="*/ 44 w 71"/>
                <a:gd name="T5" fmla="*/ 77 h 87"/>
                <a:gd name="T6" fmla="*/ 27 w 71"/>
                <a:gd name="T7" fmla="*/ 61 h 87"/>
                <a:gd name="T8" fmla="*/ 12 w 71"/>
                <a:gd name="T9" fmla="*/ 50 h 87"/>
                <a:gd name="T10" fmla="*/ 0 w 71"/>
                <a:gd name="T11" fmla="*/ 37 h 87"/>
                <a:gd name="T12" fmla="*/ 4 w 71"/>
                <a:gd name="T13" fmla="*/ 30 h 87"/>
                <a:gd name="T14" fmla="*/ 5 w 71"/>
                <a:gd name="T15" fmla="*/ 24 h 87"/>
                <a:gd name="T16" fmla="*/ 13 w 71"/>
                <a:gd name="T17" fmla="*/ 12 h 87"/>
                <a:gd name="T18" fmla="*/ 22 w 71"/>
                <a:gd name="T19" fmla="*/ 3 h 87"/>
                <a:gd name="T20" fmla="*/ 26 w 71"/>
                <a:gd name="T21" fmla="*/ 2 h 87"/>
                <a:gd name="T22" fmla="*/ 31 w 71"/>
                <a:gd name="T23" fmla="*/ 0 h 87"/>
                <a:gd name="T24" fmla="*/ 38 w 71"/>
                <a:gd name="T25" fmla="*/ 13 h 87"/>
                <a:gd name="T26" fmla="*/ 37 w 71"/>
                <a:gd name="T27" fmla="*/ 21 h 87"/>
                <a:gd name="T28" fmla="*/ 41 w 71"/>
                <a:gd name="T29" fmla="*/ 26 h 87"/>
                <a:gd name="T30" fmla="*/ 46 w 71"/>
                <a:gd name="T31" fmla="*/ 26 h 87"/>
                <a:gd name="T32" fmla="*/ 49 w 71"/>
                <a:gd name="T33" fmla="*/ 17 h 87"/>
                <a:gd name="T34" fmla="*/ 55 w 71"/>
                <a:gd name="T35" fmla="*/ 18 h 87"/>
                <a:gd name="T36" fmla="*/ 54 w 71"/>
                <a:gd name="T37" fmla="*/ 24 h 87"/>
                <a:gd name="T38" fmla="*/ 55 w 71"/>
                <a:gd name="T39" fmla="*/ 34 h 87"/>
                <a:gd name="T40" fmla="*/ 52 w 71"/>
                <a:gd name="T41" fmla="*/ 43 h 87"/>
                <a:gd name="T42" fmla="*/ 57 w 71"/>
                <a:gd name="T43" fmla="*/ 49 h 87"/>
                <a:gd name="T44" fmla="*/ 63 w 71"/>
                <a:gd name="T45" fmla="*/ 50 h 87"/>
                <a:gd name="T46" fmla="*/ 70 w 71"/>
                <a:gd name="T47" fmla="*/ 59 h 87"/>
                <a:gd name="T48" fmla="*/ 71 w 71"/>
                <a:gd name="T49" fmla="*/ 67 h 87"/>
                <a:gd name="T50" fmla="*/ 69 w 71"/>
                <a:gd name="T51" fmla="*/ 70 h 87"/>
                <a:gd name="T52" fmla="*/ 68 w 71"/>
                <a:gd name="T53" fmla="*/ 8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71" h="87">
                  <a:moveTo>
                    <a:pt x="68" y="87"/>
                  </a:moveTo>
                  <a:lnTo>
                    <a:pt x="63" y="87"/>
                  </a:lnTo>
                  <a:lnTo>
                    <a:pt x="44" y="77"/>
                  </a:lnTo>
                  <a:lnTo>
                    <a:pt x="27" y="61"/>
                  </a:lnTo>
                  <a:lnTo>
                    <a:pt x="12" y="50"/>
                  </a:lnTo>
                  <a:lnTo>
                    <a:pt x="0" y="37"/>
                  </a:lnTo>
                  <a:lnTo>
                    <a:pt x="4" y="30"/>
                  </a:lnTo>
                  <a:lnTo>
                    <a:pt x="5" y="24"/>
                  </a:lnTo>
                  <a:lnTo>
                    <a:pt x="13" y="12"/>
                  </a:lnTo>
                  <a:lnTo>
                    <a:pt x="22" y="3"/>
                  </a:lnTo>
                  <a:lnTo>
                    <a:pt x="26" y="2"/>
                  </a:lnTo>
                  <a:lnTo>
                    <a:pt x="31" y="0"/>
                  </a:lnTo>
                  <a:lnTo>
                    <a:pt x="38" y="13"/>
                  </a:lnTo>
                  <a:lnTo>
                    <a:pt x="37" y="21"/>
                  </a:lnTo>
                  <a:lnTo>
                    <a:pt x="41" y="26"/>
                  </a:lnTo>
                  <a:lnTo>
                    <a:pt x="46" y="26"/>
                  </a:lnTo>
                  <a:lnTo>
                    <a:pt x="49" y="17"/>
                  </a:lnTo>
                  <a:lnTo>
                    <a:pt x="55" y="18"/>
                  </a:lnTo>
                  <a:lnTo>
                    <a:pt x="54" y="24"/>
                  </a:lnTo>
                  <a:lnTo>
                    <a:pt x="55" y="34"/>
                  </a:lnTo>
                  <a:lnTo>
                    <a:pt x="52" y="43"/>
                  </a:lnTo>
                  <a:lnTo>
                    <a:pt x="57" y="49"/>
                  </a:lnTo>
                  <a:lnTo>
                    <a:pt x="63" y="50"/>
                  </a:lnTo>
                  <a:lnTo>
                    <a:pt x="70" y="59"/>
                  </a:lnTo>
                  <a:lnTo>
                    <a:pt x="71" y="67"/>
                  </a:lnTo>
                  <a:lnTo>
                    <a:pt x="69" y="70"/>
                  </a:lnTo>
                  <a:lnTo>
                    <a:pt x="68" y="87"/>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78" name="Freeform 77"/>
            <p:cNvSpPr>
              <a:spLocks/>
            </p:cNvSpPr>
            <p:nvPr/>
          </p:nvSpPr>
          <p:spPr bwMode="auto">
            <a:xfrm>
              <a:off x="5201672" y="3178706"/>
              <a:ext cx="472799" cy="438019"/>
            </a:xfrm>
            <a:custGeom>
              <a:avLst/>
              <a:gdLst>
                <a:gd name="T0" fmla="*/ 101 w 286"/>
                <a:gd name="T1" fmla="*/ 213 h 282"/>
                <a:gd name="T2" fmla="*/ 88 w 286"/>
                <a:gd name="T3" fmla="*/ 221 h 282"/>
                <a:gd name="T4" fmla="*/ 78 w 286"/>
                <a:gd name="T5" fmla="*/ 210 h 282"/>
                <a:gd name="T6" fmla="*/ 49 w 286"/>
                <a:gd name="T7" fmla="*/ 201 h 282"/>
                <a:gd name="T8" fmla="*/ 41 w 286"/>
                <a:gd name="T9" fmla="*/ 188 h 282"/>
                <a:gd name="T10" fmla="*/ 27 w 286"/>
                <a:gd name="T11" fmla="*/ 178 h 282"/>
                <a:gd name="T12" fmla="*/ 19 w 286"/>
                <a:gd name="T13" fmla="*/ 182 h 282"/>
                <a:gd name="T14" fmla="*/ 12 w 286"/>
                <a:gd name="T15" fmla="*/ 170 h 282"/>
                <a:gd name="T16" fmla="*/ 11 w 286"/>
                <a:gd name="T17" fmla="*/ 162 h 282"/>
                <a:gd name="T18" fmla="*/ 0 w 286"/>
                <a:gd name="T19" fmla="*/ 146 h 282"/>
                <a:gd name="T20" fmla="*/ 7 w 286"/>
                <a:gd name="T21" fmla="*/ 138 h 282"/>
                <a:gd name="T22" fmla="*/ 5 w 286"/>
                <a:gd name="T23" fmla="*/ 125 h 282"/>
                <a:gd name="T24" fmla="*/ 7 w 286"/>
                <a:gd name="T25" fmla="*/ 113 h 282"/>
                <a:gd name="T26" fmla="*/ 6 w 286"/>
                <a:gd name="T27" fmla="*/ 104 h 282"/>
                <a:gd name="T28" fmla="*/ 9 w 286"/>
                <a:gd name="T29" fmla="*/ 87 h 282"/>
                <a:gd name="T30" fmla="*/ 7 w 286"/>
                <a:gd name="T31" fmla="*/ 77 h 282"/>
                <a:gd name="T32" fmla="*/ 1 w 286"/>
                <a:gd name="T33" fmla="*/ 59 h 282"/>
                <a:gd name="T34" fmla="*/ 10 w 286"/>
                <a:gd name="T35" fmla="*/ 54 h 282"/>
                <a:gd name="T36" fmla="*/ 11 w 286"/>
                <a:gd name="T37" fmla="*/ 45 h 282"/>
                <a:gd name="T38" fmla="*/ 9 w 286"/>
                <a:gd name="T39" fmla="*/ 37 h 282"/>
                <a:gd name="T40" fmla="*/ 21 w 286"/>
                <a:gd name="T41" fmla="*/ 29 h 282"/>
                <a:gd name="T42" fmla="*/ 26 w 286"/>
                <a:gd name="T43" fmla="*/ 22 h 282"/>
                <a:gd name="T44" fmla="*/ 34 w 286"/>
                <a:gd name="T45" fmla="*/ 16 h 282"/>
                <a:gd name="T46" fmla="*/ 35 w 286"/>
                <a:gd name="T47" fmla="*/ 0 h 282"/>
                <a:gd name="T48" fmla="*/ 55 w 286"/>
                <a:gd name="T49" fmla="*/ 7 h 282"/>
                <a:gd name="T50" fmla="*/ 63 w 286"/>
                <a:gd name="T51" fmla="*/ 6 h 282"/>
                <a:gd name="T52" fmla="*/ 77 w 286"/>
                <a:gd name="T53" fmla="*/ 9 h 282"/>
                <a:gd name="T54" fmla="*/ 101 w 286"/>
                <a:gd name="T55" fmla="*/ 18 h 282"/>
                <a:gd name="T56" fmla="*/ 110 w 286"/>
                <a:gd name="T57" fmla="*/ 37 h 282"/>
                <a:gd name="T58" fmla="*/ 126 w 286"/>
                <a:gd name="T59" fmla="*/ 41 h 282"/>
                <a:gd name="T60" fmla="*/ 151 w 286"/>
                <a:gd name="T61" fmla="*/ 50 h 282"/>
                <a:gd name="T62" fmla="*/ 170 w 286"/>
                <a:gd name="T63" fmla="*/ 60 h 282"/>
                <a:gd name="T64" fmla="*/ 178 w 286"/>
                <a:gd name="T65" fmla="*/ 54 h 282"/>
                <a:gd name="T66" fmla="*/ 186 w 286"/>
                <a:gd name="T67" fmla="*/ 45 h 282"/>
                <a:gd name="T68" fmla="*/ 181 w 286"/>
                <a:gd name="T69" fmla="*/ 29 h 282"/>
                <a:gd name="T70" fmla="*/ 186 w 286"/>
                <a:gd name="T71" fmla="*/ 19 h 282"/>
                <a:gd name="T72" fmla="*/ 198 w 286"/>
                <a:gd name="T73" fmla="*/ 9 h 282"/>
                <a:gd name="T74" fmla="*/ 210 w 286"/>
                <a:gd name="T75" fmla="*/ 6 h 282"/>
                <a:gd name="T76" fmla="*/ 234 w 286"/>
                <a:gd name="T77" fmla="*/ 11 h 282"/>
                <a:gd name="T78" fmla="*/ 241 w 286"/>
                <a:gd name="T79" fmla="*/ 20 h 282"/>
                <a:gd name="T80" fmla="*/ 247 w 286"/>
                <a:gd name="T81" fmla="*/ 20 h 282"/>
                <a:gd name="T82" fmla="*/ 253 w 286"/>
                <a:gd name="T83" fmla="*/ 23 h 282"/>
                <a:gd name="T84" fmla="*/ 270 w 286"/>
                <a:gd name="T85" fmla="*/ 26 h 282"/>
                <a:gd name="T86" fmla="*/ 275 w 286"/>
                <a:gd name="T87" fmla="*/ 33 h 282"/>
                <a:gd name="T88" fmla="*/ 270 w 286"/>
                <a:gd name="T89" fmla="*/ 43 h 282"/>
                <a:gd name="T90" fmla="*/ 273 w 286"/>
                <a:gd name="T91" fmla="*/ 51 h 282"/>
                <a:gd name="T92" fmla="*/ 269 w 286"/>
                <a:gd name="T93" fmla="*/ 64 h 282"/>
                <a:gd name="T94" fmla="*/ 275 w 286"/>
                <a:gd name="T95" fmla="*/ 81 h 282"/>
                <a:gd name="T96" fmla="*/ 280 w 286"/>
                <a:gd name="T97" fmla="*/ 155 h 282"/>
                <a:gd name="T98" fmla="*/ 284 w 286"/>
                <a:gd name="T99" fmla="*/ 231 h 282"/>
                <a:gd name="T100" fmla="*/ 286 w 286"/>
                <a:gd name="T101" fmla="*/ 273 h 282"/>
                <a:gd name="T102" fmla="*/ 265 w 286"/>
                <a:gd name="T103" fmla="*/ 273 h 282"/>
                <a:gd name="T104" fmla="*/ 265 w 286"/>
                <a:gd name="T105" fmla="*/ 282 h 282"/>
                <a:gd name="T106" fmla="*/ 192 w 286"/>
                <a:gd name="T107" fmla="*/ 242 h 282"/>
                <a:gd name="T108" fmla="*/ 119 w 286"/>
                <a:gd name="T109" fmla="*/ 202 h 282"/>
                <a:gd name="T110" fmla="*/ 101 w 286"/>
                <a:gd name="T111" fmla="*/ 213 h 2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286" h="282">
                  <a:moveTo>
                    <a:pt x="101" y="213"/>
                  </a:moveTo>
                  <a:lnTo>
                    <a:pt x="88" y="221"/>
                  </a:lnTo>
                  <a:lnTo>
                    <a:pt x="78" y="210"/>
                  </a:lnTo>
                  <a:lnTo>
                    <a:pt x="49" y="201"/>
                  </a:lnTo>
                  <a:lnTo>
                    <a:pt x="41" y="188"/>
                  </a:lnTo>
                  <a:lnTo>
                    <a:pt x="27" y="178"/>
                  </a:lnTo>
                  <a:lnTo>
                    <a:pt x="19" y="182"/>
                  </a:lnTo>
                  <a:lnTo>
                    <a:pt x="12" y="170"/>
                  </a:lnTo>
                  <a:lnTo>
                    <a:pt x="11" y="162"/>
                  </a:lnTo>
                  <a:lnTo>
                    <a:pt x="0" y="146"/>
                  </a:lnTo>
                  <a:lnTo>
                    <a:pt x="7" y="138"/>
                  </a:lnTo>
                  <a:lnTo>
                    <a:pt x="5" y="125"/>
                  </a:lnTo>
                  <a:lnTo>
                    <a:pt x="7" y="113"/>
                  </a:lnTo>
                  <a:lnTo>
                    <a:pt x="6" y="104"/>
                  </a:lnTo>
                  <a:lnTo>
                    <a:pt x="9" y="87"/>
                  </a:lnTo>
                  <a:lnTo>
                    <a:pt x="7" y="77"/>
                  </a:lnTo>
                  <a:lnTo>
                    <a:pt x="1" y="59"/>
                  </a:lnTo>
                  <a:lnTo>
                    <a:pt x="10" y="54"/>
                  </a:lnTo>
                  <a:lnTo>
                    <a:pt x="11" y="45"/>
                  </a:lnTo>
                  <a:lnTo>
                    <a:pt x="9" y="37"/>
                  </a:lnTo>
                  <a:lnTo>
                    <a:pt x="21" y="29"/>
                  </a:lnTo>
                  <a:lnTo>
                    <a:pt x="26" y="22"/>
                  </a:lnTo>
                  <a:lnTo>
                    <a:pt x="34" y="16"/>
                  </a:lnTo>
                  <a:lnTo>
                    <a:pt x="35" y="0"/>
                  </a:lnTo>
                  <a:lnTo>
                    <a:pt x="55" y="7"/>
                  </a:lnTo>
                  <a:lnTo>
                    <a:pt x="63" y="6"/>
                  </a:lnTo>
                  <a:lnTo>
                    <a:pt x="77" y="9"/>
                  </a:lnTo>
                  <a:lnTo>
                    <a:pt x="101" y="18"/>
                  </a:lnTo>
                  <a:lnTo>
                    <a:pt x="110" y="37"/>
                  </a:lnTo>
                  <a:lnTo>
                    <a:pt x="126" y="41"/>
                  </a:lnTo>
                  <a:lnTo>
                    <a:pt x="151" y="50"/>
                  </a:lnTo>
                  <a:lnTo>
                    <a:pt x="170" y="60"/>
                  </a:lnTo>
                  <a:lnTo>
                    <a:pt x="178" y="54"/>
                  </a:lnTo>
                  <a:lnTo>
                    <a:pt x="186" y="45"/>
                  </a:lnTo>
                  <a:lnTo>
                    <a:pt x="181" y="29"/>
                  </a:lnTo>
                  <a:lnTo>
                    <a:pt x="186" y="19"/>
                  </a:lnTo>
                  <a:lnTo>
                    <a:pt x="198" y="9"/>
                  </a:lnTo>
                  <a:lnTo>
                    <a:pt x="210" y="6"/>
                  </a:lnTo>
                  <a:lnTo>
                    <a:pt x="234" y="11"/>
                  </a:lnTo>
                  <a:lnTo>
                    <a:pt x="241" y="20"/>
                  </a:lnTo>
                  <a:lnTo>
                    <a:pt x="247" y="20"/>
                  </a:lnTo>
                  <a:lnTo>
                    <a:pt x="253" y="23"/>
                  </a:lnTo>
                  <a:lnTo>
                    <a:pt x="270" y="26"/>
                  </a:lnTo>
                  <a:lnTo>
                    <a:pt x="275" y="33"/>
                  </a:lnTo>
                  <a:lnTo>
                    <a:pt x="270" y="43"/>
                  </a:lnTo>
                  <a:lnTo>
                    <a:pt x="273" y="51"/>
                  </a:lnTo>
                  <a:lnTo>
                    <a:pt x="269" y="64"/>
                  </a:lnTo>
                  <a:lnTo>
                    <a:pt x="275" y="81"/>
                  </a:lnTo>
                  <a:lnTo>
                    <a:pt x="280" y="155"/>
                  </a:lnTo>
                  <a:lnTo>
                    <a:pt x="284" y="231"/>
                  </a:lnTo>
                  <a:lnTo>
                    <a:pt x="286" y="273"/>
                  </a:lnTo>
                  <a:lnTo>
                    <a:pt x="265" y="273"/>
                  </a:lnTo>
                  <a:lnTo>
                    <a:pt x="265" y="282"/>
                  </a:lnTo>
                  <a:lnTo>
                    <a:pt x="192" y="242"/>
                  </a:lnTo>
                  <a:lnTo>
                    <a:pt x="119" y="202"/>
                  </a:lnTo>
                  <a:lnTo>
                    <a:pt x="101" y="213"/>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79" name="Freeform 78"/>
            <p:cNvSpPr>
              <a:spLocks/>
            </p:cNvSpPr>
            <p:nvPr/>
          </p:nvSpPr>
          <p:spPr bwMode="auto">
            <a:xfrm>
              <a:off x="5714147" y="5173091"/>
              <a:ext cx="69431" cy="63684"/>
            </a:xfrm>
            <a:custGeom>
              <a:avLst/>
              <a:gdLst>
                <a:gd name="T0" fmla="*/ 36 w 42"/>
                <a:gd name="T1" fmla="*/ 6 h 41"/>
                <a:gd name="T2" fmla="*/ 42 w 42"/>
                <a:gd name="T3" fmla="*/ 12 h 41"/>
                <a:gd name="T4" fmla="*/ 36 w 42"/>
                <a:gd name="T5" fmla="*/ 22 h 41"/>
                <a:gd name="T6" fmla="*/ 32 w 42"/>
                <a:gd name="T7" fmla="*/ 29 h 41"/>
                <a:gd name="T8" fmla="*/ 22 w 42"/>
                <a:gd name="T9" fmla="*/ 32 h 41"/>
                <a:gd name="T10" fmla="*/ 18 w 42"/>
                <a:gd name="T11" fmla="*/ 39 h 41"/>
                <a:gd name="T12" fmla="*/ 12 w 42"/>
                <a:gd name="T13" fmla="*/ 41 h 41"/>
                <a:gd name="T14" fmla="*/ 0 w 42"/>
                <a:gd name="T15" fmla="*/ 25 h 41"/>
                <a:gd name="T16" fmla="*/ 10 w 42"/>
                <a:gd name="T17" fmla="*/ 12 h 41"/>
                <a:gd name="T18" fmla="*/ 20 w 42"/>
                <a:gd name="T19" fmla="*/ 4 h 41"/>
                <a:gd name="T20" fmla="*/ 29 w 42"/>
                <a:gd name="T21" fmla="*/ 0 h 41"/>
                <a:gd name="T22" fmla="*/ 36 w 42"/>
                <a:gd name="T23" fmla="*/ 6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2" h="41">
                  <a:moveTo>
                    <a:pt x="36" y="6"/>
                  </a:moveTo>
                  <a:lnTo>
                    <a:pt x="42" y="12"/>
                  </a:lnTo>
                  <a:lnTo>
                    <a:pt x="36" y="22"/>
                  </a:lnTo>
                  <a:lnTo>
                    <a:pt x="32" y="29"/>
                  </a:lnTo>
                  <a:lnTo>
                    <a:pt x="22" y="32"/>
                  </a:lnTo>
                  <a:lnTo>
                    <a:pt x="18" y="39"/>
                  </a:lnTo>
                  <a:lnTo>
                    <a:pt x="12" y="41"/>
                  </a:lnTo>
                  <a:lnTo>
                    <a:pt x="0" y="25"/>
                  </a:lnTo>
                  <a:lnTo>
                    <a:pt x="10" y="12"/>
                  </a:lnTo>
                  <a:lnTo>
                    <a:pt x="20" y="4"/>
                  </a:lnTo>
                  <a:lnTo>
                    <a:pt x="29" y="0"/>
                  </a:lnTo>
                  <a:lnTo>
                    <a:pt x="36" y="6"/>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80" name="Freeform 79"/>
            <p:cNvSpPr>
              <a:spLocks/>
            </p:cNvSpPr>
            <p:nvPr/>
          </p:nvSpPr>
          <p:spPr bwMode="auto">
            <a:xfrm>
              <a:off x="5457909" y="2444014"/>
              <a:ext cx="145477" cy="74557"/>
            </a:xfrm>
            <a:custGeom>
              <a:avLst/>
              <a:gdLst>
                <a:gd name="T0" fmla="*/ 31 w 88"/>
                <a:gd name="T1" fmla="*/ 40 h 48"/>
                <a:gd name="T2" fmla="*/ 29 w 88"/>
                <a:gd name="T3" fmla="*/ 35 h 48"/>
                <a:gd name="T4" fmla="*/ 30 w 88"/>
                <a:gd name="T5" fmla="*/ 30 h 48"/>
                <a:gd name="T6" fmla="*/ 22 w 88"/>
                <a:gd name="T7" fmla="*/ 27 h 48"/>
                <a:gd name="T8" fmla="*/ 6 w 88"/>
                <a:gd name="T9" fmla="*/ 23 h 48"/>
                <a:gd name="T10" fmla="*/ 0 w 88"/>
                <a:gd name="T11" fmla="*/ 7 h 48"/>
                <a:gd name="T12" fmla="*/ 17 w 88"/>
                <a:gd name="T13" fmla="*/ 0 h 48"/>
                <a:gd name="T14" fmla="*/ 42 w 88"/>
                <a:gd name="T15" fmla="*/ 2 h 48"/>
                <a:gd name="T16" fmla="*/ 57 w 88"/>
                <a:gd name="T17" fmla="*/ 0 h 48"/>
                <a:gd name="T18" fmla="*/ 60 w 88"/>
                <a:gd name="T19" fmla="*/ 4 h 48"/>
                <a:gd name="T20" fmla="*/ 68 w 88"/>
                <a:gd name="T21" fmla="*/ 5 h 48"/>
                <a:gd name="T22" fmla="*/ 85 w 88"/>
                <a:gd name="T23" fmla="*/ 15 h 48"/>
                <a:gd name="T24" fmla="*/ 88 w 88"/>
                <a:gd name="T25" fmla="*/ 24 h 48"/>
                <a:gd name="T26" fmla="*/ 76 w 88"/>
                <a:gd name="T27" fmla="*/ 30 h 48"/>
                <a:gd name="T28" fmla="*/ 74 w 88"/>
                <a:gd name="T29" fmla="*/ 41 h 48"/>
                <a:gd name="T30" fmla="*/ 58 w 88"/>
                <a:gd name="T31" fmla="*/ 48 h 48"/>
                <a:gd name="T32" fmla="*/ 44 w 88"/>
                <a:gd name="T33" fmla="*/ 48 h 48"/>
                <a:gd name="T34" fmla="*/ 39 w 88"/>
                <a:gd name="T35" fmla="*/ 42 h 48"/>
                <a:gd name="T36" fmla="*/ 31 w 88"/>
                <a:gd name="T37" fmla="*/ 4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88" h="48">
                  <a:moveTo>
                    <a:pt x="31" y="40"/>
                  </a:moveTo>
                  <a:lnTo>
                    <a:pt x="29" y="35"/>
                  </a:lnTo>
                  <a:lnTo>
                    <a:pt x="30" y="30"/>
                  </a:lnTo>
                  <a:lnTo>
                    <a:pt x="22" y="27"/>
                  </a:lnTo>
                  <a:lnTo>
                    <a:pt x="6" y="23"/>
                  </a:lnTo>
                  <a:lnTo>
                    <a:pt x="0" y="7"/>
                  </a:lnTo>
                  <a:lnTo>
                    <a:pt x="17" y="0"/>
                  </a:lnTo>
                  <a:lnTo>
                    <a:pt x="42" y="2"/>
                  </a:lnTo>
                  <a:lnTo>
                    <a:pt x="57" y="0"/>
                  </a:lnTo>
                  <a:lnTo>
                    <a:pt x="60" y="4"/>
                  </a:lnTo>
                  <a:lnTo>
                    <a:pt x="68" y="5"/>
                  </a:lnTo>
                  <a:lnTo>
                    <a:pt x="85" y="15"/>
                  </a:lnTo>
                  <a:lnTo>
                    <a:pt x="88" y="24"/>
                  </a:lnTo>
                  <a:lnTo>
                    <a:pt x="76" y="30"/>
                  </a:lnTo>
                  <a:lnTo>
                    <a:pt x="74" y="41"/>
                  </a:lnTo>
                  <a:lnTo>
                    <a:pt x="58" y="48"/>
                  </a:lnTo>
                  <a:lnTo>
                    <a:pt x="44" y="48"/>
                  </a:lnTo>
                  <a:lnTo>
                    <a:pt x="39" y="42"/>
                  </a:lnTo>
                  <a:lnTo>
                    <a:pt x="31" y="4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81" name="Freeform 80"/>
            <p:cNvSpPr>
              <a:spLocks/>
            </p:cNvSpPr>
            <p:nvPr/>
          </p:nvSpPr>
          <p:spPr bwMode="auto">
            <a:xfrm>
              <a:off x="5077687" y="2636618"/>
              <a:ext cx="14878" cy="21745"/>
            </a:xfrm>
            <a:custGeom>
              <a:avLst/>
              <a:gdLst>
                <a:gd name="T0" fmla="*/ 6 w 9"/>
                <a:gd name="T1" fmla="*/ 0 h 14"/>
                <a:gd name="T2" fmla="*/ 9 w 9"/>
                <a:gd name="T3" fmla="*/ 5 h 14"/>
                <a:gd name="T4" fmla="*/ 8 w 9"/>
                <a:gd name="T5" fmla="*/ 14 h 14"/>
                <a:gd name="T6" fmla="*/ 4 w 9"/>
                <a:gd name="T7" fmla="*/ 14 h 14"/>
                <a:gd name="T8" fmla="*/ 0 w 9"/>
                <a:gd name="T9" fmla="*/ 13 h 14"/>
                <a:gd name="T10" fmla="*/ 2 w 9"/>
                <a:gd name="T11" fmla="*/ 1 h 14"/>
                <a:gd name="T12" fmla="*/ 6 w 9"/>
                <a:gd name="T13" fmla="*/ 0 h 14"/>
              </a:gdLst>
              <a:ahLst/>
              <a:cxnLst>
                <a:cxn ang="0">
                  <a:pos x="T0" y="T1"/>
                </a:cxn>
                <a:cxn ang="0">
                  <a:pos x="T2" y="T3"/>
                </a:cxn>
                <a:cxn ang="0">
                  <a:pos x="T4" y="T5"/>
                </a:cxn>
                <a:cxn ang="0">
                  <a:pos x="T6" y="T7"/>
                </a:cxn>
                <a:cxn ang="0">
                  <a:pos x="T8" y="T9"/>
                </a:cxn>
                <a:cxn ang="0">
                  <a:pos x="T10" y="T11"/>
                </a:cxn>
                <a:cxn ang="0">
                  <a:pos x="T12" y="T13"/>
                </a:cxn>
              </a:cxnLst>
              <a:rect l="0" t="0" r="r" b="b"/>
              <a:pathLst>
                <a:path w="9" h="14">
                  <a:moveTo>
                    <a:pt x="6" y="0"/>
                  </a:moveTo>
                  <a:lnTo>
                    <a:pt x="9" y="5"/>
                  </a:lnTo>
                  <a:lnTo>
                    <a:pt x="8" y="14"/>
                  </a:lnTo>
                  <a:lnTo>
                    <a:pt x="4" y="14"/>
                  </a:lnTo>
                  <a:lnTo>
                    <a:pt x="0" y="13"/>
                  </a:lnTo>
                  <a:lnTo>
                    <a:pt x="2" y="1"/>
                  </a:lnTo>
                  <a:lnTo>
                    <a:pt x="6"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82" name="Freeform 81"/>
            <p:cNvSpPr>
              <a:spLocks/>
            </p:cNvSpPr>
            <p:nvPr/>
          </p:nvSpPr>
          <p:spPr bwMode="auto">
            <a:xfrm>
              <a:off x="5456257" y="2394310"/>
              <a:ext cx="180193" cy="73003"/>
            </a:xfrm>
            <a:custGeom>
              <a:avLst/>
              <a:gdLst>
                <a:gd name="T0" fmla="*/ 1 w 109"/>
                <a:gd name="T1" fmla="*/ 39 h 47"/>
                <a:gd name="T2" fmla="*/ 0 w 109"/>
                <a:gd name="T3" fmla="*/ 24 h 47"/>
                <a:gd name="T4" fmla="*/ 5 w 109"/>
                <a:gd name="T5" fmla="*/ 11 h 47"/>
                <a:gd name="T6" fmla="*/ 18 w 109"/>
                <a:gd name="T7" fmla="*/ 5 h 47"/>
                <a:gd name="T8" fmla="*/ 33 w 109"/>
                <a:gd name="T9" fmla="*/ 19 h 47"/>
                <a:gd name="T10" fmla="*/ 45 w 109"/>
                <a:gd name="T11" fmla="*/ 19 h 47"/>
                <a:gd name="T12" fmla="*/ 45 w 109"/>
                <a:gd name="T13" fmla="*/ 4 h 47"/>
                <a:gd name="T14" fmla="*/ 57 w 109"/>
                <a:gd name="T15" fmla="*/ 0 h 47"/>
                <a:gd name="T16" fmla="*/ 64 w 109"/>
                <a:gd name="T17" fmla="*/ 3 h 47"/>
                <a:gd name="T18" fmla="*/ 79 w 109"/>
                <a:gd name="T19" fmla="*/ 10 h 47"/>
                <a:gd name="T20" fmla="*/ 91 w 109"/>
                <a:gd name="T21" fmla="*/ 10 h 47"/>
                <a:gd name="T22" fmla="*/ 99 w 109"/>
                <a:gd name="T23" fmla="*/ 15 h 47"/>
                <a:gd name="T24" fmla="*/ 102 w 109"/>
                <a:gd name="T25" fmla="*/ 24 h 47"/>
                <a:gd name="T26" fmla="*/ 109 w 109"/>
                <a:gd name="T27" fmla="*/ 36 h 47"/>
                <a:gd name="T28" fmla="*/ 94 w 109"/>
                <a:gd name="T29" fmla="*/ 43 h 47"/>
                <a:gd name="T30" fmla="*/ 86 w 109"/>
                <a:gd name="T31" fmla="*/ 47 h 47"/>
                <a:gd name="T32" fmla="*/ 69 w 109"/>
                <a:gd name="T33" fmla="*/ 37 h 47"/>
                <a:gd name="T34" fmla="*/ 61 w 109"/>
                <a:gd name="T35" fmla="*/ 36 h 47"/>
                <a:gd name="T36" fmla="*/ 58 w 109"/>
                <a:gd name="T37" fmla="*/ 32 h 47"/>
                <a:gd name="T38" fmla="*/ 43 w 109"/>
                <a:gd name="T39" fmla="*/ 34 h 47"/>
                <a:gd name="T40" fmla="*/ 18 w 109"/>
                <a:gd name="T41" fmla="*/ 32 h 47"/>
                <a:gd name="T42" fmla="*/ 1 w 109"/>
                <a:gd name="T43" fmla="*/ 39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09" h="47">
                  <a:moveTo>
                    <a:pt x="1" y="39"/>
                  </a:moveTo>
                  <a:lnTo>
                    <a:pt x="0" y="24"/>
                  </a:lnTo>
                  <a:lnTo>
                    <a:pt x="5" y="11"/>
                  </a:lnTo>
                  <a:lnTo>
                    <a:pt x="18" y="5"/>
                  </a:lnTo>
                  <a:lnTo>
                    <a:pt x="33" y="19"/>
                  </a:lnTo>
                  <a:lnTo>
                    <a:pt x="45" y="19"/>
                  </a:lnTo>
                  <a:lnTo>
                    <a:pt x="45" y="4"/>
                  </a:lnTo>
                  <a:lnTo>
                    <a:pt x="57" y="0"/>
                  </a:lnTo>
                  <a:lnTo>
                    <a:pt x="64" y="3"/>
                  </a:lnTo>
                  <a:lnTo>
                    <a:pt x="79" y="10"/>
                  </a:lnTo>
                  <a:lnTo>
                    <a:pt x="91" y="10"/>
                  </a:lnTo>
                  <a:lnTo>
                    <a:pt x="99" y="15"/>
                  </a:lnTo>
                  <a:lnTo>
                    <a:pt x="102" y="24"/>
                  </a:lnTo>
                  <a:lnTo>
                    <a:pt x="109" y="36"/>
                  </a:lnTo>
                  <a:lnTo>
                    <a:pt x="94" y="43"/>
                  </a:lnTo>
                  <a:lnTo>
                    <a:pt x="86" y="47"/>
                  </a:lnTo>
                  <a:lnTo>
                    <a:pt x="69" y="37"/>
                  </a:lnTo>
                  <a:lnTo>
                    <a:pt x="61" y="36"/>
                  </a:lnTo>
                  <a:lnTo>
                    <a:pt x="58" y="32"/>
                  </a:lnTo>
                  <a:lnTo>
                    <a:pt x="43" y="34"/>
                  </a:lnTo>
                  <a:lnTo>
                    <a:pt x="18" y="32"/>
                  </a:lnTo>
                  <a:lnTo>
                    <a:pt x="1" y="3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83" name="Freeform 82"/>
            <p:cNvSpPr>
              <a:spLocks/>
            </p:cNvSpPr>
            <p:nvPr/>
          </p:nvSpPr>
          <p:spPr bwMode="auto">
            <a:xfrm>
              <a:off x="4421389" y="3094830"/>
              <a:ext cx="474453" cy="461318"/>
            </a:xfrm>
            <a:custGeom>
              <a:avLst/>
              <a:gdLst>
                <a:gd name="T0" fmla="*/ 227 w 287"/>
                <a:gd name="T1" fmla="*/ 9 h 297"/>
                <a:gd name="T2" fmla="*/ 261 w 287"/>
                <a:gd name="T3" fmla="*/ 12 h 297"/>
                <a:gd name="T4" fmla="*/ 275 w 287"/>
                <a:gd name="T5" fmla="*/ 25 h 297"/>
                <a:gd name="T6" fmla="*/ 282 w 287"/>
                <a:gd name="T7" fmla="*/ 60 h 297"/>
                <a:gd name="T8" fmla="*/ 284 w 287"/>
                <a:gd name="T9" fmla="*/ 72 h 297"/>
                <a:gd name="T10" fmla="*/ 253 w 287"/>
                <a:gd name="T11" fmla="*/ 84 h 297"/>
                <a:gd name="T12" fmla="*/ 242 w 287"/>
                <a:gd name="T13" fmla="*/ 101 h 297"/>
                <a:gd name="T14" fmla="*/ 214 w 287"/>
                <a:gd name="T15" fmla="*/ 119 h 297"/>
                <a:gd name="T16" fmla="*/ 182 w 287"/>
                <a:gd name="T17" fmla="*/ 128 h 297"/>
                <a:gd name="T18" fmla="*/ 153 w 287"/>
                <a:gd name="T19" fmla="*/ 168 h 297"/>
                <a:gd name="T20" fmla="*/ 150 w 287"/>
                <a:gd name="T21" fmla="*/ 168 h 297"/>
                <a:gd name="T22" fmla="*/ 139 w 287"/>
                <a:gd name="T23" fmla="*/ 180 h 297"/>
                <a:gd name="T24" fmla="*/ 125 w 287"/>
                <a:gd name="T25" fmla="*/ 184 h 297"/>
                <a:gd name="T26" fmla="*/ 104 w 287"/>
                <a:gd name="T27" fmla="*/ 184 h 297"/>
                <a:gd name="T28" fmla="*/ 92 w 287"/>
                <a:gd name="T29" fmla="*/ 202 h 297"/>
                <a:gd name="T30" fmla="*/ 58 w 287"/>
                <a:gd name="T31" fmla="*/ 250 h 297"/>
                <a:gd name="T32" fmla="*/ 43 w 287"/>
                <a:gd name="T33" fmla="*/ 288 h 297"/>
                <a:gd name="T34" fmla="*/ 0 w 287"/>
                <a:gd name="T35" fmla="*/ 297 h 297"/>
                <a:gd name="T36" fmla="*/ 1 w 287"/>
                <a:gd name="T37" fmla="*/ 288 h 297"/>
                <a:gd name="T38" fmla="*/ 14 w 287"/>
                <a:gd name="T39" fmla="*/ 271 h 297"/>
                <a:gd name="T40" fmla="*/ 20 w 287"/>
                <a:gd name="T41" fmla="*/ 249 h 297"/>
                <a:gd name="T42" fmla="*/ 37 w 287"/>
                <a:gd name="T43" fmla="*/ 233 h 297"/>
                <a:gd name="T44" fmla="*/ 42 w 287"/>
                <a:gd name="T45" fmla="*/ 210 h 297"/>
                <a:gd name="T46" fmla="*/ 61 w 287"/>
                <a:gd name="T47" fmla="*/ 189 h 297"/>
                <a:gd name="T48" fmla="*/ 74 w 287"/>
                <a:gd name="T49" fmla="*/ 168 h 297"/>
                <a:gd name="T50" fmla="*/ 99 w 287"/>
                <a:gd name="T51" fmla="*/ 158 h 297"/>
                <a:gd name="T52" fmla="*/ 123 w 287"/>
                <a:gd name="T53" fmla="*/ 138 h 297"/>
                <a:gd name="T54" fmla="*/ 134 w 287"/>
                <a:gd name="T55" fmla="*/ 95 h 297"/>
                <a:gd name="T56" fmla="*/ 144 w 287"/>
                <a:gd name="T57" fmla="*/ 66 h 297"/>
                <a:gd name="T58" fmla="*/ 173 w 287"/>
                <a:gd name="T59" fmla="*/ 43 h 297"/>
                <a:gd name="T60" fmla="*/ 198 w 287"/>
                <a:gd name="T61" fmla="*/ 13 h 297"/>
                <a:gd name="T62" fmla="*/ 217 w 287"/>
                <a:gd name="T63" fmla="*/ 0 h 2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87" h="297">
                  <a:moveTo>
                    <a:pt x="217" y="0"/>
                  </a:moveTo>
                  <a:lnTo>
                    <a:pt x="227" y="9"/>
                  </a:lnTo>
                  <a:lnTo>
                    <a:pt x="244" y="7"/>
                  </a:lnTo>
                  <a:lnTo>
                    <a:pt x="261" y="12"/>
                  </a:lnTo>
                  <a:lnTo>
                    <a:pt x="269" y="12"/>
                  </a:lnTo>
                  <a:lnTo>
                    <a:pt x="275" y="25"/>
                  </a:lnTo>
                  <a:lnTo>
                    <a:pt x="276" y="38"/>
                  </a:lnTo>
                  <a:lnTo>
                    <a:pt x="282" y="60"/>
                  </a:lnTo>
                  <a:lnTo>
                    <a:pt x="287" y="64"/>
                  </a:lnTo>
                  <a:lnTo>
                    <a:pt x="284" y="72"/>
                  </a:lnTo>
                  <a:lnTo>
                    <a:pt x="261" y="76"/>
                  </a:lnTo>
                  <a:lnTo>
                    <a:pt x="253" y="84"/>
                  </a:lnTo>
                  <a:lnTo>
                    <a:pt x="242" y="85"/>
                  </a:lnTo>
                  <a:lnTo>
                    <a:pt x="242" y="101"/>
                  </a:lnTo>
                  <a:lnTo>
                    <a:pt x="221" y="109"/>
                  </a:lnTo>
                  <a:lnTo>
                    <a:pt x="214" y="119"/>
                  </a:lnTo>
                  <a:lnTo>
                    <a:pt x="200" y="125"/>
                  </a:lnTo>
                  <a:lnTo>
                    <a:pt x="182" y="128"/>
                  </a:lnTo>
                  <a:lnTo>
                    <a:pt x="153" y="143"/>
                  </a:lnTo>
                  <a:lnTo>
                    <a:pt x="153" y="168"/>
                  </a:lnTo>
                  <a:lnTo>
                    <a:pt x="150" y="168"/>
                  </a:lnTo>
                  <a:lnTo>
                    <a:pt x="150" y="168"/>
                  </a:lnTo>
                  <a:lnTo>
                    <a:pt x="150" y="179"/>
                  </a:lnTo>
                  <a:lnTo>
                    <a:pt x="139" y="180"/>
                  </a:lnTo>
                  <a:lnTo>
                    <a:pt x="133" y="184"/>
                  </a:lnTo>
                  <a:lnTo>
                    <a:pt x="125" y="184"/>
                  </a:lnTo>
                  <a:lnTo>
                    <a:pt x="119" y="182"/>
                  </a:lnTo>
                  <a:lnTo>
                    <a:pt x="104" y="184"/>
                  </a:lnTo>
                  <a:lnTo>
                    <a:pt x="98" y="200"/>
                  </a:lnTo>
                  <a:lnTo>
                    <a:pt x="92" y="202"/>
                  </a:lnTo>
                  <a:lnTo>
                    <a:pt x="83" y="228"/>
                  </a:lnTo>
                  <a:lnTo>
                    <a:pt x="58" y="250"/>
                  </a:lnTo>
                  <a:lnTo>
                    <a:pt x="51" y="279"/>
                  </a:lnTo>
                  <a:lnTo>
                    <a:pt x="43" y="288"/>
                  </a:lnTo>
                  <a:lnTo>
                    <a:pt x="41" y="296"/>
                  </a:lnTo>
                  <a:lnTo>
                    <a:pt x="0" y="297"/>
                  </a:lnTo>
                  <a:lnTo>
                    <a:pt x="0" y="297"/>
                  </a:lnTo>
                  <a:lnTo>
                    <a:pt x="1" y="288"/>
                  </a:lnTo>
                  <a:lnTo>
                    <a:pt x="8" y="282"/>
                  </a:lnTo>
                  <a:lnTo>
                    <a:pt x="14" y="271"/>
                  </a:lnTo>
                  <a:lnTo>
                    <a:pt x="13" y="264"/>
                  </a:lnTo>
                  <a:lnTo>
                    <a:pt x="20" y="249"/>
                  </a:lnTo>
                  <a:lnTo>
                    <a:pt x="30" y="236"/>
                  </a:lnTo>
                  <a:lnTo>
                    <a:pt x="37" y="233"/>
                  </a:lnTo>
                  <a:lnTo>
                    <a:pt x="42" y="221"/>
                  </a:lnTo>
                  <a:lnTo>
                    <a:pt x="42" y="210"/>
                  </a:lnTo>
                  <a:lnTo>
                    <a:pt x="49" y="197"/>
                  </a:lnTo>
                  <a:lnTo>
                    <a:pt x="61" y="189"/>
                  </a:lnTo>
                  <a:lnTo>
                    <a:pt x="73" y="168"/>
                  </a:lnTo>
                  <a:lnTo>
                    <a:pt x="74" y="168"/>
                  </a:lnTo>
                  <a:lnTo>
                    <a:pt x="83" y="160"/>
                  </a:lnTo>
                  <a:lnTo>
                    <a:pt x="99" y="158"/>
                  </a:lnTo>
                  <a:lnTo>
                    <a:pt x="114" y="144"/>
                  </a:lnTo>
                  <a:lnTo>
                    <a:pt x="123" y="138"/>
                  </a:lnTo>
                  <a:lnTo>
                    <a:pt x="138" y="121"/>
                  </a:lnTo>
                  <a:lnTo>
                    <a:pt x="134" y="95"/>
                  </a:lnTo>
                  <a:lnTo>
                    <a:pt x="141" y="77"/>
                  </a:lnTo>
                  <a:lnTo>
                    <a:pt x="144" y="66"/>
                  </a:lnTo>
                  <a:lnTo>
                    <a:pt x="156" y="52"/>
                  </a:lnTo>
                  <a:lnTo>
                    <a:pt x="173" y="43"/>
                  </a:lnTo>
                  <a:lnTo>
                    <a:pt x="186" y="34"/>
                  </a:lnTo>
                  <a:lnTo>
                    <a:pt x="198" y="13"/>
                  </a:lnTo>
                  <a:lnTo>
                    <a:pt x="204" y="0"/>
                  </a:lnTo>
                  <a:lnTo>
                    <a:pt x="217"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84" name="Freeform 83"/>
            <p:cNvSpPr>
              <a:spLocks/>
            </p:cNvSpPr>
            <p:nvPr/>
          </p:nvSpPr>
          <p:spPr bwMode="auto">
            <a:xfrm>
              <a:off x="5639756" y="2689430"/>
              <a:ext cx="99189" cy="94749"/>
            </a:xfrm>
            <a:custGeom>
              <a:avLst/>
              <a:gdLst>
                <a:gd name="T0" fmla="*/ 0 w 60"/>
                <a:gd name="T1" fmla="*/ 5 h 61"/>
                <a:gd name="T2" fmla="*/ 3 w 60"/>
                <a:gd name="T3" fmla="*/ 2 h 61"/>
                <a:gd name="T4" fmla="*/ 13 w 60"/>
                <a:gd name="T5" fmla="*/ 0 h 61"/>
                <a:gd name="T6" fmla="*/ 26 w 60"/>
                <a:gd name="T7" fmla="*/ 6 h 61"/>
                <a:gd name="T8" fmla="*/ 33 w 60"/>
                <a:gd name="T9" fmla="*/ 7 h 61"/>
                <a:gd name="T10" fmla="*/ 41 w 60"/>
                <a:gd name="T11" fmla="*/ 12 h 61"/>
                <a:gd name="T12" fmla="*/ 41 w 60"/>
                <a:gd name="T13" fmla="*/ 20 h 61"/>
                <a:gd name="T14" fmla="*/ 47 w 60"/>
                <a:gd name="T15" fmla="*/ 23 h 61"/>
                <a:gd name="T16" fmla="*/ 51 w 60"/>
                <a:gd name="T17" fmla="*/ 31 h 61"/>
                <a:gd name="T18" fmla="*/ 57 w 60"/>
                <a:gd name="T19" fmla="*/ 37 h 61"/>
                <a:gd name="T20" fmla="*/ 57 w 60"/>
                <a:gd name="T21" fmla="*/ 40 h 61"/>
                <a:gd name="T22" fmla="*/ 60 w 60"/>
                <a:gd name="T23" fmla="*/ 42 h 61"/>
                <a:gd name="T24" fmla="*/ 56 w 60"/>
                <a:gd name="T25" fmla="*/ 43 h 61"/>
                <a:gd name="T26" fmla="*/ 46 w 60"/>
                <a:gd name="T27" fmla="*/ 42 h 61"/>
                <a:gd name="T28" fmla="*/ 44 w 60"/>
                <a:gd name="T29" fmla="*/ 40 h 61"/>
                <a:gd name="T30" fmla="*/ 41 w 60"/>
                <a:gd name="T31" fmla="*/ 41 h 61"/>
                <a:gd name="T32" fmla="*/ 43 w 60"/>
                <a:gd name="T33" fmla="*/ 45 h 61"/>
                <a:gd name="T34" fmla="*/ 39 w 60"/>
                <a:gd name="T35" fmla="*/ 52 h 61"/>
                <a:gd name="T36" fmla="*/ 37 w 60"/>
                <a:gd name="T37" fmla="*/ 59 h 61"/>
                <a:gd name="T38" fmla="*/ 33 w 60"/>
                <a:gd name="T39" fmla="*/ 61 h 61"/>
                <a:gd name="T40" fmla="*/ 29 w 60"/>
                <a:gd name="T41" fmla="*/ 52 h 61"/>
                <a:gd name="T42" fmla="*/ 30 w 60"/>
                <a:gd name="T43" fmla="*/ 43 h 61"/>
                <a:gd name="T44" fmla="*/ 28 w 60"/>
                <a:gd name="T45" fmla="*/ 34 h 61"/>
                <a:gd name="T46" fmla="*/ 17 w 60"/>
                <a:gd name="T47" fmla="*/ 22 h 61"/>
                <a:gd name="T48" fmla="*/ 10 w 60"/>
                <a:gd name="T49" fmla="*/ 13 h 61"/>
                <a:gd name="T50" fmla="*/ 5 w 60"/>
                <a:gd name="T51" fmla="*/ 7 h 61"/>
                <a:gd name="T52" fmla="*/ 0 w 60"/>
                <a:gd name="T53" fmla="*/ 5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0" h="61">
                  <a:moveTo>
                    <a:pt x="0" y="5"/>
                  </a:moveTo>
                  <a:lnTo>
                    <a:pt x="3" y="2"/>
                  </a:lnTo>
                  <a:lnTo>
                    <a:pt x="13" y="0"/>
                  </a:lnTo>
                  <a:lnTo>
                    <a:pt x="26" y="6"/>
                  </a:lnTo>
                  <a:lnTo>
                    <a:pt x="33" y="7"/>
                  </a:lnTo>
                  <a:lnTo>
                    <a:pt x="41" y="12"/>
                  </a:lnTo>
                  <a:lnTo>
                    <a:pt x="41" y="20"/>
                  </a:lnTo>
                  <a:lnTo>
                    <a:pt x="47" y="23"/>
                  </a:lnTo>
                  <a:lnTo>
                    <a:pt x="51" y="31"/>
                  </a:lnTo>
                  <a:lnTo>
                    <a:pt x="57" y="37"/>
                  </a:lnTo>
                  <a:lnTo>
                    <a:pt x="57" y="40"/>
                  </a:lnTo>
                  <a:lnTo>
                    <a:pt x="60" y="42"/>
                  </a:lnTo>
                  <a:lnTo>
                    <a:pt x="56" y="43"/>
                  </a:lnTo>
                  <a:lnTo>
                    <a:pt x="46" y="42"/>
                  </a:lnTo>
                  <a:lnTo>
                    <a:pt x="44" y="40"/>
                  </a:lnTo>
                  <a:lnTo>
                    <a:pt x="41" y="41"/>
                  </a:lnTo>
                  <a:lnTo>
                    <a:pt x="43" y="45"/>
                  </a:lnTo>
                  <a:lnTo>
                    <a:pt x="39" y="52"/>
                  </a:lnTo>
                  <a:lnTo>
                    <a:pt x="37" y="59"/>
                  </a:lnTo>
                  <a:lnTo>
                    <a:pt x="33" y="61"/>
                  </a:lnTo>
                  <a:lnTo>
                    <a:pt x="29" y="52"/>
                  </a:lnTo>
                  <a:lnTo>
                    <a:pt x="30" y="43"/>
                  </a:lnTo>
                  <a:lnTo>
                    <a:pt x="28" y="34"/>
                  </a:lnTo>
                  <a:lnTo>
                    <a:pt x="17" y="22"/>
                  </a:lnTo>
                  <a:lnTo>
                    <a:pt x="10" y="13"/>
                  </a:lnTo>
                  <a:lnTo>
                    <a:pt x="5" y="7"/>
                  </a:lnTo>
                  <a:lnTo>
                    <a:pt x="0" y="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85" name="Freeform 84"/>
            <p:cNvSpPr>
              <a:spLocks/>
            </p:cNvSpPr>
            <p:nvPr/>
          </p:nvSpPr>
          <p:spPr bwMode="auto">
            <a:xfrm>
              <a:off x="6213397" y="4637218"/>
              <a:ext cx="233094" cy="436466"/>
            </a:xfrm>
            <a:custGeom>
              <a:avLst/>
              <a:gdLst>
                <a:gd name="T0" fmla="*/ 127 w 141"/>
                <a:gd name="T1" fmla="*/ 8 h 281"/>
                <a:gd name="T2" fmla="*/ 131 w 141"/>
                <a:gd name="T3" fmla="*/ 17 h 281"/>
                <a:gd name="T4" fmla="*/ 135 w 141"/>
                <a:gd name="T5" fmla="*/ 31 h 281"/>
                <a:gd name="T6" fmla="*/ 136 w 141"/>
                <a:gd name="T7" fmla="*/ 56 h 281"/>
                <a:gd name="T8" fmla="*/ 141 w 141"/>
                <a:gd name="T9" fmla="*/ 66 h 281"/>
                <a:gd name="T10" fmla="*/ 138 w 141"/>
                <a:gd name="T11" fmla="*/ 76 h 281"/>
                <a:gd name="T12" fmla="*/ 134 w 141"/>
                <a:gd name="T13" fmla="*/ 82 h 281"/>
                <a:gd name="T14" fmla="*/ 129 w 141"/>
                <a:gd name="T15" fmla="*/ 70 h 281"/>
                <a:gd name="T16" fmla="*/ 125 w 141"/>
                <a:gd name="T17" fmla="*/ 76 h 281"/>
                <a:gd name="T18" fmla="*/ 128 w 141"/>
                <a:gd name="T19" fmla="*/ 91 h 281"/>
                <a:gd name="T20" fmla="*/ 126 w 141"/>
                <a:gd name="T21" fmla="*/ 100 h 281"/>
                <a:gd name="T22" fmla="*/ 120 w 141"/>
                <a:gd name="T23" fmla="*/ 105 h 281"/>
                <a:gd name="T24" fmla="*/ 118 w 141"/>
                <a:gd name="T25" fmla="*/ 122 h 281"/>
                <a:gd name="T26" fmla="*/ 109 w 141"/>
                <a:gd name="T27" fmla="*/ 147 h 281"/>
                <a:gd name="T28" fmla="*/ 98 w 141"/>
                <a:gd name="T29" fmla="*/ 175 h 281"/>
                <a:gd name="T30" fmla="*/ 83 w 141"/>
                <a:gd name="T31" fmla="*/ 215 h 281"/>
                <a:gd name="T32" fmla="*/ 74 w 141"/>
                <a:gd name="T33" fmla="*/ 244 h 281"/>
                <a:gd name="T34" fmla="*/ 63 w 141"/>
                <a:gd name="T35" fmla="*/ 268 h 281"/>
                <a:gd name="T36" fmla="*/ 49 w 141"/>
                <a:gd name="T37" fmla="*/ 272 h 281"/>
                <a:gd name="T38" fmla="*/ 32 w 141"/>
                <a:gd name="T39" fmla="*/ 281 h 281"/>
                <a:gd name="T40" fmla="*/ 22 w 141"/>
                <a:gd name="T41" fmla="*/ 276 h 281"/>
                <a:gd name="T42" fmla="*/ 9 w 141"/>
                <a:gd name="T43" fmla="*/ 268 h 281"/>
                <a:gd name="T44" fmla="*/ 5 w 141"/>
                <a:gd name="T45" fmla="*/ 258 h 281"/>
                <a:gd name="T46" fmla="*/ 5 w 141"/>
                <a:gd name="T47" fmla="*/ 239 h 281"/>
                <a:gd name="T48" fmla="*/ 0 w 141"/>
                <a:gd name="T49" fmla="*/ 223 h 281"/>
                <a:gd name="T50" fmla="*/ 0 w 141"/>
                <a:gd name="T51" fmla="*/ 208 h 281"/>
                <a:gd name="T52" fmla="*/ 4 w 141"/>
                <a:gd name="T53" fmla="*/ 193 h 281"/>
                <a:gd name="T54" fmla="*/ 13 w 141"/>
                <a:gd name="T55" fmla="*/ 189 h 281"/>
                <a:gd name="T56" fmla="*/ 13 w 141"/>
                <a:gd name="T57" fmla="*/ 182 h 281"/>
                <a:gd name="T58" fmla="*/ 23 w 141"/>
                <a:gd name="T59" fmla="*/ 166 h 281"/>
                <a:gd name="T60" fmla="*/ 26 w 141"/>
                <a:gd name="T61" fmla="*/ 153 h 281"/>
                <a:gd name="T62" fmla="*/ 22 w 141"/>
                <a:gd name="T63" fmla="*/ 143 h 281"/>
                <a:gd name="T64" fmla="*/ 20 w 141"/>
                <a:gd name="T65" fmla="*/ 130 h 281"/>
                <a:gd name="T66" fmla="*/ 19 w 141"/>
                <a:gd name="T67" fmla="*/ 111 h 281"/>
                <a:gd name="T68" fmla="*/ 27 w 141"/>
                <a:gd name="T69" fmla="*/ 99 h 281"/>
                <a:gd name="T70" fmla="*/ 30 w 141"/>
                <a:gd name="T71" fmla="*/ 86 h 281"/>
                <a:gd name="T72" fmla="*/ 39 w 141"/>
                <a:gd name="T73" fmla="*/ 85 h 281"/>
                <a:gd name="T74" fmla="*/ 49 w 141"/>
                <a:gd name="T75" fmla="*/ 81 h 281"/>
                <a:gd name="T76" fmla="*/ 56 w 141"/>
                <a:gd name="T77" fmla="*/ 77 h 281"/>
                <a:gd name="T78" fmla="*/ 64 w 141"/>
                <a:gd name="T79" fmla="*/ 77 h 281"/>
                <a:gd name="T80" fmla="*/ 75 w 141"/>
                <a:gd name="T81" fmla="*/ 65 h 281"/>
                <a:gd name="T82" fmla="*/ 91 w 141"/>
                <a:gd name="T83" fmla="*/ 53 h 281"/>
                <a:gd name="T84" fmla="*/ 97 w 141"/>
                <a:gd name="T85" fmla="*/ 42 h 281"/>
                <a:gd name="T86" fmla="*/ 95 w 141"/>
                <a:gd name="T87" fmla="*/ 33 h 281"/>
                <a:gd name="T88" fmla="*/ 102 w 141"/>
                <a:gd name="T89" fmla="*/ 36 h 281"/>
                <a:gd name="T90" fmla="*/ 113 w 141"/>
                <a:gd name="T91" fmla="*/ 21 h 281"/>
                <a:gd name="T92" fmla="*/ 114 w 141"/>
                <a:gd name="T93" fmla="*/ 9 h 281"/>
                <a:gd name="T94" fmla="*/ 121 w 141"/>
                <a:gd name="T95" fmla="*/ 0 h 281"/>
                <a:gd name="T96" fmla="*/ 127 w 141"/>
                <a:gd name="T97" fmla="*/ 8 h 2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41" h="281">
                  <a:moveTo>
                    <a:pt x="127" y="8"/>
                  </a:moveTo>
                  <a:lnTo>
                    <a:pt x="131" y="17"/>
                  </a:lnTo>
                  <a:lnTo>
                    <a:pt x="135" y="31"/>
                  </a:lnTo>
                  <a:lnTo>
                    <a:pt x="136" y="56"/>
                  </a:lnTo>
                  <a:lnTo>
                    <a:pt x="141" y="66"/>
                  </a:lnTo>
                  <a:lnTo>
                    <a:pt x="138" y="76"/>
                  </a:lnTo>
                  <a:lnTo>
                    <a:pt x="134" y="82"/>
                  </a:lnTo>
                  <a:lnTo>
                    <a:pt x="129" y="70"/>
                  </a:lnTo>
                  <a:lnTo>
                    <a:pt x="125" y="76"/>
                  </a:lnTo>
                  <a:lnTo>
                    <a:pt x="128" y="91"/>
                  </a:lnTo>
                  <a:lnTo>
                    <a:pt x="126" y="100"/>
                  </a:lnTo>
                  <a:lnTo>
                    <a:pt x="120" y="105"/>
                  </a:lnTo>
                  <a:lnTo>
                    <a:pt x="118" y="122"/>
                  </a:lnTo>
                  <a:lnTo>
                    <a:pt x="109" y="147"/>
                  </a:lnTo>
                  <a:lnTo>
                    <a:pt x="98" y="175"/>
                  </a:lnTo>
                  <a:lnTo>
                    <a:pt x="83" y="215"/>
                  </a:lnTo>
                  <a:lnTo>
                    <a:pt x="74" y="244"/>
                  </a:lnTo>
                  <a:lnTo>
                    <a:pt x="63" y="268"/>
                  </a:lnTo>
                  <a:lnTo>
                    <a:pt x="49" y="272"/>
                  </a:lnTo>
                  <a:lnTo>
                    <a:pt x="32" y="281"/>
                  </a:lnTo>
                  <a:lnTo>
                    <a:pt x="22" y="276"/>
                  </a:lnTo>
                  <a:lnTo>
                    <a:pt x="9" y="268"/>
                  </a:lnTo>
                  <a:lnTo>
                    <a:pt x="5" y="258"/>
                  </a:lnTo>
                  <a:lnTo>
                    <a:pt x="5" y="239"/>
                  </a:lnTo>
                  <a:lnTo>
                    <a:pt x="0" y="223"/>
                  </a:lnTo>
                  <a:lnTo>
                    <a:pt x="0" y="208"/>
                  </a:lnTo>
                  <a:lnTo>
                    <a:pt x="4" y="193"/>
                  </a:lnTo>
                  <a:lnTo>
                    <a:pt x="13" y="189"/>
                  </a:lnTo>
                  <a:lnTo>
                    <a:pt x="13" y="182"/>
                  </a:lnTo>
                  <a:lnTo>
                    <a:pt x="23" y="166"/>
                  </a:lnTo>
                  <a:lnTo>
                    <a:pt x="26" y="153"/>
                  </a:lnTo>
                  <a:lnTo>
                    <a:pt x="22" y="143"/>
                  </a:lnTo>
                  <a:lnTo>
                    <a:pt x="20" y="130"/>
                  </a:lnTo>
                  <a:lnTo>
                    <a:pt x="19" y="111"/>
                  </a:lnTo>
                  <a:lnTo>
                    <a:pt x="27" y="99"/>
                  </a:lnTo>
                  <a:lnTo>
                    <a:pt x="30" y="86"/>
                  </a:lnTo>
                  <a:lnTo>
                    <a:pt x="39" y="85"/>
                  </a:lnTo>
                  <a:lnTo>
                    <a:pt x="49" y="81"/>
                  </a:lnTo>
                  <a:lnTo>
                    <a:pt x="56" y="77"/>
                  </a:lnTo>
                  <a:lnTo>
                    <a:pt x="64" y="77"/>
                  </a:lnTo>
                  <a:lnTo>
                    <a:pt x="75" y="65"/>
                  </a:lnTo>
                  <a:lnTo>
                    <a:pt x="91" y="53"/>
                  </a:lnTo>
                  <a:lnTo>
                    <a:pt x="97" y="42"/>
                  </a:lnTo>
                  <a:lnTo>
                    <a:pt x="95" y="33"/>
                  </a:lnTo>
                  <a:lnTo>
                    <a:pt x="102" y="36"/>
                  </a:lnTo>
                  <a:lnTo>
                    <a:pt x="113" y="21"/>
                  </a:lnTo>
                  <a:lnTo>
                    <a:pt x="114" y="9"/>
                  </a:lnTo>
                  <a:lnTo>
                    <a:pt x="121" y="0"/>
                  </a:lnTo>
                  <a:lnTo>
                    <a:pt x="127" y="8"/>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86" name="Freeform 85"/>
            <p:cNvSpPr>
              <a:spLocks/>
            </p:cNvSpPr>
            <p:nvPr/>
          </p:nvSpPr>
          <p:spPr bwMode="auto">
            <a:xfrm>
              <a:off x="5495933" y="2885140"/>
              <a:ext cx="69431" cy="46598"/>
            </a:xfrm>
            <a:custGeom>
              <a:avLst/>
              <a:gdLst>
                <a:gd name="T0" fmla="*/ 2 w 42"/>
                <a:gd name="T1" fmla="*/ 9 h 30"/>
                <a:gd name="T2" fmla="*/ 4 w 42"/>
                <a:gd name="T3" fmla="*/ 9 h 30"/>
                <a:gd name="T4" fmla="*/ 4 w 42"/>
                <a:gd name="T5" fmla="*/ 5 h 30"/>
                <a:gd name="T6" fmla="*/ 14 w 42"/>
                <a:gd name="T7" fmla="*/ 2 h 30"/>
                <a:gd name="T8" fmla="*/ 17 w 42"/>
                <a:gd name="T9" fmla="*/ 1 h 30"/>
                <a:gd name="T10" fmla="*/ 23 w 42"/>
                <a:gd name="T11" fmla="*/ 0 h 30"/>
                <a:gd name="T12" fmla="*/ 31 w 42"/>
                <a:gd name="T13" fmla="*/ 0 h 30"/>
                <a:gd name="T14" fmla="*/ 40 w 42"/>
                <a:gd name="T15" fmla="*/ 6 h 30"/>
                <a:gd name="T16" fmla="*/ 42 w 42"/>
                <a:gd name="T17" fmla="*/ 20 h 30"/>
                <a:gd name="T18" fmla="*/ 39 w 42"/>
                <a:gd name="T19" fmla="*/ 20 h 30"/>
                <a:gd name="T20" fmla="*/ 37 w 42"/>
                <a:gd name="T21" fmla="*/ 24 h 30"/>
                <a:gd name="T22" fmla="*/ 28 w 42"/>
                <a:gd name="T23" fmla="*/ 24 h 30"/>
                <a:gd name="T24" fmla="*/ 22 w 42"/>
                <a:gd name="T25" fmla="*/ 28 h 30"/>
                <a:gd name="T26" fmla="*/ 11 w 42"/>
                <a:gd name="T27" fmla="*/ 30 h 30"/>
                <a:gd name="T28" fmla="*/ 3 w 42"/>
                <a:gd name="T29" fmla="*/ 25 h 30"/>
                <a:gd name="T30" fmla="*/ 0 w 42"/>
                <a:gd name="T31" fmla="*/ 16 h 30"/>
                <a:gd name="T32" fmla="*/ 2 w 42"/>
                <a:gd name="T33" fmla="*/ 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42" h="30">
                  <a:moveTo>
                    <a:pt x="2" y="9"/>
                  </a:moveTo>
                  <a:lnTo>
                    <a:pt x="4" y="9"/>
                  </a:lnTo>
                  <a:lnTo>
                    <a:pt x="4" y="5"/>
                  </a:lnTo>
                  <a:lnTo>
                    <a:pt x="14" y="2"/>
                  </a:lnTo>
                  <a:lnTo>
                    <a:pt x="17" y="1"/>
                  </a:lnTo>
                  <a:lnTo>
                    <a:pt x="23" y="0"/>
                  </a:lnTo>
                  <a:lnTo>
                    <a:pt x="31" y="0"/>
                  </a:lnTo>
                  <a:lnTo>
                    <a:pt x="40" y="6"/>
                  </a:lnTo>
                  <a:lnTo>
                    <a:pt x="42" y="20"/>
                  </a:lnTo>
                  <a:lnTo>
                    <a:pt x="39" y="20"/>
                  </a:lnTo>
                  <a:lnTo>
                    <a:pt x="37" y="24"/>
                  </a:lnTo>
                  <a:lnTo>
                    <a:pt x="28" y="24"/>
                  </a:lnTo>
                  <a:lnTo>
                    <a:pt x="22" y="28"/>
                  </a:lnTo>
                  <a:lnTo>
                    <a:pt x="11" y="30"/>
                  </a:lnTo>
                  <a:lnTo>
                    <a:pt x="3" y="25"/>
                  </a:lnTo>
                  <a:lnTo>
                    <a:pt x="0" y="16"/>
                  </a:lnTo>
                  <a:lnTo>
                    <a:pt x="2" y="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87" name="Freeform 86"/>
            <p:cNvSpPr>
              <a:spLocks/>
            </p:cNvSpPr>
            <p:nvPr/>
          </p:nvSpPr>
          <p:spPr bwMode="auto">
            <a:xfrm>
              <a:off x="4561906" y="3442760"/>
              <a:ext cx="494290" cy="479958"/>
            </a:xfrm>
            <a:custGeom>
              <a:avLst/>
              <a:gdLst>
                <a:gd name="T0" fmla="*/ 6 w 299"/>
                <a:gd name="T1" fmla="*/ 211 h 309"/>
                <a:gd name="T2" fmla="*/ 15 w 299"/>
                <a:gd name="T3" fmla="*/ 198 h 309"/>
                <a:gd name="T4" fmla="*/ 38 w 299"/>
                <a:gd name="T5" fmla="*/ 200 h 309"/>
                <a:gd name="T6" fmla="*/ 48 w 299"/>
                <a:gd name="T7" fmla="*/ 197 h 309"/>
                <a:gd name="T8" fmla="*/ 125 w 299"/>
                <a:gd name="T9" fmla="*/ 182 h 309"/>
                <a:gd name="T10" fmla="*/ 114 w 299"/>
                <a:gd name="T11" fmla="*/ 90 h 309"/>
                <a:gd name="T12" fmla="*/ 133 w 299"/>
                <a:gd name="T13" fmla="*/ 0 h 309"/>
                <a:gd name="T14" fmla="*/ 254 w 299"/>
                <a:gd name="T15" fmla="*/ 90 h 309"/>
                <a:gd name="T16" fmla="*/ 270 w 299"/>
                <a:gd name="T17" fmla="*/ 106 h 309"/>
                <a:gd name="T18" fmla="*/ 278 w 299"/>
                <a:gd name="T19" fmla="*/ 123 h 309"/>
                <a:gd name="T20" fmla="*/ 299 w 299"/>
                <a:gd name="T21" fmla="*/ 168 h 309"/>
                <a:gd name="T22" fmla="*/ 287 w 299"/>
                <a:gd name="T23" fmla="*/ 195 h 309"/>
                <a:gd name="T24" fmla="*/ 246 w 299"/>
                <a:gd name="T25" fmla="*/ 200 h 309"/>
                <a:gd name="T26" fmla="*/ 228 w 299"/>
                <a:gd name="T27" fmla="*/ 208 h 309"/>
                <a:gd name="T28" fmla="*/ 212 w 299"/>
                <a:gd name="T29" fmla="*/ 204 h 309"/>
                <a:gd name="T30" fmla="*/ 185 w 299"/>
                <a:gd name="T31" fmla="*/ 216 h 309"/>
                <a:gd name="T32" fmla="*/ 167 w 299"/>
                <a:gd name="T33" fmla="*/ 232 h 309"/>
                <a:gd name="T34" fmla="*/ 157 w 299"/>
                <a:gd name="T35" fmla="*/ 241 h 309"/>
                <a:gd name="T36" fmla="*/ 143 w 299"/>
                <a:gd name="T37" fmla="*/ 244 h 309"/>
                <a:gd name="T38" fmla="*/ 126 w 299"/>
                <a:gd name="T39" fmla="*/ 275 h 309"/>
                <a:gd name="T40" fmla="*/ 121 w 299"/>
                <a:gd name="T41" fmla="*/ 291 h 309"/>
                <a:gd name="T42" fmla="*/ 115 w 299"/>
                <a:gd name="T43" fmla="*/ 306 h 309"/>
                <a:gd name="T44" fmla="*/ 108 w 299"/>
                <a:gd name="T45" fmla="*/ 300 h 309"/>
                <a:gd name="T46" fmla="*/ 99 w 299"/>
                <a:gd name="T47" fmla="*/ 302 h 309"/>
                <a:gd name="T48" fmla="*/ 82 w 299"/>
                <a:gd name="T49" fmla="*/ 307 h 309"/>
                <a:gd name="T50" fmla="*/ 75 w 299"/>
                <a:gd name="T51" fmla="*/ 306 h 309"/>
                <a:gd name="T52" fmla="*/ 70 w 299"/>
                <a:gd name="T53" fmla="*/ 294 h 309"/>
                <a:gd name="T54" fmla="*/ 64 w 299"/>
                <a:gd name="T55" fmla="*/ 294 h 309"/>
                <a:gd name="T56" fmla="*/ 68 w 299"/>
                <a:gd name="T57" fmla="*/ 282 h 309"/>
                <a:gd name="T58" fmla="*/ 59 w 299"/>
                <a:gd name="T59" fmla="*/ 267 h 309"/>
                <a:gd name="T60" fmla="*/ 51 w 299"/>
                <a:gd name="T61" fmla="*/ 262 h 309"/>
                <a:gd name="T62" fmla="*/ 41 w 299"/>
                <a:gd name="T63" fmla="*/ 268 h 309"/>
                <a:gd name="T64" fmla="*/ 28 w 299"/>
                <a:gd name="T65" fmla="*/ 271 h 309"/>
                <a:gd name="T66" fmla="*/ 20 w 299"/>
                <a:gd name="T67" fmla="*/ 265 h 309"/>
                <a:gd name="T68" fmla="*/ 12 w 299"/>
                <a:gd name="T69" fmla="*/ 267 h 309"/>
                <a:gd name="T70" fmla="*/ 12 w 299"/>
                <a:gd name="T71" fmla="*/ 253 h 309"/>
                <a:gd name="T72" fmla="*/ 4 w 299"/>
                <a:gd name="T73" fmla="*/ 240 h 309"/>
                <a:gd name="T74" fmla="*/ 0 w 299"/>
                <a:gd name="T75" fmla="*/ 215 h 3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299" h="309">
                  <a:moveTo>
                    <a:pt x="0" y="215"/>
                  </a:moveTo>
                  <a:lnTo>
                    <a:pt x="6" y="211"/>
                  </a:lnTo>
                  <a:lnTo>
                    <a:pt x="9" y="199"/>
                  </a:lnTo>
                  <a:lnTo>
                    <a:pt x="15" y="198"/>
                  </a:lnTo>
                  <a:lnTo>
                    <a:pt x="28" y="204"/>
                  </a:lnTo>
                  <a:lnTo>
                    <a:pt x="38" y="200"/>
                  </a:lnTo>
                  <a:lnTo>
                    <a:pt x="45" y="201"/>
                  </a:lnTo>
                  <a:lnTo>
                    <a:pt x="48" y="197"/>
                  </a:lnTo>
                  <a:lnTo>
                    <a:pt x="121" y="196"/>
                  </a:lnTo>
                  <a:lnTo>
                    <a:pt x="125" y="182"/>
                  </a:lnTo>
                  <a:lnTo>
                    <a:pt x="122" y="179"/>
                  </a:lnTo>
                  <a:lnTo>
                    <a:pt x="114" y="90"/>
                  </a:lnTo>
                  <a:lnTo>
                    <a:pt x="106" y="0"/>
                  </a:lnTo>
                  <a:lnTo>
                    <a:pt x="133" y="0"/>
                  </a:lnTo>
                  <a:lnTo>
                    <a:pt x="193" y="45"/>
                  </a:lnTo>
                  <a:lnTo>
                    <a:pt x="254" y="90"/>
                  </a:lnTo>
                  <a:lnTo>
                    <a:pt x="258" y="100"/>
                  </a:lnTo>
                  <a:lnTo>
                    <a:pt x="270" y="106"/>
                  </a:lnTo>
                  <a:lnTo>
                    <a:pt x="278" y="109"/>
                  </a:lnTo>
                  <a:lnTo>
                    <a:pt x="278" y="123"/>
                  </a:lnTo>
                  <a:lnTo>
                    <a:pt x="298" y="120"/>
                  </a:lnTo>
                  <a:lnTo>
                    <a:pt x="299" y="168"/>
                  </a:lnTo>
                  <a:lnTo>
                    <a:pt x="289" y="182"/>
                  </a:lnTo>
                  <a:lnTo>
                    <a:pt x="287" y="195"/>
                  </a:lnTo>
                  <a:lnTo>
                    <a:pt x="271" y="198"/>
                  </a:lnTo>
                  <a:lnTo>
                    <a:pt x="246" y="200"/>
                  </a:lnTo>
                  <a:lnTo>
                    <a:pt x="240" y="207"/>
                  </a:lnTo>
                  <a:lnTo>
                    <a:pt x="228" y="208"/>
                  </a:lnTo>
                  <a:lnTo>
                    <a:pt x="216" y="208"/>
                  </a:lnTo>
                  <a:lnTo>
                    <a:pt x="212" y="204"/>
                  </a:lnTo>
                  <a:lnTo>
                    <a:pt x="202" y="207"/>
                  </a:lnTo>
                  <a:lnTo>
                    <a:pt x="185" y="216"/>
                  </a:lnTo>
                  <a:lnTo>
                    <a:pt x="182" y="222"/>
                  </a:lnTo>
                  <a:lnTo>
                    <a:pt x="167" y="232"/>
                  </a:lnTo>
                  <a:lnTo>
                    <a:pt x="165" y="237"/>
                  </a:lnTo>
                  <a:lnTo>
                    <a:pt x="157" y="241"/>
                  </a:lnTo>
                  <a:lnTo>
                    <a:pt x="148" y="238"/>
                  </a:lnTo>
                  <a:lnTo>
                    <a:pt x="143" y="244"/>
                  </a:lnTo>
                  <a:lnTo>
                    <a:pt x="140" y="258"/>
                  </a:lnTo>
                  <a:lnTo>
                    <a:pt x="126" y="275"/>
                  </a:lnTo>
                  <a:lnTo>
                    <a:pt x="126" y="282"/>
                  </a:lnTo>
                  <a:lnTo>
                    <a:pt x="121" y="291"/>
                  </a:lnTo>
                  <a:lnTo>
                    <a:pt x="122" y="303"/>
                  </a:lnTo>
                  <a:lnTo>
                    <a:pt x="115" y="306"/>
                  </a:lnTo>
                  <a:lnTo>
                    <a:pt x="111" y="309"/>
                  </a:lnTo>
                  <a:lnTo>
                    <a:pt x="108" y="300"/>
                  </a:lnTo>
                  <a:lnTo>
                    <a:pt x="103" y="302"/>
                  </a:lnTo>
                  <a:lnTo>
                    <a:pt x="99" y="302"/>
                  </a:lnTo>
                  <a:lnTo>
                    <a:pt x="96" y="308"/>
                  </a:lnTo>
                  <a:lnTo>
                    <a:pt x="82" y="307"/>
                  </a:lnTo>
                  <a:lnTo>
                    <a:pt x="77" y="305"/>
                  </a:lnTo>
                  <a:lnTo>
                    <a:pt x="75" y="306"/>
                  </a:lnTo>
                  <a:lnTo>
                    <a:pt x="69" y="300"/>
                  </a:lnTo>
                  <a:lnTo>
                    <a:pt x="70" y="294"/>
                  </a:lnTo>
                  <a:lnTo>
                    <a:pt x="68" y="292"/>
                  </a:lnTo>
                  <a:lnTo>
                    <a:pt x="64" y="294"/>
                  </a:lnTo>
                  <a:lnTo>
                    <a:pt x="65" y="287"/>
                  </a:lnTo>
                  <a:lnTo>
                    <a:pt x="68" y="282"/>
                  </a:lnTo>
                  <a:lnTo>
                    <a:pt x="61" y="273"/>
                  </a:lnTo>
                  <a:lnTo>
                    <a:pt x="59" y="267"/>
                  </a:lnTo>
                  <a:lnTo>
                    <a:pt x="55" y="263"/>
                  </a:lnTo>
                  <a:lnTo>
                    <a:pt x="51" y="262"/>
                  </a:lnTo>
                  <a:lnTo>
                    <a:pt x="47" y="265"/>
                  </a:lnTo>
                  <a:lnTo>
                    <a:pt x="41" y="268"/>
                  </a:lnTo>
                  <a:lnTo>
                    <a:pt x="36" y="272"/>
                  </a:lnTo>
                  <a:lnTo>
                    <a:pt x="28" y="271"/>
                  </a:lnTo>
                  <a:lnTo>
                    <a:pt x="23" y="265"/>
                  </a:lnTo>
                  <a:lnTo>
                    <a:pt x="20" y="265"/>
                  </a:lnTo>
                  <a:lnTo>
                    <a:pt x="15" y="267"/>
                  </a:lnTo>
                  <a:lnTo>
                    <a:pt x="12" y="267"/>
                  </a:lnTo>
                  <a:lnTo>
                    <a:pt x="11" y="260"/>
                  </a:lnTo>
                  <a:lnTo>
                    <a:pt x="12" y="253"/>
                  </a:lnTo>
                  <a:lnTo>
                    <a:pt x="11" y="245"/>
                  </a:lnTo>
                  <a:lnTo>
                    <a:pt x="4" y="240"/>
                  </a:lnTo>
                  <a:lnTo>
                    <a:pt x="0" y="228"/>
                  </a:lnTo>
                  <a:lnTo>
                    <a:pt x="0" y="21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88" name="Freeform 87"/>
            <p:cNvSpPr>
              <a:spLocks/>
            </p:cNvSpPr>
            <p:nvPr/>
          </p:nvSpPr>
          <p:spPr bwMode="auto">
            <a:xfrm>
              <a:off x="5438073" y="2846309"/>
              <a:ext cx="51247" cy="52810"/>
            </a:xfrm>
            <a:custGeom>
              <a:avLst/>
              <a:gdLst>
                <a:gd name="T0" fmla="*/ 22 w 31"/>
                <a:gd name="T1" fmla="*/ 21 h 34"/>
                <a:gd name="T2" fmla="*/ 21 w 31"/>
                <a:gd name="T3" fmla="*/ 17 h 34"/>
                <a:gd name="T4" fmla="*/ 15 w 31"/>
                <a:gd name="T5" fmla="*/ 27 h 34"/>
                <a:gd name="T6" fmla="*/ 16 w 31"/>
                <a:gd name="T7" fmla="*/ 34 h 34"/>
                <a:gd name="T8" fmla="*/ 13 w 31"/>
                <a:gd name="T9" fmla="*/ 32 h 34"/>
                <a:gd name="T10" fmla="*/ 7 w 31"/>
                <a:gd name="T11" fmla="*/ 25 h 34"/>
                <a:gd name="T12" fmla="*/ 0 w 31"/>
                <a:gd name="T13" fmla="*/ 21 h 34"/>
                <a:gd name="T14" fmla="*/ 1 w 31"/>
                <a:gd name="T15" fmla="*/ 18 h 34"/>
                <a:gd name="T16" fmla="*/ 3 w 31"/>
                <a:gd name="T17" fmla="*/ 7 h 34"/>
                <a:gd name="T18" fmla="*/ 8 w 31"/>
                <a:gd name="T19" fmla="*/ 2 h 34"/>
                <a:gd name="T20" fmla="*/ 11 w 31"/>
                <a:gd name="T21" fmla="*/ 0 h 34"/>
                <a:gd name="T22" fmla="*/ 16 w 31"/>
                <a:gd name="T23" fmla="*/ 3 h 34"/>
                <a:gd name="T24" fmla="*/ 18 w 31"/>
                <a:gd name="T25" fmla="*/ 6 h 34"/>
                <a:gd name="T26" fmla="*/ 24 w 31"/>
                <a:gd name="T27" fmla="*/ 9 h 34"/>
                <a:gd name="T28" fmla="*/ 31 w 31"/>
                <a:gd name="T29" fmla="*/ 13 h 34"/>
                <a:gd name="T30" fmla="*/ 29 w 31"/>
                <a:gd name="T31" fmla="*/ 14 h 34"/>
                <a:gd name="T32" fmla="*/ 27 w 31"/>
                <a:gd name="T33" fmla="*/ 19 h 34"/>
                <a:gd name="T34" fmla="*/ 22 w 31"/>
                <a:gd name="T35" fmla="*/ 21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1" h="34">
                  <a:moveTo>
                    <a:pt x="22" y="21"/>
                  </a:moveTo>
                  <a:lnTo>
                    <a:pt x="21" y="17"/>
                  </a:lnTo>
                  <a:lnTo>
                    <a:pt x="15" y="27"/>
                  </a:lnTo>
                  <a:lnTo>
                    <a:pt x="16" y="34"/>
                  </a:lnTo>
                  <a:lnTo>
                    <a:pt x="13" y="32"/>
                  </a:lnTo>
                  <a:lnTo>
                    <a:pt x="7" y="25"/>
                  </a:lnTo>
                  <a:lnTo>
                    <a:pt x="0" y="21"/>
                  </a:lnTo>
                  <a:lnTo>
                    <a:pt x="1" y="18"/>
                  </a:lnTo>
                  <a:lnTo>
                    <a:pt x="3" y="7"/>
                  </a:lnTo>
                  <a:lnTo>
                    <a:pt x="8" y="2"/>
                  </a:lnTo>
                  <a:lnTo>
                    <a:pt x="11" y="0"/>
                  </a:lnTo>
                  <a:lnTo>
                    <a:pt x="16" y="3"/>
                  </a:lnTo>
                  <a:lnTo>
                    <a:pt x="18" y="6"/>
                  </a:lnTo>
                  <a:lnTo>
                    <a:pt x="24" y="9"/>
                  </a:lnTo>
                  <a:lnTo>
                    <a:pt x="31" y="13"/>
                  </a:lnTo>
                  <a:lnTo>
                    <a:pt x="29" y="14"/>
                  </a:lnTo>
                  <a:lnTo>
                    <a:pt x="27" y="19"/>
                  </a:lnTo>
                  <a:lnTo>
                    <a:pt x="22" y="21"/>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89" name="Freeform 88"/>
            <p:cNvSpPr>
              <a:spLocks/>
            </p:cNvSpPr>
            <p:nvPr/>
          </p:nvSpPr>
          <p:spPr bwMode="auto">
            <a:xfrm>
              <a:off x="5836481" y="4581299"/>
              <a:ext cx="319057" cy="529662"/>
            </a:xfrm>
            <a:custGeom>
              <a:avLst/>
              <a:gdLst>
                <a:gd name="T0" fmla="*/ 96 w 193"/>
                <a:gd name="T1" fmla="*/ 23 h 341"/>
                <a:gd name="T2" fmla="*/ 122 w 193"/>
                <a:gd name="T3" fmla="*/ 26 h 341"/>
                <a:gd name="T4" fmla="*/ 142 w 193"/>
                <a:gd name="T5" fmla="*/ 20 h 341"/>
                <a:gd name="T6" fmla="*/ 173 w 193"/>
                <a:gd name="T7" fmla="*/ 12 h 341"/>
                <a:gd name="T8" fmla="*/ 190 w 193"/>
                <a:gd name="T9" fmla="*/ 9 h 341"/>
                <a:gd name="T10" fmla="*/ 191 w 193"/>
                <a:gd name="T11" fmla="*/ 48 h 341"/>
                <a:gd name="T12" fmla="*/ 193 w 193"/>
                <a:gd name="T13" fmla="*/ 91 h 341"/>
                <a:gd name="T14" fmla="*/ 179 w 193"/>
                <a:gd name="T15" fmla="*/ 120 h 341"/>
                <a:gd name="T16" fmla="*/ 150 w 193"/>
                <a:gd name="T17" fmla="*/ 141 h 341"/>
                <a:gd name="T18" fmla="*/ 107 w 193"/>
                <a:gd name="T19" fmla="*/ 173 h 341"/>
                <a:gd name="T20" fmla="*/ 86 w 193"/>
                <a:gd name="T21" fmla="*/ 192 h 341"/>
                <a:gd name="T22" fmla="*/ 76 w 193"/>
                <a:gd name="T23" fmla="*/ 211 h 341"/>
                <a:gd name="T24" fmla="*/ 87 w 193"/>
                <a:gd name="T25" fmla="*/ 239 h 341"/>
                <a:gd name="T26" fmla="*/ 90 w 193"/>
                <a:gd name="T27" fmla="*/ 244 h 341"/>
                <a:gd name="T28" fmla="*/ 84 w 193"/>
                <a:gd name="T29" fmla="*/ 274 h 341"/>
                <a:gd name="T30" fmla="*/ 85 w 193"/>
                <a:gd name="T31" fmla="*/ 287 h 341"/>
                <a:gd name="T32" fmla="*/ 62 w 193"/>
                <a:gd name="T33" fmla="*/ 301 h 341"/>
                <a:gd name="T34" fmla="*/ 31 w 193"/>
                <a:gd name="T35" fmla="*/ 320 h 341"/>
                <a:gd name="T36" fmla="*/ 36 w 193"/>
                <a:gd name="T37" fmla="*/ 330 h 341"/>
                <a:gd name="T38" fmla="*/ 20 w 193"/>
                <a:gd name="T39" fmla="*/ 341 h 341"/>
                <a:gd name="T40" fmla="*/ 18 w 193"/>
                <a:gd name="T41" fmla="*/ 322 h 341"/>
                <a:gd name="T42" fmla="*/ 21 w 193"/>
                <a:gd name="T43" fmla="*/ 292 h 341"/>
                <a:gd name="T44" fmla="*/ 11 w 193"/>
                <a:gd name="T45" fmla="*/ 248 h 341"/>
                <a:gd name="T46" fmla="*/ 37 w 193"/>
                <a:gd name="T47" fmla="*/ 209 h 341"/>
                <a:gd name="T48" fmla="*/ 42 w 193"/>
                <a:gd name="T49" fmla="*/ 195 h 341"/>
                <a:gd name="T50" fmla="*/ 41 w 193"/>
                <a:gd name="T51" fmla="*/ 173 h 341"/>
                <a:gd name="T52" fmla="*/ 47 w 193"/>
                <a:gd name="T53" fmla="*/ 133 h 341"/>
                <a:gd name="T54" fmla="*/ 29 w 193"/>
                <a:gd name="T55" fmla="*/ 124 h 341"/>
                <a:gd name="T56" fmla="*/ 17 w 193"/>
                <a:gd name="T57" fmla="*/ 115 h 341"/>
                <a:gd name="T58" fmla="*/ 1 w 193"/>
                <a:gd name="T59" fmla="*/ 108 h 341"/>
                <a:gd name="T60" fmla="*/ 56 w 193"/>
                <a:gd name="T61" fmla="*/ 76 h 341"/>
                <a:gd name="T62" fmla="*/ 71 w 193"/>
                <a:gd name="T63" fmla="*/ 84 h 341"/>
                <a:gd name="T64" fmla="*/ 79 w 193"/>
                <a:gd name="T65" fmla="*/ 97 h 341"/>
                <a:gd name="T66" fmla="*/ 75 w 193"/>
                <a:gd name="T67" fmla="*/ 122 h 341"/>
                <a:gd name="T68" fmla="*/ 92 w 193"/>
                <a:gd name="T69" fmla="*/ 120 h 341"/>
                <a:gd name="T70" fmla="*/ 100 w 193"/>
                <a:gd name="T71" fmla="*/ 89 h 341"/>
                <a:gd name="T72" fmla="*/ 87 w 193"/>
                <a:gd name="T73" fmla="*/ 67 h 341"/>
                <a:gd name="T74" fmla="*/ 76 w 193"/>
                <a:gd name="T75" fmla="*/ 40 h 3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93" h="341">
                  <a:moveTo>
                    <a:pt x="82" y="25"/>
                  </a:moveTo>
                  <a:lnTo>
                    <a:pt x="96" y="23"/>
                  </a:lnTo>
                  <a:lnTo>
                    <a:pt x="117" y="29"/>
                  </a:lnTo>
                  <a:lnTo>
                    <a:pt x="122" y="26"/>
                  </a:lnTo>
                  <a:lnTo>
                    <a:pt x="135" y="26"/>
                  </a:lnTo>
                  <a:lnTo>
                    <a:pt x="142" y="20"/>
                  </a:lnTo>
                  <a:lnTo>
                    <a:pt x="153" y="20"/>
                  </a:lnTo>
                  <a:lnTo>
                    <a:pt x="173" y="12"/>
                  </a:lnTo>
                  <a:lnTo>
                    <a:pt x="188" y="0"/>
                  </a:lnTo>
                  <a:lnTo>
                    <a:pt x="190" y="9"/>
                  </a:lnTo>
                  <a:lnTo>
                    <a:pt x="189" y="30"/>
                  </a:lnTo>
                  <a:lnTo>
                    <a:pt x="191" y="48"/>
                  </a:lnTo>
                  <a:lnTo>
                    <a:pt x="190" y="81"/>
                  </a:lnTo>
                  <a:lnTo>
                    <a:pt x="193" y="91"/>
                  </a:lnTo>
                  <a:lnTo>
                    <a:pt x="186" y="105"/>
                  </a:lnTo>
                  <a:lnTo>
                    <a:pt x="179" y="120"/>
                  </a:lnTo>
                  <a:lnTo>
                    <a:pt x="166" y="133"/>
                  </a:lnTo>
                  <a:lnTo>
                    <a:pt x="150" y="141"/>
                  </a:lnTo>
                  <a:lnTo>
                    <a:pt x="129" y="151"/>
                  </a:lnTo>
                  <a:lnTo>
                    <a:pt x="107" y="173"/>
                  </a:lnTo>
                  <a:lnTo>
                    <a:pt x="100" y="177"/>
                  </a:lnTo>
                  <a:lnTo>
                    <a:pt x="86" y="192"/>
                  </a:lnTo>
                  <a:lnTo>
                    <a:pt x="79" y="196"/>
                  </a:lnTo>
                  <a:lnTo>
                    <a:pt x="76" y="211"/>
                  </a:lnTo>
                  <a:lnTo>
                    <a:pt x="84" y="227"/>
                  </a:lnTo>
                  <a:lnTo>
                    <a:pt x="87" y="239"/>
                  </a:lnTo>
                  <a:lnTo>
                    <a:pt x="86" y="245"/>
                  </a:lnTo>
                  <a:lnTo>
                    <a:pt x="90" y="244"/>
                  </a:lnTo>
                  <a:lnTo>
                    <a:pt x="88" y="265"/>
                  </a:lnTo>
                  <a:lnTo>
                    <a:pt x="84" y="274"/>
                  </a:lnTo>
                  <a:lnTo>
                    <a:pt x="88" y="278"/>
                  </a:lnTo>
                  <a:lnTo>
                    <a:pt x="85" y="287"/>
                  </a:lnTo>
                  <a:lnTo>
                    <a:pt x="77" y="294"/>
                  </a:lnTo>
                  <a:lnTo>
                    <a:pt x="62" y="301"/>
                  </a:lnTo>
                  <a:lnTo>
                    <a:pt x="39" y="312"/>
                  </a:lnTo>
                  <a:lnTo>
                    <a:pt x="31" y="320"/>
                  </a:lnTo>
                  <a:lnTo>
                    <a:pt x="32" y="329"/>
                  </a:lnTo>
                  <a:lnTo>
                    <a:pt x="36" y="330"/>
                  </a:lnTo>
                  <a:lnTo>
                    <a:pt x="34" y="341"/>
                  </a:lnTo>
                  <a:lnTo>
                    <a:pt x="20" y="341"/>
                  </a:lnTo>
                  <a:lnTo>
                    <a:pt x="20" y="332"/>
                  </a:lnTo>
                  <a:lnTo>
                    <a:pt x="18" y="322"/>
                  </a:lnTo>
                  <a:lnTo>
                    <a:pt x="17" y="315"/>
                  </a:lnTo>
                  <a:lnTo>
                    <a:pt x="21" y="292"/>
                  </a:lnTo>
                  <a:lnTo>
                    <a:pt x="18" y="277"/>
                  </a:lnTo>
                  <a:lnTo>
                    <a:pt x="11" y="248"/>
                  </a:lnTo>
                  <a:lnTo>
                    <a:pt x="31" y="224"/>
                  </a:lnTo>
                  <a:lnTo>
                    <a:pt x="37" y="209"/>
                  </a:lnTo>
                  <a:lnTo>
                    <a:pt x="39" y="207"/>
                  </a:lnTo>
                  <a:lnTo>
                    <a:pt x="42" y="195"/>
                  </a:lnTo>
                  <a:lnTo>
                    <a:pt x="40" y="189"/>
                  </a:lnTo>
                  <a:lnTo>
                    <a:pt x="41" y="173"/>
                  </a:lnTo>
                  <a:lnTo>
                    <a:pt x="46" y="159"/>
                  </a:lnTo>
                  <a:lnTo>
                    <a:pt x="47" y="133"/>
                  </a:lnTo>
                  <a:lnTo>
                    <a:pt x="38" y="126"/>
                  </a:lnTo>
                  <a:lnTo>
                    <a:pt x="29" y="124"/>
                  </a:lnTo>
                  <a:lnTo>
                    <a:pt x="25" y="119"/>
                  </a:lnTo>
                  <a:lnTo>
                    <a:pt x="17" y="115"/>
                  </a:lnTo>
                  <a:lnTo>
                    <a:pt x="2" y="115"/>
                  </a:lnTo>
                  <a:lnTo>
                    <a:pt x="1" y="108"/>
                  </a:lnTo>
                  <a:lnTo>
                    <a:pt x="0" y="93"/>
                  </a:lnTo>
                  <a:lnTo>
                    <a:pt x="56" y="76"/>
                  </a:lnTo>
                  <a:lnTo>
                    <a:pt x="66" y="86"/>
                  </a:lnTo>
                  <a:lnTo>
                    <a:pt x="71" y="84"/>
                  </a:lnTo>
                  <a:lnTo>
                    <a:pt x="78" y="89"/>
                  </a:lnTo>
                  <a:lnTo>
                    <a:pt x="79" y="97"/>
                  </a:lnTo>
                  <a:lnTo>
                    <a:pt x="74" y="107"/>
                  </a:lnTo>
                  <a:lnTo>
                    <a:pt x="75" y="122"/>
                  </a:lnTo>
                  <a:lnTo>
                    <a:pt x="86" y="134"/>
                  </a:lnTo>
                  <a:lnTo>
                    <a:pt x="92" y="120"/>
                  </a:lnTo>
                  <a:lnTo>
                    <a:pt x="100" y="116"/>
                  </a:lnTo>
                  <a:lnTo>
                    <a:pt x="100" y="89"/>
                  </a:lnTo>
                  <a:lnTo>
                    <a:pt x="93" y="74"/>
                  </a:lnTo>
                  <a:lnTo>
                    <a:pt x="87" y="67"/>
                  </a:lnTo>
                  <a:lnTo>
                    <a:pt x="80" y="68"/>
                  </a:lnTo>
                  <a:lnTo>
                    <a:pt x="76" y="40"/>
                  </a:lnTo>
                  <a:lnTo>
                    <a:pt x="82" y="2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90" name="Freeform 89"/>
            <p:cNvSpPr>
              <a:spLocks/>
            </p:cNvSpPr>
            <p:nvPr/>
          </p:nvSpPr>
          <p:spPr bwMode="auto">
            <a:xfrm>
              <a:off x="4419737" y="3363544"/>
              <a:ext cx="362040" cy="413167"/>
            </a:xfrm>
            <a:custGeom>
              <a:avLst/>
              <a:gdLst>
                <a:gd name="T0" fmla="*/ 86 w 219"/>
                <a:gd name="T1" fmla="*/ 266 h 266"/>
                <a:gd name="T2" fmla="*/ 74 w 219"/>
                <a:gd name="T3" fmla="*/ 251 h 266"/>
                <a:gd name="T4" fmla="*/ 63 w 219"/>
                <a:gd name="T5" fmla="*/ 236 h 266"/>
                <a:gd name="T6" fmla="*/ 51 w 219"/>
                <a:gd name="T7" fmla="*/ 231 h 266"/>
                <a:gd name="T8" fmla="*/ 43 w 219"/>
                <a:gd name="T9" fmla="*/ 225 h 266"/>
                <a:gd name="T10" fmla="*/ 33 w 219"/>
                <a:gd name="T11" fmla="*/ 225 h 266"/>
                <a:gd name="T12" fmla="*/ 24 w 219"/>
                <a:gd name="T13" fmla="*/ 229 h 266"/>
                <a:gd name="T14" fmla="*/ 15 w 219"/>
                <a:gd name="T15" fmla="*/ 227 h 266"/>
                <a:gd name="T16" fmla="*/ 8 w 219"/>
                <a:gd name="T17" fmla="*/ 234 h 266"/>
                <a:gd name="T18" fmla="*/ 7 w 219"/>
                <a:gd name="T19" fmla="*/ 223 h 266"/>
                <a:gd name="T20" fmla="*/ 12 w 219"/>
                <a:gd name="T21" fmla="*/ 213 h 266"/>
                <a:gd name="T22" fmla="*/ 15 w 219"/>
                <a:gd name="T23" fmla="*/ 193 h 266"/>
                <a:gd name="T24" fmla="*/ 13 w 219"/>
                <a:gd name="T25" fmla="*/ 173 h 266"/>
                <a:gd name="T26" fmla="*/ 11 w 219"/>
                <a:gd name="T27" fmla="*/ 162 h 266"/>
                <a:gd name="T28" fmla="*/ 14 w 219"/>
                <a:gd name="T29" fmla="*/ 152 h 266"/>
                <a:gd name="T30" fmla="*/ 9 w 219"/>
                <a:gd name="T31" fmla="*/ 142 h 266"/>
                <a:gd name="T32" fmla="*/ 0 w 219"/>
                <a:gd name="T33" fmla="*/ 133 h 266"/>
                <a:gd name="T34" fmla="*/ 4 w 219"/>
                <a:gd name="T35" fmla="*/ 126 h 266"/>
                <a:gd name="T36" fmla="*/ 75 w 219"/>
                <a:gd name="T37" fmla="*/ 126 h 266"/>
                <a:gd name="T38" fmla="*/ 72 w 219"/>
                <a:gd name="T39" fmla="*/ 96 h 266"/>
                <a:gd name="T40" fmla="*/ 77 w 219"/>
                <a:gd name="T41" fmla="*/ 86 h 266"/>
                <a:gd name="T42" fmla="*/ 93 w 219"/>
                <a:gd name="T43" fmla="*/ 84 h 266"/>
                <a:gd name="T44" fmla="*/ 94 w 219"/>
                <a:gd name="T45" fmla="*/ 31 h 266"/>
                <a:gd name="T46" fmla="*/ 153 w 219"/>
                <a:gd name="T47" fmla="*/ 32 h 266"/>
                <a:gd name="T48" fmla="*/ 153 w 219"/>
                <a:gd name="T49" fmla="*/ 0 h 266"/>
                <a:gd name="T50" fmla="*/ 219 w 219"/>
                <a:gd name="T51" fmla="*/ 51 h 266"/>
                <a:gd name="T52" fmla="*/ 192 w 219"/>
                <a:gd name="T53" fmla="*/ 51 h 266"/>
                <a:gd name="T54" fmla="*/ 200 w 219"/>
                <a:gd name="T55" fmla="*/ 141 h 266"/>
                <a:gd name="T56" fmla="*/ 208 w 219"/>
                <a:gd name="T57" fmla="*/ 230 h 266"/>
                <a:gd name="T58" fmla="*/ 211 w 219"/>
                <a:gd name="T59" fmla="*/ 233 h 266"/>
                <a:gd name="T60" fmla="*/ 207 w 219"/>
                <a:gd name="T61" fmla="*/ 247 h 266"/>
                <a:gd name="T62" fmla="*/ 134 w 219"/>
                <a:gd name="T63" fmla="*/ 248 h 266"/>
                <a:gd name="T64" fmla="*/ 131 w 219"/>
                <a:gd name="T65" fmla="*/ 252 h 266"/>
                <a:gd name="T66" fmla="*/ 124 w 219"/>
                <a:gd name="T67" fmla="*/ 251 h 266"/>
                <a:gd name="T68" fmla="*/ 114 w 219"/>
                <a:gd name="T69" fmla="*/ 255 h 266"/>
                <a:gd name="T70" fmla="*/ 101 w 219"/>
                <a:gd name="T71" fmla="*/ 249 h 266"/>
                <a:gd name="T72" fmla="*/ 95 w 219"/>
                <a:gd name="T73" fmla="*/ 250 h 266"/>
                <a:gd name="T74" fmla="*/ 92 w 219"/>
                <a:gd name="T75" fmla="*/ 262 h 266"/>
                <a:gd name="T76" fmla="*/ 86 w 219"/>
                <a:gd name="T77" fmla="*/ 266 h 2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219" h="266">
                  <a:moveTo>
                    <a:pt x="86" y="266"/>
                  </a:moveTo>
                  <a:lnTo>
                    <a:pt x="74" y="251"/>
                  </a:lnTo>
                  <a:lnTo>
                    <a:pt x="63" y="236"/>
                  </a:lnTo>
                  <a:lnTo>
                    <a:pt x="51" y="231"/>
                  </a:lnTo>
                  <a:lnTo>
                    <a:pt x="43" y="225"/>
                  </a:lnTo>
                  <a:lnTo>
                    <a:pt x="33" y="225"/>
                  </a:lnTo>
                  <a:lnTo>
                    <a:pt x="24" y="229"/>
                  </a:lnTo>
                  <a:lnTo>
                    <a:pt x="15" y="227"/>
                  </a:lnTo>
                  <a:lnTo>
                    <a:pt x="8" y="234"/>
                  </a:lnTo>
                  <a:lnTo>
                    <a:pt x="7" y="223"/>
                  </a:lnTo>
                  <a:lnTo>
                    <a:pt x="12" y="213"/>
                  </a:lnTo>
                  <a:lnTo>
                    <a:pt x="15" y="193"/>
                  </a:lnTo>
                  <a:lnTo>
                    <a:pt x="13" y="173"/>
                  </a:lnTo>
                  <a:lnTo>
                    <a:pt x="11" y="162"/>
                  </a:lnTo>
                  <a:lnTo>
                    <a:pt x="14" y="152"/>
                  </a:lnTo>
                  <a:lnTo>
                    <a:pt x="9" y="142"/>
                  </a:lnTo>
                  <a:lnTo>
                    <a:pt x="0" y="133"/>
                  </a:lnTo>
                  <a:lnTo>
                    <a:pt x="4" y="126"/>
                  </a:lnTo>
                  <a:lnTo>
                    <a:pt x="75" y="126"/>
                  </a:lnTo>
                  <a:lnTo>
                    <a:pt x="72" y="96"/>
                  </a:lnTo>
                  <a:lnTo>
                    <a:pt x="77" y="86"/>
                  </a:lnTo>
                  <a:lnTo>
                    <a:pt x="93" y="84"/>
                  </a:lnTo>
                  <a:lnTo>
                    <a:pt x="94" y="31"/>
                  </a:lnTo>
                  <a:lnTo>
                    <a:pt x="153" y="32"/>
                  </a:lnTo>
                  <a:lnTo>
                    <a:pt x="153" y="0"/>
                  </a:lnTo>
                  <a:lnTo>
                    <a:pt x="219" y="51"/>
                  </a:lnTo>
                  <a:lnTo>
                    <a:pt x="192" y="51"/>
                  </a:lnTo>
                  <a:lnTo>
                    <a:pt x="200" y="141"/>
                  </a:lnTo>
                  <a:lnTo>
                    <a:pt x="208" y="230"/>
                  </a:lnTo>
                  <a:lnTo>
                    <a:pt x="211" y="233"/>
                  </a:lnTo>
                  <a:lnTo>
                    <a:pt x="207" y="247"/>
                  </a:lnTo>
                  <a:lnTo>
                    <a:pt x="134" y="248"/>
                  </a:lnTo>
                  <a:lnTo>
                    <a:pt x="131" y="252"/>
                  </a:lnTo>
                  <a:lnTo>
                    <a:pt x="124" y="251"/>
                  </a:lnTo>
                  <a:lnTo>
                    <a:pt x="114" y="255"/>
                  </a:lnTo>
                  <a:lnTo>
                    <a:pt x="101" y="249"/>
                  </a:lnTo>
                  <a:lnTo>
                    <a:pt x="95" y="250"/>
                  </a:lnTo>
                  <a:lnTo>
                    <a:pt x="92" y="262"/>
                  </a:lnTo>
                  <a:lnTo>
                    <a:pt x="86" y="266"/>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91" name="Freeform 90"/>
            <p:cNvSpPr>
              <a:spLocks/>
            </p:cNvSpPr>
            <p:nvPr/>
          </p:nvSpPr>
          <p:spPr bwMode="auto">
            <a:xfrm>
              <a:off x="5912526" y="4545575"/>
              <a:ext cx="89270" cy="243862"/>
            </a:xfrm>
            <a:custGeom>
              <a:avLst/>
              <a:gdLst>
                <a:gd name="T0" fmla="*/ 36 w 54"/>
                <a:gd name="T1" fmla="*/ 48 h 157"/>
                <a:gd name="T2" fmla="*/ 30 w 54"/>
                <a:gd name="T3" fmla="*/ 63 h 157"/>
                <a:gd name="T4" fmla="*/ 34 w 54"/>
                <a:gd name="T5" fmla="*/ 91 h 157"/>
                <a:gd name="T6" fmla="*/ 41 w 54"/>
                <a:gd name="T7" fmla="*/ 90 h 157"/>
                <a:gd name="T8" fmla="*/ 47 w 54"/>
                <a:gd name="T9" fmla="*/ 97 h 157"/>
                <a:gd name="T10" fmla="*/ 54 w 54"/>
                <a:gd name="T11" fmla="*/ 112 h 157"/>
                <a:gd name="T12" fmla="*/ 54 w 54"/>
                <a:gd name="T13" fmla="*/ 139 h 157"/>
                <a:gd name="T14" fmla="*/ 46 w 54"/>
                <a:gd name="T15" fmla="*/ 143 h 157"/>
                <a:gd name="T16" fmla="*/ 40 w 54"/>
                <a:gd name="T17" fmla="*/ 157 h 157"/>
                <a:gd name="T18" fmla="*/ 29 w 54"/>
                <a:gd name="T19" fmla="*/ 145 h 157"/>
                <a:gd name="T20" fmla="*/ 28 w 54"/>
                <a:gd name="T21" fmla="*/ 130 h 157"/>
                <a:gd name="T22" fmla="*/ 33 w 54"/>
                <a:gd name="T23" fmla="*/ 120 h 157"/>
                <a:gd name="T24" fmla="*/ 32 w 54"/>
                <a:gd name="T25" fmla="*/ 112 h 157"/>
                <a:gd name="T26" fmla="*/ 25 w 54"/>
                <a:gd name="T27" fmla="*/ 107 h 157"/>
                <a:gd name="T28" fmla="*/ 20 w 54"/>
                <a:gd name="T29" fmla="*/ 109 h 157"/>
                <a:gd name="T30" fmla="*/ 10 w 54"/>
                <a:gd name="T31" fmla="*/ 99 h 157"/>
                <a:gd name="T32" fmla="*/ 0 w 54"/>
                <a:gd name="T33" fmla="*/ 93 h 157"/>
                <a:gd name="T34" fmla="*/ 6 w 54"/>
                <a:gd name="T35" fmla="*/ 74 h 157"/>
                <a:gd name="T36" fmla="*/ 12 w 54"/>
                <a:gd name="T37" fmla="*/ 67 h 157"/>
                <a:gd name="T38" fmla="*/ 9 w 54"/>
                <a:gd name="T39" fmla="*/ 50 h 157"/>
                <a:gd name="T40" fmla="*/ 13 w 54"/>
                <a:gd name="T41" fmla="*/ 33 h 157"/>
                <a:gd name="T42" fmla="*/ 17 w 54"/>
                <a:gd name="T43" fmla="*/ 27 h 157"/>
                <a:gd name="T44" fmla="*/ 13 w 54"/>
                <a:gd name="T45" fmla="*/ 10 h 157"/>
                <a:gd name="T46" fmla="*/ 4 w 54"/>
                <a:gd name="T47" fmla="*/ 0 h 157"/>
                <a:gd name="T48" fmla="*/ 22 w 54"/>
                <a:gd name="T49" fmla="*/ 4 h 157"/>
                <a:gd name="T50" fmla="*/ 25 w 54"/>
                <a:gd name="T51" fmla="*/ 10 h 157"/>
                <a:gd name="T52" fmla="*/ 32 w 54"/>
                <a:gd name="T53" fmla="*/ 20 h 157"/>
                <a:gd name="T54" fmla="*/ 36 w 54"/>
                <a:gd name="T55" fmla="*/ 48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54" h="157">
                  <a:moveTo>
                    <a:pt x="36" y="48"/>
                  </a:moveTo>
                  <a:lnTo>
                    <a:pt x="30" y="63"/>
                  </a:lnTo>
                  <a:lnTo>
                    <a:pt x="34" y="91"/>
                  </a:lnTo>
                  <a:lnTo>
                    <a:pt x="41" y="90"/>
                  </a:lnTo>
                  <a:lnTo>
                    <a:pt x="47" y="97"/>
                  </a:lnTo>
                  <a:lnTo>
                    <a:pt x="54" y="112"/>
                  </a:lnTo>
                  <a:lnTo>
                    <a:pt x="54" y="139"/>
                  </a:lnTo>
                  <a:lnTo>
                    <a:pt x="46" y="143"/>
                  </a:lnTo>
                  <a:lnTo>
                    <a:pt x="40" y="157"/>
                  </a:lnTo>
                  <a:lnTo>
                    <a:pt x="29" y="145"/>
                  </a:lnTo>
                  <a:lnTo>
                    <a:pt x="28" y="130"/>
                  </a:lnTo>
                  <a:lnTo>
                    <a:pt x="33" y="120"/>
                  </a:lnTo>
                  <a:lnTo>
                    <a:pt x="32" y="112"/>
                  </a:lnTo>
                  <a:lnTo>
                    <a:pt x="25" y="107"/>
                  </a:lnTo>
                  <a:lnTo>
                    <a:pt x="20" y="109"/>
                  </a:lnTo>
                  <a:lnTo>
                    <a:pt x="10" y="99"/>
                  </a:lnTo>
                  <a:lnTo>
                    <a:pt x="0" y="93"/>
                  </a:lnTo>
                  <a:lnTo>
                    <a:pt x="6" y="74"/>
                  </a:lnTo>
                  <a:lnTo>
                    <a:pt x="12" y="67"/>
                  </a:lnTo>
                  <a:lnTo>
                    <a:pt x="9" y="50"/>
                  </a:lnTo>
                  <a:lnTo>
                    <a:pt x="13" y="33"/>
                  </a:lnTo>
                  <a:lnTo>
                    <a:pt x="17" y="27"/>
                  </a:lnTo>
                  <a:lnTo>
                    <a:pt x="13" y="10"/>
                  </a:lnTo>
                  <a:lnTo>
                    <a:pt x="4" y="0"/>
                  </a:lnTo>
                  <a:lnTo>
                    <a:pt x="22" y="4"/>
                  </a:lnTo>
                  <a:lnTo>
                    <a:pt x="25" y="10"/>
                  </a:lnTo>
                  <a:lnTo>
                    <a:pt x="32" y="20"/>
                  </a:lnTo>
                  <a:lnTo>
                    <a:pt x="36" y="48"/>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92" name="Freeform 91"/>
            <p:cNvSpPr>
              <a:spLocks/>
            </p:cNvSpPr>
            <p:nvPr/>
          </p:nvSpPr>
          <p:spPr bwMode="auto">
            <a:xfrm>
              <a:off x="5279370" y="4794096"/>
              <a:ext cx="400061" cy="391421"/>
            </a:xfrm>
            <a:custGeom>
              <a:avLst/>
              <a:gdLst>
                <a:gd name="T0" fmla="*/ 76 w 242"/>
                <a:gd name="T1" fmla="*/ 242 h 252"/>
                <a:gd name="T2" fmla="*/ 64 w 242"/>
                <a:gd name="T3" fmla="*/ 226 h 252"/>
                <a:gd name="T4" fmla="*/ 58 w 242"/>
                <a:gd name="T5" fmla="*/ 211 h 252"/>
                <a:gd name="T6" fmla="*/ 54 w 242"/>
                <a:gd name="T7" fmla="*/ 191 h 252"/>
                <a:gd name="T8" fmla="*/ 50 w 242"/>
                <a:gd name="T9" fmla="*/ 176 h 252"/>
                <a:gd name="T10" fmla="*/ 45 w 242"/>
                <a:gd name="T11" fmla="*/ 144 h 252"/>
                <a:gd name="T12" fmla="*/ 46 w 242"/>
                <a:gd name="T13" fmla="*/ 119 h 252"/>
                <a:gd name="T14" fmla="*/ 44 w 242"/>
                <a:gd name="T15" fmla="*/ 108 h 252"/>
                <a:gd name="T16" fmla="*/ 37 w 242"/>
                <a:gd name="T17" fmla="*/ 99 h 252"/>
                <a:gd name="T18" fmla="*/ 28 w 242"/>
                <a:gd name="T19" fmla="*/ 82 h 252"/>
                <a:gd name="T20" fmla="*/ 19 w 242"/>
                <a:gd name="T21" fmla="*/ 57 h 252"/>
                <a:gd name="T22" fmla="*/ 15 w 242"/>
                <a:gd name="T23" fmla="*/ 44 h 252"/>
                <a:gd name="T24" fmla="*/ 1 w 242"/>
                <a:gd name="T25" fmla="*/ 24 h 252"/>
                <a:gd name="T26" fmla="*/ 0 w 242"/>
                <a:gd name="T27" fmla="*/ 8 h 252"/>
                <a:gd name="T28" fmla="*/ 9 w 242"/>
                <a:gd name="T29" fmla="*/ 4 h 252"/>
                <a:gd name="T30" fmla="*/ 20 w 242"/>
                <a:gd name="T31" fmla="*/ 0 h 252"/>
                <a:gd name="T32" fmla="*/ 32 w 242"/>
                <a:gd name="T33" fmla="*/ 1 h 252"/>
                <a:gd name="T34" fmla="*/ 42 w 242"/>
                <a:gd name="T35" fmla="*/ 10 h 252"/>
                <a:gd name="T36" fmla="*/ 45 w 242"/>
                <a:gd name="T37" fmla="*/ 9 h 252"/>
                <a:gd name="T38" fmla="*/ 119 w 242"/>
                <a:gd name="T39" fmla="*/ 8 h 252"/>
                <a:gd name="T40" fmla="*/ 131 w 242"/>
                <a:gd name="T41" fmla="*/ 18 h 252"/>
                <a:gd name="T42" fmla="*/ 175 w 242"/>
                <a:gd name="T43" fmla="*/ 21 h 252"/>
                <a:gd name="T44" fmla="*/ 208 w 242"/>
                <a:gd name="T45" fmla="*/ 13 h 252"/>
                <a:gd name="T46" fmla="*/ 223 w 242"/>
                <a:gd name="T47" fmla="*/ 8 h 252"/>
                <a:gd name="T48" fmla="*/ 235 w 242"/>
                <a:gd name="T49" fmla="*/ 9 h 252"/>
                <a:gd name="T50" fmla="*/ 242 w 242"/>
                <a:gd name="T51" fmla="*/ 14 h 252"/>
                <a:gd name="T52" fmla="*/ 242 w 242"/>
                <a:gd name="T53" fmla="*/ 15 h 252"/>
                <a:gd name="T54" fmla="*/ 232 w 242"/>
                <a:gd name="T55" fmla="*/ 20 h 252"/>
                <a:gd name="T56" fmla="*/ 226 w 242"/>
                <a:gd name="T57" fmla="*/ 20 h 252"/>
                <a:gd name="T58" fmla="*/ 214 w 242"/>
                <a:gd name="T59" fmla="*/ 28 h 252"/>
                <a:gd name="T60" fmla="*/ 208 w 242"/>
                <a:gd name="T61" fmla="*/ 20 h 252"/>
                <a:gd name="T62" fmla="*/ 179 w 242"/>
                <a:gd name="T63" fmla="*/ 27 h 252"/>
                <a:gd name="T64" fmla="*/ 166 w 242"/>
                <a:gd name="T65" fmla="*/ 28 h 252"/>
                <a:gd name="T66" fmla="*/ 163 w 242"/>
                <a:gd name="T67" fmla="*/ 102 h 252"/>
                <a:gd name="T68" fmla="*/ 145 w 242"/>
                <a:gd name="T69" fmla="*/ 102 h 252"/>
                <a:gd name="T70" fmla="*/ 143 w 242"/>
                <a:gd name="T71" fmla="*/ 163 h 252"/>
                <a:gd name="T72" fmla="*/ 139 w 242"/>
                <a:gd name="T73" fmla="*/ 240 h 252"/>
                <a:gd name="T74" fmla="*/ 123 w 242"/>
                <a:gd name="T75" fmla="*/ 250 h 252"/>
                <a:gd name="T76" fmla="*/ 114 w 242"/>
                <a:gd name="T77" fmla="*/ 252 h 252"/>
                <a:gd name="T78" fmla="*/ 103 w 242"/>
                <a:gd name="T79" fmla="*/ 248 h 252"/>
                <a:gd name="T80" fmla="*/ 95 w 242"/>
                <a:gd name="T81" fmla="*/ 246 h 252"/>
                <a:gd name="T82" fmla="*/ 92 w 242"/>
                <a:gd name="T83" fmla="*/ 238 h 252"/>
                <a:gd name="T84" fmla="*/ 85 w 242"/>
                <a:gd name="T85" fmla="*/ 232 h 252"/>
                <a:gd name="T86" fmla="*/ 76 w 242"/>
                <a:gd name="T87" fmla="*/ 242 h 2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42" h="252">
                  <a:moveTo>
                    <a:pt x="76" y="242"/>
                  </a:moveTo>
                  <a:lnTo>
                    <a:pt x="64" y="226"/>
                  </a:lnTo>
                  <a:lnTo>
                    <a:pt x="58" y="211"/>
                  </a:lnTo>
                  <a:lnTo>
                    <a:pt x="54" y="191"/>
                  </a:lnTo>
                  <a:lnTo>
                    <a:pt x="50" y="176"/>
                  </a:lnTo>
                  <a:lnTo>
                    <a:pt x="45" y="144"/>
                  </a:lnTo>
                  <a:lnTo>
                    <a:pt x="46" y="119"/>
                  </a:lnTo>
                  <a:lnTo>
                    <a:pt x="44" y="108"/>
                  </a:lnTo>
                  <a:lnTo>
                    <a:pt x="37" y="99"/>
                  </a:lnTo>
                  <a:lnTo>
                    <a:pt x="28" y="82"/>
                  </a:lnTo>
                  <a:lnTo>
                    <a:pt x="19" y="57"/>
                  </a:lnTo>
                  <a:lnTo>
                    <a:pt x="15" y="44"/>
                  </a:lnTo>
                  <a:lnTo>
                    <a:pt x="1" y="24"/>
                  </a:lnTo>
                  <a:lnTo>
                    <a:pt x="0" y="8"/>
                  </a:lnTo>
                  <a:lnTo>
                    <a:pt x="9" y="4"/>
                  </a:lnTo>
                  <a:lnTo>
                    <a:pt x="20" y="0"/>
                  </a:lnTo>
                  <a:lnTo>
                    <a:pt x="32" y="1"/>
                  </a:lnTo>
                  <a:lnTo>
                    <a:pt x="42" y="10"/>
                  </a:lnTo>
                  <a:lnTo>
                    <a:pt x="45" y="9"/>
                  </a:lnTo>
                  <a:lnTo>
                    <a:pt x="119" y="8"/>
                  </a:lnTo>
                  <a:lnTo>
                    <a:pt x="131" y="18"/>
                  </a:lnTo>
                  <a:lnTo>
                    <a:pt x="175" y="21"/>
                  </a:lnTo>
                  <a:lnTo>
                    <a:pt x="208" y="13"/>
                  </a:lnTo>
                  <a:lnTo>
                    <a:pt x="223" y="8"/>
                  </a:lnTo>
                  <a:lnTo>
                    <a:pt x="235" y="9"/>
                  </a:lnTo>
                  <a:lnTo>
                    <a:pt x="242" y="14"/>
                  </a:lnTo>
                  <a:lnTo>
                    <a:pt x="242" y="15"/>
                  </a:lnTo>
                  <a:lnTo>
                    <a:pt x="232" y="20"/>
                  </a:lnTo>
                  <a:lnTo>
                    <a:pt x="226" y="20"/>
                  </a:lnTo>
                  <a:lnTo>
                    <a:pt x="214" y="28"/>
                  </a:lnTo>
                  <a:lnTo>
                    <a:pt x="208" y="20"/>
                  </a:lnTo>
                  <a:lnTo>
                    <a:pt x="179" y="27"/>
                  </a:lnTo>
                  <a:lnTo>
                    <a:pt x="166" y="28"/>
                  </a:lnTo>
                  <a:lnTo>
                    <a:pt x="163" y="102"/>
                  </a:lnTo>
                  <a:lnTo>
                    <a:pt x="145" y="102"/>
                  </a:lnTo>
                  <a:lnTo>
                    <a:pt x="143" y="163"/>
                  </a:lnTo>
                  <a:lnTo>
                    <a:pt x="139" y="240"/>
                  </a:lnTo>
                  <a:lnTo>
                    <a:pt x="123" y="250"/>
                  </a:lnTo>
                  <a:lnTo>
                    <a:pt x="114" y="252"/>
                  </a:lnTo>
                  <a:lnTo>
                    <a:pt x="103" y="248"/>
                  </a:lnTo>
                  <a:lnTo>
                    <a:pt x="95" y="246"/>
                  </a:lnTo>
                  <a:lnTo>
                    <a:pt x="92" y="238"/>
                  </a:lnTo>
                  <a:lnTo>
                    <a:pt x="85" y="232"/>
                  </a:lnTo>
                  <a:lnTo>
                    <a:pt x="76" y="242"/>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93" name="Freeform 92"/>
            <p:cNvSpPr>
              <a:spLocks/>
            </p:cNvSpPr>
            <p:nvPr/>
          </p:nvSpPr>
          <p:spPr bwMode="auto">
            <a:xfrm>
              <a:off x="4937170" y="3490911"/>
              <a:ext cx="464534" cy="380549"/>
            </a:xfrm>
            <a:custGeom>
              <a:avLst/>
              <a:gdLst>
                <a:gd name="T0" fmla="*/ 34 w 281"/>
                <a:gd name="T1" fmla="*/ 239 h 245"/>
                <a:gd name="T2" fmla="*/ 34 w 281"/>
                <a:gd name="T3" fmla="*/ 225 h 245"/>
                <a:gd name="T4" fmla="*/ 13 w 281"/>
                <a:gd name="T5" fmla="*/ 220 h 245"/>
                <a:gd name="T6" fmla="*/ 12 w 281"/>
                <a:gd name="T7" fmla="*/ 210 h 245"/>
                <a:gd name="T8" fmla="*/ 2 w 281"/>
                <a:gd name="T9" fmla="*/ 197 h 245"/>
                <a:gd name="T10" fmla="*/ 0 w 281"/>
                <a:gd name="T11" fmla="*/ 187 h 245"/>
                <a:gd name="T12" fmla="*/ 1 w 281"/>
                <a:gd name="T13" fmla="*/ 177 h 245"/>
                <a:gd name="T14" fmla="*/ 13 w 281"/>
                <a:gd name="T15" fmla="*/ 176 h 245"/>
                <a:gd name="T16" fmla="*/ 19 w 281"/>
                <a:gd name="T17" fmla="*/ 169 h 245"/>
                <a:gd name="T18" fmla="*/ 44 w 281"/>
                <a:gd name="T19" fmla="*/ 167 h 245"/>
                <a:gd name="T20" fmla="*/ 60 w 281"/>
                <a:gd name="T21" fmla="*/ 164 h 245"/>
                <a:gd name="T22" fmla="*/ 62 w 281"/>
                <a:gd name="T23" fmla="*/ 151 h 245"/>
                <a:gd name="T24" fmla="*/ 72 w 281"/>
                <a:gd name="T25" fmla="*/ 137 h 245"/>
                <a:gd name="T26" fmla="*/ 71 w 281"/>
                <a:gd name="T27" fmla="*/ 89 h 245"/>
                <a:gd name="T28" fmla="*/ 97 w 281"/>
                <a:gd name="T29" fmla="*/ 80 h 245"/>
                <a:gd name="T30" fmla="*/ 149 w 281"/>
                <a:gd name="T31" fmla="*/ 39 h 245"/>
                <a:gd name="T32" fmla="*/ 209 w 281"/>
                <a:gd name="T33" fmla="*/ 0 h 245"/>
                <a:gd name="T34" fmla="*/ 238 w 281"/>
                <a:gd name="T35" fmla="*/ 9 h 245"/>
                <a:gd name="T36" fmla="*/ 248 w 281"/>
                <a:gd name="T37" fmla="*/ 20 h 245"/>
                <a:gd name="T38" fmla="*/ 261 w 281"/>
                <a:gd name="T39" fmla="*/ 12 h 245"/>
                <a:gd name="T40" fmla="*/ 266 w 281"/>
                <a:gd name="T41" fmla="*/ 45 h 245"/>
                <a:gd name="T42" fmla="*/ 273 w 281"/>
                <a:gd name="T43" fmla="*/ 50 h 245"/>
                <a:gd name="T44" fmla="*/ 274 w 281"/>
                <a:gd name="T45" fmla="*/ 57 h 245"/>
                <a:gd name="T46" fmla="*/ 281 w 281"/>
                <a:gd name="T47" fmla="*/ 64 h 245"/>
                <a:gd name="T48" fmla="*/ 278 w 281"/>
                <a:gd name="T49" fmla="*/ 73 h 245"/>
                <a:gd name="T50" fmla="*/ 271 w 281"/>
                <a:gd name="T51" fmla="*/ 115 h 245"/>
                <a:gd name="T52" fmla="*/ 271 w 281"/>
                <a:gd name="T53" fmla="*/ 142 h 245"/>
                <a:gd name="T54" fmla="*/ 248 w 281"/>
                <a:gd name="T55" fmla="*/ 162 h 245"/>
                <a:gd name="T56" fmla="*/ 241 w 281"/>
                <a:gd name="T57" fmla="*/ 189 h 245"/>
                <a:gd name="T58" fmla="*/ 249 w 281"/>
                <a:gd name="T59" fmla="*/ 197 h 245"/>
                <a:gd name="T60" fmla="*/ 249 w 281"/>
                <a:gd name="T61" fmla="*/ 210 h 245"/>
                <a:gd name="T62" fmla="*/ 260 w 281"/>
                <a:gd name="T63" fmla="*/ 210 h 245"/>
                <a:gd name="T64" fmla="*/ 259 w 281"/>
                <a:gd name="T65" fmla="*/ 220 h 245"/>
                <a:gd name="T66" fmla="*/ 254 w 281"/>
                <a:gd name="T67" fmla="*/ 221 h 245"/>
                <a:gd name="T68" fmla="*/ 253 w 281"/>
                <a:gd name="T69" fmla="*/ 228 h 245"/>
                <a:gd name="T70" fmla="*/ 250 w 281"/>
                <a:gd name="T71" fmla="*/ 228 h 245"/>
                <a:gd name="T72" fmla="*/ 237 w 281"/>
                <a:gd name="T73" fmla="*/ 206 h 245"/>
                <a:gd name="T74" fmla="*/ 233 w 281"/>
                <a:gd name="T75" fmla="*/ 205 h 245"/>
                <a:gd name="T76" fmla="*/ 219 w 281"/>
                <a:gd name="T77" fmla="*/ 216 h 245"/>
                <a:gd name="T78" fmla="*/ 205 w 281"/>
                <a:gd name="T79" fmla="*/ 210 h 245"/>
                <a:gd name="T80" fmla="*/ 195 w 281"/>
                <a:gd name="T81" fmla="*/ 209 h 245"/>
                <a:gd name="T82" fmla="*/ 189 w 281"/>
                <a:gd name="T83" fmla="*/ 212 h 245"/>
                <a:gd name="T84" fmla="*/ 179 w 281"/>
                <a:gd name="T85" fmla="*/ 212 h 245"/>
                <a:gd name="T86" fmla="*/ 168 w 281"/>
                <a:gd name="T87" fmla="*/ 220 h 245"/>
                <a:gd name="T88" fmla="*/ 159 w 281"/>
                <a:gd name="T89" fmla="*/ 221 h 245"/>
                <a:gd name="T90" fmla="*/ 137 w 281"/>
                <a:gd name="T91" fmla="*/ 210 h 245"/>
                <a:gd name="T92" fmla="*/ 128 w 281"/>
                <a:gd name="T93" fmla="*/ 215 h 245"/>
                <a:gd name="T94" fmla="*/ 119 w 281"/>
                <a:gd name="T95" fmla="*/ 215 h 245"/>
                <a:gd name="T96" fmla="*/ 112 w 281"/>
                <a:gd name="T97" fmla="*/ 207 h 245"/>
                <a:gd name="T98" fmla="*/ 93 w 281"/>
                <a:gd name="T99" fmla="*/ 199 h 245"/>
                <a:gd name="T100" fmla="*/ 74 w 281"/>
                <a:gd name="T101" fmla="*/ 202 h 245"/>
                <a:gd name="T102" fmla="*/ 69 w 281"/>
                <a:gd name="T103" fmla="*/ 206 h 245"/>
                <a:gd name="T104" fmla="*/ 67 w 281"/>
                <a:gd name="T105" fmla="*/ 218 h 245"/>
                <a:gd name="T106" fmla="*/ 61 w 281"/>
                <a:gd name="T107" fmla="*/ 227 h 245"/>
                <a:gd name="T108" fmla="*/ 60 w 281"/>
                <a:gd name="T109" fmla="*/ 245 h 245"/>
                <a:gd name="T110" fmla="*/ 46 w 281"/>
                <a:gd name="T111" fmla="*/ 233 h 245"/>
                <a:gd name="T112" fmla="*/ 40 w 281"/>
                <a:gd name="T113" fmla="*/ 233 h 245"/>
                <a:gd name="T114" fmla="*/ 34 w 281"/>
                <a:gd name="T115" fmla="*/ 239 h 2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81" h="245">
                  <a:moveTo>
                    <a:pt x="34" y="239"/>
                  </a:moveTo>
                  <a:lnTo>
                    <a:pt x="34" y="225"/>
                  </a:lnTo>
                  <a:lnTo>
                    <a:pt x="13" y="220"/>
                  </a:lnTo>
                  <a:lnTo>
                    <a:pt x="12" y="210"/>
                  </a:lnTo>
                  <a:lnTo>
                    <a:pt x="2" y="197"/>
                  </a:lnTo>
                  <a:lnTo>
                    <a:pt x="0" y="187"/>
                  </a:lnTo>
                  <a:lnTo>
                    <a:pt x="1" y="177"/>
                  </a:lnTo>
                  <a:lnTo>
                    <a:pt x="13" y="176"/>
                  </a:lnTo>
                  <a:lnTo>
                    <a:pt x="19" y="169"/>
                  </a:lnTo>
                  <a:lnTo>
                    <a:pt x="44" y="167"/>
                  </a:lnTo>
                  <a:lnTo>
                    <a:pt x="60" y="164"/>
                  </a:lnTo>
                  <a:lnTo>
                    <a:pt x="62" y="151"/>
                  </a:lnTo>
                  <a:lnTo>
                    <a:pt x="72" y="137"/>
                  </a:lnTo>
                  <a:lnTo>
                    <a:pt x="71" y="89"/>
                  </a:lnTo>
                  <a:lnTo>
                    <a:pt x="97" y="80"/>
                  </a:lnTo>
                  <a:lnTo>
                    <a:pt x="149" y="39"/>
                  </a:lnTo>
                  <a:lnTo>
                    <a:pt x="209" y="0"/>
                  </a:lnTo>
                  <a:lnTo>
                    <a:pt x="238" y="9"/>
                  </a:lnTo>
                  <a:lnTo>
                    <a:pt x="248" y="20"/>
                  </a:lnTo>
                  <a:lnTo>
                    <a:pt x="261" y="12"/>
                  </a:lnTo>
                  <a:lnTo>
                    <a:pt x="266" y="45"/>
                  </a:lnTo>
                  <a:lnTo>
                    <a:pt x="273" y="50"/>
                  </a:lnTo>
                  <a:lnTo>
                    <a:pt x="274" y="57"/>
                  </a:lnTo>
                  <a:lnTo>
                    <a:pt x="281" y="64"/>
                  </a:lnTo>
                  <a:lnTo>
                    <a:pt x="278" y="73"/>
                  </a:lnTo>
                  <a:lnTo>
                    <a:pt x="271" y="115"/>
                  </a:lnTo>
                  <a:lnTo>
                    <a:pt x="271" y="142"/>
                  </a:lnTo>
                  <a:lnTo>
                    <a:pt x="248" y="162"/>
                  </a:lnTo>
                  <a:lnTo>
                    <a:pt x="241" y="189"/>
                  </a:lnTo>
                  <a:lnTo>
                    <a:pt x="249" y="197"/>
                  </a:lnTo>
                  <a:lnTo>
                    <a:pt x="249" y="210"/>
                  </a:lnTo>
                  <a:lnTo>
                    <a:pt x="260" y="210"/>
                  </a:lnTo>
                  <a:lnTo>
                    <a:pt x="259" y="220"/>
                  </a:lnTo>
                  <a:lnTo>
                    <a:pt x="254" y="221"/>
                  </a:lnTo>
                  <a:lnTo>
                    <a:pt x="253" y="228"/>
                  </a:lnTo>
                  <a:lnTo>
                    <a:pt x="250" y="228"/>
                  </a:lnTo>
                  <a:lnTo>
                    <a:pt x="237" y="206"/>
                  </a:lnTo>
                  <a:lnTo>
                    <a:pt x="233" y="205"/>
                  </a:lnTo>
                  <a:lnTo>
                    <a:pt x="219" y="216"/>
                  </a:lnTo>
                  <a:lnTo>
                    <a:pt x="205" y="210"/>
                  </a:lnTo>
                  <a:lnTo>
                    <a:pt x="195" y="209"/>
                  </a:lnTo>
                  <a:lnTo>
                    <a:pt x="189" y="212"/>
                  </a:lnTo>
                  <a:lnTo>
                    <a:pt x="179" y="212"/>
                  </a:lnTo>
                  <a:lnTo>
                    <a:pt x="168" y="220"/>
                  </a:lnTo>
                  <a:lnTo>
                    <a:pt x="159" y="221"/>
                  </a:lnTo>
                  <a:lnTo>
                    <a:pt x="137" y="210"/>
                  </a:lnTo>
                  <a:lnTo>
                    <a:pt x="128" y="215"/>
                  </a:lnTo>
                  <a:lnTo>
                    <a:pt x="119" y="215"/>
                  </a:lnTo>
                  <a:lnTo>
                    <a:pt x="112" y="207"/>
                  </a:lnTo>
                  <a:lnTo>
                    <a:pt x="93" y="199"/>
                  </a:lnTo>
                  <a:lnTo>
                    <a:pt x="74" y="202"/>
                  </a:lnTo>
                  <a:lnTo>
                    <a:pt x="69" y="206"/>
                  </a:lnTo>
                  <a:lnTo>
                    <a:pt x="67" y="218"/>
                  </a:lnTo>
                  <a:lnTo>
                    <a:pt x="61" y="227"/>
                  </a:lnTo>
                  <a:lnTo>
                    <a:pt x="60" y="245"/>
                  </a:lnTo>
                  <a:lnTo>
                    <a:pt x="46" y="233"/>
                  </a:lnTo>
                  <a:lnTo>
                    <a:pt x="40" y="233"/>
                  </a:lnTo>
                  <a:lnTo>
                    <a:pt x="34" y="23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94" name="Freeform 93"/>
            <p:cNvSpPr>
              <a:spLocks/>
            </p:cNvSpPr>
            <p:nvPr/>
          </p:nvSpPr>
          <p:spPr bwMode="auto">
            <a:xfrm>
              <a:off x="5009909" y="3800011"/>
              <a:ext cx="357078" cy="310652"/>
            </a:xfrm>
            <a:custGeom>
              <a:avLst/>
              <a:gdLst>
                <a:gd name="T0" fmla="*/ 106 w 216"/>
                <a:gd name="T1" fmla="*/ 189 h 200"/>
                <a:gd name="T2" fmla="*/ 87 w 216"/>
                <a:gd name="T3" fmla="*/ 197 h 200"/>
                <a:gd name="T4" fmla="*/ 80 w 216"/>
                <a:gd name="T5" fmla="*/ 196 h 200"/>
                <a:gd name="T6" fmla="*/ 73 w 216"/>
                <a:gd name="T7" fmla="*/ 200 h 200"/>
                <a:gd name="T8" fmla="*/ 59 w 216"/>
                <a:gd name="T9" fmla="*/ 200 h 200"/>
                <a:gd name="T10" fmla="*/ 49 w 216"/>
                <a:gd name="T11" fmla="*/ 187 h 200"/>
                <a:gd name="T12" fmla="*/ 43 w 216"/>
                <a:gd name="T13" fmla="*/ 172 h 200"/>
                <a:gd name="T14" fmla="*/ 30 w 216"/>
                <a:gd name="T15" fmla="*/ 158 h 200"/>
                <a:gd name="T16" fmla="*/ 16 w 216"/>
                <a:gd name="T17" fmla="*/ 158 h 200"/>
                <a:gd name="T18" fmla="*/ 0 w 216"/>
                <a:gd name="T19" fmla="*/ 158 h 200"/>
                <a:gd name="T20" fmla="*/ 1 w 216"/>
                <a:gd name="T21" fmla="*/ 125 h 200"/>
                <a:gd name="T22" fmla="*/ 0 w 216"/>
                <a:gd name="T23" fmla="*/ 112 h 200"/>
                <a:gd name="T24" fmla="*/ 4 w 216"/>
                <a:gd name="T25" fmla="*/ 98 h 200"/>
                <a:gd name="T26" fmla="*/ 9 w 216"/>
                <a:gd name="T27" fmla="*/ 92 h 200"/>
                <a:gd name="T28" fmla="*/ 18 w 216"/>
                <a:gd name="T29" fmla="*/ 79 h 200"/>
                <a:gd name="T30" fmla="*/ 16 w 216"/>
                <a:gd name="T31" fmla="*/ 74 h 200"/>
                <a:gd name="T32" fmla="*/ 20 w 216"/>
                <a:gd name="T33" fmla="*/ 65 h 200"/>
                <a:gd name="T34" fmla="*/ 16 w 216"/>
                <a:gd name="T35" fmla="*/ 53 h 200"/>
                <a:gd name="T36" fmla="*/ 16 w 216"/>
                <a:gd name="T37" fmla="*/ 46 h 200"/>
                <a:gd name="T38" fmla="*/ 17 w 216"/>
                <a:gd name="T39" fmla="*/ 28 h 200"/>
                <a:gd name="T40" fmla="*/ 23 w 216"/>
                <a:gd name="T41" fmla="*/ 19 h 200"/>
                <a:gd name="T42" fmla="*/ 25 w 216"/>
                <a:gd name="T43" fmla="*/ 7 h 200"/>
                <a:gd name="T44" fmla="*/ 30 w 216"/>
                <a:gd name="T45" fmla="*/ 3 h 200"/>
                <a:gd name="T46" fmla="*/ 49 w 216"/>
                <a:gd name="T47" fmla="*/ 0 h 200"/>
                <a:gd name="T48" fmla="*/ 68 w 216"/>
                <a:gd name="T49" fmla="*/ 8 h 200"/>
                <a:gd name="T50" fmla="*/ 75 w 216"/>
                <a:gd name="T51" fmla="*/ 16 h 200"/>
                <a:gd name="T52" fmla="*/ 84 w 216"/>
                <a:gd name="T53" fmla="*/ 16 h 200"/>
                <a:gd name="T54" fmla="*/ 93 w 216"/>
                <a:gd name="T55" fmla="*/ 11 h 200"/>
                <a:gd name="T56" fmla="*/ 115 w 216"/>
                <a:gd name="T57" fmla="*/ 22 h 200"/>
                <a:gd name="T58" fmla="*/ 124 w 216"/>
                <a:gd name="T59" fmla="*/ 21 h 200"/>
                <a:gd name="T60" fmla="*/ 135 w 216"/>
                <a:gd name="T61" fmla="*/ 13 h 200"/>
                <a:gd name="T62" fmla="*/ 145 w 216"/>
                <a:gd name="T63" fmla="*/ 13 h 200"/>
                <a:gd name="T64" fmla="*/ 151 w 216"/>
                <a:gd name="T65" fmla="*/ 10 h 200"/>
                <a:gd name="T66" fmla="*/ 161 w 216"/>
                <a:gd name="T67" fmla="*/ 11 h 200"/>
                <a:gd name="T68" fmla="*/ 175 w 216"/>
                <a:gd name="T69" fmla="*/ 17 h 200"/>
                <a:gd name="T70" fmla="*/ 189 w 216"/>
                <a:gd name="T71" fmla="*/ 6 h 200"/>
                <a:gd name="T72" fmla="*/ 193 w 216"/>
                <a:gd name="T73" fmla="*/ 7 h 200"/>
                <a:gd name="T74" fmla="*/ 206 w 216"/>
                <a:gd name="T75" fmla="*/ 29 h 200"/>
                <a:gd name="T76" fmla="*/ 209 w 216"/>
                <a:gd name="T77" fmla="*/ 29 h 200"/>
                <a:gd name="T78" fmla="*/ 216 w 216"/>
                <a:gd name="T79" fmla="*/ 37 h 200"/>
                <a:gd name="T80" fmla="*/ 214 w 216"/>
                <a:gd name="T81" fmla="*/ 41 h 200"/>
                <a:gd name="T82" fmla="*/ 214 w 216"/>
                <a:gd name="T83" fmla="*/ 48 h 200"/>
                <a:gd name="T84" fmla="*/ 199 w 216"/>
                <a:gd name="T85" fmla="*/ 64 h 200"/>
                <a:gd name="T86" fmla="*/ 194 w 216"/>
                <a:gd name="T87" fmla="*/ 77 h 200"/>
                <a:gd name="T88" fmla="*/ 191 w 216"/>
                <a:gd name="T89" fmla="*/ 88 h 200"/>
                <a:gd name="T90" fmla="*/ 187 w 216"/>
                <a:gd name="T91" fmla="*/ 93 h 200"/>
                <a:gd name="T92" fmla="*/ 184 w 216"/>
                <a:gd name="T93" fmla="*/ 107 h 200"/>
                <a:gd name="T94" fmla="*/ 174 w 216"/>
                <a:gd name="T95" fmla="*/ 116 h 200"/>
                <a:gd name="T96" fmla="*/ 172 w 216"/>
                <a:gd name="T97" fmla="*/ 126 h 200"/>
                <a:gd name="T98" fmla="*/ 167 w 216"/>
                <a:gd name="T99" fmla="*/ 135 h 200"/>
                <a:gd name="T100" fmla="*/ 166 w 216"/>
                <a:gd name="T101" fmla="*/ 143 h 200"/>
                <a:gd name="T102" fmla="*/ 153 w 216"/>
                <a:gd name="T103" fmla="*/ 150 h 200"/>
                <a:gd name="T104" fmla="*/ 143 w 216"/>
                <a:gd name="T105" fmla="*/ 142 h 200"/>
                <a:gd name="T106" fmla="*/ 136 w 216"/>
                <a:gd name="T107" fmla="*/ 142 h 200"/>
                <a:gd name="T108" fmla="*/ 125 w 216"/>
                <a:gd name="T109" fmla="*/ 154 h 200"/>
                <a:gd name="T110" fmla="*/ 120 w 216"/>
                <a:gd name="T111" fmla="*/ 155 h 200"/>
                <a:gd name="T112" fmla="*/ 111 w 216"/>
                <a:gd name="T113" fmla="*/ 175 h 200"/>
                <a:gd name="T114" fmla="*/ 106 w 216"/>
                <a:gd name="T115" fmla="*/ 189 h 2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16" h="200">
                  <a:moveTo>
                    <a:pt x="106" y="189"/>
                  </a:moveTo>
                  <a:lnTo>
                    <a:pt x="87" y="197"/>
                  </a:lnTo>
                  <a:lnTo>
                    <a:pt x="80" y="196"/>
                  </a:lnTo>
                  <a:lnTo>
                    <a:pt x="73" y="200"/>
                  </a:lnTo>
                  <a:lnTo>
                    <a:pt x="59" y="200"/>
                  </a:lnTo>
                  <a:lnTo>
                    <a:pt x="49" y="187"/>
                  </a:lnTo>
                  <a:lnTo>
                    <a:pt x="43" y="172"/>
                  </a:lnTo>
                  <a:lnTo>
                    <a:pt x="30" y="158"/>
                  </a:lnTo>
                  <a:lnTo>
                    <a:pt x="16" y="158"/>
                  </a:lnTo>
                  <a:lnTo>
                    <a:pt x="0" y="158"/>
                  </a:lnTo>
                  <a:lnTo>
                    <a:pt x="1" y="125"/>
                  </a:lnTo>
                  <a:lnTo>
                    <a:pt x="0" y="112"/>
                  </a:lnTo>
                  <a:lnTo>
                    <a:pt x="4" y="98"/>
                  </a:lnTo>
                  <a:lnTo>
                    <a:pt x="9" y="92"/>
                  </a:lnTo>
                  <a:lnTo>
                    <a:pt x="18" y="79"/>
                  </a:lnTo>
                  <a:lnTo>
                    <a:pt x="16" y="74"/>
                  </a:lnTo>
                  <a:lnTo>
                    <a:pt x="20" y="65"/>
                  </a:lnTo>
                  <a:lnTo>
                    <a:pt x="16" y="53"/>
                  </a:lnTo>
                  <a:lnTo>
                    <a:pt x="16" y="46"/>
                  </a:lnTo>
                  <a:lnTo>
                    <a:pt x="17" y="28"/>
                  </a:lnTo>
                  <a:lnTo>
                    <a:pt x="23" y="19"/>
                  </a:lnTo>
                  <a:lnTo>
                    <a:pt x="25" y="7"/>
                  </a:lnTo>
                  <a:lnTo>
                    <a:pt x="30" y="3"/>
                  </a:lnTo>
                  <a:lnTo>
                    <a:pt x="49" y="0"/>
                  </a:lnTo>
                  <a:lnTo>
                    <a:pt x="68" y="8"/>
                  </a:lnTo>
                  <a:lnTo>
                    <a:pt x="75" y="16"/>
                  </a:lnTo>
                  <a:lnTo>
                    <a:pt x="84" y="16"/>
                  </a:lnTo>
                  <a:lnTo>
                    <a:pt x="93" y="11"/>
                  </a:lnTo>
                  <a:lnTo>
                    <a:pt x="115" y="22"/>
                  </a:lnTo>
                  <a:lnTo>
                    <a:pt x="124" y="21"/>
                  </a:lnTo>
                  <a:lnTo>
                    <a:pt x="135" y="13"/>
                  </a:lnTo>
                  <a:lnTo>
                    <a:pt x="145" y="13"/>
                  </a:lnTo>
                  <a:lnTo>
                    <a:pt x="151" y="10"/>
                  </a:lnTo>
                  <a:lnTo>
                    <a:pt x="161" y="11"/>
                  </a:lnTo>
                  <a:lnTo>
                    <a:pt x="175" y="17"/>
                  </a:lnTo>
                  <a:lnTo>
                    <a:pt x="189" y="6"/>
                  </a:lnTo>
                  <a:lnTo>
                    <a:pt x="193" y="7"/>
                  </a:lnTo>
                  <a:lnTo>
                    <a:pt x="206" y="29"/>
                  </a:lnTo>
                  <a:lnTo>
                    <a:pt x="209" y="29"/>
                  </a:lnTo>
                  <a:lnTo>
                    <a:pt x="216" y="37"/>
                  </a:lnTo>
                  <a:lnTo>
                    <a:pt x="214" y="41"/>
                  </a:lnTo>
                  <a:lnTo>
                    <a:pt x="214" y="48"/>
                  </a:lnTo>
                  <a:lnTo>
                    <a:pt x="199" y="64"/>
                  </a:lnTo>
                  <a:lnTo>
                    <a:pt x="194" y="77"/>
                  </a:lnTo>
                  <a:lnTo>
                    <a:pt x="191" y="88"/>
                  </a:lnTo>
                  <a:lnTo>
                    <a:pt x="187" y="93"/>
                  </a:lnTo>
                  <a:lnTo>
                    <a:pt x="184" y="107"/>
                  </a:lnTo>
                  <a:lnTo>
                    <a:pt x="174" y="116"/>
                  </a:lnTo>
                  <a:lnTo>
                    <a:pt x="172" y="126"/>
                  </a:lnTo>
                  <a:lnTo>
                    <a:pt x="167" y="135"/>
                  </a:lnTo>
                  <a:lnTo>
                    <a:pt x="166" y="143"/>
                  </a:lnTo>
                  <a:lnTo>
                    <a:pt x="153" y="150"/>
                  </a:lnTo>
                  <a:lnTo>
                    <a:pt x="143" y="142"/>
                  </a:lnTo>
                  <a:lnTo>
                    <a:pt x="136" y="142"/>
                  </a:lnTo>
                  <a:lnTo>
                    <a:pt x="125" y="154"/>
                  </a:lnTo>
                  <a:lnTo>
                    <a:pt x="120" y="155"/>
                  </a:lnTo>
                  <a:lnTo>
                    <a:pt x="111" y="175"/>
                  </a:lnTo>
                  <a:lnTo>
                    <a:pt x="106" y="18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95" name="Freeform 94"/>
            <p:cNvSpPr>
              <a:spLocks/>
            </p:cNvSpPr>
            <p:nvPr/>
          </p:nvSpPr>
          <p:spPr bwMode="auto">
            <a:xfrm>
              <a:off x="5014867" y="2532550"/>
              <a:ext cx="95882" cy="83876"/>
            </a:xfrm>
            <a:custGeom>
              <a:avLst/>
              <a:gdLst>
                <a:gd name="T0" fmla="*/ 42 w 58"/>
                <a:gd name="T1" fmla="*/ 0 h 54"/>
                <a:gd name="T2" fmla="*/ 55 w 58"/>
                <a:gd name="T3" fmla="*/ 0 h 54"/>
                <a:gd name="T4" fmla="*/ 58 w 58"/>
                <a:gd name="T5" fmla="*/ 7 h 54"/>
                <a:gd name="T6" fmla="*/ 55 w 58"/>
                <a:gd name="T7" fmla="*/ 25 h 54"/>
                <a:gd name="T8" fmla="*/ 51 w 58"/>
                <a:gd name="T9" fmla="*/ 33 h 54"/>
                <a:gd name="T10" fmla="*/ 42 w 58"/>
                <a:gd name="T11" fmla="*/ 33 h 54"/>
                <a:gd name="T12" fmla="*/ 45 w 58"/>
                <a:gd name="T13" fmla="*/ 54 h 54"/>
                <a:gd name="T14" fmla="*/ 36 w 58"/>
                <a:gd name="T15" fmla="*/ 49 h 54"/>
                <a:gd name="T16" fmla="*/ 26 w 58"/>
                <a:gd name="T17" fmla="*/ 40 h 54"/>
                <a:gd name="T18" fmla="*/ 11 w 58"/>
                <a:gd name="T19" fmla="*/ 44 h 54"/>
                <a:gd name="T20" fmla="*/ 0 w 58"/>
                <a:gd name="T21" fmla="*/ 43 h 54"/>
                <a:gd name="T22" fmla="*/ 8 w 58"/>
                <a:gd name="T23" fmla="*/ 37 h 54"/>
                <a:gd name="T24" fmla="*/ 21 w 58"/>
                <a:gd name="T25" fmla="*/ 8 h 54"/>
                <a:gd name="T26" fmla="*/ 42 w 58"/>
                <a:gd name="T27" fmla="*/ 0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8" h="54">
                  <a:moveTo>
                    <a:pt x="42" y="0"/>
                  </a:moveTo>
                  <a:lnTo>
                    <a:pt x="55" y="0"/>
                  </a:lnTo>
                  <a:lnTo>
                    <a:pt x="58" y="7"/>
                  </a:lnTo>
                  <a:lnTo>
                    <a:pt x="55" y="25"/>
                  </a:lnTo>
                  <a:lnTo>
                    <a:pt x="51" y="33"/>
                  </a:lnTo>
                  <a:lnTo>
                    <a:pt x="42" y="33"/>
                  </a:lnTo>
                  <a:lnTo>
                    <a:pt x="45" y="54"/>
                  </a:lnTo>
                  <a:lnTo>
                    <a:pt x="36" y="49"/>
                  </a:lnTo>
                  <a:lnTo>
                    <a:pt x="26" y="40"/>
                  </a:lnTo>
                  <a:lnTo>
                    <a:pt x="11" y="44"/>
                  </a:lnTo>
                  <a:lnTo>
                    <a:pt x="0" y="43"/>
                  </a:lnTo>
                  <a:lnTo>
                    <a:pt x="8" y="37"/>
                  </a:lnTo>
                  <a:lnTo>
                    <a:pt x="21" y="8"/>
                  </a:lnTo>
                  <a:lnTo>
                    <a:pt x="42"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96" name="Freeform 95"/>
            <p:cNvSpPr>
              <a:spLocks/>
            </p:cNvSpPr>
            <p:nvPr/>
          </p:nvSpPr>
          <p:spPr bwMode="auto">
            <a:xfrm>
              <a:off x="5046278" y="2016868"/>
              <a:ext cx="562069" cy="374337"/>
            </a:xfrm>
            <a:custGeom>
              <a:avLst/>
              <a:gdLst>
                <a:gd name="T0" fmla="*/ 294 w 340"/>
                <a:gd name="T1" fmla="*/ 0 h 241"/>
                <a:gd name="T2" fmla="*/ 338 w 340"/>
                <a:gd name="T3" fmla="*/ 13 h 241"/>
                <a:gd name="T4" fmla="*/ 322 w 340"/>
                <a:gd name="T5" fmla="*/ 17 h 241"/>
                <a:gd name="T6" fmla="*/ 340 w 340"/>
                <a:gd name="T7" fmla="*/ 28 h 241"/>
                <a:gd name="T8" fmla="*/ 319 w 340"/>
                <a:gd name="T9" fmla="*/ 35 h 241"/>
                <a:gd name="T10" fmla="*/ 309 w 340"/>
                <a:gd name="T11" fmla="*/ 37 h 241"/>
                <a:gd name="T12" fmla="*/ 311 w 340"/>
                <a:gd name="T13" fmla="*/ 24 h 241"/>
                <a:gd name="T14" fmla="*/ 293 w 340"/>
                <a:gd name="T15" fmla="*/ 18 h 241"/>
                <a:gd name="T16" fmla="*/ 274 w 340"/>
                <a:gd name="T17" fmla="*/ 23 h 241"/>
                <a:gd name="T18" fmla="*/ 270 w 340"/>
                <a:gd name="T19" fmla="*/ 36 h 241"/>
                <a:gd name="T20" fmla="*/ 259 w 340"/>
                <a:gd name="T21" fmla="*/ 44 h 241"/>
                <a:gd name="T22" fmla="*/ 244 w 340"/>
                <a:gd name="T23" fmla="*/ 40 h 241"/>
                <a:gd name="T24" fmla="*/ 227 w 340"/>
                <a:gd name="T25" fmla="*/ 40 h 241"/>
                <a:gd name="T26" fmla="*/ 210 w 340"/>
                <a:gd name="T27" fmla="*/ 31 h 241"/>
                <a:gd name="T28" fmla="*/ 203 w 340"/>
                <a:gd name="T29" fmla="*/ 36 h 241"/>
                <a:gd name="T30" fmla="*/ 195 w 340"/>
                <a:gd name="T31" fmla="*/ 37 h 241"/>
                <a:gd name="T32" fmla="*/ 195 w 340"/>
                <a:gd name="T33" fmla="*/ 48 h 241"/>
                <a:gd name="T34" fmla="*/ 170 w 340"/>
                <a:gd name="T35" fmla="*/ 45 h 241"/>
                <a:gd name="T36" fmla="*/ 168 w 340"/>
                <a:gd name="T37" fmla="*/ 55 h 241"/>
                <a:gd name="T38" fmla="*/ 155 w 340"/>
                <a:gd name="T39" fmla="*/ 55 h 241"/>
                <a:gd name="T40" fmla="*/ 148 w 340"/>
                <a:gd name="T41" fmla="*/ 68 h 241"/>
                <a:gd name="T42" fmla="*/ 137 w 340"/>
                <a:gd name="T43" fmla="*/ 88 h 241"/>
                <a:gd name="T44" fmla="*/ 118 w 340"/>
                <a:gd name="T45" fmla="*/ 114 h 241"/>
                <a:gd name="T46" fmla="*/ 124 w 340"/>
                <a:gd name="T47" fmla="*/ 120 h 241"/>
                <a:gd name="T48" fmla="*/ 120 w 340"/>
                <a:gd name="T49" fmla="*/ 127 h 241"/>
                <a:gd name="T50" fmla="*/ 106 w 340"/>
                <a:gd name="T51" fmla="*/ 127 h 241"/>
                <a:gd name="T52" fmla="*/ 98 w 340"/>
                <a:gd name="T53" fmla="*/ 145 h 241"/>
                <a:gd name="T54" fmla="*/ 102 w 340"/>
                <a:gd name="T55" fmla="*/ 170 h 241"/>
                <a:gd name="T56" fmla="*/ 112 w 340"/>
                <a:gd name="T57" fmla="*/ 179 h 241"/>
                <a:gd name="T58" fmla="*/ 109 w 340"/>
                <a:gd name="T59" fmla="*/ 202 h 241"/>
                <a:gd name="T60" fmla="*/ 98 w 340"/>
                <a:gd name="T61" fmla="*/ 215 h 241"/>
                <a:gd name="T62" fmla="*/ 92 w 340"/>
                <a:gd name="T63" fmla="*/ 226 h 241"/>
                <a:gd name="T64" fmla="*/ 81 w 340"/>
                <a:gd name="T65" fmla="*/ 214 h 241"/>
                <a:gd name="T66" fmla="*/ 54 w 340"/>
                <a:gd name="T67" fmla="*/ 237 h 241"/>
                <a:gd name="T68" fmla="*/ 34 w 340"/>
                <a:gd name="T69" fmla="*/ 241 h 241"/>
                <a:gd name="T70" fmla="*/ 13 w 340"/>
                <a:gd name="T71" fmla="*/ 231 h 241"/>
                <a:gd name="T72" fmla="*/ 7 w 340"/>
                <a:gd name="T73" fmla="*/ 211 h 241"/>
                <a:gd name="T74" fmla="*/ 0 w 340"/>
                <a:gd name="T75" fmla="*/ 166 h 241"/>
                <a:gd name="T76" fmla="*/ 13 w 340"/>
                <a:gd name="T77" fmla="*/ 154 h 241"/>
                <a:gd name="T78" fmla="*/ 50 w 340"/>
                <a:gd name="T79" fmla="*/ 139 h 241"/>
                <a:gd name="T80" fmla="*/ 76 w 340"/>
                <a:gd name="T81" fmla="*/ 119 h 241"/>
                <a:gd name="T82" fmla="*/ 99 w 340"/>
                <a:gd name="T83" fmla="*/ 94 h 241"/>
                <a:gd name="T84" fmla="*/ 128 w 340"/>
                <a:gd name="T85" fmla="*/ 59 h 241"/>
                <a:gd name="T86" fmla="*/ 149 w 340"/>
                <a:gd name="T87" fmla="*/ 45 h 241"/>
                <a:gd name="T88" fmla="*/ 182 w 340"/>
                <a:gd name="T89" fmla="*/ 24 h 241"/>
                <a:gd name="T90" fmla="*/ 209 w 340"/>
                <a:gd name="T91" fmla="*/ 16 h 241"/>
                <a:gd name="T92" fmla="*/ 231 w 340"/>
                <a:gd name="T93" fmla="*/ 17 h 241"/>
                <a:gd name="T94" fmla="*/ 247 w 340"/>
                <a:gd name="T95" fmla="*/ 3 h 241"/>
                <a:gd name="T96" fmla="*/ 271 w 340"/>
                <a:gd name="T97" fmla="*/ 3 h 241"/>
                <a:gd name="T98" fmla="*/ 294 w 340"/>
                <a:gd name="T99" fmla="*/ 0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340" h="241">
                  <a:moveTo>
                    <a:pt x="294" y="0"/>
                  </a:moveTo>
                  <a:lnTo>
                    <a:pt x="338" y="13"/>
                  </a:lnTo>
                  <a:lnTo>
                    <a:pt x="322" y="17"/>
                  </a:lnTo>
                  <a:lnTo>
                    <a:pt x="340" y="28"/>
                  </a:lnTo>
                  <a:lnTo>
                    <a:pt x="319" y="35"/>
                  </a:lnTo>
                  <a:lnTo>
                    <a:pt x="309" y="37"/>
                  </a:lnTo>
                  <a:lnTo>
                    <a:pt x="311" y="24"/>
                  </a:lnTo>
                  <a:lnTo>
                    <a:pt x="293" y="18"/>
                  </a:lnTo>
                  <a:lnTo>
                    <a:pt x="274" y="23"/>
                  </a:lnTo>
                  <a:lnTo>
                    <a:pt x="270" y="36"/>
                  </a:lnTo>
                  <a:lnTo>
                    <a:pt x="259" y="44"/>
                  </a:lnTo>
                  <a:lnTo>
                    <a:pt x="244" y="40"/>
                  </a:lnTo>
                  <a:lnTo>
                    <a:pt x="227" y="40"/>
                  </a:lnTo>
                  <a:lnTo>
                    <a:pt x="210" y="31"/>
                  </a:lnTo>
                  <a:lnTo>
                    <a:pt x="203" y="36"/>
                  </a:lnTo>
                  <a:lnTo>
                    <a:pt x="195" y="37"/>
                  </a:lnTo>
                  <a:lnTo>
                    <a:pt x="195" y="48"/>
                  </a:lnTo>
                  <a:lnTo>
                    <a:pt x="170" y="45"/>
                  </a:lnTo>
                  <a:lnTo>
                    <a:pt x="168" y="55"/>
                  </a:lnTo>
                  <a:lnTo>
                    <a:pt x="155" y="55"/>
                  </a:lnTo>
                  <a:lnTo>
                    <a:pt x="148" y="68"/>
                  </a:lnTo>
                  <a:lnTo>
                    <a:pt x="137" y="88"/>
                  </a:lnTo>
                  <a:lnTo>
                    <a:pt x="118" y="114"/>
                  </a:lnTo>
                  <a:lnTo>
                    <a:pt x="124" y="120"/>
                  </a:lnTo>
                  <a:lnTo>
                    <a:pt x="120" y="127"/>
                  </a:lnTo>
                  <a:lnTo>
                    <a:pt x="106" y="127"/>
                  </a:lnTo>
                  <a:lnTo>
                    <a:pt x="98" y="145"/>
                  </a:lnTo>
                  <a:lnTo>
                    <a:pt x="102" y="170"/>
                  </a:lnTo>
                  <a:lnTo>
                    <a:pt x="112" y="179"/>
                  </a:lnTo>
                  <a:lnTo>
                    <a:pt x="109" y="202"/>
                  </a:lnTo>
                  <a:lnTo>
                    <a:pt x="98" y="215"/>
                  </a:lnTo>
                  <a:lnTo>
                    <a:pt x="92" y="226"/>
                  </a:lnTo>
                  <a:lnTo>
                    <a:pt x="81" y="214"/>
                  </a:lnTo>
                  <a:lnTo>
                    <a:pt x="54" y="237"/>
                  </a:lnTo>
                  <a:lnTo>
                    <a:pt x="34" y="241"/>
                  </a:lnTo>
                  <a:lnTo>
                    <a:pt x="13" y="231"/>
                  </a:lnTo>
                  <a:lnTo>
                    <a:pt x="7" y="211"/>
                  </a:lnTo>
                  <a:lnTo>
                    <a:pt x="0" y="166"/>
                  </a:lnTo>
                  <a:lnTo>
                    <a:pt x="13" y="154"/>
                  </a:lnTo>
                  <a:lnTo>
                    <a:pt x="50" y="139"/>
                  </a:lnTo>
                  <a:lnTo>
                    <a:pt x="76" y="119"/>
                  </a:lnTo>
                  <a:lnTo>
                    <a:pt x="99" y="94"/>
                  </a:lnTo>
                  <a:lnTo>
                    <a:pt x="128" y="59"/>
                  </a:lnTo>
                  <a:lnTo>
                    <a:pt x="149" y="45"/>
                  </a:lnTo>
                  <a:lnTo>
                    <a:pt x="182" y="24"/>
                  </a:lnTo>
                  <a:lnTo>
                    <a:pt x="209" y="16"/>
                  </a:lnTo>
                  <a:lnTo>
                    <a:pt x="231" y="17"/>
                  </a:lnTo>
                  <a:lnTo>
                    <a:pt x="247" y="3"/>
                  </a:lnTo>
                  <a:lnTo>
                    <a:pt x="271" y="3"/>
                  </a:lnTo>
                  <a:lnTo>
                    <a:pt x="294"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97" name="Freeform 96"/>
            <p:cNvSpPr>
              <a:spLocks/>
            </p:cNvSpPr>
            <p:nvPr/>
          </p:nvSpPr>
          <p:spPr bwMode="auto">
            <a:xfrm>
              <a:off x="5332271" y="1839796"/>
              <a:ext cx="79351" cy="23300"/>
            </a:xfrm>
            <a:custGeom>
              <a:avLst/>
              <a:gdLst>
                <a:gd name="T0" fmla="*/ 48 w 48"/>
                <a:gd name="T1" fmla="*/ 9 h 15"/>
                <a:gd name="T2" fmla="*/ 23 w 48"/>
                <a:gd name="T3" fmla="*/ 15 h 15"/>
                <a:gd name="T4" fmla="*/ 1 w 48"/>
                <a:gd name="T5" fmla="*/ 11 h 15"/>
                <a:gd name="T6" fmla="*/ 8 w 48"/>
                <a:gd name="T7" fmla="*/ 8 h 15"/>
                <a:gd name="T8" fmla="*/ 0 w 48"/>
                <a:gd name="T9" fmla="*/ 3 h 15"/>
                <a:gd name="T10" fmla="*/ 24 w 48"/>
                <a:gd name="T11" fmla="*/ 0 h 15"/>
                <a:gd name="T12" fmla="*/ 30 w 48"/>
                <a:gd name="T13" fmla="*/ 5 h 15"/>
                <a:gd name="T14" fmla="*/ 48 w 48"/>
                <a:gd name="T15" fmla="*/ 9 h 1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8" h="15">
                  <a:moveTo>
                    <a:pt x="48" y="9"/>
                  </a:moveTo>
                  <a:lnTo>
                    <a:pt x="23" y="15"/>
                  </a:lnTo>
                  <a:lnTo>
                    <a:pt x="1" y="11"/>
                  </a:lnTo>
                  <a:lnTo>
                    <a:pt x="8" y="8"/>
                  </a:lnTo>
                  <a:lnTo>
                    <a:pt x="0" y="3"/>
                  </a:lnTo>
                  <a:lnTo>
                    <a:pt x="24" y="0"/>
                  </a:lnTo>
                  <a:lnTo>
                    <a:pt x="30" y="5"/>
                  </a:lnTo>
                  <a:lnTo>
                    <a:pt x="48" y="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98" name="Freeform 97"/>
            <p:cNvSpPr>
              <a:spLocks/>
            </p:cNvSpPr>
            <p:nvPr/>
          </p:nvSpPr>
          <p:spPr bwMode="auto">
            <a:xfrm>
              <a:off x="5127282" y="1805626"/>
              <a:ext cx="214909" cy="73003"/>
            </a:xfrm>
            <a:custGeom>
              <a:avLst/>
              <a:gdLst>
                <a:gd name="T0" fmla="*/ 89 w 130"/>
                <a:gd name="T1" fmla="*/ 4 h 47"/>
                <a:gd name="T2" fmla="*/ 130 w 130"/>
                <a:gd name="T3" fmla="*/ 15 h 47"/>
                <a:gd name="T4" fmla="*/ 102 w 130"/>
                <a:gd name="T5" fmla="*/ 21 h 47"/>
                <a:gd name="T6" fmla="*/ 98 w 130"/>
                <a:gd name="T7" fmla="*/ 31 h 47"/>
                <a:gd name="T8" fmla="*/ 88 w 130"/>
                <a:gd name="T9" fmla="*/ 34 h 47"/>
                <a:gd name="T10" fmla="*/ 85 w 130"/>
                <a:gd name="T11" fmla="*/ 46 h 47"/>
                <a:gd name="T12" fmla="*/ 70 w 130"/>
                <a:gd name="T13" fmla="*/ 47 h 47"/>
                <a:gd name="T14" fmla="*/ 43 w 130"/>
                <a:gd name="T15" fmla="*/ 38 h 47"/>
                <a:gd name="T16" fmla="*/ 53 w 130"/>
                <a:gd name="T17" fmla="*/ 32 h 47"/>
                <a:gd name="T18" fmla="*/ 35 w 130"/>
                <a:gd name="T19" fmla="*/ 28 h 47"/>
                <a:gd name="T20" fmla="*/ 10 w 130"/>
                <a:gd name="T21" fmla="*/ 16 h 47"/>
                <a:gd name="T22" fmla="*/ 0 w 130"/>
                <a:gd name="T23" fmla="*/ 5 h 47"/>
                <a:gd name="T24" fmla="*/ 30 w 130"/>
                <a:gd name="T25" fmla="*/ 0 h 47"/>
                <a:gd name="T26" fmla="*/ 37 w 130"/>
                <a:gd name="T27" fmla="*/ 5 h 47"/>
                <a:gd name="T28" fmla="*/ 54 w 130"/>
                <a:gd name="T29" fmla="*/ 5 h 47"/>
                <a:gd name="T30" fmla="*/ 57 w 130"/>
                <a:gd name="T31" fmla="*/ 0 h 47"/>
                <a:gd name="T32" fmla="*/ 74 w 130"/>
                <a:gd name="T33" fmla="*/ 0 h 47"/>
                <a:gd name="T34" fmla="*/ 89 w 130"/>
                <a:gd name="T35" fmla="*/ 4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30" h="47">
                  <a:moveTo>
                    <a:pt x="89" y="4"/>
                  </a:moveTo>
                  <a:lnTo>
                    <a:pt x="130" y="15"/>
                  </a:lnTo>
                  <a:lnTo>
                    <a:pt x="102" y="21"/>
                  </a:lnTo>
                  <a:lnTo>
                    <a:pt x="98" y="31"/>
                  </a:lnTo>
                  <a:lnTo>
                    <a:pt x="88" y="34"/>
                  </a:lnTo>
                  <a:lnTo>
                    <a:pt x="85" y="46"/>
                  </a:lnTo>
                  <a:lnTo>
                    <a:pt x="70" y="47"/>
                  </a:lnTo>
                  <a:lnTo>
                    <a:pt x="43" y="38"/>
                  </a:lnTo>
                  <a:lnTo>
                    <a:pt x="53" y="32"/>
                  </a:lnTo>
                  <a:lnTo>
                    <a:pt x="35" y="28"/>
                  </a:lnTo>
                  <a:lnTo>
                    <a:pt x="10" y="16"/>
                  </a:lnTo>
                  <a:lnTo>
                    <a:pt x="0" y="5"/>
                  </a:lnTo>
                  <a:lnTo>
                    <a:pt x="30" y="0"/>
                  </a:lnTo>
                  <a:lnTo>
                    <a:pt x="37" y="5"/>
                  </a:lnTo>
                  <a:lnTo>
                    <a:pt x="54" y="5"/>
                  </a:lnTo>
                  <a:lnTo>
                    <a:pt x="57" y="0"/>
                  </a:lnTo>
                  <a:lnTo>
                    <a:pt x="74" y="0"/>
                  </a:lnTo>
                  <a:lnTo>
                    <a:pt x="89" y="4"/>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99" name="Freeform 98"/>
            <p:cNvSpPr>
              <a:spLocks/>
            </p:cNvSpPr>
            <p:nvPr/>
          </p:nvSpPr>
          <p:spPr bwMode="auto">
            <a:xfrm>
              <a:off x="5254574" y="1793199"/>
              <a:ext cx="191765" cy="26405"/>
            </a:xfrm>
            <a:custGeom>
              <a:avLst/>
              <a:gdLst>
                <a:gd name="T0" fmla="*/ 92 w 116"/>
                <a:gd name="T1" fmla="*/ 3 h 17"/>
                <a:gd name="T2" fmla="*/ 116 w 116"/>
                <a:gd name="T3" fmla="*/ 8 h 17"/>
                <a:gd name="T4" fmla="*/ 101 w 116"/>
                <a:gd name="T5" fmla="*/ 15 h 17"/>
                <a:gd name="T6" fmla="*/ 68 w 116"/>
                <a:gd name="T7" fmla="*/ 17 h 17"/>
                <a:gd name="T8" fmla="*/ 34 w 116"/>
                <a:gd name="T9" fmla="*/ 14 h 17"/>
                <a:gd name="T10" fmla="*/ 31 w 116"/>
                <a:gd name="T11" fmla="*/ 11 h 17"/>
                <a:gd name="T12" fmla="*/ 14 w 116"/>
                <a:gd name="T13" fmla="*/ 11 h 17"/>
                <a:gd name="T14" fmla="*/ 0 w 116"/>
                <a:gd name="T15" fmla="*/ 4 h 17"/>
                <a:gd name="T16" fmla="*/ 35 w 116"/>
                <a:gd name="T17" fmla="*/ 1 h 17"/>
                <a:gd name="T18" fmla="*/ 52 w 116"/>
                <a:gd name="T19" fmla="*/ 4 h 17"/>
                <a:gd name="T20" fmla="*/ 62 w 116"/>
                <a:gd name="T21" fmla="*/ 0 h 17"/>
                <a:gd name="T22" fmla="*/ 92 w 116"/>
                <a:gd name="T23" fmla="*/ 3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16" h="17">
                  <a:moveTo>
                    <a:pt x="92" y="3"/>
                  </a:moveTo>
                  <a:lnTo>
                    <a:pt x="116" y="8"/>
                  </a:lnTo>
                  <a:lnTo>
                    <a:pt x="101" y="15"/>
                  </a:lnTo>
                  <a:lnTo>
                    <a:pt x="68" y="17"/>
                  </a:lnTo>
                  <a:lnTo>
                    <a:pt x="34" y="14"/>
                  </a:lnTo>
                  <a:lnTo>
                    <a:pt x="31" y="11"/>
                  </a:lnTo>
                  <a:lnTo>
                    <a:pt x="14" y="11"/>
                  </a:lnTo>
                  <a:lnTo>
                    <a:pt x="0" y="4"/>
                  </a:lnTo>
                  <a:lnTo>
                    <a:pt x="35" y="1"/>
                  </a:lnTo>
                  <a:lnTo>
                    <a:pt x="52" y="4"/>
                  </a:lnTo>
                  <a:lnTo>
                    <a:pt x="62" y="0"/>
                  </a:lnTo>
                  <a:lnTo>
                    <a:pt x="92" y="3"/>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00" name="Freeform 99"/>
            <p:cNvSpPr>
              <a:spLocks/>
            </p:cNvSpPr>
            <p:nvPr/>
          </p:nvSpPr>
          <p:spPr bwMode="auto">
            <a:xfrm>
              <a:off x="6482858" y="3444313"/>
              <a:ext cx="221521" cy="267160"/>
            </a:xfrm>
            <a:custGeom>
              <a:avLst/>
              <a:gdLst>
                <a:gd name="T0" fmla="*/ 120 w 134"/>
                <a:gd name="T1" fmla="*/ 79 h 172"/>
                <a:gd name="T2" fmla="*/ 114 w 134"/>
                <a:gd name="T3" fmla="*/ 93 h 172"/>
                <a:gd name="T4" fmla="*/ 106 w 134"/>
                <a:gd name="T5" fmla="*/ 92 h 172"/>
                <a:gd name="T6" fmla="*/ 103 w 134"/>
                <a:gd name="T7" fmla="*/ 97 h 172"/>
                <a:gd name="T8" fmla="*/ 101 w 134"/>
                <a:gd name="T9" fmla="*/ 107 h 172"/>
                <a:gd name="T10" fmla="*/ 104 w 134"/>
                <a:gd name="T11" fmla="*/ 121 h 172"/>
                <a:gd name="T12" fmla="*/ 103 w 134"/>
                <a:gd name="T13" fmla="*/ 124 h 172"/>
                <a:gd name="T14" fmla="*/ 95 w 134"/>
                <a:gd name="T15" fmla="*/ 124 h 172"/>
                <a:gd name="T16" fmla="*/ 84 w 134"/>
                <a:gd name="T17" fmla="*/ 132 h 172"/>
                <a:gd name="T18" fmla="*/ 83 w 134"/>
                <a:gd name="T19" fmla="*/ 142 h 172"/>
                <a:gd name="T20" fmla="*/ 79 w 134"/>
                <a:gd name="T21" fmla="*/ 146 h 172"/>
                <a:gd name="T22" fmla="*/ 68 w 134"/>
                <a:gd name="T23" fmla="*/ 146 h 172"/>
                <a:gd name="T24" fmla="*/ 61 w 134"/>
                <a:gd name="T25" fmla="*/ 151 h 172"/>
                <a:gd name="T26" fmla="*/ 62 w 134"/>
                <a:gd name="T27" fmla="*/ 159 h 172"/>
                <a:gd name="T28" fmla="*/ 54 w 134"/>
                <a:gd name="T29" fmla="*/ 165 h 172"/>
                <a:gd name="T30" fmla="*/ 43 w 134"/>
                <a:gd name="T31" fmla="*/ 163 h 172"/>
                <a:gd name="T32" fmla="*/ 32 w 134"/>
                <a:gd name="T33" fmla="*/ 170 h 172"/>
                <a:gd name="T34" fmla="*/ 23 w 134"/>
                <a:gd name="T35" fmla="*/ 172 h 172"/>
                <a:gd name="T36" fmla="*/ 16 w 134"/>
                <a:gd name="T37" fmla="*/ 157 h 172"/>
                <a:gd name="T38" fmla="*/ 0 w 134"/>
                <a:gd name="T39" fmla="*/ 123 h 172"/>
                <a:gd name="T40" fmla="*/ 52 w 134"/>
                <a:gd name="T41" fmla="*/ 102 h 172"/>
                <a:gd name="T42" fmla="*/ 60 w 134"/>
                <a:gd name="T43" fmla="*/ 60 h 172"/>
                <a:gd name="T44" fmla="*/ 51 w 134"/>
                <a:gd name="T45" fmla="*/ 46 h 172"/>
                <a:gd name="T46" fmla="*/ 50 w 134"/>
                <a:gd name="T47" fmla="*/ 37 h 172"/>
                <a:gd name="T48" fmla="*/ 54 w 134"/>
                <a:gd name="T49" fmla="*/ 29 h 172"/>
                <a:gd name="T50" fmla="*/ 54 w 134"/>
                <a:gd name="T51" fmla="*/ 20 h 172"/>
                <a:gd name="T52" fmla="*/ 61 w 134"/>
                <a:gd name="T53" fmla="*/ 16 h 172"/>
                <a:gd name="T54" fmla="*/ 58 w 134"/>
                <a:gd name="T55" fmla="*/ 13 h 172"/>
                <a:gd name="T56" fmla="*/ 57 w 134"/>
                <a:gd name="T57" fmla="*/ 0 h 172"/>
                <a:gd name="T58" fmla="*/ 67 w 134"/>
                <a:gd name="T59" fmla="*/ 0 h 172"/>
                <a:gd name="T60" fmla="*/ 76 w 134"/>
                <a:gd name="T61" fmla="*/ 14 h 172"/>
                <a:gd name="T62" fmla="*/ 87 w 134"/>
                <a:gd name="T63" fmla="*/ 21 h 172"/>
                <a:gd name="T64" fmla="*/ 101 w 134"/>
                <a:gd name="T65" fmla="*/ 24 h 172"/>
                <a:gd name="T66" fmla="*/ 112 w 134"/>
                <a:gd name="T67" fmla="*/ 28 h 172"/>
                <a:gd name="T68" fmla="*/ 121 w 134"/>
                <a:gd name="T69" fmla="*/ 40 h 172"/>
                <a:gd name="T70" fmla="*/ 127 w 134"/>
                <a:gd name="T71" fmla="*/ 47 h 172"/>
                <a:gd name="T72" fmla="*/ 134 w 134"/>
                <a:gd name="T73" fmla="*/ 49 h 172"/>
                <a:gd name="T74" fmla="*/ 134 w 134"/>
                <a:gd name="T75" fmla="*/ 54 h 172"/>
                <a:gd name="T76" fmla="*/ 129 w 134"/>
                <a:gd name="T77" fmla="*/ 66 h 172"/>
                <a:gd name="T78" fmla="*/ 127 w 134"/>
                <a:gd name="T79" fmla="*/ 72 h 172"/>
                <a:gd name="T80" fmla="*/ 120 w 134"/>
                <a:gd name="T81" fmla="*/ 79 h 1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34" h="172">
                  <a:moveTo>
                    <a:pt x="120" y="79"/>
                  </a:moveTo>
                  <a:lnTo>
                    <a:pt x="114" y="93"/>
                  </a:lnTo>
                  <a:lnTo>
                    <a:pt x="106" y="92"/>
                  </a:lnTo>
                  <a:lnTo>
                    <a:pt x="103" y="97"/>
                  </a:lnTo>
                  <a:lnTo>
                    <a:pt x="101" y="107"/>
                  </a:lnTo>
                  <a:lnTo>
                    <a:pt x="104" y="121"/>
                  </a:lnTo>
                  <a:lnTo>
                    <a:pt x="103" y="124"/>
                  </a:lnTo>
                  <a:lnTo>
                    <a:pt x="95" y="124"/>
                  </a:lnTo>
                  <a:lnTo>
                    <a:pt x="84" y="132"/>
                  </a:lnTo>
                  <a:lnTo>
                    <a:pt x="83" y="142"/>
                  </a:lnTo>
                  <a:lnTo>
                    <a:pt x="79" y="146"/>
                  </a:lnTo>
                  <a:lnTo>
                    <a:pt x="68" y="146"/>
                  </a:lnTo>
                  <a:lnTo>
                    <a:pt x="61" y="151"/>
                  </a:lnTo>
                  <a:lnTo>
                    <a:pt x="62" y="159"/>
                  </a:lnTo>
                  <a:lnTo>
                    <a:pt x="54" y="165"/>
                  </a:lnTo>
                  <a:lnTo>
                    <a:pt x="43" y="163"/>
                  </a:lnTo>
                  <a:lnTo>
                    <a:pt x="32" y="170"/>
                  </a:lnTo>
                  <a:lnTo>
                    <a:pt x="23" y="172"/>
                  </a:lnTo>
                  <a:lnTo>
                    <a:pt x="16" y="157"/>
                  </a:lnTo>
                  <a:lnTo>
                    <a:pt x="0" y="123"/>
                  </a:lnTo>
                  <a:lnTo>
                    <a:pt x="52" y="102"/>
                  </a:lnTo>
                  <a:lnTo>
                    <a:pt x="60" y="60"/>
                  </a:lnTo>
                  <a:lnTo>
                    <a:pt x="51" y="46"/>
                  </a:lnTo>
                  <a:lnTo>
                    <a:pt x="50" y="37"/>
                  </a:lnTo>
                  <a:lnTo>
                    <a:pt x="54" y="29"/>
                  </a:lnTo>
                  <a:lnTo>
                    <a:pt x="54" y="20"/>
                  </a:lnTo>
                  <a:lnTo>
                    <a:pt x="61" y="16"/>
                  </a:lnTo>
                  <a:lnTo>
                    <a:pt x="58" y="13"/>
                  </a:lnTo>
                  <a:lnTo>
                    <a:pt x="57" y="0"/>
                  </a:lnTo>
                  <a:lnTo>
                    <a:pt x="67" y="0"/>
                  </a:lnTo>
                  <a:lnTo>
                    <a:pt x="76" y="14"/>
                  </a:lnTo>
                  <a:lnTo>
                    <a:pt x="87" y="21"/>
                  </a:lnTo>
                  <a:lnTo>
                    <a:pt x="101" y="24"/>
                  </a:lnTo>
                  <a:lnTo>
                    <a:pt x="112" y="28"/>
                  </a:lnTo>
                  <a:lnTo>
                    <a:pt x="121" y="40"/>
                  </a:lnTo>
                  <a:lnTo>
                    <a:pt x="127" y="47"/>
                  </a:lnTo>
                  <a:lnTo>
                    <a:pt x="134" y="49"/>
                  </a:lnTo>
                  <a:lnTo>
                    <a:pt x="134" y="54"/>
                  </a:lnTo>
                  <a:lnTo>
                    <a:pt x="129" y="66"/>
                  </a:lnTo>
                  <a:lnTo>
                    <a:pt x="127" y="72"/>
                  </a:lnTo>
                  <a:lnTo>
                    <a:pt x="120" y="7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01" name="Freeform 100"/>
            <p:cNvSpPr>
              <a:spLocks/>
            </p:cNvSpPr>
            <p:nvPr/>
          </p:nvSpPr>
          <p:spPr bwMode="auto">
            <a:xfrm>
              <a:off x="5290943" y="2490612"/>
              <a:ext cx="267809" cy="181732"/>
            </a:xfrm>
            <a:custGeom>
              <a:avLst/>
              <a:gdLst>
                <a:gd name="T0" fmla="*/ 18 w 162"/>
                <a:gd name="T1" fmla="*/ 75 h 117"/>
                <a:gd name="T2" fmla="*/ 11 w 162"/>
                <a:gd name="T3" fmla="*/ 62 h 117"/>
                <a:gd name="T4" fmla="*/ 11 w 162"/>
                <a:gd name="T5" fmla="*/ 55 h 117"/>
                <a:gd name="T6" fmla="*/ 6 w 162"/>
                <a:gd name="T7" fmla="*/ 44 h 117"/>
                <a:gd name="T8" fmla="*/ 0 w 162"/>
                <a:gd name="T9" fmla="*/ 37 h 117"/>
                <a:gd name="T10" fmla="*/ 4 w 162"/>
                <a:gd name="T11" fmla="*/ 32 h 117"/>
                <a:gd name="T12" fmla="*/ 0 w 162"/>
                <a:gd name="T13" fmla="*/ 22 h 117"/>
                <a:gd name="T14" fmla="*/ 10 w 162"/>
                <a:gd name="T15" fmla="*/ 16 h 117"/>
                <a:gd name="T16" fmla="*/ 33 w 162"/>
                <a:gd name="T17" fmla="*/ 7 h 117"/>
                <a:gd name="T18" fmla="*/ 52 w 162"/>
                <a:gd name="T19" fmla="*/ 0 h 117"/>
                <a:gd name="T20" fmla="*/ 67 w 162"/>
                <a:gd name="T21" fmla="*/ 3 h 117"/>
                <a:gd name="T22" fmla="*/ 69 w 162"/>
                <a:gd name="T23" fmla="*/ 8 h 117"/>
                <a:gd name="T24" fmla="*/ 84 w 162"/>
                <a:gd name="T25" fmla="*/ 8 h 117"/>
                <a:gd name="T26" fmla="*/ 103 w 162"/>
                <a:gd name="T27" fmla="*/ 10 h 117"/>
                <a:gd name="T28" fmla="*/ 132 w 162"/>
                <a:gd name="T29" fmla="*/ 10 h 117"/>
                <a:gd name="T30" fmla="*/ 140 w 162"/>
                <a:gd name="T31" fmla="*/ 12 h 117"/>
                <a:gd name="T32" fmla="*/ 145 w 162"/>
                <a:gd name="T33" fmla="*/ 18 h 117"/>
                <a:gd name="T34" fmla="*/ 147 w 162"/>
                <a:gd name="T35" fmla="*/ 27 h 117"/>
                <a:gd name="T36" fmla="*/ 152 w 162"/>
                <a:gd name="T37" fmla="*/ 35 h 117"/>
                <a:gd name="T38" fmla="*/ 153 w 162"/>
                <a:gd name="T39" fmla="*/ 43 h 117"/>
                <a:gd name="T40" fmla="*/ 144 w 162"/>
                <a:gd name="T41" fmla="*/ 47 h 117"/>
                <a:gd name="T42" fmla="*/ 150 w 162"/>
                <a:gd name="T43" fmla="*/ 56 h 117"/>
                <a:gd name="T44" fmla="*/ 152 w 162"/>
                <a:gd name="T45" fmla="*/ 65 h 117"/>
                <a:gd name="T46" fmla="*/ 162 w 162"/>
                <a:gd name="T47" fmla="*/ 83 h 117"/>
                <a:gd name="T48" fmla="*/ 161 w 162"/>
                <a:gd name="T49" fmla="*/ 89 h 117"/>
                <a:gd name="T50" fmla="*/ 154 w 162"/>
                <a:gd name="T51" fmla="*/ 91 h 117"/>
                <a:gd name="T52" fmla="*/ 141 w 162"/>
                <a:gd name="T53" fmla="*/ 108 h 117"/>
                <a:gd name="T54" fmla="*/ 146 w 162"/>
                <a:gd name="T55" fmla="*/ 117 h 117"/>
                <a:gd name="T56" fmla="*/ 143 w 162"/>
                <a:gd name="T57" fmla="*/ 116 h 117"/>
                <a:gd name="T58" fmla="*/ 127 w 162"/>
                <a:gd name="T59" fmla="*/ 108 h 117"/>
                <a:gd name="T60" fmla="*/ 115 w 162"/>
                <a:gd name="T61" fmla="*/ 110 h 117"/>
                <a:gd name="T62" fmla="*/ 107 w 162"/>
                <a:gd name="T63" fmla="*/ 109 h 117"/>
                <a:gd name="T64" fmla="*/ 98 w 162"/>
                <a:gd name="T65" fmla="*/ 113 h 117"/>
                <a:gd name="T66" fmla="*/ 90 w 162"/>
                <a:gd name="T67" fmla="*/ 106 h 117"/>
                <a:gd name="T68" fmla="*/ 83 w 162"/>
                <a:gd name="T69" fmla="*/ 109 h 117"/>
                <a:gd name="T70" fmla="*/ 82 w 162"/>
                <a:gd name="T71" fmla="*/ 107 h 117"/>
                <a:gd name="T72" fmla="*/ 74 w 162"/>
                <a:gd name="T73" fmla="*/ 97 h 117"/>
                <a:gd name="T74" fmla="*/ 62 w 162"/>
                <a:gd name="T75" fmla="*/ 96 h 117"/>
                <a:gd name="T76" fmla="*/ 60 w 162"/>
                <a:gd name="T77" fmla="*/ 90 h 117"/>
                <a:gd name="T78" fmla="*/ 49 w 162"/>
                <a:gd name="T79" fmla="*/ 88 h 117"/>
                <a:gd name="T80" fmla="*/ 47 w 162"/>
                <a:gd name="T81" fmla="*/ 93 h 117"/>
                <a:gd name="T82" fmla="*/ 38 w 162"/>
                <a:gd name="T83" fmla="*/ 89 h 117"/>
                <a:gd name="T84" fmla="*/ 38 w 162"/>
                <a:gd name="T85" fmla="*/ 83 h 117"/>
                <a:gd name="T86" fmla="*/ 26 w 162"/>
                <a:gd name="T87" fmla="*/ 81 h 117"/>
                <a:gd name="T88" fmla="*/ 18 w 162"/>
                <a:gd name="T89" fmla="*/ 75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62" h="117">
                  <a:moveTo>
                    <a:pt x="18" y="75"/>
                  </a:moveTo>
                  <a:lnTo>
                    <a:pt x="11" y="62"/>
                  </a:lnTo>
                  <a:lnTo>
                    <a:pt x="11" y="55"/>
                  </a:lnTo>
                  <a:lnTo>
                    <a:pt x="6" y="44"/>
                  </a:lnTo>
                  <a:lnTo>
                    <a:pt x="0" y="37"/>
                  </a:lnTo>
                  <a:lnTo>
                    <a:pt x="4" y="32"/>
                  </a:lnTo>
                  <a:lnTo>
                    <a:pt x="0" y="22"/>
                  </a:lnTo>
                  <a:lnTo>
                    <a:pt x="10" y="16"/>
                  </a:lnTo>
                  <a:lnTo>
                    <a:pt x="33" y="7"/>
                  </a:lnTo>
                  <a:lnTo>
                    <a:pt x="52" y="0"/>
                  </a:lnTo>
                  <a:lnTo>
                    <a:pt x="67" y="3"/>
                  </a:lnTo>
                  <a:lnTo>
                    <a:pt x="69" y="8"/>
                  </a:lnTo>
                  <a:lnTo>
                    <a:pt x="84" y="8"/>
                  </a:lnTo>
                  <a:lnTo>
                    <a:pt x="103" y="10"/>
                  </a:lnTo>
                  <a:lnTo>
                    <a:pt x="132" y="10"/>
                  </a:lnTo>
                  <a:lnTo>
                    <a:pt x="140" y="12"/>
                  </a:lnTo>
                  <a:lnTo>
                    <a:pt x="145" y="18"/>
                  </a:lnTo>
                  <a:lnTo>
                    <a:pt x="147" y="27"/>
                  </a:lnTo>
                  <a:lnTo>
                    <a:pt x="152" y="35"/>
                  </a:lnTo>
                  <a:lnTo>
                    <a:pt x="153" y="43"/>
                  </a:lnTo>
                  <a:lnTo>
                    <a:pt x="144" y="47"/>
                  </a:lnTo>
                  <a:lnTo>
                    <a:pt x="150" y="56"/>
                  </a:lnTo>
                  <a:lnTo>
                    <a:pt x="152" y="65"/>
                  </a:lnTo>
                  <a:lnTo>
                    <a:pt x="162" y="83"/>
                  </a:lnTo>
                  <a:lnTo>
                    <a:pt x="161" y="89"/>
                  </a:lnTo>
                  <a:lnTo>
                    <a:pt x="154" y="91"/>
                  </a:lnTo>
                  <a:lnTo>
                    <a:pt x="141" y="108"/>
                  </a:lnTo>
                  <a:lnTo>
                    <a:pt x="146" y="117"/>
                  </a:lnTo>
                  <a:lnTo>
                    <a:pt x="143" y="116"/>
                  </a:lnTo>
                  <a:lnTo>
                    <a:pt x="127" y="108"/>
                  </a:lnTo>
                  <a:lnTo>
                    <a:pt x="115" y="110"/>
                  </a:lnTo>
                  <a:lnTo>
                    <a:pt x="107" y="109"/>
                  </a:lnTo>
                  <a:lnTo>
                    <a:pt x="98" y="113"/>
                  </a:lnTo>
                  <a:lnTo>
                    <a:pt x="90" y="106"/>
                  </a:lnTo>
                  <a:lnTo>
                    <a:pt x="83" y="109"/>
                  </a:lnTo>
                  <a:lnTo>
                    <a:pt x="82" y="107"/>
                  </a:lnTo>
                  <a:lnTo>
                    <a:pt x="74" y="97"/>
                  </a:lnTo>
                  <a:lnTo>
                    <a:pt x="62" y="96"/>
                  </a:lnTo>
                  <a:lnTo>
                    <a:pt x="60" y="90"/>
                  </a:lnTo>
                  <a:lnTo>
                    <a:pt x="49" y="88"/>
                  </a:lnTo>
                  <a:lnTo>
                    <a:pt x="47" y="93"/>
                  </a:lnTo>
                  <a:lnTo>
                    <a:pt x="38" y="89"/>
                  </a:lnTo>
                  <a:lnTo>
                    <a:pt x="38" y="83"/>
                  </a:lnTo>
                  <a:lnTo>
                    <a:pt x="26" y="81"/>
                  </a:lnTo>
                  <a:lnTo>
                    <a:pt x="18" y="7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02" name="Freeform 101"/>
            <p:cNvSpPr>
              <a:spLocks/>
            </p:cNvSpPr>
            <p:nvPr/>
          </p:nvSpPr>
          <p:spPr bwMode="auto">
            <a:xfrm>
              <a:off x="4659442" y="2885140"/>
              <a:ext cx="90923" cy="175519"/>
            </a:xfrm>
            <a:custGeom>
              <a:avLst/>
              <a:gdLst>
                <a:gd name="T0" fmla="*/ 11 w 55"/>
                <a:gd name="T1" fmla="*/ 9 h 113"/>
                <a:gd name="T2" fmla="*/ 17 w 55"/>
                <a:gd name="T3" fmla="*/ 3 h 113"/>
                <a:gd name="T4" fmla="*/ 24 w 55"/>
                <a:gd name="T5" fmla="*/ 0 h 113"/>
                <a:gd name="T6" fmla="*/ 28 w 55"/>
                <a:gd name="T7" fmla="*/ 10 h 113"/>
                <a:gd name="T8" fmla="*/ 38 w 55"/>
                <a:gd name="T9" fmla="*/ 10 h 113"/>
                <a:gd name="T10" fmla="*/ 41 w 55"/>
                <a:gd name="T11" fmla="*/ 8 h 113"/>
                <a:gd name="T12" fmla="*/ 50 w 55"/>
                <a:gd name="T13" fmla="*/ 9 h 113"/>
                <a:gd name="T14" fmla="*/ 55 w 55"/>
                <a:gd name="T15" fmla="*/ 19 h 113"/>
                <a:gd name="T16" fmla="*/ 47 w 55"/>
                <a:gd name="T17" fmla="*/ 25 h 113"/>
                <a:gd name="T18" fmla="*/ 46 w 55"/>
                <a:gd name="T19" fmla="*/ 41 h 113"/>
                <a:gd name="T20" fmla="*/ 43 w 55"/>
                <a:gd name="T21" fmla="*/ 44 h 113"/>
                <a:gd name="T22" fmla="*/ 43 w 55"/>
                <a:gd name="T23" fmla="*/ 53 h 113"/>
                <a:gd name="T24" fmla="*/ 35 w 55"/>
                <a:gd name="T25" fmla="*/ 55 h 113"/>
                <a:gd name="T26" fmla="*/ 42 w 55"/>
                <a:gd name="T27" fmla="*/ 67 h 113"/>
                <a:gd name="T28" fmla="*/ 37 w 55"/>
                <a:gd name="T29" fmla="*/ 81 h 113"/>
                <a:gd name="T30" fmla="*/ 42 w 55"/>
                <a:gd name="T31" fmla="*/ 87 h 113"/>
                <a:gd name="T32" fmla="*/ 40 w 55"/>
                <a:gd name="T33" fmla="*/ 93 h 113"/>
                <a:gd name="T34" fmla="*/ 33 w 55"/>
                <a:gd name="T35" fmla="*/ 100 h 113"/>
                <a:gd name="T36" fmla="*/ 35 w 55"/>
                <a:gd name="T37" fmla="*/ 107 h 113"/>
                <a:gd name="T38" fmla="*/ 28 w 55"/>
                <a:gd name="T39" fmla="*/ 113 h 113"/>
                <a:gd name="T40" fmla="*/ 19 w 55"/>
                <a:gd name="T41" fmla="*/ 110 h 113"/>
                <a:gd name="T42" fmla="*/ 9 w 55"/>
                <a:gd name="T43" fmla="*/ 112 h 113"/>
                <a:gd name="T44" fmla="*/ 13 w 55"/>
                <a:gd name="T45" fmla="*/ 96 h 113"/>
                <a:gd name="T46" fmla="*/ 11 w 55"/>
                <a:gd name="T47" fmla="*/ 83 h 113"/>
                <a:gd name="T48" fmla="*/ 4 w 55"/>
                <a:gd name="T49" fmla="*/ 81 h 113"/>
                <a:gd name="T50" fmla="*/ 0 w 55"/>
                <a:gd name="T51" fmla="*/ 73 h 113"/>
                <a:gd name="T52" fmla="*/ 2 w 55"/>
                <a:gd name="T53" fmla="*/ 60 h 113"/>
                <a:gd name="T54" fmla="*/ 9 w 55"/>
                <a:gd name="T55" fmla="*/ 52 h 113"/>
                <a:gd name="T56" fmla="*/ 10 w 55"/>
                <a:gd name="T57" fmla="*/ 44 h 113"/>
                <a:gd name="T58" fmla="*/ 14 w 55"/>
                <a:gd name="T59" fmla="*/ 32 h 113"/>
                <a:gd name="T60" fmla="*/ 14 w 55"/>
                <a:gd name="T61" fmla="*/ 23 h 113"/>
                <a:gd name="T62" fmla="*/ 11 w 55"/>
                <a:gd name="T63" fmla="*/ 16 h 113"/>
                <a:gd name="T64" fmla="*/ 11 w 55"/>
                <a:gd name="T65" fmla="*/ 9 h 1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55" h="113">
                  <a:moveTo>
                    <a:pt x="11" y="9"/>
                  </a:moveTo>
                  <a:lnTo>
                    <a:pt x="17" y="3"/>
                  </a:lnTo>
                  <a:lnTo>
                    <a:pt x="24" y="0"/>
                  </a:lnTo>
                  <a:lnTo>
                    <a:pt x="28" y="10"/>
                  </a:lnTo>
                  <a:lnTo>
                    <a:pt x="38" y="10"/>
                  </a:lnTo>
                  <a:lnTo>
                    <a:pt x="41" y="8"/>
                  </a:lnTo>
                  <a:lnTo>
                    <a:pt x="50" y="9"/>
                  </a:lnTo>
                  <a:lnTo>
                    <a:pt x="55" y="19"/>
                  </a:lnTo>
                  <a:lnTo>
                    <a:pt x="47" y="25"/>
                  </a:lnTo>
                  <a:lnTo>
                    <a:pt x="46" y="41"/>
                  </a:lnTo>
                  <a:lnTo>
                    <a:pt x="43" y="44"/>
                  </a:lnTo>
                  <a:lnTo>
                    <a:pt x="43" y="53"/>
                  </a:lnTo>
                  <a:lnTo>
                    <a:pt x="35" y="55"/>
                  </a:lnTo>
                  <a:lnTo>
                    <a:pt x="42" y="67"/>
                  </a:lnTo>
                  <a:lnTo>
                    <a:pt x="37" y="81"/>
                  </a:lnTo>
                  <a:lnTo>
                    <a:pt x="42" y="87"/>
                  </a:lnTo>
                  <a:lnTo>
                    <a:pt x="40" y="93"/>
                  </a:lnTo>
                  <a:lnTo>
                    <a:pt x="33" y="100"/>
                  </a:lnTo>
                  <a:lnTo>
                    <a:pt x="35" y="107"/>
                  </a:lnTo>
                  <a:lnTo>
                    <a:pt x="28" y="113"/>
                  </a:lnTo>
                  <a:lnTo>
                    <a:pt x="19" y="110"/>
                  </a:lnTo>
                  <a:lnTo>
                    <a:pt x="9" y="112"/>
                  </a:lnTo>
                  <a:lnTo>
                    <a:pt x="13" y="96"/>
                  </a:lnTo>
                  <a:lnTo>
                    <a:pt x="11" y="83"/>
                  </a:lnTo>
                  <a:lnTo>
                    <a:pt x="4" y="81"/>
                  </a:lnTo>
                  <a:lnTo>
                    <a:pt x="0" y="73"/>
                  </a:lnTo>
                  <a:lnTo>
                    <a:pt x="2" y="60"/>
                  </a:lnTo>
                  <a:lnTo>
                    <a:pt x="9" y="52"/>
                  </a:lnTo>
                  <a:lnTo>
                    <a:pt x="10" y="44"/>
                  </a:lnTo>
                  <a:lnTo>
                    <a:pt x="14" y="32"/>
                  </a:lnTo>
                  <a:lnTo>
                    <a:pt x="14" y="23"/>
                  </a:lnTo>
                  <a:lnTo>
                    <a:pt x="11" y="16"/>
                  </a:lnTo>
                  <a:lnTo>
                    <a:pt x="11" y="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03" name="Freeform 102"/>
            <p:cNvSpPr>
              <a:spLocks/>
            </p:cNvSpPr>
            <p:nvPr/>
          </p:nvSpPr>
          <p:spPr bwMode="auto">
            <a:xfrm>
              <a:off x="5938975" y="3198898"/>
              <a:ext cx="18185" cy="37278"/>
            </a:xfrm>
            <a:custGeom>
              <a:avLst/>
              <a:gdLst>
                <a:gd name="T0" fmla="*/ 9 w 11"/>
                <a:gd name="T1" fmla="*/ 3 h 24"/>
                <a:gd name="T2" fmla="*/ 11 w 11"/>
                <a:gd name="T3" fmla="*/ 15 h 24"/>
                <a:gd name="T4" fmla="*/ 9 w 11"/>
                <a:gd name="T5" fmla="*/ 21 h 24"/>
                <a:gd name="T6" fmla="*/ 1 w 11"/>
                <a:gd name="T7" fmla="*/ 24 h 24"/>
                <a:gd name="T8" fmla="*/ 1 w 11"/>
                <a:gd name="T9" fmla="*/ 19 h 24"/>
                <a:gd name="T10" fmla="*/ 5 w 11"/>
                <a:gd name="T11" fmla="*/ 16 h 24"/>
                <a:gd name="T12" fmla="*/ 0 w 11"/>
                <a:gd name="T13" fmla="*/ 14 h 24"/>
                <a:gd name="T14" fmla="*/ 3 w 11"/>
                <a:gd name="T15" fmla="*/ 0 h 24"/>
                <a:gd name="T16" fmla="*/ 9 w 11"/>
                <a:gd name="T17" fmla="*/ 3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 h="24">
                  <a:moveTo>
                    <a:pt x="9" y="3"/>
                  </a:moveTo>
                  <a:lnTo>
                    <a:pt x="11" y="15"/>
                  </a:lnTo>
                  <a:lnTo>
                    <a:pt x="9" y="21"/>
                  </a:lnTo>
                  <a:lnTo>
                    <a:pt x="1" y="24"/>
                  </a:lnTo>
                  <a:lnTo>
                    <a:pt x="1" y="19"/>
                  </a:lnTo>
                  <a:lnTo>
                    <a:pt x="5" y="16"/>
                  </a:lnTo>
                  <a:lnTo>
                    <a:pt x="0" y="14"/>
                  </a:lnTo>
                  <a:lnTo>
                    <a:pt x="3" y="0"/>
                  </a:lnTo>
                  <a:lnTo>
                    <a:pt x="9" y="3"/>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04" name="Freeform 103"/>
            <p:cNvSpPr>
              <a:spLocks/>
            </p:cNvSpPr>
            <p:nvPr/>
          </p:nvSpPr>
          <p:spPr bwMode="auto">
            <a:xfrm>
              <a:off x="6423346" y="3405482"/>
              <a:ext cx="28103" cy="49704"/>
            </a:xfrm>
            <a:custGeom>
              <a:avLst/>
              <a:gdLst>
                <a:gd name="T0" fmla="*/ 3 w 17"/>
                <a:gd name="T1" fmla="*/ 28 h 32"/>
                <a:gd name="T2" fmla="*/ 0 w 17"/>
                <a:gd name="T3" fmla="*/ 13 h 32"/>
                <a:gd name="T4" fmla="*/ 4 w 17"/>
                <a:gd name="T5" fmla="*/ 2 h 32"/>
                <a:gd name="T6" fmla="*/ 9 w 17"/>
                <a:gd name="T7" fmla="*/ 0 h 32"/>
                <a:gd name="T8" fmla="*/ 15 w 17"/>
                <a:gd name="T9" fmla="*/ 7 h 32"/>
                <a:gd name="T10" fmla="*/ 17 w 17"/>
                <a:gd name="T11" fmla="*/ 18 h 32"/>
                <a:gd name="T12" fmla="*/ 14 w 17"/>
                <a:gd name="T13" fmla="*/ 31 h 32"/>
                <a:gd name="T14" fmla="*/ 9 w 17"/>
                <a:gd name="T15" fmla="*/ 32 h 32"/>
                <a:gd name="T16" fmla="*/ 3 w 17"/>
                <a:gd name="T17" fmla="*/ 28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32">
                  <a:moveTo>
                    <a:pt x="3" y="28"/>
                  </a:moveTo>
                  <a:lnTo>
                    <a:pt x="0" y="13"/>
                  </a:lnTo>
                  <a:lnTo>
                    <a:pt x="4" y="2"/>
                  </a:lnTo>
                  <a:lnTo>
                    <a:pt x="9" y="0"/>
                  </a:lnTo>
                  <a:lnTo>
                    <a:pt x="15" y="7"/>
                  </a:lnTo>
                  <a:lnTo>
                    <a:pt x="17" y="18"/>
                  </a:lnTo>
                  <a:lnTo>
                    <a:pt x="14" y="31"/>
                  </a:lnTo>
                  <a:lnTo>
                    <a:pt x="9" y="32"/>
                  </a:lnTo>
                  <a:lnTo>
                    <a:pt x="3" y="28"/>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05" name="Freeform 104"/>
            <p:cNvSpPr>
              <a:spLocks/>
            </p:cNvSpPr>
            <p:nvPr/>
          </p:nvSpPr>
          <p:spPr bwMode="auto">
            <a:xfrm>
              <a:off x="5474441" y="2697196"/>
              <a:ext cx="261197" cy="144454"/>
            </a:xfrm>
            <a:custGeom>
              <a:avLst/>
              <a:gdLst>
                <a:gd name="T0" fmla="*/ 37 w 158"/>
                <a:gd name="T1" fmla="*/ 7 h 93"/>
                <a:gd name="T2" fmla="*/ 44 w 158"/>
                <a:gd name="T3" fmla="*/ 3 h 93"/>
                <a:gd name="T4" fmla="*/ 54 w 158"/>
                <a:gd name="T5" fmla="*/ 5 h 93"/>
                <a:gd name="T6" fmla="*/ 64 w 158"/>
                <a:gd name="T7" fmla="*/ 5 h 93"/>
                <a:gd name="T8" fmla="*/ 72 w 158"/>
                <a:gd name="T9" fmla="*/ 10 h 93"/>
                <a:gd name="T10" fmla="*/ 78 w 158"/>
                <a:gd name="T11" fmla="*/ 7 h 93"/>
                <a:gd name="T12" fmla="*/ 89 w 158"/>
                <a:gd name="T13" fmla="*/ 5 h 93"/>
                <a:gd name="T14" fmla="*/ 93 w 158"/>
                <a:gd name="T15" fmla="*/ 0 h 93"/>
                <a:gd name="T16" fmla="*/ 100 w 158"/>
                <a:gd name="T17" fmla="*/ 0 h 93"/>
                <a:gd name="T18" fmla="*/ 105 w 158"/>
                <a:gd name="T19" fmla="*/ 2 h 93"/>
                <a:gd name="T20" fmla="*/ 110 w 158"/>
                <a:gd name="T21" fmla="*/ 8 h 93"/>
                <a:gd name="T22" fmla="*/ 117 w 158"/>
                <a:gd name="T23" fmla="*/ 17 h 93"/>
                <a:gd name="T24" fmla="*/ 128 w 158"/>
                <a:gd name="T25" fmla="*/ 29 h 93"/>
                <a:gd name="T26" fmla="*/ 130 w 158"/>
                <a:gd name="T27" fmla="*/ 38 h 93"/>
                <a:gd name="T28" fmla="*/ 129 w 158"/>
                <a:gd name="T29" fmla="*/ 47 h 93"/>
                <a:gd name="T30" fmla="*/ 133 w 158"/>
                <a:gd name="T31" fmla="*/ 56 h 93"/>
                <a:gd name="T32" fmla="*/ 141 w 158"/>
                <a:gd name="T33" fmla="*/ 59 h 93"/>
                <a:gd name="T34" fmla="*/ 149 w 158"/>
                <a:gd name="T35" fmla="*/ 56 h 93"/>
                <a:gd name="T36" fmla="*/ 156 w 158"/>
                <a:gd name="T37" fmla="*/ 60 h 93"/>
                <a:gd name="T38" fmla="*/ 158 w 158"/>
                <a:gd name="T39" fmla="*/ 65 h 93"/>
                <a:gd name="T40" fmla="*/ 150 w 158"/>
                <a:gd name="T41" fmla="*/ 69 h 93"/>
                <a:gd name="T42" fmla="*/ 145 w 158"/>
                <a:gd name="T43" fmla="*/ 67 h 93"/>
                <a:gd name="T44" fmla="*/ 143 w 158"/>
                <a:gd name="T45" fmla="*/ 92 h 93"/>
                <a:gd name="T46" fmla="*/ 133 w 158"/>
                <a:gd name="T47" fmla="*/ 90 h 93"/>
                <a:gd name="T48" fmla="*/ 121 w 158"/>
                <a:gd name="T49" fmla="*/ 83 h 93"/>
                <a:gd name="T50" fmla="*/ 101 w 158"/>
                <a:gd name="T51" fmla="*/ 87 h 93"/>
                <a:gd name="T52" fmla="*/ 94 w 158"/>
                <a:gd name="T53" fmla="*/ 93 h 93"/>
                <a:gd name="T54" fmla="*/ 69 w 158"/>
                <a:gd name="T55" fmla="*/ 91 h 93"/>
                <a:gd name="T56" fmla="*/ 56 w 158"/>
                <a:gd name="T57" fmla="*/ 88 h 93"/>
                <a:gd name="T58" fmla="*/ 50 w 158"/>
                <a:gd name="T59" fmla="*/ 90 h 93"/>
                <a:gd name="T60" fmla="*/ 44 w 158"/>
                <a:gd name="T61" fmla="*/ 81 h 93"/>
                <a:gd name="T62" fmla="*/ 41 w 158"/>
                <a:gd name="T63" fmla="*/ 78 h 93"/>
                <a:gd name="T64" fmla="*/ 45 w 158"/>
                <a:gd name="T65" fmla="*/ 74 h 93"/>
                <a:gd name="T66" fmla="*/ 40 w 158"/>
                <a:gd name="T67" fmla="*/ 72 h 93"/>
                <a:gd name="T68" fmla="*/ 36 w 158"/>
                <a:gd name="T69" fmla="*/ 76 h 93"/>
                <a:gd name="T70" fmla="*/ 25 w 158"/>
                <a:gd name="T71" fmla="*/ 70 h 93"/>
                <a:gd name="T72" fmla="*/ 23 w 158"/>
                <a:gd name="T73" fmla="*/ 62 h 93"/>
                <a:gd name="T74" fmla="*/ 13 w 158"/>
                <a:gd name="T75" fmla="*/ 57 h 93"/>
                <a:gd name="T76" fmla="*/ 10 w 158"/>
                <a:gd name="T77" fmla="*/ 51 h 93"/>
                <a:gd name="T78" fmla="*/ 0 w 158"/>
                <a:gd name="T79" fmla="*/ 43 h 93"/>
                <a:gd name="T80" fmla="*/ 13 w 158"/>
                <a:gd name="T81" fmla="*/ 39 h 93"/>
                <a:gd name="T82" fmla="*/ 22 w 158"/>
                <a:gd name="T83" fmla="*/ 25 h 93"/>
                <a:gd name="T84" fmla="*/ 28 w 158"/>
                <a:gd name="T85" fmla="*/ 11 h 93"/>
                <a:gd name="T86" fmla="*/ 37 w 158"/>
                <a:gd name="T87" fmla="*/ 7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58" h="93">
                  <a:moveTo>
                    <a:pt x="37" y="7"/>
                  </a:moveTo>
                  <a:lnTo>
                    <a:pt x="44" y="3"/>
                  </a:lnTo>
                  <a:lnTo>
                    <a:pt x="54" y="5"/>
                  </a:lnTo>
                  <a:lnTo>
                    <a:pt x="64" y="5"/>
                  </a:lnTo>
                  <a:lnTo>
                    <a:pt x="72" y="10"/>
                  </a:lnTo>
                  <a:lnTo>
                    <a:pt x="78" y="7"/>
                  </a:lnTo>
                  <a:lnTo>
                    <a:pt x="89" y="5"/>
                  </a:lnTo>
                  <a:lnTo>
                    <a:pt x="93" y="0"/>
                  </a:lnTo>
                  <a:lnTo>
                    <a:pt x="100" y="0"/>
                  </a:lnTo>
                  <a:lnTo>
                    <a:pt x="105" y="2"/>
                  </a:lnTo>
                  <a:lnTo>
                    <a:pt x="110" y="8"/>
                  </a:lnTo>
                  <a:lnTo>
                    <a:pt x="117" y="17"/>
                  </a:lnTo>
                  <a:lnTo>
                    <a:pt x="128" y="29"/>
                  </a:lnTo>
                  <a:lnTo>
                    <a:pt x="130" y="38"/>
                  </a:lnTo>
                  <a:lnTo>
                    <a:pt x="129" y="47"/>
                  </a:lnTo>
                  <a:lnTo>
                    <a:pt x="133" y="56"/>
                  </a:lnTo>
                  <a:lnTo>
                    <a:pt x="141" y="59"/>
                  </a:lnTo>
                  <a:lnTo>
                    <a:pt x="149" y="56"/>
                  </a:lnTo>
                  <a:lnTo>
                    <a:pt x="156" y="60"/>
                  </a:lnTo>
                  <a:lnTo>
                    <a:pt x="158" y="65"/>
                  </a:lnTo>
                  <a:lnTo>
                    <a:pt x="150" y="69"/>
                  </a:lnTo>
                  <a:lnTo>
                    <a:pt x="145" y="67"/>
                  </a:lnTo>
                  <a:lnTo>
                    <a:pt x="143" y="92"/>
                  </a:lnTo>
                  <a:lnTo>
                    <a:pt x="133" y="90"/>
                  </a:lnTo>
                  <a:lnTo>
                    <a:pt x="121" y="83"/>
                  </a:lnTo>
                  <a:lnTo>
                    <a:pt x="101" y="87"/>
                  </a:lnTo>
                  <a:lnTo>
                    <a:pt x="94" y="93"/>
                  </a:lnTo>
                  <a:lnTo>
                    <a:pt x="69" y="91"/>
                  </a:lnTo>
                  <a:lnTo>
                    <a:pt x="56" y="88"/>
                  </a:lnTo>
                  <a:lnTo>
                    <a:pt x="50" y="90"/>
                  </a:lnTo>
                  <a:lnTo>
                    <a:pt x="44" y="81"/>
                  </a:lnTo>
                  <a:lnTo>
                    <a:pt x="41" y="78"/>
                  </a:lnTo>
                  <a:lnTo>
                    <a:pt x="45" y="74"/>
                  </a:lnTo>
                  <a:lnTo>
                    <a:pt x="40" y="72"/>
                  </a:lnTo>
                  <a:lnTo>
                    <a:pt x="36" y="76"/>
                  </a:lnTo>
                  <a:lnTo>
                    <a:pt x="25" y="70"/>
                  </a:lnTo>
                  <a:lnTo>
                    <a:pt x="23" y="62"/>
                  </a:lnTo>
                  <a:lnTo>
                    <a:pt x="13" y="57"/>
                  </a:lnTo>
                  <a:lnTo>
                    <a:pt x="10" y="51"/>
                  </a:lnTo>
                  <a:lnTo>
                    <a:pt x="0" y="43"/>
                  </a:lnTo>
                  <a:lnTo>
                    <a:pt x="13" y="39"/>
                  </a:lnTo>
                  <a:lnTo>
                    <a:pt x="22" y="25"/>
                  </a:lnTo>
                  <a:lnTo>
                    <a:pt x="28" y="11"/>
                  </a:lnTo>
                  <a:lnTo>
                    <a:pt x="37" y="7"/>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06" name="Freeform 105"/>
            <p:cNvSpPr>
              <a:spLocks/>
            </p:cNvSpPr>
            <p:nvPr/>
          </p:nvSpPr>
          <p:spPr bwMode="auto">
            <a:xfrm>
              <a:off x="5429807" y="2479740"/>
              <a:ext cx="79351" cy="26405"/>
            </a:xfrm>
            <a:custGeom>
              <a:avLst/>
              <a:gdLst>
                <a:gd name="T0" fmla="*/ 48 w 48"/>
                <a:gd name="T1" fmla="*/ 17 h 17"/>
                <a:gd name="T2" fmla="*/ 19 w 48"/>
                <a:gd name="T3" fmla="*/ 17 h 17"/>
                <a:gd name="T4" fmla="*/ 0 w 48"/>
                <a:gd name="T5" fmla="*/ 15 h 17"/>
                <a:gd name="T6" fmla="*/ 2 w 48"/>
                <a:gd name="T7" fmla="*/ 6 h 17"/>
                <a:gd name="T8" fmla="*/ 23 w 48"/>
                <a:gd name="T9" fmla="*/ 0 h 17"/>
                <a:gd name="T10" fmla="*/ 39 w 48"/>
                <a:gd name="T11" fmla="*/ 4 h 17"/>
                <a:gd name="T12" fmla="*/ 47 w 48"/>
                <a:gd name="T13" fmla="*/ 7 h 17"/>
                <a:gd name="T14" fmla="*/ 46 w 48"/>
                <a:gd name="T15" fmla="*/ 12 h 17"/>
                <a:gd name="T16" fmla="*/ 48 w 48"/>
                <a:gd name="T17" fmla="*/ 17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8" h="17">
                  <a:moveTo>
                    <a:pt x="48" y="17"/>
                  </a:moveTo>
                  <a:lnTo>
                    <a:pt x="19" y="17"/>
                  </a:lnTo>
                  <a:lnTo>
                    <a:pt x="0" y="15"/>
                  </a:lnTo>
                  <a:lnTo>
                    <a:pt x="2" y="6"/>
                  </a:lnTo>
                  <a:lnTo>
                    <a:pt x="23" y="0"/>
                  </a:lnTo>
                  <a:lnTo>
                    <a:pt x="39" y="4"/>
                  </a:lnTo>
                  <a:lnTo>
                    <a:pt x="47" y="7"/>
                  </a:lnTo>
                  <a:lnTo>
                    <a:pt x="46" y="12"/>
                  </a:lnTo>
                  <a:lnTo>
                    <a:pt x="48" y="17"/>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07" name="Freeform 106"/>
            <p:cNvSpPr>
              <a:spLocks/>
            </p:cNvSpPr>
            <p:nvPr/>
          </p:nvSpPr>
          <p:spPr bwMode="auto">
            <a:xfrm>
              <a:off x="7841743" y="1948524"/>
              <a:ext cx="84311" cy="17087"/>
            </a:xfrm>
            <a:custGeom>
              <a:avLst/>
              <a:gdLst>
                <a:gd name="T0" fmla="*/ 51 w 51"/>
                <a:gd name="T1" fmla="*/ 10 h 11"/>
                <a:gd name="T2" fmla="*/ 32 w 51"/>
                <a:gd name="T3" fmla="*/ 11 h 11"/>
                <a:gd name="T4" fmla="*/ 3 w 51"/>
                <a:gd name="T5" fmla="*/ 9 h 11"/>
                <a:gd name="T6" fmla="*/ 0 w 51"/>
                <a:gd name="T7" fmla="*/ 8 h 11"/>
                <a:gd name="T8" fmla="*/ 2 w 51"/>
                <a:gd name="T9" fmla="*/ 2 h 11"/>
                <a:gd name="T10" fmla="*/ 15 w 51"/>
                <a:gd name="T11" fmla="*/ 0 h 11"/>
                <a:gd name="T12" fmla="*/ 43 w 51"/>
                <a:gd name="T13" fmla="*/ 6 h 11"/>
                <a:gd name="T14" fmla="*/ 51 w 51"/>
                <a:gd name="T15" fmla="*/ 10 h 1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1" h="11">
                  <a:moveTo>
                    <a:pt x="51" y="10"/>
                  </a:moveTo>
                  <a:lnTo>
                    <a:pt x="32" y="11"/>
                  </a:lnTo>
                  <a:lnTo>
                    <a:pt x="3" y="9"/>
                  </a:lnTo>
                  <a:lnTo>
                    <a:pt x="0" y="8"/>
                  </a:lnTo>
                  <a:lnTo>
                    <a:pt x="2" y="2"/>
                  </a:lnTo>
                  <a:lnTo>
                    <a:pt x="15" y="0"/>
                  </a:lnTo>
                  <a:lnTo>
                    <a:pt x="43" y="6"/>
                  </a:lnTo>
                  <a:lnTo>
                    <a:pt x="51" y="1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08" name="Freeform 107"/>
            <p:cNvSpPr>
              <a:spLocks/>
            </p:cNvSpPr>
            <p:nvPr/>
          </p:nvSpPr>
          <p:spPr bwMode="auto">
            <a:xfrm>
              <a:off x="7888031" y="1908140"/>
              <a:ext cx="105801" cy="20193"/>
            </a:xfrm>
            <a:custGeom>
              <a:avLst/>
              <a:gdLst>
                <a:gd name="T0" fmla="*/ 64 w 64"/>
                <a:gd name="T1" fmla="*/ 7 h 13"/>
                <a:gd name="T2" fmla="*/ 60 w 64"/>
                <a:gd name="T3" fmla="*/ 13 h 13"/>
                <a:gd name="T4" fmla="*/ 38 w 64"/>
                <a:gd name="T5" fmla="*/ 11 h 13"/>
                <a:gd name="T6" fmla="*/ 5 w 64"/>
                <a:gd name="T7" fmla="*/ 5 h 13"/>
                <a:gd name="T8" fmla="*/ 0 w 64"/>
                <a:gd name="T9" fmla="*/ 0 h 13"/>
                <a:gd name="T10" fmla="*/ 27 w 64"/>
                <a:gd name="T11" fmla="*/ 2 h 13"/>
                <a:gd name="T12" fmla="*/ 64 w 64"/>
                <a:gd name="T13" fmla="*/ 7 h 13"/>
              </a:gdLst>
              <a:ahLst/>
              <a:cxnLst>
                <a:cxn ang="0">
                  <a:pos x="T0" y="T1"/>
                </a:cxn>
                <a:cxn ang="0">
                  <a:pos x="T2" y="T3"/>
                </a:cxn>
                <a:cxn ang="0">
                  <a:pos x="T4" y="T5"/>
                </a:cxn>
                <a:cxn ang="0">
                  <a:pos x="T6" y="T7"/>
                </a:cxn>
                <a:cxn ang="0">
                  <a:pos x="T8" y="T9"/>
                </a:cxn>
                <a:cxn ang="0">
                  <a:pos x="T10" y="T11"/>
                </a:cxn>
                <a:cxn ang="0">
                  <a:pos x="T12" y="T13"/>
                </a:cxn>
              </a:cxnLst>
              <a:rect l="0" t="0" r="r" b="b"/>
              <a:pathLst>
                <a:path w="64" h="13">
                  <a:moveTo>
                    <a:pt x="64" y="7"/>
                  </a:moveTo>
                  <a:lnTo>
                    <a:pt x="60" y="13"/>
                  </a:lnTo>
                  <a:lnTo>
                    <a:pt x="38" y="11"/>
                  </a:lnTo>
                  <a:lnTo>
                    <a:pt x="5" y="5"/>
                  </a:lnTo>
                  <a:lnTo>
                    <a:pt x="0" y="0"/>
                  </a:lnTo>
                  <a:lnTo>
                    <a:pt x="27" y="2"/>
                  </a:lnTo>
                  <a:lnTo>
                    <a:pt x="64" y="7"/>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09" name="Freeform 108"/>
            <p:cNvSpPr>
              <a:spLocks/>
            </p:cNvSpPr>
            <p:nvPr/>
          </p:nvSpPr>
          <p:spPr bwMode="auto">
            <a:xfrm>
              <a:off x="7691308" y="1892608"/>
              <a:ext cx="183500" cy="37278"/>
            </a:xfrm>
            <a:custGeom>
              <a:avLst/>
              <a:gdLst>
                <a:gd name="T0" fmla="*/ 102 w 111"/>
                <a:gd name="T1" fmla="*/ 9 h 24"/>
                <a:gd name="T2" fmla="*/ 111 w 111"/>
                <a:gd name="T3" fmla="*/ 21 h 24"/>
                <a:gd name="T4" fmla="*/ 64 w 111"/>
                <a:gd name="T5" fmla="*/ 20 h 24"/>
                <a:gd name="T6" fmla="*/ 50 w 111"/>
                <a:gd name="T7" fmla="*/ 24 h 24"/>
                <a:gd name="T8" fmla="*/ 10 w 111"/>
                <a:gd name="T9" fmla="*/ 14 h 24"/>
                <a:gd name="T10" fmla="*/ 0 w 111"/>
                <a:gd name="T11" fmla="*/ 3 h 24"/>
                <a:gd name="T12" fmla="*/ 12 w 111"/>
                <a:gd name="T13" fmla="*/ 0 h 24"/>
                <a:gd name="T14" fmla="*/ 45 w 111"/>
                <a:gd name="T15" fmla="*/ 1 h 24"/>
                <a:gd name="T16" fmla="*/ 102 w 111"/>
                <a:gd name="T17" fmla="*/ 9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1" h="24">
                  <a:moveTo>
                    <a:pt x="102" y="9"/>
                  </a:moveTo>
                  <a:lnTo>
                    <a:pt x="111" y="21"/>
                  </a:lnTo>
                  <a:lnTo>
                    <a:pt x="64" y="20"/>
                  </a:lnTo>
                  <a:lnTo>
                    <a:pt x="50" y="24"/>
                  </a:lnTo>
                  <a:lnTo>
                    <a:pt x="10" y="14"/>
                  </a:lnTo>
                  <a:lnTo>
                    <a:pt x="0" y="3"/>
                  </a:lnTo>
                  <a:lnTo>
                    <a:pt x="12" y="0"/>
                  </a:lnTo>
                  <a:lnTo>
                    <a:pt x="45" y="1"/>
                  </a:lnTo>
                  <a:lnTo>
                    <a:pt x="102" y="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10" name="Freeform 109"/>
            <p:cNvSpPr>
              <a:spLocks/>
            </p:cNvSpPr>
            <p:nvPr/>
          </p:nvSpPr>
          <p:spPr bwMode="auto">
            <a:xfrm>
              <a:off x="6019979" y="1873968"/>
              <a:ext cx="279381" cy="156880"/>
            </a:xfrm>
            <a:custGeom>
              <a:avLst/>
              <a:gdLst>
                <a:gd name="T0" fmla="*/ 90 w 169"/>
                <a:gd name="T1" fmla="*/ 100 h 101"/>
                <a:gd name="T2" fmla="*/ 83 w 169"/>
                <a:gd name="T3" fmla="*/ 101 h 101"/>
                <a:gd name="T4" fmla="*/ 39 w 169"/>
                <a:gd name="T5" fmla="*/ 99 h 101"/>
                <a:gd name="T6" fmla="*/ 32 w 169"/>
                <a:gd name="T7" fmla="*/ 92 h 101"/>
                <a:gd name="T8" fmla="*/ 6 w 169"/>
                <a:gd name="T9" fmla="*/ 87 h 101"/>
                <a:gd name="T10" fmla="*/ 0 w 169"/>
                <a:gd name="T11" fmla="*/ 78 h 101"/>
                <a:gd name="T12" fmla="*/ 11 w 169"/>
                <a:gd name="T13" fmla="*/ 75 h 101"/>
                <a:gd name="T14" fmla="*/ 5 w 169"/>
                <a:gd name="T15" fmla="*/ 66 h 101"/>
                <a:gd name="T16" fmla="*/ 23 w 169"/>
                <a:gd name="T17" fmla="*/ 52 h 101"/>
                <a:gd name="T18" fmla="*/ 10 w 169"/>
                <a:gd name="T19" fmla="*/ 50 h 101"/>
                <a:gd name="T20" fmla="*/ 32 w 169"/>
                <a:gd name="T21" fmla="*/ 36 h 101"/>
                <a:gd name="T22" fmla="*/ 24 w 169"/>
                <a:gd name="T23" fmla="*/ 29 h 101"/>
                <a:gd name="T24" fmla="*/ 46 w 169"/>
                <a:gd name="T25" fmla="*/ 20 h 101"/>
                <a:gd name="T26" fmla="*/ 80 w 169"/>
                <a:gd name="T27" fmla="*/ 10 h 101"/>
                <a:gd name="T28" fmla="*/ 118 w 169"/>
                <a:gd name="T29" fmla="*/ 8 h 101"/>
                <a:gd name="T30" fmla="*/ 134 w 169"/>
                <a:gd name="T31" fmla="*/ 2 h 101"/>
                <a:gd name="T32" fmla="*/ 156 w 169"/>
                <a:gd name="T33" fmla="*/ 0 h 101"/>
                <a:gd name="T34" fmla="*/ 169 w 169"/>
                <a:gd name="T35" fmla="*/ 6 h 101"/>
                <a:gd name="T36" fmla="*/ 165 w 169"/>
                <a:gd name="T37" fmla="*/ 11 h 101"/>
                <a:gd name="T38" fmla="*/ 127 w 169"/>
                <a:gd name="T39" fmla="*/ 18 h 101"/>
                <a:gd name="T40" fmla="*/ 95 w 169"/>
                <a:gd name="T41" fmla="*/ 26 h 101"/>
                <a:gd name="T42" fmla="*/ 67 w 169"/>
                <a:gd name="T43" fmla="*/ 41 h 101"/>
                <a:gd name="T44" fmla="*/ 58 w 169"/>
                <a:gd name="T45" fmla="*/ 56 h 101"/>
                <a:gd name="T46" fmla="*/ 47 w 169"/>
                <a:gd name="T47" fmla="*/ 72 h 101"/>
                <a:gd name="T48" fmla="*/ 57 w 169"/>
                <a:gd name="T49" fmla="*/ 86 h 101"/>
                <a:gd name="T50" fmla="*/ 90 w 169"/>
                <a:gd name="T51" fmla="*/ 10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69" h="101">
                  <a:moveTo>
                    <a:pt x="90" y="100"/>
                  </a:moveTo>
                  <a:lnTo>
                    <a:pt x="83" y="101"/>
                  </a:lnTo>
                  <a:lnTo>
                    <a:pt x="39" y="99"/>
                  </a:lnTo>
                  <a:lnTo>
                    <a:pt x="32" y="92"/>
                  </a:lnTo>
                  <a:lnTo>
                    <a:pt x="6" y="87"/>
                  </a:lnTo>
                  <a:lnTo>
                    <a:pt x="0" y="78"/>
                  </a:lnTo>
                  <a:lnTo>
                    <a:pt x="11" y="75"/>
                  </a:lnTo>
                  <a:lnTo>
                    <a:pt x="5" y="66"/>
                  </a:lnTo>
                  <a:lnTo>
                    <a:pt x="23" y="52"/>
                  </a:lnTo>
                  <a:lnTo>
                    <a:pt x="10" y="50"/>
                  </a:lnTo>
                  <a:lnTo>
                    <a:pt x="32" y="36"/>
                  </a:lnTo>
                  <a:lnTo>
                    <a:pt x="24" y="29"/>
                  </a:lnTo>
                  <a:lnTo>
                    <a:pt x="46" y="20"/>
                  </a:lnTo>
                  <a:lnTo>
                    <a:pt x="80" y="10"/>
                  </a:lnTo>
                  <a:lnTo>
                    <a:pt x="118" y="8"/>
                  </a:lnTo>
                  <a:lnTo>
                    <a:pt x="134" y="2"/>
                  </a:lnTo>
                  <a:lnTo>
                    <a:pt x="156" y="0"/>
                  </a:lnTo>
                  <a:lnTo>
                    <a:pt x="169" y="6"/>
                  </a:lnTo>
                  <a:lnTo>
                    <a:pt x="165" y="11"/>
                  </a:lnTo>
                  <a:lnTo>
                    <a:pt x="127" y="18"/>
                  </a:lnTo>
                  <a:lnTo>
                    <a:pt x="95" y="26"/>
                  </a:lnTo>
                  <a:lnTo>
                    <a:pt x="67" y="41"/>
                  </a:lnTo>
                  <a:lnTo>
                    <a:pt x="58" y="56"/>
                  </a:lnTo>
                  <a:lnTo>
                    <a:pt x="47" y="72"/>
                  </a:lnTo>
                  <a:lnTo>
                    <a:pt x="57" y="86"/>
                  </a:lnTo>
                  <a:lnTo>
                    <a:pt x="90" y="10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11" name="Freeform 110"/>
            <p:cNvSpPr>
              <a:spLocks/>
            </p:cNvSpPr>
            <p:nvPr/>
          </p:nvSpPr>
          <p:spPr bwMode="auto">
            <a:xfrm>
              <a:off x="6866389" y="1819603"/>
              <a:ext cx="102495" cy="32620"/>
            </a:xfrm>
            <a:custGeom>
              <a:avLst/>
              <a:gdLst>
                <a:gd name="T0" fmla="*/ 62 w 62"/>
                <a:gd name="T1" fmla="*/ 15 h 21"/>
                <a:gd name="T2" fmla="*/ 2 w 62"/>
                <a:gd name="T3" fmla="*/ 21 h 21"/>
                <a:gd name="T4" fmla="*/ 0 w 62"/>
                <a:gd name="T5" fmla="*/ 2 h 21"/>
                <a:gd name="T6" fmla="*/ 8 w 62"/>
                <a:gd name="T7" fmla="*/ 0 h 21"/>
                <a:gd name="T8" fmla="*/ 18 w 62"/>
                <a:gd name="T9" fmla="*/ 1 h 21"/>
                <a:gd name="T10" fmla="*/ 58 w 62"/>
                <a:gd name="T11" fmla="*/ 9 h 21"/>
                <a:gd name="T12" fmla="*/ 62 w 62"/>
                <a:gd name="T13" fmla="*/ 15 h 21"/>
              </a:gdLst>
              <a:ahLst/>
              <a:cxnLst>
                <a:cxn ang="0">
                  <a:pos x="T0" y="T1"/>
                </a:cxn>
                <a:cxn ang="0">
                  <a:pos x="T2" y="T3"/>
                </a:cxn>
                <a:cxn ang="0">
                  <a:pos x="T4" y="T5"/>
                </a:cxn>
                <a:cxn ang="0">
                  <a:pos x="T6" y="T7"/>
                </a:cxn>
                <a:cxn ang="0">
                  <a:pos x="T8" y="T9"/>
                </a:cxn>
                <a:cxn ang="0">
                  <a:pos x="T10" y="T11"/>
                </a:cxn>
                <a:cxn ang="0">
                  <a:pos x="T12" y="T13"/>
                </a:cxn>
              </a:cxnLst>
              <a:rect l="0" t="0" r="r" b="b"/>
              <a:pathLst>
                <a:path w="62" h="21">
                  <a:moveTo>
                    <a:pt x="62" y="15"/>
                  </a:moveTo>
                  <a:lnTo>
                    <a:pt x="2" y="21"/>
                  </a:lnTo>
                  <a:lnTo>
                    <a:pt x="0" y="2"/>
                  </a:lnTo>
                  <a:lnTo>
                    <a:pt x="8" y="0"/>
                  </a:lnTo>
                  <a:lnTo>
                    <a:pt x="18" y="1"/>
                  </a:lnTo>
                  <a:lnTo>
                    <a:pt x="58" y="9"/>
                  </a:lnTo>
                  <a:lnTo>
                    <a:pt x="62" y="1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12" name="Freeform 111"/>
            <p:cNvSpPr>
              <a:spLocks/>
            </p:cNvSpPr>
            <p:nvPr/>
          </p:nvSpPr>
          <p:spPr bwMode="auto">
            <a:xfrm>
              <a:off x="5768701" y="1786986"/>
              <a:ext cx="123987" cy="18638"/>
            </a:xfrm>
            <a:custGeom>
              <a:avLst/>
              <a:gdLst>
                <a:gd name="T0" fmla="*/ 72 w 75"/>
                <a:gd name="T1" fmla="*/ 5 h 12"/>
                <a:gd name="T2" fmla="*/ 58 w 75"/>
                <a:gd name="T3" fmla="*/ 7 h 12"/>
                <a:gd name="T4" fmla="*/ 48 w 75"/>
                <a:gd name="T5" fmla="*/ 8 h 12"/>
                <a:gd name="T6" fmla="*/ 48 w 75"/>
                <a:gd name="T7" fmla="*/ 10 h 12"/>
                <a:gd name="T8" fmla="*/ 36 w 75"/>
                <a:gd name="T9" fmla="*/ 12 h 12"/>
                <a:gd name="T10" fmla="*/ 22 w 75"/>
                <a:gd name="T11" fmla="*/ 9 h 12"/>
                <a:gd name="T12" fmla="*/ 26 w 75"/>
                <a:gd name="T13" fmla="*/ 5 h 12"/>
                <a:gd name="T14" fmla="*/ 0 w 75"/>
                <a:gd name="T15" fmla="*/ 5 h 12"/>
                <a:gd name="T16" fmla="*/ 21 w 75"/>
                <a:gd name="T17" fmla="*/ 2 h 12"/>
                <a:gd name="T18" fmla="*/ 38 w 75"/>
                <a:gd name="T19" fmla="*/ 2 h 12"/>
                <a:gd name="T20" fmla="*/ 43 w 75"/>
                <a:gd name="T21" fmla="*/ 5 h 12"/>
                <a:gd name="T22" fmla="*/ 47 w 75"/>
                <a:gd name="T23" fmla="*/ 2 h 12"/>
                <a:gd name="T24" fmla="*/ 56 w 75"/>
                <a:gd name="T25" fmla="*/ 0 h 12"/>
                <a:gd name="T26" fmla="*/ 75 w 75"/>
                <a:gd name="T27" fmla="*/ 3 h 12"/>
                <a:gd name="T28" fmla="*/ 72 w 75"/>
                <a:gd name="T29" fmla="*/ 5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5" h="12">
                  <a:moveTo>
                    <a:pt x="72" y="5"/>
                  </a:moveTo>
                  <a:lnTo>
                    <a:pt x="58" y="7"/>
                  </a:lnTo>
                  <a:lnTo>
                    <a:pt x="48" y="8"/>
                  </a:lnTo>
                  <a:lnTo>
                    <a:pt x="48" y="10"/>
                  </a:lnTo>
                  <a:lnTo>
                    <a:pt x="36" y="12"/>
                  </a:lnTo>
                  <a:lnTo>
                    <a:pt x="22" y="9"/>
                  </a:lnTo>
                  <a:lnTo>
                    <a:pt x="26" y="5"/>
                  </a:lnTo>
                  <a:lnTo>
                    <a:pt x="0" y="5"/>
                  </a:lnTo>
                  <a:lnTo>
                    <a:pt x="21" y="2"/>
                  </a:lnTo>
                  <a:lnTo>
                    <a:pt x="38" y="2"/>
                  </a:lnTo>
                  <a:lnTo>
                    <a:pt x="43" y="5"/>
                  </a:lnTo>
                  <a:lnTo>
                    <a:pt x="47" y="2"/>
                  </a:lnTo>
                  <a:lnTo>
                    <a:pt x="56" y="0"/>
                  </a:lnTo>
                  <a:lnTo>
                    <a:pt x="75" y="3"/>
                  </a:lnTo>
                  <a:lnTo>
                    <a:pt x="72" y="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13" name="Freeform 112"/>
            <p:cNvSpPr>
              <a:spLocks/>
            </p:cNvSpPr>
            <p:nvPr/>
          </p:nvSpPr>
          <p:spPr bwMode="auto">
            <a:xfrm>
              <a:off x="6644868" y="1780773"/>
              <a:ext cx="206643" cy="52810"/>
            </a:xfrm>
            <a:custGeom>
              <a:avLst/>
              <a:gdLst>
                <a:gd name="T0" fmla="*/ 125 w 125"/>
                <a:gd name="T1" fmla="*/ 32 h 34"/>
                <a:gd name="T2" fmla="*/ 102 w 125"/>
                <a:gd name="T3" fmla="*/ 34 h 34"/>
                <a:gd name="T4" fmla="*/ 65 w 125"/>
                <a:gd name="T5" fmla="*/ 30 h 34"/>
                <a:gd name="T6" fmla="*/ 39 w 125"/>
                <a:gd name="T7" fmla="*/ 24 h 34"/>
                <a:gd name="T8" fmla="*/ 19 w 125"/>
                <a:gd name="T9" fmla="*/ 15 h 34"/>
                <a:gd name="T10" fmla="*/ 0 w 125"/>
                <a:gd name="T11" fmla="*/ 12 h 34"/>
                <a:gd name="T12" fmla="*/ 19 w 125"/>
                <a:gd name="T13" fmla="*/ 3 h 34"/>
                <a:gd name="T14" fmla="*/ 39 w 125"/>
                <a:gd name="T15" fmla="*/ 0 h 34"/>
                <a:gd name="T16" fmla="*/ 70 w 125"/>
                <a:gd name="T17" fmla="*/ 7 h 34"/>
                <a:gd name="T18" fmla="*/ 113 w 125"/>
                <a:gd name="T19" fmla="*/ 19 h 34"/>
                <a:gd name="T20" fmla="*/ 125 w 125"/>
                <a:gd name="T21" fmla="*/ 32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25" h="34">
                  <a:moveTo>
                    <a:pt x="125" y="32"/>
                  </a:moveTo>
                  <a:lnTo>
                    <a:pt x="102" y="34"/>
                  </a:lnTo>
                  <a:lnTo>
                    <a:pt x="65" y="30"/>
                  </a:lnTo>
                  <a:lnTo>
                    <a:pt x="39" y="24"/>
                  </a:lnTo>
                  <a:lnTo>
                    <a:pt x="19" y="15"/>
                  </a:lnTo>
                  <a:lnTo>
                    <a:pt x="0" y="12"/>
                  </a:lnTo>
                  <a:lnTo>
                    <a:pt x="19" y="3"/>
                  </a:lnTo>
                  <a:lnTo>
                    <a:pt x="39" y="0"/>
                  </a:lnTo>
                  <a:lnTo>
                    <a:pt x="70" y="7"/>
                  </a:lnTo>
                  <a:lnTo>
                    <a:pt x="113" y="19"/>
                  </a:lnTo>
                  <a:lnTo>
                    <a:pt x="125" y="32"/>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14" name="Freeform 113"/>
            <p:cNvSpPr>
              <a:spLocks/>
            </p:cNvSpPr>
            <p:nvPr/>
          </p:nvSpPr>
          <p:spPr bwMode="auto">
            <a:xfrm>
              <a:off x="5810030" y="4284627"/>
              <a:ext cx="54554" cy="57471"/>
            </a:xfrm>
            <a:custGeom>
              <a:avLst/>
              <a:gdLst>
                <a:gd name="T0" fmla="*/ 25 w 33"/>
                <a:gd name="T1" fmla="*/ 0 h 37"/>
                <a:gd name="T2" fmla="*/ 33 w 33"/>
                <a:gd name="T3" fmla="*/ 12 h 37"/>
                <a:gd name="T4" fmla="*/ 31 w 33"/>
                <a:gd name="T5" fmla="*/ 24 h 37"/>
                <a:gd name="T6" fmla="*/ 26 w 33"/>
                <a:gd name="T7" fmla="*/ 27 h 37"/>
                <a:gd name="T8" fmla="*/ 16 w 33"/>
                <a:gd name="T9" fmla="*/ 25 h 37"/>
                <a:gd name="T10" fmla="*/ 11 w 33"/>
                <a:gd name="T11" fmla="*/ 37 h 37"/>
                <a:gd name="T12" fmla="*/ 0 w 33"/>
                <a:gd name="T13" fmla="*/ 35 h 37"/>
                <a:gd name="T14" fmla="*/ 1 w 33"/>
                <a:gd name="T15" fmla="*/ 24 h 37"/>
                <a:gd name="T16" fmla="*/ 4 w 33"/>
                <a:gd name="T17" fmla="*/ 22 h 37"/>
                <a:gd name="T18" fmla="*/ 4 w 33"/>
                <a:gd name="T19" fmla="*/ 10 h 37"/>
                <a:gd name="T20" fmla="*/ 10 w 33"/>
                <a:gd name="T21" fmla="*/ 4 h 37"/>
                <a:gd name="T22" fmla="*/ 14 w 33"/>
                <a:gd name="T23" fmla="*/ 6 h 37"/>
                <a:gd name="T24" fmla="*/ 25 w 33"/>
                <a:gd name="T25" fmla="*/ 0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3" h="37">
                  <a:moveTo>
                    <a:pt x="25" y="0"/>
                  </a:moveTo>
                  <a:lnTo>
                    <a:pt x="33" y="12"/>
                  </a:lnTo>
                  <a:lnTo>
                    <a:pt x="31" y="24"/>
                  </a:lnTo>
                  <a:lnTo>
                    <a:pt x="26" y="27"/>
                  </a:lnTo>
                  <a:lnTo>
                    <a:pt x="16" y="25"/>
                  </a:lnTo>
                  <a:lnTo>
                    <a:pt x="11" y="37"/>
                  </a:lnTo>
                  <a:lnTo>
                    <a:pt x="0" y="35"/>
                  </a:lnTo>
                  <a:lnTo>
                    <a:pt x="1" y="24"/>
                  </a:lnTo>
                  <a:lnTo>
                    <a:pt x="4" y="22"/>
                  </a:lnTo>
                  <a:lnTo>
                    <a:pt x="4" y="10"/>
                  </a:lnTo>
                  <a:lnTo>
                    <a:pt x="10" y="4"/>
                  </a:lnTo>
                  <a:lnTo>
                    <a:pt x="14" y="6"/>
                  </a:lnTo>
                  <a:lnTo>
                    <a:pt x="25"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15" name="Freeform 114"/>
            <p:cNvSpPr>
              <a:spLocks/>
            </p:cNvSpPr>
            <p:nvPr/>
          </p:nvSpPr>
          <p:spPr bwMode="auto">
            <a:xfrm>
              <a:off x="4419736" y="3355777"/>
              <a:ext cx="254584" cy="214350"/>
            </a:xfrm>
            <a:custGeom>
              <a:avLst/>
              <a:gdLst>
                <a:gd name="T0" fmla="*/ 151 w 154"/>
                <a:gd name="T1" fmla="*/ 11 h 138"/>
                <a:gd name="T2" fmla="*/ 151 w 154"/>
                <a:gd name="T3" fmla="*/ 0 h 138"/>
                <a:gd name="T4" fmla="*/ 154 w 154"/>
                <a:gd name="T5" fmla="*/ 0 h 138"/>
                <a:gd name="T6" fmla="*/ 154 w 154"/>
                <a:gd name="T7" fmla="*/ 1 h 138"/>
                <a:gd name="T8" fmla="*/ 153 w 154"/>
                <a:gd name="T9" fmla="*/ 5 h 138"/>
                <a:gd name="T10" fmla="*/ 153 w 154"/>
                <a:gd name="T11" fmla="*/ 37 h 138"/>
                <a:gd name="T12" fmla="*/ 94 w 154"/>
                <a:gd name="T13" fmla="*/ 36 h 138"/>
                <a:gd name="T14" fmla="*/ 93 w 154"/>
                <a:gd name="T15" fmla="*/ 89 h 138"/>
                <a:gd name="T16" fmla="*/ 77 w 154"/>
                <a:gd name="T17" fmla="*/ 91 h 138"/>
                <a:gd name="T18" fmla="*/ 72 w 154"/>
                <a:gd name="T19" fmla="*/ 101 h 138"/>
                <a:gd name="T20" fmla="*/ 75 w 154"/>
                <a:gd name="T21" fmla="*/ 131 h 138"/>
                <a:gd name="T22" fmla="*/ 4 w 154"/>
                <a:gd name="T23" fmla="*/ 131 h 138"/>
                <a:gd name="T24" fmla="*/ 0 w 154"/>
                <a:gd name="T25" fmla="*/ 138 h 138"/>
                <a:gd name="T26" fmla="*/ 1 w 154"/>
                <a:gd name="T27" fmla="*/ 129 h 138"/>
                <a:gd name="T28" fmla="*/ 1 w 154"/>
                <a:gd name="T29" fmla="*/ 129 h 138"/>
                <a:gd name="T30" fmla="*/ 42 w 154"/>
                <a:gd name="T31" fmla="*/ 128 h 138"/>
                <a:gd name="T32" fmla="*/ 44 w 154"/>
                <a:gd name="T33" fmla="*/ 120 h 138"/>
                <a:gd name="T34" fmla="*/ 52 w 154"/>
                <a:gd name="T35" fmla="*/ 111 h 138"/>
                <a:gd name="T36" fmla="*/ 59 w 154"/>
                <a:gd name="T37" fmla="*/ 82 h 138"/>
                <a:gd name="T38" fmla="*/ 84 w 154"/>
                <a:gd name="T39" fmla="*/ 60 h 138"/>
                <a:gd name="T40" fmla="*/ 93 w 154"/>
                <a:gd name="T41" fmla="*/ 34 h 138"/>
                <a:gd name="T42" fmla="*/ 99 w 154"/>
                <a:gd name="T43" fmla="*/ 32 h 138"/>
                <a:gd name="T44" fmla="*/ 105 w 154"/>
                <a:gd name="T45" fmla="*/ 16 h 138"/>
                <a:gd name="T46" fmla="*/ 120 w 154"/>
                <a:gd name="T47" fmla="*/ 14 h 138"/>
                <a:gd name="T48" fmla="*/ 126 w 154"/>
                <a:gd name="T49" fmla="*/ 16 h 138"/>
                <a:gd name="T50" fmla="*/ 134 w 154"/>
                <a:gd name="T51" fmla="*/ 16 h 138"/>
                <a:gd name="T52" fmla="*/ 140 w 154"/>
                <a:gd name="T53" fmla="*/ 12 h 138"/>
                <a:gd name="T54" fmla="*/ 151 w 154"/>
                <a:gd name="T55" fmla="*/ 11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54" h="138">
                  <a:moveTo>
                    <a:pt x="151" y="11"/>
                  </a:moveTo>
                  <a:lnTo>
                    <a:pt x="151" y="0"/>
                  </a:lnTo>
                  <a:lnTo>
                    <a:pt x="154" y="0"/>
                  </a:lnTo>
                  <a:lnTo>
                    <a:pt x="154" y="1"/>
                  </a:lnTo>
                  <a:lnTo>
                    <a:pt x="153" y="5"/>
                  </a:lnTo>
                  <a:lnTo>
                    <a:pt x="153" y="37"/>
                  </a:lnTo>
                  <a:lnTo>
                    <a:pt x="94" y="36"/>
                  </a:lnTo>
                  <a:lnTo>
                    <a:pt x="93" y="89"/>
                  </a:lnTo>
                  <a:lnTo>
                    <a:pt x="77" y="91"/>
                  </a:lnTo>
                  <a:lnTo>
                    <a:pt x="72" y="101"/>
                  </a:lnTo>
                  <a:lnTo>
                    <a:pt x="75" y="131"/>
                  </a:lnTo>
                  <a:lnTo>
                    <a:pt x="4" y="131"/>
                  </a:lnTo>
                  <a:lnTo>
                    <a:pt x="0" y="138"/>
                  </a:lnTo>
                  <a:lnTo>
                    <a:pt x="1" y="129"/>
                  </a:lnTo>
                  <a:lnTo>
                    <a:pt x="1" y="129"/>
                  </a:lnTo>
                  <a:lnTo>
                    <a:pt x="42" y="128"/>
                  </a:lnTo>
                  <a:lnTo>
                    <a:pt x="44" y="120"/>
                  </a:lnTo>
                  <a:lnTo>
                    <a:pt x="52" y="111"/>
                  </a:lnTo>
                  <a:lnTo>
                    <a:pt x="59" y="82"/>
                  </a:lnTo>
                  <a:lnTo>
                    <a:pt x="84" y="60"/>
                  </a:lnTo>
                  <a:lnTo>
                    <a:pt x="93" y="34"/>
                  </a:lnTo>
                  <a:lnTo>
                    <a:pt x="99" y="32"/>
                  </a:lnTo>
                  <a:lnTo>
                    <a:pt x="105" y="16"/>
                  </a:lnTo>
                  <a:lnTo>
                    <a:pt x="120" y="14"/>
                  </a:lnTo>
                  <a:lnTo>
                    <a:pt x="126" y="16"/>
                  </a:lnTo>
                  <a:lnTo>
                    <a:pt x="134" y="16"/>
                  </a:lnTo>
                  <a:lnTo>
                    <a:pt x="140" y="12"/>
                  </a:lnTo>
                  <a:lnTo>
                    <a:pt x="151" y="11"/>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16" name="Freeform 115"/>
            <p:cNvSpPr>
              <a:spLocks/>
            </p:cNvSpPr>
            <p:nvPr/>
          </p:nvSpPr>
          <p:spPr bwMode="auto">
            <a:xfrm>
              <a:off x="5942281" y="3211325"/>
              <a:ext cx="639767" cy="509469"/>
            </a:xfrm>
            <a:custGeom>
              <a:avLst/>
              <a:gdLst>
                <a:gd name="T0" fmla="*/ 161 w 387"/>
                <a:gd name="T1" fmla="*/ 319 h 328"/>
                <a:gd name="T2" fmla="*/ 153 w 387"/>
                <a:gd name="T3" fmla="*/ 304 h 328"/>
                <a:gd name="T4" fmla="*/ 132 w 387"/>
                <a:gd name="T5" fmla="*/ 280 h 328"/>
                <a:gd name="T6" fmla="*/ 113 w 387"/>
                <a:gd name="T7" fmla="*/ 248 h 328"/>
                <a:gd name="T8" fmla="*/ 91 w 387"/>
                <a:gd name="T9" fmla="*/ 225 h 328"/>
                <a:gd name="T10" fmla="*/ 88 w 387"/>
                <a:gd name="T11" fmla="*/ 198 h 328"/>
                <a:gd name="T12" fmla="*/ 67 w 387"/>
                <a:gd name="T13" fmla="*/ 167 h 328"/>
                <a:gd name="T14" fmla="*/ 50 w 387"/>
                <a:gd name="T15" fmla="*/ 151 h 328"/>
                <a:gd name="T16" fmla="*/ 45 w 387"/>
                <a:gd name="T17" fmla="*/ 135 h 328"/>
                <a:gd name="T18" fmla="*/ 31 w 387"/>
                <a:gd name="T19" fmla="*/ 115 h 328"/>
                <a:gd name="T20" fmla="*/ 9 w 387"/>
                <a:gd name="T21" fmla="*/ 84 h 328"/>
                <a:gd name="T22" fmla="*/ 2 w 387"/>
                <a:gd name="T23" fmla="*/ 73 h 328"/>
                <a:gd name="T24" fmla="*/ 3 w 387"/>
                <a:gd name="T25" fmla="*/ 58 h 328"/>
                <a:gd name="T26" fmla="*/ 30 w 387"/>
                <a:gd name="T27" fmla="*/ 55 h 328"/>
                <a:gd name="T28" fmla="*/ 47 w 387"/>
                <a:gd name="T29" fmla="*/ 44 h 328"/>
                <a:gd name="T30" fmla="*/ 54 w 387"/>
                <a:gd name="T31" fmla="*/ 34 h 328"/>
                <a:gd name="T32" fmla="*/ 69 w 387"/>
                <a:gd name="T33" fmla="*/ 3 h 328"/>
                <a:gd name="T34" fmla="*/ 93 w 387"/>
                <a:gd name="T35" fmla="*/ 5 h 328"/>
                <a:gd name="T36" fmla="*/ 176 w 387"/>
                <a:gd name="T37" fmla="*/ 61 h 328"/>
                <a:gd name="T38" fmla="*/ 225 w 387"/>
                <a:gd name="T39" fmla="*/ 65 h 328"/>
                <a:gd name="T40" fmla="*/ 243 w 387"/>
                <a:gd name="T41" fmla="*/ 74 h 328"/>
                <a:gd name="T42" fmla="*/ 261 w 387"/>
                <a:gd name="T43" fmla="*/ 97 h 328"/>
                <a:gd name="T44" fmla="*/ 278 w 387"/>
                <a:gd name="T45" fmla="*/ 113 h 328"/>
                <a:gd name="T46" fmla="*/ 279 w 387"/>
                <a:gd name="T47" fmla="*/ 128 h 328"/>
                <a:gd name="T48" fmla="*/ 288 w 387"/>
                <a:gd name="T49" fmla="*/ 141 h 328"/>
                <a:gd name="T50" fmla="*/ 294 w 387"/>
                <a:gd name="T51" fmla="*/ 153 h 328"/>
                <a:gd name="T52" fmla="*/ 305 w 387"/>
                <a:gd name="T53" fmla="*/ 156 h 328"/>
                <a:gd name="T54" fmla="*/ 310 w 387"/>
                <a:gd name="T55" fmla="*/ 169 h 328"/>
                <a:gd name="T56" fmla="*/ 374 w 387"/>
                <a:gd name="T57" fmla="*/ 200 h 328"/>
                <a:gd name="T58" fmla="*/ 387 w 387"/>
                <a:gd name="T59" fmla="*/ 210 h 328"/>
                <a:gd name="T60" fmla="*/ 327 w 387"/>
                <a:gd name="T61" fmla="*/ 273 h 328"/>
                <a:gd name="T62" fmla="*/ 259 w 387"/>
                <a:gd name="T63" fmla="*/ 290 h 328"/>
                <a:gd name="T64" fmla="*/ 239 w 387"/>
                <a:gd name="T65" fmla="*/ 315 h 328"/>
                <a:gd name="T66" fmla="*/ 227 w 387"/>
                <a:gd name="T67" fmla="*/ 309 h 328"/>
                <a:gd name="T68" fmla="*/ 206 w 387"/>
                <a:gd name="T69" fmla="*/ 305 h 328"/>
                <a:gd name="T70" fmla="*/ 181 w 387"/>
                <a:gd name="T71" fmla="*/ 308 h 328"/>
                <a:gd name="T72" fmla="*/ 169 w 387"/>
                <a:gd name="T73" fmla="*/ 312 h 328"/>
                <a:gd name="T74" fmla="*/ 163 w 387"/>
                <a:gd name="T75" fmla="*/ 328 h 3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387" h="328">
                  <a:moveTo>
                    <a:pt x="163" y="328"/>
                  </a:moveTo>
                  <a:lnTo>
                    <a:pt x="161" y="319"/>
                  </a:lnTo>
                  <a:lnTo>
                    <a:pt x="155" y="313"/>
                  </a:lnTo>
                  <a:lnTo>
                    <a:pt x="153" y="304"/>
                  </a:lnTo>
                  <a:lnTo>
                    <a:pt x="143" y="297"/>
                  </a:lnTo>
                  <a:lnTo>
                    <a:pt x="132" y="280"/>
                  </a:lnTo>
                  <a:lnTo>
                    <a:pt x="126" y="263"/>
                  </a:lnTo>
                  <a:lnTo>
                    <a:pt x="113" y="248"/>
                  </a:lnTo>
                  <a:lnTo>
                    <a:pt x="104" y="245"/>
                  </a:lnTo>
                  <a:lnTo>
                    <a:pt x="91" y="225"/>
                  </a:lnTo>
                  <a:lnTo>
                    <a:pt x="88" y="211"/>
                  </a:lnTo>
                  <a:lnTo>
                    <a:pt x="88" y="198"/>
                  </a:lnTo>
                  <a:lnTo>
                    <a:pt x="76" y="175"/>
                  </a:lnTo>
                  <a:lnTo>
                    <a:pt x="67" y="167"/>
                  </a:lnTo>
                  <a:lnTo>
                    <a:pt x="57" y="163"/>
                  </a:lnTo>
                  <a:lnTo>
                    <a:pt x="50" y="151"/>
                  </a:lnTo>
                  <a:lnTo>
                    <a:pt x="51" y="146"/>
                  </a:lnTo>
                  <a:lnTo>
                    <a:pt x="45" y="135"/>
                  </a:lnTo>
                  <a:lnTo>
                    <a:pt x="39" y="131"/>
                  </a:lnTo>
                  <a:lnTo>
                    <a:pt x="31" y="115"/>
                  </a:lnTo>
                  <a:lnTo>
                    <a:pt x="19" y="99"/>
                  </a:lnTo>
                  <a:lnTo>
                    <a:pt x="9" y="84"/>
                  </a:lnTo>
                  <a:lnTo>
                    <a:pt x="0" y="85"/>
                  </a:lnTo>
                  <a:lnTo>
                    <a:pt x="2" y="73"/>
                  </a:lnTo>
                  <a:lnTo>
                    <a:pt x="2" y="66"/>
                  </a:lnTo>
                  <a:lnTo>
                    <a:pt x="3" y="58"/>
                  </a:lnTo>
                  <a:lnTo>
                    <a:pt x="23" y="61"/>
                  </a:lnTo>
                  <a:lnTo>
                    <a:pt x="30" y="55"/>
                  </a:lnTo>
                  <a:lnTo>
                    <a:pt x="34" y="47"/>
                  </a:lnTo>
                  <a:lnTo>
                    <a:pt x="47" y="44"/>
                  </a:lnTo>
                  <a:lnTo>
                    <a:pt x="49" y="37"/>
                  </a:lnTo>
                  <a:lnTo>
                    <a:pt x="54" y="34"/>
                  </a:lnTo>
                  <a:lnTo>
                    <a:pt x="35" y="13"/>
                  </a:lnTo>
                  <a:lnTo>
                    <a:pt x="69" y="3"/>
                  </a:lnTo>
                  <a:lnTo>
                    <a:pt x="72" y="0"/>
                  </a:lnTo>
                  <a:lnTo>
                    <a:pt x="93" y="5"/>
                  </a:lnTo>
                  <a:lnTo>
                    <a:pt x="121" y="20"/>
                  </a:lnTo>
                  <a:lnTo>
                    <a:pt x="176" y="61"/>
                  </a:lnTo>
                  <a:lnTo>
                    <a:pt x="209" y="63"/>
                  </a:lnTo>
                  <a:lnTo>
                    <a:pt x="225" y="65"/>
                  </a:lnTo>
                  <a:lnTo>
                    <a:pt x="230" y="75"/>
                  </a:lnTo>
                  <a:lnTo>
                    <a:pt x="243" y="74"/>
                  </a:lnTo>
                  <a:lnTo>
                    <a:pt x="252" y="92"/>
                  </a:lnTo>
                  <a:lnTo>
                    <a:pt x="261" y="97"/>
                  </a:lnTo>
                  <a:lnTo>
                    <a:pt x="265" y="104"/>
                  </a:lnTo>
                  <a:lnTo>
                    <a:pt x="278" y="113"/>
                  </a:lnTo>
                  <a:lnTo>
                    <a:pt x="280" y="121"/>
                  </a:lnTo>
                  <a:lnTo>
                    <a:pt x="279" y="128"/>
                  </a:lnTo>
                  <a:lnTo>
                    <a:pt x="282" y="135"/>
                  </a:lnTo>
                  <a:lnTo>
                    <a:pt x="288" y="141"/>
                  </a:lnTo>
                  <a:lnTo>
                    <a:pt x="291" y="148"/>
                  </a:lnTo>
                  <a:lnTo>
                    <a:pt x="294" y="153"/>
                  </a:lnTo>
                  <a:lnTo>
                    <a:pt x="300" y="157"/>
                  </a:lnTo>
                  <a:lnTo>
                    <a:pt x="305" y="156"/>
                  </a:lnTo>
                  <a:lnTo>
                    <a:pt x="309" y="164"/>
                  </a:lnTo>
                  <a:lnTo>
                    <a:pt x="310" y="169"/>
                  </a:lnTo>
                  <a:lnTo>
                    <a:pt x="319" y="190"/>
                  </a:lnTo>
                  <a:lnTo>
                    <a:pt x="374" y="200"/>
                  </a:lnTo>
                  <a:lnTo>
                    <a:pt x="378" y="196"/>
                  </a:lnTo>
                  <a:lnTo>
                    <a:pt x="387" y="210"/>
                  </a:lnTo>
                  <a:lnTo>
                    <a:pt x="379" y="252"/>
                  </a:lnTo>
                  <a:lnTo>
                    <a:pt x="327" y="273"/>
                  </a:lnTo>
                  <a:lnTo>
                    <a:pt x="275" y="281"/>
                  </a:lnTo>
                  <a:lnTo>
                    <a:pt x="259" y="290"/>
                  </a:lnTo>
                  <a:lnTo>
                    <a:pt x="247" y="312"/>
                  </a:lnTo>
                  <a:lnTo>
                    <a:pt x="239" y="315"/>
                  </a:lnTo>
                  <a:lnTo>
                    <a:pt x="234" y="308"/>
                  </a:lnTo>
                  <a:lnTo>
                    <a:pt x="227" y="309"/>
                  </a:lnTo>
                  <a:lnTo>
                    <a:pt x="210" y="307"/>
                  </a:lnTo>
                  <a:lnTo>
                    <a:pt x="206" y="305"/>
                  </a:lnTo>
                  <a:lnTo>
                    <a:pt x="185" y="306"/>
                  </a:lnTo>
                  <a:lnTo>
                    <a:pt x="181" y="308"/>
                  </a:lnTo>
                  <a:lnTo>
                    <a:pt x="173" y="302"/>
                  </a:lnTo>
                  <a:lnTo>
                    <a:pt x="169" y="312"/>
                  </a:lnTo>
                  <a:lnTo>
                    <a:pt x="171" y="321"/>
                  </a:lnTo>
                  <a:lnTo>
                    <a:pt x="163" y="328"/>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17" name="Freeform 116"/>
            <p:cNvSpPr>
              <a:spLocks/>
            </p:cNvSpPr>
            <p:nvPr/>
          </p:nvSpPr>
          <p:spPr bwMode="auto">
            <a:xfrm>
              <a:off x="5590161" y="3537508"/>
              <a:ext cx="487678" cy="431806"/>
            </a:xfrm>
            <a:custGeom>
              <a:avLst/>
              <a:gdLst>
                <a:gd name="T0" fmla="*/ 218 w 295"/>
                <a:gd name="T1" fmla="*/ 260 h 278"/>
                <a:gd name="T2" fmla="*/ 216 w 295"/>
                <a:gd name="T3" fmla="*/ 243 h 278"/>
                <a:gd name="T4" fmla="*/ 204 w 295"/>
                <a:gd name="T5" fmla="*/ 220 h 278"/>
                <a:gd name="T6" fmla="*/ 197 w 295"/>
                <a:gd name="T7" fmla="*/ 203 h 278"/>
                <a:gd name="T8" fmla="*/ 185 w 295"/>
                <a:gd name="T9" fmla="*/ 209 h 278"/>
                <a:gd name="T10" fmla="*/ 192 w 295"/>
                <a:gd name="T11" fmla="*/ 227 h 278"/>
                <a:gd name="T12" fmla="*/ 173 w 295"/>
                <a:gd name="T13" fmla="*/ 254 h 278"/>
                <a:gd name="T14" fmla="*/ 148 w 295"/>
                <a:gd name="T15" fmla="*/ 244 h 278"/>
                <a:gd name="T16" fmla="*/ 139 w 295"/>
                <a:gd name="T17" fmla="*/ 254 h 278"/>
                <a:gd name="T18" fmla="*/ 130 w 295"/>
                <a:gd name="T19" fmla="*/ 262 h 278"/>
                <a:gd name="T20" fmla="*/ 109 w 295"/>
                <a:gd name="T21" fmla="*/ 258 h 278"/>
                <a:gd name="T22" fmla="*/ 89 w 295"/>
                <a:gd name="T23" fmla="*/ 261 h 278"/>
                <a:gd name="T24" fmla="*/ 74 w 295"/>
                <a:gd name="T25" fmla="*/ 247 h 278"/>
                <a:gd name="T26" fmla="*/ 58 w 295"/>
                <a:gd name="T27" fmla="*/ 244 h 278"/>
                <a:gd name="T28" fmla="*/ 49 w 295"/>
                <a:gd name="T29" fmla="*/ 272 h 278"/>
                <a:gd name="T30" fmla="*/ 37 w 295"/>
                <a:gd name="T31" fmla="*/ 278 h 278"/>
                <a:gd name="T32" fmla="*/ 29 w 295"/>
                <a:gd name="T33" fmla="*/ 271 h 278"/>
                <a:gd name="T34" fmla="*/ 30 w 295"/>
                <a:gd name="T35" fmla="*/ 256 h 278"/>
                <a:gd name="T36" fmla="*/ 20 w 295"/>
                <a:gd name="T37" fmla="*/ 235 h 278"/>
                <a:gd name="T38" fmla="*/ 17 w 295"/>
                <a:gd name="T39" fmla="*/ 221 h 278"/>
                <a:gd name="T40" fmla="*/ 10 w 295"/>
                <a:gd name="T41" fmla="*/ 203 h 278"/>
                <a:gd name="T42" fmla="*/ 0 w 295"/>
                <a:gd name="T43" fmla="*/ 196 h 278"/>
                <a:gd name="T44" fmla="*/ 6 w 295"/>
                <a:gd name="T45" fmla="*/ 180 h 278"/>
                <a:gd name="T46" fmla="*/ 9 w 295"/>
                <a:gd name="T47" fmla="*/ 165 h 278"/>
                <a:gd name="T48" fmla="*/ 10 w 295"/>
                <a:gd name="T49" fmla="*/ 147 h 278"/>
                <a:gd name="T50" fmla="*/ 34 w 295"/>
                <a:gd name="T51" fmla="*/ 133 h 278"/>
                <a:gd name="T52" fmla="*/ 30 w 295"/>
                <a:gd name="T53" fmla="*/ 42 h 278"/>
                <a:gd name="T54" fmla="*/ 49 w 295"/>
                <a:gd name="T55" fmla="*/ 0 h 278"/>
                <a:gd name="T56" fmla="*/ 191 w 295"/>
                <a:gd name="T57" fmla="*/ 0 h 278"/>
                <a:gd name="T58" fmla="*/ 269 w 295"/>
                <a:gd name="T59" fmla="*/ 21 h 278"/>
                <a:gd name="T60" fmla="*/ 270 w 295"/>
                <a:gd name="T61" fmla="*/ 46 h 278"/>
                <a:gd name="T62" fmla="*/ 285 w 295"/>
                <a:gd name="T63" fmla="*/ 76 h 278"/>
                <a:gd name="T64" fmla="*/ 287 w 295"/>
                <a:gd name="T65" fmla="*/ 95 h 278"/>
                <a:gd name="T66" fmla="*/ 268 w 295"/>
                <a:gd name="T67" fmla="*/ 105 h 278"/>
                <a:gd name="T68" fmla="*/ 260 w 295"/>
                <a:gd name="T69" fmla="*/ 149 h 278"/>
                <a:gd name="T70" fmla="*/ 260 w 295"/>
                <a:gd name="T71" fmla="*/ 175 h 278"/>
                <a:gd name="T72" fmla="*/ 243 w 295"/>
                <a:gd name="T73" fmla="*/ 206 h 278"/>
                <a:gd name="T74" fmla="*/ 234 w 295"/>
                <a:gd name="T75" fmla="*/ 231 h 278"/>
                <a:gd name="T76" fmla="*/ 221 w 295"/>
                <a:gd name="T77" fmla="*/ 258 h 2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295" h="278">
                  <a:moveTo>
                    <a:pt x="221" y="261"/>
                  </a:moveTo>
                  <a:lnTo>
                    <a:pt x="218" y="260"/>
                  </a:lnTo>
                  <a:lnTo>
                    <a:pt x="218" y="250"/>
                  </a:lnTo>
                  <a:lnTo>
                    <a:pt x="216" y="243"/>
                  </a:lnTo>
                  <a:lnTo>
                    <a:pt x="207" y="235"/>
                  </a:lnTo>
                  <a:lnTo>
                    <a:pt x="204" y="220"/>
                  </a:lnTo>
                  <a:lnTo>
                    <a:pt x="206" y="204"/>
                  </a:lnTo>
                  <a:lnTo>
                    <a:pt x="197" y="203"/>
                  </a:lnTo>
                  <a:lnTo>
                    <a:pt x="196" y="208"/>
                  </a:lnTo>
                  <a:lnTo>
                    <a:pt x="185" y="209"/>
                  </a:lnTo>
                  <a:lnTo>
                    <a:pt x="190" y="215"/>
                  </a:lnTo>
                  <a:lnTo>
                    <a:pt x="192" y="227"/>
                  </a:lnTo>
                  <a:lnTo>
                    <a:pt x="182" y="239"/>
                  </a:lnTo>
                  <a:lnTo>
                    <a:pt x="173" y="254"/>
                  </a:lnTo>
                  <a:lnTo>
                    <a:pt x="164" y="256"/>
                  </a:lnTo>
                  <a:lnTo>
                    <a:pt x="148" y="244"/>
                  </a:lnTo>
                  <a:lnTo>
                    <a:pt x="141" y="248"/>
                  </a:lnTo>
                  <a:lnTo>
                    <a:pt x="139" y="254"/>
                  </a:lnTo>
                  <a:lnTo>
                    <a:pt x="130" y="258"/>
                  </a:lnTo>
                  <a:lnTo>
                    <a:pt x="130" y="262"/>
                  </a:lnTo>
                  <a:lnTo>
                    <a:pt x="111" y="262"/>
                  </a:lnTo>
                  <a:lnTo>
                    <a:pt x="109" y="258"/>
                  </a:lnTo>
                  <a:lnTo>
                    <a:pt x="95" y="257"/>
                  </a:lnTo>
                  <a:lnTo>
                    <a:pt x="89" y="261"/>
                  </a:lnTo>
                  <a:lnTo>
                    <a:pt x="84" y="259"/>
                  </a:lnTo>
                  <a:lnTo>
                    <a:pt x="74" y="247"/>
                  </a:lnTo>
                  <a:lnTo>
                    <a:pt x="71" y="241"/>
                  </a:lnTo>
                  <a:lnTo>
                    <a:pt x="58" y="244"/>
                  </a:lnTo>
                  <a:lnTo>
                    <a:pt x="53" y="254"/>
                  </a:lnTo>
                  <a:lnTo>
                    <a:pt x="49" y="272"/>
                  </a:lnTo>
                  <a:lnTo>
                    <a:pt x="42" y="276"/>
                  </a:lnTo>
                  <a:lnTo>
                    <a:pt x="37" y="278"/>
                  </a:lnTo>
                  <a:lnTo>
                    <a:pt x="35" y="277"/>
                  </a:lnTo>
                  <a:lnTo>
                    <a:pt x="29" y="271"/>
                  </a:lnTo>
                  <a:lnTo>
                    <a:pt x="28" y="265"/>
                  </a:lnTo>
                  <a:lnTo>
                    <a:pt x="30" y="256"/>
                  </a:lnTo>
                  <a:lnTo>
                    <a:pt x="30" y="248"/>
                  </a:lnTo>
                  <a:lnTo>
                    <a:pt x="20" y="235"/>
                  </a:lnTo>
                  <a:lnTo>
                    <a:pt x="17" y="226"/>
                  </a:lnTo>
                  <a:lnTo>
                    <a:pt x="17" y="221"/>
                  </a:lnTo>
                  <a:lnTo>
                    <a:pt x="10" y="215"/>
                  </a:lnTo>
                  <a:lnTo>
                    <a:pt x="10" y="203"/>
                  </a:lnTo>
                  <a:lnTo>
                    <a:pt x="6" y="195"/>
                  </a:lnTo>
                  <a:lnTo>
                    <a:pt x="0" y="196"/>
                  </a:lnTo>
                  <a:lnTo>
                    <a:pt x="1" y="188"/>
                  </a:lnTo>
                  <a:lnTo>
                    <a:pt x="6" y="180"/>
                  </a:lnTo>
                  <a:lnTo>
                    <a:pt x="4" y="171"/>
                  </a:lnTo>
                  <a:lnTo>
                    <a:pt x="9" y="165"/>
                  </a:lnTo>
                  <a:lnTo>
                    <a:pt x="6" y="160"/>
                  </a:lnTo>
                  <a:lnTo>
                    <a:pt x="10" y="147"/>
                  </a:lnTo>
                  <a:lnTo>
                    <a:pt x="18" y="132"/>
                  </a:lnTo>
                  <a:lnTo>
                    <a:pt x="34" y="133"/>
                  </a:lnTo>
                  <a:lnTo>
                    <a:pt x="30" y="51"/>
                  </a:lnTo>
                  <a:lnTo>
                    <a:pt x="30" y="42"/>
                  </a:lnTo>
                  <a:lnTo>
                    <a:pt x="51" y="42"/>
                  </a:lnTo>
                  <a:lnTo>
                    <a:pt x="49" y="0"/>
                  </a:lnTo>
                  <a:lnTo>
                    <a:pt x="121" y="0"/>
                  </a:lnTo>
                  <a:lnTo>
                    <a:pt x="191" y="0"/>
                  </a:lnTo>
                  <a:lnTo>
                    <a:pt x="262" y="0"/>
                  </a:lnTo>
                  <a:lnTo>
                    <a:pt x="269" y="21"/>
                  </a:lnTo>
                  <a:lnTo>
                    <a:pt x="266" y="24"/>
                  </a:lnTo>
                  <a:lnTo>
                    <a:pt x="270" y="46"/>
                  </a:lnTo>
                  <a:lnTo>
                    <a:pt x="278" y="71"/>
                  </a:lnTo>
                  <a:lnTo>
                    <a:pt x="285" y="76"/>
                  </a:lnTo>
                  <a:lnTo>
                    <a:pt x="295" y="84"/>
                  </a:lnTo>
                  <a:lnTo>
                    <a:pt x="287" y="95"/>
                  </a:lnTo>
                  <a:lnTo>
                    <a:pt x="273" y="99"/>
                  </a:lnTo>
                  <a:lnTo>
                    <a:pt x="268" y="105"/>
                  </a:lnTo>
                  <a:lnTo>
                    <a:pt x="267" y="119"/>
                  </a:lnTo>
                  <a:lnTo>
                    <a:pt x="260" y="149"/>
                  </a:lnTo>
                  <a:lnTo>
                    <a:pt x="263" y="158"/>
                  </a:lnTo>
                  <a:lnTo>
                    <a:pt x="260" y="175"/>
                  </a:lnTo>
                  <a:lnTo>
                    <a:pt x="254" y="196"/>
                  </a:lnTo>
                  <a:lnTo>
                    <a:pt x="243" y="206"/>
                  </a:lnTo>
                  <a:lnTo>
                    <a:pt x="236" y="222"/>
                  </a:lnTo>
                  <a:lnTo>
                    <a:pt x="234" y="231"/>
                  </a:lnTo>
                  <a:lnTo>
                    <a:pt x="226" y="236"/>
                  </a:lnTo>
                  <a:lnTo>
                    <a:pt x="221" y="258"/>
                  </a:lnTo>
                  <a:lnTo>
                    <a:pt x="221" y="261"/>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18" name="Freeform 117"/>
            <p:cNvSpPr>
              <a:spLocks/>
            </p:cNvSpPr>
            <p:nvPr/>
          </p:nvSpPr>
          <p:spPr bwMode="auto">
            <a:xfrm>
              <a:off x="5651328" y="3852820"/>
              <a:ext cx="347160" cy="282693"/>
            </a:xfrm>
            <a:custGeom>
              <a:avLst/>
              <a:gdLst>
                <a:gd name="T0" fmla="*/ 184 w 210"/>
                <a:gd name="T1" fmla="*/ 58 h 182"/>
                <a:gd name="T2" fmla="*/ 185 w 210"/>
                <a:gd name="T3" fmla="*/ 74 h 182"/>
                <a:gd name="T4" fmla="*/ 182 w 210"/>
                <a:gd name="T5" fmla="*/ 80 h 182"/>
                <a:gd name="T6" fmla="*/ 172 w 210"/>
                <a:gd name="T7" fmla="*/ 81 h 182"/>
                <a:gd name="T8" fmla="*/ 166 w 210"/>
                <a:gd name="T9" fmla="*/ 93 h 182"/>
                <a:gd name="T10" fmla="*/ 178 w 210"/>
                <a:gd name="T11" fmla="*/ 94 h 182"/>
                <a:gd name="T12" fmla="*/ 187 w 210"/>
                <a:gd name="T13" fmla="*/ 104 h 182"/>
                <a:gd name="T14" fmla="*/ 191 w 210"/>
                <a:gd name="T15" fmla="*/ 113 h 182"/>
                <a:gd name="T16" fmla="*/ 199 w 210"/>
                <a:gd name="T17" fmla="*/ 117 h 182"/>
                <a:gd name="T18" fmla="*/ 210 w 210"/>
                <a:gd name="T19" fmla="*/ 140 h 182"/>
                <a:gd name="T20" fmla="*/ 198 w 210"/>
                <a:gd name="T21" fmla="*/ 154 h 182"/>
                <a:gd name="T22" fmla="*/ 187 w 210"/>
                <a:gd name="T23" fmla="*/ 166 h 182"/>
                <a:gd name="T24" fmla="*/ 175 w 210"/>
                <a:gd name="T25" fmla="*/ 176 h 182"/>
                <a:gd name="T26" fmla="*/ 163 w 210"/>
                <a:gd name="T27" fmla="*/ 176 h 182"/>
                <a:gd name="T28" fmla="*/ 148 w 210"/>
                <a:gd name="T29" fmla="*/ 180 h 182"/>
                <a:gd name="T30" fmla="*/ 136 w 210"/>
                <a:gd name="T31" fmla="*/ 176 h 182"/>
                <a:gd name="T32" fmla="*/ 129 w 210"/>
                <a:gd name="T33" fmla="*/ 182 h 182"/>
                <a:gd name="T34" fmla="*/ 112 w 210"/>
                <a:gd name="T35" fmla="*/ 168 h 182"/>
                <a:gd name="T36" fmla="*/ 108 w 210"/>
                <a:gd name="T37" fmla="*/ 159 h 182"/>
                <a:gd name="T38" fmla="*/ 98 w 210"/>
                <a:gd name="T39" fmla="*/ 163 h 182"/>
                <a:gd name="T40" fmla="*/ 89 w 210"/>
                <a:gd name="T41" fmla="*/ 162 h 182"/>
                <a:gd name="T42" fmla="*/ 84 w 210"/>
                <a:gd name="T43" fmla="*/ 165 h 182"/>
                <a:gd name="T44" fmla="*/ 76 w 210"/>
                <a:gd name="T45" fmla="*/ 163 h 182"/>
                <a:gd name="T46" fmla="*/ 65 w 210"/>
                <a:gd name="T47" fmla="*/ 146 h 182"/>
                <a:gd name="T48" fmla="*/ 62 w 210"/>
                <a:gd name="T49" fmla="*/ 139 h 182"/>
                <a:gd name="T50" fmla="*/ 48 w 210"/>
                <a:gd name="T51" fmla="*/ 131 h 182"/>
                <a:gd name="T52" fmla="*/ 43 w 210"/>
                <a:gd name="T53" fmla="*/ 118 h 182"/>
                <a:gd name="T54" fmla="*/ 35 w 210"/>
                <a:gd name="T55" fmla="*/ 109 h 182"/>
                <a:gd name="T56" fmla="*/ 23 w 210"/>
                <a:gd name="T57" fmla="*/ 99 h 182"/>
                <a:gd name="T58" fmla="*/ 23 w 210"/>
                <a:gd name="T59" fmla="*/ 92 h 182"/>
                <a:gd name="T60" fmla="*/ 13 w 210"/>
                <a:gd name="T61" fmla="*/ 84 h 182"/>
                <a:gd name="T62" fmla="*/ 0 w 210"/>
                <a:gd name="T63" fmla="*/ 75 h 182"/>
                <a:gd name="T64" fmla="*/ 5 w 210"/>
                <a:gd name="T65" fmla="*/ 73 h 182"/>
                <a:gd name="T66" fmla="*/ 12 w 210"/>
                <a:gd name="T67" fmla="*/ 69 h 182"/>
                <a:gd name="T68" fmla="*/ 16 w 210"/>
                <a:gd name="T69" fmla="*/ 51 h 182"/>
                <a:gd name="T70" fmla="*/ 21 w 210"/>
                <a:gd name="T71" fmla="*/ 41 h 182"/>
                <a:gd name="T72" fmla="*/ 34 w 210"/>
                <a:gd name="T73" fmla="*/ 38 h 182"/>
                <a:gd name="T74" fmla="*/ 37 w 210"/>
                <a:gd name="T75" fmla="*/ 44 h 182"/>
                <a:gd name="T76" fmla="*/ 47 w 210"/>
                <a:gd name="T77" fmla="*/ 56 h 182"/>
                <a:gd name="T78" fmla="*/ 52 w 210"/>
                <a:gd name="T79" fmla="*/ 58 h 182"/>
                <a:gd name="T80" fmla="*/ 59 w 210"/>
                <a:gd name="T81" fmla="*/ 54 h 182"/>
                <a:gd name="T82" fmla="*/ 72 w 210"/>
                <a:gd name="T83" fmla="*/ 55 h 182"/>
                <a:gd name="T84" fmla="*/ 74 w 210"/>
                <a:gd name="T85" fmla="*/ 59 h 182"/>
                <a:gd name="T86" fmla="*/ 93 w 210"/>
                <a:gd name="T87" fmla="*/ 59 h 182"/>
                <a:gd name="T88" fmla="*/ 93 w 210"/>
                <a:gd name="T89" fmla="*/ 55 h 182"/>
                <a:gd name="T90" fmla="*/ 102 w 210"/>
                <a:gd name="T91" fmla="*/ 51 h 182"/>
                <a:gd name="T92" fmla="*/ 104 w 210"/>
                <a:gd name="T93" fmla="*/ 45 h 182"/>
                <a:gd name="T94" fmla="*/ 111 w 210"/>
                <a:gd name="T95" fmla="*/ 41 h 182"/>
                <a:gd name="T96" fmla="*/ 127 w 210"/>
                <a:gd name="T97" fmla="*/ 53 h 182"/>
                <a:gd name="T98" fmla="*/ 136 w 210"/>
                <a:gd name="T99" fmla="*/ 51 h 182"/>
                <a:gd name="T100" fmla="*/ 145 w 210"/>
                <a:gd name="T101" fmla="*/ 36 h 182"/>
                <a:gd name="T102" fmla="*/ 155 w 210"/>
                <a:gd name="T103" fmla="*/ 24 h 182"/>
                <a:gd name="T104" fmla="*/ 153 w 210"/>
                <a:gd name="T105" fmla="*/ 12 h 182"/>
                <a:gd name="T106" fmla="*/ 148 w 210"/>
                <a:gd name="T107" fmla="*/ 6 h 182"/>
                <a:gd name="T108" fmla="*/ 159 w 210"/>
                <a:gd name="T109" fmla="*/ 5 h 182"/>
                <a:gd name="T110" fmla="*/ 160 w 210"/>
                <a:gd name="T111" fmla="*/ 0 h 182"/>
                <a:gd name="T112" fmla="*/ 169 w 210"/>
                <a:gd name="T113" fmla="*/ 1 h 182"/>
                <a:gd name="T114" fmla="*/ 167 w 210"/>
                <a:gd name="T115" fmla="*/ 17 h 182"/>
                <a:gd name="T116" fmla="*/ 170 w 210"/>
                <a:gd name="T117" fmla="*/ 32 h 182"/>
                <a:gd name="T118" fmla="*/ 179 w 210"/>
                <a:gd name="T119" fmla="*/ 40 h 182"/>
                <a:gd name="T120" fmla="*/ 181 w 210"/>
                <a:gd name="T121" fmla="*/ 47 h 182"/>
                <a:gd name="T122" fmla="*/ 181 w 210"/>
                <a:gd name="T123" fmla="*/ 57 h 182"/>
                <a:gd name="T124" fmla="*/ 184 w 210"/>
                <a:gd name="T125" fmla="*/ 58 h 1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10" h="182">
                  <a:moveTo>
                    <a:pt x="184" y="58"/>
                  </a:moveTo>
                  <a:lnTo>
                    <a:pt x="185" y="74"/>
                  </a:lnTo>
                  <a:lnTo>
                    <a:pt x="182" y="80"/>
                  </a:lnTo>
                  <a:lnTo>
                    <a:pt x="172" y="81"/>
                  </a:lnTo>
                  <a:lnTo>
                    <a:pt x="166" y="93"/>
                  </a:lnTo>
                  <a:lnTo>
                    <a:pt x="178" y="94"/>
                  </a:lnTo>
                  <a:lnTo>
                    <a:pt x="187" y="104"/>
                  </a:lnTo>
                  <a:lnTo>
                    <a:pt x="191" y="113"/>
                  </a:lnTo>
                  <a:lnTo>
                    <a:pt x="199" y="117"/>
                  </a:lnTo>
                  <a:lnTo>
                    <a:pt x="210" y="140"/>
                  </a:lnTo>
                  <a:lnTo>
                    <a:pt x="198" y="154"/>
                  </a:lnTo>
                  <a:lnTo>
                    <a:pt x="187" y="166"/>
                  </a:lnTo>
                  <a:lnTo>
                    <a:pt x="175" y="176"/>
                  </a:lnTo>
                  <a:lnTo>
                    <a:pt x="163" y="176"/>
                  </a:lnTo>
                  <a:lnTo>
                    <a:pt x="148" y="180"/>
                  </a:lnTo>
                  <a:lnTo>
                    <a:pt x="136" y="176"/>
                  </a:lnTo>
                  <a:lnTo>
                    <a:pt x="129" y="182"/>
                  </a:lnTo>
                  <a:lnTo>
                    <a:pt x="112" y="168"/>
                  </a:lnTo>
                  <a:lnTo>
                    <a:pt x="108" y="159"/>
                  </a:lnTo>
                  <a:lnTo>
                    <a:pt x="98" y="163"/>
                  </a:lnTo>
                  <a:lnTo>
                    <a:pt x="89" y="162"/>
                  </a:lnTo>
                  <a:lnTo>
                    <a:pt x="84" y="165"/>
                  </a:lnTo>
                  <a:lnTo>
                    <a:pt x="76" y="163"/>
                  </a:lnTo>
                  <a:lnTo>
                    <a:pt x="65" y="146"/>
                  </a:lnTo>
                  <a:lnTo>
                    <a:pt x="62" y="139"/>
                  </a:lnTo>
                  <a:lnTo>
                    <a:pt x="48" y="131"/>
                  </a:lnTo>
                  <a:lnTo>
                    <a:pt x="43" y="118"/>
                  </a:lnTo>
                  <a:lnTo>
                    <a:pt x="35" y="109"/>
                  </a:lnTo>
                  <a:lnTo>
                    <a:pt x="23" y="99"/>
                  </a:lnTo>
                  <a:lnTo>
                    <a:pt x="23" y="92"/>
                  </a:lnTo>
                  <a:lnTo>
                    <a:pt x="13" y="84"/>
                  </a:lnTo>
                  <a:lnTo>
                    <a:pt x="0" y="75"/>
                  </a:lnTo>
                  <a:lnTo>
                    <a:pt x="5" y="73"/>
                  </a:lnTo>
                  <a:lnTo>
                    <a:pt x="12" y="69"/>
                  </a:lnTo>
                  <a:lnTo>
                    <a:pt x="16" y="51"/>
                  </a:lnTo>
                  <a:lnTo>
                    <a:pt x="21" y="41"/>
                  </a:lnTo>
                  <a:lnTo>
                    <a:pt x="34" y="38"/>
                  </a:lnTo>
                  <a:lnTo>
                    <a:pt x="37" y="44"/>
                  </a:lnTo>
                  <a:lnTo>
                    <a:pt x="47" y="56"/>
                  </a:lnTo>
                  <a:lnTo>
                    <a:pt x="52" y="58"/>
                  </a:lnTo>
                  <a:lnTo>
                    <a:pt x="59" y="54"/>
                  </a:lnTo>
                  <a:lnTo>
                    <a:pt x="72" y="55"/>
                  </a:lnTo>
                  <a:lnTo>
                    <a:pt x="74" y="59"/>
                  </a:lnTo>
                  <a:lnTo>
                    <a:pt x="93" y="59"/>
                  </a:lnTo>
                  <a:lnTo>
                    <a:pt x="93" y="55"/>
                  </a:lnTo>
                  <a:lnTo>
                    <a:pt x="102" y="51"/>
                  </a:lnTo>
                  <a:lnTo>
                    <a:pt x="104" y="45"/>
                  </a:lnTo>
                  <a:lnTo>
                    <a:pt x="111" y="41"/>
                  </a:lnTo>
                  <a:lnTo>
                    <a:pt x="127" y="53"/>
                  </a:lnTo>
                  <a:lnTo>
                    <a:pt x="136" y="51"/>
                  </a:lnTo>
                  <a:lnTo>
                    <a:pt x="145" y="36"/>
                  </a:lnTo>
                  <a:lnTo>
                    <a:pt x="155" y="24"/>
                  </a:lnTo>
                  <a:lnTo>
                    <a:pt x="153" y="12"/>
                  </a:lnTo>
                  <a:lnTo>
                    <a:pt x="148" y="6"/>
                  </a:lnTo>
                  <a:lnTo>
                    <a:pt x="159" y="5"/>
                  </a:lnTo>
                  <a:lnTo>
                    <a:pt x="160" y="0"/>
                  </a:lnTo>
                  <a:lnTo>
                    <a:pt x="169" y="1"/>
                  </a:lnTo>
                  <a:lnTo>
                    <a:pt x="167" y="17"/>
                  </a:lnTo>
                  <a:lnTo>
                    <a:pt x="170" y="32"/>
                  </a:lnTo>
                  <a:lnTo>
                    <a:pt x="179" y="40"/>
                  </a:lnTo>
                  <a:lnTo>
                    <a:pt x="181" y="47"/>
                  </a:lnTo>
                  <a:lnTo>
                    <a:pt x="181" y="57"/>
                  </a:lnTo>
                  <a:lnTo>
                    <a:pt x="184" y="58"/>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19" name="Freeform 118"/>
            <p:cNvSpPr>
              <a:spLocks/>
            </p:cNvSpPr>
            <p:nvPr/>
          </p:nvSpPr>
          <p:spPr bwMode="auto">
            <a:xfrm>
              <a:off x="4396592" y="3713027"/>
              <a:ext cx="185152" cy="136687"/>
            </a:xfrm>
            <a:custGeom>
              <a:avLst/>
              <a:gdLst>
                <a:gd name="T0" fmla="*/ 17 w 112"/>
                <a:gd name="T1" fmla="*/ 62 h 88"/>
                <a:gd name="T2" fmla="*/ 10 w 112"/>
                <a:gd name="T3" fmla="*/ 46 h 88"/>
                <a:gd name="T4" fmla="*/ 0 w 112"/>
                <a:gd name="T5" fmla="*/ 38 h 88"/>
                <a:gd name="T6" fmla="*/ 9 w 112"/>
                <a:gd name="T7" fmla="*/ 34 h 88"/>
                <a:gd name="T8" fmla="*/ 18 w 112"/>
                <a:gd name="T9" fmla="*/ 20 h 88"/>
                <a:gd name="T10" fmla="*/ 22 w 112"/>
                <a:gd name="T11" fmla="*/ 9 h 88"/>
                <a:gd name="T12" fmla="*/ 29 w 112"/>
                <a:gd name="T13" fmla="*/ 2 h 88"/>
                <a:gd name="T14" fmla="*/ 38 w 112"/>
                <a:gd name="T15" fmla="*/ 4 h 88"/>
                <a:gd name="T16" fmla="*/ 47 w 112"/>
                <a:gd name="T17" fmla="*/ 0 h 88"/>
                <a:gd name="T18" fmla="*/ 57 w 112"/>
                <a:gd name="T19" fmla="*/ 0 h 88"/>
                <a:gd name="T20" fmla="*/ 65 w 112"/>
                <a:gd name="T21" fmla="*/ 6 h 88"/>
                <a:gd name="T22" fmla="*/ 77 w 112"/>
                <a:gd name="T23" fmla="*/ 11 h 88"/>
                <a:gd name="T24" fmla="*/ 88 w 112"/>
                <a:gd name="T25" fmla="*/ 26 h 88"/>
                <a:gd name="T26" fmla="*/ 100 w 112"/>
                <a:gd name="T27" fmla="*/ 41 h 88"/>
                <a:gd name="T28" fmla="*/ 100 w 112"/>
                <a:gd name="T29" fmla="*/ 54 h 88"/>
                <a:gd name="T30" fmla="*/ 104 w 112"/>
                <a:gd name="T31" fmla="*/ 66 h 88"/>
                <a:gd name="T32" fmla="*/ 111 w 112"/>
                <a:gd name="T33" fmla="*/ 71 h 88"/>
                <a:gd name="T34" fmla="*/ 112 w 112"/>
                <a:gd name="T35" fmla="*/ 79 h 88"/>
                <a:gd name="T36" fmla="*/ 111 w 112"/>
                <a:gd name="T37" fmla="*/ 86 h 88"/>
                <a:gd name="T38" fmla="*/ 109 w 112"/>
                <a:gd name="T39" fmla="*/ 87 h 88"/>
                <a:gd name="T40" fmla="*/ 99 w 112"/>
                <a:gd name="T41" fmla="*/ 85 h 88"/>
                <a:gd name="T42" fmla="*/ 97 w 112"/>
                <a:gd name="T43" fmla="*/ 88 h 88"/>
                <a:gd name="T44" fmla="*/ 93 w 112"/>
                <a:gd name="T45" fmla="*/ 88 h 88"/>
                <a:gd name="T46" fmla="*/ 80 w 112"/>
                <a:gd name="T47" fmla="*/ 83 h 88"/>
                <a:gd name="T48" fmla="*/ 71 w 112"/>
                <a:gd name="T49" fmla="*/ 83 h 88"/>
                <a:gd name="T50" fmla="*/ 38 w 112"/>
                <a:gd name="T51" fmla="*/ 82 h 88"/>
                <a:gd name="T52" fmla="*/ 33 w 112"/>
                <a:gd name="T53" fmla="*/ 84 h 88"/>
                <a:gd name="T54" fmla="*/ 27 w 112"/>
                <a:gd name="T55" fmla="*/ 84 h 88"/>
                <a:gd name="T56" fmla="*/ 17 w 112"/>
                <a:gd name="T57" fmla="*/ 87 h 88"/>
                <a:gd name="T58" fmla="*/ 14 w 112"/>
                <a:gd name="T59" fmla="*/ 71 h 88"/>
                <a:gd name="T60" fmla="*/ 31 w 112"/>
                <a:gd name="T61" fmla="*/ 72 h 88"/>
                <a:gd name="T62" fmla="*/ 35 w 112"/>
                <a:gd name="T63" fmla="*/ 69 h 88"/>
                <a:gd name="T64" fmla="*/ 39 w 112"/>
                <a:gd name="T65" fmla="*/ 69 h 88"/>
                <a:gd name="T66" fmla="*/ 45 w 112"/>
                <a:gd name="T67" fmla="*/ 64 h 88"/>
                <a:gd name="T68" fmla="*/ 53 w 112"/>
                <a:gd name="T69" fmla="*/ 68 h 88"/>
                <a:gd name="T70" fmla="*/ 61 w 112"/>
                <a:gd name="T71" fmla="*/ 69 h 88"/>
                <a:gd name="T72" fmla="*/ 69 w 112"/>
                <a:gd name="T73" fmla="*/ 64 h 88"/>
                <a:gd name="T74" fmla="*/ 65 w 112"/>
                <a:gd name="T75" fmla="*/ 58 h 88"/>
                <a:gd name="T76" fmla="*/ 59 w 112"/>
                <a:gd name="T77" fmla="*/ 61 h 88"/>
                <a:gd name="T78" fmla="*/ 54 w 112"/>
                <a:gd name="T79" fmla="*/ 61 h 88"/>
                <a:gd name="T80" fmla="*/ 47 w 112"/>
                <a:gd name="T81" fmla="*/ 56 h 88"/>
                <a:gd name="T82" fmla="*/ 41 w 112"/>
                <a:gd name="T83" fmla="*/ 56 h 88"/>
                <a:gd name="T84" fmla="*/ 37 w 112"/>
                <a:gd name="T85" fmla="*/ 61 h 88"/>
                <a:gd name="T86" fmla="*/ 17 w 112"/>
                <a:gd name="T87" fmla="*/ 62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12" h="88">
                  <a:moveTo>
                    <a:pt x="17" y="62"/>
                  </a:moveTo>
                  <a:lnTo>
                    <a:pt x="10" y="46"/>
                  </a:lnTo>
                  <a:lnTo>
                    <a:pt x="0" y="38"/>
                  </a:lnTo>
                  <a:lnTo>
                    <a:pt x="9" y="34"/>
                  </a:lnTo>
                  <a:lnTo>
                    <a:pt x="18" y="20"/>
                  </a:lnTo>
                  <a:lnTo>
                    <a:pt x="22" y="9"/>
                  </a:lnTo>
                  <a:lnTo>
                    <a:pt x="29" y="2"/>
                  </a:lnTo>
                  <a:lnTo>
                    <a:pt x="38" y="4"/>
                  </a:lnTo>
                  <a:lnTo>
                    <a:pt x="47" y="0"/>
                  </a:lnTo>
                  <a:lnTo>
                    <a:pt x="57" y="0"/>
                  </a:lnTo>
                  <a:lnTo>
                    <a:pt x="65" y="6"/>
                  </a:lnTo>
                  <a:lnTo>
                    <a:pt x="77" y="11"/>
                  </a:lnTo>
                  <a:lnTo>
                    <a:pt x="88" y="26"/>
                  </a:lnTo>
                  <a:lnTo>
                    <a:pt x="100" y="41"/>
                  </a:lnTo>
                  <a:lnTo>
                    <a:pt x="100" y="54"/>
                  </a:lnTo>
                  <a:lnTo>
                    <a:pt x="104" y="66"/>
                  </a:lnTo>
                  <a:lnTo>
                    <a:pt x="111" y="71"/>
                  </a:lnTo>
                  <a:lnTo>
                    <a:pt x="112" y="79"/>
                  </a:lnTo>
                  <a:lnTo>
                    <a:pt x="111" y="86"/>
                  </a:lnTo>
                  <a:lnTo>
                    <a:pt x="109" y="87"/>
                  </a:lnTo>
                  <a:lnTo>
                    <a:pt x="99" y="85"/>
                  </a:lnTo>
                  <a:lnTo>
                    <a:pt x="97" y="88"/>
                  </a:lnTo>
                  <a:lnTo>
                    <a:pt x="93" y="88"/>
                  </a:lnTo>
                  <a:lnTo>
                    <a:pt x="80" y="83"/>
                  </a:lnTo>
                  <a:lnTo>
                    <a:pt x="71" y="83"/>
                  </a:lnTo>
                  <a:lnTo>
                    <a:pt x="38" y="82"/>
                  </a:lnTo>
                  <a:lnTo>
                    <a:pt x="33" y="84"/>
                  </a:lnTo>
                  <a:lnTo>
                    <a:pt x="27" y="84"/>
                  </a:lnTo>
                  <a:lnTo>
                    <a:pt x="17" y="87"/>
                  </a:lnTo>
                  <a:lnTo>
                    <a:pt x="14" y="71"/>
                  </a:lnTo>
                  <a:lnTo>
                    <a:pt x="31" y="72"/>
                  </a:lnTo>
                  <a:lnTo>
                    <a:pt x="35" y="69"/>
                  </a:lnTo>
                  <a:lnTo>
                    <a:pt x="39" y="69"/>
                  </a:lnTo>
                  <a:lnTo>
                    <a:pt x="45" y="64"/>
                  </a:lnTo>
                  <a:lnTo>
                    <a:pt x="53" y="68"/>
                  </a:lnTo>
                  <a:lnTo>
                    <a:pt x="61" y="69"/>
                  </a:lnTo>
                  <a:lnTo>
                    <a:pt x="69" y="64"/>
                  </a:lnTo>
                  <a:lnTo>
                    <a:pt x="65" y="58"/>
                  </a:lnTo>
                  <a:lnTo>
                    <a:pt x="59" y="61"/>
                  </a:lnTo>
                  <a:lnTo>
                    <a:pt x="54" y="61"/>
                  </a:lnTo>
                  <a:lnTo>
                    <a:pt x="47" y="56"/>
                  </a:lnTo>
                  <a:lnTo>
                    <a:pt x="41" y="56"/>
                  </a:lnTo>
                  <a:lnTo>
                    <a:pt x="37" y="61"/>
                  </a:lnTo>
                  <a:lnTo>
                    <a:pt x="17" y="62"/>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20" name="Freeform 119"/>
            <p:cNvSpPr>
              <a:spLocks/>
            </p:cNvSpPr>
            <p:nvPr/>
          </p:nvSpPr>
          <p:spPr bwMode="auto">
            <a:xfrm>
              <a:off x="4527191" y="3924271"/>
              <a:ext cx="90923" cy="105622"/>
            </a:xfrm>
            <a:custGeom>
              <a:avLst/>
              <a:gdLst>
                <a:gd name="T0" fmla="*/ 33 w 55"/>
                <a:gd name="T1" fmla="*/ 68 h 68"/>
                <a:gd name="T2" fmla="*/ 28 w 55"/>
                <a:gd name="T3" fmla="*/ 66 h 68"/>
                <a:gd name="T4" fmla="*/ 15 w 55"/>
                <a:gd name="T5" fmla="*/ 58 h 68"/>
                <a:gd name="T6" fmla="*/ 5 w 55"/>
                <a:gd name="T7" fmla="*/ 46 h 68"/>
                <a:gd name="T8" fmla="*/ 2 w 55"/>
                <a:gd name="T9" fmla="*/ 39 h 68"/>
                <a:gd name="T10" fmla="*/ 0 w 55"/>
                <a:gd name="T11" fmla="*/ 23 h 68"/>
                <a:gd name="T12" fmla="*/ 10 w 55"/>
                <a:gd name="T13" fmla="*/ 14 h 68"/>
                <a:gd name="T14" fmla="*/ 12 w 55"/>
                <a:gd name="T15" fmla="*/ 8 h 68"/>
                <a:gd name="T16" fmla="*/ 15 w 55"/>
                <a:gd name="T17" fmla="*/ 4 h 68"/>
                <a:gd name="T18" fmla="*/ 20 w 55"/>
                <a:gd name="T19" fmla="*/ 4 h 68"/>
                <a:gd name="T20" fmla="*/ 24 w 55"/>
                <a:gd name="T21" fmla="*/ 0 h 68"/>
                <a:gd name="T22" fmla="*/ 39 w 55"/>
                <a:gd name="T23" fmla="*/ 0 h 68"/>
                <a:gd name="T24" fmla="*/ 44 w 55"/>
                <a:gd name="T25" fmla="*/ 7 h 68"/>
                <a:gd name="T26" fmla="*/ 48 w 55"/>
                <a:gd name="T27" fmla="*/ 16 h 68"/>
                <a:gd name="T28" fmla="*/ 47 w 55"/>
                <a:gd name="T29" fmla="*/ 22 h 68"/>
                <a:gd name="T30" fmla="*/ 50 w 55"/>
                <a:gd name="T31" fmla="*/ 27 h 68"/>
                <a:gd name="T32" fmla="*/ 50 w 55"/>
                <a:gd name="T33" fmla="*/ 35 h 68"/>
                <a:gd name="T34" fmla="*/ 55 w 55"/>
                <a:gd name="T35" fmla="*/ 34 h 68"/>
                <a:gd name="T36" fmla="*/ 46 w 55"/>
                <a:gd name="T37" fmla="*/ 43 h 68"/>
                <a:gd name="T38" fmla="*/ 38 w 55"/>
                <a:gd name="T39" fmla="*/ 55 h 68"/>
                <a:gd name="T40" fmla="*/ 37 w 55"/>
                <a:gd name="T41" fmla="*/ 61 h 68"/>
                <a:gd name="T42" fmla="*/ 33 w 55"/>
                <a:gd name="T43" fmla="*/ 68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55" h="68">
                  <a:moveTo>
                    <a:pt x="33" y="68"/>
                  </a:moveTo>
                  <a:lnTo>
                    <a:pt x="28" y="66"/>
                  </a:lnTo>
                  <a:lnTo>
                    <a:pt x="15" y="58"/>
                  </a:lnTo>
                  <a:lnTo>
                    <a:pt x="5" y="46"/>
                  </a:lnTo>
                  <a:lnTo>
                    <a:pt x="2" y="39"/>
                  </a:lnTo>
                  <a:lnTo>
                    <a:pt x="0" y="23"/>
                  </a:lnTo>
                  <a:lnTo>
                    <a:pt x="10" y="14"/>
                  </a:lnTo>
                  <a:lnTo>
                    <a:pt x="12" y="8"/>
                  </a:lnTo>
                  <a:lnTo>
                    <a:pt x="15" y="4"/>
                  </a:lnTo>
                  <a:lnTo>
                    <a:pt x="20" y="4"/>
                  </a:lnTo>
                  <a:lnTo>
                    <a:pt x="24" y="0"/>
                  </a:lnTo>
                  <a:lnTo>
                    <a:pt x="39" y="0"/>
                  </a:lnTo>
                  <a:lnTo>
                    <a:pt x="44" y="7"/>
                  </a:lnTo>
                  <a:lnTo>
                    <a:pt x="48" y="16"/>
                  </a:lnTo>
                  <a:lnTo>
                    <a:pt x="47" y="22"/>
                  </a:lnTo>
                  <a:lnTo>
                    <a:pt x="50" y="27"/>
                  </a:lnTo>
                  <a:lnTo>
                    <a:pt x="50" y="35"/>
                  </a:lnTo>
                  <a:lnTo>
                    <a:pt x="55" y="34"/>
                  </a:lnTo>
                  <a:lnTo>
                    <a:pt x="46" y="43"/>
                  </a:lnTo>
                  <a:lnTo>
                    <a:pt x="38" y="55"/>
                  </a:lnTo>
                  <a:lnTo>
                    <a:pt x="37" y="61"/>
                  </a:lnTo>
                  <a:lnTo>
                    <a:pt x="33" y="68"/>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21" name="Freeform 120"/>
            <p:cNvSpPr>
              <a:spLocks/>
            </p:cNvSpPr>
            <p:nvPr/>
          </p:nvSpPr>
          <p:spPr bwMode="auto">
            <a:xfrm>
              <a:off x="6215050" y="3877673"/>
              <a:ext cx="193418" cy="111834"/>
            </a:xfrm>
            <a:custGeom>
              <a:avLst/>
              <a:gdLst>
                <a:gd name="T0" fmla="*/ 117 w 117"/>
                <a:gd name="T1" fmla="*/ 42 h 72"/>
                <a:gd name="T2" fmla="*/ 109 w 117"/>
                <a:gd name="T3" fmla="*/ 55 h 72"/>
                <a:gd name="T4" fmla="*/ 97 w 117"/>
                <a:gd name="T5" fmla="*/ 72 h 72"/>
                <a:gd name="T6" fmla="*/ 82 w 117"/>
                <a:gd name="T7" fmla="*/ 72 h 72"/>
                <a:gd name="T8" fmla="*/ 21 w 117"/>
                <a:gd name="T9" fmla="*/ 47 h 72"/>
                <a:gd name="T10" fmla="*/ 14 w 117"/>
                <a:gd name="T11" fmla="*/ 40 h 72"/>
                <a:gd name="T12" fmla="*/ 7 w 117"/>
                <a:gd name="T13" fmla="*/ 30 h 72"/>
                <a:gd name="T14" fmla="*/ 0 w 117"/>
                <a:gd name="T15" fmla="*/ 19 h 72"/>
                <a:gd name="T16" fmla="*/ 3 w 117"/>
                <a:gd name="T17" fmla="*/ 11 h 72"/>
                <a:gd name="T18" fmla="*/ 10 w 117"/>
                <a:gd name="T19" fmla="*/ 0 h 72"/>
                <a:gd name="T20" fmla="*/ 16 w 117"/>
                <a:gd name="T21" fmla="*/ 4 h 72"/>
                <a:gd name="T22" fmla="*/ 20 w 117"/>
                <a:gd name="T23" fmla="*/ 13 h 72"/>
                <a:gd name="T24" fmla="*/ 28 w 117"/>
                <a:gd name="T25" fmla="*/ 21 h 72"/>
                <a:gd name="T26" fmla="*/ 37 w 117"/>
                <a:gd name="T27" fmla="*/ 21 h 72"/>
                <a:gd name="T28" fmla="*/ 54 w 117"/>
                <a:gd name="T29" fmla="*/ 16 h 72"/>
                <a:gd name="T30" fmla="*/ 74 w 117"/>
                <a:gd name="T31" fmla="*/ 14 h 72"/>
                <a:gd name="T32" fmla="*/ 90 w 117"/>
                <a:gd name="T33" fmla="*/ 7 h 72"/>
                <a:gd name="T34" fmla="*/ 99 w 117"/>
                <a:gd name="T35" fmla="*/ 6 h 72"/>
                <a:gd name="T36" fmla="*/ 105 w 117"/>
                <a:gd name="T37" fmla="*/ 2 h 72"/>
                <a:gd name="T38" fmla="*/ 116 w 117"/>
                <a:gd name="T39" fmla="*/ 1 h 72"/>
                <a:gd name="T40" fmla="*/ 116 w 117"/>
                <a:gd name="T41" fmla="*/ 2 h 72"/>
                <a:gd name="T42" fmla="*/ 116 w 117"/>
                <a:gd name="T43" fmla="*/ 10 h 72"/>
                <a:gd name="T44" fmla="*/ 117 w 117"/>
                <a:gd name="T45" fmla="*/ 31 h 72"/>
                <a:gd name="T46" fmla="*/ 117 w 117"/>
                <a:gd name="T47" fmla="*/ 42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17" h="72">
                  <a:moveTo>
                    <a:pt x="117" y="42"/>
                  </a:moveTo>
                  <a:lnTo>
                    <a:pt x="109" y="55"/>
                  </a:lnTo>
                  <a:lnTo>
                    <a:pt x="97" y="72"/>
                  </a:lnTo>
                  <a:lnTo>
                    <a:pt x="82" y="72"/>
                  </a:lnTo>
                  <a:lnTo>
                    <a:pt x="21" y="47"/>
                  </a:lnTo>
                  <a:lnTo>
                    <a:pt x="14" y="40"/>
                  </a:lnTo>
                  <a:lnTo>
                    <a:pt x="7" y="30"/>
                  </a:lnTo>
                  <a:lnTo>
                    <a:pt x="0" y="19"/>
                  </a:lnTo>
                  <a:lnTo>
                    <a:pt x="3" y="11"/>
                  </a:lnTo>
                  <a:lnTo>
                    <a:pt x="10" y="0"/>
                  </a:lnTo>
                  <a:lnTo>
                    <a:pt x="16" y="4"/>
                  </a:lnTo>
                  <a:lnTo>
                    <a:pt x="20" y="13"/>
                  </a:lnTo>
                  <a:lnTo>
                    <a:pt x="28" y="21"/>
                  </a:lnTo>
                  <a:lnTo>
                    <a:pt x="37" y="21"/>
                  </a:lnTo>
                  <a:lnTo>
                    <a:pt x="54" y="16"/>
                  </a:lnTo>
                  <a:lnTo>
                    <a:pt x="74" y="14"/>
                  </a:lnTo>
                  <a:lnTo>
                    <a:pt x="90" y="7"/>
                  </a:lnTo>
                  <a:lnTo>
                    <a:pt x="99" y="6"/>
                  </a:lnTo>
                  <a:lnTo>
                    <a:pt x="105" y="2"/>
                  </a:lnTo>
                  <a:lnTo>
                    <a:pt x="116" y="1"/>
                  </a:lnTo>
                  <a:lnTo>
                    <a:pt x="116" y="2"/>
                  </a:lnTo>
                  <a:lnTo>
                    <a:pt x="116" y="10"/>
                  </a:lnTo>
                  <a:lnTo>
                    <a:pt x="117" y="31"/>
                  </a:lnTo>
                  <a:lnTo>
                    <a:pt x="117" y="42"/>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22" name="Freeform 121"/>
            <p:cNvSpPr>
              <a:spLocks/>
            </p:cNvSpPr>
            <p:nvPr/>
          </p:nvSpPr>
          <p:spPr bwMode="auto">
            <a:xfrm>
              <a:off x="6172067" y="3860586"/>
              <a:ext cx="299220" cy="441126"/>
            </a:xfrm>
            <a:custGeom>
              <a:avLst/>
              <a:gdLst>
                <a:gd name="T0" fmla="*/ 156 w 181"/>
                <a:gd name="T1" fmla="*/ 9 h 284"/>
                <a:gd name="T2" fmla="*/ 166 w 181"/>
                <a:gd name="T3" fmla="*/ 7 h 284"/>
                <a:gd name="T4" fmla="*/ 174 w 181"/>
                <a:gd name="T5" fmla="*/ 0 h 284"/>
                <a:gd name="T6" fmla="*/ 181 w 181"/>
                <a:gd name="T7" fmla="*/ 0 h 284"/>
                <a:gd name="T8" fmla="*/ 181 w 181"/>
                <a:gd name="T9" fmla="*/ 5 h 284"/>
                <a:gd name="T10" fmla="*/ 180 w 181"/>
                <a:gd name="T11" fmla="*/ 18 h 284"/>
                <a:gd name="T12" fmla="*/ 181 w 181"/>
                <a:gd name="T13" fmla="*/ 28 h 284"/>
                <a:gd name="T14" fmla="*/ 177 w 181"/>
                <a:gd name="T15" fmla="*/ 36 h 284"/>
                <a:gd name="T16" fmla="*/ 173 w 181"/>
                <a:gd name="T17" fmla="*/ 58 h 284"/>
                <a:gd name="T18" fmla="*/ 165 w 181"/>
                <a:gd name="T19" fmla="*/ 81 h 284"/>
                <a:gd name="T20" fmla="*/ 154 w 181"/>
                <a:gd name="T21" fmla="*/ 108 h 284"/>
                <a:gd name="T22" fmla="*/ 139 w 181"/>
                <a:gd name="T23" fmla="*/ 139 h 284"/>
                <a:gd name="T24" fmla="*/ 124 w 181"/>
                <a:gd name="T25" fmla="*/ 162 h 284"/>
                <a:gd name="T26" fmla="*/ 103 w 181"/>
                <a:gd name="T27" fmla="*/ 190 h 284"/>
                <a:gd name="T28" fmla="*/ 85 w 181"/>
                <a:gd name="T29" fmla="*/ 207 h 284"/>
                <a:gd name="T30" fmla="*/ 57 w 181"/>
                <a:gd name="T31" fmla="*/ 228 h 284"/>
                <a:gd name="T32" fmla="*/ 40 w 181"/>
                <a:gd name="T33" fmla="*/ 243 h 284"/>
                <a:gd name="T34" fmla="*/ 20 w 181"/>
                <a:gd name="T35" fmla="*/ 269 h 284"/>
                <a:gd name="T36" fmla="*/ 15 w 181"/>
                <a:gd name="T37" fmla="*/ 280 h 284"/>
                <a:gd name="T38" fmla="*/ 11 w 181"/>
                <a:gd name="T39" fmla="*/ 284 h 284"/>
                <a:gd name="T40" fmla="*/ 1 w 181"/>
                <a:gd name="T41" fmla="*/ 267 h 284"/>
                <a:gd name="T42" fmla="*/ 0 w 181"/>
                <a:gd name="T43" fmla="*/ 191 h 284"/>
                <a:gd name="T44" fmla="*/ 16 w 181"/>
                <a:gd name="T45" fmla="*/ 168 h 284"/>
                <a:gd name="T46" fmla="*/ 21 w 181"/>
                <a:gd name="T47" fmla="*/ 161 h 284"/>
                <a:gd name="T48" fmla="*/ 33 w 181"/>
                <a:gd name="T49" fmla="*/ 161 h 284"/>
                <a:gd name="T50" fmla="*/ 49 w 181"/>
                <a:gd name="T51" fmla="*/ 146 h 284"/>
                <a:gd name="T52" fmla="*/ 73 w 181"/>
                <a:gd name="T53" fmla="*/ 146 h 284"/>
                <a:gd name="T54" fmla="*/ 123 w 181"/>
                <a:gd name="T55" fmla="*/ 83 h 284"/>
                <a:gd name="T56" fmla="*/ 135 w 181"/>
                <a:gd name="T57" fmla="*/ 66 h 284"/>
                <a:gd name="T58" fmla="*/ 143 w 181"/>
                <a:gd name="T59" fmla="*/ 53 h 284"/>
                <a:gd name="T60" fmla="*/ 143 w 181"/>
                <a:gd name="T61" fmla="*/ 42 h 284"/>
                <a:gd name="T62" fmla="*/ 142 w 181"/>
                <a:gd name="T63" fmla="*/ 21 h 284"/>
                <a:gd name="T64" fmla="*/ 142 w 181"/>
                <a:gd name="T65" fmla="*/ 13 h 284"/>
                <a:gd name="T66" fmla="*/ 142 w 181"/>
                <a:gd name="T67" fmla="*/ 12 h 284"/>
                <a:gd name="T68" fmla="*/ 148 w 181"/>
                <a:gd name="T69" fmla="*/ 12 h 284"/>
                <a:gd name="T70" fmla="*/ 156 w 181"/>
                <a:gd name="T71" fmla="*/ 9 h 2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81" h="284">
                  <a:moveTo>
                    <a:pt x="156" y="9"/>
                  </a:moveTo>
                  <a:lnTo>
                    <a:pt x="166" y="7"/>
                  </a:lnTo>
                  <a:lnTo>
                    <a:pt x="174" y="0"/>
                  </a:lnTo>
                  <a:lnTo>
                    <a:pt x="181" y="0"/>
                  </a:lnTo>
                  <a:lnTo>
                    <a:pt x="181" y="5"/>
                  </a:lnTo>
                  <a:lnTo>
                    <a:pt x="180" y="18"/>
                  </a:lnTo>
                  <a:lnTo>
                    <a:pt x="181" y="28"/>
                  </a:lnTo>
                  <a:lnTo>
                    <a:pt x="177" y="36"/>
                  </a:lnTo>
                  <a:lnTo>
                    <a:pt x="173" y="58"/>
                  </a:lnTo>
                  <a:lnTo>
                    <a:pt x="165" y="81"/>
                  </a:lnTo>
                  <a:lnTo>
                    <a:pt x="154" y="108"/>
                  </a:lnTo>
                  <a:lnTo>
                    <a:pt x="139" y="139"/>
                  </a:lnTo>
                  <a:lnTo>
                    <a:pt x="124" y="162"/>
                  </a:lnTo>
                  <a:lnTo>
                    <a:pt x="103" y="190"/>
                  </a:lnTo>
                  <a:lnTo>
                    <a:pt x="85" y="207"/>
                  </a:lnTo>
                  <a:lnTo>
                    <a:pt x="57" y="228"/>
                  </a:lnTo>
                  <a:lnTo>
                    <a:pt x="40" y="243"/>
                  </a:lnTo>
                  <a:lnTo>
                    <a:pt x="20" y="269"/>
                  </a:lnTo>
                  <a:lnTo>
                    <a:pt x="15" y="280"/>
                  </a:lnTo>
                  <a:lnTo>
                    <a:pt x="11" y="284"/>
                  </a:lnTo>
                  <a:lnTo>
                    <a:pt x="1" y="267"/>
                  </a:lnTo>
                  <a:lnTo>
                    <a:pt x="0" y="191"/>
                  </a:lnTo>
                  <a:lnTo>
                    <a:pt x="16" y="168"/>
                  </a:lnTo>
                  <a:lnTo>
                    <a:pt x="21" y="161"/>
                  </a:lnTo>
                  <a:lnTo>
                    <a:pt x="33" y="161"/>
                  </a:lnTo>
                  <a:lnTo>
                    <a:pt x="49" y="146"/>
                  </a:lnTo>
                  <a:lnTo>
                    <a:pt x="73" y="146"/>
                  </a:lnTo>
                  <a:lnTo>
                    <a:pt x="123" y="83"/>
                  </a:lnTo>
                  <a:lnTo>
                    <a:pt x="135" y="66"/>
                  </a:lnTo>
                  <a:lnTo>
                    <a:pt x="143" y="53"/>
                  </a:lnTo>
                  <a:lnTo>
                    <a:pt x="143" y="42"/>
                  </a:lnTo>
                  <a:lnTo>
                    <a:pt x="142" y="21"/>
                  </a:lnTo>
                  <a:lnTo>
                    <a:pt x="142" y="13"/>
                  </a:lnTo>
                  <a:lnTo>
                    <a:pt x="142" y="12"/>
                  </a:lnTo>
                  <a:lnTo>
                    <a:pt x="148" y="12"/>
                  </a:lnTo>
                  <a:lnTo>
                    <a:pt x="156" y="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23" name="Freeform 122"/>
            <p:cNvSpPr>
              <a:spLocks/>
            </p:cNvSpPr>
            <p:nvPr/>
          </p:nvSpPr>
          <p:spPr bwMode="auto">
            <a:xfrm>
              <a:off x="5438072" y="2762433"/>
              <a:ext cx="122333" cy="124260"/>
            </a:xfrm>
            <a:custGeom>
              <a:avLst/>
              <a:gdLst>
                <a:gd name="T0" fmla="*/ 35 w 74"/>
                <a:gd name="T1" fmla="*/ 15 h 80"/>
                <a:gd name="T2" fmla="*/ 45 w 74"/>
                <a:gd name="T3" fmla="*/ 20 h 80"/>
                <a:gd name="T4" fmla="*/ 47 w 74"/>
                <a:gd name="T5" fmla="*/ 28 h 80"/>
                <a:gd name="T6" fmla="*/ 58 w 74"/>
                <a:gd name="T7" fmla="*/ 34 h 80"/>
                <a:gd name="T8" fmla="*/ 62 w 74"/>
                <a:gd name="T9" fmla="*/ 30 h 80"/>
                <a:gd name="T10" fmla="*/ 67 w 74"/>
                <a:gd name="T11" fmla="*/ 32 h 80"/>
                <a:gd name="T12" fmla="*/ 63 w 74"/>
                <a:gd name="T13" fmla="*/ 36 h 80"/>
                <a:gd name="T14" fmla="*/ 66 w 74"/>
                <a:gd name="T15" fmla="*/ 39 h 80"/>
                <a:gd name="T16" fmla="*/ 63 w 74"/>
                <a:gd name="T17" fmla="*/ 44 h 80"/>
                <a:gd name="T18" fmla="*/ 65 w 74"/>
                <a:gd name="T19" fmla="*/ 52 h 80"/>
                <a:gd name="T20" fmla="*/ 74 w 74"/>
                <a:gd name="T21" fmla="*/ 60 h 80"/>
                <a:gd name="T22" fmla="*/ 68 w 74"/>
                <a:gd name="T23" fmla="*/ 67 h 80"/>
                <a:gd name="T24" fmla="*/ 66 w 74"/>
                <a:gd name="T25" fmla="*/ 73 h 80"/>
                <a:gd name="T26" fmla="*/ 68 w 74"/>
                <a:gd name="T27" fmla="*/ 76 h 80"/>
                <a:gd name="T28" fmla="*/ 66 w 74"/>
                <a:gd name="T29" fmla="*/ 79 h 80"/>
                <a:gd name="T30" fmla="*/ 58 w 74"/>
                <a:gd name="T31" fmla="*/ 79 h 80"/>
                <a:gd name="T32" fmla="*/ 52 w 74"/>
                <a:gd name="T33" fmla="*/ 80 h 80"/>
                <a:gd name="T34" fmla="*/ 52 w 74"/>
                <a:gd name="T35" fmla="*/ 79 h 80"/>
                <a:gd name="T36" fmla="*/ 54 w 74"/>
                <a:gd name="T37" fmla="*/ 76 h 80"/>
                <a:gd name="T38" fmla="*/ 55 w 74"/>
                <a:gd name="T39" fmla="*/ 71 h 80"/>
                <a:gd name="T40" fmla="*/ 53 w 74"/>
                <a:gd name="T41" fmla="*/ 71 h 80"/>
                <a:gd name="T42" fmla="*/ 49 w 74"/>
                <a:gd name="T43" fmla="*/ 67 h 80"/>
                <a:gd name="T44" fmla="*/ 46 w 74"/>
                <a:gd name="T45" fmla="*/ 66 h 80"/>
                <a:gd name="T46" fmla="*/ 44 w 74"/>
                <a:gd name="T47" fmla="*/ 63 h 80"/>
                <a:gd name="T48" fmla="*/ 40 w 74"/>
                <a:gd name="T49" fmla="*/ 62 h 80"/>
                <a:gd name="T50" fmla="*/ 38 w 74"/>
                <a:gd name="T51" fmla="*/ 59 h 80"/>
                <a:gd name="T52" fmla="*/ 35 w 74"/>
                <a:gd name="T53" fmla="*/ 60 h 80"/>
                <a:gd name="T54" fmla="*/ 33 w 74"/>
                <a:gd name="T55" fmla="*/ 67 h 80"/>
                <a:gd name="T56" fmla="*/ 29 w 74"/>
                <a:gd name="T57" fmla="*/ 68 h 80"/>
                <a:gd name="T58" fmla="*/ 31 w 74"/>
                <a:gd name="T59" fmla="*/ 67 h 80"/>
                <a:gd name="T60" fmla="*/ 24 w 74"/>
                <a:gd name="T61" fmla="*/ 63 h 80"/>
                <a:gd name="T62" fmla="*/ 18 w 74"/>
                <a:gd name="T63" fmla="*/ 60 h 80"/>
                <a:gd name="T64" fmla="*/ 16 w 74"/>
                <a:gd name="T65" fmla="*/ 57 h 80"/>
                <a:gd name="T66" fmla="*/ 11 w 74"/>
                <a:gd name="T67" fmla="*/ 54 h 80"/>
                <a:gd name="T68" fmla="*/ 15 w 74"/>
                <a:gd name="T69" fmla="*/ 53 h 80"/>
                <a:gd name="T70" fmla="*/ 16 w 74"/>
                <a:gd name="T71" fmla="*/ 43 h 80"/>
                <a:gd name="T72" fmla="*/ 7 w 74"/>
                <a:gd name="T73" fmla="*/ 35 h 80"/>
                <a:gd name="T74" fmla="*/ 11 w 74"/>
                <a:gd name="T75" fmla="*/ 26 h 80"/>
                <a:gd name="T76" fmla="*/ 5 w 74"/>
                <a:gd name="T77" fmla="*/ 26 h 80"/>
                <a:gd name="T78" fmla="*/ 10 w 74"/>
                <a:gd name="T79" fmla="*/ 19 h 80"/>
                <a:gd name="T80" fmla="*/ 5 w 74"/>
                <a:gd name="T81" fmla="*/ 13 h 80"/>
                <a:gd name="T82" fmla="*/ 0 w 74"/>
                <a:gd name="T83" fmla="*/ 5 h 80"/>
                <a:gd name="T84" fmla="*/ 12 w 74"/>
                <a:gd name="T85" fmla="*/ 0 h 80"/>
                <a:gd name="T86" fmla="*/ 22 w 74"/>
                <a:gd name="T87" fmla="*/ 1 h 80"/>
                <a:gd name="T88" fmla="*/ 32 w 74"/>
                <a:gd name="T89" fmla="*/ 9 h 80"/>
                <a:gd name="T90" fmla="*/ 35 w 74"/>
                <a:gd name="T91" fmla="*/ 15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74" h="80">
                  <a:moveTo>
                    <a:pt x="35" y="15"/>
                  </a:moveTo>
                  <a:lnTo>
                    <a:pt x="45" y="20"/>
                  </a:lnTo>
                  <a:lnTo>
                    <a:pt x="47" y="28"/>
                  </a:lnTo>
                  <a:lnTo>
                    <a:pt x="58" y="34"/>
                  </a:lnTo>
                  <a:lnTo>
                    <a:pt x="62" y="30"/>
                  </a:lnTo>
                  <a:lnTo>
                    <a:pt x="67" y="32"/>
                  </a:lnTo>
                  <a:lnTo>
                    <a:pt x="63" y="36"/>
                  </a:lnTo>
                  <a:lnTo>
                    <a:pt x="66" y="39"/>
                  </a:lnTo>
                  <a:lnTo>
                    <a:pt x="63" y="44"/>
                  </a:lnTo>
                  <a:lnTo>
                    <a:pt x="65" y="52"/>
                  </a:lnTo>
                  <a:lnTo>
                    <a:pt x="74" y="60"/>
                  </a:lnTo>
                  <a:lnTo>
                    <a:pt x="68" y="67"/>
                  </a:lnTo>
                  <a:lnTo>
                    <a:pt x="66" y="73"/>
                  </a:lnTo>
                  <a:lnTo>
                    <a:pt x="68" y="76"/>
                  </a:lnTo>
                  <a:lnTo>
                    <a:pt x="66" y="79"/>
                  </a:lnTo>
                  <a:lnTo>
                    <a:pt x="58" y="79"/>
                  </a:lnTo>
                  <a:lnTo>
                    <a:pt x="52" y="80"/>
                  </a:lnTo>
                  <a:lnTo>
                    <a:pt x="52" y="79"/>
                  </a:lnTo>
                  <a:lnTo>
                    <a:pt x="54" y="76"/>
                  </a:lnTo>
                  <a:lnTo>
                    <a:pt x="55" y="71"/>
                  </a:lnTo>
                  <a:lnTo>
                    <a:pt x="53" y="71"/>
                  </a:lnTo>
                  <a:lnTo>
                    <a:pt x="49" y="67"/>
                  </a:lnTo>
                  <a:lnTo>
                    <a:pt x="46" y="66"/>
                  </a:lnTo>
                  <a:lnTo>
                    <a:pt x="44" y="63"/>
                  </a:lnTo>
                  <a:lnTo>
                    <a:pt x="40" y="62"/>
                  </a:lnTo>
                  <a:lnTo>
                    <a:pt x="38" y="59"/>
                  </a:lnTo>
                  <a:lnTo>
                    <a:pt x="35" y="60"/>
                  </a:lnTo>
                  <a:lnTo>
                    <a:pt x="33" y="67"/>
                  </a:lnTo>
                  <a:lnTo>
                    <a:pt x="29" y="68"/>
                  </a:lnTo>
                  <a:lnTo>
                    <a:pt x="31" y="67"/>
                  </a:lnTo>
                  <a:lnTo>
                    <a:pt x="24" y="63"/>
                  </a:lnTo>
                  <a:lnTo>
                    <a:pt x="18" y="60"/>
                  </a:lnTo>
                  <a:lnTo>
                    <a:pt x="16" y="57"/>
                  </a:lnTo>
                  <a:lnTo>
                    <a:pt x="11" y="54"/>
                  </a:lnTo>
                  <a:lnTo>
                    <a:pt x="15" y="53"/>
                  </a:lnTo>
                  <a:lnTo>
                    <a:pt x="16" y="43"/>
                  </a:lnTo>
                  <a:lnTo>
                    <a:pt x="7" y="35"/>
                  </a:lnTo>
                  <a:lnTo>
                    <a:pt x="11" y="26"/>
                  </a:lnTo>
                  <a:lnTo>
                    <a:pt x="5" y="26"/>
                  </a:lnTo>
                  <a:lnTo>
                    <a:pt x="10" y="19"/>
                  </a:lnTo>
                  <a:lnTo>
                    <a:pt x="5" y="13"/>
                  </a:lnTo>
                  <a:lnTo>
                    <a:pt x="0" y="5"/>
                  </a:lnTo>
                  <a:lnTo>
                    <a:pt x="12" y="0"/>
                  </a:lnTo>
                  <a:lnTo>
                    <a:pt x="22" y="1"/>
                  </a:lnTo>
                  <a:lnTo>
                    <a:pt x="32" y="9"/>
                  </a:lnTo>
                  <a:lnTo>
                    <a:pt x="35" y="1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24" name="Freeform 123"/>
            <p:cNvSpPr>
              <a:spLocks/>
            </p:cNvSpPr>
            <p:nvPr/>
          </p:nvSpPr>
          <p:spPr bwMode="auto">
            <a:xfrm>
              <a:off x="5378559" y="2655258"/>
              <a:ext cx="148783" cy="55917"/>
            </a:xfrm>
            <a:custGeom>
              <a:avLst/>
              <a:gdLst>
                <a:gd name="T0" fmla="*/ 29 w 90"/>
                <a:gd name="T1" fmla="*/ 1 h 36"/>
                <a:gd name="T2" fmla="*/ 30 w 90"/>
                <a:gd name="T3" fmla="*/ 3 h 36"/>
                <a:gd name="T4" fmla="*/ 37 w 90"/>
                <a:gd name="T5" fmla="*/ 0 h 36"/>
                <a:gd name="T6" fmla="*/ 45 w 90"/>
                <a:gd name="T7" fmla="*/ 7 h 36"/>
                <a:gd name="T8" fmla="*/ 54 w 90"/>
                <a:gd name="T9" fmla="*/ 3 h 36"/>
                <a:gd name="T10" fmla="*/ 62 w 90"/>
                <a:gd name="T11" fmla="*/ 4 h 36"/>
                <a:gd name="T12" fmla="*/ 74 w 90"/>
                <a:gd name="T13" fmla="*/ 2 h 36"/>
                <a:gd name="T14" fmla="*/ 90 w 90"/>
                <a:gd name="T15" fmla="*/ 10 h 36"/>
                <a:gd name="T16" fmla="*/ 86 w 90"/>
                <a:gd name="T17" fmla="*/ 15 h 36"/>
                <a:gd name="T18" fmla="*/ 84 w 90"/>
                <a:gd name="T19" fmla="*/ 23 h 36"/>
                <a:gd name="T20" fmla="*/ 81 w 90"/>
                <a:gd name="T21" fmla="*/ 25 h 36"/>
                <a:gd name="T22" fmla="*/ 63 w 90"/>
                <a:gd name="T23" fmla="*/ 19 h 36"/>
                <a:gd name="T24" fmla="*/ 57 w 90"/>
                <a:gd name="T25" fmla="*/ 20 h 36"/>
                <a:gd name="T26" fmla="*/ 54 w 90"/>
                <a:gd name="T27" fmla="*/ 25 h 36"/>
                <a:gd name="T28" fmla="*/ 47 w 90"/>
                <a:gd name="T29" fmla="*/ 27 h 36"/>
                <a:gd name="T30" fmla="*/ 45 w 90"/>
                <a:gd name="T31" fmla="*/ 26 h 36"/>
                <a:gd name="T32" fmla="*/ 37 w 90"/>
                <a:gd name="T33" fmla="*/ 29 h 36"/>
                <a:gd name="T34" fmla="*/ 31 w 90"/>
                <a:gd name="T35" fmla="*/ 30 h 36"/>
                <a:gd name="T36" fmla="*/ 30 w 90"/>
                <a:gd name="T37" fmla="*/ 34 h 36"/>
                <a:gd name="T38" fmla="*/ 17 w 90"/>
                <a:gd name="T39" fmla="*/ 36 h 36"/>
                <a:gd name="T40" fmla="*/ 11 w 90"/>
                <a:gd name="T41" fmla="*/ 34 h 36"/>
                <a:gd name="T42" fmla="*/ 2 w 90"/>
                <a:gd name="T43" fmla="*/ 29 h 36"/>
                <a:gd name="T44" fmla="*/ 0 w 90"/>
                <a:gd name="T45" fmla="*/ 22 h 36"/>
                <a:gd name="T46" fmla="*/ 1 w 90"/>
                <a:gd name="T47" fmla="*/ 19 h 36"/>
                <a:gd name="T48" fmla="*/ 2 w 90"/>
                <a:gd name="T49" fmla="*/ 15 h 36"/>
                <a:gd name="T50" fmla="*/ 10 w 90"/>
                <a:gd name="T51" fmla="*/ 15 h 36"/>
                <a:gd name="T52" fmla="*/ 15 w 90"/>
                <a:gd name="T53" fmla="*/ 13 h 36"/>
                <a:gd name="T54" fmla="*/ 15 w 90"/>
                <a:gd name="T55" fmla="*/ 11 h 36"/>
                <a:gd name="T56" fmla="*/ 18 w 90"/>
                <a:gd name="T57" fmla="*/ 10 h 36"/>
                <a:gd name="T58" fmla="*/ 19 w 90"/>
                <a:gd name="T59" fmla="*/ 6 h 36"/>
                <a:gd name="T60" fmla="*/ 22 w 90"/>
                <a:gd name="T61" fmla="*/ 5 h 36"/>
                <a:gd name="T62" fmla="*/ 25 w 90"/>
                <a:gd name="T63" fmla="*/ 1 h 36"/>
                <a:gd name="T64" fmla="*/ 29 w 90"/>
                <a:gd name="T65" fmla="*/ 1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90" h="36">
                  <a:moveTo>
                    <a:pt x="29" y="1"/>
                  </a:moveTo>
                  <a:lnTo>
                    <a:pt x="30" y="3"/>
                  </a:lnTo>
                  <a:lnTo>
                    <a:pt x="37" y="0"/>
                  </a:lnTo>
                  <a:lnTo>
                    <a:pt x="45" y="7"/>
                  </a:lnTo>
                  <a:lnTo>
                    <a:pt x="54" y="3"/>
                  </a:lnTo>
                  <a:lnTo>
                    <a:pt x="62" y="4"/>
                  </a:lnTo>
                  <a:lnTo>
                    <a:pt x="74" y="2"/>
                  </a:lnTo>
                  <a:lnTo>
                    <a:pt x="90" y="10"/>
                  </a:lnTo>
                  <a:lnTo>
                    <a:pt x="86" y="15"/>
                  </a:lnTo>
                  <a:lnTo>
                    <a:pt x="84" y="23"/>
                  </a:lnTo>
                  <a:lnTo>
                    <a:pt x="81" y="25"/>
                  </a:lnTo>
                  <a:lnTo>
                    <a:pt x="63" y="19"/>
                  </a:lnTo>
                  <a:lnTo>
                    <a:pt x="57" y="20"/>
                  </a:lnTo>
                  <a:lnTo>
                    <a:pt x="54" y="25"/>
                  </a:lnTo>
                  <a:lnTo>
                    <a:pt x="47" y="27"/>
                  </a:lnTo>
                  <a:lnTo>
                    <a:pt x="45" y="26"/>
                  </a:lnTo>
                  <a:lnTo>
                    <a:pt x="37" y="29"/>
                  </a:lnTo>
                  <a:lnTo>
                    <a:pt x="31" y="30"/>
                  </a:lnTo>
                  <a:lnTo>
                    <a:pt x="30" y="34"/>
                  </a:lnTo>
                  <a:lnTo>
                    <a:pt x="17" y="36"/>
                  </a:lnTo>
                  <a:lnTo>
                    <a:pt x="11" y="34"/>
                  </a:lnTo>
                  <a:lnTo>
                    <a:pt x="2" y="29"/>
                  </a:lnTo>
                  <a:lnTo>
                    <a:pt x="0" y="22"/>
                  </a:lnTo>
                  <a:lnTo>
                    <a:pt x="1" y="19"/>
                  </a:lnTo>
                  <a:lnTo>
                    <a:pt x="2" y="15"/>
                  </a:lnTo>
                  <a:lnTo>
                    <a:pt x="10" y="15"/>
                  </a:lnTo>
                  <a:lnTo>
                    <a:pt x="15" y="13"/>
                  </a:lnTo>
                  <a:lnTo>
                    <a:pt x="15" y="11"/>
                  </a:lnTo>
                  <a:lnTo>
                    <a:pt x="18" y="10"/>
                  </a:lnTo>
                  <a:lnTo>
                    <a:pt x="19" y="6"/>
                  </a:lnTo>
                  <a:lnTo>
                    <a:pt x="22" y="5"/>
                  </a:lnTo>
                  <a:lnTo>
                    <a:pt x="25" y="1"/>
                  </a:lnTo>
                  <a:lnTo>
                    <a:pt x="29" y="1"/>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25" name="Freeform 124"/>
            <p:cNvSpPr>
              <a:spLocks/>
            </p:cNvSpPr>
            <p:nvPr/>
          </p:nvSpPr>
          <p:spPr bwMode="auto">
            <a:xfrm>
              <a:off x="5299208" y="2740687"/>
              <a:ext cx="76045" cy="45045"/>
            </a:xfrm>
            <a:custGeom>
              <a:avLst/>
              <a:gdLst>
                <a:gd name="T0" fmla="*/ 1 w 46"/>
                <a:gd name="T1" fmla="*/ 7 h 29"/>
                <a:gd name="T2" fmla="*/ 15 w 46"/>
                <a:gd name="T3" fmla="*/ 9 h 29"/>
                <a:gd name="T4" fmla="*/ 22 w 46"/>
                <a:gd name="T5" fmla="*/ 4 h 29"/>
                <a:gd name="T6" fmla="*/ 37 w 46"/>
                <a:gd name="T7" fmla="*/ 3 h 29"/>
                <a:gd name="T8" fmla="*/ 39 w 46"/>
                <a:gd name="T9" fmla="*/ 0 h 29"/>
                <a:gd name="T10" fmla="*/ 42 w 46"/>
                <a:gd name="T11" fmla="*/ 0 h 29"/>
                <a:gd name="T12" fmla="*/ 46 w 46"/>
                <a:gd name="T13" fmla="*/ 7 h 29"/>
                <a:gd name="T14" fmla="*/ 33 w 46"/>
                <a:gd name="T15" fmla="*/ 12 h 29"/>
                <a:gd name="T16" fmla="*/ 32 w 46"/>
                <a:gd name="T17" fmla="*/ 21 h 29"/>
                <a:gd name="T18" fmla="*/ 27 w 46"/>
                <a:gd name="T19" fmla="*/ 23 h 29"/>
                <a:gd name="T20" fmla="*/ 27 w 46"/>
                <a:gd name="T21" fmla="*/ 29 h 29"/>
                <a:gd name="T22" fmla="*/ 21 w 46"/>
                <a:gd name="T23" fmla="*/ 28 h 29"/>
                <a:gd name="T24" fmla="*/ 15 w 46"/>
                <a:gd name="T25" fmla="*/ 25 h 29"/>
                <a:gd name="T26" fmla="*/ 12 w 46"/>
                <a:gd name="T27" fmla="*/ 28 h 29"/>
                <a:gd name="T28" fmla="*/ 1 w 46"/>
                <a:gd name="T29" fmla="*/ 28 h 29"/>
                <a:gd name="T30" fmla="*/ 4 w 46"/>
                <a:gd name="T31" fmla="*/ 26 h 29"/>
                <a:gd name="T32" fmla="*/ 0 w 46"/>
                <a:gd name="T33" fmla="*/ 17 h 29"/>
                <a:gd name="T34" fmla="*/ 1 w 46"/>
                <a:gd name="T35" fmla="*/ 7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6" h="29">
                  <a:moveTo>
                    <a:pt x="1" y="7"/>
                  </a:moveTo>
                  <a:lnTo>
                    <a:pt x="15" y="9"/>
                  </a:lnTo>
                  <a:lnTo>
                    <a:pt x="22" y="4"/>
                  </a:lnTo>
                  <a:lnTo>
                    <a:pt x="37" y="3"/>
                  </a:lnTo>
                  <a:lnTo>
                    <a:pt x="39" y="0"/>
                  </a:lnTo>
                  <a:lnTo>
                    <a:pt x="42" y="0"/>
                  </a:lnTo>
                  <a:lnTo>
                    <a:pt x="46" y="7"/>
                  </a:lnTo>
                  <a:lnTo>
                    <a:pt x="33" y="12"/>
                  </a:lnTo>
                  <a:lnTo>
                    <a:pt x="32" y="21"/>
                  </a:lnTo>
                  <a:lnTo>
                    <a:pt x="27" y="23"/>
                  </a:lnTo>
                  <a:lnTo>
                    <a:pt x="27" y="29"/>
                  </a:lnTo>
                  <a:lnTo>
                    <a:pt x="21" y="28"/>
                  </a:lnTo>
                  <a:lnTo>
                    <a:pt x="15" y="25"/>
                  </a:lnTo>
                  <a:lnTo>
                    <a:pt x="12" y="28"/>
                  </a:lnTo>
                  <a:lnTo>
                    <a:pt x="1" y="28"/>
                  </a:lnTo>
                  <a:lnTo>
                    <a:pt x="4" y="26"/>
                  </a:lnTo>
                  <a:lnTo>
                    <a:pt x="0" y="17"/>
                  </a:lnTo>
                  <a:lnTo>
                    <a:pt x="1" y="7"/>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26" name="Freeform 125"/>
            <p:cNvSpPr>
              <a:spLocks/>
            </p:cNvSpPr>
            <p:nvPr/>
          </p:nvSpPr>
          <p:spPr bwMode="auto">
            <a:xfrm>
              <a:off x="5198367" y="2072785"/>
              <a:ext cx="274422" cy="402295"/>
            </a:xfrm>
            <a:custGeom>
              <a:avLst/>
              <a:gdLst>
                <a:gd name="T0" fmla="*/ 144 w 166"/>
                <a:gd name="T1" fmla="*/ 61 h 259"/>
                <a:gd name="T2" fmla="*/ 132 w 166"/>
                <a:gd name="T3" fmla="*/ 73 h 259"/>
                <a:gd name="T4" fmla="*/ 137 w 166"/>
                <a:gd name="T5" fmla="*/ 84 h 259"/>
                <a:gd name="T6" fmla="*/ 117 w 166"/>
                <a:gd name="T7" fmla="*/ 100 h 259"/>
                <a:gd name="T8" fmla="*/ 92 w 166"/>
                <a:gd name="T9" fmla="*/ 116 h 259"/>
                <a:gd name="T10" fmla="*/ 85 w 166"/>
                <a:gd name="T11" fmla="*/ 142 h 259"/>
                <a:gd name="T12" fmla="*/ 97 w 166"/>
                <a:gd name="T13" fmla="*/ 156 h 259"/>
                <a:gd name="T14" fmla="*/ 112 w 166"/>
                <a:gd name="T15" fmla="*/ 166 h 259"/>
                <a:gd name="T16" fmla="*/ 102 w 166"/>
                <a:gd name="T17" fmla="*/ 188 h 259"/>
                <a:gd name="T18" fmla="*/ 87 w 166"/>
                <a:gd name="T19" fmla="*/ 193 h 259"/>
                <a:gd name="T20" fmla="*/ 85 w 166"/>
                <a:gd name="T21" fmla="*/ 226 h 259"/>
                <a:gd name="T22" fmla="*/ 78 w 166"/>
                <a:gd name="T23" fmla="*/ 244 h 259"/>
                <a:gd name="T24" fmla="*/ 59 w 166"/>
                <a:gd name="T25" fmla="*/ 242 h 259"/>
                <a:gd name="T26" fmla="*/ 52 w 166"/>
                <a:gd name="T27" fmla="*/ 258 h 259"/>
                <a:gd name="T28" fmla="*/ 35 w 166"/>
                <a:gd name="T29" fmla="*/ 259 h 259"/>
                <a:gd name="T30" fmla="*/ 28 w 166"/>
                <a:gd name="T31" fmla="*/ 240 h 259"/>
                <a:gd name="T32" fmla="*/ 14 w 166"/>
                <a:gd name="T33" fmla="*/ 218 h 259"/>
                <a:gd name="T34" fmla="*/ 0 w 166"/>
                <a:gd name="T35" fmla="*/ 190 h 259"/>
                <a:gd name="T36" fmla="*/ 6 w 166"/>
                <a:gd name="T37" fmla="*/ 179 h 259"/>
                <a:gd name="T38" fmla="*/ 17 w 166"/>
                <a:gd name="T39" fmla="*/ 166 h 259"/>
                <a:gd name="T40" fmla="*/ 20 w 166"/>
                <a:gd name="T41" fmla="*/ 143 h 259"/>
                <a:gd name="T42" fmla="*/ 10 w 166"/>
                <a:gd name="T43" fmla="*/ 134 h 259"/>
                <a:gd name="T44" fmla="*/ 6 w 166"/>
                <a:gd name="T45" fmla="*/ 109 h 259"/>
                <a:gd name="T46" fmla="*/ 14 w 166"/>
                <a:gd name="T47" fmla="*/ 91 h 259"/>
                <a:gd name="T48" fmla="*/ 28 w 166"/>
                <a:gd name="T49" fmla="*/ 91 h 259"/>
                <a:gd name="T50" fmla="*/ 32 w 166"/>
                <a:gd name="T51" fmla="*/ 84 h 259"/>
                <a:gd name="T52" fmla="*/ 26 w 166"/>
                <a:gd name="T53" fmla="*/ 78 h 259"/>
                <a:gd name="T54" fmla="*/ 45 w 166"/>
                <a:gd name="T55" fmla="*/ 52 h 259"/>
                <a:gd name="T56" fmla="*/ 56 w 166"/>
                <a:gd name="T57" fmla="*/ 32 h 259"/>
                <a:gd name="T58" fmla="*/ 63 w 166"/>
                <a:gd name="T59" fmla="*/ 19 h 259"/>
                <a:gd name="T60" fmla="*/ 76 w 166"/>
                <a:gd name="T61" fmla="*/ 19 h 259"/>
                <a:gd name="T62" fmla="*/ 78 w 166"/>
                <a:gd name="T63" fmla="*/ 9 h 259"/>
                <a:gd name="T64" fmla="*/ 103 w 166"/>
                <a:gd name="T65" fmla="*/ 12 h 259"/>
                <a:gd name="T66" fmla="*/ 103 w 166"/>
                <a:gd name="T67" fmla="*/ 1 h 259"/>
                <a:gd name="T68" fmla="*/ 111 w 166"/>
                <a:gd name="T69" fmla="*/ 0 h 259"/>
                <a:gd name="T70" fmla="*/ 131 w 166"/>
                <a:gd name="T71" fmla="*/ 9 h 259"/>
                <a:gd name="T72" fmla="*/ 154 w 166"/>
                <a:gd name="T73" fmla="*/ 21 h 259"/>
                <a:gd name="T74" fmla="*/ 160 w 166"/>
                <a:gd name="T75" fmla="*/ 48 h 259"/>
                <a:gd name="T76" fmla="*/ 166 w 166"/>
                <a:gd name="T77" fmla="*/ 55 h 259"/>
                <a:gd name="T78" fmla="*/ 144 w 166"/>
                <a:gd name="T79" fmla="*/ 61 h 2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66" h="259">
                  <a:moveTo>
                    <a:pt x="144" y="61"/>
                  </a:moveTo>
                  <a:lnTo>
                    <a:pt x="132" y="73"/>
                  </a:lnTo>
                  <a:lnTo>
                    <a:pt x="137" y="84"/>
                  </a:lnTo>
                  <a:lnTo>
                    <a:pt x="117" y="100"/>
                  </a:lnTo>
                  <a:lnTo>
                    <a:pt x="92" y="116"/>
                  </a:lnTo>
                  <a:lnTo>
                    <a:pt x="85" y="142"/>
                  </a:lnTo>
                  <a:lnTo>
                    <a:pt x="97" y="156"/>
                  </a:lnTo>
                  <a:lnTo>
                    <a:pt x="112" y="166"/>
                  </a:lnTo>
                  <a:lnTo>
                    <a:pt x="102" y="188"/>
                  </a:lnTo>
                  <a:lnTo>
                    <a:pt x="87" y="193"/>
                  </a:lnTo>
                  <a:lnTo>
                    <a:pt x="85" y="226"/>
                  </a:lnTo>
                  <a:lnTo>
                    <a:pt x="78" y="244"/>
                  </a:lnTo>
                  <a:lnTo>
                    <a:pt x="59" y="242"/>
                  </a:lnTo>
                  <a:lnTo>
                    <a:pt x="52" y="258"/>
                  </a:lnTo>
                  <a:lnTo>
                    <a:pt x="35" y="259"/>
                  </a:lnTo>
                  <a:lnTo>
                    <a:pt x="28" y="240"/>
                  </a:lnTo>
                  <a:lnTo>
                    <a:pt x="14" y="218"/>
                  </a:lnTo>
                  <a:lnTo>
                    <a:pt x="0" y="190"/>
                  </a:lnTo>
                  <a:lnTo>
                    <a:pt x="6" y="179"/>
                  </a:lnTo>
                  <a:lnTo>
                    <a:pt x="17" y="166"/>
                  </a:lnTo>
                  <a:lnTo>
                    <a:pt x="20" y="143"/>
                  </a:lnTo>
                  <a:lnTo>
                    <a:pt x="10" y="134"/>
                  </a:lnTo>
                  <a:lnTo>
                    <a:pt x="6" y="109"/>
                  </a:lnTo>
                  <a:lnTo>
                    <a:pt x="14" y="91"/>
                  </a:lnTo>
                  <a:lnTo>
                    <a:pt x="28" y="91"/>
                  </a:lnTo>
                  <a:lnTo>
                    <a:pt x="32" y="84"/>
                  </a:lnTo>
                  <a:lnTo>
                    <a:pt x="26" y="78"/>
                  </a:lnTo>
                  <a:lnTo>
                    <a:pt x="45" y="52"/>
                  </a:lnTo>
                  <a:lnTo>
                    <a:pt x="56" y="32"/>
                  </a:lnTo>
                  <a:lnTo>
                    <a:pt x="63" y="19"/>
                  </a:lnTo>
                  <a:lnTo>
                    <a:pt x="76" y="19"/>
                  </a:lnTo>
                  <a:lnTo>
                    <a:pt x="78" y="9"/>
                  </a:lnTo>
                  <a:lnTo>
                    <a:pt x="103" y="12"/>
                  </a:lnTo>
                  <a:lnTo>
                    <a:pt x="103" y="1"/>
                  </a:lnTo>
                  <a:lnTo>
                    <a:pt x="111" y="0"/>
                  </a:lnTo>
                  <a:lnTo>
                    <a:pt x="131" y="9"/>
                  </a:lnTo>
                  <a:lnTo>
                    <a:pt x="154" y="21"/>
                  </a:lnTo>
                  <a:lnTo>
                    <a:pt x="160" y="48"/>
                  </a:lnTo>
                  <a:lnTo>
                    <a:pt x="166" y="55"/>
                  </a:lnTo>
                  <a:lnTo>
                    <a:pt x="144" y="61"/>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27" name="Freeform 126"/>
            <p:cNvSpPr>
              <a:spLocks/>
            </p:cNvSpPr>
            <p:nvPr/>
          </p:nvSpPr>
          <p:spPr bwMode="auto">
            <a:xfrm>
              <a:off x="5829868" y="5075236"/>
              <a:ext cx="39675" cy="52810"/>
            </a:xfrm>
            <a:custGeom>
              <a:avLst/>
              <a:gdLst>
                <a:gd name="T0" fmla="*/ 24 w 24"/>
                <a:gd name="T1" fmla="*/ 23 h 34"/>
                <a:gd name="T2" fmla="*/ 20 w 24"/>
                <a:gd name="T3" fmla="*/ 32 h 34"/>
                <a:gd name="T4" fmla="*/ 10 w 24"/>
                <a:gd name="T5" fmla="*/ 34 h 34"/>
                <a:gd name="T6" fmla="*/ 0 w 24"/>
                <a:gd name="T7" fmla="*/ 23 h 34"/>
                <a:gd name="T8" fmla="*/ 0 w 24"/>
                <a:gd name="T9" fmla="*/ 16 h 34"/>
                <a:gd name="T10" fmla="*/ 6 w 24"/>
                <a:gd name="T11" fmla="*/ 8 h 34"/>
                <a:gd name="T12" fmla="*/ 8 w 24"/>
                <a:gd name="T13" fmla="*/ 2 h 34"/>
                <a:gd name="T14" fmla="*/ 13 w 24"/>
                <a:gd name="T15" fmla="*/ 0 h 34"/>
                <a:gd name="T16" fmla="*/ 22 w 24"/>
                <a:gd name="T17" fmla="*/ 4 h 34"/>
                <a:gd name="T18" fmla="*/ 24 w 24"/>
                <a:gd name="T19" fmla="*/ 14 h 34"/>
                <a:gd name="T20" fmla="*/ 24 w 24"/>
                <a:gd name="T21" fmla="*/ 23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4" h="34">
                  <a:moveTo>
                    <a:pt x="24" y="23"/>
                  </a:moveTo>
                  <a:lnTo>
                    <a:pt x="20" y="32"/>
                  </a:lnTo>
                  <a:lnTo>
                    <a:pt x="10" y="34"/>
                  </a:lnTo>
                  <a:lnTo>
                    <a:pt x="0" y="23"/>
                  </a:lnTo>
                  <a:lnTo>
                    <a:pt x="0" y="16"/>
                  </a:lnTo>
                  <a:lnTo>
                    <a:pt x="6" y="8"/>
                  </a:lnTo>
                  <a:lnTo>
                    <a:pt x="8" y="2"/>
                  </a:lnTo>
                  <a:lnTo>
                    <a:pt x="13" y="0"/>
                  </a:lnTo>
                  <a:lnTo>
                    <a:pt x="22" y="4"/>
                  </a:lnTo>
                  <a:lnTo>
                    <a:pt x="24" y="14"/>
                  </a:lnTo>
                  <a:lnTo>
                    <a:pt x="24" y="23"/>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28" name="Freeform 127"/>
            <p:cNvSpPr>
              <a:spLocks/>
            </p:cNvSpPr>
            <p:nvPr/>
          </p:nvSpPr>
          <p:spPr bwMode="auto">
            <a:xfrm>
              <a:off x="5952200" y="3048233"/>
              <a:ext cx="175233" cy="156880"/>
            </a:xfrm>
            <a:custGeom>
              <a:avLst/>
              <a:gdLst>
                <a:gd name="T0" fmla="*/ 56 w 106"/>
                <a:gd name="T1" fmla="*/ 79 h 101"/>
                <a:gd name="T2" fmla="*/ 24 w 106"/>
                <a:gd name="T3" fmla="*/ 101 h 101"/>
                <a:gd name="T4" fmla="*/ 4 w 106"/>
                <a:gd name="T5" fmla="*/ 93 h 101"/>
                <a:gd name="T6" fmla="*/ 3 w 106"/>
                <a:gd name="T7" fmla="*/ 93 h 101"/>
                <a:gd name="T8" fmla="*/ 5 w 106"/>
                <a:gd name="T9" fmla="*/ 90 h 101"/>
                <a:gd name="T10" fmla="*/ 4 w 106"/>
                <a:gd name="T11" fmla="*/ 81 h 101"/>
                <a:gd name="T12" fmla="*/ 7 w 106"/>
                <a:gd name="T13" fmla="*/ 70 h 101"/>
                <a:gd name="T14" fmla="*/ 16 w 106"/>
                <a:gd name="T15" fmla="*/ 62 h 101"/>
                <a:gd name="T16" fmla="*/ 12 w 106"/>
                <a:gd name="T17" fmla="*/ 54 h 101"/>
                <a:gd name="T18" fmla="*/ 4 w 106"/>
                <a:gd name="T19" fmla="*/ 53 h 101"/>
                <a:gd name="T20" fmla="*/ 0 w 106"/>
                <a:gd name="T21" fmla="*/ 37 h 101"/>
                <a:gd name="T22" fmla="*/ 4 w 106"/>
                <a:gd name="T23" fmla="*/ 29 h 101"/>
                <a:gd name="T24" fmla="*/ 8 w 106"/>
                <a:gd name="T25" fmla="*/ 24 h 101"/>
                <a:gd name="T26" fmla="*/ 12 w 106"/>
                <a:gd name="T27" fmla="*/ 20 h 101"/>
                <a:gd name="T28" fmla="*/ 11 w 106"/>
                <a:gd name="T29" fmla="*/ 8 h 101"/>
                <a:gd name="T30" fmla="*/ 17 w 106"/>
                <a:gd name="T31" fmla="*/ 12 h 101"/>
                <a:gd name="T32" fmla="*/ 36 w 106"/>
                <a:gd name="T33" fmla="*/ 6 h 101"/>
                <a:gd name="T34" fmla="*/ 45 w 106"/>
                <a:gd name="T35" fmla="*/ 10 h 101"/>
                <a:gd name="T36" fmla="*/ 59 w 106"/>
                <a:gd name="T37" fmla="*/ 10 h 101"/>
                <a:gd name="T38" fmla="*/ 78 w 106"/>
                <a:gd name="T39" fmla="*/ 3 h 101"/>
                <a:gd name="T40" fmla="*/ 87 w 106"/>
                <a:gd name="T41" fmla="*/ 3 h 101"/>
                <a:gd name="T42" fmla="*/ 106 w 106"/>
                <a:gd name="T43" fmla="*/ 0 h 101"/>
                <a:gd name="T44" fmla="*/ 99 w 106"/>
                <a:gd name="T45" fmla="*/ 13 h 101"/>
                <a:gd name="T46" fmla="*/ 91 w 106"/>
                <a:gd name="T47" fmla="*/ 18 h 101"/>
                <a:gd name="T48" fmla="*/ 94 w 106"/>
                <a:gd name="T49" fmla="*/ 33 h 101"/>
                <a:gd name="T50" fmla="*/ 91 w 106"/>
                <a:gd name="T51" fmla="*/ 58 h 101"/>
                <a:gd name="T52" fmla="*/ 56 w 106"/>
                <a:gd name="T53" fmla="*/ 79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06" h="101">
                  <a:moveTo>
                    <a:pt x="56" y="79"/>
                  </a:moveTo>
                  <a:lnTo>
                    <a:pt x="24" y="101"/>
                  </a:lnTo>
                  <a:lnTo>
                    <a:pt x="4" y="93"/>
                  </a:lnTo>
                  <a:lnTo>
                    <a:pt x="3" y="93"/>
                  </a:lnTo>
                  <a:lnTo>
                    <a:pt x="5" y="90"/>
                  </a:lnTo>
                  <a:lnTo>
                    <a:pt x="4" y="81"/>
                  </a:lnTo>
                  <a:lnTo>
                    <a:pt x="7" y="70"/>
                  </a:lnTo>
                  <a:lnTo>
                    <a:pt x="16" y="62"/>
                  </a:lnTo>
                  <a:lnTo>
                    <a:pt x="12" y="54"/>
                  </a:lnTo>
                  <a:lnTo>
                    <a:pt x="4" y="53"/>
                  </a:lnTo>
                  <a:lnTo>
                    <a:pt x="0" y="37"/>
                  </a:lnTo>
                  <a:lnTo>
                    <a:pt x="4" y="29"/>
                  </a:lnTo>
                  <a:lnTo>
                    <a:pt x="8" y="24"/>
                  </a:lnTo>
                  <a:lnTo>
                    <a:pt x="12" y="20"/>
                  </a:lnTo>
                  <a:lnTo>
                    <a:pt x="11" y="8"/>
                  </a:lnTo>
                  <a:lnTo>
                    <a:pt x="17" y="12"/>
                  </a:lnTo>
                  <a:lnTo>
                    <a:pt x="36" y="6"/>
                  </a:lnTo>
                  <a:lnTo>
                    <a:pt x="45" y="10"/>
                  </a:lnTo>
                  <a:lnTo>
                    <a:pt x="59" y="10"/>
                  </a:lnTo>
                  <a:lnTo>
                    <a:pt x="78" y="3"/>
                  </a:lnTo>
                  <a:lnTo>
                    <a:pt x="87" y="3"/>
                  </a:lnTo>
                  <a:lnTo>
                    <a:pt x="106" y="0"/>
                  </a:lnTo>
                  <a:lnTo>
                    <a:pt x="99" y="13"/>
                  </a:lnTo>
                  <a:lnTo>
                    <a:pt x="91" y="18"/>
                  </a:lnTo>
                  <a:lnTo>
                    <a:pt x="94" y="33"/>
                  </a:lnTo>
                  <a:lnTo>
                    <a:pt x="91" y="58"/>
                  </a:lnTo>
                  <a:lnTo>
                    <a:pt x="56" y="7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29" name="Freeform 128"/>
            <p:cNvSpPr>
              <a:spLocks/>
            </p:cNvSpPr>
            <p:nvPr/>
          </p:nvSpPr>
          <p:spPr bwMode="auto">
            <a:xfrm>
              <a:off x="5335577" y="3492465"/>
              <a:ext cx="310791" cy="515682"/>
            </a:xfrm>
            <a:custGeom>
              <a:avLst/>
              <a:gdLst>
                <a:gd name="T0" fmla="*/ 18 w 188"/>
                <a:gd name="T1" fmla="*/ 219 h 332"/>
                <a:gd name="T2" fmla="*/ 19 w 188"/>
                <a:gd name="T3" fmla="*/ 209 h 332"/>
                <a:gd name="T4" fmla="*/ 8 w 188"/>
                <a:gd name="T5" fmla="*/ 209 h 332"/>
                <a:gd name="T6" fmla="*/ 8 w 188"/>
                <a:gd name="T7" fmla="*/ 196 h 332"/>
                <a:gd name="T8" fmla="*/ 0 w 188"/>
                <a:gd name="T9" fmla="*/ 188 h 332"/>
                <a:gd name="T10" fmla="*/ 7 w 188"/>
                <a:gd name="T11" fmla="*/ 161 h 332"/>
                <a:gd name="T12" fmla="*/ 30 w 188"/>
                <a:gd name="T13" fmla="*/ 141 h 332"/>
                <a:gd name="T14" fmla="*/ 30 w 188"/>
                <a:gd name="T15" fmla="*/ 114 h 332"/>
                <a:gd name="T16" fmla="*/ 37 w 188"/>
                <a:gd name="T17" fmla="*/ 72 h 332"/>
                <a:gd name="T18" fmla="*/ 40 w 188"/>
                <a:gd name="T19" fmla="*/ 63 h 332"/>
                <a:gd name="T20" fmla="*/ 33 w 188"/>
                <a:gd name="T21" fmla="*/ 56 h 332"/>
                <a:gd name="T22" fmla="*/ 32 w 188"/>
                <a:gd name="T23" fmla="*/ 49 h 332"/>
                <a:gd name="T24" fmla="*/ 25 w 188"/>
                <a:gd name="T25" fmla="*/ 44 h 332"/>
                <a:gd name="T26" fmla="*/ 20 w 188"/>
                <a:gd name="T27" fmla="*/ 11 h 332"/>
                <a:gd name="T28" fmla="*/ 38 w 188"/>
                <a:gd name="T29" fmla="*/ 0 h 332"/>
                <a:gd name="T30" fmla="*/ 111 w 188"/>
                <a:gd name="T31" fmla="*/ 40 h 332"/>
                <a:gd name="T32" fmla="*/ 184 w 188"/>
                <a:gd name="T33" fmla="*/ 80 h 332"/>
                <a:gd name="T34" fmla="*/ 188 w 188"/>
                <a:gd name="T35" fmla="*/ 162 h 332"/>
                <a:gd name="T36" fmla="*/ 172 w 188"/>
                <a:gd name="T37" fmla="*/ 161 h 332"/>
                <a:gd name="T38" fmla="*/ 164 w 188"/>
                <a:gd name="T39" fmla="*/ 176 h 332"/>
                <a:gd name="T40" fmla="*/ 160 w 188"/>
                <a:gd name="T41" fmla="*/ 189 h 332"/>
                <a:gd name="T42" fmla="*/ 163 w 188"/>
                <a:gd name="T43" fmla="*/ 194 h 332"/>
                <a:gd name="T44" fmla="*/ 158 w 188"/>
                <a:gd name="T45" fmla="*/ 200 h 332"/>
                <a:gd name="T46" fmla="*/ 160 w 188"/>
                <a:gd name="T47" fmla="*/ 209 h 332"/>
                <a:gd name="T48" fmla="*/ 155 w 188"/>
                <a:gd name="T49" fmla="*/ 217 h 332"/>
                <a:gd name="T50" fmla="*/ 154 w 188"/>
                <a:gd name="T51" fmla="*/ 225 h 332"/>
                <a:gd name="T52" fmla="*/ 160 w 188"/>
                <a:gd name="T53" fmla="*/ 224 h 332"/>
                <a:gd name="T54" fmla="*/ 164 w 188"/>
                <a:gd name="T55" fmla="*/ 232 h 332"/>
                <a:gd name="T56" fmla="*/ 164 w 188"/>
                <a:gd name="T57" fmla="*/ 244 h 332"/>
                <a:gd name="T58" fmla="*/ 171 w 188"/>
                <a:gd name="T59" fmla="*/ 250 h 332"/>
                <a:gd name="T60" fmla="*/ 171 w 188"/>
                <a:gd name="T61" fmla="*/ 255 h 332"/>
                <a:gd name="T62" fmla="*/ 160 w 188"/>
                <a:gd name="T63" fmla="*/ 258 h 332"/>
                <a:gd name="T64" fmla="*/ 151 w 188"/>
                <a:gd name="T65" fmla="*/ 267 h 332"/>
                <a:gd name="T66" fmla="*/ 138 w 188"/>
                <a:gd name="T67" fmla="*/ 290 h 332"/>
                <a:gd name="T68" fmla="*/ 121 w 188"/>
                <a:gd name="T69" fmla="*/ 299 h 332"/>
                <a:gd name="T70" fmla="*/ 103 w 188"/>
                <a:gd name="T71" fmla="*/ 298 h 332"/>
                <a:gd name="T72" fmla="*/ 98 w 188"/>
                <a:gd name="T73" fmla="*/ 300 h 332"/>
                <a:gd name="T74" fmla="*/ 100 w 188"/>
                <a:gd name="T75" fmla="*/ 307 h 332"/>
                <a:gd name="T76" fmla="*/ 90 w 188"/>
                <a:gd name="T77" fmla="*/ 314 h 332"/>
                <a:gd name="T78" fmla="*/ 83 w 188"/>
                <a:gd name="T79" fmla="*/ 323 h 332"/>
                <a:gd name="T80" fmla="*/ 59 w 188"/>
                <a:gd name="T81" fmla="*/ 330 h 332"/>
                <a:gd name="T82" fmla="*/ 55 w 188"/>
                <a:gd name="T83" fmla="*/ 326 h 332"/>
                <a:gd name="T84" fmla="*/ 52 w 188"/>
                <a:gd name="T85" fmla="*/ 325 h 332"/>
                <a:gd name="T86" fmla="*/ 48 w 188"/>
                <a:gd name="T87" fmla="*/ 331 h 332"/>
                <a:gd name="T88" fmla="*/ 33 w 188"/>
                <a:gd name="T89" fmla="*/ 332 h 332"/>
                <a:gd name="T90" fmla="*/ 36 w 188"/>
                <a:gd name="T91" fmla="*/ 326 h 332"/>
                <a:gd name="T92" fmla="*/ 30 w 188"/>
                <a:gd name="T93" fmla="*/ 312 h 332"/>
                <a:gd name="T94" fmla="*/ 28 w 188"/>
                <a:gd name="T95" fmla="*/ 304 h 332"/>
                <a:gd name="T96" fmla="*/ 20 w 188"/>
                <a:gd name="T97" fmla="*/ 300 h 332"/>
                <a:gd name="T98" fmla="*/ 9 w 188"/>
                <a:gd name="T99" fmla="*/ 288 h 332"/>
                <a:gd name="T100" fmla="*/ 13 w 188"/>
                <a:gd name="T101" fmla="*/ 278 h 332"/>
                <a:gd name="T102" fmla="*/ 21 w 188"/>
                <a:gd name="T103" fmla="*/ 280 h 332"/>
                <a:gd name="T104" fmla="*/ 26 w 188"/>
                <a:gd name="T105" fmla="*/ 279 h 332"/>
                <a:gd name="T106" fmla="*/ 36 w 188"/>
                <a:gd name="T107" fmla="*/ 279 h 332"/>
                <a:gd name="T108" fmla="*/ 26 w 188"/>
                <a:gd name="T109" fmla="*/ 260 h 332"/>
                <a:gd name="T110" fmla="*/ 27 w 188"/>
                <a:gd name="T111" fmla="*/ 246 h 332"/>
                <a:gd name="T112" fmla="*/ 25 w 188"/>
                <a:gd name="T113" fmla="*/ 233 h 332"/>
                <a:gd name="T114" fmla="*/ 18 w 188"/>
                <a:gd name="T115" fmla="*/ 219 h 3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88" h="332">
                  <a:moveTo>
                    <a:pt x="18" y="219"/>
                  </a:moveTo>
                  <a:lnTo>
                    <a:pt x="19" y="209"/>
                  </a:lnTo>
                  <a:lnTo>
                    <a:pt x="8" y="209"/>
                  </a:lnTo>
                  <a:lnTo>
                    <a:pt x="8" y="196"/>
                  </a:lnTo>
                  <a:lnTo>
                    <a:pt x="0" y="188"/>
                  </a:lnTo>
                  <a:lnTo>
                    <a:pt x="7" y="161"/>
                  </a:lnTo>
                  <a:lnTo>
                    <a:pt x="30" y="141"/>
                  </a:lnTo>
                  <a:lnTo>
                    <a:pt x="30" y="114"/>
                  </a:lnTo>
                  <a:lnTo>
                    <a:pt x="37" y="72"/>
                  </a:lnTo>
                  <a:lnTo>
                    <a:pt x="40" y="63"/>
                  </a:lnTo>
                  <a:lnTo>
                    <a:pt x="33" y="56"/>
                  </a:lnTo>
                  <a:lnTo>
                    <a:pt x="32" y="49"/>
                  </a:lnTo>
                  <a:lnTo>
                    <a:pt x="25" y="44"/>
                  </a:lnTo>
                  <a:lnTo>
                    <a:pt x="20" y="11"/>
                  </a:lnTo>
                  <a:lnTo>
                    <a:pt x="38" y="0"/>
                  </a:lnTo>
                  <a:lnTo>
                    <a:pt x="111" y="40"/>
                  </a:lnTo>
                  <a:lnTo>
                    <a:pt x="184" y="80"/>
                  </a:lnTo>
                  <a:lnTo>
                    <a:pt x="188" y="162"/>
                  </a:lnTo>
                  <a:lnTo>
                    <a:pt x="172" y="161"/>
                  </a:lnTo>
                  <a:lnTo>
                    <a:pt x="164" y="176"/>
                  </a:lnTo>
                  <a:lnTo>
                    <a:pt x="160" y="189"/>
                  </a:lnTo>
                  <a:lnTo>
                    <a:pt x="163" y="194"/>
                  </a:lnTo>
                  <a:lnTo>
                    <a:pt x="158" y="200"/>
                  </a:lnTo>
                  <a:lnTo>
                    <a:pt x="160" y="209"/>
                  </a:lnTo>
                  <a:lnTo>
                    <a:pt x="155" y="217"/>
                  </a:lnTo>
                  <a:lnTo>
                    <a:pt x="154" y="225"/>
                  </a:lnTo>
                  <a:lnTo>
                    <a:pt x="160" y="224"/>
                  </a:lnTo>
                  <a:lnTo>
                    <a:pt x="164" y="232"/>
                  </a:lnTo>
                  <a:lnTo>
                    <a:pt x="164" y="244"/>
                  </a:lnTo>
                  <a:lnTo>
                    <a:pt x="171" y="250"/>
                  </a:lnTo>
                  <a:lnTo>
                    <a:pt x="171" y="255"/>
                  </a:lnTo>
                  <a:lnTo>
                    <a:pt x="160" y="258"/>
                  </a:lnTo>
                  <a:lnTo>
                    <a:pt x="151" y="267"/>
                  </a:lnTo>
                  <a:lnTo>
                    <a:pt x="138" y="290"/>
                  </a:lnTo>
                  <a:lnTo>
                    <a:pt x="121" y="299"/>
                  </a:lnTo>
                  <a:lnTo>
                    <a:pt x="103" y="298"/>
                  </a:lnTo>
                  <a:lnTo>
                    <a:pt x="98" y="300"/>
                  </a:lnTo>
                  <a:lnTo>
                    <a:pt x="100" y="307"/>
                  </a:lnTo>
                  <a:lnTo>
                    <a:pt x="90" y="314"/>
                  </a:lnTo>
                  <a:lnTo>
                    <a:pt x="83" y="323"/>
                  </a:lnTo>
                  <a:lnTo>
                    <a:pt x="59" y="330"/>
                  </a:lnTo>
                  <a:lnTo>
                    <a:pt x="55" y="326"/>
                  </a:lnTo>
                  <a:lnTo>
                    <a:pt x="52" y="325"/>
                  </a:lnTo>
                  <a:lnTo>
                    <a:pt x="48" y="331"/>
                  </a:lnTo>
                  <a:lnTo>
                    <a:pt x="33" y="332"/>
                  </a:lnTo>
                  <a:lnTo>
                    <a:pt x="36" y="326"/>
                  </a:lnTo>
                  <a:lnTo>
                    <a:pt x="30" y="312"/>
                  </a:lnTo>
                  <a:lnTo>
                    <a:pt x="28" y="304"/>
                  </a:lnTo>
                  <a:lnTo>
                    <a:pt x="20" y="300"/>
                  </a:lnTo>
                  <a:lnTo>
                    <a:pt x="9" y="288"/>
                  </a:lnTo>
                  <a:lnTo>
                    <a:pt x="13" y="278"/>
                  </a:lnTo>
                  <a:lnTo>
                    <a:pt x="21" y="280"/>
                  </a:lnTo>
                  <a:lnTo>
                    <a:pt x="26" y="279"/>
                  </a:lnTo>
                  <a:lnTo>
                    <a:pt x="36" y="279"/>
                  </a:lnTo>
                  <a:lnTo>
                    <a:pt x="26" y="260"/>
                  </a:lnTo>
                  <a:lnTo>
                    <a:pt x="27" y="246"/>
                  </a:lnTo>
                  <a:lnTo>
                    <a:pt x="25" y="233"/>
                  </a:lnTo>
                  <a:lnTo>
                    <a:pt x="18" y="21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30" name="Freeform 129"/>
            <p:cNvSpPr>
              <a:spLocks/>
            </p:cNvSpPr>
            <p:nvPr/>
          </p:nvSpPr>
          <p:spPr bwMode="auto">
            <a:xfrm>
              <a:off x="4925598" y="3891652"/>
              <a:ext cx="57861" cy="164646"/>
            </a:xfrm>
            <a:custGeom>
              <a:avLst/>
              <a:gdLst>
                <a:gd name="T0" fmla="*/ 35 w 35"/>
                <a:gd name="T1" fmla="*/ 102 h 106"/>
                <a:gd name="T2" fmla="*/ 21 w 35"/>
                <a:gd name="T3" fmla="*/ 106 h 106"/>
                <a:gd name="T4" fmla="*/ 17 w 35"/>
                <a:gd name="T5" fmla="*/ 99 h 106"/>
                <a:gd name="T6" fmla="*/ 12 w 35"/>
                <a:gd name="T7" fmla="*/ 86 h 106"/>
                <a:gd name="T8" fmla="*/ 10 w 35"/>
                <a:gd name="T9" fmla="*/ 75 h 106"/>
                <a:gd name="T10" fmla="*/ 14 w 35"/>
                <a:gd name="T11" fmla="*/ 57 h 106"/>
                <a:gd name="T12" fmla="*/ 10 w 35"/>
                <a:gd name="T13" fmla="*/ 49 h 106"/>
                <a:gd name="T14" fmla="*/ 8 w 35"/>
                <a:gd name="T15" fmla="*/ 33 h 106"/>
                <a:gd name="T16" fmla="*/ 8 w 35"/>
                <a:gd name="T17" fmla="*/ 18 h 106"/>
                <a:gd name="T18" fmla="*/ 0 w 35"/>
                <a:gd name="T19" fmla="*/ 7 h 106"/>
                <a:gd name="T20" fmla="*/ 2 w 35"/>
                <a:gd name="T21" fmla="*/ 0 h 106"/>
                <a:gd name="T22" fmla="*/ 18 w 35"/>
                <a:gd name="T23" fmla="*/ 1 h 106"/>
                <a:gd name="T24" fmla="*/ 15 w 35"/>
                <a:gd name="T25" fmla="*/ 12 h 106"/>
                <a:gd name="T26" fmla="*/ 21 w 35"/>
                <a:gd name="T27" fmla="*/ 18 h 106"/>
                <a:gd name="T28" fmla="*/ 27 w 35"/>
                <a:gd name="T29" fmla="*/ 25 h 106"/>
                <a:gd name="T30" fmla="*/ 28 w 35"/>
                <a:gd name="T31" fmla="*/ 36 h 106"/>
                <a:gd name="T32" fmla="*/ 32 w 35"/>
                <a:gd name="T33" fmla="*/ 40 h 106"/>
                <a:gd name="T34" fmla="*/ 31 w 35"/>
                <a:gd name="T35" fmla="*/ 88 h 106"/>
                <a:gd name="T36" fmla="*/ 35 w 35"/>
                <a:gd name="T37" fmla="*/ 102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5" h="106">
                  <a:moveTo>
                    <a:pt x="35" y="102"/>
                  </a:moveTo>
                  <a:lnTo>
                    <a:pt x="21" y="106"/>
                  </a:lnTo>
                  <a:lnTo>
                    <a:pt x="17" y="99"/>
                  </a:lnTo>
                  <a:lnTo>
                    <a:pt x="12" y="86"/>
                  </a:lnTo>
                  <a:lnTo>
                    <a:pt x="10" y="75"/>
                  </a:lnTo>
                  <a:lnTo>
                    <a:pt x="14" y="57"/>
                  </a:lnTo>
                  <a:lnTo>
                    <a:pt x="10" y="49"/>
                  </a:lnTo>
                  <a:lnTo>
                    <a:pt x="8" y="33"/>
                  </a:lnTo>
                  <a:lnTo>
                    <a:pt x="8" y="18"/>
                  </a:lnTo>
                  <a:lnTo>
                    <a:pt x="0" y="7"/>
                  </a:lnTo>
                  <a:lnTo>
                    <a:pt x="2" y="0"/>
                  </a:lnTo>
                  <a:lnTo>
                    <a:pt x="18" y="1"/>
                  </a:lnTo>
                  <a:lnTo>
                    <a:pt x="15" y="12"/>
                  </a:lnTo>
                  <a:lnTo>
                    <a:pt x="21" y="18"/>
                  </a:lnTo>
                  <a:lnTo>
                    <a:pt x="27" y="25"/>
                  </a:lnTo>
                  <a:lnTo>
                    <a:pt x="28" y="36"/>
                  </a:lnTo>
                  <a:lnTo>
                    <a:pt x="32" y="40"/>
                  </a:lnTo>
                  <a:lnTo>
                    <a:pt x="31" y="88"/>
                  </a:lnTo>
                  <a:lnTo>
                    <a:pt x="35" y="102"/>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31" name="Freeform 130"/>
            <p:cNvSpPr>
              <a:spLocks/>
            </p:cNvSpPr>
            <p:nvPr/>
          </p:nvSpPr>
          <p:spPr bwMode="auto">
            <a:xfrm>
              <a:off x="5143813" y="3043572"/>
              <a:ext cx="115720" cy="226776"/>
            </a:xfrm>
            <a:custGeom>
              <a:avLst/>
              <a:gdLst>
                <a:gd name="T0" fmla="*/ 36 w 70"/>
                <a:gd name="T1" fmla="*/ 146 h 146"/>
                <a:gd name="T2" fmla="*/ 28 w 70"/>
                <a:gd name="T3" fmla="*/ 109 h 146"/>
                <a:gd name="T4" fmla="*/ 17 w 70"/>
                <a:gd name="T5" fmla="*/ 100 h 146"/>
                <a:gd name="T6" fmla="*/ 17 w 70"/>
                <a:gd name="T7" fmla="*/ 95 h 146"/>
                <a:gd name="T8" fmla="*/ 2 w 70"/>
                <a:gd name="T9" fmla="*/ 83 h 146"/>
                <a:gd name="T10" fmla="*/ 0 w 70"/>
                <a:gd name="T11" fmla="*/ 67 h 146"/>
                <a:gd name="T12" fmla="*/ 10 w 70"/>
                <a:gd name="T13" fmla="*/ 56 h 146"/>
                <a:gd name="T14" fmla="*/ 14 w 70"/>
                <a:gd name="T15" fmla="*/ 39 h 146"/>
                <a:gd name="T16" fmla="*/ 11 w 70"/>
                <a:gd name="T17" fmla="*/ 19 h 146"/>
                <a:gd name="T18" fmla="*/ 14 w 70"/>
                <a:gd name="T19" fmla="*/ 8 h 146"/>
                <a:gd name="T20" fmla="*/ 32 w 70"/>
                <a:gd name="T21" fmla="*/ 0 h 146"/>
                <a:gd name="T22" fmla="*/ 44 w 70"/>
                <a:gd name="T23" fmla="*/ 3 h 146"/>
                <a:gd name="T24" fmla="*/ 44 w 70"/>
                <a:gd name="T25" fmla="*/ 13 h 146"/>
                <a:gd name="T26" fmla="*/ 59 w 70"/>
                <a:gd name="T27" fmla="*/ 6 h 146"/>
                <a:gd name="T28" fmla="*/ 60 w 70"/>
                <a:gd name="T29" fmla="*/ 9 h 146"/>
                <a:gd name="T30" fmla="*/ 52 w 70"/>
                <a:gd name="T31" fmla="*/ 19 h 146"/>
                <a:gd name="T32" fmla="*/ 52 w 70"/>
                <a:gd name="T33" fmla="*/ 29 h 146"/>
                <a:gd name="T34" fmla="*/ 58 w 70"/>
                <a:gd name="T35" fmla="*/ 34 h 146"/>
                <a:gd name="T36" fmla="*/ 56 w 70"/>
                <a:gd name="T37" fmla="*/ 52 h 146"/>
                <a:gd name="T38" fmla="*/ 45 w 70"/>
                <a:gd name="T39" fmla="*/ 63 h 146"/>
                <a:gd name="T40" fmla="*/ 49 w 70"/>
                <a:gd name="T41" fmla="*/ 74 h 146"/>
                <a:gd name="T42" fmla="*/ 58 w 70"/>
                <a:gd name="T43" fmla="*/ 74 h 146"/>
                <a:gd name="T44" fmla="*/ 63 w 70"/>
                <a:gd name="T45" fmla="*/ 84 h 146"/>
                <a:gd name="T46" fmla="*/ 70 w 70"/>
                <a:gd name="T47" fmla="*/ 87 h 146"/>
                <a:gd name="T48" fmla="*/ 69 w 70"/>
                <a:gd name="T49" fmla="*/ 103 h 146"/>
                <a:gd name="T50" fmla="*/ 61 w 70"/>
                <a:gd name="T51" fmla="*/ 109 h 146"/>
                <a:gd name="T52" fmla="*/ 56 w 70"/>
                <a:gd name="T53" fmla="*/ 116 h 146"/>
                <a:gd name="T54" fmla="*/ 44 w 70"/>
                <a:gd name="T55" fmla="*/ 124 h 146"/>
                <a:gd name="T56" fmla="*/ 46 w 70"/>
                <a:gd name="T57" fmla="*/ 132 h 146"/>
                <a:gd name="T58" fmla="*/ 45 w 70"/>
                <a:gd name="T59" fmla="*/ 141 h 146"/>
                <a:gd name="T60" fmla="*/ 36 w 70"/>
                <a:gd name="T61" fmla="*/ 146 h 1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0" h="146">
                  <a:moveTo>
                    <a:pt x="36" y="146"/>
                  </a:moveTo>
                  <a:lnTo>
                    <a:pt x="28" y="109"/>
                  </a:lnTo>
                  <a:lnTo>
                    <a:pt x="17" y="100"/>
                  </a:lnTo>
                  <a:lnTo>
                    <a:pt x="17" y="95"/>
                  </a:lnTo>
                  <a:lnTo>
                    <a:pt x="2" y="83"/>
                  </a:lnTo>
                  <a:lnTo>
                    <a:pt x="0" y="67"/>
                  </a:lnTo>
                  <a:lnTo>
                    <a:pt x="10" y="56"/>
                  </a:lnTo>
                  <a:lnTo>
                    <a:pt x="14" y="39"/>
                  </a:lnTo>
                  <a:lnTo>
                    <a:pt x="11" y="19"/>
                  </a:lnTo>
                  <a:lnTo>
                    <a:pt x="14" y="8"/>
                  </a:lnTo>
                  <a:lnTo>
                    <a:pt x="32" y="0"/>
                  </a:lnTo>
                  <a:lnTo>
                    <a:pt x="44" y="3"/>
                  </a:lnTo>
                  <a:lnTo>
                    <a:pt x="44" y="13"/>
                  </a:lnTo>
                  <a:lnTo>
                    <a:pt x="59" y="6"/>
                  </a:lnTo>
                  <a:lnTo>
                    <a:pt x="60" y="9"/>
                  </a:lnTo>
                  <a:lnTo>
                    <a:pt x="52" y="19"/>
                  </a:lnTo>
                  <a:lnTo>
                    <a:pt x="52" y="29"/>
                  </a:lnTo>
                  <a:lnTo>
                    <a:pt x="58" y="34"/>
                  </a:lnTo>
                  <a:lnTo>
                    <a:pt x="56" y="52"/>
                  </a:lnTo>
                  <a:lnTo>
                    <a:pt x="45" y="63"/>
                  </a:lnTo>
                  <a:lnTo>
                    <a:pt x="49" y="74"/>
                  </a:lnTo>
                  <a:lnTo>
                    <a:pt x="58" y="74"/>
                  </a:lnTo>
                  <a:lnTo>
                    <a:pt x="63" y="84"/>
                  </a:lnTo>
                  <a:lnTo>
                    <a:pt x="70" y="87"/>
                  </a:lnTo>
                  <a:lnTo>
                    <a:pt x="69" y="103"/>
                  </a:lnTo>
                  <a:lnTo>
                    <a:pt x="61" y="109"/>
                  </a:lnTo>
                  <a:lnTo>
                    <a:pt x="56" y="116"/>
                  </a:lnTo>
                  <a:lnTo>
                    <a:pt x="44" y="124"/>
                  </a:lnTo>
                  <a:lnTo>
                    <a:pt x="46" y="132"/>
                  </a:lnTo>
                  <a:lnTo>
                    <a:pt x="45" y="141"/>
                  </a:lnTo>
                  <a:lnTo>
                    <a:pt x="36" y="146"/>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32" name="Freeform 131"/>
            <p:cNvSpPr>
              <a:spLocks/>
            </p:cNvSpPr>
            <p:nvPr/>
          </p:nvSpPr>
          <p:spPr bwMode="auto">
            <a:xfrm>
              <a:off x="5661247" y="2892907"/>
              <a:ext cx="535619" cy="200371"/>
            </a:xfrm>
            <a:custGeom>
              <a:avLst/>
              <a:gdLst>
                <a:gd name="T0" fmla="*/ 177 w 324"/>
                <a:gd name="T1" fmla="*/ 15 h 129"/>
                <a:gd name="T2" fmla="*/ 202 w 324"/>
                <a:gd name="T3" fmla="*/ 23 h 129"/>
                <a:gd name="T4" fmla="*/ 222 w 324"/>
                <a:gd name="T5" fmla="*/ 20 h 129"/>
                <a:gd name="T6" fmla="*/ 236 w 324"/>
                <a:gd name="T7" fmla="*/ 22 h 129"/>
                <a:gd name="T8" fmla="*/ 254 w 324"/>
                <a:gd name="T9" fmla="*/ 11 h 129"/>
                <a:gd name="T10" fmla="*/ 272 w 324"/>
                <a:gd name="T11" fmla="*/ 10 h 129"/>
                <a:gd name="T12" fmla="*/ 290 w 324"/>
                <a:gd name="T13" fmla="*/ 20 h 129"/>
                <a:gd name="T14" fmla="*/ 294 w 324"/>
                <a:gd name="T15" fmla="*/ 27 h 129"/>
                <a:gd name="T16" fmla="*/ 294 w 324"/>
                <a:gd name="T17" fmla="*/ 37 h 129"/>
                <a:gd name="T18" fmla="*/ 308 w 324"/>
                <a:gd name="T19" fmla="*/ 42 h 129"/>
                <a:gd name="T20" fmla="*/ 316 w 324"/>
                <a:gd name="T21" fmla="*/ 48 h 129"/>
                <a:gd name="T22" fmla="*/ 305 w 324"/>
                <a:gd name="T23" fmla="*/ 54 h 129"/>
                <a:gd name="T24" fmla="*/ 314 w 324"/>
                <a:gd name="T25" fmla="*/ 78 h 129"/>
                <a:gd name="T26" fmla="*/ 312 w 324"/>
                <a:gd name="T27" fmla="*/ 84 h 129"/>
                <a:gd name="T28" fmla="*/ 324 w 324"/>
                <a:gd name="T29" fmla="*/ 101 h 129"/>
                <a:gd name="T30" fmla="*/ 316 w 324"/>
                <a:gd name="T31" fmla="*/ 104 h 129"/>
                <a:gd name="T32" fmla="*/ 310 w 324"/>
                <a:gd name="T33" fmla="*/ 99 h 129"/>
                <a:gd name="T34" fmla="*/ 289 w 324"/>
                <a:gd name="T35" fmla="*/ 96 h 129"/>
                <a:gd name="T36" fmla="*/ 282 w 324"/>
                <a:gd name="T37" fmla="*/ 100 h 129"/>
                <a:gd name="T38" fmla="*/ 263 w 324"/>
                <a:gd name="T39" fmla="*/ 103 h 129"/>
                <a:gd name="T40" fmla="*/ 254 w 324"/>
                <a:gd name="T41" fmla="*/ 103 h 129"/>
                <a:gd name="T42" fmla="*/ 235 w 324"/>
                <a:gd name="T43" fmla="*/ 110 h 129"/>
                <a:gd name="T44" fmla="*/ 221 w 324"/>
                <a:gd name="T45" fmla="*/ 110 h 129"/>
                <a:gd name="T46" fmla="*/ 212 w 324"/>
                <a:gd name="T47" fmla="*/ 106 h 129"/>
                <a:gd name="T48" fmla="*/ 193 w 324"/>
                <a:gd name="T49" fmla="*/ 112 h 129"/>
                <a:gd name="T50" fmla="*/ 187 w 324"/>
                <a:gd name="T51" fmla="*/ 108 h 129"/>
                <a:gd name="T52" fmla="*/ 188 w 324"/>
                <a:gd name="T53" fmla="*/ 120 h 129"/>
                <a:gd name="T54" fmla="*/ 184 w 324"/>
                <a:gd name="T55" fmla="*/ 124 h 129"/>
                <a:gd name="T56" fmla="*/ 180 w 324"/>
                <a:gd name="T57" fmla="*/ 129 h 129"/>
                <a:gd name="T58" fmla="*/ 172 w 324"/>
                <a:gd name="T59" fmla="*/ 119 h 129"/>
                <a:gd name="T60" fmla="*/ 178 w 324"/>
                <a:gd name="T61" fmla="*/ 112 h 129"/>
                <a:gd name="T62" fmla="*/ 167 w 324"/>
                <a:gd name="T63" fmla="*/ 113 h 129"/>
                <a:gd name="T64" fmla="*/ 153 w 324"/>
                <a:gd name="T65" fmla="*/ 109 h 129"/>
                <a:gd name="T66" fmla="*/ 142 w 324"/>
                <a:gd name="T67" fmla="*/ 120 h 129"/>
                <a:gd name="T68" fmla="*/ 116 w 324"/>
                <a:gd name="T69" fmla="*/ 123 h 129"/>
                <a:gd name="T70" fmla="*/ 101 w 324"/>
                <a:gd name="T71" fmla="*/ 112 h 129"/>
                <a:gd name="T72" fmla="*/ 82 w 324"/>
                <a:gd name="T73" fmla="*/ 111 h 129"/>
                <a:gd name="T74" fmla="*/ 80 w 324"/>
                <a:gd name="T75" fmla="*/ 120 h 129"/>
                <a:gd name="T76" fmla="*/ 68 w 324"/>
                <a:gd name="T77" fmla="*/ 122 h 129"/>
                <a:gd name="T78" fmla="*/ 50 w 324"/>
                <a:gd name="T79" fmla="*/ 111 h 129"/>
                <a:gd name="T80" fmla="*/ 31 w 324"/>
                <a:gd name="T81" fmla="*/ 111 h 129"/>
                <a:gd name="T82" fmla="*/ 19 w 324"/>
                <a:gd name="T83" fmla="*/ 91 h 129"/>
                <a:gd name="T84" fmla="*/ 6 w 324"/>
                <a:gd name="T85" fmla="*/ 79 h 129"/>
                <a:gd name="T86" fmla="*/ 12 w 324"/>
                <a:gd name="T87" fmla="*/ 63 h 129"/>
                <a:gd name="T88" fmla="*/ 0 w 324"/>
                <a:gd name="T89" fmla="*/ 53 h 129"/>
                <a:gd name="T90" fmla="*/ 17 w 324"/>
                <a:gd name="T91" fmla="*/ 34 h 129"/>
                <a:gd name="T92" fmla="*/ 43 w 324"/>
                <a:gd name="T93" fmla="*/ 33 h 129"/>
                <a:gd name="T94" fmla="*/ 48 w 324"/>
                <a:gd name="T95" fmla="*/ 17 h 129"/>
                <a:gd name="T96" fmla="*/ 81 w 324"/>
                <a:gd name="T97" fmla="*/ 20 h 129"/>
                <a:gd name="T98" fmla="*/ 99 w 324"/>
                <a:gd name="T99" fmla="*/ 7 h 129"/>
                <a:gd name="T100" fmla="*/ 118 w 324"/>
                <a:gd name="T101" fmla="*/ 1 h 129"/>
                <a:gd name="T102" fmla="*/ 145 w 324"/>
                <a:gd name="T103" fmla="*/ 0 h 129"/>
                <a:gd name="T104" fmla="*/ 177 w 324"/>
                <a:gd name="T105" fmla="*/ 15 h 1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324" h="129">
                  <a:moveTo>
                    <a:pt x="177" y="15"/>
                  </a:moveTo>
                  <a:lnTo>
                    <a:pt x="202" y="23"/>
                  </a:lnTo>
                  <a:lnTo>
                    <a:pt x="222" y="20"/>
                  </a:lnTo>
                  <a:lnTo>
                    <a:pt x="236" y="22"/>
                  </a:lnTo>
                  <a:lnTo>
                    <a:pt x="254" y="11"/>
                  </a:lnTo>
                  <a:lnTo>
                    <a:pt x="272" y="10"/>
                  </a:lnTo>
                  <a:lnTo>
                    <a:pt x="290" y="20"/>
                  </a:lnTo>
                  <a:lnTo>
                    <a:pt x="294" y="27"/>
                  </a:lnTo>
                  <a:lnTo>
                    <a:pt x="294" y="37"/>
                  </a:lnTo>
                  <a:lnTo>
                    <a:pt x="308" y="42"/>
                  </a:lnTo>
                  <a:lnTo>
                    <a:pt x="316" y="48"/>
                  </a:lnTo>
                  <a:lnTo>
                    <a:pt x="305" y="54"/>
                  </a:lnTo>
                  <a:lnTo>
                    <a:pt x="314" y="78"/>
                  </a:lnTo>
                  <a:lnTo>
                    <a:pt x="312" y="84"/>
                  </a:lnTo>
                  <a:lnTo>
                    <a:pt x="324" y="101"/>
                  </a:lnTo>
                  <a:lnTo>
                    <a:pt x="316" y="104"/>
                  </a:lnTo>
                  <a:lnTo>
                    <a:pt x="310" y="99"/>
                  </a:lnTo>
                  <a:lnTo>
                    <a:pt x="289" y="96"/>
                  </a:lnTo>
                  <a:lnTo>
                    <a:pt x="282" y="100"/>
                  </a:lnTo>
                  <a:lnTo>
                    <a:pt x="263" y="103"/>
                  </a:lnTo>
                  <a:lnTo>
                    <a:pt x="254" y="103"/>
                  </a:lnTo>
                  <a:lnTo>
                    <a:pt x="235" y="110"/>
                  </a:lnTo>
                  <a:lnTo>
                    <a:pt x="221" y="110"/>
                  </a:lnTo>
                  <a:lnTo>
                    <a:pt x="212" y="106"/>
                  </a:lnTo>
                  <a:lnTo>
                    <a:pt x="193" y="112"/>
                  </a:lnTo>
                  <a:lnTo>
                    <a:pt x="187" y="108"/>
                  </a:lnTo>
                  <a:lnTo>
                    <a:pt x="188" y="120"/>
                  </a:lnTo>
                  <a:lnTo>
                    <a:pt x="184" y="124"/>
                  </a:lnTo>
                  <a:lnTo>
                    <a:pt x="180" y="129"/>
                  </a:lnTo>
                  <a:lnTo>
                    <a:pt x="172" y="119"/>
                  </a:lnTo>
                  <a:lnTo>
                    <a:pt x="178" y="112"/>
                  </a:lnTo>
                  <a:lnTo>
                    <a:pt x="167" y="113"/>
                  </a:lnTo>
                  <a:lnTo>
                    <a:pt x="153" y="109"/>
                  </a:lnTo>
                  <a:lnTo>
                    <a:pt x="142" y="120"/>
                  </a:lnTo>
                  <a:lnTo>
                    <a:pt x="116" y="123"/>
                  </a:lnTo>
                  <a:lnTo>
                    <a:pt x="101" y="112"/>
                  </a:lnTo>
                  <a:lnTo>
                    <a:pt x="82" y="111"/>
                  </a:lnTo>
                  <a:lnTo>
                    <a:pt x="80" y="120"/>
                  </a:lnTo>
                  <a:lnTo>
                    <a:pt x="68" y="122"/>
                  </a:lnTo>
                  <a:lnTo>
                    <a:pt x="50" y="111"/>
                  </a:lnTo>
                  <a:lnTo>
                    <a:pt x="31" y="111"/>
                  </a:lnTo>
                  <a:lnTo>
                    <a:pt x="19" y="91"/>
                  </a:lnTo>
                  <a:lnTo>
                    <a:pt x="6" y="79"/>
                  </a:lnTo>
                  <a:lnTo>
                    <a:pt x="12" y="63"/>
                  </a:lnTo>
                  <a:lnTo>
                    <a:pt x="0" y="53"/>
                  </a:lnTo>
                  <a:lnTo>
                    <a:pt x="17" y="34"/>
                  </a:lnTo>
                  <a:lnTo>
                    <a:pt x="43" y="33"/>
                  </a:lnTo>
                  <a:lnTo>
                    <a:pt x="48" y="17"/>
                  </a:lnTo>
                  <a:lnTo>
                    <a:pt x="81" y="20"/>
                  </a:lnTo>
                  <a:lnTo>
                    <a:pt x="99" y="7"/>
                  </a:lnTo>
                  <a:lnTo>
                    <a:pt x="118" y="1"/>
                  </a:lnTo>
                  <a:lnTo>
                    <a:pt x="145" y="0"/>
                  </a:lnTo>
                  <a:lnTo>
                    <a:pt x="177" y="1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33" name="Freeform 132"/>
            <p:cNvSpPr>
              <a:spLocks/>
            </p:cNvSpPr>
            <p:nvPr/>
          </p:nvSpPr>
          <p:spPr bwMode="auto">
            <a:xfrm>
              <a:off x="5651328" y="2889800"/>
              <a:ext cx="82657" cy="63684"/>
            </a:xfrm>
            <a:custGeom>
              <a:avLst/>
              <a:gdLst>
                <a:gd name="T0" fmla="*/ 21 w 50"/>
                <a:gd name="T1" fmla="*/ 30 h 41"/>
                <a:gd name="T2" fmla="*/ 8 w 50"/>
                <a:gd name="T3" fmla="*/ 41 h 41"/>
                <a:gd name="T4" fmla="*/ 2 w 50"/>
                <a:gd name="T5" fmla="*/ 32 h 41"/>
                <a:gd name="T6" fmla="*/ 2 w 50"/>
                <a:gd name="T7" fmla="*/ 27 h 41"/>
                <a:gd name="T8" fmla="*/ 5 w 50"/>
                <a:gd name="T9" fmla="*/ 25 h 41"/>
                <a:gd name="T10" fmla="*/ 9 w 50"/>
                <a:gd name="T11" fmla="*/ 12 h 41"/>
                <a:gd name="T12" fmla="*/ 0 w 50"/>
                <a:gd name="T13" fmla="*/ 7 h 41"/>
                <a:gd name="T14" fmla="*/ 17 w 50"/>
                <a:gd name="T15" fmla="*/ 0 h 41"/>
                <a:gd name="T16" fmla="*/ 32 w 50"/>
                <a:gd name="T17" fmla="*/ 3 h 41"/>
                <a:gd name="T18" fmla="*/ 35 w 50"/>
                <a:gd name="T19" fmla="*/ 11 h 41"/>
                <a:gd name="T20" fmla="*/ 50 w 50"/>
                <a:gd name="T21" fmla="*/ 18 h 41"/>
                <a:gd name="T22" fmla="*/ 47 w 50"/>
                <a:gd name="T23" fmla="*/ 23 h 41"/>
                <a:gd name="T24" fmla="*/ 28 w 50"/>
                <a:gd name="T25" fmla="*/ 24 h 41"/>
                <a:gd name="T26" fmla="*/ 21 w 50"/>
                <a:gd name="T27" fmla="*/ 30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0" h="41">
                  <a:moveTo>
                    <a:pt x="21" y="30"/>
                  </a:moveTo>
                  <a:lnTo>
                    <a:pt x="8" y="41"/>
                  </a:lnTo>
                  <a:lnTo>
                    <a:pt x="2" y="32"/>
                  </a:lnTo>
                  <a:lnTo>
                    <a:pt x="2" y="27"/>
                  </a:lnTo>
                  <a:lnTo>
                    <a:pt x="5" y="25"/>
                  </a:lnTo>
                  <a:lnTo>
                    <a:pt x="9" y="12"/>
                  </a:lnTo>
                  <a:lnTo>
                    <a:pt x="0" y="7"/>
                  </a:lnTo>
                  <a:lnTo>
                    <a:pt x="17" y="0"/>
                  </a:lnTo>
                  <a:lnTo>
                    <a:pt x="32" y="3"/>
                  </a:lnTo>
                  <a:lnTo>
                    <a:pt x="35" y="11"/>
                  </a:lnTo>
                  <a:lnTo>
                    <a:pt x="50" y="18"/>
                  </a:lnTo>
                  <a:lnTo>
                    <a:pt x="47" y="23"/>
                  </a:lnTo>
                  <a:lnTo>
                    <a:pt x="28" y="24"/>
                  </a:lnTo>
                  <a:lnTo>
                    <a:pt x="21" y="3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34" name="Freeform 133"/>
            <p:cNvSpPr>
              <a:spLocks/>
            </p:cNvSpPr>
            <p:nvPr/>
          </p:nvSpPr>
          <p:spPr bwMode="auto">
            <a:xfrm>
              <a:off x="5818296" y="4278414"/>
              <a:ext cx="328976" cy="347930"/>
            </a:xfrm>
            <a:custGeom>
              <a:avLst/>
              <a:gdLst>
                <a:gd name="T0" fmla="*/ 84 w 199"/>
                <a:gd name="T1" fmla="*/ 0 h 224"/>
                <a:gd name="T2" fmla="*/ 87 w 199"/>
                <a:gd name="T3" fmla="*/ 2 h 224"/>
                <a:gd name="T4" fmla="*/ 154 w 199"/>
                <a:gd name="T5" fmla="*/ 45 h 224"/>
                <a:gd name="T6" fmla="*/ 155 w 199"/>
                <a:gd name="T7" fmla="*/ 57 h 224"/>
                <a:gd name="T8" fmla="*/ 181 w 199"/>
                <a:gd name="T9" fmla="*/ 78 h 224"/>
                <a:gd name="T10" fmla="*/ 172 w 199"/>
                <a:gd name="T11" fmla="*/ 103 h 224"/>
                <a:gd name="T12" fmla="*/ 173 w 199"/>
                <a:gd name="T13" fmla="*/ 115 h 224"/>
                <a:gd name="T14" fmla="*/ 184 w 199"/>
                <a:gd name="T15" fmla="*/ 123 h 224"/>
                <a:gd name="T16" fmla="*/ 185 w 199"/>
                <a:gd name="T17" fmla="*/ 128 h 224"/>
                <a:gd name="T18" fmla="*/ 180 w 199"/>
                <a:gd name="T19" fmla="*/ 141 h 224"/>
                <a:gd name="T20" fmla="*/ 181 w 199"/>
                <a:gd name="T21" fmla="*/ 147 h 224"/>
                <a:gd name="T22" fmla="*/ 179 w 199"/>
                <a:gd name="T23" fmla="*/ 157 h 224"/>
                <a:gd name="T24" fmla="*/ 185 w 199"/>
                <a:gd name="T25" fmla="*/ 170 h 224"/>
                <a:gd name="T26" fmla="*/ 192 w 199"/>
                <a:gd name="T27" fmla="*/ 190 h 224"/>
                <a:gd name="T28" fmla="*/ 199 w 199"/>
                <a:gd name="T29" fmla="*/ 195 h 224"/>
                <a:gd name="T30" fmla="*/ 184 w 199"/>
                <a:gd name="T31" fmla="*/ 207 h 224"/>
                <a:gd name="T32" fmla="*/ 164 w 199"/>
                <a:gd name="T33" fmla="*/ 215 h 224"/>
                <a:gd name="T34" fmla="*/ 153 w 199"/>
                <a:gd name="T35" fmla="*/ 215 h 224"/>
                <a:gd name="T36" fmla="*/ 146 w 199"/>
                <a:gd name="T37" fmla="*/ 221 h 224"/>
                <a:gd name="T38" fmla="*/ 133 w 199"/>
                <a:gd name="T39" fmla="*/ 221 h 224"/>
                <a:gd name="T40" fmla="*/ 128 w 199"/>
                <a:gd name="T41" fmla="*/ 224 h 224"/>
                <a:gd name="T42" fmla="*/ 107 w 199"/>
                <a:gd name="T43" fmla="*/ 218 h 224"/>
                <a:gd name="T44" fmla="*/ 93 w 199"/>
                <a:gd name="T45" fmla="*/ 220 h 224"/>
                <a:gd name="T46" fmla="*/ 89 w 199"/>
                <a:gd name="T47" fmla="*/ 192 h 224"/>
                <a:gd name="T48" fmla="*/ 82 w 199"/>
                <a:gd name="T49" fmla="*/ 182 h 224"/>
                <a:gd name="T50" fmla="*/ 79 w 199"/>
                <a:gd name="T51" fmla="*/ 176 h 224"/>
                <a:gd name="T52" fmla="*/ 61 w 199"/>
                <a:gd name="T53" fmla="*/ 172 h 224"/>
                <a:gd name="T54" fmla="*/ 51 w 199"/>
                <a:gd name="T55" fmla="*/ 166 h 224"/>
                <a:gd name="T56" fmla="*/ 39 w 199"/>
                <a:gd name="T57" fmla="*/ 163 h 224"/>
                <a:gd name="T58" fmla="*/ 32 w 199"/>
                <a:gd name="T59" fmla="*/ 159 h 224"/>
                <a:gd name="T60" fmla="*/ 25 w 199"/>
                <a:gd name="T61" fmla="*/ 154 h 224"/>
                <a:gd name="T62" fmla="*/ 15 w 199"/>
                <a:gd name="T63" fmla="*/ 127 h 224"/>
                <a:gd name="T64" fmla="*/ 5 w 199"/>
                <a:gd name="T65" fmla="*/ 116 h 224"/>
                <a:gd name="T66" fmla="*/ 1 w 199"/>
                <a:gd name="T67" fmla="*/ 104 h 224"/>
                <a:gd name="T68" fmla="*/ 3 w 199"/>
                <a:gd name="T69" fmla="*/ 93 h 224"/>
                <a:gd name="T70" fmla="*/ 0 w 199"/>
                <a:gd name="T71" fmla="*/ 74 h 224"/>
                <a:gd name="T72" fmla="*/ 7 w 199"/>
                <a:gd name="T73" fmla="*/ 73 h 224"/>
                <a:gd name="T74" fmla="*/ 14 w 199"/>
                <a:gd name="T75" fmla="*/ 65 h 224"/>
                <a:gd name="T76" fmla="*/ 22 w 199"/>
                <a:gd name="T77" fmla="*/ 54 h 224"/>
                <a:gd name="T78" fmla="*/ 26 w 199"/>
                <a:gd name="T79" fmla="*/ 50 h 224"/>
                <a:gd name="T80" fmla="*/ 26 w 199"/>
                <a:gd name="T81" fmla="*/ 43 h 224"/>
                <a:gd name="T82" fmla="*/ 22 w 199"/>
                <a:gd name="T83" fmla="*/ 39 h 224"/>
                <a:gd name="T84" fmla="*/ 21 w 199"/>
                <a:gd name="T85" fmla="*/ 31 h 224"/>
                <a:gd name="T86" fmla="*/ 26 w 199"/>
                <a:gd name="T87" fmla="*/ 28 h 224"/>
                <a:gd name="T88" fmla="*/ 28 w 199"/>
                <a:gd name="T89" fmla="*/ 16 h 224"/>
                <a:gd name="T90" fmla="*/ 20 w 199"/>
                <a:gd name="T91" fmla="*/ 4 h 224"/>
                <a:gd name="T92" fmla="*/ 27 w 199"/>
                <a:gd name="T93" fmla="*/ 2 h 224"/>
                <a:gd name="T94" fmla="*/ 47 w 199"/>
                <a:gd name="T95" fmla="*/ 2 h 224"/>
                <a:gd name="T96" fmla="*/ 84 w 199"/>
                <a:gd name="T97" fmla="*/ 0 h 2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99" h="224">
                  <a:moveTo>
                    <a:pt x="84" y="0"/>
                  </a:moveTo>
                  <a:lnTo>
                    <a:pt x="87" y="2"/>
                  </a:lnTo>
                  <a:lnTo>
                    <a:pt x="154" y="45"/>
                  </a:lnTo>
                  <a:lnTo>
                    <a:pt x="155" y="57"/>
                  </a:lnTo>
                  <a:lnTo>
                    <a:pt x="181" y="78"/>
                  </a:lnTo>
                  <a:lnTo>
                    <a:pt x="172" y="103"/>
                  </a:lnTo>
                  <a:lnTo>
                    <a:pt x="173" y="115"/>
                  </a:lnTo>
                  <a:lnTo>
                    <a:pt x="184" y="123"/>
                  </a:lnTo>
                  <a:lnTo>
                    <a:pt x="185" y="128"/>
                  </a:lnTo>
                  <a:lnTo>
                    <a:pt x="180" y="141"/>
                  </a:lnTo>
                  <a:lnTo>
                    <a:pt x="181" y="147"/>
                  </a:lnTo>
                  <a:lnTo>
                    <a:pt x="179" y="157"/>
                  </a:lnTo>
                  <a:lnTo>
                    <a:pt x="185" y="170"/>
                  </a:lnTo>
                  <a:lnTo>
                    <a:pt x="192" y="190"/>
                  </a:lnTo>
                  <a:lnTo>
                    <a:pt x="199" y="195"/>
                  </a:lnTo>
                  <a:lnTo>
                    <a:pt x="184" y="207"/>
                  </a:lnTo>
                  <a:lnTo>
                    <a:pt x="164" y="215"/>
                  </a:lnTo>
                  <a:lnTo>
                    <a:pt x="153" y="215"/>
                  </a:lnTo>
                  <a:lnTo>
                    <a:pt x="146" y="221"/>
                  </a:lnTo>
                  <a:lnTo>
                    <a:pt x="133" y="221"/>
                  </a:lnTo>
                  <a:lnTo>
                    <a:pt x="128" y="224"/>
                  </a:lnTo>
                  <a:lnTo>
                    <a:pt x="107" y="218"/>
                  </a:lnTo>
                  <a:lnTo>
                    <a:pt x="93" y="220"/>
                  </a:lnTo>
                  <a:lnTo>
                    <a:pt x="89" y="192"/>
                  </a:lnTo>
                  <a:lnTo>
                    <a:pt x="82" y="182"/>
                  </a:lnTo>
                  <a:lnTo>
                    <a:pt x="79" y="176"/>
                  </a:lnTo>
                  <a:lnTo>
                    <a:pt x="61" y="172"/>
                  </a:lnTo>
                  <a:lnTo>
                    <a:pt x="51" y="166"/>
                  </a:lnTo>
                  <a:lnTo>
                    <a:pt x="39" y="163"/>
                  </a:lnTo>
                  <a:lnTo>
                    <a:pt x="32" y="159"/>
                  </a:lnTo>
                  <a:lnTo>
                    <a:pt x="25" y="154"/>
                  </a:lnTo>
                  <a:lnTo>
                    <a:pt x="15" y="127"/>
                  </a:lnTo>
                  <a:lnTo>
                    <a:pt x="5" y="116"/>
                  </a:lnTo>
                  <a:lnTo>
                    <a:pt x="1" y="104"/>
                  </a:lnTo>
                  <a:lnTo>
                    <a:pt x="3" y="93"/>
                  </a:lnTo>
                  <a:lnTo>
                    <a:pt x="0" y="74"/>
                  </a:lnTo>
                  <a:lnTo>
                    <a:pt x="7" y="73"/>
                  </a:lnTo>
                  <a:lnTo>
                    <a:pt x="14" y="65"/>
                  </a:lnTo>
                  <a:lnTo>
                    <a:pt x="22" y="54"/>
                  </a:lnTo>
                  <a:lnTo>
                    <a:pt x="26" y="50"/>
                  </a:lnTo>
                  <a:lnTo>
                    <a:pt x="26" y="43"/>
                  </a:lnTo>
                  <a:lnTo>
                    <a:pt x="22" y="39"/>
                  </a:lnTo>
                  <a:lnTo>
                    <a:pt x="21" y="31"/>
                  </a:lnTo>
                  <a:lnTo>
                    <a:pt x="26" y="28"/>
                  </a:lnTo>
                  <a:lnTo>
                    <a:pt x="28" y="16"/>
                  </a:lnTo>
                  <a:lnTo>
                    <a:pt x="20" y="4"/>
                  </a:lnTo>
                  <a:lnTo>
                    <a:pt x="27" y="2"/>
                  </a:lnTo>
                  <a:lnTo>
                    <a:pt x="47" y="2"/>
                  </a:lnTo>
                  <a:lnTo>
                    <a:pt x="84"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35" name="Freeform 134"/>
            <p:cNvSpPr>
              <a:spLocks/>
            </p:cNvSpPr>
            <p:nvPr/>
          </p:nvSpPr>
          <p:spPr bwMode="auto">
            <a:xfrm>
              <a:off x="5826562" y="4110662"/>
              <a:ext cx="165314" cy="183284"/>
            </a:xfrm>
            <a:custGeom>
              <a:avLst/>
              <a:gdLst>
                <a:gd name="T0" fmla="*/ 42 w 100"/>
                <a:gd name="T1" fmla="*/ 110 h 118"/>
                <a:gd name="T2" fmla="*/ 22 w 100"/>
                <a:gd name="T3" fmla="*/ 110 h 118"/>
                <a:gd name="T4" fmla="*/ 15 w 100"/>
                <a:gd name="T5" fmla="*/ 112 h 118"/>
                <a:gd name="T6" fmla="*/ 4 w 100"/>
                <a:gd name="T7" fmla="*/ 118 h 118"/>
                <a:gd name="T8" fmla="*/ 0 w 100"/>
                <a:gd name="T9" fmla="*/ 116 h 118"/>
                <a:gd name="T10" fmla="*/ 0 w 100"/>
                <a:gd name="T11" fmla="*/ 101 h 118"/>
                <a:gd name="T12" fmla="*/ 4 w 100"/>
                <a:gd name="T13" fmla="*/ 93 h 118"/>
                <a:gd name="T14" fmla="*/ 5 w 100"/>
                <a:gd name="T15" fmla="*/ 76 h 118"/>
                <a:gd name="T16" fmla="*/ 9 w 100"/>
                <a:gd name="T17" fmla="*/ 66 h 118"/>
                <a:gd name="T18" fmla="*/ 16 w 100"/>
                <a:gd name="T19" fmla="*/ 56 h 118"/>
                <a:gd name="T20" fmla="*/ 23 w 100"/>
                <a:gd name="T21" fmla="*/ 50 h 118"/>
                <a:gd name="T22" fmla="*/ 29 w 100"/>
                <a:gd name="T23" fmla="*/ 43 h 118"/>
                <a:gd name="T24" fmla="*/ 22 w 100"/>
                <a:gd name="T25" fmla="*/ 40 h 118"/>
                <a:gd name="T26" fmla="*/ 23 w 100"/>
                <a:gd name="T27" fmla="*/ 16 h 118"/>
                <a:gd name="T28" fmla="*/ 30 w 100"/>
                <a:gd name="T29" fmla="*/ 10 h 118"/>
                <a:gd name="T30" fmla="*/ 42 w 100"/>
                <a:gd name="T31" fmla="*/ 14 h 118"/>
                <a:gd name="T32" fmla="*/ 57 w 100"/>
                <a:gd name="T33" fmla="*/ 10 h 118"/>
                <a:gd name="T34" fmla="*/ 69 w 100"/>
                <a:gd name="T35" fmla="*/ 10 h 118"/>
                <a:gd name="T36" fmla="*/ 81 w 100"/>
                <a:gd name="T37" fmla="*/ 0 h 118"/>
                <a:gd name="T38" fmla="*/ 90 w 100"/>
                <a:gd name="T39" fmla="*/ 15 h 118"/>
                <a:gd name="T40" fmla="*/ 92 w 100"/>
                <a:gd name="T41" fmla="*/ 25 h 118"/>
                <a:gd name="T42" fmla="*/ 100 w 100"/>
                <a:gd name="T43" fmla="*/ 49 h 118"/>
                <a:gd name="T44" fmla="*/ 93 w 100"/>
                <a:gd name="T45" fmla="*/ 64 h 118"/>
                <a:gd name="T46" fmla="*/ 84 w 100"/>
                <a:gd name="T47" fmla="*/ 78 h 118"/>
                <a:gd name="T48" fmla="*/ 79 w 100"/>
                <a:gd name="T49" fmla="*/ 86 h 118"/>
                <a:gd name="T50" fmla="*/ 79 w 100"/>
                <a:gd name="T51" fmla="*/ 108 h 118"/>
                <a:gd name="T52" fmla="*/ 42 w 100"/>
                <a:gd name="T53" fmla="*/ 110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00" h="118">
                  <a:moveTo>
                    <a:pt x="42" y="110"/>
                  </a:moveTo>
                  <a:lnTo>
                    <a:pt x="22" y="110"/>
                  </a:lnTo>
                  <a:lnTo>
                    <a:pt x="15" y="112"/>
                  </a:lnTo>
                  <a:lnTo>
                    <a:pt x="4" y="118"/>
                  </a:lnTo>
                  <a:lnTo>
                    <a:pt x="0" y="116"/>
                  </a:lnTo>
                  <a:lnTo>
                    <a:pt x="0" y="101"/>
                  </a:lnTo>
                  <a:lnTo>
                    <a:pt x="4" y="93"/>
                  </a:lnTo>
                  <a:lnTo>
                    <a:pt x="5" y="76"/>
                  </a:lnTo>
                  <a:lnTo>
                    <a:pt x="9" y="66"/>
                  </a:lnTo>
                  <a:lnTo>
                    <a:pt x="16" y="56"/>
                  </a:lnTo>
                  <a:lnTo>
                    <a:pt x="23" y="50"/>
                  </a:lnTo>
                  <a:lnTo>
                    <a:pt x="29" y="43"/>
                  </a:lnTo>
                  <a:lnTo>
                    <a:pt x="22" y="40"/>
                  </a:lnTo>
                  <a:lnTo>
                    <a:pt x="23" y="16"/>
                  </a:lnTo>
                  <a:lnTo>
                    <a:pt x="30" y="10"/>
                  </a:lnTo>
                  <a:lnTo>
                    <a:pt x="42" y="14"/>
                  </a:lnTo>
                  <a:lnTo>
                    <a:pt x="57" y="10"/>
                  </a:lnTo>
                  <a:lnTo>
                    <a:pt x="69" y="10"/>
                  </a:lnTo>
                  <a:lnTo>
                    <a:pt x="81" y="0"/>
                  </a:lnTo>
                  <a:lnTo>
                    <a:pt x="90" y="15"/>
                  </a:lnTo>
                  <a:lnTo>
                    <a:pt x="92" y="25"/>
                  </a:lnTo>
                  <a:lnTo>
                    <a:pt x="100" y="49"/>
                  </a:lnTo>
                  <a:lnTo>
                    <a:pt x="93" y="64"/>
                  </a:lnTo>
                  <a:lnTo>
                    <a:pt x="84" y="78"/>
                  </a:lnTo>
                  <a:lnTo>
                    <a:pt x="79" y="86"/>
                  </a:lnTo>
                  <a:lnTo>
                    <a:pt x="79" y="108"/>
                  </a:lnTo>
                  <a:lnTo>
                    <a:pt x="42" y="11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36" name="Freeform 135"/>
            <p:cNvSpPr>
              <a:spLocks/>
            </p:cNvSpPr>
            <p:nvPr/>
          </p:nvSpPr>
          <p:spPr bwMode="auto">
            <a:xfrm>
              <a:off x="5517423" y="2568275"/>
              <a:ext cx="476106" cy="251628"/>
            </a:xfrm>
            <a:custGeom>
              <a:avLst/>
              <a:gdLst>
                <a:gd name="T0" fmla="*/ 149 w 288"/>
                <a:gd name="T1" fmla="*/ 6 h 162"/>
                <a:gd name="T2" fmla="*/ 157 w 288"/>
                <a:gd name="T3" fmla="*/ 2 h 162"/>
                <a:gd name="T4" fmla="*/ 186 w 288"/>
                <a:gd name="T5" fmla="*/ 11 h 162"/>
                <a:gd name="T6" fmla="*/ 185 w 288"/>
                <a:gd name="T7" fmla="*/ 22 h 162"/>
                <a:gd name="T8" fmla="*/ 205 w 288"/>
                <a:gd name="T9" fmla="*/ 31 h 162"/>
                <a:gd name="T10" fmla="*/ 227 w 288"/>
                <a:gd name="T11" fmla="*/ 42 h 162"/>
                <a:gd name="T12" fmla="*/ 251 w 288"/>
                <a:gd name="T13" fmla="*/ 49 h 162"/>
                <a:gd name="T14" fmla="*/ 285 w 288"/>
                <a:gd name="T15" fmla="*/ 55 h 162"/>
                <a:gd name="T16" fmla="*/ 282 w 288"/>
                <a:gd name="T17" fmla="*/ 72 h 162"/>
                <a:gd name="T18" fmla="*/ 287 w 288"/>
                <a:gd name="T19" fmla="*/ 89 h 162"/>
                <a:gd name="T20" fmla="*/ 264 w 288"/>
                <a:gd name="T21" fmla="*/ 97 h 162"/>
                <a:gd name="T22" fmla="*/ 253 w 288"/>
                <a:gd name="T23" fmla="*/ 107 h 162"/>
                <a:gd name="T24" fmla="*/ 228 w 288"/>
                <a:gd name="T25" fmla="*/ 115 h 162"/>
                <a:gd name="T26" fmla="*/ 218 w 288"/>
                <a:gd name="T27" fmla="*/ 135 h 162"/>
                <a:gd name="T28" fmla="*/ 244 w 288"/>
                <a:gd name="T29" fmla="*/ 139 h 162"/>
                <a:gd name="T30" fmla="*/ 224 w 288"/>
                <a:gd name="T31" fmla="*/ 150 h 162"/>
                <a:gd name="T32" fmla="*/ 194 w 288"/>
                <a:gd name="T33" fmla="*/ 158 h 162"/>
                <a:gd name="T34" fmla="*/ 177 w 288"/>
                <a:gd name="T35" fmla="*/ 142 h 162"/>
                <a:gd name="T36" fmla="*/ 194 w 288"/>
                <a:gd name="T37" fmla="*/ 131 h 162"/>
                <a:gd name="T38" fmla="*/ 162 w 288"/>
                <a:gd name="T39" fmla="*/ 121 h 162"/>
                <a:gd name="T40" fmla="*/ 145 w 288"/>
                <a:gd name="T41" fmla="*/ 116 h 162"/>
                <a:gd name="T42" fmla="*/ 130 w 288"/>
                <a:gd name="T43" fmla="*/ 143 h 162"/>
                <a:gd name="T44" fmla="*/ 115 w 288"/>
                <a:gd name="T45" fmla="*/ 142 h 162"/>
                <a:gd name="T46" fmla="*/ 111 w 288"/>
                <a:gd name="T47" fmla="*/ 137 h 162"/>
                <a:gd name="T48" fmla="*/ 117 w 288"/>
                <a:gd name="T49" fmla="*/ 123 h 162"/>
                <a:gd name="T50" fmla="*/ 118 w 288"/>
                <a:gd name="T51" fmla="*/ 118 h 162"/>
                <a:gd name="T52" fmla="*/ 130 w 288"/>
                <a:gd name="T53" fmla="*/ 121 h 162"/>
                <a:gd name="T54" fmla="*/ 131 w 288"/>
                <a:gd name="T55" fmla="*/ 118 h 162"/>
                <a:gd name="T56" fmla="*/ 125 w 288"/>
                <a:gd name="T57" fmla="*/ 109 h 162"/>
                <a:gd name="T58" fmla="*/ 115 w 288"/>
                <a:gd name="T59" fmla="*/ 98 h 162"/>
                <a:gd name="T60" fmla="*/ 107 w 288"/>
                <a:gd name="T61" fmla="*/ 85 h 162"/>
                <a:gd name="T62" fmla="*/ 87 w 288"/>
                <a:gd name="T63" fmla="*/ 78 h 162"/>
                <a:gd name="T64" fmla="*/ 74 w 288"/>
                <a:gd name="T65" fmla="*/ 83 h 162"/>
                <a:gd name="T66" fmla="*/ 63 w 288"/>
                <a:gd name="T67" fmla="*/ 88 h 162"/>
                <a:gd name="T68" fmla="*/ 46 w 288"/>
                <a:gd name="T69" fmla="*/ 93 h 162"/>
                <a:gd name="T70" fmla="*/ 28 w 288"/>
                <a:gd name="T71" fmla="*/ 88 h 162"/>
                <a:gd name="T72" fmla="*/ 11 w 288"/>
                <a:gd name="T73" fmla="*/ 90 h 162"/>
                <a:gd name="T74" fmla="*/ 0 w 288"/>
                <a:gd name="T75" fmla="*/ 79 h 162"/>
                <a:gd name="T76" fmla="*/ 6 w 288"/>
                <a:gd name="T77" fmla="*/ 66 h 162"/>
                <a:gd name="T78" fmla="*/ 4 w 288"/>
                <a:gd name="T79" fmla="*/ 58 h 162"/>
                <a:gd name="T80" fmla="*/ 24 w 288"/>
                <a:gd name="T81" fmla="*/ 39 h 162"/>
                <a:gd name="T82" fmla="*/ 15 w 288"/>
                <a:gd name="T83" fmla="*/ 15 h 162"/>
                <a:gd name="T84" fmla="*/ 30 w 288"/>
                <a:gd name="T85" fmla="*/ 9 h 162"/>
                <a:gd name="T86" fmla="*/ 58 w 288"/>
                <a:gd name="T87" fmla="*/ 10 h 162"/>
                <a:gd name="T88" fmla="*/ 89 w 288"/>
                <a:gd name="T89" fmla="*/ 15 h 162"/>
                <a:gd name="T90" fmla="*/ 101 w 288"/>
                <a:gd name="T91" fmla="*/ 15 h 162"/>
                <a:gd name="T92" fmla="*/ 120 w 288"/>
                <a:gd name="T93" fmla="*/ 19 h 162"/>
                <a:gd name="T94" fmla="*/ 126 w 288"/>
                <a:gd name="T95" fmla="*/ 10 h 162"/>
                <a:gd name="T96" fmla="*/ 143 w 288"/>
                <a:gd name="T97" fmla="*/ 5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88" h="162">
                  <a:moveTo>
                    <a:pt x="143" y="5"/>
                  </a:moveTo>
                  <a:lnTo>
                    <a:pt x="149" y="6"/>
                  </a:lnTo>
                  <a:lnTo>
                    <a:pt x="152" y="1"/>
                  </a:lnTo>
                  <a:lnTo>
                    <a:pt x="157" y="2"/>
                  </a:lnTo>
                  <a:lnTo>
                    <a:pt x="173" y="0"/>
                  </a:lnTo>
                  <a:lnTo>
                    <a:pt x="186" y="11"/>
                  </a:lnTo>
                  <a:lnTo>
                    <a:pt x="182" y="15"/>
                  </a:lnTo>
                  <a:lnTo>
                    <a:pt x="185" y="22"/>
                  </a:lnTo>
                  <a:lnTo>
                    <a:pt x="198" y="23"/>
                  </a:lnTo>
                  <a:lnTo>
                    <a:pt x="205" y="31"/>
                  </a:lnTo>
                  <a:lnTo>
                    <a:pt x="206" y="35"/>
                  </a:lnTo>
                  <a:lnTo>
                    <a:pt x="227" y="42"/>
                  </a:lnTo>
                  <a:lnTo>
                    <a:pt x="239" y="39"/>
                  </a:lnTo>
                  <a:lnTo>
                    <a:pt x="251" y="49"/>
                  </a:lnTo>
                  <a:lnTo>
                    <a:pt x="260" y="49"/>
                  </a:lnTo>
                  <a:lnTo>
                    <a:pt x="285" y="55"/>
                  </a:lnTo>
                  <a:lnTo>
                    <a:pt x="286" y="61"/>
                  </a:lnTo>
                  <a:lnTo>
                    <a:pt x="282" y="72"/>
                  </a:lnTo>
                  <a:lnTo>
                    <a:pt x="288" y="83"/>
                  </a:lnTo>
                  <a:lnTo>
                    <a:pt x="287" y="89"/>
                  </a:lnTo>
                  <a:lnTo>
                    <a:pt x="271" y="91"/>
                  </a:lnTo>
                  <a:lnTo>
                    <a:pt x="264" y="97"/>
                  </a:lnTo>
                  <a:lnTo>
                    <a:pt x="265" y="106"/>
                  </a:lnTo>
                  <a:lnTo>
                    <a:pt x="253" y="107"/>
                  </a:lnTo>
                  <a:lnTo>
                    <a:pt x="243" y="114"/>
                  </a:lnTo>
                  <a:lnTo>
                    <a:pt x="228" y="115"/>
                  </a:lnTo>
                  <a:lnTo>
                    <a:pt x="215" y="123"/>
                  </a:lnTo>
                  <a:lnTo>
                    <a:pt x="218" y="135"/>
                  </a:lnTo>
                  <a:lnTo>
                    <a:pt x="227" y="140"/>
                  </a:lnTo>
                  <a:lnTo>
                    <a:pt x="244" y="139"/>
                  </a:lnTo>
                  <a:lnTo>
                    <a:pt x="242" y="146"/>
                  </a:lnTo>
                  <a:lnTo>
                    <a:pt x="224" y="150"/>
                  </a:lnTo>
                  <a:lnTo>
                    <a:pt x="204" y="162"/>
                  </a:lnTo>
                  <a:lnTo>
                    <a:pt x="194" y="158"/>
                  </a:lnTo>
                  <a:lnTo>
                    <a:pt x="196" y="148"/>
                  </a:lnTo>
                  <a:lnTo>
                    <a:pt x="177" y="142"/>
                  </a:lnTo>
                  <a:lnTo>
                    <a:pt x="179" y="138"/>
                  </a:lnTo>
                  <a:lnTo>
                    <a:pt x="194" y="131"/>
                  </a:lnTo>
                  <a:lnTo>
                    <a:pt x="189" y="127"/>
                  </a:lnTo>
                  <a:lnTo>
                    <a:pt x="162" y="121"/>
                  </a:lnTo>
                  <a:lnTo>
                    <a:pt x="160" y="114"/>
                  </a:lnTo>
                  <a:lnTo>
                    <a:pt x="145" y="116"/>
                  </a:lnTo>
                  <a:lnTo>
                    <a:pt x="141" y="128"/>
                  </a:lnTo>
                  <a:lnTo>
                    <a:pt x="130" y="143"/>
                  </a:lnTo>
                  <a:lnTo>
                    <a:pt x="123" y="139"/>
                  </a:lnTo>
                  <a:lnTo>
                    <a:pt x="115" y="142"/>
                  </a:lnTo>
                  <a:lnTo>
                    <a:pt x="107" y="139"/>
                  </a:lnTo>
                  <a:lnTo>
                    <a:pt x="111" y="137"/>
                  </a:lnTo>
                  <a:lnTo>
                    <a:pt x="113" y="130"/>
                  </a:lnTo>
                  <a:lnTo>
                    <a:pt x="117" y="123"/>
                  </a:lnTo>
                  <a:lnTo>
                    <a:pt x="115" y="119"/>
                  </a:lnTo>
                  <a:lnTo>
                    <a:pt x="118" y="118"/>
                  </a:lnTo>
                  <a:lnTo>
                    <a:pt x="120" y="120"/>
                  </a:lnTo>
                  <a:lnTo>
                    <a:pt x="130" y="121"/>
                  </a:lnTo>
                  <a:lnTo>
                    <a:pt x="134" y="120"/>
                  </a:lnTo>
                  <a:lnTo>
                    <a:pt x="131" y="118"/>
                  </a:lnTo>
                  <a:lnTo>
                    <a:pt x="131" y="115"/>
                  </a:lnTo>
                  <a:lnTo>
                    <a:pt x="125" y="109"/>
                  </a:lnTo>
                  <a:lnTo>
                    <a:pt x="121" y="101"/>
                  </a:lnTo>
                  <a:lnTo>
                    <a:pt x="115" y="98"/>
                  </a:lnTo>
                  <a:lnTo>
                    <a:pt x="115" y="90"/>
                  </a:lnTo>
                  <a:lnTo>
                    <a:pt x="107" y="85"/>
                  </a:lnTo>
                  <a:lnTo>
                    <a:pt x="100" y="84"/>
                  </a:lnTo>
                  <a:lnTo>
                    <a:pt x="87" y="78"/>
                  </a:lnTo>
                  <a:lnTo>
                    <a:pt x="77" y="80"/>
                  </a:lnTo>
                  <a:lnTo>
                    <a:pt x="74" y="83"/>
                  </a:lnTo>
                  <a:lnTo>
                    <a:pt x="67" y="83"/>
                  </a:lnTo>
                  <a:lnTo>
                    <a:pt x="63" y="88"/>
                  </a:lnTo>
                  <a:lnTo>
                    <a:pt x="52" y="90"/>
                  </a:lnTo>
                  <a:lnTo>
                    <a:pt x="46" y="93"/>
                  </a:lnTo>
                  <a:lnTo>
                    <a:pt x="38" y="88"/>
                  </a:lnTo>
                  <a:lnTo>
                    <a:pt x="28" y="88"/>
                  </a:lnTo>
                  <a:lnTo>
                    <a:pt x="18" y="86"/>
                  </a:lnTo>
                  <a:lnTo>
                    <a:pt x="11" y="90"/>
                  </a:lnTo>
                  <a:lnTo>
                    <a:pt x="9" y="84"/>
                  </a:lnTo>
                  <a:lnTo>
                    <a:pt x="0" y="79"/>
                  </a:lnTo>
                  <a:lnTo>
                    <a:pt x="2" y="71"/>
                  </a:lnTo>
                  <a:lnTo>
                    <a:pt x="6" y="66"/>
                  </a:lnTo>
                  <a:lnTo>
                    <a:pt x="9" y="67"/>
                  </a:lnTo>
                  <a:lnTo>
                    <a:pt x="4" y="58"/>
                  </a:lnTo>
                  <a:lnTo>
                    <a:pt x="17" y="41"/>
                  </a:lnTo>
                  <a:lnTo>
                    <a:pt x="24" y="39"/>
                  </a:lnTo>
                  <a:lnTo>
                    <a:pt x="25" y="33"/>
                  </a:lnTo>
                  <a:lnTo>
                    <a:pt x="15" y="15"/>
                  </a:lnTo>
                  <a:lnTo>
                    <a:pt x="22" y="14"/>
                  </a:lnTo>
                  <a:lnTo>
                    <a:pt x="30" y="9"/>
                  </a:lnTo>
                  <a:lnTo>
                    <a:pt x="42" y="8"/>
                  </a:lnTo>
                  <a:lnTo>
                    <a:pt x="58" y="10"/>
                  </a:lnTo>
                  <a:lnTo>
                    <a:pt x="77" y="15"/>
                  </a:lnTo>
                  <a:lnTo>
                    <a:pt x="89" y="15"/>
                  </a:lnTo>
                  <a:lnTo>
                    <a:pt x="95" y="18"/>
                  </a:lnTo>
                  <a:lnTo>
                    <a:pt x="101" y="15"/>
                  </a:lnTo>
                  <a:lnTo>
                    <a:pt x="106" y="19"/>
                  </a:lnTo>
                  <a:lnTo>
                    <a:pt x="120" y="19"/>
                  </a:lnTo>
                  <a:lnTo>
                    <a:pt x="126" y="20"/>
                  </a:lnTo>
                  <a:lnTo>
                    <a:pt x="126" y="10"/>
                  </a:lnTo>
                  <a:lnTo>
                    <a:pt x="130" y="6"/>
                  </a:lnTo>
                  <a:lnTo>
                    <a:pt x="143" y="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37" name="Freeform 216"/>
            <p:cNvSpPr>
              <a:spLocks/>
            </p:cNvSpPr>
            <p:nvPr/>
          </p:nvSpPr>
          <p:spPr bwMode="auto">
            <a:xfrm>
              <a:off x="6208437" y="3635365"/>
              <a:ext cx="312444" cy="206584"/>
            </a:xfrm>
            <a:custGeom>
              <a:avLst/>
              <a:gdLst>
                <a:gd name="T0" fmla="*/ 189 w 189"/>
                <a:gd name="T1" fmla="*/ 49 h 133"/>
                <a:gd name="T2" fmla="*/ 177 w 189"/>
                <a:gd name="T3" fmla="*/ 54 h 133"/>
                <a:gd name="T4" fmla="*/ 174 w 189"/>
                <a:gd name="T5" fmla="*/ 63 h 133"/>
                <a:gd name="T6" fmla="*/ 174 w 189"/>
                <a:gd name="T7" fmla="*/ 70 h 133"/>
                <a:gd name="T8" fmla="*/ 156 w 189"/>
                <a:gd name="T9" fmla="*/ 79 h 133"/>
                <a:gd name="T10" fmla="*/ 128 w 189"/>
                <a:gd name="T11" fmla="*/ 89 h 133"/>
                <a:gd name="T12" fmla="*/ 112 w 189"/>
                <a:gd name="T13" fmla="*/ 103 h 133"/>
                <a:gd name="T14" fmla="*/ 104 w 189"/>
                <a:gd name="T15" fmla="*/ 105 h 133"/>
                <a:gd name="T16" fmla="*/ 99 w 189"/>
                <a:gd name="T17" fmla="*/ 103 h 133"/>
                <a:gd name="T18" fmla="*/ 89 w 189"/>
                <a:gd name="T19" fmla="*/ 112 h 133"/>
                <a:gd name="T20" fmla="*/ 77 w 189"/>
                <a:gd name="T21" fmla="*/ 116 h 133"/>
                <a:gd name="T22" fmla="*/ 62 w 189"/>
                <a:gd name="T23" fmla="*/ 117 h 133"/>
                <a:gd name="T24" fmla="*/ 57 w 189"/>
                <a:gd name="T25" fmla="*/ 118 h 133"/>
                <a:gd name="T26" fmla="*/ 53 w 189"/>
                <a:gd name="T27" fmla="*/ 124 h 133"/>
                <a:gd name="T28" fmla="*/ 49 w 189"/>
                <a:gd name="T29" fmla="*/ 125 h 133"/>
                <a:gd name="T30" fmla="*/ 46 w 189"/>
                <a:gd name="T31" fmla="*/ 131 h 133"/>
                <a:gd name="T32" fmla="*/ 37 w 189"/>
                <a:gd name="T33" fmla="*/ 130 h 133"/>
                <a:gd name="T34" fmla="*/ 32 w 189"/>
                <a:gd name="T35" fmla="*/ 133 h 133"/>
                <a:gd name="T36" fmla="*/ 19 w 189"/>
                <a:gd name="T37" fmla="*/ 132 h 133"/>
                <a:gd name="T38" fmla="*/ 14 w 189"/>
                <a:gd name="T39" fmla="*/ 120 h 133"/>
                <a:gd name="T40" fmla="*/ 14 w 189"/>
                <a:gd name="T41" fmla="*/ 108 h 133"/>
                <a:gd name="T42" fmla="*/ 10 w 189"/>
                <a:gd name="T43" fmla="*/ 102 h 133"/>
                <a:gd name="T44" fmla="*/ 6 w 189"/>
                <a:gd name="T45" fmla="*/ 87 h 133"/>
                <a:gd name="T46" fmla="*/ 0 w 189"/>
                <a:gd name="T47" fmla="*/ 78 h 133"/>
                <a:gd name="T48" fmla="*/ 4 w 189"/>
                <a:gd name="T49" fmla="*/ 77 h 133"/>
                <a:gd name="T50" fmla="*/ 2 w 189"/>
                <a:gd name="T51" fmla="*/ 68 h 133"/>
                <a:gd name="T52" fmla="*/ 4 w 189"/>
                <a:gd name="T53" fmla="*/ 64 h 133"/>
                <a:gd name="T54" fmla="*/ 2 w 189"/>
                <a:gd name="T55" fmla="*/ 55 h 133"/>
                <a:gd name="T56" fmla="*/ 10 w 189"/>
                <a:gd name="T57" fmla="*/ 48 h 133"/>
                <a:gd name="T58" fmla="*/ 8 w 189"/>
                <a:gd name="T59" fmla="*/ 39 h 133"/>
                <a:gd name="T60" fmla="*/ 12 w 189"/>
                <a:gd name="T61" fmla="*/ 29 h 133"/>
                <a:gd name="T62" fmla="*/ 20 w 189"/>
                <a:gd name="T63" fmla="*/ 35 h 133"/>
                <a:gd name="T64" fmla="*/ 24 w 189"/>
                <a:gd name="T65" fmla="*/ 33 h 133"/>
                <a:gd name="T66" fmla="*/ 45 w 189"/>
                <a:gd name="T67" fmla="*/ 32 h 133"/>
                <a:gd name="T68" fmla="*/ 49 w 189"/>
                <a:gd name="T69" fmla="*/ 34 h 133"/>
                <a:gd name="T70" fmla="*/ 66 w 189"/>
                <a:gd name="T71" fmla="*/ 36 h 133"/>
                <a:gd name="T72" fmla="*/ 73 w 189"/>
                <a:gd name="T73" fmla="*/ 35 h 133"/>
                <a:gd name="T74" fmla="*/ 78 w 189"/>
                <a:gd name="T75" fmla="*/ 42 h 133"/>
                <a:gd name="T76" fmla="*/ 86 w 189"/>
                <a:gd name="T77" fmla="*/ 39 h 133"/>
                <a:gd name="T78" fmla="*/ 98 w 189"/>
                <a:gd name="T79" fmla="*/ 17 h 133"/>
                <a:gd name="T80" fmla="*/ 114 w 189"/>
                <a:gd name="T81" fmla="*/ 8 h 133"/>
                <a:gd name="T82" fmla="*/ 166 w 189"/>
                <a:gd name="T83" fmla="*/ 0 h 133"/>
                <a:gd name="T84" fmla="*/ 182 w 189"/>
                <a:gd name="T85" fmla="*/ 34 h 133"/>
                <a:gd name="T86" fmla="*/ 189 w 189"/>
                <a:gd name="T87" fmla="*/ 49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89" h="133">
                  <a:moveTo>
                    <a:pt x="189" y="49"/>
                  </a:moveTo>
                  <a:lnTo>
                    <a:pt x="177" y="54"/>
                  </a:lnTo>
                  <a:lnTo>
                    <a:pt x="174" y="63"/>
                  </a:lnTo>
                  <a:lnTo>
                    <a:pt x="174" y="70"/>
                  </a:lnTo>
                  <a:lnTo>
                    <a:pt x="156" y="79"/>
                  </a:lnTo>
                  <a:lnTo>
                    <a:pt x="128" y="89"/>
                  </a:lnTo>
                  <a:lnTo>
                    <a:pt x="112" y="103"/>
                  </a:lnTo>
                  <a:lnTo>
                    <a:pt x="104" y="105"/>
                  </a:lnTo>
                  <a:lnTo>
                    <a:pt x="99" y="103"/>
                  </a:lnTo>
                  <a:lnTo>
                    <a:pt x="89" y="112"/>
                  </a:lnTo>
                  <a:lnTo>
                    <a:pt x="77" y="116"/>
                  </a:lnTo>
                  <a:lnTo>
                    <a:pt x="62" y="117"/>
                  </a:lnTo>
                  <a:lnTo>
                    <a:pt x="57" y="118"/>
                  </a:lnTo>
                  <a:lnTo>
                    <a:pt x="53" y="124"/>
                  </a:lnTo>
                  <a:lnTo>
                    <a:pt x="49" y="125"/>
                  </a:lnTo>
                  <a:lnTo>
                    <a:pt x="46" y="131"/>
                  </a:lnTo>
                  <a:lnTo>
                    <a:pt x="37" y="130"/>
                  </a:lnTo>
                  <a:lnTo>
                    <a:pt x="32" y="133"/>
                  </a:lnTo>
                  <a:lnTo>
                    <a:pt x="19" y="132"/>
                  </a:lnTo>
                  <a:lnTo>
                    <a:pt x="14" y="120"/>
                  </a:lnTo>
                  <a:lnTo>
                    <a:pt x="14" y="108"/>
                  </a:lnTo>
                  <a:lnTo>
                    <a:pt x="10" y="102"/>
                  </a:lnTo>
                  <a:lnTo>
                    <a:pt x="6" y="87"/>
                  </a:lnTo>
                  <a:lnTo>
                    <a:pt x="0" y="78"/>
                  </a:lnTo>
                  <a:lnTo>
                    <a:pt x="4" y="77"/>
                  </a:lnTo>
                  <a:lnTo>
                    <a:pt x="2" y="68"/>
                  </a:lnTo>
                  <a:lnTo>
                    <a:pt x="4" y="64"/>
                  </a:lnTo>
                  <a:lnTo>
                    <a:pt x="2" y="55"/>
                  </a:lnTo>
                  <a:lnTo>
                    <a:pt x="10" y="48"/>
                  </a:lnTo>
                  <a:lnTo>
                    <a:pt x="8" y="39"/>
                  </a:lnTo>
                  <a:lnTo>
                    <a:pt x="12" y="29"/>
                  </a:lnTo>
                  <a:lnTo>
                    <a:pt x="20" y="35"/>
                  </a:lnTo>
                  <a:lnTo>
                    <a:pt x="24" y="33"/>
                  </a:lnTo>
                  <a:lnTo>
                    <a:pt x="45" y="32"/>
                  </a:lnTo>
                  <a:lnTo>
                    <a:pt x="49" y="34"/>
                  </a:lnTo>
                  <a:lnTo>
                    <a:pt x="66" y="36"/>
                  </a:lnTo>
                  <a:lnTo>
                    <a:pt x="73" y="35"/>
                  </a:lnTo>
                  <a:lnTo>
                    <a:pt x="78" y="42"/>
                  </a:lnTo>
                  <a:lnTo>
                    <a:pt x="86" y="39"/>
                  </a:lnTo>
                  <a:lnTo>
                    <a:pt x="98" y="17"/>
                  </a:lnTo>
                  <a:lnTo>
                    <a:pt x="114" y="8"/>
                  </a:lnTo>
                  <a:lnTo>
                    <a:pt x="166" y="0"/>
                  </a:lnTo>
                  <a:lnTo>
                    <a:pt x="182" y="34"/>
                  </a:lnTo>
                  <a:lnTo>
                    <a:pt x="189" y="4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38" name="Freeform 217"/>
            <p:cNvSpPr>
              <a:spLocks/>
            </p:cNvSpPr>
            <p:nvPr/>
          </p:nvSpPr>
          <p:spPr bwMode="auto">
            <a:xfrm>
              <a:off x="5405010" y="4960296"/>
              <a:ext cx="487678" cy="410061"/>
            </a:xfrm>
            <a:custGeom>
              <a:avLst/>
              <a:gdLst>
                <a:gd name="T0" fmla="*/ 264 w 295"/>
                <a:gd name="T1" fmla="*/ 152 h 264"/>
                <a:gd name="T2" fmla="*/ 250 w 295"/>
                <a:gd name="T3" fmla="*/ 173 h 264"/>
                <a:gd name="T4" fmla="*/ 217 w 295"/>
                <a:gd name="T5" fmla="*/ 210 h 264"/>
                <a:gd name="T6" fmla="*/ 190 w 295"/>
                <a:gd name="T7" fmla="*/ 232 h 264"/>
                <a:gd name="T8" fmla="*/ 162 w 295"/>
                <a:gd name="T9" fmla="*/ 241 h 264"/>
                <a:gd name="T10" fmla="*/ 149 w 295"/>
                <a:gd name="T11" fmla="*/ 243 h 264"/>
                <a:gd name="T12" fmla="*/ 121 w 295"/>
                <a:gd name="T13" fmla="*/ 243 h 264"/>
                <a:gd name="T14" fmla="*/ 104 w 295"/>
                <a:gd name="T15" fmla="*/ 245 h 264"/>
                <a:gd name="T16" fmla="*/ 70 w 295"/>
                <a:gd name="T17" fmla="*/ 256 h 264"/>
                <a:gd name="T18" fmla="*/ 51 w 295"/>
                <a:gd name="T19" fmla="*/ 264 h 264"/>
                <a:gd name="T20" fmla="*/ 38 w 295"/>
                <a:gd name="T21" fmla="*/ 257 h 264"/>
                <a:gd name="T22" fmla="*/ 30 w 295"/>
                <a:gd name="T23" fmla="*/ 250 h 264"/>
                <a:gd name="T24" fmla="*/ 29 w 295"/>
                <a:gd name="T25" fmla="*/ 232 h 264"/>
                <a:gd name="T26" fmla="*/ 30 w 295"/>
                <a:gd name="T27" fmla="*/ 215 h 264"/>
                <a:gd name="T28" fmla="*/ 20 w 295"/>
                <a:gd name="T29" fmla="*/ 180 h 264"/>
                <a:gd name="T30" fmla="*/ 12 w 295"/>
                <a:gd name="T31" fmla="*/ 162 h 264"/>
                <a:gd name="T32" fmla="*/ 9 w 295"/>
                <a:gd name="T33" fmla="*/ 125 h 264"/>
                <a:gd name="T34" fmla="*/ 19 w 295"/>
                <a:gd name="T35" fmla="*/ 139 h 264"/>
                <a:gd name="T36" fmla="*/ 38 w 295"/>
                <a:gd name="T37" fmla="*/ 145 h 264"/>
                <a:gd name="T38" fmla="*/ 63 w 295"/>
                <a:gd name="T39" fmla="*/ 133 h 264"/>
                <a:gd name="T40" fmla="*/ 71 w 295"/>
                <a:gd name="T41" fmla="*/ 59 h 264"/>
                <a:gd name="T42" fmla="*/ 79 w 295"/>
                <a:gd name="T43" fmla="*/ 91 h 264"/>
                <a:gd name="T44" fmla="*/ 95 w 295"/>
                <a:gd name="T45" fmla="*/ 97 h 264"/>
                <a:gd name="T46" fmla="*/ 113 w 295"/>
                <a:gd name="T47" fmla="*/ 81 h 264"/>
                <a:gd name="T48" fmla="*/ 127 w 295"/>
                <a:gd name="T49" fmla="*/ 66 h 264"/>
                <a:gd name="T50" fmla="*/ 143 w 295"/>
                <a:gd name="T51" fmla="*/ 75 h 264"/>
                <a:gd name="T52" fmla="*/ 169 w 295"/>
                <a:gd name="T53" fmla="*/ 71 h 264"/>
                <a:gd name="T54" fmla="*/ 175 w 295"/>
                <a:gd name="T55" fmla="*/ 54 h 264"/>
                <a:gd name="T56" fmla="*/ 191 w 295"/>
                <a:gd name="T57" fmla="*/ 45 h 264"/>
                <a:gd name="T58" fmla="*/ 214 w 295"/>
                <a:gd name="T59" fmla="*/ 16 h 264"/>
                <a:gd name="T60" fmla="*/ 248 w 295"/>
                <a:gd name="T61" fmla="*/ 1 h 264"/>
                <a:gd name="T62" fmla="*/ 262 w 295"/>
                <a:gd name="T63" fmla="*/ 2 h 264"/>
                <a:gd name="T64" fmla="*/ 279 w 295"/>
                <a:gd name="T65" fmla="*/ 33 h 264"/>
                <a:gd name="T66" fmla="*/ 278 w 295"/>
                <a:gd name="T67" fmla="*/ 71 h 264"/>
                <a:gd name="T68" fmla="*/ 270 w 295"/>
                <a:gd name="T69" fmla="*/ 74 h 264"/>
                <a:gd name="T70" fmla="*/ 263 w 295"/>
                <a:gd name="T71" fmla="*/ 82 h 264"/>
                <a:gd name="T72" fmla="*/ 257 w 295"/>
                <a:gd name="T73" fmla="*/ 97 h 264"/>
                <a:gd name="T74" fmla="*/ 277 w 295"/>
                <a:gd name="T75" fmla="*/ 106 h 264"/>
                <a:gd name="T76" fmla="*/ 295 w 295"/>
                <a:gd name="T77" fmla="*/ 97 h 264"/>
                <a:gd name="T78" fmla="*/ 286 w 295"/>
                <a:gd name="T79" fmla="*/ 129 h 264"/>
                <a:gd name="T80" fmla="*/ 268 w 295"/>
                <a:gd name="T81" fmla="*/ 149 h 2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95" h="264">
                  <a:moveTo>
                    <a:pt x="268" y="149"/>
                  </a:moveTo>
                  <a:lnTo>
                    <a:pt x="264" y="152"/>
                  </a:lnTo>
                  <a:lnTo>
                    <a:pt x="256" y="163"/>
                  </a:lnTo>
                  <a:lnTo>
                    <a:pt x="250" y="173"/>
                  </a:lnTo>
                  <a:lnTo>
                    <a:pt x="239" y="188"/>
                  </a:lnTo>
                  <a:lnTo>
                    <a:pt x="217" y="210"/>
                  </a:lnTo>
                  <a:lnTo>
                    <a:pt x="204" y="222"/>
                  </a:lnTo>
                  <a:lnTo>
                    <a:pt x="190" y="232"/>
                  </a:lnTo>
                  <a:lnTo>
                    <a:pt x="171" y="240"/>
                  </a:lnTo>
                  <a:lnTo>
                    <a:pt x="162" y="241"/>
                  </a:lnTo>
                  <a:lnTo>
                    <a:pt x="159" y="246"/>
                  </a:lnTo>
                  <a:lnTo>
                    <a:pt x="149" y="243"/>
                  </a:lnTo>
                  <a:lnTo>
                    <a:pt x="140" y="247"/>
                  </a:lnTo>
                  <a:lnTo>
                    <a:pt x="121" y="243"/>
                  </a:lnTo>
                  <a:lnTo>
                    <a:pt x="111" y="246"/>
                  </a:lnTo>
                  <a:lnTo>
                    <a:pt x="104" y="245"/>
                  </a:lnTo>
                  <a:lnTo>
                    <a:pt x="85" y="253"/>
                  </a:lnTo>
                  <a:lnTo>
                    <a:pt x="70" y="256"/>
                  </a:lnTo>
                  <a:lnTo>
                    <a:pt x="59" y="264"/>
                  </a:lnTo>
                  <a:lnTo>
                    <a:pt x="51" y="264"/>
                  </a:lnTo>
                  <a:lnTo>
                    <a:pt x="44" y="257"/>
                  </a:lnTo>
                  <a:lnTo>
                    <a:pt x="38" y="257"/>
                  </a:lnTo>
                  <a:lnTo>
                    <a:pt x="31" y="247"/>
                  </a:lnTo>
                  <a:lnTo>
                    <a:pt x="30" y="250"/>
                  </a:lnTo>
                  <a:lnTo>
                    <a:pt x="28" y="245"/>
                  </a:lnTo>
                  <a:lnTo>
                    <a:pt x="29" y="232"/>
                  </a:lnTo>
                  <a:lnTo>
                    <a:pt x="24" y="219"/>
                  </a:lnTo>
                  <a:lnTo>
                    <a:pt x="30" y="215"/>
                  </a:lnTo>
                  <a:lnTo>
                    <a:pt x="30" y="199"/>
                  </a:lnTo>
                  <a:lnTo>
                    <a:pt x="20" y="180"/>
                  </a:lnTo>
                  <a:lnTo>
                    <a:pt x="12" y="162"/>
                  </a:lnTo>
                  <a:lnTo>
                    <a:pt x="12" y="162"/>
                  </a:lnTo>
                  <a:lnTo>
                    <a:pt x="0" y="135"/>
                  </a:lnTo>
                  <a:lnTo>
                    <a:pt x="9" y="125"/>
                  </a:lnTo>
                  <a:lnTo>
                    <a:pt x="16" y="131"/>
                  </a:lnTo>
                  <a:lnTo>
                    <a:pt x="19" y="139"/>
                  </a:lnTo>
                  <a:lnTo>
                    <a:pt x="27" y="141"/>
                  </a:lnTo>
                  <a:lnTo>
                    <a:pt x="38" y="145"/>
                  </a:lnTo>
                  <a:lnTo>
                    <a:pt x="47" y="143"/>
                  </a:lnTo>
                  <a:lnTo>
                    <a:pt x="63" y="133"/>
                  </a:lnTo>
                  <a:lnTo>
                    <a:pt x="67" y="56"/>
                  </a:lnTo>
                  <a:lnTo>
                    <a:pt x="71" y="59"/>
                  </a:lnTo>
                  <a:lnTo>
                    <a:pt x="81" y="79"/>
                  </a:lnTo>
                  <a:lnTo>
                    <a:pt x="79" y="91"/>
                  </a:lnTo>
                  <a:lnTo>
                    <a:pt x="83" y="99"/>
                  </a:lnTo>
                  <a:lnTo>
                    <a:pt x="95" y="97"/>
                  </a:lnTo>
                  <a:lnTo>
                    <a:pt x="105" y="87"/>
                  </a:lnTo>
                  <a:lnTo>
                    <a:pt x="113" y="81"/>
                  </a:lnTo>
                  <a:lnTo>
                    <a:pt x="118" y="71"/>
                  </a:lnTo>
                  <a:lnTo>
                    <a:pt x="127" y="66"/>
                  </a:lnTo>
                  <a:lnTo>
                    <a:pt x="135" y="69"/>
                  </a:lnTo>
                  <a:lnTo>
                    <a:pt x="143" y="75"/>
                  </a:lnTo>
                  <a:lnTo>
                    <a:pt x="157" y="76"/>
                  </a:lnTo>
                  <a:lnTo>
                    <a:pt x="169" y="71"/>
                  </a:lnTo>
                  <a:lnTo>
                    <a:pt x="171" y="64"/>
                  </a:lnTo>
                  <a:lnTo>
                    <a:pt x="175" y="54"/>
                  </a:lnTo>
                  <a:lnTo>
                    <a:pt x="185" y="53"/>
                  </a:lnTo>
                  <a:lnTo>
                    <a:pt x="191" y="45"/>
                  </a:lnTo>
                  <a:lnTo>
                    <a:pt x="197" y="31"/>
                  </a:lnTo>
                  <a:lnTo>
                    <a:pt x="214" y="16"/>
                  </a:lnTo>
                  <a:lnTo>
                    <a:pt x="240" y="0"/>
                  </a:lnTo>
                  <a:lnTo>
                    <a:pt x="248" y="1"/>
                  </a:lnTo>
                  <a:lnTo>
                    <a:pt x="256" y="4"/>
                  </a:lnTo>
                  <a:lnTo>
                    <a:pt x="262" y="2"/>
                  </a:lnTo>
                  <a:lnTo>
                    <a:pt x="272" y="4"/>
                  </a:lnTo>
                  <a:lnTo>
                    <a:pt x="279" y="33"/>
                  </a:lnTo>
                  <a:lnTo>
                    <a:pt x="282" y="48"/>
                  </a:lnTo>
                  <a:lnTo>
                    <a:pt x="278" y="71"/>
                  </a:lnTo>
                  <a:lnTo>
                    <a:pt x="279" y="78"/>
                  </a:lnTo>
                  <a:lnTo>
                    <a:pt x="270" y="74"/>
                  </a:lnTo>
                  <a:lnTo>
                    <a:pt x="265" y="76"/>
                  </a:lnTo>
                  <a:lnTo>
                    <a:pt x="263" y="82"/>
                  </a:lnTo>
                  <a:lnTo>
                    <a:pt x="257" y="90"/>
                  </a:lnTo>
                  <a:lnTo>
                    <a:pt x="257" y="97"/>
                  </a:lnTo>
                  <a:lnTo>
                    <a:pt x="267" y="108"/>
                  </a:lnTo>
                  <a:lnTo>
                    <a:pt x="277" y="106"/>
                  </a:lnTo>
                  <a:lnTo>
                    <a:pt x="281" y="97"/>
                  </a:lnTo>
                  <a:lnTo>
                    <a:pt x="295" y="97"/>
                  </a:lnTo>
                  <a:lnTo>
                    <a:pt x="289" y="112"/>
                  </a:lnTo>
                  <a:lnTo>
                    <a:pt x="286" y="129"/>
                  </a:lnTo>
                  <a:lnTo>
                    <a:pt x="281" y="139"/>
                  </a:lnTo>
                  <a:lnTo>
                    <a:pt x="268" y="14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39" name="Freeform 218"/>
            <p:cNvSpPr>
              <a:spLocks/>
            </p:cNvSpPr>
            <p:nvPr/>
          </p:nvSpPr>
          <p:spPr bwMode="auto">
            <a:xfrm>
              <a:off x="5714147" y="5173091"/>
              <a:ext cx="69431" cy="63684"/>
            </a:xfrm>
            <a:custGeom>
              <a:avLst/>
              <a:gdLst>
                <a:gd name="T0" fmla="*/ 36 w 42"/>
                <a:gd name="T1" fmla="*/ 6 h 41"/>
                <a:gd name="T2" fmla="*/ 29 w 42"/>
                <a:gd name="T3" fmla="*/ 0 h 41"/>
                <a:gd name="T4" fmla="*/ 20 w 42"/>
                <a:gd name="T5" fmla="*/ 4 h 41"/>
                <a:gd name="T6" fmla="*/ 10 w 42"/>
                <a:gd name="T7" fmla="*/ 12 h 41"/>
                <a:gd name="T8" fmla="*/ 0 w 42"/>
                <a:gd name="T9" fmla="*/ 25 h 41"/>
                <a:gd name="T10" fmla="*/ 12 w 42"/>
                <a:gd name="T11" fmla="*/ 41 h 41"/>
                <a:gd name="T12" fmla="*/ 18 w 42"/>
                <a:gd name="T13" fmla="*/ 39 h 41"/>
                <a:gd name="T14" fmla="*/ 22 w 42"/>
                <a:gd name="T15" fmla="*/ 32 h 41"/>
                <a:gd name="T16" fmla="*/ 32 w 42"/>
                <a:gd name="T17" fmla="*/ 29 h 41"/>
                <a:gd name="T18" fmla="*/ 36 w 42"/>
                <a:gd name="T19" fmla="*/ 22 h 41"/>
                <a:gd name="T20" fmla="*/ 42 w 42"/>
                <a:gd name="T21" fmla="*/ 12 h 41"/>
                <a:gd name="T22" fmla="*/ 36 w 42"/>
                <a:gd name="T23" fmla="*/ 6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2" h="41">
                  <a:moveTo>
                    <a:pt x="36" y="6"/>
                  </a:moveTo>
                  <a:lnTo>
                    <a:pt x="29" y="0"/>
                  </a:lnTo>
                  <a:lnTo>
                    <a:pt x="20" y="4"/>
                  </a:lnTo>
                  <a:lnTo>
                    <a:pt x="10" y="12"/>
                  </a:lnTo>
                  <a:lnTo>
                    <a:pt x="0" y="25"/>
                  </a:lnTo>
                  <a:lnTo>
                    <a:pt x="12" y="41"/>
                  </a:lnTo>
                  <a:lnTo>
                    <a:pt x="18" y="39"/>
                  </a:lnTo>
                  <a:lnTo>
                    <a:pt x="22" y="32"/>
                  </a:lnTo>
                  <a:lnTo>
                    <a:pt x="32" y="29"/>
                  </a:lnTo>
                  <a:lnTo>
                    <a:pt x="36" y="22"/>
                  </a:lnTo>
                  <a:lnTo>
                    <a:pt x="42" y="12"/>
                  </a:lnTo>
                  <a:lnTo>
                    <a:pt x="36" y="6"/>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40" name="Freeform 219"/>
            <p:cNvSpPr>
              <a:spLocks/>
            </p:cNvSpPr>
            <p:nvPr/>
          </p:nvSpPr>
          <p:spPr bwMode="auto">
            <a:xfrm>
              <a:off x="5585204" y="4514510"/>
              <a:ext cx="355426" cy="313758"/>
            </a:xfrm>
            <a:custGeom>
              <a:avLst/>
              <a:gdLst>
                <a:gd name="T0" fmla="*/ 202 w 215"/>
                <a:gd name="T1" fmla="*/ 20 h 202"/>
                <a:gd name="T2" fmla="*/ 211 w 215"/>
                <a:gd name="T3" fmla="*/ 30 h 202"/>
                <a:gd name="T4" fmla="*/ 215 w 215"/>
                <a:gd name="T5" fmla="*/ 47 h 202"/>
                <a:gd name="T6" fmla="*/ 211 w 215"/>
                <a:gd name="T7" fmla="*/ 53 h 202"/>
                <a:gd name="T8" fmla="*/ 207 w 215"/>
                <a:gd name="T9" fmla="*/ 70 h 202"/>
                <a:gd name="T10" fmla="*/ 210 w 215"/>
                <a:gd name="T11" fmla="*/ 87 h 202"/>
                <a:gd name="T12" fmla="*/ 204 w 215"/>
                <a:gd name="T13" fmla="*/ 94 h 202"/>
                <a:gd name="T14" fmla="*/ 198 w 215"/>
                <a:gd name="T15" fmla="*/ 113 h 202"/>
                <a:gd name="T16" fmla="*/ 208 w 215"/>
                <a:gd name="T17" fmla="*/ 119 h 202"/>
                <a:gd name="T18" fmla="*/ 152 w 215"/>
                <a:gd name="T19" fmla="*/ 136 h 202"/>
                <a:gd name="T20" fmla="*/ 153 w 215"/>
                <a:gd name="T21" fmla="*/ 151 h 202"/>
                <a:gd name="T22" fmla="*/ 139 w 215"/>
                <a:gd name="T23" fmla="*/ 154 h 202"/>
                <a:gd name="T24" fmla="*/ 128 w 215"/>
                <a:gd name="T25" fmla="*/ 162 h 202"/>
                <a:gd name="T26" fmla="*/ 126 w 215"/>
                <a:gd name="T27" fmla="*/ 169 h 202"/>
                <a:gd name="T28" fmla="*/ 119 w 215"/>
                <a:gd name="T29" fmla="*/ 171 h 202"/>
                <a:gd name="T30" fmla="*/ 103 w 215"/>
                <a:gd name="T31" fmla="*/ 188 h 202"/>
                <a:gd name="T32" fmla="*/ 92 w 215"/>
                <a:gd name="T33" fmla="*/ 201 h 202"/>
                <a:gd name="T34" fmla="*/ 86 w 215"/>
                <a:gd name="T35" fmla="*/ 202 h 202"/>
                <a:gd name="T36" fmla="*/ 80 w 215"/>
                <a:gd name="T37" fmla="*/ 199 h 202"/>
                <a:gd name="T38" fmla="*/ 60 w 215"/>
                <a:gd name="T39" fmla="*/ 197 h 202"/>
                <a:gd name="T40" fmla="*/ 57 w 215"/>
                <a:gd name="T41" fmla="*/ 195 h 202"/>
                <a:gd name="T42" fmla="*/ 57 w 215"/>
                <a:gd name="T43" fmla="*/ 194 h 202"/>
                <a:gd name="T44" fmla="*/ 50 w 215"/>
                <a:gd name="T45" fmla="*/ 189 h 202"/>
                <a:gd name="T46" fmla="*/ 38 w 215"/>
                <a:gd name="T47" fmla="*/ 188 h 202"/>
                <a:gd name="T48" fmla="*/ 23 w 215"/>
                <a:gd name="T49" fmla="*/ 193 h 202"/>
                <a:gd name="T50" fmla="*/ 12 w 215"/>
                <a:gd name="T51" fmla="*/ 180 h 202"/>
                <a:gd name="T52" fmla="*/ 0 w 215"/>
                <a:gd name="T53" fmla="*/ 163 h 202"/>
                <a:gd name="T54" fmla="*/ 2 w 215"/>
                <a:gd name="T55" fmla="*/ 96 h 202"/>
                <a:gd name="T56" fmla="*/ 41 w 215"/>
                <a:gd name="T57" fmla="*/ 97 h 202"/>
                <a:gd name="T58" fmla="*/ 39 w 215"/>
                <a:gd name="T59" fmla="*/ 90 h 202"/>
                <a:gd name="T60" fmla="*/ 42 w 215"/>
                <a:gd name="T61" fmla="*/ 82 h 202"/>
                <a:gd name="T62" fmla="*/ 39 w 215"/>
                <a:gd name="T63" fmla="*/ 72 h 202"/>
                <a:gd name="T64" fmla="*/ 41 w 215"/>
                <a:gd name="T65" fmla="*/ 62 h 202"/>
                <a:gd name="T66" fmla="*/ 40 w 215"/>
                <a:gd name="T67" fmla="*/ 55 h 202"/>
                <a:gd name="T68" fmla="*/ 46 w 215"/>
                <a:gd name="T69" fmla="*/ 56 h 202"/>
                <a:gd name="T70" fmla="*/ 47 w 215"/>
                <a:gd name="T71" fmla="*/ 63 h 202"/>
                <a:gd name="T72" fmla="*/ 55 w 215"/>
                <a:gd name="T73" fmla="*/ 62 h 202"/>
                <a:gd name="T74" fmla="*/ 67 w 215"/>
                <a:gd name="T75" fmla="*/ 64 h 202"/>
                <a:gd name="T76" fmla="*/ 73 w 215"/>
                <a:gd name="T77" fmla="*/ 73 h 202"/>
                <a:gd name="T78" fmla="*/ 87 w 215"/>
                <a:gd name="T79" fmla="*/ 76 h 202"/>
                <a:gd name="T80" fmla="*/ 99 w 215"/>
                <a:gd name="T81" fmla="*/ 70 h 202"/>
                <a:gd name="T82" fmla="*/ 102 w 215"/>
                <a:gd name="T83" fmla="*/ 81 h 202"/>
                <a:gd name="T84" fmla="*/ 116 w 215"/>
                <a:gd name="T85" fmla="*/ 83 h 202"/>
                <a:gd name="T86" fmla="*/ 123 w 215"/>
                <a:gd name="T87" fmla="*/ 92 h 202"/>
                <a:gd name="T88" fmla="*/ 130 w 215"/>
                <a:gd name="T89" fmla="*/ 104 h 202"/>
                <a:gd name="T90" fmla="*/ 144 w 215"/>
                <a:gd name="T91" fmla="*/ 104 h 202"/>
                <a:gd name="T92" fmla="*/ 143 w 215"/>
                <a:gd name="T93" fmla="*/ 82 h 202"/>
                <a:gd name="T94" fmla="*/ 138 w 215"/>
                <a:gd name="T95" fmla="*/ 85 h 202"/>
                <a:gd name="T96" fmla="*/ 126 w 215"/>
                <a:gd name="T97" fmla="*/ 77 h 202"/>
                <a:gd name="T98" fmla="*/ 121 w 215"/>
                <a:gd name="T99" fmla="*/ 73 h 202"/>
                <a:gd name="T100" fmla="*/ 123 w 215"/>
                <a:gd name="T101" fmla="*/ 53 h 202"/>
                <a:gd name="T102" fmla="*/ 127 w 215"/>
                <a:gd name="T103" fmla="*/ 28 h 202"/>
                <a:gd name="T104" fmla="*/ 123 w 215"/>
                <a:gd name="T105" fmla="*/ 19 h 202"/>
                <a:gd name="T106" fmla="*/ 129 w 215"/>
                <a:gd name="T107" fmla="*/ 6 h 202"/>
                <a:gd name="T108" fmla="*/ 134 w 215"/>
                <a:gd name="T109" fmla="*/ 3 h 202"/>
                <a:gd name="T110" fmla="*/ 158 w 215"/>
                <a:gd name="T111" fmla="*/ 0 h 202"/>
                <a:gd name="T112" fmla="*/ 166 w 215"/>
                <a:gd name="T113" fmla="*/ 2 h 202"/>
                <a:gd name="T114" fmla="*/ 173 w 215"/>
                <a:gd name="T115" fmla="*/ 7 h 202"/>
                <a:gd name="T116" fmla="*/ 180 w 215"/>
                <a:gd name="T117" fmla="*/ 11 h 202"/>
                <a:gd name="T118" fmla="*/ 192 w 215"/>
                <a:gd name="T119" fmla="*/ 14 h 202"/>
                <a:gd name="T120" fmla="*/ 202 w 215"/>
                <a:gd name="T121" fmla="*/ 20 h 2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15" h="202">
                  <a:moveTo>
                    <a:pt x="202" y="20"/>
                  </a:moveTo>
                  <a:lnTo>
                    <a:pt x="211" y="30"/>
                  </a:lnTo>
                  <a:lnTo>
                    <a:pt x="215" y="47"/>
                  </a:lnTo>
                  <a:lnTo>
                    <a:pt x="211" y="53"/>
                  </a:lnTo>
                  <a:lnTo>
                    <a:pt x="207" y="70"/>
                  </a:lnTo>
                  <a:lnTo>
                    <a:pt x="210" y="87"/>
                  </a:lnTo>
                  <a:lnTo>
                    <a:pt x="204" y="94"/>
                  </a:lnTo>
                  <a:lnTo>
                    <a:pt x="198" y="113"/>
                  </a:lnTo>
                  <a:lnTo>
                    <a:pt x="208" y="119"/>
                  </a:lnTo>
                  <a:lnTo>
                    <a:pt x="152" y="136"/>
                  </a:lnTo>
                  <a:lnTo>
                    <a:pt x="153" y="151"/>
                  </a:lnTo>
                  <a:lnTo>
                    <a:pt x="139" y="154"/>
                  </a:lnTo>
                  <a:lnTo>
                    <a:pt x="128" y="162"/>
                  </a:lnTo>
                  <a:lnTo>
                    <a:pt x="126" y="169"/>
                  </a:lnTo>
                  <a:lnTo>
                    <a:pt x="119" y="171"/>
                  </a:lnTo>
                  <a:lnTo>
                    <a:pt x="103" y="188"/>
                  </a:lnTo>
                  <a:lnTo>
                    <a:pt x="92" y="201"/>
                  </a:lnTo>
                  <a:lnTo>
                    <a:pt x="86" y="202"/>
                  </a:lnTo>
                  <a:lnTo>
                    <a:pt x="80" y="199"/>
                  </a:lnTo>
                  <a:lnTo>
                    <a:pt x="60" y="197"/>
                  </a:lnTo>
                  <a:lnTo>
                    <a:pt x="57" y="195"/>
                  </a:lnTo>
                  <a:lnTo>
                    <a:pt x="57" y="194"/>
                  </a:lnTo>
                  <a:lnTo>
                    <a:pt x="50" y="189"/>
                  </a:lnTo>
                  <a:lnTo>
                    <a:pt x="38" y="188"/>
                  </a:lnTo>
                  <a:lnTo>
                    <a:pt x="23" y="193"/>
                  </a:lnTo>
                  <a:lnTo>
                    <a:pt x="12" y="180"/>
                  </a:lnTo>
                  <a:lnTo>
                    <a:pt x="0" y="163"/>
                  </a:lnTo>
                  <a:lnTo>
                    <a:pt x="2" y="96"/>
                  </a:lnTo>
                  <a:lnTo>
                    <a:pt x="41" y="97"/>
                  </a:lnTo>
                  <a:lnTo>
                    <a:pt x="39" y="90"/>
                  </a:lnTo>
                  <a:lnTo>
                    <a:pt x="42" y="82"/>
                  </a:lnTo>
                  <a:lnTo>
                    <a:pt x="39" y="72"/>
                  </a:lnTo>
                  <a:lnTo>
                    <a:pt x="41" y="62"/>
                  </a:lnTo>
                  <a:lnTo>
                    <a:pt x="40" y="55"/>
                  </a:lnTo>
                  <a:lnTo>
                    <a:pt x="46" y="56"/>
                  </a:lnTo>
                  <a:lnTo>
                    <a:pt x="47" y="63"/>
                  </a:lnTo>
                  <a:lnTo>
                    <a:pt x="55" y="62"/>
                  </a:lnTo>
                  <a:lnTo>
                    <a:pt x="67" y="64"/>
                  </a:lnTo>
                  <a:lnTo>
                    <a:pt x="73" y="73"/>
                  </a:lnTo>
                  <a:lnTo>
                    <a:pt x="87" y="76"/>
                  </a:lnTo>
                  <a:lnTo>
                    <a:pt x="99" y="70"/>
                  </a:lnTo>
                  <a:lnTo>
                    <a:pt x="102" y="81"/>
                  </a:lnTo>
                  <a:lnTo>
                    <a:pt x="116" y="83"/>
                  </a:lnTo>
                  <a:lnTo>
                    <a:pt x="123" y="92"/>
                  </a:lnTo>
                  <a:lnTo>
                    <a:pt x="130" y="104"/>
                  </a:lnTo>
                  <a:lnTo>
                    <a:pt x="144" y="104"/>
                  </a:lnTo>
                  <a:lnTo>
                    <a:pt x="143" y="82"/>
                  </a:lnTo>
                  <a:lnTo>
                    <a:pt x="138" y="85"/>
                  </a:lnTo>
                  <a:lnTo>
                    <a:pt x="126" y="77"/>
                  </a:lnTo>
                  <a:lnTo>
                    <a:pt x="121" y="73"/>
                  </a:lnTo>
                  <a:lnTo>
                    <a:pt x="123" y="53"/>
                  </a:lnTo>
                  <a:lnTo>
                    <a:pt x="127" y="28"/>
                  </a:lnTo>
                  <a:lnTo>
                    <a:pt x="123" y="19"/>
                  </a:lnTo>
                  <a:lnTo>
                    <a:pt x="129" y="6"/>
                  </a:lnTo>
                  <a:lnTo>
                    <a:pt x="134" y="3"/>
                  </a:lnTo>
                  <a:lnTo>
                    <a:pt x="158" y="0"/>
                  </a:lnTo>
                  <a:lnTo>
                    <a:pt x="166" y="2"/>
                  </a:lnTo>
                  <a:lnTo>
                    <a:pt x="173" y="7"/>
                  </a:lnTo>
                  <a:lnTo>
                    <a:pt x="180" y="11"/>
                  </a:lnTo>
                  <a:lnTo>
                    <a:pt x="192" y="14"/>
                  </a:lnTo>
                  <a:lnTo>
                    <a:pt x="202" y="2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41" name="Freeform 220"/>
            <p:cNvSpPr>
              <a:spLocks/>
            </p:cNvSpPr>
            <p:nvPr/>
          </p:nvSpPr>
          <p:spPr bwMode="auto">
            <a:xfrm>
              <a:off x="5684391" y="4749052"/>
              <a:ext cx="229787" cy="217456"/>
            </a:xfrm>
            <a:custGeom>
              <a:avLst/>
              <a:gdLst>
                <a:gd name="T0" fmla="*/ 103 w 139"/>
                <a:gd name="T1" fmla="*/ 140 h 140"/>
                <a:gd name="T2" fmla="*/ 93 w 139"/>
                <a:gd name="T3" fmla="*/ 138 h 140"/>
                <a:gd name="T4" fmla="*/ 87 w 139"/>
                <a:gd name="T5" fmla="*/ 140 h 140"/>
                <a:gd name="T6" fmla="*/ 79 w 139"/>
                <a:gd name="T7" fmla="*/ 137 h 140"/>
                <a:gd name="T8" fmla="*/ 71 w 139"/>
                <a:gd name="T9" fmla="*/ 136 h 140"/>
                <a:gd name="T10" fmla="*/ 60 w 139"/>
                <a:gd name="T11" fmla="*/ 127 h 140"/>
                <a:gd name="T12" fmla="*/ 47 w 139"/>
                <a:gd name="T13" fmla="*/ 124 h 140"/>
                <a:gd name="T14" fmla="*/ 42 w 139"/>
                <a:gd name="T15" fmla="*/ 111 h 140"/>
                <a:gd name="T16" fmla="*/ 42 w 139"/>
                <a:gd name="T17" fmla="*/ 103 h 140"/>
                <a:gd name="T18" fmla="*/ 35 w 139"/>
                <a:gd name="T19" fmla="*/ 101 h 140"/>
                <a:gd name="T20" fmla="*/ 15 w 139"/>
                <a:gd name="T21" fmla="*/ 78 h 140"/>
                <a:gd name="T22" fmla="*/ 10 w 139"/>
                <a:gd name="T23" fmla="*/ 66 h 140"/>
                <a:gd name="T24" fmla="*/ 6 w 139"/>
                <a:gd name="T25" fmla="*/ 63 h 140"/>
                <a:gd name="T26" fmla="*/ 0 w 139"/>
                <a:gd name="T27" fmla="*/ 46 h 140"/>
                <a:gd name="T28" fmla="*/ 20 w 139"/>
                <a:gd name="T29" fmla="*/ 48 h 140"/>
                <a:gd name="T30" fmla="*/ 26 w 139"/>
                <a:gd name="T31" fmla="*/ 51 h 140"/>
                <a:gd name="T32" fmla="*/ 32 w 139"/>
                <a:gd name="T33" fmla="*/ 50 h 140"/>
                <a:gd name="T34" fmla="*/ 43 w 139"/>
                <a:gd name="T35" fmla="*/ 37 h 140"/>
                <a:gd name="T36" fmla="*/ 59 w 139"/>
                <a:gd name="T37" fmla="*/ 20 h 140"/>
                <a:gd name="T38" fmla="*/ 66 w 139"/>
                <a:gd name="T39" fmla="*/ 18 h 140"/>
                <a:gd name="T40" fmla="*/ 68 w 139"/>
                <a:gd name="T41" fmla="*/ 11 h 140"/>
                <a:gd name="T42" fmla="*/ 79 w 139"/>
                <a:gd name="T43" fmla="*/ 3 h 140"/>
                <a:gd name="T44" fmla="*/ 93 w 139"/>
                <a:gd name="T45" fmla="*/ 0 h 140"/>
                <a:gd name="T46" fmla="*/ 94 w 139"/>
                <a:gd name="T47" fmla="*/ 7 h 140"/>
                <a:gd name="T48" fmla="*/ 109 w 139"/>
                <a:gd name="T49" fmla="*/ 7 h 140"/>
                <a:gd name="T50" fmla="*/ 117 w 139"/>
                <a:gd name="T51" fmla="*/ 11 h 140"/>
                <a:gd name="T52" fmla="*/ 121 w 139"/>
                <a:gd name="T53" fmla="*/ 16 h 140"/>
                <a:gd name="T54" fmla="*/ 130 w 139"/>
                <a:gd name="T55" fmla="*/ 18 h 140"/>
                <a:gd name="T56" fmla="*/ 139 w 139"/>
                <a:gd name="T57" fmla="*/ 25 h 140"/>
                <a:gd name="T58" fmla="*/ 138 w 139"/>
                <a:gd name="T59" fmla="*/ 51 h 140"/>
                <a:gd name="T60" fmla="*/ 133 w 139"/>
                <a:gd name="T61" fmla="*/ 65 h 140"/>
                <a:gd name="T62" fmla="*/ 132 w 139"/>
                <a:gd name="T63" fmla="*/ 81 h 140"/>
                <a:gd name="T64" fmla="*/ 134 w 139"/>
                <a:gd name="T65" fmla="*/ 87 h 140"/>
                <a:gd name="T66" fmla="*/ 131 w 139"/>
                <a:gd name="T67" fmla="*/ 99 h 140"/>
                <a:gd name="T68" fmla="*/ 129 w 139"/>
                <a:gd name="T69" fmla="*/ 101 h 140"/>
                <a:gd name="T70" fmla="*/ 123 w 139"/>
                <a:gd name="T71" fmla="*/ 116 h 140"/>
                <a:gd name="T72" fmla="*/ 103 w 139"/>
                <a:gd name="T73" fmla="*/ 140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39" h="140">
                  <a:moveTo>
                    <a:pt x="103" y="140"/>
                  </a:moveTo>
                  <a:lnTo>
                    <a:pt x="93" y="138"/>
                  </a:lnTo>
                  <a:lnTo>
                    <a:pt x="87" y="140"/>
                  </a:lnTo>
                  <a:lnTo>
                    <a:pt x="79" y="137"/>
                  </a:lnTo>
                  <a:lnTo>
                    <a:pt x="71" y="136"/>
                  </a:lnTo>
                  <a:lnTo>
                    <a:pt x="60" y="127"/>
                  </a:lnTo>
                  <a:lnTo>
                    <a:pt x="47" y="124"/>
                  </a:lnTo>
                  <a:lnTo>
                    <a:pt x="42" y="111"/>
                  </a:lnTo>
                  <a:lnTo>
                    <a:pt x="42" y="103"/>
                  </a:lnTo>
                  <a:lnTo>
                    <a:pt x="35" y="101"/>
                  </a:lnTo>
                  <a:lnTo>
                    <a:pt x="15" y="78"/>
                  </a:lnTo>
                  <a:lnTo>
                    <a:pt x="10" y="66"/>
                  </a:lnTo>
                  <a:lnTo>
                    <a:pt x="6" y="63"/>
                  </a:lnTo>
                  <a:lnTo>
                    <a:pt x="0" y="46"/>
                  </a:lnTo>
                  <a:lnTo>
                    <a:pt x="20" y="48"/>
                  </a:lnTo>
                  <a:lnTo>
                    <a:pt x="26" y="51"/>
                  </a:lnTo>
                  <a:lnTo>
                    <a:pt x="32" y="50"/>
                  </a:lnTo>
                  <a:lnTo>
                    <a:pt x="43" y="37"/>
                  </a:lnTo>
                  <a:lnTo>
                    <a:pt x="59" y="20"/>
                  </a:lnTo>
                  <a:lnTo>
                    <a:pt x="66" y="18"/>
                  </a:lnTo>
                  <a:lnTo>
                    <a:pt x="68" y="11"/>
                  </a:lnTo>
                  <a:lnTo>
                    <a:pt x="79" y="3"/>
                  </a:lnTo>
                  <a:lnTo>
                    <a:pt x="93" y="0"/>
                  </a:lnTo>
                  <a:lnTo>
                    <a:pt x="94" y="7"/>
                  </a:lnTo>
                  <a:lnTo>
                    <a:pt x="109" y="7"/>
                  </a:lnTo>
                  <a:lnTo>
                    <a:pt x="117" y="11"/>
                  </a:lnTo>
                  <a:lnTo>
                    <a:pt x="121" y="16"/>
                  </a:lnTo>
                  <a:lnTo>
                    <a:pt x="130" y="18"/>
                  </a:lnTo>
                  <a:lnTo>
                    <a:pt x="139" y="25"/>
                  </a:lnTo>
                  <a:lnTo>
                    <a:pt x="138" y="51"/>
                  </a:lnTo>
                  <a:lnTo>
                    <a:pt x="133" y="65"/>
                  </a:lnTo>
                  <a:lnTo>
                    <a:pt x="132" y="81"/>
                  </a:lnTo>
                  <a:lnTo>
                    <a:pt x="134" y="87"/>
                  </a:lnTo>
                  <a:lnTo>
                    <a:pt x="131" y="99"/>
                  </a:lnTo>
                  <a:lnTo>
                    <a:pt x="129" y="101"/>
                  </a:lnTo>
                  <a:lnTo>
                    <a:pt x="123" y="116"/>
                  </a:lnTo>
                  <a:lnTo>
                    <a:pt x="103" y="14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42" name="Freeform 221"/>
            <p:cNvSpPr>
              <a:spLocks/>
            </p:cNvSpPr>
            <p:nvPr/>
          </p:nvSpPr>
          <p:spPr bwMode="auto">
            <a:xfrm>
              <a:off x="5557100" y="1856882"/>
              <a:ext cx="3628652" cy="1065536"/>
            </a:xfrm>
            <a:custGeom>
              <a:avLst/>
              <a:gdLst>
                <a:gd name="T0" fmla="*/ 751 w 2195"/>
                <a:gd name="T1" fmla="*/ 25 h 686"/>
                <a:gd name="T2" fmla="*/ 649 w 2195"/>
                <a:gd name="T3" fmla="*/ 59 h 686"/>
                <a:gd name="T4" fmla="*/ 594 w 2195"/>
                <a:gd name="T5" fmla="*/ 101 h 686"/>
                <a:gd name="T6" fmla="*/ 603 w 2195"/>
                <a:gd name="T7" fmla="*/ 140 h 686"/>
                <a:gd name="T8" fmla="*/ 600 w 2195"/>
                <a:gd name="T9" fmla="*/ 189 h 686"/>
                <a:gd name="T10" fmla="*/ 541 w 2195"/>
                <a:gd name="T11" fmla="*/ 77 h 686"/>
                <a:gd name="T12" fmla="*/ 524 w 2195"/>
                <a:gd name="T13" fmla="*/ 135 h 686"/>
                <a:gd name="T14" fmla="*/ 434 w 2195"/>
                <a:gd name="T15" fmla="*/ 142 h 686"/>
                <a:gd name="T16" fmla="*/ 337 w 2195"/>
                <a:gd name="T17" fmla="*/ 143 h 686"/>
                <a:gd name="T18" fmla="*/ 241 w 2195"/>
                <a:gd name="T19" fmla="*/ 154 h 686"/>
                <a:gd name="T20" fmla="*/ 172 w 2195"/>
                <a:gd name="T21" fmla="*/ 204 h 686"/>
                <a:gd name="T22" fmla="*/ 111 w 2195"/>
                <a:gd name="T23" fmla="*/ 223 h 686"/>
                <a:gd name="T24" fmla="*/ 177 w 2195"/>
                <a:gd name="T25" fmla="*/ 168 h 686"/>
                <a:gd name="T26" fmla="*/ 1 w 2195"/>
                <a:gd name="T27" fmla="*/ 152 h 686"/>
                <a:gd name="T28" fmla="*/ 67 w 2195"/>
                <a:gd name="T29" fmla="*/ 262 h 686"/>
                <a:gd name="T30" fmla="*/ 30 w 2195"/>
                <a:gd name="T31" fmla="*/ 356 h 686"/>
                <a:gd name="T32" fmla="*/ 95 w 2195"/>
                <a:gd name="T33" fmla="*/ 403 h 686"/>
                <a:gd name="T34" fmla="*/ 111 w 2195"/>
                <a:gd name="T35" fmla="*/ 441 h 686"/>
                <a:gd name="T36" fmla="*/ 161 w 2195"/>
                <a:gd name="T37" fmla="*/ 469 h 686"/>
                <a:gd name="T38" fmla="*/ 227 w 2195"/>
                <a:gd name="T39" fmla="*/ 507 h 686"/>
                <a:gd name="T40" fmla="*/ 240 w 2195"/>
                <a:gd name="T41" fmla="*/ 555 h 686"/>
                <a:gd name="T42" fmla="*/ 239 w 2195"/>
                <a:gd name="T43" fmla="*/ 614 h 686"/>
                <a:gd name="T44" fmla="*/ 363 w 2195"/>
                <a:gd name="T45" fmla="*/ 654 h 686"/>
                <a:gd name="T46" fmla="*/ 434 w 2195"/>
                <a:gd name="T47" fmla="*/ 672 h 686"/>
                <a:gd name="T48" fmla="*/ 412 w 2195"/>
                <a:gd name="T49" fmla="*/ 564 h 686"/>
                <a:gd name="T50" fmla="*/ 394 w 2195"/>
                <a:gd name="T51" fmla="*/ 493 h 686"/>
                <a:gd name="T52" fmla="*/ 571 w 2195"/>
                <a:gd name="T53" fmla="*/ 488 h 686"/>
                <a:gd name="T54" fmla="*/ 571 w 2195"/>
                <a:gd name="T55" fmla="*/ 425 h 686"/>
                <a:gd name="T56" fmla="*/ 758 w 2195"/>
                <a:gd name="T57" fmla="*/ 424 h 686"/>
                <a:gd name="T58" fmla="*/ 920 w 2195"/>
                <a:gd name="T59" fmla="*/ 489 h 686"/>
                <a:gd name="T60" fmla="*/ 1027 w 2195"/>
                <a:gd name="T61" fmla="*/ 519 h 686"/>
                <a:gd name="T62" fmla="*/ 1175 w 2195"/>
                <a:gd name="T63" fmla="*/ 510 h 686"/>
                <a:gd name="T64" fmla="*/ 1273 w 2195"/>
                <a:gd name="T65" fmla="*/ 503 h 686"/>
                <a:gd name="T66" fmla="*/ 1408 w 2195"/>
                <a:gd name="T67" fmla="*/ 518 h 686"/>
                <a:gd name="T68" fmla="*/ 1516 w 2195"/>
                <a:gd name="T69" fmla="*/ 493 h 686"/>
                <a:gd name="T70" fmla="*/ 1570 w 2195"/>
                <a:gd name="T71" fmla="*/ 441 h 686"/>
                <a:gd name="T72" fmla="*/ 1742 w 2195"/>
                <a:gd name="T73" fmla="*/ 550 h 686"/>
                <a:gd name="T74" fmla="*/ 1789 w 2195"/>
                <a:gd name="T75" fmla="*/ 600 h 686"/>
                <a:gd name="T76" fmla="*/ 1821 w 2195"/>
                <a:gd name="T77" fmla="*/ 642 h 686"/>
                <a:gd name="T78" fmla="*/ 1879 w 2195"/>
                <a:gd name="T79" fmla="*/ 536 h 686"/>
                <a:gd name="T80" fmla="*/ 1746 w 2195"/>
                <a:gd name="T81" fmla="*/ 425 h 686"/>
                <a:gd name="T82" fmla="*/ 1855 w 2195"/>
                <a:gd name="T83" fmla="*/ 317 h 686"/>
                <a:gd name="T84" fmla="*/ 1972 w 2195"/>
                <a:gd name="T85" fmla="*/ 275 h 686"/>
                <a:gd name="T86" fmla="*/ 1981 w 2195"/>
                <a:gd name="T87" fmla="*/ 358 h 686"/>
                <a:gd name="T88" fmla="*/ 2115 w 2195"/>
                <a:gd name="T89" fmla="*/ 441 h 686"/>
                <a:gd name="T90" fmla="*/ 2041 w 2195"/>
                <a:gd name="T91" fmla="*/ 341 h 686"/>
                <a:gd name="T92" fmla="*/ 2121 w 2195"/>
                <a:gd name="T93" fmla="*/ 301 h 686"/>
                <a:gd name="T94" fmla="*/ 2165 w 2195"/>
                <a:gd name="T95" fmla="*/ 245 h 686"/>
                <a:gd name="T96" fmla="*/ 2127 w 2195"/>
                <a:gd name="T97" fmla="*/ 194 h 686"/>
                <a:gd name="T98" fmla="*/ 2155 w 2195"/>
                <a:gd name="T99" fmla="*/ 143 h 686"/>
                <a:gd name="T100" fmla="*/ 2081 w 2195"/>
                <a:gd name="T101" fmla="*/ 119 h 686"/>
                <a:gd name="T102" fmla="*/ 1867 w 2195"/>
                <a:gd name="T103" fmla="*/ 130 h 686"/>
                <a:gd name="T104" fmla="*/ 1729 w 2195"/>
                <a:gd name="T105" fmla="*/ 128 h 686"/>
                <a:gd name="T106" fmla="*/ 1395 w 2195"/>
                <a:gd name="T107" fmla="*/ 82 h 686"/>
                <a:gd name="T108" fmla="*/ 1301 w 2195"/>
                <a:gd name="T109" fmla="*/ 103 h 686"/>
                <a:gd name="T110" fmla="*/ 1124 w 2195"/>
                <a:gd name="T111" fmla="*/ 71 h 686"/>
                <a:gd name="T112" fmla="*/ 983 w 2195"/>
                <a:gd name="T113" fmla="*/ 54 h 686"/>
                <a:gd name="T114" fmla="*/ 913 w 2195"/>
                <a:gd name="T115" fmla="*/ 18 h 6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195" h="686">
                  <a:moveTo>
                    <a:pt x="856" y="0"/>
                  </a:moveTo>
                  <a:lnTo>
                    <a:pt x="836" y="6"/>
                  </a:lnTo>
                  <a:lnTo>
                    <a:pt x="832" y="12"/>
                  </a:lnTo>
                  <a:lnTo>
                    <a:pt x="836" y="19"/>
                  </a:lnTo>
                  <a:lnTo>
                    <a:pt x="813" y="18"/>
                  </a:lnTo>
                  <a:lnTo>
                    <a:pt x="795" y="27"/>
                  </a:lnTo>
                  <a:lnTo>
                    <a:pt x="781" y="23"/>
                  </a:lnTo>
                  <a:lnTo>
                    <a:pt x="751" y="25"/>
                  </a:lnTo>
                  <a:lnTo>
                    <a:pt x="752" y="29"/>
                  </a:lnTo>
                  <a:lnTo>
                    <a:pt x="721" y="31"/>
                  </a:lnTo>
                  <a:lnTo>
                    <a:pt x="705" y="39"/>
                  </a:lnTo>
                  <a:lnTo>
                    <a:pt x="692" y="39"/>
                  </a:lnTo>
                  <a:lnTo>
                    <a:pt x="687" y="49"/>
                  </a:lnTo>
                  <a:lnTo>
                    <a:pt x="705" y="58"/>
                  </a:lnTo>
                  <a:lnTo>
                    <a:pt x="680" y="60"/>
                  </a:lnTo>
                  <a:lnTo>
                    <a:pt x="649" y="59"/>
                  </a:lnTo>
                  <a:lnTo>
                    <a:pt x="630" y="62"/>
                  </a:lnTo>
                  <a:lnTo>
                    <a:pt x="646" y="80"/>
                  </a:lnTo>
                  <a:lnTo>
                    <a:pt x="669" y="93"/>
                  </a:lnTo>
                  <a:lnTo>
                    <a:pt x="637" y="84"/>
                  </a:lnTo>
                  <a:lnTo>
                    <a:pt x="611" y="85"/>
                  </a:lnTo>
                  <a:lnTo>
                    <a:pt x="595" y="91"/>
                  </a:lnTo>
                  <a:lnTo>
                    <a:pt x="610" y="104"/>
                  </a:lnTo>
                  <a:lnTo>
                    <a:pt x="594" y="101"/>
                  </a:lnTo>
                  <a:lnTo>
                    <a:pt x="587" y="84"/>
                  </a:lnTo>
                  <a:lnTo>
                    <a:pt x="573" y="75"/>
                  </a:lnTo>
                  <a:lnTo>
                    <a:pt x="567" y="76"/>
                  </a:lnTo>
                  <a:lnTo>
                    <a:pt x="579" y="87"/>
                  </a:lnTo>
                  <a:lnTo>
                    <a:pt x="564" y="99"/>
                  </a:lnTo>
                  <a:lnTo>
                    <a:pt x="591" y="112"/>
                  </a:lnTo>
                  <a:lnTo>
                    <a:pt x="593" y="130"/>
                  </a:lnTo>
                  <a:lnTo>
                    <a:pt x="603" y="140"/>
                  </a:lnTo>
                  <a:lnTo>
                    <a:pt x="618" y="141"/>
                  </a:lnTo>
                  <a:lnTo>
                    <a:pt x="620" y="152"/>
                  </a:lnTo>
                  <a:lnTo>
                    <a:pt x="635" y="162"/>
                  </a:lnTo>
                  <a:lnTo>
                    <a:pt x="629" y="171"/>
                  </a:lnTo>
                  <a:lnTo>
                    <a:pt x="631" y="180"/>
                  </a:lnTo>
                  <a:lnTo>
                    <a:pt x="619" y="185"/>
                  </a:lnTo>
                  <a:lnTo>
                    <a:pt x="617" y="191"/>
                  </a:lnTo>
                  <a:lnTo>
                    <a:pt x="600" y="189"/>
                  </a:lnTo>
                  <a:lnTo>
                    <a:pt x="611" y="163"/>
                  </a:lnTo>
                  <a:lnTo>
                    <a:pt x="608" y="151"/>
                  </a:lnTo>
                  <a:lnTo>
                    <a:pt x="586" y="141"/>
                  </a:lnTo>
                  <a:lnTo>
                    <a:pt x="573" y="117"/>
                  </a:lnTo>
                  <a:lnTo>
                    <a:pt x="560" y="105"/>
                  </a:lnTo>
                  <a:lnTo>
                    <a:pt x="549" y="99"/>
                  </a:lnTo>
                  <a:lnTo>
                    <a:pt x="551" y="86"/>
                  </a:lnTo>
                  <a:lnTo>
                    <a:pt x="541" y="77"/>
                  </a:lnTo>
                  <a:lnTo>
                    <a:pt x="505" y="72"/>
                  </a:lnTo>
                  <a:lnTo>
                    <a:pt x="498" y="75"/>
                  </a:lnTo>
                  <a:lnTo>
                    <a:pt x="500" y="91"/>
                  </a:lnTo>
                  <a:lnTo>
                    <a:pt x="486" y="106"/>
                  </a:lnTo>
                  <a:lnTo>
                    <a:pt x="490" y="111"/>
                  </a:lnTo>
                  <a:lnTo>
                    <a:pt x="506" y="124"/>
                  </a:lnTo>
                  <a:lnTo>
                    <a:pt x="507" y="133"/>
                  </a:lnTo>
                  <a:lnTo>
                    <a:pt x="524" y="135"/>
                  </a:lnTo>
                  <a:lnTo>
                    <a:pt x="526" y="138"/>
                  </a:lnTo>
                  <a:lnTo>
                    <a:pt x="546" y="148"/>
                  </a:lnTo>
                  <a:lnTo>
                    <a:pt x="543" y="157"/>
                  </a:lnTo>
                  <a:lnTo>
                    <a:pt x="482" y="137"/>
                  </a:lnTo>
                  <a:lnTo>
                    <a:pt x="460" y="131"/>
                  </a:lnTo>
                  <a:lnTo>
                    <a:pt x="418" y="126"/>
                  </a:lnTo>
                  <a:lnTo>
                    <a:pt x="414" y="132"/>
                  </a:lnTo>
                  <a:lnTo>
                    <a:pt x="434" y="142"/>
                  </a:lnTo>
                  <a:lnTo>
                    <a:pt x="425" y="153"/>
                  </a:lnTo>
                  <a:lnTo>
                    <a:pt x="404" y="143"/>
                  </a:lnTo>
                  <a:lnTo>
                    <a:pt x="388" y="150"/>
                  </a:lnTo>
                  <a:lnTo>
                    <a:pt x="363" y="151"/>
                  </a:lnTo>
                  <a:lnTo>
                    <a:pt x="357" y="157"/>
                  </a:lnTo>
                  <a:lnTo>
                    <a:pt x="339" y="155"/>
                  </a:lnTo>
                  <a:lnTo>
                    <a:pt x="347" y="144"/>
                  </a:lnTo>
                  <a:lnTo>
                    <a:pt x="337" y="143"/>
                  </a:lnTo>
                  <a:lnTo>
                    <a:pt x="297" y="159"/>
                  </a:lnTo>
                  <a:lnTo>
                    <a:pt x="272" y="167"/>
                  </a:lnTo>
                  <a:lnTo>
                    <a:pt x="274" y="178"/>
                  </a:lnTo>
                  <a:lnTo>
                    <a:pt x="255" y="183"/>
                  </a:lnTo>
                  <a:lnTo>
                    <a:pt x="241" y="176"/>
                  </a:lnTo>
                  <a:lnTo>
                    <a:pt x="237" y="166"/>
                  </a:lnTo>
                  <a:lnTo>
                    <a:pt x="253" y="164"/>
                  </a:lnTo>
                  <a:lnTo>
                    <a:pt x="241" y="154"/>
                  </a:lnTo>
                  <a:lnTo>
                    <a:pt x="202" y="148"/>
                  </a:lnTo>
                  <a:lnTo>
                    <a:pt x="216" y="159"/>
                  </a:lnTo>
                  <a:lnTo>
                    <a:pt x="214" y="170"/>
                  </a:lnTo>
                  <a:lnTo>
                    <a:pt x="229" y="181"/>
                  </a:lnTo>
                  <a:lnTo>
                    <a:pt x="226" y="193"/>
                  </a:lnTo>
                  <a:lnTo>
                    <a:pt x="210" y="187"/>
                  </a:lnTo>
                  <a:lnTo>
                    <a:pt x="197" y="186"/>
                  </a:lnTo>
                  <a:lnTo>
                    <a:pt x="172" y="204"/>
                  </a:lnTo>
                  <a:lnTo>
                    <a:pt x="186" y="217"/>
                  </a:lnTo>
                  <a:lnTo>
                    <a:pt x="175" y="222"/>
                  </a:lnTo>
                  <a:lnTo>
                    <a:pt x="138" y="210"/>
                  </a:lnTo>
                  <a:lnTo>
                    <a:pt x="131" y="217"/>
                  </a:lnTo>
                  <a:lnTo>
                    <a:pt x="142" y="225"/>
                  </a:lnTo>
                  <a:lnTo>
                    <a:pt x="143" y="234"/>
                  </a:lnTo>
                  <a:lnTo>
                    <a:pt x="130" y="229"/>
                  </a:lnTo>
                  <a:lnTo>
                    <a:pt x="111" y="223"/>
                  </a:lnTo>
                  <a:lnTo>
                    <a:pt x="104" y="205"/>
                  </a:lnTo>
                  <a:lnTo>
                    <a:pt x="101" y="196"/>
                  </a:lnTo>
                  <a:lnTo>
                    <a:pt x="74" y="183"/>
                  </a:lnTo>
                  <a:lnTo>
                    <a:pt x="84" y="181"/>
                  </a:lnTo>
                  <a:lnTo>
                    <a:pt x="149" y="194"/>
                  </a:lnTo>
                  <a:lnTo>
                    <a:pt x="170" y="190"/>
                  </a:lnTo>
                  <a:lnTo>
                    <a:pt x="182" y="180"/>
                  </a:lnTo>
                  <a:lnTo>
                    <a:pt x="177" y="168"/>
                  </a:lnTo>
                  <a:lnTo>
                    <a:pt x="163" y="160"/>
                  </a:lnTo>
                  <a:lnTo>
                    <a:pt x="106" y="140"/>
                  </a:lnTo>
                  <a:lnTo>
                    <a:pt x="68" y="135"/>
                  </a:lnTo>
                  <a:lnTo>
                    <a:pt x="43" y="125"/>
                  </a:lnTo>
                  <a:lnTo>
                    <a:pt x="31" y="131"/>
                  </a:lnTo>
                  <a:lnTo>
                    <a:pt x="10" y="138"/>
                  </a:lnTo>
                  <a:lnTo>
                    <a:pt x="0" y="140"/>
                  </a:lnTo>
                  <a:lnTo>
                    <a:pt x="1" y="152"/>
                  </a:lnTo>
                  <a:lnTo>
                    <a:pt x="25" y="164"/>
                  </a:lnTo>
                  <a:lnTo>
                    <a:pt x="16" y="177"/>
                  </a:lnTo>
                  <a:lnTo>
                    <a:pt x="38" y="198"/>
                  </a:lnTo>
                  <a:lnTo>
                    <a:pt x="32" y="213"/>
                  </a:lnTo>
                  <a:lnTo>
                    <a:pt x="48" y="228"/>
                  </a:lnTo>
                  <a:lnTo>
                    <a:pt x="45" y="240"/>
                  </a:lnTo>
                  <a:lnTo>
                    <a:pt x="70" y="253"/>
                  </a:lnTo>
                  <a:lnTo>
                    <a:pt x="67" y="262"/>
                  </a:lnTo>
                  <a:lnTo>
                    <a:pt x="56" y="273"/>
                  </a:lnTo>
                  <a:lnTo>
                    <a:pt x="30" y="297"/>
                  </a:lnTo>
                  <a:lnTo>
                    <a:pt x="47" y="306"/>
                  </a:lnTo>
                  <a:lnTo>
                    <a:pt x="33" y="317"/>
                  </a:lnTo>
                  <a:lnTo>
                    <a:pt x="36" y="321"/>
                  </a:lnTo>
                  <a:lnTo>
                    <a:pt x="28" y="332"/>
                  </a:lnTo>
                  <a:lnTo>
                    <a:pt x="35" y="350"/>
                  </a:lnTo>
                  <a:lnTo>
                    <a:pt x="30" y="356"/>
                  </a:lnTo>
                  <a:lnTo>
                    <a:pt x="38" y="361"/>
                  </a:lnTo>
                  <a:lnTo>
                    <a:pt x="41" y="370"/>
                  </a:lnTo>
                  <a:lnTo>
                    <a:pt x="48" y="382"/>
                  </a:lnTo>
                  <a:lnTo>
                    <a:pt x="65" y="386"/>
                  </a:lnTo>
                  <a:lnTo>
                    <a:pt x="68" y="392"/>
                  </a:lnTo>
                  <a:lnTo>
                    <a:pt x="76" y="389"/>
                  </a:lnTo>
                  <a:lnTo>
                    <a:pt x="92" y="394"/>
                  </a:lnTo>
                  <a:lnTo>
                    <a:pt x="95" y="403"/>
                  </a:lnTo>
                  <a:lnTo>
                    <a:pt x="93" y="408"/>
                  </a:lnTo>
                  <a:lnTo>
                    <a:pt x="105" y="422"/>
                  </a:lnTo>
                  <a:lnTo>
                    <a:pt x="112" y="425"/>
                  </a:lnTo>
                  <a:lnTo>
                    <a:pt x="112" y="429"/>
                  </a:lnTo>
                  <a:lnTo>
                    <a:pt x="123" y="432"/>
                  </a:lnTo>
                  <a:lnTo>
                    <a:pt x="129" y="438"/>
                  </a:lnTo>
                  <a:lnTo>
                    <a:pt x="123" y="442"/>
                  </a:lnTo>
                  <a:lnTo>
                    <a:pt x="111" y="441"/>
                  </a:lnTo>
                  <a:lnTo>
                    <a:pt x="108" y="443"/>
                  </a:lnTo>
                  <a:lnTo>
                    <a:pt x="113" y="450"/>
                  </a:lnTo>
                  <a:lnTo>
                    <a:pt x="119" y="463"/>
                  </a:lnTo>
                  <a:lnTo>
                    <a:pt x="125" y="463"/>
                  </a:lnTo>
                  <a:lnTo>
                    <a:pt x="128" y="459"/>
                  </a:lnTo>
                  <a:lnTo>
                    <a:pt x="133" y="460"/>
                  </a:lnTo>
                  <a:lnTo>
                    <a:pt x="149" y="458"/>
                  </a:lnTo>
                  <a:lnTo>
                    <a:pt x="161" y="469"/>
                  </a:lnTo>
                  <a:lnTo>
                    <a:pt x="158" y="474"/>
                  </a:lnTo>
                  <a:lnTo>
                    <a:pt x="161" y="480"/>
                  </a:lnTo>
                  <a:lnTo>
                    <a:pt x="174" y="481"/>
                  </a:lnTo>
                  <a:lnTo>
                    <a:pt x="181" y="489"/>
                  </a:lnTo>
                  <a:lnTo>
                    <a:pt x="182" y="493"/>
                  </a:lnTo>
                  <a:lnTo>
                    <a:pt x="203" y="500"/>
                  </a:lnTo>
                  <a:lnTo>
                    <a:pt x="215" y="497"/>
                  </a:lnTo>
                  <a:lnTo>
                    <a:pt x="227" y="507"/>
                  </a:lnTo>
                  <a:lnTo>
                    <a:pt x="236" y="507"/>
                  </a:lnTo>
                  <a:lnTo>
                    <a:pt x="261" y="513"/>
                  </a:lnTo>
                  <a:lnTo>
                    <a:pt x="262" y="519"/>
                  </a:lnTo>
                  <a:lnTo>
                    <a:pt x="258" y="530"/>
                  </a:lnTo>
                  <a:lnTo>
                    <a:pt x="264" y="541"/>
                  </a:lnTo>
                  <a:lnTo>
                    <a:pt x="263" y="547"/>
                  </a:lnTo>
                  <a:lnTo>
                    <a:pt x="248" y="549"/>
                  </a:lnTo>
                  <a:lnTo>
                    <a:pt x="240" y="555"/>
                  </a:lnTo>
                  <a:lnTo>
                    <a:pt x="241" y="564"/>
                  </a:lnTo>
                  <a:lnTo>
                    <a:pt x="255" y="560"/>
                  </a:lnTo>
                  <a:lnTo>
                    <a:pt x="257" y="565"/>
                  </a:lnTo>
                  <a:lnTo>
                    <a:pt x="234" y="573"/>
                  </a:lnTo>
                  <a:lnTo>
                    <a:pt x="245" y="581"/>
                  </a:lnTo>
                  <a:lnTo>
                    <a:pt x="234" y="598"/>
                  </a:lnTo>
                  <a:lnTo>
                    <a:pt x="223" y="602"/>
                  </a:lnTo>
                  <a:lnTo>
                    <a:pt x="239" y="614"/>
                  </a:lnTo>
                  <a:lnTo>
                    <a:pt x="259" y="621"/>
                  </a:lnTo>
                  <a:lnTo>
                    <a:pt x="284" y="639"/>
                  </a:lnTo>
                  <a:lnTo>
                    <a:pt x="285" y="636"/>
                  </a:lnTo>
                  <a:lnTo>
                    <a:pt x="300" y="640"/>
                  </a:lnTo>
                  <a:lnTo>
                    <a:pt x="325" y="643"/>
                  </a:lnTo>
                  <a:lnTo>
                    <a:pt x="350" y="653"/>
                  </a:lnTo>
                  <a:lnTo>
                    <a:pt x="353" y="657"/>
                  </a:lnTo>
                  <a:lnTo>
                    <a:pt x="363" y="654"/>
                  </a:lnTo>
                  <a:lnTo>
                    <a:pt x="379" y="658"/>
                  </a:lnTo>
                  <a:lnTo>
                    <a:pt x="386" y="666"/>
                  </a:lnTo>
                  <a:lnTo>
                    <a:pt x="398" y="671"/>
                  </a:lnTo>
                  <a:lnTo>
                    <a:pt x="402" y="672"/>
                  </a:lnTo>
                  <a:lnTo>
                    <a:pt x="416" y="684"/>
                  </a:lnTo>
                  <a:lnTo>
                    <a:pt x="424" y="686"/>
                  </a:lnTo>
                  <a:lnTo>
                    <a:pt x="426" y="680"/>
                  </a:lnTo>
                  <a:lnTo>
                    <a:pt x="434" y="672"/>
                  </a:lnTo>
                  <a:lnTo>
                    <a:pt x="411" y="648"/>
                  </a:lnTo>
                  <a:lnTo>
                    <a:pt x="410" y="634"/>
                  </a:lnTo>
                  <a:lnTo>
                    <a:pt x="391" y="615"/>
                  </a:lnTo>
                  <a:lnTo>
                    <a:pt x="402" y="594"/>
                  </a:lnTo>
                  <a:lnTo>
                    <a:pt x="417" y="590"/>
                  </a:lnTo>
                  <a:lnTo>
                    <a:pt x="422" y="578"/>
                  </a:lnTo>
                  <a:lnTo>
                    <a:pt x="413" y="575"/>
                  </a:lnTo>
                  <a:lnTo>
                    <a:pt x="412" y="564"/>
                  </a:lnTo>
                  <a:lnTo>
                    <a:pt x="398" y="551"/>
                  </a:lnTo>
                  <a:lnTo>
                    <a:pt x="386" y="551"/>
                  </a:lnTo>
                  <a:lnTo>
                    <a:pt x="369" y="537"/>
                  </a:lnTo>
                  <a:lnTo>
                    <a:pt x="375" y="522"/>
                  </a:lnTo>
                  <a:lnTo>
                    <a:pt x="369" y="518"/>
                  </a:lnTo>
                  <a:lnTo>
                    <a:pt x="376" y="496"/>
                  </a:lnTo>
                  <a:lnTo>
                    <a:pt x="396" y="507"/>
                  </a:lnTo>
                  <a:lnTo>
                    <a:pt x="394" y="493"/>
                  </a:lnTo>
                  <a:lnTo>
                    <a:pt x="420" y="471"/>
                  </a:lnTo>
                  <a:lnTo>
                    <a:pt x="445" y="470"/>
                  </a:lnTo>
                  <a:lnTo>
                    <a:pt x="484" y="484"/>
                  </a:lnTo>
                  <a:lnTo>
                    <a:pt x="505" y="492"/>
                  </a:lnTo>
                  <a:lnTo>
                    <a:pt x="519" y="484"/>
                  </a:lnTo>
                  <a:lnTo>
                    <a:pt x="544" y="484"/>
                  </a:lnTo>
                  <a:lnTo>
                    <a:pt x="568" y="494"/>
                  </a:lnTo>
                  <a:lnTo>
                    <a:pt x="571" y="488"/>
                  </a:lnTo>
                  <a:lnTo>
                    <a:pt x="593" y="489"/>
                  </a:lnTo>
                  <a:lnTo>
                    <a:pt x="594" y="479"/>
                  </a:lnTo>
                  <a:lnTo>
                    <a:pt x="563" y="466"/>
                  </a:lnTo>
                  <a:lnTo>
                    <a:pt x="575" y="456"/>
                  </a:lnTo>
                  <a:lnTo>
                    <a:pt x="570" y="450"/>
                  </a:lnTo>
                  <a:lnTo>
                    <a:pt x="583" y="445"/>
                  </a:lnTo>
                  <a:lnTo>
                    <a:pt x="567" y="431"/>
                  </a:lnTo>
                  <a:lnTo>
                    <a:pt x="571" y="425"/>
                  </a:lnTo>
                  <a:lnTo>
                    <a:pt x="626" y="417"/>
                  </a:lnTo>
                  <a:lnTo>
                    <a:pt x="632" y="413"/>
                  </a:lnTo>
                  <a:lnTo>
                    <a:pt x="667" y="406"/>
                  </a:lnTo>
                  <a:lnTo>
                    <a:pt x="677" y="397"/>
                  </a:lnTo>
                  <a:lnTo>
                    <a:pt x="707" y="401"/>
                  </a:lnTo>
                  <a:lnTo>
                    <a:pt x="721" y="422"/>
                  </a:lnTo>
                  <a:lnTo>
                    <a:pt x="735" y="417"/>
                  </a:lnTo>
                  <a:lnTo>
                    <a:pt x="758" y="424"/>
                  </a:lnTo>
                  <a:lnTo>
                    <a:pt x="762" y="435"/>
                  </a:lnTo>
                  <a:lnTo>
                    <a:pt x="776" y="434"/>
                  </a:lnTo>
                  <a:lnTo>
                    <a:pt x="806" y="415"/>
                  </a:lnTo>
                  <a:lnTo>
                    <a:pt x="803" y="421"/>
                  </a:lnTo>
                  <a:lnTo>
                    <a:pt x="831" y="436"/>
                  </a:lnTo>
                  <a:lnTo>
                    <a:pt x="889" y="487"/>
                  </a:lnTo>
                  <a:lnTo>
                    <a:pt x="893" y="477"/>
                  </a:lnTo>
                  <a:lnTo>
                    <a:pt x="920" y="489"/>
                  </a:lnTo>
                  <a:lnTo>
                    <a:pt x="940" y="483"/>
                  </a:lnTo>
                  <a:lnTo>
                    <a:pt x="951" y="487"/>
                  </a:lnTo>
                  <a:lnTo>
                    <a:pt x="964" y="499"/>
                  </a:lnTo>
                  <a:lnTo>
                    <a:pt x="977" y="503"/>
                  </a:lnTo>
                  <a:lnTo>
                    <a:pt x="988" y="511"/>
                  </a:lnTo>
                  <a:lnTo>
                    <a:pt x="1007" y="509"/>
                  </a:lnTo>
                  <a:lnTo>
                    <a:pt x="1022" y="521"/>
                  </a:lnTo>
                  <a:lnTo>
                    <a:pt x="1027" y="519"/>
                  </a:lnTo>
                  <a:lnTo>
                    <a:pt x="1042" y="516"/>
                  </a:lnTo>
                  <a:lnTo>
                    <a:pt x="1064" y="498"/>
                  </a:lnTo>
                  <a:lnTo>
                    <a:pt x="1084" y="489"/>
                  </a:lnTo>
                  <a:lnTo>
                    <a:pt x="1101" y="495"/>
                  </a:lnTo>
                  <a:lnTo>
                    <a:pt x="1117" y="495"/>
                  </a:lnTo>
                  <a:lnTo>
                    <a:pt x="1133" y="505"/>
                  </a:lnTo>
                  <a:lnTo>
                    <a:pt x="1149" y="505"/>
                  </a:lnTo>
                  <a:lnTo>
                    <a:pt x="1175" y="510"/>
                  </a:lnTo>
                  <a:lnTo>
                    <a:pt x="1183" y="497"/>
                  </a:lnTo>
                  <a:lnTo>
                    <a:pt x="1170" y="485"/>
                  </a:lnTo>
                  <a:lnTo>
                    <a:pt x="1175" y="464"/>
                  </a:lnTo>
                  <a:lnTo>
                    <a:pt x="1197" y="472"/>
                  </a:lnTo>
                  <a:lnTo>
                    <a:pt x="1213" y="474"/>
                  </a:lnTo>
                  <a:lnTo>
                    <a:pt x="1234" y="479"/>
                  </a:lnTo>
                  <a:lnTo>
                    <a:pt x="1246" y="495"/>
                  </a:lnTo>
                  <a:lnTo>
                    <a:pt x="1273" y="503"/>
                  </a:lnTo>
                  <a:lnTo>
                    <a:pt x="1286" y="499"/>
                  </a:lnTo>
                  <a:lnTo>
                    <a:pt x="1305" y="497"/>
                  </a:lnTo>
                  <a:lnTo>
                    <a:pt x="1323" y="500"/>
                  </a:lnTo>
                  <a:lnTo>
                    <a:pt x="1344" y="509"/>
                  </a:lnTo>
                  <a:lnTo>
                    <a:pt x="1360" y="520"/>
                  </a:lnTo>
                  <a:lnTo>
                    <a:pt x="1374" y="519"/>
                  </a:lnTo>
                  <a:lnTo>
                    <a:pt x="1397" y="523"/>
                  </a:lnTo>
                  <a:lnTo>
                    <a:pt x="1408" y="518"/>
                  </a:lnTo>
                  <a:lnTo>
                    <a:pt x="1427" y="514"/>
                  </a:lnTo>
                  <a:lnTo>
                    <a:pt x="1442" y="500"/>
                  </a:lnTo>
                  <a:lnTo>
                    <a:pt x="1453" y="502"/>
                  </a:lnTo>
                  <a:lnTo>
                    <a:pt x="1465" y="509"/>
                  </a:lnTo>
                  <a:lnTo>
                    <a:pt x="1483" y="507"/>
                  </a:lnTo>
                  <a:lnTo>
                    <a:pt x="1508" y="515"/>
                  </a:lnTo>
                  <a:lnTo>
                    <a:pt x="1522" y="502"/>
                  </a:lnTo>
                  <a:lnTo>
                    <a:pt x="1516" y="493"/>
                  </a:lnTo>
                  <a:lnTo>
                    <a:pt x="1516" y="472"/>
                  </a:lnTo>
                  <a:lnTo>
                    <a:pt x="1520" y="465"/>
                  </a:lnTo>
                  <a:lnTo>
                    <a:pt x="1512" y="454"/>
                  </a:lnTo>
                  <a:lnTo>
                    <a:pt x="1500" y="450"/>
                  </a:lnTo>
                  <a:lnTo>
                    <a:pt x="1505" y="440"/>
                  </a:lnTo>
                  <a:lnTo>
                    <a:pt x="1522" y="436"/>
                  </a:lnTo>
                  <a:lnTo>
                    <a:pt x="1542" y="436"/>
                  </a:lnTo>
                  <a:lnTo>
                    <a:pt x="1570" y="441"/>
                  </a:lnTo>
                  <a:lnTo>
                    <a:pt x="1589" y="449"/>
                  </a:lnTo>
                  <a:lnTo>
                    <a:pt x="1614" y="469"/>
                  </a:lnTo>
                  <a:lnTo>
                    <a:pt x="1627" y="478"/>
                  </a:lnTo>
                  <a:lnTo>
                    <a:pt x="1641" y="490"/>
                  </a:lnTo>
                  <a:lnTo>
                    <a:pt x="1661" y="510"/>
                  </a:lnTo>
                  <a:lnTo>
                    <a:pt x="1693" y="516"/>
                  </a:lnTo>
                  <a:lnTo>
                    <a:pt x="1722" y="531"/>
                  </a:lnTo>
                  <a:lnTo>
                    <a:pt x="1742" y="550"/>
                  </a:lnTo>
                  <a:lnTo>
                    <a:pt x="1766" y="550"/>
                  </a:lnTo>
                  <a:lnTo>
                    <a:pt x="1775" y="542"/>
                  </a:lnTo>
                  <a:lnTo>
                    <a:pt x="1797" y="536"/>
                  </a:lnTo>
                  <a:lnTo>
                    <a:pt x="1802" y="554"/>
                  </a:lnTo>
                  <a:lnTo>
                    <a:pt x="1801" y="562"/>
                  </a:lnTo>
                  <a:lnTo>
                    <a:pt x="1810" y="584"/>
                  </a:lnTo>
                  <a:lnTo>
                    <a:pt x="1811" y="604"/>
                  </a:lnTo>
                  <a:lnTo>
                    <a:pt x="1789" y="600"/>
                  </a:lnTo>
                  <a:lnTo>
                    <a:pt x="1779" y="607"/>
                  </a:lnTo>
                  <a:lnTo>
                    <a:pt x="1794" y="625"/>
                  </a:lnTo>
                  <a:lnTo>
                    <a:pt x="1806" y="649"/>
                  </a:lnTo>
                  <a:lnTo>
                    <a:pt x="1798" y="650"/>
                  </a:lnTo>
                  <a:lnTo>
                    <a:pt x="1804" y="660"/>
                  </a:lnTo>
                  <a:lnTo>
                    <a:pt x="1808" y="664"/>
                  </a:lnTo>
                  <a:lnTo>
                    <a:pt x="1807" y="657"/>
                  </a:lnTo>
                  <a:lnTo>
                    <a:pt x="1821" y="642"/>
                  </a:lnTo>
                  <a:lnTo>
                    <a:pt x="1837" y="652"/>
                  </a:lnTo>
                  <a:lnTo>
                    <a:pt x="1848" y="651"/>
                  </a:lnTo>
                  <a:lnTo>
                    <a:pt x="1863" y="639"/>
                  </a:lnTo>
                  <a:lnTo>
                    <a:pt x="1866" y="627"/>
                  </a:lnTo>
                  <a:lnTo>
                    <a:pt x="1873" y="604"/>
                  </a:lnTo>
                  <a:lnTo>
                    <a:pt x="1880" y="580"/>
                  </a:lnTo>
                  <a:lnTo>
                    <a:pt x="1876" y="566"/>
                  </a:lnTo>
                  <a:lnTo>
                    <a:pt x="1879" y="536"/>
                  </a:lnTo>
                  <a:lnTo>
                    <a:pt x="1862" y="504"/>
                  </a:lnTo>
                  <a:lnTo>
                    <a:pt x="1844" y="480"/>
                  </a:lnTo>
                  <a:lnTo>
                    <a:pt x="1840" y="460"/>
                  </a:lnTo>
                  <a:lnTo>
                    <a:pt x="1825" y="443"/>
                  </a:lnTo>
                  <a:lnTo>
                    <a:pt x="1784" y="421"/>
                  </a:lnTo>
                  <a:lnTo>
                    <a:pt x="1766" y="420"/>
                  </a:lnTo>
                  <a:lnTo>
                    <a:pt x="1764" y="430"/>
                  </a:lnTo>
                  <a:lnTo>
                    <a:pt x="1746" y="425"/>
                  </a:lnTo>
                  <a:lnTo>
                    <a:pt x="1728" y="413"/>
                  </a:lnTo>
                  <a:lnTo>
                    <a:pt x="1701" y="410"/>
                  </a:lnTo>
                  <a:lnTo>
                    <a:pt x="1718" y="364"/>
                  </a:lnTo>
                  <a:lnTo>
                    <a:pt x="1729" y="326"/>
                  </a:lnTo>
                  <a:lnTo>
                    <a:pt x="1772" y="320"/>
                  </a:lnTo>
                  <a:lnTo>
                    <a:pt x="1821" y="323"/>
                  </a:lnTo>
                  <a:lnTo>
                    <a:pt x="1829" y="314"/>
                  </a:lnTo>
                  <a:lnTo>
                    <a:pt x="1855" y="317"/>
                  </a:lnTo>
                  <a:lnTo>
                    <a:pt x="1869" y="331"/>
                  </a:lnTo>
                  <a:lnTo>
                    <a:pt x="1890" y="329"/>
                  </a:lnTo>
                  <a:lnTo>
                    <a:pt x="1917" y="324"/>
                  </a:lnTo>
                  <a:lnTo>
                    <a:pt x="1892" y="312"/>
                  </a:lnTo>
                  <a:lnTo>
                    <a:pt x="1892" y="280"/>
                  </a:lnTo>
                  <a:lnTo>
                    <a:pt x="1921" y="273"/>
                  </a:lnTo>
                  <a:lnTo>
                    <a:pt x="1961" y="297"/>
                  </a:lnTo>
                  <a:lnTo>
                    <a:pt x="1972" y="275"/>
                  </a:lnTo>
                  <a:lnTo>
                    <a:pt x="1961" y="260"/>
                  </a:lnTo>
                  <a:lnTo>
                    <a:pt x="1977" y="258"/>
                  </a:lnTo>
                  <a:lnTo>
                    <a:pt x="1999" y="285"/>
                  </a:lnTo>
                  <a:lnTo>
                    <a:pt x="1992" y="301"/>
                  </a:lnTo>
                  <a:lnTo>
                    <a:pt x="1989" y="320"/>
                  </a:lnTo>
                  <a:lnTo>
                    <a:pt x="1990" y="345"/>
                  </a:lnTo>
                  <a:lnTo>
                    <a:pt x="1972" y="349"/>
                  </a:lnTo>
                  <a:lnTo>
                    <a:pt x="1981" y="358"/>
                  </a:lnTo>
                  <a:lnTo>
                    <a:pt x="1980" y="370"/>
                  </a:lnTo>
                  <a:lnTo>
                    <a:pt x="2001" y="397"/>
                  </a:lnTo>
                  <a:lnTo>
                    <a:pt x="2053" y="441"/>
                  </a:lnTo>
                  <a:lnTo>
                    <a:pt x="2086" y="471"/>
                  </a:lnTo>
                  <a:lnTo>
                    <a:pt x="2105" y="485"/>
                  </a:lnTo>
                  <a:lnTo>
                    <a:pt x="2110" y="466"/>
                  </a:lnTo>
                  <a:lnTo>
                    <a:pt x="2096" y="446"/>
                  </a:lnTo>
                  <a:lnTo>
                    <a:pt x="2115" y="441"/>
                  </a:lnTo>
                  <a:lnTo>
                    <a:pt x="2098" y="418"/>
                  </a:lnTo>
                  <a:lnTo>
                    <a:pt x="2114" y="408"/>
                  </a:lnTo>
                  <a:lnTo>
                    <a:pt x="2099" y="399"/>
                  </a:lnTo>
                  <a:lnTo>
                    <a:pt x="2088" y="383"/>
                  </a:lnTo>
                  <a:lnTo>
                    <a:pt x="2102" y="382"/>
                  </a:lnTo>
                  <a:lnTo>
                    <a:pt x="2072" y="354"/>
                  </a:lnTo>
                  <a:lnTo>
                    <a:pt x="2050" y="349"/>
                  </a:lnTo>
                  <a:lnTo>
                    <a:pt x="2041" y="341"/>
                  </a:lnTo>
                  <a:lnTo>
                    <a:pt x="2037" y="322"/>
                  </a:lnTo>
                  <a:lnTo>
                    <a:pt x="2027" y="310"/>
                  </a:lnTo>
                  <a:lnTo>
                    <a:pt x="2050" y="312"/>
                  </a:lnTo>
                  <a:lnTo>
                    <a:pt x="2054" y="304"/>
                  </a:lnTo>
                  <a:lnTo>
                    <a:pt x="2069" y="311"/>
                  </a:lnTo>
                  <a:lnTo>
                    <a:pt x="2089" y="296"/>
                  </a:lnTo>
                  <a:lnTo>
                    <a:pt x="2127" y="309"/>
                  </a:lnTo>
                  <a:lnTo>
                    <a:pt x="2121" y="301"/>
                  </a:lnTo>
                  <a:lnTo>
                    <a:pt x="2127" y="289"/>
                  </a:lnTo>
                  <a:lnTo>
                    <a:pt x="2132" y="275"/>
                  </a:lnTo>
                  <a:lnTo>
                    <a:pt x="2142" y="273"/>
                  </a:lnTo>
                  <a:lnTo>
                    <a:pt x="2162" y="259"/>
                  </a:lnTo>
                  <a:lnTo>
                    <a:pt x="2195" y="263"/>
                  </a:lnTo>
                  <a:lnTo>
                    <a:pt x="2192" y="258"/>
                  </a:lnTo>
                  <a:lnTo>
                    <a:pt x="2179" y="250"/>
                  </a:lnTo>
                  <a:lnTo>
                    <a:pt x="2165" y="245"/>
                  </a:lnTo>
                  <a:lnTo>
                    <a:pt x="2135" y="230"/>
                  </a:lnTo>
                  <a:lnTo>
                    <a:pt x="2107" y="220"/>
                  </a:lnTo>
                  <a:lnTo>
                    <a:pt x="2128" y="221"/>
                  </a:lnTo>
                  <a:lnTo>
                    <a:pt x="2134" y="213"/>
                  </a:lnTo>
                  <a:lnTo>
                    <a:pt x="2128" y="210"/>
                  </a:lnTo>
                  <a:lnTo>
                    <a:pt x="2117" y="188"/>
                  </a:lnTo>
                  <a:lnTo>
                    <a:pt x="2124" y="183"/>
                  </a:lnTo>
                  <a:lnTo>
                    <a:pt x="2127" y="194"/>
                  </a:lnTo>
                  <a:lnTo>
                    <a:pt x="2139" y="195"/>
                  </a:lnTo>
                  <a:lnTo>
                    <a:pt x="2136" y="183"/>
                  </a:lnTo>
                  <a:lnTo>
                    <a:pt x="2149" y="185"/>
                  </a:lnTo>
                  <a:lnTo>
                    <a:pt x="2158" y="186"/>
                  </a:lnTo>
                  <a:lnTo>
                    <a:pt x="2154" y="172"/>
                  </a:lnTo>
                  <a:lnTo>
                    <a:pt x="2163" y="168"/>
                  </a:lnTo>
                  <a:lnTo>
                    <a:pt x="2150" y="158"/>
                  </a:lnTo>
                  <a:lnTo>
                    <a:pt x="2155" y="143"/>
                  </a:lnTo>
                  <a:lnTo>
                    <a:pt x="2167" y="151"/>
                  </a:lnTo>
                  <a:lnTo>
                    <a:pt x="2166" y="129"/>
                  </a:lnTo>
                  <a:lnTo>
                    <a:pt x="2163" y="113"/>
                  </a:lnTo>
                  <a:lnTo>
                    <a:pt x="2134" y="115"/>
                  </a:lnTo>
                  <a:lnTo>
                    <a:pt x="2116" y="123"/>
                  </a:lnTo>
                  <a:lnTo>
                    <a:pt x="2102" y="129"/>
                  </a:lnTo>
                  <a:lnTo>
                    <a:pt x="2098" y="133"/>
                  </a:lnTo>
                  <a:lnTo>
                    <a:pt x="2081" y="119"/>
                  </a:lnTo>
                  <a:lnTo>
                    <a:pt x="2021" y="141"/>
                  </a:lnTo>
                  <a:lnTo>
                    <a:pt x="2020" y="142"/>
                  </a:lnTo>
                  <a:lnTo>
                    <a:pt x="2020" y="142"/>
                  </a:lnTo>
                  <a:lnTo>
                    <a:pt x="1988" y="134"/>
                  </a:lnTo>
                  <a:lnTo>
                    <a:pt x="1936" y="126"/>
                  </a:lnTo>
                  <a:lnTo>
                    <a:pt x="1911" y="126"/>
                  </a:lnTo>
                  <a:lnTo>
                    <a:pt x="1861" y="122"/>
                  </a:lnTo>
                  <a:lnTo>
                    <a:pt x="1867" y="130"/>
                  </a:lnTo>
                  <a:lnTo>
                    <a:pt x="1896" y="141"/>
                  </a:lnTo>
                  <a:lnTo>
                    <a:pt x="1888" y="146"/>
                  </a:lnTo>
                  <a:lnTo>
                    <a:pt x="1841" y="131"/>
                  </a:lnTo>
                  <a:lnTo>
                    <a:pt x="1818" y="132"/>
                  </a:lnTo>
                  <a:lnTo>
                    <a:pt x="1788" y="129"/>
                  </a:lnTo>
                  <a:lnTo>
                    <a:pt x="1765" y="130"/>
                  </a:lnTo>
                  <a:lnTo>
                    <a:pt x="1753" y="133"/>
                  </a:lnTo>
                  <a:lnTo>
                    <a:pt x="1729" y="128"/>
                  </a:lnTo>
                  <a:lnTo>
                    <a:pt x="1711" y="115"/>
                  </a:lnTo>
                  <a:lnTo>
                    <a:pt x="1690" y="109"/>
                  </a:lnTo>
                  <a:lnTo>
                    <a:pt x="1660" y="106"/>
                  </a:lnTo>
                  <a:lnTo>
                    <a:pt x="1612" y="109"/>
                  </a:lnTo>
                  <a:lnTo>
                    <a:pt x="1559" y="96"/>
                  </a:lnTo>
                  <a:lnTo>
                    <a:pt x="1533" y="86"/>
                  </a:lnTo>
                  <a:lnTo>
                    <a:pt x="1402" y="75"/>
                  </a:lnTo>
                  <a:lnTo>
                    <a:pt x="1395" y="82"/>
                  </a:lnTo>
                  <a:lnTo>
                    <a:pt x="1426" y="98"/>
                  </a:lnTo>
                  <a:lnTo>
                    <a:pt x="1402" y="96"/>
                  </a:lnTo>
                  <a:lnTo>
                    <a:pt x="1399" y="101"/>
                  </a:lnTo>
                  <a:lnTo>
                    <a:pt x="1367" y="95"/>
                  </a:lnTo>
                  <a:lnTo>
                    <a:pt x="1351" y="100"/>
                  </a:lnTo>
                  <a:lnTo>
                    <a:pt x="1320" y="92"/>
                  </a:lnTo>
                  <a:lnTo>
                    <a:pt x="1331" y="110"/>
                  </a:lnTo>
                  <a:lnTo>
                    <a:pt x="1301" y="103"/>
                  </a:lnTo>
                  <a:lnTo>
                    <a:pt x="1268" y="90"/>
                  </a:lnTo>
                  <a:lnTo>
                    <a:pt x="1267" y="83"/>
                  </a:lnTo>
                  <a:lnTo>
                    <a:pt x="1247" y="72"/>
                  </a:lnTo>
                  <a:lnTo>
                    <a:pt x="1215" y="64"/>
                  </a:lnTo>
                  <a:lnTo>
                    <a:pt x="1195" y="64"/>
                  </a:lnTo>
                  <a:lnTo>
                    <a:pt x="1165" y="61"/>
                  </a:lnTo>
                  <a:lnTo>
                    <a:pt x="1180" y="73"/>
                  </a:lnTo>
                  <a:lnTo>
                    <a:pt x="1124" y="71"/>
                  </a:lnTo>
                  <a:lnTo>
                    <a:pt x="1111" y="63"/>
                  </a:lnTo>
                  <a:lnTo>
                    <a:pt x="1068" y="61"/>
                  </a:lnTo>
                  <a:lnTo>
                    <a:pt x="1051" y="63"/>
                  </a:lnTo>
                  <a:lnTo>
                    <a:pt x="1051" y="68"/>
                  </a:lnTo>
                  <a:lnTo>
                    <a:pt x="1032" y="57"/>
                  </a:lnTo>
                  <a:lnTo>
                    <a:pt x="1024" y="60"/>
                  </a:lnTo>
                  <a:lnTo>
                    <a:pt x="1001" y="56"/>
                  </a:lnTo>
                  <a:lnTo>
                    <a:pt x="983" y="54"/>
                  </a:lnTo>
                  <a:lnTo>
                    <a:pt x="986" y="49"/>
                  </a:lnTo>
                  <a:lnTo>
                    <a:pt x="1008" y="40"/>
                  </a:lnTo>
                  <a:lnTo>
                    <a:pt x="1016" y="36"/>
                  </a:lnTo>
                  <a:lnTo>
                    <a:pt x="1009" y="28"/>
                  </a:lnTo>
                  <a:lnTo>
                    <a:pt x="992" y="22"/>
                  </a:lnTo>
                  <a:lnTo>
                    <a:pt x="955" y="15"/>
                  </a:lnTo>
                  <a:lnTo>
                    <a:pt x="920" y="14"/>
                  </a:lnTo>
                  <a:lnTo>
                    <a:pt x="913" y="18"/>
                  </a:lnTo>
                  <a:lnTo>
                    <a:pt x="901" y="11"/>
                  </a:lnTo>
                  <a:lnTo>
                    <a:pt x="901" y="11"/>
                  </a:lnTo>
                  <a:lnTo>
                    <a:pt x="871" y="8"/>
                  </a:lnTo>
                  <a:lnTo>
                    <a:pt x="883" y="5"/>
                  </a:lnTo>
                  <a:lnTo>
                    <a:pt x="856"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43" name="Freeform 222"/>
            <p:cNvSpPr>
              <a:spLocks/>
            </p:cNvSpPr>
            <p:nvPr/>
          </p:nvSpPr>
          <p:spPr bwMode="auto">
            <a:xfrm>
              <a:off x="5714147" y="5173091"/>
              <a:ext cx="69431" cy="63684"/>
            </a:xfrm>
            <a:custGeom>
              <a:avLst/>
              <a:gdLst>
                <a:gd name="T0" fmla="*/ 36 w 42"/>
                <a:gd name="T1" fmla="*/ 6 h 41"/>
                <a:gd name="T2" fmla="*/ 29 w 42"/>
                <a:gd name="T3" fmla="*/ 0 h 41"/>
                <a:gd name="T4" fmla="*/ 20 w 42"/>
                <a:gd name="T5" fmla="*/ 4 h 41"/>
                <a:gd name="T6" fmla="*/ 10 w 42"/>
                <a:gd name="T7" fmla="*/ 12 h 41"/>
                <a:gd name="T8" fmla="*/ 0 w 42"/>
                <a:gd name="T9" fmla="*/ 25 h 41"/>
                <a:gd name="T10" fmla="*/ 12 w 42"/>
                <a:gd name="T11" fmla="*/ 41 h 41"/>
                <a:gd name="T12" fmla="*/ 18 w 42"/>
                <a:gd name="T13" fmla="*/ 39 h 41"/>
                <a:gd name="T14" fmla="*/ 22 w 42"/>
                <a:gd name="T15" fmla="*/ 32 h 41"/>
                <a:gd name="T16" fmla="*/ 32 w 42"/>
                <a:gd name="T17" fmla="*/ 29 h 41"/>
                <a:gd name="T18" fmla="*/ 36 w 42"/>
                <a:gd name="T19" fmla="*/ 22 h 41"/>
                <a:gd name="T20" fmla="*/ 42 w 42"/>
                <a:gd name="T21" fmla="*/ 12 h 41"/>
                <a:gd name="T22" fmla="*/ 36 w 42"/>
                <a:gd name="T23" fmla="*/ 6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2" h="41">
                  <a:moveTo>
                    <a:pt x="36" y="6"/>
                  </a:moveTo>
                  <a:lnTo>
                    <a:pt x="29" y="0"/>
                  </a:lnTo>
                  <a:lnTo>
                    <a:pt x="20" y="4"/>
                  </a:lnTo>
                  <a:lnTo>
                    <a:pt x="10" y="12"/>
                  </a:lnTo>
                  <a:lnTo>
                    <a:pt x="0" y="25"/>
                  </a:lnTo>
                  <a:lnTo>
                    <a:pt x="12" y="41"/>
                  </a:lnTo>
                  <a:lnTo>
                    <a:pt x="18" y="39"/>
                  </a:lnTo>
                  <a:lnTo>
                    <a:pt x="22" y="32"/>
                  </a:lnTo>
                  <a:lnTo>
                    <a:pt x="32" y="29"/>
                  </a:lnTo>
                  <a:lnTo>
                    <a:pt x="36" y="22"/>
                  </a:lnTo>
                  <a:lnTo>
                    <a:pt x="42" y="12"/>
                  </a:lnTo>
                  <a:lnTo>
                    <a:pt x="36" y="6"/>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grpSp>
      <p:cxnSp>
        <p:nvCxnSpPr>
          <p:cNvPr id="227" name="Straight Connector 226"/>
          <p:cNvCxnSpPr/>
          <p:nvPr userDrawn="1"/>
        </p:nvCxnSpPr>
        <p:spPr>
          <a:xfrm>
            <a:off x="4625975" y="4933243"/>
            <a:ext cx="5400675" cy="0"/>
          </a:xfrm>
          <a:prstGeom prst="line">
            <a:avLst/>
          </a:prstGeom>
          <a:ln w="6350">
            <a:solidFill>
              <a:schemeClr val="bg2"/>
            </a:solidFill>
          </a:ln>
        </p:spPr>
        <p:style>
          <a:lnRef idx="1">
            <a:schemeClr val="accent1"/>
          </a:lnRef>
          <a:fillRef idx="0">
            <a:schemeClr val="accent1"/>
          </a:fillRef>
          <a:effectRef idx="0">
            <a:schemeClr val="accent1"/>
          </a:effectRef>
          <a:fontRef idx="minor">
            <a:schemeClr val="tx1"/>
          </a:fontRef>
        </p:style>
      </p:cxnSp>
      <p:sp>
        <p:nvSpPr>
          <p:cNvPr id="228" name="Text Placeholder 6"/>
          <p:cNvSpPr>
            <a:spLocks noGrp="1"/>
          </p:cNvSpPr>
          <p:nvPr userDrawn="1">
            <p:ph type="body" sz="quarter" idx="74" hasCustomPrompt="1"/>
          </p:nvPr>
        </p:nvSpPr>
        <p:spPr>
          <a:xfrm>
            <a:off x="708029" y="2087563"/>
            <a:ext cx="2981321" cy="224711"/>
          </a:xfrm>
          <a:prstGeom prst="rect">
            <a:avLst/>
          </a:prstGeom>
        </p:spPr>
        <p:txBody>
          <a:bodyPr lIns="0" tIns="0" rIns="0" bIns="0"/>
          <a:lstStyle>
            <a:lvl1pPr marL="0" indent="0">
              <a:buNone/>
              <a:defRPr sz="1400" baseline="0">
                <a:solidFill>
                  <a:schemeClr val="tx1"/>
                </a:solidFill>
                <a:latin typeface="Deutsche Bank Text" charset="0"/>
                <a:ea typeface="Deutsche Bank Text" charset="0"/>
                <a:cs typeface="Deutsche Bank Text" charset="0"/>
              </a:defRPr>
            </a:lvl1pPr>
            <a:lvl2pPr marL="455783" indent="0">
              <a:buNone/>
              <a:defRPr>
                <a:solidFill>
                  <a:srgbClr val="00205B"/>
                </a:solidFill>
                <a:latin typeface="Deutsche Bank Text Beta" charset="0"/>
                <a:ea typeface="Deutsche Bank Text Beta" charset="0"/>
                <a:cs typeface="Deutsche Bank Text Beta" charset="0"/>
              </a:defRPr>
            </a:lvl2pPr>
            <a:lvl3pPr marL="911566" indent="0">
              <a:buNone/>
              <a:defRPr>
                <a:solidFill>
                  <a:srgbClr val="00205B"/>
                </a:solidFill>
                <a:latin typeface="Deutsche Bank Text Beta" charset="0"/>
                <a:ea typeface="Deutsche Bank Text Beta" charset="0"/>
                <a:cs typeface="Deutsche Bank Text Beta" charset="0"/>
              </a:defRPr>
            </a:lvl3pPr>
            <a:lvl4pPr marL="1367348" indent="0">
              <a:buNone/>
              <a:defRPr>
                <a:solidFill>
                  <a:srgbClr val="00205B"/>
                </a:solidFill>
                <a:latin typeface="Deutsche Bank Text Beta" charset="0"/>
                <a:ea typeface="Deutsche Bank Text Beta" charset="0"/>
                <a:cs typeface="Deutsche Bank Text Beta" charset="0"/>
              </a:defRPr>
            </a:lvl4pPr>
            <a:lvl5pPr marL="1823131" indent="0">
              <a:buNone/>
              <a:defRPr>
                <a:solidFill>
                  <a:srgbClr val="00205B"/>
                </a:solidFill>
                <a:latin typeface="Deutsche Bank Text Beta" charset="0"/>
                <a:ea typeface="Deutsche Bank Text Beta" charset="0"/>
                <a:cs typeface="Deutsche Bank Text Beta" charset="0"/>
              </a:defRPr>
            </a:lvl5pPr>
          </a:lstStyle>
          <a:p>
            <a:pPr lvl="0"/>
            <a:r>
              <a:rPr lang="en-US" dirty="0"/>
              <a:t>Deutsche Bank Text Dark Blue 14pt</a:t>
            </a:r>
          </a:p>
        </p:txBody>
      </p:sp>
      <p:sp>
        <p:nvSpPr>
          <p:cNvPr id="229" name="Text Placeholder 8"/>
          <p:cNvSpPr>
            <a:spLocks noGrp="1"/>
          </p:cNvSpPr>
          <p:nvPr userDrawn="1">
            <p:ph type="body" sz="quarter" idx="73" hasCustomPrompt="1"/>
          </p:nvPr>
        </p:nvSpPr>
        <p:spPr>
          <a:xfrm>
            <a:off x="701675" y="2473657"/>
            <a:ext cx="3134620" cy="3935081"/>
          </a:xfrm>
          <a:prstGeom prst="rect">
            <a:avLst/>
          </a:prstGeom>
        </p:spPr>
        <p:txBody>
          <a:bodyPr lIns="0" tIns="0" rIns="0" bIns="0"/>
          <a:lstStyle>
            <a:lvl1pPr marL="252000" indent="-252000">
              <a:lnSpc>
                <a:spcPts val="1400"/>
              </a:lnSpc>
              <a:spcBef>
                <a:spcPts val="1400"/>
              </a:spcBef>
              <a:defRPr sz="1200" baseline="0">
                <a:solidFill>
                  <a:schemeClr val="tx2"/>
                </a:solidFill>
                <a:latin typeface="Deutsche Bank Text" charset="0"/>
                <a:ea typeface="Deutsche Bank Text" charset="0"/>
                <a:cs typeface="Deutsche Bank Text" charset="0"/>
              </a:defRPr>
            </a:lvl1pPr>
            <a:lvl2pPr>
              <a:defRPr sz="1400">
                <a:solidFill>
                  <a:srgbClr val="535B61"/>
                </a:solidFill>
                <a:latin typeface="Deutsche Bank Text Beta" charset="0"/>
                <a:ea typeface="Deutsche Bank Text Beta" charset="0"/>
                <a:cs typeface="Deutsche Bank Text Beta" charset="0"/>
              </a:defRPr>
            </a:lvl2pPr>
            <a:lvl3pPr>
              <a:defRPr sz="1400">
                <a:solidFill>
                  <a:srgbClr val="535B61"/>
                </a:solidFill>
                <a:latin typeface="Deutsche Bank Text Beta" charset="0"/>
                <a:ea typeface="Deutsche Bank Text Beta" charset="0"/>
                <a:cs typeface="Deutsche Bank Text Beta" charset="0"/>
              </a:defRPr>
            </a:lvl3pPr>
            <a:lvl4pPr>
              <a:defRPr sz="1400">
                <a:solidFill>
                  <a:srgbClr val="535B61"/>
                </a:solidFill>
                <a:latin typeface="Deutsche Bank Text Beta" charset="0"/>
                <a:ea typeface="Deutsche Bank Text Beta" charset="0"/>
                <a:cs typeface="Deutsche Bank Text Beta" charset="0"/>
              </a:defRPr>
            </a:lvl4pPr>
            <a:lvl5pPr>
              <a:defRPr sz="1400">
                <a:solidFill>
                  <a:srgbClr val="535B61"/>
                </a:solidFill>
                <a:latin typeface="Deutsche Bank Text Beta" charset="0"/>
                <a:ea typeface="Deutsche Bank Text Beta" charset="0"/>
                <a:cs typeface="Deutsche Bank Text Beta" charset="0"/>
              </a:defRPr>
            </a:lvl5pPr>
          </a:lstStyle>
          <a:p>
            <a:pPr lvl="0"/>
            <a:r>
              <a:rPr lang="en-US" dirty="0"/>
              <a:t>Deutsche Bank Text Dark Grey 12pt</a:t>
            </a:r>
          </a:p>
        </p:txBody>
      </p:sp>
      <p:sp>
        <p:nvSpPr>
          <p:cNvPr id="263" name="TextBox 262"/>
          <p:cNvSpPr txBox="1"/>
          <p:nvPr userDrawn="1"/>
        </p:nvSpPr>
        <p:spPr>
          <a:xfrm>
            <a:off x="4864707" y="5027654"/>
            <a:ext cx="439223" cy="123111"/>
          </a:xfrm>
          <a:prstGeom prst="rect">
            <a:avLst/>
          </a:prstGeom>
          <a:noFill/>
        </p:spPr>
        <p:txBody>
          <a:bodyPr wrap="none" lIns="0" tIns="0" rIns="0" bIns="0" rtlCol="0">
            <a:spAutoFit/>
          </a:bodyPr>
          <a:lstStyle/>
          <a:p>
            <a:r>
              <a:rPr lang="en-US" sz="800" dirty="0">
                <a:solidFill>
                  <a:schemeClr val="tx1"/>
                </a:solidFill>
                <a:latin typeface="Deutsche Bank Text" charset="0"/>
                <a:ea typeface="Deutsche Bank Text" charset="0"/>
                <a:cs typeface="Deutsche Bank Text" charset="0"/>
              </a:rPr>
              <a:t>Americas</a:t>
            </a:r>
          </a:p>
        </p:txBody>
      </p:sp>
      <p:sp>
        <p:nvSpPr>
          <p:cNvPr id="264" name="Oval 263"/>
          <p:cNvSpPr/>
          <p:nvPr userDrawn="1"/>
        </p:nvSpPr>
        <p:spPr>
          <a:xfrm>
            <a:off x="4625975" y="5049860"/>
            <a:ext cx="175689" cy="175689"/>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dirty="0"/>
          </a:p>
        </p:txBody>
      </p:sp>
      <p:sp>
        <p:nvSpPr>
          <p:cNvPr id="265" name="Text Placeholder 238"/>
          <p:cNvSpPr>
            <a:spLocks noGrp="1"/>
          </p:cNvSpPr>
          <p:nvPr>
            <p:ph type="body" sz="quarter" idx="75" hasCustomPrompt="1"/>
          </p:nvPr>
        </p:nvSpPr>
        <p:spPr>
          <a:xfrm>
            <a:off x="4867275" y="5210049"/>
            <a:ext cx="735668" cy="185856"/>
          </a:xfrm>
          <a:prstGeom prst="rect">
            <a:avLst/>
          </a:prstGeom>
        </p:spPr>
        <p:txBody>
          <a:bodyPr lIns="0" tIns="0" rIns="0" bIns="0"/>
          <a:lstStyle>
            <a:lvl1pPr marL="0" indent="0">
              <a:buNone/>
              <a:defRPr sz="1400">
                <a:solidFill>
                  <a:schemeClr val="tx1"/>
                </a:solidFill>
                <a:latin typeface="Deutsche Bank Text" charset="0"/>
                <a:ea typeface="Deutsche Bank Text" charset="0"/>
                <a:cs typeface="Deutsche Bank Text" charset="0"/>
              </a:defRPr>
            </a:lvl1pPr>
          </a:lstStyle>
          <a:p>
            <a:pPr lvl="0"/>
            <a:r>
              <a:rPr lang="en-US" dirty="0"/>
              <a:t>€</a:t>
            </a:r>
            <a:r>
              <a:rPr lang="en-US" dirty="0" err="1"/>
              <a:t>XX.Xbn</a:t>
            </a:r>
            <a:endParaRPr lang="en-US" dirty="0"/>
          </a:p>
        </p:txBody>
      </p:sp>
      <p:sp>
        <p:nvSpPr>
          <p:cNvPr id="266" name="TextBox 265"/>
          <p:cNvSpPr txBox="1"/>
          <p:nvPr userDrawn="1"/>
        </p:nvSpPr>
        <p:spPr>
          <a:xfrm>
            <a:off x="5964884" y="5027654"/>
            <a:ext cx="426399" cy="123111"/>
          </a:xfrm>
          <a:prstGeom prst="rect">
            <a:avLst/>
          </a:prstGeom>
          <a:noFill/>
        </p:spPr>
        <p:txBody>
          <a:bodyPr wrap="none" lIns="0" tIns="0" rIns="0" bIns="0" rtlCol="0">
            <a:spAutoFit/>
          </a:bodyPr>
          <a:lstStyle/>
          <a:p>
            <a:r>
              <a:rPr lang="en-US" sz="800" dirty="0">
                <a:solidFill>
                  <a:schemeClr val="tx1"/>
                </a:solidFill>
                <a:latin typeface="Deutsche Bank Text" charset="0"/>
                <a:ea typeface="Deutsche Bank Text" charset="0"/>
                <a:cs typeface="Deutsche Bank Text" charset="0"/>
              </a:rPr>
              <a:t>Germany</a:t>
            </a:r>
          </a:p>
        </p:txBody>
      </p:sp>
      <p:sp>
        <p:nvSpPr>
          <p:cNvPr id="267" name="Oval 266"/>
          <p:cNvSpPr/>
          <p:nvPr userDrawn="1"/>
        </p:nvSpPr>
        <p:spPr>
          <a:xfrm>
            <a:off x="5726152" y="5049860"/>
            <a:ext cx="175689" cy="175689"/>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dirty="0"/>
          </a:p>
        </p:txBody>
      </p:sp>
      <p:sp>
        <p:nvSpPr>
          <p:cNvPr id="268" name="Text Placeholder 238"/>
          <p:cNvSpPr>
            <a:spLocks noGrp="1"/>
          </p:cNvSpPr>
          <p:nvPr>
            <p:ph type="body" sz="quarter" idx="76" hasCustomPrompt="1"/>
          </p:nvPr>
        </p:nvSpPr>
        <p:spPr>
          <a:xfrm>
            <a:off x="5967452" y="5210049"/>
            <a:ext cx="735668" cy="185856"/>
          </a:xfrm>
          <a:prstGeom prst="rect">
            <a:avLst/>
          </a:prstGeom>
        </p:spPr>
        <p:txBody>
          <a:bodyPr lIns="0" tIns="0" rIns="0" bIns="0"/>
          <a:lstStyle>
            <a:lvl1pPr marL="0" indent="0">
              <a:buNone/>
              <a:defRPr sz="1400">
                <a:solidFill>
                  <a:schemeClr val="tx1"/>
                </a:solidFill>
                <a:latin typeface="Deutsche Bank Text" charset="0"/>
                <a:ea typeface="Deutsche Bank Text" charset="0"/>
                <a:cs typeface="Deutsche Bank Text" charset="0"/>
              </a:defRPr>
            </a:lvl1pPr>
          </a:lstStyle>
          <a:p>
            <a:pPr lvl="0"/>
            <a:r>
              <a:rPr lang="en-US" dirty="0"/>
              <a:t>€</a:t>
            </a:r>
            <a:r>
              <a:rPr lang="en-US" dirty="0" err="1"/>
              <a:t>XX.Xbn</a:t>
            </a:r>
            <a:endParaRPr lang="en-US" dirty="0"/>
          </a:p>
        </p:txBody>
      </p:sp>
      <p:sp>
        <p:nvSpPr>
          <p:cNvPr id="269" name="TextBox 268"/>
          <p:cNvSpPr txBox="1"/>
          <p:nvPr userDrawn="1"/>
        </p:nvSpPr>
        <p:spPr>
          <a:xfrm>
            <a:off x="7148000" y="5027654"/>
            <a:ext cx="298159" cy="123111"/>
          </a:xfrm>
          <a:prstGeom prst="rect">
            <a:avLst/>
          </a:prstGeom>
          <a:noFill/>
        </p:spPr>
        <p:txBody>
          <a:bodyPr wrap="none" lIns="0" tIns="0" rIns="0" bIns="0" rtlCol="0">
            <a:spAutoFit/>
          </a:bodyPr>
          <a:lstStyle/>
          <a:p>
            <a:r>
              <a:rPr lang="en-US" sz="800" dirty="0">
                <a:solidFill>
                  <a:schemeClr val="tx1"/>
                </a:solidFill>
                <a:latin typeface="Deutsche Bank Text" charset="0"/>
                <a:ea typeface="Deutsche Bank Text" charset="0"/>
                <a:cs typeface="Deutsche Bank Text" charset="0"/>
              </a:rPr>
              <a:t>EMEA</a:t>
            </a:r>
          </a:p>
        </p:txBody>
      </p:sp>
      <p:sp>
        <p:nvSpPr>
          <p:cNvPr id="270" name="Oval 269"/>
          <p:cNvSpPr/>
          <p:nvPr userDrawn="1"/>
        </p:nvSpPr>
        <p:spPr>
          <a:xfrm>
            <a:off x="6909268" y="5049860"/>
            <a:ext cx="175689" cy="175689"/>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dirty="0"/>
          </a:p>
        </p:txBody>
      </p:sp>
      <p:sp>
        <p:nvSpPr>
          <p:cNvPr id="271" name="Text Placeholder 238"/>
          <p:cNvSpPr>
            <a:spLocks noGrp="1"/>
          </p:cNvSpPr>
          <p:nvPr>
            <p:ph type="body" sz="quarter" idx="77" hasCustomPrompt="1"/>
          </p:nvPr>
        </p:nvSpPr>
        <p:spPr>
          <a:xfrm>
            <a:off x="7150568" y="5210049"/>
            <a:ext cx="735668" cy="185856"/>
          </a:xfrm>
          <a:prstGeom prst="rect">
            <a:avLst/>
          </a:prstGeom>
        </p:spPr>
        <p:txBody>
          <a:bodyPr lIns="0" tIns="0" rIns="0" bIns="0"/>
          <a:lstStyle>
            <a:lvl1pPr marL="0" indent="0">
              <a:buNone/>
              <a:defRPr sz="1400">
                <a:solidFill>
                  <a:schemeClr val="tx1"/>
                </a:solidFill>
                <a:latin typeface="Deutsche Bank Text" charset="0"/>
                <a:ea typeface="Deutsche Bank Text" charset="0"/>
                <a:cs typeface="Deutsche Bank Text" charset="0"/>
              </a:defRPr>
            </a:lvl1pPr>
          </a:lstStyle>
          <a:p>
            <a:pPr lvl="0"/>
            <a:r>
              <a:rPr lang="en-US" dirty="0"/>
              <a:t>€</a:t>
            </a:r>
            <a:r>
              <a:rPr lang="en-US" dirty="0" err="1"/>
              <a:t>XX.Xbn</a:t>
            </a:r>
            <a:endParaRPr lang="en-US" dirty="0"/>
          </a:p>
        </p:txBody>
      </p:sp>
      <p:sp>
        <p:nvSpPr>
          <p:cNvPr id="272" name="TextBox 271"/>
          <p:cNvSpPr txBox="1"/>
          <p:nvPr userDrawn="1"/>
        </p:nvSpPr>
        <p:spPr>
          <a:xfrm>
            <a:off x="8181744" y="5027654"/>
            <a:ext cx="285335" cy="123111"/>
          </a:xfrm>
          <a:prstGeom prst="rect">
            <a:avLst/>
          </a:prstGeom>
          <a:noFill/>
        </p:spPr>
        <p:txBody>
          <a:bodyPr wrap="none" lIns="0" tIns="0" rIns="0" bIns="0" rtlCol="0">
            <a:spAutoFit/>
          </a:bodyPr>
          <a:lstStyle/>
          <a:p>
            <a:r>
              <a:rPr lang="en-US" sz="800" dirty="0">
                <a:solidFill>
                  <a:schemeClr val="tx1"/>
                </a:solidFill>
                <a:latin typeface="Deutsche Bank Text" charset="0"/>
                <a:ea typeface="Deutsche Bank Text" charset="0"/>
                <a:cs typeface="Deutsche Bank Text" charset="0"/>
              </a:rPr>
              <a:t>APAC</a:t>
            </a:r>
          </a:p>
        </p:txBody>
      </p:sp>
      <p:sp>
        <p:nvSpPr>
          <p:cNvPr id="273" name="Oval 272"/>
          <p:cNvSpPr/>
          <p:nvPr userDrawn="1"/>
        </p:nvSpPr>
        <p:spPr>
          <a:xfrm>
            <a:off x="7943012" y="5049860"/>
            <a:ext cx="175689" cy="175689"/>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dirty="0"/>
          </a:p>
        </p:txBody>
      </p:sp>
      <p:sp>
        <p:nvSpPr>
          <p:cNvPr id="274" name="Text Placeholder 238"/>
          <p:cNvSpPr>
            <a:spLocks noGrp="1"/>
          </p:cNvSpPr>
          <p:nvPr>
            <p:ph type="body" sz="quarter" idx="78" hasCustomPrompt="1"/>
          </p:nvPr>
        </p:nvSpPr>
        <p:spPr>
          <a:xfrm>
            <a:off x="8184312" y="5210049"/>
            <a:ext cx="735668" cy="185856"/>
          </a:xfrm>
          <a:prstGeom prst="rect">
            <a:avLst/>
          </a:prstGeom>
        </p:spPr>
        <p:txBody>
          <a:bodyPr lIns="0" tIns="0" rIns="0" bIns="0"/>
          <a:lstStyle>
            <a:lvl1pPr marL="0" indent="0">
              <a:buNone/>
              <a:defRPr sz="1400">
                <a:solidFill>
                  <a:schemeClr val="tx1"/>
                </a:solidFill>
                <a:latin typeface="Deutsche Bank Text" charset="0"/>
                <a:ea typeface="Deutsche Bank Text" charset="0"/>
                <a:cs typeface="Deutsche Bank Text" charset="0"/>
              </a:defRPr>
            </a:lvl1pPr>
          </a:lstStyle>
          <a:p>
            <a:pPr lvl="0"/>
            <a:r>
              <a:rPr lang="en-US" dirty="0"/>
              <a:t>€</a:t>
            </a:r>
            <a:r>
              <a:rPr lang="en-US" dirty="0" err="1"/>
              <a:t>XX.Xbn</a:t>
            </a:r>
            <a:endParaRPr lang="en-US" dirty="0"/>
          </a:p>
        </p:txBody>
      </p:sp>
      <p:sp>
        <p:nvSpPr>
          <p:cNvPr id="239" name="Text Placeholder 6"/>
          <p:cNvSpPr>
            <a:spLocks noGrp="1"/>
          </p:cNvSpPr>
          <p:nvPr>
            <p:ph type="body" sz="quarter" idx="72" hasCustomPrompt="1"/>
          </p:nvPr>
        </p:nvSpPr>
        <p:spPr>
          <a:xfrm>
            <a:off x="702650" y="6764338"/>
            <a:ext cx="9324000" cy="268287"/>
          </a:xfrm>
          <a:prstGeom prst="rect">
            <a:avLst/>
          </a:prstGeom>
        </p:spPr>
        <p:txBody>
          <a:bodyPr lIns="0" tIns="0" rIns="0" bIns="0" anchor="b"/>
          <a:lstStyle>
            <a:lvl1pPr marL="0" indent="0">
              <a:lnSpc>
                <a:spcPts val="800"/>
              </a:lnSpc>
              <a:spcBef>
                <a:spcPts val="0"/>
              </a:spcBef>
              <a:buNone/>
              <a:defRPr sz="800">
                <a:solidFill>
                  <a:schemeClr val="tx2"/>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8pt</a:t>
            </a:r>
          </a:p>
        </p:txBody>
      </p:sp>
    </p:spTree>
    <p:extLst>
      <p:ext uri="{BB962C8B-B14F-4D97-AF65-F5344CB8AC3E}">
        <p14:creationId xmlns:p14="http://schemas.microsoft.com/office/powerpoint/2010/main" val="125060005"/>
      </p:ext>
    </p:extLst>
  </p:cSld>
  <p:clrMapOvr>
    <a:masterClrMapping/>
  </p:clrMapOvr>
</p:sldLayout>
</file>

<file path=ppt/slideLayouts/slideLayout42.xml><?xml version="1.0" encoding="utf-8"?>
<p:sldLayout xmlns:a="http://schemas.openxmlformats.org/drawingml/2006/main" xmlns:r="http://schemas.openxmlformats.org/officeDocument/2006/relationships" xmlns:p="http://schemas.openxmlformats.org/presentationml/2006/main" preserve="1" userDrawn="1">
  <p:cSld name="6_1 Column Text/1 Column Map">
    <p:spTree>
      <p:nvGrpSpPr>
        <p:cNvPr id="1" name=""/>
        <p:cNvGrpSpPr/>
        <p:nvPr/>
      </p:nvGrpSpPr>
      <p:grpSpPr>
        <a:xfrm>
          <a:off x="0" y="0"/>
          <a:ext cx="0" cy="0"/>
          <a:chOff x="0" y="0"/>
          <a:chExt cx="0" cy="0"/>
        </a:xfrm>
      </p:grpSpPr>
      <p:sp>
        <p:nvSpPr>
          <p:cNvPr id="3" name="Text Placeholder 2"/>
          <p:cNvSpPr>
            <a:spLocks noGrp="1"/>
          </p:cNvSpPr>
          <p:nvPr>
            <p:ph type="body" sz="quarter" idx="62" hasCustomPrompt="1"/>
          </p:nvPr>
        </p:nvSpPr>
        <p:spPr>
          <a:xfrm>
            <a:off x="701675" y="441325"/>
            <a:ext cx="3060700" cy="173038"/>
          </a:xfrm>
          <a:prstGeom prst="rect">
            <a:avLst/>
          </a:prstGeom>
        </p:spPr>
        <p:txBody>
          <a:bodyPr lIns="0" tIns="0" rIns="0" bIns="0"/>
          <a:lstStyle>
            <a:lvl1pPr marL="0" indent="0">
              <a:buNone/>
              <a:defRPr sz="997" b="0" i="0" baseline="0">
                <a:solidFill>
                  <a:schemeClr val="accent2"/>
                </a:solidFill>
                <a:latin typeface="Deutsche Bank Text" charset="0"/>
                <a:ea typeface="Deutsche Bank Text" charset="0"/>
                <a:cs typeface="Deutsche Bank Text" charset="0"/>
              </a:defRPr>
            </a:lvl1pPr>
            <a:lvl2pPr marL="455783" indent="0">
              <a:buNone/>
              <a:defRPr/>
            </a:lvl2pPr>
            <a:lvl3pPr marL="911565" indent="0">
              <a:buNone/>
              <a:defRPr/>
            </a:lvl3pPr>
            <a:lvl4pPr marL="1367348" indent="0">
              <a:buNone/>
              <a:defRPr/>
            </a:lvl4pPr>
            <a:lvl5pPr marL="1823131" indent="0">
              <a:buNone/>
              <a:defRPr/>
            </a:lvl5pPr>
          </a:lstStyle>
          <a:p>
            <a:pPr lvl="0"/>
            <a:r>
              <a:rPr lang="en-US" dirty="0"/>
              <a:t>Deutsche Bank Text Orange 10pt</a:t>
            </a:r>
          </a:p>
        </p:txBody>
      </p:sp>
      <p:sp>
        <p:nvSpPr>
          <p:cNvPr id="4" name="Text Placeholder 5"/>
          <p:cNvSpPr>
            <a:spLocks noGrp="1"/>
          </p:cNvSpPr>
          <p:nvPr>
            <p:ph type="body" sz="quarter" idx="63" hasCustomPrompt="1"/>
          </p:nvPr>
        </p:nvSpPr>
        <p:spPr>
          <a:xfrm>
            <a:off x="701674" y="824430"/>
            <a:ext cx="8532813" cy="478908"/>
          </a:xfrm>
          <a:prstGeom prst="rect">
            <a:avLst/>
          </a:prstGeom>
        </p:spPr>
        <p:txBody>
          <a:bodyPr lIns="0" tIns="0" rIns="0" bIns="0"/>
          <a:lstStyle>
            <a:lvl1pPr marL="0" indent="0">
              <a:lnSpc>
                <a:spcPts val="4000"/>
              </a:lnSpc>
              <a:spcBef>
                <a:spcPts val="0"/>
              </a:spcBef>
              <a:buNone/>
              <a:defRPr sz="3600" baseline="0">
                <a:solidFill>
                  <a:schemeClr val="tx1"/>
                </a:solidFill>
                <a:latin typeface="Deutsche Bank Display" charset="0"/>
                <a:ea typeface="Deutsche Bank Display" charset="0"/>
                <a:cs typeface="Deutsche Bank Display" charset="0"/>
              </a:defRPr>
            </a:lvl1pPr>
            <a:lvl2pPr marL="455783" indent="0">
              <a:buNone/>
              <a:defRPr sz="3600">
                <a:latin typeface="Deutsche Bank Display Beta" charset="0"/>
                <a:ea typeface="Deutsche Bank Display Beta" charset="0"/>
                <a:cs typeface="Deutsche Bank Display Beta" charset="0"/>
              </a:defRPr>
            </a:lvl2pPr>
            <a:lvl3pPr marL="911566" indent="0">
              <a:buNone/>
              <a:defRPr sz="3600">
                <a:latin typeface="Deutsche Bank Display Beta" charset="0"/>
                <a:ea typeface="Deutsche Bank Display Beta" charset="0"/>
                <a:cs typeface="Deutsche Bank Display Beta" charset="0"/>
              </a:defRPr>
            </a:lvl3pPr>
            <a:lvl4pPr marL="1367348" indent="0">
              <a:buNone/>
              <a:defRPr sz="3600">
                <a:latin typeface="Deutsche Bank Display Beta" charset="0"/>
                <a:ea typeface="Deutsche Bank Display Beta" charset="0"/>
                <a:cs typeface="Deutsche Bank Display Beta" charset="0"/>
              </a:defRPr>
            </a:lvl4pPr>
            <a:lvl5pPr marL="1823131" indent="0">
              <a:buNone/>
              <a:defRPr sz="3600">
                <a:latin typeface="Deutsche Bank Display Beta" charset="0"/>
                <a:ea typeface="Deutsche Bank Display Beta" charset="0"/>
                <a:cs typeface="Deutsche Bank Display Beta" charset="0"/>
              </a:defRPr>
            </a:lvl5pPr>
          </a:lstStyle>
          <a:p>
            <a:pPr lvl="0"/>
            <a:r>
              <a:rPr lang="en-US" dirty="0"/>
              <a:t>Deutsche Bank Display Dark Blue 36pt</a:t>
            </a:r>
          </a:p>
        </p:txBody>
      </p:sp>
      <p:sp>
        <p:nvSpPr>
          <p:cNvPr id="8" name="Freeform 207"/>
          <p:cNvSpPr>
            <a:spLocks/>
          </p:cNvSpPr>
          <p:nvPr userDrawn="1"/>
        </p:nvSpPr>
        <p:spPr bwMode="auto">
          <a:xfrm>
            <a:off x="4811877" y="2526542"/>
            <a:ext cx="26495" cy="10668"/>
          </a:xfrm>
          <a:custGeom>
            <a:avLst/>
            <a:gdLst>
              <a:gd name="T0" fmla="*/ 21 w 28"/>
              <a:gd name="T1" fmla="*/ 9 h 12"/>
              <a:gd name="T2" fmla="*/ 8 w 28"/>
              <a:gd name="T3" fmla="*/ 12 h 12"/>
              <a:gd name="T4" fmla="*/ 3 w 28"/>
              <a:gd name="T5" fmla="*/ 8 h 12"/>
              <a:gd name="T6" fmla="*/ 0 w 28"/>
              <a:gd name="T7" fmla="*/ 3 h 12"/>
              <a:gd name="T8" fmla="*/ 19 w 28"/>
              <a:gd name="T9" fmla="*/ 0 h 12"/>
              <a:gd name="T10" fmla="*/ 28 w 28"/>
              <a:gd name="T11" fmla="*/ 1 h 12"/>
              <a:gd name="T12" fmla="*/ 21 w 28"/>
              <a:gd name="T13" fmla="*/ 9 h 12"/>
            </a:gdLst>
            <a:ahLst/>
            <a:cxnLst>
              <a:cxn ang="0">
                <a:pos x="T0" y="T1"/>
              </a:cxn>
              <a:cxn ang="0">
                <a:pos x="T2" y="T3"/>
              </a:cxn>
              <a:cxn ang="0">
                <a:pos x="T4" y="T5"/>
              </a:cxn>
              <a:cxn ang="0">
                <a:pos x="T6" y="T7"/>
              </a:cxn>
              <a:cxn ang="0">
                <a:pos x="T8" y="T9"/>
              </a:cxn>
              <a:cxn ang="0">
                <a:pos x="T10" y="T11"/>
              </a:cxn>
              <a:cxn ang="0">
                <a:pos x="T12" y="T13"/>
              </a:cxn>
            </a:cxnLst>
            <a:rect l="0" t="0" r="r" b="b"/>
            <a:pathLst>
              <a:path w="28" h="12">
                <a:moveTo>
                  <a:pt x="21" y="9"/>
                </a:moveTo>
                <a:lnTo>
                  <a:pt x="8" y="12"/>
                </a:lnTo>
                <a:lnTo>
                  <a:pt x="3" y="8"/>
                </a:lnTo>
                <a:lnTo>
                  <a:pt x="0" y="3"/>
                </a:lnTo>
                <a:lnTo>
                  <a:pt x="19" y="0"/>
                </a:lnTo>
                <a:lnTo>
                  <a:pt x="28" y="1"/>
                </a:lnTo>
                <a:lnTo>
                  <a:pt x="21" y="9"/>
                </a:lnTo>
                <a:close/>
              </a:path>
            </a:pathLst>
          </a:custGeom>
          <a:solidFill>
            <a:srgbClr val="6CABCD"/>
          </a:solid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9" name="Freeform 208"/>
          <p:cNvSpPr>
            <a:spLocks/>
          </p:cNvSpPr>
          <p:nvPr userDrawn="1"/>
        </p:nvSpPr>
        <p:spPr bwMode="auto">
          <a:xfrm>
            <a:off x="4827965" y="2468752"/>
            <a:ext cx="38796" cy="13337"/>
          </a:xfrm>
          <a:custGeom>
            <a:avLst/>
            <a:gdLst>
              <a:gd name="T0" fmla="*/ 10 w 41"/>
              <a:gd name="T1" fmla="*/ 0 h 15"/>
              <a:gd name="T2" fmla="*/ 14 w 41"/>
              <a:gd name="T3" fmla="*/ 4 h 15"/>
              <a:gd name="T4" fmla="*/ 26 w 41"/>
              <a:gd name="T5" fmla="*/ 2 h 15"/>
              <a:gd name="T6" fmla="*/ 30 w 41"/>
              <a:gd name="T7" fmla="*/ 7 h 15"/>
              <a:gd name="T8" fmla="*/ 41 w 41"/>
              <a:gd name="T9" fmla="*/ 9 h 15"/>
              <a:gd name="T10" fmla="*/ 37 w 41"/>
              <a:gd name="T11" fmla="*/ 11 h 15"/>
              <a:gd name="T12" fmla="*/ 21 w 41"/>
              <a:gd name="T13" fmla="*/ 15 h 15"/>
              <a:gd name="T14" fmla="*/ 16 w 41"/>
              <a:gd name="T15" fmla="*/ 11 h 15"/>
              <a:gd name="T16" fmla="*/ 15 w 41"/>
              <a:gd name="T17" fmla="*/ 8 h 15"/>
              <a:gd name="T18" fmla="*/ 1 w 41"/>
              <a:gd name="T19" fmla="*/ 9 h 15"/>
              <a:gd name="T20" fmla="*/ 0 w 41"/>
              <a:gd name="T21" fmla="*/ 7 h 15"/>
              <a:gd name="T22" fmla="*/ 10 w 41"/>
              <a:gd name="T23"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1" h="15">
                <a:moveTo>
                  <a:pt x="10" y="0"/>
                </a:moveTo>
                <a:lnTo>
                  <a:pt x="14" y="4"/>
                </a:lnTo>
                <a:lnTo>
                  <a:pt x="26" y="2"/>
                </a:lnTo>
                <a:lnTo>
                  <a:pt x="30" y="7"/>
                </a:lnTo>
                <a:lnTo>
                  <a:pt x="41" y="9"/>
                </a:lnTo>
                <a:lnTo>
                  <a:pt x="37" y="11"/>
                </a:lnTo>
                <a:lnTo>
                  <a:pt x="21" y="15"/>
                </a:lnTo>
                <a:lnTo>
                  <a:pt x="16" y="11"/>
                </a:lnTo>
                <a:lnTo>
                  <a:pt x="15" y="8"/>
                </a:lnTo>
                <a:lnTo>
                  <a:pt x="1" y="9"/>
                </a:lnTo>
                <a:lnTo>
                  <a:pt x="0" y="7"/>
                </a:lnTo>
                <a:lnTo>
                  <a:pt x="10" y="0"/>
                </a:lnTo>
                <a:close/>
              </a:path>
            </a:pathLst>
          </a:custGeom>
          <a:solidFill>
            <a:srgbClr val="6CABCD"/>
          </a:solid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grpSp>
        <p:nvGrpSpPr>
          <p:cNvPr id="10" name="Group 9"/>
          <p:cNvGrpSpPr/>
          <p:nvPr userDrawn="1"/>
        </p:nvGrpSpPr>
        <p:grpSpPr>
          <a:xfrm>
            <a:off x="4728608" y="2190472"/>
            <a:ext cx="2278565" cy="2457402"/>
            <a:chOff x="720000" y="1735728"/>
            <a:chExt cx="3980771" cy="4293210"/>
          </a:xfrm>
          <a:solidFill>
            <a:schemeClr val="accent4"/>
          </a:solidFill>
        </p:grpSpPr>
        <p:sp>
          <p:nvSpPr>
            <p:cNvPr id="189" name="Freeform 188"/>
            <p:cNvSpPr>
              <a:spLocks noEditPoints="1"/>
            </p:cNvSpPr>
            <p:nvPr/>
          </p:nvSpPr>
          <p:spPr bwMode="auto">
            <a:xfrm>
              <a:off x="2883965" y="4952529"/>
              <a:ext cx="467840" cy="1065536"/>
            </a:xfrm>
            <a:custGeom>
              <a:avLst/>
              <a:gdLst>
                <a:gd name="T0" fmla="*/ 331 w 1160"/>
                <a:gd name="T1" fmla="*/ 82 h 2811"/>
                <a:gd name="T2" fmla="*/ 436 w 1160"/>
                <a:gd name="T3" fmla="*/ 17 h 2811"/>
                <a:gd name="T4" fmla="*/ 602 w 1160"/>
                <a:gd name="T5" fmla="*/ 174 h 2811"/>
                <a:gd name="T6" fmla="*/ 761 w 1160"/>
                <a:gd name="T7" fmla="*/ 250 h 2811"/>
                <a:gd name="T8" fmla="*/ 855 w 1160"/>
                <a:gd name="T9" fmla="*/ 321 h 2811"/>
                <a:gd name="T10" fmla="*/ 877 w 1160"/>
                <a:gd name="T11" fmla="*/ 473 h 2811"/>
                <a:gd name="T12" fmla="*/ 1016 w 1160"/>
                <a:gd name="T13" fmla="*/ 472 h 2811"/>
                <a:gd name="T14" fmla="*/ 1076 w 1160"/>
                <a:gd name="T15" fmla="*/ 332 h 2811"/>
                <a:gd name="T16" fmla="*/ 1153 w 1160"/>
                <a:gd name="T17" fmla="*/ 365 h 2811"/>
                <a:gd name="T18" fmla="*/ 1105 w 1160"/>
                <a:gd name="T19" fmla="*/ 480 h 2811"/>
                <a:gd name="T20" fmla="*/ 990 w 1160"/>
                <a:gd name="T21" fmla="*/ 597 h 2811"/>
                <a:gd name="T22" fmla="*/ 904 w 1160"/>
                <a:gd name="T23" fmla="*/ 781 h 2811"/>
                <a:gd name="T24" fmla="*/ 914 w 1160"/>
                <a:gd name="T25" fmla="*/ 953 h 2811"/>
                <a:gd name="T26" fmla="*/ 907 w 1160"/>
                <a:gd name="T27" fmla="*/ 1027 h 2811"/>
                <a:gd name="T28" fmla="*/ 1014 w 1160"/>
                <a:gd name="T29" fmla="*/ 1144 h 2811"/>
                <a:gd name="T30" fmla="*/ 1067 w 1160"/>
                <a:gd name="T31" fmla="*/ 1239 h 2811"/>
                <a:gd name="T32" fmla="*/ 1027 w 1160"/>
                <a:gd name="T33" fmla="*/ 1389 h 2811"/>
                <a:gd name="T34" fmla="*/ 797 w 1160"/>
                <a:gd name="T35" fmla="*/ 1452 h 2811"/>
                <a:gd name="T36" fmla="*/ 745 w 1160"/>
                <a:gd name="T37" fmla="*/ 1494 h 2811"/>
                <a:gd name="T38" fmla="*/ 770 w 1160"/>
                <a:gd name="T39" fmla="*/ 1600 h 2811"/>
                <a:gd name="T40" fmla="*/ 668 w 1160"/>
                <a:gd name="T41" fmla="*/ 1641 h 2811"/>
                <a:gd name="T42" fmla="*/ 573 w 1160"/>
                <a:gd name="T43" fmla="*/ 1632 h 2811"/>
                <a:gd name="T44" fmla="*/ 659 w 1160"/>
                <a:gd name="T45" fmla="*/ 1741 h 2811"/>
                <a:gd name="T46" fmla="*/ 722 w 1160"/>
                <a:gd name="T47" fmla="*/ 1759 h 2811"/>
                <a:gd name="T48" fmla="*/ 626 w 1160"/>
                <a:gd name="T49" fmla="*/ 1837 h 2811"/>
                <a:gd name="T50" fmla="*/ 639 w 1160"/>
                <a:gd name="T51" fmla="*/ 1966 h 2811"/>
                <a:gd name="T52" fmla="*/ 536 w 1160"/>
                <a:gd name="T53" fmla="*/ 2010 h 2811"/>
                <a:gd name="T54" fmla="*/ 623 w 1160"/>
                <a:gd name="T55" fmla="*/ 2134 h 2811"/>
                <a:gd name="T56" fmla="*/ 695 w 1160"/>
                <a:gd name="T57" fmla="*/ 2225 h 2811"/>
                <a:gd name="T58" fmla="*/ 626 w 1160"/>
                <a:gd name="T59" fmla="*/ 2369 h 2811"/>
                <a:gd name="T60" fmla="*/ 567 w 1160"/>
                <a:gd name="T61" fmla="*/ 2441 h 2811"/>
                <a:gd name="T62" fmla="*/ 683 w 1160"/>
                <a:gd name="T63" fmla="*/ 2574 h 2811"/>
                <a:gd name="T64" fmla="*/ 590 w 1160"/>
                <a:gd name="T65" fmla="*/ 2557 h 2811"/>
                <a:gd name="T66" fmla="*/ 383 w 1160"/>
                <a:gd name="T67" fmla="*/ 2498 h 2811"/>
                <a:gd name="T68" fmla="*/ 317 w 1160"/>
                <a:gd name="T69" fmla="*/ 2442 h 2811"/>
                <a:gd name="T70" fmla="*/ 241 w 1160"/>
                <a:gd name="T71" fmla="*/ 2324 h 2811"/>
                <a:gd name="T72" fmla="*/ 278 w 1160"/>
                <a:gd name="T73" fmla="*/ 2234 h 2811"/>
                <a:gd name="T74" fmla="*/ 264 w 1160"/>
                <a:gd name="T75" fmla="*/ 2121 h 2811"/>
                <a:gd name="T76" fmla="*/ 226 w 1160"/>
                <a:gd name="T77" fmla="*/ 1961 h 2811"/>
                <a:gd name="T78" fmla="*/ 232 w 1160"/>
                <a:gd name="T79" fmla="*/ 1914 h 2811"/>
                <a:gd name="T80" fmla="*/ 206 w 1160"/>
                <a:gd name="T81" fmla="*/ 1862 h 2811"/>
                <a:gd name="T82" fmla="*/ 119 w 1160"/>
                <a:gd name="T83" fmla="*/ 1733 h 2811"/>
                <a:gd name="T84" fmla="*/ 99 w 1160"/>
                <a:gd name="T85" fmla="*/ 1613 h 2811"/>
                <a:gd name="T86" fmla="*/ 88 w 1160"/>
                <a:gd name="T87" fmla="*/ 1451 h 2811"/>
                <a:gd name="T88" fmla="*/ 78 w 1160"/>
                <a:gd name="T89" fmla="*/ 1338 h 2811"/>
                <a:gd name="T90" fmla="*/ 98 w 1160"/>
                <a:gd name="T91" fmla="*/ 1204 h 2811"/>
                <a:gd name="T92" fmla="*/ 102 w 1160"/>
                <a:gd name="T93" fmla="*/ 1051 h 2811"/>
                <a:gd name="T94" fmla="*/ 63 w 1160"/>
                <a:gd name="T95" fmla="*/ 957 h 2811"/>
                <a:gd name="T96" fmla="*/ 27 w 1160"/>
                <a:gd name="T97" fmla="*/ 723 h 2811"/>
                <a:gd name="T98" fmla="*/ 17 w 1160"/>
                <a:gd name="T99" fmla="*/ 564 h 2811"/>
                <a:gd name="T100" fmla="*/ 94 w 1160"/>
                <a:gd name="T101" fmla="*/ 431 h 2811"/>
                <a:gd name="T102" fmla="*/ 77 w 1160"/>
                <a:gd name="T103" fmla="*/ 370 h 2811"/>
                <a:gd name="T104" fmla="*/ 128 w 1160"/>
                <a:gd name="T105" fmla="*/ 186 h 2811"/>
                <a:gd name="T106" fmla="*/ 130 w 1160"/>
                <a:gd name="T107" fmla="*/ 77 h 2811"/>
                <a:gd name="T108" fmla="*/ 281 w 1160"/>
                <a:gd name="T109" fmla="*/ 20 h 2811"/>
                <a:gd name="T110" fmla="*/ 889 w 1160"/>
                <a:gd name="T111" fmla="*/ 2811 h 2811"/>
                <a:gd name="T112" fmla="*/ 806 w 1160"/>
                <a:gd name="T113" fmla="*/ 2780 h 2811"/>
                <a:gd name="T114" fmla="*/ 662 w 1160"/>
                <a:gd name="T115" fmla="*/ 2598 h 2811"/>
                <a:gd name="T116" fmla="*/ 759 w 1160"/>
                <a:gd name="T117" fmla="*/ 2697 h 2811"/>
                <a:gd name="T118" fmla="*/ 959 w 1160"/>
                <a:gd name="T119" fmla="*/ 2766 h 28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160" h="2811">
                  <a:moveTo>
                    <a:pt x="281" y="20"/>
                  </a:moveTo>
                  <a:lnTo>
                    <a:pt x="331" y="82"/>
                  </a:lnTo>
                  <a:lnTo>
                    <a:pt x="352" y="13"/>
                  </a:lnTo>
                  <a:lnTo>
                    <a:pt x="436" y="17"/>
                  </a:lnTo>
                  <a:lnTo>
                    <a:pt x="450" y="35"/>
                  </a:lnTo>
                  <a:lnTo>
                    <a:pt x="602" y="174"/>
                  </a:lnTo>
                  <a:lnTo>
                    <a:pt x="663" y="187"/>
                  </a:lnTo>
                  <a:lnTo>
                    <a:pt x="761" y="250"/>
                  </a:lnTo>
                  <a:lnTo>
                    <a:pt x="840" y="283"/>
                  </a:lnTo>
                  <a:lnTo>
                    <a:pt x="855" y="321"/>
                  </a:lnTo>
                  <a:lnTo>
                    <a:pt x="801" y="450"/>
                  </a:lnTo>
                  <a:lnTo>
                    <a:pt x="877" y="473"/>
                  </a:lnTo>
                  <a:lnTo>
                    <a:pt x="960" y="486"/>
                  </a:lnTo>
                  <a:lnTo>
                    <a:pt x="1016" y="472"/>
                  </a:lnTo>
                  <a:lnTo>
                    <a:pt x="1074" y="407"/>
                  </a:lnTo>
                  <a:lnTo>
                    <a:pt x="1076" y="332"/>
                  </a:lnTo>
                  <a:lnTo>
                    <a:pt x="1111" y="316"/>
                  </a:lnTo>
                  <a:lnTo>
                    <a:pt x="1153" y="365"/>
                  </a:lnTo>
                  <a:lnTo>
                    <a:pt x="1160" y="433"/>
                  </a:lnTo>
                  <a:lnTo>
                    <a:pt x="1105" y="480"/>
                  </a:lnTo>
                  <a:lnTo>
                    <a:pt x="1060" y="514"/>
                  </a:lnTo>
                  <a:lnTo>
                    <a:pt x="990" y="597"/>
                  </a:lnTo>
                  <a:lnTo>
                    <a:pt x="911" y="713"/>
                  </a:lnTo>
                  <a:lnTo>
                    <a:pt x="904" y="781"/>
                  </a:lnTo>
                  <a:lnTo>
                    <a:pt x="899" y="868"/>
                  </a:lnTo>
                  <a:lnTo>
                    <a:pt x="914" y="953"/>
                  </a:lnTo>
                  <a:lnTo>
                    <a:pt x="902" y="972"/>
                  </a:lnTo>
                  <a:lnTo>
                    <a:pt x="907" y="1027"/>
                  </a:lnTo>
                  <a:lnTo>
                    <a:pt x="910" y="1071"/>
                  </a:lnTo>
                  <a:lnTo>
                    <a:pt x="1014" y="1144"/>
                  </a:lnTo>
                  <a:lnTo>
                    <a:pt x="1015" y="1202"/>
                  </a:lnTo>
                  <a:lnTo>
                    <a:pt x="1067" y="1239"/>
                  </a:lnTo>
                  <a:lnTo>
                    <a:pt x="1071" y="1280"/>
                  </a:lnTo>
                  <a:lnTo>
                    <a:pt x="1027" y="1389"/>
                  </a:lnTo>
                  <a:lnTo>
                    <a:pt x="933" y="1434"/>
                  </a:lnTo>
                  <a:lnTo>
                    <a:pt x="797" y="1452"/>
                  </a:lnTo>
                  <a:lnTo>
                    <a:pt x="719" y="1443"/>
                  </a:lnTo>
                  <a:lnTo>
                    <a:pt x="745" y="1494"/>
                  </a:lnTo>
                  <a:lnTo>
                    <a:pt x="747" y="1557"/>
                  </a:lnTo>
                  <a:lnTo>
                    <a:pt x="770" y="1600"/>
                  </a:lnTo>
                  <a:lnTo>
                    <a:pt x="736" y="1629"/>
                  </a:lnTo>
                  <a:lnTo>
                    <a:pt x="668" y="1641"/>
                  </a:lnTo>
                  <a:lnTo>
                    <a:pt x="594" y="1610"/>
                  </a:lnTo>
                  <a:lnTo>
                    <a:pt x="573" y="1632"/>
                  </a:lnTo>
                  <a:lnTo>
                    <a:pt x="606" y="1716"/>
                  </a:lnTo>
                  <a:lnTo>
                    <a:pt x="659" y="1741"/>
                  </a:lnTo>
                  <a:lnTo>
                    <a:pt x="689" y="1715"/>
                  </a:lnTo>
                  <a:lnTo>
                    <a:pt x="722" y="1759"/>
                  </a:lnTo>
                  <a:lnTo>
                    <a:pt x="666" y="1785"/>
                  </a:lnTo>
                  <a:lnTo>
                    <a:pt x="626" y="1837"/>
                  </a:lnTo>
                  <a:lnTo>
                    <a:pt x="641" y="1922"/>
                  </a:lnTo>
                  <a:lnTo>
                    <a:pt x="639" y="1966"/>
                  </a:lnTo>
                  <a:lnTo>
                    <a:pt x="575" y="1967"/>
                  </a:lnTo>
                  <a:lnTo>
                    <a:pt x="536" y="2010"/>
                  </a:lnTo>
                  <a:lnTo>
                    <a:pt x="537" y="2072"/>
                  </a:lnTo>
                  <a:lnTo>
                    <a:pt x="623" y="2134"/>
                  </a:lnTo>
                  <a:lnTo>
                    <a:pt x="693" y="2150"/>
                  </a:lnTo>
                  <a:lnTo>
                    <a:pt x="695" y="2225"/>
                  </a:lnTo>
                  <a:lnTo>
                    <a:pt x="633" y="2272"/>
                  </a:lnTo>
                  <a:lnTo>
                    <a:pt x="626" y="2369"/>
                  </a:lnTo>
                  <a:lnTo>
                    <a:pt x="578" y="2402"/>
                  </a:lnTo>
                  <a:lnTo>
                    <a:pt x="567" y="2441"/>
                  </a:lnTo>
                  <a:lnTo>
                    <a:pt x="621" y="2527"/>
                  </a:lnTo>
                  <a:lnTo>
                    <a:pt x="683" y="2574"/>
                  </a:lnTo>
                  <a:lnTo>
                    <a:pt x="654" y="2570"/>
                  </a:lnTo>
                  <a:lnTo>
                    <a:pt x="590" y="2557"/>
                  </a:lnTo>
                  <a:lnTo>
                    <a:pt x="429" y="2546"/>
                  </a:lnTo>
                  <a:lnTo>
                    <a:pt x="383" y="2498"/>
                  </a:lnTo>
                  <a:lnTo>
                    <a:pt x="359" y="2436"/>
                  </a:lnTo>
                  <a:lnTo>
                    <a:pt x="317" y="2442"/>
                  </a:lnTo>
                  <a:lnTo>
                    <a:pt x="282" y="2412"/>
                  </a:lnTo>
                  <a:lnTo>
                    <a:pt x="241" y="2324"/>
                  </a:lnTo>
                  <a:lnTo>
                    <a:pt x="277" y="2287"/>
                  </a:lnTo>
                  <a:lnTo>
                    <a:pt x="278" y="2234"/>
                  </a:lnTo>
                  <a:lnTo>
                    <a:pt x="255" y="2192"/>
                  </a:lnTo>
                  <a:lnTo>
                    <a:pt x="264" y="2121"/>
                  </a:lnTo>
                  <a:lnTo>
                    <a:pt x="250" y="2010"/>
                  </a:lnTo>
                  <a:lnTo>
                    <a:pt x="226" y="1961"/>
                  </a:lnTo>
                  <a:lnTo>
                    <a:pt x="250" y="1945"/>
                  </a:lnTo>
                  <a:lnTo>
                    <a:pt x="232" y="1914"/>
                  </a:lnTo>
                  <a:lnTo>
                    <a:pt x="195" y="1897"/>
                  </a:lnTo>
                  <a:lnTo>
                    <a:pt x="206" y="1862"/>
                  </a:lnTo>
                  <a:lnTo>
                    <a:pt x="165" y="1830"/>
                  </a:lnTo>
                  <a:lnTo>
                    <a:pt x="119" y="1733"/>
                  </a:lnTo>
                  <a:lnTo>
                    <a:pt x="141" y="1716"/>
                  </a:lnTo>
                  <a:lnTo>
                    <a:pt x="99" y="1613"/>
                  </a:lnTo>
                  <a:lnTo>
                    <a:pt x="90" y="1526"/>
                  </a:lnTo>
                  <a:lnTo>
                    <a:pt x="88" y="1451"/>
                  </a:lnTo>
                  <a:lnTo>
                    <a:pt x="121" y="1420"/>
                  </a:lnTo>
                  <a:lnTo>
                    <a:pt x="78" y="1338"/>
                  </a:lnTo>
                  <a:lnTo>
                    <a:pt x="58" y="1260"/>
                  </a:lnTo>
                  <a:lnTo>
                    <a:pt x="98" y="1204"/>
                  </a:lnTo>
                  <a:lnTo>
                    <a:pt x="80" y="1134"/>
                  </a:lnTo>
                  <a:lnTo>
                    <a:pt x="102" y="1051"/>
                  </a:lnTo>
                  <a:lnTo>
                    <a:pt x="85" y="973"/>
                  </a:lnTo>
                  <a:lnTo>
                    <a:pt x="63" y="957"/>
                  </a:lnTo>
                  <a:lnTo>
                    <a:pt x="0" y="811"/>
                  </a:lnTo>
                  <a:lnTo>
                    <a:pt x="27" y="723"/>
                  </a:lnTo>
                  <a:lnTo>
                    <a:pt x="5" y="641"/>
                  </a:lnTo>
                  <a:lnTo>
                    <a:pt x="17" y="564"/>
                  </a:lnTo>
                  <a:lnTo>
                    <a:pt x="51" y="484"/>
                  </a:lnTo>
                  <a:lnTo>
                    <a:pt x="94" y="431"/>
                  </a:lnTo>
                  <a:lnTo>
                    <a:pt x="67" y="397"/>
                  </a:lnTo>
                  <a:lnTo>
                    <a:pt x="77" y="370"/>
                  </a:lnTo>
                  <a:lnTo>
                    <a:pt x="54" y="228"/>
                  </a:lnTo>
                  <a:lnTo>
                    <a:pt x="128" y="186"/>
                  </a:lnTo>
                  <a:lnTo>
                    <a:pt x="142" y="98"/>
                  </a:lnTo>
                  <a:lnTo>
                    <a:pt x="130" y="77"/>
                  </a:lnTo>
                  <a:lnTo>
                    <a:pt x="182" y="0"/>
                  </a:lnTo>
                  <a:lnTo>
                    <a:pt x="281" y="20"/>
                  </a:lnTo>
                  <a:moveTo>
                    <a:pt x="947" y="2807"/>
                  </a:moveTo>
                  <a:lnTo>
                    <a:pt x="889" y="2811"/>
                  </a:lnTo>
                  <a:lnTo>
                    <a:pt x="845" y="2782"/>
                  </a:lnTo>
                  <a:lnTo>
                    <a:pt x="806" y="2780"/>
                  </a:lnTo>
                  <a:lnTo>
                    <a:pt x="739" y="2780"/>
                  </a:lnTo>
                  <a:lnTo>
                    <a:pt x="662" y="2598"/>
                  </a:lnTo>
                  <a:lnTo>
                    <a:pt x="702" y="2636"/>
                  </a:lnTo>
                  <a:lnTo>
                    <a:pt x="759" y="2697"/>
                  </a:lnTo>
                  <a:lnTo>
                    <a:pt x="862" y="2746"/>
                  </a:lnTo>
                  <a:lnTo>
                    <a:pt x="959" y="2766"/>
                  </a:lnTo>
                  <a:lnTo>
                    <a:pt x="947" y="2807"/>
                  </a:lnTo>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90" name="Freeform 189"/>
            <p:cNvSpPr>
              <a:spLocks/>
            </p:cNvSpPr>
            <p:nvPr/>
          </p:nvSpPr>
          <p:spPr bwMode="auto">
            <a:xfrm>
              <a:off x="2611196" y="3434993"/>
              <a:ext cx="24798" cy="48152"/>
            </a:xfrm>
            <a:custGeom>
              <a:avLst/>
              <a:gdLst>
                <a:gd name="T0" fmla="*/ 13 w 15"/>
                <a:gd name="T1" fmla="*/ 30 h 31"/>
                <a:gd name="T2" fmla="*/ 8 w 15"/>
                <a:gd name="T3" fmla="*/ 31 h 31"/>
                <a:gd name="T4" fmla="*/ 5 w 15"/>
                <a:gd name="T5" fmla="*/ 19 h 31"/>
                <a:gd name="T6" fmla="*/ 0 w 15"/>
                <a:gd name="T7" fmla="*/ 13 h 31"/>
                <a:gd name="T8" fmla="*/ 6 w 15"/>
                <a:gd name="T9" fmla="*/ 0 h 31"/>
                <a:gd name="T10" fmla="*/ 11 w 15"/>
                <a:gd name="T11" fmla="*/ 0 h 31"/>
                <a:gd name="T12" fmla="*/ 15 w 15"/>
                <a:gd name="T13" fmla="*/ 18 h 31"/>
                <a:gd name="T14" fmla="*/ 13 w 15"/>
                <a:gd name="T15" fmla="*/ 30 h 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 h="31">
                  <a:moveTo>
                    <a:pt x="13" y="30"/>
                  </a:moveTo>
                  <a:lnTo>
                    <a:pt x="8" y="31"/>
                  </a:lnTo>
                  <a:lnTo>
                    <a:pt x="5" y="19"/>
                  </a:lnTo>
                  <a:lnTo>
                    <a:pt x="0" y="13"/>
                  </a:lnTo>
                  <a:lnTo>
                    <a:pt x="6" y="0"/>
                  </a:lnTo>
                  <a:lnTo>
                    <a:pt x="11" y="0"/>
                  </a:lnTo>
                  <a:lnTo>
                    <a:pt x="15" y="18"/>
                  </a:lnTo>
                  <a:lnTo>
                    <a:pt x="13" y="3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91" name="Freeform 190"/>
            <p:cNvSpPr>
              <a:spLocks/>
            </p:cNvSpPr>
            <p:nvPr/>
          </p:nvSpPr>
          <p:spPr bwMode="auto">
            <a:xfrm>
              <a:off x="2606237" y="3380629"/>
              <a:ext cx="34717" cy="15533"/>
            </a:xfrm>
            <a:custGeom>
              <a:avLst/>
              <a:gdLst>
                <a:gd name="T0" fmla="*/ 20 w 21"/>
                <a:gd name="T1" fmla="*/ 6 h 10"/>
                <a:gd name="T2" fmla="*/ 0 w 21"/>
                <a:gd name="T3" fmla="*/ 10 h 10"/>
                <a:gd name="T4" fmla="*/ 0 w 21"/>
                <a:gd name="T5" fmla="*/ 2 h 10"/>
                <a:gd name="T6" fmla="*/ 9 w 21"/>
                <a:gd name="T7" fmla="*/ 0 h 10"/>
                <a:gd name="T8" fmla="*/ 21 w 21"/>
                <a:gd name="T9" fmla="*/ 1 h 10"/>
                <a:gd name="T10" fmla="*/ 20 w 21"/>
                <a:gd name="T11" fmla="*/ 6 h 10"/>
              </a:gdLst>
              <a:ahLst/>
              <a:cxnLst>
                <a:cxn ang="0">
                  <a:pos x="T0" y="T1"/>
                </a:cxn>
                <a:cxn ang="0">
                  <a:pos x="T2" y="T3"/>
                </a:cxn>
                <a:cxn ang="0">
                  <a:pos x="T4" y="T5"/>
                </a:cxn>
                <a:cxn ang="0">
                  <a:pos x="T6" y="T7"/>
                </a:cxn>
                <a:cxn ang="0">
                  <a:pos x="T8" y="T9"/>
                </a:cxn>
                <a:cxn ang="0">
                  <a:pos x="T10" y="T11"/>
                </a:cxn>
              </a:cxnLst>
              <a:rect l="0" t="0" r="r" b="b"/>
              <a:pathLst>
                <a:path w="21" h="10">
                  <a:moveTo>
                    <a:pt x="20" y="6"/>
                  </a:moveTo>
                  <a:lnTo>
                    <a:pt x="0" y="10"/>
                  </a:lnTo>
                  <a:lnTo>
                    <a:pt x="0" y="2"/>
                  </a:lnTo>
                  <a:lnTo>
                    <a:pt x="9" y="0"/>
                  </a:lnTo>
                  <a:lnTo>
                    <a:pt x="21" y="1"/>
                  </a:lnTo>
                  <a:lnTo>
                    <a:pt x="20" y="6"/>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92" name="Freeform 191"/>
            <p:cNvSpPr>
              <a:spLocks/>
            </p:cNvSpPr>
            <p:nvPr/>
          </p:nvSpPr>
          <p:spPr bwMode="auto">
            <a:xfrm>
              <a:off x="2642606" y="3375970"/>
              <a:ext cx="21492" cy="37278"/>
            </a:xfrm>
            <a:custGeom>
              <a:avLst/>
              <a:gdLst>
                <a:gd name="T0" fmla="*/ 13 w 13"/>
                <a:gd name="T1" fmla="*/ 9 h 24"/>
                <a:gd name="T2" fmla="*/ 7 w 13"/>
                <a:gd name="T3" fmla="*/ 24 h 24"/>
                <a:gd name="T4" fmla="*/ 5 w 13"/>
                <a:gd name="T5" fmla="*/ 21 h 24"/>
                <a:gd name="T6" fmla="*/ 7 w 13"/>
                <a:gd name="T7" fmla="*/ 10 h 24"/>
                <a:gd name="T8" fmla="*/ 0 w 13"/>
                <a:gd name="T9" fmla="*/ 2 h 24"/>
                <a:gd name="T10" fmla="*/ 1 w 13"/>
                <a:gd name="T11" fmla="*/ 0 h 24"/>
                <a:gd name="T12" fmla="*/ 13 w 13"/>
                <a:gd name="T13" fmla="*/ 9 h 24"/>
              </a:gdLst>
              <a:ahLst/>
              <a:cxnLst>
                <a:cxn ang="0">
                  <a:pos x="T0" y="T1"/>
                </a:cxn>
                <a:cxn ang="0">
                  <a:pos x="T2" y="T3"/>
                </a:cxn>
                <a:cxn ang="0">
                  <a:pos x="T4" y="T5"/>
                </a:cxn>
                <a:cxn ang="0">
                  <a:pos x="T6" y="T7"/>
                </a:cxn>
                <a:cxn ang="0">
                  <a:pos x="T8" y="T9"/>
                </a:cxn>
                <a:cxn ang="0">
                  <a:pos x="T10" y="T11"/>
                </a:cxn>
                <a:cxn ang="0">
                  <a:pos x="T12" y="T13"/>
                </a:cxn>
              </a:cxnLst>
              <a:rect l="0" t="0" r="r" b="b"/>
              <a:pathLst>
                <a:path w="13" h="24">
                  <a:moveTo>
                    <a:pt x="13" y="9"/>
                  </a:moveTo>
                  <a:lnTo>
                    <a:pt x="7" y="24"/>
                  </a:lnTo>
                  <a:lnTo>
                    <a:pt x="5" y="21"/>
                  </a:lnTo>
                  <a:lnTo>
                    <a:pt x="7" y="10"/>
                  </a:lnTo>
                  <a:lnTo>
                    <a:pt x="0" y="2"/>
                  </a:lnTo>
                  <a:lnTo>
                    <a:pt x="1" y="0"/>
                  </a:lnTo>
                  <a:lnTo>
                    <a:pt x="13" y="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93" name="Freeform 192"/>
            <p:cNvSpPr>
              <a:spLocks/>
            </p:cNvSpPr>
            <p:nvPr/>
          </p:nvSpPr>
          <p:spPr bwMode="auto">
            <a:xfrm>
              <a:off x="2247506" y="3650897"/>
              <a:ext cx="42982" cy="83876"/>
            </a:xfrm>
            <a:custGeom>
              <a:avLst/>
              <a:gdLst>
                <a:gd name="T0" fmla="*/ 6 w 26"/>
                <a:gd name="T1" fmla="*/ 14 h 54"/>
                <a:gd name="T2" fmla="*/ 6 w 26"/>
                <a:gd name="T3" fmla="*/ 11 h 54"/>
                <a:gd name="T4" fmla="*/ 9 w 26"/>
                <a:gd name="T5" fmla="*/ 11 h 54"/>
                <a:gd name="T6" fmla="*/ 12 w 26"/>
                <a:gd name="T7" fmla="*/ 13 h 54"/>
                <a:gd name="T8" fmla="*/ 20 w 26"/>
                <a:gd name="T9" fmla="*/ 0 h 54"/>
                <a:gd name="T10" fmla="*/ 23 w 26"/>
                <a:gd name="T11" fmla="*/ 0 h 54"/>
                <a:gd name="T12" fmla="*/ 23 w 26"/>
                <a:gd name="T13" fmla="*/ 3 h 54"/>
                <a:gd name="T14" fmla="*/ 26 w 26"/>
                <a:gd name="T15" fmla="*/ 3 h 54"/>
                <a:gd name="T16" fmla="*/ 25 w 26"/>
                <a:gd name="T17" fmla="*/ 9 h 54"/>
                <a:gd name="T18" fmla="*/ 21 w 26"/>
                <a:gd name="T19" fmla="*/ 18 h 54"/>
                <a:gd name="T20" fmla="*/ 22 w 26"/>
                <a:gd name="T21" fmla="*/ 21 h 54"/>
                <a:gd name="T22" fmla="*/ 19 w 26"/>
                <a:gd name="T23" fmla="*/ 29 h 54"/>
                <a:gd name="T24" fmla="*/ 20 w 26"/>
                <a:gd name="T25" fmla="*/ 31 h 54"/>
                <a:gd name="T26" fmla="*/ 17 w 26"/>
                <a:gd name="T27" fmla="*/ 41 h 54"/>
                <a:gd name="T28" fmla="*/ 13 w 26"/>
                <a:gd name="T29" fmla="*/ 46 h 54"/>
                <a:gd name="T30" fmla="*/ 10 w 26"/>
                <a:gd name="T31" fmla="*/ 47 h 54"/>
                <a:gd name="T32" fmla="*/ 5 w 26"/>
                <a:gd name="T33" fmla="*/ 54 h 54"/>
                <a:gd name="T34" fmla="*/ 0 w 26"/>
                <a:gd name="T35" fmla="*/ 54 h 54"/>
                <a:gd name="T36" fmla="*/ 4 w 26"/>
                <a:gd name="T37" fmla="*/ 31 h 54"/>
                <a:gd name="T38" fmla="*/ 6 w 26"/>
                <a:gd name="T39" fmla="*/ 14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6" h="54">
                  <a:moveTo>
                    <a:pt x="6" y="14"/>
                  </a:moveTo>
                  <a:lnTo>
                    <a:pt x="6" y="11"/>
                  </a:lnTo>
                  <a:lnTo>
                    <a:pt x="9" y="11"/>
                  </a:lnTo>
                  <a:lnTo>
                    <a:pt x="12" y="13"/>
                  </a:lnTo>
                  <a:lnTo>
                    <a:pt x="20" y="0"/>
                  </a:lnTo>
                  <a:lnTo>
                    <a:pt x="23" y="0"/>
                  </a:lnTo>
                  <a:lnTo>
                    <a:pt x="23" y="3"/>
                  </a:lnTo>
                  <a:lnTo>
                    <a:pt x="26" y="3"/>
                  </a:lnTo>
                  <a:lnTo>
                    <a:pt x="25" y="9"/>
                  </a:lnTo>
                  <a:lnTo>
                    <a:pt x="21" y="18"/>
                  </a:lnTo>
                  <a:lnTo>
                    <a:pt x="22" y="21"/>
                  </a:lnTo>
                  <a:lnTo>
                    <a:pt x="19" y="29"/>
                  </a:lnTo>
                  <a:lnTo>
                    <a:pt x="20" y="31"/>
                  </a:lnTo>
                  <a:lnTo>
                    <a:pt x="17" y="41"/>
                  </a:lnTo>
                  <a:lnTo>
                    <a:pt x="13" y="46"/>
                  </a:lnTo>
                  <a:lnTo>
                    <a:pt x="10" y="47"/>
                  </a:lnTo>
                  <a:lnTo>
                    <a:pt x="5" y="54"/>
                  </a:lnTo>
                  <a:lnTo>
                    <a:pt x="0" y="54"/>
                  </a:lnTo>
                  <a:lnTo>
                    <a:pt x="4" y="31"/>
                  </a:lnTo>
                  <a:lnTo>
                    <a:pt x="6" y="14"/>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94" name="Freeform 193"/>
            <p:cNvSpPr>
              <a:spLocks/>
            </p:cNvSpPr>
            <p:nvPr/>
          </p:nvSpPr>
          <p:spPr bwMode="auto">
            <a:xfrm>
              <a:off x="2826105" y="4562661"/>
              <a:ext cx="380223" cy="424040"/>
            </a:xfrm>
            <a:custGeom>
              <a:avLst/>
              <a:gdLst>
                <a:gd name="T0" fmla="*/ 141 w 230"/>
                <a:gd name="T1" fmla="*/ 255 h 273"/>
                <a:gd name="T2" fmla="*/ 121 w 230"/>
                <a:gd name="T3" fmla="*/ 254 h 273"/>
                <a:gd name="T4" fmla="*/ 116 w 230"/>
                <a:gd name="T5" fmla="*/ 271 h 273"/>
                <a:gd name="T6" fmla="*/ 104 w 230"/>
                <a:gd name="T7" fmla="*/ 256 h 273"/>
                <a:gd name="T8" fmla="*/ 79 w 230"/>
                <a:gd name="T9" fmla="*/ 251 h 273"/>
                <a:gd name="T10" fmla="*/ 67 w 230"/>
                <a:gd name="T11" fmla="*/ 270 h 273"/>
                <a:gd name="T12" fmla="*/ 54 w 230"/>
                <a:gd name="T13" fmla="*/ 273 h 273"/>
                <a:gd name="T14" fmla="*/ 43 w 230"/>
                <a:gd name="T15" fmla="*/ 244 h 273"/>
                <a:gd name="T16" fmla="*/ 31 w 230"/>
                <a:gd name="T17" fmla="*/ 221 h 273"/>
                <a:gd name="T18" fmla="*/ 34 w 230"/>
                <a:gd name="T19" fmla="*/ 201 h 273"/>
                <a:gd name="T20" fmla="*/ 24 w 230"/>
                <a:gd name="T21" fmla="*/ 192 h 273"/>
                <a:gd name="T22" fmla="*/ 20 w 230"/>
                <a:gd name="T23" fmla="*/ 177 h 273"/>
                <a:gd name="T24" fmla="*/ 10 w 230"/>
                <a:gd name="T25" fmla="*/ 163 h 273"/>
                <a:gd name="T26" fmla="*/ 19 w 230"/>
                <a:gd name="T27" fmla="*/ 140 h 273"/>
                <a:gd name="T28" fmla="*/ 10 w 230"/>
                <a:gd name="T29" fmla="*/ 123 h 273"/>
                <a:gd name="T30" fmla="*/ 13 w 230"/>
                <a:gd name="T31" fmla="*/ 116 h 273"/>
                <a:gd name="T32" fmla="*/ 10 w 230"/>
                <a:gd name="T33" fmla="*/ 108 h 273"/>
                <a:gd name="T34" fmla="*/ 16 w 230"/>
                <a:gd name="T35" fmla="*/ 98 h 273"/>
                <a:gd name="T36" fmla="*/ 15 w 230"/>
                <a:gd name="T37" fmla="*/ 80 h 273"/>
                <a:gd name="T38" fmla="*/ 15 w 230"/>
                <a:gd name="T39" fmla="*/ 65 h 273"/>
                <a:gd name="T40" fmla="*/ 18 w 230"/>
                <a:gd name="T41" fmla="*/ 58 h 273"/>
                <a:gd name="T42" fmla="*/ 0 w 230"/>
                <a:gd name="T43" fmla="*/ 25 h 273"/>
                <a:gd name="T44" fmla="*/ 14 w 230"/>
                <a:gd name="T45" fmla="*/ 27 h 273"/>
                <a:gd name="T46" fmla="*/ 23 w 230"/>
                <a:gd name="T47" fmla="*/ 26 h 273"/>
                <a:gd name="T48" fmla="*/ 27 w 230"/>
                <a:gd name="T49" fmla="*/ 20 h 273"/>
                <a:gd name="T50" fmla="*/ 43 w 230"/>
                <a:gd name="T51" fmla="*/ 12 h 273"/>
                <a:gd name="T52" fmla="*/ 52 w 230"/>
                <a:gd name="T53" fmla="*/ 4 h 273"/>
                <a:gd name="T54" fmla="*/ 76 w 230"/>
                <a:gd name="T55" fmla="*/ 0 h 273"/>
                <a:gd name="T56" fmla="*/ 74 w 230"/>
                <a:gd name="T57" fmla="*/ 16 h 273"/>
                <a:gd name="T58" fmla="*/ 77 w 230"/>
                <a:gd name="T59" fmla="*/ 24 h 273"/>
                <a:gd name="T60" fmla="*/ 76 w 230"/>
                <a:gd name="T61" fmla="*/ 38 h 273"/>
                <a:gd name="T62" fmla="*/ 97 w 230"/>
                <a:gd name="T63" fmla="*/ 56 h 273"/>
                <a:gd name="T64" fmla="*/ 118 w 230"/>
                <a:gd name="T65" fmla="*/ 60 h 273"/>
                <a:gd name="T66" fmla="*/ 126 w 230"/>
                <a:gd name="T67" fmla="*/ 68 h 273"/>
                <a:gd name="T68" fmla="*/ 138 w 230"/>
                <a:gd name="T69" fmla="*/ 72 h 273"/>
                <a:gd name="T70" fmla="*/ 146 w 230"/>
                <a:gd name="T71" fmla="*/ 78 h 273"/>
                <a:gd name="T72" fmla="*/ 158 w 230"/>
                <a:gd name="T73" fmla="*/ 77 h 273"/>
                <a:gd name="T74" fmla="*/ 169 w 230"/>
                <a:gd name="T75" fmla="*/ 84 h 273"/>
                <a:gd name="T76" fmla="*/ 170 w 230"/>
                <a:gd name="T77" fmla="*/ 96 h 273"/>
                <a:gd name="T78" fmla="*/ 174 w 230"/>
                <a:gd name="T79" fmla="*/ 102 h 273"/>
                <a:gd name="T80" fmla="*/ 175 w 230"/>
                <a:gd name="T81" fmla="*/ 111 h 273"/>
                <a:gd name="T82" fmla="*/ 170 w 230"/>
                <a:gd name="T83" fmla="*/ 111 h 273"/>
                <a:gd name="T84" fmla="*/ 179 w 230"/>
                <a:gd name="T85" fmla="*/ 135 h 273"/>
                <a:gd name="T86" fmla="*/ 213 w 230"/>
                <a:gd name="T87" fmla="*/ 136 h 273"/>
                <a:gd name="T88" fmla="*/ 212 w 230"/>
                <a:gd name="T89" fmla="*/ 148 h 273"/>
                <a:gd name="T90" fmla="*/ 214 w 230"/>
                <a:gd name="T91" fmla="*/ 156 h 273"/>
                <a:gd name="T92" fmla="*/ 225 w 230"/>
                <a:gd name="T93" fmla="*/ 162 h 273"/>
                <a:gd name="T94" fmla="*/ 230 w 230"/>
                <a:gd name="T95" fmla="*/ 175 h 273"/>
                <a:gd name="T96" fmla="*/ 228 w 230"/>
                <a:gd name="T97" fmla="*/ 191 h 273"/>
                <a:gd name="T98" fmla="*/ 224 w 230"/>
                <a:gd name="T99" fmla="*/ 201 h 273"/>
                <a:gd name="T100" fmla="*/ 227 w 230"/>
                <a:gd name="T101" fmla="*/ 212 h 273"/>
                <a:gd name="T102" fmla="*/ 222 w 230"/>
                <a:gd name="T103" fmla="*/ 217 h 273"/>
                <a:gd name="T104" fmla="*/ 221 w 230"/>
                <a:gd name="T105" fmla="*/ 210 h 273"/>
                <a:gd name="T106" fmla="*/ 203 w 230"/>
                <a:gd name="T107" fmla="*/ 200 h 273"/>
                <a:gd name="T108" fmla="*/ 186 w 230"/>
                <a:gd name="T109" fmla="*/ 199 h 273"/>
                <a:gd name="T110" fmla="*/ 155 w 230"/>
                <a:gd name="T111" fmla="*/ 205 h 273"/>
                <a:gd name="T112" fmla="*/ 148 w 230"/>
                <a:gd name="T113" fmla="*/ 224 h 273"/>
                <a:gd name="T114" fmla="*/ 149 w 230"/>
                <a:gd name="T115" fmla="*/ 235 h 273"/>
                <a:gd name="T116" fmla="*/ 145 w 230"/>
                <a:gd name="T117" fmla="*/ 260 h 273"/>
                <a:gd name="T118" fmla="*/ 141 w 230"/>
                <a:gd name="T119" fmla="*/ 255 h 2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30" h="273">
                  <a:moveTo>
                    <a:pt x="141" y="255"/>
                  </a:moveTo>
                  <a:lnTo>
                    <a:pt x="121" y="254"/>
                  </a:lnTo>
                  <a:lnTo>
                    <a:pt x="116" y="271"/>
                  </a:lnTo>
                  <a:lnTo>
                    <a:pt x="104" y="256"/>
                  </a:lnTo>
                  <a:lnTo>
                    <a:pt x="79" y="251"/>
                  </a:lnTo>
                  <a:lnTo>
                    <a:pt x="67" y="270"/>
                  </a:lnTo>
                  <a:lnTo>
                    <a:pt x="54" y="273"/>
                  </a:lnTo>
                  <a:lnTo>
                    <a:pt x="43" y="244"/>
                  </a:lnTo>
                  <a:lnTo>
                    <a:pt x="31" y="221"/>
                  </a:lnTo>
                  <a:lnTo>
                    <a:pt x="34" y="201"/>
                  </a:lnTo>
                  <a:lnTo>
                    <a:pt x="24" y="192"/>
                  </a:lnTo>
                  <a:lnTo>
                    <a:pt x="20" y="177"/>
                  </a:lnTo>
                  <a:lnTo>
                    <a:pt x="10" y="163"/>
                  </a:lnTo>
                  <a:lnTo>
                    <a:pt x="19" y="140"/>
                  </a:lnTo>
                  <a:lnTo>
                    <a:pt x="10" y="123"/>
                  </a:lnTo>
                  <a:lnTo>
                    <a:pt x="13" y="116"/>
                  </a:lnTo>
                  <a:lnTo>
                    <a:pt x="10" y="108"/>
                  </a:lnTo>
                  <a:lnTo>
                    <a:pt x="16" y="98"/>
                  </a:lnTo>
                  <a:lnTo>
                    <a:pt x="15" y="80"/>
                  </a:lnTo>
                  <a:lnTo>
                    <a:pt x="15" y="65"/>
                  </a:lnTo>
                  <a:lnTo>
                    <a:pt x="18" y="58"/>
                  </a:lnTo>
                  <a:lnTo>
                    <a:pt x="0" y="25"/>
                  </a:lnTo>
                  <a:lnTo>
                    <a:pt x="14" y="27"/>
                  </a:lnTo>
                  <a:lnTo>
                    <a:pt x="23" y="26"/>
                  </a:lnTo>
                  <a:lnTo>
                    <a:pt x="27" y="20"/>
                  </a:lnTo>
                  <a:lnTo>
                    <a:pt x="43" y="12"/>
                  </a:lnTo>
                  <a:lnTo>
                    <a:pt x="52" y="4"/>
                  </a:lnTo>
                  <a:lnTo>
                    <a:pt x="76" y="0"/>
                  </a:lnTo>
                  <a:lnTo>
                    <a:pt x="74" y="16"/>
                  </a:lnTo>
                  <a:lnTo>
                    <a:pt x="77" y="24"/>
                  </a:lnTo>
                  <a:lnTo>
                    <a:pt x="76" y="38"/>
                  </a:lnTo>
                  <a:lnTo>
                    <a:pt x="97" y="56"/>
                  </a:lnTo>
                  <a:lnTo>
                    <a:pt x="118" y="60"/>
                  </a:lnTo>
                  <a:lnTo>
                    <a:pt x="126" y="68"/>
                  </a:lnTo>
                  <a:lnTo>
                    <a:pt x="138" y="72"/>
                  </a:lnTo>
                  <a:lnTo>
                    <a:pt x="146" y="78"/>
                  </a:lnTo>
                  <a:lnTo>
                    <a:pt x="158" y="77"/>
                  </a:lnTo>
                  <a:lnTo>
                    <a:pt x="169" y="84"/>
                  </a:lnTo>
                  <a:lnTo>
                    <a:pt x="170" y="96"/>
                  </a:lnTo>
                  <a:lnTo>
                    <a:pt x="174" y="102"/>
                  </a:lnTo>
                  <a:lnTo>
                    <a:pt x="175" y="111"/>
                  </a:lnTo>
                  <a:lnTo>
                    <a:pt x="170" y="111"/>
                  </a:lnTo>
                  <a:lnTo>
                    <a:pt x="179" y="135"/>
                  </a:lnTo>
                  <a:lnTo>
                    <a:pt x="213" y="136"/>
                  </a:lnTo>
                  <a:lnTo>
                    <a:pt x="212" y="148"/>
                  </a:lnTo>
                  <a:lnTo>
                    <a:pt x="214" y="156"/>
                  </a:lnTo>
                  <a:lnTo>
                    <a:pt x="225" y="162"/>
                  </a:lnTo>
                  <a:lnTo>
                    <a:pt x="230" y="175"/>
                  </a:lnTo>
                  <a:lnTo>
                    <a:pt x="228" y="191"/>
                  </a:lnTo>
                  <a:lnTo>
                    <a:pt x="224" y="201"/>
                  </a:lnTo>
                  <a:lnTo>
                    <a:pt x="227" y="212"/>
                  </a:lnTo>
                  <a:lnTo>
                    <a:pt x="222" y="217"/>
                  </a:lnTo>
                  <a:lnTo>
                    <a:pt x="221" y="210"/>
                  </a:lnTo>
                  <a:lnTo>
                    <a:pt x="203" y="200"/>
                  </a:lnTo>
                  <a:lnTo>
                    <a:pt x="186" y="199"/>
                  </a:lnTo>
                  <a:lnTo>
                    <a:pt x="155" y="205"/>
                  </a:lnTo>
                  <a:lnTo>
                    <a:pt x="148" y="224"/>
                  </a:lnTo>
                  <a:lnTo>
                    <a:pt x="149" y="235"/>
                  </a:lnTo>
                  <a:lnTo>
                    <a:pt x="145" y="260"/>
                  </a:lnTo>
                  <a:lnTo>
                    <a:pt x="141" y="25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95" name="Freeform 194"/>
            <p:cNvSpPr>
              <a:spLocks/>
            </p:cNvSpPr>
            <p:nvPr/>
          </p:nvSpPr>
          <p:spPr bwMode="auto">
            <a:xfrm>
              <a:off x="2685589" y="4078043"/>
              <a:ext cx="1190264" cy="1259693"/>
            </a:xfrm>
            <a:custGeom>
              <a:avLst/>
              <a:gdLst>
                <a:gd name="T0" fmla="*/ 390 w 720"/>
                <a:gd name="T1" fmla="*/ 680 h 811"/>
                <a:gd name="T2" fmla="*/ 383 w 720"/>
                <a:gd name="T3" fmla="*/ 644 h 811"/>
                <a:gd name="T4" fmla="*/ 378 w 720"/>
                <a:gd name="T5" fmla="*/ 605 h 811"/>
                <a:gd name="T6" fmla="*/ 358 w 720"/>
                <a:gd name="T7" fmla="*/ 580 h 811"/>
                <a:gd name="T8" fmla="*/ 315 w 720"/>
                <a:gd name="T9" fmla="*/ 568 h 811"/>
                <a:gd name="T10" fmla="*/ 309 w 720"/>
                <a:gd name="T11" fmla="*/ 513 h 811"/>
                <a:gd name="T12" fmla="*/ 299 w 720"/>
                <a:gd name="T13" fmla="*/ 468 h 811"/>
                <a:gd name="T14" fmla="*/ 255 w 720"/>
                <a:gd name="T15" fmla="*/ 423 h 811"/>
                <a:gd name="T16" fmla="*/ 254 w 720"/>
                <a:gd name="T17" fmla="*/ 396 h 811"/>
                <a:gd name="T18" fmla="*/ 211 w 720"/>
                <a:gd name="T19" fmla="*/ 380 h 811"/>
                <a:gd name="T20" fmla="*/ 162 w 720"/>
                <a:gd name="T21" fmla="*/ 336 h 811"/>
                <a:gd name="T22" fmla="*/ 128 w 720"/>
                <a:gd name="T23" fmla="*/ 324 h 811"/>
                <a:gd name="T24" fmla="*/ 85 w 720"/>
                <a:gd name="T25" fmla="*/ 337 h 811"/>
                <a:gd name="T26" fmla="*/ 52 w 720"/>
                <a:gd name="T27" fmla="*/ 319 h 811"/>
                <a:gd name="T28" fmla="*/ 19 w 720"/>
                <a:gd name="T29" fmla="*/ 297 h 811"/>
                <a:gd name="T30" fmla="*/ 4 w 720"/>
                <a:gd name="T31" fmla="*/ 253 h 811"/>
                <a:gd name="T32" fmla="*/ 19 w 720"/>
                <a:gd name="T33" fmla="*/ 219 h 811"/>
                <a:gd name="T34" fmla="*/ 73 w 720"/>
                <a:gd name="T35" fmla="*/ 199 h 811"/>
                <a:gd name="T36" fmla="*/ 70 w 720"/>
                <a:gd name="T37" fmla="*/ 113 h 811"/>
                <a:gd name="T38" fmla="*/ 85 w 720"/>
                <a:gd name="T39" fmla="*/ 89 h 811"/>
                <a:gd name="T40" fmla="*/ 116 w 720"/>
                <a:gd name="T41" fmla="*/ 67 h 811"/>
                <a:gd name="T42" fmla="*/ 138 w 720"/>
                <a:gd name="T43" fmla="*/ 94 h 811"/>
                <a:gd name="T44" fmla="*/ 177 w 720"/>
                <a:gd name="T45" fmla="*/ 78 h 811"/>
                <a:gd name="T46" fmla="*/ 176 w 720"/>
                <a:gd name="T47" fmla="*/ 58 h 811"/>
                <a:gd name="T48" fmla="*/ 170 w 720"/>
                <a:gd name="T49" fmla="*/ 23 h 811"/>
                <a:gd name="T50" fmla="*/ 216 w 720"/>
                <a:gd name="T51" fmla="*/ 23 h 811"/>
                <a:gd name="T52" fmla="*/ 251 w 720"/>
                <a:gd name="T53" fmla="*/ 0 h 811"/>
                <a:gd name="T54" fmla="*/ 263 w 720"/>
                <a:gd name="T55" fmla="*/ 27 h 811"/>
                <a:gd name="T56" fmla="*/ 261 w 720"/>
                <a:gd name="T57" fmla="*/ 72 h 811"/>
                <a:gd name="T58" fmla="*/ 289 w 720"/>
                <a:gd name="T59" fmla="*/ 78 h 811"/>
                <a:gd name="T60" fmla="*/ 318 w 720"/>
                <a:gd name="T61" fmla="*/ 70 h 811"/>
                <a:gd name="T62" fmla="*/ 328 w 720"/>
                <a:gd name="T63" fmla="*/ 57 h 811"/>
                <a:gd name="T64" fmla="*/ 363 w 720"/>
                <a:gd name="T65" fmla="*/ 66 h 811"/>
                <a:gd name="T66" fmla="*/ 384 w 720"/>
                <a:gd name="T67" fmla="*/ 65 h 811"/>
                <a:gd name="T68" fmla="*/ 414 w 720"/>
                <a:gd name="T69" fmla="*/ 22 h 811"/>
                <a:gd name="T70" fmla="*/ 439 w 720"/>
                <a:gd name="T71" fmla="*/ 88 h 811"/>
                <a:gd name="T72" fmla="*/ 464 w 720"/>
                <a:gd name="T73" fmla="*/ 135 h 811"/>
                <a:gd name="T74" fmla="*/ 540 w 720"/>
                <a:gd name="T75" fmla="*/ 154 h 811"/>
                <a:gd name="T76" fmla="*/ 622 w 720"/>
                <a:gd name="T77" fmla="*/ 169 h 811"/>
                <a:gd name="T78" fmla="*/ 703 w 720"/>
                <a:gd name="T79" fmla="*/ 216 h 811"/>
                <a:gd name="T80" fmla="*/ 713 w 720"/>
                <a:gd name="T81" fmla="*/ 296 h 811"/>
                <a:gd name="T82" fmla="*/ 656 w 720"/>
                <a:gd name="T83" fmla="*/ 380 h 811"/>
                <a:gd name="T84" fmla="*/ 646 w 720"/>
                <a:gd name="T85" fmla="*/ 467 h 811"/>
                <a:gd name="T86" fmla="*/ 622 w 720"/>
                <a:gd name="T87" fmla="*/ 544 h 811"/>
                <a:gd name="T88" fmla="*/ 584 w 720"/>
                <a:gd name="T89" fmla="*/ 587 h 811"/>
                <a:gd name="T90" fmla="*/ 505 w 720"/>
                <a:gd name="T91" fmla="*/ 626 h 811"/>
                <a:gd name="T92" fmla="*/ 495 w 720"/>
                <a:gd name="T93" fmla="*/ 695 h 811"/>
                <a:gd name="T94" fmla="*/ 453 w 720"/>
                <a:gd name="T95" fmla="*/ 770 h 811"/>
                <a:gd name="T96" fmla="*/ 422 w 720"/>
                <a:gd name="T97" fmla="*/ 799 h 811"/>
                <a:gd name="T98" fmla="*/ 380 w 720"/>
                <a:gd name="T99" fmla="*/ 750 h 8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720" h="811">
                  <a:moveTo>
                    <a:pt x="342" y="737"/>
                  </a:moveTo>
                  <a:lnTo>
                    <a:pt x="362" y="709"/>
                  </a:lnTo>
                  <a:lnTo>
                    <a:pt x="379" y="689"/>
                  </a:lnTo>
                  <a:lnTo>
                    <a:pt x="390" y="680"/>
                  </a:lnTo>
                  <a:lnTo>
                    <a:pt x="403" y="669"/>
                  </a:lnTo>
                  <a:lnTo>
                    <a:pt x="401" y="652"/>
                  </a:lnTo>
                  <a:lnTo>
                    <a:pt x="391" y="640"/>
                  </a:lnTo>
                  <a:lnTo>
                    <a:pt x="383" y="644"/>
                  </a:lnTo>
                  <a:lnTo>
                    <a:pt x="385" y="632"/>
                  </a:lnTo>
                  <a:lnTo>
                    <a:pt x="386" y="620"/>
                  </a:lnTo>
                  <a:lnTo>
                    <a:pt x="385" y="608"/>
                  </a:lnTo>
                  <a:lnTo>
                    <a:pt x="378" y="605"/>
                  </a:lnTo>
                  <a:lnTo>
                    <a:pt x="371" y="608"/>
                  </a:lnTo>
                  <a:lnTo>
                    <a:pt x="365" y="607"/>
                  </a:lnTo>
                  <a:lnTo>
                    <a:pt x="362" y="599"/>
                  </a:lnTo>
                  <a:lnTo>
                    <a:pt x="358" y="580"/>
                  </a:lnTo>
                  <a:lnTo>
                    <a:pt x="354" y="574"/>
                  </a:lnTo>
                  <a:lnTo>
                    <a:pt x="341" y="568"/>
                  </a:lnTo>
                  <a:lnTo>
                    <a:pt x="334" y="572"/>
                  </a:lnTo>
                  <a:lnTo>
                    <a:pt x="315" y="568"/>
                  </a:lnTo>
                  <a:lnTo>
                    <a:pt x="313" y="540"/>
                  </a:lnTo>
                  <a:lnTo>
                    <a:pt x="307" y="529"/>
                  </a:lnTo>
                  <a:lnTo>
                    <a:pt x="312" y="524"/>
                  </a:lnTo>
                  <a:lnTo>
                    <a:pt x="309" y="513"/>
                  </a:lnTo>
                  <a:lnTo>
                    <a:pt x="313" y="503"/>
                  </a:lnTo>
                  <a:lnTo>
                    <a:pt x="315" y="487"/>
                  </a:lnTo>
                  <a:lnTo>
                    <a:pt x="310" y="474"/>
                  </a:lnTo>
                  <a:lnTo>
                    <a:pt x="299" y="468"/>
                  </a:lnTo>
                  <a:lnTo>
                    <a:pt x="297" y="460"/>
                  </a:lnTo>
                  <a:lnTo>
                    <a:pt x="298" y="448"/>
                  </a:lnTo>
                  <a:lnTo>
                    <a:pt x="264" y="447"/>
                  </a:lnTo>
                  <a:lnTo>
                    <a:pt x="255" y="423"/>
                  </a:lnTo>
                  <a:lnTo>
                    <a:pt x="260" y="423"/>
                  </a:lnTo>
                  <a:lnTo>
                    <a:pt x="259" y="414"/>
                  </a:lnTo>
                  <a:lnTo>
                    <a:pt x="255" y="408"/>
                  </a:lnTo>
                  <a:lnTo>
                    <a:pt x="254" y="396"/>
                  </a:lnTo>
                  <a:lnTo>
                    <a:pt x="243" y="389"/>
                  </a:lnTo>
                  <a:lnTo>
                    <a:pt x="231" y="390"/>
                  </a:lnTo>
                  <a:lnTo>
                    <a:pt x="223" y="384"/>
                  </a:lnTo>
                  <a:lnTo>
                    <a:pt x="211" y="380"/>
                  </a:lnTo>
                  <a:lnTo>
                    <a:pt x="203" y="372"/>
                  </a:lnTo>
                  <a:lnTo>
                    <a:pt x="182" y="368"/>
                  </a:lnTo>
                  <a:lnTo>
                    <a:pt x="161" y="350"/>
                  </a:lnTo>
                  <a:lnTo>
                    <a:pt x="162" y="336"/>
                  </a:lnTo>
                  <a:lnTo>
                    <a:pt x="159" y="328"/>
                  </a:lnTo>
                  <a:lnTo>
                    <a:pt x="161" y="312"/>
                  </a:lnTo>
                  <a:lnTo>
                    <a:pt x="137" y="316"/>
                  </a:lnTo>
                  <a:lnTo>
                    <a:pt x="128" y="324"/>
                  </a:lnTo>
                  <a:lnTo>
                    <a:pt x="112" y="332"/>
                  </a:lnTo>
                  <a:lnTo>
                    <a:pt x="108" y="338"/>
                  </a:lnTo>
                  <a:lnTo>
                    <a:pt x="99" y="339"/>
                  </a:lnTo>
                  <a:lnTo>
                    <a:pt x="85" y="337"/>
                  </a:lnTo>
                  <a:lnTo>
                    <a:pt x="75" y="341"/>
                  </a:lnTo>
                  <a:lnTo>
                    <a:pt x="67" y="338"/>
                  </a:lnTo>
                  <a:lnTo>
                    <a:pt x="66" y="307"/>
                  </a:lnTo>
                  <a:lnTo>
                    <a:pt x="52" y="319"/>
                  </a:lnTo>
                  <a:lnTo>
                    <a:pt x="36" y="318"/>
                  </a:lnTo>
                  <a:lnTo>
                    <a:pt x="28" y="307"/>
                  </a:lnTo>
                  <a:lnTo>
                    <a:pt x="16" y="306"/>
                  </a:lnTo>
                  <a:lnTo>
                    <a:pt x="19" y="297"/>
                  </a:lnTo>
                  <a:lnTo>
                    <a:pt x="9" y="284"/>
                  </a:lnTo>
                  <a:lnTo>
                    <a:pt x="0" y="266"/>
                  </a:lnTo>
                  <a:lnTo>
                    <a:pt x="5" y="262"/>
                  </a:lnTo>
                  <a:lnTo>
                    <a:pt x="4" y="253"/>
                  </a:lnTo>
                  <a:lnTo>
                    <a:pt x="15" y="247"/>
                  </a:lnTo>
                  <a:lnTo>
                    <a:pt x="13" y="236"/>
                  </a:lnTo>
                  <a:lnTo>
                    <a:pt x="18" y="229"/>
                  </a:lnTo>
                  <a:lnTo>
                    <a:pt x="19" y="219"/>
                  </a:lnTo>
                  <a:lnTo>
                    <a:pt x="39" y="205"/>
                  </a:lnTo>
                  <a:lnTo>
                    <a:pt x="54" y="201"/>
                  </a:lnTo>
                  <a:lnTo>
                    <a:pt x="56" y="198"/>
                  </a:lnTo>
                  <a:lnTo>
                    <a:pt x="73" y="199"/>
                  </a:lnTo>
                  <a:lnTo>
                    <a:pt x="80" y="142"/>
                  </a:lnTo>
                  <a:lnTo>
                    <a:pt x="81" y="133"/>
                  </a:lnTo>
                  <a:lnTo>
                    <a:pt x="78" y="121"/>
                  </a:lnTo>
                  <a:lnTo>
                    <a:pt x="70" y="113"/>
                  </a:lnTo>
                  <a:lnTo>
                    <a:pt x="70" y="98"/>
                  </a:lnTo>
                  <a:lnTo>
                    <a:pt x="80" y="95"/>
                  </a:lnTo>
                  <a:lnTo>
                    <a:pt x="84" y="97"/>
                  </a:lnTo>
                  <a:lnTo>
                    <a:pt x="85" y="89"/>
                  </a:lnTo>
                  <a:lnTo>
                    <a:pt x="74" y="87"/>
                  </a:lnTo>
                  <a:lnTo>
                    <a:pt x="74" y="74"/>
                  </a:lnTo>
                  <a:lnTo>
                    <a:pt x="109" y="74"/>
                  </a:lnTo>
                  <a:lnTo>
                    <a:pt x="116" y="67"/>
                  </a:lnTo>
                  <a:lnTo>
                    <a:pt x="121" y="74"/>
                  </a:lnTo>
                  <a:lnTo>
                    <a:pt x="124" y="86"/>
                  </a:lnTo>
                  <a:lnTo>
                    <a:pt x="128" y="83"/>
                  </a:lnTo>
                  <a:lnTo>
                    <a:pt x="138" y="94"/>
                  </a:lnTo>
                  <a:lnTo>
                    <a:pt x="152" y="93"/>
                  </a:lnTo>
                  <a:lnTo>
                    <a:pt x="156" y="87"/>
                  </a:lnTo>
                  <a:lnTo>
                    <a:pt x="169" y="82"/>
                  </a:lnTo>
                  <a:lnTo>
                    <a:pt x="177" y="78"/>
                  </a:lnTo>
                  <a:lnTo>
                    <a:pt x="179" y="70"/>
                  </a:lnTo>
                  <a:lnTo>
                    <a:pt x="192" y="64"/>
                  </a:lnTo>
                  <a:lnTo>
                    <a:pt x="191" y="59"/>
                  </a:lnTo>
                  <a:lnTo>
                    <a:pt x="176" y="58"/>
                  </a:lnTo>
                  <a:lnTo>
                    <a:pt x="173" y="44"/>
                  </a:lnTo>
                  <a:lnTo>
                    <a:pt x="174" y="30"/>
                  </a:lnTo>
                  <a:lnTo>
                    <a:pt x="166" y="25"/>
                  </a:lnTo>
                  <a:lnTo>
                    <a:pt x="170" y="23"/>
                  </a:lnTo>
                  <a:lnTo>
                    <a:pt x="183" y="26"/>
                  </a:lnTo>
                  <a:lnTo>
                    <a:pt x="198" y="31"/>
                  </a:lnTo>
                  <a:lnTo>
                    <a:pt x="203" y="26"/>
                  </a:lnTo>
                  <a:lnTo>
                    <a:pt x="216" y="23"/>
                  </a:lnTo>
                  <a:lnTo>
                    <a:pt x="237" y="15"/>
                  </a:lnTo>
                  <a:lnTo>
                    <a:pt x="244" y="7"/>
                  </a:lnTo>
                  <a:lnTo>
                    <a:pt x="242" y="1"/>
                  </a:lnTo>
                  <a:lnTo>
                    <a:pt x="251" y="0"/>
                  </a:lnTo>
                  <a:lnTo>
                    <a:pt x="255" y="5"/>
                  </a:lnTo>
                  <a:lnTo>
                    <a:pt x="253" y="14"/>
                  </a:lnTo>
                  <a:lnTo>
                    <a:pt x="259" y="18"/>
                  </a:lnTo>
                  <a:lnTo>
                    <a:pt x="263" y="27"/>
                  </a:lnTo>
                  <a:lnTo>
                    <a:pt x="258" y="34"/>
                  </a:lnTo>
                  <a:lnTo>
                    <a:pt x="255" y="52"/>
                  </a:lnTo>
                  <a:lnTo>
                    <a:pt x="259" y="63"/>
                  </a:lnTo>
                  <a:lnTo>
                    <a:pt x="261" y="72"/>
                  </a:lnTo>
                  <a:lnTo>
                    <a:pt x="272" y="82"/>
                  </a:lnTo>
                  <a:lnTo>
                    <a:pt x="281" y="83"/>
                  </a:lnTo>
                  <a:lnTo>
                    <a:pt x="283" y="79"/>
                  </a:lnTo>
                  <a:lnTo>
                    <a:pt x="289" y="78"/>
                  </a:lnTo>
                  <a:lnTo>
                    <a:pt x="297" y="74"/>
                  </a:lnTo>
                  <a:lnTo>
                    <a:pt x="303" y="69"/>
                  </a:lnTo>
                  <a:lnTo>
                    <a:pt x="313" y="71"/>
                  </a:lnTo>
                  <a:lnTo>
                    <a:pt x="318" y="70"/>
                  </a:lnTo>
                  <a:lnTo>
                    <a:pt x="328" y="72"/>
                  </a:lnTo>
                  <a:lnTo>
                    <a:pt x="329" y="67"/>
                  </a:lnTo>
                  <a:lnTo>
                    <a:pt x="326" y="63"/>
                  </a:lnTo>
                  <a:lnTo>
                    <a:pt x="328" y="57"/>
                  </a:lnTo>
                  <a:lnTo>
                    <a:pt x="336" y="59"/>
                  </a:lnTo>
                  <a:lnTo>
                    <a:pt x="344" y="57"/>
                  </a:lnTo>
                  <a:lnTo>
                    <a:pt x="355" y="61"/>
                  </a:lnTo>
                  <a:lnTo>
                    <a:pt x="363" y="66"/>
                  </a:lnTo>
                  <a:lnTo>
                    <a:pt x="368" y="60"/>
                  </a:lnTo>
                  <a:lnTo>
                    <a:pt x="373" y="61"/>
                  </a:lnTo>
                  <a:lnTo>
                    <a:pt x="375" y="67"/>
                  </a:lnTo>
                  <a:lnTo>
                    <a:pt x="384" y="65"/>
                  </a:lnTo>
                  <a:lnTo>
                    <a:pt x="391" y="57"/>
                  </a:lnTo>
                  <a:lnTo>
                    <a:pt x="397" y="42"/>
                  </a:lnTo>
                  <a:lnTo>
                    <a:pt x="408" y="23"/>
                  </a:lnTo>
                  <a:lnTo>
                    <a:pt x="414" y="22"/>
                  </a:lnTo>
                  <a:lnTo>
                    <a:pt x="419" y="34"/>
                  </a:lnTo>
                  <a:lnTo>
                    <a:pt x="429" y="70"/>
                  </a:lnTo>
                  <a:lnTo>
                    <a:pt x="438" y="73"/>
                  </a:lnTo>
                  <a:lnTo>
                    <a:pt x="439" y="88"/>
                  </a:lnTo>
                  <a:lnTo>
                    <a:pt x="425" y="105"/>
                  </a:lnTo>
                  <a:lnTo>
                    <a:pt x="430" y="111"/>
                  </a:lnTo>
                  <a:lnTo>
                    <a:pt x="463" y="114"/>
                  </a:lnTo>
                  <a:lnTo>
                    <a:pt x="464" y="135"/>
                  </a:lnTo>
                  <a:lnTo>
                    <a:pt x="478" y="121"/>
                  </a:lnTo>
                  <a:lnTo>
                    <a:pt x="501" y="129"/>
                  </a:lnTo>
                  <a:lnTo>
                    <a:pt x="531" y="142"/>
                  </a:lnTo>
                  <a:lnTo>
                    <a:pt x="540" y="154"/>
                  </a:lnTo>
                  <a:lnTo>
                    <a:pt x="537" y="165"/>
                  </a:lnTo>
                  <a:lnTo>
                    <a:pt x="559" y="159"/>
                  </a:lnTo>
                  <a:lnTo>
                    <a:pt x="595" y="170"/>
                  </a:lnTo>
                  <a:lnTo>
                    <a:pt x="622" y="169"/>
                  </a:lnTo>
                  <a:lnTo>
                    <a:pt x="649" y="186"/>
                  </a:lnTo>
                  <a:lnTo>
                    <a:pt x="673" y="210"/>
                  </a:lnTo>
                  <a:lnTo>
                    <a:pt x="687" y="216"/>
                  </a:lnTo>
                  <a:lnTo>
                    <a:pt x="703" y="216"/>
                  </a:lnTo>
                  <a:lnTo>
                    <a:pt x="710" y="223"/>
                  </a:lnTo>
                  <a:lnTo>
                    <a:pt x="716" y="249"/>
                  </a:lnTo>
                  <a:lnTo>
                    <a:pt x="720" y="262"/>
                  </a:lnTo>
                  <a:lnTo>
                    <a:pt x="713" y="296"/>
                  </a:lnTo>
                  <a:lnTo>
                    <a:pt x="704" y="310"/>
                  </a:lnTo>
                  <a:lnTo>
                    <a:pt x="679" y="339"/>
                  </a:lnTo>
                  <a:lnTo>
                    <a:pt x="668" y="362"/>
                  </a:lnTo>
                  <a:lnTo>
                    <a:pt x="656" y="380"/>
                  </a:lnTo>
                  <a:lnTo>
                    <a:pt x="651" y="381"/>
                  </a:lnTo>
                  <a:lnTo>
                    <a:pt x="647" y="396"/>
                  </a:lnTo>
                  <a:lnTo>
                    <a:pt x="649" y="435"/>
                  </a:lnTo>
                  <a:lnTo>
                    <a:pt x="646" y="467"/>
                  </a:lnTo>
                  <a:lnTo>
                    <a:pt x="645" y="481"/>
                  </a:lnTo>
                  <a:lnTo>
                    <a:pt x="640" y="489"/>
                  </a:lnTo>
                  <a:lnTo>
                    <a:pt x="638" y="516"/>
                  </a:lnTo>
                  <a:lnTo>
                    <a:pt x="622" y="544"/>
                  </a:lnTo>
                  <a:lnTo>
                    <a:pt x="620" y="565"/>
                  </a:lnTo>
                  <a:lnTo>
                    <a:pt x="606" y="574"/>
                  </a:lnTo>
                  <a:lnTo>
                    <a:pt x="603" y="587"/>
                  </a:lnTo>
                  <a:lnTo>
                    <a:pt x="584" y="587"/>
                  </a:lnTo>
                  <a:lnTo>
                    <a:pt x="556" y="595"/>
                  </a:lnTo>
                  <a:lnTo>
                    <a:pt x="544" y="604"/>
                  </a:lnTo>
                  <a:lnTo>
                    <a:pt x="525" y="610"/>
                  </a:lnTo>
                  <a:lnTo>
                    <a:pt x="505" y="626"/>
                  </a:lnTo>
                  <a:lnTo>
                    <a:pt x="492" y="647"/>
                  </a:lnTo>
                  <a:lnTo>
                    <a:pt x="491" y="662"/>
                  </a:lnTo>
                  <a:lnTo>
                    <a:pt x="496" y="674"/>
                  </a:lnTo>
                  <a:lnTo>
                    <a:pt x="495" y="695"/>
                  </a:lnTo>
                  <a:lnTo>
                    <a:pt x="492" y="705"/>
                  </a:lnTo>
                  <a:lnTo>
                    <a:pt x="481" y="717"/>
                  </a:lnTo>
                  <a:lnTo>
                    <a:pt x="466" y="753"/>
                  </a:lnTo>
                  <a:lnTo>
                    <a:pt x="453" y="770"/>
                  </a:lnTo>
                  <a:lnTo>
                    <a:pt x="443" y="779"/>
                  </a:lnTo>
                  <a:lnTo>
                    <a:pt x="438" y="799"/>
                  </a:lnTo>
                  <a:lnTo>
                    <a:pt x="429" y="811"/>
                  </a:lnTo>
                  <a:lnTo>
                    <a:pt x="422" y="799"/>
                  </a:lnTo>
                  <a:lnTo>
                    <a:pt x="428" y="789"/>
                  </a:lnTo>
                  <a:lnTo>
                    <a:pt x="416" y="775"/>
                  </a:lnTo>
                  <a:lnTo>
                    <a:pt x="400" y="764"/>
                  </a:lnTo>
                  <a:lnTo>
                    <a:pt x="380" y="750"/>
                  </a:lnTo>
                  <a:lnTo>
                    <a:pt x="374" y="751"/>
                  </a:lnTo>
                  <a:lnTo>
                    <a:pt x="353" y="735"/>
                  </a:lnTo>
                  <a:lnTo>
                    <a:pt x="342" y="737"/>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96" name="Freeform 195"/>
            <p:cNvSpPr>
              <a:spLocks/>
            </p:cNvSpPr>
            <p:nvPr/>
          </p:nvSpPr>
          <p:spPr bwMode="auto">
            <a:xfrm>
              <a:off x="3191451" y="2734474"/>
              <a:ext cx="61167" cy="34171"/>
            </a:xfrm>
            <a:custGeom>
              <a:avLst/>
              <a:gdLst>
                <a:gd name="T0" fmla="*/ 11 w 37"/>
                <a:gd name="T1" fmla="*/ 10 h 22"/>
                <a:gd name="T2" fmla="*/ 22 w 37"/>
                <a:gd name="T3" fmla="*/ 13 h 22"/>
                <a:gd name="T4" fmla="*/ 37 w 37"/>
                <a:gd name="T5" fmla="*/ 12 h 22"/>
                <a:gd name="T6" fmla="*/ 26 w 37"/>
                <a:gd name="T7" fmla="*/ 21 h 22"/>
                <a:gd name="T8" fmla="*/ 20 w 37"/>
                <a:gd name="T9" fmla="*/ 22 h 22"/>
                <a:gd name="T10" fmla="*/ 2 w 37"/>
                <a:gd name="T11" fmla="*/ 13 h 22"/>
                <a:gd name="T12" fmla="*/ 0 w 37"/>
                <a:gd name="T13" fmla="*/ 6 h 22"/>
                <a:gd name="T14" fmla="*/ 8 w 37"/>
                <a:gd name="T15" fmla="*/ 0 h 22"/>
                <a:gd name="T16" fmla="*/ 11 w 37"/>
                <a:gd name="T17" fmla="*/ 1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7" h="22">
                  <a:moveTo>
                    <a:pt x="11" y="10"/>
                  </a:moveTo>
                  <a:lnTo>
                    <a:pt x="22" y="13"/>
                  </a:lnTo>
                  <a:lnTo>
                    <a:pt x="37" y="12"/>
                  </a:lnTo>
                  <a:lnTo>
                    <a:pt x="26" y="21"/>
                  </a:lnTo>
                  <a:lnTo>
                    <a:pt x="20" y="22"/>
                  </a:lnTo>
                  <a:lnTo>
                    <a:pt x="2" y="13"/>
                  </a:lnTo>
                  <a:lnTo>
                    <a:pt x="0" y="6"/>
                  </a:lnTo>
                  <a:lnTo>
                    <a:pt x="8" y="0"/>
                  </a:lnTo>
                  <a:lnTo>
                    <a:pt x="11" y="1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97" name="Freeform 196"/>
            <p:cNvSpPr>
              <a:spLocks noEditPoints="1"/>
            </p:cNvSpPr>
            <p:nvPr/>
          </p:nvSpPr>
          <p:spPr bwMode="auto">
            <a:xfrm>
              <a:off x="1503591" y="1741940"/>
              <a:ext cx="2299523" cy="1163391"/>
            </a:xfrm>
            <a:custGeom>
              <a:avLst/>
              <a:gdLst>
                <a:gd name="T0" fmla="*/ 5030 w 5699"/>
                <a:gd name="T1" fmla="*/ 189 h 3068"/>
                <a:gd name="T2" fmla="*/ 4486 w 5699"/>
                <a:gd name="T3" fmla="*/ 395 h 3068"/>
                <a:gd name="T4" fmla="*/ 4419 w 5699"/>
                <a:gd name="T5" fmla="*/ 225 h 3068"/>
                <a:gd name="T6" fmla="*/ 4392 w 5699"/>
                <a:gd name="T7" fmla="*/ 58 h 3068"/>
                <a:gd name="T8" fmla="*/ 5423 w 5699"/>
                <a:gd name="T9" fmla="*/ 7 h 3068"/>
                <a:gd name="T10" fmla="*/ 4022 w 5699"/>
                <a:gd name="T11" fmla="*/ 136 h 3068"/>
                <a:gd name="T12" fmla="*/ 3430 w 5699"/>
                <a:gd name="T13" fmla="*/ 261 h 3068"/>
                <a:gd name="T14" fmla="*/ 3861 w 5699"/>
                <a:gd name="T15" fmla="*/ 239 h 3068"/>
                <a:gd name="T16" fmla="*/ 3040 w 5699"/>
                <a:gd name="T17" fmla="*/ 281 h 3068"/>
                <a:gd name="T18" fmla="*/ 2702 w 5699"/>
                <a:gd name="T19" fmla="*/ 373 h 3068"/>
                <a:gd name="T20" fmla="*/ 3998 w 5699"/>
                <a:gd name="T21" fmla="*/ 378 h 3068"/>
                <a:gd name="T22" fmla="*/ 4259 w 5699"/>
                <a:gd name="T23" fmla="*/ 497 h 3068"/>
                <a:gd name="T24" fmla="*/ 3108 w 5699"/>
                <a:gd name="T25" fmla="*/ 415 h 3068"/>
                <a:gd name="T26" fmla="*/ 2781 w 5699"/>
                <a:gd name="T27" fmla="*/ 376 h 3068"/>
                <a:gd name="T28" fmla="*/ 3397 w 5699"/>
                <a:gd name="T29" fmla="*/ 466 h 3068"/>
                <a:gd name="T30" fmla="*/ 3741 w 5699"/>
                <a:gd name="T31" fmla="*/ 428 h 3068"/>
                <a:gd name="T32" fmla="*/ 2485 w 5699"/>
                <a:gd name="T33" fmla="*/ 522 h 3068"/>
                <a:gd name="T34" fmla="*/ 3658 w 5699"/>
                <a:gd name="T35" fmla="*/ 525 h 3068"/>
                <a:gd name="T36" fmla="*/ 3220 w 5699"/>
                <a:gd name="T37" fmla="*/ 713 h 3068"/>
                <a:gd name="T38" fmla="*/ 4363 w 5699"/>
                <a:gd name="T39" fmla="*/ 644 h 3068"/>
                <a:gd name="T40" fmla="*/ 4935 w 5699"/>
                <a:gd name="T41" fmla="*/ 1030 h 3068"/>
                <a:gd name="T42" fmla="*/ 4609 w 5699"/>
                <a:gd name="T43" fmla="*/ 1331 h 3068"/>
                <a:gd name="T44" fmla="*/ 3970 w 5699"/>
                <a:gd name="T45" fmla="*/ 1206 h 3068"/>
                <a:gd name="T46" fmla="*/ 4260 w 5699"/>
                <a:gd name="T47" fmla="*/ 820 h 3068"/>
                <a:gd name="T48" fmla="*/ 4081 w 5699"/>
                <a:gd name="T49" fmla="*/ 547 h 3068"/>
                <a:gd name="T50" fmla="*/ 3095 w 5699"/>
                <a:gd name="T51" fmla="*/ 573 h 3068"/>
                <a:gd name="T52" fmla="*/ 2829 w 5699"/>
                <a:gd name="T53" fmla="*/ 664 h 3068"/>
                <a:gd name="T54" fmla="*/ 2787 w 5699"/>
                <a:gd name="T55" fmla="*/ 885 h 3068"/>
                <a:gd name="T56" fmla="*/ 2450 w 5699"/>
                <a:gd name="T57" fmla="*/ 782 h 3068"/>
                <a:gd name="T58" fmla="*/ 3509 w 5699"/>
                <a:gd name="T59" fmla="*/ 917 h 3068"/>
                <a:gd name="T60" fmla="*/ 3972 w 5699"/>
                <a:gd name="T61" fmla="*/ 981 h 3068"/>
                <a:gd name="T62" fmla="*/ 2985 w 5699"/>
                <a:gd name="T63" fmla="*/ 1402 h 3068"/>
                <a:gd name="T64" fmla="*/ 3247 w 5699"/>
                <a:gd name="T65" fmla="*/ 1941 h 3068"/>
                <a:gd name="T66" fmla="*/ 3750 w 5699"/>
                <a:gd name="T67" fmla="*/ 1783 h 3068"/>
                <a:gd name="T68" fmla="*/ 4337 w 5699"/>
                <a:gd name="T69" fmla="*/ 1477 h 3068"/>
                <a:gd name="T70" fmla="*/ 4740 w 5699"/>
                <a:gd name="T71" fmla="*/ 1945 h 3068"/>
                <a:gd name="T72" fmla="*/ 4219 w 5699"/>
                <a:gd name="T73" fmla="*/ 2347 h 3068"/>
                <a:gd name="T74" fmla="*/ 4164 w 5699"/>
                <a:gd name="T75" fmla="*/ 2685 h 3068"/>
                <a:gd name="T76" fmla="*/ 4034 w 5699"/>
                <a:gd name="T77" fmla="*/ 2767 h 3068"/>
                <a:gd name="T78" fmla="*/ 3533 w 5699"/>
                <a:gd name="T79" fmla="*/ 2788 h 3068"/>
                <a:gd name="T80" fmla="*/ 2912 w 5699"/>
                <a:gd name="T81" fmla="*/ 3023 h 3068"/>
                <a:gd name="T82" fmla="*/ 2877 w 5699"/>
                <a:gd name="T83" fmla="*/ 2695 h 3068"/>
                <a:gd name="T84" fmla="*/ 2569 w 5699"/>
                <a:gd name="T85" fmla="*/ 2536 h 3068"/>
                <a:gd name="T86" fmla="*/ 1634 w 5699"/>
                <a:gd name="T87" fmla="*/ 2455 h 3068"/>
                <a:gd name="T88" fmla="*/ 264 w 5699"/>
                <a:gd name="T89" fmla="*/ 2180 h 3068"/>
                <a:gd name="T90" fmla="*/ 224 w 5699"/>
                <a:gd name="T91" fmla="*/ 1603 h 3068"/>
                <a:gd name="T92" fmla="*/ 1272 w 5699"/>
                <a:gd name="T93" fmla="*/ 843 h 3068"/>
                <a:gd name="T94" fmla="*/ 1966 w 5699"/>
                <a:gd name="T95" fmla="*/ 852 h 3068"/>
                <a:gd name="T96" fmla="*/ 2624 w 5699"/>
                <a:gd name="T97" fmla="*/ 901 h 3068"/>
                <a:gd name="T98" fmla="*/ 3256 w 5699"/>
                <a:gd name="T99" fmla="*/ 947 h 3068"/>
                <a:gd name="T100" fmla="*/ 3159 w 5699"/>
                <a:gd name="T101" fmla="*/ 875 h 3068"/>
                <a:gd name="T102" fmla="*/ 4305 w 5699"/>
                <a:gd name="T103" fmla="*/ 930 h 3068"/>
                <a:gd name="T104" fmla="*/ 3839 w 5699"/>
                <a:gd name="T105" fmla="*/ 1271 h 3068"/>
                <a:gd name="T106" fmla="*/ 3588 w 5699"/>
                <a:gd name="T107" fmla="*/ 1392 h 3068"/>
                <a:gd name="T108" fmla="*/ 3812 w 5699"/>
                <a:gd name="T109" fmla="*/ 1392 h 3068"/>
                <a:gd name="T110" fmla="*/ 4766 w 5699"/>
                <a:gd name="T111" fmla="*/ 2387 h 3068"/>
                <a:gd name="T112" fmla="*/ 4866 w 5699"/>
                <a:gd name="T113" fmla="*/ 2637 h 3068"/>
                <a:gd name="T114" fmla="*/ 4753 w 5699"/>
                <a:gd name="T115" fmla="*/ 2312 h 3068"/>
                <a:gd name="T116" fmla="*/ 117 w 5699"/>
                <a:gd name="T117" fmla="*/ 2327 h 3068"/>
                <a:gd name="T118" fmla="*/ 4287 w 5699"/>
                <a:gd name="T119" fmla="*/ 2375 h 30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5699" h="3068">
                  <a:moveTo>
                    <a:pt x="5423" y="7"/>
                  </a:moveTo>
                  <a:lnTo>
                    <a:pt x="5539" y="10"/>
                  </a:lnTo>
                  <a:lnTo>
                    <a:pt x="5629" y="17"/>
                  </a:lnTo>
                  <a:lnTo>
                    <a:pt x="5699" y="30"/>
                  </a:lnTo>
                  <a:lnTo>
                    <a:pt x="5686" y="44"/>
                  </a:lnTo>
                  <a:lnTo>
                    <a:pt x="5555" y="66"/>
                  </a:lnTo>
                  <a:lnTo>
                    <a:pt x="5436" y="76"/>
                  </a:lnTo>
                  <a:lnTo>
                    <a:pt x="5383" y="88"/>
                  </a:lnTo>
                  <a:lnTo>
                    <a:pt x="5484" y="87"/>
                  </a:lnTo>
                  <a:lnTo>
                    <a:pt x="5346" y="120"/>
                  </a:lnTo>
                  <a:lnTo>
                    <a:pt x="5257" y="135"/>
                  </a:lnTo>
                  <a:lnTo>
                    <a:pt x="5136" y="180"/>
                  </a:lnTo>
                  <a:lnTo>
                    <a:pt x="5030" y="189"/>
                  </a:lnTo>
                  <a:lnTo>
                    <a:pt x="4989" y="201"/>
                  </a:lnTo>
                  <a:lnTo>
                    <a:pt x="4840" y="207"/>
                  </a:lnTo>
                  <a:lnTo>
                    <a:pt x="4898" y="214"/>
                  </a:lnTo>
                  <a:lnTo>
                    <a:pt x="4856" y="224"/>
                  </a:lnTo>
                  <a:lnTo>
                    <a:pt x="4869" y="253"/>
                  </a:lnTo>
                  <a:lnTo>
                    <a:pt x="4804" y="273"/>
                  </a:lnTo>
                  <a:lnTo>
                    <a:pt x="4714" y="290"/>
                  </a:lnTo>
                  <a:lnTo>
                    <a:pt x="4669" y="313"/>
                  </a:lnTo>
                  <a:lnTo>
                    <a:pt x="4584" y="331"/>
                  </a:lnTo>
                  <a:lnTo>
                    <a:pt x="4578" y="345"/>
                  </a:lnTo>
                  <a:lnTo>
                    <a:pt x="4664" y="343"/>
                  </a:lnTo>
                  <a:lnTo>
                    <a:pt x="4652" y="357"/>
                  </a:lnTo>
                  <a:lnTo>
                    <a:pt x="4486" y="395"/>
                  </a:lnTo>
                  <a:lnTo>
                    <a:pt x="4373" y="377"/>
                  </a:lnTo>
                  <a:lnTo>
                    <a:pt x="4218" y="387"/>
                  </a:lnTo>
                  <a:lnTo>
                    <a:pt x="4152" y="380"/>
                  </a:lnTo>
                  <a:lnTo>
                    <a:pt x="4062" y="376"/>
                  </a:lnTo>
                  <a:lnTo>
                    <a:pt x="4086" y="347"/>
                  </a:lnTo>
                  <a:lnTo>
                    <a:pt x="4191" y="333"/>
                  </a:lnTo>
                  <a:lnTo>
                    <a:pt x="4212" y="290"/>
                  </a:lnTo>
                  <a:lnTo>
                    <a:pt x="4246" y="285"/>
                  </a:lnTo>
                  <a:lnTo>
                    <a:pt x="4349" y="311"/>
                  </a:lnTo>
                  <a:lnTo>
                    <a:pt x="4322" y="273"/>
                  </a:lnTo>
                  <a:lnTo>
                    <a:pt x="4256" y="262"/>
                  </a:lnTo>
                  <a:lnTo>
                    <a:pt x="4319" y="239"/>
                  </a:lnTo>
                  <a:lnTo>
                    <a:pt x="4419" y="225"/>
                  </a:lnTo>
                  <a:lnTo>
                    <a:pt x="4453" y="206"/>
                  </a:lnTo>
                  <a:lnTo>
                    <a:pt x="4411" y="184"/>
                  </a:lnTo>
                  <a:lnTo>
                    <a:pt x="4423" y="155"/>
                  </a:lnTo>
                  <a:lnTo>
                    <a:pt x="4548" y="157"/>
                  </a:lnTo>
                  <a:lnTo>
                    <a:pt x="4578" y="163"/>
                  </a:lnTo>
                  <a:lnTo>
                    <a:pt x="4673" y="143"/>
                  </a:lnTo>
                  <a:lnTo>
                    <a:pt x="4575" y="137"/>
                  </a:lnTo>
                  <a:lnTo>
                    <a:pt x="4408" y="140"/>
                  </a:lnTo>
                  <a:lnTo>
                    <a:pt x="4347" y="122"/>
                  </a:lnTo>
                  <a:lnTo>
                    <a:pt x="4335" y="100"/>
                  </a:lnTo>
                  <a:lnTo>
                    <a:pt x="4300" y="85"/>
                  </a:lnTo>
                  <a:lnTo>
                    <a:pt x="4312" y="67"/>
                  </a:lnTo>
                  <a:lnTo>
                    <a:pt x="4392" y="58"/>
                  </a:lnTo>
                  <a:lnTo>
                    <a:pt x="4447" y="56"/>
                  </a:lnTo>
                  <a:lnTo>
                    <a:pt x="4547" y="48"/>
                  </a:lnTo>
                  <a:lnTo>
                    <a:pt x="4636" y="29"/>
                  </a:lnTo>
                  <a:lnTo>
                    <a:pt x="4688" y="32"/>
                  </a:lnTo>
                  <a:lnTo>
                    <a:pt x="4721" y="46"/>
                  </a:lnTo>
                  <a:lnTo>
                    <a:pt x="4787" y="19"/>
                  </a:lnTo>
                  <a:lnTo>
                    <a:pt x="4855" y="11"/>
                  </a:lnTo>
                  <a:lnTo>
                    <a:pt x="4941" y="5"/>
                  </a:lnTo>
                  <a:lnTo>
                    <a:pt x="5080" y="3"/>
                  </a:lnTo>
                  <a:lnTo>
                    <a:pt x="5098" y="9"/>
                  </a:lnTo>
                  <a:lnTo>
                    <a:pt x="5236" y="0"/>
                  </a:lnTo>
                  <a:lnTo>
                    <a:pt x="5329" y="3"/>
                  </a:lnTo>
                  <a:lnTo>
                    <a:pt x="5423" y="7"/>
                  </a:lnTo>
                  <a:moveTo>
                    <a:pt x="4382" y="188"/>
                  </a:moveTo>
                  <a:lnTo>
                    <a:pt x="4419" y="206"/>
                  </a:lnTo>
                  <a:lnTo>
                    <a:pt x="4335" y="223"/>
                  </a:lnTo>
                  <a:lnTo>
                    <a:pt x="4199" y="267"/>
                  </a:lnTo>
                  <a:lnTo>
                    <a:pt x="4110" y="271"/>
                  </a:lnTo>
                  <a:lnTo>
                    <a:pt x="4018" y="263"/>
                  </a:lnTo>
                  <a:lnTo>
                    <a:pt x="3994" y="240"/>
                  </a:lnTo>
                  <a:lnTo>
                    <a:pt x="4019" y="219"/>
                  </a:lnTo>
                  <a:lnTo>
                    <a:pt x="4074" y="204"/>
                  </a:lnTo>
                  <a:lnTo>
                    <a:pt x="3987" y="204"/>
                  </a:lnTo>
                  <a:lnTo>
                    <a:pt x="3958" y="185"/>
                  </a:lnTo>
                  <a:lnTo>
                    <a:pt x="3959" y="160"/>
                  </a:lnTo>
                  <a:lnTo>
                    <a:pt x="4022" y="136"/>
                  </a:lnTo>
                  <a:lnTo>
                    <a:pt x="4075" y="119"/>
                  </a:lnTo>
                  <a:lnTo>
                    <a:pt x="4127" y="116"/>
                  </a:lnTo>
                  <a:lnTo>
                    <a:pt x="4123" y="103"/>
                  </a:lnTo>
                  <a:lnTo>
                    <a:pt x="4233" y="101"/>
                  </a:lnTo>
                  <a:lnTo>
                    <a:pt x="4257" y="129"/>
                  </a:lnTo>
                  <a:lnTo>
                    <a:pt x="4321" y="141"/>
                  </a:lnTo>
                  <a:lnTo>
                    <a:pt x="4386" y="151"/>
                  </a:lnTo>
                  <a:lnTo>
                    <a:pt x="4382" y="188"/>
                  </a:lnTo>
                  <a:moveTo>
                    <a:pt x="3671" y="265"/>
                  </a:moveTo>
                  <a:lnTo>
                    <a:pt x="3660" y="289"/>
                  </a:lnTo>
                  <a:lnTo>
                    <a:pt x="3589" y="283"/>
                  </a:lnTo>
                  <a:lnTo>
                    <a:pt x="3534" y="263"/>
                  </a:lnTo>
                  <a:lnTo>
                    <a:pt x="3430" y="261"/>
                  </a:lnTo>
                  <a:lnTo>
                    <a:pt x="3498" y="244"/>
                  </a:lnTo>
                  <a:lnTo>
                    <a:pt x="3458" y="230"/>
                  </a:lnTo>
                  <a:lnTo>
                    <a:pt x="3484" y="208"/>
                  </a:lnTo>
                  <a:lnTo>
                    <a:pt x="3567" y="216"/>
                  </a:lnTo>
                  <a:lnTo>
                    <a:pt x="3669" y="237"/>
                  </a:lnTo>
                  <a:lnTo>
                    <a:pt x="3671" y="265"/>
                  </a:lnTo>
                  <a:moveTo>
                    <a:pt x="3857" y="280"/>
                  </a:moveTo>
                  <a:lnTo>
                    <a:pt x="3771" y="293"/>
                  </a:lnTo>
                  <a:lnTo>
                    <a:pt x="3748" y="279"/>
                  </a:lnTo>
                  <a:lnTo>
                    <a:pt x="3753" y="257"/>
                  </a:lnTo>
                  <a:lnTo>
                    <a:pt x="3779" y="233"/>
                  </a:lnTo>
                  <a:lnTo>
                    <a:pt x="3838" y="235"/>
                  </a:lnTo>
                  <a:lnTo>
                    <a:pt x="3861" y="239"/>
                  </a:lnTo>
                  <a:lnTo>
                    <a:pt x="3894" y="259"/>
                  </a:lnTo>
                  <a:lnTo>
                    <a:pt x="3857" y="280"/>
                  </a:lnTo>
                  <a:moveTo>
                    <a:pt x="3231" y="248"/>
                  </a:moveTo>
                  <a:lnTo>
                    <a:pt x="3157" y="260"/>
                  </a:lnTo>
                  <a:lnTo>
                    <a:pt x="3078" y="260"/>
                  </a:lnTo>
                  <a:lnTo>
                    <a:pt x="3090" y="251"/>
                  </a:lnTo>
                  <a:lnTo>
                    <a:pt x="3163" y="234"/>
                  </a:lnTo>
                  <a:lnTo>
                    <a:pt x="3185" y="237"/>
                  </a:lnTo>
                  <a:lnTo>
                    <a:pt x="3231" y="248"/>
                  </a:lnTo>
                  <a:moveTo>
                    <a:pt x="3135" y="302"/>
                  </a:moveTo>
                  <a:lnTo>
                    <a:pt x="3021" y="319"/>
                  </a:lnTo>
                  <a:lnTo>
                    <a:pt x="2975" y="300"/>
                  </a:lnTo>
                  <a:lnTo>
                    <a:pt x="3040" y="281"/>
                  </a:lnTo>
                  <a:lnTo>
                    <a:pt x="3119" y="275"/>
                  </a:lnTo>
                  <a:lnTo>
                    <a:pt x="3175" y="284"/>
                  </a:lnTo>
                  <a:lnTo>
                    <a:pt x="3135" y="302"/>
                  </a:lnTo>
                  <a:moveTo>
                    <a:pt x="3917" y="312"/>
                  </a:moveTo>
                  <a:lnTo>
                    <a:pt x="3893" y="314"/>
                  </a:lnTo>
                  <a:lnTo>
                    <a:pt x="3806" y="310"/>
                  </a:lnTo>
                  <a:lnTo>
                    <a:pt x="3812" y="294"/>
                  </a:lnTo>
                  <a:lnTo>
                    <a:pt x="3909" y="294"/>
                  </a:lnTo>
                  <a:lnTo>
                    <a:pt x="3930" y="305"/>
                  </a:lnTo>
                  <a:lnTo>
                    <a:pt x="3917" y="312"/>
                  </a:lnTo>
                  <a:moveTo>
                    <a:pt x="2839" y="305"/>
                  </a:moveTo>
                  <a:lnTo>
                    <a:pt x="2768" y="351"/>
                  </a:lnTo>
                  <a:lnTo>
                    <a:pt x="2702" y="373"/>
                  </a:lnTo>
                  <a:lnTo>
                    <a:pt x="2651" y="376"/>
                  </a:lnTo>
                  <a:lnTo>
                    <a:pt x="2523" y="402"/>
                  </a:lnTo>
                  <a:lnTo>
                    <a:pt x="2430" y="412"/>
                  </a:lnTo>
                  <a:lnTo>
                    <a:pt x="2382" y="398"/>
                  </a:lnTo>
                  <a:lnTo>
                    <a:pt x="2382" y="398"/>
                  </a:lnTo>
                  <a:lnTo>
                    <a:pt x="2530" y="352"/>
                  </a:lnTo>
                  <a:lnTo>
                    <a:pt x="2686" y="313"/>
                  </a:lnTo>
                  <a:lnTo>
                    <a:pt x="2760" y="314"/>
                  </a:lnTo>
                  <a:lnTo>
                    <a:pt x="2839" y="305"/>
                  </a:lnTo>
                  <a:moveTo>
                    <a:pt x="3847" y="338"/>
                  </a:moveTo>
                  <a:lnTo>
                    <a:pt x="3880" y="358"/>
                  </a:lnTo>
                  <a:lnTo>
                    <a:pt x="3977" y="357"/>
                  </a:lnTo>
                  <a:lnTo>
                    <a:pt x="3998" y="378"/>
                  </a:lnTo>
                  <a:lnTo>
                    <a:pt x="3963" y="401"/>
                  </a:lnTo>
                  <a:lnTo>
                    <a:pt x="4005" y="415"/>
                  </a:lnTo>
                  <a:lnTo>
                    <a:pt x="4022" y="430"/>
                  </a:lnTo>
                  <a:lnTo>
                    <a:pt x="4087" y="433"/>
                  </a:lnTo>
                  <a:lnTo>
                    <a:pt x="4155" y="438"/>
                  </a:lnTo>
                  <a:lnTo>
                    <a:pt x="4247" y="425"/>
                  </a:lnTo>
                  <a:lnTo>
                    <a:pt x="4354" y="419"/>
                  </a:lnTo>
                  <a:lnTo>
                    <a:pt x="4431" y="424"/>
                  </a:lnTo>
                  <a:lnTo>
                    <a:pt x="4463" y="448"/>
                  </a:lnTo>
                  <a:lnTo>
                    <a:pt x="4451" y="474"/>
                  </a:lnTo>
                  <a:lnTo>
                    <a:pt x="4405" y="491"/>
                  </a:lnTo>
                  <a:lnTo>
                    <a:pt x="4317" y="505"/>
                  </a:lnTo>
                  <a:lnTo>
                    <a:pt x="4259" y="497"/>
                  </a:lnTo>
                  <a:lnTo>
                    <a:pt x="4104" y="507"/>
                  </a:lnTo>
                  <a:lnTo>
                    <a:pt x="3998" y="509"/>
                  </a:lnTo>
                  <a:lnTo>
                    <a:pt x="3924" y="501"/>
                  </a:lnTo>
                  <a:lnTo>
                    <a:pt x="3810" y="480"/>
                  </a:lnTo>
                  <a:lnTo>
                    <a:pt x="3828" y="444"/>
                  </a:lnTo>
                  <a:lnTo>
                    <a:pt x="3855" y="413"/>
                  </a:lnTo>
                  <a:lnTo>
                    <a:pt x="3834" y="386"/>
                  </a:lnTo>
                  <a:lnTo>
                    <a:pt x="3740" y="378"/>
                  </a:lnTo>
                  <a:lnTo>
                    <a:pt x="3704" y="359"/>
                  </a:lnTo>
                  <a:lnTo>
                    <a:pt x="3751" y="334"/>
                  </a:lnTo>
                  <a:lnTo>
                    <a:pt x="3847" y="338"/>
                  </a:lnTo>
                  <a:moveTo>
                    <a:pt x="3116" y="393"/>
                  </a:moveTo>
                  <a:lnTo>
                    <a:pt x="3108" y="415"/>
                  </a:lnTo>
                  <a:lnTo>
                    <a:pt x="3165" y="405"/>
                  </a:lnTo>
                  <a:lnTo>
                    <a:pt x="3214" y="408"/>
                  </a:lnTo>
                  <a:lnTo>
                    <a:pt x="3186" y="439"/>
                  </a:lnTo>
                  <a:lnTo>
                    <a:pt x="3120" y="469"/>
                  </a:lnTo>
                  <a:lnTo>
                    <a:pt x="2937" y="479"/>
                  </a:lnTo>
                  <a:lnTo>
                    <a:pt x="2775" y="507"/>
                  </a:lnTo>
                  <a:lnTo>
                    <a:pt x="2696" y="508"/>
                  </a:lnTo>
                  <a:lnTo>
                    <a:pt x="2716" y="487"/>
                  </a:lnTo>
                  <a:lnTo>
                    <a:pt x="2856" y="459"/>
                  </a:lnTo>
                  <a:lnTo>
                    <a:pt x="2618" y="466"/>
                  </a:lnTo>
                  <a:lnTo>
                    <a:pt x="2563" y="455"/>
                  </a:lnTo>
                  <a:lnTo>
                    <a:pt x="2712" y="393"/>
                  </a:lnTo>
                  <a:lnTo>
                    <a:pt x="2781" y="376"/>
                  </a:lnTo>
                  <a:lnTo>
                    <a:pt x="2894" y="397"/>
                  </a:lnTo>
                  <a:lnTo>
                    <a:pt x="2935" y="434"/>
                  </a:lnTo>
                  <a:lnTo>
                    <a:pt x="3017" y="439"/>
                  </a:lnTo>
                  <a:lnTo>
                    <a:pt x="3020" y="379"/>
                  </a:lnTo>
                  <a:lnTo>
                    <a:pt x="3094" y="356"/>
                  </a:lnTo>
                  <a:lnTo>
                    <a:pt x="3136" y="364"/>
                  </a:lnTo>
                  <a:lnTo>
                    <a:pt x="3116" y="393"/>
                  </a:lnTo>
                  <a:moveTo>
                    <a:pt x="3634" y="361"/>
                  </a:moveTo>
                  <a:lnTo>
                    <a:pt x="3639" y="390"/>
                  </a:lnTo>
                  <a:lnTo>
                    <a:pt x="3605" y="422"/>
                  </a:lnTo>
                  <a:lnTo>
                    <a:pt x="3531" y="469"/>
                  </a:lnTo>
                  <a:lnTo>
                    <a:pt x="3440" y="476"/>
                  </a:lnTo>
                  <a:lnTo>
                    <a:pt x="3397" y="466"/>
                  </a:lnTo>
                  <a:lnTo>
                    <a:pt x="3440" y="428"/>
                  </a:lnTo>
                  <a:lnTo>
                    <a:pt x="3353" y="433"/>
                  </a:lnTo>
                  <a:lnTo>
                    <a:pt x="3406" y="385"/>
                  </a:lnTo>
                  <a:lnTo>
                    <a:pt x="3457" y="387"/>
                  </a:lnTo>
                  <a:lnTo>
                    <a:pt x="3555" y="366"/>
                  </a:lnTo>
                  <a:lnTo>
                    <a:pt x="3621" y="369"/>
                  </a:lnTo>
                  <a:lnTo>
                    <a:pt x="3634" y="361"/>
                  </a:lnTo>
                  <a:moveTo>
                    <a:pt x="3759" y="471"/>
                  </a:moveTo>
                  <a:lnTo>
                    <a:pt x="3706" y="496"/>
                  </a:lnTo>
                  <a:lnTo>
                    <a:pt x="3637" y="491"/>
                  </a:lnTo>
                  <a:lnTo>
                    <a:pt x="3593" y="474"/>
                  </a:lnTo>
                  <a:lnTo>
                    <a:pt x="3651" y="445"/>
                  </a:lnTo>
                  <a:lnTo>
                    <a:pt x="3741" y="428"/>
                  </a:lnTo>
                  <a:lnTo>
                    <a:pt x="3762" y="450"/>
                  </a:lnTo>
                  <a:lnTo>
                    <a:pt x="3759" y="471"/>
                  </a:lnTo>
                  <a:moveTo>
                    <a:pt x="2102" y="711"/>
                  </a:moveTo>
                  <a:lnTo>
                    <a:pt x="1922" y="744"/>
                  </a:lnTo>
                  <a:lnTo>
                    <a:pt x="1931" y="714"/>
                  </a:lnTo>
                  <a:lnTo>
                    <a:pt x="1854" y="677"/>
                  </a:lnTo>
                  <a:lnTo>
                    <a:pt x="1914" y="648"/>
                  </a:lnTo>
                  <a:lnTo>
                    <a:pt x="2013" y="599"/>
                  </a:lnTo>
                  <a:lnTo>
                    <a:pt x="2115" y="555"/>
                  </a:lnTo>
                  <a:lnTo>
                    <a:pt x="2118" y="515"/>
                  </a:lnTo>
                  <a:lnTo>
                    <a:pt x="2304" y="505"/>
                  </a:lnTo>
                  <a:lnTo>
                    <a:pt x="2359" y="518"/>
                  </a:lnTo>
                  <a:lnTo>
                    <a:pt x="2485" y="522"/>
                  </a:lnTo>
                  <a:lnTo>
                    <a:pt x="2511" y="541"/>
                  </a:lnTo>
                  <a:lnTo>
                    <a:pt x="2532" y="569"/>
                  </a:lnTo>
                  <a:lnTo>
                    <a:pt x="2446" y="586"/>
                  </a:lnTo>
                  <a:lnTo>
                    <a:pt x="2261" y="633"/>
                  </a:lnTo>
                  <a:lnTo>
                    <a:pt x="2138" y="681"/>
                  </a:lnTo>
                  <a:lnTo>
                    <a:pt x="2102" y="711"/>
                  </a:lnTo>
                  <a:moveTo>
                    <a:pt x="3636" y="616"/>
                  </a:moveTo>
                  <a:lnTo>
                    <a:pt x="3531" y="667"/>
                  </a:lnTo>
                  <a:lnTo>
                    <a:pt x="3474" y="664"/>
                  </a:lnTo>
                  <a:lnTo>
                    <a:pt x="3499" y="605"/>
                  </a:lnTo>
                  <a:lnTo>
                    <a:pt x="3534" y="571"/>
                  </a:lnTo>
                  <a:lnTo>
                    <a:pt x="3589" y="543"/>
                  </a:lnTo>
                  <a:lnTo>
                    <a:pt x="3658" y="525"/>
                  </a:lnTo>
                  <a:lnTo>
                    <a:pt x="3762" y="528"/>
                  </a:lnTo>
                  <a:lnTo>
                    <a:pt x="3844" y="544"/>
                  </a:lnTo>
                  <a:lnTo>
                    <a:pt x="3710" y="603"/>
                  </a:lnTo>
                  <a:lnTo>
                    <a:pt x="3636" y="616"/>
                  </a:lnTo>
                  <a:moveTo>
                    <a:pt x="3338" y="545"/>
                  </a:moveTo>
                  <a:lnTo>
                    <a:pt x="3385" y="558"/>
                  </a:lnTo>
                  <a:lnTo>
                    <a:pt x="3485" y="550"/>
                  </a:lnTo>
                  <a:lnTo>
                    <a:pt x="3479" y="569"/>
                  </a:lnTo>
                  <a:lnTo>
                    <a:pt x="3398" y="601"/>
                  </a:lnTo>
                  <a:lnTo>
                    <a:pt x="3448" y="630"/>
                  </a:lnTo>
                  <a:lnTo>
                    <a:pt x="3378" y="692"/>
                  </a:lnTo>
                  <a:lnTo>
                    <a:pt x="3265" y="718"/>
                  </a:lnTo>
                  <a:lnTo>
                    <a:pt x="3220" y="713"/>
                  </a:lnTo>
                  <a:lnTo>
                    <a:pt x="3210" y="686"/>
                  </a:lnTo>
                  <a:lnTo>
                    <a:pt x="3133" y="634"/>
                  </a:lnTo>
                  <a:lnTo>
                    <a:pt x="3157" y="612"/>
                  </a:lnTo>
                  <a:lnTo>
                    <a:pt x="3254" y="620"/>
                  </a:lnTo>
                  <a:lnTo>
                    <a:pt x="3243" y="577"/>
                  </a:lnTo>
                  <a:lnTo>
                    <a:pt x="3338" y="545"/>
                  </a:lnTo>
                  <a:moveTo>
                    <a:pt x="4004" y="590"/>
                  </a:moveTo>
                  <a:lnTo>
                    <a:pt x="4008" y="632"/>
                  </a:lnTo>
                  <a:lnTo>
                    <a:pt x="4104" y="578"/>
                  </a:lnTo>
                  <a:lnTo>
                    <a:pt x="4258" y="551"/>
                  </a:lnTo>
                  <a:lnTo>
                    <a:pt x="4288" y="620"/>
                  </a:lnTo>
                  <a:lnTo>
                    <a:pt x="4244" y="664"/>
                  </a:lnTo>
                  <a:lnTo>
                    <a:pt x="4363" y="644"/>
                  </a:lnTo>
                  <a:lnTo>
                    <a:pt x="4434" y="618"/>
                  </a:lnTo>
                  <a:lnTo>
                    <a:pt x="4523" y="652"/>
                  </a:lnTo>
                  <a:lnTo>
                    <a:pt x="4571" y="684"/>
                  </a:lnTo>
                  <a:lnTo>
                    <a:pt x="4556" y="714"/>
                  </a:lnTo>
                  <a:lnTo>
                    <a:pt x="4665" y="699"/>
                  </a:lnTo>
                  <a:lnTo>
                    <a:pt x="4689" y="743"/>
                  </a:lnTo>
                  <a:lnTo>
                    <a:pt x="4799" y="771"/>
                  </a:lnTo>
                  <a:lnTo>
                    <a:pt x="4828" y="799"/>
                  </a:lnTo>
                  <a:lnTo>
                    <a:pt x="4836" y="866"/>
                  </a:lnTo>
                  <a:lnTo>
                    <a:pt x="4715" y="899"/>
                  </a:lnTo>
                  <a:lnTo>
                    <a:pt x="4815" y="946"/>
                  </a:lnTo>
                  <a:lnTo>
                    <a:pt x="4893" y="962"/>
                  </a:lnTo>
                  <a:lnTo>
                    <a:pt x="4935" y="1030"/>
                  </a:lnTo>
                  <a:lnTo>
                    <a:pt x="5020" y="1035"/>
                  </a:lnTo>
                  <a:lnTo>
                    <a:pt x="4975" y="1087"/>
                  </a:lnTo>
                  <a:lnTo>
                    <a:pt x="4828" y="1174"/>
                  </a:lnTo>
                  <a:lnTo>
                    <a:pt x="4776" y="1142"/>
                  </a:lnTo>
                  <a:lnTo>
                    <a:pt x="4727" y="1070"/>
                  </a:lnTo>
                  <a:lnTo>
                    <a:pt x="4649" y="1079"/>
                  </a:lnTo>
                  <a:lnTo>
                    <a:pt x="4617" y="1122"/>
                  </a:lnTo>
                  <a:lnTo>
                    <a:pt x="4652" y="1166"/>
                  </a:lnTo>
                  <a:lnTo>
                    <a:pt x="4710" y="1201"/>
                  </a:lnTo>
                  <a:lnTo>
                    <a:pt x="4723" y="1221"/>
                  </a:lnTo>
                  <a:lnTo>
                    <a:pt x="4721" y="1296"/>
                  </a:lnTo>
                  <a:lnTo>
                    <a:pt x="4672" y="1352"/>
                  </a:lnTo>
                  <a:lnTo>
                    <a:pt x="4609" y="1331"/>
                  </a:lnTo>
                  <a:lnTo>
                    <a:pt x="4496" y="1269"/>
                  </a:lnTo>
                  <a:lnTo>
                    <a:pt x="4542" y="1335"/>
                  </a:lnTo>
                  <a:lnTo>
                    <a:pt x="4579" y="1382"/>
                  </a:lnTo>
                  <a:lnTo>
                    <a:pt x="4575" y="1409"/>
                  </a:lnTo>
                  <a:lnTo>
                    <a:pt x="4431" y="1378"/>
                  </a:lnTo>
                  <a:lnTo>
                    <a:pt x="4330" y="1333"/>
                  </a:lnTo>
                  <a:lnTo>
                    <a:pt x="4281" y="1296"/>
                  </a:lnTo>
                  <a:lnTo>
                    <a:pt x="4313" y="1274"/>
                  </a:lnTo>
                  <a:lnTo>
                    <a:pt x="4250" y="1235"/>
                  </a:lnTo>
                  <a:lnTo>
                    <a:pt x="4189" y="1198"/>
                  </a:lnTo>
                  <a:lnTo>
                    <a:pt x="4176" y="1220"/>
                  </a:lnTo>
                  <a:lnTo>
                    <a:pt x="4002" y="1232"/>
                  </a:lnTo>
                  <a:lnTo>
                    <a:pt x="3970" y="1206"/>
                  </a:lnTo>
                  <a:lnTo>
                    <a:pt x="4044" y="1151"/>
                  </a:lnTo>
                  <a:lnTo>
                    <a:pt x="4152" y="1149"/>
                  </a:lnTo>
                  <a:lnTo>
                    <a:pt x="4275" y="1140"/>
                  </a:lnTo>
                  <a:lnTo>
                    <a:pt x="4273" y="1113"/>
                  </a:lnTo>
                  <a:lnTo>
                    <a:pt x="4317" y="1076"/>
                  </a:lnTo>
                  <a:lnTo>
                    <a:pt x="4435" y="1004"/>
                  </a:lnTo>
                  <a:lnTo>
                    <a:pt x="4441" y="971"/>
                  </a:lnTo>
                  <a:lnTo>
                    <a:pt x="4436" y="946"/>
                  </a:lnTo>
                  <a:lnTo>
                    <a:pt x="4376" y="911"/>
                  </a:lnTo>
                  <a:lnTo>
                    <a:pt x="4282" y="887"/>
                  </a:lnTo>
                  <a:lnTo>
                    <a:pt x="4330" y="868"/>
                  </a:lnTo>
                  <a:lnTo>
                    <a:pt x="4305" y="824"/>
                  </a:lnTo>
                  <a:lnTo>
                    <a:pt x="4260" y="820"/>
                  </a:lnTo>
                  <a:lnTo>
                    <a:pt x="4235" y="796"/>
                  </a:lnTo>
                  <a:lnTo>
                    <a:pt x="4191" y="817"/>
                  </a:lnTo>
                  <a:lnTo>
                    <a:pt x="4086" y="826"/>
                  </a:lnTo>
                  <a:lnTo>
                    <a:pt x="3902" y="810"/>
                  </a:lnTo>
                  <a:lnTo>
                    <a:pt x="3805" y="789"/>
                  </a:lnTo>
                  <a:lnTo>
                    <a:pt x="3727" y="779"/>
                  </a:lnTo>
                  <a:lnTo>
                    <a:pt x="3704" y="754"/>
                  </a:lnTo>
                  <a:lnTo>
                    <a:pt x="3787" y="722"/>
                  </a:lnTo>
                  <a:lnTo>
                    <a:pt x="3712" y="722"/>
                  </a:lnTo>
                  <a:lnTo>
                    <a:pt x="3758" y="652"/>
                  </a:lnTo>
                  <a:lnTo>
                    <a:pt x="3854" y="592"/>
                  </a:lnTo>
                  <a:lnTo>
                    <a:pt x="3932" y="565"/>
                  </a:lnTo>
                  <a:lnTo>
                    <a:pt x="4081" y="547"/>
                  </a:lnTo>
                  <a:lnTo>
                    <a:pt x="4004" y="590"/>
                  </a:lnTo>
                  <a:moveTo>
                    <a:pt x="4530" y="594"/>
                  </a:moveTo>
                  <a:lnTo>
                    <a:pt x="4520" y="612"/>
                  </a:lnTo>
                  <a:lnTo>
                    <a:pt x="4467" y="610"/>
                  </a:lnTo>
                  <a:lnTo>
                    <a:pt x="4412" y="609"/>
                  </a:lnTo>
                  <a:lnTo>
                    <a:pt x="4347" y="618"/>
                  </a:lnTo>
                  <a:lnTo>
                    <a:pt x="4336" y="614"/>
                  </a:lnTo>
                  <a:lnTo>
                    <a:pt x="4308" y="578"/>
                  </a:lnTo>
                  <a:lnTo>
                    <a:pt x="4331" y="554"/>
                  </a:lnTo>
                  <a:lnTo>
                    <a:pt x="4359" y="550"/>
                  </a:lnTo>
                  <a:lnTo>
                    <a:pt x="4471" y="557"/>
                  </a:lnTo>
                  <a:lnTo>
                    <a:pt x="4530" y="594"/>
                  </a:lnTo>
                  <a:moveTo>
                    <a:pt x="3095" y="573"/>
                  </a:moveTo>
                  <a:lnTo>
                    <a:pt x="3001" y="617"/>
                  </a:lnTo>
                  <a:lnTo>
                    <a:pt x="2972" y="570"/>
                  </a:lnTo>
                  <a:lnTo>
                    <a:pt x="3000" y="561"/>
                  </a:lnTo>
                  <a:lnTo>
                    <a:pt x="3072" y="558"/>
                  </a:lnTo>
                  <a:lnTo>
                    <a:pt x="3095" y="573"/>
                  </a:lnTo>
                  <a:moveTo>
                    <a:pt x="2573" y="593"/>
                  </a:moveTo>
                  <a:lnTo>
                    <a:pt x="2509" y="624"/>
                  </a:lnTo>
                  <a:lnTo>
                    <a:pt x="2649" y="604"/>
                  </a:lnTo>
                  <a:lnTo>
                    <a:pt x="2682" y="638"/>
                  </a:lnTo>
                  <a:lnTo>
                    <a:pt x="2780" y="603"/>
                  </a:lnTo>
                  <a:lnTo>
                    <a:pt x="2803" y="625"/>
                  </a:lnTo>
                  <a:lnTo>
                    <a:pt x="2772" y="692"/>
                  </a:lnTo>
                  <a:lnTo>
                    <a:pt x="2829" y="664"/>
                  </a:lnTo>
                  <a:lnTo>
                    <a:pt x="2869" y="595"/>
                  </a:lnTo>
                  <a:lnTo>
                    <a:pt x="2926" y="585"/>
                  </a:lnTo>
                  <a:lnTo>
                    <a:pt x="2965" y="596"/>
                  </a:lnTo>
                  <a:lnTo>
                    <a:pt x="2994" y="623"/>
                  </a:lnTo>
                  <a:lnTo>
                    <a:pt x="2956" y="689"/>
                  </a:lnTo>
                  <a:lnTo>
                    <a:pt x="2922" y="738"/>
                  </a:lnTo>
                  <a:lnTo>
                    <a:pt x="2976" y="773"/>
                  </a:lnTo>
                  <a:lnTo>
                    <a:pt x="3041" y="806"/>
                  </a:lnTo>
                  <a:lnTo>
                    <a:pt x="3005" y="837"/>
                  </a:lnTo>
                  <a:lnTo>
                    <a:pt x="2910" y="843"/>
                  </a:lnTo>
                  <a:lnTo>
                    <a:pt x="2919" y="870"/>
                  </a:lnTo>
                  <a:lnTo>
                    <a:pt x="2875" y="897"/>
                  </a:lnTo>
                  <a:lnTo>
                    <a:pt x="2787" y="885"/>
                  </a:lnTo>
                  <a:lnTo>
                    <a:pt x="2712" y="866"/>
                  </a:lnTo>
                  <a:lnTo>
                    <a:pt x="2644" y="870"/>
                  </a:lnTo>
                  <a:lnTo>
                    <a:pt x="2517" y="895"/>
                  </a:lnTo>
                  <a:lnTo>
                    <a:pt x="2367" y="906"/>
                  </a:lnTo>
                  <a:lnTo>
                    <a:pt x="2263" y="912"/>
                  </a:lnTo>
                  <a:lnTo>
                    <a:pt x="2269" y="878"/>
                  </a:lnTo>
                  <a:lnTo>
                    <a:pt x="2215" y="859"/>
                  </a:lnTo>
                  <a:lnTo>
                    <a:pt x="2158" y="867"/>
                  </a:lnTo>
                  <a:lnTo>
                    <a:pt x="2154" y="810"/>
                  </a:lnTo>
                  <a:lnTo>
                    <a:pt x="2198" y="803"/>
                  </a:lnTo>
                  <a:lnTo>
                    <a:pt x="2294" y="791"/>
                  </a:lnTo>
                  <a:lnTo>
                    <a:pt x="2367" y="794"/>
                  </a:lnTo>
                  <a:lnTo>
                    <a:pt x="2450" y="782"/>
                  </a:lnTo>
                  <a:lnTo>
                    <a:pt x="2365" y="765"/>
                  </a:lnTo>
                  <a:lnTo>
                    <a:pt x="2244" y="771"/>
                  </a:lnTo>
                  <a:lnTo>
                    <a:pt x="2170" y="770"/>
                  </a:lnTo>
                  <a:lnTo>
                    <a:pt x="2171" y="744"/>
                  </a:lnTo>
                  <a:lnTo>
                    <a:pt x="2326" y="716"/>
                  </a:lnTo>
                  <a:lnTo>
                    <a:pt x="2244" y="717"/>
                  </a:lnTo>
                  <a:lnTo>
                    <a:pt x="2172" y="699"/>
                  </a:lnTo>
                  <a:lnTo>
                    <a:pt x="2278" y="647"/>
                  </a:lnTo>
                  <a:lnTo>
                    <a:pt x="2347" y="620"/>
                  </a:lnTo>
                  <a:lnTo>
                    <a:pt x="2535" y="580"/>
                  </a:lnTo>
                  <a:lnTo>
                    <a:pt x="2573" y="593"/>
                  </a:lnTo>
                  <a:moveTo>
                    <a:pt x="3571" y="843"/>
                  </a:moveTo>
                  <a:lnTo>
                    <a:pt x="3509" y="917"/>
                  </a:lnTo>
                  <a:lnTo>
                    <a:pt x="3629" y="860"/>
                  </a:lnTo>
                  <a:lnTo>
                    <a:pt x="3656" y="907"/>
                  </a:lnTo>
                  <a:lnTo>
                    <a:pt x="3596" y="961"/>
                  </a:lnTo>
                  <a:lnTo>
                    <a:pt x="3611" y="1010"/>
                  </a:lnTo>
                  <a:lnTo>
                    <a:pt x="3711" y="957"/>
                  </a:lnTo>
                  <a:lnTo>
                    <a:pt x="3800" y="894"/>
                  </a:lnTo>
                  <a:lnTo>
                    <a:pt x="3866" y="816"/>
                  </a:lnTo>
                  <a:lnTo>
                    <a:pt x="3938" y="821"/>
                  </a:lnTo>
                  <a:lnTo>
                    <a:pt x="4010" y="832"/>
                  </a:lnTo>
                  <a:lnTo>
                    <a:pt x="4055" y="867"/>
                  </a:lnTo>
                  <a:lnTo>
                    <a:pt x="4032" y="903"/>
                  </a:lnTo>
                  <a:lnTo>
                    <a:pt x="3962" y="942"/>
                  </a:lnTo>
                  <a:lnTo>
                    <a:pt x="3972" y="981"/>
                  </a:lnTo>
                  <a:lnTo>
                    <a:pt x="3939" y="1016"/>
                  </a:lnTo>
                  <a:lnTo>
                    <a:pt x="3792" y="1068"/>
                  </a:lnTo>
                  <a:lnTo>
                    <a:pt x="3706" y="1080"/>
                  </a:lnTo>
                  <a:lnTo>
                    <a:pt x="3664" y="1057"/>
                  </a:lnTo>
                  <a:lnTo>
                    <a:pt x="3619" y="1095"/>
                  </a:lnTo>
                  <a:lnTo>
                    <a:pt x="3518" y="1158"/>
                  </a:lnTo>
                  <a:lnTo>
                    <a:pt x="3477" y="1191"/>
                  </a:lnTo>
                  <a:lnTo>
                    <a:pt x="3373" y="1242"/>
                  </a:lnTo>
                  <a:lnTo>
                    <a:pt x="3287" y="1247"/>
                  </a:lnTo>
                  <a:lnTo>
                    <a:pt x="3218" y="1280"/>
                  </a:lnTo>
                  <a:lnTo>
                    <a:pt x="3178" y="1330"/>
                  </a:lnTo>
                  <a:lnTo>
                    <a:pt x="3103" y="1339"/>
                  </a:lnTo>
                  <a:lnTo>
                    <a:pt x="2985" y="1402"/>
                  </a:lnTo>
                  <a:lnTo>
                    <a:pt x="2858" y="1490"/>
                  </a:lnTo>
                  <a:lnTo>
                    <a:pt x="2792" y="1552"/>
                  </a:lnTo>
                  <a:lnTo>
                    <a:pt x="2726" y="1644"/>
                  </a:lnTo>
                  <a:lnTo>
                    <a:pt x="2806" y="1657"/>
                  </a:lnTo>
                  <a:lnTo>
                    <a:pt x="2785" y="1732"/>
                  </a:lnTo>
                  <a:lnTo>
                    <a:pt x="2776" y="1793"/>
                  </a:lnTo>
                  <a:lnTo>
                    <a:pt x="2872" y="1777"/>
                  </a:lnTo>
                  <a:lnTo>
                    <a:pt x="2966" y="1812"/>
                  </a:lnTo>
                  <a:lnTo>
                    <a:pt x="3010" y="1842"/>
                  </a:lnTo>
                  <a:lnTo>
                    <a:pt x="3032" y="1880"/>
                  </a:lnTo>
                  <a:lnTo>
                    <a:pt x="3098" y="1903"/>
                  </a:lnTo>
                  <a:lnTo>
                    <a:pt x="3146" y="1937"/>
                  </a:lnTo>
                  <a:lnTo>
                    <a:pt x="3247" y="1941"/>
                  </a:lnTo>
                  <a:lnTo>
                    <a:pt x="3311" y="1949"/>
                  </a:lnTo>
                  <a:lnTo>
                    <a:pt x="3264" y="2020"/>
                  </a:lnTo>
                  <a:lnTo>
                    <a:pt x="3242" y="2102"/>
                  </a:lnTo>
                  <a:lnTo>
                    <a:pt x="3244" y="2194"/>
                  </a:lnTo>
                  <a:lnTo>
                    <a:pt x="3304" y="2272"/>
                  </a:lnTo>
                  <a:lnTo>
                    <a:pt x="3366" y="2245"/>
                  </a:lnTo>
                  <a:lnTo>
                    <a:pt x="3439" y="2160"/>
                  </a:lnTo>
                  <a:lnTo>
                    <a:pt x="3468" y="2031"/>
                  </a:lnTo>
                  <a:lnTo>
                    <a:pt x="3445" y="1988"/>
                  </a:lnTo>
                  <a:lnTo>
                    <a:pt x="3565" y="1950"/>
                  </a:lnTo>
                  <a:lnTo>
                    <a:pt x="3664" y="1893"/>
                  </a:lnTo>
                  <a:lnTo>
                    <a:pt x="3727" y="1837"/>
                  </a:lnTo>
                  <a:lnTo>
                    <a:pt x="3750" y="1783"/>
                  </a:lnTo>
                  <a:lnTo>
                    <a:pt x="3744" y="1715"/>
                  </a:lnTo>
                  <a:lnTo>
                    <a:pt x="3702" y="1655"/>
                  </a:lnTo>
                  <a:lnTo>
                    <a:pt x="3820" y="1572"/>
                  </a:lnTo>
                  <a:lnTo>
                    <a:pt x="3835" y="1501"/>
                  </a:lnTo>
                  <a:lnTo>
                    <a:pt x="3888" y="1379"/>
                  </a:lnTo>
                  <a:lnTo>
                    <a:pt x="3939" y="1361"/>
                  </a:lnTo>
                  <a:lnTo>
                    <a:pt x="4028" y="1382"/>
                  </a:lnTo>
                  <a:lnTo>
                    <a:pt x="4084" y="1390"/>
                  </a:lnTo>
                  <a:lnTo>
                    <a:pt x="4144" y="1370"/>
                  </a:lnTo>
                  <a:lnTo>
                    <a:pt x="4184" y="1396"/>
                  </a:lnTo>
                  <a:lnTo>
                    <a:pt x="4232" y="1441"/>
                  </a:lnTo>
                  <a:lnTo>
                    <a:pt x="4233" y="1471"/>
                  </a:lnTo>
                  <a:lnTo>
                    <a:pt x="4337" y="1477"/>
                  </a:lnTo>
                  <a:lnTo>
                    <a:pt x="4301" y="1543"/>
                  </a:lnTo>
                  <a:lnTo>
                    <a:pt x="4270" y="1643"/>
                  </a:lnTo>
                  <a:lnTo>
                    <a:pt x="4320" y="1656"/>
                  </a:lnTo>
                  <a:lnTo>
                    <a:pt x="4342" y="1702"/>
                  </a:lnTo>
                  <a:lnTo>
                    <a:pt x="4451" y="1658"/>
                  </a:lnTo>
                  <a:lnTo>
                    <a:pt x="4550" y="1571"/>
                  </a:lnTo>
                  <a:lnTo>
                    <a:pt x="4608" y="1534"/>
                  </a:lnTo>
                  <a:lnTo>
                    <a:pt x="4621" y="1605"/>
                  </a:lnTo>
                  <a:lnTo>
                    <a:pt x="4655" y="1706"/>
                  </a:lnTo>
                  <a:lnTo>
                    <a:pt x="4683" y="1802"/>
                  </a:lnTo>
                  <a:lnTo>
                    <a:pt x="4637" y="1853"/>
                  </a:lnTo>
                  <a:lnTo>
                    <a:pt x="4702" y="1898"/>
                  </a:lnTo>
                  <a:lnTo>
                    <a:pt x="4740" y="1945"/>
                  </a:lnTo>
                  <a:lnTo>
                    <a:pt x="4833" y="1966"/>
                  </a:lnTo>
                  <a:lnTo>
                    <a:pt x="4864" y="1992"/>
                  </a:lnTo>
                  <a:lnTo>
                    <a:pt x="4864" y="2061"/>
                  </a:lnTo>
                  <a:lnTo>
                    <a:pt x="4910" y="2072"/>
                  </a:lnTo>
                  <a:lnTo>
                    <a:pt x="4925" y="2102"/>
                  </a:lnTo>
                  <a:lnTo>
                    <a:pt x="4899" y="2195"/>
                  </a:lnTo>
                  <a:lnTo>
                    <a:pt x="4842" y="2226"/>
                  </a:lnTo>
                  <a:lnTo>
                    <a:pt x="4786" y="2254"/>
                  </a:lnTo>
                  <a:lnTo>
                    <a:pt x="4670" y="2284"/>
                  </a:lnTo>
                  <a:lnTo>
                    <a:pt x="4565" y="2352"/>
                  </a:lnTo>
                  <a:lnTo>
                    <a:pt x="4450" y="2365"/>
                  </a:lnTo>
                  <a:lnTo>
                    <a:pt x="4317" y="2348"/>
                  </a:lnTo>
                  <a:lnTo>
                    <a:pt x="4219" y="2347"/>
                  </a:lnTo>
                  <a:lnTo>
                    <a:pt x="4149" y="2353"/>
                  </a:lnTo>
                  <a:lnTo>
                    <a:pt x="4073" y="2412"/>
                  </a:lnTo>
                  <a:lnTo>
                    <a:pt x="3976" y="2449"/>
                  </a:lnTo>
                  <a:lnTo>
                    <a:pt x="3840" y="2559"/>
                  </a:lnTo>
                  <a:lnTo>
                    <a:pt x="3736" y="2636"/>
                  </a:lnTo>
                  <a:lnTo>
                    <a:pt x="3798" y="2622"/>
                  </a:lnTo>
                  <a:lnTo>
                    <a:pt x="3943" y="2513"/>
                  </a:lnTo>
                  <a:lnTo>
                    <a:pt x="4107" y="2444"/>
                  </a:lnTo>
                  <a:lnTo>
                    <a:pt x="4208" y="2435"/>
                  </a:lnTo>
                  <a:lnTo>
                    <a:pt x="4252" y="2476"/>
                  </a:lnTo>
                  <a:lnTo>
                    <a:pt x="4171" y="2532"/>
                  </a:lnTo>
                  <a:lnTo>
                    <a:pt x="4162" y="2622"/>
                  </a:lnTo>
                  <a:lnTo>
                    <a:pt x="4164" y="2685"/>
                  </a:lnTo>
                  <a:lnTo>
                    <a:pt x="4238" y="2727"/>
                  </a:lnTo>
                  <a:lnTo>
                    <a:pt x="4353" y="2715"/>
                  </a:lnTo>
                  <a:lnTo>
                    <a:pt x="4448" y="2621"/>
                  </a:lnTo>
                  <a:lnTo>
                    <a:pt x="4434" y="2681"/>
                  </a:lnTo>
                  <a:lnTo>
                    <a:pt x="4469" y="2712"/>
                  </a:lnTo>
                  <a:lnTo>
                    <a:pt x="4370" y="2766"/>
                  </a:lnTo>
                  <a:lnTo>
                    <a:pt x="4206" y="2816"/>
                  </a:lnTo>
                  <a:lnTo>
                    <a:pt x="4129" y="2850"/>
                  </a:lnTo>
                  <a:lnTo>
                    <a:pt x="4035" y="2911"/>
                  </a:lnTo>
                  <a:lnTo>
                    <a:pt x="3985" y="2905"/>
                  </a:lnTo>
                  <a:lnTo>
                    <a:pt x="4004" y="2834"/>
                  </a:lnTo>
                  <a:lnTo>
                    <a:pt x="4142" y="2764"/>
                  </a:lnTo>
                  <a:lnTo>
                    <a:pt x="4034" y="2767"/>
                  </a:lnTo>
                  <a:lnTo>
                    <a:pt x="3955" y="2777"/>
                  </a:lnTo>
                  <a:lnTo>
                    <a:pt x="3927" y="2730"/>
                  </a:lnTo>
                  <a:lnTo>
                    <a:pt x="3965" y="2616"/>
                  </a:lnTo>
                  <a:lnTo>
                    <a:pt x="3943" y="2592"/>
                  </a:lnTo>
                  <a:lnTo>
                    <a:pt x="3894" y="2606"/>
                  </a:lnTo>
                  <a:lnTo>
                    <a:pt x="3879" y="2584"/>
                  </a:lnTo>
                  <a:lnTo>
                    <a:pt x="3806" y="2647"/>
                  </a:lnTo>
                  <a:lnTo>
                    <a:pt x="3764" y="2712"/>
                  </a:lnTo>
                  <a:lnTo>
                    <a:pt x="3727" y="2750"/>
                  </a:lnTo>
                  <a:lnTo>
                    <a:pt x="3694" y="2763"/>
                  </a:lnTo>
                  <a:lnTo>
                    <a:pt x="3671" y="2767"/>
                  </a:lnTo>
                  <a:lnTo>
                    <a:pt x="3657" y="2788"/>
                  </a:lnTo>
                  <a:lnTo>
                    <a:pt x="3533" y="2788"/>
                  </a:lnTo>
                  <a:lnTo>
                    <a:pt x="3430" y="2789"/>
                  </a:lnTo>
                  <a:lnTo>
                    <a:pt x="3394" y="2804"/>
                  </a:lnTo>
                  <a:lnTo>
                    <a:pt x="3301" y="2864"/>
                  </a:lnTo>
                  <a:lnTo>
                    <a:pt x="3291" y="2871"/>
                  </a:lnTo>
                  <a:lnTo>
                    <a:pt x="3258" y="2904"/>
                  </a:lnTo>
                  <a:lnTo>
                    <a:pt x="3195" y="2904"/>
                  </a:lnTo>
                  <a:lnTo>
                    <a:pt x="3128" y="2904"/>
                  </a:lnTo>
                  <a:lnTo>
                    <a:pt x="3093" y="2917"/>
                  </a:lnTo>
                  <a:lnTo>
                    <a:pt x="3098" y="2934"/>
                  </a:lnTo>
                  <a:lnTo>
                    <a:pt x="3095" y="2960"/>
                  </a:lnTo>
                  <a:lnTo>
                    <a:pt x="3091" y="2968"/>
                  </a:lnTo>
                  <a:lnTo>
                    <a:pt x="2987" y="3010"/>
                  </a:lnTo>
                  <a:lnTo>
                    <a:pt x="2912" y="3023"/>
                  </a:lnTo>
                  <a:lnTo>
                    <a:pt x="2816" y="3068"/>
                  </a:lnTo>
                  <a:lnTo>
                    <a:pt x="2799" y="3068"/>
                  </a:lnTo>
                  <a:lnTo>
                    <a:pt x="2780" y="3055"/>
                  </a:lnTo>
                  <a:lnTo>
                    <a:pt x="2777" y="3043"/>
                  </a:lnTo>
                  <a:lnTo>
                    <a:pt x="2782" y="3034"/>
                  </a:lnTo>
                  <a:lnTo>
                    <a:pt x="2807" y="3005"/>
                  </a:lnTo>
                  <a:lnTo>
                    <a:pt x="2856" y="2958"/>
                  </a:lnTo>
                  <a:lnTo>
                    <a:pt x="2894" y="2909"/>
                  </a:lnTo>
                  <a:lnTo>
                    <a:pt x="2908" y="2836"/>
                  </a:lnTo>
                  <a:lnTo>
                    <a:pt x="2923" y="2760"/>
                  </a:lnTo>
                  <a:lnTo>
                    <a:pt x="2868" y="2720"/>
                  </a:lnTo>
                  <a:lnTo>
                    <a:pt x="2882" y="2705"/>
                  </a:lnTo>
                  <a:lnTo>
                    <a:pt x="2877" y="2695"/>
                  </a:lnTo>
                  <a:lnTo>
                    <a:pt x="2858" y="2695"/>
                  </a:lnTo>
                  <a:lnTo>
                    <a:pt x="2850" y="2682"/>
                  </a:lnTo>
                  <a:lnTo>
                    <a:pt x="2855" y="2662"/>
                  </a:lnTo>
                  <a:lnTo>
                    <a:pt x="2838" y="2671"/>
                  </a:lnTo>
                  <a:lnTo>
                    <a:pt x="2822" y="2668"/>
                  </a:lnTo>
                  <a:lnTo>
                    <a:pt x="2829" y="2660"/>
                  </a:lnTo>
                  <a:lnTo>
                    <a:pt x="2817" y="2652"/>
                  </a:lnTo>
                  <a:lnTo>
                    <a:pt x="2820" y="2630"/>
                  </a:lnTo>
                  <a:lnTo>
                    <a:pt x="2779" y="2603"/>
                  </a:lnTo>
                  <a:lnTo>
                    <a:pt x="2738" y="2575"/>
                  </a:lnTo>
                  <a:lnTo>
                    <a:pt x="2687" y="2543"/>
                  </a:lnTo>
                  <a:lnTo>
                    <a:pt x="2639" y="2513"/>
                  </a:lnTo>
                  <a:lnTo>
                    <a:pt x="2569" y="2536"/>
                  </a:lnTo>
                  <a:lnTo>
                    <a:pt x="2547" y="2537"/>
                  </a:lnTo>
                  <a:lnTo>
                    <a:pt x="2475" y="2515"/>
                  </a:lnTo>
                  <a:lnTo>
                    <a:pt x="2416" y="2526"/>
                  </a:lnTo>
                  <a:lnTo>
                    <a:pt x="2365" y="2500"/>
                  </a:lnTo>
                  <a:lnTo>
                    <a:pt x="2304" y="2487"/>
                  </a:lnTo>
                  <a:lnTo>
                    <a:pt x="2260" y="2482"/>
                  </a:lnTo>
                  <a:lnTo>
                    <a:pt x="2247" y="2468"/>
                  </a:lnTo>
                  <a:lnTo>
                    <a:pt x="2258" y="2422"/>
                  </a:lnTo>
                  <a:lnTo>
                    <a:pt x="2236" y="2423"/>
                  </a:lnTo>
                  <a:lnTo>
                    <a:pt x="2219" y="2455"/>
                  </a:lnTo>
                  <a:lnTo>
                    <a:pt x="2083" y="2455"/>
                  </a:lnTo>
                  <a:lnTo>
                    <a:pt x="1858" y="2455"/>
                  </a:lnTo>
                  <a:lnTo>
                    <a:pt x="1634" y="2455"/>
                  </a:lnTo>
                  <a:lnTo>
                    <a:pt x="1436" y="2455"/>
                  </a:lnTo>
                  <a:lnTo>
                    <a:pt x="1239" y="2455"/>
                  </a:lnTo>
                  <a:lnTo>
                    <a:pt x="1045" y="2455"/>
                  </a:lnTo>
                  <a:lnTo>
                    <a:pt x="844" y="2455"/>
                  </a:lnTo>
                  <a:lnTo>
                    <a:pt x="779" y="2455"/>
                  </a:lnTo>
                  <a:lnTo>
                    <a:pt x="584" y="2455"/>
                  </a:lnTo>
                  <a:lnTo>
                    <a:pt x="397" y="2455"/>
                  </a:lnTo>
                  <a:lnTo>
                    <a:pt x="388" y="2455"/>
                  </a:lnTo>
                  <a:lnTo>
                    <a:pt x="316" y="2373"/>
                  </a:lnTo>
                  <a:lnTo>
                    <a:pt x="294" y="2337"/>
                  </a:lnTo>
                  <a:lnTo>
                    <a:pt x="200" y="2303"/>
                  </a:lnTo>
                  <a:lnTo>
                    <a:pt x="217" y="2230"/>
                  </a:lnTo>
                  <a:lnTo>
                    <a:pt x="264" y="2180"/>
                  </a:lnTo>
                  <a:lnTo>
                    <a:pt x="209" y="2145"/>
                  </a:lnTo>
                  <a:lnTo>
                    <a:pt x="249" y="2079"/>
                  </a:lnTo>
                  <a:lnTo>
                    <a:pt x="220" y="2019"/>
                  </a:lnTo>
                  <a:lnTo>
                    <a:pt x="253" y="1977"/>
                  </a:lnTo>
                  <a:lnTo>
                    <a:pt x="320" y="1938"/>
                  </a:lnTo>
                  <a:lnTo>
                    <a:pt x="362" y="1887"/>
                  </a:lnTo>
                  <a:lnTo>
                    <a:pt x="300" y="1836"/>
                  </a:lnTo>
                  <a:lnTo>
                    <a:pt x="319" y="1744"/>
                  </a:lnTo>
                  <a:lnTo>
                    <a:pt x="333" y="1687"/>
                  </a:lnTo>
                  <a:lnTo>
                    <a:pt x="311" y="1651"/>
                  </a:lnTo>
                  <a:lnTo>
                    <a:pt x="302" y="1618"/>
                  </a:lnTo>
                  <a:lnTo>
                    <a:pt x="309" y="1577"/>
                  </a:lnTo>
                  <a:lnTo>
                    <a:pt x="224" y="1603"/>
                  </a:lnTo>
                  <a:lnTo>
                    <a:pt x="121" y="1647"/>
                  </a:lnTo>
                  <a:lnTo>
                    <a:pt x="119" y="1595"/>
                  </a:lnTo>
                  <a:lnTo>
                    <a:pt x="111" y="1561"/>
                  </a:lnTo>
                  <a:lnTo>
                    <a:pt x="75" y="1539"/>
                  </a:lnTo>
                  <a:lnTo>
                    <a:pt x="18" y="1536"/>
                  </a:lnTo>
                  <a:lnTo>
                    <a:pt x="510" y="1099"/>
                  </a:lnTo>
                  <a:lnTo>
                    <a:pt x="854" y="828"/>
                  </a:lnTo>
                  <a:lnTo>
                    <a:pt x="933" y="845"/>
                  </a:lnTo>
                  <a:lnTo>
                    <a:pt x="974" y="880"/>
                  </a:lnTo>
                  <a:lnTo>
                    <a:pt x="1022" y="886"/>
                  </a:lnTo>
                  <a:lnTo>
                    <a:pt x="1108" y="856"/>
                  </a:lnTo>
                  <a:lnTo>
                    <a:pt x="1202" y="834"/>
                  </a:lnTo>
                  <a:lnTo>
                    <a:pt x="1272" y="843"/>
                  </a:lnTo>
                  <a:lnTo>
                    <a:pt x="1392" y="812"/>
                  </a:lnTo>
                  <a:lnTo>
                    <a:pt x="1502" y="794"/>
                  </a:lnTo>
                  <a:lnTo>
                    <a:pt x="1503" y="823"/>
                  </a:lnTo>
                  <a:lnTo>
                    <a:pt x="1564" y="807"/>
                  </a:lnTo>
                  <a:lnTo>
                    <a:pt x="1617" y="774"/>
                  </a:lnTo>
                  <a:lnTo>
                    <a:pt x="1644" y="781"/>
                  </a:lnTo>
                  <a:lnTo>
                    <a:pt x="1659" y="845"/>
                  </a:lnTo>
                  <a:lnTo>
                    <a:pt x="1788" y="796"/>
                  </a:lnTo>
                  <a:lnTo>
                    <a:pt x="1732" y="850"/>
                  </a:lnTo>
                  <a:lnTo>
                    <a:pt x="1812" y="839"/>
                  </a:lnTo>
                  <a:lnTo>
                    <a:pt x="1857" y="818"/>
                  </a:lnTo>
                  <a:lnTo>
                    <a:pt x="1917" y="822"/>
                  </a:lnTo>
                  <a:lnTo>
                    <a:pt x="1966" y="852"/>
                  </a:lnTo>
                  <a:lnTo>
                    <a:pt x="2065" y="878"/>
                  </a:lnTo>
                  <a:lnTo>
                    <a:pt x="2127" y="890"/>
                  </a:lnTo>
                  <a:lnTo>
                    <a:pt x="2185" y="886"/>
                  </a:lnTo>
                  <a:lnTo>
                    <a:pt x="2220" y="922"/>
                  </a:lnTo>
                  <a:lnTo>
                    <a:pt x="2105" y="958"/>
                  </a:lnTo>
                  <a:lnTo>
                    <a:pt x="2189" y="974"/>
                  </a:lnTo>
                  <a:lnTo>
                    <a:pt x="2347" y="965"/>
                  </a:lnTo>
                  <a:lnTo>
                    <a:pt x="2407" y="953"/>
                  </a:lnTo>
                  <a:lnTo>
                    <a:pt x="2423" y="997"/>
                  </a:lnTo>
                  <a:lnTo>
                    <a:pt x="2520" y="960"/>
                  </a:lnTo>
                  <a:lnTo>
                    <a:pt x="2494" y="929"/>
                  </a:lnTo>
                  <a:lnTo>
                    <a:pt x="2554" y="904"/>
                  </a:lnTo>
                  <a:lnTo>
                    <a:pt x="2624" y="901"/>
                  </a:lnTo>
                  <a:lnTo>
                    <a:pt x="2675" y="893"/>
                  </a:lnTo>
                  <a:lnTo>
                    <a:pt x="2702" y="911"/>
                  </a:lnTo>
                  <a:lnTo>
                    <a:pt x="2720" y="950"/>
                  </a:lnTo>
                  <a:lnTo>
                    <a:pt x="2787" y="944"/>
                  </a:lnTo>
                  <a:lnTo>
                    <a:pt x="2854" y="977"/>
                  </a:lnTo>
                  <a:lnTo>
                    <a:pt x="2951" y="965"/>
                  </a:lnTo>
                  <a:lnTo>
                    <a:pt x="3030" y="967"/>
                  </a:lnTo>
                  <a:lnTo>
                    <a:pt x="3064" y="922"/>
                  </a:lnTo>
                  <a:lnTo>
                    <a:pt x="3124" y="909"/>
                  </a:lnTo>
                  <a:lnTo>
                    <a:pt x="3188" y="934"/>
                  </a:lnTo>
                  <a:lnTo>
                    <a:pt x="3128" y="1003"/>
                  </a:lnTo>
                  <a:lnTo>
                    <a:pt x="3213" y="945"/>
                  </a:lnTo>
                  <a:lnTo>
                    <a:pt x="3256" y="947"/>
                  </a:lnTo>
                  <a:lnTo>
                    <a:pt x="3344" y="874"/>
                  </a:lnTo>
                  <a:lnTo>
                    <a:pt x="3325" y="830"/>
                  </a:lnTo>
                  <a:lnTo>
                    <a:pt x="3288" y="801"/>
                  </a:lnTo>
                  <a:lnTo>
                    <a:pt x="3365" y="724"/>
                  </a:lnTo>
                  <a:lnTo>
                    <a:pt x="3475" y="674"/>
                  </a:lnTo>
                  <a:lnTo>
                    <a:pt x="3534" y="685"/>
                  </a:lnTo>
                  <a:lnTo>
                    <a:pt x="3559" y="715"/>
                  </a:lnTo>
                  <a:lnTo>
                    <a:pt x="3561" y="794"/>
                  </a:lnTo>
                  <a:lnTo>
                    <a:pt x="3483" y="829"/>
                  </a:lnTo>
                  <a:lnTo>
                    <a:pt x="3571" y="843"/>
                  </a:lnTo>
                  <a:moveTo>
                    <a:pt x="3269" y="871"/>
                  </a:moveTo>
                  <a:lnTo>
                    <a:pt x="3213" y="896"/>
                  </a:lnTo>
                  <a:lnTo>
                    <a:pt x="3159" y="875"/>
                  </a:lnTo>
                  <a:lnTo>
                    <a:pt x="3107" y="882"/>
                  </a:lnTo>
                  <a:lnTo>
                    <a:pt x="3062" y="850"/>
                  </a:lnTo>
                  <a:lnTo>
                    <a:pt x="3131" y="828"/>
                  </a:lnTo>
                  <a:lnTo>
                    <a:pt x="3197" y="797"/>
                  </a:lnTo>
                  <a:lnTo>
                    <a:pt x="3236" y="818"/>
                  </a:lnTo>
                  <a:lnTo>
                    <a:pt x="3257" y="830"/>
                  </a:lnTo>
                  <a:lnTo>
                    <a:pt x="3261" y="844"/>
                  </a:lnTo>
                  <a:lnTo>
                    <a:pt x="3269" y="871"/>
                  </a:lnTo>
                  <a:moveTo>
                    <a:pt x="4250" y="1014"/>
                  </a:moveTo>
                  <a:lnTo>
                    <a:pt x="4184" y="1017"/>
                  </a:lnTo>
                  <a:lnTo>
                    <a:pt x="4195" y="981"/>
                  </a:lnTo>
                  <a:lnTo>
                    <a:pt x="4247" y="940"/>
                  </a:lnTo>
                  <a:lnTo>
                    <a:pt x="4305" y="930"/>
                  </a:lnTo>
                  <a:lnTo>
                    <a:pt x="4334" y="951"/>
                  </a:lnTo>
                  <a:lnTo>
                    <a:pt x="4313" y="982"/>
                  </a:lnTo>
                  <a:lnTo>
                    <a:pt x="4300" y="992"/>
                  </a:lnTo>
                  <a:lnTo>
                    <a:pt x="4250" y="1014"/>
                  </a:lnTo>
                  <a:moveTo>
                    <a:pt x="3649" y="1125"/>
                  </a:moveTo>
                  <a:lnTo>
                    <a:pt x="3636" y="1158"/>
                  </a:lnTo>
                  <a:lnTo>
                    <a:pt x="3673" y="1146"/>
                  </a:lnTo>
                  <a:lnTo>
                    <a:pt x="3692" y="1166"/>
                  </a:lnTo>
                  <a:lnTo>
                    <a:pt x="3737" y="1192"/>
                  </a:lnTo>
                  <a:lnTo>
                    <a:pt x="3787" y="1215"/>
                  </a:lnTo>
                  <a:lnTo>
                    <a:pt x="3768" y="1251"/>
                  </a:lnTo>
                  <a:lnTo>
                    <a:pt x="3814" y="1246"/>
                  </a:lnTo>
                  <a:lnTo>
                    <a:pt x="3839" y="1271"/>
                  </a:lnTo>
                  <a:lnTo>
                    <a:pt x="3772" y="1295"/>
                  </a:lnTo>
                  <a:lnTo>
                    <a:pt x="3693" y="1277"/>
                  </a:lnTo>
                  <a:lnTo>
                    <a:pt x="3684" y="1242"/>
                  </a:lnTo>
                  <a:lnTo>
                    <a:pt x="3599" y="1283"/>
                  </a:lnTo>
                  <a:lnTo>
                    <a:pt x="3489" y="1323"/>
                  </a:lnTo>
                  <a:lnTo>
                    <a:pt x="3500" y="1278"/>
                  </a:lnTo>
                  <a:lnTo>
                    <a:pt x="3416" y="1285"/>
                  </a:lnTo>
                  <a:lnTo>
                    <a:pt x="3493" y="1247"/>
                  </a:lnTo>
                  <a:lnTo>
                    <a:pt x="3543" y="1187"/>
                  </a:lnTo>
                  <a:lnTo>
                    <a:pt x="3612" y="1118"/>
                  </a:lnTo>
                  <a:lnTo>
                    <a:pt x="3649" y="1125"/>
                  </a:lnTo>
                  <a:moveTo>
                    <a:pt x="3684" y="1349"/>
                  </a:moveTo>
                  <a:lnTo>
                    <a:pt x="3588" y="1392"/>
                  </a:lnTo>
                  <a:lnTo>
                    <a:pt x="3547" y="1390"/>
                  </a:lnTo>
                  <a:lnTo>
                    <a:pt x="3548" y="1369"/>
                  </a:lnTo>
                  <a:lnTo>
                    <a:pt x="3615" y="1333"/>
                  </a:lnTo>
                  <a:lnTo>
                    <a:pt x="3695" y="1334"/>
                  </a:lnTo>
                  <a:lnTo>
                    <a:pt x="3684" y="1349"/>
                  </a:lnTo>
                  <a:moveTo>
                    <a:pt x="3812" y="1392"/>
                  </a:moveTo>
                  <a:lnTo>
                    <a:pt x="3764" y="1432"/>
                  </a:lnTo>
                  <a:lnTo>
                    <a:pt x="3741" y="1426"/>
                  </a:lnTo>
                  <a:lnTo>
                    <a:pt x="3740" y="1403"/>
                  </a:lnTo>
                  <a:lnTo>
                    <a:pt x="3746" y="1397"/>
                  </a:lnTo>
                  <a:lnTo>
                    <a:pt x="3783" y="1374"/>
                  </a:lnTo>
                  <a:lnTo>
                    <a:pt x="3807" y="1376"/>
                  </a:lnTo>
                  <a:lnTo>
                    <a:pt x="3812" y="1392"/>
                  </a:lnTo>
                  <a:moveTo>
                    <a:pt x="43" y="2029"/>
                  </a:moveTo>
                  <a:lnTo>
                    <a:pt x="64" y="2040"/>
                  </a:lnTo>
                  <a:lnTo>
                    <a:pt x="130" y="2033"/>
                  </a:lnTo>
                  <a:lnTo>
                    <a:pt x="37" y="2126"/>
                  </a:lnTo>
                  <a:lnTo>
                    <a:pt x="41" y="2192"/>
                  </a:lnTo>
                  <a:lnTo>
                    <a:pt x="15" y="2192"/>
                  </a:lnTo>
                  <a:lnTo>
                    <a:pt x="6" y="2154"/>
                  </a:lnTo>
                  <a:lnTo>
                    <a:pt x="12" y="2116"/>
                  </a:lnTo>
                  <a:lnTo>
                    <a:pt x="0" y="2091"/>
                  </a:lnTo>
                  <a:lnTo>
                    <a:pt x="18" y="2055"/>
                  </a:lnTo>
                  <a:lnTo>
                    <a:pt x="43" y="2029"/>
                  </a:lnTo>
                  <a:moveTo>
                    <a:pt x="4831" y="2315"/>
                  </a:moveTo>
                  <a:lnTo>
                    <a:pt x="4766" y="2387"/>
                  </a:lnTo>
                  <a:lnTo>
                    <a:pt x="4817" y="2359"/>
                  </a:lnTo>
                  <a:lnTo>
                    <a:pt x="4855" y="2377"/>
                  </a:lnTo>
                  <a:lnTo>
                    <a:pt x="4824" y="2406"/>
                  </a:lnTo>
                  <a:lnTo>
                    <a:pt x="4875" y="2429"/>
                  </a:lnTo>
                  <a:lnTo>
                    <a:pt x="4911" y="2409"/>
                  </a:lnTo>
                  <a:lnTo>
                    <a:pt x="4969" y="2434"/>
                  </a:lnTo>
                  <a:lnTo>
                    <a:pt x="4932" y="2495"/>
                  </a:lnTo>
                  <a:lnTo>
                    <a:pt x="4982" y="2481"/>
                  </a:lnTo>
                  <a:lnTo>
                    <a:pt x="4978" y="2525"/>
                  </a:lnTo>
                  <a:lnTo>
                    <a:pt x="4985" y="2577"/>
                  </a:lnTo>
                  <a:lnTo>
                    <a:pt x="4937" y="2650"/>
                  </a:lnTo>
                  <a:lnTo>
                    <a:pt x="4906" y="2653"/>
                  </a:lnTo>
                  <a:lnTo>
                    <a:pt x="4866" y="2637"/>
                  </a:lnTo>
                  <a:lnTo>
                    <a:pt x="4899" y="2569"/>
                  </a:lnTo>
                  <a:lnTo>
                    <a:pt x="4884" y="2559"/>
                  </a:lnTo>
                  <a:lnTo>
                    <a:pt x="4786" y="2631"/>
                  </a:lnTo>
                  <a:lnTo>
                    <a:pt x="4747" y="2628"/>
                  </a:lnTo>
                  <a:lnTo>
                    <a:pt x="4805" y="2589"/>
                  </a:lnTo>
                  <a:lnTo>
                    <a:pt x="4747" y="2569"/>
                  </a:lnTo>
                  <a:lnTo>
                    <a:pt x="4675" y="2574"/>
                  </a:lnTo>
                  <a:lnTo>
                    <a:pt x="4546" y="2571"/>
                  </a:lnTo>
                  <a:lnTo>
                    <a:pt x="4544" y="2546"/>
                  </a:lnTo>
                  <a:lnTo>
                    <a:pt x="4594" y="2517"/>
                  </a:lnTo>
                  <a:lnTo>
                    <a:pt x="4572" y="2494"/>
                  </a:lnTo>
                  <a:lnTo>
                    <a:pt x="4643" y="2444"/>
                  </a:lnTo>
                  <a:lnTo>
                    <a:pt x="4753" y="2312"/>
                  </a:lnTo>
                  <a:lnTo>
                    <a:pt x="4808" y="2265"/>
                  </a:lnTo>
                  <a:lnTo>
                    <a:pt x="4873" y="2237"/>
                  </a:lnTo>
                  <a:lnTo>
                    <a:pt x="4902" y="2241"/>
                  </a:lnTo>
                  <a:lnTo>
                    <a:pt x="4883" y="2263"/>
                  </a:lnTo>
                  <a:lnTo>
                    <a:pt x="4831" y="2315"/>
                  </a:lnTo>
                  <a:moveTo>
                    <a:pt x="326" y="2496"/>
                  </a:moveTo>
                  <a:lnTo>
                    <a:pt x="285" y="2507"/>
                  </a:lnTo>
                  <a:lnTo>
                    <a:pt x="202" y="2469"/>
                  </a:lnTo>
                  <a:lnTo>
                    <a:pt x="202" y="2440"/>
                  </a:lnTo>
                  <a:lnTo>
                    <a:pt x="163" y="2411"/>
                  </a:lnTo>
                  <a:lnTo>
                    <a:pt x="167" y="2387"/>
                  </a:lnTo>
                  <a:lnTo>
                    <a:pt x="110" y="2372"/>
                  </a:lnTo>
                  <a:lnTo>
                    <a:pt x="117" y="2327"/>
                  </a:lnTo>
                  <a:lnTo>
                    <a:pt x="137" y="2308"/>
                  </a:lnTo>
                  <a:lnTo>
                    <a:pt x="192" y="2326"/>
                  </a:lnTo>
                  <a:lnTo>
                    <a:pt x="223" y="2339"/>
                  </a:lnTo>
                  <a:lnTo>
                    <a:pt x="278" y="2347"/>
                  </a:lnTo>
                  <a:lnTo>
                    <a:pt x="281" y="2376"/>
                  </a:lnTo>
                  <a:lnTo>
                    <a:pt x="286" y="2415"/>
                  </a:lnTo>
                  <a:lnTo>
                    <a:pt x="329" y="2450"/>
                  </a:lnTo>
                  <a:lnTo>
                    <a:pt x="326" y="2496"/>
                  </a:lnTo>
                  <a:moveTo>
                    <a:pt x="4418" y="2446"/>
                  </a:moveTo>
                  <a:lnTo>
                    <a:pt x="4385" y="2448"/>
                  </a:lnTo>
                  <a:lnTo>
                    <a:pt x="4309" y="2422"/>
                  </a:lnTo>
                  <a:lnTo>
                    <a:pt x="4262" y="2382"/>
                  </a:lnTo>
                  <a:lnTo>
                    <a:pt x="4287" y="2375"/>
                  </a:lnTo>
                  <a:lnTo>
                    <a:pt x="4366" y="2396"/>
                  </a:lnTo>
                  <a:lnTo>
                    <a:pt x="4421" y="2431"/>
                  </a:lnTo>
                  <a:lnTo>
                    <a:pt x="4418" y="2446"/>
                  </a:lnTo>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98" name="Freeform 197"/>
            <p:cNvSpPr>
              <a:spLocks noEditPoints="1"/>
            </p:cNvSpPr>
            <p:nvPr/>
          </p:nvSpPr>
          <p:spPr bwMode="auto">
            <a:xfrm>
              <a:off x="2821146" y="4815842"/>
              <a:ext cx="403367" cy="1213096"/>
            </a:xfrm>
            <a:custGeom>
              <a:avLst/>
              <a:gdLst>
                <a:gd name="T0" fmla="*/ 233 w 999"/>
                <a:gd name="T1" fmla="*/ 450 h 3202"/>
                <a:gd name="T2" fmla="*/ 296 w 999"/>
                <a:gd name="T3" fmla="*/ 460 h 3202"/>
                <a:gd name="T4" fmla="*/ 208 w 999"/>
                <a:gd name="T5" fmla="*/ 590 h 3202"/>
                <a:gd name="T6" fmla="*/ 221 w 999"/>
                <a:gd name="T7" fmla="*/ 759 h 3202"/>
                <a:gd name="T8" fmla="*/ 205 w 999"/>
                <a:gd name="T9" fmla="*/ 846 h 3202"/>
                <a:gd name="T10" fmla="*/ 159 w 999"/>
                <a:gd name="T11" fmla="*/ 1003 h 3202"/>
                <a:gd name="T12" fmla="*/ 154 w 999"/>
                <a:gd name="T13" fmla="*/ 1173 h 3202"/>
                <a:gd name="T14" fmla="*/ 239 w 999"/>
                <a:gd name="T15" fmla="*/ 1335 h 3202"/>
                <a:gd name="T16" fmla="*/ 234 w 999"/>
                <a:gd name="T17" fmla="*/ 1496 h 3202"/>
                <a:gd name="T18" fmla="*/ 212 w 999"/>
                <a:gd name="T19" fmla="*/ 1622 h 3202"/>
                <a:gd name="T20" fmla="*/ 275 w 999"/>
                <a:gd name="T21" fmla="*/ 1782 h 3202"/>
                <a:gd name="T22" fmla="*/ 244 w 999"/>
                <a:gd name="T23" fmla="*/ 1888 h 3202"/>
                <a:gd name="T24" fmla="*/ 295 w 999"/>
                <a:gd name="T25" fmla="*/ 2078 h 3202"/>
                <a:gd name="T26" fmla="*/ 319 w 999"/>
                <a:gd name="T27" fmla="*/ 2192 h 3202"/>
                <a:gd name="T28" fmla="*/ 349 w 999"/>
                <a:gd name="T29" fmla="*/ 2259 h 3202"/>
                <a:gd name="T30" fmla="*/ 404 w 999"/>
                <a:gd name="T31" fmla="*/ 2307 h 3202"/>
                <a:gd name="T32" fmla="*/ 404 w 999"/>
                <a:gd name="T33" fmla="*/ 2372 h 3202"/>
                <a:gd name="T34" fmla="*/ 409 w 999"/>
                <a:gd name="T35" fmla="*/ 2554 h 3202"/>
                <a:gd name="T36" fmla="*/ 431 w 999"/>
                <a:gd name="T37" fmla="*/ 2649 h 3202"/>
                <a:gd name="T38" fmla="*/ 436 w 999"/>
                <a:gd name="T39" fmla="*/ 2774 h 3202"/>
                <a:gd name="T40" fmla="*/ 513 w 999"/>
                <a:gd name="T41" fmla="*/ 2798 h 3202"/>
                <a:gd name="T42" fmla="*/ 583 w 999"/>
                <a:gd name="T43" fmla="*/ 2908 h 3202"/>
                <a:gd name="T44" fmla="*/ 808 w 999"/>
                <a:gd name="T45" fmla="*/ 2932 h 3202"/>
                <a:gd name="T46" fmla="*/ 728 w 999"/>
                <a:gd name="T47" fmla="*/ 2952 h 3202"/>
                <a:gd name="T48" fmla="*/ 706 w 999"/>
                <a:gd name="T49" fmla="*/ 3058 h 3202"/>
                <a:gd name="T50" fmla="*/ 596 w 999"/>
                <a:gd name="T51" fmla="*/ 3033 h 3202"/>
                <a:gd name="T52" fmla="*/ 498 w 999"/>
                <a:gd name="T53" fmla="*/ 2976 h 3202"/>
                <a:gd name="T54" fmla="*/ 354 w 999"/>
                <a:gd name="T55" fmla="*/ 2877 h 3202"/>
                <a:gd name="T56" fmla="*/ 296 w 999"/>
                <a:gd name="T57" fmla="*/ 2774 h 3202"/>
                <a:gd name="T58" fmla="*/ 226 w 999"/>
                <a:gd name="T59" fmla="*/ 2552 h 3202"/>
                <a:gd name="T60" fmla="*/ 162 w 999"/>
                <a:gd name="T61" fmla="*/ 2463 h 3202"/>
                <a:gd name="T62" fmla="*/ 173 w 999"/>
                <a:gd name="T63" fmla="*/ 2250 h 3202"/>
                <a:gd name="T64" fmla="*/ 237 w 999"/>
                <a:gd name="T65" fmla="*/ 2105 h 3202"/>
                <a:gd name="T66" fmla="*/ 196 w 999"/>
                <a:gd name="T67" fmla="*/ 2188 h 3202"/>
                <a:gd name="T68" fmla="*/ 132 w 999"/>
                <a:gd name="T69" fmla="*/ 2056 h 3202"/>
                <a:gd name="T70" fmla="*/ 124 w 999"/>
                <a:gd name="T71" fmla="*/ 1842 h 3202"/>
                <a:gd name="T72" fmla="*/ 50 w 999"/>
                <a:gd name="T73" fmla="*/ 1664 h 3202"/>
                <a:gd name="T74" fmla="*/ 88 w 999"/>
                <a:gd name="T75" fmla="*/ 1524 h 3202"/>
                <a:gd name="T76" fmla="*/ 107 w 999"/>
                <a:gd name="T77" fmla="*/ 1262 h 3202"/>
                <a:gd name="T78" fmla="*/ 72 w 999"/>
                <a:gd name="T79" fmla="*/ 1065 h 3202"/>
                <a:gd name="T80" fmla="*/ 68 w 999"/>
                <a:gd name="T81" fmla="*/ 856 h 3202"/>
                <a:gd name="T82" fmla="*/ 52 w 999"/>
                <a:gd name="T83" fmla="*/ 515 h 3202"/>
                <a:gd name="T84" fmla="*/ 28 w 999"/>
                <a:gd name="T85" fmla="*/ 185 h 3202"/>
                <a:gd name="T86" fmla="*/ 36 w 999"/>
                <a:gd name="T87" fmla="*/ 43 h 3202"/>
                <a:gd name="T88" fmla="*/ 93 w 999"/>
                <a:gd name="T89" fmla="*/ 57 h 3202"/>
                <a:gd name="T90" fmla="*/ 152 w 999"/>
                <a:gd name="T91" fmla="*/ 155 h 3202"/>
                <a:gd name="T92" fmla="*/ 189 w 999"/>
                <a:gd name="T93" fmla="*/ 333 h 3202"/>
                <a:gd name="T94" fmla="*/ 893 w 999"/>
                <a:gd name="T95" fmla="*/ 3142 h 3202"/>
                <a:gd name="T96" fmla="*/ 999 w 999"/>
                <a:gd name="T97" fmla="*/ 3144 h 3202"/>
                <a:gd name="T98" fmla="*/ 950 w 999"/>
                <a:gd name="T99" fmla="*/ 3202 h 3202"/>
                <a:gd name="T100" fmla="*/ 878 w 999"/>
                <a:gd name="T101" fmla="*/ 3193 h 3202"/>
                <a:gd name="T102" fmla="*/ 750 w 999"/>
                <a:gd name="T103" fmla="*/ 3157 h 3202"/>
                <a:gd name="T104" fmla="*/ 565 w 999"/>
                <a:gd name="T105" fmla="*/ 3068 h 3202"/>
                <a:gd name="T106" fmla="*/ 497 w 999"/>
                <a:gd name="T107" fmla="*/ 2993 h 3202"/>
                <a:gd name="T108" fmla="*/ 708 w 999"/>
                <a:gd name="T109" fmla="*/ 3077 h 3202"/>
                <a:gd name="T110" fmla="*/ 721 w 999"/>
                <a:gd name="T111" fmla="*/ 2984 h 3202"/>
                <a:gd name="T112" fmla="*/ 816 w 999"/>
                <a:gd name="T113" fmla="*/ 2960 h 32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999" h="3202">
                  <a:moveTo>
                    <a:pt x="189" y="333"/>
                  </a:moveTo>
                  <a:lnTo>
                    <a:pt x="233" y="450"/>
                  </a:lnTo>
                  <a:lnTo>
                    <a:pt x="284" y="439"/>
                  </a:lnTo>
                  <a:lnTo>
                    <a:pt x="296" y="460"/>
                  </a:lnTo>
                  <a:lnTo>
                    <a:pt x="282" y="548"/>
                  </a:lnTo>
                  <a:lnTo>
                    <a:pt x="208" y="590"/>
                  </a:lnTo>
                  <a:lnTo>
                    <a:pt x="231" y="732"/>
                  </a:lnTo>
                  <a:lnTo>
                    <a:pt x="221" y="759"/>
                  </a:lnTo>
                  <a:lnTo>
                    <a:pt x="248" y="793"/>
                  </a:lnTo>
                  <a:lnTo>
                    <a:pt x="205" y="846"/>
                  </a:lnTo>
                  <a:lnTo>
                    <a:pt x="171" y="926"/>
                  </a:lnTo>
                  <a:lnTo>
                    <a:pt x="159" y="1003"/>
                  </a:lnTo>
                  <a:lnTo>
                    <a:pt x="181" y="1085"/>
                  </a:lnTo>
                  <a:lnTo>
                    <a:pt x="154" y="1173"/>
                  </a:lnTo>
                  <a:lnTo>
                    <a:pt x="217" y="1319"/>
                  </a:lnTo>
                  <a:lnTo>
                    <a:pt x="239" y="1335"/>
                  </a:lnTo>
                  <a:lnTo>
                    <a:pt x="256" y="1413"/>
                  </a:lnTo>
                  <a:lnTo>
                    <a:pt x="234" y="1496"/>
                  </a:lnTo>
                  <a:lnTo>
                    <a:pt x="252" y="1566"/>
                  </a:lnTo>
                  <a:lnTo>
                    <a:pt x="212" y="1622"/>
                  </a:lnTo>
                  <a:lnTo>
                    <a:pt x="232" y="1700"/>
                  </a:lnTo>
                  <a:lnTo>
                    <a:pt x="275" y="1782"/>
                  </a:lnTo>
                  <a:lnTo>
                    <a:pt x="242" y="1813"/>
                  </a:lnTo>
                  <a:lnTo>
                    <a:pt x="244" y="1888"/>
                  </a:lnTo>
                  <a:lnTo>
                    <a:pt x="253" y="1975"/>
                  </a:lnTo>
                  <a:lnTo>
                    <a:pt x="295" y="2078"/>
                  </a:lnTo>
                  <a:lnTo>
                    <a:pt x="273" y="2095"/>
                  </a:lnTo>
                  <a:lnTo>
                    <a:pt x="319" y="2192"/>
                  </a:lnTo>
                  <a:lnTo>
                    <a:pt x="360" y="2224"/>
                  </a:lnTo>
                  <a:lnTo>
                    <a:pt x="349" y="2259"/>
                  </a:lnTo>
                  <a:lnTo>
                    <a:pt x="386" y="2276"/>
                  </a:lnTo>
                  <a:lnTo>
                    <a:pt x="404" y="2307"/>
                  </a:lnTo>
                  <a:lnTo>
                    <a:pt x="380" y="2323"/>
                  </a:lnTo>
                  <a:lnTo>
                    <a:pt x="404" y="2372"/>
                  </a:lnTo>
                  <a:lnTo>
                    <a:pt x="418" y="2483"/>
                  </a:lnTo>
                  <a:lnTo>
                    <a:pt x="409" y="2554"/>
                  </a:lnTo>
                  <a:lnTo>
                    <a:pt x="432" y="2596"/>
                  </a:lnTo>
                  <a:lnTo>
                    <a:pt x="431" y="2649"/>
                  </a:lnTo>
                  <a:lnTo>
                    <a:pt x="395" y="2686"/>
                  </a:lnTo>
                  <a:lnTo>
                    <a:pt x="436" y="2774"/>
                  </a:lnTo>
                  <a:lnTo>
                    <a:pt x="471" y="2804"/>
                  </a:lnTo>
                  <a:lnTo>
                    <a:pt x="513" y="2798"/>
                  </a:lnTo>
                  <a:lnTo>
                    <a:pt x="537" y="2860"/>
                  </a:lnTo>
                  <a:lnTo>
                    <a:pt x="583" y="2908"/>
                  </a:lnTo>
                  <a:lnTo>
                    <a:pt x="744" y="2919"/>
                  </a:lnTo>
                  <a:lnTo>
                    <a:pt x="808" y="2932"/>
                  </a:lnTo>
                  <a:lnTo>
                    <a:pt x="751" y="2931"/>
                  </a:lnTo>
                  <a:lnTo>
                    <a:pt x="728" y="2952"/>
                  </a:lnTo>
                  <a:lnTo>
                    <a:pt x="683" y="2981"/>
                  </a:lnTo>
                  <a:lnTo>
                    <a:pt x="706" y="3058"/>
                  </a:lnTo>
                  <a:lnTo>
                    <a:pt x="680" y="3060"/>
                  </a:lnTo>
                  <a:lnTo>
                    <a:pt x="596" y="3033"/>
                  </a:lnTo>
                  <a:lnTo>
                    <a:pt x="498" y="2976"/>
                  </a:lnTo>
                  <a:lnTo>
                    <a:pt x="498" y="2976"/>
                  </a:lnTo>
                  <a:lnTo>
                    <a:pt x="397" y="2929"/>
                  </a:lnTo>
                  <a:lnTo>
                    <a:pt x="354" y="2877"/>
                  </a:lnTo>
                  <a:lnTo>
                    <a:pt x="352" y="2829"/>
                  </a:lnTo>
                  <a:lnTo>
                    <a:pt x="296" y="2774"/>
                  </a:lnTo>
                  <a:lnTo>
                    <a:pt x="230" y="2632"/>
                  </a:lnTo>
                  <a:lnTo>
                    <a:pt x="226" y="2552"/>
                  </a:lnTo>
                  <a:lnTo>
                    <a:pt x="272" y="2488"/>
                  </a:lnTo>
                  <a:lnTo>
                    <a:pt x="162" y="2463"/>
                  </a:lnTo>
                  <a:lnTo>
                    <a:pt x="199" y="2389"/>
                  </a:lnTo>
                  <a:lnTo>
                    <a:pt x="173" y="2250"/>
                  </a:lnTo>
                  <a:lnTo>
                    <a:pt x="258" y="2280"/>
                  </a:lnTo>
                  <a:lnTo>
                    <a:pt x="237" y="2105"/>
                  </a:lnTo>
                  <a:lnTo>
                    <a:pt x="184" y="2083"/>
                  </a:lnTo>
                  <a:lnTo>
                    <a:pt x="196" y="2188"/>
                  </a:lnTo>
                  <a:lnTo>
                    <a:pt x="150" y="2176"/>
                  </a:lnTo>
                  <a:lnTo>
                    <a:pt x="132" y="2056"/>
                  </a:lnTo>
                  <a:lnTo>
                    <a:pt x="109" y="1900"/>
                  </a:lnTo>
                  <a:lnTo>
                    <a:pt x="124" y="1842"/>
                  </a:lnTo>
                  <a:lnTo>
                    <a:pt x="81" y="1759"/>
                  </a:lnTo>
                  <a:lnTo>
                    <a:pt x="50" y="1664"/>
                  </a:lnTo>
                  <a:lnTo>
                    <a:pt x="79" y="1661"/>
                  </a:lnTo>
                  <a:lnTo>
                    <a:pt x="88" y="1524"/>
                  </a:lnTo>
                  <a:lnTo>
                    <a:pt x="105" y="1389"/>
                  </a:lnTo>
                  <a:lnTo>
                    <a:pt x="107" y="1262"/>
                  </a:lnTo>
                  <a:lnTo>
                    <a:pt x="65" y="1135"/>
                  </a:lnTo>
                  <a:lnTo>
                    <a:pt x="72" y="1065"/>
                  </a:lnTo>
                  <a:lnTo>
                    <a:pt x="44" y="960"/>
                  </a:lnTo>
                  <a:lnTo>
                    <a:pt x="68" y="856"/>
                  </a:lnTo>
                  <a:lnTo>
                    <a:pt x="55" y="691"/>
                  </a:lnTo>
                  <a:lnTo>
                    <a:pt x="52" y="515"/>
                  </a:lnTo>
                  <a:lnTo>
                    <a:pt x="50" y="324"/>
                  </a:lnTo>
                  <a:lnTo>
                    <a:pt x="28" y="185"/>
                  </a:lnTo>
                  <a:lnTo>
                    <a:pt x="0" y="65"/>
                  </a:lnTo>
                  <a:lnTo>
                    <a:pt x="36" y="43"/>
                  </a:lnTo>
                  <a:lnTo>
                    <a:pt x="51" y="0"/>
                  </a:lnTo>
                  <a:lnTo>
                    <a:pt x="93" y="57"/>
                  </a:lnTo>
                  <a:lnTo>
                    <a:pt x="110" y="119"/>
                  </a:lnTo>
                  <a:lnTo>
                    <a:pt x="152" y="155"/>
                  </a:lnTo>
                  <a:lnTo>
                    <a:pt x="138" y="237"/>
                  </a:lnTo>
                  <a:lnTo>
                    <a:pt x="189" y="333"/>
                  </a:lnTo>
                  <a:moveTo>
                    <a:pt x="816" y="2960"/>
                  </a:moveTo>
                  <a:lnTo>
                    <a:pt x="893" y="3142"/>
                  </a:lnTo>
                  <a:lnTo>
                    <a:pt x="960" y="3142"/>
                  </a:lnTo>
                  <a:lnTo>
                    <a:pt x="999" y="3144"/>
                  </a:lnTo>
                  <a:lnTo>
                    <a:pt x="992" y="3177"/>
                  </a:lnTo>
                  <a:lnTo>
                    <a:pt x="950" y="3202"/>
                  </a:lnTo>
                  <a:lnTo>
                    <a:pt x="918" y="3200"/>
                  </a:lnTo>
                  <a:lnTo>
                    <a:pt x="878" y="3193"/>
                  </a:lnTo>
                  <a:lnTo>
                    <a:pt x="821" y="3169"/>
                  </a:lnTo>
                  <a:lnTo>
                    <a:pt x="750" y="3157"/>
                  </a:lnTo>
                  <a:lnTo>
                    <a:pt x="650" y="3112"/>
                  </a:lnTo>
                  <a:lnTo>
                    <a:pt x="565" y="3068"/>
                  </a:lnTo>
                  <a:lnTo>
                    <a:pt x="436" y="2976"/>
                  </a:lnTo>
                  <a:lnTo>
                    <a:pt x="497" y="2993"/>
                  </a:lnTo>
                  <a:lnTo>
                    <a:pt x="611" y="3048"/>
                  </a:lnTo>
                  <a:lnTo>
                    <a:pt x="708" y="3077"/>
                  </a:lnTo>
                  <a:lnTo>
                    <a:pt x="724" y="3040"/>
                  </a:lnTo>
                  <a:lnTo>
                    <a:pt x="721" y="2984"/>
                  </a:lnTo>
                  <a:lnTo>
                    <a:pt x="766" y="2950"/>
                  </a:lnTo>
                  <a:lnTo>
                    <a:pt x="816" y="2960"/>
                  </a:lnTo>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99" name="Freeform 198"/>
            <p:cNvSpPr>
              <a:spLocks/>
            </p:cNvSpPr>
            <p:nvPr/>
          </p:nvSpPr>
          <p:spPr bwMode="auto">
            <a:xfrm>
              <a:off x="2528539" y="3846608"/>
              <a:ext cx="368651" cy="540534"/>
            </a:xfrm>
            <a:custGeom>
              <a:avLst/>
              <a:gdLst>
                <a:gd name="T0" fmla="*/ 59 w 223"/>
                <a:gd name="T1" fmla="*/ 257 h 348"/>
                <a:gd name="T2" fmla="*/ 44 w 223"/>
                <a:gd name="T3" fmla="*/ 253 h 348"/>
                <a:gd name="T4" fmla="*/ 24 w 223"/>
                <a:gd name="T5" fmla="*/ 241 h 348"/>
                <a:gd name="T6" fmla="*/ 3 w 223"/>
                <a:gd name="T7" fmla="*/ 230 h 348"/>
                <a:gd name="T8" fmla="*/ 7 w 223"/>
                <a:gd name="T9" fmla="*/ 222 h 348"/>
                <a:gd name="T10" fmla="*/ 11 w 223"/>
                <a:gd name="T11" fmla="*/ 204 h 348"/>
                <a:gd name="T12" fmla="*/ 28 w 223"/>
                <a:gd name="T13" fmla="*/ 189 h 348"/>
                <a:gd name="T14" fmla="*/ 28 w 223"/>
                <a:gd name="T15" fmla="*/ 173 h 348"/>
                <a:gd name="T16" fmla="*/ 29 w 223"/>
                <a:gd name="T17" fmla="*/ 142 h 348"/>
                <a:gd name="T18" fmla="*/ 30 w 223"/>
                <a:gd name="T19" fmla="*/ 119 h 348"/>
                <a:gd name="T20" fmla="*/ 26 w 223"/>
                <a:gd name="T21" fmla="*/ 98 h 348"/>
                <a:gd name="T22" fmla="*/ 36 w 223"/>
                <a:gd name="T23" fmla="*/ 94 h 348"/>
                <a:gd name="T24" fmla="*/ 34 w 223"/>
                <a:gd name="T25" fmla="*/ 78 h 348"/>
                <a:gd name="T26" fmla="*/ 58 w 223"/>
                <a:gd name="T27" fmla="*/ 64 h 348"/>
                <a:gd name="T28" fmla="*/ 67 w 223"/>
                <a:gd name="T29" fmla="*/ 55 h 348"/>
                <a:gd name="T30" fmla="*/ 82 w 223"/>
                <a:gd name="T31" fmla="*/ 28 h 348"/>
                <a:gd name="T32" fmla="*/ 96 w 223"/>
                <a:gd name="T33" fmla="*/ 23 h 348"/>
                <a:gd name="T34" fmla="*/ 125 w 223"/>
                <a:gd name="T35" fmla="*/ 15 h 348"/>
                <a:gd name="T36" fmla="*/ 142 w 223"/>
                <a:gd name="T37" fmla="*/ 0 h 348"/>
                <a:gd name="T38" fmla="*/ 152 w 223"/>
                <a:gd name="T39" fmla="*/ 7 h 348"/>
                <a:gd name="T40" fmla="*/ 137 w 223"/>
                <a:gd name="T41" fmla="*/ 17 h 348"/>
                <a:gd name="T42" fmla="*/ 124 w 223"/>
                <a:gd name="T43" fmla="*/ 34 h 348"/>
                <a:gd name="T44" fmla="*/ 115 w 223"/>
                <a:gd name="T45" fmla="*/ 56 h 348"/>
                <a:gd name="T46" fmla="*/ 118 w 223"/>
                <a:gd name="T47" fmla="*/ 70 h 348"/>
                <a:gd name="T48" fmla="*/ 124 w 223"/>
                <a:gd name="T49" fmla="*/ 84 h 348"/>
                <a:gd name="T50" fmla="*/ 123 w 223"/>
                <a:gd name="T51" fmla="*/ 100 h 348"/>
                <a:gd name="T52" fmla="*/ 128 w 223"/>
                <a:gd name="T53" fmla="*/ 106 h 348"/>
                <a:gd name="T54" fmla="*/ 156 w 223"/>
                <a:gd name="T55" fmla="*/ 111 h 348"/>
                <a:gd name="T56" fmla="*/ 178 w 223"/>
                <a:gd name="T57" fmla="*/ 132 h 348"/>
                <a:gd name="T58" fmla="*/ 199 w 223"/>
                <a:gd name="T59" fmla="*/ 131 h 348"/>
                <a:gd name="T60" fmla="*/ 216 w 223"/>
                <a:gd name="T61" fmla="*/ 132 h 348"/>
                <a:gd name="T62" fmla="*/ 208 w 223"/>
                <a:gd name="T63" fmla="*/ 150 h 348"/>
                <a:gd name="T64" fmla="*/ 210 w 223"/>
                <a:gd name="T65" fmla="*/ 179 h 348"/>
                <a:gd name="T66" fmla="*/ 215 w 223"/>
                <a:gd name="T67" fmla="*/ 189 h 348"/>
                <a:gd name="T68" fmla="*/ 212 w 223"/>
                <a:gd name="T69" fmla="*/ 204 h 348"/>
                <a:gd name="T70" fmla="*/ 223 w 223"/>
                <a:gd name="T71" fmla="*/ 232 h 348"/>
                <a:gd name="T72" fmla="*/ 216 w 223"/>
                <a:gd name="T73" fmla="*/ 223 h 348"/>
                <a:gd name="T74" fmla="*/ 204 w 223"/>
                <a:gd name="T75" fmla="*/ 223 h 348"/>
                <a:gd name="T76" fmla="*/ 169 w 223"/>
                <a:gd name="T77" fmla="*/ 236 h 348"/>
                <a:gd name="T78" fmla="*/ 179 w 223"/>
                <a:gd name="T79" fmla="*/ 246 h 348"/>
                <a:gd name="T80" fmla="*/ 165 w 223"/>
                <a:gd name="T81" fmla="*/ 247 h 348"/>
                <a:gd name="T82" fmla="*/ 173 w 223"/>
                <a:gd name="T83" fmla="*/ 270 h 348"/>
                <a:gd name="T84" fmla="*/ 175 w 223"/>
                <a:gd name="T85" fmla="*/ 291 h 348"/>
                <a:gd name="T86" fmla="*/ 159 w 223"/>
                <a:gd name="T87" fmla="*/ 337 h 348"/>
                <a:gd name="T88" fmla="*/ 165 w 223"/>
                <a:gd name="T89" fmla="*/ 315 h 348"/>
                <a:gd name="T90" fmla="*/ 139 w 223"/>
                <a:gd name="T91" fmla="*/ 307 h 348"/>
                <a:gd name="T92" fmla="*/ 123 w 223"/>
                <a:gd name="T93" fmla="*/ 309 h 348"/>
                <a:gd name="T94" fmla="*/ 98 w 223"/>
                <a:gd name="T95" fmla="*/ 285 h 348"/>
                <a:gd name="T96" fmla="*/ 84 w 223"/>
                <a:gd name="T97" fmla="*/ 270 h 348"/>
                <a:gd name="T98" fmla="*/ 66 w 223"/>
                <a:gd name="T99" fmla="*/ 261 h 3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23" h="348">
                  <a:moveTo>
                    <a:pt x="66" y="261"/>
                  </a:moveTo>
                  <a:lnTo>
                    <a:pt x="59" y="257"/>
                  </a:lnTo>
                  <a:lnTo>
                    <a:pt x="50" y="250"/>
                  </a:lnTo>
                  <a:lnTo>
                    <a:pt x="44" y="253"/>
                  </a:lnTo>
                  <a:lnTo>
                    <a:pt x="29" y="250"/>
                  </a:lnTo>
                  <a:lnTo>
                    <a:pt x="24" y="241"/>
                  </a:lnTo>
                  <a:lnTo>
                    <a:pt x="21" y="242"/>
                  </a:lnTo>
                  <a:lnTo>
                    <a:pt x="3" y="230"/>
                  </a:lnTo>
                  <a:lnTo>
                    <a:pt x="0" y="223"/>
                  </a:lnTo>
                  <a:lnTo>
                    <a:pt x="7" y="222"/>
                  </a:lnTo>
                  <a:lnTo>
                    <a:pt x="6" y="211"/>
                  </a:lnTo>
                  <a:lnTo>
                    <a:pt x="11" y="204"/>
                  </a:lnTo>
                  <a:lnTo>
                    <a:pt x="20" y="202"/>
                  </a:lnTo>
                  <a:lnTo>
                    <a:pt x="28" y="189"/>
                  </a:lnTo>
                  <a:lnTo>
                    <a:pt x="35" y="179"/>
                  </a:lnTo>
                  <a:lnTo>
                    <a:pt x="28" y="173"/>
                  </a:lnTo>
                  <a:lnTo>
                    <a:pt x="32" y="161"/>
                  </a:lnTo>
                  <a:lnTo>
                    <a:pt x="29" y="142"/>
                  </a:lnTo>
                  <a:lnTo>
                    <a:pt x="33" y="137"/>
                  </a:lnTo>
                  <a:lnTo>
                    <a:pt x="30" y="119"/>
                  </a:lnTo>
                  <a:lnTo>
                    <a:pt x="23" y="108"/>
                  </a:lnTo>
                  <a:lnTo>
                    <a:pt x="26" y="98"/>
                  </a:lnTo>
                  <a:lnTo>
                    <a:pt x="32" y="100"/>
                  </a:lnTo>
                  <a:lnTo>
                    <a:pt x="36" y="94"/>
                  </a:lnTo>
                  <a:lnTo>
                    <a:pt x="32" y="81"/>
                  </a:lnTo>
                  <a:lnTo>
                    <a:pt x="34" y="78"/>
                  </a:lnTo>
                  <a:lnTo>
                    <a:pt x="44" y="79"/>
                  </a:lnTo>
                  <a:lnTo>
                    <a:pt x="58" y="64"/>
                  </a:lnTo>
                  <a:lnTo>
                    <a:pt x="66" y="62"/>
                  </a:lnTo>
                  <a:lnTo>
                    <a:pt x="67" y="55"/>
                  </a:lnTo>
                  <a:lnTo>
                    <a:pt x="71" y="38"/>
                  </a:lnTo>
                  <a:lnTo>
                    <a:pt x="82" y="28"/>
                  </a:lnTo>
                  <a:lnTo>
                    <a:pt x="94" y="28"/>
                  </a:lnTo>
                  <a:lnTo>
                    <a:pt x="96" y="23"/>
                  </a:lnTo>
                  <a:lnTo>
                    <a:pt x="110" y="25"/>
                  </a:lnTo>
                  <a:lnTo>
                    <a:pt x="125" y="15"/>
                  </a:lnTo>
                  <a:lnTo>
                    <a:pt x="132" y="10"/>
                  </a:lnTo>
                  <a:lnTo>
                    <a:pt x="142" y="0"/>
                  </a:lnTo>
                  <a:lnTo>
                    <a:pt x="148" y="1"/>
                  </a:lnTo>
                  <a:lnTo>
                    <a:pt x="152" y="7"/>
                  </a:lnTo>
                  <a:lnTo>
                    <a:pt x="149" y="14"/>
                  </a:lnTo>
                  <a:lnTo>
                    <a:pt x="137" y="17"/>
                  </a:lnTo>
                  <a:lnTo>
                    <a:pt x="131" y="28"/>
                  </a:lnTo>
                  <a:lnTo>
                    <a:pt x="124" y="34"/>
                  </a:lnTo>
                  <a:lnTo>
                    <a:pt x="118" y="41"/>
                  </a:lnTo>
                  <a:lnTo>
                    <a:pt x="115" y="56"/>
                  </a:lnTo>
                  <a:lnTo>
                    <a:pt x="109" y="68"/>
                  </a:lnTo>
                  <a:lnTo>
                    <a:pt x="118" y="70"/>
                  </a:lnTo>
                  <a:lnTo>
                    <a:pt x="120" y="79"/>
                  </a:lnTo>
                  <a:lnTo>
                    <a:pt x="124" y="84"/>
                  </a:lnTo>
                  <a:lnTo>
                    <a:pt x="125" y="92"/>
                  </a:lnTo>
                  <a:lnTo>
                    <a:pt x="123" y="100"/>
                  </a:lnTo>
                  <a:lnTo>
                    <a:pt x="123" y="104"/>
                  </a:lnTo>
                  <a:lnTo>
                    <a:pt x="128" y="106"/>
                  </a:lnTo>
                  <a:lnTo>
                    <a:pt x="132" y="113"/>
                  </a:lnTo>
                  <a:lnTo>
                    <a:pt x="156" y="111"/>
                  </a:lnTo>
                  <a:lnTo>
                    <a:pt x="166" y="114"/>
                  </a:lnTo>
                  <a:lnTo>
                    <a:pt x="178" y="132"/>
                  </a:lnTo>
                  <a:lnTo>
                    <a:pt x="186" y="129"/>
                  </a:lnTo>
                  <a:lnTo>
                    <a:pt x="199" y="131"/>
                  </a:lnTo>
                  <a:lnTo>
                    <a:pt x="210" y="128"/>
                  </a:lnTo>
                  <a:lnTo>
                    <a:pt x="216" y="132"/>
                  </a:lnTo>
                  <a:lnTo>
                    <a:pt x="212" y="143"/>
                  </a:lnTo>
                  <a:lnTo>
                    <a:pt x="208" y="150"/>
                  </a:lnTo>
                  <a:lnTo>
                    <a:pt x="206" y="165"/>
                  </a:lnTo>
                  <a:lnTo>
                    <a:pt x="210" y="179"/>
                  </a:lnTo>
                  <a:lnTo>
                    <a:pt x="215" y="185"/>
                  </a:lnTo>
                  <a:lnTo>
                    <a:pt x="215" y="189"/>
                  </a:lnTo>
                  <a:lnTo>
                    <a:pt x="206" y="200"/>
                  </a:lnTo>
                  <a:lnTo>
                    <a:pt x="212" y="204"/>
                  </a:lnTo>
                  <a:lnTo>
                    <a:pt x="217" y="212"/>
                  </a:lnTo>
                  <a:lnTo>
                    <a:pt x="223" y="232"/>
                  </a:lnTo>
                  <a:lnTo>
                    <a:pt x="219" y="235"/>
                  </a:lnTo>
                  <a:lnTo>
                    <a:pt x="216" y="223"/>
                  </a:lnTo>
                  <a:lnTo>
                    <a:pt x="211" y="216"/>
                  </a:lnTo>
                  <a:lnTo>
                    <a:pt x="204" y="223"/>
                  </a:lnTo>
                  <a:lnTo>
                    <a:pt x="169" y="223"/>
                  </a:lnTo>
                  <a:lnTo>
                    <a:pt x="169" y="236"/>
                  </a:lnTo>
                  <a:lnTo>
                    <a:pt x="180" y="238"/>
                  </a:lnTo>
                  <a:lnTo>
                    <a:pt x="179" y="246"/>
                  </a:lnTo>
                  <a:lnTo>
                    <a:pt x="175" y="244"/>
                  </a:lnTo>
                  <a:lnTo>
                    <a:pt x="165" y="247"/>
                  </a:lnTo>
                  <a:lnTo>
                    <a:pt x="165" y="262"/>
                  </a:lnTo>
                  <a:lnTo>
                    <a:pt x="173" y="270"/>
                  </a:lnTo>
                  <a:lnTo>
                    <a:pt x="176" y="282"/>
                  </a:lnTo>
                  <a:lnTo>
                    <a:pt x="175" y="291"/>
                  </a:lnTo>
                  <a:lnTo>
                    <a:pt x="168" y="348"/>
                  </a:lnTo>
                  <a:lnTo>
                    <a:pt x="159" y="337"/>
                  </a:lnTo>
                  <a:lnTo>
                    <a:pt x="153" y="336"/>
                  </a:lnTo>
                  <a:lnTo>
                    <a:pt x="165" y="315"/>
                  </a:lnTo>
                  <a:lnTo>
                    <a:pt x="150" y="305"/>
                  </a:lnTo>
                  <a:lnTo>
                    <a:pt x="139" y="307"/>
                  </a:lnTo>
                  <a:lnTo>
                    <a:pt x="133" y="303"/>
                  </a:lnTo>
                  <a:lnTo>
                    <a:pt x="123" y="309"/>
                  </a:lnTo>
                  <a:lnTo>
                    <a:pt x="109" y="306"/>
                  </a:lnTo>
                  <a:lnTo>
                    <a:pt x="98" y="285"/>
                  </a:lnTo>
                  <a:lnTo>
                    <a:pt x="89" y="279"/>
                  </a:lnTo>
                  <a:lnTo>
                    <a:pt x="84" y="270"/>
                  </a:lnTo>
                  <a:lnTo>
                    <a:pt x="71" y="260"/>
                  </a:lnTo>
                  <a:lnTo>
                    <a:pt x="66" y="261"/>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200" name="Freeform 199"/>
            <p:cNvSpPr>
              <a:spLocks/>
            </p:cNvSpPr>
            <p:nvPr/>
          </p:nvSpPr>
          <p:spPr bwMode="auto">
            <a:xfrm>
              <a:off x="2330162" y="3885440"/>
              <a:ext cx="99189" cy="97856"/>
            </a:xfrm>
            <a:custGeom>
              <a:avLst/>
              <a:gdLst>
                <a:gd name="T0" fmla="*/ 51 w 60"/>
                <a:gd name="T1" fmla="*/ 63 h 63"/>
                <a:gd name="T2" fmla="*/ 41 w 60"/>
                <a:gd name="T3" fmla="*/ 58 h 63"/>
                <a:gd name="T4" fmla="*/ 38 w 60"/>
                <a:gd name="T5" fmla="*/ 53 h 63"/>
                <a:gd name="T6" fmla="*/ 40 w 60"/>
                <a:gd name="T7" fmla="*/ 50 h 63"/>
                <a:gd name="T8" fmla="*/ 40 w 60"/>
                <a:gd name="T9" fmla="*/ 45 h 63"/>
                <a:gd name="T10" fmla="*/ 35 w 60"/>
                <a:gd name="T11" fmla="*/ 40 h 63"/>
                <a:gd name="T12" fmla="*/ 28 w 60"/>
                <a:gd name="T13" fmla="*/ 36 h 63"/>
                <a:gd name="T14" fmla="*/ 22 w 60"/>
                <a:gd name="T15" fmla="*/ 34 h 63"/>
                <a:gd name="T16" fmla="*/ 21 w 60"/>
                <a:gd name="T17" fmla="*/ 28 h 63"/>
                <a:gd name="T18" fmla="*/ 17 w 60"/>
                <a:gd name="T19" fmla="*/ 24 h 63"/>
                <a:gd name="T20" fmla="*/ 18 w 60"/>
                <a:gd name="T21" fmla="*/ 30 h 63"/>
                <a:gd name="T22" fmla="*/ 14 w 60"/>
                <a:gd name="T23" fmla="*/ 35 h 63"/>
                <a:gd name="T24" fmla="*/ 10 w 60"/>
                <a:gd name="T25" fmla="*/ 29 h 63"/>
                <a:gd name="T26" fmla="*/ 4 w 60"/>
                <a:gd name="T27" fmla="*/ 27 h 63"/>
                <a:gd name="T28" fmla="*/ 2 w 60"/>
                <a:gd name="T29" fmla="*/ 23 h 63"/>
                <a:gd name="T30" fmla="*/ 2 w 60"/>
                <a:gd name="T31" fmla="*/ 17 h 63"/>
                <a:gd name="T32" fmla="*/ 5 w 60"/>
                <a:gd name="T33" fmla="*/ 10 h 63"/>
                <a:gd name="T34" fmla="*/ 0 w 60"/>
                <a:gd name="T35" fmla="*/ 7 h 63"/>
                <a:gd name="T36" fmla="*/ 5 w 60"/>
                <a:gd name="T37" fmla="*/ 3 h 63"/>
                <a:gd name="T38" fmla="*/ 8 w 60"/>
                <a:gd name="T39" fmla="*/ 0 h 63"/>
                <a:gd name="T40" fmla="*/ 19 w 60"/>
                <a:gd name="T41" fmla="*/ 6 h 63"/>
                <a:gd name="T42" fmla="*/ 24 w 60"/>
                <a:gd name="T43" fmla="*/ 3 h 63"/>
                <a:gd name="T44" fmla="*/ 29 w 60"/>
                <a:gd name="T45" fmla="*/ 5 h 63"/>
                <a:gd name="T46" fmla="*/ 32 w 60"/>
                <a:gd name="T47" fmla="*/ 9 h 63"/>
                <a:gd name="T48" fmla="*/ 37 w 60"/>
                <a:gd name="T49" fmla="*/ 11 h 63"/>
                <a:gd name="T50" fmla="*/ 42 w 60"/>
                <a:gd name="T51" fmla="*/ 6 h 63"/>
                <a:gd name="T52" fmla="*/ 46 w 60"/>
                <a:gd name="T53" fmla="*/ 17 h 63"/>
                <a:gd name="T54" fmla="*/ 52 w 60"/>
                <a:gd name="T55" fmla="*/ 26 h 63"/>
                <a:gd name="T56" fmla="*/ 60 w 60"/>
                <a:gd name="T57" fmla="*/ 35 h 63"/>
                <a:gd name="T58" fmla="*/ 53 w 60"/>
                <a:gd name="T59" fmla="*/ 36 h 63"/>
                <a:gd name="T60" fmla="*/ 53 w 60"/>
                <a:gd name="T61" fmla="*/ 45 h 63"/>
                <a:gd name="T62" fmla="*/ 57 w 60"/>
                <a:gd name="T63" fmla="*/ 48 h 63"/>
                <a:gd name="T64" fmla="*/ 54 w 60"/>
                <a:gd name="T65" fmla="*/ 51 h 63"/>
                <a:gd name="T66" fmla="*/ 54 w 60"/>
                <a:gd name="T67" fmla="*/ 54 h 63"/>
                <a:gd name="T68" fmla="*/ 52 w 60"/>
                <a:gd name="T69" fmla="*/ 58 h 63"/>
                <a:gd name="T70" fmla="*/ 51 w 60"/>
                <a:gd name="T71" fmla="*/ 63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60" h="63">
                  <a:moveTo>
                    <a:pt x="51" y="63"/>
                  </a:moveTo>
                  <a:lnTo>
                    <a:pt x="41" y="58"/>
                  </a:lnTo>
                  <a:lnTo>
                    <a:pt x="38" y="53"/>
                  </a:lnTo>
                  <a:lnTo>
                    <a:pt x="40" y="50"/>
                  </a:lnTo>
                  <a:lnTo>
                    <a:pt x="40" y="45"/>
                  </a:lnTo>
                  <a:lnTo>
                    <a:pt x="35" y="40"/>
                  </a:lnTo>
                  <a:lnTo>
                    <a:pt x="28" y="36"/>
                  </a:lnTo>
                  <a:lnTo>
                    <a:pt x="22" y="34"/>
                  </a:lnTo>
                  <a:lnTo>
                    <a:pt x="21" y="28"/>
                  </a:lnTo>
                  <a:lnTo>
                    <a:pt x="17" y="24"/>
                  </a:lnTo>
                  <a:lnTo>
                    <a:pt x="18" y="30"/>
                  </a:lnTo>
                  <a:lnTo>
                    <a:pt x="14" y="35"/>
                  </a:lnTo>
                  <a:lnTo>
                    <a:pt x="10" y="29"/>
                  </a:lnTo>
                  <a:lnTo>
                    <a:pt x="4" y="27"/>
                  </a:lnTo>
                  <a:lnTo>
                    <a:pt x="2" y="23"/>
                  </a:lnTo>
                  <a:lnTo>
                    <a:pt x="2" y="17"/>
                  </a:lnTo>
                  <a:lnTo>
                    <a:pt x="5" y="10"/>
                  </a:lnTo>
                  <a:lnTo>
                    <a:pt x="0" y="7"/>
                  </a:lnTo>
                  <a:lnTo>
                    <a:pt x="5" y="3"/>
                  </a:lnTo>
                  <a:lnTo>
                    <a:pt x="8" y="0"/>
                  </a:lnTo>
                  <a:lnTo>
                    <a:pt x="19" y="6"/>
                  </a:lnTo>
                  <a:lnTo>
                    <a:pt x="24" y="3"/>
                  </a:lnTo>
                  <a:lnTo>
                    <a:pt x="29" y="5"/>
                  </a:lnTo>
                  <a:lnTo>
                    <a:pt x="32" y="9"/>
                  </a:lnTo>
                  <a:lnTo>
                    <a:pt x="37" y="11"/>
                  </a:lnTo>
                  <a:lnTo>
                    <a:pt x="42" y="6"/>
                  </a:lnTo>
                  <a:lnTo>
                    <a:pt x="46" y="17"/>
                  </a:lnTo>
                  <a:lnTo>
                    <a:pt x="52" y="26"/>
                  </a:lnTo>
                  <a:lnTo>
                    <a:pt x="60" y="35"/>
                  </a:lnTo>
                  <a:lnTo>
                    <a:pt x="53" y="36"/>
                  </a:lnTo>
                  <a:lnTo>
                    <a:pt x="53" y="45"/>
                  </a:lnTo>
                  <a:lnTo>
                    <a:pt x="57" y="48"/>
                  </a:lnTo>
                  <a:lnTo>
                    <a:pt x="54" y="51"/>
                  </a:lnTo>
                  <a:lnTo>
                    <a:pt x="54" y="54"/>
                  </a:lnTo>
                  <a:lnTo>
                    <a:pt x="52" y="58"/>
                  </a:lnTo>
                  <a:lnTo>
                    <a:pt x="51" y="63"/>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201" name="Freeform 200"/>
            <p:cNvSpPr>
              <a:spLocks/>
            </p:cNvSpPr>
            <p:nvPr/>
          </p:nvSpPr>
          <p:spPr bwMode="auto">
            <a:xfrm>
              <a:off x="2401248" y="3500231"/>
              <a:ext cx="314097" cy="107175"/>
            </a:xfrm>
            <a:custGeom>
              <a:avLst/>
              <a:gdLst>
                <a:gd name="T0" fmla="*/ 53 w 190"/>
                <a:gd name="T1" fmla="*/ 0 h 69"/>
                <a:gd name="T2" fmla="*/ 68 w 190"/>
                <a:gd name="T3" fmla="*/ 1 h 69"/>
                <a:gd name="T4" fmla="*/ 82 w 190"/>
                <a:gd name="T5" fmla="*/ 1 h 69"/>
                <a:gd name="T6" fmla="*/ 98 w 190"/>
                <a:gd name="T7" fmla="*/ 8 h 69"/>
                <a:gd name="T8" fmla="*/ 104 w 190"/>
                <a:gd name="T9" fmla="*/ 16 h 69"/>
                <a:gd name="T10" fmla="*/ 121 w 190"/>
                <a:gd name="T11" fmla="*/ 14 h 69"/>
                <a:gd name="T12" fmla="*/ 127 w 190"/>
                <a:gd name="T13" fmla="*/ 19 h 69"/>
                <a:gd name="T14" fmla="*/ 140 w 190"/>
                <a:gd name="T15" fmla="*/ 31 h 69"/>
                <a:gd name="T16" fmla="*/ 150 w 190"/>
                <a:gd name="T17" fmla="*/ 41 h 69"/>
                <a:gd name="T18" fmla="*/ 156 w 190"/>
                <a:gd name="T19" fmla="*/ 40 h 69"/>
                <a:gd name="T20" fmla="*/ 166 w 190"/>
                <a:gd name="T21" fmla="*/ 45 h 69"/>
                <a:gd name="T22" fmla="*/ 164 w 190"/>
                <a:gd name="T23" fmla="*/ 51 h 69"/>
                <a:gd name="T24" fmla="*/ 177 w 190"/>
                <a:gd name="T25" fmla="*/ 51 h 69"/>
                <a:gd name="T26" fmla="*/ 190 w 190"/>
                <a:gd name="T27" fmla="*/ 60 h 69"/>
                <a:gd name="T28" fmla="*/ 187 w 190"/>
                <a:gd name="T29" fmla="*/ 65 h 69"/>
                <a:gd name="T30" fmla="*/ 175 w 190"/>
                <a:gd name="T31" fmla="*/ 67 h 69"/>
                <a:gd name="T32" fmla="*/ 163 w 190"/>
                <a:gd name="T33" fmla="*/ 68 h 69"/>
                <a:gd name="T34" fmla="*/ 151 w 190"/>
                <a:gd name="T35" fmla="*/ 67 h 69"/>
                <a:gd name="T36" fmla="*/ 124 w 190"/>
                <a:gd name="T37" fmla="*/ 69 h 69"/>
                <a:gd name="T38" fmla="*/ 138 w 190"/>
                <a:gd name="T39" fmla="*/ 57 h 69"/>
                <a:gd name="T40" fmla="*/ 131 w 190"/>
                <a:gd name="T41" fmla="*/ 52 h 69"/>
                <a:gd name="T42" fmla="*/ 120 w 190"/>
                <a:gd name="T43" fmla="*/ 50 h 69"/>
                <a:gd name="T44" fmla="*/ 114 w 190"/>
                <a:gd name="T45" fmla="*/ 45 h 69"/>
                <a:gd name="T46" fmla="*/ 112 w 190"/>
                <a:gd name="T47" fmla="*/ 33 h 69"/>
                <a:gd name="T48" fmla="*/ 101 w 190"/>
                <a:gd name="T49" fmla="*/ 34 h 69"/>
                <a:gd name="T50" fmla="*/ 86 w 190"/>
                <a:gd name="T51" fmla="*/ 28 h 69"/>
                <a:gd name="T52" fmla="*/ 81 w 190"/>
                <a:gd name="T53" fmla="*/ 24 h 69"/>
                <a:gd name="T54" fmla="*/ 58 w 190"/>
                <a:gd name="T55" fmla="*/ 20 h 69"/>
                <a:gd name="T56" fmla="*/ 52 w 190"/>
                <a:gd name="T57" fmla="*/ 16 h 69"/>
                <a:gd name="T58" fmla="*/ 60 w 190"/>
                <a:gd name="T59" fmla="*/ 11 h 69"/>
                <a:gd name="T60" fmla="*/ 42 w 190"/>
                <a:gd name="T61" fmla="*/ 10 h 69"/>
                <a:gd name="T62" fmla="*/ 28 w 190"/>
                <a:gd name="T63" fmla="*/ 21 h 69"/>
                <a:gd name="T64" fmla="*/ 20 w 190"/>
                <a:gd name="T65" fmla="*/ 21 h 69"/>
                <a:gd name="T66" fmla="*/ 17 w 190"/>
                <a:gd name="T67" fmla="*/ 26 h 69"/>
                <a:gd name="T68" fmla="*/ 7 w 190"/>
                <a:gd name="T69" fmla="*/ 28 h 69"/>
                <a:gd name="T70" fmla="*/ 0 w 190"/>
                <a:gd name="T71" fmla="*/ 27 h 69"/>
                <a:gd name="T72" fmla="*/ 11 w 190"/>
                <a:gd name="T73" fmla="*/ 20 h 69"/>
                <a:gd name="T74" fmla="*/ 16 w 190"/>
                <a:gd name="T75" fmla="*/ 13 h 69"/>
                <a:gd name="T76" fmla="*/ 25 w 190"/>
                <a:gd name="T77" fmla="*/ 8 h 69"/>
                <a:gd name="T78" fmla="*/ 34 w 190"/>
                <a:gd name="T79" fmla="*/ 4 h 69"/>
                <a:gd name="T80" fmla="*/ 48 w 190"/>
                <a:gd name="T81" fmla="*/ 2 h 69"/>
                <a:gd name="T82" fmla="*/ 53 w 190"/>
                <a:gd name="T83" fmla="*/ 0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90" h="69">
                  <a:moveTo>
                    <a:pt x="53" y="0"/>
                  </a:moveTo>
                  <a:lnTo>
                    <a:pt x="68" y="1"/>
                  </a:lnTo>
                  <a:lnTo>
                    <a:pt x="82" y="1"/>
                  </a:lnTo>
                  <a:lnTo>
                    <a:pt x="98" y="8"/>
                  </a:lnTo>
                  <a:lnTo>
                    <a:pt x="104" y="16"/>
                  </a:lnTo>
                  <a:lnTo>
                    <a:pt x="121" y="14"/>
                  </a:lnTo>
                  <a:lnTo>
                    <a:pt x="127" y="19"/>
                  </a:lnTo>
                  <a:lnTo>
                    <a:pt x="140" y="31"/>
                  </a:lnTo>
                  <a:lnTo>
                    <a:pt x="150" y="41"/>
                  </a:lnTo>
                  <a:lnTo>
                    <a:pt x="156" y="40"/>
                  </a:lnTo>
                  <a:lnTo>
                    <a:pt x="166" y="45"/>
                  </a:lnTo>
                  <a:lnTo>
                    <a:pt x="164" y="51"/>
                  </a:lnTo>
                  <a:lnTo>
                    <a:pt x="177" y="51"/>
                  </a:lnTo>
                  <a:lnTo>
                    <a:pt x="190" y="60"/>
                  </a:lnTo>
                  <a:lnTo>
                    <a:pt x="187" y="65"/>
                  </a:lnTo>
                  <a:lnTo>
                    <a:pt x="175" y="67"/>
                  </a:lnTo>
                  <a:lnTo>
                    <a:pt x="163" y="68"/>
                  </a:lnTo>
                  <a:lnTo>
                    <a:pt x="151" y="67"/>
                  </a:lnTo>
                  <a:lnTo>
                    <a:pt x="124" y="69"/>
                  </a:lnTo>
                  <a:lnTo>
                    <a:pt x="138" y="57"/>
                  </a:lnTo>
                  <a:lnTo>
                    <a:pt x="131" y="52"/>
                  </a:lnTo>
                  <a:lnTo>
                    <a:pt x="120" y="50"/>
                  </a:lnTo>
                  <a:lnTo>
                    <a:pt x="114" y="45"/>
                  </a:lnTo>
                  <a:lnTo>
                    <a:pt x="112" y="33"/>
                  </a:lnTo>
                  <a:lnTo>
                    <a:pt x="101" y="34"/>
                  </a:lnTo>
                  <a:lnTo>
                    <a:pt x="86" y="28"/>
                  </a:lnTo>
                  <a:lnTo>
                    <a:pt x="81" y="24"/>
                  </a:lnTo>
                  <a:lnTo>
                    <a:pt x="58" y="20"/>
                  </a:lnTo>
                  <a:lnTo>
                    <a:pt x="52" y="16"/>
                  </a:lnTo>
                  <a:lnTo>
                    <a:pt x="60" y="11"/>
                  </a:lnTo>
                  <a:lnTo>
                    <a:pt x="42" y="10"/>
                  </a:lnTo>
                  <a:lnTo>
                    <a:pt x="28" y="21"/>
                  </a:lnTo>
                  <a:lnTo>
                    <a:pt x="20" y="21"/>
                  </a:lnTo>
                  <a:lnTo>
                    <a:pt x="17" y="26"/>
                  </a:lnTo>
                  <a:lnTo>
                    <a:pt x="7" y="28"/>
                  </a:lnTo>
                  <a:lnTo>
                    <a:pt x="0" y="27"/>
                  </a:lnTo>
                  <a:lnTo>
                    <a:pt x="11" y="20"/>
                  </a:lnTo>
                  <a:lnTo>
                    <a:pt x="16" y="13"/>
                  </a:lnTo>
                  <a:lnTo>
                    <a:pt x="25" y="8"/>
                  </a:lnTo>
                  <a:lnTo>
                    <a:pt x="34" y="4"/>
                  </a:lnTo>
                  <a:lnTo>
                    <a:pt x="48" y="2"/>
                  </a:lnTo>
                  <a:lnTo>
                    <a:pt x="53"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202" name="Freeform 201"/>
            <p:cNvSpPr>
              <a:spLocks/>
            </p:cNvSpPr>
            <p:nvPr/>
          </p:nvSpPr>
          <p:spPr bwMode="auto">
            <a:xfrm>
              <a:off x="2774859" y="3605853"/>
              <a:ext cx="109108" cy="74557"/>
            </a:xfrm>
            <a:custGeom>
              <a:avLst/>
              <a:gdLst>
                <a:gd name="T0" fmla="*/ 7 w 66"/>
                <a:gd name="T1" fmla="*/ 4 h 48"/>
                <a:gd name="T2" fmla="*/ 10 w 66"/>
                <a:gd name="T3" fmla="*/ 0 h 48"/>
                <a:gd name="T4" fmla="*/ 24 w 66"/>
                <a:gd name="T5" fmla="*/ 0 h 48"/>
                <a:gd name="T6" fmla="*/ 34 w 66"/>
                <a:gd name="T7" fmla="*/ 6 h 48"/>
                <a:gd name="T8" fmla="*/ 39 w 66"/>
                <a:gd name="T9" fmla="*/ 5 h 48"/>
                <a:gd name="T10" fmla="*/ 41 w 66"/>
                <a:gd name="T11" fmla="*/ 13 h 48"/>
                <a:gd name="T12" fmla="*/ 51 w 66"/>
                <a:gd name="T13" fmla="*/ 12 h 48"/>
                <a:gd name="T14" fmla="*/ 50 w 66"/>
                <a:gd name="T15" fmla="*/ 18 h 48"/>
                <a:gd name="T16" fmla="*/ 58 w 66"/>
                <a:gd name="T17" fmla="*/ 19 h 48"/>
                <a:gd name="T18" fmla="*/ 66 w 66"/>
                <a:gd name="T19" fmla="*/ 27 h 48"/>
                <a:gd name="T20" fmla="*/ 58 w 66"/>
                <a:gd name="T21" fmla="*/ 35 h 48"/>
                <a:gd name="T22" fmla="*/ 50 w 66"/>
                <a:gd name="T23" fmla="*/ 31 h 48"/>
                <a:gd name="T24" fmla="*/ 42 w 66"/>
                <a:gd name="T25" fmla="*/ 31 h 48"/>
                <a:gd name="T26" fmla="*/ 36 w 66"/>
                <a:gd name="T27" fmla="*/ 30 h 48"/>
                <a:gd name="T28" fmla="*/ 32 w 66"/>
                <a:gd name="T29" fmla="*/ 34 h 48"/>
                <a:gd name="T30" fmla="*/ 25 w 66"/>
                <a:gd name="T31" fmla="*/ 36 h 48"/>
                <a:gd name="T32" fmla="*/ 23 w 66"/>
                <a:gd name="T33" fmla="*/ 30 h 48"/>
                <a:gd name="T34" fmla="*/ 17 w 66"/>
                <a:gd name="T35" fmla="*/ 34 h 48"/>
                <a:gd name="T36" fmla="*/ 8 w 66"/>
                <a:gd name="T37" fmla="*/ 48 h 48"/>
                <a:gd name="T38" fmla="*/ 4 w 66"/>
                <a:gd name="T39" fmla="*/ 44 h 48"/>
                <a:gd name="T40" fmla="*/ 3 w 66"/>
                <a:gd name="T41" fmla="*/ 39 h 48"/>
                <a:gd name="T42" fmla="*/ 4 w 66"/>
                <a:gd name="T43" fmla="*/ 33 h 48"/>
                <a:gd name="T44" fmla="*/ 0 w 66"/>
                <a:gd name="T45" fmla="*/ 27 h 48"/>
                <a:gd name="T46" fmla="*/ 5 w 66"/>
                <a:gd name="T47" fmla="*/ 23 h 48"/>
                <a:gd name="T48" fmla="*/ 8 w 66"/>
                <a:gd name="T49" fmla="*/ 15 h 48"/>
                <a:gd name="T50" fmla="*/ 7 w 66"/>
                <a:gd name="T51" fmla="*/ 4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66" h="48">
                  <a:moveTo>
                    <a:pt x="7" y="4"/>
                  </a:moveTo>
                  <a:lnTo>
                    <a:pt x="10" y="0"/>
                  </a:lnTo>
                  <a:lnTo>
                    <a:pt x="24" y="0"/>
                  </a:lnTo>
                  <a:lnTo>
                    <a:pt x="34" y="6"/>
                  </a:lnTo>
                  <a:lnTo>
                    <a:pt x="39" y="5"/>
                  </a:lnTo>
                  <a:lnTo>
                    <a:pt x="41" y="13"/>
                  </a:lnTo>
                  <a:lnTo>
                    <a:pt x="51" y="12"/>
                  </a:lnTo>
                  <a:lnTo>
                    <a:pt x="50" y="18"/>
                  </a:lnTo>
                  <a:lnTo>
                    <a:pt x="58" y="19"/>
                  </a:lnTo>
                  <a:lnTo>
                    <a:pt x="66" y="27"/>
                  </a:lnTo>
                  <a:lnTo>
                    <a:pt x="58" y="35"/>
                  </a:lnTo>
                  <a:lnTo>
                    <a:pt x="50" y="31"/>
                  </a:lnTo>
                  <a:lnTo>
                    <a:pt x="42" y="31"/>
                  </a:lnTo>
                  <a:lnTo>
                    <a:pt x="36" y="30"/>
                  </a:lnTo>
                  <a:lnTo>
                    <a:pt x="32" y="34"/>
                  </a:lnTo>
                  <a:lnTo>
                    <a:pt x="25" y="36"/>
                  </a:lnTo>
                  <a:lnTo>
                    <a:pt x="23" y="30"/>
                  </a:lnTo>
                  <a:lnTo>
                    <a:pt x="17" y="34"/>
                  </a:lnTo>
                  <a:lnTo>
                    <a:pt x="8" y="48"/>
                  </a:lnTo>
                  <a:lnTo>
                    <a:pt x="4" y="44"/>
                  </a:lnTo>
                  <a:lnTo>
                    <a:pt x="3" y="39"/>
                  </a:lnTo>
                  <a:lnTo>
                    <a:pt x="4" y="33"/>
                  </a:lnTo>
                  <a:lnTo>
                    <a:pt x="0" y="27"/>
                  </a:lnTo>
                  <a:lnTo>
                    <a:pt x="5" y="23"/>
                  </a:lnTo>
                  <a:lnTo>
                    <a:pt x="8" y="15"/>
                  </a:lnTo>
                  <a:lnTo>
                    <a:pt x="7" y="4"/>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203" name="Freeform 202"/>
            <p:cNvSpPr>
              <a:spLocks/>
            </p:cNvSpPr>
            <p:nvPr/>
          </p:nvSpPr>
          <p:spPr bwMode="auto">
            <a:xfrm>
              <a:off x="2469026" y="4203857"/>
              <a:ext cx="173581" cy="203478"/>
            </a:xfrm>
            <a:custGeom>
              <a:avLst/>
              <a:gdLst>
                <a:gd name="T0" fmla="*/ 13 w 105"/>
                <a:gd name="T1" fmla="*/ 99 h 131"/>
                <a:gd name="T2" fmla="*/ 22 w 105"/>
                <a:gd name="T3" fmla="*/ 84 h 131"/>
                <a:gd name="T4" fmla="*/ 18 w 105"/>
                <a:gd name="T5" fmla="*/ 75 h 131"/>
                <a:gd name="T6" fmla="*/ 11 w 105"/>
                <a:gd name="T7" fmla="*/ 84 h 131"/>
                <a:gd name="T8" fmla="*/ 0 w 105"/>
                <a:gd name="T9" fmla="*/ 75 h 131"/>
                <a:gd name="T10" fmla="*/ 4 w 105"/>
                <a:gd name="T11" fmla="*/ 69 h 131"/>
                <a:gd name="T12" fmla="*/ 0 w 105"/>
                <a:gd name="T13" fmla="*/ 50 h 131"/>
                <a:gd name="T14" fmla="*/ 7 w 105"/>
                <a:gd name="T15" fmla="*/ 47 h 131"/>
                <a:gd name="T16" fmla="*/ 10 w 105"/>
                <a:gd name="T17" fmla="*/ 34 h 131"/>
                <a:gd name="T18" fmla="*/ 17 w 105"/>
                <a:gd name="T19" fmla="*/ 21 h 131"/>
                <a:gd name="T20" fmla="*/ 16 w 105"/>
                <a:gd name="T21" fmla="*/ 12 h 131"/>
                <a:gd name="T22" fmla="*/ 26 w 105"/>
                <a:gd name="T23" fmla="*/ 8 h 131"/>
                <a:gd name="T24" fmla="*/ 39 w 105"/>
                <a:gd name="T25" fmla="*/ 0 h 131"/>
                <a:gd name="T26" fmla="*/ 57 w 105"/>
                <a:gd name="T27" fmla="*/ 12 h 131"/>
                <a:gd name="T28" fmla="*/ 60 w 105"/>
                <a:gd name="T29" fmla="*/ 11 h 131"/>
                <a:gd name="T30" fmla="*/ 65 w 105"/>
                <a:gd name="T31" fmla="*/ 20 h 131"/>
                <a:gd name="T32" fmla="*/ 80 w 105"/>
                <a:gd name="T33" fmla="*/ 23 h 131"/>
                <a:gd name="T34" fmla="*/ 86 w 105"/>
                <a:gd name="T35" fmla="*/ 20 h 131"/>
                <a:gd name="T36" fmla="*/ 95 w 105"/>
                <a:gd name="T37" fmla="*/ 27 h 131"/>
                <a:gd name="T38" fmla="*/ 102 w 105"/>
                <a:gd name="T39" fmla="*/ 31 h 131"/>
                <a:gd name="T40" fmla="*/ 105 w 105"/>
                <a:gd name="T41" fmla="*/ 47 h 131"/>
                <a:gd name="T42" fmla="*/ 99 w 105"/>
                <a:gd name="T43" fmla="*/ 61 h 131"/>
                <a:gd name="T44" fmla="*/ 80 w 105"/>
                <a:gd name="T45" fmla="*/ 83 h 131"/>
                <a:gd name="T46" fmla="*/ 58 w 105"/>
                <a:gd name="T47" fmla="*/ 91 h 131"/>
                <a:gd name="T48" fmla="*/ 47 w 105"/>
                <a:gd name="T49" fmla="*/ 109 h 131"/>
                <a:gd name="T50" fmla="*/ 44 w 105"/>
                <a:gd name="T51" fmla="*/ 123 h 131"/>
                <a:gd name="T52" fmla="*/ 34 w 105"/>
                <a:gd name="T53" fmla="*/ 131 h 131"/>
                <a:gd name="T54" fmla="*/ 26 w 105"/>
                <a:gd name="T55" fmla="*/ 121 h 131"/>
                <a:gd name="T56" fmla="*/ 18 w 105"/>
                <a:gd name="T57" fmla="*/ 119 h 131"/>
                <a:gd name="T58" fmla="*/ 10 w 105"/>
                <a:gd name="T59" fmla="*/ 120 h 131"/>
                <a:gd name="T60" fmla="*/ 10 w 105"/>
                <a:gd name="T61" fmla="*/ 113 h 131"/>
                <a:gd name="T62" fmla="*/ 15 w 105"/>
                <a:gd name="T63" fmla="*/ 108 h 131"/>
                <a:gd name="T64" fmla="*/ 13 w 105"/>
                <a:gd name="T65" fmla="*/ 99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05" h="131">
                  <a:moveTo>
                    <a:pt x="13" y="99"/>
                  </a:moveTo>
                  <a:lnTo>
                    <a:pt x="22" y="84"/>
                  </a:lnTo>
                  <a:lnTo>
                    <a:pt x="18" y="75"/>
                  </a:lnTo>
                  <a:lnTo>
                    <a:pt x="11" y="84"/>
                  </a:lnTo>
                  <a:lnTo>
                    <a:pt x="0" y="75"/>
                  </a:lnTo>
                  <a:lnTo>
                    <a:pt x="4" y="69"/>
                  </a:lnTo>
                  <a:lnTo>
                    <a:pt x="0" y="50"/>
                  </a:lnTo>
                  <a:lnTo>
                    <a:pt x="7" y="47"/>
                  </a:lnTo>
                  <a:lnTo>
                    <a:pt x="10" y="34"/>
                  </a:lnTo>
                  <a:lnTo>
                    <a:pt x="17" y="21"/>
                  </a:lnTo>
                  <a:lnTo>
                    <a:pt x="16" y="12"/>
                  </a:lnTo>
                  <a:lnTo>
                    <a:pt x="26" y="8"/>
                  </a:lnTo>
                  <a:lnTo>
                    <a:pt x="39" y="0"/>
                  </a:lnTo>
                  <a:lnTo>
                    <a:pt x="57" y="12"/>
                  </a:lnTo>
                  <a:lnTo>
                    <a:pt x="60" y="11"/>
                  </a:lnTo>
                  <a:lnTo>
                    <a:pt x="65" y="20"/>
                  </a:lnTo>
                  <a:lnTo>
                    <a:pt x="80" y="23"/>
                  </a:lnTo>
                  <a:lnTo>
                    <a:pt x="86" y="20"/>
                  </a:lnTo>
                  <a:lnTo>
                    <a:pt x="95" y="27"/>
                  </a:lnTo>
                  <a:lnTo>
                    <a:pt x="102" y="31"/>
                  </a:lnTo>
                  <a:lnTo>
                    <a:pt x="105" y="47"/>
                  </a:lnTo>
                  <a:lnTo>
                    <a:pt x="99" y="61"/>
                  </a:lnTo>
                  <a:lnTo>
                    <a:pt x="80" y="83"/>
                  </a:lnTo>
                  <a:lnTo>
                    <a:pt x="58" y="91"/>
                  </a:lnTo>
                  <a:lnTo>
                    <a:pt x="47" y="109"/>
                  </a:lnTo>
                  <a:lnTo>
                    <a:pt x="44" y="123"/>
                  </a:lnTo>
                  <a:lnTo>
                    <a:pt x="34" y="131"/>
                  </a:lnTo>
                  <a:lnTo>
                    <a:pt x="26" y="121"/>
                  </a:lnTo>
                  <a:lnTo>
                    <a:pt x="18" y="119"/>
                  </a:lnTo>
                  <a:lnTo>
                    <a:pt x="10" y="120"/>
                  </a:lnTo>
                  <a:lnTo>
                    <a:pt x="10" y="113"/>
                  </a:lnTo>
                  <a:lnTo>
                    <a:pt x="15" y="108"/>
                  </a:lnTo>
                  <a:lnTo>
                    <a:pt x="13" y="9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204" name="Freeform 203"/>
            <p:cNvSpPr>
              <a:spLocks/>
            </p:cNvSpPr>
            <p:nvPr/>
          </p:nvSpPr>
          <p:spPr bwMode="auto">
            <a:xfrm>
              <a:off x="3333621" y="5889145"/>
              <a:ext cx="87618" cy="37278"/>
            </a:xfrm>
            <a:custGeom>
              <a:avLst/>
              <a:gdLst>
                <a:gd name="T0" fmla="*/ 0 w 53"/>
                <a:gd name="T1" fmla="*/ 15 h 24"/>
                <a:gd name="T2" fmla="*/ 15 w 53"/>
                <a:gd name="T3" fmla="*/ 3 h 24"/>
                <a:gd name="T4" fmla="*/ 30 w 53"/>
                <a:gd name="T5" fmla="*/ 8 h 24"/>
                <a:gd name="T6" fmla="*/ 37 w 53"/>
                <a:gd name="T7" fmla="*/ 0 h 24"/>
                <a:gd name="T8" fmla="*/ 53 w 53"/>
                <a:gd name="T9" fmla="*/ 9 h 24"/>
                <a:gd name="T10" fmla="*/ 50 w 53"/>
                <a:gd name="T11" fmla="*/ 16 h 24"/>
                <a:gd name="T12" fmla="*/ 31 w 53"/>
                <a:gd name="T13" fmla="*/ 22 h 24"/>
                <a:gd name="T14" fmla="*/ 21 w 53"/>
                <a:gd name="T15" fmla="*/ 15 h 24"/>
                <a:gd name="T16" fmla="*/ 11 w 53"/>
                <a:gd name="T17" fmla="*/ 24 h 24"/>
                <a:gd name="T18" fmla="*/ 0 w 53"/>
                <a:gd name="T19" fmla="*/ 15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3" h="24">
                  <a:moveTo>
                    <a:pt x="0" y="15"/>
                  </a:moveTo>
                  <a:lnTo>
                    <a:pt x="15" y="3"/>
                  </a:lnTo>
                  <a:lnTo>
                    <a:pt x="30" y="8"/>
                  </a:lnTo>
                  <a:lnTo>
                    <a:pt x="37" y="0"/>
                  </a:lnTo>
                  <a:lnTo>
                    <a:pt x="53" y="9"/>
                  </a:lnTo>
                  <a:lnTo>
                    <a:pt x="50" y="16"/>
                  </a:lnTo>
                  <a:lnTo>
                    <a:pt x="31" y="22"/>
                  </a:lnTo>
                  <a:lnTo>
                    <a:pt x="21" y="15"/>
                  </a:lnTo>
                  <a:lnTo>
                    <a:pt x="11" y="24"/>
                  </a:lnTo>
                  <a:lnTo>
                    <a:pt x="0" y="1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205" name="Freeform 204"/>
            <p:cNvSpPr>
              <a:spLocks/>
            </p:cNvSpPr>
            <p:nvPr/>
          </p:nvSpPr>
          <p:spPr bwMode="auto">
            <a:xfrm>
              <a:off x="3272455" y="4062512"/>
              <a:ext cx="87618" cy="119601"/>
            </a:xfrm>
            <a:custGeom>
              <a:avLst/>
              <a:gdLst>
                <a:gd name="T0" fmla="*/ 36 w 53"/>
                <a:gd name="T1" fmla="*/ 67 h 77"/>
                <a:gd name="T2" fmla="*/ 29 w 53"/>
                <a:gd name="T3" fmla="*/ 75 h 77"/>
                <a:gd name="T4" fmla="*/ 20 w 53"/>
                <a:gd name="T5" fmla="*/ 77 h 77"/>
                <a:gd name="T6" fmla="*/ 18 w 53"/>
                <a:gd name="T7" fmla="*/ 71 h 77"/>
                <a:gd name="T8" fmla="*/ 13 w 53"/>
                <a:gd name="T9" fmla="*/ 70 h 77"/>
                <a:gd name="T10" fmla="*/ 8 w 53"/>
                <a:gd name="T11" fmla="*/ 76 h 77"/>
                <a:gd name="T12" fmla="*/ 0 w 53"/>
                <a:gd name="T13" fmla="*/ 71 h 77"/>
                <a:gd name="T14" fmla="*/ 4 w 53"/>
                <a:gd name="T15" fmla="*/ 62 h 77"/>
                <a:gd name="T16" fmla="*/ 6 w 53"/>
                <a:gd name="T17" fmla="*/ 53 h 77"/>
                <a:gd name="T18" fmla="*/ 10 w 53"/>
                <a:gd name="T19" fmla="*/ 44 h 77"/>
                <a:gd name="T20" fmla="*/ 2 w 53"/>
                <a:gd name="T21" fmla="*/ 32 h 77"/>
                <a:gd name="T22" fmla="*/ 1 w 53"/>
                <a:gd name="T23" fmla="*/ 18 h 77"/>
                <a:gd name="T24" fmla="*/ 11 w 53"/>
                <a:gd name="T25" fmla="*/ 0 h 77"/>
                <a:gd name="T26" fmla="*/ 17 w 53"/>
                <a:gd name="T27" fmla="*/ 2 h 77"/>
                <a:gd name="T28" fmla="*/ 31 w 53"/>
                <a:gd name="T29" fmla="*/ 7 h 77"/>
                <a:gd name="T30" fmla="*/ 50 w 53"/>
                <a:gd name="T31" fmla="*/ 25 h 77"/>
                <a:gd name="T32" fmla="*/ 53 w 53"/>
                <a:gd name="T33" fmla="*/ 33 h 77"/>
                <a:gd name="T34" fmla="*/ 42 w 53"/>
                <a:gd name="T35" fmla="*/ 52 h 77"/>
                <a:gd name="T36" fmla="*/ 36 w 53"/>
                <a:gd name="T37" fmla="*/ 6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3" h="77">
                  <a:moveTo>
                    <a:pt x="36" y="67"/>
                  </a:moveTo>
                  <a:lnTo>
                    <a:pt x="29" y="75"/>
                  </a:lnTo>
                  <a:lnTo>
                    <a:pt x="20" y="77"/>
                  </a:lnTo>
                  <a:lnTo>
                    <a:pt x="18" y="71"/>
                  </a:lnTo>
                  <a:lnTo>
                    <a:pt x="13" y="70"/>
                  </a:lnTo>
                  <a:lnTo>
                    <a:pt x="8" y="76"/>
                  </a:lnTo>
                  <a:lnTo>
                    <a:pt x="0" y="71"/>
                  </a:lnTo>
                  <a:lnTo>
                    <a:pt x="4" y="62"/>
                  </a:lnTo>
                  <a:lnTo>
                    <a:pt x="6" y="53"/>
                  </a:lnTo>
                  <a:lnTo>
                    <a:pt x="10" y="44"/>
                  </a:lnTo>
                  <a:lnTo>
                    <a:pt x="2" y="32"/>
                  </a:lnTo>
                  <a:lnTo>
                    <a:pt x="1" y="18"/>
                  </a:lnTo>
                  <a:lnTo>
                    <a:pt x="11" y="0"/>
                  </a:lnTo>
                  <a:lnTo>
                    <a:pt x="17" y="2"/>
                  </a:lnTo>
                  <a:lnTo>
                    <a:pt x="31" y="7"/>
                  </a:lnTo>
                  <a:lnTo>
                    <a:pt x="50" y="25"/>
                  </a:lnTo>
                  <a:lnTo>
                    <a:pt x="53" y="33"/>
                  </a:lnTo>
                  <a:lnTo>
                    <a:pt x="42" y="52"/>
                  </a:lnTo>
                  <a:lnTo>
                    <a:pt x="36" y="67"/>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206" name="Freeform 205"/>
            <p:cNvSpPr>
              <a:spLocks/>
            </p:cNvSpPr>
            <p:nvPr/>
          </p:nvSpPr>
          <p:spPr bwMode="auto">
            <a:xfrm>
              <a:off x="3498935" y="1735728"/>
              <a:ext cx="1201836" cy="596452"/>
            </a:xfrm>
            <a:custGeom>
              <a:avLst/>
              <a:gdLst>
                <a:gd name="T0" fmla="*/ 429 w 727"/>
                <a:gd name="T1" fmla="*/ 5 h 384"/>
                <a:gd name="T2" fmla="*/ 571 w 727"/>
                <a:gd name="T3" fmla="*/ 1 h 384"/>
                <a:gd name="T4" fmla="*/ 571 w 727"/>
                <a:gd name="T5" fmla="*/ 16 h 384"/>
                <a:gd name="T6" fmla="*/ 556 w 727"/>
                <a:gd name="T7" fmla="*/ 18 h 384"/>
                <a:gd name="T8" fmla="*/ 618 w 727"/>
                <a:gd name="T9" fmla="*/ 23 h 384"/>
                <a:gd name="T10" fmla="*/ 689 w 727"/>
                <a:gd name="T11" fmla="*/ 20 h 384"/>
                <a:gd name="T12" fmla="*/ 679 w 727"/>
                <a:gd name="T13" fmla="*/ 38 h 384"/>
                <a:gd name="T14" fmla="*/ 662 w 727"/>
                <a:gd name="T15" fmla="*/ 44 h 384"/>
                <a:gd name="T16" fmla="*/ 631 w 727"/>
                <a:gd name="T17" fmla="*/ 79 h 384"/>
                <a:gd name="T18" fmla="*/ 603 w 727"/>
                <a:gd name="T19" fmla="*/ 94 h 384"/>
                <a:gd name="T20" fmla="*/ 610 w 727"/>
                <a:gd name="T21" fmla="*/ 116 h 384"/>
                <a:gd name="T22" fmla="*/ 608 w 727"/>
                <a:gd name="T23" fmla="*/ 138 h 384"/>
                <a:gd name="T24" fmla="*/ 567 w 727"/>
                <a:gd name="T25" fmla="*/ 146 h 384"/>
                <a:gd name="T26" fmla="*/ 555 w 727"/>
                <a:gd name="T27" fmla="*/ 158 h 384"/>
                <a:gd name="T28" fmla="*/ 578 w 727"/>
                <a:gd name="T29" fmla="*/ 176 h 384"/>
                <a:gd name="T30" fmla="*/ 548 w 727"/>
                <a:gd name="T31" fmla="*/ 187 h 384"/>
                <a:gd name="T32" fmla="*/ 518 w 727"/>
                <a:gd name="T33" fmla="*/ 198 h 384"/>
                <a:gd name="T34" fmla="*/ 532 w 727"/>
                <a:gd name="T35" fmla="*/ 214 h 384"/>
                <a:gd name="T36" fmla="*/ 436 w 727"/>
                <a:gd name="T37" fmla="*/ 234 h 384"/>
                <a:gd name="T38" fmla="*/ 362 w 727"/>
                <a:gd name="T39" fmla="*/ 273 h 384"/>
                <a:gd name="T40" fmla="*/ 311 w 727"/>
                <a:gd name="T41" fmla="*/ 282 h 384"/>
                <a:gd name="T42" fmla="*/ 280 w 727"/>
                <a:gd name="T43" fmla="*/ 319 h 384"/>
                <a:gd name="T44" fmla="*/ 241 w 727"/>
                <a:gd name="T45" fmla="*/ 364 h 384"/>
                <a:gd name="T46" fmla="*/ 190 w 727"/>
                <a:gd name="T47" fmla="*/ 369 h 384"/>
                <a:gd name="T48" fmla="*/ 148 w 727"/>
                <a:gd name="T49" fmla="*/ 340 h 384"/>
                <a:gd name="T50" fmla="*/ 136 w 727"/>
                <a:gd name="T51" fmla="*/ 288 h 384"/>
                <a:gd name="T52" fmla="*/ 129 w 727"/>
                <a:gd name="T53" fmla="*/ 251 h 384"/>
                <a:gd name="T54" fmla="*/ 185 w 727"/>
                <a:gd name="T55" fmla="*/ 216 h 384"/>
                <a:gd name="T56" fmla="*/ 167 w 727"/>
                <a:gd name="T57" fmla="*/ 211 h 384"/>
                <a:gd name="T58" fmla="*/ 146 w 727"/>
                <a:gd name="T59" fmla="*/ 196 h 384"/>
                <a:gd name="T60" fmla="*/ 193 w 727"/>
                <a:gd name="T61" fmla="*/ 191 h 384"/>
                <a:gd name="T62" fmla="*/ 153 w 727"/>
                <a:gd name="T63" fmla="*/ 177 h 384"/>
                <a:gd name="T64" fmla="*/ 163 w 727"/>
                <a:gd name="T65" fmla="*/ 151 h 384"/>
                <a:gd name="T66" fmla="*/ 143 w 727"/>
                <a:gd name="T67" fmla="*/ 117 h 384"/>
                <a:gd name="T68" fmla="*/ 96 w 727"/>
                <a:gd name="T69" fmla="*/ 101 h 384"/>
                <a:gd name="T70" fmla="*/ 23 w 727"/>
                <a:gd name="T71" fmla="*/ 98 h 384"/>
                <a:gd name="T72" fmla="*/ 69 w 727"/>
                <a:gd name="T73" fmla="*/ 83 h 384"/>
                <a:gd name="T74" fmla="*/ 7 w 727"/>
                <a:gd name="T75" fmla="*/ 67 h 384"/>
                <a:gd name="T76" fmla="*/ 114 w 727"/>
                <a:gd name="T77" fmla="*/ 49 h 384"/>
                <a:gd name="T78" fmla="*/ 148 w 727"/>
                <a:gd name="T79" fmla="*/ 29 h 384"/>
                <a:gd name="T80" fmla="*/ 195 w 727"/>
                <a:gd name="T81" fmla="*/ 19 h 384"/>
                <a:gd name="T82" fmla="*/ 274 w 727"/>
                <a:gd name="T83" fmla="*/ 21 h 384"/>
                <a:gd name="T84" fmla="*/ 347 w 727"/>
                <a:gd name="T85" fmla="*/ 20 h 384"/>
                <a:gd name="T86" fmla="*/ 350 w 727"/>
                <a:gd name="T87" fmla="*/ 12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727" h="384">
                  <a:moveTo>
                    <a:pt x="350" y="12"/>
                  </a:moveTo>
                  <a:lnTo>
                    <a:pt x="392" y="5"/>
                  </a:lnTo>
                  <a:lnTo>
                    <a:pt x="429" y="5"/>
                  </a:lnTo>
                  <a:lnTo>
                    <a:pt x="446" y="1"/>
                  </a:lnTo>
                  <a:lnTo>
                    <a:pt x="485" y="0"/>
                  </a:lnTo>
                  <a:lnTo>
                    <a:pt x="571" y="1"/>
                  </a:lnTo>
                  <a:lnTo>
                    <a:pt x="636" y="10"/>
                  </a:lnTo>
                  <a:lnTo>
                    <a:pt x="614" y="15"/>
                  </a:lnTo>
                  <a:lnTo>
                    <a:pt x="571" y="16"/>
                  </a:lnTo>
                  <a:lnTo>
                    <a:pt x="511" y="17"/>
                  </a:lnTo>
                  <a:lnTo>
                    <a:pt x="516" y="19"/>
                  </a:lnTo>
                  <a:lnTo>
                    <a:pt x="556" y="18"/>
                  </a:lnTo>
                  <a:lnTo>
                    <a:pt x="588" y="22"/>
                  </a:lnTo>
                  <a:lnTo>
                    <a:pt x="610" y="18"/>
                  </a:lnTo>
                  <a:lnTo>
                    <a:pt x="618" y="23"/>
                  </a:lnTo>
                  <a:lnTo>
                    <a:pt x="604" y="30"/>
                  </a:lnTo>
                  <a:lnTo>
                    <a:pt x="634" y="26"/>
                  </a:lnTo>
                  <a:lnTo>
                    <a:pt x="689" y="20"/>
                  </a:lnTo>
                  <a:lnTo>
                    <a:pt x="722" y="23"/>
                  </a:lnTo>
                  <a:lnTo>
                    <a:pt x="727" y="28"/>
                  </a:lnTo>
                  <a:lnTo>
                    <a:pt x="679" y="38"/>
                  </a:lnTo>
                  <a:lnTo>
                    <a:pt x="672" y="41"/>
                  </a:lnTo>
                  <a:lnTo>
                    <a:pt x="636" y="43"/>
                  </a:lnTo>
                  <a:lnTo>
                    <a:pt x="662" y="44"/>
                  </a:lnTo>
                  <a:lnTo>
                    <a:pt x="646" y="54"/>
                  </a:lnTo>
                  <a:lnTo>
                    <a:pt x="634" y="63"/>
                  </a:lnTo>
                  <a:lnTo>
                    <a:pt x="631" y="79"/>
                  </a:lnTo>
                  <a:lnTo>
                    <a:pt x="643" y="88"/>
                  </a:lnTo>
                  <a:lnTo>
                    <a:pt x="624" y="89"/>
                  </a:lnTo>
                  <a:lnTo>
                    <a:pt x="603" y="94"/>
                  </a:lnTo>
                  <a:lnTo>
                    <a:pt x="624" y="102"/>
                  </a:lnTo>
                  <a:lnTo>
                    <a:pt x="624" y="115"/>
                  </a:lnTo>
                  <a:lnTo>
                    <a:pt x="610" y="116"/>
                  </a:lnTo>
                  <a:lnTo>
                    <a:pt x="623" y="130"/>
                  </a:lnTo>
                  <a:lnTo>
                    <a:pt x="595" y="131"/>
                  </a:lnTo>
                  <a:lnTo>
                    <a:pt x="608" y="138"/>
                  </a:lnTo>
                  <a:lnTo>
                    <a:pt x="603" y="143"/>
                  </a:lnTo>
                  <a:lnTo>
                    <a:pt x="585" y="146"/>
                  </a:lnTo>
                  <a:lnTo>
                    <a:pt x="567" y="146"/>
                  </a:lnTo>
                  <a:lnTo>
                    <a:pt x="580" y="157"/>
                  </a:lnTo>
                  <a:lnTo>
                    <a:pt x="579" y="164"/>
                  </a:lnTo>
                  <a:lnTo>
                    <a:pt x="555" y="158"/>
                  </a:lnTo>
                  <a:lnTo>
                    <a:pt x="548" y="162"/>
                  </a:lnTo>
                  <a:lnTo>
                    <a:pt x="564" y="166"/>
                  </a:lnTo>
                  <a:lnTo>
                    <a:pt x="578" y="176"/>
                  </a:lnTo>
                  <a:lnTo>
                    <a:pt x="580" y="190"/>
                  </a:lnTo>
                  <a:lnTo>
                    <a:pt x="556" y="193"/>
                  </a:lnTo>
                  <a:lnTo>
                    <a:pt x="548" y="187"/>
                  </a:lnTo>
                  <a:lnTo>
                    <a:pt x="534" y="177"/>
                  </a:lnTo>
                  <a:lnTo>
                    <a:pt x="536" y="189"/>
                  </a:lnTo>
                  <a:lnTo>
                    <a:pt x="518" y="198"/>
                  </a:lnTo>
                  <a:lnTo>
                    <a:pt x="553" y="198"/>
                  </a:lnTo>
                  <a:lnTo>
                    <a:pt x="571" y="199"/>
                  </a:lnTo>
                  <a:lnTo>
                    <a:pt x="532" y="214"/>
                  </a:lnTo>
                  <a:lnTo>
                    <a:pt x="492" y="228"/>
                  </a:lnTo>
                  <a:lnTo>
                    <a:pt x="451" y="234"/>
                  </a:lnTo>
                  <a:lnTo>
                    <a:pt x="436" y="234"/>
                  </a:lnTo>
                  <a:lnTo>
                    <a:pt x="420" y="241"/>
                  </a:lnTo>
                  <a:lnTo>
                    <a:pt x="396" y="260"/>
                  </a:lnTo>
                  <a:lnTo>
                    <a:pt x="362" y="273"/>
                  </a:lnTo>
                  <a:lnTo>
                    <a:pt x="353" y="274"/>
                  </a:lnTo>
                  <a:lnTo>
                    <a:pt x="333" y="278"/>
                  </a:lnTo>
                  <a:lnTo>
                    <a:pt x="311" y="282"/>
                  </a:lnTo>
                  <a:lnTo>
                    <a:pt x="295" y="294"/>
                  </a:lnTo>
                  <a:lnTo>
                    <a:pt x="291" y="307"/>
                  </a:lnTo>
                  <a:lnTo>
                    <a:pt x="280" y="319"/>
                  </a:lnTo>
                  <a:lnTo>
                    <a:pt x="251" y="334"/>
                  </a:lnTo>
                  <a:lnTo>
                    <a:pt x="252" y="349"/>
                  </a:lnTo>
                  <a:lnTo>
                    <a:pt x="241" y="364"/>
                  </a:lnTo>
                  <a:lnTo>
                    <a:pt x="227" y="383"/>
                  </a:lnTo>
                  <a:lnTo>
                    <a:pt x="206" y="384"/>
                  </a:lnTo>
                  <a:lnTo>
                    <a:pt x="190" y="369"/>
                  </a:lnTo>
                  <a:lnTo>
                    <a:pt x="161" y="369"/>
                  </a:lnTo>
                  <a:lnTo>
                    <a:pt x="150" y="358"/>
                  </a:lnTo>
                  <a:lnTo>
                    <a:pt x="148" y="340"/>
                  </a:lnTo>
                  <a:lnTo>
                    <a:pt x="133" y="316"/>
                  </a:lnTo>
                  <a:lnTo>
                    <a:pt x="130" y="304"/>
                  </a:lnTo>
                  <a:lnTo>
                    <a:pt x="136" y="288"/>
                  </a:lnTo>
                  <a:lnTo>
                    <a:pt x="124" y="271"/>
                  </a:lnTo>
                  <a:lnTo>
                    <a:pt x="135" y="257"/>
                  </a:lnTo>
                  <a:lnTo>
                    <a:pt x="129" y="251"/>
                  </a:lnTo>
                  <a:lnTo>
                    <a:pt x="153" y="230"/>
                  </a:lnTo>
                  <a:lnTo>
                    <a:pt x="176" y="223"/>
                  </a:lnTo>
                  <a:lnTo>
                    <a:pt x="185" y="216"/>
                  </a:lnTo>
                  <a:lnTo>
                    <a:pt x="194" y="203"/>
                  </a:lnTo>
                  <a:lnTo>
                    <a:pt x="176" y="209"/>
                  </a:lnTo>
                  <a:lnTo>
                    <a:pt x="167" y="211"/>
                  </a:lnTo>
                  <a:lnTo>
                    <a:pt x="154" y="214"/>
                  </a:lnTo>
                  <a:lnTo>
                    <a:pt x="141" y="208"/>
                  </a:lnTo>
                  <a:lnTo>
                    <a:pt x="146" y="196"/>
                  </a:lnTo>
                  <a:lnTo>
                    <a:pt x="156" y="187"/>
                  </a:lnTo>
                  <a:lnTo>
                    <a:pt x="168" y="187"/>
                  </a:lnTo>
                  <a:lnTo>
                    <a:pt x="193" y="191"/>
                  </a:lnTo>
                  <a:lnTo>
                    <a:pt x="176" y="181"/>
                  </a:lnTo>
                  <a:lnTo>
                    <a:pt x="167" y="175"/>
                  </a:lnTo>
                  <a:lnTo>
                    <a:pt x="153" y="177"/>
                  </a:lnTo>
                  <a:lnTo>
                    <a:pt x="145" y="173"/>
                  </a:lnTo>
                  <a:lnTo>
                    <a:pt x="168" y="158"/>
                  </a:lnTo>
                  <a:lnTo>
                    <a:pt x="163" y="151"/>
                  </a:lnTo>
                  <a:lnTo>
                    <a:pt x="160" y="140"/>
                  </a:lnTo>
                  <a:lnTo>
                    <a:pt x="155" y="123"/>
                  </a:lnTo>
                  <a:lnTo>
                    <a:pt x="143" y="117"/>
                  </a:lnTo>
                  <a:lnTo>
                    <a:pt x="148" y="111"/>
                  </a:lnTo>
                  <a:lnTo>
                    <a:pt x="121" y="102"/>
                  </a:lnTo>
                  <a:lnTo>
                    <a:pt x="96" y="101"/>
                  </a:lnTo>
                  <a:lnTo>
                    <a:pt x="63" y="101"/>
                  </a:lnTo>
                  <a:lnTo>
                    <a:pt x="33" y="102"/>
                  </a:lnTo>
                  <a:lnTo>
                    <a:pt x="23" y="98"/>
                  </a:lnTo>
                  <a:lnTo>
                    <a:pt x="10" y="88"/>
                  </a:lnTo>
                  <a:lnTo>
                    <a:pt x="45" y="83"/>
                  </a:lnTo>
                  <a:lnTo>
                    <a:pt x="69" y="83"/>
                  </a:lnTo>
                  <a:lnTo>
                    <a:pt x="21" y="79"/>
                  </a:lnTo>
                  <a:lnTo>
                    <a:pt x="0" y="73"/>
                  </a:lnTo>
                  <a:lnTo>
                    <a:pt x="7" y="67"/>
                  </a:lnTo>
                  <a:lnTo>
                    <a:pt x="57" y="60"/>
                  </a:lnTo>
                  <a:lnTo>
                    <a:pt x="105" y="54"/>
                  </a:lnTo>
                  <a:lnTo>
                    <a:pt x="114" y="49"/>
                  </a:lnTo>
                  <a:lnTo>
                    <a:pt x="87" y="44"/>
                  </a:lnTo>
                  <a:lnTo>
                    <a:pt x="101" y="38"/>
                  </a:lnTo>
                  <a:lnTo>
                    <a:pt x="148" y="29"/>
                  </a:lnTo>
                  <a:lnTo>
                    <a:pt x="166" y="28"/>
                  </a:lnTo>
                  <a:lnTo>
                    <a:pt x="166" y="22"/>
                  </a:lnTo>
                  <a:lnTo>
                    <a:pt x="195" y="19"/>
                  </a:lnTo>
                  <a:lnTo>
                    <a:pt x="231" y="17"/>
                  </a:lnTo>
                  <a:lnTo>
                    <a:pt x="265" y="17"/>
                  </a:lnTo>
                  <a:lnTo>
                    <a:pt x="274" y="21"/>
                  </a:lnTo>
                  <a:lnTo>
                    <a:pt x="309" y="14"/>
                  </a:lnTo>
                  <a:lnTo>
                    <a:pt x="332" y="19"/>
                  </a:lnTo>
                  <a:lnTo>
                    <a:pt x="347" y="20"/>
                  </a:lnTo>
                  <a:lnTo>
                    <a:pt x="367" y="24"/>
                  </a:lnTo>
                  <a:lnTo>
                    <a:pt x="345" y="17"/>
                  </a:lnTo>
                  <a:lnTo>
                    <a:pt x="350" y="12"/>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207" name="Freeform 206"/>
            <p:cNvSpPr>
              <a:spLocks/>
            </p:cNvSpPr>
            <p:nvPr/>
          </p:nvSpPr>
          <p:spPr bwMode="auto">
            <a:xfrm>
              <a:off x="2151622" y="3672642"/>
              <a:ext cx="123987" cy="132027"/>
            </a:xfrm>
            <a:custGeom>
              <a:avLst/>
              <a:gdLst>
                <a:gd name="T0" fmla="*/ 37 w 75"/>
                <a:gd name="T1" fmla="*/ 85 h 85"/>
                <a:gd name="T2" fmla="*/ 28 w 75"/>
                <a:gd name="T3" fmla="*/ 81 h 85"/>
                <a:gd name="T4" fmla="*/ 17 w 75"/>
                <a:gd name="T5" fmla="*/ 81 h 85"/>
                <a:gd name="T6" fmla="*/ 9 w 75"/>
                <a:gd name="T7" fmla="*/ 77 h 85"/>
                <a:gd name="T8" fmla="*/ 0 w 75"/>
                <a:gd name="T9" fmla="*/ 68 h 85"/>
                <a:gd name="T10" fmla="*/ 1 w 75"/>
                <a:gd name="T11" fmla="*/ 62 h 85"/>
                <a:gd name="T12" fmla="*/ 4 w 75"/>
                <a:gd name="T13" fmla="*/ 58 h 85"/>
                <a:gd name="T14" fmla="*/ 2 w 75"/>
                <a:gd name="T15" fmla="*/ 54 h 85"/>
                <a:gd name="T16" fmla="*/ 12 w 75"/>
                <a:gd name="T17" fmla="*/ 37 h 85"/>
                <a:gd name="T18" fmla="*/ 36 w 75"/>
                <a:gd name="T19" fmla="*/ 37 h 85"/>
                <a:gd name="T20" fmla="*/ 37 w 75"/>
                <a:gd name="T21" fmla="*/ 29 h 85"/>
                <a:gd name="T22" fmla="*/ 34 w 75"/>
                <a:gd name="T23" fmla="*/ 28 h 85"/>
                <a:gd name="T24" fmla="*/ 33 w 75"/>
                <a:gd name="T25" fmla="*/ 24 h 85"/>
                <a:gd name="T26" fmla="*/ 27 w 75"/>
                <a:gd name="T27" fmla="*/ 19 h 85"/>
                <a:gd name="T28" fmla="*/ 21 w 75"/>
                <a:gd name="T29" fmla="*/ 12 h 85"/>
                <a:gd name="T30" fmla="*/ 29 w 75"/>
                <a:gd name="T31" fmla="*/ 12 h 85"/>
                <a:gd name="T32" fmla="*/ 30 w 75"/>
                <a:gd name="T33" fmla="*/ 0 h 85"/>
                <a:gd name="T34" fmla="*/ 47 w 75"/>
                <a:gd name="T35" fmla="*/ 0 h 85"/>
                <a:gd name="T36" fmla="*/ 64 w 75"/>
                <a:gd name="T37" fmla="*/ 0 h 85"/>
                <a:gd name="T38" fmla="*/ 62 w 75"/>
                <a:gd name="T39" fmla="*/ 17 h 85"/>
                <a:gd name="T40" fmla="*/ 58 w 75"/>
                <a:gd name="T41" fmla="*/ 40 h 85"/>
                <a:gd name="T42" fmla="*/ 63 w 75"/>
                <a:gd name="T43" fmla="*/ 40 h 85"/>
                <a:gd name="T44" fmla="*/ 69 w 75"/>
                <a:gd name="T45" fmla="*/ 44 h 85"/>
                <a:gd name="T46" fmla="*/ 71 w 75"/>
                <a:gd name="T47" fmla="*/ 41 h 85"/>
                <a:gd name="T48" fmla="*/ 75 w 75"/>
                <a:gd name="T49" fmla="*/ 44 h 85"/>
                <a:gd name="T50" fmla="*/ 66 w 75"/>
                <a:gd name="T51" fmla="*/ 52 h 85"/>
                <a:gd name="T52" fmla="*/ 57 w 75"/>
                <a:gd name="T53" fmla="*/ 58 h 85"/>
                <a:gd name="T54" fmla="*/ 55 w 75"/>
                <a:gd name="T55" fmla="*/ 61 h 85"/>
                <a:gd name="T56" fmla="*/ 56 w 75"/>
                <a:gd name="T57" fmla="*/ 66 h 85"/>
                <a:gd name="T58" fmla="*/ 52 w 75"/>
                <a:gd name="T59" fmla="*/ 71 h 85"/>
                <a:gd name="T60" fmla="*/ 48 w 75"/>
                <a:gd name="T61" fmla="*/ 72 h 85"/>
                <a:gd name="T62" fmla="*/ 49 w 75"/>
                <a:gd name="T63" fmla="*/ 74 h 85"/>
                <a:gd name="T64" fmla="*/ 45 w 75"/>
                <a:gd name="T65" fmla="*/ 77 h 85"/>
                <a:gd name="T66" fmla="*/ 38 w 75"/>
                <a:gd name="T67" fmla="*/ 82 h 85"/>
                <a:gd name="T68" fmla="*/ 37 w 75"/>
                <a:gd name="T69" fmla="*/ 85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75" h="85">
                  <a:moveTo>
                    <a:pt x="37" y="85"/>
                  </a:moveTo>
                  <a:lnTo>
                    <a:pt x="28" y="81"/>
                  </a:lnTo>
                  <a:lnTo>
                    <a:pt x="17" y="81"/>
                  </a:lnTo>
                  <a:lnTo>
                    <a:pt x="9" y="77"/>
                  </a:lnTo>
                  <a:lnTo>
                    <a:pt x="0" y="68"/>
                  </a:lnTo>
                  <a:lnTo>
                    <a:pt x="1" y="62"/>
                  </a:lnTo>
                  <a:lnTo>
                    <a:pt x="4" y="58"/>
                  </a:lnTo>
                  <a:lnTo>
                    <a:pt x="2" y="54"/>
                  </a:lnTo>
                  <a:lnTo>
                    <a:pt x="12" y="37"/>
                  </a:lnTo>
                  <a:lnTo>
                    <a:pt x="36" y="37"/>
                  </a:lnTo>
                  <a:lnTo>
                    <a:pt x="37" y="29"/>
                  </a:lnTo>
                  <a:lnTo>
                    <a:pt x="34" y="28"/>
                  </a:lnTo>
                  <a:lnTo>
                    <a:pt x="33" y="24"/>
                  </a:lnTo>
                  <a:lnTo>
                    <a:pt x="27" y="19"/>
                  </a:lnTo>
                  <a:lnTo>
                    <a:pt x="21" y="12"/>
                  </a:lnTo>
                  <a:lnTo>
                    <a:pt x="29" y="12"/>
                  </a:lnTo>
                  <a:lnTo>
                    <a:pt x="30" y="0"/>
                  </a:lnTo>
                  <a:lnTo>
                    <a:pt x="47" y="0"/>
                  </a:lnTo>
                  <a:lnTo>
                    <a:pt x="64" y="0"/>
                  </a:lnTo>
                  <a:lnTo>
                    <a:pt x="62" y="17"/>
                  </a:lnTo>
                  <a:lnTo>
                    <a:pt x="58" y="40"/>
                  </a:lnTo>
                  <a:lnTo>
                    <a:pt x="63" y="40"/>
                  </a:lnTo>
                  <a:lnTo>
                    <a:pt x="69" y="44"/>
                  </a:lnTo>
                  <a:lnTo>
                    <a:pt x="71" y="41"/>
                  </a:lnTo>
                  <a:lnTo>
                    <a:pt x="75" y="44"/>
                  </a:lnTo>
                  <a:lnTo>
                    <a:pt x="66" y="52"/>
                  </a:lnTo>
                  <a:lnTo>
                    <a:pt x="57" y="58"/>
                  </a:lnTo>
                  <a:lnTo>
                    <a:pt x="55" y="61"/>
                  </a:lnTo>
                  <a:lnTo>
                    <a:pt x="56" y="66"/>
                  </a:lnTo>
                  <a:lnTo>
                    <a:pt x="52" y="71"/>
                  </a:lnTo>
                  <a:lnTo>
                    <a:pt x="48" y="72"/>
                  </a:lnTo>
                  <a:lnTo>
                    <a:pt x="49" y="74"/>
                  </a:lnTo>
                  <a:lnTo>
                    <a:pt x="45" y="77"/>
                  </a:lnTo>
                  <a:lnTo>
                    <a:pt x="38" y="82"/>
                  </a:lnTo>
                  <a:lnTo>
                    <a:pt x="37" y="8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208" name="Freeform 207"/>
            <p:cNvSpPr>
              <a:spLocks/>
            </p:cNvSpPr>
            <p:nvPr/>
          </p:nvSpPr>
          <p:spPr bwMode="auto">
            <a:xfrm>
              <a:off x="3065811" y="3978636"/>
              <a:ext cx="145477" cy="228329"/>
            </a:xfrm>
            <a:custGeom>
              <a:avLst/>
              <a:gdLst>
                <a:gd name="T0" fmla="*/ 32 w 88"/>
                <a:gd name="T1" fmla="*/ 0 h 147"/>
                <a:gd name="T2" fmla="*/ 43 w 88"/>
                <a:gd name="T3" fmla="*/ 7 h 147"/>
                <a:gd name="T4" fmla="*/ 54 w 88"/>
                <a:gd name="T5" fmla="*/ 21 h 147"/>
                <a:gd name="T6" fmla="*/ 54 w 88"/>
                <a:gd name="T7" fmla="*/ 32 h 147"/>
                <a:gd name="T8" fmla="*/ 61 w 88"/>
                <a:gd name="T9" fmla="*/ 32 h 147"/>
                <a:gd name="T10" fmla="*/ 71 w 88"/>
                <a:gd name="T11" fmla="*/ 42 h 147"/>
                <a:gd name="T12" fmla="*/ 78 w 88"/>
                <a:gd name="T13" fmla="*/ 49 h 147"/>
                <a:gd name="T14" fmla="*/ 74 w 88"/>
                <a:gd name="T15" fmla="*/ 68 h 147"/>
                <a:gd name="T16" fmla="*/ 63 w 88"/>
                <a:gd name="T17" fmla="*/ 73 h 147"/>
                <a:gd name="T18" fmla="*/ 64 w 88"/>
                <a:gd name="T19" fmla="*/ 78 h 147"/>
                <a:gd name="T20" fmla="*/ 61 w 88"/>
                <a:gd name="T21" fmla="*/ 89 h 147"/>
                <a:gd name="T22" fmla="*/ 68 w 88"/>
                <a:gd name="T23" fmla="*/ 104 h 147"/>
                <a:gd name="T24" fmla="*/ 74 w 88"/>
                <a:gd name="T25" fmla="*/ 104 h 147"/>
                <a:gd name="T26" fmla="*/ 77 w 88"/>
                <a:gd name="T27" fmla="*/ 116 h 147"/>
                <a:gd name="T28" fmla="*/ 88 w 88"/>
                <a:gd name="T29" fmla="*/ 134 h 147"/>
                <a:gd name="T30" fmla="*/ 83 w 88"/>
                <a:gd name="T31" fmla="*/ 135 h 147"/>
                <a:gd name="T32" fmla="*/ 73 w 88"/>
                <a:gd name="T33" fmla="*/ 133 h 147"/>
                <a:gd name="T34" fmla="*/ 67 w 88"/>
                <a:gd name="T35" fmla="*/ 138 h 147"/>
                <a:gd name="T36" fmla="*/ 59 w 88"/>
                <a:gd name="T37" fmla="*/ 142 h 147"/>
                <a:gd name="T38" fmla="*/ 53 w 88"/>
                <a:gd name="T39" fmla="*/ 143 h 147"/>
                <a:gd name="T40" fmla="*/ 51 w 88"/>
                <a:gd name="T41" fmla="*/ 147 h 147"/>
                <a:gd name="T42" fmla="*/ 42 w 88"/>
                <a:gd name="T43" fmla="*/ 146 h 147"/>
                <a:gd name="T44" fmla="*/ 31 w 88"/>
                <a:gd name="T45" fmla="*/ 136 h 147"/>
                <a:gd name="T46" fmla="*/ 29 w 88"/>
                <a:gd name="T47" fmla="*/ 127 h 147"/>
                <a:gd name="T48" fmla="*/ 25 w 88"/>
                <a:gd name="T49" fmla="*/ 116 h 147"/>
                <a:gd name="T50" fmla="*/ 28 w 88"/>
                <a:gd name="T51" fmla="*/ 98 h 147"/>
                <a:gd name="T52" fmla="*/ 33 w 88"/>
                <a:gd name="T53" fmla="*/ 91 h 147"/>
                <a:gd name="T54" fmla="*/ 29 w 88"/>
                <a:gd name="T55" fmla="*/ 82 h 147"/>
                <a:gd name="T56" fmla="*/ 23 w 88"/>
                <a:gd name="T57" fmla="*/ 78 h 147"/>
                <a:gd name="T58" fmla="*/ 25 w 88"/>
                <a:gd name="T59" fmla="*/ 69 h 147"/>
                <a:gd name="T60" fmla="*/ 21 w 88"/>
                <a:gd name="T61" fmla="*/ 64 h 147"/>
                <a:gd name="T62" fmla="*/ 12 w 88"/>
                <a:gd name="T63" fmla="*/ 65 h 147"/>
                <a:gd name="T64" fmla="*/ 0 w 88"/>
                <a:gd name="T65" fmla="*/ 50 h 147"/>
                <a:gd name="T66" fmla="*/ 5 w 88"/>
                <a:gd name="T67" fmla="*/ 44 h 147"/>
                <a:gd name="T68" fmla="*/ 5 w 88"/>
                <a:gd name="T69" fmla="*/ 34 h 147"/>
                <a:gd name="T70" fmla="*/ 16 w 88"/>
                <a:gd name="T71" fmla="*/ 31 h 147"/>
                <a:gd name="T72" fmla="*/ 21 w 88"/>
                <a:gd name="T73" fmla="*/ 27 h 147"/>
                <a:gd name="T74" fmla="*/ 15 w 88"/>
                <a:gd name="T75" fmla="*/ 19 h 147"/>
                <a:gd name="T76" fmla="*/ 17 w 88"/>
                <a:gd name="T77" fmla="*/ 12 h 147"/>
                <a:gd name="T78" fmla="*/ 32 w 88"/>
                <a:gd name="T79" fmla="*/ 0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88" h="147">
                  <a:moveTo>
                    <a:pt x="32" y="0"/>
                  </a:moveTo>
                  <a:lnTo>
                    <a:pt x="43" y="7"/>
                  </a:lnTo>
                  <a:lnTo>
                    <a:pt x="54" y="21"/>
                  </a:lnTo>
                  <a:lnTo>
                    <a:pt x="54" y="32"/>
                  </a:lnTo>
                  <a:lnTo>
                    <a:pt x="61" y="32"/>
                  </a:lnTo>
                  <a:lnTo>
                    <a:pt x="71" y="42"/>
                  </a:lnTo>
                  <a:lnTo>
                    <a:pt x="78" y="49"/>
                  </a:lnTo>
                  <a:lnTo>
                    <a:pt x="74" y="68"/>
                  </a:lnTo>
                  <a:lnTo>
                    <a:pt x="63" y="73"/>
                  </a:lnTo>
                  <a:lnTo>
                    <a:pt x="64" y="78"/>
                  </a:lnTo>
                  <a:lnTo>
                    <a:pt x="61" y="89"/>
                  </a:lnTo>
                  <a:lnTo>
                    <a:pt x="68" y="104"/>
                  </a:lnTo>
                  <a:lnTo>
                    <a:pt x="74" y="104"/>
                  </a:lnTo>
                  <a:lnTo>
                    <a:pt x="77" y="116"/>
                  </a:lnTo>
                  <a:lnTo>
                    <a:pt x="88" y="134"/>
                  </a:lnTo>
                  <a:lnTo>
                    <a:pt x="83" y="135"/>
                  </a:lnTo>
                  <a:lnTo>
                    <a:pt x="73" y="133"/>
                  </a:lnTo>
                  <a:lnTo>
                    <a:pt x="67" y="138"/>
                  </a:lnTo>
                  <a:lnTo>
                    <a:pt x="59" y="142"/>
                  </a:lnTo>
                  <a:lnTo>
                    <a:pt x="53" y="143"/>
                  </a:lnTo>
                  <a:lnTo>
                    <a:pt x="51" y="147"/>
                  </a:lnTo>
                  <a:lnTo>
                    <a:pt x="42" y="146"/>
                  </a:lnTo>
                  <a:lnTo>
                    <a:pt x="31" y="136"/>
                  </a:lnTo>
                  <a:lnTo>
                    <a:pt x="29" y="127"/>
                  </a:lnTo>
                  <a:lnTo>
                    <a:pt x="25" y="116"/>
                  </a:lnTo>
                  <a:lnTo>
                    <a:pt x="28" y="98"/>
                  </a:lnTo>
                  <a:lnTo>
                    <a:pt x="33" y="91"/>
                  </a:lnTo>
                  <a:lnTo>
                    <a:pt x="29" y="82"/>
                  </a:lnTo>
                  <a:lnTo>
                    <a:pt x="23" y="78"/>
                  </a:lnTo>
                  <a:lnTo>
                    <a:pt x="25" y="69"/>
                  </a:lnTo>
                  <a:lnTo>
                    <a:pt x="21" y="64"/>
                  </a:lnTo>
                  <a:lnTo>
                    <a:pt x="12" y="65"/>
                  </a:lnTo>
                  <a:lnTo>
                    <a:pt x="0" y="50"/>
                  </a:lnTo>
                  <a:lnTo>
                    <a:pt x="5" y="44"/>
                  </a:lnTo>
                  <a:lnTo>
                    <a:pt x="5" y="34"/>
                  </a:lnTo>
                  <a:lnTo>
                    <a:pt x="16" y="31"/>
                  </a:lnTo>
                  <a:lnTo>
                    <a:pt x="21" y="27"/>
                  </a:lnTo>
                  <a:lnTo>
                    <a:pt x="15" y="19"/>
                  </a:lnTo>
                  <a:lnTo>
                    <a:pt x="17" y="12"/>
                  </a:lnTo>
                  <a:lnTo>
                    <a:pt x="32"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209" name="Freeform 208"/>
            <p:cNvSpPr>
              <a:spLocks/>
            </p:cNvSpPr>
            <p:nvPr/>
          </p:nvSpPr>
          <p:spPr bwMode="auto">
            <a:xfrm>
              <a:off x="2237586" y="3731666"/>
              <a:ext cx="188458" cy="97856"/>
            </a:xfrm>
            <a:custGeom>
              <a:avLst/>
              <a:gdLst>
                <a:gd name="T0" fmla="*/ 34 w 114"/>
                <a:gd name="T1" fmla="*/ 63 h 63"/>
                <a:gd name="T2" fmla="*/ 32 w 114"/>
                <a:gd name="T3" fmla="*/ 56 h 63"/>
                <a:gd name="T4" fmla="*/ 27 w 114"/>
                <a:gd name="T5" fmla="*/ 54 h 63"/>
                <a:gd name="T6" fmla="*/ 29 w 114"/>
                <a:gd name="T7" fmla="*/ 46 h 63"/>
                <a:gd name="T8" fmla="*/ 26 w 114"/>
                <a:gd name="T9" fmla="*/ 44 h 63"/>
                <a:gd name="T10" fmla="*/ 23 w 114"/>
                <a:gd name="T11" fmla="*/ 42 h 63"/>
                <a:gd name="T12" fmla="*/ 14 w 114"/>
                <a:gd name="T13" fmla="*/ 45 h 63"/>
                <a:gd name="T14" fmla="*/ 14 w 114"/>
                <a:gd name="T15" fmla="*/ 42 h 63"/>
                <a:gd name="T16" fmla="*/ 9 w 114"/>
                <a:gd name="T17" fmla="*/ 39 h 63"/>
                <a:gd name="T18" fmla="*/ 5 w 114"/>
                <a:gd name="T19" fmla="*/ 34 h 63"/>
                <a:gd name="T20" fmla="*/ 0 w 114"/>
                <a:gd name="T21" fmla="*/ 33 h 63"/>
                <a:gd name="T22" fmla="*/ 4 w 114"/>
                <a:gd name="T23" fmla="*/ 28 h 63"/>
                <a:gd name="T24" fmla="*/ 3 w 114"/>
                <a:gd name="T25" fmla="*/ 23 h 63"/>
                <a:gd name="T26" fmla="*/ 5 w 114"/>
                <a:gd name="T27" fmla="*/ 19 h 63"/>
                <a:gd name="T28" fmla="*/ 14 w 114"/>
                <a:gd name="T29" fmla="*/ 14 h 63"/>
                <a:gd name="T30" fmla="*/ 23 w 114"/>
                <a:gd name="T31" fmla="*/ 6 h 63"/>
                <a:gd name="T32" fmla="*/ 25 w 114"/>
                <a:gd name="T33" fmla="*/ 7 h 63"/>
                <a:gd name="T34" fmla="*/ 30 w 114"/>
                <a:gd name="T35" fmla="*/ 3 h 63"/>
                <a:gd name="T36" fmla="*/ 35 w 114"/>
                <a:gd name="T37" fmla="*/ 2 h 63"/>
                <a:gd name="T38" fmla="*/ 36 w 114"/>
                <a:gd name="T39" fmla="*/ 4 h 63"/>
                <a:gd name="T40" fmla="*/ 39 w 114"/>
                <a:gd name="T41" fmla="*/ 3 h 63"/>
                <a:gd name="T42" fmla="*/ 48 w 114"/>
                <a:gd name="T43" fmla="*/ 5 h 63"/>
                <a:gd name="T44" fmla="*/ 56 w 114"/>
                <a:gd name="T45" fmla="*/ 4 h 63"/>
                <a:gd name="T46" fmla="*/ 62 w 114"/>
                <a:gd name="T47" fmla="*/ 2 h 63"/>
                <a:gd name="T48" fmla="*/ 65 w 114"/>
                <a:gd name="T49" fmla="*/ 0 h 63"/>
                <a:gd name="T50" fmla="*/ 70 w 114"/>
                <a:gd name="T51" fmla="*/ 1 h 63"/>
                <a:gd name="T52" fmla="*/ 74 w 114"/>
                <a:gd name="T53" fmla="*/ 2 h 63"/>
                <a:gd name="T54" fmla="*/ 79 w 114"/>
                <a:gd name="T55" fmla="*/ 2 h 63"/>
                <a:gd name="T56" fmla="*/ 83 w 114"/>
                <a:gd name="T57" fmla="*/ 0 h 63"/>
                <a:gd name="T58" fmla="*/ 91 w 114"/>
                <a:gd name="T59" fmla="*/ 3 h 63"/>
                <a:gd name="T60" fmla="*/ 94 w 114"/>
                <a:gd name="T61" fmla="*/ 3 h 63"/>
                <a:gd name="T62" fmla="*/ 99 w 114"/>
                <a:gd name="T63" fmla="*/ 7 h 63"/>
                <a:gd name="T64" fmla="*/ 104 w 114"/>
                <a:gd name="T65" fmla="*/ 12 h 63"/>
                <a:gd name="T66" fmla="*/ 110 w 114"/>
                <a:gd name="T67" fmla="*/ 15 h 63"/>
                <a:gd name="T68" fmla="*/ 114 w 114"/>
                <a:gd name="T69" fmla="*/ 21 h 63"/>
                <a:gd name="T70" fmla="*/ 108 w 114"/>
                <a:gd name="T71" fmla="*/ 20 h 63"/>
                <a:gd name="T72" fmla="*/ 105 w 114"/>
                <a:gd name="T73" fmla="*/ 23 h 63"/>
                <a:gd name="T74" fmla="*/ 99 w 114"/>
                <a:gd name="T75" fmla="*/ 26 h 63"/>
                <a:gd name="T76" fmla="*/ 94 w 114"/>
                <a:gd name="T77" fmla="*/ 26 h 63"/>
                <a:gd name="T78" fmla="*/ 90 w 114"/>
                <a:gd name="T79" fmla="*/ 29 h 63"/>
                <a:gd name="T80" fmla="*/ 86 w 114"/>
                <a:gd name="T81" fmla="*/ 28 h 63"/>
                <a:gd name="T82" fmla="*/ 84 w 114"/>
                <a:gd name="T83" fmla="*/ 25 h 63"/>
                <a:gd name="T84" fmla="*/ 82 w 114"/>
                <a:gd name="T85" fmla="*/ 25 h 63"/>
                <a:gd name="T86" fmla="*/ 79 w 114"/>
                <a:gd name="T87" fmla="*/ 30 h 63"/>
                <a:gd name="T88" fmla="*/ 77 w 114"/>
                <a:gd name="T89" fmla="*/ 30 h 63"/>
                <a:gd name="T90" fmla="*/ 76 w 114"/>
                <a:gd name="T91" fmla="*/ 34 h 63"/>
                <a:gd name="T92" fmla="*/ 69 w 114"/>
                <a:gd name="T93" fmla="*/ 40 h 63"/>
                <a:gd name="T94" fmla="*/ 66 w 114"/>
                <a:gd name="T95" fmla="*/ 42 h 63"/>
                <a:gd name="T96" fmla="*/ 64 w 114"/>
                <a:gd name="T97" fmla="*/ 45 h 63"/>
                <a:gd name="T98" fmla="*/ 59 w 114"/>
                <a:gd name="T99" fmla="*/ 41 h 63"/>
                <a:gd name="T100" fmla="*/ 54 w 114"/>
                <a:gd name="T101" fmla="*/ 46 h 63"/>
                <a:gd name="T102" fmla="*/ 51 w 114"/>
                <a:gd name="T103" fmla="*/ 46 h 63"/>
                <a:gd name="T104" fmla="*/ 46 w 114"/>
                <a:gd name="T105" fmla="*/ 47 h 63"/>
                <a:gd name="T106" fmla="*/ 46 w 114"/>
                <a:gd name="T107" fmla="*/ 57 h 63"/>
                <a:gd name="T108" fmla="*/ 43 w 114"/>
                <a:gd name="T109" fmla="*/ 57 h 63"/>
                <a:gd name="T110" fmla="*/ 40 w 114"/>
                <a:gd name="T111" fmla="*/ 62 h 63"/>
                <a:gd name="T112" fmla="*/ 34 w 114"/>
                <a:gd name="T113" fmla="*/ 63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14" h="63">
                  <a:moveTo>
                    <a:pt x="34" y="63"/>
                  </a:moveTo>
                  <a:lnTo>
                    <a:pt x="32" y="56"/>
                  </a:lnTo>
                  <a:lnTo>
                    <a:pt x="27" y="54"/>
                  </a:lnTo>
                  <a:lnTo>
                    <a:pt x="29" y="46"/>
                  </a:lnTo>
                  <a:lnTo>
                    <a:pt x="26" y="44"/>
                  </a:lnTo>
                  <a:lnTo>
                    <a:pt x="23" y="42"/>
                  </a:lnTo>
                  <a:lnTo>
                    <a:pt x="14" y="45"/>
                  </a:lnTo>
                  <a:lnTo>
                    <a:pt x="14" y="42"/>
                  </a:lnTo>
                  <a:lnTo>
                    <a:pt x="9" y="39"/>
                  </a:lnTo>
                  <a:lnTo>
                    <a:pt x="5" y="34"/>
                  </a:lnTo>
                  <a:lnTo>
                    <a:pt x="0" y="33"/>
                  </a:lnTo>
                  <a:lnTo>
                    <a:pt x="4" y="28"/>
                  </a:lnTo>
                  <a:lnTo>
                    <a:pt x="3" y="23"/>
                  </a:lnTo>
                  <a:lnTo>
                    <a:pt x="5" y="19"/>
                  </a:lnTo>
                  <a:lnTo>
                    <a:pt x="14" y="14"/>
                  </a:lnTo>
                  <a:lnTo>
                    <a:pt x="23" y="6"/>
                  </a:lnTo>
                  <a:lnTo>
                    <a:pt x="25" y="7"/>
                  </a:lnTo>
                  <a:lnTo>
                    <a:pt x="30" y="3"/>
                  </a:lnTo>
                  <a:lnTo>
                    <a:pt x="35" y="2"/>
                  </a:lnTo>
                  <a:lnTo>
                    <a:pt x="36" y="4"/>
                  </a:lnTo>
                  <a:lnTo>
                    <a:pt x="39" y="3"/>
                  </a:lnTo>
                  <a:lnTo>
                    <a:pt x="48" y="5"/>
                  </a:lnTo>
                  <a:lnTo>
                    <a:pt x="56" y="4"/>
                  </a:lnTo>
                  <a:lnTo>
                    <a:pt x="62" y="2"/>
                  </a:lnTo>
                  <a:lnTo>
                    <a:pt x="65" y="0"/>
                  </a:lnTo>
                  <a:lnTo>
                    <a:pt x="70" y="1"/>
                  </a:lnTo>
                  <a:lnTo>
                    <a:pt x="74" y="2"/>
                  </a:lnTo>
                  <a:lnTo>
                    <a:pt x="79" y="2"/>
                  </a:lnTo>
                  <a:lnTo>
                    <a:pt x="83" y="0"/>
                  </a:lnTo>
                  <a:lnTo>
                    <a:pt x="91" y="3"/>
                  </a:lnTo>
                  <a:lnTo>
                    <a:pt x="94" y="3"/>
                  </a:lnTo>
                  <a:lnTo>
                    <a:pt x="99" y="7"/>
                  </a:lnTo>
                  <a:lnTo>
                    <a:pt x="104" y="12"/>
                  </a:lnTo>
                  <a:lnTo>
                    <a:pt x="110" y="15"/>
                  </a:lnTo>
                  <a:lnTo>
                    <a:pt x="114" y="21"/>
                  </a:lnTo>
                  <a:lnTo>
                    <a:pt x="108" y="20"/>
                  </a:lnTo>
                  <a:lnTo>
                    <a:pt x="105" y="23"/>
                  </a:lnTo>
                  <a:lnTo>
                    <a:pt x="99" y="26"/>
                  </a:lnTo>
                  <a:lnTo>
                    <a:pt x="94" y="26"/>
                  </a:lnTo>
                  <a:lnTo>
                    <a:pt x="90" y="29"/>
                  </a:lnTo>
                  <a:lnTo>
                    <a:pt x="86" y="28"/>
                  </a:lnTo>
                  <a:lnTo>
                    <a:pt x="84" y="25"/>
                  </a:lnTo>
                  <a:lnTo>
                    <a:pt x="82" y="25"/>
                  </a:lnTo>
                  <a:lnTo>
                    <a:pt x="79" y="30"/>
                  </a:lnTo>
                  <a:lnTo>
                    <a:pt x="77" y="30"/>
                  </a:lnTo>
                  <a:lnTo>
                    <a:pt x="76" y="34"/>
                  </a:lnTo>
                  <a:lnTo>
                    <a:pt x="69" y="40"/>
                  </a:lnTo>
                  <a:lnTo>
                    <a:pt x="66" y="42"/>
                  </a:lnTo>
                  <a:lnTo>
                    <a:pt x="64" y="45"/>
                  </a:lnTo>
                  <a:lnTo>
                    <a:pt x="59" y="41"/>
                  </a:lnTo>
                  <a:lnTo>
                    <a:pt x="54" y="46"/>
                  </a:lnTo>
                  <a:lnTo>
                    <a:pt x="51" y="46"/>
                  </a:lnTo>
                  <a:lnTo>
                    <a:pt x="46" y="47"/>
                  </a:lnTo>
                  <a:lnTo>
                    <a:pt x="46" y="57"/>
                  </a:lnTo>
                  <a:lnTo>
                    <a:pt x="43" y="57"/>
                  </a:lnTo>
                  <a:lnTo>
                    <a:pt x="40" y="62"/>
                  </a:lnTo>
                  <a:lnTo>
                    <a:pt x="34" y="63"/>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210" name="Freeform 209"/>
            <p:cNvSpPr>
              <a:spLocks/>
            </p:cNvSpPr>
            <p:nvPr/>
          </p:nvSpPr>
          <p:spPr bwMode="auto">
            <a:xfrm>
              <a:off x="2698814" y="3605853"/>
              <a:ext cx="89270" cy="60577"/>
            </a:xfrm>
            <a:custGeom>
              <a:avLst/>
              <a:gdLst>
                <a:gd name="T0" fmla="*/ 27 w 54"/>
                <a:gd name="T1" fmla="*/ 0 h 39"/>
                <a:gd name="T2" fmla="*/ 38 w 54"/>
                <a:gd name="T3" fmla="*/ 0 h 39"/>
                <a:gd name="T4" fmla="*/ 53 w 54"/>
                <a:gd name="T5" fmla="*/ 4 h 39"/>
                <a:gd name="T6" fmla="*/ 54 w 54"/>
                <a:gd name="T7" fmla="*/ 15 h 39"/>
                <a:gd name="T8" fmla="*/ 51 w 54"/>
                <a:gd name="T9" fmla="*/ 23 h 39"/>
                <a:gd name="T10" fmla="*/ 46 w 54"/>
                <a:gd name="T11" fmla="*/ 27 h 39"/>
                <a:gd name="T12" fmla="*/ 50 w 54"/>
                <a:gd name="T13" fmla="*/ 33 h 39"/>
                <a:gd name="T14" fmla="*/ 49 w 54"/>
                <a:gd name="T15" fmla="*/ 39 h 39"/>
                <a:gd name="T16" fmla="*/ 38 w 54"/>
                <a:gd name="T17" fmla="*/ 35 h 39"/>
                <a:gd name="T18" fmla="*/ 29 w 54"/>
                <a:gd name="T19" fmla="*/ 36 h 39"/>
                <a:gd name="T20" fmla="*/ 18 w 54"/>
                <a:gd name="T21" fmla="*/ 35 h 39"/>
                <a:gd name="T22" fmla="*/ 9 w 54"/>
                <a:gd name="T23" fmla="*/ 39 h 39"/>
                <a:gd name="T24" fmla="*/ 0 w 54"/>
                <a:gd name="T25" fmla="*/ 32 h 39"/>
                <a:gd name="T26" fmla="*/ 3 w 54"/>
                <a:gd name="T27" fmla="*/ 26 h 39"/>
                <a:gd name="T28" fmla="*/ 19 w 54"/>
                <a:gd name="T29" fmla="*/ 29 h 39"/>
                <a:gd name="T30" fmla="*/ 33 w 54"/>
                <a:gd name="T31" fmla="*/ 30 h 39"/>
                <a:gd name="T32" fmla="*/ 39 w 54"/>
                <a:gd name="T33" fmla="*/ 26 h 39"/>
                <a:gd name="T34" fmla="*/ 32 w 54"/>
                <a:gd name="T35" fmla="*/ 17 h 39"/>
                <a:gd name="T36" fmla="*/ 33 w 54"/>
                <a:gd name="T37" fmla="*/ 9 h 39"/>
                <a:gd name="T38" fmla="*/ 22 w 54"/>
                <a:gd name="T39" fmla="*/ 5 h 39"/>
                <a:gd name="T40" fmla="*/ 27 w 54"/>
                <a:gd name="T41" fmla="*/ 0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4" h="39">
                  <a:moveTo>
                    <a:pt x="27" y="0"/>
                  </a:moveTo>
                  <a:lnTo>
                    <a:pt x="38" y="0"/>
                  </a:lnTo>
                  <a:lnTo>
                    <a:pt x="53" y="4"/>
                  </a:lnTo>
                  <a:lnTo>
                    <a:pt x="54" y="15"/>
                  </a:lnTo>
                  <a:lnTo>
                    <a:pt x="51" y="23"/>
                  </a:lnTo>
                  <a:lnTo>
                    <a:pt x="46" y="27"/>
                  </a:lnTo>
                  <a:lnTo>
                    <a:pt x="50" y="33"/>
                  </a:lnTo>
                  <a:lnTo>
                    <a:pt x="49" y="39"/>
                  </a:lnTo>
                  <a:lnTo>
                    <a:pt x="38" y="35"/>
                  </a:lnTo>
                  <a:lnTo>
                    <a:pt x="29" y="36"/>
                  </a:lnTo>
                  <a:lnTo>
                    <a:pt x="18" y="35"/>
                  </a:lnTo>
                  <a:lnTo>
                    <a:pt x="9" y="39"/>
                  </a:lnTo>
                  <a:lnTo>
                    <a:pt x="0" y="32"/>
                  </a:lnTo>
                  <a:lnTo>
                    <a:pt x="3" y="26"/>
                  </a:lnTo>
                  <a:lnTo>
                    <a:pt x="19" y="29"/>
                  </a:lnTo>
                  <a:lnTo>
                    <a:pt x="33" y="30"/>
                  </a:lnTo>
                  <a:lnTo>
                    <a:pt x="39" y="26"/>
                  </a:lnTo>
                  <a:lnTo>
                    <a:pt x="32" y="17"/>
                  </a:lnTo>
                  <a:lnTo>
                    <a:pt x="33" y="9"/>
                  </a:lnTo>
                  <a:lnTo>
                    <a:pt x="22" y="5"/>
                  </a:lnTo>
                  <a:lnTo>
                    <a:pt x="27"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211" name="Freeform 210"/>
            <p:cNvSpPr>
              <a:spLocks/>
            </p:cNvSpPr>
            <p:nvPr/>
          </p:nvSpPr>
          <p:spPr bwMode="auto">
            <a:xfrm>
              <a:off x="4370141" y="2144236"/>
              <a:ext cx="244664" cy="86983"/>
            </a:xfrm>
            <a:custGeom>
              <a:avLst/>
              <a:gdLst>
                <a:gd name="T0" fmla="*/ 138 w 148"/>
                <a:gd name="T1" fmla="*/ 1 h 56"/>
                <a:gd name="T2" fmla="*/ 133 w 148"/>
                <a:gd name="T3" fmla="*/ 13 h 56"/>
                <a:gd name="T4" fmla="*/ 148 w 148"/>
                <a:gd name="T5" fmla="*/ 25 h 56"/>
                <a:gd name="T6" fmla="*/ 128 w 148"/>
                <a:gd name="T7" fmla="*/ 39 h 56"/>
                <a:gd name="T8" fmla="*/ 85 w 148"/>
                <a:gd name="T9" fmla="*/ 52 h 56"/>
                <a:gd name="T10" fmla="*/ 73 w 148"/>
                <a:gd name="T11" fmla="*/ 56 h 56"/>
                <a:gd name="T12" fmla="*/ 54 w 148"/>
                <a:gd name="T13" fmla="*/ 53 h 56"/>
                <a:gd name="T14" fmla="*/ 16 w 148"/>
                <a:gd name="T15" fmla="*/ 47 h 56"/>
                <a:gd name="T16" fmla="*/ 31 w 148"/>
                <a:gd name="T17" fmla="*/ 39 h 56"/>
                <a:gd name="T18" fmla="*/ 2 w 148"/>
                <a:gd name="T19" fmla="*/ 30 h 56"/>
                <a:gd name="T20" fmla="*/ 28 w 148"/>
                <a:gd name="T21" fmla="*/ 26 h 56"/>
                <a:gd name="T22" fmla="*/ 28 w 148"/>
                <a:gd name="T23" fmla="*/ 21 h 56"/>
                <a:gd name="T24" fmla="*/ 0 w 148"/>
                <a:gd name="T25" fmla="*/ 17 h 56"/>
                <a:gd name="T26" fmla="*/ 12 w 148"/>
                <a:gd name="T27" fmla="*/ 5 h 56"/>
                <a:gd name="T28" fmla="*/ 33 w 148"/>
                <a:gd name="T29" fmla="*/ 2 h 56"/>
                <a:gd name="T30" fmla="*/ 52 w 148"/>
                <a:gd name="T31" fmla="*/ 14 h 56"/>
                <a:gd name="T32" fmla="*/ 75 w 148"/>
                <a:gd name="T33" fmla="*/ 4 h 56"/>
                <a:gd name="T34" fmla="*/ 91 w 148"/>
                <a:gd name="T35" fmla="*/ 9 h 56"/>
                <a:gd name="T36" fmla="*/ 115 w 148"/>
                <a:gd name="T37" fmla="*/ 0 h 56"/>
                <a:gd name="T38" fmla="*/ 138 w 148"/>
                <a:gd name="T39" fmla="*/ 1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48" h="56">
                  <a:moveTo>
                    <a:pt x="138" y="1"/>
                  </a:moveTo>
                  <a:lnTo>
                    <a:pt x="133" y="13"/>
                  </a:lnTo>
                  <a:lnTo>
                    <a:pt x="148" y="25"/>
                  </a:lnTo>
                  <a:lnTo>
                    <a:pt x="128" y="39"/>
                  </a:lnTo>
                  <a:lnTo>
                    <a:pt x="85" y="52"/>
                  </a:lnTo>
                  <a:lnTo>
                    <a:pt x="73" y="56"/>
                  </a:lnTo>
                  <a:lnTo>
                    <a:pt x="54" y="53"/>
                  </a:lnTo>
                  <a:lnTo>
                    <a:pt x="16" y="47"/>
                  </a:lnTo>
                  <a:lnTo>
                    <a:pt x="31" y="39"/>
                  </a:lnTo>
                  <a:lnTo>
                    <a:pt x="2" y="30"/>
                  </a:lnTo>
                  <a:lnTo>
                    <a:pt x="28" y="26"/>
                  </a:lnTo>
                  <a:lnTo>
                    <a:pt x="28" y="21"/>
                  </a:lnTo>
                  <a:lnTo>
                    <a:pt x="0" y="17"/>
                  </a:lnTo>
                  <a:lnTo>
                    <a:pt x="12" y="5"/>
                  </a:lnTo>
                  <a:lnTo>
                    <a:pt x="33" y="2"/>
                  </a:lnTo>
                  <a:lnTo>
                    <a:pt x="52" y="14"/>
                  </a:lnTo>
                  <a:lnTo>
                    <a:pt x="75" y="4"/>
                  </a:lnTo>
                  <a:lnTo>
                    <a:pt x="91" y="9"/>
                  </a:lnTo>
                  <a:lnTo>
                    <a:pt x="115" y="0"/>
                  </a:lnTo>
                  <a:lnTo>
                    <a:pt x="138" y="1"/>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212" name="Freeform 211"/>
            <p:cNvSpPr>
              <a:spLocks/>
            </p:cNvSpPr>
            <p:nvPr/>
          </p:nvSpPr>
          <p:spPr bwMode="auto">
            <a:xfrm>
              <a:off x="2583094" y="3650897"/>
              <a:ext cx="62819" cy="26405"/>
            </a:xfrm>
            <a:custGeom>
              <a:avLst/>
              <a:gdLst>
                <a:gd name="T0" fmla="*/ 14 w 38"/>
                <a:gd name="T1" fmla="*/ 0 h 17"/>
                <a:gd name="T2" fmla="*/ 26 w 38"/>
                <a:gd name="T3" fmla="*/ 2 h 17"/>
                <a:gd name="T4" fmla="*/ 35 w 38"/>
                <a:gd name="T5" fmla="*/ 7 h 17"/>
                <a:gd name="T6" fmla="*/ 38 w 38"/>
                <a:gd name="T7" fmla="*/ 13 h 17"/>
                <a:gd name="T8" fmla="*/ 25 w 38"/>
                <a:gd name="T9" fmla="*/ 13 h 17"/>
                <a:gd name="T10" fmla="*/ 19 w 38"/>
                <a:gd name="T11" fmla="*/ 17 h 17"/>
                <a:gd name="T12" fmla="*/ 9 w 38"/>
                <a:gd name="T13" fmla="*/ 13 h 17"/>
                <a:gd name="T14" fmla="*/ 0 w 38"/>
                <a:gd name="T15" fmla="*/ 6 h 17"/>
                <a:gd name="T16" fmla="*/ 2 w 38"/>
                <a:gd name="T17" fmla="*/ 1 h 17"/>
                <a:gd name="T18" fmla="*/ 10 w 38"/>
                <a:gd name="T19" fmla="*/ 0 h 17"/>
                <a:gd name="T20" fmla="*/ 14 w 38"/>
                <a:gd name="T21"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8" h="17">
                  <a:moveTo>
                    <a:pt x="14" y="0"/>
                  </a:moveTo>
                  <a:lnTo>
                    <a:pt x="26" y="2"/>
                  </a:lnTo>
                  <a:lnTo>
                    <a:pt x="35" y="7"/>
                  </a:lnTo>
                  <a:lnTo>
                    <a:pt x="38" y="13"/>
                  </a:lnTo>
                  <a:lnTo>
                    <a:pt x="25" y="13"/>
                  </a:lnTo>
                  <a:lnTo>
                    <a:pt x="19" y="17"/>
                  </a:lnTo>
                  <a:lnTo>
                    <a:pt x="9" y="13"/>
                  </a:lnTo>
                  <a:lnTo>
                    <a:pt x="0" y="6"/>
                  </a:lnTo>
                  <a:lnTo>
                    <a:pt x="2" y="1"/>
                  </a:lnTo>
                  <a:lnTo>
                    <a:pt x="10" y="0"/>
                  </a:lnTo>
                  <a:lnTo>
                    <a:pt x="14"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213" name="Freeform 212"/>
            <p:cNvSpPr>
              <a:spLocks/>
            </p:cNvSpPr>
            <p:nvPr/>
          </p:nvSpPr>
          <p:spPr bwMode="auto">
            <a:xfrm>
              <a:off x="1546572" y="3192685"/>
              <a:ext cx="796815" cy="585580"/>
            </a:xfrm>
            <a:custGeom>
              <a:avLst/>
              <a:gdLst>
                <a:gd name="T0" fmla="*/ 298 w 482"/>
                <a:gd name="T1" fmla="*/ 175 h 377"/>
                <a:gd name="T2" fmla="*/ 288 w 482"/>
                <a:gd name="T3" fmla="*/ 225 h 377"/>
                <a:gd name="T4" fmla="*/ 303 w 482"/>
                <a:gd name="T5" fmla="*/ 266 h 377"/>
                <a:gd name="T6" fmla="*/ 329 w 482"/>
                <a:gd name="T7" fmla="*/ 294 h 377"/>
                <a:gd name="T8" fmla="*/ 366 w 482"/>
                <a:gd name="T9" fmla="*/ 295 h 377"/>
                <a:gd name="T10" fmla="*/ 405 w 482"/>
                <a:gd name="T11" fmla="*/ 279 h 377"/>
                <a:gd name="T12" fmla="*/ 419 w 482"/>
                <a:gd name="T13" fmla="*/ 243 h 377"/>
                <a:gd name="T14" fmla="*/ 468 w 482"/>
                <a:gd name="T15" fmla="*/ 234 h 377"/>
                <a:gd name="T16" fmla="*/ 480 w 482"/>
                <a:gd name="T17" fmla="*/ 246 h 377"/>
                <a:gd name="T18" fmla="*/ 465 w 482"/>
                <a:gd name="T19" fmla="*/ 275 h 377"/>
                <a:gd name="T20" fmla="*/ 451 w 482"/>
                <a:gd name="T21" fmla="*/ 295 h 377"/>
                <a:gd name="T22" fmla="*/ 436 w 482"/>
                <a:gd name="T23" fmla="*/ 308 h 377"/>
                <a:gd name="T24" fmla="*/ 430 w 482"/>
                <a:gd name="T25" fmla="*/ 309 h 377"/>
                <a:gd name="T26" fmla="*/ 395 w 482"/>
                <a:gd name="T27" fmla="*/ 321 h 377"/>
                <a:gd name="T28" fmla="*/ 399 w 482"/>
                <a:gd name="T29" fmla="*/ 333 h 377"/>
                <a:gd name="T30" fmla="*/ 402 w 482"/>
                <a:gd name="T31" fmla="*/ 346 h 377"/>
                <a:gd name="T32" fmla="*/ 370 w 482"/>
                <a:gd name="T33" fmla="*/ 367 h 377"/>
                <a:gd name="T34" fmla="*/ 348 w 482"/>
                <a:gd name="T35" fmla="*/ 355 h 377"/>
                <a:gd name="T36" fmla="*/ 315 w 482"/>
                <a:gd name="T37" fmla="*/ 344 h 377"/>
                <a:gd name="T38" fmla="*/ 278 w 482"/>
                <a:gd name="T39" fmla="*/ 349 h 377"/>
                <a:gd name="T40" fmla="*/ 236 w 482"/>
                <a:gd name="T41" fmla="*/ 332 h 377"/>
                <a:gd name="T42" fmla="*/ 199 w 482"/>
                <a:gd name="T43" fmla="*/ 307 h 377"/>
                <a:gd name="T44" fmla="*/ 165 w 482"/>
                <a:gd name="T45" fmla="*/ 290 h 377"/>
                <a:gd name="T46" fmla="*/ 138 w 482"/>
                <a:gd name="T47" fmla="*/ 255 h 377"/>
                <a:gd name="T48" fmla="*/ 149 w 482"/>
                <a:gd name="T49" fmla="*/ 242 h 377"/>
                <a:gd name="T50" fmla="*/ 146 w 482"/>
                <a:gd name="T51" fmla="*/ 217 h 377"/>
                <a:gd name="T52" fmla="*/ 116 w 482"/>
                <a:gd name="T53" fmla="*/ 169 h 377"/>
                <a:gd name="T54" fmla="*/ 95 w 482"/>
                <a:gd name="T55" fmla="*/ 143 h 377"/>
                <a:gd name="T56" fmla="*/ 85 w 482"/>
                <a:gd name="T57" fmla="*/ 115 h 377"/>
                <a:gd name="T58" fmla="*/ 68 w 482"/>
                <a:gd name="T59" fmla="*/ 88 h 377"/>
                <a:gd name="T60" fmla="*/ 59 w 482"/>
                <a:gd name="T61" fmla="*/ 56 h 377"/>
                <a:gd name="T62" fmla="*/ 50 w 482"/>
                <a:gd name="T63" fmla="*/ 24 h 377"/>
                <a:gd name="T64" fmla="*/ 31 w 482"/>
                <a:gd name="T65" fmla="*/ 27 h 377"/>
                <a:gd name="T66" fmla="*/ 31 w 482"/>
                <a:gd name="T67" fmla="*/ 62 h 377"/>
                <a:gd name="T68" fmla="*/ 43 w 482"/>
                <a:gd name="T69" fmla="*/ 82 h 377"/>
                <a:gd name="T70" fmla="*/ 46 w 482"/>
                <a:gd name="T71" fmla="*/ 102 h 377"/>
                <a:gd name="T72" fmla="*/ 61 w 482"/>
                <a:gd name="T73" fmla="*/ 125 h 377"/>
                <a:gd name="T74" fmla="*/ 67 w 482"/>
                <a:gd name="T75" fmla="*/ 164 h 377"/>
                <a:gd name="T76" fmla="*/ 80 w 482"/>
                <a:gd name="T77" fmla="*/ 185 h 377"/>
                <a:gd name="T78" fmla="*/ 74 w 482"/>
                <a:gd name="T79" fmla="*/ 205 h 377"/>
                <a:gd name="T80" fmla="*/ 59 w 482"/>
                <a:gd name="T81" fmla="*/ 181 h 377"/>
                <a:gd name="T82" fmla="*/ 45 w 482"/>
                <a:gd name="T83" fmla="*/ 150 h 377"/>
                <a:gd name="T84" fmla="*/ 28 w 482"/>
                <a:gd name="T85" fmla="*/ 123 h 377"/>
                <a:gd name="T86" fmla="*/ 13 w 482"/>
                <a:gd name="T87" fmla="*/ 115 h 377"/>
                <a:gd name="T88" fmla="*/ 14 w 482"/>
                <a:gd name="T89" fmla="*/ 103 h 377"/>
                <a:gd name="T90" fmla="*/ 17 w 482"/>
                <a:gd name="T91" fmla="*/ 71 h 377"/>
                <a:gd name="T92" fmla="*/ 4 w 482"/>
                <a:gd name="T93" fmla="*/ 39 h 377"/>
                <a:gd name="T94" fmla="*/ 21 w 482"/>
                <a:gd name="T95" fmla="*/ 2 h 377"/>
                <a:gd name="T96" fmla="*/ 64 w 482"/>
                <a:gd name="T97" fmla="*/ 14 h 377"/>
                <a:gd name="T98" fmla="*/ 148 w 482"/>
                <a:gd name="T99" fmla="*/ 28 h 377"/>
                <a:gd name="T100" fmla="*/ 185 w 482"/>
                <a:gd name="T101" fmla="*/ 27 h 377"/>
                <a:gd name="T102" fmla="*/ 202 w 482"/>
                <a:gd name="T103" fmla="*/ 54 h 377"/>
                <a:gd name="T104" fmla="*/ 224 w 482"/>
                <a:gd name="T105" fmla="*/ 78 h 377"/>
                <a:gd name="T106" fmla="*/ 264 w 482"/>
                <a:gd name="T107" fmla="*/ 69 h 377"/>
                <a:gd name="T108" fmla="*/ 280 w 482"/>
                <a:gd name="T109" fmla="*/ 107 h 377"/>
                <a:gd name="T110" fmla="*/ 296 w 482"/>
                <a:gd name="T111" fmla="*/ 138 h 3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482" h="377">
                  <a:moveTo>
                    <a:pt x="315" y="142"/>
                  </a:moveTo>
                  <a:lnTo>
                    <a:pt x="304" y="160"/>
                  </a:lnTo>
                  <a:lnTo>
                    <a:pt x="298" y="175"/>
                  </a:lnTo>
                  <a:lnTo>
                    <a:pt x="291" y="203"/>
                  </a:lnTo>
                  <a:lnTo>
                    <a:pt x="287" y="213"/>
                  </a:lnTo>
                  <a:lnTo>
                    <a:pt x="288" y="225"/>
                  </a:lnTo>
                  <a:lnTo>
                    <a:pt x="292" y="235"/>
                  </a:lnTo>
                  <a:lnTo>
                    <a:pt x="293" y="251"/>
                  </a:lnTo>
                  <a:lnTo>
                    <a:pt x="303" y="266"/>
                  </a:lnTo>
                  <a:lnTo>
                    <a:pt x="305" y="278"/>
                  </a:lnTo>
                  <a:lnTo>
                    <a:pt x="311" y="288"/>
                  </a:lnTo>
                  <a:lnTo>
                    <a:pt x="329" y="294"/>
                  </a:lnTo>
                  <a:lnTo>
                    <a:pt x="335" y="302"/>
                  </a:lnTo>
                  <a:lnTo>
                    <a:pt x="352" y="297"/>
                  </a:lnTo>
                  <a:lnTo>
                    <a:pt x="366" y="295"/>
                  </a:lnTo>
                  <a:lnTo>
                    <a:pt x="380" y="291"/>
                  </a:lnTo>
                  <a:lnTo>
                    <a:pt x="392" y="287"/>
                  </a:lnTo>
                  <a:lnTo>
                    <a:pt x="405" y="279"/>
                  </a:lnTo>
                  <a:lnTo>
                    <a:pt x="411" y="267"/>
                  </a:lnTo>
                  <a:lnTo>
                    <a:pt x="415" y="249"/>
                  </a:lnTo>
                  <a:lnTo>
                    <a:pt x="419" y="243"/>
                  </a:lnTo>
                  <a:lnTo>
                    <a:pt x="432" y="238"/>
                  </a:lnTo>
                  <a:lnTo>
                    <a:pt x="452" y="233"/>
                  </a:lnTo>
                  <a:lnTo>
                    <a:pt x="468" y="234"/>
                  </a:lnTo>
                  <a:lnTo>
                    <a:pt x="479" y="232"/>
                  </a:lnTo>
                  <a:lnTo>
                    <a:pt x="482" y="236"/>
                  </a:lnTo>
                  <a:lnTo>
                    <a:pt x="480" y="246"/>
                  </a:lnTo>
                  <a:lnTo>
                    <a:pt x="469" y="259"/>
                  </a:lnTo>
                  <a:lnTo>
                    <a:pt x="463" y="271"/>
                  </a:lnTo>
                  <a:lnTo>
                    <a:pt x="465" y="275"/>
                  </a:lnTo>
                  <a:lnTo>
                    <a:pt x="461" y="284"/>
                  </a:lnTo>
                  <a:lnTo>
                    <a:pt x="455" y="300"/>
                  </a:lnTo>
                  <a:lnTo>
                    <a:pt x="451" y="295"/>
                  </a:lnTo>
                  <a:lnTo>
                    <a:pt x="447" y="295"/>
                  </a:lnTo>
                  <a:lnTo>
                    <a:pt x="444" y="295"/>
                  </a:lnTo>
                  <a:lnTo>
                    <a:pt x="436" y="308"/>
                  </a:lnTo>
                  <a:lnTo>
                    <a:pt x="433" y="306"/>
                  </a:lnTo>
                  <a:lnTo>
                    <a:pt x="430" y="306"/>
                  </a:lnTo>
                  <a:lnTo>
                    <a:pt x="430" y="309"/>
                  </a:lnTo>
                  <a:lnTo>
                    <a:pt x="413" y="309"/>
                  </a:lnTo>
                  <a:lnTo>
                    <a:pt x="396" y="309"/>
                  </a:lnTo>
                  <a:lnTo>
                    <a:pt x="395" y="321"/>
                  </a:lnTo>
                  <a:lnTo>
                    <a:pt x="387" y="321"/>
                  </a:lnTo>
                  <a:lnTo>
                    <a:pt x="393" y="328"/>
                  </a:lnTo>
                  <a:lnTo>
                    <a:pt x="399" y="333"/>
                  </a:lnTo>
                  <a:lnTo>
                    <a:pt x="400" y="337"/>
                  </a:lnTo>
                  <a:lnTo>
                    <a:pt x="403" y="338"/>
                  </a:lnTo>
                  <a:lnTo>
                    <a:pt x="402" y="346"/>
                  </a:lnTo>
                  <a:lnTo>
                    <a:pt x="378" y="346"/>
                  </a:lnTo>
                  <a:lnTo>
                    <a:pt x="368" y="363"/>
                  </a:lnTo>
                  <a:lnTo>
                    <a:pt x="370" y="367"/>
                  </a:lnTo>
                  <a:lnTo>
                    <a:pt x="367" y="371"/>
                  </a:lnTo>
                  <a:lnTo>
                    <a:pt x="366" y="377"/>
                  </a:lnTo>
                  <a:lnTo>
                    <a:pt x="348" y="355"/>
                  </a:lnTo>
                  <a:lnTo>
                    <a:pt x="339" y="348"/>
                  </a:lnTo>
                  <a:lnTo>
                    <a:pt x="325" y="343"/>
                  </a:lnTo>
                  <a:lnTo>
                    <a:pt x="315" y="344"/>
                  </a:lnTo>
                  <a:lnTo>
                    <a:pt x="299" y="352"/>
                  </a:lnTo>
                  <a:lnTo>
                    <a:pt x="290" y="354"/>
                  </a:lnTo>
                  <a:lnTo>
                    <a:pt x="278" y="349"/>
                  </a:lnTo>
                  <a:lnTo>
                    <a:pt x="265" y="345"/>
                  </a:lnTo>
                  <a:lnTo>
                    <a:pt x="249" y="335"/>
                  </a:lnTo>
                  <a:lnTo>
                    <a:pt x="236" y="332"/>
                  </a:lnTo>
                  <a:lnTo>
                    <a:pt x="216" y="323"/>
                  </a:lnTo>
                  <a:lnTo>
                    <a:pt x="203" y="313"/>
                  </a:lnTo>
                  <a:lnTo>
                    <a:pt x="199" y="307"/>
                  </a:lnTo>
                  <a:lnTo>
                    <a:pt x="189" y="306"/>
                  </a:lnTo>
                  <a:lnTo>
                    <a:pt x="171" y="299"/>
                  </a:lnTo>
                  <a:lnTo>
                    <a:pt x="165" y="290"/>
                  </a:lnTo>
                  <a:lnTo>
                    <a:pt x="148" y="278"/>
                  </a:lnTo>
                  <a:lnTo>
                    <a:pt x="141" y="265"/>
                  </a:lnTo>
                  <a:lnTo>
                    <a:pt x="138" y="255"/>
                  </a:lnTo>
                  <a:lnTo>
                    <a:pt x="145" y="253"/>
                  </a:lnTo>
                  <a:lnTo>
                    <a:pt x="144" y="247"/>
                  </a:lnTo>
                  <a:lnTo>
                    <a:pt x="149" y="242"/>
                  </a:lnTo>
                  <a:lnTo>
                    <a:pt x="150" y="234"/>
                  </a:lnTo>
                  <a:lnTo>
                    <a:pt x="146" y="225"/>
                  </a:lnTo>
                  <a:lnTo>
                    <a:pt x="146" y="217"/>
                  </a:lnTo>
                  <a:lnTo>
                    <a:pt x="142" y="206"/>
                  </a:lnTo>
                  <a:lnTo>
                    <a:pt x="131" y="186"/>
                  </a:lnTo>
                  <a:lnTo>
                    <a:pt x="116" y="169"/>
                  </a:lnTo>
                  <a:lnTo>
                    <a:pt x="110" y="156"/>
                  </a:lnTo>
                  <a:lnTo>
                    <a:pt x="97" y="148"/>
                  </a:lnTo>
                  <a:lnTo>
                    <a:pt x="95" y="143"/>
                  </a:lnTo>
                  <a:lnTo>
                    <a:pt x="101" y="130"/>
                  </a:lnTo>
                  <a:lnTo>
                    <a:pt x="93" y="125"/>
                  </a:lnTo>
                  <a:lnTo>
                    <a:pt x="85" y="115"/>
                  </a:lnTo>
                  <a:lnTo>
                    <a:pt x="85" y="101"/>
                  </a:lnTo>
                  <a:lnTo>
                    <a:pt x="75" y="99"/>
                  </a:lnTo>
                  <a:lnTo>
                    <a:pt x="68" y="88"/>
                  </a:lnTo>
                  <a:lnTo>
                    <a:pt x="63" y="78"/>
                  </a:lnTo>
                  <a:lnTo>
                    <a:pt x="64" y="72"/>
                  </a:lnTo>
                  <a:lnTo>
                    <a:pt x="59" y="56"/>
                  </a:lnTo>
                  <a:lnTo>
                    <a:pt x="58" y="40"/>
                  </a:lnTo>
                  <a:lnTo>
                    <a:pt x="61" y="32"/>
                  </a:lnTo>
                  <a:lnTo>
                    <a:pt x="50" y="24"/>
                  </a:lnTo>
                  <a:lnTo>
                    <a:pt x="44" y="25"/>
                  </a:lnTo>
                  <a:lnTo>
                    <a:pt x="36" y="19"/>
                  </a:lnTo>
                  <a:lnTo>
                    <a:pt x="31" y="27"/>
                  </a:lnTo>
                  <a:lnTo>
                    <a:pt x="30" y="37"/>
                  </a:lnTo>
                  <a:lnTo>
                    <a:pt x="27" y="53"/>
                  </a:lnTo>
                  <a:lnTo>
                    <a:pt x="31" y="62"/>
                  </a:lnTo>
                  <a:lnTo>
                    <a:pt x="39" y="76"/>
                  </a:lnTo>
                  <a:lnTo>
                    <a:pt x="41" y="81"/>
                  </a:lnTo>
                  <a:lnTo>
                    <a:pt x="43" y="82"/>
                  </a:lnTo>
                  <a:lnTo>
                    <a:pt x="43" y="89"/>
                  </a:lnTo>
                  <a:lnTo>
                    <a:pt x="47" y="89"/>
                  </a:lnTo>
                  <a:lnTo>
                    <a:pt x="46" y="102"/>
                  </a:lnTo>
                  <a:lnTo>
                    <a:pt x="51" y="108"/>
                  </a:lnTo>
                  <a:lnTo>
                    <a:pt x="52" y="115"/>
                  </a:lnTo>
                  <a:lnTo>
                    <a:pt x="61" y="125"/>
                  </a:lnTo>
                  <a:lnTo>
                    <a:pt x="62" y="145"/>
                  </a:lnTo>
                  <a:lnTo>
                    <a:pt x="65" y="154"/>
                  </a:lnTo>
                  <a:lnTo>
                    <a:pt x="67" y="164"/>
                  </a:lnTo>
                  <a:lnTo>
                    <a:pt x="66" y="174"/>
                  </a:lnTo>
                  <a:lnTo>
                    <a:pt x="74" y="175"/>
                  </a:lnTo>
                  <a:lnTo>
                    <a:pt x="80" y="185"/>
                  </a:lnTo>
                  <a:lnTo>
                    <a:pt x="84" y="194"/>
                  </a:lnTo>
                  <a:lnTo>
                    <a:pt x="83" y="198"/>
                  </a:lnTo>
                  <a:lnTo>
                    <a:pt x="74" y="205"/>
                  </a:lnTo>
                  <a:lnTo>
                    <a:pt x="71" y="205"/>
                  </a:lnTo>
                  <a:lnTo>
                    <a:pt x="68" y="193"/>
                  </a:lnTo>
                  <a:lnTo>
                    <a:pt x="59" y="181"/>
                  </a:lnTo>
                  <a:lnTo>
                    <a:pt x="49" y="171"/>
                  </a:lnTo>
                  <a:lnTo>
                    <a:pt x="41" y="165"/>
                  </a:lnTo>
                  <a:lnTo>
                    <a:pt x="45" y="150"/>
                  </a:lnTo>
                  <a:lnTo>
                    <a:pt x="45" y="139"/>
                  </a:lnTo>
                  <a:lnTo>
                    <a:pt x="38" y="133"/>
                  </a:lnTo>
                  <a:lnTo>
                    <a:pt x="28" y="123"/>
                  </a:lnTo>
                  <a:lnTo>
                    <a:pt x="25" y="126"/>
                  </a:lnTo>
                  <a:lnTo>
                    <a:pt x="22" y="121"/>
                  </a:lnTo>
                  <a:lnTo>
                    <a:pt x="13" y="115"/>
                  </a:lnTo>
                  <a:lnTo>
                    <a:pt x="6" y="103"/>
                  </a:lnTo>
                  <a:lnTo>
                    <a:pt x="7" y="102"/>
                  </a:lnTo>
                  <a:lnTo>
                    <a:pt x="14" y="103"/>
                  </a:lnTo>
                  <a:lnTo>
                    <a:pt x="23" y="95"/>
                  </a:lnTo>
                  <a:lnTo>
                    <a:pt x="26" y="86"/>
                  </a:lnTo>
                  <a:lnTo>
                    <a:pt x="17" y="71"/>
                  </a:lnTo>
                  <a:lnTo>
                    <a:pt x="8" y="65"/>
                  </a:lnTo>
                  <a:lnTo>
                    <a:pt x="6" y="52"/>
                  </a:lnTo>
                  <a:lnTo>
                    <a:pt x="4" y="39"/>
                  </a:lnTo>
                  <a:lnTo>
                    <a:pt x="1" y="22"/>
                  </a:lnTo>
                  <a:lnTo>
                    <a:pt x="0" y="4"/>
                  </a:lnTo>
                  <a:lnTo>
                    <a:pt x="21" y="2"/>
                  </a:lnTo>
                  <a:lnTo>
                    <a:pt x="43" y="0"/>
                  </a:lnTo>
                  <a:lnTo>
                    <a:pt x="41" y="4"/>
                  </a:lnTo>
                  <a:lnTo>
                    <a:pt x="64" y="14"/>
                  </a:lnTo>
                  <a:lnTo>
                    <a:pt x="99" y="29"/>
                  </a:lnTo>
                  <a:lnTo>
                    <a:pt x="134" y="28"/>
                  </a:lnTo>
                  <a:lnTo>
                    <a:pt x="148" y="28"/>
                  </a:lnTo>
                  <a:lnTo>
                    <a:pt x="150" y="20"/>
                  </a:lnTo>
                  <a:lnTo>
                    <a:pt x="181" y="20"/>
                  </a:lnTo>
                  <a:lnTo>
                    <a:pt x="185" y="27"/>
                  </a:lnTo>
                  <a:lnTo>
                    <a:pt x="192" y="34"/>
                  </a:lnTo>
                  <a:lnTo>
                    <a:pt x="200" y="43"/>
                  </a:lnTo>
                  <a:lnTo>
                    <a:pt x="202" y="54"/>
                  </a:lnTo>
                  <a:lnTo>
                    <a:pt x="203" y="65"/>
                  </a:lnTo>
                  <a:lnTo>
                    <a:pt x="211" y="71"/>
                  </a:lnTo>
                  <a:lnTo>
                    <a:pt x="224" y="78"/>
                  </a:lnTo>
                  <a:lnTo>
                    <a:pt x="240" y="61"/>
                  </a:lnTo>
                  <a:lnTo>
                    <a:pt x="254" y="61"/>
                  </a:lnTo>
                  <a:lnTo>
                    <a:pt x="264" y="69"/>
                  </a:lnTo>
                  <a:lnTo>
                    <a:pt x="269" y="83"/>
                  </a:lnTo>
                  <a:lnTo>
                    <a:pt x="273" y="95"/>
                  </a:lnTo>
                  <a:lnTo>
                    <a:pt x="280" y="107"/>
                  </a:lnTo>
                  <a:lnTo>
                    <a:pt x="281" y="122"/>
                  </a:lnTo>
                  <a:lnTo>
                    <a:pt x="283" y="132"/>
                  </a:lnTo>
                  <a:lnTo>
                    <a:pt x="296" y="138"/>
                  </a:lnTo>
                  <a:lnTo>
                    <a:pt x="307" y="143"/>
                  </a:lnTo>
                  <a:lnTo>
                    <a:pt x="315" y="142"/>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214" name="Freeform 213"/>
            <p:cNvSpPr>
              <a:spLocks/>
            </p:cNvSpPr>
            <p:nvPr/>
          </p:nvSpPr>
          <p:spPr bwMode="auto">
            <a:xfrm>
              <a:off x="2283875" y="3762732"/>
              <a:ext cx="142170" cy="139793"/>
            </a:xfrm>
            <a:custGeom>
              <a:avLst/>
              <a:gdLst>
                <a:gd name="T0" fmla="*/ 33 w 86"/>
                <a:gd name="T1" fmla="*/ 82 h 90"/>
                <a:gd name="T2" fmla="*/ 27 w 86"/>
                <a:gd name="T3" fmla="*/ 75 h 90"/>
                <a:gd name="T4" fmla="*/ 19 w 86"/>
                <a:gd name="T5" fmla="*/ 67 h 90"/>
                <a:gd name="T6" fmla="*/ 15 w 86"/>
                <a:gd name="T7" fmla="*/ 60 h 90"/>
                <a:gd name="T8" fmla="*/ 8 w 86"/>
                <a:gd name="T9" fmla="*/ 54 h 90"/>
                <a:gd name="T10" fmla="*/ 0 w 86"/>
                <a:gd name="T11" fmla="*/ 44 h 90"/>
                <a:gd name="T12" fmla="*/ 2 w 86"/>
                <a:gd name="T13" fmla="*/ 41 h 90"/>
                <a:gd name="T14" fmla="*/ 5 w 86"/>
                <a:gd name="T15" fmla="*/ 44 h 90"/>
                <a:gd name="T16" fmla="*/ 6 w 86"/>
                <a:gd name="T17" fmla="*/ 43 h 90"/>
                <a:gd name="T18" fmla="*/ 12 w 86"/>
                <a:gd name="T19" fmla="*/ 42 h 90"/>
                <a:gd name="T20" fmla="*/ 15 w 86"/>
                <a:gd name="T21" fmla="*/ 37 h 90"/>
                <a:gd name="T22" fmla="*/ 18 w 86"/>
                <a:gd name="T23" fmla="*/ 37 h 90"/>
                <a:gd name="T24" fmla="*/ 18 w 86"/>
                <a:gd name="T25" fmla="*/ 27 h 90"/>
                <a:gd name="T26" fmla="*/ 23 w 86"/>
                <a:gd name="T27" fmla="*/ 26 h 90"/>
                <a:gd name="T28" fmla="*/ 26 w 86"/>
                <a:gd name="T29" fmla="*/ 26 h 90"/>
                <a:gd name="T30" fmla="*/ 31 w 86"/>
                <a:gd name="T31" fmla="*/ 21 h 90"/>
                <a:gd name="T32" fmla="*/ 36 w 86"/>
                <a:gd name="T33" fmla="*/ 25 h 90"/>
                <a:gd name="T34" fmla="*/ 38 w 86"/>
                <a:gd name="T35" fmla="*/ 22 h 90"/>
                <a:gd name="T36" fmla="*/ 41 w 86"/>
                <a:gd name="T37" fmla="*/ 20 h 90"/>
                <a:gd name="T38" fmla="*/ 48 w 86"/>
                <a:gd name="T39" fmla="*/ 14 h 90"/>
                <a:gd name="T40" fmla="*/ 49 w 86"/>
                <a:gd name="T41" fmla="*/ 10 h 90"/>
                <a:gd name="T42" fmla="*/ 51 w 86"/>
                <a:gd name="T43" fmla="*/ 10 h 90"/>
                <a:gd name="T44" fmla="*/ 54 w 86"/>
                <a:gd name="T45" fmla="*/ 5 h 90"/>
                <a:gd name="T46" fmla="*/ 56 w 86"/>
                <a:gd name="T47" fmla="*/ 5 h 90"/>
                <a:gd name="T48" fmla="*/ 58 w 86"/>
                <a:gd name="T49" fmla="*/ 8 h 90"/>
                <a:gd name="T50" fmla="*/ 62 w 86"/>
                <a:gd name="T51" fmla="*/ 9 h 90"/>
                <a:gd name="T52" fmla="*/ 66 w 86"/>
                <a:gd name="T53" fmla="*/ 6 h 90"/>
                <a:gd name="T54" fmla="*/ 71 w 86"/>
                <a:gd name="T55" fmla="*/ 6 h 90"/>
                <a:gd name="T56" fmla="*/ 77 w 86"/>
                <a:gd name="T57" fmla="*/ 3 h 90"/>
                <a:gd name="T58" fmla="*/ 80 w 86"/>
                <a:gd name="T59" fmla="*/ 0 h 90"/>
                <a:gd name="T60" fmla="*/ 86 w 86"/>
                <a:gd name="T61" fmla="*/ 1 h 90"/>
                <a:gd name="T62" fmla="*/ 85 w 86"/>
                <a:gd name="T63" fmla="*/ 3 h 90"/>
                <a:gd name="T64" fmla="*/ 83 w 86"/>
                <a:gd name="T65" fmla="*/ 8 h 90"/>
                <a:gd name="T66" fmla="*/ 84 w 86"/>
                <a:gd name="T67" fmla="*/ 15 h 90"/>
                <a:gd name="T68" fmla="*/ 79 w 86"/>
                <a:gd name="T69" fmla="*/ 22 h 90"/>
                <a:gd name="T70" fmla="*/ 77 w 86"/>
                <a:gd name="T71" fmla="*/ 30 h 90"/>
                <a:gd name="T72" fmla="*/ 76 w 86"/>
                <a:gd name="T73" fmla="*/ 40 h 90"/>
                <a:gd name="T74" fmla="*/ 76 w 86"/>
                <a:gd name="T75" fmla="*/ 45 h 90"/>
                <a:gd name="T76" fmla="*/ 76 w 86"/>
                <a:gd name="T77" fmla="*/ 54 h 90"/>
                <a:gd name="T78" fmla="*/ 73 w 86"/>
                <a:gd name="T79" fmla="*/ 56 h 90"/>
                <a:gd name="T80" fmla="*/ 70 w 86"/>
                <a:gd name="T81" fmla="*/ 65 h 90"/>
                <a:gd name="T82" fmla="*/ 71 w 86"/>
                <a:gd name="T83" fmla="*/ 71 h 90"/>
                <a:gd name="T84" fmla="*/ 67 w 86"/>
                <a:gd name="T85" fmla="*/ 76 h 90"/>
                <a:gd name="T86" fmla="*/ 67 w 86"/>
                <a:gd name="T87" fmla="*/ 82 h 90"/>
                <a:gd name="T88" fmla="*/ 70 w 86"/>
                <a:gd name="T89" fmla="*/ 85 h 90"/>
                <a:gd name="T90" fmla="*/ 65 w 86"/>
                <a:gd name="T91" fmla="*/ 90 h 90"/>
                <a:gd name="T92" fmla="*/ 60 w 86"/>
                <a:gd name="T93" fmla="*/ 88 h 90"/>
                <a:gd name="T94" fmla="*/ 57 w 86"/>
                <a:gd name="T95" fmla="*/ 84 h 90"/>
                <a:gd name="T96" fmla="*/ 52 w 86"/>
                <a:gd name="T97" fmla="*/ 82 h 90"/>
                <a:gd name="T98" fmla="*/ 47 w 86"/>
                <a:gd name="T99" fmla="*/ 85 h 90"/>
                <a:gd name="T100" fmla="*/ 36 w 86"/>
                <a:gd name="T101" fmla="*/ 79 h 90"/>
                <a:gd name="T102" fmla="*/ 33 w 86"/>
                <a:gd name="T103" fmla="*/ 82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86" h="90">
                  <a:moveTo>
                    <a:pt x="33" y="82"/>
                  </a:moveTo>
                  <a:lnTo>
                    <a:pt x="27" y="75"/>
                  </a:lnTo>
                  <a:lnTo>
                    <a:pt x="19" y="67"/>
                  </a:lnTo>
                  <a:lnTo>
                    <a:pt x="15" y="60"/>
                  </a:lnTo>
                  <a:lnTo>
                    <a:pt x="8" y="54"/>
                  </a:lnTo>
                  <a:lnTo>
                    <a:pt x="0" y="44"/>
                  </a:lnTo>
                  <a:lnTo>
                    <a:pt x="2" y="41"/>
                  </a:lnTo>
                  <a:lnTo>
                    <a:pt x="5" y="44"/>
                  </a:lnTo>
                  <a:lnTo>
                    <a:pt x="6" y="43"/>
                  </a:lnTo>
                  <a:lnTo>
                    <a:pt x="12" y="42"/>
                  </a:lnTo>
                  <a:lnTo>
                    <a:pt x="15" y="37"/>
                  </a:lnTo>
                  <a:lnTo>
                    <a:pt x="18" y="37"/>
                  </a:lnTo>
                  <a:lnTo>
                    <a:pt x="18" y="27"/>
                  </a:lnTo>
                  <a:lnTo>
                    <a:pt x="23" y="26"/>
                  </a:lnTo>
                  <a:lnTo>
                    <a:pt x="26" y="26"/>
                  </a:lnTo>
                  <a:lnTo>
                    <a:pt x="31" y="21"/>
                  </a:lnTo>
                  <a:lnTo>
                    <a:pt x="36" y="25"/>
                  </a:lnTo>
                  <a:lnTo>
                    <a:pt x="38" y="22"/>
                  </a:lnTo>
                  <a:lnTo>
                    <a:pt x="41" y="20"/>
                  </a:lnTo>
                  <a:lnTo>
                    <a:pt x="48" y="14"/>
                  </a:lnTo>
                  <a:lnTo>
                    <a:pt x="49" y="10"/>
                  </a:lnTo>
                  <a:lnTo>
                    <a:pt x="51" y="10"/>
                  </a:lnTo>
                  <a:lnTo>
                    <a:pt x="54" y="5"/>
                  </a:lnTo>
                  <a:lnTo>
                    <a:pt x="56" y="5"/>
                  </a:lnTo>
                  <a:lnTo>
                    <a:pt x="58" y="8"/>
                  </a:lnTo>
                  <a:lnTo>
                    <a:pt x="62" y="9"/>
                  </a:lnTo>
                  <a:lnTo>
                    <a:pt x="66" y="6"/>
                  </a:lnTo>
                  <a:lnTo>
                    <a:pt x="71" y="6"/>
                  </a:lnTo>
                  <a:lnTo>
                    <a:pt x="77" y="3"/>
                  </a:lnTo>
                  <a:lnTo>
                    <a:pt x="80" y="0"/>
                  </a:lnTo>
                  <a:lnTo>
                    <a:pt x="86" y="1"/>
                  </a:lnTo>
                  <a:lnTo>
                    <a:pt x="85" y="3"/>
                  </a:lnTo>
                  <a:lnTo>
                    <a:pt x="83" y="8"/>
                  </a:lnTo>
                  <a:lnTo>
                    <a:pt x="84" y="15"/>
                  </a:lnTo>
                  <a:lnTo>
                    <a:pt x="79" y="22"/>
                  </a:lnTo>
                  <a:lnTo>
                    <a:pt x="77" y="30"/>
                  </a:lnTo>
                  <a:lnTo>
                    <a:pt x="76" y="40"/>
                  </a:lnTo>
                  <a:lnTo>
                    <a:pt x="76" y="45"/>
                  </a:lnTo>
                  <a:lnTo>
                    <a:pt x="76" y="54"/>
                  </a:lnTo>
                  <a:lnTo>
                    <a:pt x="73" y="56"/>
                  </a:lnTo>
                  <a:lnTo>
                    <a:pt x="70" y="65"/>
                  </a:lnTo>
                  <a:lnTo>
                    <a:pt x="71" y="71"/>
                  </a:lnTo>
                  <a:lnTo>
                    <a:pt x="67" y="76"/>
                  </a:lnTo>
                  <a:lnTo>
                    <a:pt x="67" y="82"/>
                  </a:lnTo>
                  <a:lnTo>
                    <a:pt x="70" y="85"/>
                  </a:lnTo>
                  <a:lnTo>
                    <a:pt x="65" y="90"/>
                  </a:lnTo>
                  <a:lnTo>
                    <a:pt x="60" y="88"/>
                  </a:lnTo>
                  <a:lnTo>
                    <a:pt x="57" y="84"/>
                  </a:lnTo>
                  <a:lnTo>
                    <a:pt x="52" y="82"/>
                  </a:lnTo>
                  <a:lnTo>
                    <a:pt x="47" y="85"/>
                  </a:lnTo>
                  <a:lnTo>
                    <a:pt x="36" y="79"/>
                  </a:lnTo>
                  <a:lnTo>
                    <a:pt x="33" y="82"/>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215" name="Freeform 214"/>
            <p:cNvSpPr>
              <a:spLocks/>
            </p:cNvSpPr>
            <p:nvPr/>
          </p:nvSpPr>
          <p:spPr bwMode="auto">
            <a:xfrm>
              <a:off x="2414473" y="3938250"/>
              <a:ext cx="173581" cy="76110"/>
            </a:xfrm>
            <a:custGeom>
              <a:avLst/>
              <a:gdLst>
                <a:gd name="T0" fmla="*/ 92 w 105"/>
                <a:gd name="T1" fmla="*/ 49 h 49"/>
                <a:gd name="T2" fmla="*/ 87 w 105"/>
                <a:gd name="T3" fmla="*/ 43 h 49"/>
                <a:gd name="T4" fmla="*/ 83 w 105"/>
                <a:gd name="T5" fmla="*/ 32 h 49"/>
                <a:gd name="T6" fmla="*/ 88 w 105"/>
                <a:gd name="T7" fmla="*/ 27 h 49"/>
                <a:gd name="T8" fmla="*/ 83 w 105"/>
                <a:gd name="T9" fmla="*/ 25 h 49"/>
                <a:gd name="T10" fmla="*/ 80 w 105"/>
                <a:gd name="T11" fmla="*/ 18 h 49"/>
                <a:gd name="T12" fmla="*/ 72 w 105"/>
                <a:gd name="T13" fmla="*/ 12 h 49"/>
                <a:gd name="T14" fmla="*/ 63 w 105"/>
                <a:gd name="T15" fmla="*/ 14 h 49"/>
                <a:gd name="T16" fmla="*/ 59 w 105"/>
                <a:gd name="T17" fmla="*/ 21 h 49"/>
                <a:gd name="T18" fmla="*/ 52 w 105"/>
                <a:gd name="T19" fmla="*/ 26 h 49"/>
                <a:gd name="T20" fmla="*/ 48 w 105"/>
                <a:gd name="T21" fmla="*/ 27 h 49"/>
                <a:gd name="T22" fmla="*/ 46 w 105"/>
                <a:gd name="T23" fmla="*/ 31 h 49"/>
                <a:gd name="T24" fmla="*/ 54 w 105"/>
                <a:gd name="T25" fmla="*/ 43 h 49"/>
                <a:gd name="T26" fmla="*/ 49 w 105"/>
                <a:gd name="T27" fmla="*/ 45 h 49"/>
                <a:gd name="T28" fmla="*/ 46 w 105"/>
                <a:gd name="T29" fmla="*/ 48 h 49"/>
                <a:gd name="T30" fmla="*/ 37 w 105"/>
                <a:gd name="T31" fmla="*/ 49 h 49"/>
                <a:gd name="T32" fmla="*/ 35 w 105"/>
                <a:gd name="T33" fmla="*/ 37 h 49"/>
                <a:gd name="T34" fmla="*/ 32 w 105"/>
                <a:gd name="T35" fmla="*/ 40 h 49"/>
                <a:gd name="T36" fmla="*/ 26 w 105"/>
                <a:gd name="T37" fmla="*/ 39 h 49"/>
                <a:gd name="T38" fmla="*/ 23 w 105"/>
                <a:gd name="T39" fmla="*/ 31 h 49"/>
                <a:gd name="T40" fmla="*/ 16 w 105"/>
                <a:gd name="T41" fmla="*/ 29 h 49"/>
                <a:gd name="T42" fmla="*/ 11 w 105"/>
                <a:gd name="T43" fmla="*/ 27 h 49"/>
                <a:gd name="T44" fmla="*/ 3 w 105"/>
                <a:gd name="T45" fmla="*/ 27 h 49"/>
                <a:gd name="T46" fmla="*/ 2 w 105"/>
                <a:gd name="T47" fmla="*/ 32 h 49"/>
                <a:gd name="T48" fmla="*/ 0 w 105"/>
                <a:gd name="T49" fmla="*/ 29 h 49"/>
                <a:gd name="T50" fmla="*/ 1 w 105"/>
                <a:gd name="T51" fmla="*/ 24 h 49"/>
                <a:gd name="T52" fmla="*/ 3 w 105"/>
                <a:gd name="T53" fmla="*/ 20 h 49"/>
                <a:gd name="T54" fmla="*/ 3 w 105"/>
                <a:gd name="T55" fmla="*/ 16 h 49"/>
                <a:gd name="T56" fmla="*/ 6 w 105"/>
                <a:gd name="T57" fmla="*/ 14 h 49"/>
                <a:gd name="T58" fmla="*/ 2 w 105"/>
                <a:gd name="T59" fmla="*/ 11 h 49"/>
                <a:gd name="T60" fmla="*/ 2 w 105"/>
                <a:gd name="T61" fmla="*/ 2 h 49"/>
                <a:gd name="T62" fmla="*/ 9 w 105"/>
                <a:gd name="T63" fmla="*/ 1 h 49"/>
                <a:gd name="T64" fmla="*/ 16 w 105"/>
                <a:gd name="T65" fmla="*/ 8 h 49"/>
                <a:gd name="T66" fmla="*/ 15 w 105"/>
                <a:gd name="T67" fmla="*/ 12 h 49"/>
                <a:gd name="T68" fmla="*/ 22 w 105"/>
                <a:gd name="T69" fmla="*/ 13 h 49"/>
                <a:gd name="T70" fmla="*/ 24 w 105"/>
                <a:gd name="T71" fmla="*/ 12 h 49"/>
                <a:gd name="T72" fmla="*/ 29 w 105"/>
                <a:gd name="T73" fmla="*/ 17 h 49"/>
                <a:gd name="T74" fmla="*/ 38 w 105"/>
                <a:gd name="T75" fmla="*/ 15 h 49"/>
                <a:gd name="T76" fmla="*/ 46 w 105"/>
                <a:gd name="T77" fmla="*/ 10 h 49"/>
                <a:gd name="T78" fmla="*/ 57 w 105"/>
                <a:gd name="T79" fmla="*/ 6 h 49"/>
                <a:gd name="T80" fmla="*/ 64 w 105"/>
                <a:gd name="T81" fmla="*/ 0 h 49"/>
                <a:gd name="T82" fmla="*/ 74 w 105"/>
                <a:gd name="T83" fmla="*/ 1 h 49"/>
                <a:gd name="T84" fmla="*/ 73 w 105"/>
                <a:gd name="T85" fmla="*/ 3 h 49"/>
                <a:gd name="T86" fmla="*/ 83 w 105"/>
                <a:gd name="T87" fmla="*/ 4 h 49"/>
                <a:gd name="T88" fmla="*/ 91 w 105"/>
                <a:gd name="T89" fmla="*/ 7 h 49"/>
                <a:gd name="T90" fmla="*/ 97 w 105"/>
                <a:gd name="T91" fmla="*/ 14 h 49"/>
                <a:gd name="T92" fmla="*/ 103 w 105"/>
                <a:gd name="T93" fmla="*/ 19 h 49"/>
                <a:gd name="T94" fmla="*/ 101 w 105"/>
                <a:gd name="T95" fmla="*/ 22 h 49"/>
                <a:gd name="T96" fmla="*/ 105 w 105"/>
                <a:gd name="T97" fmla="*/ 35 h 49"/>
                <a:gd name="T98" fmla="*/ 101 w 105"/>
                <a:gd name="T99" fmla="*/ 41 h 49"/>
                <a:gd name="T100" fmla="*/ 95 w 105"/>
                <a:gd name="T101" fmla="*/ 39 h 49"/>
                <a:gd name="T102" fmla="*/ 92 w 105"/>
                <a:gd name="T103" fmla="*/ 49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05" h="49">
                  <a:moveTo>
                    <a:pt x="92" y="49"/>
                  </a:moveTo>
                  <a:lnTo>
                    <a:pt x="87" y="43"/>
                  </a:lnTo>
                  <a:lnTo>
                    <a:pt x="83" y="32"/>
                  </a:lnTo>
                  <a:lnTo>
                    <a:pt x="88" y="27"/>
                  </a:lnTo>
                  <a:lnTo>
                    <a:pt x="83" y="25"/>
                  </a:lnTo>
                  <a:lnTo>
                    <a:pt x="80" y="18"/>
                  </a:lnTo>
                  <a:lnTo>
                    <a:pt x="72" y="12"/>
                  </a:lnTo>
                  <a:lnTo>
                    <a:pt x="63" y="14"/>
                  </a:lnTo>
                  <a:lnTo>
                    <a:pt x="59" y="21"/>
                  </a:lnTo>
                  <a:lnTo>
                    <a:pt x="52" y="26"/>
                  </a:lnTo>
                  <a:lnTo>
                    <a:pt x="48" y="27"/>
                  </a:lnTo>
                  <a:lnTo>
                    <a:pt x="46" y="31"/>
                  </a:lnTo>
                  <a:lnTo>
                    <a:pt x="54" y="43"/>
                  </a:lnTo>
                  <a:lnTo>
                    <a:pt x="49" y="45"/>
                  </a:lnTo>
                  <a:lnTo>
                    <a:pt x="46" y="48"/>
                  </a:lnTo>
                  <a:lnTo>
                    <a:pt x="37" y="49"/>
                  </a:lnTo>
                  <a:lnTo>
                    <a:pt x="35" y="37"/>
                  </a:lnTo>
                  <a:lnTo>
                    <a:pt x="32" y="40"/>
                  </a:lnTo>
                  <a:lnTo>
                    <a:pt x="26" y="39"/>
                  </a:lnTo>
                  <a:lnTo>
                    <a:pt x="23" y="31"/>
                  </a:lnTo>
                  <a:lnTo>
                    <a:pt x="16" y="29"/>
                  </a:lnTo>
                  <a:lnTo>
                    <a:pt x="11" y="27"/>
                  </a:lnTo>
                  <a:lnTo>
                    <a:pt x="3" y="27"/>
                  </a:lnTo>
                  <a:lnTo>
                    <a:pt x="2" y="32"/>
                  </a:lnTo>
                  <a:lnTo>
                    <a:pt x="0" y="29"/>
                  </a:lnTo>
                  <a:lnTo>
                    <a:pt x="1" y="24"/>
                  </a:lnTo>
                  <a:lnTo>
                    <a:pt x="3" y="20"/>
                  </a:lnTo>
                  <a:lnTo>
                    <a:pt x="3" y="16"/>
                  </a:lnTo>
                  <a:lnTo>
                    <a:pt x="6" y="14"/>
                  </a:lnTo>
                  <a:lnTo>
                    <a:pt x="2" y="11"/>
                  </a:lnTo>
                  <a:lnTo>
                    <a:pt x="2" y="2"/>
                  </a:lnTo>
                  <a:lnTo>
                    <a:pt x="9" y="1"/>
                  </a:lnTo>
                  <a:lnTo>
                    <a:pt x="16" y="8"/>
                  </a:lnTo>
                  <a:lnTo>
                    <a:pt x="15" y="12"/>
                  </a:lnTo>
                  <a:lnTo>
                    <a:pt x="22" y="13"/>
                  </a:lnTo>
                  <a:lnTo>
                    <a:pt x="24" y="12"/>
                  </a:lnTo>
                  <a:lnTo>
                    <a:pt x="29" y="17"/>
                  </a:lnTo>
                  <a:lnTo>
                    <a:pt x="38" y="15"/>
                  </a:lnTo>
                  <a:lnTo>
                    <a:pt x="46" y="10"/>
                  </a:lnTo>
                  <a:lnTo>
                    <a:pt x="57" y="6"/>
                  </a:lnTo>
                  <a:lnTo>
                    <a:pt x="64" y="0"/>
                  </a:lnTo>
                  <a:lnTo>
                    <a:pt x="74" y="1"/>
                  </a:lnTo>
                  <a:lnTo>
                    <a:pt x="73" y="3"/>
                  </a:lnTo>
                  <a:lnTo>
                    <a:pt x="83" y="4"/>
                  </a:lnTo>
                  <a:lnTo>
                    <a:pt x="91" y="7"/>
                  </a:lnTo>
                  <a:lnTo>
                    <a:pt x="97" y="14"/>
                  </a:lnTo>
                  <a:lnTo>
                    <a:pt x="103" y="19"/>
                  </a:lnTo>
                  <a:lnTo>
                    <a:pt x="101" y="22"/>
                  </a:lnTo>
                  <a:lnTo>
                    <a:pt x="105" y="35"/>
                  </a:lnTo>
                  <a:lnTo>
                    <a:pt x="101" y="41"/>
                  </a:lnTo>
                  <a:lnTo>
                    <a:pt x="95" y="39"/>
                  </a:lnTo>
                  <a:lnTo>
                    <a:pt x="92" y="4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216" name="Freeform 215"/>
            <p:cNvSpPr>
              <a:spLocks/>
            </p:cNvSpPr>
            <p:nvPr/>
          </p:nvSpPr>
          <p:spPr bwMode="auto">
            <a:xfrm>
              <a:off x="2457454" y="4250455"/>
              <a:ext cx="400061" cy="590239"/>
            </a:xfrm>
            <a:custGeom>
              <a:avLst/>
              <a:gdLst>
                <a:gd name="T0" fmla="*/ 229 w 242"/>
                <a:gd name="T1" fmla="*/ 374 h 380"/>
                <a:gd name="T2" fmla="*/ 201 w 242"/>
                <a:gd name="T3" fmla="*/ 368 h 380"/>
                <a:gd name="T4" fmla="*/ 160 w 242"/>
                <a:gd name="T5" fmla="*/ 338 h 380"/>
                <a:gd name="T6" fmla="*/ 111 w 242"/>
                <a:gd name="T7" fmla="*/ 303 h 380"/>
                <a:gd name="T8" fmla="*/ 104 w 242"/>
                <a:gd name="T9" fmla="*/ 280 h 380"/>
                <a:gd name="T10" fmla="*/ 66 w 242"/>
                <a:gd name="T11" fmla="*/ 214 h 380"/>
                <a:gd name="T12" fmla="*/ 38 w 242"/>
                <a:gd name="T13" fmla="*/ 163 h 380"/>
                <a:gd name="T14" fmla="*/ 17 w 242"/>
                <a:gd name="T15" fmla="*/ 134 h 380"/>
                <a:gd name="T16" fmla="*/ 9 w 242"/>
                <a:gd name="T17" fmla="*/ 117 h 380"/>
                <a:gd name="T18" fmla="*/ 5 w 242"/>
                <a:gd name="T19" fmla="*/ 82 h 380"/>
                <a:gd name="T20" fmla="*/ 22 w 242"/>
                <a:gd name="T21" fmla="*/ 78 h 380"/>
                <a:gd name="T22" fmla="*/ 17 w 242"/>
                <a:gd name="T23" fmla="*/ 90 h 380"/>
                <a:gd name="T24" fmla="*/ 33 w 242"/>
                <a:gd name="T25" fmla="*/ 91 h 380"/>
                <a:gd name="T26" fmla="*/ 51 w 242"/>
                <a:gd name="T27" fmla="*/ 93 h 380"/>
                <a:gd name="T28" fmla="*/ 65 w 242"/>
                <a:gd name="T29" fmla="*/ 61 h 380"/>
                <a:gd name="T30" fmla="*/ 106 w 242"/>
                <a:gd name="T31" fmla="*/ 31 h 380"/>
                <a:gd name="T32" fmla="*/ 109 w 242"/>
                <a:gd name="T33" fmla="*/ 1 h 380"/>
                <a:gd name="T34" fmla="*/ 127 w 242"/>
                <a:gd name="T35" fmla="*/ 10 h 380"/>
                <a:gd name="T36" fmla="*/ 141 w 242"/>
                <a:gd name="T37" fmla="*/ 25 h 380"/>
                <a:gd name="T38" fmla="*/ 166 w 242"/>
                <a:gd name="T39" fmla="*/ 49 h 380"/>
                <a:gd name="T40" fmla="*/ 182 w 242"/>
                <a:gd name="T41" fmla="*/ 47 h 380"/>
                <a:gd name="T42" fmla="*/ 208 w 242"/>
                <a:gd name="T43" fmla="*/ 55 h 380"/>
                <a:gd name="T44" fmla="*/ 202 w 242"/>
                <a:gd name="T45" fmla="*/ 77 h 380"/>
                <a:gd name="T46" fmla="*/ 194 w 242"/>
                <a:gd name="T47" fmla="*/ 87 h 380"/>
                <a:gd name="T48" fmla="*/ 177 w 242"/>
                <a:gd name="T49" fmla="*/ 94 h 380"/>
                <a:gd name="T50" fmla="*/ 156 w 242"/>
                <a:gd name="T51" fmla="*/ 118 h 380"/>
                <a:gd name="T52" fmla="*/ 153 w 242"/>
                <a:gd name="T53" fmla="*/ 136 h 380"/>
                <a:gd name="T54" fmla="*/ 143 w 242"/>
                <a:gd name="T55" fmla="*/ 151 h 380"/>
                <a:gd name="T56" fmla="*/ 147 w 242"/>
                <a:gd name="T57" fmla="*/ 173 h 380"/>
                <a:gd name="T58" fmla="*/ 154 w 242"/>
                <a:gd name="T59" fmla="*/ 195 h 380"/>
                <a:gd name="T60" fmla="*/ 174 w 242"/>
                <a:gd name="T61" fmla="*/ 207 h 380"/>
                <a:gd name="T62" fmla="*/ 204 w 242"/>
                <a:gd name="T63" fmla="*/ 196 h 380"/>
                <a:gd name="T64" fmla="*/ 213 w 242"/>
                <a:gd name="T65" fmla="*/ 230 h 380"/>
                <a:gd name="T66" fmla="*/ 241 w 242"/>
                <a:gd name="T67" fmla="*/ 259 h 380"/>
                <a:gd name="T68" fmla="*/ 238 w 242"/>
                <a:gd name="T69" fmla="*/ 281 h 380"/>
                <a:gd name="T70" fmla="*/ 233 w 242"/>
                <a:gd name="T71" fmla="*/ 309 h 380"/>
                <a:gd name="T72" fmla="*/ 233 w 242"/>
                <a:gd name="T73" fmla="*/ 324 h 380"/>
                <a:gd name="T74" fmla="*/ 233 w 242"/>
                <a:gd name="T75" fmla="*/ 364 h 3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242" h="380">
                  <a:moveTo>
                    <a:pt x="233" y="364"/>
                  </a:moveTo>
                  <a:lnTo>
                    <a:pt x="229" y="374"/>
                  </a:lnTo>
                  <a:lnTo>
                    <a:pt x="220" y="380"/>
                  </a:lnTo>
                  <a:lnTo>
                    <a:pt x="201" y="368"/>
                  </a:lnTo>
                  <a:lnTo>
                    <a:pt x="199" y="359"/>
                  </a:lnTo>
                  <a:lnTo>
                    <a:pt x="160" y="338"/>
                  </a:lnTo>
                  <a:lnTo>
                    <a:pt x="126" y="315"/>
                  </a:lnTo>
                  <a:lnTo>
                    <a:pt x="111" y="303"/>
                  </a:lnTo>
                  <a:lnTo>
                    <a:pt x="102" y="286"/>
                  </a:lnTo>
                  <a:lnTo>
                    <a:pt x="104" y="280"/>
                  </a:lnTo>
                  <a:lnTo>
                    <a:pt x="87" y="252"/>
                  </a:lnTo>
                  <a:lnTo>
                    <a:pt x="66" y="214"/>
                  </a:lnTo>
                  <a:lnTo>
                    <a:pt x="46" y="173"/>
                  </a:lnTo>
                  <a:lnTo>
                    <a:pt x="38" y="163"/>
                  </a:lnTo>
                  <a:lnTo>
                    <a:pt x="32" y="148"/>
                  </a:lnTo>
                  <a:lnTo>
                    <a:pt x="17" y="134"/>
                  </a:lnTo>
                  <a:lnTo>
                    <a:pt x="4" y="126"/>
                  </a:lnTo>
                  <a:lnTo>
                    <a:pt x="9" y="117"/>
                  </a:lnTo>
                  <a:lnTo>
                    <a:pt x="0" y="97"/>
                  </a:lnTo>
                  <a:lnTo>
                    <a:pt x="5" y="82"/>
                  </a:lnTo>
                  <a:lnTo>
                    <a:pt x="20" y="69"/>
                  </a:lnTo>
                  <a:lnTo>
                    <a:pt x="22" y="78"/>
                  </a:lnTo>
                  <a:lnTo>
                    <a:pt x="17" y="83"/>
                  </a:lnTo>
                  <a:lnTo>
                    <a:pt x="17" y="90"/>
                  </a:lnTo>
                  <a:lnTo>
                    <a:pt x="25" y="89"/>
                  </a:lnTo>
                  <a:lnTo>
                    <a:pt x="33" y="91"/>
                  </a:lnTo>
                  <a:lnTo>
                    <a:pt x="41" y="101"/>
                  </a:lnTo>
                  <a:lnTo>
                    <a:pt x="51" y="93"/>
                  </a:lnTo>
                  <a:lnTo>
                    <a:pt x="54" y="79"/>
                  </a:lnTo>
                  <a:lnTo>
                    <a:pt x="65" y="61"/>
                  </a:lnTo>
                  <a:lnTo>
                    <a:pt x="87" y="53"/>
                  </a:lnTo>
                  <a:lnTo>
                    <a:pt x="106" y="31"/>
                  </a:lnTo>
                  <a:lnTo>
                    <a:pt x="112" y="17"/>
                  </a:lnTo>
                  <a:lnTo>
                    <a:pt x="109" y="1"/>
                  </a:lnTo>
                  <a:lnTo>
                    <a:pt x="114" y="0"/>
                  </a:lnTo>
                  <a:lnTo>
                    <a:pt x="127" y="10"/>
                  </a:lnTo>
                  <a:lnTo>
                    <a:pt x="132" y="19"/>
                  </a:lnTo>
                  <a:lnTo>
                    <a:pt x="141" y="25"/>
                  </a:lnTo>
                  <a:lnTo>
                    <a:pt x="152" y="46"/>
                  </a:lnTo>
                  <a:lnTo>
                    <a:pt x="166" y="49"/>
                  </a:lnTo>
                  <a:lnTo>
                    <a:pt x="176" y="43"/>
                  </a:lnTo>
                  <a:lnTo>
                    <a:pt x="182" y="47"/>
                  </a:lnTo>
                  <a:lnTo>
                    <a:pt x="193" y="45"/>
                  </a:lnTo>
                  <a:lnTo>
                    <a:pt x="208" y="55"/>
                  </a:lnTo>
                  <a:lnTo>
                    <a:pt x="196" y="76"/>
                  </a:lnTo>
                  <a:lnTo>
                    <a:pt x="202" y="77"/>
                  </a:lnTo>
                  <a:lnTo>
                    <a:pt x="211" y="88"/>
                  </a:lnTo>
                  <a:lnTo>
                    <a:pt x="194" y="87"/>
                  </a:lnTo>
                  <a:lnTo>
                    <a:pt x="192" y="90"/>
                  </a:lnTo>
                  <a:lnTo>
                    <a:pt x="177" y="94"/>
                  </a:lnTo>
                  <a:lnTo>
                    <a:pt x="157" y="108"/>
                  </a:lnTo>
                  <a:lnTo>
                    <a:pt x="156" y="118"/>
                  </a:lnTo>
                  <a:lnTo>
                    <a:pt x="151" y="125"/>
                  </a:lnTo>
                  <a:lnTo>
                    <a:pt x="153" y="136"/>
                  </a:lnTo>
                  <a:lnTo>
                    <a:pt x="142" y="142"/>
                  </a:lnTo>
                  <a:lnTo>
                    <a:pt x="143" y="151"/>
                  </a:lnTo>
                  <a:lnTo>
                    <a:pt x="138" y="155"/>
                  </a:lnTo>
                  <a:lnTo>
                    <a:pt x="147" y="173"/>
                  </a:lnTo>
                  <a:lnTo>
                    <a:pt x="157" y="186"/>
                  </a:lnTo>
                  <a:lnTo>
                    <a:pt x="154" y="195"/>
                  </a:lnTo>
                  <a:lnTo>
                    <a:pt x="166" y="196"/>
                  </a:lnTo>
                  <a:lnTo>
                    <a:pt x="174" y="207"/>
                  </a:lnTo>
                  <a:lnTo>
                    <a:pt x="190" y="208"/>
                  </a:lnTo>
                  <a:lnTo>
                    <a:pt x="204" y="196"/>
                  </a:lnTo>
                  <a:lnTo>
                    <a:pt x="205" y="227"/>
                  </a:lnTo>
                  <a:lnTo>
                    <a:pt x="213" y="230"/>
                  </a:lnTo>
                  <a:lnTo>
                    <a:pt x="223" y="226"/>
                  </a:lnTo>
                  <a:lnTo>
                    <a:pt x="241" y="259"/>
                  </a:lnTo>
                  <a:lnTo>
                    <a:pt x="238" y="266"/>
                  </a:lnTo>
                  <a:lnTo>
                    <a:pt x="238" y="281"/>
                  </a:lnTo>
                  <a:lnTo>
                    <a:pt x="239" y="299"/>
                  </a:lnTo>
                  <a:lnTo>
                    <a:pt x="233" y="309"/>
                  </a:lnTo>
                  <a:lnTo>
                    <a:pt x="236" y="317"/>
                  </a:lnTo>
                  <a:lnTo>
                    <a:pt x="233" y="324"/>
                  </a:lnTo>
                  <a:lnTo>
                    <a:pt x="242" y="341"/>
                  </a:lnTo>
                  <a:lnTo>
                    <a:pt x="233" y="364"/>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217" name="Freeform 216"/>
            <p:cNvSpPr>
              <a:spLocks/>
            </p:cNvSpPr>
            <p:nvPr/>
          </p:nvSpPr>
          <p:spPr bwMode="auto">
            <a:xfrm>
              <a:off x="2915375" y="3650896"/>
              <a:ext cx="49594" cy="17087"/>
            </a:xfrm>
            <a:custGeom>
              <a:avLst/>
              <a:gdLst>
                <a:gd name="T0" fmla="*/ 18 w 30"/>
                <a:gd name="T1" fmla="*/ 0 h 11"/>
                <a:gd name="T2" fmla="*/ 27 w 30"/>
                <a:gd name="T3" fmla="*/ 1 h 11"/>
                <a:gd name="T4" fmla="*/ 30 w 30"/>
                <a:gd name="T5" fmla="*/ 6 h 11"/>
                <a:gd name="T6" fmla="*/ 24 w 30"/>
                <a:gd name="T7" fmla="*/ 11 h 11"/>
                <a:gd name="T8" fmla="*/ 11 w 30"/>
                <a:gd name="T9" fmla="*/ 11 h 11"/>
                <a:gd name="T10" fmla="*/ 0 w 30"/>
                <a:gd name="T11" fmla="*/ 11 h 11"/>
                <a:gd name="T12" fmla="*/ 0 w 30"/>
                <a:gd name="T13" fmla="*/ 3 h 11"/>
                <a:gd name="T14" fmla="*/ 3 w 30"/>
                <a:gd name="T15" fmla="*/ 0 h 11"/>
                <a:gd name="T16" fmla="*/ 18 w 30"/>
                <a:gd name="T17"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11">
                  <a:moveTo>
                    <a:pt x="18" y="0"/>
                  </a:moveTo>
                  <a:lnTo>
                    <a:pt x="27" y="1"/>
                  </a:lnTo>
                  <a:lnTo>
                    <a:pt x="30" y="6"/>
                  </a:lnTo>
                  <a:lnTo>
                    <a:pt x="24" y="11"/>
                  </a:lnTo>
                  <a:lnTo>
                    <a:pt x="11" y="11"/>
                  </a:lnTo>
                  <a:lnTo>
                    <a:pt x="0" y="11"/>
                  </a:lnTo>
                  <a:lnTo>
                    <a:pt x="0" y="3"/>
                  </a:lnTo>
                  <a:lnTo>
                    <a:pt x="3" y="0"/>
                  </a:lnTo>
                  <a:lnTo>
                    <a:pt x="18"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218" name="Freeform 217"/>
            <p:cNvSpPr>
              <a:spLocks/>
            </p:cNvSpPr>
            <p:nvPr/>
          </p:nvSpPr>
          <p:spPr bwMode="auto">
            <a:xfrm>
              <a:off x="3065812" y="4871759"/>
              <a:ext cx="257890" cy="265608"/>
            </a:xfrm>
            <a:custGeom>
              <a:avLst/>
              <a:gdLst>
                <a:gd name="T0" fmla="*/ 0 w 156"/>
                <a:gd name="T1" fmla="*/ 61 h 171"/>
                <a:gd name="T2" fmla="*/ 4 w 156"/>
                <a:gd name="T3" fmla="*/ 36 h 171"/>
                <a:gd name="T4" fmla="*/ 3 w 156"/>
                <a:gd name="T5" fmla="*/ 25 h 171"/>
                <a:gd name="T6" fmla="*/ 10 w 156"/>
                <a:gd name="T7" fmla="*/ 6 h 171"/>
                <a:gd name="T8" fmla="*/ 41 w 156"/>
                <a:gd name="T9" fmla="*/ 0 h 171"/>
                <a:gd name="T10" fmla="*/ 58 w 156"/>
                <a:gd name="T11" fmla="*/ 1 h 171"/>
                <a:gd name="T12" fmla="*/ 76 w 156"/>
                <a:gd name="T13" fmla="*/ 11 h 171"/>
                <a:gd name="T14" fmla="*/ 77 w 156"/>
                <a:gd name="T15" fmla="*/ 18 h 171"/>
                <a:gd name="T16" fmla="*/ 83 w 156"/>
                <a:gd name="T17" fmla="*/ 29 h 171"/>
                <a:gd name="T18" fmla="*/ 85 w 156"/>
                <a:gd name="T19" fmla="*/ 57 h 171"/>
                <a:gd name="T20" fmla="*/ 104 w 156"/>
                <a:gd name="T21" fmla="*/ 61 h 171"/>
                <a:gd name="T22" fmla="*/ 111 w 156"/>
                <a:gd name="T23" fmla="*/ 57 h 171"/>
                <a:gd name="T24" fmla="*/ 124 w 156"/>
                <a:gd name="T25" fmla="*/ 63 h 171"/>
                <a:gd name="T26" fmla="*/ 128 w 156"/>
                <a:gd name="T27" fmla="*/ 69 h 171"/>
                <a:gd name="T28" fmla="*/ 132 w 156"/>
                <a:gd name="T29" fmla="*/ 88 h 171"/>
                <a:gd name="T30" fmla="*/ 135 w 156"/>
                <a:gd name="T31" fmla="*/ 96 h 171"/>
                <a:gd name="T32" fmla="*/ 141 w 156"/>
                <a:gd name="T33" fmla="*/ 97 h 171"/>
                <a:gd name="T34" fmla="*/ 148 w 156"/>
                <a:gd name="T35" fmla="*/ 94 h 171"/>
                <a:gd name="T36" fmla="*/ 155 w 156"/>
                <a:gd name="T37" fmla="*/ 97 h 171"/>
                <a:gd name="T38" fmla="*/ 156 w 156"/>
                <a:gd name="T39" fmla="*/ 109 h 171"/>
                <a:gd name="T40" fmla="*/ 155 w 156"/>
                <a:gd name="T41" fmla="*/ 121 h 171"/>
                <a:gd name="T42" fmla="*/ 153 w 156"/>
                <a:gd name="T43" fmla="*/ 133 h 171"/>
                <a:gd name="T44" fmla="*/ 152 w 156"/>
                <a:gd name="T45" fmla="*/ 151 h 171"/>
                <a:gd name="T46" fmla="*/ 138 w 156"/>
                <a:gd name="T47" fmla="*/ 167 h 171"/>
                <a:gd name="T48" fmla="*/ 124 w 156"/>
                <a:gd name="T49" fmla="*/ 171 h 171"/>
                <a:gd name="T50" fmla="*/ 104 w 156"/>
                <a:gd name="T51" fmla="*/ 167 h 171"/>
                <a:gd name="T52" fmla="*/ 85 w 156"/>
                <a:gd name="T53" fmla="*/ 162 h 171"/>
                <a:gd name="T54" fmla="*/ 99 w 156"/>
                <a:gd name="T55" fmla="*/ 130 h 171"/>
                <a:gd name="T56" fmla="*/ 95 w 156"/>
                <a:gd name="T57" fmla="*/ 121 h 171"/>
                <a:gd name="T58" fmla="*/ 76 w 156"/>
                <a:gd name="T59" fmla="*/ 113 h 171"/>
                <a:gd name="T60" fmla="*/ 52 w 156"/>
                <a:gd name="T61" fmla="*/ 98 h 171"/>
                <a:gd name="T62" fmla="*/ 37 w 156"/>
                <a:gd name="T63" fmla="*/ 95 h 171"/>
                <a:gd name="T64" fmla="*/ 0 w 156"/>
                <a:gd name="T65" fmla="*/ 61 h 1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56" h="171">
                  <a:moveTo>
                    <a:pt x="0" y="61"/>
                  </a:moveTo>
                  <a:lnTo>
                    <a:pt x="4" y="36"/>
                  </a:lnTo>
                  <a:lnTo>
                    <a:pt x="3" y="25"/>
                  </a:lnTo>
                  <a:lnTo>
                    <a:pt x="10" y="6"/>
                  </a:lnTo>
                  <a:lnTo>
                    <a:pt x="41" y="0"/>
                  </a:lnTo>
                  <a:lnTo>
                    <a:pt x="58" y="1"/>
                  </a:lnTo>
                  <a:lnTo>
                    <a:pt x="76" y="11"/>
                  </a:lnTo>
                  <a:lnTo>
                    <a:pt x="77" y="18"/>
                  </a:lnTo>
                  <a:lnTo>
                    <a:pt x="83" y="29"/>
                  </a:lnTo>
                  <a:lnTo>
                    <a:pt x="85" y="57"/>
                  </a:lnTo>
                  <a:lnTo>
                    <a:pt x="104" y="61"/>
                  </a:lnTo>
                  <a:lnTo>
                    <a:pt x="111" y="57"/>
                  </a:lnTo>
                  <a:lnTo>
                    <a:pt x="124" y="63"/>
                  </a:lnTo>
                  <a:lnTo>
                    <a:pt x="128" y="69"/>
                  </a:lnTo>
                  <a:lnTo>
                    <a:pt x="132" y="88"/>
                  </a:lnTo>
                  <a:lnTo>
                    <a:pt x="135" y="96"/>
                  </a:lnTo>
                  <a:lnTo>
                    <a:pt x="141" y="97"/>
                  </a:lnTo>
                  <a:lnTo>
                    <a:pt x="148" y="94"/>
                  </a:lnTo>
                  <a:lnTo>
                    <a:pt x="155" y="97"/>
                  </a:lnTo>
                  <a:lnTo>
                    <a:pt x="156" y="109"/>
                  </a:lnTo>
                  <a:lnTo>
                    <a:pt x="155" y="121"/>
                  </a:lnTo>
                  <a:lnTo>
                    <a:pt x="153" y="133"/>
                  </a:lnTo>
                  <a:lnTo>
                    <a:pt x="152" y="151"/>
                  </a:lnTo>
                  <a:lnTo>
                    <a:pt x="138" y="167"/>
                  </a:lnTo>
                  <a:lnTo>
                    <a:pt x="124" y="171"/>
                  </a:lnTo>
                  <a:lnTo>
                    <a:pt x="104" y="167"/>
                  </a:lnTo>
                  <a:lnTo>
                    <a:pt x="85" y="162"/>
                  </a:lnTo>
                  <a:lnTo>
                    <a:pt x="99" y="130"/>
                  </a:lnTo>
                  <a:lnTo>
                    <a:pt x="95" y="121"/>
                  </a:lnTo>
                  <a:lnTo>
                    <a:pt x="76" y="113"/>
                  </a:lnTo>
                  <a:lnTo>
                    <a:pt x="52" y="98"/>
                  </a:lnTo>
                  <a:lnTo>
                    <a:pt x="37" y="95"/>
                  </a:lnTo>
                  <a:lnTo>
                    <a:pt x="0" y="61"/>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219" name="Freeform 218"/>
            <p:cNvSpPr>
              <a:spLocks/>
            </p:cNvSpPr>
            <p:nvPr/>
          </p:nvSpPr>
          <p:spPr bwMode="auto">
            <a:xfrm>
              <a:off x="2212790" y="3782923"/>
              <a:ext cx="72738" cy="40386"/>
            </a:xfrm>
            <a:custGeom>
              <a:avLst/>
              <a:gdLst>
                <a:gd name="T0" fmla="*/ 42 w 44"/>
                <a:gd name="T1" fmla="*/ 21 h 26"/>
                <a:gd name="T2" fmla="*/ 39 w 44"/>
                <a:gd name="T3" fmla="*/ 26 h 26"/>
                <a:gd name="T4" fmla="*/ 29 w 44"/>
                <a:gd name="T5" fmla="*/ 26 h 26"/>
                <a:gd name="T6" fmla="*/ 22 w 44"/>
                <a:gd name="T7" fmla="*/ 24 h 26"/>
                <a:gd name="T8" fmla="*/ 15 w 44"/>
                <a:gd name="T9" fmla="*/ 20 h 26"/>
                <a:gd name="T10" fmla="*/ 5 w 44"/>
                <a:gd name="T11" fmla="*/ 18 h 26"/>
                <a:gd name="T12" fmla="*/ 0 w 44"/>
                <a:gd name="T13" fmla="*/ 14 h 26"/>
                <a:gd name="T14" fmla="*/ 1 w 44"/>
                <a:gd name="T15" fmla="*/ 11 h 26"/>
                <a:gd name="T16" fmla="*/ 8 w 44"/>
                <a:gd name="T17" fmla="*/ 6 h 26"/>
                <a:gd name="T18" fmla="*/ 12 w 44"/>
                <a:gd name="T19" fmla="*/ 3 h 26"/>
                <a:gd name="T20" fmla="*/ 11 w 44"/>
                <a:gd name="T21" fmla="*/ 1 h 26"/>
                <a:gd name="T22" fmla="*/ 15 w 44"/>
                <a:gd name="T23" fmla="*/ 0 h 26"/>
                <a:gd name="T24" fmla="*/ 20 w 44"/>
                <a:gd name="T25" fmla="*/ 1 h 26"/>
                <a:gd name="T26" fmla="*/ 24 w 44"/>
                <a:gd name="T27" fmla="*/ 6 h 26"/>
                <a:gd name="T28" fmla="*/ 29 w 44"/>
                <a:gd name="T29" fmla="*/ 9 h 26"/>
                <a:gd name="T30" fmla="*/ 29 w 44"/>
                <a:gd name="T31" fmla="*/ 12 h 26"/>
                <a:gd name="T32" fmla="*/ 38 w 44"/>
                <a:gd name="T33" fmla="*/ 9 h 26"/>
                <a:gd name="T34" fmla="*/ 41 w 44"/>
                <a:gd name="T35" fmla="*/ 11 h 26"/>
                <a:gd name="T36" fmla="*/ 44 w 44"/>
                <a:gd name="T37" fmla="*/ 13 h 26"/>
                <a:gd name="T38" fmla="*/ 42 w 44"/>
                <a:gd name="T39" fmla="*/ 21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4" h="26">
                  <a:moveTo>
                    <a:pt x="42" y="21"/>
                  </a:moveTo>
                  <a:lnTo>
                    <a:pt x="39" y="26"/>
                  </a:lnTo>
                  <a:lnTo>
                    <a:pt x="29" y="26"/>
                  </a:lnTo>
                  <a:lnTo>
                    <a:pt x="22" y="24"/>
                  </a:lnTo>
                  <a:lnTo>
                    <a:pt x="15" y="20"/>
                  </a:lnTo>
                  <a:lnTo>
                    <a:pt x="5" y="18"/>
                  </a:lnTo>
                  <a:lnTo>
                    <a:pt x="0" y="14"/>
                  </a:lnTo>
                  <a:lnTo>
                    <a:pt x="1" y="11"/>
                  </a:lnTo>
                  <a:lnTo>
                    <a:pt x="8" y="6"/>
                  </a:lnTo>
                  <a:lnTo>
                    <a:pt x="12" y="3"/>
                  </a:lnTo>
                  <a:lnTo>
                    <a:pt x="11" y="1"/>
                  </a:lnTo>
                  <a:lnTo>
                    <a:pt x="15" y="0"/>
                  </a:lnTo>
                  <a:lnTo>
                    <a:pt x="20" y="1"/>
                  </a:lnTo>
                  <a:lnTo>
                    <a:pt x="24" y="6"/>
                  </a:lnTo>
                  <a:lnTo>
                    <a:pt x="29" y="9"/>
                  </a:lnTo>
                  <a:lnTo>
                    <a:pt x="29" y="12"/>
                  </a:lnTo>
                  <a:lnTo>
                    <a:pt x="38" y="9"/>
                  </a:lnTo>
                  <a:lnTo>
                    <a:pt x="41" y="11"/>
                  </a:lnTo>
                  <a:lnTo>
                    <a:pt x="44" y="13"/>
                  </a:lnTo>
                  <a:lnTo>
                    <a:pt x="42" y="21"/>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220" name="Freeform 219"/>
            <p:cNvSpPr>
              <a:spLocks/>
            </p:cNvSpPr>
            <p:nvPr/>
          </p:nvSpPr>
          <p:spPr bwMode="auto">
            <a:xfrm>
              <a:off x="3166653" y="4053191"/>
              <a:ext cx="123987" cy="136687"/>
            </a:xfrm>
            <a:custGeom>
              <a:avLst/>
              <a:gdLst>
                <a:gd name="T0" fmla="*/ 17 w 75"/>
                <a:gd name="T1" fmla="*/ 1 h 88"/>
                <a:gd name="T2" fmla="*/ 39 w 75"/>
                <a:gd name="T3" fmla="*/ 5 h 88"/>
                <a:gd name="T4" fmla="*/ 41 w 75"/>
                <a:gd name="T5" fmla="*/ 2 h 88"/>
                <a:gd name="T6" fmla="*/ 56 w 75"/>
                <a:gd name="T7" fmla="*/ 0 h 88"/>
                <a:gd name="T8" fmla="*/ 75 w 75"/>
                <a:gd name="T9" fmla="*/ 6 h 88"/>
                <a:gd name="T10" fmla="*/ 65 w 75"/>
                <a:gd name="T11" fmla="*/ 24 h 88"/>
                <a:gd name="T12" fmla="*/ 66 w 75"/>
                <a:gd name="T13" fmla="*/ 38 h 88"/>
                <a:gd name="T14" fmla="*/ 74 w 75"/>
                <a:gd name="T15" fmla="*/ 50 h 88"/>
                <a:gd name="T16" fmla="*/ 70 w 75"/>
                <a:gd name="T17" fmla="*/ 59 h 88"/>
                <a:gd name="T18" fmla="*/ 68 w 75"/>
                <a:gd name="T19" fmla="*/ 69 h 88"/>
                <a:gd name="T20" fmla="*/ 64 w 75"/>
                <a:gd name="T21" fmla="*/ 77 h 88"/>
                <a:gd name="T22" fmla="*/ 53 w 75"/>
                <a:gd name="T23" fmla="*/ 73 h 88"/>
                <a:gd name="T24" fmla="*/ 45 w 75"/>
                <a:gd name="T25" fmla="*/ 75 h 88"/>
                <a:gd name="T26" fmla="*/ 37 w 75"/>
                <a:gd name="T27" fmla="*/ 73 h 88"/>
                <a:gd name="T28" fmla="*/ 35 w 75"/>
                <a:gd name="T29" fmla="*/ 79 h 88"/>
                <a:gd name="T30" fmla="*/ 38 w 75"/>
                <a:gd name="T31" fmla="*/ 83 h 88"/>
                <a:gd name="T32" fmla="*/ 37 w 75"/>
                <a:gd name="T33" fmla="*/ 88 h 88"/>
                <a:gd name="T34" fmla="*/ 27 w 75"/>
                <a:gd name="T35" fmla="*/ 86 h 88"/>
                <a:gd name="T36" fmla="*/ 16 w 75"/>
                <a:gd name="T37" fmla="*/ 68 h 88"/>
                <a:gd name="T38" fmla="*/ 13 w 75"/>
                <a:gd name="T39" fmla="*/ 56 h 88"/>
                <a:gd name="T40" fmla="*/ 7 w 75"/>
                <a:gd name="T41" fmla="*/ 56 h 88"/>
                <a:gd name="T42" fmla="*/ 0 w 75"/>
                <a:gd name="T43" fmla="*/ 41 h 88"/>
                <a:gd name="T44" fmla="*/ 3 w 75"/>
                <a:gd name="T45" fmla="*/ 30 h 88"/>
                <a:gd name="T46" fmla="*/ 2 w 75"/>
                <a:gd name="T47" fmla="*/ 25 h 88"/>
                <a:gd name="T48" fmla="*/ 13 w 75"/>
                <a:gd name="T49" fmla="*/ 20 h 88"/>
                <a:gd name="T50" fmla="*/ 17 w 75"/>
                <a:gd name="T51" fmla="*/ 1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5" h="88">
                  <a:moveTo>
                    <a:pt x="17" y="1"/>
                  </a:moveTo>
                  <a:lnTo>
                    <a:pt x="39" y="5"/>
                  </a:lnTo>
                  <a:lnTo>
                    <a:pt x="41" y="2"/>
                  </a:lnTo>
                  <a:lnTo>
                    <a:pt x="56" y="0"/>
                  </a:lnTo>
                  <a:lnTo>
                    <a:pt x="75" y="6"/>
                  </a:lnTo>
                  <a:lnTo>
                    <a:pt x="65" y="24"/>
                  </a:lnTo>
                  <a:lnTo>
                    <a:pt x="66" y="38"/>
                  </a:lnTo>
                  <a:lnTo>
                    <a:pt x="74" y="50"/>
                  </a:lnTo>
                  <a:lnTo>
                    <a:pt x="70" y="59"/>
                  </a:lnTo>
                  <a:lnTo>
                    <a:pt x="68" y="69"/>
                  </a:lnTo>
                  <a:lnTo>
                    <a:pt x="64" y="77"/>
                  </a:lnTo>
                  <a:lnTo>
                    <a:pt x="53" y="73"/>
                  </a:lnTo>
                  <a:lnTo>
                    <a:pt x="45" y="75"/>
                  </a:lnTo>
                  <a:lnTo>
                    <a:pt x="37" y="73"/>
                  </a:lnTo>
                  <a:lnTo>
                    <a:pt x="35" y="79"/>
                  </a:lnTo>
                  <a:lnTo>
                    <a:pt x="38" y="83"/>
                  </a:lnTo>
                  <a:lnTo>
                    <a:pt x="37" y="88"/>
                  </a:lnTo>
                  <a:lnTo>
                    <a:pt x="27" y="86"/>
                  </a:lnTo>
                  <a:lnTo>
                    <a:pt x="16" y="68"/>
                  </a:lnTo>
                  <a:lnTo>
                    <a:pt x="13" y="56"/>
                  </a:lnTo>
                  <a:lnTo>
                    <a:pt x="7" y="56"/>
                  </a:lnTo>
                  <a:lnTo>
                    <a:pt x="0" y="41"/>
                  </a:lnTo>
                  <a:lnTo>
                    <a:pt x="3" y="30"/>
                  </a:lnTo>
                  <a:lnTo>
                    <a:pt x="2" y="25"/>
                  </a:lnTo>
                  <a:lnTo>
                    <a:pt x="13" y="20"/>
                  </a:lnTo>
                  <a:lnTo>
                    <a:pt x="17" y="1"/>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221" name="Freeform 220"/>
            <p:cNvSpPr>
              <a:spLocks/>
            </p:cNvSpPr>
            <p:nvPr/>
          </p:nvSpPr>
          <p:spPr bwMode="auto">
            <a:xfrm>
              <a:off x="3054239" y="3896312"/>
              <a:ext cx="33063" cy="29512"/>
            </a:xfrm>
            <a:custGeom>
              <a:avLst/>
              <a:gdLst>
                <a:gd name="T0" fmla="*/ 6 w 20"/>
                <a:gd name="T1" fmla="*/ 3 h 19"/>
                <a:gd name="T2" fmla="*/ 16 w 20"/>
                <a:gd name="T3" fmla="*/ 0 h 19"/>
                <a:gd name="T4" fmla="*/ 20 w 20"/>
                <a:gd name="T5" fmla="*/ 1 h 19"/>
                <a:gd name="T6" fmla="*/ 19 w 20"/>
                <a:gd name="T7" fmla="*/ 16 h 19"/>
                <a:gd name="T8" fmla="*/ 3 w 20"/>
                <a:gd name="T9" fmla="*/ 19 h 19"/>
                <a:gd name="T10" fmla="*/ 0 w 20"/>
                <a:gd name="T11" fmla="*/ 17 h 19"/>
                <a:gd name="T12" fmla="*/ 6 w 20"/>
                <a:gd name="T13" fmla="*/ 11 h 19"/>
                <a:gd name="T14" fmla="*/ 6 w 20"/>
                <a:gd name="T15" fmla="*/ 3 h 1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0" h="19">
                  <a:moveTo>
                    <a:pt x="6" y="3"/>
                  </a:moveTo>
                  <a:lnTo>
                    <a:pt x="16" y="0"/>
                  </a:lnTo>
                  <a:lnTo>
                    <a:pt x="20" y="1"/>
                  </a:lnTo>
                  <a:lnTo>
                    <a:pt x="19" y="16"/>
                  </a:lnTo>
                  <a:lnTo>
                    <a:pt x="3" y="19"/>
                  </a:lnTo>
                  <a:lnTo>
                    <a:pt x="0" y="17"/>
                  </a:lnTo>
                  <a:lnTo>
                    <a:pt x="6" y="11"/>
                  </a:lnTo>
                  <a:lnTo>
                    <a:pt x="6" y="3"/>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222" name="Freeform 221"/>
            <p:cNvSpPr>
              <a:spLocks/>
            </p:cNvSpPr>
            <p:nvPr/>
          </p:nvSpPr>
          <p:spPr bwMode="auto">
            <a:xfrm>
              <a:off x="3246004" y="5219689"/>
              <a:ext cx="148783" cy="155326"/>
            </a:xfrm>
            <a:custGeom>
              <a:avLst/>
              <a:gdLst>
                <a:gd name="T0" fmla="*/ 3 w 90"/>
                <a:gd name="T1" fmla="*/ 2 h 100"/>
                <a:gd name="T2" fmla="*/ 14 w 90"/>
                <a:gd name="T3" fmla="*/ 0 h 100"/>
                <a:gd name="T4" fmla="*/ 35 w 90"/>
                <a:gd name="T5" fmla="*/ 16 h 100"/>
                <a:gd name="T6" fmla="*/ 41 w 90"/>
                <a:gd name="T7" fmla="*/ 15 h 100"/>
                <a:gd name="T8" fmla="*/ 61 w 90"/>
                <a:gd name="T9" fmla="*/ 29 h 100"/>
                <a:gd name="T10" fmla="*/ 77 w 90"/>
                <a:gd name="T11" fmla="*/ 40 h 100"/>
                <a:gd name="T12" fmla="*/ 89 w 90"/>
                <a:gd name="T13" fmla="*/ 54 h 100"/>
                <a:gd name="T14" fmla="*/ 83 w 90"/>
                <a:gd name="T15" fmla="*/ 64 h 100"/>
                <a:gd name="T16" fmla="*/ 90 w 90"/>
                <a:gd name="T17" fmla="*/ 76 h 100"/>
                <a:gd name="T18" fmla="*/ 84 w 90"/>
                <a:gd name="T19" fmla="*/ 89 h 100"/>
                <a:gd name="T20" fmla="*/ 67 w 90"/>
                <a:gd name="T21" fmla="*/ 100 h 100"/>
                <a:gd name="T22" fmla="*/ 53 w 90"/>
                <a:gd name="T23" fmla="*/ 96 h 100"/>
                <a:gd name="T24" fmla="*/ 44 w 90"/>
                <a:gd name="T25" fmla="*/ 98 h 100"/>
                <a:gd name="T26" fmla="*/ 27 w 90"/>
                <a:gd name="T27" fmla="*/ 89 h 100"/>
                <a:gd name="T28" fmla="*/ 15 w 90"/>
                <a:gd name="T29" fmla="*/ 90 h 100"/>
                <a:gd name="T30" fmla="*/ 2 w 90"/>
                <a:gd name="T31" fmla="*/ 79 h 100"/>
                <a:gd name="T32" fmla="*/ 1 w 90"/>
                <a:gd name="T33" fmla="*/ 65 h 100"/>
                <a:gd name="T34" fmla="*/ 4 w 90"/>
                <a:gd name="T35" fmla="*/ 61 h 100"/>
                <a:gd name="T36" fmla="*/ 0 w 90"/>
                <a:gd name="T37" fmla="*/ 40 h 100"/>
                <a:gd name="T38" fmla="*/ 2 w 90"/>
                <a:gd name="T39" fmla="*/ 19 h 100"/>
                <a:gd name="T40" fmla="*/ 3 w 90"/>
                <a:gd name="T41" fmla="*/ 2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90" h="100">
                  <a:moveTo>
                    <a:pt x="3" y="2"/>
                  </a:moveTo>
                  <a:lnTo>
                    <a:pt x="14" y="0"/>
                  </a:lnTo>
                  <a:lnTo>
                    <a:pt x="35" y="16"/>
                  </a:lnTo>
                  <a:lnTo>
                    <a:pt x="41" y="15"/>
                  </a:lnTo>
                  <a:lnTo>
                    <a:pt x="61" y="29"/>
                  </a:lnTo>
                  <a:lnTo>
                    <a:pt x="77" y="40"/>
                  </a:lnTo>
                  <a:lnTo>
                    <a:pt x="89" y="54"/>
                  </a:lnTo>
                  <a:lnTo>
                    <a:pt x="83" y="64"/>
                  </a:lnTo>
                  <a:lnTo>
                    <a:pt x="90" y="76"/>
                  </a:lnTo>
                  <a:lnTo>
                    <a:pt x="84" y="89"/>
                  </a:lnTo>
                  <a:lnTo>
                    <a:pt x="67" y="100"/>
                  </a:lnTo>
                  <a:lnTo>
                    <a:pt x="53" y="96"/>
                  </a:lnTo>
                  <a:lnTo>
                    <a:pt x="44" y="98"/>
                  </a:lnTo>
                  <a:lnTo>
                    <a:pt x="27" y="89"/>
                  </a:lnTo>
                  <a:lnTo>
                    <a:pt x="15" y="90"/>
                  </a:lnTo>
                  <a:lnTo>
                    <a:pt x="2" y="79"/>
                  </a:lnTo>
                  <a:lnTo>
                    <a:pt x="1" y="65"/>
                  </a:lnTo>
                  <a:lnTo>
                    <a:pt x="4" y="61"/>
                  </a:lnTo>
                  <a:lnTo>
                    <a:pt x="0" y="40"/>
                  </a:lnTo>
                  <a:lnTo>
                    <a:pt x="2" y="19"/>
                  </a:lnTo>
                  <a:lnTo>
                    <a:pt x="3" y="2"/>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223" name="Freeform 222"/>
            <p:cNvSpPr>
              <a:spLocks/>
            </p:cNvSpPr>
            <p:nvPr/>
          </p:nvSpPr>
          <p:spPr bwMode="auto">
            <a:xfrm>
              <a:off x="1067160" y="2394310"/>
              <a:ext cx="79351" cy="38832"/>
            </a:xfrm>
            <a:custGeom>
              <a:avLst/>
              <a:gdLst>
                <a:gd name="T0" fmla="*/ 25 w 48"/>
                <a:gd name="T1" fmla="*/ 17 h 25"/>
                <a:gd name="T2" fmla="*/ 3 w 48"/>
                <a:gd name="T3" fmla="*/ 25 h 25"/>
                <a:gd name="T4" fmla="*/ 0 w 48"/>
                <a:gd name="T5" fmla="*/ 19 h 25"/>
                <a:gd name="T6" fmla="*/ 7 w 48"/>
                <a:gd name="T7" fmla="*/ 10 h 25"/>
                <a:gd name="T8" fmla="*/ 28 w 48"/>
                <a:gd name="T9" fmla="*/ 3 h 25"/>
                <a:gd name="T10" fmla="*/ 40 w 48"/>
                <a:gd name="T11" fmla="*/ 0 h 25"/>
                <a:gd name="T12" fmla="*/ 48 w 48"/>
                <a:gd name="T13" fmla="*/ 2 h 25"/>
                <a:gd name="T14" fmla="*/ 48 w 48"/>
                <a:gd name="T15" fmla="*/ 8 h 25"/>
                <a:gd name="T16" fmla="*/ 25 w 48"/>
                <a:gd name="T17" fmla="*/ 17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8" h="25">
                  <a:moveTo>
                    <a:pt x="25" y="17"/>
                  </a:moveTo>
                  <a:lnTo>
                    <a:pt x="3" y="25"/>
                  </a:lnTo>
                  <a:lnTo>
                    <a:pt x="0" y="19"/>
                  </a:lnTo>
                  <a:lnTo>
                    <a:pt x="7" y="10"/>
                  </a:lnTo>
                  <a:lnTo>
                    <a:pt x="28" y="3"/>
                  </a:lnTo>
                  <a:lnTo>
                    <a:pt x="40" y="0"/>
                  </a:lnTo>
                  <a:lnTo>
                    <a:pt x="48" y="2"/>
                  </a:lnTo>
                  <a:lnTo>
                    <a:pt x="48" y="8"/>
                  </a:lnTo>
                  <a:lnTo>
                    <a:pt x="25" y="17"/>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224" name="Freeform 209"/>
            <p:cNvSpPr>
              <a:spLocks/>
            </p:cNvSpPr>
            <p:nvPr/>
          </p:nvSpPr>
          <p:spPr bwMode="auto">
            <a:xfrm>
              <a:off x="720000" y="2012207"/>
              <a:ext cx="1127445" cy="492384"/>
            </a:xfrm>
            <a:custGeom>
              <a:avLst/>
              <a:gdLst>
                <a:gd name="T0" fmla="*/ 542 w 682"/>
                <a:gd name="T1" fmla="*/ 8 h 317"/>
                <a:gd name="T2" fmla="*/ 572 w 682"/>
                <a:gd name="T3" fmla="*/ 16 h 317"/>
                <a:gd name="T4" fmla="*/ 630 w 682"/>
                <a:gd name="T5" fmla="*/ 21 h 317"/>
                <a:gd name="T6" fmla="*/ 671 w 682"/>
                <a:gd name="T7" fmla="*/ 26 h 317"/>
                <a:gd name="T8" fmla="*/ 598 w 682"/>
                <a:gd name="T9" fmla="*/ 94 h 317"/>
                <a:gd name="T10" fmla="*/ 501 w 682"/>
                <a:gd name="T11" fmla="*/ 207 h 317"/>
                <a:gd name="T12" fmla="*/ 529 w 682"/>
                <a:gd name="T13" fmla="*/ 217 h 317"/>
                <a:gd name="T14" fmla="*/ 550 w 682"/>
                <a:gd name="T15" fmla="*/ 229 h 317"/>
                <a:gd name="T16" fmla="*/ 547 w 682"/>
                <a:gd name="T17" fmla="*/ 274 h 317"/>
                <a:gd name="T18" fmla="*/ 536 w 682"/>
                <a:gd name="T19" fmla="*/ 309 h 317"/>
                <a:gd name="T20" fmla="*/ 536 w 682"/>
                <a:gd name="T21" fmla="*/ 278 h 317"/>
                <a:gd name="T22" fmla="*/ 526 w 682"/>
                <a:gd name="T23" fmla="*/ 242 h 317"/>
                <a:gd name="T24" fmla="*/ 480 w 682"/>
                <a:gd name="T25" fmla="*/ 216 h 317"/>
                <a:gd name="T26" fmla="*/ 429 w 682"/>
                <a:gd name="T27" fmla="*/ 207 h 317"/>
                <a:gd name="T28" fmla="*/ 380 w 682"/>
                <a:gd name="T29" fmla="*/ 194 h 317"/>
                <a:gd name="T30" fmla="*/ 338 w 682"/>
                <a:gd name="T31" fmla="*/ 213 h 317"/>
                <a:gd name="T32" fmla="*/ 307 w 682"/>
                <a:gd name="T33" fmla="*/ 212 h 317"/>
                <a:gd name="T34" fmla="*/ 358 w 682"/>
                <a:gd name="T35" fmla="*/ 183 h 317"/>
                <a:gd name="T36" fmla="*/ 267 w 682"/>
                <a:gd name="T37" fmla="*/ 220 h 317"/>
                <a:gd name="T38" fmla="*/ 213 w 682"/>
                <a:gd name="T39" fmla="*/ 251 h 317"/>
                <a:gd name="T40" fmla="*/ 145 w 682"/>
                <a:gd name="T41" fmla="*/ 276 h 317"/>
                <a:gd name="T42" fmla="*/ 95 w 682"/>
                <a:gd name="T43" fmla="*/ 292 h 317"/>
                <a:gd name="T44" fmla="*/ 32 w 682"/>
                <a:gd name="T45" fmla="*/ 311 h 317"/>
                <a:gd name="T46" fmla="*/ 28 w 682"/>
                <a:gd name="T47" fmla="*/ 304 h 317"/>
                <a:gd name="T48" fmla="*/ 98 w 682"/>
                <a:gd name="T49" fmla="*/ 285 h 317"/>
                <a:gd name="T50" fmla="*/ 155 w 682"/>
                <a:gd name="T51" fmla="*/ 261 h 317"/>
                <a:gd name="T52" fmla="*/ 213 w 682"/>
                <a:gd name="T53" fmla="*/ 228 h 317"/>
                <a:gd name="T54" fmla="*/ 172 w 682"/>
                <a:gd name="T55" fmla="*/ 238 h 317"/>
                <a:gd name="T56" fmla="*/ 167 w 682"/>
                <a:gd name="T57" fmla="*/ 225 h 317"/>
                <a:gd name="T58" fmla="*/ 146 w 682"/>
                <a:gd name="T59" fmla="*/ 221 h 317"/>
                <a:gd name="T60" fmla="*/ 132 w 682"/>
                <a:gd name="T61" fmla="*/ 211 h 317"/>
                <a:gd name="T62" fmla="*/ 139 w 682"/>
                <a:gd name="T63" fmla="*/ 186 h 317"/>
                <a:gd name="T64" fmla="*/ 183 w 682"/>
                <a:gd name="T65" fmla="*/ 157 h 317"/>
                <a:gd name="T66" fmla="*/ 220 w 682"/>
                <a:gd name="T67" fmla="*/ 149 h 317"/>
                <a:gd name="T68" fmla="*/ 270 w 682"/>
                <a:gd name="T69" fmla="*/ 136 h 317"/>
                <a:gd name="T70" fmla="*/ 295 w 682"/>
                <a:gd name="T71" fmla="*/ 117 h 317"/>
                <a:gd name="T72" fmla="*/ 256 w 682"/>
                <a:gd name="T73" fmla="*/ 125 h 317"/>
                <a:gd name="T74" fmla="*/ 213 w 682"/>
                <a:gd name="T75" fmla="*/ 119 h 317"/>
                <a:gd name="T76" fmla="*/ 246 w 682"/>
                <a:gd name="T77" fmla="*/ 93 h 317"/>
                <a:gd name="T78" fmla="*/ 286 w 682"/>
                <a:gd name="T79" fmla="*/ 93 h 317"/>
                <a:gd name="T80" fmla="*/ 313 w 682"/>
                <a:gd name="T81" fmla="*/ 74 h 317"/>
                <a:gd name="T82" fmla="*/ 305 w 682"/>
                <a:gd name="T83" fmla="*/ 52 h 317"/>
                <a:gd name="T84" fmla="*/ 380 w 682"/>
                <a:gd name="T85" fmla="*/ 34 h 317"/>
                <a:gd name="T86" fmla="*/ 439 w 682"/>
                <a:gd name="T87" fmla="*/ 16 h 317"/>
                <a:gd name="T88" fmla="*/ 519 w 682"/>
                <a:gd name="T89" fmla="*/ 0 h 3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682" h="317">
                  <a:moveTo>
                    <a:pt x="533" y="4"/>
                  </a:moveTo>
                  <a:lnTo>
                    <a:pt x="531" y="12"/>
                  </a:lnTo>
                  <a:lnTo>
                    <a:pt x="542" y="8"/>
                  </a:lnTo>
                  <a:lnTo>
                    <a:pt x="562" y="9"/>
                  </a:lnTo>
                  <a:lnTo>
                    <a:pt x="556" y="13"/>
                  </a:lnTo>
                  <a:lnTo>
                    <a:pt x="572" y="16"/>
                  </a:lnTo>
                  <a:lnTo>
                    <a:pt x="587" y="14"/>
                  </a:lnTo>
                  <a:lnTo>
                    <a:pt x="607" y="20"/>
                  </a:lnTo>
                  <a:lnTo>
                    <a:pt x="630" y="21"/>
                  </a:lnTo>
                  <a:lnTo>
                    <a:pt x="637" y="23"/>
                  </a:lnTo>
                  <a:lnTo>
                    <a:pt x="658" y="21"/>
                  </a:lnTo>
                  <a:lnTo>
                    <a:pt x="671" y="26"/>
                  </a:lnTo>
                  <a:lnTo>
                    <a:pt x="682" y="28"/>
                  </a:lnTo>
                  <a:lnTo>
                    <a:pt x="682" y="28"/>
                  </a:lnTo>
                  <a:lnTo>
                    <a:pt x="598" y="94"/>
                  </a:lnTo>
                  <a:lnTo>
                    <a:pt x="478" y="201"/>
                  </a:lnTo>
                  <a:lnTo>
                    <a:pt x="492" y="202"/>
                  </a:lnTo>
                  <a:lnTo>
                    <a:pt x="501" y="207"/>
                  </a:lnTo>
                  <a:lnTo>
                    <a:pt x="503" y="215"/>
                  </a:lnTo>
                  <a:lnTo>
                    <a:pt x="503" y="228"/>
                  </a:lnTo>
                  <a:lnTo>
                    <a:pt x="529" y="217"/>
                  </a:lnTo>
                  <a:lnTo>
                    <a:pt x="549" y="211"/>
                  </a:lnTo>
                  <a:lnTo>
                    <a:pt x="548" y="221"/>
                  </a:lnTo>
                  <a:lnTo>
                    <a:pt x="550" y="229"/>
                  </a:lnTo>
                  <a:lnTo>
                    <a:pt x="555" y="238"/>
                  </a:lnTo>
                  <a:lnTo>
                    <a:pt x="552" y="252"/>
                  </a:lnTo>
                  <a:lnTo>
                    <a:pt x="547" y="274"/>
                  </a:lnTo>
                  <a:lnTo>
                    <a:pt x="562" y="287"/>
                  </a:lnTo>
                  <a:lnTo>
                    <a:pt x="552" y="299"/>
                  </a:lnTo>
                  <a:lnTo>
                    <a:pt x="536" y="309"/>
                  </a:lnTo>
                  <a:lnTo>
                    <a:pt x="533" y="301"/>
                  </a:lnTo>
                  <a:lnTo>
                    <a:pt x="525" y="295"/>
                  </a:lnTo>
                  <a:lnTo>
                    <a:pt x="536" y="278"/>
                  </a:lnTo>
                  <a:lnTo>
                    <a:pt x="530" y="262"/>
                  </a:lnTo>
                  <a:lnTo>
                    <a:pt x="539" y="244"/>
                  </a:lnTo>
                  <a:lnTo>
                    <a:pt x="526" y="242"/>
                  </a:lnTo>
                  <a:lnTo>
                    <a:pt x="503" y="242"/>
                  </a:lnTo>
                  <a:lnTo>
                    <a:pt x="491" y="236"/>
                  </a:lnTo>
                  <a:lnTo>
                    <a:pt x="480" y="216"/>
                  </a:lnTo>
                  <a:lnTo>
                    <a:pt x="470" y="212"/>
                  </a:lnTo>
                  <a:lnTo>
                    <a:pt x="451" y="205"/>
                  </a:lnTo>
                  <a:lnTo>
                    <a:pt x="429" y="207"/>
                  </a:lnTo>
                  <a:lnTo>
                    <a:pt x="409" y="198"/>
                  </a:lnTo>
                  <a:lnTo>
                    <a:pt x="401" y="190"/>
                  </a:lnTo>
                  <a:lnTo>
                    <a:pt x="380" y="194"/>
                  </a:lnTo>
                  <a:lnTo>
                    <a:pt x="369" y="207"/>
                  </a:lnTo>
                  <a:lnTo>
                    <a:pt x="359" y="209"/>
                  </a:lnTo>
                  <a:lnTo>
                    <a:pt x="338" y="213"/>
                  </a:lnTo>
                  <a:lnTo>
                    <a:pt x="318" y="219"/>
                  </a:lnTo>
                  <a:lnTo>
                    <a:pt x="297" y="223"/>
                  </a:lnTo>
                  <a:lnTo>
                    <a:pt x="307" y="212"/>
                  </a:lnTo>
                  <a:lnTo>
                    <a:pt x="335" y="193"/>
                  </a:lnTo>
                  <a:lnTo>
                    <a:pt x="357" y="187"/>
                  </a:lnTo>
                  <a:lnTo>
                    <a:pt x="358" y="183"/>
                  </a:lnTo>
                  <a:lnTo>
                    <a:pt x="328" y="193"/>
                  </a:lnTo>
                  <a:lnTo>
                    <a:pt x="303" y="206"/>
                  </a:lnTo>
                  <a:lnTo>
                    <a:pt x="267" y="220"/>
                  </a:lnTo>
                  <a:lnTo>
                    <a:pt x="267" y="229"/>
                  </a:lnTo>
                  <a:lnTo>
                    <a:pt x="238" y="243"/>
                  </a:lnTo>
                  <a:lnTo>
                    <a:pt x="213" y="251"/>
                  </a:lnTo>
                  <a:lnTo>
                    <a:pt x="192" y="257"/>
                  </a:lnTo>
                  <a:lnTo>
                    <a:pt x="179" y="266"/>
                  </a:lnTo>
                  <a:lnTo>
                    <a:pt x="145" y="276"/>
                  </a:lnTo>
                  <a:lnTo>
                    <a:pt x="130" y="285"/>
                  </a:lnTo>
                  <a:lnTo>
                    <a:pt x="104" y="294"/>
                  </a:lnTo>
                  <a:lnTo>
                    <a:pt x="95" y="292"/>
                  </a:lnTo>
                  <a:lnTo>
                    <a:pt x="75" y="298"/>
                  </a:lnTo>
                  <a:lnTo>
                    <a:pt x="52" y="304"/>
                  </a:lnTo>
                  <a:lnTo>
                    <a:pt x="32" y="311"/>
                  </a:lnTo>
                  <a:lnTo>
                    <a:pt x="0" y="317"/>
                  </a:lnTo>
                  <a:lnTo>
                    <a:pt x="1" y="313"/>
                  </a:lnTo>
                  <a:lnTo>
                    <a:pt x="28" y="304"/>
                  </a:lnTo>
                  <a:lnTo>
                    <a:pt x="49" y="298"/>
                  </a:lnTo>
                  <a:lnTo>
                    <a:pt x="77" y="287"/>
                  </a:lnTo>
                  <a:lnTo>
                    <a:pt x="98" y="285"/>
                  </a:lnTo>
                  <a:lnTo>
                    <a:pt x="114" y="277"/>
                  </a:lnTo>
                  <a:lnTo>
                    <a:pt x="148" y="265"/>
                  </a:lnTo>
                  <a:lnTo>
                    <a:pt x="155" y="261"/>
                  </a:lnTo>
                  <a:lnTo>
                    <a:pt x="174" y="254"/>
                  </a:lnTo>
                  <a:lnTo>
                    <a:pt x="192" y="239"/>
                  </a:lnTo>
                  <a:lnTo>
                    <a:pt x="213" y="228"/>
                  </a:lnTo>
                  <a:lnTo>
                    <a:pt x="189" y="234"/>
                  </a:lnTo>
                  <a:lnTo>
                    <a:pt x="188" y="231"/>
                  </a:lnTo>
                  <a:lnTo>
                    <a:pt x="172" y="238"/>
                  </a:lnTo>
                  <a:lnTo>
                    <a:pt x="173" y="228"/>
                  </a:lnTo>
                  <a:lnTo>
                    <a:pt x="161" y="235"/>
                  </a:lnTo>
                  <a:lnTo>
                    <a:pt x="167" y="225"/>
                  </a:lnTo>
                  <a:lnTo>
                    <a:pt x="143" y="233"/>
                  </a:lnTo>
                  <a:lnTo>
                    <a:pt x="134" y="233"/>
                  </a:lnTo>
                  <a:lnTo>
                    <a:pt x="146" y="221"/>
                  </a:lnTo>
                  <a:lnTo>
                    <a:pt x="157" y="214"/>
                  </a:lnTo>
                  <a:lnTo>
                    <a:pt x="156" y="207"/>
                  </a:lnTo>
                  <a:lnTo>
                    <a:pt x="132" y="211"/>
                  </a:lnTo>
                  <a:lnTo>
                    <a:pt x="131" y="202"/>
                  </a:lnTo>
                  <a:lnTo>
                    <a:pt x="126" y="197"/>
                  </a:lnTo>
                  <a:lnTo>
                    <a:pt x="139" y="186"/>
                  </a:lnTo>
                  <a:lnTo>
                    <a:pt x="138" y="178"/>
                  </a:lnTo>
                  <a:lnTo>
                    <a:pt x="158" y="167"/>
                  </a:lnTo>
                  <a:lnTo>
                    <a:pt x="183" y="157"/>
                  </a:lnTo>
                  <a:lnTo>
                    <a:pt x="201" y="147"/>
                  </a:lnTo>
                  <a:lnTo>
                    <a:pt x="214" y="146"/>
                  </a:lnTo>
                  <a:lnTo>
                    <a:pt x="220" y="149"/>
                  </a:lnTo>
                  <a:lnTo>
                    <a:pt x="243" y="140"/>
                  </a:lnTo>
                  <a:lnTo>
                    <a:pt x="252" y="142"/>
                  </a:lnTo>
                  <a:lnTo>
                    <a:pt x="270" y="136"/>
                  </a:lnTo>
                  <a:lnTo>
                    <a:pt x="279" y="127"/>
                  </a:lnTo>
                  <a:lnTo>
                    <a:pt x="275" y="124"/>
                  </a:lnTo>
                  <a:lnTo>
                    <a:pt x="295" y="117"/>
                  </a:lnTo>
                  <a:lnTo>
                    <a:pt x="286" y="117"/>
                  </a:lnTo>
                  <a:lnTo>
                    <a:pt x="266" y="121"/>
                  </a:lnTo>
                  <a:lnTo>
                    <a:pt x="256" y="125"/>
                  </a:lnTo>
                  <a:lnTo>
                    <a:pt x="251" y="121"/>
                  </a:lnTo>
                  <a:lnTo>
                    <a:pt x="228" y="123"/>
                  </a:lnTo>
                  <a:lnTo>
                    <a:pt x="213" y="119"/>
                  </a:lnTo>
                  <a:lnTo>
                    <a:pt x="218" y="111"/>
                  </a:lnTo>
                  <a:lnTo>
                    <a:pt x="215" y="101"/>
                  </a:lnTo>
                  <a:lnTo>
                    <a:pt x="246" y="93"/>
                  </a:lnTo>
                  <a:lnTo>
                    <a:pt x="289" y="84"/>
                  </a:lnTo>
                  <a:lnTo>
                    <a:pt x="300" y="84"/>
                  </a:lnTo>
                  <a:lnTo>
                    <a:pt x="286" y="93"/>
                  </a:lnTo>
                  <a:lnTo>
                    <a:pt x="316" y="92"/>
                  </a:lnTo>
                  <a:lnTo>
                    <a:pt x="320" y="81"/>
                  </a:lnTo>
                  <a:lnTo>
                    <a:pt x="313" y="74"/>
                  </a:lnTo>
                  <a:lnTo>
                    <a:pt x="317" y="65"/>
                  </a:lnTo>
                  <a:lnTo>
                    <a:pt x="315" y="58"/>
                  </a:lnTo>
                  <a:lnTo>
                    <a:pt x="305" y="52"/>
                  </a:lnTo>
                  <a:lnTo>
                    <a:pt x="327" y="43"/>
                  </a:lnTo>
                  <a:lnTo>
                    <a:pt x="351" y="42"/>
                  </a:lnTo>
                  <a:lnTo>
                    <a:pt x="380" y="34"/>
                  </a:lnTo>
                  <a:lnTo>
                    <a:pt x="397" y="26"/>
                  </a:lnTo>
                  <a:lnTo>
                    <a:pt x="423" y="18"/>
                  </a:lnTo>
                  <a:lnTo>
                    <a:pt x="439" y="16"/>
                  </a:lnTo>
                  <a:lnTo>
                    <a:pt x="475" y="8"/>
                  </a:lnTo>
                  <a:lnTo>
                    <a:pt x="485" y="9"/>
                  </a:lnTo>
                  <a:lnTo>
                    <a:pt x="519" y="0"/>
                  </a:lnTo>
                  <a:lnTo>
                    <a:pt x="533" y="4"/>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225" name="Freeform 210"/>
            <p:cNvSpPr>
              <a:spLocks/>
            </p:cNvSpPr>
            <p:nvPr/>
          </p:nvSpPr>
          <p:spPr bwMode="auto">
            <a:xfrm>
              <a:off x="1449037" y="2659918"/>
              <a:ext cx="1654798" cy="778183"/>
            </a:xfrm>
            <a:custGeom>
              <a:avLst/>
              <a:gdLst>
                <a:gd name="T0" fmla="*/ 595 w 1001"/>
                <a:gd name="T1" fmla="*/ 16 h 501"/>
                <a:gd name="T2" fmla="*/ 655 w 1001"/>
                <a:gd name="T3" fmla="*/ 28 h 501"/>
                <a:gd name="T4" fmla="*/ 701 w 1001"/>
                <a:gd name="T5" fmla="*/ 38 h 501"/>
                <a:gd name="T6" fmla="*/ 724 w 1001"/>
                <a:gd name="T7" fmla="*/ 58 h 501"/>
                <a:gd name="T8" fmla="*/ 729 w 1001"/>
                <a:gd name="T9" fmla="*/ 64 h 501"/>
                <a:gd name="T10" fmla="*/ 733 w 1001"/>
                <a:gd name="T11" fmla="*/ 73 h 501"/>
                <a:gd name="T12" fmla="*/ 730 w 1001"/>
                <a:gd name="T13" fmla="*/ 131 h 501"/>
                <a:gd name="T14" fmla="*/ 712 w 1001"/>
                <a:gd name="T15" fmla="*/ 155 h 501"/>
                <a:gd name="T16" fmla="*/ 762 w 1001"/>
                <a:gd name="T17" fmla="*/ 144 h 501"/>
                <a:gd name="T18" fmla="*/ 788 w 1001"/>
                <a:gd name="T19" fmla="*/ 121 h 501"/>
                <a:gd name="T20" fmla="*/ 836 w 1001"/>
                <a:gd name="T21" fmla="*/ 110 h 501"/>
                <a:gd name="T22" fmla="*/ 896 w 1001"/>
                <a:gd name="T23" fmla="*/ 90 h 501"/>
                <a:gd name="T24" fmla="*/ 943 w 1001"/>
                <a:gd name="T25" fmla="*/ 80 h 501"/>
                <a:gd name="T26" fmla="*/ 984 w 1001"/>
                <a:gd name="T27" fmla="*/ 45 h 501"/>
                <a:gd name="T28" fmla="*/ 999 w 1001"/>
                <a:gd name="T29" fmla="*/ 87 h 501"/>
                <a:gd name="T30" fmla="*/ 940 w 1001"/>
                <a:gd name="T31" fmla="*/ 117 h 501"/>
                <a:gd name="T32" fmla="*/ 922 w 1001"/>
                <a:gd name="T33" fmla="*/ 155 h 501"/>
                <a:gd name="T34" fmla="*/ 930 w 1001"/>
                <a:gd name="T35" fmla="*/ 159 h 501"/>
                <a:gd name="T36" fmla="*/ 888 w 1001"/>
                <a:gd name="T37" fmla="*/ 166 h 501"/>
                <a:gd name="T38" fmla="*/ 892 w 1001"/>
                <a:gd name="T39" fmla="*/ 173 h 501"/>
                <a:gd name="T40" fmla="*/ 850 w 1001"/>
                <a:gd name="T41" fmla="*/ 183 h 501"/>
                <a:gd name="T42" fmla="*/ 830 w 1001"/>
                <a:gd name="T43" fmla="*/ 209 h 501"/>
                <a:gd name="T44" fmla="*/ 826 w 1001"/>
                <a:gd name="T45" fmla="*/ 217 h 501"/>
                <a:gd name="T46" fmla="*/ 801 w 1001"/>
                <a:gd name="T47" fmla="*/ 249 h 501"/>
                <a:gd name="T48" fmla="*/ 801 w 1001"/>
                <a:gd name="T49" fmla="*/ 219 h 501"/>
                <a:gd name="T50" fmla="*/ 796 w 1001"/>
                <a:gd name="T51" fmla="*/ 255 h 501"/>
                <a:gd name="T52" fmla="*/ 782 w 1001"/>
                <a:gd name="T53" fmla="*/ 300 h 501"/>
                <a:gd name="T54" fmla="*/ 729 w 1001"/>
                <a:gd name="T55" fmla="*/ 327 h 501"/>
                <a:gd name="T56" fmla="*/ 679 w 1001"/>
                <a:gd name="T57" fmla="*/ 369 h 501"/>
                <a:gd name="T58" fmla="*/ 680 w 1001"/>
                <a:gd name="T59" fmla="*/ 431 h 501"/>
                <a:gd name="T60" fmla="*/ 676 w 1001"/>
                <a:gd name="T61" fmla="*/ 486 h 501"/>
                <a:gd name="T62" fmla="*/ 654 w 1001"/>
                <a:gd name="T63" fmla="*/ 490 h 501"/>
                <a:gd name="T64" fmla="*/ 636 w 1001"/>
                <a:gd name="T65" fmla="*/ 443 h 501"/>
                <a:gd name="T66" fmla="*/ 624 w 1001"/>
                <a:gd name="T67" fmla="*/ 397 h 501"/>
                <a:gd name="T68" fmla="*/ 585 w 1001"/>
                <a:gd name="T69" fmla="*/ 391 h 501"/>
                <a:gd name="T70" fmla="*/ 528 w 1001"/>
                <a:gd name="T71" fmla="*/ 396 h 501"/>
                <a:gd name="T72" fmla="*/ 526 w 1001"/>
                <a:gd name="T73" fmla="*/ 417 h 501"/>
                <a:gd name="T74" fmla="*/ 489 w 1001"/>
                <a:gd name="T75" fmla="*/ 406 h 501"/>
                <a:gd name="T76" fmla="*/ 434 w 1001"/>
                <a:gd name="T77" fmla="*/ 410 h 501"/>
                <a:gd name="T78" fmla="*/ 376 w 1001"/>
                <a:gd name="T79" fmla="*/ 454 h 501"/>
                <a:gd name="T80" fmla="*/ 366 w 1001"/>
                <a:gd name="T81" fmla="*/ 486 h 501"/>
                <a:gd name="T82" fmla="*/ 339 w 1001"/>
                <a:gd name="T83" fmla="*/ 450 h 501"/>
                <a:gd name="T84" fmla="*/ 313 w 1001"/>
                <a:gd name="T85" fmla="*/ 404 h 501"/>
                <a:gd name="T86" fmla="*/ 262 w 1001"/>
                <a:gd name="T87" fmla="*/ 408 h 501"/>
                <a:gd name="T88" fmla="*/ 244 w 1001"/>
                <a:gd name="T89" fmla="*/ 370 h 501"/>
                <a:gd name="T90" fmla="*/ 193 w 1001"/>
                <a:gd name="T91" fmla="*/ 371 h 501"/>
                <a:gd name="T92" fmla="*/ 102 w 1001"/>
                <a:gd name="T93" fmla="*/ 343 h 501"/>
                <a:gd name="T94" fmla="*/ 53 w 1001"/>
                <a:gd name="T95" fmla="*/ 324 h 501"/>
                <a:gd name="T96" fmla="*/ 33 w 1001"/>
                <a:gd name="T97" fmla="*/ 309 h 501"/>
                <a:gd name="T98" fmla="*/ 8 w 1001"/>
                <a:gd name="T99" fmla="*/ 272 h 501"/>
                <a:gd name="T100" fmla="*/ 0 w 1001"/>
                <a:gd name="T101" fmla="*/ 214 h 501"/>
                <a:gd name="T102" fmla="*/ 23 w 1001"/>
                <a:gd name="T103" fmla="*/ 151 h 501"/>
                <a:gd name="T104" fmla="*/ 69 w 1001"/>
                <a:gd name="T105" fmla="*/ 79 h 501"/>
                <a:gd name="T106" fmla="*/ 94 w 1001"/>
                <a:gd name="T107" fmla="*/ 21 h 501"/>
                <a:gd name="T108" fmla="*/ 124 w 1001"/>
                <a:gd name="T109" fmla="*/ 25 h 501"/>
                <a:gd name="T110" fmla="*/ 239 w 1001"/>
                <a:gd name="T111" fmla="*/ 8 h 501"/>
                <a:gd name="T112" fmla="*/ 432 w 1001"/>
                <a:gd name="T113" fmla="*/ 8 h 501"/>
                <a:gd name="T114" fmla="*/ 579 w 1001"/>
                <a:gd name="T115" fmla="*/ 0 h 5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001" h="501">
                  <a:moveTo>
                    <a:pt x="584" y="0"/>
                  </a:moveTo>
                  <a:lnTo>
                    <a:pt x="582" y="11"/>
                  </a:lnTo>
                  <a:lnTo>
                    <a:pt x="585" y="15"/>
                  </a:lnTo>
                  <a:lnTo>
                    <a:pt x="595" y="16"/>
                  </a:lnTo>
                  <a:lnTo>
                    <a:pt x="610" y="19"/>
                  </a:lnTo>
                  <a:lnTo>
                    <a:pt x="623" y="26"/>
                  </a:lnTo>
                  <a:lnTo>
                    <a:pt x="637" y="23"/>
                  </a:lnTo>
                  <a:lnTo>
                    <a:pt x="655" y="28"/>
                  </a:lnTo>
                  <a:lnTo>
                    <a:pt x="660" y="28"/>
                  </a:lnTo>
                  <a:lnTo>
                    <a:pt x="677" y="22"/>
                  </a:lnTo>
                  <a:lnTo>
                    <a:pt x="689" y="30"/>
                  </a:lnTo>
                  <a:lnTo>
                    <a:pt x="701" y="38"/>
                  </a:lnTo>
                  <a:lnTo>
                    <a:pt x="711" y="44"/>
                  </a:lnTo>
                  <a:lnTo>
                    <a:pt x="721" y="51"/>
                  </a:lnTo>
                  <a:lnTo>
                    <a:pt x="721" y="56"/>
                  </a:lnTo>
                  <a:lnTo>
                    <a:pt x="724" y="58"/>
                  </a:lnTo>
                  <a:lnTo>
                    <a:pt x="722" y="60"/>
                  </a:lnTo>
                  <a:lnTo>
                    <a:pt x="726" y="61"/>
                  </a:lnTo>
                  <a:lnTo>
                    <a:pt x="730" y="59"/>
                  </a:lnTo>
                  <a:lnTo>
                    <a:pt x="729" y="64"/>
                  </a:lnTo>
                  <a:lnTo>
                    <a:pt x="731" y="67"/>
                  </a:lnTo>
                  <a:lnTo>
                    <a:pt x="735" y="67"/>
                  </a:lnTo>
                  <a:lnTo>
                    <a:pt x="737" y="69"/>
                  </a:lnTo>
                  <a:lnTo>
                    <a:pt x="733" y="73"/>
                  </a:lnTo>
                  <a:lnTo>
                    <a:pt x="747" y="83"/>
                  </a:lnTo>
                  <a:lnTo>
                    <a:pt x="743" y="101"/>
                  </a:lnTo>
                  <a:lnTo>
                    <a:pt x="739" y="119"/>
                  </a:lnTo>
                  <a:lnTo>
                    <a:pt x="730" y="131"/>
                  </a:lnTo>
                  <a:lnTo>
                    <a:pt x="718" y="142"/>
                  </a:lnTo>
                  <a:lnTo>
                    <a:pt x="712" y="150"/>
                  </a:lnTo>
                  <a:lnTo>
                    <a:pt x="711" y="152"/>
                  </a:lnTo>
                  <a:lnTo>
                    <a:pt x="712" y="155"/>
                  </a:lnTo>
                  <a:lnTo>
                    <a:pt x="716" y="158"/>
                  </a:lnTo>
                  <a:lnTo>
                    <a:pt x="720" y="158"/>
                  </a:lnTo>
                  <a:lnTo>
                    <a:pt x="744" y="147"/>
                  </a:lnTo>
                  <a:lnTo>
                    <a:pt x="762" y="144"/>
                  </a:lnTo>
                  <a:lnTo>
                    <a:pt x="788" y="133"/>
                  </a:lnTo>
                  <a:lnTo>
                    <a:pt x="789" y="132"/>
                  </a:lnTo>
                  <a:lnTo>
                    <a:pt x="789" y="125"/>
                  </a:lnTo>
                  <a:lnTo>
                    <a:pt x="788" y="121"/>
                  </a:lnTo>
                  <a:lnTo>
                    <a:pt x="797" y="118"/>
                  </a:lnTo>
                  <a:lnTo>
                    <a:pt x="813" y="118"/>
                  </a:lnTo>
                  <a:lnTo>
                    <a:pt x="828" y="118"/>
                  </a:lnTo>
                  <a:lnTo>
                    <a:pt x="836" y="110"/>
                  </a:lnTo>
                  <a:lnTo>
                    <a:pt x="839" y="108"/>
                  </a:lnTo>
                  <a:lnTo>
                    <a:pt x="862" y="93"/>
                  </a:lnTo>
                  <a:lnTo>
                    <a:pt x="870" y="90"/>
                  </a:lnTo>
                  <a:lnTo>
                    <a:pt x="896" y="90"/>
                  </a:lnTo>
                  <a:lnTo>
                    <a:pt x="926" y="90"/>
                  </a:lnTo>
                  <a:lnTo>
                    <a:pt x="929" y="84"/>
                  </a:lnTo>
                  <a:lnTo>
                    <a:pt x="935" y="83"/>
                  </a:lnTo>
                  <a:lnTo>
                    <a:pt x="943" y="80"/>
                  </a:lnTo>
                  <a:lnTo>
                    <a:pt x="952" y="71"/>
                  </a:lnTo>
                  <a:lnTo>
                    <a:pt x="962" y="55"/>
                  </a:lnTo>
                  <a:lnTo>
                    <a:pt x="980" y="40"/>
                  </a:lnTo>
                  <a:lnTo>
                    <a:pt x="984" y="45"/>
                  </a:lnTo>
                  <a:lnTo>
                    <a:pt x="996" y="42"/>
                  </a:lnTo>
                  <a:lnTo>
                    <a:pt x="1001" y="48"/>
                  </a:lnTo>
                  <a:lnTo>
                    <a:pt x="992" y="75"/>
                  </a:lnTo>
                  <a:lnTo>
                    <a:pt x="999" y="87"/>
                  </a:lnTo>
                  <a:lnTo>
                    <a:pt x="999" y="94"/>
                  </a:lnTo>
                  <a:lnTo>
                    <a:pt x="979" y="103"/>
                  </a:lnTo>
                  <a:lnTo>
                    <a:pt x="959" y="111"/>
                  </a:lnTo>
                  <a:lnTo>
                    <a:pt x="940" y="117"/>
                  </a:lnTo>
                  <a:lnTo>
                    <a:pt x="927" y="129"/>
                  </a:lnTo>
                  <a:lnTo>
                    <a:pt x="923" y="133"/>
                  </a:lnTo>
                  <a:lnTo>
                    <a:pt x="920" y="144"/>
                  </a:lnTo>
                  <a:lnTo>
                    <a:pt x="922" y="155"/>
                  </a:lnTo>
                  <a:lnTo>
                    <a:pt x="929" y="156"/>
                  </a:lnTo>
                  <a:lnTo>
                    <a:pt x="929" y="148"/>
                  </a:lnTo>
                  <a:lnTo>
                    <a:pt x="933" y="153"/>
                  </a:lnTo>
                  <a:lnTo>
                    <a:pt x="930" y="159"/>
                  </a:lnTo>
                  <a:lnTo>
                    <a:pt x="917" y="162"/>
                  </a:lnTo>
                  <a:lnTo>
                    <a:pt x="909" y="162"/>
                  </a:lnTo>
                  <a:lnTo>
                    <a:pt x="896" y="165"/>
                  </a:lnTo>
                  <a:lnTo>
                    <a:pt x="888" y="166"/>
                  </a:lnTo>
                  <a:lnTo>
                    <a:pt x="878" y="167"/>
                  </a:lnTo>
                  <a:lnTo>
                    <a:pt x="862" y="173"/>
                  </a:lnTo>
                  <a:lnTo>
                    <a:pt x="888" y="169"/>
                  </a:lnTo>
                  <a:lnTo>
                    <a:pt x="892" y="173"/>
                  </a:lnTo>
                  <a:lnTo>
                    <a:pt x="867" y="179"/>
                  </a:lnTo>
                  <a:lnTo>
                    <a:pt x="856" y="179"/>
                  </a:lnTo>
                  <a:lnTo>
                    <a:pt x="857" y="177"/>
                  </a:lnTo>
                  <a:lnTo>
                    <a:pt x="850" y="183"/>
                  </a:lnTo>
                  <a:lnTo>
                    <a:pt x="855" y="183"/>
                  </a:lnTo>
                  <a:lnTo>
                    <a:pt x="847" y="198"/>
                  </a:lnTo>
                  <a:lnTo>
                    <a:pt x="830" y="214"/>
                  </a:lnTo>
                  <a:lnTo>
                    <a:pt x="830" y="209"/>
                  </a:lnTo>
                  <a:lnTo>
                    <a:pt x="827" y="208"/>
                  </a:lnTo>
                  <a:lnTo>
                    <a:pt x="823" y="203"/>
                  </a:lnTo>
                  <a:lnTo>
                    <a:pt x="823" y="214"/>
                  </a:lnTo>
                  <a:lnTo>
                    <a:pt x="826" y="217"/>
                  </a:lnTo>
                  <a:lnTo>
                    <a:pt x="824" y="225"/>
                  </a:lnTo>
                  <a:lnTo>
                    <a:pt x="817" y="233"/>
                  </a:lnTo>
                  <a:lnTo>
                    <a:pt x="802" y="250"/>
                  </a:lnTo>
                  <a:lnTo>
                    <a:pt x="801" y="249"/>
                  </a:lnTo>
                  <a:lnTo>
                    <a:pt x="810" y="235"/>
                  </a:lnTo>
                  <a:lnTo>
                    <a:pt x="804" y="227"/>
                  </a:lnTo>
                  <a:lnTo>
                    <a:pt x="807" y="210"/>
                  </a:lnTo>
                  <a:lnTo>
                    <a:pt x="801" y="219"/>
                  </a:lnTo>
                  <a:lnTo>
                    <a:pt x="801" y="232"/>
                  </a:lnTo>
                  <a:lnTo>
                    <a:pt x="791" y="229"/>
                  </a:lnTo>
                  <a:lnTo>
                    <a:pt x="800" y="235"/>
                  </a:lnTo>
                  <a:lnTo>
                    <a:pt x="796" y="255"/>
                  </a:lnTo>
                  <a:lnTo>
                    <a:pt x="800" y="256"/>
                  </a:lnTo>
                  <a:lnTo>
                    <a:pt x="800" y="264"/>
                  </a:lnTo>
                  <a:lnTo>
                    <a:pt x="797" y="284"/>
                  </a:lnTo>
                  <a:lnTo>
                    <a:pt x="782" y="300"/>
                  </a:lnTo>
                  <a:lnTo>
                    <a:pt x="763" y="306"/>
                  </a:lnTo>
                  <a:lnTo>
                    <a:pt x="748" y="318"/>
                  </a:lnTo>
                  <a:lnTo>
                    <a:pt x="739" y="319"/>
                  </a:lnTo>
                  <a:lnTo>
                    <a:pt x="729" y="327"/>
                  </a:lnTo>
                  <a:lnTo>
                    <a:pt x="725" y="334"/>
                  </a:lnTo>
                  <a:lnTo>
                    <a:pt x="702" y="347"/>
                  </a:lnTo>
                  <a:lnTo>
                    <a:pt x="690" y="357"/>
                  </a:lnTo>
                  <a:lnTo>
                    <a:pt x="679" y="369"/>
                  </a:lnTo>
                  <a:lnTo>
                    <a:pt x="673" y="384"/>
                  </a:lnTo>
                  <a:lnTo>
                    <a:pt x="673" y="398"/>
                  </a:lnTo>
                  <a:lnTo>
                    <a:pt x="675" y="416"/>
                  </a:lnTo>
                  <a:lnTo>
                    <a:pt x="680" y="431"/>
                  </a:lnTo>
                  <a:lnTo>
                    <a:pt x="678" y="440"/>
                  </a:lnTo>
                  <a:lnTo>
                    <a:pt x="682" y="464"/>
                  </a:lnTo>
                  <a:lnTo>
                    <a:pt x="679" y="478"/>
                  </a:lnTo>
                  <a:lnTo>
                    <a:pt x="676" y="486"/>
                  </a:lnTo>
                  <a:lnTo>
                    <a:pt x="670" y="499"/>
                  </a:lnTo>
                  <a:lnTo>
                    <a:pt x="664" y="501"/>
                  </a:lnTo>
                  <a:lnTo>
                    <a:pt x="656" y="499"/>
                  </a:lnTo>
                  <a:lnTo>
                    <a:pt x="654" y="490"/>
                  </a:lnTo>
                  <a:lnTo>
                    <a:pt x="648" y="485"/>
                  </a:lnTo>
                  <a:lnTo>
                    <a:pt x="642" y="467"/>
                  </a:lnTo>
                  <a:lnTo>
                    <a:pt x="637" y="451"/>
                  </a:lnTo>
                  <a:lnTo>
                    <a:pt x="636" y="443"/>
                  </a:lnTo>
                  <a:lnTo>
                    <a:pt x="643" y="429"/>
                  </a:lnTo>
                  <a:lnTo>
                    <a:pt x="640" y="418"/>
                  </a:lnTo>
                  <a:lnTo>
                    <a:pt x="630" y="401"/>
                  </a:lnTo>
                  <a:lnTo>
                    <a:pt x="624" y="397"/>
                  </a:lnTo>
                  <a:lnTo>
                    <a:pt x="604" y="407"/>
                  </a:lnTo>
                  <a:lnTo>
                    <a:pt x="601" y="406"/>
                  </a:lnTo>
                  <a:lnTo>
                    <a:pt x="595" y="396"/>
                  </a:lnTo>
                  <a:lnTo>
                    <a:pt x="585" y="391"/>
                  </a:lnTo>
                  <a:lnTo>
                    <a:pt x="564" y="394"/>
                  </a:lnTo>
                  <a:lnTo>
                    <a:pt x="549" y="391"/>
                  </a:lnTo>
                  <a:lnTo>
                    <a:pt x="536" y="393"/>
                  </a:lnTo>
                  <a:lnTo>
                    <a:pt x="528" y="396"/>
                  </a:lnTo>
                  <a:lnTo>
                    <a:pt x="529" y="401"/>
                  </a:lnTo>
                  <a:lnTo>
                    <a:pt x="527" y="410"/>
                  </a:lnTo>
                  <a:lnTo>
                    <a:pt x="530" y="414"/>
                  </a:lnTo>
                  <a:lnTo>
                    <a:pt x="526" y="417"/>
                  </a:lnTo>
                  <a:lnTo>
                    <a:pt x="520" y="414"/>
                  </a:lnTo>
                  <a:lnTo>
                    <a:pt x="512" y="417"/>
                  </a:lnTo>
                  <a:lnTo>
                    <a:pt x="500" y="417"/>
                  </a:lnTo>
                  <a:lnTo>
                    <a:pt x="489" y="406"/>
                  </a:lnTo>
                  <a:lnTo>
                    <a:pt x="473" y="408"/>
                  </a:lnTo>
                  <a:lnTo>
                    <a:pt x="462" y="404"/>
                  </a:lnTo>
                  <a:lnTo>
                    <a:pt x="450" y="405"/>
                  </a:lnTo>
                  <a:lnTo>
                    <a:pt x="434" y="410"/>
                  </a:lnTo>
                  <a:lnTo>
                    <a:pt x="415" y="426"/>
                  </a:lnTo>
                  <a:lnTo>
                    <a:pt x="395" y="434"/>
                  </a:lnTo>
                  <a:lnTo>
                    <a:pt x="383" y="444"/>
                  </a:lnTo>
                  <a:lnTo>
                    <a:pt x="376" y="454"/>
                  </a:lnTo>
                  <a:lnTo>
                    <a:pt x="373" y="468"/>
                  </a:lnTo>
                  <a:lnTo>
                    <a:pt x="372" y="478"/>
                  </a:lnTo>
                  <a:lnTo>
                    <a:pt x="374" y="485"/>
                  </a:lnTo>
                  <a:lnTo>
                    <a:pt x="366" y="486"/>
                  </a:lnTo>
                  <a:lnTo>
                    <a:pt x="355" y="481"/>
                  </a:lnTo>
                  <a:lnTo>
                    <a:pt x="342" y="475"/>
                  </a:lnTo>
                  <a:lnTo>
                    <a:pt x="340" y="465"/>
                  </a:lnTo>
                  <a:lnTo>
                    <a:pt x="339" y="450"/>
                  </a:lnTo>
                  <a:lnTo>
                    <a:pt x="332" y="438"/>
                  </a:lnTo>
                  <a:lnTo>
                    <a:pt x="328" y="426"/>
                  </a:lnTo>
                  <a:lnTo>
                    <a:pt x="323" y="412"/>
                  </a:lnTo>
                  <a:lnTo>
                    <a:pt x="313" y="404"/>
                  </a:lnTo>
                  <a:lnTo>
                    <a:pt x="299" y="404"/>
                  </a:lnTo>
                  <a:lnTo>
                    <a:pt x="283" y="421"/>
                  </a:lnTo>
                  <a:lnTo>
                    <a:pt x="270" y="414"/>
                  </a:lnTo>
                  <a:lnTo>
                    <a:pt x="262" y="408"/>
                  </a:lnTo>
                  <a:lnTo>
                    <a:pt x="261" y="397"/>
                  </a:lnTo>
                  <a:lnTo>
                    <a:pt x="259" y="386"/>
                  </a:lnTo>
                  <a:lnTo>
                    <a:pt x="251" y="377"/>
                  </a:lnTo>
                  <a:lnTo>
                    <a:pt x="244" y="370"/>
                  </a:lnTo>
                  <a:lnTo>
                    <a:pt x="240" y="363"/>
                  </a:lnTo>
                  <a:lnTo>
                    <a:pt x="209" y="363"/>
                  </a:lnTo>
                  <a:lnTo>
                    <a:pt x="207" y="371"/>
                  </a:lnTo>
                  <a:lnTo>
                    <a:pt x="193" y="371"/>
                  </a:lnTo>
                  <a:lnTo>
                    <a:pt x="158" y="372"/>
                  </a:lnTo>
                  <a:lnTo>
                    <a:pt x="123" y="357"/>
                  </a:lnTo>
                  <a:lnTo>
                    <a:pt x="100" y="347"/>
                  </a:lnTo>
                  <a:lnTo>
                    <a:pt x="102" y="343"/>
                  </a:lnTo>
                  <a:lnTo>
                    <a:pt x="80" y="345"/>
                  </a:lnTo>
                  <a:lnTo>
                    <a:pt x="59" y="347"/>
                  </a:lnTo>
                  <a:lnTo>
                    <a:pt x="60" y="336"/>
                  </a:lnTo>
                  <a:lnTo>
                    <a:pt x="53" y="324"/>
                  </a:lnTo>
                  <a:lnTo>
                    <a:pt x="46" y="322"/>
                  </a:lnTo>
                  <a:lnTo>
                    <a:pt x="46" y="316"/>
                  </a:lnTo>
                  <a:lnTo>
                    <a:pt x="37" y="315"/>
                  </a:lnTo>
                  <a:lnTo>
                    <a:pt x="33" y="309"/>
                  </a:lnTo>
                  <a:lnTo>
                    <a:pt x="18" y="307"/>
                  </a:lnTo>
                  <a:lnTo>
                    <a:pt x="14" y="304"/>
                  </a:lnTo>
                  <a:lnTo>
                    <a:pt x="17" y="292"/>
                  </a:lnTo>
                  <a:lnTo>
                    <a:pt x="8" y="272"/>
                  </a:lnTo>
                  <a:lnTo>
                    <a:pt x="7" y="243"/>
                  </a:lnTo>
                  <a:lnTo>
                    <a:pt x="9" y="238"/>
                  </a:lnTo>
                  <a:lnTo>
                    <a:pt x="5" y="231"/>
                  </a:lnTo>
                  <a:lnTo>
                    <a:pt x="0" y="214"/>
                  </a:lnTo>
                  <a:lnTo>
                    <a:pt x="5" y="197"/>
                  </a:lnTo>
                  <a:lnTo>
                    <a:pt x="2" y="186"/>
                  </a:lnTo>
                  <a:lnTo>
                    <a:pt x="14" y="169"/>
                  </a:lnTo>
                  <a:lnTo>
                    <a:pt x="23" y="151"/>
                  </a:lnTo>
                  <a:lnTo>
                    <a:pt x="26" y="135"/>
                  </a:lnTo>
                  <a:lnTo>
                    <a:pt x="43" y="116"/>
                  </a:lnTo>
                  <a:lnTo>
                    <a:pt x="56" y="98"/>
                  </a:lnTo>
                  <a:lnTo>
                    <a:pt x="69" y="79"/>
                  </a:lnTo>
                  <a:lnTo>
                    <a:pt x="82" y="52"/>
                  </a:lnTo>
                  <a:lnTo>
                    <a:pt x="88" y="34"/>
                  </a:lnTo>
                  <a:lnTo>
                    <a:pt x="89" y="25"/>
                  </a:lnTo>
                  <a:lnTo>
                    <a:pt x="94" y="21"/>
                  </a:lnTo>
                  <a:lnTo>
                    <a:pt x="113" y="28"/>
                  </a:lnTo>
                  <a:lnTo>
                    <a:pt x="109" y="47"/>
                  </a:lnTo>
                  <a:lnTo>
                    <a:pt x="117" y="41"/>
                  </a:lnTo>
                  <a:lnTo>
                    <a:pt x="124" y="25"/>
                  </a:lnTo>
                  <a:lnTo>
                    <a:pt x="130" y="8"/>
                  </a:lnTo>
                  <a:lnTo>
                    <a:pt x="175" y="8"/>
                  </a:lnTo>
                  <a:lnTo>
                    <a:pt x="223" y="8"/>
                  </a:lnTo>
                  <a:lnTo>
                    <a:pt x="239" y="8"/>
                  </a:lnTo>
                  <a:lnTo>
                    <a:pt x="288" y="8"/>
                  </a:lnTo>
                  <a:lnTo>
                    <a:pt x="335" y="8"/>
                  </a:lnTo>
                  <a:lnTo>
                    <a:pt x="384" y="8"/>
                  </a:lnTo>
                  <a:lnTo>
                    <a:pt x="432" y="8"/>
                  </a:lnTo>
                  <a:lnTo>
                    <a:pt x="487" y="8"/>
                  </a:lnTo>
                  <a:lnTo>
                    <a:pt x="541" y="8"/>
                  </a:lnTo>
                  <a:lnTo>
                    <a:pt x="575" y="8"/>
                  </a:lnTo>
                  <a:lnTo>
                    <a:pt x="579" y="0"/>
                  </a:lnTo>
                  <a:lnTo>
                    <a:pt x="584"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226" name="Freeform 212"/>
            <p:cNvSpPr>
              <a:spLocks/>
            </p:cNvSpPr>
            <p:nvPr/>
          </p:nvSpPr>
          <p:spPr bwMode="auto">
            <a:xfrm>
              <a:off x="2708733" y="3855927"/>
              <a:ext cx="409980" cy="368122"/>
            </a:xfrm>
            <a:custGeom>
              <a:avLst/>
              <a:gdLst>
                <a:gd name="T0" fmla="*/ 39 w 248"/>
                <a:gd name="T1" fmla="*/ 13 h 237"/>
                <a:gd name="T2" fmla="*/ 33 w 248"/>
                <a:gd name="T3" fmla="*/ 24 h 237"/>
                <a:gd name="T4" fmla="*/ 23 w 248"/>
                <a:gd name="T5" fmla="*/ 47 h 237"/>
                <a:gd name="T6" fmla="*/ 38 w 248"/>
                <a:gd name="T7" fmla="*/ 62 h 237"/>
                <a:gd name="T8" fmla="*/ 37 w 248"/>
                <a:gd name="T9" fmla="*/ 40 h 237"/>
                <a:gd name="T10" fmla="*/ 61 w 248"/>
                <a:gd name="T11" fmla="*/ 16 h 237"/>
                <a:gd name="T12" fmla="*/ 65 w 248"/>
                <a:gd name="T13" fmla="*/ 0 h 237"/>
                <a:gd name="T14" fmla="*/ 84 w 248"/>
                <a:gd name="T15" fmla="*/ 15 h 237"/>
                <a:gd name="T16" fmla="*/ 95 w 248"/>
                <a:gd name="T17" fmla="*/ 33 h 237"/>
                <a:gd name="T18" fmla="*/ 131 w 248"/>
                <a:gd name="T19" fmla="*/ 31 h 237"/>
                <a:gd name="T20" fmla="*/ 155 w 248"/>
                <a:gd name="T21" fmla="*/ 43 h 237"/>
                <a:gd name="T22" fmla="*/ 166 w 248"/>
                <a:gd name="T23" fmla="*/ 31 h 237"/>
                <a:gd name="T24" fmla="*/ 211 w 248"/>
                <a:gd name="T25" fmla="*/ 30 h 237"/>
                <a:gd name="T26" fmla="*/ 201 w 248"/>
                <a:gd name="T27" fmla="*/ 46 h 237"/>
                <a:gd name="T28" fmla="*/ 229 w 248"/>
                <a:gd name="T29" fmla="*/ 58 h 237"/>
                <a:gd name="T30" fmla="*/ 241 w 248"/>
                <a:gd name="T31" fmla="*/ 74 h 237"/>
                <a:gd name="T32" fmla="*/ 233 w 248"/>
                <a:gd name="T33" fmla="*/ 91 h 237"/>
                <a:gd name="T34" fmla="*/ 237 w 248"/>
                <a:gd name="T35" fmla="*/ 106 h 237"/>
                <a:gd name="T36" fmla="*/ 221 w 248"/>
                <a:gd name="T37" fmla="*/ 113 h 237"/>
                <a:gd name="T38" fmla="*/ 216 w 248"/>
                <a:gd name="T39" fmla="*/ 129 h 237"/>
                <a:gd name="T40" fmla="*/ 230 w 248"/>
                <a:gd name="T41" fmla="*/ 150 h 237"/>
                <a:gd name="T42" fmla="*/ 202 w 248"/>
                <a:gd name="T43" fmla="*/ 166 h 237"/>
                <a:gd name="T44" fmla="*/ 184 w 248"/>
                <a:gd name="T45" fmla="*/ 174 h 237"/>
                <a:gd name="T46" fmla="*/ 156 w 248"/>
                <a:gd name="T47" fmla="*/ 166 h 237"/>
                <a:gd name="T48" fmla="*/ 160 w 248"/>
                <a:gd name="T49" fmla="*/ 173 h 237"/>
                <a:gd name="T50" fmla="*/ 162 w 248"/>
                <a:gd name="T51" fmla="*/ 201 h 237"/>
                <a:gd name="T52" fmla="*/ 178 w 248"/>
                <a:gd name="T53" fmla="*/ 207 h 237"/>
                <a:gd name="T54" fmla="*/ 163 w 248"/>
                <a:gd name="T55" fmla="*/ 221 h 237"/>
                <a:gd name="T56" fmla="*/ 142 w 248"/>
                <a:gd name="T57" fmla="*/ 230 h 237"/>
                <a:gd name="T58" fmla="*/ 124 w 248"/>
                <a:gd name="T59" fmla="*/ 237 h 237"/>
                <a:gd name="T60" fmla="*/ 108 w 248"/>
                <a:gd name="T61" fmla="*/ 206 h 237"/>
                <a:gd name="T62" fmla="*/ 97 w 248"/>
                <a:gd name="T63" fmla="*/ 194 h 237"/>
                <a:gd name="T64" fmla="*/ 106 w 248"/>
                <a:gd name="T65" fmla="*/ 179 h 237"/>
                <a:gd name="T66" fmla="*/ 97 w 248"/>
                <a:gd name="T67" fmla="*/ 159 h 237"/>
                <a:gd name="T68" fmla="*/ 103 w 248"/>
                <a:gd name="T69" fmla="*/ 137 h 237"/>
                <a:gd name="T70" fmla="*/ 101 w 248"/>
                <a:gd name="T71" fmla="*/ 122 h 237"/>
                <a:gd name="T72" fmla="*/ 77 w 248"/>
                <a:gd name="T73" fmla="*/ 123 h 237"/>
                <a:gd name="T74" fmla="*/ 57 w 248"/>
                <a:gd name="T75" fmla="*/ 108 h 237"/>
                <a:gd name="T76" fmla="*/ 23 w 248"/>
                <a:gd name="T77" fmla="*/ 107 h 237"/>
                <a:gd name="T78" fmla="*/ 14 w 248"/>
                <a:gd name="T79" fmla="*/ 98 h 237"/>
                <a:gd name="T80" fmla="*/ 16 w 248"/>
                <a:gd name="T81" fmla="*/ 86 h 237"/>
                <a:gd name="T82" fmla="*/ 11 w 248"/>
                <a:gd name="T83" fmla="*/ 73 h 237"/>
                <a:gd name="T84" fmla="*/ 0 w 248"/>
                <a:gd name="T85" fmla="*/ 62 h 237"/>
                <a:gd name="T86" fmla="*/ 9 w 248"/>
                <a:gd name="T87" fmla="*/ 35 h 237"/>
                <a:gd name="T88" fmla="*/ 22 w 248"/>
                <a:gd name="T89" fmla="*/ 22 h 237"/>
                <a:gd name="T90" fmla="*/ 40 w 248"/>
                <a:gd name="T91" fmla="*/ 8 h 2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248" h="237">
                  <a:moveTo>
                    <a:pt x="40" y="8"/>
                  </a:moveTo>
                  <a:lnTo>
                    <a:pt x="39" y="13"/>
                  </a:lnTo>
                  <a:lnTo>
                    <a:pt x="28" y="15"/>
                  </a:lnTo>
                  <a:lnTo>
                    <a:pt x="33" y="24"/>
                  </a:lnTo>
                  <a:lnTo>
                    <a:pt x="32" y="35"/>
                  </a:lnTo>
                  <a:lnTo>
                    <a:pt x="23" y="47"/>
                  </a:lnTo>
                  <a:lnTo>
                    <a:pt x="29" y="64"/>
                  </a:lnTo>
                  <a:lnTo>
                    <a:pt x="38" y="62"/>
                  </a:lnTo>
                  <a:lnTo>
                    <a:pt x="42" y="48"/>
                  </a:lnTo>
                  <a:lnTo>
                    <a:pt x="37" y="40"/>
                  </a:lnTo>
                  <a:lnTo>
                    <a:pt x="37" y="24"/>
                  </a:lnTo>
                  <a:lnTo>
                    <a:pt x="61" y="16"/>
                  </a:lnTo>
                  <a:lnTo>
                    <a:pt x="59" y="6"/>
                  </a:lnTo>
                  <a:lnTo>
                    <a:pt x="65" y="0"/>
                  </a:lnTo>
                  <a:lnTo>
                    <a:pt x="71" y="14"/>
                  </a:lnTo>
                  <a:lnTo>
                    <a:pt x="84" y="15"/>
                  </a:lnTo>
                  <a:lnTo>
                    <a:pt x="95" y="26"/>
                  </a:lnTo>
                  <a:lnTo>
                    <a:pt x="95" y="33"/>
                  </a:lnTo>
                  <a:lnTo>
                    <a:pt x="112" y="33"/>
                  </a:lnTo>
                  <a:lnTo>
                    <a:pt x="131" y="31"/>
                  </a:lnTo>
                  <a:lnTo>
                    <a:pt x="141" y="41"/>
                  </a:lnTo>
                  <a:lnTo>
                    <a:pt x="155" y="43"/>
                  </a:lnTo>
                  <a:lnTo>
                    <a:pt x="166" y="37"/>
                  </a:lnTo>
                  <a:lnTo>
                    <a:pt x="166" y="31"/>
                  </a:lnTo>
                  <a:lnTo>
                    <a:pt x="189" y="30"/>
                  </a:lnTo>
                  <a:lnTo>
                    <a:pt x="211" y="30"/>
                  </a:lnTo>
                  <a:lnTo>
                    <a:pt x="195" y="36"/>
                  </a:lnTo>
                  <a:lnTo>
                    <a:pt x="201" y="46"/>
                  </a:lnTo>
                  <a:lnTo>
                    <a:pt x="215" y="47"/>
                  </a:lnTo>
                  <a:lnTo>
                    <a:pt x="229" y="58"/>
                  </a:lnTo>
                  <a:lnTo>
                    <a:pt x="231" y="74"/>
                  </a:lnTo>
                  <a:lnTo>
                    <a:pt x="241" y="74"/>
                  </a:lnTo>
                  <a:lnTo>
                    <a:pt x="248" y="79"/>
                  </a:lnTo>
                  <a:lnTo>
                    <a:pt x="233" y="91"/>
                  </a:lnTo>
                  <a:lnTo>
                    <a:pt x="231" y="98"/>
                  </a:lnTo>
                  <a:lnTo>
                    <a:pt x="237" y="106"/>
                  </a:lnTo>
                  <a:lnTo>
                    <a:pt x="232" y="110"/>
                  </a:lnTo>
                  <a:lnTo>
                    <a:pt x="221" y="113"/>
                  </a:lnTo>
                  <a:lnTo>
                    <a:pt x="221" y="123"/>
                  </a:lnTo>
                  <a:lnTo>
                    <a:pt x="216" y="129"/>
                  </a:lnTo>
                  <a:lnTo>
                    <a:pt x="228" y="144"/>
                  </a:lnTo>
                  <a:lnTo>
                    <a:pt x="230" y="150"/>
                  </a:lnTo>
                  <a:lnTo>
                    <a:pt x="223" y="158"/>
                  </a:lnTo>
                  <a:lnTo>
                    <a:pt x="202" y="166"/>
                  </a:lnTo>
                  <a:lnTo>
                    <a:pt x="189" y="169"/>
                  </a:lnTo>
                  <a:lnTo>
                    <a:pt x="184" y="174"/>
                  </a:lnTo>
                  <a:lnTo>
                    <a:pt x="169" y="169"/>
                  </a:lnTo>
                  <a:lnTo>
                    <a:pt x="156" y="166"/>
                  </a:lnTo>
                  <a:lnTo>
                    <a:pt x="152" y="168"/>
                  </a:lnTo>
                  <a:lnTo>
                    <a:pt x="160" y="173"/>
                  </a:lnTo>
                  <a:lnTo>
                    <a:pt x="159" y="187"/>
                  </a:lnTo>
                  <a:lnTo>
                    <a:pt x="162" y="201"/>
                  </a:lnTo>
                  <a:lnTo>
                    <a:pt x="177" y="202"/>
                  </a:lnTo>
                  <a:lnTo>
                    <a:pt x="178" y="207"/>
                  </a:lnTo>
                  <a:lnTo>
                    <a:pt x="165" y="213"/>
                  </a:lnTo>
                  <a:lnTo>
                    <a:pt x="163" y="221"/>
                  </a:lnTo>
                  <a:lnTo>
                    <a:pt x="155" y="225"/>
                  </a:lnTo>
                  <a:lnTo>
                    <a:pt x="142" y="230"/>
                  </a:lnTo>
                  <a:lnTo>
                    <a:pt x="138" y="236"/>
                  </a:lnTo>
                  <a:lnTo>
                    <a:pt x="124" y="237"/>
                  </a:lnTo>
                  <a:lnTo>
                    <a:pt x="114" y="226"/>
                  </a:lnTo>
                  <a:lnTo>
                    <a:pt x="108" y="206"/>
                  </a:lnTo>
                  <a:lnTo>
                    <a:pt x="103" y="198"/>
                  </a:lnTo>
                  <a:lnTo>
                    <a:pt x="97" y="194"/>
                  </a:lnTo>
                  <a:lnTo>
                    <a:pt x="106" y="183"/>
                  </a:lnTo>
                  <a:lnTo>
                    <a:pt x="106" y="179"/>
                  </a:lnTo>
                  <a:lnTo>
                    <a:pt x="101" y="173"/>
                  </a:lnTo>
                  <a:lnTo>
                    <a:pt x="97" y="159"/>
                  </a:lnTo>
                  <a:lnTo>
                    <a:pt x="99" y="144"/>
                  </a:lnTo>
                  <a:lnTo>
                    <a:pt x="103" y="137"/>
                  </a:lnTo>
                  <a:lnTo>
                    <a:pt x="107" y="126"/>
                  </a:lnTo>
                  <a:lnTo>
                    <a:pt x="101" y="122"/>
                  </a:lnTo>
                  <a:lnTo>
                    <a:pt x="90" y="125"/>
                  </a:lnTo>
                  <a:lnTo>
                    <a:pt x="77" y="123"/>
                  </a:lnTo>
                  <a:lnTo>
                    <a:pt x="69" y="126"/>
                  </a:lnTo>
                  <a:lnTo>
                    <a:pt x="57" y="108"/>
                  </a:lnTo>
                  <a:lnTo>
                    <a:pt x="47" y="105"/>
                  </a:lnTo>
                  <a:lnTo>
                    <a:pt x="23" y="107"/>
                  </a:lnTo>
                  <a:lnTo>
                    <a:pt x="19" y="100"/>
                  </a:lnTo>
                  <a:lnTo>
                    <a:pt x="14" y="98"/>
                  </a:lnTo>
                  <a:lnTo>
                    <a:pt x="14" y="94"/>
                  </a:lnTo>
                  <a:lnTo>
                    <a:pt x="16" y="86"/>
                  </a:lnTo>
                  <a:lnTo>
                    <a:pt x="15" y="78"/>
                  </a:lnTo>
                  <a:lnTo>
                    <a:pt x="11" y="73"/>
                  </a:lnTo>
                  <a:lnTo>
                    <a:pt x="9" y="64"/>
                  </a:lnTo>
                  <a:lnTo>
                    <a:pt x="0" y="62"/>
                  </a:lnTo>
                  <a:lnTo>
                    <a:pt x="6" y="50"/>
                  </a:lnTo>
                  <a:lnTo>
                    <a:pt x="9" y="35"/>
                  </a:lnTo>
                  <a:lnTo>
                    <a:pt x="15" y="28"/>
                  </a:lnTo>
                  <a:lnTo>
                    <a:pt x="22" y="22"/>
                  </a:lnTo>
                  <a:lnTo>
                    <a:pt x="28" y="11"/>
                  </a:lnTo>
                  <a:lnTo>
                    <a:pt x="40" y="8"/>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grpSp>
      <p:grpSp>
        <p:nvGrpSpPr>
          <p:cNvPr id="11" name="Group 10"/>
          <p:cNvGrpSpPr/>
          <p:nvPr userDrawn="1"/>
        </p:nvGrpSpPr>
        <p:grpSpPr>
          <a:xfrm>
            <a:off x="7846494" y="2612782"/>
            <a:ext cx="2180155" cy="1875058"/>
            <a:chOff x="6167109" y="2473526"/>
            <a:chExt cx="3808844" cy="3275825"/>
          </a:xfrm>
          <a:solidFill>
            <a:schemeClr val="accent1"/>
          </a:solidFill>
        </p:grpSpPr>
        <p:sp>
          <p:nvSpPr>
            <p:cNvPr id="144" name="Freeform 143"/>
            <p:cNvSpPr>
              <a:spLocks noEditPoints="1"/>
            </p:cNvSpPr>
            <p:nvPr/>
          </p:nvSpPr>
          <p:spPr bwMode="auto">
            <a:xfrm>
              <a:off x="8228579" y="4592173"/>
              <a:ext cx="1208449" cy="1060876"/>
            </a:xfrm>
            <a:custGeom>
              <a:avLst/>
              <a:gdLst>
                <a:gd name="T0" fmla="*/ 2629 w 2996"/>
                <a:gd name="T1" fmla="*/ 334 h 2800"/>
                <a:gd name="T2" fmla="*/ 2651 w 2996"/>
                <a:gd name="T3" fmla="*/ 521 h 2800"/>
                <a:gd name="T4" fmla="*/ 2668 w 2996"/>
                <a:gd name="T5" fmla="*/ 706 h 2800"/>
                <a:gd name="T6" fmla="*/ 2806 w 2996"/>
                <a:gd name="T7" fmla="*/ 849 h 2800"/>
                <a:gd name="T8" fmla="*/ 2893 w 2996"/>
                <a:gd name="T9" fmla="*/ 1012 h 2800"/>
                <a:gd name="T10" fmla="*/ 2961 w 2996"/>
                <a:gd name="T11" fmla="*/ 1174 h 2800"/>
                <a:gd name="T12" fmla="*/ 2955 w 2996"/>
                <a:gd name="T13" fmla="*/ 1413 h 2800"/>
                <a:gd name="T14" fmla="*/ 2851 w 2996"/>
                <a:gd name="T15" fmla="*/ 1675 h 2800"/>
                <a:gd name="T16" fmla="*/ 2654 w 2996"/>
                <a:gd name="T17" fmla="*/ 1904 h 2800"/>
                <a:gd name="T18" fmla="*/ 2448 w 2996"/>
                <a:gd name="T19" fmla="*/ 2127 h 2800"/>
                <a:gd name="T20" fmla="*/ 2290 w 2996"/>
                <a:gd name="T21" fmla="*/ 2305 h 2800"/>
                <a:gd name="T22" fmla="*/ 2014 w 2996"/>
                <a:gd name="T23" fmla="*/ 2412 h 2800"/>
                <a:gd name="T24" fmla="*/ 1930 w 2996"/>
                <a:gd name="T25" fmla="*/ 2332 h 2800"/>
                <a:gd name="T26" fmla="*/ 1719 w 2996"/>
                <a:gd name="T27" fmla="*/ 2350 h 2800"/>
                <a:gd name="T28" fmla="*/ 1669 w 2996"/>
                <a:gd name="T29" fmla="*/ 2167 h 2800"/>
                <a:gd name="T30" fmla="*/ 1641 w 2996"/>
                <a:gd name="T31" fmla="*/ 2018 h 2800"/>
                <a:gd name="T32" fmla="*/ 1600 w 2996"/>
                <a:gd name="T33" fmla="*/ 1996 h 2800"/>
                <a:gd name="T34" fmla="*/ 1521 w 2996"/>
                <a:gd name="T35" fmla="*/ 1993 h 2800"/>
                <a:gd name="T36" fmla="*/ 1427 w 2996"/>
                <a:gd name="T37" fmla="*/ 1919 h 2800"/>
                <a:gd name="T38" fmla="*/ 1303 w 2996"/>
                <a:gd name="T39" fmla="*/ 1814 h 2800"/>
                <a:gd name="T40" fmla="*/ 922 w 2996"/>
                <a:gd name="T41" fmla="*/ 1840 h 2800"/>
                <a:gd name="T42" fmla="*/ 664 w 2996"/>
                <a:gd name="T43" fmla="*/ 1942 h 2800"/>
                <a:gd name="T44" fmla="*/ 458 w 2996"/>
                <a:gd name="T45" fmla="*/ 1970 h 2800"/>
                <a:gd name="T46" fmla="*/ 274 w 2996"/>
                <a:gd name="T47" fmla="*/ 2025 h 2800"/>
                <a:gd name="T48" fmla="*/ 87 w 2996"/>
                <a:gd name="T49" fmla="*/ 2072 h 2800"/>
                <a:gd name="T50" fmla="*/ 59 w 2996"/>
                <a:gd name="T51" fmla="*/ 1942 h 2800"/>
                <a:gd name="T52" fmla="*/ 124 w 2996"/>
                <a:gd name="T53" fmla="*/ 1783 h 2800"/>
                <a:gd name="T54" fmla="*/ 123 w 2996"/>
                <a:gd name="T55" fmla="*/ 1544 h 2800"/>
                <a:gd name="T56" fmla="*/ 91 w 2996"/>
                <a:gd name="T57" fmla="*/ 1352 h 2800"/>
                <a:gd name="T58" fmla="*/ 138 w 2996"/>
                <a:gd name="T59" fmla="*/ 1298 h 2800"/>
                <a:gd name="T60" fmla="*/ 141 w 2996"/>
                <a:gd name="T61" fmla="*/ 1193 h 2800"/>
                <a:gd name="T62" fmla="*/ 189 w 2996"/>
                <a:gd name="T63" fmla="*/ 1055 h 2800"/>
                <a:gd name="T64" fmla="*/ 270 w 2996"/>
                <a:gd name="T65" fmla="*/ 950 h 2800"/>
                <a:gd name="T66" fmla="*/ 476 w 2996"/>
                <a:gd name="T67" fmla="*/ 848 h 2800"/>
                <a:gd name="T68" fmla="*/ 621 w 2996"/>
                <a:gd name="T69" fmla="*/ 798 h 2800"/>
                <a:gd name="T70" fmla="*/ 812 w 2996"/>
                <a:gd name="T71" fmla="*/ 730 h 2800"/>
                <a:gd name="T72" fmla="*/ 910 w 2996"/>
                <a:gd name="T73" fmla="*/ 561 h 2800"/>
                <a:gd name="T74" fmla="*/ 1008 w 2996"/>
                <a:gd name="T75" fmla="*/ 505 h 2800"/>
                <a:gd name="T76" fmla="*/ 1134 w 2996"/>
                <a:gd name="T77" fmla="*/ 375 h 2800"/>
                <a:gd name="T78" fmla="*/ 1232 w 2996"/>
                <a:gd name="T79" fmla="*/ 313 h 2800"/>
                <a:gd name="T80" fmla="*/ 1358 w 2996"/>
                <a:gd name="T81" fmla="*/ 307 h 2800"/>
                <a:gd name="T82" fmla="*/ 1476 w 2996"/>
                <a:gd name="T83" fmla="*/ 320 h 2800"/>
                <a:gd name="T84" fmla="*/ 1588 w 2996"/>
                <a:gd name="T85" fmla="*/ 159 h 2800"/>
                <a:gd name="T86" fmla="*/ 1743 w 2996"/>
                <a:gd name="T87" fmla="*/ 80 h 2800"/>
                <a:gd name="T88" fmla="*/ 1815 w 2996"/>
                <a:gd name="T89" fmla="*/ 95 h 2800"/>
                <a:gd name="T90" fmla="*/ 1988 w 2996"/>
                <a:gd name="T91" fmla="*/ 110 h 2800"/>
                <a:gd name="T92" fmla="*/ 2038 w 2996"/>
                <a:gd name="T93" fmla="*/ 189 h 2800"/>
                <a:gd name="T94" fmla="*/ 1954 w 2996"/>
                <a:gd name="T95" fmla="*/ 303 h 2800"/>
                <a:gd name="T96" fmla="*/ 2027 w 2996"/>
                <a:gd name="T97" fmla="*/ 443 h 2800"/>
                <a:gd name="T98" fmla="*/ 2161 w 2996"/>
                <a:gd name="T99" fmla="*/ 545 h 2800"/>
                <a:gd name="T100" fmla="*/ 2310 w 2996"/>
                <a:gd name="T101" fmla="*/ 525 h 2800"/>
                <a:gd name="T102" fmla="*/ 2381 w 2996"/>
                <a:gd name="T103" fmla="*/ 332 h 2800"/>
                <a:gd name="T104" fmla="*/ 2425 w 2996"/>
                <a:gd name="T105" fmla="*/ 177 h 2800"/>
                <a:gd name="T106" fmla="*/ 2466 w 2996"/>
                <a:gd name="T107" fmla="*/ 32 h 2800"/>
                <a:gd name="T108" fmla="*/ 2530 w 2996"/>
                <a:gd name="T109" fmla="*/ 105 h 2800"/>
                <a:gd name="T110" fmla="*/ 2540 w 2996"/>
                <a:gd name="T111" fmla="*/ 264 h 2800"/>
                <a:gd name="T112" fmla="*/ 2023 w 2996"/>
                <a:gd name="T113" fmla="*/ 2562 h 2800"/>
                <a:gd name="T114" fmla="*/ 1911 w 2996"/>
                <a:gd name="T115" fmla="*/ 2764 h 2800"/>
                <a:gd name="T116" fmla="*/ 1765 w 2996"/>
                <a:gd name="T117" fmla="*/ 2793 h 2800"/>
                <a:gd name="T118" fmla="*/ 1824 w 2996"/>
                <a:gd name="T119" fmla="*/ 2553 h 28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996" h="2800">
                  <a:moveTo>
                    <a:pt x="2540" y="264"/>
                  </a:moveTo>
                  <a:lnTo>
                    <a:pt x="2557" y="330"/>
                  </a:lnTo>
                  <a:lnTo>
                    <a:pt x="2610" y="298"/>
                  </a:lnTo>
                  <a:lnTo>
                    <a:pt x="2629" y="334"/>
                  </a:lnTo>
                  <a:lnTo>
                    <a:pt x="2659" y="368"/>
                  </a:lnTo>
                  <a:lnTo>
                    <a:pt x="2645" y="405"/>
                  </a:lnTo>
                  <a:lnTo>
                    <a:pt x="2647" y="478"/>
                  </a:lnTo>
                  <a:lnTo>
                    <a:pt x="2651" y="521"/>
                  </a:lnTo>
                  <a:lnTo>
                    <a:pt x="2667" y="531"/>
                  </a:lnTo>
                  <a:lnTo>
                    <a:pt x="2673" y="604"/>
                  </a:lnTo>
                  <a:lnTo>
                    <a:pt x="2656" y="648"/>
                  </a:lnTo>
                  <a:lnTo>
                    <a:pt x="2668" y="706"/>
                  </a:lnTo>
                  <a:lnTo>
                    <a:pt x="2738" y="750"/>
                  </a:lnTo>
                  <a:lnTo>
                    <a:pt x="2780" y="791"/>
                  </a:lnTo>
                  <a:lnTo>
                    <a:pt x="2821" y="828"/>
                  </a:lnTo>
                  <a:lnTo>
                    <a:pt x="2806" y="849"/>
                  </a:lnTo>
                  <a:lnTo>
                    <a:pt x="2835" y="902"/>
                  </a:lnTo>
                  <a:lnTo>
                    <a:pt x="2839" y="994"/>
                  </a:lnTo>
                  <a:lnTo>
                    <a:pt x="2873" y="975"/>
                  </a:lnTo>
                  <a:lnTo>
                    <a:pt x="2893" y="1012"/>
                  </a:lnTo>
                  <a:lnTo>
                    <a:pt x="2914" y="999"/>
                  </a:lnTo>
                  <a:lnTo>
                    <a:pt x="2901" y="1089"/>
                  </a:lnTo>
                  <a:lnTo>
                    <a:pt x="2937" y="1142"/>
                  </a:lnTo>
                  <a:lnTo>
                    <a:pt x="2961" y="1174"/>
                  </a:lnTo>
                  <a:lnTo>
                    <a:pt x="2996" y="1243"/>
                  </a:lnTo>
                  <a:lnTo>
                    <a:pt x="2994" y="1311"/>
                  </a:lnTo>
                  <a:lnTo>
                    <a:pt x="2979" y="1360"/>
                  </a:lnTo>
                  <a:lnTo>
                    <a:pt x="2955" y="1413"/>
                  </a:lnTo>
                  <a:lnTo>
                    <a:pt x="2963" y="1485"/>
                  </a:lnTo>
                  <a:lnTo>
                    <a:pt x="2930" y="1560"/>
                  </a:lnTo>
                  <a:lnTo>
                    <a:pt x="2902" y="1599"/>
                  </a:lnTo>
                  <a:lnTo>
                    <a:pt x="2851" y="1675"/>
                  </a:lnTo>
                  <a:lnTo>
                    <a:pt x="2832" y="1724"/>
                  </a:lnTo>
                  <a:lnTo>
                    <a:pt x="2792" y="1785"/>
                  </a:lnTo>
                  <a:lnTo>
                    <a:pt x="2726" y="1862"/>
                  </a:lnTo>
                  <a:lnTo>
                    <a:pt x="2654" y="1904"/>
                  </a:lnTo>
                  <a:lnTo>
                    <a:pt x="2597" y="1970"/>
                  </a:lnTo>
                  <a:lnTo>
                    <a:pt x="2553" y="2012"/>
                  </a:lnTo>
                  <a:lnTo>
                    <a:pt x="2496" y="2085"/>
                  </a:lnTo>
                  <a:lnTo>
                    <a:pt x="2448" y="2127"/>
                  </a:lnTo>
                  <a:lnTo>
                    <a:pt x="2397" y="2191"/>
                  </a:lnTo>
                  <a:lnTo>
                    <a:pt x="2357" y="2249"/>
                  </a:lnTo>
                  <a:lnTo>
                    <a:pt x="2347" y="2276"/>
                  </a:lnTo>
                  <a:lnTo>
                    <a:pt x="2290" y="2305"/>
                  </a:lnTo>
                  <a:lnTo>
                    <a:pt x="2210" y="2308"/>
                  </a:lnTo>
                  <a:lnTo>
                    <a:pt x="2127" y="2343"/>
                  </a:lnTo>
                  <a:lnTo>
                    <a:pt x="2077" y="2376"/>
                  </a:lnTo>
                  <a:lnTo>
                    <a:pt x="2014" y="2412"/>
                  </a:lnTo>
                  <a:lnTo>
                    <a:pt x="1977" y="2375"/>
                  </a:lnTo>
                  <a:lnTo>
                    <a:pt x="1943" y="2360"/>
                  </a:lnTo>
                  <a:lnTo>
                    <a:pt x="1977" y="2316"/>
                  </a:lnTo>
                  <a:lnTo>
                    <a:pt x="1930" y="2332"/>
                  </a:lnTo>
                  <a:lnTo>
                    <a:pt x="1836" y="2393"/>
                  </a:lnTo>
                  <a:lnTo>
                    <a:pt x="1788" y="2370"/>
                  </a:lnTo>
                  <a:lnTo>
                    <a:pt x="1756" y="2357"/>
                  </a:lnTo>
                  <a:lnTo>
                    <a:pt x="1719" y="2350"/>
                  </a:lnTo>
                  <a:lnTo>
                    <a:pt x="1664" y="2326"/>
                  </a:lnTo>
                  <a:lnTo>
                    <a:pt x="1646" y="2274"/>
                  </a:lnTo>
                  <a:lnTo>
                    <a:pt x="1665" y="2210"/>
                  </a:lnTo>
                  <a:lnTo>
                    <a:pt x="1669" y="2167"/>
                  </a:lnTo>
                  <a:lnTo>
                    <a:pt x="1651" y="2132"/>
                  </a:lnTo>
                  <a:lnTo>
                    <a:pt x="1587" y="2122"/>
                  </a:lnTo>
                  <a:lnTo>
                    <a:pt x="1630" y="2081"/>
                  </a:lnTo>
                  <a:lnTo>
                    <a:pt x="1641" y="2018"/>
                  </a:lnTo>
                  <a:lnTo>
                    <a:pt x="1580" y="2077"/>
                  </a:lnTo>
                  <a:lnTo>
                    <a:pt x="1510" y="2092"/>
                  </a:lnTo>
                  <a:lnTo>
                    <a:pt x="1568" y="2045"/>
                  </a:lnTo>
                  <a:lnTo>
                    <a:pt x="1600" y="1996"/>
                  </a:lnTo>
                  <a:lnTo>
                    <a:pt x="1646" y="1955"/>
                  </a:lnTo>
                  <a:lnTo>
                    <a:pt x="1667" y="1892"/>
                  </a:lnTo>
                  <a:lnTo>
                    <a:pt x="1578" y="1964"/>
                  </a:lnTo>
                  <a:lnTo>
                    <a:pt x="1521" y="1993"/>
                  </a:lnTo>
                  <a:lnTo>
                    <a:pt x="1464" y="2061"/>
                  </a:lnTo>
                  <a:lnTo>
                    <a:pt x="1424" y="2026"/>
                  </a:lnTo>
                  <a:lnTo>
                    <a:pt x="1446" y="1981"/>
                  </a:lnTo>
                  <a:lnTo>
                    <a:pt x="1427" y="1919"/>
                  </a:lnTo>
                  <a:lnTo>
                    <a:pt x="1402" y="1888"/>
                  </a:lnTo>
                  <a:lnTo>
                    <a:pt x="1424" y="1868"/>
                  </a:lnTo>
                  <a:lnTo>
                    <a:pt x="1352" y="1816"/>
                  </a:lnTo>
                  <a:lnTo>
                    <a:pt x="1303" y="1814"/>
                  </a:lnTo>
                  <a:lnTo>
                    <a:pt x="1250" y="1773"/>
                  </a:lnTo>
                  <a:lnTo>
                    <a:pt x="1118" y="1781"/>
                  </a:lnTo>
                  <a:lnTo>
                    <a:pt x="1014" y="1811"/>
                  </a:lnTo>
                  <a:lnTo>
                    <a:pt x="922" y="1840"/>
                  </a:lnTo>
                  <a:lnTo>
                    <a:pt x="856" y="1834"/>
                  </a:lnTo>
                  <a:lnTo>
                    <a:pt x="764" y="1877"/>
                  </a:lnTo>
                  <a:lnTo>
                    <a:pt x="694" y="1897"/>
                  </a:lnTo>
                  <a:lnTo>
                    <a:pt x="664" y="1942"/>
                  </a:lnTo>
                  <a:lnTo>
                    <a:pt x="624" y="1976"/>
                  </a:lnTo>
                  <a:lnTo>
                    <a:pt x="563" y="1978"/>
                  </a:lnTo>
                  <a:lnTo>
                    <a:pt x="515" y="1986"/>
                  </a:lnTo>
                  <a:lnTo>
                    <a:pt x="458" y="1970"/>
                  </a:lnTo>
                  <a:lnTo>
                    <a:pt x="404" y="1979"/>
                  </a:lnTo>
                  <a:lnTo>
                    <a:pt x="353" y="1983"/>
                  </a:lnTo>
                  <a:lnTo>
                    <a:pt x="294" y="2029"/>
                  </a:lnTo>
                  <a:lnTo>
                    <a:pt x="274" y="2025"/>
                  </a:lnTo>
                  <a:lnTo>
                    <a:pt x="230" y="2049"/>
                  </a:lnTo>
                  <a:lnTo>
                    <a:pt x="185" y="2076"/>
                  </a:lnTo>
                  <a:lnTo>
                    <a:pt x="135" y="2072"/>
                  </a:lnTo>
                  <a:lnTo>
                    <a:pt x="87" y="2072"/>
                  </a:lnTo>
                  <a:lnTo>
                    <a:pt x="32" y="2018"/>
                  </a:lnTo>
                  <a:lnTo>
                    <a:pt x="0" y="2002"/>
                  </a:lnTo>
                  <a:lnTo>
                    <a:pt x="19" y="1953"/>
                  </a:lnTo>
                  <a:lnTo>
                    <a:pt x="59" y="1942"/>
                  </a:lnTo>
                  <a:lnTo>
                    <a:pt x="78" y="1923"/>
                  </a:lnTo>
                  <a:lnTo>
                    <a:pt x="86" y="1892"/>
                  </a:lnTo>
                  <a:lnTo>
                    <a:pt x="115" y="1833"/>
                  </a:lnTo>
                  <a:lnTo>
                    <a:pt x="124" y="1783"/>
                  </a:lnTo>
                  <a:lnTo>
                    <a:pt x="114" y="1697"/>
                  </a:lnTo>
                  <a:lnTo>
                    <a:pt x="117" y="1648"/>
                  </a:lnTo>
                  <a:lnTo>
                    <a:pt x="135" y="1600"/>
                  </a:lnTo>
                  <a:lnTo>
                    <a:pt x="123" y="1544"/>
                  </a:lnTo>
                  <a:lnTo>
                    <a:pt x="128" y="1519"/>
                  </a:lnTo>
                  <a:lnTo>
                    <a:pt x="105" y="1486"/>
                  </a:lnTo>
                  <a:lnTo>
                    <a:pt x="115" y="1419"/>
                  </a:lnTo>
                  <a:lnTo>
                    <a:pt x="91" y="1352"/>
                  </a:lnTo>
                  <a:lnTo>
                    <a:pt x="90" y="1315"/>
                  </a:lnTo>
                  <a:lnTo>
                    <a:pt x="113" y="1352"/>
                  </a:lnTo>
                  <a:lnTo>
                    <a:pt x="108" y="1273"/>
                  </a:lnTo>
                  <a:lnTo>
                    <a:pt x="138" y="1298"/>
                  </a:lnTo>
                  <a:lnTo>
                    <a:pt x="151" y="1331"/>
                  </a:lnTo>
                  <a:lnTo>
                    <a:pt x="161" y="1287"/>
                  </a:lnTo>
                  <a:lnTo>
                    <a:pt x="142" y="1220"/>
                  </a:lnTo>
                  <a:lnTo>
                    <a:pt x="141" y="1193"/>
                  </a:lnTo>
                  <a:lnTo>
                    <a:pt x="130" y="1168"/>
                  </a:lnTo>
                  <a:lnTo>
                    <a:pt x="149" y="1119"/>
                  </a:lnTo>
                  <a:lnTo>
                    <a:pt x="169" y="1098"/>
                  </a:lnTo>
                  <a:lnTo>
                    <a:pt x="189" y="1055"/>
                  </a:lnTo>
                  <a:lnTo>
                    <a:pt x="191" y="1005"/>
                  </a:lnTo>
                  <a:lnTo>
                    <a:pt x="235" y="944"/>
                  </a:lnTo>
                  <a:lnTo>
                    <a:pt x="227" y="1009"/>
                  </a:lnTo>
                  <a:lnTo>
                    <a:pt x="270" y="950"/>
                  </a:lnTo>
                  <a:lnTo>
                    <a:pt x="336" y="922"/>
                  </a:lnTo>
                  <a:lnTo>
                    <a:pt x="379" y="886"/>
                  </a:lnTo>
                  <a:lnTo>
                    <a:pt x="442" y="854"/>
                  </a:lnTo>
                  <a:lnTo>
                    <a:pt x="476" y="848"/>
                  </a:lnTo>
                  <a:lnTo>
                    <a:pt x="495" y="858"/>
                  </a:lnTo>
                  <a:lnTo>
                    <a:pt x="559" y="826"/>
                  </a:lnTo>
                  <a:lnTo>
                    <a:pt x="606" y="817"/>
                  </a:lnTo>
                  <a:lnTo>
                    <a:pt x="621" y="798"/>
                  </a:lnTo>
                  <a:lnTo>
                    <a:pt x="642" y="791"/>
                  </a:lnTo>
                  <a:lnTo>
                    <a:pt x="682" y="793"/>
                  </a:lnTo>
                  <a:lnTo>
                    <a:pt x="765" y="768"/>
                  </a:lnTo>
                  <a:lnTo>
                    <a:pt x="812" y="730"/>
                  </a:lnTo>
                  <a:lnTo>
                    <a:pt x="840" y="684"/>
                  </a:lnTo>
                  <a:lnTo>
                    <a:pt x="891" y="641"/>
                  </a:lnTo>
                  <a:lnTo>
                    <a:pt x="900" y="607"/>
                  </a:lnTo>
                  <a:lnTo>
                    <a:pt x="910" y="561"/>
                  </a:lnTo>
                  <a:lnTo>
                    <a:pt x="974" y="489"/>
                  </a:lnTo>
                  <a:lnTo>
                    <a:pt x="993" y="562"/>
                  </a:lnTo>
                  <a:lnTo>
                    <a:pt x="1028" y="545"/>
                  </a:lnTo>
                  <a:lnTo>
                    <a:pt x="1008" y="505"/>
                  </a:lnTo>
                  <a:lnTo>
                    <a:pt x="1038" y="464"/>
                  </a:lnTo>
                  <a:lnTo>
                    <a:pt x="1068" y="482"/>
                  </a:lnTo>
                  <a:lnTo>
                    <a:pt x="1087" y="417"/>
                  </a:lnTo>
                  <a:lnTo>
                    <a:pt x="1134" y="375"/>
                  </a:lnTo>
                  <a:lnTo>
                    <a:pt x="1157" y="342"/>
                  </a:lnTo>
                  <a:lnTo>
                    <a:pt x="1196" y="327"/>
                  </a:lnTo>
                  <a:lnTo>
                    <a:pt x="1201" y="303"/>
                  </a:lnTo>
                  <a:lnTo>
                    <a:pt x="1232" y="313"/>
                  </a:lnTo>
                  <a:lnTo>
                    <a:pt x="1236" y="292"/>
                  </a:lnTo>
                  <a:lnTo>
                    <a:pt x="1271" y="280"/>
                  </a:lnTo>
                  <a:lnTo>
                    <a:pt x="1308" y="268"/>
                  </a:lnTo>
                  <a:lnTo>
                    <a:pt x="1358" y="307"/>
                  </a:lnTo>
                  <a:lnTo>
                    <a:pt x="1392" y="358"/>
                  </a:lnTo>
                  <a:lnTo>
                    <a:pt x="1439" y="358"/>
                  </a:lnTo>
                  <a:lnTo>
                    <a:pt x="1485" y="366"/>
                  </a:lnTo>
                  <a:lnTo>
                    <a:pt x="1476" y="320"/>
                  </a:lnTo>
                  <a:lnTo>
                    <a:pt x="1521" y="251"/>
                  </a:lnTo>
                  <a:lnTo>
                    <a:pt x="1558" y="229"/>
                  </a:lnTo>
                  <a:lnTo>
                    <a:pt x="1549" y="208"/>
                  </a:lnTo>
                  <a:lnTo>
                    <a:pt x="1588" y="159"/>
                  </a:lnTo>
                  <a:lnTo>
                    <a:pt x="1637" y="129"/>
                  </a:lnTo>
                  <a:lnTo>
                    <a:pt x="1674" y="139"/>
                  </a:lnTo>
                  <a:lnTo>
                    <a:pt x="1739" y="123"/>
                  </a:lnTo>
                  <a:lnTo>
                    <a:pt x="1743" y="80"/>
                  </a:lnTo>
                  <a:lnTo>
                    <a:pt x="1691" y="52"/>
                  </a:lnTo>
                  <a:lnTo>
                    <a:pt x="1733" y="39"/>
                  </a:lnTo>
                  <a:lnTo>
                    <a:pt x="1780" y="60"/>
                  </a:lnTo>
                  <a:lnTo>
                    <a:pt x="1815" y="95"/>
                  </a:lnTo>
                  <a:lnTo>
                    <a:pt x="1876" y="117"/>
                  </a:lnTo>
                  <a:lnTo>
                    <a:pt x="1898" y="108"/>
                  </a:lnTo>
                  <a:lnTo>
                    <a:pt x="1941" y="135"/>
                  </a:lnTo>
                  <a:lnTo>
                    <a:pt x="1988" y="110"/>
                  </a:lnTo>
                  <a:lnTo>
                    <a:pt x="2015" y="118"/>
                  </a:lnTo>
                  <a:lnTo>
                    <a:pt x="2035" y="101"/>
                  </a:lnTo>
                  <a:lnTo>
                    <a:pt x="2064" y="143"/>
                  </a:lnTo>
                  <a:lnTo>
                    <a:pt x="2038" y="189"/>
                  </a:lnTo>
                  <a:lnTo>
                    <a:pt x="2005" y="223"/>
                  </a:lnTo>
                  <a:lnTo>
                    <a:pt x="1978" y="226"/>
                  </a:lnTo>
                  <a:lnTo>
                    <a:pt x="1982" y="260"/>
                  </a:lnTo>
                  <a:lnTo>
                    <a:pt x="1954" y="303"/>
                  </a:lnTo>
                  <a:lnTo>
                    <a:pt x="1921" y="345"/>
                  </a:lnTo>
                  <a:lnTo>
                    <a:pt x="1923" y="369"/>
                  </a:lnTo>
                  <a:lnTo>
                    <a:pt x="1974" y="416"/>
                  </a:lnTo>
                  <a:lnTo>
                    <a:pt x="2027" y="443"/>
                  </a:lnTo>
                  <a:lnTo>
                    <a:pt x="2060" y="472"/>
                  </a:lnTo>
                  <a:lnTo>
                    <a:pt x="2105" y="523"/>
                  </a:lnTo>
                  <a:lnTo>
                    <a:pt x="2126" y="523"/>
                  </a:lnTo>
                  <a:lnTo>
                    <a:pt x="2161" y="545"/>
                  </a:lnTo>
                  <a:lnTo>
                    <a:pt x="2167" y="571"/>
                  </a:lnTo>
                  <a:lnTo>
                    <a:pt x="2232" y="600"/>
                  </a:lnTo>
                  <a:lnTo>
                    <a:pt x="2287" y="571"/>
                  </a:lnTo>
                  <a:lnTo>
                    <a:pt x="2310" y="525"/>
                  </a:lnTo>
                  <a:lnTo>
                    <a:pt x="2332" y="487"/>
                  </a:lnTo>
                  <a:lnTo>
                    <a:pt x="2350" y="440"/>
                  </a:lnTo>
                  <a:lnTo>
                    <a:pt x="2384" y="373"/>
                  </a:lnTo>
                  <a:lnTo>
                    <a:pt x="2381" y="332"/>
                  </a:lnTo>
                  <a:lnTo>
                    <a:pt x="2390" y="307"/>
                  </a:lnTo>
                  <a:lnTo>
                    <a:pt x="2389" y="258"/>
                  </a:lnTo>
                  <a:lnTo>
                    <a:pt x="2408" y="194"/>
                  </a:lnTo>
                  <a:lnTo>
                    <a:pt x="2425" y="177"/>
                  </a:lnTo>
                  <a:lnTo>
                    <a:pt x="2417" y="148"/>
                  </a:lnTo>
                  <a:lnTo>
                    <a:pt x="2441" y="103"/>
                  </a:lnTo>
                  <a:lnTo>
                    <a:pt x="2461" y="56"/>
                  </a:lnTo>
                  <a:lnTo>
                    <a:pt x="2466" y="32"/>
                  </a:lnTo>
                  <a:lnTo>
                    <a:pt x="2498" y="0"/>
                  </a:lnTo>
                  <a:lnTo>
                    <a:pt x="2514" y="42"/>
                  </a:lnTo>
                  <a:lnTo>
                    <a:pt x="2512" y="95"/>
                  </a:lnTo>
                  <a:lnTo>
                    <a:pt x="2530" y="105"/>
                  </a:lnTo>
                  <a:lnTo>
                    <a:pt x="2528" y="141"/>
                  </a:lnTo>
                  <a:lnTo>
                    <a:pt x="2549" y="184"/>
                  </a:lnTo>
                  <a:lnTo>
                    <a:pt x="2548" y="233"/>
                  </a:lnTo>
                  <a:lnTo>
                    <a:pt x="2540" y="264"/>
                  </a:lnTo>
                  <a:moveTo>
                    <a:pt x="1865" y="2560"/>
                  </a:moveTo>
                  <a:lnTo>
                    <a:pt x="1914" y="2590"/>
                  </a:lnTo>
                  <a:lnTo>
                    <a:pt x="1959" y="2578"/>
                  </a:lnTo>
                  <a:lnTo>
                    <a:pt x="2023" y="2562"/>
                  </a:lnTo>
                  <a:lnTo>
                    <a:pt x="2061" y="2567"/>
                  </a:lnTo>
                  <a:lnTo>
                    <a:pt x="2004" y="2667"/>
                  </a:lnTo>
                  <a:lnTo>
                    <a:pt x="1962" y="2696"/>
                  </a:lnTo>
                  <a:lnTo>
                    <a:pt x="1911" y="2764"/>
                  </a:lnTo>
                  <a:lnTo>
                    <a:pt x="1902" y="2741"/>
                  </a:lnTo>
                  <a:lnTo>
                    <a:pt x="1816" y="2800"/>
                  </a:lnTo>
                  <a:lnTo>
                    <a:pt x="1805" y="2795"/>
                  </a:lnTo>
                  <a:lnTo>
                    <a:pt x="1765" y="2793"/>
                  </a:lnTo>
                  <a:lnTo>
                    <a:pt x="1769" y="2721"/>
                  </a:lnTo>
                  <a:lnTo>
                    <a:pt x="1795" y="2665"/>
                  </a:lnTo>
                  <a:lnTo>
                    <a:pt x="1800" y="2592"/>
                  </a:lnTo>
                  <a:lnTo>
                    <a:pt x="1824" y="2553"/>
                  </a:lnTo>
                  <a:lnTo>
                    <a:pt x="1865" y="2560"/>
                  </a:lnTo>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45" name="Freeform 144"/>
            <p:cNvSpPr>
              <a:spLocks/>
            </p:cNvSpPr>
            <p:nvPr/>
          </p:nvSpPr>
          <p:spPr bwMode="auto">
            <a:xfrm>
              <a:off x="7525994" y="3394609"/>
              <a:ext cx="160356" cy="186391"/>
            </a:xfrm>
            <a:custGeom>
              <a:avLst/>
              <a:gdLst>
                <a:gd name="T0" fmla="*/ 94 w 97"/>
                <a:gd name="T1" fmla="*/ 92 h 120"/>
                <a:gd name="T2" fmla="*/ 97 w 97"/>
                <a:gd name="T3" fmla="*/ 106 h 120"/>
                <a:gd name="T4" fmla="*/ 90 w 97"/>
                <a:gd name="T5" fmla="*/ 103 h 120"/>
                <a:gd name="T6" fmla="*/ 94 w 97"/>
                <a:gd name="T7" fmla="*/ 120 h 120"/>
                <a:gd name="T8" fmla="*/ 87 w 97"/>
                <a:gd name="T9" fmla="*/ 109 h 120"/>
                <a:gd name="T10" fmla="*/ 84 w 97"/>
                <a:gd name="T11" fmla="*/ 99 h 120"/>
                <a:gd name="T12" fmla="*/ 79 w 97"/>
                <a:gd name="T13" fmla="*/ 89 h 120"/>
                <a:gd name="T14" fmla="*/ 69 w 97"/>
                <a:gd name="T15" fmla="*/ 76 h 120"/>
                <a:gd name="T16" fmla="*/ 53 w 97"/>
                <a:gd name="T17" fmla="*/ 76 h 120"/>
                <a:gd name="T18" fmla="*/ 56 w 97"/>
                <a:gd name="T19" fmla="*/ 84 h 120"/>
                <a:gd name="T20" fmla="*/ 52 w 97"/>
                <a:gd name="T21" fmla="*/ 96 h 120"/>
                <a:gd name="T22" fmla="*/ 44 w 97"/>
                <a:gd name="T23" fmla="*/ 92 h 120"/>
                <a:gd name="T24" fmla="*/ 42 w 97"/>
                <a:gd name="T25" fmla="*/ 95 h 120"/>
                <a:gd name="T26" fmla="*/ 36 w 97"/>
                <a:gd name="T27" fmla="*/ 93 h 120"/>
                <a:gd name="T28" fmla="*/ 29 w 97"/>
                <a:gd name="T29" fmla="*/ 91 h 120"/>
                <a:gd name="T30" fmla="*/ 23 w 97"/>
                <a:gd name="T31" fmla="*/ 74 h 120"/>
                <a:gd name="T32" fmla="*/ 14 w 97"/>
                <a:gd name="T33" fmla="*/ 58 h 120"/>
                <a:gd name="T34" fmla="*/ 15 w 97"/>
                <a:gd name="T35" fmla="*/ 46 h 120"/>
                <a:gd name="T36" fmla="*/ 3 w 97"/>
                <a:gd name="T37" fmla="*/ 40 h 120"/>
                <a:gd name="T38" fmla="*/ 6 w 97"/>
                <a:gd name="T39" fmla="*/ 33 h 120"/>
                <a:gd name="T40" fmla="*/ 16 w 97"/>
                <a:gd name="T41" fmla="*/ 25 h 120"/>
                <a:gd name="T42" fmla="*/ 0 w 97"/>
                <a:gd name="T43" fmla="*/ 14 h 120"/>
                <a:gd name="T44" fmla="*/ 4 w 97"/>
                <a:gd name="T45" fmla="*/ 0 h 120"/>
                <a:gd name="T46" fmla="*/ 20 w 97"/>
                <a:gd name="T47" fmla="*/ 9 h 120"/>
                <a:gd name="T48" fmla="*/ 28 w 97"/>
                <a:gd name="T49" fmla="*/ 10 h 120"/>
                <a:gd name="T50" fmla="*/ 33 w 97"/>
                <a:gd name="T51" fmla="*/ 24 h 120"/>
                <a:gd name="T52" fmla="*/ 50 w 97"/>
                <a:gd name="T53" fmla="*/ 27 h 120"/>
                <a:gd name="T54" fmla="*/ 67 w 97"/>
                <a:gd name="T55" fmla="*/ 27 h 120"/>
                <a:gd name="T56" fmla="*/ 78 w 97"/>
                <a:gd name="T57" fmla="*/ 31 h 120"/>
                <a:gd name="T58" fmla="*/ 73 w 97"/>
                <a:gd name="T59" fmla="*/ 48 h 120"/>
                <a:gd name="T60" fmla="*/ 65 w 97"/>
                <a:gd name="T61" fmla="*/ 49 h 120"/>
                <a:gd name="T62" fmla="*/ 62 w 97"/>
                <a:gd name="T63" fmla="*/ 61 h 120"/>
                <a:gd name="T64" fmla="*/ 74 w 97"/>
                <a:gd name="T65" fmla="*/ 72 h 120"/>
                <a:gd name="T66" fmla="*/ 74 w 97"/>
                <a:gd name="T67" fmla="*/ 59 h 120"/>
                <a:gd name="T68" fmla="*/ 79 w 97"/>
                <a:gd name="T69" fmla="*/ 59 h 120"/>
                <a:gd name="T70" fmla="*/ 94 w 97"/>
                <a:gd name="T71" fmla="*/ 92 h 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97" h="120">
                  <a:moveTo>
                    <a:pt x="94" y="92"/>
                  </a:moveTo>
                  <a:lnTo>
                    <a:pt x="97" y="106"/>
                  </a:lnTo>
                  <a:lnTo>
                    <a:pt x="90" y="103"/>
                  </a:lnTo>
                  <a:lnTo>
                    <a:pt x="94" y="120"/>
                  </a:lnTo>
                  <a:lnTo>
                    <a:pt x="87" y="109"/>
                  </a:lnTo>
                  <a:lnTo>
                    <a:pt x="84" y="99"/>
                  </a:lnTo>
                  <a:lnTo>
                    <a:pt x="79" y="89"/>
                  </a:lnTo>
                  <a:lnTo>
                    <a:pt x="69" y="76"/>
                  </a:lnTo>
                  <a:lnTo>
                    <a:pt x="53" y="76"/>
                  </a:lnTo>
                  <a:lnTo>
                    <a:pt x="56" y="84"/>
                  </a:lnTo>
                  <a:lnTo>
                    <a:pt x="52" y="96"/>
                  </a:lnTo>
                  <a:lnTo>
                    <a:pt x="44" y="92"/>
                  </a:lnTo>
                  <a:lnTo>
                    <a:pt x="42" y="95"/>
                  </a:lnTo>
                  <a:lnTo>
                    <a:pt x="36" y="93"/>
                  </a:lnTo>
                  <a:lnTo>
                    <a:pt x="29" y="91"/>
                  </a:lnTo>
                  <a:lnTo>
                    <a:pt x="23" y="74"/>
                  </a:lnTo>
                  <a:lnTo>
                    <a:pt x="14" y="58"/>
                  </a:lnTo>
                  <a:lnTo>
                    <a:pt x="15" y="46"/>
                  </a:lnTo>
                  <a:lnTo>
                    <a:pt x="3" y="40"/>
                  </a:lnTo>
                  <a:lnTo>
                    <a:pt x="6" y="33"/>
                  </a:lnTo>
                  <a:lnTo>
                    <a:pt x="16" y="25"/>
                  </a:lnTo>
                  <a:lnTo>
                    <a:pt x="0" y="14"/>
                  </a:lnTo>
                  <a:lnTo>
                    <a:pt x="4" y="0"/>
                  </a:lnTo>
                  <a:lnTo>
                    <a:pt x="20" y="9"/>
                  </a:lnTo>
                  <a:lnTo>
                    <a:pt x="28" y="10"/>
                  </a:lnTo>
                  <a:lnTo>
                    <a:pt x="33" y="24"/>
                  </a:lnTo>
                  <a:lnTo>
                    <a:pt x="50" y="27"/>
                  </a:lnTo>
                  <a:lnTo>
                    <a:pt x="67" y="27"/>
                  </a:lnTo>
                  <a:lnTo>
                    <a:pt x="78" y="31"/>
                  </a:lnTo>
                  <a:lnTo>
                    <a:pt x="73" y="48"/>
                  </a:lnTo>
                  <a:lnTo>
                    <a:pt x="65" y="49"/>
                  </a:lnTo>
                  <a:lnTo>
                    <a:pt x="62" y="61"/>
                  </a:lnTo>
                  <a:lnTo>
                    <a:pt x="74" y="72"/>
                  </a:lnTo>
                  <a:lnTo>
                    <a:pt x="74" y="59"/>
                  </a:lnTo>
                  <a:lnTo>
                    <a:pt x="79" y="59"/>
                  </a:lnTo>
                  <a:lnTo>
                    <a:pt x="94" y="92"/>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46" name="Freeform 145"/>
            <p:cNvSpPr>
              <a:spLocks/>
            </p:cNvSpPr>
            <p:nvPr/>
          </p:nvSpPr>
          <p:spPr bwMode="auto">
            <a:xfrm>
              <a:off x="8393894" y="4071831"/>
              <a:ext cx="36369" cy="46598"/>
            </a:xfrm>
            <a:custGeom>
              <a:avLst/>
              <a:gdLst>
                <a:gd name="T0" fmla="*/ 0 w 22"/>
                <a:gd name="T1" fmla="*/ 19 h 30"/>
                <a:gd name="T2" fmla="*/ 7 w 22"/>
                <a:gd name="T3" fmla="*/ 12 h 30"/>
                <a:gd name="T4" fmla="*/ 22 w 22"/>
                <a:gd name="T5" fmla="*/ 0 h 30"/>
                <a:gd name="T6" fmla="*/ 22 w 22"/>
                <a:gd name="T7" fmla="*/ 11 h 30"/>
                <a:gd name="T8" fmla="*/ 21 w 22"/>
                <a:gd name="T9" fmla="*/ 24 h 30"/>
                <a:gd name="T10" fmla="*/ 12 w 22"/>
                <a:gd name="T11" fmla="*/ 23 h 30"/>
                <a:gd name="T12" fmla="*/ 9 w 22"/>
                <a:gd name="T13" fmla="*/ 30 h 30"/>
                <a:gd name="T14" fmla="*/ 0 w 22"/>
                <a:gd name="T15" fmla="*/ 19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2" h="30">
                  <a:moveTo>
                    <a:pt x="0" y="19"/>
                  </a:moveTo>
                  <a:lnTo>
                    <a:pt x="7" y="12"/>
                  </a:lnTo>
                  <a:lnTo>
                    <a:pt x="22" y="0"/>
                  </a:lnTo>
                  <a:lnTo>
                    <a:pt x="22" y="11"/>
                  </a:lnTo>
                  <a:lnTo>
                    <a:pt x="21" y="24"/>
                  </a:lnTo>
                  <a:lnTo>
                    <a:pt x="12" y="23"/>
                  </a:lnTo>
                  <a:lnTo>
                    <a:pt x="9" y="30"/>
                  </a:lnTo>
                  <a:lnTo>
                    <a:pt x="0" y="1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47" name="Freeform 146"/>
            <p:cNvSpPr>
              <a:spLocks/>
            </p:cNvSpPr>
            <p:nvPr/>
          </p:nvSpPr>
          <p:spPr bwMode="auto">
            <a:xfrm>
              <a:off x="7534258" y="3335585"/>
              <a:ext cx="97536" cy="49704"/>
            </a:xfrm>
            <a:custGeom>
              <a:avLst/>
              <a:gdLst>
                <a:gd name="T0" fmla="*/ 49 w 59"/>
                <a:gd name="T1" fmla="*/ 11 h 32"/>
                <a:gd name="T2" fmla="*/ 57 w 59"/>
                <a:gd name="T3" fmla="*/ 17 h 32"/>
                <a:gd name="T4" fmla="*/ 59 w 59"/>
                <a:gd name="T5" fmla="*/ 30 h 32"/>
                <a:gd name="T6" fmla="*/ 45 w 59"/>
                <a:gd name="T7" fmla="*/ 31 h 32"/>
                <a:gd name="T8" fmla="*/ 29 w 59"/>
                <a:gd name="T9" fmla="*/ 29 h 32"/>
                <a:gd name="T10" fmla="*/ 19 w 59"/>
                <a:gd name="T11" fmla="*/ 32 h 32"/>
                <a:gd name="T12" fmla="*/ 1 w 59"/>
                <a:gd name="T13" fmla="*/ 24 h 32"/>
                <a:gd name="T14" fmla="*/ 0 w 59"/>
                <a:gd name="T15" fmla="*/ 20 h 32"/>
                <a:gd name="T16" fmla="*/ 8 w 59"/>
                <a:gd name="T17" fmla="*/ 5 h 32"/>
                <a:gd name="T18" fmla="*/ 17 w 59"/>
                <a:gd name="T19" fmla="*/ 0 h 32"/>
                <a:gd name="T20" fmla="*/ 30 w 59"/>
                <a:gd name="T21" fmla="*/ 4 h 32"/>
                <a:gd name="T22" fmla="*/ 40 w 59"/>
                <a:gd name="T23" fmla="*/ 5 h 32"/>
                <a:gd name="T24" fmla="*/ 49 w 59"/>
                <a:gd name="T25" fmla="*/ 11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9" h="32">
                  <a:moveTo>
                    <a:pt x="49" y="11"/>
                  </a:moveTo>
                  <a:lnTo>
                    <a:pt x="57" y="17"/>
                  </a:lnTo>
                  <a:lnTo>
                    <a:pt x="59" y="30"/>
                  </a:lnTo>
                  <a:lnTo>
                    <a:pt x="45" y="31"/>
                  </a:lnTo>
                  <a:lnTo>
                    <a:pt x="29" y="29"/>
                  </a:lnTo>
                  <a:lnTo>
                    <a:pt x="19" y="32"/>
                  </a:lnTo>
                  <a:lnTo>
                    <a:pt x="1" y="24"/>
                  </a:lnTo>
                  <a:lnTo>
                    <a:pt x="0" y="20"/>
                  </a:lnTo>
                  <a:lnTo>
                    <a:pt x="8" y="5"/>
                  </a:lnTo>
                  <a:lnTo>
                    <a:pt x="17" y="0"/>
                  </a:lnTo>
                  <a:lnTo>
                    <a:pt x="30" y="4"/>
                  </a:lnTo>
                  <a:lnTo>
                    <a:pt x="40" y="5"/>
                  </a:lnTo>
                  <a:lnTo>
                    <a:pt x="49" y="11"/>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48" name="Freeform 147"/>
            <p:cNvSpPr>
              <a:spLocks/>
            </p:cNvSpPr>
            <p:nvPr/>
          </p:nvSpPr>
          <p:spPr bwMode="auto">
            <a:xfrm>
              <a:off x="8174025" y="3599638"/>
              <a:ext cx="67779" cy="60577"/>
            </a:xfrm>
            <a:custGeom>
              <a:avLst/>
              <a:gdLst>
                <a:gd name="T0" fmla="*/ 33 w 41"/>
                <a:gd name="T1" fmla="*/ 29 h 39"/>
                <a:gd name="T2" fmla="*/ 19 w 41"/>
                <a:gd name="T3" fmla="*/ 39 h 39"/>
                <a:gd name="T4" fmla="*/ 3 w 41"/>
                <a:gd name="T5" fmla="*/ 33 h 39"/>
                <a:gd name="T6" fmla="*/ 0 w 41"/>
                <a:gd name="T7" fmla="*/ 15 h 39"/>
                <a:gd name="T8" fmla="*/ 7 w 41"/>
                <a:gd name="T9" fmla="*/ 6 h 39"/>
                <a:gd name="T10" fmla="*/ 25 w 41"/>
                <a:gd name="T11" fmla="*/ 0 h 39"/>
                <a:gd name="T12" fmla="*/ 36 w 41"/>
                <a:gd name="T13" fmla="*/ 0 h 39"/>
                <a:gd name="T14" fmla="*/ 41 w 41"/>
                <a:gd name="T15" fmla="*/ 8 h 39"/>
                <a:gd name="T16" fmla="*/ 35 w 41"/>
                <a:gd name="T17" fmla="*/ 17 h 39"/>
                <a:gd name="T18" fmla="*/ 33 w 41"/>
                <a:gd name="T19" fmla="*/ 29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1" h="39">
                  <a:moveTo>
                    <a:pt x="33" y="29"/>
                  </a:moveTo>
                  <a:lnTo>
                    <a:pt x="19" y="39"/>
                  </a:lnTo>
                  <a:lnTo>
                    <a:pt x="3" y="33"/>
                  </a:lnTo>
                  <a:lnTo>
                    <a:pt x="0" y="15"/>
                  </a:lnTo>
                  <a:lnTo>
                    <a:pt x="7" y="6"/>
                  </a:lnTo>
                  <a:lnTo>
                    <a:pt x="25" y="0"/>
                  </a:lnTo>
                  <a:lnTo>
                    <a:pt x="36" y="0"/>
                  </a:lnTo>
                  <a:lnTo>
                    <a:pt x="41" y="8"/>
                  </a:lnTo>
                  <a:lnTo>
                    <a:pt x="35" y="17"/>
                  </a:lnTo>
                  <a:lnTo>
                    <a:pt x="33" y="2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49" name="Freeform 148"/>
            <p:cNvSpPr>
              <a:spLocks/>
            </p:cNvSpPr>
            <p:nvPr/>
          </p:nvSpPr>
          <p:spPr bwMode="auto">
            <a:xfrm>
              <a:off x="6995333" y="2534103"/>
              <a:ext cx="1555609" cy="1059323"/>
            </a:xfrm>
            <a:custGeom>
              <a:avLst/>
              <a:gdLst>
                <a:gd name="T0" fmla="*/ 872 w 941"/>
                <a:gd name="T1" fmla="*/ 114 h 682"/>
                <a:gd name="T2" fmla="*/ 932 w 941"/>
                <a:gd name="T3" fmla="*/ 118 h 682"/>
                <a:gd name="T4" fmla="*/ 919 w 941"/>
                <a:gd name="T5" fmla="*/ 164 h 682"/>
                <a:gd name="T6" fmla="*/ 928 w 941"/>
                <a:gd name="T7" fmla="*/ 214 h 682"/>
                <a:gd name="T8" fmla="*/ 895 w 941"/>
                <a:gd name="T9" fmla="*/ 232 h 682"/>
                <a:gd name="T10" fmla="*/ 873 w 941"/>
                <a:gd name="T11" fmla="*/ 251 h 682"/>
                <a:gd name="T12" fmla="*/ 825 w 941"/>
                <a:gd name="T13" fmla="*/ 291 h 682"/>
                <a:gd name="T14" fmla="*/ 813 w 941"/>
                <a:gd name="T15" fmla="*/ 265 h 682"/>
                <a:gd name="T16" fmla="*/ 771 w 941"/>
                <a:gd name="T17" fmla="*/ 289 h 682"/>
                <a:gd name="T18" fmla="*/ 781 w 941"/>
                <a:gd name="T19" fmla="*/ 317 h 682"/>
                <a:gd name="T20" fmla="*/ 833 w 941"/>
                <a:gd name="T21" fmla="*/ 325 h 682"/>
                <a:gd name="T22" fmla="*/ 827 w 941"/>
                <a:gd name="T23" fmla="*/ 354 h 682"/>
                <a:gd name="T24" fmla="*/ 849 w 941"/>
                <a:gd name="T25" fmla="*/ 410 h 682"/>
                <a:gd name="T26" fmla="*/ 880 w 941"/>
                <a:gd name="T27" fmla="*/ 466 h 682"/>
                <a:gd name="T28" fmla="*/ 903 w 941"/>
                <a:gd name="T29" fmla="*/ 517 h 682"/>
                <a:gd name="T30" fmla="*/ 871 w 941"/>
                <a:gd name="T31" fmla="*/ 593 h 682"/>
                <a:gd name="T32" fmla="*/ 801 w 941"/>
                <a:gd name="T33" fmla="*/ 642 h 682"/>
                <a:gd name="T34" fmla="*/ 744 w 941"/>
                <a:gd name="T35" fmla="*/ 659 h 682"/>
                <a:gd name="T36" fmla="*/ 727 w 941"/>
                <a:gd name="T37" fmla="*/ 659 h 682"/>
                <a:gd name="T38" fmla="*/ 664 w 941"/>
                <a:gd name="T39" fmla="*/ 642 h 682"/>
                <a:gd name="T40" fmla="*/ 624 w 941"/>
                <a:gd name="T41" fmla="*/ 629 h 682"/>
                <a:gd name="T42" fmla="*/ 576 w 941"/>
                <a:gd name="T43" fmla="*/ 640 h 682"/>
                <a:gd name="T44" fmla="*/ 569 w 941"/>
                <a:gd name="T45" fmla="*/ 649 h 682"/>
                <a:gd name="T46" fmla="*/ 535 w 941"/>
                <a:gd name="T47" fmla="*/ 627 h 682"/>
                <a:gd name="T48" fmla="*/ 494 w 941"/>
                <a:gd name="T49" fmla="*/ 582 h 682"/>
                <a:gd name="T50" fmla="*/ 491 w 941"/>
                <a:gd name="T51" fmla="*/ 527 h 682"/>
                <a:gd name="T52" fmla="*/ 456 w 941"/>
                <a:gd name="T53" fmla="*/ 505 h 682"/>
                <a:gd name="T54" fmla="*/ 401 w 941"/>
                <a:gd name="T55" fmla="*/ 508 h 682"/>
                <a:gd name="T56" fmla="*/ 356 w 941"/>
                <a:gd name="T57" fmla="*/ 520 h 682"/>
                <a:gd name="T58" fmla="*/ 321 w 941"/>
                <a:gd name="T59" fmla="*/ 520 h 682"/>
                <a:gd name="T60" fmla="*/ 253 w 941"/>
                <a:gd name="T61" fmla="*/ 508 h 682"/>
                <a:gd name="T62" fmla="*/ 199 w 941"/>
                <a:gd name="T63" fmla="*/ 478 h 682"/>
                <a:gd name="T64" fmla="*/ 129 w 941"/>
                <a:gd name="T65" fmla="*/ 449 h 682"/>
                <a:gd name="T66" fmla="*/ 120 w 941"/>
                <a:gd name="T67" fmla="*/ 408 h 682"/>
                <a:gd name="T68" fmla="*/ 54 w 941"/>
                <a:gd name="T69" fmla="*/ 342 h 682"/>
                <a:gd name="T70" fmla="*/ 26 w 941"/>
                <a:gd name="T71" fmla="*/ 307 h 682"/>
                <a:gd name="T72" fmla="*/ 3 w 941"/>
                <a:gd name="T73" fmla="*/ 280 h 682"/>
                <a:gd name="T74" fmla="*/ 42 w 941"/>
                <a:gd name="T75" fmla="*/ 264 h 682"/>
                <a:gd name="T76" fmla="*/ 91 w 941"/>
                <a:gd name="T77" fmla="*/ 230 h 682"/>
                <a:gd name="T78" fmla="*/ 68 w 941"/>
                <a:gd name="T79" fmla="*/ 172 h 682"/>
                <a:gd name="T80" fmla="*/ 136 w 941"/>
                <a:gd name="T81" fmla="*/ 130 h 682"/>
                <a:gd name="T82" fmla="*/ 151 w 941"/>
                <a:gd name="T83" fmla="*/ 85 h 682"/>
                <a:gd name="T84" fmla="*/ 213 w 941"/>
                <a:gd name="T85" fmla="*/ 116 h 682"/>
                <a:gd name="T86" fmla="*/ 267 w 941"/>
                <a:gd name="T87" fmla="*/ 168 h 682"/>
                <a:gd name="T88" fmla="*/ 343 w 941"/>
                <a:gd name="T89" fmla="*/ 205 h 682"/>
                <a:gd name="T90" fmla="*/ 433 w 941"/>
                <a:gd name="T91" fmla="*/ 219 h 682"/>
                <a:gd name="T92" fmla="*/ 512 w 941"/>
                <a:gd name="T93" fmla="*/ 241 h 682"/>
                <a:gd name="T94" fmla="*/ 591 w 941"/>
                <a:gd name="T95" fmla="*/ 214 h 682"/>
                <a:gd name="T96" fmla="*/ 590 w 941"/>
                <a:gd name="T97" fmla="*/ 182 h 682"/>
                <a:gd name="T98" fmla="*/ 632 w 941"/>
                <a:gd name="T99" fmla="*/ 164 h 682"/>
                <a:gd name="T100" fmla="*/ 687 w 941"/>
                <a:gd name="T101" fmla="*/ 134 h 682"/>
                <a:gd name="T102" fmla="*/ 659 w 941"/>
                <a:gd name="T103" fmla="*/ 108 h 682"/>
                <a:gd name="T104" fmla="*/ 616 w 941"/>
                <a:gd name="T105" fmla="*/ 107 h 682"/>
                <a:gd name="T106" fmla="*/ 652 w 941"/>
                <a:gd name="T107" fmla="*/ 66 h 682"/>
                <a:gd name="T108" fmla="*/ 642 w 941"/>
                <a:gd name="T109" fmla="*/ 18 h 682"/>
                <a:gd name="T110" fmla="*/ 672 w 941"/>
                <a:gd name="T111" fmla="*/ 0 h 682"/>
                <a:gd name="T112" fmla="*/ 757 w 941"/>
                <a:gd name="T113" fmla="*/ 42 h 6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941" h="682">
                  <a:moveTo>
                    <a:pt x="791" y="74"/>
                  </a:moveTo>
                  <a:lnTo>
                    <a:pt x="823" y="80"/>
                  </a:lnTo>
                  <a:lnTo>
                    <a:pt x="852" y="95"/>
                  </a:lnTo>
                  <a:lnTo>
                    <a:pt x="872" y="114"/>
                  </a:lnTo>
                  <a:lnTo>
                    <a:pt x="896" y="114"/>
                  </a:lnTo>
                  <a:lnTo>
                    <a:pt x="905" y="106"/>
                  </a:lnTo>
                  <a:lnTo>
                    <a:pt x="927" y="100"/>
                  </a:lnTo>
                  <a:lnTo>
                    <a:pt x="932" y="118"/>
                  </a:lnTo>
                  <a:lnTo>
                    <a:pt x="930" y="126"/>
                  </a:lnTo>
                  <a:lnTo>
                    <a:pt x="940" y="148"/>
                  </a:lnTo>
                  <a:lnTo>
                    <a:pt x="941" y="168"/>
                  </a:lnTo>
                  <a:lnTo>
                    <a:pt x="919" y="164"/>
                  </a:lnTo>
                  <a:lnTo>
                    <a:pt x="909" y="171"/>
                  </a:lnTo>
                  <a:lnTo>
                    <a:pt x="924" y="189"/>
                  </a:lnTo>
                  <a:lnTo>
                    <a:pt x="936" y="213"/>
                  </a:lnTo>
                  <a:lnTo>
                    <a:pt x="928" y="214"/>
                  </a:lnTo>
                  <a:lnTo>
                    <a:pt x="934" y="224"/>
                  </a:lnTo>
                  <a:lnTo>
                    <a:pt x="916" y="212"/>
                  </a:lnTo>
                  <a:lnTo>
                    <a:pt x="916" y="223"/>
                  </a:lnTo>
                  <a:lnTo>
                    <a:pt x="895" y="232"/>
                  </a:lnTo>
                  <a:lnTo>
                    <a:pt x="904" y="243"/>
                  </a:lnTo>
                  <a:lnTo>
                    <a:pt x="889" y="243"/>
                  </a:lnTo>
                  <a:lnTo>
                    <a:pt x="877" y="236"/>
                  </a:lnTo>
                  <a:lnTo>
                    <a:pt x="873" y="251"/>
                  </a:lnTo>
                  <a:lnTo>
                    <a:pt x="861" y="262"/>
                  </a:lnTo>
                  <a:lnTo>
                    <a:pt x="853" y="275"/>
                  </a:lnTo>
                  <a:lnTo>
                    <a:pt x="833" y="281"/>
                  </a:lnTo>
                  <a:lnTo>
                    <a:pt x="825" y="291"/>
                  </a:lnTo>
                  <a:lnTo>
                    <a:pt x="809" y="296"/>
                  </a:lnTo>
                  <a:lnTo>
                    <a:pt x="814" y="287"/>
                  </a:lnTo>
                  <a:lnTo>
                    <a:pt x="806" y="279"/>
                  </a:lnTo>
                  <a:lnTo>
                    <a:pt x="813" y="265"/>
                  </a:lnTo>
                  <a:lnTo>
                    <a:pt x="799" y="254"/>
                  </a:lnTo>
                  <a:lnTo>
                    <a:pt x="788" y="261"/>
                  </a:lnTo>
                  <a:lnTo>
                    <a:pt x="776" y="275"/>
                  </a:lnTo>
                  <a:lnTo>
                    <a:pt x="771" y="289"/>
                  </a:lnTo>
                  <a:lnTo>
                    <a:pt x="755" y="290"/>
                  </a:lnTo>
                  <a:lnTo>
                    <a:pt x="751" y="299"/>
                  </a:lnTo>
                  <a:lnTo>
                    <a:pt x="766" y="313"/>
                  </a:lnTo>
                  <a:lnTo>
                    <a:pt x="781" y="317"/>
                  </a:lnTo>
                  <a:lnTo>
                    <a:pt x="786" y="326"/>
                  </a:lnTo>
                  <a:lnTo>
                    <a:pt x="802" y="332"/>
                  </a:lnTo>
                  <a:lnTo>
                    <a:pt x="815" y="317"/>
                  </a:lnTo>
                  <a:lnTo>
                    <a:pt x="833" y="325"/>
                  </a:lnTo>
                  <a:lnTo>
                    <a:pt x="845" y="326"/>
                  </a:lnTo>
                  <a:lnTo>
                    <a:pt x="852" y="337"/>
                  </a:lnTo>
                  <a:lnTo>
                    <a:pt x="830" y="343"/>
                  </a:lnTo>
                  <a:lnTo>
                    <a:pt x="827" y="354"/>
                  </a:lnTo>
                  <a:lnTo>
                    <a:pt x="815" y="364"/>
                  </a:lnTo>
                  <a:lnTo>
                    <a:pt x="811" y="378"/>
                  </a:lnTo>
                  <a:lnTo>
                    <a:pt x="834" y="390"/>
                  </a:lnTo>
                  <a:lnTo>
                    <a:pt x="849" y="410"/>
                  </a:lnTo>
                  <a:lnTo>
                    <a:pt x="867" y="429"/>
                  </a:lnTo>
                  <a:lnTo>
                    <a:pt x="884" y="445"/>
                  </a:lnTo>
                  <a:lnTo>
                    <a:pt x="889" y="461"/>
                  </a:lnTo>
                  <a:lnTo>
                    <a:pt x="880" y="466"/>
                  </a:lnTo>
                  <a:lnTo>
                    <a:pt x="888" y="477"/>
                  </a:lnTo>
                  <a:lnTo>
                    <a:pt x="900" y="484"/>
                  </a:lnTo>
                  <a:lnTo>
                    <a:pt x="903" y="501"/>
                  </a:lnTo>
                  <a:lnTo>
                    <a:pt x="903" y="517"/>
                  </a:lnTo>
                  <a:lnTo>
                    <a:pt x="894" y="519"/>
                  </a:lnTo>
                  <a:lnTo>
                    <a:pt x="888" y="541"/>
                  </a:lnTo>
                  <a:lnTo>
                    <a:pt x="881" y="569"/>
                  </a:lnTo>
                  <a:lnTo>
                    <a:pt x="871" y="593"/>
                  </a:lnTo>
                  <a:lnTo>
                    <a:pt x="851" y="613"/>
                  </a:lnTo>
                  <a:lnTo>
                    <a:pt x="830" y="630"/>
                  </a:lnTo>
                  <a:lnTo>
                    <a:pt x="810" y="632"/>
                  </a:lnTo>
                  <a:lnTo>
                    <a:pt x="801" y="642"/>
                  </a:lnTo>
                  <a:lnTo>
                    <a:pt x="793" y="635"/>
                  </a:lnTo>
                  <a:lnTo>
                    <a:pt x="785" y="645"/>
                  </a:lnTo>
                  <a:lnTo>
                    <a:pt x="762" y="656"/>
                  </a:lnTo>
                  <a:lnTo>
                    <a:pt x="744" y="659"/>
                  </a:lnTo>
                  <a:lnTo>
                    <a:pt x="742" y="681"/>
                  </a:lnTo>
                  <a:lnTo>
                    <a:pt x="732" y="682"/>
                  </a:lnTo>
                  <a:lnTo>
                    <a:pt x="725" y="667"/>
                  </a:lnTo>
                  <a:lnTo>
                    <a:pt x="727" y="659"/>
                  </a:lnTo>
                  <a:lnTo>
                    <a:pt x="702" y="652"/>
                  </a:lnTo>
                  <a:lnTo>
                    <a:pt x="694" y="656"/>
                  </a:lnTo>
                  <a:lnTo>
                    <a:pt x="675" y="650"/>
                  </a:lnTo>
                  <a:lnTo>
                    <a:pt x="664" y="642"/>
                  </a:lnTo>
                  <a:lnTo>
                    <a:pt x="665" y="630"/>
                  </a:lnTo>
                  <a:lnTo>
                    <a:pt x="648" y="626"/>
                  </a:lnTo>
                  <a:lnTo>
                    <a:pt x="638" y="618"/>
                  </a:lnTo>
                  <a:lnTo>
                    <a:pt x="624" y="629"/>
                  </a:lnTo>
                  <a:lnTo>
                    <a:pt x="608" y="632"/>
                  </a:lnTo>
                  <a:lnTo>
                    <a:pt x="593" y="632"/>
                  </a:lnTo>
                  <a:lnTo>
                    <a:pt x="585" y="637"/>
                  </a:lnTo>
                  <a:lnTo>
                    <a:pt x="576" y="640"/>
                  </a:lnTo>
                  <a:lnTo>
                    <a:pt x="583" y="663"/>
                  </a:lnTo>
                  <a:lnTo>
                    <a:pt x="573" y="663"/>
                  </a:lnTo>
                  <a:lnTo>
                    <a:pt x="571" y="658"/>
                  </a:lnTo>
                  <a:lnTo>
                    <a:pt x="569" y="649"/>
                  </a:lnTo>
                  <a:lnTo>
                    <a:pt x="557" y="656"/>
                  </a:lnTo>
                  <a:lnTo>
                    <a:pt x="548" y="652"/>
                  </a:lnTo>
                  <a:lnTo>
                    <a:pt x="533" y="644"/>
                  </a:lnTo>
                  <a:lnTo>
                    <a:pt x="535" y="627"/>
                  </a:lnTo>
                  <a:lnTo>
                    <a:pt x="523" y="623"/>
                  </a:lnTo>
                  <a:lnTo>
                    <a:pt x="515" y="604"/>
                  </a:lnTo>
                  <a:lnTo>
                    <a:pt x="497" y="607"/>
                  </a:lnTo>
                  <a:lnTo>
                    <a:pt x="494" y="582"/>
                  </a:lnTo>
                  <a:lnTo>
                    <a:pt x="507" y="565"/>
                  </a:lnTo>
                  <a:lnTo>
                    <a:pt x="504" y="548"/>
                  </a:lnTo>
                  <a:lnTo>
                    <a:pt x="500" y="532"/>
                  </a:lnTo>
                  <a:lnTo>
                    <a:pt x="491" y="527"/>
                  </a:lnTo>
                  <a:lnTo>
                    <a:pt x="482" y="515"/>
                  </a:lnTo>
                  <a:lnTo>
                    <a:pt x="472" y="516"/>
                  </a:lnTo>
                  <a:lnTo>
                    <a:pt x="452" y="513"/>
                  </a:lnTo>
                  <a:lnTo>
                    <a:pt x="456" y="505"/>
                  </a:lnTo>
                  <a:lnTo>
                    <a:pt x="445" y="492"/>
                  </a:lnTo>
                  <a:lnTo>
                    <a:pt x="434" y="500"/>
                  </a:lnTo>
                  <a:lnTo>
                    <a:pt x="418" y="495"/>
                  </a:lnTo>
                  <a:lnTo>
                    <a:pt x="401" y="508"/>
                  </a:lnTo>
                  <a:lnTo>
                    <a:pt x="389" y="524"/>
                  </a:lnTo>
                  <a:lnTo>
                    <a:pt x="375" y="527"/>
                  </a:lnTo>
                  <a:lnTo>
                    <a:pt x="366" y="521"/>
                  </a:lnTo>
                  <a:lnTo>
                    <a:pt x="356" y="520"/>
                  </a:lnTo>
                  <a:lnTo>
                    <a:pt x="343" y="516"/>
                  </a:lnTo>
                  <a:lnTo>
                    <a:pt x="334" y="521"/>
                  </a:lnTo>
                  <a:lnTo>
                    <a:pt x="326" y="536"/>
                  </a:lnTo>
                  <a:lnTo>
                    <a:pt x="321" y="520"/>
                  </a:lnTo>
                  <a:lnTo>
                    <a:pt x="311" y="524"/>
                  </a:lnTo>
                  <a:lnTo>
                    <a:pt x="290" y="522"/>
                  </a:lnTo>
                  <a:lnTo>
                    <a:pt x="269" y="517"/>
                  </a:lnTo>
                  <a:lnTo>
                    <a:pt x="253" y="508"/>
                  </a:lnTo>
                  <a:lnTo>
                    <a:pt x="238" y="504"/>
                  </a:lnTo>
                  <a:lnTo>
                    <a:pt x="230" y="494"/>
                  </a:lnTo>
                  <a:lnTo>
                    <a:pt x="219" y="491"/>
                  </a:lnTo>
                  <a:lnTo>
                    <a:pt x="199" y="478"/>
                  </a:lnTo>
                  <a:lnTo>
                    <a:pt x="183" y="472"/>
                  </a:lnTo>
                  <a:lnTo>
                    <a:pt x="177" y="476"/>
                  </a:lnTo>
                  <a:lnTo>
                    <a:pt x="149" y="462"/>
                  </a:lnTo>
                  <a:lnTo>
                    <a:pt x="129" y="449"/>
                  </a:lnTo>
                  <a:lnTo>
                    <a:pt x="119" y="426"/>
                  </a:lnTo>
                  <a:lnTo>
                    <a:pt x="132" y="429"/>
                  </a:lnTo>
                  <a:lnTo>
                    <a:pt x="130" y="418"/>
                  </a:lnTo>
                  <a:lnTo>
                    <a:pt x="120" y="408"/>
                  </a:lnTo>
                  <a:lnTo>
                    <a:pt x="118" y="391"/>
                  </a:lnTo>
                  <a:lnTo>
                    <a:pt x="93" y="366"/>
                  </a:lnTo>
                  <a:lnTo>
                    <a:pt x="63" y="358"/>
                  </a:lnTo>
                  <a:lnTo>
                    <a:pt x="54" y="342"/>
                  </a:lnTo>
                  <a:lnTo>
                    <a:pt x="38" y="333"/>
                  </a:lnTo>
                  <a:lnTo>
                    <a:pt x="34" y="327"/>
                  </a:lnTo>
                  <a:lnTo>
                    <a:pt x="28" y="315"/>
                  </a:lnTo>
                  <a:lnTo>
                    <a:pt x="26" y="307"/>
                  </a:lnTo>
                  <a:lnTo>
                    <a:pt x="15" y="302"/>
                  </a:lnTo>
                  <a:lnTo>
                    <a:pt x="9" y="304"/>
                  </a:lnTo>
                  <a:lnTo>
                    <a:pt x="0" y="285"/>
                  </a:lnTo>
                  <a:lnTo>
                    <a:pt x="3" y="280"/>
                  </a:lnTo>
                  <a:lnTo>
                    <a:pt x="0" y="276"/>
                  </a:lnTo>
                  <a:lnTo>
                    <a:pt x="13" y="266"/>
                  </a:lnTo>
                  <a:lnTo>
                    <a:pt x="23" y="262"/>
                  </a:lnTo>
                  <a:lnTo>
                    <a:pt x="42" y="264"/>
                  </a:lnTo>
                  <a:lnTo>
                    <a:pt x="44" y="252"/>
                  </a:lnTo>
                  <a:lnTo>
                    <a:pt x="65" y="249"/>
                  </a:lnTo>
                  <a:lnTo>
                    <a:pt x="68" y="241"/>
                  </a:lnTo>
                  <a:lnTo>
                    <a:pt x="91" y="230"/>
                  </a:lnTo>
                  <a:lnTo>
                    <a:pt x="92" y="225"/>
                  </a:lnTo>
                  <a:lnTo>
                    <a:pt x="87" y="213"/>
                  </a:lnTo>
                  <a:lnTo>
                    <a:pt x="96" y="208"/>
                  </a:lnTo>
                  <a:lnTo>
                    <a:pt x="68" y="172"/>
                  </a:lnTo>
                  <a:lnTo>
                    <a:pt x="98" y="164"/>
                  </a:lnTo>
                  <a:lnTo>
                    <a:pt x="104" y="160"/>
                  </a:lnTo>
                  <a:lnTo>
                    <a:pt x="101" y="123"/>
                  </a:lnTo>
                  <a:lnTo>
                    <a:pt x="136" y="130"/>
                  </a:lnTo>
                  <a:lnTo>
                    <a:pt x="141" y="121"/>
                  </a:lnTo>
                  <a:lnTo>
                    <a:pt x="133" y="100"/>
                  </a:lnTo>
                  <a:lnTo>
                    <a:pt x="146" y="98"/>
                  </a:lnTo>
                  <a:lnTo>
                    <a:pt x="151" y="85"/>
                  </a:lnTo>
                  <a:lnTo>
                    <a:pt x="157" y="83"/>
                  </a:lnTo>
                  <a:lnTo>
                    <a:pt x="168" y="97"/>
                  </a:lnTo>
                  <a:lnTo>
                    <a:pt x="186" y="108"/>
                  </a:lnTo>
                  <a:lnTo>
                    <a:pt x="213" y="116"/>
                  </a:lnTo>
                  <a:lnTo>
                    <a:pt x="232" y="132"/>
                  </a:lnTo>
                  <a:lnTo>
                    <a:pt x="236" y="156"/>
                  </a:lnTo>
                  <a:lnTo>
                    <a:pt x="246" y="165"/>
                  </a:lnTo>
                  <a:lnTo>
                    <a:pt x="267" y="168"/>
                  </a:lnTo>
                  <a:lnTo>
                    <a:pt x="290" y="171"/>
                  </a:lnTo>
                  <a:lnTo>
                    <a:pt x="316" y="184"/>
                  </a:lnTo>
                  <a:lnTo>
                    <a:pt x="327" y="186"/>
                  </a:lnTo>
                  <a:lnTo>
                    <a:pt x="343" y="205"/>
                  </a:lnTo>
                  <a:lnTo>
                    <a:pt x="358" y="217"/>
                  </a:lnTo>
                  <a:lnTo>
                    <a:pt x="376" y="217"/>
                  </a:lnTo>
                  <a:lnTo>
                    <a:pt x="412" y="222"/>
                  </a:lnTo>
                  <a:lnTo>
                    <a:pt x="433" y="219"/>
                  </a:lnTo>
                  <a:lnTo>
                    <a:pt x="451" y="222"/>
                  </a:lnTo>
                  <a:lnTo>
                    <a:pt x="481" y="234"/>
                  </a:lnTo>
                  <a:lnTo>
                    <a:pt x="502" y="234"/>
                  </a:lnTo>
                  <a:lnTo>
                    <a:pt x="512" y="241"/>
                  </a:lnTo>
                  <a:lnTo>
                    <a:pt x="527" y="230"/>
                  </a:lnTo>
                  <a:lnTo>
                    <a:pt x="550" y="222"/>
                  </a:lnTo>
                  <a:lnTo>
                    <a:pt x="575" y="222"/>
                  </a:lnTo>
                  <a:lnTo>
                    <a:pt x="591" y="214"/>
                  </a:lnTo>
                  <a:lnTo>
                    <a:pt x="598" y="203"/>
                  </a:lnTo>
                  <a:lnTo>
                    <a:pt x="606" y="196"/>
                  </a:lnTo>
                  <a:lnTo>
                    <a:pt x="600" y="190"/>
                  </a:lnTo>
                  <a:lnTo>
                    <a:pt x="590" y="182"/>
                  </a:lnTo>
                  <a:lnTo>
                    <a:pt x="592" y="169"/>
                  </a:lnTo>
                  <a:lnTo>
                    <a:pt x="602" y="171"/>
                  </a:lnTo>
                  <a:lnTo>
                    <a:pt x="621" y="175"/>
                  </a:lnTo>
                  <a:lnTo>
                    <a:pt x="632" y="164"/>
                  </a:lnTo>
                  <a:lnTo>
                    <a:pt x="653" y="156"/>
                  </a:lnTo>
                  <a:lnTo>
                    <a:pt x="657" y="142"/>
                  </a:lnTo>
                  <a:lnTo>
                    <a:pt x="665" y="137"/>
                  </a:lnTo>
                  <a:lnTo>
                    <a:pt x="687" y="134"/>
                  </a:lnTo>
                  <a:lnTo>
                    <a:pt x="702" y="136"/>
                  </a:lnTo>
                  <a:lnTo>
                    <a:pt x="699" y="129"/>
                  </a:lnTo>
                  <a:lnTo>
                    <a:pt x="676" y="115"/>
                  </a:lnTo>
                  <a:lnTo>
                    <a:pt x="659" y="108"/>
                  </a:lnTo>
                  <a:lnTo>
                    <a:pt x="651" y="116"/>
                  </a:lnTo>
                  <a:lnTo>
                    <a:pt x="633" y="112"/>
                  </a:lnTo>
                  <a:lnTo>
                    <a:pt x="625" y="115"/>
                  </a:lnTo>
                  <a:lnTo>
                    <a:pt x="616" y="107"/>
                  </a:lnTo>
                  <a:lnTo>
                    <a:pt x="615" y="87"/>
                  </a:lnTo>
                  <a:lnTo>
                    <a:pt x="613" y="71"/>
                  </a:lnTo>
                  <a:lnTo>
                    <a:pt x="638" y="79"/>
                  </a:lnTo>
                  <a:lnTo>
                    <a:pt x="652" y="66"/>
                  </a:lnTo>
                  <a:lnTo>
                    <a:pt x="646" y="57"/>
                  </a:lnTo>
                  <a:lnTo>
                    <a:pt x="646" y="36"/>
                  </a:lnTo>
                  <a:lnTo>
                    <a:pt x="650" y="30"/>
                  </a:lnTo>
                  <a:lnTo>
                    <a:pt x="642" y="18"/>
                  </a:lnTo>
                  <a:lnTo>
                    <a:pt x="630" y="14"/>
                  </a:lnTo>
                  <a:lnTo>
                    <a:pt x="635" y="4"/>
                  </a:lnTo>
                  <a:lnTo>
                    <a:pt x="652" y="0"/>
                  </a:lnTo>
                  <a:lnTo>
                    <a:pt x="672" y="0"/>
                  </a:lnTo>
                  <a:lnTo>
                    <a:pt x="700" y="5"/>
                  </a:lnTo>
                  <a:lnTo>
                    <a:pt x="719" y="13"/>
                  </a:lnTo>
                  <a:lnTo>
                    <a:pt x="744" y="33"/>
                  </a:lnTo>
                  <a:lnTo>
                    <a:pt x="757" y="42"/>
                  </a:lnTo>
                  <a:lnTo>
                    <a:pt x="771" y="54"/>
                  </a:lnTo>
                  <a:lnTo>
                    <a:pt x="791" y="74"/>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50" name="Freeform 149"/>
            <p:cNvSpPr>
              <a:spLocks noEditPoints="1"/>
            </p:cNvSpPr>
            <p:nvPr/>
          </p:nvSpPr>
          <p:spPr bwMode="auto">
            <a:xfrm>
              <a:off x="7818598" y="4071831"/>
              <a:ext cx="1390295" cy="511023"/>
            </a:xfrm>
            <a:custGeom>
              <a:avLst/>
              <a:gdLst>
                <a:gd name="T0" fmla="*/ 552 w 3445"/>
                <a:gd name="T1" fmla="*/ 826 h 1349"/>
                <a:gd name="T2" fmla="*/ 373 w 3445"/>
                <a:gd name="T3" fmla="*/ 522 h 1349"/>
                <a:gd name="T4" fmla="*/ 188 w 3445"/>
                <a:gd name="T5" fmla="*/ 258 h 1349"/>
                <a:gd name="T6" fmla="*/ 0 w 3445"/>
                <a:gd name="T7" fmla="*/ 0 h 1349"/>
                <a:gd name="T8" fmla="*/ 294 w 3445"/>
                <a:gd name="T9" fmla="*/ 161 h 1349"/>
                <a:gd name="T10" fmla="*/ 550 w 3445"/>
                <a:gd name="T11" fmla="*/ 347 h 1349"/>
                <a:gd name="T12" fmla="*/ 664 w 3445"/>
                <a:gd name="T13" fmla="*/ 557 h 1349"/>
                <a:gd name="T14" fmla="*/ 784 w 3445"/>
                <a:gd name="T15" fmla="*/ 673 h 1349"/>
                <a:gd name="T16" fmla="*/ 1707 w 3445"/>
                <a:gd name="T17" fmla="*/ 311 h 1349"/>
                <a:gd name="T18" fmla="*/ 1681 w 3445"/>
                <a:gd name="T19" fmla="*/ 535 h 1349"/>
                <a:gd name="T20" fmla="*/ 1562 w 3445"/>
                <a:gd name="T21" fmla="*/ 778 h 1349"/>
                <a:gd name="T22" fmla="*/ 1357 w 3445"/>
                <a:gd name="T23" fmla="*/ 732 h 1349"/>
                <a:gd name="T24" fmla="*/ 1129 w 3445"/>
                <a:gd name="T25" fmla="*/ 716 h 1349"/>
                <a:gd name="T26" fmla="*/ 1037 w 3445"/>
                <a:gd name="T27" fmla="*/ 431 h 1349"/>
                <a:gd name="T28" fmla="*/ 1154 w 3445"/>
                <a:gd name="T29" fmla="*/ 401 h 1349"/>
                <a:gd name="T30" fmla="*/ 1330 w 3445"/>
                <a:gd name="T31" fmla="*/ 339 h 1349"/>
                <a:gd name="T32" fmla="*/ 1527 w 3445"/>
                <a:gd name="T33" fmla="*/ 197 h 1349"/>
                <a:gd name="T34" fmla="*/ 1662 w 3445"/>
                <a:gd name="T35" fmla="*/ 191 h 1349"/>
                <a:gd name="T36" fmla="*/ 2518 w 3445"/>
                <a:gd name="T37" fmla="*/ 445 h 1349"/>
                <a:gd name="T38" fmla="*/ 2477 w 3445"/>
                <a:gd name="T39" fmla="*/ 543 h 1349"/>
                <a:gd name="T40" fmla="*/ 2463 w 3445"/>
                <a:gd name="T41" fmla="*/ 281 h 1349"/>
                <a:gd name="T42" fmla="*/ 2262 w 3445"/>
                <a:gd name="T43" fmla="*/ 346 h 1349"/>
                <a:gd name="T44" fmla="*/ 1948 w 3445"/>
                <a:gd name="T45" fmla="*/ 434 h 1349"/>
                <a:gd name="T46" fmla="*/ 1979 w 3445"/>
                <a:gd name="T47" fmla="*/ 548 h 1349"/>
                <a:gd name="T48" fmla="*/ 2047 w 3445"/>
                <a:gd name="T49" fmla="*/ 596 h 1349"/>
                <a:gd name="T50" fmla="*/ 2098 w 3445"/>
                <a:gd name="T51" fmla="*/ 865 h 1349"/>
                <a:gd name="T52" fmla="*/ 2065 w 3445"/>
                <a:gd name="T53" fmla="*/ 847 h 1349"/>
                <a:gd name="T54" fmla="*/ 1931 w 3445"/>
                <a:gd name="T55" fmla="*/ 773 h 1349"/>
                <a:gd name="T56" fmla="*/ 1889 w 3445"/>
                <a:gd name="T57" fmla="*/ 937 h 1349"/>
                <a:gd name="T58" fmla="*/ 1826 w 3445"/>
                <a:gd name="T59" fmla="*/ 764 h 1349"/>
                <a:gd name="T60" fmla="*/ 1816 w 3445"/>
                <a:gd name="T61" fmla="*/ 582 h 1349"/>
                <a:gd name="T62" fmla="*/ 1993 w 3445"/>
                <a:gd name="T63" fmla="*/ 380 h 1349"/>
                <a:gd name="T64" fmla="*/ 2262 w 3445"/>
                <a:gd name="T65" fmla="*/ 346 h 1349"/>
                <a:gd name="T66" fmla="*/ 3092 w 3445"/>
                <a:gd name="T67" fmla="*/ 663 h 1349"/>
                <a:gd name="T68" fmla="*/ 3365 w 3445"/>
                <a:gd name="T69" fmla="*/ 672 h 1349"/>
                <a:gd name="T70" fmla="*/ 3353 w 3445"/>
                <a:gd name="T71" fmla="*/ 1173 h 1349"/>
                <a:gd name="T72" fmla="*/ 3200 w 3445"/>
                <a:gd name="T73" fmla="*/ 1114 h 1349"/>
                <a:gd name="T74" fmla="*/ 3062 w 3445"/>
                <a:gd name="T75" fmla="*/ 854 h 1349"/>
                <a:gd name="T76" fmla="*/ 2838 w 3445"/>
                <a:gd name="T77" fmla="*/ 817 h 1349"/>
                <a:gd name="T78" fmla="*/ 2849 w 3445"/>
                <a:gd name="T79" fmla="*/ 676 h 1349"/>
                <a:gd name="T80" fmla="*/ 2758 w 3445"/>
                <a:gd name="T81" fmla="*/ 604 h 1349"/>
                <a:gd name="T82" fmla="*/ 2800 w 3445"/>
                <a:gd name="T83" fmla="*/ 498 h 1349"/>
                <a:gd name="T84" fmla="*/ 2677 w 3445"/>
                <a:gd name="T85" fmla="*/ 795 h 1349"/>
                <a:gd name="T86" fmla="*/ 2458 w 3445"/>
                <a:gd name="T87" fmla="*/ 755 h 1349"/>
                <a:gd name="T88" fmla="*/ 2409 w 3445"/>
                <a:gd name="T89" fmla="*/ 761 h 1349"/>
                <a:gd name="T90" fmla="*/ 2391 w 3445"/>
                <a:gd name="T91" fmla="*/ 733 h 1349"/>
                <a:gd name="T92" fmla="*/ 2914 w 3445"/>
                <a:gd name="T93" fmla="*/ 990 h 1349"/>
                <a:gd name="T94" fmla="*/ 2960 w 3445"/>
                <a:gd name="T95" fmla="*/ 996 h 1349"/>
                <a:gd name="T96" fmla="*/ 1295 w 3445"/>
                <a:gd name="T97" fmla="*/ 1058 h 1349"/>
                <a:gd name="T98" fmla="*/ 1431 w 3445"/>
                <a:gd name="T99" fmla="*/ 1212 h 1349"/>
                <a:gd name="T100" fmla="*/ 1136 w 3445"/>
                <a:gd name="T101" fmla="*/ 1158 h 1349"/>
                <a:gd name="T102" fmla="*/ 830 w 3445"/>
                <a:gd name="T103" fmla="*/ 1093 h 1349"/>
                <a:gd name="T104" fmla="*/ 898 w 3445"/>
                <a:gd name="T105" fmla="*/ 974 h 1349"/>
                <a:gd name="T106" fmla="*/ 2061 w 3445"/>
                <a:gd name="T107" fmla="*/ 1156 h 1349"/>
                <a:gd name="T108" fmla="*/ 1835 w 3445"/>
                <a:gd name="T109" fmla="*/ 1186 h 1349"/>
                <a:gd name="T110" fmla="*/ 2061 w 3445"/>
                <a:gd name="T111" fmla="*/ 1156 h 1349"/>
                <a:gd name="T112" fmla="*/ 1774 w 3445"/>
                <a:gd name="T113" fmla="*/ 1208 h 1349"/>
                <a:gd name="T114" fmla="*/ 1622 w 3445"/>
                <a:gd name="T115" fmla="*/ 1187 h 1349"/>
                <a:gd name="T116" fmla="*/ 2095 w 3445"/>
                <a:gd name="T117" fmla="*/ 1349 h 1349"/>
                <a:gd name="T118" fmla="*/ 2210 w 3445"/>
                <a:gd name="T119" fmla="*/ 1224 h 1349"/>
                <a:gd name="T120" fmla="*/ 1881 w 3445"/>
                <a:gd name="T121" fmla="*/ 1339 h 1349"/>
                <a:gd name="T122" fmla="*/ 1864 w 3445"/>
                <a:gd name="T123" fmla="*/ 1290 h 13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445" h="1349">
                  <a:moveTo>
                    <a:pt x="789" y="965"/>
                  </a:moveTo>
                  <a:lnTo>
                    <a:pt x="706" y="967"/>
                  </a:lnTo>
                  <a:lnTo>
                    <a:pt x="646" y="895"/>
                  </a:lnTo>
                  <a:lnTo>
                    <a:pt x="552" y="826"/>
                  </a:lnTo>
                  <a:lnTo>
                    <a:pt x="521" y="774"/>
                  </a:lnTo>
                  <a:lnTo>
                    <a:pt x="466" y="705"/>
                  </a:lnTo>
                  <a:lnTo>
                    <a:pt x="429" y="641"/>
                  </a:lnTo>
                  <a:lnTo>
                    <a:pt x="373" y="522"/>
                  </a:lnTo>
                  <a:lnTo>
                    <a:pt x="307" y="451"/>
                  </a:lnTo>
                  <a:lnTo>
                    <a:pt x="285" y="378"/>
                  </a:lnTo>
                  <a:lnTo>
                    <a:pt x="257" y="311"/>
                  </a:lnTo>
                  <a:lnTo>
                    <a:pt x="188" y="258"/>
                  </a:lnTo>
                  <a:lnTo>
                    <a:pt x="147" y="185"/>
                  </a:lnTo>
                  <a:lnTo>
                    <a:pt x="89" y="137"/>
                  </a:lnTo>
                  <a:lnTo>
                    <a:pt x="8" y="43"/>
                  </a:lnTo>
                  <a:lnTo>
                    <a:pt x="0" y="0"/>
                  </a:lnTo>
                  <a:lnTo>
                    <a:pt x="48" y="3"/>
                  </a:lnTo>
                  <a:lnTo>
                    <a:pt x="165" y="20"/>
                  </a:lnTo>
                  <a:lnTo>
                    <a:pt x="234" y="103"/>
                  </a:lnTo>
                  <a:lnTo>
                    <a:pt x="294" y="161"/>
                  </a:lnTo>
                  <a:lnTo>
                    <a:pt x="337" y="196"/>
                  </a:lnTo>
                  <a:lnTo>
                    <a:pt x="410" y="288"/>
                  </a:lnTo>
                  <a:lnTo>
                    <a:pt x="486" y="289"/>
                  </a:lnTo>
                  <a:lnTo>
                    <a:pt x="550" y="347"/>
                  </a:lnTo>
                  <a:lnTo>
                    <a:pt x="594" y="419"/>
                  </a:lnTo>
                  <a:lnTo>
                    <a:pt x="652" y="458"/>
                  </a:lnTo>
                  <a:lnTo>
                    <a:pt x="621" y="527"/>
                  </a:lnTo>
                  <a:lnTo>
                    <a:pt x="664" y="557"/>
                  </a:lnTo>
                  <a:lnTo>
                    <a:pt x="691" y="559"/>
                  </a:lnTo>
                  <a:lnTo>
                    <a:pt x="703" y="618"/>
                  </a:lnTo>
                  <a:lnTo>
                    <a:pt x="729" y="666"/>
                  </a:lnTo>
                  <a:lnTo>
                    <a:pt x="784" y="673"/>
                  </a:lnTo>
                  <a:lnTo>
                    <a:pt x="819" y="727"/>
                  </a:lnTo>
                  <a:lnTo>
                    <a:pt x="797" y="833"/>
                  </a:lnTo>
                  <a:lnTo>
                    <a:pt x="789" y="965"/>
                  </a:lnTo>
                  <a:moveTo>
                    <a:pt x="1707" y="311"/>
                  </a:moveTo>
                  <a:lnTo>
                    <a:pt x="1792" y="390"/>
                  </a:lnTo>
                  <a:lnTo>
                    <a:pt x="1703" y="400"/>
                  </a:lnTo>
                  <a:lnTo>
                    <a:pt x="1678" y="458"/>
                  </a:lnTo>
                  <a:lnTo>
                    <a:pt x="1681" y="535"/>
                  </a:lnTo>
                  <a:lnTo>
                    <a:pt x="1608" y="593"/>
                  </a:lnTo>
                  <a:lnTo>
                    <a:pt x="1605" y="678"/>
                  </a:lnTo>
                  <a:lnTo>
                    <a:pt x="1572" y="808"/>
                  </a:lnTo>
                  <a:lnTo>
                    <a:pt x="1562" y="778"/>
                  </a:lnTo>
                  <a:lnTo>
                    <a:pt x="1475" y="816"/>
                  </a:lnTo>
                  <a:lnTo>
                    <a:pt x="1447" y="764"/>
                  </a:lnTo>
                  <a:lnTo>
                    <a:pt x="1394" y="759"/>
                  </a:lnTo>
                  <a:lnTo>
                    <a:pt x="1357" y="732"/>
                  </a:lnTo>
                  <a:lnTo>
                    <a:pt x="1267" y="763"/>
                  </a:lnTo>
                  <a:lnTo>
                    <a:pt x="1240" y="722"/>
                  </a:lnTo>
                  <a:lnTo>
                    <a:pt x="1191" y="726"/>
                  </a:lnTo>
                  <a:lnTo>
                    <a:pt x="1129" y="716"/>
                  </a:lnTo>
                  <a:lnTo>
                    <a:pt x="1120" y="602"/>
                  </a:lnTo>
                  <a:lnTo>
                    <a:pt x="1083" y="578"/>
                  </a:lnTo>
                  <a:lnTo>
                    <a:pt x="1047" y="506"/>
                  </a:lnTo>
                  <a:lnTo>
                    <a:pt x="1037" y="431"/>
                  </a:lnTo>
                  <a:lnTo>
                    <a:pt x="1045" y="352"/>
                  </a:lnTo>
                  <a:lnTo>
                    <a:pt x="1089" y="296"/>
                  </a:lnTo>
                  <a:lnTo>
                    <a:pt x="1102" y="353"/>
                  </a:lnTo>
                  <a:lnTo>
                    <a:pt x="1154" y="401"/>
                  </a:lnTo>
                  <a:lnTo>
                    <a:pt x="1202" y="383"/>
                  </a:lnTo>
                  <a:lnTo>
                    <a:pt x="1250" y="389"/>
                  </a:lnTo>
                  <a:lnTo>
                    <a:pt x="1294" y="346"/>
                  </a:lnTo>
                  <a:lnTo>
                    <a:pt x="1330" y="339"/>
                  </a:lnTo>
                  <a:lnTo>
                    <a:pt x="1401" y="363"/>
                  </a:lnTo>
                  <a:lnTo>
                    <a:pt x="1463" y="345"/>
                  </a:lnTo>
                  <a:lnTo>
                    <a:pt x="1499" y="226"/>
                  </a:lnTo>
                  <a:lnTo>
                    <a:pt x="1527" y="197"/>
                  </a:lnTo>
                  <a:lnTo>
                    <a:pt x="1550" y="100"/>
                  </a:lnTo>
                  <a:lnTo>
                    <a:pt x="1637" y="100"/>
                  </a:lnTo>
                  <a:lnTo>
                    <a:pt x="1702" y="114"/>
                  </a:lnTo>
                  <a:lnTo>
                    <a:pt x="1662" y="191"/>
                  </a:lnTo>
                  <a:lnTo>
                    <a:pt x="1719" y="272"/>
                  </a:lnTo>
                  <a:lnTo>
                    <a:pt x="1707" y="311"/>
                  </a:lnTo>
                  <a:moveTo>
                    <a:pt x="2521" y="370"/>
                  </a:moveTo>
                  <a:lnTo>
                    <a:pt x="2518" y="445"/>
                  </a:lnTo>
                  <a:lnTo>
                    <a:pt x="2479" y="436"/>
                  </a:lnTo>
                  <a:lnTo>
                    <a:pt x="2468" y="488"/>
                  </a:lnTo>
                  <a:lnTo>
                    <a:pt x="2498" y="533"/>
                  </a:lnTo>
                  <a:lnTo>
                    <a:pt x="2477" y="543"/>
                  </a:lnTo>
                  <a:lnTo>
                    <a:pt x="2447" y="489"/>
                  </a:lnTo>
                  <a:lnTo>
                    <a:pt x="2424" y="380"/>
                  </a:lnTo>
                  <a:lnTo>
                    <a:pt x="2439" y="312"/>
                  </a:lnTo>
                  <a:lnTo>
                    <a:pt x="2463" y="281"/>
                  </a:lnTo>
                  <a:lnTo>
                    <a:pt x="2469" y="328"/>
                  </a:lnTo>
                  <a:lnTo>
                    <a:pt x="2514" y="335"/>
                  </a:lnTo>
                  <a:lnTo>
                    <a:pt x="2521" y="370"/>
                  </a:lnTo>
                  <a:moveTo>
                    <a:pt x="2262" y="346"/>
                  </a:moveTo>
                  <a:lnTo>
                    <a:pt x="2202" y="430"/>
                  </a:lnTo>
                  <a:lnTo>
                    <a:pt x="2145" y="446"/>
                  </a:lnTo>
                  <a:lnTo>
                    <a:pt x="2073" y="430"/>
                  </a:lnTo>
                  <a:lnTo>
                    <a:pt x="1948" y="434"/>
                  </a:lnTo>
                  <a:lnTo>
                    <a:pt x="1882" y="446"/>
                  </a:lnTo>
                  <a:lnTo>
                    <a:pt x="1871" y="511"/>
                  </a:lnTo>
                  <a:lnTo>
                    <a:pt x="1938" y="586"/>
                  </a:lnTo>
                  <a:lnTo>
                    <a:pt x="1979" y="548"/>
                  </a:lnTo>
                  <a:lnTo>
                    <a:pt x="2119" y="519"/>
                  </a:lnTo>
                  <a:lnTo>
                    <a:pt x="2113" y="558"/>
                  </a:lnTo>
                  <a:lnTo>
                    <a:pt x="2080" y="546"/>
                  </a:lnTo>
                  <a:lnTo>
                    <a:pt x="2047" y="596"/>
                  </a:lnTo>
                  <a:lnTo>
                    <a:pt x="1980" y="629"/>
                  </a:lnTo>
                  <a:lnTo>
                    <a:pt x="2049" y="738"/>
                  </a:lnTo>
                  <a:lnTo>
                    <a:pt x="2034" y="767"/>
                  </a:lnTo>
                  <a:lnTo>
                    <a:pt x="2098" y="865"/>
                  </a:lnTo>
                  <a:lnTo>
                    <a:pt x="2095" y="921"/>
                  </a:lnTo>
                  <a:lnTo>
                    <a:pt x="2054" y="946"/>
                  </a:lnTo>
                  <a:lnTo>
                    <a:pt x="2026" y="916"/>
                  </a:lnTo>
                  <a:lnTo>
                    <a:pt x="2065" y="847"/>
                  </a:lnTo>
                  <a:lnTo>
                    <a:pt x="1990" y="880"/>
                  </a:lnTo>
                  <a:lnTo>
                    <a:pt x="1972" y="856"/>
                  </a:lnTo>
                  <a:lnTo>
                    <a:pt x="1983" y="823"/>
                  </a:lnTo>
                  <a:lnTo>
                    <a:pt x="1931" y="773"/>
                  </a:lnTo>
                  <a:lnTo>
                    <a:pt x="1939" y="690"/>
                  </a:lnTo>
                  <a:lnTo>
                    <a:pt x="1888" y="716"/>
                  </a:lnTo>
                  <a:lnTo>
                    <a:pt x="1891" y="815"/>
                  </a:lnTo>
                  <a:lnTo>
                    <a:pt x="1889" y="937"/>
                  </a:lnTo>
                  <a:lnTo>
                    <a:pt x="1841" y="950"/>
                  </a:lnTo>
                  <a:lnTo>
                    <a:pt x="1809" y="925"/>
                  </a:lnTo>
                  <a:lnTo>
                    <a:pt x="1834" y="846"/>
                  </a:lnTo>
                  <a:lnTo>
                    <a:pt x="1826" y="764"/>
                  </a:lnTo>
                  <a:lnTo>
                    <a:pt x="1794" y="763"/>
                  </a:lnTo>
                  <a:lnTo>
                    <a:pt x="1772" y="705"/>
                  </a:lnTo>
                  <a:lnTo>
                    <a:pt x="1805" y="649"/>
                  </a:lnTo>
                  <a:lnTo>
                    <a:pt x="1816" y="582"/>
                  </a:lnTo>
                  <a:lnTo>
                    <a:pt x="1855" y="453"/>
                  </a:lnTo>
                  <a:lnTo>
                    <a:pt x="1871" y="418"/>
                  </a:lnTo>
                  <a:lnTo>
                    <a:pt x="1934" y="355"/>
                  </a:lnTo>
                  <a:lnTo>
                    <a:pt x="1993" y="380"/>
                  </a:lnTo>
                  <a:lnTo>
                    <a:pt x="2088" y="392"/>
                  </a:lnTo>
                  <a:lnTo>
                    <a:pt x="2175" y="388"/>
                  </a:lnTo>
                  <a:lnTo>
                    <a:pt x="2248" y="327"/>
                  </a:lnTo>
                  <a:lnTo>
                    <a:pt x="2262" y="346"/>
                  </a:lnTo>
                  <a:moveTo>
                    <a:pt x="2932" y="565"/>
                  </a:moveTo>
                  <a:lnTo>
                    <a:pt x="2950" y="702"/>
                  </a:lnTo>
                  <a:lnTo>
                    <a:pt x="3026" y="753"/>
                  </a:lnTo>
                  <a:lnTo>
                    <a:pt x="3092" y="663"/>
                  </a:lnTo>
                  <a:lnTo>
                    <a:pt x="3179" y="612"/>
                  </a:lnTo>
                  <a:lnTo>
                    <a:pt x="3246" y="612"/>
                  </a:lnTo>
                  <a:lnTo>
                    <a:pt x="3310" y="641"/>
                  </a:lnTo>
                  <a:lnTo>
                    <a:pt x="3365" y="672"/>
                  </a:lnTo>
                  <a:lnTo>
                    <a:pt x="3445" y="688"/>
                  </a:lnTo>
                  <a:lnTo>
                    <a:pt x="3434" y="965"/>
                  </a:lnTo>
                  <a:lnTo>
                    <a:pt x="3414" y="1243"/>
                  </a:lnTo>
                  <a:lnTo>
                    <a:pt x="3353" y="1173"/>
                  </a:lnTo>
                  <a:lnTo>
                    <a:pt x="3279" y="1156"/>
                  </a:lnTo>
                  <a:lnTo>
                    <a:pt x="3258" y="1180"/>
                  </a:lnTo>
                  <a:lnTo>
                    <a:pt x="3163" y="1183"/>
                  </a:lnTo>
                  <a:lnTo>
                    <a:pt x="3200" y="1114"/>
                  </a:lnTo>
                  <a:lnTo>
                    <a:pt x="3249" y="1090"/>
                  </a:lnTo>
                  <a:lnTo>
                    <a:pt x="3236" y="997"/>
                  </a:lnTo>
                  <a:lnTo>
                    <a:pt x="3205" y="926"/>
                  </a:lnTo>
                  <a:lnTo>
                    <a:pt x="3062" y="854"/>
                  </a:lnTo>
                  <a:lnTo>
                    <a:pt x="3001" y="847"/>
                  </a:lnTo>
                  <a:lnTo>
                    <a:pt x="2891" y="768"/>
                  </a:lnTo>
                  <a:lnTo>
                    <a:pt x="2867" y="809"/>
                  </a:lnTo>
                  <a:lnTo>
                    <a:pt x="2838" y="817"/>
                  </a:lnTo>
                  <a:lnTo>
                    <a:pt x="2822" y="786"/>
                  </a:lnTo>
                  <a:lnTo>
                    <a:pt x="2823" y="749"/>
                  </a:lnTo>
                  <a:lnTo>
                    <a:pt x="2767" y="707"/>
                  </a:lnTo>
                  <a:lnTo>
                    <a:pt x="2849" y="676"/>
                  </a:lnTo>
                  <a:lnTo>
                    <a:pt x="2902" y="678"/>
                  </a:lnTo>
                  <a:lnTo>
                    <a:pt x="2897" y="655"/>
                  </a:lnTo>
                  <a:lnTo>
                    <a:pt x="2787" y="655"/>
                  </a:lnTo>
                  <a:lnTo>
                    <a:pt x="2758" y="604"/>
                  </a:lnTo>
                  <a:lnTo>
                    <a:pt x="2691" y="589"/>
                  </a:lnTo>
                  <a:lnTo>
                    <a:pt x="2659" y="546"/>
                  </a:lnTo>
                  <a:lnTo>
                    <a:pt x="2761" y="526"/>
                  </a:lnTo>
                  <a:lnTo>
                    <a:pt x="2800" y="498"/>
                  </a:lnTo>
                  <a:lnTo>
                    <a:pt x="2920" y="533"/>
                  </a:lnTo>
                  <a:lnTo>
                    <a:pt x="2932" y="565"/>
                  </a:lnTo>
                  <a:moveTo>
                    <a:pt x="2652" y="730"/>
                  </a:moveTo>
                  <a:lnTo>
                    <a:pt x="2677" y="795"/>
                  </a:lnTo>
                  <a:lnTo>
                    <a:pt x="2615" y="760"/>
                  </a:lnTo>
                  <a:lnTo>
                    <a:pt x="2552" y="753"/>
                  </a:lnTo>
                  <a:lnTo>
                    <a:pt x="2510" y="758"/>
                  </a:lnTo>
                  <a:lnTo>
                    <a:pt x="2458" y="755"/>
                  </a:lnTo>
                  <a:lnTo>
                    <a:pt x="2477" y="709"/>
                  </a:lnTo>
                  <a:lnTo>
                    <a:pt x="2570" y="705"/>
                  </a:lnTo>
                  <a:lnTo>
                    <a:pt x="2652" y="730"/>
                  </a:lnTo>
                  <a:moveTo>
                    <a:pt x="2409" y="761"/>
                  </a:moveTo>
                  <a:lnTo>
                    <a:pt x="2380" y="789"/>
                  </a:lnTo>
                  <a:lnTo>
                    <a:pt x="2328" y="774"/>
                  </a:lnTo>
                  <a:lnTo>
                    <a:pt x="2315" y="737"/>
                  </a:lnTo>
                  <a:lnTo>
                    <a:pt x="2391" y="733"/>
                  </a:lnTo>
                  <a:lnTo>
                    <a:pt x="2409" y="761"/>
                  </a:lnTo>
                  <a:moveTo>
                    <a:pt x="2960" y="996"/>
                  </a:moveTo>
                  <a:lnTo>
                    <a:pt x="2917" y="1054"/>
                  </a:lnTo>
                  <a:lnTo>
                    <a:pt x="2914" y="990"/>
                  </a:lnTo>
                  <a:lnTo>
                    <a:pt x="2929" y="959"/>
                  </a:lnTo>
                  <a:lnTo>
                    <a:pt x="2947" y="930"/>
                  </a:lnTo>
                  <a:lnTo>
                    <a:pt x="2962" y="955"/>
                  </a:lnTo>
                  <a:lnTo>
                    <a:pt x="2960" y="996"/>
                  </a:lnTo>
                  <a:moveTo>
                    <a:pt x="996" y="1044"/>
                  </a:moveTo>
                  <a:lnTo>
                    <a:pt x="1139" y="1052"/>
                  </a:lnTo>
                  <a:lnTo>
                    <a:pt x="1158" y="1017"/>
                  </a:lnTo>
                  <a:lnTo>
                    <a:pt x="1295" y="1058"/>
                  </a:lnTo>
                  <a:lnTo>
                    <a:pt x="1319" y="1113"/>
                  </a:lnTo>
                  <a:lnTo>
                    <a:pt x="1431" y="1129"/>
                  </a:lnTo>
                  <a:lnTo>
                    <a:pt x="1519" y="1179"/>
                  </a:lnTo>
                  <a:lnTo>
                    <a:pt x="1431" y="1212"/>
                  </a:lnTo>
                  <a:lnTo>
                    <a:pt x="1351" y="1177"/>
                  </a:lnTo>
                  <a:lnTo>
                    <a:pt x="1283" y="1180"/>
                  </a:lnTo>
                  <a:lnTo>
                    <a:pt x="1206" y="1174"/>
                  </a:lnTo>
                  <a:lnTo>
                    <a:pt x="1136" y="1158"/>
                  </a:lnTo>
                  <a:lnTo>
                    <a:pt x="1052" y="1126"/>
                  </a:lnTo>
                  <a:lnTo>
                    <a:pt x="997" y="1117"/>
                  </a:lnTo>
                  <a:lnTo>
                    <a:pt x="965" y="1128"/>
                  </a:lnTo>
                  <a:lnTo>
                    <a:pt x="830" y="1093"/>
                  </a:lnTo>
                  <a:lnTo>
                    <a:pt x="819" y="1056"/>
                  </a:lnTo>
                  <a:lnTo>
                    <a:pt x="751" y="1050"/>
                  </a:lnTo>
                  <a:lnTo>
                    <a:pt x="807" y="969"/>
                  </a:lnTo>
                  <a:lnTo>
                    <a:pt x="898" y="974"/>
                  </a:lnTo>
                  <a:lnTo>
                    <a:pt x="957" y="1007"/>
                  </a:lnTo>
                  <a:lnTo>
                    <a:pt x="987" y="1013"/>
                  </a:lnTo>
                  <a:lnTo>
                    <a:pt x="996" y="1044"/>
                  </a:lnTo>
                  <a:moveTo>
                    <a:pt x="2061" y="1156"/>
                  </a:moveTo>
                  <a:lnTo>
                    <a:pt x="2046" y="1203"/>
                  </a:lnTo>
                  <a:lnTo>
                    <a:pt x="1932" y="1227"/>
                  </a:lnTo>
                  <a:lnTo>
                    <a:pt x="1833" y="1217"/>
                  </a:lnTo>
                  <a:lnTo>
                    <a:pt x="1835" y="1186"/>
                  </a:lnTo>
                  <a:lnTo>
                    <a:pt x="1896" y="1168"/>
                  </a:lnTo>
                  <a:lnTo>
                    <a:pt x="1941" y="1193"/>
                  </a:lnTo>
                  <a:lnTo>
                    <a:pt x="1991" y="1187"/>
                  </a:lnTo>
                  <a:lnTo>
                    <a:pt x="2061" y="1156"/>
                  </a:lnTo>
                  <a:moveTo>
                    <a:pt x="1685" y="1156"/>
                  </a:moveTo>
                  <a:lnTo>
                    <a:pt x="1711" y="1179"/>
                  </a:lnTo>
                  <a:lnTo>
                    <a:pt x="1758" y="1172"/>
                  </a:lnTo>
                  <a:lnTo>
                    <a:pt x="1774" y="1208"/>
                  </a:lnTo>
                  <a:lnTo>
                    <a:pt x="1685" y="1225"/>
                  </a:lnTo>
                  <a:lnTo>
                    <a:pt x="1633" y="1236"/>
                  </a:lnTo>
                  <a:lnTo>
                    <a:pt x="1592" y="1236"/>
                  </a:lnTo>
                  <a:lnTo>
                    <a:pt x="1622" y="1187"/>
                  </a:lnTo>
                  <a:lnTo>
                    <a:pt x="1663" y="1186"/>
                  </a:lnTo>
                  <a:lnTo>
                    <a:pt x="1685" y="1156"/>
                  </a:lnTo>
                  <a:moveTo>
                    <a:pt x="2161" y="1330"/>
                  </a:moveTo>
                  <a:lnTo>
                    <a:pt x="2095" y="1349"/>
                  </a:lnTo>
                  <a:lnTo>
                    <a:pt x="2087" y="1339"/>
                  </a:lnTo>
                  <a:lnTo>
                    <a:pt x="2097" y="1310"/>
                  </a:lnTo>
                  <a:lnTo>
                    <a:pt x="2133" y="1258"/>
                  </a:lnTo>
                  <a:lnTo>
                    <a:pt x="2210" y="1224"/>
                  </a:lnTo>
                  <a:lnTo>
                    <a:pt x="2217" y="1241"/>
                  </a:lnTo>
                  <a:lnTo>
                    <a:pt x="2216" y="1266"/>
                  </a:lnTo>
                  <a:lnTo>
                    <a:pt x="2161" y="1330"/>
                  </a:lnTo>
                  <a:moveTo>
                    <a:pt x="1881" y="1339"/>
                  </a:moveTo>
                  <a:lnTo>
                    <a:pt x="1850" y="1340"/>
                  </a:lnTo>
                  <a:lnTo>
                    <a:pt x="1756" y="1280"/>
                  </a:lnTo>
                  <a:lnTo>
                    <a:pt x="1827" y="1264"/>
                  </a:lnTo>
                  <a:lnTo>
                    <a:pt x="1864" y="1290"/>
                  </a:lnTo>
                  <a:lnTo>
                    <a:pt x="1888" y="1316"/>
                  </a:lnTo>
                  <a:lnTo>
                    <a:pt x="1881" y="1339"/>
                  </a:lnTo>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51" name="Freeform 150"/>
            <p:cNvSpPr>
              <a:spLocks/>
            </p:cNvSpPr>
            <p:nvPr/>
          </p:nvSpPr>
          <p:spPr bwMode="auto">
            <a:xfrm>
              <a:off x="6947394" y="3102596"/>
              <a:ext cx="833184" cy="888464"/>
            </a:xfrm>
            <a:custGeom>
              <a:avLst/>
              <a:gdLst>
                <a:gd name="T0" fmla="*/ 149 w 504"/>
                <a:gd name="T1" fmla="*/ 42 h 572"/>
                <a:gd name="T2" fmla="*/ 148 w 504"/>
                <a:gd name="T3" fmla="*/ 60 h 572"/>
                <a:gd name="T4" fmla="*/ 206 w 504"/>
                <a:gd name="T5" fmla="*/ 110 h 572"/>
                <a:gd name="T6" fmla="*/ 212 w 504"/>
                <a:gd name="T7" fmla="*/ 147 h 572"/>
                <a:gd name="T8" fmla="*/ 282 w 504"/>
                <a:gd name="T9" fmla="*/ 172 h 572"/>
                <a:gd name="T10" fmla="*/ 330 w 504"/>
                <a:gd name="T11" fmla="*/ 189 h 572"/>
                <a:gd name="T12" fmla="*/ 340 w 504"/>
                <a:gd name="T13" fmla="*/ 167 h 572"/>
                <a:gd name="T14" fmla="*/ 355 w 504"/>
                <a:gd name="T15" fmla="*/ 170 h 572"/>
                <a:gd name="T16" fmla="*/ 384 w 504"/>
                <a:gd name="T17" fmla="*/ 179 h 572"/>
                <a:gd name="T18" fmla="*/ 412 w 504"/>
                <a:gd name="T19" fmla="*/ 167 h 572"/>
                <a:gd name="T20" fmla="*/ 430 w 504"/>
                <a:gd name="T21" fmla="*/ 142 h 572"/>
                <a:gd name="T22" fmla="*/ 474 w 504"/>
                <a:gd name="T23" fmla="*/ 126 h 572"/>
                <a:gd name="T24" fmla="*/ 501 w 504"/>
                <a:gd name="T25" fmla="*/ 150 h 572"/>
                <a:gd name="T26" fmla="*/ 504 w 504"/>
                <a:gd name="T27" fmla="*/ 175 h 572"/>
                <a:gd name="T28" fmla="*/ 473 w 504"/>
                <a:gd name="T29" fmla="*/ 197 h 572"/>
                <a:gd name="T30" fmla="*/ 463 w 504"/>
                <a:gd name="T31" fmla="*/ 242 h 572"/>
                <a:gd name="T32" fmla="*/ 449 w 504"/>
                <a:gd name="T33" fmla="*/ 266 h 572"/>
                <a:gd name="T34" fmla="*/ 429 w 504"/>
                <a:gd name="T35" fmla="*/ 247 h 572"/>
                <a:gd name="T36" fmla="*/ 412 w 504"/>
                <a:gd name="T37" fmla="*/ 249 h 572"/>
                <a:gd name="T38" fmla="*/ 428 w 504"/>
                <a:gd name="T39" fmla="*/ 219 h 572"/>
                <a:gd name="T40" fmla="*/ 383 w 504"/>
                <a:gd name="T41" fmla="*/ 212 h 572"/>
                <a:gd name="T42" fmla="*/ 354 w 504"/>
                <a:gd name="T43" fmla="*/ 188 h 572"/>
                <a:gd name="T44" fmla="*/ 356 w 504"/>
                <a:gd name="T45" fmla="*/ 221 h 572"/>
                <a:gd name="T46" fmla="*/ 364 w 504"/>
                <a:gd name="T47" fmla="*/ 246 h 572"/>
                <a:gd name="T48" fmla="*/ 378 w 504"/>
                <a:gd name="T49" fmla="*/ 287 h 572"/>
                <a:gd name="T50" fmla="*/ 347 w 504"/>
                <a:gd name="T51" fmla="*/ 306 h 572"/>
                <a:gd name="T52" fmla="*/ 298 w 504"/>
                <a:gd name="T53" fmla="*/ 357 h 572"/>
                <a:gd name="T54" fmla="*/ 271 w 504"/>
                <a:gd name="T55" fmla="*/ 394 h 572"/>
                <a:gd name="T56" fmla="*/ 238 w 504"/>
                <a:gd name="T57" fmla="*/ 407 h 572"/>
                <a:gd name="T58" fmla="*/ 243 w 504"/>
                <a:gd name="T59" fmla="*/ 467 h 572"/>
                <a:gd name="T60" fmla="*/ 230 w 504"/>
                <a:gd name="T61" fmla="*/ 523 h 572"/>
                <a:gd name="T62" fmla="*/ 212 w 504"/>
                <a:gd name="T63" fmla="*/ 552 h 572"/>
                <a:gd name="T64" fmla="*/ 181 w 504"/>
                <a:gd name="T65" fmla="*/ 553 h 572"/>
                <a:gd name="T66" fmla="*/ 156 w 504"/>
                <a:gd name="T67" fmla="*/ 493 h 572"/>
                <a:gd name="T68" fmla="*/ 134 w 504"/>
                <a:gd name="T69" fmla="*/ 434 h 572"/>
                <a:gd name="T70" fmla="*/ 95 w 504"/>
                <a:gd name="T71" fmla="*/ 338 h 572"/>
                <a:gd name="T72" fmla="*/ 61 w 504"/>
                <a:gd name="T73" fmla="*/ 306 h 572"/>
                <a:gd name="T74" fmla="*/ 29 w 504"/>
                <a:gd name="T75" fmla="*/ 271 h 572"/>
                <a:gd name="T76" fmla="*/ 10 w 504"/>
                <a:gd name="T77" fmla="*/ 231 h 572"/>
                <a:gd name="T78" fmla="*/ 31 w 504"/>
                <a:gd name="T79" fmla="*/ 203 h 572"/>
                <a:gd name="T80" fmla="*/ 29 w 504"/>
                <a:gd name="T81" fmla="*/ 156 h 572"/>
                <a:gd name="T82" fmla="*/ 72 w 504"/>
                <a:gd name="T83" fmla="*/ 115 h 572"/>
                <a:gd name="T84" fmla="*/ 94 w 504"/>
                <a:gd name="T85" fmla="*/ 67 h 572"/>
                <a:gd name="T86" fmla="*/ 58 w 504"/>
                <a:gd name="T87" fmla="*/ 25 h 572"/>
                <a:gd name="T88" fmla="*/ 110 w 504"/>
                <a:gd name="T89" fmla="*/ 18 h 5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504" h="572">
                  <a:moveTo>
                    <a:pt x="122" y="0"/>
                  </a:moveTo>
                  <a:lnTo>
                    <a:pt x="147" y="25"/>
                  </a:lnTo>
                  <a:lnTo>
                    <a:pt x="149" y="42"/>
                  </a:lnTo>
                  <a:lnTo>
                    <a:pt x="159" y="52"/>
                  </a:lnTo>
                  <a:lnTo>
                    <a:pt x="161" y="63"/>
                  </a:lnTo>
                  <a:lnTo>
                    <a:pt x="148" y="60"/>
                  </a:lnTo>
                  <a:lnTo>
                    <a:pt x="158" y="83"/>
                  </a:lnTo>
                  <a:lnTo>
                    <a:pt x="178" y="96"/>
                  </a:lnTo>
                  <a:lnTo>
                    <a:pt x="206" y="110"/>
                  </a:lnTo>
                  <a:lnTo>
                    <a:pt x="197" y="120"/>
                  </a:lnTo>
                  <a:lnTo>
                    <a:pt x="194" y="139"/>
                  </a:lnTo>
                  <a:lnTo>
                    <a:pt x="212" y="147"/>
                  </a:lnTo>
                  <a:lnTo>
                    <a:pt x="231" y="157"/>
                  </a:lnTo>
                  <a:lnTo>
                    <a:pt x="257" y="169"/>
                  </a:lnTo>
                  <a:lnTo>
                    <a:pt x="282" y="172"/>
                  </a:lnTo>
                  <a:lnTo>
                    <a:pt x="294" y="182"/>
                  </a:lnTo>
                  <a:lnTo>
                    <a:pt x="308" y="184"/>
                  </a:lnTo>
                  <a:lnTo>
                    <a:pt x="330" y="189"/>
                  </a:lnTo>
                  <a:lnTo>
                    <a:pt x="345" y="189"/>
                  </a:lnTo>
                  <a:lnTo>
                    <a:pt x="346" y="181"/>
                  </a:lnTo>
                  <a:lnTo>
                    <a:pt x="340" y="167"/>
                  </a:lnTo>
                  <a:lnTo>
                    <a:pt x="340" y="158"/>
                  </a:lnTo>
                  <a:lnTo>
                    <a:pt x="350" y="154"/>
                  </a:lnTo>
                  <a:lnTo>
                    <a:pt x="355" y="170"/>
                  </a:lnTo>
                  <a:lnTo>
                    <a:pt x="356" y="174"/>
                  </a:lnTo>
                  <a:lnTo>
                    <a:pt x="374" y="182"/>
                  </a:lnTo>
                  <a:lnTo>
                    <a:pt x="384" y="179"/>
                  </a:lnTo>
                  <a:lnTo>
                    <a:pt x="400" y="181"/>
                  </a:lnTo>
                  <a:lnTo>
                    <a:pt x="414" y="180"/>
                  </a:lnTo>
                  <a:lnTo>
                    <a:pt x="412" y="167"/>
                  </a:lnTo>
                  <a:lnTo>
                    <a:pt x="404" y="161"/>
                  </a:lnTo>
                  <a:lnTo>
                    <a:pt x="418" y="158"/>
                  </a:lnTo>
                  <a:lnTo>
                    <a:pt x="430" y="142"/>
                  </a:lnTo>
                  <a:lnTo>
                    <a:pt x="447" y="129"/>
                  </a:lnTo>
                  <a:lnTo>
                    <a:pt x="463" y="134"/>
                  </a:lnTo>
                  <a:lnTo>
                    <a:pt x="474" y="126"/>
                  </a:lnTo>
                  <a:lnTo>
                    <a:pt x="485" y="139"/>
                  </a:lnTo>
                  <a:lnTo>
                    <a:pt x="481" y="147"/>
                  </a:lnTo>
                  <a:lnTo>
                    <a:pt x="501" y="150"/>
                  </a:lnTo>
                  <a:lnTo>
                    <a:pt x="504" y="158"/>
                  </a:lnTo>
                  <a:lnTo>
                    <a:pt x="499" y="162"/>
                  </a:lnTo>
                  <a:lnTo>
                    <a:pt x="504" y="175"/>
                  </a:lnTo>
                  <a:lnTo>
                    <a:pt x="490" y="171"/>
                  </a:lnTo>
                  <a:lnTo>
                    <a:pt x="470" y="185"/>
                  </a:lnTo>
                  <a:lnTo>
                    <a:pt x="473" y="197"/>
                  </a:lnTo>
                  <a:lnTo>
                    <a:pt x="467" y="215"/>
                  </a:lnTo>
                  <a:lnTo>
                    <a:pt x="468" y="225"/>
                  </a:lnTo>
                  <a:lnTo>
                    <a:pt x="463" y="242"/>
                  </a:lnTo>
                  <a:lnTo>
                    <a:pt x="449" y="237"/>
                  </a:lnTo>
                  <a:lnTo>
                    <a:pt x="452" y="259"/>
                  </a:lnTo>
                  <a:lnTo>
                    <a:pt x="449" y="266"/>
                  </a:lnTo>
                  <a:lnTo>
                    <a:pt x="452" y="274"/>
                  </a:lnTo>
                  <a:lnTo>
                    <a:pt x="444" y="280"/>
                  </a:lnTo>
                  <a:lnTo>
                    <a:pt x="429" y="247"/>
                  </a:lnTo>
                  <a:lnTo>
                    <a:pt x="424" y="247"/>
                  </a:lnTo>
                  <a:lnTo>
                    <a:pt x="424" y="260"/>
                  </a:lnTo>
                  <a:lnTo>
                    <a:pt x="412" y="249"/>
                  </a:lnTo>
                  <a:lnTo>
                    <a:pt x="415" y="237"/>
                  </a:lnTo>
                  <a:lnTo>
                    <a:pt x="423" y="236"/>
                  </a:lnTo>
                  <a:lnTo>
                    <a:pt x="428" y="219"/>
                  </a:lnTo>
                  <a:lnTo>
                    <a:pt x="417" y="215"/>
                  </a:lnTo>
                  <a:lnTo>
                    <a:pt x="400" y="215"/>
                  </a:lnTo>
                  <a:lnTo>
                    <a:pt x="383" y="212"/>
                  </a:lnTo>
                  <a:lnTo>
                    <a:pt x="378" y="198"/>
                  </a:lnTo>
                  <a:lnTo>
                    <a:pt x="370" y="197"/>
                  </a:lnTo>
                  <a:lnTo>
                    <a:pt x="354" y="188"/>
                  </a:lnTo>
                  <a:lnTo>
                    <a:pt x="350" y="202"/>
                  </a:lnTo>
                  <a:lnTo>
                    <a:pt x="366" y="213"/>
                  </a:lnTo>
                  <a:lnTo>
                    <a:pt x="356" y="221"/>
                  </a:lnTo>
                  <a:lnTo>
                    <a:pt x="353" y="228"/>
                  </a:lnTo>
                  <a:lnTo>
                    <a:pt x="365" y="234"/>
                  </a:lnTo>
                  <a:lnTo>
                    <a:pt x="364" y="246"/>
                  </a:lnTo>
                  <a:lnTo>
                    <a:pt x="373" y="262"/>
                  </a:lnTo>
                  <a:lnTo>
                    <a:pt x="379" y="279"/>
                  </a:lnTo>
                  <a:lnTo>
                    <a:pt x="378" y="287"/>
                  </a:lnTo>
                  <a:lnTo>
                    <a:pt x="365" y="286"/>
                  </a:lnTo>
                  <a:lnTo>
                    <a:pt x="344" y="291"/>
                  </a:lnTo>
                  <a:lnTo>
                    <a:pt x="347" y="306"/>
                  </a:lnTo>
                  <a:lnTo>
                    <a:pt x="339" y="319"/>
                  </a:lnTo>
                  <a:lnTo>
                    <a:pt x="315" y="333"/>
                  </a:lnTo>
                  <a:lnTo>
                    <a:pt x="298" y="357"/>
                  </a:lnTo>
                  <a:lnTo>
                    <a:pt x="286" y="370"/>
                  </a:lnTo>
                  <a:lnTo>
                    <a:pt x="270" y="384"/>
                  </a:lnTo>
                  <a:lnTo>
                    <a:pt x="271" y="394"/>
                  </a:lnTo>
                  <a:lnTo>
                    <a:pt x="262" y="399"/>
                  </a:lnTo>
                  <a:lnTo>
                    <a:pt x="246" y="406"/>
                  </a:lnTo>
                  <a:lnTo>
                    <a:pt x="238" y="407"/>
                  </a:lnTo>
                  <a:lnTo>
                    <a:pt x="234" y="423"/>
                  </a:lnTo>
                  <a:lnTo>
                    <a:pt x="241" y="450"/>
                  </a:lnTo>
                  <a:lnTo>
                    <a:pt x="243" y="467"/>
                  </a:lnTo>
                  <a:lnTo>
                    <a:pt x="237" y="487"/>
                  </a:lnTo>
                  <a:lnTo>
                    <a:pt x="239" y="522"/>
                  </a:lnTo>
                  <a:lnTo>
                    <a:pt x="230" y="523"/>
                  </a:lnTo>
                  <a:lnTo>
                    <a:pt x="222" y="539"/>
                  </a:lnTo>
                  <a:lnTo>
                    <a:pt x="228" y="546"/>
                  </a:lnTo>
                  <a:lnTo>
                    <a:pt x="212" y="552"/>
                  </a:lnTo>
                  <a:lnTo>
                    <a:pt x="206" y="566"/>
                  </a:lnTo>
                  <a:lnTo>
                    <a:pt x="199" y="572"/>
                  </a:lnTo>
                  <a:lnTo>
                    <a:pt x="181" y="553"/>
                  </a:lnTo>
                  <a:lnTo>
                    <a:pt x="171" y="523"/>
                  </a:lnTo>
                  <a:lnTo>
                    <a:pt x="163" y="503"/>
                  </a:lnTo>
                  <a:lnTo>
                    <a:pt x="156" y="493"/>
                  </a:lnTo>
                  <a:lnTo>
                    <a:pt x="144" y="473"/>
                  </a:lnTo>
                  <a:lnTo>
                    <a:pt x="138" y="447"/>
                  </a:lnTo>
                  <a:lnTo>
                    <a:pt x="134" y="434"/>
                  </a:lnTo>
                  <a:lnTo>
                    <a:pt x="115" y="405"/>
                  </a:lnTo>
                  <a:lnTo>
                    <a:pt x="103" y="365"/>
                  </a:lnTo>
                  <a:lnTo>
                    <a:pt x="95" y="338"/>
                  </a:lnTo>
                  <a:lnTo>
                    <a:pt x="92" y="313"/>
                  </a:lnTo>
                  <a:lnTo>
                    <a:pt x="86" y="294"/>
                  </a:lnTo>
                  <a:lnTo>
                    <a:pt x="61" y="306"/>
                  </a:lnTo>
                  <a:lnTo>
                    <a:pt x="48" y="304"/>
                  </a:lnTo>
                  <a:lnTo>
                    <a:pt x="22" y="279"/>
                  </a:lnTo>
                  <a:lnTo>
                    <a:pt x="29" y="271"/>
                  </a:lnTo>
                  <a:lnTo>
                    <a:pt x="23" y="263"/>
                  </a:lnTo>
                  <a:lnTo>
                    <a:pt x="0" y="245"/>
                  </a:lnTo>
                  <a:lnTo>
                    <a:pt x="10" y="231"/>
                  </a:lnTo>
                  <a:lnTo>
                    <a:pt x="49" y="231"/>
                  </a:lnTo>
                  <a:lnTo>
                    <a:pt x="43" y="213"/>
                  </a:lnTo>
                  <a:lnTo>
                    <a:pt x="31" y="203"/>
                  </a:lnTo>
                  <a:lnTo>
                    <a:pt x="27" y="187"/>
                  </a:lnTo>
                  <a:lnTo>
                    <a:pt x="13" y="178"/>
                  </a:lnTo>
                  <a:lnTo>
                    <a:pt x="29" y="156"/>
                  </a:lnTo>
                  <a:lnTo>
                    <a:pt x="50" y="158"/>
                  </a:lnTo>
                  <a:lnTo>
                    <a:pt x="65" y="136"/>
                  </a:lnTo>
                  <a:lnTo>
                    <a:pt x="72" y="115"/>
                  </a:lnTo>
                  <a:lnTo>
                    <a:pt x="85" y="94"/>
                  </a:lnTo>
                  <a:lnTo>
                    <a:pt x="81" y="79"/>
                  </a:lnTo>
                  <a:lnTo>
                    <a:pt x="94" y="67"/>
                  </a:lnTo>
                  <a:lnTo>
                    <a:pt x="77" y="57"/>
                  </a:lnTo>
                  <a:lnTo>
                    <a:pt x="68" y="43"/>
                  </a:lnTo>
                  <a:lnTo>
                    <a:pt x="58" y="25"/>
                  </a:lnTo>
                  <a:lnTo>
                    <a:pt x="64" y="16"/>
                  </a:lnTo>
                  <a:lnTo>
                    <a:pt x="92" y="21"/>
                  </a:lnTo>
                  <a:lnTo>
                    <a:pt x="110" y="18"/>
                  </a:lnTo>
                  <a:lnTo>
                    <a:pt x="122"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52" name="Freeform 151"/>
            <p:cNvSpPr>
              <a:spLocks/>
            </p:cNvSpPr>
            <p:nvPr/>
          </p:nvSpPr>
          <p:spPr bwMode="auto">
            <a:xfrm>
              <a:off x="8736095" y="3139874"/>
              <a:ext cx="62819" cy="52810"/>
            </a:xfrm>
            <a:custGeom>
              <a:avLst/>
              <a:gdLst>
                <a:gd name="T0" fmla="*/ 33 w 38"/>
                <a:gd name="T1" fmla="*/ 4 h 34"/>
                <a:gd name="T2" fmla="*/ 38 w 38"/>
                <a:gd name="T3" fmla="*/ 11 h 34"/>
                <a:gd name="T4" fmla="*/ 34 w 38"/>
                <a:gd name="T5" fmla="*/ 24 h 34"/>
                <a:gd name="T6" fmla="*/ 24 w 38"/>
                <a:gd name="T7" fmla="*/ 17 h 34"/>
                <a:gd name="T8" fmla="*/ 17 w 38"/>
                <a:gd name="T9" fmla="*/ 22 h 34"/>
                <a:gd name="T10" fmla="*/ 17 w 38"/>
                <a:gd name="T11" fmla="*/ 34 h 34"/>
                <a:gd name="T12" fmla="*/ 4 w 38"/>
                <a:gd name="T13" fmla="*/ 28 h 34"/>
                <a:gd name="T14" fmla="*/ 0 w 38"/>
                <a:gd name="T15" fmla="*/ 18 h 34"/>
                <a:gd name="T16" fmla="*/ 4 w 38"/>
                <a:gd name="T17" fmla="*/ 6 h 34"/>
                <a:gd name="T18" fmla="*/ 15 w 38"/>
                <a:gd name="T19" fmla="*/ 8 h 34"/>
                <a:gd name="T20" fmla="*/ 19 w 38"/>
                <a:gd name="T21" fmla="*/ 0 h 34"/>
                <a:gd name="T22" fmla="*/ 33 w 38"/>
                <a:gd name="T23" fmla="*/ 4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8" h="34">
                  <a:moveTo>
                    <a:pt x="33" y="4"/>
                  </a:moveTo>
                  <a:lnTo>
                    <a:pt x="38" y="11"/>
                  </a:lnTo>
                  <a:lnTo>
                    <a:pt x="34" y="24"/>
                  </a:lnTo>
                  <a:lnTo>
                    <a:pt x="24" y="17"/>
                  </a:lnTo>
                  <a:lnTo>
                    <a:pt x="17" y="22"/>
                  </a:lnTo>
                  <a:lnTo>
                    <a:pt x="17" y="34"/>
                  </a:lnTo>
                  <a:lnTo>
                    <a:pt x="4" y="28"/>
                  </a:lnTo>
                  <a:lnTo>
                    <a:pt x="0" y="18"/>
                  </a:lnTo>
                  <a:lnTo>
                    <a:pt x="4" y="6"/>
                  </a:lnTo>
                  <a:lnTo>
                    <a:pt x="15" y="8"/>
                  </a:lnTo>
                  <a:lnTo>
                    <a:pt x="19" y="0"/>
                  </a:lnTo>
                  <a:lnTo>
                    <a:pt x="33" y="4"/>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53" name="Freeform 152"/>
            <p:cNvSpPr>
              <a:spLocks/>
            </p:cNvSpPr>
            <p:nvPr/>
          </p:nvSpPr>
          <p:spPr bwMode="auto">
            <a:xfrm>
              <a:off x="8653437" y="2914652"/>
              <a:ext cx="287647" cy="332398"/>
            </a:xfrm>
            <a:custGeom>
              <a:avLst/>
              <a:gdLst>
                <a:gd name="T0" fmla="*/ 164 w 174"/>
                <a:gd name="T1" fmla="*/ 87 h 214"/>
                <a:gd name="T2" fmla="*/ 166 w 174"/>
                <a:gd name="T3" fmla="*/ 104 h 214"/>
                <a:gd name="T4" fmla="*/ 174 w 174"/>
                <a:gd name="T5" fmla="*/ 114 h 214"/>
                <a:gd name="T6" fmla="*/ 171 w 174"/>
                <a:gd name="T7" fmla="*/ 129 h 214"/>
                <a:gd name="T8" fmla="*/ 154 w 174"/>
                <a:gd name="T9" fmla="*/ 139 h 214"/>
                <a:gd name="T10" fmla="*/ 124 w 174"/>
                <a:gd name="T11" fmla="*/ 140 h 214"/>
                <a:gd name="T12" fmla="*/ 109 w 174"/>
                <a:gd name="T13" fmla="*/ 163 h 214"/>
                <a:gd name="T14" fmla="*/ 94 w 174"/>
                <a:gd name="T15" fmla="*/ 155 h 214"/>
                <a:gd name="T16" fmla="*/ 87 w 174"/>
                <a:gd name="T17" fmla="*/ 140 h 214"/>
                <a:gd name="T18" fmla="*/ 59 w 174"/>
                <a:gd name="T19" fmla="*/ 145 h 214"/>
                <a:gd name="T20" fmla="*/ 42 w 174"/>
                <a:gd name="T21" fmla="*/ 154 h 214"/>
                <a:gd name="T22" fmla="*/ 22 w 174"/>
                <a:gd name="T23" fmla="*/ 155 h 214"/>
                <a:gd name="T24" fmla="*/ 46 w 174"/>
                <a:gd name="T25" fmla="*/ 170 h 214"/>
                <a:gd name="T26" fmla="*/ 48 w 174"/>
                <a:gd name="T27" fmla="*/ 205 h 214"/>
                <a:gd name="T28" fmla="*/ 40 w 174"/>
                <a:gd name="T29" fmla="*/ 214 h 214"/>
                <a:gd name="T30" fmla="*/ 28 w 174"/>
                <a:gd name="T31" fmla="*/ 206 h 214"/>
                <a:gd name="T32" fmla="*/ 26 w 174"/>
                <a:gd name="T33" fmla="*/ 187 h 214"/>
                <a:gd name="T34" fmla="*/ 12 w 174"/>
                <a:gd name="T35" fmla="*/ 181 h 214"/>
                <a:gd name="T36" fmla="*/ 0 w 174"/>
                <a:gd name="T37" fmla="*/ 167 h 214"/>
                <a:gd name="T38" fmla="*/ 14 w 174"/>
                <a:gd name="T39" fmla="*/ 160 h 214"/>
                <a:gd name="T40" fmla="*/ 17 w 174"/>
                <a:gd name="T41" fmla="*/ 148 h 214"/>
                <a:gd name="T42" fmla="*/ 30 w 174"/>
                <a:gd name="T43" fmla="*/ 137 h 214"/>
                <a:gd name="T44" fmla="*/ 37 w 174"/>
                <a:gd name="T45" fmla="*/ 123 h 214"/>
                <a:gd name="T46" fmla="*/ 68 w 174"/>
                <a:gd name="T47" fmla="*/ 117 h 214"/>
                <a:gd name="T48" fmla="*/ 89 w 174"/>
                <a:gd name="T49" fmla="*/ 121 h 214"/>
                <a:gd name="T50" fmla="*/ 89 w 174"/>
                <a:gd name="T51" fmla="*/ 84 h 214"/>
                <a:gd name="T52" fmla="*/ 106 w 174"/>
                <a:gd name="T53" fmla="*/ 94 h 214"/>
                <a:gd name="T54" fmla="*/ 120 w 174"/>
                <a:gd name="T55" fmla="*/ 73 h 214"/>
                <a:gd name="T56" fmla="*/ 126 w 174"/>
                <a:gd name="T57" fmla="*/ 65 h 214"/>
                <a:gd name="T58" fmla="*/ 123 w 174"/>
                <a:gd name="T59" fmla="*/ 40 h 214"/>
                <a:gd name="T60" fmla="*/ 108 w 174"/>
                <a:gd name="T61" fmla="*/ 17 h 214"/>
                <a:gd name="T62" fmla="*/ 107 w 174"/>
                <a:gd name="T63" fmla="*/ 4 h 214"/>
                <a:gd name="T64" fmla="*/ 123 w 174"/>
                <a:gd name="T65" fmla="*/ 0 h 214"/>
                <a:gd name="T66" fmla="*/ 149 w 174"/>
                <a:gd name="T67" fmla="*/ 29 h 214"/>
                <a:gd name="T68" fmla="*/ 157 w 174"/>
                <a:gd name="T69" fmla="*/ 45 h 214"/>
                <a:gd name="T70" fmla="*/ 153 w 174"/>
                <a:gd name="T71" fmla="*/ 66 h 214"/>
                <a:gd name="T72" fmla="*/ 164 w 174"/>
                <a:gd name="T73" fmla="*/ 87 h 2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74" h="214">
                  <a:moveTo>
                    <a:pt x="164" y="87"/>
                  </a:moveTo>
                  <a:lnTo>
                    <a:pt x="166" y="104"/>
                  </a:lnTo>
                  <a:lnTo>
                    <a:pt x="174" y="114"/>
                  </a:lnTo>
                  <a:lnTo>
                    <a:pt x="171" y="129"/>
                  </a:lnTo>
                  <a:lnTo>
                    <a:pt x="154" y="139"/>
                  </a:lnTo>
                  <a:lnTo>
                    <a:pt x="124" y="140"/>
                  </a:lnTo>
                  <a:lnTo>
                    <a:pt x="109" y="163"/>
                  </a:lnTo>
                  <a:lnTo>
                    <a:pt x="94" y="155"/>
                  </a:lnTo>
                  <a:lnTo>
                    <a:pt x="87" y="140"/>
                  </a:lnTo>
                  <a:lnTo>
                    <a:pt x="59" y="145"/>
                  </a:lnTo>
                  <a:lnTo>
                    <a:pt x="42" y="154"/>
                  </a:lnTo>
                  <a:lnTo>
                    <a:pt x="22" y="155"/>
                  </a:lnTo>
                  <a:lnTo>
                    <a:pt x="46" y="170"/>
                  </a:lnTo>
                  <a:lnTo>
                    <a:pt x="48" y="205"/>
                  </a:lnTo>
                  <a:lnTo>
                    <a:pt x="40" y="214"/>
                  </a:lnTo>
                  <a:lnTo>
                    <a:pt x="28" y="206"/>
                  </a:lnTo>
                  <a:lnTo>
                    <a:pt x="26" y="187"/>
                  </a:lnTo>
                  <a:lnTo>
                    <a:pt x="12" y="181"/>
                  </a:lnTo>
                  <a:lnTo>
                    <a:pt x="0" y="167"/>
                  </a:lnTo>
                  <a:lnTo>
                    <a:pt x="14" y="160"/>
                  </a:lnTo>
                  <a:lnTo>
                    <a:pt x="17" y="148"/>
                  </a:lnTo>
                  <a:lnTo>
                    <a:pt x="30" y="137"/>
                  </a:lnTo>
                  <a:lnTo>
                    <a:pt x="37" y="123"/>
                  </a:lnTo>
                  <a:lnTo>
                    <a:pt x="68" y="117"/>
                  </a:lnTo>
                  <a:lnTo>
                    <a:pt x="89" y="121"/>
                  </a:lnTo>
                  <a:lnTo>
                    <a:pt x="89" y="84"/>
                  </a:lnTo>
                  <a:lnTo>
                    <a:pt x="106" y="94"/>
                  </a:lnTo>
                  <a:lnTo>
                    <a:pt x="120" y="73"/>
                  </a:lnTo>
                  <a:lnTo>
                    <a:pt x="126" y="65"/>
                  </a:lnTo>
                  <a:lnTo>
                    <a:pt x="123" y="40"/>
                  </a:lnTo>
                  <a:lnTo>
                    <a:pt x="108" y="17"/>
                  </a:lnTo>
                  <a:lnTo>
                    <a:pt x="107" y="4"/>
                  </a:lnTo>
                  <a:lnTo>
                    <a:pt x="123" y="0"/>
                  </a:lnTo>
                  <a:lnTo>
                    <a:pt x="149" y="29"/>
                  </a:lnTo>
                  <a:lnTo>
                    <a:pt x="157" y="45"/>
                  </a:lnTo>
                  <a:lnTo>
                    <a:pt x="153" y="66"/>
                  </a:lnTo>
                  <a:lnTo>
                    <a:pt x="164" y="87"/>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54" name="Freeform 153"/>
            <p:cNvSpPr>
              <a:spLocks/>
            </p:cNvSpPr>
            <p:nvPr/>
          </p:nvSpPr>
          <p:spPr bwMode="auto">
            <a:xfrm>
              <a:off x="8784035" y="2781071"/>
              <a:ext cx="148783" cy="127367"/>
            </a:xfrm>
            <a:custGeom>
              <a:avLst/>
              <a:gdLst>
                <a:gd name="T0" fmla="*/ 51 w 90"/>
                <a:gd name="T1" fmla="*/ 29 h 82"/>
                <a:gd name="T2" fmla="*/ 65 w 90"/>
                <a:gd name="T3" fmla="*/ 33 h 82"/>
                <a:gd name="T4" fmla="*/ 71 w 90"/>
                <a:gd name="T5" fmla="*/ 24 h 82"/>
                <a:gd name="T6" fmla="*/ 90 w 90"/>
                <a:gd name="T7" fmla="*/ 47 h 82"/>
                <a:gd name="T8" fmla="*/ 69 w 90"/>
                <a:gd name="T9" fmla="*/ 53 h 82"/>
                <a:gd name="T10" fmla="*/ 67 w 90"/>
                <a:gd name="T11" fmla="*/ 73 h 82"/>
                <a:gd name="T12" fmla="*/ 32 w 90"/>
                <a:gd name="T13" fmla="*/ 59 h 82"/>
                <a:gd name="T14" fmla="*/ 36 w 90"/>
                <a:gd name="T15" fmla="*/ 82 h 82"/>
                <a:gd name="T16" fmla="*/ 18 w 90"/>
                <a:gd name="T17" fmla="*/ 82 h 82"/>
                <a:gd name="T18" fmla="*/ 3 w 90"/>
                <a:gd name="T19" fmla="*/ 62 h 82"/>
                <a:gd name="T20" fmla="*/ 2 w 90"/>
                <a:gd name="T21" fmla="*/ 46 h 82"/>
                <a:gd name="T22" fmla="*/ 19 w 90"/>
                <a:gd name="T23" fmla="*/ 45 h 82"/>
                <a:gd name="T24" fmla="*/ 6 w 90"/>
                <a:gd name="T25" fmla="*/ 16 h 82"/>
                <a:gd name="T26" fmla="*/ 0 w 90"/>
                <a:gd name="T27" fmla="*/ 0 h 82"/>
                <a:gd name="T28" fmla="*/ 33 w 90"/>
                <a:gd name="T29" fmla="*/ 22 h 82"/>
                <a:gd name="T30" fmla="*/ 51 w 90"/>
                <a:gd name="T31" fmla="*/ 29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90" h="82">
                  <a:moveTo>
                    <a:pt x="51" y="29"/>
                  </a:moveTo>
                  <a:lnTo>
                    <a:pt x="65" y="33"/>
                  </a:lnTo>
                  <a:lnTo>
                    <a:pt x="71" y="24"/>
                  </a:lnTo>
                  <a:lnTo>
                    <a:pt x="90" y="47"/>
                  </a:lnTo>
                  <a:lnTo>
                    <a:pt x="69" y="53"/>
                  </a:lnTo>
                  <a:lnTo>
                    <a:pt x="67" y="73"/>
                  </a:lnTo>
                  <a:lnTo>
                    <a:pt x="32" y="59"/>
                  </a:lnTo>
                  <a:lnTo>
                    <a:pt x="36" y="82"/>
                  </a:lnTo>
                  <a:lnTo>
                    <a:pt x="18" y="82"/>
                  </a:lnTo>
                  <a:lnTo>
                    <a:pt x="3" y="62"/>
                  </a:lnTo>
                  <a:lnTo>
                    <a:pt x="2" y="46"/>
                  </a:lnTo>
                  <a:lnTo>
                    <a:pt x="19" y="45"/>
                  </a:lnTo>
                  <a:lnTo>
                    <a:pt x="6" y="16"/>
                  </a:lnTo>
                  <a:lnTo>
                    <a:pt x="0" y="0"/>
                  </a:lnTo>
                  <a:lnTo>
                    <a:pt x="33" y="22"/>
                  </a:lnTo>
                  <a:lnTo>
                    <a:pt x="51" y="2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55" name="Freeform 154"/>
            <p:cNvSpPr>
              <a:spLocks/>
            </p:cNvSpPr>
            <p:nvPr/>
          </p:nvSpPr>
          <p:spPr bwMode="auto">
            <a:xfrm>
              <a:off x="6167109" y="2473526"/>
              <a:ext cx="1077850" cy="464425"/>
            </a:xfrm>
            <a:custGeom>
              <a:avLst/>
              <a:gdLst>
                <a:gd name="T0" fmla="*/ 429 w 652"/>
                <a:gd name="T1" fmla="*/ 270 h 299"/>
                <a:gd name="T2" fmla="*/ 408 w 652"/>
                <a:gd name="T3" fmla="*/ 299 h 299"/>
                <a:gd name="T4" fmla="*/ 395 w 652"/>
                <a:gd name="T5" fmla="*/ 289 h 299"/>
                <a:gd name="T6" fmla="*/ 365 w 652"/>
                <a:gd name="T7" fmla="*/ 272 h 299"/>
                <a:gd name="T8" fmla="*/ 352 w 652"/>
                <a:gd name="T9" fmla="*/ 251 h 299"/>
                <a:gd name="T10" fmla="*/ 300 w 652"/>
                <a:gd name="T11" fmla="*/ 237 h 299"/>
                <a:gd name="T12" fmla="*/ 260 w 652"/>
                <a:gd name="T13" fmla="*/ 222 h 299"/>
                <a:gd name="T14" fmla="*/ 215 w 652"/>
                <a:gd name="T15" fmla="*/ 200 h 299"/>
                <a:gd name="T16" fmla="*/ 172 w 652"/>
                <a:gd name="T17" fmla="*/ 210 h 299"/>
                <a:gd name="T18" fmla="*/ 183 w 652"/>
                <a:gd name="T19" fmla="*/ 286 h 299"/>
                <a:gd name="T20" fmla="*/ 155 w 652"/>
                <a:gd name="T21" fmla="*/ 265 h 299"/>
                <a:gd name="T22" fmla="*/ 131 w 652"/>
                <a:gd name="T23" fmla="*/ 276 h 299"/>
                <a:gd name="T24" fmla="*/ 131 w 652"/>
                <a:gd name="T25" fmla="*/ 262 h 299"/>
                <a:gd name="T26" fmla="*/ 106 w 652"/>
                <a:gd name="T27" fmla="*/ 248 h 299"/>
                <a:gd name="T28" fmla="*/ 84 w 652"/>
                <a:gd name="T29" fmla="*/ 224 h 299"/>
                <a:gd name="T30" fmla="*/ 98 w 652"/>
                <a:gd name="T31" fmla="*/ 220 h 299"/>
                <a:gd name="T32" fmla="*/ 108 w 652"/>
                <a:gd name="T33" fmla="*/ 201 h 299"/>
                <a:gd name="T34" fmla="*/ 121 w 652"/>
                <a:gd name="T35" fmla="*/ 184 h 299"/>
                <a:gd name="T36" fmla="*/ 99 w 652"/>
                <a:gd name="T37" fmla="*/ 173 h 299"/>
                <a:gd name="T38" fmla="*/ 67 w 652"/>
                <a:gd name="T39" fmla="*/ 177 h 299"/>
                <a:gd name="T40" fmla="*/ 44 w 652"/>
                <a:gd name="T41" fmla="*/ 178 h 299"/>
                <a:gd name="T42" fmla="*/ 29 w 652"/>
                <a:gd name="T43" fmla="*/ 154 h 299"/>
                <a:gd name="T44" fmla="*/ 0 w 652"/>
                <a:gd name="T45" fmla="*/ 140 h 299"/>
                <a:gd name="T46" fmla="*/ 0 w 652"/>
                <a:gd name="T47" fmla="*/ 121 h 299"/>
                <a:gd name="T48" fmla="*/ 26 w 652"/>
                <a:gd name="T49" fmla="*/ 110 h 299"/>
                <a:gd name="T50" fmla="*/ 51 w 652"/>
                <a:gd name="T51" fmla="*/ 74 h 299"/>
                <a:gd name="T52" fmla="*/ 115 w 652"/>
                <a:gd name="T53" fmla="*/ 87 h 299"/>
                <a:gd name="T54" fmla="*/ 150 w 652"/>
                <a:gd name="T55" fmla="*/ 87 h 299"/>
                <a:gd name="T56" fmla="*/ 199 w 652"/>
                <a:gd name="T57" fmla="*/ 97 h 299"/>
                <a:gd name="T58" fmla="*/ 224 w 652"/>
                <a:gd name="T59" fmla="*/ 92 h 299"/>
                <a:gd name="T60" fmla="*/ 194 w 652"/>
                <a:gd name="T61" fmla="*/ 69 h 299"/>
                <a:gd name="T62" fmla="*/ 201 w 652"/>
                <a:gd name="T63" fmla="*/ 53 h 299"/>
                <a:gd name="T64" fmla="*/ 198 w 652"/>
                <a:gd name="T65" fmla="*/ 34 h 299"/>
                <a:gd name="T66" fmla="*/ 257 w 652"/>
                <a:gd name="T67" fmla="*/ 21 h 299"/>
                <a:gd name="T68" fmla="*/ 298 w 652"/>
                <a:gd name="T69" fmla="*/ 9 h 299"/>
                <a:gd name="T70" fmla="*/ 338 w 652"/>
                <a:gd name="T71" fmla="*/ 5 h 299"/>
                <a:gd name="T72" fmla="*/ 366 w 652"/>
                <a:gd name="T73" fmla="*/ 20 h 299"/>
                <a:gd name="T74" fmla="*/ 393 w 652"/>
                <a:gd name="T75" fmla="*/ 38 h 299"/>
                <a:gd name="T76" fmla="*/ 437 w 652"/>
                <a:gd name="T77" fmla="*/ 18 h 299"/>
                <a:gd name="T78" fmla="*/ 462 w 652"/>
                <a:gd name="T79" fmla="*/ 39 h 299"/>
                <a:gd name="T80" fmla="*/ 524 w 652"/>
                <a:gd name="T81" fmla="*/ 80 h 299"/>
                <a:gd name="T82" fmla="*/ 571 w 652"/>
                <a:gd name="T83" fmla="*/ 86 h 299"/>
                <a:gd name="T84" fmla="*/ 595 w 652"/>
                <a:gd name="T85" fmla="*/ 102 h 299"/>
                <a:gd name="T86" fmla="*/ 619 w 652"/>
                <a:gd name="T87" fmla="*/ 114 h 299"/>
                <a:gd name="T88" fmla="*/ 652 w 652"/>
                <a:gd name="T89" fmla="*/ 124 h 299"/>
                <a:gd name="T90" fmla="*/ 634 w 652"/>
                <a:gd name="T91" fmla="*/ 139 h 299"/>
                <a:gd name="T92" fmla="*/ 637 w 652"/>
                <a:gd name="T93" fmla="*/ 169 h 299"/>
                <a:gd name="T94" fmla="*/ 605 w 652"/>
                <a:gd name="T95" fmla="*/ 199 h 299"/>
                <a:gd name="T96" fmla="*/ 569 w 652"/>
                <a:gd name="T97" fmla="*/ 211 h 299"/>
                <a:gd name="T98" fmla="*/ 588 w 652"/>
                <a:gd name="T99" fmla="*/ 252 h 299"/>
                <a:gd name="T100" fmla="*/ 581 w 652"/>
                <a:gd name="T101" fmla="*/ 261 h 299"/>
                <a:gd name="T102" fmla="*/ 545 w 652"/>
                <a:gd name="T103" fmla="*/ 252 h 299"/>
                <a:gd name="T104" fmla="*/ 512 w 652"/>
                <a:gd name="T105" fmla="*/ 253 h 299"/>
                <a:gd name="T106" fmla="*/ 477 w 652"/>
                <a:gd name="T107" fmla="*/ 249 h 299"/>
                <a:gd name="T108" fmla="*/ 449 w 652"/>
                <a:gd name="T109" fmla="*/ 254 h 299"/>
                <a:gd name="T110" fmla="*/ 438 w 652"/>
                <a:gd name="T111" fmla="*/ 266 h 2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652" h="299">
                  <a:moveTo>
                    <a:pt x="438" y="266"/>
                  </a:moveTo>
                  <a:lnTo>
                    <a:pt x="429" y="270"/>
                  </a:lnTo>
                  <a:lnTo>
                    <a:pt x="412" y="284"/>
                  </a:lnTo>
                  <a:lnTo>
                    <a:pt x="408" y="299"/>
                  </a:lnTo>
                  <a:lnTo>
                    <a:pt x="402" y="299"/>
                  </a:lnTo>
                  <a:lnTo>
                    <a:pt x="395" y="289"/>
                  </a:lnTo>
                  <a:lnTo>
                    <a:pt x="373" y="288"/>
                  </a:lnTo>
                  <a:lnTo>
                    <a:pt x="365" y="272"/>
                  </a:lnTo>
                  <a:lnTo>
                    <a:pt x="357" y="271"/>
                  </a:lnTo>
                  <a:lnTo>
                    <a:pt x="352" y="251"/>
                  </a:lnTo>
                  <a:lnTo>
                    <a:pt x="328" y="236"/>
                  </a:lnTo>
                  <a:lnTo>
                    <a:pt x="300" y="237"/>
                  </a:lnTo>
                  <a:lnTo>
                    <a:pt x="281" y="240"/>
                  </a:lnTo>
                  <a:lnTo>
                    <a:pt x="260" y="222"/>
                  </a:lnTo>
                  <a:lnTo>
                    <a:pt x="245" y="214"/>
                  </a:lnTo>
                  <a:lnTo>
                    <a:pt x="215" y="200"/>
                  </a:lnTo>
                  <a:lnTo>
                    <a:pt x="211" y="198"/>
                  </a:lnTo>
                  <a:lnTo>
                    <a:pt x="172" y="210"/>
                  </a:lnTo>
                  <a:lnTo>
                    <a:pt x="192" y="285"/>
                  </a:lnTo>
                  <a:lnTo>
                    <a:pt x="183" y="286"/>
                  </a:lnTo>
                  <a:lnTo>
                    <a:pt x="168" y="270"/>
                  </a:lnTo>
                  <a:lnTo>
                    <a:pt x="155" y="265"/>
                  </a:lnTo>
                  <a:lnTo>
                    <a:pt x="137" y="269"/>
                  </a:lnTo>
                  <a:lnTo>
                    <a:pt x="131" y="276"/>
                  </a:lnTo>
                  <a:lnTo>
                    <a:pt x="129" y="271"/>
                  </a:lnTo>
                  <a:lnTo>
                    <a:pt x="131" y="262"/>
                  </a:lnTo>
                  <a:lnTo>
                    <a:pt x="127" y="255"/>
                  </a:lnTo>
                  <a:lnTo>
                    <a:pt x="106" y="248"/>
                  </a:lnTo>
                  <a:lnTo>
                    <a:pt x="94" y="230"/>
                  </a:lnTo>
                  <a:lnTo>
                    <a:pt x="84" y="224"/>
                  </a:lnTo>
                  <a:lnTo>
                    <a:pt x="81" y="218"/>
                  </a:lnTo>
                  <a:lnTo>
                    <a:pt x="98" y="220"/>
                  </a:lnTo>
                  <a:lnTo>
                    <a:pt x="95" y="205"/>
                  </a:lnTo>
                  <a:lnTo>
                    <a:pt x="108" y="201"/>
                  </a:lnTo>
                  <a:lnTo>
                    <a:pt x="123" y="204"/>
                  </a:lnTo>
                  <a:lnTo>
                    <a:pt x="121" y="184"/>
                  </a:lnTo>
                  <a:lnTo>
                    <a:pt x="115" y="172"/>
                  </a:lnTo>
                  <a:lnTo>
                    <a:pt x="99" y="173"/>
                  </a:lnTo>
                  <a:lnTo>
                    <a:pt x="84" y="168"/>
                  </a:lnTo>
                  <a:lnTo>
                    <a:pt x="67" y="177"/>
                  </a:lnTo>
                  <a:lnTo>
                    <a:pt x="53" y="181"/>
                  </a:lnTo>
                  <a:lnTo>
                    <a:pt x="44" y="178"/>
                  </a:lnTo>
                  <a:lnTo>
                    <a:pt x="43" y="167"/>
                  </a:lnTo>
                  <a:lnTo>
                    <a:pt x="29" y="154"/>
                  </a:lnTo>
                  <a:lnTo>
                    <a:pt x="17" y="154"/>
                  </a:lnTo>
                  <a:lnTo>
                    <a:pt x="0" y="140"/>
                  </a:lnTo>
                  <a:lnTo>
                    <a:pt x="6" y="125"/>
                  </a:lnTo>
                  <a:lnTo>
                    <a:pt x="0" y="121"/>
                  </a:lnTo>
                  <a:lnTo>
                    <a:pt x="7" y="99"/>
                  </a:lnTo>
                  <a:lnTo>
                    <a:pt x="26" y="110"/>
                  </a:lnTo>
                  <a:lnTo>
                    <a:pt x="25" y="96"/>
                  </a:lnTo>
                  <a:lnTo>
                    <a:pt x="51" y="74"/>
                  </a:lnTo>
                  <a:lnTo>
                    <a:pt x="76" y="73"/>
                  </a:lnTo>
                  <a:lnTo>
                    <a:pt x="115" y="87"/>
                  </a:lnTo>
                  <a:lnTo>
                    <a:pt x="136" y="95"/>
                  </a:lnTo>
                  <a:lnTo>
                    <a:pt x="150" y="87"/>
                  </a:lnTo>
                  <a:lnTo>
                    <a:pt x="175" y="87"/>
                  </a:lnTo>
                  <a:lnTo>
                    <a:pt x="199" y="97"/>
                  </a:lnTo>
                  <a:lnTo>
                    <a:pt x="202" y="91"/>
                  </a:lnTo>
                  <a:lnTo>
                    <a:pt x="224" y="92"/>
                  </a:lnTo>
                  <a:lnTo>
                    <a:pt x="225" y="82"/>
                  </a:lnTo>
                  <a:lnTo>
                    <a:pt x="194" y="69"/>
                  </a:lnTo>
                  <a:lnTo>
                    <a:pt x="206" y="59"/>
                  </a:lnTo>
                  <a:lnTo>
                    <a:pt x="201" y="53"/>
                  </a:lnTo>
                  <a:lnTo>
                    <a:pt x="214" y="48"/>
                  </a:lnTo>
                  <a:lnTo>
                    <a:pt x="198" y="34"/>
                  </a:lnTo>
                  <a:lnTo>
                    <a:pt x="202" y="28"/>
                  </a:lnTo>
                  <a:lnTo>
                    <a:pt x="257" y="21"/>
                  </a:lnTo>
                  <a:lnTo>
                    <a:pt x="263" y="16"/>
                  </a:lnTo>
                  <a:lnTo>
                    <a:pt x="298" y="9"/>
                  </a:lnTo>
                  <a:lnTo>
                    <a:pt x="309" y="0"/>
                  </a:lnTo>
                  <a:lnTo>
                    <a:pt x="338" y="5"/>
                  </a:lnTo>
                  <a:lnTo>
                    <a:pt x="352" y="25"/>
                  </a:lnTo>
                  <a:lnTo>
                    <a:pt x="366" y="20"/>
                  </a:lnTo>
                  <a:lnTo>
                    <a:pt x="389" y="27"/>
                  </a:lnTo>
                  <a:lnTo>
                    <a:pt x="393" y="38"/>
                  </a:lnTo>
                  <a:lnTo>
                    <a:pt x="407" y="37"/>
                  </a:lnTo>
                  <a:lnTo>
                    <a:pt x="437" y="18"/>
                  </a:lnTo>
                  <a:lnTo>
                    <a:pt x="434" y="24"/>
                  </a:lnTo>
                  <a:lnTo>
                    <a:pt x="462" y="39"/>
                  </a:lnTo>
                  <a:lnTo>
                    <a:pt x="520" y="90"/>
                  </a:lnTo>
                  <a:lnTo>
                    <a:pt x="524" y="80"/>
                  </a:lnTo>
                  <a:lnTo>
                    <a:pt x="551" y="92"/>
                  </a:lnTo>
                  <a:lnTo>
                    <a:pt x="571" y="86"/>
                  </a:lnTo>
                  <a:lnTo>
                    <a:pt x="582" y="90"/>
                  </a:lnTo>
                  <a:lnTo>
                    <a:pt x="595" y="102"/>
                  </a:lnTo>
                  <a:lnTo>
                    <a:pt x="608" y="106"/>
                  </a:lnTo>
                  <a:lnTo>
                    <a:pt x="619" y="114"/>
                  </a:lnTo>
                  <a:lnTo>
                    <a:pt x="638" y="111"/>
                  </a:lnTo>
                  <a:lnTo>
                    <a:pt x="652" y="124"/>
                  </a:lnTo>
                  <a:lnTo>
                    <a:pt x="647" y="137"/>
                  </a:lnTo>
                  <a:lnTo>
                    <a:pt x="634" y="139"/>
                  </a:lnTo>
                  <a:lnTo>
                    <a:pt x="642" y="160"/>
                  </a:lnTo>
                  <a:lnTo>
                    <a:pt x="637" y="169"/>
                  </a:lnTo>
                  <a:lnTo>
                    <a:pt x="602" y="162"/>
                  </a:lnTo>
                  <a:lnTo>
                    <a:pt x="605" y="199"/>
                  </a:lnTo>
                  <a:lnTo>
                    <a:pt x="599" y="203"/>
                  </a:lnTo>
                  <a:lnTo>
                    <a:pt x="569" y="211"/>
                  </a:lnTo>
                  <a:lnTo>
                    <a:pt x="597" y="247"/>
                  </a:lnTo>
                  <a:lnTo>
                    <a:pt x="588" y="252"/>
                  </a:lnTo>
                  <a:lnTo>
                    <a:pt x="593" y="264"/>
                  </a:lnTo>
                  <a:lnTo>
                    <a:pt x="581" y="261"/>
                  </a:lnTo>
                  <a:lnTo>
                    <a:pt x="571" y="254"/>
                  </a:lnTo>
                  <a:lnTo>
                    <a:pt x="545" y="252"/>
                  </a:lnTo>
                  <a:lnTo>
                    <a:pt x="517" y="251"/>
                  </a:lnTo>
                  <a:lnTo>
                    <a:pt x="512" y="253"/>
                  </a:lnTo>
                  <a:lnTo>
                    <a:pt x="485" y="245"/>
                  </a:lnTo>
                  <a:lnTo>
                    <a:pt x="477" y="249"/>
                  </a:lnTo>
                  <a:lnTo>
                    <a:pt x="479" y="261"/>
                  </a:lnTo>
                  <a:lnTo>
                    <a:pt x="449" y="254"/>
                  </a:lnTo>
                  <a:lnTo>
                    <a:pt x="439" y="257"/>
                  </a:lnTo>
                  <a:lnTo>
                    <a:pt x="438" y="266"/>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56" name="Freeform 155"/>
            <p:cNvSpPr>
              <a:spLocks/>
            </p:cNvSpPr>
            <p:nvPr/>
          </p:nvSpPr>
          <p:spPr bwMode="auto">
            <a:xfrm>
              <a:off x="6873001" y="2854075"/>
              <a:ext cx="274422" cy="127367"/>
            </a:xfrm>
            <a:custGeom>
              <a:avLst/>
              <a:gdLst>
                <a:gd name="T0" fmla="*/ 11 w 166"/>
                <a:gd name="T1" fmla="*/ 21 h 82"/>
                <a:gd name="T2" fmla="*/ 12 w 166"/>
                <a:gd name="T3" fmla="*/ 12 h 82"/>
                <a:gd name="T4" fmla="*/ 22 w 166"/>
                <a:gd name="T5" fmla="*/ 9 h 82"/>
                <a:gd name="T6" fmla="*/ 52 w 166"/>
                <a:gd name="T7" fmla="*/ 16 h 82"/>
                <a:gd name="T8" fmla="*/ 50 w 166"/>
                <a:gd name="T9" fmla="*/ 4 h 82"/>
                <a:gd name="T10" fmla="*/ 58 w 166"/>
                <a:gd name="T11" fmla="*/ 0 h 82"/>
                <a:gd name="T12" fmla="*/ 85 w 166"/>
                <a:gd name="T13" fmla="*/ 8 h 82"/>
                <a:gd name="T14" fmla="*/ 90 w 166"/>
                <a:gd name="T15" fmla="*/ 6 h 82"/>
                <a:gd name="T16" fmla="*/ 118 w 166"/>
                <a:gd name="T17" fmla="*/ 7 h 82"/>
                <a:gd name="T18" fmla="*/ 144 w 166"/>
                <a:gd name="T19" fmla="*/ 9 h 82"/>
                <a:gd name="T20" fmla="*/ 154 w 166"/>
                <a:gd name="T21" fmla="*/ 16 h 82"/>
                <a:gd name="T22" fmla="*/ 166 w 166"/>
                <a:gd name="T23" fmla="*/ 19 h 82"/>
                <a:gd name="T24" fmla="*/ 165 w 166"/>
                <a:gd name="T25" fmla="*/ 24 h 82"/>
                <a:gd name="T26" fmla="*/ 142 w 166"/>
                <a:gd name="T27" fmla="*/ 35 h 82"/>
                <a:gd name="T28" fmla="*/ 139 w 166"/>
                <a:gd name="T29" fmla="*/ 43 h 82"/>
                <a:gd name="T30" fmla="*/ 118 w 166"/>
                <a:gd name="T31" fmla="*/ 46 h 82"/>
                <a:gd name="T32" fmla="*/ 116 w 166"/>
                <a:gd name="T33" fmla="*/ 58 h 82"/>
                <a:gd name="T34" fmla="*/ 97 w 166"/>
                <a:gd name="T35" fmla="*/ 56 h 82"/>
                <a:gd name="T36" fmla="*/ 87 w 166"/>
                <a:gd name="T37" fmla="*/ 60 h 82"/>
                <a:gd name="T38" fmla="*/ 74 w 166"/>
                <a:gd name="T39" fmla="*/ 70 h 82"/>
                <a:gd name="T40" fmla="*/ 77 w 166"/>
                <a:gd name="T41" fmla="*/ 74 h 82"/>
                <a:gd name="T42" fmla="*/ 74 w 166"/>
                <a:gd name="T43" fmla="*/ 79 h 82"/>
                <a:gd name="T44" fmla="*/ 43 w 166"/>
                <a:gd name="T45" fmla="*/ 82 h 82"/>
                <a:gd name="T46" fmla="*/ 20 w 166"/>
                <a:gd name="T47" fmla="*/ 76 h 82"/>
                <a:gd name="T48" fmla="*/ 2 w 166"/>
                <a:gd name="T49" fmla="*/ 77 h 82"/>
                <a:gd name="T50" fmla="*/ 0 w 166"/>
                <a:gd name="T51" fmla="*/ 65 h 82"/>
                <a:gd name="T52" fmla="*/ 20 w 166"/>
                <a:gd name="T53" fmla="*/ 69 h 82"/>
                <a:gd name="T54" fmla="*/ 24 w 166"/>
                <a:gd name="T55" fmla="*/ 62 h 82"/>
                <a:gd name="T56" fmla="*/ 37 w 166"/>
                <a:gd name="T57" fmla="*/ 64 h 82"/>
                <a:gd name="T58" fmla="*/ 55 w 166"/>
                <a:gd name="T59" fmla="*/ 49 h 82"/>
                <a:gd name="T60" fmla="*/ 31 w 166"/>
                <a:gd name="T61" fmla="*/ 39 h 82"/>
                <a:gd name="T62" fmla="*/ 21 w 166"/>
                <a:gd name="T63" fmla="*/ 44 h 82"/>
                <a:gd name="T64" fmla="*/ 6 w 166"/>
                <a:gd name="T65" fmla="*/ 36 h 82"/>
                <a:gd name="T66" fmla="*/ 16 w 166"/>
                <a:gd name="T67" fmla="*/ 23 h 82"/>
                <a:gd name="T68" fmla="*/ 11 w 166"/>
                <a:gd name="T69" fmla="*/ 21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66" h="82">
                  <a:moveTo>
                    <a:pt x="11" y="21"/>
                  </a:moveTo>
                  <a:lnTo>
                    <a:pt x="12" y="12"/>
                  </a:lnTo>
                  <a:lnTo>
                    <a:pt x="22" y="9"/>
                  </a:lnTo>
                  <a:lnTo>
                    <a:pt x="52" y="16"/>
                  </a:lnTo>
                  <a:lnTo>
                    <a:pt x="50" y="4"/>
                  </a:lnTo>
                  <a:lnTo>
                    <a:pt x="58" y="0"/>
                  </a:lnTo>
                  <a:lnTo>
                    <a:pt x="85" y="8"/>
                  </a:lnTo>
                  <a:lnTo>
                    <a:pt x="90" y="6"/>
                  </a:lnTo>
                  <a:lnTo>
                    <a:pt x="118" y="7"/>
                  </a:lnTo>
                  <a:lnTo>
                    <a:pt x="144" y="9"/>
                  </a:lnTo>
                  <a:lnTo>
                    <a:pt x="154" y="16"/>
                  </a:lnTo>
                  <a:lnTo>
                    <a:pt x="166" y="19"/>
                  </a:lnTo>
                  <a:lnTo>
                    <a:pt x="165" y="24"/>
                  </a:lnTo>
                  <a:lnTo>
                    <a:pt x="142" y="35"/>
                  </a:lnTo>
                  <a:lnTo>
                    <a:pt x="139" y="43"/>
                  </a:lnTo>
                  <a:lnTo>
                    <a:pt x="118" y="46"/>
                  </a:lnTo>
                  <a:lnTo>
                    <a:pt x="116" y="58"/>
                  </a:lnTo>
                  <a:lnTo>
                    <a:pt x="97" y="56"/>
                  </a:lnTo>
                  <a:lnTo>
                    <a:pt x="87" y="60"/>
                  </a:lnTo>
                  <a:lnTo>
                    <a:pt x="74" y="70"/>
                  </a:lnTo>
                  <a:lnTo>
                    <a:pt x="77" y="74"/>
                  </a:lnTo>
                  <a:lnTo>
                    <a:pt x="74" y="79"/>
                  </a:lnTo>
                  <a:lnTo>
                    <a:pt x="43" y="82"/>
                  </a:lnTo>
                  <a:lnTo>
                    <a:pt x="20" y="76"/>
                  </a:lnTo>
                  <a:lnTo>
                    <a:pt x="2" y="77"/>
                  </a:lnTo>
                  <a:lnTo>
                    <a:pt x="0" y="65"/>
                  </a:lnTo>
                  <a:lnTo>
                    <a:pt x="20" y="69"/>
                  </a:lnTo>
                  <a:lnTo>
                    <a:pt x="24" y="62"/>
                  </a:lnTo>
                  <a:lnTo>
                    <a:pt x="37" y="64"/>
                  </a:lnTo>
                  <a:lnTo>
                    <a:pt x="55" y="49"/>
                  </a:lnTo>
                  <a:lnTo>
                    <a:pt x="31" y="39"/>
                  </a:lnTo>
                  <a:lnTo>
                    <a:pt x="21" y="44"/>
                  </a:lnTo>
                  <a:lnTo>
                    <a:pt x="6" y="36"/>
                  </a:lnTo>
                  <a:lnTo>
                    <a:pt x="16" y="23"/>
                  </a:lnTo>
                  <a:lnTo>
                    <a:pt x="11" y="21"/>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57" name="Freeform 156"/>
            <p:cNvSpPr>
              <a:spLocks/>
            </p:cNvSpPr>
            <p:nvPr/>
          </p:nvSpPr>
          <p:spPr bwMode="auto">
            <a:xfrm>
              <a:off x="8012017" y="3778264"/>
              <a:ext cx="160356" cy="132027"/>
            </a:xfrm>
            <a:custGeom>
              <a:avLst/>
              <a:gdLst>
                <a:gd name="T0" fmla="*/ 27 w 97"/>
                <a:gd name="T1" fmla="*/ 81 h 85"/>
                <a:gd name="T2" fmla="*/ 18 w 97"/>
                <a:gd name="T3" fmla="*/ 71 h 85"/>
                <a:gd name="T4" fmla="*/ 7 w 97"/>
                <a:gd name="T5" fmla="*/ 49 h 85"/>
                <a:gd name="T6" fmla="*/ 0 w 97"/>
                <a:gd name="T7" fmla="*/ 24 h 85"/>
                <a:gd name="T8" fmla="*/ 10 w 97"/>
                <a:gd name="T9" fmla="*/ 7 h 85"/>
                <a:gd name="T10" fmla="*/ 33 w 97"/>
                <a:gd name="T11" fmla="*/ 3 h 85"/>
                <a:gd name="T12" fmla="*/ 51 w 97"/>
                <a:gd name="T13" fmla="*/ 6 h 85"/>
                <a:gd name="T14" fmla="*/ 67 w 97"/>
                <a:gd name="T15" fmla="*/ 14 h 85"/>
                <a:gd name="T16" fmla="*/ 73 w 97"/>
                <a:gd name="T17" fmla="*/ 0 h 85"/>
                <a:gd name="T18" fmla="*/ 90 w 97"/>
                <a:gd name="T19" fmla="*/ 7 h 85"/>
                <a:gd name="T20" fmla="*/ 96 w 97"/>
                <a:gd name="T21" fmla="*/ 21 h 85"/>
                <a:gd name="T22" fmla="*/ 97 w 97"/>
                <a:gd name="T23" fmla="*/ 46 h 85"/>
                <a:gd name="T24" fmla="*/ 68 w 97"/>
                <a:gd name="T25" fmla="*/ 62 h 85"/>
                <a:gd name="T26" fmla="*/ 77 w 97"/>
                <a:gd name="T27" fmla="*/ 75 h 85"/>
                <a:gd name="T28" fmla="*/ 58 w 97"/>
                <a:gd name="T29" fmla="*/ 76 h 85"/>
                <a:gd name="T30" fmla="*/ 42 w 97"/>
                <a:gd name="T31" fmla="*/ 85 h 85"/>
                <a:gd name="T32" fmla="*/ 27 w 97"/>
                <a:gd name="T33" fmla="*/ 81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97" h="85">
                  <a:moveTo>
                    <a:pt x="27" y="81"/>
                  </a:moveTo>
                  <a:lnTo>
                    <a:pt x="18" y="71"/>
                  </a:lnTo>
                  <a:lnTo>
                    <a:pt x="7" y="49"/>
                  </a:lnTo>
                  <a:lnTo>
                    <a:pt x="0" y="24"/>
                  </a:lnTo>
                  <a:lnTo>
                    <a:pt x="10" y="7"/>
                  </a:lnTo>
                  <a:lnTo>
                    <a:pt x="33" y="3"/>
                  </a:lnTo>
                  <a:lnTo>
                    <a:pt x="51" y="6"/>
                  </a:lnTo>
                  <a:lnTo>
                    <a:pt x="67" y="14"/>
                  </a:lnTo>
                  <a:lnTo>
                    <a:pt x="73" y="0"/>
                  </a:lnTo>
                  <a:lnTo>
                    <a:pt x="90" y="7"/>
                  </a:lnTo>
                  <a:lnTo>
                    <a:pt x="96" y="21"/>
                  </a:lnTo>
                  <a:lnTo>
                    <a:pt x="97" y="46"/>
                  </a:lnTo>
                  <a:lnTo>
                    <a:pt x="68" y="62"/>
                  </a:lnTo>
                  <a:lnTo>
                    <a:pt x="77" y="75"/>
                  </a:lnTo>
                  <a:lnTo>
                    <a:pt x="58" y="76"/>
                  </a:lnTo>
                  <a:lnTo>
                    <a:pt x="42" y="85"/>
                  </a:lnTo>
                  <a:lnTo>
                    <a:pt x="27" y="81"/>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58" name="Freeform 157"/>
            <p:cNvSpPr>
              <a:spLocks/>
            </p:cNvSpPr>
            <p:nvPr/>
          </p:nvSpPr>
          <p:spPr bwMode="auto">
            <a:xfrm>
              <a:off x="8494736" y="3003187"/>
              <a:ext cx="127292" cy="135134"/>
            </a:xfrm>
            <a:custGeom>
              <a:avLst/>
              <a:gdLst>
                <a:gd name="T0" fmla="*/ 29 w 77"/>
                <a:gd name="T1" fmla="*/ 0 h 87"/>
                <a:gd name="T2" fmla="*/ 55 w 77"/>
                <a:gd name="T3" fmla="*/ 24 h 87"/>
                <a:gd name="T4" fmla="*/ 66 w 77"/>
                <a:gd name="T5" fmla="*/ 38 h 87"/>
                <a:gd name="T6" fmla="*/ 77 w 77"/>
                <a:gd name="T7" fmla="*/ 62 h 87"/>
                <a:gd name="T8" fmla="*/ 75 w 77"/>
                <a:gd name="T9" fmla="*/ 73 h 87"/>
                <a:gd name="T10" fmla="*/ 61 w 77"/>
                <a:gd name="T11" fmla="*/ 77 h 87"/>
                <a:gd name="T12" fmla="*/ 51 w 77"/>
                <a:gd name="T13" fmla="*/ 85 h 87"/>
                <a:gd name="T14" fmla="*/ 36 w 77"/>
                <a:gd name="T15" fmla="*/ 87 h 87"/>
                <a:gd name="T16" fmla="*/ 29 w 77"/>
                <a:gd name="T17" fmla="*/ 76 h 87"/>
                <a:gd name="T18" fmla="*/ 26 w 77"/>
                <a:gd name="T19" fmla="*/ 61 h 87"/>
                <a:gd name="T20" fmla="*/ 9 w 77"/>
                <a:gd name="T21" fmla="*/ 39 h 87"/>
                <a:gd name="T22" fmla="*/ 20 w 77"/>
                <a:gd name="T23" fmla="*/ 35 h 87"/>
                <a:gd name="T24" fmla="*/ 0 w 77"/>
                <a:gd name="T25" fmla="*/ 18 h 87"/>
                <a:gd name="T26" fmla="*/ 1 w 77"/>
                <a:gd name="T27" fmla="*/ 16 h 87"/>
                <a:gd name="T28" fmla="*/ 8 w 77"/>
                <a:gd name="T29" fmla="*/ 17 h 87"/>
                <a:gd name="T30" fmla="*/ 11 w 77"/>
                <a:gd name="T31" fmla="*/ 7 h 87"/>
                <a:gd name="T32" fmla="*/ 22 w 77"/>
                <a:gd name="T33" fmla="*/ 6 h 87"/>
                <a:gd name="T34" fmla="*/ 29 w 77"/>
                <a:gd name="T35" fmla="*/ 5 h 87"/>
                <a:gd name="T36" fmla="*/ 29 w 77"/>
                <a:gd name="T37"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77" h="87">
                  <a:moveTo>
                    <a:pt x="29" y="0"/>
                  </a:moveTo>
                  <a:lnTo>
                    <a:pt x="55" y="24"/>
                  </a:lnTo>
                  <a:lnTo>
                    <a:pt x="66" y="38"/>
                  </a:lnTo>
                  <a:lnTo>
                    <a:pt x="77" y="62"/>
                  </a:lnTo>
                  <a:lnTo>
                    <a:pt x="75" y="73"/>
                  </a:lnTo>
                  <a:lnTo>
                    <a:pt x="61" y="77"/>
                  </a:lnTo>
                  <a:lnTo>
                    <a:pt x="51" y="85"/>
                  </a:lnTo>
                  <a:lnTo>
                    <a:pt x="36" y="87"/>
                  </a:lnTo>
                  <a:lnTo>
                    <a:pt x="29" y="76"/>
                  </a:lnTo>
                  <a:lnTo>
                    <a:pt x="26" y="61"/>
                  </a:lnTo>
                  <a:lnTo>
                    <a:pt x="9" y="39"/>
                  </a:lnTo>
                  <a:lnTo>
                    <a:pt x="20" y="35"/>
                  </a:lnTo>
                  <a:lnTo>
                    <a:pt x="0" y="18"/>
                  </a:lnTo>
                  <a:lnTo>
                    <a:pt x="1" y="16"/>
                  </a:lnTo>
                  <a:lnTo>
                    <a:pt x="8" y="17"/>
                  </a:lnTo>
                  <a:lnTo>
                    <a:pt x="11" y="7"/>
                  </a:lnTo>
                  <a:lnTo>
                    <a:pt x="22" y="6"/>
                  </a:lnTo>
                  <a:lnTo>
                    <a:pt x="29" y="5"/>
                  </a:lnTo>
                  <a:lnTo>
                    <a:pt x="29"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59" name="Freeform 158"/>
            <p:cNvSpPr>
              <a:spLocks/>
            </p:cNvSpPr>
            <p:nvPr/>
          </p:nvSpPr>
          <p:spPr bwMode="auto">
            <a:xfrm>
              <a:off x="7912829" y="3523530"/>
              <a:ext cx="249626" cy="276480"/>
            </a:xfrm>
            <a:custGeom>
              <a:avLst/>
              <a:gdLst>
                <a:gd name="T0" fmla="*/ 111 w 151"/>
                <a:gd name="T1" fmla="*/ 170 h 178"/>
                <a:gd name="T2" fmla="*/ 116 w 151"/>
                <a:gd name="T3" fmla="*/ 161 h 178"/>
                <a:gd name="T4" fmla="*/ 114 w 151"/>
                <a:gd name="T5" fmla="*/ 143 h 178"/>
                <a:gd name="T6" fmla="*/ 97 w 151"/>
                <a:gd name="T7" fmla="*/ 125 h 178"/>
                <a:gd name="T8" fmla="*/ 93 w 151"/>
                <a:gd name="T9" fmla="*/ 104 h 178"/>
                <a:gd name="T10" fmla="*/ 77 w 151"/>
                <a:gd name="T11" fmla="*/ 87 h 178"/>
                <a:gd name="T12" fmla="*/ 63 w 151"/>
                <a:gd name="T13" fmla="*/ 86 h 178"/>
                <a:gd name="T14" fmla="*/ 60 w 151"/>
                <a:gd name="T15" fmla="*/ 93 h 178"/>
                <a:gd name="T16" fmla="*/ 50 w 151"/>
                <a:gd name="T17" fmla="*/ 94 h 178"/>
                <a:gd name="T18" fmla="*/ 44 w 151"/>
                <a:gd name="T19" fmla="*/ 90 h 178"/>
                <a:gd name="T20" fmla="*/ 26 w 151"/>
                <a:gd name="T21" fmla="*/ 103 h 178"/>
                <a:gd name="T22" fmla="*/ 23 w 151"/>
                <a:gd name="T23" fmla="*/ 84 h 178"/>
                <a:gd name="T24" fmla="*/ 24 w 151"/>
                <a:gd name="T25" fmla="*/ 62 h 178"/>
                <a:gd name="T26" fmla="*/ 12 w 151"/>
                <a:gd name="T27" fmla="*/ 61 h 178"/>
                <a:gd name="T28" fmla="*/ 9 w 151"/>
                <a:gd name="T29" fmla="*/ 49 h 178"/>
                <a:gd name="T30" fmla="*/ 0 w 151"/>
                <a:gd name="T31" fmla="*/ 42 h 178"/>
                <a:gd name="T32" fmla="*/ 3 w 151"/>
                <a:gd name="T33" fmla="*/ 34 h 178"/>
                <a:gd name="T34" fmla="*/ 16 w 151"/>
                <a:gd name="T35" fmla="*/ 21 h 178"/>
                <a:gd name="T36" fmla="*/ 18 w 151"/>
                <a:gd name="T37" fmla="*/ 26 h 178"/>
                <a:gd name="T38" fmla="*/ 28 w 151"/>
                <a:gd name="T39" fmla="*/ 26 h 178"/>
                <a:gd name="T40" fmla="*/ 21 w 151"/>
                <a:gd name="T41" fmla="*/ 3 h 178"/>
                <a:gd name="T42" fmla="*/ 30 w 151"/>
                <a:gd name="T43" fmla="*/ 0 h 178"/>
                <a:gd name="T44" fmla="*/ 43 w 151"/>
                <a:gd name="T45" fmla="*/ 16 h 178"/>
                <a:gd name="T46" fmla="*/ 55 w 151"/>
                <a:gd name="T47" fmla="*/ 35 h 178"/>
                <a:gd name="T48" fmla="*/ 77 w 151"/>
                <a:gd name="T49" fmla="*/ 35 h 178"/>
                <a:gd name="T50" fmla="*/ 87 w 151"/>
                <a:gd name="T51" fmla="*/ 53 h 178"/>
                <a:gd name="T52" fmla="*/ 76 w 151"/>
                <a:gd name="T53" fmla="*/ 59 h 178"/>
                <a:gd name="T54" fmla="*/ 72 w 151"/>
                <a:gd name="T55" fmla="*/ 66 h 178"/>
                <a:gd name="T56" fmla="*/ 96 w 151"/>
                <a:gd name="T57" fmla="*/ 79 h 178"/>
                <a:gd name="T58" fmla="*/ 115 w 151"/>
                <a:gd name="T59" fmla="*/ 103 h 178"/>
                <a:gd name="T60" fmla="*/ 129 w 151"/>
                <a:gd name="T61" fmla="*/ 122 h 178"/>
                <a:gd name="T62" fmla="*/ 145 w 151"/>
                <a:gd name="T63" fmla="*/ 136 h 178"/>
                <a:gd name="T64" fmla="*/ 151 w 151"/>
                <a:gd name="T65" fmla="*/ 151 h 178"/>
                <a:gd name="T66" fmla="*/ 150 w 151"/>
                <a:gd name="T67" fmla="*/ 171 h 178"/>
                <a:gd name="T68" fmla="*/ 133 w 151"/>
                <a:gd name="T69" fmla="*/ 164 h 178"/>
                <a:gd name="T70" fmla="*/ 127 w 151"/>
                <a:gd name="T71" fmla="*/ 178 h 178"/>
                <a:gd name="T72" fmla="*/ 111 w 151"/>
                <a:gd name="T73" fmla="*/ 170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51" h="178">
                  <a:moveTo>
                    <a:pt x="111" y="170"/>
                  </a:moveTo>
                  <a:lnTo>
                    <a:pt x="116" y="161"/>
                  </a:lnTo>
                  <a:lnTo>
                    <a:pt x="114" y="143"/>
                  </a:lnTo>
                  <a:lnTo>
                    <a:pt x="97" y="125"/>
                  </a:lnTo>
                  <a:lnTo>
                    <a:pt x="93" y="104"/>
                  </a:lnTo>
                  <a:lnTo>
                    <a:pt x="77" y="87"/>
                  </a:lnTo>
                  <a:lnTo>
                    <a:pt x="63" y="86"/>
                  </a:lnTo>
                  <a:lnTo>
                    <a:pt x="60" y="93"/>
                  </a:lnTo>
                  <a:lnTo>
                    <a:pt x="50" y="94"/>
                  </a:lnTo>
                  <a:lnTo>
                    <a:pt x="44" y="90"/>
                  </a:lnTo>
                  <a:lnTo>
                    <a:pt x="26" y="103"/>
                  </a:lnTo>
                  <a:lnTo>
                    <a:pt x="23" y="84"/>
                  </a:lnTo>
                  <a:lnTo>
                    <a:pt x="24" y="62"/>
                  </a:lnTo>
                  <a:lnTo>
                    <a:pt x="12" y="61"/>
                  </a:lnTo>
                  <a:lnTo>
                    <a:pt x="9" y="49"/>
                  </a:lnTo>
                  <a:lnTo>
                    <a:pt x="0" y="42"/>
                  </a:lnTo>
                  <a:lnTo>
                    <a:pt x="3" y="34"/>
                  </a:lnTo>
                  <a:lnTo>
                    <a:pt x="16" y="21"/>
                  </a:lnTo>
                  <a:lnTo>
                    <a:pt x="18" y="26"/>
                  </a:lnTo>
                  <a:lnTo>
                    <a:pt x="28" y="26"/>
                  </a:lnTo>
                  <a:lnTo>
                    <a:pt x="21" y="3"/>
                  </a:lnTo>
                  <a:lnTo>
                    <a:pt x="30" y="0"/>
                  </a:lnTo>
                  <a:lnTo>
                    <a:pt x="43" y="16"/>
                  </a:lnTo>
                  <a:lnTo>
                    <a:pt x="55" y="35"/>
                  </a:lnTo>
                  <a:lnTo>
                    <a:pt x="77" y="35"/>
                  </a:lnTo>
                  <a:lnTo>
                    <a:pt x="87" y="53"/>
                  </a:lnTo>
                  <a:lnTo>
                    <a:pt x="76" y="59"/>
                  </a:lnTo>
                  <a:lnTo>
                    <a:pt x="72" y="66"/>
                  </a:lnTo>
                  <a:lnTo>
                    <a:pt x="96" y="79"/>
                  </a:lnTo>
                  <a:lnTo>
                    <a:pt x="115" y="103"/>
                  </a:lnTo>
                  <a:lnTo>
                    <a:pt x="129" y="122"/>
                  </a:lnTo>
                  <a:lnTo>
                    <a:pt x="145" y="136"/>
                  </a:lnTo>
                  <a:lnTo>
                    <a:pt x="151" y="151"/>
                  </a:lnTo>
                  <a:lnTo>
                    <a:pt x="150" y="171"/>
                  </a:lnTo>
                  <a:lnTo>
                    <a:pt x="133" y="164"/>
                  </a:lnTo>
                  <a:lnTo>
                    <a:pt x="127" y="178"/>
                  </a:lnTo>
                  <a:lnTo>
                    <a:pt x="111" y="17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60" name="Freeform 159"/>
            <p:cNvSpPr>
              <a:spLocks/>
            </p:cNvSpPr>
            <p:nvPr/>
          </p:nvSpPr>
          <p:spPr bwMode="auto">
            <a:xfrm>
              <a:off x="7342494" y="3930484"/>
              <a:ext cx="64473" cy="124260"/>
            </a:xfrm>
            <a:custGeom>
              <a:avLst/>
              <a:gdLst>
                <a:gd name="T0" fmla="*/ 39 w 39"/>
                <a:gd name="T1" fmla="*/ 48 h 80"/>
                <a:gd name="T2" fmla="*/ 37 w 39"/>
                <a:gd name="T3" fmla="*/ 70 h 80"/>
                <a:gd name="T4" fmla="*/ 29 w 39"/>
                <a:gd name="T5" fmla="*/ 76 h 80"/>
                <a:gd name="T6" fmla="*/ 14 w 39"/>
                <a:gd name="T7" fmla="*/ 80 h 80"/>
                <a:gd name="T8" fmla="*/ 4 w 39"/>
                <a:gd name="T9" fmla="*/ 64 h 80"/>
                <a:gd name="T10" fmla="*/ 0 w 39"/>
                <a:gd name="T11" fmla="*/ 34 h 80"/>
                <a:gd name="T12" fmla="*/ 6 w 39"/>
                <a:gd name="T13" fmla="*/ 0 h 80"/>
                <a:gd name="T14" fmla="*/ 19 w 39"/>
                <a:gd name="T15" fmla="*/ 12 h 80"/>
                <a:gd name="T16" fmla="*/ 29 w 39"/>
                <a:gd name="T17" fmla="*/ 26 h 80"/>
                <a:gd name="T18" fmla="*/ 39 w 39"/>
                <a:gd name="T19" fmla="*/ 4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9" h="80">
                  <a:moveTo>
                    <a:pt x="39" y="48"/>
                  </a:moveTo>
                  <a:lnTo>
                    <a:pt x="37" y="70"/>
                  </a:lnTo>
                  <a:lnTo>
                    <a:pt x="29" y="76"/>
                  </a:lnTo>
                  <a:lnTo>
                    <a:pt x="14" y="80"/>
                  </a:lnTo>
                  <a:lnTo>
                    <a:pt x="4" y="64"/>
                  </a:lnTo>
                  <a:lnTo>
                    <a:pt x="0" y="34"/>
                  </a:lnTo>
                  <a:lnTo>
                    <a:pt x="6" y="0"/>
                  </a:lnTo>
                  <a:lnTo>
                    <a:pt x="19" y="12"/>
                  </a:lnTo>
                  <a:lnTo>
                    <a:pt x="29" y="26"/>
                  </a:lnTo>
                  <a:lnTo>
                    <a:pt x="39" y="48"/>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61" name="Freeform 160"/>
            <p:cNvSpPr>
              <a:spLocks/>
            </p:cNvSpPr>
            <p:nvPr/>
          </p:nvSpPr>
          <p:spPr bwMode="auto">
            <a:xfrm>
              <a:off x="7674777" y="3334032"/>
              <a:ext cx="264503" cy="593345"/>
            </a:xfrm>
            <a:custGeom>
              <a:avLst/>
              <a:gdLst>
                <a:gd name="T0" fmla="*/ 126 w 160"/>
                <a:gd name="T1" fmla="*/ 178 h 382"/>
                <a:gd name="T2" fmla="*/ 108 w 160"/>
                <a:gd name="T3" fmla="*/ 201 h 382"/>
                <a:gd name="T4" fmla="*/ 112 w 160"/>
                <a:gd name="T5" fmla="*/ 223 h 382"/>
                <a:gd name="T6" fmla="*/ 135 w 160"/>
                <a:gd name="T7" fmla="*/ 252 h 382"/>
                <a:gd name="T8" fmla="*/ 125 w 160"/>
                <a:gd name="T9" fmla="*/ 274 h 382"/>
                <a:gd name="T10" fmla="*/ 144 w 160"/>
                <a:gd name="T11" fmla="*/ 301 h 382"/>
                <a:gd name="T12" fmla="*/ 148 w 160"/>
                <a:gd name="T13" fmla="*/ 322 h 382"/>
                <a:gd name="T14" fmla="*/ 149 w 160"/>
                <a:gd name="T15" fmla="*/ 361 h 382"/>
                <a:gd name="T16" fmla="*/ 139 w 160"/>
                <a:gd name="T17" fmla="*/ 367 h 382"/>
                <a:gd name="T18" fmla="*/ 136 w 160"/>
                <a:gd name="T19" fmla="*/ 338 h 382"/>
                <a:gd name="T20" fmla="*/ 126 w 160"/>
                <a:gd name="T21" fmla="*/ 305 h 382"/>
                <a:gd name="T22" fmla="*/ 112 w 160"/>
                <a:gd name="T23" fmla="*/ 254 h 382"/>
                <a:gd name="T24" fmla="*/ 91 w 160"/>
                <a:gd name="T25" fmla="*/ 247 h 382"/>
                <a:gd name="T26" fmla="*/ 62 w 160"/>
                <a:gd name="T27" fmla="*/ 260 h 382"/>
                <a:gd name="T28" fmla="*/ 53 w 160"/>
                <a:gd name="T29" fmla="*/ 229 h 382"/>
                <a:gd name="T30" fmla="*/ 29 w 160"/>
                <a:gd name="T31" fmla="*/ 186 h 382"/>
                <a:gd name="T32" fmla="*/ 19 w 160"/>
                <a:gd name="T33" fmla="*/ 176 h 382"/>
                <a:gd name="T34" fmla="*/ 0 w 160"/>
                <a:gd name="T35" fmla="*/ 142 h 382"/>
                <a:gd name="T36" fmla="*/ 4 w 160"/>
                <a:gd name="T37" fmla="*/ 131 h 382"/>
                <a:gd name="T38" fmla="*/ 9 w 160"/>
                <a:gd name="T39" fmla="*/ 117 h 382"/>
                <a:gd name="T40" fmla="*/ 9 w 160"/>
                <a:gd name="T41" fmla="*/ 88 h 382"/>
                <a:gd name="T42" fmla="*/ 28 w 160"/>
                <a:gd name="T43" fmla="*/ 76 h 382"/>
                <a:gd name="T44" fmla="*/ 33 w 160"/>
                <a:gd name="T45" fmla="*/ 48 h 382"/>
                <a:gd name="T46" fmla="*/ 50 w 160"/>
                <a:gd name="T47" fmla="*/ 22 h 382"/>
                <a:gd name="T48" fmla="*/ 59 w 160"/>
                <a:gd name="T49" fmla="*/ 13 h 382"/>
                <a:gd name="T50" fmla="*/ 61 w 160"/>
                <a:gd name="T51" fmla="*/ 1 h 382"/>
                <a:gd name="T52" fmla="*/ 80 w 160"/>
                <a:gd name="T53" fmla="*/ 12 h 382"/>
                <a:gd name="T54" fmla="*/ 93 w 160"/>
                <a:gd name="T55" fmla="*/ 33 h 382"/>
                <a:gd name="T56" fmla="*/ 83 w 160"/>
                <a:gd name="T57" fmla="*/ 67 h 382"/>
                <a:gd name="T58" fmla="*/ 104 w 160"/>
                <a:gd name="T59" fmla="*/ 89 h 382"/>
                <a:gd name="T60" fmla="*/ 124 w 160"/>
                <a:gd name="T61" fmla="*/ 112 h 382"/>
                <a:gd name="T62" fmla="*/ 137 w 160"/>
                <a:gd name="T63" fmla="*/ 137 h 382"/>
                <a:gd name="T64" fmla="*/ 158 w 160"/>
                <a:gd name="T65" fmla="*/ 134 h 382"/>
                <a:gd name="T66" fmla="*/ 147 w 160"/>
                <a:gd name="T67" fmla="*/ 156 h 382"/>
                <a:gd name="T68" fmla="*/ 135 w 160"/>
                <a:gd name="T69" fmla="*/ 169 h 3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60" h="382">
                  <a:moveTo>
                    <a:pt x="135" y="169"/>
                  </a:moveTo>
                  <a:lnTo>
                    <a:pt x="126" y="178"/>
                  </a:lnTo>
                  <a:lnTo>
                    <a:pt x="113" y="179"/>
                  </a:lnTo>
                  <a:lnTo>
                    <a:pt x="108" y="201"/>
                  </a:lnTo>
                  <a:lnTo>
                    <a:pt x="101" y="205"/>
                  </a:lnTo>
                  <a:lnTo>
                    <a:pt x="112" y="223"/>
                  </a:lnTo>
                  <a:lnTo>
                    <a:pt x="126" y="239"/>
                  </a:lnTo>
                  <a:lnTo>
                    <a:pt x="135" y="252"/>
                  </a:lnTo>
                  <a:lnTo>
                    <a:pt x="131" y="270"/>
                  </a:lnTo>
                  <a:lnTo>
                    <a:pt x="125" y="274"/>
                  </a:lnTo>
                  <a:lnTo>
                    <a:pt x="130" y="285"/>
                  </a:lnTo>
                  <a:lnTo>
                    <a:pt x="144" y="301"/>
                  </a:lnTo>
                  <a:lnTo>
                    <a:pt x="147" y="313"/>
                  </a:lnTo>
                  <a:lnTo>
                    <a:pt x="148" y="322"/>
                  </a:lnTo>
                  <a:lnTo>
                    <a:pt x="157" y="341"/>
                  </a:lnTo>
                  <a:lnTo>
                    <a:pt x="149" y="361"/>
                  </a:lnTo>
                  <a:lnTo>
                    <a:pt x="142" y="382"/>
                  </a:lnTo>
                  <a:lnTo>
                    <a:pt x="139" y="367"/>
                  </a:lnTo>
                  <a:lnTo>
                    <a:pt x="143" y="351"/>
                  </a:lnTo>
                  <a:lnTo>
                    <a:pt x="136" y="338"/>
                  </a:lnTo>
                  <a:lnTo>
                    <a:pt x="135" y="316"/>
                  </a:lnTo>
                  <a:lnTo>
                    <a:pt x="126" y="305"/>
                  </a:lnTo>
                  <a:lnTo>
                    <a:pt x="118" y="280"/>
                  </a:lnTo>
                  <a:lnTo>
                    <a:pt x="112" y="254"/>
                  </a:lnTo>
                  <a:lnTo>
                    <a:pt x="102" y="237"/>
                  </a:lnTo>
                  <a:lnTo>
                    <a:pt x="91" y="247"/>
                  </a:lnTo>
                  <a:lnTo>
                    <a:pt x="72" y="262"/>
                  </a:lnTo>
                  <a:lnTo>
                    <a:pt x="62" y="260"/>
                  </a:lnTo>
                  <a:lnTo>
                    <a:pt x="50" y="255"/>
                  </a:lnTo>
                  <a:lnTo>
                    <a:pt x="53" y="229"/>
                  </a:lnTo>
                  <a:lnTo>
                    <a:pt x="46" y="210"/>
                  </a:lnTo>
                  <a:lnTo>
                    <a:pt x="29" y="186"/>
                  </a:lnTo>
                  <a:lnTo>
                    <a:pt x="30" y="179"/>
                  </a:lnTo>
                  <a:lnTo>
                    <a:pt x="19" y="176"/>
                  </a:lnTo>
                  <a:lnTo>
                    <a:pt x="4" y="159"/>
                  </a:lnTo>
                  <a:lnTo>
                    <a:pt x="0" y="142"/>
                  </a:lnTo>
                  <a:lnTo>
                    <a:pt x="7" y="145"/>
                  </a:lnTo>
                  <a:lnTo>
                    <a:pt x="4" y="131"/>
                  </a:lnTo>
                  <a:lnTo>
                    <a:pt x="12" y="125"/>
                  </a:lnTo>
                  <a:lnTo>
                    <a:pt x="9" y="117"/>
                  </a:lnTo>
                  <a:lnTo>
                    <a:pt x="12" y="110"/>
                  </a:lnTo>
                  <a:lnTo>
                    <a:pt x="9" y="88"/>
                  </a:lnTo>
                  <a:lnTo>
                    <a:pt x="23" y="93"/>
                  </a:lnTo>
                  <a:lnTo>
                    <a:pt x="28" y="76"/>
                  </a:lnTo>
                  <a:lnTo>
                    <a:pt x="27" y="66"/>
                  </a:lnTo>
                  <a:lnTo>
                    <a:pt x="33" y="48"/>
                  </a:lnTo>
                  <a:lnTo>
                    <a:pt x="30" y="36"/>
                  </a:lnTo>
                  <a:lnTo>
                    <a:pt x="50" y="22"/>
                  </a:lnTo>
                  <a:lnTo>
                    <a:pt x="64" y="26"/>
                  </a:lnTo>
                  <a:lnTo>
                    <a:pt x="59" y="13"/>
                  </a:lnTo>
                  <a:lnTo>
                    <a:pt x="64" y="9"/>
                  </a:lnTo>
                  <a:lnTo>
                    <a:pt x="61" y="1"/>
                  </a:lnTo>
                  <a:lnTo>
                    <a:pt x="71" y="0"/>
                  </a:lnTo>
                  <a:lnTo>
                    <a:pt x="80" y="12"/>
                  </a:lnTo>
                  <a:lnTo>
                    <a:pt x="89" y="17"/>
                  </a:lnTo>
                  <a:lnTo>
                    <a:pt x="93" y="33"/>
                  </a:lnTo>
                  <a:lnTo>
                    <a:pt x="96" y="50"/>
                  </a:lnTo>
                  <a:lnTo>
                    <a:pt x="83" y="67"/>
                  </a:lnTo>
                  <a:lnTo>
                    <a:pt x="86" y="92"/>
                  </a:lnTo>
                  <a:lnTo>
                    <a:pt x="104" y="89"/>
                  </a:lnTo>
                  <a:lnTo>
                    <a:pt x="112" y="108"/>
                  </a:lnTo>
                  <a:lnTo>
                    <a:pt x="124" y="112"/>
                  </a:lnTo>
                  <a:lnTo>
                    <a:pt x="122" y="129"/>
                  </a:lnTo>
                  <a:lnTo>
                    <a:pt x="137" y="137"/>
                  </a:lnTo>
                  <a:lnTo>
                    <a:pt x="146" y="141"/>
                  </a:lnTo>
                  <a:lnTo>
                    <a:pt x="158" y="134"/>
                  </a:lnTo>
                  <a:lnTo>
                    <a:pt x="160" y="143"/>
                  </a:lnTo>
                  <a:lnTo>
                    <a:pt x="147" y="156"/>
                  </a:lnTo>
                  <a:lnTo>
                    <a:pt x="144" y="164"/>
                  </a:lnTo>
                  <a:lnTo>
                    <a:pt x="135" y="16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62" name="Freeform 161"/>
            <p:cNvSpPr>
              <a:spLocks/>
            </p:cNvSpPr>
            <p:nvPr/>
          </p:nvSpPr>
          <p:spPr bwMode="auto">
            <a:xfrm>
              <a:off x="7254878" y="2577595"/>
              <a:ext cx="900964" cy="330844"/>
            </a:xfrm>
            <a:custGeom>
              <a:avLst/>
              <a:gdLst>
                <a:gd name="T0" fmla="*/ 15 w 545"/>
                <a:gd name="T1" fmla="*/ 52 h 213"/>
                <a:gd name="T2" fmla="*/ 57 w 545"/>
                <a:gd name="T3" fmla="*/ 25 h 213"/>
                <a:gd name="T4" fmla="*/ 90 w 545"/>
                <a:gd name="T5" fmla="*/ 31 h 213"/>
                <a:gd name="T6" fmla="*/ 122 w 545"/>
                <a:gd name="T7" fmla="*/ 42 h 213"/>
                <a:gd name="T8" fmla="*/ 156 w 545"/>
                <a:gd name="T9" fmla="*/ 33 h 213"/>
                <a:gd name="T10" fmla="*/ 148 w 545"/>
                <a:gd name="T11" fmla="*/ 0 h 213"/>
                <a:gd name="T12" fmla="*/ 186 w 545"/>
                <a:gd name="T13" fmla="*/ 10 h 213"/>
                <a:gd name="T14" fmla="*/ 219 w 545"/>
                <a:gd name="T15" fmla="*/ 31 h 213"/>
                <a:gd name="T16" fmla="*/ 259 w 545"/>
                <a:gd name="T17" fmla="*/ 35 h 213"/>
                <a:gd name="T18" fmla="*/ 296 w 545"/>
                <a:gd name="T19" fmla="*/ 35 h 213"/>
                <a:gd name="T20" fmla="*/ 333 w 545"/>
                <a:gd name="T21" fmla="*/ 55 h 213"/>
                <a:gd name="T22" fmla="*/ 370 w 545"/>
                <a:gd name="T23" fmla="*/ 59 h 213"/>
                <a:gd name="T24" fmla="*/ 400 w 545"/>
                <a:gd name="T25" fmla="*/ 50 h 213"/>
                <a:gd name="T26" fmla="*/ 426 w 545"/>
                <a:gd name="T27" fmla="*/ 38 h 213"/>
                <a:gd name="T28" fmla="*/ 456 w 545"/>
                <a:gd name="T29" fmla="*/ 43 h 213"/>
                <a:gd name="T30" fmla="*/ 459 w 545"/>
                <a:gd name="T31" fmla="*/ 79 h 213"/>
                <a:gd name="T32" fmla="*/ 476 w 545"/>
                <a:gd name="T33" fmla="*/ 84 h 213"/>
                <a:gd name="T34" fmla="*/ 502 w 545"/>
                <a:gd name="T35" fmla="*/ 80 h 213"/>
                <a:gd name="T36" fmla="*/ 542 w 545"/>
                <a:gd name="T37" fmla="*/ 101 h 213"/>
                <a:gd name="T38" fmla="*/ 530 w 545"/>
                <a:gd name="T39" fmla="*/ 106 h 213"/>
                <a:gd name="T40" fmla="*/ 500 w 545"/>
                <a:gd name="T41" fmla="*/ 114 h 213"/>
                <a:gd name="T42" fmla="*/ 475 w 545"/>
                <a:gd name="T43" fmla="*/ 136 h 213"/>
                <a:gd name="T44" fmla="*/ 445 w 545"/>
                <a:gd name="T45" fmla="*/ 143 h 213"/>
                <a:gd name="T46" fmla="*/ 433 w 545"/>
                <a:gd name="T47" fmla="*/ 154 h 213"/>
                <a:gd name="T48" fmla="*/ 449 w 545"/>
                <a:gd name="T49" fmla="*/ 168 h 213"/>
                <a:gd name="T50" fmla="*/ 434 w 545"/>
                <a:gd name="T51" fmla="*/ 186 h 213"/>
                <a:gd name="T52" fmla="*/ 393 w 545"/>
                <a:gd name="T53" fmla="*/ 194 h 213"/>
                <a:gd name="T54" fmla="*/ 355 w 545"/>
                <a:gd name="T55" fmla="*/ 213 h 213"/>
                <a:gd name="T56" fmla="*/ 324 w 545"/>
                <a:gd name="T57" fmla="*/ 206 h 213"/>
                <a:gd name="T58" fmla="*/ 276 w 545"/>
                <a:gd name="T59" fmla="*/ 191 h 213"/>
                <a:gd name="T60" fmla="*/ 219 w 545"/>
                <a:gd name="T61" fmla="*/ 189 h 213"/>
                <a:gd name="T62" fmla="*/ 186 w 545"/>
                <a:gd name="T63" fmla="*/ 177 h 213"/>
                <a:gd name="T64" fmla="*/ 159 w 545"/>
                <a:gd name="T65" fmla="*/ 156 h 213"/>
                <a:gd name="T66" fmla="*/ 110 w 545"/>
                <a:gd name="T67" fmla="*/ 140 h 213"/>
                <a:gd name="T68" fmla="*/ 79 w 545"/>
                <a:gd name="T69" fmla="*/ 128 h 213"/>
                <a:gd name="T70" fmla="*/ 56 w 545"/>
                <a:gd name="T71" fmla="*/ 88 h 213"/>
                <a:gd name="T72" fmla="*/ 11 w 545"/>
                <a:gd name="T73" fmla="*/ 69 h 2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545" h="213">
                  <a:moveTo>
                    <a:pt x="0" y="55"/>
                  </a:moveTo>
                  <a:lnTo>
                    <a:pt x="15" y="52"/>
                  </a:lnTo>
                  <a:lnTo>
                    <a:pt x="37" y="34"/>
                  </a:lnTo>
                  <a:lnTo>
                    <a:pt x="57" y="25"/>
                  </a:lnTo>
                  <a:lnTo>
                    <a:pt x="74" y="31"/>
                  </a:lnTo>
                  <a:lnTo>
                    <a:pt x="90" y="31"/>
                  </a:lnTo>
                  <a:lnTo>
                    <a:pt x="106" y="41"/>
                  </a:lnTo>
                  <a:lnTo>
                    <a:pt x="122" y="42"/>
                  </a:lnTo>
                  <a:lnTo>
                    <a:pt x="148" y="46"/>
                  </a:lnTo>
                  <a:lnTo>
                    <a:pt x="156" y="33"/>
                  </a:lnTo>
                  <a:lnTo>
                    <a:pt x="143" y="21"/>
                  </a:lnTo>
                  <a:lnTo>
                    <a:pt x="148" y="0"/>
                  </a:lnTo>
                  <a:lnTo>
                    <a:pt x="170" y="8"/>
                  </a:lnTo>
                  <a:lnTo>
                    <a:pt x="186" y="10"/>
                  </a:lnTo>
                  <a:lnTo>
                    <a:pt x="207" y="16"/>
                  </a:lnTo>
                  <a:lnTo>
                    <a:pt x="219" y="31"/>
                  </a:lnTo>
                  <a:lnTo>
                    <a:pt x="246" y="39"/>
                  </a:lnTo>
                  <a:lnTo>
                    <a:pt x="259" y="35"/>
                  </a:lnTo>
                  <a:lnTo>
                    <a:pt x="278" y="33"/>
                  </a:lnTo>
                  <a:lnTo>
                    <a:pt x="296" y="35"/>
                  </a:lnTo>
                  <a:lnTo>
                    <a:pt x="317" y="45"/>
                  </a:lnTo>
                  <a:lnTo>
                    <a:pt x="333" y="55"/>
                  </a:lnTo>
                  <a:lnTo>
                    <a:pt x="348" y="55"/>
                  </a:lnTo>
                  <a:lnTo>
                    <a:pt x="370" y="59"/>
                  </a:lnTo>
                  <a:lnTo>
                    <a:pt x="381" y="53"/>
                  </a:lnTo>
                  <a:lnTo>
                    <a:pt x="400" y="50"/>
                  </a:lnTo>
                  <a:lnTo>
                    <a:pt x="415" y="36"/>
                  </a:lnTo>
                  <a:lnTo>
                    <a:pt x="426" y="38"/>
                  </a:lnTo>
                  <a:lnTo>
                    <a:pt x="439" y="45"/>
                  </a:lnTo>
                  <a:lnTo>
                    <a:pt x="456" y="43"/>
                  </a:lnTo>
                  <a:lnTo>
                    <a:pt x="458" y="59"/>
                  </a:lnTo>
                  <a:lnTo>
                    <a:pt x="459" y="79"/>
                  </a:lnTo>
                  <a:lnTo>
                    <a:pt x="468" y="87"/>
                  </a:lnTo>
                  <a:lnTo>
                    <a:pt x="476" y="84"/>
                  </a:lnTo>
                  <a:lnTo>
                    <a:pt x="494" y="88"/>
                  </a:lnTo>
                  <a:lnTo>
                    <a:pt x="502" y="80"/>
                  </a:lnTo>
                  <a:lnTo>
                    <a:pt x="519" y="87"/>
                  </a:lnTo>
                  <a:lnTo>
                    <a:pt x="542" y="101"/>
                  </a:lnTo>
                  <a:lnTo>
                    <a:pt x="545" y="108"/>
                  </a:lnTo>
                  <a:lnTo>
                    <a:pt x="530" y="106"/>
                  </a:lnTo>
                  <a:lnTo>
                    <a:pt x="508" y="109"/>
                  </a:lnTo>
                  <a:lnTo>
                    <a:pt x="500" y="114"/>
                  </a:lnTo>
                  <a:lnTo>
                    <a:pt x="496" y="128"/>
                  </a:lnTo>
                  <a:lnTo>
                    <a:pt x="475" y="136"/>
                  </a:lnTo>
                  <a:lnTo>
                    <a:pt x="464" y="147"/>
                  </a:lnTo>
                  <a:lnTo>
                    <a:pt x="445" y="143"/>
                  </a:lnTo>
                  <a:lnTo>
                    <a:pt x="435" y="141"/>
                  </a:lnTo>
                  <a:lnTo>
                    <a:pt x="433" y="154"/>
                  </a:lnTo>
                  <a:lnTo>
                    <a:pt x="443" y="162"/>
                  </a:lnTo>
                  <a:lnTo>
                    <a:pt x="449" y="168"/>
                  </a:lnTo>
                  <a:lnTo>
                    <a:pt x="441" y="175"/>
                  </a:lnTo>
                  <a:lnTo>
                    <a:pt x="434" y="186"/>
                  </a:lnTo>
                  <a:lnTo>
                    <a:pt x="418" y="194"/>
                  </a:lnTo>
                  <a:lnTo>
                    <a:pt x="393" y="194"/>
                  </a:lnTo>
                  <a:lnTo>
                    <a:pt x="370" y="202"/>
                  </a:lnTo>
                  <a:lnTo>
                    <a:pt x="355" y="213"/>
                  </a:lnTo>
                  <a:lnTo>
                    <a:pt x="345" y="206"/>
                  </a:lnTo>
                  <a:lnTo>
                    <a:pt x="324" y="206"/>
                  </a:lnTo>
                  <a:lnTo>
                    <a:pt x="294" y="194"/>
                  </a:lnTo>
                  <a:lnTo>
                    <a:pt x="276" y="191"/>
                  </a:lnTo>
                  <a:lnTo>
                    <a:pt x="255" y="194"/>
                  </a:lnTo>
                  <a:lnTo>
                    <a:pt x="219" y="189"/>
                  </a:lnTo>
                  <a:lnTo>
                    <a:pt x="201" y="189"/>
                  </a:lnTo>
                  <a:lnTo>
                    <a:pt x="186" y="177"/>
                  </a:lnTo>
                  <a:lnTo>
                    <a:pt x="170" y="158"/>
                  </a:lnTo>
                  <a:lnTo>
                    <a:pt x="159" y="156"/>
                  </a:lnTo>
                  <a:lnTo>
                    <a:pt x="133" y="143"/>
                  </a:lnTo>
                  <a:lnTo>
                    <a:pt x="110" y="140"/>
                  </a:lnTo>
                  <a:lnTo>
                    <a:pt x="89" y="137"/>
                  </a:lnTo>
                  <a:lnTo>
                    <a:pt x="79" y="128"/>
                  </a:lnTo>
                  <a:lnTo>
                    <a:pt x="75" y="104"/>
                  </a:lnTo>
                  <a:lnTo>
                    <a:pt x="56" y="88"/>
                  </a:lnTo>
                  <a:lnTo>
                    <a:pt x="29" y="80"/>
                  </a:lnTo>
                  <a:lnTo>
                    <a:pt x="11" y="69"/>
                  </a:lnTo>
                  <a:lnTo>
                    <a:pt x="0" y="5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63" name="Freeform 162"/>
            <p:cNvSpPr>
              <a:spLocks noEditPoints="1"/>
            </p:cNvSpPr>
            <p:nvPr/>
          </p:nvSpPr>
          <p:spPr bwMode="auto">
            <a:xfrm>
              <a:off x="7962423" y="4025234"/>
              <a:ext cx="580254" cy="197264"/>
            </a:xfrm>
            <a:custGeom>
              <a:avLst/>
              <a:gdLst>
                <a:gd name="T0" fmla="*/ 1401 w 1439"/>
                <a:gd name="T1" fmla="*/ 208 h 524"/>
                <a:gd name="T2" fmla="*/ 1346 w 1439"/>
                <a:gd name="T3" fmla="*/ 237 h 524"/>
                <a:gd name="T4" fmla="*/ 1281 w 1439"/>
                <a:gd name="T5" fmla="*/ 223 h 524"/>
                <a:gd name="T6" fmla="*/ 1194 w 1439"/>
                <a:gd name="T7" fmla="*/ 223 h 524"/>
                <a:gd name="T8" fmla="*/ 1171 w 1439"/>
                <a:gd name="T9" fmla="*/ 320 h 524"/>
                <a:gd name="T10" fmla="*/ 1143 w 1439"/>
                <a:gd name="T11" fmla="*/ 349 h 524"/>
                <a:gd name="T12" fmla="*/ 1107 w 1439"/>
                <a:gd name="T13" fmla="*/ 468 h 524"/>
                <a:gd name="T14" fmla="*/ 1045 w 1439"/>
                <a:gd name="T15" fmla="*/ 486 h 524"/>
                <a:gd name="T16" fmla="*/ 974 w 1439"/>
                <a:gd name="T17" fmla="*/ 462 h 524"/>
                <a:gd name="T18" fmla="*/ 938 w 1439"/>
                <a:gd name="T19" fmla="*/ 469 h 524"/>
                <a:gd name="T20" fmla="*/ 894 w 1439"/>
                <a:gd name="T21" fmla="*/ 512 h 524"/>
                <a:gd name="T22" fmla="*/ 846 w 1439"/>
                <a:gd name="T23" fmla="*/ 506 h 524"/>
                <a:gd name="T24" fmla="*/ 798 w 1439"/>
                <a:gd name="T25" fmla="*/ 524 h 524"/>
                <a:gd name="T26" fmla="*/ 746 w 1439"/>
                <a:gd name="T27" fmla="*/ 476 h 524"/>
                <a:gd name="T28" fmla="*/ 733 w 1439"/>
                <a:gd name="T29" fmla="*/ 419 h 524"/>
                <a:gd name="T30" fmla="*/ 788 w 1439"/>
                <a:gd name="T31" fmla="*/ 448 h 524"/>
                <a:gd name="T32" fmla="*/ 846 w 1439"/>
                <a:gd name="T33" fmla="*/ 432 h 524"/>
                <a:gd name="T34" fmla="*/ 860 w 1439"/>
                <a:gd name="T35" fmla="*/ 360 h 524"/>
                <a:gd name="T36" fmla="*/ 892 w 1439"/>
                <a:gd name="T37" fmla="*/ 344 h 524"/>
                <a:gd name="T38" fmla="*/ 981 w 1439"/>
                <a:gd name="T39" fmla="*/ 325 h 524"/>
                <a:gd name="T40" fmla="*/ 1033 w 1439"/>
                <a:gd name="T41" fmla="*/ 258 h 524"/>
                <a:gd name="T42" fmla="*/ 1068 w 1439"/>
                <a:gd name="T43" fmla="*/ 204 h 524"/>
                <a:gd name="T44" fmla="*/ 1104 w 1439"/>
                <a:gd name="T45" fmla="*/ 248 h 524"/>
                <a:gd name="T46" fmla="*/ 1119 w 1439"/>
                <a:gd name="T47" fmla="*/ 219 h 524"/>
                <a:gd name="T48" fmla="*/ 1155 w 1439"/>
                <a:gd name="T49" fmla="*/ 222 h 524"/>
                <a:gd name="T50" fmla="*/ 1157 w 1439"/>
                <a:gd name="T51" fmla="*/ 168 h 524"/>
                <a:gd name="T52" fmla="*/ 1159 w 1439"/>
                <a:gd name="T53" fmla="*/ 126 h 524"/>
                <a:gd name="T54" fmla="*/ 1214 w 1439"/>
                <a:gd name="T55" fmla="*/ 66 h 524"/>
                <a:gd name="T56" fmla="*/ 1248 w 1439"/>
                <a:gd name="T57" fmla="*/ 0 h 524"/>
                <a:gd name="T58" fmla="*/ 1278 w 1439"/>
                <a:gd name="T59" fmla="*/ 0 h 524"/>
                <a:gd name="T60" fmla="*/ 1319 w 1439"/>
                <a:gd name="T61" fmla="*/ 43 h 524"/>
                <a:gd name="T62" fmla="*/ 1325 w 1439"/>
                <a:gd name="T63" fmla="*/ 80 h 524"/>
                <a:gd name="T64" fmla="*/ 1375 w 1439"/>
                <a:gd name="T65" fmla="*/ 103 h 524"/>
                <a:gd name="T66" fmla="*/ 1439 w 1439"/>
                <a:gd name="T67" fmla="*/ 129 h 524"/>
                <a:gd name="T68" fmla="*/ 1436 w 1439"/>
                <a:gd name="T69" fmla="*/ 162 h 524"/>
                <a:gd name="T70" fmla="*/ 1385 w 1439"/>
                <a:gd name="T71" fmla="*/ 167 h 524"/>
                <a:gd name="T72" fmla="*/ 1401 w 1439"/>
                <a:gd name="T73" fmla="*/ 208 h 524"/>
                <a:gd name="T74" fmla="*/ 75 w 1439"/>
                <a:gd name="T75" fmla="*/ 61 h 524"/>
                <a:gd name="T76" fmla="*/ 83 w 1439"/>
                <a:gd name="T77" fmla="*/ 105 h 524"/>
                <a:gd name="T78" fmla="*/ 133 w 1439"/>
                <a:gd name="T79" fmla="*/ 95 h 524"/>
                <a:gd name="T80" fmla="*/ 155 w 1439"/>
                <a:gd name="T81" fmla="*/ 60 h 524"/>
                <a:gd name="T82" fmla="*/ 173 w 1439"/>
                <a:gd name="T83" fmla="*/ 68 h 524"/>
                <a:gd name="T84" fmla="*/ 220 w 1439"/>
                <a:gd name="T85" fmla="*/ 119 h 524"/>
                <a:gd name="T86" fmla="*/ 254 w 1439"/>
                <a:gd name="T87" fmla="*/ 176 h 524"/>
                <a:gd name="T88" fmla="*/ 260 w 1439"/>
                <a:gd name="T89" fmla="*/ 233 h 524"/>
                <a:gd name="T90" fmla="*/ 253 w 1439"/>
                <a:gd name="T91" fmla="*/ 272 h 524"/>
                <a:gd name="T92" fmla="*/ 261 w 1439"/>
                <a:gd name="T93" fmla="*/ 301 h 524"/>
                <a:gd name="T94" fmla="*/ 268 w 1439"/>
                <a:gd name="T95" fmla="*/ 352 h 524"/>
                <a:gd name="T96" fmla="*/ 295 w 1439"/>
                <a:gd name="T97" fmla="*/ 375 h 524"/>
                <a:gd name="T98" fmla="*/ 326 w 1439"/>
                <a:gd name="T99" fmla="*/ 451 h 524"/>
                <a:gd name="T100" fmla="*/ 325 w 1439"/>
                <a:gd name="T101" fmla="*/ 479 h 524"/>
                <a:gd name="T102" fmla="*/ 271 w 1439"/>
                <a:gd name="T103" fmla="*/ 485 h 524"/>
                <a:gd name="T104" fmla="*/ 199 w 1439"/>
                <a:gd name="T105" fmla="*/ 422 h 524"/>
                <a:gd name="T106" fmla="*/ 109 w 1439"/>
                <a:gd name="T107" fmla="*/ 354 h 524"/>
                <a:gd name="T108" fmla="*/ 99 w 1439"/>
                <a:gd name="T109" fmla="*/ 311 h 524"/>
                <a:gd name="T110" fmla="*/ 54 w 1439"/>
                <a:gd name="T111" fmla="*/ 254 h 524"/>
                <a:gd name="T112" fmla="*/ 42 w 1439"/>
                <a:gd name="T113" fmla="*/ 184 h 524"/>
                <a:gd name="T114" fmla="*/ 13 w 1439"/>
                <a:gd name="T115" fmla="*/ 137 h 524"/>
                <a:gd name="T116" fmla="*/ 18 w 1439"/>
                <a:gd name="T117" fmla="*/ 75 h 524"/>
                <a:gd name="T118" fmla="*/ 0 w 1439"/>
                <a:gd name="T119" fmla="*/ 39 h 524"/>
                <a:gd name="T120" fmla="*/ 12 w 1439"/>
                <a:gd name="T121" fmla="*/ 24 h 524"/>
                <a:gd name="T122" fmla="*/ 75 w 1439"/>
                <a:gd name="T123" fmla="*/ 61 h 5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439" h="524">
                  <a:moveTo>
                    <a:pt x="1401" y="208"/>
                  </a:moveTo>
                  <a:lnTo>
                    <a:pt x="1346" y="237"/>
                  </a:lnTo>
                  <a:lnTo>
                    <a:pt x="1281" y="223"/>
                  </a:lnTo>
                  <a:lnTo>
                    <a:pt x="1194" y="223"/>
                  </a:lnTo>
                  <a:lnTo>
                    <a:pt x="1171" y="320"/>
                  </a:lnTo>
                  <a:lnTo>
                    <a:pt x="1143" y="349"/>
                  </a:lnTo>
                  <a:lnTo>
                    <a:pt x="1107" y="468"/>
                  </a:lnTo>
                  <a:lnTo>
                    <a:pt x="1045" y="486"/>
                  </a:lnTo>
                  <a:lnTo>
                    <a:pt x="974" y="462"/>
                  </a:lnTo>
                  <a:lnTo>
                    <a:pt x="938" y="469"/>
                  </a:lnTo>
                  <a:lnTo>
                    <a:pt x="894" y="512"/>
                  </a:lnTo>
                  <a:lnTo>
                    <a:pt x="846" y="506"/>
                  </a:lnTo>
                  <a:lnTo>
                    <a:pt x="798" y="524"/>
                  </a:lnTo>
                  <a:lnTo>
                    <a:pt x="746" y="476"/>
                  </a:lnTo>
                  <a:lnTo>
                    <a:pt x="733" y="419"/>
                  </a:lnTo>
                  <a:lnTo>
                    <a:pt x="788" y="448"/>
                  </a:lnTo>
                  <a:lnTo>
                    <a:pt x="846" y="432"/>
                  </a:lnTo>
                  <a:lnTo>
                    <a:pt x="860" y="360"/>
                  </a:lnTo>
                  <a:lnTo>
                    <a:pt x="892" y="344"/>
                  </a:lnTo>
                  <a:lnTo>
                    <a:pt x="981" y="325"/>
                  </a:lnTo>
                  <a:lnTo>
                    <a:pt x="1033" y="258"/>
                  </a:lnTo>
                  <a:lnTo>
                    <a:pt x="1068" y="204"/>
                  </a:lnTo>
                  <a:lnTo>
                    <a:pt x="1104" y="248"/>
                  </a:lnTo>
                  <a:lnTo>
                    <a:pt x="1119" y="219"/>
                  </a:lnTo>
                  <a:lnTo>
                    <a:pt x="1155" y="222"/>
                  </a:lnTo>
                  <a:lnTo>
                    <a:pt x="1157" y="168"/>
                  </a:lnTo>
                  <a:lnTo>
                    <a:pt x="1159" y="126"/>
                  </a:lnTo>
                  <a:lnTo>
                    <a:pt x="1214" y="66"/>
                  </a:lnTo>
                  <a:lnTo>
                    <a:pt x="1248" y="0"/>
                  </a:lnTo>
                  <a:lnTo>
                    <a:pt x="1278" y="0"/>
                  </a:lnTo>
                  <a:lnTo>
                    <a:pt x="1319" y="43"/>
                  </a:lnTo>
                  <a:lnTo>
                    <a:pt x="1325" y="80"/>
                  </a:lnTo>
                  <a:lnTo>
                    <a:pt x="1375" y="103"/>
                  </a:lnTo>
                  <a:lnTo>
                    <a:pt x="1439" y="129"/>
                  </a:lnTo>
                  <a:lnTo>
                    <a:pt x="1436" y="162"/>
                  </a:lnTo>
                  <a:lnTo>
                    <a:pt x="1385" y="167"/>
                  </a:lnTo>
                  <a:lnTo>
                    <a:pt x="1401" y="208"/>
                  </a:lnTo>
                  <a:moveTo>
                    <a:pt x="75" y="61"/>
                  </a:moveTo>
                  <a:lnTo>
                    <a:pt x="83" y="105"/>
                  </a:lnTo>
                  <a:lnTo>
                    <a:pt x="133" y="95"/>
                  </a:lnTo>
                  <a:lnTo>
                    <a:pt x="155" y="60"/>
                  </a:lnTo>
                  <a:lnTo>
                    <a:pt x="173" y="68"/>
                  </a:lnTo>
                  <a:lnTo>
                    <a:pt x="220" y="119"/>
                  </a:lnTo>
                  <a:lnTo>
                    <a:pt x="254" y="176"/>
                  </a:lnTo>
                  <a:lnTo>
                    <a:pt x="260" y="233"/>
                  </a:lnTo>
                  <a:lnTo>
                    <a:pt x="253" y="272"/>
                  </a:lnTo>
                  <a:lnTo>
                    <a:pt x="261" y="301"/>
                  </a:lnTo>
                  <a:lnTo>
                    <a:pt x="268" y="352"/>
                  </a:lnTo>
                  <a:lnTo>
                    <a:pt x="295" y="375"/>
                  </a:lnTo>
                  <a:lnTo>
                    <a:pt x="326" y="451"/>
                  </a:lnTo>
                  <a:lnTo>
                    <a:pt x="325" y="479"/>
                  </a:lnTo>
                  <a:lnTo>
                    <a:pt x="271" y="485"/>
                  </a:lnTo>
                  <a:lnTo>
                    <a:pt x="199" y="422"/>
                  </a:lnTo>
                  <a:lnTo>
                    <a:pt x="109" y="354"/>
                  </a:lnTo>
                  <a:lnTo>
                    <a:pt x="99" y="311"/>
                  </a:lnTo>
                  <a:lnTo>
                    <a:pt x="54" y="254"/>
                  </a:lnTo>
                  <a:lnTo>
                    <a:pt x="42" y="184"/>
                  </a:lnTo>
                  <a:lnTo>
                    <a:pt x="13" y="137"/>
                  </a:lnTo>
                  <a:lnTo>
                    <a:pt x="18" y="75"/>
                  </a:lnTo>
                  <a:lnTo>
                    <a:pt x="0" y="39"/>
                  </a:lnTo>
                  <a:lnTo>
                    <a:pt x="12" y="24"/>
                  </a:lnTo>
                  <a:lnTo>
                    <a:pt x="75" y="61"/>
                  </a:lnTo>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64" name="Freeform 163"/>
            <p:cNvSpPr>
              <a:spLocks/>
            </p:cNvSpPr>
            <p:nvPr/>
          </p:nvSpPr>
          <p:spPr bwMode="auto">
            <a:xfrm>
              <a:off x="9822210" y="4896611"/>
              <a:ext cx="71086" cy="74557"/>
            </a:xfrm>
            <a:custGeom>
              <a:avLst/>
              <a:gdLst>
                <a:gd name="T0" fmla="*/ 26 w 43"/>
                <a:gd name="T1" fmla="*/ 20 h 48"/>
                <a:gd name="T2" fmla="*/ 37 w 43"/>
                <a:gd name="T3" fmla="*/ 33 h 48"/>
                <a:gd name="T4" fmla="*/ 43 w 43"/>
                <a:gd name="T5" fmla="*/ 43 h 48"/>
                <a:gd name="T6" fmla="*/ 35 w 43"/>
                <a:gd name="T7" fmla="*/ 48 h 48"/>
                <a:gd name="T8" fmla="*/ 27 w 43"/>
                <a:gd name="T9" fmla="*/ 42 h 48"/>
                <a:gd name="T10" fmla="*/ 17 w 43"/>
                <a:gd name="T11" fmla="*/ 33 h 48"/>
                <a:gd name="T12" fmla="*/ 8 w 43"/>
                <a:gd name="T13" fmla="*/ 22 h 48"/>
                <a:gd name="T14" fmla="*/ 0 w 43"/>
                <a:gd name="T15" fmla="*/ 7 h 48"/>
                <a:gd name="T16" fmla="*/ 0 w 43"/>
                <a:gd name="T17" fmla="*/ 0 h 48"/>
                <a:gd name="T18" fmla="*/ 7 w 43"/>
                <a:gd name="T19" fmla="*/ 0 h 48"/>
                <a:gd name="T20" fmla="*/ 16 w 43"/>
                <a:gd name="T21" fmla="*/ 8 h 48"/>
                <a:gd name="T22" fmla="*/ 22 w 43"/>
                <a:gd name="T23" fmla="*/ 15 h 48"/>
                <a:gd name="T24" fmla="*/ 26 w 43"/>
                <a:gd name="T25" fmla="*/ 2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3" h="48">
                  <a:moveTo>
                    <a:pt x="26" y="20"/>
                  </a:moveTo>
                  <a:lnTo>
                    <a:pt x="37" y="33"/>
                  </a:lnTo>
                  <a:lnTo>
                    <a:pt x="43" y="43"/>
                  </a:lnTo>
                  <a:lnTo>
                    <a:pt x="35" y="48"/>
                  </a:lnTo>
                  <a:lnTo>
                    <a:pt x="27" y="42"/>
                  </a:lnTo>
                  <a:lnTo>
                    <a:pt x="17" y="33"/>
                  </a:lnTo>
                  <a:lnTo>
                    <a:pt x="8" y="22"/>
                  </a:lnTo>
                  <a:lnTo>
                    <a:pt x="0" y="7"/>
                  </a:lnTo>
                  <a:lnTo>
                    <a:pt x="0" y="0"/>
                  </a:lnTo>
                  <a:lnTo>
                    <a:pt x="7" y="0"/>
                  </a:lnTo>
                  <a:lnTo>
                    <a:pt x="16" y="8"/>
                  </a:lnTo>
                  <a:lnTo>
                    <a:pt x="22" y="15"/>
                  </a:lnTo>
                  <a:lnTo>
                    <a:pt x="26" y="2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65" name="Freeform 164"/>
            <p:cNvSpPr>
              <a:spLocks/>
            </p:cNvSpPr>
            <p:nvPr/>
          </p:nvSpPr>
          <p:spPr bwMode="auto">
            <a:xfrm>
              <a:off x="7268103" y="3267242"/>
              <a:ext cx="251278" cy="128922"/>
            </a:xfrm>
            <a:custGeom>
              <a:avLst/>
              <a:gdLst>
                <a:gd name="T0" fmla="*/ 146 w 152"/>
                <a:gd name="T1" fmla="*/ 52 h 83"/>
                <a:gd name="T2" fmla="*/ 146 w 152"/>
                <a:gd name="T3" fmla="*/ 61 h 83"/>
                <a:gd name="T4" fmla="*/ 152 w 152"/>
                <a:gd name="T5" fmla="*/ 75 h 83"/>
                <a:gd name="T6" fmla="*/ 151 w 152"/>
                <a:gd name="T7" fmla="*/ 83 h 83"/>
                <a:gd name="T8" fmla="*/ 136 w 152"/>
                <a:gd name="T9" fmla="*/ 83 h 83"/>
                <a:gd name="T10" fmla="*/ 114 w 152"/>
                <a:gd name="T11" fmla="*/ 78 h 83"/>
                <a:gd name="T12" fmla="*/ 100 w 152"/>
                <a:gd name="T13" fmla="*/ 76 h 83"/>
                <a:gd name="T14" fmla="*/ 88 w 152"/>
                <a:gd name="T15" fmla="*/ 66 h 83"/>
                <a:gd name="T16" fmla="*/ 63 w 152"/>
                <a:gd name="T17" fmla="*/ 63 h 83"/>
                <a:gd name="T18" fmla="*/ 37 w 152"/>
                <a:gd name="T19" fmla="*/ 51 h 83"/>
                <a:gd name="T20" fmla="*/ 18 w 152"/>
                <a:gd name="T21" fmla="*/ 41 h 83"/>
                <a:gd name="T22" fmla="*/ 0 w 152"/>
                <a:gd name="T23" fmla="*/ 33 h 83"/>
                <a:gd name="T24" fmla="*/ 3 w 152"/>
                <a:gd name="T25" fmla="*/ 14 h 83"/>
                <a:gd name="T26" fmla="*/ 12 w 152"/>
                <a:gd name="T27" fmla="*/ 4 h 83"/>
                <a:gd name="T28" fmla="*/ 18 w 152"/>
                <a:gd name="T29" fmla="*/ 0 h 83"/>
                <a:gd name="T30" fmla="*/ 34 w 152"/>
                <a:gd name="T31" fmla="*/ 6 h 83"/>
                <a:gd name="T32" fmla="*/ 54 w 152"/>
                <a:gd name="T33" fmla="*/ 19 h 83"/>
                <a:gd name="T34" fmla="*/ 65 w 152"/>
                <a:gd name="T35" fmla="*/ 22 h 83"/>
                <a:gd name="T36" fmla="*/ 73 w 152"/>
                <a:gd name="T37" fmla="*/ 32 h 83"/>
                <a:gd name="T38" fmla="*/ 88 w 152"/>
                <a:gd name="T39" fmla="*/ 36 h 83"/>
                <a:gd name="T40" fmla="*/ 104 w 152"/>
                <a:gd name="T41" fmla="*/ 45 h 83"/>
                <a:gd name="T42" fmla="*/ 125 w 152"/>
                <a:gd name="T43" fmla="*/ 50 h 83"/>
                <a:gd name="T44" fmla="*/ 146 w 152"/>
                <a:gd name="T45" fmla="*/ 52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52" h="83">
                  <a:moveTo>
                    <a:pt x="146" y="52"/>
                  </a:moveTo>
                  <a:lnTo>
                    <a:pt x="146" y="61"/>
                  </a:lnTo>
                  <a:lnTo>
                    <a:pt x="152" y="75"/>
                  </a:lnTo>
                  <a:lnTo>
                    <a:pt x="151" y="83"/>
                  </a:lnTo>
                  <a:lnTo>
                    <a:pt x="136" y="83"/>
                  </a:lnTo>
                  <a:lnTo>
                    <a:pt x="114" y="78"/>
                  </a:lnTo>
                  <a:lnTo>
                    <a:pt x="100" y="76"/>
                  </a:lnTo>
                  <a:lnTo>
                    <a:pt x="88" y="66"/>
                  </a:lnTo>
                  <a:lnTo>
                    <a:pt x="63" y="63"/>
                  </a:lnTo>
                  <a:lnTo>
                    <a:pt x="37" y="51"/>
                  </a:lnTo>
                  <a:lnTo>
                    <a:pt x="18" y="41"/>
                  </a:lnTo>
                  <a:lnTo>
                    <a:pt x="0" y="33"/>
                  </a:lnTo>
                  <a:lnTo>
                    <a:pt x="3" y="14"/>
                  </a:lnTo>
                  <a:lnTo>
                    <a:pt x="12" y="4"/>
                  </a:lnTo>
                  <a:lnTo>
                    <a:pt x="18" y="0"/>
                  </a:lnTo>
                  <a:lnTo>
                    <a:pt x="34" y="6"/>
                  </a:lnTo>
                  <a:lnTo>
                    <a:pt x="54" y="19"/>
                  </a:lnTo>
                  <a:lnTo>
                    <a:pt x="65" y="22"/>
                  </a:lnTo>
                  <a:lnTo>
                    <a:pt x="73" y="32"/>
                  </a:lnTo>
                  <a:lnTo>
                    <a:pt x="88" y="36"/>
                  </a:lnTo>
                  <a:lnTo>
                    <a:pt x="104" y="45"/>
                  </a:lnTo>
                  <a:lnTo>
                    <a:pt x="125" y="50"/>
                  </a:lnTo>
                  <a:lnTo>
                    <a:pt x="146" y="52"/>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66" name="Freeform 165"/>
            <p:cNvSpPr>
              <a:spLocks noEditPoints="1"/>
            </p:cNvSpPr>
            <p:nvPr/>
          </p:nvSpPr>
          <p:spPr bwMode="auto">
            <a:xfrm>
              <a:off x="9437028" y="5359482"/>
              <a:ext cx="538925" cy="389869"/>
            </a:xfrm>
            <a:custGeom>
              <a:avLst/>
              <a:gdLst>
                <a:gd name="T0" fmla="*/ 1141 w 1337"/>
                <a:gd name="T1" fmla="*/ 233 h 1028"/>
                <a:gd name="T2" fmla="*/ 1195 w 1337"/>
                <a:gd name="T3" fmla="*/ 199 h 1028"/>
                <a:gd name="T4" fmla="*/ 1204 w 1337"/>
                <a:gd name="T5" fmla="*/ 290 h 1028"/>
                <a:gd name="T6" fmla="*/ 1308 w 1337"/>
                <a:gd name="T7" fmla="*/ 265 h 1028"/>
                <a:gd name="T8" fmla="*/ 1271 w 1337"/>
                <a:gd name="T9" fmla="*/ 350 h 1028"/>
                <a:gd name="T10" fmla="*/ 1164 w 1337"/>
                <a:gd name="T11" fmla="*/ 397 h 1028"/>
                <a:gd name="T12" fmla="*/ 1109 w 1337"/>
                <a:gd name="T13" fmla="*/ 459 h 1028"/>
                <a:gd name="T14" fmla="*/ 1030 w 1337"/>
                <a:gd name="T15" fmla="*/ 521 h 1028"/>
                <a:gd name="T16" fmla="*/ 876 w 1337"/>
                <a:gd name="T17" fmla="*/ 612 h 1028"/>
                <a:gd name="T18" fmla="*/ 861 w 1337"/>
                <a:gd name="T19" fmla="*/ 578 h 1028"/>
                <a:gd name="T20" fmla="*/ 960 w 1337"/>
                <a:gd name="T21" fmla="*/ 462 h 1028"/>
                <a:gd name="T22" fmla="*/ 931 w 1337"/>
                <a:gd name="T23" fmla="*/ 397 h 1028"/>
                <a:gd name="T24" fmla="*/ 1055 w 1337"/>
                <a:gd name="T25" fmla="*/ 303 h 1028"/>
                <a:gd name="T26" fmla="*/ 1093 w 1337"/>
                <a:gd name="T27" fmla="*/ 191 h 1028"/>
                <a:gd name="T28" fmla="*/ 1092 w 1337"/>
                <a:gd name="T29" fmla="*/ 141 h 1028"/>
                <a:gd name="T30" fmla="*/ 1084 w 1337"/>
                <a:gd name="T31" fmla="*/ 6 h 1028"/>
                <a:gd name="T32" fmla="*/ 1126 w 1337"/>
                <a:gd name="T33" fmla="*/ 47 h 1028"/>
                <a:gd name="T34" fmla="*/ 1144 w 1337"/>
                <a:gd name="T35" fmla="*/ 144 h 1028"/>
                <a:gd name="T36" fmla="*/ 761 w 1337"/>
                <a:gd name="T37" fmla="*/ 582 h 1028"/>
                <a:gd name="T38" fmla="*/ 829 w 1337"/>
                <a:gd name="T39" fmla="*/ 583 h 1028"/>
                <a:gd name="T40" fmla="*/ 749 w 1337"/>
                <a:gd name="T41" fmla="*/ 658 h 1028"/>
                <a:gd name="T42" fmla="*/ 597 w 1337"/>
                <a:gd name="T43" fmla="*/ 754 h 1028"/>
                <a:gd name="T44" fmla="*/ 537 w 1337"/>
                <a:gd name="T45" fmla="*/ 795 h 1028"/>
                <a:gd name="T46" fmla="*/ 393 w 1337"/>
                <a:gd name="T47" fmla="*/ 882 h 1028"/>
                <a:gd name="T48" fmla="*/ 202 w 1337"/>
                <a:gd name="T49" fmla="*/ 1004 h 1028"/>
                <a:gd name="T50" fmla="*/ 88 w 1337"/>
                <a:gd name="T51" fmla="*/ 1026 h 1028"/>
                <a:gd name="T52" fmla="*/ 0 w 1337"/>
                <a:gd name="T53" fmla="*/ 993 h 1028"/>
                <a:gd name="T54" fmla="*/ 99 w 1337"/>
                <a:gd name="T55" fmla="*/ 900 h 1028"/>
                <a:gd name="T56" fmla="*/ 304 w 1337"/>
                <a:gd name="T57" fmla="*/ 801 h 1028"/>
                <a:gd name="T58" fmla="*/ 469 w 1337"/>
                <a:gd name="T59" fmla="*/ 725 h 1028"/>
                <a:gd name="T60" fmla="*/ 619 w 1337"/>
                <a:gd name="T61" fmla="*/ 619 h 1028"/>
                <a:gd name="T62" fmla="*/ 704 w 1337"/>
                <a:gd name="T63" fmla="*/ 550 h 1028"/>
                <a:gd name="T64" fmla="*/ 770 w 1337"/>
                <a:gd name="T65" fmla="*/ 547 h 10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7" h="1028">
                  <a:moveTo>
                    <a:pt x="1144" y="144"/>
                  </a:moveTo>
                  <a:lnTo>
                    <a:pt x="1141" y="233"/>
                  </a:lnTo>
                  <a:lnTo>
                    <a:pt x="1178" y="176"/>
                  </a:lnTo>
                  <a:lnTo>
                    <a:pt x="1195" y="199"/>
                  </a:lnTo>
                  <a:lnTo>
                    <a:pt x="1166" y="263"/>
                  </a:lnTo>
                  <a:lnTo>
                    <a:pt x="1204" y="290"/>
                  </a:lnTo>
                  <a:lnTo>
                    <a:pt x="1247" y="297"/>
                  </a:lnTo>
                  <a:lnTo>
                    <a:pt x="1308" y="265"/>
                  </a:lnTo>
                  <a:lnTo>
                    <a:pt x="1337" y="275"/>
                  </a:lnTo>
                  <a:lnTo>
                    <a:pt x="1271" y="350"/>
                  </a:lnTo>
                  <a:lnTo>
                    <a:pt x="1216" y="399"/>
                  </a:lnTo>
                  <a:lnTo>
                    <a:pt x="1164" y="397"/>
                  </a:lnTo>
                  <a:lnTo>
                    <a:pt x="1128" y="423"/>
                  </a:lnTo>
                  <a:lnTo>
                    <a:pt x="1109" y="459"/>
                  </a:lnTo>
                  <a:lnTo>
                    <a:pt x="1088" y="475"/>
                  </a:lnTo>
                  <a:lnTo>
                    <a:pt x="1030" y="521"/>
                  </a:lnTo>
                  <a:lnTo>
                    <a:pt x="954" y="578"/>
                  </a:lnTo>
                  <a:lnTo>
                    <a:pt x="876" y="612"/>
                  </a:lnTo>
                  <a:lnTo>
                    <a:pt x="881" y="590"/>
                  </a:lnTo>
                  <a:lnTo>
                    <a:pt x="861" y="578"/>
                  </a:lnTo>
                  <a:lnTo>
                    <a:pt x="950" y="508"/>
                  </a:lnTo>
                  <a:lnTo>
                    <a:pt x="960" y="462"/>
                  </a:lnTo>
                  <a:lnTo>
                    <a:pt x="908" y="428"/>
                  </a:lnTo>
                  <a:lnTo>
                    <a:pt x="931" y="397"/>
                  </a:lnTo>
                  <a:lnTo>
                    <a:pt x="1001" y="368"/>
                  </a:lnTo>
                  <a:lnTo>
                    <a:pt x="1055" y="303"/>
                  </a:lnTo>
                  <a:lnTo>
                    <a:pt x="1087" y="248"/>
                  </a:lnTo>
                  <a:lnTo>
                    <a:pt x="1093" y="191"/>
                  </a:lnTo>
                  <a:lnTo>
                    <a:pt x="1104" y="176"/>
                  </a:lnTo>
                  <a:lnTo>
                    <a:pt x="1092" y="141"/>
                  </a:lnTo>
                  <a:lnTo>
                    <a:pt x="1080" y="66"/>
                  </a:lnTo>
                  <a:lnTo>
                    <a:pt x="1084" y="6"/>
                  </a:lnTo>
                  <a:lnTo>
                    <a:pt x="1114" y="0"/>
                  </a:lnTo>
                  <a:lnTo>
                    <a:pt x="1126" y="47"/>
                  </a:lnTo>
                  <a:lnTo>
                    <a:pt x="1169" y="69"/>
                  </a:lnTo>
                  <a:lnTo>
                    <a:pt x="1144" y="144"/>
                  </a:lnTo>
                  <a:moveTo>
                    <a:pt x="770" y="547"/>
                  </a:moveTo>
                  <a:lnTo>
                    <a:pt x="761" y="582"/>
                  </a:lnTo>
                  <a:lnTo>
                    <a:pt x="834" y="548"/>
                  </a:lnTo>
                  <a:lnTo>
                    <a:pt x="829" y="583"/>
                  </a:lnTo>
                  <a:lnTo>
                    <a:pt x="803" y="619"/>
                  </a:lnTo>
                  <a:lnTo>
                    <a:pt x="749" y="658"/>
                  </a:lnTo>
                  <a:lnTo>
                    <a:pt x="657" y="720"/>
                  </a:lnTo>
                  <a:lnTo>
                    <a:pt x="597" y="754"/>
                  </a:lnTo>
                  <a:lnTo>
                    <a:pt x="590" y="794"/>
                  </a:lnTo>
                  <a:lnTo>
                    <a:pt x="537" y="795"/>
                  </a:lnTo>
                  <a:lnTo>
                    <a:pt x="454" y="827"/>
                  </a:lnTo>
                  <a:lnTo>
                    <a:pt x="393" y="882"/>
                  </a:lnTo>
                  <a:lnTo>
                    <a:pt x="285" y="966"/>
                  </a:lnTo>
                  <a:lnTo>
                    <a:pt x="202" y="1004"/>
                  </a:lnTo>
                  <a:lnTo>
                    <a:pt x="148" y="1028"/>
                  </a:lnTo>
                  <a:lnTo>
                    <a:pt x="88" y="1026"/>
                  </a:lnTo>
                  <a:lnTo>
                    <a:pt x="68" y="998"/>
                  </a:lnTo>
                  <a:lnTo>
                    <a:pt x="0" y="993"/>
                  </a:lnTo>
                  <a:lnTo>
                    <a:pt x="13" y="962"/>
                  </a:lnTo>
                  <a:lnTo>
                    <a:pt x="99" y="900"/>
                  </a:lnTo>
                  <a:lnTo>
                    <a:pt x="248" y="817"/>
                  </a:lnTo>
                  <a:lnTo>
                    <a:pt x="304" y="801"/>
                  </a:lnTo>
                  <a:lnTo>
                    <a:pt x="378" y="769"/>
                  </a:lnTo>
                  <a:lnTo>
                    <a:pt x="469" y="725"/>
                  </a:lnTo>
                  <a:lnTo>
                    <a:pt x="543" y="681"/>
                  </a:lnTo>
                  <a:lnTo>
                    <a:pt x="619" y="619"/>
                  </a:lnTo>
                  <a:lnTo>
                    <a:pt x="661" y="597"/>
                  </a:lnTo>
                  <a:lnTo>
                    <a:pt x="704" y="550"/>
                  </a:lnTo>
                  <a:lnTo>
                    <a:pt x="780" y="511"/>
                  </a:lnTo>
                  <a:lnTo>
                    <a:pt x="770" y="547"/>
                  </a:lnTo>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67" name="Freeform 166"/>
            <p:cNvSpPr>
              <a:spLocks/>
            </p:cNvSpPr>
            <p:nvPr/>
          </p:nvSpPr>
          <p:spPr bwMode="auto">
            <a:xfrm>
              <a:off x="6701073" y="3051339"/>
              <a:ext cx="448003" cy="431806"/>
            </a:xfrm>
            <a:custGeom>
              <a:avLst/>
              <a:gdLst>
                <a:gd name="T0" fmla="*/ 232 w 271"/>
                <a:gd name="T1" fmla="*/ 9 h 278"/>
                <a:gd name="T2" fmla="*/ 271 w 271"/>
                <a:gd name="T3" fmla="*/ 33 h 278"/>
                <a:gd name="T4" fmla="*/ 241 w 271"/>
                <a:gd name="T5" fmla="*/ 54 h 278"/>
                <a:gd name="T6" fmla="*/ 207 w 271"/>
                <a:gd name="T7" fmla="*/ 58 h 278"/>
                <a:gd name="T8" fmla="*/ 226 w 271"/>
                <a:gd name="T9" fmla="*/ 90 h 278"/>
                <a:gd name="T10" fmla="*/ 230 w 271"/>
                <a:gd name="T11" fmla="*/ 112 h 278"/>
                <a:gd name="T12" fmla="*/ 221 w 271"/>
                <a:gd name="T13" fmla="*/ 148 h 278"/>
                <a:gd name="T14" fmla="*/ 199 w 271"/>
                <a:gd name="T15" fmla="*/ 191 h 278"/>
                <a:gd name="T16" fmla="*/ 162 w 271"/>
                <a:gd name="T17" fmla="*/ 211 h 278"/>
                <a:gd name="T18" fmla="*/ 180 w 271"/>
                <a:gd name="T19" fmla="*/ 236 h 278"/>
                <a:gd name="T20" fmla="*/ 198 w 271"/>
                <a:gd name="T21" fmla="*/ 265 h 278"/>
                <a:gd name="T22" fmla="*/ 149 w 271"/>
                <a:gd name="T23" fmla="*/ 278 h 278"/>
                <a:gd name="T24" fmla="*/ 127 w 271"/>
                <a:gd name="T25" fmla="*/ 258 h 278"/>
                <a:gd name="T26" fmla="*/ 79 w 271"/>
                <a:gd name="T27" fmla="*/ 246 h 278"/>
                <a:gd name="T28" fmla="*/ 25 w 271"/>
                <a:gd name="T29" fmla="*/ 249 h 278"/>
                <a:gd name="T30" fmla="*/ 53 w 271"/>
                <a:gd name="T31" fmla="*/ 214 h 278"/>
                <a:gd name="T32" fmla="*/ 41 w 271"/>
                <a:gd name="T33" fmla="*/ 202 h 278"/>
                <a:gd name="T34" fmla="*/ 19 w 271"/>
                <a:gd name="T35" fmla="*/ 174 h 278"/>
                <a:gd name="T36" fmla="*/ 0 w 271"/>
                <a:gd name="T37" fmla="*/ 151 h 278"/>
                <a:gd name="T38" fmla="*/ 48 w 271"/>
                <a:gd name="T39" fmla="*/ 158 h 278"/>
                <a:gd name="T40" fmla="*/ 62 w 271"/>
                <a:gd name="T41" fmla="*/ 156 h 278"/>
                <a:gd name="T42" fmla="*/ 96 w 271"/>
                <a:gd name="T43" fmla="*/ 150 h 278"/>
                <a:gd name="T44" fmla="*/ 101 w 271"/>
                <a:gd name="T45" fmla="*/ 120 h 278"/>
                <a:gd name="T46" fmla="*/ 115 w 271"/>
                <a:gd name="T47" fmla="*/ 114 h 278"/>
                <a:gd name="T48" fmla="*/ 135 w 271"/>
                <a:gd name="T49" fmla="*/ 114 h 278"/>
                <a:gd name="T50" fmla="*/ 137 w 271"/>
                <a:gd name="T51" fmla="*/ 95 h 278"/>
                <a:gd name="T52" fmla="*/ 152 w 271"/>
                <a:gd name="T53" fmla="*/ 78 h 278"/>
                <a:gd name="T54" fmla="*/ 158 w 271"/>
                <a:gd name="T55" fmla="*/ 65 h 278"/>
                <a:gd name="T56" fmla="*/ 159 w 271"/>
                <a:gd name="T57" fmla="*/ 49 h 278"/>
                <a:gd name="T58" fmla="*/ 161 w 271"/>
                <a:gd name="T59" fmla="*/ 30 h 278"/>
                <a:gd name="T60" fmla="*/ 163 w 271"/>
                <a:gd name="T61" fmla="*/ 12 h 278"/>
                <a:gd name="T62" fmla="*/ 199 w 271"/>
                <a:gd name="T63" fmla="*/ 6 h 278"/>
                <a:gd name="T64" fmla="*/ 216 w 271"/>
                <a:gd name="T65" fmla="*/ 0 h 2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71" h="278">
                  <a:moveTo>
                    <a:pt x="216" y="0"/>
                  </a:moveTo>
                  <a:lnTo>
                    <a:pt x="232" y="9"/>
                  </a:lnTo>
                  <a:lnTo>
                    <a:pt x="241" y="25"/>
                  </a:lnTo>
                  <a:lnTo>
                    <a:pt x="271" y="33"/>
                  </a:lnTo>
                  <a:lnTo>
                    <a:pt x="259" y="51"/>
                  </a:lnTo>
                  <a:lnTo>
                    <a:pt x="241" y="54"/>
                  </a:lnTo>
                  <a:lnTo>
                    <a:pt x="213" y="49"/>
                  </a:lnTo>
                  <a:lnTo>
                    <a:pt x="207" y="58"/>
                  </a:lnTo>
                  <a:lnTo>
                    <a:pt x="217" y="76"/>
                  </a:lnTo>
                  <a:lnTo>
                    <a:pt x="226" y="90"/>
                  </a:lnTo>
                  <a:lnTo>
                    <a:pt x="243" y="100"/>
                  </a:lnTo>
                  <a:lnTo>
                    <a:pt x="230" y="112"/>
                  </a:lnTo>
                  <a:lnTo>
                    <a:pt x="234" y="127"/>
                  </a:lnTo>
                  <a:lnTo>
                    <a:pt x="221" y="148"/>
                  </a:lnTo>
                  <a:lnTo>
                    <a:pt x="214" y="169"/>
                  </a:lnTo>
                  <a:lnTo>
                    <a:pt x="199" y="191"/>
                  </a:lnTo>
                  <a:lnTo>
                    <a:pt x="178" y="189"/>
                  </a:lnTo>
                  <a:lnTo>
                    <a:pt x="162" y="211"/>
                  </a:lnTo>
                  <a:lnTo>
                    <a:pt x="176" y="220"/>
                  </a:lnTo>
                  <a:lnTo>
                    <a:pt x="180" y="236"/>
                  </a:lnTo>
                  <a:lnTo>
                    <a:pt x="192" y="246"/>
                  </a:lnTo>
                  <a:lnTo>
                    <a:pt x="198" y="265"/>
                  </a:lnTo>
                  <a:lnTo>
                    <a:pt x="159" y="264"/>
                  </a:lnTo>
                  <a:lnTo>
                    <a:pt x="149" y="278"/>
                  </a:lnTo>
                  <a:lnTo>
                    <a:pt x="135" y="273"/>
                  </a:lnTo>
                  <a:lnTo>
                    <a:pt x="127" y="258"/>
                  </a:lnTo>
                  <a:lnTo>
                    <a:pt x="111" y="242"/>
                  </a:lnTo>
                  <a:lnTo>
                    <a:pt x="79" y="246"/>
                  </a:lnTo>
                  <a:lnTo>
                    <a:pt x="50" y="246"/>
                  </a:lnTo>
                  <a:lnTo>
                    <a:pt x="25" y="249"/>
                  </a:lnTo>
                  <a:lnTo>
                    <a:pt x="29" y="225"/>
                  </a:lnTo>
                  <a:lnTo>
                    <a:pt x="53" y="214"/>
                  </a:lnTo>
                  <a:lnTo>
                    <a:pt x="50" y="205"/>
                  </a:lnTo>
                  <a:lnTo>
                    <a:pt x="41" y="202"/>
                  </a:lnTo>
                  <a:lnTo>
                    <a:pt x="38" y="183"/>
                  </a:lnTo>
                  <a:lnTo>
                    <a:pt x="19" y="174"/>
                  </a:lnTo>
                  <a:lnTo>
                    <a:pt x="10" y="162"/>
                  </a:lnTo>
                  <a:lnTo>
                    <a:pt x="0" y="151"/>
                  </a:lnTo>
                  <a:lnTo>
                    <a:pt x="31" y="161"/>
                  </a:lnTo>
                  <a:lnTo>
                    <a:pt x="48" y="158"/>
                  </a:lnTo>
                  <a:lnTo>
                    <a:pt x="59" y="161"/>
                  </a:lnTo>
                  <a:lnTo>
                    <a:pt x="62" y="156"/>
                  </a:lnTo>
                  <a:lnTo>
                    <a:pt x="75" y="158"/>
                  </a:lnTo>
                  <a:lnTo>
                    <a:pt x="96" y="150"/>
                  </a:lnTo>
                  <a:lnTo>
                    <a:pt x="93" y="132"/>
                  </a:lnTo>
                  <a:lnTo>
                    <a:pt x="101" y="120"/>
                  </a:lnTo>
                  <a:lnTo>
                    <a:pt x="114" y="120"/>
                  </a:lnTo>
                  <a:lnTo>
                    <a:pt x="115" y="114"/>
                  </a:lnTo>
                  <a:lnTo>
                    <a:pt x="128" y="112"/>
                  </a:lnTo>
                  <a:lnTo>
                    <a:pt x="135" y="114"/>
                  </a:lnTo>
                  <a:lnTo>
                    <a:pt x="140" y="108"/>
                  </a:lnTo>
                  <a:lnTo>
                    <a:pt x="137" y="95"/>
                  </a:lnTo>
                  <a:lnTo>
                    <a:pt x="142" y="83"/>
                  </a:lnTo>
                  <a:lnTo>
                    <a:pt x="152" y="78"/>
                  </a:lnTo>
                  <a:lnTo>
                    <a:pt x="142" y="64"/>
                  </a:lnTo>
                  <a:lnTo>
                    <a:pt x="158" y="65"/>
                  </a:lnTo>
                  <a:lnTo>
                    <a:pt x="162" y="57"/>
                  </a:lnTo>
                  <a:lnTo>
                    <a:pt x="159" y="49"/>
                  </a:lnTo>
                  <a:lnTo>
                    <a:pt x="165" y="41"/>
                  </a:lnTo>
                  <a:lnTo>
                    <a:pt x="161" y="30"/>
                  </a:lnTo>
                  <a:lnTo>
                    <a:pt x="155" y="22"/>
                  </a:lnTo>
                  <a:lnTo>
                    <a:pt x="163" y="12"/>
                  </a:lnTo>
                  <a:lnTo>
                    <a:pt x="180" y="8"/>
                  </a:lnTo>
                  <a:lnTo>
                    <a:pt x="199" y="6"/>
                  </a:lnTo>
                  <a:lnTo>
                    <a:pt x="207" y="2"/>
                  </a:lnTo>
                  <a:lnTo>
                    <a:pt x="216"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68" name="Freeform 167"/>
            <p:cNvSpPr>
              <a:spLocks noEditPoints="1"/>
            </p:cNvSpPr>
            <p:nvPr/>
          </p:nvSpPr>
          <p:spPr bwMode="auto">
            <a:xfrm>
              <a:off x="8476551" y="3650897"/>
              <a:ext cx="285995" cy="416274"/>
            </a:xfrm>
            <a:custGeom>
              <a:avLst/>
              <a:gdLst>
                <a:gd name="T0" fmla="*/ 252 w 710"/>
                <a:gd name="T1" fmla="*/ 24 h 1100"/>
                <a:gd name="T2" fmla="*/ 282 w 710"/>
                <a:gd name="T3" fmla="*/ 24 h 1100"/>
                <a:gd name="T4" fmla="*/ 311 w 710"/>
                <a:gd name="T5" fmla="*/ 120 h 1100"/>
                <a:gd name="T6" fmla="*/ 264 w 710"/>
                <a:gd name="T7" fmla="*/ 219 h 1100"/>
                <a:gd name="T8" fmla="*/ 288 w 710"/>
                <a:gd name="T9" fmla="*/ 355 h 1100"/>
                <a:gd name="T10" fmla="*/ 361 w 710"/>
                <a:gd name="T11" fmla="*/ 355 h 1100"/>
                <a:gd name="T12" fmla="*/ 459 w 710"/>
                <a:gd name="T13" fmla="*/ 448 h 1100"/>
                <a:gd name="T14" fmla="*/ 483 w 710"/>
                <a:gd name="T15" fmla="*/ 508 h 1100"/>
                <a:gd name="T16" fmla="*/ 387 w 710"/>
                <a:gd name="T17" fmla="*/ 421 h 1100"/>
                <a:gd name="T18" fmla="*/ 317 w 710"/>
                <a:gd name="T19" fmla="*/ 402 h 1100"/>
                <a:gd name="T20" fmla="*/ 212 w 710"/>
                <a:gd name="T21" fmla="*/ 395 h 1100"/>
                <a:gd name="T22" fmla="*/ 231 w 710"/>
                <a:gd name="T23" fmla="*/ 339 h 1100"/>
                <a:gd name="T24" fmla="*/ 201 w 710"/>
                <a:gd name="T25" fmla="*/ 350 h 1100"/>
                <a:gd name="T26" fmla="*/ 141 w 710"/>
                <a:gd name="T27" fmla="*/ 264 h 1100"/>
                <a:gd name="T28" fmla="*/ 160 w 710"/>
                <a:gd name="T29" fmla="*/ 210 h 1100"/>
                <a:gd name="T30" fmla="*/ 157 w 710"/>
                <a:gd name="T31" fmla="*/ 0 h 1100"/>
                <a:gd name="T32" fmla="*/ 287 w 710"/>
                <a:gd name="T33" fmla="*/ 463 h 1100"/>
                <a:gd name="T34" fmla="*/ 239 w 710"/>
                <a:gd name="T35" fmla="*/ 494 h 1100"/>
                <a:gd name="T36" fmla="*/ 257 w 710"/>
                <a:gd name="T37" fmla="*/ 432 h 1100"/>
                <a:gd name="T38" fmla="*/ 594 w 710"/>
                <a:gd name="T39" fmla="*/ 540 h 1100"/>
                <a:gd name="T40" fmla="*/ 565 w 710"/>
                <a:gd name="T41" fmla="*/ 612 h 1100"/>
                <a:gd name="T42" fmla="*/ 593 w 710"/>
                <a:gd name="T43" fmla="*/ 693 h 1100"/>
                <a:gd name="T44" fmla="*/ 550 w 710"/>
                <a:gd name="T45" fmla="*/ 653 h 1100"/>
                <a:gd name="T46" fmla="*/ 510 w 710"/>
                <a:gd name="T47" fmla="*/ 597 h 1100"/>
                <a:gd name="T48" fmla="*/ 550 w 710"/>
                <a:gd name="T49" fmla="*/ 571 h 1100"/>
                <a:gd name="T50" fmla="*/ 569 w 710"/>
                <a:gd name="T51" fmla="*/ 508 h 1100"/>
                <a:gd name="T52" fmla="*/ 325 w 710"/>
                <a:gd name="T53" fmla="*/ 563 h 1100"/>
                <a:gd name="T54" fmla="*/ 421 w 710"/>
                <a:gd name="T55" fmla="*/ 589 h 1100"/>
                <a:gd name="T56" fmla="*/ 392 w 710"/>
                <a:gd name="T57" fmla="*/ 661 h 1100"/>
                <a:gd name="T58" fmla="*/ 341 w 710"/>
                <a:gd name="T59" fmla="*/ 647 h 1100"/>
                <a:gd name="T60" fmla="*/ 325 w 710"/>
                <a:gd name="T61" fmla="*/ 563 h 1100"/>
                <a:gd name="T62" fmla="*/ 0 w 710"/>
                <a:gd name="T63" fmla="*/ 863 h 1100"/>
                <a:gd name="T64" fmla="*/ 82 w 710"/>
                <a:gd name="T65" fmla="*/ 751 h 1100"/>
                <a:gd name="T66" fmla="*/ 153 w 710"/>
                <a:gd name="T67" fmla="*/ 607 h 1100"/>
                <a:gd name="T68" fmla="*/ 128 w 710"/>
                <a:gd name="T69" fmla="*/ 724 h 1100"/>
                <a:gd name="T70" fmla="*/ 497 w 710"/>
                <a:gd name="T71" fmla="*/ 700 h 1100"/>
                <a:gd name="T72" fmla="*/ 454 w 710"/>
                <a:gd name="T73" fmla="*/ 782 h 1100"/>
                <a:gd name="T74" fmla="*/ 381 w 710"/>
                <a:gd name="T75" fmla="*/ 748 h 1100"/>
                <a:gd name="T76" fmla="*/ 411 w 710"/>
                <a:gd name="T77" fmla="*/ 702 h 1100"/>
                <a:gd name="T78" fmla="*/ 455 w 710"/>
                <a:gd name="T79" fmla="*/ 644 h 1100"/>
                <a:gd name="T80" fmla="*/ 496 w 710"/>
                <a:gd name="T81" fmla="*/ 619 h 1100"/>
                <a:gd name="T82" fmla="*/ 690 w 710"/>
                <a:gd name="T83" fmla="*/ 859 h 1100"/>
                <a:gd name="T84" fmla="*/ 710 w 710"/>
                <a:gd name="T85" fmla="*/ 963 h 1100"/>
                <a:gd name="T86" fmla="*/ 657 w 710"/>
                <a:gd name="T87" fmla="*/ 954 h 1100"/>
                <a:gd name="T88" fmla="*/ 652 w 710"/>
                <a:gd name="T89" fmla="*/ 1060 h 1100"/>
                <a:gd name="T90" fmla="*/ 542 w 710"/>
                <a:gd name="T91" fmla="*/ 1051 h 1100"/>
                <a:gd name="T92" fmla="*/ 537 w 710"/>
                <a:gd name="T93" fmla="*/ 949 h 1100"/>
                <a:gd name="T94" fmla="*/ 466 w 710"/>
                <a:gd name="T95" fmla="*/ 944 h 1100"/>
                <a:gd name="T96" fmla="*/ 378 w 710"/>
                <a:gd name="T97" fmla="*/ 988 h 1100"/>
                <a:gd name="T98" fmla="*/ 388 w 710"/>
                <a:gd name="T99" fmla="*/ 891 h 1100"/>
                <a:gd name="T100" fmla="*/ 472 w 710"/>
                <a:gd name="T101" fmla="*/ 835 h 1100"/>
                <a:gd name="T102" fmla="*/ 557 w 710"/>
                <a:gd name="T103" fmla="*/ 850 h 1100"/>
                <a:gd name="T104" fmla="*/ 619 w 710"/>
                <a:gd name="T105" fmla="*/ 810 h 1100"/>
                <a:gd name="T106" fmla="*/ 673 w 710"/>
                <a:gd name="T107" fmla="*/ 785 h 1100"/>
                <a:gd name="T108" fmla="*/ 690 w 710"/>
                <a:gd name="T109" fmla="*/ 859 h 1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710" h="1100">
                  <a:moveTo>
                    <a:pt x="202" y="0"/>
                  </a:moveTo>
                  <a:lnTo>
                    <a:pt x="252" y="24"/>
                  </a:lnTo>
                  <a:lnTo>
                    <a:pt x="271" y="2"/>
                  </a:lnTo>
                  <a:lnTo>
                    <a:pt x="282" y="24"/>
                  </a:lnTo>
                  <a:lnTo>
                    <a:pt x="276" y="59"/>
                  </a:lnTo>
                  <a:lnTo>
                    <a:pt x="311" y="120"/>
                  </a:lnTo>
                  <a:lnTo>
                    <a:pt x="303" y="191"/>
                  </a:lnTo>
                  <a:lnTo>
                    <a:pt x="264" y="219"/>
                  </a:lnTo>
                  <a:lnTo>
                    <a:pt x="262" y="288"/>
                  </a:lnTo>
                  <a:lnTo>
                    <a:pt x="288" y="355"/>
                  </a:lnTo>
                  <a:lnTo>
                    <a:pt x="329" y="365"/>
                  </a:lnTo>
                  <a:lnTo>
                    <a:pt x="361" y="355"/>
                  </a:lnTo>
                  <a:lnTo>
                    <a:pt x="460" y="402"/>
                  </a:lnTo>
                  <a:lnTo>
                    <a:pt x="459" y="448"/>
                  </a:lnTo>
                  <a:lnTo>
                    <a:pt x="486" y="469"/>
                  </a:lnTo>
                  <a:lnTo>
                    <a:pt x="483" y="508"/>
                  </a:lnTo>
                  <a:lnTo>
                    <a:pt x="420" y="466"/>
                  </a:lnTo>
                  <a:lnTo>
                    <a:pt x="387" y="421"/>
                  </a:lnTo>
                  <a:lnTo>
                    <a:pt x="371" y="453"/>
                  </a:lnTo>
                  <a:lnTo>
                    <a:pt x="317" y="402"/>
                  </a:lnTo>
                  <a:lnTo>
                    <a:pt x="251" y="414"/>
                  </a:lnTo>
                  <a:lnTo>
                    <a:pt x="212" y="395"/>
                  </a:lnTo>
                  <a:lnTo>
                    <a:pt x="211" y="360"/>
                  </a:lnTo>
                  <a:lnTo>
                    <a:pt x="231" y="339"/>
                  </a:lnTo>
                  <a:lnTo>
                    <a:pt x="206" y="319"/>
                  </a:lnTo>
                  <a:lnTo>
                    <a:pt x="201" y="350"/>
                  </a:lnTo>
                  <a:lnTo>
                    <a:pt x="157" y="301"/>
                  </a:lnTo>
                  <a:lnTo>
                    <a:pt x="141" y="264"/>
                  </a:lnTo>
                  <a:lnTo>
                    <a:pt x="126" y="182"/>
                  </a:lnTo>
                  <a:lnTo>
                    <a:pt x="160" y="210"/>
                  </a:lnTo>
                  <a:lnTo>
                    <a:pt x="146" y="77"/>
                  </a:lnTo>
                  <a:lnTo>
                    <a:pt x="157" y="0"/>
                  </a:lnTo>
                  <a:lnTo>
                    <a:pt x="202" y="0"/>
                  </a:lnTo>
                  <a:moveTo>
                    <a:pt x="287" y="463"/>
                  </a:moveTo>
                  <a:lnTo>
                    <a:pt x="276" y="536"/>
                  </a:lnTo>
                  <a:lnTo>
                    <a:pt x="239" y="494"/>
                  </a:lnTo>
                  <a:lnTo>
                    <a:pt x="193" y="429"/>
                  </a:lnTo>
                  <a:lnTo>
                    <a:pt x="257" y="432"/>
                  </a:lnTo>
                  <a:lnTo>
                    <a:pt x="287" y="463"/>
                  </a:lnTo>
                  <a:moveTo>
                    <a:pt x="594" y="540"/>
                  </a:moveTo>
                  <a:lnTo>
                    <a:pt x="625" y="635"/>
                  </a:lnTo>
                  <a:lnTo>
                    <a:pt x="565" y="612"/>
                  </a:lnTo>
                  <a:lnTo>
                    <a:pt x="570" y="641"/>
                  </a:lnTo>
                  <a:lnTo>
                    <a:pt x="593" y="693"/>
                  </a:lnTo>
                  <a:lnTo>
                    <a:pt x="559" y="712"/>
                  </a:lnTo>
                  <a:lnTo>
                    <a:pt x="550" y="653"/>
                  </a:lnTo>
                  <a:lnTo>
                    <a:pt x="527" y="648"/>
                  </a:lnTo>
                  <a:lnTo>
                    <a:pt x="510" y="597"/>
                  </a:lnTo>
                  <a:lnTo>
                    <a:pt x="555" y="603"/>
                  </a:lnTo>
                  <a:lnTo>
                    <a:pt x="550" y="571"/>
                  </a:lnTo>
                  <a:lnTo>
                    <a:pt x="497" y="506"/>
                  </a:lnTo>
                  <a:lnTo>
                    <a:pt x="569" y="508"/>
                  </a:lnTo>
                  <a:lnTo>
                    <a:pt x="594" y="540"/>
                  </a:lnTo>
                  <a:moveTo>
                    <a:pt x="325" y="563"/>
                  </a:moveTo>
                  <a:lnTo>
                    <a:pt x="373" y="589"/>
                  </a:lnTo>
                  <a:lnTo>
                    <a:pt x="421" y="589"/>
                  </a:lnTo>
                  <a:lnTo>
                    <a:pt x="423" y="625"/>
                  </a:lnTo>
                  <a:lnTo>
                    <a:pt x="392" y="661"/>
                  </a:lnTo>
                  <a:lnTo>
                    <a:pt x="347" y="686"/>
                  </a:lnTo>
                  <a:lnTo>
                    <a:pt x="341" y="647"/>
                  </a:lnTo>
                  <a:lnTo>
                    <a:pt x="341" y="603"/>
                  </a:lnTo>
                  <a:lnTo>
                    <a:pt x="325" y="563"/>
                  </a:lnTo>
                  <a:moveTo>
                    <a:pt x="94" y="782"/>
                  </a:moveTo>
                  <a:lnTo>
                    <a:pt x="0" y="863"/>
                  </a:lnTo>
                  <a:lnTo>
                    <a:pt x="32" y="803"/>
                  </a:lnTo>
                  <a:lnTo>
                    <a:pt x="82" y="751"/>
                  </a:lnTo>
                  <a:lnTo>
                    <a:pt x="122" y="692"/>
                  </a:lnTo>
                  <a:lnTo>
                    <a:pt x="153" y="607"/>
                  </a:lnTo>
                  <a:lnTo>
                    <a:pt x="173" y="677"/>
                  </a:lnTo>
                  <a:lnTo>
                    <a:pt x="128" y="724"/>
                  </a:lnTo>
                  <a:lnTo>
                    <a:pt x="94" y="782"/>
                  </a:lnTo>
                  <a:moveTo>
                    <a:pt x="497" y="700"/>
                  </a:moveTo>
                  <a:lnTo>
                    <a:pt x="473" y="728"/>
                  </a:lnTo>
                  <a:lnTo>
                    <a:pt x="454" y="782"/>
                  </a:lnTo>
                  <a:lnTo>
                    <a:pt x="433" y="807"/>
                  </a:lnTo>
                  <a:lnTo>
                    <a:pt x="381" y="748"/>
                  </a:lnTo>
                  <a:lnTo>
                    <a:pt x="395" y="726"/>
                  </a:lnTo>
                  <a:lnTo>
                    <a:pt x="411" y="702"/>
                  </a:lnTo>
                  <a:lnTo>
                    <a:pt x="414" y="649"/>
                  </a:lnTo>
                  <a:lnTo>
                    <a:pt x="455" y="644"/>
                  </a:lnTo>
                  <a:lnTo>
                    <a:pt x="449" y="701"/>
                  </a:lnTo>
                  <a:lnTo>
                    <a:pt x="496" y="619"/>
                  </a:lnTo>
                  <a:lnTo>
                    <a:pt x="497" y="700"/>
                  </a:lnTo>
                  <a:moveTo>
                    <a:pt x="690" y="859"/>
                  </a:moveTo>
                  <a:lnTo>
                    <a:pt x="702" y="916"/>
                  </a:lnTo>
                  <a:lnTo>
                    <a:pt x="710" y="963"/>
                  </a:lnTo>
                  <a:lnTo>
                    <a:pt x="690" y="1041"/>
                  </a:lnTo>
                  <a:lnTo>
                    <a:pt x="657" y="954"/>
                  </a:lnTo>
                  <a:lnTo>
                    <a:pt x="624" y="998"/>
                  </a:lnTo>
                  <a:lnTo>
                    <a:pt x="652" y="1060"/>
                  </a:lnTo>
                  <a:lnTo>
                    <a:pt x="633" y="1100"/>
                  </a:lnTo>
                  <a:lnTo>
                    <a:pt x="542" y="1051"/>
                  </a:lnTo>
                  <a:lnTo>
                    <a:pt x="517" y="989"/>
                  </a:lnTo>
                  <a:lnTo>
                    <a:pt x="537" y="949"/>
                  </a:lnTo>
                  <a:lnTo>
                    <a:pt x="487" y="908"/>
                  </a:lnTo>
                  <a:lnTo>
                    <a:pt x="466" y="944"/>
                  </a:lnTo>
                  <a:lnTo>
                    <a:pt x="430" y="940"/>
                  </a:lnTo>
                  <a:lnTo>
                    <a:pt x="378" y="988"/>
                  </a:lnTo>
                  <a:lnTo>
                    <a:pt x="364" y="963"/>
                  </a:lnTo>
                  <a:lnTo>
                    <a:pt x="388" y="891"/>
                  </a:lnTo>
                  <a:lnTo>
                    <a:pt x="433" y="867"/>
                  </a:lnTo>
                  <a:lnTo>
                    <a:pt x="472" y="835"/>
                  </a:lnTo>
                  <a:lnTo>
                    <a:pt x="501" y="874"/>
                  </a:lnTo>
                  <a:lnTo>
                    <a:pt x="557" y="850"/>
                  </a:lnTo>
                  <a:lnTo>
                    <a:pt x="566" y="812"/>
                  </a:lnTo>
                  <a:lnTo>
                    <a:pt x="619" y="810"/>
                  </a:lnTo>
                  <a:lnTo>
                    <a:pt x="608" y="744"/>
                  </a:lnTo>
                  <a:lnTo>
                    <a:pt x="673" y="785"/>
                  </a:lnTo>
                  <a:lnTo>
                    <a:pt x="683" y="828"/>
                  </a:lnTo>
                  <a:lnTo>
                    <a:pt x="690" y="859"/>
                  </a:lnTo>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69" name="Freeform 168"/>
            <p:cNvSpPr>
              <a:spLocks/>
            </p:cNvSpPr>
            <p:nvPr/>
          </p:nvSpPr>
          <p:spPr bwMode="auto">
            <a:xfrm>
              <a:off x="9615567" y="4410441"/>
              <a:ext cx="42982" cy="60577"/>
            </a:xfrm>
            <a:custGeom>
              <a:avLst/>
              <a:gdLst>
                <a:gd name="T0" fmla="*/ 23 w 26"/>
                <a:gd name="T1" fmla="*/ 37 h 39"/>
                <a:gd name="T2" fmla="*/ 18 w 26"/>
                <a:gd name="T3" fmla="*/ 39 h 39"/>
                <a:gd name="T4" fmla="*/ 10 w 26"/>
                <a:gd name="T5" fmla="*/ 31 h 39"/>
                <a:gd name="T6" fmla="*/ 3 w 26"/>
                <a:gd name="T7" fmla="*/ 18 h 39"/>
                <a:gd name="T8" fmla="*/ 0 w 26"/>
                <a:gd name="T9" fmla="*/ 2 h 39"/>
                <a:gd name="T10" fmla="*/ 3 w 26"/>
                <a:gd name="T11" fmla="*/ 0 h 39"/>
                <a:gd name="T12" fmla="*/ 5 w 26"/>
                <a:gd name="T13" fmla="*/ 6 h 39"/>
                <a:gd name="T14" fmla="*/ 10 w 26"/>
                <a:gd name="T15" fmla="*/ 11 h 39"/>
                <a:gd name="T16" fmla="*/ 18 w 26"/>
                <a:gd name="T17" fmla="*/ 24 h 39"/>
                <a:gd name="T18" fmla="*/ 26 w 26"/>
                <a:gd name="T19" fmla="*/ 31 h 39"/>
                <a:gd name="T20" fmla="*/ 23 w 26"/>
                <a:gd name="T21" fmla="*/ 37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6" h="39">
                  <a:moveTo>
                    <a:pt x="23" y="37"/>
                  </a:moveTo>
                  <a:lnTo>
                    <a:pt x="18" y="39"/>
                  </a:lnTo>
                  <a:lnTo>
                    <a:pt x="10" y="31"/>
                  </a:lnTo>
                  <a:lnTo>
                    <a:pt x="3" y="18"/>
                  </a:lnTo>
                  <a:lnTo>
                    <a:pt x="0" y="2"/>
                  </a:lnTo>
                  <a:lnTo>
                    <a:pt x="3" y="0"/>
                  </a:lnTo>
                  <a:lnTo>
                    <a:pt x="5" y="6"/>
                  </a:lnTo>
                  <a:lnTo>
                    <a:pt x="10" y="11"/>
                  </a:lnTo>
                  <a:lnTo>
                    <a:pt x="18" y="24"/>
                  </a:lnTo>
                  <a:lnTo>
                    <a:pt x="26" y="31"/>
                  </a:lnTo>
                  <a:lnTo>
                    <a:pt x="23" y="37"/>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70" name="Freeform 169"/>
            <p:cNvSpPr>
              <a:spLocks/>
            </p:cNvSpPr>
            <p:nvPr/>
          </p:nvSpPr>
          <p:spPr bwMode="auto">
            <a:xfrm>
              <a:off x="9427108" y="4382482"/>
              <a:ext cx="123987" cy="69898"/>
            </a:xfrm>
            <a:custGeom>
              <a:avLst/>
              <a:gdLst>
                <a:gd name="T0" fmla="*/ 68 w 75"/>
                <a:gd name="T1" fmla="*/ 27 h 45"/>
                <a:gd name="T2" fmla="*/ 58 w 75"/>
                <a:gd name="T3" fmla="*/ 29 h 45"/>
                <a:gd name="T4" fmla="*/ 54 w 75"/>
                <a:gd name="T5" fmla="*/ 35 h 45"/>
                <a:gd name="T6" fmla="*/ 44 w 75"/>
                <a:gd name="T7" fmla="*/ 40 h 45"/>
                <a:gd name="T8" fmla="*/ 34 w 75"/>
                <a:gd name="T9" fmla="*/ 45 h 45"/>
                <a:gd name="T10" fmla="*/ 25 w 75"/>
                <a:gd name="T11" fmla="*/ 45 h 45"/>
                <a:gd name="T12" fmla="*/ 10 w 75"/>
                <a:gd name="T13" fmla="*/ 39 h 45"/>
                <a:gd name="T14" fmla="*/ 0 w 75"/>
                <a:gd name="T15" fmla="*/ 33 h 45"/>
                <a:gd name="T16" fmla="*/ 2 w 75"/>
                <a:gd name="T17" fmla="*/ 26 h 45"/>
                <a:gd name="T18" fmla="*/ 18 w 75"/>
                <a:gd name="T19" fmla="*/ 29 h 45"/>
                <a:gd name="T20" fmla="*/ 28 w 75"/>
                <a:gd name="T21" fmla="*/ 28 h 45"/>
                <a:gd name="T22" fmla="*/ 31 w 75"/>
                <a:gd name="T23" fmla="*/ 18 h 45"/>
                <a:gd name="T24" fmla="*/ 34 w 75"/>
                <a:gd name="T25" fmla="*/ 17 h 45"/>
                <a:gd name="T26" fmla="*/ 35 w 75"/>
                <a:gd name="T27" fmla="*/ 28 h 45"/>
                <a:gd name="T28" fmla="*/ 46 w 75"/>
                <a:gd name="T29" fmla="*/ 27 h 45"/>
                <a:gd name="T30" fmla="*/ 51 w 75"/>
                <a:gd name="T31" fmla="*/ 20 h 45"/>
                <a:gd name="T32" fmla="*/ 62 w 75"/>
                <a:gd name="T33" fmla="*/ 12 h 45"/>
                <a:gd name="T34" fmla="*/ 61 w 75"/>
                <a:gd name="T35" fmla="*/ 0 h 45"/>
                <a:gd name="T36" fmla="*/ 72 w 75"/>
                <a:gd name="T37" fmla="*/ 0 h 45"/>
                <a:gd name="T38" fmla="*/ 75 w 75"/>
                <a:gd name="T39" fmla="*/ 3 h 45"/>
                <a:gd name="T40" fmla="*/ 74 w 75"/>
                <a:gd name="T41" fmla="*/ 15 h 45"/>
                <a:gd name="T42" fmla="*/ 68 w 75"/>
                <a:gd name="T43" fmla="*/ 27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75" h="45">
                  <a:moveTo>
                    <a:pt x="68" y="27"/>
                  </a:moveTo>
                  <a:lnTo>
                    <a:pt x="58" y="29"/>
                  </a:lnTo>
                  <a:lnTo>
                    <a:pt x="54" y="35"/>
                  </a:lnTo>
                  <a:lnTo>
                    <a:pt x="44" y="40"/>
                  </a:lnTo>
                  <a:lnTo>
                    <a:pt x="34" y="45"/>
                  </a:lnTo>
                  <a:lnTo>
                    <a:pt x="25" y="45"/>
                  </a:lnTo>
                  <a:lnTo>
                    <a:pt x="10" y="39"/>
                  </a:lnTo>
                  <a:lnTo>
                    <a:pt x="0" y="33"/>
                  </a:lnTo>
                  <a:lnTo>
                    <a:pt x="2" y="26"/>
                  </a:lnTo>
                  <a:lnTo>
                    <a:pt x="18" y="29"/>
                  </a:lnTo>
                  <a:lnTo>
                    <a:pt x="28" y="28"/>
                  </a:lnTo>
                  <a:lnTo>
                    <a:pt x="31" y="18"/>
                  </a:lnTo>
                  <a:lnTo>
                    <a:pt x="34" y="17"/>
                  </a:lnTo>
                  <a:lnTo>
                    <a:pt x="35" y="28"/>
                  </a:lnTo>
                  <a:lnTo>
                    <a:pt x="46" y="27"/>
                  </a:lnTo>
                  <a:lnTo>
                    <a:pt x="51" y="20"/>
                  </a:lnTo>
                  <a:lnTo>
                    <a:pt x="62" y="12"/>
                  </a:lnTo>
                  <a:lnTo>
                    <a:pt x="61" y="0"/>
                  </a:lnTo>
                  <a:lnTo>
                    <a:pt x="72" y="0"/>
                  </a:lnTo>
                  <a:lnTo>
                    <a:pt x="75" y="3"/>
                  </a:lnTo>
                  <a:lnTo>
                    <a:pt x="74" y="15"/>
                  </a:lnTo>
                  <a:lnTo>
                    <a:pt x="68" y="27"/>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71" name="Freeform 170"/>
            <p:cNvSpPr>
              <a:spLocks/>
            </p:cNvSpPr>
            <p:nvPr/>
          </p:nvSpPr>
          <p:spPr bwMode="auto">
            <a:xfrm>
              <a:off x="9197322" y="4331224"/>
              <a:ext cx="290953" cy="260948"/>
            </a:xfrm>
            <a:custGeom>
              <a:avLst/>
              <a:gdLst>
                <a:gd name="T0" fmla="*/ 116 w 176"/>
                <a:gd name="T1" fmla="*/ 100 h 168"/>
                <a:gd name="T2" fmla="*/ 131 w 176"/>
                <a:gd name="T3" fmla="*/ 114 h 168"/>
                <a:gd name="T4" fmla="*/ 141 w 176"/>
                <a:gd name="T5" fmla="*/ 136 h 168"/>
                <a:gd name="T6" fmla="*/ 151 w 176"/>
                <a:gd name="T7" fmla="*/ 135 h 168"/>
                <a:gd name="T8" fmla="*/ 149 w 176"/>
                <a:gd name="T9" fmla="*/ 144 h 168"/>
                <a:gd name="T10" fmla="*/ 163 w 176"/>
                <a:gd name="T11" fmla="*/ 148 h 168"/>
                <a:gd name="T12" fmla="*/ 157 w 176"/>
                <a:gd name="T13" fmla="*/ 151 h 168"/>
                <a:gd name="T14" fmla="*/ 176 w 176"/>
                <a:gd name="T15" fmla="*/ 160 h 168"/>
                <a:gd name="T16" fmla="*/ 173 w 176"/>
                <a:gd name="T17" fmla="*/ 166 h 168"/>
                <a:gd name="T18" fmla="*/ 161 w 176"/>
                <a:gd name="T19" fmla="*/ 168 h 168"/>
                <a:gd name="T20" fmla="*/ 157 w 176"/>
                <a:gd name="T21" fmla="*/ 162 h 168"/>
                <a:gd name="T22" fmla="*/ 141 w 176"/>
                <a:gd name="T23" fmla="*/ 160 h 168"/>
                <a:gd name="T24" fmla="*/ 123 w 176"/>
                <a:gd name="T25" fmla="*/ 157 h 168"/>
                <a:gd name="T26" fmla="*/ 111 w 176"/>
                <a:gd name="T27" fmla="*/ 144 h 168"/>
                <a:gd name="T28" fmla="*/ 101 w 176"/>
                <a:gd name="T29" fmla="*/ 132 h 168"/>
                <a:gd name="T30" fmla="*/ 93 w 176"/>
                <a:gd name="T31" fmla="*/ 114 h 168"/>
                <a:gd name="T32" fmla="*/ 70 w 176"/>
                <a:gd name="T33" fmla="*/ 105 h 168"/>
                <a:gd name="T34" fmla="*/ 54 w 176"/>
                <a:gd name="T35" fmla="*/ 111 h 168"/>
                <a:gd name="T36" fmla="*/ 43 w 176"/>
                <a:gd name="T37" fmla="*/ 118 h 168"/>
                <a:gd name="T38" fmla="*/ 43 w 176"/>
                <a:gd name="T39" fmla="*/ 133 h 168"/>
                <a:gd name="T40" fmla="*/ 28 w 176"/>
                <a:gd name="T41" fmla="*/ 140 h 168"/>
                <a:gd name="T42" fmla="*/ 19 w 176"/>
                <a:gd name="T43" fmla="*/ 137 h 168"/>
                <a:gd name="T44" fmla="*/ 0 w 176"/>
                <a:gd name="T45" fmla="*/ 136 h 168"/>
                <a:gd name="T46" fmla="*/ 5 w 176"/>
                <a:gd name="T47" fmla="*/ 68 h 168"/>
                <a:gd name="T48" fmla="*/ 7 w 176"/>
                <a:gd name="T49" fmla="*/ 0 h 168"/>
                <a:gd name="T50" fmla="*/ 39 w 176"/>
                <a:gd name="T51" fmla="*/ 15 h 168"/>
                <a:gd name="T52" fmla="*/ 72 w 176"/>
                <a:gd name="T53" fmla="*/ 27 h 168"/>
                <a:gd name="T54" fmla="*/ 84 w 176"/>
                <a:gd name="T55" fmla="*/ 37 h 168"/>
                <a:gd name="T56" fmla="*/ 94 w 176"/>
                <a:gd name="T57" fmla="*/ 48 h 168"/>
                <a:gd name="T58" fmla="*/ 96 w 176"/>
                <a:gd name="T59" fmla="*/ 60 h 168"/>
                <a:gd name="T60" fmla="*/ 126 w 176"/>
                <a:gd name="T61" fmla="*/ 73 h 168"/>
                <a:gd name="T62" fmla="*/ 130 w 176"/>
                <a:gd name="T63" fmla="*/ 84 h 168"/>
                <a:gd name="T64" fmla="*/ 113 w 176"/>
                <a:gd name="T65" fmla="*/ 86 h 168"/>
                <a:gd name="T66" fmla="*/ 116 w 176"/>
                <a:gd name="T67" fmla="*/ 100 h 1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76" h="168">
                  <a:moveTo>
                    <a:pt x="116" y="100"/>
                  </a:moveTo>
                  <a:lnTo>
                    <a:pt x="131" y="114"/>
                  </a:lnTo>
                  <a:lnTo>
                    <a:pt x="141" y="136"/>
                  </a:lnTo>
                  <a:lnTo>
                    <a:pt x="151" y="135"/>
                  </a:lnTo>
                  <a:lnTo>
                    <a:pt x="149" y="144"/>
                  </a:lnTo>
                  <a:lnTo>
                    <a:pt x="163" y="148"/>
                  </a:lnTo>
                  <a:lnTo>
                    <a:pt x="157" y="151"/>
                  </a:lnTo>
                  <a:lnTo>
                    <a:pt x="176" y="160"/>
                  </a:lnTo>
                  <a:lnTo>
                    <a:pt x="173" y="166"/>
                  </a:lnTo>
                  <a:lnTo>
                    <a:pt x="161" y="168"/>
                  </a:lnTo>
                  <a:lnTo>
                    <a:pt x="157" y="162"/>
                  </a:lnTo>
                  <a:lnTo>
                    <a:pt x="141" y="160"/>
                  </a:lnTo>
                  <a:lnTo>
                    <a:pt x="123" y="157"/>
                  </a:lnTo>
                  <a:lnTo>
                    <a:pt x="111" y="144"/>
                  </a:lnTo>
                  <a:lnTo>
                    <a:pt x="101" y="132"/>
                  </a:lnTo>
                  <a:lnTo>
                    <a:pt x="93" y="114"/>
                  </a:lnTo>
                  <a:lnTo>
                    <a:pt x="70" y="105"/>
                  </a:lnTo>
                  <a:lnTo>
                    <a:pt x="54" y="111"/>
                  </a:lnTo>
                  <a:lnTo>
                    <a:pt x="43" y="118"/>
                  </a:lnTo>
                  <a:lnTo>
                    <a:pt x="43" y="133"/>
                  </a:lnTo>
                  <a:lnTo>
                    <a:pt x="28" y="140"/>
                  </a:lnTo>
                  <a:lnTo>
                    <a:pt x="19" y="137"/>
                  </a:lnTo>
                  <a:lnTo>
                    <a:pt x="0" y="136"/>
                  </a:lnTo>
                  <a:lnTo>
                    <a:pt x="5" y="68"/>
                  </a:lnTo>
                  <a:lnTo>
                    <a:pt x="7" y="0"/>
                  </a:lnTo>
                  <a:lnTo>
                    <a:pt x="39" y="15"/>
                  </a:lnTo>
                  <a:lnTo>
                    <a:pt x="72" y="27"/>
                  </a:lnTo>
                  <a:lnTo>
                    <a:pt x="84" y="37"/>
                  </a:lnTo>
                  <a:lnTo>
                    <a:pt x="94" y="48"/>
                  </a:lnTo>
                  <a:lnTo>
                    <a:pt x="96" y="60"/>
                  </a:lnTo>
                  <a:lnTo>
                    <a:pt x="126" y="73"/>
                  </a:lnTo>
                  <a:lnTo>
                    <a:pt x="130" y="84"/>
                  </a:lnTo>
                  <a:lnTo>
                    <a:pt x="113" y="86"/>
                  </a:lnTo>
                  <a:lnTo>
                    <a:pt x="116" y="10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72" name="Freeform 171"/>
            <p:cNvSpPr>
              <a:spLocks/>
            </p:cNvSpPr>
            <p:nvPr/>
          </p:nvSpPr>
          <p:spPr bwMode="auto">
            <a:xfrm>
              <a:off x="9503153" y="4328118"/>
              <a:ext cx="72738" cy="73003"/>
            </a:xfrm>
            <a:custGeom>
              <a:avLst/>
              <a:gdLst>
                <a:gd name="T0" fmla="*/ 44 w 44"/>
                <a:gd name="T1" fmla="*/ 42 h 47"/>
                <a:gd name="T2" fmla="*/ 38 w 44"/>
                <a:gd name="T3" fmla="*/ 47 h 47"/>
                <a:gd name="T4" fmla="*/ 35 w 44"/>
                <a:gd name="T5" fmla="*/ 35 h 47"/>
                <a:gd name="T6" fmla="*/ 31 w 44"/>
                <a:gd name="T7" fmla="*/ 27 h 47"/>
                <a:gd name="T8" fmla="*/ 23 w 44"/>
                <a:gd name="T9" fmla="*/ 20 h 47"/>
                <a:gd name="T10" fmla="*/ 13 w 44"/>
                <a:gd name="T11" fmla="*/ 11 h 47"/>
                <a:gd name="T12" fmla="*/ 0 w 44"/>
                <a:gd name="T13" fmla="*/ 5 h 47"/>
                <a:gd name="T14" fmla="*/ 5 w 44"/>
                <a:gd name="T15" fmla="*/ 0 h 47"/>
                <a:gd name="T16" fmla="*/ 15 w 44"/>
                <a:gd name="T17" fmla="*/ 6 h 47"/>
                <a:gd name="T18" fmla="*/ 21 w 44"/>
                <a:gd name="T19" fmla="*/ 11 h 47"/>
                <a:gd name="T20" fmla="*/ 28 w 44"/>
                <a:gd name="T21" fmla="*/ 16 h 47"/>
                <a:gd name="T22" fmla="*/ 35 w 44"/>
                <a:gd name="T23" fmla="*/ 24 h 47"/>
                <a:gd name="T24" fmla="*/ 42 w 44"/>
                <a:gd name="T25" fmla="*/ 31 h 47"/>
                <a:gd name="T26" fmla="*/ 44 w 44"/>
                <a:gd name="T27" fmla="*/ 42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4" h="47">
                  <a:moveTo>
                    <a:pt x="44" y="42"/>
                  </a:moveTo>
                  <a:lnTo>
                    <a:pt x="38" y="47"/>
                  </a:lnTo>
                  <a:lnTo>
                    <a:pt x="35" y="35"/>
                  </a:lnTo>
                  <a:lnTo>
                    <a:pt x="31" y="27"/>
                  </a:lnTo>
                  <a:lnTo>
                    <a:pt x="23" y="20"/>
                  </a:lnTo>
                  <a:lnTo>
                    <a:pt x="13" y="11"/>
                  </a:lnTo>
                  <a:lnTo>
                    <a:pt x="0" y="5"/>
                  </a:lnTo>
                  <a:lnTo>
                    <a:pt x="5" y="0"/>
                  </a:lnTo>
                  <a:lnTo>
                    <a:pt x="15" y="6"/>
                  </a:lnTo>
                  <a:lnTo>
                    <a:pt x="21" y="11"/>
                  </a:lnTo>
                  <a:lnTo>
                    <a:pt x="28" y="16"/>
                  </a:lnTo>
                  <a:lnTo>
                    <a:pt x="35" y="24"/>
                  </a:lnTo>
                  <a:lnTo>
                    <a:pt x="42" y="31"/>
                  </a:lnTo>
                  <a:lnTo>
                    <a:pt x="44" y="42"/>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73" name="Freeform 172"/>
            <p:cNvSpPr>
              <a:spLocks/>
            </p:cNvSpPr>
            <p:nvPr/>
          </p:nvSpPr>
          <p:spPr bwMode="auto">
            <a:xfrm>
              <a:off x="8405466" y="2863394"/>
              <a:ext cx="140517" cy="170858"/>
            </a:xfrm>
            <a:custGeom>
              <a:avLst/>
              <a:gdLst>
                <a:gd name="T0" fmla="*/ 81 w 85"/>
                <a:gd name="T1" fmla="*/ 12 h 110"/>
                <a:gd name="T2" fmla="*/ 85 w 85"/>
                <a:gd name="T3" fmla="*/ 16 h 110"/>
                <a:gd name="T4" fmla="*/ 78 w 85"/>
                <a:gd name="T5" fmla="*/ 14 h 110"/>
                <a:gd name="T6" fmla="*/ 75 w 85"/>
                <a:gd name="T7" fmla="*/ 21 h 110"/>
                <a:gd name="T8" fmla="*/ 74 w 85"/>
                <a:gd name="T9" fmla="*/ 28 h 110"/>
                <a:gd name="T10" fmla="*/ 82 w 85"/>
                <a:gd name="T11" fmla="*/ 43 h 110"/>
                <a:gd name="T12" fmla="*/ 76 w 85"/>
                <a:gd name="T13" fmla="*/ 48 h 110"/>
                <a:gd name="T14" fmla="*/ 75 w 85"/>
                <a:gd name="T15" fmla="*/ 52 h 110"/>
                <a:gd name="T16" fmla="*/ 72 w 85"/>
                <a:gd name="T17" fmla="*/ 58 h 110"/>
                <a:gd name="T18" fmla="*/ 62 w 85"/>
                <a:gd name="T19" fmla="*/ 61 h 110"/>
                <a:gd name="T20" fmla="*/ 58 w 85"/>
                <a:gd name="T21" fmla="*/ 66 h 110"/>
                <a:gd name="T22" fmla="*/ 61 w 85"/>
                <a:gd name="T23" fmla="*/ 75 h 110"/>
                <a:gd name="T24" fmla="*/ 61 w 85"/>
                <a:gd name="T25" fmla="*/ 78 h 110"/>
                <a:gd name="T26" fmla="*/ 69 w 85"/>
                <a:gd name="T27" fmla="*/ 81 h 110"/>
                <a:gd name="T28" fmla="*/ 83 w 85"/>
                <a:gd name="T29" fmla="*/ 90 h 110"/>
                <a:gd name="T30" fmla="*/ 83 w 85"/>
                <a:gd name="T31" fmla="*/ 95 h 110"/>
                <a:gd name="T32" fmla="*/ 76 w 85"/>
                <a:gd name="T33" fmla="*/ 96 h 110"/>
                <a:gd name="T34" fmla="*/ 65 w 85"/>
                <a:gd name="T35" fmla="*/ 97 h 110"/>
                <a:gd name="T36" fmla="*/ 62 w 85"/>
                <a:gd name="T37" fmla="*/ 107 h 110"/>
                <a:gd name="T38" fmla="*/ 55 w 85"/>
                <a:gd name="T39" fmla="*/ 106 h 110"/>
                <a:gd name="T40" fmla="*/ 54 w 85"/>
                <a:gd name="T41" fmla="*/ 108 h 110"/>
                <a:gd name="T42" fmla="*/ 44 w 85"/>
                <a:gd name="T43" fmla="*/ 104 h 110"/>
                <a:gd name="T44" fmla="*/ 44 w 85"/>
                <a:gd name="T45" fmla="*/ 108 h 110"/>
                <a:gd name="T46" fmla="*/ 40 w 85"/>
                <a:gd name="T47" fmla="*/ 110 h 110"/>
                <a:gd name="T48" fmla="*/ 37 w 85"/>
                <a:gd name="T49" fmla="*/ 106 h 110"/>
                <a:gd name="T50" fmla="*/ 32 w 85"/>
                <a:gd name="T51" fmla="*/ 104 h 110"/>
                <a:gd name="T52" fmla="*/ 26 w 85"/>
                <a:gd name="T53" fmla="*/ 100 h 110"/>
                <a:gd name="T54" fmla="*/ 26 w 85"/>
                <a:gd name="T55" fmla="*/ 91 h 110"/>
                <a:gd name="T56" fmla="*/ 29 w 85"/>
                <a:gd name="T57" fmla="*/ 89 h 110"/>
                <a:gd name="T58" fmla="*/ 26 w 85"/>
                <a:gd name="T59" fmla="*/ 85 h 110"/>
                <a:gd name="T60" fmla="*/ 25 w 85"/>
                <a:gd name="T61" fmla="*/ 74 h 110"/>
                <a:gd name="T62" fmla="*/ 22 w 85"/>
                <a:gd name="T63" fmla="*/ 71 h 110"/>
                <a:gd name="T64" fmla="*/ 11 w 85"/>
                <a:gd name="T65" fmla="*/ 68 h 110"/>
                <a:gd name="T66" fmla="*/ 0 w 85"/>
                <a:gd name="T67" fmla="*/ 63 h 110"/>
                <a:gd name="T68" fmla="*/ 8 w 85"/>
                <a:gd name="T69" fmla="*/ 50 h 110"/>
                <a:gd name="T70" fmla="*/ 20 w 85"/>
                <a:gd name="T71" fmla="*/ 39 h 110"/>
                <a:gd name="T72" fmla="*/ 24 w 85"/>
                <a:gd name="T73" fmla="*/ 24 h 110"/>
                <a:gd name="T74" fmla="*/ 36 w 85"/>
                <a:gd name="T75" fmla="*/ 31 h 110"/>
                <a:gd name="T76" fmla="*/ 51 w 85"/>
                <a:gd name="T77" fmla="*/ 31 h 110"/>
                <a:gd name="T78" fmla="*/ 42 w 85"/>
                <a:gd name="T79" fmla="*/ 20 h 110"/>
                <a:gd name="T80" fmla="*/ 63 w 85"/>
                <a:gd name="T81" fmla="*/ 11 h 110"/>
                <a:gd name="T82" fmla="*/ 63 w 85"/>
                <a:gd name="T83" fmla="*/ 0 h 110"/>
                <a:gd name="T84" fmla="*/ 81 w 85"/>
                <a:gd name="T85" fmla="*/ 12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85" h="110">
                  <a:moveTo>
                    <a:pt x="81" y="12"/>
                  </a:moveTo>
                  <a:lnTo>
                    <a:pt x="85" y="16"/>
                  </a:lnTo>
                  <a:lnTo>
                    <a:pt x="78" y="14"/>
                  </a:lnTo>
                  <a:lnTo>
                    <a:pt x="75" y="21"/>
                  </a:lnTo>
                  <a:lnTo>
                    <a:pt x="74" y="28"/>
                  </a:lnTo>
                  <a:lnTo>
                    <a:pt x="82" y="43"/>
                  </a:lnTo>
                  <a:lnTo>
                    <a:pt x="76" y="48"/>
                  </a:lnTo>
                  <a:lnTo>
                    <a:pt x="75" y="52"/>
                  </a:lnTo>
                  <a:lnTo>
                    <a:pt x="72" y="58"/>
                  </a:lnTo>
                  <a:lnTo>
                    <a:pt x="62" y="61"/>
                  </a:lnTo>
                  <a:lnTo>
                    <a:pt x="58" y="66"/>
                  </a:lnTo>
                  <a:lnTo>
                    <a:pt x="61" y="75"/>
                  </a:lnTo>
                  <a:lnTo>
                    <a:pt x="61" y="78"/>
                  </a:lnTo>
                  <a:lnTo>
                    <a:pt x="69" y="81"/>
                  </a:lnTo>
                  <a:lnTo>
                    <a:pt x="83" y="90"/>
                  </a:lnTo>
                  <a:lnTo>
                    <a:pt x="83" y="95"/>
                  </a:lnTo>
                  <a:lnTo>
                    <a:pt x="76" y="96"/>
                  </a:lnTo>
                  <a:lnTo>
                    <a:pt x="65" y="97"/>
                  </a:lnTo>
                  <a:lnTo>
                    <a:pt x="62" y="107"/>
                  </a:lnTo>
                  <a:lnTo>
                    <a:pt x="55" y="106"/>
                  </a:lnTo>
                  <a:lnTo>
                    <a:pt x="54" y="108"/>
                  </a:lnTo>
                  <a:lnTo>
                    <a:pt x="44" y="104"/>
                  </a:lnTo>
                  <a:lnTo>
                    <a:pt x="44" y="108"/>
                  </a:lnTo>
                  <a:lnTo>
                    <a:pt x="40" y="110"/>
                  </a:lnTo>
                  <a:lnTo>
                    <a:pt x="37" y="106"/>
                  </a:lnTo>
                  <a:lnTo>
                    <a:pt x="32" y="104"/>
                  </a:lnTo>
                  <a:lnTo>
                    <a:pt x="26" y="100"/>
                  </a:lnTo>
                  <a:lnTo>
                    <a:pt x="26" y="91"/>
                  </a:lnTo>
                  <a:lnTo>
                    <a:pt x="29" y="89"/>
                  </a:lnTo>
                  <a:lnTo>
                    <a:pt x="26" y="85"/>
                  </a:lnTo>
                  <a:lnTo>
                    <a:pt x="25" y="74"/>
                  </a:lnTo>
                  <a:lnTo>
                    <a:pt x="22" y="71"/>
                  </a:lnTo>
                  <a:lnTo>
                    <a:pt x="11" y="68"/>
                  </a:lnTo>
                  <a:lnTo>
                    <a:pt x="0" y="63"/>
                  </a:lnTo>
                  <a:lnTo>
                    <a:pt x="8" y="50"/>
                  </a:lnTo>
                  <a:lnTo>
                    <a:pt x="20" y="39"/>
                  </a:lnTo>
                  <a:lnTo>
                    <a:pt x="24" y="24"/>
                  </a:lnTo>
                  <a:lnTo>
                    <a:pt x="36" y="31"/>
                  </a:lnTo>
                  <a:lnTo>
                    <a:pt x="51" y="31"/>
                  </a:lnTo>
                  <a:lnTo>
                    <a:pt x="42" y="20"/>
                  </a:lnTo>
                  <a:lnTo>
                    <a:pt x="63" y="11"/>
                  </a:lnTo>
                  <a:lnTo>
                    <a:pt x="63" y="0"/>
                  </a:lnTo>
                  <a:lnTo>
                    <a:pt x="81" y="12"/>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74" name="Freeform 173"/>
            <p:cNvSpPr>
              <a:spLocks/>
            </p:cNvSpPr>
            <p:nvPr/>
          </p:nvSpPr>
          <p:spPr bwMode="auto">
            <a:xfrm>
              <a:off x="8564167" y="2504592"/>
              <a:ext cx="247972" cy="264053"/>
            </a:xfrm>
            <a:custGeom>
              <a:avLst/>
              <a:gdLst>
                <a:gd name="T0" fmla="*/ 81 w 150"/>
                <a:gd name="T1" fmla="*/ 73 h 170"/>
                <a:gd name="T2" fmla="*/ 126 w 150"/>
                <a:gd name="T3" fmla="*/ 109 h 170"/>
                <a:gd name="T4" fmla="*/ 97 w 150"/>
                <a:gd name="T5" fmla="*/ 102 h 170"/>
                <a:gd name="T6" fmla="*/ 109 w 150"/>
                <a:gd name="T7" fmla="*/ 131 h 170"/>
                <a:gd name="T8" fmla="*/ 140 w 150"/>
                <a:gd name="T9" fmla="*/ 152 h 170"/>
                <a:gd name="T10" fmla="*/ 150 w 150"/>
                <a:gd name="T11" fmla="*/ 166 h 170"/>
                <a:gd name="T12" fmla="*/ 129 w 150"/>
                <a:gd name="T13" fmla="*/ 154 h 170"/>
                <a:gd name="T14" fmla="*/ 129 w 150"/>
                <a:gd name="T15" fmla="*/ 170 h 170"/>
                <a:gd name="T16" fmla="*/ 114 w 150"/>
                <a:gd name="T17" fmla="*/ 153 h 170"/>
                <a:gd name="T18" fmla="*/ 101 w 150"/>
                <a:gd name="T19" fmla="*/ 133 h 170"/>
                <a:gd name="T20" fmla="*/ 83 w 150"/>
                <a:gd name="T21" fmla="*/ 111 h 170"/>
                <a:gd name="T22" fmla="*/ 76 w 150"/>
                <a:gd name="T23" fmla="*/ 96 h 170"/>
                <a:gd name="T24" fmla="*/ 55 w 150"/>
                <a:gd name="T25" fmla="*/ 69 h 170"/>
                <a:gd name="T26" fmla="*/ 29 w 150"/>
                <a:gd name="T27" fmla="*/ 49 h 170"/>
                <a:gd name="T28" fmla="*/ 8 w 150"/>
                <a:gd name="T29" fmla="*/ 22 h 170"/>
                <a:gd name="T30" fmla="*/ 14 w 150"/>
                <a:gd name="T31" fmla="*/ 12 h 170"/>
                <a:gd name="T32" fmla="*/ 0 w 150"/>
                <a:gd name="T33" fmla="*/ 3 h 170"/>
                <a:gd name="T34" fmla="*/ 4 w 150"/>
                <a:gd name="T35" fmla="*/ 0 h 170"/>
                <a:gd name="T36" fmla="*/ 20 w 150"/>
                <a:gd name="T37" fmla="*/ 14 h 170"/>
                <a:gd name="T38" fmla="*/ 42 w 150"/>
                <a:gd name="T39" fmla="*/ 33 h 170"/>
                <a:gd name="T40" fmla="*/ 58 w 150"/>
                <a:gd name="T41" fmla="*/ 53 h 170"/>
                <a:gd name="T42" fmla="*/ 81 w 150"/>
                <a:gd name="T43" fmla="*/ 73 h 1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50" h="170">
                  <a:moveTo>
                    <a:pt x="81" y="73"/>
                  </a:moveTo>
                  <a:lnTo>
                    <a:pt x="126" y="109"/>
                  </a:lnTo>
                  <a:lnTo>
                    <a:pt x="97" y="102"/>
                  </a:lnTo>
                  <a:lnTo>
                    <a:pt x="109" y="131"/>
                  </a:lnTo>
                  <a:lnTo>
                    <a:pt x="140" y="152"/>
                  </a:lnTo>
                  <a:lnTo>
                    <a:pt x="150" y="166"/>
                  </a:lnTo>
                  <a:lnTo>
                    <a:pt x="129" y="154"/>
                  </a:lnTo>
                  <a:lnTo>
                    <a:pt x="129" y="170"/>
                  </a:lnTo>
                  <a:lnTo>
                    <a:pt x="114" y="153"/>
                  </a:lnTo>
                  <a:lnTo>
                    <a:pt x="101" y="133"/>
                  </a:lnTo>
                  <a:lnTo>
                    <a:pt x="83" y="111"/>
                  </a:lnTo>
                  <a:lnTo>
                    <a:pt x="76" y="96"/>
                  </a:lnTo>
                  <a:lnTo>
                    <a:pt x="55" y="69"/>
                  </a:lnTo>
                  <a:lnTo>
                    <a:pt x="29" y="49"/>
                  </a:lnTo>
                  <a:lnTo>
                    <a:pt x="8" y="22"/>
                  </a:lnTo>
                  <a:lnTo>
                    <a:pt x="14" y="12"/>
                  </a:lnTo>
                  <a:lnTo>
                    <a:pt x="0" y="3"/>
                  </a:lnTo>
                  <a:lnTo>
                    <a:pt x="4" y="0"/>
                  </a:lnTo>
                  <a:lnTo>
                    <a:pt x="20" y="14"/>
                  </a:lnTo>
                  <a:lnTo>
                    <a:pt x="42" y="33"/>
                  </a:lnTo>
                  <a:lnTo>
                    <a:pt x="58" y="53"/>
                  </a:lnTo>
                  <a:lnTo>
                    <a:pt x="81" y="73"/>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75" name="Freeform 174"/>
            <p:cNvSpPr>
              <a:spLocks/>
            </p:cNvSpPr>
            <p:nvPr/>
          </p:nvSpPr>
          <p:spPr bwMode="auto">
            <a:xfrm>
              <a:off x="9805678" y="4578194"/>
              <a:ext cx="29757" cy="18638"/>
            </a:xfrm>
            <a:custGeom>
              <a:avLst/>
              <a:gdLst>
                <a:gd name="T0" fmla="*/ 14 w 18"/>
                <a:gd name="T1" fmla="*/ 5 h 12"/>
                <a:gd name="T2" fmla="*/ 18 w 18"/>
                <a:gd name="T3" fmla="*/ 12 h 12"/>
                <a:gd name="T4" fmla="*/ 6 w 18"/>
                <a:gd name="T5" fmla="*/ 12 h 12"/>
                <a:gd name="T6" fmla="*/ 0 w 18"/>
                <a:gd name="T7" fmla="*/ 0 h 12"/>
                <a:gd name="T8" fmla="*/ 11 w 18"/>
                <a:gd name="T9" fmla="*/ 4 h 12"/>
                <a:gd name="T10" fmla="*/ 14 w 18"/>
                <a:gd name="T11" fmla="*/ 5 h 12"/>
              </a:gdLst>
              <a:ahLst/>
              <a:cxnLst>
                <a:cxn ang="0">
                  <a:pos x="T0" y="T1"/>
                </a:cxn>
                <a:cxn ang="0">
                  <a:pos x="T2" y="T3"/>
                </a:cxn>
                <a:cxn ang="0">
                  <a:pos x="T4" y="T5"/>
                </a:cxn>
                <a:cxn ang="0">
                  <a:pos x="T6" y="T7"/>
                </a:cxn>
                <a:cxn ang="0">
                  <a:pos x="T8" y="T9"/>
                </a:cxn>
                <a:cxn ang="0">
                  <a:pos x="T10" y="T11"/>
                </a:cxn>
              </a:cxnLst>
              <a:rect l="0" t="0" r="r" b="b"/>
              <a:pathLst>
                <a:path w="18" h="12">
                  <a:moveTo>
                    <a:pt x="14" y="5"/>
                  </a:moveTo>
                  <a:lnTo>
                    <a:pt x="18" y="12"/>
                  </a:lnTo>
                  <a:lnTo>
                    <a:pt x="6" y="12"/>
                  </a:lnTo>
                  <a:lnTo>
                    <a:pt x="0" y="0"/>
                  </a:lnTo>
                  <a:lnTo>
                    <a:pt x="11" y="4"/>
                  </a:lnTo>
                  <a:lnTo>
                    <a:pt x="14" y="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76" name="Freeform 175"/>
            <p:cNvSpPr>
              <a:spLocks/>
            </p:cNvSpPr>
            <p:nvPr/>
          </p:nvSpPr>
          <p:spPr bwMode="auto">
            <a:xfrm>
              <a:off x="9757737" y="4547128"/>
              <a:ext cx="36369" cy="20193"/>
            </a:xfrm>
            <a:custGeom>
              <a:avLst/>
              <a:gdLst>
                <a:gd name="T0" fmla="*/ 22 w 22"/>
                <a:gd name="T1" fmla="*/ 12 h 13"/>
                <a:gd name="T2" fmla="*/ 15 w 22"/>
                <a:gd name="T3" fmla="*/ 13 h 13"/>
                <a:gd name="T4" fmla="*/ 4 w 22"/>
                <a:gd name="T5" fmla="*/ 11 h 13"/>
                <a:gd name="T6" fmla="*/ 0 w 22"/>
                <a:gd name="T7" fmla="*/ 8 h 13"/>
                <a:gd name="T8" fmla="*/ 2 w 22"/>
                <a:gd name="T9" fmla="*/ 0 h 13"/>
                <a:gd name="T10" fmla="*/ 14 w 22"/>
                <a:gd name="T11" fmla="*/ 3 h 13"/>
                <a:gd name="T12" fmla="*/ 19 w 22"/>
                <a:gd name="T13" fmla="*/ 7 h 13"/>
                <a:gd name="T14" fmla="*/ 22 w 22"/>
                <a:gd name="T15" fmla="*/ 12 h 1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2" h="13">
                  <a:moveTo>
                    <a:pt x="22" y="12"/>
                  </a:moveTo>
                  <a:lnTo>
                    <a:pt x="15" y="13"/>
                  </a:lnTo>
                  <a:lnTo>
                    <a:pt x="4" y="11"/>
                  </a:lnTo>
                  <a:lnTo>
                    <a:pt x="0" y="8"/>
                  </a:lnTo>
                  <a:lnTo>
                    <a:pt x="2" y="0"/>
                  </a:lnTo>
                  <a:lnTo>
                    <a:pt x="14" y="3"/>
                  </a:lnTo>
                  <a:lnTo>
                    <a:pt x="19" y="7"/>
                  </a:lnTo>
                  <a:lnTo>
                    <a:pt x="22" y="12"/>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77" name="Freeform 176"/>
            <p:cNvSpPr>
              <a:spLocks/>
            </p:cNvSpPr>
            <p:nvPr/>
          </p:nvSpPr>
          <p:spPr bwMode="auto">
            <a:xfrm>
              <a:off x="9790801" y="4516063"/>
              <a:ext cx="28103" cy="48152"/>
            </a:xfrm>
            <a:custGeom>
              <a:avLst/>
              <a:gdLst>
                <a:gd name="T0" fmla="*/ 17 w 17"/>
                <a:gd name="T1" fmla="*/ 27 h 31"/>
                <a:gd name="T2" fmla="*/ 14 w 17"/>
                <a:gd name="T3" fmla="*/ 31 h 31"/>
                <a:gd name="T4" fmla="*/ 3 w 17"/>
                <a:gd name="T5" fmla="*/ 13 h 31"/>
                <a:gd name="T6" fmla="*/ 0 w 17"/>
                <a:gd name="T7" fmla="*/ 0 h 31"/>
                <a:gd name="T8" fmla="*/ 6 w 17"/>
                <a:gd name="T9" fmla="*/ 0 h 31"/>
                <a:gd name="T10" fmla="*/ 11 w 17"/>
                <a:gd name="T11" fmla="*/ 17 h 31"/>
                <a:gd name="T12" fmla="*/ 17 w 17"/>
                <a:gd name="T13" fmla="*/ 27 h 31"/>
              </a:gdLst>
              <a:ahLst/>
              <a:cxnLst>
                <a:cxn ang="0">
                  <a:pos x="T0" y="T1"/>
                </a:cxn>
                <a:cxn ang="0">
                  <a:pos x="T2" y="T3"/>
                </a:cxn>
                <a:cxn ang="0">
                  <a:pos x="T4" y="T5"/>
                </a:cxn>
                <a:cxn ang="0">
                  <a:pos x="T6" y="T7"/>
                </a:cxn>
                <a:cxn ang="0">
                  <a:pos x="T8" y="T9"/>
                </a:cxn>
                <a:cxn ang="0">
                  <a:pos x="T10" y="T11"/>
                </a:cxn>
                <a:cxn ang="0">
                  <a:pos x="T12" y="T13"/>
                </a:cxn>
              </a:cxnLst>
              <a:rect l="0" t="0" r="r" b="b"/>
              <a:pathLst>
                <a:path w="17" h="31">
                  <a:moveTo>
                    <a:pt x="17" y="27"/>
                  </a:moveTo>
                  <a:lnTo>
                    <a:pt x="14" y="31"/>
                  </a:lnTo>
                  <a:lnTo>
                    <a:pt x="3" y="13"/>
                  </a:lnTo>
                  <a:lnTo>
                    <a:pt x="0" y="0"/>
                  </a:lnTo>
                  <a:lnTo>
                    <a:pt x="6" y="0"/>
                  </a:lnTo>
                  <a:lnTo>
                    <a:pt x="11" y="17"/>
                  </a:lnTo>
                  <a:lnTo>
                    <a:pt x="17" y="27"/>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78" name="Freeform 177"/>
            <p:cNvSpPr>
              <a:spLocks/>
            </p:cNvSpPr>
            <p:nvPr/>
          </p:nvSpPr>
          <p:spPr bwMode="auto">
            <a:xfrm>
              <a:off x="9723021" y="4484998"/>
              <a:ext cx="47942" cy="38832"/>
            </a:xfrm>
            <a:custGeom>
              <a:avLst/>
              <a:gdLst>
                <a:gd name="T0" fmla="*/ 28 w 29"/>
                <a:gd name="T1" fmla="*/ 21 h 25"/>
                <a:gd name="T2" fmla="*/ 29 w 29"/>
                <a:gd name="T3" fmla="*/ 25 h 25"/>
                <a:gd name="T4" fmla="*/ 15 w 29"/>
                <a:gd name="T5" fmla="*/ 16 h 25"/>
                <a:gd name="T6" fmla="*/ 6 w 29"/>
                <a:gd name="T7" fmla="*/ 9 h 25"/>
                <a:gd name="T8" fmla="*/ 0 w 29"/>
                <a:gd name="T9" fmla="*/ 2 h 25"/>
                <a:gd name="T10" fmla="*/ 3 w 29"/>
                <a:gd name="T11" fmla="*/ 0 h 25"/>
                <a:gd name="T12" fmla="*/ 11 w 29"/>
                <a:gd name="T13" fmla="*/ 4 h 25"/>
                <a:gd name="T14" fmla="*/ 25 w 29"/>
                <a:gd name="T15" fmla="*/ 14 h 25"/>
                <a:gd name="T16" fmla="*/ 28 w 29"/>
                <a:gd name="T17" fmla="*/ 21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25">
                  <a:moveTo>
                    <a:pt x="28" y="21"/>
                  </a:moveTo>
                  <a:lnTo>
                    <a:pt x="29" y="25"/>
                  </a:lnTo>
                  <a:lnTo>
                    <a:pt x="15" y="16"/>
                  </a:lnTo>
                  <a:lnTo>
                    <a:pt x="6" y="9"/>
                  </a:lnTo>
                  <a:lnTo>
                    <a:pt x="0" y="2"/>
                  </a:lnTo>
                  <a:lnTo>
                    <a:pt x="3" y="0"/>
                  </a:lnTo>
                  <a:lnTo>
                    <a:pt x="11" y="4"/>
                  </a:lnTo>
                  <a:lnTo>
                    <a:pt x="25" y="14"/>
                  </a:lnTo>
                  <a:lnTo>
                    <a:pt x="28" y="21"/>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79" name="Freeform 178"/>
            <p:cNvSpPr>
              <a:spLocks/>
            </p:cNvSpPr>
            <p:nvPr/>
          </p:nvSpPr>
          <p:spPr bwMode="auto">
            <a:xfrm>
              <a:off x="9671773" y="4460146"/>
              <a:ext cx="29757" cy="26405"/>
            </a:xfrm>
            <a:custGeom>
              <a:avLst/>
              <a:gdLst>
                <a:gd name="T0" fmla="*/ 18 w 18"/>
                <a:gd name="T1" fmla="*/ 16 h 17"/>
                <a:gd name="T2" fmla="*/ 15 w 18"/>
                <a:gd name="T3" fmla="*/ 17 h 17"/>
                <a:gd name="T4" fmla="*/ 7 w 18"/>
                <a:gd name="T5" fmla="*/ 13 h 17"/>
                <a:gd name="T6" fmla="*/ 0 w 18"/>
                <a:gd name="T7" fmla="*/ 4 h 17"/>
                <a:gd name="T8" fmla="*/ 2 w 18"/>
                <a:gd name="T9" fmla="*/ 0 h 17"/>
                <a:gd name="T10" fmla="*/ 12 w 18"/>
                <a:gd name="T11" fmla="*/ 9 h 17"/>
                <a:gd name="T12" fmla="*/ 18 w 18"/>
                <a:gd name="T13" fmla="*/ 16 h 17"/>
              </a:gdLst>
              <a:ahLst/>
              <a:cxnLst>
                <a:cxn ang="0">
                  <a:pos x="T0" y="T1"/>
                </a:cxn>
                <a:cxn ang="0">
                  <a:pos x="T2" y="T3"/>
                </a:cxn>
                <a:cxn ang="0">
                  <a:pos x="T4" y="T5"/>
                </a:cxn>
                <a:cxn ang="0">
                  <a:pos x="T6" y="T7"/>
                </a:cxn>
                <a:cxn ang="0">
                  <a:pos x="T8" y="T9"/>
                </a:cxn>
                <a:cxn ang="0">
                  <a:pos x="T10" y="T11"/>
                </a:cxn>
                <a:cxn ang="0">
                  <a:pos x="T12" y="T13"/>
                </a:cxn>
              </a:cxnLst>
              <a:rect l="0" t="0" r="r" b="b"/>
              <a:pathLst>
                <a:path w="18" h="17">
                  <a:moveTo>
                    <a:pt x="18" y="16"/>
                  </a:moveTo>
                  <a:lnTo>
                    <a:pt x="15" y="17"/>
                  </a:lnTo>
                  <a:lnTo>
                    <a:pt x="7" y="13"/>
                  </a:lnTo>
                  <a:lnTo>
                    <a:pt x="0" y="4"/>
                  </a:lnTo>
                  <a:lnTo>
                    <a:pt x="2" y="0"/>
                  </a:lnTo>
                  <a:lnTo>
                    <a:pt x="12" y="9"/>
                  </a:lnTo>
                  <a:lnTo>
                    <a:pt x="18" y="16"/>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80" name="Freeform 179"/>
            <p:cNvSpPr>
              <a:spLocks/>
            </p:cNvSpPr>
            <p:nvPr/>
          </p:nvSpPr>
          <p:spPr bwMode="auto">
            <a:xfrm>
              <a:off x="7841742" y="3588768"/>
              <a:ext cx="262850" cy="475297"/>
            </a:xfrm>
            <a:custGeom>
              <a:avLst/>
              <a:gdLst>
                <a:gd name="T0" fmla="*/ 93 w 159"/>
                <a:gd name="T1" fmla="*/ 162 h 306"/>
                <a:gd name="T2" fmla="*/ 78 w 159"/>
                <a:gd name="T3" fmla="*/ 146 h 306"/>
                <a:gd name="T4" fmla="*/ 63 w 159"/>
                <a:gd name="T5" fmla="*/ 169 h 306"/>
                <a:gd name="T6" fmla="*/ 52 w 159"/>
                <a:gd name="T7" fmla="*/ 217 h 306"/>
                <a:gd name="T8" fmla="*/ 66 w 159"/>
                <a:gd name="T9" fmla="*/ 233 h 306"/>
                <a:gd name="T10" fmla="*/ 79 w 159"/>
                <a:gd name="T11" fmla="*/ 270 h 306"/>
                <a:gd name="T12" fmla="*/ 101 w 159"/>
                <a:gd name="T13" fmla="*/ 284 h 306"/>
                <a:gd name="T14" fmla="*/ 106 w 159"/>
                <a:gd name="T15" fmla="*/ 304 h 306"/>
                <a:gd name="T16" fmla="*/ 91 w 159"/>
                <a:gd name="T17" fmla="*/ 295 h 306"/>
                <a:gd name="T18" fmla="*/ 73 w 159"/>
                <a:gd name="T19" fmla="*/ 290 h 306"/>
                <a:gd name="T20" fmla="*/ 62 w 159"/>
                <a:gd name="T21" fmla="*/ 272 h 306"/>
                <a:gd name="T22" fmla="*/ 42 w 159"/>
                <a:gd name="T23" fmla="*/ 250 h 306"/>
                <a:gd name="T24" fmla="*/ 36 w 159"/>
                <a:gd name="T25" fmla="*/ 251 h 306"/>
                <a:gd name="T26" fmla="*/ 41 w 159"/>
                <a:gd name="T27" fmla="*/ 218 h 306"/>
                <a:gd name="T28" fmla="*/ 56 w 159"/>
                <a:gd name="T29" fmla="*/ 177 h 306"/>
                <a:gd name="T30" fmla="*/ 46 w 159"/>
                <a:gd name="T31" fmla="*/ 149 h 306"/>
                <a:gd name="T32" fmla="*/ 29 w 159"/>
                <a:gd name="T33" fmla="*/ 121 h 306"/>
                <a:gd name="T34" fmla="*/ 30 w 159"/>
                <a:gd name="T35" fmla="*/ 106 h 306"/>
                <a:gd name="T36" fmla="*/ 25 w 159"/>
                <a:gd name="T37" fmla="*/ 75 h 306"/>
                <a:gd name="T38" fmla="*/ 0 w 159"/>
                <a:gd name="T39" fmla="*/ 41 h 306"/>
                <a:gd name="T40" fmla="*/ 12 w 159"/>
                <a:gd name="T41" fmla="*/ 15 h 306"/>
                <a:gd name="T42" fmla="*/ 34 w 159"/>
                <a:gd name="T43" fmla="*/ 5 h 306"/>
                <a:gd name="T44" fmla="*/ 52 w 159"/>
                <a:gd name="T45" fmla="*/ 7 h 306"/>
                <a:gd name="T46" fmla="*/ 67 w 159"/>
                <a:gd name="T47" fmla="*/ 20 h 306"/>
                <a:gd name="T48" fmla="*/ 69 w 159"/>
                <a:gd name="T49" fmla="*/ 61 h 306"/>
                <a:gd name="T50" fmla="*/ 93 w 159"/>
                <a:gd name="T51" fmla="*/ 52 h 306"/>
                <a:gd name="T52" fmla="*/ 106 w 159"/>
                <a:gd name="T53" fmla="*/ 44 h 306"/>
                <a:gd name="T54" fmla="*/ 136 w 159"/>
                <a:gd name="T55" fmla="*/ 62 h 306"/>
                <a:gd name="T56" fmla="*/ 157 w 159"/>
                <a:gd name="T57" fmla="*/ 101 h 306"/>
                <a:gd name="T58" fmla="*/ 154 w 159"/>
                <a:gd name="T59" fmla="*/ 128 h 306"/>
                <a:gd name="T60" fmla="*/ 113 w 159"/>
                <a:gd name="T61" fmla="*/ 129 h 306"/>
                <a:gd name="T62" fmla="*/ 110 w 159"/>
                <a:gd name="T63" fmla="*/ 171 h 3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59" h="306">
                  <a:moveTo>
                    <a:pt x="110" y="171"/>
                  </a:moveTo>
                  <a:lnTo>
                    <a:pt x="93" y="162"/>
                  </a:lnTo>
                  <a:lnTo>
                    <a:pt x="78" y="162"/>
                  </a:lnTo>
                  <a:lnTo>
                    <a:pt x="78" y="146"/>
                  </a:lnTo>
                  <a:lnTo>
                    <a:pt x="62" y="146"/>
                  </a:lnTo>
                  <a:lnTo>
                    <a:pt x="63" y="169"/>
                  </a:lnTo>
                  <a:lnTo>
                    <a:pt x="56" y="199"/>
                  </a:lnTo>
                  <a:lnTo>
                    <a:pt x="52" y="217"/>
                  </a:lnTo>
                  <a:lnTo>
                    <a:pt x="54" y="233"/>
                  </a:lnTo>
                  <a:lnTo>
                    <a:pt x="66" y="233"/>
                  </a:lnTo>
                  <a:lnTo>
                    <a:pt x="75" y="252"/>
                  </a:lnTo>
                  <a:lnTo>
                    <a:pt x="79" y="270"/>
                  </a:lnTo>
                  <a:lnTo>
                    <a:pt x="90" y="282"/>
                  </a:lnTo>
                  <a:lnTo>
                    <a:pt x="101" y="284"/>
                  </a:lnTo>
                  <a:lnTo>
                    <a:pt x="111" y="295"/>
                  </a:lnTo>
                  <a:lnTo>
                    <a:pt x="106" y="304"/>
                  </a:lnTo>
                  <a:lnTo>
                    <a:pt x="93" y="306"/>
                  </a:lnTo>
                  <a:lnTo>
                    <a:pt x="91" y="295"/>
                  </a:lnTo>
                  <a:lnTo>
                    <a:pt x="76" y="286"/>
                  </a:lnTo>
                  <a:lnTo>
                    <a:pt x="73" y="290"/>
                  </a:lnTo>
                  <a:lnTo>
                    <a:pt x="66" y="282"/>
                  </a:lnTo>
                  <a:lnTo>
                    <a:pt x="62" y="272"/>
                  </a:lnTo>
                  <a:lnTo>
                    <a:pt x="51" y="260"/>
                  </a:lnTo>
                  <a:lnTo>
                    <a:pt x="42" y="250"/>
                  </a:lnTo>
                  <a:lnTo>
                    <a:pt x="40" y="263"/>
                  </a:lnTo>
                  <a:lnTo>
                    <a:pt x="36" y="251"/>
                  </a:lnTo>
                  <a:lnTo>
                    <a:pt x="37" y="238"/>
                  </a:lnTo>
                  <a:lnTo>
                    <a:pt x="41" y="218"/>
                  </a:lnTo>
                  <a:lnTo>
                    <a:pt x="48" y="197"/>
                  </a:lnTo>
                  <a:lnTo>
                    <a:pt x="56" y="177"/>
                  </a:lnTo>
                  <a:lnTo>
                    <a:pt x="47" y="158"/>
                  </a:lnTo>
                  <a:lnTo>
                    <a:pt x="46" y="149"/>
                  </a:lnTo>
                  <a:lnTo>
                    <a:pt x="43" y="137"/>
                  </a:lnTo>
                  <a:lnTo>
                    <a:pt x="29" y="121"/>
                  </a:lnTo>
                  <a:lnTo>
                    <a:pt x="24" y="110"/>
                  </a:lnTo>
                  <a:lnTo>
                    <a:pt x="30" y="106"/>
                  </a:lnTo>
                  <a:lnTo>
                    <a:pt x="34" y="88"/>
                  </a:lnTo>
                  <a:lnTo>
                    <a:pt x="25" y="75"/>
                  </a:lnTo>
                  <a:lnTo>
                    <a:pt x="11" y="60"/>
                  </a:lnTo>
                  <a:lnTo>
                    <a:pt x="0" y="41"/>
                  </a:lnTo>
                  <a:lnTo>
                    <a:pt x="7" y="37"/>
                  </a:lnTo>
                  <a:lnTo>
                    <a:pt x="12" y="15"/>
                  </a:lnTo>
                  <a:lnTo>
                    <a:pt x="25" y="14"/>
                  </a:lnTo>
                  <a:lnTo>
                    <a:pt x="34" y="5"/>
                  </a:lnTo>
                  <a:lnTo>
                    <a:pt x="43" y="0"/>
                  </a:lnTo>
                  <a:lnTo>
                    <a:pt x="52" y="7"/>
                  </a:lnTo>
                  <a:lnTo>
                    <a:pt x="55" y="19"/>
                  </a:lnTo>
                  <a:lnTo>
                    <a:pt x="67" y="20"/>
                  </a:lnTo>
                  <a:lnTo>
                    <a:pt x="66" y="42"/>
                  </a:lnTo>
                  <a:lnTo>
                    <a:pt x="69" y="61"/>
                  </a:lnTo>
                  <a:lnTo>
                    <a:pt x="87" y="48"/>
                  </a:lnTo>
                  <a:lnTo>
                    <a:pt x="93" y="52"/>
                  </a:lnTo>
                  <a:lnTo>
                    <a:pt x="103" y="51"/>
                  </a:lnTo>
                  <a:lnTo>
                    <a:pt x="106" y="44"/>
                  </a:lnTo>
                  <a:lnTo>
                    <a:pt x="120" y="45"/>
                  </a:lnTo>
                  <a:lnTo>
                    <a:pt x="136" y="62"/>
                  </a:lnTo>
                  <a:lnTo>
                    <a:pt x="140" y="83"/>
                  </a:lnTo>
                  <a:lnTo>
                    <a:pt x="157" y="101"/>
                  </a:lnTo>
                  <a:lnTo>
                    <a:pt x="159" y="119"/>
                  </a:lnTo>
                  <a:lnTo>
                    <a:pt x="154" y="128"/>
                  </a:lnTo>
                  <a:lnTo>
                    <a:pt x="136" y="125"/>
                  </a:lnTo>
                  <a:lnTo>
                    <a:pt x="113" y="129"/>
                  </a:lnTo>
                  <a:lnTo>
                    <a:pt x="103" y="146"/>
                  </a:lnTo>
                  <a:lnTo>
                    <a:pt x="110" y="171"/>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81" name="Freeform 180"/>
            <p:cNvSpPr>
              <a:spLocks/>
            </p:cNvSpPr>
            <p:nvPr/>
          </p:nvSpPr>
          <p:spPr bwMode="auto">
            <a:xfrm>
              <a:off x="6823406" y="2927078"/>
              <a:ext cx="228134" cy="136687"/>
            </a:xfrm>
            <a:custGeom>
              <a:avLst/>
              <a:gdLst>
                <a:gd name="T0" fmla="*/ 54 w 138"/>
                <a:gd name="T1" fmla="*/ 15 h 88"/>
                <a:gd name="T2" fmla="*/ 50 w 138"/>
                <a:gd name="T3" fmla="*/ 22 h 88"/>
                <a:gd name="T4" fmla="*/ 30 w 138"/>
                <a:gd name="T5" fmla="*/ 18 h 88"/>
                <a:gd name="T6" fmla="*/ 32 w 138"/>
                <a:gd name="T7" fmla="*/ 30 h 88"/>
                <a:gd name="T8" fmla="*/ 50 w 138"/>
                <a:gd name="T9" fmla="*/ 29 h 88"/>
                <a:gd name="T10" fmla="*/ 73 w 138"/>
                <a:gd name="T11" fmla="*/ 35 h 88"/>
                <a:gd name="T12" fmla="*/ 104 w 138"/>
                <a:gd name="T13" fmla="*/ 32 h 88"/>
                <a:gd name="T14" fmla="*/ 113 w 138"/>
                <a:gd name="T15" fmla="*/ 51 h 88"/>
                <a:gd name="T16" fmla="*/ 119 w 138"/>
                <a:gd name="T17" fmla="*/ 49 h 88"/>
                <a:gd name="T18" fmla="*/ 130 w 138"/>
                <a:gd name="T19" fmla="*/ 54 h 88"/>
                <a:gd name="T20" fmla="*/ 132 w 138"/>
                <a:gd name="T21" fmla="*/ 62 h 88"/>
                <a:gd name="T22" fmla="*/ 138 w 138"/>
                <a:gd name="T23" fmla="*/ 74 h 88"/>
                <a:gd name="T24" fmla="*/ 120 w 138"/>
                <a:gd name="T25" fmla="*/ 74 h 88"/>
                <a:gd name="T26" fmla="*/ 108 w 138"/>
                <a:gd name="T27" fmla="*/ 72 h 88"/>
                <a:gd name="T28" fmla="*/ 99 w 138"/>
                <a:gd name="T29" fmla="*/ 81 h 88"/>
                <a:gd name="T30" fmla="*/ 92 w 138"/>
                <a:gd name="T31" fmla="*/ 83 h 88"/>
                <a:gd name="T32" fmla="*/ 88 w 138"/>
                <a:gd name="T33" fmla="*/ 88 h 88"/>
                <a:gd name="T34" fmla="*/ 79 w 138"/>
                <a:gd name="T35" fmla="*/ 81 h 88"/>
                <a:gd name="T36" fmla="*/ 76 w 138"/>
                <a:gd name="T37" fmla="*/ 64 h 88"/>
                <a:gd name="T38" fmla="*/ 71 w 138"/>
                <a:gd name="T39" fmla="*/ 63 h 88"/>
                <a:gd name="T40" fmla="*/ 71 w 138"/>
                <a:gd name="T41" fmla="*/ 56 h 88"/>
                <a:gd name="T42" fmla="*/ 60 w 138"/>
                <a:gd name="T43" fmla="*/ 51 h 88"/>
                <a:gd name="T44" fmla="*/ 55 w 138"/>
                <a:gd name="T45" fmla="*/ 59 h 88"/>
                <a:gd name="T46" fmla="*/ 55 w 138"/>
                <a:gd name="T47" fmla="*/ 67 h 88"/>
                <a:gd name="T48" fmla="*/ 53 w 138"/>
                <a:gd name="T49" fmla="*/ 70 h 88"/>
                <a:gd name="T50" fmla="*/ 43 w 138"/>
                <a:gd name="T51" fmla="*/ 70 h 88"/>
                <a:gd name="T52" fmla="*/ 40 w 138"/>
                <a:gd name="T53" fmla="*/ 79 h 88"/>
                <a:gd name="T54" fmla="*/ 33 w 138"/>
                <a:gd name="T55" fmla="*/ 75 h 88"/>
                <a:gd name="T56" fmla="*/ 22 w 138"/>
                <a:gd name="T57" fmla="*/ 82 h 88"/>
                <a:gd name="T58" fmla="*/ 16 w 138"/>
                <a:gd name="T59" fmla="*/ 79 h 88"/>
                <a:gd name="T60" fmla="*/ 21 w 138"/>
                <a:gd name="T61" fmla="*/ 58 h 88"/>
                <a:gd name="T62" fmla="*/ 13 w 138"/>
                <a:gd name="T63" fmla="*/ 43 h 88"/>
                <a:gd name="T64" fmla="*/ 0 w 138"/>
                <a:gd name="T65" fmla="*/ 38 h 88"/>
                <a:gd name="T66" fmla="*/ 2 w 138"/>
                <a:gd name="T67" fmla="*/ 29 h 88"/>
                <a:gd name="T68" fmla="*/ 16 w 138"/>
                <a:gd name="T69" fmla="*/ 30 h 88"/>
                <a:gd name="T70" fmla="*/ 21 w 138"/>
                <a:gd name="T71" fmla="*/ 19 h 88"/>
                <a:gd name="T72" fmla="*/ 23 w 138"/>
                <a:gd name="T73" fmla="*/ 5 h 88"/>
                <a:gd name="T74" fmla="*/ 44 w 138"/>
                <a:gd name="T75" fmla="*/ 0 h 88"/>
                <a:gd name="T76" fmla="*/ 43 w 138"/>
                <a:gd name="T77" fmla="*/ 10 h 88"/>
                <a:gd name="T78" fmla="*/ 47 w 138"/>
                <a:gd name="T79" fmla="*/ 16 h 88"/>
                <a:gd name="T80" fmla="*/ 54 w 138"/>
                <a:gd name="T81" fmla="*/ 15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38" h="88">
                  <a:moveTo>
                    <a:pt x="54" y="15"/>
                  </a:moveTo>
                  <a:lnTo>
                    <a:pt x="50" y="22"/>
                  </a:lnTo>
                  <a:lnTo>
                    <a:pt x="30" y="18"/>
                  </a:lnTo>
                  <a:lnTo>
                    <a:pt x="32" y="30"/>
                  </a:lnTo>
                  <a:lnTo>
                    <a:pt x="50" y="29"/>
                  </a:lnTo>
                  <a:lnTo>
                    <a:pt x="73" y="35"/>
                  </a:lnTo>
                  <a:lnTo>
                    <a:pt x="104" y="32"/>
                  </a:lnTo>
                  <a:lnTo>
                    <a:pt x="113" y="51"/>
                  </a:lnTo>
                  <a:lnTo>
                    <a:pt x="119" y="49"/>
                  </a:lnTo>
                  <a:lnTo>
                    <a:pt x="130" y="54"/>
                  </a:lnTo>
                  <a:lnTo>
                    <a:pt x="132" y="62"/>
                  </a:lnTo>
                  <a:lnTo>
                    <a:pt x="138" y="74"/>
                  </a:lnTo>
                  <a:lnTo>
                    <a:pt x="120" y="74"/>
                  </a:lnTo>
                  <a:lnTo>
                    <a:pt x="108" y="72"/>
                  </a:lnTo>
                  <a:lnTo>
                    <a:pt x="99" y="81"/>
                  </a:lnTo>
                  <a:lnTo>
                    <a:pt x="92" y="83"/>
                  </a:lnTo>
                  <a:lnTo>
                    <a:pt x="88" y="88"/>
                  </a:lnTo>
                  <a:lnTo>
                    <a:pt x="79" y="81"/>
                  </a:lnTo>
                  <a:lnTo>
                    <a:pt x="76" y="64"/>
                  </a:lnTo>
                  <a:lnTo>
                    <a:pt x="71" y="63"/>
                  </a:lnTo>
                  <a:lnTo>
                    <a:pt x="71" y="56"/>
                  </a:lnTo>
                  <a:lnTo>
                    <a:pt x="60" y="51"/>
                  </a:lnTo>
                  <a:lnTo>
                    <a:pt x="55" y="59"/>
                  </a:lnTo>
                  <a:lnTo>
                    <a:pt x="55" y="67"/>
                  </a:lnTo>
                  <a:lnTo>
                    <a:pt x="53" y="70"/>
                  </a:lnTo>
                  <a:lnTo>
                    <a:pt x="43" y="70"/>
                  </a:lnTo>
                  <a:lnTo>
                    <a:pt x="40" y="79"/>
                  </a:lnTo>
                  <a:lnTo>
                    <a:pt x="33" y="75"/>
                  </a:lnTo>
                  <a:lnTo>
                    <a:pt x="22" y="82"/>
                  </a:lnTo>
                  <a:lnTo>
                    <a:pt x="16" y="79"/>
                  </a:lnTo>
                  <a:lnTo>
                    <a:pt x="21" y="58"/>
                  </a:lnTo>
                  <a:lnTo>
                    <a:pt x="13" y="43"/>
                  </a:lnTo>
                  <a:lnTo>
                    <a:pt x="0" y="38"/>
                  </a:lnTo>
                  <a:lnTo>
                    <a:pt x="2" y="29"/>
                  </a:lnTo>
                  <a:lnTo>
                    <a:pt x="16" y="30"/>
                  </a:lnTo>
                  <a:lnTo>
                    <a:pt x="21" y="19"/>
                  </a:lnTo>
                  <a:lnTo>
                    <a:pt x="23" y="5"/>
                  </a:lnTo>
                  <a:lnTo>
                    <a:pt x="44" y="0"/>
                  </a:lnTo>
                  <a:lnTo>
                    <a:pt x="43" y="10"/>
                  </a:lnTo>
                  <a:lnTo>
                    <a:pt x="47" y="16"/>
                  </a:lnTo>
                  <a:lnTo>
                    <a:pt x="54" y="1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82" name="Freeform 181"/>
            <p:cNvSpPr>
              <a:spLocks/>
            </p:cNvSpPr>
            <p:nvPr/>
          </p:nvSpPr>
          <p:spPr bwMode="auto">
            <a:xfrm>
              <a:off x="6383671" y="2871160"/>
              <a:ext cx="428164" cy="239203"/>
            </a:xfrm>
            <a:custGeom>
              <a:avLst/>
              <a:gdLst>
                <a:gd name="T0" fmla="*/ 176 w 259"/>
                <a:gd name="T1" fmla="*/ 146 h 154"/>
                <a:gd name="T2" fmla="*/ 170 w 259"/>
                <a:gd name="T3" fmla="*/ 129 h 154"/>
                <a:gd name="T4" fmla="*/ 157 w 259"/>
                <a:gd name="T5" fmla="*/ 128 h 154"/>
                <a:gd name="T6" fmla="*/ 134 w 259"/>
                <a:gd name="T7" fmla="*/ 110 h 154"/>
                <a:gd name="T8" fmla="*/ 120 w 259"/>
                <a:gd name="T9" fmla="*/ 107 h 154"/>
                <a:gd name="T10" fmla="*/ 99 w 259"/>
                <a:gd name="T11" fmla="*/ 97 h 154"/>
                <a:gd name="T12" fmla="*/ 86 w 259"/>
                <a:gd name="T13" fmla="*/ 95 h 154"/>
                <a:gd name="T14" fmla="*/ 79 w 259"/>
                <a:gd name="T15" fmla="*/ 99 h 154"/>
                <a:gd name="T16" fmla="*/ 68 w 259"/>
                <a:gd name="T17" fmla="*/ 98 h 154"/>
                <a:gd name="T18" fmla="*/ 58 w 259"/>
                <a:gd name="T19" fmla="*/ 110 h 154"/>
                <a:gd name="T20" fmla="*/ 44 w 259"/>
                <a:gd name="T21" fmla="*/ 114 h 154"/>
                <a:gd name="T22" fmla="*/ 38 w 259"/>
                <a:gd name="T23" fmla="*/ 100 h 154"/>
                <a:gd name="T24" fmla="*/ 36 w 259"/>
                <a:gd name="T25" fmla="*/ 78 h 154"/>
                <a:gd name="T26" fmla="*/ 21 w 259"/>
                <a:gd name="T27" fmla="*/ 71 h 154"/>
                <a:gd name="T28" fmla="*/ 23 w 259"/>
                <a:gd name="T29" fmla="*/ 57 h 154"/>
                <a:gd name="T30" fmla="*/ 11 w 259"/>
                <a:gd name="T31" fmla="*/ 56 h 154"/>
                <a:gd name="T32" fmla="*/ 11 w 259"/>
                <a:gd name="T33" fmla="*/ 38 h 154"/>
                <a:gd name="T34" fmla="*/ 28 w 259"/>
                <a:gd name="T35" fmla="*/ 43 h 154"/>
                <a:gd name="T36" fmla="*/ 41 w 259"/>
                <a:gd name="T37" fmla="*/ 37 h 154"/>
                <a:gd name="T38" fmla="*/ 27 w 259"/>
                <a:gd name="T39" fmla="*/ 25 h 154"/>
                <a:gd name="T40" fmla="*/ 19 w 259"/>
                <a:gd name="T41" fmla="*/ 13 h 154"/>
                <a:gd name="T42" fmla="*/ 7 w 259"/>
                <a:gd name="T43" fmla="*/ 18 h 154"/>
                <a:gd name="T44" fmla="*/ 8 w 259"/>
                <a:gd name="T45" fmla="*/ 33 h 154"/>
                <a:gd name="T46" fmla="*/ 0 w 259"/>
                <a:gd name="T47" fmla="*/ 20 h 154"/>
                <a:gd name="T48" fmla="*/ 6 w 259"/>
                <a:gd name="T49" fmla="*/ 13 h 154"/>
                <a:gd name="T50" fmla="*/ 24 w 259"/>
                <a:gd name="T51" fmla="*/ 9 h 154"/>
                <a:gd name="T52" fmla="*/ 37 w 259"/>
                <a:gd name="T53" fmla="*/ 14 h 154"/>
                <a:gd name="T54" fmla="*/ 52 w 259"/>
                <a:gd name="T55" fmla="*/ 30 h 154"/>
                <a:gd name="T56" fmla="*/ 61 w 259"/>
                <a:gd name="T57" fmla="*/ 29 h 154"/>
                <a:gd name="T58" fmla="*/ 80 w 259"/>
                <a:gd name="T59" fmla="*/ 29 h 154"/>
                <a:gd name="T60" fmla="*/ 74 w 259"/>
                <a:gd name="T61" fmla="*/ 19 h 154"/>
                <a:gd name="T62" fmla="*/ 87 w 259"/>
                <a:gd name="T63" fmla="*/ 12 h 154"/>
                <a:gd name="T64" fmla="*/ 98 w 259"/>
                <a:gd name="T65" fmla="*/ 0 h 154"/>
                <a:gd name="T66" fmla="*/ 123 w 259"/>
                <a:gd name="T67" fmla="*/ 11 h 154"/>
                <a:gd name="T68" fmla="*/ 129 w 259"/>
                <a:gd name="T69" fmla="*/ 27 h 154"/>
                <a:gd name="T70" fmla="*/ 137 w 259"/>
                <a:gd name="T71" fmla="*/ 31 h 154"/>
                <a:gd name="T72" fmla="*/ 155 w 259"/>
                <a:gd name="T73" fmla="*/ 30 h 154"/>
                <a:gd name="T74" fmla="*/ 161 w 259"/>
                <a:gd name="T75" fmla="*/ 34 h 154"/>
                <a:gd name="T76" fmla="*/ 175 w 259"/>
                <a:gd name="T77" fmla="*/ 55 h 154"/>
                <a:gd name="T78" fmla="*/ 198 w 259"/>
                <a:gd name="T79" fmla="*/ 69 h 154"/>
                <a:gd name="T80" fmla="*/ 211 w 259"/>
                <a:gd name="T81" fmla="*/ 79 h 154"/>
                <a:gd name="T82" fmla="*/ 231 w 259"/>
                <a:gd name="T83" fmla="*/ 89 h 154"/>
                <a:gd name="T84" fmla="*/ 256 w 259"/>
                <a:gd name="T85" fmla="*/ 98 h 154"/>
                <a:gd name="T86" fmla="*/ 259 w 259"/>
                <a:gd name="T87" fmla="*/ 111 h 154"/>
                <a:gd name="T88" fmla="*/ 254 w 259"/>
                <a:gd name="T89" fmla="*/ 110 h 154"/>
                <a:gd name="T90" fmla="*/ 244 w 259"/>
                <a:gd name="T91" fmla="*/ 105 h 154"/>
                <a:gd name="T92" fmla="*/ 243 w 259"/>
                <a:gd name="T93" fmla="*/ 112 h 154"/>
                <a:gd name="T94" fmla="*/ 230 w 259"/>
                <a:gd name="T95" fmla="*/ 116 h 154"/>
                <a:gd name="T96" fmla="*/ 230 w 259"/>
                <a:gd name="T97" fmla="*/ 133 h 154"/>
                <a:gd name="T98" fmla="*/ 222 w 259"/>
                <a:gd name="T99" fmla="*/ 139 h 154"/>
                <a:gd name="T100" fmla="*/ 209 w 259"/>
                <a:gd name="T101" fmla="*/ 142 h 154"/>
                <a:gd name="T102" fmla="*/ 207 w 259"/>
                <a:gd name="T103" fmla="*/ 151 h 154"/>
                <a:gd name="T104" fmla="*/ 195 w 259"/>
                <a:gd name="T105" fmla="*/ 154 h 154"/>
                <a:gd name="T106" fmla="*/ 176 w 259"/>
                <a:gd name="T107" fmla="*/ 146 h 1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59" h="154">
                  <a:moveTo>
                    <a:pt x="176" y="146"/>
                  </a:moveTo>
                  <a:lnTo>
                    <a:pt x="170" y="129"/>
                  </a:lnTo>
                  <a:lnTo>
                    <a:pt x="157" y="128"/>
                  </a:lnTo>
                  <a:lnTo>
                    <a:pt x="134" y="110"/>
                  </a:lnTo>
                  <a:lnTo>
                    <a:pt x="120" y="107"/>
                  </a:lnTo>
                  <a:lnTo>
                    <a:pt x="99" y="97"/>
                  </a:lnTo>
                  <a:lnTo>
                    <a:pt x="86" y="95"/>
                  </a:lnTo>
                  <a:lnTo>
                    <a:pt x="79" y="99"/>
                  </a:lnTo>
                  <a:lnTo>
                    <a:pt x="68" y="98"/>
                  </a:lnTo>
                  <a:lnTo>
                    <a:pt x="58" y="110"/>
                  </a:lnTo>
                  <a:lnTo>
                    <a:pt x="44" y="114"/>
                  </a:lnTo>
                  <a:lnTo>
                    <a:pt x="38" y="100"/>
                  </a:lnTo>
                  <a:lnTo>
                    <a:pt x="36" y="78"/>
                  </a:lnTo>
                  <a:lnTo>
                    <a:pt x="21" y="71"/>
                  </a:lnTo>
                  <a:lnTo>
                    <a:pt x="23" y="57"/>
                  </a:lnTo>
                  <a:lnTo>
                    <a:pt x="11" y="56"/>
                  </a:lnTo>
                  <a:lnTo>
                    <a:pt x="11" y="38"/>
                  </a:lnTo>
                  <a:lnTo>
                    <a:pt x="28" y="43"/>
                  </a:lnTo>
                  <a:lnTo>
                    <a:pt x="41" y="37"/>
                  </a:lnTo>
                  <a:lnTo>
                    <a:pt x="27" y="25"/>
                  </a:lnTo>
                  <a:lnTo>
                    <a:pt x="19" y="13"/>
                  </a:lnTo>
                  <a:lnTo>
                    <a:pt x="7" y="18"/>
                  </a:lnTo>
                  <a:lnTo>
                    <a:pt x="8" y="33"/>
                  </a:lnTo>
                  <a:lnTo>
                    <a:pt x="0" y="20"/>
                  </a:lnTo>
                  <a:lnTo>
                    <a:pt x="6" y="13"/>
                  </a:lnTo>
                  <a:lnTo>
                    <a:pt x="24" y="9"/>
                  </a:lnTo>
                  <a:lnTo>
                    <a:pt x="37" y="14"/>
                  </a:lnTo>
                  <a:lnTo>
                    <a:pt x="52" y="30"/>
                  </a:lnTo>
                  <a:lnTo>
                    <a:pt x="61" y="29"/>
                  </a:lnTo>
                  <a:lnTo>
                    <a:pt x="80" y="29"/>
                  </a:lnTo>
                  <a:lnTo>
                    <a:pt x="74" y="19"/>
                  </a:lnTo>
                  <a:lnTo>
                    <a:pt x="87" y="12"/>
                  </a:lnTo>
                  <a:lnTo>
                    <a:pt x="98" y="0"/>
                  </a:lnTo>
                  <a:lnTo>
                    <a:pt x="123" y="11"/>
                  </a:lnTo>
                  <a:lnTo>
                    <a:pt x="129" y="27"/>
                  </a:lnTo>
                  <a:lnTo>
                    <a:pt x="137" y="31"/>
                  </a:lnTo>
                  <a:lnTo>
                    <a:pt x="155" y="30"/>
                  </a:lnTo>
                  <a:lnTo>
                    <a:pt x="161" y="34"/>
                  </a:lnTo>
                  <a:lnTo>
                    <a:pt x="175" y="55"/>
                  </a:lnTo>
                  <a:lnTo>
                    <a:pt x="198" y="69"/>
                  </a:lnTo>
                  <a:lnTo>
                    <a:pt x="211" y="79"/>
                  </a:lnTo>
                  <a:lnTo>
                    <a:pt x="231" y="89"/>
                  </a:lnTo>
                  <a:lnTo>
                    <a:pt x="256" y="98"/>
                  </a:lnTo>
                  <a:lnTo>
                    <a:pt x="259" y="111"/>
                  </a:lnTo>
                  <a:lnTo>
                    <a:pt x="254" y="110"/>
                  </a:lnTo>
                  <a:lnTo>
                    <a:pt x="244" y="105"/>
                  </a:lnTo>
                  <a:lnTo>
                    <a:pt x="243" y="112"/>
                  </a:lnTo>
                  <a:lnTo>
                    <a:pt x="230" y="116"/>
                  </a:lnTo>
                  <a:lnTo>
                    <a:pt x="230" y="133"/>
                  </a:lnTo>
                  <a:lnTo>
                    <a:pt x="222" y="139"/>
                  </a:lnTo>
                  <a:lnTo>
                    <a:pt x="209" y="142"/>
                  </a:lnTo>
                  <a:lnTo>
                    <a:pt x="207" y="151"/>
                  </a:lnTo>
                  <a:lnTo>
                    <a:pt x="195" y="154"/>
                  </a:lnTo>
                  <a:lnTo>
                    <a:pt x="176" y="146"/>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83" name="Freeform 182"/>
            <p:cNvSpPr>
              <a:spLocks/>
            </p:cNvSpPr>
            <p:nvPr/>
          </p:nvSpPr>
          <p:spPr bwMode="auto">
            <a:xfrm>
              <a:off x="8711296" y="4514510"/>
              <a:ext cx="72738" cy="35725"/>
            </a:xfrm>
            <a:custGeom>
              <a:avLst/>
              <a:gdLst>
                <a:gd name="T0" fmla="*/ 0 w 44"/>
                <a:gd name="T1" fmla="*/ 13 h 23"/>
                <a:gd name="T2" fmla="*/ 2 w 44"/>
                <a:gd name="T3" fmla="*/ 8 h 23"/>
                <a:gd name="T4" fmla="*/ 19 w 44"/>
                <a:gd name="T5" fmla="*/ 4 h 23"/>
                <a:gd name="T6" fmla="*/ 32 w 44"/>
                <a:gd name="T7" fmla="*/ 3 h 23"/>
                <a:gd name="T8" fmla="*/ 37 w 44"/>
                <a:gd name="T9" fmla="*/ 0 h 23"/>
                <a:gd name="T10" fmla="*/ 44 w 44"/>
                <a:gd name="T11" fmla="*/ 3 h 23"/>
                <a:gd name="T12" fmla="*/ 37 w 44"/>
                <a:gd name="T13" fmla="*/ 9 h 23"/>
                <a:gd name="T14" fmla="*/ 17 w 44"/>
                <a:gd name="T15" fmla="*/ 18 h 23"/>
                <a:gd name="T16" fmla="*/ 1 w 44"/>
                <a:gd name="T17" fmla="*/ 23 h 23"/>
                <a:gd name="T18" fmla="*/ 1 w 44"/>
                <a:gd name="T19" fmla="*/ 17 h 23"/>
                <a:gd name="T20" fmla="*/ 0 w 44"/>
                <a:gd name="T21" fmla="*/ 13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4" h="23">
                  <a:moveTo>
                    <a:pt x="0" y="13"/>
                  </a:moveTo>
                  <a:lnTo>
                    <a:pt x="2" y="8"/>
                  </a:lnTo>
                  <a:lnTo>
                    <a:pt x="19" y="4"/>
                  </a:lnTo>
                  <a:lnTo>
                    <a:pt x="32" y="3"/>
                  </a:lnTo>
                  <a:lnTo>
                    <a:pt x="37" y="0"/>
                  </a:lnTo>
                  <a:lnTo>
                    <a:pt x="44" y="3"/>
                  </a:lnTo>
                  <a:lnTo>
                    <a:pt x="37" y="9"/>
                  </a:lnTo>
                  <a:lnTo>
                    <a:pt x="17" y="18"/>
                  </a:lnTo>
                  <a:lnTo>
                    <a:pt x="1" y="23"/>
                  </a:lnTo>
                  <a:lnTo>
                    <a:pt x="1" y="17"/>
                  </a:lnTo>
                  <a:lnTo>
                    <a:pt x="0" y="13"/>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84" name="Freeform 183"/>
            <p:cNvSpPr>
              <a:spLocks/>
            </p:cNvSpPr>
            <p:nvPr/>
          </p:nvSpPr>
          <p:spPr bwMode="auto">
            <a:xfrm>
              <a:off x="8486470" y="3431886"/>
              <a:ext cx="41329" cy="107175"/>
            </a:xfrm>
            <a:custGeom>
              <a:avLst/>
              <a:gdLst>
                <a:gd name="T0" fmla="*/ 25 w 25"/>
                <a:gd name="T1" fmla="*/ 19 h 69"/>
                <a:gd name="T2" fmla="*/ 22 w 25"/>
                <a:gd name="T3" fmla="*/ 52 h 69"/>
                <a:gd name="T4" fmla="*/ 19 w 25"/>
                <a:gd name="T5" fmla="*/ 69 h 69"/>
                <a:gd name="T6" fmla="*/ 5 w 25"/>
                <a:gd name="T7" fmla="*/ 51 h 69"/>
                <a:gd name="T8" fmla="*/ 0 w 25"/>
                <a:gd name="T9" fmla="*/ 36 h 69"/>
                <a:gd name="T10" fmla="*/ 5 w 25"/>
                <a:gd name="T11" fmla="*/ 16 h 69"/>
                <a:gd name="T12" fmla="*/ 15 w 25"/>
                <a:gd name="T13" fmla="*/ 0 h 69"/>
                <a:gd name="T14" fmla="*/ 25 w 25"/>
                <a:gd name="T15" fmla="*/ 6 h 69"/>
                <a:gd name="T16" fmla="*/ 25 w 25"/>
                <a:gd name="T17" fmla="*/ 19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 h="69">
                  <a:moveTo>
                    <a:pt x="25" y="19"/>
                  </a:moveTo>
                  <a:lnTo>
                    <a:pt x="22" y="52"/>
                  </a:lnTo>
                  <a:lnTo>
                    <a:pt x="19" y="69"/>
                  </a:lnTo>
                  <a:lnTo>
                    <a:pt x="5" y="51"/>
                  </a:lnTo>
                  <a:lnTo>
                    <a:pt x="0" y="36"/>
                  </a:lnTo>
                  <a:lnTo>
                    <a:pt x="5" y="16"/>
                  </a:lnTo>
                  <a:lnTo>
                    <a:pt x="15" y="0"/>
                  </a:lnTo>
                  <a:lnTo>
                    <a:pt x="25" y="6"/>
                  </a:lnTo>
                  <a:lnTo>
                    <a:pt x="25" y="1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85" name="Freeform 211"/>
            <p:cNvSpPr>
              <a:spLocks/>
            </p:cNvSpPr>
            <p:nvPr/>
          </p:nvSpPr>
          <p:spPr bwMode="auto">
            <a:xfrm>
              <a:off x="6451450" y="2781071"/>
              <a:ext cx="512475" cy="268715"/>
            </a:xfrm>
            <a:custGeom>
              <a:avLst/>
              <a:gdLst>
                <a:gd name="T0" fmla="*/ 218 w 310"/>
                <a:gd name="T1" fmla="*/ 169 h 173"/>
                <a:gd name="T2" fmla="*/ 215 w 310"/>
                <a:gd name="T3" fmla="*/ 156 h 173"/>
                <a:gd name="T4" fmla="*/ 190 w 310"/>
                <a:gd name="T5" fmla="*/ 147 h 173"/>
                <a:gd name="T6" fmla="*/ 170 w 310"/>
                <a:gd name="T7" fmla="*/ 137 h 173"/>
                <a:gd name="T8" fmla="*/ 157 w 310"/>
                <a:gd name="T9" fmla="*/ 127 h 173"/>
                <a:gd name="T10" fmla="*/ 134 w 310"/>
                <a:gd name="T11" fmla="*/ 113 h 173"/>
                <a:gd name="T12" fmla="*/ 120 w 310"/>
                <a:gd name="T13" fmla="*/ 92 h 173"/>
                <a:gd name="T14" fmla="*/ 114 w 310"/>
                <a:gd name="T15" fmla="*/ 88 h 173"/>
                <a:gd name="T16" fmla="*/ 96 w 310"/>
                <a:gd name="T17" fmla="*/ 89 h 173"/>
                <a:gd name="T18" fmla="*/ 88 w 310"/>
                <a:gd name="T19" fmla="*/ 85 h 173"/>
                <a:gd name="T20" fmla="*/ 82 w 310"/>
                <a:gd name="T21" fmla="*/ 69 h 173"/>
                <a:gd name="T22" fmla="*/ 57 w 310"/>
                <a:gd name="T23" fmla="*/ 58 h 173"/>
                <a:gd name="T24" fmla="*/ 46 w 310"/>
                <a:gd name="T25" fmla="*/ 70 h 173"/>
                <a:gd name="T26" fmla="*/ 33 w 310"/>
                <a:gd name="T27" fmla="*/ 77 h 173"/>
                <a:gd name="T28" fmla="*/ 39 w 310"/>
                <a:gd name="T29" fmla="*/ 87 h 173"/>
                <a:gd name="T30" fmla="*/ 20 w 310"/>
                <a:gd name="T31" fmla="*/ 87 h 173"/>
                <a:gd name="T32" fmla="*/ 0 w 310"/>
                <a:gd name="T33" fmla="*/ 12 h 173"/>
                <a:gd name="T34" fmla="*/ 39 w 310"/>
                <a:gd name="T35" fmla="*/ 0 h 173"/>
                <a:gd name="T36" fmla="*/ 43 w 310"/>
                <a:gd name="T37" fmla="*/ 2 h 173"/>
                <a:gd name="T38" fmla="*/ 73 w 310"/>
                <a:gd name="T39" fmla="*/ 16 h 173"/>
                <a:gd name="T40" fmla="*/ 88 w 310"/>
                <a:gd name="T41" fmla="*/ 24 h 173"/>
                <a:gd name="T42" fmla="*/ 109 w 310"/>
                <a:gd name="T43" fmla="*/ 42 h 173"/>
                <a:gd name="T44" fmla="*/ 128 w 310"/>
                <a:gd name="T45" fmla="*/ 39 h 173"/>
                <a:gd name="T46" fmla="*/ 156 w 310"/>
                <a:gd name="T47" fmla="*/ 38 h 173"/>
                <a:gd name="T48" fmla="*/ 180 w 310"/>
                <a:gd name="T49" fmla="*/ 53 h 173"/>
                <a:gd name="T50" fmla="*/ 185 w 310"/>
                <a:gd name="T51" fmla="*/ 73 h 173"/>
                <a:gd name="T52" fmla="*/ 193 w 310"/>
                <a:gd name="T53" fmla="*/ 74 h 173"/>
                <a:gd name="T54" fmla="*/ 201 w 310"/>
                <a:gd name="T55" fmla="*/ 90 h 173"/>
                <a:gd name="T56" fmla="*/ 223 w 310"/>
                <a:gd name="T57" fmla="*/ 91 h 173"/>
                <a:gd name="T58" fmla="*/ 230 w 310"/>
                <a:gd name="T59" fmla="*/ 101 h 173"/>
                <a:gd name="T60" fmla="*/ 236 w 310"/>
                <a:gd name="T61" fmla="*/ 101 h 173"/>
                <a:gd name="T62" fmla="*/ 240 w 310"/>
                <a:gd name="T63" fmla="*/ 86 h 173"/>
                <a:gd name="T64" fmla="*/ 257 w 310"/>
                <a:gd name="T65" fmla="*/ 72 h 173"/>
                <a:gd name="T66" fmla="*/ 266 w 310"/>
                <a:gd name="T67" fmla="*/ 68 h 173"/>
                <a:gd name="T68" fmla="*/ 271 w 310"/>
                <a:gd name="T69" fmla="*/ 70 h 173"/>
                <a:gd name="T70" fmla="*/ 261 w 310"/>
                <a:gd name="T71" fmla="*/ 83 h 173"/>
                <a:gd name="T72" fmla="*/ 276 w 310"/>
                <a:gd name="T73" fmla="*/ 91 h 173"/>
                <a:gd name="T74" fmla="*/ 286 w 310"/>
                <a:gd name="T75" fmla="*/ 86 h 173"/>
                <a:gd name="T76" fmla="*/ 310 w 310"/>
                <a:gd name="T77" fmla="*/ 96 h 173"/>
                <a:gd name="T78" fmla="*/ 292 w 310"/>
                <a:gd name="T79" fmla="*/ 111 h 173"/>
                <a:gd name="T80" fmla="*/ 279 w 310"/>
                <a:gd name="T81" fmla="*/ 109 h 173"/>
                <a:gd name="T82" fmla="*/ 272 w 310"/>
                <a:gd name="T83" fmla="*/ 110 h 173"/>
                <a:gd name="T84" fmla="*/ 268 w 310"/>
                <a:gd name="T85" fmla="*/ 104 h 173"/>
                <a:gd name="T86" fmla="*/ 269 w 310"/>
                <a:gd name="T87" fmla="*/ 94 h 173"/>
                <a:gd name="T88" fmla="*/ 248 w 310"/>
                <a:gd name="T89" fmla="*/ 99 h 173"/>
                <a:gd name="T90" fmla="*/ 246 w 310"/>
                <a:gd name="T91" fmla="*/ 113 h 173"/>
                <a:gd name="T92" fmla="*/ 241 w 310"/>
                <a:gd name="T93" fmla="*/ 124 h 173"/>
                <a:gd name="T94" fmla="*/ 227 w 310"/>
                <a:gd name="T95" fmla="*/ 123 h 173"/>
                <a:gd name="T96" fmla="*/ 225 w 310"/>
                <a:gd name="T97" fmla="*/ 132 h 173"/>
                <a:gd name="T98" fmla="*/ 238 w 310"/>
                <a:gd name="T99" fmla="*/ 137 h 173"/>
                <a:gd name="T100" fmla="*/ 246 w 310"/>
                <a:gd name="T101" fmla="*/ 152 h 173"/>
                <a:gd name="T102" fmla="*/ 241 w 310"/>
                <a:gd name="T103" fmla="*/ 173 h 173"/>
                <a:gd name="T104" fmla="*/ 228 w 310"/>
                <a:gd name="T105" fmla="*/ 169 h 173"/>
                <a:gd name="T106" fmla="*/ 218 w 310"/>
                <a:gd name="T107" fmla="*/ 169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10" h="173">
                  <a:moveTo>
                    <a:pt x="218" y="169"/>
                  </a:moveTo>
                  <a:lnTo>
                    <a:pt x="215" y="156"/>
                  </a:lnTo>
                  <a:lnTo>
                    <a:pt x="190" y="147"/>
                  </a:lnTo>
                  <a:lnTo>
                    <a:pt x="170" y="137"/>
                  </a:lnTo>
                  <a:lnTo>
                    <a:pt x="157" y="127"/>
                  </a:lnTo>
                  <a:lnTo>
                    <a:pt x="134" y="113"/>
                  </a:lnTo>
                  <a:lnTo>
                    <a:pt x="120" y="92"/>
                  </a:lnTo>
                  <a:lnTo>
                    <a:pt x="114" y="88"/>
                  </a:lnTo>
                  <a:lnTo>
                    <a:pt x="96" y="89"/>
                  </a:lnTo>
                  <a:lnTo>
                    <a:pt x="88" y="85"/>
                  </a:lnTo>
                  <a:lnTo>
                    <a:pt x="82" y="69"/>
                  </a:lnTo>
                  <a:lnTo>
                    <a:pt x="57" y="58"/>
                  </a:lnTo>
                  <a:lnTo>
                    <a:pt x="46" y="70"/>
                  </a:lnTo>
                  <a:lnTo>
                    <a:pt x="33" y="77"/>
                  </a:lnTo>
                  <a:lnTo>
                    <a:pt x="39" y="87"/>
                  </a:lnTo>
                  <a:lnTo>
                    <a:pt x="20" y="87"/>
                  </a:lnTo>
                  <a:lnTo>
                    <a:pt x="0" y="12"/>
                  </a:lnTo>
                  <a:lnTo>
                    <a:pt x="39" y="0"/>
                  </a:lnTo>
                  <a:lnTo>
                    <a:pt x="43" y="2"/>
                  </a:lnTo>
                  <a:lnTo>
                    <a:pt x="73" y="16"/>
                  </a:lnTo>
                  <a:lnTo>
                    <a:pt x="88" y="24"/>
                  </a:lnTo>
                  <a:lnTo>
                    <a:pt x="109" y="42"/>
                  </a:lnTo>
                  <a:lnTo>
                    <a:pt x="128" y="39"/>
                  </a:lnTo>
                  <a:lnTo>
                    <a:pt x="156" y="38"/>
                  </a:lnTo>
                  <a:lnTo>
                    <a:pt x="180" y="53"/>
                  </a:lnTo>
                  <a:lnTo>
                    <a:pt x="185" y="73"/>
                  </a:lnTo>
                  <a:lnTo>
                    <a:pt x="193" y="74"/>
                  </a:lnTo>
                  <a:lnTo>
                    <a:pt x="201" y="90"/>
                  </a:lnTo>
                  <a:lnTo>
                    <a:pt x="223" y="91"/>
                  </a:lnTo>
                  <a:lnTo>
                    <a:pt x="230" y="101"/>
                  </a:lnTo>
                  <a:lnTo>
                    <a:pt x="236" y="101"/>
                  </a:lnTo>
                  <a:lnTo>
                    <a:pt x="240" y="86"/>
                  </a:lnTo>
                  <a:lnTo>
                    <a:pt x="257" y="72"/>
                  </a:lnTo>
                  <a:lnTo>
                    <a:pt x="266" y="68"/>
                  </a:lnTo>
                  <a:lnTo>
                    <a:pt x="271" y="70"/>
                  </a:lnTo>
                  <a:lnTo>
                    <a:pt x="261" y="83"/>
                  </a:lnTo>
                  <a:lnTo>
                    <a:pt x="276" y="91"/>
                  </a:lnTo>
                  <a:lnTo>
                    <a:pt x="286" y="86"/>
                  </a:lnTo>
                  <a:lnTo>
                    <a:pt x="310" y="96"/>
                  </a:lnTo>
                  <a:lnTo>
                    <a:pt x="292" y="111"/>
                  </a:lnTo>
                  <a:lnTo>
                    <a:pt x="279" y="109"/>
                  </a:lnTo>
                  <a:lnTo>
                    <a:pt x="272" y="110"/>
                  </a:lnTo>
                  <a:lnTo>
                    <a:pt x="268" y="104"/>
                  </a:lnTo>
                  <a:lnTo>
                    <a:pt x="269" y="94"/>
                  </a:lnTo>
                  <a:lnTo>
                    <a:pt x="248" y="99"/>
                  </a:lnTo>
                  <a:lnTo>
                    <a:pt x="246" y="113"/>
                  </a:lnTo>
                  <a:lnTo>
                    <a:pt x="241" y="124"/>
                  </a:lnTo>
                  <a:lnTo>
                    <a:pt x="227" y="123"/>
                  </a:lnTo>
                  <a:lnTo>
                    <a:pt x="225" y="132"/>
                  </a:lnTo>
                  <a:lnTo>
                    <a:pt x="238" y="137"/>
                  </a:lnTo>
                  <a:lnTo>
                    <a:pt x="246" y="152"/>
                  </a:lnTo>
                  <a:lnTo>
                    <a:pt x="241" y="173"/>
                  </a:lnTo>
                  <a:lnTo>
                    <a:pt x="228" y="169"/>
                  </a:lnTo>
                  <a:lnTo>
                    <a:pt x="218" y="16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86" name="Freeform 213"/>
            <p:cNvSpPr>
              <a:spLocks/>
            </p:cNvSpPr>
            <p:nvPr/>
          </p:nvSpPr>
          <p:spPr bwMode="auto">
            <a:xfrm>
              <a:off x="7962423" y="3494017"/>
              <a:ext cx="262850" cy="476851"/>
            </a:xfrm>
            <a:custGeom>
              <a:avLst/>
              <a:gdLst>
                <a:gd name="T0" fmla="*/ 109 w 159"/>
                <a:gd name="T1" fmla="*/ 38 h 307"/>
                <a:gd name="T2" fmla="*/ 88 w 159"/>
                <a:gd name="T3" fmla="*/ 55 h 307"/>
                <a:gd name="T4" fmla="*/ 77 w 159"/>
                <a:gd name="T5" fmla="*/ 75 h 307"/>
                <a:gd name="T6" fmla="*/ 75 w 159"/>
                <a:gd name="T7" fmla="*/ 90 h 307"/>
                <a:gd name="T8" fmla="*/ 92 w 159"/>
                <a:gd name="T9" fmla="*/ 111 h 307"/>
                <a:gd name="T10" fmla="*/ 113 w 159"/>
                <a:gd name="T11" fmla="*/ 139 h 307"/>
                <a:gd name="T12" fmla="*/ 131 w 159"/>
                <a:gd name="T13" fmla="*/ 151 h 307"/>
                <a:gd name="T14" fmla="*/ 145 w 159"/>
                <a:gd name="T15" fmla="*/ 168 h 307"/>
                <a:gd name="T16" fmla="*/ 158 w 159"/>
                <a:gd name="T17" fmla="*/ 206 h 307"/>
                <a:gd name="T18" fmla="*/ 159 w 159"/>
                <a:gd name="T19" fmla="*/ 243 h 307"/>
                <a:gd name="T20" fmla="*/ 145 w 159"/>
                <a:gd name="T21" fmla="*/ 257 h 307"/>
                <a:gd name="T22" fmla="*/ 125 w 159"/>
                <a:gd name="T23" fmla="*/ 270 h 307"/>
                <a:gd name="T24" fmla="*/ 112 w 159"/>
                <a:gd name="T25" fmla="*/ 287 h 307"/>
                <a:gd name="T26" fmla="*/ 90 w 159"/>
                <a:gd name="T27" fmla="*/ 307 h 307"/>
                <a:gd name="T28" fmla="*/ 83 w 159"/>
                <a:gd name="T29" fmla="*/ 294 h 307"/>
                <a:gd name="T30" fmla="*/ 87 w 159"/>
                <a:gd name="T31" fmla="*/ 279 h 307"/>
                <a:gd name="T32" fmla="*/ 72 w 159"/>
                <a:gd name="T33" fmla="*/ 268 h 307"/>
                <a:gd name="T34" fmla="*/ 88 w 159"/>
                <a:gd name="T35" fmla="*/ 259 h 307"/>
                <a:gd name="T36" fmla="*/ 107 w 159"/>
                <a:gd name="T37" fmla="*/ 258 h 307"/>
                <a:gd name="T38" fmla="*/ 98 w 159"/>
                <a:gd name="T39" fmla="*/ 245 h 307"/>
                <a:gd name="T40" fmla="*/ 127 w 159"/>
                <a:gd name="T41" fmla="*/ 229 h 307"/>
                <a:gd name="T42" fmla="*/ 126 w 159"/>
                <a:gd name="T43" fmla="*/ 204 h 307"/>
                <a:gd name="T44" fmla="*/ 120 w 159"/>
                <a:gd name="T45" fmla="*/ 190 h 307"/>
                <a:gd name="T46" fmla="*/ 121 w 159"/>
                <a:gd name="T47" fmla="*/ 170 h 307"/>
                <a:gd name="T48" fmla="*/ 115 w 159"/>
                <a:gd name="T49" fmla="*/ 155 h 307"/>
                <a:gd name="T50" fmla="*/ 99 w 159"/>
                <a:gd name="T51" fmla="*/ 141 h 307"/>
                <a:gd name="T52" fmla="*/ 85 w 159"/>
                <a:gd name="T53" fmla="*/ 122 h 307"/>
                <a:gd name="T54" fmla="*/ 66 w 159"/>
                <a:gd name="T55" fmla="*/ 98 h 307"/>
                <a:gd name="T56" fmla="*/ 42 w 159"/>
                <a:gd name="T57" fmla="*/ 85 h 307"/>
                <a:gd name="T58" fmla="*/ 46 w 159"/>
                <a:gd name="T59" fmla="*/ 78 h 307"/>
                <a:gd name="T60" fmla="*/ 57 w 159"/>
                <a:gd name="T61" fmla="*/ 72 h 307"/>
                <a:gd name="T62" fmla="*/ 47 w 159"/>
                <a:gd name="T63" fmla="*/ 54 h 307"/>
                <a:gd name="T64" fmla="*/ 25 w 159"/>
                <a:gd name="T65" fmla="*/ 54 h 307"/>
                <a:gd name="T66" fmla="*/ 13 w 159"/>
                <a:gd name="T67" fmla="*/ 35 h 307"/>
                <a:gd name="T68" fmla="*/ 0 w 159"/>
                <a:gd name="T69" fmla="*/ 19 h 307"/>
                <a:gd name="T70" fmla="*/ 8 w 159"/>
                <a:gd name="T71" fmla="*/ 14 h 307"/>
                <a:gd name="T72" fmla="*/ 23 w 159"/>
                <a:gd name="T73" fmla="*/ 14 h 307"/>
                <a:gd name="T74" fmla="*/ 39 w 159"/>
                <a:gd name="T75" fmla="*/ 11 h 307"/>
                <a:gd name="T76" fmla="*/ 53 w 159"/>
                <a:gd name="T77" fmla="*/ 0 h 307"/>
                <a:gd name="T78" fmla="*/ 63 w 159"/>
                <a:gd name="T79" fmla="*/ 8 h 307"/>
                <a:gd name="T80" fmla="*/ 80 w 159"/>
                <a:gd name="T81" fmla="*/ 12 h 307"/>
                <a:gd name="T82" fmla="*/ 79 w 159"/>
                <a:gd name="T83" fmla="*/ 24 h 307"/>
                <a:gd name="T84" fmla="*/ 90 w 159"/>
                <a:gd name="T85" fmla="*/ 32 h 307"/>
                <a:gd name="T86" fmla="*/ 109 w 159"/>
                <a:gd name="T87" fmla="*/ 38 h 3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59" h="307">
                  <a:moveTo>
                    <a:pt x="109" y="38"/>
                  </a:moveTo>
                  <a:lnTo>
                    <a:pt x="88" y="55"/>
                  </a:lnTo>
                  <a:lnTo>
                    <a:pt x="77" y="75"/>
                  </a:lnTo>
                  <a:lnTo>
                    <a:pt x="75" y="90"/>
                  </a:lnTo>
                  <a:lnTo>
                    <a:pt x="92" y="111"/>
                  </a:lnTo>
                  <a:lnTo>
                    <a:pt x="113" y="139"/>
                  </a:lnTo>
                  <a:lnTo>
                    <a:pt x="131" y="151"/>
                  </a:lnTo>
                  <a:lnTo>
                    <a:pt x="145" y="168"/>
                  </a:lnTo>
                  <a:lnTo>
                    <a:pt x="158" y="206"/>
                  </a:lnTo>
                  <a:lnTo>
                    <a:pt x="159" y="243"/>
                  </a:lnTo>
                  <a:lnTo>
                    <a:pt x="145" y="257"/>
                  </a:lnTo>
                  <a:lnTo>
                    <a:pt x="125" y="270"/>
                  </a:lnTo>
                  <a:lnTo>
                    <a:pt x="112" y="287"/>
                  </a:lnTo>
                  <a:lnTo>
                    <a:pt x="90" y="307"/>
                  </a:lnTo>
                  <a:lnTo>
                    <a:pt x="83" y="294"/>
                  </a:lnTo>
                  <a:lnTo>
                    <a:pt x="87" y="279"/>
                  </a:lnTo>
                  <a:lnTo>
                    <a:pt x="72" y="268"/>
                  </a:lnTo>
                  <a:lnTo>
                    <a:pt x="88" y="259"/>
                  </a:lnTo>
                  <a:lnTo>
                    <a:pt x="107" y="258"/>
                  </a:lnTo>
                  <a:lnTo>
                    <a:pt x="98" y="245"/>
                  </a:lnTo>
                  <a:lnTo>
                    <a:pt x="127" y="229"/>
                  </a:lnTo>
                  <a:lnTo>
                    <a:pt x="126" y="204"/>
                  </a:lnTo>
                  <a:lnTo>
                    <a:pt x="120" y="190"/>
                  </a:lnTo>
                  <a:lnTo>
                    <a:pt x="121" y="170"/>
                  </a:lnTo>
                  <a:lnTo>
                    <a:pt x="115" y="155"/>
                  </a:lnTo>
                  <a:lnTo>
                    <a:pt x="99" y="141"/>
                  </a:lnTo>
                  <a:lnTo>
                    <a:pt x="85" y="122"/>
                  </a:lnTo>
                  <a:lnTo>
                    <a:pt x="66" y="98"/>
                  </a:lnTo>
                  <a:lnTo>
                    <a:pt x="42" y="85"/>
                  </a:lnTo>
                  <a:lnTo>
                    <a:pt x="46" y="78"/>
                  </a:lnTo>
                  <a:lnTo>
                    <a:pt x="57" y="72"/>
                  </a:lnTo>
                  <a:lnTo>
                    <a:pt x="47" y="54"/>
                  </a:lnTo>
                  <a:lnTo>
                    <a:pt x="25" y="54"/>
                  </a:lnTo>
                  <a:lnTo>
                    <a:pt x="13" y="35"/>
                  </a:lnTo>
                  <a:lnTo>
                    <a:pt x="0" y="19"/>
                  </a:lnTo>
                  <a:lnTo>
                    <a:pt x="8" y="14"/>
                  </a:lnTo>
                  <a:lnTo>
                    <a:pt x="23" y="14"/>
                  </a:lnTo>
                  <a:lnTo>
                    <a:pt x="39" y="11"/>
                  </a:lnTo>
                  <a:lnTo>
                    <a:pt x="53" y="0"/>
                  </a:lnTo>
                  <a:lnTo>
                    <a:pt x="63" y="8"/>
                  </a:lnTo>
                  <a:lnTo>
                    <a:pt x="80" y="12"/>
                  </a:lnTo>
                  <a:lnTo>
                    <a:pt x="79" y="24"/>
                  </a:lnTo>
                  <a:lnTo>
                    <a:pt x="90" y="32"/>
                  </a:lnTo>
                  <a:lnTo>
                    <a:pt x="109" y="38"/>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87" name="Freeform 214"/>
            <p:cNvSpPr>
              <a:spLocks/>
            </p:cNvSpPr>
            <p:nvPr/>
          </p:nvSpPr>
          <p:spPr bwMode="auto">
            <a:xfrm>
              <a:off x="9949503" y="4761478"/>
              <a:ext cx="16531" cy="21745"/>
            </a:xfrm>
            <a:custGeom>
              <a:avLst/>
              <a:gdLst>
                <a:gd name="T0" fmla="*/ 10 w 10"/>
                <a:gd name="T1" fmla="*/ 12 h 14"/>
                <a:gd name="T2" fmla="*/ 3 w 10"/>
                <a:gd name="T3" fmla="*/ 14 h 14"/>
                <a:gd name="T4" fmla="*/ 0 w 10"/>
                <a:gd name="T5" fmla="*/ 5 h 14"/>
                <a:gd name="T6" fmla="*/ 1 w 10"/>
                <a:gd name="T7" fmla="*/ 0 h 14"/>
                <a:gd name="T8" fmla="*/ 10 w 10"/>
                <a:gd name="T9" fmla="*/ 12 h 14"/>
              </a:gdLst>
              <a:ahLst/>
              <a:cxnLst>
                <a:cxn ang="0">
                  <a:pos x="T0" y="T1"/>
                </a:cxn>
                <a:cxn ang="0">
                  <a:pos x="T2" y="T3"/>
                </a:cxn>
                <a:cxn ang="0">
                  <a:pos x="T4" y="T5"/>
                </a:cxn>
                <a:cxn ang="0">
                  <a:pos x="T6" y="T7"/>
                </a:cxn>
                <a:cxn ang="0">
                  <a:pos x="T8" y="T9"/>
                </a:cxn>
              </a:cxnLst>
              <a:rect l="0" t="0" r="r" b="b"/>
              <a:pathLst>
                <a:path w="10" h="14">
                  <a:moveTo>
                    <a:pt x="10" y="12"/>
                  </a:moveTo>
                  <a:lnTo>
                    <a:pt x="3" y="14"/>
                  </a:lnTo>
                  <a:lnTo>
                    <a:pt x="0" y="5"/>
                  </a:lnTo>
                  <a:lnTo>
                    <a:pt x="1" y="0"/>
                  </a:lnTo>
                  <a:lnTo>
                    <a:pt x="10" y="12"/>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88" name="Freeform 215"/>
            <p:cNvSpPr>
              <a:spLocks/>
            </p:cNvSpPr>
            <p:nvPr/>
          </p:nvSpPr>
          <p:spPr bwMode="auto">
            <a:xfrm>
              <a:off x="9937932" y="4719539"/>
              <a:ext cx="16531" cy="35725"/>
            </a:xfrm>
            <a:custGeom>
              <a:avLst/>
              <a:gdLst>
                <a:gd name="T0" fmla="*/ 10 w 10"/>
                <a:gd name="T1" fmla="*/ 7 h 23"/>
                <a:gd name="T2" fmla="*/ 10 w 10"/>
                <a:gd name="T3" fmla="*/ 23 h 23"/>
                <a:gd name="T4" fmla="*/ 6 w 10"/>
                <a:gd name="T5" fmla="*/ 21 h 23"/>
                <a:gd name="T6" fmla="*/ 1 w 10"/>
                <a:gd name="T7" fmla="*/ 22 h 23"/>
                <a:gd name="T8" fmla="*/ 0 w 10"/>
                <a:gd name="T9" fmla="*/ 16 h 23"/>
                <a:gd name="T10" fmla="*/ 3 w 10"/>
                <a:gd name="T11" fmla="*/ 0 h 23"/>
                <a:gd name="T12" fmla="*/ 10 w 10"/>
                <a:gd name="T13" fmla="*/ 7 h 23"/>
              </a:gdLst>
              <a:ahLst/>
              <a:cxnLst>
                <a:cxn ang="0">
                  <a:pos x="T0" y="T1"/>
                </a:cxn>
                <a:cxn ang="0">
                  <a:pos x="T2" y="T3"/>
                </a:cxn>
                <a:cxn ang="0">
                  <a:pos x="T4" y="T5"/>
                </a:cxn>
                <a:cxn ang="0">
                  <a:pos x="T6" y="T7"/>
                </a:cxn>
                <a:cxn ang="0">
                  <a:pos x="T8" y="T9"/>
                </a:cxn>
                <a:cxn ang="0">
                  <a:pos x="T10" y="T11"/>
                </a:cxn>
                <a:cxn ang="0">
                  <a:pos x="T12" y="T13"/>
                </a:cxn>
              </a:cxnLst>
              <a:rect l="0" t="0" r="r" b="b"/>
              <a:pathLst>
                <a:path w="10" h="23">
                  <a:moveTo>
                    <a:pt x="10" y="7"/>
                  </a:moveTo>
                  <a:lnTo>
                    <a:pt x="10" y="23"/>
                  </a:lnTo>
                  <a:lnTo>
                    <a:pt x="6" y="21"/>
                  </a:lnTo>
                  <a:lnTo>
                    <a:pt x="1" y="22"/>
                  </a:lnTo>
                  <a:lnTo>
                    <a:pt x="0" y="16"/>
                  </a:lnTo>
                  <a:lnTo>
                    <a:pt x="3" y="0"/>
                  </a:lnTo>
                  <a:lnTo>
                    <a:pt x="10" y="7"/>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grpSp>
      <p:sp>
        <p:nvSpPr>
          <p:cNvPr id="12" name="Freeform 11"/>
          <p:cNvSpPr>
            <a:spLocks/>
          </p:cNvSpPr>
          <p:nvPr userDrawn="1"/>
        </p:nvSpPr>
        <p:spPr bwMode="auto">
          <a:xfrm>
            <a:off x="7226701" y="2619895"/>
            <a:ext cx="135314" cy="137807"/>
          </a:xfrm>
          <a:custGeom>
            <a:avLst/>
            <a:gdLst>
              <a:gd name="T0" fmla="*/ 58 w 143"/>
              <a:gd name="T1" fmla="*/ 0 h 155"/>
              <a:gd name="T2" fmla="*/ 59 w 143"/>
              <a:gd name="T3" fmla="*/ 8 h 155"/>
              <a:gd name="T4" fmla="*/ 75 w 143"/>
              <a:gd name="T5" fmla="*/ 12 h 155"/>
              <a:gd name="T6" fmla="*/ 75 w 143"/>
              <a:gd name="T7" fmla="*/ 20 h 155"/>
              <a:gd name="T8" fmla="*/ 90 w 143"/>
              <a:gd name="T9" fmla="*/ 16 h 155"/>
              <a:gd name="T10" fmla="*/ 99 w 143"/>
              <a:gd name="T11" fmla="*/ 10 h 155"/>
              <a:gd name="T12" fmla="*/ 117 w 143"/>
              <a:gd name="T13" fmla="*/ 18 h 155"/>
              <a:gd name="T14" fmla="*/ 125 w 143"/>
              <a:gd name="T15" fmla="*/ 25 h 155"/>
              <a:gd name="T16" fmla="*/ 129 w 143"/>
              <a:gd name="T17" fmla="*/ 35 h 155"/>
              <a:gd name="T18" fmla="*/ 125 w 143"/>
              <a:gd name="T19" fmla="*/ 40 h 155"/>
              <a:gd name="T20" fmla="*/ 131 w 143"/>
              <a:gd name="T21" fmla="*/ 47 h 155"/>
              <a:gd name="T22" fmla="*/ 136 w 143"/>
              <a:gd name="T23" fmla="*/ 58 h 155"/>
              <a:gd name="T24" fmla="*/ 136 w 143"/>
              <a:gd name="T25" fmla="*/ 65 h 155"/>
              <a:gd name="T26" fmla="*/ 143 w 143"/>
              <a:gd name="T27" fmla="*/ 78 h 155"/>
              <a:gd name="T28" fmla="*/ 136 w 143"/>
              <a:gd name="T29" fmla="*/ 80 h 155"/>
              <a:gd name="T30" fmla="*/ 132 w 143"/>
              <a:gd name="T31" fmla="*/ 77 h 155"/>
              <a:gd name="T32" fmla="*/ 128 w 143"/>
              <a:gd name="T33" fmla="*/ 81 h 155"/>
              <a:gd name="T34" fmla="*/ 117 w 143"/>
              <a:gd name="T35" fmla="*/ 85 h 155"/>
              <a:gd name="T36" fmla="*/ 112 w 143"/>
              <a:gd name="T37" fmla="*/ 90 h 155"/>
              <a:gd name="T38" fmla="*/ 100 w 143"/>
              <a:gd name="T39" fmla="*/ 95 h 155"/>
              <a:gd name="T40" fmla="*/ 104 w 143"/>
              <a:gd name="T41" fmla="*/ 101 h 155"/>
              <a:gd name="T42" fmla="*/ 106 w 143"/>
              <a:gd name="T43" fmla="*/ 109 h 155"/>
              <a:gd name="T44" fmla="*/ 114 w 143"/>
              <a:gd name="T45" fmla="*/ 114 h 155"/>
              <a:gd name="T46" fmla="*/ 124 w 143"/>
              <a:gd name="T47" fmla="*/ 123 h 155"/>
              <a:gd name="T48" fmla="*/ 119 w 143"/>
              <a:gd name="T49" fmla="*/ 132 h 155"/>
              <a:gd name="T50" fmla="*/ 113 w 143"/>
              <a:gd name="T51" fmla="*/ 135 h 155"/>
              <a:gd name="T52" fmla="*/ 117 w 143"/>
              <a:gd name="T53" fmla="*/ 148 h 155"/>
              <a:gd name="T54" fmla="*/ 115 w 143"/>
              <a:gd name="T55" fmla="*/ 151 h 155"/>
              <a:gd name="T56" fmla="*/ 110 w 143"/>
              <a:gd name="T57" fmla="*/ 147 h 155"/>
              <a:gd name="T58" fmla="*/ 102 w 143"/>
              <a:gd name="T59" fmla="*/ 147 h 155"/>
              <a:gd name="T60" fmla="*/ 91 w 143"/>
              <a:gd name="T61" fmla="*/ 150 h 155"/>
              <a:gd name="T62" fmla="*/ 76 w 143"/>
              <a:gd name="T63" fmla="*/ 149 h 155"/>
              <a:gd name="T64" fmla="*/ 75 w 143"/>
              <a:gd name="T65" fmla="*/ 155 h 155"/>
              <a:gd name="T66" fmla="*/ 66 w 143"/>
              <a:gd name="T67" fmla="*/ 149 h 155"/>
              <a:gd name="T68" fmla="*/ 61 w 143"/>
              <a:gd name="T69" fmla="*/ 150 h 155"/>
              <a:gd name="T70" fmla="*/ 44 w 143"/>
              <a:gd name="T71" fmla="*/ 144 h 155"/>
              <a:gd name="T72" fmla="*/ 40 w 143"/>
              <a:gd name="T73" fmla="*/ 148 h 155"/>
              <a:gd name="T74" fmla="*/ 26 w 143"/>
              <a:gd name="T75" fmla="*/ 148 h 155"/>
              <a:gd name="T76" fmla="*/ 28 w 143"/>
              <a:gd name="T77" fmla="*/ 134 h 155"/>
              <a:gd name="T78" fmla="*/ 35 w 143"/>
              <a:gd name="T79" fmla="*/ 120 h 155"/>
              <a:gd name="T80" fmla="*/ 12 w 143"/>
              <a:gd name="T81" fmla="*/ 116 h 155"/>
              <a:gd name="T82" fmla="*/ 4 w 143"/>
              <a:gd name="T83" fmla="*/ 111 h 155"/>
              <a:gd name="T84" fmla="*/ 5 w 143"/>
              <a:gd name="T85" fmla="*/ 102 h 155"/>
              <a:gd name="T86" fmla="*/ 2 w 143"/>
              <a:gd name="T87" fmla="*/ 97 h 155"/>
              <a:gd name="T88" fmla="*/ 3 w 143"/>
              <a:gd name="T89" fmla="*/ 84 h 155"/>
              <a:gd name="T90" fmla="*/ 0 w 143"/>
              <a:gd name="T91" fmla="*/ 63 h 155"/>
              <a:gd name="T92" fmla="*/ 9 w 143"/>
              <a:gd name="T93" fmla="*/ 63 h 155"/>
              <a:gd name="T94" fmla="*/ 13 w 143"/>
              <a:gd name="T95" fmla="*/ 55 h 155"/>
              <a:gd name="T96" fmla="*/ 16 w 143"/>
              <a:gd name="T97" fmla="*/ 37 h 155"/>
              <a:gd name="T98" fmla="*/ 13 w 143"/>
              <a:gd name="T99" fmla="*/ 30 h 155"/>
              <a:gd name="T100" fmla="*/ 16 w 143"/>
              <a:gd name="T101" fmla="*/ 26 h 155"/>
              <a:gd name="T102" fmla="*/ 29 w 143"/>
              <a:gd name="T103" fmla="*/ 25 h 155"/>
              <a:gd name="T104" fmla="*/ 32 w 143"/>
              <a:gd name="T105" fmla="*/ 29 h 155"/>
              <a:gd name="T106" fmla="*/ 42 w 143"/>
              <a:gd name="T107" fmla="*/ 19 h 155"/>
              <a:gd name="T108" fmla="*/ 38 w 143"/>
              <a:gd name="T109" fmla="*/ 12 h 155"/>
              <a:gd name="T110" fmla="*/ 36 w 143"/>
              <a:gd name="T111" fmla="*/ 1 h 155"/>
              <a:gd name="T112" fmla="*/ 48 w 143"/>
              <a:gd name="T113" fmla="*/ 3 h 155"/>
              <a:gd name="T114" fmla="*/ 58 w 143"/>
              <a:gd name="T115" fmla="*/ 0 h 1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43" h="155">
                <a:moveTo>
                  <a:pt x="58" y="0"/>
                </a:moveTo>
                <a:lnTo>
                  <a:pt x="59" y="8"/>
                </a:lnTo>
                <a:lnTo>
                  <a:pt x="75" y="12"/>
                </a:lnTo>
                <a:lnTo>
                  <a:pt x="75" y="20"/>
                </a:lnTo>
                <a:lnTo>
                  <a:pt x="90" y="16"/>
                </a:lnTo>
                <a:lnTo>
                  <a:pt x="99" y="10"/>
                </a:lnTo>
                <a:lnTo>
                  <a:pt x="117" y="18"/>
                </a:lnTo>
                <a:lnTo>
                  <a:pt x="125" y="25"/>
                </a:lnTo>
                <a:lnTo>
                  <a:pt x="129" y="35"/>
                </a:lnTo>
                <a:lnTo>
                  <a:pt x="125" y="40"/>
                </a:lnTo>
                <a:lnTo>
                  <a:pt x="131" y="47"/>
                </a:lnTo>
                <a:lnTo>
                  <a:pt x="136" y="58"/>
                </a:lnTo>
                <a:lnTo>
                  <a:pt x="136" y="65"/>
                </a:lnTo>
                <a:lnTo>
                  <a:pt x="143" y="78"/>
                </a:lnTo>
                <a:lnTo>
                  <a:pt x="136" y="80"/>
                </a:lnTo>
                <a:lnTo>
                  <a:pt x="132" y="77"/>
                </a:lnTo>
                <a:lnTo>
                  <a:pt x="128" y="81"/>
                </a:lnTo>
                <a:lnTo>
                  <a:pt x="117" y="85"/>
                </a:lnTo>
                <a:lnTo>
                  <a:pt x="112" y="90"/>
                </a:lnTo>
                <a:lnTo>
                  <a:pt x="100" y="95"/>
                </a:lnTo>
                <a:lnTo>
                  <a:pt x="104" y="101"/>
                </a:lnTo>
                <a:lnTo>
                  <a:pt x="106" y="109"/>
                </a:lnTo>
                <a:lnTo>
                  <a:pt x="114" y="114"/>
                </a:lnTo>
                <a:lnTo>
                  <a:pt x="124" y="123"/>
                </a:lnTo>
                <a:lnTo>
                  <a:pt x="119" y="132"/>
                </a:lnTo>
                <a:lnTo>
                  <a:pt x="113" y="135"/>
                </a:lnTo>
                <a:lnTo>
                  <a:pt x="117" y="148"/>
                </a:lnTo>
                <a:lnTo>
                  <a:pt x="115" y="151"/>
                </a:lnTo>
                <a:lnTo>
                  <a:pt x="110" y="147"/>
                </a:lnTo>
                <a:lnTo>
                  <a:pt x="102" y="147"/>
                </a:lnTo>
                <a:lnTo>
                  <a:pt x="91" y="150"/>
                </a:lnTo>
                <a:lnTo>
                  <a:pt x="76" y="149"/>
                </a:lnTo>
                <a:lnTo>
                  <a:pt x="75" y="155"/>
                </a:lnTo>
                <a:lnTo>
                  <a:pt x="66" y="149"/>
                </a:lnTo>
                <a:lnTo>
                  <a:pt x="61" y="150"/>
                </a:lnTo>
                <a:lnTo>
                  <a:pt x="44" y="144"/>
                </a:lnTo>
                <a:lnTo>
                  <a:pt x="40" y="148"/>
                </a:lnTo>
                <a:lnTo>
                  <a:pt x="26" y="148"/>
                </a:lnTo>
                <a:lnTo>
                  <a:pt x="28" y="134"/>
                </a:lnTo>
                <a:lnTo>
                  <a:pt x="35" y="120"/>
                </a:lnTo>
                <a:lnTo>
                  <a:pt x="12" y="116"/>
                </a:lnTo>
                <a:lnTo>
                  <a:pt x="4" y="111"/>
                </a:lnTo>
                <a:lnTo>
                  <a:pt x="5" y="102"/>
                </a:lnTo>
                <a:lnTo>
                  <a:pt x="2" y="97"/>
                </a:lnTo>
                <a:lnTo>
                  <a:pt x="3" y="84"/>
                </a:lnTo>
                <a:lnTo>
                  <a:pt x="0" y="63"/>
                </a:lnTo>
                <a:lnTo>
                  <a:pt x="9" y="63"/>
                </a:lnTo>
                <a:lnTo>
                  <a:pt x="13" y="55"/>
                </a:lnTo>
                <a:lnTo>
                  <a:pt x="16" y="37"/>
                </a:lnTo>
                <a:lnTo>
                  <a:pt x="13" y="30"/>
                </a:lnTo>
                <a:lnTo>
                  <a:pt x="16" y="26"/>
                </a:lnTo>
                <a:lnTo>
                  <a:pt x="29" y="25"/>
                </a:lnTo>
                <a:lnTo>
                  <a:pt x="32" y="29"/>
                </a:lnTo>
                <a:lnTo>
                  <a:pt x="42" y="19"/>
                </a:lnTo>
                <a:lnTo>
                  <a:pt x="38" y="12"/>
                </a:lnTo>
                <a:lnTo>
                  <a:pt x="36" y="1"/>
                </a:lnTo>
                <a:lnTo>
                  <a:pt x="48" y="3"/>
                </a:lnTo>
                <a:lnTo>
                  <a:pt x="58" y="0"/>
                </a:lnTo>
                <a:close/>
              </a:path>
            </a:pathLst>
          </a:custGeom>
          <a:solidFill>
            <a:schemeClr val="accent5"/>
          </a:solid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grpSp>
        <p:nvGrpSpPr>
          <p:cNvPr id="2" name="Group 1"/>
          <p:cNvGrpSpPr/>
          <p:nvPr userDrawn="1"/>
        </p:nvGrpSpPr>
        <p:grpSpPr>
          <a:xfrm>
            <a:off x="6833063" y="2216255"/>
            <a:ext cx="2741281" cy="2054652"/>
            <a:chOff x="6833063" y="2216255"/>
            <a:chExt cx="2741281" cy="2054652"/>
          </a:xfrm>
          <a:solidFill>
            <a:schemeClr val="accent2"/>
          </a:solidFill>
        </p:grpSpPr>
        <p:sp>
          <p:nvSpPr>
            <p:cNvPr id="14" name="Freeform 13"/>
            <p:cNvSpPr>
              <a:spLocks/>
            </p:cNvSpPr>
            <p:nvPr/>
          </p:nvSpPr>
          <p:spPr bwMode="auto">
            <a:xfrm>
              <a:off x="8133207" y="2918623"/>
              <a:ext cx="223314" cy="168035"/>
            </a:xfrm>
            <a:custGeom>
              <a:avLst/>
              <a:gdLst>
                <a:gd name="T0" fmla="*/ 23 w 236"/>
                <a:gd name="T1" fmla="*/ 66 h 189"/>
                <a:gd name="T2" fmla="*/ 37 w 236"/>
                <a:gd name="T3" fmla="*/ 54 h 189"/>
                <a:gd name="T4" fmla="*/ 58 w 236"/>
                <a:gd name="T5" fmla="*/ 45 h 189"/>
                <a:gd name="T6" fmla="*/ 71 w 236"/>
                <a:gd name="T7" fmla="*/ 24 h 189"/>
                <a:gd name="T8" fmla="*/ 82 w 236"/>
                <a:gd name="T9" fmla="*/ 22 h 189"/>
                <a:gd name="T10" fmla="*/ 97 w 236"/>
                <a:gd name="T11" fmla="*/ 23 h 189"/>
                <a:gd name="T12" fmla="*/ 116 w 236"/>
                <a:gd name="T13" fmla="*/ 30 h 189"/>
                <a:gd name="T14" fmla="*/ 134 w 236"/>
                <a:gd name="T15" fmla="*/ 27 h 189"/>
                <a:gd name="T16" fmla="*/ 147 w 236"/>
                <a:gd name="T17" fmla="*/ 18 h 189"/>
                <a:gd name="T18" fmla="*/ 149 w 236"/>
                <a:gd name="T19" fmla="*/ 7 h 189"/>
                <a:gd name="T20" fmla="*/ 165 w 236"/>
                <a:gd name="T21" fmla="*/ 4 h 189"/>
                <a:gd name="T22" fmla="*/ 170 w 236"/>
                <a:gd name="T23" fmla="*/ 12 h 189"/>
                <a:gd name="T24" fmla="*/ 182 w 236"/>
                <a:gd name="T25" fmla="*/ 36 h 189"/>
                <a:gd name="T26" fmla="*/ 193 w 236"/>
                <a:gd name="T27" fmla="*/ 29 h 189"/>
                <a:gd name="T28" fmla="*/ 214 w 236"/>
                <a:gd name="T29" fmla="*/ 22 h 189"/>
                <a:gd name="T30" fmla="*/ 236 w 236"/>
                <a:gd name="T31" fmla="*/ 28 h 189"/>
                <a:gd name="T32" fmla="*/ 219 w 236"/>
                <a:gd name="T33" fmla="*/ 34 h 189"/>
                <a:gd name="T34" fmla="*/ 183 w 236"/>
                <a:gd name="T35" fmla="*/ 40 h 189"/>
                <a:gd name="T36" fmla="*/ 181 w 236"/>
                <a:gd name="T37" fmla="*/ 58 h 189"/>
                <a:gd name="T38" fmla="*/ 179 w 236"/>
                <a:gd name="T39" fmla="*/ 77 h 189"/>
                <a:gd name="T40" fmla="*/ 178 w 236"/>
                <a:gd name="T41" fmla="*/ 93 h 189"/>
                <a:gd name="T42" fmla="*/ 172 w 236"/>
                <a:gd name="T43" fmla="*/ 106 h 189"/>
                <a:gd name="T44" fmla="*/ 157 w 236"/>
                <a:gd name="T45" fmla="*/ 123 h 189"/>
                <a:gd name="T46" fmla="*/ 155 w 236"/>
                <a:gd name="T47" fmla="*/ 142 h 189"/>
                <a:gd name="T48" fmla="*/ 135 w 236"/>
                <a:gd name="T49" fmla="*/ 142 h 189"/>
                <a:gd name="T50" fmla="*/ 121 w 236"/>
                <a:gd name="T51" fmla="*/ 148 h 189"/>
                <a:gd name="T52" fmla="*/ 116 w 236"/>
                <a:gd name="T53" fmla="*/ 178 h 189"/>
                <a:gd name="T54" fmla="*/ 82 w 236"/>
                <a:gd name="T55" fmla="*/ 184 h 189"/>
                <a:gd name="T56" fmla="*/ 68 w 236"/>
                <a:gd name="T57" fmla="*/ 186 h 189"/>
                <a:gd name="T58" fmla="*/ 20 w 236"/>
                <a:gd name="T59" fmla="*/ 179 h 189"/>
                <a:gd name="T60" fmla="*/ 29 w 236"/>
                <a:gd name="T61" fmla="*/ 147 h 189"/>
                <a:gd name="T62" fmla="*/ 11 w 236"/>
                <a:gd name="T63" fmla="*/ 130 h 189"/>
                <a:gd name="T64" fmla="*/ 8 w 236"/>
                <a:gd name="T65" fmla="*/ 102 h 189"/>
                <a:gd name="T66" fmla="*/ 2 w 236"/>
                <a:gd name="T67" fmla="*/ 84 h 1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36" h="189">
                  <a:moveTo>
                    <a:pt x="4" y="58"/>
                  </a:moveTo>
                  <a:lnTo>
                    <a:pt x="23" y="66"/>
                  </a:lnTo>
                  <a:lnTo>
                    <a:pt x="35" y="63"/>
                  </a:lnTo>
                  <a:lnTo>
                    <a:pt x="37" y="54"/>
                  </a:lnTo>
                  <a:lnTo>
                    <a:pt x="50" y="51"/>
                  </a:lnTo>
                  <a:lnTo>
                    <a:pt x="58" y="45"/>
                  </a:lnTo>
                  <a:lnTo>
                    <a:pt x="58" y="28"/>
                  </a:lnTo>
                  <a:lnTo>
                    <a:pt x="71" y="24"/>
                  </a:lnTo>
                  <a:lnTo>
                    <a:pt x="72" y="17"/>
                  </a:lnTo>
                  <a:lnTo>
                    <a:pt x="82" y="22"/>
                  </a:lnTo>
                  <a:lnTo>
                    <a:pt x="87" y="23"/>
                  </a:lnTo>
                  <a:lnTo>
                    <a:pt x="97" y="23"/>
                  </a:lnTo>
                  <a:lnTo>
                    <a:pt x="110" y="27"/>
                  </a:lnTo>
                  <a:lnTo>
                    <a:pt x="116" y="30"/>
                  </a:lnTo>
                  <a:lnTo>
                    <a:pt x="127" y="23"/>
                  </a:lnTo>
                  <a:lnTo>
                    <a:pt x="134" y="27"/>
                  </a:lnTo>
                  <a:lnTo>
                    <a:pt x="137" y="18"/>
                  </a:lnTo>
                  <a:lnTo>
                    <a:pt x="147" y="18"/>
                  </a:lnTo>
                  <a:lnTo>
                    <a:pt x="149" y="15"/>
                  </a:lnTo>
                  <a:lnTo>
                    <a:pt x="149" y="7"/>
                  </a:lnTo>
                  <a:lnTo>
                    <a:pt x="154" y="0"/>
                  </a:lnTo>
                  <a:lnTo>
                    <a:pt x="165" y="4"/>
                  </a:lnTo>
                  <a:lnTo>
                    <a:pt x="165" y="11"/>
                  </a:lnTo>
                  <a:lnTo>
                    <a:pt x="170" y="12"/>
                  </a:lnTo>
                  <a:lnTo>
                    <a:pt x="173" y="29"/>
                  </a:lnTo>
                  <a:lnTo>
                    <a:pt x="182" y="36"/>
                  </a:lnTo>
                  <a:lnTo>
                    <a:pt x="186" y="31"/>
                  </a:lnTo>
                  <a:lnTo>
                    <a:pt x="193" y="29"/>
                  </a:lnTo>
                  <a:lnTo>
                    <a:pt x="202" y="20"/>
                  </a:lnTo>
                  <a:lnTo>
                    <a:pt x="214" y="22"/>
                  </a:lnTo>
                  <a:lnTo>
                    <a:pt x="232" y="22"/>
                  </a:lnTo>
                  <a:lnTo>
                    <a:pt x="236" y="28"/>
                  </a:lnTo>
                  <a:lnTo>
                    <a:pt x="227" y="30"/>
                  </a:lnTo>
                  <a:lnTo>
                    <a:pt x="219" y="34"/>
                  </a:lnTo>
                  <a:lnTo>
                    <a:pt x="200" y="36"/>
                  </a:lnTo>
                  <a:lnTo>
                    <a:pt x="183" y="40"/>
                  </a:lnTo>
                  <a:lnTo>
                    <a:pt x="175" y="50"/>
                  </a:lnTo>
                  <a:lnTo>
                    <a:pt x="181" y="58"/>
                  </a:lnTo>
                  <a:lnTo>
                    <a:pt x="185" y="69"/>
                  </a:lnTo>
                  <a:lnTo>
                    <a:pt x="179" y="77"/>
                  </a:lnTo>
                  <a:lnTo>
                    <a:pt x="182" y="85"/>
                  </a:lnTo>
                  <a:lnTo>
                    <a:pt x="178" y="93"/>
                  </a:lnTo>
                  <a:lnTo>
                    <a:pt x="162" y="92"/>
                  </a:lnTo>
                  <a:lnTo>
                    <a:pt x="172" y="106"/>
                  </a:lnTo>
                  <a:lnTo>
                    <a:pt x="162" y="111"/>
                  </a:lnTo>
                  <a:lnTo>
                    <a:pt x="157" y="123"/>
                  </a:lnTo>
                  <a:lnTo>
                    <a:pt x="160" y="136"/>
                  </a:lnTo>
                  <a:lnTo>
                    <a:pt x="155" y="142"/>
                  </a:lnTo>
                  <a:lnTo>
                    <a:pt x="148" y="140"/>
                  </a:lnTo>
                  <a:lnTo>
                    <a:pt x="135" y="142"/>
                  </a:lnTo>
                  <a:lnTo>
                    <a:pt x="134" y="148"/>
                  </a:lnTo>
                  <a:lnTo>
                    <a:pt x="121" y="148"/>
                  </a:lnTo>
                  <a:lnTo>
                    <a:pt x="113" y="160"/>
                  </a:lnTo>
                  <a:lnTo>
                    <a:pt x="116" y="178"/>
                  </a:lnTo>
                  <a:lnTo>
                    <a:pt x="95" y="186"/>
                  </a:lnTo>
                  <a:lnTo>
                    <a:pt x="82" y="184"/>
                  </a:lnTo>
                  <a:lnTo>
                    <a:pt x="79" y="189"/>
                  </a:lnTo>
                  <a:lnTo>
                    <a:pt x="68" y="186"/>
                  </a:lnTo>
                  <a:lnTo>
                    <a:pt x="51" y="189"/>
                  </a:lnTo>
                  <a:lnTo>
                    <a:pt x="20" y="179"/>
                  </a:lnTo>
                  <a:lnTo>
                    <a:pt x="33" y="160"/>
                  </a:lnTo>
                  <a:lnTo>
                    <a:pt x="29" y="147"/>
                  </a:lnTo>
                  <a:lnTo>
                    <a:pt x="15" y="143"/>
                  </a:lnTo>
                  <a:lnTo>
                    <a:pt x="11" y="130"/>
                  </a:lnTo>
                  <a:lnTo>
                    <a:pt x="3" y="113"/>
                  </a:lnTo>
                  <a:lnTo>
                    <a:pt x="8" y="102"/>
                  </a:lnTo>
                  <a:lnTo>
                    <a:pt x="0" y="99"/>
                  </a:lnTo>
                  <a:lnTo>
                    <a:pt x="2" y="84"/>
                  </a:lnTo>
                  <a:lnTo>
                    <a:pt x="4" y="58"/>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5" name="Freeform 14"/>
            <p:cNvSpPr>
              <a:spLocks/>
            </p:cNvSpPr>
            <p:nvPr/>
          </p:nvSpPr>
          <p:spPr bwMode="auto">
            <a:xfrm>
              <a:off x="7337413" y="3736572"/>
              <a:ext cx="215745" cy="223158"/>
            </a:xfrm>
            <a:custGeom>
              <a:avLst/>
              <a:gdLst>
                <a:gd name="T0" fmla="*/ 92 w 228"/>
                <a:gd name="T1" fmla="*/ 16 h 251"/>
                <a:gd name="T2" fmla="*/ 102 w 228"/>
                <a:gd name="T3" fmla="*/ 35 h 251"/>
                <a:gd name="T4" fmla="*/ 121 w 228"/>
                <a:gd name="T5" fmla="*/ 44 h 251"/>
                <a:gd name="T6" fmla="*/ 137 w 228"/>
                <a:gd name="T7" fmla="*/ 44 h 251"/>
                <a:gd name="T8" fmla="*/ 144 w 228"/>
                <a:gd name="T9" fmla="*/ 27 h 251"/>
                <a:gd name="T10" fmla="*/ 157 w 228"/>
                <a:gd name="T11" fmla="*/ 23 h 251"/>
                <a:gd name="T12" fmla="*/ 165 w 228"/>
                <a:gd name="T13" fmla="*/ 30 h 251"/>
                <a:gd name="T14" fmla="*/ 187 w 228"/>
                <a:gd name="T15" fmla="*/ 43 h 251"/>
                <a:gd name="T16" fmla="*/ 188 w 228"/>
                <a:gd name="T17" fmla="*/ 63 h 251"/>
                <a:gd name="T18" fmla="*/ 195 w 228"/>
                <a:gd name="T19" fmla="*/ 84 h 251"/>
                <a:gd name="T20" fmla="*/ 198 w 228"/>
                <a:gd name="T21" fmla="*/ 107 h 251"/>
                <a:gd name="T22" fmla="*/ 217 w 228"/>
                <a:gd name="T23" fmla="*/ 104 h 251"/>
                <a:gd name="T24" fmla="*/ 227 w 228"/>
                <a:gd name="T25" fmla="*/ 112 h 251"/>
                <a:gd name="T26" fmla="*/ 228 w 228"/>
                <a:gd name="T27" fmla="*/ 132 h 251"/>
                <a:gd name="T28" fmla="*/ 227 w 228"/>
                <a:gd name="T29" fmla="*/ 147 h 251"/>
                <a:gd name="T30" fmla="*/ 186 w 228"/>
                <a:gd name="T31" fmla="*/ 213 h 251"/>
                <a:gd name="T32" fmla="*/ 209 w 228"/>
                <a:gd name="T33" fmla="*/ 243 h 251"/>
                <a:gd name="T34" fmla="*/ 132 w 228"/>
                <a:gd name="T35" fmla="*/ 248 h 251"/>
                <a:gd name="T36" fmla="*/ 46 w 228"/>
                <a:gd name="T37" fmla="*/ 239 h 251"/>
                <a:gd name="T38" fmla="*/ 33 w 228"/>
                <a:gd name="T39" fmla="*/ 231 h 251"/>
                <a:gd name="T40" fmla="*/ 10 w 228"/>
                <a:gd name="T41" fmla="*/ 234 h 251"/>
                <a:gd name="T42" fmla="*/ 0 w 228"/>
                <a:gd name="T43" fmla="*/ 225 h 251"/>
                <a:gd name="T44" fmla="*/ 9 w 228"/>
                <a:gd name="T45" fmla="*/ 188 h 251"/>
                <a:gd name="T46" fmla="*/ 16 w 228"/>
                <a:gd name="T47" fmla="*/ 160 h 251"/>
                <a:gd name="T48" fmla="*/ 31 w 228"/>
                <a:gd name="T49" fmla="*/ 138 h 251"/>
                <a:gd name="T50" fmla="*/ 39 w 228"/>
                <a:gd name="T51" fmla="*/ 113 h 251"/>
                <a:gd name="T52" fmla="*/ 33 w 228"/>
                <a:gd name="T53" fmla="*/ 94 h 251"/>
                <a:gd name="T54" fmla="*/ 24 w 228"/>
                <a:gd name="T55" fmla="*/ 69 h 251"/>
                <a:gd name="T56" fmla="*/ 31 w 228"/>
                <a:gd name="T57" fmla="*/ 56 h 251"/>
                <a:gd name="T58" fmla="*/ 22 w 228"/>
                <a:gd name="T59" fmla="*/ 22 h 251"/>
                <a:gd name="T60" fmla="*/ 14 w 228"/>
                <a:gd name="T61" fmla="*/ 5 h 251"/>
                <a:gd name="T62" fmla="*/ 27 w 228"/>
                <a:gd name="T63" fmla="*/ 3 h 251"/>
                <a:gd name="T64" fmla="*/ 88 w 228"/>
                <a:gd name="T65" fmla="*/ 1 h 2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28" h="251">
                  <a:moveTo>
                    <a:pt x="88" y="1"/>
                  </a:moveTo>
                  <a:lnTo>
                    <a:pt x="92" y="16"/>
                  </a:lnTo>
                  <a:lnTo>
                    <a:pt x="97" y="29"/>
                  </a:lnTo>
                  <a:lnTo>
                    <a:pt x="102" y="35"/>
                  </a:lnTo>
                  <a:lnTo>
                    <a:pt x="109" y="46"/>
                  </a:lnTo>
                  <a:lnTo>
                    <a:pt x="121" y="44"/>
                  </a:lnTo>
                  <a:lnTo>
                    <a:pt x="127" y="42"/>
                  </a:lnTo>
                  <a:lnTo>
                    <a:pt x="137" y="44"/>
                  </a:lnTo>
                  <a:lnTo>
                    <a:pt x="140" y="39"/>
                  </a:lnTo>
                  <a:lnTo>
                    <a:pt x="144" y="27"/>
                  </a:lnTo>
                  <a:lnTo>
                    <a:pt x="156" y="26"/>
                  </a:lnTo>
                  <a:lnTo>
                    <a:pt x="157" y="23"/>
                  </a:lnTo>
                  <a:lnTo>
                    <a:pt x="166" y="22"/>
                  </a:lnTo>
                  <a:lnTo>
                    <a:pt x="165" y="30"/>
                  </a:lnTo>
                  <a:lnTo>
                    <a:pt x="187" y="30"/>
                  </a:lnTo>
                  <a:lnTo>
                    <a:pt x="187" y="43"/>
                  </a:lnTo>
                  <a:lnTo>
                    <a:pt x="190" y="51"/>
                  </a:lnTo>
                  <a:lnTo>
                    <a:pt x="188" y="63"/>
                  </a:lnTo>
                  <a:lnTo>
                    <a:pt x="189" y="76"/>
                  </a:lnTo>
                  <a:lnTo>
                    <a:pt x="195" y="84"/>
                  </a:lnTo>
                  <a:lnTo>
                    <a:pt x="193" y="109"/>
                  </a:lnTo>
                  <a:lnTo>
                    <a:pt x="198" y="107"/>
                  </a:lnTo>
                  <a:lnTo>
                    <a:pt x="206" y="107"/>
                  </a:lnTo>
                  <a:lnTo>
                    <a:pt x="217" y="104"/>
                  </a:lnTo>
                  <a:lnTo>
                    <a:pt x="226" y="105"/>
                  </a:lnTo>
                  <a:lnTo>
                    <a:pt x="227" y="112"/>
                  </a:lnTo>
                  <a:lnTo>
                    <a:pt x="225" y="122"/>
                  </a:lnTo>
                  <a:lnTo>
                    <a:pt x="228" y="132"/>
                  </a:lnTo>
                  <a:lnTo>
                    <a:pt x="225" y="140"/>
                  </a:lnTo>
                  <a:lnTo>
                    <a:pt x="227" y="147"/>
                  </a:lnTo>
                  <a:lnTo>
                    <a:pt x="188" y="146"/>
                  </a:lnTo>
                  <a:lnTo>
                    <a:pt x="186" y="213"/>
                  </a:lnTo>
                  <a:lnTo>
                    <a:pt x="198" y="230"/>
                  </a:lnTo>
                  <a:lnTo>
                    <a:pt x="209" y="243"/>
                  </a:lnTo>
                  <a:lnTo>
                    <a:pt x="176" y="251"/>
                  </a:lnTo>
                  <a:lnTo>
                    <a:pt x="132" y="248"/>
                  </a:lnTo>
                  <a:lnTo>
                    <a:pt x="120" y="238"/>
                  </a:lnTo>
                  <a:lnTo>
                    <a:pt x="46" y="239"/>
                  </a:lnTo>
                  <a:lnTo>
                    <a:pt x="43" y="240"/>
                  </a:lnTo>
                  <a:lnTo>
                    <a:pt x="33" y="231"/>
                  </a:lnTo>
                  <a:lnTo>
                    <a:pt x="21" y="230"/>
                  </a:lnTo>
                  <a:lnTo>
                    <a:pt x="10" y="234"/>
                  </a:lnTo>
                  <a:lnTo>
                    <a:pt x="1" y="238"/>
                  </a:lnTo>
                  <a:lnTo>
                    <a:pt x="0" y="225"/>
                  </a:lnTo>
                  <a:lnTo>
                    <a:pt x="2" y="206"/>
                  </a:lnTo>
                  <a:lnTo>
                    <a:pt x="9" y="188"/>
                  </a:lnTo>
                  <a:lnTo>
                    <a:pt x="10" y="179"/>
                  </a:lnTo>
                  <a:lnTo>
                    <a:pt x="16" y="160"/>
                  </a:lnTo>
                  <a:lnTo>
                    <a:pt x="21" y="151"/>
                  </a:lnTo>
                  <a:lnTo>
                    <a:pt x="31" y="138"/>
                  </a:lnTo>
                  <a:lnTo>
                    <a:pt x="37" y="129"/>
                  </a:lnTo>
                  <a:lnTo>
                    <a:pt x="39" y="113"/>
                  </a:lnTo>
                  <a:lnTo>
                    <a:pt x="39" y="101"/>
                  </a:lnTo>
                  <a:lnTo>
                    <a:pt x="33" y="94"/>
                  </a:lnTo>
                  <a:lnTo>
                    <a:pt x="29" y="81"/>
                  </a:lnTo>
                  <a:lnTo>
                    <a:pt x="24" y="69"/>
                  </a:lnTo>
                  <a:lnTo>
                    <a:pt x="25" y="64"/>
                  </a:lnTo>
                  <a:lnTo>
                    <a:pt x="31" y="56"/>
                  </a:lnTo>
                  <a:lnTo>
                    <a:pt x="25" y="36"/>
                  </a:lnTo>
                  <a:lnTo>
                    <a:pt x="22" y="22"/>
                  </a:lnTo>
                  <a:lnTo>
                    <a:pt x="13" y="9"/>
                  </a:lnTo>
                  <a:lnTo>
                    <a:pt x="14" y="5"/>
                  </a:lnTo>
                  <a:lnTo>
                    <a:pt x="22" y="2"/>
                  </a:lnTo>
                  <a:lnTo>
                    <a:pt x="27" y="3"/>
                  </a:lnTo>
                  <a:lnTo>
                    <a:pt x="34" y="0"/>
                  </a:lnTo>
                  <a:lnTo>
                    <a:pt x="88" y="1"/>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6" name="Freeform 15"/>
            <p:cNvSpPr>
              <a:spLocks/>
            </p:cNvSpPr>
            <p:nvPr/>
          </p:nvSpPr>
          <p:spPr bwMode="auto">
            <a:xfrm>
              <a:off x="7344037" y="3710790"/>
              <a:ext cx="18925" cy="24894"/>
            </a:xfrm>
            <a:custGeom>
              <a:avLst/>
              <a:gdLst>
                <a:gd name="T0" fmla="*/ 10 w 20"/>
                <a:gd name="T1" fmla="*/ 26 h 28"/>
                <a:gd name="T2" fmla="*/ 5 w 20"/>
                <a:gd name="T3" fmla="*/ 28 h 28"/>
                <a:gd name="T4" fmla="*/ 0 w 20"/>
                <a:gd name="T5" fmla="*/ 12 h 28"/>
                <a:gd name="T6" fmla="*/ 7 w 20"/>
                <a:gd name="T7" fmla="*/ 3 h 28"/>
                <a:gd name="T8" fmla="*/ 13 w 20"/>
                <a:gd name="T9" fmla="*/ 0 h 28"/>
                <a:gd name="T10" fmla="*/ 20 w 20"/>
                <a:gd name="T11" fmla="*/ 7 h 28"/>
                <a:gd name="T12" fmla="*/ 13 w 20"/>
                <a:gd name="T13" fmla="*/ 11 h 28"/>
                <a:gd name="T14" fmla="*/ 10 w 20"/>
                <a:gd name="T15" fmla="*/ 16 h 28"/>
                <a:gd name="T16" fmla="*/ 10 w 20"/>
                <a:gd name="T17" fmla="*/ 26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 h="28">
                  <a:moveTo>
                    <a:pt x="10" y="26"/>
                  </a:moveTo>
                  <a:lnTo>
                    <a:pt x="5" y="28"/>
                  </a:lnTo>
                  <a:lnTo>
                    <a:pt x="0" y="12"/>
                  </a:lnTo>
                  <a:lnTo>
                    <a:pt x="7" y="3"/>
                  </a:lnTo>
                  <a:lnTo>
                    <a:pt x="13" y="0"/>
                  </a:lnTo>
                  <a:lnTo>
                    <a:pt x="20" y="7"/>
                  </a:lnTo>
                  <a:lnTo>
                    <a:pt x="13" y="11"/>
                  </a:lnTo>
                  <a:lnTo>
                    <a:pt x="10" y="16"/>
                  </a:lnTo>
                  <a:lnTo>
                    <a:pt x="10" y="26"/>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7" name="Freeform 16"/>
            <p:cNvSpPr>
              <a:spLocks/>
            </p:cNvSpPr>
            <p:nvPr/>
          </p:nvSpPr>
          <p:spPr bwMode="auto">
            <a:xfrm>
              <a:off x="7443393" y="2841274"/>
              <a:ext cx="29333" cy="56012"/>
            </a:xfrm>
            <a:custGeom>
              <a:avLst/>
              <a:gdLst>
                <a:gd name="T0" fmla="*/ 22 w 31"/>
                <a:gd name="T1" fmla="*/ 17 h 63"/>
                <a:gd name="T2" fmla="*/ 20 w 31"/>
                <a:gd name="T3" fmla="*/ 24 h 63"/>
                <a:gd name="T4" fmla="*/ 23 w 31"/>
                <a:gd name="T5" fmla="*/ 33 h 63"/>
                <a:gd name="T6" fmla="*/ 31 w 31"/>
                <a:gd name="T7" fmla="*/ 38 h 63"/>
                <a:gd name="T8" fmla="*/ 31 w 31"/>
                <a:gd name="T9" fmla="*/ 44 h 63"/>
                <a:gd name="T10" fmla="*/ 25 w 31"/>
                <a:gd name="T11" fmla="*/ 46 h 63"/>
                <a:gd name="T12" fmla="*/ 25 w 31"/>
                <a:gd name="T13" fmla="*/ 53 h 63"/>
                <a:gd name="T14" fmla="*/ 18 w 31"/>
                <a:gd name="T15" fmla="*/ 63 h 63"/>
                <a:gd name="T16" fmla="*/ 15 w 31"/>
                <a:gd name="T17" fmla="*/ 62 h 63"/>
                <a:gd name="T18" fmla="*/ 14 w 31"/>
                <a:gd name="T19" fmla="*/ 57 h 63"/>
                <a:gd name="T20" fmla="*/ 4 w 31"/>
                <a:gd name="T21" fmla="*/ 50 h 63"/>
                <a:gd name="T22" fmla="*/ 2 w 31"/>
                <a:gd name="T23" fmla="*/ 40 h 63"/>
                <a:gd name="T24" fmla="*/ 3 w 31"/>
                <a:gd name="T25" fmla="*/ 26 h 63"/>
                <a:gd name="T26" fmla="*/ 4 w 31"/>
                <a:gd name="T27" fmla="*/ 20 h 63"/>
                <a:gd name="T28" fmla="*/ 1 w 31"/>
                <a:gd name="T29" fmla="*/ 17 h 63"/>
                <a:gd name="T30" fmla="*/ 0 w 31"/>
                <a:gd name="T31" fmla="*/ 10 h 63"/>
                <a:gd name="T32" fmla="*/ 6 w 31"/>
                <a:gd name="T33" fmla="*/ 0 h 63"/>
                <a:gd name="T34" fmla="*/ 7 w 31"/>
                <a:gd name="T35" fmla="*/ 4 h 63"/>
                <a:gd name="T36" fmla="*/ 12 w 31"/>
                <a:gd name="T37" fmla="*/ 2 h 63"/>
                <a:gd name="T38" fmla="*/ 16 w 31"/>
                <a:gd name="T39" fmla="*/ 8 h 63"/>
                <a:gd name="T40" fmla="*/ 20 w 31"/>
                <a:gd name="T41" fmla="*/ 10 h 63"/>
                <a:gd name="T42" fmla="*/ 22 w 31"/>
                <a:gd name="T43" fmla="*/ 1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1" h="63">
                  <a:moveTo>
                    <a:pt x="22" y="17"/>
                  </a:moveTo>
                  <a:lnTo>
                    <a:pt x="20" y="24"/>
                  </a:lnTo>
                  <a:lnTo>
                    <a:pt x="23" y="33"/>
                  </a:lnTo>
                  <a:lnTo>
                    <a:pt x="31" y="38"/>
                  </a:lnTo>
                  <a:lnTo>
                    <a:pt x="31" y="44"/>
                  </a:lnTo>
                  <a:lnTo>
                    <a:pt x="25" y="46"/>
                  </a:lnTo>
                  <a:lnTo>
                    <a:pt x="25" y="53"/>
                  </a:lnTo>
                  <a:lnTo>
                    <a:pt x="18" y="63"/>
                  </a:lnTo>
                  <a:lnTo>
                    <a:pt x="15" y="62"/>
                  </a:lnTo>
                  <a:lnTo>
                    <a:pt x="14" y="57"/>
                  </a:lnTo>
                  <a:lnTo>
                    <a:pt x="4" y="50"/>
                  </a:lnTo>
                  <a:lnTo>
                    <a:pt x="2" y="40"/>
                  </a:lnTo>
                  <a:lnTo>
                    <a:pt x="3" y="26"/>
                  </a:lnTo>
                  <a:lnTo>
                    <a:pt x="4" y="20"/>
                  </a:lnTo>
                  <a:lnTo>
                    <a:pt x="1" y="17"/>
                  </a:lnTo>
                  <a:lnTo>
                    <a:pt x="0" y="10"/>
                  </a:lnTo>
                  <a:lnTo>
                    <a:pt x="6" y="0"/>
                  </a:lnTo>
                  <a:lnTo>
                    <a:pt x="7" y="4"/>
                  </a:lnTo>
                  <a:lnTo>
                    <a:pt x="12" y="2"/>
                  </a:lnTo>
                  <a:lnTo>
                    <a:pt x="16" y="8"/>
                  </a:lnTo>
                  <a:lnTo>
                    <a:pt x="20" y="10"/>
                  </a:lnTo>
                  <a:lnTo>
                    <a:pt x="22" y="17"/>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8" name="Freeform 17"/>
            <p:cNvSpPr>
              <a:spLocks/>
            </p:cNvSpPr>
            <p:nvPr/>
          </p:nvSpPr>
          <p:spPr bwMode="auto">
            <a:xfrm>
              <a:off x="8010195" y="3147116"/>
              <a:ext cx="80431" cy="65791"/>
            </a:xfrm>
            <a:custGeom>
              <a:avLst/>
              <a:gdLst>
                <a:gd name="T0" fmla="*/ 0 w 85"/>
                <a:gd name="T1" fmla="*/ 38 h 74"/>
                <a:gd name="T2" fmla="*/ 3 w 85"/>
                <a:gd name="T3" fmla="*/ 37 h 74"/>
                <a:gd name="T4" fmla="*/ 4 w 85"/>
                <a:gd name="T5" fmla="*/ 42 h 74"/>
                <a:gd name="T6" fmla="*/ 18 w 85"/>
                <a:gd name="T7" fmla="*/ 39 h 74"/>
                <a:gd name="T8" fmla="*/ 33 w 85"/>
                <a:gd name="T9" fmla="*/ 40 h 74"/>
                <a:gd name="T10" fmla="*/ 44 w 85"/>
                <a:gd name="T11" fmla="*/ 40 h 74"/>
                <a:gd name="T12" fmla="*/ 54 w 85"/>
                <a:gd name="T13" fmla="*/ 26 h 74"/>
                <a:gd name="T14" fmla="*/ 66 w 85"/>
                <a:gd name="T15" fmla="*/ 13 h 74"/>
                <a:gd name="T16" fmla="*/ 76 w 85"/>
                <a:gd name="T17" fmla="*/ 0 h 74"/>
                <a:gd name="T18" fmla="*/ 80 w 85"/>
                <a:gd name="T19" fmla="*/ 7 h 74"/>
                <a:gd name="T20" fmla="*/ 85 w 85"/>
                <a:gd name="T21" fmla="*/ 24 h 74"/>
                <a:gd name="T22" fmla="*/ 75 w 85"/>
                <a:gd name="T23" fmla="*/ 24 h 74"/>
                <a:gd name="T24" fmla="*/ 76 w 85"/>
                <a:gd name="T25" fmla="*/ 37 h 74"/>
                <a:gd name="T26" fmla="*/ 79 w 85"/>
                <a:gd name="T27" fmla="*/ 40 h 74"/>
                <a:gd name="T28" fmla="*/ 72 w 85"/>
                <a:gd name="T29" fmla="*/ 44 h 74"/>
                <a:gd name="T30" fmla="*/ 72 w 85"/>
                <a:gd name="T31" fmla="*/ 53 h 74"/>
                <a:gd name="T32" fmla="*/ 68 w 85"/>
                <a:gd name="T33" fmla="*/ 61 h 74"/>
                <a:gd name="T34" fmla="*/ 69 w 85"/>
                <a:gd name="T35" fmla="*/ 70 h 74"/>
                <a:gd name="T36" fmla="*/ 65 w 85"/>
                <a:gd name="T37" fmla="*/ 74 h 74"/>
                <a:gd name="T38" fmla="*/ 10 w 85"/>
                <a:gd name="T39" fmla="*/ 64 h 74"/>
                <a:gd name="T40" fmla="*/ 1 w 85"/>
                <a:gd name="T41" fmla="*/ 43 h 74"/>
                <a:gd name="T42" fmla="*/ 0 w 85"/>
                <a:gd name="T43" fmla="*/ 38 h 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85" h="74">
                  <a:moveTo>
                    <a:pt x="0" y="38"/>
                  </a:moveTo>
                  <a:lnTo>
                    <a:pt x="3" y="37"/>
                  </a:lnTo>
                  <a:lnTo>
                    <a:pt x="4" y="42"/>
                  </a:lnTo>
                  <a:lnTo>
                    <a:pt x="18" y="39"/>
                  </a:lnTo>
                  <a:lnTo>
                    <a:pt x="33" y="40"/>
                  </a:lnTo>
                  <a:lnTo>
                    <a:pt x="44" y="40"/>
                  </a:lnTo>
                  <a:lnTo>
                    <a:pt x="54" y="26"/>
                  </a:lnTo>
                  <a:lnTo>
                    <a:pt x="66" y="13"/>
                  </a:lnTo>
                  <a:lnTo>
                    <a:pt x="76" y="0"/>
                  </a:lnTo>
                  <a:lnTo>
                    <a:pt x="80" y="7"/>
                  </a:lnTo>
                  <a:lnTo>
                    <a:pt x="85" y="24"/>
                  </a:lnTo>
                  <a:lnTo>
                    <a:pt x="75" y="24"/>
                  </a:lnTo>
                  <a:lnTo>
                    <a:pt x="76" y="37"/>
                  </a:lnTo>
                  <a:lnTo>
                    <a:pt x="79" y="40"/>
                  </a:lnTo>
                  <a:lnTo>
                    <a:pt x="72" y="44"/>
                  </a:lnTo>
                  <a:lnTo>
                    <a:pt x="72" y="53"/>
                  </a:lnTo>
                  <a:lnTo>
                    <a:pt x="68" y="61"/>
                  </a:lnTo>
                  <a:lnTo>
                    <a:pt x="69" y="70"/>
                  </a:lnTo>
                  <a:lnTo>
                    <a:pt x="65" y="74"/>
                  </a:lnTo>
                  <a:lnTo>
                    <a:pt x="10" y="64"/>
                  </a:lnTo>
                  <a:lnTo>
                    <a:pt x="1" y="43"/>
                  </a:lnTo>
                  <a:lnTo>
                    <a:pt x="0" y="38"/>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9" name="Freeform 18"/>
            <p:cNvSpPr>
              <a:spLocks/>
            </p:cNvSpPr>
            <p:nvPr/>
          </p:nvSpPr>
          <p:spPr bwMode="auto">
            <a:xfrm>
              <a:off x="7831354" y="2867947"/>
              <a:ext cx="54882" cy="45343"/>
            </a:xfrm>
            <a:custGeom>
              <a:avLst/>
              <a:gdLst>
                <a:gd name="T0" fmla="*/ 0 w 58"/>
                <a:gd name="T1" fmla="*/ 3 h 51"/>
                <a:gd name="T2" fmla="*/ 23 w 58"/>
                <a:gd name="T3" fmla="*/ 0 h 51"/>
                <a:gd name="T4" fmla="*/ 27 w 58"/>
                <a:gd name="T5" fmla="*/ 5 h 51"/>
                <a:gd name="T6" fmla="*/ 34 w 58"/>
                <a:gd name="T7" fmla="*/ 9 h 51"/>
                <a:gd name="T8" fmla="*/ 32 w 58"/>
                <a:gd name="T9" fmla="*/ 14 h 51"/>
                <a:gd name="T10" fmla="*/ 42 w 58"/>
                <a:gd name="T11" fmla="*/ 21 h 51"/>
                <a:gd name="T12" fmla="*/ 39 w 58"/>
                <a:gd name="T13" fmla="*/ 27 h 51"/>
                <a:gd name="T14" fmla="*/ 47 w 58"/>
                <a:gd name="T15" fmla="*/ 33 h 51"/>
                <a:gd name="T16" fmla="*/ 55 w 58"/>
                <a:gd name="T17" fmla="*/ 36 h 51"/>
                <a:gd name="T18" fmla="*/ 58 w 58"/>
                <a:gd name="T19" fmla="*/ 51 h 51"/>
                <a:gd name="T20" fmla="*/ 52 w 58"/>
                <a:gd name="T21" fmla="*/ 51 h 51"/>
                <a:gd name="T22" fmla="*/ 43 w 58"/>
                <a:gd name="T23" fmla="*/ 39 h 51"/>
                <a:gd name="T24" fmla="*/ 42 w 58"/>
                <a:gd name="T25" fmla="*/ 36 h 51"/>
                <a:gd name="T26" fmla="*/ 35 w 58"/>
                <a:gd name="T27" fmla="*/ 36 h 51"/>
                <a:gd name="T28" fmla="*/ 29 w 58"/>
                <a:gd name="T29" fmla="*/ 31 h 51"/>
                <a:gd name="T30" fmla="*/ 26 w 58"/>
                <a:gd name="T31" fmla="*/ 31 h 51"/>
                <a:gd name="T32" fmla="*/ 18 w 58"/>
                <a:gd name="T33" fmla="*/ 25 h 51"/>
                <a:gd name="T34" fmla="*/ 4 w 58"/>
                <a:gd name="T35" fmla="*/ 20 h 51"/>
                <a:gd name="T36" fmla="*/ 4 w 58"/>
                <a:gd name="T37" fmla="*/ 10 h 51"/>
                <a:gd name="T38" fmla="*/ 0 w 58"/>
                <a:gd name="T39" fmla="*/ 3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58" h="51">
                  <a:moveTo>
                    <a:pt x="0" y="3"/>
                  </a:moveTo>
                  <a:lnTo>
                    <a:pt x="23" y="0"/>
                  </a:lnTo>
                  <a:lnTo>
                    <a:pt x="27" y="5"/>
                  </a:lnTo>
                  <a:lnTo>
                    <a:pt x="34" y="9"/>
                  </a:lnTo>
                  <a:lnTo>
                    <a:pt x="32" y="14"/>
                  </a:lnTo>
                  <a:lnTo>
                    <a:pt x="42" y="21"/>
                  </a:lnTo>
                  <a:lnTo>
                    <a:pt x="39" y="27"/>
                  </a:lnTo>
                  <a:lnTo>
                    <a:pt x="47" y="33"/>
                  </a:lnTo>
                  <a:lnTo>
                    <a:pt x="55" y="36"/>
                  </a:lnTo>
                  <a:lnTo>
                    <a:pt x="58" y="51"/>
                  </a:lnTo>
                  <a:lnTo>
                    <a:pt x="52" y="51"/>
                  </a:lnTo>
                  <a:lnTo>
                    <a:pt x="43" y="39"/>
                  </a:lnTo>
                  <a:lnTo>
                    <a:pt x="42" y="36"/>
                  </a:lnTo>
                  <a:lnTo>
                    <a:pt x="35" y="36"/>
                  </a:lnTo>
                  <a:lnTo>
                    <a:pt x="29" y="31"/>
                  </a:lnTo>
                  <a:lnTo>
                    <a:pt x="26" y="31"/>
                  </a:lnTo>
                  <a:lnTo>
                    <a:pt x="18" y="25"/>
                  </a:lnTo>
                  <a:lnTo>
                    <a:pt x="4" y="20"/>
                  </a:lnTo>
                  <a:lnTo>
                    <a:pt x="4" y="10"/>
                  </a:lnTo>
                  <a:lnTo>
                    <a:pt x="0" y="3"/>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20" name="Freeform 19"/>
            <p:cNvSpPr>
              <a:spLocks/>
            </p:cNvSpPr>
            <p:nvPr/>
          </p:nvSpPr>
          <p:spPr bwMode="auto">
            <a:xfrm>
              <a:off x="7283477" y="2725694"/>
              <a:ext cx="113550" cy="48010"/>
            </a:xfrm>
            <a:custGeom>
              <a:avLst/>
              <a:gdLst>
                <a:gd name="T0" fmla="*/ 120 w 120"/>
                <a:gd name="T1" fmla="*/ 19 h 54"/>
                <a:gd name="T2" fmla="*/ 119 w 120"/>
                <a:gd name="T3" fmla="*/ 27 h 54"/>
                <a:gd name="T4" fmla="*/ 110 w 120"/>
                <a:gd name="T5" fmla="*/ 27 h 54"/>
                <a:gd name="T6" fmla="*/ 114 w 120"/>
                <a:gd name="T7" fmla="*/ 32 h 54"/>
                <a:gd name="T8" fmla="*/ 109 w 120"/>
                <a:gd name="T9" fmla="*/ 45 h 54"/>
                <a:gd name="T10" fmla="*/ 107 w 120"/>
                <a:gd name="T11" fmla="*/ 48 h 54"/>
                <a:gd name="T12" fmla="*/ 92 w 120"/>
                <a:gd name="T13" fmla="*/ 49 h 54"/>
                <a:gd name="T14" fmla="*/ 85 w 120"/>
                <a:gd name="T15" fmla="*/ 54 h 54"/>
                <a:gd name="T16" fmla="*/ 71 w 120"/>
                <a:gd name="T17" fmla="*/ 52 h 54"/>
                <a:gd name="T18" fmla="*/ 47 w 120"/>
                <a:gd name="T19" fmla="*/ 47 h 54"/>
                <a:gd name="T20" fmla="*/ 43 w 120"/>
                <a:gd name="T21" fmla="*/ 40 h 54"/>
                <a:gd name="T22" fmla="*/ 27 w 120"/>
                <a:gd name="T23" fmla="*/ 43 h 54"/>
                <a:gd name="T24" fmla="*/ 25 w 120"/>
                <a:gd name="T25" fmla="*/ 47 h 54"/>
                <a:gd name="T26" fmla="*/ 15 w 120"/>
                <a:gd name="T27" fmla="*/ 44 h 54"/>
                <a:gd name="T28" fmla="*/ 7 w 120"/>
                <a:gd name="T29" fmla="*/ 44 h 54"/>
                <a:gd name="T30" fmla="*/ 0 w 120"/>
                <a:gd name="T31" fmla="*/ 40 h 54"/>
                <a:gd name="T32" fmla="*/ 2 w 120"/>
                <a:gd name="T33" fmla="*/ 35 h 54"/>
                <a:gd name="T34" fmla="*/ 1 w 120"/>
                <a:gd name="T35" fmla="*/ 31 h 54"/>
                <a:gd name="T36" fmla="*/ 6 w 120"/>
                <a:gd name="T37" fmla="*/ 30 h 54"/>
                <a:gd name="T38" fmla="*/ 15 w 120"/>
                <a:gd name="T39" fmla="*/ 36 h 54"/>
                <a:gd name="T40" fmla="*/ 16 w 120"/>
                <a:gd name="T41" fmla="*/ 30 h 54"/>
                <a:gd name="T42" fmla="*/ 31 w 120"/>
                <a:gd name="T43" fmla="*/ 31 h 54"/>
                <a:gd name="T44" fmla="*/ 42 w 120"/>
                <a:gd name="T45" fmla="*/ 28 h 54"/>
                <a:gd name="T46" fmla="*/ 50 w 120"/>
                <a:gd name="T47" fmla="*/ 28 h 54"/>
                <a:gd name="T48" fmla="*/ 55 w 120"/>
                <a:gd name="T49" fmla="*/ 32 h 54"/>
                <a:gd name="T50" fmla="*/ 57 w 120"/>
                <a:gd name="T51" fmla="*/ 29 h 54"/>
                <a:gd name="T52" fmla="*/ 53 w 120"/>
                <a:gd name="T53" fmla="*/ 16 h 54"/>
                <a:gd name="T54" fmla="*/ 59 w 120"/>
                <a:gd name="T55" fmla="*/ 13 h 54"/>
                <a:gd name="T56" fmla="*/ 64 w 120"/>
                <a:gd name="T57" fmla="*/ 4 h 54"/>
                <a:gd name="T58" fmla="*/ 77 w 120"/>
                <a:gd name="T59" fmla="*/ 10 h 54"/>
                <a:gd name="T60" fmla="*/ 85 w 120"/>
                <a:gd name="T61" fmla="*/ 2 h 54"/>
                <a:gd name="T62" fmla="*/ 90 w 120"/>
                <a:gd name="T63" fmla="*/ 0 h 54"/>
                <a:gd name="T64" fmla="*/ 103 w 120"/>
                <a:gd name="T65" fmla="*/ 7 h 54"/>
                <a:gd name="T66" fmla="*/ 111 w 120"/>
                <a:gd name="T67" fmla="*/ 6 h 54"/>
                <a:gd name="T68" fmla="*/ 119 w 120"/>
                <a:gd name="T69" fmla="*/ 9 h 54"/>
                <a:gd name="T70" fmla="*/ 118 w 120"/>
                <a:gd name="T71" fmla="*/ 12 h 54"/>
                <a:gd name="T72" fmla="*/ 120 w 120"/>
                <a:gd name="T73" fmla="*/ 19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0" h="54">
                  <a:moveTo>
                    <a:pt x="120" y="19"/>
                  </a:moveTo>
                  <a:lnTo>
                    <a:pt x="119" y="27"/>
                  </a:lnTo>
                  <a:lnTo>
                    <a:pt x="110" y="27"/>
                  </a:lnTo>
                  <a:lnTo>
                    <a:pt x="114" y="32"/>
                  </a:lnTo>
                  <a:lnTo>
                    <a:pt x="109" y="45"/>
                  </a:lnTo>
                  <a:lnTo>
                    <a:pt x="107" y="48"/>
                  </a:lnTo>
                  <a:lnTo>
                    <a:pt x="92" y="49"/>
                  </a:lnTo>
                  <a:lnTo>
                    <a:pt x="85" y="54"/>
                  </a:lnTo>
                  <a:lnTo>
                    <a:pt x="71" y="52"/>
                  </a:lnTo>
                  <a:lnTo>
                    <a:pt x="47" y="47"/>
                  </a:lnTo>
                  <a:lnTo>
                    <a:pt x="43" y="40"/>
                  </a:lnTo>
                  <a:lnTo>
                    <a:pt x="27" y="43"/>
                  </a:lnTo>
                  <a:lnTo>
                    <a:pt x="25" y="47"/>
                  </a:lnTo>
                  <a:lnTo>
                    <a:pt x="15" y="44"/>
                  </a:lnTo>
                  <a:lnTo>
                    <a:pt x="7" y="44"/>
                  </a:lnTo>
                  <a:lnTo>
                    <a:pt x="0" y="40"/>
                  </a:lnTo>
                  <a:lnTo>
                    <a:pt x="2" y="35"/>
                  </a:lnTo>
                  <a:lnTo>
                    <a:pt x="1" y="31"/>
                  </a:lnTo>
                  <a:lnTo>
                    <a:pt x="6" y="30"/>
                  </a:lnTo>
                  <a:lnTo>
                    <a:pt x="15" y="36"/>
                  </a:lnTo>
                  <a:lnTo>
                    <a:pt x="16" y="30"/>
                  </a:lnTo>
                  <a:lnTo>
                    <a:pt x="31" y="31"/>
                  </a:lnTo>
                  <a:lnTo>
                    <a:pt x="42" y="28"/>
                  </a:lnTo>
                  <a:lnTo>
                    <a:pt x="50" y="28"/>
                  </a:lnTo>
                  <a:lnTo>
                    <a:pt x="55" y="32"/>
                  </a:lnTo>
                  <a:lnTo>
                    <a:pt x="57" y="29"/>
                  </a:lnTo>
                  <a:lnTo>
                    <a:pt x="53" y="16"/>
                  </a:lnTo>
                  <a:lnTo>
                    <a:pt x="59" y="13"/>
                  </a:lnTo>
                  <a:lnTo>
                    <a:pt x="64" y="4"/>
                  </a:lnTo>
                  <a:lnTo>
                    <a:pt x="77" y="10"/>
                  </a:lnTo>
                  <a:lnTo>
                    <a:pt x="85" y="2"/>
                  </a:lnTo>
                  <a:lnTo>
                    <a:pt x="90" y="0"/>
                  </a:lnTo>
                  <a:lnTo>
                    <a:pt x="103" y="7"/>
                  </a:lnTo>
                  <a:lnTo>
                    <a:pt x="111" y="6"/>
                  </a:lnTo>
                  <a:lnTo>
                    <a:pt x="119" y="9"/>
                  </a:lnTo>
                  <a:lnTo>
                    <a:pt x="118" y="12"/>
                  </a:lnTo>
                  <a:lnTo>
                    <a:pt x="120" y="1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21" name="Freeform 20"/>
            <p:cNvSpPr>
              <a:spLocks/>
            </p:cNvSpPr>
            <p:nvPr/>
          </p:nvSpPr>
          <p:spPr bwMode="auto">
            <a:xfrm>
              <a:off x="7855957" y="2895508"/>
              <a:ext cx="24603" cy="17781"/>
            </a:xfrm>
            <a:custGeom>
              <a:avLst/>
              <a:gdLst>
                <a:gd name="T0" fmla="*/ 14 w 108"/>
                <a:gd name="T1" fmla="*/ 1 h 85"/>
                <a:gd name="T2" fmla="*/ 38 w 108"/>
                <a:gd name="T3" fmla="*/ 23 h 85"/>
                <a:gd name="T4" fmla="*/ 69 w 108"/>
                <a:gd name="T5" fmla="*/ 23 h 85"/>
                <a:gd name="T6" fmla="*/ 71 w 108"/>
                <a:gd name="T7" fmla="*/ 36 h 85"/>
                <a:gd name="T8" fmla="*/ 108 w 108"/>
                <a:gd name="T9" fmla="*/ 85 h 85"/>
                <a:gd name="T10" fmla="*/ 58 w 108"/>
                <a:gd name="T11" fmla="*/ 74 h 85"/>
                <a:gd name="T12" fmla="*/ 16 w 108"/>
                <a:gd name="T13" fmla="*/ 35 h 85"/>
                <a:gd name="T14" fmla="*/ 0 w 108"/>
                <a:gd name="T15" fmla="*/ 3 h 85"/>
                <a:gd name="T16" fmla="*/ 14 w 108"/>
                <a:gd name="T17" fmla="*/ 0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8" h="85">
                  <a:moveTo>
                    <a:pt x="14" y="1"/>
                  </a:moveTo>
                  <a:lnTo>
                    <a:pt x="38" y="23"/>
                  </a:lnTo>
                  <a:lnTo>
                    <a:pt x="69" y="23"/>
                  </a:lnTo>
                  <a:lnTo>
                    <a:pt x="71" y="36"/>
                  </a:lnTo>
                  <a:lnTo>
                    <a:pt x="108" y="85"/>
                  </a:lnTo>
                  <a:lnTo>
                    <a:pt x="58" y="74"/>
                  </a:lnTo>
                  <a:lnTo>
                    <a:pt x="16" y="35"/>
                  </a:lnTo>
                  <a:lnTo>
                    <a:pt x="0" y="3"/>
                  </a:lnTo>
                  <a:lnTo>
                    <a:pt x="14" y="0"/>
                  </a:lnTo>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22" name="Freeform 21"/>
            <p:cNvSpPr>
              <a:spLocks/>
            </p:cNvSpPr>
            <p:nvPr/>
          </p:nvSpPr>
          <p:spPr bwMode="auto">
            <a:xfrm>
              <a:off x="7853118" y="2856388"/>
              <a:ext cx="89894" cy="65791"/>
            </a:xfrm>
            <a:custGeom>
              <a:avLst/>
              <a:gdLst>
                <a:gd name="T0" fmla="*/ 40 w 95"/>
                <a:gd name="T1" fmla="*/ 13 h 74"/>
                <a:gd name="T2" fmla="*/ 48 w 95"/>
                <a:gd name="T3" fmla="*/ 15 h 74"/>
                <a:gd name="T4" fmla="*/ 50 w 95"/>
                <a:gd name="T5" fmla="*/ 9 h 74"/>
                <a:gd name="T6" fmla="*/ 58 w 95"/>
                <a:gd name="T7" fmla="*/ 1 h 74"/>
                <a:gd name="T8" fmla="*/ 69 w 95"/>
                <a:gd name="T9" fmla="*/ 12 h 74"/>
                <a:gd name="T10" fmla="*/ 81 w 95"/>
                <a:gd name="T11" fmla="*/ 27 h 74"/>
                <a:gd name="T12" fmla="*/ 89 w 95"/>
                <a:gd name="T13" fmla="*/ 28 h 74"/>
                <a:gd name="T14" fmla="*/ 95 w 95"/>
                <a:gd name="T15" fmla="*/ 33 h 74"/>
                <a:gd name="T16" fmla="*/ 82 w 95"/>
                <a:gd name="T17" fmla="*/ 35 h 74"/>
                <a:gd name="T18" fmla="*/ 82 w 95"/>
                <a:gd name="T19" fmla="*/ 51 h 74"/>
                <a:gd name="T20" fmla="*/ 80 w 95"/>
                <a:gd name="T21" fmla="*/ 58 h 74"/>
                <a:gd name="T22" fmla="*/ 75 w 95"/>
                <a:gd name="T23" fmla="*/ 63 h 74"/>
                <a:gd name="T24" fmla="*/ 77 w 95"/>
                <a:gd name="T25" fmla="*/ 73 h 74"/>
                <a:gd name="T26" fmla="*/ 73 w 95"/>
                <a:gd name="T27" fmla="*/ 74 h 74"/>
                <a:gd name="T28" fmla="*/ 61 w 95"/>
                <a:gd name="T29" fmla="*/ 63 h 74"/>
                <a:gd name="T30" fmla="*/ 65 w 95"/>
                <a:gd name="T31" fmla="*/ 53 h 74"/>
                <a:gd name="T32" fmla="*/ 59 w 95"/>
                <a:gd name="T33" fmla="*/ 47 h 74"/>
                <a:gd name="T34" fmla="*/ 52 w 95"/>
                <a:gd name="T35" fmla="*/ 49 h 74"/>
                <a:gd name="T36" fmla="*/ 35 w 95"/>
                <a:gd name="T37" fmla="*/ 64 h 74"/>
                <a:gd name="T38" fmla="*/ 32 w 95"/>
                <a:gd name="T39" fmla="*/ 49 h 74"/>
                <a:gd name="T40" fmla="*/ 24 w 95"/>
                <a:gd name="T41" fmla="*/ 46 h 74"/>
                <a:gd name="T42" fmla="*/ 16 w 95"/>
                <a:gd name="T43" fmla="*/ 40 h 74"/>
                <a:gd name="T44" fmla="*/ 19 w 95"/>
                <a:gd name="T45" fmla="*/ 34 h 74"/>
                <a:gd name="T46" fmla="*/ 9 w 95"/>
                <a:gd name="T47" fmla="*/ 27 h 74"/>
                <a:gd name="T48" fmla="*/ 11 w 95"/>
                <a:gd name="T49" fmla="*/ 22 h 74"/>
                <a:gd name="T50" fmla="*/ 4 w 95"/>
                <a:gd name="T51" fmla="*/ 18 h 74"/>
                <a:gd name="T52" fmla="*/ 0 w 95"/>
                <a:gd name="T53" fmla="*/ 13 h 74"/>
                <a:gd name="T54" fmla="*/ 3 w 95"/>
                <a:gd name="T55" fmla="*/ 9 h 74"/>
                <a:gd name="T56" fmla="*/ 17 w 95"/>
                <a:gd name="T57" fmla="*/ 15 h 74"/>
                <a:gd name="T58" fmla="*/ 26 w 95"/>
                <a:gd name="T59" fmla="*/ 17 h 74"/>
                <a:gd name="T60" fmla="*/ 28 w 95"/>
                <a:gd name="T61" fmla="*/ 14 h 74"/>
                <a:gd name="T62" fmla="*/ 18 w 95"/>
                <a:gd name="T63" fmla="*/ 3 h 74"/>
                <a:gd name="T64" fmla="*/ 21 w 95"/>
                <a:gd name="T65" fmla="*/ 0 h 74"/>
                <a:gd name="T66" fmla="*/ 26 w 95"/>
                <a:gd name="T67" fmla="*/ 1 h 74"/>
                <a:gd name="T68" fmla="*/ 40 w 95"/>
                <a:gd name="T69" fmla="*/ 13 h 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95" h="74">
                  <a:moveTo>
                    <a:pt x="40" y="13"/>
                  </a:moveTo>
                  <a:lnTo>
                    <a:pt x="48" y="15"/>
                  </a:lnTo>
                  <a:lnTo>
                    <a:pt x="50" y="9"/>
                  </a:lnTo>
                  <a:lnTo>
                    <a:pt x="58" y="1"/>
                  </a:lnTo>
                  <a:lnTo>
                    <a:pt x="69" y="12"/>
                  </a:lnTo>
                  <a:lnTo>
                    <a:pt x="81" y="27"/>
                  </a:lnTo>
                  <a:lnTo>
                    <a:pt x="89" y="28"/>
                  </a:lnTo>
                  <a:lnTo>
                    <a:pt x="95" y="33"/>
                  </a:lnTo>
                  <a:lnTo>
                    <a:pt x="82" y="35"/>
                  </a:lnTo>
                  <a:lnTo>
                    <a:pt x="82" y="51"/>
                  </a:lnTo>
                  <a:lnTo>
                    <a:pt x="80" y="58"/>
                  </a:lnTo>
                  <a:lnTo>
                    <a:pt x="75" y="63"/>
                  </a:lnTo>
                  <a:lnTo>
                    <a:pt x="77" y="73"/>
                  </a:lnTo>
                  <a:lnTo>
                    <a:pt x="73" y="74"/>
                  </a:lnTo>
                  <a:lnTo>
                    <a:pt x="61" y="63"/>
                  </a:lnTo>
                  <a:lnTo>
                    <a:pt x="65" y="53"/>
                  </a:lnTo>
                  <a:lnTo>
                    <a:pt x="59" y="47"/>
                  </a:lnTo>
                  <a:lnTo>
                    <a:pt x="52" y="49"/>
                  </a:lnTo>
                  <a:lnTo>
                    <a:pt x="35" y="64"/>
                  </a:lnTo>
                  <a:lnTo>
                    <a:pt x="32" y="49"/>
                  </a:lnTo>
                  <a:lnTo>
                    <a:pt x="24" y="46"/>
                  </a:lnTo>
                  <a:lnTo>
                    <a:pt x="16" y="40"/>
                  </a:lnTo>
                  <a:lnTo>
                    <a:pt x="19" y="34"/>
                  </a:lnTo>
                  <a:lnTo>
                    <a:pt x="9" y="27"/>
                  </a:lnTo>
                  <a:lnTo>
                    <a:pt x="11" y="22"/>
                  </a:lnTo>
                  <a:lnTo>
                    <a:pt x="4" y="18"/>
                  </a:lnTo>
                  <a:lnTo>
                    <a:pt x="0" y="13"/>
                  </a:lnTo>
                  <a:lnTo>
                    <a:pt x="3" y="9"/>
                  </a:lnTo>
                  <a:lnTo>
                    <a:pt x="17" y="15"/>
                  </a:lnTo>
                  <a:lnTo>
                    <a:pt x="26" y="17"/>
                  </a:lnTo>
                  <a:lnTo>
                    <a:pt x="28" y="14"/>
                  </a:lnTo>
                  <a:lnTo>
                    <a:pt x="18" y="3"/>
                  </a:lnTo>
                  <a:lnTo>
                    <a:pt x="21" y="0"/>
                  </a:lnTo>
                  <a:lnTo>
                    <a:pt x="26" y="1"/>
                  </a:lnTo>
                  <a:lnTo>
                    <a:pt x="40" y="13"/>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23" name="Freeform 22"/>
            <p:cNvSpPr>
              <a:spLocks/>
            </p:cNvSpPr>
            <p:nvPr/>
          </p:nvSpPr>
          <p:spPr bwMode="auto">
            <a:xfrm>
              <a:off x="7642105" y="3671670"/>
              <a:ext cx="29333" cy="40009"/>
            </a:xfrm>
            <a:custGeom>
              <a:avLst/>
              <a:gdLst>
                <a:gd name="T0" fmla="*/ 5 w 31"/>
                <a:gd name="T1" fmla="*/ 45 h 45"/>
                <a:gd name="T2" fmla="*/ 4 w 31"/>
                <a:gd name="T3" fmla="*/ 20 h 45"/>
                <a:gd name="T4" fmla="*/ 0 w 31"/>
                <a:gd name="T5" fmla="*/ 10 h 45"/>
                <a:gd name="T6" fmla="*/ 11 w 31"/>
                <a:gd name="T7" fmla="*/ 12 h 45"/>
                <a:gd name="T8" fmla="*/ 16 w 31"/>
                <a:gd name="T9" fmla="*/ 0 h 45"/>
                <a:gd name="T10" fmla="*/ 26 w 31"/>
                <a:gd name="T11" fmla="*/ 2 h 45"/>
                <a:gd name="T12" fmla="*/ 27 w 31"/>
                <a:gd name="T13" fmla="*/ 10 h 45"/>
                <a:gd name="T14" fmla="*/ 31 w 31"/>
                <a:gd name="T15" fmla="*/ 14 h 45"/>
                <a:gd name="T16" fmla="*/ 31 w 31"/>
                <a:gd name="T17" fmla="*/ 21 h 45"/>
                <a:gd name="T18" fmla="*/ 27 w 31"/>
                <a:gd name="T19" fmla="*/ 25 h 45"/>
                <a:gd name="T20" fmla="*/ 19 w 31"/>
                <a:gd name="T21" fmla="*/ 36 h 45"/>
                <a:gd name="T22" fmla="*/ 12 w 31"/>
                <a:gd name="T23" fmla="*/ 44 h 45"/>
                <a:gd name="T24" fmla="*/ 5 w 31"/>
                <a:gd name="T2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1" h="45">
                  <a:moveTo>
                    <a:pt x="5" y="45"/>
                  </a:moveTo>
                  <a:lnTo>
                    <a:pt x="4" y="20"/>
                  </a:lnTo>
                  <a:lnTo>
                    <a:pt x="0" y="10"/>
                  </a:lnTo>
                  <a:lnTo>
                    <a:pt x="11" y="12"/>
                  </a:lnTo>
                  <a:lnTo>
                    <a:pt x="16" y="0"/>
                  </a:lnTo>
                  <a:lnTo>
                    <a:pt x="26" y="2"/>
                  </a:lnTo>
                  <a:lnTo>
                    <a:pt x="27" y="10"/>
                  </a:lnTo>
                  <a:lnTo>
                    <a:pt x="31" y="14"/>
                  </a:lnTo>
                  <a:lnTo>
                    <a:pt x="31" y="21"/>
                  </a:lnTo>
                  <a:lnTo>
                    <a:pt x="27" y="25"/>
                  </a:lnTo>
                  <a:lnTo>
                    <a:pt x="19" y="36"/>
                  </a:lnTo>
                  <a:lnTo>
                    <a:pt x="12" y="44"/>
                  </a:lnTo>
                  <a:lnTo>
                    <a:pt x="5" y="4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24" name="Freeform 23"/>
            <p:cNvSpPr>
              <a:spLocks/>
            </p:cNvSpPr>
            <p:nvPr/>
          </p:nvSpPr>
          <p:spPr bwMode="auto">
            <a:xfrm>
              <a:off x="7174658" y="2682129"/>
              <a:ext cx="54882" cy="35563"/>
            </a:xfrm>
            <a:custGeom>
              <a:avLst/>
              <a:gdLst>
                <a:gd name="T0" fmla="*/ 13 w 58"/>
                <a:gd name="T1" fmla="*/ 3 h 40"/>
                <a:gd name="T2" fmla="*/ 24 w 58"/>
                <a:gd name="T3" fmla="*/ 4 h 40"/>
                <a:gd name="T4" fmla="*/ 39 w 58"/>
                <a:gd name="T5" fmla="*/ 0 h 40"/>
                <a:gd name="T6" fmla="*/ 49 w 58"/>
                <a:gd name="T7" fmla="*/ 9 h 40"/>
                <a:gd name="T8" fmla="*/ 58 w 58"/>
                <a:gd name="T9" fmla="*/ 14 h 40"/>
                <a:gd name="T10" fmla="*/ 57 w 58"/>
                <a:gd name="T11" fmla="*/ 27 h 40"/>
                <a:gd name="T12" fmla="*/ 53 w 58"/>
                <a:gd name="T13" fmla="*/ 28 h 40"/>
                <a:gd name="T14" fmla="*/ 51 w 58"/>
                <a:gd name="T15" fmla="*/ 40 h 40"/>
                <a:gd name="T16" fmla="*/ 37 w 58"/>
                <a:gd name="T17" fmla="*/ 30 h 40"/>
                <a:gd name="T18" fmla="*/ 29 w 58"/>
                <a:gd name="T19" fmla="*/ 32 h 40"/>
                <a:gd name="T20" fmla="*/ 17 w 58"/>
                <a:gd name="T21" fmla="*/ 22 h 40"/>
                <a:gd name="T22" fmla="*/ 10 w 58"/>
                <a:gd name="T23" fmla="*/ 14 h 40"/>
                <a:gd name="T24" fmla="*/ 3 w 58"/>
                <a:gd name="T25" fmla="*/ 14 h 40"/>
                <a:gd name="T26" fmla="*/ 0 w 58"/>
                <a:gd name="T27" fmla="*/ 7 h 40"/>
                <a:gd name="T28" fmla="*/ 13 w 58"/>
                <a:gd name="T29" fmla="*/ 3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58" h="40">
                  <a:moveTo>
                    <a:pt x="13" y="3"/>
                  </a:moveTo>
                  <a:lnTo>
                    <a:pt x="24" y="4"/>
                  </a:lnTo>
                  <a:lnTo>
                    <a:pt x="39" y="0"/>
                  </a:lnTo>
                  <a:lnTo>
                    <a:pt x="49" y="9"/>
                  </a:lnTo>
                  <a:lnTo>
                    <a:pt x="58" y="14"/>
                  </a:lnTo>
                  <a:lnTo>
                    <a:pt x="57" y="27"/>
                  </a:lnTo>
                  <a:lnTo>
                    <a:pt x="53" y="28"/>
                  </a:lnTo>
                  <a:lnTo>
                    <a:pt x="51" y="40"/>
                  </a:lnTo>
                  <a:lnTo>
                    <a:pt x="37" y="30"/>
                  </a:lnTo>
                  <a:lnTo>
                    <a:pt x="29" y="32"/>
                  </a:lnTo>
                  <a:lnTo>
                    <a:pt x="17" y="22"/>
                  </a:lnTo>
                  <a:lnTo>
                    <a:pt x="10" y="14"/>
                  </a:lnTo>
                  <a:lnTo>
                    <a:pt x="3" y="14"/>
                  </a:lnTo>
                  <a:lnTo>
                    <a:pt x="0" y="7"/>
                  </a:lnTo>
                  <a:lnTo>
                    <a:pt x="13" y="3"/>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25" name="Freeform 24"/>
            <p:cNvSpPr>
              <a:spLocks/>
            </p:cNvSpPr>
            <p:nvPr/>
          </p:nvSpPr>
          <p:spPr bwMode="auto">
            <a:xfrm>
              <a:off x="7150056" y="3402280"/>
              <a:ext cx="52990" cy="112912"/>
            </a:xfrm>
            <a:custGeom>
              <a:avLst/>
              <a:gdLst>
                <a:gd name="T0" fmla="*/ 36 w 56"/>
                <a:gd name="T1" fmla="*/ 124 h 127"/>
                <a:gd name="T2" fmla="*/ 20 w 56"/>
                <a:gd name="T3" fmla="*/ 127 h 127"/>
                <a:gd name="T4" fmla="*/ 16 w 56"/>
                <a:gd name="T5" fmla="*/ 113 h 127"/>
                <a:gd name="T6" fmla="*/ 17 w 56"/>
                <a:gd name="T7" fmla="*/ 65 h 127"/>
                <a:gd name="T8" fmla="*/ 13 w 56"/>
                <a:gd name="T9" fmla="*/ 61 h 127"/>
                <a:gd name="T10" fmla="*/ 12 w 56"/>
                <a:gd name="T11" fmla="*/ 50 h 127"/>
                <a:gd name="T12" fmla="*/ 6 w 56"/>
                <a:gd name="T13" fmla="*/ 43 h 127"/>
                <a:gd name="T14" fmla="*/ 0 w 56"/>
                <a:gd name="T15" fmla="*/ 37 h 127"/>
                <a:gd name="T16" fmla="*/ 3 w 56"/>
                <a:gd name="T17" fmla="*/ 26 h 127"/>
                <a:gd name="T18" fmla="*/ 9 w 56"/>
                <a:gd name="T19" fmla="*/ 23 h 127"/>
                <a:gd name="T20" fmla="*/ 13 w 56"/>
                <a:gd name="T21" fmla="*/ 14 h 127"/>
                <a:gd name="T22" fmla="*/ 22 w 56"/>
                <a:gd name="T23" fmla="*/ 13 h 127"/>
                <a:gd name="T24" fmla="*/ 26 w 56"/>
                <a:gd name="T25" fmla="*/ 6 h 127"/>
                <a:gd name="T26" fmla="*/ 32 w 56"/>
                <a:gd name="T27" fmla="*/ 0 h 127"/>
                <a:gd name="T28" fmla="*/ 38 w 56"/>
                <a:gd name="T29" fmla="*/ 0 h 127"/>
                <a:gd name="T30" fmla="*/ 52 w 56"/>
                <a:gd name="T31" fmla="*/ 12 h 127"/>
                <a:gd name="T32" fmla="*/ 52 w 56"/>
                <a:gd name="T33" fmla="*/ 19 h 127"/>
                <a:gd name="T34" fmla="*/ 56 w 56"/>
                <a:gd name="T35" fmla="*/ 31 h 127"/>
                <a:gd name="T36" fmla="*/ 52 w 56"/>
                <a:gd name="T37" fmla="*/ 40 h 127"/>
                <a:gd name="T38" fmla="*/ 54 w 56"/>
                <a:gd name="T39" fmla="*/ 45 h 127"/>
                <a:gd name="T40" fmla="*/ 45 w 56"/>
                <a:gd name="T41" fmla="*/ 58 h 127"/>
                <a:gd name="T42" fmla="*/ 40 w 56"/>
                <a:gd name="T43" fmla="*/ 64 h 127"/>
                <a:gd name="T44" fmla="*/ 36 w 56"/>
                <a:gd name="T45" fmla="*/ 78 h 127"/>
                <a:gd name="T46" fmla="*/ 37 w 56"/>
                <a:gd name="T47" fmla="*/ 91 h 127"/>
                <a:gd name="T48" fmla="*/ 36 w 56"/>
                <a:gd name="T49" fmla="*/ 124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56" h="127">
                  <a:moveTo>
                    <a:pt x="36" y="124"/>
                  </a:moveTo>
                  <a:lnTo>
                    <a:pt x="20" y="127"/>
                  </a:lnTo>
                  <a:lnTo>
                    <a:pt x="16" y="113"/>
                  </a:lnTo>
                  <a:lnTo>
                    <a:pt x="17" y="65"/>
                  </a:lnTo>
                  <a:lnTo>
                    <a:pt x="13" y="61"/>
                  </a:lnTo>
                  <a:lnTo>
                    <a:pt x="12" y="50"/>
                  </a:lnTo>
                  <a:lnTo>
                    <a:pt x="6" y="43"/>
                  </a:lnTo>
                  <a:lnTo>
                    <a:pt x="0" y="37"/>
                  </a:lnTo>
                  <a:lnTo>
                    <a:pt x="3" y="26"/>
                  </a:lnTo>
                  <a:lnTo>
                    <a:pt x="9" y="23"/>
                  </a:lnTo>
                  <a:lnTo>
                    <a:pt x="13" y="14"/>
                  </a:lnTo>
                  <a:lnTo>
                    <a:pt x="22" y="13"/>
                  </a:lnTo>
                  <a:lnTo>
                    <a:pt x="26" y="6"/>
                  </a:lnTo>
                  <a:lnTo>
                    <a:pt x="32" y="0"/>
                  </a:lnTo>
                  <a:lnTo>
                    <a:pt x="38" y="0"/>
                  </a:lnTo>
                  <a:lnTo>
                    <a:pt x="52" y="12"/>
                  </a:lnTo>
                  <a:lnTo>
                    <a:pt x="52" y="19"/>
                  </a:lnTo>
                  <a:lnTo>
                    <a:pt x="56" y="31"/>
                  </a:lnTo>
                  <a:lnTo>
                    <a:pt x="52" y="40"/>
                  </a:lnTo>
                  <a:lnTo>
                    <a:pt x="54" y="45"/>
                  </a:lnTo>
                  <a:lnTo>
                    <a:pt x="45" y="58"/>
                  </a:lnTo>
                  <a:lnTo>
                    <a:pt x="40" y="64"/>
                  </a:lnTo>
                  <a:lnTo>
                    <a:pt x="36" y="78"/>
                  </a:lnTo>
                  <a:lnTo>
                    <a:pt x="37" y="91"/>
                  </a:lnTo>
                  <a:lnTo>
                    <a:pt x="36" y="124"/>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26" name="Freeform 25"/>
            <p:cNvSpPr>
              <a:spLocks/>
            </p:cNvSpPr>
            <p:nvPr/>
          </p:nvSpPr>
          <p:spPr bwMode="auto">
            <a:xfrm>
              <a:off x="7042184" y="3348936"/>
              <a:ext cx="132474" cy="102244"/>
            </a:xfrm>
            <a:custGeom>
              <a:avLst/>
              <a:gdLst>
                <a:gd name="T0" fmla="*/ 49 w 140"/>
                <a:gd name="T1" fmla="*/ 114 h 115"/>
                <a:gd name="T2" fmla="*/ 36 w 140"/>
                <a:gd name="T3" fmla="*/ 109 h 115"/>
                <a:gd name="T4" fmla="*/ 28 w 140"/>
                <a:gd name="T5" fmla="*/ 110 h 115"/>
                <a:gd name="T6" fmla="*/ 21 w 140"/>
                <a:gd name="T7" fmla="*/ 115 h 115"/>
                <a:gd name="T8" fmla="*/ 13 w 140"/>
                <a:gd name="T9" fmla="*/ 110 h 115"/>
                <a:gd name="T10" fmla="*/ 10 w 140"/>
                <a:gd name="T11" fmla="*/ 103 h 115"/>
                <a:gd name="T12" fmla="*/ 1 w 140"/>
                <a:gd name="T13" fmla="*/ 99 h 115"/>
                <a:gd name="T14" fmla="*/ 0 w 140"/>
                <a:gd name="T15" fmla="*/ 87 h 115"/>
                <a:gd name="T16" fmla="*/ 5 w 140"/>
                <a:gd name="T17" fmla="*/ 78 h 115"/>
                <a:gd name="T18" fmla="*/ 5 w 140"/>
                <a:gd name="T19" fmla="*/ 71 h 115"/>
                <a:gd name="T20" fmla="*/ 19 w 140"/>
                <a:gd name="T21" fmla="*/ 54 h 115"/>
                <a:gd name="T22" fmla="*/ 22 w 140"/>
                <a:gd name="T23" fmla="*/ 40 h 115"/>
                <a:gd name="T24" fmla="*/ 27 w 140"/>
                <a:gd name="T25" fmla="*/ 34 h 115"/>
                <a:gd name="T26" fmla="*/ 36 w 140"/>
                <a:gd name="T27" fmla="*/ 37 h 115"/>
                <a:gd name="T28" fmla="*/ 44 w 140"/>
                <a:gd name="T29" fmla="*/ 33 h 115"/>
                <a:gd name="T30" fmla="*/ 46 w 140"/>
                <a:gd name="T31" fmla="*/ 28 h 115"/>
                <a:gd name="T32" fmla="*/ 61 w 140"/>
                <a:gd name="T33" fmla="*/ 18 h 115"/>
                <a:gd name="T34" fmla="*/ 64 w 140"/>
                <a:gd name="T35" fmla="*/ 12 h 115"/>
                <a:gd name="T36" fmla="*/ 81 w 140"/>
                <a:gd name="T37" fmla="*/ 3 h 115"/>
                <a:gd name="T38" fmla="*/ 91 w 140"/>
                <a:gd name="T39" fmla="*/ 0 h 115"/>
                <a:gd name="T40" fmla="*/ 95 w 140"/>
                <a:gd name="T41" fmla="*/ 4 h 115"/>
                <a:gd name="T42" fmla="*/ 107 w 140"/>
                <a:gd name="T43" fmla="*/ 4 h 115"/>
                <a:gd name="T44" fmla="*/ 106 w 140"/>
                <a:gd name="T45" fmla="*/ 14 h 115"/>
                <a:gd name="T46" fmla="*/ 108 w 140"/>
                <a:gd name="T47" fmla="*/ 24 h 115"/>
                <a:gd name="T48" fmla="*/ 118 w 140"/>
                <a:gd name="T49" fmla="*/ 37 h 115"/>
                <a:gd name="T50" fmla="*/ 119 w 140"/>
                <a:gd name="T51" fmla="*/ 47 h 115"/>
                <a:gd name="T52" fmla="*/ 140 w 140"/>
                <a:gd name="T53" fmla="*/ 52 h 115"/>
                <a:gd name="T54" fmla="*/ 140 w 140"/>
                <a:gd name="T55" fmla="*/ 66 h 115"/>
                <a:gd name="T56" fmla="*/ 136 w 140"/>
                <a:gd name="T57" fmla="*/ 73 h 115"/>
                <a:gd name="T58" fmla="*/ 127 w 140"/>
                <a:gd name="T59" fmla="*/ 74 h 115"/>
                <a:gd name="T60" fmla="*/ 123 w 140"/>
                <a:gd name="T61" fmla="*/ 83 h 115"/>
                <a:gd name="T62" fmla="*/ 117 w 140"/>
                <a:gd name="T63" fmla="*/ 86 h 115"/>
                <a:gd name="T64" fmla="*/ 101 w 140"/>
                <a:gd name="T65" fmla="*/ 85 h 115"/>
                <a:gd name="T66" fmla="*/ 92 w 140"/>
                <a:gd name="T67" fmla="*/ 84 h 115"/>
                <a:gd name="T68" fmla="*/ 86 w 140"/>
                <a:gd name="T69" fmla="*/ 87 h 115"/>
                <a:gd name="T70" fmla="*/ 78 w 140"/>
                <a:gd name="T71" fmla="*/ 86 h 115"/>
                <a:gd name="T72" fmla="*/ 47 w 140"/>
                <a:gd name="T73" fmla="*/ 87 h 115"/>
                <a:gd name="T74" fmla="*/ 46 w 140"/>
                <a:gd name="T75" fmla="*/ 98 h 115"/>
                <a:gd name="T76" fmla="*/ 49 w 140"/>
                <a:gd name="T77" fmla="*/ 114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40" h="115">
                  <a:moveTo>
                    <a:pt x="49" y="114"/>
                  </a:moveTo>
                  <a:lnTo>
                    <a:pt x="36" y="109"/>
                  </a:lnTo>
                  <a:lnTo>
                    <a:pt x="28" y="110"/>
                  </a:lnTo>
                  <a:lnTo>
                    <a:pt x="21" y="115"/>
                  </a:lnTo>
                  <a:lnTo>
                    <a:pt x="13" y="110"/>
                  </a:lnTo>
                  <a:lnTo>
                    <a:pt x="10" y="103"/>
                  </a:lnTo>
                  <a:lnTo>
                    <a:pt x="1" y="99"/>
                  </a:lnTo>
                  <a:lnTo>
                    <a:pt x="0" y="87"/>
                  </a:lnTo>
                  <a:lnTo>
                    <a:pt x="5" y="78"/>
                  </a:lnTo>
                  <a:lnTo>
                    <a:pt x="5" y="71"/>
                  </a:lnTo>
                  <a:lnTo>
                    <a:pt x="19" y="54"/>
                  </a:lnTo>
                  <a:lnTo>
                    <a:pt x="22" y="40"/>
                  </a:lnTo>
                  <a:lnTo>
                    <a:pt x="27" y="34"/>
                  </a:lnTo>
                  <a:lnTo>
                    <a:pt x="36" y="37"/>
                  </a:lnTo>
                  <a:lnTo>
                    <a:pt x="44" y="33"/>
                  </a:lnTo>
                  <a:lnTo>
                    <a:pt x="46" y="28"/>
                  </a:lnTo>
                  <a:lnTo>
                    <a:pt x="61" y="18"/>
                  </a:lnTo>
                  <a:lnTo>
                    <a:pt x="64" y="12"/>
                  </a:lnTo>
                  <a:lnTo>
                    <a:pt x="81" y="3"/>
                  </a:lnTo>
                  <a:lnTo>
                    <a:pt x="91" y="0"/>
                  </a:lnTo>
                  <a:lnTo>
                    <a:pt x="95" y="4"/>
                  </a:lnTo>
                  <a:lnTo>
                    <a:pt x="107" y="4"/>
                  </a:lnTo>
                  <a:lnTo>
                    <a:pt x="106" y="14"/>
                  </a:lnTo>
                  <a:lnTo>
                    <a:pt x="108" y="24"/>
                  </a:lnTo>
                  <a:lnTo>
                    <a:pt x="118" y="37"/>
                  </a:lnTo>
                  <a:lnTo>
                    <a:pt x="119" y="47"/>
                  </a:lnTo>
                  <a:lnTo>
                    <a:pt x="140" y="52"/>
                  </a:lnTo>
                  <a:lnTo>
                    <a:pt x="140" y="66"/>
                  </a:lnTo>
                  <a:lnTo>
                    <a:pt x="136" y="73"/>
                  </a:lnTo>
                  <a:lnTo>
                    <a:pt x="127" y="74"/>
                  </a:lnTo>
                  <a:lnTo>
                    <a:pt x="123" y="83"/>
                  </a:lnTo>
                  <a:lnTo>
                    <a:pt x="117" y="86"/>
                  </a:lnTo>
                  <a:lnTo>
                    <a:pt x="101" y="85"/>
                  </a:lnTo>
                  <a:lnTo>
                    <a:pt x="92" y="84"/>
                  </a:lnTo>
                  <a:lnTo>
                    <a:pt x="86" y="87"/>
                  </a:lnTo>
                  <a:lnTo>
                    <a:pt x="78" y="86"/>
                  </a:lnTo>
                  <a:lnTo>
                    <a:pt x="47" y="87"/>
                  </a:lnTo>
                  <a:lnTo>
                    <a:pt x="46" y="98"/>
                  </a:lnTo>
                  <a:lnTo>
                    <a:pt x="49" y="114"/>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27" name="Freeform 26"/>
            <p:cNvSpPr>
              <a:spLocks/>
            </p:cNvSpPr>
            <p:nvPr/>
          </p:nvSpPr>
          <p:spPr bwMode="auto">
            <a:xfrm>
              <a:off x="7488813" y="2812823"/>
              <a:ext cx="96517" cy="55123"/>
            </a:xfrm>
            <a:custGeom>
              <a:avLst/>
              <a:gdLst>
                <a:gd name="T0" fmla="*/ 3 w 102"/>
                <a:gd name="T1" fmla="*/ 0 h 62"/>
                <a:gd name="T2" fmla="*/ 9 w 102"/>
                <a:gd name="T3" fmla="*/ 9 h 62"/>
                <a:gd name="T4" fmla="*/ 15 w 102"/>
                <a:gd name="T5" fmla="*/ 7 h 62"/>
                <a:gd name="T6" fmla="*/ 28 w 102"/>
                <a:gd name="T7" fmla="*/ 10 h 62"/>
                <a:gd name="T8" fmla="*/ 53 w 102"/>
                <a:gd name="T9" fmla="*/ 12 h 62"/>
                <a:gd name="T10" fmla="*/ 60 w 102"/>
                <a:gd name="T11" fmla="*/ 6 h 62"/>
                <a:gd name="T12" fmla="*/ 80 w 102"/>
                <a:gd name="T13" fmla="*/ 2 h 62"/>
                <a:gd name="T14" fmla="*/ 92 w 102"/>
                <a:gd name="T15" fmla="*/ 9 h 62"/>
                <a:gd name="T16" fmla="*/ 102 w 102"/>
                <a:gd name="T17" fmla="*/ 11 h 62"/>
                <a:gd name="T18" fmla="*/ 95 w 102"/>
                <a:gd name="T19" fmla="*/ 20 h 62"/>
                <a:gd name="T20" fmla="*/ 91 w 102"/>
                <a:gd name="T21" fmla="*/ 34 h 62"/>
                <a:gd name="T22" fmla="*/ 98 w 102"/>
                <a:gd name="T23" fmla="*/ 46 h 62"/>
                <a:gd name="T24" fmla="*/ 83 w 102"/>
                <a:gd name="T25" fmla="*/ 43 h 62"/>
                <a:gd name="T26" fmla="*/ 66 w 102"/>
                <a:gd name="T27" fmla="*/ 50 h 62"/>
                <a:gd name="T28" fmla="*/ 67 w 102"/>
                <a:gd name="T29" fmla="*/ 60 h 62"/>
                <a:gd name="T30" fmla="*/ 52 w 102"/>
                <a:gd name="T31" fmla="*/ 62 h 62"/>
                <a:gd name="T32" fmla="*/ 40 w 102"/>
                <a:gd name="T33" fmla="*/ 55 h 62"/>
                <a:gd name="T34" fmla="*/ 27 w 102"/>
                <a:gd name="T35" fmla="*/ 60 h 62"/>
                <a:gd name="T36" fmla="*/ 14 w 102"/>
                <a:gd name="T37" fmla="*/ 60 h 62"/>
                <a:gd name="T38" fmla="*/ 12 w 102"/>
                <a:gd name="T39" fmla="*/ 46 h 62"/>
                <a:gd name="T40" fmla="*/ 3 w 102"/>
                <a:gd name="T41" fmla="*/ 40 h 62"/>
                <a:gd name="T42" fmla="*/ 5 w 102"/>
                <a:gd name="T43" fmla="*/ 37 h 62"/>
                <a:gd name="T44" fmla="*/ 3 w 102"/>
                <a:gd name="T45" fmla="*/ 34 h 62"/>
                <a:gd name="T46" fmla="*/ 5 w 102"/>
                <a:gd name="T47" fmla="*/ 28 h 62"/>
                <a:gd name="T48" fmla="*/ 11 w 102"/>
                <a:gd name="T49" fmla="*/ 21 h 62"/>
                <a:gd name="T50" fmla="*/ 2 w 102"/>
                <a:gd name="T51" fmla="*/ 13 h 62"/>
                <a:gd name="T52" fmla="*/ 0 w 102"/>
                <a:gd name="T53" fmla="*/ 5 h 62"/>
                <a:gd name="T54" fmla="*/ 3 w 102"/>
                <a:gd name="T55" fmla="*/ 0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02" h="62">
                  <a:moveTo>
                    <a:pt x="3" y="0"/>
                  </a:moveTo>
                  <a:lnTo>
                    <a:pt x="9" y="9"/>
                  </a:lnTo>
                  <a:lnTo>
                    <a:pt x="15" y="7"/>
                  </a:lnTo>
                  <a:lnTo>
                    <a:pt x="28" y="10"/>
                  </a:lnTo>
                  <a:lnTo>
                    <a:pt x="53" y="12"/>
                  </a:lnTo>
                  <a:lnTo>
                    <a:pt x="60" y="6"/>
                  </a:lnTo>
                  <a:lnTo>
                    <a:pt x="80" y="2"/>
                  </a:lnTo>
                  <a:lnTo>
                    <a:pt x="92" y="9"/>
                  </a:lnTo>
                  <a:lnTo>
                    <a:pt x="102" y="11"/>
                  </a:lnTo>
                  <a:lnTo>
                    <a:pt x="95" y="20"/>
                  </a:lnTo>
                  <a:lnTo>
                    <a:pt x="91" y="34"/>
                  </a:lnTo>
                  <a:lnTo>
                    <a:pt x="98" y="46"/>
                  </a:lnTo>
                  <a:lnTo>
                    <a:pt x="83" y="43"/>
                  </a:lnTo>
                  <a:lnTo>
                    <a:pt x="66" y="50"/>
                  </a:lnTo>
                  <a:lnTo>
                    <a:pt x="67" y="60"/>
                  </a:lnTo>
                  <a:lnTo>
                    <a:pt x="52" y="62"/>
                  </a:lnTo>
                  <a:lnTo>
                    <a:pt x="40" y="55"/>
                  </a:lnTo>
                  <a:lnTo>
                    <a:pt x="27" y="60"/>
                  </a:lnTo>
                  <a:lnTo>
                    <a:pt x="14" y="60"/>
                  </a:lnTo>
                  <a:lnTo>
                    <a:pt x="12" y="46"/>
                  </a:lnTo>
                  <a:lnTo>
                    <a:pt x="3" y="40"/>
                  </a:lnTo>
                  <a:lnTo>
                    <a:pt x="5" y="37"/>
                  </a:lnTo>
                  <a:lnTo>
                    <a:pt x="3" y="34"/>
                  </a:lnTo>
                  <a:lnTo>
                    <a:pt x="5" y="28"/>
                  </a:lnTo>
                  <a:lnTo>
                    <a:pt x="11" y="21"/>
                  </a:lnTo>
                  <a:lnTo>
                    <a:pt x="2" y="13"/>
                  </a:lnTo>
                  <a:lnTo>
                    <a:pt x="0" y="5"/>
                  </a:lnTo>
                  <a:lnTo>
                    <a:pt x="3"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28" name="Freeform 27"/>
            <p:cNvSpPr>
              <a:spLocks/>
            </p:cNvSpPr>
            <p:nvPr/>
          </p:nvSpPr>
          <p:spPr bwMode="auto">
            <a:xfrm>
              <a:off x="7382833" y="2795043"/>
              <a:ext cx="61506" cy="47122"/>
            </a:xfrm>
            <a:custGeom>
              <a:avLst/>
              <a:gdLst>
                <a:gd name="T0" fmla="*/ 54 w 65"/>
                <a:gd name="T1" fmla="*/ 7 h 53"/>
                <a:gd name="T2" fmla="*/ 60 w 65"/>
                <a:gd name="T3" fmla="*/ 7 h 53"/>
                <a:gd name="T4" fmla="*/ 56 w 65"/>
                <a:gd name="T5" fmla="*/ 16 h 53"/>
                <a:gd name="T6" fmla="*/ 65 w 65"/>
                <a:gd name="T7" fmla="*/ 24 h 53"/>
                <a:gd name="T8" fmla="*/ 64 w 65"/>
                <a:gd name="T9" fmla="*/ 34 h 53"/>
                <a:gd name="T10" fmla="*/ 60 w 65"/>
                <a:gd name="T11" fmla="*/ 35 h 53"/>
                <a:gd name="T12" fmla="*/ 57 w 65"/>
                <a:gd name="T13" fmla="*/ 37 h 53"/>
                <a:gd name="T14" fmla="*/ 52 w 65"/>
                <a:gd name="T15" fmla="*/ 42 h 53"/>
                <a:gd name="T16" fmla="*/ 50 w 65"/>
                <a:gd name="T17" fmla="*/ 53 h 53"/>
                <a:gd name="T18" fmla="*/ 35 w 65"/>
                <a:gd name="T19" fmla="*/ 45 h 53"/>
                <a:gd name="T20" fmla="*/ 28 w 65"/>
                <a:gd name="T21" fmla="*/ 37 h 53"/>
                <a:gd name="T22" fmla="*/ 21 w 65"/>
                <a:gd name="T23" fmla="*/ 32 h 53"/>
                <a:gd name="T24" fmla="*/ 13 w 65"/>
                <a:gd name="T25" fmla="*/ 24 h 53"/>
                <a:gd name="T26" fmla="*/ 9 w 65"/>
                <a:gd name="T27" fmla="*/ 18 h 53"/>
                <a:gd name="T28" fmla="*/ 0 w 65"/>
                <a:gd name="T29" fmla="*/ 8 h 53"/>
                <a:gd name="T30" fmla="*/ 3 w 65"/>
                <a:gd name="T31" fmla="*/ 0 h 53"/>
                <a:gd name="T32" fmla="*/ 9 w 65"/>
                <a:gd name="T33" fmla="*/ 5 h 53"/>
                <a:gd name="T34" fmla="*/ 13 w 65"/>
                <a:gd name="T35" fmla="*/ 0 h 53"/>
                <a:gd name="T36" fmla="*/ 20 w 65"/>
                <a:gd name="T37" fmla="*/ 0 h 53"/>
                <a:gd name="T38" fmla="*/ 35 w 65"/>
                <a:gd name="T39" fmla="*/ 3 h 53"/>
                <a:gd name="T40" fmla="*/ 46 w 65"/>
                <a:gd name="T41" fmla="*/ 3 h 53"/>
                <a:gd name="T42" fmla="*/ 54 w 65"/>
                <a:gd name="T43" fmla="*/ 7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65" h="53">
                  <a:moveTo>
                    <a:pt x="54" y="7"/>
                  </a:moveTo>
                  <a:lnTo>
                    <a:pt x="60" y="7"/>
                  </a:lnTo>
                  <a:lnTo>
                    <a:pt x="56" y="16"/>
                  </a:lnTo>
                  <a:lnTo>
                    <a:pt x="65" y="24"/>
                  </a:lnTo>
                  <a:lnTo>
                    <a:pt x="64" y="34"/>
                  </a:lnTo>
                  <a:lnTo>
                    <a:pt x="60" y="35"/>
                  </a:lnTo>
                  <a:lnTo>
                    <a:pt x="57" y="37"/>
                  </a:lnTo>
                  <a:lnTo>
                    <a:pt x="52" y="42"/>
                  </a:lnTo>
                  <a:lnTo>
                    <a:pt x="50" y="53"/>
                  </a:lnTo>
                  <a:lnTo>
                    <a:pt x="35" y="45"/>
                  </a:lnTo>
                  <a:lnTo>
                    <a:pt x="28" y="37"/>
                  </a:lnTo>
                  <a:lnTo>
                    <a:pt x="21" y="32"/>
                  </a:lnTo>
                  <a:lnTo>
                    <a:pt x="13" y="24"/>
                  </a:lnTo>
                  <a:lnTo>
                    <a:pt x="9" y="18"/>
                  </a:lnTo>
                  <a:lnTo>
                    <a:pt x="0" y="8"/>
                  </a:lnTo>
                  <a:lnTo>
                    <a:pt x="3" y="0"/>
                  </a:lnTo>
                  <a:lnTo>
                    <a:pt x="9" y="5"/>
                  </a:lnTo>
                  <a:lnTo>
                    <a:pt x="13" y="0"/>
                  </a:lnTo>
                  <a:lnTo>
                    <a:pt x="20" y="0"/>
                  </a:lnTo>
                  <a:lnTo>
                    <a:pt x="35" y="3"/>
                  </a:lnTo>
                  <a:lnTo>
                    <a:pt x="46" y="3"/>
                  </a:lnTo>
                  <a:lnTo>
                    <a:pt x="54" y="7"/>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29" name="Freeform 28"/>
            <p:cNvSpPr>
              <a:spLocks/>
            </p:cNvSpPr>
            <p:nvPr/>
          </p:nvSpPr>
          <p:spPr bwMode="auto">
            <a:xfrm>
              <a:off x="7481243" y="2599446"/>
              <a:ext cx="138152" cy="85351"/>
            </a:xfrm>
            <a:custGeom>
              <a:avLst/>
              <a:gdLst>
                <a:gd name="T0" fmla="*/ 1 w 146"/>
                <a:gd name="T1" fmla="*/ 44 h 96"/>
                <a:gd name="T2" fmla="*/ 15 w 146"/>
                <a:gd name="T3" fmla="*/ 44 h 96"/>
                <a:gd name="T4" fmla="*/ 31 w 146"/>
                <a:gd name="T5" fmla="*/ 37 h 96"/>
                <a:gd name="T6" fmla="*/ 33 w 146"/>
                <a:gd name="T7" fmla="*/ 26 h 96"/>
                <a:gd name="T8" fmla="*/ 45 w 146"/>
                <a:gd name="T9" fmla="*/ 20 h 96"/>
                <a:gd name="T10" fmla="*/ 42 w 146"/>
                <a:gd name="T11" fmla="*/ 11 h 96"/>
                <a:gd name="T12" fmla="*/ 50 w 146"/>
                <a:gd name="T13" fmla="*/ 7 h 96"/>
                <a:gd name="T14" fmla="*/ 65 w 146"/>
                <a:gd name="T15" fmla="*/ 0 h 96"/>
                <a:gd name="T16" fmla="*/ 82 w 146"/>
                <a:gd name="T17" fmla="*/ 5 h 96"/>
                <a:gd name="T18" fmla="*/ 85 w 146"/>
                <a:gd name="T19" fmla="*/ 10 h 96"/>
                <a:gd name="T20" fmla="*/ 93 w 146"/>
                <a:gd name="T21" fmla="*/ 7 h 96"/>
                <a:gd name="T22" fmla="*/ 109 w 146"/>
                <a:gd name="T23" fmla="*/ 12 h 96"/>
                <a:gd name="T24" fmla="*/ 112 w 146"/>
                <a:gd name="T25" fmla="*/ 21 h 96"/>
                <a:gd name="T26" fmla="*/ 110 w 146"/>
                <a:gd name="T27" fmla="*/ 27 h 96"/>
                <a:gd name="T28" fmla="*/ 122 w 146"/>
                <a:gd name="T29" fmla="*/ 40 h 96"/>
                <a:gd name="T30" fmla="*/ 129 w 146"/>
                <a:gd name="T31" fmla="*/ 43 h 96"/>
                <a:gd name="T32" fmla="*/ 129 w 146"/>
                <a:gd name="T33" fmla="*/ 47 h 96"/>
                <a:gd name="T34" fmla="*/ 140 w 146"/>
                <a:gd name="T35" fmla="*/ 50 h 96"/>
                <a:gd name="T36" fmla="*/ 146 w 146"/>
                <a:gd name="T37" fmla="*/ 56 h 96"/>
                <a:gd name="T38" fmla="*/ 140 w 146"/>
                <a:gd name="T39" fmla="*/ 60 h 96"/>
                <a:gd name="T40" fmla="*/ 128 w 146"/>
                <a:gd name="T41" fmla="*/ 59 h 96"/>
                <a:gd name="T42" fmla="*/ 125 w 146"/>
                <a:gd name="T43" fmla="*/ 61 h 96"/>
                <a:gd name="T44" fmla="*/ 130 w 146"/>
                <a:gd name="T45" fmla="*/ 68 h 96"/>
                <a:gd name="T46" fmla="*/ 136 w 146"/>
                <a:gd name="T47" fmla="*/ 81 h 96"/>
                <a:gd name="T48" fmla="*/ 123 w 146"/>
                <a:gd name="T49" fmla="*/ 82 h 96"/>
                <a:gd name="T50" fmla="*/ 119 w 146"/>
                <a:gd name="T51" fmla="*/ 86 h 96"/>
                <a:gd name="T52" fmla="*/ 119 w 146"/>
                <a:gd name="T53" fmla="*/ 96 h 96"/>
                <a:gd name="T54" fmla="*/ 113 w 146"/>
                <a:gd name="T55" fmla="*/ 95 h 96"/>
                <a:gd name="T56" fmla="*/ 99 w 146"/>
                <a:gd name="T57" fmla="*/ 95 h 96"/>
                <a:gd name="T58" fmla="*/ 94 w 146"/>
                <a:gd name="T59" fmla="*/ 91 h 96"/>
                <a:gd name="T60" fmla="*/ 88 w 146"/>
                <a:gd name="T61" fmla="*/ 94 h 96"/>
                <a:gd name="T62" fmla="*/ 82 w 146"/>
                <a:gd name="T63" fmla="*/ 91 h 96"/>
                <a:gd name="T64" fmla="*/ 70 w 146"/>
                <a:gd name="T65" fmla="*/ 91 h 96"/>
                <a:gd name="T66" fmla="*/ 51 w 146"/>
                <a:gd name="T67" fmla="*/ 86 h 96"/>
                <a:gd name="T68" fmla="*/ 35 w 146"/>
                <a:gd name="T69" fmla="*/ 84 h 96"/>
                <a:gd name="T70" fmla="*/ 23 w 146"/>
                <a:gd name="T71" fmla="*/ 85 h 96"/>
                <a:gd name="T72" fmla="*/ 15 w 146"/>
                <a:gd name="T73" fmla="*/ 90 h 96"/>
                <a:gd name="T74" fmla="*/ 8 w 146"/>
                <a:gd name="T75" fmla="*/ 91 h 96"/>
                <a:gd name="T76" fmla="*/ 6 w 146"/>
                <a:gd name="T77" fmla="*/ 82 h 96"/>
                <a:gd name="T78" fmla="*/ 0 w 146"/>
                <a:gd name="T79" fmla="*/ 73 h 96"/>
                <a:gd name="T80" fmla="*/ 9 w 146"/>
                <a:gd name="T81" fmla="*/ 69 h 96"/>
                <a:gd name="T82" fmla="*/ 8 w 146"/>
                <a:gd name="T83" fmla="*/ 61 h 96"/>
                <a:gd name="T84" fmla="*/ 3 w 146"/>
                <a:gd name="T85" fmla="*/ 53 h 96"/>
                <a:gd name="T86" fmla="*/ 1 w 146"/>
                <a:gd name="T87" fmla="*/ 44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46" h="96">
                  <a:moveTo>
                    <a:pt x="1" y="44"/>
                  </a:moveTo>
                  <a:lnTo>
                    <a:pt x="15" y="44"/>
                  </a:lnTo>
                  <a:lnTo>
                    <a:pt x="31" y="37"/>
                  </a:lnTo>
                  <a:lnTo>
                    <a:pt x="33" y="26"/>
                  </a:lnTo>
                  <a:lnTo>
                    <a:pt x="45" y="20"/>
                  </a:lnTo>
                  <a:lnTo>
                    <a:pt x="42" y="11"/>
                  </a:lnTo>
                  <a:lnTo>
                    <a:pt x="50" y="7"/>
                  </a:lnTo>
                  <a:lnTo>
                    <a:pt x="65" y="0"/>
                  </a:lnTo>
                  <a:lnTo>
                    <a:pt x="82" y="5"/>
                  </a:lnTo>
                  <a:lnTo>
                    <a:pt x="85" y="10"/>
                  </a:lnTo>
                  <a:lnTo>
                    <a:pt x="93" y="7"/>
                  </a:lnTo>
                  <a:lnTo>
                    <a:pt x="109" y="12"/>
                  </a:lnTo>
                  <a:lnTo>
                    <a:pt x="112" y="21"/>
                  </a:lnTo>
                  <a:lnTo>
                    <a:pt x="110" y="27"/>
                  </a:lnTo>
                  <a:lnTo>
                    <a:pt x="122" y="40"/>
                  </a:lnTo>
                  <a:lnTo>
                    <a:pt x="129" y="43"/>
                  </a:lnTo>
                  <a:lnTo>
                    <a:pt x="129" y="47"/>
                  </a:lnTo>
                  <a:lnTo>
                    <a:pt x="140" y="50"/>
                  </a:lnTo>
                  <a:lnTo>
                    <a:pt x="146" y="56"/>
                  </a:lnTo>
                  <a:lnTo>
                    <a:pt x="140" y="60"/>
                  </a:lnTo>
                  <a:lnTo>
                    <a:pt x="128" y="59"/>
                  </a:lnTo>
                  <a:lnTo>
                    <a:pt x="125" y="61"/>
                  </a:lnTo>
                  <a:lnTo>
                    <a:pt x="130" y="68"/>
                  </a:lnTo>
                  <a:lnTo>
                    <a:pt x="136" y="81"/>
                  </a:lnTo>
                  <a:lnTo>
                    <a:pt x="123" y="82"/>
                  </a:lnTo>
                  <a:lnTo>
                    <a:pt x="119" y="86"/>
                  </a:lnTo>
                  <a:lnTo>
                    <a:pt x="119" y="96"/>
                  </a:lnTo>
                  <a:lnTo>
                    <a:pt x="113" y="95"/>
                  </a:lnTo>
                  <a:lnTo>
                    <a:pt x="99" y="95"/>
                  </a:lnTo>
                  <a:lnTo>
                    <a:pt x="94" y="91"/>
                  </a:lnTo>
                  <a:lnTo>
                    <a:pt x="88" y="94"/>
                  </a:lnTo>
                  <a:lnTo>
                    <a:pt x="82" y="91"/>
                  </a:lnTo>
                  <a:lnTo>
                    <a:pt x="70" y="91"/>
                  </a:lnTo>
                  <a:lnTo>
                    <a:pt x="51" y="86"/>
                  </a:lnTo>
                  <a:lnTo>
                    <a:pt x="35" y="84"/>
                  </a:lnTo>
                  <a:lnTo>
                    <a:pt x="23" y="85"/>
                  </a:lnTo>
                  <a:lnTo>
                    <a:pt x="15" y="90"/>
                  </a:lnTo>
                  <a:lnTo>
                    <a:pt x="8" y="91"/>
                  </a:lnTo>
                  <a:lnTo>
                    <a:pt x="6" y="82"/>
                  </a:lnTo>
                  <a:lnTo>
                    <a:pt x="0" y="73"/>
                  </a:lnTo>
                  <a:lnTo>
                    <a:pt x="9" y="69"/>
                  </a:lnTo>
                  <a:lnTo>
                    <a:pt x="8" y="61"/>
                  </a:lnTo>
                  <a:lnTo>
                    <a:pt x="3" y="53"/>
                  </a:lnTo>
                  <a:lnTo>
                    <a:pt x="1" y="44"/>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30" name="Freeform 29"/>
            <p:cNvSpPr>
              <a:spLocks/>
            </p:cNvSpPr>
            <p:nvPr/>
          </p:nvSpPr>
          <p:spPr bwMode="auto">
            <a:xfrm>
              <a:off x="7473673" y="3954396"/>
              <a:ext cx="163701" cy="169813"/>
            </a:xfrm>
            <a:custGeom>
              <a:avLst/>
              <a:gdLst>
                <a:gd name="T0" fmla="*/ 108 w 173"/>
                <a:gd name="T1" fmla="*/ 19 h 191"/>
                <a:gd name="T2" fmla="*/ 112 w 173"/>
                <a:gd name="T3" fmla="*/ 22 h 191"/>
                <a:gd name="T4" fmla="*/ 117 w 173"/>
                <a:gd name="T5" fmla="*/ 34 h 191"/>
                <a:gd name="T6" fmla="*/ 137 w 173"/>
                <a:gd name="T7" fmla="*/ 57 h 191"/>
                <a:gd name="T8" fmla="*/ 144 w 173"/>
                <a:gd name="T9" fmla="*/ 59 h 191"/>
                <a:gd name="T10" fmla="*/ 144 w 173"/>
                <a:gd name="T11" fmla="*/ 67 h 191"/>
                <a:gd name="T12" fmla="*/ 149 w 173"/>
                <a:gd name="T13" fmla="*/ 80 h 191"/>
                <a:gd name="T14" fmla="*/ 162 w 173"/>
                <a:gd name="T15" fmla="*/ 83 h 191"/>
                <a:gd name="T16" fmla="*/ 173 w 173"/>
                <a:gd name="T17" fmla="*/ 92 h 191"/>
                <a:gd name="T18" fmla="*/ 147 w 173"/>
                <a:gd name="T19" fmla="*/ 108 h 191"/>
                <a:gd name="T20" fmla="*/ 130 w 173"/>
                <a:gd name="T21" fmla="*/ 123 h 191"/>
                <a:gd name="T22" fmla="*/ 124 w 173"/>
                <a:gd name="T23" fmla="*/ 137 h 191"/>
                <a:gd name="T24" fmla="*/ 118 w 173"/>
                <a:gd name="T25" fmla="*/ 145 h 191"/>
                <a:gd name="T26" fmla="*/ 108 w 173"/>
                <a:gd name="T27" fmla="*/ 146 h 191"/>
                <a:gd name="T28" fmla="*/ 104 w 173"/>
                <a:gd name="T29" fmla="*/ 156 h 191"/>
                <a:gd name="T30" fmla="*/ 102 w 173"/>
                <a:gd name="T31" fmla="*/ 163 h 191"/>
                <a:gd name="T32" fmla="*/ 90 w 173"/>
                <a:gd name="T33" fmla="*/ 168 h 191"/>
                <a:gd name="T34" fmla="*/ 76 w 173"/>
                <a:gd name="T35" fmla="*/ 167 h 191"/>
                <a:gd name="T36" fmla="*/ 68 w 173"/>
                <a:gd name="T37" fmla="*/ 161 h 191"/>
                <a:gd name="T38" fmla="*/ 60 w 173"/>
                <a:gd name="T39" fmla="*/ 158 h 191"/>
                <a:gd name="T40" fmla="*/ 51 w 173"/>
                <a:gd name="T41" fmla="*/ 163 h 191"/>
                <a:gd name="T42" fmla="*/ 47 w 173"/>
                <a:gd name="T43" fmla="*/ 173 h 191"/>
                <a:gd name="T44" fmla="*/ 38 w 173"/>
                <a:gd name="T45" fmla="*/ 179 h 191"/>
                <a:gd name="T46" fmla="*/ 28 w 173"/>
                <a:gd name="T47" fmla="*/ 189 h 191"/>
                <a:gd name="T48" fmla="*/ 16 w 173"/>
                <a:gd name="T49" fmla="*/ 191 h 191"/>
                <a:gd name="T50" fmla="*/ 12 w 173"/>
                <a:gd name="T51" fmla="*/ 183 h 191"/>
                <a:gd name="T52" fmla="*/ 14 w 173"/>
                <a:gd name="T53" fmla="*/ 171 h 191"/>
                <a:gd name="T54" fmla="*/ 4 w 173"/>
                <a:gd name="T55" fmla="*/ 151 h 191"/>
                <a:gd name="T56" fmla="*/ 0 w 173"/>
                <a:gd name="T57" fmla="*/ 148 h 191"/>
                <a:gd name="T58" fmla="*/ 2 w 173"/>
                <a:gd name="T59" fmla="*/ 87 h 191"/>
                <a:gd name="T60" fmla="*/ 20 w 173"/>
                <a:gd name="T61" fmla="*/ 87 h 191"/>
                <a:gd name="T62" fmla="*/ 23 w 173"/>
                <a:gd name="T63" fmla="*/ 13 h 191"/>
                <a:gd name="T64" fmla="*/ 36 w 173"/>
                <a:gd name="T65" fmla="*/ 12 h 191"/>
                <a:gd name="T66" fmla="*/ 65 w 173"/>
                <a:gd name="T67" fmla="*/ 5 h 191"/>
                <a:gd name="T68" fmla="*/ 71 w 173"/>
                <a:gd name="T69" fmla="*/ 13 h 191"/>
                <a:gd name="T70" fmla="*/ 83 w 173"/>
                <a:gd name="T71" fmla="*/ 5 h 191"/>
                <a:gd name="T72" fmla="*/ 89 w 173"/>
                <a:gd name="T73" fmla="*/ 5 h 191"/>
                <a:gd name="T74" fmla="*/ 99 w 173"/>
                <a:gd name="T75" fmla="*/ 0 h 191"/>
                <a:gd name="T76" fmla="*/ 102 w 173"/>
                <a:gd name="T77" fmla="*/ 2 h 191"/>
                <a:gd name="T78" fmla="*/ 108 w 173"/>
                <a:gd name="T79" fmla="*/ 19 h 1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73" h="191">
                  <a:moveTo>
                    <a:pt x="108" y="19"/>
                  </a:moveTo>
                  <a:lnTo>
                    <a:pt x="112" y="22"/>
                  </a:lnTo>
                  <a:lnTo>
                    <a:pt x="117" y="34"/>
                  </a:lnTo>
                  <a:lnTo>
                    <a:pt x="137" y="57"/>
                  </a:lnTo>
                  <a:lnTo>
                    <a:pt x="144" y="59"/>
                  </a:lnTo>
                  <a:lnTo>
                    <a:pt x="144" y="67"/>
                  </a:lnTo>
                  <a:lnTo>
                    <a:pt x="149" y="80"/>
                  </a:lnTo>
                  <a:lnTo>
                    <a:pt x="162" y="83"/>
                  </a:lnTo>
                  <a:lnTo>
                    <a:pt x="173" y="92"/>
                  </a:lnTo>
                  <a:lnTo>
                    <a:pt x="147" y="108"/>
                  </a:lnTo>
                  <a:lnTo>
                    <a:pt x="130" y="123"/>
                  </a:lnTo>
                  <a:lnTo>
                    <a:pt x="124" y="137"/>
                  </a:lnTo>
                  <a:lnTo>
                    <a:pt x="118" y="145"/>
                  </a:lnTo>
                  <a:lnTo>
                    <a:pt x="108" y="146"/>
                  </a:lnTo>
                  <a:lnTo>
                    <a:pt x="104" y="156"/>
                  </a:lnTo>
                  <a:lnTo>
                    <a:pt x="102" y="163"/>
                  </a:lnTo>
                  <a:lnTo>
                    <a:pt x="90" y="168"/>
                  </a:lnTo>
                  <a:lnTo>
                    <a:pt x="76" y="167"/>
                  </a:lnTo>
                  <a:lnTo>
                    <a:pt x="68" y="161"/>
                  </a:lnTo>
                  <a:lnTo>
                    <a:pt x="60" y="158"/>
                  </a:lnTo>
                  <a:lnTo>
                    <a:pt x="51" y="163"/>
                  </a:lnTo>
                  <a:lnTo>
                    <a:pt x="47" y="173"/>
                  </a:lnTo>
                  <a:lnTo>
                    <a:pt x="38" y="179"/>
                  </a:lnTo>
                  <a:lnTo>
                    <a:pt x="28" y="189"/>
                  </a:lnTo>
                  <a:lnTo>
                    <a:pt x="16" y="191"/>
                  </a:lnTo>
                  <a:lnTo>
                    <a:pt x="12" y="183"/>
                  </a:lnTo>
                  <a:lnTo>
                    <a:pt x="14" y="171"/>
                  </a:lnTo>
                  <a:lnTo>
                    <a:pt x="4" y="151"/>
                  </a:lnTo>
                  <a:lnTo>
                    <a:pt x="0" y="148"/>
                  </a:lnTo>
                  <a:lnTo>
                    <a:pt x="2" y="87"/>
                  </a:lnTo>
                  <a:lnTo>
                    <a:pt x="20" y="87"/>
                  </a:lnTo>
                  <a:lnTo>
                    <a:pt x="23" y="13"/>
                  </a:lnTo>
                  <a:lnTo>
                    <a:pt x="36" y="12"/>
                  </a:lnTo>
                  <a:lnTo>
                    <a:pt x="65" y="5"/>
                  </a:lnTo>
                  <a:lnTo>
                    <a:pt x="71" y="13"/>
                  </a:lnTo>
                  <a:lnTo>
                    <a:pt x="83" y="5"/>
                  </a:lnTo>
                  <a:lnTo>
                    <a:pt x="89" y="5"/>
                  </a:lnTo>
                  <a:lnTo>
                    <a:pt x="99" y="0"/>
                  </a:lnTo>
                  <a:lnTo>
                    <a:pt x="102" y="2"/>
                  </a:lnTo>
                  <a:lnTo>
                    <a:pt x="108" y="1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31" name="Freeform 30"/>
            <p:cNvSpPr>
              <a:spLocks/>
            </p:cNvSpPr>
            <p:nvPr/>
          </p:nvSpPr>
          <p:spPr bwMode="auto">
            <a:xfrm>
              <a:off x="7388511" y="3422728"/>
              <a:ext cx="224261" cy="163590"/>
            </a:xfrm>
            <a:custGeom>
              <a:avLst/>
              <a:gdLst>
                <a:gd name="T0" fmla="*/ 14 w 237"/>
                <a:gd name="T1" fmla="*/ 77 h 184"/>
                <a:gd name="T2" fmla="*/ 29 w 237"/>
                <a:gd name="T3" fmla="*/ 76 h 184"/>
                <a:gd name="T4" fmla="*/ 33 w 237"/>
                <a:gd name="T5" fmla="*/ 70 h 184"/>
                <a:gd name="T6" fmla="*/ 36 w 237"/>
                <a:gd name="T7" fmla="*/ 71 h 184"/>
                <a:gd name="T8" fmla="*/ 40 w 237"/>
                <a:gd name="T9" fmla="*/ 75 h 184"/>
                <a:gd name="T10" fmla="*/ 64 w 237"/>
                <a:gd name="T11" fmla="*/ 68 h 184"/>
                <a:gd name="T12" fmla="*/ 71 w 237"/>
                <a:gd name="T13" fmla="*/ 59 h 184"/>
                <a:gd name="T14" fmla="*/ 81 w 237"/>
                <a:gd name="T15" fmla="*/ 52 h 184"/>
                <a:gd name="T16" fmla="*/ 79 w 237"/>
                <a:gd name="T17" fmla="*/ 45 h 184"/>
                <a:gd name="T18" fmla="*/ 84 w 237"/>
                <a:gd name="T19" fmla="*/ 43 h 184"/>
                <a:gd name="T20" fmla="*/ 102 w 237"/>
                <a:gd name="T21" fmla="*/ 44 h 184"/>
                <a:gd name="T22" fmla="*/ 119 w 237"/>
                <a:gd name="T23" fmla="*/ 35 h 184"/>
                <a:gd name="T24" fmla="*/ 132 w 237"/>
                <a:gd name="T25" fmla="*/ 12 h 184"/>
                <a:gd name="T26" fmla="*/ 141 w 237"/>
                <a:gd name="T27" fmla="*/ 3 h 184"/>
                <a:gd name="T28" fmla="*/ 152 w 237"/>
                <a:gd name="T29" fmla="*/ 0 h 184"/>
                <a:gd name="T30" fmla="*/ 155 w 237"/>
                <a:gd name="T31" fmla="*/ 9 h 184"/>
                <a:gd name="T32" fmla="*/ 165 w 237"/>
                <a:gd name="T33" fmla="*/ 22 h 184"/>
                <a:gd name="T34" fmla="*/ 165 w 237"/>
                <a:gd name="T35" fmla="*/ 30 h 184"/>
                <a:gd name="T36" fmla="*/ 163 w 237"/>
                <a:gd name="T37" fmla="*/ 39 h 184"/>
                <a:gd name="T38" fmla="*/ 164 w 237"/>
                <a:gd name="T39" fmla="*/ 45 h 184"/>
                <a:gd name="T40" fmla="*/ 170 w 237"/>
                <a:gd name="T41" fmla="*/ 51 h 184"/>
                <a:gd name="T42" fmla="*/ 185 w 237"/>
                <a:gd name="T43" fmla="*/ 61 h 184"/>
                <a:gd name="T44" fmla="*/ 195 w 237"/>
                <a:gd name="T45" fmla="*/ 69 h 184"/>
                <a:gd name="T46" fmla="*/ 195 w 237"/>
                <a:gd name="T47" fmla="*/ 76 h 184"/>
                <a:gd name="T48" fmla="*/ 207 w 237"/>
                <a:gd name="T49" fmla="*/ 86 h 184"/>
                <a:gd name="T50" fmla="*/ 215 w 237"/>
                <a:gd name="T51" fmla="*/ 95 h 184"/>
                <a:gd name="T52" fmla="*/ 220 w 237"/>
                <a:gd name="T53" fmla="*/ 108 h 184"/>
                <a:gd name="T54" fmla="*/ 234 w 237"/>
                <a:gd name="T55" fmla="*/ 116 h 184"/>
                <a:gd name="T56" fmla="*/ 237 w 237"/>
                <a:gd name="T57" fmla="*/ 123 h 184"/>
                <a:gd name="T58" fmla="*/ 231 w 237"/>
                <a:gd name="T59" fmla="*/ 125 h 184"/>
                <a:gd name="T60" fmla="*/ 219 w 237"/>
                <a:gd name="T61" fmla="*/ 124 h 184"/>
                <a:gd name="T62" fmla="*/ 205 w 237"/>
                <a:gd name="T63" fmla="*/ 122 h 184"/>
                <a:gd name="T64" fmla="*/ 198 w 237"/>
                <a:gd name="T65" fmla="*/ 124 h 184"/>
                <a:gd name="T66" fmla="*/ 196 w 237"/>
                <a:gd name="T67" fmla="*/ 129 h 184"/>
                <a:gd name="T68" fmla="*/ 190 w 237"/>
                <a:gd name="T69" fmla="*/ 130 h 184"/>
                <a:gd name="T70" fmla="*/ 182 w 237"/>
                <a:gd name="T71" fmla="*/ 125 h 184"/>
                <a:gd name="T72" fmla="*/ 162 w 237"/>
                <a:gd name="T73" fmla="*/ 136 h 184"/>
                <a:gd name="T74" fmla="*/ 154 w 237"/>
                <a:gd name="T75" fmla="*/ 133 h 184"/>
                <a:gd name="T76" fmla="*/ 151 w 237"/>
                <a:gd name="T77" fmla="*/ 135 h 184"/>
                <a:gd name="T78" fmla="*/ 146 w 237"/>
                <a:gd name="T79" fmla="*/ 148 h 184"/>
                <a:gd name="T80" fmla="*/ 132 w 237"/>
                <a:gd name="T81" fmla="*/ 144 h 184"/>
                <a:gd name="T82" fmla="*/ 119 w 237"/>
                <a:gd name="T83" fmla="*/ 142 h 184"/>
                <a:gd name="T84" fmla="*/ 107 w 237"/>
                <a:gd name="T85" fmla="*/ 134 h 184"/>
                <a:gd name="T86" fmla="*/ 92 w 237"/>
                <a:gd name="T87" fmla="*/ 127 h 184"/>
                <a:gd name="T88" fmla="*/ 82 w 237"/>
                <a:gd name="T89" fmla="*/ 133 h 184"/>
                <a:gd name="T90" fmla="*/ 75 w 237"/>
                <a:gd name="T91" fmla="*/ 144 h 184"/>
                <a:gd name="T92" fmla="*/ 73 w 237"/>
                <a:gd name="T93" fmla="*/ 159 h 184"/>
                <a:gd name="T94" fmla="*/ 61 w 237"/>
                <a:gd name="T95" fmla="*/ 157 h 184"/>
                <a:gd name="T96" fmla="*/ 49 w 237"/>
                <a:gd name="T97" fmla="*/ 154 h 184"/>
                <a:gd name="T98" fmla="*/ 38 w 237"/>
                <a:gd name="T99" fmla="*/ 165 h 184"/>
                <a:gd name="T100" fmla="*/ 29 w 237"/>
                <a:gd name="T101" fmla="*/ 184 h 184"/>
                <a:gd name="T102" fmla="*/ 27 w 237"/>
                <a:gd name="T103" fmla="*/ 178 h 184"/>
                <a:gd name="T104" fmla="*/ 26 w 237"/>
                <a:gd name="T105" fmla="*/ 169 h 184"/>
                <a:gd name="T106" fmla="*/ 17 w 237"/>
                <a:gd name="T107" fmla="*/ 162 h 184"/>
                <a:gd name="T108" fmla="*/ 10 w 237"/>
                <a:gd name="T109" fmla="*/ 152 h 184"/>
                <a:gd name="T110" fmla="*/ 9 w 237"/>
                <a:gd name="T111" fmla="*/ 144 h 184"/>
                <a:gd name="T112" fmla="*/ 0 w 237"/>
                <a:gd name="T113" fmla="*/ 133 h 184"/>
                <a:gd name="T114" fmla="*/ 2 w 237"/>
                <a:gd name="T115" fmla="*/ 127 h 184"/>
                <a:gd name="T116" fmla="*/ 0 w 237"/>
                <a:gd name="T117" fmla="*/ 118 h 184"/>
                <a:gd name="T118" fmla="*/ 1 w 237"/>
                <a:gd name="T119" fmla="*/ 102 h 184"/>
                <a:gd name="T120" fmla="*/ 5 w 237"/>
                <a:gd name="T121" fmla="*/ 98 h 184"/>
                <a:gd name="T122" fmla="*/ 14 w 237"/>
                <a:gd name="T123" fmla="*/ 77 h 1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37" h="184">
                  <a:moveTo>
                    <a:pt x="14" y="77"/>
                  </a:moveTo>
                  <a:lnTo>
                    <a:pt x="29" y="76"/>
                  </a:lnTo>
                  <a:lnTo>
                    <a:pt x="33" y="70"/>
                  </a:lnTo>
                  <a:lnTo>
                    <a:pt x="36" y="71"/>
                  </a:lnTo>
                  <a:lnTo>
                    <a:pt x="40" y="75"/>
                  </a:lnTo>
                  <a:lnTo>
                    <a:pt x="64" y="68"/>
                  </a:lnTo>
                  <a:lnTo>
                    <a:pt x="71" y="59"/>
                  </a:lnTo>
                  <a:lnTo>
                    <a:pt x="81" y="52"/>
                  </a:lnTo>
                  <a:lnTo>
                    <a:pt x="79" y="45"/>
                  </a:lnTo>
                  <a:lnTo>
                    <a:pt x="84" y="43"/>
                  </a:lnTo>
                  <a:lnTo>
                    <a:pt x="102" y="44"/>
                  </a:lnTo>
                  <a:lnTo>
                    <a:pt x="119" y="35"/>
                  </a:lnTo>
                  <a:lnTo>
                    <a:pt x="132" y="12"/>
                  </a:lnTo>
                  <a:lnTo>
                    <a:pt x="141" y="3"/>
                  </a:lnTo>
                  <a:lnTo>
                    <a:pt x="152" y="0"/>
                  </a:lnTo>
                  <a:lnTo>
                    <a:pt x="155" y="9"/>
                  </a:lnTo>
                  <a:lnTo>
                    <a:pt x="165" y="22"/>
                  </a:lnTo>
                  <a:lnTo>
                    <a:pt x="165" y="30"/>
                  </a:lnTo>
                  <a:lnTo>
                    <a:pt x="163" y="39"/>
                  </a:lnTo>
                  <a:lnTo>
                    <a:pt x="164" y="45"/>
                  </a:lnTo>
                  <a:lnTo>
                    <a:pt x="170" y="51"/>
                  </a:lnTo>
                  <a:lnTo>
                    <a:pt x="185" y="61"/>
                  </a:lnTo>
                  <a:lnTo>
                    <a:pt x="195" y="69"/>
                  </a:lnTo>
                  <a:lnTo>
                    <a:pt x="195" y="76"/>
                  </a:lnTo>
                  <a:lnTo>
                    <a:pt x="207" y="86"/>
                  </a:lnTo>
                  <a:lnTo>
                    <a:pt x="215" y="95"/>
                  </a:lnTo>
                  <a:lnTo>
                    <a:pt x="220" y="108"/>
                  </a:lnTo>
                  <a:lnTo>
                    <a:pt x="234" y="116"/>
                  </a:lnTo>
                  <a:lnTo>
                    <a:pt x="237" y="123"/>
                  </a:lnTo>
                  <a:lnTo>
                    <a:pt x="231" y="125"/>
                  </a:lnTo>
                  <a:lnTo>
                    <a:pt x="219" y="124"/>
                  </a:lnTo>
                  <a:lnTo>
                    <a:pt x="205" y="122"/>
                  </a:lnTo>
                  <a:lnTo>
                    <a:pt x="198" y="124"/>
                  </a:lnTo>
                  <a:lnTo>
                    <a:pt x="196" y="129"/>
                  </a:lnTo>
                  <a:lnTo>
                    <a:pt x="190" y="130"/>
                  </a:lnTo>
                  <a:lnTo>
                    <a:pt x="182" y="125"/>
                  </a:lnTo>
                  <a:lnTo>
                    <a:pt x="162" y="136"/>
                  </a:lnTo>
                  <a:lnTo>
                    <a:pt x="154" y="133"/>
                  </a:lnTo>
                  <a:lnTo>
                    <a:pt x="151" y="135"/>
                  </a:lnTo>
                  <a:lnTo>
                    <a:pt x="146" y="148"/>
                  </a:lnTo>
                  <a:lnTo>
                    <a:pt x="132" y="144"/>
                  </a:lnTo>
                  <a:lnTo>
                    <a:pt x="119" y="142"/>
                  </a:lnTo>
                  <a:lnTo>
                    <a:pt x="107" y="134"/>
                  </a:lnTo>
                  <a:lnTo>
                    <a:pt x="92" y="127"/>
                  </a:lnTo>
                  <a:lnTo>
                    <a:pt x="82" y="133"/>
                  </a:lnTo>
                  <a:lnTo>
                    <a:pt x="75" y="144"/>
                  </a:lnTo>
                  <a:lnTo>
                    <a:pt x="73" y="159"/>
                  </a:lnTo>
                  <a:lnTo>
                    <a:pt x="61" y="157"/>
                  </a:lnTo>
                  <a:lnTo>
                    <a:pt x="49" y="154"/>
                  </a:lnTo>
                  <a:lnTo>
                    <a:pt x="38" y="165"/>
                  </a:lnTo>
                  <a:lnTo>
                    <a:pt x="29" y="184"/>
                  </a:lnTo>
                  <a:lnTo>
                    <a:pt x="27" y="178"/>
                  </a:lnTo>
                  <a:lnTo>
                    <a:pt x="26" y="169"/>
                  </a:lnTo>
                  <a:lnTo>
                    <a:pt x="17" y="162"/>
                  </a:lnTo>
                  <a:lnTo>
                    <a:pt x="10" y="152"/>
                  </a:lnTo>
                  <a:lnTo>
                    <a:pt x="9" y="144"/>
                  </a:lnTo>
                  <a:lnTo>
                    <a:pt x="0" y="133"/>
                  </a:lnTo>
                  <a:lnTo>
                    <a:pt x="2" y="127"/>
                  </a:lnTo>
                  <a:lnTo>
                    <a:pt x="0" y="118"/>
                  </a:lnTo>
                  <a:lnTo>
                    <a:pt x="1" y="102"/>
                  </a:lnTo>
                  <a:lnTo>
                    <a:pt x="5" y="98"/>
                  </a:lnTo>
                  <a:lnTo>
                    <a:pt x="14" y="77"/>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32" name="Freeform 31"/>
            <p:cNvSpPr>
              <a:spLocks/>
            </p:cNvSpPr>
            <p:nvPr/>
          </p:nvSpPr>
          <p:spPr bwMode="auto">
            <a:xfrm>
              <a:off x="7230487" y="2747921"/>
              <a:ext cx="67183" cy="37341"/>
            </a:xfrm>
            <a:custGeom>
              <a:avLst/>
              <a:gdLst>
                <a:gd name="T0" fmla="*/ 57 w 71"/>
                <a:gd name="T1" fmla="*/ 6 h 42"/>
                <a:gd name="T2" fmla="*/ 58 w 71"/>
                <a:gd name="T3" fmla="*/ 10 h 42"/>
                <a:gd name="T4" fmla="*/ 56 w 71"/>
                <a:gd name="T5" fmla="*/ 15 h 42"/>
                <a:gd name="T6" fmla="*/ 63 w 71"/>
                <a:gd name="T7" fmla="*/ 19 h 42"/>
                <a:gd name="T8" fmla="*/ 71 w 71"/>
                <a:gd name="T9" fmla="*/ 19 h 42"/>
                <a:gd name="T10" fmla="*/ 71 w 71"/>
                <a:gd name="T11" fmla="*/ 27 h 42"/>
                <a:gd name="T12" fmla="*/ 64 w 71"/>
                <a:gd name="T13" fmla="*/ 31 h 42"/>
                <a:gd name="T14" fmla="*/ 51 w 71"/>
                <a:gd name="T15" fmla="*/ 28 h 42"/>
                <a:gd name="T16" fmla="*/ 48 w 71"/>
                <a:gd name="T17" fmla="*/ 37 h 42"/>
                <a:gd name="T18" fmla="*/ 40 w 71"/>
                <a:gd name="T19" fmla="*/ 37 h 42"/>
                <a:gd name="T20" fmla="*/ 38 w 71"/>
                <a:gd name="T21" fmla="*/ 34 h 42"/>
                <a:gd name="T22" fmla="*/ 29 w 71"/>
                <a:gd name="T23" fmla="*/ 41 h 42"/>
                <a:gd name="T24" fmla="*/ 21 w 71"/>
                <a:gd name="T25" fmla="*/ 42 h 42"/>
                <a:gd name="T26" fmla="*/ 13 w 71"/>
                <a:gd name="T27" fmla="*/ 38 h 42"/>
                <a:gd name="T28" fmla="*/ 8 w 71"/>
                <a:gd name="T29" fmla="*/ 29 h 42"/>
                <a:gd name="T30" fmla="*/ 0 w 71"/>
                <a:gd name="T31" fmla="*/ 32 h 42"/>
                <a:gd name="T32" fmla="*/ 0 w 71"/>
                <a:gd name="T33" fmla="*/ 22 h 42"/>
                <a:gd name="T34" fmla="*/ 11 w 71"/>
                <a:gd name="T35" fmla="*/ 11 h 42"/>
                <a:gd name="T36" fmla="*/ 11 w 71"/>
                <a:gd name="T37" fmla="*/ 6 h 42"/>
                <a:gd name="T38" fmla="*/ 18 w 71"/>
                <a:gd name="T39" fmla="*/ 8 h 42"/>
                <a:gd name="T40" fmla="*/ 22 w 71"/>
                <a:gd name="T41" fmla="*/ 4 h 42"/>
                <a:gd name="T42" fmla="*/ 36 w 71"/>
                <a:gd name="T43" fmla="*/ 4 h 42"/>
                <a:gd name="T44" fmla="*/ 40 w 71"/>
                <a:gd name="T45" fmla="*/ 0 h 42"/>
                <a:gd name="T46" fmla="*/ 57 w 71"/>
                <a:gd name="T47" fmla="*/ 6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71" h="42">
                  <a:moveTo>
                    <a:pt x="57" y="6"/>
                  </a:moveTo>
                  <a:lnTo>
                    <a:pt x="58" y="10"/>
                  </a:lnTo>
                  <a:lnTo>
                    <a:pt x="56" y="15"/>
                  </a:lnTo>
                  <a:lnTo>
                    <a:pt x="63" y="19"/>
                  </a:lnTo>
                  <a:lnTo>
                    <a:pt x="71" y="19"/>
                  </a:lnTo>
                  <a:lnTo>
                    <a:pt x="71" y="27"/>
                  </a:lnTo>
                  <a:lnTo>
                    <a:pt x="64" y="31"/>
                  </a:lnTo>
                  <a:lnTo>
                    <a:pt x="51" y="28"/>
                  </a:lnTo>
                  <a:lnTo>
                    <a:pt x="48" y="37"/>
                  </a:lnTo>
                  <a:lnTo>
                    <a:pt x="40" y="37"/>
                  </a:lnTo>
                  <a:lnTo>
                    <a:pt x="38" y="34"/>
                  </a:lnTo>
                  <a:lnTo>
                    <a:pt x="29" y="41"/>
                  </a:lnTo>
                  <a:lnTo>
                    <a:pt x="21" y="42"/>
                  </a:lnTo>
                  <a:lnTo>
                    <a:pt x="13" y="38"/>
                  </a:lnTo>
                  <a:lnTo>
                    <a:pt x="8" y="29"/>
                  </a:lnTo>
                  <a:lnTo>
                    <a:pt x="0" y="32"/>
                  </a:lnTo>
                  <a:lnTo>
                    <a:pt x="0" y="22"/>
                  </a:lnTo>
                  <a:lnTo>
                    <a:pt x="11" y="11"/>
                  </a:lnTo>
                  <a:lnTo>
                    <a:pt x="11" y="6"/>
                  </a:lnTo>
                  <a:lnTo>
                    <a:pt x="18" y="8"/>
                  </a:lnTo>
                  <a:lnTo>
                    <a:pt x="22" y="4"/>
                  </a:lnTo>
                  <a:lnTo>
                    <a:pt x="36" y="4"/>
                  </a:lnTo>
                  <a:lnTo>
                    <a:pt x="40" y="0"/>
                  </a:lnTo>
                  <a:lnTo>
                    <a:pt x="57" y="6"/>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33" name="Freeform 32"/>
            <p:cNvSpPr>
              <a:spLocks/>
            </p:cNvSpPr>
            <p:nvPr/>
          </p:nvSpPr>
          <p:spPr bwMode="auto">
            <a:xfrm>
              <a:off x="6988248" y="3434287"/>
              <a:ext cx="104087" cy="113801"/>
            </a:xfrm>
            <a:custGeom>
              <a:avLst/>
              <a:gdLst>
                <a:gd name="T0" fmla="*/ 105 w 110"/>
                <a:gd name="T1" fmla="*/ 115 h 128"/>
                <a:gd name="T2" fmla="*/ 97 w 110"/>
                <a:gd name="T3" fmla="*/ 115 h 128"/>
                <a:gd name="T4" fmla="*/ 84 w 110"/>
                <a:gd name="T5" fmla="*/ 111 h 128"/>
                <a:gd name="T6" fmla="*/ 72 w 110"/>
                <a:gd name="T7" fmla="*/ 111 h 128"/>
                <a:gd name="T8" fmla="*/ 50 w 110"/>
                <a:gd name="T9" fmla="*/ 115 h 128"/>
                <a:gd name="T10" fmla="*/ 37 w 110"/>
                <a:gd name="T11" fmla="*/ 121 h 128"/>
                <a:gd name="T12" fmla="*/ 19 w 110"/>
                <a:gd name="T13" fmla="*/ 128 h 128"/>
                <a:gd name="T14" fmla="*/ 16 w 110"/>
                <a:gd name="T15" fmla="*/ 128 h 128"/>
                <a:gd name="T16" fmla="*/ 17 w 110"/>
                <a:gd name="T17" fmla="*/ 111 h 128"/>
                <a:gd name="T18" fmla="*/ 19 w 110"/>
                <a:gd name="T19" fmla="*/ 108 h 128"/>
                <a:gd name="T20" fmla="*/ 18 w 110"/>
                <a:gd name="T21" fmla="*/ 100 h 128"/>
                <a:gd name="T22" fmla="*/ 11 w 110"/>
                <a:gd name="T23" fmla="*/ 91 h 128"/>
                <a:gd name="T24" fmla="*/ 5 w 110"/>
                <a:gd name="T25" fmla="*/ 90 h 128"/>
                <a:gd name="T26" fmla="*/ 0 w 110"/>
                <a:gd name="T27" fmla="*/ 84 h 128"/>
                <a:gd name="T28" fmla="*/ 3 w 110"/>
                <a:gd name="T29" fmla="*/ 75 h 128"/>
                <a:gd name="T30" fmla="*/ 2 w 110"/>
                <a:gd name="T31" fmla="*/ 65 h 128"/>
                <a:gd name="T32" fmla="*/ 3 w 110"/>
                <a:gd name="T33" fmla="*/ 59 h 128"/>
                <a:gd name="T34" fmla="*/ 6 w 110"/>
                <a:gd name="T35" fmla="*/ 59 h 128"/>
                <a:gd name="T36" fmla="*/ 7 w 110"/>
                <a:gd name="T37" fmla="*/ 50 h 128"/>
                <a:gd name="T38" fmla="*/ 5 w 110"/>
                <a:gd name="T39" fmla="*/ 46 h 128"/>
                <a:gd name="T40" fmla="*/ 7 w 110"/>
                <a:gd name="T41" fmla="*/ 43 h 128"/>
                <a:gd name="T42" fmla="*/ 14 w 110"/>
                <a:gd name="T43" fmla="*/ 40 h 128"/>
                <a:gd name="T44" fmla="*/ 9 w 110"/>
                <a:gd name="T45" fmla="*/ 24 h 128"/>
                <a:gd name="T46" fmla="*/ 5 w 110"/>
                <a:gd name="T47" fmla="*/ 15 h 128"/>
                <a:gd name="T48" fmla="*/ 7 w 110"/>
                <a:gd name="T49" fmla="*/ 8 h 128"/>
                <a:gd name="T50" fmla="*/ 11 w 110"/>
                <a:gd name="T51" fmla="*/ 6 h 128"/>
                <a:gd name="T52" fmla="*/ 13 w 110"/>
                <a:gd name="T53" fmla="*/ 5 h 128"/>
                <a:gd name="T54" fmla="*/ 18 w 110"/>
                <a:gd name="T55" fmla="*/ 7 h 128"/>
                <a:gd name="T56" fmla="*/ 32 w 110"/>
                <a:gd name="T57" fmla="*/ 8 h 128"/>
                <a:gd name="T58" fmla="*/ 35 w 110"/>
                <a:gd name="T59" fmla="*/ 2 h 128"/>
                <a:gd name="T60" fmla="*/ 39 w 110"/>
                <a:gd name="T61" fmla="*/ 2 h 128"/>
                <a:gd name="T62" fmla="*/ 44 w 110"/>
                <a:gd name="T63" fmla="*/ 0 h 128"/>
                <a:gd name="T64" fmla="*/ 47 w 110"/>
                <a:gd name="T65" fmla="*/ 9 h 128"/>
                <a:gd name="T66" fmla="*/ 51 w 110"/>
                <a:gd name="T67" fmla="*/ 6 h 128"/>
                <a:gd name="T68" fmla="*/ 58 w 110"/>
                <a:gd name="T69" fmla="*/ 3 h 128"/>
                <a:gd name="T70" fmla="*/ 67 w 110"/>
                <a:gd name="T71" fmla="*/ 7 h 128"/>
                <a:gd name="T72" fmla="*/ 70 w 110"/>
                <a:gd name="T73" fmla="*/ 14 h 128"/>
                <a:gd name="T74" fmla="*/ 78 w 110"/>
                <a:gd name="T75" fmla="*/ 19 h 128"/>
                <a:gd name="T76" fmla="*/ 85 w 110"/>
                <a:gd name="T77" fmla="*/ 14 h 128"/>
                <a:gd name="T78" fmla="*/ 93 w 110"/>
                <a:gd name="T79" fmla="*/ 13 h 128"/>
                <a:gd name="T80" fmla="*/ 106 w 110"/>
                <a:gd name="T81" fmla="*/ 18 h 128"/>
                <a:gd name="T82" fmla="*/ 110 w 110"/>
                <a:gd name="T83" fmla="*/ 48 h 128"/>
                <a:gd name="T84" fmla="*/ 103 w 110"/>
                <a:gd name="T85" fmla="*/ 65 h 128"/>
                <a:gd name="T86" fmla="*/ 98 w 110"/>
                <a:gd name="T87" fmla="*/ 88 h 128"/>
                <a:gd name="T88" fmla="*/ 106 w 110"/>
                <a:gd name="T89" fmla="*/ 107 h 128"/>
                <a:gd name="T90" fmla="*/ 105 w 110"/>
                <a:gd name="T91" fmla="*/ 115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10" h="128">
                  <a:moveTo>
                    <a:pt x="105" y="115"/>
                  </a:moveTo>
                  <a:lnTo>
                    <a:pt x="97" y="115"/>
                  </a:lnTo>
                  <a:lnTo>
                    <a:pt x="84" y="111"/>
                  </a:lnTo>
                  <a:lnTo>
                    <a:pt x="72" y="111"/>
                  </a:lnTo>
                  <a:lnTo>
                    <a:pt x="50" y="115"/>
                  </a:lnTo>
                  <a:lnTo>
                    <a:pt x="37" y="121"/>
                  </a:lnTo>
                  <a:lnTo>
                    <a:pt x="19" y="128"/>
                  </a:lnTo>
                  <a:lnTo>
                    <a:pt x="16" y="128"/>
                  </a:lnTo>
                  <a:lnTo>
                    <a:pt x="17" y="111"/>
                  </a:lnTo>
                  <a:lnTo>
                    <a:pt x="19" y="108"/>
                  </a:lnTo>
                  <a:lnTo>
                    <a:pt x="18" y="100"/>
                  </a:lnTo>
                  <a:lnTo>
                    <a:pt x="11" y="91"/>
                  </a:lnTo>
                  <a:lnTo>
                    <a:pt x="5" y="90"/>
                  </a:lnTo>
                  <a:lnTo>
                    <a:pt x="0" y="84"/>
                  </a:lnTo>
                  <a:lnTo>
                    <a:pt x="3" y="75"/>
                  </a:lnTo>
                  <a:lnTo>
                    <a:pt x="2" y="65"/>
                  </a:lnTo>
                  <a:lnTo>
                    <a:pt x="3" y="59"/>
                  </a:lnTo>
                  <a:lnTo>
                    <a:pt x="6" y="59"/>
                  </a:lnTo>
                  <a:lnTo>
                    <a:pt x="7" y="50"/>
                  </a:lnTo>
                  <a:lnTo>
                    <a:pt x="5" y="46"/>
                  </a:lnTo>
                  <a:lnTo>
                    <a:pt x="7" y="43"/>
                  </a:lnTo>
                  <a:lnTo>
                    <a:pt x="14" y="40"/>
                  </a:lnTo>
                  <a:lnTo>
                    <a:pt x="9" y="24"/>
                  </a:lnTo>
                  <a:lnTo>
                    <a:pt x="5" y="15"/>
                  </a:lnTo>
                  <a:lnTo>
                    <a:pt x="7" y="8"/>
                  </a:lnTo>
                  <a:lnTo>
                    <a:pt x="11" y="6"/>
                  </a:lnTo>
                  <a:lnTo>
                    <a:pt x="13" y="5"/>
                  </a:lnTo>
                  <a:lnTo>
                    <a:pt x="18" y="7"/>
                  </a:lnTo>
                  <a:lnTo>
                    <a:pt x="32" y="8"/>
                  </a:lnTo>
                  <a:lnTo>
                    <a:pt x="35" y="2"/>
                  </a:lnTo>
                  <a:lnTo>
                    <a:pt x="39" y="2"/>
                  </a:lnTo>
                  <a:lnTo>
                    <a:pt x="44" y="0"/>
                  </a:lnTo>
                  <a:lnTo>
                    <a:pt x="47" y="9"/>
                  </a:lnTo>
                  <a:lnTo>
                    <a:pt x="51" y="6"/>
                  </a:lnTo>
                  <a:lnTo>
                    <a:pt x="58" y="3"/>
                  </a:lnTo>
                  <a:lnTo>
                    <a:pt x="67" y="7"/>
                  </a:lnTo>
                  <a:lnTo>
                    <a:pt x="70" y="14"/>
                  </a:lnTo>
                  <a:lnTo>
                    <a:pt x="78" y="19"/>
                  </a:lnTo>
                  <a:lnTo>
                    <a:pt x="85" y="14"/>
                  </a:lnTo>
                  <a:lnTo>
                    <a:pt x="93" y="13"/>
                  </a:lnTo>
                  <a:lnTo>
                    <a:pt x="106" y="18"/>
                  </a:lnTo>
                  <a:lnTo>
                    <a:pt x="110" y="48"/>
                  </a:lnTo>
                  <a:lnTo>
                    <a:pt x="103" y="65"/>
                  </a:lnTo>
                  <a:lnTo>
                    <a:pt x="98" y="88"/>
                  </a:lnTo>
                  <a:lnTo>
                    <a:pt x="106" y="107"/>
                  </a:lnTo>
                  <a:lnTo>
                    <a:pt x="105" y="11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34" name="Freeform 33"/>
            <p:cNvSpPr>
              <a:spLocks/>
            </p:cNvSpPr>
            <p:nvPr/>
          </p:nvSpPr>
          <p:spPr bwMode="auto">
            <a:xfrm>
              <a:off x="7284424" y="3390722"/>
              <a:ext cx="131528" cy="205377"/>
            </a:xfrm>
            <a:custGeom>
              <a:avLst/>
              <a:gdLst>
                <a:gd name="T0" fmla="*/ 85 w 139"/>
                <a:gd name="T1" fmla="*/ 220 h 231"/>
                <a:gd name="T2" fmla="*/ 82 w 139"/>
                <a:gd name="T3" fmla="*/ 219 h 231"/>
                <a:gd name="T4" fmla="*/ 71 w 139"/>
                <a:gd name="T5" fmla="*/ 222 h 231"/>
                <a:gd name="T6" fmla="*/ 60 w 139"/>
                <a:gd name="T7" fmla="*/ 219 h 231"/>
                <a:gd name="T8" fmla="*/ 52 w 139"/>
                <a:gd name="T9" fmla="*/ 220 h 231"/>
                <a:gd name="T10" fmla="*/ 22 w 139"/>
                <a:gd name="T11" fmla="*/ 220 h 231"/>
                <a:gd name="T12" fmla="*/ 24 w 139"/>
                <a:gd name="T13" fmla="*/ 204 h 231"/>
                <a:gd name="T14" fmla="*/ 17 w 139"/>
                <a:gd name="T15" fmla="*/ 190 h 231"/>
                <a:gd name="T16" fmla="*/ 9 w 139"/>
                <a:gd name="T17" fmla="*/ 186 h 231"/>
                <a:gd name="T18" fmla="*/ 5 w 139"/>
                <a:gd name="T19" fmla="*/ 177 h 231"/>
                <a:gd name="T20" fmla="*/ 0 w 139"/>
                <a:gd name="T21" fmla="*/ 174 h 231"/>
                <a:gd name="T22" fmla="*/ 0 w 139"/>
                <a:gd name="T23" fmla="*/ 168 h 231"/>
                <a:gd name="T24" fmla="*/ 5 w 139"/>
                <a:gd name="T25" fmla="*/ 154 h 231"/>
                <a:gd name="T26" fmla="*/ 14 w 139"/>
                <a:gd name="T27" fmla="*/ 134 h 231"/>
                <a:gd name="T28" fmla="*/ 19 w 139"/>
                <a:gd name="T29" fmla="*/ 133 h 231"/>
                <a:gd name="T30" fmla="*/ 30 w 139"/>
                <a:gd name="T31" fmla="*/ 121 h 231"/>
                <a:gd name="T32" fmla="*/ 37 w 139"/>
                <a:gd name="T33" fmla="*/ 121 h 231"/>
                <a:gd name="T34" fmla="*/ 47 w 139"/>
                <a:gd name="T35" fmla="*/ 129 h 231"/>
                <a:gd name="T36" fmla="*/ 60 w 139"/>
                <a:gd name="T37" fmla="*/ 122 h 231"/>
                <a:gd name="T38" fmla="*/ 61 w 139"/>
                <a:gd name="T39" fmla="*/ 114 h 231"/>
                <a:gd name="T40" fmla="*/ 66 w 139"/>
                <a:gd name="T41" fmla="*/ 105 h 231"/>
                <a:gd name="T42" fmla="*/ 68 w 139"/>
                <a:gd name="T43" fmla="*/ 95 h 231"/>
                <a:gd name="T44" fmla="*/ 78 w 139"/>
                <a:gd name="T45" fmla="*/ 86 h 231"/>
                <a:gd name="T46" fmla="*/ 81 w 139"/>
                <a:gd name="T47" fmla="*/ 72 h 231"/>
                <a:gd name="T48" fmla="*/ 85 w 139"/>
                <a:gd name="T49" fmla="*/ 67 h 231"/>
                <a:gd name="T50" fmla="*/ 88 w 139"/>
                <a:gd name="T51" fmla="*/ 56 h 231"/>
                <a:gd name="T52" fmla="*/ 93 w 139"/>
                <a:gd name="T53" fmla="*/ 43 h 231"/>
                <a:gd name="T54" fmla="*/ 108 w 139"/>
                <a:gd name="T55" fmla="*/ 27 h 231"/>
                <a:gd name="T56" fmla="*/ 108 w 139"/>
                <a:gd name="T57" fmla="*/ 20 h 231"/>
                <a:gd name="T58" fmla="*/ 110 w 139"/>
                <a:gd name="T59" fmla="*/ 16 h 231"/>
                <a:gd name="T60" fmla="*/ 103 w 139"/>
                <a:gd name="T61" fmla="*/ 8 h 231"/>
                <a:gd name="T62" fmla="*/ 104 w 139"/>
                <a:gd name="T63" fmla="*/ 1 h 231"/>
                <a:gd name="T64" fmla="*/ 109 w 139"/>
                <a:gd name="T65" fmla="*/ 0 h 231"/>
                <a:gd name="T66" fmla="*/ 116 w 139"/>
                <a:gd name="T67" fmla="*/ 14 h 231"/>
                <a:gd name="T68" fmla="*/ 118 w 139"/>
                <a:gd name="T69" fmla="*/ 27 h 231"/>
                <a:gd name="T70" fmla="*/ 117 w 139"/>
                <a:gd name="T71" fmla="*/ 41 h 231"/>
                <a:gd name="T72" fmla="*/ 127 w 139"/>
                <a:gd name="T73" fmla="*/ 60 h 231"/>
                <a:gd name="T74" fmla="*/ 117 w 139"/>
                <a:gd name="T75" fmla="*/ 60 h 231"/>
                <a:gd name="T76" fmla="*/ 112 w 139"/>
                <a:gd name="T77" fmla="*/ 61 h 231"/>
                <a:gd name="T78" fmla="*/ 104 w 139"/>
                <a:gd name="T79" fmla="*/ 59 h 231"/>
                <a:gd name="T80" fmla="*/ 100 w 139"/>
                <a:gd name="T81" fmla="*/ 69 h 231"/>
                <a:gd name="T82" fmla="*/ 111 w 139"/>
                <a:gd name="T83" fmla="*/ 81 h 231"/>
                <a:gd name="T84" fmla="*/ 119 w 139"/>
                <a:gd name="T85" fmla="*/ 85 h 231"/>
                <a:gd name="T86" fmla="*/ 121 w 139"/>
                <a:gd name="T87" fmla="*/ 93 h 231"/>
                <a:gd name="T88" fmla="*/ 127 w 139"/>
                <a:gd name="T89" fmla="*/ 107 h 231"/>
                <a:gd name="T90" fmla="*/ 124 w 139"/>
                <a:gd name="T91" fmla="*/ 113 h 231"/>
                <a:gd name="T92" fmla="*/ 115 w 139"/>
                <a:gd name="T93" fmla="*/ 134 h 231"/>
                <a:gd name="T94" fmla="*/ 111 w 139"/>
                <a:gd name="T95" fmla="*/ 138 h 231"/>
                <a:gd name="T96" fmla="*/ 110 w 139"/>
                <a:gd name="T97" fmla="*/ 154 h 231"/>
                <a:gd name="T98" fmla="*/ 112 w 139"/>
                <a:gd name="T99" fmla="*/ 163 h 231"/>
                <a:gd name="T100" fmla="*/ 110 w 139"/>
                <a:gd name="T101" fmla="*/ 169 h 231"/>
                <a:gd name="T102" fmla="*/ 119 w 139"/>
                <a:gd name="T103" fmla="*/ 180 h 231"/>
                <a:gd name="T104" fmla="*/ 120 w 139"/>
                <a:gd name="T105" fmla="*/ 188 h 231"/>
                <a:gd name="T106" fmla="*/ 127 w 139"/>
                <a:gd name="T107" fmla="*/ 198 h 231"/>
                <a:gd name="T108" fmla="*/ 136 w 139"/>
                <a:gd name="T109" fmla="*/ 205 h 231"/>
                <a:gd name="T110" fmla="*/ 137 w 139"/>
                <a:gd name="T111" fmla="*/ 214 h 231"/>
                <a:gd name="T112" fmla="*/ 139 w 139"/>
                <a:gd name="T113" fmla="*/ 220 h 231"/>
                <a:gd name="T114" fmla="*/ 137 w 139"/>
                <a:gd name="T115" fmla="*/ 231 h 231"/>
                <a:gd name="T116" fmla="*/ 123 w 139"/>
                <a:gd name="T117" fmla="*/ 227 h 231"/>
                <a:gd name="T118" fmla="*/ 108 w 139"/>
                <a:gd name="T119" fmla="*/ 221 h 231"/>
                <a:gd name="T120" fmla="*/ 85 w 139"/>
                <a:gd name="T121" fmla="*/ 220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39" h="231">
                  <a:moveTo>
                    <a:pt x="85" y="220"/>
                  </a:moveTo>
                  <a:lnTo>
                    <a:pt x="82" y="219"/>
                  </a:lnTo>
                  <a:lnTo>
                    <a:pt x="71" y="222"/>
                  </a:lnTo>
                  <a:lnTo>
                    <a:pt x="60" y="219"/>
                  </a:lnTo>
                  <a:lnTo>
                    <a:pt x="52" y="220"/>
                  </a:lnTo>
                  <a:lnTo>
                    <a:pt x="22" y="220"/>
                  </a:lnTo>
                  <a:lnTo>
                    <a:pt x="24" y="204"/>
                  </a:lnTo>
                  <a:lnTo>
                    <a:pt x="17" y="190"/>
                  </a:lnTo>
                  <a:lnTo>
                    <a:pt x="9" y="186"/>
                  </a:lnTo>
                  <a:lnTo>
                    <a:pt x="5" y="177"/>
                  </a:lnTo>
                  <a:lnTo>
                    <a:pt x="0" y="174"/>
                  </a:lnTo>
                  <a:lnTo>
                    <a:pt x="0" y="168"/>
                  </a:lnTo>
                  <a:lnTo>
                    <a:pt x="5" y="154"/>
                  </a:lnTo>
                  <a:lnTo>
                    <a:pt x="14" y="134"/>
                  </a:lnTo>
                  <a:lnTo>
                    <a:pt x="19" y="133"/>
                  </a:lnTo>
                  <a:lnTo>
                    <a:pt x="30" y="121"/>
                  </a:lnTo>
                  <a:lnTo>
                    <a:pt x="37" y="121"/>
                  </a:lnTo>
                  <a:lnTo>
                    <a:pt x="47" y="129"/>
                  </a:lnTo>
                  <a:lnTo>
                    <a:pt x="60" y="122"/>
                  </a:lnTo>
                  <a:lnTo>
                    <a:pt x="61" y="114"/>
                  </a:lnTo>
                  <a:lnTo>
                    <a:pt x="66" y="105"/>
                  </a:lnTo>
                  <a:lnTo>
                    <a:pt x="68" y="95"/>
                  </a:lnTo>
                  <a:lnTo>
                    <a:pt x="78" y="86"/>
                  </a:lnTo>
                  <a:lnTo>
                    <a:pt x="81" y="72"/>
                  </a:lnTo>
                  <a:lnTo>
                    <a:pt x="85" y="67"/>
                  </a:lnTo>
                  <a:lnTo>
                    <a:pt x="88" y="56"/>
                  </a:lnTo>
                  <a:lnTo>
                    <a:pt x="93" y="43"/>
                  </a:lnTo>
                  <a:lnTo>
                    <a:pt x="108" y="27"/>
                  </a:lnTo>
                  <a:lnTo>
                    <a:pt x="108" y="20"/>
                  </a:lnTo>
                  <a:lnTo>
                    <a:pt x="110" y="16"/>
                  </a:lnTo>
                  <a:lnTo>
                    <a:pt x="103" y="8"/>
                  </a:lnTo>
                  <a:lnTo>
                    <a:pt x="104" y="1"/>
                  </a:lnTo>
                  <a:lnTo>
                    <a:pt x="109" y="0"/>
                  </a:lnTo>
                  <a:lnTo>
                    <a:pt x="116" y="14"/>
                  </a:lnTo>
                  <a:lnTo>
                    <a:pt x="118" y="27"/>
                  </a:lnTo>
                  <a:lnTo>
                    <a:pt x="117" y="41"/>
                  </a:lnTo>
                  <a:lnTo>
                    <a:pt x="127" y="60"/>
                  </a:lnTo>
                  <a:lnTo>
                    <a:pt x="117" y="60"/>
                  </a:lnTo>
                  <a:lnTo>
                    <a:pt x="112" y="61"/>
                  </a:lnTo>
                  <a:lnTo>
                    <a:pt x="104" y="59"/>
                  </a:lnTo>
                  <a:lnTo>
                    <a:pt x="100" y="69"/>
                  </a:lnTo>
                  <a:lnTo>
                    <a:pt x="111" y="81"/>
                  </a:lnTo>
                  <a:lnTo>
                    <a:pt x="119" y="85"/>
                  </a:lnTo>
                  <a:lnTo>
                    <a:pt x="121" y="93"/>
                  </a:lnTo>
                  <a:lnTo>
                    <a:pt x="127" y="107"/>
                  </a:lnTo>
                  <a:lnTo>
                    <a:pt x="124" y="113"/>
                  </a:lnTo>
                  <a:lnTo>
                    <a:pt x="115" y="134"/>
                  </a:lnTo>
                  <a:lnTo>
                    <a:pt x="111" y="138"/>
                  </a:lnTo>
                  <a:lnTo>
                    <a:pt x="110" y="154"/>
                  </a:lnTo>
                  <a:lnTo>
                    <a:pt x="112" y="163"/>
                  </a:lnTo>
                  <a:lnTo>
                    <a:pt x="110" y="169"/>
                  </a:lnTo>
                  <a:lnTo>
                    <a:pt x="119" y="180"/>
                  </a:lnTo>
                  <a:lnTo>
                    <a:pt x="120" y="188"/>
                  </a:lnTo>
                  <a:lnTo>
                    <a:pt x="127" y="198"/>
                  </a:lnTo>
                  <a:lnTo>
                    <a:pt x="136" y="205"/>
                  </a:lnTo>
                  <a:lnTo>
                    <a:pt x="137" y="214"/>
                  </a:lnTo>
                  <a:lnTo>
                    <a:pt x="139" y="220"/>
                  </a:lnTo>
                  <a:lnTo>
                    <a:pt x="137" y="231"/>
                  </a:lnTo>
                  <a:lnTo>
                    <a:pt x="123" y="227"/>
                  </a:lnTo>
                  <a:lnTo>
                    <a:pt x="108" y="221"/>
                  </a:lnTo>
                  <a:lnTo>
                    <a:pt x="85" y="22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35" name="Freeform 34"/>
            <p:cNvSpPr>
              <a:spLocks/>
            </p:cNvSpPr>
            <p:nvPr/>
          </p:nvSpPr>
          <p:spPr bwMode="auto">
            <a:xfrm>
              <a:off x="7348768" y="3531196"/>
              <a:ext cx="330240" cy="342294"/>
            </a:xfrm>
            <a:custGeom>
              <a:avLst/>
              <a:gdLst>
                <a:gd name="T0" fmla="*/ 342 w 349"/>
                <a:gd name="T1" fmla="*/ 61 h 385"/>
                <a:gd name="T2" fmla="*/ 343 w 349"/>
                <a:gd name="T3" fmla="*/ 71 h 385"/>
                <a:gd name="T4" fmla="*/ 329 w 349"/>
                <a:gd name="T5" fmla="*/ 87 h 385"/>
                <a:gd name="T6" fmla="*/ 324 w 349"/>
                <a:gd name="T7" fmla="*/ 114 h 385"/>
                <a:gd name="T8" fmla="*/ 320 w 349"/>
                <a:gd name="T9" fmla="*/ 137 h 385"/>
                <a:gd name="T10" fmla="*/ 314 w 349"/>
                <a:gd name="T11" fmla="*/ 155 h 385"/>
                <a:gd name="T12" fmla="*/ 310 w 349"/>
                <a:gd name="T13" fmla="*/ 168 h 385"/>
                <a:gd name="T14" fmla="*/ 315 w 349"/>
                <a:gd name="T15" fmla="*/ 203 h 385"/>
                <a:gd name="T16" fmla="*/ 316 w 349"/>
                <a:gd name="T17" fmla="*/ 233 h 385"/>
                <a:gd name="T18" fmla="*/ 330 w 349"/>
                <a:gd name="T19" fmla="*/ 256 h 385"/>
                <a:gd name="T20" fmla="*/ 332 w 349"/>
                <a:gd name="T21" fmla="*/ 281 h 385"/>
                <a:gd name="T22" fmla="*/ 303 w 349"/>
                <a:gd name="T23" fmla="*/ 287 h 385"/>
                <a:gd name="T24" fmla="*/ 301 w 349"/>
                <a:gd name="T25" fmla="*/ 309 h 385"/>
                <a:gd name="T26" fmla="*/ 295 w 349"/>
                <a:gd name="T27" fmla="*/ 354 h 385"/>
                <a:gd name="T28" fmla="*/ 312 w 349"/>
                <a:gd name="T29" fmla="*/ 366 h 385"/>
                <a:gd name="T30" fmla="*/ 318 w 349"/>
                <a:gd name="T31" fmla="*/ 385 h 385"/>
                <a:gd name="T32" fmla="*/ 297 w 349"/>
                <a:gd name="T33" fmla="*/ 373 h 385"/>
                <a:gd name="T34" fmla="*/ 276 w 349"/>
                <a:gd name="T35" fmla="*/ 362 h 385"/>
                <a:gd name="T36" fmla="*/ 261 w 349"/>
                <a:gd name="T37" fmla="*/ 357 h 385"/>
                <a:gd name="T38" fmla="*/ 241 w 349"/>
                <a:gd name="T39" fmla="*/ 345 h 385"/>
                <a:gd name="T40" fmla="*/ 221 w 349"/>
                <a:gd name="T41" fmla="*/ 344 h 385"/>
                <a:gd name="T42" fmla="*/ 214 w 349"/>
                <a:gd name="T43" fmla="*/ 336 h 385"/>
                <a:gd name="T44" fmla="*/ 194 w 349"/>
                <a:gd name="T45" fmla="*/ 338 h 385"/>
                <a:gd name="T46" fmla="*/ 181 w 349"/>
                <a:gd name="T47" fmla="*/ 340 h 385"/>
                <a:gd name="T48" fmla="*/ 177 w 349"/>
                <a:gd name="T49" fmla="*/ 307 h 385"/>
                <a:gd name="T50" fmla="*/ 178 w 349"/>
                <a:gd name="T51" fmla="*/ 282 h 385"/>
                <a:gd name="T52" fmla="*/ 175 w 349"/>
                <a:gd name="T53" fmla="*/ 261 h 385"/>
                <a:gd name="T54" fmla="*/ 154 w 349"/>
                <a:gd name="T55" fmla="*/ 253 h 385"/>
                <a:gd name="T56" fmla="*/ 144 w 349"/>
                <a:gd name="T57" fmla="*/ 257 h 385"/>
                <a:gd name="T58" fmla="*/ 128 w 349"/>
                <a:gd name="T59" fmla="*/ 270 h 385"/>
                <a:gd name="T60" fmla="*/ 115 w 349"/>
                <a:gd name="T61" fmla="*/ 273 h 385"/>
                <a:gd name="T62" fmla="*/ 97 w 349"/>
                <a:gd name="T63" fmla="*/ 277 h 385"/>
                <a:gd name="T64" fmla="*/ 85 w 349"/>
                <a:gd name="T65" fmla="*/ 260 h 385"/>
                <a:gd name="T66" fmla="*/ 76 w 349"/>
                <a:gd name="T67" fmla="*/ 232 h 385"/>
                <a:gd name="T68" fmla="*/ 15 w 349"/>
                <a:gd name="T69" fmla="*/ 234 h 385"/>
                <a:gd name="T70" fmla="*/ 2 w 349"/>
                <a:gd name="T71" fmla="*/ 236 h 385"/>
                <a:gd name="T72" fmla="*/ 5 w 349"/>
                <a:gd name="T73" fmla="*/ 228 h 385"/>
                <a:gd name="T74" fmla="*/ 8 w 349"/>
                <a:gd name="T75" fmla="*/ 213 h 385"/>
                <a:gd name="T76" fmla="*/ 20 w 349"/>
                <a:gd name="T77" fmla="*/ 211 h 385"/>
                <a:gd name="T78" fmla="*/ 36 w 349"/>
                <a:gd name="T79" fmla="*/ 203 h 385"/>
                <a:gd name="T80" fmla="*/ 44 w 349"/>
                <a:gd name="T81" fmla="*/ 213 h 385"/>
                <a:gd name="T82" fmla="*/ 66 w 349"/>
                <a:gd name="T83" fmla="*/ 190 h 385"/>
                <a:gd name="T84" fmla="*/ 70 w 349"/>
                <a:gd name="T85" fmla="*/ 166 h 385"/>
                <a:gd name="T86" fmla="*/ 86 w 349"/>
                <a:gd name="T87" fmla="*/ 135 h 385"/>
                <a:gd name="T88" fmla="*/ 101 w 349"/>
                <a:gd name="T89" fmla="*/ 118 h 385"/>
                <a:gd name="T90" fmla="*/ 104 w 349"/>
                <a:gd name="T91" fmla="*/ 103 h 385"/>
                <a:gd name="T92" fmla="*/ 105 w 349"/>
                <a:gd name="T93" fmla="*/ 73 h 385"/>
                <a:gd name="T94" fmla="*/ 114 w 349"/>
                <a:gd name="T95" fmla="*/ 49 h 385"/>
                <a:gd name="T96" fmla="*/ 117 w 349"/>
                <a:gd name="T97" fmla="*/ 22 h 385"/>
                <a:gd name="T98" fmla="*/ 134 w 349"/>
                <a:gd name="T99" fmla="*/ 5 h 385"/>
                <a:gd name="T100" fmla="*/ 161 w 349"/>
                <a:gd name="T101" fmla="*/ 20 h 385"/>
                <a:gd name="T102" fmla="*/ 188 w 349"/>
                <a:gd name="T103" fmla="*/ 26 h 385"/>
                <a:gd name="T104" fmla="*/ 196 w 349"/>
                <a:gd name="T105" fmla="*/ 11 h 385"/>
                <a:gd name="T106" fmla="*/ 224 w 349"/>
                <a:gd name="T107" fmla="*/ 3 h 385"/>
                <a:gd name="T108" fmla="*/ 238 w 349"/>
                <a:gd name="T109" fmla="*/ 7 h 385"/>
                <a:gd name="T110" fmla="*/ 247 w 349"/>
                <a:gd name="T111" fmla="*/ 0 h 385"/>
                <a:gd name="T112" fmla="*/ 273 w 349"/>
                <a:gd name="T113" fmla="*/ 3 h 385"/>
                <a:gd name="T114" fmla="*/ 290 w 349"/>
                <a:gd name="T115" fmla="*/ 18 h 385"/>
                <a:gd name="T116" fmla="*/ 303 w 349"/>
                <a:gd name="T117" fmla="*/ 17 h 385"/>
                <a:gd name="T118" fmla="*/ 322 w 349"/>
                <a:gd name="T119" fmla="*/ 14 h 385"/>
                <a:gd name="T120" fmla="*/ 343 w 349"/>
                <a:gd name="T121" fmla="*/ 37 h 3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349" h="385">
                  <a:moveTo>
                    <a:pt x="343" y="37"/>
                  </a:moveTo>
                  <a:lnTo>
                    <a:pt x="342" y="61"/>
                  </a:lnTo>
                  <a:lnTo>
                    <a:pt x="349" y="64"/>
                  </a:lnTo>
                  <a:lnTo>
                    <a:pt x="343" y="71"/>
                  </a:lnTo>
                  <a:lnTo>
                    <a:pt x="336" y="77"/>
                  </a:lnTo>
                  <a:lnTo>
                    <a:pt x="329" y="87"/>
                  </a:lnTo>
                  <a:lnTo>
                    <a:pt x="325" y="97"/>
                  </a:lnTo>
                  <a:lnTo>
                    <a:pt x="324" y="114"/>
                  </a:lnTo>
                  <a:lnTo>
                    <a:pt x="320" y="122"/>
                  </a:lnTo>
                  <a:lnTo>
                    <a:pt x="320" y="137"/>
                  </a:lnTo>
                  <a:lnTo>
                    <a:pt x="314" y="143"/>
                  </a:lnTo>
                  <a:lnTo>
                    <a:pt x="314" y="155"/>
                  </a:lnTo>
                  <a:lnTo>
                    <a:pt x="311" y="157"/>
                  </a:lnTo>
                  <a:lnTo>
                    <a:pt x="310" y="168"/>
                  </a:lnTo>
                  <a:lnTo>
                    <a:pt x="314" y="178"/>
                  </a:lnTo>
                  <a:lnTo>
                    <a:pt x="315" y="203"/>
                  </a:lnTo>
                  <a:lnTo>
                    <a:pt x="318" y="222"/>
                  </a:lnTo>
                  <a:lnTo>
                    <a:pt x="316" y="233"/>
                  </a:lnTo>
                  <a:lnTo>
                    <a:pt x="320" y="245"/>
                  </a:lnTo>
                  <a:lnTo>
                    <a:pt x="330" y="256"/>
                  </a:lnTo>
                  <a:lnTo>
                    <a:pt x="340" y="283"/>
                  </a:lnTo>
                  <a:lnTo>
                    <a:pt x="332" y="281"/>
                  </a:lnTo>
                  <a:lnTo>
                    <a:pt x="308" y="284"/>
                  </a:lnTo>
                  <a:lnTo>
                    <a:pt x="303" y="287"/>
                  </a:lnTo>
                  <a:lnTo>
                    <a:pt x="297" y="300"/>
                  </a:lnTo>
                  <a:lnTo>
                    <a:pt x="301" y="309"/>
                  </a:lnTo>
                  <a:lnTo>
                    <a:pt x="297" y="334"/>
                  </a:lnTo>
                  <a:lnTo>
                    <a:pt x="295" y="354"/>
                  </a:lnTo>
                  <a:lnTo>
                    <a:pt x="300" y="358"/>
                  </a:lnTo>
                  <a:lnTo>
                    <a:pt x="312" y="366"/>
                  </a:lnTo>
                  <a:lnTo>
                    <a:pt x="317" y="363"/>
                  </a:lnTo>
                  <a:lnTo>
                    <a:pt x="318" y="385"/>
                  </a:lnTo>
                  <a:lnTo>
                    <a:pt x="304" y="385"/>
                  </a:lnTo>
                  <a:lnTo>
                    <a:pt x="297" y="373"/>
                  </a:lnTo>
                  <a:lnTo>
                    <a:pt x="290" y="364"/>
                  </a:lnTo>
                  <a:lnTo>
                    <a:pt x="276" y="362"/>
                  </a:lnTo>
                  <a:lnTo>
                    <a:pt x="273" y="351"/>
                  </a:lnTo>
                  <a:lnTo>
                    <a:pt x="261" y="357"/>
                  </a:lnTo>
                  <a:lnTo>
                    <a:pt x="247" y="354"/>
                  </a:lnTo>
                  <a:lnTo>
                    <a:pt x="241" y="345"/>
                  </a:lnTo>
                  <a:lnTo>
                    <a:pt x="229" y="343"/>
                  </a:lnTo>
                  <a:lnTo>
                    <a:pt x="221" y="344"/>
                  </a:lnTo>
                  <a:lnTo>
                    <a:pt x="220" y="337"/>
                  </a:lnTo>
                  <a:lnTo>
                    <a:pt x="214" y="336"/>
                  </a:lnTo>
                  <a:lnTo>
                    <a:pt x="205" y="335"/>
                  </a:lnTo>
                  <a:lnTo>
                    <a:pt x="194" y="338"/>
                  </a:lnTo>
                  <a:lnTo>
                    <a:pt x="186" y="338"/>
                  </a:lnTo>
                  <a:lnTo>
                    <a:pt x="181" y="340"/>
                  </a:lnTo>
                  <a:lnTo>
                    <a:pt x="183" y="315"/>
                  </a:lnTo>
                  <a:lnTo>
                    <a:pt x="177" y="307"/>
                  </a:lnTo>
                  <a:lnTo>
                    <a:pt x="176" y="294"/>
                  </a:lnTo>
                  <a:lnTo>
                    <a:pt x="178" y="282"/>
                  </a:lnTo>
                  <a:lnTo>
                    <a:pt x="175" y="274"/>
                  </a:lnTo>
                  <a:lnTo>
                    <a:pt x="175" y="261"/>
                  </a:lnTo>
                  <a:lnTo>
                    <a:pt x="153" y="261"/>
                  </a:lnTo>
                  <a:lnTo>
                    <a:pt x="154" y="253"/>
                  </a:lnTo>
                  <a:lnTo>
                    <a:pt x="145" y="254"/>
                  </a:lnTo>
                  <a:lnTo>
                    <a:pt x="144" y="257"/>
                  </a:lnTo>
                  <a:lnTo>
                    <a:pt x="132" y="258"/>
                  </a:lnTo>
                  <a:lnTo>
                    <a:pt x="128" y="270"/>
                  </a:lnTo>
                  <a:lnTo>
                    <a:pt x="125" y="275"/>
                  </a:lnTo>
                  <a:lnTo>
                    <a:pt x="115" y="273"/>
                  </a:lnTo>
                  <a:lnTo>
                    <a:pt x="109" y="275"/>
                  </a:lnTo>
                  <a:lnTo>
                    <a:pt x="97" y="277"/>
                  </a:lnTo>
                  <a:lnTo>
                    <a:pt x="90" y="266"/>
                  </a:lnTo>
                  <a:lnTo>
                    <a:pt x="85" y="260"/>
                  </a:lnTo>
                  <a:lnTo>
                    <a:pt x="80" y="247"/>
                  </a:lnTo>
                  <a:lnTo>
                    <a:pt x="76" y="232"/>
                  </a:lnTo>
                  <a:lnTo>
                    <a:pt x="22" y="231"/>
                  </a:lnTo>
                  <a:lnTo>
                    <a:pt x="15" y="234"/>
                  </a:lnTo>
                  <a:lnTo>
                    <a:pt x="10" y="233"/>
                  </a:lnTo>
                  <a:lnTo>
                    <a:pt x="2" y="236"/>
                  </a:lnTo>
                  <a:lnTo>
                    <a:pt x="0" y="230"/>
                  </a:lnTo>
                  <a:lnTo>
                    <a:pt x="5" y="228"/>
                  </a:lnTo>
                  <a:lnTo>
                    <a:pt x="5" y="218"/>
                  </a:lnTo>
                  <a:lnTo>
                    <a:pt x="8" y="213"/>
                  </a:lnTo>
                  <a:lnTo>
                    <a:pt x="15" y="209"/>
                  </a:lnTo>
                  <a:lnTo>
                    <a:pt x="20" y="211"/>
                  </a:lnTo>
                  <a:lnTo>
                    <a:pt x="26" y="203"/>
                  </a:lnTo>
                  <a:lnTo>
                    <a:pt x="36" y="203"/>
                  </a:lnTo>
                  <a:lnTo>
                    <a:pt x="37" y="209"/>
                  </a:lnTo>
                  <a:lnTo>
                    <a:pt x="44" y="213"/>
                  </a:lnTo>
                  <a:lnTo>
                    <a:pt x="55" y="200"/>
                  </a:lnTo>
                  <a:lnTo>
                    <a:pt x="66" y="190"/>
                  </a:lnTo>
                  <a:lnTo>
                    <a:pt x="70" y="183"/>
                  </a:lnTo>
                  <a:lnTo>
                    <a:pt x="70" y="166"/>
                  </a:lnTo>
                  <a:lnTo>
                    <a:pt x="78" y="146"/>
                  </a:lnTo>
                  <a:lnTo>
                    <a:pt x="86" y="135"/>
                  </a:lnTo>
                  <a:lnTo>
                    <a:pt x="98" y="125"/>
                  </a:lnTo>
                  <a:lnTo>
                    <a:pt x="101" y="118"/>
                  </a:lnTo>
                  <a:lnTo>
                    <a:pt x="101" y="111"/>
                  </a:lnTo>
                  <a:lnTo>
                    <a:pt x="104" y="103"/>
                  </a:lnTo>
                  <a:lnTo>
                    <a:pt x="103" y="92"/>
                  </a:lnTo>
                  <a:lnTo>
                    <a:pt x="105" y="73"/>
                  </a:lnTo>
                  <a:lnTo>
                    <a:pt x="109" y="60"/>
                  </a:lnTo>
                  <a:lnTo>
                    <a:pt x="114" y="49"/>
                  </a:lnTo>
                  <a:lnTo>
                    <a:pt x="115" y="37"/>
                  </a:lnTo>
                  <a:lnTo>
                    <a:pt x="117" y="22"/>
                  </a:lnTo>
                  <a:lnTo>
                    <a:pt x="124" y="11"/>
                  </a:lnTo>
                  <a:lnTo>
                    <a:pt x="134" y="5"/>
                  </a:lnTo>
                  <a:lnTo>
                    <a:pt x="149" y="12"/>
                  </a:lnTo>
                  <a:lnTo>
                    <a:pt x="161" y="20"/>
                  </a:lnTo>
                  <a:lnTo>
                    <a:pt x="174" y="22"/>
                  </a:lnTo>
                  <a:lnTo>
                    <a:pt x="188" y="26"/>
                  </a:lnTo>
                  <a:lnTo>
                    <a:pt x="193" y="13"/>
                  </a:lnTo>
                  <a:lnTo>
                    <a:pt x="196" y="11"/>
                  </a:lnTo>
                  <a:lnTo>
                    <a:pt x="204" y="14"/>
                  </a:lnTo>
                  <a:lnTo>
                    <a:pt x="224" y="3"/>
                  </a:lnTo>
                  <a:lnTo>
                    <a:pt x="232" y="8"/>
                  </a:lnTo>
                  <a:lnTo>
                    <a:pt x="238" y="7"/>
                  </a:lnTo>
                  <a:lnTo>
                    <a:pt x="240" y="2"/>
                  </a:lnTo>
                  <a:lnTo>
                    <a:pt x="247" y="0"/>
                  </a:lnTo>
                  <a:lnTo>
                    <a:pt x="261" y="2"/>
                  </a:lnTo>
                  <a:lnTo>
                    <a:pt x="273" y="3"/>
                  </a:lnTo>
                  <a:lnTo>
                    <a:pt x="279" y="1"/>
                  </a:lnTo>
                  <a:lnTo>
                    <a:pt x="290" y="18"/>
                  </a:lnTo>
                  <a:lnTo>
                    <a:pt x="298" y="20"/>
                  </a:lnTo>
                  <a:lnTo>
                    <a:pt x="303" y="17"/>
                  </a:lnTo>
                  <a:lnTo>
                    <a:pt x="312" y="18"/>
                  </a:lnTo>
                  <a:lnTo>
                    <a:pt x="322" y="14"/>
                  </a:lnTo>
                  <a:lnTo>
                    <a:pt x="326" y="23"/>
                  </a:lnTo>
                  <a:lnTo>
                    <a:pt x="343" y="37"/>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36" name="Freeform 35"/>
            <p:cNvSpPr>
              <a:spLocks/>
            </p:cNvSpPr>
            <p:nvPr/>
          </p:nvSpPr>
          <p:spPr bwMode="auto">
            <a:xfrm>
              <a:off x="7329843" y="3559646"/>
              <a:ext cx="127744" cy="161811"/>
            </a:xfrm>
            <a:custGeom>
              <a:avLst/>
              <a:gdLst>
                <a:gd name="T0" fmla="*/ 35 w 135"/>
                <a:gd name="T1" fmla="*/ 177 h 182"/>
                <a:gd name="T2" fmla="*/ 28 w 135"/>
                <a:gd name="T3" fmla="*/ 170 h 182"/>
                <a:gd name="T4" fmla="*/ 22 w 135"/>
                <a:gd name="T5" fmla="*/ 173 h 182"/>
                <a:gd name="T6" fmla="*/ 15 w 135"/>
                <a:gd name="T7" fmla="*/ 182 h 182"/>
                <a:gd name="T8" fmla="*/ 0 w 135"/>
                <a:gd name="T9" fmla="*/ 160 h 182"/>
                <a:gd name="T10" fmla="*/ 14 w 135"/>
                <a:gd name="T11" fmla="*/ 149 h 182"/>
                <a:gd name="T12" fmla="*/ 7 w 135"/>
                <a:gd name="T13" fmla="*/ 135 h 182"/>
                <a:gd name="T14" fmla="*/ 14 w 135"/>
                <a:gd name="T15" fmla="*/ 130 h 182"/>
                <a:gd name="T16" fmla="*/ 26 w 135"/>
                <a:gd name="T17" fmla="*/ 127 h 182"/>
                <a:gd name="T18" fmla="*/ 27 w 135"/>
                <a:gd name="T19" fmla="*/ 118 h 182"/>
                <a:gd name="T20" fmla="*/ 37 w 135"/>
                <a:gd name="T21" fmla="*/ 128 h 182"/>
                <a:gd name="T22" fmla="*/ 53 w 135"/>
                <a:gd name="T23" fmla="*/ 129 h 182"/>
                <a:gd name="T24" fmla="*/ 59 w 135"/>
                <a:gd name="T25" fmla="*/ 119 h 182"/>
                <a:gd name="T26" fmla="*/ 61 w 135"/>
                <a:gd name="T27" fmla="*/ 105 h 182"/>
                <a:gd name="T28" fmla="*/ 60 w 135"/>
                <a:gd name="T29" fmla="*/ 89 h 182"/>
                <a:gd name="T30" fmla="*/ 51 w 135"/>
                <a:gd name="T31" fmla="*/ 77 h 182"/>
                <a:gd name="T32" fmla="*/ 59 w 135"/>
                <a:gd name="T33" fmla="*/ 53 h 182"/>
                <a:gd name="T34" fmla="*/ 54 w 135"/>
                <a:gd name="T35" fmla="*/ 48 h 182"/>
                <a:gd name="T36" fmla="*/ 40 w 135"/>
                <a:gd name="T37" fmla="*/ 50 h 182"/>
                <a:gd name="T38" fmla="*/ 35 w 135"/>
                <a:gd name="T39" fmla="*/ 39 h 182"/>
                <a:gd name="T40" fmla="*/ 37 w 135"/>
                <a:gd name="T41" fmla="*/ 30 h 182"/>
                <a:gd name="T42" fmla="*/ 60 w 135"/>
                <a:gd name="T43" fmla="*/ 31 h 182"/>
                <a:gd name="T44" fmla="*/ 75 w 135"/>
                <a:gd name="T45" fmla="*/ 37 h 182"/>
                <a:gd name="T46" fmla="*/ 89 w 135"/>
                <a:gd name="T47" fmla="*/ 41 h 182"/>
                <a:gd name="T48" fmla="*/ 91 w 135"/>
                <a:gd name="T49" fmla="*/ 30 h 182"/>
                <a:gd name="T50" fmla="*/ 100 w 135"/>
                <a:gd name="T51" fmla="*/ 11 h 182"/>
                <a:gd name="T52" fmla="*/ 111 w 135"/>
                <a:gd name="T53" fmla="*/ 0 h 182"/>
                <a:gd name="T54" fmla="*/ 123 w 135"/>
                <a:gd name="T55" fmla="*/ 3 h 182"/>
                <a:gd name="T56" fmla="*/ 135 w 135"/>
                <a:gd name="T57" fmla="*/ 5 h 182"/>
                <a:gd name="T58" fmla="*/ 134 w 135"/>
                <a:gd name="T59" fmla="*/ 17 h 182"/>
                <a:gd name="T60" fmla="*/ 129 w 135"/>
                <a:gd name="T61" fmla="*/ 28 h 182"/>
                <a:gd name="T62" fmla="*/ 125 w 135"/>
                <a:gd name="T63" fmla="*/ 41 h 182"/>
                <a:gd name="T64" fmla="*/ 123 w 135"/>
                <a:gd name="T65" fmla="*/ 60 h 182"/>
                <a:gd name="T66" fmla="*/ 124 w 135"/>
                <a:gd name="T67" fmla="*/ 71 h 182"/>
                <a:gd name="T68" fmla="*/ 121 w 135"/>
                <a:gd name="T69" fmla="*/ 79 h 182"/>
                <a:gd name="T70" fmla="*/ 121 w 135"/>
                <a:gd name="T71" fmla="*/ 86 h 182"/>
                <a:gd name="T72" fmla="*/ 118 w 135"/>
                <a:gd name="T73" fmla="*/ 93 h 182"/>
                <a:gd name="T74" fmla="*/ 106 w 135"/>
                <a:gd name="T75" fmla="*/ 103 h 182"/>
                <a:gd name="T76" fmla="*/ 98 w 135"/>
                <a:gd name="T77" fmla="*/ 114 h 182"/>
                <a:gd name="T78" fmla="*/ 90 w 135"/>
                <a:gd name="T79" fmla="*/ 134 h 182"/>
                <a:gd name="T80" fmla="*/ 90 w 135"/>
                <a:gd name="T81" fmla="*/ 151 h 182"/>
                <a:gd name="T82" fmla="*/ 86 w 135"/>
                <a:gd name="T83" fmla="*/ 158 h 182"/>
                <a:gd name="T84" fmla="*/ 75 w 135"/>
                <a:gd name="T85" fmla="*/ 168 h 182"/>
                <a:gd name="T86" fmla="*/ 64 w 135"/>
                <a:gd name="T87" fmla="*/ 181 h 182"/>
                <a:gd name="T88" fmla="*/ 57 w 135"/>
                <a:gd name="T89" fmla="*/ 177 h 182"/>
                <a:gd name="T90" fmla="*/ 56 w 135"/>
                <a:gd name="T91" fmla="*/ 171 h 182"/>
                <a:gd name="T92" fmla="*/ 46 w 135"/>
                <a:gd name="T93" fmla="*/ 171 h 182"/>
                <a:gd name="T94" fmla="*/ 40 w 135"/>
                <a:gd name="T95" fmla="*/ 179 h 182"/>
                <a:gd name="T96" fmla="*/ 35 w 135"/>
                <a:gd name="T97" fmla="*/ 177 h 1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35" h="182">
                  <a:moveTo>
                    <a:pt x="35" y="177"/>
                  </a:moveTo>
                  <a:lnTo>
                    <a:pt x="28" y="170"/>
                  </a:lnTo>
                  <a:lnTo>
                    <a:pt x="22" y="173"/>
                  </a:lnTo>
                  <a:lnTo>
                    <a:pt x="15" y="182"/>
                  </a:lnTo>
                  <a:lnTo>
                    <a:pt x="0" y="160"/>
                  </a:lnTo>
                  <a:lnTo>
                    <a:pt x="14" y="149"/>
                  </a:lnTo>
                  <a:lnTo>
                    <a:pt x="7" y="135"/>
                  </a:lnTo>
                  <a:lnTo>
                    <a:pt x="14" y="130"/>
                  </a:lnTo>
                  <a:lnTo>
                    <a:pt x="26" y="127"/>
                  </a:lnTo>
                  <a:lnTo>
                    <a:pt x="27" y="118"/>
                  </a:lnTo>
                  <a:lnTo>
                    <a:pt x="37" y="128"/>
                  </a:lnTo>
                  <a:lnTo>
                    <a:pt x="53" y="129"/>
                  </a:lnTo>
                  <a:lnTo>
                    <a:pt x="59" y="119"/>
                  </a:lnTo>
                  <a:lnTo>
                    <a:pt x="61" y="105"/>
                  </a:lnTo>
                  <a:lnTo>
                    <a:pt x="60" y="89"/>
                  </a:lnTo>
                  <a:lnTo>
                    <a:pt x="51" y="77"/>
                  </a:lnTo>
                  <a:lnTo>
                    <a:pt x="59" y="53"/>
                  </a:lnTo>
                  <a:lnTo>
                    <a:pt x="54" y="48"/>
                  </a:lnTo>
                  <a:lnTo>
                    <a:pt x="40" y="50"/>
                  </a:lnTo>
                  <a:lnTo>
                    <a:pt x="35" y="39"/>
                  </a:lnTo>
                  <a:lnTo>
                    <a:pt x="37" y="30"/>
                  </a:lnTo>
                  <a:lnTo>
                    <a:pt x="60" y="31"/>
                  </a:lnTo>
                  <a:lnTo>
                    <a:pt x="75" y="37"/>
                  </a:lnTo>
                  <a:lnTo>
                    <a:pt x="89" y="41"/>
                  </a:lnTo>
                  <a:lnTo>
                    <a:pt x="91" y="30"/>
                  </a:lnTo>
                  <a:lnTo>
                    <a:pt x="100" y="11"/>
                  </a:lnTo>
                  <a:lnTo>
                    <a:pt x="111" y="0"/>
                  </a:lnTo>
                  <a:lnTo>
                    <a:pt x="123" y="3"/>
                  </a:lnTo>
                  <a:lnTo>
                    <a:pt x="135" y="5"/>
                  </a:lnTo>
                  <a:lnTo>
                    <a:pt x="134" y="17"/>
                  </a:lnTo>
                  <a:lnTo>
                    <a:pt x="129" y="28"/>
                  </a:lnTo>
                  <a:lnTo>
                    <a:pt x="125" y="41"/>
                  </a:lnTo>
                  <a:lnTo>
                    <a:pt x="123" y="60"/>
                  </a:lnTo>
                  <a:lnTo>
                    <a:pt x="124" y="71"/>
                  </a:lnTo>
                  <a:lnTo>
                    <a:pt x="121" y="79"/>
                  </a:lnTo>
                  <a:lnTo>
                    <a:pt x="121" y="86"/>
                  </a:lnTo>
                  <a:lnTo>
                    <a:pt x="118" y="93"/>
                  </a:lnTo>
                  <a:lnTo>
                    <a:pt x="106" y="103"/>
                  </a:lnTo>
                  <a:lnTo>
                    <a:pt x="98" y="114"/>
                  </a:lnTo>
                  <a:lnTo>
                    <a:pt x="90" y="134"/>
                  </a:lnTo>
                  <a:lnTo>
                    <a:pt x="90" y="151"/>
                  </a:lnTo>
                  <a:lnTo>
                    <a:pt x="86" y="158"/>
                  </a:lnTo>
                  <a:lnTo>
                    <a:pt x="75" y="168"/>
                  </a:lnTo>
                  <a:lnTo>
                    <a:pt x="64" y="181"/>
                  </a:lnTo>
                  <a:lnTo>
                    <a:pt x="57" y="177"/>
                  </a:lnTo>
                  <a:lnTo>
                    <a:pt x="56" y="171"/>
                  </a:lnTo>
                  <a:lnTo>
                    <a:pt x="46" y="171"/>
                  </a:lnTo>
                  <a:lnTo>
                    <a:pt x="40" y="179"/>
                  </a:lnTo>
                  <a:lnTo>
                    <a:pt x="35" y="177"/>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37" name="Freeform 36"/>
            <p:cNvSpPr>
              <a:spLocks/>
            </p:cNvSpPr>
            <p:nvPr/>
          </p:nvSpPr>
          <p:spPr bwMode="auto">
            <a:xfrm>
              <a:off x="7672386" y="2970190"/>
              <a:ext cx="29333" cy="12447"/>
            </a:xfrm>
            <a:custGeom>
              <a:avLst/>
              <a:gdLst>
                <a:gd name="T0" fmla="*/ 0 w 31"/>
                <a:gd name="T1" fmla="*/ 11 h 14"/>
                <a:gd name="T2" fmla="*/ 1 w 31"/>
                <a:gd name="T3" fmla="*/ 11 h 14"/>
                <a:gd name="T4" fmla="*/ 3 w 31"/>
                <a:gd name="T5" fmla="*/ 6 h 14"/>
                <a:gd name="T6" fmla="*/ 16 w 31"/>
                <a:gd name="T7" fmla="*/ 6 h 14"/>
                <a:gd name="T8" fmla="*/ 31 w 31"/>
                <a:gd name="T9" fmla="*/ 0 h 14"/>
                <a:gd name="T10" fmla="*/ 20 w 31"/>
                <a:gd name="T11" fmla="*/ 9 h 14"/>
                <a:gd name="T12" fmla="*/ 22 w 31"/>
                <a:gd name="T13" fmla="*/ 12 h 14"/>
                <a:gd name="T14" fmla="*/ 20 w 31"/>
                <a:gd name="T15" fmla="*/ 12 h 14"/>
                <a:gd name="T16" fmla="*/ 17 w 31"/>
                <a:gd name="T17" fmla="*/ 13 h 14"/>
                <a:gd name="T18" fmla="*/ 14 w 31"/>
                <a:gd name="T19" fmla="*/ 13 h 14"/>
                <a:gd name="T20" fmla="*/ 13 w 31"/>
                <a:gd name="T21" fmla="*/ 14 h 14"/>
                <a:gd name="T22" fmla="*/ 13 w 31"/>
                <a:gd name="T23" fmla="*/ 12 h 14"/>
                <a:gd name="T24" fmla="*/ 11 w 31"/>
                <a:gd name="T25" fmla="*/ 10 h 14"/>
                <a:gd name="T26" fmla="*/ 8 w 31"/>
                <a:gd name="T27" fmla="*/ 10 h 14"/>
                <a:gd name="T28" fmla="*/ 4 w 31"/>
                <a:gd name="T29" fmla="*/ 12 h 14"/>
                <a:gd name="T30" fmla="*/ 0 w 31"/>
                <a:gd name="T31" fmla="*/ 11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1" h="14">
                  <a:moveTo>
                    <a:pt x="0" y="11"/>
                  </a:moveTo>
                  <a:lnTo>
                    <a:pt x="1" y="11"/>
                  </a:lnTo>
                  <a:lnTo>
                    <a:pt x="3" y="6"/>
                  </a:lnTo>
                  <a:lnTo>
                    <a:pt x="16" y="6"/>
                  </a:lnTo>
                  <a:lnTo>
                    <a:pt x="31" y="0"/>
                  </a:lnTo>
                  <a:lnTo>
                    <a:pt x="20" y="9"/>
                  </a:lnTo>
                  <a:lnTo>
                    <a:pt x="22" y="12"/>
                  </a:lnTo>
                  <a:lnTo>
                    <a:pt x="20" y="12"/>
                  </a:lnTo>
                  <a:lnTo>
                    <a:pt x="17" y="13"/>
                  </a:lnTo>
                  <a:lnTo>
                    <a:pt x="14" y="13"/>
                  </a:lnTo>
                  <a:lnTo>
                    <a:pt x="13" y="14"/>
                  </a:lnTo>
                  <a:lnTo>
                    <a:pt x="13" y="12"/>
                  </a:lnTo>
                  <a:lnTo>
                    <a:pt x="11" y="10"/>
                  </a:lnTo>
                  <a:lnTo>
                    <a:pt x="8" y="10"/>
                  </a:lnTo>
                  <a:lnTo>
                    <a:pt x="4" y="12"/>
                  </a:lnTo>
                  <a:lnTo>
                    <a:pt x="0" y="11"/>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38" name="Freeform 37"/>
            <p:cNvSpPr>
              <a:spLocks/>
            </p:cNvSpPr>
            <p:nvPr/>
          </p:nvSpPr>
          <p:spPr bwMode="auto">
            <a:xfrm>
              <a:off x="7664815" y="2979081"/>
              <a:ext cx="29333" cy="10668"/>
            </a:xfrm>
            <a:custGeom>
              <a:avLst/>
              <a:gdLst>
                <a:gd name="T0" fmla="*/ 30 w 31"/>
                <a:gd name="T1" fmla="*/ 2 h 12"/>
                <a:gd name="T2" fmla="*/ 31 w 31"/>
                <a:gd name="T3" fmla="*/ 4 h 12"/>
                <a:gd name="T4" fmla="*/ 14 w 31"/>
                <a:gd name="T5" fmla="*/ 12 h 12"/>
                <a:gd name="T6" fmla="*/ 5 w 31"/>
                <a:gd name="T7" fmla="*/ 10 h 12"/>
                <a:gd name="T8" fmla="*/ 0 w 31"/>
                <a:gd name="T9" fmla="*/ 2 h 12"/>
                <a:gd name="T10" fmla="*/ 8 w 31"/>
                <a:gd name="T11" fmla="*/ 1 h 12"/>
                <a:gd name="T12" fmla="*/ 12 w 31"/>
                <a:gd name="T13" fmla="*/ 2 h 12"/>
                <a:gd name="T14" fmla="*/ 16 w 31"/>
                <a:gd name="T15" fmla="*/ 0 h 12"/>
                <a:gd name="T16" fmla="*/ 19 w 31"/>
                <a:gd name="T17" fmla="*/ 0 h 12"/>
                <a:gd name="T18" fmla="*/ 21 w 31"/>
                <a:gd name="T19" fmla="*/ 2 h 12"/>
                <a:gd name="T20" fmla="*/ 21 w 31"/>
                <a:gd name="T21" fmla="*/ 4 h 12"/>
                <a:gd name="T22" fmla="*/ 22 w 31"/>
                <a:gd name="T23" fmla="*/ 3 h 12"/>
                <a:gd name="T24" fmla="*/ 25 w 31"/>
                <a:gd name="T25" fmla="*/ 3 h 12"/>
                <a:gd name="T26" fmla="*/ 28 w 31"/>
                <a:gd name="T27" fmla="*/ 2 h 12"/>
                <a:gd name="T28" fmla="*/ 30 w 31"/>
                <a:gd name="T29" fmla="*/ 2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1" h="12">
                  <a:moveTo>
                    <a:pt x="30" y="2"/>
                  </a:moveTo>
                  <a:lnTo>
                    <a:pt x="31" y="4"/>
                  </a:lnTo>
                  <a:lnTo>
                    <a:pt x="14" y="12"/>
                  </a:lnTo>
                  <a:lnTo>
                    <a:pt x="5" y="10"/>
                  </a:lnTo>
                  <a:lnTo>
                    <a:pt x="0" y="2"/>
                  </a:lnTo>
                  <a:lnTo>
                    <a:pt x="8" y="1"/>
                  </a:lnTo>
                  <a:lnTo>
                    <a:pt x="12" y="2"/>
                  </a:lnTo>
                  <a:lnTo>
                    <a:pt x="16" y="0"/>
                  </a:lnTo>
                  <a:lnTo>
                    <a:pt x="19" y="0"/>
                  </a:lnTo>
                  <a:lnTo>
                    <a:pt x="21" y="2"/>
                  </a:lnTo>
                  <a:lnTo>
                    <a:pt x="21" y="4"/>
                  </a:lnTo>
                  <a:lnTo>
                    <a:pt x="22" y="3"/>
                  </a:lnTo>
                  <a:lnTo>
                    <a:pt x="25" y="3"/>
                  </a:lnTo>
                  <a:lnTo>
                    <a:pt x="28" y="2"/>
                  </a:lnTo>
                  <a:lnTo>
                    <a:pt x="30" y="2"/>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39" name="Freeform 38"/>
            <p:cNvSpPr>
              <a:spLocks/>
            </p:cNvSpPr>
            <p:nvPr/>
          </p:nvSpPr>
          <p:spPr bwMode="auto">
            <a:xfrm>
              <a:off x="7321327" y="2688354"/>
              <a:ext cx="101248" cy="46232"/>
            </a:xfrm>
            <a:custGeom>
              <a:avLst/>
              <a:gdLst>
                <a:gd name="T0" fmla="*/ 79 w 107"/>
                <a:gd name="T1" fmla="*/ 51 h 52"/>
                <a:gd name="T2" fmla="*/ 71 w 107"/>
                <a:gd name="T3" fmla="*/ 48 h 52"/>
                <a:gd name="T4" fmla="*/ 63 w 107"/>
                <a:gd name="T5" fmla="*/ 49 h 52"/>
                <a:gd name="T6" fmla="*/ 50 w 107"/>
                <a:gd name="T7" fmla="*/ 43 h 52"/>
                <a:gd name="T8" fmla="*/ 45 w 107"/>
                <a:gd name="T9" fmla="*/ 44 h 52"/>
                <a:gd name="T10" fmla="*/ 37 w 107"/>
                <a:gd name="T11" fmla="*/ 52 h 52"/>
                <a:gd name="T12" fmla="*/ 24 w 107"/>
                <a:gd name="T13" fmla="*/ 46 h 52"/>
                <a:gd name="T14" fmla="*/ 14 w 107"/>
                <a:gd name="T15" fmla="*/ 37 h 52"/>
                <a:gd name="T16" fmla="*/ 6 w 107"/>
                <a:gd name="T17" fmla="*/ 32 h 52"/>
                <a:gd name="T18" fmla="*/ 4 w 107"/>
                <a:gd name="T19" fmla="*/ 24 h 52"/>
                <a:gd name="T20" fmla="*/ 0 w 107"/>
                <a:gd name="T21" fmla="*/ 18 h 52"/>
                <a:gd name="T22" fmla="*/ 12 w 107"/>
                <a:gd name="T23" fmla="*/ 13 h 52"/>
                <a:gd name="T24" fmla="*/ 17 w 107"/>
                <a:gd name="T25" fmla="*/ 8 h 52"/>
                <a:gd name="T26" fmla="*/ 28 w 107"/>
                <a:gd name="T27" fmla="*/ 4 h 52"/>
                <a:gd name="T28" fmla="*/ 32 w 107"/>
                <a:gd name="T29" fmla="*/ 0 h 52"/>
                <a:gd name="T30" fmla="*/ 36 w 107"/>
                <a:gd name="T31" fmla="*/ 3 h 52"/>
                <a:gd name="T32" fmla="*/ 43 w 107"/>
                <a:gd name="T33" fmla="*/ 1 h 52"/>
                <a:gd name="T34" fmla="*/ 51 w 107"/>
                <a:gd name="T35" fmla="*/ 7 h 52"/>
                <a:gd name="T36" fmla="*/ 63 w 107"/>
                <a:gd name="T37" fmla="*/ 9 h 52"/>
                <a:gd name="T38" fmla="*/ 63 w 107"/>
                <a:gd name="T39" fmla="*/ 15 h 52"/>
                <a:gd name="T40" fmla="*/ 72 w 107"/>
                <a:gd name="T41" fmla="*/ 19 h 52"/>
                <a:gd name="T42" fmla="*/ 74 w 107"/>
                <a:gd name="T43" fmla="*/ 14 h 52"/>
                <a:gd name="T44" fmla="*/ 85 w 107"/>
                <a:gd name="T45" fmla="*/ 16 h 52"/>
                <a:gd name="T46" fmla="*/ 87 w 107"/>
                <a:gd name="T47" fmla="*/ 22 h 52"/>
                <a:gd name="T48" fmla="*/ 99 w 107"/>
                <a:gd name="T49" fmla="*/ 23 h 52"/>
                <a:gd name="T50" fmla="*/ 107 w 107"/>
                <a:gd name="T51" fmla="*/ 33 h 52"/>
                <a:gd name="T52" fmla="*/ 103 w 107"/>
                <a:gd name="T53" fmla="*/ 33 h 52"/>
                <a:gd name="T54" fmla="*/ 100 w 107"/>
                <a:gd name="T55" fmla="*/ 37 h 52"/>
                <a:gd name="T56" fmla="*/ 97 w 107"/>
                <a:gd name="T57" fmla="*/ 38 h 52"/>
                <a:gd name="T58" fmla="*/ 96 w 107"/>
                <a:gd name="T59" fmla="*/ 42 h 52"/>
                <a:gd name="T60" fmla="*/ 93 w 107"/>
                <a:gd name="T61" fmla="*/ 43 h 52"/>
                <a:gd name="T62" fmla="*/ 93 w 107"/>
                <a:gd name="T63" fmla="*/ 45 h 52"/>
                <a:gd name="T64" fmla="*/ 88 w 107"/>
                <a:gd name="T65" fmla="*/ 47 h 52"/>
                <a:gd name="T66" fmla="*/ 80 w 107"/>
                <a:gd name="T67" fmla="*/ 47 h 52"/>
                <a:gd name="T68" fmla="*/ 79 w 107"/>
                <a:gd name="T69" fmla="*/ 51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07" h="52">
                  <a:moveTo>
                    <a:pt x="79" y="51"/>
                  </a:moveTo>
                  <a:lnTo>
                    <a:pt x="71" y="48"/>
                  </a:lnTo>
                  <a:lnTo>
                    <a:pt x="63" y="49"/>
                  </a:lnTo>
                  <a:lnTo>
                    <a:pt x="50" y="43"/>
                  </a:lnTo>
                  <a:lnTo>
                    <a:pt x="45" y="44"/>
                  </a:lnTo>
                  <a:lnTo>
                    <a:pt x="37" y="52"/>
                  </a:lnTo>
                  <a:lnTo>
                    <a:pt x="24" y="46"/>
                  </a:lnTo>
                  <a:lnTo>
                    <a:pt x="14" y="37"/>
                  </a:lnTo>
                  <a:lnTo>
                    <a:pt x="6" y="32"/>
                  </a:lnTo>
                  <a:lnTo>
                    <a:pt x="4" y="24"/>
                  </a:lnTo>
                  <a:lnTo>
                    <a:pt x="0" y="18"/>
                  </a:lnTo>
                  <a:lnTo>
                    <a:pt x="12" y="13"/>
                  </a:lnTo>
                  <a:lnTo>
                    <a:pt x="17" y="8"/>
                  </a:lnTo>
                  <a:lnTo>
                    <a:pt x="28" y="4"/>
                  </a:lnTo>
                  <a:lnTo>
                    <a:pt x="32" y="0"/>
                  </a:lnTo>
                  <a:lnTo>
                    <a:pt x="36" y="3"/>
                  </a:lnTo>
                  <a:lnTo>
                    <a:pt x="43" y="1"/>
                  </a:lnTo>
                  <a:lnTo>
                    <a:pt x="51" y="7"/>
                  </a:lnTo>
                  <a:lnTo>
                    <a:pt x="63" y="9"/>
                  </a:lnTo>
                  <a:lnTo>
                    <a:pt x="63" y="15"/>
                  </a:lnTo>
                  <a:lnTo>
                    <a:pt x="72" y="19"/>
                  </a:lnTo>
                  <a:lnTo>
                    <a:pt x="74" y="14"/>
                  </a:lnTo>
                  <a:lnTo>
                    <a:pt x="85" y="16"/>
                  </a:lnTo>
                  <a:lnTo>
                    <a:pt x="87" y="22"/>
                  </a:lnTo>
                  <a:lnTo>
                    <a:pt x="99" y="23"/>
                  </a:lnTo>
                  <a:lnTo>
                    <a:pt x="107" y="33"/>
                  </a:lnTo>
                  <a:lnTo>
                    <a:pt x="103" y="33"/>
                  </a:lnTo>
                  <a:lnTo>
                    <a:pt x="100" y="37"/>
                  </a:lnTo>
                  <a:lnTo>
                    <a:pt x="97" y="38"/>
                  </a:lnTo>
                  <a:lnTo>
                    <a:pt x="96" y="42"/>
                  </a:lnTo>
                  <a:lnTo>
                    <a:pt x="93" y="43"/>
                  </a:lnTo>
                  <a:lnTo>
                    <a:pt x="93" y="45"/>
                  </a:lnTo>
                  <a:lnTo>
                    <a:pt x="88" y="47"/>
                  </a:lnTo>
                  <a:lnTo>
                    <a:pt x="80" y="47"/>
                  </a:lnTo>
                  <a:lnTo>
                    <a:pt x="79" y="51"/>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40" name="Freeform 39"/>
            <p:cNvSpPr>
              <a:spLocks/>
            </p:cNvSpPr>
            <p:nvPr/>
          </p:nvSpPr>
          <p:spPr bwMode="auto">
            <a:xfrm>
              <a:off x="7856903" y="3394279"/>
              <a:ext cx="28387" cy="32006"/>
            </a:xfrm>
            <a:custGeom>
              <a:avLst/>
              <a:gdLst>
                <a:gd name="T0" fmla="*/ 25 w 30"/>
                <a:gd name="T1" fmla="*/ 0 h 36"/>
                <a:gd name="T2" fmla="*/ 30 w 30"/>
                <a:gd name="T3" fmla="*/ 6 h 36"/>
                <a:gd name="T4" fmla="*/ 30 w 30"/>
                <a:gd name="T5" fmla="*/ 15 h 36"/>
                <a:gd name="T6" fmla="*/ 20 w 30"/>
                <a:gd name="T7" fmla="*/ 20 h 36"/>
                <a:gd name="T8" fmla="*/ 28 w 30"/>
                <a:gd name="T9" fmla="*/ 25 h 36"/>
                <a:gd name="T10" fmla="*/ 21 w 30"/>
                <a:gd name="T11" fmla="*/ 36 h 36"/>
                <a:gd name="T12" fmla="*/ 17 w 30"/>
                <a:gd name="T13" fmla="*/ 33 h 36"/>
                <a:gd name="T14" fmla="*/ 13 w 30"/>
                <a:gd name="T15" fmla="*/ 34 h 36"/>
                <a:gd name="T16" fmla="*/ 3 w 30"/>
                <a:gd name="T17" fmla="*/ 34 h 36"/>
                <a:gd name="T18" fmla="*/ 2 w 30"/>
                <a:gd name="T19" fmla="*/ 28 h 36"/>
                <a:gd name="T20" fmla="*/ 0 w 30"/>
                <a:gd name="T21" fmla="*/ 22 h 36"/>
                <a:gd name="T22" fmla="*/ 6 w 30"/>
                <a:gd name="T23" fmla="*/ 12 h 36"/>
                <a:gd name="T24" fmla="*/ 12 w 30"/>
                <a:gd name="T25" fmla="*/ 3 h 36"/>
                <a:gd name="T26" fmla="*/ 20 w 30"/>
                <a:gd name="T27" fmla="*/ 5 h 36"/>
                <a:gd name="T28" fmla="*/ 25 w 30"/>
                <a:gd name="T29" fmla="*/ 0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0" h="36">
                  <a:moveTo>
                    <a:pt x="25" y="0"/>
                  </a:moveTo>
                  <a:lnTo>
                    <a:pt x="30" y="6"/>
                  </a:lnTo>
                  <a:lnTo>
                    <a:pt x="30" y="15"/>
                  </a:lnTo>
                  <a:lnTo>
                    <a:pt x="20" y="20"/>
                  </a:lnTo>
                  <a:lnTo>
                    <a:pt x="28" y="25"/>
                  </a:lnTo>
                  <a:lnTo>
                    <a:pt x="21" y="36"/>
                  </a:lnTo>
                  <a:lnTo>
                    <a:pt x="17" y="33"/>
                  </a:lnTo>
                  <a:lnTo>
                    <a:pt x="13" y="34"/>
                  </a:lnTo>
                  <a:lnTo>
                    <a:pt x="3" y="34"/>
                  </a:lnTo>
                  <a:lnTo>
                    <a:pt x="2" y="28"/>
                  </a:lnTo>
                  <a:lnTo>
                    <a:pt x="0" y="22"/>
                  </a:lnTo>
                  <a:lnTo>
                    <a:pt x="6" y="12"/>
                  </a:lnTo>
                  <a:lnTo>
                    <a:pt x="12" y="3"/>
                  </a:lnTo>
                  <a:lnTo>
                    <a:pt x="20" y="5"/>
                  </a:lnTo>
                  <a:lnTo>
                    <a:pt x="25"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41" name="Freeform 40"/>
            <p:cNvSpPr>
              <a:spLocks/>
            </p:cNvSpPr>
            <p:nvPr/>
          </p:nvSpPr>
          <p:spPr bwMode="auto">
            <a:xfrm>
              <a:off x="7294831" y="2600335"/>
              <a:ext cx="25549" cy="23117"/>
            </a:xfrm>
            <a:custGeom>
              <a:avLst/>
              <a:gdLst>
                <a:gd name="T0" fmla="*/ 27 w 27"/>
                <a:gd name="T1" fmla="*/ 10 h 26"/>
                <a:gd name="T2" fmla="*/ 20 w 27"/>
                <a:gd name="T3" fmla="*/ 26 h 26"/>
                <a:gd name="T4" fmla="*/ 3 w 27"/>
                <a:gd name="T5" fmla="*/ 15 h 26"/>
                <a:gd name="T6" fmla="*/ 0 w 27"/>
                <a:gd name="T7" fmla="*/ 6 h 26"/>
                <a:gd name="T8" fmla="*/ 22 w 27"/>
                <a:gd name="T9" fmla="*/ 0 h 26"/>
                <a:gd name="T10" fmla="*/ 27 w 27"/>
                <a:gd name="T11" fmla="*/ 10 h 26"/>
              </a:gdLst>
              <a:ahLst/>
              <a:cxnLst>
                <a:cxn ang="0">
                  <a:pos x="T0" y="T1"/>
                </a:cxn>
                <a:cxn ang="0">
                  <a:pos x="T2" y="T3"/>
                </a:cxn>
                <a:cxn ang="0">
                  <a:pos x="T4" y="T5"/>
                </a:cxn>
                <a:cxn ang="0">
                  <a:pos x="T6" y="T7"/>
                </a:cxn>
                <a:cxn ang="0">
                  <a:pos x="T8" y="T9"/>
                </a:cxn>
                <a:cxn ang="0">
                  <a:pos x="T10" y="T11"/>
                </a:cxn>
              </a:cxnLst>
              <a:rect l="0" t="0" r="r" b="b"/>
              <a:pathLst>
                <a:path w="27" h="26">
                  <a:moveTo>
                    <a:pt x="27" y="10"/>
                  </a:moveTo>
                  <a:lnTo>
                    <a:pt x="20" y="26"/>
                  </a:lnTo>
                  <a:lnTo>
                    <a:pt x="3" y="15"/>
                  </a:lnTo>
                  <a:lnTo>
                    <a:pt x="0" y="6"/>
                  </a:lnTo>
                  <a:lnTo>
                    <a:pt x="22" y="0"/>
                  </a:lnTo>
                  <a:lnTo>
                    <a:pt x="27" y="1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42" name="Freeform 41"/>
            <p:cNvSpPr>
              <a:spLocks/>
            </p:cNvSpPr>
            <p:nvPr/>
          </p:nvSpPr>
          <p:spPr bwMode="auto">
            <a:xfrm>
              <a:off x="7253197" y="2571885"/>
              <a:ext cx="40689" cy="50677"/>
            </a:xfrm>
            <a:custGeom>
              <a:avLst/>
              <a:gdLst>
                <a:gd name="T0" fmla="*/ 43 w 43"/>
                <a:gd name="T1" fmla="*/ 25 h 57"/>
                <a:gd name="T2" fmla="*/ 40 w 43"/>
                <a:gd name="T3" fmla="*/ 33 h 57"/>
                <a:gd name="T4" fmla="*/ 35 w 43"/>
                <a:gd name="T5" fmla="*/ 30 h 57"/>
                <a:gd name="T6" fmla="*/ 25 w 43"/>
                <a:gd name="T7" fmla="*/ 44 h 57"/>
                <a:gd name="T8" fmla="*/ 30 w 43"/>
                <a:gd name="T9" fmla="*/ 54 h 57"/>
                <a:gd name="T10" fmla="*/ 20 w 43"/>
                <a:gd name="T11" fmla="*/ 57 h 57"/>
                <a:gd name="T12" fmla="*/ 8 w 43"/>
                <a:gd name="T13" fmla="*/ 55 h 57"/>
                <a:gd name="T14" fmla="*/ 2 w 43"/>
                <a:gd name="T15" fmla="*/ 44 h 57"/>
                <a:gd name="T16" fmla="*/ 0 w 43"/>
                <a:gd name="T17" fmla="*/ 24 h 57"/>
                <a:gd name="T18" fmla="*/ 2 w 43"/>
                <a:gd name="T19" fmla="*/ 18 h 57"/>
                <a:gd name="T20" fmla="*/ 6 w 43"/>
                <a:gd name="T21" fmla="*/ 12 h 57"/>
                <a:gd name="T22" fmla="*/ 20 w 43"/>
                <a:gd name="T23" fmla="*/ 11 h 57"/>
                <a:gd name="T24" fmla="*/ 25 w 43"/>
                <a:gd name="T25" fmla="*/ 6 h 57"/>
                <a:gd name="T26" fmla="*/ 36 w 43"/>
                <a:gd name="T27" fmla="*/ 0 h 57"/>
                <a:gd name="T28" fmla="*/ 37 w 43"/>
                <a:gd name="T29" fmla="*/ 10 h 57"/>
                <a:gd name="T30" fmla="*/ 32 w 43"/>
                <a:gd name="T31" fmla="*/ 16 h 57"/>
                <a:gd name="T32" fmla="*/ 35 w 43"/>
                <a:gd name="T33" fmla="*/ 22 h 57"/>
                <a:gd name="T34" fmla="*/ 43 w 43"/>
                <a:gd name="T35" fmla="*/ 25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3" h="57">
                  <a:moveTo>
                    <a:pt x="43" y="25"/>
                  </a:moveTo>
                  <a:lnTo>
                    <a:pt x="40" y="33"/>
                  </a:lnTo>
                  <a:lnTo>
                    <a:pt x="35" y="30"/>
                  </a:lnTo>
                  <a:lnTo>
                    <a:pt x="25" y="44"/>
                  </a:lnTo>
                  <a:lnTo>
                    <a:pt x="30" y="54"/>
                  </a:lnTo>
                  <a:lnTo>
                    <a:pt x="20" y="57"/>
                  </a:lnTo>
                  <a:lnTo>
                    <a:pt x="8" y="55"/>
                  </a:lnTo>
                  <a:lnTo>
                    <a:pt x="2" y="44"/>
                  </a:lnTo>
                  <a:lnTo>
                    <a:pt x="0" y="24"/>
                  </a:lnTo>
                  <a:lnTo>
                    <a:pt x="2" y="18"/>
                  </a:lnTo>
                  <a:lnTo>
                    <a:pt x="6" y="12"/>
                  </a:lnTo>
                  <a:lnTo>
                    <a:pt x="20" y="11"/>
                  </a:lnTo>
                  <a:lnTo>
                    <a:pt x="25" y="6"/>
                  </a:lnTo>
                  <a:lnTo>
                    <a:pt x="36" y="0"/>
                  </a:lnTo>
                  <a:lnTo>
                    <a:pt x="37" y="10"/>
                  </a:lnTo>
                  <a:lnTo>
                    <a:pt x="32" y="16"/>
                  </a:lnTo>
                  <a:lnTo>
                    <a:pt x="35" y="22"/>
                  </a:lnTo>
                  <a:lnTo>
                    <a:pt x="43" y="2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43" name="Freeform 42"/>
            <p:cNvSpPr>
              <a:spLocks/>
            </p:cNvSpPr>
            <p:nvPr/>
          </p:nvSpPr>
          <p:spPr bwMode="auto">
            <a:xfrm>
              <a:off x="6991087" y="2943517"/>
              <a:ext cx="349166" cy="333403"/>
            </a:xfrm>
            <a:custGeom>
              <a:avLst/>
              <a:gdLst>
                <a:gd name="T0" fmla="*/ 369 w 369"/>
                <a:gd name="T1" fmla="*/ 283 h 375"/>
                <a:gd name="T2" fmla="*/ 309 w 369"/>
                <a:gd name="T3" fmla="*/ 322 h 375"/>
                <a:gd name="T4" fmla="*/ 257 w 369"/>
                <a:gd name="T5" fmla="*/ 363 h 375"/>
                <a:gd name="T6" fmla="*/ 231 w 369"/>
                <a:gd name="T7" fmla="*/ 372 h 375"/>
                <a:gd name="T8" fmla="*/ 211 w 369"/>
                <a:gd name="T9" fmla="*/ 375 h 375"/>
                <a:gd name="T10" fmla="*/ 211 w 369"/>
                <a:gd name="T11" fmla="*/ 361 h 375"/>
                <a:gd name="T12" fmla="*/ 203 w 369"/>
                <a:gd name="T13" fmla="*/ 358 h 375"/>
                <a:gd name="T14" fmla="*/ 191 w 369"/>
                <a:gd name="T15" fmla="*/ 352 h 375"/>
                <a:gd name="T16" fmla="*/ 187 w 369"/>
                <a:gd name="T17" fmla="*/ 342 h 375"/>
                <a:gd name="T18" fmla="*/ 126 w 369"/>
                <a:gd name="T19" fmla="*/ 297 h 375"/>
                <a:gd name="T20" fmla="*/ 66 w 369"/>
                <a:gd name="T21" fmla="*/ 252 h 375"/>
                <a:gd name="T22" fmla="*/ 0 w 369"/>
                <a:gd name="T23" fmla="*/ 201 h 375"/>
                <a:gd name="T24" fmla="*/ 1 w 369"/>
                <a:gd name="T25" fmla="*/ 197 h 375"/>
                <a:gd name="T26" fmla="*/ 1 w 369"/>
                <a:gd name="T27" fmla="*/ 196 h 375"/>
                <a:gd name="T28" fmla="*/ 1 w 369"/>
                <a:gd name="T29" fmla="*/ 171 h 375"/>
                <a:gd name="T30" fmla="*/ 30 w 369"/>
                <a:gd name="T31" fmla="*/ 156 h 375"/>
                <a:gd name="T32" fmla="*/ 48 w 369"/>
                <a:gd name="T33" fmla="*/ 153 h 375"/>
                <a:gd name="T34" fmla="*/ 62 w 369"/>
                <a:gd name="T35" fmla="*/ 147 h 375"/>
                <a:gd name="T36" fmla="*/ 69 w 369"/>
                <a:gd name="T37" fmla="*/ 137 h 375"/>
                <a:gd name="T38" fmla="*/ 90 w 369"/>
                <a:gd name="T39" fmla="*/ 129 h 375"/>
                <a:gd name="T40" fmla="*/ 91 w 369"/>
                <a:gd name="T41" fmla="*/ 113 h 375"/>
                <a:gd name="T42" fmla="*/ 101 w 369"/>
                <a:gd name="T43" fmla="*/ 112 h 375"/>
                <a:gd name="T44" fmla="*/ 109 w 369"/>
                <a:gd name="T45" fmla="*/ 104 h 375"/>
                <a:gd name="T46" fmla="*/ 132 w 369"/>
                <a:gd name="T47" fmla="*/ 100 h 375"/>
                <a:gd name="T48" fmla="*/ 135 w 369"/>
                <a:gd name="T49" fmla="*/ 92 h 375"/>
                <a:gd name="T50" fmla="*/ 130 w 369"/>
                <a:gd name="T51" fmla="*/ 88 h 375"/>
                <a:gd name="T52" fmla="*/ 124 w 369"/>
                <a:gd name="T53" fmla="*/ 66 h 375"/>
                <a:gd name="T54" fmla="*/ 123 w 369"/>
                <a:gd name="T55" fmla="*/ 53 h 375"/>
                <a:gd name="T56" fmla="*/ 117 w 369"/>
                <a:gd name="T57" fmla="*/ 40 h 375"/>
                <a:gd name="T58" fmla="*/ 134 w 369"/>
                <a:gd name="T59" fmla="*/ 29 h 375"/>
                <a:gd name="T60" fmla="*/ 152 w 369"/>
                <a:gd name="T61" fmla="*/ 25 h 375"/>
                <a:gd name="T62" fmla="*/ 163 w 369"/>
                <a:gd name="T63" fmla="*/ 17 h 375"/>
                <a:gd name="T64" fmla="*/ 179 w 369"/>
                <a:gd name="T65" fmla="*/ 11 h 375"/>
                <a:gd name="T66" fmla="*/ 209 w 369"/>
                <a:gd name="T67" fmla="*/ 7 h 375"/>
                <a:gd name="T68" fmla="*/ 237 w 369"/>
                <a:gd name="T69" fmla="*/ 5 h 375"/>
                <a:gd name="T70" fmla="*/ 246 w 369"/>
                <a:gd name="T71" fmla="*/ 8 h 375"/>
                <a:gd name="T72" fmla="*/ 262 w 369"/>
                <a:gd name="T73" fmla="*/ 0 h 375"/>
                <a:gd name="T74" fmla="*/ 280 w 369"/>
                <a:gd name="T75" fmla="*/ 0 h 375"/>
                <a:gd name="T76" fmla="*/ 287 w 369"/>
                <a:gd name="T77" fmla="*/ 5 h 375"/>
                <a:gd name="T78" fmla="*/ 299 w 369"/>
                <a:gd name="T79" fmla="*/ 3 h 375"/>
                <a:gd name="T80" fmla="*/ 296 w 369"/>
                <a:gd name="T81" fmla="*/ 14 h 375"/>
                <a:gd name="T82" fmla="*/ 299 w 369"/>
                <a:gd name="T83" fmla="*/ 34 h 375"/>
                <a:gd name="T84" fmla="*/ 295 w 369"/>
                <a:gd name="T85" fmla="*/ 51 h 375"/>
                <a:gd name="T86" fmla="*/ 285 w 369"/>
                <a:gd name="T87" fmla="*/ 62 h 375"/>
                <a:gd name="T88" fmla="*/ 287 w 369"/>
                <a:gd name="T89" fmla="*/ 78 h 375"/>
                <a:gd name="T90" fmla="*/ 302 w 369"/>
                <a:gd name="T91" fmla="*/ 90 h 375"/>
                <a:gd name="T92" fmla="*/ 302 w 369"/>
                <a:gd name="T93" fmla="*/ 95 h 375"/>
                <a:gd name="T94" fmla="*/ 313 w 369"/>
                <a:gd name="T95" fmla="*/ 104 h 375"/>
                <a:gd name="T96" fmla="*/ 321 w 369"/>
                <a:gd name="T97" fmla="*/ 141 h 375"/>
                <a:gd name="T98" fmla="*/ 327 w 369"/>
                <a:gd name="T99" fmla="*/ 159 h 375"/>
                <a:gd name="T100" fmla="*/ 329 w 369"/>
                <a:gd name="T101" fmla="*/ 169 h 375"/>
                <a:gd name="T102" fmla="*/ 326 w 369"/>
                <a:gd name="T103" fmla="*/ 186 h 375"/>
                <a:gd name="T104" fmla="*/ 327 w 369"/>
                <a:gd name="T105" fmla="*/ 195 h 375"/>
                <a:gd name="T106" fmla="*/ 325 w 369"/>
                <a:gd name="T107" fmla="*/ 207 h 375"/>
                <a:gd name="T108" fmla="*/ 327 w 369"/>
                <a:gd name="T109" fmla="*/ 220 h 375"/>
                <a:gd name="T110" fmla="*/ 320 w 369"/>
                <a:gd name="T111" fmla="*/ 228 h 375"/>
                <a:gd name="T112" fmla="*/ 331 w 369"/>
                <a:gd name="T113" fmla="*/ 244 h 375"/>
                <a:gd name="T114" fmla="*/ 332 w 369"/>
                <a:gd name="T115" fmla="*/ 252 h 375"/>
                <a:gd name="T116" fmla="*/ 339 w 369"/>
                <a:gd name="T117" fmla="*/ 264 h 375"/>
                <a:gd name="T118" fmla="*/ 347 w 369"/>
                <a:gd name="T119" fmla="*/ 260 h 375"/>
                <a:gd name="T120" fmla="*/ 361 w 369"/>
                <a:gd name="T121" fmla="*/ 270 h 375"/>
                <a:gd name="T122" fmla="*/ 369 w 369"/>
                <a:gd name="T123" fmla="*/ 283 h 3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69" h="375">
                  <a:moveTo>
                    <a:pt x="369" y="283"/>
                  </a:moveTo>
                  <a:lnTo>
                    <a:pt x="309" y="322"/>
                  </a:lnTo>
                  <a:lnTo>
                    <a:pt x="257" y="363"/>
                  </a:lnTo>
                  <a:lnTo>
                    <a:pt x="231" y="372"/>
                  </a:lnTo>
                  <a:lnTo>
                    <a:pt x="211" y="375"/>
                  </a:lnTo>
                  <a:lnTo>
                    <a:pt x="211" y="361"/>
                  </a:lnTo>
                  <a:lnTo>
                    <a:pt x="203" y="358"/>
                  </a:lnTo>
                  <a:lnTo>
                    <a:pt x="191" y="352"/>
                  </a:lnTo>
                  <a:lnTo>
                    <a:pt x="187" y="342"/>
                  </a:lnTo>
                  <a:lnTo>
                    <a:pt x="126" y="297"/>
                  </a:lnTo>
                  <a:lnTo>
                    <a:pt x="66" y="252"/>
                  </a:lnTo>
                  <a:lnTo>
                    <a:pt x="0" y="201"/>
                  </a:lnTo>
                  <a:lnTo>
                    <a:pt x="1" y="197"/>
                  </a:lnTo>
                  <a:lnTo>
                    <a:pt x="1" y="196"/>
                  </a:lnTo>
                  <a:lnTo>
                    <a:pt x="1" y="171"/>
                  </a:lnTo>
                  <a:lnTo>
                    <a:pt x="30" y="156"/>
                  </a:lnTo>
                  <a:lnTo>
                    <a:pt x="48" y="153"/>
                  </a:lnTo>
                  <a:lnTo>
                    <a:pt x="62" y="147"/>
                  </a:lnTo>
                  <a:lnTo>
                    <a:pt x="69" y="137"/>
                  </a:lnTo>
                  <a:lnTo>
                    <a:pt x="90" y="129"/>
                  </a:lnTo>
                  <a:lnTo>
                    <a:pt x="91" y="113"/>
                  </a:lnTo>
                  <a:lnTo>
                    <a:pt x="101" y="112"/>
                  </a:lnTo>
                  <a:lnTo>
                    <a:pt x="109" y="104"/>
                  </a:lnTo>
                  <a:lnTo>
                    <a:pt x="132" y="100"/>
                  </a:lnTo>
                  <a:lnTo>
                    <a:pt x="135" y="92"/>
                  </a:lnTo>
                  <a:lnTo>
                    <a:pt x="130" y="88"/>
                  </a:lnTo>
                  <a:lnTo>
                    <a:pt x="124" y="66"/>
                  </a:lnTo>
                  <a:lnTo>
                    <a:pt x="123" y="53"/>
                  </a:lnTo>
                  <a:lnTo>
                    <a:pt x="117" y="40"/>
                  </a:lnTo>
                  <a:lnTo>
                    <a:pt x="134" y="29"/>
                  </a:lnTo>
                  <a:lnTo>
                    <a:pt x="152" y="25"/>
                  </a:lnTo>
                  <a:lnTo>
                    <a:pt x="163" y="17"/>
                  </a:lnTo>
                  <a:lnTo>
                    <a:pt x="179" y="11"/>
                  </a:lnTo>
                  <a:lnTo>
                    <a:pt x="209" y="7"/>
                  </a:lnTo>
                  <a:lnTo>
                    <a:pt x="237" y="5"/>
                  </a:lnTo>
                  <a:lnTo>
                    <a:pt x="246" y="8"/>
                  </a:lnTo>
                  <a:lnTo>
                    <a:pt x="262" y="0"/>
                  </a:lnTo>
                  <a:lnTo>
                    <a:pt x="280" y="0"/>
                  </a:lnTo>
                  <a:lnTo>
                    <a:pt x="287" y="5"/>
                  </a:lnTo>
                  <a:lnTo>
                    <a:pt x="299" y="3"/>
                  </a:lnTo>
                  <a:lnTo>
                    <a:pt x="296" y="14"/>
                  </a:lnTo>
                  <a:lnTo>
                    <a:pt x="299" y="34"/>
                  </a:lnTo>
                  <a:lnTo>
                    <a:pt x="295" y="51"/>
                  </a:lnTo>
                  <a:lnTo>
                    <a:pt x="285" y="62"/>
                  </a:lnTo>
                  <a:lnTo>
                    <a:pt x="287" y="78"/>
                  </a:lnTo>
                  <a:lnTo>
                    <a:pt x="302" y="90"/>
                  </a:lnTo>
                  <a:lnTo>
                    <a:pt x="302" y="95"/>
                  </a:lnTo>
                  <a:lnTo>
                    <a:pt x="313" y="104"/>
                  </a:lnTo>
                  <a:lnTo>
                    <a:pt x="321" y="141"/>
                  </a:lnTo>
                  <a:lnTo>
                    <a:pt x="327" y="159"/>
                  </a:lnTo>
                  <a:lnTo>
                    <a:pt x="329" y="169"/>
                  </a:lnTo>
                  <a:lnTo>
                    <a:pt x="326" y="186"/>
                  </a:lnTo>
                  <a:lnTo>
                    <a:pt x="327" y="195"/>
                  </a:lnTo>
                  <a:lnTo>
                    <a:pt x="325" y="207"/>
                  </a:lnTo>
                  <a:lnTo>
                    <a:pt x="327" y="220"/>
                  </a:lnTo>
                  <a:lnTo>
                    <a:pt x="320" y="228"/>
                  </a:lnTo>
                  <a:lnTo>
                    <a:pt x="331" y="244"/>
                  </a:lnTo>
                  <a:lnTo>
                    <a:pt x="332" y="252"/>
                  </a:lnTo>
                  <a:lnTo>
                    <a:pt x="339" y="264"/>
                  </a:lnTo>
                  <a:lnTo>
                    <a:pt x="347" y="260"/>
                  </a:lnTo>
                  <a:lnTo>
                    <a:pt x="361" y="270"/>
                  </a:lnTo>
                  <a:lnTo>
                    <a:pt x="369" y="283"/>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44" name="Freeform 43"/>
            <p:cNvSpPr>
              <a:spLocks/>
            </p:cNvSpPr>
            <p:nvPr/>
          </p:nvSpPr>
          <p:spPr bwMode="auto">
            <a:xfrm>
              <a:off x="7548426" y="3044873"/>
              <a:ext cx="215745" cy="176926"/>
            </a:xfrm>
            <a:custGeom>
              <a:avLst/>
              <a:gdLst>
                <a:gd name="T0" fmla="*/ 181 w 228"/>
                <a:gd name="T1" fmla="*/ 44 h 199"/>
                <a:gd name="T2" fmla="*/ 177 w 228"/>
                <a:gd name="T3" fmla="*/ 52 h 199"/>
                <a:gd name="T4" fmla="*/ 175 w 228"/>
                <a:gd name="T5" fmla="*/ 68 h 199"/>
                <a:gd name="T6" fmla="*/ 171 w 228"/>
                <a:gd name="T7" fmla="*/ 79 h 199"/>
                <a:gd name="T8" fmla="*/ 167 w 228"/>
                <a:gd name="T9" fmla="*/ 82 h 199"/>
                <a:gd name="T10" fmla="*/ 160 w 228"/>
                <a:gd name="T11" fmla="*/ 75 h 199"/>
                <a:gd name="T12" fmla="*/ 152 w 228"/>
                <a:gd name="T13" fmla="*/ 66 h 199"/>
                <a:gd name="T14" fmla="*/ 137 w 228"/>
                <a:gd name="T15" fmla="*/ 36 h 199"/>
                <a:gd name="T16" fmla="*/ 135 w 228"/>
                <a:gd name="T17" fmla="*/ 38 h 199"/>
                <a:gd name="T18" fmla="*/ 144 w 228"/>
                <a:gd name="T19" fmla="*/ 60 h 199"/>
                <a:gd name="T20" fmla="*/ 157 w 228"/>
                <a:gd name="T21" fmla="*/ 81 h 199"/>
                <a:gd name="T22" fmla="*/ 173 w 228"/>
                <a:gd name="T23" fmla="*/ 113 h 199"/>
                <a:gd name="T24" fmla="*/ 180 w 228"/>
                <a:gd name="T25" fmla="*/ 125 h 199"/>
                <a:gd name="T26" fmla="*/ 187 w 228"/>
                <a:gd name="T27" fmla="*/ 136 h 199"/>
                <a:gd name="T28" fmla="*/ 204 w 228"/>
                <a:gd name="T29" fmla="*/ 159 h 199"/>
                <a:gd name="T30" fmla="*/ 201 w 228"/>
                <a:gd name="T31" fmla="*/ 163 h 199"/>
                <a:gd name="T32" fmla="*/ 203 w 228"/>
                <a:gd name="T33" fmla="*/ 176 h 199"/>
                <a:gd name="T34" fmla="*/ 225 w 228"/>
                <a:gd name="T35" fmla="*/ 195 h 199"/>
                <a:gd name="T36" fmla="*/ 228 w 228"/>
                <a:gd name="T37" fmla="*/ 199 h 199"/>
                <a:gd name="T38" fmla="*/ 157 w 228"/>
                <a:gd name="T39" fmla="*/ 199 h 199"/>
                <a:gd name="T40" fmla="*/ 87 w 228"/>
                <a:gd name="T41" fmla="*/ 199 h 199"/>
                <a:gd name="T42" fmla="*/ 15 w 228"/>
                <a:gd name="T43" fmla="*/ 199 h 199"/>
                <a:gd name="T44" fmla="*/ 11 w 228"/>
                <a:gd name="T45" fmla="*/ 123 h 199"/>
                <a:gd name="T46" fmla="*/ 6 w 228"/>
                <a:gd name="T47" fmla="*/ 49 h 199"/>
                <a:gd name="T48" fmla="*/ 0 w 228"/>
                <a:gd name="T49" fmla="*/ 32 h 199"/>
                <a:gd name="T50" fmla="*/ 4 w 228"/>
                <a:gd name="T51" fmla="*/ 19 h 199"/>
                <a:gd name="T52" fmla="*/ 1 w 228"/>
                <a:gd name="T53" fmla="*/ 11 h 199"/>
                <a:gd name="T54" fmla="*/ 6 w 228"/>
                <a:gd name="T55" fmla="*/ 1 h 199"/>
                <a:gd name="T56" fmla="*/ 29 w 228"/>
                <a:gd name="T57" fmla="*/ 0 h 199"/>
                <a:gd name="T58" fmla="*/ 47 w 228"/>
                <a:gd name="T59" fmla="*/ 6 h 199"/>
                <a:gd name="T60" fmla="*/ 65 w 228"/>
                <a:gd name="T61" fmla="*/ 12 h 199"/>
                <a:gd name="T62" fmla="*/ 73 w 228"/>
                <a:gd name="T63" fmla="*/ 15 h 199"/>
                <a:gd name="T64" fmla="*/ 86 w 228"/>
                <a:gd name="T65" fmla="*/ 9 h 199"/>
                <a:gd name="T66" fmla="*/ 93 w 228"/>
                <a:gd name="T67" fmla="*/ 3 h 199"/>
                <a:gd name="T68" fmla="*/ 108 w 228"/>
                <a:gd name="T69" fmla="*/ 1 h 199"/>
                <a:gd name="T70" fmla="*/ 121 w 228"/>
                <a:gd name="T71" fmla="*/ 4 h 199"/>
                <a:gd name="T72" fmla="*/ 126 w 228"/>
                <a:gd name="T73" fmla="*/ 14 h 199"/>
                <a:gd name="T74" fmla="*/ 130 w 228"/>
                <a:gd name="T75" fmla="*/ 7 h 199"/>
                <a:gd name="T76" fmla="*/ 144 w 228"/>
                <a:gd name="T77" fmla="*/ 12 h 199"/>
                <a:gd name="T78" fmla="*/ 158 w 228"/>
                <a:gd name="T79" fmla="*/ 13 h 199"/>
                <a:gd name="T80" fmla="*/ 166 w 228"/>
                <a:gd name="T81" fmla="*/ 8 h 199"/>
                <a:gd name="T82" fmla="*/ 181 w 228"/>
                <a:gd name="T83" fmla="*/ 44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28" h="199">
                  <a:moveTo>
                    <a:pt x="181" y="44"/>
                  </a:moveTo>
                  <a:lnTo>
                    <a:pt x="177" y="52"/>
                  </a:lnTo>
                  <a:lnTo>
                    <a:pt x="175" y="68"/>
                  </a:lnTo>
                  <a:lnTo>
                    <a:pt x="171" y="79"/>
                  </a:lnTo>
                  <a:lnTo>
                    <a:pt x="167" y="82"/>
                  </a:lnTo>
                  <a:lnTo>
                    <a:pt x="160" y="75"/>
                  </a:lnTo>
                  <a:lnTo>
                    <a:pt x="152" y="66"/>
                  </a:lnTo>
                  <a:lnTo>
                    <a:pt x="137" y="36"/>
                  </a:lnTo>
                  <a:lnTo>
                    <a:pt x="135" y="38"/>
                  </a:lnTo>
                  <a:lnTo>
                    <a:pt x="144" y="60"/>
                  </a:lnTo>
                  <a:lnTo>
                    <a:pt x="157" y="81"/>
                  </a:lnTo>
                  <a:lnTo>
                    <a:pt x="173" y="113"/>
                  </a:lnTo>
                  <a:lnTo>
                    <a:pt x="180" y="125"/>
                  </a:lnTo>
                  <a:lnTo>
                    <a:pt x="187" y="136"/>
                  </a:lnTo>
                  <a:lnTo>
                    <a:pt x="204" y="159"/>
                  </a:lnTo>
                  <a:lnTo>
                    <a:pt x="201" y="163"/>
                  </a:lnTo>
                  <a:lnTo>
                    <a:pt x="203" y="176"/>
                  </a:lnTo>
                  <a:lnTo>
                    <a:pt x="225" y="195"/>
                  </a:lnTo>
                  <a:lnTo>
                    <a:pt x="228" y="199"/>
                  </a:lnTo>
                  <a:lnTo>
                    <a:pt x="157" y="199"/>
                  </a:lnTo>
                  <a:lnTo>
                    <a:pt x="87" y="199"/>
                  </a:lnTo>
                  <a:lnTo>
                    <a:pt x="15" y="199"/>
                  </a:lnTo>
                  <a:lnTo>
                    <a:pt x="11" y="123"/>
                  </a:lnTo>
                  <a:lnTo>
                    <a:pt x="6" y="49"/>
                  </a:lnTo>
                  <a:lnTo>
                    <a:pt x="0" y="32"/>
                  </a:lnTo>
                  <a:lnTo>
                    <a:pt x="4" y="19"/>
                  </a:lnTo>
                  <a:lnTo>
                    <a:pt x="1" y="11"/>
                  </a:lnTo>
                  <a:lnTo>
                    <a:pt x="6" y="1"/>
                  </a:lnTo>
                  <a:lnTo>
                    <a:pt x="29" y="0"/>
                  </a:lnTo>
                  <a:lnTo>
                    <a:pt x="47" y="6"/>
                  </a:lnTo>
                  <a:lnTo>
                    <a:pt x="65" y="12"/>
                  </a:lnTo>
                  <a:lnTo>
                    <a:pt x="73" y="15"/>
                  </a:lnTo>
                  <a:lnTo>
                    <a:pt x="86" y="9"/>
                  </a:lnTo>
                  <a:lnTo>
                    <a:pt x="93" y="3"/>
                  </a:lnTo>
                  <a:lnTo>
                    <a:pt x="108" y="1"/>
                  </a:lnTo>
                  <a:lnTo>
                    <a:pt x="121" y="4"/>
                  </a:lnTo>
                  <a:lnTo>
                    <a:pt x="126" y="14"/>
                  </a:lnTo>
                  <a:lnTo>
                    <a:pt x="130" y="7"/>
                  </a:lnTo>
                  <a:lnTo>
                    <a:pt x="144" y="12"/>
                  </a:lnTo>
                  <a:lnTo>
                    <a:pt x="158" y="13"/>
                  </a:lnTo>
                  <a:lnTo>
                    <a:pt x="166" y="8"/>
                  </a:lnTo>
                  <a:lnTo>
                    <a:pt x="181" y="44"/>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45" name="Freeform 44"/>
            <p:cNvSpPr>
              <a:spLocks/>
            </p:cNvSpPr>
            <p:nvPr/>
          </p:nvSpPr>
          <p:spPr bwMode="auto">
            <a:xfrm>
              <a:off x="7762278" y="3296480"/>
              <a:ext cx="118281" cy="102244"/>
            </a:xfrm>
            <a:custGeom>
              <a:avLst/>
              <a:gdLst>
                <a:gd name="T0" fmla="*/ 112 w 125"/>
                <a:gd name="T1" fmla="*/ 113 h 115"/>
                <a:gd name="T2" fmla="*/ 106 w 125"/>
                <a:gd name="T3" fmla="*/ 106 h 115"/>
                <a:gd name="T4" fmla="*/ 98 w 125"/>
                <a:gd name="T5" fmla="*/ 94 h 115"/>
                <a:gd name="T6" fmla="*/ 89 w 125"/>
                <a:gd name="T7" fmla="*/ 87 h 115"/>
                <a:gd name="T8" fmla="*/ 84 w 125"/>
                <a:gd name="T9" fmla="*/ 80 h 115"/>
                <a:gd name="T10" fmla="*/ 68 w 125"/>
                <a:gd name="T11" fmla="*/ 72 h 115"/>
                <a:gd name="T12" fmla="*/ 56 w 125"/>
                <a:gd name="T13" fmla="*/ 71 h 115"/>
                <a:gd name="T14" fmla="*/ 51 w 125"/>
                <a:gd name="T15" fmla="*/ 67 h 115"/>
                <a:gd name="T16" fmla="*/ 41 w 125"/>
                <a:gd name="T17" fmla="*/ 72 h 115"/>
                <a:gd name="T18" fmla="*/ 29 w 125"/>
                <a:gd name="T19" fmla="*/ 63 h 115"/>
                <a:gd name="T20" fmla="*/ 24 w 125"/>
                <a:gd name="T21" fmla="*/ 78 h 115"/>
                <a:gd name="T22" fmla="*/ 3 w 125"/>
                <a:gd name="T23" fmla="*/ 74 h 115"/>
                <a:gd name="T24" fmla="*/ 0 w 125"/>
                <a:gd name="T25" fmla="*/ 65 h 115"/>
                <a:gd name="T26" fmla="*/ 7 w 125"/>
                <a:gd name="T27" fmla="*/ 35 h 115"/>
                <a:gd name="T28" fmla="*/ 8 w 125"/>
                <a:gd name="T29" fmla="*/ 21 h 115"/>
                <a:gd name="T30" fmla="*/ 13 w 125"/>
                <a:gd name="T31" fmla="*/ 15 h 115"/>
                <a:gd name="T32" fmla="*/ 27 w 125"/>
                <a:gd name="T33" fmla="*/ 11 h 115"/>
                <a:gd name="T34" fmla="*/ 35 w 125"/>
                <a:gd name="T35" fmla="*/ 0 h 115"/>
                <a:gd name="T36" fmla="*/ 47 w 125"/>
                <a:gd name="T37" fmla="*/ 23 h 115"/>
                <a:gd name="T38" fmla="*/ 53 w 125"/>
                <a:gd name="T39" fmla="*/ 43 h 115"/>
                <a:gd name="T40" fmla="*/ 63 w 125"/>
                <a:gd name="T41" fmla="*/ 53 h 115"/>
                <a:gd name="T42" fmla="*/ 89 w 125"/>
                <a:gd name="T43" fmla="*/ 72 h 115"/>
                <a:gd name="T44" fmla="*/ 100 w 125"/>
                <a:gd name="T45" fmla="*/ 84 h 115"/>
                <a:gd name="T46" fmla="*/ 110 w 125"/>
                <a:gd name="T47" fmla="*/ 96 h 115"/>
                <a:gd name="T48" fmla="*/ 116 w 125"/>
                <a:gd name="T49" fmla="*/ 103 h 115"/>
                <a:gd name="T50" fmla="*/ 125 w 125"/>
                <a:gd name="T51" fmla="*/ 110 h 115"/>
                <a:gd name="T52" fmla="*/ 120 w 125"/>
                <a:gd name="T53" fmla="*/ 115 h 115"/>
                <a:gd name="T54" fmla="*/ 112 w 125"/>
                <a:gd name="T55" fmla="*/ 113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25" h="115">
                  <a:moveTo>
                    <a:pt x="112" y="113"/>
                  </a:moveTo>
                  <a:lnTo>
                    <a:pt x="106" y="106"/>
                  </a:lnTo>
                  <a:lnTo>
                    <a:pt x="98" y="94"/>
                  </a:lnTo>
                  <a:lnTo>
                    <a:pt x="89" y="87"/>
                  </a:lnTo>
                  <a:lnTo>
                    <a:pt x="84" y="80"/>
                  </a:lnTo>
                  <a:lnTo>
                    <a:pt x="68" y="72"/>
                  </a:lnTo>
                  <a:lnTo>
                    <a:pt x="56" y="71"/>
                  </a:lnTo>
                  <a:lnTo>
                    <a:pt x="51" y="67"/>
                  </a:lnTo>
                  <a:lnTo>
                    <a:pt x="41" y="72"/>
                  </a:lnTo>
                  <a:lnTo>
                    <a:pt x="29" y="63"/>
                  </a:lnTo>
                  <a:lnTo>
                    <a:pt x="24" y="78"/>
                  </a:lnTo>
                  <a:lnTo>
                    <a:pt x="3" y="74"/>
                  </a:lnTo>
                  <a:lnTo>
                    <a:pt x="0" y="65"/>
                  </a:lnTo>
                  <a:lnTo>
                    <a:pt x="7" y="35"/>
                  </a:lnTo>
                  <a:lnTo>
                    <a:pt x="8" y="21"/>
                  </a:lnTo>
                  <a:lnTo>
                    <a:pt x="13" y="15"/>
                  </a:lnTo>
                  <a:lnTo>
                    <a:pt x="27" y="11"/>
                  </a:lnTo>
                  <a:lnTo>
                    <a:pt x="35" y="0"/>
                  </a:lnTo>
                  <a:lnTo>
                    <a:pt x="47" y="23"/>
                  </a:lnTo>
                  <a:lnTo>
                    <a:pt x="53" y="43"/>
                  </a:lnTo>
                  <a:lnTo>
                    <a:pt x="63" y="53"/>
                  </a:lnTo>
                  <a:lnTo>
                    <a:pt x="89" y="72"/>
                  </a:lnTo>
                  <a:lnTo>
                    <a:pt x="100" y="84"/>
                  </a:lnTo>
                  <a:lnTo>
                    <a:pt x="110" y="96"/>
                  </a:lnTo>
                  <a:lnTo>
                    <a:pt x="116" y="103"/>
                  </a:lnTo>
                  <a:lnTo>
                    <a:pt x="125" y="110"/>
                  </a:lnTo>
                  <a:lnTo>
                    <a:pt x="120" y="115"/>
                  </a:lnTo>
                  <a:lnTo>
                    <a:pt x="112" y="113"/>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46" name="Freeform 45"/>
            <p:cNvSpPr>
              <a:spLocks/>
            </p:cNvSpPr>
            <p:nvPr/>
          </p:nvSpPr>
          <p:spPr bwMode="auto">
            <a:xfrm>
              <a:off x="6989194" y="2821714"/>
              <a:ext cx="195873" cy="143141"/>
            </a:xfrm>
            <a:custGeom>
              <a:avLst/>
              <a:gdLst>
                <a:gd name="T0" fmla="*/ 5 w 207"/>
                <a:gd name="T1" fmla="*/ 39 h 161"/>
                <a:gd name="T2" fmla="*/ 6 w 207"/>
                <a:gd name="T3" fmla="*/ 24 h 161"/>
                <a:gd name="T4" fmla="*/ 0 w 207"/>
                <a:gd name="T5" fmla="*/ 15 h 161"/>
                <a:gd name="T6" fmla="*/ 24 w 207"/>
                <a:gd name="T7" fmla="*/ 0 h 161"/>
                <a:gd name="T8" fmla="*/ 44 w 207"/>
                <a:gd name="T9" fmla="*/ 4 h 161"/>
                <a:gd name="T10" fmla="*/ 66 w 207"/>
                <a:gd name="T11" fmla="*/ 4 h 161"/>
                <a:gd name="T12" fmla="*/ 84 w 207"/>
                <a:gd name="T13" fmla="*/ 7 h 161"/>
                <a:gd name="T14" fmla="*/ 98 w 207"/>
                <a:gd name="T15" fmla="*/ 6 h 161"/>
                <a:gd name="T16" fmla="*/ 125 w 207"/>
                <a:gd name="T17" fmla="*/ 7 h 161"/>
                <a:gd name="T18" fmla="*/ 131 w 207"/>
                <a:gd name="T19" fmla="*/ 15 h 161"/>
                <a:gd name="T20" fmla="*/ 162 w 207"/>
                <a:gd name="T21" fmla="*/ 24 h 161"/>
                <a:gd name="T22" fmla="*/ 168 w 207"/>
                <a:gd name="T23" fmla="*/ 20 h 161"/>
                <a:gd name="T24" fmla="*/ 187 w 207"/>
                <a:gd name="T25" fmla="*/ 29 h 161"/>
                <a:gd name="T26" fmla="*/ 206 w 207"/>
                <a:gd name="T27" fmla="*/ 27 h 161"/>
                <a:gd name="T28" fmla="*/ 207 w 207"/>
                <a:gd name="T29" fmla="*/ 38 h 161"/>
                <a:gd name="T30" fmla="*/ 191 w 207"/>
                <a:gd name="T31" fmla="*/ 52 h 161"/>
                <a:gd name="T32" fmla="*/ 170 w 207"/>
                <a:gd name="T33" fmla="*/ 57 h 161"/>
                <a:gd name="T34" fmla="*/ 169 w 207"/>
                <a:gd name="T35" fmla="*/ 63 h 161"/>
                <a:gd name="T36" fmla="*/ 158 w 207"/>
                <a:gd name="T37" fmla="*/ 75 h 161"/>
                <a:gd name="T38" fmla="*/ 152 w 207"/>
                <a:gd name="T39" fmla="*/ 92 h 161"/>
                <a:gd name="T40" fmla="*/ 158 w 207"/>
                <a:gd name="T41" fmla="*/ 103 h 161"/>
                <a:gd name="T42" fmla="*/ 148 w 207"/>
                <a:gd name="T43" fmla="*/ 113 h 161"/>
                <a:gd name="T44" fmla="*/ 145 w 207"/>
                <a:gd name="T45" fmla="*/ 126 h 161"/>
                <a:gd name="T46" fmla="*/ 132 w 207"/>
                <a:gd name="T47" fmla="*/ 130 h 161"/>
                <a:gd name="T48" fmla="*/ 119 w 207"/>
                <a:gd name="T49" fmla="*/ 146 h 161"/>
                <a:gd name="T50" fmla="*/ 98 w 207"/>
                <a:gd name="T51" fmla="*/ 146 h 161"/>
                <a:gd name="T52" fmla="*/ 81 w 207"/>
                <a:gd name="T53" fmla="*/ 146 h 161"/>
                <a:gd name="T54" fmla="*/ 70 w 207"/>
                <a:gd name="T55" fmla="*/ 153 h 161"/>
                <a:gd name="T56" fmla="*/ 64 w 207"/>
                <a:gd name="T57" fmla="*/ 161 h 161"/>
                <a:gd name="T58" fmla="*/ 55 w 207"/>
                <a:gd name="T59" fmla="*/ 159 h 161"/>
                <a:gd name="T60" fmla="*/ 49 w 207"/>
                <a:gd name="T61" fmla="*/ 152 h 161"/>
                <a:gd name="T62" fmla="*/ 44 w 207"/>
                <a:gd name="T63" fmla="*/ 140 h 161"/>
                <a:gd name="T64" fmla="*/ 29 w 207"/>
                <a:gd name="T65" fmla="*/ 137 h 161"/>
                <a:gd name="T66" fmla="*/ 27 w 207"/>
                <a:gd name="T67" fmla="*/ 130 h 161"/>
                <a:gd name="T68" fmla="*/ 34 w 207"/>
                <a:gd name="T69" fmla="*/ 123 h 161"/>
                <a:gd name="T70" fmla="*/ 36 w 207"/>
                <a:gd name="T71" fmla="*/ 117 h 161"/>
                <a:gd name="T72" fmla="*/ 31 w 207"/>
                <a:gd name="T73" fmla="*/ 111 h 161"/>
                <a:gd name="T74" fmla="*/ 36 w 207"/>
                <a:gd name="T75" fmla="*/ 98 h 161"/>
                <a:gd name="T76" fmla="*/ 29 w 207"/>
                <a:gd name="T77" fmla="*/ 85 h 161"/>
                <a:gd name="T78" fmla="*/ 37 w 207"/>
                <a:gd name="T79" fmla="*/ 83 h 161"/>
                <a:gd name="T80" fmla="*/ 37 w 207"/>
                <a:gd name="T81" fmla="*/ 74 h 161"/>
                <a:gd name="T82" fmla="*/ 40 w 207"/>
                <a:gd name="T83" fmla="*/ 71 h 161"/>
                <a:gd name="T84" fmla="*/ 41 w 207"/>
                <a:gd name="T85" fmla="*/ 55 h 161"/>
                <a:gd name="T86" fmla="*/ 49 w 207"/>
                <a:gd name="T87" fmla="*/ 49 h 161"/>
                <a:gd name="T88" fmla="*/ 44 w 207"/>
                <a:gd name="T89" fmla="*/ 39 h 161"/>
                <a:gd name="T90" fmla="*/ 35 w 207"/>
                <a:gd name="T91" fmla="*/ 38 h 161"/>
                <a:gd name="T92" fmla="*/ 32 w 207"/>
                <a:gd name="T93" fmla="*/ 40 h 161"/>
                <a:gd name="T94" fmla="*/ 22 w 207"/>
                <a:gd name="T95" fmla="*/ 40 h 161"/>
                <a:gd name="T96" fmla="*/ 18 w 207"/>
                <a:gd name="T97" fmla="*/ 30 h 161"/>
                <a:gd name="T98" fmla="*/ 11 w 207"/>
                <a:gd name="T99" fmla="*/ 33 h 161"/>
                <a:gd name="T100" fmla="*/ 5 w 207"/>
                <a:gd name="T101" fmla="*/ 39 h 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07" h="161">
                  <a:moveTo>
                    <a:pt x="5" y="39"/>
                  </a:moveTo>
                  <a:lnTo>
                    <a:pt x="6" y="24"/>
                  </a:lnTo>
                  <a:lnTo>
                    <a:pt x="0" y="15"/>
                  </a:lnTo>
                  <a:lnTo>
                    <a:pt x="24" y="0"/>
                  </a:lnTo>
                  <a:lnTo>
                    <a:pt x="44" y="4"/>
                  </a:lnTo>
                  <a:lnTo>
                    <a:pt x="66" y="4"/>
                  </a:lnTo>
                  <a:lnTo>
                    <a:pt x="84" y="7"/>
                  </a:lnTo>
                  <a:lnTo>
                    <a:pt x="98" y="6"/>
                  </a:lnTo>
                  <a:lnTo>
                    <a:pt x="125" y="7"/>
                  </a:lnTo>
                  <a:lnTo>
                    <a:pt x="131" y="15"/>
                  </a:lnTo>
                  <a:lnTo>
                    <a:pt x="162" y="24"/>
                  </a:lnTo>
                  <a:lnTo>
                    <a:pt x="168" y="20"/>
                  </a:lnTo>
                  <a:lnTo>
                    <a:pt x="187" y="29"/>
                  </a:lnTo>
                  <a:lnTo>
                    <a:pt x="206" y="27"/>
                  </a:lnTo>
                  <a:lnTo>
                    <a:pt x="207" y="38"/>
                  </a:lnTo>
                  <a:lnTo>
                    <a:pt x="191" y="52"/>
                  </a:lnTo>
                  <a:lnTo>
                    <a:pt x="170" y="57"/>
                  </a:lnTo>
                  <a:lnTo>
                    <a:pt x="169" y="63"/>
                  </a:lnTo>
                  <a:lnTo>
                    <a:pt x="158" y="75"/>
                  </a:lnTo>
                  <a:lnTo>
                    <a:pt x="152" y="92"/>
                  </a:lnTo>
                  <a:lnTo>
                    <a:pt x="158" y="103"/>
                  </a:lnTo>
                  <a:lnTo>
                    <a:pt x="148" y="113"/>
                  </a:lnTo>
                  <a:lnTo>
                    <a:pt x="145" y="126"/>
                  </a:lnTo>
                  <a:lnTo>
                    <a:pt x="132" y="130"/>
                  </a:lnTo>
                  <a:lnTo>
                    <a:pt x="119" y="146"/>
                  </a:lnTo>
                  <a:lnTo>
                    <a:pt x="98" y="146"/>
                  </a:lnTo>
                  <a:lnTo>
                    <a:pt x="81" y="146"/>
                  </a:lnTo>
                  <a:lnTo>
                    <a:pt x="70" y="153"/>
                  </a:lnTo>
                  <a:lnTo>
                    <a:pt x="64" y="161"/>
                  </a:lnTo>
                  <a:lnTo>
                    <a:pt x="55" y="159"/>
                  </a:lnTo>
                  <a:lnTo>
                    <a:pt x="49" y="152"/>
                  </a:lnTo>
                  <a:lnTo>
                    <a:pt x="44" y="140"/>
                  </a:lnTo>
                  <a:lnTo>
                    <a:pt x="29" y="137"/>
                  </a:lnTo>
                  <a:lnTo>
                    <a:pt x="27" y="130"/>
                  </a:lnTo>
                  <a:lnTo>
                    <a:pt x="34" y="123"/>
                  </a:lnTo>
                  <a:lnTo>
                    <a:pt x="36" y="117"/>
                  </a:lnTo>
                  <a:lnTo>
                    <a:pt x="31" y="111"/>
                  </a:lnTo>
                  <a:lnTo>
                    <a:pt x="36" y="98"/>
                  </a:lnTo>
                  <a:lnTo>
                    <a:pt x="29" y="85"/>
                  </a:lnTo>
                  <a:lnTo>
                    <a:pt x="37" y="83"/>
                  </a:lnTo>
                  <a:lnTo>
                    <a:pt x="37" y="74"/>
                  </a:lnTo>
                  <a:lnTo>
                    <a:pt x="40" y="71"/>
                  </a:lnTo>
                  <a:lnTo>
                    <a:pt x="41" y="55"/>
                  </a:lnTo>
                  <a:lnTo>
                    <a:pt x="49" y="49"/>
                  </a:lnTo>
                  <a:lnTo>
                    <a:pt x="44" y="39"/>
                  </a:lnTo>
                  <a:lnTo>
                    <a:pt x="35" y="38"/>
                  </a:lnTo>
                  <a:lnTo>
                    <a:pt x="32" y="40"/>
                  </a:lnTo>
                  <a:lnTo>
                    <a:pt x="22" y="40"/>
                  </a:lnTo>
                  <a:lnTo>
                    <a:pt x="18" y="30"/>
                  </a:lnTo>
                  <a:lnTo>
                    <a:pt x="11" y="33"/>
                  </a:lnTo>
                  <a:lnTo>
                    <a:pt x="5" y="3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47" name="Freeform 46"/>
            <p:cNvSpPr>
              <a:spLocks/>
            </p:cNvSpPr>
            <p:nvPr/>
          </p:nvSpPr>
          <p:spPr bwMode="auto">
            <a:xfrm>
              <a:off x="7464210" y="2538989"/>
              <a:ext cx="67183" cy="37341"/>
            </a:xfrm>
            <a:custGeom>
              <a:avLst/>
              <a:gdLst>
                <a:gd name="T0" fmla="*/ 19 w 71"/>
                <a:gd name="T1" fmla="*/ 36 h 42"/>
                <a:gd name="T2" fmla="*/ 19 w 71"/>
                <a:gd name="T3" fmla="*/ 24 h 42"/>
                <a:gd name="T4" fmla="*/ 14 w 71"/>
                <a:gd name="T5" fmla="*/ 27 h 42"/>
                <a:gd name="T6" fmla="*/ 3 w 71"/>
                <a:gd name="T7" fmla="*/ 20 h 42"/>
                <a:gd name="T8" fmla="*/ 0 w 71"/>
                <a:gd name="T9" fmla="*/ 9 h 42"/>
                <a:gd name="T10" fmla="*/ 18 w 71"/>
                <a:gd name="T11" fmla="*/ 3 h 42"/>
                <a:gd name="T12" fmla="*/ 36 w 71"/>
                <a:gd name="T13" fmla="*/ 0 h 42"/>
                <a:gd name="T14" fmla="*/ 53 w 71"/>
                <a:gd name="T15" fmla="*/ 4 h 42"/>
                <a:gd name="T16" fmla="*/ 68 w 71"/>
                <a:gd name="T17" fmla="*/ 3 h 42"/>
                <a:gd name="T18" fmla="*/ 71 w 71"/>
                <a:gd name="T19" fmla="*/ 7 h 42"/>
                <a:gd name="T20" fmla="*/ 62 w 71"/>
                <a:gd name="T21" fmla="*/ 18 h 42"/>
                <a:gd name="T22" fmla="*/ 70 w 71"/>
                <a:gd name="T23" fmla="*/ 36 h 42"/>
                <a:gd name="T24" fmla="*/ 65 w 71"/>
                <a:gd name="T25" fmla="*/ 42 h 42"/>
                <a:gd name="T26" fmla="*/ 53 w 71"/>
                <a:gd name="T27" fmla="*/ 42 h 42"/>
                <a:gd name="T28" fmla="*/ 38 w 71"/>
                <a:gd name="T29" fmla="*/ 35 h 42"/>
                <a:gd name="T30" fmla="*/ 31 w 71"/>
                <a:gd name="T31" fmla="*/ 32 h 42"/>
                <a:gd name="T32" fmla="*/ 19 w 71"/>
                <a:gd name="T33" fmla="*/ 36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71" h="42">
                  <a:moveTo>
                    <a:pt x="19" y="36"/>
                  </a:moveTo>
                  <a:lnTo>
                    <a:pt x="19" y="24"/>
                  </a:lnTo>
                  <a:lnTo>
                    <a:pt x="14" y="27"/>
                  </a:lnTo>
                  <a:lnTo>
                    <a:pt x="3" y="20"/>
                  </a:lnTo>
                  <a:lnTo>
                    <a:pt x="0" y="9"/>
                  </a:lnTo>
                  <a:lnTo>
                    <a:pt x="18" y="3"/>
                  </a:lnTo>
                  <a:lnTo>
                    <a:pt x="36" y="0"/>
                  </a:lnTo>
                  <a:lnTo>
                    <a:pt x="53" y="4"/>
                  </a:lnTo>
                  <a:lnTo>
                    <a:pt x="68" y="3"/>
                  </a:lnTo>
                  <a:lnTo>
                    <a:pt x="71" y="7"/>
                  </a:lnTo>
                  <a:lnTo>
                    <a:pt x="62" y="18"/>
                  </a:lnTo>
                  <a:lnTo>
                    <a:pt x="70" y="36"/>
                  </a:lnTo>
                  <a:lnTo>
                    <a:pt x="65" y="42"/>
                  </a:lnTo>
                  <a:lnTo>
                    <a:pt x="53" y="42"/>
                  </a:lnTo>
                  <a:lnTo>
                    <a:pt x="38" y="35"/>
                  </a:lnTo>
                  <a:lnTo>
                    <a:pt x="31" y="32"/>
                  </a:lnTo>
                  <a:lnTo>
                    <a:pt x="19" y="36"/>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48" name="Freeform 47"/>
            <p:cNvSpPr>
              <a:spLocks/>
            </p:cNvSpPr>
            <p:nvPr/>
          </p:nvSpPr>
          <p:spPr bwMode="auto">
            <a:xfrm>
              <a:off x="7708342" y="3352491"/>
              <a:ext cx="257379" cy="212489"/>
            </a:xfrm>
            <a:custGeom>
              <a:avLst/>
              <a:gdLst>
                <a:gd name="T0" fmla="*/ 86 w 272"/>
                <a:gd name="T1" fmla="*/ 0 h 239"/>
                <a:gd name="T2" fmla="*/ 98 w 272"/>
                <a:gd name="T3" fmla="*/ 9 h 239"/>
                <a:gd name="T4" fmla="*/ 108 w 272"/>
                <a:gd name="T5" fmla="*/ 4 h 239"/>
                <a:gd name="T6" fmla="*/ 113 w 272"/>
                <a:gd name="T7" fmla="*/ 8 h 239"/>
                <a:gd name="T8" fmla="*/ 125 w 272"/>
                <a:gd name="T9" fmla="*/ 9 h 239"/>
                <a:gd name="T10" fmla="*/ 141 w 272"/>
                <a:gd name="T11" fmla="*/ 17 h 239"/>
                <a:gd name="T12" fmla="*/ 146 w 272"/>
                <a:gd name="T13" fmla="*/ 24 h 239"/>
                <a:gd name="T14" fmla="*/ 155 w 272"/>
                <a:gd name="T15" fmla="*/ 31 h 239"/>
                <a:gd name="T16" fmla="*/ 163 w 272"/>
                <a:gd name="T17" fmla="*/ 43 h 239"/>
                <a:gd name="T18" fmla="*/ 169 w 272"/>
                <a:gd name="T19" fmla="*/ 50 h 239"/>
                <a:gd name="T20" fmla="*/ 163 w 272"/>
                <a:gd name="T21" fmla="*/ 59 h 239"/>
                <a:gd name="T22" fmla="*/ 157 w 272"/>
                <a:gd name="T23" fmla="*/ 69 h 239"/>
                <a:gd name="T24" fmla="*/ 159 w 272"/>
                <a:gd name="T25" fmla="*/ 75 h 239"/>
                <a:gd name="T26" fmla="*/ 160 w 272"/>
                <a:gd name="T27" fmla="*/ 81 h 239"/>
                <a:gd name="T28" fmla="*/ 170 w 272"/>
                <a:gd name="T29" fmla="*/ 81 h 239"/>
                <a:gd name="T30" fmla="*/ 174 w 272"/>
                <a:gd name="T31" fmla="*/ 80 h 239"/>
                <a:gd name="T32" fmla="*/ 178 w 272"/>
                <a:gd name="T33" fmla="*/ 83 h 239"/>
                <a:gd name="T34" fmla="*/ 175 w 272"/>
                <a:gd name="T35" fmla="*/ 91 h 239"/>
                <a:gd name="T36" fmla="*/ 182 w 272"/>
                <a:gd name="T37" fmla="*/ 102 h 239"/>
                <a:gd name="T38" fmla="*/ 189 w 272"/>
                <a:gd name="T39" fmla="*/ 112 h 239"/>
                <a:gd name="T40" fmla="*/ 196 w 272"/>
                <a:gd name="T41" fmla="*/ 119 h 239"/>
                <a:gd name="T42" fmla="*/ 257 w 272"/>
                <a:gd name="T43" fmla="*/ 144 h 239"/>
                <a:gd name="T44" fmla="*/ 272 w 272"/>
                <a:gd name="T45" fmla="*/ 144 h 239"/>
                <a:gd name="T46" fmla="*/ 222 w 272"/>
                <a:gd name="T47" fmla="*/ 207 h 239"/>
                <a:gd name="T48" fmla="*/ 198 w 272"/>
                <a:gd name="T49" fmla="*/ 207 h 239"/>
                <a:gd name="T50" fmla="*/ 182 w 272"/>
                <a:gd name="T51" fmla="*/ 222 h 239"/>
                <a:gd name="T52" fmla="*/ 170 w 272"/>
                <a:gd name="T53" fmla="*/ 222 h 239"/>
                <a:gd name="T54" fmla="*/ 165 w 272"/>
                <a:gd name="T55" fmla="*/ 229 h 239"/>
                <a:gd name="T56" fmla="*/ 152 w 272"/>
                <a:gd name="T57" fmla="*/ 229 h 239"/>
                <a:gd name="T58" fmla="*/ 145 w 272"/>
                <a:gd name="T59" fmla="*/ 222 h 239"/>
                <a:gd name="T60" fmla="*/ 128 w 272"/>
                <a:gd name="T61" fmla="*/ 231 h 239"/>
                <a:gd name="T62" fmla="*/ 123 w 272"/>
                <a:gd name="T63" fmla="*/ 239 h 239"/>
                <a:gd name="T64" fmla="*/ 111 w 272"/>
                <a:gd name="T65" fmla="*/ 238 h 239"/>
                <a:gd name="T66" fmla="*/ 107 w 272"/>
                <a:gd name="T67" fmla="*/ 235 h 239"/>
                <a:gd name="T68" fmla="*/ 102 w 272"/>
                <a:gd name="T69" fmla="*/ 236 h 239"/>
                <a:gd name="T70" fmla="*/ 96 w 272"/>
                <a:gd name="T71" fmla="*/ 236 h 239"/>
                <a:gd name="T72" fmla="*/ 73 w 272"/>
                <a:gd name="T73" fmla="*/ 218 h 239"/>
                <a:gd name="T74" fmla="*/ 60 w 272"/>
                <a:gd name="T75" fmla="*/ 218 h 239"/>
                <a:gd name="T76" fmla="*/ 54 w 272"/>
                <a:gd name="T77" fmla="*/ 211 h 239"/>
                <a:gd name="T78" fmla="*/ 54 w 272"/>
                <a:gd name="T79" fmla="*/ 200 h 239"/>
                <a:gd name="T80" fmla="*/ 44 w 272"/>
                <a:gd name="T81" fmla="*/ 196 h 239"/>
                <a:gd name="T82" fmla="*/ 33 w 272"/>
                <a:gd name="T83" fmla="*/ 173 h 239"/>
                <a:gd name="T84" fmla="*/ 25 w 272"/>
                <a:gd name="T85" fmla="*/ 169 h 239"/>
                <a:gd name="T86" fmla="*/ 21 w 272"/>
                <a:gd name="T87" fmla="*/ 160 h 239"/>
                <a:gd name="T88" fmla="*/ 12 w 272"/>
                <a:gd name="T89" fmla="*/ 150 h 239"/>
                <a:gd name="T90" fmla="*/ 0 w 272"/>
                <a:gd name="T91" fmla="*/ 149 h 239"/>
                <a:gd name="T92" fmla="*/ 6 w 272"/>
                <a:gd name="T93" fmla="*/ 137 h 239"/>
                <a:gd name="T94" fmla="*/ 16 w 272"/>
                <a:gd name="T95" fmla="*/ 136 h 239"/>
                <a:gd name="T96" fmla="*/ 19 w 272"/>
                <a:gd name="T97" fmla="*/ 130 h 239"/>
                <a:gd name="T98" fmla="*/ 18 w 272"/>
                <a:gd name="T99" fmla="*/ 111 h 239"/>
                <a:gd name="T100" fmla="*/ 23 w 272"/>
                <a:gd name="T101" fmla="*/ 89 h 239"/>
                <a:gd name="T102" fmla="*/ 31 w 272"/>
                <a:gd name="T103" fmla="*/ 84 h 239"/>
                <a:gd name="T104" fmla="*/ 33 w 272"/>
                <a:gd name="T105" fmla="*/ 75 h 239"/>
                <a:gd name="T106" fmla="*/ 40 w 272"/>
                <a:gd name="T107" fmla="*/ 59 h 239"/>
                <a:gd name="T108" fmla="*/ 51 w 272"/>
                <a:gd name="T109" fmla="*/ 49 h 239"/>
                <a:gd name="T110" fmla="*/ 57 w 272"/>
                <a:gd name="T111" fmla="*/ 28 h 239"/>
                <a:gd name="T112" fmla="*/ 60 w 272"/>
                <a:gd name="T113" fmla="*/ 11 h 239"/>
                <a:gd name="T114" fmla="*/ 81 w 272"/>
                <a:gd name="T115" fmla="*/ 15 h 239"/>
                <a:gd name="T116" fmla="*/ 86 w 272"/>
                <a:gd name="T117" fmla="*/ 0 h 2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72" h="239">
                  <a:moveTo>
                    <a:pt x="86" y="0"/>
                  </a:moveTo>
                  <a:lnTo>
                    <a:pt x="98" y="9"/>
                  </a:lnTo>
                  <a:lnTo>
                    <a:pt x="108" y="4"/>
                  </a:lnTo>
                  <a:lnTo>
                    <a:pt x="113" y="8"/>
                  </a:lnTo>
                  <a:lnTo>
                    <a:pt x="125" y="9"/>
                  </a:lnTo>
                  <a:lnTo>
                    <a:pt x="141" y="17"/>
                  </a:lnTo>
                  <a:lnTo>
                    <a:pt x="146" y="24"/>
                  </a:lnTo>
                  <a:lnTo>
                    <a:pt x="155" y="31"/>
                  </a:lnTo>
                  <a:lnTo>
                    <a:pt x="163" y="43"/>
                  </a:lnTo>
                  <a:lnTo>
                    <a:pt x="169" y="50"/>
                  </a:lnTo>
                  <a:lnTo>
                    <a:pt x="163" y="59"/>
                  </a:lnTo>
                  <a:lnTo>
                    <a:pt x="157" y="69"/>
                  </a:lnTo>
                  <a:lnTo>
                    <a:pt x="159" y="75"/>
                  </a:lnTo>
                  <a:lnTo>
                    <a:pt x="160" y="81"/>
                  </a:lnTo>
                  <a:lnTo>
                    <a:pt x="170" y="81"/>
                  </a:lnTo>
                  <a:lnTo>
                    <a:pt x="174" y="80"/>
                  </a:lnTo>
                  <a:lnTo>
                    <a:pt x="178" y="83"/>
                  </a:lnTo>
                  <a:lnTo>
                    <a:pt x="175" y="91"/>
                  </a:lnTo>
                  <a:lnTo>
                    <a:pt x="182" y="102"/>
                  </a:lnTo>
                  <a:lnTo>
                    <a:pt x="189" y="112"/>
                  </a:lnTo>
                  <a:lnTo>
                    <a:pt x="196" y="119"/>
                  </a:lnTo>
                  <a:lnTo>
                    <a:pt x="257" y="144"/>
                  </a:lnTo>
                  <a:lnTo>
                    <a:pt x="272" y="144"/>
                  </a:lnTo>
                  <a:lnTo>
                    <a:pt x="222" y="207"/>
                  </a:lnTo>
                  <a:lnTo>
                    <a:pt x="198" y="207"/>
                  </a:lnTo>
                  <a:lnTo>
                    <a:pt x="182" y="222"/>
                  </a:lnTo>
                  <a:lnTo>
                    <a:pt x="170" y="222"/>
                  </a:lnTo>
                  <a:lnTo>
                    <a:pt x="165" y="229"/>
                  </a:lnTo>
                  <a:lnTo>
                    <a:pt x="152" y="229"/>
                  </a:lnTo>
                  <a:lnTo>
                    <a:pt x="145" y="222"/>
                  </a:lnTo>
                  <a:lnTo>
                    <a:pt x="128" y="231"/>
                  </a:lnTo>
                  <a:lnTo>
                    <a:pt x="123" y="239"/>
                  </a:lnTo>
                  <a:lnTo>
                    <a:pt x="111" y="238"/>
                  </a:lnTo>
                  <a:lnTo>
                    <a:pt x="107" y="235"/>
                  </a:lnTo>
                  <a:lnTo>
                    <a:pt x="102" y="236"/>
                  </a:lnTo>
                  <a:lnTo>
                    <a:pt x="96" y="236"/>
                  </a:lnTo>
                  <a:lnTo>
                    <a:pt x="73" y="218"/>
                  </a:lnTo>
                  <a:lnTo>
                    <a:pt x="60" y="218"/>
                  </a:lnTo>
                  <a:lnTo>
                    <a:pt x="54" y="211"/>
                  </a:lnTo>
                  <a:lnTo>
                    <a:pt x="54" y="200"/>
                  </a:lnTo>
                  <a:lnTo>
                    <a:pt x="44" y="196"/>
                  </a:lnTo>
                  <a:lnTo>
                    <a:pt x="33" y="173"/>
                  </a:lnTo>
                  <a:lnTo>
                    <a:pt x="25" y="169"/>
                  </a:lnTo>
                  <a:lnTo>
                    <a:pt x="21" y="160"/>
                  </a:lnTo>
                  <a:lnTo>
                    <a:pt x="12" y="150"/>
                  </a:lnTo>
                  <a:lnTo>
                    <a:pt x="0" y="149"/>
                  </a:lnTo>
                  <a:lnTo>
                    <a:pt x="6" y="137"/>
                  </a:lnTo>
                  <a:lnTo>
                    <a:pt x="16" y="136"/>
                  </a:lnTo>
                  <a:lnTo>
                    <a:pt x="19" y="130"/>
                  </a:lnTo>
                  <a:lnTo>
                    <a:pt x="18" y="111"/>
                  </a:lnTo>
                  <a:lnTo>
                    <a:pt x="23" y="89"/>
                  </a:lnTo>
                  <a:lnTo>
                    <a:pt x="31" y="84"/>
                  </a:lnTo>
                  <a:lnTo>
                    <a:pt x="33" y="75"/>
                  </a:lnTo>
                  <a:lnTo>
                    <a:pt x="40" y="59"/>
                  </a:lnTo>
                  <a:lnTo>
                    <a:pt x="51" y="49"/>
                  </a:lnTo>
                  <a:lnTo>
                    <a:pt x="57" y="28"/>
                  </a:lnTo>
                  <a:lnTo>
                    <a:pt x="60" y="11"/>
                  </a:lnTo>
                  <a:lnTo>
                    <a:pt x="81" y="15"/>
                  </a:lnTo>
                  <a:lnTo>
                    <a:pt x="86"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49" name="Freeform 48"/>
            <p:cNvSpPr>
              <a:spLocks/>
            </p:cNvSpPr>
            <p:nvPr/>
          </p:nvSpPr>
          <p:spPr bwMode="auto">
            <a:xfrm>
              <a:off x="7397027" y="2367398"/>
              <a:ext cx="166539" cy="168035"/>
            </a:xfrm>
            <a:custGeom>
              <a:avLst/>
              <a:gdLst>
                <a:gd name="T0" fmla="*/ 106 w 176"/>
                <a:gd name="T1" fmla="*/ 19 h 189"/>
                <a:gd name="T2" fmla="*/ 107 w 176"/>
                <a:gd name="T3" fmla="*/ 31 h 189"/>
                <a:gd name="T4" fmla="*/ 131 w 176"/>
                <a:gd name="T5" fmla="*/ 43 h 189"/>
                <a:gd name="T6" fmla="*/ 122 w 176"/>
                <a:gd name="T7" fmla="*/ 56 h 189"/>
                <a:gd name="T8" fmla="*/ 144 w 176"/>
                <a:gd name="T9" fmla="*/ 77 h 189"/>
                <a:gd name="T10" fmla="*/ 138 w 176"/>
                <a:gd name="T11" fmla="*/ 93 h 189"/>
                <a:gd name="T12" fmla="*/ 154 w 176"/>
                <a:gd name="T13" fmla="*/ 106 h 189"/>
                <a:gd name="T14" fmla="*/ 151 w 176"/>
                <a:gd name="T15" fmla="*/ 119 h 189"/>
                <a:gd name="T16" fmla="*/ 176 w 176"/>
                <a:gd name="T17" fmla="*/ 132 h 189"/>
                <a:gd name="T18" fmla="*/ 173 w 176"/>
                <a:gd name="T19" fmla="*/ 141 h 189"/>
                <a:gd name="T20" fmla="*/ 162 w 176"/>
                <a:gd name="T21" fmla="*/ 152 h 189"/>
                <a:gd name="T22" fmla="*/ 136 w 176"/>
                <a:gd name="T23" fmla="*/ 176 h 189"/>
                <a:gd name="T24" fmla="*/ 110 w 176"/>
                <a:gd name="T25" fmla="*/ 178 h 189"/>
                <a:gd name="T26" fmla="*/ 85 w 176"/>
                <a:gd name="T27" fmla="*/ 185 h 189"/>
                <a:gd name="T28" fmla="*/ 62 w 176"/>
                <a:gd name="T29" fmla="*/ 189 h 189"/>
                <a:gd name="T30" fmla="*/ 52 w 176"/>
                <a:gd name="T31" fmla="*/ 179 h 189"/>
                <a:gd name="T32" fmla="*/ 37 w 176"/>
                <a:gd name="T33" fmla="*/ 172 h 189"/>
                <a:gd name="T34" fmla="*/ 37 w 176"/>
                <a:gd name="T35" fmla="*/ 153 h 189"/>
                <a:gd name="T36" fmla="*/ 27 w 176"/>
                <a:gd name="T37" fmla="*/ 136 h 189"/>
                <a:gd name="T38" fmla="*/ 32 w 176"/>
                <a:gd name="T39" fmla="*/ 125 h 189"/>
                <a:gd name="T40" fmla="*/ 43 w 176"/>
                <a:gd name="T41" fmla="*/ 114 h 189"/>
                <a:gd name="T42" fmla="*/ 71 w 176"/>
                <a:gd name="T43" fmla="*/ 93 h 189"/>
                <a:gd name="T44" fmla="*/ 80 w 176"/>
                <a:gd name="T45" fmla="*/ 90 h 189"/>
                <a:gd name="T46" fmla="*/ 76 w 176"/>
                <a:gd name="T47" fmla="*/ 82 h 189"/>
                <a:gd name="T48" fmla="*/ 55 w 176"/>
                <a:gd name="T49" fmla="*/ 73 h 189"/>
                <a:gd name="T50" fmla="*/ 49 w 176"/>
                <a:gd name="T51" fmla="*/ 66 h 189"/>
                <a:gd name="T52" fmla="*/ 43 w 176"/>
                <a:gd name="T53" fmla="*/ 39 h 189"/>
                <a:gd name="T54" fmla="*/ 20 w 176"/>
                <a:gd name="T55" fmla="*/ 27 h 189"/>
                <a:gd name="T56" fmla="*/ 0 w 176"/>
                <a:gd name="T57" fmla="*/ 18 h 189"/>
                <a:gd name="T58" fmla="*/ 7 w 176"/>
                <a:gd name="T59" fmla="*/ 13 h 189"/>
                <a:gd name="T60" fmla="*/ 24 w 176"/>
                <a:gd name="T61" fmla="*/ 22 h 189"/>
                <a:gd name="T62" fmla="*/ 41 w 176"/>
                <a:gd name="T63" fmla="*/ 22 h 189"/>
                <a:gd name="T64" fmla="*/ 56 w 176"/>
                <a:gd name="T65" fmla="*/ 26 h 189"/>
                <a:gd name="T66" fmla="*/ 67 w 176"/>
                <a:gd name="T67" fmla="*/ 18 h 189"/>
                <a:gd name="T68" fmla="*/ 71 w 176"/>
                <a:gd name="T69" fmla="*/ 5 h 189"/>
                <a:gd name="T70" fmla="*/ 90 w 176"/>
                <a:gd name="T71" fmla="*/ 0 h 189"/>
                <a:gd name="T72" fmla="*/ 108 w 176"/>
                <a:gd name="T73" fmla="*/ 6 h 189"/>
                <a:gd name="T74" fmla="*/ 106 w 176"/>
                <a:gd name="T75" fmla="*/ 19 h 1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76" h="189">
                  <a:moveTo>
                    <a:pt x="106" y="19"/>
                  </a:moveTo>
                  <a:lnTo>
                    <a:pt x="107" y="31"/>
                  </a:lnTo>
                  <a:lnTo>
                    <a:pt x="131" y="43"/>
                  </a:lnTo>
                  <a:lnTo>
                    <a:pt x="122" y="56"/>
                  </a:lnTo>
                  <a:lnTo>
                    <a:pt x="144" y="77"/>
                  </a:lnTo>
                  <a:lnTo>
                    <a:pt x="138" y="93"/>
                  </a:lnTo>
                  <a:lnTo>
                    <a:pt x="154" y="106"/>
                  </a:lnTo>
                  <a:lnTo>
                    <a:pt x="151" y="119"/>
                  </a:lnTo>
                  <a:lnTo>
                    <a:pt x="176" y="132"/>
                  </a:lnTo>
                  <a:lnTo>
                    <a:pt x="173" y="141"/>
                  </a:lnTo>
                  <a:lnTo>
                    <a:pt x="162" y="152"/>
                  </a:lnTo>
                  <a:lnTo>
                    <a:pt x="136" y="176"/>
                  </a:lnTo>
                  <a:lnTo>
                    <a:pt x="110" y="178"/>
                  </a:lnTo>
                  <a:lnTo>
                    <a:pt x="85" y="185"/>
                  </a:lnTo>
                  <a:lnTo>
                    <a:pt x="62" y="189"/>
                  </a:lnTo>
                  <a:lnTo>
                    <a:pt x="52" y="179"/>
                  </a:lnTo>
                  <a:lnTo>
                    <a:pt x="37" y="172"/>
                  </a:lnTo>
                  <a:lnTo>
                    <a:pt x="37" y="153"/>
                  </a:lnTo>
                  <a:lnTo>
                    <a:pt x="27" y="136"/>
                  </a:lnTo>
                  <a:lnTo>
                    <a:pt x="32" y="125"/>
                  </a:lnTo>
                  <a:lnTo>
                    <a:pt x="43" y="114"/>
                  </a:lnTo>
                  <a:lnTo>
                    <a:pt x="71" y="93"/>
                  </a:lnTo>
                  <a:lnTo>
                    <a:pt x="80" y="90"/>
                  </a:lnTo>
                  <a:lnTo>
                    <a:pt x="76" y="82"/>
                  </a:lnTo>
                  <a:lnTo>
                    <a:pt x="55" y="73"/>
                  </a:lnTo>
                  <a:lnTo>
                    <a:pt x="49" y="66"/>
                  </a:lnTo>
                  <a:lnTo>
                    <a:pt x="43" y="39"/>
                  </a:lnTo>
                  <a:lnTo>
                    <a:pt x="20" y="27"/>
                  </a:lnTo>
                  <a:lnTo>
                    <a:pt x="0" y="18"/>
                  </a:lnTo>
                  <a:lnTo>
                    <a:pt x="7" y="13"/>
                  </a:lnTo>
                  <a:lnTo>
                    <a:pt x="24" y="22"/>
                  </a:lnTo>
                  <a:lnTo>
                    <a:pt x="41" y="22"/>
                  </a:lnTo>
                  <a:lnTo>
                    <a:pt x="56" y="26"/>
                  </a:lnTo>
                  <a:lnTo>
                    <a:pt x="67" y="18"/>
                  </a:lnTo>
                  <a:lnTo>
                    <a:pt x="71" y="5"/>
                  </a:lnTo>
                  <a:lnTo>
                    <a:pt x="90" y="0"/>
                  </a:lnTo>
                  <a:lnTo>
                    <a:pt x="108" y="6"/>
                  </a:lnTo>
                  <a:lnTo>
                    <a:pt x="106" y="1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50" name="Freeform 49"/>
            <p:cNvSpPr>
              <a:spLocks/>
            </p:cNvSpPr>
            <p:nvPr/>
          </p:nvSpPr>
          <p:spPr bwMode="auto">
            <a:xfrm>
              <a:off x="7272122" y="2835939"/>
              <a:ext cx="16086" cy="29340"/>
            </a:xfrm>
            <a:custGeom>
              <a:avLst/>
              <a:gdLst>
                <a:gd name="T0" fmla="*/ 17 w 17"/>
                <a:gd name="T1" fmla="*/ 17 h 33"/>
                <a:gd name="T2" fmla="*/ 13 w 17"/>
                <a:gd name="T3" fmla="*/ 33 h 33"/>
                <a:gd name="T4" fmla="*/ 5 w 17"/>
                <a:gd name="T5" fmla="*/ 29 h 33"/>
                <a:gd name="T6" fmla="*/ 0 w 17"/>
                <a:gd name="T7" fmla="*/ 15 h 33"/>
                <a:gd name="T8" fmla="*/ 3 w 17"/>
                <a:gd name="T9" fmla="*/ 7 h 33"/>
                <a:gd name="T10" fmla="*/ 14 w 17"/>
                <a:gd name="T11" fmla="*/ 0 h 33"/>
                <a:gd name="T12" fmla="*/ 17 w 17"/>
                <a:gd name="T13" fmla="*/ 17 h 33"/>
              </a:gdLst>
              <a:ahLst/>
              <a:cxnLst>
                <a:cxn ang="0">
                  <a:pos x="T0" y="T1"/>
                </a:cxn>
                <a:cxn ang="0">
                  <a:pos x="T2" y="T3"/>
                </a:cxn>
                <a:cxn ang="0">
                  <a:pos x="T4" y="T5"/>
                </a:cxn>
                <a:cxn ang="0">
                  <a:pos x="T6" y="T7"/>
                </a:cxn>
                <a:cxn ang="0">
                  <a:pos x="T8" y="T9"/>
                </a:cxn>
                <a:cxn ang="0">
                  <a:pos x="T10" y="T11"/>
                </a:cxn>
                <a:cxn ang="0">
                  <a:pos x="T12" y="T13"/>
                </a:cxn>
              </a:cxnLst>
              <a:rect l="0" t="0" r="r" b="b"/>
              <a:pathLst>
                <a:path w="17" h="33">
                  <a:moveTo>
                    <a:pt x="17" y="17"/>
                  </a:moveTo>
                  <a:lnTo>
                    <a:pt x="13" y="33"/>
                  </a:lnTo>
                  <a:lnTo>
                    <a:pt x="5" y="29"/>
                  </a:lnTo>
                  <a:lnTo>
                    <a:pt x="0" y="15"/>
                  </a:lnTo>
                  <a:lnTo>
                    <a:pt x="3" y="7"/>
                  </a:lnTo>
                  <a:lnTo>
                    <a:pt x="14" y="0"/>
                  </a:lnTo>
                  <a:lnTo>
                    <a:pt x="17" y="17"/>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51" name="Freeform 50"/>
            <p:cNvSpPr>
              <a:spLocks/>
            </p:cNvSpPr>
            <p:nvPr/>
          </p:nvSpPr>
          <p:spPr bwMode="auto">
            <a:xfrm>
              <a:off x="7066786" y="2688353"/>
              <a:ext cx="193035" cy="159145"/>
            </a:xfrm>
            <a:custGeom>
              <a:avLst/>
              <a:gdLst>
                <a:gd name="T0" fmla="*/ 131 w 204"/>
                <a:gd name="T1" fmla="*/ 15 h 179"/>
                <a:gd name="T2" fmla="*/ 143 w 204"/>
                <a:gd name="T3" fmla="*/ 25 h 179"/>
                <a:gd name="T4" fmla="*/ 151 w 204"/>
                <a:gd name="T5" fmla="*/ 23 h 179"/>
                <a:gd name="T6" fmla="*/ 165 w 204"/>
                <a:gd name="T7" fmla="*/ 33 h 179"/>
                <a:gd name="T8" fmla="*/ 169 w 204"/>
                <a:gd name="T9" fmla="*/ 34 h 179"/>
                <a:gd name="T10" fmla="*/ 173 w 204"/>
                <a:gd name="T11" fmla="*/ 34 h 179"/>
                <a:gd name="T12" fmla="*/ 181 w 204"/>
                <a:gd name="T13" fmla="*/ 39 h 179"/>
                <a:gd name="T14" fmla="*/ 204 w 204"/>
                <a:gd name="T15" fmla="*/ 43 h 179"/>
                <a:gd name="T16" fmla="*/ 197 w 204"/>
                <a:gd name="T17" fmla="*/ 57 h 179"/>
                <a:gd name="T18" fmla="*/ 195 w 204"/>
                <a:gd name="T19" fmla="*/ 71 h 179"/>
                <a:gd name="T20" fmla="*/ 191 w 204"/>
                <a:gd name="T21" fmla="*/ 75 h 179"/>
                <a:gd name="T22" fmla="*/ 184 w 204"/>
                <a:gd name="T23" fmla="*/ 73 h 179"/>
                <a:gd name="T24" fmla="*/ 184 w 204"/>
                <a:gd name="T25" fmla="*/ 78 h 179"/>
                <a:gd name="T26" fmla="*/ 173 w 204"/>
                <a:gd name="T27" fmla="*/ 89 h 179"/>
                <a:gd name="T28" fmla="*/ 173 w 204"/>
                <a:gd name="T29" fmla="*/ 99 h 179"/>
                <a:gd name="T30" fmla="*/ 181 w 204"/>
                <a:gd name="T31" fmla="*/ 96 h 179"/>
                <a:gd name="T32" fmla="*/ 186 w 204"/>
                <a:gd name="T33" fmla="*/ 105 h 179"/>
                <a:gd name="T34" fmla="*/ 186 w 204"/>
                <a:gd name="T35" fmla="*/ 110 h 179"/>
                <a:gd name="T36" fmla="*/ 191 w 204"/>
                <a:gd name="T37" fmla="*/ 118 h 179"/>
                <a:gd name="T38" fmla="*/ 186 w 204"/>
                <a:gd name="T39" fmla="*/ 124 h 179"/>
                <a:gd name="T40" fmla="*/ 190 w 204"/>
                <a:gd name="T41" fmla="*/ 140 h 179"/>
                <a:gd name="T42" fmla="*/ 199 w 204"/>
                <a:gd name="T43" fmla="*/ 143 h 179"/>
                <a:gd name="T44" fmla="*/ 198 w 204"/>
                <a:gd name="T45" fmla="*/ 151 h 179"/>
                <a:gd name="T46" fmla="*/ 183 w 204"/>
                <a:gd name="T47" fmla="*/ 163 h 179"/>
                <a:gd name="T48" fmla="*/ 150 w 204"/>
                <a:gd name="T49" fmla="*/ 157 h 179"/>
                <a:gd name="T50" fmla="*/ 126 w 204"/>
                <a:gd name="T51" fmla="*/ 164 h 179"/>
                <a:gd name="T52" fmla="*/ 124 w 204"/>
                <a:gd name="T53" fmla="*/ 177 h 179"/>
                <a:gd name="T54" fmla="*/ 105 w 204"/>
                <a:gd name="T55" fmla="*/ 179 h 179"/>
                <a:gd name="T56" fmla="*/ 86 w 204"/>
                <a:gd name="T57" fmla="*/ 170 h 179"/>
                <a:gd name="T58" fmla="*/ 80 w 204"/>
                <a:gd name="T59" fmla="*/ 174 h 179"/>
                <a:gd name="T60" fmla="*/ 49 w 204"/>
                <a:gd name="T61" fmla="*/ 165 h 179"/>
                <a:gd name="T62" fmla="*/ 43 w 204"/>
                <a:gd name="T63" fmla="*/ 157 h 179"/>
                <a:gd name="T64" fmla="*/ 51 w 204"/>
                <a:gd name="T65" fmla="*/ 145 h 179"/>
                <a:gd name="T66" fmla="*/ 55 w 204"/>
                <a:gd name="T67" fmla="*/ 104 h 179"/>
                <a:gd name="T68" fmla="*/ 38 w 204"/>
                <a:gd name="T69" fmla="*/ 83 h 179"/>
                <a:gd name="T70" fmla="*/ 26 w 204"/>
                <a:gd name="T71" fmla="*/ 72 h 179"/>
                <a:gd name="T72" fmla="*/ 2 w 204"/>
                <a:gd name="T73" fmla="*/ 65 h 179"/>
                <a:gd name="T74" fmla="*/ 0 w 204"/>
                <a:gd name="T75" fmla="*/ 50 h 179"/>
                <a:gd name="T76" fmla="*/ 21 w 204"/>
                <a:gd name="T77" fmla="*/ 45 h 179"/>
                <a:gd name="T78" fmla="*/ 48 w 204"/>
                <a:gd name="T79" fmla="*/ 50 h 179"/>
                <a:gd name="T80" fmla="*/ 44 w 204"/>
                <a:gd name="T81" fmla="*/ 27 h 179"/>
                <a:gd name="T82" fmla="*/ 58 w 204"/>
                <a:gd name="T83" fmla="*/ 36 h 179"/>
                <a:gd name="T84" fmla="*/ 96 w 204"/>
                <a:gd name="T85" fmla="*/ 20 h 179"/>
                <a:gd name="T86" fmla="*/ 100 w 204"/>
                <a:gd name="T87" fmla="*/ 4 h 179"/>
                <a:gd name="T88" fmla="*/ 114 w 204"/>
                <a:gd name="T89" fmla="*/ 0 h 179"/>
                <a:gd name="T90" fmla="*/ 117 w 204"/>
                <a:gd name="T91" fmla="*/ 7 h 179"/>
                <a:gd name="T92" fmla="*/ 124 w 204"/>
                <a:gd name="T93" fmla="*/ 7 h 179"/>
                <a:gd name="T94" fmla="*/ 131 w 204"/>
                <a:gd name="T95" fmla="*/ 15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04" h="179">
                  <a:moveTo>
                    <a:pt x="131" y="15"/>
                  </a:moveTo>
                  <a:lnTo>
                    <a:pt x="143" y="25"/>
                  </a:lnTo>
                  <a:lnTo>
                    <a:pt x="151" y="23"/>
                  </a:lnTo>
                  <a:lnTo>
                    <a:pt x="165" y="33"/>
                  </a:lnTo>
                  <a:lnTo>
                    <a:pt x="169" y="34"/>
                  </a:lnTo>
                  <a:lnTo>
                    <a:pt x="173" y="34"/>
                  </a:lnTo>
                  <a:lnTo>
                    <a:pt x="181" y="39"/>
                  </a:lnTo>
                  <a:lnTo>
                    <a:pt x="204" y="43"/>
                  </a:lnTo>
                  <a:lnTo>
                    <a:pt x="197" y="57"/>
                  </a:lnTo>
                  <a:lnTo>
                    <a:pt x="195" y="71"/>
                  </a:lnTo>
                  <a:lnTo>
                    <a:pt x="191" y="75"/>
                  </a:lnTo>
                  <a:lnTo>
                    <a:pt x="184" y="73"/>
                  </a:lnTo>
                  <a:lnTo>
                    <a:pt x="184" y="78"/>
                  </a:lnTo>
                  <a:lnTo>
                    <a:pt x="173" y="89"/>
                  </a:lnTo>
                  <a:lnTo>
                    <a:pt x="173" y="99"/>
                  </a:lnTo>
                  <a:lnTo>
                    <a:pt x="181" y="96"/>
                  </a:lnTo>
                  <a:lnTo>
                    <a:pt x="186" y="105"/>
                  </a:lnTo>
                  <a:lnTo>
                    <a:pt x="186" y="110"/>
                  </a:lnTo>
                  <a:lnTo>
                    <a:pt x="191" y="118"/>
                  </a:lnTo>
                  <a:lnTo>
                    <a:pt x="186" y="124"/>
                  </a:lnTo>
                  <a:lnTo>
                    <a:pt x="190" y="140"/>
                  </a:lnTo>
                  <a:lnTo>
                    <a:pt x="199" y="143"/>
                  </a:lnTo>
                  <a:lnTo>
                    <a:pt x="198" y="151"/>
                  </a:lnTo>
                  <a:lnTo>
                    <a:pt x="183" y="163"/>
                  </a:lnTo>
                  <a:lnTo>
                    <a:pt x="150" y="157"/>
                  </a:lnTo>
                  <a:lnTo>
                    <a:pt x="126" y="164"/>
                  </a:lnTo>
                  <a:lnTo>
                    <a:pt x="124" y="177"/>
                  </a:lnTo>
                  <a:lnTo>
                    <a:pt x="105" y="179"/>
                  </a:lnTo>
                  <a:lnTo>
                    <a:pt x="86" y="170"/>
                  </a:lnTo>
                  <a:lnTo>
                    <a:pt x="80" y="174"/>
                  </a:lnTo>
                  <a:lnTo>
                    <a:pt x="49" y="165"/>
                  </a:lnTo>
                  <a:lnTo>
                    <a:pt x="43" y="157"/>
                  </a:lnTo>
                  <a:lnTo>
                    <a:pt x="51" y="145"/>
                  </a:lnTo>
                  <a:lnTo>
                    <a:pt x="55" y="104"/>
                  </a:lnTo>
                  <a:lnTo>
                    <a:pt x="38" y="83"/>
                  </a:lnTo>
                  <a:lnTo>
                    <a:pt x="26" y="72"/>
                  </a:lnTo>
                  <a:lnTo>
                    <a:pt x="2" y="65"/>
                  </a:lnTo>
                  <a:lnTo>
                    <a:pt x="0" y="50"/>
                  </a:lnTo>
                  <a:lnTo>
                    <a:pt x="21" y="45"/>
                  </a:lnTo>
                  <a:lnTo>
                    <a:pt x="48" y="50"/>
                  </a:lnTo>
                  <a:lnTo>
                    <a:pt x="44" y="27"/>
                  </a:lnTo>
                  <a:lnTo>
                    <a:pt x="58" y="36"/>
                  </a:lnTo>
                  <a:lnTo>
                    <a:pt x="96" y="20"/>
                  </a:lnTo>
                  <a:lnTo>
                    <a:pt x="100" y="4"/>
                  </a:lnTo>
                  <a:lnTo>
                    <a:pt x="114" y="0"/>
                  </a:lnTo>
                  <a:lnTo>
                    <a:pt x="117" y="7"/>
                  </a:lnTo>
                  <a:lnTo>
                    <a:pt x="124" y="7"/>
                  </a:lnTo>
                  <a:lnTo>
                    <a:pt x="131" y="1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52" name="Freeform 51"/>
            <p:cNvSpPr>
              <a:spLocks/>
            </p:cNvSpPr>
            <p:nvPr/>
          </p:nvSpPr>
          <p:spPr bwMode="auto">
            <a:xfrm>
              <a:off x="7290101" y="3585429"/>
              <a:ext cx="97464" cy="116469"/>
            </a:xfrm>
            <a:custGeom>
              <a:avLst/>
              <a:gdLst>
                <a:gd name="T0" fmla="*/ 42 w 103"/>
                <a:gd name="T1" fmla="*/ 131 h 131"/>
                <a:gd name="T2" fmla="*/ 23 w 103"/>
                <a:gd name="T3" fmla="*/ 110 h 131"/>
                <a:gd name="T4" fmla="*/ 11 w 103"/>
                <a:gd name="T5" fmla="*/ 93 h 131"/>
                <a:gd name="T6" fmla="*/ 0 w 103"/>
                <a:gd name="T7" fmla="*/ 71 h 131"/>
                <a:gd name="T8" fmla="*/ 1 w 103"/>
                <a:gd name="T9" fmla="*/ 65 h 131"/>
                <a:gd name="T10" fmla="*/ 5 w 103"/>
                <a:gd name="T11" fmla="*/ 58 h 131"/>
                <a:gd name="T12" fmla="*/ 9 w 103"/>
                <a:gd name="T13" fmla="*/ 43 h 131"/>
                <a:gd name="T14" fmla="*/ 13 w 103"/>
                <a:gd name="T15" fmla="*/ 27 h 131"/>
                <a:gd name="T16" fmla="*/ 19 w 103"/>
                <a:gd name="T17" fmla="*/ 26 h 131"/>
                <a:gd name="T18" fmla="*/ 46 w 103"/>
                <a:gd name="T19" fmla="*/ 26 h 131"/>
                <a:gd name="T20" fmla="*/ 46 w 103"/>
                <a:gd name="T21" fmla="*/ 1 h 131"/>
                <a:gd name="T22" fmla="*/ 54 w 103"/>
                <a:gd name="T23" fmla="*/ 0 h 131"/>
                <a:gd name="T24" fmla="*/ 65 w 103"/>
                <a:gd name="T25" fmla="*/ 3 h 131"/>
                <a:gd name="T26" fmla="*/ 76 w 103"/>
                <a:gd name="T27" fmla="*/ 0 h 131"/>
                <a:gd name="T28" fmla="*/ 79 w 103"/>
                <a:gd name="T29" fmla="*/ 1 h 131"/>
                <a:gd name="T30" fmla="*/ 77 w 103"/>
                <a:gd name="T31" fmla="*/ 10 h 131"/>
                <a:gd name="T32" fmla="*/ 82 w 103"/>
                <a:gd name="T33" fmla="*/ 21 h 131"/>
                <a:gd name="T34" fmla="*/ 96 w 103"/>
                <a:gd name="T35" fmla="*/ 19 h 131"/>
                <a:gd name="T36" fmla="*/ 101 w 103"/>
                <a:gd name="T37" fmla="*/ 24 h 131"/>
                <a:gd name="T38" fmla="*/ 93 w 103"/>
                <a:gd name="T39" fmla="*/ 48 h 131"/>
                <a:gd name="T40" fmla="*/ 102 w 103"/>
                <a:gd name="T41" fmla="*/ 60 h 131"/>
                <a:gd name="T42" fmla="*/ 103 w 103"/>
                <a:gd name="T43" fmla="*/ 76 h 131"/>
                <a:gd name="T44" fmla="*/ 101 w 103"/>
                <a:gd name="T45" fmla="*/ 90 h 131"/>
                <a:gd name="T46" fmla="*/ 95 w 103"/>
                <a:gd name="T47" fmla="*/ 100 h 131"/>
                <a:gd name="T48" fmla="*/ 79 w 103"/>
                <a:gd name="T49" fmla="*/ 99 h 131"/>
                <a:gd name="T50" fmla="*/ 69 w 103"/>
                <a:gd name="T51" fmla="*/ 89 h 131"/>
                <a:gd name="T52" fmla="*/ 68 w 103"/>
                <a:gd name="T53" fmla="*/ 98 h 131"/>
                <a:gd name="T54" fmla="*/ 56 w 103"/>
                <a:gd name="T55" fmla="*/ 101 h 131"/>
                <a:gd name="T56" fmla="*/ 49 w 103"/>
                <a:gd name="T57" fmla="*/ 106 h 131"/>
                <a:gd name="T58" fmla="*/ 56 w 103"/>
                <a:gd name="T59" fmla="*/ 120 h 131"/>
                <a:gd name="T60" fmla="*/ 42 w 103"/>
                <a:gd name="T61" fmla="*/ 131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03" h="131">
                  <a:moveTo>
                    <a:pt x="42" y="131"/>
                  </a:moveTo>
                  <a:lnTo>
                    <a:pt x="23" y="110"/>
                  </a:lnTo>
                  <a:lnTo>
                    <a:pt x="11" y="93"/>
                  </a:lnTo>
                  <a:lnTo>
                    <a:pt x="0" y="71"/>
                  </a:lnTo>
                  <a:lnTo>
                    <a:pt x="1" y="65"/>
                  </a:lnTo>
                  <a:lnTo>
                    <a:pt x="5" y="58"/>
                  </a:lnTo>
                  <a:lnTo>
                    <a:pt x="9" y="43"/>
                  </a:lnTo>
                  <a:lnTo>
                    <a:pt x="13" y="27"/>
                  </a:lnTo>
                  <a:lnTo>
                    <a:pt x="19" y="26"/>
                  </a:lnTo>
                  <a:lnTo>
                    <a:pt x="46" y="26"/>
                  </a:lnTo>
                  <a:lnTo>
                    <a:pt x="46" y="1"/>
                  </a:lnTo>
                  <a:lnTo>
                    <a:pt x="54" y="0"/>
                  </a:lnTo>
                  <a:lnTo>
                    <a:pt x="65" y="3"/>
                  </a:lnTo>
                  <a:lnTo>
                    <a:pt x="76" y="0"/>
                  </a:lnTo>
                  <a:lnTo>
                    <a:pt x="79" y="1"/>
                  </a:lnTo>
                  <a:lnTo>
                    <a:pt x="77" y="10"/>
                  </a:lnTo>
                  <a:lnTo>
                    <a:pt x="82" y="21"/>
                  </a:lnTo>
                  <a:lnTo>
                    <a:pt x="96" y="19"/>
                  </a:lnTo>
                  <a:lnTo>
                    <a:pt x="101" y="24"/>
                  </a:lnTo>
                  <a:lnTo>
                    <a:pt x="93" y="48"/>
                  </a:lnTo>
                  <a:lnTo>
                    <a:pt x="102" y="60"/>
                  </a:lnTo>
                  <a:lnTo>
                    <a:pt x="103" y="76"/>
                  </a:lnTo>
                  <a:lnTo>
                    <a:pt x="101" y="90"/>
                  </a:lnTo>
                  <a:lnTo>
                    <a:pt x="95" y="100"/>
                  </a:lnTo>
                  <a:lnTo>
                    <a:pt x="79" y="99"/>
                  </a:lnTo>
                  <a:lnTo>
                    <a:pt x="69" y="89"/>
                  </a:lnTo>
                  <a:lnTo>
                    <a:pt x="68" y="98"/>
                  </a:lnTo>
                  <a:lnTo>
                    <a:pt x="56" y="101"/>
                  </a:lnTo>
                  <a:lnTo>
                    <a:pt x="49" y="106"/>
                  </a:lnTo>
                  <a:lnTo>
                    <a:pt x="56" y="120"/>
                  </a:lnTo>
                  <a:lnTo>
                    <a:pt x="42" y="131"/>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53" name="Freeform 52"/>
            <p:cNvSpPr>
              <a:spLocks/>
            </p:cNvSpPr>
            <p:nvPr/>
          </p:nvSpPr>
          <p:spPr bwMode="auto">
            <a:xfrm>
              <a:off x="7026097" y="2616339"/>
              <a:ext cx="28387" cy="23117"/>
            </a:xfrm>
            <a:custGeom>
              <a:avLst/>
              <a:gdLst>
                <a:gd name="T0" fmla="*/ 30 w 30"/>
                <a:gd name="T1" fmla="*/ 13 h 26"/>
                <a:gd name="T2" fmla="*/ 21 w 30"/>
                <a:gd name="T3" fmla="*/ 26 h 26"/>
                <a:gd name="T4" fmla="*/ 10 w 30"/>
                <a:gd name="T5" fmla="*/ 22 h 26"/>
                <a:gd name="T6" fmla="*/ 0 w 30"/>
                <a:gd name="T7" fmla="*/ 23 h 26"/>
                <a:gd name="T8" fmla="*/ 4 w 30"/>
                <a:gd name="T9" fmla="*/ 12 h 26"/>
                <a:gd name="T10" fmla="*/ 1 w 30"/>
                <a:gd name="T11" fmla="*/ 1 h 26"/>
                <a:gd name="T12" fmla="*/ 14 w 30"/>
                <a:gd name="T13" fmla="*/ 0 h 26"/>
                <a:gd name="T14" fmla="*/ 30 w 30"/>
                <a:gd name="T15" fmla="*/ 13 h 2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26">
                  <a:moveTo>
                    <a:pt x="30" y="13"/>
                  </a:moveTo>
                  <a:lnTo>
                    <a:pt x="21" y="26"/>
                  </a:lnTo>
                  <a:lnTo>
                    <a:pt x="10" y="22"/>
                  </a:lnTo>
                  <a:lnTo>
                    <a:pt x="0" y="23"/>
                  </a:lnTo>
                  <a:lnTo>
                    <a:pt x="4" y="12"/>
                  </a:lnTo>
                  <a:lnTo>
                    <a:pt x="1" y="1"/>
                  </a:lnTo>
                  <a:lnTo>
                    <a:pt x="14" y="0"/>
                  </a:lnTo>
                  <a:lnTo>
                    <a:pt x="30" y="13"/>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54" name="Freeform 53"/>
            <p:cNvSpPr>
              <a:spLocks/>
            </p:cNvSpPr>
            <p:nvPr/>
          </p:nvSpPr>
          <p:spPr bwMode="auto">
            <a:xfrm>
              <a:off x="7048807" y="2556770"/>
              <a:ext cx="113550" cy="152920"/>
            </a:xfrm>
            <a:custGeom>
              <a:avLst/>
              <a:gdLst>
                <a:gd name="T0" fmla="*/ 49 w 120"/>
                <a:gd name="T1" fmla="*/ 0 h 172"/>
                <a:gd name="T2" fmla="*/ 32 w 120"/>
                <a:gd name="T3" fmla="*/ 21 h 172"/>
                <a:gd name="T4" fmla="*/ 47 w 120"/>
                <a:gd name="T5" fmla="*/ 18 h 172"/>
                <a:gd name="T6" fmla="*/ 64 w 120"/>
                <a:gd name="T7" fmla="*/ 18 h 172"/>
                <a:gd name="T8" fmla="*/ 60 w 120"/>
                <a:gd name="T9" fmla="*/ 34 h 172"/>
                <a:gd name="T10" fmla="*/ 46 w 120"/>
                <a:gd name="T11" fmla="*/ 51 h 172"/>
                <a:gd name="T12" fmla="*/ 62 w 120"/>
                <a:gd name="T13" fmla="*/ 53 h 172"/>
                <a:gd name="T14" fmla="*/ 63 w 120"/>
                <a:gd name="T15" fmla="*/ 55 h 172"/>
                <a:gd name="T16" fmla="*/ 76 w 120"/>
                <a:gd name="T17" fmla="*/ 78 h 172"/>
                <a:gd name="T18" fmla="*/ 87 w 120"/>
                <a:gd name="T19" fmla="*/ 82 h 172"/>
                <a:gd name="T20" fmla="*/ 96 w 120"/>
                <a:gd name="T21" fmla="*/ 104 h 172"/>
                <a:gd name="T22" fmla="*/ 101 w 120"/>
                <a:gd name="T23" fmla="*/ 112 h 172"/>
                <a:gd name="T24" fmla="*/ 120 w 120"/>
                <a:gd name="T25" fmla="*/ 116 h 172"/>
                <a:gd name="T26" fmla="*/ 118 w 120"/>
                <a:gd name="T27" fmla="*/ 129 h 172"/>
                <a:gd name="T28" fmla="*/ 110 w 120"/>
                <a:gd name="T29" fmla="*/ 135 h 172"/>
                <a:gd name="T30" fmla="*/ 116 w 120"/>
                <a:gd name="T31" fmla="*/ 145 h 172"/>
                <a:gd name="T32" fmla="*/ 102 w 120"/>
                <a:gd name="T33" fmla="*/ 155 h 172"/>
                <a:gd name="T34" fmla="*/ 81 w 120"/>
                <a:gd name="T35" fmla="*/ 155 h 172"/>
                <a:gd name="T36" fmla="*/ 54 w 120"/>
                <a:gd name="T37" fmla="*/ 161 h 172"/>
                <a:gd name="T38" fmla="*/ 46 w 120"/>
                <a:gd name="T39" fmla="*/ 157 h 172"/>
                <a:gd name="T40" fmla="*/ 36 w 120"/>
                <a:gd name="T41" fmla="*/ 166 h 172"/>
                <a:gd name="T42" fmla="*/ 21 w 120"/>
                <a:gd name="T43" fmla="*/ 164 h 172"/>
                <a:gd name="T44" fmla="*/ 10 w 120"/>
                <a:gd name="T45" fmla="*/ 172 h 172"/>
                <a:gd name="T46" fmla="*/ 1 w 120"/>
                <a:gd name="T47" fmla="*/ 168 h 172"/>
                <a:gd name="T48" fmla="*/ 25 w 120"/>
                <a:gd name="T49" fmla="*/ 147 h 172"/>
                <a:gd name="T50" fmla="*/ 39 w 120"/>
                <a:gd name="T51" fmla="*/ 142 h 172"/>
                <a:gd name="T52" fmla="*/ 39 w 120"/>
                <a:gd name="T53" fmla="*/ 142 h 172"/>
                <a:gd name="T54" fmla="*/ 15 w 120"/>
                <a:gd name="T55" fmla="*/ 139 h 172"/>
                <a:gd name="T56" fmla="*/ 11 w 120"/>
                <a:gd name="T57" fmla="*/ 131 h 172"/>
                <a:gd name="T58" fmla="*/ 27 w 120"/>
                <a:gd name="T59" fmla="*/ 125 h 172"/>
                <a:gd name="T60" fmla="*/ 19 w 120"/>
                <a:gd name="T61" fmla="*/ 114 h 172"/>
                <a:gd name="T62" fmla="*/ 22 w 120"/>
                <a:gd name="T63" fmla="*/ 101 h 172"/>
                <a:gd name="T64" fmla="*/ 45 w 120"/>
                <a:gd name="T65" fmla="*/ 102 h 172"/>
                <a:gd name="T66" fmla="*/ 45 w 120"/>
                <a:gd name="T67" fmla="*/ 102 h 172"/>
                <a:gd name="T68" fmla="*/ 48 w 120"/>
                <a:gd name="T69" fmla="*/ 91 h 172"/>
                <a:gd name="T70" fmla="*/ 38 w 120"/>
                <a:gd name="T71" fmla="*/ 79 h 172"/>
                <a:gd name="T72" fmla="*/ 37 w 120"/>
                <a:gd name="T73" fmla="*/ 79 h 172"/>
                <a:gd name="T74" fmla="*/ 19 w 120"/>
                <a:gd name="T75" fmla="*/ 75 h 172"/>
                <a:gd name="T76" fmla="*/ 15 w 120"/>
                <a:gd name="T77" fmla="*/ 70 h 172"/>
                <a:gd name="T78" fmla="*/ 21 w 120"/>
                <a:gd name="T79" fmla="*/ 61 h 172"/>
                <a:gd name="T80" fmla="*/ 16 w 120"/>
                <a:gd name="T81" fmla="*/ 55 h 172"/>
                <a:gd name="T82" fmla="*/ 8 w 120"/>
                <a:gd name="T83" fmla="*/ 65 h 172"/>
                <a:gd name="T84" fmla="*/ 8 w 120"/>
                <a:gd name="T85" fmla="*/ 46 h 172"/>
                <a:gd name="T86" fmla="*/ 0 w 120"/>
                <a:gd name="T87" fmla="*/ 36 h 172"/>
                <a:gd name="T88" fmla="*/ 7 w 120"/>
                <a:gd name="T89" fmla="*/ 15 h 172"/>
                <a:gd name="T90" fmla="*/ 19 w 120"/>
                <a:gd name="T91" fmla="*/ 0 h 172"/>
                <a:gd name="T92" fmla="*/ 31 w 120"/>
                <a:gd name="T93" fmla="*/ 1 h 172"/>
                <a:gd name="T94" fmla="*/ 49 w 120"/>
                <a:gd name="T95" fmla="*/ 0 h 1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0" h="172">
                  <a:moveTo>
                    <a:pt x="49" y="0"/>
                  </a:moveTo>
                  <a:lnTo>
                    <a:pt x="32" y="21"/>
                  </a:lnTo>
                  <a:lnTo>
                    <a:pt x="47" y="18"/>
                  </a:lnTo>
                  <a:lnTo>
                    <a:pt x="64" y="18"/>
                  </a:lnTo>
                  <a:lnTo>
                    <a:pt x="60" y="34"/>
                  </a:lnTo>
                  <a:lnTo>
                    <a:pt x="46" y="51"/>
                  </a:lnTo>
                  <a:lnTo>
                    <a:pt x="62" y="53"/>
                  </a:lnTo>
                  <a:lnTo>
                    <a:pt x="63" y="55"/>
                  </a:lnTo>
                  <a:lnTo>
                    <a:pt x="76" y="78"/>
                  </a:lnTo>
                  <a:lnTo>
                    <a:pt x="87" y="82"/>
                  </a:lnTo>
                  <a:lnTo>
                    <a:pt x="96" y="104"/>
                  </a:lnTo>
                  <a:lnTo>
                    <a:pt x="101" y="112"/>
                  </a:lnTo>
                  <a:lnTo>
                    <a:pt x="120" y="116"/>
                  </a:lnTo>
                  <a:lnTo>
                    <a:pt x="118" y="129"/>
                  </a:lnTo>
                  <a:lnTo>
                    <a:pt x="110" y="135"/>
                  </a:lnTo>
                  <a:lnTo>
                    <a:pt x="116" y="145"/>
                  </a:lnTo>
                  <a:lnTo>
                    <a:pt x="102" y="155"/>
                  </a:lnTo>
                  <a:lnTo>
                    <a:pt x="81" y="155"/>
                  </a:lnTo>
                  <a:lnTo>
                    <a:pt x="54" y="161"/>
                  </a:lnTo>
                  <a:lnTo>
                    <a:pt x="46" y="157"/>
                  </a:lnTo>
                  <a:lnTo>
                    <a:pt x="36" y="166"/>
                  </a:lnTo>
                  <a:lnTo>
                    <a:pt x="21" y="164"/>
                  </a:lnTo>
                  <a:lnTo>
                    <a:pt x="10" y="172"/>
                  </a:lnTo>
                  <a:lnTo>
                    <a:pt x="1" y="168"/>
                  </a:lnTo>
                  <a:lnTo>
                    <a:pt x="25" y="147"/>
                  </a:lnTo>
                  <a:lnTo>
                    <a:pt x="39" y="142"/>
                  </a:lnTo>
                  <a:lnTo>
                    <a:pt x="39" y="142"/>
                  </a:lnTo>
                  <a:lnTo>
                    <a:pt x="15" y="139"/>
                  </a:lnTo>
                  <a:lnTo>
                    <a:pt x="11" y="131"/>
                  </a:lnTo>
                  <a:lnTo>
                    <a:pt x="27" y="125"/>
                  </a:lnTo>
                  <a:lnTo>
                    <a:pt x="19" y="114"/>
                  </a:lnTo>
                  <a:lnTo>
                    <a:pt x="22" y="101"/>
                  </a:lnTo>
                  <a:lnTo>
                    <a:pt x="45" y="102"/>
                  </a:lnTo>
                  <a:lnTo>
                    <a:pt x="45" y="102"/>
                  </a:lnTo>
                  <a:lnTo>
                    <a:pt x="48" y="91"/>
                  </a:lnTo>
                  <a:lnTo>
                    <a:pt x="38" y="79"/>
                  </a:lnTo>
                  <a:lnTo>
                    <a:pt x="37" y="79"/>
                  </a:lnTo>
                  <a:lnTo>
                    <a:pt x="19" y="75"/>
                  </a:lnTo>
                  <a:lnTo>
                    <a:pt x="15" y="70"/>
                  </a:lnTo>
                  <a:lnTo>
                    <a:pt x="21" y="61"/>
                  </a:lnTo>
                  <a:lnTo>
                    <a:pt x="16" y="55"/>
                  </a:lnTo>
                  <a:lnTo>
                    <a:pt x="8" y="65"/>
                  </a:lnTo>
                  <a:lnTo>
                    <a:pt x="8" y="46"/>
                  </a:lnTo>
                  <a:lnTo>
                    <a:pt x="0" y="36"/>
                  </a:lnTo>
                  <a:lnTo>
                    <a:pt x="7" y="15"/>
                  </a:lnTo>
                  <a:lnTo>
                    <a:pt x="19" y="0"/>
                  </a:lnTo>
                  <a:lnTo>
                    <a:pt x="31" y="1"/>
                  </a:lnTo>
                  <a:lnTo>
                    <a:pt x="49"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55" name="Freeform 54"/>
            <p:cNvSpPr>
              <a:spLocks/>
            </p:cNvSpPr>
            <p:nvPr/>
          </p:nvSpPr>
          <p:spPr bwMode="auto">
            <a:xfrm>
              <a:off x="7766063" y="2825271"/>
              <a:ext cx="113550" cy="46232"/>
            </a:xfrm>
            <a:custGeom>
              <a:avLst/>
              <a:gdLst>
                <a:gd name="T0" fmla="*/ 33 w 120"/>
                <a:gd name="T1" fmla="*/ 42 h 52"/>
                <a:gd name="T2" fmla="*/ 34 w 120"/>
                <a:gd name="T3" fmla="*/ 33 h 52"/>
                <a:gd name="T4" fmla="*/ 28 w 120"/>
                <a:gd name="T5" fmla="*/ 19 h 52"/>
                <a:gd name="T6" fmla="*/ 17 w 120"/>
                <a:gd name="T7" fmla="*/ 11 h 52"/>
                <a:gd name="T8" fmla="*/ 7 w 120"/>
                <a:gd name="T9" fmla="*/ 9 h 52"/>
                <a:gd name="T10" fmla="*/ 0 w 120"/>
                <a:gd name="T11" fmla="*/ 3 h 52"/>
                <a:gd name="T12" fmla="*/ 1 w 120"/>
                <a:gd name="T13" fmla="*/ 0 h 52"/>
                <a:gd name="T14" fmla="*/ 16 w 120"/>
                <a:gd name="T15" fmla="*/ 4 h 52"/>
                <a:gd name="T16" fmla="*/ 41 w 120"/>
                <a:gd name="T17" fmla="*/ 7 h 52"/>
                <a:gd name="T18" fmla="*/ 66 w 120"/>
                <a:gd name="T19" fmla="*/ 17 h 52"/>
                <a:gd name="T20" fmla="*/ 69 w 120"/>
                <a:gd name="T21" fmla="*/ 21 h 52"/>
                <a:gd name="T22" fmla="*/ 79 w 120"/>
                <a:gd name="T23" fmla="*/ 18 h 52"/>
                <a:gd name="T24" fmla="*/ 95 w 120"/>
                <a:gd name="T25" fmla="*/ 22 h 52"/>
                <a:gd name="T26" fmla="*/ 102 w 120"/>
                <a:gd name="T27" fmla="*/ 30 h 52"/>
                <a:gd name="T28" fmla="*/ 113 w 120"/>
                <a:gd name="T29" fmla="*/ 35 h 52"/>
                <a:gd name="T30" fmla="*/ 110 w 120"/>
                <a:gd name="T31" fmla="*/ 38 h 52"/>
                <a:gd name="T32" fmla="*/ 120 w 120"/>
                <a:gd name="T33" fmla="*/ 49 h 52"/>
                <a:gd name="T34" fmla="*/ 118 w 120"/>
                <a:gd name="T35" fmla="*/ 52 h 52"/>
                <a:gd name="T36" fmla="*/ 109 w 120"/>
                <a:gd name="T37" fmla="*/ 50 h 52"/>
                <a:gd name="T38" fmla="*/ 95 w 120"/>
                <a:gd name="T39" fmla="*/ 44 h 52"/>
                <a:gd name="T40" fmla="*/ 92 w 120"/>
                <a:gd name="T41" fmla="*/ 48 h 52"/>
                <a:gd name="T42" fmla="*/ 69 w 120"/>
                <a:gd name="T43" fmla="*/ 51 h 52"/>
                <a:gd name="T44" fmla="*/ 51 w 120"/>
                <a:gd name="T45" fmla="*/ 41 h 52"/>
                <a:gd name="T46" fmla="*/ 33 w 120"/>
                <a:gd name="T47" fmla="*/ 42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20" h="52">
                  <a:moveTo>
                    <a:pt x="33" y="42"/>
                  </a:moveTo>
                  <a:lnTo>
                    <a:pt x="34" y="33"/>
                  </a:lnTo>
                  <a:lnTo>
                    <a:pt x="28" y="19"/>
                  </a:lnTo>
                  <a:lnTo>
                    <a:pt x="17" y="11"/>
                  </a:lnTo>
                  <a:lnTo>
                    <a:pt x="7" y="9"/>
                  </a:lnTo>
                  <a:lnTo>
                    <a:pt x="0" y="3"/>
                  </a:lnTo>
                  <a:lnTo>
                    <a:pt x="1" y="0"/>
                  </a:lnTo>
                  <a:lnTo>
                    <a:pt x="16" y="4"/>
                  </a:lnTo>
                  <a:lnTo>
                    <a:pt x="41" y="7"/>
                  </a:lnTo>
                  <a:lnTo>
                    <a:pt x="66" y="17"/>
                  </a:lnTo>
                  <a:lnTo>
                    <a:pt x="69" y="21"/>
                  </a:lnTo>
                  <a:lnTo>
                    <a:pt x="79" y="18"/>
                  </a:lnTo>
                  <a:lnTo>
                    <a:pt x="95" y="22"/>
                  </a:lnTo>
                  <a:lnTo>
                    <a:pt x="102" y="30"/>
                  </a:lnTo>
                  <a:lnTo>
                    <a:pt x="113" y="35"/>
                  </a:lnTo>
                  <a:lnTo>
                    <a:pt x="110" y="38"/>
                  </a:lnTo>
                  <a:lnTo>
                    <a:pt x="120" y="49"/>
                  </a:lnTo>
                  <a:lnTo>
                    <a:pt x="118" y="52"/>
                  </a:lnTo>
                  <a:lnTo>
                    <a:pt x="109" y="50"/>
                  </a:lnTo>
                  <a:lnTo>
                    <a:pt x="95" y="44"/>
                  </a:lnTo>
                  <a:lnTo>
                    <a:pt x="92" y="48"/>
                  </a:lnTo>
                  <a:lnTo>
                    <a:pt x="69" y="51"/>
                  </a:lnTo>
                  <a:lnTo>
                    <a:pt x="51" y="41"/>
                  </a:lnTo>
                  <a:lnTo>
                    <a:pt x="33" y="42"/>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56" name="Freeform 55"/>
            <p:cNvSpPr>
              <a:spLocks/>
            </p:cNvSpPr>
            <p:nvPr/>
          </p:nvSpPr>
          <p:spPr bwMode="auto">
            <a:xfrm>
              <a:off x="7080981" y="3423618"/>
              <a:ext cx="74753" cy="117358"/>
            </a:xfrm>
            <a:custGeom>
              <a:avLst/>
              <a:gdLst>
                <a:gd name="T0" fmla="*/ 79 w 79"/>
                <a:gd name="T1" fmla="*/ 107 h 132"/>
                <a:gd name="T2" fmla="*/ 50 w 79"/>
                <a:gd name="T3" fmla="*/ 119 h 132"/>
                <a:gd name="T4" fmla="*/ 40 w 79"/>
                <a:gd name="T5" fmla="*/ 127 h 132"/>
                <a:gd name="T6" fmla="*/ 23 w 79"/>
                <a:gd name="T7" fmla="*/ 132 h 132"/>
                <a:gd name="T8" fmla="*/ 7 w 79"/>
                <a:gd name="T9" fmla="*/ 127 h 132"/>
                <a:gd name="T10" fmla="*/ 8 w 79"/>
                <a:gd name="T11" fmla="*/ 119 h 132"/>
                <a:gd name="T12" fmla="*/ 0 w 79"/>
                <a:gd name="T13" fmla="*/ 100 h 132"/>
                <a:gd name="T14" fmla="*/ 5 w 79"/>
                <a:gd name="T15" fmla="*/ 77 h 132"/>
                <a:gd name="T16" fmla="*/ 12 w 79"/>
                <a:gd name="T17" fmla="*/ 60 h 132"/>
                <a:gd name="T18" fmla="*/ 8 w 79"/>
                <a:gd name="T19" fmla="*/ 30 h 132"/>
                <a:gd name="T20" fmla="*/ 5 w 79"/>
                <a:gd name="T21" fmla="*/ 14 h 132"/>
                <a:gd name="T22" fmla="*/ 6 w 79"/>
                <a:gd name="T23" fmla="*/ 3 h 132"/>
                <a:gd name="T24" fmla="*/ 37 w 79"/>
                <a:gd name="T25" fmla="*/ 2 h 132"/>
                <a:gd name="T26" fmla="*/ 45 w 79"/>
                <a:gd name="T27" fmla="*/ 3 h 132"/>
                <a:gd name="T28" fmla="*/ 51 w 79"/>
                <a:gd name="T29" fmla="*/ 0 h 132"/>
                <a:gd name="T30" fmla="*/ 60 w 79"/>
                <a:gd name="T31" fmla="*/ 1 h 132"/>
                <a:gd name="T32" fmla="*/ 58 w 79"/>
                <a:gd name="T33" fmla="*/ 8 h 132"/>
                <a:gd name="T34" fmla="*/ 66 w 79"/>
                <a:gd name="T35" fmla="*/ 19 h 132"/>
                <a:gd name="T36" fmla="*/ 66 w 79"/>
                <a:gd name="T37" fmla="*/ 34 h 132"/>
                <a:gd name="T38" fmla="*/ 68 w 79"/>
                <a:gd name="T39" fmla="*/ 50 h 132"/>
                <a:gd name="T40" fmla="*/ 72 w 79"/>
                <a:gd name="T41" fmla="*/ 58 h 132"/>
                <a:gd name="T42" fmla="*/ 68 w 79"/>
                <a:gd name="T43" fmla="*/ 76 h 132"/>
                <a:gd name="T44" fmla="*/ 70 w 79"/>
                <a:gd name="T45" fmla="*/ 87 h 132"/>
                <a:gd name="T46" fmla="*/ 75 w 79"/>
                <a:gd name="T47" fmla="*/ 100 h 132"/>
                <a:gd name="T48" fmla="*/ 79 w 79"/>
                <a:gd name="T49" fmla="*/ 107 h 1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79" h="132">
                  <a:moveTo>
                    <a:pt x="79" y="107"/>
                  </a:moveTo>
                  <a:lnTo>
                    <a:pt x="50" y="119"/>
                  </a:lnTo>
                  <a:lnTo>
                    <a:pt x="40" y="127"/>
                  </a:lnTo>
                  <a:lnTo>
                    <a:pt x="23" y="132"/>
                  </a:lnTo>
                  <a:lnTo>
                    <a:pt x="7" y="127"/>
                  </a:lnTo>
                  <a:lnTo>
                    <a:pt x="8" y="119"/>
                  </a:lnTo>
                  <a:lnTo>
                    <a:pt x="0" y="100"/>
                  </a:lnTo>
                  <a:lnTo>
                    <a:pt x="5" y="77"/>
                  </a:lnTo>
                  <a:lnTo>
                    <a:pt x="12" y="60"/>
                  </a:lnTo>
                  <a:lnTo>
                    <a:pt x="8" y="30"/>
                  </a:lnTo>
                  <a:lnTo>
                    <a:pt x="5" y="14"/>
                  </a:lnTo>
                  <a:lnTo>
                    <a:pt x="6" y="3"/>
                  </a:lnTo>
                  <a:lnTo>
                    <a:pt x="37" y="2"/>
                  </a:lnTo>
                  <a:lnTo>
                    <a:pt x="45" y="3"/>
                  </a:lnTo>
                  <a:lnTo>
                    <a:pt x="51" y="0"/>
                  </a:lnTo>
                  <a:lnTo>
                    <a:pt x="60" y="1"/>
                  </a:lnTo>
                  <a:lnTo>
                    <a:pt x="58" y="8"/>
                  </a:lnTo>
                  <a:lnTo>
                    <a:pt x="66" y="19"/>
                  </a:lnTo>
                  <a:lnTo>
                    <a:pt x="66" y="34"/>
                  </a:lnTo>
                  <a:lnTo>
                    <a:pt x="68" y="50"/>
                  </a:lnTo>
                  <a:lnTo>
                    <a:pt x="72" y="58"/>
                  </a:lnTo>
                  <a:lnTo>
                    <a:pt x="68" y="76"/>
                  </a:lnTo>
                  <a:lnTo>
                    <a:pt x="70" y="87"/>
                  </a:lnTo>
                  <a:lnTo>
                    <a:pt x="75" y="100"/>
                  </a:lnTo>
                  <a:lnTo>
                    <a:pt x="79" y="107"/>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57" name="Freeform 56"/>
            <p:cNvSpPr>
              <a:spLocks/>
            </p:cNvSpPr>
            <p:nvPr/>
          </p:nvSpPr>
          <p:spPr bwMode="auto">
            <a:xfrm>
              <a:off x="6875644" y="3396056"/>
              <a:ext cx="125851" cy="97798"/>
            </a:xfrm>
            <a:custGeom>
              <a:avLst/>
              <a:gdLst>
                <a:gd name="T0" fmla="*/ 116 w 133"/>
                <a:gd name="T1" fmla="*/ 101 h 110"/>
                <a:gd name="T2" fmla="*/ 108 w 133"/>
                <a:gd name="T3" fmla="*/ 110 h 110"/>
                <a:gd name="T4" fmla="*/ 105 w 133"/>
                <a:gd name="T5" fmla="*/ 97 h 110"/>
                <a:gd name="T6" fmla="*/ 93 w 133"/>
                <a:gd name="T7" fmla="*/ 86 h 110"/>
                <a:gd name="T8" fmla="*/ 84 w 133"/>
                <a:gd name="T9" fmla="*/ 88 h 110"/>
                <a:gd name="T10" fmla="*/ 81 w 133"/>
                <a:gd name="T11" fmla="*/ 75 h 110"/>
                <a:gd name="T12" fmla="*/ 78 w 133"/>
                <a:gd name="T13" fmla="*/ 60 h 110"/>
                <a:gd name="T14" fmla="*/ 58 w 133"/>
                <a:gd name="T15" fmla="*/ 53 h 110"/>
                <a:gd name="T16" fmla="*/ 49 w 133"/>
                <a:gd name="T17" fmla="*/ 57 h 110"/>
                <a:gd name="T18" fmla="*/ 44 w 133"/>
                <a:gd name="T19" fmla="*/ 67 h 110"/>
                <a:gd name="T20" fmla="*/ 26 w 133"/>
                <a:gd name="T21" fmla="*/ 64 h 110"/>
                <a:gd name="T22" fmla="*/ 14 w 133"/>
                <a:gd name="T23" fmla="*/ 53 h 110"/>
                <a:gd name="T24" fmla="*/ 8 w 133"/>
                <a:gd name="T25" fmla="*/ 40 h 110"/>
                <a:gd name="T26" fmla="*/ 0 w 133"/>
                <a:gd name="T27" fmla="*/ 32 h 110"/>
                <a:gd name="T28" fmla="*/ 14 w 133"/>
                <a:gd name="T29" fmla="*/ 22 h 110"/>
                <a:gd name="T30" fmla="*/ 22 w 133"/>
                <a:gd name="T31" fmla="*/ 19 h 110"/>
                <a:gd name="T32" fmla="*/ 24 w 133"/>
                <a:gd name="T33" fmla="*/ 9 h 110"/>
                <a:gd name="T34" fmla="*/ 26 w 133"/>
                <a:gd name="T35" fmla="*/ 0 h 110"/>
                <a:gd name="T36" fmla="*/ 48 w 133"/>
                <a:gd name="T37" fmla="*/ 5 h 110"/>
                <a:gd name="T38" fmla="*/ 54 w 133"/>
                <a:gd name="T39" fmla="*/ 2 h 110"/>
                <a:gd name="T40" fmla="*/ 66 w 133"/>
                <a:gd name="T41" fmla="*/ 3 h 110"/>
                <a:gd name="T42" fmla="*/ 70 w 133"/>
                <a:gd name="T43" fmla="*/ 10 h 110"/>
                <a:gd name="T44" fmla="*/ 78 w 133"/>
                <a:gd name="T45" fmla="*/ 8 h 110"/>
                <a:gd name="T46" fmla="*/ 91 w 133"/>
                <a:gd name="T47" fmla="*/ 15 h 110"/>
                <a:gd name="T48" fmla="*/ 102 w 133"/>
                <a:gd name="T49" fmla="*/ 8 h 110"/>
                <a:gd name="T50" fmla="*/ 110 w 133"/>
                <a:gd name="T51" fmla="*/ 6 h 110"/>
                <a:gd name="T52" fmla="*/ 116 w 133"/>
                <a:gd name="T53" fmla="*/ 16 h 110"/>
                <a:gd name="T54" fmla="*/ 120 w 133"/>
                <a:gd name="T55" fmla="*/ 30 h 110"/>
                <a:gd name="T56" fmla="*/ 123 w 133"/>
                <a:gd name="T57" fmla="*/ 35 h 110"/>
                <a:gd name="T58" fmla="*/ 124 w 133"/>
                <a:gd name="T59" fmla="*/ 43 h 110"/>
                <a:gd name="T60" fmla="*/ 126 w 133"/>
                <a:gd name="T61" fmla="*/ 51 h 110"/>
                <a:gd name="T62" fmla="*/ 128 w 133"/>
                <a:gd name="T63" fmla="*/ 67 h 110"/>
                <a:gd name="T64" fmla="*/ 126 w 133"/>
                <a:gd name="T65" fmla="*/ 86 h 110"/>
                <a:gd name="T66" fmla="*/ 126 w 133"/>
                <a:gd name="T67" fmla="*/ 93 h 110"/>
                <a:gd name="T68" fmla="*/ 122 w 133"/>
                <a:gd name="T69" fmla="*/ 102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33" h="110">
                  <a:moveTo>
                    <a:pt x="122" y="102"/>
                  </a:moveTo>
                  <a:lnTo>
                    <a:pt x="116" y="101"/>
                  </a:lnTo>
                  <a:lnTo>
                    <a:pt x="113" y="110"/>
                  </a:lnTo>
                  <a:lnTo>
                    <a:pt x="108" y="110"/>
                  </a:lnTo>
                  <a:lnTo>
                    <a:pt x="104" y="105"/>
                  </a:lnTo>
                  <a:lnTo>
                    <a:pt x="105" y="97"/>
                  </a:lnTo>
                  <a:lnTo>
                    <a:pt x="98" y="84"/>
                  </a:lnTo>
                  <a:lnTo>
                    <a:pt x="93" y="86"/>
                  </a:lnTo>
                  <a:lnTo>
                    <a:pt x="89" y="87"/>
                  </a:lnTo>
                  <a:lnTo>
                    <a:pt x="84" y="88"/>
                  </a:lnTo>
                  <a:lnTo>
                    <a:pt x="84" y="80"/>
                  </a:lnTo>
                  <a:lnTo>
                    <a:pt x="81" y="75"/>
                  </a:lnTo>
                  <a:lnTo>
                    <a:pt x="82" y="69"/>
                  </a:lnTo>
                  <a:lnTo>
                    <a:pt x="78" y="60"/>
                  </a:lnTo>
                  <a:lnTo>
                    <a:pt x="73" y="53"/>
                  </a:lnTo>
                  <a:lnTo>
                    <a:pt x="58" y="53"/>
                  </a:lnTo>
                  <a:lnTo>
                    <a:pt x="54" y="57"/>
                  </a:lnTo>
                  <a:lnTo>
                    <a:pt x="49" y="57"/>
                  </a:lnTo>
                  <a:lnTo>
                    <a:pt x="46" y="61"/>
                  </a:lnTo>
                  <a:lnTo>
                    <a:pt x="44" y="67"/>
                  </a:lnTo>
                  <a:lnTo>
                    <a:pt x="34" y="76"/>
                  </a:lnTo>
                  <a:lnTo>
                    <a:pt x="26" y="64"/>
                  </a:lnTo>
                  <a:lnTo>
                    <a:pt x="19" y="56"/>
                  </a:lnTo>
                  <a:lnTo>
                    <a:pt x="14" y="53"/>
                  </a:lnTo>
                  <a:lnTo>
                    <a:pt x="10" y="49"/>
                  </a:lnTo>
                  <a:lnTo>
                    <a:pt x="8" y="40"/>
                  </a:lnTo>
                  <a:lnTo>
                    <a:pt x="5" y="35"/>
                  </a:lnTo>
                  <a:lnTo>
                    <a:pt x="0" y="32"/>
                  </a:lnTo>
                  <a:lnTo>
                    <a:pt x="8" y="22"/>
                  </a:lnTo>
                  <a:lnTo>
                    <a:pt x="14" y="22"/>
                  </a:lnTo>
                  <a:lnTo>
                    <a:pt x="18" y="19"/>
                  </a:lnTo>
                  <a:lnTo>
                    <a:pt x="22" y="19"/>
                  </a:lnTo>
                  <a:lnTo>
                    <a:pt x="25" y="16"/>
                  </a:lnTo>
                  <a:lnTo>
                    <a:pt x="24" y="9"/>
                  </a:lnTo>
                  <a:lnTo>
                    <a:pt x="26" y="7"/>
                  </a:lnTo>
                  <a:lnTo>
                    <a:pt x="26" y="0"/>
                  </a:lnTo>
                  <a:lnTo>
                    <a:pt x="35" y="0"/>
                  </a:lnTo>
                  <a:lnTo>
                    <a:pt x="48" y="5"/>
                  </a:lnTo>
                  <a:lnTo>
                    <a:pt x="52" y="5"/>
                  </a:lnTo>
                  <a:lnTo>
                    <a:pt x="54" y="2"/>
                  </a:lnTo>
                  <a:lnTo>
                    <a:pt x="64" y="4"/>
                  </a:lnTo>
                  <a:lnTo>
                    <a:pt x="66" y="3"/>
                  </a:lnTo>
                  <a:lnTo>
                    <a:pt x="67" y="10"/>
                  </a:lnTo>
                  <a:lnTo>
                    <a:pt x="70" y="10"/>
                  </a:lnTo>
                  <a:lnTo>
                    <a:pt x="75" y="8"/>
                  </a:lnTo>
                  <a:lnTo>
                    <a:pt x="78" y="8"/>
                  </a:lnTo>
                  <a:lnTo>
                    <a:pt x="83" y="14"/>
                  </a:lnTo>
                  <a:lnTo>
                    <a:pt x="91" y="15"/>
                  </a:lnTo>
                  <a:lnTo>
                    <a:pt x="96" y="11"/>
                  </a:lnTo>
                  <a:lnTo>
                    <a:pt x="102" y="8"/>
                  </a:lnTo>
                  <a:lnTo>
                    <a:pt x="106" y="5"/>
                  </a:lnTo>
                  <a:lnTo>
                    <a:pt x="110" y="6"/>
                  </a:lnTo>
                  <a:lnTo>
                    <a:pt x="114" y="10"/>
                  </a:lnTo>
                  <a:lnTo>
                    <a:pt x="116" y="16"/>
                  </a:lnTo>
                  <a:lnTo>
                    <a:pt x="123" y="25"/>
                  </a:lnTo>
                  <a:lnTo>
                    <a:pt x="120" y="30"/>
                  </a:lnTo>
                  <a:lnTo>
                    <a:pt x="119" y="37"/>
                  </a:lnTo>
                  <a:lnTo>
                    <a:pt x="123" y="35"/>
                  </a:lnTo>
                  <a:lnTo>
                    <a:pt x="125" y="37"/>
                  </a:lnTo>
                  <a:lnTo>
                    <a:pt x="124" y="43"/>
                  </a:lnTo>
                  <a:lnTo>
                    <a:pt x="130" y="49"/>
                  </a:lnTo>
                  <a:lnTo>
                    <a:pt x="126" y="51"/>
                  </a:lnTo>
                  <a:lnTo>
                    <a:pt x="124" y="58"/>
                  </a:lnTo>
                  <a:lnTo>
                    <a:pt x="128" y="67"/>
                  </a:lnTo>
                  <a:lnTo>
                    <a:pt x="133" y="83"/>
                  </a:lnTo>
                  <a:lnTo>
                    <a:pt x="126" y="86"/>
                  </a:lnTo>
                  <a:lnTo>
                    <a:pt x="124" y="89"/>
                  </a:lnTo>
                  <a:lnTo>
                    <a:pt x="126" y="93"/>
                  </a:lnTo>
                  <a:lnTo>
                    <a:pt x="125" y="102"/>
                  </a:lnTo>
                  <a:lnTo>
                    <a:pt x="122" y="102"/>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58" name="Freeform 57"/>
            <p:cNvSpPr>
              <a:spLocks/>
            </p:cNvSpPr>
            <p:nvPr/>
          </p:nvSpPr>
          <p:spPr bwMode="auto">
            <a:xfrm>
              <a:off x="6846310" y="3372052"/>
              <a:ext cx="52044" cy="14226"/>
            </a:xfrm>
            <a:custGeom>
              <a:avLst/>
              <a:gdLst>
                <a:gd name="T0" fmla="*/ 0 w 55"/>
                <a:gd name="T1" fmla="*/ 15 h 16"/>
                <a:gd name="T2" fmla="*/ 3 w 55"/>
                <a:gd name="T3" fmla="*/ 6 h 16"/>
                <a:gd name="T4" fmla="*/ 23 w 55"/>
                <a:gd name="T5" fmla="*/ 5 h 16"/>
                <a:gd name="T6" fmla="*/ 27 w 55"/>
                <a:gd name="T7" fmla="*/ 0 h 16"/>
                <a:gd name="T8" fmla="*/ 33 w 55"/>
                <a:gd name="T9" fmla="*/ 0 h 16"/>
                <a:gd name="T10" fmla="*/ 40 w 55"/>
                <a:gd name="T11" fmla="*/ 5 h 16"/>
                <a:gd name="T12" fmla="*/ 45 w 55"/>
                <a:gd name="T13" fmla="*/ 5 h 16"/>
                <a:gd name="T14" fmla="*/ 51 w 55"/>
                <a:gd name="T15" fmla="*/ 2 h 16"/>
                <a:gd name="T16" fmla="*/ 55 w 55"/>
                <a:gd name="T17" fmla="*/ 8 h 16"/>
                <a:gd name="T18" fmla="*/ 47 w 55"/>
                <a:gd name="T19" fmla="*/ 13 h 16"/>
                <a:gd name="T20" fmla="*/ 39 w 55"/>
                <a:gd name="T21" fmla="*/ 12 h 16"/>
                <a:gd name="T22" fmla="*/ 31 w 55"/>
                <a:gd name="T23" fmla="*/ 8 h 16"/>
                <a:gd name="T24" fmla="*/ 25 w 55"/>
                <a:gd name="T25" fmla="*/ 13 h 16"/>
                <a:gd name="T26" fmla="*/ 21 w 55"/>
                <a:gd name="T27" fmla="*/ 13 h 16"/>
                <a:gd name="T28" fmla="*/ 17 w 55"/>
                <a:gd name="T29" fmla="*/ 16 h 16"/>
                <a:gd name="T30" fmla="*/ 0 w 55"/>
                <a:gd name="T31" fmla="*/ 15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55" h="16">
                  <a:moveTo>
                    <a:pt x="0" y="15"/>
                  </a:moveTo>
                  <a:lnTo>
                    <a:pt x="3" y="6"/>
                  </a:lnTo>
                  <a:lnTo>
                    <a:pt x="23" y="5"/>
                  </a:lnTo>
                  <a:lnTo>
                    <a:pt x="27" y="0"/>
                  </a:lnTo>
                  <a:lnTo>
                    <a:pt x="33" y="0"/>
                  </a:lnTo>
                  <a:lnTo>
                    <a:pt x="40" y="5"/>
                  </a:lnTo>
                  <a:lnTo>
                    <a:pt x="45" y="5"/>
                  </a:lnTo>
                  <a:lnTo>
                    <a:pt x="51" y="2"/>
                  </a:lnTo>
                  <a:lnTo>
                    <a:pt x="55" y="8"/>
                  </a:lnTo>
                  <a:lnTo>
                    <a:pt x="47" y="13"/>
                  </a:lnTo>
                  <a:lnTo>
                    <a:pt x="39" y="12"/>
                  </a:lnTo>
                  <a:lnTo>
                    <a:pt x="31" y="8"/>
                  </a:lnTo>
                  <a:lnTo>
                    <a:pt x="25" y="13"/>
                  </a:lnTo>
                  <a:lnTo>
                    <a:pt x="21" y="13"/>
                  </a:lnTo>
                  <a:lnTo>
                    <a:pt x="17" y="16"/>
                  </a:lnTo>
                  <a:lnTo>
                    <a:pt x="0" y="1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59" name="Freeform 58"/>
            <p:cNvSpPr>
              <a:spLocks/>
            </p:cNvSpPr>
            <p:nvPr/>
          </p:nvSpPr>
          <p:spPr bwMode="auto">
            <a:xfrm>
              <a:off x="6849150" y="3395168"/>
              <a:ext cx="51098" cy="29340"/>
            </a:xfrm>
            <a:custGeom>
              <a:avLst/>
              <a:gdLst>
                <a:gd name="T0" fmla="*/ 28 w 54"/>
                <a:gd name="T1" fmla="*/ 33 h 33"/>
                <a:gd name="T2" fmla="*/ 18 w 54"/>
                <a:gd name="T3" fmla="*/ 24 h 33"/>
                <a:gd name="T4" fmla="*/ 10 w 54"/>
                <a:gd name="T5" fmla="*/ 23 h 33"/>
                <a:gd name="T6" fmla="*/ 6 w 54"/>
                <a:gd name="T7" fmla="*/ 17 h 33"/>
                <a:gd name="T8" fmla="*/ 6 w 54"/>
                <a:gd name="T9" fmla="*/ 14 h 33"/>
                <a:gd name="T10" fmla="*/ 1 w 54"/>
                <a:gd name="T11" fmla="*/ 10 h 33"/>
                <a:gd name="T12" fmla="*/ 0 w 54"/>
                <a:gd name="T13" fmla="*/ 5 h 33"/>
                <a:gd name="T14" fmla="*/ 10 w 54"/>
                <a:gd name="T15" fmla="*/ 2 h 33"/>
                <a:gd name="T16" fmla="*/ 16 w 54"/>
                <a:gd name="T17" fmla="*/ 2 h 33"/>
                <a:gd name="T18" fmla="*/ 21 w 54"/>
                <a:gd name="T19" fmla="*/ 0 h 33"/>
                <a:gd name="T20" fmla="*/ 54 w 54"/>
                <a:gd name="T21" fmla="*/ 1 h 33"/>
                <a:gd name="T22" fmla="*/ 54 w 54"/>
                <a:gd name="T23" fmla="*/ 8 h 33"/>
                <a:gd name="T24" fmla="*/ 52 w 54"/>
                <a:gd name="T25" fmla="*/ 10 h 33"/>
                <a:gd name="T26" fmla="*/ 53 w 54"/>
                <a:gd name="T27" fmla="*/ 17 h 33"/>
                <a:gd name="T28" fmla="*/ 50 w 54"/>
                <a:gd name="T29" fmla="*/ 20 h 33"/>
                <a:gd name="T30" fmla="*/ 46 w 54"/>
                <a:gd name="T31" fmla="*/ 20 h 33"/>
                <a:gd name="T32" fmla="*/ 42 w 54"/>
                <a:gd name="T33" fmla="*/ 23 h 33"/>
                <a:gd name="T34" fmla="*/ 36 w 54"/>
                <a:gd name="T35" fmla="*/ 23 h 33"/>
                <a:gd name="T36" fmla="*/ 28 w 54"/>
                <a:gd name="T37" fmla="*/ 33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4" h="33">
                  <a:moveTo>
                    <a:pt x="28" y="33"/>
                  </a:moveTo>
                  <a:lnTo>
                    <a:pt x="18" y="24"/>
                  </a:lnTo>
                  <a:lnTo>
                    <a:pt x="10" y="23"/>
                  </a:lnTo>
                  <a:lnTo>
                    <a:pt x="6" y="17"/>
                  </a:lnTo>
                  <a:lnTo>
                    <a:pt x="6" y="14"/>
                  </a:lnTo>
                  <a:lnTo>
                    <a:pt x="1" y="10"/>
                  </a:lnTo>
                  <a:lnTo>
                    <a:pt x="0" y="5"/>
                  </a:lnTo>
                  <a:lnTo>
                    <a:pt x="10" y="2"/>
                  </a:lnTo>
                  <a:lnTo>
                    <a:pt x="16" y="2"/>
                  </a:lnTo>
                  <a:lnTo>
                    <a:pt x="21" y="0"/>
                  </a:lnTo>
                  <a:lnTo>
                    <a:pt x="54" y="1"/>
                  </a:lnTo>
                  <a:lnTo>
                    <a:pt x="54" y="8"/>
                  </a:lnTo>
                  <a:lnTo>
                    <a:pt x="52" y="10"/>
                  </a:lnTo>
                  <a:lnTo>
                    <a:pt x="53" y="17"/>
                  </a:lnTo>
                  <a:lnTo>
                    <a:pt x="50" y="20"/>
                  </a:lnTo>
                  <a:lnTo>
                    <a:pt x="46" y="20"/>
                  </a:lnTo>
                  <a:lnTo>
                    <a:pt x="42" y="23"/>
                  </a:lnTo>
                  <a:lnTo>
                    <a:pt x="36" y="23"/>
                  </a:lnTo>
                  <a:lnTo>
                    <a:pt x="28" y="33"/>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60" name="Freeform 59"/>
            <p:cNvSpPr>
              <a:spLocks/>
            </p:cNvSpPr>
            <p:nvPr/>
          </p:nvSpPr>
          <p:spPr bwMode="auto">
            <a:xfrm>
              <a:off x="7298616" y="3586318"/>
              <a:ext cx="35012" cy="23117"/>
            </a:xfrm>
            <a:custGeom>
              <a:avLst/>
              <a:gdLst>
                <a:gd name="T0" fmla="*/ 4 w 37"/>
                <a:gd name="T1" fmla="*/ 26 h 26"/>
                <a:gd name="T2" fmla="*/ 0 w 37"/>
                <a:gd name="T3" fmla="*/ 23 h 26"/>
                <a:gd name="T4" fmla="*/ 7 w 37"/>
                <a:gd name="T5" fmla="*/ 0 h 26"/>
                <a:gd name="T6" fmla="*/ 37 w 37"/>
                <a:gd name="T7" fmla="*/ 0 h 26"/>
                <a:gd name="T8" fmla="*/ 37 w 37"/>
                <a:gd name="T9" fmla="*/ 25 h 26"/>
                <a:gd name="T10" fmla="*/ 10 w 37"/>
                <a:gd name="T11" fmla="*/ 25 h 26"/>
                <a:gd name="T12" fmla="*/ 4 w 37"/>
                <a:gd name="T13" fmla="*/ 26 h 26"/>
              </a:gdLst>
              <a:ahLst/>
              <a:cxnLst>
                <a:cxn ang="0">
                  <a:pos x="T0" y="T1"/>
                </a:cxn>
                <a:cxn ang="0">
                  <a:pos x="T2" y="T3"/>
                </a:cxn>
                <a:cxn ang="0">
                  <a:pos x="T4" y="T5"/>
                </a:cxn>
                <a:cxn ang="0">
                  <a:pos x="T6" y="T7"/>
                </a:cxn>
                <a:cxn ang="0">
                  <a:pos x="T8" y="T9"/>
                </a:cxn>
                <a:cxn ang="0">
                  <a:pos x="T10" y="T11"/>
                </a:cxn>
                <a:cxn ang="0">
                  <a:pos x="T12" y="T13"/>
                </a:cxn>
              </a:cxnLst>
              <a:rect l="0" t="0" r="r" b="b"/>
              <a:pathLst>
                <a:path w="37" h="26">
                  <a:moveTo>
                    <a:pt x="4" y="26"/>
                  </a:moveTo>
                  <a:lnTo>
                    <a:pt x="0" y="23"/>
                  </a:lnTo>
                  <a:lnTo>
                    <a:pt x="7" y="0"/>
                  </a:lnTo>
                  <a:lnTo>
                    <a:pt x="37" y="0"/>
                  </a:lnTo>
                  <a:lnTo>
                    <a:pt x="37" y="25"/>
                  </a:lnTo>
                  <a:lnTo>
                    <a:pt x="10" y="25"/>
                  </a:lnTo>
                  <a:lnTo>
                    <a:pt x="4" y="26"/>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61" name="Freeform 60"/>
            <p:cNvSpPr>
              <a:spLocks/>
            </p:cNvSpPr>
            <p:nvPr/>
          </p:nvSpPr>
          <p:spPr bwMode="auto">
            <a:xfrm>
              <a:off x="7521931" y="2969300"/>
              <a:ext cx="45420" cy="14226"/>
            </a:xfrm>
            <a:custGeom>
              <a:avLst/>
              <a:gdLst>
                <a:gd name="T0" fmla="*/ 2 w 48"/>
                <a:gd name="T1" fmla="*/ 0 h 16"/>
                <a:gd name="T2" fmla="*/ 12 w 48"/>
                <a:gd name="T3" fmla="*/ 7 h 16"/>
                <a:gd name="T4" fmla="*/ 25 w 48"/>
                <a:gd name="T5" fmla="*/ 6 h 16"/>
                <a:gd name="T6" fmla="*/ 39 w 48"/>
                <a:gd name="T7" fmla="*/ 7 h 16"/>
                <a:gd name="T8" fmla="*/ 38 w 48"/>
                <a:gd name="T9" fmla="*/ 11 h 16"/>
                <a:gd name="T10" fmla="*/ 48 w 48"/>
                <a:gd name="T11" fmla="*/ 8 h 16"/>
                <a:gd name="T12" fmla="*/ 46 w 48"/>
                <a:gd name="T13" fmla="*/ 14 h 16"/>
                <a:gd name="T14" fmla="*/ 21 w 48"/>
                <a:gd name="T15" fmla="*/ 16 h 16"/>
                <a:gd name="T16" fmla="*/ 21 w 48"/>
                <a:gd name="T17" fmla="*/ 13 h 16"/>
                <a:gd name="T18" fmla="*/ 0 w 48"/>
                <a:gd name="T19" fmla="*/ 9 h 16"/>
                <a:gd name="T20" fmla="*/ 2 w 48"/>
                <a:gd name="T21"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8" h="16">
                  <a:moveTo>
                    <a:pt x="2" y="0"/>
                  </a:moveTo>
                  <a:lnTo>
                    <a:pt x="12" y="7"/>
                  </a:lnTo>
                  <a:lnTo>
                    <a:pt x="25" y="6"/>
                  </a:lnTo>
                  <a:lnTo>
                    <a:pt x="39" y="7"/>
                  </a:lnTo>
                  <a:lnTo>
                    <a:pt x="38" y="11"/>
                  </a:lnTo>
                  <a:lnTo>
                    <a:pt x="48" y="8"/>
                  </a:lnTo>
                  <a:lnTo>
                    <a:pt x="46" y="14"/>
                  </a:lnTo>
                  <a:lnTo>
                    <a:pt x="21" y="16"/>
                  </a:lnTo>
                  <a:lnTo>
                    <a:pt x="21" y="13"/>
                  </a:lnTo>
                  <a:lnTo>
                    <a:pt x="0" y="9"/>
                  </a:lnTo>
                  <a:lnTo>
                    <a:pt x="2"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62" name="Freeform 61"/>
            <p:cNvSpPr>
              <a:spLocks/>
            </p:cNvSpPr>
            <p:nvPr/>
          </p:nvSpPr>
          <p:spPr bwMode="auto">
            <a:xfrm>
              <a:off x="7460425" y="2857278"/>
              <a:ext cx="99357" cy="98688"/>
            </a:xfrm>
            <a:custGeom>
              <a:avLst/>
              <a:gdLst>
                <a:gd name="T0" fmla="*/ 105 w 105"/>
                <a:gd name="T1" fmla="*/ 5 h 111"/>
                <a:gd name="T2" fmla="*/ 101 w 105"/>
                <a:gd name="T3" fmla="*/ 18 h 111"/>
                <a:gd name="T4" fmla="*/ 98 w 105"/>
                <a:gd name="T5" fmla="*/ 20 h 111"/>
                <a:gd name="T6" fmla="*/ 87 w 105"/>
                <a:gd name="T7" fmla="*/ 20 h 111"/>
                <a:gd name="T8" fmla="*/ 78 w 105"/>
                <a:gd name="T9" fmla="*/ 18 h 111"/>
                <a:gd name="T10" fmla="*/ 58 w 105"/>
                <a:gd name="T11" fmla="*/ 23 h 111"/>
                <a:gd name="T12" fmla="*/ 71 w 105"/>
                <a:gd name="T13" fmla="*/ 35 h 111"/>
                <a:gd name="T14" fmla="*/ 63 w 105"/>
                <a:gd name="T15" fmla="*/ 38 h 111"/>
                <a:gd name="T16" fmla="*/ 54 w 105"/>
                <a:gd name="T17" fmla="*/ 38 h 111"/>
                <a:gd name="T18" fmla="*/ 44 w 105"/>
                <a:gd name="T19" fmla="*/ 28 h 111"/>
                <a:gd name="T20" fmla="*/ 41 w 105"/>
                <a:gd name="T21" fmla="*/ 32 h 111"/>
                <a:gd name="T22" fmla="*/ 46 w 105"/>
                <a:gd name="T23" fmla="*/ 44 h 111"/>
                <a:gd name="T24" fmla="*/ 55 w 105"/>
                <a:gd name="T25" fmla="*/ 54 h 111"/>
                <a:gd name="T26" fmla="*/ 49 w 105"/>
                <a:gd name="T27" fmla="*/ 59 h 111"/>
                <a:gd name="T28" fmla="*/ 59 w 105"/>
                <a:gd name="T29" fmla="*/ 68 h 111"/>
                <a:gd name="T30" fmla="*/ 68 w 105"/>
                <a:gd name="T31" fmla="*/ 74 h 111"/>
                <a:gd name="T32" fmla="*/ 70 w 105"/>
                <a:gd name="T33" fmla="*/ 86 h 111"/>
                <a:gd name="T34" fmla="*/ 53 w 105"/>
                <a:gd name="T35" fmla="*/ 80 h 111"/>
                <a:gd name="T36" fmla="*/ 59 w 105"/>
                <a:gd name="T37" fmla="*/ 91 h 111"/>
                <a:gd name="T38" fmla="*/ 49 w 105"/>
                <a:gd name="T39" fmla="*/ 93 h 111"/>
                <a:gd name="T40" fmla="*/ 57 w 105"/>
                <a:gd name="T41" fmla="*/ 111 h 111"/>
                <a:gd name="T42" fmla="*/ 45 w 105"/>
                <a:gd name="T43" fmla="*/ 111 h 111"/>
                <a:gd name="T44" fmla="*/ 30 w 105"/>
                <a:gd name="T45" fmla="*/ 102 h 111"/>
                <a:gd name="T46" fmla="*/ 23 w 105"/>
                <a:gd name="T47" fmla="*/ 86 h 111"/>
                <a:gd name="T48" fmla="*/ 19 w 105"/>
                <a:gd name="T49" fmla="*/ 72 h 111"/>
                <a:gd name="T50" fmla="*/ 11 w 105"/>
                <a:gd name="T51" fmla="*/ 63 h 111"/>
                <a:gd name="T52" fmla="*/ 2 w 105"/>
                <a:gd name="T53" fmla="*/ 51 h 111"/>
                <a:gd name="T54" fmla="*/ 0 w 105"/>
                <a:gd name="T55" fmla="*/ 45 h 111"/>
                <a:gd name="T56" fmla="*/ 7 w 105"/>
                <a:gd name="T57" fmla="*/ 35 h 111"/>
                <a:gd name="T58" fmla="*/ 7 w 105"/>
                <a:gd name="T59" fmla="*/ 28 h 111"/>
                <a:gd name="T60" fmla="*/ 13 w 105"/>
                <a:gd name="T61" fmla="*/ 26 h 111"/>
                <a:gd name="T62" fmla="*/ 13 w 105"/>
                <a:gd name="T63" fmla="*/ 20 h 111"/>
                <a:gd name="T64" fmla="*/ 24 w 105"/>
                <a:gd name="T65" fmla="*/ 18 h 111"/>
                <a:gd name="T66" fmla="*/ 30 w 105"/>
                <a:gd name="T67" fmla="*/ 14 h 111"/>
                <a:gd name="T68" fmla="*/ 39 w 105"/>
                <a:gd name="T69" fmla="*/ 14 h 111"/>
                <a:gd name="T70" fmla="*/ 41 w 105"/>
                <a:gd name="T71" fmla="*/ 10 h 111"/>
                <a:gd name="T72" fmla="*/ 44 w 105"/>
                <a:gd name="T73" fmla="*/ 10 h 111"/>
                <a:gd name="T74" fmla="*/ 57 w 105"/>
                <a:gd name="T75" fmla="*/ 10 h 111"/>
                <a:gd name="T76" fmla="*/ 70 w 105"/>
                <a:gd name="T77" fmla="*/ 5 h 111"/>
                <a:gd name="T78" fmla="*/ 82 w 105"/>
                <a:gd name="T79" fmla="*/ 12 h 111"/>
                <a:gd name="T80" fmla="*/ 97 w 105"/>
                <a:gd name="T81" fmla="*/ 10 h 111"/>
                <a:gd name="T82" fmla="*/ 96 w 105"/>
                <a:gd name="T83" fmla="*/ 0 h 111"/>
                <a:gd name="T84" fmla="*/ 105 w 105"/>
                <a:gd name="T85" fmla="*/ 5 h 1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05" h="111">
                  <a:moveTo>
                    <a:pt x="105" y="5"/>
                  </a:moveTo>
                  <a:lnTo>
                    <a:pt x="101" y="18"/>
                  </a:lnTo>
                  <a:lnTo>
                    <a:pt x="98" y="20"/>
                  </a:lnTo>
                  <a:lnTo>
                    <a:pt x="87" y="20"/>
                  </a:lnTo>
                  <a:lnTo>
                    <a:pt x="78" y="18"/>
                  </a:lnTo>
                  <a:lnTo>
                    <a:pt x="58" y="23"/>
                  </a:lnTo>
                  <a:lnTo>
                    <a:pt x="71" y="35"/>
                  </a:lnTo>
                  <a:lnTo>
                    <a:pt x="63" y="38"/>
                  </a:lnTo>
                  <a:lnTo>
                    <a:pt x="54" y="38"/>
                  </a:lnTo>
                  <a:lnTo>
                    <a:pt x="44" y="28"/>
                  </a:lnTo>
                  <a:lnTo>
                    <a:pt x="41" y="32"/>
                  </a:lnTo>
                  <a:lnTo>
                    <a:pt x="46" y="44"/>
                  </a:lnTo>
                  <a:lnTo>
                    <a:pt x="55" y="54"/>
                  </a:lnTo>
                  <a:lnTo>
                    <a:pt x="49" y="59"/>
                  </a:lnTo>
                  <a:lnTo>
                    <a:pt x="59" y="68"/>
                  </a:lnTo>
                  <a:lnTo>
                    <a:pt x="68" y="74"/>
                  </a:lnTo>
                  <a:lnTo>
                    <a:pt x="70" y="86"/>
                  </a:lnTo>
                  <a:lnTo>
                    <a:pt x="53" y="80"/>
                  </a:lnTo>
                  <a:lnTo>
                    <a:pt x="59" y="91"/>
                  </a:lnTo>
                  <a:lnTo>
                    <a:pt x="49" y="93"/>
                  </a:lnTo>
                  <a:lnTo>
                    <a:pt x="57" y="111"/>
                  </a:lnTo>
                  <a:lnTo>
                    <a:pt x="45" y="111"/>
                  </a:lnTo>
                  <a:lnTo>
                    <a:pt x="30" y="102"/>
                  </a:lnTo>
                  <a:lnTo>
                    <a:pt x="23" y="86"/>
                  </a:lnTo>
                  <a:lnTo>
                    <a:pt x="19" y="72"/>
                  </a:lnTo>
                  <a:lnTo>
                    <a:pt x="11" y="63"/>
                  </a:lnTo>
                  <a:lnTo>
                    <a:pt x="2" y="51"/>
                  </a:lnTo>
                  <a:lnTo>
                    <a:pt x="0" y="45"/>
                  </a:lnTo>
                  <a:lnTo>
                    <a:pt x="7" y="35"/>
                  </a:lnTo>
                  <a:lnTo>
                    <a:pt x="7" y="28"/>
                  </a:lnTo>
                  <a:lnTo>
                    <a:pt x="13" y="26"/>
                  </a:lnTo>
                  <a:lnTo>
                    <a:pt x="13" y="20"/>
                  </a:lnTo>
                  <a:lnTo>
                    <a:pt x="24" y="18"/>
                  </a:lnTo>
                  <a:lnTo>
                    <a:pt x="30" y="14"/>
                  </a:lnTo>
                  <a:lnTo>
                    <a:pt x="39" y="14"/>
                  </a:lnTo>
                  <a:lnTo>
                    <a:pt x="41" y="10"/>
                  </a:lnTo>
                  <a:lnTo>
                    <a:pt x="44" y="10"/>
                  </a:lnTo>
                  <a:lnTo>
                    <a:pt x="57" y="10"/>
                  </a:lnTo>
                  <a:lnTo>
                    <a:pt x="70" y="5"/>
                  </a:lnTo>
                  <a:lnTo>
                    <a:pt x="82" y="12"/>
                  </a:lnTo>
                  <a:lnTo>
                    <a:pt x="97" y="10"/>
                  </a:lnTo>
                  <a:lnTo>
                    <a:pt x="96" y="0"/>
                  </a:lnTo>
                  <a:lnTo>
                    <a:pt x="105" y="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63" name="Freeform 62"/>
            <p:cNvSpPr>
              <a:spLocks/>
            </p:cNvSpPr>
            <p:nvPr/>
          </p:nvSpPr>
          <p:spPr bwMode="auto">
            <a:xfrm>
              <a:off x="7349714" y="2771926"/>
              <a:ext cx="88948" cy="72904"/>
            </a:xfrm>
            <a:custGeom>
              <a:avLst/>
              <a:gdLst>
                <a:gd name="T0" fmla="*/ 343 w 386"/>
                <a:gd name="T1" fmla="*/ 50 h 337"/>
                <a:gd name="T2" fmla="*/ 363 w 386"/>
                <a:gd name="T3" fmla="*/ 82 h 337"/>
                <a:gd name="T4" fmla="*/ 386 w 386"/>
                <a:gd name="T5" fmla="*/ 106 h 337"/>
                <a:gd name="T6" fmla="*/ 363 w 386"/>
                <a:gd name="T7" fmla="*/ 137 h 337"/>
                <a:gd name="T8" fmla="*/ 331 w 386"/>
                <a:gd name="T9" fmla="*/ 119 h 337"/>
                <a:gd name="T10" fmla="*/ 284 w 386"/>
                <a:gd name="T11" fmla="*/ 120 h 337"/>
                <a:gd name="T12" fmla="*/ 225 w 386"/>
                <a:gd name="T13" fmla="*/ 106 h 337"/>
                <a:gd name="T14" fmla="*/ 194 w 386"/>
                <a:gd name="T15" fmla="*/ 108 h 337"/>
                <a:gd name="T16" fmla="*/ 181 w 386"/>
                <a:gd name="T17" fmla="*/ 125 h 337"/>
                <a:gd name="T18" fmla="*/ 155 w 386"/>
                <a:gd name="T19" fmla="*/ 106 h 337"/>
                <a:gd name="T20" fmla="*/ 144 w 386"/>
                <a:gd name="T21" fmla="*/ 141 h 337"/>
                <a:gd name="T22" fmla="*/ 180 w 386"/>
                <a:gd name="T23" fmla="*/ 180 h 337"/>
                <a:gd name="T24" fmla="*/ 196 w 386"/>
                <a:gd name="T25" fmla="*/ 206 h 337"/>
                <a:gd name="T26" fmla="*/ 230 w 386"/>
                <a:gd name="T27" fmla="*/ 237 h 337"/>
                <a:gd name="T28" fmla="*/ 257 w 386"/>
                <a:gd name="T29" fmla="*/ 256 h 337"/>
                <a:gd name="T30" fmla="*/ 286 w 386"/>
                <a:gd name="T31" fmla="*/ 291 h 337"/>
                <a:gd name="T32" fmla="*/ 349 w 386"/>
                <a:gd name="T33" fmla="*/ 323 h 337"/>
                <a:gd name="T34" fmla="*/ 342 w 386"/>
                <a:gd name="T35" fmla="*/ 337 h 337"/>
                <a:gd name="T36" fmla="*/ 276 w 386"/>
                <a:gd name="T37" fmla="*/ 306 h 337"/>
                <a:gd name="T38" fmla="*/ 234 w 386"/>
                <a:gd name="T39" fmla="*/ 276 h 337"/>
                <a:gd name="T40" fmla="*/ 170 w 386"/>
                <a:gd name="T41" fmla="*/ 251 h 337"/>
                <a:gd name="T42" fmla="*/ 108 w 386"/>
                <a:gd name="T43" fmla="*/ 189 h 337"/>
                <a:gd name="T44" fmla="*/ 121 w 386"/>
                <a:gd name="T45" fmla="*/ 183 h 337"/>
                <a:gd name="T46" fmla="*/ 88 w 386"/>
                <a:gd name="T47" fmla="*/ 148 h 337"/>
                <a:gd name="T48" fmla="*/ 85 w 386"/>
                <a:gd name="T49" fmla="*/ 119 h 337"/>
                <a:gd name="T50" fmla="*/ 40 w 386"/>
                <a:gd name="T51" fmla="*/ 106 h 337"/>
                <a:gd name="T52" fmla="*/ 22 w 386"/>
                <a:gd name="T53" fmla="*/ 142 h 337"/>
                <a:gd name="T54" fmla="*/ 0 w 386"/>
                <a:gd name="T55" fmla="*/ 114 h 337"/>
                <a:gd name="T56" fmla="*/ 0 w 386"/>
                <a:gd name="T57" fmla="*/ 85 h 337"/>
                <a:gd name="T58" fmla="*/ 2 w 386"/>
                <a:gd name="T59" fmla="*/ 84 h 337"/>
                <a:gd name="T60" fmla="*/ 49 w 386"/>
                <a:gd name="T61" fmla="*/ 87 h 337"/>
                <a:gd name="T62" fmla="*/ 61 w 386"/>
                <a:gd name="T63" fmla="*/ 72 h 337"/>
                <a:gd name="T64" fmla="*/ 85 w 386"/>
                <a:gd name="T65" fmla="*/ 86 h 337"/>
                <a:gd name="T66" fmla="*/ 111 w 386"/>
                <a:gd name="T67" fmla="*/ 88 h 337"/>
                <a:gd name="T68" fmla="*/ 109 w 386"/>
                <a:gd name="T69" fmla="*/ 64 h 337"/>
                <a:gd name="T70" fmla="*/ 132 w 386"/>
                <a:gd name="T71" fmla="*/ 56 h 337"/>
                <a:gd name="T72" fmla="*/ 136 w 386"/>
                <a:gd name="T73" fmla="*/ 22 h 337"/>
                <a:gd name="T74" fmla="*/ 187 w 386"/>
                <a:gd name="T75" fmla="*/ 0 h 337"/>
                <a:gd name="T76" fmla="*/ 210 w 386"/>
                <a:gd name="T77" fmla="*/ 10 h 337"/>
                <a:gd name="T78" fmla="*/ 263 w 386"/>
                <a:gd name="T79" fmla="*/ 46 h 337"/>
                <a:gd name="T80" fmla="*/ 320 w 386"/>
                <a:gd name="T81" fmla="*/ 62 h 337"/>
                <a:gd name="T82" fmla="*/ 344 w 386"/>
                <a:gd name="T83" fmla="*/ 50 h 3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386" h="337">
                  <a:moveTo>
                    <a:pt x="343" y="50"/>
                  </a:moveTo>
                  <a:lnTo>
                    <a:pt x="363" y="82"/>
                  </a:lnTo>
                  <a:lnTo>
                    <a:pt x="386" y="106"/>
                  </a:lnTo>
                  <a:lnTo>
                    <a:pt x="363" y="137"/>
                  </a:lnTo>
                  <a:lnTo>
                    <a:pt x="331" y="119"/>
                  </a:lnTo>
                  <a:lnTo>
                    <a:pt x="284" y="120"/>
                  </a:lnTo>
                  <a:lnTo>
                    <a:pt x="225" y="106"/>
                  </a:lnTo>
                  <a:lnTo>
                    <a:pt x="194" y="108"/>
                  </a:lnTo>
                  <a:lnTo>
                    <a:pt x="181" y="125"/>
                  </a:lnTo>
                  <a:lnTo>
                    <a:pt x="155" y="106"/>
                  </a:lnTo>
                  <a:lnTo>
                    <a:pt x="144" y="141"/>
                  </a:lnTo>
                  <a:lnTo>
                    <a:pt x="180" y="180"/>
                  </a:lnTo>
                  <a:lnTo>
                    <a:pt x="196" y="206"/>
                  </a:lnTo>
                  <a:lnTo>
                    <a:pt x="230" y="237"/>
                  </a:lnTo>
                  <a:lnTo>
                    <a:pt x="257" y="256"/>
                  </a:lnTo>
                  <a:lnTo>
                    <a:pt x="286" y="291"/>
                  </a:lnTo>
                  <a:lnTo>
                    <a:pt x="349" y="323"/>
                  </a:lnTo>
                  <a:lnTo>
                    <a:pt x="342" y="337"/>
                  </a:lnTo>
                  <a:lnTo>
                    <a:pt x="276" y="306"/>
                  </a:lnTo>
                  <a:lnTo>
                    <a:pt x="234" y="276"/>
                  </a:lnTo>
                  <a:lnTo>
                    <a:pt x="170" y="251"/>
                  </a:lnTo>
                  <a:lnTo>
                    <a:pt x="108" y="189"/>
                  </a:lnTo>
                  <a:lnTo>
                    <a:pt x="121" y="183"/>
                  </a:lnTo>
                  <a:lnTo>
                    <a:pt x="88" y="148"/>
                  </a:lnTo>
                  <a:lnTo>
                    <a:pt x="85" y="119"/>
                  </a:lnTo>
                  <a:lnTo>
                    <a:pt x="40" y="106"/>
                  </a:lnTo>
                  <a:lnTo>
                    <a:pt x="22" y="142"/>
                  </a:lnTo>
                  <a:lnTo>
                    <a:pt x="0" y="114"/>
                  </a:lnTo>
                  <a:lnTo>
                    <a:pt x="0" y="85"/>
                  </a:lnTo>
                  <a:lnTo>
                    <a:pt x="2" y="84"/>
                  </a:lnTo>
                  <a:lnTo>
                    <a:pt x="49" y="87"/>
                  </a:lnTo>
                  <a:lnTo>
                    <a:pt x="61" y="72"/>
                  </a:lnTo>
                  <a:lnTo>
                    <a:pt x="85" y="86"/>
                  </a:lnTo>
                  <a:lnTo>
                    <a:pt x="111" y="88"/>
                  </a:lnTo>
                  <a:lnTo>
                    <a:pt x="109" y="64"/>
                  </a:lnTo>
                  <a:lnTo>
                    <a:pt x="132" y="56"/>
                  </a:lnTo>
                  <a:lnTo>
                    <a:pt x="136" y="22"/>
                  </a:lnTo>
                  <a:lnTo>
                    <a:pt x="187" y="0"/>
                  </a:lnTo>
                  <a:lnTo>
                    <a:pt x="210" y="10"/>
                  </a:lnTo>
                  <a:lnTo>
                    <a:pt x="263" y="46"/>
                  </a:lnTo>
                  <a:lnTo>
                    <a:pt x="320" y="62"/>
                  </a:lnTo>
                  <a:lnTo>
                    <a:pt x="344" y="50"/>
                  </a:lnTo>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64" name="Freeform 63"/>
            <p:cNvSpPr>
              <a:spLocks/>
            </p:cNvSpPr>
            <p:nvPr/>
          </p:nvSpPr>
          <p:spPr bwMode="auto">
            <a:xfrm>
              <a:off x="7386618" y="2733696"/>
              <a:ext cx="98410" cy="51566"/>
            </a:xfrm>
            <a:custGeom>
              <a:avLst/>
              <a:gdLst>
                <a:gd name="T0" fmla="*/ 0 w 104"/>
                <a:gd name="T1" fmla="*/ 36 h 58"/>
                <a:gd name="T2" fmla="*/ 5 w 104"/>
                <a:gd name="T3" fmla="*/ 23 h 58"/>
                <a:gd name="T4" fmla="*/ 1 w 104"/>
                <a:gd name="T5" fmla="*/ 18 h 58"/>
                <a:gd name="T6" fmla="*/ 10 w 104"/>
                <a:gd name="T7" fmla="*/ 18 h 58"/>
                <a:gd name="T8" fmla="*/ 11 w 104"/>
                <a:gd name="T9" fmla="*/ 10 h 58"/>
                <a:gd name="T10" fmla="*/ 20 w 104"/>
                <a:gd name="T11" fmla="*/ 15 h 58"/>
                <a:gd name="T12" fmla="*/ 26 w 104"/>
                <a:gd name="T13" fmla="*/ 17 h 58"/>
                <a:gd name="T14" fmla="*/ 39 w 104"/>
                <a:gd name="T15" fmla="*/ 15 h 58"/>
                <a:gd name="T16" fmla="*/ 40 w 104"/>
                <a:gd name="T17" fmla="*/ 11 h 58"/>
                <a:gd name="T18" fmla="*/ 46 w 104"/>
                <a:gd name="T19" fmla="*/ 10 h 58"/>
                <a:gd name="T20" fmla="*/ 54 w 104"/>
                <a:gd name="T21" fmla="*/ 7 h 58"/>
                <a:gd name="T22" fmla="*/ 56 w 104"/>
                <a:gd name="T23" fmla="*/ 8 h 58"/>
                <a:gd name="T24" fmla="*/ 63 w 104"/>
                <a:gd name="T25" fmla="*/ 6 h 58"/>
                <a:gd name="T26" fmla="*/ 66 w 104"/>
                <a:gd name="T27" fmla="*/ 1 h 58"/>
                <a:gd name="T28" fmla="*/ 72 w 104"/>
                <a:gd name="T29" fmla="*/ 0 h 58"/>
                <a:gd name="T30" fmla="*/ 90 w 104"/>
                <a:gd name="T31" fmla="*/ 6 h 58"/>
                <a:gd name="T32" fmla="*/ 93 w 104"/>
                <a:gd name="T33" fmla="*/ 4 h 58"/>
                <a:gd name="T34" fmla="*/ 102 w 104"/>
                <a:gd name="T35" fmla="*/ 9 h 58"/>
                <a:gd name="T36" fmla="*/ 104 w 104"/>
                <a:gd name="T37" fmla="*/ 15 h 58"/>
                <a:gd name="T38" fmla="*/ 95 w 104"/>
                <a:gd name="T39" fmla="*/ 19 h 58"/>
                <a:gd name="T40" fmla="*/ 89 w 104"/>
                <a:gd name="T41" fmla="*/ 33 h 58"/>
                <a:gd name="T42" fmla="*/ 80 w 104"/>
                <a:gd name="T43" fmla="*/ 47 h 58"/>
                <a:gd name="T44" fmla="*/ 67 w 104"/>
                <a:gd name="T45" fmla="*/ 51 h 58"/>
                <a:gd name="T46" fmla="*/ 57 w 104"/>
                <a:gd name="T47" fmla="*/ 50 h 58"/>
                <a:gd name="T48" fmla="*/ 45 w 104"/>
                <a:gd name="T49" fmla="*/ 55 h 58"/>
                <a:gd name="T50" fmla="*/ 39 w 104"/>
                <a:gd name="T51" fmla="*/ 58 h 58"/>
                <a:gd name="T52" fmla="*/ 25 w 104"/>
                <a:gd name="T53" fmla="*/ 54 h 58"/>
                <a:gd name="T54" fmla="*/ 12 w 104"/>
                <a:gd name="T55" fmla="*/ 45 h 58"/>
                <a:gd name="T56" fmla="*/ 7 w 104"/>
                <a:gd name="T57" fmla="*/ 43 h 58"/>
                <a:gd name="T58" fmla="*/ 3 w 104"/>
                <a:gd name="T59" fmla="*/ 36 h 58"/>
                <a:gd name="T60" fmla="*/ 0 w 104"/>
                <a:gd name="T61" fmla="*/ 36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04" h="58">
                  <a:moveTo>
                    <a:pt x="0" y="36"/>
                  </a:moveTo>
                  <a:lnTo>
                    <a:pt x="5" y="23"/>
                  </a:lnTo>
                  <a:lnTo>
                    <a:pt x="1" y="18"/>
                  </a:lnTo>
                  <a:lnTo>
                    <a:pt x="10" y="18"/>
                  </a:lnTo>
                  <a:lnTo>
                    <a:pt x="11" y="10"/>
                  </a:lnTo>
                  <a:lnTo>
                    <a:pt x="20" y="15"/>
                  </a:lnTo>
                  <a:lnTo>
                    <a:pt x="26" y="17"/>
                  </a:lnTo>
                  <a:lnTo>
                    <a:pt x="39" y="15"/>
                  </a:lnTo>
                  <a:lnTo>
                    <a:pt x="40" y="11"/>
                  </a:lnTo>
                  <a:lnTo>
                    <a:pt x="46" y="10"/>
                  </a:lnTo>
                  <a:lnTo>
                    <a:pt x="54" y="7"/>
                  </a:lnTo>
                  <a:lnTo>
                    <a:pt x="56" y="8"/>
                  </a:lnTo>
                  <a:lnTo>
                    <a:pt x="63" y="6"/>
                  </a:lnTo>
                  <a:lnTo>
                    <a:pt x="66" y="1"/>
                  </a:lnTo>
                  <a:lnTo>
                    <a:pt x="72" y="0"/>
                  </a:lnTo>
                  <a:lnTo>
                    <a:pt x="90" y="6"/>
                  </a:lnTo>
                  <a:lnTo>
                    <a:pt x="93" y="4"/>
                  </a:lnTo>
                  <a:lnTo>
                    <a:pt x="102" y="9"/>
                  </a:lnTo>
                  <a:lnTo>
                    <a:pt x="104" y="15"/>
                  </a:lnTo>
                  <a:lnTo>
                    <a:pt x="95" y="19"/>
                  </a:lnTo>
                  <a:lnTo>
                    <a:pt x="89" y="33"/>
                  </a:lnTo>
                  <a:lnTo>
                    <a:pt x="80" y="47"/>
                  </a:lnTo>
                  <a:lnTo>
                    <a:pt x="67" y="51"/>
                  </a:lnTo>
                  <a:lnTo>
                    <a:pt x="57" y="50"/>
                  </a:lnTo>
                  <a:lnTo>
                    <a:pt x="45" y="55"/>
                  </a:lnTo>
                  <a:lnTo>
                    <a:pt x="39" y="58"/>
                  </a:lnTo>
                  <a:lnTo>
                    <a:pt x="25" y="54"/>
                  </a:lnTo>
                  <a:lnTo>
                    <a:pt x="12" y="45"/>
                  </a:lnTo>
                  <a:lnTo>
                    <a:pt x="7" y="43"/>
                  </a:lnTo>
                  <a:lnTo>
                    <a:pt x="3" y="36"/>
                  </a:lnTo>
                  <a:lnTo>
                    <a:pt x="0" y="36"/>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65" name="Freeform 64"/>
            <p:cNvSpPr>
              <a:spLocks/>
            </p:cNvSpPr>
            <p:nvPr/>
          </p:nvSpPr>
          <p:spPr bwMode="auto">
            <a:xfrm>
              <a:off x="6988248" y="2617227"/>
              <a:ext cx="59614" cy="61346"/>
            </a:xfrm>
            <a:custGeom>
              <a:avLst/>
              <a:gdLst>
                <a:gd name="T0" fmla="*/ 61 w 63"/>
                <a:gd name="T1" fmla="*/ 25 h 69"/>
                <a:gd name="T2" fmla="*/ 63 w 63"/>
                <a:gd name="T3" fmla="*/ 40 h 69"/>
                <a:gd name="T4" fmla="*/ 51 w 63"/>
                <a:gd name="T5" fmla="*/ 57 h 69"/>
                <a:gd name="T6" fmla="*/ 22 w 63"/>
                <a:gd name="T7" fmla="*/ 69 h 69"/>
                <a:gd name="T8" fmla="*/ 0 w 63"/>
                <a:gd name="T9" fmla="*/ 66 h 69"/>
                <a:gd name="T10" fmla="*/ 14 w 63"/>
                <a:gd name="T11" fmla="*/ 45 h 69"/>
                <a:gd name="T12" fmla="*/ 7 w 63"/>
                <a:gd name="T13" fmla="*/ 25 h 69"/>
                <a:gd name="T14" fmla="*/ 29 w 63"/>
                <a:gd name="T15" fmla="*/ 10 h 69"/>
                <a:gd name="T16" fmla="*/ 41 w 63"/>
                <a:gd name="T17" fmla="*/ 0 h 69"/>
                <a:gd name="T18" fmla="*/ 44 w 63"/>
                <a:gd name="T19" fmla="*/ 11 h 69"/>
                <a:gd name="T20" fmla="*/ 40 w 63"/>
                <a:gd name="T21" fmla="*/ 22 h 69"/>
                <a:gd name="T22" fmla="*/ 50 w 63"/>
                <a:gd name="T23" fmla="*/ 21 h 69"/>
                <a:gd name="T24" fmla="*/ 61 w 63"/>
                <a:gd name="T25" fmla="*/ 25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3" h="69">
                  <a:moveTo>
                    <a:pt x="61" y="25"/>
                  </a:moveTo>
                  <a:lnTo>
                    <a:pt x="63" y="40"/>
                  </a:lnTo>
                  <a:lnTo>
                    <a:pt x="51" y="57"/>
                  </a:lnTo>
                  <a:lnTo>
                    <a:pt x="22" y="69"/>
                  </a:lnTo>
                  <a:lnTo>
                    <a:pt x="0" y="66"/>
                  </a:lnTo>
                  <a:lnTo>
                    <a:pt x="14" y="45"/>
                  </a:lnTo>
                  <a:lnTo>
                    <a:pt x="7" y="25"/>
                  </a:lnTo>
                  <a:lnTo>
                    <a:pt x="29" y="10"/>
                  </a:lnTo>
                  <a:lnTo>
                    <a:pt x="41" y="0"/>
                  </a:lnTo>
                  <a:lnTo>
                    <a:pt x="44" y="11"/>
                  </a:lnTo>
                  <a:lnTo>
                    <a:pt x="40" y="22"/>
                  </a:lnTo>
                  <a:lnTo>
                    <a:pt x="50" y="21"/>
                  </a:lnTo>
                  <a:lnTo>
                    <a:pt x="61" y="2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66" name="Freeform 65"/>
            <p:cNvSpPr>
              <a:spLocks/>
            </p:cNvSpPr>
            <p:nvPr/>
          </p:nvSpPr>
          <p:spPr bwMode="auto">
            <a:xfrm>
              <a:off x="7845548" y="2895508"/>
              <a:ext cx="356736" cy="269390"/>
            </a:xfrm>
            <a:custGeom>
              <a:avLst/>
              <a:gdLst>
                <a:gd name="T0" fmla="*/ 190 w 377"/>
                <a:gd name="T1" fmla="*/ 48 h 303"/>
                <a:gd name="T2" fmla="*/ 211 w 377"/>
                <a:gd name="T3" fmla="*/ 37 h 303"/>
                <a:gd name="T4" fmla="*/ 231 w 377"/>
                <a:gd name="T5" fmla="*/ 35 h 303"/>
                <a:gd name="T6" fmla="*/ 266 w 377"/>
                <a:gd name="T7" fmla="*/ 48 h 303"/>
                <a:gd name="T8" fmla="*/ 302 w 377"/>
                <a:gd name="T9" fmla="*/ 67 h 303"/>
                <a:gd name="T10" fmla="*/ 306 w 377"/>
                <a:gd name="T11" fmla="*/ 110 h 303"/>
                <a:gd name="T12" fmla="*/ 312 w 377"/>
                <a:gd name="T13" fmla="*/ 128 h 303"/>
                <a:gd name="T14" fmla="*/ 315 w 377"/>
                <a:gd name="T15" fmla="*/ 156 h 303"/>
                <a:gd name="T16" fmla="*/ 333 w 377"/>
                <a:gd name="T17" fmla="*/ 173 h 303"/>
                <a:gd name="T18" fmla="*/ 324 w 377"/>
                <a:gd name="T19" fmla="*/ 205 h 303"/>
                <a:gd name="T20" fmla="*/ 343 w 377"/>
                <a:gd name="T21" fmla="*/ 228 h 303"/>
                <a:gd name="T22" fmla="*/ 365 w 377"/>
                <a:gd name="T23" fmla="*/ 256 h 303"/>
                <a:gd name="T24" fmla="*/ 377 w 377"/>
                <a:gd name="T25" fmla="*/ 268 h 303"/>
                <a:gd name="T26" fmla="*/ 349 w 377"/>
                <a:gd name="T27" fmla="*/ 303 h 303"/>
                <a:gd name="T28" fmla="*/ 295 w 377"/>
                <a:gd name="T29" fmla="*/ 292 h 303"/>
                <a:gd name="T30" fmla="*/ 264 w 377"/>
                <a:gd name="T31" fmla="*/ 264 h 303"/>
                <a:gd name="T32" fmla="*/ 241 w 377"/>
                <a:gd name="T33" fmla="*/ 264 h 303"/>
                <a:gd name="T34" fmla="*/ 202 w 377"/>
                <a:gd name="T35" fmla="*/ 268 h 303"/>
                <a:gd name="T36" fmla="*/ 164 w 377"/>
                <a:gd name="T37" fmla="*/ 246 h 303"/>
                <a:gd name="T38" fmla="*/ 133 w 377"/>
                <a:gd name="T39" fmla="*/ 198 h 303"/>
                <a:gd name="T40" fmla="*/ 112 w 377"/>
                <a:gd name="T41" fmla="*/ 195 h 303"/>
                <a:gd name="T42" fmla="*/ 96 w 377"/>
                <a:gd name="T43" fmla="*/ 192 h 303"/>
                <a:gd name="T44" fmla="*/ 88 w 377"/>
                <a:gd name="T45" fmla="*/ 181 h 303"/>
                <a:gd name="T46" fmla="*/ 78 w 377"/>
                <a:gd name="T47" fmla="*/ 150 h 303"/>
                <a:gd name="T48" fmla="*/ 40 w 377"/>
                <a:gd name="T49" fmla="*/ 119 h 303"/>
                <a:gd name="T50" fmla="*/ 49 w 377"/>
                <a:gd name="T51" fmla="*/ 96 h 303"/>
                <a:gd name="T52" fmla="*/ 34 w 377"/>
                <a:gd name="T53" fmla="*/ 77 h 303"/>
                <a:gd name="T54" fmla="*/ 7 w 377"/>
                <a:gd name="T55" fmla="*/ 36 h 303"/>
                <a:gd name="T56" fmla="*/ 0 w 377"/>
                <a:gd name="T57" fmla="*/ 6 h 303"/>
                <a:gd name="T58" fmla="*/ 15 w 377"/>
                <a:gd name="T59" fmla="*/ 8 h 303"/>
                <a:gd name="T60" fmla="*/ 37 w 377"/>
                <a:gd name="T61" fmla="*/ 20 h 303"/>
                <a:gd name="T62" fmla="*/ 60 w 377"/>
                <a:gd name="T63" fmla="*/ 5 h 303"/>
                <a:gd name="T64" fmla="*/ 73 w 377"/>
                <a:gd name="T65" fmla="*/ 9 h 303"/>
                <a:gd name="T66" fmla="*/ 81 w 377"/>
                <a:gd name="T67" fmla="*/ 30 h 303"/>
                <a:gd name="T68" fmla="*/ 93 w 377"/>
                <a:gd name="T69" fmla="*/ 44 h 303"/>
                <a:gd name="T70" fmla="*/ 124 w 377"/>
                <a:gd name="T71" fmla="*/ 59 h 303"/>
                <a:gd name="T72" fmla="*/ 175 w 377"/>
                <a:gd name="T73" fmla="*/ 57 h 3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377" h="303">
                  <a:moveTo>
                    <a:pt x="176" y="52"/>
                  </a:moveTo>
                  <a:lnTo>
                    <a:pt x="190" y="48"/>
                  </a:lnTo>
                  <a:lnTo>
                    <a:pt x="200" y="36"/>
                  </a:lnTo>
                  <a:lnTo>
                    <a:pt x="211" y="37"/>
                  </a:lnTo>
                  <a:lnTo>
                    <a:pt x="218" y="33"/>
                  </a:lnTo>
                  <a:lnTo>
                    <a:pt x="231" y="35"/>
                  </a:lnTo>
                  <a:lnTo>
                    <a:pt x="252" y="45"/>
                  </a:lnTo>
                  <a:lnTo>
                    <a:pt x="266" y="48"/>
                  </a:lnTo>
                  <a:lnTo>
                    <a:pt x="289" y="66"/>
                  </a:lnTo>
                  <a:lnTo>
                    <a:pt x="302" y="67"/>
                  </a:lnTo>
                  <a:lnTo>
                    <a:pt x="308" y="84"/>
                  </a:lnTo>
                  <a:lnTo>
                    <a:pt x="306" y="110"/>
                  </a:lnTo>
                  <a:lnTo>
                    <a:pt x="304" y="125"/>
                  </a:lnTo>
                  <a:lnTo>
                    <a:pt x="312" y="128"/>
                  </a:lnTo>
                  <a:lnTo>
                    <a:pt x="307" y="139"/>
                  </a:lnTo>
                  <a:lnTo>
                    <a:pt x="315" y="156"/>
                  </a:lnTo>
                  <a:lnTo>
                    <a:pt x="319" y="169"/>
                  </a:lnTo>
                  <a:lnTo>
                    <a:pt x="333" y="173"/>
                  </a:lnTo>
                  <a:lnTo>
                    <a:pt x="337" y="186"/>
                  </a:lnTo>
                  <a:lnTo>
                    <a:pt x="324" y="205"/>
                  </a:lnTo>
                  <a:lnTo>
                    <a:pt x="334" y="216"/>
                  </a:lnTo>
                  <a:lnTo>
                    <a:pt x="343" y="228"/>
                  </a:lnTo>
                  <a:lnTo>
                    <a:pt x="362" y="237"/>
                  </a:lnTo>
                  <a:lnTo>
                    <a:pt x="365" y="256"/>
                  </a:lnTo>
                  <a:lnTo>
                    <a:pt x="374" y="259"/>
                  </a:lnTo>
                  <a:lnTo>
                    <a:pt x="377" y="268"/>
                  </a:lnTo>
                  <a:lnTo>
                    <a:pt x="353" y="279"/>
                  </a:lnTo>
                  <a:lnTo>
                    <a:pt x="349" y="303"/>
                  </a:lnTo>
                  <a:lnTo>
                    <a:pt x="315" y="297"/>
                  </a:lnTo>
                  <a:lnTo>
                    <a:pt x="295" y="292"/>
                  </a:lnTo>
                  <a:lnTo>
                    <a:pt x="274" y="290"/>
                  </a:lnTo>
                  <a:lnTo>
                    <a:pt x="264" y="264"/>
                  </a:lnTo>
                  <a:lnTo>
                    <a:pt x="255" y="260"/>
                  </a:lnTo>
                  <a:lnTo>
                    <a:pt x="241" y="264"/>
                  </a:lnTo>
                  <a:lnTo>
                    <a:pt x="225" y="274"/>
                  </a:lnTo>
                  <a:lnTo>
                    <a:pt x="202" y="268"/>
                  </a:lnTo>
                  <a:lnTo>
                    <a:pt x="182" y="251"/>
                  </a:lnTo>
                  <a:lnTo>
                    <a:pt x="164" y="246"/>
                  </a:lnTo>
                  <a:lnTo>
                    <a:pt x="150" y="226"/>
                  </a:lnTo>
                  <a:lnTo>
                    <a:pt x="133" y="198"/>
                  </a:lnTo>
                  <a:lnTo>
                    <a:pt x="124" y="202"/>
                  </a:lnTo>
                  <a:lnTo>
                    <a:pt x="112" y="195"/>
                  </a:lnTo>
                  <a:lnTo>
                    <a:pt x="107" y="203"/>
                  </a:lnTo>
                  <a:lnTo>
                    <a:pt x="96" y="192"/>
                  </a:lnTo>
                  <a:lnTo>
                    <a:pt x="94" y="181"/>
                  </a:lnTo>
                  <a:lnTo>
                    <a:pt x="88" y="181"/>
                  </a:lnTo>
                  <a:lnTo>
                    <a:pt x="89" y="166"/>
                  </a:lnTo>
                  <a:lnTo>
                    <a:pt x="78" y="150"/>
                  </a:lnTo>
                  <a:lnTo>
                    <a:pt x="55" y="139"/>
                  </a:lnTo>
                  <a:lnTo>
                    <a:pt x="40" y="119"/>
                  </a:lnTo>
                  <a:lnTo>
                    <a:pt x="42" y="103"/>
                  </a:lnTo>
                  <a:lnTo>
                    <a:pt x="49" y="96"/>
                  </a:lnTo>
                  <a:lnTo>
                    <a:pt x="46" y="84"/>
                  </a:lnTo>
                  <a:lnTo>
                    <a:pt x="34" y="77"/>
                  </a:lnTo>
                  <a:lnTo>
                    <a:pt x="19" y="53"/>
                  </a:lnTo>
                  <a:lnTo>
                    <a:pt x="7" y="36"/>
                  </a:lnTo>
                  <a:lnTo>
                    <a:pt x="9" y="30"/>
                  </a:lnTo>
                  <a:lnTo>
                    <a:pt x="0" y="6"/>
                  </a:lnTo>
                  <a:lnTo>
                    <a:pt x="11" y="0"/>
                  </a:lnTo>
                  <a:lnTo>
                    <a:pt x="15" y="8"/>
                  </a:lnTo>
                  <a:lnTo>
                    <a:pt x="25" y="18"/>
                  </a:lnTo>
                  <a:lnTo>
                    <a:pt x="37" y="20"/>
                  </a:lnTo>
                  <a:lnTo>
                    <a:pt x="43" y="20"/>
                  </a:lnTo>
                  <a:lnTo>
                    <a:pt x="60" y="5"/>
                  </a:lnTo>
                  <a:lnTo>
                    <a:pt x="67" y="3"/>
                  </a:lnTo>
                  <a:lnTo>
                    <a:pt x="73" y="9"/>
                  </a:lnTo>
                  <a:lnTo>
                    <a:pt x="69" y="19"/>
                  </a:lnTo>
                  <a:lnTo>
                    <a:pt x="81" y="30"/>
                  </a:lnTo>
                  <a:lnTo>
                    <a:pt x="85" y="29"/>
                  </a:lnTo>
                  <a:lnTo>
                    <a:pt x="93" y="44"/>
                  </a:lnTo>
                  <a:lnTo>
                    <a:pt x="110" y="49"/>
                  </a:lnTo>
                  <a:lnTo>
                    <a:pt x="124" y="59"/>
                  </a:lnTo>
                  <a:lnTo>
                    <a:pt x="149" y="63"/>
                  </a:lnTo>
                  <a:lnTo>
                    <a:pt x="175" y="57"/>
                  </a:lnTo>
                  <a:lnTo>
                    <a:pt x="176" y="52"/>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67" name="Freeform 66"/>
            <p:cNvSpPr>
              <a:spLocks/>
            </p:cNvSpPr>
            <p:nvPr/>
          </p:nvSpPr>
          <p:spPr bwMode="auto">
            <a:xfrm>
              <a:off x="7776472" y="2938183"/>
              <a:ext cx="170325" cy="152920"/>
            </a:xfrm>
            <a:custGeom>
              <a:avLst/>
              <a:gdLst>
                <a:gd name="T0" fmla="*/ 107 w 180"/>
                <a:gd name="T1" fmla="*/ 29 h 172"/>
                <a:gd name="T2" fmla="*/ 119 w 180"/>
                <a:gd name="T3" fmla="*/ 36 h 172"/>
                <a:gd name="T4" fmla="*/ 122 w 180"/>
                <a:gd name="T5" fmla="*/ 48 h 172"/>
                <a:gd name="T6" fmla="*/ 115 w 180"/>
                <a:gd name="T7" fmla="*/ 55 h 172"/>
                <a:gd name="T8" fmla="*/ 113 w 180"/>
                <a:gd name="T9" fmla="*/ 71 h 172"/>
                <a:gd name="T10" fmla="*/ 128 w 180"/>
                <a:gd name="T11" fmla="*/ 91 h 172"/>
                <a:gd name="T12" fmla="*/ 151 w 180"/>
                <a:gd name="T13" fmla="*/ 102 h 172"/>
                <a:gd name="T14" fmla="*/ 162 w 180"/>
                <a:gd name="T15" fmla="*/ 118 h 172"/>
                <a:gd name="T16" fmla="*/ 161 w 180"/>
                <a:gd name="T17" fmla="*/ 133 h 172"/>
                <a:gd name="T18" fmla="*/ 167 w 180"/>
                <a:gd name="T19" fmla="*/ 133 h 172"/>
                <a:gd name="T20" fmla="*/ 169 w 180"/>
                <a:gd name="T21" fmla="*/ 144 h 172"/>
                <a:gd name="T22" fmla="*/ 180 w 180"/>
                <a:gd name="T23" fmla="*/ 155 h 172"/>
                <a:gd name="T24" fmla="*/ 169 w 180"/>
                <a:gd name="T25" fmla="*/ 154 h 172"/>
                <a:gd name="T26" fmla="*/ 157 w 180"/>
                <a:gd name="T27" fmla="*/ 152 h 172"/>
                <a:gd name="T28" fmla="*/ 147 w 180"/>
                <a:gd name="T29" fmla="*/ 172 h 172"/>
                <a:gd name="T30" fmla="*/ 114 w 180"/>
                <a:gd name="T31" fmla="*/ 170 h 172"/>
                <a:gd name="T32" fmla="*/ 59 w 180"/>
                <a:gd name="T33" fmla="*/ 129 h 172"/>
                <a:gd name="T34" fmla="*/ 31 w 180"/>
                <a:gd name="T35" fmla="*/ 114 h 172"/>
                <a:gd name="T36" fmla="*/ 10 w 180"/>
                <a:gd name="T37" fmla="*/ 109 h 172"/>
                <a:gd name="T38" fmla="*/ 0 w 180"/>
                <a:gd name="T39" fmla="*/ 83 h 172"/>
                <a:gd name="T40" fmla="*/ 35 w 180"/>
                <a:gd name="T41" fmla="*/ 62 h 172"/>
                <a:gd name="T42" fmla="*/ 38 w 180"/>
                <a:gd name="T43" fmla="*/ 37 h 172"/>
                <a:gd name="T44" fmla="*/ 35 w 180"/>
                <a:gd name="T45" fmla="*/ 22 h 172"/>
                <a:gd name="T46" fmla="*/ 43 w 180"/>
                <a:gd name="T47" fmla="*/ 17 h 172"/>
                <a:gd name="T48" fmla="*/ 50 w 180"/>
                <a:gd name="T49" fmla="*/ 4 h 172"/>
                <a:gd name="T50" fmla="*/ 57 w 180"/>
                <a:gd name="T51" fmla="*/ 0 h 172"/>
                <a:gd name="T52" fmla="*/ 78 w 180"/>
                <a:gd name="T53" fmla="*/ 3 h 172"/>
                <a:gd name="T54" fmla="*/ 84 w 180"/>
                <a:gd name="T55" fmla="*/ 8 h 172"/>
                <a:gd name="T56" fmla="*/ 92 w 180"/>
                <a:gd name="T57" fmla="*/ 5 h 172"/>
                <a:gd name="T58" fmla="*/ 107 w 180"/>
                <a:gd name="T59" fmla="*/ 29 h 1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80" h="172">
                  <a:moveTo>
                    <a:pt x="107" y="29"/>
                  </a:moveTo>
                  <a:lnTo>
                    <a:pt x="119" y="36"/>
                  </a:lnTo>
                  <a:lnTo>
                    <a:pt x="122" y="48"/>
                  </a:lnTo>
                  <a:lnTo>
                    <a:pt x="115" y="55"/>
                  </a:lnTo>
                  <a:lnTo>
                    <a:pt x="113" y="71"/>
                  </a:lnTo>
                  <a:lnTo>
                    <a:pt x="128" y="91"/>
                  </a:lnTo>
                  <a:lnTo>
                    <a:pt x="151" y="102"/>
                  </a:lnTo>
                  <a:lnTo>
                    <a:pt x="162" y="118"/>
                  </a:lnTo>
                  <a:lnTo>
                    <a:pt x="161" y="133"/>
                  </a:lnTo>
                  <a:lnTo>
                    <a:pt x="167" y="133"/>
                  </a:lnTo>
                  <a:lnTo>
                    <a:pt x="169" y="144"/>
                  </a:lnTo>
                  <a:lnTo>
                    <a:pt x="180" y="155"/>
                  </a:lnTo>
                  <a:lnTo>
                    <a:pt x="169" y="154"/>
                  </a:lnTo>
                  <a:lnTo>
                    <a:pt x="157" y="152"/>
                  </a:lnTo>
                  <a:lnTo>
                    <a:pt x="147" y="172"/>
                  </a:lnTo>
                  <a:lnTo>
                    <a:pt x="114" y="170"/>
                  </a:lnTo>
                  <a:lnTo>
                    <a:pt x="59" y="129"/>
                  </a:lnTo>
                  <a:lnTo>
                    <a:pt x="31" y="114"/>
                  </a:lnTo>
                  <a:lnTo>
                    <a:pt x="10" y="109"/>
                  </a:lnTo>
                  <a:lnTo>
                    <a:pt x="0" y="83"/>
                  </a:lnTo>
                  <a:lnTo>
                    <a:pt x="35" y="62"/>
                  </a:lnTo>
                  <a:lnTo>
                    <a:pt x="38" y="37"/>
                  </a:lnTo>
                  <a:lnTo>
                    <a:pt x="35" y="22"/>
                  </a:lnTo>
                  <a:lnTo>
                    <a:pt x="43" y="17"/>
                  </a:lnTo>
                  <a:lnTo>
                    <a:pt x="50" y="4"/>
                  </a:lnTo>
                  <a:lnTo>
                    <a:pt x="57" y="0"/>
                  </a:lnTo>
                  <a:lnTo>
                    <a:pt x="78" y="3"/>
                  </a:lnTo>
                  <a:lnTo>
                    <a:pt x="84" y="8"/>
                  </a:lnTo>
                  <a:lnTo>
                    <a:pt x="92" y="5"/>
                  </a:lnTo>
                  <a:lnTo>
                    <a:pt x="107" y="2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68" name="Freeform 67"/>
            <p:cNvSpPr>
              <a:spLocks/>
            </p:cNvSpPr>
            <p:nvPr/>
          </p:nvSpPr>
          <p:spPr bwMode="auto">
            <a:xfrm>
              <a:off x="7705503" y="3013754"/>
              <a:ext cx="22710" cy="70237"/>
            </a:xfrm>
            <a:custGeom>
              <a:avLst/>
              <a:gdLst>
                <a:gd name="T0" fmla="*/ 23 w 24"/>
                <a:gd name="T1" fmla="*/ 12 h 79"/>
                <a:gd name="T2" fmla="*/ 20 w 24"/>
                <a:gd name="T3" fmla="*/ 19 h 79"/>
                <a:gd name="T4" fmla="*/ 14 w 24"/>
                <a:gd name="T5" fmla="*/ 16 h 79"/>
                <a:gd name="T6" fmla="*/ 11 w 24"/>
                <a:gd name="T7" fmla="*/ 30 h 79"/>
                <a:gd name="T8" fmla="*/ 16 w 24"/>
                <a:gd name="T9" fmla="*/ 32 h 79"/>
                <a:gd name="T10" fmla="*/ 12 w 24"/>
                <a:gd name="T11" fmla="*/ 35 h 79"/>
                <a:gd name="T12" fmla="*/ 12 w 24"/>
                <a:gd name="T13" fmla="*/ 40 h 79"/>
                <a:gd name="T14" fmla="*/ 20 w 24"/>
                <a:gd name="T15" fmla="*/ 37 h 79"/>
                <a:gd name="T16" fmla="*/ 21 w 24"/>
                <a:gd name="T17" fmla="*/ 45 h 79"/>
                <a:gd name="T18" fmla="*/ 15 w 24"/>
                <a:gd name="T19" fmla="*/ 79 h 79"/>
                <a:gd name="T20" fmla="*/ 0 w 24"/>
                <a:gd name="T21" fmla="*/ 43 h 79"/>
                <a:gd name="T22" fmla="*/ 5 w 24"/>
                <a:gd name="T23" fmla="*/ 36 h 79"/>
                <a:gd name="T24" fmla="*/ 3 w 24"/>
                <a:gd name="T25" fmla="*/ 35 h 79"/>
                <a:gd name="T26" fmla="*/ 7 w 24"/>
                <a:gd name="T27" fmla="*/ 25 h 79"/>
                <a:gd name="T28" fmla="*/ 9 w 24"/>
                <a:gd name="T29" fmla="*/ 10 h 79"/>
                <a:gd name="T30" fmla="*/ 11 w 24"/>
                <a:gd name="T31" fmla="*/ 4 h 79"/>
                <a:gd name="T32" fmla="*/ 11 w 24"/>
                <a:gd name="T33" fmla="*/ 4 h 79"/>
                <a:gd name="T34" fmla="*/ 17 w 24"/>
                <a:gd name="T35" fmla="*/ 4 h 79"/>
                <a:gd name="T36" fmla="*/ 18 w 24"/>
                <a:gd name="T37" fmla="*/ 1 h 79"/>
                <a:gd name="T38" fmla="*/ 23 w 24"/>
                <a:gd name="T39" fmla="*/ 0 h 79"/>
                <a:gd name="T40" fmla="*/ 24 w 24"/>
                <a:gd name="T41" fmla="*/ 9 h 79"/>
                <a:gd name="T42" fmla="*/ 22 w 24"/>
                <a:gd name="T43" fmla="*/ 12 h 79"/>
                <a:gd name="T44" fmla="*/ 23 w 24"/>
                <a:gd name="T45" fmla="*/ 12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4" h="79">
                  <a:moveTo>
                    <a:pt x="23" y="12"/>
                  </a:moveTo>
                  <a:lnTo>
                    <a:pt x="20" y="19"/>
                  </a:lnTo>
                  <a:lnTo>
                    <a:pt x="14" y="16"/>
                  </a:lnTo>
                  <a:lnTo>
                    <a:pt x="11" y="30"/>
                  </a:lnTo>
                  <a:lnTo>
                    <a:pt x="16" y="32"/>
                  </a:lnTo>
                  <a:lnTo>
                    <a:pt x="12" y="35"/>
                  </a:lnTo>
                  <a:lnTo>
                    <a:pt x="12" y="40"/>
                  </a:lnTo>
                  <a:lnTo>
                    <a:pt x="20" y="37"/>
                  </a:lnTo>
                  <a:lnTo>
                    <a:pt x="21" y="45"/>
                  </a:lnTo>
                  <a:lnTo>
                    <a:pt x="15" y="79"/>
                  </a:lnTo>
                  <a:lnTo>
                    <a:pt x="0" y="43"/>
                  </a:lnTo>
                  <a:lnTo>
                    <a:pt x="5" y="36"/>
                  </a:lnTo>
                  <a:lnTo>
                    <a:pt x="3" y="35"/>
                  </a:lnTo>
                  <a:lnTo>
                    <a:pt x="7" y="25"/>
                  </a:lnTo>
                  <a:lnTo>
                    <a:pt x="9" y="10"/>
                  </a:lnTo>
                  <a:lnTo>
                    <a:pt x="11" y="4"/>
                  </a:lnTo>
                  <a:lnTo>
                    <a:pt x="11" y="4"/>
                  </a:lnTo>
                  <a:lnTo>
                    <a:pt x="17" y="4"/>
                  </a:lnTo>
                  <a:lnTo>
                    <a:pt x="18" y="1"/>
                  </a:lnTo>
                  <a:lnTo>
                    <a:pt x="23" y="0"/>
                  </a:lnTo>
                  <a:lnTo>
                    <a:pt x="24" y="9"/>
                  </a:lnTo>
                  <a:lnTo>
                    <a:pt x="22" y="12"/>
                  </a:lnTo>
                  <a:lnTo>
                    <a:pt x="23" y="12"/>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69" name="Freeform 68"/>
            <p:cNvSpPr>
              <a:spLocks/>
            </p:cNvSpPr>
            <p:nvPr/>
          </p:nvSpPr>
          <p:spPr bwMode="auto">
            <a:xfrm>
              <a:off x="7338359" y="2923069"/>
              <a:ext cx="49205" cy="29340"/>
            </a:xfrm>
            <a:custGeom>
              <a:avLst/>
              <a:gdLst>
                <a:gd name="T0" fmla="*/ 52 w 52"/>
                <a:gd name="T1" fmla="*/ 0 h 33"/>
                <a:gd name="T2" fmla="*/ 47 w 52"/>
                <a:gd name="T3" fmla="*/ 16 h 33"/>
                <a:gd name="T4" fmla="*/ 50 w 52"/>
                <a:gd name="T5" fmla="*/ 23 h 33"/>
                <a:gd name="T6" fmla="*/ 47 w 52"/>
                <a:gd name="T7" fmla="*/ 33 h 33"/>
                <a:gd name="T8" fmla="*/ 33 w 52"/>
                <a:gd name="T9" fmla="*/ 25 h 33"/>
                <a:gd name="T10" fmla="*/ 24 w 52"/>
                <a:gd name="T11" fmla="*/ 23 h 33"/>
                <a:gd name="T12" fmla="*/ 0 w 52"/>
                <a:gd name="T13" fmla="*/ 13 h 33"/>
                <a:gd name="T14" fmla="*/ 2 w 52"/>
                <a:gd name="T15" fmla="*/ 2 h 33"/>
                <a:gd name="T16" fmla="*/ 22 w 52"/>
                <a:gd name="T17" fmla="*/ 4 h 33"/>
                <a:gd name="T18" fmla="*/ 39 w 52"/>
                <a:gd name="T19" fmla="*/ 2 h 33"/>
                <a:gd name="T20" fmla="*/ 52 w 52"/>
                <a:gd name="T21" fmla="*/ 0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2" h="33">
                  <a:moveTo>
                    <a:pt x="52" y="0"/>
                  </a:moveTo>
                  <a:lnTo>
                    <a:pt x="47" y="16"/>
                  </a:lnTo>
                  <a:lnTo>
                    <a:pt x="50" y="23"/>
                  </a:lnTo>
                  <a:lnTo>
                    <a:pt x="47" y="33"/>
                  </a:lnTo>
                  <a:lnTo>
                    <a:pt x="33" y="25"/>
                  </a:lnTo>
                  <a:lnTo>
                    <a:pt x="24" y="23"/>
                  </a:lnTo>
                  <a:lnTo>
                    <a:pt x="0" y="13"/>
                  </a:lnTo>
                  <a:lnTo>
                    <a:pt x="2" y="2"/>
                  </a:lnTo>
                  <a:lnTo>
                    <a:pt x="22" y="4"/>
                  </a:lnTo>
                  <a:lnTo>
                    <a:pt x="39" y="2"/>
                  </a:lnTo>
                  <a:lnTo>
                    <a:pt x="52"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70" name="Freeform 69"/>
            <p:cNvSpPr>
              <a:spLocks/>
            </p:cNvSpPr>
            <p:nvPr/>
          </p:nvSpPr>
          <p:spPr bwMode="auto">
            <a:xfrm>
              <a:off x="7267391" y="2867946"/>
              <a:ext cx="26495" cy="42676"/>
            </a:xfrm>
            <a:custGeom>
              <a:avLst/>
              <a:gdLst>
                <a:gd name="T0" fmla="*/ 17 w 28"/>
                <a:gd name="T1" fmla="*/ 0 h 48"/>
                <a:gd name="T2" fmla="*/ 28 w 28"/>
                <a:gd name="T3" fmla="*/ 15 h 48"/>
                <a:gd name="T4" fmla="*/ 27 w 28"/>
                <a:gd name="T5" fmla="*/ 42 h 48"/>
                <a:gd name="T6" fmla="*/ 19 w 28"/>
                <a:gd name="T7" fmla="*/ 41 h 48"/>
                <a:gd name="T8" fmla="*/ 12 w 28"/>
                <a:gd name="T9" fmla="*/ 48 h 48"/>
                <a:gd name="T10" fmla="*/ 6 w 28"/>
                <a:gd name="T11" fmla="*/ 43 h 48"/>
                <a:gd name="T12" fmla="*/ 4 w 28"/>
                <a:gd name="T13" fmla="*/ 18 h 48"/>
                <a:gd name="T14" fmla="*/ 0 w 28"/>
                <a:gd name="T15" fmla="*/ 6 h 48"/>
                <a:gd name="T16" fmla="*/ 9 w 28"/>
                <a:gd name="T17" fmla="*/ 7 h 48"/>
                <a:gd name="T18" fmla="*/ 17 w 28"/>
                <a:gd name="T19"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8" h="48">
                  <a:moveTo>
                    <a:pt x="17" y="0"/>
                  </a:moveTo>
                  <a:lnTo>
                    <a:pt x="28" y="15"/>
                  </a:lnTo>
                  <a:lnTo>
                    <a:pt x="27" y="42"/>
                  </a:lnTo>
                  <a:lnTo>
                    <a:pt x="19" y="41"/>
                  </a:lnTo>
                  <a:lnTo>
                    <a:pt x="12" y="48"/>
                  </a:lnTo>
                  <a:lnTo>
                    <a:pt x="6" y="43"/>
                  </a:lnTo>
                  <a:lnTo>
                    <a:pt x="4" y="18"/>
                  </a:lnTo>
                  <a:lnTo>
                    <a:pt x="0" y="6"/>
                  </a:lnTo>
                  <a:lnTo>
                    <a:pt x="9" y="7"/>
                  </a:lnTo>
                  <a:lnTo>
                    <a:pt x="17"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71" name="Freeform 70"/>
            <p:cNvSpPr>
              <a:spLocks/>
            </p:cNvSpPr>
            <p:nvPr/>
          </p:nvSpPr>
          <p:spPr bwMode="auto">
            <a:xfrm>
              <a:off x="7242789" y="2761258"/>
              <a:ext cx="190196" cy="167146"/>
            </a:xfrm>
            <a:custGeom>
              <a:avLst/>
              <a:gdLst>
                <a:gd name="T0" fmla="*/ 114 w 201"/>
                <a:gd name="T1" fmla="*/ 12 h 188"/>
                <a:gd name="T2" fmla="*/ 117 w 201"/>
                <a:gd name="T3" fmla="*/ 31 h 188"/>
                <a:gd name="T4" fmla="*/ 91 w 201"/>
                <a:gd name="T5" fmla="*/ 35 h 188"/>
                <a:gd name="T6" fmla="*/ 91 w 201"/>
                <a:gd name="T7" fmla="*/ 51 h 188"/>
                <a:gd name="T8" fmla="*/ 113 w 201"/>
                <a:gd name="T9" fmla="*/ 72 h 188"/>
                <a:gd name="T10" fmla="*/ 142 w 201"/>
                <a:gd name="T11" fmla="*/ 105 h 188"/>
                <a:gd name="T12" fmla="*/ 160 w 201"/>
                <a:gd name="T13" fmla="*/ 110 h 188"/>
                <a:gd name="T14" fmla="*/ 171 w 201"/>
                <a:gd name="T15" fmla="*/ 121 h 188"/>
                <a:gd name="T16" fmla="*/ 199 w 201"/>
                <a:gd name="T17" fmla="*/ 138 h 188"/>
                <a:gd name="T18" fmla="*/ 198 w 201"/>
                <a:gd name="T19" fmla="*/ 149 h 188"/>
                <a:gd name="T20" fmla="*/ 173 w 201"/>
                <a:gd name="T21" fmla="*/ 136 h 188"/>
                <a:gd name="T22" fmla="*/ 180 w 201"/>
                <a:gd name="T23" fmla="*/ 157 h 188"/>
                <a:gd name="T24" fmla="*/ 172 w 201"/>
                <a:gd name="T25" fmla="*/ 169 h 188"/>
                <a:gd name="T26" fmla="*/ 156 w 201"/>
                <a:gd name="T27" fmla="*/ 188 h 188"/>
                <a:gd name="T28" fmla="*/ 159 w 201"/>
                <a:gd name="T29" fmla="*/ 171 h 188"/>
                <a:gd name="T30" fmla="*/ 155 w 201"/>
                <a:gd name="T31" fmla="*/ 155 h 188"/>
                <a:gd name="T32" fmla="*/ 142 w 201"/>
                <a:gd name="T33" fmla="*/ 142 h 188"/>
                <a:gd name="T34" fmla="*/ 125 w 201"/>
                <a:gd name="T35" fmla="*/ 129 h 188"/>
                <a:gd name="T36" fmla="*/ 105 w 201"/>
                <a:gd name="T37" fmla="*/ 120 h 188"/>
                <a:gd name="T38" fmla="*/ 76 w 201"/>
                <a:gd name="T39" fmla="*/ 97 h 188"/>
                <a:gd name="T40" fmla="*/ 58 w 201"/>
                <a:gd name="T41" fmla="*/ 65 h 188"/>
                <a:gd name="T42" fmla="*/ 35 w 201"/>
                <a:gd name="T43" fmla="*/ 56 h 188"/>
                <a:gd name="T44" fmla="*/ 19 w 201"/>
                <a:gd name="T45" fmla="*/ 68 h 188"/>
                <a:gd name="T46" fmla="*/ 13 w 201"/>
                <a:gd name="T47" fmla="*/ 61 h 188"/>
                <a:gd name="T48" fmla="*/ 0 w 201"/>
                <a:gd name="T49" fmla="*/ 42 h 188"/>
                <a:gd name="T50" fmla="*/ 0 w 201"/>
                <a:gd name="T51" fmla="*/ 28 h 188"/>
                <a:gd name="T52" fmla="*/ 8 w 201"/>
                <a:gd name="T53" fmla="*/ 27 h 188"/>
                <a:gd name="T54" fmla="*/ 25 w 201"/>
                <a:gd name="T55" fmla="*/ 19 h 188"/>
                <a:gd name="T56" fmla="*/ 35 w 201"/>
                <a:gd name="T57" fmla="*/ 22 h 188"/>
                <a:gd name="T58" fmla="*/ 51 w 201"/>
                <a:gd name="T59" fmla="*/ 16 h 188"/>
                <a:gd name="T60" fmla="*/ 58 w 201"/>
                <a:gd name="T61" fmla="*/ 4 h 188"/>
                <a:gd name="T62" fmla="*/ 70 w 201"/>
                <a:gd name="T63" fmla="*/ 3 h 188"/>
                <a:gd name="T64" fmla="*/ 90 w 201"/>
                <a:gd name="T65" fmla="*/ 7 h 1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01" h="188">
                  <a:moveTo>
                    <a:pt x="90" y="7"/>
                  </a:moveTo>
                  <a:lnTo>
                    <a:pt x="114" y="12"/>
                  </a:lnTo>
                  <a:lnTo>
                    <a:pt x="113" y="22"/>
                  </a:lnTo>
                  <a:lnTo>
                    <a:pt x="117" y="31"/>
                  </a:lnTo>
                  <a:lnTo>
                    <a:pt x="104" y="28"/>
                  </a:lnTo>
                  <a:lnTo>
                    <a:pt x="91" y="35"/>
                  </a:lnTo>
                  <a:lnTo>
                    <a:pt x="93" y="45"/>
                  </a:lnTo>
                  <a:lnTo>
                    <a:pt x="91" y="51"/>
                  </a:lnTo>
                  <a:lnTo>
                    <a:pt x="97" y="61"/>
                  </a:lnTo>
                  <a:lnTo>
                    <a:pt x="113" y="72"/>
                  </a:lnTo>
                  <a:lnTo>
                    <a:pt x="122" y="89"/>
                  </a:lnTo>
                  <a:lnTo>
                    <a:pt x="142" y="105"/>
                  </a:lnTo>
                  <a:lnTo>
                    <a:pt x="155" y="105"/>
                  </a:lnTo>
                  <a:lnTo>
                    <a:pt x="160" y="110"/>
                  </a:lnTo>
                  <a:lnTo>
                    <a:pt x="155" y="114"/>
                  </a:lnTo>
                  <a:lnTo>
                    <a:pt x="171" y="121"/>
                  </a:lnTo>
                  <a:lnTo>
                    <a:pt x="183" y="127"/>
                  </a:lnTo>
                  <a:lnTo>
                    <a:pt x="199" y="138"/>
                  </a:lnTo>
                  <a:lnTo>
                    <a:pt x="201" y="142"/>
                  </a:lnTo>
                  <a:lnTo>
                    <a:pt x="198" y="149"/>
                  </a:lnTo>
                  <a:lnTo>
                    <a:pt x="188" y="140"/>
                  </a:lnTo>
                  <a:lnTo>
                    <a:pt x="173" y="136"/>
                  </a:lnTo>
                  <a:lnTo>
                    <a:pt x="167" y="150"/>
                  </a:lnTo>
                  <a:lnTo>
                    <a:pt x="180" y="157"/>
                  </a:lnTo>
                  <a:lnTo>
                    <a:pt x="179" y="168"/>
                  </a:lnTo>
                  <a:lnTo>
                    <a:pt x="172" y="169"/>
                  </a:lnTo>
                  <a:lnTo>
                    <a:pt x="163" y="187"/>
                  </a:lnTo>
                  <a:lnTo>
                    <a:pt x="156" y="188"/>
                  </a:lnTo>
                  <a:lnTo>
                    <a:pt x="156" y="182"/>
                  </a:lnTo>
                  <a:lnTo>
                    <a:pt x="159" y="171"/>
                  </a:lnTo>
                  <a:lnTo>
                    <a:pt x="162" y="167"/>
                  </a:lnTo>
                  <a:lnTo>
                    <a:pt x="155" y="155"/>
                  </a:lnTo>
                  <a:lnTo>
                    <a:pt x="149" y="144"/>
                  </a:lnTo>
                  <a:lnTo>
                    <a:pt x="142" y="142"/>
                  </a:lnTo>
                  <a:lnTo>
                    <a:pt x="136" y="133"/>
                  </a:lnTo>
                  <a:lnTo>
                    <a:pt x="125" y="129"/>
                  </a:lnTo>
                  <a:lnTo>
                    <a:pt x="118" y="121"/>
                  </a:lnTo>
                  <a:lnTo>
                    <a:pt x="105" y="120"/>
                  </a:lnTo>
                  <a:lnTo>
                    <a:pt x="91" y="110"/>
                  </a:lnTo>
                  <a:lnTo>
                    <a:pt x="76" y="97"/>
                  </a:lnTo>
                  <a:lnTo>
                    <a:pt x="64" y="85"/>
                  </a:lnTo>
                  <a:lnTo>
                    <a:pt x="58" y="65"/>
                  </a:lnTo>
                  <a:lnTo>
                    <a:pt x="49" y="63"/>
                  </a:lnTo>
                  <a:lnTo>
                    <a:pt x="35" y="56"/>
                  </a:lnTo>
                  <a:lnTo>
                    <a:pt x="28" y="58"/>
                  </a:lnTo>
                  <a:lnTo>
                    <a:pt x="19" y="68"/>
                  </a:lnTo>
                  <a:lnTo>
                    <a:pt x="12" y="69"/>
                  </a:lnTo>
                  <a:lnTo>
                    <a:pt x="13" y="61"/>
                  </a:lnTo>
                  <a:lnTo>
                    <a:pt x="4" y="58"/>
                  </a:lnTo>
                  <a:lnTo>
                    <a:pt x="0" y="42"/>
                  </a:lnTo>
                  <a:lnTo>
                    <a:pt x="5" y="36"/>
                  </a:lnTo>
                  <a:lnTo>
                    <a:pt x="0" y="28"/>
                  </a:lnTo>
                  <a:lnTo>
                    <a:pt x="0" y="23"/>
                  </a:lnTo>
                  <a:lnTo>
                    <a:pt x="8" y="27"/>
                  </a:lnTo>
                  <a:lnTo>
                    <a:pt x="16" y="26"/>
                  </a:lnTo>
                  <a:lnTo>
                    <a:pt x="25" y="19"/>
                  </a:lnTo>
                  <a:lnTo>
                    <a:pt x="27" y="22"/>
                  </a:lnTo>
                  <a:lnTo>
                    <a:pt x="35" y="22"/>
                  </a:lnTo>
                  <a:lnTo>
                    <a:pt x="38" y="13"/>
                  </a:lnTo>
                  <a:lnTo>
                    <a:pt x="51" y="16"/>
                  </a:lnTo>
                  <a:lnTo>
                    <a:pt x="58" y="12"/>
                  </a:lnTo>
                  <a:lnTo>
                    <a:pt x="58" y="4"/>
                  </a:lnTo>
                  <a:lnTo>
                    <a:pt x="68" y="7"/>
                  </a:lnTo>
                  <a:lnTo>
                    <a:pt x="70" y="3"/>
                  </a:lnTo>
                  <a:lnTo>
                    <a:pt x="86" y="0"/>
                  </a:lnTo>
                  <a:lnTo>
                    <a:pt x="90" y="7"/>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72" name="Freeform 71"/>
            <p:cNvSpPr>
              <a:spLocks/>
            </p:cNvSpPr>
            <p:nvPr/>
          </p:nvSpPr>
          <p:spPr bwMode="auto">
            <a:xfrm>
              <a:off x="7719697" y="3011976"/>
              <a:ext cx="66237" cy="77350"/>
            </a:xfrm>
            <a:custGeom>
              <a:avLst/>
              <a:gdLst>
                <a:gd name="T0" fmla="*/ 5 w 70"/>
                <a:gd name="T1" fmla="*/ 21 h 87"/>
                <a:gd name="T2" fmla="*/ 8 w 70"/>
                <a:gd name="T3" fmla="*/ 14 h 87"/>
                <a:gd name="T4" fmla="*/ 28 w 70"/>
                <a:gd name="T5" fmla="*/ 22 h 87"/>
                <a:gd name="T6" fmla="*/ 60 w 70"/>
                <a:gd name="T7" fmla="*/ 0 h 87"/>
                <a:gd name="T8" fmla="*/ 70 w 70"/>
                <a:gd name="T9" fmla="*/ 26 h 87"/>
                <a:gd name="T10" fmla="*/ 67 w 70"/>
                <a:gd name="T11" fmla="*/ 29 h 87"/>
                <a:gd name="T12" fmla="*/ 33 w 70"/>
                <a:gd name="T13" fmla="*/ 39 h 87"/>
                <a:gd name="T14" fmla="*/ 52 w 70"/>
                <a:gd name="T15" fmla="*/ 60 h 87"/>
                <a:gd name="T16" fmla="*/ 47 w 70"/>
                <a:gd name="T17" fmla="*/ 63 h 87"/>
                <a:gd name="T18" fmla="*/ 45 w 70"/>
                <a:gd name="T19" fmla="*/ 70 h 87"/>
                <a:gd name="T20" fmla="*/ 32 w 70"/>
                <a:gd name="T21" fmla="*/ 73 h 87"/>
                <a:gd name="T22" fmla="*/ 28 w 70"/>
                <a:gd name="T23" fmla="*/ 81 h 87"/>
                <a:gd name="T24" fmla="*/ 21 w 70"/>
                <a:gd name="T25" fmla="*/ 87 h 87"/>
                <a:gd name="T26" fmla="*/ 1 w 70"/>
                <a:gd name="T27" fmla="*/ 84 h 87"/>
                <a:gd name="T28" fmla="*/ 0 w 70"/>
                <a:gd name="T29" fmla="*/ 81 h 87"/>
                <a:gd name="T30" fmla="*/ 6 w 70"/>
                <a:gd name="T31" fmla="*/ 47 h 87"/>
                <a:gd name="T32" fmla="*/ 5 w 70"/>
                <a:gd name="T33" fmla="*/ 39 h 87"/>
                <a:gd name="T34" fmla="*/ 7 w 70"/>
                <a:gd name="T35" fmla="*/ 33 h 87"/>
                <a:gd name="T36" fmla="*/ 5 w 70"/>
                <a:gd name="T37" fmla="*/ 21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70" h="87">
                  <a:moveTo>
                    <a:pt x="5" y="21"/>
                  </a:moveTo>
                  <a:lnTo>
                    <a:pt x="8" y="14"/>
                  </a:lnTo>
                  <a:lnTo>
                    <a:pt x="28" y="22"/>
                  </a:lnTo>
                  <a:lnTo>
                    <a:pt x="60" y="0"/>
                  </a:lnTo>
                  <a:lnTo>
                    <a:pt x="70" y="26"/>
                  </a:lnTo>
                  <a:lnTo>
                    <a:pt x="67" y="29"/>
                  </a:lnTo>
                  <a:lnTo>
                    <a:pt x="33" y="39"/>
                  </a:lnTo>
                  <a:lnTo>
                    <a:pt x="52" y="60"/>
                  </a:lnTo>
                  <a:lnTo>
                    <a:pt x="47" y="63"/>
                  </a:lnTo>
                  <a:lnTo>
                    <a:pt x="45" y="70"/>
                  </a:lnTo>
                  <a:lnTo>
                    <a:pt x="32" y="73"/>
                  </a:lnTo>
                  <a:lnTo>
                    <a:pt x="28" y="81"/>
                  </a:lnTo>
                  <a:lnTo>
                    <a:pt x="21" y="87"/>
                  </a:lnTo>
                  <a:lnTo>
                    <a:pt x="1" y="84"/>
                  </a:lnTo>
                  <a:lnTo>
                    <a:pt x="0" y="81"/>
                  </a:lnTo>
                  <a:lnTo>
                    <a:pt x="6" y="47"/>
                  </a:lnTo>
                  <a:lnTo>
                    <a:pt x="5" y="39"/>
                  </a:lnTo>
                  <a:lnTo>
                    <a:pt x="7" y="33"/>
                  </a:lnTo>
                  <a:lnTo>
                    <a:pt x="5" y="21"/>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73" name="Freeform 72"/>
            <p:cNvSpPr>
              <a:spLocks/>
            </p:cNvSpPr>
            <p:nvPr/>
          </p:nvSpPr>
          <p:spPr bwMode="auto">
            <a:xfrm>
              <a:off x="7726320" y="3526750"/>
              <a:ext cx="138152" cy="188484"/>
            </a:xfrm>
            <a:custGeom>
              <a:avLst/>
              <a:gdLst>
                <a:gd name="T0" fmla="*/ 131 w 146"/>
                <a:gd name="T1" fmla="*/ 132 h 212"/>
                <a:gd name="T2" fmla="*/ 141 w 146"/>
                <a:gd name="T3" fmla="*/ 149 h 212"/>
                <a:gd name="T4" fmla="*/ 128 w 146"/>
                <a:gd name="T5" fmla="*/ 158 h 212"/>
                <a:gd name="T6" fmla="*/ 124 w 146"/>
                <a:gd name="T7" fmla="*/ 166 h 212"/>
                <a:gd name="T8" fmla="*/ 117 w 146"/>
                <a:gd name="T9" fmla="*/ 168 h 212"/>
                <a:gd name="T10" fmla="*/ 114 w 146"/>
                <a:gd name="T11" fmla="*/ 183 h 212"/>
                <a:gd name="T12" fmla="*/ 108 w 146"/>
                <a:gd name="T13" fmla="*/ 191 h 212"/>
                <a:gd name="T14" fmla="*/ 104 w 146"/>
                <a:gd name="T15" fmla="*/ 205 h 212"/>
                <a:gd name="T16" fmla="*/ 97 w 146"/>
                <a:gd name="T17" fmla="*/ 212 h 212"/>
                <a:gd name="T18" fmla="*/ 71 w 146"/>
                <a:gd name="T19" fmla="*/ 191 h 212"/>
                <a:gd name="T20" fmla="*/ 70 w 146"/>
                <a:gd name="T21" fmla="*/ 179 h 212"/>
                <a:gd name="T22" fmla="*/ 3 w 146"/>
                <a:gd name="T23" fmla="*/ 136 h 212"/>
                <a:gd name="T24" fmla="*/ 0 w 146"/>
                <a:gd name="T25" fmla="*/ 134 h 212"/>
                <a:gd name="T26" fmla="*/ 0 w 146"/>
                <a:gd name="T27" fmla="*/ 112 h 212"/>
                <a:gd name="T28" fmla="*/ 5 w 146"/>
                <a:gd name="T29" fmla="*/ 104 h 212"/>
                <a:gd name="T30" fmla="*/ 14 w 146"/>
                <a:gd name="T31" fmla="*/ 90 h 212"/>
                <a:gd name="T32" fmla="*/ 21 w 146"/>
                <a:gd name="T33" fmla="*/ 75 h 212"/>
                <a:gd name="T34" fmla="*/ 13 w 146"/>
                <a:gd name="T35" fmla="*/ 51 h 212"/>
                <a:gd name="T36" fmla="*/ 11 w 146"/>
                <a:gd name="T37" fmla="*/ 41 h 212"/>
                <a:gd name="T38" fmla="*/ 2 w 146"/>
                <a:gd name="T39" fmla="*/ 26 h 212"/>
                <a:gd name="T40" fmla="*/ 13 w 146"/>
                <a:gd name="T41" fmla="*/ 14 h 212"/>
                <a:gd name="T42" fmla="*/ 25 w 146"/>
                <a:gd name="T43" fmla="*/ 0 h 212"/>
                <a:gd name="T44" fmla="*/ 35 w 146"/>
                <a:gd name="T45" fmla="*/ 4 h 212"/>
                <a:gd name="T46" fmla="*/ 35 w 146"/>
                <a:gd name="T47" fmla="*/ 15 h 212"/>
                <a:gd name="T48" fmla="*/ 41 w 146"/>
                <a:gd name="T49" fmla="*/ 22 h 212"/>
                <a:gd name="T50" fmla="*/ 54 w 146"/>
                <a:gd name="T51" fmla="*/ 22 h 212"/>
                <a:gd name="T52" fmla="*/ 77 w 146"/>
                <a:gd name="T53" fmla="*/ 40 h 212"/>
                <a:gd name="T54" fmla="*/ 83 w 146"/>
                <a:gd name="T55" fmla="*/ 40 h 212"/>
                <a:gd name="T56" fmla="*/ 88 w 146"/>
                <a:gd name="T57" fmla="*/ 39 h 212"/>
                <a:gd name="T58" fmla="*/ 92 w 146"/>
                <a:gd name="T59" fmla="*/ 42 h 212"/>
                <a:gd name="T60" fmla="*/ 104 w 146"/>
                <a:gd name="T61" fmla="*/ 43 h 212"/>
                <a:gd name="T62" fmla="*/ 109 w 146"/>
                <a:gd name="T63" fmla="*/ 35 h 212"/>
                <a:gd name="T64" fmla="*/ 126 w 146"/>
                <a:gd name="T65" fmla="*/ 26 h 212"/>
                <a:gd name="T66" fmla="*/ 133 w 146"/>
                <a:gd name="T67" fmla="*/ 33 h 212"/>
                <a:gd name="T68" fmla="*/ 146 w 146"/>
                <a:gd name="T69" fmla="*/ 33 h 212"/>
                <a:gd name="T70" fmla="*/ 130 w 146"/>
                <a:gd name="T71" fmla="*/ 56 h 212"/>
                <a:gd name="T72" fmla="*/ 131 w 146"/>
                <a:gd name="T73" fmla="*/ 132 h 2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46" h="212">
                  <a:moveTo>
                    <a:pt x="131" y="132"/>
                  </a:moveTo>
                  <a:lnTo>
                    <a:pt x="141" y="149"/>
                  </a:lnTo>
                  <a:lnTo>
                    <a:pt x="128" y="158"/>
                  </a:lnTo>
                  <a:lnTo>
                    <a:pt x="124" y="166"/>
                  </a:lnTo>
                  <a:lnTo>
                    <a:pt x="117" y="168"/>
                  </a:lnTo>
                  <a:lnTo>
                    <a:pt x="114" y="183"/>
                  </a:lnTo>
                  <a:lnTo>
                    <a:pt x="108" y="191"/>
                  </a:lnTo>
                  <a:lnTo>
                    <a:pt x="104" y="205"/>
                  </a:lnTo>
                  <a:lnTo>
                    <a:pt x="97" y="212"/>
                  </a:lnTo>
                  <a:lnTo>
                    <a:pt x="71" y="191"/>
                  </a:lnTo>
                  <a:lnTo>
                    <a:pt x="70" y="179"/>
                  </a:lnTo>
                  <a:lnTo>
                    <a:pt x="3" y="136"/>
                  </a:lnTo>
                  <a:lnTo>
                    <a:pt x="0" y="134"/>
                  </a:lnTo>
                  <a:lnTo>
                    <a:pt x="0" y="112"/>
                  </a:lnTo>
                  <a:lnTo>
                    <a:pt x="5" y="104"/>
                  </a:lnTo>
                  <a:lnTo>
                    <a:pt x="14" y="90"/>
                  </a:lnTo>
                  <a:lnTo>
                    <a:pt x="21" y="75"/>
                  </a:lnTo>
                  <a:lnTo>
                    <a:pt x="13" y="51"/>
                  </a:lnTo>
                  <a:lnTo>
                    <a:pt x="11" y="41"/>
                  </a:lnTo>
                  <a:lnTo>
                    <a:pt x="2" y="26"/>
                  </a:lnTo>
                  <a:lnTo>
                    <a:pt x="13" y="14"/>
                  </a:lnTo>
                  <a:lnTo>
                    <a:pt x="25" y="0"/>
                  </a:lnTo>
                  <a:lnTo>
                    <a:pt x="35" y="4"/>
                  </a:lnTo>
                  <a:lnTo>
                    <a:pt x="35" y="15"/>
                  </a:lnTo>
                  <a:lnTo>
                    <a:pt x="41" y="22"/>
                  </a:lnTo>
                  <a:lnTo>
                    <a:pt x="54" y="22"/>
                  </a:lnTo>
                  <a:lnTo>
                    <a:pt x="77" y="40"/>
                  </a:lnTo>
                  <a:lnTo>
                    <a:pt x="83" y="40"/>
                  </a:lnTo>
                  <a:lnTo>
                    <a:pt x="88" y="39"/>
                  </a:lnTo>
                  <a:lnTo>
                    <a:pt x="92" y="42"/>
                  </a:lnTo>
                  <a:lnTo>
                    <a:pt x="104" y="43"/>
                  </a:lnTo>
                  <a:lnTo>
                    <a:pt x="109" y="35"/>
                  </a:lnTo>
                  <a:lnTo>
                    <a:pt x="126" y="26"/>
                  </a:lnTo>
                  <a:lnTo>
                    <a:pt x="133" y="33"/>
                  </a:lnTo>
                  <a:lnTo>
                    <a:pt x="146" y="33"/>
                  </a:lnTo>
                  <a:lnTo>
                    <a:pt x="130" y="56"/>
                  </a:lnTo>
                  <a:lnTo>
                    <a:pt x="131" y="132"/>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74" name="Freeform 73"/>
            <p:cNvSpPr>
              <a:spLocks/>
            </p:cNvSpPr>
            <p:nvPr/>
          </p:nvSpPr>
          <p:spPr bwMode="auto">
            <a:xfrm>
              <a:off x="7454748" y="2830605"/>
              <a:ext cx="26495" cy="25783"/>
            </a:xfrm>
            <a:custGeom>
              <a:avLst/>
              <a:gdLst>
                <a:gd name="T0" fmla="*/ 12 w 28"/>
                <a:gd name="T1" fmla="*/ 25 h 29"/>
                <a:gd name="T2" fmla="*/ 12 w 28"/>
                <a:gd name="T3" fmla="*/ 29 h 29"/>
                <a:gd name="T4" fmla="*/ 10 w 28"/>
                <a:gd name="T5" fmla="*/ 29 h 29"/>
                <a:gd name="T6" fmla="*/ 8 w 28"/>
                <a:gd name="T7" fmla="*/ 22 h 29"/>
                <a:gd name="T8" fmla="*/ 4 w 28"/>
                <a:gd name="T9" fmla="*/ 20 h 29"/>
                <a:gd name="T10" fmla="*/ 0 w 28"/>
                <a:gd name="T11" fmla="*/ 14 h 29"/>
                <a:gd name="T12" fmla="*/ 2 w 28"/>
                <a:gd name="T13" fmla="*/ 9 h 29"/>
                <a:gd name="T14" fmla="*/ 6 w 28"/>
                <a:gd name="T15" fmla="*/ 8 h 29"/>
                <a:gd name="T16" fmla="*/ 8 w 28"/>
                <a:gd name="T17" fmla="*/ 1 h 29"/>
                <a:gd name="T18" fmla="*/ 11 w 28"/>
                <a:gd name="T19" fmla="*/ 0 h 29"/>
                <a:gd name="T20" fmla="*/ 13 w 28"/>
                <a:gd name="T21" fmla="*/ 3 h 29"/>
                <a:gd name="T22" fmla="*/ 17 w 28"/>
                <a:gd name="T23" fmla="*/ 4 h 29"/>
                <a:gd name="T24" fmla="*/ 19 w 28"/>
                <a:gd name="T25" fmla="*/ 7 h 29"/>
                <a:gd name="T26" fmla="*/ 22 w 28"/>
                <a:gd name="T27" fmla="*/ 8 h 29"/>
                <a:gd name="T28" fmla="*/ 26 w 28"/>
                <a:gd name="T29" fmla="*/ 12 h 29"/>
                <a:gd name="T30" fmla="*/ 28 w 28"/>
                <a:gd name="T31" fmla="*/ 12 h 29"/>
                <a:gd name="T32" fmla="*/ 27 w 28"/>
                <a:gd name="T33" fmla="*/ 17 h 29"/>
                <a:gd name="T34" fmla="*/ 25 w 28"/>
                <a:gd name="T35" fmla="*/ 20 h 29"/>
                <a:gd name="T36" fmla="*/ 25 w 28"/>
                <a:gd name="T37" fmla="*/ 21 h 29"/>
                <a:gd name="T38" fmla="*/ 22 w 28"/>
                <a:gd name="T39" fmla="*/ 22 h 29"/>
                <a:gd name="T40" fmla="*/ 12 w 28"/>
                <a:gd name="T41" fmla="*/ 25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8" h="29">
                  <a:moveTo>
                    <a:pt x="12" y="25"/>
                  </a:moveTo>
                  <a:lnTo>
                    <a:pt x="12" y="29"/>
                  </a:lnTo>
                  <a:lnTo>
                    <a:pt x="10" y="29"/>
                  </a:lnTo>
                  <a:lnTo>
                    <a:pt x="8" y="22"/>
                  </a:lnTo>
                  <a:lnTo>
                    <a:pt x="4" y="20"/>
                  </a:lnTo>
                  <a:lnTo>
                    <a:pt x="0" y="14"/>
                  </a:lnTo>
                  <a:lnTo>
                    <a:pt x="2" y="9"/>
                  </a:lnTo>
                  <a:lnTo>
                    <a:pt x="6" y="8"/>
                  </a:lnTo>
                  <a:lnTo>
                    <a:pt x="8" y="1"/>
                  </a:lnTo>
                  <a:lnTo>
                    <a:pt x="11" y="0"/>
                  </a:lnTo>
                  <a:lnTo>
                    <a:pt x="13" y="3"/>
                  </a:lnTo>
                  <a:lnTo>
                    <a:pt x="17" y="4"/>
                  </a:lnTo>
                  <a:lnTo>
                    <a:pt x="19" y="7"/>
                  </a:lnTo>
                  <a:lnTo>
                    <a:pt x="22" y="8"/>
                  </a:lnTo>
                  <a:lnTo>
                    <a:pt x="26" y="12"/>
                  </a:lnTo>
                  <a:lnTo>
                    <a:pt x="28" y="12"/>
                  </a:lnTo>
                  <a:lnTo>
                    <a:pt x="27" y="17"/>
                  </a:lnTo>
                  <a:lnTo>
                    <a:pt x="25" y="20"/>
                  </a:lnTo>
                  <a:lnTo>
                    <a:pt x="25" y="21"/>
                  </a:lnTo>
                  <a:lnTo>
                    <a:pt x="22" y="22"/>
                  </a:lnTo>
                  <a:lnTo>
                    <a:pt x="12" y="2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75" name="Freeform 74"/>
            <p:cNvSpPr>
              <a:spLocks/>
            </p:cNvSpPr>
            <p:nvPr/>
          </p:nvSpPr>
          <p:spPr bwMode="auto">
            <a:xfrm>
              <a:off x="7915570" y="3073323"/>
              <a:ext cx="32172" cy="28450"/>
            </a:xfrm>
            <a:custGeom>
              <a:avLst/>
              <a:gdLst>
                <a:gd name="T0" fmla="*/ 22 w 34"/>
                <a:gd name="T1" fmla="*/ 2 h 32"/>
                <a:gd name="T2" fmla="*/ 27 w 34"/>
                <a:gd name="T3" fmla="*/ 11 h 32"/>
                <a:gd name="T4" fmla="*/ 26 w 34"/>
                <a:gd name="T5" fmla="*/ 16 h 32"/>
                <a:gd name="T6" fmla="*/ 34 w 34"/>
                <a:gd name="T7" fmla="*/ 31 h 32"/>
                <a:gd name="T8" fmla="*/ 21 w 34"/>
                <a:gd name="T9" fmla="*/ 32 h 32"/>
                <a:gd name="T10" fmla="*/ 16 w 34"/>
                <a:gd name="T11" fmla="*/ 22 h 32"/>
                <a:gd name="T12" fmla="*/ 0 w 34"/>
                <a:gd name="T13" fmla="*/ 20 h 32"/>
                <a:gd name="T14" fmla="*/ 10 w 34"/>
                <a:gd name="T15" fmla="*/ 0 h 32"/>
                <a:gd name="T16" fmla="*/ 22 w 34"/>
                <a:gd name="T17" fmla="*/ 2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4" h="32">
                  <a:moveTo>
                    <a:pt x="22" y="2"/>
                  </a:moveTo>
                  <a:lnTo>
                    <a:pt x="27" y="11"/>
                  </a:lnTo>
                  <a:lnTo>
                    <a:pt x="26" y="16"/>
                  </a:lnTo>
                  <a:lnTo>
                    <a:pt x="34" y="31"/>
                  </a:lnTo>
                  <a:lnTo>
                    <a:pt x="21" y="32"/>
                  </a:lnTo>
                  <a:lnTo>
                    <a:pt x="16" y="22"/>
                  </a:lnTo>
                  <a:lnTo>
                    <a:pt x="0" y="20"/>
                  </a:lnTo>
                  <a:lnTo>
                    <a:pt x="10" y="0"/>
                  </a:lnTo>
                  <a:lnTo>
                    <a:pt x="22" y="2"/>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76" name="Freeform 75"/>
            <p:cNvSpPr>
              <a:spLocks/>
            </p:cNvSpPr>
            <p:nvPr/>
          </p:nvSpPr>
          <p:spPr bwMode="auto">
            <a:xfrm>
              <a:off x="7715913" y="2988860"/>
              <a:ext cx="22710" cy="28450"/>
            </a:xfrm>
            <a:custGeom>
              <a:avLst/>
              <a:gdLst>
                <a:gd name="T0" fmla="*/ 12 w 24"/>
                <a:gd name="T1" fmla="*/ 28 h 32"/>
                <a:gd name="T2" fmla="*/ 7 w 24"/>
                <a:gd name="T3" fmla="*/ 29 h 32"/>
                <a:gd name="T4" fmla="*/ 6 w 24"/>
                <a:gd name="T5" fmla="*/ 32 h 32"/>
                <a:gd name="T6" fmla="*/ 0 w 24"/>
                <a:gd name="T7" fmla="*/ 32 h 32"/>
                <a:gd name="T8" fmla="*/ 5 w 24"/>
                <a:gd name="T9" fmla="*/ 15 h 32"/>
                <a:gd name="T10" fmla="*/ 12 w 24"/>
                <a:gd name="T11" fmla="*/ 1 h 32"/>
                <a:gd name="T12" fmla="*/ 12 w 24"/>
                <a:gd name="T13" fmla="*/ 0 h 32"/>
                <a:gd name="T14" fmla="*/ 20 w 24"/>
                <a:gd name="T15" fmla="*/ 1 h 32"/>
                <a:gd name="T16" fmla="*/ 24 w 24"/>
                <a:gd name="T17" fmla="*/ 9 h 32"/>
                <a:gd name="T18" fmla="*/ 15 w 24"/>
                <a:gd name="T19" fmla="*/ 17 h 32"/>
                <a:gd name="T20" fmla="*/ 12 w 24"/>
                <a:gd name="T21" fmla="*/ 28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4" h="32">
                  <a:moveTo>
                    <a:pt x="12" y="28"/>
                  </a:moveTo>
                  <a:lnTo>
                    <a:pt x="7" y="29"/>
                  </a:lnTo>
                  <a:lnTo>
                    <a:pt x="6" y="32"/>
                  </a:lnTo>
                  <a:lnTo>
                    <a:pt x="0" y="32"/>
                  </a:lnTo>
                  <a:lnTo>
                    <a:pt x="5" y="15"/>
                  </a:lnTo>
                  <a:lnTo>
                    <a:pt x="12" y="1"/>
                  </a:lnTo>
                  <a:lnTo>
                    <a:pt x="12" y="0"/>
                  </a:lnTo>
                  <a:lnTo>
                    <a:pt x="20" y="1"/>
                  </a:lnTo>
                  <a:lnTo>
                    <a:pt x="24" y="9"/>
                  </a:lnTo>
                  <a:lnTo>
                    <a:pt x="15" y="17"/>
                  </a:lnTo>
                  <a:lnTo>
                    <a:pt x="12" y="28"/>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77" name="Freeform 76"/>
            <p:cNvSpPr>
              <a:spLocks/>
            </p:cNvSpPr>
            <p:nvPr/>
          </p:nvSpPr>
          <p:spPr bwMode="auto">
            <a:xfrm>
              <a:off x="6939043" y="3470739"/>
              <a:ext cx="67183" cy="77350"/>
            </a:xfrm>
            <a:custGeom>
              <a:avLst/>
              <a:gdLst>
                <a:gd name="T0" fmla="*/ 68 w 71"/>
                <a:gd name="T1" fmla="*/ 87 h 87"/>
                <a:gd name="T2" fmla="*/ 63 w 71"/>
                <a:gd name="T3" fmla="*/ 87 h 87"/>
                <a:gd name="T4" fmla="*/ 44 w 71"/>
                <a:gd name="T5" fmla="*/ 77 h 87"/>
                <a:gd name="T6" fmla="*/ 27 w 71"/>
                <a:gd name="T7" fmla="*/ 61 h 87"/>
                <a:gd name="T8" fmla="*/ 12 w 71"/>
                <a:gd name="T9" fmla="*/ 50 h 87"/>
                <a:gd name="T10" fmla="*/ 0 w 71"/>
                <a:gd name="T11" fmla="*/ 37 h 87"/>
                <a:gd name="T12" fmla="*/ 4 w 71"/>
                <a:gd name="T13" fmla="*/ 30 h 87"/>
                <a:gd name="T14" fmla="*/ 5 w 71"/>
                <a:gd name="T15" fmla="*/ 24 h 87"/>
                <a:gd name="T16" fmla="*/ 13 w 71"/>
                <a:gd name="T17" fmla="*/ 12 h 87"/>
                <a:gd name="T18" fmla="*/ 22 w 71"/>
                <a:gd name="T19" fmla="*/ 3 h 87"/>
                <a:gd name="T20" fmla="*/ 26 w 71"/>
                <a:gd name="T21" fmla="*/ 2 h 87"/>
                <a:gd name="T22" fmla="*/ 31 w 71"/>
                <a:gd name="T23" fmla="*/ 0 h 87"/>
                <a:gd name="T24" fmla="*/ 38 w 71"/>
                <a:gd name="T25" fmla="*/ 13 h 87"/>
                <a:gd name="T26" fmla="*/ 37 w 71"/>
                <a:gd name="T27" fmla="*/ 21 h 87"/>
                <a:gd name="T28" fmla="*/ 41 w 71"/>
                <a:gd name="T29" fmla="*/ 26 h 87"/>
                <a:gd name="T30" fmla="*/ 46 w 71"/>
                <a:gd name="T31" fmla="*/ 26 h 87"/>
                <a:gd name="T32" fmla="*/ 49 w 71"/>
                <a:gd name="T33" fmla="*/ 17 h 87"/>
                <a:gd name="T34" fmla="*/ 55 w 71"/>
                <a:gd name="T35" fmla="*/ 18 h 87"/>
                <a:gd name="T36" fmla="*/ 54 w 71"/>
                <a:gd name="T37" fmla="*/ 24 h 87"/>
                <a:gd name="T38" fmla="*/ 55 w 71"/>
                <a:gd name="T39" fmla="*/ 34 h 87"/>
                <a:gd name="T40" fmla="*/ 52 w 71"/>
                <a:gd name="T41" fmla="*/ 43 h 87"/>
                <a:gd name="T42" fmla="*/ 57 w 71"/>
                <a:gd name="T43" fmla="*/ 49 h 87"/>
                <a:gd name="T44" fmla="*/ 63 w 71"/>
                <a:gd name="T45" fmla="*/ 50 h 87"/>
                <a:gd name="T46" fmla="*/ 70 w 71"/>
                <a:gd name="T47" fmla="*/ 59 h 87"/>
                <a:gd name="T48" fmla="*/ 71 w 71"/>
                <a:gd name="T49" fmla="*/ 67 h 87"/>
                <a:gd name="T50" fmla="*/ 69 w 71"/>
                <a:gd name="T51" fmla="*/ 70 h 87"/>
                <a:gd name="T52" fmla="*/ 68 w 71"/>
                <a:gd name="T53" fmla="*/ 8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71" h="87">
                  <a:moveTo>
                    <a:pt x="68" y="87"/>
                  </a:moveTo>
                  <a:lnTo>
                    <a:pt x="63" y="87"/>
                  </a:lnTo>
                  <a:lnTo>
                    <a:pt x="44" y="77"/>
                  </a:lnTo>
                  <a:lnTo>
                    <a:pt x="27" y="61"/>
                  </a:lnTo>
                  <a:lnTo>
                    <a:pt x="12" y="50"/>
                  </a:lnTo>
                  <a:lnTo>
                    <a:pt x="0" y="37"/>
                  </a:lnTo>
                  <a:lnTo>
                    <a:pt x="4" y="30"/>
                  </a:lnTo>
                  <a:lnTo>
                    <a:pt x="5" y="24"/>
                  </a:lnTo>
                  <a:lnTo>
                    <a:pt x="13" y="12"/>
                  </a:lnTo>
                  <a:lnTo>
                    <a:pt x="22" y="3"/>
                  </a:lnTo>
                  <a:lnTo>
                    <a:pt x="26" y="2"/>
                  </a:lnTo>
                  <a:lnTo>
                    <a:pt x="31" y="0"/>
                  </a:lnTo>
                  <a:lnTo>
                    <a:pt x="38" y="13"/>
                  </a:lnTo>
                  <a:lnTo>
                    <a:pt x="37" y="21"/>
                  </a:lnTo>
                  <a:lnTo>
                    <a:pt x="41" y="26"/>
                  </a:lnTo>
                  <a:lnTo>
                    <a:pt x="46" y="26"/>
                  </a:lnTo>
                  <a:lnTo>
                    <a:pt x="49" y="17"/>
                  </a:lnTo>
                  <a:lnTo>
                    <a:pt x="55" y="18"/>
                  </a:lnTo>
                  <a:lnTo>
                    <a:pt x="54" y="24"/>
                  </a:lnTo>
                  <a:lnTo>
                    <a:pt x="55" y="34"/>
                  </a:lnTo>
                  <a:lnTo>
                    <a:pt x="52" y="43"/>
                  </a:lnTo>
                  <a:lnTo>
                    <a:pt x="57" y="49"/>
                  </a:lnTo>
                  <a:lnTo>
                    <a:pt x="63" y="50"/>
                  </a:lnTo>
                  <a:lnTo>
                    <a:pt x="70" y="59"/>
                  </a:lnTo>
                  <a:lnTo>
                    <a:pt x="71" y="67"/>
                  </a:lnTo>
                  <a:lnTo>
                    <a:pt x="69" y="70"/>
                  </a:lnTo>
                  <a:lnTo>
                    <a:pt x="68" y="87"/>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78" name="Freeform 77"/>
            <p:cNvSpPr>
              <a:spLocks/>
            </p:cNvSpPr>
            <p:nvPr/>
          </p:nvSpPr>
          <p:spPr bwMode="auto">
            <a:xfrm>
              <a:off x="7293885" y="3016422"/>
              <a:ext cx="270627" cy="250719"/>
            </a:xfrm>
            <a:custGeom>
              <a:avLst/>
              <a:gdLst>
                <a:gd name="T0" fmla="*/ 101 w 286"/>
                <a:gd name="T1" fmla="*/ 213 h 282"/>
                <a:gd name="T2" fmla="*/ 88 w 286"/>
                <a:gd name="T3" fmla="*/ 221 h 282"/>
                <a:gd name="T4" fmla="*/ 78 w 286"/>
                <a:gd name="T5" fmla="*/ 210 h 282"/>
                <a:gd name="T6" fmla="*/ 49 w 286"/>
                <a:gd name="T7" fmla="*/ 201 h 282"/>
                <a:gd name="T8" fmla="*/ 41 w 286"/>
                <a:gd name="T9" fmla="*/ 188 h 282"/>
                <a:gd name="T10" fmla="*/ 27 w 286"/>
                <a:gd name="T11" fmla="*/ 178 h 282"/>
                <a:gd name="T12" fmla="*/ 19 w 286"/>
                <a:gd name="T13" fmla="*/ 182 h 282"/>
                <a:gd name="T14" fmla="*/ 12 w 286"/>
                <a:gd name="T15" fmla="*/ 170 h 282"/>
                <a:gd name="T16" fmla="*/ 11 w 286"/>
                <a:gd name="T17" fmla="*/ 162 h 282"/>
                <a:gd name="T18" fmla="*/ 0 w 286"/>
                <a:gd name="T19" fmla="*/ 146 h 282"/>
                <a:gd name="T20" fmla="*/ 7 w 286"/>
                <a:gd name="T21" fmla="*/ 138 h 282"/>
                <a:gd name="T22" fmla="*/ 5 w 286"/>
                <a:gd name="T23" fmla="*/ 125 h 282"/>
                <a:gd name="T24" fmla="*/ 7 w 286"/>
                <a:gd name="T25" fmla="*/ 113 h 282"/>
                <a:gd name="T26" fmla="*/ 6 w 286"/>
                <a:gd name="T27" fmla="*/ 104 h 282"/>
                <a:gd name="T28" fmla="*/ 9 w 286"/>
                <a:gd name="T29" fmla="*/ 87 h 282"/>
                <a:gd name="T30" fmla="*/ 7 w 286"/>
                <a:gd name="T31" fmla="*/ 77 h 282"/>
                <a:gd name="T32" fmla="*/ 1 w 286"/>
                <a:gd name="T33" fmla="*/ 59 h 282"/>
                <a:gd name="T34" fmla="*/ 10 w 286"/>
                <a:gd name="T35" fmla="*/ 54 h 282"/>
                <a:gd name="T36" fmla="*/ 11 w 286"/>
                <a:gd name="T37" fmla="*/ 45 h 282"/>
                <a:gd name="T38" fmla="*/ 9 w 286"/>
                <a:gd name="T39" fmla="*/ 37 h 282"/>
                <a:gd name="T40" fmla="*/ 21 w 286"/>
                <a:gd name="T41" fmla="*/ 29 h 282"/>
                <a:gd name="T42" fmla="*/ 26 w 286"/>
                <a:gd name="T43" fmla="*/ 22 h 282"/>
                <a:gd name="T44" fmla="*/ 34 w 286"/>
                <a:gd name="T45" fmla="*/ 16 h 282"/>
                <a:gd name="T46" fmla="*/ 35 w 286"/>
                <a:gd name="T47" fmla="*/ 0 h 282"/>
                <a:gd name="T48" fmla="*/ 55 w 286"/>
                <a:gd name="T49" fmla="*/ 7 h 282"/>
                <a:gd name="T50" fmla="*/ 63 w 286"/>
                <a:gd name="T51" fmla="*/ 6 h 282"/>
                <a:gd name="T52" fmla="*/ 77 w 286"/>
                <a:gd name="T53" fmla="*/ 9 h 282"/>
                <a:gd name="T54" fmla="*/ 101 w 286"/>
                <a:gd name="T55" fmla="*/ 18 h 282"/>
                <a:gd name="T56" fmla="*/ 110 w 286"/>
                <a:gd name="T57" fmla="*/ 37 h 282"/>
                <a:gd name="T58" fmla="*/ 126 w 286"/>
                <a:gd name="T59" fmla="*/ 41 h 282"/>
                <a:gd name="T60" fmla="*/ 151 w 286"/>
                <a:gd name="T61" fmla="*/ 50 h 282"/>
                <a:gd name="T62" fmla="*/ 170 w 286"/>
                <a:gd name="T63" fmla="*/ 60 h 282"/>
                <a:gd name="T64" fmla="*/ 178 w 286"/>
                <a:gd name="T65" fmla="*/ 54 h 282"/>
                <a:gd name="T66" fmla="*/ 186 w 286"/>
                <a:gd name="T67" fmla="*/ 45 h 282"/>
                <a:gd name="T68" fmla="*/ 181 w 286"/>
                <a:gd name="T69" fmla="*/ 29 h 282"/>
                <a:gd name="T70" fmla="*/ 186 w 286"/>
                <a:gd name="T71" fmla="*/ 19 h 282"/>
                <a:gd name="T72" fmla="*/ 198 w 286"/>
                <a:gd name="T73" fmla="*/ 9 h 282"/>
                <a:gd name="T74" fmla="*/ 210 w 286"/>
                <a:gd name="T75" fmla="*/ 6 h 282"/>
                <a:gd name="T76" fmla="*/ 234 w 286"/>
                <a:gd name="T77" fmla="*/ 11 h 282"/>
                <a:gd name="T78" fmla="*/ 241 w 286"/>
                <a:gd name="T79" fmla="*/ 20 h 282"/>
                <a:gd name="T80" fmla="*/ 247 w 286"/>
                <a:gd name="T81" fmla="*/ 20 h 282"/>
                <a:gd name="T82" fmla="*/ 253 w 286"/>
                <a:gd name="T83" fmla="*/ 23 h 282"/>
                <a:gd name="T84" fmla="*/ 270 w 286"/>
                <a:gd name="T85" fmla="*/ 26 h 282"/>
                <a:gd name="T86" fmla="*/ 275 w 286"/>
                <a:gd name="T87" fmla="*/ 33 h 282"/>
                <a:gd name="T88" fmla="*/ 270 w 286"/>
                <a:gd name="T89" fmla="*/ 43 h 282"/>
                <a:gd name="T90" fmla="*/ 273 w 286"/>
                <a:gd name="T91" fmla="*/ 51 h 282"/>
                <a:gd name="T92" fmla="*/ 269 w 286"/>
                <a:gd name="T93" fmla="*/ 64 h 282"/>
                <a:gd name="T94" fmla="*/ 275 w 286"/>
                <a:gd name="T95" fmla="*/ 81 h 282"/>
                <a:gd name="T96" fmla="*/ 280 w 286"/>
                <a:gd name="T97" fmla="*/ 155 h 282"/>
                <a:gd name="T98" fmla="*/ 284 w 286"/>
                <a:gd name="T99" fmla="*/ 231 h 282"/>
                <a:gd name="T100" fmla="*/ 286 w 286"/>
                <a:gd name="T101" fmla="*/ 273 h 282"/>
                <a:gd name="T102" fmla="*/ 265 w 286"/>
                <a:gd name="T103" fmla="*/ 273 h 282"/>
                <a:gd name="T104" fmla="*/ 265 w 286"/>
                <a:gd name="T105" fmla="*/ 282 h 282"/>
                <a:gd name="T106" fmla="*/ 192 w 286"/>
                <a:gd name="T107" fmla="*/ 242 h 282"/>
                <a:gd name="T108" fmla="*/ 119 w 286"/>
                <a:gd name="T109" fmla="*/ 202 h 282"/>
                <a:gd name="T110" fmla="*/ 101 w 286"/>
                <a:gd name="T111" fmla="*/ 213 h 2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286" h="282">
                  <a:moveTo>
                    <a:pt x="101" y="213"/>
                  </a:moveTo>
                  <a:lnTo>
                    <a:pt x="88" y="221"/>
                  </a:lnTo>
                  <a:lnTo>
                    <a:pt x="78" y="210"/>
                  </a:lnTo>
                  <a:lnTo>
                    <a:pt x="49" y="201"/>
                  </a:lnTo>
                  <a:lnTo>
                    <a:pt x="41" y="188"/>
                  </a:lnTo>
                  <a:lnTo>
                    <a:pt x="27" y="178"/>
                  </a:lnTo>
                  <a:lnTo>
                    <a:pt x="19" y="182"/>
                  </a:lnTo>
                  <a:lnTo>
                    <a:pt x="12" y="170"/>
                  </a:lnTo>
                  <a:lnTo>
                    <a:pt x="11" y="162"/>
                  </a:lnTo>
                  <a:lnTo>
                    <a:pt x="0" y="146"/>
                  </a:lnTo>
                  <a:lnTo>
                    <a:pt x="7" y="138"/>
                  </a:lnTo>
                  <a:lnTo>
                    <a:pt x="5" y="125"/>
                  </a:lnTo>
                  <a:lnTo>
                    <a:pt x="7" y="113"/>
                  </a:lnTo>
                  <a:lnTo>
                    <a:pt x="6" y="104"/>
                  </a:lnTo>
                  <a:lnTo>
                    <a:pt x="9" y="87"/>
                  </a:lnTo>
                  <a:lnTo>
                    <a:pt x="7" y="77"/>
                  </a:lnTo>
                  <a:lnTo>
                    <a:pt x="1" y="59"/>
                  </a:lnTo>
                  <a:lnTo>
                    <a:pt x="10" y="54"/>
                  </a:lnTo>
                  <a:lnTo>
                    <a:pt x="11" y="45"/>
                  </a:lnTo>
                  <a:lnTo>
                    <a:pt x="9" y="37"/>
                  </a:lnTo>
                  <a:lnTo>
                    <a:pt x="21" y="29"/>
                  </a:lnTo>
                  <a:lnTo>
                    <a:pt x="26" y="22"/>
                  </a:lnTo>
                  <a:lnTo>
                    <a:pt x="34" y="16"/>
                  </a:lnTo>
                  <a:lnTo>
                    <a:pt x="35" y="0"/>
                  </a:lnTo>
                  <a:lnTo>
                    <a:pt x="55" y="7"/>
                  </a:lnTo>
                  <a:lnTo>
                    <a:pt x="63" y="6"/>
                  </a:lnTo>
                  <a:lnTo>
                    <a:pt x="77" y="9"/>
                  </a:lnTo>
                  <a:lnTo>
                    <a:pt x="101" y="18"/>
                  </a:lnTo>
                  <a:lnTo>
                    <a:pt x="110" y="37"/>
                  </a:lnTo>
                  <a:lnTo>
                    <a:pt x="126" y="41"/>
                  </a:lnTo>
                  <a:lnTo>
                    <a:pt x="151" y="50"/>
                  </a:lnTo>
                  <a:lnTo>
                    <a:pt x="170" y="60"/>
                  </a:lnTo>
                  <a:lnTo>
                    <a:pt x="178" y="54"/>
                  </a:lnTo>
                  <a:lnTo>
                    <a:pt x="186" y="45"/>
                  </a:lnTo>
                  <a:lnTo>
                    <a:pt x="181" y="29"/>
                  </a:lnTo>
                  <a:lnTo>
                    <a:pt x="186" y="19"/>
                  </a:lnTo>
                  <a:lnTo>
                    <a:pt x="198" y="9"/>
                  </a:lnTo>
                  <a:lnTo>
                    <a:pt x="210" y="6"/>
                  </a:lnTo>
                  <a:lnTo>
                    <a:pt x="234" y="11"/>
                  </a:lnTo>
                  <a:lnTo>
                    <a:pt x="241" y="20"/>
                  </a:lnTo>
                  <a:lnTo>
                    <a:pt x="247" y="20"/>
                  </a:lnTo>
                  <a:lnTo>
                    <a:pt x="253" y="23"/>
                  </a:lnTo>
                  <a:lnTo>
                    <a:pt x="270" y="26"/>
                  </a:lnTo>
                  <a:lnTo>
                    <a:pt x="275" y="33"/>
                  </a:lnTo>
                  <a:lnTo>
                    <a:pt x="270" y="43"/>
                  </a:lnTo>
                  <a:lnTo>
                    <a:pt x="273" y="51"/>
                  </a:lnTo>
                  <a:lnTo>
                    <a:pt x="269" y="64"/>
                  </a:lnTo>
                  <a:lnTo>
                    <a:pt x="275" y="81"/>
                  </a:lnTo>
                  <a:lnTo>
                    <a:pt x="280" y="155"/>
                  </a:lnTo>
                  <a:lnTo>
                    <a:pt x="284" y="231"/>
                  </a:lnTo>
                  <a:lnTo>
                    <a:pt x="286" y="273"/>
                  </a:lnTo>
                  <a:lnTo>
                    <a:pt x="265" y="273"/>
                  </a:lnTo>
                  <a:lnTo>
                    <a:pt x="265" y="282"/>
                  </a:lnTo>
                  <a:lnTo>
                    <a:pt x="192" y="242"/>
                  </a:lnTo>
                  <a:lnTo>
                    <a:pt x="119" y="202"/>
                  </a:lnTo>
                  <a:lnTo>
                    <a:pt x="101" y="213"/>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79" name="Freeform 78"/>
            <p:cNvSpPr>
              <a:spLocks/>
            </p:cNvSpPr>
            <p:nvPr/>
          </p:nvSpPr>
          <p:spPr bwMode="auto">
            <a:xfrm>
              <a:off x="7587222" y="4157993"/>
              <a:ext cx="39742" cy="36452"/>
            </a:xfrm>
            <a:custGeom>
              <a:avLst/>
              <a:gdLst>
                <a:gd name="T0" fmla="*/ 36 w 42"/>
                <a:gd name="T1" fmla="*/ 6 h 41"/>
                <a:gd name="T2" fmla="*/ 42 w 42"/>
                <a:gd name="T3" fmla="*/ 12 h 41"/>
                <a:gd name="T4" fmla="*/ 36 w 42"/>
                <a:gd name="T5" fmla="*/ 22 h 41"/>
                <a:gd name="T6" fmla="*/ 32 w 42"/>
                <a:gd name="T7" fmla="*/ 29 h 41"/>
                <a:gd name="T8" fmla="*/ 22 w 42"/>
                <a:gd name="T9" fmla="*/ 32 h 41"/>
                <a:gd name="T10" fmla="*/ 18 w 42"/>
                <a:gd name="T11" fmla="*/ 39 h 41"/>
                <a:gd name="T12" fmla="*/ 12 w 42"/>
                <a:gd name="T13" fmla="*/ 41 h 41"/>
                <a:gd name="T14" fmla="*/ 0 w 42"/>
                <a:gd name="T15" fmla="*/ 25 h 41"/>
                <a:gd name="T16" fmla="*/ 10 w 42"/>
                <a:gd name="T17" fmla="*/ 12 h 41"/>
                <a:gd name="T18" fmla="*/ 20 w 42"/>
                <a:gd name="T19" fmla="*/ 4 h 41"/>
                <a:gd name="T20" fmla="*/ 29 w 42"/>
                <a:gd name="T21" fmla="*/ 0 h 41"/>
                <a:gd name="T22" fmla="*/ 36 w 42"/>
                <a:gd name="T23" fmla="*/ 6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2" h="41">
                  <a:moveTo>
                    <a:pt x="36" y="6"/>
                  </a:moveTo>
                  <a:lnTo>
                    <a:pt x="42" y="12"/>
                  </a:lnTo>
                  <a:lnTo>
                    <a:pt x="36" y="22"/>
                  </a:lnTo>
                  <a:lnTo>
                    <a:pt x="32" y="29"/>
                  </a:lnTo>
                  <a:lnTo>
                    <a:pt x="22" y="32"/>
                  </a:lnTo>
                  <a:lnTo>
                    <a:pt x="18" y="39"/>
                  </a:lnTo>
                  <a:lnTo>
                    <a:pt x="12" y="41"/>
                  </a:lnTo>
                  <a:lnTo>
                    <a:pt x="0" y="25"/>
                  </a:lnTo>
                  <a:lnTo>
                    <a:pt x="10" y="12"/>
                  </a:lnTo>
                  <a:lnTo>
                    <a:pt x="20" y="4"/>
                  </a:lnTo>
                  <a:lnTo>
                    <a:pt x="29" y="0"/>
                  </a:lnTo>
                  <a:lnTo>
                    <a:pt x="36" y="6"/>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80" name="Freeform 79"/>
            <p:cNvSpPr>
              <a:spLocks/>
            </p:cNvSpPr>
            <p:nvPr/>
          </p:nvSpPr>
          <p:spPr bwMode="auto">
            <a:xfrm>
              <a:off x="7440553" y="2595889"/>
              <a:ext cx="83270" cy="42676"/>
            </a:xfrm>
            <a:custGeom>
              <a:avLst/>
              <a:gdLst>
                <a:gd name="T0" fmla="*/ 31 w 88"/>
                <a:gd name="T1" fmla="*/ 40 h 48"/>
                <a:gd name="T2" fmla="*/ 29 w 88"/>
                <a:gd name="T3" fmla="*/ 35 h 48"/>
                <a:gd name="T4" fmla="*/ 30 w 88"/>
                <a:gd name="T5" fmla="*/ 30 h 48"/>
                <a:gd name="T6" fmla="*/ 22 w 88"/>
                <a:gd name="T7" fmla="*/ 27 h 48"/>
                <a:gd name="T8" fmla="*/ 6 w 88"/>
                <a:gd name="T9" fmla="*/ 23 h 48"/>
                <a:gd name="T10" fmla="*/ 0 w 88"/>
                <a:gd name="T11" fmla="*/ 7 h 48"/>
                <a:gd name="T12" fmla="*/ 17 w 88"/>
                <a:gd name="T13" fmla="*/ 0 h 48"/>
                <a:gd name="T14" fmla="*/ 42 w 88"/>
                <a:gd name="T15" fmla="*/ 2 h 48"/>
                <a:gd name="T16" fmla="*/ 57 w 88"/>
                <a:gd name="T17" fmla="*/ 0 h 48"/>
                <a:gd name="T18" fmla="*/ 60 w 88"/>
                <a:gd name="T19" fmla="*/ 4 h 48"/>
                <a:gd name="T20" fmla="*/ 68 w 88"/>
                <a:gd name="T21" fmla="*/ 5 h 48"/>
                <a:gd name="T22" fmla="*/ 85 w 88"/>
                <a:gd name="T23" fmla="*/ 15 h 48"/>
                <a:gd name="T24" fmla="*/ 88 w 88"/>
                <a:gd name="T25" fmla="*/ 24 h 48"/>
                <a:gd name="T26" fmla="*/ 76 w 88"/>
                <a:gd name="T27" fmla="*/ 30 h 48"/>
                <a:gd name="T28" fmla="*/ 74 w 88"/>
                <a:gd name="T29" fmla="*/ 41 h 48"/>
                <a:gd name="T30" fmla="*/ 58 w 88"/>
                <a:gd name="T31" fmla="*/ 48 h 48"/>
                <a:gd name="T32" fmla="*/ 44 w 88"/>
                <a:gd name="T33" fmla="*/ 48 h 48"/>
                <a:gd name="T34" fmla="*/ 39 w 88"/>
                <a:gd name="T35" fmla="*/ 42 h 48"/>
                <a:gd name="T36" fmla="*/ 31 w 88"/>
                <a:gd name="T37" fmla="*/ 4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88" h="48">
                  <a:moveTo>
                    <a:pt x="31" y="40"/>
                  </a:moveTo>
                  <a:lnTo>
                    <a:pt x="29" y="35"/>
                  </a:lnTo>
                  <a:lnTo>
                    <a:pt x="30" y="30"/>
                  </a:lnTo>
                  <a:lnTo>
                    <a:pt x="22" y="27"/>
                  </a:lnTo>
                  <a:lnTo>
                    <a:pt x="6" y="23"/>
                  </a:lnTo>
                  <a:lnTo>
                    <a:pt x="0" y="7"/>
                  </a:lnTo>
                  <a:lnTo>
                    <a:pt x="17" y="0"/>
                  </a:lnTo>
                  <a:lnTo>
                    <a:pt x="42" y="2"/>
                  </a:lnTo>
                  <a:lnTo>
                    <a:pt x="57" y="0"/>
                  </a:lnTo>
                  <a:lnTo>
                    <a:pt x="60" y="4"/>
                  </a:lnTo>
                  <a:lnTo>
                    <a:pt x="68" y="5"/>
                  </a:lnTo>
                  <a:lnTo>
                    <a:pt x="85" y="15"/>
                  </a:lnTo>
                  <a:lnTo>
                    <a:pt x="88" y="24"/>
                  </a:lnTo>
                  <a:lnTo>
                    <a:pt x="76" y="30"/>
                  </a:lnTo>
                  <a:lnTo>
                    <a:pt x="74" y="41"/>
                  </a:lnTo>
                  <a:lnTo>
                    <a:pt x="58" y="48"/>
                  </a:lnTo>
                  <a:lnTo>
                    <a:pt x="44" y="48"/>
                  </a:lnTo>
                  <a:lnTo>
                    <a:pt x="39" y="42"/>
                  </a:lnTo>
                  <a:lnTo>
                    <a:pt x="31" y="4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81" name="Freeform 80"/>
            <p:cNvSpPr>
              <a:spLocks/>
            </p:cNvSpPr>
            <p:nvPr/>
          </p:nvSpPr>
          <p:spPr bwMode="auto">
            <a:xfrm>
              <a:off x="7222917" y="2706135"/>
              <a:ext cx="8516" cy="12447"/>
            </a:xfrm>
            <a:custGeom>
              <a:avLst/>
              <a:gdLst>
                <a:gd name="T0" fmla="*/ 6 w 9"/>
                <a:gd name="T1" fmla="*/ 0 h 14"/>
                <a:gd name="T2" fmla="*/ 9 w 9"/>
                <a:gd name="T3" fmla="*/ 5 h 14"/>
                <a:gd name="T4" fmla="*/ 8 w 9"/>
                <a:gd name="T5" fmla="*/ 14 h 14"/>
                <a:gd name="T6" fmla="*/ 4 w 9"/>
                <a:gd name="T7" fmla="*/ 14 h 14"/>
                <a:gd name="T8" fmla="*/ 0 w 9"/>
                <a:gd name="T9" fmla="*/ 13 h 14"/>
                <a:gd name="T10" fmla="*/ 2 w 9"/>
                <a:gd name="T11" fmla="*/ 1 h 14"/>
                <a:gd name="T12" fmla="*/ 6 w 9"/>
                <a:gd name="T13" fmla="*/ 0 h 14"/>
              </a:gdLst>
              <a:ahLst/>
              <a:cxnLst>
                <a:cxn ang="0">
                  <a:pos x="T0" y="T1"/>
                </a:cxn>
                <a:cxn ang="0">
                  <a:pos x="T2" y="T3"/>
                </a:cxn>
                <a:cxn ang="0">
                  <a:pos x="T4" y="T5"/>
                </a:cxn>
                <a:cxn ang="0">
                  <a:pos x="T6" y="T7"/>
                </a:cxn>
                <a:cxn ang="0">
                  <a:pos x="T8" y="T9"/>
                </a:cxn>
                <a:cxn ang="0">
                  <a:pos x="T10" y="T11"/>
                </a:cxn>
                <a:cxn ang="0">
                  <a:pos x="T12" y="T13"/>
                </a:cxn>
              </a:cxnLst>
              <a:rect l="0" t="0" r="r" b="b"/>
              <a:pathLst>
                <a:path w="9" h="14">
                  <a:moveTo>
                    <a:pt x="6" y="0"/>
                  </a:moveTo>
                  <a:lnTo>
                    <a:pt x="9" y="5"/>
                  </a:lnTo>
                  <a:lnTo>
                    <a:pt x="8" y="14"/>
                  </a:lnTo>
                  <a:lnTo>
                    <a:pt x="4" y="14"/>
                  </a:lnTo>
                  <a:lnTo>
                    <a:pt x="0" y="13"/>
                  </a:lnTo>
                  <a:lnTo>
                    <a:pt x="2" y="1"/>
                  </a:lnTo>
                  <a:lnTo>
                    <a:pt x="6"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82" name="Freeform 81"/>
            <p:cNvSpPr>
              <a:spLocks/>
            </p:cNvSpPr>
            <p:nvPr/>
          </p:nvSpPr>
          <p:spPr bwMode="auto">
            <a:xfrm>
              <a:off x="7439608" y="2567439"/>
              <a:ext cx="103141" cy="41786"/>
            </a:xfrm>
            <a:custGeom>
              <a:avLst/>
              <a:gdLst>
                <a:gd name="T0" fmla="*/ 1 w 109"/>
                <a:gd name="T1" fmla="*/ 39 h 47"/>
                <a:gd name="T2" fmla="*/ 0 w 109"/>
                <a:gd name="T3" fmla="*/ 24 h 47"/>
                <a:gd name="T4" fmla="*/ 5 w 109"/>
                <a:gd name="T5" fmla="*/ 11 h 47"/>
                <a:gd name="T6" fmla="*/ 18 w 109"/>
                <a:gd name="T7" fmla="*/ 5 h 47"/>
                <a:gd name="T8" fmla="*/ 33 w 109"/>
                <a:gd name="T9" fmla="*/ 19 h 47"/>
                <a:gd name="T10" fmla="*/ 45 w 109"/>
                <a:gd name="T11" fmla="*/ 19 h 47"/>
                <a:gd name="T12" fmla="*/ 45 w 109"/>
                <a:gd name="T13" fmla="*/ 4 h 47"/>
                <a:gd name="T14" fmla="*/ 57 w 109"/>
                <a:gd name="T15" fmla="*/ 0 h 47"/>
                <a:gd name="T16" fmla="*/ 64 w 109"/>
                <a:gd name="T17" fmla="*/ 3 h 47"/>
                <a:gd name="T18" fmla="*/ 79 w 109"/>
                <a:gd name="T19" fmla="*/ 10 h 47"/>
                <a:gd name="T20" fmla="*/ 91 w 109"/>
                <a:gd name="T21" fmla="*/ 10 h 47"/>
                <a:gd name="T22" fmla="*/ 99 w 109"/>
                <a:gd name="T23" fmla="*/ 15 h 47"/>
                <a:gd name="T24" fmla="*/ 102 w 109"/>
                <a:gd name="T25" fmla="*/ 24 h 47"/>
                <a:gd name="T26" fmla="*/ 109 w 109"/>
                <a:gd name="T27" fmla="*/ 36 h 47"/>
                <a:gd name="T28" fmla="*/ 94 w 109"/>
                <a:gd name="T29" fmla="*/ 43 h 47"/>
                <a:gd name="T30" fmla="*/ 86 w 109"/>
                <a:gd name="T31" fmla="*/ 47 h 47"/>
                <a:gd name="T32" fmla="*/ 69 w 109"/>
                <a:gd name="T33" fmla="*/ 37 h 47"/>
                <a:gd name="T34" fmla="*/ 61 w 109"/>
                <a:gd name="T35" fmla="*/ 36 h 47"/>
                <a:gd name="T36" fmla="*/ 58 w 109"/>
                <a:gd name="T37" fmla="*/ 32 h 47"/>
                <a:gd name="T38" fmla="*/ 43 w 109"/>
                <a:gd name="T39" fmla="*/ 34 h 47"/>
                <a:gd name="T40" fmla="*/ 18 w 109"/>
                <a:gd name="T41" fmla="*/ 32 h 47"/>
                <a:gd name="T42" fmla="*/ 1 w 109"/>
                <a:gd name="T43" fmla="*/ 39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09" h="47">
                  <a:moveTo>
                    <a:pt x="1" y="39"/>
                  </a:moveTo>
                  <a:lnTo>
                    <a:pt x="0" y="24"/>
                  </a:lnTo>
                  <a:lnTo>
                    <a:pt x="5" y="11"/>
                  </a:lnTo>
                  <a:lnTo>
                    <a:pt x="18" y="5"/>
                  </a:lnTo>
                  <a:lnTo>
                    <a:pt x="33" y="19"/>
                  </a:lnTo>
                  <a:lnTo>
                    <a:pt x="45" y="19"/>
                  </a:lnTo>
                  <a:lnTo>
                    <a:pt x="45" y="4"/>
                  </a:lnTo>
                  <a:lnTo>
                    <a:pt x="57" y="0"/>
                  </a:lnTo>
                  <a:lnTo>
                    <a:pt x="64" y="3"/>
                  </a:lnTo>
                  <a:lnTo>
                    <a:pt x="79" y="10"/>
                  </a:lnTo>
                  <a:lnTo>
                    <a:pt x="91" y="10"/>
                  </a:lnTo>
                  <a:lnTo>
                    <a:pt x="99" y="15"/>
                  </a:lnTo>
                  <a:lnTo>
                    <a:pt x="102" y="24"/>
                  </a:lnTo>
                  <a:lnTo>
                    <a:pt x="109" y="36"/>
                  </a:lnTo>
                  <a:lnTo>
                    <a:pt x="94" y="43"/>
                  </a:lnTo>
                  <a:lnTo>
                    <a:pt x="86" y="47"/>
                  </a:lnTo>
                  <a:lnTo>
                    <a:pt x="69" y="37"/>
                  </a:lnTo>
                  <a:lnTo>
                    <a:pt x="61" y="36"/>
                  </a:lnTo>
                  <a:lnTo>
                    <a:pt x="58" y="32"/>
                  </a:lnTo>
                  <a:lnTo>
                    <a:pt x="43" y="34"/>
                  </a:lnTo>
                  <a:lnTo>
                    <a:pt x="18" y="32"/>
                  </a:lnTo>
                  <a:lnTo>
                    <a:pt x="1" y="3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83" name="Freeform 82"/>
            <p:cNvSpPr>
              <a:spLocks/>
            </p:cNvSpPr>
            <p:nvPr/>
          </p:nvSpPr>
          <p:spPr bwMode="auto">
            <a:xfrm>
              <a:off x="6847257" y="2968412"/>
              <a:ext cx="271574" cy="264055"/>
            </a:xfrm>
            <a:custGeom>
              <a:avLst/>
              <a:gdLst>
                <a:gd name="T0" fmla="*/ 227 w 287"/>
                <a:gd name="T1" fmla="*/ 9 h 297"/>
                <a:gd name="T2" fmla="*/ 261 w 287"/>
                <a:gd name="T3" fmla="*/ 12 h 297"/>
                <a:gd name="T4" fmla="*/ 275 w 287"/>
                <a:gd name="T5" fmla="*/ 25 h 297"/>
                <a:gd name="T6" fmla="*/ 282 w 287"/>
                <a:gd name="T7" fmla="*/ 60 h 297"/>
                <a:gd name="T8" fmla="*/ 284 w 287"/>
                <a:gd name="T9" fmla="*/ 72 h 297"/>
                <a:gd name="T10" fmla="*/ 253 w 287"/>
                <a:gd name="T11" fmla="*/ 84 h 297"/>
                <a:gd name="T12" fmla="*/ 242 w 287"/>
                <a:gd name="T13" fmla="*/ 101 h 297"/>
                <a:gd name="T14" fmla="*/ 214 w 287"/>
                <a:gd name="T15" fmla="*/ 119 h 297"/>
                <a:gd name="T16" fmla="*/ 182 w 287"/>
                <a:gd name="T17" fmla="*/ 128 h 297"/>
                <a:gd name="T18" fmla="*/ 153 w 287"/>
                <a:gd name="T19" fmla="*/ 168 h 297"/>
                <a:gd name="T20" fmla="*/ 150 w 287"/>
                <a:gd name="T21" fmla="*/ 168 h 297"/>
                <a:gd name="T22" fmla="*/ 139 w 287"/>
                <a:gd name="T23" fmla="*/ 180 h 297"/>
                <a:gd name="T24" fmla="*/ 125 w 287"/>
                <a:gd name="T25" fmla="*/ 184 h 297"/>
                <a:gd name="T26" fmla="*/ 104 w 287"/>
                <a:gd name="T27" fmla="*/ 184 h 297"/>
                <a:gd name="T28" fmla="*/ 92 w 287"/>
                <a:gd name="T29" fmla="*/ 202 h 297"/>
                <a:gd name="T30" fmla="*/ 58 w 287"/>
                <a:gd name="T31" fmla="*/ 250 h 297"/>
                <a:gd name="T32" fmla="*/ 43 w 287"/>
                <a:gd name="T33" fmla="*/ 288 h 297"/>
                <a:gd name="T34" fmla="*/ 0 w 287"/>
                <a:gd name="T35" fmla="*/ 297 h 297"/>
                <a:gd name="T36" fmla="*/ 1 w 287"/>
                <a:gd name="T37" fmla="*/ 288 h 297"/>
                <a:gd name="T38" fmla="*/ 14 w 287"/>
                <a:gd name="T39" fmla="*/ 271 h 297"/>
                <a:gd name="T40" fmla="*/ 20 w 287"/>
                <a:gd name="T41" fmla="*/ 249 h 297"/>
                <a:gd name="T42" fmla="*/ 37 w 287"/>
                <a:gd name="T43" fmla="*/ 233 h 297"/>
                <a:gd name="T44" fmla="*/ 42 w 287"/>
                <a:gd name="T45" fmla="*/ 210 h 297"/>
                <a:gd name="T46" fmla="*/ 61 w 287"/>
                <a:gd name="T47" fmla="*/ 189 h 297"/>
                <a:gd name="T48" fmla="*/ 74 w 287"/>
                <a:gd name="T49" fmla="*/ 168 h 297"/>
                <a:gd name="T50" fmla="*/ 99 w 287"/>
                <a:gd name="T51" fmla="*/ 158 h 297"/>
                <a:gd name="T52" fmla="*/ 123 w 287"/>
                <a:gd name="T53" fmla="*/ 138 h 297"/>
                <a:gd name="T54" fmla="*/ 134 w 287"/>
                <a:gd name="T55" fmla="*/ 95 h 297"/>
                <a:gd name="T56" fmla="*/ 144 w 287"/>
                <a:gd name="T57" fmla="*/ 66 h 297"/>
                <a:gd name="T58" fmla="*/ 173 w 287"/>
                <a:gd name="T59" fmla="*/ 43 h 297"/>
                <a:gd name="T60" fmla="*/ 198 w 287"/>
                <a:gd name="T61" fmla="*/ 13 h 297"/>
                <a:gd name="T62" fmla="*/ 217 w 287"/>
                <a:gd name="T63" fmla="*/ 0 h 2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87" h="297">
                  <a:moveTo>
                    <a:pt x="217" y="0"/>
                  </a:moveTo>
                  <a:lnTo>
                    <a:pt x="227" y="9"/>
                  </a:lnTo>
                  <a:lnTo>
                    <a:pt x="244" y="7"/>
                  </a:lnTo>
                  <a:lnTo>
                    <a:pt x="261" y="12"/>
                  </a:lnTo>
                  <a:lnTo>
                    <a:pt x="269" y="12"/>
                  </a:lnTo>
                  <a:lnTo>
                    <a:pt x="275" y="25"/>
                  </a:lnTo>
                  <a:lnTo>
                    <a:pt x="276" y="38"/>
                  </a:lnTo>
                  <a:lnTo>
                    <a:pt x="282" y="60"/>
                  </a:lnTo>
                  <a:lnTo>
                    <a:pt x="287" y="64"/>
                  </a:lnTo>
                  <a:lnTo>
                    <a:pt x="284" y="72"/>
                  </a:lnTo>
                  <a:lnTo>
                    <a:pt x="261" y="76"/>
                  </a:lnTo>
                  <a:lnTo>
                    <a:pt x="253" y="84"/>
                  </a:lnTo>
                  <a:lnTo>
                    <a:pt x="242" y="85"/>
                  </a:lnTo>
                  <a:lnTo>
                    <a:pt x="242" y="101"/>
                  </a:lnTo>
                  <a:lnTo>
                    <a:pt x="221" y="109"/>
                  </a:lnTo>
                  <a:lnTo>
                    <a:pt x="214" y="119"/>
                  </a:lnTo>
                  <a:lnTo>
                    <a:pt x="200" y="125"/>
                  </a:lnTo>
                  <a:lnTo>
                    <a:pt x="182" y="128"/>
                  </a:lnTo>
                  <a:lnTo>
                    <a:pt x="153" y="143"/>
                  </a:lnTo>
                  <a:lnTo>
                    <a:pt x="153" y="168"/>
                  </a:lnTo>
                  <a:lnTo>
                    <a:pt x="150" y="168"/>
                  </a:lnTo>
                  <a:lnTo>
                    <a:pt x="150" y="168"/>
                  </a:lnTo>
                  <a:lnTo>
                    <a:pt x="150" y="179"/>
                  </a:lnTo>
                  <a:lnTo>
                    <a:pt x="139" y="180"/>
                  </a:lnTo>
                  <a:lnTo>
                    <a:pt x="133" y="184"/>
                  </a:lnTo>
                  <a:lnTo>
                    <a:pt x="125" y="184"/>
                  </a:lnTo>
                  <a:lnTo>
                    <a:pt x="119" y="182"/>
                  </a:lnTo>
                  <a:lnTo>
                    <a:pt x="104" y="184"/>
                  </a:lnTo>
                  <a:lnTo>
                    <a:pt x="98" y="200"/>
                  </a:lnTo>
                  <a:lnTo>
                    <a:pt x="92" y="202"/>
                  </a:lnTo>
                  <a:lnTo>
                    <a:pt x="83" y="228"/>
                  </a:lnTo>
                  <a:lnTo>
                    <a:pt x="58" y="250"/>
                  </a:lnTo>
                  <a:lnTo>
                    <a:pt x="51" y="279"/>
                  </a:lnTo>
                  <a:lnTo>
                    <a:pt x="43" y="288"/>
                  </a:lnTo>
                  <a:lnTo>
                    <a:pt x="41" y="296"/>
                  </a:lnTo>
                  <a:lnTo>
                    <a:pt x="0" y="297"/>
                  </a:lnTo>
                  <a:lnTo>
                    <a:pt x="0" y="297"/>
                  </a:lnTo>
                  <a:lnTo>
                    <a:pt x="1" y="288"/>
                  </a:lnTo>
                  <a:lnTo>
                    <a:pt x="8" y="282"/>
                  </a:lnTo>
                  <a:lnTo>
                    <a:pt x="14" y="271"/>
                  </a:lnTo>
                  <a:lnTo>
                    <a:pt x="13" y="264"/>
                  </a:lnTo>
                  <a:lnTo>
                    <a:pt x="20" y="249"/>
                  </a:lnTo>
                  <a:lnTo>
                    <a:pt x="30" y="236"/>
                  </a:lnTo>
                  <a:lnTo>
                    <a:pt x="37" y="233"/>
                  </a:lnTo>
                  <a:lnTo>
                    <a:pt x="42" y="221"/>
                  </a:lnTo>
                  <a:lnTo>
                    <a:pt x="42" y="210"/>
                  </a:lnTo>
                  <a:lnTo>
                    <a:pt x="49" y="197"/>
                  </a:lnTo>
                  <a:lnTo>
                    <a:pt x="61" y="189"/>
                  </a:lnTo>
                  <a:lnTo>
                    <a:pt x="73" y="168"/>
                  </a:lnTo>
                  <a:lnTo>
                    <a:pt x="74" y="168"/>
                  </a:lnTo>
                  <a:lnTo>
                    <a:pt x="83" y="160"/>
                  </a:lnTo>
                  <a:lnTo>
                    <a:pt x="99" y="158"/>
                  </a:lnTo>
                  <a:lnTo>
                    <a:pt x="114" y="144"/>
                  </a:lnTo>
                  <a:lnTo>
                    <a:pt x="123" y="138"/>
                  </a:lnTo>
                  <a:lnTo>
                    <a:pt x="138" y="121"/>
                  </a:lnTo>
                  <a:lnTo>
                    <a:pt x="134" y="95"/>
                  </a:lnTo>
                  <a:lnTo>
                    <a:pt x="141" y="77"/>
                  </a:lnTo>
                  <a:lnTo>
                    <a:pt x="144" y="66"/>
                  </a:lnTo>
                  <a:lnTo>
                    <a:pt x="156" y="52"/>
                  </a:lnTo>
                  <a:lnTo>
                    <a:pt x="173" y="43"/>
                  </a:lnTo>
                  <a:lnTo>
                    <a:pt x="186" y="34"/>
                  </a:lnTo>
                  <a:lnTo>
                    <a:pt x="198" y="13"/>
                  </a:lnTo>
                  <a:lnTo>
                    <a:pt x="204" y="0"/>
                  </a:lnTo>
                  <a:lnTo>
                    <a:pt x="217"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84" name="Freeform 83"/>
            <p:cNvSpPr>
              <a:spLocks/>
            </p:cNvSpPr>
            <p:nvPr/>
          </p:nvSpPr>
          <p:spPr bwMode="auto">
            <a:xfrm>
              <a:off x="7544641" y="2736364"/>
              <a:ext cx="56775" cy="54234"/>
            </a:xfrm>
            <a:custGeom>
              <a:avLst/>
              <a:gdLst>
                <a:gd name="T0" fmla="*/ 0 w 60"/>
                <a:gd name="T1" fmla="*/ 5 h 61"/>
                <a:gd name="T2" fmla="*/ 3 w 60"/>
                <a:gd name="T3" fmla="*/ 2 h 61"/>
                <a:gd name="T4" fmla="*/ 13 w 60"/>
                <a:gd name="T5" fmla="*/ 0 h 61"/>
                <a:gd name="T6" fmla="*/ 26 w 60"/>
                <a:gd name="T7" fmla="*/ 6 h 61"/>
                <a:gd name="T8" fmla="*/ 33 w 60"/>
                <a:gd name="T9" fmla="*/ 7 h 61"/>
                <a:gd name="T10" fmla="*/ 41 w 60"/>
                <a:gd name="T11" fmla="*/ 12 h 61"/>
                <a:gd name="T12" fmla="*/ 41 w 60"/>
                <a:gd name="T13" fmla="*/ 20 h 61"/>
                <a:gd name="T14" fmla="*/ 47 w 60"/>
                <a:gd name="T15" fmla="*/ 23 h 61"/>
                <a:gd name="T16" fmla="*/ 51 w 60"/>
                <a:gd name="T17" fmla="*/ 31 h 61"/>
                <a:gd name="T18" fmla="*/ 57 w 60"/>
                <a:gd name="T19" fmla="*/ 37 h 61"/>
                <a:gd name="T20" fmla="*/ 57 w 60"/>
                <a:gd name="T21" fmla="*/ 40 h 61"/>
                <a:gd name="T22" fmla="*/ 60 w 60"/>
                <a:gd name="T23" fmla="*/ 42 h 61"/>
                <a:gd name="T24" fmla="*/ 56 w 60"/>
                <a:gd name="T25" fmla="*/ 43 h 61"/>
                <a:gd name="T26" fmla="*/ 46 w 60"/>
                <a:gd name="T27" fmla="*/ 42 h 61"/>
                <a:gd name="T28" fmla="*/ 44 w 60"/>
                <a:gd name="T29" fmla="*/ 40 h 61"/>
                <a:gd name="T30" fmla="*/ 41 w 60"/>
                <a:gd name="T31" fmla="*/ 41 h 61"/>
                <a:gd name="T32" fmla="*/ 43 w 60"/>
                <a:gd name="T33" fmla="*/ 45 h 61"/>
                <a:gd name="T34" fmla="*/ 39 w 60"/>
                <a:gd name="T35" fmla="*/ 52 h 61"/>
                <a:gd name="T36" fmla="*/ 37 w 60"/>
                <a:gd name="T37" fmla="*/ 59 h 61"/>
                <a:gd name="T38" fmla="*/ 33 w 60"/>
                <a:gd name="T39" fmla="*/ 61 h 61"/>
                <a:gd name="T40" fmla="*/ 29 w 60"/>
                <a:gd name="T41" fmla="*/ 52 h 61"/>
                <a:gd name="T42" fmla="*/ 30 w 60"/>
                <a:gd name="T43" fmla="*/ 43 h 61"/>
                <a:gd name="T44" fmla="*/ 28 w 60"/>
                <a:gd name="T45" fmla="*/ 34 h 61"/>
                <a:gd name="T46" fmla="*/ 17 w 60"/>
                <a:gd name="T47" fmla="*/ 22 h 61"/>
                <a:gd name="T48" fmla="*/ 10 w 60"/>
                <a:gd name="T49" fmla="*/ 13 h 61"/>
                <a:gd name="T50" fmla="*/ 5 w 60"/>
                <a:gd name="T51" fmla="*/ 7 h 61"/>
                <a:gd name="T52" fmla="*/ 0 w 60"/>
                <a:gd name="T53" fmla="*/ 5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0" h="61">
                  <a:moveTo>
                    <a:pt x="0" y="5"/>
                  </a:moveTo>
                  <a:lnTo>
                    <a:pt x="3" y="2"/>
                  </a:lnTo>
                  <a:lnTo>
                    <a:pt x="13" y="0"/>
                  </a:lnTo>
                  <a:lnTo>
                    <a:pt x="26" y="6"/>
                  </a:lnTo>
                  <a:lnTo>
                    <a:pt x="33" y="7"/>
                  </a:lnTo>
                  <a:lnTo>
                    <a:pt x="41" y="12"/>
                  </a:lnTo>
                  <a:lnTo>
                    <a:pt x="41" y="20"/>
                  </a:lnTo>
                  <a:lnTo>
                    <a:pt x="47" y="23"/>
                  </a:lnTo>
                  <a:lnTo>
                    <a:pt x="51" y="31"/>
                  </a:lnTo>
                  <a:lnTo>
                    <a:pt x="57" y="37"/>
                  </a:lnTo>
                  <a:lnTo>
                    <a:pt x="57" y="40"/>
                  </a:lnTo>
                  <a:lnTo>
                    <a:pt x="60" y="42"/>
                  </a:lnTo>
                  <a:lnTo>
                    <a:pt x="56" y="43"/>
                  </a:lnTo>
                  <a:lnTo>
                    <a:pt x="46" y="42"/>
                  </a:lnTo>
                  <a:lnTo>
                    <a:pt x="44" y="40"/>
                  </a:lnTo>
                  <a:lnTo>
                    <a:pt x="41" y="41"/>
                  </a:lnTo>
                  <a:lnTo>
                    <a:pt x="43" y="45"/>
                  </a:lnTo>
                  <a:lnTo>
                    <a:pt x="39" y="52"/>
                  </a:lnTo>
                  <a:lnTo>
                    <a:pt x="37" y="59"/>
                  </a:lnTo>
                  <a:lnTo>
                    <a:pt x="33" y="61"/>
                  </a:lnTo>
                  <a:lnTo>
                    <a:pt x="29" y="52"/>
                  </a:lnTo>
                  <a:lnTo>
                    <a:pt x="30" y="43"/>
                  </a:lnTo>
                  <a:lnTo>
                    <a:pt x="28" y="34"/>
                  </a:lnTo>
                  <a:lnTo>
                    <a:pt x="17" y="22"/>
                  </a:lnTo>
                  <a:lnTo>
                    <a:pt x="10" y="13"/>
                  </a:lnTo>
                  <a:lnTo>
                    <a:pt x="5" y="7"/>
                  </a:lnTo>
                  <a:lnTo>
                    <a:pt x="0" y="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85" name="Freeform 84"/>
            <p:cNvSpPr>
              <a:spLocks/>
            </p:cNvSpPr>
            <p:nvPr/>
          </p:nvSpPr>
          <p:spPr bwMode="auto">
            <a:xfrm>
              <a:off x="7872989" y="3851264"/>
              <a:ext cx="133421" cy="249830"/>
            </a:xfrm>
            <a:custGeom>
              <a:avLst/>
              <a:gdLst>
                <a:gd name="T0" fmla="*/ 127 w 141"/>
                <a:gd name="T1" fmla="*/ 8 h 281"/>
                <a:gd name="T2" fmla="*/ 131 w 141"/>
                <a:gd name="T3" fmla="*/ 17 h 281"/>
                <a:gd name="T4" fmla="*/ 135 w 141"/>
                <a:gd name="T5" fmla="*/ 31 h 281"/>
                <a:gd name="T6" fmla="*/ 136 w 141"/>
                <a:gd name="T7" fmla="*/ 56 h 281"/>
                <a:gd name="T8" fmla="*/ 141 w 141"/>
                <a:gd name="T9" fmla="*/ 66 h 281"/>
                <a:gd name="T10" fmla="*/ 138 w 141"/>
                <a:gd name="T11" fmla="*/ 76 h 281"/>
                <a:gd name="T12" fmla="*/ 134 w 141"/>
                <a:gd name="T13" fmla="*/ 82 h 281"/>
                <a:gd name="T14" fmla="*/ 129 w 141"/>
                <a:gd name="T15" fmla="*/ 70 h 281"/>
                <a:gd name="T16" fmla="*/ 125 w 141"/>
                <a:gd name="T17" fmla="*/ 76 h 281"/>
                <a:gd name="T18" fmla="*/ 128 w 141"/>
                <a:gd name="T19" fmla="*/ 91 h 281"/>
                <a:gd name="T20" fmla="*/ 126 w 141"/>
                <a:gd name="T21" fmla="*/ 100 h 281"/>
                <a:gd name="T22" fmla="*/ 120 w 141"/>
                <a:gd name="T23" fmla="*/ 105 h 281"/>
                <a:gd name="T24" fmla="*/ 118 w 141"/>
                <a:gd name="T25" fmla="*/ 122 h 281"/>
                <a:gd name="T26" fmla="*/ 109 w 141"/>
                <a:gd name="T27" fmla="*/ 147 h 281"/>
                <a:gd name="T28" fmla="*/ 98 w 141"/>
                <a:gd name="T29" fmla="*/ 175 h 281"/>
                <a:gd name="T30" fmla="*/ 83 w 141"/>
                <a:gd name="T31" fmla="*/ 215 h 281"/>
                <a:gd name="T32" fmla="*/ 74 w 141"/>
                <a:gd name="T33" fmla="*/ 244 h 281"/>
                <a:gd name="T34" fmla="*/ 63 w 141"/>
                <a:gd name="T35" fmla="*/ 268 h 281"/>
                <a:gd name="T36" fmla="*/ 49 w 141"/>
                <a:gd name="T37" fmla="*/ 272 h 281"/>
                <a:gd name="T38" fmla="*/ 32 w 141"/>
                <a:gd name="T39" fmla="*/ 281 h 281"/>
                <a:gd name="T40" fmla="*/ 22 w 141"/>
                <a:gd name="T41" fmla="*/ 276 h 281"/>
                <a:gd name="T42" fmla="*/ 9 w 141"/>
                <a:gd name="T43" fmla="*/ 268 h 281"/>
                <a:gd name="T44" fmla="*/ 5 w 141"/>
                <a:gd name="T45" fmla="*/ 258 h 281"/>
                <a:gd name="T46" fmla="*/ 5 w 141"/>
                <a:gd name="T47" fmla="*/ 239 h 281"/>
                <a:gd name="T48" fmla="*/ 0 w 141"/>
                <a:gd name="T49" fmla="*/ 223 h 281"/>
                <a:gd name="T50" fmla="*/ 0 w 141"/>
                <a:gd name="T51" fmla="*/ 208 h 281"/>
                <a:gd name="T52" fmla="*/ 4 w 141"/>
                <a:gd name="T53" fmla="*/ 193 h 281"/>
                <a:gd name="T54" fmla="*/ 13 w 141"/>
                <a:gd name="T55" fmla="*/ 189 h 281"/>
                <a:gd name="T56" fmla="*/ 13 w 141"/>
                <a:gd name="T57" fmla="*/ 182 h 281"/>
                <a:gd name="T58" fmla="*/ 23 w 141"/>
                <a:gd name="T59" fmla="*/ 166 h 281"/>
                <a:gd name="T60" fmla="*/ 26 w 141"/>
                <a:gd name="T61" fmla="*/ 153 h 281"/>
                <a:gd name="T62" fmla="*/ 22 w 141"/>
                <a:gd name="T63" fmla="*/ 143 h 281"/>
                <a:gd name="T64" fmla="*/ 20 w 141"/>
                <a:gd name="T65" fmla="*/ 130 h 281"/>
                <a:gd name="T66" fmla="*/ 19 w 141"/>
                <a:gd name="T67" fmla="*/ 111 h 281"/>
                <a:gd name="T68" fmla="*/ 27 w 141"/>
                <a:gd name="T69" fmla="*/ 99 h 281"/>
                <a:gd name="T70" fmla="*/ 30 w 141"/>
                <a:gd name="T71" fmla="*/ 86 h 281"/>
                <a:gd name="T72" fmla="*/ 39 w 141"/>
                <a:gd name="T73" fmla="*/ 85 h 281"/>
                <a:gd name="T74" fmla="*/ 49 w 141"/>
                <a:gd name="T75" fmla="*/ 81 h 281"/>
                <a:gd name="T76" fmla="*/ 56 w 141"/>
                <a:gd name="T77" fmla="*/ 77 h 281"/>
                <a:gd name="T78" fmla="*/ 64 w 141"/>
                <a:gd name="T79" fmla="*/ 77 h 281"/>
                <a:gd name="T80" fmla="*/ 75 w 141"/>
                <a:gd name="T81" fmla="*/ 65 h 281"/>
                <a:gd name="T82" fmla="*/ 91 w 141"/>
                <a:gd name="T83" fmla="*/ 53 h 281"/>
                <a:gd name="T84" fmla="*/ 97 w 141"/>
                <a:gd name="T85" fmla="*/ 42 h 281"/>
                <a:gd name="T86" fmla="*/ 95 w 141"/>
                <a:gd name="T87" fmla="*/ 33 h 281"/>
                <a:gd name="T88" fmla="*/ 102 w 141"/>
                <a:gd name="T89" fmla="*/ 36 h 281"/>
                <a:gd name="T90" fmla="*/ 113 w 141"/>
                <a:gd name="T91" fmla="*/ 21 h 281"/>
                <a:gd name="T92" fmla="*/ 114 w 141"/>
                <a:gd name="T93" fmla="*/ 9 h 281"/>
                <a:gd name="T94" fmla="*/ 121 w 141"/>
                <a:gd name="T95" fmla="*/ 0 h 281"/>
                <a:gd name="T96" fmla="*/ 127 w 141"/>
                <a:gd name="T97" fmla="*/ 8 h 2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41" h="281">
                  <a:moveTo>
                    <a:pt x="127" y="8"/>
                  </a:moveTo>
                  <a:lnTo>
                    <a:pt x="131" y="17"/>
                  </a:lnTo>
                  <a:lnTo>
                    <a:pt x="135" y="31"/>
                  </a:lnTo>
                  <a:lnTo>
                    <a:pt x="136" y="56"/>
                  </a:lnTo>
                  <a:lnTo>
                    <a:pt x="141" y="66"/>
                  </a:lnTo>
                  <a:lnTo>
                    <a:pt x="138" y="76"/>
                  </a:lnTo>
                  <a:lnTo>
                    <a:pt x="134" y="82"/>
                  </a:lnTo>
                  <a:lnTo>
                    <a:pt x="129" y="70"/>
                  </a:lnTo>
                  <a:lnTo>
                    <a:pt x="125" y="76"/>
                  </a:lnTo>
                  <a:lnTo>
                    <a:pt x="128" y="91"/>
                  </a:lnTo>
                  <a:lnTo>
                    <a:pt x="126" y="100"/>
                  </a:lnTo>
                  <a:lnTo>
                    <a:pt x="120" y="105"/>
                  </a:lnTo>
                  <a:lnTo>
                    <a:pt x="118" y="122"/>
                  </a:lnTo>
                  <a:lnTo>
                    <a:pt x="109" y="147"/>
                  </a:lnTo>
                  <a:lnTo>
                    <a:pt x="98" y="175"/>
                  </a:lnTo>
                  <a:lnTo>
                    <a:pt x="83" y="215"/>
                  </a:lnTo>
                  <a:lnTo>
                    <a:pt x="74" y="244"/>
                  </a:lnTo>
                  <a:lnTo>
                    <a:pt x="63" y="268"/>
                  </a:lnTo>
                  <a:lnTo>
                    <a:pt x="49" y="272"/>
                  </a:lnTo>
                  <a:lnTo>
                    <a:pt x="32" y="281"/>
                  </a:lnTo>
                  <a:lnTo>
                    <a:pt x="22" y="276"/>
                  </a:lnTo>
                  <a:lnTo>
                    <a:pt x="9" y="268"/>
                  </a:lnTo>
                  <a:lnTo>
                    <a:pt x="5" y="258"/>
                  </a:lnTo>
                  <a:lnTo>
                    <a:pt x="5" y="239"/>
                  </a:lnTo>
                  <a:lnTo>
                    <a:pt x="0" y="223"/>
                  </a:lnTo>
                  <a:lnTo>
                    <a:pt x="0" y="208"/>
                  </a:lnTo>
                  <a:lnTo>
                    <a:pt x="4" y="193"/>
                  </a:lnTo>
                  <a:lnTo>
                    <a:pt x="13" y="189"/>
                  </a:lnTo>
                  <a:lnTo>
                    <a:pt x="13" y="182"/>
                  </a:lnTo>
                  <a:lnTo>
                    <a:pt x="23" y="166"/>
                  </a:lnTo>
                  <a:lnTo>
                    <a:pt x="26" y="153"/>
                  </a:lnTo>
                  <a:lnTo>
                    <a:pt x="22" y="143"/>
                  </a:lnTo>
                  <a:lnTo>
                    <a:pt x="20" y="130"/>
                  </a:lnTo>
                  <a:lnTo>
                    <a:pt x="19" y="111"/>
                  </a:lnTo>
                  <a:lnTo>
                    <a:pt x="27" y="99"/>
                  </a:lnTo>
                  <a:lnTo>
                    <a:pt x="30" y="86"/>
                  </a:lnTo>
                  <a:lnTo>
                    <a:pt x="39" y="85"/>
                  </a:lnTo>
                  <a:lnTo>
                    <a:pt x="49" y="81"/>
                  </a:lnTo>
                  <a:lnTo>
                    <a:pt x="56" y="77"/>
                  </a:lnTo>
                  <a:lnTo>
                    <a:pt x="64" y="77"/>
                  </a:lnTo>
                  <a:lnTo>
                    <a:pt x="75" y="65"/>
                  </a:lnTo>
                  <a:lnTo>
                    <a:pt x="91" y="53"/>
                  </a:lnTo>
                  <a:lnTo>
                    <a:pt x="97" y="42"/>
                  </a:lnTo>
                  <a:lnTo>
                    <a:pt x="95" y="33"/>
                  </a:lnTo>
                  <a:lnTo>
                    <a:pt x="102" y="36"/>
                  </a:lnTo>
                  <a:lnTo>
                    <a:pt x="113" y="21"/>
                  </a:lnTo>
                  <a:lnTo>
                    <a:pt x="114" y="9"/>
                  </a:lnTo>
                  <a:lnTo>
                    <a:pt x="121" y="0"/>
                  </a:lnTo>
                  <a:lnTo>
                    <a:pt x="127" y="8"/>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86" name="Freeform 85"/>
            <p:cNvSpPr>
              <a:spLocks/>
            </p:cNvSpPr>
            <p:nvPr/>
          </p:nvSpPr>
          <p:spPr bwMode="auto">
            <a:xfrm>
              <a:off x="7462318" y="2848387"/>
              <a:ext cx="39742" cy="26672"/>
            </a:xfrm>
            <a:custGeom>
              <a:avLst/>
              <a:gdLst>
                <a:gd name="T0" fmla="*/ 2 w 42"/>
                <a:gd name="T1" fmla="*/ 9 h 30"/>
                <a:gd name="T2" fmla="*/ 4 w 42"/>
                <a:gd name="T3" fmla="*/ 9 h 30"/>
                <a:gd name="T4" fmla="*/ 4 w 42"/>
                <a:gd name="T5" fmla="*/ 5 h 30"/>
                <a:gd name="T6" fmla="*/ 14 w 42"/>
                <a:gd name="T7" fmla="*/ 2 h 30"/>
                <a:gd name="T8" fmla="*/ 17 w 42"/>
                <a:gd name="T9" fmla="*/ 1 h 30"/>
                <a:gd name="T10" fmla="*/ 23 w 42"/>
                <a:gd name="T11" fmla="*/ 0 h 30"/>
                <a:gd name="T12" fmla="*/ 31 w 42"/>
                <a:gd name="T13" fmla="*/ 0 h 30"/>
                <a:gd name="T14" fmla="*/ 40 w 42"/>
                <a:gd name="T15" fmla="*/ 6 h 30"/>
                <a:gd name="T16" fmla="*/ 42 w 42"/>
                <a:gd name="T17" fmla="*/ 20 h 30"/>
                <a:gd name="T18" fmla="*/ 39 w 42"/>
                <a:gd name="T19" fmla="*/ 20 h 30"/>
                <a:gd name="T20" fmla="*/ 37 w 42"/>
                <a:gd name="T21" fmla="*/ 24 h 30"/>
                <a:gd name="T22" fmla="*/ 28 w 42"/>
                <a:gd name="T23" fmla="*/ 24 h 30"/>
                <a:gd name="T24" fmla="*/ 22 w 42"/>
                <a:gd name="T25" fmla="*/ 28 h 30"/>
                <a:gd name="T26" fmla="*/ 11 w 42"/>
                <a:gd name="T27" fmla="*/ 30 h 30"/>
                <a:gd name="T28" fmla="*/ 3 w 42"/>
                <a:gd name="T29" fmla="*/ 25 h 30"/>
                <a:gd name="T30" fmla="*/ 0 w 42"/>
                <a:gd name="T31" fmla="*/ 16 h 30"/>
                <a:gd name="T32" fmla="*/ 2 w 42"/>
                <a:gd name="T33" fmla="*/ 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42" h="30">
                  <a:moveTo>
                    <a:pt x="2" y="9"/>
                  </a:moveTo>
                  <a:lnTo>
                    <a:pt x="4" y="9"/>
                  </a:lnTo>
                  <a:lnTo>
                    <a:pt x="4" y="5"/>
                  </a:lnTo>
                  <a:lnTo>
                    <a:pt x="14" y="2"/>
                  </a:lnTo>
                  <a:lnTo>
                    <a:pt x="17" y="1"/>
                  </a:lnTo>
                  <a:lnTo>
                    <a:pt x="23" y="0"/>
                  </a:lnTo>
                  <a:lnTo>
                    <a:pt x="31" y="0"/>
                  </a:lnTo>
                  <a:lnTo>
                    <a:pt x="40" y="6"/>
                  </a:lnTo>
                  <a:lnTo>
                    <a:pt x="42" y="20"/>
                  </a:lnTo>
                  <a:lnTo>
                    <a:pt x="39" y="20"/>
                  </a:lnTo>
                  <a:lnTo>
                    <a:pt x="37" y="24"/>
                  </a:lnTo>
                  <a:lnTo>
                    <a:pt x="28" y="24"/>
                  </a:lnTo>
                  <a:lnTo>
                    <a:pt x="22" y="28"/>
                  </a:lnTo>
                  <a:lnTo>
                    <a:pt x="11" y="30"/>
                  </a:lnTo>
                  <a:lnTo>
                    <a:pt x="3" y="25"/>
                  </a:lnTo>
                  <a:lnTo>
                    <a:pt x="0" y="16"/>
                  </a:lnTo>
                  <a:lnTo>
                    <a:pt x="2" y="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87" name="Freeform 86"/>
            <p:cNvSpPr>
              <a:spLocks/>
            </p:cNvSpPr>
            <p:nvPr/>
          </p:nvSpPr>
          <p:spPr bwMode="auto">
            <a:xfrm>
              <a:off x="6927688" y="3167564"/>
              <a:ext cx="282928" cy="274724"/>
            </a:xfrm>
            <a:custGeom>
              <a:avLst/>
              <a:gdLst>
                <a:gd name="T0" fmla="*/ 6 w 299"/>
                <a:gd name="T1" fmla="*/ 211 h 309"/>
                <a:gd name="T2" fmla="*/ 15 w 299"/>
                <a:gd name="T3" fmla="*/ 198 h 309"/>
                <a:gd name="T4" fmla="*/ 38 w 299"/>
                <a:gd name="T5" fmla="*/ 200 h 309"/>
                <a:gd name="T6" fmla="*/ 48 w 299"/>
                <a:gd name="T7" fmla="*/ 197 h 309"/>
                <a:gd name="T8" fmla="*/ 125 w 299"/>
                <a:gd name="T9" fmla="*/ 182 h 309"/>
                <a:gd name="T10" fmla="*/ 114 w 299"/>
                <a:gd name="T11" fmla="*/ 90 h 309"/>
                <a:gd name="T12" fmla="*/ 133 w 299"/>
                <a:gd name="T13" fmla="*/ 0 h 309"/>
                <a:gd name="T14" fmla="*/ 254 w 299"/>
                <a:gd name="T15" fmla="*/ 90 h 309"/>
                <a:gd name="T16" fmla="*/ 270 w 299"/>
                <a:gd name="T17" fmla="*/ 106 h 309"/>
                <a:gd name="T18" fmla="*/ 278 w 299"/>
                <a:gd name="T19" fmla="*/ 123 h 309"/>
                <a:gd name="T20" fmla="*/ 299 w 299"/>
                <a:gd name="T21" fmla="*/ 168 h 309"/>
                <a:gd name="T22" fmla="*/ 287 w 299"/>
                <a:gd name="T23" fmla="*/ 195 h 309"/>
                <a:gd name="T24" fmla="*/ 246 w 299"/>
                <a:gd name="T25" fmla="*/ 200 h 309"/>
                <a:gd name="T26" fmla="*/ 228 w 299"/>
                <a:gd name="T27" fmla="*/ 208 h 309"/>
                <a:gd name="T28" fmla="*/ 212 w 299"/>
                <a:gd name="T29" fmla="*/ 204 h 309"/>
                <a:gd name="T30" fmla="*/ 185 w 299"/>
                <a:gd name="T31" fmla="*/ 216 h 309"/>
                <a:gd name="T32" fmla="*/ 167 w 299"/>
                <a:gd name="T33" fmla="*/ 232 h 309"/>
                <a:gd name="T34" fmla="*/ 157 w 299"/>
                <a:gd name="T35" fmla="*/ 241 h 309"/>
                <a:gd name="T36" fmla="*/ 143 w 299"/>
                <a:gd name="T37" fmla="*/ 244 h 309"/>
                <a:gd name="T38" fmla="*/ 126 w 299"/>
                <a:gd name="T39" fmla="*/ 275 h 309"/>
                <a:gd name="T40" fmla="*/ 121 w 299"/>
                <a:gd name="T41" fmla="*/ 291 h 309"/>
                <a:gd name="T42" fmla="*/ 115 w 299"/>
                <a:gd name="T43" fmla="*/ 306 h 309"/>
                <a:gd name="T44" fmla="*/ 108 w 299"/>
                <a:gd name="T45" fmla="*/ 300 h 309"/>
                <a:gd name="T46" fmla="*/ 99 w 299"/>
                <a:gd name="T47" fmla="*/ 302 h 309"/>
                <a:gd name="T48" fmla="*/ 82 w 299"/>
                <a:gd name="T49" fmla="*/ 307 h 309"/>
                <a:gd name="T50" fmla="*/ 75 w 299"/>
                <a:gd name="T51" fmla="*/ 306 h 309"/>
                <a:gd name="T52" fmla="*/ 70 w 299"/>
                <a:gd name="T53" fmla="*/ 294 h 309"/>
                <a:gd name="T54" fmla="*/ 64 w 299"/>
                <a:gd name="T55" fmla="*/ 294 h 309"/>
                <a:gd name="T56" fmla="*/ 68 w 299"/>
                <a:gd name="T57" fmla="*/ 282 h 309"/>
                <a:gd name="T58" fmla="*/ 59 w 299"/>
                <a:gd name="T59" fmla="*/ 267 h 309"/>
                <a:gd name="T60" fmla="*/ 51 w 299"/>
                <a:gd name="T61" fmla="*/ 262 h 309"/>
                <a:gd name="T62" fmla="*/ 41 w 299"/>
                <a:gd name="T63" fmla="*/ 268 h 309"/>
                <a:gd name="T64" fmla="*/ 28 w 299"/>
                <a:gd name="T65" fmla="*/ 271 h 309"/>
                <a:gd name="T66" fmla="*/ 20 w 299"/>
                <a:gd name="T67" fmla="*/ 265 h 309"/>
                <a:gd name="T68" fmla="*/ 12 w 299"/>
                <a:gd name="T69" fmla="*/ 267 h 309"/>
                <a:gd name="T70" fmla="*/ 12 w 299"/>
                <a:gd name="T71" fmla="*/ 253 h 309"/>
                <a:gd name="T72" fmla="*/ 4 w 299"/>
                <a:gd name="T73" fmla="*/ 240 h 309"/>
                <a:gd name="T74" fmla="*/ 0 w 299"/>
                <a:gd name="T75" fmla="*/ 215 h 3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299" h="309">
                  <a:moveTo>
                    <a:pt x="0" y="215"/>
                  </a:moveTo>
                  <a:lnTo>
                    <a:pt x="6" y="211"/>
                  </a:lnTo>
                  <a:lnTo>
                    <a:pt x="9" y="199"/>
                  </a:lnTo>
                  <a:lnTo>
                    <a:pt x="15" y="198"/>
                  </a:lnTo>
                  <a:lnTo>
                    <a:pt x="28" y="204"/>
                  </a:lnTo>
                  <a:lnTo>
                    <a:pt x="38" y="200"/>
                  </a:lnTo>
                  <a:lnTo>
                    <a:pt x="45" y="201"/>
                  </a:lnTo>
                  <a:lnTo>
                    <a:pt x="48" y="197"/>
                  </a:lnTo>
                  <a:lnTo>
                    <a:pt x="121" y="196"/>
                  </a:lnTo>
                  <a:lnTo>
                    <a:pt x="125" y="182"/>
                  </a:lnTo>
                  <a:lnTo>
                    <a:pt x="122" y="179"/>
                  </a:lnTo>
                  <a:lnTo>
                    <a:pt x="114" y="90"/>
                  </a:lnTo>
                  <a:lnTo>
                    <a:pt x="106" y="0"/>
                  </a:lnTo>
                  <a:lnTo>
                    <a:pt x="133" y="0"/>
                  </a:lnTo>
                  <a:lnTo>
                    <a:pt x="193" y="45"/>
                  </a:lnTo>
                  <a:lnTo>
                    <a:pt x="254" y="90"/>
                  </a:lnTo>
                  <a:lnTo>
                    <a:pt x="258" y="100"/>
                  </a:lnTo>
                  <a:lnTo>
                    <a:pt x="270" y="106"/>
                  </a:lnTo>
                  <a:lnTo>
                    <a:pt x="278" y="109"/>
                  </a:lnTo>
                  <a:lnTo>
                    <a:pt x="278" y="123"/>
                  </a:lnTo>
                  <a:lnTo>
                    <a:pt x="298" y="120"/>
                  </a:lnTo>
                  <a:lnTo>
                    <a:pt x="299" y="168"/>
                  </a:lnTo>
                  <a:lnTo>
                    <a:pt x="289" y="182"/>
                  </a:lnTo>
                  <a:lnTo>
                    <a:pt x="287" y="195"/>
                  </a:lnTo>
                  <a:lnTo>
                    <a:pt x="271" y="198"/>
                  </a:lnTo>
                  <a:lnTo>
                    <a:pt x="246" y="200"/>
                  </a:lnTo>
                  <a:lnTo>
                    <a:pt x="240" y="207"/>
                  </a:lnTo>
                  <a:lnTo>
                    <a:pt x="228" y="208"/>
                  </a:lnTo>
                  <a:lnTo>
                    <a:pt x="216" y="208"/>
                  </a:lnTo>
                  <a:lnTo>
                    <a:pt x="212" y="204"/>
                  </a:lnTo>
                  <a:lnTo>
                    <a:pt x="202" y="207"/>
                  </a:lnTo>
                  <a:lnTo>
                    <a:pt x="185" y="216"/>
                  </a:lnTo>
                  <a:lnTo>
                    <a:pt x="182" y="222"/>
                  </a:lnTo>
                  <a:lnTo>
                    <a:pt x="167" y="232"/>
                  </a:lnTo>
                  <a:lnTo>
                    <a:pt x="165" y="237"/>
                  </a:lnTo>
                  <a:lnTo>
                    <a:pt x="157" y="241"/>
                  </a:lnTo>
                  <a:lnTo>
                    <a:pt x="148" y="238"/>
                  </a:lnTo>
                  <a:lnTo>
                    <a:pt x="143" y="244"/>
                  </a:lnTo>
                  <a:lnTo>
                    <a:pt x="140" y="258"/>
                  </a:lnTo>
                  <a:lnTo>
                    <a:pt x="126" y="275"/>
                  </a:lnTo>
                  <a:lnTo>
                    <a:pt x="126" y="282"/>
                  </a:lnTo>
                  <a:lnTo>
                    <a:pt x="121" y="291"/>
                  </a:lnTo>
                  <a:lnTo>
                    <a:pt x="122" y="303"/>
                  </a:lnTo>
                  <a:lnTo>
                    <a:pt x="115" y="306"/>
                  </a:lnTo>
                  <a:lnTo>
                    <a:pt x="111" y="309"/>
                  </a:lnTo>
                  <a:lnTo>
                    <a:pt x="108" y="300"/>
                  </a:lnTo>
                  <a:lnTo>
                    <a:pt x="103" y="302"/>
                  </a:lnTo>
                  <a:lnTo>
                    <a:pt x="99" y="302"/>
                  </a:lnTo>
                  <a:lnTo>
                    <a:pt x="96" y="308"/>
                  </a:lnTo>
                  <a:lnTo>
                    <a:pt x="82" y="307"/>
                  </a:lnTo>
                  <a:lnTo>
                    <a:pt x="77" y="305"/>
                  </a:lnTo>
                  <a:lnTo>
                    <a:pt x="75" y="306"/>
                  </a:lnTo>
                  <a:lnTo>
                    <a:pt x="69" y="300"/>
                  </a:lnTo>
                  <a:lnTo>
                    <a:pt x="70" y="294"/>
                  </a:lnTo>
                  <a:lnTo>
                    <a:pt x="68" y="292"/>
                  </a:lnTo>
                  <a:lnTo>
                    <a:pt x="64" y="294"/>
                  </a:lnTo>
                  <a:lnTo>
                    <a:pt x="65" y="287"/>
                  </a:lnTo>
                  <a:lnTo>
                    <a:pt x="68" y="282"/>
                  </a:lnTo>
                  <a:lnTo>
                    <a:pt x="61" y="273"/>
                  </a:lnTo>
                  <a:lnTo>
                    <a:pt x="59" y="267"/>
                  </a:lnTo>
                  <a:lnTo>
                    <a:pt x="55" y="263"/>
                  </a:lnTo>
                  <a:lnTo>
                    <a:pt x="51" y="262"/>
                  </a:lnTo>
                  <a:lnTo>
                    <a:pt x="47" y="265"/>
                  </a:lnTo>
                  <a:lnTo>
                    <a:pt x="41" y="268"/>
                  </a:lnTo>
                  <a:lnTo>
                    <a:pt x="36" y="272"/>
                  </a:lnTo>
                  <a:lnTo>
                    <a:pt x="28" y="271"/>
                  </a:lnTo>
                  <a:lnTo>
                    <a:pt x="23" y="265"/>
                  </a:lnTo>
                  <a:lnTo>
                    <a:pt x="20" y="265"/>
                  </a:lnTo>
                  <a:lnTo>
                    <a:pt x="15" y="267"/>
                  </a:lnTo>
                  <a:lnTo>
                    <a:pt x="12" y="267"/>
                  </a:lnTo>
                  <a:lnTo>
                    <a:pt x="11" y="260"/>
                  </a:lnTo>
                  <a:lnTo>
                    <a:pt x="12" y="253"/>
                  </a:lnTo>
                  <a:lnTo>
                    <a:pt x="11" y="245"/>
                  </a:lnTo>
                  <a:lnTo>
                    <a:pt x="4" y="240"/>
                  </a:lnTo>
                  <a:lnTo>
                    <a:pt x="0" y="228"/>
                  </a:lnTo>
                  <a:lnTo>
                    <a:pt x="0" y="21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88" name="Freeform 87"/>
            <p:cNvSpPr>
              <a:spLocks/>
            </p:cNvSpPr>
            <p:nvPr/>
          </p:nvSpPr>
          <p:spPr bwMode="auto">
            <a:xfrm>
              <a:off x="7429199" y="2826160"/>
              <a:ext cx="29333" cy="30228"/>
            </a:xfrm>
            <a:custGeom>
              <a:avLst/>
              <a:gdLst>
                <a:gd name="T0" fmla="*/ 22 w 31"/>
                <a:gd name="T1" fmla="*/ 21 h 34"/>
                <a:gd name="T2" fmla="*/ 21 w 31"/>
                <a:gd name="T3" fmla="*/ 17 h 34"/>
                <a:gd name="T4" fmla="*/ 15 w 31"/>
                <a:gd name="T5" fmla="*/ 27 h 34"/>
                <a:gd name="T6" fmla="*/ 16 w 31"/>
                <a:gd name="T7" fmla="*/ 34 h 34"/>
                <a:gd name="T8" fmla="*/ 13 w 31"/>
                <a:gd name="T9" fmla="*/ 32 h 34"/>
                <a:gd name="T10" fmla="*/ 7 w 31"/>
                <a:gd name="T11" fmla="*/ 25 h 34"/>
                <a:gd name="T12" fmla="*/ 0 w 31"/>
                <a:gd name="T13" fmla="*/ 21 h 34"/>
                <a:gd name="T14" fmla="*/ 1 w 31"/>
                <a:gd name="T15" fmla="*/ 18 h 34"/>
                <a:gd name="T16" fmla="*/ 3 w 31"/>
                <a:gd name="T17" fmla="*/ 7 h 34"/>
                <a:gd name="T18" fmla="*/ 8 w 31"/>
                <a:gd name="T19" fmla="*/ 2 h 34"/>
                <a:gd name="T20" fmla="*/ 11 w 31"/>
                <a:gd name="T21" fmla="*/ 0 h 34"/>
                <a:gd name="T22" fmla="*/ 16 w 31"/>
                <a:gd name="T23" fmla="*/ 3 h 34"/>
                <a:gd name="T24" fmla="*/ 18 w 31"/>
                <a:gd name="T25" fmla="*/ 6 h 34"/>
                <a:gd name="T26" fmla="*/ 24 w 31"/>
                <a:gd name="T27" fmla="*/ 9 h 34"/>
                <a:gd name="T28" fmla="*/ 31 w 31"/>
                <a:gd name="T29" fmla="*/ 13 h 34"/>
                <a:gd name="T30" fmla="*/ 29 w 31"/>
                <a:gd name="T31" fmla="*/ 14 h 34"/>
                <a:gd name="T32" fmla="*/ 27 w 31"/>
                <a:gd name="T33" fmla="*/ 19 h 34"/>
                <a:gd name="T34" fmla="*/ 22 w 31"/>
                <a:gd name="T35" fmla="*/ 21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1" h="34">
                  <a:moveTo>
                    <a:pt x="22" y="21"/>
                  </a:moveTo>
                  <a:lnTo>
                    <a:pt x="21" y="17"/>
                  </a:lnTo>
                  <a:lnTo>
                    <a:pt x="15" y="27"/>
                  </a:lnTo>
                  <a:lnTo>
                    <a:pt x="16" y="34"/>
                  </a:lnTo>
                  <a:lnTo>
                    <a:pt x="13" y="32"/>
                  </a:lnTo>
                  <a:lnTo>
                    <a:pt x="7" y="25"/>
                  </a:lnTo>
                  <a:lnTo>
                    <a:pt x="0" y="21"/>
                  </a:lnTo>
                  <a:lnTo>
                    <a:pt x="1" y="18"/>
                  </a:lnTo>
                  <a:lnTo>
                    <a:pt x="3" y="7"/>
                  </a:lnTo>
                  <a:lnTo>
                    <a:pt x="8" y="2"/>
                  </a:lnTo>
                  <a:lnTo>
                    <a:pt x="11" y="0"/>
                  </a:lnTo>
                  <a:lnTo>
                    <a:pt x="16" y="3"/>
                  </a:lnTo>
                  <a:lnTo>
                    <a:pt x="18" y="6"/>
                  </a:lnTo>
                  <a:lnTo>
                    <a:pt x="24" y="9"/>
                  </a:lnTo>
                  <a:lnTo>
                    <a:pt x="31" y="13"/>
                  </a:lnTo>
                  <a:lnTo>
                    <a:pt x="29" y="14"/>
                  </a:lnTo>
                  <a:lnTo>
                    <a:pt x="27" y="19"/>
                  </a:lnTo>
                  <a:lnTo>
                    <a:pt x="22" y="21"/>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89" name="Freeform 88"/>
            <p:cNvSpPr>
              <a:spLocks/>
            </p:cNvSpPr>
            <p:nvPr/>
          </p:nvSpPr>
          <p:spPr bwMode="auto">
            <a:xfrm>
              <a:off x="7657245" y="3819256"/>
              <a:ext cx="182626" cy="303175"/>
            </a:xfrm>
            <a:custGeom>
              <a:avLst/>
              <a:gdLst>
                <a:gd name="T0" fmla="*/ 96 w 193"/>
                <a:gd name="T1" fmla="*/ 23 h 341"/>
                <a:gd name="T2" fmla="*/ 122 w 193"/>
                <a:gd name="T3" fmla="*/ 26 h 341"/>
                <a:gd name="T4" fmla="*/ 142 w 193"/>
                <a:gd name="T5" fmla="*/ 20 h 341"/>
                <a:gd name="T6" fmla="*/ 173 w 193"/>
                <a:gd name="T7" fmla="*/ 12 h 341"/>
                <a:gd name="T8" fmla="*/ 190 w 193"/>
                <a:gd name="T9" fmla="*/ 9 h 341"/>
                <a:gd name="T10" fmla="*/ 191 w 193"/>
                <a:gd name="T11" fmla="*/ 48 h 341"/>
                <a:gd name="T12" fmla="*/ 193 w 193"/>
                <a:gd name="T13" fmla="*/ 91 h 341"/>
                <a:gd name="T14" fmla="*/ 179 w 193"/>
                <a:gd name="T15" fmla="*/ 120 h 341"/>
                <a:gd name="T16" fmla="*/ 150 w 193"/>
                <a:gd name="T17" fmla="*/ 141 h 341"/>
                <a:gd name="T18" fmla="*/ 107 w 193"/>
                <a:gd name="T19" fmla="*/ 173 h 341"/>
                <a:gd name="T20" fmla="*/ 86 w 193"/>
                <a:gd name="T21" fmla="*/ 192 h 341"/>
                <a:gd name="T22" fmla="*/ 76 w 193"/>
                <a:gd name="T23" fmla="*/ 211 h 341"/>
                <a:gd name="T24" fmla="*/ 87 w 193"/>
                <a:gd name="T25" fmla="*/ 239 h 341"/>
                <a:gd name="T26" fmla="*/ 90 w 193"/>
                <a:gd name="T27" fmla="*/ 244 h 341"/>
                <a:gd name="T28" fmla="*/ 84 w 193"/>
                <a:gd name="T29" fmla="*/ 274 h 341"/>
                <a:gd name="T30" fmla="*/ 85 w 193"/>
                <a:gd name="T31" fmla="*/ 287 h 341"/>
                <a:gd name="T32" fmla="*/ 62 w 193"/>
                <a:gd name="T33" fmla="*/ 301 h 341"/>
                <a:gd name="T34" fmla="*/ 31 w 193"/>
                <a:gd name="T35" fmla="*/ 320 h 341"/>
                <a:gd name="T36" fmla="*/ 36 w 193"/>
                <a:gd name="T37" fmla="*/ 330 h 341"/>
                <a:gd name="T38" fmla="*/ 20 w 193"/>
                <a:gd name="T39" fmla="*/ 341 h 341"/>
                <a:gd name="T40" fmla="*/ 18 w 193"/>
                <a:gd name="T41" fmla="*/ 322 h 341"/>
                <a:gd name="T42" fmla="*/ 21 w 193"/>
                <a:gd name="T43" fmla="*/ 292 h 341"/>
                <a:gd name="T44" fmla="*/ 11 w 193"/>
                <a:gd name="T45" fmla="*/ 248 h 341"/>
                <a:gd name="T46" fmla="*/ 37 w 193"/>
                <a:gd name="T47" fmla="*/ 209 h 341"/>
                <a:gd name="T48" fmla="*/ 42 w 193"/>
                <a:gd name="T49" fmla="*/ 195 h 341"/>
                <a:gd name="T50" fmla="*/ 41 w 193"/>
                <a:gd name="T51" fmla="*/ 173 h 341"/>
                <a:gd name="T52" fmla="*/ 47 w 193"/>
                <a:gd name="T53" fmla="*/ 133 h 341"/>
                <a:gd name="T54" fmla="*/ 29 w 193"/>
                <a:gd name="T55" fmla="*/ 124 h 341"/>
                <a:gd name="T56" fmla="*/ 17 w 193"/>
                <a:gd name="T57" fmla="*/ 115 h 341"/>
                <a:gd name="T58" fmla="*/ 1 w 193"/>
                <a:gd name="T59" fmla="*/ 108 h 341"/>
                <a:gd name="T60" fmla="*/ 56 w 193"/>
                <a:gd name="T61" fmla="*/ 76 h 341"/>
                <a:gd name="T62" fmla="*/ 71 w 193"/>
                <a:gd name="T63" fmla="*/ 84 h 341"/>
                <a:gd name="T64" fmla="*/ 79 w 193"/>
                <a:gd name="T65" fmla="*/ 97 h 341"/>
                <a:gd name="T66" fmla="*/ 75 w 193"/>
                <a:gd name="T67" fmla="*/ 122 h 341"/>
                <a:gd name="T68" fmla="*/ 92 w 193"/>
                <a:gd name="T69" fmla="*/ 120 h 341"/>
                <a:gd name="T70" fmla="*/ 100 w 193"/>
                <a:gd name="T71" fmla="*/ 89 h 341"/>
                <a:gd name="T72" fmla="*/ 87 w 193"/>
                <a:gd name="T73" fmla="*/ 67 h 341"/>
                <a:gd name="T74" fmla="*/ 76 w 193"/>
                <a:gd name="T75" fmla="*/ 40 h 3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93" h="341">
                  <a:moveTo>
                    <a:pt x="82" y="25"/>
                  </a:moveTo>
                  <a:lnTo>
                    <a:pt x="96" y="23"/>
                  </a:lnTo>
                  <a:lnTo>
                    <a:pt x="117" y="29"/>
                  </a:lnTo>
                  <a:lnTo>
                    <a:pt x="122" y="26"/>
                  </a:lnTo>
                  <a:lnTo>
                    <a:pt x="135" y="26"/>
                  </a:lnTo>
                  <a:lnTo>
                    <a:pt x="142" y="20"/>
                  </a:lnTo>
                  <a:lnTo>
                    <a:pt x="153" y="20"/>
                  </a:lnTo>
                  <a:lnTo>
                    <a:pt x="173" y="12"/>
                  </a:lnTo>
                  <a:lnTo>
                    <a:pt x="188" y="0"/>
                  </a:lnTo>
                  <a:lnTo>
                    <a:pt x="190" y="9"/>
                  </a:lnTo>
                  <a:lnTo>
                    <a:pt x="189" y="30"/>
                  </a:lnTo>
                  <a:lnTo>
                    <a:pt x="191" y="48"/>
                  </a:lnTo>
                  <a:lnTo>
                    <a:pt x="190" y="81"/>
                  </a:lnTo>
                  <a:lnTo>
                    <a:pt x="193" y="91"/>
                  </a:lnTo>
                  <a:lnTo>
                    <a:pt x="186" y="105"/>
                  </a:lnTo>
                  <a:lnTo>
                    <a:pt x="179" y="120"/>
                  </a:lnTo>
                  <a:lnTo>
                    <a:pt x="166" y="133"/>
                  </a:lnTo>
                  <a:lnTo>
                    <a:pt x="150" y="141"/>
                  </a:lnTo>
                  <a:lnTo>
                    <a:pt x="129" y="151"/>
                  </a:lnTo>
                  <a:lnTo>
                    <a:pt x="107" y="173"/>
                  </a:lnTo>
                  <a:lnTo>
                    <a:pt x="100" y="177"/>
                  </a:lnTo>
                  <a:lnTo>
                    <a:pt x="86" y="192"/>
                  </a:lnTo>
                  <a:lnTo>
                    <a:pt x="79" y="196"/>
                  </a:lnTo>
                  <a:lnTo>
                    <a:pt x="76" y="211"/>
                  </a:lnTo>
                  <a:lnTo>
                    <a:pt x="84" y="227"/>
                  </a:lnTo>
                  <a:lnTo>
                    <a:pt x="87" y="239"/>
                  </a:lnTo>
                  <a:lnTo>
                    <a:pt x="86" y="245"/>
                  </a:lnTo>
                  <a:lnTo>
                    <a:pt x="90" y="244"/>
                  </a:lnTo>
                  <a:lnTo>
                    <a:pt x="88" y="265"/>
                  </a:lnTo>
                  <a:lnTo>
                    <a:pt x="84" y="274"/>
                  </a:lnTo>
                  <a:lnTo>
                    <a:pt x="88" y="278"/>
                  </a:lnTo>
                  <a:lnTo>
                    <a:pt x="85" y="287"/>
                  </a:lnTo>
                  <a:lnTo>
                    <a:pt x="77" y="294"/>
                  </a:lnTo>
                  <a:lnTo>
                    <a:pt x="62" y="301"/>
                  </a:lnTo>
                  <a:lnTo>
                    <a:pt x="39" y="312"/>
                  </a:lnTo>
                  <a:lnTo>
                    <a:pt x="31" y="320"/>
                  </a:lnTo>
                  <a:lnTo>
                    <a:pt x="32" y="329"/>
                  </a:lnTo>
                  <a:lnTo>
                    <a:pt x="36" y="330"/>
                  </a:lnTo>
                  <a:lnTo>
                    <a:pt x="34" y="341"/>
                  </a:lnTo>
                  <a:lnTo>
                    <a:pt x="20" y="341"/>
                  </a:lnTo>
                  <a:lnTo>
                    <a:pt x="20" y="332"/>
                  </a:lnTo>
                  <a:lnTo>
                    <a:pt x="18" y="322"/>
                  </a:lnTo>
                  <a:lnTo>
                    <a:pt x="17" y="315"/>
                  </a:lnTo>
                  <a:lnTo>
                    <a:pt x="21" y="292"/>
                  </a:lnTo>
                  <a:lnTo>
                    <a:pt x="18" y="277"/>
                  </a:lnTo>
                  <a:lnTo>
                    <a:pt x="11" y="248"/>
                  </a:lnTo>
                  <a:lnTo>
                    <a:pt x="31" y="224"/>
                  </a:lnTo>
                  <a:lnTo>
                    <a:pt x="37" y="209"/>
                  </a:lnTo>
                  <a:lnTo>
                    <a:pt x="39" y="207"/>
                  </a:lnTo>
                  <a:lnTo>
                    <a:pt x="42" y="195"/>
                  </a:lnTo>
                  <a:lnTo>
                    <a:pt x="40" y="189"/>
                  </a:lnTo>
                  <a:lnTo>
                    <a:pt x="41" y="173"/>
                  </a:lnTo>
                  <a:lnTo>
                    <a:pt x="46" y="159"/>
                  </a:lnTo>
                  <a:lnTo>
                    <a:pt x="47" y="133"/>
                  </a:lnTo>
                  <a:lnTo>
                    <a:pt x="38" y="126"/>
                  </a:lnTo>
                  <a:lnTo>
                    <a:pt x="29" y="124"/>
                  </a:lnTo>
                  <a:lnTo>
                    <a:pt x="25" y="119"/>
                  </a:lnTo>
                  <a:lnTo>
                    <a:pt x="17" y="115"/>
                  </a:lnTo>
                  <a:lnTo>
                    <a:pt x="2" y="115"/>
                  </a:lnTo>
                  <a:lnTo>
                    <a:pt x="1" y="108"/>
                  </a:lnTo>
                  <a:lnTo>
                    <a:pt x="0" y="93"/>
                  </a:lnTo>
                  <a:lnTo>
                    <a:pt x="56" y="76"/>
                  </a:lnTo>
                  <a:lnTo>
                    <a:pt x="66" y="86"/>
                  </a:lnTo>
                  <a:lnTo>
                    <a:pt x="71" y="84"/>
                  </a:lnTo>
                  <a:lnTo>
                    <a:pt x="78" y="89"/>
                  </a:lnTo>
                  <a:lnTo>
                    <a:pt x="79" y="97"/>
                  </a:lnTo>
                  <a:lnTo>
                    <a:pt x="74" y="107"/>
                  </a:lnTo>
                  <a:lnTo>
                    <a:pt x="75" y="122"/>
                  </a:lnTo>
                  <a:lnTo>
                    <a:pt x="86" y="134"/>
                  </a:lnTo>
                  <a:lnTo>
                    <a:pt x="92" y="120"/>
                  </a:lnTo>
                  <a:lnTo>
                    <a:pt x="100" y="116"/>
                  </a:lnTo>
                  <a:lnTo>
                    <a:pt x="100" y="89"/>
                  </a:lnTo>
                  <a:lnTo>
                    <a:pt x="93" y="74"/>
                  </a:lnTo>
                  <a:lnTo>
                    <a:pt x="87" y="67"/>
                  </a:lnTo>
                  <a:lnTo>
                    <a:pt x="80" y="68"/>
                  </a:lnTo>
                  <a:lnTo>
                    <a:pt x="76" y="40"/>
                  </a:lnTo>
                  <a:lnTo>
                    <a:pt x="82" y="2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90" name="Freeform 89"/>
            <p:cNvSpPr>
              <a:spLocks/>
            </p:cNvSpPr>
            <p:nvPr/>
          </p:nvSpPr>
          <p:spPr bwMode="auto">
            <a:xfrm>
              <a:off x="6846311" y="3122222"/>
              <a:ext cx="207229" cy="236494"/>
            </a:xfrm>
            <a:custGeom>
              <a:avLst/>
              <a:gdLst>
                <a:gd name="T0" fmla="*/ 86 w 219"/>
                <a:gd name="T1" fmla="*/ 266 h 266"/>
                <a:gd name="T2" fmla="*/ 74 w 219"/>
                <a:gd name="T3" fmla="*/ 251 h 266"/>
                <a:gd name="T4" fmla="*/ 63 w 219"/>
                <a:gd name="T5" fmla="*/ 236 h 266"/>
                <a:gd name="T6" fmla="*/ 51 w 219"/>
                <a:gd name="T7" fmla="*/ 231 h 266"/>
                <a:gd name="T8" fmla="*/ 43 w 219"/>
                <a:gd name="T9" fmla="*/ 225 h 266"/>
                <a:gd name="T10" fmla="*/ 33 w 219"/>
                <a:gd name="T11" fmla="*/ 225 h 266"/>
                <a:gd name="T12" fmla="*/ 24 w 219"/>
                <a:gd name="T13" fmla="*/ 229 h 266"/>
                <a:gd name="T14" fmla="*/ 15 w 219"/>
                <a:gd name="T15" fmla="*/ 227 h 266"/>
                <a:gd name="T16" fmla="*/ 8 w 219"/>
                <a:gd name="T17" fmla="*/ 234 h 266"/>
                <a:gd name="T18" fmla="*/ 7 w 219"/>
                <a:gd name="T19" fmla="*/ 223 h 266"/>
                <a:gd name="T20" fmla="*/ 12 w 219"/>
                <a:gd name="T21" fmla="*/ 213 h 266"/>
                <a:gd name="T22" fmla="*/ 15 w 219"/>
                <a:gd name="T23" fmla="*/ 193 h 266"/>
                <a:gd name="T24" fmla="*/ 13 w 219"/>
                <a:gd name="T25" fmla="*/ 173 h 266"/>
                <a:gd name="T26" fmla="*/ 11 w 219"/>
                <a:gd name="T27" fmla="*/ 162 h 266"/>
                <a:gd name="T28" fmla="*/ 14 w 219"/>
                <a:gd name="T29" fmla="*/ 152 h 266"/>
                <a:gd name="T30" fmla="*/ 9 w 219"/>
                <a:gd name="T31" fmla="*/ 142 h 266"/>
                <a:gd name="T32" fmla="*/ 0 w 219"/>
                <a:gd name="T33" fmla="*/ 133 h 266"/>
                <a:gd name="T34" fmla="*/ 4 w 219"/>
                <a:gd name="T35" fmla="*/ 126 h 266"/>
                <a:gd name="T36" fmla="*/ 75 w 219"/>
                <a:gd name="T37" fmla="*/ 126 h 266"/>
                <a:gd name="T38" fmla="*/ 72 w 219"/>
                <a:gd name="T39" fmla="*/ 96 h 266"/>
                <a:gd name="T40" fmla="*/ 77 w 219"/>
                <a:gd name="T41" fmla="*/ 86 h 266"/>
                <a:gd name="T42" fmla="*/ 93 w 219"/>
                <a:gd name="T43" fmla="*/ 84 h 266"/>
                <a:gd name="T44" fmla="*/ 94 w 219"/>
                <a:gd name="T45" fmla="*/ 31 h 266"/>
                <a:gd name="T46" fmla="*/ 153 w 219"/>
                <a:gd name="T47" fmla="*/ 32 h 266"/>
                <a:gd name="T48" fmla="*/ 153 w 219"/>
                <a:gd name="T49" fmla="*/ 0 h 266"/>
                <a:gd name="T50" fmla="*/ 219 w 219"/>
                <a:gd name="T51" fmla="*/ 51 h 266"/>
                <a:gd name="T52" fmla="*/ 192 w 219"/>
                <a:gd name="T53" fmla="*/ 51 h 266"/>
                <a:gd name="T54" fmla="*/ 200 w 219"/>
                <a:gd name="T55" fmla="*/ 141 h 266"/>
                <a:gd name="T56" fmla="*/ 208 w 219"/>
                <a:gd name="T57" fmla="*/ 230 h 266"/>
                <a:gd name="T58" fmla="*/ 211 w 219"/>
                <a:gd name="T59" fmla="*/ 233 h 266"/>
                <a:gd name="T60" fmla="*/ 207 w 219"/>
                <a:gd name="T61" fmla="*/ 247 h 266"/>
                <a:gd name="T62" fmla="*/ 134 w 219"/>
                <a:gd name="T63" fmla="*/ 248 h 266"/>
                <a:gd name="T64" fmla="*/ 131 w 219"/>
                <a:gd name="T65" fmla="*/ 252 h 266"/>
                <a:gd name="T66" fmla="*/ 124 w 219"/>
                <a:gd name="T67" fmla="*/ 251 h 266"/>
                <a:gd name="T68" fmla="*/ 114 w 219"/>
                <a:gd name="T69" fmla="*/ 255 h 266"/>
                <a:gd name="T70" fmla="*/ 101 w 219"/>
                <a:gd name="T71" fmla="*/ 249 h 266"/>
                <a:gd name="T72" fmla="*/ 95 w 219"/>
                <a:gd name="T73" fmla="*/ 250 h 266"/>
                <a:gd name="T74" fmla="*/ 92 w 219"/>
                <a:gd name="T75" fmla="*/ 262 h 266"/>
                <a:gd name="T76" fmla="*/ 86 w 219"/>
                <a:gd name="T77" fmla="*/ 266 h 2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219" h="266">
                  <a:moveTo>
                    <a:pt x="86" y="266"/>
                  </a:moveTo>
                  <a:lnTo>
                    <a:pt x="74" y="251"/>
                  </a:lnTo>
                  <a:lnTo>
                    <a:pt x="63" y="236"/>
                  </a:lnTo>
                  <a:lnTo>
                    <a:pt x="51" y="231"/>
                  </a:lnTo>
                  <a:lnTo>
                    <a:pt x="43" y="225"/>
                  </a:lnTo>
                  <a:lnTo>
                    <a:pt x="33" y="225"/>
                  </a:lnTo>
                  <a:lnTo>
                    <a:pt x="24" y="229"/>
                  </a:lnTo>
                  <a:lnTo>
                    <a:pt x="15" y="227"/>
                  </a:lnTo>
                  <a:lnTo>
                    <a:pt x="8" y="234"/>
                  </a:lnTo>
                  <a:lnTo>
                    <a:pt x="7" y="223"/>
                  </a:lnTo>
                  <a:lnTo>
                    <a:pt x="12" y="213"/>
                  </a:lnTo>
                  <a:lnTo>
                    <a:pt x="15" y="193"/>
                  </a:lnTo>
                  <a:lnTo>
                    <a:pt x="13" y="173"/>
                  </a:lnTo>
                  <a:lnTo>
                    <a:pt x="11" y="162"/>
                  </a:lnTo>
                  <a:lnTo>
                    <a:pt x="14" y="152"/>
                  </a:lnTo>
                  <a:lnTo>
                    <a:pt x="9" y="142"/>
                  </a:lnTo>
                  <a:lnTo>
                    <a:pt x="0" y="133"/>
                  </a:lnTo>
                  <a:lnTo>
                    <a:pt x="4" y="126"/>
                  </a:lnTo>
                  <a:lnTo>
                    <a:pt x="75" y="126"/>
                  </a:lnTo>
                  <a:lnTo>
                    <a:pt x="72" y="96"/>
                  </a:lnTo>
                  <a:lnTo>
                    <a:pt x="77" y="86"/>
                  </a:lnTo>
                  <a:lnTo>
                    <a:pt x="93" y="84"/>
                  </a:lnTo>
                  <a:lnTo>
                    <a:pt x="94" y="31"/>
                  </a:lnTo>
                  <a:lnTo>
                    <a:pt x="153" y="32"/>
                  </a:lnTo>
                  <a:lnTo>
                    <a:pt x="153" y="0"/>
                  </a:lnTo>
                  <a:lnTo>
                    <a:pt x="219" y="51"/>
                  </a:lnTo>
                  <a:lnTo>
                    <a:pt x="192" y="51"/>
                  </a:lnTo>
                  <a:lnTo>
                    <a:pt x="200" y="141"/>
                  </a:lnTo>
                  <a:lnTo>
                    <a:pt x="208" y="230"/>
                  </a:lnTo>
                  <a:lnTo>
                    <a:pt x="211" y="233"/>
                  </a:lnTo>
                  <a:lnTo>
                    <a:pt x="207" y="247"/>
                  </a:lnTo>
                  <a:lnTo>
                    <a:pt x="134" y="248"/>
                  </a:lnTo>
                  <a:lnTo>
                    <a:pt x="131" y="252"/>
                  </a:lnTo>
                  <a:lnTo>
                    <a:pt x="124" y="251"/>
                  </a:lnTo>
                  <a:lnTo>
                    <a:pt x="114" y="255"/>
                  </a:lnTo>
                  <a:lnTo>
                    <a:pt x="101" y="249"/>
                  </a:lnTo>
                  <a:lnTo>
                    <a:pt x="95" y="250"/>
                  </a:lnTo>
                  <a:lnTo>
                    <a:pt x="92" y="262"/>
                  </a:lnTo>
                  <a:lnTo>
                    <a:pt x="86" y="266"/>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91" name="Freeform 90"/>
            <p:cNvSpPr>
              <a:spLocks/>
            </p:cNvSpPr>
            <p:nvPr/>
          </p:nvSpPr>
          <p:spPr bwMode="auto">
            <a:xfrm>
              <a:off x="7700773" y="3798808"/>
              <a:ext cx="51098" cy="139585"/>
            </a:xfrm>
            <a:custGeom>
              <a:avLst/>
              <a:gdLst>
                <a:gd name="T0" fmla="*/ 36 w 54"/>
                <a:gd name="T1" fmla="*/ 48 h 157"/>
                <a:gd name="T2" fmla="*/ 30 w 54"/>
                <a:gd name="T3" fmla="*/ 63 h 157"/>
                <a:gd name="T4" fmla="*/ 34 w 54"/>
                <a:gd name="T5" fmla="*/ 91 h 157"/>
                <a:gd name="T6" fmla="*/ 41 w 54"/>
                <a:gd name="T7" fmla="*/ 90 h 157"/>
                <a:gd name="T8" fmla="*/ 47 w 54"/>
                <a:gd name="T9" fmla="*/ 97 h 157"/>
                <a:gd name="T10" fmla="*/ 54 w 54"/>
                <a:gd name="T11" fmla="*/ 112 h 157"/>
                <a:gd name="T12" fmla="*/ 54 w 54"/>
                <a:gd name="T13" fmla="*/ 139 h 157"/>
                <a:gd name="T14" fmla="*/ 46 w 54"/>
                <a:gd name="T15" fmla="*/ 143 h 157"/>
                <a:gd name="T16" fmla="*/ 40 w 54"/>
                <a:gd name="T17" fmla="*/ 157 h 157"/>
                <a:gd name="T18" fmla="*/ 29 w 54"/>
                <a:gd name="T19" fmla="*/ 145 h 157"/>
                <a:gd name="T20" fmla="*/ 28 w 54"/>
                <a:gd name="T21" fmla="*/ 130 h 157"/>
                <a:gd name="T22" fmla="*/ 33 w 54"/>
                <a:gd name="T23" fmla="*/ 120 h 157"/>
                <a:gd name="T24" fmla="*/ 32 w 54"/>
                <a:gd name="T25" fmla="*/ 112 h 157"/>
                <a:gd name="T26" fmla="*/ 25 w 54"/>
                <a:gd name="T27" fmla="*/ 107 h 157"/>
                <a:gd name="T28" fmla="*/ 20 w 54"/>
                <a:gd name="T29" fmla="*/ 109 h 157"/>
                <a:gd name="T30" fmla="*/ 10 w 54"/>
                <a:gd name="T31" fmla="*/ 99 h 157"/>
                <a:gd name="T32" fmla="*/ 0 w 54"/>
                <a:gd name="T33" fmla="*/ 93 h 157"/>
                <a:gd name="T34" fmla="*/ 6 w 54"/>
                <a:gd name="T35" fmla="*/ 74 h 157"/>
                <a:gd name="T36" fmla="*/ 12 w 54"/>
                <a:gd name="T37" fmla="*/ 67 h 157"/>
                <a:gd name="T38" fmla="*/ 9 w 54"/>
                <a:gd name="T39" fmla="*/ 50 h 157"/>
                <a:gd name="T40" fmla="*/ 13 w 54"/>
                <a:gd name="T41" fmla="*/ 33 h 157"/>
                <a:gd name="T42" fmla="*/ 17 w 54"/>
                <a:gd name="T43" fmla="*/ 27 h 157"/>
                <a:gd name="T44" fmla="*/ 13 w 54"/>
                <a:gd name="T45" fmla="*/ 10 h 157"/>
                <a:gd name="T46" fmla="*/ 4 w 54"/>
                <a:gd name="T47" fmla="*/ 0 h 157"/>
                <a:gd name="T48" fmla="*/ 22 w 54"/>
                <a:gd name="T49" fmla="*/ 4 h 157"/>
                <a:gd name="T50" fmla="*/ 25 w 54"/>
                <a:gd name="T51" fmla="*/ 10 h 157"/>
                <a:gd name="T52" fmla="*/ 32 w 54"/>
                <a:gd name="T53" fmla="*/ 20 h 157"/>
                <a:gd name="T54" fmla="*/ 36 w 54"/>
                <a:gd name="T55" fmla="*/ 48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54" h="157">
                  <a:moveTo>
                    <a:pt x="36" y="48"/>
                  </a:moveTo>
                  <a:lnTo>
                    <a:pt x="30" y="63"/>
                  </a:lnTo>
                  <a:lnTo>
                    <a:pt x="34" y="91"/>
                  </a:lnTo>
                  <a:lnTo>
                    <a:pt x="41" y="90"/>
                  </a:lnTo>
                  <a:lnTo>
                    <a:pt x="47" y="97"/>
                  </a:lnTo>
                  <a:lnTo>
                    <a:pt x="54" y="112"/>
                  </a:lnTo>
                  <a:lnTo>
                    <a:pt x="54" y="139"/>
                  </a:lnTo>
                  <a:lnTo>
                    <a:pt x="46" y="143"/>
                  </a:lnTo>
                  <a:lnTo>
                    <a:pt x="40" y="157"/>
                  </a:lnTo>
                  <a:lnTo>
                    <a:pt x="29" y="145"/>
                  </a:lnTo>
                  <a:lnTo>
                    <a:pt x="28" y="130"/>
                  </a:lnTo>
                  <a:lnTo>
                    <a:pt x="33" y="120"/>
                  </a:lnTo>
                  <a:lnTo>
                    <a:pt x="32" y="112"/>
                  </a:lnTo>
                  <a:lnTo>
                    <a:pt x="25" y="107"/>
                  </a:lnTo>
                  <a:lnTo>
                    <a:pt x="20" y="109"/>
                  </a:lnTo>
                  <a:lnTo>
                    <a:pt x="10" y="99"/>
                  </a:lnTo>
                  <a:lnTo>
                    <a:pt x="0" y="93"/>
                  </a:lnTo>
                  <a:lnTo>
                    <a:pt x="6" y="74"/>
                  </a:lnTo>
                  <a:lnTo>
                    <a:pt x="12" y="67"/>
                  </a:lnTo>
                  <a:lnTo>
                    <a:pt x="9" y="50"/>
                  </a:lnTo>
                  <a:lnTo>
                    <a:pt x="13" y="33"/>
                  </a:lnTo>
                  <a:lnTo>
                    <a:pt x="17" y="27"/>
                  </a:lnTo>
                  <a:lnTo>
                    <a:pt x="13" y="10"/>
                  </a:lnTo>
                  <a:lnTo>
                    <a:pt x="4" y="0"/>
                  </a:lnTo>
                  <a:lnTo>
                    <a:pt x="22" y="4"/>
                  </a:lnTo>
                  <a:lnTo>
                    <a:pt x="25" y="10"/>
                  </a:lnTo>
                  <a:lnTo>
                    <a:pt x="32" y="20"/>
                  </a:lnTo>
                  <a:lnTo>
                    <a:pt x="36" y="48"/>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92" name="Freeform 91"/>
            <p:cNvSpPr>
              <a:spLocks/>
            </p:cNvSpPr>
            <p:nvPr/>
          </p:nvSpPr>
          <p:spPr bwMode="auto">
            <a:xfrm>
              <a:off x="7338359" y="3941059"/>
              <a:ext cx="228992" cy="224047"/>
            </a:xfrm>
            <a:custGeom>
              <a:avLst/>
              <a:gdLst>
                <a:gd name="T0" fmla="*/ 76 w 242"/>
                <a:gd name="T1" fmla="*/ 242 h 252"/>
                <a:gd name="T2" fmla="*/ 64 w 242"/>
                <a:gd name="T3" fmla="*/ 226 h 252"/>
                <a:gd name="T4" fmla="*/ 58 w 242"/>
                <a:gd name="T5" fmla="*/ 211 h 252"/>
                <a:gd name="T6" fmla="*/ 54 w 242"/>
                <a:gd name="T7" fmla="*/ 191 h 252"/>
                <a:gd name="T8" fmla="*/ 50 w 242"/>
                <a:gd name="T9" fmla="*/ 176 h 252"/>
                <a:gd name="T10" fmla="*/ 45 w 242"/>
                <a:gd name="T11" fmla="*/ 144 h 252"/>
                <a:gd name="T12" fmla="*/ 46 w 242"/>
                <a:gd name="T13" fmla="*/ 119 h 252"/>
                <a:gd name="T14" fmla="*/ 44 w 242"/>
                <a:gd name="T15" fmla="*/ 108 h 252"/>
                <a:gd name="T16" fmla="*/ 37 w 242"/>
                <a:gd name="T17" fmla="*/ 99 h 252"/>
                <a:gd name="T18" fmla="*/ 28 w 242"/>
                <a:gd name="T19" fmla="*/ 82 h 252"/>
                <a:gd name="T20" fmla="*/ 19 w 242"/>
                <a:gd name="T21" fmla="*/ 57 h 252"/>
                <a:gd name="T22" fmla="*/ 15 w 242"/>
                <a:gd name="T23" fmla="*/ 44 h 252"/>
                <a:gd name="T24" fmla="*/ 1 w 242"/>
                <a:gd name="T25" fmla="*/ 24 h 252"/>
                <a:gd name="T26" fmla="*/ 0 w 242"/>
                <a:gd name="T27" fmla="*/ 8 h 252"/>
                <a:gd name="T28" fmla="*/ 9 w 242"/>
                <a:gd name="T29" fmla="*/ 4 h 252"/>
                <a:gd name="T30" fmla="*/ 20 w 242"/>
                <a:gd name="T31" fmla="*/ 0 h 252"/>
                <a:gd name="T32" fmla="*/ 32 w 242"/>
                <a:gd name="T33" fmla="*/ 1 h 252"/>
                <a:gd name="T34" fmla="*/ 42 w 242"/>
                <a:gd name="T35" fmla="*/ 10 h 252"/>
                <a:gd name="T36" fmla="*/ 45 w 242"/>
                <a:gd name="T37" fmla="*/ 9 h 252"/>
                <a:gd name="T38" fmla="*/ 119 w 242"/>
                <a:gd name="T39" fmla="*/ 8 h 252"/>
                <a:gd name="T40" fmla="*/ 131 w 242"/>
                <a:gd name="T41" fmla="*/ 18 h 252"/>
                <a:gd name="T42" fmla="*/ 175 w 242"/>
                <a:gd name="T43" fmla="*/ 21 h 252"/>
                <a:gd name="T44" fmla="*/ 208 w 242"/>
                <a:gd name="T45" fmla="*/ 13 h 252"/>
                <a:gd name="T46" fmla="*/ 223 w 242"/>
                <a:gd name="T47" fmla="*/ 8 h 252"/>
                <a:gd name="T48" fmla="*/ 235 w 242"/>
                <a:gd name="T49" fmla="*/ 9 h 252"/>
                <a:gd name="T50" fmla="*/ 242 w 242"/>
                <a:gd name="T51" fmla="*/ 14 h 252"/>
                <a:gd name="T52" fmla="*/ 242 w 242"/>
                <a:gd name="T53" fmla="*/ 15 h 252"/>
                <a:gd name="T54" fmla="*/ 232 w 242"/>
                <a:gd name="T55" fmla="*/ 20 h 252"/>
                <a:gd name="T56" fmla="*/ 226 w 242"/>
                <a:gd name="T57" fmla="*/ 20 h 252"/>
                <a:gd name="T58" fmla="*/ 214 w 242"/>
                <a:gd name="T59" fmla="*/ 28 h 252"/>
                <a:gd name="T60" fmla="*/ 208 w 242"/>
                <a:gd name="T61" fmla="*/ 20 h 252"/>
                <a:gd name="T62" fmla="*/ 179 w 242"/>
                <a:gd name="T63" fmla="*/ 27 h 252"/>
                <a:gd name="T64" fmla="*/ 166 w 242"/>
                <a:gd name="T65" fmla="*/ 28 h 252"/>
                <a:gd name="T66" fmla="*/ 163 w 242"/>
                <a:gd name="T67" fmla="*/ 102 h 252"/>
                <a:gd name="T68" fmla="*/ 145 w 242"/>
                <a:gd name="T69" fmla="*/ 102 h 252"/>
                <a:gd name="T70" fmla="*/ 143 w 242"/>
                <a:gd name="T71" fmla="*/ 163 h 252"/>
                <a:gd name="T72" fmla="*/ 139 w 242"/>
                <a:gd name="T73" fmla="*/ 240 h 252"/>
                <a:gd name="T74" fmla="*/ 123 w 242"/>
                <a:gd name="T75" fmla="*/ 250 h 252"/>
                <a:gd name="T76" fmla="*/ 114 w 242"/>
                <a:gd name="T77" fmla="*/ 252 h 252"/>
                <a:gd name="T78" fmla="*/ 103 w 242"/>
                <a:gd name="T79" fmla="*/ 248 h 252"/>
                <a:gd name="T80" fmla="*/ 95 w 242"/>
                <a:gd name="T81" fmla="*/ 246 h 252"/>
                <a:gd name="T82" fmla="*/ 92 w 242"/>
                <a:gd name="T83" fmla="*/ 238 h 252"/>
                <a:gd name="T84" fmla="*/ 85 w 242"/>
                <a:gd name="T85" fmla="*/ 232 h 252"/>
                <a:gd name="T86" fmla="*/ 76 w 242"/>
                <a:gd name="T87" fmla="*/ 242 h 2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42" h="252">
                  <a:moveTo>
                    <a:pt x="76" y="242"/>
                  </a:moveTo>
                  <a:lnTo>
                    <a:pt x="64" y="226"/>
                  </a:lnTo>
                  <a:lnTo>
                    <a:pt x="58" y="211"/>
                  </a:lnTo>
                  <a:lnTo>
                    <a:pt x="54" y="191"/>
                  </a:lnTo>
                  <a:lnTo>
                    <a:pt x="50" y="176"/>
                  </a:lnTo>
                  <a:lnTo>
                    <a:pt x="45" y="144"/>
                  </a:lnTo>
                  <a:lnTo>
                    <a:pt x="46" y="119"/>
                  </a:lnTo>
                  <a:lnTo>
                    <a:pt x="44" y="108"/>
                  </a:lnTo>
                  <a:lnTo>
                    <a:pt x="37" y="99"/>
                  </a:lnTo>
                  <a:lnTo>
                    <a:pt x="28" y="82"/>
                  </a:lnTo>
                  <a:lnTo>
                    <a:pt x="19" y="57"/>
                  </a:lnTo>
                  <a:lnTo>
                    <a:pt x="15" y="44"/>
                  </a:lnTo>
                  <a:lnTo>
                    <a:pt x="1" y="24"/>
                  </a:lnTo>
                  <a:lnTo>
                    <a:pt x="0" y="8"/>
                  </a:lnTo>
                  <a:lnTo>
                    <a:pt x="9" y="4"/>
                  </a:lnTo>
                  <a:lnTo>
                    <a:pt x="20" y="0"/>
                  </a:lnTo>
                  <a:lnTo>
                    <a:pt x="32" y="1"/>
                  </a:lnTo>
                  <a:lnTo>
                    <a:pt x="42" y="10"/>
                  </a:lnTo>
                  <a:lnTo>
                    <a:pt x="45" y="9"/>
                  </a:lnTo>
                  <a:lnTo>
                    <a:pt x="119" y="8"/>
                  </a:lnTo>
                  <a:lnTo>
                    <a:pt x="131" y="18"/>
                  </a:lnTo>
                  <a:lnTo>
                    <a:pt x="175" y="21"/>
                  </a:lnTo>
                  <a:lnTo>
                    <a:pt x="208" y="13"/>
                  </a:lnTo>
                  <a:lnTo>
                    <a:pt x="223" y="8"/>
                  </a:lnTo>
                  <a:lnTo>
                    <a:pt x="235" y="9"/>
                  </a:lnTo>
                  <a:lnTo>
                    <a:pt x="242" y="14"/>
                  </a:lnTo>
                  <a:lnTo>
                    <a:pt x="242" y="15"/>
                  </a:lnTo>
                  <a:lnTo>
                    <a:pt x="232" y="20"/>
                  </a:lnTo>
                  <a:lnTo>
                    <a:pt x="226" y="20"/>
                  </a:lnTo>
                  <a:lnTo>
                    <a:pt x="214" y="28"/>
                  </a:lnTo>
                  <a:lnTo>
                    <a:pt x="208" y="20"/>
                  </a:lnTo>
                  <a:lnTo>
                    <a:pt x="179" y="27"/>
                  </a:lnTo>
                  <a:lnTo>
                    <a:pt x="166" y="28"/>
                  </a:lnTo>
                  <a:lnTo>
                    <a:pt x="163" y="102"/>
                  </a:lnTo>
                  <a:lnTo>
                    <a:pt x="145" y="102"/>
                  </a:lnTo>
                  <a:lnTo>
                    <a:pt x="143" y="163"/>
                  </a:lnTo>
                  <a:lnTo>
                    <a:pt x="139" y="240"/>
                  </a:lnTo>
                  <a:lnTo>
                    <a:pt x="123" y="250"/>
                  </a:lnTo>
                  <a:lnTo>
                    <a:pt x="114" y="252"/>
                  </a:lnTo>
                  <a:lnTo>
                    <a:pt x="103" y="248"/>
                  </a:lnTo>
                  <a:lnTo>
                    <a:pt x="95" y="246"/>
                  </a:lnTo>
                  <a:lnTo>
                    <a:pt x="92" y="238"/>
                  </a:lnTo>
                  <a:lnTo>
                    <a:pt x="85" y="232"/>
                  </a:lnTo>
                  <a:lnTo>
                    <a:pt x="76" y="242"/>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93" name="Freeform 92"/>
            <p:cNvSpPr>
              <a:spLocks/>
            </p:cNvSpPr>
            <p:nvPr/>
          </p:nvSpPr>
          <p:spPr bwMode="auto">
            <a:xfrm>
              <a:off x="7142486" y="3195126"/>
              <a:ext cx="265896" cy="217824"/>
            </a:xfrm>
            <a:custGeom>
              <a:avLst/>
              <a:gdLst>
                <a:gd name="T0" fmla="*/ 34 w 281"/>
                <a:gd name="T1" fmla="*/ 239 h 245"/>
                <a:gd name="T2" fmla="*/ 34 w 281"/>
                <a:gd name="T3" fmla="*/ 225 h 245"/>
                <a:gd name="T4" fmla="*/ 13 w 281"/>
                <a:gd name="T5" fmla="*/ 220 h 245"/>
                <a:gd name="T6" fmla="*/ 12 w 281"/>
                <a:gd name="T7" fmla="*/ 210 h 245"/>
                <a:gd name="T8" fmla="*/ 2 w 281"/>
                <a:gd name="T9" fmla="*/ 197 h 245"/>
                <a:gd name="T10" fmla="*/ 0 w 281"/>
                <a:gd name="T11" fmla="*/ 187 h 245"/>
                <a:gd name="T12" fmla="*/ 1 w 281"/>
                <a:gd name="T13" fmla="*/ 177 h 245"/>
                <a:gd name="T14" fmla="*/ 13 w 281"/>
                <a:gd name="T15" fmla="*/ 176 h 245"/>
                <a:gd name="T16" fmla="*/ 19 w 281"/>
                <a:gd name="T17" fmla="*/ 169 h 245"/>
                <a:gd name="T18" fmla="*/ 44 w 281"/>
                <a:gd name="T19" fmla="*/ 167 h 245"/>
                <a:gd name="T20" fmla="*/ 60 w 281"/>
                <a:gd name="T21" fmla="*/ 164 h 245"/>
                <a:gd name="T22" fmla="*/ 62 w 281"/>
                <a:gd name="T23" fmla="*/ 151 h 245"/>
                <a:gd name="T24" fmla="*/ 72 w 281"/>
                <a:gd name="T25" fmla="*/ 137 h 245"/>
                <a:gd name="T26" fmla="*/ 71 w 281"/>
                <a:gd name="T27" fmla="*/ 89 h 245"/>
                <a:gd name="T28" fmla="*/ 97 w 281"/>
                <a:gd name="T29" fmla="*/ 80 h 245"/>
                <a:gd name="T30" fmla="*/ 149 w 281"/>
                <a:gd name="T31" fmla="*/ 39 h 245"/>
                <a:gd name="T32" fmla="*/ 209 w 281"/>
                <a:gd name="T33" fmla="*/ 0 h 245"/>
                <a:gd name="T34" fmla="*/ 238 w 281"/>
                <a:gd name="T35" fmla="*/ 9 h 245"/>
                <a:gd name="T36" fmla="*/ 248 w 281"/>
                <a:gd name="T37" fmla="*/ 20 h 245"/>
                <a:gd name="T38" fmla="*/ 261 w 281"/>
                <a:gd name="T39" fmla="*/ 12 h 245"/>
                <a:gd name="T40" fmla="*/ 266 w 281"/>
                <a:gd name="T41" fmla="*/ 45 h 245"/>
                <a:gd name="T42" fmla="*/ 273 w 281"/>
                <a:gd name="T43" fmla="*/ 50 h 245"/>
                <a:gd name="T44" fmla="*/ 274 w 281"/>
                <a:gd name="T45" fmla="*/ 57 h 245"/>
                <a:gd name="T46" fmla="*/ 281 w 281"/>
                <a:gd name="T47" fmla="*/ 64 h 245"/>
                <a:gd name="T48" fmla="*/ 278 w 281"/>
                <a:gd name="T49" fmla="*/ 73 h 245"/>
                <a:gd name="T50" fmla="*/ 271 w 281"/>
                <a:gd name="T51" fmla="*/ 115 h 245"/>
                <a:gd name="T52" fmla="*/ 271 w 281"/>
                <a:gd name="T53" fmla="*/ 142 h 245"/>
                <a:gd name="T54" fmla="*/ 248 w 281"/>
                <a:gd name="T55" fmla="*/ 162 h 245"/>
                <a:gd name="T56" fmla="*/ 241 w 281"/>
                <a:gd name="T57" fmla="*/ 189 h 245"/>
                <a:gd name="T58" fmla="*/ 249 w 281"/>
                <a:gd name="T59" fmla="*/ 197 h 245"/>
                <a:gd name="T60" fmla="*/ 249 w 281"/>
                <a:gd name="T61" fmla="*/ 210 h 245"/>
                <a:gd name="T62" fmla="*/ 260 w 281"/>
                <a:gd name="T63" fmla="*/ 210 h 245"/>
                <a:gd name="T64" fmla="*/ 259 w 281"/>
                <a:gd name="T65" fmla="*/ 220 h 245"/>
                <a:gd name="T66" fmla="*/ 254 w 281"/>
                <a:gd name="T67" fmla="*/ 221 h 245"/>
                <a:gd name="T68" fmla="*/ 253 w 281"/>
                <a:gd name="T69" fmla="*/ 228 h 245"/>
                <a:gd name="T70" fmla="*/ 250 w 281"/>
                <a:gd name="T71" fmla="*/ 228 h 245"/>
                <a:gd name="T72" fmla="*/ 237 w 281"/>
                <a:gd name="T73" fmla="*/ 206 h 245"/>
                <a:gd name="T74" fmla="*/ 233 w 281"/>
                <a:gd name="T75" fmla="*/ 205 h 245"/>
                <a:gd name="T76" fmla="*/ 219 w 281"/>
                <a:gd name="T77" fmla="*/ 216 h 245"/>
                <a:gd name="T78" fmla="*/ 205 w 281"/>
                <a:gd name="T79" fmla="*/ 210 h 245"/>
                <a:gd name="T80" fmla="*/ 195 w 281"/>
                <a:gd name="T81" fmla="*/ 209 h 245"/>
                <a:gd name="T82" fmla="*/ 189 w 281"/>
                <a:gd name="T83" fmla="*/ 212 h 245"/>
                <a:gd name="T84" fmla="*/ 179 w 281"/>
                <a:gd name="T85" fmla="*/ 212 h 245"/>
                <a:gd name="T86" fmla="*/ 168 w 281"/>
                <a:gd name="T87" fmla="*/ 220 h 245"/>
                <a:gd name="T88" fmla="*/ 159 w 281"/>
                <a:gd name="T89" fmla="*/ 221 h 245"/>
                <a:gd name="T90" fmla="*/ 137 w 281"/>
                <a:gd name="T91" fmla="*/ 210 h 245"/>
                <a:gd name="T92" fmla="*/ 128 w 281"/>
                <a:gd name="T93" fmla="*/ 215 h 245"/>
                <a:gd name="T94" fmla="*/ 119 w 281"/>
                <a:gd name="T95" fmla="*/ 215 h 245"/>
                <a:gd name="T96" fmla="*/ 112 w 281"/>
                <a:gd name="T97" fmla="*/ 207 h 245"/>
                <a:gd name="T98" fmla="*/ 93 w 281"/>
                <a:gd name="T99" fmla="*/ 199 h 245"/>
                <a:gd name="T100" fmla="*/ 74 w 281"/>
                <a:gd name="T101" fmla="*/ 202 h 245"/>
                <a:gd name="T102" fmla="*/ 69 w 281"/>
                <a:gd name="T103" fmla="*/ 206 h 245"/>
                <a:gd name="T104" fmla="*/ 67 w 281"/>
                <a:gd name="T105" fmla="*/ 218 h 245"/>
                <a:gd name="T106" fmla="*/ 61 w 281"/>
                <a:gd name="T107" fmla="*/ 227 h 245"/>
                <a:gd name="T108" fmla="*/ 60 w 281"/>
                <a:gd name="T109" fmla="*/ 245 h 245"/>
                <a:gd name="T110" fmla="*/ 46 w 281"/>
                <a:gd name="T111" fmla="*/ 233 h 245"/>
                <a:gd name="T112" fmla="*/ 40 w 281"/>
                <a:gd name="T113" fmla="*/ 233 h 245"/>
                <a:gd name="T114" fmla="*/ 34 w 281"/>
                <a:gd name="T115" fmla="*/ 239 h 2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81" h="245">
                  <a:moveTo>
                    <a:pt x="34" y="239"/>
                  </a:moveTo>
                  <a:lnTo>
                    <a:pt x="34" y="225"/>
                  </a:lnTo>
                  <a:lnTo>
                    <a:pt x="13" y="220"/>
                  </a:lnTo>
                  <a:lnTo>
                    <a:pt x="12" y="210"/>
                  </a:lnTo>
                  <a:lnTo>
                    <a:pt x="2" y="197"/>
                  </a:lnTo>
                  <a:lnTo>
                    <a:pt x="0" y="187"/>
                  </a:lnTo>
                  <a:lnTo>
                    <a:pt x="1" y="177"/>
                  </a:lnTo>
                  <a:lnTo>
                    <a:pt x="13" y="176"/>
                  </a:lnTo>
                  <a:lnTo>
                    <a:pt x="19" y="169"/>
                  </a:lnTo>
                  <a:lnTo>
                    <a:pt x="44" y="167"/>
                  </a:lnTo>
                  <a:lnTo>
                    <a:pt x="60" y="164"/>
                  </a:lnTo>
                  <a:lnTo>
                    <a:pt x="62" y="151"/>
                  </a:lnTo>
                  <a:lnTo>
                    <a:pt x="72" y="137"/>
                  </a:lnTo>
                  <a:lnTo>
                    <a:pt x="71" y="89"/>
                  </a:lnTo>
                  <a:lnTo>
                    <a:pt x="97" y="80"/>
                  </a:lnTo>
                  <a:lnTo>
                    <a:pt x="149" y="39"/>
                  </a:lnTo>
                  <a:lnTo>
                    <a:pt x="209" y="0"/>
                  </a:lnTo>
                  <a:lnTo>
                    <a:pt x="238" y="9"/>
                  </a:lnTo>
                  <a:lnTo>
                    <a:pt x="248" y="20"/>
                  </a:lnTo>
                  <a:lnTo>
                    <a:pt x="261" y="12"/>
                  </a:lnTo>
                  <a:lnTo>
                    <a:pt x="266" y="45"/>
                  </a:lnTo>
                  <a:lnTo>
                    <a:pt x="273" y="50"/>
                  </a:lnTo>
                  <a:lnTo>
                    <a:pt x="274" y="57"/>
                  </a:lnTo>
                  <a:lnTo>
                    <a:pt x="281" y="64"/>
                  </a:lnTo>
                  <a:lnTo>
                    <a:pt x="278" y="73"/>
                  </a:lnTo>
                  <a:lnTo>
                    <a:pt x="271" y="115"/>
                  </a:lnTo>
                  <a:lnTo>
                    <a:pt x="271" y="142"/>
                  </a:lnTo>
                  <a:lnTo>
                    <a:pt x="248" y="162"/>
                  </a:lnTo>
                  <a:lnTo>
                    <a:pt x="241" y="189"/>
                  </a:lnTo>
                  <a:lnTo>
                    <a:pt x="249" y="197"/>
                  </a:lnTo>
                  <a:lnTo>
                    <a:pt x="249" y="210"/>
                  </a:lnTo>
                  <a:lnTo>
                    <a:pt x="260" y="210"/>
                  </a:lnTo>
                  <a:lnTo>
                    <a:pt x="259" y="220"/>
                  </a:lnTo>
                  <a:lnTo>
                    <a:pt x="254" y="221"/>
                  </a:lnTo>
                  <a:lnTo>
                    <a:pt x="253" y="228"/>
                  </a:lnTo>
                  <a:lnTo>
                    <a:pt x="250" y="228"/>
                  </a:lnTo>
                  <a:lnTo>
                    <a:pt x="237" y="206"/>
                  </a:lnTo>
                  <a:lnTo>
                    <a:pt x="233" y="205"/>
                  </a:lnTo>
                  <a:lnTo>
                    <a:pt x="219" y="216"/>
                  </a:lnTo>
                  <a:lnTo>
                    <a:pt x="205" y="210"/>
                  </a:lnTo>
                  <a:lnTo>
                    <a:pt x="195" y="209"/>
                  </a:lnTo>
                  <a:lnTo>
                    <a:pt x="189" y="212"/>
                  </a:lnTo>
                  <a:lnTo>
                    <a:pt x="179" y="212"/>
                  </a:lnTo>
                  <a:lnTo>
                    <a:pt x="168" y="220"/>
                  </a:lnTo>
                  <a:lnTo>
                    <a:pt x="159" y="221"/>
                  </a:lnTo>
                  <a:lnTo>
                    <a:pt x="137" y="210"/>
                  </a:lnTo>
                  <a:lnTo>
                    <a:pt x="128" y="215"/>
                  </a:lnTo>
                  <a:lnTo>
                    <a:pt x="119" y="215"/>
                  </a:lnTo>
                  <a:lnTo>
                    <a:pt x="112" y="207"/>
                  </a:lnTo>
                  <a:lnTo>
                    <a:pt x="93" y="199"/>
                  </a:lnTo>
                  <a:lnTo>
                    <a:pt x="74" y="202"/>
                  </a:lnTo>
                  <a:lnTo>
                    <a:pt x="69" y="206"/>
                  </a:lnTo>
                  <a:lnTo>
                    <a:pt x="67" y="218"/>
                  </a:lnTo>
                  <a:lnTo>
                    <a:pt x="61" y="227"/>
                  </a:lnTo>
                  <a:lnTo>
                    <a:pt x="60" y="245"/>
                  </a:lnTo>
                  <a:lnTo>
                    <a:pt x="46" y="233"/>
                  </a:lnTo>
                  <a:lnTo>
                    <a:pt x="40" y="233"/>
                  </a:lnTo>
                  <a:lnTo>
                    <a:pt x="34" y="23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94" name="Freeform 93"/>
            <p:cNvSpPr>
              <a:spLocks/>
            </p:cNvSpPr>
            <p:nvPr/>
          </p:nvSpPr>
          <p:spPr bwMode="auto">
            <a:xfrm>
              <a:off x="7184121" y="3372052"/>
              <a:ext cx="204389" cy="177815"/>
            </a:xfrm>
            <a:custGeom>
              <a:avLst/>
              <a:gdLst>
                <a:gd name="T0" fmla="*/ 106 w 216"/>
                <a:gd name="T1" fmla="*/ 189 h 200"/>
                <a:gd name="T2" fmla="*/ 87 w 216"/>
                <a:gd name="T3" fmla="*/ 197 h 200"/>
                <a:gd name="T4" fmla="*/ 80 w 216"/>
                <a:gd name="T5" fmla="*/ 196 h 200"/>
                <a:gd name="T6" fmla="*/ 73 w 216"/>
                <a:gd name="T7" fmla="*/ 200 h 200"/>
                <a:gd name="T8" fmla="*/ 59 w 216"/>
                <a:gd name="T9" fmla="*/ 200 h 200"/>
                <a:gd name="T10" fmla="*/ 49 w 216"/>
                <a:gd name="T11" fmla="*/ 187 h 200"/>
                <a:gd name="T12" fmla="*/ 43 w 216"/>
                <a:gd name="T13" fmla="*/ 172 h 200"/>
                <a:gd name="T14" fmla="*/ 30 w 216"/>
                <a:gd name="T15" fmla="*/ 158 h 200"/>
                <a:gd name="T16" fmla="*/ 16 w 216"/>
                <a:gd name="T17" fmla="*/ 158 h 200"/>
                <a:gd name="T18" fmla="*/ 0 w 216"/>
                <a:gd name="T19" fmla="*/ 158 h 200"/>
                <a:gd name="T20" fmla="*/ 1 w 216"/>
                <a:gd name="T21" fmla="*/ 125 h 200"/>
                <a:gd name="T22" fmla="*/ 0 w 216"/>
                <a:gd name="T23" fmla="*/ 112 h 200"/>
                <a:gd name="T24" fmla="*/ 4 w 216"/>
                <a:gd name="T25" fmla="*/ 98 h 200"/>
                <a:gd name="T26" fmla="*/ 9 w 216"/>
                <a:gd name="T27" fmla="*/ 92 h 200"/>
                <a:gd name="T28" fmla="*/ 18 w 216"/>
                <a:gd name="T29" fmla="*/ 79 h 200"/>
                <a:gd name="T30" fmla="*/ 16 w 216"/>
                <a:gd name="T31" fmla="*/ 74 h 200"/>
                <a:gd name="T32" fmla="*/ 20 w 216"/>
                <a:gd name="T33" fmla="*/ 65 h 200"/>
                <a:gd name="T34" fmla="*/ 16 w 216"/>
                <a:gd name="T35" fmla="*/ 53 h 200"/>
                <a:gd name="T36" fmla="*/ 16 w 216"/>
                <a:gd name="T37" fmla="*/ 46 h 200"/>
                <a:gd name="T38" fmla="*/ 17 w 216"/>
                <a:gd name="T39" fmla="*/ 28 h 200"/>
                <a:gd name="T40" fmla="*/ 23 w 216"/>
                <a:gd name="T41" fmla="*/ 19 h 200"/>
                <a:gd name="T42" fmla="*/ 25 w 216"/>
                <a:gd name="T43" fmla="*/ 7 h 200"/>
                <a:gd name="T44" fmla="*/ 30 w 216"/>
                <a:gd name="T45" fmla="*/ 3 h 200"/>
                <a:gd name="T46" fmla="*/ 49 w 216"/>
                <a:gd name="T47" fmla="*/ 0 h 200"/>
                <a:gd name="T48" fmla="*/ 68 w 216"/>
                <a:gd name="T49" fmla="*/ 8 h 200"/>
                <a:gd name="T50" fmla="*/ 75 w 216"/>
                <a:gd name="T51" fmla="*/ 16 h 200"/>
                <a:gd name="T52" fmla="*/ 84 w 216"/>
                <a:gd name="T53" fmla="*/ 16 h 200"/>
                <a:gd name="T54" fmla="*/ 93 w 216"/>
                <a:gd name="T55" fmla="*/ 11 h 200"/>
                <a:gd name="T56" fmla="*/ 115 w 216"/>
                <a:gd name="T57" fmla="*/ 22 h 200"/>
                <a:gd name="T58" fmla="*/ 124 w 216"/>
                <a:gd name="T59" fmla="*/ 21 h 200"/>
                <a:gd name="T60" fmla="*/ 135 w 216"/>
                <a:gd name="T61" fmla="*/ 13 h 200"/>
                <a:gd name="T62" fmla="*/ 145 w 216"/>
                <a:gd name="T63" fmla="*/ 13 h 200"/>
                <a:gd name="T64" fmla="*/ 151 w 216"/>
                <a:gd name="T65" fmla="*/ 10 h 200"/>
                <a:gd name="T66" fmla="*/ 161 w 216"/>
                <a:gd name="T67" fmla="*/ 11 h 200"/>
                <a:gd name="T68" fmla="*/ 175 w 216"/>
                <a:gd name="T69" fmla="*/ 17 h 200"/>
                <a:gd name="T70" fmla="*/ 189 w 216"/>
                <a:gd name="T71" fmla="*/ 6 h 200"/>
                <a:gd name="T72" fmla="*/ 193 w 216"/>
                <a:gd name="T73" fmla="*/ 7 h 200"/>
                <a:gd name="T74" fmla="*/ 206 w 216"/>
                <a:gd name="T75" fmla="*/ 29 h 200"/>
                <a:gd name="T76" fmla="*/ 209 w 216"/>
                <a:gd name="T77" fmla="*/ 29 h 200"/>
                <a:gd name="T78" fmla="*/ 216 w 216"/>
                <a:gd name="T79" fmla="*/ 37 h 200"/>
                <a:gd name="T80" fmla="*/ 214 w 216"/>
                <a:gd name="T81" fmla="*/ 41 h 200"/>
                <a:gd name="T82" fmla="*/ 214 w 216"/>
                <a:gd name="T83" fmla="*/ 48 h 200"/>
                <a:gd name="T84" fmla="*/ 199 w 216"/>
                <a:gd name="T85" fmla="*/ 64 h 200"/>
                <a:gd name="T86" fmla="*/ 194 w 216"/>
                <a:gd name="T87" fmla="*/ 77 h 200"/>
                <a:gd name="T88" fmla="*/ 191 w 216"/>
                <a:gd name="T89" fmla="*/ 88 h 200"/>
                <a:gd name="T90" fmla="*/ 187 w 216"/>
                <a:gd name="T91" fmla="*/ 93 h 200"/>
                <a:gd name="T92" fmla="*/ 184 w 216"/>
                <a:gd name="T93" fmla="*/ 107 h 200"/>
                <a:gd name="T94" fmla="*/ 174 w 216"/>
                <a:gd name="T95" fmla="*/ 116 h 200"/>
                <a:gd name="T96" fmla="*/ 172 w 216"/>
                <a:gd name="T97" fmla="*/ 126 h 200"/>
                <a:gd name="T98" fmla="*/ 167 w 216"/>
                <a:gd name="T99" fmla="*/ 135 h 200"/>
                <a:gd name="T100" fmla="*/ 166 w 216"/>
                <a:gd name="T101" fmla="*/ 143 h 200"/>
                <a:gd name="T102" fmla="*/ 153 w 216"/>
                <a:gd name="T103" fmla="*/ 150 h 200"/>
                <a:gd name="T104" fmla="*/ 143 w 216"/>
                <a:gd name="T105" fmla="*/ 142 h 200"/>
                <a:gd name="T106" fmla="*/ 136 w 216"/>
                <a:gd name="T107" fmla="*/ 142 h 200"/>
                <a:gd name="T108" fmla="*/ 125 w 216"/>
                <a:gd name="T109" fmla="*/ 154 h 200"/>
                <a:gd name="T110" fmla="*/ 120 w 216"/>
                <a:gd name="T111" fmla="*/ 155 h 200"/>
                <a:gd name="T112" fmla="*/ 111 w 216"/>
                <a:gd name="T113" fmla="*/ 175 h 200"/>
                <a:gd name="T114" fmla="*/ 106 w 216"/>
                <a:gd name="T115" fmla="*/ 189 h 2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16" h="200">
                  <a:moveTo>
                    <a:pt x="106" y="189"/>
                  </a:moveTo>
                  <a:lnTo>
                    <a:pt x="87" y="197"/>
                  </a:lnTo>
                  <a:lnTo>
                    <a:pt x="80" y="196"/>
                  </a:lnTo>
                  <a:lnTo>
                    <a:pt x="73" y="200"/>
                  </a:lnTo>
                  <a:lnTo>
                    <a:pt x="59" y="200"/>
                  </a:lnTo>
                  <a:lnTo>
                    <a:pt x="49" y="187"/>
                  </a:lnTo>
                  <a:lnTo>
                    <a:pt x="43" y="172"/>
                  </a:lnTo>
                  <a:lnTo>
                    <a:pt x="30" y="158"/>
                  </a:lnTo>
                  <a:lnTo>
                    <a:pt x="16" y="158"/>
                  </a:lnTo>
                  <a:lnTo>
                    <a:pt x="0" y="158"/>
                  </a:lnTo>
                  <a:lnTo>
                    <a:pt x="1" y="125"/>
                  </a:lnTo>
                  <a:lnTo>
                    <a:pt x="0" y="112"/>
                  </a:lnTo>
                  <a:lnTo>
                    <a:pt x="4" y="98"/>
                  </a:lnTo>
                  <a:lnTo>
                    <a:pt x="9" y="92"/>
                  </a:lnTo>
                  <a:lnTo>
                    <a:pt x="18" y="79"/>
                  </a:lnTo>
                  <a:lnTo>
                    <a:pt x="16" y="74"/>
                  </a:lnTo>
                  <a:lnTo>
                    <a:pt x="20" y="65"/>
                  </a:lnTo>
                  <a:lnTo>
                    <a:pt x="16" y="53"/>
                  </a:lnTo>
                  <a:lnTo>
                    <a:pt x="16" y="46"/>
                  </a:lnTo>
                  <a:lnTo>
                    <a:pt x="17" y="28"/>
                  </a:lnTo>
                  <a:lnTo>
                    <a:pt x="23" y="19"/>
                  </a:lnTo>
                  <a:lnTo>
                    <a:pt x="25" y="7"/>
                  </a:lnTo>
                  <a:lnTo>
                    <a:pt x="30" y="3"/>
                  </a:lnTo>
                  <a:lnTo>
                    <a:pt x="49" y="0"/>
                  </a:lnTo>
                  <a:lnTo>
                    <a:pt x="68" y="8"/>
                  </a:lnTo>
                  <a:lnTo>
                    <a:pt x="75" y="16"/>
                  </a:lnTo>
                  <a:lnTo>
                    <a:pt x="84" y="16"/>
                  </a:lnTo>
                  <a:lnTo>
                    <a:pt x="93" y="11"/>
                  </a:lnTo>
                  <a:lnTo>
                    <a:pt x="115" y="22"/>
                  </a:lnTo>
                  <a:lnTo>
                    <a:pt x="124" y="21"/>
                  </a:lnTo>
                  <a:lnTo>
                    <a:pt x="135" y="13"/>
                  </a:lnTo>
                  <a:lnTo>
                    <a:pt x="145" y="13"/>
                  </a:lnTo>
                  <a:lnTo>
                    <a:pt x="151" y="10"/>
                  </a:lnTo>
                  <a:lnTo>
                    <a:pt x="161" y="11"/>
                  </a:lnTo>
                  <a:lnTo>
                    <a:pt x="175" y="17"/>
                  </a:lnTo>
                  <a:lnTo>
                    <a:pt x="189" y="6"/>
                  </a:lnTo>
                  <a:lnTo>
                    <a:pt x="193" y="7"/>
                  </a:lnTo>
                  <a:lnTo>
                    <a:pt x="206" y="29"/>
                  </a:lnTo>
                  <a:lnTo>
                    <a:pt x="209" y="29"/>
                  </a:lnTo>
                  <a:lnTo>
                    <a:pt x="216" y="37"/>
                  </a:lnTo>
                  <a:lnTo>
                    <a:pt x="214" y="41"/>
                  </a:lnTo>
                  <a:lnTo>
                    <a:pt x="214" y="48"/>
                  </a:lnTo>
                  <a:lnTo>
                    <a:pt x="199" y="64"/>
                  </a:lnTo>
                  <a:lnTo>
                    <a:pt x="194" y="77"/>
                  </a:lnTo>
                  <a:lnTo>
                    <a:pt x="191" y="88"/>
                  </a:lnTo>
                  <a:lnTo>
                    <a:pt x="187" y="93"/>
                  </a:lnTo>
                  <a:lnTo>
                    <a:pt x="184" y="107"/>
                  </a:lnTo>
                  <a:lnTo>
                    <a:pt x="174" y="116"/>
                  </a:lnTo>
                  <a:lnTo>
                    <a:pt x="172" y="126"/>
                  </a:lnTo>
                  <a:lnTo>
                    <a:pt x="167" y="135"/>
                  </a:lnTo>
                  <a:lnTo>
                    <a:pt x="166" y="143"/>
                  </a:lnTo>
                  <a:lnTo>
                    <a:pt x="153" y="150"/>
                  </a:lnTo>
                  <a:lnTo>
                    <a:pt x="143" y="142"/>
                  </a:lnTo>
                  <a:lnTo>
                    <a:pt x="136" y="142"/>
                  </a:lnTo>
                  <a:lnTo>
                    <a:pt x="125" y="154"/>
                  </a:lnTo>
                  <a:lnTo>
                    <a:pt x="120" y="155"/>
                  </a:lnTo>
                  <a:lnTo>
                    <a:pt x="111" y="175"/>
                  </a:lnTo>
                  <a:lnTo>
                    <a:pt x="106" y="18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95" name="Freeform 94"/>
            <p:cNvSpPr>
              <a:spLocks/>
            </p:cNvSpPr>
            <p:nvPr/>
          </p:nvSpPr>
          <p:spPr bwMode="auto">
            <a:xfrm>
              <a:off x="7186959" y="2646567"/>
              <a:ext cx="54882" cy="48010"/>
            </a:xfrm>
            <a:custGeom>
              <a:avLst/>
              <a:gdLst>
                <a:gd name="T0" fmla="*/ 42 w 58"/>
                <a:gd name="T1" fmla="*/ 0 h 54"/>
                <a:gd name="T2" fmla="*/ 55 w 58"/>
                <a:gd name="T3" fmla="*/ 0 h 54"/>
                <a:gd name="T4" fmla="*/ 58 w 58"/>
                <a:gd name="T5" fmla="*/ 7 h 54"/>
                <a:gd name="T6" fmla="*/ 55 w 58"/>
                <a:gd name="T7" fmla="*/ 25 h 54"/>
                <a:gd name="T8" fmla="*/ 51 w 58"/>
                <a:gd name="T9" fmla="*/ 33 h 54"/>
                <a:gd name="T10" fmla="*/ 42 w 58"/>
                <a:gd name="T11" fmla="*/ 33 h 54"/>
                <a:gd name="T12" fmla="*/ 45 w 58"/>
                <a:gd name="T13" fmla="*/ 54 h 54"/>
                <a:gd name="T14" fmla="*/ 36 w 58"/>
                <a:gd name="T15" fmla="*/ 49 h 54"/>
                <a:gd name="T16" fmla="*/ 26 w 58"/>
                <a:gd name="T17" fmla="*/ 40 h 54"/>
                <a:gd name="T18" fmla="*/ 11 w 58"/>
                <a:gd name="T19" fmla="*/ 44 h 54"/>
                <a:gd name="T20" fmla="*/ 0 w 58"/>
                <a:gd name="T21" fmla="*/ 43 h 54"/>
                <a:gd name="T22" fmla="*/ 8 w 58"/>
                <a:gd name="T23" fmla="*/ 37 h 54"/>
                <a:gd name="T24" fmla="*/ 21 w 58"/>
                <a:gd name="T25" fmla="*/ 8 h 54"/>
                <a:gd name="T26" fmla="*/ 42 w 58"/>
                <a:gd name="T27" fmla="*/ 0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8" h="54">
                  <a:moveTo>
                    <a:pt x="42" y="0"/>
                  </a:moveTo>
                  <a:lnTo>
                    <a:pt x="55" y="0"/>
                  </a:lnTo>
                  <a:lnTo>
                    <a:pt x="58" y="7"/>
                  </a:lnTo>
                  <a:lnTo>
                    <a:pt x="55" y="25"/>
                  </a:lnTo>
                  <a:lnTo>
                    <a:pt x="51" y="33"/>
                  </a:lnTo>
                  <a:lnTo>
                    <a:pt x="42" y="33"/>
                  </a:lnTo>
                  <a:lnTo>
                    <a:pt x="45" y="54"/>
                  </a:lnTo>
                  <a:lnTo>
                    <a:pt x="36" y="49"/>
                  </a:lnTo>
                  <a:lnTo>
                    <a:pt x="26" y="40"/>
                  </a:lnTo>
                  <a:lnTo>
                    <a:pt x="11" y="44"/>
                  </a:lnTo>
                  <a:lnTo>
                    <a:pt x="0" y="43"/>
                  </a:lnTo>
                  <a:lnTo>
                    <a:pt x="8" y="37"/>
                  </a:lnTo>
                  <a:lnTo>
                    <a:pt x="21" y="8"/>
                  </a:lnTo>
                  <a:lnTo>
                    <a:pt x="42"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96" name="Freeform 95"/>
            <p:cNvSpPr>
              <a:spLocks/>
            </p:cNvSpPr>
            <p:nvPr/>
          </p:nvSpPr>
          <p:spPr bwMode="auto">
            <a:xfrm>
              <a:off x="7204939" y="2351394"/>
              <a:ext cx="321724" cy="214268"/>
            </a:xfrm>
            <a:custGeom>
              <a:avLst/>
              <a:gdLst>
                <a:gd name="T0" fmla="*/ 294 w 340"/>
                <a:gd name="T1" fmla="*/ 0 h 241"/>
                <a:gd name="T2" fmla="*/ 338 w 340"/>
                <a:gd name="T3" fmla="*/ 13 h 241"/>
                <a:gd name="T4" fmla="*/ 322 w 340"/>
                <a:gd name="T5" fmla="*/ 17 h 241"/>
                <a:gd name="T6" fmla="*/ 340 w 340"/>
                <a:gd name="T7" fmla="*/ 28 h 241"/>
                <a:gd name="T8" fmla="*/ 319 w 340"/>
                <a:gd name="T9" fmla="*/ 35 h 241"/>
                <a:gd name="T10" fmla="*/ 309 w 340"/>
                <a:gd name="T11" fmla="*/ 37 h 241"/>
                <a:gd name="T12" fmla="*/ 311 w 340"/>
                <a:gd name="T13" fmla="*/ 24 h 241"/>
                <a:gd name="T14" fmla="*/ 293 w 340"/>
                <a:gd name="T15" fmla="*/ 18 h 241"/>
                <a:gd name="T16" fmla="*/ 274 w 340"/>
                <a:gd name="T17" fmla="*/ 23 h 241"/>
                <a:gd name="T18" fmla="*/ 270 w 340"/>
                <a:gd name="T19" fmla="*/ 36 h 241"/>
                <a:gd name="T20" fmla="*/ 259 w 340"/>
                <a:gd name="T21" fmla="*/ 44 h 241"/>
                <a:gd name="T22" fmla="*/ 244 w 340"/>
                <a:gd name="T23" fmla="*/ 40 h 241"/>
                <a:gd name="T24" fmla="*/ 227 w 340"/>
                <a:gd name="T25" fmla="*/ 40 h 241"/>
                <a:gd name="T26" fmla="*/ 210 w 340"/>
                <a:gd name="T27" fmla="*/ 31 h 241"/>
                <a:gd name="T28" fmla="*/ 203 w 340"/>
                <a:gd name="T29" fmla="*/ 36 h 241"/>
                <a:gd name="T30" fmla="*/ 195 w 340"/>
                <a:gd name="T31" fmla="*/ 37 h 241"/>
                <a:gd name="T32" fmla="*/ 195 w 340"/>
                <a:gd name="T33" fmla="*/ 48 h 241"/>
                <a:gd name="T34" fmla="*/ 170 w 340"/>
                <a:gd name="T35" fmla="*/ 45 h 241"/>
                <a:gd name="T36" fmla="*/ 168 w 340"/>
                <a:gd name="T37" fmla="*/ 55 h 241"/>
                <a:gd name="T38" fmla="*/ 155 w 340"/>
                <a:gd name="T39" fmla="*/ 55 h 241"/>
                <a:gd name="T40" fmla="*/ 148 w 340"/>
                <a:gd name="T41" fmla="*/ 68 h 241"/>
                <a:gd name="T42" fmla="*/ 137 w 340"/>
                <a:gd name="T43" fmla="*/ 88 h 241"/>
                <a:gd name="T44" fmla="*/ 118 w 340"/>
                <a:gd name="T45" fmla="*/ 114 h 241"/>
                <a:gd name="T46" fmla="*/ 124 w 340"/>
                <a:gd name="T47" fmla="*/ 120 h 241"/>
                <a:gd name="T48" fmla="*/ 120 w 340"/>
                <a:gd name="T49" fmla="*/ 127 h 241"/>
                <a:gd name="T50" fmla="*/ 106 w 340"/>
                <a:gd name="T51" fmla="*/ 127 h 241"/>
                <a:gd name="T52" fmla="*/ 98 w 340"/>
                <a:gd name="T53" fmla="*/ 145 h 241"/>
                <a:gd name="T54" fmla="*/ 102 w 340"/>
                <a:gd name="T55" fmla="*/ 170 h 241"/>
                <a:gd name="T56" fmla="*/ 112 w 340"/>
                <a:gd name="T57" fmla="*/ 179 h 241"/>
                <a:gd name="T58" fmla="*/ 109 w 340"/>
                <a:gd name="T59" fmla="*/ 202 h 241"/>
                <a:gd name="T60" fmla="*/ 98 w 340"/>
                <a:gd name="T61" fmla="*/ 215 h 241"/>
                <a:gd name="T62" fmla="*/ 92 w 340"/>
                <a:gd name="T63" fmla="*/ 226 h 241"/>
                <a:gd name="T64" fmla="*/ 81 w 340"/>
                <a:gd name="T65" fmla="*/ 214 h 241"/>
                <a:gd name="T66" fmla="*/ 54 w 340"/>
                <a:gd name="T67" fmla="*/ 237 h 241"/>
                <a:gd name="T68" fmla="*/ 34 w 340"/>
                <a:gd name="T69" fmla="*/ 241 h 241"/>
                <a:gd name="T70" fmla="*/ 13 w 340"/>
                <a:gd name="T71" fmla="*/ 231 h 241"/>
                <a:gd name="T72" fmla="*/ 7 w 340"/>
                <a:gd name="T73" fmla="*/ 211 h 241"/>
                <a:gd name="T74" fmla="*/ 0 w 340"/>
                <a:gd name="T75" fmla="*/ 166 h 241"/>
                <a:gd name="T76" fmla="*/ 13 w 340"/>
                <a:gd name="T77" fmla="*/ 154 h 241"/>
                <a:gd name="T78" fmla="*/ 50 w 340"/>
                <a:gd name="T79" fmla="*/ 139 h 241"/>
                <a:gd name="T80" fmla="*/ 76 w 340"/>
                <a:gd name="T81" fmla="*/ 119 h 241"/>
                <a:gd name="T82" fmla="*/ 99 w 340"/>
                <a:gd name="T83" fmla="*/ 94 h 241"/>
                <a:gd name="T84" fmla="*/ 128 w 340"/>
                <a:gd name="T85" fmla="*/ 59 h 241"/>
                <a:gd name="T86" fmla="*/ 149 w 340"/>
                <a:gd name="T87" fmla="*/ 45 h 241"/>
                <a:gd name="T88" fmla="*/ 182 w 340"/>
                <a:gd name="T89" fmla="*/ 24 h 241"/>
                <a:gd name="T90" fmla="*/ 209 w 340"/>
                <a:gd name="T91" fmla="*/ 16 h 241"/>
                <a:gd name="T92" fmla="*/ 231 w 340"/>
                <a:gd name="T93" fmla="*/ 17 h 241"/>
                <a:gd name="T94" fmla="*/ 247 w 340"/>
                <a:gd name="T95" fmla="*/ 3 h 241"/>
                <a:gd name="T96" fmla="*/ 271 w 340"/>
                <a:gd name="T97" fmla="*/ 3 h 241"/>
                <a:gd name="T98" fmla="*/ 294 w 340"/>
                <a:gd name="T99" fmla="*/ 0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340" h="241">
                  <a:moveTo>
                    <a:pt x="294" y="0"/>
                  </a:moveTo>
                  <a:lnTo>
                    <a:pt x="338" y="13"/>
                  </a:lnTo>
                  <a:lnTo>
                    <a:pt x="322" y="17"/>
                  </a:lnTo>
                  <a:lnTo>
                    <a:pt x="340" y="28"/>
                  </a:lnTo>
                  <a:lnTo>
                    <a:pt x="319" y="35"/>
                  </a:lnTo>
                  <a:lnTo>
                    <a:pt x="309" y="37"/>
                  </a:lnTo>
                  <a:lnTo>
                    <a:pt x="311" y="24"/>
                  </a:lnTo>
                  <a:lnTo>
                    <a:pt x="293" y="18"/>
                  </a:lnTo>
                  <a:lnTo>
                    <a:pt x="274" y="23"/>
                  </a:lnTo>
                  <a:lnTo>
                    <a:pt x="270" y="36"/>
                  </a:lnTo>
                  <a:lnTo>
                    <a:pt x="259" y="44"/>
                  </a:lnTo>
                  <a:lnTo>
                    <a:pt x="244" y="40"/>
                  </a:lnTo>
                  <a:lnTo>
                    <a:pt x="227" y="40"/>
                  </a:lnTo>
                  <a:lnTo>
                    <a:pt x="210" y="31"/>
                  </a:lnTo>
                  <a:lnTo>
                    <a:pt x="203" y="36"/>
                  </a:lnTo>
                  <a:lnTo>
                    <a:pt x="195" y="37"/>
                  </a:lnTo>
                  <a:lnTo>
                    <a:pt x="195" y="48"/>
                  </a:lnTo>
                  <a:lnTo>
                    <a:pt x="170" y="45"/>
                  </a:lnTo>
                  <a:lnTo>
                    <a:pt x="168" y="55"/>
                  </a:lnTo>
                  <a:lnTo>
                    <a:pt x="155" y="55"/>
                  </a:lnTo>
                  <a:lnTo>
                    <a:pt x="148" y="68"/>
                  </a:lnTo>
                  <a:lnTo>
                    <a:pt x="137" y="88"/>
                  </a:lnTo>
                  <a:lnTo>
                    <a:pt x="118" y="114"/>
                  </a:lnTo>
                  <a:lnTo>
                    <a:pt x="124" y="120"/>
                  </a:lnTo>
                  <a:lnTo>
                    <a:pt x="120" y="127"/>
                  </a:lnTo>
                  <a:lnTo>
                    <a:pt x="106" y="127"/>
                  </a:lnTo>
                  <a:lnTo>
                    <a:pt x="98" y="145"/>
                  </a:lnTo>
                  <a:lnTo>
                    <a:pt x="102" y="170"/>
                  </a:lnTo>
                  <a:lnTo>
                    <a:pt x="112" y="179"/>
                  </a:lnTo>
                  <a:lnTo>
                    <a:pt x="109" y="202"/>
                  </a:lnTo>
                  <a:lnTo>
                    <a:pt x="98" y="215"/>
                  </a:lnTo>
                  <a:lnTo>
                    <a:pt x="92" y="226"/>
                  </a:lnTo>
                  <a:lnTo>
                    <a:pt x="81" y="214"/>
                  </a:lnTo>
                  <a:lnTo>
                    <a:pt x="54" y="237"/>
                  </a:lnTo>
                  <a:lnTo>
                    <a:pt x="34" y="241"/>
                  </a:lnTo>
                  <a:lnTo>
                    <a:pt x="13" y="231"/>
                  </a:lnTo>
                  <a:lnTo>
                    <a:pt x="7" y="211"/>
                  </a:lnTo>
                  <a:lnTo>
                    <a:pt x="0" y="166"/>
                  </a:lnTo>
                  <a:lnTo>
                    <a:pt x="13" y="154"/>
                  </a:lnTo>
                  <a:lnTo>
                    <a:pt x="50" y="139"/>
                  </a:lnTo>
                  <a:lnTo>
                    <a:pt x="76" y="119"/>
                  </a:lnTo>
                  <a:lnTo>
                    <a:pt x="99" y="94"/>
                  </a:lnTo>
                  <a:lnTo>
                    <a:pt x="128" y="59"/>
                  </a:lnTo>
                  <a:lnTo>
                    <a:pt x="149" y="45"/>
                  </a:lnTo>
                  <a:lnTo>
                    <a:pt x="182" y="24"/>
                  </a:lnTo>
                  <a:lnTo>
                    <a:pt x="209" y="16"/>
                  </a:lnTo>
                  <a:lnTo>
                    <a:pt x="231" y="17"/>
                  </a:lnTo>
                  <a:lnTo>
                    <a:pt x="247" y="3"/>
                  </a:lnTo>
                  <a:lnTo>
                    <a:pt x="271" y="3"/>
                  </a:lnTo>
                  <a:lnTo>
                    <a:pt x="294"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97" name="Freeform 96"/>
            <p:cNvSpPr>
              <a:spLocks/>
            </p:cNvSpPr>
            <p:nvPr/>
          </p:nvSpPr>
          <p:spPr bwMode="auto">
            <a:xfrm>
              <a:off x="7368639" y="2250039"/>
              <a:ext cx="45420" cy="13337"/>
            </a:xfrm>
            <a:custGeom>
              <a:avLst/>
              <a:gdLst>
                <a:gd name="T0" fmla="*/ 48 w 48"/>
                <a:gd name="T1" fmla="*/ 9 h 15"/>
                <a:gd name="T2" fmla="*/ 23 w 48"/>
                <a:gd name="T3" fmla="*/ 15 h 15"/>
                <a:gd name="T4" fmla="*/ 1 w 48"/>
                <a:gd name="T5" fmla="*/ 11 h 15"/>
                <a:gd name="T6" fmla="*/ 8 w 48"/>
                <a:gd name="T7" fmla="*/ 8 h 15"/>
                <a:gd name="T8" fmla="*/ 0 w 48"/>
                <a:gd name="T9" fmla="*/ 3 h 15"/>
                <a:gd name="T10" fmla="*/ 24 w 48"/>
                <a:gd name="T11" fmla="*/ 0 h 15"/>
                <a:gd name="T12" fmla="*/ 30 w 48"/>
                <a:gd name="T13" fmla="*/ 5 h 15"/>
                <a:gd name="T14" fmla="*/ 48 w 48"/>
                <a:gd name="T15" fmla="*/ 9 h 1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8" h="15">
                  <a:moveTo>
                    <a:pt x="48" y="9"/>
                  </a:moveTo>
                  <a:lnTo>
                    <a:pt x="23" y="15"/>
                  </a:lnTo>
                  <a:lnTo>
                    <a:pt x="1" y="11"/>
                  </a:lnTo>
                  <a:lnTo>
                    <a:pt x="8" y="8"/>
                  </a:lnTo>
                  <a:lnTo>
                    <a:pt x="0" y="3"/>
                  </a:lnTo>
                  <a:lnTo>
                    <a:pt x="24" y="0"/>
                  </a:lnTo>
                  <a:lnTo>
                    <a:pt x="30" y="5"/>
                  </a:lnTo>
                  <a:lnTo>
                    <a:pt x="48" y="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98" name="Freeform 97"/>
            <p:cNvSpPr>
              <a:spLocks/>
            </p:cNvSpPr>
            <p:nvPr/>
          </p:nvSpPr>
          <p:spPr bwMode="auto">
            <a:xfrm>
              <a:off x="7251305" y="2230481"/>
              <a:ext cx="123012" cy="41786"/>
            </a:xfrm>
            <a:custGeom>
              <a:avLst/>
              <a:gdLst>
                <a:gd name="T0" fmla="*/ 89 w 130"/>
                <a:gd name="T1" fmla="*/ 4 h 47"/>
                <a:gd name="T2" fmla="*/ 130 w 130"/>
                <a:gd name="T3" fmla="*/ 15 h 47"/>
                <a:gd name="T4" fmla="*/ 102 w 130"/>
                <a:gd name="T5" fmla="*/ 21 h 47"/>
                <a:gd name="T6" fmla="*/ 98 w 130"/>
                <a:gd name="T7" fmla="*/ 31 h 47"/>
                <a:gd name="T8" fmla="*/ 88 w 130"/>
                <a:gd name="T9" fmla="*/ 34 h 47"/>
                <a:gd name="T10" fmla="*/ 85 w 130"/>
                <a:gd name="T11" fmla="*/ 46 h 47"/>
                <a:gd name="T12" fmla="*/ 70 w 130"/>
                <a:gd name="T13" fmla="*/ 47 h 47"/>
                <a:gd name="T14" fmla="*/ 43 w 130"/>
                <a:gd name="T15" fmla="*/ 38 h 47"/>
                <a:gd name="T16" fmla="*/ 53 w 130"/>
                <a:gd name="T17" fmla="*/ 32 h 47"/>
                <a:gd name="T18" fmla="*/ 35 w 130"/>
                <a:gd name="T19" fmla="*/ 28 h 47"/>
                <a:gd name="T20" fmla="*/ 10 w 130"/>
                <a:gd name="T21" fmla="*/ 16 h 47"/>
                <a:gd name="T22" fmla="*/ 0 w 130"/>
                <a:gd name="T23" fmla="*/ 5 h 47"/>
                <a:gd name="T24" fmla="*/ 30 w 130"/>
                <a:gd name="T25" fmla="*/ 0 h 47"/>
                <a:gd name="T26" fmla="*/ 37 w 130"/>
                <a:gd name="T27" fmla="*/ 5 h 47"/>
                <a:gd name="T28" fmla="*/ 54 w 130"/>
                <a:gd name="T29" fmla="*/ 5 h 47"/>
                <a:gd name="T30" fmla="*/ 57 w 130"/>
                <a:gd name="T31" fmla="*/ 0 h 47"/>
                <a:gd name="T32" fmla="*/ 74 w 130"/>
                <a:gd name="T33" fmla="*/ 0 h 47"/>
                <a:gd name="T34" fmla="*/ 89 w 130"/>
                <a:gd name="T35" fmla="*/ 4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30" h="47">
                  <a:moveTo>
                    <a:pt x="89" y="4"/>
                  </a:moveTo>
                  <a:lnTo>
                    <a:pt x="130" y="15"/>
                  </a:lnTo>
                  <a:lnTo>
                    <a:pt x="102" y="21"/>
                  </a:lnTo>
                  <a:lnTo>
                    <a:pt x="98" y="31"/>
                  </a:lnTo>
                  <a:lnTo>
                    <a:pt x="88" y="34"/>
                  </a:lnTo>
                  <a:lnTo>
                    <a:pt x="85" y="46"/>
                  </a:lnTo>
                  <a:lnTo>
                    <a:pt x="70" y="47"/>
                  </a:lnTo>
                  <a:lnTo>
                    <a:pt x="43" y="38"/>
                  </a:lnTo>
                  <a:lnTo>
                    <a:pt x="53" y="32"/>
                  </a:lnTo>
                  <a:lnTo>
                    <a:pt x="35" y="28"/>
                  </a:lnTo>
                  <a:lnTo>
                    <a:pt x="10" y="16"/>
                  </a:lnTo>
                  <a:lnTo>
                    <a:pt x="0" y="5"/>
                  </a:lnTo>
                  <a:lnTo>
                    <a:pt x="30" y="0"/>
                  </a:lnTo>
                  <a:lnTo>
                    <a:pt x="37" y="5"/>
                  </a:lnTo>
                  <a:lnTo>
                    <a:pt x="54" y="5"/>
                  </a:lnTo>
                  <a:lnTo>
                    <a:pt x="57" y="0"/>
                  </a:lnTo>
                  <a:lnTo>
                    <a:pt x="74" y="0"/>
                  </a:lnTo>
                  <a:lnTo>
                    <a:pt x="89" y="4"/>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99" name="Freeform 98"/>
            <p:cNvSpPr>
              <a:spLocks/>
            </p:cNvSpPr>
            <p:nvPr/>
          </p:nvSpPr>
          <p:spPr bwMode="auto">
            <a:xfrm>
              <a:off x="7324166" y="2223368"/>
              <a:ext cx="109765" cy="15114"/>
            </a:xfrm>
            <a:custGeom>
              <a:avLst/>
              <a:gdLst>
                <a:gd name="T0" fmla="*/ 92 w 116"/>
                <a:gd name="T1" fmla="*/ 3 h 17"/>
                <a:gd name="T2" fmla="*/ 116 w 116"/>
                <a:gd name="T3" fmla="*/ 8 h 17"/>
                <a:gd name="T4" fmla="*/ 101 w 116"/>
                <a:gd name="T5" fmla="*/ 15 h 17"/>
                <a:gd name="T6" fmla="*/ 68 w 116"/>
                <a:gd name="T7" fmla="*/ 17 h 17"/>
                <a:gd name="T8" fmla="*/ 34 w 116"/>
                <a:gd name="T9" fmla="*/ 14 h 17"/>
                <a:gd name="T10" fmla="*/ 31 w 116"/>
                <a:gd name="T11" fmla="*/ 11 h 17"/>
                <a:gd name="T12" fmla="*/ 14 w 116"/>
                <a:gd name="T13" fmla="*/ 11 h 17"/>
                <a:gd name="T14" fmla="*/ 0 w 116"/>
                <a:gd name="T15" fmla="*/ 4 h 17"/>
                <a:gd name="T16" fmla="*/ 35 w 116"/>
                <a:gd name="T17" fmla="*/ 1 h 17"/>
                <a:gd name="T18" fmla="*/ 52 w 116"/>
                <a:gd name="T19" fmla="*/ 4 h 17"/>
                <a:gd name="T20" fmla="*/ 62 w 116"/>
                <a:gd name="T21" fmla="*/ 0 h 17"/>
                <a:gd name="T22" fmla="*/ 92 w 116"/>
                <a:gd name="T23" fmla="*/ 3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16" h="17">
                  <a:moveTo>
                    <a:pt x="92" y="3"/>
                  </a:moveTo>
                  <a:lnTo>
                    <a:pt x="116" y="8"/>
                  </a:lnTo>
                  <a:lnTo>
                    <a:pt x="101" y="15"/>
                  </a:lnTo>
                  <a:lnTo>
                    <a:pt x="68" y="17"/>
                  </a:lnTo>
                  <a:lnTo>
                    <a:pt x="34" y="14"/>
                  </a:lnTo>
                  <a:lnTo>
                    <a:pt x="31" y="11"/>
                  </a:lnTo>
                  <a:lnTo>
                    <a:pt x="14" y="11"/>
                  </a:lnTo>
                  <a:lnTo>
                    <a:pt x="0" y="4"/>
                  </a:lnTo>
                  <a:lnTo>
                    <a:pt x="35" y="1"/>
                  </a:lnTo>
                  <a:lnTo>
                    <a:pt x="52" y="4"/>
                  </a:lnTo>
                  <a:lnTo>
                    <a:pt x="62" y="0"/>
                  </a:lnTo>
                  <a:lnTo>
                    <a:pt x="92" y="3"/>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00" name="Freeform 99"/>
            <p:cNvSpPr>
              <a:spLocks/>
            </p:cNvSpPr>
            <p:nvPr/>
          </p:nvSpPr>
          <p:spPr bwMode="auto">
            <a:xfrm>
              <a:off x="8027227" y="3168453"/>
              <a:ext cx="126797" cy="152920"/>
            </a:xfrm>
            <a:custGeom>
              <a:avLst/>
              <a:gdLst>
                <a:gd name="T0" fmla="*/ 120 w 134"/>
                <a:gd name="T1" fmla="*/ 79 h 172"/>
                <a:gd name="T2" fmla="*/ 114 w 134"/>
                <a:gd name="T3" fmla="*/ 93 h 172"/>
                <a:gd name="T4" fmla="*/ 106 w 134"/>
                <a:gd name="T5" fmla="*/ 92 h 172"/>
                <a:gd name="T6" fmla="*/ 103 w 134"/>
                <a:gd name="T7" fmla="*/ 97 h 172"/>
                <a:gd name="T8" fmla="*/ 101 w 134"/>
                <a:gd name="T9" fmla="*/ 107 h 172"/>
                <a:gd name="T10" fmla="*/ 104 w 134"/>
                <a:gd name="T11" fmla="*/ 121 h 172"/>
                <a:gd name="T12" fmla="*/ 103 w 134"/>
                <a:gd name="T13" fmla="*/ 124 h 172"/>
                <a:gd name="T14" fmla="*/ 95 w 134"/>
                <a:gd name="T15" fmla="*/ 124 h 172"/>
                <a:gd name="T16" fmla="*/ 84 w 134"/>
                <a:gd name="T17" fmla="*/ 132 h 172"/>
                <a:gd name="T18" fmla="*/ 83 w 134"/>
                <a:gd name="T19" fmla="*/ 142 h 172"/>
                <a:gd name="T20" fmla="*/ 79 w 134"/>
                <a:gd name="T21" fmla="*/ 146 h 172"/>
                <a:gd name="T22" fmla="*/ 68 w 134"/>
                <a:gd name="T23" fmla="*/ 146 h 172"/>
                <a:gd name="T24" fmla="*/ 61 w 134"/>
                <a:gd name="T25" fmla="*/ 151 h 172"/>
                <a:gd name="T26" fmla="*/ 62 w 134"/>
                <a:gd name="T27" fmla="*/ 159 h 172"/>
                <a:gd name="T28" fmla="*/ 54 w 134"/>
                <a:gd name="T29" fmla="*/ 165 h 172"/>
                <a:gd name="T30" fmla="*/ 43 w 134"/>
                <a:gd name="T31" fmla="*/ 163 h 172"/>
                <a:gd name="T32" fmla="*/ 32 w 134"/>
                <a:gd name="T33" fmla="*/ 170 h 172"/>
                <a:gd name="T34" fmla="*/ 23 w 134"/>
                <a:gd name="T35" fmla="*/ 172 h 172"/>
                <a:gd name="T36" fmla="*/ 16 w 134"/>
                <a:gd name="T37" fmla="*/ 157 h 172"/>
                <a:gd name="T38" fmla="*/ 0 w 134"/>
                <a:gd name="T39" fmla="*/ 123 h 172"/>
                <a:gd name="T40" fmla="*/ 52 w 134"/>
                <a:gd name="T41" fmla="*/ 102 h 172"/>
                <a:gd name="T42" fmla="*/ 60 w 134"/>
                <a:gd name="T43" fmla="*/ 60 h 172"/>
                <a:gd name="T44" fmla="*/ 51 w 134"/>
                <a:gd name="T45" fmla="*/ 46 h 172"/>
                <a:gd name="T46" fmla="*/ 50 w 134"/>
                <a:gd name="T47" fmla="*/ 37 h 172"/>
                <a:gd name="T48" fmla="*/ 54 w 134"/>
                <a:gd name="T49" fmla="*/ 29 h 172"/>
                <a:gd name="T50" fmla="*/ 54 w 134"/>
                <a:gd name="T51" fmla="*/ 20 h 172"/>
                <a:gd name="T52" fmla="*/ 61 w 134"/>
                <a:gd name="T53" fmla="*/ 16 h 172"/>
                <a:gd name="T54" fmla="*/ 58 w 134"/>
                <a:gd name="T55" fmla="*/ 13 h 172"/>
                <a:gd name="T56" fmla="*/ 57 w 134"/>
                <a:gd name="T57" fmla="*/ 0 h 172"/>
                <a:gd name="T58" fmla="*/ 67 w 134"/>
                <a:gd name="T59" fmla="*/ 0 h 172"/>
                <a:gd name="T60" fmla="*/ 76 w 134"/>
                <a:gd name="T61" fmla="*/ 14 h 172"/>
                <a:gd name="T62" fmla="*/ 87 w 134"/>
                <a:gd name="T63" fmla="*/ 21 h 172"/>
                <a:gd name="T64" fmla="*/ 101 w 134"/>
                <a:gd name="T65" fmla="*/ 24 h 172"/>
                <a:gd name="T66" fmla="*/ 112 w 134"/>
                <a:gd name="T67" fmla="*/ 28 h 172"/>
                <a:gd name="T68" fmla="*/ 121 w 134"/>
                <a:gd name="T69" fmla="*/ 40 h 172"/>
                <a:gd name="T70" fmla="*/ 127 w 134"/>
                <a:gd name="T71" fmla="*/ 47 h 172"/>
                <a:gd name="T72" fmla="*/ 134 w 134"/>
                <a:gd name="T73" fmla="*/ 49 h 172"/>
                <a:gd name="T74" fmla="*/ 134 w 134"/>
                <a:gd name="T75" fmla="*/ 54 h 172"/>
                <a:gd name="T76" fmla="*/ 129 w 134"/>
                <a:gd name="T77" fmla="*/ 66 h 172"/>
                <a:gd name="T78" fmla="*/ 127 w 134"/>
                <a:gd name="T79" fmla="*/ 72 h 172"/>
                <a:gd name="T80" fmla="*/ 120 w 134"/>
                <a:gd name="T81" fmla="*/ 79 h 1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34" h="172">
                  <a:moveTo>
                    <a:pt x="120" y="79"/>
                  </a:moveTo>
                  <a:lnTo>
                    <a:pt x="114" y="93"/>
                  </a:lnTo>
                  <a:lnTo>
                    <a:pt x="106" y="92"/>
                  </a:lnTo>
                  <a:lnTo>
                    <a:pt x="103" y="97"/>
                  </a:lnTo>
                  <a:lnTo>
                    <a:pt x="101" y="107"/>
                  </a:lnTo>
                  <a:lnTo>
                    <a:pt x="104" y="121"/>
                  </a:lnTo>
                  <a:lnTo>
                    <a:pt x="103" y="124"/>
                  </a:lnTo>
                  <a:lnTo>
                    <a:pt x="95" y="124"/>
                  </a:lnTo>
                  <a:lnTo>
                    <a:pt x="84" y="132"/>
                  </a:lnTo>
                  <a:lnTo>
                    <a:pt x="83" y="142"/>
                  </a:lnTo>
                  <a:lnTo>
                    <a:pt x="79" y="146"/>
                  </a:lnTo>
                  <a:lnTo>
                    <a:pt x="68" y="146"/>
                  </a:lnTo>
                  <a:lnTo>
                    <a:pt x="61" y="151"/>
                  </a:lnTo>
                  <a:lnTo>
                    <a:pt x="62" y="159"/>
                  </a:lnTo>
                  <a:lnTo>
                    <a:pt x="54" y="165"/>
                  </a:lnTo>
                  <a:lnTo>
                    <a:pt x="43" y="163"/>
                  </a:lnTo>
                  <a:lnTo>
                    <a:pt x="32" y="170"/>
                  </a:lnTo>
                  <a:lnTo>
                    <a:pt x="23" y="172"/>
                  </a:lnTo>
                  <a:lnTo>
                    <a:pt x="16" y="157"/>
                  </a:lnTo>
                  <a:lnTo>
                    <a:pt x="0" y="123"/>
                  </a:lnTo>
                  <a:lnTo>
                    <a:pt x="52" y="102"/>
                  </a:lnTo>
                  <a:lnTo>
                    <a:pt x="60" y="60"/>
                  </a:lnTo>
                  <a:lnTo>
                    <a:pt x="51" y="46"/>
                  </a:lnTo>
                  <a:lnTo>
                    <a:pt x="50" y="37"/>
                  </a:lnTo>
                  <a:lnTo>
                    <a:pt x="54" y="29"/>
                  </a:lnTo>
                  <a:lnTo>
                    <a:pt x="54" y="20"/>
                  </a:lnTo>
                  <a:lnTo>
                    <a:pt x="61" y="16"/>
                  </a:lnTo>
                  <a:lnTo>
                    <a:pt x="58" y="13"/>
                  </a:lnTo>
                  <a:lnTo>
                    <a:pt x="57" y="0"/>
                  </a:lnTo>
                  <a:lnTo>
                    <a:pt x="67" y="0"/>
                  </a:lnTo>
                  <a:lnTo>
                    <a:pt x="76" y="14"/>
                  </a:lnTo>
                  <a:lnTo>
                    <a:pt x="87" y="21"/>
                  </a:lnTo>
                  <a:lnTo>
                    <a:pt x="101" y="24"/>
                  </a:lnTo>
                  <a:lnTo>
                    <a:pt x="112" y="28"/>
                  </a:lnTo>
                  <a:lnTo>
                    <a:pt x="121" y="40"/>
                  </a:lnTo>
                  <a:lnTo>
                    <a:pt x="127" y="47"/>
                  </a:lnTo>
                  <a:lnTo>
                    <a:pt x="134" y="49"/>
                  </a:lnTo>
                  <a:lnTo>
                    <a:pt x="134" y="54"/>
                  </a:lnTo>
                  <a:lnTo>
                    <a:pt x="129" y="66"/>
                  </a:lnTo>
                  <a:lnTo>
                    <a:pt x="127" y="72"/>
                  </a:lnTo>
                  <a:lnTo>
                    <a:pt x="120" y="7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01" name="Freeform 100"/>
            <p:cNvSpPr>
              <a:spLocks/>
            </p:cNvSpPr>
            <p:nvPr/>
          </p:nvSpPr>
          <p:spPr bwMode="auto">
            <a:xfrm>
              <a:off x="7344983" y="2622562"/>
              <a:ext cx="153292" cy="104022"/>
            </a:xfrm>
            <a:custGeom>
              <a:avLst/>
              <a:gdLst>
                <a:gd name="T0" fmla="*/ 18 w 162"/>
                <a:gd name="T1" fmla="*/ 75 h 117"/>
                <a:gd name="T2" fmla="*/ 11 w 162"/>
                <a:gd name="T3" fmla="*/ 62 h 117"/>
                <a:gd name="T4" fmla="*/ 11 w 162"/>
                <a:gd name="T5" fmla="*/ 55 h 117"/>
                <a:gd name="T6" fmla="*/ 6 w 162"/>
                <a:gd name="T7" fmla="*/ 44 h 117"/>
                <a:gd name="T8" fmla="*/ 0 w 162"/>
                <a:gd name="T9" fmla="*/ 37 h 117"/>
                <a:gd name="T10" fmla="*/ 4 w 162"/>
                <a:gd name="T11" fmla="*/ 32 h 117"/>
                <a:gd name="T12" fmla="*/ 0 w 162"/>
                <a:gd name="T13" fmla="*/ 22 h 117"/>
                <a:gd name="T14" fmla="*/ 10 w 162"/>
                <a:gd name="T15" fmla="*/ 16 h 117"/>
                <a:gd name="T16" fmla="*/ 33 w 162"/>
                <a:gd name="T17" fmla="*/ 7 h 117"/>
                <a:gd name="T18" fmla="*/ 52 w 162"/>
                <a:gd name="T19" fmla="*/ 0 h 117"/>
                <a:gd name="T20" fmla="*/ 67 w 162"/>
                <a:gd name="T21" fmla="*/ 3 h 117"/>
                <a:gd name="T22" fmla="*/ 69 w 162"/>
                <a:gd name="T23" fmla="*/ 8 h 117"/>
                <a:gd name="T24" fmla="*/ 84 w 162"/>
                <a:gd name="T25" fmla="*/ 8 h 117"/>
                <a:gd name="T26" fmla="*/ 103 w 162"/>
                <a:gd name="T27" fmla="*/ 10 h 117"/>
                <a:gd name="T28" fmla="*/ 132 w 162"/>
                <a:gd name="T29" fmla="*/ 10 h 117"/>
                <a:gd name="T30" fmla="*/ 140 w 162"/>
                <a:gd name="T31" fmla="*/ 12 h 117"/>
                <a:gd name="T32" fmla="*/ 145 w 162"/>
                <a:gd name="T33" fmla="*/ 18 h 117"/>
                <a:gd name="T34" fmla="*/ 147 w 162"/>
                <a:gd name="T35" fmla="*/ 27 h 117"/>
                <a:gd name="T36" fmla="*/ 152 w 162"/>
                <a:gd name="T37" fmla="*/ 35 h 117"/>
                <a:gd name="T38" fmla="*/ 153 w 162"/>
                <a:gd name="T39" fmla="*/ 43 h 117"/>
                <a:gd name="T40" fmla="*/ 144 w 162"/>
                <a:gd name="T41" fmla="*/ 47 h 117"/>
                <a:gd name="T42" fmla="*/ 150 w 162"/>
                <a:gd name="T43" fmla="*/ 56 h 117"/>
                <a:gd name="T44" fmla="*/ 152 w 162"/>
                <a:gd name="T45" fmla="*/ 65 h 117"/>
                <a:gd name="T46" fmla="*/ 162 w 162"/>
                <a:gd name="T47" fmla="*/ 83 h 117"/>
                <a:gd name="T48" fmla="*/ 161 w 162"/>
                <a:gd name="T49" fmla="*/ 89 h 117"/>
                <a:gd name="T50" fmla="*/ 154 w 162"/>
                <a:gd name="T51" fmla="*/ 91 h 117"/>
                <a:gd name="T52" fmla="*/ 141 w 162"/>
                <a:gd name="T53" fmla="*/ 108 h 117"/>
                <a:gd name="T54" fmla="*/ 146 w 162"/>
                <a:gd name="T55" fmla="*/ 117 h 117"/>
                <a:gd name="T56" fmla="*/ 143 w 162"/>
                <a:gd name="T57" fmla="*/ 116 h 117"/>
                <a:gd name="T58" fmla="*/ 127 w 162"/>
                <a:gd name="T59" fmla="*/ 108 h 117"/>
                <a:gd name="T60" fmla="*/ 115 w 162"/>
                <a:gd name="T61" fmla="*/ 110 h 117"/>
                <a:gd name="T62" fmla="*/ 107 w 162"/>
                <a:gd name="T63" fmla="*/ 109 h 117"/>
                <a:gd name="T64" fmla="*/ 98 w 162"/>
                <a:gd name="T65" fmla="*/ 113 h 117"/>
                <a:gd name="T66" fmla="*/ 90 w 162"/>
                <a:gd name="T67" fmla="*/ 106 h 117"/>
                <a:gd name="T68" fmla="*/ 83 w 162"/>
                <a:gd name="T69" fmla="*/ 109 h 117"/>
                <a:gd name="T70" fmla="*/ 82 w 162"/>
                <a:gd name="T71" fmla="*/ 107 h 117"/>
                <a:gd name="T72" fmla="*/ 74 w 162"/>
                <a:gd name="T73" fmla="*/ 97 h 117"/>
                <a:gd name="T74" fmla="*/ 62 w 162"/>
                <a:gd name="T75" fmla="*/ 96 h 117"/>
                <a:gd name="T76" fmla="*/ 60 w 162"/>
                <a:gd name="T77" fmla="*/ 90 h 117"/>
                <a:gd name="T78" fmla="*/ 49 w 162"/>
                <a:gd name="T79" fmla="*/ 88 h 117"/>
                <a:gd name="T80" fmla="*/ 47 w 162"/>
                <a:gd name="T81" fmla="*/ 93 h 117"/>
                <a:gd name="T82" fmla="*/ 38 w 162"/>
                <a:gd name="T83" fmla="*/ 89 h 117"/>
                <a:gd name="T84" fmla="*/ 38 w 162"/>
                <a:gd name="T85" fmla="*/ 83 h 117"/>
                <a:gd name="T86" fmla="*/ 26 w 162"/>
                <a:gd name="T87" fmla="*/ 81 h 117"/>
                <a:gd name="T88" fmla="*/ 18 w 162"/>
                <a:gd name="T89" fmla="*/ 75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62" h="117">
                  <a:moveTo>
                    <a:pt x="18" y="75"/>
                  </a:moveTo>
                  <a:lnTo>
                    <a:pt x="11" y="62"/>
                  </a:lnTo>
                  <a:lnTo>
                    <a:pt x="11" y="55"/>
                  </a:lnTo>
                  <a:lnTo>
                    <a:pt x="6" y="44"/>
                  </a:lnTo>
                  <a:lnTo>
                    <a:pt x="0" y="37"/>
                  </a:lnTo>
                  <a:lnTo>
                    <a:pt x="4" y="32"/>
                  </a:lnTo>
                  <a:lnTo>
                    <a:pt x="0" y="22"/>
                  </a:lnTo>
                  <a:lnTo>
                    <a:pt x="10" y="16"/>
                  </a:lnTo>
                  <a:lnTo>
                    <a:pt x="33" y="7"/>
                  </a:lnTo>
                  <a:lnTo>
                    <a:pt x="52" y="0"/>
                  </a:lnTo>
                  <a:lnTo>
                    <a:pt x="67" y="3"/>
                  </a:lnTo>
                  <a:lnTo>
                    <a:pt x="69" y="8"/>
                  </a:lnTo>
                  <a:lnTo>
                    <a:pt x="84" y="8"/>
                  </a:lnTo>
                  <a:lnTo>
                    <a:pt x="103" y="10"/>
                  </a:lnTo>
                  <a:lnTo>
                    <a:pt x="132" y="10"/>
                  </a:lnTo>
                  <a:lnTo>
                    <a:pt x="140" y="12"/>
                  </a:lnTo>
                  <a:lnTo>
                    <a:pt x="145" y="18"/>
                  </a:lnTo>
                  <a:lnTo>
                    <a:pt x="147" y="27"/>
                  </a:lnTo>
                  <a:lnTo>
                    <a:pt x="152" y="35"/>
                  </a:lnTo>
                  <a:lnTo>
                    <a:pt x="153" y="43"/>
                  </a:lnTo>
                  <a:lnTo>
                    <a:pt x="144" y="47"/>
                  </a:lnTo>
                  <a:lnTo>
                    <a:pt x="150" y="56"/>
                  </a:lnTo>
                  <a:lnTo>
                    <a:pt x="152" y="65"/>
                  </a:lnTo>
                  <a:lnTo>
                    <a:pt x="162" y="83"/>
                  </a:lnTo>
                  <a:lnTo>
                    <a:pt x="161" y="89"/>
                  </a:lnTo>
                  <a:lnTo>
                    <a:pt x="154" y="91"/>
                  </a:lnTo>
                  <a:lnTo>
                    <a:pt x="141" y="108"/>
                  </a:lnTo>
                  <a:lnTo>
                    <a:pt x="146" y="117"/>
                  </a:lnTo>
                  <a:lnTo>
                    <a:pt x="143" y="116"/>
                  </a:lnTo>
                  <a:lnTo>
                    <a:pt x="127" y="108"/>
                  </a:lnTo>
                  <a:lnTo>
                    <a:pt x="115" y="110"/>
                  </a:lnTo>
                  <a:lnTo>
                    <a:pt x="107" y="109"/>
                  </a:lnTo>
                  <a:lnTo>
                    <a:pt x="98" y="113"/>
                  </a:lnTo>
                  <a:lnTo>
                    <a:pt x="90" y="106"/>
                  </a:lnTo>
                  <a:lnTo>
                    <a:pt x="83" y="109"/>
                  </a:lnTo>
                  <a:lnTo>
                    <a:pt x="82" y="107"/>
                  </a:lnTo>
                  <a:lnTo>
                    <a:pt x="74" y="97"/>
                  </a:lnTo>
                  <a:lnTo>
                    <a:pt x="62" y="96"/>
                  </a:lnTo>
                  <a:lnTo>
                    <a:pt x="60" y="90"/>
                  </a:lnTo>
                  <a:lnTo>
                    <a:pt x="49" y="88"/>
                  </a:lnTo>
                  <a:lnTo>
                    <a:pt x="47" y="93"/>
                  </a:lnTo>
                  <a:lnTo>
                    <a:pt x="38" y="89"/>
                  </a:lnTo>
                  <a:lnTo>
                    <a:pt x="38" y="83"/>
                  </a:lnTo>
                  <a:lnTo>
                    <a:pt x="26" y="81"/>
                  </a:lnTo>
                  <a:lnTo>
                    <a:pt x="18" y="7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02" name="Freeform 101"/>
            <p:cNvSpPr>
              <a:spLocks/>
            </p:cNvSpPr>
            <p:nvPr/>
          </p:nvSpPr>
          <p:spPr bwMode="auto">
            <a:xfrm>
              <a:off x="6983516" y="2848387"/>
              <a:ext cx="52044" cy="100466"/>
            </a:xfrm>
            <a:custGeom>
              <a:avLst/>
              <a:gdLst>
                <a:gd name="T0" fmla="*/ 11 w 55"/>
                <a:gd name="T1" fmla="*/ 9 h 113"/>
                <a:gd name="T2" fmla="*/ 17 w 55"/>
                <a:gd name="T3" fmla="*/ 3 h 113"/>
                <a:gd name="T4" fmla="*/ 24 w 55"/>
                <a:gd name="T5" fmla="*/ 0 h 113"/>
                <a:gd name="T6" fmla="*/ 28 w 55"/>
                <a:gd name="T7" fmla="*/ 10 h 113"/>
                <a:gd name="T8" fmla="*/ 38 w 55"/>
                <a:gd name="T9" fmla="*/ 10 h 113"/>
                <a:gd name="T10" fmla="*/ 41 w 55"/>
                <a:gd name="T11" fmla="*/ 8 h 113"/>
                <a:gd name="T12" fmla="*/ 50 w 55"/>
                <a:gd name="T13" fmla="*/ 9 h 113"/>
                <a:gd name="T14" fmla="*/ 55 w 55"/>
                <a:gd name="T15" fmla="*/ 19 h 113"/>
                <a:gd name="T16" fmla="*/ 47 w 55"/>
                <a:gd name="T17" fmla="*/ 25 h 113"/>
                <a:gd name="T18" fmla="*/ 46 w 55"/>
                <a:gd name="T19" fmla="*/ 41 h 113"/>
                <a:gd name="T20" fmla="*/ 43 w 55"/>
                <a:gd name="T21" fmla="*/ 44 h 113"/>
                <a:gd name="T22" fmla="*/ 43 w 55"/>
                <a:gd name="T23" fmla="*/ 53 h 113"/>
                <a:gd name="T24" fmla="*/ 35 w 55"/>
                <a:gd name="T25" fmla="*/ 55 h 113"/>
                <a:gd name="T26" fmla="*/ 42 w 55"/>
                <a:gd name="T27" fmla="*/ 67 h 113"/>
                <a:gd name="T28" fmla="*/ 37 w 55"/>
                <a:gd name="T29" fmla="*/ 81 h 113"/>
                <a:gd name="T30" fmla="*/ 42 w 55"/>
                <a:gd name="T31" fmla="*/ 87 h 113"/>
                <a:gd name="T32" fmla="*/ 40 w 55"/>
                <a:gd name="T33" fmla="*/ 93 h 113"/>
                <a:gd name="T34" fmla="*/ 33 w 55"/>
                <a:gd name="T35" fmla="*/ 100 h 113"/>
                <a:gd name="T36" fmla="*/ 35 w 55"/>
                <a:gd name="T37" fmla="*/ 107 h 113"/>
                <a:gd name="T38" fmla="*/ 28 w 55"/>
                <a:gd name="T39" fmla="*/ 113 h 113"/>
                <a:gd name="T40" fmla="*/ 19 w 55"/>
                <a:gd name="T41" fmla="*/ 110 h 113"/>
                <a:gd name="T42" fmla="*/ 9 w 55"/>
                <a:gd name="T43" fmla="*/ 112 h 113"/>
                <a:gd name="T44" fmla="*/ 13 w 55"/>
                <a:gd name="T45" fmla="*/ 96 h 113"/>
                <a:gd name="T46" fmla="*/ 11 w 55"/>
                <a:gd name="T47" fmla="*/ 83 h 113"/>
                <a:gd name="T48" fmla="*/ 4 w 55"/>
                <a:gd name="T49" fmla="*/ 81 h 113"/>
                <a:gd name="T50" fmla="*/ 0 w 55"/>
                <a:gd name="T51" fmla="*/ 73 h 113"/>
                <a:gd name="T52" fmla="*/ 2 w 55"/>
                <a:gd name="T53" fmla="*/ 60 h 113"/>
                <a:gd name="T54" fmla="*/ 9 w 55"/>
                <a:gd name="T55" fmla="*/ 52 h 113"/>
                <a:gd name="T56" fmla="*/ 10 w 55"/>
                <a:gd name="T57" fmla="*/ 44 h 113"/>
                <a:gd name="T58" fmla="*/ 14 w 55"/>
                <a:gd name="T59" fmla="*/ 32 h 113"/>
                <a:gd name="T60" fmla="*/ 14 w 55"/>
                <a:gd name="T61" fmla="*/ 23 h 113"/>
                <a:gd name="T62" fmla="*/ 11 w 55"/>
                <a:gd name="T63" fmla="*/ 16 h 113"/>
                <a:gd name="T64" fmla="*/ 11 w 55"/>
                <a:gd name="T65" fmla="*/ 9 h 1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55" h="113">
                  <a:moveTo>
                    <a:pt x="11" y="9"/>
                  </a:moveTo>
                  <a:lnTo>
                    <a:pt x="17" y="3"/>
                  </a:lnTo>
                  <a:lnTo>
                    <a:pt x="24" y="0"/>
                  </a:lnTo>
                  <a:lnTo>
                    <a:pt x="28" y="10"/>
                  </a:lnTo>
                  <a:lnTo>
                    <a:pt x="38" y="10"/>
                  </a:lnTo>
                  <a:lnTo>
                    <a:pt x="41" y="8"/>
                  </a:lnTo>
                  <a:lnTo>
                    <a:pt x="50" y="9"/>
                  </a:lnTo>
                  <a:lnTo>
                    <a:pt x="55" y="19"/>
                  </a:lnTo>
                  <a:lnTo>
                    <a:pt x="47" y="25"/>
                  </a:lnTo>
                  <a:lnTo>
                    <a:pt x="46" y="41"/>
                  </a:lnTo>
                  <a:lnTo>
                    <a:pt x="43" y="44"/>
                  </a:lnTo>
                  <a:lnTo>
                    <a:pt x="43" y="53"/>
                  </a:lnTo>
                  <a:lnTo>
                    <a:pt x="35" y="55"/>
                  </a:lnTo>
                  <a:lnTo>
                    <a:pt x="42" y="67"/>
                  </a:lnTo>
                  <a:lnTo>
                    <a:pt x="37" y="81"/>
                  </a:lnTo>
                  <a:lnTo>
                    <a:pt x="42" y="87"/>
                  </a:lnTo>
                  <a:lnTo>
                    <a:pt x="40" y="93"/>
                  </a:lnTo>
                  <a:lnTo>
                    <a:pt x="33" y="100"/>
                  </a:lnTo>
                  <a:lnTo>
                    <a:pt x="35" y="107"/>
                  </a:lnTo>
                  <a:lnTo>
                    <a:pt x="28" y="113"/>
                  </a:lnTo>
                  <a:lnTo>
                    <a:pt x="19" y="110"/>
                  </a:lnTo>
                  <a:lnTo>
                    <a:pt x="9" y="112"/>
                  </a:lnTo>
                  <a:lnTo>
                    <a:pt x="13" y="96"/>
                  </a:lnTo>
                  <a:lnTo>
                    <a:pt x="11" y="83"/>
                  </a:lnTo>
                  <a:lnTo>
                    <a:pt x="4" y="81"/>
                  </a:lnTo>
                  <a:lnTo>
                    <a:pt x="0" y="73"/>
                  </a:lnTo>
                  <a:lnTo>
                    <a:pt x="2" y="60"/>
                  </a:lnTo>
                  <a:lnTo>
                    <a:pt x="9" y="52"/>
                  </a:lnTo>
                  <a:lnTo>
                    <a:pt x="10" y="44"/>
                  </a:lnTo>
                  <a:lnTo>
                    <a:pt x="14" y="32"/>
                  </a:lnTo>
                  <a:lnTo>
                    <a:pt x="14" y="23"/>
                  </a:lnTo>
                  <a:lnTo>
                    <a:pt x="11" y="16"/>
                  </a:lnTo>
                  <a:lnTo>
                    <a:pt x="11" y="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03" name="Freeform 102"/>
            <p:cNvSpPr>
              <a:spLocks/>
            </p:cNvSpPr>
            <p:nvPr/>
          </p:nvSpPr>
          <p:spPr bwMode="auto">
            <a:xfrm>
              <a:off x="7715912" y="3027980"/>
              <a:ext cx="10409" cy="21338"/>
            </a:xfrm>
            <a:custGeom>
              <a:avLst/>
              <a:gdLst>
                <a:gd name="T0" fmla="*/ 9 w 11"/>
                <a:gd name="T1" fmla="*/ 3 h 24"/>
                <a:gd name="T2" fmla="*/ 11 w 11"/>
                <a:gd name="T3" fmla="*/ 15 h 24"/>
                <a:gd name="T4" fmla="*/ 9 w 11"/>
                <a:gd name="T5" fmla="*/ 21 h 24"/>
                <a:gd name="T6" fmla="*/ 1 w 11"/>
                <a:gd name="T7" fmla="*/ 24 h 24"/>
                <a:gd name="T8" fmla="*/ 1 w 11"/>
                <a:gd name="T9" fmla="*/ 19 h 24"/>
                <a:gd name="T10" fmla="*/ 5 w 11"/>
                <a:gd name="T11" fmla="*/ 16 h 24"/>
                <a:gd name="T12" fmla="*/ 0 w 11"/>
                <a:gd name="T13" fmla="*/ 14 h 24"/>
                <a:gd name="T14" fmla="*/ 3 w 11"/>
                <a:gd name="T15" fmla="*/ 0 h 24"/>
                <a:gd name="T16" fmla="*/ 9 w 11"/>
                <a:gd name="T17" fmla="*/ 3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 h="24">
                  <a:moveTo>
                    <a:pt x="9" y="3"/>
                  </a:moveTo>
                  <a:lnTo>
                    <a:pt x="11" y="15"/>
                  </a:lnTo>
                  <a:lnTo>
                    <a:pt x="9" y="21"/>
                  </a:lnTo>
                  <a:lnTo>
                    <a:pt x="1" y="24"/>
                  </a:lnTo>
                  <a:lnTo>
                    <a:pt x="1" y="19"/>
                  </a:lnTo>
                  <a:lnTo>
                    <a:pt x="5" y="16"/>
                  </a:lnTo>
                  <a:lnTo>
                    <a:pt x="0" y="14"/>
                  </a:lnTo>
                  <a:lnTo>
                    <a:pt x="3" y="0"/>
                  </a:lnTo>
                  <a:lnTo>
                    <a:pt x="9" y="3"/>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04" name="Freeform 103"/>
            <p:cNvSpPr>
              <a:spLocks/>
            </p:cNvSpPr>
            <p:nvPr/>
          </p:nvSpPr>
          <p:spPr bwMode="auto">
            <a:xfrm>
              <a:off x="7993163" y="3146227"/>
              <a:ext cx="16086" cy="28450"/>
            </a:xfrm>
            <a:custGeom>
              <a:avLst/>
              <a:gdLst>
                <a:gd name="T0" fmla="*/ 3 w 17"/>
                <a:gd name="T1" fmla="*/ 28 h 32"/>
                <a:gd name="T2" fmla="*/ 0 w 17"/>
                <a:gd name="T3" fmla="*/ 13 h 32"/>
                <a:gd name="T4" fmla="*/ 4 w 17"/>
                <a:gd name="T5" fmla="*/ 2 h 32"/>
                <a:gd name="T6" fmla="*/ 9 w 17"/>
                <a:gd name="T7" fmla="*/ 0 h 32"/>
                <a:gd name="T8" fmla="*/ 15 w 17"/>
                <a:gd name="T9" fmla="*/ 7 h 32"/>
                <a:gd name="T10" fmla="*/ 17 w 17"/>
                <a:gd name="T11" fmla="*/ 18 h 32"/>
                <a:gd name="T12" fmla="*/ 14 w 17"/>
                <a:gd name="T13" fmla="*/ 31 h 32"/>
                <a:gd name="T14" fmla="*/ 9 w 17"/>
                <a:gd name="T15" fmla="*/ 32 h 32"/>
                <a:gd name="T16" fmla="*/ 3 w 17"/>
                <a:gd name="T17" fmla="*/ 28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32">
                  <a:moveTo>
                    <a:pt x="3" y="28"/>
                  </a:moveTo>
                  <a:lnTo>
                    <a:pt x="0" y="13"/>
                  </a:lnTo>
                  <a:lnTo>
                    <a:pt x="4" y="2"/>
                  </a:lnTo>
                  <a:lnTo>
                    <a:pt x="9" y="0"/>
                  </a:lnTo>
                  <a:lnTo>
                    <a:pt x="15" y="7"/>
                  </a:lnTo>
                  <a:lnTo>
                    <a:pt x="17" y="18"/>
                  </a:lnTo>
                  <a:lnTo>
                    <a:pt x="14" y="31"/>
                  </a:lnTo>
                  <a:lnTo>
                    <a:pt x="9" y="32"/>
                  </a:lnTo>
                  <a:lnTo>
                    <a:pt x="3" y="28"/>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05" name="Freeform 104"/>
            <p:cNvSpPr>
              <a:spLocks/>
            </p:cNvSpPr>
            <p:nvPr/>
          </p:nvSpPr>
          <p:spPr bwMode="auto">
            <a:xfrm>
              <a:off x="7450016" y="2740809"/>
              <a:ext cx="149507" cy="82684"/>
            </a:xfrm>
            <a:custGeom>
              <a:avLst/>
              <a:gdLst>
                <a:gd name="T0" fmla="*/ 37 w 158"/>
                <a:gd name="T1" fmla="*/ 7 h 93"/>
                <a:gd name="T2" fmla="*/ 44 w 158"/>
                <a:gd name="T3" fmla="*/ 3 h 93"/>
                <a:gd name="T4" fmla="*/ 54 w 158"/>
                <a:gd name="T5" fmla="*/ 5 h 93"/>
                <a:gd name="T6" fmla="*/ 64 w 158"/>
                <a:gd name="T7" fmla="*/ 5 h 93"/>
                <a:gd name="T8" fmla="*/ 72 w 158"/>
                <a:gd name="T9" fmla="*/ 10 h 93"/>
                <a:gd name="T10" fmla="*/ 78 w 158"/>
                <a:gd name="T11" fmla="*/ 7 h 93"/>
                <a:gd name="T12" fmla="*/ 89 w 158"/>
                <a:gd name="T13" fmla="*/ 5 h 93"/>
                <a:gd name="T14" fmla="*/ 93 w 158"/>
                <a:gd name="T15" fmla="*/ 0 h 93"/>
                <a:gd name="T16" fmla="*/ 100 w 158"/>
                <a:gd name="T17" fmla="*/ 0 h 93"/>
                <a:gd name="T18" fmla="*/ 105 w 158"/>
                <a:gd name="T19" fmla="*/ 2 h 93"/>
                <a:gd name="T20" fmla="*/ 110 w 158"/>
                <a:gd name="T21" fmla="*/ 8 h 93"/>
                <a:gd name="T22" fmla="*/ 117 w 158"/>
                <a:gd name="T23" fmla="*/ 17 h 93"/>
                <a:gd name="T24" fmla="*/ 128 w 158"/>
                <a:gd name="T25" fmla="*/ 29 h 93"/>
                <a:gd name="T26" fmla="*/ 130 w 158"/>
                <a:gd name="T27" fmla="*/ 38 h 93"/>
                <a:gd name="T28" fmla="*/ 129 w 158"/>
                <a:gd name="T29" fmla="*/ 47 h 93"/>
                <a:gd name="T30" fmla="*/ 133 w 158"/>
                <a:gd name="T31" fmla="*/ 56 h 93"/>
                <a:gd name="T32" fmla="*/ 141 w 158"/>
                <a:gd name="T33" fmla="*/ 59 h 93"/>
                <a:gd name="T34" fmla="*/ 149 w 158"/>
                <a:gd name="T35" fmla="*/ 56 h 93"/>
                <a:gd name="T36" fmla="*/ 156 w 158"/>
                <a:gd name="T37" fmla="*/ 60 h 93"/>
                <a:gd name="T38" fmla="*/ 158 w 158"/>
                <a:gd name="T39" fmla="*/ 65 h 93"/>
                <a:gd name="T40" fmla="*/ 150 w 158"/>
                <a:gd name="T41" fmla="*/ 69 h 93"/>
                <a:gd name="T42" fmla="*/ 145 w 158"/>
                <a:gd name="T43" fmla="*/ 67 h 93"/>
                <a:gd name="T44" fmla="*/ 143 w 158"/>
                <a:gd name="T45" fmla="*/ 92 h 93"/>
                <a:gd name="T46" fmla="*/ 133 w 158"/>
                <a:gd name="T47" fmla="*/ 90 h 93"/>
                <a:gd name="T48" fmla="*/ 121 w 158"/>
                <a:gd name="T49" fmla="*/ 83 h 93"/>
                <a:gd name="T50" fmla="*/ 101 w 158"/>
                <a:gd name="T51" fmla="*/ 87 h 93"/>
                <a:gd name="T52" fmla="*/ 94 w 158"/>
                <a:gd name="T53" fmla="*/ 93 h 93"/>
                <a:gd name="T54" fmla="*/ 69 w 158"/>
                <a:gd name="T55" fmla="*/ 91 h 93"/>
                <a:gd name="T56" fmla="*/ 56 w 158"/>
                <a:gd name="T57" fmla="*/ 88 h 93"/>
                <a:gd name="T58" fmla="*/ 50 w 158"/>
                <a:gd name="T59" fmla="*/ 90 h 93"/>
                <a:gd name="T60" fmla="*/ 44 w 158"/>
                <a:gd name="T61" fmla="*/ 81 h 93"/>
                <a:gd name="T62" fmla="*/ 41 w 158"/>
                <a:gd name="T63" fmla="*/ 78 h 93"/>
                <a:gd name="T64" fmla="*/ 45 w 158"/>
                <a:gd name="T65" fmla="*/ 74 h 93"/>
                <a:gd name="T66" fmla="*/ 40 w 158"/>
                <a:gd name="T67" fmla="*/ 72 h 93"/>
                <a:gd name="T68" fmla="*/ 36 w 158"/>
                <a:gd name="T69" fmla="*/ 76 h 93"/>
                <a:gd name="T70" fmla="*/ 25 w 158"/>
                <a:gd name="T71" fmla="*/ 70 h 93"/>
                <a:gd name="T72" fmla="*/ 23 w 158"/>
                <a:gd name="T73" fmla="*/ 62 h 93"/>
                <a:gd name="T74" fmla="*/ 13 w 158"/>
                <a:gd name="T75" fmla="*/ 57 h 93"/>
                <a:gd name="T76" fmla="*/ 10 w 158"/>
                <a:gd name="T77" fmla="*/ 51 h 93"/>
                <a:gd name="T78" fmla="*/ 0 w 158"/>
                <a:gd name="T79" fmla="*/ 43 h 93"/>
                <a:gd name="T80" fmla="*/ 13 w 158"/>
                <a:gd name="T81" fmla="*/ 39 h 93"/>
                <a:gd name="T82" fmla="*/ 22 w 158"/>
                <a:gd name="T83" fmla="*/ 25 h 93"/>
                <a:gd name="T84" fmla="*/ 28 w 158"/>
                <a:gd name="T85" fmla="*/ 11 h 93"/>
                <a:gd name="T86" fmla="*/ 37 w 158"/>
                <a:gd name="T87" fmla="*/ 7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58" h="93">
                  <a:moveTo>
                    <a:pt x="37" y="7"/>
                  </a:moveTo>
                  <a:lnTo>
                    <a:pt x="44" y="3"/>
                  </a:lnTo>
                  <a:lnTo>
                    <a:pt x="54" y="5"/>
                  </a:lnTo>
                  <a:lnTo>
                    <a:pt x="64" y="5"/>
                  </a:lnTo>
                  <a:lnTo>
                    <a:pt x="72" y="10"/>
                  </a:lnTo>
                  <a:lnTo>
                    <a:pt x="78" y="7"/>
                  </a:lnTo>
                  <a:lnTo>
                    <a:pt x="89" y="5"/>
                  </a:lnTo>
                  <a:lnTo>
                    <a:pt x="93" y="0"/>
                  </a:lnTo>
                  <a:lnTo>
                    <a:pt x="100" y="0"/>
                  </a:lnTo>
                  <a:lnTo>
                    <a:pt x="105" y="2"/>
                  </a:lnTo>
                  <a:lnTo>
                    <a:pt x="110" y="8"/>
                  </a:lnTo>
                  <a:lnTo>
                    <a:pt x="117" y="17"/>
                  </a:lnTo>
                  <a:lnTo>
                    <a:pt x="128" y="29"/>
                  </a:lnTo>
                  <a:lnTo>
                    <a:pt x="130" y="38"/>
                  </a:lnTo>
                  <a:lnTo>
                    <a:pt x="129" y="47"/>
                  </a:lnTo>
                  <a:lnTo>
                    <a:pt x="133" y="56"/>
                  </a:lnTo>
                  <a:lnTo>
                    <a:pt x="141" y="59"/>
                  </a:lnTo>
                  <a:lnTo>
                    <a:pt x="149" y="56"/>
                  </a:lnTo>
                  <a:lnTo>
                    <a:pt x="156" y="60"/>
                  </a:lnTo>
                  <a:lnTo>
                    <a:pt x="158" y="65"/>
                  </a:lnTo>
                  <a:lnTo>
                    <a:pt x="150" y="69"/>
                  </a:lnTo>
                  <a:lnTo>
                    <a:pt x="145" y="67"/>
                  </a:lnTo>
                  <a:lnTo>
                    <a:pt x="143" y="92"/>
                  </a:lnTo>
                  <a:lnTo>
                    <a:pt x="133" y="90"/>
                  </a:lnTo>
                  <a:lnTo>
                    <a:pt x="121" y="83"/>
                  </a:lnTo>
                  <a:lnTo>
                    <a:pt x="101" y="87"/>
                  </a:lnTo>
                  <a:lnTo>
                    <a:pt x="94" y="93"/>
                  </a:lnTo>
                  <a:lnTo>
                    <a:pt x="69" y="91"/>
                  </a:lnTo>
                  <a:lnTo>
                    <a:pt x="56" y="88"/>
                  </a:lnTo>
                  <a:lnTo>
                    <a:pt x="50" y="90"/>
                  </a:lnTo>
                  <a:lnTo>
                    <a:pt x="44" y="81"/>
                  </a:lnTo>
                  <a:lnTo>
                    <a:pt x="41" y="78"/>
                  </a:lnTo>
                  <a:lnTo>
                    <a:pt x="45" y="74"/>
                  </a:lnTo>
                  <a:lnTo>
                    <a:pt x="40" y="72"/>
                  </a:lnTo>
                  <a:lnTo>
                    <a:pt x="36" y="76"/>
                  </a:lnTo>
                  <a:lnTo>
                    <a:pt x="25" y="70"/>
                  </a:lnTo>
                  <a:lnTo>
                    <a:pt x="23" y="62"/>
                  </a:lnTo>
                  <a:lnTo>
                    <a:pt x="13" y="57"/>
                  </a:lnTo>
                  <a:lnTo>
                    <a:pt x="10" y="51"/>
                  </a:lnTo>
                  <a:lnTo>
                    <a:pt x="0" y="43"/>
                  </a:lnTo>
                  <a:lnTo>
                    <a:pt x="13" y="39"/>
                  </a:lnTo>
                  <a:lnTo>
                    <a:pt x="22" y="25"/>
                  </a:lnTo>
                  <a:lnTo>
                    <a:pt x="28" y="11"/>
                  </a:lnTo>
                  <a:lnTo>
                    <a:pt x="37" y="7"/>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06" name="Freeform 105"/>
            <p:cNvSpPr>
              <a:spLocks/>
            </p:cNvSpPr>
            <p:nvPr/>
          </p:nvSpPr>
          <p:spPr bwMode="auto">
            <a:xfrm>
              <a:off x="7424468" y="2616339"/>
              <a:ext cx="45420" cy="15114"/>
            </a:xfrm>
            <a:custGeom>
              <a:avLst/>
              <a:gdLst>
                <a:gd name="T0" fmla="*/ 48 w 48"/>
                <a:gd name="T1" fmla="*/ 17 h 17"/>
                <a:gd name="T2" fmla="*/ 19 w 48"/>
                <a:gd name="T3" fmla="*/ 17 h 17"/>
                <a:gd name="T4" fmla="*/ 0 w 48"/>
                <a:gd name="T5" fmla="*/ 15 h 17"/>
                <a:gd name="T6" fmla="*/ 2 w 48"/>
                <a:gd name="T7" fmla="*/ 6 h 17"/>
                <a:gd name="T8" fmla="*/ 23 w 48"/>
                <a:gd name="T9" fmla="*/ 0 h 17"/>
                <a:gd name="T10" fmla="*/ 39 w 48"/>
                <a:gd name="T11" fmla="*/ 4 h 17"/>
                <a:gd name="T12" fmla="*/ 47 w 48"/>
                <a:gd name="T13" fmla="*/ 7 h 17"/>
                <a:gd name="T14" fmla="*/ 46 w 48"/>
                <a:gd name="T15" fmla="*/ 12 h 17"/>
                <a:gd name="T16" fmla="*/ 48 w 48"/>
                <a:gd name="T17" fmla="*/ 17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8" h="17">
                  <a:moveTo>
                    <a:pt x="48" y="17"/>
                  </a:moveTo>
                  <a:lnTo>
                    <a:pt x="19" y="17"/>
                  </a:lnTo>
                  <a:lnTo>
                    <a:pt x="0" y="15"/>
                  </a:lnTo>
                  <a:lnTo>
                    <a:pt x="2" y="6"/>
                  </a:lnTo>
                  <a:lnTo>
                    <a:pt x="23" y="0"/>
                  </a:lnTo>
                  <a:lnTo>
                    <a:pt x="39" y="4"/>
                  </a:lnTo>
                  <a:lnTo>
                    <a:pt x="47" y="7"/>
                  </a:lnTo>
                  <a:lnTo>
                    <a:pt x="46" y="12"/>
                  </a:lnTo>
                  <a:lnTo>
                    <a:pt x="48" y="17"/>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07" name="Freeform 106"/>
            <p:cNvSpPr>
              <a:spLocks/>
            </p:cNvSpPr>
            <p:nvPr/>
          </p:nvSpPr>
          <p:spPr bwMode="auto">
            <a:xfrm>
              <a:off x="8805043" y="2312274"/>
              <a:ext cx="48259" cy="9780"/>
            </a:xfrm>
            <a:custGeom>
              <a:avLst/>
              <a:gdLst>
                <a:gd name="T0" fmla="*/ 51 w 51"/>
                <a:gd name="T1" fmla="*/ 10 h 11"/>
                <a:gd name="T2" fmla="*/ 32 w 51"/>
                <a:gd name="T3" fmla="*/ 11 h 11"/>
                <a:gd name="T4" fmla="*/ 3 w 51"/>
                <a:gd name="T5" fmla="*/ 9 h 11"/>
                <a:gd name="T6" fmla="*/ 0 w 51"/>
                <a:gd name="T7" fmla="*/ 8 h 11"/>
                <a:gd name="T8" fmla="*/ 2 w 51"/>
                <a:gd name="T9" fmla="*/ 2 h 11"/>
                <a:gd name="T10" fmla="*/ 15 w 51"/>
                <a:gd name="T11" fmla="*/ 0 h 11"/>
                <a:gd name="T12" fmla="*/ 43 w 51"/>
                <a:gd name="T13" fmla="*/ 6 h 11"/>
                <a:gd name="T14" fmla="*/ 51 w 51"/>
                <a:gd name="T15" fmla="*/ 10 h 1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1" h="11">
                  <a:moveTo>
                    <a:pt x="51" y="10"/>
                  </a:moveTo>
                  <a:lnTo>
                    <a:pt x="32" y="11"/>
                  </a:lnTo>
                  <a:lnTo>
                    <a:pt x="3" y="9"/>
                  </a:lnTo>
                  <a:lnTo>
                    <a:pt x="0" y="8"/>
                  </a:lnTo>
                  <a:lnTo>
                    <a:pt x="2" y="2"/>
                  </a:lnTo>
                  <a:lnTo>
                    <a:pt x="15" y="0"/>
                  </a:lnTo>
                  <a:lnTo>
                    <a:pt x="43" y="6"/>
                  </a:lnTo>
                  <a:lnTo>
                    <a:pt x="51" y="1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08" name="Freeform 107"/>
            <p:cNvSpPr>
              <a:spLocks/>
            </p:cNvSpPr>
            <p:nvPr/>
          </p:nvSpPr>
          <p:spPr bwMode="auto">
            <a:xfrm>
              <a:off x="8831538" y="2289159"/>
              <a:ext cx="60560" cy="11558"/>
            </a:xfrm>
            <a:custGeom>
              <a:avLst/>
              <a:gdLst>
                <a:gd name="T0" fmla="*/ 64 w 64"/>
                <a:gd name="T1" fmla="*/ 7 h 13"/>
                <a:gd name="T2" fmla="*/ 60 w 64"/>
                <a:gd name="T3" fmla="*/ 13 h 13"/>
                <a:gd name="T4" fmla="*/ 38 w 64"/>
                <a:gd name="T5" fmla="*/ 11 h 13"/>
                <a:gd name="T6" fmla="*/ 5 w 64"/>
                <a:gd name="T7" fmla="*/ 5 h 13"/>
                <a:gd name="T8" fmla="*/ 0 w 64"/>
                <a:gd name="T9" fmla="*/ 0 h 13"/>
                <a:gd name="T10" fmla="*/ 27 w 64"/>
                <a:gd name="T11" fmla="*/ 2 h 13"/>
                <a:gd name="T12" fmla="*/ 64 w 64"/>
                <a:gd name="T13" fmla="*/ 7 h 13"/>
              </a:gdLst>
              <a:ahLst/>
              <a:cxnLst>
                <a:cxn ang="0">
                  <a:pos x="T0" y="T1"/>
                </a:cxn>
                <a:cxn ang="0">
                  <a:pos x="T2" y="T3"/>
                </a:cxn>
                <a:cxn ang="0">
                  <a:pos x="T4" y="T5"/>
                </a:cxn>
                <a:cxn ang="0">
                  <a:pos x="T6" y="T7"/>
                </a:cxn>
                <a:cxn ang="0">
                  <a:pos x="T8" y="T9"/>
                </a:cxn>
                <a:cxn ang="0">
                  <a:pos x="T10" y="T11"/>
                </a:cxn>
                <a:cxn ang="0">
                  <a:pos x="T12" y="T13"/>
                </a:cxn>
              </a:cxnLst>
              <a:rect l="0" t="0" r="r" b="b"/>
              <a:pathLst>
                <a:path w="64" h="13">
                  <a:moveTo>
                    <a:pt x="64" y="7"/>
                  </a:moveTo>
                  <a:lnTo>
                    <a:pt x="60" y="13"/>
                  </a:lnTo>
                  <a:lnTo>
                    <a:pt x="38" y="11"/>
                  </a:lnTo>
                  <a:lnTo>
                    <a:pt x="5" y="5"/>
                  </a:lnTo>
                  <a:lnTo>
                    <a:pt x="0" y="0"/>
                  </a:lnTo>
                  <a:lnTo>
                    <a:pt x="27" y="2"/>
                  </a:lnTo>
                  <a:lnTo>
                    <a:pt x="64" y="7"/>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09" name="Freeform 108"/>
            <p:cNvSpPr>
              <a:spLocks/>
            </p:cNvSpPr>
            <p:nvPr/>
          </p:nvSpPr>
          <p:spPr bwMode="auto">
            <a:xfrm>
              <a:off x="8718935" y="2280269"/>
              <a:ext cx="105034" cy="21338"/>
            </a:xfrm>
            <a:custGeom>
              <a:avLst/>
              <a:gdLst>
                <a:gd name="T0" fmla="*/ 102 w 111"/>
                <a:gd name="T1" fmla="*/ 9 h 24"/>
                <a:gd name="T2" fmla="*/ 111 w 111"/>
                <a:gd name="T3" fmla="*/ 21 h 24"/>
                <a:gd name="T4" fmla="*/ 64 w 111"/>
                <a:gd name="T5" fmla="*/ 20 h 24"/>
                <a:gd name="T6" fmla="*/ 50 w 111"/>
                <a:gd name="T7" fmla="*/ 24 h 24"/>
                <a:gd name="T8" fmla="*/ 10 w 111"/>
                <a:gd name="T9" fmla="*/ 14 h 24"/>
                <a:gd name="T10" fmla="*/ 0 w 111"/>
                <a:gd name="T11" fmla="*/ 3 h 24"/>
                <a:gd name="T12" fmla="*/ 12 w 111"/>
                <a:gd name="T13" fmla="*/ 0 h 24"/>
                <a:gd name="T14" fmla="*/ 45 w 111"/>
                <a:gd name="T15" fmla="*/ 1 h 24"/>
                <a:gd name="T16" fmla="*/ 102 w 111"/>
                <a:gd name="T17" fmla="*/ 9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1" h="24">
                  <a:moveTo>
                    <a:pt x="102" y="9"/>
                  </a:moveTo>
                  <a:lnTo>
                    <a:pt x="111" y="21"/>
                  </a:lnTo>
                  <a:lnTo>
                    <a:pt x="64" y="20"/>
                  </a:lnTo>
                  <a:lnTo>
                    <a:pt x="50" y="24"/>
                  </a:lnTo>
                  <a:lnTo>
                    <a:pt x="10" y="14"/>
                  </a:lnTo>
                  <a:lnTo>
                    <a:pt x="0" y="3"/>
                  </a:lnTo>
                  <a:lnTo>
                    <a:pt x="12" y="0"/>
                  </a:lnTo>
                  <a:lnTo>
                    <a:pt x="45" y="1"/>
                  </a:lnTo>
                  <a:lnTo>
                    <a:pt x="102" y="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10" name="Freeform 109"/>
            <p:cNvSpPr>
              <a:spLocks/>
            </p:cNvSpPr>
            <p:nvPr/>
          </p:nvSpPr>
          <p:spPr bwMode="auto">
            <a:xfrm>
              <a:off x="7762278" y="2269599"/>
              <a:ext cx="159916" cy="89797"/>
            </a:xfrm>
            <a:custGeom>
              <a:avLst/>
              <a:gdLst>
                <a:gd name="T0" fmla="*/ 90 w 169"/>
                <a:gd name="T1" fmla="*/ 100 h 101"/>
                <a:gd name="T2" fmla="*/ 83 w 169"/>
                <a:gd name="T3" fmla="*/ 101 h 101"/>
                <a:gd name="T4" fmla="*/ 39 w 169"/>
                <a:gd name="T5" fmla="*/ 99 h 101"/>
                <a:gd name="T6" fmla="*/ 32 w 169"/>
                <a:gd name="T7" fmla="*/ 92 h 101"/>
                <a:gd name="T8" fmla="*/ 6 w 169"/>
                <a:gd name="T9" fmla="*/ 87 h 101"/>
                <a:gd name="T10" fmla="*/ 0 w 169"/>
                <a:gd name="T11" fmla="*/ 78 h 101"/>
                <a:gd name="T12" fmla="*/ 11 w 169"/>
                <a:gd name="T13" fmla="*/ 75 h 101"/>
                <a:gd name="T14" fmla="*/ 5 w 169"/>
                <a:gd name="T15" fmla="*/ 66 h 101"/>
                <a:gd name="T16" fmla="*/ 23 w 169"/>
                <a:gd name="T17" fmla="*/ 52 h 101"/>
                <a:gd name="T18" fmla="*/ 10 w 169"/>
                <a:gd name="T19" fmla="*/ 50 h 101"/>
                <a:gd name="T20" fmla="*/ 32 w 169"/>
                <a:gd name="T21" fmla="*/ 36 h 101"/>
                <a:gd name="T22" fmla="*/ 24 w 169"/>
                <a:gd name="T23" fmla="*/ 29 h 101"/>
                <a:gd name="T24" fmla="*/ 46 w 169"/>
                <a:gd name="T25" fmla="*/ 20 h 101"/>
                <a:gd name="T26" fmla="*/ 80 w 169"/>
                <a:gd name="T27" fmla="*/ 10 h 101"/>
                <a:gd name="T28" fmla="*/ 118 w 169"/>
                <a:gd name="T29" fmla="*/ 8 h 101"/>
                <a:gd name="T30" fmla="*/ 134 w 169"/>
                <a:gd name="T31" fmla="*/ 2 h 101"/>
                <a:gd name="T32" fmla="*/ 156 w 169"/>
                <a:gd name="T33" fmla="*/ 0 h 101"/>
                <a:gd name="T34" fmla="*/ 169 w 169"/>
                <a:gd name="T35" fmla="*/ 6 h 101"/>
                <a:gd name="T36" fmla="*/ 165 w 169"/>
                <a:gd name="T37" fmla="*/ 11 h 101"/>
                <a:gd name="T38" fmla="*/ 127 w 169"/>
                <a:gd name="T39" fmla="*/ 18 h 101"/>
                <a:gd name="T40" fmla="*/ 95 w 169"/>
                <a:gd name="T41" fmla="*/ 26 h 101"/>
                <a:gd name="T42" fmla="*/ 67 w 169"/>
                <a:gd name="T43" fmla="*/ 41 h 101"/>
                <a:gd name="T44" fmla="*/ 58 w 169"/>
                <a:gd name="T45" fmla="*/ 56 h 101"/>
                <a:gd name="T46" fmla="*/ 47 w 169"/>
                <a:gd name="T47" fmla="*/ 72 h 101"/>
                <a:gd name="T48" fmla="*/ 57 w 169"/>
                <a:gd name="T49" fmla="*/ 86 h 101"/>
                <a:gd name="T50" fmla="*/ 90 w 169"/>
                <a:gd name="T51" fmla="*/ 10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69" h="101">
                  <a:moveTo>
                    <a:pt x="90" y="100"/>
                  </a:moveTo>
                  <a:lnTo>
                    <a:pt x="83" y="101"/>
                  </a:lnTo>
                  <a:lnTo>
                    <a:pt x="39" y="99"/>
                  </a:lnTo>
                  <a:lnTo>
                    <a:pt x="32" y="92"/>
                  </a:lnTo>
                  <a:lnTo>
                    <a:pt x="6" y="87"/>
                  </a:lnTo>
                  <a:lnTo>
                    <a:pt x="0" y="78"/>
                  </a:lnTo>
                  <a:lnTo>
                    <a:pt x="11" y="75"/>
                  </a:lnTo>
                  <a:lnTo>
                    <a:pt x="5" y="66"/>
                  </a:lnTo>
                  <a:lnTo>
                    <a:pt x="23" y="52"/>
                  </a:lnTo>
                  <a:lnTo>
                    <a:pt x="10" y="50"/>
                  </a:lnTo>
                  <a:lnTo>
                    <a:pt x="32" y="36"/>
                  </a:lnTo>
                  <a:lnTo>
                    <a:pt x="24" y="29"/>
                  </a:lnTo>
                  <a:lnTo>
                    <a:pt x="46" y="20"/>
                  </a:lnTo>
                  <a:lnTo>
                    <a:pt x="80" y="10"/>
                  </a:lnTo>
                  <a:lnTo>
                    <a:pt x="118" y="8"/>
                  </a:lnTo>
                  <a:lnTo>
                    <a:pt x="134" y="2"/>
                  </a:lnTo>
                  <a:lnTo>
                    <a:pt x="156" y="0"/>
                  </a:lnTo>
                  <a:lnTo>
                    <a:pt x="169" y="6"/>
                  </a:lnTo>
                  <a:lnTo>
                    <a:pt x="165" y="11"/>
                  </a:lnTo>
                  <a:lnTo>
                    <a:pt x="127" y="18"/>
                  </a:lnTo>
                  <a:lnTo>
                    <a:pt x="95" y="26"/>
                  </a:lnTo>
                  <a:lnTo>
                    <a:pt x="67" y="41"/>
                  </a:lnTo>
                  <a:lnTo>
                    <a:pt x="58" y="56"/>
                  </a:lnTo>
                  <a:lnTo>
                    <a:pt x="47" y="72"/>
                  </a:lnTo>
                  <a:lnTo>
                    <a:pt x="57" y="86"/>
                  </a:lnTo>
                  <a:lnTo>
                    <a:pt x="90" y="10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11" name="Freeform 110"/>
            <p:cNvSpPr>
              <a:spLocks/>
            </p:cNvSpPr>
            <p:nvPr/>
          </p:nvSpPr>
          <p:spPr bwMode="auto">
            <a:xfrm>
              <a:off x="8246757" y="2238481"/>
              <a:ext cx="58667" cy="18671"/>
            </a:xfrm>
            <a:custGeom>
              <a:avLst/>
              <a:gdLst>
                <a:gd name="T0" fmla="*/ 62 w 62"/>
                <a:gd name="T1" fmla="*/ 15 h 21"/>
                <a:gd name="T2" fmla="*/ 2 w 62"/>
                <a:gd name="T3" fmla="*/ 21 h 21"/>
                <a:gd name="T4" fmla="*/ 0 w 62"/>
                <a:gd name="T5" fmla="*/ 2 h 21"/>
                <a:gd name="T6" fmla="*/ 8 w 62"/>
                <a:gd name="T7" fmla="*/ 0 h 21"/>
                <a:gd name="T8" fmla="*/ 18 w 62"/>
                <a:gd name="T9" fmla="*/ 1 h 21"/>
                <a:gd name="T10" fmla="*/ 58 w 62"/>
                <a:gd name="T11" fmla="*/ 9 h 21"/>
                <a:gd name="T12" fmla="*/ 62 w 62"/>
                <a:gd name="T13" fmla="*/ 15 h 21"/>
              </a:gdLst>
              <a:ahLst/>
              <a:cxnLst>
                <a:cxn ang="0">
                  <a:pos x="T0" y="T1"/>
                </a:cxn>
                <a:cxn ang="0">
                  <a:pos x="T2" y="T3"/>
                </a:cxn>
                <a:cxn ang="0">
                  <a:pos x="T4" y="T5"/>
                </a:cxn>
                <a:cxn ang="0">
                  <a:pos x="T6" y="T7"/>
                </a:cxn>
                <a:cxn ang="0">
                  <a:pos x="T8" y="T9"/>
                </a:cxn>
                <a:cxn ang="0">
                  <a:pos x="T10" y="T11"/>
                </a:cxn>
                <a:cxn ang="0">
                  <a:pos x="T12" y="T13"/>
                </a:cxn>
              </a:cxnLst>
              <a:rect l="0" t="0" r="r" b="b"/>
              <a:pathLst>
                <a:path w="62" h="21">
                  <a:moveTo>
                    <a:pt x="62" y="15"/>
                  </a:moveTo>
                  <a:lnTo>
                    <a:pt x="2" y="21"/>
                  </a:lnTo>
                  <a:lnTo>
                    <a:pt x="0" y="2"/>
                  </a:lnTo>
                  <a:lnTo>
                    <a:pt x="8" y="0"/>
                  </a:lnTo>
                  <a:lnTo>
                    <a:pt x="18" y="1"/>
                  </a:lnTo>
                  <a:lnTo>
                    <a:pt x="58" y="9"/>
                  </a:lnTo>
                  <a:lnTo>
                    <a:pt x="62" y="1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12" name="Freeform 111"/>
            <p:cNvSpPr>
              <a:spLocks/>
            </p:cNvSpPr>
            <p:nvPr/>
          </p:nvSpPr>
          <p:spPr bwMode="auto">
            <a:xfrm>
              <a:off x="7618448" y="2219811"/>
              <a:ext cx="70969" cy="10668"/>
            </a:xfrm>
            <a:custGeom>
              <a:avLst/>
              <a:gdLst>
                <a:gd name="T0" fmla="*/ 72 w 75"/>
                <a:gd name="T1" fmla="*/ 5 h 12"/>
                <a:gd name="T2" fmla="*/ 58 w 75"/>
                <a:gd name="T3" fmla="*/ 7 h 12"/>
                <a:gd name="T4" fmla="*/ 48 w 75"/>
                <a:gd name="T5" fmla="*/ 8 h 12"/>
                <a:gd name="T6" fmla="*/ 48 w 75"/>
                <a:gd name="T7" fmla="*/ 10 h 12"/>
                <a:gd name="T8" fmla="*/ 36 w 75"/>
                <a:gd name="T9" fmla="*/ 12 h 12"/>
                <a:gd name="T10" fmla="*/ 22 w 75"/>
                <a:gd name="T11" fmla="*/ 9 h 12"/>
                <a:gd name="T12" fmla="*/ 26 w 75"/>
                <a:gd name="T13" fmla="*/ 5 h 12"/>
                <a:gd name="T14" fmla="*/ 0 w 75"/>
                <a:gd name="T15" fmla="*/ 5 h 12"/>
                <a:gd name="T16" fmla="*/ 21 w 75"/>
                <a:gd name="T17" fmla="*/ 2 h 12"/>
                <a:gd name="T18" fmla="*/ 38 w 75"/>
                <a:gd name="T19" fmla="*/ 2 h 12"/>
                <a:gd name="T20" fmla="*/ 43 w 75"/>
                <a:gd name="T21" fmla="*/ 5 h 12"/>
                <a:gd name="T22" fmla="*/ 47 w 75"/>
                <a:gd name="T23" fmla="*/ 2 h 12"/>
                <a:gd name="T24" fmla="*/ 56 w 75"/>
                <a:gd name="T25" fmla="*/ 0 h 12"/>
                <a:gd name="T26" fmla="*/ 75 w 75"/>
                <a:gd name="T27" fmla="*/ 3 h 12"/>
                <a:gd name="T28" fmla="*/ 72 w 75"/>
                <a:gd name="T29" fmla="*/ 5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5" h="12">
                  <a:moveTo>
                    <a:pt x="72" y="5"/>
                  </a:moveTo>
                  <a:lnTo>
                    <a:pt x="58" y="7"/>
                  </a:lnTo>
                  <a:lnTo>
                    <a:pt x="48" y="8"/>
                  </a:lnTo>
                  <a:lnTo>
                    <a:pt x="48" y="10"/>
                  </a:lnTo>
                  <a:lnTo>
                    <a:pt x="36" y="12"/>
                  </a:lnTo>
                  <a:lnTo>
                    <a:pt x="22" y="9"/>
                  </a:lnTo>
                  <a:lnTo>
                    <a:pt x="26" y="5"/>
                  </a:lnTo>
                  <a:lnTo>
                    <a:pt x="0" y="5"/>
                  </a:lnTo>
                  <a:lnTo>
                    <a:pt x="21" y="2"/>
                  </a:lnTo>
                  <a:lnTo>
                    <a:pt x="38" y="2"/>
                  </a:lnTo>
                  <a:lnTo>
                    <a:pt x="43" y="5"/>
                  </a:lnTo>
                  <a:lnTo>
                    <a:pt x="47" y="2"/>
                  </a:lnTo>
                  <a:lnTo>
                    <a:pt x="56" y="0"/>
                  </a:lnTo>
                  <a:lnTo>
                    <a:pt x="75" y="3"/>
                  </a:lnTo>
                  <a:lnTo>
                    <a:pt x="72" y="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13" name="Freeform 112"/>
            <p:cNvSpPr>
              <a:spLocks/>
            </p:cNvSpPr>
            <p:nvPr/>
          </p:nvSpPr>
          <p:spPr bwMode="auto">
            <a:xfrm>
              <a:off x="8119960" y="2216255"/>
              <a:ext cx="118281" cy="30228"/>
            </a:xfrm>
            <a:custGeom>
              <a:avLst/>
              <a:gdLst>
                <a:gd name="T0" fmla="*/ 125 w 125"/>
                <a:gd name="T1" fmla="*/ 32 h 34"/>
                <a:gd name="T2" fmla="*/ 102 w 125"/>
                <a:gd name="T3" fmla="*/ 34 h 34"/>
                <a:gd name="T4" fmla="*/ 65 w 125"/>
                <a:gd name="T5" fmla="*/ 30 h 34"/>
                <a:gd name="T6" fmla="*/ 39 w 125"/>
                <a:gd name="T7" fmla="*/ 24 h 34"/>
                <a:gd name="T8" fmla="*/ 19 w 125"/>
                <a:gd name="T9" fmla="*/ 15 h 34"/>
                <a:gd name="T10" fmla="*/ 0 w 125"/>
                <a:gd name="T11" fmla="*/ 12 h 34"/>
                <a:gd name="T12" fmla="*/ 19 w 125"/>
                <a:gd name="T13" fmla="*/ 3 h 34"/>
                <a:gd name="T14" fmla="*/ 39 w 125"/>
                <a:gd name="T15" fmla="*/ 0 h 34"/>
                <a:gd name="T16" fmla="*/ 70 w 125"/>
                <a:gd name="T17" fmla="*/ 7 h 34"/>
                <a:gd name="T18" fmla="*/ 113 w 125"/>
                <a:gd name="T19" fmla="*/ 19 h 34"/>
                <a:gd name="T20" fmla="*/ 125 w 125"/>
                <a:gd name="T21" fmla="*/ 32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25" h="34">
                  <a:moveTo>
                    <a:pt x="125" y="32"/>
                  </a:moveTo>
                  <a:lnTo>
                    <a:pt x="102" y="34"/>
                  </a:lnTo>
                  <a:lnTo>
                    <a:pt x="65" y="30"/>
                  </a:lnTo>
                  <a:lnTo>
                    <a:pt x="39" y="24"/>
                  </a:lnTo>
                  <a:lnTo>
                    <a:pt x="19" y="15"/>
                  </a:lnTo>
                  <a:lnTo>
                    <a:pt x="0" y="12"/>
                  </a:lnTo>
                  <a:lnTo>
                    <a:pt x="19" y="3"/>
                  </a:lnTo>
                  <a:lnTo>
                    <a:pt x="39" y="0"/>
                  </a:lnTo>
                  <a:lnTo>
                    <a:pt x="70" y="7"/>
                  </a:lnTo>
                  <a:lnTo>
                    <a:pt x="113" y="19"/>
                  </a:lnTo>
                  <a:lnTo>
                    <a:pt x="125" y="32"/>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14" name="Freeform 113"/>
            <p:cNvSpPr>
              <a:spLocks/>
            </p:cNvSpPr>
            <p:nvPr/>
          </p:nvSpPr>
          <p:spPr bwMode="auto">
            <a:xfrm>
              <a:off x="7642105" y="3649443"/>
              <a:ext cx="31226" cy="32896"/>
            </a:xfrm>
            <a:custGeom>
              <a:avLst/>
              <a:gdLst>
                <a:gd name="T0" fmla="*/ 25 w 33"/>
                <a:gd name="T1" fmla="*/ 0 h 37"/>
                <a:gd name="T2" fmla="*/ 33 w 33"/>
                <a:gd name="T3" fmla="*/ 12 h 37"/>
                <a:gd name="T4" fmla="*/ 31 w 33"/>
                <a:gd name="T5" fmla="*/ 24 h 37"/>
                <a:gd name="T6" fmla="*/ 26 w 33"/>
                <a:gd name="T7" fmla="*/ 27 h 37"/>
                <a:gd name="T8" fmla="*/ 16 w 33"/>
                <a:gd name="T9" fmla="*/ 25 h 37"/>
                <a:gd name="T10" fmla="*/ 11 w 33"/>
                <a:gd name="T11" fmla="*/ 37 h 37"/>
                <a:gd name="T12" fmla="*/ 0 w 33"/>
                <a:gd name="T13" fmla="*/ 35 h 37"/>
                <a:gd name="T14" fmla="*/ 1 w 33"/>
                <a:gd name="T15" fmla="*/ 24 h 37"/>
                <a:gd name="T16" fmla="*/ 4 w 33"/>
                <a:gd name="T17" fmla="*/ 22 h 37"/>
                <a:gd name="T18" fmla="*/ 4 w 33"/>
                <a:gd name="T19" fmla="*/ 10 h 37"/>
                <a:gd name="T20" fmla="*/ 10 w 33"/>
                <a:gd name="T21" fmla="*/ 4 h 37"/>
                <a:gd name="T22" fmla="*/ 14 w 33"/>
                <a:gd name="T23" fmla="*/ 6 h 37"/>
                <a:gd name="T24" fmla="*/ 25 w 33"/>
                <a:gd name="T25" fmla="*/ 0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3" h="37">
                  <a:moveTo>
                    <a:pt x="25" y="0"/>
                  </a:moveTo>
                  <a:lnTo>
                    <a:pt x="33" y="12"/>
                  </a:lnTo>
                  <a:lnTo>
                    <a:pt x="31" y="24"/>
                  </a:lnTo>
                  <a:lnTo>
                    <a:pt x="26" y="27"/>
                  </a:lnTo>
                  <a:lnTo>
                    <a:pt x="16" y="25"/>
                  </a:lnTo>
                  <a:lnTo>
                    <a:pt x="11" y="37"/>
                  </a:lnTo>
                  <a:lnTo>
                    <a:pt x="0" y="35"/>
                  </a:lnTo>
                  <a:lnTo>
                    <a:pt x="1" y="24"/>
                  </a:lnTo>
                  <a:lnTo>
                    <a:pt x="4" y="22"/>
                  </a:lnTo>
                  <a:lnTo>
                    <a:pt x="4" y="10"/>
                  </a:lnTo>
                  <a:lnTo>
                    <a:pt x="10" y="4"/>
                  </a:lnTo>
                  <a:lnTo>
                    <a:pt x="14" y="6"/>
                  </a:lnTo>
                  <a:lnTo>
                    <a:pt x="25"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15" name="Freeform 114"/>
            <p:cNvSpPr>
              <a:spLocks/>
            </p:cNvSpPr>
            <p:nvPr/>
          </p:nvSpPr>
          <p:spPr bwMode="auto">
            <a:xfrm>
              <a:off x="6846310" y="3117776"/>
              <a:ext cx="145722" cy="122692"/>
            </a:xfrm>
            <a:custGeom>
              <a:avLst/>
              <a:gdLst>
                <a:gd name="T0" fmla="*/ 151 w 154"/>
                <a:gd name="T1" fmla="*/ 11 h 138"/>
                <a:gd name="T2" fmla="*/ 151 w 154"/>
                <a:gd name="T3" fmla="*/ 0 h 138"/>
                <a:gd name="T4" fmla="*/ 154 w 154"/>
                <a:gd name="T5" fmla="*/ 0 h 138"/>
                <a:gd name="T6" fmla="*/ 154 w 154"/>
                <a:gd name="T7" fmla="*/ 1 h 138"/>
                <a:gd name="T8" fmla="*/ 153 w 154"/>
                <a:gd name="T9" fmla="*/ 5 h 138"/>
                <a:gd name="T10" fmla="*/ 153 w 154"/>
                <a:gd name="T11" fmla="*/ 37 h 138"/>
                <a:gd name="T12" fmla="*/ 94 w 154"/>
                <a:gd name="T13" fmla="*/ 36 h 138"/>
                <a:gd name="T14" fmla="*/ 93 w 154"/>
                <a:gd name="T15" fmla="*/ 89 h 138"/>
                <a:gd name="T16" fmla="*/ 77 w 154"/>
                <a:gd name="T17" fmla="*/ 91 h 138"/>
                <a:gd name="T18" fmla="*/ 72 w 154"/>
                <a:gd name="T19" fmla="*/ 101 h 138"/>
                <a:gd name="T20" fmla="*/ 75 w 154"/>
                <a:gd name="T21" fmla="*/ 131 h 138"/>
                <a:gd name="T22" fmla="*/ 4 w 154"/>
                <a:gd name="T23" fmla="*/ 131 h 138"/>
                <a:gd name="T24" fmla="*/ 0 w 154"/>
                <a:gd name="T25" fmla="*/ 138 h 138"/>
                <a:gd name="T26" fmla="*/ 1 w 154"/>
                <a:gd name="T27" fmla="*/ 129 h 138"/>
                <a:gd name="T28" fmla="*/ 1 w 154"/>
                <a:gd name="T29" fmla="*/ 129 h 138"/>
                <a:gd name="T30" fmla="*/ 42 w 154"/>
                <a:gd name="T31" fmla="*/ 128 h 138"/>
                <a:gd name="T32" fmla="*/ 44 w 154"/>
                <a:gd name="T33" fmla="*/ 120 h 138"/>
                <a:gd name="T34" fmla="*/ 52 w 154"/>
                <a:gd name="T35" fmla="*/ 111 h 138"/>
                <a:gd name="T36" fmla="*/ 59 w 154"/>
                <a:gd name="T37" fmla="*/ 82 h 138"/>
                <a:gd name="T38" fmla="*/ 84 w 154"/>
                <a:gd name="T39" fmla="*/ 60 h 138"/>
                <a:gd name="T40" fmla="*/ 93 w 154"/>
                <a:gd name="T41" fmla="*/ 34 h 138"/>
                <a:gd name="T42" fmla="*/ 99 w 154"/>
                <a:gd name="T43" fmla="*/ 32 h 138"/>
                <a:gd name="T44" fmla="*/ 105 w 154"/>
                <a:gd name="T45" fmla="*/ 16 h 138"/>
                <a:gd name="T46" fmla="*/ 120 w 154"/>
                <a:gd name="T47" fmla="*/ 14 h 138"/>
                <a:gd name="T48" fmla="*/ 126 w 154"/>
                <a:gd name="T49" fmla="*/ 16 h 138"/>
                <a:gd name="T50" fmla="*/ 134 w 154"/>
                <a:gd name="T51" fmla="*/ 16 h 138"/>
                <a:gd name="T52" fmla="*/ 140 w 154"/>
                <a:gd name="T53" fmla="*/ 12 h 138"/>
                <a:gd name="T54" fmla="*/ 151 w 154"/>
                <a:gd name="T55" fmla="*/ 11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54" h="138">
                  <a:moveTo>
                    <a:pt x="151" y="11"/>
                  </a:moveTo>
                  <a:lnTo>
                    <a:pt x="151" y="0"/>
                  </a:lnTo>
                  <a:lnTo>
                    <a:pt x="154" y="0"/>
                  </a:lnTo>
                  <a:lnTo>
                    <a:pt x="154" y="1"/>
                  </a:lnTo>
                  <a:lnTo>
                    <a:pt x="153" y="5"/>
                  </a:lnTo>
                  <a:lnTo>
                    <a:pt x="153" y="37"/>
                  </a:lnTo>
                  <a:lnTo>
                    <a:pt x="94" y="36"/>
                  </a:lnTo>
                  <a:lnTo>
                    <a:pt x="93" y="89"/>
                  </a:lnTo>
                  <a:lnTo>
                    <a:pt x="77" y="91"/>
                  </a:lnTo>
                  <a:lnTo>
                    <a:pt x="72" y="101"/>
                  </a:lnTo>
                  <a:lnTo>
                    <a:pt x="75" y="131"/>
                  </a:lnTo>
                  <a:lnTo>
                    <a:pt x="4" y="131"/>
                  </a:lnTo>
                  <a:lnTo>
                    <a:pt x="0" y="138"/>
                  </a:lnTo>
                  <a:lnTo>
                    <a:pt x="1" y="129"/>
                  </a:lnTo>
                  <a:lnTo>
                    <a:pt x="1" y="129"/>
                  </a:lnTo>
                  <a:lnTo>
                    <a:pt x="42" y="128"/>
                  </a:lnTo>
                  <a:lnTo>
                    <a:pt x="44" y="120"/>
                  </a:lnTo>
                  <a:lnTo>
                    <a:pt x="52" y="111"/>
                  </a:lnTo>
                  <a:lnTo>
                    <a:pt x="59" y="82"/>
                  </a:lnTo>
                  <a:lnTo>
                    <a:pt x="84" y="60"/>
                  </a:lnTo>
                  <a:lnTo>
                    <a:pt x="93" y="34"/>
                  </a:lnTo>
                  <a:lnTo>
                    <a:pt x="99" y="32"/>
                  </a:lnTo>
                  <a:lnTo>
                    <a:pt x="105" y="16"/>
                  </a:lnTo>
                  <a:lnTo>
                    <a:pt x="120" y="14"/>
                  </a:lnTo>
                  <a:lnTo>
                    <a:pt x="126" y="16"/>
                  </a:lnTo>
                  <a:lnTo>
                    <a:pt x="134" y="16"/>
                  </a:lnTo>
                  <a:lnTo>
                    <a:pt x="140" y="12"/>
                  </a:lnTo>
                  <a:lnTo>
                    <a:pt x="151" y="11"/>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16" name="Freeform 115"/>
            <p:cNvSpPr>
              <a:spLocks/>
            </p:cNvSpPr>
            <p:nvPr/>
          </p:nvSpPr>
          <p:spPr bwMode="auto">
            <a:xfrm>
              <a:off x="7717804" y="3035093"/>
              <a:ext cx="366198" cy="291616"/>
            </a:xfrm>
            <a:custGeom>
              <a:avLst/>
              <a:gdLst>
                <a:gd name="T0" fmla="*/ 161 w 387"/>
                <a:gd name="T1" fmla="*/ 319 h 328"/>
                <a:gd name="T2" fmla="*/ 153 w 387"/>
                <a:gd name="T3" fmla="*/ 304 h 328"/>
                <a:gd name="T4" fmla="*/ 132 w 387"/>
                <a:gd name="T5" fmla="*/ 280 h 328"/>
                <a:gd name="T6" fmla="*/ 113 w 387"/>
                <a:gd name="T7" fmla="*/ 248 h 328"/>
                <a:gd name="T8" fmla="*/ 91 w 387"/>
                <a:gd name="T9" fmla="*/ 225 h 328"/>
                <a:gd name="T10" fmla="*/ 88 w 387"/>
                <a:gd name="T11" fmla="*/ 198 h 328"/>
                <a:gd name="T12" fmla="*/ 67 w 387"/>
                <a:gd name="T13" fmla="*/ 167 h 328"/>
                <a:gd name="T14" fmla="*/ 50 w 387"/>
                <a:gd name="T15" fmla="*/ 151 h 328"/>
                <a:gd name="T16" fmla="*/ 45 w 387"/>
                <a:gd name="T17" fmla="*/ 135 h 328"/>
                <a:gd name="T18" fmla="*/ 31 w 387"/>
                <a:gd name="T19" fmla="*/ 115 h 328"/>
                <a:gd name="T20" fmla="*/ 9 w 387"/>
                <a:gd name="T21" fmla="*/ 84 h 328"/>
                <a:gd name="T22" fmla="*/ 2 w 387"/>
                <a:gd name="T23" fmla="*/ 73 h 328"/>
                <a:gd name="T24" fmla="*/ 3 w 387"/>
                <a:gd name="T25" fmla="*/ 58 h 328"/>
                <a:gd name="T26" fmla="*/ 30 w 387"/>
                <a:gd name="T27" fmla="*/ 55 h 328"/>
                <a:gd name="T28" fmla="*/ 47 w 387"/>
                <a:gd name="T29" fmla="*/ 44 h 328"/>
                <a:gd name="T30" fmla="*/ 54 w 387"/>
                <a:gd name="T31" fmla="*/ 34 h 328"/>
                <a:gd name="T32" fmla="*/ 69 w 387"/>
                <a:gd name="T33" fmla="*/ 3 h 328"/>
                <a:gd name="T34" fmla="*/ 93 w 387"/>
                <a:gd name="T35" fmla="*/ 5 h 328"/>
                <a:gd name="T36" fmla="*/ 176 w 387"/>
                <a:gd name="T37" fmla="*/ 61 h 328"/>
                <a:gd name="T38" fmla="*/ 225 w 387"/>
                <a:gd name="T39" fmla="*/ 65 h 328"/>
                <a:gd name="T40" fmla="*/ 243 w 387"/>
                <a:gd name="T41" fmla="*/ 74 h 328"/>
                <a:gd name="T42" fmla="*/ 261 w 387"/>
                <a:gd name="T43" fmla="*/ 97 h 328"/>
                <a:gd name="T44" fmla="*/ 278 w 387"/>
                <a:gd name="T45" fmla="*/ 113 h 328"/>
                <a:gd name="T46" fmla="*/ 279 w 387"/>
                <a:gd name="T47" fmla="*/ 128 h 328"/>
                <a:gd name="T48" fmla="*/ 288 w 387"/>
                <a:gd name="T49" fmla="*/ 141 h 328"/>
                <a:gd name="T50" fmla="*/ 294 w 387"/>
                <a:gd name="T51" fmla="*/ 153 h 328"/>
                <a:gd name="T52" fmla="*/ 305 w 387"/>
                <a:gd name="T53" fmla="*/ 156 h 328"/>
                <a:gd name="T54" fmla="*/ 310 w 387"/>
                <a:gd name="T55" fmla="*/ 169 h 328"/>
                <a:gd name="T56" fmla="*/ 374 w 387"/>
                <a:gd name="T57" fmla="*/ 200 h 328"/>
                <a:gd name="T58" fmla="*/ 387 w 387"/>
                <a:gd name="T59" fmla="*/ 210 h 328"/>
                <a:gd name="T60" fmla="*/ 327 w 387"/>
                <a:gd name="T61" fmla="*/ 273 h 328"/>
                <a:gd name="T62" fmla="*/ 259 w 387"/>
                <a:gd name="T63" fmla="*/ 290 h 328"/>
                <a:gd name="T64" fmla="*/ 239 w 387"/>
                <a:gd name="T65" fmla="*/ 315 h 328"/>
                <a:gd name="T66" fmla="*/ 227 w 387"/>
                <a:gd name="T67" fmla="*/ 309 h 328"/>
                <a:gd name="T68" fmla="*/ 206 w 387"/>
                <a:gd name="T69" fmla="*/ 305 h 328"/>
                <a:gd name="T70" fmla="*/ 181 w 387"/>
                <a:gd name="T71" fmla="*/ 308 h 328"/>
                <a:gd name="T72" fmla="*/ 169 w 387"/>
                <a:gd name="T73" fmla="*/ 312 h 328"/>
                <a:gd name="T74" fmla="*/ 163 w 387"/>
                <a:gd name="T75" fmla="*/ 328 h 3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387" h="328">
                  <a:moveTo>
                    <a:pt x="163" y="328"/>
                  </a:moveTo>
                  <a:lnTo>
                    <a:pt x="161" y="319"/>
                  </a:lnTo>
                  <a:lnTo>
                    <a:pt x="155" y="313"/>
                  </a:lnTo>
                  <a:lnTo>
                    <a:pt x="153" y="304"/>
                  </a:lnTo>
                  <a:lnTo>
                    <a:pt x="143" y="297"/>
                  </a:lnTo>
                  <a:lnTo>
                    <a:pt x="132" y="280"/>
                  </a:lnTo>
                  <a:lnTo>
                    <a:pt x="126" y="263"/>
                  </a:lnTo>
                  <a:lnTo>
                    <a:pt x="113" y="248"/>
                  </a:lnTo>
                  <a:lnTo>
                    <a:pt x="104" y="245"/>
                  </a:lnTo>
                  <a:lnTo>
                    <a:pt x="91" y="225"/>
                  </a:lnTo>
                  <a:lnTo>
                    <a:pt x="88" y="211"/>
                  </a:lnTo>
                  <a:lnTo>
                    <a:pt x="88" y="198"/>
                  </a:lnTo>
                  <a:lnTo>
                    <a:pt x="76" y="175"/>
                  </a:lnTo>
                  <a:lnTo>
                    <a:pt x="67" y="167"/>
                  </a:lnTo>
                  <a:lnTo>
                    <a:pt x="57" y="163"/>
                  </a:lnTo>
                  <a:lnTo>
                    <a:pt x="50" y="151"/>
                  </a:lnTo>
                  <a:lnTo>
                    <a:pt x="51" y="146"/>
                  </a:lnTo>
                  <a:lnTo>
                    <a:pt x="45" y="135"/>
                  </a:lnTo>
                  <a:lnTo>
                    <a:pt x="39" y="131"/>
                  </a:lnTo>
                  <a:lnTo>
                    <a:pt x="31" y="115"/>
                  </a:lnTo>
                  <a:lnTo>
                    <a:pt x="19" y="99"/>
                  </a:lnTo>
                  <a:lnTo>
                    <a:pt x="9" y="84"/>
                  </a:lnTo>
                  <a:lnTo>
                    <a:pt x="0" y="85"/>
                  </a:lnTo>
                  <a:lnTo>
                    <a:pt x="2" y="73"/>
                  </a:lnTo>
                  <a:lnTo>
                    <a:pt x="2" y="66"/>
                  </a:lnTo>
                  <a:lnTo>
                    <a:pt x="3" y="58"/>
                  </a:lnTo>
                  <a:lnTo>
                    <a:pt x="23" y="61"/>
                  </a:lnTo>
                  <a:lnTo>
                    <a:pt x="30" y="55"/>
                  </a:lnTo>
                  <a:lnTo>
                    <a:pt x="34" y="47"/>
                  </a:lnTo>
                  <a:lnTo>
                    <a:pt x="47" y="44"/>
                  </a:lnTo>
                  <a:lnTo>
                    <a:pt x="49" y="37"/>
                  </a:lnTo>
                  <a:lnTo>
                    <a:pt x="54" y="34"/>
                  </a:lnTo>
                  <a:lnTo>
                    <a:pt x="35" y="13"/>
                  </a:lnTo>
                  <a:lnTo>
                    <a:pt x="69" y="3"/>
                  </a:lnTo>
                  <a:lnTo>
                    <a:pt x="72" y="0"/>
                  </a:lnTo>
                  <a:lnTo>
                    <a:pt x="93" y="5"/>
                  </a:lnTo>
                  <a:lnTo>
                    <a:pt x="121" y="20"/>
                  </a:lnTo>
                  <a:lnTo>
                    <a:pt x="176" y="61"/>
                  </a:lnTo>
                  <a:lnTo>
                    <a:pt x="209" y="63"/>
                  </a:lnTo>
                  <a:lnTo>
                    <a:pt x="225" y="65"/>
                  </a:lnTo>
                  <a:lnTo>
                    <a:pt x="230" y="75"/>
                  </a:lnTo>
                  <a:lnTo>
                    <a:pt x="243" y="74"/>
                  </a:lnTo>
                  <a:lnTo>
                    <a:pt x="252" y="92"/>
                  </a:lnTo>
                  <a:lnTo>
                    <a:pt x="261" y="97"/>
                  </a:lnTo>
                  <a:lnTo>
                    <a:pt x="265" y="104"/>
                  </a:lnTo>
                  <a:lnTo>
                    <a:pt x="278" y="113"/>
                  </a:lnTo>
                  <a:lnTo>
                    <a:pt x="280" y="121"/>
                  </a:lnTo>
                  <a:lnTo>
                    <a:pt x="279" y="128"/>
                  </a:lnTo>
                  <a:lnTo>
                    <a:pt x="282" y="135"/>
                  </a:lnTo>
                  <a:lnTo>
                    <a:pt x="288" y="141"/>
                  </a:lnTo>
                  <a:lnTo>
                    <a:pt x="291" y="148"/>
                  </a:lnTo>
                  <a:lnTo>
                    <a:pt x="294" y="153"/>
                  </a:lnTo>
                  <a:lnTo>
                    <a:pt x="300" y="157"/>
                  </a:lnTo>
                  <a:lnTo>
                    <a:pt x="305" y="156"/>
                  </a:lnTo>
                  <a:lnTo>
                    <a:pt x="309" y="164"/>
                  </a:lnTo>
                  <a:lnTo>
                    <a:pt x="310" y="169"/>
                  </a:lnTo>
                  <a:lnTo>
                    <a:pt x="319" y="190"/>
                  </a:lnTo>
                  <a:lnTo>
                    <a:pt x="374" y="200"/>
                  </a:lnTo>
                  <a:lnTo>
                    <a:pt x="378" y="196"/>
                  </a:lnTo>
                  <a:lnTo>
                    <a:pt x="387" y="210"/>
                  </a:lnTo>
                  <a:lnTo>
                    <a:pt x="379" y="252"/>
                  </a:lnTo>
                  <a:lnTo>
                    <a:pt x="327" y="273"/>
                  </a:lnTo>
                  <a:lnTo>
                    <a:pt x="275" y="281"/>
                  </a:lnTo>
                  <a:lnTo>
                    <a:pt x="259" y="290"/>
                  </a:lnTo>
                  <a:lnTo>
                    <a:pt x="247" y="312"/>
                  </a:lnTo>
                  <a:lnTo>
                    <a:pt x="239" y="315"/>
                  </a:lnTo>
                  <a:lnTo>
                    <a:pt x="234" y="308"/>
                  </a:lnTo>
                  <a:lnTo>
                    <a:pt x="227" y="309"/>
                  </a:lnTo>
                  <a:lnTo>
                    <a:pt x="210" y="307"/>
                  </a:lnTo>
                  <a:lnTo>
                    <a:pt x="206" y="305"/>
                  </a:lnTo>
                  <a:lnTo>
                    <a:pt x="185" y="306"/>
                  </a:lnTo>
                  <a:lnTo>
                    <a:pt x="181" y="308"/>
                  </a:lnTo>
                  <a:lnTo>
                    <a:pt x="173" y="302"/>
                  </a:lnTo>
                  <a:lnTo>
                    <a:pt x="169" y="312"/>
                  </a:lnTo>
                  <a:lnTo>
                    <a:pt x="171" y="321"/>
                  </a:lnTo>
                  <a:lnTo>
                    <a:pt x="163" y="328"/>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17" name="Freeform 116"/>
            <p:cNvSpPr>
              <a:spLocks/>
            </p:cNvSpPr>
            <p:nvPr/>
          </p:nvSpPr>
          <p:spPr bwMode="auto">
            <a:xfrm>
              <a:off x="7516253" y="3221797"/>
              <a:ext cx="279143" cy="247163"/>
            </a:xfrm>
            <a:custGeom>
              <a:avLst/>
              <a:gdLst>
                <a:gd name="T0" fmla="*/ 218 w 295"/>
                <a:gd name="T1" fmla="*/ 260 h 278"/>
                <a:gd name="T2" fmla="*/ 216 w 295"/>
                <a:gd name="T3" fmla="*/ 243 h 278"/>
                <a:gd name="T4" fmla="*/ 204 w 295"/>
                <a:gd name="T5" fmla="*/ 220 h 278"/>
                <a:gd name="T6" fmla="*/ 197 w 295"/>
                <a:gd name="T7" fmla="*/ 203 h 278"/>
                <a:gd name="T8" fmla="*/ 185 w 295"/>
                <a:gd name="T9" fmla="*/ 209 h 278"/>
                <a:gd name="T10" fmla="*/ 192 w 295"/>
                <a:gd name="T11" fmla="*/ 227 h 278"/>
                <a:gd name="T12" fmla="*/ 173 w 295"/>
                <a:gd name="T13" fmla="*/ 254 h 278"/>
                <a:gd name="T14" fmla="*/ 148 w 295"/>
                <a:gd name="T15" fmla="*/ 244 h 278"/>
                <a:gd name="T16" fmla="*/ 139 w 295"/>
                <a:gd name="T17" fmla="*/ 254 h 278"/>
                <a:gd name="T18" fmla="*/ 130 w 295"/>
                <a:gd name="T19" fmla="*/ 262 h 278"/>
                <a:gd name="T20" fmla="*/ 109 w 295"/>
                <a:gd name="T21" fmla="*/ 258 h 278"/>
                <a:gd name="T22" fmla="*/ 89 w 295"/>
                <a:gd name="T23" fmla="*/ 261 h 278"/>
                <a:gd name="T24" fmla="*/ 74 w 295"/>
                <a:gd name="T25" fmla="*/ 247 h 278"/>
                <a:gd name="T26" fmla="*/ 58 w 295"/>
                <a:gd name="T27" fmla="*/ 244 h 278"/>
                <a:gd name="T28" fmla="*/ 49 w 295"/>
                <a:gd name="T29" fmla="*/ 272 h 278"/>
                <a:gd name="T30" fmla="*/ 37 w 295"/>
                <a:gd name="T31" fmla="*/ 278 h 278"/>
                <a:gd name="T32" fmla="*/ 29 w 295"/>
                <a:gd name="T33" fmla="*/ 271 h 278"/>
                <a:gd name="T34" fmla="*/ 30 w 295"/>
                <a:gd name="T35" fmla="*/ 256 h 278"/>
                <a:gd name="T36" fmla="*/ 20 w 295"/>
                <a:gd name="T37" fmla="*/ 235 h 278"/>
                <a:gd name="T38" fmla="*/ 17 w 295"/>
                <a:gd name="T39" fmla="*/ 221 h 278"/>
                <a:gd name="T40" fmla="*/ 10 w 295"/>
                <a:gd name="T41" fmla="*/ 203 h 278"/>
                <a:gd name="T42" fmla="*/ 0 w 295"/>
                <a:gd name="T43" fmla="*/ 196 h 278"/>
                <a:gd name="T44" fmla="*/ 6 w 295"/>
                <a:gd name="T45" fmla="*/ 180 h 278"/>
                <a:gd name="T46" fmla="*/ 9 w 295"/>
                <a:gd name="T47" fmla="*/ 165 h 278"/>
                <a:gd name="T48" fmla="*/ 10 w 295"/>
                <a:gd name="T49" fmla="*/ 147 h 278"/>
                <a:gd name="T50" fmla="*/ 34 w 295"/>
                <a:gd name="T51" fmla="*/ 133 h 278"/>
                <a:gd name="T52" fmla="*/ 30 w 295"/>
                <a:gd name="T53" fmla="*/ 42 h 278"/>
                <a:gd name="T54" fmla="*/ 49 w 295"/>
                <a:gd name="T55" fmla="*/ 0 h 278"/>
                <a:gd name="T56" fmla="*/ 191 w 295"/>
                <a:gd name="T57" fmla="*/ 0 h 278"/>
                <a:gd name="T58" fmla="*/ 269 w 295"/>
                <a:gd name="T59" fmla="*/ 21 h 278"/>
                <a:gd name="T60" fmla="*/ 270 w 295"/>
                <a:gd name="T61" fmla="*/ 46 h 278"/>
                <a:gd name="T62" fmla="*/ 285 w 295"/>
                <a:gd name="T63" fmla="*/ 76 h 278"/>
                <a:gd name="T64" fmla="*/ 287 w 295"/>
                <a:gd name="T65" fmla="*/ 95 h 278"/>
                <a:gd name="T66" fmla="*/ 268 w 295"/>
                <a:gd name="T67" fmla="*/ 105 h 278"/>
                <a:gd name="T68" fmla="*/ 260 w 295"/>
                <a:gd name="T69" fmla="*/ 149 h 278"/>
                <a:gd name="T70" fmla="*/ 260 w 295"/>
                <a:gd name="T71" fmla="*/ 175 h 278"/>
                <a:gd name="T72" fmla="*/ 243 w 295"/>
                <a:gd name="T73" fmla="*/ 206 h 278"/>
                <a:gd name="T74" fmla="*/ 234 w 295"/>
                <a:gd name="T75" fmla="*/ 231 h 278"/>
                <a:gd name="T76" fmla="*/ 221 w 295"/>
                <a:gd name="T77" fmla="*/ 258 h 2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295" h="278">
                  <a:moveTo>
                    <a:pt x="221" y="261"/>
                  </a:moveTo>
                  <a:lnTo>
                    <a:pt x="218" y="260"/>
                  </a:lnTo>
                  <a:lnTo>
                    <a:pt x="218" y="250"/>
                  </a:lnTo>
                  <a:lnTo>
                    <a:pt x="216" y="243"/>
                  </a:lnTo>
                  <a:lnTo>
                    <a:pt x="207" y="235"/>
                  </a:lnTo>
                  <a:lnTo>
                    <a:pt x="204" y="220"/>
                  </a:lnTo>
                  <a:lnTo>
                    <a:pt x="206" y="204"/>
                  </a:lnTo>
                  <a:lnTo>
                    <a:pt x="197" y="203"/>
                  </a:lnTo>
                  <a:lnTo>
                    <a:pt x="196" y="208"/>
                  </a:lnTo>
                  <a:lnTo>
                    <a:pt x="185" y="209"/>
                  </a:lnTo>
                  <a:lnTo>
                    <a:pt x="190" y="215"/>
                  </a:lnTo>
                  <a:lnTo>
                    <a:pt x="192" y="227"/>
                  </a:lnTo>
                  <a:lnTo>
                    <a:pt x="182" y="239"/>
                  </a:lnTo>
                  <a:lnTo>
                    <a:pt x="173" y="254"/>
                  </a:lnTo>
                  <a:lnTo>
                    <a:pt x="164" y="256"/>
                  </a:lnTo>
                  <a:lnTo>
                    <a:pt x="148" y="244"/>
                  </a:lnTo>
                  <a:lnTo>
                    <a:pt x="141" y="248"/>
                  </a:lnTo>
                  <a:lnTo>
                    <a:pt x="139" y="254"/>
                  </a:lnTo>
                  <a:lnTo>
                    <a:pt x="130" y="258"/>
                  </a:lnTo>
                  <a:lnTo>
                    <a:pt x="130" y="262"/>
                  </a:lnTo>
                  <a:lnTo>
                    <a:pt x="111" y="262"/>
                  </a:lnTo>
                  <a:lnTo>
                    <a:pt x="109" y="258"/>
                  </a:lnTo>
                  <a:lnTo>
                    <a:pt x="95" y="257"/>
                  </a:lnTo>
                  <a:lnTo>
                    <a:pt x="89" y="261"/>
                  </a:lnTo>
                  <a:lnTo>
                    <a:pt x="84" y="259"/>
                  </a:lnTo>
                  <a:lnTo>
                    <a:pt x="74" y="247"/>
                  </a:lnTo>
                  <a:lnTo>
                    <a:pt x="71" y="241"/>
                  </a:lnTo>
                  <a:lnTo>
                    <a:pt x="58" y="244"/>
                  </a:lnTo>
                  <a:lnTo>
                    <a:pt x="53" y="254"/>
                  </a:lnTo>
                  <a:lnTo>
                    <a:pt x="49" y="272"/>
                  </a:lnTo>
                  <a:lnTo>
                    <a:pt x="42" y="276"/>
                  </a:lnTo>
                  <a:lnTo>
                    <a:pt x="37" y="278"/>
                  </a:lnTo>
                  <a:lnTo>
                    <a:pt x="35" y="277"/>
                  </a:lnTo>
                  <a:lnTo>
                    <a:pt x="29" y="271"/>
                  </a:lnTo>
                  <a:lnTo>
                    <a:pt x="28" y="265"/>
                  </a:lnTo>
                  <a:lnTo>
                    <a:pt x="30" y="256"/>
                  </a:lnTo>
                  <a:lnTo>
                    <a:pt x="30" y="248"/>
                  </a:lnTo>
                  <a:lnTo>
                    <a:pt x="20" y="235"/>
                  </a:lnTo>
                  <a:lnTo>
                    <a:pt x="17" y="226"/>
                  </a:lnTo>
                  <a:lnTo>
                    <a:pt x="17" y="221"/>
                  </a:lnTo>
                  <a:lnTo>
                    <a:pt x="10" y="215"/>
                  </a:lnTo>
                  <a:lnTo>
                    <a:pt x="10" y="203"/>
                  </a:lnTo>
                  <a:lnTo>
                    <a:pt x="6" y="195"/>
                  </a:lnTo>
                  <a:lnTo>
                    <a:pt x="0" y="196"/>
                  </a:lnTo>
                  <a:lnTo>
                    <a:pt x="1" y="188"/>
                  </a:lnTo>
                  <a:lnTo>
                    <a:pt x="6" y="180"/>
                  </a:lnTo>
                  <a:lnTo>
                    <a:pt x="4" y="171"/>
                  </a:lnTo>
                  <a:lnTo>
                    <a:pt x="9" y="165"/>
                  </a:lnTo>
                  <a:lnTo>
                    <a:pt x="6" y="160"/>
                  </a:lnTo>
                  <a:lnTo>
                    <a:pt x="10" y="147"/>
                  </a:lnTo>
                  <a:lnTo>
                    <a:pt x="18" y="132"/>
                  </a:lnTo>
                  <a:lnTo>
                    <a:pt x="34" y="133"/>
                  </a:lnTo>
                  <a:lnTo>
                    <a:pt x="30" y="51"/>
                  </a:lnTo>
                  <a:lnTo>
                    <a:pt x="30" y="42"/>
                  </a:lnTo>
                  <a:lnTo>
                    <a:pt x="51" y="42"/>
                  </a:lnTo>
                  <a:lnTo>
                    <a:pt x="49" y="0"/>
                  </a:lnTo>
                  <a:lnTo>
                    <a:pt x="121" y="0"/>
                  </a:lnTo>
                  <a:lnTo>
                    <a:pt x="191" y="0"/>
                  </a:lnTo>
                  <a:lnTo>
                    <a:pt x="262" y="0"/>
                  </a:lnTo>
                  <a:lnTo>
                    <a:pt x="269" y="21"/>
                  </a:lnTo>
                  <a:lnTo>
                    <a:pt x="266" y="24"/>
                  </a:lnTo>
                  <a:lnTo>
                    <a:pt x="270" y="46"/>
                  </a:lnTo>
                  <a:lnTo>
                    <a:pt x="278" y="71"/>
                  </a:lnTo>
                  <a:lnTo>
                    <a:pt x="285" y="76"/>
                  </a:lnTo>
                  <a:lnTo>
                    <a:pt x="295" y="84"/>
                  </a:lnTo>
                  <a:lnTo>
                    <a:pt x="287" y="95"/>
                  </a:lnTo>
                  <a:lnTo>
                    <a:pt x="273" y="99"/>
                  </a:lnTo>
                  <a:lnTo>
                    <a:pt x="268" y="105"/>
                  </a:lnTo>
                  <a:lnTo>
                    <a:pt x="267" y="119"/>
                  </a:lnTo>
                  <a:lnTo>
                    <a:pt x="260" y="149"/>
                  </a:lnTo>
                  <a:lnTo>
                    <a:pt x="263" y="158"/>
                  </a:lnTo>
                  <a:lnTo>
                    <a:pt x="260" y="175"/>
                  </a:lnTo>
                  <a:lnTo>
                    <a:pt x="254" y="196"/>
                  </a:lnTo>
                  <a:lnTo>
                    <a:pt x="243" y="206"/>
                  </a:lnTo>
                  <a:lnTo>
                    <a:pt x="236" y="222"/>
                  </a:lnTo>
                  <a:lnTo>
                    <a:pt x="234" y="231"/>
                  </a:lnTo>
                  <a:lnTo>
                    <a:pt x="226" y="236"/>
                  </a:lnTo>
                  <a:lnTo>
                    <a:pt x="221" y="258"/>
                  </a:lnTo>
                  <a:lnTo>
                    <a:pt x="221" y="261"/>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18" name="Freeform 117"/>
            <p:cNvSpPr>
              <a:spLocks/>
            </p:cNvSpPr>
            <p:nvPr/>
          </p:nvSpPr>
          <p:spPr bwMode="auto">
            <a:xfrm>
              <a:off x="7551265" y="3402280"/>
              <a:ext cx="198712" cy="161811"/>
            </a:xfrm>
            <a:custGeom>
              <a:avLst/>
              <a:gdLst>
                <a:gd name="T0" fmla="*/ 184 w 210"/>
                <a:gd name="T1" fmla="*/ 58 h 182"/>
                <a:gd name="T2" fmla="*/ 185 w 210"/>
                <a:gd name="T3" fmla="*/ 74 h 182"/>
                <a:gd name="T4" fmla="*/ 182 w 210"/>
                <a:gd name="T5" fmla="*/ 80 h 182"/>
                <a:gd name="T6" fmla="*/ 172 w 210"/>
                <a:gd name="T7" fmla="*/ 81 h 182"/>
                <a:gd name="T8" fmla="*/ 166 w 210"/>
                <a:gd name="T9" fmla="*/ 93 h 182"/>
                <a:gd name="T10" fmla="*/ 178 w 210"/>
                <a:gd name="T11" fmla="*/ 94 h 182"/>
                <a:gd name="T12" fmla="*/ 187 w 210"/>
                <a:gd name="T13" fmla="*/ 104 h 182"/>
                <a:gd name="T14" fmla="*/ 191 w 210"/>
                <a:gd name="T15" fmla="*/ 113 h 182"/>
                <a:gd name="T16" fmla="*/ 199 w 210"/>
                <a:gd name="T17" fmla="*/ 117 h 182"/>
                <a:gd name="T18" fmla="*/ 210 w 210"/>
                <a:gd name="T19" fmla="*/ 140 h 182"/>
                <a:gd name="T20" fmla="*/ 198 w 210"/>
                <a:gd name="T21" fmla="*/ 154 h 182"/>
                <a:gd name="T22" fmla="*/ 187 w 210"/>
                <a:gd name="T23" fmla="*/ 166 h 182"/>
                <a:gd name="T24" fmla="*/ 175 w 210"/>
                <a:gd name="T25" fmla="*/ 176 h 182"/>
                <a:gd name="T26" fmla="*/ 163 w 210"/>
                <a:gd name="T27" fmla="*/ 176 h 182"/>
                <a:gd name="T28" fmla="*/ 148 w 210"/>
                <a:gd name="T29" fmla="*/ 180 h 182"/>
                <a:gd name="T30" fmla="*/ 136 w 210"/>
                <a:gd name="T31" fmla="*/ 176 h 182"/>
                <a:gd name="T32" fmla="*/ 129 w 210"/>
                <a:gd name="T33" fmla="*/ 182 h 182"/>
                <a:gd name="T34" fmla="*/ 112 w 210"/>
                <a:gd name="T35" fmla="*/ 168 h 182"/>
                <a:gd name="T36" fmla="*/ 108 w 210"/>
                <a:gd name="T37" fmla="*/ 159 h 182"/>
                <a:gd name="T38" fmla="*/ 98 w 210"/>
                <a:gd name="T39" fmla="*/ 163 h 182"/>
                <a:gd name="T40" fmla="*/ 89 w 210"/>
                <a:gd name="T41" fmla="*/ 162 h 182"/>
                <a:gd name="T42" fmla="*/ 84 w 210"/>
                <a:gd name="T43" fmla="*/ 165 h 182"/>
                <a:gd name="T44" fmla="*/ 76 w 210"/>
                <a:gd name="T45" fmla="*/ 163 h 182"/>
                <a:gd name="T46" fmla="*/ 65 w 210"/>
                <a:gd name="T47" fmla="*/ 146 h 182"/>
                <a:gd name="T48" fmla="*/ 62 w 210"/>
                <a:gd name="T49" fmla="*/ 139 h 182"/>
                <a:gd name="T50" fmla="*/ 48 w 210"/>
                <a:gd name="T51" fmla="*/ 131 h 182"/>
                <a:gd name="T52" fmla="*/ 43 w 210"/>
                <a:gd name="T53" fmla="*/ 118 h 182"/>
                <a:gd name="T54" fmla="*/ 35 w 210"/>
                <a:gd name="T55" fmla="*/ 109 h 182"/>
                <a:gd name="T56" fmla="*/ 23 w 210"/>
                <a:gd name="T57" fmla="*/ 99 h 182"/>
                <a:gd name="T58" fmla="*/ 23 w 210"/>
                <a:gd name="T59" fmla="*/ 92 h 182"/>
                <a:gd name="T60" fmla="*/ 13 w 210"/>
                <a:gd name="T61" fmla="*/ 84 h 182"/>
                <a:gd name="T62" fmla="*/ 0 w 210"/>
                <a:gd name="T63" fmla="*/ 75 h 182"/>
                <a:gd name="T64" fmla="*/ 5 w 210"/>
                <a:gd name="T65" fmla="*/ 73 h 182"/>
                <a:gd name="T66" fmla="*/ 12 w 210"/>
                <a:gd name="T67" fmla="*/ 69 h 182"/>
                <a:gd name="T68" fmla="*/ 16 w 210"/>
                <a:gd name="T69" fmla="*/ 51 h 182"/>
                <a:gd name="T70" fmla="*/ 21 w 210"/>
                <a:gd name="T71" fmla="*/ 41 h 182"/>
                <a:gd name="T72" fmla="*/ 34 w 210"/>
                <a:gd name="T73" fmla="*/ 38 h 182"/>
                <a:gd name="T74" fmla="*/ 37 w 210"/>
                <a:gd name="T75" fmla="*/ 44 h 182"/>
                <a:gd name="T76" fmla="*/ 47 w 210"/>
                <a:gd name="T77" fmla="*/ 56 h 182"/>
                <a:gd name="T78" fmla="*/ 52 w 210"/>
                <a:gd name="T79" fmla="*/ 58 h 182"/>
                <a:gd name="T80" fmla="*/ 59 w 210"/>
                <a:gd name="T81" fmla="*/ 54 h 182"/>
                <a:gd name="T82" fmla="*/ 72 w 210"/>
                <a:gd name="T83" fmla="*/ 55 h 182"/>
                <a:gd name="T84" fmla="*/ 74 w 210"/>
                <a:gd name="T85" fmla="*/ 59 h 182"/>
                <a:gd name="T86" fmla="*/ 93 w 210"/>
                <a:gd name="T87" fmla="*/ 59 h 182"/>
                <a:gd name="T88" fmla="*/ 93 w 210"/>
                <a:gd name="T89" fmla="*/ 55 h 182"/>
                <a:gd name="T90" fmla="*/ 102 w 210"/>
                <a:gd name="T91" fmla="*/ 51 h 182"/>
                <a:gd name="T92" fmla="*/ 104 w 210"/>
                <a:gd name="T93" fmla="*/ 45 h 182"/>
                <a:gd name="T94" fmla="*/ 111 w 210"/>
                <a:gd name="T95" fmla="*/ 41 h 182"/>
                <a:gd name="T96" fmla="*/ 127 w 210"/>
                <a:gd name="T97" fmla="*/ 53 h 182"/>
                <a:gd name="T98" fmla="*/ 136 w 210"/>
                <a:gd name="T99" fmla="*/ 51 h 182"/>
                <a:gd name="T100" fmla="*/ 145 w 210"/>
                <a:gd name="T101" fmla="*/ 36 h 182"/>
                <a:gd name="T102" fmla="*/ 155 w 210"/>
                <a:gd name="T103" fmla="*/ 24 h 182"/>
                <a:gd name="T104" fmla="*/ 153 w 210"/>
                <a:gd name="T105" fmla="*/ 12 h 182"/>
                <a:gd name="T106" fmla="*/ 148 w 210"/>
                <a:gd name="T107" fmla="*/ 6 h 182"/>
                <a:gd name="T108" fmla="*/ 159 w 210"/>
                <a:gd name="T109" fmla="*/ 5 h 182"/>
                <a:gd name="T110" fmla="*/ 160 w 210"/>
                <a:gd name="T111" fmla="*/ 0 h 182"/>
                <a:gd name="T112" fmla="*/ 169 w 210"/>
                <a:gd name="T113" fmla="*/ 1 h 182"/>
                <a:gd name="T114" fmla="*/ 167 w 210"/>
                <a:gd name="T115" fmla="*/ 17 h 182"/>
                <a:gd name="T116" fmla="*/ 170 w 210"/>
                <a:gd name="T117" fmla="*/ 32 h 182"/>
                <a:gd name="T118" fmla="*/ 179 w 210"/>
                <a:gd name="T119" fmla="*/ 40 h 182"/>
                <a:gd name="T120" fmla="*/ 181 w 210"/>
                <a:gd name="T121" fmla="*/ 47 h 182"/>
                <a:gd name="T122" fmla="*/ 181 w 210"/>
                <a:gd name="T123" fmla="*/ 57 h 182"/>
                <a:gd name="T124" fmla="*/ 184 w 210"/>
                <a:gd name="T125" fmla="*/ 58 h 1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10" h="182">
                  <a:moveTo>
                    <a:pt x="184" y="58"/>
                  </a:moveTo>
                  <a:lnTo>
                    <a:pt x="185" y="74"/>
                  </a:lnTo>
                  <a:lnTo>
                    <a:pt x="182" y="80"/>
                  </a:lnTo>
                  <a:lnTo>
                    <a:pt x="172" y="81"/>
                  </a:lnTo>
                  <a:lnTo>
                    <a:pt x="166" y="93"/>
                  </a:lnTo>
                  <a:lnTo>
                    <a:pt x="178" y="94"/>
                  </a:lnTo>
                  <a:lnTo>
                    <a:pt x="187" y="104"/>
                  </a:lnTo>
                  <a:lnTo>
                    <a:pt x="191" y="113"/>
                  </a:lnTo>
                  <a:lnTo>
                    <a:pt x="199" y="117"/>
                  </a:lnTo>
                  <a:lnTo>
                    <a:pt x="210" y="140"/>
                  </a:lnTo>
                  <a:lnTo>
                    <a:pt x="198" y="154"/>
                  </a:lnTo>
                  <a:lnTo>
                    <a:pt x="187" y="166"/>
                  </a:lnTo>
                  <a:lnTo>
                    <a:pt x="175" y="176"/>
                  </a:lnTo>
                  <a:lnTo>
                    <a:pt x="163" y="176"/>
                  </a:lnTo>
                  <a:lnTo>
                    <a:pt x="148" y="180"/>
                  </a:lnTo>
                  <a:lnTo>
                    <a:pt x="136" y="176"/>
                  </a:lnTo>
                  <a:lnTo>
                    <a:pt x="129" y="182"/>
                  </a:lnTo>
                  <a:lnTo>
                    <a:pt x="112" y="168"/>
                  </a:lnTo>
                  <a:lnTo>
                    <a:pt x="108" y="159"/>
                  </a:lnTo>
                  <a:lnTo>
                    <a:pt x="98" y="163"/>
                  </a:lnTo>
                  <a:lnTo>
                    <a:pt x="89" y="162"/>
                  </a:lnTo>
                  <a:lnTo>
                    <a:pt x="84" y="165"/>
                  </a:lnTo>
                  <a:lnTo>
                    <a:pt x="76" y="163"/>
                  </a:lnTo>
                  <a:lnTo>
                    <a:pt x="65" y="146"/>
                  </a:lnTo>
                  <a:lnTo>
                    <a:pt x="62" y="139"/>
                  </a:lnTo>
                  <a:lnTo>
                    <a:pt x="48" y="131"/>
                  </a:lnTo>
                  <a:lnTo>
                    <a:pt x="43" y="118"/>
                  </a:lnTo>
                  <a:lnTo>
                    <a:pt x="35" y="109"/>
                  </a:lnTo>
                  <a:lnTo>
                    <a:pt x="23" y="99"/>
                  </a:lnTo>
                  <a:lnTo>
                    <a:pt x="23" y="92"/>
                  </a:lnTo>
                  <a:lnTo>
                    <a:pt x="13" y="84"/>
                  </a:lnTo>
                  <a:lnTo>
                    <a:pt x="0" y="75"/>
                  </a:lnTo>
                  <a:lnTo>
                    <a:pt x="5" y="73"/>
                  </a:lnTo>
                  <a:lnTo>
                    <a:pt x="12" y="69"/>
                  </a:lnTo>
                  <a:lnTo>
                    <a:pt x="16" y="51"/>
                  </a:lnTo>
                  <a:lnTo>
                    <a:pt x="21" y="41"/>
                  </a:lnTo>
                  <a:lnTo>
                    <a:pt x="34" y="38"/>
                  </a:lnTo>
                  <a:lnTo>
                    <a:pt x="37" y="44"/>
                  </a:lnTo>
                  <a:lnTo>
                    <a:pt x="47" y="56"/>
                  </a:lnTo>
                  <a:lnTo>
                    <a:pt x="52" y="58"/>
                  </a:lnTo>
                  <a:lnTo>
                    <a:pt x="59" y="54"/>
                  </a:lnTo>
                  <a:lnTo>
                    <a:pt x="72" y="55"/>
                  </a:lnTo>
                  <a:lnTo>
                    <a:pt x="74" y="59"/>
                  </a:lnTo>
                  <a:lnTo>
                    <a:pt x="93" y="59"/>
                  </a:lnTo>
                  <a:lnTo>
                    <a:pt x="93" y="55"/>
                  </a:lnTo>
                  <a:lnTo>
                    <a:pt x="102" y="51"/>
                  </a:lnTo>
                  <a:lnTo>
                    <a:pt x="104" y="45"/>
                  </a:lnTo>
                  <a:lnTo>
                    <a:pt x="111" y="41"/>
                  </a:lnTo>
                  <a:lnTo>
                    <a:pt x="127" y="53"/>
                  </a:lnTo>
                  <a:lnTo>
                    <a:pt x="136" y="51"/>
                  </a:lnTo>
                  <a:lnTo>
                    <a:pt x="145" y="36"/>
                  </a:lnTo>
                  <a:lnTo>
                    <a:pt x="155" y="24"/>
                  </a:lnTo>
                  <a:lnTo>
                    <a:pt x="153" y="12"/>
                  </a:lnTo>
                  <a:lnTo>
                    <a:pt x="148" y="6"/>
                  </a:lnTo>
                  <a:lnTo>
                    <a:pt x="159" y="5"/>
                  </a:lnTo>
                  <a:lnTo>
                    <a:pt x="160" y="0"/>
                  </a:lnTo>
                  <a:lnTo>
                    <a:pt x="169" y="1"/>
                  </a:lnTo>
                  <a:lnTo>
                    <a:pt x="167" y="17"/>
                  </a:lnTo>
                  <a:lnTo>
                    <a:pt x="170" y="32"/>
                  </a:lnTo>
                  <a:lnTo>
                    <a:pt x="179" y="40"/>
                  </a:lnTo>
                  <a:lnTo>
                    <a:pt x="181" y="47"/>
                  </a:lnTo>
                  <a:lnTo>
                    <a:pt x="181" y="57"/>
                  </a:lnTo>
                  <a:lnTo>
                    <a:pt x="184" y="58"/>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19" name="Freeform 118"/>
            <p:cNvSpPr>
              <a:spLocks/>
            </p:cNvSpPr>
            <p:nvPr/>
          </p:nvSpPr>
          <p:spPr bwMode="auto">
            <a:xfrm>
              <a:off x="6833063" y="3322263"/>
              <a:ext cx="105980" cy="78239"/>
            </a:xfrm>
            <a:custGeom>
              <a:avLst/>
              <a:gdLst>
                <a:gd name="T0" fmla="*/ 17 w 112"/>
                <a:gd name="T1" fmla="*/ 62 h 88"/>
                <a:gd name="T2" fmla="*/ 10 w 112"/>
                <a:gd name="T3" fmla="*/ 46 h 88"/>
                <a:gd name="T4" fmla="*/ 0 w 112"/>
                <a:gd name="T5" fmla="*/ 38 h 88"/>
                <a:gd name="T6" fmla="*/ 9 w 112"/>
                <a:gd name="T7" fmla="*/ 34 h 88"/>
                <a:gd name="T8" fmla="*/ 18 w 112"/>
                <a:gd name="T9" fmla="*/ 20 h 88"/>
                <a:gd name="T10" fmla="*/ 22 w 112"/>
                <a:gd name="T11" fmla="*/ 9 h 88"/>
                <a:gd name="T12" fmla="*/ 29 w 112"/>
                <a:gd name="T13" fmla="*/ 2 h 88"/>
                <a:gd name="T14" fmla="*/ 38 w 112"/>
                <a:gd name="T15" fmla="*/ 4 h 88"/>
                <a:gd name="T16" fmla="*/ 47 w 112"/>
                <a:gd name="T17" fmla="*/ 0 h 88"/>
                <a:gd name="T18" fmla="*/ 57 w 112"/>
                <a:gd name="T19" fmla="*/ 0 h 88"/>
                <a:gd name="T20" fmla="*/ 65 w 112"/>
                <a:gd name="T21" fmla="*/ 6 h 88"/>
                <a:gd name="T22" fmla="*/ 77 w 112"/>
                <a:gd name="T23" fmla="*/ 11 h 88"/>
                <a:gd name="T24" fmla="*/ 88 w 112"/>
                <a:gd name="T25" fmla="*/ 26 h 88"/>
                <a:gd name="T26" fmla="*/ 100 w 112"/>
                <a:gd name="T27" fmla="*/ 41 h 88"/>
                <a:gd name="T28" fmla="*/ 100 w 112"/>
                <a:gd name="T29" fmla="*/ 54 h 88"/>
                <a:gd name="T30" fmla="*/ 104 w 112"/>
                <a:gd name="T31" fmla="*/ 66 h 88"/>
                <a:gd name="T32" fmla="*/ 111 w 112"/>
                <a:gd name="T33" fmla="*/ 71 h 88"/>
                <a:gd name="T34" fmla="*/ 112 w 112"/>
                <a:gd name="T35" fmla="*/ 79 h 88"/>
                <a:gd name="T36" fmla="*/ 111 w 112"/>
                <a:gd name="T37" fmla="*/ 86 h 88"/>
                <a:gd name="T38" fmla="*/ 109 w 112"/>
                <a:gd name="T39" fmla="*/ 87 h 88"/>
                <a:gd name="T40" fmla="*/ 99 w 112"/>
                <a:gd name="T41" fmla="*/ 85 h 88"/>
                <a:gd name="T42" fmla="*/ 97 w 112"/>
                <a:gd name="T43" fmla="*/ 88 h 88"/>
                <a:gd name="T44" fmla="*/ 93 w 112"/>
                <a:gd name="T45" fmla="*/ 88 h 88"/>
                <a:gd name="T46" fmla="*/ 80 w 112"/>
                <a:gd name="T47" fmla="*/ 83 h 88"/>
                <a:gd name="T48" fmla="*/ 71 w 112"/>
                <a:gd name="T49" fmla="*/ 83 h 88"/>
                <a:gd name="T50" fmla="*/ 38 w 112"/>
                <a:gd name="T51" fmla="*/ 82 h 88"/>
                <a:gd name="T52" fmla="*/ 33 w 112"/>
                <a:gd name="T53" fmla="*/ 84 h 88"/>
                <a:gd name="T54" fmla="*/ 27 w 112"/>
                <a:gd name="T55" fmla="*/ 84 h 88"/>
                <a:gd name="T56" fmla="*/ 17 w 112"/>
                <a:gd name="T57" fmla="*/ 87 h 88"/>
                <a:gd name="T58" fmla="*/ 14 w 112"/>
                <a:gd name="T59" fmla="*/ 71 h 88"/>
                <a:gd name="T60" fmla="*/ 31 w 112"/>
                <a:gd name="T61" fmla="*/ 72 h 88"/>
                <a:gd name="T62" fmla="*/ 35 w 112"/>
                <a:gd name="T63" fmla="*/ 69 h 88"/>
                <a:gd name="T64" fmla="*/ 39 w 112"/>
                <a:gd name="T65" fmla="*/ 69 h 88"/>
                <a:gd name="T66" fmla="*/ 45 w 112"/>
                <a:gd name="T67" fmla="*/ 64 h 88"/>
                <a:gd name="T68" fmla="*/ 53 w 112"/>
                <a:gd name="T69" fmla="*/ 68 h 88"/>
                <a:gd name="T70" fmla="*/ 61 w 112"/>
                <a:gd name="T71" fmla="*/ 69 h 88"/>
                <a:gd name="T72" fmla="*/ 69 w 112"/>
                <a:gd name="T73" fmla="*/ 64 h 88"/>
                <a:gd name="T74" fmla="*/ 65 w 112"/>
                <a:gd name="T75" fmla="*/ 58 h 88"/>
                <a:gd name="T76" fmla="*/ 59 w 112"/>
                <a:gd name="T77" fmla="*/ 61 h 88"/>
                <a:gd name="T78" fmla="*/ 54 w 112"/>
                <a:gd name="T79" fmla="*/ 61 h 88"/>
                <a:gd name="T80" fmla="*/ 47 w 112"/>
                <a:gd name="T81" fmla="*/ 56 h 88"/>
                <a:gd name="T82" fmla="*/ 41 w 112"/>
                <a:gd name="T83" fmla="*/ 56 h 88"/>
                <a:gd name="T84" fmla="*/ 37 w 112"/>
                <a:gd name="T85" fmla="*/ 61 h 88"/>
                <a:gd name="T86" fmla="*/ 17 w 112"/>
                <a:gd name="T87" fmla="*/ 62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12" h="88">
                  <a:moveTo>
                    <a:pt x="17" y="62"/>
                  </a:moveTo>
                  <a:lnTo>
                    <a:pt x="10" y="46"/>
                  </a:lnTo>
                  <a:lnTo>
                    <a:pt x="0" y="38"/>
                  </a:lnTo>
                  <a:lnTo>
                    <a:pt x="9" y="34"/>
                  </a:lnTo>
                  <a:lnTo>
                    <a:pt x="18" y="20"/>
                  </a:lnTo>
                  <a:lnTo>
                    <a:pt x="22" y="9"/>
                  </a:lnTo>
                  <a:lnTo>
                    <a:pt x="29" y="2"/>
                  </a:lnTo>
                  <a:lnTo>
                    <a:pt x="38" y="4"/>
                  </a:lnTo>
                  <a:lnTo>
                    <a:pt x="47" y="0"/>
                  </a:lnTo>
                  <a:lnTo>
                    <a:pt x="57" y="0"/>
                  </a:lnTo>
                  <a:lnTo>
                    <a:pt x="65" y="6"/>
                  </a:lnTo>
                  <a:lnTo>
                    <a:pt x="77" y="11"/>
                  </a:lnTo>
                  <a:lnTo>
                    <a:pt x="88" y="26"/>
                  </a:lnTo>
                  <a:lnTo>
                    <a:pt x="100" y="41"/>
                  </a:lnTo>
                  <a:lnTo>
                    <a:pt x="100" y="54"/>
                  </a:lnTo>
                  <a:lnTo>
                    <a:pt x="104" y="66"/>
                  </a:lnTo>
                  <a:lnTo>
                    <a:pt x="111" y="71"/>
                  </a:lnTo>
                  <a:lnTo>
                    <a:pt x="112" y="79"/>
                  </a:lnTo>
                  <a:lnTo>
                    <a:pt x="111" y="86"/>
                  </a:lnTo>
                  <a:lnTo>
                    <a:pt x="109" y="87"/>
                  </a:lnTo>
                  <a:lnTo>
                    <a:pt x="99" y="85"/>
                  </a:lnTo>
                  <a:lnTo>
                    <a:pt x="97" y="88"/>
                  </a:lnTo>
                  <a:lnTo>
                    <a:pt x="93" y="88"/>
                  </a:lnTo>
                  <a:lnTo>
                    <a:pt x="80" y="83"/>
                  </a:lnTo>
                  <a:lnTo>
                    <a:pt x="71" y="83"/>
                  </a:lnTo>
                  <a:lnTo>
                    <a:pt x="38" y="82"/>
                  </a:lnTo>
                  <a:lnTo>
                    <a:pt x="33" y="84"/>
                  </a:lnTo>
                  <a:lnTo>
                    <a:pt x="27" y="84"/>
                  </a:lnTo>
                  <a:lnTo>
                    <a:pt x="17" y="87"/>
                  </a:lnTo>
                  <a:lnTo>
                    <a:pt x="14" y="71"/>
                  </a:lnTo>
                  <a:lnTo>
                    <a:pt x="31" y="72"/>
                  </a:lnTo>
                  <a:lnTo>
                    <a:pt x="35" y="69"/>
                  </a:lnTo>
                  <a:lnTo>
                    <a:pt x="39" y="69"/>
                  </a:lnTo>
                  <a:lnTo>
                    <a:pt x="45" y="64"/>
                  </a:lnTo>
                  <a:lnTo>
                    <a:pt x="53" y="68"/>
                  </a:lnTo>
                  <a:lnTo>
                    <a:pt x="61" y="69"/>
                  </a:lnTo>
                  <a:lnTo>
                    <a:pt x="69" y="64"/>
                  </a:lnTo>
                  <a:lnTo>
                    <a:pt x="65" y="58"/>
                  </a:lnTo>
                  <a:lnTo>
                    <a:pt x="59" y="61"/>
                  </a:lnTo>
                  <a:lnTo>
                    <a:pt x="54" y="61"/>
                  </a:lnTo>
                  <a:lnTo>
                    <a:pt x="47" y="56"/>
                  </a:lnTo>
                  <a:lnTo>
                    <a:pt x="41" y="56"/>
                  </a:lnTo>
                  <a:lnTo>
                    <a:pt x="37" y="61"/>
                  </a:lnTo>
                  <a:lnTo>
                    <a:pt x="17" y="62"/>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20" name="Freeform 119"/>
            <p:cNvSpPr>
              <a:spLocks/>
            </p:cNvSpPr>
            <p:nvPr/>
          </p:nvSpPr>
          <p:spPr bwMode="auto">
            <a:xfrm>
              <a:off x="6907817" y="3443178"/>
              <a:ext cx="52044" cy="60457"/>
            </a:xfrm>
            <a:custGeom>
              <a:avLst/>
              <a:gdLst>
                <a:gd name="T0" fmla="*/ 33 w 55"/>
                <a:gd name="T1" fmla="*/ 68 h 68"/>
                <a:gd name="T2" fmla="*/ 28 w 55"/>
                <a:gd name="T3" fmla="*/ 66 h 68"/>
                <a:gd name="T4" fmla="*/ 15 w 55"/>
                <a:gd name="T5" fmla="*/ 58 h 68"/>
                <a:gd name="T6" fmla="*/ 5 w 55"/>
                <a:gd name="T7" fmla="*/ 46 h 68"/>
                <a:gd name="T8" fmla="*/ 2 w 55"/>
                <a:gd name="T9" fmla="*/ 39 h 68"/>
                <a:gd name="T10" fmla="*/ 0 w 55"/>
                <a:gd name="T11" fmla="*/ 23 h 68"/>
                <a:gd name="T12" fmla="*/ 10 w 55"/>
                <a:gd name="T13" fmla="*/ 14 h 68"/>
                <a:gd name="T14" fmla="*/ 12 w 55"/>
                <a:gd name="T15" fmla="*/ 8 h 68"/>
                <a:gd name="T16" fmla="*/ 15 w 55"/>
                <a:gd name="T17" fmla="*/ 4 h 68"/>
                <a:gd name="T18" fmla="*/ 20 w 55"/>
                <a:gd name="T19" fmla="*/ 4 h 68"/>
                <a:gd name="T20" fmla="*/ 24 w 55"/>
                <a:gd name="T21" fmla="*/ 0 h 68"/>
                <a:gd name="T22" fmla="*/ 39 w 55"/>
                <a:gd name="T23" fmla="*/ 0 h 68"/>
                <a:gd name="T24" fmla="*/ 44 w 55"/>
                <a:gd name="T25" fmla="*/ 7 h 68"/>
                <a:gd name="T26" fmla="*/ 48 w 55"/>
                <a:gd name="T27" fmla="*/ 16 h 68"/>
                <a:gd name="T28" fmla="*/ 47 w 55"/>
                <a:gd name="T29" fmla="*/ 22 h 68"/>
                <a:gd name="T30" fmla="*/ 50 w 55"/>
                <a:gd name="T31" fmla="*/ 27 h 68"/>
                <a:gd name="T32" fmla="*/ 50 w 55"/>
                <a:gd name="T33" fmla="*/ 35 h 68"/>
                <a:gd name="T34" fmla="*/ 55 w 55"/>
                <a:gd name="T35" fmla="*/ 34 h 68"/>
                <a:gd name="T36" fmla="*/ 46 w 55"/>
                <a:gd name="T37" fmla="*/ 43 h 68"/>
                <a:gd name="T38" fmla="*/ 38 w 55"/>
                <a:gd name="T39" fmla="*/ 55 h 68"/>
                <a:gd name="T40" fmla="*/ 37 w 55"/>
                <a:gd name="T41" fmla="*/ 61 h 68"/>
                <a:gd name="T42" fmla="*/ 33 w 55"/>
                <a:gd name="T43" fmla="*/ 68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55" h="68">
                  <a:moveTo>
                    <a:pt x="33" y="68"/>
                  </a:moveTo>
                  <a:lnTo>
                    <a:pt x="28" y="66"/>
                  </a:lnTo>
                  <a:lnTo>
                    <a:pt x="15" y="58"/>
                  </a:lnTo>
                  <a:lnTo>
                    <a:pt x="5" y="46"/>
                  </a:lnTo>
                  <a:lnTo>
                    <a:pt x="2" y="39"/>
                  </a:lnTo>
                  <a:lnTo>
                    <a:pt x="0" y="23"/>
                  </a:lnTo>
                  <a:lnTo>
                    <a:pt x="10" y="14"/>
                  </a:lnTo>
                  <a:lnTo>
                    <a:pt x="12" y="8"/>
                  </a:lnTo>
                  <a:lnTo>
                    <a:pt x="15" y="4"/>
                  </a:lnTo>
                  <a:lnTo>
                    <a:pt x="20" y="4"/>
                  </a:lnTo>
                  <a:lnTo>
                    <a:pt x="24" y="0"/>
                  </a:lnTo>
                  <a:lnTo>
                    <a:pt x="39" y="0"/>
                  </a:lnTo>
                  <a:lnTo>
                    <a:pt x="44" y="7"/>
                  </a:lnTo>
                  <a:lnTo>
                    <a:pt x="48" y="16"/>
                  </a:lnTo>
                  <a:lnTo>
                    <a:pt x="47" y="22"/>
                  </a:lnTo>
                  <a:lnTo>
                    <a:pt x="50" y="27"/>
                  </a:lnTo>
                  <a:lnTo>
                    <a:pt x="50" y="35"/>
                  </a:lnTo>
                  <a:lnTo>
                    <a:pt x="55" y="34"/>
                  </a:lnTo>
                  <a:lnTo>
                    <a:pt x="46" y="43"/>
                  </a:lnTo>
                  <a:lnTo>
                    <a:pt x="38" y="55"/>
                  </a:lnTo>
                  <a:lnTo>
                    <a:pt x="37" y="61"/>
                  </a:lnTo>
                  <a:lnTo>
                    <a:pt x="33" y="68"/>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21" name="Freeform 120"/>
            <p:cNvSpPr>
              <a:spLocks/>
            </p:cNvSpPr>
            <p:nvPr/>
          </p:nvSpPr>
          <p:spPr bwMode="auto">
            <a:xfrm>
              <a:off x="7873935" y="3416505"/>
              <a:ext cx="110711" cy="64013"/>
            </a:xfrm>
            <a:custGeom>
              <a:avLst/>
              <a:gdLst>
                <a:gd name="T0" fmla="*/ 117 w 117"/>
                <a:gd name="T1" fmla="*/ 42 h 72"/>
                <a:gd name="T2" fmla="*/ 109 w 117"/>
                <a:gd name="T3" fmla="*/ 55 h 72"/>
                <a:gd name="T4" fmla="*/ 97 w 117"/>
                <a:gd name="T5" fmla="*/ 72 h 72"/>
                <a:gd name="T6" fmla="*/ 82 w 117"/>
                <a:gd name="T7" fmla="*/ 72 h 72"/>
                <a:gd name="T8" fmla="*/ 21 w 117"/>
                <a:gd name="T9" fmla="*/ 47 h 72"/>
                <a:gd name="T10" fmla="*/ 14 w 117"/>
                <a:gd name="T11" fmla="*/ 40 h 72"/>
                <a:gd name="T12" fmla="*/ 7 w 117"/>
                <a:gd name="T13" fmla="*/ 30 h 72"/>
                <a:gd name="T14" fmla="*/ 0 w 117"/>
                <a:gd name="T15" fmla="*/ 19 h 72"/>
                <a:gd name="T16" fmla="*/ 3 w 117"/>
                <a:gd name="T17" fmla="*/ 11 h 72"/>
                <a:gd name="T18" fmla="*/ 10 w 117"/>
                <a:gd name="T19" fmla="*/ 0 h 72"/>
                <a:gd name="T20" fmla="*/ 16 w 117"/>
                <a:gd name="T21" fmla="*/ 4 h 72"/>
                <a:gd name="T22" fmla="*/ 20 w 117"/>
                <a:gd name="T23" fmla="*/ 13 h 72"/>
                <a:gd name="T24" fmla="*/ 28 w 117"/>
                <a:gd name="T25" fmla="*/ 21 h 72"/>
                <a:gd name="T26" fmla="*/ 37 w 117"/>
                <a:gd name="T27" fmla="*/ 21 h 72"/>
                <a:gd name="T28" fmla="*/ 54 w 117"/>
                <a:gd name="T29" fmla="*/ 16 h 72"/>
                <a:gd name="T30" fmla="*/ 74 w 117"/>
                <a:gd name="T31" fmla="*/ 14 h 72"/>
                <a:gd name="T32" fmla="*/ 90 w 117"/>
                <a:gd name="T33" fmla="*/ 7 h 72"/>
                <a:gd name="T34" fmla="*/ 99 w 117"/>
                <a:gd name="T35" fmla="*/ 6 h 72"/>
                <a:gd name="T36" fmla="*/ 105 w 117"/>
                <a:gd name="T37" fmla="*/ 2 h 72"/>
                <a:gd name="T38" fmla="*/ 116 w 117"/>
                <a:gd name="T39" fmla="*/ 1 h 72"/>
                <a:gd name="T40" fmla="*/ 116 w 117"/>
                <a:gd name="T41" fmla="*/ 2 h 72"/>
                <a:gd name="T42" fmla="*/ 116 w 117"/>
                <a:gd name="T43" fmla="*/ 10 h 72"/>
                <a:gd name="T44" fmla="*/ 117 w 117"/>
                <a:gd name="T45" fmla="*/ 31 h 72"/>
                <a:gd name="T46" fmla="*/ 117 w 117"/>
                <a:gd name="T47" fmla="*/ 42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17" h="72">
                  <a:moveTo>
                    <a:pt x="117" y="42"/>
                  </a:moveTo>
                  <a:lnTo>
                    <a:pt x="109" y="55"/>
                  </a:lnTo>
                  <a:lnTo>
                    <a:pt x="97" y="72"/>
                  </a:lnTo>
                  <a:lnTo>
                    <a:pt x="82" y="72"/>
                  </a:lnTo>
                  <a:lnTo>
                    <a:pt x="21" y="47"/>
                  </a:lnTo>
                  <a:lnTo>
                    <a:pt x="14" y="40"/>
                  </a:lnTo>
                  <a:lnTo>
                    <a:pt x="7" y="30"/>
                  </a:lnTo>
                  <a:lnTo>
                    <a:pt x="0" y="19"/>
                  </a:lnTo>
                  <a:lnTo>
                    <a:pt x="3" y="11"/>
                  </a:lnTo>
                  <a:lnTo>
                    <a:pt x="10" y="0"/>
                  </a:lnTo>
                  <a:lnTo>
                    <a:pt x="16" y="4"/>
                  </a:lnTo>
                  <a:lnTo>
                    <a:pt x="20" y="13"/>
                  </a:lnTo>
                  <a:lnTo>
                    <a:pt x="28" y="21"/>
                  </a:lnTo>
                  <a:lnTo>
                    <a:pt x="37" y="21"/>
                  </a:lnTo>
                  <a:lnTo>
                    <a:pt x="54" y="16"/>
                  </a:lnTo>
                  <a:lnTo>
                    <a:pt x="74" y="14"/>
                  </a:lnTo>
                  <a:lnTo>
                    <a:pt x="90" y="7"/>
                  </a:lnTo>
                  <a:lnTo>
                    <a:pt x="99" y="6"/>
                  </a:lnTo>
                  <a:lnTo>
                    <a:pt x="105" y="2"/>
                  </a:lnTo>
                  <a:lnTo>
                    <a:pt x="116" y="1"/>
                  </a:lnTo>
                  <a:lnTo>
                    <a:pt x="116" y="2"/>
                  </a:lnTo>
                  <a:lnTo>
                    <a:pt x="116" y="10"/>
                  </a:lnTo>
                  <a:lnTo>
                    <a:pt x="117" y="31"/>
                  </a:lnTo>
                  <a:lnTo>
                    <a:pt x="117" y="42"/>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22" name="Freeform 121"/>
            <p:cNvSpPr>
              <a:spLocks/>
            </p:cNvSpPr>
            <p:nvPr/>
          </p:nvSpPr>
          <p:spPr bwMode="auto">
            <a:xfrm>
              <a:off x="7849332" y="3406725"/>
              <a:ext cx="171271" cy="252497"/>
            </a:xfrm>
            <a:custGeom>
              <a:avLst/>
              <a:gdLst>
                <a:gd name="T0" fmla="*/ 156 w 181"/>
                <a:gd name="T1" fmla="*/ 9 h 284"/>
                <a:gd name="T2" fmla="*/ 166 w 181"/>
                <a:gd name="T3" fmla="*/ 7 h 284"/>
                <a:gd name="T4" fmla="*/ 174 w 181"/>
                <a:gd name="T5" fmla="*/ 0 h 284"/>
                <a:gd name="T6" fmla="*/ 181 w 181"/>
                <a:gd name="T7" fmla="*/ 0 h 284"/>
                <a:gd name="T8" fmla="*/ 181 w 181"/>
                <a:gd name="T9" fmla="*/ 5 h 284"/>
                <a:gd name="T10" fmla="*/ 180 w 181"/>
                <a:gd name="T11" fmla="*/ 18 h 284"/>
                <a:gd name="T12" fmla="*/ 181 w 181"/>
                <a:gd name="T13" fmla="*/ 28 h 284"/>
                <a:gd name="T14" fmla="*/ 177 w 181"/>
                <a:gd name="T15" fmla="*/ 36 h 284"/>
                <a:gd name="T16" fmla="*/ 173 w 181"/>
                <a:gd name="T17" fmla="*/ 58 h 284"/>
                <a:gd name="T18" fmla="*/ 165 w 181"/>
                <a:gd name="T19" fmla="*/ 81 h 284"/>
                <a:gd name="T20" fmla="*/ 154 w 181"/>
                <a:gd name="T21" fmla="*/ 108 h 284"/>
                <a:gd name="T22" fmla="*/ 139 w 181"/>
                <a:gd name="T23" fmla="*/ 139 h 284"/>
                <a:gd name="T24" fmla="*/ 124 w 181"/>
                <a:gd name="T25" fmla="*/ 162 h 284"/>
                <a:gd name="T26" fmla="*/ 103 w 181"/>
                <a:gd name="T27" fmla="*/ 190 h 284"/>
                <a:gd name="T28" fmla="*/ 85 w 181"/>
                <a:gd name="T29" fmla="*/ 207 h 284"/>
                <a:gd name="T30" fmla="*/ 57 w 181"/>
                <a:gd name="T31" fmla="*/ 228 h 284"/>
                <a:gd name="T32" fmla="*/ 40 w 181"/>
                <a:gd name="T33" fmla="*/ 243 h 284"/>
                <a:gd name="T34" fmla="*/ 20 w 181"/>
                <a:gd name="T35" fmla="*/ 269 h 284"/>
                <a:gd name="T36" fmla="*/ 15 w 181"/>
                <a:gd name="T37" fmla="*/ 280 h 284"/>
                <a:gd name="T38" fmla="*/ 11 w 181"/>
                <a:gd name="T39" fmla="*/ 284 h 284"/>
                <a:gd name="T40" fmla="*/ 1 w 181"/>
                <a:gd name="T41" fmla="*/ 267 h 284"/>
                <a:gd name="T42" fmla="*/ 0 w 181"/>
                <a:gd name="T43" fmla="*/ 191 h 284"/>
                <a:gd name="T44" fmla="*/ 16 w 181"/>
                <a:gd name="T45" fmla="*/ 168 h 284"/>
                <a:gd name="T46" fmla="*/ 21 w 181"/>
                <a:gd name="T47" fmla="*/ 161 h 284"/>
                <a:gd name="T48" fmla="*/ 33 w 181"/>
                <a:gd name="T49" fmla="*/ 161 h 284"/>
                <a:gd name="T50" fmla="*/ 49 w 181"/>
                <a:gd name="T51" fmla="*/ 146 h 284"/>
                <a:gd name="T52" fmla="*/ 73 w 181"/>
                <a:gd name="T53" fmla="*/ 146 h 284"/>
                <a:gd name="T54" fmla="*/ 123 w 181"/>
                <a:gd name="T55" fmla="*/ 83 h 284"/>
                <a:gd name="T56" fmla="*/ 135 w 181"/>
                <a:gd name="T57" fmla="*/ 66 h 284"/>
                <a:gd name="T58" fmla="*/ 143 w 181"/>
                <a:gd name="T59" fmla="*/ 53 h 284"/>
                <a:gd name="T60" fmla="*/ 143 w 181"/>
                <a:gd name="T61" fmla="*/ 42 h 284"/>
                <a:gd name="T62" fmla="*/ 142 w 181"/>
                <a:gd name="T63" fmla="*/ 21 h 284"/>
                <a:gd name="T64" fmla="*/ 142 w 181"/>
                <a:gd name="T65" fmla="*/ 13 h 284"/>
                <a:gd name="T66" fmla="*/ 142 w 181"/>
                <a:gd name="T67" fmla="*/ 12 h 284"/>
                <a:gd name="T68" fmla="*/ 148 w 181"/>
                <a:gd name="T69" fmla="*/ 12 h 284"/>
                <a:gd name="T70" fmla="*/ 156 w 181"/>
                <a:gd name="T71" fmla="*/ 9 h 2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81" h="284">
                  <a:moveTo>
                    <a:pt x="156" y="9"/>
                  </a:moveTo>
                  <a:lnTo>
                    <a:pt x="166" y="7"/>
                  </a:lnTo>
                  <a:lnTo>
                    <a:pt x="174" y="0"/>
                  </a:lnTo>
                  <a:lnTo>
                    <a:pt x="181" y="0"/>
                  </a:lnTo>
                  <a:lnTo>
                    <a:pt x="181" y="5"/>
                  </a:lnTo>
                  <a:lnTo>
                    <a:pt x="180" y="18"/>
                  </a:lnTo>
                  <a:lnTo>
                    <a:pt x="181" y="28"/>
                  </a:lnTo>
                  <a:lnTo>
                    <a:pt x="177" y="36"/>
                  </a:lnTo>
                  <a:lnTo>
                    <a:pt x="173" y="58"/>
                  </a:lnTo>
                  <a:lnTo>
                    <a:pt x="165" y="81"/>
                  </a:lnTo>
                  <a:lnTo>
                    <a:pt x="154" y="108"/>
                  </a:lnTo>
                  <a:lnTo>
                    <a:pt x="139" y="139"/>
                  </a:lnTo>
                  <a:lnTo>
                    <a:pt x="124" y="162"/>
                  </a:lnTo>
                  <a:lnTo>
                    <a:pt x="103" y="190"/>
                  </a:lnTo>
                  <a:lnTo>
                    <a:pt x="85" y="207"/>
                  </a:lnTo>
                  <a:lnTo>
                    <a:pt x="57" y="228"/>
                  </a:lnTo>
                  <a:lnTo>
                    <a:pt x="40" y="243"/>
                  </a:lnTo>
                  <a:lnTo>
                    <a:pt x="20" y="269"/>
                  </a:lnTo>
                  <a:lnTo>
                    <a:pt x="15" y="280"/>
                  </a:lnTo>
                  <a:lnTo>
                    <a:pt x="11" y="284"/>
                  </a:lnTo>
                  <a:lnTo>
                    <a:pt x="1" y="267"/>
                  </a:lnTo>
                  <a:lnTo>
                    <a:pt x="0" y="191"/>
                  </a:lnTo>
                  <a:lnTo>
                    <a:pt x="16" y="168"/>
                  </a:lnTo>
                  <a:lnTo>
                    <a:pt x="21" y="161"/>
                  </a:lnTo>
                  <a:lnTo>
                    <a:pt x="33" y="161"/>
                  </a:lnTo>
                  <a:lnTo>
                    <a:pt x="49" y="146"/>
                  </a:lnTo>
                  <a:lnTo>
                    <a:pt x="73" y="146"/>
                  </a:lnTo>
                  <a:lnTo>
                    <a:pt x="123" y="83"/>
                  </a:lnTo>
                  <a:lnTo>
                    <a:pt x="135" y="66"/>
                  </a:lnTo>
                  <a:lnTo>
                    <a:pt x="143" y="53"/>
                  </a:lnTo>
                  <a:lnTo>
                    <a:pt x="143" y="42"/>
                  </a:lnTo>
                  <a:lnTo>
                    <a:pt x="142" y="21"/>
                  </a:lnTo>
                  <a:lnTo>
                    <a:pt x="142" y="13"/>
                  </a:lnTo>
                  <a:lnTo>
                    <a:pt x="142" y="12"/>
                  </a:lnTo>
                  <a:lnTo>
                    <a:pt x="148" y="12"/>
                  </a:lnTo>
                  <a:lnTo>
                    <a:pt x="156" y="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23" name="Freeform 122"/>
            <p:cNvSpPr>
              <a:spLocks/>
            </p:cNvSpPr>
            <p:nvPr/>
          </p:nvSpPr>
          <p:spPr bwMode="auto">
            <a:xfrm>
              <a:off x="7429199" y="2778150"/>
              <a:ext cx="70023" cy="71126"/>
            </a:xfrm>
            <a:custGeom>
              <a:avLst/>
              <a:gdLst>
                <a:gd name="T0" fmla="*/ 35 w 74"/>
                <a:gd name="T1" fmla="*/ 15 h 80"/>
                <a:gd name="T2" fmla="*/ 45 w 74"/>
                <a:gd name="T3" fmla="*/ 20 h 80"/>
                <a:gd name="T4" fmla="*/ 47 w 74"/>
                <a:gd name="T5" fmla="*/ 28 h 80"/>
                <a:gd name="T6" fmla="*/ 58 w 74"/>
                <a:gd name="T7" fmla="*/ 34 h 80"/>
                <a:gd name="T8" fmla="*/ 62 w 74"/>
                <a:gd name="T9" fmla="*/ 30 h 80"/>
                <a:gd name="T10" fmla="*/ 67 w 74"/>
                <a:gd name="T11" fmla="*/ 32 h 80"/>
                <a:gd name="T12" fmla="*/ 63 w 74"/>
                <a:gd name="T13" fmla="*/ 36 h 80"/>
                <a:gd name="T14" fmla="*/ 66 w 74"/>
                <a:gd name="T15" fmla="*/ 39 h 80"/>
                <a:gd name="T16" fmla="*/ 63 w 74"/>
                <a:gd name="T17" fmla="*/ 44 h 80"/>
                <a:gd name="T18" fmla="*/ 65 w 74"/>
                <a:gd name="T19" fmla="*/ 52 h 80"/>
                <a:gd name="T20" fmla="*/ 74 w 74"/>
                <a:gd name="T21" fmla="*/ 60 h 80"/>
                <a:gd name="T22" fmla="*/ 68 w 74"/>
                <a:gd name="T23" fmla="*/ 67 h 80"/>
                <a:gd name="T24" fmla="*/ 66 w 74"/>
                <a:gd name="T25" fmla="*/ 73 h 80"/>
                <a:gd name="T26" fmla="*/ 68 w 74"/>
                <a:gd name="T27" fmla="*/ 76 h 80"/>
                <a:gd name="T28" fmla="*/ 66 w 74"/>
                <a:gd name="T29" fmla="*/ 79 h 80"/>
                <a:gd name="T30" fmla="*/ 58 w 74"/>
                <a:gd name="T31" fmla="*/ 79 h 80"/>
                <a:gd name="T32" fmla="*/ 52 w 74"/>
                <a:gd name="T33" fmla="*/ 80 h 80"/>
                <a:gd name="T34" fmla="*/ 52 w 74"/>
                <a:gd name="T35" fmla="*/ 79 h 80"/>
                <a:gd name="T36" fmla="*/ 54 w 74"/>
                <a:gd name="T37" fmla="*/ 76 h 80"/>
                <a:gd name="T38" fmla="*/ 55 w 74"/>
                <a:gd name="T39" fmla="*/ 71 h 80"/>
                <a:gd name="T40" fmla="*/ 53 w 74"/>
                <a:gd name="T41" fmla="*/ 71 h 80"/>
                <a:gd name="T42" fmla="*/ 49 w 74"/>
                <a:gd name="T43" fmla="*/ 67 h 80"/>
                <a:gd name="T44" fmla="*/ 46 w 74"/>
                <a:gd name="T45" fmla="*/ 66 h 80"/>
                <a:gd name="T46" fmla="*/ 44 w 74"/>
                <a:gd name="T47" fmla="*/ 63 h 80"/>
                <a:gd name="T48" fmla="*/ 40 w 74"/>
                <a:gd name="T49" fmla="*/ 62 h 80"/>
                <a:gd name="T50" fmla="*/ 38 w 74"/>
                <a:gd name="T51" fmla="*/ 59 h 80"/>
                <a:gd name="T52" fmla="*/ 35 w 74"/>
                <a:gd name="T53" fmla="*/ 60 h 80"/>
                <a:gd name="T54" fmla="*/ 33 w 74"/>
                <a:gd name="T55" fmla="*/ 67 h 80"/>
                <a:gd name="T56" fmla="*/ 29 w 74"/>
                <a:gd name="T57" fmla="*/ 68 h 80"/>
                <a:gd name="T58" fmla="*/ 31 w 74"/>
                <a:gd name="T59" fmla="*/ 67 h 80"/>
                <a:gd name="T60" fmla="*/ 24 w 74"/>
                <a:gd name="T61" fmla="*/ 63 h 80"/>
                <a:gd name="T62" fmla="*/ 18 w 74"/>
                <a:gd name="T63" fmla="*/ 60 h 80"/>
                <a:gd name="T64" fmla="*/ 16 w 74"/>
                <a:gd name="T65" fmla="*/ 57 h 80"/>
                <a:gd name="T66" fmla="*/ 11 w 74"/>
                <a:gd name="T67" fmla="*/ 54 h 80"/>
                <a:gd name="T68" fmla="*/ 15 w 74"/>
                <a:gd name="T69" fmla="*/ 53 h 80"/>
                <a:gd name="T70" fmla="*/ 16 w 74"/>
                <a:gd name="T71" fmla="*/ 43 h 80"/>
                <a:gd name="T72" fmla="*/ 7 w 74"/>
                <a:gd name="T73" fmla="*/ 35 h 80"/>
                <a:gd name="T74" fmla="*/ 11 w 74"/>
                <a:gd name="T75" fmla="*/ 26 h 80"/>
                <a:gd name="T76" fmla="*/ 5 w 74"/>
                <a:gd name="T77" fmla="*/ 26 h 80"/>
                <a:gd name="T78" fmla="*/ 10 w 74"/>
                <a:gd name="T79" fmla="*/ 19 h 80"/>
                <a:gd name="T80" fmla="*/ 5 w 74"/>
                <a:gd name="T81" fmla="*/ 13 h 80"/>
                <a:gd name="T82" fmla="*/ 0 w 74"/>
                <a:gd name="T83" fmla="*/ 5 h 80"/>
                <a:gd name="T84" fmla="*/ 12 w 74"/>
                <a:gd name="T85" fmla="*/ 0 h 80"/>
                <a:gd name="T86" fmla="*/ 22 w 74"/>
                <a:gd name="T87" fmla="*/ 1 h 80"/>
                <a:gd name="T88" fmla="*/ 32 w 74"/>
                <a:gd name="T89" fmla="*/ 9 h 80"/>
                <a:gd name="T90" fmla="*/ 35 w 74"/>
                <a:gd name="T91" fmla="*/ 15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74" h="80">
                  <a:moveTo>
                    <a:pt x="35" y="15"/>
                  </a:moveTo>
                  <a:lnTo>
                    <a:pt x="45" y="20"/>
                  </a:lnTo>
                  <a:lnTo>
                    <a:pt x="47" y="28"/>
                  </a:lnTo>
                  <a:lnTo>
                    <a:pt x="58" y="34"/>
                  </a:lnTo>
                  <a:lnTo>
                    <a:pt x="62" y="30"/>
                  </a:lnTo>
                  <a:lnTo>
                    <a:pt x="67" y="32"/>
                  </a:lnTo>
                  <a:lnTo>
                    <a:pt x="63" y="36"/>
                  </a:lnTo>
                  <a:lnTo>
                    <a:pt x="66" y="39"/>
                  </a:lnTo>
                  <a:lnTo>
                    <a:pt x="63" y="44"/>
                  </a:lnTo>
                  <a:lnTo>
                    <a:pt x="65" y="52"/>
                  </a:lnTo>
                  <a:lnTo>
                    <a:pt x="74" y="60"/>
                  </a:lnTo>
                  <a:lnTo>
                    <a:pt x="68" y="67"/>
                  </a:lnTo>
                  <a:lnTo>
                    <a:pt x="66" y="73"/>
                  </a:lnTo>
                  <a:lnTo>
                    <a:pt x="68" y="76"/>
                  </a:lnTo>
                  <a:lnTo>
                    <a:pt x="66" y="79"/>
                  </a:lnTo>
                  <a:lnTo>
                    <a:pt x="58" y="79"/>
                  </a:lnTo>
                  <a:lnTo>
                    <a:pt x="52" y="80"/>
                  </a:lnTo>
                  <a:lnTo>
                    <a:pt x="52" y="79"/>
                  </a:lnTo>
                  <a:lnTo>
                    <a:pt x="54" y="76"/>
                  </a:lnTo>
                  <a:lnTo>
                    <a:pt x="55" y="71"/>
                  </a:lnTo>
                  <a:lnTo>
                    <a:pt x="53" y="71"/>
                  </a:lnTo>
                  <a:lnTo>
                    <a:pt x="49" y="67"/>
                  </a:lnTo>
                  <a:lnTo>
                    <a:pt x="46" y="66"/>
                  </a:lnTo>
                  <a:lnTo>
                    <a:pt x="44" y="63"/>
                  </a:lnTo>
                  <a:lnTo>
                    <a:pt x="40" y="62"/>
                  </a:lnTo>
                  <a:lnTo>
                    <a:pt x="38" y="59"/>
                  </a:lnTo>
                  <a:lnTo>
                    <a:pt x="35" y="60"/>
                  </a:lnTo>
                  <a:lnTo>
                    <a:pt x="33" y="67"/>
                  </a:lnTo>
                  <a:lnTo>
                    <a:pt x="29" y="68"/>
                  </a:lnTo>
                  <a:lnTo>
                    <a:pt x="31" y="67"/>
                  </a:lnTo>
                  <a:lnTo>
                    <a:pt x="24" y="63"/>
                  </a:lnTo>
                  <a:lnTo>
                    <a:pt x="18" y="60"/>
                  </a:lnTo>
                  <a:lnTo>
                    <a:pt x="16" y="57"/>
                  </a:lnTo>
                  <a:lnTo>
                    <a:pt x="11" y="54"/>
                  </a:lnTo>
                  <a:lnTo>
                    <a:pt x="15" y="53"/>
                  </a:lnTo>
                  <a:lnTo>
                    <a:pt x="16" y="43"/>
                  </a:lnTo>
                  <a:lnTo>
                    <a:pt x="7" y="35"/>
                  </a:lnTo>
                  <a:lnTo>
                    <a:pt x="11" y="26"/>
                  </a:lnTo>
                  <a:lnTo>
                    <a:pt x="5" y="26"/>
                  </a:lnTo>
                  <a:lnTo>
                    <a:pt x="10" y="19"/>
                  </a:lnTo>
                  <a:lnTo>
                    <a:pt x="5" y="13"/>
                  </a:lnTo>
                  <a:lnTo>
                    <a:pt x="0" y="5"/>
                  </a:lnTo>
                  <a:lnTo>
                    <a:pt x="12" y="0"/>
                  </a:lnTo>
                  <a:lnTo>
                    <a:pt x="22" y="1"/>
                  </a:lnTo>
                  <a:lnTo>
                    <a:pt x="32" y="9"/>
                  </a:lnTo>
                  <a:lnTo>
                    <a:pt x="35" y="1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24" name="Freeform 123"/>
            <p:cNvSpPr>
              <a:spLocks/>
            </p:cNvSpPr>
            <p:nvPr/>
          </p:nvSpPr>
          <p:spPr bwMode="auto">
            <a:xfrm>
              <a:off x="7395134" y="2716804"/>
              <a:ext cx="85162" cy="32006"/>
            </a:xfrm>
            <a:custGeom>
              <a:avLst/>
              <a:gdLst>
                <a:gd name="T0" fmla="*/ 29 w 90"/>
                <a:gd name="T1" fmla="*/ 1 h 36"/>
                <a:gd name="T2" fmla="*/ 30 w 90"/>
                <a:gd name="T3" fmla="*/ 3 h 36"/>
                <a:gd name="T4" fmla="*/ 37 w 90"/>
                <a:gd name="T5" fmla="*/ 0 h 36"/>
                <a:gd name="T6" fmla="*/ 45 w 90"/>
                <a:gd name="T7" fmla="*/ 7 h 36"/>
                <a:gd name="T8" fmla="*/ 54 w 90"/>
                <a:gd name="T9" fmla="*/ 3 h 36"/>
                <a:gd name="T10" fmla="*/ 62 w 90"/>
                <a:gd name="T11" fmla="*/ 4 h 36"/>
                <a:gd name="T12" fmla="*/ 74 w 90"/>
                <a:gd name="T13" fmla="*/ 2 h 36"/>
                <a:gd name="T14" fmla="*/ 90 w 90"/>
                <a:gd name="T15" fmla="*/ 10 h 36"/>
                <a:gd name="T16" fmla="*/ 86 w 90"/>
                <a:gd name="T17" fmla="*/ 15 h 36"/>
                <a:gd name="T18" fmla="*/ 84 w 90"/>
                <a:gd name="T19" fmla="*/ 23 h 36"/>
                <a:gd name="T20" fmla="*/ 81 w 90"/>
                <a:gd name="T21" fmla="*/ 25 h 36"/>
                <a:gd name="T22" fmla="*/ 63 w 90"/>
                <a:gd name="T23" fmla="*/ 19 h 36"/>
                <a:gd name="T24" fmla="*/ 57 w 90"/>
                <a:gd name="T25" fmla="*/ 20 h 36"/>
                <a:gd name="T26" fmla="*/ 54 w 90"/>
                <a:gd name="T27" fmla="*/ 25 h 36"/>
                <a:gd name="T28" fmla="*/ 47 w 90"/>
                <a:gd name="T29" fmla="*/ 27 h 36"/>
                <a:gd name="T30" fmla="*/ 45 w 90"/>
                <a:gd name="T31" fmla="*/ 26 h 36"/>
                <a:gd name="T32" fmla="*/ 37 w 90"/>
                <a:gd name="T33" fmla="*/ 29 h 36"/>
                <a:gd name="T34" fmla="*/ 31 w 90"/>
                <a:gd name="T35" fmla="*/ 30 h 36"/>
                <a:gd name="T36" fmla="*/ 30 w 90"/>
                <a:gd name="T37" fmla="*/ 34 h 36"/>
                <a:gd name="T38" fmla="*/ 17 w 90"/>
                <a:gd name="T39" fmla="*/ 36 h 36"/>
                <a:gd name="T40" fmla="*/ 11 w 90"/>
                <a:gd name="T41" fmla="*/ 34 h 36"/>
                <a:gd name="T42" fmla="*/ 2 w 90"/>
                <a:gd name="T43" fmla="*/ 29 h 36"/>
                <a:gd name="T44" fmla="*/ 0 w 90"/>
                <a:gd name="T45" fmla="*/ 22 h 36"/>
                <a:gd name="T46" fmla="*/ 1 w 90"/>
                <a:gd name="T47" fmla="*/ 19 h 36"/>
                <a:gd name="T48" fmla="*/ 2 w 90"/>
                <a:gd name="T49" fmla="*/ 15 h 36"/>
                <a:gd name="T50" fmla="*/ 10 w 90"/>
                <a:gd name="T51" fmla="*/ 15 h 36"/>
                <a:gd name="T52" fmla="*/ 15 w 90"/>
                <a:gd name="T53" fmla="*/ 13 h 36"/>
                <a:gd name="T54" fmla="*/ 15 w 90"/>
                <a:gd name="T55" fmla="*/ 11 h 36"/>
                <a:gd name="T56" fmla="*/ 18 w 90"/>
                <a:gd name="T57" fmla="*/ 10 h 36"/>
                <a:gd name="T58" fmla="*/ 19 w 90"/>
                <a:gd name="T59" fmla="*/ 6 h 36"/>
                <a:gd name="T60" fmla="*/ 22 w 90"/>
                <a:gd name="T61" fmla="*/ 5 h 36"/>
                <a:gd name="T62" fmla="*/ 25 w 90"/>
                <a:gd name="T63" fmla="*/ 1 h 36"/>
                <a:gd name="T64" fmla="*/ 29 w 90"/>
                <a:gd name="T65" fmla="*/ 1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90" h="36">
                  <a:moveTo>
                    <a:pt x="29" y="1"/>
                  </a:moveTo>
                  <a:lnTo>
                    <a:pt x="30" y="3"/>
                  </a:lnTo>
                  <a:lnTo>
                    <a:pt x="37" y="0"/>
                  </a:lnTo>
                  <a:lnTo>
                    <a:pt x="45" y="7"/>
                  </a:lnTo>
                  <a:lnTo>
                    <a:pt x="54" y="3"/>
                  </a:lnTo>
                  <a:lnTo>
                    <a:pt x="62" y="4"/>
                  </a:lnTo>
                  <a:lnTo>
                    <a:pt x="74" y="2"/>
                  </a:lnTo>
                  <a:lnTo>
                    <a:pt x="90" y="10"/>
                  </a:lnTo>
                  <a:lnTo>
                    <a:pt x="86" y="15"/>
                  </a:lnTo>
                  <a:lnTo>
                    <a:pt x="84" y="23"/>
                  </a:lnTo>
                  <a:lnTo>
                    <a:pt x="81" y="25"/>
                  </a:lnTo>
                  <a:lnTo>
                    <a:pt x="63" y="19"/>
                  </a:lnTo>
                  <a:lnTo>
                    <a:pt x="57" y="20"/>
                  </a:lnTo>
                  <a:lnTo>
                    <a:pt x="54" y="25"/>
                  </a:lnTo>
                  <a:lnTo>
                    <a:pt x="47" y="27"/>
                  </a:lnTo>
                  <a:lnTo>
                    <a:pt x="45" y="26"/>
                  </a:lnTo>
                  <a:lnTo>
                    <a:pt x="37" y="29"/>
                  </a:lnTo>
                  <a:lnTo>
                    <a:pt x="31" y="30"/>
                  </a:lnTo>
                  <a:lnTo>
                    <a:pt x="30" y="34"/>
                  </a:lnTo>
                  <a:lnTo>
                    <a:pt x="17" y="36"/>
                  </a:lnTo>
                  <a:lnTo>
                    <a:pt x="11" y="34"/>
                  </a:lnTo>
                  <a:lnTo>
                    <a:pt x="2" y="29"/>
                  </a:lnTo>
                  <a:lnTo>
                    <a:pt x="0" y="22"/>
                  </a:lnTo>
                  <a:lnTo>
                    <a:pt x="1" y="19"/>
                  </a:lnTo>
                  <a:lnTo>
                    <a:pt x="2" y="15"/>
                  </a:lnTo>
                  <a:lnTo>
                    <a:pt x="10" y="15"/>
                  </a:lnTo>
                  <a:lnTo>
                    <a:pt x="15" y="13"/>
                  </a:lnTo>
                  <a:lnTo>
                    <a:pt x="15" y="11"/>
                  </a:lnTo>
                  <a:lnTo>
                    <a:pt x="18" y="10"/>
                  </a:lnTo>
                  <a:lnTo>
                    <a:pt x="19" y="6"/>
                  </a:lnTo>
                  <a:lnTo>
                    <a:pt x="22" y="5"/>
                  </a:lnTo>
                  <a:lnTo>
                    <a:pt x="25" y="1"/>
                  </a:lnTo>
                  <a:lnTo>
                    <a:pt x="29" y="1"/>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25" name="Freeform 124"/>
            <p:cNvSpPr>
              <a:spLocks/>
            </p:cNvSpPr>
            <p:nvPr/>
          </p:nvSpPr>
          <p:spPr bwMode="auto">
            <a:xfrm>
              <a:off x="7349714" y="2765703"/>
              <a:ext cx="43528" cy="25783"/>
            </a:xfrm>
            <a:custGeom>
              <a:avLst/>
              <a:gdLst>
                <a:gd name="T0" fmla="*/ 1 w 46"/>
                <a:gd name="T1" fmla="*/ 7 h 29"/>
                <a:gd name="T2" fmla="*/ 15 w 46"/>
                <a:gd name="T3" fmla="*/ 9 h 29"/>
                <a:gd name="T4" fmla="*/ 22 w 46"/>
                <a:gd name="T5" fmla="*/ 4 h 29"/>
                <a:gd name="T6" fmla="*/ 37 w 46"/>
                <a:gd name="T7" fmla="*/ 3 h 29"/>
                <a:gd name="T8" fmla="*/ 39 w 46"/>
                <a:gd name="T9" fmla="*/ 0 h 29"/>
                <a:gd name="T10" fmla="*/ 42 w 46"/>
                <a:gd name="T11" fmla="*/ 0 h 29"/>
                <a:gd name="T12" fmla="*/ 46 w 46"/>
                <a:gd name="T13" fmla="*/ 7 h 29"/>
                <a:gd name="T14" fmla="*/ 33 w 46"/>
                <a:gd name="T15" fmla="*/ 12 h 29"/>
                <a:gd name="T16" fmla="*/ 32 w 46"/>
                <a:gd name="T17" fmla="*/ 21 h 29"/>
                <a:gd name="T18" fmla="*/ 27 w 46"/>
                <a:gd name="T19" fmla="*/ 23 h 29"/>
                <a:gd name="T20" fmla="*/ 27 w 46"/>
                <a:gd name="T21" fmla="*/ 29 h 29"/>
                <a:gd name="T22" fmla="*/ 21 w 46"/>
                <a:gd name="T23" fmla="*/ 28 h 29"/>
                <a:gd name="T24" fmla="*/ 15 w 46"/>
                <a:gd name="T25" fmla="*/ 25 h 29"/>
                <a:gd name="T26" fmla="*/ 12 w 46"/>
                <a:gd name="T27" fmla="*/ 28 h 29"/>
                <a:gd name="T28" fmla="*/ 1 w 46"/>
                <a:gd name="T29" fmla="*/ 28 h 29"/>
                <a:gd name="T30" fmla="*/ 4 w 46"/>
                <a:gd name="T31" fmla="*/ 26 h 29"/>
                <a:gd name="T32" fmla="*/ 0 w 46"/>
                <a:gd name="T33" fmla="*/ 17 h 29"/>
                <a:gd name="T34" fmla="*/ 1 w 46"/>
                <a:gd name="T35" fmla="*/ 7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6" h="29">
                  <a:moveTo>
                    <a:pt x="1" y="7"/>
                  </a:moveTo>
                  <a:lnTo>
                    <a:pt x="15" y="9"/>
                  </a:lnTo>
                  <a:lnTo>
                    <a:pt x="22" y="4"/>
                  </a:lnTo>
                  <a:lnTo>
                    <a:pt x="37" y="3"/>
                  </a:lnTo>
                  <a:lnTo>
                    <a:pt x="39" y="0"/>
                  </a:lnTo>
                  <a:lnTo>
                    <a:pt x="42" y="0"/>
                  </a:lnTo>
                  <a:lnTo>
                    <a:pt x="46" y="7"/>
                  </a:lnTo>
                  <a:lnTo>
                    <a:pt x="33" y="12"/>
                  </a:lnTo>
                  <a:lnTo>
                    <a:pt x="32" y="21"/>
                  </a:lnTo>
                  <a:lnTo>
                    <a:pt x="27" y="23"/>
                  </a:lnTo>
                  <a:lnTo>
                    <a:pt x="27" y="29"/>
                  </a:lnTo>
                  <a:lnTo>
                    <a:pt x="21" y="28"/>
                  </a:lnTo>
                  <a:lnTo>
                    <a:pt x="15" y="25"/>
                  </a:lnTo>
                  <a:lnTo>
                    <a:pt x="12" y="28"/>
                  </a:lnTo>
                  <a:lnTo>
                    <a:pt x="1" y="28"/>
                  </a:lnTo>
                  <a:lnTo>
                    <a:pt x="4" y="26"/>
                  </a:lnTo>
                  <a:lnTo>
                    <a:pt x="0" y="17"/>
                  </a:lnTo>
                  <a:lnTo>
                    <a:pt x="1" y="7"/>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26" name="Freeform 125"/>
            <p:cNvSpPr>
              <a:spLocks/>
            </p:cNvSpPr>
            <p:nvPr/>
          </p:nvSpPr>
          <p:spPr bwMode="auto">
            <a:xfrm>
              <a:off x="7291993" y="2383401"/>
              <a:ext cx="157077" cy="230271"/>
            </a:xfrm>
            <a:custGeom>
              <a:avLst/>
              <a:gdLst>
                <a:gd name="T0" fmla="*/ 144 w 166"/>
                <a:gd name="T1" fmla="*/ 61 h 259"/>
                <a:gd name="T2" fmla="*/ 132 w 166"/>
                <a:gd name="T3" fmla="*/ 73 h 259"/>
                <a:gd name="T4" fmla="*/ 137 w 166"/>
                <a:gd name="T5" fmla="*/ 84 h 259"/>
                <a:gd name="T6" fmla="*/ 117 w 166"/>
                <a:gd name="T7" fmla="*/ 100 h 259"/>
                <a:gd name="T8" fmla="*/ 92 w 166"/>
                <a:gd name="T9" fmla="*/ 116 h 259"/>
                <a:gd name="T10" fmla="*/ 85 w 166"/>
                <a:gd name="T11" fmla="*/ 142 h 259"/>
                <a:gd name="T12" fmla="*/ 97 w 166"/>
                <a:gd name="T13" fmla="*/ 156 h 259"/>
                <a:gd name="T14" fmla="*/ 112 w 166"/>
                <a:gd name="T15" fmla="*/ 166 h 259"/>
                <a:gd name="T16" fmla="*/ 102 w 166"/>
                <a:gd name="T17" fmla="*/ 188 h 259"/>
                <a:gd name="T18" fmla="*/ 87 w 166"/>
                <a:gd name="T19" fmla="*/ 193 h 259"/>
                <a:gd name="T20" fmla="*/ 85 w 166"/>
                <a:gd name="T21" fmla="*/ 226 h 259"/>
                <a:gd name="T22" fmla="*/ 78 w 166"/>
                <a:gd name="T23" fmla="*/ 244 h 259"/>
                <a:gd name="T24" fmla="*/ 59 w 166"/>
                <a:gd name="T25" fmla="*/ 242 h 259"/>
                <a:gd name="T26" fmla="*/ 52 w 166"/>
                <a:gd name="T27" fmla="*/ 258 h 259"/>
                <a:gd name="T28" fmla="*/ 35 w 166"/>
                <a:gd name="T29" fmla="*/ 259 h 259"/>
                <a:gd name="T30" fmla="*/ 28 w 166"/>
                <a:gd name="T31" fmla="*/ 240 h 259"/>
                <a:gd name="T32" fmla="*/ 14 w 166"/>
                <a:gd name="T33" fmla="*/ 218 h 259"/>
                <a:gd name="T34" fmla="*/ 0 w 166"/>
                <a:gd name="T35" fmla="*/ 190 h 259"/>
                <a:gd name="T36" fmla="*/ 6 w 166"/>
                <a:gd name="T37" fmla="*/ 179 h 259"/>
                <a:gd name="T38" fmla="*/ 17 w 166"/>
                <a:gd name="T39" fmla="*/ 166 h 259"/>
                <a:gd name="T40" fmla="*/ 20 w 166"/>
                <a:gd name="T41" fmla="*/ 143 h 259"/>
                <a:gd name="T42" fmla="*/ 10 w 166"/>
                <a:gd name="T43" fmla="*/ 134 h 259"/>
                <a:gd name="T44" fmla="*/ 6 w 166"/>
                <a:gd name="T45" fmla="*/ 109 h 259"/>
                <a:gd name="T46" fmla="*/ 14 w 166"/>
                <a:gd name="T47" fmla="*/ 91 h 259"/>
                <a:gd name="T48" fmla="*/ 28 w 166"/>
                <a:gd name="T49" fmla="*/ 91 h 259"/>
                <a:gd name="T50" fmla="*/ 32 w 166"/>
                <a:gd name="T51" fmla="*/ 84 h 259"/>
                <a:gd name="T52" fmla="*/ 26 w 166"/>
                <a:gd name="T53" fmla="*/ 78 h 259"/>
                <a:gd name="T54" fmla="*/ 45 w 166"/>
                <a:gd name="T55" fmla="*/ 52 h 259"/>
                <a:gd name="T56" fmla="*/ 56 w 166"/>
                <a:gd name="T57" fmla="*/ 32 h 259"/>
                <a:gd name="T58" fmla="*/ 63 w 166"/>
                <a:gd name="T59" fmla="*/ 19 h 259"/>
                <a:gd name="T60" fmla="*/ 76 w 166"/>
                <a:gd name="T61" fmla="*/ 19 h 259"/>
                <a:gd name="T62" fmla="*/ 78 w 166"/>
                <a:gd name="T63" fmla="*/ 9 h 259"/>
                <a:gd name="T64" fmla="*/ 103 w 166"/>
                <a:gd name="T65" fmla="*/ 12 h 259"/>
                <a:gd name="T66" fmla="*/ 103 w 166"/>
                <a:gd name="T67" fmla="*/ 1 h 259"/>
                <a:gd name="T68" fmla="*/ 111 w 166"/>
                <a:gd name="T69" fmla="*/ 0 h 259"/>
                <a:gd name="T70" fmla="*/ 131 w 166"/>
                <a:gd name="T71" fmla="*/ 9 h 259"/>
                <a:gd name="T72" fmla="*/ 154 w 166"/>
                <a:gd name="T73" fmla="*/ 21 h 259"/>
                <a:gd name="T74" fmla="*/ 160 w 166"/>
                <a:gd name="T75" fmla="*/ 48 h 259"/>
                <a:gd name="T76" fmla="*/ 166 w 166"/>
                <a:gd name="T77" fmla="*/ 55 h 259"/>
                <a:gd name="T78" fmla="*/ 144 w 166"/>
                <a:gd name="T79" fmla="*/ 61 h 2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66" h="259">
                  <a:moveTo>
                    <a:pt x="144" y="61"/>
                  </a:moveTo>
                  <a:lnTo>
                    <a:pt x="132" y="73"/>
                  </a:lnTo>
                  <a:lnTo>
                    <a:pt x="137" y="84"/>
                  </a:lnTo>
                  <a:lnTo>
                    <a:pt x="117" y="100"/>
                  </a:lnTo>
                  <a:lnTo>
                    <a:pt x="92" y="116"/>
                  </a:lnTo>
                  <a:lnTo>
                    <a:pt x="85" y="142"/>
                  </a:lnTo>
                  <a:lnTo>
                    <a:pt x="97" y="156"/>
                  </a:lnTo>
                  <a:lnTo>
                    <a:pt x="112" y="166"/>
                  </a:lnTo>
                  <a:lnTo>
                    <a:pt x="102" y="188"/>
                  </a:lnTo>
                  <a:lnTo>
                    <a:pt x="87" y="193"/>
                  </a:lnTo>
                  <a:lnTo>
                    <a:pt x="85" y="226"/>
                  </a:lnTo>
                  <a:lnTo>
                    <a:pt x="78" y="244"/>
                  </a:lnTo>
                  <a:lnTo>
                    <a:pt x="59" y="242"/>
                  </a:lnTo>
                  <a:lnTo>
                    <a:pt x="52" y="258"/>
                  </a:lnTo>
                  <a:lnTo>
                    <a:pt x="35" y="259"/>
                  </a:lnTo>
                  <a:lnTo>
                    <a:pt x="28" y="240"/>
                  </a:lnTo>
                  <a:lnTo>
                    <a:pt x="14" y="218"/>
                  </a:lnTo>
                  <a:lnTo>
                    <a:pt x="0" y="190"/>
                  </a:lnTo>
                  <a:lnTo>
                    <a:pt x="6" y="179"/>
                  </a:lnTo>
                  <a:lnTo>
                    <a:pt x="17" y="166"/>
                  </a:lnTo>
                  <a:lnTo>
                    <a:pt x="20" y="143"/>
                  </a:lnTo>
                  <a:lnTo>
                    <a:pt x="10" y="134"/>
                  </a:lnTo>
                  <a:lnTo>
                    <a:pt x="6" y="109"/>
                  </a:lnTo>
                  <a:lnTo>
                    <a:pt x="14" y="91"/>
                  </a:lnTo>
                  <a:lnTo>
                    <a:pt x="28" y="91"/>
                  </a:lnTo>
                  <a:lnTo>
                    <a:pt x="32" y="84"/>
                  </a:lnTo>
                  <a:lnTo>
                    <a:pt x="26" y="78"/>
                  </a:lnTo>
                  <a:lnTo>
                    <a:pt x="45" y="52"/>
                  </a:lnTo>
                  <a:lnTo>
                    <a:pt x="56" y="32"/>
                  </a:lnTo>
                  <a:lnTo>
                    <a:pt x="63" y="19"/>
                  </a:lnTo>
                  <a:lnTo>
                    <a:pt x="76" y="19"/>
                  </a:lnTo>
                  <a:lnTo>
                    <a:pt x="78" y="9"/>
                  </a:lnTo>
                  <a:lnTo>
                    <a:pt x="103" y="12"/>
                  </a:lnTo>
                  <a:lnTo>
                    <a:pt x="103" y="1"/>
                  </a:lnTo>
                  <a:lnTo>
                    <a:pt x="111" y="0"/>
                  </a:lnTo>
                  <a:lnTo>
                    <a:pt x="131" y="9"/>
                  </a:lnTo>
                  <a:lnTo>
                    <a:pt x="154" y="21"/>
                  </a:lnTo>
                  <a:lnTo>
                    <a:pt x="160" y="48"/>
                  </a:lnTo>
                  <a:lnTo>
                    <a:pt x="166" y="55"/>
                  </a:lnTo>
                  <a:lnTo>
                    <a:pt x="144" y="61"/>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27" name="Freeform 126"/>
            <p:cNvSpPr>
              <a:spLocks/>
            </p:cNvSpPr>
            <p:nvPr/>
          </p:nvSpPr>
          <p:spPr bwMode="auto">
            <a:xfrm>
              <a:off x="7653460" y="4101982"/>
              <a:ext cx="22710" cy="30228"/>
            </a:xfrm>
            <a:custGeom>
              <a:avLst/>
              <a:gdLst>
                <a:gd name="T0" fmla="*/ 24 w 24"/>
                <a:gd name="T1" fmla="*/ 23 h 34"/>
                <a:gd name="T2" fmla="*/ 20 w 24"/>
                <a:gd name="T3" fmla="*/ 32 h 34"/>
                <a:gd name="T4" fmla="*/ 10 w 24"/>
                <a:gd name="T5" fmla="*/ 34 h 34"/>
                <a:gd name="T6" fmla="*/ 0 w 24"/>
                <a:gd name="T7" fmla="*/ 23 h 34"/>
                <a:gd name="T8" fmla="*/ 0 w 24"/>
                <a:gd name="T9" fmla="*/ 16 h 34"/>
                <a:gd name="T10" fmla="*/ 6 w 24"/>
                <a:gd name="T11" fmla="*/ 8 h 34"/>
                <a:gd name="T12" fmla="*/ 8 w 24"/>
                <a:gd name="T13" fmla="*/ 2 h 34"/>
                <a:gd name="T14" fmla="*/ 13 w 24"/>
                <a:gd name="T15" fmla="*/ 0 h 34"/>
                <a:gd name="T16" fmla="*/ 22 w 24"/>
                <a:gd name="T17" fmla="*/ 4 h 34"/>
                <a:gd name="T18" fmla="*/ 24 w 24"/>
                <a:gd name="T19" fmla="*/ 14 h 34"/>
                <a:gd name="T20" fmla="*/ 24 w 24"/>
                <a:gd name="T21" fmla="*/ 23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4" h="34">
                  <a:moveTo>
                    <a:pt x="24" y="23"/>
                  </a:moveTo>
                  <a:lnTo>
                    <a:pt x="20" y="32"/>
                  </a:lnTo>
                  <a:lnTo>
                    <a:pt x="10" y="34"/>
                  </a:lnTo>
                  <a:lnTo>
                    <a:pt x="0" y="23"/>
                  </a:lnTo>
                  <a:lnTo>
                    <a:pt x="0" y="16"/>
                  </a:lnTo>
                  <a:lnTo>
                    <a:pt x="6" y="8"/>
                  </a:lnTo>
                  <a:lnTo>
                    <a:pt x="8" y="2"/>
                  </a:lnTo>
                  <a:lnTo>
                    <a:pt x="13" y="0"/>
                  </a:lnTo>
                  <a:lnTo>
                    <a:pt x="22" y="4"/>
                  </a:lnTo>
                  <a:lnTo>
                    <a:pt x="24" y="14"/>
                  </a:lnTo>
                  <a:lnTo>
                    <a:pt x="24" y="23"/>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28" name="Freeform 127"/>
            <p:cNvSpPr>
              <a:spLocks/>
            </p:cNvSpPr>
            <p:nvPr/>
          </p:nvSpPr>
          <p:spPr bwMode="auto">
            <a:xfrm>
              <a:off x="7723482" y="2941740"/>
              <a:ext cx="100302" cy="89797"/>
            </a:xfrm>
            <a:custGeom>
              <a:avLst/>
              <a:gdLst>
                <a:gd name="T0" fmla="*/ 56 w 106"/>
                <a:gd name="T1" fmla="*/ 79 h 101"/>
                <a:gd name="T2" fmla="*/ 24 w 106"/>
                <a:gd name="T3" fmla="*/ 101 h 101"/>
                <a:gd name="T4" fmla="*/ 4 w 106"/>
                <a:gd name="T5" fmla="*/ 93 h 101"/>
                <a:gd name="T6" fmla="*/ 3 w 106"/>
                <a:gd name="T7" fmla="*/ 93 h 101"/>
                <a:gd name="T8" fmla="*/ 5 w 106"/>
                <a:gd name="T9" fmla="*/ 90 h 101"/>
                <a:gd name="T10" fmla="*/ 4 w 106"/>
                <a:gd name="T11" fmla="*/ 81 h 101"/>
                <a:gd name="T12" fmla="*/ 7 w 106"/>
                <a:gd name="T13" fmla="*/ 70 h 101"/>
                <a:gd name="T14" fmla="*/ 16 w 106"/>
                <a:gd name="T15" fmla="*/ 62 h 101"/>
                <a:gd name="T16" fmla="*/ 12 w 106"/>
                <a:gd name="T17" fmla="*/ 54 h 101"/>
                <a:gd name="T18" fmla="*/ 4 w 106"/>
                <a:gd name="T19" fmla="*/ 53 h 101"/>
                <a:gd name="T20" fmla="*/ 0 w 106"/>
                <a:gd name="T21" fmla="*/ 37 h 101"/>
                <a:gd name="T22" fmla="*/ 4 w 106"/>
                <a:gd name="T23" fmla="*/ 29 h 101"/>
                <a:gd name="T24" fmla="*/ 8 w 106"/>
                <a:gd name="T25" fmla="*/ 24 h 101"/>
                <a:gd name="T26" fmla="*/ 12 w 106"/>
                <a:gd name="T27" fmla="*/ 20 h 101"/>
                <a:gd name="T28" fmla="*/ 11 w 106"/>
                <a:gd name="T29" fmla="*/ 8 h 101"/>
                <a:gd name="T30" fmla="*/ 17 w 106"/>
                <a:gd name="T31" fmla="*/ 12 h 101"/>
                <a:gd name="T32" fmla="*/ 36 w 106"/>
                <a:gd name="T33" fmla="*/ 6 h 101"/>
                <a:gd name="T34" fmla="*/ 45 w 106"/>
                <a:gd name="T35" fmla="*/ 10 h 101"/>
                <a:gd name="T36" fmla="*/ 59 w 106"/>
                <a:gd name="T37" fmla="*/ 10 h 101"/>
                <a:gd name="T38" fmla="*/ 78 w 106"/>
                <a:gd name="T39" fmla="*/ 3 h 101"/>
                <a:gd name="T40" fmla="*/ 87 w 106"/>
                <a:gd name="T41" fmla="*/ 3 h 101"/>
                <a:gd name="T42" fmla="*/ 106 w 106"/>
                <a:gd name="T43" fmla="*/ 0 h 101"/>
                <a:gd name="T44" fmla="*/ 99 w 106"/>
                <a:gd name="T45" fmla="*/ 13 h 101"/>
                <a:gd name="T46" fmla="*/ 91 w 106"/>
                <a:gd name="T47" fmla="*/ 18 h 101"/>
                <a:gd name="T48" fmla="*/ 94 w 106"/>
                <a:gd name="T49" fmla="*/ 33 h 101"/>
                <a:gd name="T50" fmla="*/ 91 w 106"/>
                <a:gd name="T51" fmla="*/ 58 h 101"/>
                <a:gd name="T52" fmla="*/ 56 w 106"/>
                <a:gd name="T53" fmla="*/ 79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06" h="101">
                  <a:moveTo>
                    <a:pt x="56" y="79"/>
                  </a:moveTo>
                  <a:lnTo>
                    <a:pt x="24" y="101"/>
                  </a:lnTo>
                  <a:lnTo>
                    <a:pt x="4" y="93"/>
                  </a:lnTo>
                  <a:lnTo>
                    <a:pt x="3" y="93"/>
                  </a:lnTo>
                  <a:lnTo>
                    <a:pt x="5" y="90"/>
                  </a:lnTo>
                  <a:lnTo>
                    <a:pt x="4" y="81"/>
                  </a:lnTo>
                  <a:lnTo>
                    <a:pt x="7" y="70"/>
                  </a:lnTo>
                  <a:lnTo>
                    <a:pt x="16" y="62"/>
                  </a:lnTo>
                  <a:lnTo>
                    <a:pt x="12" y="54"/>
                  </a:lnTo>
                  <a:lnTo>
                    <a:pt x="4" y="53"/>
                  </a:lnTo>
                  <a:lnTo>
                    <a:pt x="0" y="37"/>
                  </a:lnTo>
                  <a:lnTo>
                    <a:pt x="4" y="29"/>
                  </a:lnTo>
                  <a:lnTo>
                    <a:pt x="8" y="24"/>
                  </a:lnTo>
                  <a:lnTo>
                    <a:pt x="12" y="20"/>
                  </a:lnTo>
                  <a:lnTo>
                    <a:pt x="11" y="8"/>
                  </a:lnTo>
                  <a:lnTo>
                    <a:pt x="17" y="12"/>
                  </a:lnTo>
                  <a:lnTo>
                    <a:pt x="36" y="6"/>
                  </a:lnTo>
                  <a:lnTo>
                    <a:pt x="45" y="10"/>
                  </a:lnTo>
                  <a:lnTo>
                    <a:pt x="59" y="10"/>
                  </a:lnTo>
                  <a:lnTo>
                    <a:pt x="78" y="3"/>
                  </a:lnTo>
                  <a:lnTo>
                    <a:pt x="87" y="3"/>
                  </a:lnTo>
                  <a:lnTo>
                    <a:pt x="106" y="0"/>
                  </a:lnTo>
                  <a:lnTo>
                    <a:pt x="99" y="13"/>
                  </a:lnTo>
                  <a:lnTo>
                    <a:pt x="91" y="18"/>
                  </a:lnTo>
                  <a:lnTo>
                    <a:pt x="94" y="33"/>
                  </a:lnTo>
                  <a:lnTo>
                    <a:pt x="91" y="58"/>
                  </a:lnTo>
                  <a:lnTo>
                    <a:pt x="56" y="7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29" name="Freeform 128"/>
            <p:cNvSpPr>
              <a:spLocks/>
            </p:cNvSpPr>
            <p:nvPr/>
          </p:nvSpPr>
          <p:spPr bwMode="auto">
            <a:xfrm>
              <a:off x="7370531" y="3196015"/>
              <a:ext cx="177895" cy="295173"/>
            </a:xfrm>
            <a:custGeom>
              <a:avLst/>
              <a:gdLst>
                <a:gd name="T0" fmla="*/ 18 w 188"/>
                <a:gd name="T1" fmla="*/ 219 h 332"/>
                <a:gd name="T2" fmla="*/ 19 w 188"/>
                <a:gd name="T3" fmla="*/ 209 h 332"/>
                <a:gd name="T4" fmla="*/ 8 w 188"/>
                <a:gd name="T5" fmla="*/ 209 h 332"/>
                <a:gd name="T6" fmla="*/ 8 w 188"/>
                <a:gd name="T7" fmla="*/ 196 h 332"/>
                <a:gd name="T8" fmla="*/ 0 w 188"/>
                <a:gd name="T9" fmla="*/ 188 h 332"/>
                <a:gd name="T10" fmla="*/ 7 w 188"/>
                <a:gd name="T11" fmla="*/ 161 h 332"/>
                <a:gd name="T12" fmla="*/ 30 w 188"/>
                <a:gd name="T13" fmla="*/ 141 h 332"/>
                <a:gd name="T14" fmla="*/ 30 w 188"/>
                <a:gd name="T15" fmla="*/ 114 h 332"/>
                <a:gd name="T16" fmla="*/ 37 w 188"/>
                <a:gd name="T17" fmla="*/ 72 h 332"/>
                <a:gd name="T18" fmla="*/ 40 w 188"/>
                <a:gd name="T19" fmla="*/ 63 h 332"/>
                <a:gd name="T20" fmla="*/ 33 w 188"/>
                <a:gd name="T21" fmla="*/ 56 h 332"/>
                <a:gd name="T22" fmla="*/ 32 w 188"/>
                <a:gd name="T23" fmla="*/ 49 h 332"/>
                <a:gd name="T24" fmla="*/ 25 w 188"/>
                <a:gd name="T25" fmla="*/ 44 h 332"/>
                <a:gd name="T26" fmla="*/ 20 w 188"/>
                <a:gd name="T27" fmla="*/ 11 h 332"/>
                <a:gd name="T28" fmla="*/ 38 w 188"/>
                <a:gd name="T29" fmla="*/ 0 h 332"/>
                <a:gd name="T30" fmla="*/ 111 w 188"/>
                <a:gd name="T31" fmla="*/ 40 h 332"/>
                <a:gd name="T32" fmla="*/ 184 w 188"/>
                <a:gd name="T33" fmla="*/ 80 h 332"/>
                <a:gd name="T34" fmla="*/ 188 w 188"/>
                <a:gd name="T35" fmla="*/ 162 h 332"/>
                <a:gd name="T36" fmla="*/ 172 w 188"/>
                <a:gd name="T37" fmla="*/ 161 h 332"/>
                <a:gd name="T38" fmla="*/ 164 w 188"/>
                <a:gd name="T39" fmla="*/ 176 h 332"/>
                <a:gd name="T40" fmla="*/ 160 w 188"/>
                <a:gd name="T41" fmla="*/ 189 h 332"/>
                <a:gd name="T42" fmla="*/ 163 w 188"/>
                <a:gd name="T43" fmla="*/ 194 h 332"/>
                <a:gd name="T44" fmla="*/ 158 w 188"/>
                <a:gd name="T45" fmla="*/ 200 h 332"/>
                <a:gd name="T46" fmla="*/ 160 w 188"/>
                <a:gd name="T47" fmla="*/ 209 h 332"/>
                <a:gd name="T48" fmla="*/ 155 w 188"/>
                <a:gd name="T49" fmla="*/ 217 h 332"/>
                <a:gd name="T50" fmla="*/ 154 w 188"/>
                <a:gd name="T51" fmla="*/ 225 h 332"/>
                <a:gd name="T52" fmla="*/ 160 w 188"/>
                <a:gd name="T53" fmla="*/ 224 h 332"/>
                <a:gd name="T54" fmla="*/ 164 w 188"/>
                <a:gd name="T55" fmla="*/ 232 h 332"/>
                <a:gd name="T56" fmla="*/ 164 w 188"/>
                <a:gd name="T57" fmla="*/ 244 h 332"/>
                <a:gd name="T58" fmla="*/ 171 w 188"/>
                <a:gd name="T59" fmla="*/ 250 h 332"/>
                <a:gd name="T60" fmla="*/ 171 w 188"/>
                <a:gd name="T61" fmla="*/ 255 h 332"/>
                <a:gd name="T62" fmla="*/ 160 w 188"/>
                <a:gd name="T63" fmla="*/ 258 h 332"/>
                <a:gd name="T64" fmla="*/ 151 w 188"/>
                <a:gd name="T65" fmla="*/ 267 h 332"/>
                <a:gd name="T66" fmla="*/ 138 w 188"/>
                <a:gd name="T67" fmla="*/ 290 h 332"/>
                <a:gd name="T68" fmla="*/ 121 w 188"/>
                <a:gd name="T69" fmla="*/ 299 h 332"/>
                <a:gd name="T70" fmla="*/ 103 w 188"/>
                <a:gd name="T71" fmla="*/ 298 h 332"/>
                <a:gd name="T72" fmla="*/ 98 w 188"/>
                <a:gd name="T73" fmla="*/ 300 h 332"/>
                <a:gd name="T74" fmla="*/ 100 w 188"/>
                <a:gd name="T75" fmla="*/ 307 h 332"/>
                <a:gd name="T76" fmla="*/ 90 w 188"/>
                <a:gd name="T77" fmla="*/ 314 h 332"/>
                <a:gd name="T78" fmla="*/ 83 w 188"/>
                <a:gd name="T79" fmla="*/ 323 h 332"/>
                <a:gd name="T80" fmla="*/ 59 w 188"/>
                <a:gd name="T81" fmla="*/ 330 h 332"/>
                <a:gd name="T82" fmla="*/ 55 w 188"/>
                <a:gd name="T83" fmla="*/ 326 h 332"/>
                <a:gd name="T84" fmla="*/ 52 w 188"/>
                <a:gd name="T85" fmla="*/ 325 h 332"/>
                <a:gd name="T86" fmla="*/ 48 w 188"/>
                <a:gd name="T87" fmla="*/ 331 h 332"/>
                <a:gd name="T88" fmla="*/ 33 w 188"/>
                <a:gd name="T89" fmla="*/ 332 h 332"/>
                <a:gd name="T90" fmla="*/ 36 w 188"/>
                <a:gd name="T91" fmla="*/ 326 h 332"/>
                <a:gd name="T92" fmla="*/ 30 w 188"/>
                <a:gd name="T93" fmla="*/ 312 h 332"/>
                <a:gd name="T94" fmla="*/ 28 w 188"/>
                <a:gd name="T95" fmla="*/ 304 h 332"/>
                <a:gd name="T96" fmla="*/ 20 w 188"/>
                <a:gd name="T97" fmla="*/ 300 h 332"/>
                <a:gd name="T98" fmla="*/ 9 w 188"/>
                <a:gd name="T99" fmla="*/ 288 h 332"/>
                <a:gd name="T100" fmla="*/ 13 w 188"/>
                <a:gd name="T101" fmla="*/ 278 h 332"/>
                <a:gd name="T102" fmla="*/ 21 w 188"/>
                <a:gd name="T103" fmla="*/ 280 h 332"/>
                <a:gd name="T104" fmla="*/ 26 w 188"/>
                <a:gd name="T105" fmla="*/ 279 h 332"/>
                <a:gd name="T106" fmla="*/ 36 w 188"/>
                <a:gd name="T107" fmla="*/ 279 h 332"/>
                <a:gd name="T108" fmla="*/ 26 w 188"/>
                <a:gd name="T109" fmla="*/ 260 h 332"/>
                <a:gd name="T110" fmla="*/ 27 w 188"/>
                <a:gd name="T111" fmla="*/ 246 h 332"/>
                <a:gd name="T112" fmla="*/ 25 w 188"/>
                <a:gd name="T113" fmla="*/ 233 h 332"/>
                <a:gd name="T114" fmla="*/ 18 w 188"/>
                <a:gd name="T115" fmla="*/ 219 h 3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88" h="332">
                  <a:moveTo>
                    <a:pt x="18" y="219"/>
                  </a:moveTo>
                  <a:lnTo>
                    <a:pt x="19" y="209"/>
                  </a:lnTo>
                  <a:lnTo>
                    <a:pt x="8" y="209"/>
                  </a:lnTo>
                  <a:lnTo>
                    <a:pt x="8" y="196"/>
                  </a:lnTo>
                  <a:lnTo>
                    <a:pt x="0" y="188"/>
                  </a:lnTo>
                  <a:lnTo>
                    <a:pt x="7" y="161"/>
                  </a:lnTo>
                  <a:lnTo>
                    <a:pt x="30" y="141"/>
                  </a:lnTo>
                  <a:lnTo>
                    <a:pt x="30" y="114"/>
                  </a:lnTo>
                  <a:lnTo>
                    <a:pt x="37" y="72"/>
                  </a:lnTo>
                  <a:lnTo>
                    <a:pt x="40" y="63"/>
                  </a:lnTo>
                  <a:lnTo>
                    <a:pt x="33" y="56"/>
                  </a:lnTo>
                  <a:lnTo>
                    <a:pt x="32" y="49"/>
                  </a:lnTo>
                  <a:lnTo>
                    <a:pt x="25" y="44"/>
                  </a:lnTo>
                  <a:lnTo>
                    <a:pt x="20" y="11"/>
                  </a:lnTo>
                  <a:lnTo>
                    <a:pt x="38" y="0"/>
                  </a:lnTo>
                  <a:lnTo>
                    <a:pt x="111" y="40"/>
                  </a:lnTo>
                  <a:lnTo>
                    <a:pt x="184" y="80"/>
                  </a:lnTo>
                  <a:lnTo>
                    <a:pt x="188" y="162"/>
                  </a:lnTo>
                  <a:lnTo>
                    <a:pt x="172" y="161"/>
                  </a:lnTo>
                  <a:lnTo>
                    <a:pt x="164" y="176"/>
                  </a:lnTo>
                  <a:lnTo>
                    <a:pt x="160" y="189"/>
                  </a:lnTo>
                  <a:lnTo>
                    <a:pt x="163" y="194"/>
                  </a:lnTo>
                  <a:lnTo>
                    <a:pt x="158" y="200"/>
                  </a:lnTo>
                  <a:lnTo>
                    <a:pt x="160" y="209"/>
                  </a:lnTo>
                  <a:lnTo>
                    <a:pt x="155" y="217"/>
                  </a:lnTo>
                  <a:lnTo>
                    <a:pt x="154" y="225"/>
                  </a:lnTo>
                  <a:lnTo>
                    <a:pt x="160" y="224"/>
                  </a:lnTo>
                  <a:lnTo>
                    <a:pt x="164" y="232"/>
                  </a:lnTo>
                  <a:lnTo>
                    <a:pt x="164" y="244"/>
                  </a:lnTo>
                  <a:lnTo>
                    <a:pt x="171" y="250"/>
                  </a:lnTo>
                  <a:lnTo>
                    <a:pt x="171" y="255"/>
                  </a:lnTo>
                  <a:lnTo>
                    <a:pt x="160" y="258"/>
                  </a:lnTo>
                  <a:lnTo>
                    <a:pt x="151" y="267"/>
                  </a:lnTo>
                  <a:lnTo>
                    <a:pt x="138" y="290"/>
                  </a:lnTo>
                  <a:lnTo>
                    <a:pt x="121" y="299"/>
                  </a:lnTo>
                  <a:lnTo>
                    <a:pt x="103" y="298"/>
                  </a:lnTo>
                  <a:lnTo>
                    <a:pt x="98" y="300"/>
                  </a:lnTo>
                  <a:lnTo>
                    <a:pt x="100" y="307"/>
                  </a:lnTo>
                  <a:lnTo>
                    <a:pt x="90" y="314"/>
                  </a:lnTo>
                  <a:lnTo>
                    <a:pt x="83" y="323"/>
                  </a:lnTo>
                  <a:lnTo>
                    <a:pt x="59" y="330"/>
                  </a:lnTo>
                  <a:lnTo>
                    <a:pt x="55" y="326"/>
                  </a:lnTo>
                  <a:lnTo>
                    <a:pt x="52" y="325"/>
                  </a:lnTo>
                  <a:lnTo>
                    <a:pt x="48" y="331"/>
                  </a:lnTo>
                  <a:lnTo>
                    <a:pt x="33" y="332"/>
                  </a:lnTo>
                  <a:lnTo>
                    <a:pt x="36" y="326"/>
                  </a:lnTo>
                  <a:lnTo>
                    <a:pt x="30" y="312"/>
                  </a:lnTo>
                  <a:lnTo>
                    <a:pt x="28" y="304"/>
                  </a:lnTo>
                  <a:lnTo>
                    <a:pt x="20" y="300"/>
                  </a:lnTo>
                  <a:lnTo>
                    <a:pt x="9" y="288"/>
                  </a:lnTo>
                  <a:lnTo>
                    <a:pt x="13" y="278"/>
                  </a:lnTo>
                  <a:lnTo>
                    <a:pt x="21" y="280"/>
                  </a:lnTo>
                  <a:lnTo>
                    <a:pt x="26" y="279"/>
                  </a:lnTo>
                  <a:lnTo>
                    <a:pt x="36" y="279"/>
                  </a:lnTo>
                  <a:lnTo>
                    <a:pt x="26" y="260"/>
                  </a:lnTo>
                  <a:lnTo>
                    <a:pt x="27" y="246"/>
                  </a:lnTo>
                  <a:lnTo>
                    <a:pt x="25" y="233"/>
                  </a:lnTo>
                  <a:lnTo>
                    <a:pt x="18" y="21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30" name="Freeform 129"/>
            <p:cNvSpPr>
              <a:spLocks/>
            </p:cNvSpPr>
            <p:nvPr/>
          </p:nvSpPr>
          <p:spPr bwMode="auto">
            <a:xfrm>
              <a:off x="7135862" y="3424507"/>
              <a:ext cx="33119" cy="94242"/>
            </a:xfrm>
            <a:custGeom>
              <a:avLst/>
              <a:gdLst>
                <a:gd name="T0" fmla="*/ 35 w 35"/>
                <a:gd name="T1" fmla="*/ 102 h 106"/>
                <a:gd name="T2" fmla="*/ 21 w 35"/>
                <a:gd name="T3" fmla="*/ 106 h 106"/>
                <a:gd name="T4" fmla="*/ 17 w 35"/>
                <a:gd name="T5" fmla="*/ 99 h 106"/>
                <a:gd name="T6" fmla="*/ 12 w 35"/>
                <a:gd name="T7" fmla="*/ 86 h 106"/>
                <a:gd name="T8" fmla="*/ 10 w 35"/>
                <a:gd name="T9" fmla="*/ 75 h 106"/>
                <a:gd name="T10" fmla="*/ 14 w 35"/>
                <a:gd name="T11" fmla="*/ 57 h 106"/>
                <a:gd name="T12" fmla="*/ 10 w 35"/>
                <a:gd name="T13" fmla="*/ 49 h 106"/>
                <a:gd name="T14" fmla="*/ 8 w 35"/>
                <a:gd name="T15" fmla="*/ 33 h 106"/>
                <a:gd name="T16" fmla="*/ 8 w 35"/>
                <a:gd name="T17" fmla="*/ 18 h 106"/>
                <a:gd name="T18" fmla="*/ 0 w 35"/>
                <a:gd name="T19" fmla="*/ 7 h 106"/>
                <a:gd name="T20" fmla="*/ 2 w 35"/>
                <a:gd name="T21" fmla="*/ 0 h 106"/>
                <a:gd name="T22" fmla="*/ 18 w 35"/>
                <a:gd name="T23" fmla="*/ 1 h 106"/>
                <a:gd name="T24" fmla="*/ 15 w 35"/>
                <a:gd name="T25" fmla="*/ 12 h 106"/>
                <a:gd name="T26" fmla="*/ 21 w 35"/>
                <a:gd name="T27" fmla="*/ 18 h 106"/>
                <a:gd name="T28" fmla="*/ 27 w 35"/>
                <a:gd name="T29" fmla="*/ 25 h 106"/>
                <a:gd name="T30" fmla="*/ 28 w 35"/>
                <a:gd name="T31" fmla="*/ 36 h 106"/>
                <a:gd name="T32" fmla="*/ 32 w 35"/>
                <a:gd name="T33" fmla="*/ 40 h 106"/>
                <a:gd name="T34" fmla="*/ 31 w 35"/>
                <a:gd name="T35" fmla="*/ 88 h 106"/>
                <a:gd name="T36" fmla="*/ 35 w 35"/>
                <a:gd name="T37" fmla="*/ 102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5" h="106">
                  <a:moveTo>
                    <a:pt x="35" y="102"/>
                  </a:moveTo>
                  <a:lnTo>
                    <a:pt x="21" y="106"/>
                  </a:lnTo>
                  <a:lnTo>
                    <a:pt x="17" y="99"/>
                  </a:lnTo>
                  <a:lnTo>
                    <a:pt x="12" y="86"/>
                  </a:lnTo>
                  <a:lnTo>
                    <a:pt x="10" y="75"/>
                  </a:lnTo>
                  <a:lnTo>
                    <a:pt x="14" y="57"/>
                  </a:lnTo>
                  <a:lnTo>
                    <a:pt x="10" y="49"/>
                  </a:lnTo>
                  <a:lnTo>
                    <a:pt x="8" y="33"/>
                  </a:lnTo>
                  <a:lnTo>
                    <a:pt x="8" y="18"/>
                  </a:lnTo>
                  <a:lnTo>
                    <a:pt x="0" y="7"/>
                  </a:lnTo>
                  <a:lnTo>
                    <a:pt x="2" y="0"/>
                  </a:lnTo>
                  <a:lnTo>
                    <a:pt x="18" y="1"/>
                  </a:lnTo>
                  <a:lnTo>
                    <a:pt x="15" y="12"/>
                  </a:lnTo>
                  <a:lnTo>
                    <a:pt x="21" y="18"/>
                  </a:lnTo>
                  <a:lnTo>
                    <a:pt x="27" y="25"/>
                  </a:lnTo>
                  <a:lnTo>
                    <a:pt x="28" y="36"/>
                  </a:lnTo>
                  <a:lnTo>
                    <a:pt x="32" y="40"/>
                  </a:lnTo>
                  <a:lnTo>
                    <a:pt x="31" y="88"/>
                  </a:lnTo>
                  <a:lnTo>
                    <a:pt x="35" y="102"/>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31" name="Freeform 130"/>
            <p:cNvSpPr>
              <a:spLocks/>
            </p:cNvSpPr>
            <p:nvPr/>
          </p:nvSpPr>
          <p:spPr bwMode="auto">
            <a:xfrm>
              <a:off x="7260767" y="2939072"/>
              <a:ext cx="66237" cy="129805"/>
            </a:xfrm>
            <a:custGeom>
              <a:avLst/>
              <a:gdLst>
                <a:gd name="T0" fmla="*/ 36 w 70"/>
                <a:gd name="T1" fmla="*/ 146 h 146"/>
                <a:gd name="T2" fmla="*/ 28 w 70"/>
                <a:gd name="T3" fmla="*/ 109 h 146"/>
                <a:gd name="T4" fmla="*/ 17 w 70"/>
                <a:gd name="T5" fmla="*/ 100 h 146"/>
                <a:gd name="T6" fmla="*/ 17 w 70"/>
                <a:gd name="T7" fmla="*/ 95 h 146"/>
                <a:gd name="T8" fmla="*/ 2 w 70"/>
                <a:gd name="T9" fmla="*/ 83 h 146"/>
                <a:gd name="T10" fmla="*/ 0 w 70"/>
                <a:gd name="T11" fmla="*/ 67 h 146"/>
                <a:gd name="T12" fmla="*/ 10 w 70"/>
                <a:gd name="T13" fmla="*/ 56 h 146"/>
                <a:gd name="T14" fmla="*/ 14 w 70"/>
                <a:gd name="T15" fmla="*/ 39 h 146"/>
                <a:gd name="T16" fmla="*/ 11 w 70"/>
                <a:gd name="T17" fmla="*/ 19 h 146"/>
                <a:gd name="T18" fmla="*/ 14 w 70"/>
                <a:gd name="T19" fmla="*/ 8 h 146"/>
                <a:gd name="T20" fmla="*/ 32 w 70"/>
                <a:gd name="T21" fmla="*/ 0 h 146"/>
                <a:gd name="T22" fmla="*/ 44 w 70"/>
                <a:gd name="T23" fmla="*/ 3 h 146"/>
                <a:gd name="T24" fmla="*/ 44 w 70"/>
                <a:gd name="T25" fmla="*/ 13 h 146"/>
                <a:gd name="T26" fmla="*/ 59 w 70"/>
                <a:gd name="T27" fmla="*/ 6 h 146"/>
                <a:gd name="T28" fmla="*/ 60 w 70"/>
                <a:gd name="T29" fmla="*/ 9 h 146"/>
                <a:gd name="T30" fmla="*/ 52 w 70"/>
                <a:gd name="T31" fmla="*/ 19 h 146"/>
                <a:gd name="T32" fmla="*/ 52 w 70"/>
                <a:gd name="T33" fmla="*/ 29 h 146"/>
                <a:gd name="T34" fmla="*/ 58 w 70"/>
                <a:gd name="T35" fmla="*/ 34 h 146"/>
                <a:gd name="T36" fmla="*/ 56 w 70"/>
                <a:gd name="T37" fmla="*/ 52 h 146"/>
                <a:gd name="T38" fmla="*/ 45 w 70"/>
                <a:gd name="T39" fmla="*/ 63 h 146"/>
                <a:gd name="T40" fmla="*/ 49 w 70"/>
                <a:gd name="T41" fmla="*/ 74 h 146"/>
                <a:gd name="T42" fmla="*/ 58 w 70"/>
                <a:gd name="T43" fmla="*/ 74 h 146"/>
                <a:gd name="T44" fmla="*/ 63 w 70"/>
                <a:gd name="T45" fmla="*/ 84 h 146"/>
                <a:gd name="T46" fmla="*/ 70 w 70"/>
                <a:gd name="T47" fmla="*/ 87 h 146"/>
                <a:gd name="T48" fmla="*/ 69 w 70"/>
                <a:gd name="T49" fmla="*/ 103 h 146"/>
                <a:gd name="T50" fmla="*/ 61 w 70"/>
                <a:gd name="T51" fmla="*/ 109 h 146"/>
                <a:gd name="T52" fmla="*/ 56 w 70"/>
                <a:gd name="T53" fmla="*/ 116 h 146"/>
                <a:gd name="T54" fmla="*/ 44 w 70"/>
                <a:gd name="T55" fmla="*/ 124 h 146"/>
                <a:gd name="T56" fmla="*/ 46 w 70"/>
                <a:gd name="T57" fmla="*/ 132 h 146"/>
                <a:gd name="T58" fmla="*/ 45 w 70"/>
                <a:gd name="T59" fmla="*/ 141 h 146"/>
                <a:gd name="T60" fmla="*/ 36 w 70"/>
                <a:gd name="T61" fmla="*/ 146 h 1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0" h="146">
                  <a:moveTo>
                    <a:pt x="36" y="146"/>
                  </a:moveTo>
                  <a:lnTo>
                    <a:pt x="28" y="109"/>
                  </a:lnTo>
                  <a:lnTo>
                    <a:pt x="17" y="100"/>
                  </a:lnTo>
                  <a:lnTo>
                    <a:pt x="17" y="95"/>
                  </a:lnTo>
                  <a:lnTo>
                    <a:pt x="2" y="83"/>
                  </a:lnTo>
                  <a:lnTo>
                    <a:pt x="0" y="67"/>
                  </a:lnTo>
                  <a:lnTo>
                    <a:pt x="10" y="56"/>
                  </a:lnTo>
                  <a:lnTo>
                    <a:pt x="14" y="39"/>
                  </a:lnTo>
                  <a:lnTo>
                    <a:pt x="11" y="19"/>
                  </a:lnTo>
                  <a:lnTo>
                    <a:pt x="14" y="8"/>
                  </a:lnTo>
                  <a:lnTo>
                    <a:pt x="32" y="0"/>
                  </a:lnTo>
                  <a:lnTo>
                    <a:pt x="44" y="3"/>
                  </a:lnTo>
                  <a:lnTo>
                    <a:pt x="44" y="13"/>
                  </a:lnTo>
                  <a:lnTo>
                    <a:pt x="59" y="6"/>
                  </a:lnTo>
                  <a:lnTo>
                    <a:pt x="60" y="9"/>
                  </a:lnTo>
                  <a:lnTo>
                    <a:pt x="52" y="19"/>
                  </a:lnTo>
                  <a:lnTo>
                    <a:pt x="52" y="29"/>
                  </a:lnTo>
                  <a:lnTo>
                    <a:pt x="58" y="34"/>
                  </a:lnTo>
                  <a:lnTo>
                    <a:pt x="56" y="52"/>
                  </a:lnTo>
                  <a:lnTo>
                    <a:pt x="45" y="63"/>
                  </a:lnTo>
                  <a:lnTo>
                    <a:pt x="49" y="74"/>
                  </a:lnTo>
                  <a:lnTo>
                    <a:pt x="58" y="74"/>
                  </a:lnTo>
                  <a:lnTo>
                    <a:pt x="63" y="84"/>
                  </a:lnTo>
                  <a:lnTo>
                    <a:pt x="70" y="87"/>
                  </a:lnTo>
                  <a:lnTo>
                    <a:pt x="69" y="103"/>
                  </a:lnTo>
                  <a:lnTo>
                    <a:pt x="61" y="109"/>
                  </a:lnTo>
                  <a:lnTo>
                    <a:pt x="56" y="116"/>
                  </a:lnTo>
                  <a:lnTo>
                    <a:pt x="44" y="124"/>
                  </a:lnTo>
                  <a:lnTo>
                    <a:pt x="46" y="132"/>
                  </a:lnTo>
                  <a:lnTo>
                    <a:pt x="45" y="141"/>
                  </a:lnTo>
                  <a:lnTo>
                    <a:pt x="36" y="146"/>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32" name="Freeform 131"/>
            <p:cNvSpPr>
              <a:spLocks/>
            </p:cNvSpPr>
            <p:nvPr/>
          </p:nvSpPr>
          <p:spPr bwMode="auto">
            <a:xfrm>
              <a:off x="7556942" y="2852832"/>
              <a:ext cx="306584" cy="114691"/>
            </a:xfrm>
            <a:custGeom>
              <a:avLst/>
              <a:gdLst>
                <a:gd name="T0" fmla="*/ 177 w 324"/>
                <a:gd name="T1" fmla="*/ 15 h 129"/>
                <a:gd name="T2" fmla="*/ 202 w 324"/>
                <a:gd name="T3" fmla="*/ 23 h 129"/>
                <a:gd name="T4" fmla="*/ 222 w 324"/>
                <a:gd name="T5" fmla="*/ 20 h 129"/>
                <a:gd name="T6" fmla="*/ 236 w 324"/>
                <a:gd name="T7" fmla="*/ 22 h 129"/>
                <a:gd name="T8" fmla="*/ 254 w 324"/>
                <a:gd name="T9" fmla="*/ 11 h 129"/>
                <a:gd name="T10" fmla="*/ 272 w 324"/>
                <a:gd name="T11" fmla="*/ 10 h 129"/>
                <a:gd name="T12" fmla="*/ 290 w 324"/>
                <a:gd name="T13" fmla="*/ 20 h 129"/>
                <a:gd name="T14" fmla="*/ 294 w 324"/>
                <a:gd name="T15" fmla="*/ 27 h 129"/>
                <a:gd name="T16" fmla="*/ 294 w 324"/>
                <a:gd name="T17" fmla="*/ 37 h 129"/>
                <a:gd name="T18" fmla="*/ 308 w 324"/>
                <a:gd name="T19" fmla="*/ 42 h 129"/>
                <a:gd name="T20" fmla="*/ 316 w 324"/>
                <a:gd name="T21" fmla="*/ 48 h 129"/>
                <a:gd name="T22" fmla="*/ 305 w 324"/>
                <a:gd name="T23" fmla="*/ 54 h 129"/>
                <a:gd name="T24" fmla="*/ 314 w 324"/>
                <a:gd name="T25" fmla="*/ 78 h 129"/>
                <a:gd name="T26" fmla="*/ 312 w 324"/>
                <a:gd name="T27" fmla="*/ 84 h 129"/>
                <a:gd name="T28" fmla="*/ 324 w 324"/>
                <a:gd name="T29" fmla="*/ 101 h 129"/>
                <a:gd name="T30" fmla="*/ 316 w 324"/>
                <a:gd name="T31" fmla="*/ 104 h 129"/>
                <a:gd name="T32" fmla="*/ 310 w 324"/>
                <a:gd name="T33" fmla="*/ 99 h 129"/>
                <a:gd name="T34" fmla="*/ 289 w 324"/>
                <a:gd name="T35" fmla="*/ 96 h 129"/>
                <a:gd name="T36" fmla="*/ 282 w 324"/>
                <a:gd name="T37" fmla="*/ 100 h 129"/>
                <a:gd name="T38" fmla="*/ 263 w 324"/>
                <a:gd name="T39" fmla="*/ 103 h 129"/>
                <a:gd name="T40" fmla="*/ 254 w 324"/>
                <a:gd name="T41" fmla="*/ 103 h 129"/>
                <a:gd name="T42" fmla="*/ 235 w 324"/>
                <a:gd name="T43" fmla="*/ 110 h 129"/>
                <a:gd name="T44" fmla="*/ 221 w 324"/>
                <a:gd name="T45" fmla="*/ 110 h 129"/>
                <a:gd name="T46" fmla="*/ 212 w 324"/>
                <a:gd name="T47" fmla="*/ 106 h 129"/>
                <a:gd name="T48" fmla="*/ 193 w 324"/>
                <a:gd name="T49" fmla="*/ 112 h 129"/>
                <a:gd name="T50" fmla="*/ 187 w 324"/>
                <a:gd name="T51" fmla="*/ 108 h 129"/>
                <a:gd name="T52" fmla="*/ 188 w 324"/>
                <a:gd name="T53" fmla="*/ 120 h 129"/>
                <a:gd name="T54" fmla="*/ 184 w 324"/>
                <a:gd name="T55" fmla="*/ 124 h 129"/>
                <a:gd name="T56" fmla="*/ 180 w 324"/>
                <a:gd name="T57" fmla="*/ 129 h 129"/>
                <a:gd name="T58" fmla="*/ 172 w 324"/>
                <a:gd name="T59" fmla="*/ 119 h 129"/>
                <a:gd name="T60" fmla="*/ 178 w 324"/>
                <a:gd name="T61" fmla="*/ 112 h 129"/>
                <a:gd name="T62" fmla="*/ 167 w 324"/>
                <a:gd name="T63" fmla="*/ 113 h 129"/>
                <a:gd name="T64" fmla="*/ 153 w 324"/>
                <a:gd name="T65" fmla="*/ 109 h 129"/>
                <a:gd name="T66" fmla="*/ 142 w 324"/>
                <a:gd name="T67" fmla="*/ 120 h 129"/>
                <a:gd name="T68" fmla="*/ 116 w 324"/>
                <a:gd name="T69" fmla="*/ 123 h 129"/>
                <a:gd name="T70" fmla="*/ 101 w 324"/>
                <a:gd name="T71" fmla="*/ 112 h 129"/>
                <a:gd name="T72" fmla="*/ 82 w 324"/>
                <a:gd name="T73" fmla="*/ 111 h 129"/>
                <a:gd name="T74" fmla="*/ 80 w 324"/>
                <a:gd name="T75" fmla="*/ 120 h 129"/>
                <a:gd name="T76" fmla="*/ 68 w 324"/>
                <a:gd name="T77" fmla="*/ 122 h 129"/>
                <a:gd name="T78" fmla="*/ 50 w 324"/>
                <a:gd name="T79" fmla="*/ 111 h 129"/>
                <a:gd name="T80" fmla="*/ 31 w 324"/>
                <a:gd name="T81" fmla="*/ 111 h 129"/>
                <a:gd name="T82" fmla="*/ 19 w 324"/>
                <a:gd name="T83" fmla="*/ 91 h 129"/>
                <a:gd name="T84" fmla="*/ 6 w 324"/>
                <a:gd name="T85" fmla="*/ 79 h 129"/>
                <a:gd name="T86" fmla="*/ 12 w 324"/>
                <a:gd name="T87" fmla="*/ 63 h 129"/>
                <a:gd name="T88" fmla="*/ 0 w 324"/>
                <a:gd name="T89" fmla="*/ 53 h 129"/>
                <a:gd name="T90" fmla="*/ 17 w 324"/>
                <a:gd name="T91" fmla="*/ 34 h 129"/>
                <a:gd name="T92" fmla="*/ 43 w 324"/>
                <a:gd name="T93" fmla="*/ 33 h 129"/>
                <a:gd name="T94" fmla="*/ 48 w 324"/>
                <a:gd name="T95" fmla="*/ 17 h 129"/>
                <a:gd name="T96" fmla="*/ 81 w 324"/>
                <a:gd name="T97" fmla="*/ 20 h 129"/>
                <a:gd name="T98" fmla="*/ 99 w 324"/>
                <a:gd name="T99" fmla="*/ 7 h 129"/>
                <a:gd name="T100" fmla="*/ 118 w 324"/>
                <a:gd name="T101" fmla="*/ 1 h 129"/>
                <a:gd name="T102" fmla="*/ 145 w 324"/>
                <a:gd name="T103" fmla="*/ 0 h 129"/>
                <a:gd name="T104" fmla="*/ 177 w 324"/>
                <a:gd name="T105" fmla="*/ 15 h 1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324" h="129">
                  <a:moveTo>
                    <a:pt x="177" y="15"/>
                  </a:moveTo>
                  <a:lnTo>
                    <a:pt x="202" y="23"/>
                  </a:lnTo>
                  <a:lnTo>
                    <a:pt x="222" y="20"/>
                  </a:lnTo>
                  <a:lnTo>
                    <a:pt x="236" y="22"/>
                  </a:lnTo>
                  <a:lnTo>
                    <a:pt x="254" y="11"/>
                  </a:lnTo>
                  <a:lnTo>
                    <a:pt x="272" y="10"/>
                  </a:lnTo>
                  <a:lnTo>
                    <a:pt x="290" y="20"/>
                  </a:lnTo>
                  <a:lnTo>
                    <a:pt x="294" y="27"/>
                  </a:lnTo>
                  <a:lnTo>
                    <a:pt x="294" y="37"/>
                  </a:lnTo>
                  <a:lnTo>
                    <a:pt x="308" y="42"/>
                  </a:lnTo>
                  <a:lnTo>
                    <a:pt x="316" y="48"/>
                  </a:lnTo>
                  <a:lnTo>
                    <a:pt x="305" y="54"/>
                  </a:lnTo>
                  <a:lnTo>
                    <a:pt x="314" y="78"/>
                  </a:lnTo>
                  <a:lnTo>
                    <a:pt x="312" y="84"/>
                  </a:lnTo>
                  <a:lnTo>
                    <a:pt x="324" y="101"/>
                  </a:lnTo>
                  <a:lnTo>
                    <a:pt x="316" y="104"/>
                  </a:lnTo>
                  <a:lnTo>
                    <a:pt x="310" y="99"/>
                  </a:lnTo>
                  <a:lnTo>
                    <a:pt x="289" y="96"/>
                  </a:lnTo>
                  <a:lnTo>
                    <a:pt x="282" y="100"/>
                  </a:lnTo>
                  <a:lnTo>
                    <a:pt x="263" y="103"/>
                  </a:lnTo>
                  <a:lnTo>
                    <a:pt x="254" y="103"/>
                  </a:lnTo>
                  <a:lnTo>
                    <a:pt x="235" y="110"/>
                  </a:lnTo>
                  <a:lnTo>
                    <a:pt x="221" y="110"/>
                  </a:lnTo>
                  <a:lnTo>
                    <a:pt x="212" y="106"/>
                  </a:lnTo>
                  <a:lnTo>
                    <a:pt x="193" y="112"/>
                  </a:lnTo>
                  <a:lnTo>
                    <a:pt x="187" y="108"/>
                  </a:lnTo>
                  <a:lnTo>
                    <a:pt x="188" y="120"/>
                  </a:lnTo>
                  <a:lnTo>
                    <a:pt x="184" y="124"/>
                  </a:lnTo>
                  <a:lnTo>
                    <a:pt x="180" y="129"/>
                  </a:lnTo>
                  <a:lnTo>
                    <a:pt x="172" y="119"/>
                  </a:lnTo>
                  <a:lnTo>
                    <a:pt x="178" y="112"/>
                  </a:lnTo>
                  <a:lnTo>
                    <a:pt x="167" y="113"/>
                  </a:lnTo>
                  <a:lnTo>
                    <a:pt x="153" y="109"/>
                  </a:lnTo>
                  <a:lnTo>
                    <a:pt x="142" y="120"/>
                  </a:lnTo>
                  <a:lnTo>
                    <a:pt x="116" y="123"/>
                  </a:lnTo>
                  <a:lnTo>
                    <a:pt x="101" y="112"/>
                  </a:lnTo>
                  <a:lnTo>
                    <a:pt x="82" y="111"/>
                  </a:lnTo>
                  <a:lnTo>
                    <a:pt x="80" y="120"/>
                  </a:lnTo>
                  <a:lnTo>
                    <a:pt x="68" y="122"/>
                  </a:lnTo>
                  <a:lnTo>
                    <a:pt x="50" y="111"/>
                  </a:lnTo>
                  <a:lnTo>
                    <a:pt x="31" y="111"/>
                  </a:lnTo>
                  <a:lnTo>
                    <a:pt x="19" y="91"/>
                  </a:lnTo>
                  <a:lnTo>
                    <a:pt x="6" y="79"/>
                  </a:lnTo>
                  <a:lnTo>
                    <a:pt x="12" y="63"/>
                  </a:lnTo>
                  <a:lnTo>
                    <a:pt x="0" y="53"/>
                  </a:lnTo>
                  <a:lnTo>
                    <a:pt x="17" y="34"/>
                  </a:lnTo>
                  <a:lnTo>
                    <a:pt x="43" y="33"/>
                  </a:lnTo>
                  <a:lnTo>
                    <a:pt x="48" y="17"/>
                  </a:lnTo>
                  <a:lnTo>
                    <a:pt x="81" y="20"/>
                  </a:lnTo>
                  <a:lnTo>
                    <a:pt x="99" y="7"/>
                  </a:lnTo>
                  <a:lnTo>
                    <a:pt x="118" y="1"/>
                  </a:lnTo>
                  <a:lnTo>
                    <a:pt x="145" y="0"/>
                  </a:lnTo>
                  <a:lnTo>
                    <a:pt x="177" y="1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33" name="Freeform 132"/>
            <p:cNvSpPr>
              <a:spLocks/>
            </p:cNvSpPr>
            <p:nvPr/>
          </p:nvSpPr>
          <p:spPr bwMode="auto">
            <a:xfrm>
              <a:off x="7551265" y="2851054"/>
              <a:ext cx="47312" cy="36452"/>
            </a:xfrm>
            <a:custGeom>
              <a:avLst/>
              <a:gdLst>
                <a:gd name="T0" fmla="*/ 21 w 50"/>
                <a:gd name="T1" fmla="*/ 30 h 41"/>
                <a:gd name="T2" fmla="*/ 8 w 50"/>
                <a:gd name="T3" fmla="*/ 41 h 41"/>
                <a:gd name="T4" fmla="*/ 2 w 50"/>
                <a:gd name="T5" fmla="*/ 32 h 41"/>
                <a:gd name="T6" fmla="*/ 2 w 50"/>
                <a:gd name="T7" fmla="*/ 27 h 41"/>
                <a:gd name="T8" fmla="*/ 5 w 50"/>
                <a:gd name="T9" fmla="*/ 25 h 41"/>
                <a:gd name="T10" fmla="*/ 9 w 50"/>
                <a:gd name="T11" fmla="*/ 12 h 41"/>
                <a:gd name="T12" fmla="*/ 0 w 50"/>
                <a:gd name="T13" fmla="*/ 7 h 41"/>
                <a:gd name="T14" fmla="*/ 17 w 50"/>
                <a:gd name="T15" fmla="*/ 0 h 41"/>
                <a:gd name="T16" fmla="*/ 32 w 50"/>
                <a:gd name="T17" fmla="*/ 3 h 41"/>
                <a:gd name="T18" fmla="*/ 35 w 50"/>
                <a:gd name="T19" fmla="*/ 11 h 41"/>
                <a:gd name="T20" fmla="*/ 50 w 50"/>
                <a:gd name="T21" fmla="*/ 18 h 41"/>
                <a:gd name="T22" fmla="*/ 47 w 50"/>
                <a:gd name="T23" fmla="*/ 23 h 41"/>
                <a:gd name="T24" fmla="*/ 28 w 50"/>
                <a:gd name="T25" fmla="*/ 24 h 41"/>
                <a:gd name="T26" fmla="*/ 21 w 50"/>
                <a:gd name="T27" fmla="*/ 30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0" h="41">
                  <a:moveTo>
                    <a:pt x="21" y="30"/>
                  </a:moveTo>
                  <a:lnTo>
                    <a:pt x="8" y="41"/>
                  </a:lnTo>
                  <a:lnTo>
                    <a:pt x="2" y="32"/>
                  </a:lnTo>
                  <a:lnTo>
                    <a:pt x="2" y="27"/>
                  </a:lnTo>
                  <a:lnTo>
                    <a:pt x="5" y="25"/>
                  </a:lnTo>
                  <a:lnTo>
                    <a:pt x="9" y="12"/>
                  </a:lnTo>
                  <a:lnTo>
                    <a:pt x="0" y="7"/>
                  </a:lnTo>
                  <a:lnTo>
                    <a:pt x="17" y="0"/>
                  </a:lnTo>
                  <a:lnTo>
                    <a:pt x="32" y="3"/>
                  </a:lnTo>
                  <a:lnTo>
                    <a:pt x="35" y="11"/>
                  </a:lnTo>
                  <a:lnTo>
                    <a:pt x="50" y="18"/>
                  </a:lnTo>
                  <a:lnTo>
                    <a:pt x="47" y="23"/>
                  </a:lnTo>
                  <a:lnTo>
                    <a:pt x="28" y="24"/>
                  </a:lnTo>
                  <a:lnTo>
                    <a:pt x="21" y="3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34" name="Freeform 133"/>
            <p:cNvSpPr>
              <a:spLocks/>
            </p:cNvSpPr>
            <p:nvPr/>
          </p:nvSpPr>
          <p:spPr bwMode="auto">
            <a:xfrm>
              <a:off x="7646836" y="3645887"/>
              <a:ext cx="188304" cy="199153"/>
            </a:xfrm>
            <a:custGeom>
              <a:avLst/>
              <a:gdLst>
                <a:gd name="T0" fmla="*/ 84 w 199"/>
                <a:gd name="T1" fmla="*/ 0 h 224"/>
                <a:gd name="T2" fmla="*/ 87 w 199"/>
                <a:gd name="T3" fmla="*/ 2 h 224"/>
                <a:gd name="T4" fmla="*/ 154 w 199"/>
                <a:gd name="T5" fmla="*/ 45 h 224"/>
                <a:gd name="T6" fmla="*/ 155 w 199"/>
                <a:gd name="T7" fmla="*/ 57 h 224"/>
                <a:gd name="T8" fmla="*/ 181 w 199"/>
                <a:gd name="T9" fmla="*/ 78 h 224"/>
                <a:gd name="T10" fmla="*/ 172 w 199"/>
                <a:gd name="T11" fmla="*/ 103 h 224"/>
                <a:gd name="T12" fmla="*/ 173 w 199"/>
                <a:gd name="T13" fmla="*/ 115 h 224"/>
                <a:gd name="T14" fmla="*/ 184 w 199"/>
                <a:gd name="T15" fmla="*/ 123 h 224"/>
                <a:gd name="T16" fmla="*/ 185 w 199"/>
                <a:gd name="T17" fmla="*/ 128 h 224"/>
                <a:gd name="T18" fmla="*/ 180 w 199"/>
                <a:gd name="T19" fmla="*/ 141 h 224"/>
                <a:gd name="T20" fmla="*/ 181 w 199"/>
                <a:gd name="T21" fmla="*/ 147 h 224"/>
                <a:gd name="T22" fmla="*/ 179 w 199"/>
                <a:gd name="T23" fmla="*/ 157 h 224"/>
                <a:gd name="T24" fmla="*/ 185 w 199"/>
                <a:gd name="T25" fmla="*/ 170 h 224"/>
                <a:gd name="T26" fmla="*/ 192 w 199"/>
                <a:gd name="T27" fmla="*/ 190 h 224"/>
                <a:gd name="T28" fmla="*/ 199 w 199"/>
                <a:gd name="T29" fmla="*/ 195 h 224"/>
                <a:gd name="T30" fmla="*/ 184 w 199"/>
                <a:gd name="T31" fmla="*/ 207 h 224"/>
                <a:gd name="T32" fmla="*/ 164 w 199"/>
                <a:gd name="T33" fmla="*/ 215 h 224"/>
                <a:gd name="T34" fmla="*/ 153 w 199"/>
                <a:gd name="T35" fmla="*/ 215 h 224"/>
                <a:gd name="T36" fmla="*/ 146 w 199"/>
                <a:gd name="T37" fmla="*/ 221 h 224"/>
                <a:gd name="T38" fmla="*/ 133 w 199"/>
                <a:gd name="T39" fmla="*/ 221 h 224"/>
                <a:gd name="T40" fmla="*/ 128 w 199"/>
                <a:gd name="T41" fmla="*/ 224 h 224"/>
                <a:gd name="T42" fmla="*/ 107 w 199"/>
                <a:gd name="T43" fmla="*/ 218 h 224"/>
                <a:gd name="T44" fmla="*/ 93 w 199"/>
                <a:gd name="T45" fmla="*/ 220 h 224"/>
                <a:gd name="T46" fmla="*/ 89 w 199"/>
                <a:gd name="T47" fmla="*/ 192 h 224"/>
                <a:gd name="T48" fmla="*/ 82 w 199"/>
                <a:gd name="T49" fmla="*/ 182 h 224"/>
                <a:gd name="T50" fmla="*/ 79 w 199"/>
                <a:gd name="T51" fmla="*/ 176 h 224"/>
                <a:gd name="T52" fmla="*/ 61 w 199"/>
                <a:gd name="T53" fmla="*/ 172 h 224"/>
                <a:gd name="T54" fmla="*/ 51 w 199"/>
                <a:gd name="T55" fmla="*/ 166 h 224"/>
                <a:gd name="T56" fmla="*/ 39 w 199"/>
                <a:gd name="T57" fmla="*/ 163 h 224"/>
                <a:gd name="T58" fmla="*/ 32 w 199"/>
                <a:gd name="T59" fmla="*/ 159 h 224"/>
                <a:gd name="T60" fmla="*/ 25 w 199"/>
                <a:gd name="T61" fmla="*/ 154 h 224"/>
                <a:gd name="T62" fmla="*/ 15 w 199"/>
                <a:gd name="T63" fmla="*/ 127 h 224"/>
                <a:gd name="T64" fmla="*/ 5 w 199"/>
                <a:gd name="T65" fmla="*/ 116 h 224"/>
                <a:gd name="T66" fmla="*/ 1 w 199"/>
                <a:gd name="T67" fmla="*/ 104 h 224"/>
                <a:gd name="T68" fmla="*/ 3 w 199"/>
                <a:gd name="T69" fmla="*/ 93 h 224"/>
                <a:gd name="T70" fmla="*/ 0 w 199"/>
                <a:gd name="T71" fmla="*/ 74 h 224"/>
                <a:gd name="T72" fmla="*/ 7 w 199"/>
                <a:gd name="T73" fmla="*/ 73 h 224"/>
                <a:gd name="T74" fmla="*/ 14 w 199"/>
                <a:gd name="T75" fmla="*/ 65 h 224"/>
                <a:gd name="T76" fmla="*/ 22 w 199"/>
                <a:gd name="T77" fmla="*/ 54 h 224"/>
                <a:gd name="T78" fmla="*/ 26 w 199"/>
                <a:gd name="T79" fmla="*/ 50 h 224"/>
                <a:gd name="T80" fmla="*/ 26 w 199"/>
                <a:gd name="T81" fmla="*/ 43 h 224"/>
                <a:gd name="T82" fmla="*/ 22 w 199"/>
                <a:gd name="T83" fmla="*/ 39 h 224"/>
                <a:gd name="T84" fmla="*/ 21 w 199"/>
                <a:gd name="T85" fmla="*/ 31 h 224"/>
                <a:gd name="T86" fmla="*/ 26 w 199"/>
                <a:gd name="T87" fmla="*/ 28 h 224"/>
                <a:gd name="T88" fmla="*/ 28 w 199"/>
                <a:gd name="T89" fmla="*/ 16 h 224"/>
                <a:gd name="T90" fmla="*/ 20 w 199"/>
                <a:gd name="T91" fmla="*/ 4 h 224"/>
                <a:gd name="T92" fmla="*/ 27 w 199"/>
                <a:gd name="T93" fmla="*/ 2 h 224"/>
                <a:gd name="T94" fmla="*/ 47 w 199"/>
                <a:gd name="T95" fmla="*/ 2 h 224"/>
                <a:gd name="T96" fmla="*/ 84 w 199"/>
                <a:gd name="T97" fmla="*/ 0 h 2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99" h="224">
                  <a:moveTo>
                    <a:pt x="84" y="0"/>
                  </a:moveTo>
                  <a:lnTo>
                    <a:pt x="87" y="2"/>
                  </a:lnTo>
                  <a:lnTo>
                    <a:pt x="154" y="45"/>
                  </a:lnTo>
                  <a:lnTo>
                    <a:pt x="155" y="57"/>
                  </a:lnTo>
                  <a:lnTo>
                    <a:pt x="181" y="78"/>
                  </a:lnTo>
                  <a:lnTo>
                    <a:pt x="172" y="103"/>
                  </a:lnTo>
                  <a:lnTo>
                    <a:pt x="173" y="115"/>
                  </a:lnTo>
                  <a:lnTo>
                    <a:pt x="184" y="123"/>
                  </a:lnTo>
                  <a:lnTo>
                    <a:pt x="185" y="128"/>
                  </a:lnTo>
                  <a:lnTo>
                    <a:pt x="180" y="141"/>
                  </a:lnTo>
                  <a:lnTo>
                    <a:pt x="181" y="147"/>
                  </a:lnTo>
                  <a:lnTo>
                    <a:pt x="179" y="157"/>
                  </a:lnTo>
                  <a:lnTo>
                    <a:pt x="185" y="170"/>
                  </a:lnTo>
                  <a:lnTo>
                    <a:pt x="192" y="190"/>
                  </a:lnTo>
                  <a:lnTo>
                    <a:pt x="199" y="195"/>
                  </a:lnTo>
                  <a:lnTo>
                    <a:pt x="184" y="207"/>
                  </a:lnTo>
                  <a:lnTo>
                    <a:pt x="164" y="215"/>
                  </a:lnTo>
                  <a:lnTo>
                    <a:pt x="153" y="215"/>
                  </a:lnTo>
                  <a:lnTo>
                    <a:pt x="146" y="221"/>
                  </a:lnTo>
                  <a:lnTo>
                    <a:pt x="133" y="221"/>
                  </a:lnTo>
                  <a:lnTo>
                    <a:pt x="128" y="224"/>
                  </a:lnTo>
                  <a:lnTo>
                    <a:pt x="107" y="218"/>
                  </a:lnTo>
                  <a:lnTo>
                    <a:pt x="93" y="220"/>
                  </a:lnTo>
                  <a:lnTo>
                    <a:pt x="89" y="192"/>
                  </a:lnTo>
                  <a:lnTo>
                    <a:pt x="82" y="182"/>
                  </a:lnTo>
                  <a:lnTo>
                    <a:pt x="79" y="176"/>
                  </a:lnTo>
                  <a:lnTo>
                    <a:pt x="61" y="172"/>
                  </a:lnTo>
                  <a:lnTo>
                    <a:pt x="51" y="166"/>
                  </a:lnTo>
                  <a:lnTo>
                    <a:pt x="39" y="163"/>
                  </a:lnTo>
                  <a:lnTo>
                    <a:pt x="32" y="159"/>
                  </a:lnTo>
                  <a:lnTo>
                    <a:pt x="25" y="154"/>
                  </a:lnTo>
                  <a:lnTo>
                    <a:pt x="15" y="127"/>
                  </a:lnTo>
                  <a:lnTo>
                    <a:pt x="5" y="116"/>
                  </a:lnTo>
                  <a:lnTo>
                    <a:pt x="1" y="104"/>
                  </a:lnTo>
                  <a:lnTo>
                    <a:pt x="3" y="93"/>
                  </a:lnTo>
                  <a:lnTo>
                    <a:pt x="0" y="74"/>
                  </a:lnTo>
                  <a:lnTo>
                    <a:pt x="7" y="73"/>
                  </a:lnTo>
                  <a:lnTo>
                    <a:pt x="14" y="65"/>
                  </a:lnTo>
                  <a:lnTo>
                    <a:pt x="22" y="54"/>
                  </a:lnTo>
                  <a:lnTo>
                    <a:pt x="26" y="50"/>
                  </a:lnTo>
                  <a:lnTo>
                    <a:pt x="26" y="43"/>
                  </a:lnTo>
                  <a:lnTo>
                    <a:pt x="22" y="39"/>
                  </a:lnTo>
                  <a:lnTo>
                    <a:pt x="21" y="31"/>
                  </a:lnTo>
                  <a:lnTo>
                    <a:pt x="26" y="28"/>
                  </a:lnTo>
                  <a:lnTo>
                    <a:pt x="28" y="16"/>
                  </a:lnTo>
                  <a:lnTo>
                    <a:pt x="20" y="4"/>
                  </a:lnTo>
                  <a:lnTo>
                    <a:pt x="27" y="2"/>
                  </a:lnTo>
                  <a:lnTo>
                    <a:pt x="47" y="2"/>
                  </a:lnTo>
                  <a:lnTo>
                    <a:pt x="84"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35" name="Freeform 134"/>
            <p:cNvSpPr>
              <a:spLocks/>
            </p:cNvSpPr>
            <p:nvPr/>
          </p:nvSpPr>
          <p:spPr bwMode="auto">
            <a:xfrm>
              <a:off x="7651568" y="3549867"/>
              <a:ext cx="94625" cy="104910"/>
            </a:xfrm>
            <a:custGeom>
              <a:avLst/>
              <a:gdLst>
                <a:gd name="T0" fmla="*/ 42 w 100"/>
                <a:gd name="T1" fmla="*/ 110 h 118"/>
                <a:gd name="T2" fmla="*/ 22 w 100"/>
                <a:gd name="T3" fmla="*/ 110 h 118"/>
                <a:gd name="T4" fmla="*/ 15 w 100"/>
                <a:gd name="T5" fmla="*/ 112 h 118"/>
                <a:gd name="T6" fmla="*/ 4 w 100"/>
                <a:gd name="T7" fmla="*/ 118 h 118"/>
                <a:gd name="T8" fmla="*/ 0 w 100"/>
                <a:gd name="T9" fmla="*/ 116 h 118"/>
                <a:gd name="T10" fmla="*/ 0 w 100"/>
                <a:gd name="T11" fmla="*/ 101 h 118"/>
                <a:gd name="T12" fmla="*/ 4 w 100"/>
                <a:gd name="T13" fmla="*/ 93 h 118"/>
                <a:gd name="T14" fmla="*/ 5 w 100"/>
                <a:gd name="T15" fmla="*/ 76 h 118"/>
                <a:gd name="T16" fmla="*/ 9 w 100"/>
                <a:gd name="T17" fmla="*/ 66 h 118"/>
                <a:gd name="T18" fmla="*/ 16 w 100"/>
                <a:gd name="T19" fmla="*/ 56 h 118"/>
                <a:gd name="T20" fmla="*/ 23 w 100"/>
                <a:gd name="T21" fmla="*/ 50 h 118"/>
                <a:gd name="T22" fmla="*/ 29 w 100"/>
                <a:gd name="T23" fmla="*/ 43 h 118"/>
                <a:gd name="T24" fmla="*/ 22 w 100"/>
                <a:gd name="T25" fmla="*/ 40 h 118"/>
                <a:gd name="T26" fmla="*/ 23 w 100"/>
                <a:gd name="T27" fmla="*/ 16 h 118"/>
                <a:gd name="T28" fmla="*/ 30 w 100"/>
                <a:gd name="T29" fmla="*/ 10 h 118"/>
                <a:gd name="T30" fmla="*/ 42 w 100"/>
                <a:gd name="T31" fmla="*/ 14 h 118"/>
                <a:gd name="T32" fmla="*/ 57 w 100"/>
                <a:gd name="T33" fmla="*/ 10 h 118"/>
                <a:gd name="T34" fmla="*/ 69 w 100"/>
                <a:gd name="T35" fmla="*/ 10 h 118"/>
                <a:gd name="T36" fmla="*/ 81 w 100"/>
                <a:gd name="T37" fmla="*/ 0 h 118"/>
                <a:gd name="T38" fmla="*/ 90 w 100"/>
                <a:gd name="T39" fmla="*/ 15 h 118"/>
                <a:gd name="T40" fmla="*/ 92 w 100"/>
                <a:gd name="T41" fmla="*/ 25 h 118"/>
                <a:gd name="T42" fmla="*/ 100 w 100"/>
                <a:gd name="T43" fmla="*/ 49 h 118"/>
                <a:gd name="T44" fmla="*/ 93 w 100"/>
                <a:gd name="T45" fmla="*/ 64 h 118"/>
                <a:gd name="T46" fmla="*/ 84 w 100"/>
                <a:gd name="T47" fmla="*/ 78 h 118"/>
                <a:gd name="T48" fmla="*/ 79 w 100"/>
                <a:gd name="T49" fmla="*/ 86 h 118"/>
                <a:gd name="T50" fmla="*/ 79 w 100"/>
                <a:gd name="T51" fmla="*/ 108 h 118"/>
                <a:gd name="T52" fmla="*/ 42 w 100"/>
                <a:gd name="T53" fmla="*/ 110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00" h="118">
                  <a:moveTo>
                    <a:pt x="42" y="110"/>
                  </a:moveTo>
                  <a:lnTo>
                    <a:pt x="22" y="110"/>
                  </a:lnTo>
                  <a:lnTo>
                    <a:pt x="15" y="112"/>
                  </a:lnTo>
                  <a:lnTo>
                    <a:pt x="4" y="118"/>
                  </a:lnTo>
                  <a:lnTo>
                    <a:pt x="0" y="116"/>
                  </a:lnTo>
                  <a:lnTo>
                    <a:pt x="0" y="101"/>
                  </a:lnTo>
                  <a:lnTo>
                    <a:pt x="4" y="93"/>
                  </a:lnTo>
                  <a:lnTo>
                    <a:pt x="5" y="76"/>
                  </a:lnTo>
                  <a:lnTo>
                    <a:pt x="9" y="66"/>
                  </a:lnTo>
                  <a:lnTo>
                    <a:pt x="16" y="56"/>
                  </a:lnTo>
                  <a:lnTo>
                    <a:pt x="23" y="50"/>
                  </a:lnTo>
                  <a:lnTo>
                    <a:pt x="29" y="43"/>
                  </a:lnTo>
                  <a:lnTo>
                    <a:pt x="22" y="40"/>
                  </a:lnTo>
                  <a:lnTo>
                    <a:pt x="23" y="16"/>
                  </a:lnTo>
                  <a:lnTo>
                    <a:pt x="30" y="10"/>
                  </a:lnTo>
                  <a:lnTo>
                    <a:pt x="42" y="14"/>
                  </a:lnTo>
                  <a:lnTo>
                    <a:pt x="57" y="10"/>
                  </a:lnTo>
                  <a:lnTo>
                    <a:pt x="69" y="10"/>
                  </a:lnTo>
                  <a:lnTo>
                    <a:pt x="81" y="0"/>
                  </a:lnTo>
                  <a:lnTo>
                    <a:pt x="90" y="15"/>
                  </a:lnTo>
                  <a:lnTo>
                    <a:pt x="92" y="25"/>
                  </a:lnTo>
                  <a:lnTo>
                    <a:pt x="100" y="49"/>
                  </a:lnTo>
                  <a:lnTo>
                    <a:pt x="93" y="64"/>
                  </a:lnTo>
                  <a:lnTo>
                    <a:pt x="84" y="78"/>
                  </a:lnTo>
                  <a:lnTo>
                    <a:pt x="79" y="86"/>
                  </a:lnTo>
                  <a:lnTo>
                    <a:pt x="79" y="108"/>
                  </a:lnTo>
                  <a:lnTo>
                    <a:pt x="42" y="11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36" name="Freeform 135"/>
            <p:cNvSpPr>
              <a:spLocks/>
            </p:cNvSpPr>
            <p:nvPr/>
          </p:nvSpPr>
          <p:spPr bwMode="auto">
            <a:xfrm>
              <a:off x="7474619" y="2667015"/>
              <a:ext cx="272520" cy="144030"/>
            </a:xfrm>
            <a:custGeom>
              <a:avLst/>
              <a:gdLst>
                <a:gd name="T0" fmla="*/ 149 w 288"/>
                <a:gd name="T1" fmla="*/ 6 h 162"/>
                <a:gd name="T2" fmla="*/ 157 w 288"/>
                <a:gd name="T3" fmla="*/ 2 h 162"/>
                <a:gd name="T4" fmla="*/ 186 w 288"/>
                <a:gd name="T5" fmla="*/ 11 h 162"/>
                <a:gd name="T6" fmla="*/ 185 w 288"/>
                <a:gd name="T7" fmla="*/ 22 h 162"/>
                <a:gd name="T8" fmla="*/ 205 w 288"/>
                <a:gd name="T9" fmla="*/ 31 h 162"/>
                <a:gd name="T10" fmla="*/ 227 w 288"/>
                <a:gd name="T11" fmla="*/ 42 h 162"/>
                <a:gd name="T12" fmla="*/ 251 w 288"/>
                <a:gd name="T13" fmla="*/ 49 h 162"/>
                <a:gd name="T14" fmla="*/ 285 w 288"/>
                <a:gd name="T15" fmla="*/ 55 h 162"/>
                <a:gd name="T16" fmla="*/ 282 w 288"/>
                <a:gd name="T17" fmla="*/ 72 h 162"/>
                <a:gd name="T18" fmla="*/ 287 w 288"/>
                <a:gd name="T19" fmla="*/ 89 h 162"/>
                <a:gd name="T20" fmla="*/ 264 w 288"/>
                <a:gd name="T21" fmla="*/ 97 h 162"/>
                <a:gd name="T22" fmla="*/ 253 w 288"/>
                <a:gd name="T23" fmla="*/ 107 h 162"/>
                <a:gd name="T24" fmla="*/ 228 w 288"/>
                <a:gd name="T25" fmla="*/ 115 h 162"/>
                <a:gd name="T26" fmla="*/ 218 w 288"/>
                <a:gd name="T27" fmla="*/ 135 h 162"/>
                <a:gd name="T28" fmla="*/ 244 w 288"/>
                <a:gd name="T29" fmla="*/ 139 h 162"/>
                <a:gd name="T30" fmla="*/ 224 w 288"/>
                <a:gd name="T31" fmla="*/ 150 h 162"/>
                <a:gd name="T32" fmla="*/ 194 w 288"/>
                <a:gd name="T33" fmla="*/ 158 h 162"/>
                <a:gd name="T34" fmla="*/ 177 w 288"/>
                <a:gd name="T35" fmla="*/ 142 h 162"/>
                <a:gd name="T36" fmla="*/ 194 w 288"/>
                <a:gd name="T37" fmla="*/ 131 h 162"/>
                <a:gd name="T38" fmla="*/ 162 w 288"/>
                <a:gd name="T39" fmla="*/ 121 h 162"/>
                <a:gd name="T40" fmla="*/ 145 w 288"/>
                <a:gd name="T41" fmla="*/ 116 h 162"/>
                <a:gd name="T42" fmla="*/ 130 w 288"/>
                <a:gd name="T43" fmla="*/ 143 h 162"/>
                <a:gd name="T44" fmla="*/ 115 w 288"/>
                <a:gd name="T45" fmla="*/ 142 h 162"/>
                <a:gd name="T46" fmla="*/ 111 w 288"/>
                <a:gd name="T47" fmla="*/ 137 h 162"/>
                <a:gd name="T48" fmla="*/ 117 w 288"/>
                <a:gd name="T49" fmla="*/ 123 h 162"/>
                <a:gd name="T50" fmla="*/ 118 w 288"/>
                <a:gd name="T51" fmla="*/ 118 h 162"/>
                <a:gd name="T52" fmla="*/ 130 w 288"/>
                <a:gd name="T53" fmla="*/ 121 h 162"/>
                <a:gd name="T54" fmla="*/ 131 w 288"/>
                <a:gd name="T55" fmla="*/ 118 h 162"/>
                <a:gd name="T56" fmla="*/ 125 w 288"/>
                <a:gd name="T57" fmla="*/ 109 h 162"/>
                <a:gd name="T58" fmla="*/ 115 w 288"/>
                <a:gd name="T59" fmla="*/ 98 h 162"/>
                <a:gd name="T60" fmla="*/ 107 w 288"/>
                <a:gd name="T61" fmla="*/ 85 h 162"/>
                <a:gd name="T62" fmla="*/ 87 w 288"/>
                <a:gd name="T63" fmla="*/ 78 h 162"/>
                <a:gd name="T64" fmla="*/ 74 w 288"/>
                <a:gd name="T65" fmla="*/ 83 h 162"/>
                <a:gd name="T66" fmla="*/ 63 w 288"/>
                <a:gd name="T67" fmla="*/ 88 h 162"/>
                <a:gd name="T68" fmla="*/ 46 w 288"/>
                <a:gd name="T69" fmla="*/ 93 h 162"/>
                <a:gd name="T70" fmla="*/ 28 w 288"/>
                <a:gd name="T71" fmla="*/ 88 h 162"/>
                <a:gd name="T72" fmla="*/ 11 w 288"/>
                <a:gd name="T73" fmla="*/ 90 h 162"/>
                <a:gd name="T74" fmla="*/ 0 w 288"/>
                <a:gd name="T75" fmla="*/ 79 h 162"/>
                <a:gd name="T76" fmla="*/ 6 w 288"/>
                <a:gd name="T77" fmla="*/ 66 h 162"/>
                <a:gd name="T78" fmla="*/ 4 w 288"/>
                <a:gd name="T79" fmla="*/ 58 h 162"/>
                <a:gd name="T80" fmla="*/ 24 w 288"/>
                <a:gd name="T81" fmla="*/ 39 h 162"/>
                <a:gd name="T82" fmla="*/ 15 w 288"/>
                <a:gd name="T83" fmla="*/ 15 h 162"/>
                <a:gd name="T84" fmla="*/ 30 w 288"/>
                <a:gd name="T85" fmla="*/ 9 h 162"/>
                <a:gd name="T86" fmla="*/ 58 w 288"/>
                <a:gd name="T87" fmla="*/ 10 h 162"/>
                <a:gd name="T88" fmla="*/ 89 w 288"/>
                <a:gd name="T89" fmla="*/ 15 h 162"/>
                <a:gd name="T90" fmla="*/ 101 w 288"/>
                <a:gd name="T91" fmla="*/ 15 h 162"/>
                <a:gd name="T92" fmla="*/ 120 w 288"/>
                <a:gd name="T93" fmla="*/ 19 h 162"/>
                <a:gd name="T94" fmla="*/ 126 w 288"/>
                <a:gd name="T95" fmla="*/ 10 h 162"/>
                <a:gd name="T96" fmla="*/ 143 w 288"/>
                <a:gd name="T97" fmla="*/ 5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88" h="162">
                  <a:moveTo>
                    <a:pt x="143" y="5"/>
                  </a:moveTo>
                  <a:lnTo>
                    <a:pt x="149" y="6"/>
                  </a:lnTo>
                  <a:lnTo>
                    <a:pt x="152" y="1"/>
                  </a:lnTo>
                  <a:lnTo>
                    <a:pt x="157" y="2"/>
                  </a:lnTo>
                  <a:lnTo>
                    <a:pt x="173" y="0"/>
                  </a:lnTo>
                  <a:lnTo>
                    <a:pt x="186" y="11"/>
                  </a:lnTo>
                  <a:lnTo>
                    <a:pt x="182" y="15"/>
                  </a:lnTo>
                  <a:lnTo>
                    <a:pt x="185" y="22"/>
                  </a:lnTo>
                  <a:lnTo>
                    <a:pt x="198" y="23"/>
                  </a:lnTo>
                  <a:lnTo>
                    <a:pt x="205" y="31"/>
                  </a:lnTo>
                  <a:lnTo>
                    <a:pt x="206" y="35"/>
                  </a:lnTo>
                  <a:lnTo>
                    <a:pt x="227" y="42"/>
                  </a:lnTo>
                  <a:lnTo>
                    <a:pt x="239" y="39"/>
                  </a:lnTo>
                  <a:lnTo>
                    <a:pt x="251" y="49"/>
                  </a:lnTo>
                  <a:lnTo>
                    <a:pt x="260" y="49"/>
                  </a:lnTo>
                  <a:lnTo>
                    <a:pt x="285" y="55"/>
                  </a:lnTo>
                  <a:lnTo>
                    <a:pt x="286" y="61"/>
                  </a:lnTo>
                  <a:lnTo>
                    <a:pt x="282" y="72"/>
                  </a:lnTo>
                  <a:lnTo>
                    <a:pt x="288" y="83"/>
                  </a:lnTo>
                  <a:lnTo>
                    <a:pt x="287" y="89"/>
                  </a:lnTo>
                  <a:lnTo>
                    <a:pt x="271" y="91"/>
                  </a:lnTo>
                  <a:lnTo>
                    <a:pt x="264" y="97"/>
                  </a:lnTo>
                  <a:lnTo>
                    <a:pt x="265" y="106"/>
                  </a:lnTo>
                  <a:lnTo>
                    <a:pt x="253" y="107"/>
                  </a:lnTo>
                  <a:lnTo>
                    <a:pt x="243" y="114"/>
                  </a:lnTo>
                  <a:lnTo>
                    <a:pt x="228" y="115"/>
                  </a:lnTo>
                  <a:lnTo>
                    <a:pt x="215" y="123"/>
                  </a:lnTo>
                  <a:lnTo>
                    <a:pt x="218" y="135"/>
                  </a:lnTo>
                  <a:lnTo>
                    <a:pt x="227" y="140"/>
                  </a:lnTo>
                  <a:lnTo>
                    <a:pt x="244" y="139"/>
                  </a:lnTo>
                  <a:lnTo>
                    <a:pt x="242" y="146"/>
                  </a:lnTo>
                  <a:lnTo>
                    <a:pt x="224" y="150"/>
                  </a:lnTo>
                  <a:lnTo>
                    <a:pt x="204" y="162"/>
                  </a:lnTo>
                  <a:lnTo>
                    <a:pt x="194" y="158"/>
                  </a:lnTo>
                  <a:lnTo>
                    <a:pt x="196" y="148"/>
                  </a:lnTo>
                  <a:lnTo>
                    <a:pt x="177" y="142"/>
                  </a:lnTo>
                  <a:lnTo>
                    <a:pt x="179" y="138"/>
                  </a:lnTo>
                  <a:lnTo>
                    <a:pt x="194" y="131"/>
                  </a:lnTo>
                  <a:lnTo>
                    <a:pt x="189" y="127"/>
                  </a:lnTo>
                  <a:lnTo>
                    <a:pt x="162" y="121"/>
                  </a:lnTo>
                  <a:lnTo>
                    <a:pt x="160" y="114"/>
                  </a:lnTo>
                  <a:lnTo>
                    <a:pt x="145" y="116"/>
                  </a:lnTo>
                  <a:lnTo>
                    <a:pt x="141" y="128"/>
                  </a:lnTo>
                  <a:lnTo>
                    <a:pt x="130" y="143"/>
                  </a:lnTo>
                  <a:lnTo>
                    <a:pt x="123" y="139"/>
                  </a:lnTo>
                  <a:lnTo>
                    <a:pt x="115" y="142"/>
                  </a:lnTo>
                  <a:lnTo>
                    <a:pt x="107" y="139"/>
                  </a:lnTo>
                  <a:lnTo>
                    <a:pt x="111" y="137"/>
                  </a:lnTo>
                  <a:lnTo>
                    <a:pt x="113" y="130"/>
                  </a:lnTo>
                  <a:lnTo>
                    <a:pt x="117" y="123"/>
                  </a:lnTo>
                  <a:lnTo>
                    <a:pt x="115" y="119"/>
                  </a:lnTo>
                  <a:lnTo>
                    <a:pt x="118" y="118"/>
                  </a:lnTo>
                  <a:lnTo>
                    <a:pt x="120" y="120"/>
                  </a:lnTo>
                  <a:lnTo>
                    <a:pt x="130" y="121"/>
                  </a:lnTo>
                  <a:lnTo>
                    <a:pt x="134" y="120"/>
                  </a:lnTo>
                  <a:lnTo>
                    <a:pt x="131" y="118"/>
                  </a:lnTo>
                  <a:lnTo>
                    <a:pt x="131" y="115"/>
                  </a:lnTo>
                  <a:lnTo>
                    <a:pt x="125" y="109"/>
                  </a:lnTo>
                  <a:lnTo>
                    <a:pt x="121" y="101"/>
                  </a:lnTo>
                  <a:lnTo>
                    <a:pt x="115" y="98"/>
                  </a:lnTo>
                  <a:lnTo>
                    <a:pt x="115" y="90"/>
                  </a:lnTo>
                  <a:lnTo>
                    <a:pt x="107" y="85"/>
                  </a:lnTo>
                  <a:lnTo>
                    <a:pt x="100" y="84"/>
                  </a:lnTo>
                  <a:lnTo>
                    <a:pt x="87" y="78"/>
                  </a:lnTo>
                  <a:lnTo>
                    <a:pt x="77" y="80"/>
                  </a:lnTo>
                  <a:lnTo>
                    <a:pt x="74" y="83"/>
                  </a:lnTo>
                  <a:lnTo>
                    <a:pt x="67" y="83"/>
                  </a:lnTo>
                  <a:lnTo>
                    <a:pt x="63" y="88"/>
                  </a:lnTo>
                  <a:lnTo>
                    <a:pt x="52" y="90"/>
                  </a:lnTo>
                  <a:lnTo>
                    <a:pt x="46" y="93"/>
                  </a:lnTo>
                  <a:lnTo>
                    <a:pt x="38" y="88"/>
                  </a:lnTo>
                  <a:lnTo>
                    <a:pt x="28" y="88"/>
                  </a:lnTo>
                  <a:lnTo>
                    <a:pt x="18" y="86"/>
                  </a:lnTo>
                  <a:lnTo>
                    <a:pt x="11" y="90"/>
                  </a:lnTo>
                  <a:lnTo>
                    <a:pt x="9" y="84"/>
                  </a:lnTo>
                  <a:lnTo>
                    <a:pt x="0" y="79"/>
                  </a:lnTo>
                  <a:lnTo>
                    <a:pt x="2" y="71"/>
                  </a:lnTo>
                  <a:lnTo>
                    <a:pt x="6" y="66"/>
                  </a:lnTo>
                  <a:lnTo>
                    <a:pt x="9" y="67"/>
                  </a:lnTo>
                  <a:lnTo>
                    <a:pt x="4" y="58"/>
                  </a:lnTo>
                  <a:lnTo>
                    <a:pt x="17" y="41"/>
                  </a:lnTo>
                  <a:lnTo>
                    <a:pt x="24" y="39"/>
                  </a:lnTo>
                  <a:lnTo>
                    <a:pt x="25" y="33"/>
                  </a:lnTo>
                  <a:lnTo>
                    <a:pt x="15" y="15"/>
                  </a:lnTo>
                  <a:lnTo>
                    <a:pt x="22" y="14"/>
                  </a:lnTo>
                  <a:lnTo>
                    <a:pt x="30" y="9"/>
                  </a:lnTo>
                  <a:lnTo>
                    <a:pt x="42" y="8"/>
                  </a:lnTo>
                  <a:lnTo>
                    <a:pt x="58" y="10"/>
                  </a:lnTo>
                  <a:lnTo>
                    <a:pt x="77" y="15"/>
                  </a:lnTo>
                  <a:lnTo>
                    <a:pt x="89" y="15"/>
                  </a:lnTo>
                  <a:lnTo>
                    <a:pt x="95" y="18"/>
                  </a:lnTo>
                  <a:lnTo>
                    <a:pt x="101" y="15"/>
                  </a:lnTo>
                  <a:lnTo>
                    <a:pt x="106" y="19"/>
                  </a:lnTo>
                  <a:lnTo>
                    <a:pt x="120" y="19"/>
                  </a:lnTo>
                  <a:lnTo>
                    <a:pt x="126" y="20"/>
                  </a:lnTo>
                  <a:lnTo>
                    <a:pt x="126" y="10"/>
                  </a:lnTo>
                  <a:lnTo>
                    <a:pt x="130" y="6"/>
                  </a:lnTo>
                  <a:lnTo>
                    <a:pt x="143" y="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37" name="Freeform 216"/>
            <p:cNvSpPr>
              <a:spLocks/>
            </p:cNvSpPr>
            <p:nvPr/>
          </p:nvSpPr>
          <p:spPr bwMode="auto">
            <a:xfrm>
              <a:off x="7870150" y="3277810"/>
              <a:ext cx="178841" cy="118247"/>
            </a:xfrm>
            <a:custGeom>
              <a:avLst/>
              <a:gdLst>
                <a:gd name="T0" fmla="*/ 189 w 189"/>
                <a:gd name="T1" fmla="*/ 49 h 133"/>
                <a:gd name="T2" fmla="*/ 177 w 189"/>
                <a:gd name="T3" fmla="*/ 54 h 133"/>
                <a:gd name="T4" fmla="*/ 174 w 189"/>
                <a:gd name="T5" fmla="*/ 63 h 133"/>
                <a:gd name="T6" fmla="*/ 174 w 189"/>
                <a:gd name="T7" fmla="*/ 70 h 133"/>
                <a:gd name="T8" fmla="*/ 156 w 189"/>
                <a:gd name="T9" fmla="*/ 79 h 133"/>
                <a:gd name="T10" fmla="*/ 128 w 189"/>
                <a:gd name="T11" fmla="*/ 89 h 133"/>
                <a:gd name="T12" fmla="*/ 112 w 189"/>
                <a:gd name="T13" fmla="*/ 103 h 133"/>
                <a:gd name="T14" fmla="*/ 104 w 189"/>
                <a:gd name="T15" fmla="*/ 105 h 133"/>
                <a:gd name="T16" fmla="*/ 99 w 189"/>
                <a:gd name="T17" fmla="*/ 103 h 133"/>
                <a:gd name="T18" fmla="*/ 89 w 189"/>
                <a:gd name="T19" fmla="*/ 112 h 133"/>
                <a:gd name="T20" fmla="*/ 77 w 189"/>
                <a:gd name="T21" fmla="*/ 116 h 133"/>
                <a:gd name="T22" fmla="*/ 62 w 189"/>
                <a:gd name="T23" fmla="*/ 117 h 133"/>
                <a:gd name="T24" fmla="*/ 57 w 189"/>
                <a:gd name="T25" fmla="*/ 118 h 133"/>
                <a:gd name="T26" fmla="*/ 53 w 189"/>
                <a:gd name="T27" fmla="*/ 124 h 133"/>
                <a:gd name="T28" fmla="*/ 49 w 189"/>
                <a:gd name="T29" fmla="*/ 125 h 133"/>
                <a:gd name="T30" fmla="*/ 46 w 189"/>
                <a:gd name="T31" fmla="*/ 131 h 133"/>
                <a:gd name="T32" fmla="*/ 37 w 189"/>
                <a:gd name="T33" fmla="*/ 130 h 133"/>
                <a:gd name="T34" fmla="*/ 32 w 189"/>
                <a:gd name="T35" fmla="*/ 133 h 133"/>
                <a:gd name="T36" fmla="*/ 19 w 189"/>
                <a:gd name="T37" fmla="*/ 132 h 133"/>
                <a:gd name="T38" fmla="*/ 14 w 189"/>
                <a:gd name="T39" fmla="*/ 120 h 133"/>
                <a:gd name="T40" fmla="*/ 14 w 189"/>
                <a:gd name="T41" fmla="*/ 108 h 133"/>
                <a:gd name="T42" fmla="*/ 10 w 189"/>
                <a:gd name="T43" fmla="*/ 102 h 133"/>
                <a:gd name="T44" fmla="*/ 6 w 189"/>
                <a:gd name="T45" fmla="*/ 87 h 133"/>
                <a:gd name="T46" fmla="*/ 0 w 189"/>
                <a:gd name="T47" fmla="*/ 78 h 133"/>
                <a:gd name="T48" fmla="*/ 4 w 189"/>
                <a:gd name="T49" fmla="*/ 77 h 133"/>
                <a:gd name="T50" fmla="*/ 2 w 189"/>
                <a:gd name="T51" fmla="*/ 68 h 133"/>
                <a:gd name="T52" fmla="*/ 4 w 189"/>
                <a:gd name="T53" fmla="*/ 64 h 133"/>
                <a:gd name="T54" fmla="*/ 2 w 189"/>
                <a:gd name="T55" fmla="*/ 55 h 133"/>
                <a:gd name="T56" fmla="*/ 10 w 189"/>
                <a:gd name="T57" fmla="*/ 48 h 133"/>
                <a:gd name="T58" fmla="*/ 8 w 189"/>
                <a:gd name="T59" fmla="*/ 39 h 133"/>
                <a:gd name="T60" fmla="*/ 12 w 189"/>
                <a:gd name="T61" fmla="*/ 29 h 133"/>
                <a:gd name="T62" fmla="*/ 20 w 189"/>
                <a:gd name="T63" fmla="*/ 35 h 133"/>
                <a:gd name="T64" fmla="*/ 24 w 189"/>
                <a:gd name="T65" fmla="*/ 33 h 133"/>
                <a:gd name="T66" fmla="*/ 45 w 189"/>
                <a:gd name="T67" fmla="*/ 32 h 133"/>
                <a:gd name="T68" fmla="*/ 49 w 189"/>
                <a:gd name="T69" fmla="*/ 34 h 133"/>
                <a:gd name="T70" fmla="*/ 66 w 189"/>
                <a:gd name="T71" fmla="*/ 36 h 133"/>
                <a:gd name="T72" fmla="*/ 73 w 189"/>
                <a:gd name="T73" fmla="*/ 35 h 133"/>
                <a:gd name="T74" fmla="*/ 78 w 189"/>
                <a:gd name="T75" fmla="*/ 42 h 133"/>
                <a:gd name="T76" fmla="*/ 86 w 189"/>
                <a:gd name="T77" fmla="*/ 39 h 133"/>
                <a:gd name="T78" fmla="*/ 98 w 189"/>
                <a:gd name="T79" fmla="*/ 17 h 133"/>
                <a:gd name="T80" fmla="*/ 114 w 189"/>
                <a:gd name="T81" fmla="*/ 8 h 133"/>
                <a:gd name="T82" fmla="*/ 166 w 189"/>
                <a:gd name="T83" fmla="*/ 0 h 133"/>
                <a:gd name="T84" fmla="*/ 182 w 189"/>
                <a:gd name="T85" fmla="*/ 34 h 133"/>
                <a:gd name="T86" fmla="*/ 189 w 189"/>
                <a:gd name="T87" fmla="*/ 49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89" h="133">
                  <a:moveTo>
                    <a:pt x="189" y="49"/>
                  </a:moveTo>
                  <a:lnTo>
                    <a:pt x="177" y="54"/>
                  </a:lnTo>
                  <a:lnTo>
                    <a:pt x="174" y="63"/>
                  </a:lnTo>
                  <a:lnTo>
                    <a:pt x="174" y="70"/>
                  </a:lnTo>
                  <a:lnTo>
                    <a:pt x="156" y="79"/>
                  </a:lnTo>
                  <a:lnTo>
                    <a:pt x="128" y="89"/>
                  </a:lnTo>
                  <a:lnTo>
                    <a:pt x="112" y="103"/>
                  </a:lnTo>
                  <a:lnTo>
                    <a:pt x="104" y="105"/>
                  </a:lnTo>
                  <a:lnTo>
                    <a:pt x="99" y="103"/>
                  </a:lnTo>
                  <a:lnTo>
                    <a:pt x="89" y="112"/>
                  </a:lnTo>
                  <a:lnTo>
                    <a:pt x="77" y="116"/>
                  </a:lnTo>
                  <a:lnTo>
                    <a:pt x="62" y="117"/>
                  </a:lnTo>
                  <a:lnTo>
                    <a:pt x="57" y="118"/>
                  </a:lnTo>
                  <a:lnTo>
                    <a:pt x="53" y="124"/>
                  </a:lnTo>
                  <a:lnTo>
                    <a:pt x="49" y="125"/>
                  </a:lnTo>
                  <a:lnTo>
                    <a:pt x="46" y="131"/>
                  </a:lnTo>
                  <a:lnTo>
                    <a:pt x="37" y="130"/>
                  </a:lnTo>
                  <a:lnTo>
                    <a:pt x="32" y="133"/>
                  </a:lnTo>
                  <a:lnTo>
                    <a:pt x="19" y="132"/>
                  </a:lnTo>
                  <a:lnTo>
                    <a:pt x="14" y="120"/>
                  </a:lnTo>
                  <a:lnTo>
                    <a:pt x="14" y="108"/>
                  </a:lnTo>
                  <a:lnTo>
                    <a:pt x="10" y="102"/>
                  </a:lnTo>
                  <a:lnTo>
                    <a:pt x="6" y="87"/>
                  </a:lnTo>
                  <a:lnTo>
                    <a:pt x="0" y="78"/>
                  </a:lnTo>
                  <a:lnTo>
                    <a:pt x="4" y="77"/>
                  </a:lnTo>
                  <a:lnTo>
                    <a:pt x="2" y="68"/>
                  </a:lnTo>
                  <a:lnTo>
                    <a:pt x="4" y="64"/>
                  </a:lnTo>
                  <a:lnTo>
                    <a:pt x="2" y="55"/>
                  </a:lnTo>
                  <a:lnTo>
                    <a:pt x="10" y="48"/>
                  </a:lnTo>
                  <a:lnTo>
                    <a:pt x="8" y="39"/>
                  </a:lnTo>
                  <a:lnTo>
                    <a:pt x="12" y="29"/>
                  </a:lnTo>
                  <a:lnTo>
                    <a:pt x="20" y="35"/>
                  </a:lnTo>
                  <a:lnTo>
                    <a:pt x="24" y="33"/>
                  </a:lnTo>
                  <a:lnTo>
                    <a:pt x="45" y="32"/>
                  </a:lnTo>
                  <a:lnTo>
                    <a:pt x="49" y="34"/>
                  </a:lnTo>
                  <a:lnTo>
                    <a:pt x="66" y="36"/>
                  </a:lnTo>
                  <a:lnTo>
                    <a:pt x="73" y="35"/>
                  </a:lnTo>
                  <a:lnTo>
                    <a:pt x="78" y="42"/>
                  </a:lnTo>
                  <a:lnTo>
                    <a:pt x="86" y="39"/>
                  </a:lnTo>
                  <a:lnTo>
                    <a:pt x="98" y="17"/>
                  </a:lnTo>
                  <a:lnTo>
                    <a:pt x="114" y="8"/>
                  </a:lnTo>
                  <a:lnTo>
                    <a:pt x="166" y="0"/>
                  </a:lnTo>
                  <a:lnTo>
                    <a:pt x="182" y="34"/>
                  </a:lnTo>
                  <a:lnTo>
                    <a:pt x="189" y="4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38" name="Freeform 217"/>
            <p:cNvSpPr>
              <a:spLocks/>
            </p:cNvSpPr>
            <p:nvPr/>
          </p:nvSpPr>
          <p:spPr bwMode="auto">
            <a:xfrm>
              <a:off x="7410274" y="4036191"/>
              <a:ext cx="279143" cy="234716"/>
            </a:xfrm>
            <a:custGeom>
              <a:avLst/>
              <a:gdLst>
                <a:gd name="T0" fmla="*/ 264 w 295"/>
                <a:gd name="T1" fmla="*/ 152 h 264"/>
                <a:gd name="T2" fmla="*/ 250 w 295"/>
                <a:gd name="T3" fmla="*/ 173 h 264"/>
                <a:gd name="T4" fmla="*/ 217 w 295"/>
                <a:gd name="T5" fmla="*/ 210 h 264"/>
                <a:gd name="T6" fmla="*/ 190 w 295"/>
                <a:gd name="T7" fmla="*/ 232 h 264"/>
                <a:gd name="T8" fmla="*/ 162 w 295"/>
                <a:gd name="T9" fmla="*/ 241 h 264"/>
                <a:gd name="T10" fmla="*/ 149 w 295"/>
                <a:gd name="T11" fmla="*/ 243 h 264"/>
                <a:gd name="T12" fmla="*/ 121 w 295"/>
                <a:gd name="T13" fmla="*/ 243 h 264"/>
                <a:gd name="T14" fmla="*/ 104 w 295"/>
                <a:gd name="T15" fmla="*/ 245 h 264"/>
                <a:gd name="T16" fmla="*/ 70 w 295"/>
                <a:gd name="T17" fmla="*/ 256 h 264"/>
                <a:gd name="T18" fmla="*/ 51 w 295"/>
                <a:gd name="T19" fmla="*/ 264 h 264"/>
                <a:gd name="T20" fmla="*/ 38 w 295"/>
                <a:gd name="T21" fmla="*/ 257 h 264"/>
                <a:gd name="T22" fmla="*/ 30 w 295"/>
                <a:gd name="T23" fmla="*/ 250 h 264"/>
                <a:gd name="T24" fmla="*/ 29 w 295"/>
                <a:gd name="T25" fmla="*/ 232 h 264"/>
                <a:gd name="T26" fmla="*/ 30 w 295"/>
                <a:gd name="T27" fmla="*/ 215 h 264"/>
                <a:gd name="T28" fmla="*/ 20 w 295"/>
                <a:gd name="T29" fmla="*/ 180 h 264"/>
                <a:gd name="T30" fmla="*/ 12 w 295"/>
                <a:gd name="T31" fmla="*/ 162 h 264"/>
                <a:gd name="T32" fmla="*/ 9 w 295"/>
                <a:gd name="T33" fmla="*/ 125 h 264"/>
                <a:gd name="T34" fmla="*/ 19 w 295"/>
                <a:gd name="T35" fmla="*/ 139 h 264"/>
                <a:gd name="T36" fmla="*/ 38 w 295"/>
                <a:gd name="T37" fmla="*/ 145 h 264"/>
                <a:gd name="T38" fmla="*/ 63 w 295"/>
                <a:gd name="T39" fmla="*/ 133 h 264"/>
                <a:gd name="T40" fmla="*/ 71 w 295"/>
                <a:gd name="T41" fmla="*/ 59 h 264"/>
                <a:gd name="T42" fmla="*/ 79 w 295"/>
                <a:gd name="T43" fmla="*/ 91 h 264"/>
                <a:gd name="T44" fmla="*/ 95 w 295"/>
                <a:gd name="T45" fmla="*/ 97 h 264"/>
                <a:gd name="T46" fmla="*/ 113 w 295"/>
                <a:gd name="T47" fmla="*/ 81 h 264"/>
                <a:gd name="T48" fmla="*/ 127 w 295"/>
                <a:gd name="T49" fmla="*/ 66 h 264"/>
                <a:gd name="T50" fmla="*/ 143 w 295"/>
                <a:gd name="T51" fmla="*/ 75 h 264"/>
                <a:gd name="T52" fmla="*/ 169 w 295"/>
                <a:gd name="T53" fmla="*/ 71 h 264"/>
                <a:gd name="T54" fmla="*/ 175 w 295"/>
                <a:gd name="T55" fmla="*/ 54 h 264"/>
                <a:gd name="T56" fmla="*/ 191 w 295"/>
                <a:gd name="T57" fmla="*/ 45 h 264"/>
                <a:gd name="T58" fmla="*/ 214 w 295"/>
                <a:gd name="T59" fmla="*/ 16 h 264"/>
                <a:gd name="T60" fmla="*/ 248 w 295"/>
                <a:gd name="T61" fmla="*/ 1 h 264"/>
                <a:gd name="T62" fmla="*/ 262 w 295"/>
                <a:gd name="T63" fmla="*/ 2 h 264"/>
                <a:gd name="T64" fmla="*/ 279 w 295"/>
                <a:gd name="T65" fmla="*/ 33 h 264"/>
                <a:gd name="T66" fmla="*/ 278 w 295"/>
                <a:gd name="T67" fmla="*/ 71 h 264"/>
                <a:gd name="T68" fmla="*/ 270 w 295"/>
                <a:gd name="T69" fmla="*/ 74 h 264"/>
                <a:gd name="T70" fmla="*/ 263 w 295"/>
                <a:gd name="T71" fmla="*/ 82 h 264"/>
                <a:gd name="T72" fmla="*/ 257 w 295"/>
                <a:gd name="T73" fmla="*/ 97 h 264"/>
                <a:gd name="T74" fmla="*/ 277 w 295"/>
                <a:gd name="T75" fmla="*/ 106 h 264"/>
                <a:gd name="T76" fmla="*/ 295 w 295"/>
                <a:gd name="T77" fmla="*/ 97 h 264"/>
                <a:gd name="T78" fmla="*/ 286 w 295"/>
                <a:gd name="T79" fmla="*/ 129 h 264"/>
                <a:gd name="T80" fmla="*/ 268 w 295"/>
                <a:gd name="T81" fmla="*/ 149 h 2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95" h="264">
                  <a:moveTo>
                    <a:pt x="268" y="149"/>
                  </a:moveTo>
                  <a:lnTo>
                    <a:pt x="264" y="152"/>
                  </a:lnTo>
                  <a:lnTo>
                    <a:pt x="256" y="163"/>
                  </a:lnTo>
                  <a:lnTo>
                    <a:pt x="250" y="173"/>
                  </a:lnTo>
                  <a:lnTo>
                    <a:pt x="239" y="188"/>
                  </a:lnTo>
                  <a:lnTo>
                    <a:pt x="217" y="210"/>
                  </a:lnTo>
                  <a:lnTo>
                    <a:pt x="204" y="222"/>
                  </a:lnTo>
                  <a:lnTo>
                    <a:pt x="190" y="232"/>
                  </a:lnTo>
                  <a:lnTo>
                    <a:pt x="171" y="240"/>
                  </a:lnTo>
                  <a:lnTo>
                    <a:pt x="162" y="241"/>
                  </a:lnTo>
                  <a:lnTo>
                    <a:pt x="159" y="246"/>
                  </a:lnTo>
                  <a:lnTo>
                    <a:pt x="149" y="243"/>
                  </a:lnTo>
                  <a:lnTo>
                    <a:pt x="140" y="247"/>
                  </a:lnTo>
                  <a:lnTo>
                    <a:pt x="121" y="243"/>
                  </a:lnTo>
                  <a:lnTo>
                    <a:pt x="111" y="246"/>
                  </a:lnTo>
                  <a:lnTo>
                    <a:pt x="104" y="245"/>
                  </a:lnTo>
                  <a:lnTo>
                    <a:pt x="85" y="253"/>
                  </a:lnTo>
                  <a:lnTo>
                    <a:pt x="70" y="256"/>
                  </a:lnTo>
                  <a:lnTo>
                    <a:pt x="59" y="264"/>
                  </a:lnTo>
                  <a:lnTo>
                    <a:pt x="51" y="264"/>
                  </a:lnTo>
                  <a:lnTo>
                    <a:pt x="44" y="257"/>
                  </a:lnTo>
                  <a:lnTo>
                    <a:pt x="38" y="257"/>
                  </a:lnTo>
                  <a:lnTo>
                    <a:pt x="31" y="247"/>
                  </a:lnTo>
                  <a:lnTo>
                    <a:pt x="30" y="250"/>
                  </a:lnTo>
                  <a:lnTo>
                    <a:pt x="28" y="245"/>
                  </a:lnTo>
                  <a:lnTo>
                    <a:pt x="29" y="232"/>
                  </a:lnTo>
                  <a:lnTo>
                    <a:pt x="24" y="219"/>
                  </a:lnTo>
                  <a:lnTo>
                    <a:pt x="30" y="215"/>
                  </a:lnTo>
                  <a:lnTo>
                    <a:pt x="30" y="199"/>
                  </a:lnTo>
                  <a:lnTo>
                    <a:pt x="20" y="180"/>
                  </a:lnTo>
                  <a:lnTo>
                    <a:pt x="12" y="162"/>
                  </a:lnTo>
                  <a:lnTo>
                    <a:pt x="12" y="162"/>
                  </a:lnTo>
                  <a:lnTo>
                    <a:pt x="0" y="135"/>
                  </a:lnTo>
                  <a:lnTo>
                    <a:pt x="9" y="125"/>
                  </a:lnTo>
                  <a:lnTo>
                    <a:pt x="16" y="131"/>
                  </a:lnTo>
                  <a:lnTo>
                    <a:pt x="19" y="139"/>
                  </a:lnTo>
                  <a:lnTo>
                    <a:pt x="27" y="141"/>
                  </a:lnTo>
                  <a:lnTo>
                    <a:pt x="38" y="145"/>
                  </a:lnTo>
                  <a:lnTo>
                    <a:pt x="47" y="143"/>
                  </a:lnTo>
                  <a:lnTo>
                    <a:pt x="63" y="133"/>
                  </a:lnTo>
                  <a:lnTo>
                    <a:pt x="67" y="56"/>
                  </a:lnTo>
                  <a:lnTo>
                    <a:pt x="71" y="59"/>
                  </a:lnTo>
                  <a:lnTo>
                    <a:pt x="81" y="79"/>
                  </a:lnTo>
                  <a:lnTo>
                    <a:pt x="79" y="91"/>
                  </a:lnTo>
                  <a:lnTo>
                    <a:pt x="83" y="99"/>
                  </a:lnTo>
                  <a:lnTo>
                    <a:pt x="95" y="97"/>
                  </a:lnTo>
                  <a:lnTo>
                    <a:pt x="105" y="87"/>
                  </a:lnTo>
                  <a:lnTo>
                    <a:pt x="113" y="81"/>
                  </a:lnTo>
                  <a:lnTo>
                    <a:pt x="118" y="71"/>
                  </a:lnTo>
                  <a:lnTo>
                    <a:pt x="127" y="66"/>
                  </a:lnTo>
                  <a:lnTo>
                    <a:pt x="135" y="69"/>
                  </a:lnTo>
                  <a:lnTo>
                    <a:pt x="143" y="75"/>
                  </a:lnTo>
                  <a:lnTo>
                    <a:pt x="157" y="76"/>
                  </a:lnTo>
                  <a:lnTo>
                    <a:pt x="169" y="71"/>
                  </a:lnTo>
                  <a:lnTo>
                    <a:pt x="171" y="64"/>
                  </a:lnTo>
                  <a:lnTo>
                    <a:pt x="175" y="54"/>
                  </a:lnTo>
                  <a:lnTo>
                    <a:pt x="185" y="53"/>
                  </a:lnTo>
                  <a:lnTo>
                    <a:pt x="191" y="45"/>
                  </a:lnTo>
                  <a:lnTo>
                    <a:pt x="197" y="31"/>
                  </a:lnTo>
                  <a:lnTo>
                    <a:pt x="214" y="16"/>
                  </a:lnTo>
                  <a:lnTo>
                    <a:pt x="240" y="0"/>
                  </a:lnTo>
                  <a:lnTo>
                    <a:pt x="248" y="1"/>
                  </a:lnTo>
                  <a:lnTo>
                    <a:pt x="256" y="4"/>
                  </a:lnTo>
                  <a:lnTo>
                    <a:pt x="262" y="2"/>
                  </a:lnTo>
                  <a:lnTo>
                    <a:pt x="272" y="4"/>
                  </a:lnTo>
                  <a:lnTo>
                    <a:pt x="279" y="33"/>
                  </a:lnTo>
                  <a:lnTo>
                    <a:pt x="282" y="48"/>
                  </a:lnTo>
                  <a:lnTo>
                    <a:pt x="278" y="71"/>
                  </a:lnTo>
                  <a:lnTo>
                    <a:pt x="279" y="78"/>
                  </a:lnTo>
                  <a:lnTo>
                    <a:pt x="270" y="74"/>
                  </a:lnTo>
                  <a:lnTo>
                    <a:pt x="265" y="76"/>
                  </a:lnTo>
                  <a:lnTo>
                    <a:pt x="263" y="82"/>
                  </a:lnTo>
                  <a:lnTo>
                    <a:pt x="257" y="90"/>
                  </a:lnTo>
                  <a:lnTo>
                    <a:pt x="257" y="97"/>
                  </a:lnTo>
                  <a:lnTo>
                    <a:pt x="267" y="108"/>
                  </a:lnTo>
                  <a:lnTo>
                    <a:pt x="277" y="106"/>
                  </a:lnTo>
                  <a:lnTo>
                    <a:pt x="281" y="97"/>
                  </a:lnTo>
                  <a:lnTo>
                    <a:pt x="295" y="97"/>
                  </a:lnTo>
                  <a:lnTo>
                    <a:pt x="289" y="112"/>
                  </a:lnTo>
                  <a:lnTo>
                    <a:pt x="286" y="129"/>
                  </a:lnTo>
                  <a:lnTo>
                    <a:pt x="281" y="139"/>
                  </a:lnTo>
                  <a:lnTo>
                    <a:pt x="268" y="14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39" name="Freeform 218"/>
            <p:cNvSpPr>
              <a:spLocks/>
            </p:cNvSpPr>
            <p:nvPr/>
          </p:nvSpPr>
          <p:spPr bwMode="auto">
            <a:xfrm>
              <a:off x="7587222" y="4157993"/>
              <a:ext cx="39742" cy="36452"/>
            </a:xfrm>
            <a:custGeom>
              <a:avLst/>
              <a:gdLst>
                <a:gd name="T0" fmla="*/ 36 w 42"/>
                <a:gd name="T1" fmla="*/ 6 h 41"/>
                <a:gd name="T2" fmla="*/ 29 w 42"/>
                <a:gd name="T3" fmla="*/ 0 h 41"/>
                <a:gd name="T4" fmla="*/ 20 w 42"/>
                <a:gd name="T5" fmla="*/ 4 h 41"/>
                <a:gd name="T6" fmla="*/ 10 w 42"/>
                <a:gd name="T7" fmla="*/ 12 h 41"/>
                <a:gd name="T8" fmla="*/ 0 w 42"/>
                <a:gd name="T9" fmla="*/ 25 h 41"/>
                <a:gd name="T10" fmla="*/ 12 w 42"/>
                <a:gd name="T11" fmla="*/ 41 h 41"/>
                <a:gd name="T12" fmla="*/ 18 w 42"/>
                <a:gd name="T13" fmla="*/ 39 h 41"/>
                <a:gd name="T14" fmla="*/ 22 w 42"/>
                <a:gd name="T15" fmla="*/ 32 h 41"/>
                <a:gd name="T16" fmla="*/ 32 w 42"/>
                <a:gd name="T17" fmla="*/ 29 h 41"/>
                <a:gd name="T18" fmla="*/ 36 w 42"/>
                <a:gd name="T19" fmla="*/ 22 h 41"/>
                <a:gd name="T20" fmla="*/ 42 w 42"/>
                <a:gd name="T21" fmla="*/ 12 h 41"/>
                <a:gd name="T22" fmla="*/ 36 w 42"/>
                <a:gd name="T23" fmla="*/ 6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2" h="41">
                  <a:moveTo>
                    <a:pt x="36" y="6"/>
                  </a:moveTo>
                  <a:lnTo>
                    <a:pt x="29" y="0"/>
                  </a:lnTo>
                  <a:lnTo>
                    <a:pt x="20" y="4"/>
                  </a:lnTo>
                  <a:lnTo>
                    <a:pt x="10" y="12"/>
                  </a:lnTo>
                  <a:lnTo>
                    <a:pt x="0" y="25"/>
                  </a:lnTo>
                  <a:lnTo>
                    <a:pt x="12" y="41"/>
                  </a:lnTo>
                  <a:lnTo>
                    <a:pt x="18" y="39"/>
                  </a:lnTo>
                  <a:lnTo>
                    <a:pt x="22" y="32"/>
                  </a:lnTo>
                  <a:lnTo>
                    <a:pt x="32" y="29"/>
                  </a:lnTo>
                  <a:lnTo>
                    <a:pt x="36" y="22"/>
                  </a:lnTo>
                  <a:lnTo>
                    <a:pt x="42" y="12"/>
                  </a:lnTo>
                  <a:lnTo>
                    <a:pt x="36" y="6"/>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40" name="Freeform 219"/>
            <p:cNvSpPr>
              <a:spLocks/>
            </p:cNvSpPr>
            <p:nvPr/>
          </p:nvSpPr>
          <p:spPr bwMode="auto">
            <a:xfrm>
              <a:off x="7513416" y="3781026"/>
              <a:ext cx="203443" cy="179593"/>
            </a:xfrm>
            <a:custGeom>
              <a:avLst/>
              <a:gdLst>
                <a:gd name="T0" fmla="*/ 202 w 215"/>
                <a:gd name="T1" fmla="*/ 20 h 202"/>
                <a:gd name="T2" fmla="*/ 211 w 215"/>
                <a:gd name="T3" fmla="*/ 30 h 202"/>
                <a:gd name="T4" fmla="*/ 215 w 215"/>
                <a:gd name="T5" fmla="*/ 47 h 202"/>
                <a:gd name="T6" fmla="*/ 211 w 215"/>
                <a:gd name="T7" fmla="*/ 53 h 202"/>
                <a:gd name="T8" fmla="*/ 207 w 215"/>
                <a:gd name="T9" fmla="*/ 70 h 202"/>
                <a:gd name="T10" fmla="*/ 210 w 215"/>
                <a:gd name="T11" fmla="*/ 87 h 202"/>
                <a:gd name="T12" fmla="*/ 204 w 215"/>
                <a:gd name="T13" fmla="*/ 94 h 202"/>
                <a:gd name="T14" fmla="*/ 198 w 215"/>
                <a:gd name="T15" fmla="*/ 113 h 202"/>
                <a:gd name="T16" fmla="*/ 208 w 215"/>
                <a:gd name="T17" fmla="*/ 119 h 202"/>
                <a:gd name="T18" fmla="*/ 152 w 215"/>
                <a:gd name="T19" fmla="*/ 136 h 202"/>
                <a:gd name="T20" fmla="*/ 153 w 215"/>
                <a:gd name="T21" fmla="*/ 151 h 202"/>
                <a:gd name="T22" fmla="*/ 139 w 215"/>
                <a:gd name="T23" fmla="*/ 154 h 202"/>
                <a:gd name="T24" fmla="*/ 128 w 215"/>
                <a:gd name="T25" fmla="*/ 162 h 202"/>
                <a:gd name="T26" fmla="*/ 126 w 215"/>
                <a:gd name="T27" fmla="*/ 169 h 202"/>
                <a:gd name="T28" fmla="*/ 119 w 215"/>
                <a:gd name="T29" fmla="*/ 171 h 202"/>
                <a:gd name="T30" fmla="*/ 103 w 215"/>
                <a:gd name="T31" fmla="*/ 188 h 202"/>
                <a:gd name="T32" fmla="*/ 92 w 215"/>
                <a:gd name="T33" fmla="*/ 201 h 202"/>
                <a:gd name="T34" fmla="*/ 86 w 215"/>
                <a:gd name="T35" fmla="*/ 202 h 202"/>
                <a:gd name="T36" fmla="*/ 80 w 215"/>
                <a:gd name="T37" fmla="*/ 199 h 202"/>
                <a:gd name="T38" fmla="*/ 60 w 215"/>
                <a:gd name="T39" fmla="*/ 197 h 202"/>
                <a:gd name="T40" fmla="*/ 57 w 215"/>
                <a:gd name="T41" fmla="*/ 195 h 202"/>
                <a:gd name="T42" fmla="*/ 57 w 215"/>
                <a:gd name="T43" fmla="*/ 194 h 202"/>
                <a:gd name="T44" fmla="*/ 50 w 215"/>
                <a:gd name="T45" fmla="*/ 189 h 202"/>
                <a:gd name="T46" fmla="*/ 38 w 215"/>
                <a:gd name="T47" fmla="*/ 188 h 202"/>
                <a:gd name="T48" fmla="*/ 23 w 215"/>
                <a:gd name="T49" fmla="*/ 193 h 202"/>
                <a:gd name="T50" fmla="*/ 12 w 215"/>
                <a:gd name="T51" fmla="*/ 180 h 202"/>
                <a:gd name="T52" fmla="*/ 0 w 215"/>
                <a:gd name="T53" fmla="*/ 163 h 202"/>
                <a:gd name="T54" fmla="*/ 2 w 215"/>
                <a:gd name="T55" fmla="*/ 96 h 202"/>
                <a:gd name="T56" fmla="*/ 41 w 215"/>
                <a:gd name="T57" fmla="*/ 97 h 202"/>
                <a:gd name="T58" fmla="*/ 39 w 215"/>
                <a:gd name="T59" fmla="*/ 90 h 202"/>
                <a:gd name="T60" fmla="*/ 42 w 215"/>
                <a:gd name="T61" fmla="*/ 82 h 202"/>
                <a:gd name="T62" fmla="*/ 39 w 215"/>
                <a:gd name="T63" fmla="*/ 72 h 202"/>
                <a:gd name="T64" fmla="*/ 41 w 215"/>
                <a:gd name="T65" fmla="*/ 62 h 202"/>
                <a:gd name="T66" fmla="*/ 40 w 215"/>
                <a:gd name="T67" fmla="*/ 55 h 202"/>
                <a:gd name="T68" fmla="*/ 46 w 215"/>
                <a:gd name="T69" fmla="*/ 56 h 202"/>
                <a:gd name="T70" fmla="*/ 47 w 215"/>
                <a:gd name="T71" fmla="*/ 63 h 202"/>
                <a:gd name="T72" fmla="*/ 55 w 215"/>
                <a:gd name="T73" fmla="*/ 62 h 202"/>
                <a:gd name="T74" fmla="*/ 67 w 215"/>
                <a:gd name="T75" fmla="*/ 64 h 202"/>
                <a:gd name="T76" fmla="*/ 73 w 215"/>
                <a:gd name="T77" fmla="*/ 73 h 202"/>
                <a:gd name="T78" fmla="*/ 87 w 215"/>
                <a:gd name="T79" fmla="*/ 76 h 202"/>
                <a:gd name="T80" fmla="*/ 99 w 215"/>
                <a:gd name="T81" fmla="*/ 70 h 202"/>
                <a:gd name="T82" fmla="*/ 102 w 215"/>
                <a:gd name="T83" fmla="*/ 81 h 202"/>
                <a:gd name="T84" fmla="*/ 116 w 215"/>
                <a:gd name="T85" fmla="*/ 83 h 202"/>
                <a:gd name="T86" fmla="*/ 123 w 215"/>
                <a:gd name="T87" fmla="*/ 92 h 202"/>
                <a:gd name="T88" fmla="*/ 130 w 215"/>
                <a:gd name="T89" fmla="*/ 104 h 202"/>
                <a:gd name="T90" fmla="*/ 144 w 215"/>
                <a:gd name="T91" fmla="*/ 104 h 202"/>
                <a:gd name="T92" fmla="*/ 143 w 215"/>
                <a:gd name="T93" fmla="*/ 82 h 202"/>
                <a:gd name="T94" fmla="*/ 138 w 215"/>
                <a:gd name="T95" fmla="*/ 85 h 202"/>
                <a:gd name="T96" fmla="*/ 126 w 215"/>
                <a:gd name="T97" fmla="*/ 77 h 202"/>
                <a:gd name="T98" fmla="*/ 121 w 215"/>
                <a:gd name="T99" fmla="*/ 73 h 202"/>
                <a:gd name="T100" fmla="*/ 123 w 215"/>
                <a:gd name="T101" fmla="*/ 53 h 202"/>
                <a:gd name="T102" fmla="*/ 127 w 215"/>
                <a:gd name="T103" fmla="*/ 28 h 202"/>
                <a:gd name="T104" fmla="*/ 123 w 215"/>
                <a:gd name="T105" fmla="*/ 19 h 202"/>
                <a:gd name="T106" fmla="*/ 129 w 215"/>
                <a:gd name="T107" fmla="*/ 6 h 202"/>
                <a:gd name="T108" fmla="*/ 134 w 215"/>
                <a:gd name="T109" fmla="*/ 3 h 202"/>
                <a:gd name="T110" fmla="*/ 158 w 215"/>
                <a:gd name="T111" fmla="*/ 0 h 202"/>
                <a:gd name="T112" fmla="*/ 166 w 215"/>
                <a:gd name="T113" fmla="*/ 2 h 202"/>
                <a:gd name="T114" fmla="*/ 173 w 215"/>
                <a:gd name="T115" fmla="*/ 7 h 202"/>
                <a:gd name="T116" fmla="*/ 180 w 215"/>
                <a:gd name="T117" fmla="*/ 11 h 202"/>
                <a:gd name="T118" fmla="*/ 192 w 215"/>
                <a:gd name="T119" fmla="*/ 14 h 202"/>
                <a:gd name="T120" fmla="*/ 202 w 215"/>
                <a:gd name="T121" fmla="*/ 20 h 2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15" h="202">
                  <a:moveTo>
                    <a:pt x="202" y="20"/>
                  </a:moveTo>
                  <a:lnTo>
                    <a:pt x="211" y="30"/>
                  </a:lnTo>
                  <a:lnTo>
                    <a:pt x="215" y="47"/>
                  </a:lnTo>
                  <a:lnTo>
                    <a:pt x="211" y="53"/>
                  </a:lnTo>
                  <a:lnTo>
                    <a:pt x="207" y="70"/>
                  </a:lnTo>
                  <a:lnTo>
                    <a:pt x="210" y="87"/>
                  </a:lnTo>
                  <a:lnTo>
                    <a:pt x="204" y="94"/>
                  </a:lnTo>
                  <a:lnTo>
                    <a:pt x="198" y="113"/>
                  </a:lnTo>
                  <a:lnTo>
                    <a:pt x="208" y="119"/>
                  </a:lnTo>
                  <a:lnTo>
                    <a:pt x="152" y="136"/>
                  </a:lnTo>
                  <a:lnTo>
                    <a:pt x="153" y="151"/>
                  </a:lnTo>
                  <a:lnTo>
                    <a:pt x="139" y="154"/>
                  </a:lnTo>
                  <a:lnTo>
                    <a:pt x="128" y="162"/>
                  </a:lnTo>
                  <a:lnTo>
                    <a:pt x="126" y="169"/>
                  </a:lnTo>
                  <a:lnTo>
                    <a:pt x="119" y="171"/>
                  </a:lnTo>
                  <a:lnTo>
                    <a:pt x="103" y="188"/>
                  </a:lnTo>
                  <a:lnTo>
                    <a:pt x="92" y="201"/>
                  </a:lnTo>
                  <a:lnTo>
                    <a:pt x="86" y="202"/>
                  </a:lnTo>
                  <a:lnTo>
                    <a:pt x="80" y="199"/>
                  </a:lnTo>
                  <a:lnTo>
                    <a:pt x="60" y="197"/>
                  </a:lnTo>
                  <a:lnTo>
                    <a:pt x="57" y="195"/>
                  </a:lnTo>
                  <a:lnTo>
                    <a:pt x="57" y="194"/>
                  </a:lnTo>
                  <a:lnTo>
                    <a:pt x="50" y="189"/>
                  </a:lnTo>
                  <a:lnTo>
                    <a:pt x="38" y="188"/>
                  </a:lnTo>
                  <a:lnTo>
                    <a:pt x="23" y="193"/>
                  </a:lnTo>
                  <a:lnTo>
                    <a:pt x="12" y="180"/>
                  </a:lnTo>
                  <a:lnTo>
                    <a:pt x="0" y="163"/>
                  </a:lnTo>
                  <a:lnTo>
                    <a:pt x="2" y="96"/>
                  </a:lnTo>
                  <a:lnTo>
                    <a:pt x="41" y="97"/>
                  </a:lnTo>
                  <a:lnTo>
                    <a:pt x="39" y="90"/>
                  </a:lnTo>
                  <a:lnTo>
                    <a:pt x="42" y="82"/>
                  </a:lnTo>
                  <a:lnTo>
                    <a:pt x="39" y="72"/>
                  </a:lnTo>
                  <a:lnTo>
                    <a:pt x="41" y="62"/>
                  </a:lnTo>
                  <a:lnTo>
                    <a:pt x="40" y="55"/>
                  </a:lnTo>
                  <a:lnTo>
                    <a:pt x="46" y="56"/>
                  </a:lnTo>
                  <a:lnTo>
                    <a:pt x="47" y="63"/>
                  </a:lnTo>
                  <a:lnTo>
                    <a:pt x="55" y="62"/>
                  </a:lnTo>
                  <a:lnTo>
                    <a:pt x="67" y="64"/>
                  </a:lnTo>
                  <a:lnTo>
                    <a:pt x="73" y="73"/>
                  </a:lnTo>
                  <a:lnTo>
                    <a:pt x="87" y="76"/>
                  </a:lnTo>
                  <a:lnTo>
                    <a:pt x="99" y="70"/>
                  </a:lnTo>
                  <a:lnTo>
                    <a:pt x="102" y="81"/>
                  </a:lnTo>
                  <a:lnTo>
                    <a:pt x="116" y="83"/>
                  </a:lnTo>
                  <a:lnTo>
                    <a:pt x="123" y="92"/>
                  </a:lnTo>
                  <a:lnTo>
                    <a:pt x="130" y="104"/>
                  </a:lnTo>
                  <a:lnTo>
                    <a:pt x="144" y="104"/>
                  </a:lnTo>
                  <a:lnTo>
                    <a:pt x="143" y="82"/>
                  </a:lnTo>
                  <a:lnTo>
                    <a:pt x="138" y="85"/>
                  </a:lnTo>
                  <a:lnTo>
                    <a:pt x="126" y="77"/>
                  </a:lnTo>
                  <a:lnTo>
                    <a:pt x="121" y="73"/>
                  </a:lnTo>
                  <a:lnTo>
                    <a:pt x="123" y="53"/>
                  </a:lnTo>
                  <a:lnTo>
                    <a:pt x="127" y="28"/>
                  </a:lnTo>
                  <a:lnTo>
                    <a:pt x="123" y="19"/>
                  </a:lnTo>
                  <a:lnTo>
                    <a:pt x="129" y="6"/>
                  </a:lnTo>
                  <a:lnTo>
                    <a:pt x="134" y="3"/>
                  </a:lnTo>
                  <a:lnTo>
                    <a:pt x="158" y="0"/>
                  </a:lnTo>
                  <a:lnTo>
                    <a:pt x="166" y="2"/>
                  </a:lnTo>
                  <a:lnTo>
                    <a:pt x="173" y="7"/>
                  </a:lnTo>
                  <a:lnTo>
                    <a:pt x="180" y="11"/>
                  </a:lnTo>
                  <a:lnTo>
                    <a:pt x="192" y="14"/>
                  </a:lnTo>
                  <a:lnTo>
                    <a:pt x="202" y="2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41" name="Freeform 220"/>
            <p:cNvSpPr>
              <a:spLocks/>
            </p:cNvSpPr>
            <p:nvPr/>
          </p:nvSpPr>
          <p:spPr bwMode="auto">
            <a:xfrm>
              <a:off x="7570190" y="3915276"/>
              <a:ext cx="131528" cy="124470"/>
            </a:xfrm>
            <a:custGeom>
              <a:avLst/>
              <a:gdLst>
                <a:gd name="T0" fmla="*/ 103 w 139"/>
                <a:gd name="T1" fmla="*/ 140 h 140"/>
                <a:gd name="T2" fmla="*/ 93 w 139"/>
                <a:gd name="T3" fmla="*/ 138 h 140"/>
                <a:gd name="T4" fmla="*/ 87 w 139"/>
                <a:gd name="T5" fmla="*/ 140 h 140"/>
                <a:gd name="T6" fmla="*/ 79 w 139"/>
                <a:gd name="T7" fmla="*/ 137 h 140"/>
                <a:gd name="T8" fmla="*/ 71 w 139"/>
                <a:gd name="T9" fmla="*/ 136 h 140"/>
                <a:gd name="T10" fmla="*/ 60 w 139"/>
                <a:gd name="T11" fmla="*/ 127 h 140"/>
                <a:gd name="T12" fmla="*/ 47 w 139"/>
                <a:gd name="T13" fmla="*/ 124 h 140"/>
                <a:gd name="T14" fmla="*/ 42 w 139"/>
                <a:gd name="T15" fmla="*/ 111 h 140"/>
                <a:gd name="T16" fmla="*/ 42 w 139"/>
                <a:gd name="T17" fmla="*/ 103 h 140"/>
                <a:gd name="T18" fmla="*/ 35 w 139"/>
                <a:gd name="T19" fmla="*/ 101 h 140"/>
                <a:gd name="T20" fmla="*/ 15 w 139"/>
                <a:gd name="T21" fmla="*/ 78 h 140"/>
                <a:gd name="T22" fmla="*/ 10 w 139"/>
                <a:gd name="T23" fmla="*/ 66 h 140"/>
                <a:gd name="T24" fmla="*/ 6 w 139"/>
                <a:gd name="T25" fmla="*/ 63 h 140"/>
                <a:gd name="T26" fmla="*/ 0 w 139"/>
                <a:gd name="T27" fmla="*/ 46 h 140"/>
                <a:gd name="T28" fmla="*/ 20 w 139"/>
                <a:gd name="T29" fmla="*/ 48 h 140"/>
                <a:gd name="T30" fmla="*/ 26 w 139"/>
                <a:gd name="T31" fmla="*/ 51 h 140"/>
                <a:gd name="T32" fmla="*/ 32 w 139"/>
                <a:gd name="T33" fmla="*/ 50 h 140"/>
                <a:gd name="T34" fmla="*/ 43 w 139"/>
                <a:gd name="T35" fmla="*/ 37 h 140"/>
                <a:gd name="T36" fmla="*/ 59 w 139"/>
                <a:gd name="T37" fmla="*/ 20 h 140"/>
                <a:gd name="T38" fmla="*/ 66 w 139"/>
                <a:gd name="T39" fmla="*/ 18 h 140"/>
                <a:gd name="T40" fmla="*/ 68 w 139"/>
                <a:gd name="T41" fmla="*/ 11 h 140"/>
                <a:gd name="T42" fmla="*/ 79 w 139"/>
                <a:gd name="T43" fmla="*/ 3 h 140"/>
                <a:gd name="T44" fmla="*/ 93 w 139"/>
                <a:gd name="T45" fmla="*/ 0 h 140"/>
                <a:gd name="T46" fmla="*/ 94 w 139"/>
                <a:gd name="T47" fmla="*/ 7 h 140"/>
                <a:gd name="T48" fmla="*/ 109 w 139"/>
                <a:gd name="T49" fmla="*/ 7 h 140"/>
                <a:gd name="T50" fmla="*/ 117 w 139"/>
                <a:gd name="T51" fmla="*/ 11 h 140"/>
                <a:gd name="T52" fmla="*/ 121 w 139"/>
                <a:gd name="T53" fmla="*/ 16 h 140"/>
                <a:gd name="T54" fmla="*/ 130 w 139"/>
                <a:gd name="T55" fmla="*/ 18 h 140"/>
                <a:gd name="T56" fmla="*/ 139 w 139"/>
                <a:gd name="T57" fmla="*/ 25 h 140"/>
                <a:gd name="T58" fmla="*/ 138 w 139"/>
                <a:gd name="T59" fmla="*/ 51 h 140"/>
                <a:gd name="T60" fmla="*/ 133 w 139"/>
                <a:gd name="T61" fmla="*/ 65 h 140"/>
                <a:gd name="T62" fmla="*/ 132 w 139"/>
                <a:gd name="T63" fmla="*/ 81 h 140"/>
                <a:gd name="T64" fmla="*/ 134 w 139"/>
                <a:gd name="T65" fmla="*/ 87 h 140"/>
                <a:gd name="T66" fmla="*/ 131 w 139"/>
                <a:gd name="T67" fmla="*/ 99 h 140"/>
                <a:gd name="T68" fmla="*/ 129 w 139"/>
                <a:gd name="T69" fmla="*/ 101 h 140"/>
                <a:gd name="T70" fmla="*/ 123 w 139"/>
                <a:gd name="T71" fmla="*/ 116 h 140"/>
                <a:gd name="T72" fmla="*/ 103 w 139"/>
                <a:gd name="T73" fmla="*/ 140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39" h="140">
                  <a:moveTo>
                    <a:pt x="103" y="140"/>
                  </a:moveTo>
                  <a:lnTo>
                    <a:pt x="93" y="138"/>
                  </a:lnTo>
                  <a:lnTo>
                    <a:pt x="87" y="140"/>
                  </a:lnTo>
                  <a:lnTo>
                    <a:pt x="79" y="137"/>
                  </a:lnTo>
                  <a:lnTo>
                    <a:pt x="71" y="136"/>
                  </a:lnTo>
                  <a:lnTo>
                    <a:pt x="60" y="127"/>
                  </a:lnTo>
                  <a:lnTo>
                    <a:pt x="47" y="124"/>
                  </a:lnTo>
                  <a:lnTo>
                    <a:pt x="42" y="111"/>
                  </a:lnTo>
                  <a:lnTo>
                    <a:pt x="42" y="103"/>
                  </a:lnTo>
                  <a:lnTo>
                    <a:pt x="35" y="101"/>
                  </a:lnTo>
                  <a:lnTo>
                    <a:pt x="15" y="78"/>
                  </a:lnTo>
                  <a:lnTo>
                    <a:pt x="10" y="66"/>
                  </a:lnTo>
                  <a:lnTo>
                    <a:pt x="6" y="63"/>
                  </a:lnTo>
                  <a:lnTo>
                    <a:pt x="0" y="46"/>
                  </a:lnTo>
                  <a:lnTo>
                    <a:pt x="20" y="48"/>
                  </a:lnTo>
                  <a:lnTo>
                    <a:pt x="26" y="51"/>
                  </a:lnTo>
                  <a:lnTo>
                    <a:pt x="32" y="50"/>
                  </a:lnTo>
                  <a:lnTo>
                    <a:pt x="43" y="37"/>
                  </a:lnTo>
                  <a:lnTo>
                    <a:pt x="59" y="20"/>
                  </a:lnTo>
                  <a:lnTo>
                    <a:pt x="66" y="18"/>
                  </a:lnTo>
                  <a:lnTo>
                    <a:pt x="68" y="11"/>
                  </a:lnTo>
                  <a:lnTo>
                    <a:pt x="79" y="3"/>
                  </a:lnTo>
                  <a:lnTo>
                    <a:pt x="93" y="0"/>
                  </a:lnTo>
                  <a:lnTo>
                    <a:pt x="94" y="7"/>
                  </a:lnTo>
                  <a:lnTo>
                    <a:pt x="109" y="7"/>
                  </a:lnTo>
                  <a:lnTo>
                    <a:pt x="117" y="11"/>
                  </a:lnTo>
                  <a:lnTo>
                    <a:pt x="121" y="16"/>
                  </a:lnTo>
                  <a:lnTo>
                    <a:pt x="130" y="18"/>
                  </a:lnTo>
                  <a:lnTo>
                    <a:pt x="139" y="25"/>
                  </a:lnTo>
                  <a:lnTo>
                    <a:pt x="138" y="51"/>
                  </a:lnTo>
                  <a:lnTo>
                    <a:pt x="133" y="65"/>
                  </a:lnTo>
                  <a:lnTo>
                    <a:pt x="132" y="81"/>
                  </a:lnTo>
                  <a:lnTo>
                    <a:pt x="134" y="87"/>
                  </a:lnTo>
                  <a:lnTo>
                    <a:pt x="131" y="99"/>
                  </a:lnTo>
                  <a:lnTo>
                    <a:pt x="129" y="101"/>
                  </a:lnTo>
                  <a:lnTo>
                    <a:pt x="123" y="116"/>
                  </a:lnTo>
                  <a:lnTo>
                    <a:pt x="103" y="14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42" name="Freeform 221"/>
            <p:cNvSpPr>
              <a:spLocks/>
            </p:cNvSpPr>
            <p:nvPr/>
          </p:nvSpPr>
          <p:spPr bwMode="auto">
            <a:xfrm>
              <a:off x="7497329" y="2259819"/>
              <a:ext cx="2077015" cy="609905"/>
            </a:xfrm>
            <a:custGeom>
              <a:avLst/>
              <a:gdLst>
                <a:gd name="T0" fmla="*/ 751 w 2195"/>
                <a:gd name="T1" fmla="*/ 25 h 686"/>
                <a:gd name="T2" fmla="*/ 649 w 2195"/>
                <a:gd name="T3" fmla="*/ 59 h 686"/>
                <a:gd name="T4" fmla="*/ 594 w 2195"/>
                <a:gd name="T5" fmla="*/ 101 h 686"/>
                <a:gd name="T6" fmla="*/ 603 w 2195"/>
                <a:gd name="T7" fmla="*/ 140 h 686"/>
                <a:gd name="T8" fmla="*/ 600 w 2195"/>
                <a:gd name="T9" fmla="*/ 189 h 686"/>
                <a:gd name="T10" fmla="*/ 541 w 2195"/>
                <a:gd name="T11" fmla="*/ 77 h 686"/>
                <a:gd name="T12" fmla="*/ 524 w 2195"/>
                <a:gd name="T13" fmla="*/ 135 h 686"/>
                <a:gd name="T14" fmla="*/ 434 w 2195"/>
                <a:gd name="T15" fmla="*/ 142 h 686"/>
                <a:gd name="T16" fmla="*/ 337 w 2195"/>
                <a:gd name="T17" fmla="*/ 143 h 686"/>
                <a:gd name="T18" fmla="*/ 241 w 2195"/>
                <a:gd name="T19" fmla="*/ 154 h 686"/>
                <a:gd name="T20" fmla="*/ 172 w 2195"/>
                <a:gd name="T21" fmla="*/ 204 h 686"/>
                <a:gd name="T22" fmla="*/ 111 w 2195"/>
                <a:gd name="T23" fmla="*/ 223 h 686"/>
                <a:gd name="T24" fmla="*/ 177 w 2195"/>
                <a:gd name="T25" fmla="*/ 168 h 686"/>
                <a:gd name="T26" fmla="*/ 1 w 2195"/>
                <a:gd name="T27" fmla="*/ 152 h 686"/>
                <a:gd name="T28" fmla="*/ 67 w 2195"/>
                <a:gd name="T29" fmla="*/ 262 h 686"/>
                <a:gd name="T30" fmla="*/ 30 w 2195"/>
                <a:gd name="T31" fmla="*/ 356 h 686"/>
                <a:gd name="T32" fmla="*/ 95 w 2195"/>
                <a:gd name="T33" fmla="*/ 403 h 686"/>
                <a:gd name="T34" fmla="*/ 111 w 2195"/>
                <a:gd name="T35" fmla="*/ 441 h 686"/>
                <a:gd name="T36" fmla="*/ 161 w 2195"/>
                <a:gd name="T37" fmla="*/ 469 h 686"/>
                <a:gd name="T38" fmla="*/ 227 w 2195"/>
                <a:gd name="T39" fmla="*/ 507 h 686"/>
                <a:gd name="T40" fmla="*/ 240 w 2195"/>
                <a:gd name="T41" fmla="*/ 555 h 686"/>
                <a:gd name="T42" fmla="*/ 239 w 2195"/>
                <a:gd name="T43" fmla="*/ 614 h 686"/>
                <a:gd name="T44" fmla="*/ 363 w 2195"/>
                <a:gd name="T45" fmla="*/ 654 h 686"/>
                <a:gd name="T46" fmla="*/ 434 w 2195"/>
                <a:gd name="T47" fmla="*/ 672 h 686"/>
                <a:gd name="T48" fmla="*/ 412 w 2195"/>
                <a:gd name="T49" fmla="*/ 564 h 686"/>
                <a:gd name="T50" fmla="*/ 394 w 2195"/>
                <a:gd name="T51" fmla="*/ 493 h 686"/>
                <a:gd name="T52" fmla="*/ 571 w 2195"/>
                <a:gd name="T53" fmla="*/ 488 h 686"/>
                <a:gd name="T54" fmla="*/ 571 w 2195"/>
                <a:gd name="T55" fmla="*/ 425 h 686"/>
                <a:gd name="T56" fmla="*/ 758 w 2195"/>
                <a:gd name="T57" fmla="*/ 424 h 686"/>
                <a:gd name="T58" fmla="*/ 920 w 2195"/>
                <a:gd name="T59" fmla="*/ 489 h 686"/>
                <a:gd name="T60" fmla="*/ 1027 w 2195"/>
                <a:gd name="T61" fmla="*/ 519 h 686"/>
                <a:gd name="T62" fmla="*/ 1175 w 2195"/>
                <a:gd name="T63" fmla="*/ 510 h 686"/>
                <a:gd name="T64" fmla="*/ 1273 w 2195"/>
                <a:gd name="T65" fmla="*/ 503 h 686"/>
                <a:gd name="T66" fmla="*/ 1408 w 2195"/>
                <a:gd name="T67" fmla="*/ 518 h 686"/>
                <a:gd name="T68" fmla="*/ 1516 w 2195"/>
                <a:gd name="T69" fmla="*/ 493 h 686"/>
                <a:gd name="T70" fmla="*/ 1570 w 2195"/>
                <a:gd name="T71" fmla="*/ 441 h 686"/>
                <a:gd name="T72" fmla="*/ 1742 w 2195"/>
                <a:gd name="T73" fmla="*/ 550 h 686"/>
                <a:gd name="T74" fmla="*/ 1789 w 2195"/>
                <a:gd name="T75" fmla="*/ 600 h 686"/>
                <a:gd name="T76" fmla="*/ 1821 w 2195"/>
                <a:gd name="T77" fmla="*/ 642 h 686"/>
                <a:gd name="T78" fmla="*/ 1879 w 2195"/>
                <a:gd name="T79" fmla="*/ 536 h 686"/>
                <a:gd name="T80" fmla="*/ 1746 w 2195"/>
                <a:gd name="T81" fmla="*/ 425 h 686"/>
                <a:gd name="T82" fmla="*/ 1855 w 2195"/>
                <a:gd name="T83" fmla="*/ 317 h 686"/>
                <a:gd name="T84" fmla="*/ 1972 w 2195"/>
                <a:gd name="T85" fmla="*/ 275 h 686"/>
                <a:gd name="T86" fmla="*/ 1981 w 2195"/>
                <a:gd name="T87" fmla="*/ 358 h 686"/>
                <a:gd name="T88" fmla="*/ 2115 w 2195"/>
                <a:gd name="T89" fmla="*/ 441 h 686"/>
                <a:gd name="T90" fmla="*/ 2041 w 2195"/>
                <a:gd name="T91" fmla="*/ 341 h 686"/>
                <a:gd name="T92" fmla="*/ 2121 w 2195"/>
                <a:gd name="T93" fmla="*/ 301 h 686"/>
                <a:gd name="T94" fmla="*/ 2165 w 2195"/>
                <a:gd name="T95" fmla="*/ 245 h 686"/>
                <a:gd name="T96" fmla="*/ 2127 w 2195"/>
                <a:gd name="T97" fmla="*/ 194 h 686"/>
                <a:gd name="T98" fmla="*/ 2155 w 2195"/>
                <a:gd name="T99" fmla="*/ 143 h 686"/>
                <a:gd name="T100" fmla="*/ 2081 w 2195"/>
                <a:gd name="T101" fmla="*/ 119 h 686"/>
                <a:gd name="T102" fmla="*/ 1867 w 2195"/>
                <a:gd name="T103" fmla="*/ 130 h 686"/>
                <a:gd name="T104" fmla="*/ 1729 w 2195"/>
                <a:gd name="T105" fmla="*/ 128 h 686"/>
                <a:gd name="T106" fmla="*/ 1395 w 2195"/>
                <a:gd name="T107" fmla="*/ 82 h 686"/>
                <a:gd name="T108" fmla="*/ 1301 w 2195"/>
                <a:gd name="T109" fmla="*/ 103 h 686"/>
                <a:gd name="T110" fmla="*/ 1124 w 2195"/>
                <a:gd name="T111" fmla="*/ 71 h 686"/>
                <a:gd name="T112" fmla="*/ 983 w 2195"/>
                <a:gd name="T113" fmla="*/ 54 h 686"/>
                <a:gd name="T114" fmla="*/ 913 w 2195"/>
                <a:gd name="T115" fmla="*/ 18 h 6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195" h="686">
                  <a:moveTo>
                    <a:pt x="856" y="0"/>
                  </a:moveTo>
                  <a:lnTo>
                    <a:pt x="836" y="6"/>
                  </a:lnTo>
                  <a:lnTo>
                    <a:pt x="832" y="12"/>
                  </a:lnTo>
                  <a:lnTo>
                    <a:pt x="836" y="19"/>
                  </a:lnTo>
                  <a:lnTo>
                    <a:pt x="813" y="18"/>
                  </a:lnTo>
                  <a:lnTo>
                    <a:pt x="795" y="27"/>
                  </a:lnTo>
                  <a:lnTo>
                    <a:pt x="781" y="23"/>
                  </a:lnTo>
                  <a:lnTo>
                    <a:pt x="751" y="25"/>
                  </a:lnTo>
                  <a:lnTo>
                    <a:pt x="752" y="29"/>
                  </a:lnTo>
                  <a:lnTo>
                    <a:pt x="721" y="31"/>
                  </a:lnTo>
                  <a:lnTo>
                    <a:pt x="705" y="39"/>
                  </a:lnTo>
                  <a:lnTo>
                    <a:pt x="692" y="39"/>
                  </a:lnTo>
                  <a:lnTo>
                    <a:pt x="687" y="49"/>
                  </a:lnTo>
                  <a:lnTo>
                    <a:pt x="705" y="58"/>
                  </a:lnTo>
                  <a:lnTo>
                    <a:pt x="680" y="60"/>
                  </a:lnTo>
                  <a:lnTo>
                    <a:pt x="649" y="59"/>
                  </a:lnTo>
                  <a:lnTo>
                    <a:pt x="630" y="62"/>
                  </a:lnTo>
                  <a:lnTo>
                    <a:pt x="646" y="80"/>
                  </a:lnTo>
                  <a:lnTo>
                    <a:pt x="669" y="93"/>
                  </a:lnTo>
                  <a:lnTo>
                    <a:pt x="637" y="84"/>
                  </a:lnTo>
                  <a:lnTo>
                    <a:pt x="611" y="85"/>
                  </a:lnTo>
                  <a:lnTo>
                    <a:pt x="595" y="91"/>
                  </a:lnTo>
                  <a:lnTo>
                    <a:pt x="610" y="104"/>
                  </a:lnTo>
                  <a:lnTo>
                    <a:pt x="594" y="101"/>
                  </a:lnTo>
                  <a:lnTo>
                    <a:pt x="587" y="84"/>
                  </a:lnTo>
                  <a:lnTo>
                    <a:pt x="573" y="75"/>
                  </a:lnTo>
                  <a:lnTo>
                    <a:pt x="567" y="76"/>
                  </a:lnTo>
                  <a:lnTo>
                    <a:pt x="579" y="87"/>
                  </a:lnTo>
                  <a:lnTo>
                    <a:pt x="564" y="99"/>
                  </a:lnTo>
                  <a:lnTo>
                    <a:pt x="591" y="112"/>
                  </a:lnTo>
                  <a:lnTo>
                    <a:pt x="593" y="130"/>
                  </a:lnTo>
                  <a:lnTo>
                    <a:pt x="603" y="140"/>
                  </a:lnTo>
                  <a:lnTo>
                    <a:pt x="618" y="141"/>
                  </a:lnTo>
                  <a:lnTo>
                    <a:pt x="620" y="152"/>
                  </a:lnTo>
                  <a:lnTo>
                    <a:pt x="635" y="162"/>
                  </a:lnTo>
                  <a:lnTo>
                    <a:pt x="629" y="171"/>
                  </a:lnTo>
                  <a:lnTo>
                    <a:pt x="631" y="180"/>
                  </a:lnTo>
                  <a:lnTo>
                    <a:pt x="619" y="185"/>
                  </a:lnTo>
                  <a:lnTo>
                    <a:pt x="617" y="191"/>
                  </a:lnTo>
                  <a:lnTo>
                    <a:pt x="600" y="189"/>
                  </a:lnTo>
                  <a:lnTo>
                    <a:pt x="611" y="163"/>
                  </a:lnTo>
                  <a:lnTo>
                    <a:pt x="608" y="151"/>
                  </a:lnTo>
                  <a:lnTo>
                    <a:pt x="586" y="141"/>
                  </a:lnTo>
                  <a:lnTo>
                    <a:pt x="573" y="117"/>
                  </a:lnTo>
                  <a:lnTo>
                    <a:pt x="560" y="105"/>
                  </a:lnTo>
                  <a:lnTo>
                    <a:pt x="549" y="99"/>
                  </a:lnTo>
                  <a:lnTo>
                    <a:pt x="551" y="86"/>
                  </a:lnTo>
                  <a:lnTo>
                    <a:pt x="541" y="77"/>
                  </a:lnTo>
                  <a:lnTo>
                    <a:pt x="505" y="72"/>
                  </a:lnTo>
                  <a:lnTo>
                    <a:pt x="498" y="75"/>
                  </a:lnTo>
                  <a:lnTo>
                    <a:pt x="500" y="91"/>
                  </a:lnTo>
                  <a:lnTo>
                    <a:pt x="486" y="106"/>
                  </a:lnTo>
                  <a:lnTo>
                    <a:pt x="490" y="111"/>
                  </a:lnTo>
                  <a:lnTo>
                    <a:pt x="506" y="124"/>
                  </a:lnTo>
                  <a:lnTo>
                    <a:pt x="507" y="133"/>
                  </a:lnTo>
                  <a:lnTo>
                    <a:pt x="524" y="135"/>
                  </a:lnTo>
                  <a:lnTo>
                    <a:pt x="526" y="138"/>
                  </a:lnTo>
                  <a:lnTo>
                    <a:pt x="546" y="148"/>
                  </a:lnTo>
                  <a:lnTo>
                    <a:pt x="543" y="157"/>
                  </a:lnTo>
                  <a:lnTo>
                    <a:pt x="482" y="137"/>
                  </a:lnTo>
                  <a:lnTo>
                    <a:pt x="460" y="131"/>
                  </a:lnTo>
                  <a:lnTo>
                    <a:pt x="418" y="126"/>
                  </a:lnTo>
                  <a:lnTo>
                    <a:pt x="414" y="132"/>
                  </a:lnTo>
                  <a:lnTo>
                    <a:pt x="434" y="142"/>
                  </a:lnTo>
                  <a:lnTo>
                    <a:pt x="425" y="153"/>
                  </a:lnTo>
                  <a:lnTo>
                    <a:pt x="404" y="143"/>
                  </a:lnTo>
                  <a:lnTo>
                    <a:pt x="388" y="150"/>
                  </a:lnTo>
                  <a:lnTo>
                    <a:pt x="363" y="151"/>
                  </a:lnTo>
                  <a:lnTo>
                    <a:pt x="357" y="157"/>
                  </a:lnTo>
                  <a:lnTo>
                    <a:pt x="339" y="155"/>
                  </a:lnTo>
                  <a:lnTo>
                    <a:pt x="347" y="144"/>
                  </a:lnTo>
                  <a:lnTo>
                    <a:pt x="337" y="143"/>
                  </a:lnTo>
                  <a:lnTo>
                    <a:pt x="297" y="159"/>
                  </a:lnTo>
                  <a:lnTo>
                    <a:pt x="272" y="167"/>
                  </a:lnTo>
                  <a:lnTo>
                    <a:pt x="274" y="178"/>
                  </a:lnTo>
                  <a:lnTo>
                    <a:pt x="255" y="183"/>
                  </a:lnTo>
                  <a:lnTo>
                    <a:pt x="241" y="176"/>
                  </a:lnTo>
                  <a:lnTo>
                    <a:pt x="237" y="166"/>
                  </a:lnTo>
                  <a:lnTo>
                    <a:pt x="253" y="164"/>
                  </a:lnTo>
                  <a:lnTo>
                    <a:pt x="241" y="154"/>
                  </a:lnTo>
                  <a:lnTo>
                    <a:pt x="202" y="148"/>
                  </a:lnTo>
                  <a:lnTo>
                    <a:pt x="216" y="159"/>
                  </a:lnTo>
                  <a:lnTo>
                    <a:pt x="214" y="170"/>
                  </a:lnTo>
                  <a:lnTo>
                    <a:pt x="229" y="181"/>
                  </a:lnTo>
                  <a:lnTo>
                    <a:pt x="226" y="193"/>
                  </a:lnTo>
                  <a:lnTo>
                    <a:pt x="210" y="187"/>
                  </a:lnTo>
                  <a:lnTo>
                    <a:pt x="197" y="186"/>
                  </a:lnTo>
                  <a:lnTo>
                    <a:pt x="172" y="204"/>
                  </a:lnTo>
                  <a:lnTo>
                    <a:pt x="186" y="217"/>
                  </a:lnTo>
                  <a:lnTo>
                    <a:pt x="175" y="222"/>
                  </a:lnTo>
                  <a:lnTo>
                    <a:pt x="138" y="210"/>
                  </a:lnTo>
                  <a:lnTo>
                    <a:pt x="131" y="217"/>
                  </a:lnTo>
                  <a:lnTo>
                    <a:pt x="142" y="225"/>
                  </a:lnTo>
                  <a:lnTo>
                    <a:pt x="143" y="234"/>
                  </a:lnTo>
                  <a:lnTo>
                    <a:pt x="130" y="229"/>
                  </a:lnTo>
                  <a:lnTo>
                    <a:pt x="111" y="223"/>
                  </a:lnTo>
                  <a:lnTo>
                    <a:pt x="104" y="205"/>
                  </a:lnTo>
                  <a:lnTo>
                    <a:pt x="101" y="196"/>
                  </a:lnTo>
                  <a:lnTo>
                    <a:pt x="74" y="183"/>
                  </a:lnTo>
                  <a:lnTo>
                    <a:pt x="84" y="181"/>
                  </a:lnTo>
                  <a:lnTo>
                    <a:pt x="149" y="194"/>
                  </a:lnTo>
                  <a:lnTo>
                    <a:pt x="170" y="190"/>
                  </a:lnTo>
                  <a:lnTo>
                    <a:pt x="182" y="180"/>
                  </a:lnTo>
                  <a:lnTo>
                    <a:pt x="177" y="168"/>
                  </a:lnTo>
                  <a:lnTo>
                    <a:pt x="163" y="160"/>
                  </a:lnTo>
                  <a:lnTo>
                    <a:pt x="106" y="140"/>
                  </a:lnTo>
                  <a:lnTo>
                    <a:pt x="68" y="135"/>
                  </a:lnTo>
                  <a:lnTo>
                    <a:pt x="43" y="125"/>
                  </a:lnTo>
                  <a:lnTo>
                    <a:pt x="31" y="131"/>
                  </a:lnTo>
                  <a:lnTo>
                    <a:pt x="10" y="138"/>
                  </a:lnTo>
                  <a:lnTo>
                    <a:pt x="0" y="140"/>
                  </a:lnTo>
                  <a:lnTo>
                    <a:pt x="1" y="152"/>
                  </a:lnTo>
                  <a:lnTo>
                    <a:pt x="25" y="164"/>
                  </a:lnTo>
                  <a:lnTo>
                    <a:pt x="16" y="177"/>
                  </a:lnTo>
                  <a:lnTo>
                    <a:pt x="38" y="198"/>
                  </a:lnTo>
                  <a:lnTo>
                    <a:pt x="32" y="213"/>
                  </a:lnTo>
                  <a:lnTo>
                    <a:pt x="48" y="228"/>
                  </a:lnTo>
                  <a:lnTo>
                    <a:pt x="45" y="240"/>
                  </a:lnTo>
                  <a:lnTo>
                    <a:pt x="70" y="253"/>
                  </a:lnTo>
                  <a:lnTo>
                    <a:pt x="67" y="262"/>
                  </a:lnTo>
                  <a:lnTo>
                    <a:pt x="56" y="273"/>
                  </a:lnTo>
                  <a:lnTo>
                    <a:pt x="30" y="297"/>
                  </a:lnTo>
                  <a:lnTo>
                    <a:pt x="47" y="306"/>
                  </a:lnTo>
                  <a:lnTo>
                    <a:pt x="33" y="317"/>
                  </a:lnTo>
                  <a:lnTo>
                    <a:pt x="36" y="321"/>
                  </a:lnTo>
                  <a:lnTo>
                    <a:pt x="28" y="332"/>
                  </a:lnTo>
                  <a:lnTo>
                    <a:pt x="35" y="350"/>
                  </a:lnTo>
                  <a:lnTo>
                    <a:pt x="30" y="356"/>
                  </a:lnTo>
                  <a:lnTo>
                    <a:pt x="38" y="361"/>
                  </a:lnTo>
                  <a:lnTo>
                    <a:pt x="41" y="370"/>
                  </a:lnTo>
                  <a:lnTo>
                    <a:pt x="48" y="382"/>
                  </a:lnTo>
                  <a:lnTo>
                    <a:pt x="65" y="386"/>
                  </a:lnTo>
                  <a:lnTo>
                    <a:pt x="68" y="392"/>
                  </a:lnTo>
                  <a:lnTo>
                    <a:pt x="76" y="389"/>
                  </a:lnTo>
                  <a:lnTo>
                    <a:pt x="92" y="394"/>
                  </a:lnTo>
                  <a:lnTo>
                    <a:pt x="95" y="403"/>
                  </a:lnTo>
                  <a:lnTo>
                    <a:pt x="93" y="408"/>
                  </a:lnTo>
                  <a:lnTo>
                    <a:pt x="105" y="422"/>
                  </a:lnTo>
                  <a:lnTo>
                    <a:pt x="112" y="425"/>
                  </a:lnTo>
                  <a:lnTo>
                    <a:pt x="112" y="429"/>
                  </a:lnTo>
                  <a:lnTo>
                    <a:pt x="123" y="432"/>
                  </a:lnTo>
                  <a:lnTo>
                    <a:pt x="129" y="438"/>
                  </a:lnTo>
                  <a:lnTo>
                    <a:pt x="123" y="442"/>
                  </a:lnTo>
                  <a:lnTo>
                    <a:pt x="111" y="441"/>
                  </a:lnTo>
                  <a:lnTo>
                    <a:pt x="108" y="443"/>
                  </a:lnTo>
                  <a:lnTo>
                    <a:pt x="113" y="450"/>
                  </a:lnTo>
                  <a:lnTo>
                    <a:pt x="119" y="463"/>
                  </a:lnTo>
                  <a:lnTo>
                    <a:pt x="125" y="463"/>
                  </a:lnTo>
                  <a:lnTo>
                    <a:pt x="128" y="459"/>
                  </a:lnTo>
                  <a:lnTo>
                    <a:pt x="133" y="460"/>
                  </a:lnTo>
                  <a:lnTo>
                    <a:pt x="149" y="458"/>
                  </a:lnTo>
                  <a:lnTo>
                    <a:pt x="161" y="469"/>
                  </a:lnTo>
                  <a:lnTo>
                    <a:pt x="158" y="474"/>
                  </a:lnTo>
                  <a:lnTo>
                    <a:pt x="161" y="480"/>
                  </a:lnTo>
                  <a:lnTo>
                    <a:pt x="174" y="481"/>
                  </a:lnTo>
                  <a:lnTo>
                    <a:pt x="181" y="489"/>
                  </a:lnTo>
                  <a:lnTo>
                    <a:pt x="182" y="493"/>
                  </a:lnTo>
                  <a:lnTo>
                    <a:pt x="203" y="500"/>
                  </a:lnTo>
                  <a:lnTo>
                    <a:pt x="215" y="497"/>
                  </a:lnTo>
                  <a:lnTo>
                    <a:pt x="227" y="507"/>
                  </a:lnTo>
                  <a:lnTo>
                    <a:pt x="236" y="507"/>
                  </a:lnTo>
                  <a:lnTo>
                    <a:pt x="261" y="513"/>
                  </a:lnTo>
                  <a:lnTo>
                    <a:pt x="262" y="519"/>
                  </a:lnTo>
                  <a:lnTo>
                    <a:pt x="258" y="530"/>
                  </a:lnTo>
                  <a:lnTo>
                    <a:pt x="264" y="541"/>
                  </a:lnTo>
                  <a:lnTo>
                    <a:pt x="263" y="547"/>
                  </a:lnTo>
                  <a:lnTo>
                    <a:pt x="248" y="549"/>
                  </a:lnTo>
                  <a:lnTo>
                    <a:pt x="240" y="555"/>
                  </a:lnTo>
                  <a:lnTo>
                    <a:pt x="241" y="564"/>
                  </a:lnTo>
                  <a:lnTo>
                    <a:pt x="255" y="560"/>
                  </a:lnTo>
                  <a:lnTo>
                    <a:pt x="257" y="565"/>
                  </a:lnTo>
                  <a:lnTo>
                    <a:pt x="234" y="573"/>
                  </a:lnTo>
                  <a:lnTo>
                    <a:pt x="245" y="581"/>
                  </a:lnTo>
                  <a:lnTo>
                    <a:pt x="234" y="598"/>
                  </a:lnTo>
                  <a:lnTo>
                    <a:pt x="223" y="602"/>
                  </a:lnTo>
                  <a:lnTo>
                    <a:pt x="239" y="614"/>
                  </a:lnTo>
                  <a:lnTo>
                    <a:pt x="259" y="621"/>
                  </a:lnTo>
                  <a:lnTo>
                    <a:pt x="284" y="639"/>
                  </a:lnTo>
                  <a:lnTo>
                    <a:pt x="285" y="636"/>
                  </a:lnTo>
                  <a:lnTo>
                    <a:pt x="300" y="640"/>
                  </a:lnTo>
                  <a:lnTo>
                    <a:pt x="325" y="643"/>
                  </a:lnTo>
                  <a:lnTo>
                    <a:pt x="350" y="653"/>
                  </a:lnTo>
                  <a:lnTo>
                    <a:pt x="353" y="657"/>
                  </a:lnTo>
                  <a:lnTo>
                    <a:pt x="363" y="654"/>
                  </a:lnTo>
                  <a:lnTo>
                    <a:pt x="379" y="658"/>
                  </a:lnTo>
                  <a:lnTo>
                    <a:pt x="386" y="666"/>
                  </a:lnTo>
                  <a:lnTo>
                    <a:pt x="398" y="671"/>
                  </a:lnTo>
                  <a:lnTo>
                    <a:pt x="402" y="672"/>
                  </a:lnTo>
                  <a:lnTo>
                    <a:pt x="416" y="684"/>
                  </a:lnTo>
                  <a:lnTo>
                    <a:pt x="424" y="686"/>
                  </a:lnTo>
                  <a:lnTo>
                    <a:pt x="426" y="680"/>
                  </a:lnTo>
                  <a:lnTo>
                    <a:pt x="434" y="672"/>
                  </a:lnTo>
                  <a:lnTo>
                    <a:pt x="411" y="648"/>
                  </a:lnTo>
                  <a:lnTo>
                    <a:pt x="410" y="634"/>
                  </a:lnTo>
                  <a:lnTo>
                    <a:pt x="391" y="615"/>
                  </a:lnTo>
                  <a:lnTo>
                    <a:pt x="402" y="594"/>
                  </a:lnTo>
                  <a:lnTo>
                    <a:pt x="417" y="590"/>
                  </a:lnTo>
                  <a:lnTo>
                    <a:pt x="422" y="578"/>
                  </a:lnTo>
                  <a:lnTo>
                    <a:pt x="413" y="575"/>
                  </a:lnTo>
                  <a:lnTo>
                    <a:pt x="412" y="564"/>
                  </a:lnTo>
                  <a:lnTo>
                    <a:pt x="398" y="551"/>
                  </a:lnTo>
                  <a:lnTo>
                    <a:pt x="386" y="551"/>
                  </a:lnTo>
                  <a:lnTo>
                    <a:pt x="369" y="537"/>
                  </a:lnTo>
                  <a:lnTo>
                    <a:pt x="375" y="522"/>
                  </a:lnTo>
                  <a:lnTo>
                    <a:pt x="369" y="518"/>
                  </a:lnTo>
                  <a:lnTo>
                    <a:pt x="376" y="496"/>
                  </a:lnTo>
                  <a:lnTo>
                    <a:pt x="396" y="507"/>
                  </a:lnTo>
                  <a:lnTo>
                    <a:pt x="394" y="493"/>
                  </a:lnTo>
                  <a:lnTo>
                    <a:pt x="420" y="471"/>
                  </a:lnTo>
                  <a:lnTo>
                    <a:pt x="445" y="470"/>
                  </a:lnTo>
                  <a:lnTo>
                    <a:pt x="484" y="484"/>
                  </a:lnTo>
                  <a:lnTo>
                    <a:pt x="505" y="492"/>
                  </a:lnTo>
                  <a:lnTo>
                    <a:pt x="519" y="484"/>
                  </a:lnTo>
                  <a:lnTo>
                    <a:pt x="544" y="484"/>
                  </a:lnTo>
                  <a:lnTo>
                    <a:pt x="568" y="494"/>
                  </a:lnTo>
                  <a:lnTo>
                    <a:pt x="571" y="488"/>
                  </a:lnTo>
                  <a:lnTo>
                    <a:pt x="593" y="489"/>
                  </a:lnTo>
                  <a:lnTo>
                    <a:pt x="594" y="479"/>
                  </a:lnTo>
                  <a:lnTo>
                    <a:pt x="563" y="466"/>
                  </a:lnTo>
                  <a:lnTo>
                    <a:pt x="575" y="456"/>
                  </a:lnTo>
                  <a:lnTo>
                    <a:pt x="570" y="450"/>
                  </a:lnTo>
                  <a:lnTo>
                    <a:pt x="583" y="445"/>
                  </a:lnTo>
                  <a:lnTo>
                    <a:pt x="567" y="431"/>
                  </a:lnTo>
                  <a:lnTo>
                    <a:pt x="571" y="425"/>
                  </a:lnTo>
                  <a:lnTo>
                    <a:pt x="626" y="417"/>
                  </a:lnTo>
                  <a:lnTo>
                    <a:pt x="632" y="413"/>
                  </a:lnTo>
                  <a:lnTo>
                    <a:pt x="667" y="406"/>
                  </a:lnTo>
                  <a:lnTo>
                    <a:pt x="677" y="397"/>
                  </a:lnTo>
                  <a:lnTo>
                    <a:pt x="707" y="401"/>
                  </a:lnTo>
                  <a:lnTo>
                    <a:pt x="721" y="422"/>
                  </a:lnTo>
                  <a:lnTo>
                    <a:pt x="735" y="417"/>
                  </a:lnTo>
                  <a:lnTo>
                    <a:pt x="758" y="424"/>
                  </a:lnTo>
                  <a:lnTo>
                    <a:pt x="762" y="435"/>
                  </a:lnTo>
                  <a:lnTo>
                    <a:pt x="776" y="434"/>
                  </a:lnTo>
                  <a:lnTo>
                    <a:pt x="806" y="415"/>
                  </a:lnTo>
                  <a:lnTo>
                    <a:pt x="803" y="421"/>
                  </a:lnTo>
                  <a:lnTo>
                    <a:pt x="831" y="436"/>
                  </a:lnTo>
                  <a:lnTo>
                    <a:pt x="889" y="487"/>
                  </a:lnTo>
                  <a:lnTo>
                    <a:pt x="893" y="477"/>
                  </a:lnTo>
                  <a:lnTo>
                    <a:pt x="920" y="489"/>
                  </a:lnTo>
                  <a:lnTo>
                    <a:pt x="940" y="483"/>
                  </a:lnTo>
                  <a:lnTo>
                    <a:pt x="951" y="487"/>
                  </a:lnTo>
                  <a:lnTo>
                    <a:pt x="964" y="499"/>
                  </a:lnTo>
                  <a:lnTo>
                    <a:pt x="977" y="503"/>
                  </a:lnTo>
                  <a:lnTo>
                    <a:pt x="988" y="511"/>
                  </a:lnTo>
                  <a:lnTo>
                    <a:pt x="1007" y="509"/>
                  </a:lnTo>
                  <a:lnTo>
                    <a:pt x="1022" y="521"/>
                  </a:lnTo>
                  <a:lnTo>
                    <a:pt x="1027" y="519"/>
                  </a:lnTo>
                  <a:lnTo>
                    <a:pt x="1042" y="516"/>
                  </a:lnTo>
                  <a:lnTo>
                    <a:pt x="1064" y="498"/>
                  </a:lnTo>
                  <a:lnTo>
                    <a:pt x="1084" y="489"/>
                  </a:lnTo>
                  <a:lnTo>
                    <a:pt x="1101" y="495"/>
                  </a:lnTo>
                  <a:lnTo>
                    <a:pt x="1117" y="495"/>
                  </a:lnTo>
                  <a:lnTo>
                    <a:pt x="1133" y="505"/>
                  </a:lnTo>
                  <a:lnTo>
                    <a:pt x="1149" y="505"/>
                  </a:lnTo>
                  <a:lnTo>
                    <a:pt x="1175" y="510"/>
                  </a:lnTo>
                  <a:lnTo>
                    <a:pt x="1183" y="497"/>
                  </a:lnTo>
                  <a:lnTo>
                    <a:pt x="1170" y="485"/>
                  </a:lnTo>
                  <a:lnTo>
                    <a:pt x="1175" y="464"/>
                  </a:lnTo>
                  <a:lnTo>
                    <a:pt x="1197" y="472"/>
                  </a:lnTo>
                  <a:lnTo>
                    <a:pt x="1213" y="474"/>
                  </a:lnTo>
                  <a:lnTo>
                    <a:pt x="1234" y="479"/>
                  </a:lnTo>
                  <a:lnTo>
                    <a:pt x="1246" y="495"/>
                  </a:lnTo>
                  <a:lnTo>
                    <a:pt x="1273" y="503"/>
                  </a:lnTo>
                  <a:lnTo>
                    <a:pt x="1286" y="499"/>
                  </a:lnTo>
                  <a:lnTo>
                    <a:pt x="1305" y="497"/>
                  </a:lnTo>
                  <a:lnTo>
                    <a:pt x="1323" y="500"/>
                  </a:lnTo>
                  <a:lnTo>
                    <a:pt x="1344" y="509"/>
                  </a:lnTo>
                  <a:lnTo>
                    <a:pt x="1360" y="520"/>
                  </a:lnTo>
                  <a:lnTo>
                    <a:pt x="1374" y="519"/>
                  </a:lnTo>
                  <a:lnTo>
                    <a:pt x="1397" y="523"/>
                  </a:lnTo>
                  <a:lnTo>
                    <a:pt x="1408" y="518"/>
                  </a:lnTo>
                  <a:lnTo>
                    <a:pt x="1427" y="514"/>
                  </a:lnTo>
                  <a:lnTo>
                    <a:pt x="1442" y="500"/>
                  </a:lnTo>
                  <a:lnTo>
                    <a:pt x="1453" y="502"/>
                  </a:lnTo>
                  <a:lnTo>
                    <a:pt x="1465" y="509"/>
                  </a:lnTo>
                  <a:lnTo>
                    <a:pt x="1483" y="507"/>
                  </a:lnTo>
                  <a:lnTo>
                    <a:pt x="1508" y="515"/>
                  </a:lnTo>
                  <a:lnTo>
                    <a:pt x="1522" y="502"/>
                  </a:lnTo>
                  <a:lnTo>
                    <a:pt x="1516" y="493"/>
                  </a:lnTo>
                  <a:lnTo>
                    <a:pt x="1516" y="472"/>
                  </a:lnTo>
                  <a:lnTo>
                    <a:pt x="1520" y="465"/>
                  </a:lnTo>
                  <a:lnTo>
                    <a:pt x="1512" y="454"/>
                  </a:lnTo>
                  <a:lnTo>
                    <a:pt x="1500" y="450"/>
                  </a:lnTo>
                  <a:lnTo>
                    <a:pt x="1505" y="440"/>
                  </a:lnTo>
                  <a:lnTo>
                    <a:pt x="1522" y="436"/>
                  </a:lnTo>
                  <a:lnTo>
                    <a:pt x="1542" y="436"/>
                  </a:lnTo>
                  <a:lnTo>
                    <a:pt x="1570" y="441"/>
                  </a:lnTo>
                  <a:lnTo>
                    <a:pt x="1589" y="449"/>
                  </a:lnTo>
                  <a:lnTo>
                    <a:pt x="1614" y="469"/>
                  </a:lnTo>
                  <a:lnTo>
                    <a:pt x="1627" y="478"/>
                  </a:lnTo>
                  <a:lnTo>
                    <a:pt x="1641" y="490"/>
                  </a:lnTo>
                  <a:lnTo>
                    <a:pt x="1661" y="510"/>
                  </a:lnTo>
                  <a:lnTo>
                    <a:pt x="1693" y="516"/>
                  </a:lnTo>
                  <a:lnTo>
                    <a:pt x="1722" y="531"/>
                  </a:lnTo>
                  <a:lnTo>
                    <a:pt x="1742" y="550"/>
                  </a:lnTo>
                  <a:lnTo>
                    <a:pt x="1766" y="550"/>
                  </a:lnTo>
                  <a:lnTo>
                    <a:pt x="1775" y="542"/>
                  </a:lnTo>
                  <a:lnTo>
                    <a:pt x="1797" y="536"/>
                  </a:lnTo>
                  <a:lnTo>
                    <a:pt x="1802" y="554"/>
                  </a:lnTo>
                  <a:lnTo>
                    <a:pt x="1801" y="562"/>
                  </a:lnTo>
                  <a:lnTo>
                    <a:pt x="1810" y="584"/>
                  </a:lnTo>
                  <a:lnTo>
                    <a:pt x="1811" y="604"/>
                  </a:lnTo>
                  <a:lnTo>
                    <a:pt x="1789" y="600"/>
                  </a:lnTo>
                  <a:lnTo>
                    <a:pt x="1779" y="607"/>
                  </a:lnTo>
                  <a:lnTo>
                    <a:pt x="1794" y="625"/>
                  </a:lnTo>
                  <a:lnTo>
                    <a:pt x="1806" y="649"/>
                  </a:lnTo>
                  <a:lnTo>
                    <a:pt x="1798" y="650"/>
                  </a:lnTo>
                  <a:lnTo>
                    <a:pt x="1804" y="660"/>
                  </a:lnTo>
                  <a:lnTo>
                    <a:pt x="1808" y="664"/>
                  </a:lnTo>
                  <a:lnTo>
                    <a:pt x="1807" y="657"/>
                  </a:lnTo>
                  <a:lnTo>
                    <a:pt x="1821" y="642"/>
                  </a:lnTo>
                  <a:lnTo>
                    <a:pt x="1837" y="652"/>
                  </a:lnTo>
                  <a:lnTo>
                    <a:pt x="1848" y="651"/>
                  </a:lnTo>
                  <a:lnTo>
                    <a:pt x="1863" y="639"/>
                  </a:lnTo>
                  <a:lnTo>
                    <a:pt x="1866" y="627"/>
                  </a:lnTo>
                  <a:lnTo>
                    <a:pt x="1873" y="604"/>
                  </a:lnTo>
                  <a:lnTo>
                    <a:pt x="1880" y="580"/>
                  </a:lnTo>
                  <a:lnTo>
                    <a:pt x="1876" y="566"/>
                  </a:lnTo>
                  <a:lnTo>
                    <a:pt x="1879" y="536"/>
                  </a:lnTo>
                  <a:lnTo>
                    <a:pt x="1862" y="504"/>
                  </a:lnTo>
                  <a:lnTo>
                    <a:pt x="1844" y="480"/>
                  </a:lnTo>
                  <a:lnTo>
                    <a:pt x="1840" y="460"/>
                  </a:lnTo>
                  <a:lnTo>
                    <a:pt x="1825" y="443"/>
                  </a:lnTo>
                  <a:lnTo>
                    <a:pt x="1784" y="421"/>
                  </a:lnTo>
                  <a:lnTo>
                    <a:pt x="1766" y="420"/>
                  </a:lnTo>
                  <a:lnTo>
                    <a:pt x="1764" y="430"/>
                  </a:lnTo>
                  <a:lnTo>
                    <a:pt x="1746" y="425"/>
                  </a:lnTo>
                  <a:lnTo>
                    <a:pt x="1728" y="413"/>
                  </a:lnTo>
                  <a:lnTo>
                    <a:pt x="1701" y="410"/>
                  </a:lnTo>
                  <a:lnTo>
                    <a:pt x="1718" y="364"/>
                  </a:lnTo>
                  <a:lnTo>
                    <a:pt x="1729" y="326"/>
                  </a:lnTo>
                  <a:lnTo>
                    <a:pt x="1772" y="320"/>
                  </a:lnTo>
                  <a:lnTo>
                    <a:pt x="1821" y="323"/>
                  </a:lnTo>
                  <a:lnTo>
                    <a:pt x="1829" y="314"/>
                  </a:lnTo>
                  <a:lnTo>
                    <a:pt x="1855" y="317"/>
                  </a:lnTo>
                  <a:lnTo>
                    <a:pt x="1869" y="331"/>
                  </a:lnTo>
                  <a:lnTo>
                    <a:pt x="1890" y="329"/>
                  </a:lnTo>
                  <a:lnTo>
                    <a:pt x="1917" y="324"/>
                  </a:lnTo>
                  <a:lnTo>
                    <a:pt x="1892" y="312"/>
                  </a:lnTo>
                  <a:lnTo>
                    <a:pt x="1892" y="280"/>
                  </a:lnTo>
                  <a:lnTo>
                    <a:pt x="1921" y="273"/>
                  </a:lnTo>
                  <a:lnTo>
                    <a:pt x="1961" y="297"/>
                  </a:lnTo>
                  <a:lnTo>
                    <a:pt x="1972" y="275"/>
                  </a:lnTo>
                  <a:lnTo>
                    <a:pt x="1961" y="260"/>
                  </a:lnTo>
                  <a:lnTo>
                    <a:pt x="1977" y="258"/>
                  </a:lnTo>
                  <a:lnTo>
                    <a:pt x="1999" y="285"/>
                  </a:lnTo>
                  <a:lnTo>
                    <a:pt x="1992" y="301"/>
                  </a:lnTo>
                  <a:lnTo>
                    <a:pt x="1989" y="320"/>
                  </a:lnTo>
                  <a:lnTo>
                    <a:pt x="1990" y="345"/>
                  </a:lnTo>
                  <a:lnTo>
                    <a:pt x="1972" y="349"/>
                  </a:lnTo>
                  <a:lnTo>
                    <a:pt x="1981" y="358"/>
                  </a:lnTo>
                  <a:lnTo>
                    <a:pt x="1980" y="370"/>
                  </a:lnTo>
                  <a:lnTo>
                    <a:pt x="2001" y="397"/>
                  </a:lnTo>
                  <a:lnTo>
                    <a:pt x="2053" y="441"/>
                  </a:lnTo>
                  <a:lnTo>
                    <a:pt x="2086" y="471"/>
                  </a:lnTo>
                  <a:lnTo>
                    <a:pt x="2105" y="485"/>
                  </a:lnTo>
                  <a:lnTo>
                    <a:pt x="2110" y="466"/>
                  </a:lnTo>
                  <a:lnTo>
                    <a:pt x="2096" y="446"/>
                  </a:lnTo>
                  <a:lnTo>
                    <a:pt x="2115" y="441"/>
                  </a:lnTo>
                  <a:lnTo>
                    <a:pt x="2098" y="418"/>
                  </a:lnTo>
                  <a:lnTo>
                    <a:pt x="2114" y="408"/>
                  </a:lnTo>
                  <a:lnTo>
                    <a:pt x="2099" y="399"/>
                  </a:lnTo>
                  <a:lnTo>
                    <a:pt x="2088" y="383"/>
                  </a:lnTo>
                  <a:lnTo>
                    <a:pt x="2102" y="382"/>
                  </a:lnTo>
                  <a:lnTo>
                    <a:pt x="2072" y="354"/>
                  </a:lnTo>
                  <a:lnTo>
                    <a:pt x="2050" y="349"/>
                  </a:lnTo>
                  <a:lnTo>
                    <a:pt x="2041" y="341"/>
                  </a:lnTo>
                  <a:lnTo>
                    <a:pt x="2037" y="322"/>
                  </a:lnTo>
                  <a:lnTo>
                    <a:pt x="2027" y="310"/>
                  </a:lnTo>
                  <a:lnTo>
                    <a:pt x="2050" y="312"/>
                  </a:lnTo>
                  <a:lnTo>
                    <a:pt x="2054" y="304"/>
                  </a:lnTo>
                  <a:lnTo>
                    <a:pt x="2069" y="311"/>
                  </a:lnTo>
                  <a:lnTo>
                    <a:pt x="2089" y="296"/>
                  </a:lnTo>
                  <a:lnTo>
                    <a:pt x="2127" y="309"/>
                  </a:lnTo>
                  <a:lnTo>
                    <a:pt x="2121" y="301"/>
                  </a:lnTo>
                  <a:lnTo>
                    <a:pt x="2127" y="289"/>
                  </a:lnTo>
                  <a:lnTo>
                    <a:pt x="2132" y="275"/>
                  </a:lnTo>
                  <a:lnTo>
                    <a:pt x="2142" y="273"/>
                  </a:lnTo>
                  <a:lnTo>
                    <a:pt x="2162" y="259"/>
                  </a:lnTo>
                  <a:lnTo>
                    <a:pt x="2195" y="263"/>
                  </a:lnTo>
                  <a:lnTo>
                    <a:pt x="2192" y="258"/>
                  </a:lnTo>
                  <a:lnTo>
                    <a:pt x="2179" y="250"/>
                  </a:lnTo>
                  <a:lnTo>
                    <a:pt x="2165" y="245"/>
                  </a:lnTo>
                  <a:lnTo>
                    <a:pt x="2135" y="230"/>
                  </a:lnTo>
                  <a:lnTo>
                    <a:pt x="2107" y="220"/>
                  </a:lnTo>
                  <a:lnTo>
                    <a:pt x="2128" y="221"/>
                  </a:lnTo>
                  <a:lnTo>
                    <a:pt x="2134" y="213"/>
                  </a:lnTo>
                  <a:lnTo>
                    <a:pt x="2128" y="210"/>
                  </a:lnTo>
                  <a:lnTo>
                    <a:pt x="2117" y="188"/>
                  </a:lnTo>
                  <a:lnTo>
                    <a:pt x="2124" y="183"/>
                  </a:lnTo>
                  <a:lnTo>
                    <a:pt x="2127" y="194"/>
                  </a:lnTo>
                  <a:lnTo>
                    <a:pt x="2139" y="195"/>
                  </a:lnTo>
                  <a:lnTo>
                    <a:pt x="2136" y="183"/>
                  </a:lnTo>
                  <a:lnTo>
                    <a:pt x="2149" y="185"/>
                  </a:lnTo>
                  <a:lnTo>
                    <a:pt x="2158" y="186"/>
                  </a:lnTo>
                  <a:lnTo>
                    <a:pt x="2154" y="172"/>
                  </a:lnTo>
                  <a:lnTo>
                    <a:pt x="2163" y="168"/>
                  </a:lnTo>
                  <a:lnTo>
                    <a:pt x="2150" y="158"/>
                  </a:lnTo>
                  <a:lnTo>
                    <a:pt x="2155" y="143"/>
                  </a:lnTo>
                  <a:lnTo>
                    <a:pt x="2167" y="151"/>
                  </a:lnTo>
                  <a:lnTo>
                    <a:pt x="2166" y="129"/>
                  </a:lnTo>
                  <a:lnTo>
                    <a:pt x="2163" y="113"/>
                  </a:lnTo>
                  <a:lnTo>
                    <a:pt x="2134" y="115"/>
                  </a:lnTo>
                  <a:lnTo>
                    <a:pt x="2116" y="123"/>
                  </a:lnTo>
                  <a:lnTo>
                    <a:pt x="2102" y="129"/>
                  </a:lnTo>
                  <a:lnTo>
                    <a:pt x="2098" y="133"/>
                  </a:lnTo>
                  <a:lnTo>
                    <a:pt x="2081" y="119"/>
                  </a:lnTo>
                  <a:lnTo>
                    <a:pt x="2021" y="141"/>
                  </a:lnTo>
                  <a:lnTo>
                    <a:pt x="2020" y="142"/>
                  </a:lnTo>
                  <a:lnTo>
                    <a:pt x="2020" y="142"/>
                  </a:lnTo>
                  <a:lnTo>
                    <a:pt x="1988" y="134"/>
                  </a:lnTo>
                  <a:lnTo>
                    <a:pt x="1936" y="126"/>
                  </a:lnTo>
                  <a:lnTo>
                    <a:pt x="1911" y="126"/>
                  </a:lnTo>
                  <a:lnTo>
                    <a:pt x="1861" y="122"/>
                  </a:lnTo>
                  <a:lnTo>
                    <a:pt x="1867" y="130"/>
                  </a:lnTo>
                  <a:lnTo>
                    <a:pt x="1896" y="141"/>
                  </a:lnTo>
                  <a:lnTo>
                    <a:pt x="1888" y="146"/>
                  </a:lnTo>
                  <a:lnTo>
                    <a:pt x="1841" y="131"/>
                  </a:lnTo>
                  <a:lnTo>
                    <a:pt x="1818" y="132"/>
                  </a:lnTo>
                  <a:lnTo>
                    <a:pt x="1788" y="129"/>
                  </a:lnTo>
                  <a:lnTo>
                    <a:pt x="1765" y="130"/>
                  </a:lnTo>
                  <a:lnTo>
                    <a:pt x="1753" y="133"/>
                  </a:lnTo>
                  <a:lnTo>
                    <a:pt x="1729" y="128"/>
                  </a:lnTo>
                  <a:lnTo>
                    <a:pt x="1711" y="115"/>
                  </a:lnTo>
                  <a:lnTo>
                    <a:pt x="1690" y="109"/>
                  </a:lnTo>
                  <a:lnTo>
                    <a:pt x="1660" y="106"/>
                  </a:lnTo>
                  <a:lnTo>
                    <a:pt x="1612" y="109"/>
                  </a:lnTo>
                  <a:lnTo>
                    <a:pt x="1559" y="96"/>
                  </a:lnTo>
                  <a:lnTo>
                    <a:pt x="1533" y="86"/>
                  </a:lnTo>
                  <a:lnTo>
                    <a:pt x="1402" y="75"/>
                  </a:lnTo>
                  <a:lnTo>
                    <a:pt x="1395" y="82"/>
                  </a:lnTo>
                  <a:lnTo>
                    <a:pt x="1426" y="98"/>
                  </a:lnTo>
                  <a:lnTo>
                    <a:pt x="1402" y="96"/>
                  </a:lnTo>
                  <a:lnTo>
                    <a:pt x="1399" y="101"/>
                  </a:lnTo>
                  <a:lnTo>
                    <a:pt x="1367" y="95"/>
                  </a:lnTo>
                  <a:lnTo>
                    <a:pt x="1351" y="100"/>
                  </a:lnTo>
                  <a:lnTo>
                    <a:pt x="1320" y="92"/>
                  </a:lnTo>
                  <a:lnTo>
                    <a:pt x="1331" y="110"/>
                  </a:lnTo>
                  <a:lnTo>
                    <a:pt x="1301" y="103"/>
                  </a:lnTo>
                  <a:lnTo>
                    <a:pt x="1268" y="90"/>
                  </a:lnTo>
                  <a:lnTo>
                    <a:pt x="1267" y="83"/>
                  </a:lnTo>
                  <a:lnTo>
                    <a:pt x="1247" y="72"/>
                  </a:lnTo>
                  <a:lnTo>
                    <a:pt x="1215" y="64"/>
                  </a:lnTo>
                  <a:lnTo>
                    <a:pt x="1195" y="64"/>
                  </a:lnTo>
                  <a:lnTo>
                    <a:pt x="1165" y="61"/>
                  </a:lnTo>
                  <a:lnTo>
                    <a:pt x="1180" y="73"/>
                  </a:lnTo>
                  <a:lnTo>
                    <a:pt x="1124" y="71"/>
                  </a:lnTo>
                  <a:lnTo>
                    <a:pt x="1111" y="63"/>
                  </a:lnTo>
                  <a:lnTo>
                    <a:pt x="1068" y="61"/>
                  </a:lnTo>
                  <a:lnTo>
                    <a:pt x="1051" y="63"/>
                  </a:lnTo>
                  <a:lnTo>
                    <a:pt x="1051" y="68"/>
                  </a:lnTo>
                  <a:lnTo>
                    <a:pt x="1032" y="57"/>
                  </a:lnTo>
                  <a:lnTo>
                    <a:pt x="1024" y="60"/>
                  </a:lnTo>
                  <a:lnTo>
                    <a:pt x="1001" y="56"/>
                  </a:lnTo>
                  <a:lnTo>
                    <a:pt x="983" y="54"/>
                  </a:lnTo>
                  <a:lnTo>
                    <a:pt x="986" y="49"/>
                  </a:lnTo>
                  <a:lnTo>
                    <a:pt x="1008" y="40"/>
                  </a:lnTo>
                  <a:lnTo>
                    <a:pt x="1016" y="36"/>
                  </a:lnTo>
                  <a:lnTo>
                    <a:pt x="1009" y="28"/>
                  </a:lnTo>
                  <a:lnTo>
                    <a:pt x="992" y="22"/>
                  </a:lnTo>
                  <a:lnTo>
                    <a:pt x="955" y="15"/>
                  </a:lnTo>
                  <a:lnTo>
                    <a:pt x="920" y="14"/>
                  </a:lnTo>
                  <a:lnTo>
                    <a:pt x="913" y="18"/>
                  </a:lnTo>
                  <a:lnTo>
                    <a:pt x="901" y="11"/>
                  </a:lnTo>
                  <a:lnTo>
                    <a:pt x="901" y="11"/>
                  </a:lnTo>
                  <a:lnTo>
                    <a:pt x="871" y="8"/>
                  </a:lnTo>
                  <a:lnTo>
                    <a:pt x="883" y="5"/>
                  </a:lnTo>
                  <a:lnTo>
                    <a:pt x="856"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43" name="Freeform 222"/>
            <p:cNvSpPr>
              <a:spLocks/>
            </p:cNvSpPr>
            <p:nvPr/>
          </p:nvSpPr>
          <p:spPr bwMode="auto">
            <a:xfrm>
              <a:off x="7587222" y="4157993"/>
              <a:ext cx="39742" cy="36452"/>
            </a:xfrm>
            <a:custGeom>
              <a:avLst/>
              <a:gdLst>
                <a:gd name="T0" fmla="*/ 36 w 42"/>
                <a:gd name="T1" fmla="*/ 6 h 41"/>
                <a:gd name="T2" fmla="*/ 29 w 42"/>
                <a:gd name="T3" fmla="*/ 0 h 41"/>
                <a:gd name="T4" fmla="*/ 20 w 42"/>
                <a:gd name="T5" fmla="*/ 4 h 41"/>
                <a:gd name="T6" fmla="*/ 10 w 42"/>
                <a:gd name="T7" fmla="*/ 12 h 41"/>
                <a:gd name="T8" fmla="*/ 0 w 42"/>
                <a:gd name="T9" fmla="*/ 25 h 41"/>
                <a:gd name="T10" fmla="*/ 12 w 42"/>
                <a:gd name="T11" fmla="*/ 41 h 41"/>
                <a:gd name="T12" fmla="*/ 18 w 42"/>
                <a:gd name="T13" fmla="*/ 39 h 41"/>
                <a:gd name="T14" fmla="*/ 22 w 42"/>
                <a:gd name="T15" fmla="*/ 32 h 41"/>
                <a:gd name="T16" fmla="*/ 32 w 42"/>
                <a:gd name="T17" fmla="*/ 29 h 41"/>
                <a:gd name="T18" fmla="*/ 36 w 42"/>
                <a:gd name="T19" fmla="*/ 22 h 41"/>
                <a:gd name="T20" fmla="*/ 42 w 42"/>
                <a:gd name="T21" fmla="*/ 12 h 41"/>
                <a:gd name="T22" fmla="*/ 36 w 42"/>
                <a:gd name="T23" fmla="*/ 6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2" h="41">
                  <a:moveTo>
                    <a:pt x="36" y="6"/>
                  </a:moveTo>
                  <a:lnTo>
                    <a:pt x="29" y="0"/>
                  </a:lnTo>
                  <a:lnTo>
                    <a:pt x="20" y="4"/>
                  </a:lnTo>
                  <a:lnTo>
                    <a:pt x="10" y="12"/>
                  </a:lnTo>
                  <a:lnTo>
                    <a:pt x="0" y="25"/>
                  </a:lnTo>
                  <a:lnTo>
                    <a:pt x="12" y="41"/>
                  </a:lnTo>
                  <a:lnTo>
                    <a:pt x="18" y="39"/>
                  </a:lnTo>
                  <a:lnTo>
                    <a:pt x="22" y="32"/>
                  </a:lnTo>
                  <a:lnTo>
                    <a:pt x="32" y="29"/>
                  </a:lnTo>
                  <a:lnTo>
                    <a:pt x="36" y="22"/>
                  </a:lnTo>
                  <a:lnTo>
                    <a:pt x="42" y="12"/>
                  </a:lnTo>
                  <a:lnTo>
                    <a:pt x="36" y="6"/>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grpSp>
      <p:cxnSp>
        <p:nvCxnSpPr>
          <p:cNvPr id="227" name="Straight Connector 226"/>
          <p:cNvCxnSpPr/>
          <p:nvPr userDrawn="1"/>
        </p:nvCxnSpPr>
        <p:spPr>
          <a:xfrm>
            <a:off x="4625975" y="4933243"/>
            <a:ext cx="5400675" cy="0"/>
          </a:xfrm>
          <a:prstGeom prst="line">
            <a:avLst/>
          </a:prstGeom>
          <a:ln w="6350">
            <a:solidFill>
              <a:schemeClr val="bg2"/>
            </a:solidFill>
          </a:ln>
        </p:spPr>
        <p:style>
          <a:lnRef idx="1">
            <a:schemeClr val="accent1"/>
          </a:lnRef>
          <a:fillRef idx="0">
            <a:schemeClr val="accent1"/>
          </a:fillRef>
          <a:effectRef idx="0">
            <a:schemeClr val="accent1"/>
          </a:effectRef>
          <a:fontRef idx="minor">
            <a:schemeClr val="tx1"/>
          </a:fontRef>
        </p:style>
      </p:cxnSp>
      <p:sp>
        <p:nvSpPr>
          <p:cNvPr id="228" name="Text Placeholder 6"/>
          <p:cNvSpPr>
            <a:spLocks noGrp="1"/>
          </p:cNvSpPr>
          <p:nvPr userDrawn="1">
            <p:ph type="body" sz="quarter" idx="74" hasCustomPrompt="1"/>
          </p:nvPr>
        </p:nvSpPr>
        <p:spPr>
          <a:xfrm>
            <a:off x="708029" y="2087563"/>
            <a:ext cx="2981321" cy="224711"/>
          </a:xfrm>
          <a:prstGeom prst="rect">
            <a:avLst/>
          </a:prstGeom>
        </p:spPr>
        <p:txBody>
          <a:bodyPr lIns="0" tIns="0" rIns="0" bIns="0"/>
          <a:lstStyle>
            <a:lvl1pPr marL="0" indent="0">
              <a:buNone/>
              <a:defRPr sz="1400" baseline="0">
                <a:solidFill>
                  <a:schemeClr val="tx1"/>
                </a:solidFill>
                <a:latin typeface="Deutsche Bank Text" charset="0"/>
                <a:ea typeface="Deutsche Bank Text" charset="0"/>
                <a:cs typeface="Deutsche Bank Text" charset="0"/>
              </a:defRPr>
            </a:lvl1pPr>
            <a:lvl2pPr marL="455783" indent="0">
              <a:buNone/>
              <a:defRPr>
                <a:solidFill>
                  <a:srgbClr val="00205B"/>
                </a:solidFill>
                <a:latin typeface="Deutsche Bank Text Beta" charset="0"/>
                <a:ea typeface="Deutsche Bank Text Beta" charset="0"/>
                <a:cs typeface="Deutsche Bank Text Beta" charset="0"/>
              </a:defRPr>
            </a:lvl2pPr>
            <a:lvl3pPr marL="911566" indent="0">
              <a:buNone/>
              <a:defRPr>
                <a:solidFill>
                  <a:srgbClr val="00205B"/>
                </a:solidFill>
                <a:latin typeface="Deutsche Bank Text Beta" charset="0"/>
                <a:ea typeface="Deutsche Bank Text Beta" charset="0"/>
                <a:cs typeface="Deutsche Bank Text Beta" charset="0"/>
              </a:defRPr>
            </a:lvl3pPr>
            <a:lvl4pPr marL="1367348" indent="0">
              <a:buNone/>
              <a:defRPr>
                <a:solidFill>
                  <a:srgbClr val="00205B"/>
                </a:solidFill>
                <a:latin typeface="Deutsche Bank Text Beta" charset="0"/>
                <a:ea typeface="Deutsche Bank Text Beta" charset="0"/>
                <a:cs typeface="Deutsche Bank Text Beta" charset="0"/>
              </a:defRPr>
            </a:lvl4pPr>
            <a:lvl5pPr marL="1823131" indent="0">
              <a:buNone/>
              <a:defRPr>
                <a:solidFill>
                  <a:srgbClr val="00205B"/>
                </a:solidFill>
                <a:latin typeface="Deutsche Bank Text Beta" charset="0"/>
                <a:ea typeface="Deutsche Bank Text Beta" charset="0"/>
                <a:cs typeface="Deutsche Bank Text Beta" charset="0"/>
              </a:defRPr>
            </a:lvl5pPr>
          </a:lstStyle>
          <a:p>
            <a:pPr lvl="0"/>
            <a:r>
              <a:rPr lang="en-US" dirty="0"/>
              <a:t>Deutsche Bank Text Dark Blue 14pt</a:t>
            </a:r>
          </a:p>
        </p:txBody>
      </p:sp>
      <p:sp>
        <p:nvSpPr>
          <p:cNvPr id="229" name="Text Placeholder 8"/>
          <p:cNvSpPr>
            <a:spLocks noGrp="1"/>
          </p:cNvSpPr>
          <p:nvPr userDrawn="1">
            <p:ph type="body" sz="quarter" idx="73" hasCustomPrompt="1"/>
          </p:nvPr>
        </p:nvSpPr>
        <p:spPr>
          <a:xfrm>
            <a:off x="701675" y="2473657"/>
            <a:ext cx="3134620" cy="3935081"/>
          </a:xfrm>
          <a:prstGeom prst="rect">
            <a:avLst/>
          </a:prstGeom>
        </p:spPr>
        <p:txBody>
          <a:bodyPr lIns="0" tIns="0" rIns="0" bIns="0"/>
          <a:lstStyle>
            <a:lvl1pPr marL="252000" indent="-252000">
              <a:lnSpc>
                <a:spcPts val="1400"/>
              </a:lnSpc>
              <a:spcBef>
                <a:spcPts val="1400"/>
              </a:spcBef>
              <a:defRPr sz="1200" baseline="0">
                <a:solidFill>
                  <a:schemeClr val="tx2"/>
                </a:solidFill>
                <a:latin typeface="Deutsche Bank Text" charset="0"/>
                <a:ea typeface="Deutsche Bank Text" charset="0"/>
                <a:cs typeface="Deutsche Bank Text" charset="0"/>
              </a:defRPr>
            </a:lvl1pPr>
            <a:lvl2pPr>
              <a:defRPr sz="1400">
                <a:solidFill>
                  <a:srgbClr val="535B61"/>
                </a:solidFill>
                <a:latin typeface="Deutsche Bank Text Beta" charset="0"/>
                <a:ea typeface="Deutsche Bank Text Beta" charset="0"/>
                <a:cs typeface="Deutsche Bank Text Beta" charset="0"/>
              </a:defRPr>
            </a:lvl2pPr>
            <a:lvl3pPr>
              <a:defRPr sz="1400">
                <a:solidFill>
                  <a:srgbClr val="535B61"/>
                </a:solidFill>
                <a:latin typeface="Deutsche Bank Text Beta" charset="0"/>
                <a:ea typeface="Deutsche Bank Text Beta" charset="0"/>
                <a:cs typeface="Deutsche Bank Text Beta" charset="0"/>
              </a:defRPr>
            </a:lvl3pPr>
            <a:lvl4pPr>
              <a:defRPr sz="1400">
                <a:solidFill>
                  <a:srgbClr val="535B61"/>
                </a:solidFill>
                <a:latin typeface="Deutsche Bank Text Beta" charset="0"/>
                <a:ea typeface="Deutsche Bank Text Beta" charset="0"/>
                <a:cs typeface="Deutsche Bank Text Beta" charset="0"/>
              </a:defRPr>
            </a:lvl4pPr>
            <a:lvl5pPr>
              <a:defRPr sz="1400">
                <a:solidFill>
                  <a:srgbClr val="535B61"/>
                </a:solidFill>
                <a:latin typeface="Deutsche Bank Text Beta" charset="0"/>
                <a:ea typeface="Deutsche Bank Text Beta" charset="0"/>
                <a:cs typeface="Deutsche Bank Text Beta" charset="0"/>
              </a:defRPr>
            </a:lvl5pPr>
          </a:lstStyle>
          <a:p>
            <a:pPr lvl="0"/>
            <a:r>
              <a:rPr lang="en-US" dirty="0"/>
              <a:t>Deutsche Bank Text Dark Grey 12pt</a:t>
            </a:r>
          </a:p>
        </p:txBody>
      </p:sp>
      <p:sp>
        <p:nvSpPr>
          <p:cNvPr id="231" name="TextBox 230"/>
          <p:cNvSpPr txBox="1"/>
          <p:nvPr userDrawn="1"/>
        </p:nvSpPr>
        <p:spPr>
          <a:xfrm>
            <a:off x="4864707" y="5027654"/>
            <a:ext cx="439223" cy="123111"/>
          </a:xfrm>
          <a:prstGeom prst="rect">
            <a:avLst/>
          </a:prstGeom>
          <a:noFill/>
        </p:spPr>
        <p:txBody>
          <a:bodyPr wrap="none" lIns="0" tIns="0" rIns="0" bIns="0" rtlCol="0">
            <a:spAutoFit/>
          </a:bodyPr>
          <a:lstStyle/>
          <a:p>
            <a:r>
              <a:rPr lang="en-US" sz="800" dirty="0">
                <a:solidFill>
                  <a:schemeClr val="tx1"/>
                </a:solidFill>
                <a:latin typeface="Deutsche Bank Text" charset="0"/>
                <a:ea typeface="Deutsche Bank Text" charset="0"/>
                <a:cs typeface="Deutsche Bank Text" charset="0"/>
              </a:rPr>
              <a:t>Americas</a:t>
            </a:r>
          </a:p>
        </p:txBody>
      </p:sp>
      <p:sp>
        <p:nvSpPr>
          <p:cNvPr id="234" name="Oval 233"/>
          <p:cNvSpPr/>
          <p:nvPr userDrawn="1"/>
        </p:nvSpPr>
        <p:spPr>
          <a:xfrm>
            <a:off x="4625975" y="5049860"/>
            <a:ext cx="175689" cy="175689"/>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dirty="0"/>
          </a:p>
        </p:txBody>
      </p:sp>
      <p:sp>
        <p:nvSpPr>
          <p:cNvPr id="239" name="Text Placeholder 238"/>
          <p:cNvSpPr>
            <a:spLocks noGrp="1"/>
          </p:cNvSpPr>
          <p:nvPr userDrawn="1">
            <p:ph type="body" sz="quarter" idx="75" hasCustomPrompt="1"/>
          </p:nvPr>
        </p:nvSpPr>
        <p:spPr>
          <a:xfrm>
            <a:off x="4867275" y="5210049"/>
            <a:ext cx="735668" cy="185856"/>
          </a:xfrm>
          <a:prstGeom prst="rect">
            <a:avLst/>
          </a:prstGeom>
        </p:spPr>
        <p:txBody>
          <a:bodyPr lIns="0" tIns="0" rIns="0" bIns="0"/>
          <a:lstStyle>
            <a:lvl1pPr marL="0" indent="0">
              <a:buNone/>
              <a:defRPr sz="1400">
                <a:solidFill>
                  <a:schemeClr val="tx1"/>
                </a:solidFill>
                <a:latin typeface="Deutsche Bank Text" charset="0"/>
                <a:ea typeface="Deutsche Bank Text" charset="0"/>
                <a:cs typeface="Deutsche Bank Text" charset="0"/>
              </a:defRPr>
            </a:lvl1pPr>
          </a:lstStyle>
          <a:p>
            <a:pPr lvl="0"/>
            <a:r>
              <a:rPr lang="en-US" dirty="0"/>
              <a:t>€</a:t>
            </a:r>
            <a:r>
              <a:rPr lang="en-US" dirty="0" err="1"/>
              <a:t>XX.Xbn</a:t>
            </a:r>
            <a:endParaRPr lang="en-US" dirty="0"/>
          </a:p>
        </p:txBody>
      </p:sp>
      <p:sp>
        <p:nvSpPr>
          <p:cNvPr id="242" name="TextBox 241"/>
          <p:cNvSpPr txBox="1"/>
          <p:nvPr userDrawn="1"/>
        </p:nvSpPr>
        <p:spPr>
          <a:xfrm>
            <a:off x="5964884" y="5027654"/>
            <a:ext cx="426399" cy="123111"/>
          </a:xfrm>
          <a:prstGeom prst="rect">
            <a:avLst/>
          </a:prstGeom>
          <a:noFill/>
        </p:spPr>
        <p:txBody>
          <a:bodyPr wrap="none" lIns="0" tIns="0" rIns="0" bIns="0" rtlCol="0">
            <a:spAutoFit/>
          </a:bodyPr>
          <a:lstStyle/>
          <a:p>
            <a:r>
              <a:rPr lang="en-US" sz="800" dirty="0">
                <a:solidFill>
                  <a:schemeClr val="tx1"/>
                </a:solidFill>
                <a:latin typeface="Deutsche Bank Text" charset="0"/>
                <a:ea typeface="Deutsche Bank Text" charset="0"/>
                <a:cs typeface="Deutsche Bank Text" charset="0"/>
              </a:rPr>
              <a:t>Germany</a:t>
            </a:r>
          </a:p>
        </p:txBody>
      </p:sp>
      <p:sp>
        <p:nvSpPr>
          <p:cNvPr id="243" name="Oval 242"/>
          <p:cNvSpPr/>
          <p:nvPr userDrawn="1"/>
        </p:nvSpPr>
        <p:spPr>
          <a:xfrm>
            <a:off x="5726152" y="5049860"/>
            <a:ext cx="175689" cy="175689"/>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dirty="0"/>
          </a:p>
        </p:txBody>
      </p:sp>
      <p:sp>
        <p:nvSpPr>
          <p:cNvPr id="244" name="Text Placeholder 238"/>
          <p:cNvSpPr>
            <a:spLocks noGrp="1"/>
          </p:cNvSpPr>
          <p:nvPr userDrawn="1">
            <p:ph type="body" sz="quarter" idx="76" hasCustomPrompt="1"/>
          </p:nvPr>
        </p:nvSpPr>
        <p:spPr>
          <a:xfrm>
            <a:off x="5967452" y="5210049"/>
            <a:ext cx="735668" cy="185856"/>
          </a:xfrm>
          <a:prstGeom prst="rect">
            <a:avLst/>
          </a:prstGeom>
        </p:spPr>
        <p:txBody>
          <a:bodyPr lIns="0" tIns="0" rIns="0" bIns="0"/>
          <a:lstStyle>
            <a:lvl1pPr marL="0" indent="0">
              <a:buNone/>
              <a:defRPr sz="1400">
                <a:solidFill>
                  <a:schemeClr val="tx1"/>
                </a:solidFill>
                <a:latin typeface="Deutsche Bank Text" charset="0"/>
                <a:ea typeface="Deutsche Bank Text" charset="0"/>
                <a:cs typeface="Deutsche Bank Text" charset="0"/>
              </a:defRPr>
            </a:lvl1pPr>
          </a:lstStyle>
          <a:p>
            <a:pPr lvl="0"/>
            <a:r>
              <a:rPr lang="en-US" dirty="0"/>
              <a:t>€</a:t>
            </a:r>
            <a:r>
              <a:rPr lang="en-US" dirty="0" err="1"/>
              <a:t>XX.Xbn</a:t>
            </a:r>
            <a:endParaRPr lang="en-US" dirty="0"/>
          </a:p>
        </p:txBody>
      </p:sp>
      <p:sp>
        <p:nvSpPr>
          <p:cNvPr id="245" name="TextBox 244"/>
          <p:cNvSpPr txBox="1"/>
          <p:nvPr userDrawn="1"/>
        </p:nvSpPr>
        <p:spPr>
          <a:xfrm>
            <a:off x="7148000" y="5027654"/>
            <a:ext cx="298159" cy="123111"/>
          </a:xfrm>
          <a:prstGeom prst="rect">
            <a:avLst/>
          </a:prstGeom>
          <a:noFill/>
        </p:spPr>
        <p:txBody>
          <a:bodyPr wrap="none" lIns="0" tIns="0" rIns="0" bIns="0" rtlCol="0">
            <a:spAutoFit/>
          </a:bodyPr>
          <a:lstStyle/>
          <a:p>
            <a:r>
              <a:rPr lang="en-US" sz="800" dirty="0">
                <a:solidFill>
                  <a:schemeClr val="tx1"/>
                </a:solidFill>
                <a:latin typeface="Deutsche Bank Text" charset="0"/>
                <a:ea typeface="Deutsche Bank Text" charset="0"/>
                <a:cs typeface="Deutsche Bank Text" charset="0"/>
              </a:rPr>
              <a:t>EMEA</a:t>
            </a:r>
          </a:p>
        </p:txBody>
      </p:sp>
      <p:sp>
        <p:nvSpPr>
          <p:cNvPr id="246" name="Oval 245"/>
          <p:cNvSpPr/>
          <p:nvPr userDrawn="1"/>
        </p:nvSpPr>
        <p:spPr>
          <a:xfrm>
            <a:off x="6909268" y="5049860"/>
            <a:ext cx="175689" cy="175689"/>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dirty="0"/>
          </a:p>
        </p:txBody>
      </p:sp>
      <p:sp>
        <p:nvSpPr>
          <p:cNvPr id="247" name="Text Placeholder 238"/>
          <p:cNvSpPr>
            <a:spLocks noGrp="1"/>
          </p:cNvSpPr>
          <p:nvPr userDrawn="1">
            <p:ph type="body" sz="quarter" idx="77" hasCustomPrompt="1"/>
          </p:nvPr>
        </p:nvSpPr>
        <p:spPr>
          <a:xfrm>
            <a:off x="7150568" y="5210049"/>
            <a:ext cx="735668" cy="185856"/>
          </a:xfrm>
          <a:prstGeom prst="rect">
            <a:avLst/>
          </a:prstGeom>
        </p:spPr>
        <p:txBody>
          <a:bodyPr lIns="0" tIns="0" rIns="0" bIns="0"/>
          <a:lstStyle>
            <a:lvl1pPr marL="0" indent="0">
              <a:buNone/>
              <a:defRPr sz="1400">
                <a:solidFill>
                  <a:schemeClr val="tx1"/>
                </a:solidFill>
                <a:latin typeface="Deutsche Bank Text" charset="0"/>
                <a:ea typeface="Deutsche Bank Text" charset="0"/>
                <a:cs typeface="Deutsche Bank Text" charset="0"/>
              </a:defRPr>
            </a:lvl1pPr>
          </a:lstStyle>
          <a:p>
            <a:pPr lvl="0"/>
            <a:r>
              <a:rPr lang="en-US" dirty="0"/>
              <a:t>€</a:t>
            </a:r>
            <a:r>
              <a:rPr lang="en-US" dirty="0" err="1"/>
              <a:t>XX.Xbn</a:t>
            </a:r>
            <a:endParaRPr lang="en-US" dirty="0"/>
          </a:p>
        </p:txBody>
      </p:sp>
      <p:sp>
        <p:nvSpPr>
          <p:cNvPr id="248" name="TextBox 247"/>
          <p:cNvSpPr txBox="1"/>
          <p:nvPr userDrawn="1"/>
        </p:nvSpPr>
        <p:spPr>
          <a:xfrm>
            <a:off x="8181744" y="5027654"/>
            <a:ext cx="285335" cy="123111"/>
          </a:xfrm>
          <a:prstGeom prst="rect">
            <a:avLst/>
          </a:prstGeom>
          <a:noFill/>
        </p:spPr>
        <p:txBody>
          <a:bodyPr wrap="none" lIns="0" tIns="0" rIns="0" bIns="0" rtlCol="0">
            <a:spAutoFit/>
          </a:bodyPr>
          <a:lstStyle/>
          <a:p>
            <a:r>
              <a:rPr lang="en-US" sz="800" dirty="0">
                <a:solidFill>
                  <a:schemeClr val="tx1"/>
                </a:solidFill>
                <a:latin typeface="Deutsche Bank Text" charset="0"/>
                <a:ea typeface="Deutsche Bank Text" charset="0"/>
                <a:cs typeface="Deutsche Bank Text" charset="0"/>
              </a:rPr>
              <a:t>APAC</a:t>
            </a:r>
          </a:p>
        </p:txBody>
      </p:sp>
      <p:sp>
        <p:nvSpPr>
          <p:cNvPr id="249" name="Oval 248"/>
          <p:cNvSpPr/>
          <p:nvPr userDrawn="1"/>
        </p:nvSpPr>
        <p:spPr>
          <a:xfrm>
            <a:off x="7943012" y="5049860"/>
            <a:ext cx="175689" cy="175689"/>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dirty="0"/>
          </a:p>
        </p:txBody>
      </p:sp>
      <p:sp>
        <p:nvSpPr>
          <p:cNvPr id="250" name="Text Placeholder 238"/>
          <p:cNvSpPr>
            <a:spLocks noGrp="1"/>
          </p:cNvSpPr>
          <p:nvPr userDrawn="1">
            <p:ph type="body" sz="quarter" idx="78" hasCustomPrompt="1"/>
          </p:nvPr>
        </p:nvSpPr>
        <p:spPr>
          <a:xfrm>
            <a:off x="8184312" y="5210049"/>
            <a:ext cx="735668" cy="185856"/>
          </a:xfrm>
          <a:prstGeom prst="rect">
            <a:avLst/>
          </a:prstGeom>
        </p:spPr>
        <p:txBody>
          <a:bodyPr lIns="0" tIns="0" rIns="0" bIns="0"/>
          <a:lstStyle>
            <a:lvl1pPr marL="0" indent="0">
              <a:buNone/>
              <a:defRPr sz="1400">
                <a:solidFill>
                  <a:schemeClr val="tx1"/>
                </a:solidFill>
                <a:latin typeface="Deutsche Bank Text" charset="0"/>
                <a:ea typeface="Deutsche Bank Text" charset="0"/>
                <a:cs typeface="Deutsche Bank Text" charset="0"/>
              </a:defRPr>
            </a:lvl1pPr>
          </a:lstStyle>
          <a:p>
            <a:pPr lvl="0"/>
            <a:r>
              <a:rPr lang="en-US" dirty="0"/>
              <a:t>€</a:t>
            </a:r>
            <a:r>
              <a:rPr lang="en-US" dirty="0" err="1"/>
              <a:t>XX.Xbn</a:t>
            </a:r>
            <a:endParaRPr lang="en-US" dirty="0"/>
          </a:p>
        </p:txBody>
      </p:sp>
      <p:sp>
        <p:nvSpPr>
          <p:cNvPr id="240" name="Text Placeholder 6"/>
          <p:cNvSpPr>
            <a:spLocks noGrp="1"/>
          </p:cNvSpPr>
          <p:nvPr>
            <p:ph type="body" sz="quarter" idx="72" hasCustomPrompt="1"/>
          </p:nvPr>
        </p:nvSpPr>
        <p:spPr>
          <a:xfrm>
            <a:off x="702650" y="6764338"/>
            <a:ext cx="9324000" cy="268287"/>
          </a:xfrm>
          <a:prstGeom prst="rect">
            <a:avLst/>
          </a:prstGeom>
        </p:spPr>
        <p:txBody>
          <a:bodyPr lIns="0" tIns="0" rIns="0" bIns="0" anchor="b"/>
          <a:lstStyle>
            <a:lvl1pPr marL="0" indent="0">
              <a:lnSpc>
                <a:spcPts val="800"/>
              </a:lnSpc>
              <a:spcBef>
                <a:spcPts val="0"/>
              </a:spcBef>
              <a:buNone/>
              <a:defRPr sz="800">
                <a:solidFill>
                  <a:schemeClr val="tx2"/>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8pt</a:t>
            </a:r>
          </a:p>
        </p:txBody>
      </p:sp>
    </p:spTree>
    <p:extLst>
      <p:ext uri="{BB962C8B-B14F-4D97-AF65-F5344CB8AC3E}">
        <p14:creationId xmlns:p14="http://schemas.microsoft.com/office/powerpoint/2010/main" val="951063193"/>
      </p:ext>
    </p:extLst>
  </p:cSld>
  <p:clrMapOvr>
    <a:masterClrMapping/>
  </p:clrMapOvr>
</p:sldLayout>
</file>

<file path=ppt/slideLayouts/slideLayout43.xml><?xml version="1.0" encoding="utf-8"?>
<p:sldLayout xmlns:a="http://schemas.openxmlformats.org/drawingml/2006/main" xmlns:r="http://schemas.openxmlformats.org/officeDocument/2006/relationships" xmlns:p="http://schemas.openxmlformats.org/presentationml/2006/main" preserve="1" userDrawn="1">
  <p:cSld name="7_1 Column Text/1 Column Map">
    <p:spTree>
      <p:nvGrpSpPr>
        <p:cNvPr id="1" name=""/>
        <p:cNvGrpSpPr/>
        <p:nvPr/>
      </p:nvGrpSpPr>
      <p:grpSpPr>
        <a:xfrm>
          <a:off x="0" y="0"/>
          <a:ext cx="0" cy="0"/>
          <a:chOff x="0" y="0"/>
          <a:chExt cx="0" cy="0"/>
        </a:xfrm>
      </p:grpSpPr>
      <p:sp>
        <p:nvSpPr>
          <p:cNvPr id="3" name="Text Placeholder 2"/>
          <p:cNvSpPr>
            <a:spLocks noGrp="1"/>
          </p:cNvSpPr>
          <p:nvPr>
            <p:ph type="body" sz="quarter" idx="62" hasCustomPrompt="1"/>
          </p:nvPr>
        </p:nvSpPr>
        <p:spPr>
          <a:xfrm>
            <a:off x="701675" y="441325"/>
            <a:ext cx="3060700" cy="173038"/>
          </a:xfrm>
          <a:prstGeom prst="rect">
            <a:avLst/>
          </a:prstGeom>
        </p:spPr>
        <p:txBody>
          <a:bodyPr lIns="0" tIns="0" rIns="0" bIns="0"/>
          <a:lstStyle>
            <a:lvl1pPr marL="0" indent="0">
              <a:buNone/>
              <a:defRPr sz="997" b="0" i="0" baseline="0">
                <a:solidFill>
                  <a:schemeClr val="accent2"/>
                </a:solidFill>
                <a:latin typeface="Deutsche Bank Text" charset="0"/>
                <a:ea typeface="Deutsche Bank Text" charset="0"/>
                <a:cs typeface="Deutsche Bank Text" charset="0"/>
              </a:defRPr>
            </a:lvl1pPr>
            <a:lvl2pPr marL="455783" indent="0">
              <a:buNone/>
              <a:defRPr/>
            </a:lvl2pPr>
            <a:lvl3pPr marL="911565" indent="0">
              <a:buNone/>
              <a:defRPr/>
            </a:lvl3pPr>
            <a:lvl4pPr marL="1367348" indent="0">
              <a:buNone/>
              <a:defRPr/>
            </a:lvl4pPr>
            <a:lvl5pPr marL="1823131" indent="0">
              <a:buNone/>
              <a:defRPr/>
            </a:lvl5pPr>
          </a:lstStyle>
          <a:p>
            <a:pPr lvl="0"/>
            <a:r>
              <a:rPr lang="en-US" dirty="0"/>
              <a:t>Deutsche Bank Text Orange 10pt</a:t>
            </a:r>
          </a:p>
        </p:txBody>
      </p:sp>
      <p:sp>
        <p:nvSpPr>
          <p:cNvPr id="4" name="Text Placeholder 5"/>
          <p:cNvSpPr>
            <a:spLocks noGrp="1"/>
          </p:cNvSpPr>
          <p:nvPr>
            <p:ph type="body" sz="quarter" idx="63" hasCustomPrompt="1"/>
          </p:nvPr>
        </p:nvSpPr>
        <p:spPr>
          <a:xfrm>
            <a:off x="701674" y="824430"/>
            <a:ext cx="8532813" cy="478908"/>
          </a:xfrm>
          <a:prstGeom prst="rect">
            <a:avLst/>
          </a:prstGeom>
        </p:spPr>
        <p:txBody>
          <a:bodyPr lIns="0" tIns="0" rIns="0" bIns="0"/>
          <a:lstStyle>
            <a:lvl1pPr marL="0" indent="0">
              <a:lnSpc>
                <a:spcPts val="4000"/>
              </a:lnSpc>
              <a:spcBef>
                <a:spcPts val="0"/>
              </a:spcBef>
              <a:buNone/>
              <a:defRPr sz="3600" baseline="0">
                <a:solidFill>
                  <a:schemeClr val="tx1"/>
                </a:solidFill>
                <a:latin typeface="Deutsche Bank Display" charset="0"/>
                <a:ea typeface="Deutsche Bank Display" charset="0"/>
                <a:cs typeface="Deutsche Bank Display" charset="0"/>
              </a:defRPr>
            </a:lvl1pPr>
            <a:lvl2pPr marL="455783" indent="0">
              <a:buNone/>
              <a:defRPr sz="3600">
                <a:latin typeface="Deutsche Bank Display Beta" charset="0"/>
                <a:ea typeface="Deutsche Bank Display Beta" charset="0"/>
                <a:cs typeface="Deutsche Bank Display Beta" charset="0"/>
              </a:defRPr>
            </a:lvl2pPr>
            <a:lvl3pPr marL="911566" indent="0">
              <a:buNone/>
              <a:defRPr sz="3600">
                <a:latin typeface="Deutsche Bank Display Beta" charset="0"/>
                <a:ea typeface="Deutsche Bank Display Beta" charset="0"/>
                <a:cs typeface="Deutsche Bank Display Beta" charset="0"/>
              </a:defRPr>
            </a:lvl3pPr>
            <a:lvl4pPr marL="1367348" indent="0">
              <a:buNone/>
              <a:defRPr sz="3600">
                <a:latin typeface="Deutsche Bank Display Beta" charset="0"/>
                <a:ea typeface="Deutsche Bank Display Beta" charset="0"/>
                <a:cs typeface="Deutsche Bank Display Beta" charset="0"/>
              </a:defRPr>
            </a:lvl4pPr>
            <a:lvl5pPr marL="1823131" indent="0">
              <a:buNone/>
              <a:defRPr sz="3600">
                <a:latin typeface="Deutsche Bank Display Beta" charset="0"/>
                <a:ea typeface="Deutsche Bank Display Beta" charset="0"/>
                <a:cs typeface="Deutsche Bank Display Beta" charset="0"/>
              </a:defRPr>
            </a:lvl5pPr>
          </a:lstStyle>
          <a:p>
            <a:pPr lvl="0"/>
            <a:r>
              <a:rPr lang="en-US" dirty="0"/>
              <a:t>Deutsche Bank Display Dark Blue 36pt</a:t>
            </a:r>
          </a:p>
        </p:txBody>
      </p:sp>
      <p:sp>
        <p:nvSpPr>
          <p:cNvPr id="8" name="Freeform 207"/>
          <p:cNvSpPr>
            <a:spLocks/>
          </p:cNvSpPr>
          <p:nvPr userDrawn="1"/>
        </p:nvSpPr>
        <p:spPr bwMode="auto">
          <a:xfrm>
            <a:off x="4811877" y="2526542"/>
            <a:ext cx="26495" cy="10668"/>
          </a:xfrm>
          <a:custGeom>
            <a:avLst/>
            <a:gdLst>
              <a:gd name="T0" fmla="*/ 21 w 28"/>
              <a:gd name="T1" fmla="*/ 9 h 12"/>
              <a:gd name="T2" fmla="*/ 8 w 28"/>
              <a:gd name="T3" fmla="*/ 12 h 12"/>
              <a:gd name="T4" fmla="*/ 3 w 28"/>
              <a:gd name="T5" fmla="*/ 8 h 12"/>
              <a:gd name="T6" fmla="*/ 0 w 28"/>
              <a:gd name="T7" fmla="*/ 3 h 12"/>
              <a:gd name="T8" fmla="*/ 19 w 28"/>
              <a:gd name="T9" fmla="*/ 0 h 12"/>
              <a:gd name="T10" fmla="*/ 28 w 28"/>
              <a:gd name="T11" fmla="*/ 1 h 12"/>
              <a:gd name="T12" fmla="*/ 21 w 28"/>
              <a:gd name="T13" fmla="*/ 9 h 12"/>
            </a:gdLst>
            <a:ahLst/>
            <a:cxnLst>
              <a:cxn ang="0">
                <a:pos x="T0" y="T1"/>
              </a:cxn>
              <a:cxn ang="0">
                <a:pos x="T2" y="T3"/>
              </a:cxn>
              <a:cxn ang="0">
                <a:pos x="T4" y="T5"/>
              </a:cxn>
              <a:cxn ang="0">
                <a:pos x="T6" y="T7"/>
              </a:cxn>
              <a:cxn ang="0">
                <a:pos x="T8" y="T9"/>
              </a:cxn>
              <a:cxn ang="0">
                <a:pos x="T10" y="T11"/>
              </a:cxn>
              <a:cxn ang="0">
                <a:pos x="T12" y="T13"/>
              </a:cxn>
            </a:cxnLst>
            <a:rect l="0" t="0" r="r" b="b"/>
            <a:pathLst>
              <a:path w="28" h="12">
                <a:moveTo>
                  <a:pt x="21" y="9"/>
                </a:moveTo>
                <a:lnTo>
                  <a:pt x="8" y="12"/>
                </a:lnTo>
                <a:lnTo>
                  <a:pt x="3" y="8"/>
                </a:lnTo>
                <a:lnTo>
                  <a:pt x="0" y="3"/>
                </a:lnTo>
                <a:lnTo>
                  <a:pt x="19" y="0"/>
                </a:lnTo>
                <a:lnTo>
                  <a:pt x="28" y="1"/>
                </a:lnTo>
                <a:lnTo>
                  <a:pt x="21" y="9"/>
                </a:lnTo>
                <a:close/>
              </a:path>
            </a:pathLst>
          </a:custGeom>
          <a:solidFill>
            <a:srgbClr val="6CABCD"/>
          </a:solid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9" name="Freeform 208"/>
          <p:cNvSpPr>
            <a:spLocks/>
          </p:cNvSpPr>
          <p:nvPr userDrawn="1"/>
        </p:nvSpPr>
        <p:spPr bwMode="auto">
          <a:xfrm>
            <a:off x="4827965" y="2468752"/>
            <a:ext cx="38796" cy="13337"/>
          </a:xfrm>
          <a:custGeom>
            <a:avLst/>
            <a:gdLst>
              <a:gd name="T0" fmla="*/ 10 w 41"/>
              <a:gd name="T1" fmla="*/ 0 h 15"/>
              <a:gd name="T2" fmla="*/ 14 w 41"/>
              <a:gd name="T3" fmla="*/ 4 h 15"/>
              <a:gd name="T4" fmla="*/ 26 w 41"/>
              <a:gd name="T5" fmla="*/ 2 h 15"/>
              <a:gd name="T6" fmla="*/ 30 w 41"/>
              <a:gd name="T7" fmla="*/ 7 h 15"/>
              <a:gd name="T8" fmla="*/ 41 w 41"/>
              <a:gd name="T9" fmla="*/ 9 h 15"/>
              <a:gd name="T10" fmla="*/ 37 w 41"/>
              <a:gd name="T11" fmla="*/ 11 h 15"/>
              <a:gd name="T12" fmla="*/ 21 w 41"/>
              <a:gd name="T13" fmla="*/ 15 h 15"/>
              <a:gd name="T14" fmla="*/ 16 w 41"/>
              <a:gd name="T15" fmla="*/ 11 h 15"/>
              <a:gd name="T16" fmla="*/ 15 w 41"/>
              <a:gd name="T17" fmla="*/ 8 h 15"/>
              <a:gd name="T18" fmla="*/ 1 w 41"/>
              <a:gd name="T19" fmla="*/ 9 h 15"/>
              <a:gd name="T20" fmla="*/ 0 w 41"/>
              <a:gd name="T21" fmla="*/ 7 h 15"/>
              <a:gd name="T22" fmla="*/ 10 w 41"/>
              <a:gd name="T23"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1" h="15">
                <a:moveTo>
                  <a:pt x="10" y="0"/>
                </a:moveTo>
                <a:lnTo>
                  <a:pt x="14" y="4"/>
                </a:lnTo>
                <a:lnTo>
                  <a:pt x="26" y="2"/>
                </a:lnTo>
                <a:lnTo>
                  <a:pt x="30" y="7"/>
                </a:lnTo>
                <a:lnTo>
                  <a:pt x="41" y="9"/>
                </a:lnTo>
                <a:lnTo>
                  <a:pt x="37" y="11"/>
                </a:lnTo>
                <a:lnTo>
                  <a:pt x="21" y="15"/>
                </a:lnTo>
                <a:lnTo>
                  <a:pt x="16" y="11"/>
                </a:lnTo>
                <a:lnTo>
                  <a:pt x="15" y="8"/>
                </a:lnTo>
                <a:lnTo>
                  <a:pt x="1" y="9"/>
                </a:lnTo>
                <a:lnTo>
                  <a:pt x="0" y="7"/>
                </a:lnTo>
                <a:lnTo>
                  <a:pt x="10" y="0"/>
                </a:lnTo>
                <a:close/>
              </a:path>
            </a:pathLst>
          </a:custGeom>
          <a:solidFill>
            <a:srgbClr val="6CABCD"/>
          </a:solid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grpSp>
        <p:nvGrpSpPr>
          <p:cNvPr id="10" name="Group 9"/>
          <p:cNvGrpSpPr/>
          <p:nvPr userDrawn="1"/>
        </p:nvGrpSpPr>
        <p:grpSpPr>
          <a:xfrm>
            <a:off x="4728608" y="2190472"/>
            <a:ext cx="2278565" cy="2457402"/>
            <a:chOff x="720000" y="1735728"/>
            <a:chExt cx="3980771" cy="4293210"/>
          </a:xfrm>
          <a:solidFill>
            <a:schemeClr val="accent4"/>
          </a:solidFill>
        </p:grpSpPr>
        <p:sp>
          <p:nvSpPr>
            <p:cNvPr id="189" name="Freeform 188"/>
            <p:cNvSpPr>
              <a:spLocks noEditPoints="1"/>
            </p:cNvSpPr>
            <p:nvPr/>
          </p:nvSpPr>
          <p:spPr bwMode="auto">
            <a:xfrm>
              <a:off x="2883965" y="4952529"/>
              <a:ext cx="467840" cy="1065536"/>
            </a:xfrm>
            <a:custGeom>
              <a:avLst/>
              <a:gdLst>
                <a:gd name="T0" fmla="*/ 331 w 1160"/>
                <a:gd name="T1" fmla="*/ 82 h 2811"/>
                <a:gd name="T2" fmla="*/ 436 w 1160"/>
                <a:gd name="T3" fmla="*/ 17 h 2811"/>
                <a:gd name="T4" fmla="*/ 602 w 1160"/>
                <a:gd name="T5" fmla="*/ 174 h 2811"/>
                <a:gd name="T6" fmla="*/ 761 w 1160"/>
                <a:gd name="T7" fmla="*/ 250 h 2811"/>
                <a:gd name="T8" fmla="*/ 855 w 1160"/>
                <a:gd name="T9" fmla="*/ 321 h 2811"/>
                <a:gd name="T10" fmla="*/ 877 w 1160"/>
                <a:gd name="T11" fmla="*/ 473 h 2811"/>
                <a:gd name="T12" fmla="*/ 1016 w 1160"/>
                <a:gd name="T13" fmla="*/ 472 h 2811"/>
                <a:gd name="T14" fmla="*/ 1076 w 1160"/>
                <a:gd name="T15" fmla="*/ 332 h 2811"/>
                <a:gd name="T16" fmla="*/ 1153 w 1160"/>
                <a:gd name="T17" fmla="*/ 365 h 2811"/>
                <a:gd name="T18" fmla="*/ 1105 w 1160"/>
                <a:gd name="T19" fmla="*/ 480 h 2811"/>
                <a:gd name="T20" fmla="*/ 990 w 1160"/>
                <a:gd name="T21" fmla="*/ 597 h 2811"/>
                <a:gd name="T22" fmla="*/ 904 w 1160"/>
                <a:gd name="T23" fmla="*/ 781 h 2811"/>
                <a:gd name="T24" fmla="*/ 914 w 1160"/>
                <a:gd name="T25" fmla="*/ 953 h 2811"/>
                <a:gd name="T26" fmla="*/ 907 w 1160"/>
                <a:gd name="T27" fmla="*/ 1027 h 2811"/>
                <a:gd name="T28" fmla="*/ 1014 w 1160"/>
                <a:gd name="T29" fmla="*/ 1144 h 2811"/>
                <a:gd name="T30" fmla="*/ 1067 w 1160"/>
                <a:gd name="T31" fmla="*/ 1239 h 2811"/>
                <a:gd name="T32" fmla="*/ 1027 w 1160"/>
                <a:gd name="T33" fmla="*/ 1389 h 2811"/>
                <a:gd name="T34" fmla="*/ 797 w 1160"/>
                <a:gd name="T35" fmla="*/ 1452 h 2811"/>
                <a:gd name="T36" fmla="*/ 745 w 1160"/>
                <a:gd name="T37" fmla="*/ 1494 h 2811"/>
                <a:gd name="T38" fmla="*/ 770 w 1160"/>
                <a:gd name="T39" fmla="*/ 1600 h 2811"/>
                <a:gd name="T40" fmla="*/ 668 w 1160"/>
                <a:gd name="T41" fmla="*/ 1641 h 2811"/>
                <a:gd name="T42" fmla="*/ 573 w 1160"/>
                <a:gd name="T43" fmla="*/ 1632 h 2811"/>
                <a:gd name="T44" fmla="*/ 659 w 1160"/>
                <a:gd name="T45" fmla="*/ 1741 h 2811"/>
                <a:gd name="T46" fmla="*/ 722 w 1160"/>
                <a:gd name="T47" fmla="*/ 1759 h 2811"/>
                <a:gd name="T48" fmla="*/ 626 w 1160"/>
                <a:gd name="T49" fmla="*/ 1837 h 2811"/>
                <a:gd name="T50" fmla="*/ 639 w 1160"/>
                <a:gd name="T51" fmla="*/ 1966 h 2811"/>
                <a:gd name="T52" fmla="*/ 536 w 1160"/>
                <a:gd name="T53" fmla="*/ 2010 h 2811"/>
                <a:gd name="T54" fmla="*/ 623 w 1160"/>
                <a:gd name="T55" fmla="*/ 2134 h 2811"/>
                <a:gd name="T56" fmla="*/ 695 w 1160"/>
                <a:gd name="T57" fmla="*/ 2225 h 2811"/>
                <a:gd name="T58" fmla="*/ 626 w 1160"/>
                <a:gd name="T59" fmla="*/ 2369 h 2811"/>
                <a:gd name="T60" fmla="*/ 567 w 1160"/>
                <a:gd name="T61" fmla="*/ 2441 h 2811"/>
                <a:gd name="T62" fmla="*/ 683 w 1160"/>
                <a:gd name="T63" fmla="*/ 2574 h 2811"/>
                <a:gd name="T64" fmla="*/ 590 w 1160"/>
                <a:gd name="T65" fmla="*/ 2557 h 2811"/>
                <a:gd name="T66" fmla="*/ 383 w 1160"/>
                <a:gd name="T67" fmla="*/ 2498 h 2811"/>
                <a:gd name="T68" fmla="*/ 317 w 1160"/>
                <a:gd name="T69" fmla="*/ 2442 h 2811"/>
                <a:gd name="T70" fmla="*/ 241 w 1160"/>
                <a:gd name="T71" fmla="*/ 2324 h 2811"/>
                <a:gd name="T72" fmla="*/ 278 w 1160"/>
                <a:gd name="T73" fmla="*/ 2234 h 2811"/>
                <a:gd name="T74" fmla="*/ 264 w 1160"/>
                <a:gd name="T75" fmla="*/ 2121 h 2811"/>
                <a:gd name="T76" fmla="*/ 226 w 1160"/>
                <a:gd name="T77" fmla="*/ 1961 h 2811"/>
                <a:gd name="T78" fmla="*/ 232 w 1160"/>
                <a:gd name="T79" fmla="*/ 1914 h 2811"/>
                <a:gd name="T80" fmla="*/ 206 w 1160"/>
                <a:gd name="T81" fmla="*/ 1862 h 2811"/>
                <a:gd name="T82" fmla="*/ 119 w 1160"/>
                <a:gd name="T83" fmla="*/ 1733 h 2811"/>
                <a:gd name="T84" fmla="*/ 99 w 1160"/>
                <a:gd name="T85" fmla="*/ 1613 h 2811"/>
                <a:gd name="T86" fmla="*/ 88 w 1160"/>
                <a:gd name="T87" fmla="*/ 1451 h 2811"/>
                <a:gd name="T88" fmla="*/ 78 w 1160"/>
                <a:gd name="T89" fmla="*/ 1338 h 2811"/>
                <a:gd name="T90" fmla="*/ 98 w 1160"/>
                <a:gd name="T91" fmla="*/ 1204 h 2811"/>
                <a:gd name="T92" fmla="*/ 102 w 1160"/>
                <a:gd name="T93" fmla="*/ 1051 h 2811"/>
                <a:gd name="T94" fmla="*/ 63 w 1160"/>
                <a:gd name="T95" fmla="*/ 957 h 2811"/>
                <a:gd name="T96" fmla="*/ 27 w 1160"/>
                <a:gd name="T97" fmla="*/ 723 h 2811"/>
                <a:gd name="T98" fmla="*/ 17 w 1160"/>
                <a:gd name="T99" fmla="*/ 564 h 2811"/>
                <a:gd name="T100" fmla="*/ 94 w 1160"/>
                <a:gd name="T101" fmla="*/ 431 h 2811"/>
                <a:gd name="T102" fmla="*/ 77 w 1160"/>
                <a:gd name="T103" fmla="*/ 370 h 2811"/>
                <a:gd name="T104" fmla="*/ 128 w 1160"/>
                <a:gd name="T105" fmla="*/ 186 h 2811"/>
                <a:gd name="T106" fmla="*/ 130 w 1160"/>
                <a:gd name="T107" fmla="*/ 77 h 2811"/>
                <a:gd name="T108" fmla="*/ 281 w 1160"/>
                <a:gd name="T109" fmla="*/ 20 h 2811"/>
                <a:gd name="T110" fmla="*/ 889 w 1160"/>
                <a:gd name="T111" fmla="*/ 2811 h 2811"/>
                <a:gd name="T112" fmla="*/ 806 w 1160"/>
                <a:gd name="T113" fmla="*/ 2780 h 2811"/>
                <a:gd name="T114" fmla="*/ 662 w 1160"/>
                <a:gd name="T115" fmla="*/ 2598 h 2811"/>
                <a:gd name="T116" fmla="*/ 759 w 1160"/>
                <a:gd name="T117" fmla="*/ 2697 h 2811"/>
                <a:gd name="T118" fmla="*/ 959 w 1160"/>
                <a:gd name="T119" fmla="*/ 2766 h 28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160" h="2811">
                  <a:moveTo>
                    <a:pt x="281" y="20"/>
                  </a:moveTo>
                  <a:lnTo>
                    <a:pt x="331" y="82"/>
                  </a:lnTo>
                  <a:lnTo>
                    <a:pt x="352" y="13"/>
                  </a:lnTo>
                  <a:lnTo>
                    <a:pt x="436" y="17"/>
                  </a:lnTo>
                  <a:lnTo>
                    <a:pt x="450" y="35"/>
                  </a:lnTo>
                  <a:lnTo>
                    <a:pt x="602" y="174"/>
                  </a:lnTo>
                  <a:lnTo>
                    <a:pt x="663" y="187"/>
                  </a:lnTo>
                  <a:lnTo>
                    <a:pt x="761" y="250"/>
                  </a:lnTo>
                  <a:lnTo>
                    <a:pt x="840" y="283"/>
                  </a:lnTo>
                  <a:lnTo>
                    <a:pt x="855" y="321"/>
                  </a:lnTo>
                  <a:lnTo>
                    <a:pt x="801" y="450"/>
                  </a:lnTo>
                  <a:lnTo>
                    <a:pt x="877" y="473"/>
                  </a:lnTo>
                  <a:lnTo>
                    <a:pt x="960" y="486"/>
                  </a:lnTo>
                  <a:lnTo>
                    <a:pt x="1016" y="472"/>
                  </a:lnTo>
                  <a:lnTo>
                    <a:pt x="1074" y="407"/>
                  </a:lnTo>
                  <a:lnTo>
                    <a:pt x="1076" y="332"/>
                  </a:lnTo>
                  <a:lnTo>
                    <a:pt x="1111" y="316"/>
                  </a:lnTo>
                  <a:lnTo>
                    <a:pt x="1153" y="365"/>
                  </a:lnTo>
                  <a:lnTo>
                    <a:pt x="1160" y="433"/>
                  </a:lnTo>
                  <a:lnTo>
                    <a:pt x="1105" y="480"/>
                  </a:lnTo>
                  <a:lnTo>
                    <a:pt x="1060" y="514"/>
                  </a:lnTo>
                  <a:lnTo>
                    <a:pt x="990" y="597"/>
                  </a:lnTo>
                  <a:lnTo>
                    <a:pt x="911" y="713"/>
                  </a:lnTo>
                  <a:lnTo>
                    <a:pt x="904" y="781"/>
                  </a:lnTo>
                  <a:lnTo>
                    <a:pt x="899" y="868"/>
                  </a:lnTo>
                  <a:lnTo>
                    <a:pt x="914" y="953"/>
                  </a:lnTo>
                  <a:lnTo>
                    <a:pt x="902" y="972"/>
                  </a:lnTo>
                  <a:lnTo>
                    <a:pt x="907" y="1027"/>
                  </a:lnTo>
                  <a:lnTo>
                    <a:pt x="910" y="1071"/>
                  </a:lnTo>
                  <a:lnTo>
                    <a:pt x="1014" y="1144"/>
                  </a:lnTo>
                  <a:lnTo>
                    <a:pt x="1015" y="1202"/>
                  </a:lnTo>
                  <a:lnTo>
                    <a:pt x="1067" y="1239"/>
                  </a:lnTo>
                  <a:lnTo>
                    <a:pt x="1071" y="1280"/>
                  </a:lnTo>
                  <a:lnTo>
                    <a:pt x="1027" y="1389"/>
                  </a:lnTo>
                  <a:lnTo>
                    <a:pt x="933" y="1434"/>
                  </a:lnTo>
                  <a:lnTo>
                    <a:pt x="797" y="1452"/>
                  </a:lnTo>
                  <a:lnTo>
                    <a:pt x="719" y="1443"/>
                  </a:lnTo>
                  <a:lnTo>
                    <a:pt x="745" y="1494"/>
                  </a:lnTo>
                  <a:lnTo>
                    <a:pt x="747" y="1557"/>
                  </a:lnTo>
                  <a:lnTo>
                    <a:pt x="770" y="1600"/>
                  </a:lnTo>
                  <a:lnTo>
                    <a:pt x="736" y="1629"/>
                  </a:lnTo>
                  <a:lnTo>
                    <a:pt x="668" y="1641"/>
                  </a:lnTo>
                  <a:lnTo>
                    <a:pt x="594" y="1610"/>
                  </a:lnTo>
                  <a:lnTo>
                    <a:pt x="573" y="1632"/>
                  </a:lnTo>
                  <a:lnTo>
                    <a:pt x="606" y="1716"/>
                  </a:lnTo>
                  <a:lnTo>
                    <a:pt x="659" y="1741"/>
                  </a:lnTo>
                  <a:lnTo>
                    <a:pt x="689" y="1715"/>
                  </a:lnTo>
                  <a:lnTo>
                    <a:pt x="722" y="1759"/>
                  </a:lnTo>
                  <a:lnTo>
                    <a:pt x="666" y="1785"/>
                  </a:lnTo>
                  <a:lnTo>
                    <a:pt x="626" y="1837"/>
                  </a:lnTo>
                  <a:lnTo>
                    <a:pt x="641" y="1922"/>
                  </a:lnTo>
                  <a:lnTo>
                    <a:pt x="639" y="1966"/>
                  </a:lnTo>
                  <a:lnTo>
                    <a:pt x="575" y="1967"/>
                  </a:lnTo>
                  <a:lnTo>
                    <a:pt x="536" y="2010"/>
                  </a:lnTo>
                  <a:lnTo>
                    <a:pt x="537" y="2072"/>
                  </a:lnTo>
                  <a:lnTo>
                    <a:pt x="623" y="2134"/>
                  </a:lnTo>
                  <a:lnTo>
                    <a:pt x="693" y="2150"/>
                  </a:lnTo>
                  <a:lnTo>
                    <a:pt x="695" y="2225"/>
                  </a:lnTo>
                  <a:lnTo>
                    <a:pt x="633" y="2272"/>
                  </a:lnTo>
                  <a:lnTo>
                    <a:pt x="626" y="2369"/>
                  </a:lnTo>
                  <a:lnTo>
                    <a:pt x="578" y="2402"/>
                  </a:lnTo>
                  <a:lnTo>
                    <a:pt x="567" y="2441"/>
                  </a:lnTo>
                  <a:lnTo>
                    <a:pt x="621" y="2527"/>
                  </a:lnTo>
                  <a:lnTo>
                    <a:pt x="683" y="2574"/>
                  </a:lnTo>
                  <a:lnTo>
                    <a:pt x="654" y="2570"/>
                  </a:lnTo>
                  <a:lnTo>
                    <a:pt x="590" y="2557"/>
                  </a:lnTo>
                  <a:lnTo>
                    <a:pt x="429" y="2546"/>
                  </a:lnTo>
                  <a:lnTo>
                    <a:pt x="383" y="2498"/>
                  </a:lnTo>
                  <a:lnTo>
                    <a:pt x="359" y="2436"/>
                  </a:lnTo>
                  <a:lnTo>
                    <a:pt x="317" y="2442"/>
                  </a:lnTo>
                  <a:lnTo>
                    <a:pt x="282" y="2412"/>
                  </a:lnTo>
                  <a:lnTo>
                    <a:pt x="241" y="2324"/>
                  </a:lnTo>
                  <a:lnTo>
                    <a:pt x="277" y="2287"/>
                  </a:lnTo>
                  <a:lnTo>
                    <a:pt x="278" y="2234"/>
                  </a:lnTo>
                  <a:lnTo>
                    <a:pt x="255" y="2192"/>
                  </a:lnTo>
                  <a:lnTo>
                    <a:pt x="264" y="2121"/>
                  </a:lnTo>
                  <a:lnTo>
                    <a:pt x="250" y="2010"/>
                  </a:lnTo>
                  <a:lnTo>
                    <a:pt x="226" y="1961"/>
                  </a:lnTo>
                  <a:lnTo>
                    <a:pt x="250" y="1945"/>
                  </a:lnTo>
                  <a:lnTo>
                    <a:pt x="232" y="1914"/>
                  </a:lnTo>
                  <a:lnTo>
                    <a:pt x="195" y="1897"/>
                  </a:lnTo>
                  <a:lnTo>
                    <a:pt x="206" y="1862"/>
                  </a:lnTo>
                  <a:lnTo>
                    <a:pt x="165" y="1830"/>
                  </a:lnTo>
                  <a:lnTo>
                    <a:pt x="119" y="1733"/>
                  </a:lnTo>
                  <a:lnTo>
                    <a:pt x="141" y="1716"/>
                  </a:lnTo>
                  <a:lnTo>
                    <a:pt x="99" y="1613"/>
                  </a:lnTo>
                  <a:lnTo>
                    <a:pt x="90" y="1526"/>
                  </a:lnTo>
                  <a:lnTo>
                    <a:pt x="88" y="1451"/>
                  </a:lnTo>
                  <a:lnTo>
                    <a:pt x="121" y="1420"/>
                  </a:lnTo>
                  <a:lnTo>
                    <a:pt x="78" y="1338"/>
                  </a:lnTo>
                  <a:lnTo>
                    <a:pt x="58" y="1260"/>
                  </a:lnTo>
                  <a:lnTo>
                    <a:pt x="98" y="1204"/>
                  </a:lnTo>
                  <a:lnTo>
                    <a:pt x="80" y="1134"/>
                  </a:lnTo>
                  <a:lnTo>
                    <a:pt x="102" y="1051"/>
                  </a:lnTo>
                  <a:lnTo>
                    <a:pt x="85" y="973"/>
                  </a:lnTo>
                  <a:lnTo>
                    <a:pt x="63" y="957"/>
                  </a:lnTo>
                  <a:lnTo>
                    <a:pt x="0" y="811"/>
                  </a:lnTo>
                  <a:lnTo>
                    <a:pt x="27" y="723"/>
                  </a:lnTo>
                  <a:lnTo>
                    <a:pt x="5" y="641"/>
                  </a:lnTo>
                  <a:lnTo>
                    <a:pt x="17" y="564"/>
                  </a:lnTo>
                  <a:lnTo>
                    <a:pt x="51" y="484"/>
                  </a:lnTo>
                  <a:lnTo>
                    <a:pt x="94" y="431"/>
                  </a:lnTo>
                  <a:lnTo>
                    <a:pt x="67" y="397"/>
                  </a:lnTo>
                  <a:lnTo>
                    <a:pt x="77" y="370"/>
                  </a:lnTo>
                  <a:lnTo>
                    <a:pt x="54" y="228"/>
                  </a:lnTo>
                  <a:lnTo>
                    <a:pt x="128" y="186"/>
                  </a:lnTo>
                  <a:lnTo>
                    <a:pt x="142" y="98"/>
                  </a:lnTo>
                  <a:lnTo>
                    <a:pt x="130" y="77"/>
                  </a:lnTo>
                  <a:lnTo>
                    <a:pt x="182" y="0"/>
                  </a:lnTo>
                  <a:lnTo>
                    <a:pt x="281" y="20"/>
                  </a:lnTo>
                  <a:moveTo>
                    <a:pt x="947" y="2807"/>
                  </a:moveTo>
                  <a:lnTo>
                    <a:pt x="889" y="2811"/>
                  </a:lnTo>
                  <a:lnTo>
                    <a:pt x="845" y="2782"/>
                  </a:lnTo>
                  <a:lnTo>
                    <a:pt x="806" y="2780"/>
                  </a:lnTo>
                  <a:lnTo>
                    <a:pt x="739" y="2780"/>
                  </a:lnTo>
                  <a:lnTo>
                    <a:pt x="662" y="2598"/>
                  </a:lnTo>
                  <a:lnTo>
                    <a:pt x="702" y="2636"/>
                  </a:lnTo>
                  <a:lnTo>
                    <a:pt x="759" y="2697"/>
                  </a:lnTo>
                  <a:lnTo>
                    <a:pt x="862" y="2746"/>
                  </a:lnTo>
                  <a:lnTo>
                    <a:pt x="959" y="2766"/>
                  </a:lnTo>
                  <a:lnTo>
                    <a:pt x="947" y="2807"/>
                  </a:lnTo>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90" name="Freeform 189"/>
            <p:cNvSpPr>
              <a:spLocks/>
            </p:cNvSpPr>
            <p:nvPr/>
          </p:nvSpPr>
          <p:spPr bwMode="auto">
            <a:xfrm>
              <a:off x="2611196" y="3434993"/>
              <a:ext cx="24798" cy="48152"/>
            </a:xfrm>
            <a:custGeom>
              <a:avLst/>
              <a:gdLst>
                <a:gd name="T0" fmla="*/ 13 w 15"/>
                <a:gd name="T1" fmla="*/ 30 h 31"/>
                <a:gd name="T2" fmla="*/ 8 w 15"/>
                <a:gd name="T3" fmla="*/ 31 h 31"/>
                <a:gd name="T4" fmla="*/ 5 w 15"/>
                <a:gd name="T5" fmla="*/ 19 h 31"/>
                <a:gd name="T6" fmla="*/ 0 w 15"/>
                <a:gd name="T7" fmla="*/ 13 h 31"/>
                <a:gd name="T8" fmla="*/ 6 w 15"/>
                <a:gd name="T9" fmla="*/ 0 h 31"/>
                <a:gd name="T10" fmla="*/ 11 w 15"/>
                <a:gd name="T11" fmla="*/ 0 h 31"/>
                <a:gd name="T12" fmla="*/ 15 w 15"/>
                <a:gd name="T13" fmla="*/ 18 h 31"/>
                <a:gd name="T14" fmla="*/ 13 w 15"/>
                <a:gd name="T15" fmla="*/ 30 h 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 h="31">
                  <a:moveTo>
                    <a:pt x="13" y="30"/>
                  </a:moveTo>
                  <a:lnTo>
                    <a:pt x="8" y="31"/>
                  </a:lnTo>
                  <a:lnTo>
                    <a:pt x="5" y="19"/>
                  </a:lnTo>
                  <a:lnTo>
                    <a:pt x="0" y="13"/>
                  </a:lnTo>
                  <a:lnTo>
                    <a:pt x="6" y="0"/>
                  </a:lnTo>
                  <a:lnTo>
                    <a:pt x="11" y="0"/>
                  </a:lnTo>
                  <a:lnTo>
                    <a:pt x="15" y="18"/>
                  </a:lnTo>
                  <a:lnTo>
                    <a:pt x="13" y="3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91" name="Freeform 190"/>
            <p:cNvSpPr>
              <a:spLocks/>
            </p:cNvSpPr>
            <p:nvPr/>
          </p:nvSpPr>
          <p:spPr bwMode="auto">
            <a:xfrm>
              <a:off x="2606237" y="3380629"/>
              <a:ext cx="34717" cy="15533"/>
            </a:xfrm>
            <a:custGeom>
              <a:avLst/>
              <a:gdLst>
                <a:gd name="T0" fmla="*/ 20 w 21"/>
                <a:gd name="T1" fmla="*/ 6 h 10"/>
                <a:gd name="T2" fmla="*/ 0 w 21"/>
                <a:gd name="T3" fmla="*/ 10 h 10"/>
                <a:gd name="T4" fmla="*/ 0 w 21"/>
                <a:gd name="T5" fmla="*/ 2 h 10"/>
                <a:gd name="T6" fmla="*/ 9 w 21"/>
                <a:gd name="T7" fmla="*/ 0 h 10"/>
                <a:gd name="T8" fmla="*/ 21 w 21"/>
                <a:gd name="T9" fmla="*/ 1 h 10"/>
                <a:gd name="T10" fmla="*/ 20 w 21"/>
                <a:gd name="T11" fmla="*/ 6 h 10"/>
              </a:gdLst>
              <a:ahLst/>
              <a:cxnLst>
                <a:cxn ang="0">
                  <a:pos x="T0" y="T1"/>
                </a:cxn>
                <a:cxn ang="0">
                  <a:pos x="T2" y="T3"/>
                </a:cxn>
                <a:cxn ang="0">
                  <a:pos x="T4" y="T5"/>
                </a:cxn>
                <a:cxn ang="0">
                  <a:pos x="T6" y="T7"/>
                </a:cxn>
                <a:cxn ang="0">
                  <a:pos x="T8" y="T9"/>
                </a:cxn>
                <a:cxn ang="0">
                  <a:pos x="T10" y="T11"/>
                </a:cxn>
              </a:cxnLst>
              <a:rect l="0" t="0" r="r" b="b"/>
              <a:pathLst>
                <a:path w="21" h="10">
                  <a:moveTo>
                    <a:pt x="20" y="6"/>
                  </a:moveTo>
                  <a:lnTo>
                    <a:pt x="0" y="10"/>
                  </a:lnTo>
                  <a:lnTo>
                    <a:pt x="0" y="2"/>
                  </a:lnTo>
                  <a:lnTo>
                    <a:pt x="9" y="0"/>
                  </a:lnTo>
                  <a:lnTo>
                    <a:pt x="21" y="1"/>
                  </a:lnTo>
                  <a:lnTo>
                    <a:pt x="20" y="6"/>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92" name="Freeform 191"/>
            <p:cNvSpPr>
              <a:spLocks/>
            </p:cNvSpPr>
            <p:nvPr/>
          </p:nvSpPr>
          <p:spPr bwMode="auto">
            <a:xfrm>
              <a:off x="2642606" y="3375970"/>
              <a:ext cx="21492" cy="37278"/>
            </a:xfrm>
            <a:custGeom>
              <a:avLst/>
              <a:gdLst>
                <a:gd name="T0" fmla="*/ 13 w 13"/>
                <a:gd name="T1" fmla="*/ 9 h 24"/>
                <a:gd name="T2" fmla="*/ 7 w 13"/>
                <a:gd name="T3" fmla="*/ 24 h 24"/>
                <a:gd name="T4" fmla="*/ 5 w 13"/>
                <a:gd name="T5" fmla="*/ 21 h 24"/>
                <a:gd name="T6" fmla="*/ 7 w 13"/>
                <a:gd name="T7" fmla="*/ 10 h 24"/>
                <a:gd name="T8" fmla="*/ 0 w 13"/>
                <a:gd name="T9" fmla="*/ 2 h 24"/>
                <a:gd name="T10" fmla="*/ 1 w 13"/>
                <a:gd name="T11" fmla="*/ 0 h 24"/>
                <a:gd name="T12" fmla="*/ 13 w 13"/>
                <a:gd name="T13" fmla="*/ 9 h 24"/>
              </a:gdLst>
              <a:ahLst/>
              <a:cxnLst>
                <a:cxn ang="0">
                  <a:pos x="T0" y="T1"/>
                </a:cxn>
                <a:cxn ang="0">
                  <a:pos x="T2" y="T3"/>
                </a:cxn>
                <a:cxn ang="0">
                  <a:pos x="T4" y="T5"/>
                </a:cxn>
                <a:cxn ang="0">
                  <a:pos x="T6" y="T7"/>
                </a:cxn>
                <a:cxn ang="0">
                  <a:pos x="T8" y="T9"/>
                </a:cxn>
                <a:cxn ang="0">
                  <a:pos x="T10" y="T11"/>
                </a:cxn>
                <a:cxn ang="0">
                  <a:pos x="T12" y="T13"/>
                </a:cxn>
              </a:cxnLst>
              <a:rect l="0" t="0" r="r" b="b"/>
              <a:pathLst>
                <a:path w="13" h="24">
                  <a:moveTo>
                    <a:pt x="13" y="9"/>
                  </a:moveTo>
                  <a:lnTo>
                    <a:pt x="7" y="24"/>
                  </a:lnTo>
                  <a:lnTo>
                    <a:pt x="5" y="21"/>
                  </a:lnTo>
                  <a:lnTo>
                    <a:pt x="7" y="10"/>
                  </a:lnTo>
                  <a:lnTo>
                    <a:pt x="0" y="2"/>
                  </a:lnTo>
                  <a:lnTo>
                    <a:pt x="1" y="0"/>
                  </a:lnTo>
                  <a:lnTo>
                    <a:pt x="13" y="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93" name="Freeform 192"/>
            <p:cNvSpPr>
              <a:spLocks/>
            </p:cNvSpPr>
            <p:nvPr/>
          </p:nvSpPr>
          <p:spPr bwMode="auto">
            <a:xfrm>
              <a:off x="2247506" y="3650897"/>
              <a:ext cx="42982" cy="83876"/>
            </a:xfrm>
            <a:custGeom>
              <a:avLst/>
              <a:gdLst>
                <a:gd name="T0" fmla="*/ 6 w 26"/>
                <a:gd name="T1" fmla="*/ 14 h 54"/>
                <a:gd name="T2" fmla="*/ 6 w 26"/>
                <a:gd name="T3" fmla="*/ 11 h 54"/>
                <a:gd name="T4" fmla="*/ 9 w 26"/>
                <a:gd name="T5" fmla="*/ 11 h 54"/>
                <a:gd name="T6" fmla="*/ 12 w 26"/>
                <a:gd name="T7" fmla="*/ 13 h 54"/>
                <a:gd name="T8" fmla="*/ 20 w 26"/>
                <a:gd name="T9" fmla="*/ 0 h 54"/>
                <a:gd name="T10" fmla="*/ 23 w 26"/>
                <a:gd name="T11" fmla="*/ 0 h 54"/>
                <a:gd name="T12" fmla="*/ 23 w 26"/>
                <a:gd name="T13" fmla="*/ 3 h 54"/>
                <a:gd name="T14" fmla="*/ 26 w 26"/>
                <a:gd name="T15" fmla="*/ 3 h 54"/>
                <a:gd name="T16" fmla="*/ 25 w 26"/>
                <a:gd name="T17" fmla="*/ 9 h 54"/>
                <a:gd name="T18" fmla="*/ 21 w 26"/>
                <a:gd name="T19" fmla="*/ 18 h 54"/>
                <a:gd name="T20" fmla="*/ 22 w 26"/>
                <a:gd name="T21" fmla="*/ 21 h 54"/>
                <a:gd name="T22" fmla="*/ 19 w 26"/>
                <a:gd name="T23" fmla="*/ 29 h 54"/>
                <a:gd name="T24" fmla="*/ 20 w 26"/>
                <a:gd name="T25" fmla="*/ 31 h 54"/>
                <a:gd name="T26" fmla="*/ 17 w 26"/>
                <a:gd name="T27" fmla="*/ 41 h 54"/>
                <a:gd name="T28" fmla="*/ 13 w 26"/>
                <a:gd name="T29" fmla="*/ 46 h 54"/>
                <a:gd name="T30" fmla="*/ 10 w 26"/>
                <a:gd name="T31" fmla="*/ 47 h 54"/>
                <a:gd name="T32" fmla="*/ 5 w 26"/>
                <a:gd name="T33" fmla="*/ 54 h 54"/>
                <a:gd name="T34" fmla="*/ 0 w 26"/>
                <a:gd name="T35" fmla="*/ 54 h 54"/>
                <a:gd name="T36" fmla="*/ 4 w 26"/>
                <a:gd name="T37" fmla="*/ 31 h 54"/>
                <a:gd name="T38" fmla="*/ 6 w 26"/>
                <a:gd name="T39" fmla="*/ 14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6" h="54">
                  <a:moveTo>
                    <a:pt x="6" y="14"/>
                  </a:moveTo>
                  <a:lnTo>
                    <a:pt x="6" y="11"/>
                  </a:lnTo>
                  <a:lnTo>
                    <a:pt x="9" y="11"/>
                  </a:lnTo>
                  <a:lnTo>
                    <a:pt x="12" y="13"/>
                  </a:lnTo>
                  <a:lnTo>
                    <a:pt x="20" y="0"/>
                  </a:lnTo>
                  <a:lnTo>
                    <a:pt x="23" y="0"/>
                  </a:lnTo>
                  <a:lnTo>
                    <a:pt x="23" y="3"/>
                  </a:lnTo>
                  <a:lnTo>
                    <a:pt x="26" y="3"/>
                  </a:lnTo>
                  <a:lnTo>
                    <a:pt x="25" y="9"/>
                  </a:lnTo>
                  <a:lnTo>
                    <a:pt x="21" y="18"/>
                  </a:lnTo>
                  <a:lnTo>
                    <a:pt x="22" y="21"/>
                  </a:lnTo>
                  <a:lnTo>
                    <a:pt x="19" y="29"/>
                  </a:lnTo>
                  <a:lnTo>
                    <a:pt x="20" y="31"/>
                  </a:lnTo>
                  <a:lnTo>
                    <a:pt x="17" y="41"/>
                  </a:lnTo>
                  <a:lnTo>
                    <a:pt x="13" y="46"/>
                  </a:lnTo>
                  <a:lnTo>
                    <a:pt x="10" y="47"/>
                  </a:lnTo>
                  <a:lnTo>
                    <a:pt x="5" y="54"/>
                  </a:lnTo>
                  <a:lnTo>
                    <a:pt x="0" y="54"/>
                  </a:lnTo>
                  <a:lnTo>
                    <a:pt x="4" y="31"/>
                  </a:lnTo>
                  <a:lnTo>
                    <a:pt x="6" y="14"/>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94" name="Freeform 193"/>
            <p:cNvSpPr>
              <a:spLocks/>
            </p:cNvSpPr>
            <p:nvPr/>
          </p:nvSpPr>
          <p:spPr bwMode="auto">
            <a:xfrm>
              <a:off x="2826105" y="4562661"/>
              <a:ext cx="380223" cy="424040"/>
            </a:xfrm>
            <a:custGeom>
              <a:avLst/>
              <a:gdLst>
                <a:gd name="T0" fmla="*/ 141 w 230"/>
                <a:gd name="T1" fmla="*/ 255 h 273"/>
                <a:gd name="T2" fmla="*/ 121 w 230"/>
                <a:gd name="T3" fmla="*/ 254 h 273"/>
                <a:gd name="T4" fmla="*/ 116 w 230"/>
                <a:gd name="T5" fmla="*/ 271 h 273"/>
                <a:gd name="T6" fmla="*/ 104 w 230"/>
                <a:gd name="T7" fmla="*/ 256 h 273"/>
                <a:gd name="T8" fmla="*/ 79 w 230"/>
                <a:gd name="T9" fmla="*/ 251 h 273"/>
                <a:gd name="T10" fmla="*/ 67 w 230"/>
                <a:gd name="T11" fmla="*/ 270 h 273"/>
                <a:gd name="T12" fmla="*/ 54 w 230"/>
                <a:gd name="T13" fmla="*/ 273 h 273"/>
                <a:gd name="T14" fmla="*/ 43 w 230"/>
                <a:gd name="T15" fmla="*/ 244 h 273"/>
                <a:gd name="T16" fmla="*/ 31 w 230"/>
                <a:gd name="T17" fmla="*/ 221 h 273"/>
                <a:gd name="T18" fmla="*/ 34 w 230"/>
                <a:gd name="T19" fmla="*/ 201 h 273"/>
                <a:gd name="T20" fmla="*/ 24 w 230"/>
                <a:gd name="T21" fmla="*/ 192 h 273"/>
                <a:gd name="T22" fmla="*/ 20 w 230"/>
                <a:gd name="T23" fmla="*/ 177 h 273"/>
                <a:gd name="T24" fmla="*/ 10 w 230"/>
                <a:gd name="T25" fmla="*/ 163 h 273"/>
                <a:gd name="T26" fmla="*/ 19 w 230"/>
                <a:gd name="T27" fmla="*/ 140 h 273"/>
                <a:gd name="T28" fmla="*/ 10 w 230"/>
                <a:gd name="T29" fmla="*/ 123 h 273"/>
                <a:gd name="T30" fmla="*/ 13 w 230"/>
                <a:gd name="T31" fmla="*/ 116 h 273"/>
                <a:gd name="T32" fmla="*/ 10 w 230"/>
                <a:gd name="T33" fmla="*/ 108 h 273"/>
                <a:gd name="T34" fmla="*/ 16 w 230"/>
                <a:gd name="T35" fmla="*/ 98 h 273"/>
                <a:gd name="T36" fmla="*/ 15 w 230"/>
                <a:gd name="T37" fmla="*/ 80 h 273"/>
                <a:gd name="T38" fmla="*/ 15 w 230"/>
                <a:gd name="T39" fmla="*/ 65 h 273"/>
                <a:gd name="T40" fmla="*/ 18 w 230"/>
                <a:gd name="T41" fmla="*/ 58 h 273"/>
                <a:gd name="T42" fmla="*/ 0 w 230"/>
                <a:gd name="T43" fmla="*/ 25 h 273"/>
                <a:gd name="T44" fmla="*/ 14 w 230"/>
                <a:gd name="T45" fmla="*/ 27 h 273"/>
                <a:gd name="T46" fmla="*/ 23 w 230"/>
                <a:gd name="T47" fmla="*/ 26 h 273"/>
                <a:gd name="T48" fmla="*/ 27 w 230"/>
                <a:gd name="T49" fmla="*/ 20 h 273"/>
                <a:gd name="T50" fmla="*/ 43 w 230"/>
                <a:gd name="T51" fmla="*/ 12 h 273"/>
                <a:gd name="T52" fmla="*/ 52 w 230"/>
                <a:gd name="T53" fmla="*/ 4 h 273"/>
                <a:gd name="T54" fmla="*/ 76 w 230"/>
                <a:gd name="T55" fmla="*/ 0 h 273"/>
                <a:gd name="T56" fmla="*/ 74 w 230"/>
                <a:gd name="T57" fmla="*/ 16 h 273"/>
                <a:gd name="T58" fmla="*/ 77 w 230"/>
                <a:gd name="T59" fmla="*/ 24 h 273"/>
                <a:gd name="T60" fmla="*/ 76 w 230"/>
                <a:gd name="T61" fmla="*/ 38 h 273"/>
                <a:gd name="T62" fmla="*/ 97 w 230"/>
                <a:gd name="T63" fmla="*/ 56 h 273"/>
                <a:gd name="T64" fmla="*/ 118 w 230"/>
                <a:gd name="T65" fmla="*/ 60 h 273"/>
                <a:gd name="T66" fmla="*/ 126 w 230"/>
                <a:gd name="T67" fmla="*/ 68 h 273"/>
                <a:gd name="T68" fmla="*/ 138 w 230"/>
                <a:gd name="T69" fmla="*/ 72 h 273"/>
                <a:gd name="T70" fmla="*/ 146 w 230"/>
                <a:gd name="T71" fmla="*/ 78 h 273"/>
                <a:gd name="T72" fmla="*/ 158 w 230"/>
                <a:gd name="T73" fmla="*/ 77 h 273"/>
                <a:gd name="T74" fmla="*/ 169 w 230"/>
                <a:gd name="T75" fmla="*/ 84 h 273"/>
                <a:gd name="T76" fmla="*/ 170 w 230"/>
                <a:gd name="T77" fmla="*/ 96 h 273"/>
                <a:gd name="T78" fmla="*/ 174 w 230"/>
                <a:gd name="T79" fmla="*/ 102 h 273"/>
                <a:gd name="T80" fmla="*/ 175 w 230"/>
                <a:gd name="T81" fmla="*/ 111 h 273"/>
                <a:gd name="T82" fmla="*/ 170 w 230"/>
                <a:gd name="T83" fmla="*/ 111 h 273"/>
                <a:gd name="T84" fmla="*/ 179 w 230"/>
                <a:gd name="T85" fmla="*/ 135 h 273"/>
                <a:gd name="T86" fmla="*/ 213 w 230"/>
                <a:gd name="T87" fmla="*/ 136 h 273"/>
                <a:gd name="T88" fmla="*/ 212 w 230"/>
                <a:gd name="T89" fmla="*/ 148 h 273"/>
                <a:gd name="T90" fmla="*/ 214 w 230"/>
                <a:gd name="T91" fmla="*/ 156 h 273"/>
                <a:gd name="T92" fmla="*/ 225 w 230"/>
                <a:gd name="T93" fmla="*/ 162 h 273"/>
                <a:gd name="T94" fmla="*/ 230 w 230"/>
                <a:gd name="T95" fmla="*/ 175 h 273"/>
                <a:gd name="T96" fmla="*/ 228 w 230"/>
                <a:gd name="T97" fmla="*/ 191 h 273"/>
                <a:gd name="T98" fmla="*/ 224 w 230"/>
                <a:gd name="T99" fmla="*/ 201 h 273"/>
                <a:gd name="T100" fmla="*/ 227 w 230"/>
                <a:gd name="T101" fmla="*/ 212 h 273"/>
                <a:gd name="T102" fmla="*/ 222 w 230"/>
                <a:gd name="T103" fmla="*/ 217 h 273"/>
                <a:gd name="T104" fmla="*/ 221 w 230"/>
                <a:gd name="T105" fmla="*/ 210 h 273"/>
                <a:gd name="T106" fmla="*/ 203 w 230"/>
                <a:gd name="T107" fmla="*/ 200 h 273"/>
                <a:gd name="T108" fmla="*/ 186 w 230"/>
                <a:gd name="T109" fmla="*/ 199 h 273"/>
                <a:gd name="T110" fmla="*/ 155 w 230"/>
                <a:gd name="T111" fmla="*/ 205 h 273"/>
                <a:gd name="T112" fmla="*/ 148 w 230"/>
                <a:gd name="T113" fmla="*/ 224 h 273"/>
                <a:gd name="T114" fmla="*/ 149 w 230"/>
                <a:gd name="T115" fmla="*/ 235 h 273"/>
                <a:gd name="T116" fmla="*/ 145 w 230"/>
                <a:gd name="T117" fmla="*/ 260 h 273"/>
                <a:gd name="T118" fmla="*/ 141 w 230"/>
                <a:gd name="T119" fmla="*/ 255 h 2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30" h="273">
                  <a:moveTo>
                    <a:pt x="141" y="255"/>
                  </a:moveTo>
                  <a:lnTo>
                    <a:pt x="121" y="254"/>
                  </a:lnTo>
                  <a:lnTo>
                    <a:pt x="116" y="271"/>
                  </a:lnTo>
                  <a:lnTo>
                    <a:pt x="104" y="256"/>
                  </a:lnTo>
                  <a:lnTo>
                    <a:pt x="79" y="251"/>
                  </a:lnTo>
                  <a:lnTo>
                    <a:pt x="67" y="270"/>
                  </a:lnTo>
                  <a:lnTo>
                    <a:pt x="54" y="273"/>
                  </a:lnTo>
                  <a:lnTo>
                    <a:pt x="43" y="244"/>
                  </a:lnTo>
                  <a:lnTo>
                    <a:pt x="31" y="221"/>
                  </a:lnTo>
                  <a:lnTo>
                    <a:pt x="34" y="201"/>
                  </a:lnTo>
                  <a:lnTo>
                    <a:pt x="24" y="192"/>
                  </a:lnTo>
                  <a:lnTo>
                    <a:pt x="20" y="177"/>
                  </a:lnTo>
                  <a:lnTo>
                    <a:pt x="10" y="163"/>
                  </a:lnTo>
                  <a:lnTo>
                    <a:pt x="19" y="140"/>
                  </a:lnTo>
                  <a:lnTo>
                    <a:pt x="10" y="123"/>
                  </a:lnTo>
                  <a:lnTo>
                    <a:pt x="13" y="116"/>
                  </a:lnTo>
                  <a:lnTo>
                    <a:pt x="10" y="108"/>
                  </a:lnTo>
                  <a:lnTo>
                    <a:pt x="16" y="98"/>
                  </a:lnTo>
                  <a:lnTo>
                    <a:pt x="15" y="80"/>
                  </a:lnTo>
                  <a:lnTo>
                    <a:pt x="15" y="65"/>
                  </a:lnTo>
                  <a:lnTo>
                    <a:pt x="18" y="58"/>
                  </a:lnTo>
                  <a:lnTo>
                    <a:pt x="0" y="25"/>
                  </a:lnTo>
                  <a:lnTo>
                    <a:pt x="14" y="27"/>
                  </a:lnTo>
                  <a:lnTo>
                    <a:pt x="23" y="26"/>
                  </a:lnTo>
                  <a:lnTo>
                    <a:pt x="27" y="20"/>
                  </a:lnTo>
                  <a:lnTo>
                    <a:pt x="43" y="12"/>
                  </a:lnTo>
                  <a:lnTo>
                    <a:pt x="52" y="4"/>
                  </a:lnTo>
                  <a:lnTo>
                    <a:pt x="76" y="0"/>
                  </a:lnTo>
                  <a:lnTo>
                    <a:pt x="74" y="16"/>
                  </a:lnTo>
                  <a:lnTo>
                    <a:pt x="77" y="24"/>
                  </a:lnTo>
                  <a:lnTo>
                    <a:pt x="76" y="38"/>
                  </a:lnTo>
                  <a:lnTo>
                    <a:pt x="97" y="56"/>
                  </a:lnTo>
                  <a:lnTo>
                    <a:pt x="118" y="60"/>
                  </a:lnTo>
                  <a:lnTo>
                    <a:pt x="126" y="68"/>
                  </a:lnTo>
                  <a:lnTo>
                    <a:pt x="138" y="72"/>
                  </a:lnTo>
                  <a:lnTo>
                    <a:pt x="146" y="78"/>
                  </a:lnTo>
                  <a:lnTo>
                    <a:pt x="158" y="77"/>
                  </a:lnTo>
                  <a:lnTo>
                    <a:pt x="169" y="84"/>
                  </a:lnTo>
                  <a:lnTo>
                    <a:pt x="170" y="96"/>
                  </a:lnTo>
                  <a:lnTo>
                    <a:pt x="174" y="102"/>
                  </a:lnTo>
                  <a:lnTo>
                    <a:pt x="175" y="111"/>
                  </a:lnTo>
                  <a:lnTo>
                    <a:pt x="170" y="111"/>
                  </a:lnTo>
                  <a:lnTo>
                    <a:pt x="179" y="135"/>
                  </a:lnTo>
                  <a:lnTo>
                    <a:pt x="213" y="136"/>
                  </a:lnTo>
                  <a:lnTo>
                    <a:pt x="212" y="148"/>
                  </a:lnTo>
                  <a:lnTo>
                    <a:pt x="214" y="156"/>
                  </a:lnTo>
                  <a:lnTo>
                    <a:pt x="225" y="162"/>
                  </a:lnTo>
                  <a:lnTo>
                    <a:pt x="230" y="175"/>
                  </a:lnTo>
                  <a:lnTo>
                    <a:pt x="228" y="191"/>
                  </a:lnTo>
                  <a:lnTo>
                    <a:pt x="224" y="201"/>
                  </a:lnTo>
                  <a:lnTo>
                    <a:pt x="227" y="212"/>
                  </a:lnTo>
                  <a:lnTo>
                    <a:pt x="222" y="217"/>
                  </a:lnTo>
                  <a:lnTo>
                    <a:pt x="221" y="210"/>
                  </a:lnTo>
                  <a:lnTo>
                    <a:pt x="203" y="200"/>
                  </a:lnTo>
                  <a:lnTo>
                    <a:pt x="186" y="199"/>
                  </a:lnTo>
                  <a:lnTo>
                    <a:pt x="155" y="205"/>
                  </a:lnTo>
                  <a:lnTo>
                    <a:pt x="148" y="224"/>
                  </a:lnTo>
                  <a:lnTo>
                    <a:pt x="149" y="235"/>
                  </a:lnTo>
                  <a:lnTo>
                    <a:pt x="145" y="260"/>
                  </a:lnTo>
                  <a:lnTo>
                    <a:pt x="141" y="25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95" name="Freeform 194"/>
            <p:cNvSpPr>
              <a:spLocks/>
            </p:cNvSpPr>
            <p:nvPr/>
          </p:nvSpPr>
          <p:spPr bwMode="auto">
            <a:xfrm>
              <a:off x="2685589" y="4078043"/>
              <a:ext cx="1190264" cy="1259693"/>
            </a:xfrm>
            <a:custGeom>
              <a:avLst/>
              <a:gdLst>
                <a:gd name="T0" fmla="*/ 390 w 720"/>
                <a:gd name="T1" fmla="*/ 680 h 811"/>
                <a:gd name="T2" fmla="*/ 383 w 720"/>
                <a:gd name="T3" fmla="*/ 644 h 811"/>
                <a:gd name="T4" fmla="*/ 378 w 720"/>
                <a:gd name="T5" fmla="*/ 605 h 811"/>
                <a:gd name="T6" fmla="*/ 358 w 720"/>
                <a:gd name="T7" fmla="*/ 580 h 811"/>
                <a:gd name="T8" fmla="*/ 315 w 720"/>
                <a:gd name="T9" fmla="*/ 568 h 811"/>
                <a:gd name="T10" fmla="*/ 309 w 720"/>
                <a:gd name="T11" fmla="*/ 513 h 811"/>
                <a:gd name="T12" fmla="*/ 299 w 720"/>
                <a:gd name="T13" fmla="*/ 468 h 811"/>
                <a:gd name="T14" fmla="*/ 255 w 720"/>
                <a:gd name="T15" fmla="*/ 423 h 811"/>
                <a:gd name="T16" fmla="*/ 254 w 720"/>
                <a:gd name="T17" fmla="*/ 396 h 811"/>
                <a:gd name="T18" fmla="*/ 211 w 720"/>
                <a:gd name="T19" fmla="*/ 380 h 811"/>
                <a:gd name="T20" fmla="*/ 162 w 720"/>
                <a:gd name="T21" fmla="*/ 336 h 811"/>
                <a:gd name="T22" fmla="*/ 128 w 720"/>
                <a:gd name="T23" fmla="*/ 324 h 811"/>
                <a:gd name="T24" fmla="*/ 85 w 720"/>
                <a:gd name="T25" fmla="*/ 337 h 811"/>
                <a:gd name="T26" fmla="*/ 52 w 720"/>
                <a:gd name="T27" fmla="*/ 319 h 811"/>
                <a:gd name="T28" fmla="*/ 19 w 720"/>
                <a:gd name="T29" fmla="*/ 297 h 811"/>
                <a:gd name="T30" fmla="*/ 4 w 720"/>
                <a:gd name="T31" fmla="*/ 253 h 811"/>
                <a:gd name="T32" fmla="*/ 19 w 720"/>
                <a:gd name="T33" fmla="*/ 219 h 811"/>
                <a:gd name="T34" fmla="*/ 73 w 720"/>
                <a:gd name="T35" fmla="*/ 199 h 811"/>
                <a:gd name="T36" fmla="*/ 70 w 720"/>
                <a:gd name="T37" fmla="*/ 113 h 811"/>
                <a:gd name="T38" fmla="*/ 85 w 720"/>
                <a:gd name="T39" fmla="*/ 89 h 811"/>
                <a:gd name="T40" fmla="*/ 116 w 720"/>
                <a:gd name="T41" fmla="*/ 67 h 811"/>
                <a:gd name="T42" fmla="*/ 138 w 720"/>
                <a:gd name="T43" fmla="*/ 94 h 811"/>
                <a:gd name="T44" fmla="*/ 177 w 720"/>
                <a:gd name="T45" fmla="*/ 78 h 811"/>
                <a:gd name="T46" fmla="*/ 176 w 720"/>
                <a:gd name="T47" fmla="*/ 58 h 811"/>
                <a:gd name="T48" fmla="*/ 170 w 720"/>
                <a:gd name="T49" fmla="*/ 23 h 811"/>
                <a:gd name="T50" fmla="*/ 216 w 720"/>
                <a:gd name="T51" fmla="*/ 23 h 811"/>
                <a:gd name="T52" fmla="*/ 251 w 720"/>
                <a:gd name="T53" fmla="*/ 0 h 811"/>
                <a:gd name="T54" fmla="*/ 263 w 720"/>
                <a:gd name="T55" fmla="*/ 27 h 811"/>
                <a:gd name="T56" fmla="*/ 261 w 720"/>
                <a:gd name="T57" fmla="*/ 72 h 811"/>
                <a:gd name="T58" fmla="*/ 289 w 720"/>
                <a:gd name="T59" fmla="*/ 78 h 811"/>
                <a:gd name="T60" fmla="*/ 318 w 720"/>
                <a:gd name="T61" fmla="*/ 70 h 811"/>
                <a:gd name="T62" fmla="*/ 328 w 720"/>
                <a:gd name="T63" fmla="*/ 57 h 811"/>
                <a:gd name="T64" fmla="*/ 363 w 720"/>
                <a:gd name="T65" fmla="*/ 66 h 811"/>
                <a:gd name="T66" fmla="*/ 384 w 720"/>
                <a:gd name="T67" fmla="*/ 65 h 811"/>
                <a:gd name="T68" fmla="*/ 414 w 720"/>
                <a:gd name="T69" fmla="*/ 22 h 811"/>
                <a:gd name="T70" fmla="*/ 439 w 720"/>
                <a:gd name="T71" fmla="*/ 88 h 811"/>
                <a:gd name="T72" fmla="*/ 464 w 720"/>
                <a:gd name="T73" fmla="*/ 135 h 811"/>
                <a:gd name="T74" fmla="*/ 540 w 720"/>
                <a:gd name="T75" fmla="*/ 154 h 811"/>
                <a:gd name="T76" fmla="*/ 622 w 720"/>
                <a:gd name="T77" fmla="*/ 169 h 811"/>
                <a:gd name="T78" fmla="*/ 703 w 720"/>
                <a:gd name="T79" fmla="*/ 216 h 811"/>
                <a:gd name="T80" fmla="*/ 713 w 720"/>
                <a:gd name="T81" fmla="*/ 296 h 811"/>
                <a:gd name="T82" fmla="*/ 656 w 720"/>
                <a:gd name="T83" fmla="*/ 380 h 811"/>
                <a:gd name="T84" fmla="*/ 646 w 720"/>
                <a:gd name="T85" fmla="*/ 467 h 811"/>
                <a:gd name="T86" fmla="*/ 622 w 720"/>
                <a:gd name="T87" fmla="*/ 544 h 811"/>
                <a:gd name="T88" fmla="*/ 584 w 720"/>
                <a:gd name="T89" fmla="*/ 587 h 811"/>
                <a:gd name="T90" fmla="*/ 505 w 720"/>
                <a:gd name="T91" fmla="*/ 626 h 811"/>
                <a:gd name="T92" fmla="*/ 495 w 720"/>
                <a:gd name="T93" fmla="*/ 695 h 811"/>
                <a:gd name="T94" fmla="*/ 453 w 720"/>
                <a:gd name="T95" fmla="*/ 770 h 811"/>
                <a:gd name="T96" fmla="*/ 422 w 720"/>
                <a:gd name="T97" fmla="*/ 799 h 811"/>
                <a:gd name="T98" fmla="*/ 380 w 720"/>
                <a:gd name="T99" fmla="*/ 750 h 8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720" h="811">
                  <a:moveTo>
                    <a:pt x="342" y="737"/>
                  </a:moveTo>
                  <a:lnTo>
                    <a:pt x="362" y="709"/>
                  </a:lnTo>
                  <a:lnTo>
                    <a:pt x="379" y="689"/>
                  </a:lnTo>
                  <a:lnTo>
                    <a:pt x="390" y="680"/>
                  </a:lnTo>
                  <a:lnTo>
                    <a:pt x="403" y="669"/>
                  </a:lnTo>
                  <a:lnTo>
                    <a:pt x="401" y="652"/>
                  </a:lnTo>
                  <a:lnTo>
                    <a:pt x="391" y="640"/>
                  </a:lnTo>
                  <a:lnTo>
                    <a:pt x="383" y="644"/>
                  </a:lnTo>
                  <a:lnTo>
                    <a:pt x="385" y="632"/>
                  </a:lnTo>
                  <a:lnTo>
                    <a:pt x="386" y="620"/>
                  </a:lnTo>
                  <a:lnTo>
                    <a:pt x="385" y="608"/>
                  </a:lnTo>
                  <a:lnTo>
                    <a:pt x="378" y="605"/>
                  </a:lnTo>
                  <a:lnTo>
                    <a:pt x="371" y="608"/>
                  </a:lnTo>
                  <a:lnTo>
                    <a:pt x="365" y="607"/>
                  </a:lnTo>
                  <a:lnTo>
                    <a:pt x="362" y="599"/>
                  </a:lnTo>
                  <a:lnTo>
                    <a:pt x="358" y="580"/>
                  </a:lnTo>
                  <a:lnTo>
                    <a:pt x="354" y="574"/>
                  </a:lnTo>
                  <a:lnTo>
                    <a:pt x="341" y="568"/>
                  </a:lnTo>
                  <a:lnTo>
                    <a:pt x="334" y="572"/>
                  </a:lnTo>
                  <a:lnTo>
                    <a:pt x="315" y="568"/>
                  </a:lnTo>
                  <a:lnTo>
                    <a:pt x="313" y="540"/>
                  </a:lnTo>
                  <a:lnTo>
                    <a:pt x="307" y="529"/>
                  </a:lnTo>
                  <a:lnTo>
                    <a:pt x="312" y="524"/>
                  </a:lnTo>
                  <a:lnTo>
                    <a:pt x="309" y="513"/>
                  </a:lnTo>
                  <a:lnTo>
                    <a:pt x="313" y="503"/>
                  </a:lnTo>
                  <a:lnTo>
                    <a:pt x="315" y="487"/>
                  </a:lnTo>
                  <a:lnTo>
                    <a:pt x="310" y="474"/>
                  </a:lnTo>
                  <a:lnTo>
                    <a:pt x="299" y="468"/>
                  </a:lnTo>
                  <a:lnTo>
                    <a:pt x="297" y="460"/>
                  </a:lnTo>
                  <a:lnTo>
                    <a:pt x="298" y="448"/>
                  </a:lnTo>
                  <a:lnTo>
                    <a:pt x="264" y="447"/>
                  </a:lnTo>
                  <a:lnTo>
                    <a:pt x="255" y="423"/>
                  </a:lnTo>
                  <a:lnTo>
                    <a:pt x="260" y="423"/>
                  </a:lnTo>
                  <a:lnTo>
                    <a:pt x="259" y="414"/>
                  </a:lnTo>
                  <a:lnTo>
                    <a:pt x="255" y="408"/>
                  </a:lnTo>
                  <a:lnTo>
                    <a:pt x="254" y="396"/>
                  </a:lnTo>
                  <a:lnTo>
                    <a:pt x="243" y="389"/>
                  </a:lnTo>
                  <a:lnTo>
                    <a:pt x="231" y="390"/>
                  </a:lnTo>
                  <a:lnTo>
                    <a:pt x="223" y="384"/>
                  </a:lnTo>
                  <a:lnTo>
                    <a:pt x="211" y="380"/>
                  </a:lnTo>
                  <a:lnTo>
                    <a:pt x="203" y="372"/>
                  </a:lnTo>
                  <a:lnTo>
                    <a:pt x="182" y="368"/>
                  </a:lnTo>
                  <a:lnTo>
                    <a:pt x="161" y="350"/>
                  </a:lnTo>
                  <a:lnTo>
                    <a:pt x="162" y="336"/>
                  </a:lnTo>
                  <a:lnTo>
                    <a:pt x="159" y="328"/>
                  </a:lnTo>
                  <a:lnTo>
                    <a:pt x="161" y="312"/>
                  </a:lnTo>
                  <a:lnTo>
                    <a:pt x="137" y="316"/>
                  </a:lnTo>
                  <a:lnTo>
                    <a:pt x="128" y="324"/>
                  </a:lnTo>
                  <a:lnTo>
                    <a:pt x="112" y="332"/>
                  </a:lnTo>
                  <a:lnTo>
                    <a:pt x="108" y="338"/>
                  </a:lnTo>
                  <a:lnTo>
                    <a:pt x="99" y="339"/>
                  </a:lnTo>
                  <a:lnTo>
                    <a:pt x="85" y="337"/>
                  </a:lnTo>
                  <a:lnTo>
                    <a:pt x="75" y="341"/>
                  </a:lnTo>
                  <a:lnTo>
                    <a:pt x="67" y="338"/>
                  </a:lnTo>
                  <a:lnTo>
                    <a:pt x="66" y="307"/>
                  </a:lnTo>
                  <a:lnTo>
                    <a:pt x="52" y="319"/>
                  </a:lnTo>
                  <a:lnTo>
                    <a:pt x="36" y="318"/>
                  </a:lnTo>
                  <a:lnTo>
                    <a:pt x="28" y="307"/>
                  </a:lnTo>
                  <a:lnTo>
                    <a:pt x="16" y="306"/>
                  </a:lnTo>
                  <a:lnTo>
                    <a:pt x="19" y="297"/>
                  </a:lnTo>
                  <a:lnTo>
                    <a:pt x="9" y="284"/>
                  </a:lnTo>
                  <a:lnTo>
                    <a:pt x="0" y="266"/>
                  </a:lnTo>
                  <a:lnTo>
                    <a:pt x="5" y="262"/>
                  </a:lnTo>
                  <a:lnTo>
                    <a:pt x="4" y="253"/>
                  </a:lnTo>
                  <a:lnTo>
                    <a:pt x="15" y="247"/>
                  </a:lnTo>
                  <a:lnTo>
                    <a:pt x="13" y="236"/>
                  </a:lnTo>
                  <a:lnTo>
                    <a:pt x="18" y="229"/>
                  </a:lnTo>
                  <a:lnTo>
                    <a:pt x="19" y="219"/>
                  </a:lnTo>
                  <a:lnTo>
                    <a:pt x="39" y="205"/>
                  </a:lnTo>
                  <a:lnTo>
                    <a:pt x="54" y="201"/>
                  </a:lnTo>
                  <a:lnTo>
                    <a:pt x="56" y="198"/>
                  </a:lnTo>
                  <a:lnTo>
                    <a:pt x="73" y="199"/>
                  </a:lnTo>
                  <a:lnTo>
                    <a:pt x="80" y="142"/>
                  </a:lnTo>
                  <a:lnTo>
                    <a:pt x="81" y="133"/>
                  </a:lnTo>
                  <a:lnTo>
                    <a:pt x="78" y="121"/>
                  </a:lnTo>
                  <a:lnTo>
                    <a:pt x="70" y="113"/>
                  </a:lnTo>
                  <a:lnTo>
                    <a:pt x="70" y="98"/>
                  </a:lnTo>
                  <a:lnTo>
                    <a:pt x="80" y="95"/>
                  </a:lnTo>
                  <a:lnTo>
                    <a:pt x="84" y="97"/>
                  </a:lnTo>
                  <a:lnTo>
                    <a:pt x="85" y="89"/>
                  </a:lnTo>
                  <a:lnTo>
                    <a:pt x="74" y="87"/>
                  </a:lnTo>
                  <a:lnTo>
                    <a:pt x="74" y="74"/>
                  </a:lnTo>
                  <a:lnTo>
                    <a:pt x="109" y="74"/>
                  </a:lnTo>
                  <a:lnTo>
                    <a:pt x="116" y="67"/>
                  </a:lnTo>
                  <a:lnTo>
                    <a:pt x="121" y="74"/>
                  </a:lnTo>
                  <a:lnTo>
                    <a:pt x="124" y="86"/>
                  </a:lnTo>
                  <a:lnTo>
                    <a:pt x="128" y="83"/>
                  </a:lnTo>
                  <a:lnTo>
                    <a:pt x="138" y="94"/>
                  </a:lnTo>
                  <a:lnTo>
                    <a:pt x="152" y="93"/>
                  </a:lnTo>
                  <a:lnTo>
                    <a:pt x="156" y="87"/>
                  </a:lnTo>
                  <a:lnTo>
                    <a:pt x="169" y="82"/>
                  </a:lnTo>
                  <a:lnTo>
                    <a:pt x="177" y="78"/>
                  </a:lnTo>
                  <a:lnTo>
                    <a:pt x="179" y="70"/>
                  </a:lnTo>
                  <a:lnTo>
                    <a:pt x="192" y="64"/>
                  </a:lnTo>
                  <a:lnTo>
                    <a:pt x="191" y="59"/>
                  </a:lnTo>
                  <a:lnTo>
                    <a:pt x="176" y="58"/>
                  </a:lnTo>
                  <a:lnTo>
                    <a:pt x="173" y="44"/>
                  </a:lnTo>
                  <a:lnTo>
                    <a:pt x="174" y="30"/>
                  </a:lnTo>
                  <a:lnTo>
                    <a:pt x="166" y="25"/>
                  </a:lnTo>
                  <a:lnTo>
                    <a:pt x="170" y="23"/>
                  </a:lnTo>
                  <a:lnTo>
                    <a:pt x="183" y="26"/>
                  </a:lnTo>
                  <a:lnTo>
                    <a:pt x="198" y="31"/>
                  </a:lnTo>
                  <a:lnTo>
                    <a:pt x="203" y="26"/>
                  </a:lnTo>
                  <a:lnTo>
                    <a:pt x="216" y="23"/>
                  </a:lnTo>
                  <a:lnTo>
                    <a:pt x="237" y="15"/>
                  </a:lnTo>
                  <a:lnTo>
                    <a:pt x="244" y="7"/>
                  </a:lnTo>
                  <a:lnTo>
                    <a:pt x="242" y="1"/>
                  </a:lnTo>
                  <a:lnTo>
                    <a:pt x="251" y="0"/>
                  </a:lnTo>
                  <a:lnTo>
                    <a:pt x="255" y="5"/>
                  </a:lnTo>
                  <a:lnTo>
                    <a:pt x="253" y="14"/>
                  </a:lnTo>
                  <a:lnTo>
                    <a:pt x="259" y="18"/>
                  </a:lnTo>
                  <a:lnTo>
                    <a:pt x="263" y="27"/>
                  </a:lnTo>
                  <a:lnTo>
                    <a:pt x="258" y="34"/>
                  </a:lnTo>
                  <a:lnTo>
                    <a:pt x="255" y="52"/>
                  </a:lnTo>
                  <a:lnTo>
                    <a:pt x="259" y="63"/>
                  </a:lnTo>
                  <a:lnTo>
                    <a:pt x="261" y="72"/>
                  </a:lnTo>
                  <a:lnTo>
                    <a:pt x="272" y="82"/>
                  </a:lnTo>
                  <a:lnTo>
                    <a:pt x="281" y="83"/>
                  </a:lnTo>
                  <a:lnTo>
                    <a:pt x="283" y="79"/>
                  </a:lnTo>
                  <a:lnTo>
                    <a:pt x="289" y="78"/>
                  </a:lnTo>
                  <a:lnTo>
                    <a:pt x="297" y="74"/>
                  </a:lnTo>
                  <a:lnTo>
                    <a:pt x="303" y="69"/>
                  </a:lnTo>
                  <a:lnTo>
                    <a:pt x="313" y="71"/>
                  </a:lnTo>
                  <a:lnTo>
                    <a:pt x="318" y="70"/>
                  </a:lnTo>
                  <a:lnTo>
                    <a:pt x="328" y="72"/>
                  </a:lnTo>
                  <a:lnTo>
                    <a:pt x="329" y="67"/>
                  </a:lnTo>
                  <a:lnTo>
                    <a:pt x="326" y="63"/>
                  </a:lnTo>
                  <a:lnTo>
                    <a:pt x="328" y="57"/>
                  </a:lnTo>
                  <a:lnTo>
                    <a:pt x="336" y="59"/>
                  </a:lnTo>
                  <a:lnTo>
                    <a:pt x="344" y="57"/>
                  </a:lnTo>
                  <a:lnTo>
                    <a:pt x="355" y="61"/>
                  </a:lnTo>
                  <a:lnTo>
                    <a:pt x="363" y="66"/>
                  </a:lnTo>
                  <a:lnTo>
                    <a:pt x="368" y="60"/>
                  </a:lnTo>
                  <a:lnTo>
                    <a:pt x="373" y="61"/>
                  </a:lnTo>
                  <a:lnTo>
                    <a:pt x="375" y="67"/>
                  </a:lnTo>
                  <a:lnTo>
                    <a:pt x="384" y="65"/>
                  </a:lnTo>
                  <a:lnTo>
                    <a:pt x="391" y="57"/>
                  </a:lnTo>
                  <a:lnTo>
                    <a:pt x="397" y="42"/>
                  </a:lnTo>
                  <a:lnTo>
                    <a:pt x="408" y="23"/>
                  </a:lnTo>
                  <a:lnTo>
                    <a:pt x="414" y="22"/>
                  </a:lnTo>
                  <a:lnTo>
                    <a:pt x="419" y="34"/>
                  </a:lnTo>
                  <a:lnTo>
                    <a:pt x="429" y="70"/>
                  </a:lnTo>
                  <a:lnTo>
                    <a:pt x="438" y="73"/>
                  </a:lnTo>
                  <a:lnTo>
                    <a:pt x="439" y="88"/>
                  </a:lnTo>
                  <a:lnTo>
                    <a:pt x="425" y="105"/>
                  </a:lnTo>
                  <a:lnTo>
                    <a:pt x="430" y="111"/>
                  </a:lnTo>
                  <a:lnTo>
                    <a:pt x="463" y="114"/>
                  </a:lnTo>
                  <a:lnTo>
                    <a:pt x="464" y="135"/>
                  </a:lnTo>
                  <a:lnTo>
                    <a:pt x="478" y="121"/>
                  </a:lnTo>
                  <a:lnTo>
                    <a:pt x="501" y="129"/>
                  </a:lnTo>
                  <a:lnTo>
                    <a:pt x="531" y="142"/>
                  </a:lnTo>
                  <a:lnTo>
                    <a:pt x="540" y="154"/>
                  </a:lnTo>
                  <a:lnTo>
                    <a:pt x="537" y="165"/>
                  </a:lnTo>
                  <a:lnTo>
                    <a:pt x="559" y="159"/>
                  </a:lnTo>
                  <a:lnTo>
                    <a:pt x="595" y="170"/>
                  </a:lnTo>
                  <a:lnTo>
                    <a:pt x="622" y="169"/>
                  </a:lnTo>
                  <a:lnTo>
                    <a:pt x="649" y="186"/>
                  </a:lnTo>
                  <a:lnTo>
                    <a:pt x="673" y="210"/>
                  </a:lnTo>
                  <a:lnTo>
                    <a:pt x="687" y="216"/>
                  </a:lnTo>
                  <a:lnTo>
                    <a:pt x="703" y="216"/>
                  </a:lnTo>
                  <a:lnTo>
                    <a:pt x="710" y="223"/>
                  </a:lnTo>
                  <a:lnTo>
                    <a:pt x="716" y="249"/>
                  </a:lnTo>
                  <a:lnTo>
                    <a:pt x="720" y="262"/>
                  </a:lnTo>
                  <a:lnTo>
                    <a:pt x="713" y="296"/>
                  </a:lnTo>
                  <a:lnTo>
                    <a:pt x="704" y="310"/>
                  </a:lnTo>
                  <a:lnTo>
                    <a:pt x="679" y="339"/>
                  </a:lnTo>
                  <a:lnTo>
                    <a:pt x="668" y="362"/>
                  </a:lnTo>
                  <a:lnTo>
                    <a:pt x="656" y="380"/>
                  </a:lnTo>
                  <a:lnTo>
                    <a:pt x="651" y="381"/>
                  </a:lnTo>
                  <a:lnTo>
                    <a:pt x="647" y="396"/>
                  </a:lnTo>
                  <a:lnTo>
                    <a:pt x="649" y="435"/>
                  </a:lnTo>
                  <a:lnTo>
                    <a:pt x="646" y="467"/>
                  </a:lnTo>
                  <a:lnTo>
                    <a:pt x="645" y="481"/>
                  </a:lnTo>
                  <a:lnTo>
                    <a:pt x="640" y="489"/>
                  </a:lnTo>
                  <a:lnTo>
                    <a:pt x="638" y="516"/>
                  </a:lnTo>
                  <a:lnTo>
                    <a:pt x="622" y="544"/>
                  </a:lnTo>
                  <a:lnTo>
                    <a:pt x="620" y="565"/>
                  </a:lnTo>
                  <a:lnTo>
                    <a:pt x="606" y="574"/>
                  </a:lnTo>
                  <a:lnTo>
                    <a:pt x="603" y="587"/>
                  </a:lnTo>
                  <a:lnTo>
                    <a:pt x="584" y="587"/>
                  </a:lnTo>
                  <a:lnTo>
                    <a:pt x="556" y="595"/>
                  </a:lnTo>
                  <a:lnTo>
                    <a:pt x="544" y="604"/>
                  </a:lnTo>
                  <a:lnTo>
                    <a:pt x="525" y="610"/>
                  </a:lnTo>
                  <a:lnTo>
                    <a:pt x="505" y="626"/>
                  </a:lnTo>
                  <a:lnTo>
                    <a:pt x="492" y="647"/>
                  </a:lnTo>
                  <a:lnTo>
                    <a:pt x="491" y="662"/>
                  </a:lnTo>
                  <a:lnTo>
                    <a:pt x="496" y="674"/>
                  </a:lnTo>
                  <a:lnTo>
                    <a:pt x="495" y="695"/>
                  </a:lnTo>
                  <a:lnTo>
                    <a:pt x="492" y="705"/>
                  </a:lnTo>
                  <a:lnTo>
                    <a:pt x="481" y="717"/>
                  </a:lnTo>
                  <a:lnTo>
                    <a:pt x="466" y="753"/>
                  </a:lnTo>
                  <a:lnTo>
                    <a:pt x="453" y="770"/>
                  </a:lnTo>
                  <a:lnTo>
                    <a:pt x="443" y="779"/>
                  </a:lnTo>
                  <a:lnTo>
                    <a:pt x="438" y="799"/>
                  </a:lnTo>
                  <a:lnTo>
                    <a:pt x="429" y="811"/>
                  </a:lnTo>
                  <a:lnTo>
                    <a:pt x="422" y="799"/>
                  </a:lnTo>
                  <a:lnTo>
                    <a:pt x="428" y="789"/>
                  </a:lnTo>
                  <a:lnTo>
                    <a:pt x="416" y="775"/>
                  </a:lnTo>
                  <a:lnTo>
                    <a:pt x="400" y="764"/>
                  </a:lnTo>
                  <a:lnTo>
                    <a:pt x="380" y="750"/>
                  </a:lnTo>
                  <a:lnTo>
                    <a:pt x="374" y="751"/>
                  </a:lnTo>
                  <a:lnTo>
                    <a:pt x="353" y="735"/>
                  </a:lnTo>
                  <a:lnTo>
                    <a:pt x="342" y="737"/>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96" name="Freeform 195"/>
            <p:cNvSpPr>
              <a:spLocks/>
            </p:cNvSpPr>
            <p:nvPr/>
          </p:nvSpPr>
          <p:spPr bwMode="auto">
            <a:xfrm>
              <a:off x="3191451" y="2734474"/>
              <a:ext cx="61167" cy="34171"/>
            </a:xfrm>
            <a:custGeom>
              <a:avLst/>
              <a:gdLst>
                <a:gd name="T0" fmla="*/ 11 w 37"/>
                <a:gd name="T1" fmla="*/ 10 h 22"/>
                <a:gd name="T2" fmla="*/ 22 w 37"/>
                <a:gd name="T3" fmla="*/ 13 h 22"/>
                <a:gd name="T4" fmla="*/ 37 w 37"/>
                <a:gd name="T5" fmla="*/ 12 h 22"/>
                <a:gd name="T6" fmla="*/ 26 w 37"/>
                <a:gd name="T7" fmla="*/ 21 h 22"/>
                <a:gd name="T8" fmla="*/ 20 w 37"/>
                <a:gd name="T9" fmla="*/ 22 h 22"/>
                <a:gd name="T10" fmla="*/ 2 w 37"/>
                <a:gd name="T11" fmla="*/ 13 h 22"/>
                <a:gd name="T12" fmla="*/ 0 w 37"/>
                <a:gd name="T13" fmla="*/ 6 h 22"/>
                <a:gd name="T14" fmla="*/ 8 w 37"/>
                <a:gd name="T15" fmla="*/ 0 h 22"/>
                <a:gd name="T16" fmla="*/ 11 w 37"/>
                <a:gd name="T17" fmla="*/ 1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7" h="22">
                  <a:moveTo>
                    <a:pt x="11" y="10"/>
                  </a:moveTo>
                  <a:lnTo>
                    <a:pt x="22" y="13"/>
                  </a:lnTo>
                  <a:lnTo>
                    <a:pt x="37" y="12"/>
                  </a:lnTo>
                  <a:lnTo>
                    <a:pt x="26" y="21"/>
                  </a:lnTo>
                  <a:lnTo>
                    <a:pt x="20" y="22"/>
                  </a:lnTo>
                  <a:lnTo>
                    <a:pt x="2" y="13"/>
                  </a:lnTo>
                  <a:lnTo>
                    <a:pt x="0" y="6"/>
                  </a:lnTo>
                  <a:lnTo>
                    <a:pt x="8" y="0"/>
                  </a:lnTo>
                  <a:lnTo>
                    <a:pt x="11" y="1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97" name="Freeform 196"/>
            <p:cNvSpPr>
              <a:spLocks noEditPoints="1"/>
            </p:cNvSpPr>
            <p:nvPr/>
          </p:nvSpPr>
          <p:spPr bwMode="auto">
            <a:xfrm>
              <a:off x="1503591" y="1741940"/>
              <a:ext cx="2299523" cy="1163391"/>
            </a:xfrm>
            <a:custGeom>
              <a:avLst/>
              <a:gdLst>
                <a:gd name="T0" fmla="*/ 5030 w 5699"/>
                <a:gd name="T1" fmla="*/ 189 h 3068"/>
                <a:gd name="T2" fmla="*/ 4486 w 5699"/>
                <a:gd name="T3" fmla="*/ 395 h 3068"/>
                <a:gd name="T4" fmla="*/ 4419 w 5699"/>
                <a:gd name="T5" fmla="*/ 225 h 3068"/>
                <a:gd name="T6" fmla="*/ 4392 w 5699"/>
                <a:gd name="T7" fmla="*/ 58 h 3068"/>
                <a:gd name="T8" fmla="*/ 5423 w 5699"/>
                <a:gd name="T9" fmla="*/ 7 h 3068"/>
                <a:gd name="T10" fmla="*/ 4022 w 5699"/>
                <a:gd name="T11" fmla="*/ 136 h 3068"/>
                <a:gd name="T12" fmla="*/ 3430 w 5699"/>
                <a:gd name="T13" fmla="*/ 261 h 3068"/>
                <a:gd name="T14" fmla="*/ 3861 w 5699"/>
                <a:gd name="T15" fmla="*/ 239 h 3068"/>
                <a:gd name="T16" fmla="*/ 3040 w 5699"/>
                <a:gd name="T17" fmla="*/ 281 h 3068"/>
                <a:gd name="T18" fmla="*/ 2702 w 5699"/>
                <a:gd name="T19" fmla="*/ 373 h 3068"/>
                <a:gd name="T20" fmla="*/ 3998 w 5699"/>
                <a:gd name="T21" fmla="*/ 378 h 3068"/>
                <a:gd name="T22" fmla="*/ 4259 w 5699"/>
                <a:gd name="T23" fmla="*/ 497 h 3068"/>
                <a:gd name="T24" fmla="*/ 3108 w 5699"/>
                <a:gd name="T25" fmla="*/ 415 h 3068"/>
                <a:gd name="T26" fmla="*/ 2781 w 5699"/>
                <a:gd name="T27" fmla="*/ 376 h 3068"/>
                <a:gd name="T28" fmla="*/ 3397 w 5699"/>
                <a:gd name="T29" fmla="*/ 466 h 3068"/>
                <a:gd name="T30" fmla="*/ 3741 w 5699"/>
                <a:gd name="T31" fmla="*/ 428 h 3068"/>
                <a:gd name="T32" fmla="*/ 2485 w 5699"/>
                <a:gd name="T33" fmla="*/ 522 h 3068"/>
                <a:gd name="T34" fmla="*/ 3658 w 5699"/>
                <a:gd name="T35" fmla="*/ 525 h 3068"/>
                <a:gd name="T36" fmla="*/ 3220 w 5699"/>
                <a:gd name="T37" fmla="*/ 713 h 3068"/>
                <a:gd name="T38" fmla="*/ 4363 w 5699"/>
                <a:gd name="T39" fmla="*/ 644 h 3068"/>
                <a:gd name="T40" fmla="*/ 4935 w 5699"/>
                <a:gd name="T41" fmla="*/ 1030 h 3068"/>
                <a:gd name="T42" fmla="*/ 4609 w 5699"/>
                <a:gd name="T43" fmla="*/ 1331 h 3068"/>
                <a:gd name="T44" fmla="*/ 3970 w 5699"/>
                <a:gd name="T45" fmla="*/ 1206 h 3068"/>
                <a:gd name="T46" fmla="*/ 4260 w 5699"/>
                <a:gd name="T47" fmla="*/ 820 h 3068"/>
                <a:gd name="T48" fmla="*/ 4081 w 5699"/>
                <a:gd name="T49" fmla="*/ 547 h 3068"/>
                <a:gd name="T50" fmla="*/ 3095 w 5699"/>
                <a:gd name="T51" fmla="*/ 573 h 3068"/>
                <a:gd name="T52" fmla="*/ 2829 w 5699"/>
                <a:gd name="T53" fmla="*/ 664 h 3068"/>
                <a:gd name="T54" fmla="*/ 2787 w 5699"/>
                <a:gd name="T55" fmla="*/ 885 h 3068"/>
                <a:gd name="T56" fmla="*/ 2450 w 5699"/>
                <a:gd name="T57" fmla="*/ 782 h 3068"/>
                <a:gd name="T58" fmla="*/ 3509 w 5699"/>
                <a:gd name="T59" fmla="*/ 917 h 3068"/>
                <a:gd name="T60" fmla="*/ 3972 w 5699"/>
                <a:gd name="T61" fmla="*/ 981 h 3068"/>
                <a:gd name="T62" fmla="*/ 2985 w 5699"/>
                <a:gd name="T63" fmla="*/ 1402 h 3068"/>
                <a:gd name="T64" fmla="*/ 3247 w 5699"/>
                <a:gd name="T65" fmla="*/ 1941 h 3068"/>
                <a:gd name="T66" fmla="*/ 3750 w 5699"/>
                <a:gd name="T67" fmla="*/ 1783 h 3068"/>
                <a:gd name="T68" fmla="*/ 4337 w 5699"/>
                <a:gd name="T69" fmla="*/ 1477 h 3068"/>
                <a:gd name="T70" fmla="*/ 4740 w 5699"/>
                <a:gd name="T71" fmla="*/ 1945 h 3068"/>
                <a:gd name="T72" fmla="*/ 4219 w 5699"/>
                <a:gd name="T73" fmla="*/ 2347 h 3068"/>
                <a:gd name="T74" fmla="*/ 4164 w 5699"/>
                <a:gd name="T75" fmla="*/ 2685 h 3068"/>
                <a:gd name="T76" fmla="*/ 4034 w 5699"/>
                <a:gd name="T77" fmla="*/ 2767 h 3068"/>
                <a:gd name="T78" fmla="*/ 3533 w 5699"/>
                <a:gd name="T79" fmla="*/ 2788 h 3068"/>
                <a:gd name="T80" fmla="*/ 2912 w 5699"/>
                <a:gd name="T81" fmla="*/ 3023 h 3068"/>
                <a:gd name="T82" fmla="*/ 2877 w 5699"/>
                <a:gd name="T83" fmla="*/ 2695 h 3068"/>
                <a:gd name="T84" fmla="*/ 2569 w 5699"/>
                <a:gd name="T85" fmla="*/ 2536 h 3068"/>
                <a:gd name="T86" fmla="*/ 1634 w 5699"/>
                <a:gd name="T87" fmla="*/ 2455 h 3068"/>
                <a:gd name="T88" fmla="*/ 264 w 5699"/>
                <a:gd name="T89" fmla="*/ 2180 h 3068"/>
                <a:gd name="T90" fmla="*/ 224 w 5699"/>
                <a:gd name="T91" fmla="*/ 1603 h 3068"/>
                <a:gd name="T92" fmla="*/ 1272 w 5699"/>
                <a:gd name="T93" fmla="*/ 843 h 3068"/>
                <a:gd name="T94" fmla="*/ 1966 w 5699"/>
                <a:gd name="T95" fmla="*/ 852 h 3068"/>
                <a:gd name="T96" fmla="*/ 2624 w 5699"/>
                <a:gd name="T97" fmla="*/ 901 h 3068"/>
                <a:gd name="T98" fmla="*/ 3256 w 5699"/>
                <a:gd name="T99" fmla="*/ 947 h 3068"/>
                <a:gd name="T100" fmla="*/ 3159 w 5699"/>
                <a:gd name="T101" fmla="*/ 875 h 3068"/>
                <a:gd name="T102" fmla="*/ 4305 w 5699"/>
                <a:gd name="T103" fmla="*/ 930 h 3068"/>
                <a:gd name="T104" fmla="*/ 3839 w 5699"/>
                <a:gd name="T105" fmla="*/ 1271 h 3068"/>
                <a:gd name="T106" fmla="*/ 3588 w 5699"/>
                <a:gd name="T107" fmla="*/ 1392 h 3068"/>
                <a:gd name="T108" fmla="*/ 3812 w 5699"/>
                <a:gd name="T109" fmla="*/ 1392 h 3068"/>
                <a:gd name="T110" fmla="*/ 4766 w 5699"/>
                <a:gd name="T111" fmla="*/ 2387 h 3068"/>
                <a:gd name="T112" fmla="*/ 4866 w 5699"/>
                <a:gd name="T113" fmla="*/ 2637 h 3068"/>
                <a:gd name="T114" fmla="*/ 4753 w 5699"/>
                <a:gd name="T115" fmla="*/ 2312 h 3068"/>
                <a:gd name="T116" fmla="*/ 117 w 5699"/>
                <a:gd name="T117" fmla="*/ 2327 h 3068"/>
                <a:gd name="T118" fmla="*/ 4287 w 5699"/>
                <a:gd name="T119" fmla="*/ 2375 h 30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5699" h="3068">
                  <a:moveTo>
                    <a:pt x="5423" y="7"/>
                  </a:moveTo>
                  <a:lnTo>
                    <a:pt x="5539" y="10"/>
                  </a:lnTo>
                  <a:lnTo>
                    <a:pt x="5629" y="17"/>
                  </a:lnTo>
                  <a:lnTo>
                    <a:pt x="5699" y="30"/>
                  </a:lnTo>
                  <a:lnTo>
                    <a:pt x="5686" y="44"/>
                  </a:lnTo>
                  <a:lnTo>
                    <a:pt x="5555" y="66"/>
                  </a:lnTo>
                  <a:lnTo>
                    <a:pt x="5436" y="76"/>
                  </a:lnTo>
                  <a:lnTo>
                    <a:pt x="5383" y="88"/>
                  </a:lnTo>
                  <a:lnTo>
                    <a:pt x="5484" y="87"/>
                  </a:lnTo>
                  <a:lnTo>
                    <a:pt x="5346" y="120"/>
                  </a:lnTo>
                  <a:lnTo>
                    <a:pt x="5257" y="135"/>
                  </a:lnTo>
                  <a:lnTo>
                    <a:pt x="5136" y="180"/>
                  </a:lnTo>
                  <a:lnTo>
                    <a:pt x="5030" y="189"/>
                  </a:lnTo>
                  <a:lnTo>
                    <a:pt x="4989" y="201"/>
                  </a:lnTo>
                  <a:lnTo>
                    <a:pt x="4840" y="207"/>
                  </a:lnTo>
                  <a:lnTo>
                    <a:pt x="4898" y="214"/>
                  </a:lnTo>
                  <a:lnTo>
                    <a:pt x="4856" y="224"/>
                  </a:lnTo>
                  <a:lnTo>
                    <a:pt x="4869" y="253"/>
                  </a:lnTo>
                  <a:lnTo>
                    <a:pt x="4804" y="273"/>
                  </a:lnTo>
                  <a:lnTo>
                    <a:pt x="4714" y="290"/>
                  </a:lnTo>
                  <a:lnTo>
                    <a:pt x="4669" y="313"/>
                  </a:lnTo>
                  <a:lnTo>
                    <a:pt x="4584" y="331"/>
                  </a:lnTo>
                  <a:lnTo>
                    <a:pt x="4578" y="345"/>
                  </a:lnTo>
                  <a:lnTo>
                    <a:pt x="4664" y="343"/>
                  </a:lnTo>
                  <a:lnTo>
                    <a:pt x="4652" y="357"/>
                  </a:lnTo>
                  <a:lnTo>
                    <a:pt x="4486" y="395"/>
                  </a:lnTo>
                  <a:lnTo>
                    <a:pt x="4373" y="377"/>
                  </a:lnTo>
                  <a:lnTo>
                    <a:pt x="4218" y="387"/>
                  </a:lnTo>
                  <a:lnTo>
                    <a:pt x="4152" y="380"/>
                  </a:lnTo>
                  <a:lnTo>
                    <a:pt x="4062" y="376"/>
                  </a:lnTo>
                  <a:lnTo>
                    <a:pt x="4086" y="347"/>
                  </a:lnTo>
                  <a:lnTo>
                    <a:pt x="4191" y="333"/>
                  </a:lnTo>
                  <a:lnTo>
                    <a:pt x="4212" y="290"/>
                  </a:lnTo>
                  <a:lnTo>
                    <a:pt x="4246" y="285"/>
                  </a:lnTo>
                  <a:lnTo>
                    <a:pt x="4349" y="311"/>
                  </a:lnTo>
                  <a:lnTo>
                    <a:pt x="4322" y="273"/>
                  </a:lnTo>
                  <a:lnTo>
                    <a:pt x="4256" y="262"/>
                  </a:lnTo>
                  <a:lnTo>
                    <a:pt x="4319" y="239"/>
                  </a:lnTo>
                  <a:lnTo>
                    <a:pt x="4419" y="225"/>
                  </a:lnTo>
                  <a:lnTo>
                    <a:pt x="4453" y="206"/>
                  </a:lnTo>
                  <a:lnTo>
                    <a:pt x="4411" y="184"/>
                  </a:lnTo>
                  <a:lnTo>
                    <a:pt x="4423" y="155"/>
                  </a:lnTo>
                  <a:lnTo>
                    <a:pt x="4548" y="157"/>
                  </a:lnTo>
                  <a:lnTo>
                    <a:pt x="4578" y="163"/>
                  </a:lnTo>
                  <a:lnTo>
                    <a:pt x="4673" y="143"/>
                  </a:lnTo>
                  <a:lnTo>
                    <a:pt x="4575" y="137"/>
                  </a:lnTo>
                  <a:lnTo>
                    <a:pt x="4408" y="140"/>
                  </a:lnTo>
                  <a:lnTo>
                    <a:pt x="4347" y="122"/>
                  </a:lnTo>
                  <a:lnTo>
                    <a:pt x="4335" y="100"/>
                  </a:lnTo>
                  <a:lnTo>
                    <a:pt x="4300" y="85"/>
                  </a:lnTo>
                  <a:lnTo>
                    <a:pt x="4312" y="67"/>
                  </a:lnTo>
                  <a:lnTo>
                    <a:pt x="4392" y="58"/>
                  </a:lnTo>
                  <a:lnTo>
                    <a:pt x="4447" y="56"/>
                  </a:lnTo>
                  <a:lnTo>
                    <a:pt x="4547" y="48"/>
                  </a:lnTo>
                  <a:lnTo>
                    <a:pt x="4636" y="29"/>
                  </a:lnTo>
                  <a:lnTo>
                    <a:pt x="4688" y="32"/>
                  </a:lnTo>
                  <a:lnTo>
                    <a:pt x="4721" y="46"/>
                  </a:lnTo>
                  <a:lnTo>
                    <a:pt x="4787" y="19"/>
                  </a:lnTo>
                  <a:lnTo>
                    <a:pt x="4855" y="11"/>
                  </a:lnTo>
                  <a:lnTo>
                    <a:pt x="4941" y="5"/>
                  </a:lnTo>
                  <a:lnTo>
                    <a:pt x="5080" y="3"/>
                  </a:lnTo>
                  <a:lnTo>
                    <a:pt x="5098" y="9"/>
                  </a:lnTo>
                  <a:lnTo>
                    <a:pt x="5236" y="0"/>
                  </a:lnTo>
                  <a:lnTo>
                    <a:pt x="5329" y="3"/>
                  </a:lnTo>
                  <a:lnTo>
                    <a:pt x="5423" y="7"/>
                  </a:lnTo>
                  <a:moveTo>
                    <a:pt x="4382" y="188"/>
                  </a:moveTo>
                  <a:lnTo>
                    <a:pt x="4419" y="206"/>
                  </a:lnTo>
                  <a:lnTo>
                    <a:pt x="4335" y="223"/>
                  </a:lnTo>
                  <a:lnTo>
                    <a:pt x="4199" y="267"/>
                  </a:lnTo>
                  <a:lnTo>
                    <a:pt x="4110" y="271"/>
                  </a:lnTo>
                  <a:lnTo>
                    <a:pt x="4018" y="263"/>
                  </a:lnTo>
                  <a:lnTo>
                    <a:pt x="3994" y="240"/>
                  </a:lnTo>
                  <a:lnTo>
                    <a:pt x="4019" y="219"/>
                  </a:lnTo>
                  <a:lnTo>
                    <a:pt x="4074" y="204"/>
                  </a:lnTo>
                  <a:lnTo>
                    <a:pt x="3987" y="204"/>
                  </a:lnTo>
                  <a:lnTo>
                    <a:pt x="3958" y="185"/>
                  </a:lnTo>
                  <a:lnTo>
                    <a:pt x="3959" y="160"/>
                  </a:lnTo>
                  <a:lnTo>
                    <a:pt x="4022" y="136"/>
                  </a:lnTo>
                  <a:lnTo>
                    <a:pt x="4075" y="119"/>
                  </a:lnTo>
                  <a:lnTo>
                    <a:pt x="4127" y="116"/>
                  </a:lnTo>
                  <a:lnTo>
                    <a:pt x="4123" y="103"/>
                  </a:lnTo>
                  <a:lnTo>
                    <a:pt x="4233" y="101"/>
                  </a:lnTo>
                  <a:lnTo>
                    <a:pt x="4257" y="129"/>
                  </a:lnTo>
                  <a:lnTo>
                    <a:pt x="4321" y="141"/>
                  </a:lnTo>
                  <a:lnTo>
                    <a:pt x="4386" y="151"/>
                  </a:lnTo>
                  <a:lnTo>
                    <a:pt x="4382" y="188"/>
                  </a:lnTo>
                  <a:moveTo>
                    <a:pt x="3671" y="265"/>
                  </a:moveTo>
                  <a:lnTo>
                    <a:pt x="3660" y="289"/>
                  </a:lnTo>
                  <a:lnTo>
                    <a:pt x="3589" y="283"/>
                  </a:lnTo>
                  <a:lnTo>
                    <a:pt x="3534" y="263"/>
                  </a:lnTo>
                  <a:lnTo>
                    <a:pt x="3430" y="261"/>
                  </a:lnTo>
                  <a:lnTo>
                    <a:pt x="3498" y="244"/>
                  </a:lnTo>
                  <a:lnTo>
                    <a:pt x="3458" y="230"/>
                  </a:lnTo>
                  <a:lnTo>
                    <a:pt x="3484" y="208"/>
                  </a:lnTo>
                  <a:lnTo>
                    <a:pt x="3567" y="216"/>
                  </a:lnTo>
                  <a:lnTo>
                    <a:pt x="3669" y="237"/>
                  </a:lnTo>
                  <a:lnTo>
                    <a:pt x="3671" y="265"/>
                  </a:lnTo>
                  <a:moveTo>
                    <a:pt x="3857" y="280"/>
                  </a:moveTo>
                  <a:lnTo>
                    <a:pt x="3771" y="293"/>
                  </a:lnTo>
                  <a:lnTo>
                    <a:pt x="3748" y="279"/>
                  </a:lnTo>
                  <a:lnTo>
                    <a:pt x="3753" y="257"/>
                  </a:lnTo>
                  <a:lnTo>
                    <a:pt x="3779" y="233"/>
                  </a:lnTo>
                  <a:lnTo>
                    <a:pt x="3838" y="235"/>
                  </a:lnTo>
                  <a:lnTo>
                    <a:pt x="3861" y="239"/>
                  </a:lnTo>
                  <a:lnTo>
                    <a:pt x="3894" y="259"/>
                  </a:lnTo>
                  <a:lnTo>
                    <a:pt x="3857" y="280"/>
                  </a:lnTo>
                  <a:moveTo>
                    <a:pt x="3231" y="248"/>
                  </a:moveTo>
                  <a:lnTo>
                    <a:pt x="3157" y="260"/>
                  </a:lnTo>
                  <a:lnTo>
                    <a:pt x="3078" y="260"/>
                  </a:lnTo>
                  <a:lnTo>
                    <a:pt x="3090" y="251"/>
                  </a:lnTo>
                  <a:lnTo>
                    <a:pt x="3163" y="234"/>
                  </a:lnTo>
                  <a:lnTo>
                    <a:pt x="3185" y="237"/>
                  </a:lnTo>
                  <a:lnTo>
                    <a:pt x="3231" y="248"/>
                  </a:lnTo>
                  <a:moveTo>
                    <a:pt x="3135" y="302"/>
                  </a:moveTo>
                  <a:lnTo>
                    <a:pt x="3021" y="319"/>
                  </a:lnTo>
                  <a:lnTo>
                    <a:pt x="2975" y="300"/>
                  </a:lnTo>
                  <a:lnTo>
                    <a:pt x="3040" y="281"/>
                  </a:lnTo>
                  <a:lnTo>
                    <a:pt x="3119" y="275"/>
                  </a:lnTo>
                  <a:lnTo>
                    <a:pt x="3175" y="284"/>
                  </a:lnTo>
                  <a:lnTo>
                    <a:pt x="3135" y="302"/>
                  </a:lnTo>
                  <a:moveTo>
                    <a:pt x="3917" y="312"/>
                  </a:moveTo>
                  <a:lnTo>
                    <a:pt x="3893" y="314"/>
                  </a:lnTo>
                  <a:lnTo>
                    <a:pt x="3806" y="310"/>
                  </a:lnTo>
                  <a:lnTo>
                    <a:pt x="3812" y="294"/>
                  </a:lnTo>
                  <a:lnTo>
                    <a:pt x="3909" y="294"/>
                  </a:lnTo>
                  <a:lnTo>
                    <a:pt x="3930" y="305"/>
                  </a:lnTo>
                  <a:lnTo>
                    <a:pt x="3917" y="312"/>
                  </a:lnTo>
                  <a:moveTo>
                    <a:pt x="2839" y="305"/>
                  </a:moveTo>
                  <a:lnTo>
                    <a:pt x="2768" y="351"/>
                  </a:lnTo>
                  <a:lnTo>
                    <a:pt x="2702" y="373"/>
                  </a:lnTo>
                  <a:lnTo>
                    <a:pt x="2651" y="376"/>
                  </a:lnTo>
                  <a:lnTo>
                    <a:pt x="2523" y="402"/>
                  </a:lnTo>
                  <a:lnTo>
                    <a:pt x="2430" y="412"/>
                  </a:lnTo>
                  <a:lnTo>
                    <a:pt x="2382" y="398"/>
                  </a:lnTo>
                  <a:lnTo>
                    <a:pt x="2382" y="398"/>
                  </a:lnTo>
                  <a:lnTo>
                    <a:pt x="2530" y="352"/>
                  </a:lnTo>
                  <a:lnTo>
                    <a:pt x="2686" y="313"/>
                  </a:lnTo>
                  <a:lnTo>
                    <a:pt x="2760" y="314"/>
                  </a:lnTo>
                  <a:lnTo>
                    <a:pt x="2839" y="305"/>
                  </a:lnTo>
                  <a:moveTo>
                    <a:pt x="3847" y="338"/>
                  </a:moveTo>
                  <a:lnTo>
                    <a:pt x="3880" y="358"/>
                  </a:lnTo>
                  <a:lnTo>
                    <a:pt x="3977" y="357"/>
                  </a:lnTo>
                  <a:lnTo>
                    <a:pt x="3998" y="378"/>
                  </a:lnTo>
                  <a:lnTo>
                    <a:pt x="3963" y="401"/>
                  </a:lnTo>
                  <a:lnTo>
                    <a:pt x="4005" y="415"/>
                  </a:lnTo>
                  <a:lnTo>
                    <a:pt x="4022" y="430"/>
                  </a:lnTo>
                  <a:lnTo>
                    <a:pt x="4087" y="433"/>
                  </a:lnTo>
                  <a:lnTo>
                    <a:pt x="4155" y="438"/>
                  </a:lnTo>
                  <a:lnTo>
                    <a:pt x="4247" y="425"/>
                  </a:lnTo>
                  <a:lnTo>
                    <a:pt x="4354" y="419"/>
                  </a:lnTo>
                  <a:lnTo>
                    <a:pt x="4431" y="424"/>
                  </a:lnTo>
                  <a:lnTo>
                    <a:pt x="4463" y="448"/>
                  </a:lnTo>
                  <a:lnTo>
                    <a:pt x="4451" y="474"/>
                  </a:lnTo>
                  <a:lnTo>
                    <a:pt x="4405" y="491"/>
                  </a:lnTo>
                  <a:lnTo>
                    <a:pt x="4317" y="505"/>
                  </a:lnTo>
                  <a:lnTo>
                    <a:pt x="4259" y="497"/>
                  </a:lnTo>
                  <a:lnTo>
                    <a:pt x="4104" y="507"/>
                  </a:lnTo>
                  <a:lnTo>
                    <a:pt x="3998" y="509"/>
                  </a:lnTo>
                  <a:lnTo>
                    <a:pt x="3924" y="501"/>
                  </a:lnTo>
                  <a:lnTo>
                    <a:pt x="3810" y="480"/>
                  </a:lnTo>
                  <a:lnTo>
                    <a:pt x="3828" y="444"/>
                  </a:lnTo>
                  <a:lnTo>
                    <a:pt x="3855" y="413"/>
                  </a:lnTo>
                  <a:lnTo>
                    <a:pt x="3834" y="386"/>
                  </a:lnTo>
                  <a:lnTo>
                    <a:pt x="3740" y="378"/>
                  </a:lnTo>
                  <a:lnTo>
                    <a:pt x="3704" y="359"/>
                  </a:lnTo>
                  <a:lnTo>
                    <a:pt x="3751" y="334"/>
                  </a:lnTo>
                  <a:lnTo>
                    <a:pt x="3847" y="338"/>
                  </a:lnTo>
                  <a:moveTo>
                    <a:pt x="3116" y="393"/>
                  </a:moveTo>
                  <a:lnTo>
                    <a:pt x="3108" y="415"/>
                  </a:lnTo>
                  <a:lnTo>
                    <a:pt x="3165" y="405"/>
                  </a:lnTo>
                  <a:lnTo>
                    <a:pt x="3214" y="408"/>
                  </a:lnTo>
                  <a:lnTo>
                    <a:pt x="3186" y="439"/>
                  </a:lnTo>
                  <a:lnTo>
                    <a:pt x="3120" y="469"/>
                  </a:lnTo>
                  <a:lnTo>
                    <a:pt x="2937" y="479"/>
                  </a:lnTo>
                  <a:lnTo>
                    <a:pt x="2775" y="507"/>
                  </a:lnTo>
                  <a:lnTo>
                    <a:pt x="2696" y="508"/>
                  </a:lnTo>
                  <a:lnTo>
                    <a:pt x="2716" y="487"/>
                  </a:lnTo>
                  <a:lnTo>
                    <a:pt x="2856" y="459"/>
                  </a:lnTo>
                  <a:lnTo>
                    <a:pt x="2618" y="466"/>
                  </a:lnTo>
                  <a:lnTo>
                    <a:pt x="2563" y="455"/>
                  </a:lnTo>
                  <a:lnTo>
                    <a:pt x="2712" y="393"/>
                  </a:lnTo>
                  <a:lnTo>
                    <a:pt x="2781" y="376"/>
                  </a:lnTo>
                  <a:lnTo>
                    <a:pt x="2894" y="397"/>
                  </a:lnTo>
                  <a:lnTo>
                    <a:pt x="2935" y="434"/>
                  </a:lnTo>
                  <a:lnTo>
                    <a:pt x="3017" y="439"/>
                  </a:lnTo>
                  <a:lnTo>
                    <a:pt x="3020" y="379"/>
                  </a:lnTo>
                  <a:lnTo>
                    <a:pt x="3094" y="356"/>
                  </a:lnTo>
                  <a:lnTo>
                    <a:pt x="3136" y="364"/>
                  </a:lnTo>
                  <a:lnTo>
                    <a:pt x="3116" y="393"/>
                  </a:lnTo>
                  <a:moveTo>
                    <a:pt x="3634" y="361"/>
                  </a:moveTo>
                  <a:lnTo>
                    <a:pt x="3639" y="390"/>
                  </a:lnTo>
                  <a:lnTo>
                    <a:pt x="3605" y="422"/>
                  </a:lnTo>
                  <a:lnTo>
                    <a:pt x="3531" y="469"/>
                  </a:lnTo>
                  <a:lnTo>
                    <a:pt x="3440" y="476"/>
                  </a:lnTo>
                  <a:lnTo>
                    <a:pt x="3397" y="466"/>
                  </a:lnTo>
                  <a:lnTo>
                    <a:pt x="3440" y="428"/>
                  </a:lnTo>
                  <a:lnTo>
                    <a:pt x="3353" y="433"/>
                  </a:lnTo>
                  <a:lnTo>
                    <a:pt x="3406" y="385"/>
                  </a:lnTo>
                  <a:lnTo>
                    <a:pt x="3457" y="387"/>
                  </a:lnTo>
                  <a:lnTo>
                    <a:pt x="3555" y="366"/>
                  </a:lnTo>
                  <a:lnTo>
                    <a:pt x="3621" y="369"/>
                  </a:lnTo>
                  <a:lnTo>
                    <a:pt x="3634" y="361"/>
                  </a:lnTo>
                  <a:moveTo>
                    <a:pt x="3759" y="471"/>
                  </a:moveTo>
                  <a:lnTo>
                    <a:pt x="3706" y="496"/>
                  </a:lnTo>
                  <a:lnTo>
                    <a:pt x="3637" y="491"/>
                  </a:lnTo>
                  <a:lnTo>
                    <a:pt x="3593" y="474"/>
                  </a:lnTo>
                  <a:lnTo>
                    <a:pt x="3651" y="445"/>
                  </a:lnTo>
                  <a:lnTo>
                    <a:pt x="3741" y="428"/>
                  </a:lnTo>
                  <a:lnTo>
                    <a:pt x="3762" y="450"/>
                  </a:lnTo>
                  <a:lnTo>
                    <a:pt x="3759" y="471"/>
                  </a:lnTo>
                  <a:moveTo>
                    <a:pt x="2102" y="711"/>
                  </a:moveTo>
                  <a:lnTo>
                    <a:pt x="1922" y="744"/>
                  </a:lnTo>
                  <a:lnTo>
                    <a:pt x="1931" y="714"/>
                  </a:lnTo>
                  <a:lnTo>
                    <a:pt x="1854" y="677"/>
                  </a:lnTo>
                  <a:lnTo>
                    <a:pt x="1914" y="648"/>
                  </a:lnTo>
                  <a:lnTo>
                    <a:pt x="2013" y="599"/>
                  </a:lnTo>
                  <a:lnTo>
                    <a:pt x="2115" y="555"/>
                  </a:lnTo>
                  <a:lnTo>
                    <a:pt x="2118" y="515"/>
                  </a:lnTo>
                  <a:lnTo>
                    <a:pt x="2304" y="505"/>
                  </a:lnTo>
                  <a:lnTo>
                    <a:pt x="2359" y="518"/>
                  </a:lnTo>
                  <a:lnTo>
                    <a:pt x="2485" y="522"/>
                  </a:lnTo>
                  <a:lnTo>
                    <a:pt x="2511" y="541"/>
                  </a:lnTo>
                  <a:lnTo>
                    <a:pt x="2532" y="569"/>
                  </a:lnTo>
                  <a:lnTo>
                    <a:pt x="2446" y="586"/>
                  </a:lnTo>
                  <a:lnTo>
                    <a:pt x="2261" y="633"/>
                  </a:lnTo>
                  <a:lnTo>
                    <a:pt x="2138" y="681"/>
                  </a:lnTo>
                  <a:lnTo>
                    <a:pt x="2102" y="711"/>
                  </a:lnTo>
                  <a:moveTo>
                    <a:pt x="3636" y="616"/>
                  </a:moveTo>
                  <a:lnTo>
                    <a:pt x="3531" y="667"/>
                  </a:lnTo>
                  <a:lnTo>
                    <a:pt x="3474" y="664"/>
                  </a:lnTo>
                  <a:lnTo>
                    <a:pt x="3499" y="605"/>
                  </a:lnTo>
                  <a:lnTo>
                    <a:pt x="3534" y="571"/>
                  </a:lnTo>
                  <a:lnTo>
                    <a:pt x="3589" y="543"/>
                  </a:lnTo>
                  <a:lnTo>
                    <a:pt x="3658" y="525"/>
                  </a:lnTo>
                  <a:lnTo>
                    <a:pt x="3762" y="528"/>
                  </a:lnTo>
                  <a:lnTo>
                    <a:pt x="3844" y="544"/>
                  </a:lnTo>
                  <a:lnTo>
                    <a:pt x="3710" y="603"/>
                  </a:lnTo>
                  <a:lnTo>
                    <a:pt x="3636" y="616"/>
                  </a:lnTo>
                  <a:moveTo>
                    <a:pt x="3338" y="545"/>
                  </a:moveTo>
                  <a:lnTo>
                    <a:pt x="3385" y="558"/>
                  </a:lnTo>
                  <a:lnTo>
                    <a:pt x="3485" y="550"/>
                  </a:lnTo>
                  <a:lnTo>
                    <a:pt x="3479" y="569"/>
                  </a:lnTo>
                  <a:lnTo>
                    <a:pt x="3398" y="601"/>
                  </a:lnTo>
                  <a:lnTo>
                    <a:pt x="3448" y="630"/>
                  </a:lnTo>
                  <a:lnTo>
                    <a:pt x="3378" y="692"/>
                  </a:lnTo>
                  <a:lnTo>
                    <a:pt x="3265" y="718"/>
                  </a:lnTo>
                  <a:lnTo>
                    <a:pt x="3220" y="713"/>
                  </a:lnTo>
                  <a:lnTo>
                    <a:pt x="3210" y="686"/>
                  </a:lnTo>
                  <a:lnTo>
                    <a:pt x="3133" y="634"/>
                  </a:lnTo>
                  <a:lnTo>
                    <a:pt x="3157" y="612"/>
                  </a:lnTo>
                  <a:lnTo>
                    <a:pt x="3254" y="620"/>
                  </a:lnTo>
                  <a:lnTo>
                    <a:pt x="3243" y="577"/>
                  </a:lnTo>
                  <a:lnTo>
                    <a:pt x="3338" y="545"/>
                  </a:lnTo>
                  <a:moveTo>
                    <a:pt x="4004" y="590"/>
                  </a:moveTo>
                  <a:lnTo>
                    <a:pt x="4008" y="632"/>
                  </a:lnTo>
                  <a:lnTo>
                    <a:pt x="4104" y="578"/>
                  </a:lnTo>
                  <a:lnTo>
                    <a:pt x="4258" y="551"/>
                  </a:lnTo>
                  <a:lnTo>
                    <a:pt x="4288" y="620"/>
                  </a:lnTo>
                  <a:lnTo>
                    <a:pt x="4244" y="664"/>
                  </a:lnTo>
                  <a:lnTo>
                    <a:pt x="4363" y="644"/>
                  </a:lnTo>
                  <a:lnTo>
                    <a:pt x="4434" y="618"/>
                  </a:lnTo>
                  <a:lnTo>
                    <a:pt x="4523" y="652"/>
                  </a:lnTo>
                  <a:lnTo>
                    <a:pt x="4571" y="684"/>
                  </a:lnTo>
                  <a:lnTo>
                    <a:pt x="4556" y="714"/>
                  </a:lnTo>
                  <a:lnTo>
                    <a:pt x="4665" y="699"/>
                  </a:lnTo>
                  <a:lnTo>
                    <a:pt x="4689" y="743"/>
                  </a:lnTo>
                  <a:lnTo>
                    <a:pt x="4799" y="771"/>
                  </a:lnTo>
                  <a:lnTo>
                    <a:pt x="4828" y="799"/>
                  </a:lnTo>
                  <a:lnTo>
                    <a:pt x="4836" y="866"/>
                  </a:lnTo>
                  <a:lnTo>
                    <a:pt x="4715" y="899"/>
                  </a:lnTo>
                  <a:lnTo>
                    <a:pt x="4815" y="946"/>
                  </a:lnTo>
                  <a:lnTo>
                    <a:pt x="4893" y="962"/>
                  </a:lnTo>
                  <a:lnTo>
                    <a:pt x="4935" y="1030"/>
                  </a:lnTo>
                  <a:lnTo>
                    <a:pt x="5020" y="1035"/>
                  </a:lnTo>
                  <a:lnTo>
                    <a:pt x="4975" y="1087"/>
                  </a:lnTo>
                  <a:lnTo>
                    <a:pt x="4828" y="1174"/>
                  </a:lnTo>
                  <a:lnTo>
                    <a:pt x="4776" y="1142"/>
                  </a:lnTo>
                  <a:lnTo>
                    <a:pt x="4727" y="1070"/>
                  </a:lnTo>
                  <a:lnTo>
                    <a:pt x="4649" y="1079"/>
                  </a:lnTo>
                  <a:lnTo>
                    <a:pt x="4617" y="1122"/>
                  </a:lnTo>
                  <a:lnTo>
                    <a:pt x="4652" y="1166"/>
                  </a:lnTo>
                  <a:lnTo>
                    <a:pt x="4710" y="1201"/>
                  </a:lnTo>
                  <a:lnTo>
                    <a:pt x="4723" y="1221"/>
                  </a:lnTo>
                  <a:lnTo>
                    <a:pt x="4721" y="1296"/>
                  </a:lnTo>
                  <a:lnTo>
                    <a:pt x="4672" y="1352"/>
                  </a:lnTo>
                  <a:lnTo>
                    <a:pt x="4609" y="1331"/>
                  </a:lnTo>
                  <a:lnTo>
                    <a:pt x="4496" y="1269"/>
                  </a:lnTo>
                  <a:lnTo>
                    <a:pt x="4542" y="1335"/>
                  </a:lnTo>
                  <a:lnTo>
                    <a:pt x="4579" y="1382"/>
                  </a:lnTo>
                  <a:lnTo>
                    <a:pt x="4575" y="1409"/>
                  </a:lnTo>
                  <a:lnTo>
                    <a:pt x="4431" y="1378"/>
                  </a:lnTo>
                  <a:lnTo>
                    <a:pt x="4330" y="1333"/>
                  </a:lnTo>
                  <a:lnTo>
                    <a:pt x="4281" y="1296"/>
                  </a:lnTo>
                  <a:lnTo>
                    <a:pt x="4313" y="1274"/>
                  </a:lnTo>
                  <a:lnTo>
                    <a:pt x="4250" y="1235"/>
                  </a:lnTo>
                  <a:lnTo>
                    <a:pt x="4189" y="1198"/>
                  </a:lnTo>
                  <a:lnTo>
                    <a:pt x="4176" y="1220"/>
                  </a:lnTo>
                  <a:lnTo>
                    <a:pt x="4002" y="1232"/>
                  </a:lnTo>
                  <a:lnTo>
                    <a:pt x="3970" y="1206"/>
                  </a:lnTo>
                  <a:lnTo>
                    <a:pt x="4044" y="1151"/>
                  </a:lnTo>
                  <a:lnTo>
                    <a:pt x="4152" y="1149"/>
                  </a:lnTo>
                  <a:lnTo>
                    <a:pt x="4275" y="1140"/>
                  </a:lnTo>
                  <a:lnTo>
                    <a:pt x="4273" y="1113"/>
                  </a:lnTo>
                  <a:lnTo>
                    <a:pt x="4317" y="1076"/>
                  </a:lnTo>
                  <a:lnTo>
                    <a:pt x="4435" y="1004"/>
                  </a:lnTo>
                  <a:lnTo>
                    <a:pt x="4441" y="971"/>
                  </a:lnTo>
                  <a:lnTo>
                    <a:pt x="4436" y="946"/>
                  </a:lnTo>
                  <a:lnTo>
                    <a:pt x="4376" y="911"/>
                  </a:lnTo>
                  <a:lnTo>
                    <a:pt x="4282" y="887"/>
                  </a:lnTo>
                  <a:lnTo>
                    <a:pt x="4330" y="868"/>
                  </a:lnTo>
                  <a:lnTo>
                    <a:pt x="4305" y="824"/>
                  </a:lnTo>
                  <a:lnTo>
                    <a:pt x="4260" y="820"/>
                  </a:lnTo>
                  <a:lnTo>
                    <a:pt x="4235" y="796"/>
                  </a:lnTo>
                  <a:lnTo>
                    <a:pt x="4191" y="817"/>
                  </a:lnTo>
                  <a:lnTo>
                    <a:pt x="4086" y="826"/>
                  </a:lnTo>
                  <a:lnTo>
                    <a:pt x="3902" y="810"/>
                  </a:lnTo>
                  <a:lnTo>
                    <a:pt x="3805" y="789"/>
                  </a:lnTo>
                  <a:lnTo>
                    <a:pt x="3727" y="779"/>
                  </a:lnTo>
                  <a:lnTo>
                    <a:pt x="3704" y="754"/>
                  </a:lnTo>
                  <a:lnTo>
                    <a:pt x="3787" y="722"/>
                  </a:lnTo>
                  <a:lnTo>
                    <a:pt x="3712" y="722"/>
                  </a:lnTo>
                  <a:lnTo>
                    <a:pt x="3758" y="652"/>
                  </a:lnTo>
                  <a:lnTo>
                    <a:pt x="3854" y="592"/>
                  </a:lnTo>
                  <a:lnTo>
                    <a:pt x="3932" y="565"/>
                  </a:lnTo>
                  <a:lnTo>
                    <a:pt x="4081" y="547"/>
                  </a:lnTo>
                  <a:lnTo>
                    <a:pt x="4004" y="590"/>
                  </a:lnTo>
                  <a:moveTo>
                    <a:pt x="4530" y="594"/>
                  </a:moveTo>
                  <a:lnTo>
                    <a:pt x="4520" y="612"/>
                  </a:lnTo>
                  <a:lnTo>
                    <a:pt x="4467" y="610"/>
                  </a:lnTo>
                  <a:lnTo>
                    <a:pt x="4412" y="609"/>
                  </a:lnTo>
                  <a:lnTo>
                    <a:pt x="4347" y="618"/>
                  </a:lnTo>
                  <a:lnTo>
                    <a:pt x="4336" y="614"/>
                  </a:lnTo>
                  <a:lnTo>
                    <a:pt x="4308" y="578"/>
                  </a:lnTo>
                  <a:lnTo>
                    <a:pt x="4331" y="554"/>
                  </a:lnTo>
                  <a:lnTo>
                    <a:pt x="4359" y="550"/>
                  </a:lnTo>
                  <a:lnTo>
                    <a:pt x="4471" y="557"/>
                  </a:lnTo>
                  <a:lnTo>
                    <a:pt x="4530" y="594"/>
                  </a:lnTo>
                  <a:moveTo>
                    <a:pt x="3095" y="573"/>
                  </a:moveTo>
                  <a:lnTo>
                    <a:pt x="3001" y="617"/>
                  </a:lnTo>
                  <a:lnTo>
                    <a:pt x="2972" y="570"/>
                  </a:lnTo>
                  <a:lnTo>
                    <a:pt x="3000" y="561"/>
                  </a:lnTo>
                  <a:lnTo>
                    <a:pt x="3072" y="558"/>
                  </a:lnTo>
                  <a:lnTo>
                    <a:pt x="3095" y="573"/>
                  </a:lnTo>
                  <a:moveTo>
                    <a:pt x="2573" y="593"/>
                  </a:moveTo>
                  <a:lnTo>
                    <a:pt x="2509" y="624"/>
                  </a:lnTo>
                  <a:lnTo>
                    <a:pt x="2649" y="604"/>
                  </a:lnTo>
                  <a:lnTo>
                    <a:pt x="2682" y="638"/>
                  </a:lnTo>
                  <a:lnTo>
                    <a:pt x="2780" y="603"/>
                  </a:lnTo>
                  <a:lnTo>
                    <a:pt x="2803" y="625"/>
                  </a:lnTo>
                  <a:lnTo>
                    <a:pt x="2772" y="692"/>
                  </a:lnTo>
                  <a:lnTo>
                    <a:pt x="2829" y="664"/>
                  </a:lnTo>
                  <a:lnTo>
                    <a:pt x="2869" y="595"/>
                  </a:lnTo>
                  <a:lnTo>
                    <a:pt x="2926" y="585"/>
                  </a:lnTo>
                  <a:lnTo>
                    <a:pt x="2965" y="596"/>
                  </a:lnTo>
                  <a:lnTo>
                    <a:pt x="2994" y="623"/>
                  </a:lnTo>
                  <a:lnTo>
                    <a:pt x="2956" y="689"/>
                  </a:lnTo>
                  <a:lnTo>
                    <a:pt x="2922" y="738"/>
                  </a:lnTo>
                  <a:lnTo>
                    <a:pt x="2976" y="773"/>
                  </a:lnTo>
                  <a:lnTo>
                    <a:pt x="3041" y="806"/>
                  </a:lnTo>
                  <a:lnTo>
                    <a:pt x="3005" y="837"/>
                  </a:lnTo>
                  <a:lnTo>
                    <a:pt x="2910" y="843"/>
                  </a:lnTo>
                  <a:lnTo>
                    <a:pt x="2919" y="870"/>
                  </a:lnTo>
                  <a:lnTo>
                    <a:pt x="2875" y="897"/>
                  </a:lnTo>
                  <a:lnTo>
                    <a:pt x="2787" y="885"/>
                  </a:lnTo>
                  <a:lnTo>
                    <a:pt x="2712" y="866"/>
                  </a:lnTo>
                  <a:lnTo>
                    <a:pt x="2644" y="870"/>
                  </a:lnTo>
                  <a:lnTo>
                    <a:pt x="2517" y="895"/>
                  </a:lnTo>
                  <a:lnTo>
                    <a:pt x="2367" y="906"/>
                  </a:lnTo>
                  <a:lnTo>
                    <a:pt x="2263" y="912"/>
                  </a:lnTo>
                  <a:lnTo>
                    <a:pt x="2269" y="878"/>
                  </a:lnTo>
                  <a:lnTo>
                    <a:pt x="2215" y="859"/>
                  </a:lnTo>
                  <a:lnTo>
                    <a:pt x="2158" y="867"/>
                  </a:lnTo>
                  <a:lnTo>
                    <a:pt x="2154" y="810"/>
                  </a:lnTo>
                  <a:lnTo>
                    <a:pt x="2198" y="803"/>
                  </a:lnTo>
                  <a:lnTo>
                    <a:pt x="2294" y="791"/>
                  </a:lnTo>
                  <a:lnTo>
                    <a:pt x="2367" y="794"/>
                  </a:lnTo>
                  <a:lnTo>
                    <a:pt x="2450" y="782"/>
                  </a:lnTo>
                  <a:lnTo>
                    <a:pt x="2365" y="765"/>
                  </a:lnTo>
                  <a:lnTo>
                    <a:pt x="2244" y="771"/>
                  </a:lnTo>
                  <a:lnTo>
                    <a:pt x="2170" y="770"/>
                  </a:lnTo>
                  <a:lnTo>
                    <a:pt x="2171" y="744"/>
                  </a:lnTo>
                  <a:lnTo>
                    <a:pt x="2326" y="716"/>
                  </a:lnTo>
                  <a:lnTo>
                    <a:pt x="2244" y="717"/>
                  </a:lnTo>
                  <a:lnTo>
                    <a:pt x="2172" y="699"/>
                  </a:lnTo>
                  <a:lnTo>
                    <a:pt x="2278" y="647"/>
                  </a:lnTo>
                  <a:lnTo>
                    <a:pt x="2347" y="620"/>
                  </a:lnTo>
                  <a:lnTo>
                    <a:pt x="2535" y="580"/>
                  </a:lnTo>
                  <a:lnTo>
                    <a:pt x="2573" y="593"/>
                  </a:lnTo>
                  <a:moveTo>
                    <a:pt x="3571" y="843"/>
                  </a:moveTo>
                  <a:lnTo>
                    <a:pt x="3509" y="917"/>
                  </a:lnTo>
                  <a:lnTo>
                    <a:pt x="3629" y="860"/>
                  </a:lnTo>
                  <a:lnTo>
                    <a:pt x="3656" y="907"/>
                  </a:lnTo>
                  <a:lnTo>
                    <a:pt x="3596" y="961"/>
                  </a:lnTo>
                  <a:lnTo>
                    <a:pt x="3611" y="1010"/>
                  </a:lnTo>
                  <a:lnTo>
                    <a:pt x="3711" y="957"/>
                  </a:lnTo>
                  <a:lnTo>
                    <a:pt x="3800" y="894"/>
                  </a:lnTo>
                  <a:lnTo>
                    <a:pt x="3866" y="816"/>
                  </a:lnTo>
                  <a:lnTo>
                    <a:pt x="3938" y="821"/>
                  </a:lnTo>
                  <a:lnTo>
                    <a:pt x="4010" y="832"/>
                  </a:lnTo>
                  <a:lnTo>
                    <a:pt x="4055" y="867"/>
                  </a:lnTo>
                  <a:lnTo>
                    <a:pt x="4032" y="903"/>
                  </a:lnTo>
                  <a:lnTo>
                    <a:pt x="3962" y="942"/>
                  </a:lnTo>
                  <a:lnTo>
                    <a:pt x="3972" y="981"/>
                  </a:lnTo>
                  <a:lnTo>
                    <a:pt x="3939" y="1016"/>
                  </a:lnTo>
                  <a:lnTo>
                    <a:pt x="3792" y="1068"/>
                  </a:lnTo>
                  <a:lnTo>
                    <a:pt x="3706" y="1080"/>
                  </a:lnTo>
                  <a:lnTo>
                    <a:pt x="3664" y="1057"/>
                  </a:lnTo>
                  <a:lnTo>
                    <a:pt x="3619" y="1095"/>
                  </a:lnTo>
                  <a:lnTo>
                    <a:pt x="3518" y="1158"/>
                  </a:lnTo>
                  <a:lnTo>
                    <a:pt x="3477" y="1191"/>
                  </a:lnTo>
                  <a:lnTo>
                    <a:pt x="3373" y="1242"/>
                  </a:lnTo>
                  <a:lnTo>
                    <a:pt x="3287" y="1247"/>
                  </a:lnTo>
                  <a:lnTo>
                    <a:pt x="3218" y="1280"/>
                  </a:lnTo>
                  <a:lnTo>
                    <a:pt x="3178" y="1330"/>
                  </a:lnTo>
                  <a:lnTo>
                    <a:pt x="3103" y="1339"/>
                  </a:lnTo>
                  <a:lnTo>
                    <a:pt x="2985" y="1402"/>
                  </a:lnTo>
                  <a:lnTo>
                    <a:pt x="2858" y="1490"/>
                  </a:lnTo>
                  <a:lnTo>
                    <a:pt x="2792" y="1552"/>
                  </a:lnTo>
                  <a:lnTo>
                    <a:pt x="2726" y="1644"/>
                  </a:lnTo>
                  <a:lnTo>
                    <a:pt x="2806" y="1657"/>
                  </a:lnTo>
                  <a:lnTo>
                    <a:pt x="2785" y="1732"/>
                  </a:lnTo>
                  <a:lnTo>
                    <a:pt x="2776" y="1793"/>
                  </a:lnTo>
                  <a:lnTo>
                    <a:pt x="2872" y="1777"/>
                  </a:lnTo>
                  <a:lnTo>
                    <a:pt x="2966" y="1812"/>
                  </a:lnTo>
                  <a:lnTo>
                    <a:pt x="3010" y="1842"/>
                  </a:lnTo>
                  <a:lnTo>
                    <a:pt x="3032" y="1880"/>
                  </a:lnTo>
                  <a:lnTo>
                    <a:pt x="3098" y="1903"/>
                  </a:lnTo>
                  <a:lnTo>
                    <a:pt x="3146" y="1937"/>
                  </a:lnTo>
                  <a:lnTo>
                    <a:pt x="3247" y="1941"/>
                  </a:lnTo>
                  <a:lnTo>
                    <a:pt x="3311" y="1949"/>
                  </a:lnTo>
                  <a:lnTo>
                    <a:pt x="3264" y="2020"/>
                  </a:lnTo>
                  <a:lnTo>
                    <a:pt x="3242" y="2102"/>
                  </a:lnTo>
                  <a:lnTo>
                    <a:pt x="3244" y="2194"/>
                  </a:lnTo>
                  <a:lnTo>
                    <a:pt x="3304" y="2272"/>
                  </a:lnTo>
                  <a:lnTo>
                    <a:pt x="3366" y="2245"/>
                  </a:lnTo>
                  <a:lnTo>
                    <a:pt x="3439" y="2160"/>
                  </a:lnTo>
                  <a:lnTo>
                    <a:pt x="3468" y="2031"/>
                  </a:lnTo>
                  <a:lnTo>
                    <a:pt x="3445" y="1988"/>
                  </a:lnTo>
                  <a:lnTo>
                    <a:pt x="3565" y="1950"/>
                  </a:lnTo>
                  <a:lnTo>
                    <a:pt x="3664" y="1893"/>
                  </a:lnTo>
                  <a:lnTo>
                    <a:pt x="3727" y="1837"/>
                  </a:lnTo>
                  <a:lnTo>
                    <a:pt x="3750" y="1783"/>
                  </a:lnTo>
                  <a:lnTo>
                    <a:pt x="3744" y="1715"/>
                  </a:lnTo>
                  <a:lnTo>
                    <a:pt x="3702" y="1655"/>
                  </a:lnTo>
                  <a:lnTo>
                    <a:pt x="3820" y="1572"/>
                  </a:lnTo>
                  <a:lnTo>
                    <a:pt x="3835" y="1501"/>
                  </a:lnTo>
                  <a:lnTo>
                    <a:pt x="3888" y="1379"/>
                  </a:lnTo>
                  <a:lnTo>
                    <a:pt x="3939" y="1361"/>
                  </a:lnTo>
                  <a:lnTo>
                    <a:pt x="4028" y="1382"/>
                  </a:lnTo>
                  <a:lnTo>
                    <a:pt x="4084" y="1390"/>
                  </a:lnTo>
                  <a:lnTo>
                    <a:pt x="4144" y="1370"/>
                  </a:lnTo>
                  <a:lnTo>
                    <a:pt x="4184" y="1396"/>
                  </a:lnTo>
                  <a:lnTo>
                    <a:pt x="4232" y="1441"/>
                  </a:lnTo>
                  <a:lnTo>
                    <a:pt x="4233" y="1471"/>
                  </a:lnTo>
                  <a:lnTo>
                    <a:pt x="4337" y="1477"/>
                  </a:lnTo>
                  <a:lnTo>
                    <a:pt x="4301" y="1543"/>
                  </a:lnTo>
                  <a:lnTo>
                    <a:pt x="4270" y="1643"/>
                  </a:lnTo>
                  <a:lnTo>
                    <a:pt x="4320" y="1656"/>
                  </a:lnTo>
                  <a:lnTo>
                    <a:pt x="4342" y="1702"/>
                  </a:lnTo>
                  <a:lnTo>
                    <a:pt x="4451" y="1658"/>
                  </a:lnTo>
                  <a:lnTo>
                    <a:pt x="4550" y="1571"/>
                  </a:lnTo>
                  <a:lnTo>
                    <a:pt x="4608" y="1534"/>
                  </a:lnTo>
                  <a:lnTo>
                    <a:pt x="4621" y="1605"/>
                  </a:lnTo>
                  <a:lnTo>
                    <a:pt x="4655" y="1706"/>
                  </a:lnTo>
                  <a:lnTo>
                    <a:pt x="4683" y="1802"/>
                  </a:lnTo>
                  <a:lnTo>
                    <a:pt x="4637" y="1853"/>
                  </a:lnTo>
                  <a:lnTo>
                    <a:pt x="4702" y="1898"/>
                  </a:lnTo>
                  <a:lnTo>
                    <a:pt x="4740" y="1945"/>
                  </a:lnTo>
                  <a:lnTo>
                    <a:pt x="4833" y="1966"/>
                  </a:lnTo>
                  <a:lnTo>
                    <a:pt x="4864" y="1992"/>
                  </a:lnTo>
                  <a:lnTo>
                    <a:pt x="4864" y="2061"/>
                  </a:lnTo>
                  <a:lnTo>
                    <a:pt x="4910" y="2072"/>
                  </a:lnTo>
                  <a:lnTo>
                    <a:pt x="4925" y="2102"/>
                  </a:lnTo>
                  <a:lnTo>
                    <a:pt x="4899" y="2195"/>
                  </a:lnTo>
                  <a:lnTo>
                    <a:pt x="4842" y="2226"/>
                  </a:lnTo>
                  <a:lnTo>
                    <a:pt x="4786" y="2254"/>
                  </a:lnTo>
                  <a:lnTo>
                    <a:pt x="4670" y="2284"/>
                  </a:lnTo>
                  <a:lnTo>
                    <a:pt x="4565" y="2352"/>
                  </a:lnTo>
                  <a:lnTo>
                    <a:pt x="4450" y="2365"/>
                  </a:lnTo>
                  <a:lnTo>
                    <a:pt x="4317" y="2348"/>
                  </a:lnTo>
                  <a:lnTo>
                    <a:pt x="4219" y="2347"/>
                  </a:lnTo>
                  <a:lnTo>
                    <a:pt x="4149" y="2353"/>
                  </a:lnTo>
                  <a:lnTo>
                    <a:pt x="4073" y="2412"/>
                  </a:lnTo>
                  <a:lnTo>
                    <a:pt x="3976" y="2449"/>
                  </a:lnTo>
                  <a:lnTo>
                    <a:pt x="3840" y="2559"/>
                  </a:lnTo>
                  <a:lnTo>
                    <a:pt x="3736" y="2636"/>
                  </a:lnTo>
                  <a:lnTo>
                    <a:pt x="3798" y="2622"/>
                  </a:lnTo>
                  <a:lnTo>
                    <a:pt x="3943" y="2513"/>
                  </a:lnTo>
                  <a:lnTo>
                    <a:pt x="4107" y="2444"/>
                  </a:lnTo>
                  <a:lnTo>
                    <a:pt x="4208" y="2435"/>
                  </a:lnTo>
                  <a:lnTo>
                    <a:pt x="4252" y="2476"/>
                  </a:lnTo>
                  <a:lnTo>
                    <a:pt x="4171" y="2532"/>
                  </a:lnTo>
                  <a:lnTo>
                    <a:pt x="4162" y="2622"/>
                  </a:lnTo>
                  <a:lnTo>
                    <a:pt x="4164" y="2685"/>
                  </a:lnTo>
                  <a:lnTo>
                    <a:pt x="4238" y="2727"/>
                  </a:lnTo>
                  <a:lnTo>
                    <a:pt x="4353" y="2715"/>
                  </a:lnTo>
                  <a:lnTo>
                    <a:pt x="4448" y="2621"/>
                  </a:lnTo>
                  <a:lnTo>
                    <a:pt x="4434" y="2681"/>
                  </a:lnTo>
                  <a:lnTo>
                    <a:pt x="4469" y="2712"/>
                  </a:lnTo>
                  <a:lnTo>
                    <a:pt x="4370" y="2766"/>
                  </a:lnTo>
                  <a:lnTo>
                    <a:pt x="4206" y="2816"/>
                  </a:lnTo>
                  <a:lnTo>
                    <a:pt x="4129" y="2850"/>
                  </a:lnTo>
                  <a:lnTo>
                    <a:pt x="4035" y="2911"/>
                  </a:lnTo>
                  <a:lnTo>
                    <a:pt x="3985" y="2905"/>
                  </a:lnTo>
                  <a:lnTo>
                    <a:pt x="4004" y="2834"/>
                  </a:lnTo>
                  <a:lnTo>
                    <a:pt x="4142" y="2764"/>
                  </a:lnTo>
                  <a:lnTo>
                    <a:pt x="4034" y="2767"/>
                  </a:lnTo>
                  <a:lnTo>
                    <a:pt x="3955" y="2777"/>
                  </a:lnTo>
                  <a:lnTo>
                    <a:pt x="3927" y="2730"/>
                  </a:lnTo>
                  <a:lnTo>
                    <a:pt x="3965" y="2616"/>
                  </a:lnTo>
                  <a:lnTo>
                    <a:pt x="3943" y="2592"/>
                  </a:lnTo>
                  <a:lnTo>
                    <a:pt x="3894" y="2606"/>
                  </a:lnTo>
                  <a:lnTo>
                    <a:pt x="3879" y="2584"/>
                  </a:lnTo>
                  <a:lnTo>
                    <a:pt x="3806" y="2647"/>
                  </a:lnTo>
                  <a:lnTo>
                    <a:pt x="3764" y="2712"/>
                  </a:lnTo>
                  <a:lnTo>
                    <a:pt x="3727" y="2750"/>
                  </a:lnTo>
                  <a:lnTo>
                    <a:pt x="3694" y="2763"/>
                  </a:lnTo>
                  <a:lnTo>
                    <a:pt x="3671" y="2767"/>
                  </a:lnTo>
                  <a:lnTo>
                    <a:pt x="3657" y="2788"/>
                  </a:lnTo>
                  <a:lnTo>
                    <a:pt x="3533" y="2788"/>
                  </a:lnTo>
                  <a:lnTo>
                    <a:pt x="3430" y="2789"/>
                  </a:lnTo>
                  <a:lnTo>
                    <a:pt x="3394" y="2804"/>
                  </a:lnTo>
                  <a:lnTo>
                    <a:pt x="3301" y="2864"/>
                  </a:lnTo>
                  <a:lnTo>
                    <a:pt x="3291" y="2871"/>
                  </a:lnTo>
                  <a:lnTo>
                    <a:pt x="3258" y="2904"/>
                  </a:lnTo>
                  <a:lnTo>
                    <a:pt x="3195" y="2904"/>
                  </a:lnTo>
                  <a:lnTo>
                    <a:pt x="3128" y="2904"/>
                  </a:lnTo>
                  <a:lnTo>
                    <a:pt x="3093" y="2917"/>
                  </a:lnTo>
                  <a:lnTo>
                    <a:pt x="3098" y="2934"/>
                  </a:lnTo>
                  <a:lnTo>
                    <a:pt x="3095" y="2960"/>
                  </a:lnTo>
                  <a:lnTo>
                    <a:pt x="3091" y="2968"/>
                  </a:lnTo>
                  <a:lnTo>
                    <a:pt x="2987" y="3010"/>
                  </a:lnTo>
                  <a:lnTo>
                    <a:pt x="2912" y="3023"/>
                  </a:lnTo>
                  <a:lnTo>
                    <a:pt x="2816" y="3068"/>
                  </a:lnTo>
                  <a:lnTo>
                    <a:pt x="2799" y="3068"/>
                  </a:lnTo>
                  <a:lnTo>
                    <a:pt x="2780" y="3055"/>
                  </a:lnTo>
                  <a:lnTo>
                    <a:pt x="2777" y="3043"/>
                  </a:lnTo>
                  <a:lnTo>
                    <a:pt x="2782" y="3034"/>
                  </a:lnTo>
                  <a:lnTo>
                    <a:pt x="2807" y="3005"/>
                  </a:lnTo>
                  <a:lnTo>
                    <a:pt x="2856" y="2958"/>
                  </a:lnTo>
                  <a:lnTo>
                    <a:pt x="2894" y="2909"/>
                  </a:lnTo>
                  <a:lnTo>
                    <a:pt x="2908" y="2836"/>
                  </a:lnTo>
                  <a:lnTo>
                    <a:pt x="2923" y="2760"/>
                  </a:lnTo>
                  <a:lnTo>
                    <a:pt x="2868" y="2720"/>
                  </a:lnTo>
                  <a:lnTo>
                    <a:pt x="2882" y="2705"/>
                  </a:lnTo>
                  <a:lnTo>
                    <a:pt x="2877" y="2695"/>
                  </a:lnTo>
                  <a:lnTo>
                    <a:pt x="2858" y="2695"/>
                  </a:lnTo>
                  <a:lnTo>
                    <a:pt x="2850" y="2682"/>
                  </a:lnTo>
                  <a:lnTo>
                    <a:pt x="2855" y="2662"/>
                  </a:lnTo>
                  <a:lnTo>
                    <a:pt x="2838" y="2671"/>
                  </a:lnTo>
                  <a:lnTo>
                    <a:pt x="2822" y="2668"/>
                  </a:lnTo>
                  <a:lnTo>
                    <a:pt x="2829" y="2660"/>
                  </a:lnTo>
                  <a:lnTo>
                    <a:pt x="2817" y="2652"/>
                  </a:lnTo>
                  <a:lnTo>
                    <a:pt x="2820" y="2630"/>
                  </a:lnTo>
                  <a:lnTo>
                    <a:pt x="2779" y="2603"/>
                  </a:lnTo>
                  <a:lnTo>
                    <a:pt x="2738" y="2575"/>
                  </a:lnTo>
                  <a:lnTo>
                    <a:pt x="2687" y="2543"/>
                  </a:lnTo>
                  <a:lnTo>
                    <a:pt x="2639" y="2513"/>
                  </a:lnTo>
                  <a:lnTo>
                    <a:pt x="2569" y="2536"/>
                  </a:lnTo>
                  <a:lnTo>
                    <a:pt x="2547" y="2537"/>
                  </a:lnTo>
                  <a:lnTo>
                    <a:pt x="2475" y="2515"/>
                  </a:lnTo>
                  <a:lnTo>
                    <a:pt x="2416" y="2526"/>
                  </a:lnTo>
                  <a:lnTo>
                    <a:pt x="2365" y="2500"/>
                  </a:lnTo>
                  <a:lnTo>
                    <a:pt x="2304" y="2487"/>
                  </a:lnTo>
                  <a:lnTo>
                    <a:pt x="2260" y="2482"/>
                  </a:lnTo>
                  <a:lnTo>
                    <a:pt x="2247" y="2468"/>
                  </a:lnTo>
                  <a:lnTo>
                    <a:pt x="2258" y="2422"/>
                  </a:lnTo>
                  <a:lnTo>
                    <a:pt x="2236" y="2423"/>
                  </a:lnTo>
                  <a:lnTo>
                    <a:pt x="2219" y="2455"/>
                  </a:lnTo>
                  <a:lnTo>
                    <a:pt x="2083" y="2455"/>
                  </a:lnTo>
                  <a:lnTo>
                    <a:pt x="1858" y="2455"/>
                  </a:lnTo>
                  <a:lnTo>
                    <a:pt x="1634" y="2455"/>
                  </a:lnTo>
                  <a:lnTo>
                    <a:pt x="1436" y="2455"/>
                  </a:lnTo>
                  <a:lnTo>
                    <a:pt x="1239" y="2455"/>
                  </a:lnTo>
                  <a:lnTo>
                    <a:pt x="1045" y="2455"/>
                  </a:lnTo>
                  <a:lnTo>
                    <a:pt x="844" y="2455"/>
                  </a:lnTo>
                  <a:lnTo>
                    <a:pt x="779" y="2455"/>
                  </a:lnTo>
                  <a:lnTo>
                    <a:pt x="584" y="2455"/>
                  </a:lnTo>
                  <a:lnTo>
                    <a:pt x="397" y="2455"/>
                  </a:lnTo>
                  <a:lnTo>
                    <a:pt x="388" y="2455"/>
                  </a:lnTo>
                  <a:lnTo>
                    <a:pt x="316" y="2373"/>
                  </a:lnTo>
                  <a:lnTo>
                    <a:pt x="294" y="2337"/>
                  </a:lnTo>
                  <a:lnTo>
                    <a:pt x="200" y="2303"/>
                  </a:lnTo>
                  <a:lnTo>
                    <a:pt x="217" y="2230"/>
                  </a:lnTo>
                  <a:lnTo>
                    <a:pt x="264" y="2180"/>
                  </a:lnTo>
                  <a:lnTo>
                    <a:pt x="209" y="2145"/>
                  </a:lnTo>
                  <a:lnTo>
                    <a:pt x="249" y="2079"/>
                  </a:lnTo>
                  <a:lnTo>
                    <a:pt x="220" y="2019"/>
                  </a:lnTo>
                  <a:lnTo>
                    <a:pt x="253" y="1977"/>
                  </a:lnTo>
                  <a:lnTo>
                    <a:pt x="320" y="1938"/>
                  </a:lnTo>
                  <a:lnTo>
                    <a:pt x="362" y="1887"/>
                  </a:lnTo>
                  <a:lnTo>
                    <a:pt x="300" y="1836"/>
                  </a:lnTo>
                  <a:lnTo>
                    <a:pt x="319" y="1744"/>
                  </a:lnTo>
                  <a:lnTo>
                    <a:pt x="333" y="1687"/>
                  </a:lnTo>
                  <a:lnTo>
                    <a:pt x="311" y="1651"/>
                  </a:lnTo>
                  <a:lnTo>
                    <a:pt x="302" y="1618"/>
                  </a:lnTo>
                  <a:lnTo>
                    <a:pt x="309" y="1577"/>
                  </a:lnTo>
                  <a:lnTo>
                    <a:pt x="224" y="1603"/>
                  </a:lnTo>
                  <a:lnTo>
                    <a:pt x="121" y="1647"/>
                  </a:lnTo>
                  <a:lnTo>
                    <a:pt x="119" y="1595"/>
                  </a:lnTo>
                  <a:lnTo>
                    <a:pt x="111" y="1561"/>
                  </a:lnTo>
                  <a:lnTo>
                    <a:pt x="75" y="1539"/>
                  </a:lnTo>
                  <a:lnTo>
                    <a:pt x="18" y="1536"/>
                  </a:lnTo>
                  <a:lnTo>
                    <a:pt x="510" y="1099"/>
                  </a:lnTo>
                  <a:lnTo>
                    <a:pt x="854" y="828"/>
                  </a:lnTo>
                  <a:lnTo>
                    <a:pt x="933" y="845"/>
                  </a:lnTo>
                  <a:lnTo>
                    <a:pt x="974" y="880"/>
                  </a:lnTo>
                  <a:lnTo>
                    <a:pt x="1022" y="886"/>
                  </a:lnTo>
                  <a:lnTo>
                    <a:pt x="1108" y="856"/>
                  </a:lnTo>
                  <a:lnTo>
                    <a:pt x="1202" y="834"/>
                  </a:lnTo>
                  <a:lnTo>
                    <a:pt x="1272" y="843"/>
                  </a:lnTo>
                  <a:lnTo>
                    <a:pt x="1392" y="812"/>
                  </a:lnTo>
                  <a:lnTo>
                    <a:pt x="1502" y="794"/>
                  </a:lnTo>
                  <a:lnTo>
                    <a:pt x="1503" y="823"/>
                  </a:lnTo>
                  <a:lnTo>
                    <a:pt x="1564" y="807"/>
                  </a:lnTo>
                  <a:lnTo>
                    <a:pt x="1617" y="774"/>
                  </a:lnTo>
                  <a:lnTo>
                    <a:pt x="1644" y="781"/>
                  </a:lnTo>
                  <a:lnTo>
                    <a:pt x="1659" y="845"/>
                  </a:lnTo>
                  <a:lnTo>
                    <a:pt x="1788" y="796"/>
                  </a:lnTo>
                  <a:lnTo>
                    <a:pt x="1732" y="850"/>
                  </a:lnTo>
                  <a:lnTo>
                    <a:pt x="1812" y="839"/>
                  </a:lnTo>
                  <a:lnTo>
                    <a:pt x="1857" y="818"/>
                  </a:lnTo>
                  <a:lnTo>
                    <a:pt x="1917" y="822"/>
                  </a:lnTo>
                  <a:lnTo>
                    <a:pt x="1966" y="852"/>
                  </a:lnTo>
                  <a:lnTo>
                    <a:pt x="2065" y="878"/>
                  </a:lnTo>
                  <a:lnTo>
                    <a:pt x="2127" y="890"/>
                  </a:lnTo>
                  <a:lnTo>
                    <a:pt x="2185" y="886"/>
                  </a:lnTo>
                  <a:lnTo>
                    <a:pt x="2220" y="922"/>
                  </a:lnTo>
                  <a:lnTo>
                    <a:pt x="2105" y="958"/>
                  </a:lnTo>
                  <a:lnTo>
                    <a:pt x="2189" y="974"/>
                  </a:lnTo>
                  <a:lnTo>
                    <a:pt x="2347" y="965"/>
                  </a:lnTo>
                  <a:lnTo>
                    <a:pt x="2407" y="953"/>
                  </a:lnTo>
                  <a:lnTo>
                    <a:pt x="2423" y="997"/>
                  </a:lnTo>
                  <a:lnTo>
                    <a:pt x="2520" y="960"/>
                  </a:lnTo>
                  <a:lnTo>
                    <a:pt x="2494" y="929"/>
                  </a:lnTo>
                  <a:lnTo>
                    <a:pt x="2554" y="904"/>
                  </a:lnTo>
                  <a:lnTo>
                    <a:pt x="2624" y="901"/>
                  </a:lnTo>
                  <a:lnTo>
                    <a:pt x="2675" y="893"/>
                  </a:lnTo>
                  <a:lnTo>
                    <a:pt x="2702" y="911"/>
                  </a:lnTo>
                  <a:lnTo>
                    <a:pt x="2720" y="950"/>
                  </a:lnTo>
                  <a:lnTo>
                    <a:pt x="2787" y="944"/>
                  </a:lnTo>
                  <a:lnTo>
                    <a:pt x="2854" y="977"/>
                  </a:lnTo>
                  <a:lnTo>
                    <a:pt x="2951" y="965"/>
                  </a:lnTo>
                  <a:lnTo>
                    <a:pt x="3030" y="967"/>
                  </a:lnTo>
                  <a:lnTo>
                    <a:pt x="3064" y="922"/>
                  </a:lnTo>
                  <a:lnTo>
                    <a:pt x="3124" y="909"/>
                  </a:lnTo>
                  <a:lnTo>
                    <a:pt x="3188" y="934"/>
                  </a:lnTo>
                  <a:lnTo>
                    <a:pt x="3128" y="1003"/>
                  </a:lnTo>
                  <a:lnTo>
                    <a:pt x="3213" y="945"/>
                  </a:lnTo>
                  <a:lnTo>
                    <a:pt x="3256" y="947"/>
                  </a:lnTo>
                  <a:lnTo>
                    <a:pt x="3344" y="874"/>
                  </a:lnTo>
                  <a:lnTo>
                    <a:pt x="3325" y="830"/>
                  </a:lnTo>
                  <a:lnTo>
                    <a:pt x="3288" y="801"/>
                  </a:lnTo>
                  <a:lnTo>
                    <a:pt x="3365" y="724"/>
                  </a:lnTo>
                  <a:lnTo>
                    <a:pt x="3475" y="674"/>
                  </a:lnTo>
                  <a:lnTo>
                    <a:pt x="3534" y="685"/>
                  </a:lnTo>
                  <a:lnTo>
                    <a:pt x="3559" y="715"/>
                  </a:lnTo>
                  <a:lnTo>
                    <a:pt x="3561" y="794"/>
                  </a:lnTo>
                  <a:lnTo>
                    <a:pt x="3483" y="829"/>
                  </a:lnTo>
                  <a:lnTo>
                    <a:pt x="3571" y="843"/>
                  </a:lnTo>
                  <a:moveTo>
                    <a:pt x="3269" y="871"/>
                  </a:moveTo>
                  <a:lnTo>
                    <a:pt x="3213" y="896"/>
                  </a:lnTo>
                  <a:lnTo>
                    <a:pt x="3159" y="875"/>
                  </a:lnTo>
                  <a:lnTo>
                    <a:pt x="3107" y="882"/>
                  </a:lnTo>
                  <a:lnTo>
                    <a:pt x="3062" y="850"/>
                  </a:lnTo>
                  <a:lnTo>
                    <a:pt x="3131" y="828"/>
                  </a:lnTo>
                  <a:lnTo>
                    <a:pt x="3197" y="797"/>
                  </a:lnTo>
                  <a:lnTo>
                    <a:pt x="3236" y="818"/>
                  </a:lnTo>
                  <a:lnTo>
                    <a:pt x="3257" y="830"/>
                  </a:lnTo>
                  <a:lnTo>
                    <a:pt x="3261" y="844"/>
                  </a:lnTo>
                  <a:lnTo>
                    <a:pt x="3269" y="871"/>
                  </a:lnTo>
                  <a:moveTo>
                    <a:pt x="4250" y="1014"/>
                  </a:moveTo>
                  <a:lnTo>
                    <a:pt x="4184" y="1017"/>
                  </a:lnTo>
                  <a:lnTo>
                    <a:pt x="4195" y="981"/>
                  </a:lnTo>
                  <a:lnTo>
                    <a:pt x="4247" y="940"/>
                  </a:lnTo>
                  <a:lnTo>
                    <a:pt x="4305" y="930"/>
                  </a:lnTo>
                  <a:lnTo>
                    <a:pt x="4334" y="951"/>
                  </a:lnTo>
                  <a:lnTo>
                    <a:pt x="4313" y="982"/>
                  </a:lnTo>
                  <a:lnTo>
                    <a:pt x="4300" y="992"/>
                  </a:lnTo>
                  <a:lnTo>
                    <a:pt x="4250" y="1014"/>
                  </a:lnTo>
                  <a:moveTo>
                    <a:pt x="3649" y="1125"/>
                  </a:moveTo>
                  <a:lnTo>
                    <a:pt x="3636" y="1158"/>
                  </a:lnTo>
                  <a:lnTo>
                    <a:pt x="3673" y="1146"/>
                  </a:lnTo>
                  <a:lnTo>
                    <a:pt x="3692" y="1166"/>
                  </a:lnTo>
                  <a:lnTo>
                    <a:pt x="3737" y="1192"/>
                  </a:lnTo>
                  <a:lnTo>
                    <a:pt x="3787" y="1215"/>
                  </a:lnTo>
                  <a:lnTo>
                    <a:pt x="3768" y="1251"/>
                  </a:lnTo>
                  <a:lnTo>
                    <a:pt x="3814" y="1246"/>
                  </a:lnTo>
                  <a:lnTo>
                    <a:pt x="3839" y="1271"/>
                  </a:lnTo>
                  <a:lnTo>
                    <a:pt x="3772" y="1295"/>
                  </a:lnTo>
                  <a:lnTo>
                    <a:pt x="3693" y="1277"/>
                  </a:lnTo>
                  <a:lnTo>
                    <a:pt x="3684" y="1242"/>
                  </a:lnTo>
                  <a:lnTo>
                    <a:pt x="3599" y="1283"/>
                  </a:lnTo>
                  <a:lnTo>
                    <a:pt x="3489" y="1323"/>
                  </a:lnTo>
                  <a:lnTo>
                    <a:pt x="3500" y="1278"/>
                  </a:lnTo>
                  <a:lnTo>
                    <a:pt x="3416" y="1285"/>
                  </a:lnTo>
                  <a:lnTo>
                    <a:pt x="3493" y="1247"/>
                  </a:lnTo>
                  <a:lnTo>
                    <a:pt x="3543" y="1187"/>
                  </a:lnTo>
                  <a:lnTo>
                    <a:pt x="3612" y="1118"/>
                  </a:lnTo>
                  <a:lnTo>
                    <a:pt x="3649" y="1125"/>
                  </a:lnTo>
                  <a:moveTo>
                    <a:pt x="3684" y="1349"/>
                  </a:moveTo>
                  <a:lnTo>
                    <a:pt x="3588" y="1392"/>
                  </a:lnTo>
                  <a:lnTo>
                    <a:pt x="3547" y="1390"/>
                  </a:lnTo>
                  <a:lnTo>
                    <a:pt x="3548" y="1369"/>
                  </a:lnTo>
                  <a:lnTo>
                    <a:pt x="3615" y="1333"/>
                  </a:lnTo>
                  <a:lnTo>
                    <a:pt x="3695" y="1334"/>
                  </a:lnTo>
                  <a:lnTo>
                    <a:pt x="3684" y="1349"/>
                  </a:lnTo>
                  <a:moveTo>
                    <a:pt x="3812" y="1392"/>
                  </a:moveTo>
                  <a:lnTo>
                    <a:pt x="3764" y="1432"/>
                  </a:lnTo>
                  <a:lnTo>
                    <a:pt x="3741" y="1426"/>
                  </a:lnTo>
                  <a:lnTo>
                    <a:pt x="3740" y="1403"/>
                  </a:lnTo>
                  <a:lnTo>
                    <a:pt x="3746" y="1397"/>
                  </a:lnTo>
                  <a:lnTo>
                    <a:pt x="3783" y="1374"/>
                  </a:lnTo>
                  <a:lnTo>
                    <a:pt x="3807" y="1376"/>
                  </a:lnTo>
                  <a:lnTo>
                    <a:pt x="3812" y="1392"/>
                  </a:lnTo>
                  <a:moveTo>
                    <a:pt x="43" y="2029"/>
                  </a:moveTo>
                  <a:lnTo>
                    <a:pt x="64" y="2040"/>
                  </a:lnTo>
                  <a:lnTo>
                    <a:pt x="130" y="2033"/>
                  </a:lnTo>
                  <a:lnTo>
                    <a:pt x="37" y="2126"/>
                  </a:lnTo>
                  <a:lnTo>
                    <a:pt x="41" y="2192"/>
                  </a:lnTo>
                  <a:lnTo>
                    <a:pt x="15" y="2192"/>
                  </a:lnTo>
                  <a:lnTo>
                    <a:pt x="6" y="2154"/>
                  </a:lnTo>
                  <a:lnTo>
                    <a:pt x="12" y="2116"/>
                  </a:lnTo>
                  <a:lnTo>
                    <a:pt x="0" y="2091"/>
                  </a:lnTo>
                  <a:lnTo>
                    <a:pt x="18" y="2055"/>
                  </a:lnTo>
                  <a:lnTo>
                    <a:pt x="43" y="2029"/>
                  </a:lnTo>
                  <a:moveTo>
                    <a:pt x="4831" y="2315"/>
                  </a:moveTo>
                  <a:lnTo>
                    <a:pt x="4766" y="2387"/>
                  </a:lnTo>
                  <a:lnTo>
                    <a:pt x="4817" y="2359"/>
                  </a:lnTo>
                  <a:lnTo>
                    <a:pt x="4855" y="2377"/>
                  </a:lnTo>
                  <a:lnTo>
                    <a:pt x="4824" y="2406"/>
                  </a:lnTo>
                  <a:lnTo>
                    <a:pt x="4875" y="2429"/>
                  </a:lnTo>
                  <a:lnTo>
                    <a:pt x="4911" y="2409"/>
                  </a:lnTo>
                  <a:lnTo>
                    <a:pt x="4969" y="2434"/>
                  </a:lnTo>
                  <a:lnTo>
                    <a:pt x="4932" y="2495"/>
                  </a:lnTo>
                  <a:lnTo>
                    <a:pt x="4982" y="2481"/>
                  </a:lnTo>
                  <a:lnTo>
                    <a:pt x="4978" y="2525"/>
                  </a:lnTo>
                  <a:lnTo>
                    <a:pt x="4985" y="2577"/>
                  </a:lnTo>
                  <a:lnTo>
                    <a:pt x="4937" y="2650"/>
                  </a:lnTo>
                  <a:lnTo>
                    <a:pt x="4906" y="2653"/>
                  </a:lnTo>
                  <a:lnTo>
                    <a:pt x="4866" y="2637"/>
                  </a:lnTo>
                  <a:lnTo>
                    <a:pt x="4899" y="2569"/>
                  </a:lnTo>
                  <a:lnTo>
                    <a:pt x="4884" y="2559"/>
                  </a:lnTo>
                  <a:lnTo>
                    <a:pt x="4786" y="2631"/>
                  </a:lnTo>
                  <a:lnTo>
                    <a:pt x="4747" y="2628"/>
                  </a:lnTo>
                  <a:lnTo>
                    <a:pt x="4805" y="2589"/>
                  </a:lnTo>
                  <a:lnTo>
                    <a:pt x="4747" y="2569"/>
                  </a:lnTo>
                  <a:lnTo>
                    <a:pt x="4675" y="2574"/>
                  </a:lnTo>
                  <a:lnTo>
                    <a:pt x="4546" y="2571"/>
                  </a:lnTo>
                  <a:lnTo>
                    <a:pt x="4544" y="2546"/>
                  </a:lnTo>
                  <a:lnTo>
                    <a:pt x="4594" y="2517"/>
                  </a:lnTo>
                  <a:lnTo>
                    <a:pt x="4572" y="2494"/>
                  </a:lnTo>
                  <a:lnTo>
                    <a:pt x="4643" y="2444"/>
                  </a:lnTo>
                  <a:lnTo>
                    <a:pt x="4753" y="2312"/>
                  </a:lnTo>
                  <a:lnTo>
                    <a:pt x="4808" y="2265"/>
                  </a:lnTo>
                  <a:lnTo>
                    <a:pt x="4873" y="2237"/>
                  </a:lnTo>
                  <a:lnTo>
                    <a:pt x="4902" y="2241"/>
                  </a:lnTo>
                  <a:lnTo>
                    <a:pt x="4883" y="2263"/>
                  </a:lnTo>
                  <a:lnTo>
                    <a:pt x="4831" y="2315"/>
                  </a:lnTo>
                  <a:moveTo>
                    <a:pt x="326" y="2496"/>
                  </a:moveTo>
                  <a:lnTo>
                    <a:pt x="285" y="2507"/>
                  </a:lnTo>
                  <a:lnTo>
                    <a:pt x="202" y="2469"/>
                  </a:lnTo>
                  <a:lnTo>
                    <a:pt x="202" y="2440"/>
                  </a:lnTo>
                  <a:lnTo>
                    <a:pt x="163" y="2411"/>
                  </a:lnTo>
                  <a:lnTo>
                    <a:pt x="167" y="2387"/>
                  </a:lnTo>
                  <a:lnTo>
                    <a:pt x="110" y="2372"/>
                  </a:lnTo>
                  <a:lnTo>
                    <a:pt x="117" y="2327"/>
                  </a:lnTo>
                  <a:lnTo>
                    <a:pt x="137" y="2308"/>
                  </a:lnTo>
                  <a:lnTo>
                    <a:pt x="192" y="2326"/>
                  </a:lnTo>
                  <a:lnTo>
                    <a:pt x="223" y="2339"/>
                  </a:lnTo>
                  <a:lnTo>
                    <a:pt x="278" y="2347"/>
                  </a:lnTo>
                  <a:lnTo>
                    <a:pt x="281" y="2376"/>
                  </a:lnTo>
                  <a:lnTo>
                    <a:pt x="286" y="2415"/>
                  </a:lnTo>
                  <a:lnTo>
                    <a:pt x="329" y="2450"/>
                  </a:lnTo>
                  <a:lnTo>
                    <a:pt x="326" y="2496"/>
                  </a:lnTo>
                  <a:moveTo>
                    <a:pt x="4418" y="2446"/>
                  </a:moveTo>
                  <a:lnTo>
                    <a:pt x="4385" y="2448"/>
                  </a:lnTo>
                  <a:lnTo>
                    <a:pt x="4309" y="2422"/>
                  </a:lnTo>
                  <a:lnTo>
                    <a:pt x="4262" y="2382"/>
                  </a:lnTo>
                  <a:lnTo>
                    <a:pt x="4287" y="2375"/>
                  </a:lnTo>
                  <a:lnTo>
                    <a:pt x="4366" y="2396"/>
                  </a:lnTo>
                  <a:lnTo>
                    <a:pt x="4421" y="2431"/>
                  </a:lnTo>
                  <a:lnTo>
                    <a:pt x="4418" y="2446"/>
                  </a:lnTo>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98" name="Freeform 197"/>
            <p:cNvSpPr>
              <a:spLocks noEditPoints="1"/>
            </p:cNvSpPr>
            <p:nvPr/>
          </p:nvSpPr>
          <p:spPr bwMode="auto">
            <a:xfrm>
              <a:off x="2821146" y="4815842"/>
              <a:ext cx="403367" cy="1213096"/>
            </a:xfrm>
            <a:custGeom>
              <a:avLst/>
              <a:gdLst>
                <a:gd name="T0" fmla="*/ 233 w 999"/>
                <a:gd name="T1" fmla="*/ 450 h 3202"/>
                <a:gd name="T2" fmla="*/ 296 w 999"/>
                <a:gd name="T3" fmla="*/ 460 h 3202"/>
                <a:gd name="T4" fmla="*/ 208 w 999"/>
                <a:gd name="T5" fmla="*/ 590 h 3202"/>
                <a:gd name="T6" fmla="*/ 221 w 999"/>
                <a:gd name="T7" fmla="*/ 759 h 3202"/>
                <a:gd name="T8" fmla="*/ 205 w 999"/>
                <a:gd name="T9" fmla="*/ 846 h 3202"/>
                <a:gd name="T10" fmla="*/ 159 w 999"/>
                <a:gd name="T11" fmla="*/ 1003 h 3202"/>
                <a:gd name="T12" fmla="*/ 154 w 999"/>
                <a:gd name="T13" fmla="*/ 1173 h 3202"/>
                <a:gd name="T14" fmla="*/ 239 w 999"/>
                <a:gd name="T15" fmla="*/ 1335 h 3202"/>
                <a:gd name="T16" fmla="*/ 234 w 999"/>
                <a:gd name="T17" fmla="*/ 1496 h 3202"/>
                <a:gd name="T18" fmla="*/ 212 w 999"/>
                <a:gd name="T19" fmla="*/ 1622 h 3202"/>
                <a:gd name="T20" fmla="*/ 275 w 999"/>
                <a:gd name="T21" fmla="*/ 1782 h 3202"/>
                <a:gd name="T22" fmla="*/ 244 w 999"/>
                <a:gd name="T23" fmla="*/ 1888 h 3202"/>
                <a:gd name="T24" fmla="*/ 295 w 999"/>
                <a:gd name="T25" fmla="*/ 2078 h 3202"/>
                <a:gd name="T26" fmla="*/ 319 w 999"/>
                <a:gd name="T27" fmla="*/ 2192 h 3202"/>
                <a:gd name="T28" fmla="*/ 349 w 999"/>
                <a:gd name="T29" fmla="*/ 2259 h 3202"/>
                <a:gd name="T30" fmla="*/ 404 w 999"/>
                <a:gd name="T31" fmla="*/ 2307 h 3202"/>
                <a:gd name="T32" fmla="*/ 404 w 999"/>
                <a:gd name="T33" fmla="*/ 2372 h 3202"/>
                <a:gd name="T34" fmla="*/ 409 w 999"/>
                <a:gd name="T35" fmla="*/ 2554 h 3202"/>
                <a:gd name="T36" fmla="*/ 431 w 999"/>
                <a:gd name="T37" fmla="*/ 2649 h 3202"/>
                <a:gd name="T38" fmla="*/ 436 w 999"/>
                <a:gd name="T39" fmla="*/ 2774 h 3202"/>
                <a:gd name="T40" fmla="*/ 513 w 999"/>
                <a:gd name="T41" fmla="*/ 2798 h 3202"/>
                <a:gd name="T42" fmla="*/ 583 w 999"/>
                <a:gd name="T43" fmla="*/ 2908 h 3202"/>
                <a:gd name="T44" fmla="*/ 808 w 999"/>
                <a:gd name="T45" fmla="*/ 2932 h 3202"/>
                <a:gd name="T46" fmla="*/ 728 w 999"/>
                <a:gd name="T47" fmla="*/ 2952 h 3202"/>
                <a:gd name="T48" fmla="*/ 706 w 999"/>
                <a:gd name="T49" fmla="*/ 3058 h 3202"/>
                <a:gd name="T50" fmla="*/ 596 w 999"/>
                <a:gd name="T51" fmla="*/ 3033 h 3202"/>
                <a:gd name="T52" fmla="*/ 498 w 999"/>
                <a:gd name="T53" fmla="*/ 2976 h 3202"/>
                <a:gd name="T54" fmla="*/ 354 w 999"/>
                <a:gd name="T55" fmla="*/ 2877 h 3202"/>
                <a:gd name="T56" fmla="*/ 296 w 999"/>
                <a:gd name="T57" fmla="*/ 2774 h 3202"/>
                <a:gd name="T58" fmla="*/ 226 w 999"/>
                <a:gd name="T59" fmla="*/ 2552 h 3202"/>
                <a:gd name="T60" fmla="*/ 162 w 999"/>
                <a:gd name="T61" fmla="*/ 2463 h 3202"/>
                <a:gd name="T62" fmla="*/ 173 w 999"/>
                <a:gd name="T63" fmla="*/ 2250 h 3202"/>
                <a:gd name="T64" fmla="*/ 237 w 999"/>
                <a:gd name="T65" fmla="*/ 2105 h 3202"/>
                <a:gd name="T66" fmla="*/ 196 w 999"/>
                <a:gd name="T67" fmla="*/ 2188 h 3202"/>
                <a:gd name="T68" fmla="*/ 132 w 999"/>
                <a:gd name="T69" fmla="*/ 2056 h 3202"/>
                <a:gd name="T70" fmla="*/ 124 w 999"/>
                <a:gd name="T71" fmla="*/ 1842 h 3202"/>
                <a:gd name="T72" fmla="*/ 50 w 999"/>
                <a:gd name="T73" fmla="*/ 1664 h 3202"/>
                <a:gd name="T74" fmla="*/ 88 w 999"/>
                <a:gd name="T75" fmla="*/ 1524 h 3202"/>
                <a:gd name="T76" fmla="*/ 107 w 999"/>
                <a:gd name="T77" fmla="*/ 1262 h 3202"/>
                <a:gd name="T78" fmla="*/ 72 w 999"/>
                <a:gd name="T79" fmla="*/ 1065 h 3202"/>
                <a:gd name="T80" fmla="*/ 68 w 999"/>
                <a:gd name="T81" fmla="*/ 856 h 3202"/>
                <a:gd name="T82" fmla="*/ 52 w 999"/>
                <a:gd name="T83" fmla="*/ 515 h 3202"/>
                <a:gd name="T84" fmla="*/ 28 w 999"/>
                <a:gd name="T85" fmla="*/ 185 h 3202"/>
                <a:gd name="T86" fmla="*/ 36 w 999"/>
                <a:gd name="T87" fmla="*/ 43 h 3202"/>
                <a:gd name="T88" fmla="*/ 93 w 999"/>
                <a:gd name="T89" fmla="*/ 57 h 3202"/>
                <a:gd name="T90" fmla="*/ 152 w 999"/>
                <a:gd name="T91" fmla="*/ 155 h 3202"/>
                <a:gd name="T92" fmla="*/ 189 w 999"/>
                <a:gd name="T93" fmla="*/ 333 h 3202"/>
                <a:gd name="T94" fmla="*/ 893 w 999"/>
                <a:gd name="T95" fmla="*/ 3142 h 3202"/>
                <a:gd name="T96" fmla="*/ 999 w 999"/>
                <a:gd name="T97" fmla="*/ 3144 h 3202"/>
                <a:gd name="T98" fmla="*/ 950 w 999"/>
                <a:gd name="T99" fmla="*/ 3202 h 3202"/>
                <a:gd name="T100" fmla="*/ 878 w 999"/>
                <a:gd name="T101" fmla="*/ 3193 h 3202"/>
                <a:gd name="T102" fmla="*/ 750 w 999"/>
                <a:gd name="T103" fmla="*/ 3157 h 3202"/>
                <a:gd name="T104" fmla="*/ 565 w 999"/>
                <a:gd name="T105" fmla="*/ 3068 h 3202"/>
                <a:gd name="T106" fmla="*/ 497 w 999"/>
                <a:gd name="T107" fmla="*/ 2993 h 3202"/>
                <a:gd name="T108" fmla="*/ 708 w 999"/>
                <a:gd name="T109" fmla="*/ 3077 h 3202"/>
                <a:gd name="T110" fmla="*/ 721 w 999"/>
                <a:gd name="T111" fmla="*/ 2984 h 3202"/>
                <a:gd name="T112" fmla="*/ 816 w 999"/>
                <a:gd name="T113" fmla="*/ 2960 h 32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999" h="3202">
                  <a:moveTo>
                    <a:pt x="189" y="333"/>
                  </a:moveTo>
                  <a:lnTo>
                    <a:pt x="233" y="450"/>
                  </a:lnTo>
                  <a:lnTo>
                    <a:pt x="284" y="439"/>
                  </a:lnTo>
                  <a:lnTo>
                    <a:pt x="296" y="460"/>
                  </a:lnTo>
                  <a:lnTo>
                    <a:pt x="282" y="548"/>
                  </a:lnTo>
                  <a:lnTo>
                    <a:pt x="208" y="590"/>
                  </a:lnTo>
                  <a:lnTo>
                    <a:pt x="231" y="732"/>
                  </a:lnTo>
                  <a:lnTo>
                    <a:pt x="221" y="759"/>
                  </a:lnTo>
                  <a:lnTo>
                    <a:pt x="248" y="793"/>
                  </a:lnTo>
                  <a:lnTo>
                    <a:pt x="205" y="846"/>
                  </a:lnTo>
                  <a:lnTo>
                    <a:pt x="171" y="926"/>
                  </a:lnTo>
                  <a:lnTo>
                    <a:pt x="159" y="1003"/>
                  </a:lnTo>
                  <a:lnTo>
                    <a:pt x="181" y="1085"/>
                  </a:lnTo>
                  <a:lnTo>
                    <a:pt x="154" y="1173"/>
                  </a:lnTo>
                  <a:lnTo>
                    <a:pt x="217" y="1319"/>
                  </a:lnTo>
                  <a:lnTo>
                    <a:pt x="239" y="1335"/>
                  </a:lnTo>
                  <a:lnTo>
                    <a:pt x="256" y="1413"/>
                  </a:lnTo>
                  <a:lnTo>
                    <a:pt x="234" y="1496"/>
                  </a:lnTo>
                  <a:lnTo>
                    <a:pt x="252" y="1566"/>
                  </a:lnTo>
                  <a:lnTo>
                    <a:pt x="212" y="1622"/>
                  </a:lnTo>
                  <a:lnTo>
                    <a:pt x="232" y="1700"/>
                  </a:lnTo>
                  <a:lnTo>
                    <a:pt x="275" y="1782"/>
                  </a:lnTo>
                  <a:lnTo>
                    <a:pt x="242" y="1813"/>
                  </a:lnTo>
                  <a:lnTo>
                    <a:pt x="244" y="1888"/>
                  </a:lnTo>
                  <a:lnTo>
                    <a:pt x="253" y="1975"/>
                  </a:lnTo>
                  <a:lnTo>
                    <a:pt x="295" y="2078"/>
                  </a:lnTo>
                  <a:lnTo>
                    <a:pt x="273" y="2095"/>
                  </a:lnTo>
                  <a:lnTo>
                    <a:pt x="319" y="2192"/>
                  </a:lnTo>
                  <a:lnTo>
                    <a:pt x="360" y="2224"/>
                  </a:lnTo>
                  <a:lnTo>
                    <a:pt x="349" y="2259"/>
                  </a:lnTo>
                  <a:lnTo>
                    <a:pt x="386" y="2276"/>
                  </a:lnTo>
                  <a:lnTo>
                    <a:pt x="404" y="2307"/>
                  </a:lnTo>
                  <a:lnTo>
                    <a:pt x="380" y="2323"/>
                  </a:lnTo>
                  <a:lnTo>
                    <a:pt x="404" y="2372"/>
                  </a:lnTo>
                  <a:lnTo>
                    <a:pt x="418" y="2483"/>
                  </a:lnTo>
                  <a:lnTo>
                    <a:pt x="409" y="2554"/>
                  </a:lnTo>
                  <a:lnTo>
                    <a:pt x="432" y="2596"/>
                  </a:lnTo>
                  <a:lnTo>
                    <a:pt x="431" y="2649"/>
                  </a:lnTo>
                  <a:lnTo>
                    <a:pt x="395" y="2686"/>
                  </a:lnTo>
                  <a:lnTo>
                    <a:pt x="436" y="2774"/>
                  </a:lnTo>
                  <a:lnTo>
                    <a:pt x="471" y="2804"/>
                  </a:lnTo>
                  <a:lnTo>
                    <a:pt x="513" y="2798"/>
                  </a:lnTo>
                  <a:lnTo>
                    <a:pt x="537" y="2860"/>
                  </a:lnTo>
                  <a:lnTo>
                    <a:pt x="583" y="2908"/>
                  </a:lnTo>
                  <a:lnTo>
                    <a:pt x="744" y="2919"/>
                  </a:lnTo>
                  <a:lnTo>
                    <a:pt x="808" y="2932"/>
                  </a:lnTo>
                  <a:lnTo>
                    <a:pt x="751" y="2931"/>
                  </a:lnTo>
                  <a:lnTo>
                    <a:pt x="728" y="2952"/>
                  </a:lnTo>
                  <a:lnTo>
                    <a:pt x="683" y="2981"/>
                  </a:lnTo>
                  <a:lnTo>
                    <a:pt x="706" y="3058"/>
                  </a:lnTo>
                  <a:lnTo>
                    <a:pt x="680" y="3060"/>
                  </a:lnTo>
                  <a:lnTo>
                    <a:pt x="596" y="3033"/>
                  </a:lnTo>
                  <a:lnTo>
                    <a:pt x="498" y="2976"/>
                  </a:lnTo>
                  <a:lnTo>
                    <a:pt x="498" y="2976"/>
                  </a:lnTo>
                  <a:lnTo>
                    <a:pt x="397" y="2929"/>
                  </a:lnTo>
                  <a:lnTo>
                    <a:pt x="354" y="2877"/>
                  </a:lnTo>
                  <a:lnTo>
                    <a:pt x="352" y="2829"/>
                  </a:lnTo>
                  <a:lnTo>
                    <a:pt x="296" y="2774"/>
                  </a:lnTo>
                  <a:lnTo>
                    <a:pt x="230" y="2632"/>
                  </a:lnTo>
                  <a:lnTo>
                    <a:pt x="226" y="2552"/>
                  </a:lnTo>
                  <a:lnTo>
                    <a:pt x="272" y="2488"/>
                  </a:lnTo>
                  <a:lnTo>
                    <a:pt x="162" y="2463"/>
                  </a:lnTo>
                  <a:lnTo>
                    <a:pt x="199" y="2389"/>
                  </a:lnTo>
                  <a:lnTo>
                    <a:pt x="173" y="2250"/>
                  </a:lnTo>
                  <a:lnTo>
                    <a:pt x="258" y="2280"/>
                  </a:lnTo>
                  <a:lnTo>
                    <a:pt x="237" y="2105"/>
                  </a:lnTo>
                  <a:lnTo>
                    <a:pt x="184" y="2083"/>
                  </a:lnTo>
                  <a:lnTo>
                    <a:pt x="196" y="2188"/>
                  </a:lnTo>
                  <a:lnTo>
                    <a:pt x="150" y="2176"/>
                  </a:lnTo>
                  <a:lnTo>
                    <a:pt x="132" y="2056"/>
                  </a:lnTo>
                  <a:lnTo>
                    <a:pt x="109" y="1900"/>
                  </a:lnTo>
                  <a:lnTo>
                    <a:pt x="124" y="1842"/>
                  </a:lnTo>
                  <a:lnTo>
                    <a:pt x="81" y="1759"/>
                  </a:lnTo>
                  <a:lnTo>
                    <a:pt x="50" y="1664"/>
                  </a:lnTo>
                  <a:lnTo>
                    <a:pt x="79" y="1661"/>
                  </a:lnTo>
                  <a:lnTo>
                    <a:pt x="88" y="1524"/>
                  </a:lnTo>
                  <a:lnTo>
                    <a:pt x="105" y="1389"/>
                  </a:lnTo>
                  <a:lnTo>
                    <a:pt x="107" y="1262"/>
                  </a:lnTo>
                  <a:lnTo>
                    <a:pt x="65" y="1135"/>
                  </a:lnTo>
                  <a:lnTo>
                    <a:pt x="72" y="1065"/>
                  </a:lnTo>
                  <a:lnTo>
                    <a:pt x="44" y="960"/>
                  </a:lnTo>
                  <a:lnTo>
                    <a:pt x="68" y="856"/>
                  </a:lnTo>
                  <a:lnTo>
                    <a:pt x="55" y="691"/>
                  </a:lnTo>
                  <a:lnTo>
                    <a:pt x="52" y="515"/>
                  </a:lnTo>
                  <a:lnTo>
                    <a:pt x="50" y="324"/>
                  </a:lnTo>
                  <a:lnTo>
                    <a:pt x="28" y="185"/>
                  </a:lnTo>
                  <a:lnTo>
                    <a:pt x="0" y="65"/>
                  </a:lnTo>
                  <a:lnTo>
                    <a:pt x="36" y="43"/>
                  </a:lnTo>
                  <a:lnTo>
                    <a:pt x="51" y="0"/>
                  </a:lnTo>
                  <a:lnTo>
                    <a:pt x="93" y="57"/>
                  </a:lnTo>
                  <a:lnTo>
                    <a:pt x="110" y="119"/>
                  </a:lnTo>
                  <a:lnTo>
                    <a:pt x="152" y="155"/>
                  </a:lnTo>
                  <a:lnTo>
                    <a:pt x="138" y="237"/>
                  </a:lnTo>
                  <a:lnTo>
                    <a:pt x="189" y="333"/>
                  </a:lnTo>
                  <a:moveTo>
                    <a:pt x="816" y="2960"/>
                  </a:moveTo>
                  <a:lnTo>
                    <a:pt x="893" y="3142"/>
                  </a:lnTo>
                  <a:lnTo>
                    <a:pt x="960" y="3142"/>
                  </a:lnTo>
                  <a:lnTo>
                    <a:pt x="999" y="3144"/>
                  </a:lnTo>
                  <a:lnTo>
                    <a:pt x="992" y="3177"/>
                  </a:lnTo>
                  <a:lnTo>
                    <a:pt x="950" y="3202"/>
                  </a:lnTo>
                  <a:lnTo>
                    <a:pt x="918" y="3200"/>
                  </a:lnTo>
                  <a:lnTo>
                    <a:pt x="878" y="3193"/>
                  </a:lnTo>
                  <a:lnTo>
                    <a:pt x="821" y="3169"/>
                  </a:lnTo>
                  <a:lnTo>
                    <a:pt x="750" y="3157"/>
                  </a:lnTo>
                  <a:lnTo>
                    <a:pt x="650" y="3112"/>
                  </a:lnTo>
                  <a:lnTo>
                    <a:pt x="565" y="3068"/>
                  </a:lnTo>
                  <a:lnTo>
                    <a:pt x="436" y="2976"/>
                  </a:lnTo>
                  <a:lnTo>
                    <a:pt x="497" y="2993"/>
                  </a:lnTo>
                  <a:lnTo>
                    <a:pt x="611" y="3048"/>
                  </a:lnTo>
                  <a:lnTo>
                    <a:pt x="708" y="3077"/>
                  </a:lnTo>
                  <a:lnTo>
                    <a:pt x="724" y="3040"/>
                  </a:lnTo>
                  <a:lnTo>
                    <a:pt x="721" y="2984"/>
                  </a:lnTo>
                  <a:lnTo>
                    <a:pt x="766" y="2950"/>
                  </a:lnTo>
                  <a:lnTo>
                    <a:pt x="816" y="2960"/>
                  </a:lnTo>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99" name="Freeform 198"/>
            <p:cNvSpPr>
              <a:spLocks/>
            </p:cNvSpPr>
            <p:nvPr/>
          </p:nvSpPr>
          <p:spPr bwMode="auto">
            <a:xfrm>
              <a:off x="2528539" y="3846608"/>
              <a:ext cx="368651" cy="540534"/>
            </a:xfrm>
            <a:custGeom>
              <a:avLst/>
              <a:gdLst>
                <a:gd name="T0" fmla="*/ 59 w 223"/>
                <a:gd name="T1" fmla="*/ 257 h 348"/>
                <a:gd name="T2" fmla="*/ 44 w 223"/>
                <a:gd name="T3" fmla="*/ 253 h 348"/>
                <a:gd name="T4" fmla="*/ 24 w 223"/>
                <a:gd name="T5" fmla="*/ 241 h 348"/>
                <a:gd name="T6" fmla="*/ 3 w 223"/>
                <a:gd name="T7" fmla="*/ 230 h 348"/>
                <a:gd name="T8" fmla="*/ 7 w 223"/>
                <a:gd name="T9" fmla="*/ 222 h 348"/>
                <a:gd name="T10" fmla="*/ 11 w 223"/>
                <a:gd name="T11" fmla="*/ 204 h 348"/>
                <a:gd name="T12" fmla="*/ 28 w 223"/>
                <a:gd name="T13" fmla="*/ 189 h 348"/>
                <a:gd name="T14" fmla="*/ 28 w 223"/>
                <a:gd name="T15" fmla="*/ 173 h 348"/>
                <a:gd name="T16" fmla="*/ 29 w 223"/>
                <a:gd name="T17" fmla="*/ 142 h 348"/>
                <a:gd name="T18" fmla="*/ 30 w 223"/>
                <a:gd name="T19" fmla="*/ 119 h 348"/>
                <a:gd name="T20" fmla="*/ 26 w 223"/>
                <a:gd name="T21" fmla="*/ 98 h 348"/>
                <a:gd name="T22" fmla="*/ 36 w 223"/>
                <a:gd name="T23" fmla="*/ 94 h 348"/>
                <a:gd name="T24" fmla="*/ 34 w 223"/>
                <a:gd name="T25" fmla="*/ 78 h 348"/>
                <a:gd name="T26" fmla="*/ 58 w 223"/>
                <a:gd name="T27" fmla="*/ 64 h 348"/>
                <a:gd name="T28" fmla="*/ 67 w 223"/>
                <a:gd name="T29" fmla="*/ 55 h 348"/>
                <a:gd name="T30" fmla="*/ 82 w 223"/>
                <a:gd name="T31" fmla="*/ 28 h 348"/>
                <a:gd name="T32" fmla="*/ 96 w 223"/>
                <a:gd name="T33" fmla="*/ 23 h 348"/>
                <a:gd name="T34" fmla="*/ 125 w 223"/>
                <a:gd name="T35" fmla="*/ 15 h 348"/>
                <a:gd name="T36" fmla="*/ 142 w 223"/>
                <a:gd name="T37" fmla="*/ 0 h 348"/>
                <a:gd name="T38" fmla="*/ 152 w 223"/>
                <a:gd name="T39" fmla="*/ 7 h 348"/>
                <a:gd name="T40" fmla="*/ 137 w 223"/>
                <a:gd name="T41" fmla="*/ 17 h 348"/>
                <a:gd name="T42" fmla="*/ 124 w 223"/>
                <a:gd name="T43" fmla="*/ 34 h 348"/>
                <a:gd name="T44" fmla="*/ 115 w 223"/>
                <a:gd name="T45" fmla="*/ 56 h 348"/>
                <a:gd name="T46" fmla="*/ 118 w 223"/>
                <a:gd name="T47" fmla="*/ 70 h 348"/>
                <a:gd name="T48" fmla="*/ 124 w 223"/>
                <a:gd name="T49" fmla="*/ 84 h 348"/>
                <a:gd name="T50" fmla="*/ 123 w 223"/>
                <a:gd name="T51" fmla="*/ 100 h 348"/>
                <a:gd name="T52" fmla="*/ 128 w 223"/>
                <a:gd name="T53" fmla="*/ 106 h 348"/>
                <a:gd name="T54" fmla="*/ 156 w 223"/>
                <a:gd name="T55" fmla="*/ 111 h 348"/>
                <a:gd name="T56" fmla="*/ 178 w 223"/>
                <a:gd name="T57" fmla="*/ 132 h 348"/>
                <a:gd name="T58" fmla="*/ 199 w 223"/>
                <a:gd name="T59" fmla="*/ 131 h 348"/>
                <a:gd name="T60" fmla="*/ 216 w 223"/>
                <a:gd name="T61" fmla="*/ 132 h 348"/>
                <a:gd name="T62" fmla="*/ 208 w 223"/>
                <a:gd name="T63" fmla="*/ 150 h 348"/>
                <a:gd name="T64" fmla="*/ 210 w 223"/>
                <a:gd name="T65" fmla="*/ 179 h 348"/>
                <a:gd name="T66" fmla="*/ 215 w 223"/>
                <a:gd name="T67" fmla="*/ 189 h 348"/>
                <a:gd name="T68" fmla="*/ 212 w 223"/>
                <a:gd name="T69" fmla="*/ 204 h 348"/>
                <a:gd name="T70" fmla="*/ 223 w 223"/>
                <a:gd name="T71" fmla="*/ 232 h 348"/>
                <a:gd name="T72" fmla="*/ 216 w 223"/>
                <a:gd name="T73" fmla="*/ 223 h 348"/>
                <a:gd name="T74" fmla="*/ 204 w 223"/>
                <a:gd name="T75" fmla="*/ 223 h 348"/>
                <a:gd name="T76" fmla="*/ 169 w 223"/>
                <a:gd name="T77" fmla="*/ 236 h 348"/>
                <a:gd name="T78" fmla="*/ 179 w 223"/>
                <a:gd name="T79" fmla="*/ 246 h 348"/>
                <a:gd name="T80" fmla="*/ 165 w 223"/>
                <a:gd name="T81" fmla="*/ 247 h 348"/>
                <a:gd name="T82" fmla="*/ 173 w 223"/>
                <a:gd name="T83" fmla="*/ 270 h 348"/>
                <a:gd name="T84" fmla="*/ 175 w 223"/>
                <a:gd name="T85" fmla="*/ 291 h 348"/>
                <a:gd name="T86" fmla="*/ 159 w 223"/>
                <a:gd name="T87" fmla="*/ 337 h 348"/>
                <a:gd name="T88" fmla="*/ 165 w 223"/>
                <a:gd name="T89" fmla="*/ 315 h 348"/>
                <a:gd name="T90" fmla="*/ 139 w 223"/>
                <a:gd name="T91" fmla="*/ 307 h 348"/>
                <a:gd name="T92" fmla="*/ 123 w 223"/>
                <a:gd name="T93" fmla="*/ 309 h 348"/>
                <a:gd name="T94" fmla="*/ 98 w 223"/>
                <a:gd name="T95" fmla="*/ 285 h 348"/>
                <a:gd name="T96" fmla="*/ 84 w 223"/>
                <a:gd name="T97" fmla="*/ 270 h 348"/>
                <a:gd name="T98" fmla="*/ 66 w 223"/>
                <a:gd name="T99" fmla="*/ 261 h 3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23" h="348">
                  <a:moveTo>
                    <a:pt x="66" y="261"/>
                  </a:moveTo>
                  <a:lnTo>
                    <a:pt x="59" y="257"/>
                  </a:lnTo>
                  <a:lnTo>
                    <a:pt x="50" y="250"/>
                  </a:lnTo>
                  <a:lnTo>
                    <a:pt x="44" y="253"/>
                  </a:lnTo>
                  <a:lnTo>
                    <a:pt x="29" y="250"/>
                  </a:lnTo>
                  <a:lnTo>
                    <a:pt x="24" y="241"/>
                  </a:lnTo>
                  <a:lnTo>
                    <a:pt x="21" y="242"/>
                  </a:lnTo>
                  <a:lnTo>
                    <a:pt x="3" y="230"/>
                  </a:lnTo>
                  <a:lnTo>
                    <a:pt x="0" y="223"/>
                  </a:lnTo>
                  <a:lnTo>
                    <a:pt x="7" y="222"/>
                  </a:lnTo>
                  <a:lnTo>
                    <a:pt x="6" y="211"/>
                  </a:lnTo>
                  <a:lnTo>
                    <a:pt x="11" y="204"/>
                  </a:lnTo>
                  <a:lnTo>
                    <a:pt x="20" y="202"/>
                  </a:lnTo>
                  <a:lnTo>
                    <a:pt x="28" y="189"/>
                  </a:lnTo>
                  <a:lnTo>
                    <a:pt x="35" y="179"/>
                  </a:lnTo>
                  <a:lnTo>
                    <a:pt x="28" y="173"/>
                  </a:lnTo>
                  <a:lnTo>
                    <a:pt x="32" y="161"/>
                  </a:lnTo>
                  <a:lnTo>
                    <a:pt x="29" y="142"/>
                  </a:lnTo>
                  <a:lnTo>
                    <a:pt x="33" y="137"/>
                  </a:lnTo>
                  <a:lnTo>
                    <a:pt x="30" y="119"/>
                  </a:lnTo>
                  <a:lnTo>
                    <a:pt x="23" y="108"/>
                  </a:lnTo>
                  <a:lnTo>
                    <a:pt x="26" y="98"/>
                  </a:lnTo>
                  <a:lnTo>
                    <a:pt x="32" y="100"/>
                  </a:lnTo>
                  <a:lnTo>
                    <a:pt x="36" y="94"/>
                  </a:lnTo>
                  <a:lnTo>
                    <a:pt x="32" y="81"/>
                  </a:lnTo>
                  <a:lnTo>
                    <a:pt x="34" y="78"/>
                  </a:lnTo>
                  <a:lnTo>
                    <a:pt x="44" y="79"/>
                  </a:lnTo>
                  <a:lnTo>
                    <a:pt x="58" y="64"/>
                  </a:lnTo>
                  <a:lnTo>
                    <a:pt x="66" y="62"/>
                  </a:lnTo>
                  <a:lnTo>
                    <a:pt x="67" y="55"/>
                  </a:lnTo>
                  <a:lnTo>
                    <a:pt x="71" y="38"/>
                  </a:lnTo>
                  <a:lnTo>
                    <a:pt x="82" y="28"/>
                  </a:lnTo>
                  <a:lnTo>
                    <a:pt x="94" y="28"/>
                  </a:lnTo>
                  <a:lnTo>
                    <a:pt x="96" y="23"/>
                  </a:lnTo>
                  <a:lnTo>
                    <a:pt x="110" y="25"/>
                  </a:lnTo>
                  <a:lnTo>
                    <a:pt x="125" y="15"/>
                  </a:lnTo>
                  <a:lnTo>
                    <a:pt x="132" y="10"/>
                  </a:lnTo>
                  <a:lnTo>
                    <a:pt x="142" y="0"/>
                  </a:lnTo>
                  <a:lnTo>
                    <a:pt x="148" y="1"/>
                  </a:lnTo>
                  <a:lnTo>
                    <a:pt x="152" y="7"/>
                  </a:lnTo>
                  <a:lnTo>
                    <a:pt x="149" y="14"/>
                  </a:lnTo>
                  <a:lnTo>
                    <a:pt x="137" y="17"/>
                  </a:lnTo>
                  <a:lnTo>
                    <a:pt x="131" y="28"/>
                  </a:lnTo>
                  <a:lnTo>
                    <a:pt x="124" y="34"/>
                  </a:lnTo>
                  <a:lnTo>
                    <a:pt x="118" y="41"/>
                  </a:lnTo>
                  <a:lnTo>
                    <a:pt x="115" y="56"/>
                  </a:lnTo>
                  <a:lnTo>
                    <a:pt x="109" y="68"/>
                  </a:lnTo>
                  <a:lnTo>
                    <a:pt x="118" y="70"/>
                  </a:lnTo>
                  <a:lnTo>
                    <a:pt x="120" y="79"/>
                  </a:lnTo>
                  <a:lnTo>
                    <a:pt x="124" y="84"/>
                  </a:lnTo>
                  <a:lnTo>
                    <a:pt x="125" y="92"/>
                  </a:lnTo>
                  <a:lnTo>
                    <a:pt x="123" y="100"/>
                  </a:lnTo>
                  <a:lnTo>
                    <a:pt x="123" y="104"/>
                  </a:lnTo>
                  <a:lnTo>
                    <a:pt x="128" y="106"/>
                  </a:lnTo>
                  <a:lnTo>
                    <a:pt x="132" y="113"/>
                  </a:lnTo>
                  <a:lnTo>
                    <a:pt x="156" y="111"/>
                  </a:lnTo>
                  <a:lnTo>
                    <a:pt x="166" y="114"/>
                  </a:lnTo>
                  <a:lnTo>
                    <a:pt x="178" y="132"/>
                  </a:lnTo>
                  <a:lnTo>
                    <a:pt x="186" y="129"/>
                  </a:lnTo>
                  <a:lnTo>
                    <a:pt x="199" y="131"/>
                  </a:lnTo>
                  <a:lnTo>
                    <a:pt x="210" y="128"/>
                  </a:lnTo>
                  <a:lnTo>
                    <a:pt x="216" y="132"/>
                  </a:lnTo>
                  <a:lnTo>
                    <a:pt x="212" y="143"/>
                  </a:lnTo>
                  <a:lnTo>
                    <a:pt x="208" y="150"/>
                  </a:lnTo>
                  <a:lnTo>
                    <a:pt x="206" y="165"/>
                  </a:lnTo>
                  <a:lnTo>
                    <a:pt x="210" y="179"/>
                  </a:lnTo>
                  <a:lnTo>
                    <a:pt x="215" y="185"/>
                  </a:lnTo>
                  <a:lnTo>
                    <a:pt x="215" y="189"/>
                  </a:lnTo>
                  <a:lnTo>
                    <a:pt x="206" y="200"/>
                  </a:lnTo>
                  <a:lnTo>
                    <a:pt x="212" y="204"/>
                  </a:lnTo>
                  <a:lnTo>
                    <a:pt x="217" y="212"/>
                  </a:lnTo>
                  <a:lnTo>
                    <a:pt x="223" y="232"/>
                  </a:lnTo>
                  <a:lnTo>
                    <a:pt x="219" y="235"/>
                  </a:lnTo>
                  <a:lnTo>
                    <a:pt x="216" y="223"/>
                  </a:lnTo>
                  <a:lnTo>
                    <a:pt x="211" y="216"/>
                  </a:lnTo>
                  <a:lnTo>
                    <a:pt x="204" y="223"/>
                  </a:lnTo>
                  <a:lnTo>
                    <a:pt x="169" y="223"/>
                  </a:lnTo>
                  <a:lnTo>
                    <a:pt x="169" y="236"/>
                  </a:lnTo>
                  <a:lnTo>
                    <a:pt x="180" y="238"/>
                  </a:lnTo>
                  <a:lnTo>
                    <a:pt x="179" y="246"/>
                  </a:lnTo>
                  <a:lnTo>
                    <a:pt x="175" y="244"/>
                  </a:lnTo>
                  <a:lnTo>
                    <a:pt x="165" y="247"/>
                  </a:lnTo>
                  <a:lnTo>
                    <a:pt x="165" y="262"/>
                  </a:lnTo>
                  <a:lnTo>
                    <a:pt x="173" y="270"/>
                  </a:lnTo>
                  <a:lnTo>
                    <a:pt x="176" y="282"/>
                  </a:lnTo>
                  <a:lnTo>
                    <a:pt x="175" y="291"/>
                  </a:lnTo>
                  <a:lnTo>
                    <a:pt x="168" y="348"/>
                  </a:lnTo>
                  <a:lnTo>
                    <a:pt x="159" y="337"/>
                  </a:lnTo>
                  <a:lnTo>
                    <a:pt x="153" y="336"/>
                  </a:lnTo>
                  <a:lnTo>
                    <a:pt x="165" y="315"/>
                  </a:lnTo>
                  <a:lnTo>
                    <a:pt x="150" y="305"/>
                  </a:lnTo>
                  <a:lnTo>
                    <a:pt x="139" y="307"/>
                  </a:lnTo>
                  <a:lnTo>
                    <a:pt x="133" y="303"/>
                  </a:lnTo>
                  <a:lnTo>
                    <a:pt x="123" y="309"/>
                  </a:lnTo>
                  <a:lnTo>
                    <a:pt x="109" y="306"/>
                  </a:lnTo>
                  <a:lnTo>
                    <a:pt x="98" y="285"/>
                  </a:lnTo>
                  <a:lnTo>
                    <a:pt x="89" y="279"/>
                  </a:lnTo>
                  <a:lnTo>
                    <a:pt x="84" y="270"/>
                  </a:lnTo>
                  <a:lnTo>
                    <a:pt x="71" y="260"/>
                  </a:lnTo>
                  <a:lnTo>
                    <a:pt x="66" y="261"/>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200" name="Freeform 199"/>
            <p:cNvSpPr>
              <a:spLocks/>
            </p:cNvSpPr>
            <p:nvPr/>
          </p:nvSpPr>
          <p:spPr bwMode="auto">
            <a:xfrm>
              <a:off x="2330162" y="3885440"/>
              <a:ext cx="99189" cy="97856"/>
            </a:xfrm>
            <a:custGeom>
              <a:avLst/>
              <a:gdLst>
                <a:gd name="T0" fmla="*/ 51 w 60"/>
                <a:gd name="T1" fmla="*/ 63 h 63"/>
                <a:gd name="T2" fmla="*/ 41 w 60"/>
                <a:gd name="T3" fmla="*/ 58 h 63"/>
                <a:gd name="T4" fmla="*/ 38 w 60"/>
                <a:gd name="T5" fmla="*/ 53 h 63"/>
                <a:gd name="T6" fmla="*/ 40 w 60"/>
                <a:gd name="T7" fmla="*/ 50 h 63"/>
                <a:gd name="T8" fmla="*/ 40 w 60"/>
                <a:gd name="T9" fmla="*/ 45 h 63"/>
                <a:gd name="T10" fmla="*/ 35 w 60"/>
                <a:gd name="T11" fmla="*/ 40 h 63"/>
                <a:gd name="T12" fmla="*/ 28 w 60"/>
                <a:gd name="T13" fmla="*/ 36 h 63"/>
                <a:gd name="T14" fmla="*/ 22 w 60"/>
                <a:gd name="T15" fmla="*/ 34 h 63"/>
                <a:gd name="T16" fmla="*/ 21 w 60"/>
                <a:gd name="T17" fmla="*/ 28 h 63"/>
                <a:gd name="T18" fmla="*/ 17 w 60"/>
                <a:gd name="T19" fmla="*/ 24 h 63"/>
                <a:gd name="T20" fmla="*/ 18 w 60"/>
                <a:gd name="T21" fmla="*/ 30 h 63"/>
                <a:gd name="T22" fmla="*/ 14 w 60"/>
                <a:gd name="T23" fmla="*/ 35 h 63"/>
                <a:gd name="T24" fmla="*/ 10 w 60"/>
                <a:gd name="T25" fmla="*/ 29 h 63"/>
                <a:gd name="T26" fmla="*/ 4 w 60"/>
                <a:gd name="T27" fmla="*/ 27 h 63"/>
                <a:gd name="T28" fmla="*/ 2 w 60"/>
                <a:gd name="T29" fmla="*/ 23 h 63"/>
                <a:gd name="T30" fmla="*/ 2 w 60"/>
                <a:gd name="T31" fmla="*/ 17 h 63"/>
                <a:gd name="T32" fmla="*/ 5 w 60"/>
                <a:gd name="T33" fmla="*/ 10 h 63"/>
                <a:gd name="T34" fmla="*/ 0 w 60"/>
                <a:gd name="T35" fmla="*/ 7 h 63"/>
                <a:gd name="T36" fmla="*/ 5 w 60"/>
                <a:gd name="T37" fmla="*/ 3 h 63"/>
                <a:gd name="T38" fmla="*/ 8 w 60"/>
                <a:gd name="T39" fmla="*/ 0 h 63"/>
                <a:gd name="T40" fmla="*/ 19 w 60"/>
                <a:gd name="T41" fmla="*/ 6 h 63"/>
                <a:gd name="T42" fmla="*/ 24 w 60"/>
                <a:gd name="T43" fmla="*/ 3 h 63"/>
                <a:gd name="T44" fmla="*/ 29 w 60"/>
                <a:gd name="T45" fmla="*/ 5 h 63"/>
                <a:gd name="T46" fmla="*/ 32 w 60"/>
                <a:gd name="T47" fmla="*/ 9 h 63"/>
                <a:gd name="T48" fmla="*/ 37 w 60"/>
                <a:gd name="T49" fmla="*/ 11 h 63"/>
                <a:gd name="T50" fmla="*/ 42 w 60"/>
                <a:gd name="T51" fmla="*/ 6 h 63"/>
                <a:gd name="T52" fmla="*/ 46 w 60"/>
                <a:gd name="T53" fmla="*/ 17 h 63"/>
                <a:gd name="T54" fmla="*/ 52 w 60"/>
                <a:gd name="T55" fmla="*/ 26 h 63"/>
                <a:gd name="T56" fmla="*/ 60 w 60"/>
                <a:gd name="T57" fmla="*/ 35 h 63"/>
                <a:gd name="T58" fmla="*/ 53 w 60"/>
                <a:gd name="T59" fmla="*/ 36 h 63"/>
                <a:gd name="T60" fmla="*/ 53 w 60"/>
                <a:gd name="T61" fmla="*/ 45 h 63"/>
                <a:gd name="T62" fmla="*/ 57 w 60"/>
                <a:gd name="T63" fmla="*/ 48 h 63"/>
                <a:gd name="T64" fmla="*/ 54 w 60"/>
                <a:gd name="T65" fmla="*/ 51 h 63"/>
                <a:gd name="T66" fmla="*/ 54 w 60"/>
                <a:gd name="T67" fmla="*/ 54 h 63"/>
                <a:gd name="T68" fmla="*/ 52 w 60"/>
                <a:gd name="T69" fmla="*/ 58 h 63"/>
                <a:gd name="T70" fmla="*/ 51 w 60"/>
                <a:gd name="T71" fmla="*/ 63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60" h="63">
                  <a:moveTo>
                    <a:pt x="51" y="63"/>
                  </a:moveTo>
                  <a:lnTo>
                    <a:pt x="41" y="58"/>
                  </a:lnTo>
                  <a:lnTo>
                    <a:pt x="38" y="53"/>
                  </a:lnTo>
                  <a:lnTo>
                    <a:pt x="40" y="50"/>
                  </a:lnTo>
                  <a:lnTo>
                    <a:pt x="40" y="45"/>
                  </a:lnTo>
                  <a:lnTo>
                    <a:pt x="35" y="40"/>
                  </a:lnTo>
                  <a:lnTo>
                    <a:pt x="28" y="36"/>
                  </a:lnTo>
                  <a:lnTo>
                    <a:pt x="22" y="34"/>
                  </a:lnTo>
                  <a:lnTo>
                    <a:pt x="21" y="28"/>
                  </a:lnTo>
                  <a:lnTo>
                    <a:pt x="17" y="24"/>
                  </a:lnTo>
                  <a:lnTo>
                    <a:pt x="18" y="30"/>
                  </a:lnTo>
                  <a:lnTo>
                    <a:pt x="14" y="35"/>
                  </a:lnTo>
                  <a:lnTo>
                    <a:pt x="10" y="29"/>
                  </a:lnTo>
                  <a:lnTo>
                    <a:pt x="4" y="27"/>
                  </a:lnTo>
                  <a:lnTo>
                    <a:pt x="2" y="23"/>
                  </a:lnTo>
                  <a:lnTo>
                    <a:pt x="2" y="17"/>
                  </a:lnTo>
                  <a:lnTo>
                    <a:pt x="5" y="10"/>
                  </a:lnTo>
                  <a:lnTo>
                    <a:pt x="0" y="7"/>
                  </a:lnTo>
                  <a:lnTo>
                    <a:pt x="5" y="3"/>
                  </a:lnTo>
                  <a:lnTo>
                    <a:pt x="8" y="0"/>
                  </a:lnTo>
                  <a:lnTo>
                    <a:pt x="19" y="6"/>
                  </a:lnTo>
                  <a:lnTo>
                    <a:pt x="24" y="3"/>
                  </a:lnTo>
                  <a:lnTo>
                    <a:pt x="29" y="5"/>
                  </a:lnTo>
                  <a:lnTo>
                    <a:pt x="32" y="9"/>
                  </a:lnTo>
                  <a:lnTo>
                    <a:pt x="37" y="11"/>
                  </a:lnTo>
                  <a:lnTo>
                    <a:pt x="42" y="6"/>
                  </a:lnTo>
                  <a:lnTo>
                    <a:pt x="46" y="17"/>
                  </a:lnTo>
                  <a:lnTo>
                    <a:pt x="52" y="26"/>
                  </a:lnTo>
                  <a:lnTo>
                    <a:pt x="60" y="35"/>
                  </a:lnTo>
                  <a:lnTo>
                    <a:pt x="53" y="36"/>
                  </a:lnTo>
                  <a:lnTo>
                    <a:pt x="53" y="45"/>
                  </a:lnTo>
                  <a:lnTo>
                    <a:pt x="57" y="48"/>
                  </a:lnTo>
                  <a:lnTo>
                    <a:pt x="54" y="51"/>
                  </a:lnTo>
                  <a:lnTo>
                    <a:pt x="54" y="54"/>
                  </a:lnTo>
                  <a:lnTo>
                    <a:pt x="52" y="58"/>
                  </a:lnTo>
                  <a:lnTo>
                    <a:pt x="51" y="63"/>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201" name="Freeform 200"/>
            <p:cNvSpPr>
              <a:spLocks/>
            </p:cNvSpPr>
            <p:nvPr/>
          </p:nvSpPr>
          <p:spPr bwMode="auto">
            <a:xfrm>
              <a:off x="2401248" y="3500231"/>
              <a:ext cx="314097" cy="107175"/>
            </a:xfrm>
            <a:custGeom>
              <a:avLst/>
              <a:gdLst>
                <a:gd name="T0" fmla="*/ 53 w 190"/>
                <a:gd name="T1" fmla="*/ 0 h 69"/>
                <a:gd name="T2" fmla="*/ 68 w 190"/>
                <a:gd name="T3" fmla="*/ 1 h 69"/>
                <a:gd name="T4" fmla="*/ 82 w 190"/>
                <a:gd name="T5" fmla="*/ 1 h 69"/>
                <a:gd name="T6" fmla="*/ 98 w 190"/>
                <a:gd name="T7" fmla="*/ 8 h 69"/>
                <a:gd name="T8" fmla="*/ 104 w 190"/>
                <a:gd name="T9" fmla="*/ 16 h 69"/>
                <a:gd name="T10" fmla="*/ 121 w 190"/>
                <a:gd name="T11" fmla="*/ 14 h 69"/>
                <a:gd name="T12" fmla="*/ 127 w 190"/>
                <a:gd name="T13" fmla="*/ 19 h 69"/>
                <a:gd name="T14" fmla="*/ 140 w 190"/>
                <a:gd name="T15" fmla="*/ 31 h 69"/>
                <a:gd name="T16" fmla="*/ 150 w 190"/>
                <a:gd name="T17" fmla="*/ 41 h 69"/>
                <a:gd name="T18" fmla="*/ 156 w 190"/>
                <a:gd name="T19" fmla="*/ 40 h 69"/>
                <a:gd name="T20" fmla="*/ 166 w 190"/>
                <a:gd name="T21" fmla="*/ 45 h 69"/>
                <a:gd name="T22" fmla="*/ 164 w 190"/>
                <a:gd name="T23" fmla="*/ 51 h 69"/>
                <a:gd name="T24" fmla="*/ 177 w 190"/>
                <a:gd name="T25" fmla="*/ 51 h 69"/>
                <a:gd name="T26" fmla="*/ 190 w 190"/>
                <a:gd name="T27" fmla="*/ 60 h 69"/>
                <a:gd name="T28" fmla="*/ 187 w 190"/>
                <a:gd name="T29" fmla="*/ 65 h 69"/>
                <a:gd name="T30" fmla="*/ 175 w 190"/>
                <a:gd name="T31" fmla="*/ 67 h 69"/>
                <a:gd name="T32" fmla="*/ 163 w 190"/>
                <a:gd name="T33" fmla="*/ 68 h 69"/>
                <a:gd name="T34" fmla="*/ 151 w 190"/>
                <a:gd name="T35" fmla="*/ 67 h 69"/>
                <a:gd name="T36" fmla="*/ 124 w 190"/>
                <a:gd name="T37" fmla="*/ 69 h 69"/>
                <a:gd name="T38" fmla="*/ 138 w 190"/>
                <a:gd name="T39" fmla="*/ 57 h 69"/>
                <a:gd name="T40" fmla="*/ 131 w 190"/>
                <a:gd name="T41" fmla="*/ 52 h 69"/>
                <a:gd name="T42" fmla="*/ 120 w 190"/>
                <a:gd name="T43" fmla="*/ 50 h 69"/>
                <a:gd name="T44" fmla="*/ 114 w 190"/>
                <a:gd name="T45" fmla="*/ 45 h 69"/>
                <a:gd name="T46" fmla="*/ 112 w 190"/>
                <a:gd name="T47" fmla="*/ 33 h 69"/>
                <a:gd name="T48" fmla="*/ 101 w 190"/>
                <a:gd name="T49" fmla="*/ 34 h 69"/>
                <a:gd name="T50" fmla="*/ 86 w 190"/>
                <a:gd name="T51" fmla="*/ 28 h 69"/>
                <a:gd name="T52" fmla="*/ 81 w 190"/>
                <a:gd name="T53" fmla="*/ 24 h 69"/>
                <a:gd name="T54" fmla="*/ 58 w 190"/>
                <a:gd name="T55" fmla="*/ 20 h 69"/>
                <a:gd name="T56" fmla="*/ 52 w 190"/>
                <a:gd name="T57" fmla="*/ 16 h 69"/>
                <a:gd name="T58" fmla="*/ 60 w 190"/>
                <a:gd name="T59" fmla="*/ 11 h 69"/>
                <a:gd name="T60" fmla="*/ 42 w 190"/>
                <a:gd name="T61" fmla="*/ 10 h 69"/>
                <a:gd name="T62" fmla="*/ 28 w 190"/>
                <a:gd name="T63" fmla="*/ 21 h 69"/>
                <a:gd name="T64" fmla="*/ 20 w 190"/>
                <a:gd name="T65" fmla="*/ 21 h 69"/>
                <a:gd name="T66" fmla="*/ 17 w 190"/>
                <a:gd name="T67" fmla="*/ 26 h 69"/>
                <a:gd name="T68" fmla="*/ 7 w 190"/>
                <a:gd name="T69" fmla="*/ 28 h 69"/>
                <a:gd name="T70" fmla="*/ 0 w 190"/>
                <a:gd name="T71" fmla="*/ 27 h 69"/>
                <a:gd name="T72" fmla="*/ 11 w 190"/>
                <a:gd name="T73" fmla="*/ 20 h 69"/>
                <a:gd name="T74" fmla="*/ 16 w 190"/>
                <a:gd name="T75" fmla="*/ 13 h 69"/>
                <a:gd name="T76" fmla="*/ 25 w 190"/>
                <a:gd name="T77" fmla="*/ 8 h 69"/>
                <a:gd name="T78" fmla="*/ 34 w 190"/>
                <a:gd name="T79" fmla="*/ 4 h 69"/>
                <a:gd name="T80" fmla="*/ 48 w 190"/>
                <a:gd name="T81" fmla="*/ 2 h 69"/>
                <a:gd name="T82" fmla="*/ 53 w 190"/>
                <a:gd name="T83" fmla="*/ 0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90" h="69">
                  <a:moveTo>
                    <a:pt x="53" y="0"/>
                  </a:moveTo>
                  <a:lnTo>
                    <a:pt x="68" y="1"/>
                  </a:lnTo>
                  <a:lnTo>
                    <a:pt x="82" y="1"/>
                  </a:lnTo>
                  <a:lnTo>
                    <a:pt x="98" y="8"/>
                  </a:lnTo>
                  <a:lnTo>
                    <a:pt x="104" y="16"/>
                  </a:lnTo>
                  <a:lnTo>
                    <a:pt x="121" y="14"/>
                  </a:lnTo>
                  <a:lnTo>
                    <a:pt x="127" y="19"/>
                  </a:lnTo>
                  <a:lnTo>
                    <a:pt x="140" y="31"/>
                  </a:lnTo>
                  <a:lnTo>
                    <a:pt x="150" y="41"/>
                  </a:lnTo>
                  <a:lnTo>
                    <a:pt x="156" y="40"/>
                  </a:lnTo>
                  <a:lnTo>
                    <a:pt x="166" y="45"/>
                  </a:lnTo>
                  <a:lnTo>
                    <a:pt x="164" y="51"/>
                  </a:lnTo>
                  <a:lnTo>
                    <a:pt x="177" y="51"/>
                  </a:lnTo>
                  <a:lnTo>
                    <a:pt x="190" y="60"/>
                  </a:lnTo>
                  <a:lnTo>
                    <a:pt x="187" y="65"/>
                  </a:lnTo>
                  <a:lnTo>
                    <a:pt x="175" y="67"/>
                  </a:lnTo>
                  <a:lnTo>
                    <a:pt x="163" y="68"/>
                  </a:lnTo>
                  <a:lnTo>
                    <a:pt x="151" y="67"/>
                  </a:lnTo>
                  <a:lnTo>
                    <a:pt x="124" y="69"/>
                  </a:lnTo>
                  <a:lnTo>
                    <a:pt x="138" y="57"/>
                  </a:lnTo>
                  <a:lnTo>
                    <a:pt x="131" y="52"/>
                  </a:lnTo>
                  <a:lnTo>
                    <a:pt x="120" y="50"/>
                  </a:lnTo>
                  <a:lnTo>
                    <a:pt x="114" y="45"/>
                  </a:lnTo>
                  <a:lnTo>
                    <a:pt x="112" y="33"/>
                  </a:lnTo>
                  <a:lnTo>
                    <a:pt x="101" y="34"/>
                  </a:lnTo>
                  <a:lnTo>
                    <a:pt x="86" y="28"/>
                  </a:lnTo>
                  <a:lnTo>
                    <a:pt x="81" y="24"/>
                  </a:lnTo>
                  <a:lnTo>
                    <a:pt x="58" y="20"/>
                  </a:lnTo>
                  <a:lnTo>
                    <a:pt x="52" y="16"/>
                  </a:lnTo>
                  <a:lnTo>
                    <a:pt x="60" y="11"/>
                  </a:lnTo>
                  <a:lnTo>
                    <a:pt x="42" y="10"/>
                  </a:lnTo>
                  <a:lnTo>
                    <a:pt x="28" y="21"/>
                  </a:lnTo>
                  <a:lnTo>
                    <a:pt x="20" y="21"/>
                  </a:lnTo>
                  <a:lnTo>
                    <a:pt x="17" y="26"/>
                  </a:lnTo>
                  <a:lnTo>
                    <a:pt x="7" y="28"/>
                  </a:lnTo>
                  <a:lnTo>
                    <a:pt x="0" y="27"/>
                  </a:lnTo>
                  <a:lnTo>
                    <a:pt x="11" y="20"/>
                  </a:lnTo>
                  <a:lnTo>
                    <a:pt x="16" y="13"/>
                  </a:lnTo>
                  <a:lnTo>
                    <a:pt x="25" y="8"/>
                  </a:lnTo>
                  <a:lnTo>
                    <a:pt x="34" y="4"/>
                  </a:lnTo>
                  <a:lnTo>
                    <a:pt x="48" y="2"/>
                  </a:lnTo>
                  <a:lnTo>
                    <a:pt x="53"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202" name="Freeform 201"/>
            <p:cNvSpPr>
              <a:spLocks/>
            </p:cNvSpPr>
            <p:nvPr/>
          </p:nvSpPr>
          <p:spPr bwMode="auto">
            <a:xfrm>
              <a:off x="2774859" y="3605853"/>
              <a:ext cx="109108" cy="74557"/>
            </a:xfrm>
            <a:custGeom>
              <a:avLst/>
              <a:gdLst>
                <a:gd name="T0" fmla="*/ 7 w 66"/>
                <a:gd name="T1" fmla="*/ 4 h 48"/>
                <a:gd name="T2" fmla="*/ 10 w 66"/>
                <a:gd name="T3" fmla="*/ 0 h 48"/>
                <a:gd name="T4" fmla="*/ 24 w 66"/>
                <a:gd name="T5" fmla="*/ 0 h 48"/>
                <a:gd name="T6" fmla="*/ 34 w 66"/>
                <a:gd name="T7" fmla="*/ 6 h 48"/>
                <a:gd name="T8" fmla="*/ 39 w 66"/>
                <a:gd name="T9" fmla="*/ 5 h 48"/>
                <a:gd name="T10" fmla="*/ 41 w 66"/>
                <a:gd name="T11" fmla="*/ 13 h 48"/>
                <a:gd name="T12" fmla="*/ 51 w 66"/>
                <a:gd name="T13" fmla="*/ 12 h 48"/>
                <a:gd name="T14" fmla="*/ 50 w 66"/>
                <a:gd name="T15" fmla="*/ 18 h 48"/>
                <a:gd name="T16" fmla="*/ 58 w 66"/>
                <a:gd name="T17" fmla="*/ 19 h 48"/>
                <a:gd name="T18" fmla="*/ 66 w 66"/>
                <a:gd name="T19" fmla="*/ 27 h 48"/>
                <a:gd name="T20" fmla="*/ 58 w 66"/>
                <a:gd name="T21" fmla="*/ 35 h 48"/>
                <a:gd name="T22" fmla="*/ 50 w 66"/>
                <a:gd name="T23" fmla="*/ 31 h 48"/>
                <a:gd name="T24" fmla="*/ 42 w 66"/>
                <a:gd name="T25" fmla="*/ 31 h 48"/>
                <a:gd name="T26" fmla="*/ 36 w 66"/>
                <a:gd name="T27" fmla="*/ 30 h 48"/>
                <a:gd name="T28" fmla="*/ 32 w 66"/>
                <a:gd name="T29" fmla="*/ 34 h 48"/>
                <a:gd name="T30" fmla="*/ 25 w 66"/>
                <a:gd name="T31" fmla="*/ 36 h 48"/>
                <a:gd name="T32" fmla="*/ 23 w 66"/>
                <a:gd name="T33" fmla="*/ 30 h 48"/>
                <a:gd name="T34" fmla="*/ 17 w 66"/>
                <a:gd name="T35" fmla="*/ 34 h 48"/>
                <a:gd name="T36" fmla="*/ 8 w 66"/>
                <a:gd name="T37" fmla="*/ 48 h 48"/>
                <a:gd name="T38" fmla="*/ 4 w 66"/>
                <a:gd name="T39" fmla="*/ 44 h 48"/>
                <a:gd name="T40" fmla="*/ 3 w 66"/>
                <a:gd name="T41" fmla="*/ 39 h 48"/>
                <a:gd name="T42" fmla="*/ 4 w 66"/>
                <a:gd name="T43" fmla="*/ 33 h 48"/>
                <a:gd name="T44" fmla="*/ 0 w 66"/>
                <a:gd name="T45" fmla="*/ 27 h 48"/>
                <a:gd name="T46" fmla="*/ 5 w 66"/>
                <a:gd name="T47" fmla="*/ 23 h 48"/>
                <a:gd name="T48" fmla="*/ 8 w 66"/>
                <a:gd name="T49" fmla="*/ 15 h 48"/>
                <a:gd name="T50" fmla="*/ 7 w 66"/>
                <a:gd name="T51" fmla="*/ 4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66" h="48">
                  <a:moveTo>
                    <a:pt x="7" y="4"/>
                  </a:moveTo>
                  <a:lnTo>
                    <a:pt x="10" y="0"/>
                  </a:lnTo>
                  <a:lnTo>
                    <a:pt x="24" y="0"/>
                  </a:lnTo>
                  <a:lnTo>
                    <a:pt x="34" y="6"/>
                  </a:lnTo>
                  <a:lnTo>
                    <a:pt x="39" y="5"/>
                  </a:lnTo>
                  <a:lnTo>
                    <a:pt x="41" y="13"/>
                  </a:lnTo>
                  <a:lnTo>
                    <a:pt x="51" y="12"/>
                  </a:lnTo>
                  <a:lnTo>
                    <a:pt x="50" y="18"/>
                  </a:lnTo>
                  <a:lnTo>
                    <a:pt x="58" y="19"/>
                  </a:lnTo>
                  <a:lnTo>
                    <a:pt x="66" y="27"/>
                  </a:lnTo>
                  <a:lnTo>
                    <a:pt x="58" y="35"/>
                  </a:lnTo>
                  <a:lnTo>
                    <a:pt x="50" y="31"/>
                  </a:lnTo>
                  <a:lnTo>
                    <a:pt x="42" y="31"/>
                  </a:lnTo>
                  <a:lnTo>
                    <a:pt x="36" y="30"/>
                  </a:lnTo>
                  <a:lnTo>
                    <a:pt x="32" y="34"/>
                  </a:lnTo>
                  <a:lnTo>
                    <a:pt x="25" y="36"/>
                  </a:lnTo>
                  <a:lnTo>
                    <a:pt x="23" y="30"/>
                  </a:lnTo>
                  <a:lnTo>
                    <a:pt x="17" y="34"/>
                  </a:lnTo>
                  <a:lnTo>
                    <a:pt x="8" y="48"/>
                  </a:lnTo>
                  <a:lnTo>
                    <a:pt x="4" y="44"/>
                  </a:lnTo>
                  <a:lnTo>
                    <a:pt x="3" y="39"/>
                  </a:lnTo>
                  <a:lnTo>
                    <a:pt x="4" y="33"/>
                  </a:lnTo>
                  <a:lnTo>
                    <a:pt x="0" y="27"/>
                  </a:lnTo>
                  <a:lnTo>
                    <a:pt x="5" y="23"/>
                  </a:lnTo>
                  <a:lnTo>
                    <a:pt x="8" y="15"/>
                  </a:lnTo>
                  <a:lnTo>
                    <a:pt x="7" y="4"/>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203" name="Freeform 202"/>
            <p:cNvSpPr>
              <a:spLocks/>
            </p:cNvSpPr>
            <p:nvPr/>
          </p:nvSpPr>
          <p:spPr bwMode="auto">
            <a:xfrm>
              <a:off x="2469026" y="4203857"/>
              <a:ext cx="173581" cy="203478"/>
            </a:xfrm>
            <a:custGeom>
              <a:avLst/>
              <a:gdLst>
                <a:gd name="T0" fmla="*/ 13 w 105"/>
                <a:gd name="T1" fmla="*/ 99 h 131"/>
                <a:gd name="T2" fmla="*/ 22 w 105"/>
                <a:gd name="T3" fmla="*/ 84 h 131"/>
                <a:gd name="T4" fmla="*/ 18 w 105"/>
                <a:gd name="T5" fmla="*/ 75 h 131"/>
                <a:gd name="T6" fmla="*/ 11 w 105"/>
                <a:gd name="T7" fmla="*/ 84 h 131"/>
                <a:gd name="T8" fmla="*/ 0 w 105"/>
                <a:gd name="T9" fmla="*/ 75 h 131"/>
                <a:gd name="T10" fmla="*/ 4 w 105"/>
                <a:gd name="T11" fmla="*/ 69 h 131"/>
                <a:gd name="T12" fmla="*/ 0 w 105"/>
                <a:gd name="T13" fmla="*/ 50 h 131"/>
                <a:gd name="T14" fmla="*/ 7 w 105"/>
                <a:gd name="T15" fmla="*/ 47 h 131"/>
                <a:gd name="T16" fmla="*/ 10 w 105"/>
                <a:gd name="T17" fmla="*/ 34 h 131"/>
                <a:gd name="T18" fmla="*/ 17 w 105"/>
                <a:gd name="T19" fmla="*/ 21 h 131"/>
                <a:gd name="T20" fmla="*/ 16 w 105"/>
                <a:gd name="T21" fmla="*/ 12 h 131"/>
                <a:gd name="T22" fmla="*/ 26 w 105"/>
                <a:gd name="T23" fmla="*/ 8 h 131"/>
                <a:gd name="T24" fmla="*/ 39 w 105"/>
                <a:gd name="T25" fmla="*/ 0 h 131"/>
                <a:gd name="T26" fmla="*/ 57 w 105"/>
                <a:gd name="T27" fmla="*/ 12 h 131"/>
                <a:gd name="T28" fmla="*/ 60 w 105"/>
                <a:gd name="T29" fmla="*/ 11 h 131"/>
                <a:gd name="T30" fmla="*/ 65 w 105"/>
                <a:gd name="T31" fmla="*/ 20 h 131"/>
                <a:gd name="T32" fmla="*/ 80 w 105"/>
                <a:gd name="T33" fmla="*/ 23 h 131"/>
                <a:gd name="T34" fmla="*/ 86 w 105"/>
                <a:gd name="T35" fmla="*/ 20 h 131"/>
                <a:gd name="T36" fmla="*/ 95 w 105"/>
                <a:gd name="T37" fmla="*/ 27 h 131"/>
                <a:gd name="T38" fmla="*/ 102 w 105"/>
                <a:gd name="T39" fmla="*/ 31 h 131"/>
                <a:gd name="T40" fmla="*/ 105 w 105"/>
                <a:gd name="T41" fmla="*/ 47 h 131"/>
                <a:gd name="T42" fmla="*/ 99 w 105"/>
                <a:gd name="T43" fmla="*/ 61 h 131"/>
                <a:gd name="T44" fmla="*/ 80 w 105"/>
                <a:gd name="T45" fmla="*/ 83 h 131"/>
                <a:gd name="T46" fmla="*/ 58 w 105"/>
                <a:gd name="T47" fmla="*/ 91 h 131"/>
                <a:gd name="T48" fmla="*/ 47 w 105"/>
                <a:gd name="T49" fmla="*/ 109 h 131"/>
                <a:gd name="T50" fmla="*/ 44 w 105"/>
                <a:gd name="T51" fmla="*/ 123 h 131"/>
                <a:gd name="T52" fmla="*/ 34 w 105"/>
                <a:gd name="T53" fmla="*/ 131 h 131"/>
                <a:gd name="T54" fmla="*/ 26 w 105"/>
                <a:gd name="T55" fmla="*/ 121 h 131"/>
                <a:gd name="T56" fmla="*/ 18 w 105"/>
                <a:gd name="T57" fmla="*/ 119 h 131"/>
                <a:gd name="T58" fmla="*/ 10 w 105"/>
                <a:gd name="T59" fmla="*/ 120 h 131"/>
                <a:gd name="T60" fmla="*/ 10 w 105"/>
                <a:gd name="T61" fmla="*/ 113 h 131"/>
                <a:gd name="T62" fmla="*/ 15 w 105"/>
                <a:gd name="T63" fmla="*/ 108 h 131"/>
                <a:gd name="T64" fmla="*/ 13 w 105"/>
                <a:gd name="T65" fmla="*/ 99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05" h="131">
                  <a:moveTo>
                    <a:pt x="13" y="99"/>
                  </a:moveTo>
                  <a:lnTo>
                    <a:pt x="22" y="84"/>
                  </a:lnTo>
                  <a:lnTo>
                    <a:pt x="18" y="75"/>
                  </a:lnTo>
                  <a:lnTo>
                    <a:pt x="11" y="84"/>
                  </a:lnTo>
                  <a:lnTo>
                    <a:pt x="0" y="75"/>
                  </a:lnTo>
                  <a:lnTo>
                    <a:pt x="4" y="69"/>
                  </a:lnTo>
                  <a:lnTo>
                    <a:pt x="0" y="50"/>
                  </a:lnTo>
                  <a:lnTo>
                    <a:pt x="7" y="47"/>
                  </a:lnTo>
                  <a:lnTo>
                    <a:pt x="10" y="34"/>
                  </a:lnTo>
                  <a:lnTo>
                    <a:pt x="17" y="21"/>
                  </a:lnTo>
                  <a:lnTo>
                    <a:pt x="16" y="12"/>
                  </a:lnTo>
                  <a:lnTo>
                    <a:pt x="26" y="8"/>
                  </a:lnTo>
                  <a:lnTo>
                    <a:pt x="39" y="0"/>
                  </a:lnTo>
                  <a:lnTo>
                    <a:pt x="57" y="12"/>
                  </a:lnTo>
                  <a:lnTo>
                    <a:pt x="60" y="11"/>
                  </a:lnTo>
                  <a:lnTo>
                    <a:pt x="65" y="20"/>
                  </a:lnTo>
                  <a:lnTo>
                    <a:pt x="80" y="23"/>
                  </a:lnTo>
                  <a:lnTo>
                    <a:pt x="86" y="20"/>
                  </a:lnTo>
                  <a:lnTo>
                    <a:pt x="95" y="27"/>
                  </a:lnTo>
                  <a:lnTo>
                    <a:pt x="102" y="31"/>
                  </a:lnTo>
                  <a:lnTo>
                    <a:pt x="105" y="47"/>
                  </a:lnTo>
                  <a:lnTo>
                    <a:pt x="99" y="61"/>
                  </a:lnTo>
                  <a:lnTo>
                    <a:pt x="80" y="83"/>
                  </a:lnTo>
                  <a:lnTo>
                    <a:pt x="58" y="91"/>
                  </a:lnTo>
                  <a:lnTo>
                    <a:pt x="47" y="109"/>
                  </a:lnTo>
                  <a:lnTo>
                    <a:pt x="44" y="123"/>
                  </a:lnTo>
                  <a:lnTo>
                    <a:pt x="34" y="131"/>
                  </a:lnTo>
                  <a:lnTo>
                    <a:pt x="26" y="121"/>
                  </a:lnTo>
                  <a:lnTo>
                    <a:pt x="18" y="119"/>
                  </a:lnTo>
                  <a:lnTo>
                    <a:pt x="10" y="120"/>
                  </a:lnTo>
                  <a:lnTo>
                    <a:pt x="10" y="113"/>
                  </a:lnTo>
                  <a:lnTo>
                    <a:pt x="15" y="108"/>
                  </a:lnTo>
                  <a:lnTo>
                    <a:pt x="13" y="9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204" name="Freeform 203"/>
            <p:cNvSpPr>
              <a:spLocks/>
            </p:cNvSpPr>
            <p:nvPr/>
          </p:nvSpPr>
          <p:spPr bwMode="auto">
            <a:xfrm>
              <a:off x="3333621" y="5889145"/>
              <a:ext cx="87618" cy="37278"/>
            </a:xfrm>
            <a:custGeom>
              <a:avLst/>
              <a:gdLst>
                <a:gd name="T0" fmla="*/ 0 w 53"/>
                <a:gd name="T1" fmla="*/ 15 h 24"/>
                <a:gd name="T2" fmla="*/ 15 w 53"/>
                <a:gd name="T3" fmla="*/ 3 h 24"/>
                <a:gd name="T4" fmla="*/ 30 w 53"/>
                <a:gd name="T5" fmla="*/ 8 h 24"/>
                <a:gd name="T6" fmla="*/ 37 w 53"/>
                <a:gd name="T7" fmla="*/ 0 h 24"/>
                <a:gd name="T8" fmla="*/ 53 w 53"/>
                <a:gd name="T9" fmla="*/ 9 h 24"/>
                <a:gd name="T10" fmla="*/ 50 w 53"/>
                <a:gd name="T11" fmla="*/ 16 h 24"/>
                <a:gd name="T12" fmla="*/ 31 w 53"/>
                <a:gd name="T13" fmla="*/ 22 h 24"/>
                <a:gd name="T14" fmla="*/ 21 w 53"/>
                <a:gd name="T15" fmla="*/ 15 h 24"/>
                <a:gd name="T16" fmla="*/ 11 w 53"/>
                <a:gd name="T17" fmla="*/ 24 h 24"/>
                <a:gd name="T18" fmla="*/ 0 w 53"/>
                <a:gd name="T19" fmla="*/ 15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3" h="24">
                  <a:moveTo>
                    <a:pt x="0" y="15"/>
                  </a:moveTo>
                  <a:lnTo>
                    <a:pt x="15" y="3"/>
                  </a:lnTo>
                  <a:lnTo>
                    <a:pt x="30" y="8"/>
                  </a:lnTo>
                  <a:lnTo>
                    <a:pt x="37" y="0"/>
                  </a:lnTo>
                  <a:lnTo>
                    <a:pt x="53" y="9"/>
                  </a:lnTo>
                  <a:lnTo>
                    <a:pt x="50" y="16"/>
                  </a:lnTo>
                  <a:lnTo>
                    <a:pt x="31" y="22"/>
                  </a:lnTo>
                  <a:lnTo>
                    <a:pt x="21" y="15"/>
                  </a:lnTo>
                  <a:lnTo>
                    <a:pt x="11" y="24"/>
                  </a:lnTo>
                  <a:lnTo>
                    <a:pt x="0" y="1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205" name="Freeform 204"/>
            <p:cNvSpPr>
              <a:spLocks/>
            </p:cNvSpPr>
            <p:nvPr/>
          </p:nvSpPr>
          <p:spPr bwMode="auto">
            <a:xfrm>
              <a:off x="3272455" y="4062512"/>
              <a:ext cx="87618" cy="119601"/>
            </a:xfrm>
            <a:custGeom>
              <a:avLst/>
              <a:gdLst>
                <a:gd name="T0" fmla="*/ 36 w 53"/>
                <a:gd name="T1" fmla="*/ 67 h 77"/>
                <a:gd name="T2" fmla="*/ 29 w 53"/>
                <a:gd name="T3" fmla="*/ 75 h 77"/>
                <a:gd name="T4" fmla="*/ 20 w 53"/>
                <a:gd name="T5" fmla="*/ 77 h 77"/>
                <a:gd name="T6" fmla="*/ 18 w 53"/>
                <a:gd name="T7" fmla="*/ 71 h 77"/>
                <a:gd name="T8" fmla="*/ 13 w 53"/>
                <a:gd name="T9" fmla="*/ 70 h 77"/>
                <a:gd name="T10" fmla="*/ 8 w 53"/>
                <a:gd name="T11" fmla="*/ 76 h 77"/>
                <a:gd name="T12" fmla="*/ 0 w 53"/>
                <a:gd name="T13" fmla="*/ 71 h 77"/>
                <a:gd name="T14" fmla="*/ 4 w 53"/>
                <a:gd name="T15" fmla="*/ 62 h 77"/>
                <a:gd name="T16" fmla="*/ 6 w 53"/>
                <a:gd name="T17" fmla="*/ 53 h 77"/>
                <a:gd name="T18" fmla="*/ 10 w 53"/>
                <a:gd name="T19" fmla="*/ 44 h 77"/>
                <a:gd name="T20" fmla="*/ 2 w 53"/>
                <a:gd name="T21" fmla="*/ 32 h 77"/>
                <a:gd name="T22" fmla="*/ 1 w 53"/>
                <a:gd name="T23" fmla="*/ 18 h 77"/>
                <a:gd name="T24" fmla="*/ 11 w 53"/>
                <a:gd name="T25" fmla="*/ 0 h 77"/>
                <a:gd name="T26" fmla="*/ 17 w 53"/>
                <a:gd name="T27" fmla="*/ 2 h 77"/>
                <a:gd name="T28" fmla="*/ 31 w 53"/>
                <a:gd name="T29" fmla="*/ 7 h 77"/>
                <a:gd name="T30" fmla="*/ 50 w 53"/>
                <a:gd name="T31" fmla="*/ 25 h 77"/>
                <a:gd name="T32" fmla="*/ 53 w 53"/>
                <a:gd name="T33" fmla="*/ 33 h 77"/>
                <a:gd name="T34" fmla="*/ 42 w 53"/>
                <a:gd name="T35" fmla="*/ 52 h 77"/>
                <a:gd name="T36" fmla="*/ 36 w 53"/>
                <a:gd name="T37" fmla="*/ 6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3" h="77">
                  <a:moveTo>
                    <a:pt x="36" y="67"/>
                  </a:moveTo>
                  <a:lnTo>
                    <a:pt x="29" y="75"/>
                  </a:lnTo>
                  <a:lnTo>
                    <a:pt x="20" y="77"/>
                  </a:lnTo>
                  <a:lnTo>
                    <a:pt x="18" y="71"/>
                  </a:lnTo>
                  <a:lnTo>
                    <a:pt x="13" y="70"/>
                  </a:lnTo>
                  <a:lnTo>
                    <a:pt x="8" y="76"/>
                  </a:lnTo>
                  <a:lnTo>
                    <a:pt x="0" y="71"/>
                  </a:lnTo>
                  <a:lnTo>
                    <a:pt x="4" y="62"/>
                  </a:lnTo>
                  <a:lnTo>
                    <a:pt x="6" y="53"/>
                  </a:lnTo>
                  <a:lnTo>
                    <a:pt x="10" y="44"/>
                  </a:lnTo>
                  <a:lnTo>
                    <a:pt x="2" y="32"/>
                  </a:lnTo>
                  <a:lnTo>
                    <a:pt x="1" y="18"/>
                  </a:lnTo>
                  <a:lnTo>
                    <a:pt x="11" y="0"/>
                  </a:lnTo>
                  <a:lnTo>
                    <a:pt x="17" y="2"/>
                  </a:lnTo>
                  <a:lnTo>
                    <a:pt x="31" y="7"/>
                  </a:lnTo>
                  <a:lnTo>
                    <a:pt x="50" y="25"/>
                  </a:lnTo>
                  <a:lnTo>
                    <a:pt x="53" y="33"/>
                  </a:lnTo>
                  <a:lnTo>
                    <a:pt x="42" y="52"/>
                  </a:lnTo>
                  <a:lnTo>
                    <a:pt x="36" y="67"/>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206" name="Freeform 205"/>
            <p:cNvSpPr>
              <a:spLocks/>
            </p:cNvSpPr>
            <p:nvPr/>
          </p:nvSpPr>
          <p:spPr bwMode="auto">
            <a:xfrm>
              <a:off x="3498935" y="1735728"/>
              <a:ext cx="1201836" cy="596452"/>
            </a:xfrm>
            <a:custGeom>
              <a:avLst/>
              <a:gdLst>
                <a:gd name="T0" fmla="*/ 429 w 727"/>
                <a:gd name="T1" fmla="*/ 5 h 384"/>
                <a:gd name="T2" fmla="*/ 571 w 727"/>
                <a:gd name="T3" fmla="*/ 1 h 384"/>
                <a:gd name="T4" fmla="*/ 571 w 727"/>
                <a:gd name="T5" fmla="*/ 16 h 384"/>
                <a:gd name="T6" fmla="*/ 556 w 727"/>
                <a:gd name="T7" fmla="*/ 18 h 384"/>
                <a:gd name="T8" fmla="*/ 618 w 727"/>
                <a:gd name="T9" fmla="*/ 23 h 384"/>
                <a:gd name="T10" fmla="*/ 689 w 727"/>
                <a:gd name="T11" fmla="*/ 20 h 384"/>
                <a:gd name="T12" fmla="*/ 679 w 727"/>
                <a:gd name="T13" fmla="*/ 38 h 384"/>
                <a:gd name="T14" fmla="*/ 662 w 727"/>
                <a:gd name="T15" fmla="*/ 44 h 384"/>
                <a:gd name="T16" fmla="*/ 631 w 727"/>
                <a:gd name="T17" fmla="*/ 79 h 384"/>
                <a:gd name="T18" fmla="*/ 603 w 727"/>
                <a:gd name="T19" fmla="*/ 94 h 384"/>
                <a:gd name="T20" fmla="*/ 610 w 727"/>
                <a:gd name="T21" fmla="*/ 116 h 384"/>
                <a:gd name="T22" fmla="*/ 608 w 727"/>
                <a:gd name="T23" fmla="*/ 138 h 384"/>
                <a:gd name="T24" fmla="*/ 567 w 727"/>
                <a:gd name="T25" fmla="*/ 146 h 384"/>
                <a:gd name="T26" fmla="*/ 555 w 727"/>
                <a:gd name="T27" fmla="*/ 158 h 384"/>
                <a:gd name="T28" fmla="*/ 578 w 727"/>
                <a:gd name="T29" fmla="*/ 176 h 384"/>
                <a:gd name="T30" fmla="*/ 548 w 727"/>
                <a:gd name="T31" fmla="*/ 187 h 384"/>
                <a:gd name="T32" fmla="*/ 518 w 727"/>
                <a:gd name="T33" fmla="*/ 198 h 384"/>
                <a:gd name="T34" fmla="*/ 532 w 727"/>
                <a:gd name="T35" fmla="*/ 214 h 384"/>
                <a:gd name="T36" fmla="*/ 436 w 727"/>
                <a:gd name="T37" fmla="*/ 234 h 384"/>
                <a:gd name="T38" fmla="*/ 362 w 727"/>
                <a:gd name="T39" fmla="*/ 273 h 384"/>
                <a:gd name="T40" fmla="*/ 311 w 727"/>
                <a:gd name="T41" fmla="*/ 282 h 384"/>
                <a:gd name="T42" fmla="*/ 280 w 727"/>
                <a:gd name="T43" fmla="*/ 319 h 384"/>
                <a:gd name="T44" fmla="*/ 241 w 727"/>
                <a:gd name="T45" fmla="*/ 364 h 384"/>
                <a:gd name="T46" fmla="*/ 190 w 727"/>
                <a:gd name="T47" fmla="*/ 369 h 384"/>
                <a:gd name="T48" fmla="*/ 148 w 727"/>
                <a:gd name="T49" fmla="*/ 340 h 384"/>
                <a:gd name="T50" fmla="*/ 136 w 727"/>
                <a:gd name="T51" fmla="*/ 288 h 384"/>
                <a:gd name="T52" fmla="*/ 129 w 727"/>
                <a:gd name="T53" fmla="*/ 251 h 384"/>
                <a:gd name="T54" fmla="*/ 185 w 727"/>
                <a:gd name="T55" fmla="*/ 216 h 384"/>
                <a:gd name="T56" fmla="*/ 167 w 727"/>
                <a:gd name="T57" fmla="*/ 211 h 384"/>
                <a:gd name="T58" fmla="*/ 146 w 727"/>
                <a:gd name="T59" fmla="*/ 196 h 384"/>
                <a:gd name="T60" fmla="*/ 193 w 727"/>
                <a:gd name="T61" fmla="*/ 191 h 384"/>
                <a:gd name="T62" fmla="*/ 153 w 727"/>
                <a:gd name="T63" fmla="*/ 177 h 384"/>
                <a:gd name="T64" fmla="*/ 163 w 727"/>
                <a:gd name="T65" fmla="*/ 151 h 384"/>
                <a:gd name="T66" fmla="*/ 143 w 727"/>
                <a:gd name="T67" fmla="*/ 117 h 384"/>
                <a:gd name="T68" fmla="*/ 96 w 727"/>
                <a:gd name="T69" fmla="*/ 101 h 384"/>
                <a:gd name="T70" fmla="*/ 23 w 727"/>
                <a:gd name="T71" fmla="*/ 98 h 384"/>
                <a:gd name="T72" fmla="*/ 69 w 727"/>
                <a:gd name="T73" fmla="*/ 83 h 384"/>
                <a:gd name="T74" fmla="*/ 7 w 727"/>
                <a:gd name="T75" fmla="*/ 67 h 384"/>
                <a:gd name="T76" fmla="*/ 114 w 727"/>
                <a:gd name="T77" fmla="*/ 49 h 384"/>
                <a:gd name="T78" fmla="*/ 148 w 727"/>
                <a:gd name="T79" fmla="*/ 29 h 384"/>
                <a:gd name="T80" fmla="*/ 195 w 727"/>
                <a:gd name="T81" fmla="*/ 19 h 384"/>
                <a:gd name="T82" fmla="*/ 274 w 727"/>
                <a:gd name="T83" fmla="*/ 21 h 384"/>
                <a:gd name="T84" fmla="*/ 347 w 727"/>
                <a:gd name="T85" fmla="*/ 20 h 384"/>
                <a:gd name="T86" fmla="*/ 350 w 727"/>
                <a:gd name="T87" fmla="*/ 12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727" h="384">
                  <a:moveTo>
                    <a:pt x="350" y="12"/>
                  </a:moveTo>
                  <a:lnTo>
                    <a:pt x="392" y="5"/>
                  </a:lnTo>
                  <a:lnTo>
                    <a:pt x="429" y="5"/>
                  </a:lnTo>
                  <a:lnTo>
                    <a:pt x="446" y="1"/>
                  </a:lnTo>
                  <a:lnTo>
                    <a:pt x="485" y="0"/>
                  </a:lnTo>
                  <a:lnTo>
                    <a:pt x="571" y="1"/>
                  </a:lnTo>
                  <a:lnTo>
                    <a:pt x="636" y="10"/>
                  </a:lnTo>
                  <a:lnTo>
                    <a:pt x="614" y="15"/>
                  </a:lnTo>
                  <a:lnTo>
                    <a:pt x="571" y="16"/>
                  </a:lnTo>
                  <a:lnTo>
                    <a:pt x="511" y="17"/>
                  </a:lnTo>
                  <a:lnTo>
                    <a:pt x="516" y="19"/>
                  </a:lnTo>
                  <a:lnTo>
                    <a:pt x="556" y="18"/>
                  </a:lnTo>
                  <a:lnTo>
                    <a:pt x="588" y="22"/>
                  </a:lnTo>
                  <a:lnTo>
                    <a:pt x="610" y="18"/>
                  </a:lnTo>
                  <a:lnTo>
                    <a:pt x="618" y="23"/>
                  </a:lnTo>
                  <a:lnTo>
                    <a:pt x="604" y="30"/>
                  </a:lnTo>
                  <a:lnTo>
                    <a:pt x="634" y="26"/>
                  </a:lnTo>
                  <a:lnTo>
                    <a:pt x="689" y="20"/>
                  </a:lnTo>
                  <a:lnTo>
                    <a:pt x="722" y="23"/>
                  </a:lnTo>
                  <a:lnTo>
                    <a:pt x="727" y="28"/>
                  </a:lnTo>
                  <a:lnTo>
                    <a:pt x="679" y="38"/>
                  </a:lnTo>
                  <a:lnTo>
                    <a:pt x="672" y="41"/>
                  </a:lnTo>
                  <a:lnTo>
                    <a:pt x="636" y="43"/>
                  </a:lnTo>
                  <a:lnTo>
                    <a:pt x="662" y="44"/>
                  </a:lnTo>
                  <a:lnTo>
                    <a:pt x="646" y="54"/>
                  </a:lnTo>
                  <a:lnTo>
                    <a:pt x="634" y="63"/>
                  </a:lnTo>
                  <a:lnTo>
                    <a:pt x="631" y="79"/>
                  </a:lnTo>
                  <a:lnTo>
                    <a:pt x="643" y="88"/>
                  </a:lnTo>
                  <a:lnTo>
                    <a:pt x="624" y="89"/>
                  </a:lnTo>
                  <a:lnTo>
                    <a:pt x="603" y="94"/>
                  </a:lnTo>
                  <a:lnTo>
                    <a:pt x="624" y="102"/>
                  </a:lnTo>
                  <a:lnTo>
                    <a:pt x="624" y="115"/>
                  </a:lnTo>
                  <a:lnTo>
                    <a:pt x="610" y="116"/>
                  </a:lnTo>
                  <a:lnTo>
                    <a:pt x="623" y="130"/>
                  </a:lnTo>
                  <a:lnTo>
                    <a:pt x="595" y="131"/>
                  </a:lnTo>
                  <a:lnTo>
                    <a:pt x="608" y="138"/>
                  </a:lnTo>
                  <a:lnTo>
                    <a:pt x="603" y="143"/>
                  </a:lnTo>
                  <a:lnTo>
                    <a:pt x="585" y="146"/>
                  </a:lnTo>
                  <a:lnTo>
                    <a:pt x="567" y="146"/>
                  </a:lnTo>
                  <a:lnTo>
                    <a:pt x="580" y="157"/>
                  </a:lnTo>
                  <a:lnTo>
                    <a:pt x="579" y="164"/>
                  </a:lnTo>
                  <a:lnTo>
                    <a:pt x="555" y="158"/>
                  </a:lnTo>
                  <a:lnTo>
                    <a:pt x="548" y="162"/>
                  </a:lnTo>
                  <a:lnTo>
                    <a:pt x="564" y="166"/>
                  </a:lnTo>
                  <a:lnTo>
                    <a:pt x="578" y="176"/>
                  </a:lnTo>
                  <a:lnTo>
                    <a:pt x="580" y="190"/>
                  </a:lnTo>
                  <a:lnTo>
                    <a:pt x="556" y="193"/>
                  </a:lnTo>
                  <a:lnTo>
                    <a:pt x="548" y="187"/>
                  </a:lnTo>
                  <a:lnTo>
                    <a:pt x="534" y="177"/>
                  </a:lnTo>
                  <a:lnTo>
                    <a:pt x="536" y="189"/>
                  </a:lnTo>
                  <a:lnTo>
                    <a:pt x="518" y="198"/>
                  </a:lnTo>
                  <a:lnTo>
                    <a:pt x="553" y="198"/>
                  </a:lnTo>
                  <a:lnTo>
                    <a:pt x="571" y="199"/>
                  </a:lnTo>
                  <a:lnTo>
                    <a:pt x="532" y="214"/>
                  </a:lnTo>
                  <a:lnTo>
                    <a:pt x="492" y="228"/>
                  </a:lnTo>
                  <a:lnTo>
                    <a:pt x="451" y="234"/>
                  </a:lnTo>
                  <a:lnTo>
                    <a:pt x="436" y="234"/>
                  </a:lnTo>
                  <a:lnTo>
                    <a:pt x="420" y="241"/>
                  </a:lnTo>
                  <a:lnTo>
                    <a:pt x="396" y="260"/>
                  </a:lnTo>
                  <a:lnTo>
                    <a:pt x="362" y="273"/>
                  </a:lnTo>
                  <a:lnTo>
                    <a:pt x="353" y="274"/>
                  </a:lnTo>
                  <a:lnTo>
                    <a:pt x="333" y="278"/>
                  </a:lnTo>
                  <a:lnTo>
                    <a:pt x="311" y="282"/>
                  </a:lnTo>
                  <a:lnTo>
                    <a:pt x="295" y="294"/>
                  </a:lnTo>
                  <a:lnTo>
                    <a:pt x="291" y="307"/>
                  </a:lnTo>
                  <a:lnTo>
                    <a:pt x="280" y="319"/>
                  </a:lnTo>
                  <a:lnTo>
                    <a:pt x="251" y="334"/>
                  </a:lnTo>
                  <a:lnTo>
                    <a:pt x="252" y="349"/>
                  </a:lnTo>
                  <a:lnTo>
                    <a:pt x="241" y="364"/>
                  </a:lnTo>
                  <a:lnTo>
                    <a:pt x="227" y="383"/>
                  </a:lnTo>
                  <a:lnTo>
                    <a:pt x="206" y="384"/>
                  </a:lnTo>
                  <a:lnTo>
                    <a:pt x="190" y="369"/>
                  </a:lnTo>
                  <a:lnTo>
                    <a:pt x="161" y="369"/>
                  </a:lnTo>
                  <a:lnTo>
                    <a:pt x="150" y="358"/>
                  </a:lnTo>
                  <a:lnTo>
                    <a:pt x="148" y="340"/>
                  </a:lnTo>
                  <a:lnTo>
                    <a:pt x="133" y="316"/>
                  </a:lnTo>
                  <a:lnTo>
                    <a:pt x="130" y="304"/>
                  </a:lnTo>
                  <a:lnTo>
                    <a:pt x="136" y="288"/>
                  </a:lnTo>
                  <a:lnTo>
                    <a:pt x="124" y="271"/>
                  </a:lnTo>
                  <a:lnTo>
                    <a:pt x="135" y="257"/>
                  </a:lnTo>
                  <a:lnTo>
                    <a:pt x="129" y="251"/>
                  </a:lnTo>
                  <a:lnTo>
                    <a:pt x="153" y="230"/>
                  </a:lnTo>
                  <a:lnTo>
                    <a:pt x="176" y="223"/>
                  </a:lnTo>
                  <a:lnTo>
                    <a:pt x="185" y="216"/>
                  </a:lnTo>
                  <a:lnTo>
                    <a:pt x="194" y="203"/>
                  </a:lnTo>
                  <a:lnTo>
                    <a:pt x="176" y="209"/>
                  </a:lnTo>
                  <a:lnTo>
                    <a:pt x="167" y="211"/>
                  </a:lnTo>
                  <a:lnTo>
                    <a:pt x="154" y="214"/>
                  </a:lnTo>
                  <a:lnTo>
                    <a:pt x="141" y="208"/>
                  </a:lnTo>
                  <a:lnTo>
                    <a:pt x="146" y="196"/>
                  </a:lnTo>
                  <a:lnTo>
                    <a:pt x="156" y="187"/>
                  </a:lnTo>
                  <a:lnTo>
                    <a:pt x="168" y="187"/>
                  </a:lnTo>
                  <a:lnTo>
                    <a:pt x="193" y="191"/>
                  </a:lnTo>
                  <a:lnTo>
                    <a:pt x="176" y="181"/>
                  </a:lnTo>
                  <a:lnTo>
                    <a:pt x="167" y="175"/>
                  </a:lnTo>
                  <a:lnTo>
                    <a:pt x="153" y="177"/>
                  </a:lnTo>
                  <a:lnTo>
                    <a:pt x="145" y="173"/>
                  </a:lnTo>
                  <a:lnTo>
                    <a:pt x="168" y="158"/>
                  </a:lnTo>
                  <a:lnTo>
                    <a:pt x="163" y="151"/>
                  </a:lnTo>
                  <a:lnTo>
                    <a:pt x="160" y="140"/>
                  </a:lnTo>
                  <a:lnTo>
                    <a:pt x="155" y="123"/>
                  </a:lnTo>
                  <a:lnTo>
                    <a:pt x="143" y="117"/>
                  </a:lnTo>
                  <a:lnTo>
                    <a:pt x="148" y="111"/>
                  </a:lnTo>
                  <a:lnTo>
                    <a:pt x="121" y="102"/>
                  </a:lnTo>
                  <a:lnTo>
                    <a:pt x="96" y="101"/>
                  </a:lnTo>
                  <a:lnTo>
                    <a:pt x="63" y="101"/>
                  </a:lnTo>
                  <a:lnTo>
                    <a:pt x="33" y="102"/>
                  </a:lnTo>
                  <a:lnTo>
                    <a:pt x="23" y="98"/>
                  </a:lnTo>
                  <a:lnTo>
                    <a:pt x="10" y="88"/>
                  </a:lnTo>
                  <a:lnTo>
                    <a:pt x="45" y="83"/>
                  </a:lnTo>
                  <a:lnTo>
                    <a:pt x="69" y="83"/>
                  </a:lnTo>
                  <a:lnTo>
                    <a:pt x="21" y="79"/>
                  </a:lnTo>
                  <a:lnTo>
                    <a:pt x="0" y="73"/>
                  </a:lnTo>
                  <a:lnTo>
                    <a:pt x="7" y="67"/>
                  </a:lnTo>
                  <a:lnTo>
                    <a:pt x="57" y="60"/>
                  </a:lnTo>
                  <a:lnTo>
                    <a:pt x="105" y="54"/>
                  </a:lnTo>
                  <a:lnTo>
                    <a:pt x="114" y="49"/>
                  </a:lnTo>
                  <a:lnTo>
                    <a:pt x="87" y="44"/>
                  </a:lnTo>
                  <a:lnTo>
                    <a:pt x="101" y="38"/>
                  </a:lnTo>
                  <a:lnTo>
                    <a:pt x="148" y="29"/>
                  </a:lnTo>
                  <a:lnTo>
                    <a:pt x="166" y="28"/>
                  </a:lnTo>
                  <a:lnTo>
                    <a:pt x="166" y="22"/>
                  </a:lnTo>
                  <a:lnTo>
                    <a:pt x="195" y="19"/>
                  </a:lnTo>
                  <a:lnTo>
                    <a:pt x="231" y="17"/>
                  </a:lnTo>
                  <a:lnTo>
                    <a:pt x="265" y="17"/>
                  </a:lnTo>
                  <a:lnTo>
                    <a:pt x="274" y="21"/>
                  </a:lnTo>
                  <a:lnTo>
                    <a:pt x="309" y="14"/>
                  </a:lnTo>
                  <a:lnTo>
                    <a:pt x="332" y="19"/>
                  </a:lnTo>
                  <a:lnTo>
                    <a:pt x="347" y="20"/>
                  </a:lnTo>
                  <a:lnTo>
                    <a:pt x="367" y="24"/>
                  </a:lnTo>
                  <a:lnTo>
                    <a:pt x="345" y="17"/>
                  </a:lnTo>
                  <a:lnTo>
                    <a:pt x="350" y="12"/>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207" name="Freeform 206"/>
            <p:cNvSpPr>
              <a:spLocks/>
            </p:cNvSpPr>
            <p:nvPr/>
          </p:nvSpPr>
          <p:spPr bwMode="auto">
            <a:xfrm>
              <a:off x="2151622" y="3672642"/>
              <a:ext cx="123987" cy="132027"/>
            </a:xfrm>
            <a:custGeom>
              <a:avLst/>
              <a:gdLst>
                <a:gd name="T0" fmla="*/ 37 w 75"/>
                <a:gd name="T1" fmla="*/ 85 h 85"/>
                <a:gd name="T2" fmla="*/ 28 w 75"/>
                <a:gd name="T3" fmla="*/ 81 h 85"/>
                <a:gd name="T4" fmla="*/ 17 w 75"/>
                <a:gd name="T5" fmla="*/ 81 h 85"/>
                <a:gd name="T6" fmla="*/ 9 w 75"/>
                <a:gd name="T7" fmla="*/ 77 h 85"/>
                <a:gd name="T8" fmla="*/ 0 w 75"/>
                <a:gd name="T9" fmla="*/ 68 h 85"/>
                <a:gd name="T10" fmla="*/ 1 w 75"/>
                <a:gd name="T11" fmla="*/ 62 h 85"/>
                <a:gd name="T12" fmla="*/ 4 w 75"/>
                <a:gd name="T13" fmla="*/ 58 h 85"/>
                <a:gd name="T14" fmla="*/ 2 w 75"/>
                <a:gd name="T15" fmla="*/ 54 h 85"/>
                <a:gd name="T16" fmla="*/ 12 w 75"/>
                <a:gd name="T17" fmla="*/ 37 h 85"/>
                <a:gd name="T18" fmla="*/ 36 w 75"/>
                <a:gd name="T19" fmla="*/ 37 h 85"/>
                <a:gd name="T20" fmla="*/ 37 w 75"/>
                <a:gd name="T21" fmla="*/ 29 h 85"/>
                <a:gd name="T22" fmla="*/ 34 w 75"/>
                <a:gd name="T23" fmla="*/ 28 h 85"/>
                <a:gd name="T24" fmla="*/ 33 w 75"/>
                <a:gd name="T25" fmla="*/ 24 h 85"/>
                <a:gd name="T26" fmla="*/ 27 w 75"/>
                <a:gd name="T27" fmla="*/ 19 h 85"/>
                <a:gd name="T28" fmla="*/ 21 w 75"/>
                <a:gd name="T29" fmla="*/ 12 h 85"/>
                <a:gd name="T30" fmla="*/ 29 w 75"/>
                <a:gd name="T31" fmla="*/ 12 h 85"/>
                <a:gd name="T32" fmla="*/ 30 w 75"/>
                <a:gd name="T33" fmla="*/ 0 h 85"/>
                <a:gd name="T34" fmla="*/ 47 w 75"/>
                <a:gd name="T35" fmla="*/ 0 h 85"/>
                <a:gd name="T36" fmla="*/ 64 w 75"/>
                <a:gd name="T37" fmla="*/ 0 h 85"/>
                <a:gd name="T38" fmla="*/ 62 w 75"/>
                <a:gd name="T39" fmla="*/ 17 h 85"/>
                <a:gd name="T40" fmla="*/ 58 w 75"/>
                <a:gd name="T41" fmla="*/ 40 h 85"/>
                <a:gd name="T42" fmla="*/ 63 w 75"/>
                <a:gd name="T43" fmla="*/ 40 h 85"/>
                <a:gd name="T44" fmla="*/ 69 w 75"/>
                <a:gd name="T45" fmla="*/ 44 h 85"/>
                <a:gd name="T46" fmla="*/ 71 w 75"/>
                <a:gd name="T47" fmla="*/ 41 h 85"/>
                <a:gd name="T48" fmla="*/ 75 w 75"/>
                <a:gd name="T49" fmla="*/ 44 h 85"/>
                <a:gd name="T50" fmla="*/ 66 w 75"/>
                <a:gd name="T51" fmla="*/ 52 h 85"/>
                <a:gd name="T52" fmla="*/ 57 w 75"/>
                <a:gd name="T53" fmla="*/ 58 h 85"/>
                <a:gd name="T54" fmla="*/ 55 w 75"/>
                <a:gd name="T55" fmla="*/ 61 h 85"/>
                <a:gd name="T56" fmla="*/ 56 w 75"/>
                <a:gd name="T57" fmla="*/ 66 h 85"/>
                <a:gd name="T58" fmla="*/ 52 w 75"/>
                <a:gd name="T59" fmla="*/ 71 h 85"/>
                <a:gd name="T60" fmla="*/ 48 w 75"/>
                <a:gd name="T61" fmla="*/ 72 h 85"/>
                <a:gd name="T62" fmla="*/ 49 w 75"/>
                <a:gd name="T63" fmla="*/ 74 h 85"/>
                <a:gd name="T64" fmla="*/ 45 w 75"/>
                <a:gd name="T65" fmla="*/ 77 h 85"/>
                <a:gd name="T66" fmla="*/ 38 w 75"/>
                <a:gd name="T67" fmla="*/ 82 h 85"/>
                <a:gd name="T68" fmla="*/ 37 w 75"/>
                <a:gd name="T69" fmla="*/ 85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75" h="85">
                  <a:moveTo>
                    <a:pt x="37" y="85"/>
                  </a:moveTo>
                  <a:lnTo>
                    <a:pt x="28" y="81"/>
                  </a:lnTo>
                  <a:lnTo>
                    <a:pt x="17" y="81"/>
                  </a:lnTo>
                  <a:lnTo>
                    <a:pt x="9" y="77"/>
                  </a:lnTo>
                  <a:lnTo>
                    <a:pt x="0" y="68"/>
                  </a:lnTo>
                  <a:lnTo>
                    <a:pt x="1" y="62"/>
                  </a:lnTo>
                  <a:lnTo>
                    <a:pt x="4" y="58"/>
                  </a:lnTo>
                  <a:lnTo>
                    <a:pt x="2" y="54"/>
                  </a:lnTo>
                  <a:lnTo>
                    <a:pt x="12" y="37"/>
                  </a:lnTo>
                  <a:lnTo>
                    <a:pt x="36" y="37"/>
                  </a:lnTo>
                  <a:lnTo>
                    <a:pt x="37" y="29"/>
                  </a:lnTo>
                  <a:lnTo>
                    <a:pt x="34" y="28"/>
                  </a:lnTo>
                  <a:lnTo>
                    <a:pt x="33" y="24"/>
                  </a:lnTo>
                  <a:lnTo>
                    <a:pt x="27" y="19"/>
                  </a:lnTo>
                  <a:lnTo>
                    <a:pt x="21" y="12"/>
                  </a:lnTo>
                  <a:lnTo>
                    <a:pt x="29" y="12"/>
                  </a:lnTo>
                  <a:lnTo>
                    <a:pt x="30" y="0"/>
                  </a:lnTo>
                  <a:lnTo>
                    <a:pt x="47" y="0"/>
                  </a:lnTo>
                  <a:lnTo>
                    <a:pt x="64" y="0"/>
                  </a:lnTo>
                  <a:lnTo>
                    <a:pt x="62" y="17"/>
                  </a:lnTo>
                  <a:lnTo>
                    <a:pt x="58" y="40"/>
                  </a:lnTo>
                  <a:lnTo>
                    <a:pt x="63" y="40"/>
                  </a:lnTo>
                  <a:lnTo>
                    <a:pt x="69" y="44"/>
                  </a:lnTo>
                  <a:lnTo>
                    <a:pt x="71" y="41"/>
                  </a:lnTo>
                  <a:lnTo>
                    <a:pt x="75" y="44"/>
                  </a:lnTo>
                  <a:lnTo>
                    <a:pt x="66" y="52"/>
                  </a:lnTo>
                  <a:lnTo>
                    <a:pt x="57" y="58"/>
                  </a:lnTo>
                  <a:lnTo>
                    <a:pt x="55" y="61"/>
                  </a:lnTo>
                  <a:lnTo>
                    <a:pt x="56" y="66"/>
                  </a:lnTo>
                  <a:lnTo>
                    <a:pt x="52" y="71"/>
                  </a:lnTo>
                  <a:lnTo>
                    <a:pt x="48" y="72"/>
                  </a:lnTo>
                  <a:lnTo>
                    <a:pt x="49" y="74"/>
                  </a:lnTo>
                  <a:lnTo>
                    <a:pt x="45" y="77"/>
                  </a:lnTo>
                  <a:lnTo>
                    <a:pt x="38" y="82"/>
                  </a:lnTo>
                  <a:lnTo>
                    <a:pt x="37" y="8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208" name="Freeform 207"/>
            <p:cNvSpPr>
              <a:spLocks/>
            </p:cNvSpPr>
            <p:nvPr/>
          </p:nvSpPr>
          <p:spPr bwMode="auto">
            <a:xfrm>
              <a:off x="3065811" y="3978636"/>
              <a:ext cx="145477" cy="228329"/>
            </a:xfrm>
            <a:custGeom>
              <a:avLst/>
              <a:gdLst>
                <a:gd name="T0" fmla="*/ 32 w 88"/>
                <a:gd name="T1" fmla="*/ 0 h 147"/>
                <a:gd name="T2" fmla="*/ 43 w 88"/>
                <a:gd name="T3" fmla="*/ 7 h 147"/>
                <a:gd name="T4" fmla="*/ 54 w 88"/>
                <a:gd name="T5" fmla="*/ 21 h 147"/>
                <a:gd name="T6" fmla="*/ 54 w 88"/>
                <a:gd name="T7" fmla="*/ 32 h 147"/>
                <a:gd name="T8" fmla="*/ 61 w 88"/>
                <a:gd name="T9" fmla="*/ 32 h 147"/>
                <a:gd name="T10" fmla="*/ 71 w 88"/>
                <a:gd name="T11" fmla="*/ 42 h 147"/>
                <a:gd name="T12" fmla="*/ 78 w 88"/>
                <a:gd name="T13" fmla="*/ 49 h 147"/>
                <a:gd name="T14" fmla="*/ 74 w 88"/>
                <a:gd name="T15" fmla="*/ 68 h 147"/>
                <a:gd name="T16" fmla="*/ 63 w 88"/>
                <a:gd name="T17" fmla="*/ 73 h 147"/>
                <a:gd name="T18" fmla="*/ 64 w 88"/>
                <a:gd name="T19" fmla="*/ 78 h 147"/>
                <a:gd name="T20" fmla="*/ 61 w 88"/>
                <a:gd name="T21" fmla="*/ 89 h 147"/>
                <a:gd name="T22" fmla="*/ 68 w 88"/>
                <a:gd name="T23" fmla="*/ 104 h 147"/>
                <a:gd name="T24" fmla="*/ 74 w 88"/>
                <a:gd name="T25" fmla="*/ 104 h 147"/>
                <a:gd name="T26" fmla="*/ 77 w 88"/>
                <a:gd name="T27" fmla="*/ 116 h 147"/>
                <a:gd name="T28" fmla="*/ 88 w 88"/>
                <a:gd name="T29" fmla="*/ 134 h 147"/>
                <a:gd name="T30" fmla="*/ 83 w 88"/>
                <a:gd name="T31" fmla="*/ 135 h 147"/>
                <a:gd name="T32" fmla="*/ 73 w 88"/>
                <a:gd name="T33" fmla="*/ 133 h 147"/>
                <a:gd name="T34" fmla="*/ 67 w 88"/>
                <a:gd name="T35" fmla="*/ 138 h 147"/>
                <a:gd name="T36" fmla="*/ 59 w 88"/>
                <a:gd name="T37" fmla="*/ 142 h 147"/>
                <a:gd name="T38" fmla="*/ 53 w 88"/>
                <a:gd name="T39" fmla="*/ 143 h 147"/>
                <a:gd name="T40" fmla="*/ 51 w 88"/>
                <a:gd name="T41" fmla="*/ 147 h 147"/>
                <a:gd name="T42" fmla="*/ 42 w 88"/>
                <a:gd name="T43" fmla="*/ 146 h 147"/>
                <a:gd name="T44" fmla="*/ 31 w 88"/>
                <a:gd name="T45" fmla="*/ 136 h 147"/>
                <a:gd name="T46" fmla="*/ 29 w 88"/>
                <a:gd name="T47" fmla="*/ 127 h 147"/>
                <a:gd name="T48" fmla="*/ 25 w 88"/>
                <a:gd name="T49" fmla="*/ 116 h 147"/>
                <a:gd name="T50" fmla="*/ 28 w 88"/>
                <a:gd name="T51" fmla="*/ 98 h 147"/>
                <a:gd name="T52" fmla="*/ 33 w 88"/>
                <a:gd name="T53" fmla="*/ 91 h 147"/>
                <a:gd name="T54" fmla="*/ 29 w 88"/>
                <a:gd name="T55" fmla="*/ 82 h 147"/>
                <a:gd name="T56" fmla="*/ 23 w 88"/>
                <a:gd name="T57" fmla="*/ 78 h 147"/>
                <a:gd name="T58" fmla="*/ 25 w 88"/>
                <a:gd name="T59" fmla="*/ 69 h 147"/>
                <a:gd name="T60" fmla="*/ 21 w 88"/>
                <a:gd name="T61" fmla="*/ 64 h 147"/>
                <a:gd name="T62" fmla="*/ 12 w 88"/>
                <a:gd name="T63" fmla="*/ 65 h 147"/>
                <a:gd name="T64" fmla="*/ 0 w 88"/>
                <a:gd name="T65" fmla="*/ 50 h 147"/>
                <a:gd name="T66" fmla="*/ 5 w 88"/>
                <a:gd name="T67" fmla="*/ 44 h 147"/>
                <a:gd name="T68" fmla="*/ 5 w 88"/>
                <a:gd name="T69" fmla="*/ 34 h 147"/>
                <a:gd name="T70" fmla="*/ 16 w 88"/>
                <a:gd name="T71" fmla="*/ 31 h 147"/>
                <a:gd name="T72" fmla="*/ 21 w 88"/>
                <a:gd name="T73" fmla="*/ 27 h 147"/>
                <a:gd name="T74" fmla="*/ 15 w 88"/>
                <a:gd name="T75" fmla="*/ 19 h 147"/>
                <a:gd name="T76" fmla="*/ 17 w 88"/>
                <a:gd name="T77" fmla="*/ 12 h 147"/>
                <a:gd name="T78" fmla="*/ 32 w 88"/>
                <a:gd name="T79" fmla="*/ 0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88" h="147">
                  <a:moveTo>
                    <a:pt x="32" y="0"/>
                  </a:moveTo>
                  <a:lnTo>
                    <a:pt x="43" y="7"/>
                  </a:lnTo>
                  <a:lnTo>
                    <a:pt x="54" y="21"/>
                  </a:lnTo>
                  <a:lnTo>
                    <a:pt x="54" y="32"/>
                  </a:lnTo>
                  <a:lnTo>
                    <a:pt x="61" y="32"/>
                  </a:lnTo>
                  <a:lnTo>
                    <a:pt x="71" y="42"/>
                  </a:lnTo>
                  <a:lnTo>
                    <a:pt x="78" y="49"/>
                  </a:lnTo>
                  <a:lnTo>
                    <a:pt x="74" y="68"/>
                  </a:lnTo>
                  <a:lnTo>
                    <a:pt x="63" y="73"/>
                  </a:lnTo>
                  <a:lnTo>
                    <a:pt x="64" y="78"/>
                  </a:lnTo>
                  <a:lnTo>
                    <a:pt x="61" y="89"/>
                  </a:lnTo>
                  <a:lnTo>
                    <a:pt x="68" y="104"/>
                  </a:lnTo>
                  <a:lnTo>
                    <a:pt x="74" y="104"/>
                  </a:lnTo>
                  <a:lnTo>
                    <a:pt x="77" y="116"/>
                  </a:lnTo>
                  <a:lnTo>
                    <a:pt x="88" y="134"/>
                  </a:lnTo>
                  <a:lnTo>
                    <a:pt x="83" y="135"/>
                  </a:lnTo>
                  <a:lnTo>
                    <a:pt x="73" y="133"/>
                  </a:lnTo>
                  <a:lnTo>
                    <a:pt x="67" y="138"/>
                  </a:lnTo>
                  <a:lnTo>
                    <a:pt x="59" y="142"/>
                  </a:lnTo>
                  <a:lnTo>
                    <a:pt x="53" y="143"/>
                  </a:lnTo>
                  <a:lnTo>
                    <a:pt x="51" y="147"/>
                  </a:lnTo>
                  <a:lnTo>
                    <a:pt x="42" y="146"/>
                  </a:lnTo>
                  <a:lnTo>
                    <a:pt x="31" y="136"/>
                  </a:lnTo>
                  <a:lnTo>
                    <a:pt x="29" y="127"/>
                  </a:lnTo>
                  <a:lnTo>
                    <a:pt x="25" y="116"/>
                  </a:lnTo>
                  <a:lnTo>
                    <a:pt x="28" y="98"/>
                  </a:lnTo>
                  <a:lnTo>
                    <a:pt x="33" y="91"/>
                  </a:lnTo>
                  <a:lnTo>
                    <a:pt x="29" y="82"/>
                  </a:lnTo>
                  <a:lnTo>
                    <a:pt x="23" y="78"/>
                  </a:lnTo>
                  <a:lnTo>
                    <a:pt x="25" y="69"/>
                  </a:lnTo>
                  <a:lnTo>
                    <a:pt x="21" y="64"/>
                  </a:lnTo>
                  <a:lnTo>
                    <a:pt x="12" y="65"/>
                  </a:lnTo>
                  <a:lnTo>
                    <a:pt x="0" y="50"/>
                  </a:lnTo>
                  <a:lnTo>
                    <a:pt x="5" y="44"/>
                  </a:lnTo>
                  <a:lnTo>
                    <a:pt x="5" y="34"/>
                  </a:lnTo>
                  <a:lnTo>
                    <a:pt x="16" y="31"/>
                  </a:lnTo>
                  <a:lnTo>
                    <a:pt x="21" y="27"/>
                  </a:lnTo>
                  <a:lnTo>
                    <a:pt x="15" y="19"/>
                  </a:lnTo>
                  <a:lnTo>
                    <a:pt x="17" y="12"/>
                  </a:lnTo>
                  <a:lnTo>
                    <a:pt x="32"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209" name="Freeform 208"/>
            <p:cNvSpPr>
              <a:spLocks/>
            </p:cNvSpPr>
            <p:nvPr/>
          </p:nvSpPr>
          <p:spPr bwMode="auto">
            <a:xfrm>
              <a:off x="2237586" y="3731666"/>
              <a:ext cx="188458" cy="97856"/>
            </a:xfrm>
            <a:custGeom>
              <a:avLst/>
              <a:gdLst>
                <a:gd name="T0" fmla="*/ 34 w 114"/>
                <a:gd name="T1" fmla="*/ 63 h 63"/>
                <a:gd name="T2" fmla="*/ 32 w 114"/>
                <a:gd name="T3" fmla="*/ 56 h 63"/>
                <a:gd name="T4" fmla="*/ 27 w 114"/>
                <a:gd name="T5" fmla="*/ 54 h 63"/>
                <a:gd name="T6" fmla="*/ 29 w 114"/>
                <a:gd name="T7" fmla="*/ 46 h 63"/>
                <a:gd name="T8" fmla="*/ 26 w 114"/>
                <a:gd name="T9" fmla="*/ 44 h 63"/>
                <a:gd name="T10" fmla="*/ 23 w 114"/>
                <a:gd name="T11" fmla="*/ 42 h 63"/>
                <a:gd name="T12" fmla="*/ 14 w 114"/>
                <a:gd name="T13" fmla="*/ 45 h 63"/>
                <a:gd name="T14" fmla="*/ 14 w 114"/>
                <a:gd name="T15" fmla="*/ 42 h 63"/>
                <a:gd name="T16" fmla="*/ 9 w 114"/>
                <a:gd name="T17" fmla="*/ 39 h 63"/>
                <a:gd name="T18" fmla="*/ 5 w 114"/>
                <a:gd name="T19" fmla="*/ 34 h 63"/>
                <a:gd name="T20" fmla="*/ 0 w 114"/>
                <a:gd name="T21" fmla="*/ 33 h 63"/>
                <a:gd name="T22" fmla="*/ 4 w 114"/>
                <a:gd name="T23" fmla="*/ 28 h 63"/>
                <a:gd name="T24" fmla="*/ 3 w 114"/>
                <a:gd name="T25" fmla="*/ 23 h 63"/>
                <a:gd name="T26" fmla="*/ 5 w 114"/>
                <a:gd name="T27" fmla="*/ 19 h 63"/>
                <a:gd name="T28" fmla="*/ 14 w 114"/>
                <a:gd name="T29" fmla="*/ 14 h 63"/>
                <a:gd name="T30" fmla="*/ 23 w 114"/>
                <a:gd name="T31" fmla="*/ 6 h 63"/>
                <a:gd name="T32" fmla="*/ 25 w 114"/>
                <a:gd name="T33" fmla="*/ 7 h 63"/>
                <a:gd name="T34" fmla="*/ 30 w 114"/>
                <a:gd name="T35" fmla="*/ 3 h 63"/>
                <a:gd name="T36" fmla="*/ 35 w 114"/>
                <a:gd name="T37" fmla="*/ 2 h 63"/>
                <a:gd name="T38" fmla="*/ 36 w 114"/>
                <a:gd name="T39" fmla="*/ 4 h 63"/>
                <a:gd name="T40" fmla="*/ 39 w 114"/>
                <a:gd name="T41" fmla="*/ 3 h 63"/>
                <a:gd name="T42" fmla="*/ 48 w 114"/>
                <a:gd name="T43" fmla="*/ 5 h 63"/>
                <a:gd name="T44" fmla="*/ 56 w 114"/>
                <a:gd name="T45" fmla="*/ 4 h 63"/>
                <a:gd name="T46" fmla="*/ 62 w 114"/>
                <a:gd name="T47" fmla="*/ 2 h 63"/>
                <a:gd name="T48" fmla="*/ 65 w 114"/>
                <a:gd name="T49" fmla="*/ 0 h 63"/>
                <a:gd name="T50" fmla="*/ 70 w 114"/>
                <a:gd name="T51" fmla="*/ 1 h 63"/>
                <a:gd name="T52" fmla="*/ 74 w 114"/>
                <a:gd name="T53" fmla="*/ 2 h 63"/>
                <a:gd name="T54" fmla="*/ 79 w 114"/>
                <a:gd name="T55" fmla="*/ 2 h 63"/>
                <a:gd name="T56" fmla="*/ 83 w 114"/>
                <a:gd name="T57" fmla="*/ 0 h 63"/>
                <a:gd name="T58" fmla="*/ 91 w 114"/>
                <a:gd name="T59" fmla="*/ 3 h 63"/>
                <a:gd name="T60" fmla="*/ 94 w 114"/>
                <a:gd name="T61" fmla="*/ 3 h 63"/>
                <a:gd name="T62" fmla="*/ 99 w 114"/>
                <a:gd name="T63" fmla="*/ 7 h 63"/>
                <a:gd name="T64" fmla="*/ 104 w 114"/>
                <a:gd name="T65" fmla="*/ 12 h 63"/>
                <a:gd name="T66" fmla="*/ 110 w 114"/>
                <a:gd name="T67" fmla="*/ 15 h 63"/>
                <a:gd name="T68" fmla="*/ 114 w 114"/>
                <a:gd name="T69" fmla="*/ 21 h 63"/>
                <a:gd name="T70" fmla="*/ 108 w 114"/>
                <a:gd name="T71" fmla="*/ 20 h 63"/>
                <a:gd name="T72" fmla="*/ 105 w 114"/>
                <a:gd name="T73" fmla="*/ 23 h 63"/>
                <a:gd name="T74" fmla="*/ 99 w 114"/>
                <a:gd name="T75" fmla="*/ 26 h 63"/>
                <a:gd name="T76" fmla="*/ 94 w 114"/>
                <a:gd name="T77" fmla="*/ 26 h 63"/>
                <a:gd name="T78" fmla="*/ 90 w 114"/>
                <a:gd name="T79" fmla="*/ 29 h 63"/>
                <a:gd name="T80" fmla="*/ 86 w 114"/>
                <a:gd name="T81" fmla="*/ 28 h 63"/>
                <a:gd name="T82" fmla="*/ 84 w 114"/>
                <a:gd name="T83" fmla="*/ 25 h 63"/>
                <a:gd name="T84" fmla="*/ 82 w 114"/>
                <a:gd name="T85" fmla="*/ 25 h 63"/>
                <a:gd name="T86" fmla="*/ 79 w 114"/>
                <a:gd name="T87" fmla="*/ 30 h 63"/>
                <a:gd name="T88" fmla="*/ 77 w 114"/>
                <a:gd name="T89" fmla="*/ 30 h 63"/>
                <a:gd name="T90" fmla="*/ 76 w 114"/>
                <a:gd name="T91" fmla="*/ 34 h 63"/>
                <a:gd name="T92" fmla="*/ 69 w 114"/>
                <a:gd name="T93" fmla="*/ 40 h 63"/>
                <a:gd name="T94" fmla="*/ 66 w 114"/>
                <a:gd name="T95" fmla="*/ 42 h 63"/>
                <a:gd name="T96" fmla="*/ 64 w 114"/>
                <a:gd name="T97" fmla="*/ 45 h 63"/>
                <a:gd name="T98" fmla="*/ 59 w 114"/>
                <a:gd name="T99" fmla="*/ 41 h 63"/>
                <a:gd name="T100" fmla="*/ 54 w 114"/>
                <a:gd name="T101" fmla="*/ 46 h 63"/>
                <a:gd name="T102" fmla="*/ 51 w 114"/>
                <a:gd name="T103" fmla="*/ 46 h 63"/>
                <a:gd name="T104" fmla="*/ 46 w 114"/>
                <a:gd name="T105" fmla="*/ 47 h 63"/>
                <a:gd name="T106" fmla="*/ 46 w 114"/>
                <a:gd name="T107" fmla="*/ 57 h 63"/>
                <a:gd name="T108" fmla="*/ 43 w 114"/>
                <a:gd name="T109" fmla="*/ 57 h 63"/>
                <a:gd name="T110" fmla="*/ 40 w 114"/>
                <a:gd name="T111" fmla="*/ 62 h 63"/>
                <a:gd name="T112" fmla="*/ 34 w 114"/>
                <a:gd name="T113" fmla="*/ 63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14" h="63">
                  <a:moveTo>
                    <a:pt x="34" y="63"/>
                  </a:moveTo>
                  <a:lnTo>
                    <a:pt x="32" y="56"/>
                  </a:lnTo>
                  <a:lnTo>
                    <a:pt x="27" y="54"/>
                  </a:lnTo>
                  <a:lnTo>
                    <a:pt x="29" y="46"/>
                  </a:lnTo>
                  <a:lnTo>
                    <a:pt x="26" y="44"/>
                  </a:lnTo>
                  <a:lnTo>
                    <a:pt x="23" y="42"/>
                  </a:lnTo>
                  <a:lnTo>
                    <a:pt x="14" y="45"/>
                  </a:lnTo>
                  <a:lnTo>
                    <a:pt x="14" y="42"/>
                  </a:lnTo>
                  <a:lnTo>
                    <a:pt x="9" y="39"/>
                  </a:lnTo>
                  <a:lnTo>
                    <a:pt x="5" y="34"/>
                  </a:lnTo>
                  <a:lnTo>
                    <a:pt x="0" y="33"/>
                  </a:lnTo>
                  <a:lnTo>
                    <a:pt x="4" y="28"/>
                  </a:lnTo>
                  <a:lnTo>
                    <a:pt x="3" y="23"/>
                  </a:lnTo>
                  <a:lnTo>
                    <a:pt x="5" y="19"/>
                  </a:lnTo>
                  <a:lnTo>
                    <a:pt x="14" y="14"/>
                  </a:lnTo>
                  <a:lnTo>
                    <a:pt x="23" y="6"/>
                  </a:lnTo>
                  <a:lnTo>
                    <a:pt x="25" y="7"/>
                  </a:lnTo>
                  <a:lnTo>
                    <a:pt x="30" y="3"/>
                  </a:lnTo>
                  <a:lnTo>
                    <a:pt x="35" y="2"/>
                  </a:lnTo>
                  <a:lnTo>
                    <a:pt x="36" y="4"/>
                  </a:lnTo>
                  <a:lnTo>
                    <a:pt x="39" y="3"/>
                  </a:lnTo>
                  <a:lnTo>
                    <a:pt x="48" y="5"/>
                  </a:lnTo>
                  <a:lnTo>
                    <a:pt x="56" y="4"/>
                  </a:lnTo>
                  <a:lnTo>
                    <a:pt x="62" y="2"/>
                  </a:lnTo>
                  <a:lnTo>
                    <a:pt x="65" y="0"/>
                  </a:lnTo>
                  <a:lnTo>
                    <a:pt x="70" y="1"/>
                  </a:lnTo>
                  <a:lnTo>
                    <a:pt x="74" y="2"/>
                  </a:lnTo>
                  <a:lnTo>
                    <a:pt x="79" y="2"/>
                  </a:lnTo>
                  <a:lnTo>
                    <a:pt x="83" y="0"/>
                  </a:lnTo>
                  <a:lnTo>
                    <a:pt x="91" y="3"/>
                  </a:lnTo>
                  <a:lnTo>
                    <a:pt x="94" y="3"/>
                  </a:lnTo>
                  <a:lnTo>
                    <a:pt x="99" y="7"/>
                  </a:lnTo>
                  <a:lnTo>
                    <a:pt x="104" y="12"/>
                  </a:lnTo>
                  <a:lnTo>
                    <a:pt x="110" y="15"/>
                  </a:lnTo>
                  <a:lnTo>
                    <a:pt x="114" y="21"/>
                  </a:lnTo>
                  <a:lnTo>
                    <a:pt x="108" y="20"/>
                  </a:lnTo>
                  <a:lnTo>
                    <a:pt x="105" y="23"/>
                  </a:lnTo>
                  <a:lnTo>
                    <a:pt x="99" y="26"/>
                  </a:lnTo>
                  <a:lnTo>
                    <a:pt x="94" y="26"/>
                  </a:lnTo>
                  <a:lnTo>
                    <a:pt x="90" y="29"/>
                  </a:lnTo>
                  <a:lnTo>
                    <a:pt x="86" y="28"/>
                  </a:lnTo>
                  <a:lnTo>
                    <a:pt x="84" y="25"/>
                  </a:lnTo>
                  <a:lnTo>
                    <a:pt x="82" y="25"/>
                  </a:lnTo>
                  <a:lnTo>
                    <a:pt x="79" y="30"/>
                  </a:lnTo>
                  <a:lnTo>
                    <a:pt x="77" y="30"/>
                  </a:lnTo>
                  <a:lnTo>
                    <a:pt x="76" y="34"/>
                  </a:lnTo>
                  <a:lnTo>
                    <a:pt x="69" y="40"/>
                  </a:lnTo>
                  <a:lnTo>
                    <a:pt x="66" y="42"/>
                  </a:lnTo>
                  <a:lnTo>
                    <a:pt x="64" y="45"/>
                  </a:lnTo>
                  <a:lnTo>
                    <a:pt x="59" y="41"/>
                  </a:lnTo>
                  <a:lnTo>
                    <a:pt x="54" y="46"/>
                  </a:lnTo>
                  <a:lnTo>
                    <a:pt x="51" y="46"/>
                  </a:lnTo>
                  <a:lnTo>
                    <a:pt x="46" y="47"/>
                  </a:lnTo>
                  <a:lnTo>
                    <a:pt x="46" y="57"/>
                  </a:lnTo>
                  <a:lnTo>
                    <a:pt x="43" y="57"/>
                  </a:lnTo>
                  <a:lnTo>
                    <a:pt x="40" y="62"/>
                  </a:lnTo>
                  <a:lnTo>
                    <a:pt x="34" y="63"/>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210" name="Freeform 209"/>
            <p:cNvSpPr>
              <a:spLocks/>
            </p:cNvSpPr>
            <p:nvPr/>
          </p:nvSpPr>
          <p:spPr bwMode="auto">
            <a:xfrm>
              <a:off x="2698814" y="3605853"/>
              <a:ext cx="89270" cy="60577"/>
            </a:xfrm>
            <a:custGeom>
              <a:avLst/>
              <a:gdLst>
                <a:gd name="T0" fmla="*/ 27 w 54"/>
                <a:gd name="T1" fmla="*/ 0 h 39"/>
                <a:gd name="T2" fmla="*/ 38 w 54"/>
                <a:gd name="T3" fmla="*/ 0 h 39"/>
                <a:gd name="T4" fmla="*/ 53 w 54"/>
                <a:gd name="T5" fmla="*/ 4 h 39"/>
                <a:gd name="T6" fmla="*/ 54 w 54"/>
                <a:gd name="T7" fmla="*/ 15 h 39"/>
                <a:gd name="T8" fmla="*/ 51 w 54"/>
                <a:gd name="T9" fmla="*/ 23 h 39"/>
                <a:gd name="T10" fmla="*/ 46 w 54"/>
                <a:gd name="T11" fmla="*/ 27 h 39"/>
                <a:gd name="T12" fmla="*/ 50 w 54"/>
                <a:gd name="T13" fmla="*/ 33 h 39"/>
                <a:gd name="T14" fmla="*/ 49 w 54"/>
                <a:gd name="T15" fmla="*/ 39 h 39"/>
                <a:gd name="T16" fmla="*/ 38 w 54"/>
                <a:gd name="T17" fmla="*/ 35 h 39"/>
                <a:gd name="T18" fmla="*/ 29 w 54"/>
                <a:gd name="T19" fmla="*/ 36 h 39"/>
                <a:gd name="T20" fmla="*/ 18 w 54"/>
                <a:gd name="T21" fmla="*/ 35 h 39"/>
                <a:gd name="T22" fmla="*/ 9 w 54"/>
                <a:gd name="T23" fmla="*/ 39 h 39"/>
                <a:gd name="T24" fmla="*/ 0 w 54"/>
                <a:gd name="T25" fmla="*/ 32 h 39"/>
                <a:gd name="T26" fmla="*/ 3 w 54"/>
                <a:gd name="T27" fmla="*/ 26 h 39"/>
                <a:gd name="T28" fmla="*/ 19 w 54"/>
                <a:gd name="T29" fmla="*/ 29 h 39"/>
                <a:gd name="T30" fmla="*/ 33 w 54"/>
                <a:gd name="T31" fmla="*/ 30 h 39"/>
                <a:gd name="T32" fmla="*/ 39 w 54"/>
                <a:gd name="T33" fmla="*/ 26 h 39"/>
                <a:gd name="T34" fmla="*/ 32 w 54"/>
                <a:gd name="T35" fmla="*/ 17 h 39"/>
                <a:gd name="T36" fmla="*/ 33 w 54"/>
                <a:gd name="T37" fmla="*/ 9 h 39"/>
                <a:gd name="T38" fmla="*/ 22 w 54"/>
                <a:gd name="T39" fmla="*/ 5 h 39"/>
                <a:gd name="T40" fmla="*/ 27 w 54"/>
                <a:gd name="T41" fmla="*/ 0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4" h="39">
                  <a:moveTo>
                    <a:pt x="27" y="0"/>
                  </a:moveTo>
                  <a:lnTo>
                    <a:pt x="38" y="0"/>
                  </a:lnTo>
                  <a:lnTo>
                    <a:pt x="53" y="4"/>
                  </a:lnTo>
                  <a:lnTo>
                    <a:pt x="54" y="15"/>
                  </a:lnTo>
                  <a:lnTo>
                    <a:pt x="51" y="23"/>
                  </a:lnTo>
                  <a:lnTo>
                    <a:pt x="46" y="27"/>
                  </a:lnTo>
                  <a:lnTo>
                    <a:pt x="50" y="33"/>
                  </a:lnTo>
                  <a:lnTo>
                    <a:pt x="49" y="39"/>
                  </a:lnTo>
                  <a:lnTo>
                    <a:pt x="38" y="35"/>
                  </a:lnTo>
                  <a:lnTo>
                    <a:pt x="29" y="36"/>
                  </a:lnTo>
                  <a:lnTo>
                    <a:pt x="18" y="35"/>
                  </a:lnTo>
                  <a:lnTo>
                    <a:pt x="9" y="39"/>
                  </a:lnTo>
                  <a:lnTo>
                    <a:pt x="0" y="32"/>
                  </a:lnTo>
                  <a:lnTo>
                    <a:pt x="3" y="26"/>
                  </a:lnTo>
                  <a:lnTo>
                    <a:pt x="19" y="29"/>
                  </a:lnTo>
                  <a:lnTo>
                    <a:pt x="33" y="30"/>
                  </a:lnTo>
                  <a:lnTo>
                    <a:pt x="39" y="26"/>
                  </a:lnTo>
                  <a:lnTo>
                    <a:pt x="32" y="17"/>
                  </a:lnTo>
                  <a:lnTo>
                    <a:pt x="33" y="9"/>
                  </a:lnTo>
                  <a:lnTo>
                    <a:pt x="22" y="5"/>
                  </a:lnTo>
                  <a:lnTo>
                    <a:pt x="27"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211" name="Freeform 210"/>
            <p:cNvSpPr>
              <a:spLocks/>
            </p:cNvSpPr>
            <p:nvPr/>
          </p:nvSpPr>
          <p:spPr bwMode="auto">
            <a:xfrm>
              <a:off x="4370141" y="2144236"/>
              <a:ext cx="244664" cy="86983"/>
            </a:xfrm>
            <a:custGeom>
              <a:avLst/>
              <a:gdLst>
                <a:gd name="T0" fmla="*/ 138 w 148"/>
                <a:gd name="T1" fmla="*/ 1 h 56"/>
                <a:gd name="T2" fmla="*/ 133 w 148"/>
                <a:gd name="T3" fmla="*/ 13 h 56"/>
                <a:gd name="T4" fmla="*/ 148 w 148"/>
                <a:gd name="T5" fmla="*/ 25 h 56"/>
                <a:gd name="T6" fmla="*/ 128 w 148"/>
                <a:gd name="T7" fmla="*/ 39 h 56"/>
                <a:gd name="T8" fmla="*/ 85 w 148"/>
                <a:gd name="T9" fmla="*/ 52 h 56"/>
                <a:gd name="T10" fmla="*/ 73 w 148"/>
                <a:gd name="T11" fmla="*/ 56 h 56"/>
                <a:gd name="T12" fmla="*/ 54 w 148"/>
                <a:gd name="T13" fmla="*/ 53 h 56"/>
                <a:gd name="T14" fmla="*/ 16 w 148"/>
                <a:gd name="T15" fmla="*/ 47 h 56"/>
                <a:gd name="T16" fmla="*/ 31 w 148"/>
                <a:gd name="T17" fmla="*/ 39 h 56"/>
                <a:gd name="T18" fmla="*/ 2 w 148"/>
                <a:gd name="T19" fmla="*/ 30 h 56"/>
                <a:gd name="T20" fmla="*/ 28 w 148"/>
                <a:gd name="T21" fmla="*/ 26 h 56"/>
                <a:gd name="T22" fmla="*/ 28 w 148"/>
                <a:gd name="T23" fmla="*/ 21 h 56"/>
                <a:gd name="T24" fmla="*/ 0 w 148"/>
                <a:gd name="T25" fmla="*/ 17 h 56"/>
                <a:gd name="T26" fmla="*/ 12 w 148"/>
                <a:gd name="T27" fmla="*/ 5 h 56"/>
                <a:gd name="T28" fmla="*/ 33 w 148"/>
                <a:gd name="T29" fmla="*/ 2 h 56"/>
                <a:gd name="T30" fmla="*/ 52 w 148"/>
                <a:gd name="T31" fmla="*/ 14 h 56"/>
                <a:gd name="T32" fmla="*/ 75 w 148"/>
                <a:gd name="T33" fmla="*/ 4 h 56"/>
                <a:gd name="T34" fmla="*/ 91 w 148"/>
                <a:gd name="T35" fmla="*/ 9 h 56"/>
                <a:gd name="T36" fmla="*/ 115 w 148"/>
                <a:gd name="T37" fmla="*/ 0 h 56"/>
                <a:gd name="T38" fmla="*/ 138 w 148"/>
                <a:gd name="T39" fmla="*/ 1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48" h="56">
                  <a:moveTo>
                    <a:pt x="138" y="1"/>
                  </a:moveTo>
                  <a:lnTo>
                    <a:pt x="133" y="13"/>
                  </a:lnTo>
                  <a:lnTo>
                    <a:pt x="148" y="25"/>
                  </a:lnTo>
                  <a:lnTo>
                    <a:pt x="128" y="39"/>
                  </a:lnTo>
                  <a:lnTo>
                    <a:pt x="85" y="52"/>
                  </a:lnTo>
                  <a:lnTo>
                    <a:pt x="73" y="56"/>
                  </a:lnTo>
                  <a:lnTo>
                    <a:pt x="54" y="53"/>
                  </a:lnTo>
                  <a:lnTo>
                    <a:pt x="16" y="47"/>
                  </a:lnTo>
                  <a:lnTo>
                    <a:pt x="31" y="39"/>
                  </a:lnTo>
                  <a:lnTo>
                    <a:pt x="2" y="30"/>
                  </a:lnTo>
                  <a:lnTo>
                    <a:pt x="28" y="26"/>
                  </a:lnTo>
                  <a:lnTo>
                    <a:pt x="28" y="21"/>
                  </a:lnTo>
                  <a:lnTo>
                    <a:pt x="0" y="17"/>
                  </a:lnTo>
                  <a:lnTo>
                    <a:pt x="12" y="5"/>
                  </a:lnTo>
                  <a:lnTo>
                    <a:pt x="33" y="2"/>
                  </a:lnTo>
                  <a:lnTo>
                    <a:pt x="52" y="14"/>
                  </a:lnTo>
                  <a:lnTo>
                    <a:pt x="75" y="4"/>
                  </a:lnTo>
                  <a:lnTo>
                    <a:pt x="91" y="9"/>
                  </a:lnTo>
                  <a:lnTo>
                    <a:pt x="115" y="0"/>
                  </a:lnTo>
                  <a:lnTo>
                    <a:pt x="138" y="1"/>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212" name="Freeform 211"/>
            <p:cNvSpPr>
              <a:spLocks/>
            </p:cNvSpPr>
            <p:nvPr/>
          </p:nvSpPr>
          <p:spPr bwMode="auto">
            <a:xfrm>
              <a:off x="2583094" y="3650897"/>
              <a:ext cx="62819" cy="26405"/>
            </a:xfrm>
            <a:custGeom>
              <a:avLst/>
              <a:gdLst>
                <a:gd name="T0" fmla="*/ 14 w 38"/>
                <a:gd name="T1" fmla="*/ 0 h 17"/>
                <a:gd name="T2" fmla="*/ 26 w 38"/>
                <a:gd name="T3" fmla="*/ 2 h 17"/>
                <a:gd name="T4" fmla="*/ 35 w 38"/>
                <a:gd name="T5" fmla="*/ 7 h 17"/>
                <a:gd name="T6" fmla="*/ 38 w 38"/>
                <a:gd name="T7" fmla="*/ 13 h 17"/>
                <a:gd name="T8" fmla="*/ 25 w 38"/>
                <a:gd name="T9" fmla="*/ 13 h 17"/>
                <a:gd name="T10" fmla="*/ 19 w 38"/>
                <a:gd name="T11" fmla="*/ 17 h 17"/>
                <a:gd name="T12" fmla="*/ 9 w 38"/>
                <a:gd name="T13" fmla="*/ 13 h 17"/>
                <a:gd name="T14" fmla="*/ 0 w 38"/>
                <a:gd name="T15" fmla="*/ 6 h 17"/>
                <a:gd name="T16" fmla="*/ 2 w 38"/>
                <a:gd name="T17" fmla="*/ 1 h 17"/>
                <a:gd name="T18" fmla="*/ 10 w 38"/>
                <a:gd name="T19" fmla="*/ 0 h 17"/>
                <a:gd name="T20" fmla="*/ 14 w 38"/>
                <a:gd name="T21"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8" h="17">
                  <a:moveTo>
                    <a:pt x="14" y="0"/>
                  </a:moveTo>
                  <a:lnTo>
                    <a:pt x="26" y="2"/>
                  </a:lnTo>
                  <a:lnTo>
                    <a:pt x="35" y="7"/>
                  </a:lnTo>
                  <a:lnTo>
                    <a:pt x="38" y="13"/>
                  </a:lnTo>
                  <a:lnTo>
                    <a:pt x="25" y="13"/>
                  </a:lnTo>
                  <a:lnTo>
                    <a:pt x="19" y="17"/>
                  </a:lnTo>
                  <a:lnTo>
                    <a:pt x="9" y="13"/>
                  </a:lnTo>
                  <a:lnTo>
                    <a:pt x="0" y="6"/>
                  </a:lnTo>
                  <a:lnTo>
                    <a:pt x="2" y="1"/>
                  </a:lnTo>
                  <a:lnTo>
                    <a:pt x="10" y="0"/>
                  </a:lnTo>
                  <a:lnTo>
                    <a:pt x="14"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213" name="Freeform 212"/>
            <p:cNvSpPr>
              <a:spLocks/>
            </p:cNvSpPr>
            <p:nvPr/>
          </p:nvSpPr>
          <p:spPr bwMode="auto">
            <a:xfrm>
              <a:off x="1546572" y="3192685"/>
              <a:ext cx="796815" cy="585580"/>
            </a:xfrm>
            <a:custGeom>
              <a:avLst/>
              <a:gdLst>
                <a:gd name="T0" fmla="*/ 298 w 482"/>
                <a:gd name="T1" fmla="*/ 175 h 377"/>
                <a:gd name="T2" fmla="*/ 288 w 482"/>
                <a:gd name="T3" fmla="*/ 225 h 377"/>
                <a:gd name="T4" fmla="*/ 303 w 482"/>
                <a:gd name="T5" fmla="*/ 266 h 377"/>
                <a:gd name="T6" fmla="*/ 329 w 482"/>
                <a:gd name="T7" fmla="*/ 294 h 377"/>
                <a:gd name="T8" fmla="*/ 366 w 482"/>
                <a:gd name="T9" fmla="*/ 295 h 377"/>
                <a:gd name="T10" fmla="*/ 405 w 482"/>
                <a:gd name="T11" fmla="*/ 279 h 377"/>
                <a:gd name="T12" fmla="*/ 419 w 482"/>
                <a:gd name="T13" fmla="*/ 243 h 377"/>
                <a:gd name="T14" fmla="*/ 468 w 482"/>
                <a:gd name="T15" fmla="*/ 234 h 377"/>
                <a:gd name="T16" fmla="*/ 480 w 482"/>
                <a:gd name="T17" fmla="*/ 246 h 377"/>
                <a:gd name="T18" fmla="*/ 465 w 482"/>
                <a:gd name="T19" fmla="*/ 275 h 377"/>
                <a:gd name="T20" fmla="*/ 451 w 482"/>
                <a:gd name="T21" fmla="*/ 295 h 377"/>
                <a:gd name="T22" fmla="*/ 436 w 482"/>
                <a:gd name="T23" fmla="*/ 308 h 377"/>
                <a:gd name="T24" fmla="*/ 430 w 482"/>
                <a:gd name="T25" fmla="*/ 309 h 377"/>
                <a:gd name="T26" fmla="*/ 395 w 482"/>
                <a:gd name="T27" fmla="*/ 321 h 377"/>
                <a:gd name="T28" fmla="*/ 399 w 482"/>
                <a:gd name="T29" fmla="*/ 333 h 377"/>
                <a:gd name="T30" fmla="*/ 402 w 482"/>
                <a:gd name="T31" fmla="*/ 346 h 377"/>
                <a:gd name="T32" fmla="*/ 370 w 482"/>
                <a:gd name="T33" fmla="*/ 367 h 377"/>
                <a:gd name="T34" fmla="*/ 348 w 482"/>
                <a:gd name="T35" fmla="*/ 355 h 377"/>
                <a:gd name="T36" fmla="*/ 315 w 482"/>
                <a:gd name="T37" fmla="*/ 344 h 377"/>
                <a:gd name="T38" fmla="*/ 278 w 482"/>
                <a:gd name="T39" fmla="*/ 349 h 377"/>
                <a:gd name="T40" fmla="*/ 236 w 482"/>
                <a:gd name="T41" fmla="*/ 332 h 377"/>
                <a:gd name="T42" fmla="*/ 199 w 482"/>
                <a:gd name="T43" fmla="*/ 307 h 377"/>
                <a:gd name="T44" fmla="*/ 165 w 482"/>
                <a:gd name="T45" fmla="*/ 290 h 377"/>
                <a:gd name="T46" fmla="*/ 138 w 482"/>
                <a:gd name="T47" fmla="*/ 255 h 377"/>
                <a:gd name="T48" fmla="*/ 149 w 482"/>
                <a:gd name="T49" fmla="*/ 242 h 377"/>
                <a:gd name="T50" fmla="*/ 146 w 482"/>
                <a:gd name="T51" fmla="*/ 217 h 377"/>
                <a:gd name="T52" fmla="*/ 116 w 482"/>
                <a:gd name="T53" fmla="*/ 169 h 377"/>
                <a:gd name="T54" fmla="*/ 95 w 482"/>
                <a:gd name="T55" fmla="*/ 143 h 377"/>
                <a:gd name="T56" fmla="*/ 85 w 482"/>
                <a:gd name="T57" fmla="*/ 115 h 377"/>
                <a:gd name="T58" fmla="*/ 68 w 482"/>
                <a:gd name="T59" fmla="*/ 88 h 377"/>
                <a:gd name="T60" fmla="*/ 59 w 482"/>
                <a:gd name="T61" fmla="*/ 56 h 377"/>
                <a:gd name="T62" fmla="*/ 50 w 482"/>
                <a:gd name="T63" fmla="*/ 24 h 377"/>
                <a:gd name="T64" fmla="*/ 31 w 482"/>
                <a:gd name="T65" fmla="*/ 27 h 377"/>
                <a:gd name="T66" fmla="*/ 31 w 482"/>
                <a:gd name="T67" fmla="*/ 62 h 377"/>
                <a:gd name="T68" fmla="*/ 43 w 482"/>
                <a:gd name="T69" fmla="*/ 82 h 377"/>
                <a:gd name="T70" fmla="*/ 46 w 482"/>
                <a:gd name="T71" fmla="*/ 102 h 377"/>
                <a:gd name="T72" fmla="*/ 61 w 482"/>
                <a:gd name="T73" fmla="*/ 125 h 377"/>
                <a:gd name="T74" fmla="*/ 67 w 482"/>
                <a:gd name="T75" fmla="*/ 164 h 377"/>
                <a:gd name="T76" fmla="*/ 80 w 482"/>
                <a:gd name="T77" fmla="*/ 185 h 377"/>
                <a:gd name="T78" fmla="*/ 74 w 482"/>
                <a:gd name="T79" fmla="*/ 205 h 377"/>
                <a:gd name="T80" fmla="*/ 59 w 482"/>
                <a:gd name="T81" fmla="*/ 181 h 377"/>
                <a:gd name="T82" fmla="*/ 45 w 482"/>
                <a:gd name="T83" fmla="*/ 150 h 377"/>
                <a:gd name="T84" fmla="*/ 28 w 482"/>
                <a:gd name="T85" fmla="*/ 123 h 377"/>
                <a:gd name="T86" fmla="*/ 13 w 482"/>
                <a:gd name="T87" fmla="*/ 115 h 377"/>
                <a:gd name="T88" fmla="*/ 14 w 482"/>
                <a:gd name="T89" fmla="*/ 103 h 377"/>
                <a:gd name="T90" fmla="*/ 17 w 482"/>
                <a:gd name="T91" fmla="*/ 71 h 377"/>
                <a:gd name="T92" fmla="*/ 4 w 482"/>
                <a:gd name="T93" fmla="*/ 39 h 377"/>
                <a:gd name="T94" fmla="*/ 21 w 482"/>
                <a:gd name="T95" fmla="*/ 2 h 377"/>
                <a:gd name="T96" fmla="*/ 64 w 482"/>
                <a:gd name="T97" fmla="*/ 14 h 377"/>
                <a:gd name="T98" fmla="*/ 148 w 482"/>
                <a:gd name="T99" fmla="*/ 28 h 377"/>
                <a:gd name="T100" fmla="*/ 185 w 482"/>
                <a:gd name="T101" fmla="*/ 27 h 377"/>
                <a:gd name="T102" fmla="*/ 202 w 482"/>
                <a:gd name="T103" fmla="*/ 54 h 377"/>
                <a:gd name="T104" fmla="*/ 224 w 482"/>
                <a:gd name="T105" fmla="*/ 78 h 377"/>
                <a:gd name="T106" fmla="*/ 264 w 482"/>
                <a:gd name="T107" fmla="*/ 69 h 377"/>
                <a:gd name="T108" fmla="*/ 280 w 482"/>
                <a:gd name="T109" fmla="*/ 107 h 377"/>
                <a:gd name="T110" fmla="*/ 296 w 482"/>
                <a:gd name="T111" fmla="*/ 138 h 3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482" h="377">
                  <a:moveTo>
                    <a:pt x="315" y="142"/>
                  </a:moveTo>
                  <a:lnTo>
                    <a:pt x="304" y="160"/>
                  </a:lnTo>
                  <a:lnTo>
                    <a:pt x="298" y="175"/>
                  </a:lnTo>
                  <a:lnTo>
                    <a:pt x="291" y="203"/>
                  </a:lnTo>
                  <a:lnTo>
                    <a:pt x="287" y="213"/>
                  </a:lnTo>
                  <a:lnTo>
                    <a:pt x="288" y="225"/>
                  </a:lnTo>
                  <a:lnTo>
                    <a:pt x="292" y="235"/>
                  </a:lnTo>
                  <a:lnTo>
                    <a:pt x="293" y="251"/>
                  </a:lnTo>
                  <a:lnTo>
                    <a:pt x="303" y="266"/>
                  </a:lnTo>
                  <a:lnTo>
                    <a:pt x="305" y="278"/>
                  </a:lnTo>
                  <a:lnTo>
                    <a:pt x="311" y="288"/>
                  </a:lnTo>
                  <a:lnTo>
                    <a:pt x="329" y="294"/>
                  </a:lnTo>
                  <a:lnTo>
                    <a:pt x="335" y="302"/>
                  </a:lnTo>
                  <a:lnTo>
                    <a:pt x="352" y="297"/>
                  </a:lnTo>
                  <a:lnTo>
                    <a:pt x="366" y="295"/>
                  </a:lnTo>
                  <a:lnTo>
                    <a:pt x="380" y="291"/>
                  </a:lnTo>
                  <a:lnTo>
                    <a:pt x="392" y="287"/>
                  </a:lnTo>
                  <a:lnTo>
                    <a:pt x="405" y="279"/>
                  </a:lnTo>
                  <a:lnTo>
                    <a:pt x="411" y="267"/>
                  </a:lnTo>
                  <a:lnTo>
                    <a:pt x="415" y="249"/>
                  </a:lnTo>
                  <a:lnTo>
                    <a:pt x="419" y="243"/>
                  </a:lnTo>
                  <a:lnTo>
                    <a:pt x="432" y="238"/>
                  </a:lnTo>
                  <a:lnTo>
                    <a:pt x="452" y="233"/>
                  </a:lnTo>
                  <a:lnTo>
                    <a:pt x="468" y="234"/>
                  </a:lnTo>
                  <a:lnTo>
                    <a:pt x="479" y="232"/>
                  </a:lnTo>
                  <a:lnTo>
                    <a:pt x="482" y="236"/>
                  </a:lnTo>
                  <a:lnTo>
                    <a:pt x="480" y="246"/>
                  </a:lnTo>
                  <a:lnTo>
                    <a:pt x="469" y="259"/>
                  </a:lnTo>
                  <a:lnTo>
                    <a:pt x="463" y="271"/>
                  </a:lnTo>
                  <a:lnTo>
                    <a:pt x="465" y="275"/>
                  </a:lnTo>
                  <a:lnTo>
                    <a:pt x="461" y="284"/>
                  </a:lnTo>
                  <a:lnTo>
                    <a:pt x="455" y="300"/>
                  </a:lnTo>
                  <a:lnTo>
                    <a:pt x="451" y="295"/>
                  </a:lnTo>
                  <a:lnTo>
                    <a:pt x="447" y="295"/>
                  </a:lnTo>
                  <a:lnTo>
                    <a:pt x="444" y="295"/>
                  </a:lnTo>
                  <a:lnTo>
                    <a:pt x="436" y="308"/>
                  </a:lnTo>
                  <a:lnTo>
                    <a:pt x="433" y="306"/>
                  </a:lnTo>
                  <a:lnTo>
                    <a:pt x="430" y="306"/>
                  </a:lnTo>
                  <a:lnTo>
                    <a:pt x="430" y="309"/>
                  </a:lnTo>
                  <a:lnTo>
                    <a:pt x="413" y="309"/>
                  </a:lnTo>
                  <a:lnTo>
                    <a:pt x="396" y="309"/>
                  </a:lnTo>
                  <a:lnTo>
                    <a:pt x="395" y="321"/>
                  </a:lnTo>
                  <a:lnTo>
                    <a:pt x="387" y="321"/>
                  </a:lnTo>
                  <a:lnTo>
                    <a:pt x="393" y="328"/>
                  </a:lnTo>
                  <a:lnTo>
                    <a:pt x="399" y="333"/>
                  </a:lnTo>
                  <a:lnTo>
                    <a:pt x="400" y="337"/>
                  </a:lnTo>
                  <a:lnTo>
                    <a:pt x="403" y="338"/>
                  </a:lnTo>
                  <a:lnTo>
                    <a:pt x="402" y="346"/>
                  </a:lnTo>
                  <a:lnTo>
                    <a:pt x="378" y="346"/>
                  </a:lnTo>
                  <a:lnTo>
                    <a:pt x="368" y="363"/>
                  </a:lnTo>
                  <a:lnTo>
                    <a:pt x="370" y="367"/>
                  </a:lnTo>
                  <a:lnTo>
                    <a:pt x="367" y="371"/>
                  </a:lnTo>
                  <a:lnTo>
                    <a:pt x="366" y="377"/>
                  </a:lnTo>
                  <a:lnTo>
                    <a:pt x="348" y="355"/>
                  </a:lnTo>
                  <a:lnTo>
                    <a:pt x="339" y="348"/>
                  </a:lnTo>
                  <a:lnTo>
                    <a:pt x="325" y="343"/>
                  </a:lnTo>
                  <a:lnTo>
                    <a:pt x="315" y="344"/>
                  </a:lnTo>
                  <a:lnTo>
                    <a:pt x="299" y="352"/>
                  </a:lnTo>
                  <a:lnTo>
                    <a:pt x="290" y="354"/>
                  </a:lnTo>
                  <a:lnTo>
                    <a:pt x="278" y="349"/>
                  </a:lnTo>
                  <a:lnTo>
                    <a:pt x="265" y="345"/>
                  </a:lnTo>
                  <a:lnTo>
                    <a:pt x="249" y="335"/>
                  </a:lnTo>
                  <a:lnTo>
                    <a:pt x="236" y="332"/>
                  </a:lnTo>
                  <a:lnTo>
                    <a:pt x="216" y="323"/>
                  </a:lnTo>
                  <a:lnTo>
                    <a:pt x="203" y="313"/>
                  </a:lnTo>
                  <a:lnTo>
                    <a:pt x="199" y="307"/>
                  </a:lnTo>
                  <a:lnTo>
                    <a:pt x="189" y="306"/>
                  </a:lnTo>
                  <a:lnTo>
                    <a:pt x="171" y="299"/>
                  </a:lnTo>
                  <a:lnTo>
                    <a:pt x="165" y="290"/>
                  </a:lnTo>
                  <a:lnTo>
                    <a:pt x="148" y="278"/>
                  </a:lnTo>
                  <a:lnTo>
                    <a:pt x="141" y="265"/>
                  </a:lnTo>
                  <a:lnTo>
                    <a:pt x="138" y="255"/>
                  </a:lnTo>
                  <a:lnTo>
                    <a:pt x="145" y="253"/>
                  </a:lnTo>
                  <a:lnTo>
                    <a:pt x="144" y="247"/>
                  </a:lnTo>
                  <a:lnTo>
                    <a:pt x="149" y="242"/>
                  </a:lnTo>
                  <a:lnTo>
                    <a:pt x="150" y="234"/>
                  </a:lnTo>
                  <a:lnTo>
                    <a:pt x="146" y="225"/>
                  </a:lnTo>
                  <a:lnTo>
                    <a:pt x="146" y="217"/>
                  </a:lnTo>
                  <a:lnTo>
                    <a:pt x="142" y="206"/>
                  </a:lnTo>
                  <a:lnTo>
                    <a:pt x="131" y="186"/>
                  </a:lnTo>
                  <a:lnTo>
                    <a:pt x="116" y="169"/>
                  </a:lnTo>
                  <a:lnTo>
                    <a:pt x="110" y="156"/>
                  </a:lnTo>
                  <a:lnTo>
                    <a:pt x="97" y="148"/>
                  </a:lnTo>
                  <a:lnTo>
                    <a:pt x="95" y="143"/>
                  </a:lnTo>
                  <a:lnTo>
                    <a:pt x="101" y="130"/>
                  </a:lnTo>
                  <a:lnTo>
                    <a:pt x="93" y="125"/>
                  </a:lnTo>
                  <a:lnTo>
                    <a:pt x="85" y="115"/>
                  </a:lnTo>
                  <a:lnTo>
                    <a:pt x="85" y="101"/>
                  </a:lnTo>
                  <a:lnTo>
                    <a:pt x="75" y="99"/>
                  </a:lnTo>
                  <a:lnTo>
                    <a:pt x="68" y="88"/>
                  </a:lnTo>
                  <a:lnTo>
                    <a:pt x="63" y="78"/>
                  </a:lnTo>
                  <a:lnTo>
                    <a:pt x="64" y="72"/>
                  </a:lnTo>
                  <a:lnTo>
                    <a:pt x="59" y="56"/>
                  </a:lnTo>
                  <a:lnTo>
                    <a:pt x="58" y="40"/>
                  </a:lnTo>
                  <a:lnTo>
                    <a:pt x="61" y="32"/>
                  </a:lnTo>
                  <a:lnTo>
                    <a:pt x="50" y="24"/>
                  </a:lnTo>
                  <a:lnTo>
                    <a:pt x="44" y="25"/>
                  </a:lnTo>
                  <a:lnTo>
                    <a:pt x="36" y="19"/>
                  </a:lnTo>
                  <a:lnTo>
                    <a:pt x="31" y="27"/>
                  </a:lnTo>
                  <a:lnTo>
                    <a:pt x="30" y="37"/>
                  </a:lnTo>
                  <a:lnTo>
                    <a:pt x="27" y="53"/>
                  </a:lnTo>
                  <a:lnTo>
                    <a:pt x="31" y="62"/>
                  </a:lnTo>
                  <a:lnTo>
                    <a:pt x="39" y="76"/>
                  </a:lnTo>
                  <a:lnTo>
                    <a:pt x="41" y="81"/>
                  </a:lnTo>
                  <a:lnTo>
                    <a:pt x="43" y="82"/>
                  </a:lnTo>
                  <a:lnTo>
                    <a:pt x="43" y="89"/>
                  </a:lnTo>
                  <a:lnTo>
                    <a:pt x="47" y="89"/>
                  </a:lnTo>
                  <a:lnTo>
                    <a:pt x="46" y="102"/>
                  </a:lnTo>
                  <a:lnTo>
                    <a:pt x="51" y="108"/>
                  </a:lnTo>
                  <a:lnTo>
                    <a:pt x="52" y="115"/>
                  </a:lnTo>
                  <a:lnTo>
                    <a:pt x="61" y="125"/>
                  </a:lnTo>
                  <a:lnTo>
                    <a:pt x="62" y="145"/>
                  </a:lnTo>
                  <a:lnTo>
                    <a:pt x="65" y="154"/>
                  </a:lnTo>
                  <a:lnTo>
                    <a:pt x="67" y="164"/>
                  </a:lnTo>
                  <a:lnTo>
                    <a:pt x="66" y="174"/>
                  </a:lnTo>
                  <a:lnTo>
                    <a:pt x="74" y="175"/>
                  </a:lnTo>
                  <a:lnTo>
                    <a:pt x="80" y="185"/>
                  </a:lnTo>
                  <a:lnTo>
                    <a:pt x="84" y="194"/>
                  </a:lnTo>
                  <a:lnTo>
                    <a:pt x="83" y="198"/>
                  </a:lnTo>
                  <a:lnTo>
                    <a:pt x="74" y="205"/>
                  </a:lnTo>
                  <a:lnTo>
                    <a:pt x="71" y="205"/>
                  </a:lnTo>
                  <a:lnTo>
                    <a:pt x="68" y="193"/>
                  </a:lnTo>
                  <a:lnTo>
                    <a:pt x="59" y="181"/>
                  </a:lnTo>
                  <a:lnTo>
                    <a:pt x="49" y="171"/>
                  </a:lnTo>
                  <a:lnTo>
                    <a:pt x="41" y="165"/>
                  </a:lnTo>
                  <a:lnTo>
                    <a:pt x="45" y="150"/>
                  </a:lnTo>
                  <a:lnTo>
                    <a:pt x="45" y="139"/>
                  </a:lnTo>
                  <a:lnTo>
                    <a:pt x="38" y="133"/>
                  </a:lnTo>
                  <a:lnTo>
                    <a:pt x="28" y="123"/>
                  </a:lnTo>
                  <a:lnTo>
                    <a:pt x="25" y="126"/>
                  </a:lnTo>
                  <a:lnTo>
                    <a:pt x="22" y="121"/>
                  </a:lnTo>
                  <a:lnTo>
                    <a:pt x="13" y="115"/>
                  </a:lnTo>
                  <a:lnTo>
                    <a:pt x="6" y="103"/>
                  </a:lnTo>
                  <a:lnTo>
                    <a:pt x="7" y="102"/>
                  </a:lnTo>
                  <a:lnTo>
                    <a:pt x="14" y="103"/>
                  </a:lnTo>
                  <a:lnTo>
                    <a:pt x="23" y="95"/>
                  </a:lnTo>
                  <a:lnTo>
                    <a:pt x="26" y="86"/>
                  </a:lnTo>
                  <a:lnTo>
                    <a:pt x="17" y="71"/>
                  </a:lnTo>
                  <a:lnTo>
                    <a:pt x="8" y="65"/>
                  </a:lnTo>
                  <a:lnTo>
                    <a:pt x="6" y="52"/>
                  </a:lnTo>
                  <a:lnTo>
                    <a:pt x="4" y="39"/>
                  </a:lnTo>
                  <a:lnTo>
                    <a:pt x="1" y="22"/>
                  </a:lnTo>
                  <a:lnTo>
                    <a:pt x="0" y="4"/>
                  </a:lnTo>
                  <a:lnTo>
                    <a:pt x="21" y="2"/>
                  </a:lnTo>
                  <a:lnTo>
                    <a:pt x="43" y="0"/>
                  </a:lnTo>
                  <a:lnTo>
                    <a:pt x="41" y="4"/>
                  </a:lnTo>
                  <a:lnTo>
                    <a:pt x="64" y="14"/>
                  </a:lnTo>
                  <a:lnTo>
                    <a:pt x="99" y="29"/>
                  </a:lnTo>
                  <a:lnTo>
                    <a:pt x="134" y="28"/>
                  </a:lnTo>
                  <a:lnTo>
                    <a:pt x="148" y="28"/>
                  </a:lnTo>
                  <a:lnTo>
                    <a:pt x="150" y="20"/>
                  </a:lnTo>
                  <a:lnTo>
                    <a:pt x="181" y="20"/>
                  </a:lnTo>
                  <a:lnTo>
                    <a:pt x="185" y="27"/>
                  </a:lnTo>
                  <a:lnTo>
                    <a:pt x="192" y="34"/>
                  </a:lnTo>
                  <a:lnTo>
                    <a:pt x="200" y="43"/>
                  </a:lnTo>
                  <a:lnTo>
                    <a:pt x="202" y="54"/>
                  </a:lnTo>
                  <a:lnTo>
                    <a:pt x="203" y="65"/>
                  </a:lnTo>
                  <a:lnTo>
                    <a:pt x="211" y="71"/>
                  </a:lnTo>
                  <a:lnTo>
                    <a:pt x="224" y="78"/>
                  </a:lnTo>
                  <a:lnTo>
                    <a:pt x="240" y="61"/>
                  </a:lnTo>
                  <a:lnTo>
                    <a:pt x="254" y="61"/>
                  </a:lnTo>
                  <a:lnTo>
                    <a:pt x="264" y="69"/>
                  </a:lnTo>
                  <a:lnTo>
                    <a:pt x="269" y="83"/>
                  </a:lnTo>
                  <a:lnTo>
                    <a:pt x="273" y="95"/>
                  </a:lnTo>
                  <a:lnTo>
                    <a:pt x="280" y="107"/>
                  </a:lnTo>
                  <a:lnTo>
                    <a:pt x="281" y="122"/>
                  </a:lnTo>
                  <a:lnTo>
                    <a:pt x="283" y="132"/>
                  </a:lnTo>
                  <a:lnTo>
                    <a:pt x="296" y="138"/>
                  </a:lnTo>
                  <a:lnTo>
                    <a:pt x="307" y="143"/>
                  </a:lnTo>
                  <a:lnTo>
                    <a:pt x="315" y="142"/>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214" name="Freeform 213"/>
            <p:cNvSpPr>
              <a:spLocks/>
            </p:cNvSpPr>
            <p:nvPr/>
          </p:nvSpPr>
          <p:spPr bwMode="auto">
            <a:xfrm>
              <a:off x="2283875" y="3762732"/>
              <a:ext cx="142170" cy="139793"/>
            </a:xfrm>
            <a:custGeom>
              <a:avLst/>
              <a:gdLst>
                <a:gd name="T0" fmla="*/ 33 w 86"/>
                <a:gd name="T1" fmla="*/ 82 h 90"/>
                <a:gd name="T2" fmla="*/ 27 w 86"/>
                <a:gd name="T3" fmla="*/ 75 h 90"/>
                <a:gd name="T4" fmla="*/ 19 w 86"/>
                <a:gd name="T5" fmla="*/ 67 h 90"/>
                <a:gd name="T6" fmla="*/ 15 w 86"/>
                <a:gd name="T7" fmla="*/ 60 h 90"/>
                <a:gd name="T8" fmla="*/ 8 w 86"/>
                <a:gd name="T9" fmla="*/ 54 h 90"/>
                <a:gd name="T10" fmla="*/ 0 w 86"/>
                <a:gd name="T11" fmla="*/ 44 h 90"/>
                <a:gd name="T12" fmla="*/ 2 w 86"/>
                <a:gd name="T13" fmla="*/ 41 h 90"/>
                <a:gd name="T14" fmla="*/ 5 w 86"/>
                <a:gd name="T15" fmla="*/ 44 h 90"/>
                <a:gd name="T16" fmla="*/ 6 w 86"/>
                <a:gd name="T17" fmla="*/ 43 h 90"/>
                <a:gd name="T18" fmla="*/ 12 w 86"/>
                <a:gd name="T19" fmla="*/ 42 h 90"/>
                <a:gd name="T20" fmla="*/ 15 w 86"/>
                <a:gd name="T21" fmla="*/ 37 h 90"/>
                <a:gd name="T22" fmla="*/ 18 w 86"/>
                <a:gd name="T23" fmla="*/ 37 h 90"/>
                <a:gd name="T24" fmla="*/ 18 w 86"/>
                <a:gd name="T25" fmla="*/ 27 h 90"/>
                <a:gd name="T26" fmla="*/ 23 w 86"/>
                <a:gd name="T27" fmla="*/ 26 h 90"/>
                <a:gd name="T28" fmla="*/ 26 w 86"/>
                <a:gd name="T29" fmla="*/ 26 h 90"/>
                <a:gd name="T30" fmla="*/ 31 w 86"/>
                <a:gd name="T31" fmla="*/ 21 h 90"/>
                <a:gd name="T32" fmla="*/ 36 w 86"/>
                <a:gd name="T33" fmla="*/ 25 h 90"/>
                <a:gd name="T34" fmla="*/ 38 w 86"/>
                <a:gd name="T35" fmla="*/ 22 h 90"/>
                <a:gd name="T36" fmla="*/ 41 w 86"/>
                <a:gd name="T37" fmla="*/ 20 h 90"/>
                <a:gd name="T38" fmla="*/ 48 w 86"/>
                <a:gd name="T39" fmla="*/ 14 h 90"/>
                <a:gd name="T40" fmla="*/ 49 w 86"/>
                <a:gd name="T41" fmla="*/ 10 h 90"/>
                <a:gd name="T42" fmla="*/ 51 w 86"/>
                <a:gd name="T43" fmla="*/ 10 h 90"/>
                <a:gd name="T44" fmla="*/ 54 w 86"/>
                <a:gd name="T45" fmla="*/ 5 h 90"/>
                <a:gd name="T46" fmla="*/ 56 w 86"/>
                <a:gd name="T47" fmla="*/ 5 h 90"/>
                <a:gd name="T48" fmla="*/ 58 w 86"/>
                <a:gd name="T49" fmla="*/ 8 h 90"/>
                <a:gd name="T50" fmla="*/ 62 w 86"/>
                <a:gd name="T51" fmla="*/ 9 h 90"/>
                <a:gd name="T52" fmla="*/ 66 w 86"/>
                <a:gd name="T53" fmla="*/ 6 h 90"/>
                <a:gd name="T54" fmla="*/ 71 w 86"/>
                <a:gd name="T55" fmla="*/ 6 h 90"/>
                <a:gd name="T56" fmla="*/ 77 w 86"/>
                <a:gd name="T57" fmla="*/ 3 h 90"/>
                <a:gd name="T58" fmla="*/ 80 w 86"/>
                <a:gd name="T59" fmla="*/ 0 h 90"/>
                <a:gd name="T60" fmla="*/ 86 w 86"/>
                <a:gd name="T61" fmla="*/ 1 h 90"/>
                <a:gd name="T62" fmla="*/ 85 w 86"/>
                <a:gd name="T63" fmla="*/ 3 h 90"/>
                <a:gd name="T64" fmla="*/ 83 w 86"/>
                <a:gd name="T65" fmla="*/ 8 h 90"/>
                <a:gd name="T66" fmla="*/ 84 w 86"/>
                <a:gd name="T67" fmla="*/ 15 h 90"/>
                <a:gd name="T68" fmla="*/ 79 w 86"/>
                <a:gd name="T69" fmla="*/ 22 h 90"/>
                <a:gd name="T70" fmla="*/ 77 w 86"/>
                <a:gd name="T71" fmla="*/ 30 h 90"/>
                <a:gd name="T72" fmla="*/ 76 w 86"/>
                <a:gd name="T73" fmla="*/ 40 h 90"/>
                <a:gd name="T74" fmla="*/ 76 w 86"/>
                <a:gd name="T75" fmla="*/ 45 h 90"/>
                <a:gd name="T76" fmla="*/ 76 w 86"/>
                <a:gd name="T77" fmla="*/ 54 h 90"/>
                <a:gd name="T78" fmla="*/ 73 w 86"/>
                <a:gd name="T79" fmla="*/ 56 h 90"/>
                <a:gd name="T80" fmla="*/ 70 w 86"/>
                <a:gd name="T81" fmla="*/ 65 h 90"/>
                <a:gd name="T82" fmla="*/ 71 w 86"/>
                <a:gd name="T83" fmla="*/ 71 h 90"/>
                <a:gd name="T84" fmla="*/ 67 w 86"/>
                <a:gd name="T85" fmla="*/ 76 h 90"/>
                <a:gd name="T86" fmla="*/ 67 w 86"/>
                <a:gd name="T87" fmla="*/ 82 h 90"/>
                <a:gd name="T88" fmla="*/ 70 w 86"/>
                <a:gd name="T89" fmla="*/ 85 h 90"/>
                <a:gd name="T90" fmla="*/ 65 w 86"/>
                <a:gd name="T91" fmla="*/ 90 h 90"/>
                <a:gd name="T92" fmla="*/ 60 w 86"/>
                <a:gd name="T93" fmla="*/ 88 h 90"/>
                <a:gd name="T94" fmla="*/ 57 w 86"/>
                <a:gd name="T95" fmla="*/ 84 h 90"/>
                <a:gd name="T96" fmla="*/ 52 w 86"/>
                <a:gd name="T97" fmla="*/ 82 h 90"/>
                <a:gd name="T98" fmla="*/ 47 w 86"/>
                <a:gd name="T99" fmla="*/ 85 h 90"/>
                <a:gd name="T100" fmla="*/ 36 w 86"/>
                <a:gd name="T101" fmla="*/ 79 h 90"/>
                <a:gd name="T102" fmla="*/ 33 w 86"/>
                <a:gd name="T103" fmla="*/ 82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86" h="90">
                  <a:moveTo>
                    <a:pt x="33" y="82"/>
                  </a:moveTo>
                  <a:lnTo>
                    <a:pt x="27" y="75"/>
                  </a:lnTo>
                  <a:lnTo>
                    <a:pt x="19" y="67"/>
                  </a:lnTo>
                  <a:lnTo>
                    <a:pt x="15" y="60"/>
                  </a:lnTo>
                  <a:lnTo>
                    <a:pt x="8" y="54"/>
                  </a:lnTo>
                  <a:lnTo>
                    <a:pt x="0" y="44"/>
                  </a:lnTo>
                  <a:lnTo>
                    <a:pt x="2" y="41"/>
                  </a:lnTo>
                  <a:lnTo>
                    <a:pt x="5" y="44"/>
                  </a:lnTo>
                  <a:lnTo>
                    <a:pt x="6" y="43"/>
                  </a:lnTo>
                  <a:lnTo>
                    <a:pt x="12" y="42"/>
                  </a:lnTo>
                  <a:lnTo>
                    <a:pt x="15" y="37"/>
                  </a:lnTo>
                  <a:lnTo>
                    <a:pt x="18" y="37"/>
                  </a:lnTo>
                  <a:lnTo>
                    <a:pt x="18" y="27"/>
                  </a:lnTo>
                  <a:lnTo>
                    <a:pt x="23" y="26"/>
                  </a:lnTo>
                  <a:lnTo>
                    <a:pt x="26" y="26"/>
                  </a:lnTo>
                  <a:lnTo>
                    <a:pt x="31" y="21"/>
                  </a:lnTo>
                  <a:lnTo>
                    <a:pt x="36" y="25"/>
                  </a:lnTo>
                  <a:lnTo>
                    <a:pt x="38" y="22"/>
                  </a:lnTo>
                  <a:lnTo>
                    <a:pt x="41" y="20"/>
                  </a:lnTo>
                  <a:lnTo>
                    <a:pt x="48" y="14"/>
                  </a:lnTo>
                  <a:lnTo>
                    <a:pt x="49" y="10"/>
                  </a:lnTo>
                  <a:lnTo>
                    <a:pt x="51" y="10"/>
                  </a:lnTo>
                  <a:lnTo>
                    <a:pt x="54" y="5"/>
                  </a:lnTo>
                  <a:lnTo>
                    <a:pt x="56" y="5"/>
                  </a:lnTo>
                  <a:lnTo>
                    <a:pt x="58" y="8"/>
                  </a:lnTo>
                  <a:lnTo>
                    <a:pt x="62" y="9"/>
                  </a:lnTo>
                  <a:lnTo>
                    <a:pt x="66" y="6"/>
                  </a:lnTo>
                  <a:lnTo>
                    <a:pt x="71" y="6"/>
                  </a:lnTo>
                  <a:lnTo>
                    <a:pt x="77" y="3"/>
                  </a:lnTo>
                  <a:lnTo>
                    <a:pt x="80" y="0"/>
                  </a:lnTo>
                  <a:lnTo>
                    <a:pt x="86" y="1"/>
                  </a:lnTo>
                  <a:lnTo>
                    <a:pt x="85" y="3"/>
                  </a:lnTo>
                  <a:lnTo>
                    <a:pt x="83" y="8"/>
                  </a:lnTo>
                  <a:lnTo>
                    <a:pt x="84" y="15"/>
                  </a:lnTo>
                  <a:lnTo>
                    <a:pt x="79" y="22"/>
                  </a:lnTo>
                  <a:lnTo>
                    <a:pt x="77" y="30"/>
                  </a:lnTo>
                  <a:lnTo>
                    <a:pt x="76" y="40"/>
                  </a:lnTo>
                  <a:lnTo>
                    <a:pt x="76" y="45"/>
                  </a:lnTo>
                  <a:lnTo>
                    <a:pt x="76" y="54"/>
                  </a:lnTo>
                  <a:lnTo>
                    <a:pt x="73" y="56"/>
                  </a:lnTo>
                  <a:lnTo>
                    <a:pt x="70" y="65"/>
                  </a:lnTo>
                  <a:lnTo>
                    <a:pt x="71" y="71"/>
                  </a:lnTo>
                  <a:lnTo>
                    <a:pt x="67" y="76"/>
                  </a:lnTo>
                  <a:lnTo>
                    <a:pt x="67" y="82"/>
                  </a:lnTo>
                  <a:lnTo>
                    <a:pt x="70" y="85"/>
                  </a:lnTo>
                  <a:lnTo>
                    <a:pt x="65" y="90"/>
                  </a:lnTo>
                  <a:lnTo>
                    <a:pt x="60" y="88"/>
                  </a:lnTo>
                  <a:lnTo>
                    <a:pt x="57" y="84"/>
                  </a:lnTo>
                  <a:lnTo>
                    <a:pt x="52" y="82"/>
                  </a:lnTo>
                  <a:lnTo>
                    <a:pt x="47" y="85"/>
                  </a:lnTo>
                  <a:lnTo>
                    <a:pt x="36" y="79"/>
                  </a:lnTo>
                  <a:lnTo>
                    <a:pt x="33" y="82"/>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215" name="Freeform 214"/>
            <p:cNvSpPr>
              <a:spLocks/>
            </p:cNvSpPr>
            <p:nvPr/>
          </p:nvSpPr>
          <p:spPr bwMode="auto">
            <a:xfrm>
              <a:off x="2414473" y="3938250"/>
              <a:ext cx="173581" cy="76110"/>
            </a:xfrm>
            <a:custGeom>
              <a:avLst/>
              <a:gdLst>
                <a:gd name="T0" fmla="*/ 92 w 105"/>
                <a:gd name="T1" fmla="*/ 49 h 49"/>
                <a:gd name="T2" fmla="*/ 87 w 105"/>
                <a:gd name="T3" fmla="*/ 43 h 49"/>
                <a:gd name="T4" fmla="*/ 83 w 105"/>
                <a:gd name="T5" fmla="*/ 32 h 49"/>
                <a:gd name="T6" fmla="*/ 88 w 105"/>
                <a:gd name="T7" fmla="*/ 27 h 49"/>
                <a:gd name="T8" fmla="*/ 83 w 105"/>
                <a:gd name="T9" fmla="*/ 25 h 49"/>
                <a:gd name="T10" fmla="*/ 80 w 105"/>
                <a:gd name="T11" fmla="*/ 18 h 49"/>
                <a:gd name="T12" fmla="*/ 72 w 105"/>
                <a:gd name="T13" fmla="*/ 12 h 49"/>
                <a:gd name="T14" fmla="*/ 63 w 105"/>
                <a:gd name="T15" fmla="*/ 14 h 49"/>
                <a:gd name="T16" fmla="*/ 59 w 105"/>
                <a:gd name="T17" fmla="*/ 21 h 49"/>
                <a:gd name="T18" fmla="*/ 52 w 105"/>
                <a:gd name="T19" fmla="*/ 26 h 49"/>
                <a:gd name="T20" fmla="*/ 48 w 105"/>
                <a:gd name="T21" fmla="*/ 27 h 49"/>
                <a:gd name="T22" fmla="*/ 46 w 105"/>
                <a:gd name="T23" fmla="*/ 31 h 49"/>
                <a:gd name="T24" fmla="*/ 54 w 105"/>
                <a:gd name="T25" fmla="*/ 43 h 49"/>
                <a:gd name="T26" fmla="*/ 49 w 105"/>
                <a:gd name="T27" fmla="*/ 45 h 49"/>
                <a:gd name="T28" fmla="*/ 46 w 105"/>
                <a:gd name="T29" fmla="*/ 48 h 49"/>
                <a:gd name="T30" fmla="*/ 37 w 105"/>
                <a:gd name="T31" fmla="*/ 49 h 49"/>
                <a:gd name="T32" fmla="*/ 35 w 105"/>
                <a:gd name="T33" fmla="*/ 37 h 49"/>
                <a:gd name="T34" fmla="*/ 32 w 105"/>
                <a:gd name="T35" fmla="*/ 40 h 49"/>
                <a:gd name="T36" fmla="*/ 26 w 105"/>
                <a:gd name="T37" fmla="*/ 39 h 49"/>
                <a:gd name="T38" fmla="*/ 23 w 105"/>
                <a:gd name="T39" fmla="*/ 31 h 49"/>
                <a:gd name="T40" fmla="*/ 16 w 105"/>
                <a:gd name="T41" fmla="*/ 29 h 49"/>
                <a:gd name="T42" fmla="*/ 11 w 105"/>
                <a:gd name="T43" fmla="*/ 27 h 49"/>
                <a:gd name="T44" fmla="*/ 3 w 105"/>
                <a:gd name="T45" fmla="*/ 27 h 49"/>
                <a:gd name="T46" fmla="*/ 2 w 105"/>
                <a:gd name="T47" fmla="*/ 32 h 49"/>
                <a:gd name="T48" fmla="*/ 0 w 105"/>
                <a:gd name="T49" fmla="*/ 29 h 49"/>
                <a:gd name="T50" fmla="*/ 1 w 105"/>
                <a:gd name="T51" fmla="*/ 24 h 49"/>
                <a:gd name="T52" fmla="*/ 3 w 105"/>
                <a:gd name="T53" fmla="*/ 20 h 49"/>
                <a:gd name="T54" fmla="*/ 3 w 105"/>
                <a:gd name="T55" fmla="*/ 16 h 49"/>
                <a:gd name="T56" fmla="*/ 6 w 105"/>
                <a:gd name="T57" fmla="*/ 14 h 49"/>
                <a:gd name="T58" fmla="*/ 2 w 105"/>
                <a:gd name="T59" fmla="*/ 11 h 49"/>
                <a:gd name="T60" fmla="*/ 2 w 105"/>
                <a:gd name="T61" fmla="*/ 2 h 49"/>
                <a:gd name="T62" fmla="*/ 9 w 105"/>
                <a:gd name="T63" fmla="*/ 1 h 49"/>
                <a:gd name="T64" fmla="*/ 16 w 105"/>
                <a:gd name="T65" fmla="*/ 8 h 49"/>
                <a:gd name="T66" fmla="*/ 15 w 105"/>
                <a:gd name="T67" fmla="*/ 12 h 49"/>
                <a:gd name="T68" fmla="*/ 22 w 105"/>
                <a:gd name="T69" fmla="*/ 13 h 49"/>
                <a:gd name="T70" fmla="*/ 24 w 105"/>
                <a:gd name="T71" fmla="*/ 12 h 49"/>
                <a:gd name="T72" fmla="*/ 29 w 105"/>
                <a:gd name="T73" fmla="*/ 17 h 49"/>
                <a:gd name="T74" fmla="*/ 38 w 105"/>
                <a:gd name="T75" fmla="*/ 15 h 49"/>
                <a:gd name="T76" fmla="*/ 46 w 105"/>
                <a:gd name="T77" fmla="*/ 10 h 49"/>
                <a:gd name="T78" fmla="*/ 57 w 105"/>
                <a:gd name="T79" fmla="*/ 6 h 49"/>
                <a:gd name="T80" fmla="*/ 64 w 105"/>
                <a:gd name="T81" fmla="*/ 0 h 49"/>
                <a:gd name="T82" fmla="*/ 74 w 105"/>
                <a:gd name="T83" fmla="*/ 1 h 49"/>
                <a:gd name="T84" fmla="*/ 73 w 105"/>
                <a:gd name="T85" fmla="*/ 3 h 49"/>
                <a:gd name="T86" fmla="*/ 83 w 105"/>
                <a:gd name="T87" fmla="*/ 4 h 49"/>
                <a:gd name="T88" fmla="*/ 91 w 105"/>
                <a:gd name="T89" fmla="*/ 7 h 49"/>
                <a:gd name="T90" fmla="*/ 97 w 105"/>
                <a:gd name="T91" fmla="*/ 14 h 49"/>
                <a:gd name="T92" fmla="*/ 103 w 105"/>
                <a:gd name="T93" fmla="*/ 19 h 49"/>
                <a:gd name="T94" fmla="*/ 101 w 105"/>
                <a:gd name="T95" fmla="*/ 22 h 49"/>
                <a:gd name="T96" fmla="*/ 105 w 105"/>
                <a:gd name="T97" fmla="*/ 35 h 49"/>
                <a:gd name="T98" fmla="*/ 101 w 105"/>
                <a:gd name="T99" fmla="*/ 41 h 49"/>
                <a:gd name="T100" fmla="*/ 95 w 105"/>
                <a:gd name="T101" fmla="*/ 39 h 49"/>
                <a:gd name="T102" fmla="*/ 92 w 105"/>
                <a:gd name="T103" fmla="*/ 49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05" h="49">
                  <a:moveTo>
                    <a:pt x="92" y="49"/>
                  </a:moveTo>
                  <a:lnTo>
                    <a:pt x="87" y="43"/>
                  </a:lnTo>
                  <a:lnTo>
                    <a:pt x="83" y="32"/>
                  </a:lnTo>
                  <a:lnTo>
                    <a:pt x="88" y="27"/>
                  </a:lnTo>
                  <a:lnTo>
                    <a:pt x="83" y="25"/>
                  </a:lnTo>
                  <a:lnTo>
                    <a:pt x="80" y="18"/>
                  </a:lnTo>
                  <a:lnTo>
                    <a:pt x="72" y="12"/>
                  </a:lnTo>
                  <a:lnTo>
                    <a:pt x="63" y="14"/>
                  </a:lnTo>
                  <a:lnTo>
                    <a:pt x="59" y="21"/>
                  </a:lnTo>
                  <a:lnTo>
                    <a:pt x="52" y="26"/>
                  </a:lnTo>
                  <a:lnTo>
                    <a:pt x="48" y="27"/>
                  </a:lnTo>
                  <a:lnTo>
                    <a:pt x="46" y="31"/>
                  </a:lnTo>
                  <a:lnTo>
                    <a:pt x="54" y="43"/>
                  </a:lnTo>
                  <a:lnTo>
                    <a:pt x="49" y="45"/>
                  </a:lnTo>
                  <a:lnTo>
                    <a:pt x="46" y="48"/>
                  </a:lnTo>
                  <a:lnTo>
                    <a:pt x="37" y="49"/>
                  </a:lnTo>
                  <a:lnTo>
                    <a:pt x="35" y="37"/>
                  </a:lnTo>
                  <a:lnTo>
                    <a:pt x="32" y="40"/>
                  </a:lnTo>
                  <a:lnTo>
                    <a:pt x="26" y="39"/>
                  </a:lnTo>
                  <a:lnTo>
                    <a:pt x="23" y="31"/>
                  </a:lnTo>
                  <a:lnTo>
                    <a:pt x="16" y="29"/>
                  </a:lnTo>
                  <a:lnTo>
                    <a:pt x="11" y="27"/>
                  </a:lnTo>
                  <a:lnTo>
                    <a:pt x="3" y="27"/>
                  </a:lnTo>
                  <a:lnTo>
                    <a:pt x="2" y="32"/>
                  </a:lnTo>
                  <a:lnTo>
                    <a:pt x="0" y="29"/>
                  </a:lnTo>
                  <a:lnTo>
                    <a:pt x="1" y="24"/>
                  </a:lnTo>
                  <a:lnTo>
                    <a:pt x="3" y="20"/>
                  </a:lnTo>
                  <a:lnTo>
                    <a:pt x="3" y="16"/>
                  </a:lnTo>
                  <a:lnTo>
                    <a:pt x="6" y="14"/>
                  </a:lnTo>
                  <a:lnTo>
                    <a:pt x="2" y="11"/>
                  </a:lnTo>
                  <a:lnTo>
                    <a:pt x="2" y="2"/>
                  </a:lnTo>
                  <a:lnTo>
                    <a:pt x="9" y="1"/>
                  </a:lnTo>
                  <a:lnTo>
                    <a:pt x="16" y="8"/>
                  </a:lnTo>
                  <a:lnTo>
                    <a:pt x="15" y="12"/>
                  </a:lnTo>
                  <a:lnTo>
                    <a:pt x="22" y="13"/>
                  </a:lnTo>
                  <a:lnTo>
                    <a:pt x="24" y="12"/>
                  </a:lnTo>
                  <a:lnTo>
                    <a:pt x="29" y="17"/>
                  </a:lnTo>
                  <a:lnTo>
                    <a:pt x="38" y="15"/>
                  </a:lnTo>
                  <a:lnTo>
                    <a:pt x="46" y="10"/>
                  </a:lnTo>
                  <a:lnTo>
                    <a:pt x="57" y="6"/>
                  </a:lnTo>
                  <a:lnTo>
                    <a:pt x="64" y="0"/>
                  </a:lnTo>
                  <a:lnTo>
                    <a:pt x="74" y="1"/>
                  </a:lnTo>
                  <a:lnTo>
                    <a:pt x="73" y="3"/>
                  </a:lnTo>
                  <a:lnTo>
                    <a:pt x="83" y="4"/>
                  </a:lnTo>
                  <a:lnTo>
                    <a:pt x="91" y="7"/>
                  </a:lnTo>
                  <a:lnTo>
                    <a:pt x="97" y="14"/>
                  </a:lnTo>
                  <a:lnTo>
                    <a:pt x="103" y="19"/>
                  </a:lnTo>
                  <a:lnTo>
                    <a:pt x="101" y="22"/>
                  </a:lnTo>
                  <a:lnTo>
                    <a:pt x="105" y="35"/>
                  </a:lnTo>
                  <a:lnTo>
                    <a:pt x="101" y="41"/>
                  </a:lnTo>
                  <a:lnTo>
                    <a:pt x="95" y="39"/>
                  </a:lnTo>
                  <a:lnTo>
                    <a:pt x="92" y="4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216" name="Freeform 215"/>
            <p:cNvSpPr>
              <a:spLocks/>
            </p:cNvSpPr>
            <p:nvPr/>
          </p:nvSpPr>
          <p:spPr bwMode="auto">
            <a:xfrm>
              <a:off x="2457454" y="4250455"/>
              <a:ext cx="400061" cy="590239"/>
            </a:xfrm>
            <a:custGeom>
              <a:avLst/>
              <a:gdLst>
                <a:gd name="T0" fmla="*/ 229 w 242"/>
                <a:gd name="T1" fmla="*/ 374 h 380"/>
                <a:gd name="T2" fmla="*/ 201 w 242"/>
                <a:gd name="T3" fmla="*/ 368 h 380"/>
                <a:gd name="T4" fmla="*/ 160 w 242"/>
                <a:gd name="T5" fmla="*/ 338 h 380"/>
                <a:gd name="T6" fmla="*/ 111 w 242"/>
                <a:gd name="T7" fmla="*/ 303 h 380"/>
                <a:gd name="T8" fmla="*/ 104 w 242"/>
                <a:gd name="T9" fmla="*/ 280 h 380"/>
                <a:gd name="T10" fmla="*/ 66 w 242"/>
                <a:gd name="T11" fmla="*/ 214 h 380"/>
                <a:gd name="T12" fmla="*/ 38 w 242"/>
                <a:gd name="T13" fmla="*/ 163 h 380"/>
                <a:gd name="T14" fmla="*/ 17 w 242"/>
                <a:gd name="T15" fmla="*/ 134 h 380"/>
                <a:gd name="T16" fmla="*/ 9 w 242"/>
                <a:gd name="T17" fmla="*/ 117 h 380"/>
                <a:gd name="T18" fmla="*/ 5 w 242"/>
                <a:gd name="T19" fmla="*/ 82 h 380"/>
                <a:gd name="T20" fmla="*/ 22 w 242"/>
                <a:gd name="T21" fmla="*/ 78 h 380"/>
                <a:gd name="T22" fmla="*/ 17 w 242"/>
                <a:gd name="T23" fmla="*/ 90 h 380"/>
                <a:gd name="T24" fmla="*/ 33 w 242"/>
                <a:gd name="T25" fmla="*/ 91 h 380"/>
                <a:gd name="T26" fmla="*/ 51 w 242"/>
                <a:gd name="T27" fmla="*/ 93 h 380"/>
                <a:gd name="T28" fmla="*/ 65 w 242"/>
                <a:gd name="T29" fmla="*/ 61 h 380"/>
                <a:gd name="T30" fmla="*/ 106 w 242"/>
                <a:gd name="T31" fmla="*/ 31 h 380"/>
                <a:gd name="T32" fmla="*/ 109 w 242"/>
                <a:gd name="T33" fmla="*/ 1 h 380"/>
                <a:gd name="T34" fmla="*/ 127 w 242"/>
                <a:gd name="T35" fmla="*/ 10 h 380"/>
                <a:gd name="T36" fmla="*/ 141 w 242"/>
                <a:gd name="T37" fmla="*/ 25 h 380"/>
                <a:gd name="T38" fmla="*/ 166 w 242"/>
                <a:gd name="T39" fmla="*/ 49 h 380"/>
                <a:gd name="T40" fmla="*/ 182 w 242"/>
                <a:gd name="T41" fmla="*/ 47 h 380"/>
                <a:gd name="T42" fmla="*/ 208 w 242"/>
                <a:gd name="T43" fmla="*/ 55 h 380"/>
                <a:gd name="T44" fmla="*/ 202 w 242"/>
                <a:gd name="T45" fmla="*/ 77 h 380"/>
                <a:gd name="T46" fmla="*/ 194 w 242"/>
                <a:gd name="T47" fmla="*/ 87 h 380"/>
                <a:gd name="T48" fmla="*/ 177 w 242"/>
                <a:gd name="T49" fmla="*/ 94 h 380"/>
                <a:gd name="T50" fmla="*/ 156 w 242"/>
                <a:gd name="T51" fmla="*/ 118 h 380"/>
                <a:gd name="T52" fmla="*/ 153 w 242"/>
                <a:gd name="T53" fmla="*/ 136 h 380"/>
                <a:gd name="T54" fmla="*/ 143 w 242"/>
                <a:gd name="T55" fmla="*/ 151 h 380"/>
                <a:gd name="T56" fmla="*/ 147 w 242"/>
                <a:gd name="T57" fmla="*/ 173 h 380"/>
                <a:gd name="T58" fmla="*/ 154 w 242"/>
                <a:gd name="T59" fmla="*/ 195 h 380"/>
                <a:gd name="T60" fmla="*/ 174 w 242"/>
                <a:gd name="T61" fmla="*/ 207 h 380"/>
                <a:gd name="T62" fmla="*/ 204 w 242"/>
                <a:gd name="T63" fmla="*/ 196 h 380"/>
                <a:gd name="T64" fmla="*/ 213 w 242"/>
                <a:gd name="T65" fmla="*/ 230 h 380"/>
                <a:gd name="T66" fmla="*/ 241 w 242"/>
                <a:gd name="T67" fmla="*/ 259 h 380"/>
                <a:gd name="T68" fmla="*/ 238 w 242"/>
                <a:gd name="T69" fmla="*/ 281 h 380"/>
                <a:gd name="T70" fmla="*/ 233 w 242"/>
                <a:gd name="T71" fmla="*/ 309 h 380"/>
                <a:gd name="T72" fmla="*/ 233 w 242"/>
                <a:gd name="T73" fmla="*/ 324 h 380"/>
                <a:gd name="T74" fmla="*/ 233 w 242"/>
                <a:gd name="T75" fmla="*/ 364 h 3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242" h="380">
                  <a:moveTo>
                    <a:pt x="233" y="364"/>
                  </a:moveTo>
                  <a:lnTo>
                    <a:pt x="229" y="374"/>
                  </a:lnTo>
                  <a:lnTo>
                    <a:pt x="220" y="380"/>
                  </a:lnTo>
                  <a:lnTo>
                    <a:pt x="201" y="368"/>
                  </a:lnTo>
                  <a:lnTo>
                    <a:pt x="199" y="359"/>
                  </a:lnTo>
                  <a:lnTo>
                    <a:pt x="160" y="338"/>
                  </a:lnTo>
                  <a:lnTo>
                    <a:pt x="126" y="315"/>
                  </a:lnTo>
                  <a:lnTo>
                    <a:pt x="111" y="303"/>
                  </a:lnTo>
                  <a:lnTo>
                    <a:pt x="102" y="286"/>
                  </a:lnTo>
                  <a:lnTo>
                    <a:pt x="104" y="280"/>
                  </a:lnTo>
                  <a:lnTo>
                    <a:pt x="87" y="252"/>
                  </a:lnTo>
                  <a:lnTo>
                    <a:pt x="66" y="214"/>
                  </a:lnTo>
                  <a:lnTo>
                    <a:pt x="46" y="173"/>
                  </a:lnTo>
                  <a:lnTo>
                    <a:pt x="38" y="163"/>
                  </a:lnTo>
                  <a:lnTo>
                    <a:pt x="32" y="148"/>
                  </a:lnTo>
                  <a:lnTo>
                    <a:pt x="17" y="134"/>
                  </a:lnTo>
                  <a:lnTo>
                    <a:pt x="4" y="126"/>
                  </a:lnTo>
                  <a:lnTo>
                    <a:pt x="9" y="117"/>
                  </a:lnTo>
                  <a:lnTo>
                    <a:pt x="0" y="97"/>
                  </a:lnTo>
                  <a:lnTo>
                    <a:pt x="5" y="82"/>
                  </a:lnTo>
                  <a:lnTo>
                    <a:pt x="20" y="69"/>
                  </a:lnTo>
                  <a:lnTo>
                    <a:pt x="22" y="78"/>
                  </a:lnTo>
                  <a:lnTo>
                    <a:pt x="17" y="83"/>
                  </a:lnTo>
                  <a:lnTo>
                    <a:pt x="17" y="90"/>
                  </a:lnTo>
                  <a:lnTo>
                    <a:pt x="25" y="89"/>
                  </a:lnTo>
                  <a:lnTo>
                    <a:pt x="33" y="91"/>
                  </a:lnTo>
                  <a:lnTo>
                    <a:pt x="41" y="101"/>
                  </a:lnTo>
                  <a:lnTo>
                    <a:pt x="51" y="93"/>
                  </a:lnTo>
                  <a:lnTo>
                    <a:pt x="54" y="79"/>
                  </a:lnTo>
                  <a:lnTo>
                    <a:pt x="65" y="61"/>
                  </a:lnTo>
                  <a:lnTo>
                    <a:pt x="87" y="53"/>
                  </a:lnTo>
                  <a:lnTo>
                    <a:pt x="106" y="31"/>
                  </a:lnTo>
                  <a:lnTo>
                    <a:pt x="112" y="17"/>
                  </a:lnTo>
                  <a:lnTo>
                    <a:pt x="109" y="1"/>
                  </a:lnTo>
                  <a:lnTo>
                    <a:pt x="114" y="0"/>
                  </a:lnTo>
                  <a:lnTo>
                    <a:pt x="127" y="10"/>
                  </a:lnTo>
                  <a:lnTo>
                    <a:pt x="132" y="19"/>
                  </a:lnTo>
                  <a:lnTo>
                    <a:pt x="141" y="25"/>
                  </a:lnTo>
                  <a:lnTo>
                    <a:pt x="152" y="46"/>
                  </a:lnTo>
                  <a:lnTo>
                    <a:pt x="166" y="49"/>
                  </a:lnTo>
                  <a:lnTo>
                    <a:pt x="176" y="43"/>
                  </a:lnTo>
                  <a:lnTo>
                    <a:pt x="182" y="47"/>
                  </a:lnTo>
                  <a:lnTo>
                    <a:pt x="193" y="45"/>
                  </a:lnTo>
                  <a:lnTo>
                    <a:pt x="208" y="55"/>
                  </a:lnTo>
                  <a:lnTo>
                    <a:pt x="196" y="76"/>
                  </a:lnTo>
                  <a:lnTo>
                    <a:pt x="202" y="77"/>
                  </a:lnTo>
                  <a:lnTo>
                    <a:pt x="211" y="88"/>
                  </a:lnTo>
                  <a:lnTo>
                    <a:pt x="194" y="87"/>
                  </a:lnTo>
                  <a:lnTo>
                    <a:pt x="192" y="90"/>
                  </a:lnTo>
                  <a:lnTo>
                    <a:pt x="177" y="94"/>
                  </a:lnTo>
                  <a:lnTo>
                    <a:pt x="157" y="108"/>
                  </a:lnTo>
                  <a:lnTo>
                    <a:pt x="156" y="118"/>
                  </a:lnTo>
                  <a:lnTo>
                    <a:pt x="151" y="125"/>
                  </a:lnTo>
                  <a:lnTo>
                    <a:pt x="153" y="136"/>
                  </a:lnTo>
                  <a:lnTo>
                    <a:pt x="142" y="142"/>
                  </a:lnTo>
                  <a:lnTo>
                    <a:pt x="143" y="151"/>
                  </a:lnTo>
                  <a:lnTo>
                    <a:pt x="138" y="155"/>
                  </a:lnTo>
                  <a:lnTo>
                    <a:pt x="147" y="173"/>
                  </a:lnTo>
                  <a:lnTo>
                    <a:pt x="157" y="186"/>
                  </a:lnTo>
                  <a:lnTo>
                    <a:pt x="154" y="195"/>
                  </a:lnTo>
                  <a:lnTo>
                    <a:pt x="166" y="196"/>
                  </a:lnTo>
                  <a:lnTo>
                    <a:pt x="174" y="207"/>
                  </a:lnTo>
                  <a:lnTo>
                    <a:pt x="190" y="208"/>
                  </a:lnTo>
                  <a:lnTo>
                    <a:pt x="204" y="196"/>
                  </a:lnTo>
                  <a:lnTo>
                    <a:pt x="205" y="227"/>
                  </a:lnTo>
                  <a:lnTo>
                    <a:pt x="213" y="230"/>
                  </a:lnTo>
                  <a:lnTo>
                    <a:pt x="223" y="226"/>
                  </a:lnTo>
                  <a:lnTo>
                    <a:pt x="241" y="259"/>
                  </a:lnTo>
                  <a:lnTo>
                    <a:pt x="238" y="266"/>
                  </a:lnTo>
                  <a:lnTo>
                    <a:pt x="238" y="281"/>
                  </a:lnTo>
                  <a:lnTo>
                    <a:pt x="239" y="299"/>
                  </a:lnTo>
                  <a:lnTo>
                    <a:pt x="233" y="309"/>
                  </a:lnTo>
                  <a:lnTo>
                    <a:pt x="236" y="317"/>
                  </a:lnTo>
                  <a:lnTo>
                    <a:pt x="233" y="324"/>
                  </a:lnTo>
                  <a:lnTo>
                    <a:pt x="242" y="341"/>
                  </a:lnTo>
                  <a:lnTo>
                    <a:pt x="233" y="364"/>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217" name="Freeform 216"/>
            <p:cNvSpPr>
              <a:spLocks/>
            </p:cNvSpPr>
            <p:nvPr/>
          </p:nvSpPr>
          <p:spPr bwMode="auto">
            <a:xfrm>
              <a:off x="2915375" y="3650896"/>
              <a:ext cx="49594" cy="17087"/>
            </a:xfrm>
            <a:custGeom>
              <a:avLst/>
              <a:gdLst>
                <a:gd name="T0" fmla="*/ 18 w 30"/>
                <a:gd name="T1" fmla="*/ 0 h 11"/>
                <a:gd name="T2" fmla="*/ 27 w 30"/>
                <a:gd name="T3" fmla="*/ 1 h 11"/>
                <a:gd name="T4" fmla="*/ 30 w 30"/>
                <a:gd name="T5" fmla="*/ 6 h 11"/>
                <a:gd name="T6" fmla="*/ 24 w 30"/>
                <a:gd name="T7" fmla="*/ 11 h 11"/>
                <a:gd name="T8" fmla="*/ 11 w 30"/>
                <a:gd name="T9" fmla="*/ 11 h 11"/>
                <a:gd name="T10" fmla="*/ 0 w 30"/>
                <a:gd name="T11" fmla="*/ 11 h 11"/>
                <a:gd name="T12" fmla="*/ 0 w 30"/>
                <a:gd name="T13" fmla="*/ 3 h 11"/>
                <a:gd name="T14" fmla="*/ 3 w 30"/>
                <a:gd name="T15" fmla="*/ 0 h 11"/>
                <a:gd name="T16" fmla="*/ 18 w 30"/>
                <a:gd name="T17"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11">
                  <a:moveTo>
                    <a:pt x="18" y="0"/>
                  </a:moveTo>
                  <a:lnTo>
                    <a:pt x="27" y="1"/>
                  </a:lnTo>
                  <a:lnTo>
                    <a:pt x="30" y="6"/>
                  </a:lnTo>
                  <a:lnTo>
                    <a:pt x="24" y="11"/>
                  </a:lnTo>
                  <a:lnTo>
                    <a:pt x="11" y="11"/>
                  </a:lnTo>
                  <a:lnTo>
                    <a:pt x="0" y="11"/>
                  </a:lnTo>
                  <a:lnTo>
                    <a:pt x="0" y="3"/>
                  </a:lnTo>
                  <a:lnTo>
                    <a:pt x="3" y="0"/>
                  </a:lnTo>
                  <a:lnTo>
                    <a:pt x="18"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218" name="Freeform 217"/>
            <p:cNvSpPr>
              <a:spLocks/>
            </p:cNvSpPr>
            <p:nvPr/>
          </p:nvSpPr>
          <p:spPr bwMode="auto">
            <a:xfrm>
              <a:off x="3065812" y="4871759"/>
              <a:ext cx="257890" cy="265608"/>
            </a:xfrm>
            <a:custGeom>
              <a:avLst/>
              <a:gdLst>
                <a:gd name="T0" fmla="*/ 0 w 156"/>
                <a:gd name="T1" fmla="*/ 61 h 171"/>
                <a:gd name="T2" fmla="*/ 4 w 156"/>
                <a:gd name="T3" fmla="*/ 36 h 171"/>
                <a:gd name="T4" fmla="*/ 3 w 156"/>
                <a:gd name="T5" fmla="*/ 25 h 171"/>
                <a:gd name="T6" fmla="*/ 10 w 156"/>
                <a:gd name="T7" fmla="*/ 6 h 171"/>
                <a:gd name="T8" fmla="*/ 41 w 156"/>
                <a:gd name="T9" fmla="*/ 0 h 171"/>
                <a:gd name="T10" fmla="*/ 58 w 156"/>
                <a:gd name="T11" fmla="*/ 1 h 171"/>
                <a:gd name="T12" fmla="*/ 76 w 156"/>
                <a:gd name="T13" fmla="*/ 11 h 171"/>
                <a:gd name="T14" fmla="*/ 77 w 156"/>
                <a:gd name="T15" fmla="*/ 18 h 171"/>
                <a:gd name="T16" fmla="*/ 83 w 156"/>
                <a:gd name="T17" fmla="*/ 29 h 171"/>
                <a:gd name="T18" fmla="*/ 85 w 156"/>
                <a:gd name="T19" fmla="*/ 57 h 171"/>
                <a:gd name="T20" fmla="*/ 104 w 156"/>
                <a:gd name="T21" fmla="*/ 61 h 171"/>
                <a:gd name="T22" fmla="*/ 111 w 156"/>
                <a:gd name="T23" fmla="*/ 57 h 171"/>
                <a:gd name="T24" fmla="*/ 124 w 156"/>
                <a:gd name="T25" fmla="*/ 63 h 171"/>
                <a:gd name="T26" fmla="*/ 128 w 156"/>
                <a:gd name="T27" fmla="*/ 69 h 171"/>
                <a:gd name="T28" fmla="*/ 132 w 156"/>
                <a:gd name="T29" fmla="*/ 88 h 171"/>
                <a:gd name="T30" fmla="*/ 135 w 156"/>
                <a:gd name="T31" fmla="*/ 96 h 171"/>
                <a:gd name="T32" fmla="*/ 141 w 156"/>
                <a:gd name="T33" fmla="*/ 97 h 171"/>
                <a:gd name="T34" fmla="*/ 148 w 156"/>
                <a:gd name="T35" fmla="*/ 94 h 171"/>
                <a:gd name="T36" fmla="*/ 155 w 156"/>
                <a:gd name="T37" fmla="*/ 97 h 171"/>
                <a:gd name="T38" fmla="*/ 156 w 156"/>
                <a:gd name="T39" fmla="*/ 109 h 171"/>
                <a:gd name="T40" fmla="*/ 155 w 156"/>
                <a:gd name="T41" fmla="*/ 121 h 171"/>
                <a:gd name="T42" fmla="*/ 153 w 156"/>
                <a:gd name="T43" fmla="*/ 133 h 171"/>
                <a:gd name="T44" fmla="*/ 152 w 156"/>
                <a:gd name="T45" fmla="*/ 151 h 171"/>
                <a:gd name="T46" fmla="*/ 138 w 156"/>
                <a:gd name="T47" fmla="*/ 167 h 171"/>
                <a:gd name="T48" fmla="*/ 124 w 156"/>
                <a:gd name="T49" fmla="*/ 171 h 171"/>
                <a:gd name="T50" fmla="*/ 104 w 156"/>
                <a:gd name="T51" fmla="*/ 167 h 171"/>
                <a:gd name="T52" fmla="*/ 85 w 156"/>
                <a:gd name="T53" fmla="*/ 162 h 171"/>
                <a:gd name="T54" fmla="*/ 99 w 156"/>
                <a:gd name="T55" fmla="*/ 130 h 171"/>
                <a:gd name="T56" fmla="*/ 95 w 156"/>
                <a:gd name="T57" fmla="*/ 121 h 171"/>
                <a:gd name="T58" fmla="*/ 76 w 156"/>
                <a:gd name="T59" fmla="*/ 113 h 171"/>
                <a:gd name="T60" fmla="*/ 52 w 156"/>
                <a:gd name="T61" fmla="*/ 98 h 171"/>
                <a:gd name="T62" fmla="*/ 37 w 156"/>
                <a:gd name="T63" fmla="*/ 95 h 171"/>
                <a:gd name="T64" fmla="*/ 0 w 156"/>
                <a:gd name="T65" fmla="*/ 61 h 1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56" h="171">
                  <a:moveTo>
                    <a:pt x="0" y="61"/>
                  </a:moveTo>
                  <a:lnTo>
                    <a:pt x="4" y="36"/>
                  </a:lnTo>
                  <a:lnTo>
                    <a:pt x="3" y="25"/>
                  </a:lnTo>
                  <a:lnTo>
                    <a:pt x="10" y="6"/>
                  </a:lnTo>
                  <a:lnTo>
                    <a:pt x="41" y="0"/>
                  </a:lnTo>
                  <a:lnTo>
                    <a:pt x="58" y="1"/>
                  </a:lnTo>
                  <a:lnTo>
                    <a:pt x="76" y="11"/>
                  </a:lnTo>
                  <a:lnTo>
                    <a:pt x="77" y="18"/>
                  </a:lnTo>
                  <a:lnTo>
                    <a:pt x="83" y="29"/>
                  </a:lnTo>
                  <a:lnTo>
                    <a:pt x="85" y="57"/>
                  </a:lnTo>
                  <a:lnTo>
                    <a:pt x="104" y="61"/>
                  </a:lnTo>
                  <a:lnTo>
                    <a:pt x="111" y="57"/>
                  </a:lnTo>
                  <a:lnTo>
                    <a:pt x="124" y="63"/>
                  </a:lnTo>
                  <a:lnTo>
                    <a:pt x="128" y="69"/>
                  </a:lnTo>
                  <a:lnTo>
                    <a:pt x="132" y="88"/>
                  </a:lnTo>
                  <a:lnTo>
                    <a:pt x="135" y="96"/>
                  </a:lnTo>
                  <a:lnTo>
                    <a:pt x="141" y="97"/>
                  </a:lnTo>
                  <a:lnTo>
                    <a:pt x="148" y="94"/>
                  </a:lnTo>
                  <a:lnTo>
                    <a:pt x="155" y="97"/>
                  </a:lnTo>
                  <a:lnTo>
                    <a:pt x="156" y="109"/>
                  </a:lnTo>
                  <a:lnTo>
                    <a:pt x="155" y="121"/>
                  </a:lnTo>
                  <a:lnTo>
                    <a:pt x="153" y="133"/>
                  </a:lnTo>
                  <a:lnTo>
                    <a:pt x="152" y="151"/>
                  </a:lnTo>
                  <a:lnTo>
                    <a:pt x="138" y="167"/>
                  </a:lnTo>
                  <a:lnTo>
                    <a:pt x="124" y="171"/>
                  </a:lnTo>
                  <a:lnTo>
                    <a:pt x="104" y="167"/>
                  </a:lnTo>
                  <a:lnTo>
                    <a:pt x="85" y="162"/>
                  </a:lnTo>
                  <a:lnTo>
                    <a:pt x="99" y="130"/>
                  </a:lnTo>
                  <a:lnTo>
                    <a:pt x="95" y="121"/>
                  </a:lnTo>
                  <a:lnTo>
                    <a:pt x="76" y="113"/>
                  </a:lnTo>
                  <a:lnTo>
                    <a:pt x="52" y="98"/>
                  </a:lnTo>
                  <a:lnTo>
                    <a:pt x="37" y="95"/>
                  </a:lnTo>
                  <a:lnTo>
                    <a:pt x="0" y="61"/>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219" name="Freeform 218"/>
            <p:cNvSpPr>
              <a:spLocks/>
            </p:cNvSpPr>
            <p:nvPr/>
          </p:nvSpPr>
          <p:spPr bwMode="auto">
            <a:xfrm>
              <a:off x="2212790" y="3782923"/>
              <a:ext cx="72738" cy="40386"/>
            </a:xfrm>
            <a:custGeom>
              <a:avLst/>
              <a:gdLst>
                <a:gd name="T0" fmla="*/ 42 w 44"/>
                <a:gd name="T1" fmla="*/ 21 h 26"/>
                <a:gd name="T2" fmla="*/ 39 w 44"/>
                <a:gd name="T3" fmla="*/ 26 h 26"/>
                <a:gd name="T4" fmla="*/ 29 w 44"/>
                <a:gd name="T5" fmla="*/ 26 h 26"/>
                <a:gd name="T6" fmla="*/ 22 w 44"/>
                <a:gd name="T7" fmla="*/ 24 h 26"/>
                <a:gd name="T8" fmla="*/ 15 w 44"/>
                <a:gd name="T9" fmla="*/ 20 h 26"/>
                <a:gd name="T10" fmla="*/ 5 w 44"/>
                <a:gd name="T11" fmla="*/ 18 h 26"/>
                <a:gd name="T12" fmla="*/ 0 w 44"/>
                <a:gd name="T13" fmla="*/ 14 h 26"/>
                <a:gd name="T14" fmla="*/ 1 w 44"/>
                <a:gd name="T15" fmla="*/ 11 h 26"/>
                <a:gd name="T16" fmla="*/ 8 w 44"/>
                <a:gd name="T17" fmla="*/ 6 h 26"/>
                <a:gd name="T18" fmla="*/ 12 w 44"/>
                <a:gd name="T19" fmla="*/ 3 h 26"/>
                <a:gd name="T20" fmla="*/ 11 w 44"/>
                <a:gd name="T21" fmla="*/ 1 h 26"/>
                <a:gd name="T22" fmla="*/ 15 w 44"/>
                <a:gd name="T23" fmla="*/ 0 h 26"/>
                <a:gd name="T24" fmla="*/ 20 w 44"/>
                <a:gd name="T25" fmla="*/ 1 h 26"/>
                <a:gd name="T26" fmla="*/ 24 w 44"/>
                <a:gd name="T27" fmla="*/ 6 h 26"/>
                <a:gd name="T28" fmla="*/ 29 w 44"/>
                <a:gd name="T29" fmla="*/ 9 h 26"/>
                <a:gd name="T30" fmla="*/ 29 w 44"/>
                <a:gd name="T31" fmla="*/ 12 h 26"/>
                <a:gd name="T32" fmla="*/ 38 w 44"/>
                <a:gd name="T33" fmla="*/ 9 h 26"/>
                <a:gd name="T34" fmla="*/ 41 w 44"/>
                <a:gd name="T35" fmla="*/ 11 h 26"/>
                <a:gd name="T36" fmla="*/ 44 w 44"/>
                <a:gd name="T37" fmla="*/ 13 h 26"/>
                <a:gd name="T38" fmla="*/ 42 w 44"/>
                <a:gd name="T39" fmla="*/ 21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4" h="26">
                  <a:moveTo>
                    <a:pt x="42" y="21"/>
                  </a:moveTo>
                  <a:lnTo>
                    <a:pt x="39" y="26"/>
                  </a:lnTo>
                  <a:lnTo>
                    <a:pt x="29" y="26"/>
                  </a:lnTo>
                  <a:lnTo>
                    <a:pt x="22" y="24"/>
                  </a:lnTo>
                  <a:lnTo>
                    <a:pt x="15" y="20"/>
                  </a:lnTo>
                  <a:lnTo>
                    <a:pt x="5" y="18"/>
                  </a:lnTo>
                  <a:lnTo>
                    <a:pt x="0" y="14"/>
                  </a:lnTo>
                  <a:lnTo>
                    <a:pt x="1" y="11"/>
                  </a:lnTo>
                  <a:lnTo>
                    <a:pt x="8" y="6"/>
                  </a:lnTo>
                  <a:lnTo>
                    <a:pt x="12" y="3"/>
                  </a:lnTo>
                  <a:lnTo>
                    <a:pt x="11" y="1"/>
                  </a:lnTo>
                  <a:lnTo>
                    <a:pt x="15" y="0"/>
                  </a:lnTo>
                  <a:lnTo>
                    <a:pt x="20" y="1"/>
                  </a:lnTo>
                  <a:lnTo>
                    <a:pt x="24" y="6"/>
                  </a:lnTo>
                  <a:lnTo>
                    <a:pt x="29" y="9"/>
                  </a:lnTo>
                  <a:lnTo>
                    <a:pt x="29" y="12"/>
                  </a:lnTo>
                  <a:lnTo>
                    <a:pt x="38" y="9"/>
                  </a:lnTo>
                  <a:lnTo>
                    <a:pt x="41" y="11"/>
                  </a:lnTo>
                  <a:lnTo>
                    <a:pt x="44" y="13"/>
                  </a:lnTo>
                  <a:lnTo>
                    <a:pt x="42" y="21"/>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220" name="Freeform 219"/>
            <p:cNvSpPr>
              <a:spLocks/>
            </p:cNvSpPr>
            <p:nvPr/>
          </p:nvSpPr>
          <p:spPr bwMode="auto">
            <a:xfrm>
              <a:off x="3166653" y="4053191"/>
              <a:ext cx="123987" cy="136687"/>
            </a:xfrm>
            <a:custGeom>
              <a:avLst/>
              <a:gdLst>
                <a:gd name="T0" fmla="*/ 17 w 75"/>
                <a:gd name="T1" fmla="*/ 1 h 88"/>
                <a:gd name="T2" fmla="*/ 39 w 75"/>
                <a:gd name="T3" fmla="*/ 5 h 88"/>
                <a:gd name="T4" fmla="*/ 41 w 75"/>
                <a:gd name="T5" fmla="*/ 2 h 88"/>
                <a:gd name="T6" fmla="*/ 56 w 75"/>
                <a:gd name="T7" fmla="*/ 0 h 88"/>
                <a:gd name="T8" fmla="*/ 75 w 75"/>
                <a:gd name="T9" fmla="*/ 6 h 88"/>
                <a:gd name="T10" fmla="*/ 65 w 75"/>
                <a:gd name="T11" fmla="*/ 24 h 88"/>
                <a:gd name="T12" fmla="*/ 66 w 75"/>
                <a:gd name="T13" fmla="*/ 38 h 88"/>
                <a:gd name="T14" fmla="*/ 74 w 75"/>
                <a:gd name="T15" fmla="*/ 50 h 88"/>
                <a:gd name="T16" fmla="*/ 70 w 75"/>
                <a:gd name="T17" fmla="*/ 59 h 88"/>
                <a:gd name="T18" fmla="*/ 68 w 75"/>
                <a:gd name="T19" fmla="*/ 69 h 88"/>
                <a:gd name="T20" fmla="*/ 64 w 75"/>
                <a:gd name="T21" fmla="*/ 77 h 88"/>
                <a:gd name="T22" fmla="*/ 53 w 75"/>
                <a:gd name="T23" fmla="*/ 73 h 88"/>
                <a:gd name="T24" fmla="*/ 45 w 75"/>
                <a:gd name="T25" fmla="*/ 75 h 88"/>
                <a:gd name="T26" fmla="*/ 37 w 75"/>
                <a:gd name="T27" fmla="*/ 73 h 88"/>
                <a:gd name="T28" fmla="*/ 35 w 75"/>
                <a:gd name="T29" fmla="*/ 79 h 88"/>
                <a:gd name="T30" fmla="*/ 38 w 75"/>
                <a:gd name="T31" fmla="*/ 83 h 88"/>
                <a:gd name="T32" fmla="*/ 37 w 75"/>
                <a:gd name="T33" fmla="*/ 88 h 88"/>
                <a:gd name="T34" fmla="*/ 27 w 75"/>
                <a:gd name="T35" fmla="*/ 86 h 88"/>
                <a:gd name="T36" fmla="*/ 16 w 75"/>
                <a:gd name="T37" fmla="*/ 68 h 88"/>
                <a:gd name="T38" fmla="*/ 13 w 75"/>
                <a:gd name="T39" fmla="*/ 56 h 88"/>
                <a:gd name="T40" fmla="*/ 7 w 75"/>
                <a:gd name="T41" fmla="*/ 56 h 88"/>
                <a:gd name="T42" fmla="*/ 0 w 75"/>
                <a:gd name="T43" fmla="*/ 41 h 88"/>
                <a:gd name="T44" fmla="*/ 3 w 75"/>
                <a:gd name="T45" fmla="*/ 30 h 88"/>
                <a:gd name="T46" fmla="*/ 2 w 75"/>
                <a:gd name="T47" fmla="*/ 25 h 88"/>
                <a:gd name="T48" fmla="*/ 13 w 75"/>
                <a:gd name="T49" fmla="*/ 20 h 88"/>
                <a:gd name="T50" fmla="*/ 17 w 75"/>
                <a:gd name="T51" fmla="*/ 1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5" h="88">
                  <a:moveTo>
                    <a:pt x="17" y="1"/>
                  </a:moveTo>
                  <a:lnTo>
                    <a:pt x="39" y="5"/>
                  </a:lnTo>
                  <a:lnTo>
                    <a:pt x="41" y="2"/>
                  </a:lnTo>
                  <a:lnTo>
                    <a:pt x="56" y="0"/>
                  </a:lnTo>
                  <a:lnTo>
                    <a:pt x="75" y="6"/>
                  </a:lnTo>
                  <a:lnTo>
                    <a:pt x="65" y="24"/>
                  </a:lnTo>
                  <a:lnTo>
                    <a:pt x="66" y="38"/>
                  </a:lnTo>
                  <a:lnTo>
                    <a:pt x="74" y="50"/>
                  </a:lnTo>
                  <a:lnTo>
                    <a:pt x="70" y="59"/>
                  </a:lnTo>
                  <a:lnTo>
                    <a:pt x="68" y="69"/>
                  </a:lnTo>
                  <a:lnTo>
                    <a:pt x="64" y="77"/>
                  </a:lnTo>
                  <a:lnTo>
                    <a:pt x="53" y="73"/>
                  </a:lnTo>
                  <a:lnTo>
                    <a:pt x="45" y="75"/>
                  </a:lnTo>
                  <a:lnTo>
                    <a:pt x="37" y="73"/>
                  </a:lnTo>
                  <a:lnTo>
                    <a:pt x="35" y="79"/>
                  </a:lnTo>
                  <a:lnTo>
                    <a:pt x="38" y="83"/>
                  </a:lnTo>
                  <a:lnTo>
                    <a:pt x="37" y="88"/>
                  </a:lnTo>
                  <a:lnTo>
                    <a:pt x="27" y="86"/>
                  </a:lnTo>
                  <a:lnTo>
                    <a:pt x="16" y="68"/>
                  </a:lnTo>
                  <a:lnTo>
                    <a:pt x="13" y="56"/>
                  </a:lnTo>
                  <a:lnTo>
                    <a:pt x="7" y="56"/>
                  </a:lnTo>
                  <a:lnTo>
                    <a:pt x="0" y="41"/>
                  </a:lnTo>
                  <a:lnTo>
                    <a:pt x="3" y="30"/>
                  </a:lnTo>
                  <a:lnTo>
                    <a:pt x="2" y="25"/>
                  </a:lnTo>
                  <a:lnTo>
                    <a:pt x="13" y="20"/>
                  </a:lnTo>
                  <a:lnTo>
                    <a:pt x="17" y="1"/>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221" name="Freeform 220"/>
            <p:cNvSpPr>
              <a:spLocks/>
            </p:cNvSpPr>
            <p:nvPr/>
          </p:nvSpPr>
          <p:spPr bwMode="auto">
            <a:xfrm>
              <a:off x="3054239" y="3896312"/>
              <a:ext cx="33063" cy="29512"/>
            </a:xfrm>
            <a:custGeom>
              <a:avLst/>
              <a:gdLst>
                <a:gd name="T0" fmla="*/ 6 w 20"/>
                <a:gd name="T1" fmla="*/ 3 h 19"/>
                <a:gd name="T2" fmla="*/ 16 w 20"/>
                <a:gd name="T3" fmla="*/ 0 h 19"/>
                <a:gd name="T4" fmla="*/ 20 w 20"/>
                <a:gd name="T5" fmla="*/ 1 h 19"/>
                <a:gd name="T6" fmla="*/ 19 w 20"/>
                <a:gd name="T7" fmla="*/ 16 h 19"/>
                <a:gd name="T8" fmla="*/ 3 w 20"/>
                <a:gd name="T9" fmla="*/ 19 h 19"/>
                <a:gd name="T10" fmla="*/ 0 w 20"/>
                <a:gd name="T11" fmla="*/ 17 h 19"/>
                <a:gd name="T12" fmla="*/ 6 w 20"/>
                <a:gd name="T13" fmla="*/ 11 h 19"/>
                <a:gd name="T14" fmla="*/ 6 w 20"/>
                <a:gd name="T15" fmla="*/ 3 h 1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0" h="19">
                  <a:moveTo>
                    <a:pt x="6" y="3"/>
                  </a:moveTo>
                  <a:lnTo>
                    <a:pt x="16" y="0"/>
                  </a:lnTo>
                  <a:lnTo>
                    <a:pt x="20" y="1"/>
                  </a:lnTo>
                  <a:lnTo>
                    <a:pt x="19" y="16"/>
                  </a:lnTo>
                  <a:lnTo>
                    <a:pt x="3" y="19"/>
                  </a:lnTo>
                  <a:lnTo>
                    <a:pt x="0" y="17"/>
                  </a:lnTo>
                  <a:lnTo>
                    <a:pt x="6" y="11"/>
                  </a:lnTo>
                  <a:lnTo>
                    <a:pt x="6" y="3"/>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222" name="Freeform 221"/>
            <p:cNvSpPr>
              <a:spLocks/>
            </p:cNvSpPr>
            <p:nvPr/>
          </p:nvSpPr>
          <p:spPr bwMode="auto">
            <a:xfrm>
              <a:off x="3246004" y="5219689"/>
              <a:ext cx="148783" cy="155326"/>
            </a:xfrm>
            <a:custGeom>
              <a:avLst/>
              <a:gdLst>
                <a:gd name="T0" fmla="*/ 3 w 90"/>
                <a:gd name="T1" fmla="*/ 2 h 100"/>
                <a:gd name="T2" fmla="*/ 14 w 90"/>
                <a:gd name="T3" fmla="*/ 0 h 100"/>
                <a:gd name="T4" fmla="*/ 35 w 90"/>
                <a:gd name="T5" fmla="*/ 16 h 100"/>
                <a:gd name="T6" fmla="*/ 41 w 90"/>
                <a:gd name="T7" fmla="*/ 15 h 100"/>
                <a:gd name="T8" fmla="*/ 61 w 90"/>
                <a:gd name="T9" fmla="*/ 29 h 100"/>
                <a:gd name="T10" fmla="*/ 77 w 90"/>
                <a:gd name="T11" fmla="*/ 40 h 100"/>
                <a:gd name="T12" fmla="*/ 89 w 90"/>
                <a:gd name="T13" fmla="*/ 54 h 100"/>
                <a:gd name="T14" fmla="*/ 83 w 90"/>
                <a:gd name="T15" fmla="*/ 64 h 100"/>
                <a:gd name="T16" fmla="*/ 90 w 90"/>
                <a:gd name="T17" fmla="*/ 76 h 100"/>
                <a:gd name="T18" fmla="*/ 84 w 90"/>
                <a:gd name="T19" fmla="*/ 89 h 100"/>
                <a:gd name="T20" fmla="*/ 67 w 90"/>
                <a:gd name="T21" fmla="*/ 100 h 100"/>
                <a:gd name="T22" fmla="*/ 53 w 90"/>
                <a:gd name="T23" fmla="*/ 96 h 100"/>
                <a:gd name="T24" fmla="*/ 44 w 90"/>
                <a:gd name="T25" fmla="*/ 98 h 100"/>
                <a:gd name="T26" fmla="*/ 27 w 90"/>
                <a:gd name="T27" fmla="*/ 89 h 100"/>
                <a:gd name="T28" fmla="*/ 15 w 90"/>
                <a:gd name="T29" fmla="*/ 90 h 100"/>
                <a:gd name="T30" fmla="*/ 2 w 90"/>
                <a:gd name="T31" fmla="*/ 79 h 100"/>
                <a:gd name="T32" fmla="*/ 1 w 90"/>
                <a:gd name="T33" fmla="*/ 65 h 100"/>
                <a:gd name="T34" fmla="*/ 4 w 90"/>
                <a:gd name="T35" fmla="*/ 61 h 100"/>
                <a:gd name="T36" fmla="*/ 0 w 90"/>
                <a:gd name="T37" fmla="*/ 40 h 100"/>
                <a:gd name="T38" fmla="*/ 2 w 90"/>
                <a:gd name="T39" fmla="*/ 19 h 100"/>
                <a:gd name="T40" fmla="*/ 3 w 90"/>
                <a:gd name="T41" fmla="*/ 2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90" h="100">
                  <a:moveTo>
                    <a:pt x="3" y="2"/>
                  </a:moveTo>
                  <a:lnTo>
                    <a:pt x="14" y="0"/>
                  </a:lnTo>
                  <a:lnTo>
                    <a:pt x="35" y="16"/>
                  </a:lnTo>
                  <a:lnTo>
                    <a:pt x="41" y="15"/>
                  </a:lnTo>
                  <a:lnTo>
                    <a:pt x="61" y="29"/>
                  </a:lnTo>
                  <a:lnTo>
                    <a:pt x="77" y="40"/>
                  </a:lnTo>
                  <a:lnTo>
                    <a:pt x="89" y="54"/>
                  </a:lnTo>
                  <a:lnTo>
                    <a:pt x="83" y="64"/>
                  </a:lnTo>
                  <a:lnTo>
                    <a:pt x="90" y="76"/>
                  </a:lnTo>
                  <a:lnTo>
                    <a:pt x="84" y="89"/>
                  </a:lnTo>
                  <a:lnTo>
                    <a:pt x="67" y="100"/>
                  </a:lnTo>
                  <a:lnTo>
                    <a:pt x="53" y="96"/>
                  </a:lnTo>
                  <a:lnTo>
                    <a:pt x="44" y="98"/>
                  </a:lnTo>
                  <a:lnTo>
                    <a:pt x="27" y="89"/>
                  </a:lnTo>
                  <a:lnTo>
                    <a:pt x="15" y="90"/>
                  </a:lnTo>
                  <a:lnTo>
                    <a:pt x="2" y="79"/>
                  </a:lnTo>
                  <a:lnTo>
                    <a:pt x="1" y="65"/>
                  </a:lnTo>
                  <a:lnTo>
                    <a:pt x="4" y="61"/>
                  </a:lnTo>
                  <a:lnTo>
                    <a:pt x="0" y="40"/>
                  </a:lnTo>
                  <a:lnTo>
                    <a:pt x="2" y="19"/>
                  </a:lnTo>
                  <a:lnTo>
                    <a:pt x="3" y="2"/>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223" name="Freeform 222"/>
            <p:cNvSpPr>
              <a:spLocks/>
            </p:cNvSpPr>
            <p:nvPr/>
          </p:nvSpPr>
          <p:spPr bwMode="auto">
            <a:xfrm>
              <a:off x="1067160" y="2394310"/>
              <a:ext cx="79351" cy="38832"/>
            </a:xfrm>
            <a:custGeom>
              <a:avLst/>
              <a:gdLst>
                <a:gd name="T0" fmla="*/ 25 w 48"/>
                <a:gd name="T1" fmla="*/ 17 h 25"/>
                <a:gd name="T2" fmla="*/ 3 w 48"/>
                <a:gd name="T3" fmla="*/ 25 h 25"/>
                <a:gd name="T4" fmla="*/ 0 w 48"/>
                <a:gd name="T5" fmla="*/ 19 h 25"/>
                <a:gd name="T6" fmla="*/ 7 w 48"/>
                <a:gd name="T7" fmla="*/ 10 h 25"/>
                <a:gd name="T8" fmla="*/ 28 w 48"/>
                <a:gd name="T9" fmla="*/ 3 h 25"/>
                <a:gd name="T10" fmla="*/ 40 w 48"/>
                <a:gd name="T11" fmla="*/ 0 h 25"/>
                <a:gd name="T12" fmla="*/ 48 w 48"/>
                <a:gd name="T13" fmla="*/ 2 h 25"/>
                <a:gd name="T14" fmla="*/ 48 w 48"/>
                <a:gd name="T15" fmla="*/ 8 h 25"/>
                <a:gd name="T16" fmla="*/ 25 w 48"/>
                <a:gd name="T17" fmla="*/ 17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8" h="25">
                  <a:moveTo>
                    <a:pt x="25" y="17"/>
                  </a:moveTo>
                  <a:lnTo>
                    <a:pt x="3" y="25"/>
                  </a:lnTo>
                  <a:lnTo>
                    <a:pt x="0" y="19"/>
                  </a:lnTo>
                  <a:lnTo>
                    <a:pt x="7" y="10"/>
                  </a:lnTo>
                  <a:lnTo>
                    <a:pt x="28" y="3"/>
                  </a:lnTo>
                  <a:lnTo>
                    <a:pt x="40" y="0"/>
                  </a:lnTo>
                  <a:lnTo>
                    <a:pt x="48" y="2"/>
                  </a:lnTo>
                  <a:lnTo>
                    <a:pt x="48" y="8"/>
                  </a:lnTo>
                  <a:lnTo>
                    <a:pt x="25" y="17"/>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224" name="Freeform 209"/>
            <p:cNvSpPr>
              <a:spLocks/>
            </p:cNvSpPr>
            <p:nvPr/>
          </p:nvSpPr>
          <p:spPr bwMode="auto">
            <a:xfrm>
              <a:off x="720000" y="2012207"/>
              <a:ext cx="1127445" cy="492384"/>
            </a:xfrm>
            <a:custGeom>
              <a:avLst/>
              <a:gdLst>
                <a:gd name="T0" fmla="*/ 542 w 682"/>
                <a:gd name="T1" fmla="*/ 8 h 317"/>
                <a:gd name="T2" fmla="*/ 572 w 682"/>
                <a:gd name="T3" fmla="*/ 16 h 317"/>
                <a:gd name="T4" fmla="*/ 630 w 682"/>
                <a:gd name="T5" fmla="*/ 21 h 317"/>
                <a:gd name="T6" fmla="*/ 671 w 682"/>
                <a:gd name="T7" fmla="*/ 26 h 317"/>
                <a:gd name="T8" fmla="*/ 598 w 682"/>
                <a:gd name="T9" fmla="*/ 94 h 317"/>
                <a:gd name="T10" fmla="*/ 501 w 682"/>
                <a:gd name="T11" fmla="*/ 207 h 317"/>
                <a:gd name="T12" fmla="*/ 529 w 682"/>
                <a:gd name="T13" fmla="*/ 217 h 317"/>
                <a:gd name="T14" fmla="*/ 550 w 682"/>
                <a:gd name="T15" fmla="*/ 229 h 317"/>
                <a:gd name="T16" fmla="*/ 547 w 682"/>
                <a:gd name="T17" fmla="*/ 274 h 317"/>
                <a:gd name="T18" fmla="*/ 536 w 682"/>
                <a:gd name="T19" fmla="*/ 309 h 317"/>
                <a:gd name="T20" fmla="*/ 536 w 682"/>
                <a:gd name="T21" fmla="*/ 278 h 317"/>
                <a:gd name="T22" fmla="*/ 526 w 682"/>
                <a:gd name="T23" fmla="*/ 242 h 317"/>
                <a:gd name="T24" fmla="*/ 480 w 682"/>
                <a:gd name="T25" fmla="*/ 216 h 317"/>
                <a:gd name="T26" fmla="*/ 429 w 682"/>
                <a:gd name="T27" fmla="*/ 207 h 317"/>
                <a:gd name="T28" fmla="*/ 380 w 682"/>
                <a:gd name="T29" fmla="*/ 194 h 317"/>
                <a:gd name="T30" fmla="*/ 338 w 682"/>
                <a:gd name="T31" fmla="*/ 213 h 317"/>
                <a:gd name="T32" fmla="*/ 307 w 682"/>
                <a:gd name="T33" fmla="*/ 212 h 317"/>
                <a:gd name="T34" fmla="*/ 358 w 682"/>
                <a:gd name="T35" fmla="*/ 183 h 317"/>
                <a:gd name="T36" fmla="*/ 267 w 682"/>
                <a:gd name="T37" fmla="*/ 220 h 317"/>
                <a:gd name="T38" fmla="*/ 213 w 682"/>
                <a:gd name="T39" fmla="*/ 251 h 317"/>
                <a:gd name="T40" fmla="*/ 145 w 682"/>
                <a:gd name="T41" fmla="*/ 276 h 317"/>
                <a:gd name="T42" fmla="*/ 95 w 682"/>
                <a:gd name="T43" fmla="*/ 292 h 317"/>
                <a:gd name="T44" fmla="*/ 32 w 682"/>
                <a:gd name="T45" fmla="*/ 311 h 317"/>
                <a:gd name="T46" fmla="*/ 28 w 682"/>
                <a:gd name="T47" fmla="*/ 304 h 317"/>
                <a:gd name="T48" fmla="*/ 98 w 682"/>
                <a:gd name="T49" fmla="*/ 285 h 317"/>
                <a:gd name="T50" fmla="*/ 155 w 682"/>
                <a:gd name="T51" fmla="*/ 261 h 317"/>
                <a:gd name="T52" fmla="*/ 213 w 682"/>
                <a:gd name="T53" fmla="*/ 228 h 317"/>
                <a:gd name="T54" fmla="*/ 172 w 682"/>
                <a:gd name="T55" fmla="*/ 238 h 317"/>
                <a:gd name="T56" fmla="*/ 167 w 682"/>
                <a:gd name="T57" fmla="*/ 225 h 317"/>
                <a:gd name="T58" fmla="*/ 146 w 682"/>
                <a:gd name="T59" fmla="*/ 221 h 317"/>
                <a:gd name="T60" fmla="*/ 132 w 682"/>
                <a:gd name="T61" fmla="*/ 211 h 317"/>
                <a:gd name="T62" fmla="*/ 139 w 682"/>
                <a:gd name="T63" fmla="*/ 186 h 317"/>
                <a:gd name="T64" fmla="*/ 183 w 682"/>
                <a:gd name="T65" fmla="*/ 157 h 317"/>
                <a:gd name="T66" fmla="*/ 220 w 682"/>
                <a:gd name="T67" fmla="*/ 149 h 317"/>
                <a:gd name="T68" fmla="*/ 270 w 682"/>
                <a:gd name="T69" fmla="*/ 136 h 317"/>
                <a:gd name="T70" fmla="*/ 295 w 682"/>
                <a:gd name="T71" fmla="*/ 117 h 317"/>
                <a:gd name="T72" fmla="*/ 256 w 682"/>
                <a:gd name="T73" fmla="*/ 125 h 317"/>
                <a:gd name="T74" fmla="*/ 213 w 682"/>
                <a:gd name="T75" fmla="*/ 119 h 317"/>
                <a:gd name="T76" fmla="*/ 246 w 682"/>
                <a:gd name="T77" fmla="*/ 93 h 317"/>
                <a:gd name="T78" fmla="*/ 286 w 682"/>
                <a:gd name="T79" fmla="*/ 93 h 317"/>
                <a:gd name="T80" fmla="*/ 313 w 682"/>
                <a:gd name="T81" fmla="*/ 74 h 317"/>
                <a:gd name="T82" fmla="*/ 305 w 682"/>
                <a:gd name="T83" fmla="*/ 52 h 317"/>
                <a:gd name="T84" fmla="*/ 380 w 682"/>
                <a:gd name="T85" fmla="*/ 34 h 317"/>
                <a:gd name="T86" fmla="*/ 439 w 682"/>
                <a:gd name="T87" fmla="*/ 16 h 317"/>
                <a:gd name="T88" fmla="*/ 519 w 682"/>
                <a:gd name="T89" fmla="*/ 0 h 3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682" h="317">
                  <a:moveTo>
                    <a:pt x="533" y="4"/>
                  </a:moveTo>
                  <a:lnTo>
                    <a:pt x="531" y="12"/>
                  </a:lnTo>
                  <a:lnTo>
                    <a:pt x="542" y="8"/>
                  </a:lnTo>
                  <a:lnTo>
                    <a:pt x="562" y="9"/>
                  </a:lnTo>
                  <a:lnTo>
                    <a:pt x="556" y="13"/>
                  </a:lnTo>
                  <a:lnTo>
                    <a:pt x="572" y="16"/>
                  </a:lnTo>
                  <a:lnTo>
                    <a:pt x="587" y="14"/>
                  </a:lnTo>
                  <a:lnTo>
                    <a:pt x="607" y="20"/>
                  </a:lnTo>
                  <a:lnTo>
                    <a:pt x="630" y="21"/>
                  </a:lnTo>
                  <a:lnTo>
                    <a:pt x="637" y="23"/>
                  </a:lnTo>
                  <a:lnTo>
                    <a:pt x="658" y="21"/>
                  </a:lnTo>
                  <a:lnTo>
                    <a:pt x="671" y="26"/>
                  </a:lnTo>
                  <a:lnTo>
                    <a:pt x="682" y="28"/>
                  </a:lnTo>
                  <a:lnTo>
                    <a:pt x="682" y="28"/>
                  </a:lnTo>
                  <a:lnTo>
                    <a:pt x="598" y="94"/>
                  </a:lnTo>
                  <a:lnTo>
                    <a:pt x="478" y="201"/>
                  </a:lnTo>
                  <a:lnTo>
                    <a:pt x="492" y="202"/>
                  </a:lnTo>
                  <a:lnTo>
                    <a:pt x="501" y="207"/>
                  </a:lnTo>
                  <a:lnTo>
                    <a:pt x="503" y="215"/>
                  </a:lnTo>
                  <a:lnTo>
                    <a:pt x="503" y="228"/>
                  </a:lnTo>
                  <a:lnTo>
                    <a:pt x="529" y="217"/>
                  </a:lnTo>
                  <a:lnTo>
                    <a:pt x="549" y="211"/>
                  </a:lnTo>
                  <a:lnTo>
                    <a:pt x="548" y="221"/>
                  </a:lnTo>
                  <a:lnTo>
                    <a:pt x="550" y="229"/>
                  </a:lnTo>
                  <a:lnTo>
                    <a:pt x="555" y="238"/>
                  </a:lnTo>
                  <a:lnTo>
                    <a:pt x="552" y="252"/>
                  </a:lnTo>
                  <a:lnTo>
                    <a:pt x="547" y="274"/>
                  </a:lnTo>
                  <a:lnTo>
                    <a:pt x="562" y="287"/>
                  </a:lnTo>
                  <a:lnTo>
                    <a:pt x="552" y="299"/>
                  </a:lnTo>
                  <a:lnTo>
                    <a:pt x="536" y="309"/>
                  </a:lnTo>
                  <a:lnTo>
                    <a:pt x="533" y="301"/>
                  </a:lnTo>
                  <a:lnTo>
                    <a:pt x="525" y="295"/>
                  </a:lnTo>
                  <a:lnTo>
                    <a:pt x="536" y="278"/>
                  </a:lnTo>
                  <a:lnTo>
                    <a:pt x="530" y="262"/>
                  </a:lnTo>
                  <a:lnTo>
                    <a:pt x="539" y="244"/>
                  </a:lnTo>
                  <a:lnTo>
                    <a:pt x="526" y="242"/>
                  </a:lnTo>
                  <a:lnTo>
                    <a:pt x="503" y="242"/>
                  </a:lnTo>
                  <a:lnTo>
                    <a:pt x="491" y="236"/>
                  </a:lnTo>
                  <a:lnTo>
                    <a:pt x="480" y="216"/>
                  </a:lnTo>
                  <a:lnTo>
                    <a:pt x="470" y="212"/>
                  </a:lnTo>
                  <a:lnTo>
                    <a:pt x="451" y="205"/>
                  </a:lnTo>
                  <a:lnTo>
                    <a:pt x="429" y="207"/>
                  </a:lnTo>
                  <a:lnTo>
                    <a:pt x="409" y="198"/>
                  </a:lnTo>
                  <a:lnTo>
                    <a:pt x="401" y="190"/>
                  </a:lnTo>
                  <a:lnTo>
                    <a:pt x="380" y="194"/>
                  </a:lnTo>
                  <a:lnTo>
                    <a:pt x="369" y="207"/>
                  </a:lnTo>
                  <a:lnTo>
                    <a:pt x="359" y="209"/>
                  </a:lnTo>
                  <a:lnTo>
                    <a:pt x="338" y="213"/>
                  </a:lnTo>
                  <a:lnTo>
                    <a:pt x="318" y="219"/>
                  </a:lnTo>
                  <a:lnTo>
                    <a:pt x="297" y="223"/>
                  </a:lnTo>
                  <a:lnTo>
                    <a:pt x="307" y="212"/>
                  </a:lnTo>
                  <a:lnTo>
                    <a:pt x="335" y="193"/>
                  </a:lnTo>
                  <a:lnTo>
                    <a:pt x="357" y="187"/>
                  </a:lnTo>
                  <a:lnTo>
                    <a:pt x="358" y="183"/>
                  </a:lnTo>
                  <a:lnTo>
                    <a:pt x="328" y="193"/>
                  </a:lnTo>
                  <a:lnTo>
                    <a:pt x="303" y="206"/>
                  </a:lnTo>
                  <a:lnTo>
                    <a:pt x="267" y="220"/>
                  </a:lnTo>
                  <a:lnTo>
                    <a:pt x="267" y="229"/>
                  </a:lnTo>
                  <a:lnTo>
                    <a:pt x="238" y="243"/>
                  </a:lnTo>
                  <a:lnTo>
                    <a:pt x="213" y="251"/>
                  </a:lnTo>
                  <a:lnTo>
                    <a:pt x="192" y="257"/>
                  </a:lnTo>
                  <a:lnTo>
                    <a:pt x="179" y="266"/>
                  </a:lnTo>
                  <a:lnTo>
                    <a:pt x="145" y="276"/>
                  </a:lnTo>
                  <a:lnTo>
                    <a:pt x="130" y="285"/>
                  </a:lnTo>
                  <a:lnTo>
                    <a:pt x="104" y="294"/>
                  </a:lnTo>
                  <a:lnTo>
                    <a:pt x="95" y="292"/>
                  </a:lnTo>
                  <a:lnTo>
                    <a:pt x="75" y="298"/>
                  </a:lnTo>
                  <a:lnTo>
                    <a:pt x="52" y="304"/>
                  </a:lnTo>
                  <a:lnTo>
                    <a:pt x="32" y="311"/>
                  </a:lnTo>
                  <a:lnTo>
                    <a:pt x="0" y="317"/>
                  </a:lnTo>
                  <a:lnTo>
                    <a:pt x="1" y="313"/>
                  </a:lnTo>
                  <a:lnTo>
                    <a:pt x="28" y="304"/>
                  </a:lnTo>
                  <a:lnTo>
                    <a:pt x="49" y="298"/>
                  </a:lnTo>
                  <a:lnTo>
                    <a:pt x="77" y="287"/>
                  </a:lnTo>
                  <a:lnTo>
                    <a:pt x="98" y="285"/>
                  </a:lnTo>
                  <a:lnTo>
                    <a:pt x="114" y="277"/>
                  </a:lnTo>
                  <a:lnTo>
                    <a:pt x="148" y="265"/>
                  </a:lnTo>
                  <a:lnTo>
                    <a:pt x="155" y="261"/>
                  </a:lnTo>
                  <a:lnTo>
                    <a:pt x="174" y="254"/>
                  </a:lnTo>
                  <a:lnTo>
                    <a:pt x="192" y="239"/>
                  </a:lnTo>
                  <a:lnTo>
                    <a:pt x="213" y="228"/>
                  </a:lnTo>
                  <a:lnTo>
                    <a:pt x="189" y="234"/>
                  </a:lnTo>
                  <a:lnTo>
                    <a:pt x="188" y="231"/>
                  </a:lnTo>
                  <a:lnTo>
                    <a:pt x="172" y="238"/>
                  </a:lnTo>
                  <a:lnTo>
                    <a:pt x="173" y="228"/>
                  </a:lnTo>
                  <a:lnTo>
                    <a:pt x="161" y="235"/>
                  </a:lnTo>
                  <a:lnTo>
                    <a:pt x="167" y="225"/>
                  </a:lnTo>
                  <a:lnTo>
                    <a:pt x="143" y="233"/>
                  </a:lnTo>
                  <a:lnTo>
                    <a:pt x="134" y="233"/>
                  </a:lnTo>
                  <a:lnTo>
                    <a:pt x="146" y="221"/>
                  </a:lnTo>
                  <a:lnTo>
                    <a:pt x="157" y="214"/>
                  </a:lnTo>
                  <a:lnTo>
                    <a:pt x="156" y="207"/>
                  </a:lnTo>
                  <a:lnTo>
                    <a:pt x="132" y="211"/>
                  </a:lnTo>
                  <a:lnTo>
                    <a:pt x="131" y="202"/>
                  </a:lnTo>
                  <a:lnTo>
                    <a:pt x="126" y="197"/>
                  </a:lnTo>
                  <a:lnTo>
                    <a:pt x="139" y="186"/>
                  </a:lnTo>
                  <a:lnTo>
                    <a:pt x="138" y="178"/>
                  </a:lnTo>
                  <a:lnTo>
                    <a:pt x="158" y="167"/>
                  </a:lnTo>
                  <a:lnTo>
                    <a:pt x="183" y="157"/>
                  </a:lnTo>
                  <a:lnTo>
                    <a:pt x="201" y="147"/>
                  </a:lnTo>
                  <a:lnTo>
                    <a:pt x="214" y="146"/>
                  </a:lnTo>
                  <a:lnTo>
                    <a:pt x="220" y="149"/>
                  </a:lnTo>
                  <a:lnTo>
                    <a:pt x="243" y="140"/>
                  </a:lnTo>
                  <a:lnTo>
                    <a:pt x="252" y="142"/>
                  </a:lnTo>
                  <a:lnTo>
                    <a:pt x="270" y="136"/>
                  </a:lnTo>
                  <a:lnTo>
                    <a:pt x="279" y="127"/>
                  </a:lnTo>
                  <a:lnTo>
                    <a:pt x="275" y="124"/>
                  </a:lnTo>
                  <a:lnTo>
                    <a:pt x="295" y="117"/>
                  </a:lnTo>
                  <a:lnTo>
                    <a:pt x="286" y="117"/>
                  </a:lnTo>
                  <a:lnTo>
                    <a:pt x="266" y="121"/>
                  </a:lnTo>
                  <a:lnTo>
                    <a:pt x="256" y="125"/>
                  </a:lnTo>
                  <a:lnTo>
                    <a:pt x="251" y="121"/>
                  </a:lnTo>
                  <a:lnTo>
                    <a:pt x="228" y="123"/>
                  </a:lnTo>
                  <a:lnTo>
                    <a:pt x="213" y="119"/>
                  </a:lnTo>
                  <a:lnTo>
                    <a:pt x="218" y="111"/>
                  </a:lnTo>
                  <a:lnTo>
                    <a:pt x="215" y="101"/>
                  </a:lnTo>
                  <a:lnTo>
                    <a:pt x="246" y="93"/>
                  </a:lnTo>
                  <a:lnTo>
                    <a:pt x="289" y="84"/>
                  </a:lnTo>
                  <a:lnTo>
                    <a:pt x="300" y="84"/>
                  </a:lnTo>
                  <a:lnTo>
                    <a:pt x="286" y="93"/>
                  </a:lnTo>
                  <a:lnTo>
                    <a:pt x="316" y="92"/>
                  </a:lnTo>
                  <a:lnTo>
                    <a:pt x="320" y="81"/>
                  </a:lnTo>
                  <a:lnTo>
                    <a:pt x="313" y="74"/>
                  </a:lnTo>
                  <a:lnTo>
                    <a:pt x="317" y="65"/>
                  </a:lnTo>
                  <a:lnTo>
                    <a:pt x="315" y="58"/>
                  </a:lnTo>
                  <a:lnTo>
                    <a:pt x="305" y="52"/>
                  </a:lnTo>
                  <a:lnTo>
                    <a:pt x="327" y="43"/>
                  </a:lnTo>
                  <a:lnTo>
                    <a:pt x="351" y="42"/>
                  </a:lnTo>
                  <a:lnTo>
                    <a:pt x="380" y="34"/>
                  </a:lnTo>
                  <a:lnTo>
                    <a:pt x="397" y="26"/>
                  </a:lnTo>
                  <a:lnTo>
                    <a:pt x="423" y="18"/>
                  </a:lnTo>
                  <a:lnTo>
                    <a:pt x="439" y="16"/>
                  </a:lnTo>
                  <a:lnTo>
                    <a:pt x="475" y="8"/>
                  </a:lnTo>
                  <a:lnTo>
                    <a:pt x="485" y="9"/>
                  </a:lnTo>
                  <a:lnTo>
                    <a:pt x="519" y="0"/>
                  </a:lnTo>
                  <a:lnTo>
                    <a:pt x="533" y="4"/>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225" name="Freeform 210"/>
            <p:cNvSpPr>
              <a:spLocks/>
            </p:cNvSpPr>
            <p:nvPr/>
          </p:nvSpPr>
          <p:spPr bwMode="auto">
            <a:xfrm>
              <a:off x="1449037" y="2659918"/>
              <a:ext cx="1654798" cy="778183"/>
            </a:xfrm>
            <a:custGeom>
              <a:avLst/>
              <a:gdLst>
                <a:gd name="T0" fmla="*/ 595 w 1001"/>
                <a:gd name="T1" fmla="*/ 16 h 501"/>
                <a:gd name="T2" fmla="*/ 655 w 1001"/>
                <a:gd name="T3" fmla="*/ 28 h 501"/>
                <a:gd name="T4" fmla="*/ 701 w 1001"/>
                <a:gd name="T5" fmla="*/ 38 h 501"/>
                <a:gd name="T6" fmla="*/ 724 w 1001"/>
                <a:gd name="T7" fmla="*/ 58 h 501"/>
                <a:gd name="T8" fmla="*/ 729 w 1001"/>
                <a:gd name="T9" fmla="*/ 64 h 501"/>
                <a:gd name="T10" fmla="*/ 733 w 1001"/>
                <a:gd name="T11" fmla="*/ 73 h 501"/>
                <a:gd name="T12" fmla="*/ 730 w 1001"/>
                <a:gd name="T13" fmla="*/ 131 h 501"/>
                <a:gd name="T14" fmla="*/ 712 w 1001"/>
                <a:gd name="T15" fmla="*/ 155 h 501"/>
                <a:gd name="T16" fmla="*/ 762 w 1001"/>
                <a:gd name="T17" fmla="*/ 144 h 501"/>
                <a:gd name="T18" fmla="*/ 788 w 1001"/>
                <a:gd name="T19" fmla="*/ 121 h 501"/>
                <a:gd name="T20" fmla="*/ 836 w 1001"/>
                <a:gd name="T21" fmla="*/ 110 h 501"/>
                <a:gd name="T22" fmla="*/ 896 w 1001"/>
                <a:gd name="T23" fmla="*/ 90 h 501"/>
                <a:gd name="T24" fmla="*/ 943 w 1001"/>
                <a:gd name="T25" fmla="*/ 80 h 501"/>
                <a:gd name="T26" fmla="*/ 984 w 1001"/>
                <a:gd name="T27" fmla="*/ 45 h 501"/>
                <a:gd name="T28" fmla="*/ 999 w 1001"/>
                <a:gd name="T29" fmla="*/ 87 h 501"/>
                <a:gd name="T30" fmla="*/ 940 w 1001"/>
                <a:gd name="T31" fmla="*/ 117 h 501"/>
                <a:gd name="T32" fmla="*/ 922 w 1001"/>
                <a:gd name="T33" fmla="*/ 155 h 501"/>
                <a:gd name="T34" fmla="*/ 930 w 1001"/>
                <a:gd name="T35" fmla="*/ 159 h 501"/>
                <a:gd name="T36" fmla="*/ 888 w 1001"/>
                <a:gd name="T37" fmla="*/ 166 h 501"/>
                <a:gd name="T38" fmla="*/ 892 w 1001"/>
                <a:gd name="T39" fmla="*/ 173 h 501"/>
                <a:gd name="T40" fmla="*/ 850 w 1001"/>
                <a:gd name="T41" fmla="*/ 183 h 501"/>
                <a:gd name="T42" fmla="*/ 830 w 1001"/>
                <a:gd name="T43" fmla="*/ 209 h 501"/>
                <a:gd name="T44" fmla="*/ 826 w 1001"/>
                <a:gd name="T45" fmla="*/ 217 h 501"/>
                <a:gd name="T46" fmla="*/ 801 w 1001"/>
                <a:gd name="T47" fmla="*/ 249 h 501"/>
                <a:gd name="T48" fmla="*/ 801 w 1001"/>
                <a:gd name="T49" fmla="*/ 219 h 501"/>
                <a:gd name="T50" fmla="*/ 796 w 1001"/>
                <a:gd name="T51" fmla="*/ 255 h 501"/>
                <a:gd name="T52" fmla="*/ 782 w 1001"/>
                <a:gd name="T53" fmla="*/ 300 h 501"/>
                <a:gd name="T54" fmla="*/ 729 w 1001"/>
                <a:gd name="T55" fmla="*/ 327 h 501"/>
                <a:gd name="T56" fmla="*/ 679 w 1001"/>
                <a:gd name="T57" fmla="*/ 369 h 501"/>
                <a:gd name="T58" fmla="*/ 680 w 1001"/>
                <a:gd name="T59" fmla="*/ 431 h 501"/>
                <a:gd name="T60" fmla="*/ 676 w 1001"/>
                <a:gd name="T61" fmla="*/ 486 h 501"/>
                <a:gd name="T62" fmla="*/ 654 w 1001"/>
                <a:gd name="T63" fmla="*/ 490 h 501"/>
                <a:gd name="T64" fmla="*/ 636 w 1001"/>
                <a:gd name="T65" fmla="*/ 443 h 501"/>
                <a:gd name="T66" fmla="*/ 624 w 1001"/>
                <a:gd name="T67" fmla="*/ 397 h 501"/>
                <a:gd name="T68" fmla="*/ 585 w 1001"/>
                <a:gd name="T69" fmla="*/ 391 h 501"/>
                <a:gd name="T70" fmla="*/ 528 w 1001"/>
                <a:gd name="T71" fmla="*/ 396 h 501"/>
                <a:gd name="T72" fmla="*/ 526 w 1001"/>
                <a:gd name="T73" fmla="*/ 417 h 501"/>
                <a:gd name="T74" fmla="*/ 489 w 1001"/>
                <a:gd name="T75" fmla="*/ 406 h 501"/>
                <a:gd name="T76" fmla="*/ 434 w 1001"/>
                <a:gd name="T77" fmla="*/ 410 h 501"/>
                <a:gd name="T78" fmla="*/ 376 w 1001"/>
                <a:gd name="T79" fmla="*/ 454 h 501"/>
                <a:gd name="T80" fmla="*/ 366 w 1001"/>
                <a:gd name="T81" fmla="*/ 486 h 501"/>
                <a:gd name="T82" fmla="*/ 339 w 1001"/>
                <a:gd name="T83" fmla="*/ 450 h 501"/>
                <a:gd name="T84" fmla="*/ 313 w 1001"/>
                <a:gd name="T85" fmla="*/ 404 h 501"/>
                <a:gd name="T86" fmla="*/ 262 w 1001"/>
                <a:gd name="T87" fmla="*/ 408 h 501"/>
                <a:gd name="T88" fmla="*/ 244 w 1001"/>
                <a:gd name="T89" fmla="*/ 370 h 501"/>
                <a:gd name="T90" fmla="*/ 193 w 1001"/>
                <a:gd name="T91" fmla="*/ 371 h 501"/>
                <a:gd name="T92" fmla="*/ 102 w 1001"/>
                <a:gd name="T93" fmla="*/ 343 h 501"/>
                <a:gd name="T94" fmla="*/ 53 w 1001"/>
                <a:gd name="T95" fmla="*/ 324 h 501"/>
                <a:gd name="T96" fmla="*/ 33 w 1001"/>
                <a:gd name="T97" fmla="*/ 309 h 501"/>
                <a:gd name="T98" fmla="*/ 8 w 1001"/>
                <a:gd name="T99" fmla="*/ 272 h 501"/>
                <a:gd name="T100" fmla="*/ 0 w 1001"/>
                <a:gd name="T101" fmla="*/ 214 h 501"/>
                <a:gd name="T102" fmla="*/ 23 w 1001"/>
                <a:gd name="T103" fmla="*/ 151 h 501"/>
                <a:gd name="T104" fmla="*/ 69 w 1001"/>
                <a:gd name="T105" fmla="*/ 79 h 501"/>
                <a:gd name="T106" fmla="*/ 94 w 1001"/>
                <a:gd name="T107" fmla="*/ 21 h 501"/>
                <a:gd name="T108" fmla="*/ 124 w 1001"/>
                <a:gd name="T109" fmla="*/ 25 h 501"/>
                <a:gd name="T110" fmla="*/ 239 w 1001"/>
                <a:gd name="T111" fmla="*/ 8 h 501"/>
                <a:gd name="T112" fmla="*/ 432 w 1001"/>
                <a:gd name="T113" fmla="*/ 8 h 501"/>
                <a:gd name="T114" fmla="*/ 579 w 1001"/>
                <a:gd name="T115" fmla="*/ 0 h 5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001" h="501">
                  <a:moveTo>
                    <a:pt x="584" y="0"/>
                  </a:moveTo>
                  <a:lnTo>
                    <a:pt x="582" y="11"/>
                  </a:lnTo>
                  <a:lnTo>
                    <a:pt x="585" y="15"/>
                  </a:lnTo>
                  <a:lnTo>
                    <a:pt x="595" y="16"/>
                  </a:lnTo>
                  <a:lnTo>
                    <a:pt x="610" y="19"/>
                  </a:lnTo>
                  <a:lnTo>
                    <a:pt x="623" y="26"/>
                  </a:lnTo>
                  <a:lnTo>
                    <a:pt x="637" y="23"/>
                  </a:lnTo>
                  <a:lnTo>
                    <a:pt x="655" y="28"/>
                  </a:lnTo>
                  <a:lnTo>
                    <a:pt x="660" y="28"/>
                  </a:lnTo>
                  <a:lnTo>
                    <a:pt x="677" y="22"/>
                  </a:lnTo>
                  <a:lnTo>
                    <a:pt x="689" y="30"/>
                  </a:lnTo>
                  <a:lnTo>
                    <a:pt x="701" y="38"/>
                  </a:lnTo>
                  <a:lnTo>
                    <a:pt x="711" y="44"/>
                  </a:lnTo>
                  <a:lnTo>
                    <a:pt x="721" y="51"/>
                  </a:lnTo>
                  <a:lnTo>
                    <a:pt x="721" y="56"/>
                  </a:lnTo>
                  <a:lnTo>
                    <a:pt x="724" y="58"/>
                  </a:lnTo>
                  <a:lnTo>
                    <a:pt x="722" y="60"/>
                  </a:lnTo>
                  <a:lnTo>
                    <a:pt x="726" y="61"/>
                  </a:lnTo>
                  <a:lnTo>
                    <a:pt x="730" y="59"/>
                  </a:lnTo>
                  <a:lnTo>
                    <a:pt x="729" y="64"/>
                  </a:lnTo>
                  <a:lnTo>
                    <a:pt x="731" y="67"/>
                  </a:lnTo>
                  <a:lnTo>
                    <a:pt x="735" y="67"/>
                  </a:lnTo>
                  <a:lnTo>
                    <a:pt x="737" y="69"/>
                  </a:lnTo>
                  <a:lnTo>
                    <a:pt x="733" y="73"/>
                  </a:lnTo>
                  <a:lnTo>
                    <a:pt x="747" y="83"/>
                  </a:lnTo>
                  <a:lnTo>
                    <a:pt x="743" y="101"/>
                  </a:lnTo>
                  <a:lnTo>
                    <a:pt x="739" y="119"/>
                  </a:lnTo>
                  <a:lnTo>
                    <a:pt x="730" y="131"/>
                  </a:lnTo>
                  <a:lnTo>
                    <a:pt x="718" y="142"/>
                  </a:lnTo>
                  <a:lnTo>
                    <a:pt x="712" y="150"/>
                  </a:lnTo>
                  <a:lnTo>
                    <a:pt x="711" y="152"/>
                  </a:lnTo>
                  <a:lnTo>
                    <a:pt x="712" y="155"/>
                  </a:lnTo>
                  <a:lnTo>
                    <a:pt x="716" y="158"/>
                  </a:lnTo>
                  <a:lnTo>
                    <a:pt x="720" y="158"/>
                  </a:lnTo>
                  <a:lnTo>
                    <a:pt x="744" y="147"/>
                  </a:lnTo>
                  <a:lnTo>
                    <a:pt x="762" y="144"/>
                  </a:lnTo>
                  <a:lnTo>
                    <a:pt x="788" y="133"/>
                  </a:lnTo>
                  <a:lnTo>
                    <a:pt x="789" y="132"/>
                  </a:lnTo>
                  <a:lnTo>
                    <a:pt x="789" y="125"/>
                  </a:lnTo>
                  <a:lnTo>
                    <a:pt x="788" y="121"/>
                  </a:lnTo>
                  <a:lnTo>
                    <a:pt x="797" y="118"/>
                  </a:lnTo>
                  <a:lnTo>
                    <a:pt x="813" y="118"/>
                  </a:lnTo>
                  <a:lnTo>
                    <a:pt x="828" y="118"/>
                  </a:lnTo>
                  <a:lnTo>
                    <a:pt x="836" y="110"/>
                  </a:lnTo>
                  <a:lnTo>
                    <a:pt x="839" y="108"/>
                  </a:lnTo>
                  <a:lnTo>
                    <a:pt x="862" y="93"/>
                  </a:lnTo>
                  <a:lnTo>
                    <a:pt x="870" y="90"/>
                  </a:lnTo>
                  <a:lnTo>
                    <a:pt x="896" y="90"/>
                  </a:lnTo>
                  <a:lnTo>
                    <a:pt x="926" y="90"/>
                  </a:lnTo>
                  <a:lnTo>
                    <a:pt x="929" y="84"/>
                  </a:lnTo>
                  <a:lnTo>
                    <a:pt x="935" y="83"/>
                  </a:lnTo>
                  <a:lnTo>
                    <a:pt x="943" y="80"/>
                  </a:lnTo>
                  <a:lnTo>
                    <a:pt x="952" y="71"/>
                  </a:lnTo>
                  <a:lnTo>
                    <a:pt x="962" y="55"/>
                  </a:lnTo>
                  <a:lnTo>
                    <a:pt x="980" y="40"/>
                  </a:lnTo>
                  <a:lnTo>
                    <a:pt x="984" y="45"/>
                  </a:lnTo>
                  <a:lnTo>
                    <a:pt x="996" y="42"/>
                  </a:lnTo>
                  <a:lnTo>
                    <a:pt x="1001" y="48"/>
                  </a:lnTo>
                  <a:lnTo>
                    <a:pt x="992" y="75"/>
                  </a:lnTo>
                  <a:lnTo>
                    <a:pt x="999" y="87"/>
                  </a:lnTo>
                  <a:lnTo>
                    <a:pt x="999" y="94"/>
                  </a:lnTo>
                  <a:lnTo>
                    <a:pt x="979" y="103"/>
                  </a:lnTo>
                  <a:lnTo>
                    <a:pt x="959" y="111"/>
                  </a:lnTo>
                  <a:lnTo>
                    <a:pt x="940" y="117"/>
                  </a:lnTo>
                  <a:lnTo>
                    <a:pt x="927" y="129"/>
                  </a:lnTo>
                  <a:lnTo>
                    <a:pt x="923" y="133"/>
                  </a:lnTo>
                  <a:lnTo>
                    <a:pt x="920" y="144"/>
                  </a:lnTo>
                  <a:lnTo>
                    <a:pt x="922" y="155"/>
                  </a:lnTo>
                  <a:lnTo>
                    <a:pt x="929" y="156"/>
                  </a:lnTo>
                  <a:lnTo>
                    <a:pt x="929" y="148"/>
                  </a:lnTo>
                  <a:lnTo>
                    <a:pt x="933" y="153"/>
                  </a:lnTo>
                  <a:lnTo>
                    <a:pt x="930" y="159"/>
                  </a:lnTo>
                  <a:lnTo>
                    <a:pt x="917" y="162"/>
                  </a:lnTo>
                  <a:lnTo>
                    <a:pt x="909" y="162"/>
                  </a:lnTo>
                  <a:lnTo>
                    <a:pt x="896" y="165"/>
                  </a:lnTo>
                  <a:lnTo>
                    <a:pt x="888" y="166"/>
                  </a:lnTo>
                  <a:lnTo>
                    <a:pt x="878" y="167"/>
                  </a:lnTo>
                  <a:lnTo>
                    <a:pt x="862" y="173"/>
                  </a:lnTo>
                  <a:lnTo>
                    <a:pt x="888" y="169"/>
                  </a:lnTo>
                  <a:lnTo>
                    <a:pt x="892" y="173"/>
                  </a:lnTo>
                  <a:lnTo>
                    <a:pt x="867" y="179"/>
                  </a:lnTo>
                  <a:lnTo>
                    <a:pt x="856" y="179"/>
                  </a:lnTo>
                  <a:lnTo>
                    <a:pt x="857" y="177"/>
                  </a:lnTo>
                  <a:lnTo>
                    <a:pt x="850" y="183"/>
                  </a:lnTo>
                  <a:lnTo>
                    <a:pt x="855" y="183"/>
                  </a:lnTo>
                  <a:lnTo>
                    <a:pt x="847" y="198"/>
                  </a:lnTo>
                  <a:lnTo>
                    <a:pt x="830" y="214"/>
                  </a:lnTo>
                  <a:lnTo>
                    <a:pt x="830" y="209"/>
                  </a:lnTo>
                  <a:lnTo>
                    <a:pt x="827" y="208"/>
                  </a:lnTo>
                  <a:lnTo>
                    <a:pt x="823" y="203"/>
                  </a:lnTo>
                  <a:lnTo>
                    <a:pt x="823" y="214"/>
                  </a:lnTo>
                  <a:lnTo>
                    <a:pt x="826" y="217"/>
                  </a:lnTo>
                  <a:lnTo>
                    <a:pt x="824" y="225"/>
                  </a:lnTo>
                  <a:lnTo>
                    <a:pt x="817" y="233"/>
                  </a:lnTo>
                  <a:lnTo>
                    <a:pt x="802" y="250"/>
                  </a:lnTo>
                  <a:lnTo>
                    <a:pt x="801" y="249"/>
                  </a:lnTo>
                  <a:lnTo>
                    <a:pt x="810" y="235"/>
                  </a:lnTo>
                  <a:lnTo>
                    <a:pt x="804" y="227"/>
                  </a:lnTo>
                  <a:lnTo>
                    <a:pt x="807" y="210"/>
                  </a:lnTo>
                  <a:lnTo>
                    <a:pt x="801" y="219"/>
                  </a:lnTo>
                  <a:lnTo>
                    <a:pt x="801" y="232"/>
                  </a:lnTo>
                  <a:lnTo>
                    <a:pt x="791" y="229"/>
                  </a:lnTo>
                  <a:lnTo>
                    <a:pt x="800" y="235"/>
                  </a:lnTo>
                  <a:lnTo>
                    <a:pt x="796" y="255"/>
                  </a:lnTo>
                  <a:lnTo>
                    <a:pt x="800" y="256"/>
                  </a:lnTo>
                  <a:lnTo>
                    <a:pt x="800" y="264"/>
                  </a:lnTo>
                  <a:lnTo>
                    <a:pt x="797" y="284"/>
                  </a:lnTo>
                  <a:lnTo>
                    <a:pt x="782" y="300"/>
                  </a:lnTo>
                  <a:lnTo>
                    <a:pt x="763" y="306"/>
                  </a:lnTo>
                  <a:lnTo>
                    <a:pt x="748" y="318"/>
                  </a:lnTo>
                  <a:lnTo>
                    <a:pt x="739" y="319"/>
                  </a:lnTo>
                  <a:lnTo>
                    <a:pt x="729" y="327"/>
                  </a:lnTo>
                  <a:lnTo>
                    <a:pt x="725" y="334"/>
                  </a:lnTo>
                  <a:lnTo>
                    <a:pt x="702" y="347"/>
                  </a:lnTo>
                  <a:lnTo>
                    <a:pt x="690" y="357"/>
                  </a:lnTo>
                  <a:lnTo>
                    <a:pt x="679" y="369"/>
                  </a:lnTo>
                  <a:lnTo>
                    <a:pt x="673" y="384"/>
                  </a:lnTo>
                  <a:lnTo>
                    <a:pt x="673" y="398"/>
                  </a:lnTo>
                  <a:lnTo>
                    <a:pt x="675" y="416"/>
                  </a:lnTo>
                  <a:lnTo>
                    <a:pt x="680" y="431"/>
                  </a:lnTo>
                  <a:lnTo>
                    <a:pt x="678" y="440"/>
                  </a:lnTo>
                  <a:lnTo>
                    <a:pt x="682" y="464"/>
                  </a:lnTo>
                  <a:lnTo>
                    <a:pt x="679" y="478"/>
                  </a:lnTo>
                  <a:lnTo>
                    <a:pt x="676" y="486"/>
                  </a:lnTo>
                  <a:lnTo>
                    <a:pt x="670" y="499"/>
                  </a:lnTo>
                  <a:lnTo>
                    <a:pt x="664" y="501"/>
                  </a:lnTo>
                  <a:lnTo>
                    <a:pt x="656" y="499"/>
                  </a:lnTo>
                  <a:lnTo>
                    <a:pt x="654" y="490"/>
                  </a:lnTo>
                  <a:lnTo>
                    <a:pt x="648" y="485"/>
                  </a:lnTo>
                  <a:lnTo>
                    <a:pt x="642" y="467"/>
                  </a:lnTo>
                  <a:lnTo>
                    <a:pt x="637" y="451"/>
                  </a:lnTo>
                  <a:lnTo>
                    <a:pt x="636" y="443"/>
                  </a:lnTo>
                  <a:lnTo>
                    <a:pt x="643" y="429"/>
                  </a:lnTo>
                  <a:lnTo>
                    <a:pt x="640" y="418"/>
                  </a:lnTo>
                  <a:lnTo>
                    <a:pt x="630" y="401"/>
                  </a:lnTo>
                  <a:lnTo>
                    <a:pt x="624" y="397"/>
                  </a:lnTo>
                  <a:lnTo>
                    <a:pt x="604" y="407"/>
                  </a:lnTo>
                  <a:lnTo>
                    <a:pt x="601" y="406"/>
                  </a:lnTo>
                  <a:lnTo>
                    <a:pt x="595" y="396"/>
                  </a:lnTo>
                  <a:lnTo>
                    <a:pt x="585" y="391"/>
                  </a:lnTo>
                  <a:lnTo>
                    <a:pt x="564" y="394"/>
                  </a:lnTo>
                  <a:lnTo>
                    <a:pt x="549" y="391"/>
                  </a:lnTo>
                  <a:lnTo>
                    <a:pt x="536" y="393"/>
                  </a:lnTo>
                  <a:lnTo>
                    <a:pt x="528" y="396"/>
                  </a:lnTo>
                  <a:lnTo>
                    <a:pt x="529" y="401"/>
                  </a:lnTo>
                  <a:lnTo>
                    <a:pt x="527" y="410"/>
                  </a:lnTo>
                  <a:lnTo>
                    <a:pt x="530" y="414"/>
                  </a:lnTo>
                  <a:lnTo>
                    <a:pt x="526" y="417"/>
                  </a:lnTo>
                  <a:lnTo>
                    <a:pt x="520" y="414"/>
                  </a:lnTo>
                  <a:lnTo>
                    <a:pt x="512" y="417"/>
                  </a:lnTo>
                  <a:lnTo>
                    <a:pt x="500" y="417"/>
                  </a:lnTo>
                  <a:lnTo>
                    <a:pt x="489" y="406"/>
                  </a:lnTo>
                  <a:lnTo>
                    <a:pt x="473" y="408"/>
                  </a:lnTo>
                  <a:lnTo>
                    <a:pt x="462" y="404"/>
                  </a:lnTo>
                  <a:lnTo>
                    <a:pt x="450" y="405"/>
                  </a:lnTo>
                  <a:lnTo>
                    <a:pt x="434" y="410"/>
                  </a:lnTo>
                  <a:lnTo>
                    <a:pt x="415" y="426"/>
                  </a:lnTo>
                  <a:lnTo>
                    <a:pt x="395" y="434"/>
                  </a:lnTo>
                  <a:lnTo>
                    <a:pt x="383" y="444"/>
                  </a:lnTo>
                  <a:lnTo>
                    <a:pt x="376" y="454"/>
                  </a:lnTo>
                  <a:lnTo>
                    <a:pt x="373" y="468"/>
                  </a:lnTo>
                  <a:lnTo>
                    <a:pt x="372" y="478"/>
                  </a:lnTo>
                  <a:lnTo>
                    <a:pt x="374" y="485"/>
                  </a:lnTo>
                  <a:lnTo>
                    <a:pt x="366" y="486"/>
                  </a:lnTo>
                  <a:lnTo>
                    <a:pt x="355" y="481"/>
                  </a:lnTo>
                  <a:lnTo>
                    <a:pt x="342" y="475"/>
                  </a:lnTo>
                  <a:lnTo>
                    <a:pt x="340" y="465"/>
                  </a:lnTo>
                  <a:lnTo>
                    <a:pt x="339" y="450"/>
                  </a:lnTo>
                  <a:lnTo>
                    <a:pt x="332" y="438"/>
                  </a:lnTo>
                  <a:lnTo>
                    <a:pt x="328" y="426"/>
                  </a:lnTo>
                  <a:lnTo>
                    <a:pt x="323" y="412"/>
                  </a:lnTo>
                  <a:lnTo>
                    <a:pt x="313" y="404"/>
                  </a:lnTo>
                  <a:lnTo>
                    <a:pt x="299" y="404"/>
                  </a:lnTo>
                  <a:lnTo>
                    <a:pt x="283" y="421"/>
                  </a:lnTo>
                  <a:lnTo>
                    <a:pt x="270" y="414"/>
                  </a:lnTo>
                  <a:lnTo>
                    <a:pt x="262" y="408"/>
                  </a:lnTo>
                  <a:lnTo>
                    <a:pt x="261" y="397"/>
                  </a:lnTo>
                  <a:lnTo>
                    <a:pt x="259" y="386"/>
                  </a:lnTo>
                  <a:lnTo>
                    <a:pt x="251" y="377"/>
                  </a:lnTo>
                  <a:lnTo>
                    <a:pt x="244" y="370"/>
                  </a:lnTo>
                  <a:lnTo>
                    <a:pt x="240" y="363"/>
                  </a:lnTo>
                  <a:lnTo>
                    <a:pt x="209" y="363"/>
                  </a:lnTo>
                  <a:lnTo>
                    <a:pt x="207" y="371"/>
                  </a:lnTo>
                  <a:lnTo>
                    <a:pt x="193" y="371"/>
                  </a:lnTo>
                  <a:lnTo>
                    <a:pt x="158" y="372"/>
                  </a:lnTo>
                  <a:lnTo>
                    <a:pt x="123" y="357"/>
                  </a:lnTo>
                  <a:lnTo>
                    <a:pt x="100" y="347"/>
                  </a:lnTo>
                  <a:lnTo>
                    <a:pt x="102" y="343"/>
                  </a:lnTo>
                  <a:lnTo>
                    <a:pt x="80" y="345"/>
                  </a:lnTo>
                  <a:lnTo>
                    <a:pt x="59" y="347"/>
                  </a:lnTo>
                  <a:lnTo>
                    <a:pt x="60" y="336"/>
                  </a:lnTo>
                  <a:lnTo>
                    <a:pt x="53" y="324"/>
                  </a:lnTo>
                  <a:lnTo>
                    <a:pt x="46" y="322"/>
                  </a:lnTo>
                  <a:lnTo>
                    <a:pt x="46" y="316"/>
                  </a:lnTo>
                  <a:lnTo>
                    <a:pt x="37" y="315"/>
                  </a:lnTo>
                  <a:lnTo>
                    <a:pt x="33" y="309"/>
                  </a:lnTo>
                  <a:lnTo>
                    <a:pt x="18" y="307"/>
                  </a:lnTo>
                  <a:lnTo>
                    <a:pt x="14" y="304"/>
                  </a:lnTo>
                  <a:lnTo>
                    <a:pt x="17" y="292"/>
                  </a:lnTo>
                  <a:lnTo>
                    <a:pt x="8" y="272"/>
                  </a:lnTo>
                  <a:lnTo>
                    <a:pt x="7" y="243"/>
                  </a:lnTo>
                  <a:lnTo>
                    <a:pt x="9" y="238"/>
                  </a:lnTo>
                  <a:lnTo>
                    <a:pt x="5" y="231"/>
                  </a:lnTo>
                  <a:lnTo>
                    <a:pt x="0" y="214"/>
                  </a:lnTo>
                  <a:lnTo>
                    <a:pt x="5" y="197"/>
                  </a:lnTo>
                  <a:lnTo>
                    <a:pt x="2" y="186"/>
                  </a:lnTo>
                  <a:lnTo>
                    <a:pt x="14" y="169"/>
                  </a:lnTo>
                  <a:lnTo>
                    <a:pt x="23" y="151"/>
                  </a:lnTo>
                  <a:lnTo>
                    <a:pt x="26" y="135"/>
                  </a:lnTo>
                  <a:lnTo>
                    <a:pt x="43" y="116"/>
                  </a:lnTo>
                  <a:lnTo>
                    <a:pt x="56" y="98"/>
                  </a:lnTo>
                  <a:lnTo>
                    <a:pt x="69" y="79"/>
                  </a:lnTo>
                  <a:lnTo>
                    <a:pt x="82" y="52"/>
                  </a:lnTo>
                  <a:lnTo>
                    <a:pt x="88" y="34"/>
                  </a:lnTo>
                  <a:lnTo>
                    <a:pt x="89" y="25"/>
                  </a:lnTo>
                  <a:lnTo>
                    <a:pt x="94" y="21"/>
                  </a:lnTo>
                  <a:lnTo>
                    <a:pt x="113" y="28"/>
                  </a:lnTo>
                  <a:lnTo>
                    <a:pt x="109" y="47"/>
                  </a:lnTo>
                  <a:lnTo>
                    <a:pt x="117" y="41"/>
                  </a:lnTo>
                  <a:lnTo>
                    <a:pt x="124" y="25"/>
                  </a:lnTo>
                  <a:lnTo>
                    <a:pt x="130" y="8"/>
                  </a:lnTo>
                  <a:lnTo>
                    <a:pt x="175" y="8"/>
                  </a:lnTo>
                  <a:lnTo>
                    <a:pt x="223" y="8"/>
                  </a:lnTo>
                  <a:lnTo>
                    <a:pt x="239" y="8"/>
                  </a:lnTo>
                  <a:lnTo>
                    <a:pt x="288" y="8"/>
                  </a:lnTo>
                  <a:lnTo>
                    <a:pt x="335" y="8"/>
                  </a:lnTo>
                  <a:lnTo>
                    <a:pt x="384" y="8"/>
                  </a:lnTo>
                  <a:lnTo>
                    <a:pt x="432" y="8"/>
                  </a:lnTo>
                  <a:lnTo>
                    <a:pt x="487" y="8"/>
                  </a:lnTo>
                  <a:lnTo>
                    <a:pt x="541" y="8"/>
                  </a:lnTo>
                  <a:lnTo>
                    <a:pt x="575" y="8"/>
                  </a:lnTo>
                  <a:lnTo>
                    <a:pt x="579" y="0"/>
                  </a:lnTo>
                  <a:lnTo>
                    <a:pt x="584"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226" name="Freeform 212"/>
            <p:cNvSpPr>
              <a:spLocks/>
            </p:cNvSpPr>
            <p:nvPr/>
          </p:nvSpPr>
          <p:spPr bwMode="auto">
            <a:xfrm>
              <a:off x="2708733" y="3855927"/>
              <a:ext cx="409980" cy="368122"/>
            </a:xfrm>
            <a:custGeom>
              <a:avLst/>
              <a:gdLst>
                <a:gd name="T0" fmla="*/ 39 w 248"/>
                <a:gd name="T1" fmla="*/ 13 h 237"/>
                <a:gd name="T2" fmla="*/ 33 w 248"/>
                <a:gd name="T3" fmla="*/ 24 h 237"/>
                <a:gd name="T4" fmla="*/ 23 w 248"/>
                <a:gd name="T5" fmla="*/ 47 h 237"/>
                <a:gd name="T6" fmla="*/ 38 w 248"/>
                <a:gd name="T7" fmla="*/ 62 h 237"/>
                <a:gd name="T8" fmla="*/ 37 w 248"/>
                <a:gd name="T9" fmla="*/ 40 h 237"/>
                <a:gd name="T10" fmla="*/ 61 w 248"/>
                <a:gd name="T11" fmla="*/ 16 h 237"/>
                <a:gd name="T12" fmla="*/ 65 w 248"/>
                <a:gd name="T13" fmla="*/ 0 h 237"/>
                <a:gd name="T14" fmla="*/ 84 w 248"/>
                <a:gd name="T15" fmla="*/ 15 h 237"/>
                <a:gd name="T16" fmla="*/ 95 w 248"/>
                <a:gd name="T17" fmla="*/ 33 h 237"/>
                <a:gd name="T18" fmla="*/ 131 w 248"/>
                <a:gd name="T19" fmla="*/ 31 h 237"/>
                <a:gd name="T20" fmla="*/ 155 w 248"/>
                <a:gd name="T21" fmla="*/ 43 h 237"/>
                <a:gd name="T22" fmla="*/ 166 w 248"/>
                <a:gd name="T23" fmla="*/ 31 h 237"/>
                <a:gd name="T24" fmla="*/ 211 w 248"/>
                <a:gd name="T25" fmla="*/ 30 h 237"/>
                <a:gd name="T26" fmla="*/ 201 w 248"/>
                <a:gd name="T27" fmla="*/ 46 h 237"/>
                <a:gd name="T28" fmla="*/ 229 w 248"/>
                <a:gd name="T29" fmla="*/ 58 h 237"/>
                <a:gd name="T30" fmla="*/ 241 w 248"/>
                <a:gd name="T31" fmla="*/ 74 h 237"/>
                <a:gd name="T32" fmla="*/ 233 w 248"/>
                <a:gd name="T33" fmla="*/ 91 h 237"/>
                <a:gd name="T34" fmla="*/ 237 w 248"/>
                <a:gd name="T35" fmla="*/ 106 h 237"/>
                <a:gd name="T36" fmla="*/ 221 w 248"/>
                <a:gd name="T37" fmla="*/ 113 h 237"/>
                <a:gd name="T38" fmla="*/ 216 w 248"/>
                <a:gd name="T39" fmla="*/ 129 h 237"/>
                <a:gd name="T40" fmla="*/ 230 w 248"/>
                <a:gd name="T41" fmla="*/ 150 h 237"/>
                <a:gd name="T42" fmla="*/ 202 w 248"/>
                <a:gd name="T43" fmla="*/ 166 h 237"/>
                <a:gd name="T44" fmla="*/ 184 w 248"/>
                <a:gd name="T45" fmla="*/ 174 h 237"/>
                <a:gd name="T46" fmla="*/ 156 w 248"/>
                <a:gd name="T47" fmla="*/ 166 h 237"/>
                <a:gd name="T48" fmla="*/ 160 w 248"/>
                <a:gd name="T49" fmla="*/ 173 h 237"/>
                <a:gd name="T50" fmla="*/ 162 w 248"/>
                <a:gd name="T51" fmla="*/ 201 h 237"/>
                <a:gd name="T52" fmla="*/ 178 w 248"/>
                <a:gd name="T53" fmla="*/ 207 h 237"/>
                <a:gd name="T54" fmla="*/ 163 w 248"/>
                <a:gd name="T55" fmla="*/ 221 h 237"/>
                <a:gd name="T56" fmla="*/ 142 w 248"/>
                <a:gd name="T57" fmla="*/ 230 h 237"/>
                <a:gd name="T58" fmla="*/ 124 w 248"/>
                <a:gd name="T59" fmla="*/ 237 h 237"/>
                <a:gd name="T60" fmla="*/ 108 w 248"/>
                <a:gd name="T61" fmla="*/ 206 h 237"/>
                <a:gd name="T62" fmla="*/ 97 w 248"/>
                <a:gd name="T63" fmla="*/ 194 h 237"/>
                <a:gd name="T64" fmla="*/ 106 w 248"/>
                <a:gd name="T65" fmla="*/ 179 h 237"/>
                <a:gd name="T66" fmla="*/ 97 w 248"/>
                <a:gd name="T67" fmla="*/ 159 h 237"/>
                <a:gd name="T68" fmla="*/ 103 w 248"/>
                <a:gd name="T69" fmla="*/ 137 h 237"/>
                <a:gd name="T70" fmla="*/ 101 w 248"/>
                <a:gd name="T71" fmla="*/ 122 h 237"/>
                <a:gd name="T72" fmla="*/ 77 w 248"/>
                <a:gd name="T73" fmla="*/ 123 h 237"/>
                <a:gd name="T74" fmla="*/ 57 w 248"/>
                <a:gd name="T75" fmla="*/ 108 h 237"/>
                <a:gd name="T76" fmla="*/ 23 w 248"/>
                <a:gd name="T77" fmla="*/ 107 h 237"/>
                <a:gd name="T78" fmla="*/ 14 w 248"/>
                <a:gd name="T79" fmla="*/ 98 h 237"/>
                <a:gd name="T80" fmla="*/ 16 w 248"/>
                <a:gd name="T81" fmla="*/ 86 h 237"/>
                <a:gd name="T82" fmla="*/ 11 w 248"/>
                <a:gd name="T83" fmla="*/ 73 h 237"/>
                <a:gd name="T84" fmla="*/ 0 w 248"/>
                <a:gd name="T85" fmla="*/ 62 h 237"/>
                <a:gd name="T86" fmla="*/ 9 w 248"/>
                <a:gd name="T87" fmla="*/ 35 h 237"/>
                <a:gd name="T88" fmla="*/ 22 w 248"/>
                <a:gd name="T89" fmla="*/ 22 h 237"/>
                <a:gd name="T90" fmla="*/ 40 w 248"/>
                <a:gd name="T91" fmla="*/ 8 h 2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248" h="237">
                  <a:moveTo>
                    <a:pt x="40" y="8"/>
                  </a:moveTo>
                  <a:lnTo>
                    <a:pt x="39" y="13"/>
                  </a:lnTo>
                  <a:lnTo>
                    <a:pt x="28" y="15"/>
                  </a:lnTo>
                  <a:lnTo>
                    <a:pt x="33" y="24"/>
                  </a:lnTo>
                  <a:lnTo>
                    <a:pt x="32" y="35"/>
                  </a:lnTo>
                  <a:lnTo>
                    <a:pt x="23" y="47"/>
                  </a:lnTo>
                  <a:lnTo>
                    <a:pt x="29" y="64"/>
                  </a:lnTo>
                  <a:lnTo>
                    <a:pt x="38" y="62"/>
                  </a:lnTo>
                  <a:lnTo>
                    <a:pt x="42" y="48"/>
                  </a:lnTo>
                  <a:lnTo>
                    <a:pt x="37" y="40"/>
                  </a:lnTo>
                  <a:lnTo>
                    <a:pt x="37" y="24"/>
                  </a:lnTo>
                  <a:lnTo>
                    <a:pt x="61" y="16"/>
                  </a:lnTo>
                  <a:lnTo>
                    <a:pt x="59" y="6"/>
                  </a:lnTo>
                  <a:lnTo>
                    <a:pt x="65" y="0"/>
                  </a:lnTo>
                  <a:lnTo>
                    <a:pt x="71" y="14"/>
                  </a:lnTo>
                  <a:lnTo>
                    <a:pt x="84" y="15"/>
                  </a:lnTo>
                  <a:lnTo>
                    <a:pt x="95" y="26"/>
                  </a:lnTo>
                  <a:lnTo>
                    <a:pt x="95" y="33"/>
                  </a:lnTo>
                  <a:lnTo>
                    <a:pt x="112" y="33"/>
                  </a:lnTo>
                  <a:lnTo>
                    <a:pt x="131" y="31"/>
                  </a:lnTo>
                  <a:lnTo>
                    <a:pt x="141" y="41"/>
                  </a:lnTo>
                  <a:lnTo>
                    <a:pt x="155" y="43"/>
                  </a:lnTo>
                  <a:lnTo>
                    <a:pt x="166" y="37"/>
                  </a:lnTo>
                  <a:lnTo>
                    <a:pt x="166" y="31"/>
                  </a:lnTo>
                  <a:lnTo>
                    <a:pt x="189" y="30"/>
                  </a:lnTo>
                  <a:lnTo>
                    <a:pt x="211" y="30"/>
                  </a:lnTo>
                  <a:lnTo>
                    <a:pt x="195" y="36"/>
                  </a:lnTo>
                  <a:lnTo>
                    <a:pt x="201" y="46"/>
                  </a:lnTo>
                  <a:lnTo>
                    <a:pt x="215" y="47"/>
                  </a:lnTo>
                  <a:lnTo>
                    <a:pt x="229" y="58"/>
                  </a:lnTo>
                  <a:lnTo>
                    <a:pt x="231" y="74"/>
                  </a:lnTo>
                  <a:lnTo>
                    <a:pt x="241" y="74"/>
                  </a:lnTo>
                  <a:lnTo>
                    <a:pt x="248" y="79"/>
                  </a:lnTo>
                  <a:lnTo>
                    <a:pt x="233" y="91"/>
                  </a:lnTo>
                  <a:lnTo>
                    <a:pt x="231" y="98"/>
                  </a:lnTo>
                  <a:lnTo>
                    <a:pt x="237" y="106"/>
                  </a:lnTo>
                  <a:lnTo>
                    <a:pt x="232" y="110"/>
                  </a:lnTo>
                  <a:lnTo>
                    <a:pt x="221" y="113"/>
                  </a:lnTo>
                  <a:lnTo>
                    <a:pt x="221" y="123"/>
                  </a:lnTo>
                  <a:lnTo>
                    <a:pt x="216" y="129"/>
                  </a:lnTo>
                  <a:lnTo>
                    <a:pt x="228" y="144"/>
                  </a:lnTo>
                  <a:lnTo>
                    <a:pt x="230" y="150"/>
                  </a:lnTo>
                  <a:lnTo>
                    <a:pt x="223" y="158"/>
                  </a:lnTo>
                  <a:lnTo>
                    <a:pt x="202" y="166"/>
                  </a:lnTo>
                  <a:lnTo>
                    <a:pt x="189" y="169"/>
                  </a:lnTo>
                  <a:lnTo>
                    <a:pt x="184" y="174"/>
                  </a:lnTo>
                  <a:lnTo>
                    <a:pt x="169" y="169"/>
                  </a:lnTo>
                  <a:lnTo>
                    <a:pt x="156" y="166"/>
                  </a:lnTo>
                  <a:lnTo>
                    <a:pt x="152" y="168"/>
                  </a:lnTo>
                  <a:lnTo>
                    <a:pt x="160" y="173"/>
                  </a:lnTo>
                  <a:lnTo>
                    <a:pt x="159" y="187"/>
                  </a:lnTo>
                  <a:lnTo>
                    <a:pt x="162" y="201"/>
                  </a:lnTo>
                  <a:lnTo>
                    <a:pt x="177" y="202"/>
                  </a:lnTo>
                  <a:lnTo>
                    <a:pt x="178" y="207"/>
                  </a:lnTo>
                  <a:lnTo>
                    <a:pt x="165" y="213"/>
                  </a:lnTo>
                  <a:lnTo>
                    <a:pt x="163" y="221"/>
                  </a:lnTo>
                  <a:lnTo>
                    <a:pt x="155" y="225"/>
                  </a:lnTo>
                  <a:lnTo>
                    <a:pt x="142" y="230"/>
                  </a:lnTo>
                  <a:lnTo>
                    <a:pt x="138" y="236"/>
                  </a:lnTo>
                  <a:lnTo>
                    <a:pt x="124" y="237"/>
                  </a:lnTo>
                  <a:lnTo>
                    <a:pt x="114" y="226"/>
                  </a:lnTo>
                  <a:lnTo>
                    <a:pt x="108" y="206"/>
                  </a:lnTo>
                  <a:lnTo>
                    <a:pt x="103" y="198"/>
                  </a:lnTo>
                  <a:lnTo>
                    <a:pt x="97" y="194"/>
                  </a:lnTo>
                  <a:lnTo>
                    <a:pt x="106" y="183"/>
                  </a:lnTo>
                  <a:lnTo>
                    <a:pt x="106" y="179"/>
                  </a:lnTo>
                  <a:lnTo>
                    <a:pt x="101" y="173"/>
                  </a:lnTo>
                  <a:lnTo>
                    <a:pt x="97" y="159"/>
                  </a:lnTo>
                  <a:lnTo>
                    <a:pt x="99" y="144"/>
                  </a:lnTo>
                  <a:lnTo>
                    <a:pt x="103" y="137"/>
                  </a:lnTo>
                  <a:lnTo>
                    <a:pt x="107" y="126"/>
                  </a:lnTo>
                  <a:lnTo>
                    <a:pt x="101" y="122"/>
                  </a:lnTo>
                  <a:lnTo>
                    <a:pt x="90" y="125"/>
                  </a:lnTo>
                  <a:lnTo>
                    <a:pt x="77" y="123"/>
                  </a:lnTo>
                  <a:lnTo>
                    <a:pt x="69" y="126"/>
                  </a:lnTo>
                  <a:lnTo>
                    <a:pt x="57" y="108"/>
                  </a:lnTo>
                  <a:lnTo>
                    <a:pt x="47" y="105"/>
                  </a:lnTo>
                  <a:lnTo>
                    <a:pt x="23" y="107"/>
                  </a:lnTo>
                  <a:lnTo>
                    <a:pt x="19" y="100"/>
                  </a:lnTo>
                  <a:lnTo>
                    <a:pt x="14" y="98"/>
                  </a:lnTo>
                  <a:lnTo>
                    <a:pt x="14" y="94"/>
                  </a:lnTo>
                  <a:lnTo>
                    <a:pt x="16" y="86"/>
                  </a:lnTo>
                  <a:lnTo>
                    <a:pt x="15" y="78"/>
                  </a:lnTo>
                  <a:lnTo>
                    <a:pt x="11" y="73"/>
                  </a:lnTo>
                  <a:lnTo>
                    <a:pt x="9" y="64"/>
                  </a:lnTo>
                  <a:lnTo>
                    <a:pt x="0" y="62"/>
                  </a:lnTo>
                  <a:lnTo>
                    <a:pt x="6" y="50"/>
                  </a:lnTo>
                  <a:lnTo>
                    <a:pt x="9" y="35"/>
                  </a:lnTo>
                  <a:lnTo>
                    <a:pt x="15" y="28"/>
                  </a:lnTo>
                  <a:lnTo>
                    <a:pt x="22" y="22"/>
                  </a:lnTo>
                  <a:lnTo>
                    <a:pt x="28" y="11"/>
                  </a:lnTo>
                  <a:lnTo>
                    <a:pt x="40" y="8"/>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grpSp>
      <p:grpSp>
        <p:nvGrpSpPr>
          <p:cNvPr id="2" name="Group 1"/>
          <p:cNvGrpSpPr/>
          <p:nvPr userDrawn="1"/>
        </p:nvGrpSpPr>
        <p:grpSpPr>
          <a:xfrm>
            <a:off x="7846494" y="2612782"/>
            <a:ext cx="2180155" cy="1875058"/>
            <a:chOff x="7846494" y="2612782"/>
            <a:chExt cx="2180155" cy="1875058"/>
          </a:xfrm>
          <a:solidFill>
            <a:schemeClr val="accent2"/>
          </a:solidFill>
        </p:grpSpPr>
        <p:sp>
          <p:nvSpPr>
            <p:cNvPr id="144" name="Freeform 143"/>
            <p:cNvSpPr>
              <a:spLocks noEditPoints="1"/>
            </p:cNvSpPr>
            <p:nvPr/>
          </p:nvSpPr>
          <p:spPr bwMode="auto">
            <a:xfrm>
              <a:off x="9026465" y="3825480"/>
              <a:ext cx="691708" cy="607238"/>
            </a:xfrm>
            <a:custGeom>
              <a:avLst/>
              <a:gdLst>
                <a:gd name="T0" fmla="*/ 2629 w 2996"/>
                <a:gd name="T1" fmla="*/ 334 h 2800"/>
                <a:gd name="T2" fmla="*/ 2651 w 2996"/>
                <a:gd name="T3" fmla="*/ 521 h 2800"/>
                <a:gd name="T4" fmla="*/ 2668 w 2996"/>
                <a:gd name="T5" fmla="*/ 706 h 2800"/>
                <a:gd name="T6" fmla="*/ 2806 w 2996"/>
                <a:gd name="T7" fmla="*/ 849 h 2800"/>
                <a:gd name="T8" fmla="*/ 2893 w 2996"/>
                <a:gd name="T9" fmla="*/ 1012 h 2800"/>
                <a:gd name="T10" fmla="*/ 2961 w 2996"/>
                <a:gd name="T11" fmla="*/ 1174 h 2800"/>
                <a:gd name="T12" fmla="*/ 2955 w 2996"/>
                <a:gd name="T13" fmla="*/ 1413 h 2800"/>
                <a:gd name="T14" fmla="*/ 2851 w 2996"/>
                <a:gd name="T15" fmla="*/ 1675 h 2800"/>
                <a:gd name="T16" fmla="*/ 2654 w 2996"/>
                <a:gd name="T17" fmla="*/ 1904 h 2800"/>
                <a:gd name="T18" fmla="*/ 2448 w 2996"/>
                <a:gd name="T19" fmla="*/ 2127 h 2800"/>
                <a:gd name="T20" fmla="*/ 2290 w 2996"/>
                <a:gd name="T21" fmla="*/ 2305 h 2800"/>
                <a:gd name="T22" fmla="*/ 2014 w 2996"/>
                <a:gd name="T23" fmla="*/ 2412 h 2800"/>
                <a:gd name="T24" fmla="*/ 1930 w 2996"/>
                <a:gd name="T25" fmla="*/ 2332 h 2800"/>
                <a:gd name="T26" fmla="*/ 1719 w 2996"/>
                <a:gd name="T27" fmla="*/ 2350 h 2800"/>
                <a:gd name="T28" fmla="*/ 1669 w 2996"/>
                <a:gd name="T29" fmla="*/ 2167 h 2800"/>
                <a:gd name="T30" fmla="*/ 1641 w 2996"/>
                <a:gd name="T31" fmla="*/ 2018 h 2800"/>
                <a:gd name="T32" fmla="*/ 1600 w 2996"/>
                <a:gd name="T33" fmla="*/ 1996 h 2800"/>
                <a:gd name="T34" fmla="*/ 1521 w 2996"/>
                <a:gd name="T35" fmla="*/ 1993 h 2800"/>
                <a:gd name="T36" fmla="*/ 1427 w 2996"/>
                <a:gd name="T37" fmla="*/ 1919 h 2800"/>
                <a:gd name="T38" fmla="*/ 1303 w 2996"/>
                <a:gd name="T39" fmla="*/ 1814 h 2800"/>
                <a:gd name="T40" fmla="*/ 922 w 2996"/>
                <a:gd name="T41" fmla="*/ 1840 h 2800"/>
                <a:gd name="T42" fmla="*/ 664 w 2996"/>
                <a:gd name="T43" fmla="*/ 1942 h 2800"/>
                <a:gd name="T44" fmla="*/ 458 w 2996"/>
                <a:gd name="T45" fmla="*/ 1970 h 2800"/>
                <a:gd name="T46" fmla="*/ 274 w 2996"/>
                <a:gd name="T47" fmla="*/ 2025 h 2800"/>
                <a:gd name="T48" fmla="*/ 87 w 2996"/>
                <a:gd name="T49" fmla="*/ 2072 h 2800"/>
                <a:gd name="T50" fmla="*/ 59 w 2996"/>
                <a:gd name="T51" fmla="*/ 1942 h 2800"/>
                <a:gd name="T52" fmla="*/ 124 w 2996"/>
                <a:gd name="T53" fmla="*/ 1783 h 2800"/>
                <a:gd name="T54" fmla="*/ 123 w 2996"/>
                <a:gd name="T55" fmla="*/ 1544 h 2800"/>
                <a:gd name="T56" fmla="*/ 91 w 2996"/>
                <a:gd name="T57" fmla="*/ 1352 h 2800"/>
                <a:gd name="T58" fmla="*/ 138 w 2996"/>
                <a:gd name="T59" fmla="*/ 1298 h 2800"/>
                <a:gd name="T60" fmla="*/ 141 w 2996"/>
                <a:gd name="T61" fmla="*/ 1193 h 2800"/>
                <a:gd name="T62" fmla="*/ 189 w 2996"/>
                <a:gd name="T63" fmla="*/ 1055 h 2800"/>
                <a:gd name="T64" fmla="*/ 270 w 2996"/>
                <a:gd name="T65" fmla="*/ 950 h 2800"/>
                <a:gd name="T66" fmla="*/ 476 w 2996"/>
                <a:gd name="T67" fmla="*/ 848 h 2800"/>
                <a:gd name="T68" fmla="*/ 621 w 2996"/>
                <a:gd name="T69" fmla="*/ 798 h 2800"/>
                <a:gd name="T70" fmla="*/ 812 w 2996"/>
                <a:gd name="T71" fmla="*/ 730 h 2800"/>
                <a:gd name="T72" fmla="*/ 910 w 2996"/>
                <a:gd name="T73" fmla="*/ 561 h 2800"/>
                <a:gd name="T74" fmla="*/ 1008 w 2996"/>
                <a:gd name="T75" fmla="*/ 505 h 2800"/>
                <a:gd name="T76" fmla="*/ 1134 w 2996"/>
                <a:gd name="T77" fmla="*/ 375 h 2800"/>
                <a:gd name="T78" fmla="*/ 1232 w 2996"/>
                <a:gd name="T79" fmla="*/ 313 h 2800"/>
                <a:gd name="T80" fmla="*/ 1358 w 2996"/>
                <a:gd name="T81" fmla="*/ 307 h 2800"/>
                <a:gd name="T82" fmla="*/ 1476 w 2996"/>
                <a:gd name="T83" fmla="*/ 320 h 2800"/>
                <a:gd name="T84" fmla="*/ 1588 w 2996"/>
                <a:gd name="T85" fmla="*/ 159 h 2800"/>
                <a:gd name="T86" fmla="*/ 1743 w 2996"/>
                <a:gd name="T87" fmla="*/ 80 h 2800"/>
                <a:gd name="T88" fmla="*/ 1815 w 2996"/>
                <a:gd name="T89" fmla="*/ 95 h 2800"/>
                <a:gd name="T90" fmla="*/ 1988 w 2996"/>
                <a:gd name="T91" fmla="*/ 110 h 2800"/>
                <a:gd name="T92" fmla="*/ 2038 w 2996"/>
                <a:gd name="T93" fmla="*/ 189 h 2800"/>
                <a:gd name="T94" fmla="*/ 1954 w 2996"/>
                <a:gd name="T95" fmla="*/ 303 h 2800"/>
                <a:gd name="T96" fmla="*/ 2027 w 2996"/>
                <a:gd name="T97" fmla="*/ 443 h 2800"/>
                <a:gd name="T98" fmla="*/ 2161 w 2996"/>
                <a:gd name="T99" fmla="*/ 545 h 2800"/>
                <a:gd name="T100" fmla="*/ 2310 w 2996"/>
                <a:gd name="T101" fmla="*/ 525 h 2800"/>
                <a:gd name="T102" fmla="*/ 2381 w 2996"/>
                <a:gd name="T103" fmla="*/ 332 h 2800"/>
                <a:gd name="T104" fmla="*/ 2425 w 2996"/>
                <a:gd name="T105" fmla="*/ 177 h 2800"/>
                <a:gd name="T106" fmla="*/ 2466 w 2996"/>
                <a:gd name="T107" fmla="*/ 32 h 2800"/>
                <a:gd name="T108" fmla="*/ 2530 w 2996"/>
                <a:gd name="T109" fmla="*/ 105 h 2800"/>
                <a:gd name="T110" fmla="*/ 2540 w 2996"/>
                <a:gd name="T111" fmla="*/ 264 h 2800"/>
                <a:gd name="T112" fmla="*/ 2023 w 2996"/>
                <a:gd name="T113" fmla="*/ 2562 h 2800"/>
                <a:gd name="T114" fmla="*/ 1911 w 2996"/>
                <a:gd name="T115" fmla="*/ 2764 h 2800"/>
                <a:gd name="T116" fmla="*/ 1765 w 2996"/>
                <a:gd name="T117" fmla="*/ 2793 h 2800"/>
                <a:gd name="T118" fmla="*/ 1824 w 2996"/>
                <a:gd name="T119" fmla="*/ 2553 h 28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996" h="2800">
                  <a:moveTo>
                    <a:pt x="2540" y="264"/>
                  </a:moveTo>
                  <a:lnTo>
                    <a:pt x="2557" y="330"/>
                  </a:lnTo>
                  <a:lnTo>
                    <a:pt x="2610" y="298"/>
                  </a:lnTo>
                  <a:lnTo>
                    <a:pt x="2629" y="334"/>
                  </a:lnTo>
                  <a:lnTo>
                    <a:pt x="2659" y="368"/>
                  </a:lnTo>
                  <a:lnTo>
                    <a:pt x="2645" y="405"/>
                  </a:lnTo>
                  <a:lnTo>
                    <a:pt x="2647" y="478"/>
                  </a:lnTo>
                  <a:lnTo>
                    <a:pt x="2651" y="521"/>
                  </a:lnTo>
                  <a:lnTo>
                    <a:pt x="2667" y="531"/>
                  </a:lnTo>
                  <a:lnTo>
                    <a:pt x="2673" y="604"/>
                  </a:lnTo>
                  <a:lnTo>
                    <a:pt x="2656" y="648"/>
                  </a:lnTo>
                  <a:lnTo>
                    <a:pt x="2668" y="706"/>
                  </a:lnTo>
                  <a:lnTo>
                    <a:pt x="2738" y="750"/>
                  </a:lnTo>
                  <a:lnTo>
                    <a:pt x="2780" y="791"/>
                  </a:lnTo>
                  <a:lnTo>
                    <a:pt x="2821" y="828"/>
                  </a:lnTo>
                  <a:lnTo>
                    <a:pt x="2806" y="849"/>
                  </a:lnTo>
                  <a:lnTo>
                    <a:pt x="2835" y="902"/>
                  </a:lnTo>
                  <a:lnTo>
                    <a:pt x="2839" y="994"/>
                  </a:lnTo>
                  <a:lnTo>
                    <a:pt x="2873" y="975"/>
                  </a:lnTo>
                  <a:lnTo>
                    <a:pt x="2893" y="1012"/>
                  </a:lnTo>
                  <a:lnTo>
                    <a:pt x="2914" y="999"/>
                  </a:lnTo>
                  <a:lnTo>
                    <a:pt x="2901" y="1089"/>
                  </a:lnTo>
                  <a:lnTo>
                    <a:pt x="2937" y="1142"/>
                  </a:lnTo>
                  <a:lnTo>
                    <a:pt x="2961" y="1174"/>
                  </a:lnTo>
                  <a:lnTo>
                    <a:pt x="2996" y="1243"/>
                  </a:lnTo>
                  <a:lnTo>
                    <a:pt x="2994" y="1311"/>
                  </a:lnTo>
                  <a:lnTo>
                    <a:pt x="2979" y="1360"/>
                  </a:lnTo>
                  <a:lnTo>
                    <a:pt x="2955" y="1413"/>
                  </a:lnTo>
                  <a:lnTo>
                    <a:pt x="2963" y="1485"/>
                  </a:lnTo>
                  <a:lnTo>
                    <a:pt x="2930" y="1560"/>
                  </a:lnTo>
                  <a:lnTo>
                    <a:pt x="2902" y="1599"/>
                  </a:lnTo>
                  <a:lnTo>
                    <a:pt x="2851" y="1675"/>
                  </a:lnTo>
                  <a:lnTo>
                    <a:pt x="2832" y="1724"/>
                  </a:lnTo>
                  <a:lnTo>
                    <a:pt x="2792" y="1785"/>
                  </a:lnTo>
                  <a:lnTo>
                    <a:pt x="2726" y="1862"/>
                  </a:lnTo>
                  <a:lnTo>
                    <a:pt x="2654" y="1904"/>
                  </a:lnTo>
                  <a:lnTo>
                    <a:pt x="2597" y="1970"/>
                  </a:lnTo>
                  <a:lnTo>
                    <a:pt x="2553" y="2012"/>
                  </a:lnTo>
                  <a:lnTo>
                    <a:pt x="2496" y="2085"/>
                  </a:lnTo>
                  <a:lnTo>
                    <a:pt x="2448" y="2127"/>
                  </a:lnTo>
                  <a:lnTo>
                    <a:pt x="2397" y="2191"/>
                  </a:lnTo>
                  <a:lnTo>
                    <a:pt x="2357" y="2249"/>
                  </a:lnTo>
                  <a:lnTo>
                    <a:pt x="2347" y="2276"/>
                  </a:lnTo>
                  <a:lnTo>
                    <a:pt x="2290" y="2305"/>
                  </a:lnTo>
                  <a:lnTo>
                    <a:pt x="2210" y="2308"/>
                  </a:lnTo>
                  <a:lnTo>
                    <a:pt x="2127" y="2343"/>
                  </a:lnTo>
                  <a:lnTo>
                    <a:pt x="2077" y="2376"/>
                  </a:lnTo>
                  <a:lnTo>
                    <a:pt x="2014" y="2412"/>
                  </a:lnTo>
                  <a:lnTo>
                    <a:pt x="1977" y="2375"/>
                  </a:lnTo>
                  <a:lnTo>
                    <a:pt x="1943" y="2360"/>
                  </a:lnTo>
                  <a:lnTo>
                    <a:pt x="1977" y="2316"/>
                  </a:lnTo>
                  <a:lnTo>
                    <a:pt x="1930" y="2332"/>
                  </a:lnTo>
                  <a:lnTo>
                    <a:pt x="1836" y="2393"/>
                  </a:lnTo>
                  <a:lnTo>
                    <a:pt x="1788" y="2370"/>
                  </a:lnTo>
                  <a:lnTo>
                    <a:pt x="1756" y="2357"/>
                  </a:lnTo>
                  <a:lnTo>
                    <a:pt x="1719" y="2350"/>
                  </a:lnTo>
                  <a:lnTo>
                    <a:pt x="1664" y="2326"/>
                  </a:lnTo>
                  <a:lnTo>
                    <a:pt x="1646" y="2274"/>
                  </a:lnTo>
                  <a:lnTo>
                    <a:pt x="1665" y="2210"/>
                  </a:lnTo>
                  <a:lnTo>
                    <a:pt x="1669" y="2167"/>
                  </a:lnTo>
                  <a:lnTo>
                    <a:pt x="1651" y="2132"/>
                  </a:lnTo>
                  <a:lnTo>
                    <a:pt x="1587" y="2122"/>
                  </a:lnTo>
                  <a:lnTo>
                    <a:pt x="1630" y="2081"/>
                  </a:lnTo>
                  <a:lnTo>
                    <a:pt x="1641" y="2018"/>
                  </a:lnTo>
                  <a:lnTo>
                    <a:pt x="1580" y="2077"/>
                  </a:lnTo>
                  <a:lnTo>
                    <a:pt x="1510" y="2092"/>
                  </a:lnTo>
                  <a:lnTo>
                    <a:pt x="1568" y="2045"/>
                  </a:lnTo>
                  <a:lnTo>
                    <a:pt x="1600" y="1996"/>
                  </a:lnTo>
                  <a:lnTo>
                    <a:pt x="1646" y="1955"/>
                  </a:lnTo>
                  <a:lnTo>
                    <a:pt x="1667" y="1892"/>
                  </a:lnTo>
                  <a:lnTo>
                    <a:pt x="1578" y="1964"/>
                  </a:lnTo>
                  <a:lnTo>
                    <a:pt x="1521" y="1993"/>
                  </a:lnTo>
                  <a:lnTo>
                    <a:pt x="1464" y="2061"/>
                  </a:lnTo>
                  <a:lnTo>
                    <a:pt x="1424" y="2026"/>
                  </a:lnTo>
                  <a:lnTo>
                    <a:pt x="1446" y="1981"/>
                  </a:lnTo>
                  <a:lnTo>
                    <a:pt x="1427" y="1919"/>
                  </a:lnTo>
                  <a:lnTo>
                    <a:pt x="1402" y="1888"/>
                  </a:lnTo>
                  <a:lnTo>
                    <a:pt x="1424" y="1868"/>
                  </a:lnTo>
                  <a:lnTo>
                    <a:pt x="1352" y="1816"/>
                  </a:lnTo>
                  <a:lnTo>
                    <a:pt x="1303" y="1814"/>
                  </a:lnTo>
                  <a:lnTo>
                    <a:pt x="1250" y="1773"/>
                  </a:lnTo>
                  <a:lnTo>
                    <a:pt x="1118" y="1781"/>
                  </a:lnTo>
                  <a:lnTo>
                    <a:pt x="1014" y="1811"/>
                  </a:lnTo>
                  <a:lnTo>
                    <a:pt x="922" y="1840"/>
                  </a:lnTo>
                  <a:lnTo>
                    <a:pt x="856" y="1834"/>
                  </a:lnTo>
                  <a:lnTo>
                    <a:pt x="764" y="1877"/>
                  </a:lnTo>
                  <a:lnTo>
                    <a:pt x="694" y="1897"/>
                  </a:lnTo>
                  <a:lnTo>
                    <a:pt x="664" y="1942"/>
                  </a:lnTo>
                  <a:lnTo>
                    <a:pt x="624" y="1976"/>
                  </a:lnTo>
                  <a:lnTo>
                    <a:pt x="563" y="1978"/>
                  </a:lnTo>
                  <a:lnTo>
                    <a:pt x="515" y="1986"/>
                  </a:lnTo>
                  <a:lnTo>
                    <a:pt x="458" y="1970"/>
                  </a:lnTo>
                  <a:lnTo>
                    <a:pt x="404" y="1979"/>
                  </a:lnTo>
                  <a:lnTo>
                    <a:pt x="353" y="1983"/>
                  </a:lnTo>
                  <a:lnTo>
                    <a:pt x="294" y="2029"/>
                  </a:lnTo>
                  <a:lnTo>
                    <a:pt x="274" y="2025"/>
                  </a:lnTo>
                  <a:lnTo>
                    <a:pt x="230" y="2049"/>
                  </a:lnTo>
                  <a:lnTo>
                    <a:pt x="185" y="2076"/>
                  </a:lnTo>
                  <a:lnTo>
                    <a:pt x="135" y="2072"/>
                  </a:lnTo>
                  <a:lnTo>
                    <a:pt x="87" y="2072"/>
                  </a:lnTo>
                  <a:lnTo>
                    <a:pt x="32" y="2018"/>
                  </a:lnTo>
                  <a:lnTo>
                    <a:pt x="0" y="2002"/>
                  </a:lnTo>
                  <a:lnTo>
                    <a:pt x="19" y="1953"/>
                  </a:lnTo>
                  <a:lnTo>
                    <a:pt x="59" y="1942"/>
                  </a:lnTo>
                  <a:lnTo>
                    <a:pt x="78" y="1923"/>
                  </a:lnTo>
                  <a:lnTo>
                    <a:pt x="86" y="1892"/>
                  </a:lnTo>
                  <a:lnTo>
                    <a:pt x="115" y="1833"/>
                  </a:lnTo>
                  <a:lnTo>
                    <a:pt x="124" y="1783"/>
                  </a:lnTo>
                  <a:lnTo>
                    <a:pt x="114" y="1697"/>
                  </a:lnTo>
                  <a:lnTo>
                    <a:pt x="117" y="1648"/>
                  </a:lnTo>
                  <a:lnTo>
                    <a:pt x="135" y="1600"/>
                  </a:lnTo>
                  <a:lnTo>
                    <a:pt x="123" y="1544"/>
                  </a:lnTo>
                  <a:lnTo>
                    <a:pt x="128" y="1519"/>
                  </a:lnTo>
                  <a:lnTo>
                    <a:pt x="105" y="1486"/>
                  </a:lnTo>
                  <a:lnTo>
                    <a:pt x="115" y="1419"/>
                  </a:lnTo>
                  <a:lnTo>
                    <a:pt x="91" y="1352"/>
                  </a:lnTo>
                  <a:lnTo>
                    <a:pt x="90" y="1315"/>
                  </a:lnTo>
                  <a:lnTo>
                    <a:pt x="113" y="1352"/>
                  </a:lnTo>
                  <a:lnTo>
                    <a:pt x="108" y="1273"/>
                  </a:lnTo>
                  <a:lnTo>
                    <a:pt x="138" y="1298"/>
                  </a:lnTo>
                  <a:lnTo>
                    <a:pt x="151" y="1331"/>
                  </a:lnTo>
                  <a:lnTo>
                    <a:pt x="161" y="1287"/>
                  </a:lnTo>
                  <a:lnTo>
                    <a:pt x="142" y="1220"/>
                  </a:lnTo>
                  <a:lnTo>
                    <a:pt x="141" y="1193"/>
                  </a:lnTo>
                  <a:lnTo>
                    <a:pt x="130" y="1168"/>
                  </a:lnTo>
                  <a:lnTo>
                    <a:pt x="149" y="1119"/>
                  </a:lnTo>
                  <a:lnTo>
                    <a:pt x="169" y="1098"/>
                  </a:lnTo>
                  <a:lnTo>
                    <a:pt x="189" y="1055"/>
                  </a:lnTo>
                  <a:lnTo>
                    <a:pt x="191" y="1005"/>
                  </a:lnTo>
                  <a:lnTo>
                    <a:pt x="235" y="944"/>
                  </a:lnTo>
                  <a:lnTo>
                    <a:pt x="227" y="1009"/>
                  </a:lnTo>
                  <a:lnTo>
                    <a:pt x="270" y="950"/>
                  </a:lnTo>
                  <a:lnTo>
                    <a:pt x="336" y="922"/>
                  </a:lnTo>
                  <a:lnTo>
                    <a:pt x="379" y="886"/>
                  </a:lnTo>
                  <a:lnTo>
                    <a:pt x="442" y="854"/>
                  </a:lnTo>
                  <a:lnTo>
                    <a:pt x="476" y="848"/>
                  </a:lnTo>
                  <a:lnTo>
                    <a:pt x="495" y="858"/>
                  </a:lnTo>
                  <a:lnTo>
                    <a:pt x="559" y="826"/>
                  </a:lnTo>
                  <a:lnTo>
                    <a:pt x="606" y="817"/>
                  </a:lnTo>
                  <a:lnTo>
                    <a:pt x="621" y="798"/>
                  </a:lnTo>
                  <a:lnTo>
                    <a:pt x="642" y="791"/>
                  </a:lnTo>
                  <a:lnTo>
                    <a:pt x="682" y="793"/>
                  </a:lnTo>
                  <a:lnTo>
                    <a:pt x="765" y="768"/>
                  </a:lnTo>
                  <a:lnTo>
                    <a:pt x="812" y="730"/>
                  </a:lnTo>
                  <a:lnTo>
                    <a:pt x="840" y="684"/>
                  </a:lnTo>
                  <a:lnTo>
                    <a:pt x="891" y="641"/>
                  </a:lnTo>
                  <a:lnTo>
                    <a:pt x="900" y="607"/>
                  </a:lnTo>
                  <a:lnTo>
                    <a:pt x="910" y="561"/>
                  </a:lnTo>
                  <a:lnTo>
                    <a:pt x="974" y="489"/>
                  </a:lnTo>
                  <a:lnTo>
                    <a:pt x="993" y="562"/>
                  </a:lnTo>
                  <a:lnTo>
                    <a:pt x="1028" y="545"/>
                  </a:lnTo>
                  <a:lnTo>
                    <a:pt x="1008" y="505"/>
                  </a:lnTo>
                  <a:lnTo>
                    <a:pt x="1038" y="464"/>
                  </a:lnTo>
                  <a:lnTo>
                    <a:pt x="1068" y="482"/>
                  </a:lnTo>
                  <a:lnTo>
                    <a:pt x="1087" y="417"/>
                  </a:lnTo>
                  <a:lnTo>
                    <a:pt x="1134" y="375"/>
                  </a:lnTo>
                  <a:lnTo>
                    <a:pt x="1157" y="342"/>
                  </a:lnTo>
                  <a:lnTo>
                    <a:pt x="1196" y="327"/>
                  </a:lnTo>
                  <a:lnTo>
                    <a:pt x="1201" y="303"/>
                  </a:lnTo>
                  <a:lnTo>
                    <a:pt x="1232" y="313"/>
                  </a:lnTo>
                  <a:lnTo>
                    <a:pt x="1236" y="292"/>
                  </a:lnTo>
                  <a:lnTo>
                    <a:pt x="1271" y="280"/>
                  </a:lnTo>
                  <a:lnTo>
                    <a:pt x="1308" y="268"/>
                  </a:lnTo>
                  <a:lnTo>
                    <a:pt x="1358" y="307"/>
                  </a:lnTo>
                  <a:lnTo>
                    <a:pt x="1392" y="358"/>
                  </a:lnTo>
                  <a:lnTo>
                    <a:pt x="1439" y="358"/>
                  </a:lnTo>
                  <a:lnTo>
                    <a:pt x="1485" y="366"/>
                  </a:lnTo>
                  <a:lnTo>
                    <a:pt x="1476" y="320"/>
                  </a:lnTo>
                  <a:lnTo>
                    <a:pt x="1521" y="251"/>
                  </a:lnTo>
                  <a:lnTo>
                    <a:pt x="1558" y="229"/>
                  </a:lnTo>
                  <a:lnTo>
                    <a:pt x="1549" y="208"/>
                  </a:lnTo>
                  <a:lnTo>
                    <a:pt x="1588" y="159"/>
                  </a:lnTo>
                  <a:lnTo>
                    <a:pt x="1637" y="129"/>
                  </a:lnTo>
                  <a:lnTo>
                    <a:pt x="1674" y="139"/>
                  </a:lnTo>
                  <a:lnTo>
                    <a:pt x="1739" y="123"/>
                  </a:lnTo>
                  <a:lnTo>
                    <a:pt x="1743" y="80"/>
                  </a:lnTo>
                  <a:lnTo>
                    <a:pt x="1691" y="52"/>
                  </a:lnTo>
                  <a:lnTo>
                    <a:pt x="1733" y="39"/>
                  </a:lnTo>
                  <a:lnTo>
                    <a:pt x="1780" y="60"/>
                  </a:lnTo>
                  <a:lnTo>
                    <a:pt x="1815" y="95"/>
                  </a:lnTo>
                  <a:lnTo>
                    <a:pt x="1876" y="117"/>
                  </a:lnTo>
                  <a:lnTo>
                    <a:pt x="1898" y="108"/>
                  </a:lnTo>
                  <a:lnTo>
                    <a:pt x="1941" y="135"/>
                  </a:lnTo>
                  <a:lnTo>
                    <a:pt x="1988" y="110"/>
                  </a:lnTo>
                  <a:lnTo>
                    <a:pt x="2015" y="118"/>
                  </a:lnTo>
                  <a:lnTo>
                    <a:pt x="2035" y="101"/>
                  </a:lnTo>
                  <a:lnTo>
                    <a:pt x="2064" y="143"/>
                  </a:lnTo>
                  <a:lnTo>
                    <a:pt x="2038" y="189"/>
                  </a:lnTo>
                  <a:lnTo>
                    <a:pt x="2005" y="223"/>
                  </a:lnTo>
                  <a:lnTo>
                    <a:pt x="1978" y="226"/>
                  </a:lnTo>
                  <a:lnTo>
                    <a:pt x="1982" y="260"/>
                  </a:lnTo>
                  <a:lnTo>
                    <a:pt x="1954" y="303"/>
                  </a:lnTo>
                  <a:lnTo>
                    <a:pt x="1921" y="345"/>
                  </a:lnTo>
                  <a:lnTo>
                    <a:pt x="1923" y="369"/>
                  </a:lnTo>
                  <a:lnTo>
                    <a:pt x="1974" y="416"/>
                  </a:lnTo>
                  <a:lnTo>
                    <a:pt x="2027" y="443"/>
                  </a:lnTo>
                  <a:lnTo>
                    <a:pt x="2060" y="472"/>
                  </a:lnTo>
                  <a:lnTo>
                    <a:pt x="2105" y="523"/>
                  </a:lnTo>
                  <a:lnTo>
                    <a:pt x="2126" y="523"/>
                  </a:lnTo>
                  <a:lnTo>
                    <a:pt x="2161" y="545"/>
                  </a:lnTo>
                  <a:lnTo>
                    <a:pt x="2167" y="571"/>
                  </a:lnTo>
                  <a:lnTo>
                    <a:pt x="2232" y="600"/>
                  </a:lnTo>
                  <a:lnTo>
                    <a:pt x="2287" y="571"/>
                  </a:lnTo>
                  <a:lnTo>
                    <a:pt x="2310" y="525"/>
                  </a:lnTo>
                  <a:lnTo>
                    <a:pt x="2332" y="487"/>
                  </a:lnTo>
                  <a:lnTo>
                    <a:pt x="2350" y="440"/>
                  </a:lnTo>
                  <a:lnTo>
                    <a:pt x="2384" y="373"/>
                  </a:lnTo>
                  <a:lnTo>
                    <a:pt x="2381" y="332"/>
                  </a:lnTo>
                  <a:lnTo>
                    <a:pt x="2390" y="307"/>
                  </a:lnTo>
                  <a:lnTo>
                    <a:pt x="2389" y="258"/>
                  </a:lnTo>
                  <a:lnTo>
                    <a:pt x="2408" y="194"/>
                  </a:lnTo>
                  <a:lnTo>
                    <a:pt x="2425" y="177"/>
                  </a:lnTo>
                  <a:lnTo>
                    <a:pt x="2417" y="148"/>
                  </a:lnTo>
                  <a:lnTo>
                    <a:pt x="2441" y="103"/>
                  </a:lnTo>
                  <a:lnTo>
                    <a:pt x="2461" y="56"/>
                  </a:lnTo>
                  <a:lnTo>
                    <a:pt x="2466" y="32"/>
                  </a:lnTo>
                  <a:lnTo>
                    <a:pt x="2498" y="0"/>
                  </a:lnTo>
                  <a:lnTo>
                    <a:pt x="2514" y="42"/>
                  </a:lnTo>
                  <a:lnTo>
                    <a:pt x="2512" y="95"/>
                  </a:lnTo>
                  <a:lnTo>
                    <a:pt x="2530" y="105"/>
                  </a:lnTo>
                  <a:lnTo>
                    <a:pt x="2528" y="141"/>
                  </a:lnTo>
                  <a:lnTo>
                    <a:pt x="2549" y="184"/>
                  </a:lnTo>
                  <a:lnTo>
                    <a:pt x="2548" y="233"/>
                  </a:lnTo>
                  <a:lnTo>
                    <a:pt x="2540" y="264"/>
                  </a:lnTo>
                  <a:moveTo>
                    <a:pt x="1865" y="2560"/>
                  </a:moveTo>
                  <a:lnTo>
                    <a:pt x="1914" y="2590"/>
                  </a:lnTo>
                  <a:lnTo>
                    <a:pt x="1959" y="2578"/>
                  </a:lnTo>
                  <a:lnTo>
                    <a:pt x="2023" y="2562"/>
                  </a:lnTo>
                  <a:lnTo>
                    <a:pt x="2061" y="2567"/>
                  </a:lnTo>
                  <a:lnTo>
                    <a:pt x="2004" y="2667"/>
                  </a:lnTo>
                  <a:lnTo>
                    <a:pt x="1962" y="2696"/>
                  </a:lnTo>
                  <a:lnTo>
                    <a:pt x="1911" y="2764"/>
                  </a:lnTo>
                  <a:lnTo>
                    <a:pt x="1902" y="2741"/>
                  </a:lnTo>
                  <a:lnTo>
                    <a:pt x="1816" y="2800"/>
                  </a:lnTo>
                  <a:lnTo>
                    <a:pt x="1805" y="2795"/>
                  </a:lnTo>
                  <a:lnTo>
                    <a:pt x="1765" y="2793"/>
                  </a:lnTo>
                  <a:lnTo>
                    <a:pt x="1769" y="2721"/>
                  </a:lnTo>
                  <a:lnTo>
                    <a:pt x="1795" y="2665"/>
                  </a:lnTo>
                  <a:lnTo>
                    <a:pt x="1800" y="2592"/>
                  </a:lnTo>
                  <a:lnTo>
                    <a:pt x="1824" y="2553"/>
                  </a:lnTo>
                  <a:lnTo>
                    <a:pt x="1865" y="2560"/>
                  </a:lnTo>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45" name="Freeform 144"/>
            <p:cNvSpPr>
              <a:spLocks/>
            </p:cNvSpPr>
            <p:nvPr/>
          </p:nvSpPr>
          <p:spPr bwMode="auto">
            <a:xfrm>
              <a:off x="8624310" y="3140003"/>
              <a:ext cx="91787" cy="106689"/>
            </a:xfrm>
            <a:custGeom>
              <a:avLst/>
              <a:gdLst>
                <a:gd name="T0" fmla="*/ 94 w 97"/>
                <a:gd name="T1" fmla="*/ 92 h 120"/>
                <a:gd name="T2" fmla="*/ 97 w 97"/>
                <a:gd name="T3" fmla="*/ 106 h 120"/>
                <a:gd name="T4" fmla="*/ 90 w 97"/>
                <a:gd name="T5" fmla="*/ 103 h 120"/>
                <a:gd name="T6" fmla="*/ 94 w 97"/>
                <a:gd name="T7" fmla="*/ 120 h 120"/>
                <a:gd name="T8" fmla="*/ 87 w 97"/>
                <a:gd name="T9" fmla="*/ 109 h 120"/>
                <a:gd name="T10" fmla="*/ 84 w 97"/>
                <a:gd name="T11" fmla="*/ 99 h 120"/>
                <a:gd name="T12" fmla="*/ 79 w 97"/>
                <a:gd name="T13" fmla="*/ 89 h 120"/>
                <a:gd name="T14" fmla="*/ 69 w 97"/>
                <a:gd name="T15" fmla="*/ 76 h 120"/>
                <a:gd name="T16" fmla="*/ 53 w 97"/>
                <a:gd name="T17" fmla="*/ 76 h 120"/>
                <a:gd name="T18" fmla="*/ 56 w 97"/>
                <a:gd name="T19" fmla="*/ 84 h 120"/>
                <a:gd name="T20" fmla="*/ 52 w 97"/>
                <a:gd name="T21" fmla="*/ 96 h 120"/>
                <a:gd name="T22" fmla="*/ 44 w 97"/>
                <a:gd name="T23" fmla="*/ 92 h 120"/>
                <a:gd name="T24" fmla="*/ 42 w 97"/>
                <a:gd name="T25" fmla="*/ 95 h 120"/>
                <a:gd name="T26" fmla="*/ 36 w 97"/>
                <a:gd name="T27" fmla="*/ 93 h 120"/>
                <a:gd name="T28" fmla="*/ 29 w 97"/>
                <a:gd name="T29" fmla="*/ 91 h 120"/>
                <a:gd name="T30" fmla="*/ 23 w 97"/>
                <a:gd name="T31" fmla="*/ 74 h 120"/>
                <a:gd name="T32" fmla="*/ 14 w 97"/>
                <a:gd name="T33" fmla="*/ 58 h 120"/>
                <a:gd name="T34" fmla="*/ 15 w 97"/>
                <a:gd name="T35" fmla="*/ 46 h 120"/>
                <a:gd name="T36" fmla="*/ 3 w 97"/>
                <a:gd name="T37" fmla="*/ 40 h 120"/>
                <a:gd name="T38" fmla="*/ 6 w 97"/>
                <a:gd name="T39" fmla="*/ 33 h 120"/>
                <a:gd name="T40" fmla="*/ 16 w 97"/>
                <a:gd name="T41" fmla="*/ 25 h 120"/>
                <a:gd name="T42" fmla="*/ 0 w 97"/>
                <a:gd name="T43" fmla="*/ 14 h 120"/>
                <a:gd name="T44" fmla="*/ 4 w 97"/>
                <a:gd name="T45" fmla="*/ 0 h 120"/>
                <a:gd name="T46" fmla="*/ 20 w 97"/>
                <a:gd name="T47" fmla="*/ 9 h 120"/>
                <a:gd name="T48" fmla="*/ 28 w 97"/>
                <a:gd name="T49" fmla="*/ 10 h 120"/>
                <a:gd name="T50" fmla="*/ 33 w 97"/>
                <a:gd name="T51" fmla="*/ 24 h 120"/>
                <a:gd name="T52" fmla="*/ 50 w 97"/>
                <a:gd name="T53" fmla="*/ 27 h 120"/>
                <a:gd name="T54" fmla="*/ 67 w 97"/>
                <a:gd name="T55" fmla="*/ 27 h 120"/>
                <a:gd name="T56" fmla="*/ 78 w 97"/>
                <a:gd name="T57" fmla="*/ 31 h 120"/>
                <a:gd name="T58" fmla="*/ 73 w 97"/>
                <a:gd name="T59" fmla="*/ 48 h 120"/>
                <a:gd name="T60" fmla="*/ 65 w 97"/>
                <a:gd name="T61" fmla="*/ 49 h 120"/>
                <a:gd name="T62" fmla="*/ 62 w 97"/>
                <a:gd name="T63" fmla="*/ 61 h 120"/>
                <a:gd name="T64" fmla="*/ 74 w 97"/>
                <a:gd name="T65" fmla="*/ 72 h 120"/>
                <a:gd name="T66" fmla="*/ 74 w 97"/>
                <a:gd name="T67" fmla="*/ 59 h 120"/>
                <a:gd name="T68" fmla="*/ 79 w 97"/>
                <a:gd name="T69" fmla="*/ 59 h 120"/>
                <a:gd name="T70" fmla="*/ 94 w 97"/>
                <a:gd name="T71" fmla="*/ 92 h 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97" h="120">
                  <a:moveTo>
                    <a:pt x="94" y="92"/>
                  </a:moveTo>
                  <a:lnTo>
                    <a:pt x="97" y="106"/>
                  </a:lnTo>
                  <a:lnTo>
                    <a:pt x="90" y="103"/>
                  </a:lnTo>
                  <a:lnTo>
                    <a:pt x="94" y="120"/>
                  </a:lnTo>
                  <a:lnTo>
                    <a:pt x="87" y="109"/>
                  </a:lnTo>
                  <a:lnTo>
                    <a:pt x="84" y="99"/>
                  </a:lnTo>
                  <a:lnTo>
                    <a:pt x="79" y="89"/>
                  </a:lnTo>
                  <a:lnTo>
                    <a:pt x="69" y="76"/>
                  </a:lnTo>
                  <a:lnTo>
                    <a:pt x="53" y="76"/>
                  </a:lnTo>
                  <a:lnTo>
                    <a:pt x="56" y="84"/>
                  </a:lnTo>
                  <a:lnTo>
                    <a:pt x="52" y="96"/>
                  </a:lnTo>
                  <a:lnTo>
                    <a:pt x="44" y="92"/>
                  </a:lnTo>
                  <a:lnTo>
                    <a:pt x="42" y="95"/>
                  </a:lnTo>
                  <a:lnTo>
                    <a:pt x="36" y="93"/>
                  </a:lnTo>
                  <a:lnTo>
                    <a:pt x="29" y="91"/>
                  </a:lnTo>
                  <a:lnTo>
                    <a:pt x="23" y="74"/>
                  </a:lnTo>
                  <a:lnTo>
                    <a:pt x="14" y="58"/>
                  </a:lnTo>
                  <a:lnTo>
                    <a:pt x="15" y="46"/>
                  </a:lnTo>
                  <a:lnTo>
                    <a:pt x="3" y="40"/>
                  </a:lnTo>
                  <a:lnTo>
                    <a:pt x="6" y="33"/>
                  </a:lnTo>
                  <a:lnTo>
                    <a:pt x="16" y="25"/>
                  </a:lnTo>
                  <a:lnTo>
                    <a:pt x="0" y="14"/>
                  </a:lnTo>
                  <a:lnTo>
                    <a:pt x="4" y="0"/>
                  </a:lnTo>
                  <a:lnTo>
                    <a:pt x="20" y="9"/>
                  </a:lnTo>
                  <a:lnTo>
                    <a:pt x="28" y="10"/>
                  </a:lnTo>
                  <a:lnTo>
                    <a:pt x="33" y="24"/>
                  </a:lnTo>
                  <a:lnTo>
                    <a:pt x="50" y="27"/>
                  </a:lnTo>
                  <a:lnTo>
                    <a:pt x="67" y="27"/>
                  </a:lnTo>
                  <a:lnTo>
                    <a:pt x="78" y="31"/>
                  </a:lnTo>
                  <a:lnTo>
                    <a:pt x="73" y="48"/>
                  </a:lnTo>
                  <a:lnTo>
                    <a:pt x="65" y="49"/>
                  </a:lnTo>
                  <a:lnTo>
                    <a:pt x="62" y="61"/>
                  </a:lnTo>
                  <a:lnTo>
                    <a:pt x="74" y="72"/>
                  </a:lnTo>
                  <a:lnTo>
                    <a:pt x="74" y="59"/>
                  </a:lnTo>
                  <a:lnTo>
                    <a:pt x="79" y="59"/>
                  </a:lnTo>
                  <a:lnTo>
                    <a:pt x="94" y="92"/>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46" name="Freeform 145"/>
            <p:cNvSpPr>
              <a:spLocks/>
            </p:cNvSpPr>
            <p:nvPr/>
          </p:nvSpPr>
          <p:spPr bwMode="auto">
            <a:xfrm>
              <a:off x="9121090" y="3527640"/>
              <a:ext cx="20817" cy="26672"/>
            </a:xfrm>
            <a:custGeom>
              <a:avLst/>
              <a:gdLst>
                <a:gd name="T0" fmla="*/ 0 w 22"/>
                <a:gd name="T1" fmla="*/ 19 h 30"/>
                <a:gd name="T2" fmla="*/ 7 w 22"/>
                <a:gd name="T3" fmla="*/ 12 h 30"/>
                <a:gd name="T4" fmla="*/ 22 w 22"/>
                <a:gd name="T5" fmla="*/ 0 h 30"/>
                <a:gd name="T6" fmla="*/ 22 w 22"/>
                <a:gd name="T7" fmla="*/ 11 h 30"/>
                <a:gd name="T8" fmla="*/ 21 w 22"/>
                <a:gd name="T9" fmla="*/ 24 h 30"/>
                <a:gd name="T10" fmla="*/ 12 w 22"/>
                <a:gd name="T11" fmla="*/ 23 h 30"/>
                <a:gd name="T12" fmla="*/ 9 w 22"/>
                <a:gd name="T13" fmla="*/ 30 h 30"/>
                <a:gd name="T14" fmla="*/ 0 w 22"/>
                <a:gd name="T15" fmla="*/ 19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2" h="30">
                  <a:moveTo>
                    <a:pt x="0" y="19"/>
                  </a:moveTo>
                  <a:lnTo>
                    <a:pt x="7" y="12"/>
                  </a:lnTo>
                  <a:lnTo>
                    <a:pt x="22" y="0"/>
                  </a:lnTo>
                  <a:lnTo>
                    <a:pt x="22" y="11"/>
                  </a:lnTo>
                  <a:lnTo>
                    <a:pt x="21" y="24"/>
                  </a:lnTo>
                  <a:lnTo>
                    <a:pt x="12" y="23"/>
                  </a:lnTo>
                  <a:lnTo>
                    <a:pt x="9" y="30"/>
                  </a:lnTo>
                  <a:lnTo>
                    <a:pt x="0" y="1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47" name="Freeform 146"/>
            <p:cNvSpPr>
              <a:spLocks/>
            </p:cNvSpPr>
            <p:nvPr/>
          </p:nvSpPr>
          <p:spPr bwMode="auto">
            <a:xfrm>
              <a:off x="8629040" y="3106218"/>
              <a:ext cx="55829" cy="28450"/>
            </a:xfrm>
            <a:custGeom>
              <a:avLst/>
              <a:gdLst>
                <a:gd name="T0" fmla="*/ 49 w 59"/>
                <a:gd name="T1" fmla="*/ 11 h 32"/>
                <a:gd name="T2" fmla="*/ 57 w 59"/>
                <a:gd name="T3" fmla="*/ 17 h 32"/>
                <a:gd name="T4" fmla="*/ 59 w 59"/>
                <a:gd name="T5" fmla="*/ 30 h 32"/>
                <a:gd name="T6" fmla="*/ 45 w 59"/>
                <a:gd name="T7" fmla="*/ 31 h 32"/>
                <a:gd name="T8" fmla="*/ 29 w 59"/>
                <a:gd name="T9" fmla="*/ 29 h 32"/>
                <a:gd name="T10" fmla="*/ 19 w 59"/>
                <a:gd name="T11" fmla="*/ 32 h 32"/>
                <a:gd name="T12" fmla="*/ 1 w 59"/>
                <a:gd name="T13" fmla="*/ 24 h 32"/>
                <a:gd name="T14" fmla="*/ 0 w 59"/>
                <a:gd name="T15" fmla="*/ 20 h 32"/>
                <a:gd name="T16" fmla="*/ 8 w 59"/>
                <a:gd name="T17" fmla="*/ 5 h 32"/>
                <a:gd name="T18" fmla="*/ 17 w 59"/>
                <a:gd name="T19" fmla="*/ 0 h 32"/>
                <a:gd name="T20" fmla="*/ 30 w 59"/>
                <a:gd name="T21" fmla="*/ 4 h 32"/>
                <a:gd name="T22" fmla="*/ 40 w 59"/>
                <a:gd name="T23" fmla="*/ 5 h 32"/>
                <a:gd name="T24" fmla="*/ 49 w 59"/>
                <a:gd name="T25" fmla="*/ 11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9" h="32">
                  <a:moveTo>
                    <a:pt x="49" y="11"/>
                  </a:moveTo>
                  <a:lnTo>
                    <a:pt x="57" y="17"/>
                  </a:lnTo>
                  <a:lnTo>
                    <a:pt x="59" y="30"/>
                  </a:lnTo>
                  <a:lnTo>
                    <a:pt x="45" y="31"/>
                  </a:lnTo>
                  <a:lnTo>
                    <a:pt x="29" y="29"/>
                  </a:lnTo>
                  <a:lnTo>
                    <a:pt x="19" y="32"/>
                  </a:lnTo>
                  <a:lnTo>
                    <a:pt x="1" y="24"/>
                  </a:lnTo>
                  <a:lnTo>
                    <a:pt x="0" y="20"/>
                  </a:lnTo>
                  <a:lnTo>
                    <a:pt x="8" y="5"/>
                  </a:lnTo>
                  <a:lnTo>
                    <a:pt x="17" y="0"/>
                  </a:lnTo>
                  <a:lnTo>
                    <a:pt x="30" y="4"/>
                  </a:lnTo>
                  <a:lnTo>
                    <a:pt x="40" y="5"/>
                  </a:lnTo>
                  <a:lnTo>
                    <a:pt x="49" y="11"/>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48" name="Freeform 147"/>
            <p:cNvSpPr>
              <a:spLocks/>
            </p:cNvSpPr>
            <p:nvPr/>
          </p:nvSpPr>
          <p:spPr bwMode="auto">
            <a:xfrm>
              <a:off x="8995238" y="3257360"/>
              <a:ext cx="38796" cy="34674"/>
            </a:xfrm>
            <a:custGeom>
              <a:avLst/>
              <a:gdLst>
                <a:gd name="T0" fmla="*/ 33 w 41"/>
                <a:gd name="T1" fmla="*/ 29 h 39"/>
                <a:gd name="T2" fmla="*/ 19 w 41"/>
                <a:gd name="T3" fmla="*/ 39 h 39"/>
                <a:gd name="T4" fmla="*/ 3 w 41"/>
                <a:gd name="T5" fmla="*/ 33 h 39"/>
                <a:gd name="T6" fmla="*/ 0 w 41"/>
                <a:gd name="T7" fmla="*/ 15 h 39"/>
                <a:gd name="T8" fmla="*/ 7 w 41"/>
                <a:gd name="T9" fmla="*/ 6 h 39"/>
                <a:gd name="T10" fmla="*/ 25 w 41"/>
                <a:gd name="T11" fmla="*/ 0 h 39"/>
                <a:gd name="T12" fmla="*/ 36 w 41"/>
                <a:gd name="T13" fmla="*/ 0 h 39"/>
                <a:gd name="T14" fmla="*/ 41 w 41"/>
                <a:gd name="T15" fmla="*/ 8 h 39"/>
                <a:gd name="T16" fmla="*/ 35 w 41"/>
                <a:gd name="T17" fmla="*/ 17 h 39"/>
                <a:gd name="T18" fmla="*/ 33 w 41"/>
                <a:gd name="T19" fmla="*/ 29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1" h="39">
                  <a:moveTo>
                    <a:pt x="33" y="29"/>
                  </a:moveTo>
                  <a:lnTo>
                    <a:pt x="19" y="39"/>
                  </a:lnTo>
                  <a:lnTo>
                    <a:pt x="3" y="33"/>
                  </a:lnTo>
                  <a:lnTo>
                    <a:pt x="0" y="15"/>
                  </a:lnTo>
                  <a:lnTo>
                    <a:pt x="7" y="6"/>
                  </a:lnTo>
                  <a:lnTo>
                    <a:pt x="25" y="0"/>
                  </a:lnTo>
                  <a:lnTo>
                    <a:pt x="36" y="0"/>
                  </a:lnTo>
                  <a:lnTo>
                    <a:pt x="41" y="8"/>
                  </a:lnTo>
                  <a:lnTo>
                    <a:pt x="35" y="17"/>
                  </a:lnTo>
                  <a:lnTo>
                    <a:pt x="33" y="2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49" name="Freeform 148"/>
            <p:cNvSpPr>
              <a:spLocks/>
            </p:cNvSpPr>
            <p:nvPr/>
          </p:nvSpPr>
          <p:spPr bwMode="auto">
            <a:xfrm>
              <a:off x="8320563" y="2647456"/>
              <a:ext cx="890419" cy="606349"/>
            </a:xfrm>
            <a:custGeom>
              <a:avLst/>
              <a:gdLst>
                <a:gd name="T0" fmla="*/ 872 w 941"/>
                <a:gd name="T1" fmla="*/ 114 h 682"/>
                <a:gd name="T2" fmla="*/ 932 w 941"/>
                <a:gd name="T3" fmla="*/ 118 h 682"/>
                <a:gd name="T4" fmla="*/ 919 w 941"/>
                <a:gd name="T5" fmla="*/ 164 h 682"/>
                <a:gd name="T6" fmla="*/ 928 w 941"/>
                <a:gd name="T7" fmla="*/ 214 h 682"/>
                <a:gd name="T8" fmla="*/ 895 w 941"/>
                <a:gd name="T9" fmla="*/ 232 h 682"/>
                <a:gd name="T10" fmla="*/ 873 w 941"/>
                <a:gd name="T11" fmla="*/ 251 h 682"/>
                <a:gd name="T12" fmla="*/ 825 w 941"/>
                <a:gd name="T13" fmla="*/ 291 h 682"/>
                <a:gd name="T14" fmla="*/ 813 w 941"/>
                <a:gd name="T15" fmla="*/ 265 h 682"/>
                <a:gd name="T16" fmla="*/ 771 w 941"/>
                <a:gd name="T17" fmla="*/ 289 h 682"/>
                <a:gd name="T18" fmla="*/ 781 w 941"/>
                <a:gd name="T19" fmla="*/ 317 h 682"/>
                <a:gd name="T20" fmla="*/ 833 w 941"/>
                <a:gd name="T21" fmla="*/ 325 h 682"/>
                <a:gd name="T22" fmla="*/ 827 w 941"/>
                <a:gd name="T23" fmla="*/ 354 h 682"/>
                <a:gd name="T24" fmla="*/ 849 w 941"/>
                <a:gd name="T25" fmla="*/ 410 h 682"/>
                <a:gd name="T26" fmla="*/ 880 w 941"/>
                <a:gd name="T27" fmla="*/ 466 h 682"/>
                <a:gd name="T28" fmla="*/ 903 w 941"/>
                <a:gd name="T29" fmla="*/ 517 h 682"/>
                <a:gd name="T30" fmla="*/ 871 w 941"/>
                <a:gd name="T31" fmla="*/ 593 h 682"/>
                <a:gd name="T32" fmla="*/ 801 w 941"/>
                <a:gd name="T33" fmla="*/ 642 h 682"/>
                <a:gd name="T34" fmla="*/ 744 w 941"/>
                <a:gd name="T35" fmla="*/ 659 h 682"/>
                <a:gd name="T36" fmla="*/ 727 w 941"/>
                <a:gd name="T37" fmla="*/ 659 h 682"/>
                <a:gd name="T38" fmla="*/ 664 w 941"/>
                <a:gd name="T39" fmla="*/ 642 h 682"/>
                <a:gd name="T40" fmla="*/ 624 w 941"/>
                <a:gd name="T41" fmla="*/ 629 h 682"/>
                <a:gd name="T42" fmla="*/ 576 w 941"/>
                <a:gd name="T43" fmla="*/ 640 h 682"/>
                <a:gd name="T44" fmla="*/ 569 w 941"/>
                <a:gd name="T45" fmla="*/ 649 h 682"/>
                <a:gd name="T46" fmla="*/ 535 w 941"/>
                <a:gd name="T47" fmla="*/ 627 h 682"/>
                <a:gd name="T48" fmla="*/ 494 w 941"/>
                <a:gd name="T49" fmla="*/ 582 h 682"/>
                <a:gd name="T50" fmla="*/ 491 w 941"/>
                <a:gd name="T51" fmla="*/ 527 h 682"/>
                <a:gd name="T52" fmla="*/ 456 w 941"/>
                <a:gd name="T53" fmla="*/ 505 h 682"/>
                <a:gd name="T54" fmla="*/ 401 w 941"/>
                <a:gd name="T55" fmla="*/ 508 h 682"/>
                <a:gd name="T56" fmla="*/ 356 w 941"/>
                <a:gd name="T57" fmla="*/ 520 h 682"/>
                <a:gd name="T58" fmla="*/ 321 w 941"/>
                <a:gd name="T59" fmla="*/ 520 h 682"/>
                <a:gd name="T60" fmla="*/ 253 w 941"/>
                <a:gd name="T61" fmla="*/ 508 h 682"/>
                <a:gd name="T62" fmla="*/ 199 w 941"/>
                <a:gd name="T63" fmla="*/ 478 h 682"/>
                <a:gd name="T64" fmla="*/ 129 w 941"/>
                <a:gd name="T65" fmla="*/ 449 h 682"/>
                <a:gd name="T66" fmla="*/ 120 w 941"/>
                <a:gd name="T67" fmla="*/ 408 h 682"/>
                <a:gd name="T68" fmla="*/ 54 w 941"/>
                <a:gd name="T69" fmla="*/ 342 h 682"/>
                <a:gd name="T70" fmla="*/ 26 w 941"/>
                <a:gd name="T71" fmla="*/ 307 h 682"/>
                <a:gd name="T72" fmla="*/ 3 w 941"/>
                <a:gd name="T73" fmla="*/ 280 h 682"/>
                <a:gd name="T74" fmla="*/ 42 w 941"/>
                <a:gd name="T75" fmla="*/ 264 h 682"/>
                <a:gd name="T76" fmla="*/ 91 w 941"/>
                <a:gd name="T77" fmla="*/ 230 h 682"/>
                <a:gd name="T78" fmla="*/ 68 w 941"/>
                <a:gd name="T79" fmla="*/ 172 h 682"/>
                <a:gd name="T80" fmla="*/ 136 w 941"/>
                <a:gd name="T81" fmla="*/ 130 h 682"/>
                <a:gd name="T82" fmla="*/ 151 w 941"/>
                <a:gd name="T83" fmla="*/ 85 h 682"/>
                <a:gd name="T84" fmla="*/ 213 w 941"/>
                <a:gd name="T85" fmla="*/ 116 h 682"/>
                <a:gd name="T86" fmla="*/ 267 w 941"/>
                <a:gd name="T87" fmla="*/ 168 h 682"/>
                <a:gd name="T88" fmla="*/ 343 w 941"/>
                <a:gd name="T89" fmla="*/ 205 h 682"/>
                <a:gd name="T90" fmla="*/ 433 w 941"/>
                <a:gd name="T91" fmla="*/ 219 h 682"/>
                <a:gd name="T92" fmla="*/ 512 w 941"/>
                <a:gd name="T93" fmla="*/ 241 h 682"/>
                <a:gd name="T94" fmla="*/ 591 w 941"/>
                <a:gd name="T95" fmla="*/ 214 h 682"/>
                <a:gd name="T96" fmla="*/ 590 w 941"/>
                <a:gd name="T97" fmla="*/ 182 h 682"/>
                <a:gd name="T98" fmla="*/ 632 w 941"/>
                <a:gd name="T99" fmla="*/ 164 h 682"/>
                <a:gd name="T100" fmla="*/ 687 w 941"/>
                <a:gd name="T101" fmla="*/ 134 h 682"/>
                <a:gd name="T102" fmla="*/ 659 w 941"/>
                <a:gd name="T103" fmla="*/ 108 h 682"/>
                <a:gd name="T104" fmla="*/ 616 w 941"/>
                <a:gd name="T105" fmla="*/ 107 h 682"/>
                <a:gd name="T106" fmla="*/ 652 w 941"/>
                <a:gd name="T107" fmla="*/ 66 h 682"/>
                <a:gd name="T108" fmla="*/ 642 w 941"/>
                <a:gd name="T109" fmla="*/ 18 h 682"/>
                <a:gd name="T110" fmla="*/ 672 w 941"/>
                <a:gd name="T111" fmla="*/ 0 h 682"/>
                <a:gd name="T112" fmla="*/ 757 w 941"/>
                <a:gd name="T113" fmla="*/ 42 h 6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941" h="682">
                  <a:moveTo>
                    <a:pt x="791" y="74"/>
                  </a:moveTo>
                  <a:lnTo>
                    <a:pt x="823" y="80"/>
                  </a:lnTo>
                  <a:lnTo>
                    <a:pt x="852" y="95"/>
                  </a:lnTo>
                  <a:lnTo>
                    <a:pt x="872" y="114"/>
                  </a:lnTo>
                  <a:lnTo>
                    <a:pt x="896" y="114"/>
                  </a:lnTo>
                  <a:lnTo>
                    <a:pt x="905" y="106"/>
                  </a:lnTo>
                  <a:lnTo>
                    <a:pt x="927" y="100"/>
                  </a:lnTo>
                  <a:lnTo>
                    <a:pt x="932" y="118"/>
                  </a:lnTo>
                  <a:lnTo>
                    <a:pt x="930" y="126"/>
                  </a:lnTo>
                  <a:lnTo>
                    <a:pt x="940" y="148"/>
                  </a:lnTo>
                  <a:lnTo>
                    <a:pt x="941" y="168"/>
                  </a:lnTo>
                  <a:lnTo>
                    <a:pt x="919" y="164"/>
                  </a:lnTo>
                  <a:lnTo>
                    <a:pt x="909" y="171"/>
                  </a:lnTo>
                  <a:lnTo>
                    <a:pt x="924" y="189"/>
                  </a:lnTo>
                  <a:lnTo>
                    <a:pt x="936" y="213"/>
                  </a:lnTo>
                  <a:lnTo>
                    <a:pt x="928" y="214"/>
                  </a:lnTo>
                  <a:lnTo>
                    <a:pt x="934" y="224"/>
                  </a:lnTo>
                  <a:lnTo>
                    <a:pt x="916" y="212"/>
                  </a:lnTo>
                  <a:lnTo>
                    <a:pt x="916" y="223"/>
                  </a:lnTo>
                  <a:lnTo>
                    <a:pt x="895" y="232"/>
                  </a:lnTo>
                  <a:lnTo>
                    <a:pt x="904" y="243"/>
                  </a:lnTo>
                  <a:lnTo>
                    <a:pt x="889" y="243"/>
                  </a:lnTo>
                  <a:lnTo>
                    <a:pt x="877" y="236"/>
                  </a:lnTo>
                  <a:lnTo>
                    <a:pt x="873" y="251"/>
                  </a:lnTo>
                  <a:lnTo>
                    <a:pt x="861" y="262"/>
                  </a:lnTo>
                  <a:lnTo>
                    <a:pt x="853" y="275"/>
                  </a:lnTo>
                  <a:lnTo>
                    <a:pt x="833" y="281"/>
                  </a:lnTo>
                  <a:lnTo>
                    <a:pt x="825" y="291"/>
                  </a:lnTo>
                  <a:lnTo>
                    <a:pt x="809" y="296"/>
                  </a:lnTo>
                  <a:lnTo>
                    <a:pt x="814" y="287"/>
                  </a:lnTo>
                  <a:lnTo>
                    <a:pt x="806" y="279"/>
                  </a:lnTo>
                  <a:lnTo>
                    <a:pt x="813" y="265"/>
                  </a:lnTo>
                  <a:lnTo>
                    <a:pt x="799" y="254"/>
                  </a:lnTo>
                  <a:lnTo>
                    <a:pt x="788" y="261"/>
                  </a:lnTo>
                  <a:lnTo>
                    <a:pt x="776" y="275"/>
                  </a:lnTo>
                  <a:lnTo>
                    <a:pt x="771" y="289"/>
                  </a:lnTo>
                  <a:lnTo>
                    <a:pt x="755" y="290"/>
                  </a:lnTo>
                  <a:lnTo>
                    <a:pt x="751" y="299"/>
                  </a:lnTo>
                  <a:lnTo>
                    <a:pt x="766" y="313"/>
                  </a:lnTo>
                  <a:lnTo>
                    <a:pt x="781" y="317"/>
                  </a:lnTo>
                  <a:lnTo>
                    <a:pt x="786" y="326"/>
                  </a:lnTo>
                  <a:lnTo>
                    <a:pt x="802" y="332"/>
                  </a:lnTo>
                  <a:lnTo>
                    <a:pt x="815" y="317"/>
                  </a:lnTo>
                  <a:lnTo>
                    <a:pt x="833" y="325"/>
                  </a:lnTo>
                  <a:lnTo>
                    <a:pt x="845" y="326"/>
                  </a:lnTo>
                  <a:lnTo>
                    <a:pt x="852" y="337"/>
                  </a:lnTo>
                  <a:lnTo>
                    <a:pt x="830" y="343"/>
                  </a:lnTo>
                  <a:lnTo>
                    <a:pt x="827" y="354"/>
                  </a:lnTo>
                  <a:lnTo>
                    <a:pt x="815" y="364"/>
                  </a:lnTo>
                  <a:lnTo>
                    <a:pt x="811" y="378"/>
                  </a:lnTo>
                  <a:lnTo>
                    <a:pt x="834" y="390"/>
                  </a:lnTo>
                  <a:lnTo>
                    <a:pt x="849" y="410"/>
                  </a:lnTo>
                  <a:lnTo>
                    <a:pt x="867" y="429"/>
                  </a:lnTo>
                  <a:lnTo>
                    <a:pt x="884" y="445"/>
                  </a:lnTo>
                  <a:lnTo>
                    <a:pt x="889" y="461"/>
                  </a:lnTo>
                  <a:lnTo>
                    <a:pt x="880" y="466"/>
                  </a:lnTo>
                  <a:lnTo>
                    <a:pt x="888" y="477"/>
                  </a:lnTo>
                  <a:lnTo>
                    <a:pt x="900" y="484"/>
                  </a:lnTo>
                  <a:lnTo>
                    <a:pt x="903" y="501"/>
                  </a:lnTo>
                  <a:lnTo>
                    <a:pt x="903" y="517"/>
                  </a:lnTo>
                  <a:lnTo>
                    <a:pt x="894" y="519"/>
                  </a:lnTo>
                  <a:lnTo>
                    <a:pt x="888" y="541"/>
                  </a:lnTo>
                  <a:lnTo>
                    <a:pt x="881" y="569"/>
                  </a:lnTo>
                  <a:lnTo>
                    <a:pt x="871" y="593"/>
                  </a:lnTo>
                  <a:lnTo>
                    <a:pt x="851" y="613"/>
                  </a:lnTo>
                  <a:lnTo>
                    <a:pt x="830" y="630"/>
                  </a:lnTo>
                  <a:lnTo>
                    <a:pt x="810" y="632"/>
                  </a:lnTo>
                  <a:lnTo>
                    <a:pt x="801" y="642"/>
                  </a:lnTo>
                  <a:lnTo>
                    <a:pt x="793" y="635"/>
                  </a:lnTo>
                  <a:lnTo>
                    <a:pt x="785" y="645"/>
                  </a:lnTo>
                  <a:lnTo>
                    <a:pt x="762" y="656"/>
                  </a:lnTo>
                  <a:lnTo>
                    <a:pt x="744" y="659"/>
                  </a:lnTo>
                  <a:lnTo>
                    <a:pt x="742" y="681"/>
                  </a:lnTo>
                  <a:lnTo>
                    <a:pt x="732" y="682"/>
                  </a:lnTo>
                  <a:lnTo>
                    <a:pt x="725" y="667"/>
                  </a:lnTo>
                  <a:lnTo>
                    <a:pt x="727" y="659"/>
                  </a:lnTo>
                  <a:lnTo>
                    <a:pt x="702" y="652"/>
                  </a:lnTo>
                  <a:lnTo>
                    <a:pt x="694" y="656"/>
                  </a:lnTo>
                  <a:lnTo>
                    <a:pt x="675" y="650"/>
                  </a:lnTo>
                  <a:lnTo>
                    <a:pt x="664" y="642"/>
                  </a:lnTo>
                  <a:lnTo>
                    <a:pt x="665" y="630"/>
                  </a:lnTo>
                  <a:lnTo>
                    <a:pt x="648" y="626"/>
                  </a:lnTo>
                  <a:lnTo>
                    <a:pt x="638" y="618"/>
                  </a:lnTo>
                  <a:lnTo>
                    <a:pt x="624" y="629"/>
                  </a:lnTo>
                  <a:lnTo>
                    <a:pt x="608" y="632"/>
                  </a:lnTo>
                  <a:lnTo>
                    <a:pt x="593" y="632"/>
                  </a:lnTo>
                  <a:lnTo>
                    <a:pt x="585" y="637"/>
                  </a:lnTo>
                  <a:lnTo>
                    <a:pt x="576" y="640"/>
                  </a:lnTo>
                  <a:lnTo>
                    <a:pt x="583" y="663"/>
                  </a:lnTo>
                  <a:lnTo>
                    <a:pt x="573" y="663"/>
                  </a:lnTo>
                  <a:lnTo>
                    <a:pt x="571" y="658"/>
                  </a:lnTo>
                  <a:lnTo>
                    <a:pt x="569" y="649"/>
                  </a:lnTo>
                  <a:lnTo>
                    <a:pt x="557" y="656"/>
                  </a:lnTo>
                  <a:lnTo>
                    <a:pt x="548" y="652"/>
                  </a:lnTo>
                  <a:lnTo>
                    <a:pt x="533" y="644"/>
                  </a:lnTo>
                  <a:lnTo>
                    <a:pt x="535" y="627"/>
                  </a:lnTo>
                  <a:lnTo>
                    <a:pt x="523" y="623"/>
                  </a:lnTo>
                  <a:lnTo>
                    <a:pt x="515" y="604"/>
                  </a:lnTo>
                  <a:lnTo>
                    <a:pt x="497" y="607"/>
                  </a:lnTo>
                  <a:lnTo>
                    <a:pt x="494" y="582"/>
                  </a:lnTo>
                  <a:lnTo>
                    <a:pt x="507" y="565"/>
                  </a:lnTo>
                  <a:lnTo>
                    <a:pt x="504" y="548"/>
                  </a:lnTo>
                  <a:lnTo>
                    <a:pt x="500" y="532"/>
                  </a:lnTo>
                  <a:lnTo>
                    <a:pt x="491" y="527"/>
                  </a:lnTo>
                  <a:lnTo>
                    <a:pt x="482" y="515"/>
                  </a:lnTo>
                  <a:lnTo>
                    <a:pt x="472" y="516"/>
                  </a:lnTo>
                  <a:lnTo>
                    <a:pt x="452" y="513"/>
                  </a:lnTo>
                  <a:lnTo>
                    <a:pt x="456" y="505"/>
                  </a:lnTo>
                  <a:lnTo>
                    <a:pt x="445" y="492"/>
                  </a:lnTo>
                  <a:lnTo>
                    <a:pt x="434" y="500"/>
                  </a:lnTo>
                  <a:lnTo>
                    <a:pt x="418" y="495"/>
                  </a:lnTo>
                  <a:lnTo>
                    <a:pt x="401" y="508"/>
                  </a:lnTo>
                  <a:lnTo>
                    <a:pt x="389" y="524"/>
                  </a:lnTo>
                  <a:lnTo>
                    <a:pt x="375" y="527"/>
                  </a:lnTo>
                  <a:lnTo>
                    <a:pt x="366" y="521"/>
                  </a:lnTo>
                  <a:lnTo>
                    <a:pt x="356" y="520"/>
                  </a:lnTo>
                  <a:lnTo>
                    <a:pt x="343" y="516"/>
                  </a:lnTo>
                  <a:lnTo>
                    <a:pt x="334" y="521"/>
                  </a:lnTo>
                  <a:lnTo>
                    <a:pt x="326" y="536"/>
                  </a:lnTo>
                  <a:lnTo>
                    <a:pt x="321" y="520"/>
                  </a:lnTo>
                  <a:lnTo>
                    <a:pt x="311" y="524"/>
                  </a:lnTo>
                  <a:lnTo>
                    <a:pt x="290" y="522"/>
                  </a:lnTo>
                  <a:lnTo>
                    <a:pt x="269" y="517"/>
                  </a:lnTo>
                  <a:lnTo>
                    <a:pt x="253" y="508"/>
                  </a:lnTo>
                  <a:lnTo>
                    <a:pt x="238" y="504"/>
                  </a:lnTo>
                  <a:lnTo>
                    <a:pt x="230" y="494"/>
                  </a:lnTo>
                  <a:lnTo>
                    <a:pt x="219" y="491"/>
                  </a:lnTo>
                  <a:lnTo>
                    <a:pt x="199" y="478"/>
                  </a:lnTo>
                  <a:lnTo>
                    <a:pt x="183" y="472"/>
                  </a:lnTo>
                  <a:lnTo>
                    <a:pt x="177" y="476"/>
                  </a:lnTo>
                  <a:lnTo>
                    <a:pt x="149" y="462"/>
                  </a:lnTo>
                  <a:lnTo>
                    <a:pt x="129" y="449"/>
                  </a:lnTo>
                  <a:lnTo>
                    <a:pt x="119" y="426"/>
                  </a:lnTo>
                  <a:lnTo>
                    <a:pt x="132" y="429"/>
                  </a:lnTo>
                  <a:lnTo>
                    <a:pt x="130" y="418"/>
                  </a:lnTo>
                  <a:lnTo>
                    <a:pt x="120" y="408"/>
                  </a:lnTo>
                  <a:lnTo>
                    <a:pt x="118" y="391"/>
                  </a:lnTo>
                  <a:lnTo>
                    <a:pt x="93" y="366"/>
                  </a:lnTo>
                  <a:lnTo>
                    <a:pt x="63" y="358"/>
                  </a:lnTo>
                  <a:lnTo>
                    <a:pt x="54" y="342"/>
                  </a:lnTo>
                  <a:lnTo>
                    <a:pt x="38" y="333"/>
                  </a:lnTo>
                  <a:lnTo>
                    <a:pt x="34" y="327"/>
                  </a:lnTo>
                  <a:lnTo>
                    <a:pt x="28" y="315"/>
                  </a:lnTo>
                  <a:lnTo>
                    <a:pt x="26" y="307"/>
                  </a:lnTo>
                  <a:lnTo>
                    <a:pt x="15" y="302"/>
                  </a:lnTo>
                  <a:lnTo>
                    <a:pt x="9" y="304"/>
                  </a:lnTo>
                  <a:lnTo>
                    <a:pt x="0" y="285"/>
                  </a:lnTo>
                  <a:lnTo>
                    <a:pt x="3" y="280"/>
                  </a:lnTo>
                  <a:lnTo>
                    <a:pt x="0" y="276"/>
                  </a:lnTo>
                  <a:lnTo>
                    <a:pt x="13" y="266"/>
                  </a:lnTo>
                  <a:lnTo>
                    <a:pt x="23" y="262"/>
                  </a:lnTo>
                  <a:lnTo>
                    <a:pt x="42" y="264"/>
                  </a:lnTo>
                  <a:lnTo>
                    <a:pt x="44" y="252"/>
                  </a:lnTo>
                  <a:lnTo>
                    <a:pt x="65" y="249"/>
                  </a:lnTo>
                  <a:lnTo>
                    <a:pt x="68" y="241"/>
                  </a:lnTo>
                  <a:lnTo>
                    <a:pt x="91" y="230"/>
                  </a:lnTo>
                  <a:lnTo>
                    <a:pt x="92" y="225"/>
                  </a:lnTo>
                  <a:lnTo>
                    <a:pt x="87" y="213"/>
                  </a:lnTo>
                  <a:lnTo>
                    <a:pt x="96" y="208"/>
                  </a:lnTo>
                  <a:lnTo>
                    <a:pt x="68" y="172"/>
                  </a:lnTo>
                  <a:lnTo>
                    <a:pt x="98" y="164"/>
                  </a:lnTo>
                  <a:lnTo>
                    <a:pt x="104" y="160"/>
                  </a:lnTo>
                  <a:lnTo>
                    <a:pt x="101" y="123"/>
                  </a:lnTo>
                  <a:lnTo>
                    <a:pt x="136" y="130"/>
                  </a:lnTo>
                  <a:lnTo>
                    <a:pt x="141" y="121"/>
                  </a:lnTo>
                  <a:lnTo>
                    <a:pt x="133" y="100"/>
                  </a:lnTo>
                  <a:lnTo>
                    <a:pt x="146" y="98"/>
                  </a:lnTo>
                  <a:lnTo>
                    <a:pt x="151" y="85"/>
                  </a:lnTo>
                  <a:lnTo>
                    <a:pt x="157" y="83"/>
                  </a:lnTo>
                  <a:lnTo>
                    <a:pt x="168" y="97"/>
                  </a:lnTo>
                  <a:lnTo>
                    <a:pt x="186" y="108"/>
                  </a:lnTo>
                  <a:lnTo>
                    <a:pt x="213" y="116"/>
                  </a:lnTo>
                  <a:lnTo>
                    <a:pt x="232" y="132"/>
                  </a:lnTo>
                  <a:lnTo>
                    <a:pt x="236" y="156"/>
                  </a:lnTo>
                  <a:lnTo>
                    <a:pt x="246" y="165"/>
                  </a:lnTo>
                  <a:lnTo>
                    <a:pt x="267" y="168"/>
                  </a:lnTo>
                  <a:lnTo>
                    <a:pt x="290" y="171"/>
                  </a:lnTo>
                  <a:lnTo>
                    <a:pt x="316" y="184"/>
                  </a:lnTo>
                  <a:lnTo>
                    <a:pt x="327" y="186"/>
                  </a:lnTo>
                  <a:lnTo>
                    <a:pt x="343" y="205"/>
                  </a:lnTo>
                  <a:lnTo>
                    <a:pt x="358" y="217"/>
                  </a:lnTo>
                  <a:lnTo>
                    <a:pt x="376" y="217"/>
                  </a:lnTo>
                  <a:lnTo>
                    <a:pt x="412" y="222"/>
                  </a:lnTo>
                  <a:lnTo>
                    <a:pt x="433" y="219"/>
                  </a:lnTo>
                  <a:lnTo>
                    <a:pt x="451" y="222"/>
                  </a:lnTo>
                  <a:lnTo>
                    <a:pt x="481" y="234"/>
                  </a:lnTo>
                  <a:lnTo>
                    <a:pt x="502" y="234"/>
                  </a:lnTo>
                  <a:lnTo>
                    <a:pt x="512" y="241"/>
                  </a:lnTo>
                  <a:lnTo>
                    <a:pt x="527" y="230"/>
                  </a:lnTo>
                  <a:lnTo>
                    <a:pt x="550" y="222"/>
                  </a:lnTo>
                  <a:lnTo>
                    <a:pt x="575" y="222"/>
                  </a:lnTo>
                  <a:lnTo>
                    <a:pt x="591" y="214"/>
                  </a:lnTo>
                  <a:lnTo>
                    <a:pt x="598" y="203"/>
                  </a:lnTo>
                  <a:lnTo>
                    <a:pt x="606" y="196"/>
                  </a:lnTo>
                  <a:lnTo>
                    <a:pt x="600" y="190"/>
                  </a:lnTo>
                  <a:lnTo>
                    <a:pt x="590" y="182"/>
                  </a:lnTo>
                  <a:lnTo>
                    <a:pt x="592" y="169"/>
                  </a:lnTo>
                  <a:lnTo>
                    <a:pt x="602" y="171"/>
                  </a:lnTo>
                  <a:lnTo>
                    <a:pt x="621" y="175"/>
                  </a:lnTo>
                  <a:lnTo>
                    <a:pt x="632" y="164"/>
                  </a:lnTo>
                  <a:lnTo>
                    <a:pt x="653" y="156"/>
                  </a:lnTo>
                  <a:lnTo>
                    <a:pt x="657" y="142"/>
                  </a:lnTo>
                  <a:lnTo>
                    <a:pt x="665" y="137"/>
                  </a:lnTo>
                  <a:lnTo>
                    <a:pt x="687" y="134"/>
                  </a:lnTo>
                  <a:lnTo>
                    <a:pt x="702" y="136"/>
                  </a:lnTo>
                  <a:lnTo>
                    <a:pt x="699" y="129"/>
                  </a:lnTo>
                  <a:lnTo>
                    <a:pt x="676" y="115"/>
                  </a:lnTo>
                  <a:lnTo>
                    <a:pt x="659" y="108"/>
                  </a:lnTo>
                  <a:lnTo>
                    <a:pt x="651" y="116"/>
                  </a:lnTo>
                  <a:lnTo>
                    <a:pt x="633" y="112"/>
                  </a:lnTo>
                  <a:lnTo>
                    <a:pt x="625" y="115"/>
                  </a:lnTo>
                  <a:lnTo>
                    <a:pt x="616" y="107"/>
                  </a:lnTo>
                  <a:lnTo>
                    <a:pt x="615" y="87"/>
                  </a:lnTo>
                  <a:lnTo>
                    <a:pt x="613" y="71"/>
                  </a:lnTo>
                  <a:lnTo>
                    <a:pt x="638" y="79"/>
                  </a:lnTo>
                  <a:lnTo>
                    <a:pt x="652" y="66"/>
                  </a:lnTo>
                  <a:lnTo>
                    <a:pt x="646" y="57"/>
                  </a:lnTo>
                  <a:lnTo>
                    <a:pt x="646" y="36"/>
                  </a:lnTo>
                  <a:lnTo>
                    <a:pt x="650" y="30"/>
                  </a:lnTo>
                  <a:lnTo>
                    <a:pt x="642" y="18"/>
                  </a:lnTo>
                  <a:lnTo>
                    <a:pt x="630" y="14"/>
                  </a:lnTo>
                  <a:lnTo>
                    <a:pt x="635" y="4"/>
                  </a:lnTo>
                  <a:lnTo>
                    <a:pt x="652" y="0"/>
                  </a:lnTo>
                  <a:lnTo>
                    <a:pt x="672" y="0"/>
                  </a:lnTo>
                  <a:lnTo>
                    <a:pt x="700" y="5"/>
                  </a:lnTo>
                  <a:lnTo>
                    <a:pt x="719" y="13"/>
                  </a:lnTo>
                  <a:lnTo>
                    <a:pt x="744" y="33"/>
                  </a:lnTo>
                  <a:lnTo>
                    <a:pt x="757" y="42"/>
                  </a:lnTo>
                  <a:lnTo>
                    <a:pt x="771" y="54"/>
                  </a:lnTo>
                  <a:lnTo>
                    <a:pt x="791" y="74"/>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50" name="Freeform 149"/>
            <p:cNvSpPr>
              <a:spLocks noEditPoints="1"/>
            </p:cNvSpPr>
            <p:nvPr/>
          </p:nvSpPr>
          <p:spPr bwMode="auto">
            <a:xfrm>
              <a:off x="8791794" y="3527640"/>
              <a:ext cx="795795" cy="292506"/>
            </a:xfrm>
            <a:custGeom>
              <a:avLst/>
              <a:gdLst>
                <a:gd name="T0" fmla="*/ 552 w 3445"/>
                <a:gd name="T1" fmla="*/ 826 h 1349"/>
                <a:gd name="T2" fmla="*/ 373 w 3445"/>
                <a:gd name="T3" fmla="*/ 522 h 1349"/>
                <a:gd name="T4" fmla="*/ 188 w 3445"/>
                <a:gd name="T5" fmla="*/ 258 h 1349"/>
                <a:gd name="T6" fmla="*/ 0 w 3445"/>
                <a:gd name="T7" fmla="*/ 0 h 1349"/>
                <a:gd name="T8" fmla="*/ 294 w 3445"/>
                <a:gd name="T9" fmla="*/ 161 h 1349"/>
                <a:gd name="T10" fmla="*/ 550 w 3445"/>
                <a:gd name="T11" fmla="*/ 347 h 1349"/>
                <a:gd name="T12" fmla="*/ 664 w 3445"/>
                <a:gd name="T13" fmla="*/ 557 h 1349"/>
                <a:gd name="T14" fmla="*/ 784 w 3445"/>
                <a:gd name="T15" fmla="*/ 673 h 1349"/>
                <a:gd name="T16" fmla="*/ 1707 w 3445"/>
                <a:gd name="T17" fmla="*/ 311 h 1349"/>
                <a:gd name="T18" fmla="*/ 1681 w 3445"/>
                <a:gd name="T19" fmla="*/ 535 h 1349"/>
                <a:gd name="T20" fmla="*/ 1562 w 3445"/>
                <a:gd name="T21" fmla="*/ 778 h 1349"/>
                <a:gd name="T22" fmla="*/ 1357 w 3445"/>
                <a:gd name="T23" fmla="*/ 732 h 1349"/>
                <a:gd name="T24" fmla="*/ 1129 w 3445"/>
                <a:gd name="T25" fmla="*/ 716 h 1349"/>
                <a:gd name="T26" fmla="*/ 1037 w 3445"/>
                <a:gd name="T27" fmla="*/ 431 h 1349"/>
                <a:gd name="T28" fmla="*/ 1154 w 3445"/>
                <a:gd name="T29" fmla="*/ 401 h 1349"/>
                <a:gd name="T30" fmla="*/ 1330 w 3445"/>
                <a:gd name="T31" fmla="*/ 339 h 1349"/>
                <a:gd name="T32" fmla="*/ 1527 w 3445"/>
                <a:gd name="T33" fmla="*/ 197 h 1349"/>
                <a:gd name="T34" fmla="*/ 1662 w 3445"/>
                <a:gd name="T35" fmla="*/ 191 h 1349"/>
                <a:gd name="T36" fmla="*/ 2518 w 3445"/>
                <a:gd name="T37" fmla="*/ 445 h 1349"/>
                <a:gd name="T38" fmla="*/ 2477 w 3445"/>
                <a:gd name="T39" fmla="*/ 543 h 1349"/>
                <a:gd name="T40" fmla="*/ 2463 w 3445"/>
                <a:gd name="T41" fmla="*/ 281 h 1349"/>
                <a:gd name="T42" fmla="*/ 2262 w 3445"/>
                <a:gd name="T43" fmla="*/ 346 h 1349"/>
                <a:gd name="T44" fmla="*/ 1948 w 3445"/>
                <a:gd name="T45" fmla="*/ 434 h 1349"/>
                <a:gd name="T46" fmla="*/ 1979 w 3445"/>
                <a:gd name="T47" fmla="*/ 548 h 1349"/>
                <a:gd name="T48" fmla="*/ 2047 w 3445"/>
                <a:gd name="T49" fmla="*/ 596 h 1349"/>
                <a:gd name="T50" fmla="*/ 2098 w 3445"/>
                <a:gd name="T51" fmla="*/ 865 h 1349"/>
                <a:gd name="T52" fmla="*/ 2065 w 3445"/>
                <a:gd name="T53" fmla="*/ 847 h 1349"/>
                <a:gd name="T54" fmla="*/ 1931 w 3445"/>
                <a:gd name="T55" fmla="*/ 773 h 1349"/>
                <a:gd name="T56" fmla="*/ 1889 w 3445"/>
                <a:gd name="T57" fmla="*/ 937 h 1349"/>
                <a:gd name="T58" fmla="*/ 1826 w 3445"/>
                <a:gd name="T59" fmla="*/ 764 h 1349"/>
                <a:gd name="T60" fmla="*/ 1816 w 3445"/>
                <a:gd name="T61" fmla="*/ 582 h 1349"/>
                <a:gd name="T62" fmla="*/ 1993 w 3445"/>
                <a:gd name="T63" fmla="*/ 380 h 1349"/>
                <a:gd name="T64" fmla="*/ 2262 w 3445"/>
                <a:gd name="T65" fmla="*/ 346 h 1349"/>
                <a:gd name="T66" fmla="*/ 3092 w 3445"/>
                <a:gd name="T67" fmla="*/ 663 h 1349"/>
                <a:gd name="T68" fmla="*/ 3365 w 3445"/>
                <a:gd name="T69" fmla="*/ 672 h 1349"/>
                <a:gd name="T70" fmla="*/ 3353 w 3445"/>
                <a:gd name="T71" fmla="*/ 1173 h 1349"/>
                <a:gd name="T72" fmla="*/ 3200 w 3445"/>
                <a:gd name="T73" fmla="*/ 1114 h 1349"/>
                <a:gd name="T74" fmla="*/ 3062 w 3445"/>
                <a:gd name="T75" fmla="*/ 854 h 1349"/>
                <a:gd name="T76" fmla="*/ 2838 w 3445"/>
                <a:gd name="T77" fmla="*/ 817 h 1349"/>
                <a:gd name="T78" fmla="*/ 2849 w 3445"/>
                <a:gd name="T79" fmla="*/ 676 h 1349"/>
                <a:gd name="T80" fmla="*/ 2758 w 3445"/>
                <a:gd name="T81" fmla="*/ 604 h 1349"/>
                <a:gd name="T82" fmla="*/ 2800 w 3445"/>
                <a:gd name="T83" fmla="*/ 498 h 1349"/>
                <a:gd name="T84" fmla="*/ 2677 w 3445"/>
                <a:gd name="T85" fmla="*/ 795 h 1349"/>
                <a:gd name="T86" fmla="*/ 2458 w 3445"/>
                <a:gd name="T87" fmla="*/ 755 h 1349"/>
                <a:gd name="T88" fmla="*/ 2409 w 3445"/>
                <a:gd name="T89" fmla="*/ 761 h 1349"/>
                <a:gd name="T90" fmla="*/ 2391 w 3445"/>
                <a:gd name="T91" fmla="*/ 733 h 1349"/>
                <a:gd name="T92" fmla="*/ 2914 w 3445"/>
                <a:gd name="T93" fmla="*/ 990 h 1349"/>
                <a:gd name="T94" fmla="*/ 2960 w 3445"/>
                <a:gd name="T95" fmla="*/ 996 h 1349"/>
                <a:gd name="T96" fmla="*/ 1295 w 3445"/>
                <a:gd name="T97" fmla="*/ 1058 h 1349"/>
                <a:gd name="T98" fmla="*/ 1431 w 3445"/>
                <a:gd name="T99" fmla="*/ 1212 h 1349"/>
                <a:gd name="T100" fmla="*/ 1136 w 3445"/>
                <a:gd name="T101" fmla="*/ 1158 h 1349"/>
                <a:gd name="T102" fmla="*/ 830 w 3445"/>
                <a:gd name="T103" fmla="*/ 1093 h 1349"/>
                <a:gd name="T104" fmla="*/ 898 w 3445"/>
                <a:gd name="T105" fmla="*/ 974 h 1349"/>
                <a:gd name="T106" fmla="*/ 2061 w 3445"/>
                <a:gd name="T107" fmla="*/ 1156 h 1349"/>
                <a:gd name="T108" fmla="*/ 1835 w 3445"/>
                <a:gd name="T109" fmla="*/ 1186 h 1349"/>
                <a:gd name="T110" fmla="*/ 2061 w 3445"/>
                <a:gd name="T111" fmla="*/ 1156 h 1349"/>
                <a:gd name="T112" fmla="*/ 1774 w 3445"/>
                <a:gd name="T113" fmla="*/ 1208 h 1349"/>
                <a:gd name="T114" fmla="*/ 1622 w 3445"/>
                <a:gd name="T115" fmla="*/ 1187 h 1349"/>
                <a:gd name="T116" fmla="*/ 2095 w 3445"/>
                <a:gd name="T117" fmla="*/ 1349 h 1349"/>
                <a:gd name="T118" fmla="*/ 2210 w 3445"/>
                <a:gd name="T119" fmla="*/ 1224 h 1349"/>
                <a:gd name="T120" fmla="*/ 1881 w 3445"/>
                <a:gd name="T121" fmla="*/ 1339 h 1349"/>
                <a:gd name="T122" fmla="*/ 1864 w 3445"/>
                <a:gd name="T123" fmla="*/ 1290 h 13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445" h="1349">
                  <a:moveTo>
                    <a:pt x="789" y="965"/>
                  </a:moveTo>
                  <a:lnTo>
                    <a:pt x="706" y="967"/>
                  </a:lnTo>
                  <a:lnTo>
                    <a:pt x="646" y="895"/>
                  </a:lnTo>
                  <a:lnTo>
                    <a:pt x="552" y="826"/>
                  </a:lnTo>
                  <a:lnTo>
                    <a:pt x="521" y="774"/>
                  </a:lnTo>
                  <a:lnTo>
                    <a:pt x="466" y="705"/>
                  </a:lnTo>
                  <a:lnTo>
                    <a:pt x="429" y="641"/>
                  </a:lnTo>
                  <a:lnTo>
                    <a:pt x="373" y="522"/>
                  </a:lnTo>
                  <a:lnTo>
                    <a:pt x="307" y="451"/>
                  </a:lnTo>
                  <a:lnTo>
                    <a:pt x="285" y="378"/>
                  </a:lnTo>
                  <a:lnTo>
                    <a:pt x="257" y="311"/>
                  </a:lnTo>
                  <a:lnTo>
                    <a:pt x="188" y="258"/>
                  </a:lnTo>
                  <a:lnTo>
                    <a:pt x="147" y="185"/>
                  </a:lnTo>
                  <a:lnTo>
                    <a:pt x="89" y="137"/>
                  </a:lnTo>
                  <a:lnTo>
                    <a:pt x="8" y="43"/>
                  </a:lnTo>
                  <a:lnTo>
                    <a:pt x="0" y="0"/>
                  </a:lnTo>
                  <a:lnTo>
                    <a:pt x="48" y="3"/>
                  </a:lnTo>
                  <a:lnTo>
                    <a:pt x="165" y="20"/>
                  </a:lnTo>
                  <a:lnTo>
                    <a:pt x="234" y="103"/>
                  </a:lnTo>
                  <a:lnTo>
                    <a:pt x="294" y="161"/>
                  </a:lnTo>
                  <a:lnTo>
                    <a:pt x="337" y="196"/>
                  </a:lnTo>
                  <a:lnTo>
                    <a:pt x="410" y="288"/>
                  </a:lnTo>
                  <a:lnTo>
                    <a:pt x="486" y="289"/>
                  </a:lnTo>
                  <a:lnTo>
                    <a:pt x="550" y="347"/>
                  </a:lnTo>
                  <a:lnTo>
                    <a:pt x="594" y="419"/>
                  </a:lnTo>
                  <a:lnTo>
                    <a:pt x="652" y="458"/>
                  </a:lnTo>
                  <a:lnTo>
                    <a:pt x="621" y="527"/>
                  </a:lnTo>
                  <a:lnTo>
                    <a:pt x="664" y="557"/>
                  </a:lnTo>
                  <a:lnTo>
                    <a:pt x="691" y="559"/>
                  </a:lnTo>
                  <a:lnTo>
                    <a:pt x="703" y="618"/>
                  </a:lnTo>
                  <a:lnTo>
                    <a:pt x="729" y="666"/>
                  </a:lnTo>
                  <a:lnTo>
                    <a:pt x="784" y="673"/>
                  </a:lnTo>
                  <a:lnTo>
                    <a:pt x="819" y="727"/>
                  </a:lnTo>
                  <a:lnTo>
                    <a:pt x="797" y="833"/>
                  </a:lnTo>
                  <a:lnTo>
                    <a:pt x="789" y="965"/>
                  </a:lnTo>
                  <a:moveTo>
                    <a:pt x="1707" y="311"/>
                  </a:moveTo>
                  <a:lnTo>
                    <a:pt x="1792" y="390"/>
                  </a:lnTo>
                  <a:lnTo>
                    <a:pt x="1703" y="400"/>
                  </a:lnTo>
                  <a:lnTo>
                    <a:pt x="1678" y="458"/>
                  </a:lnTo>
                  <a:lnTo>
                    <a:pt x="1681" y="535"/>
                  </a:lnTo>
                  <a:lnTo>
                    <a:pt x="1608" y="593"/>
                  </a:lnTo>
                  <a:lnTo>
                    <a:pt x="1605" y="678"/>
                  </a:lnTo>
                  <a:lnTo>
                    <a:pt x="1572" y="808"/>
                  </a:lnTo>
                  <a:lnTo>
                    <a:pt x="1562" y="778"/>
                  </a:lnTo>
                  <a:lnTo>
                    <a:pt x="1475" y="816"/>
                  </a:lnTo>
                  <a:lnTo>
                    <a:pt x="1447" y="764"/>
                  </a:lnTo>
                  <a:lnTo>
                    <a:pt x="1394" y="759"/>
                  </a:lnTo>
                  <a:lnTo>
                    <a:pt x="1357" y="732"/>
                  </a:lnTo>
                  <a:lnTo>
                    <a:pt x="1267" y="763"/>
                  </a:lnTo>
                  <a:lnTo>
                    <a:pt x="1240" y="722"/>
                  </a:lnTo>
                  <a:lnTo>
                    <a:pt x="1191" y="726"/>
                  </a:lnTo>
                  <a:lnTo>
                    <a:pt x="1129" y="716"/>
                  </a:lnTo>
                  <a:lnTo>
                    <a:pt x="1120" y="602"/>
                  </a:lnTo>
                  <a:lnTo>
                    <a:pt x="1083" y="578"/>
                  </a:lnTo>
                  <a:lnTo>
                    <a:pt x="1047" y="506"/>
                  </a:lnTo>
                  <a:lnTo>
                    <a:pt x="1037" y="431"/>
                  </a:lnTo>
                  <a:lnTo>
                    <a:pt x="1045" y="352"/>
                  </a:lnTo>
                  <a:lnTo>
                    <a:pt x="1089" y="296"/>
                  </a:lnTo>
                  <a:lnTo>
                    <a:pt x="1102" y="353"/>
                  </a:lnTo>
                  <a:lnTo>
                    <a:pt x="1154" y="401"/>
                  </a:lnTo>
                  <a:lnTo>
                    <a:pt x="1202" y="383"/>
                  </a:lnTo>
                  <a:lnTo>
                    <a:pt x="1250" y="389"/>
                  </a:lnTo>
                  <a:lnTo>
                    <a:pt x="1294" y="346"/>
                  </a:lnTo>
                  <a:lnTo>
                    <a:pt x="1330" y="339"/>
                  </a:lnTo>
                  <a:lnTo>
                    <a:pt x="1401" y="363"/>
                  </a:lnTo>
                  <a:lnTo>
                    <a:pt x="1463" y="345"/>
                  </a:lnTo>
                  <a:lnTo>
                    <a:pt x="1499" y="226"/>
                  </a:lnTo>
                  <a:lnTo>
                    <a:pt x="1527" y="197"/>
                  </a:lnTo>
                  <a:lnTo>
                    <a:pt x="1550" y="100"/>
                  </a:lnTo>
                  <a:lnTo>
                    <a:pt x="1637" y="100"/>
                  </a:lnTo>
                  <a:lnTo>
                    <a:pt x="1702" y="114"/>
                  </a:lnTo>
                  <a:lnTo>
                    <a:pt x="1662" y="191"/>
                  </a:lnTo>
                  <a:lnTo>
                    <a:pt x="1719" y="272"/>
                  </a:lnTo>
                  <a:lnTo>
                    <a:pt x="1707" y="311"/>
                  </a:lnTo>
                  <a:moveTo>
                    <a:pt x="2521" y="370"/>
                  </a:moveTo>
                  <a:lnTo>
                    <a:pt x="2518" y="445"/>
                  </a:lnTo>
                  <a:lnTo>
                    <a:pt x="2479" y="436"/>
                  </a:lnTo>
                  <a:lnTo>
                    <a:pt x="2468" y="488"/>
                  </a:lnTo>
                  <a:lnTo>
                    <a:pt x="2498" y="533"/>
                  </a:lnTo>
                  <a:lnTo>
                    <a:pt x="2477" y="543"/>
                  </a:lnTo>
                  <a:lnTo>
                    <a:pt x="2447" y="489"/>
                  </a:lnTo>
                  <a:lnTo>
                    <a:pt x="2424" y="380"/>
                  </a:lnTo>
                  <a:lnTo>
                    <a:pt x="2439" y="312"/>
                  </a:lnTo>
                  <a:lnTo>
                    <a:pt x="2463" y="281"/>
                  </a:lnTo>
                  <a:lnTo>
                    <a:pt x="2469" y="328"/>
                  </a:lnTo>
                  <a:lnTo>
                    <a:pt x="2514" y="335"/>
                  </a:lnTo>
                  <a:lnTo>
                    <a:pt x="2521" y="370"/>
                  </a:lnTo>
                  <a:moveTo>
                    <a:pt x="2262" y="346"/>
                  </a:moveTo>
                  <a:lnTo>
                    <a:pt x="2202" y="430"/>
                  </a:lnTo>
                  <a:lnTo>
                    <a:pt x="2145" y="446"/>
                  </a:lnTo>
                  <a:lnTo>
                    <a:pt x="2073" y="430"/>
                  </a:lnTo>
                  <a:lnTo>
                    <a:pt x="1948" y="434"/>
                  </a:lnTo>
                  <a:lnTo>
                    <a:pt x="1882" y="446"/>
                  </a:lnTo>
                  <a:lnTo>
                    <a:pt x="1871" y="511"/>
                  </a:lnTo>
                  <a:lnTo>
                    <a:pt x="1938" y="586"/>
                  </a:lnTo>
                  <a:lnTo>
                    <a:pt x="1979" y="548"/>
                  </a:lnTo>
                  <a:lnTo>
                    <a:pt x="2119" y="519"/>
                  </a:lnTo>
                  <a:lnTo>
                    <a:pt x="2113" y="558"/>
                  </a:lnTo>
                  <a:lnTo>
                    <a:pt x="2080" y="546"/>
                  </a:lnTo>
                  <a:lnTo>
                    <a:pt x="2047" y="596"/>
                  </a:lnTo>
                  <a:lnTo>
                    <a:pt x="1980" y="629"/>
                  </a:lnTo>
                  <a:lnTo>
                    <a:pt x="2049" y="738"/>
                  </a:lnTo>
                  <a:lnTo>
                    <a:pt x="2034" y="767"/>
                  </a:lnTo>
                  <a:lnTo>
                    <a:pt x="2098" y="865"/>
                  </a:lnTo>
                  <a:lnTo>
                    <a:pt x="2095" y="921"/>
                  </a:lnTo>
                  <a:lnTo>
                    <a:pt x="2054" y="946"/>
                  </a:lnTo>
                  <a:lnTo>
                    <a:pt x="2026" y="916"/>
                  </a:lnTo>
                  <a:lnTo>
                    <a:pt x="2065" y="847"/>
                  </a:lnTo>
                  <a:lnTo>
                    <a:pt x="1990" y="880"/>
                  </a:lnTo>
                  <a:lnTo>
                    <a:pt x="1972" y="856"/>
                  </a:lnTo>
                  <a:lnTo>
                    <a:pt x="1983" y="823"/>
                  </a:lnTo>
                  <a:lnTo>
                    <a:pt x="1931" y="773"/>
                  </a:lnTo>
                  <a:lnTo>
                    <a:pt x="1939" y="690"/>
                  </a:lnTo>
                  <a:lnTo>
                    <a:pt x="1888" y="716"/>
                  </a:lnTo>
                  <a:lnTo>
                    <a:pt x="1891" y="815"/>
                  </a:lnTo>
                  <a:lnTo>
                    <a:pt x="1889" y="937"/>
                  </a:lnTo>
                  <a:lnTo>
                    <a:pt x="1841" y="950"/>
                  </a:lnTo>
                  <a:lnTo>
                    <a:pt x="1809" y="925"/>
                  </a:lnTo>
                  <a:lnTo>
                    <a:pt x="1834" y="846"/>
                  </a:lnTo>
                  <a:lnTo>
                    <a:pt x="1826" y="764"/>
                  </a:lnTo>
                  <a:lnTo>
                    <a:pt x="1794" y="763"/>
                  </a:lnTo>
                  <a:lnTo>
                    <a:pt x="1772" y="705"/>
                  </a:lnTo>
                  <a:lnTo>
                    <a:pt x="1805" y="649"/>
                  </a:lnTo>
                  <a:lnTo>
                    <a:pt x="1816" y="582"/>
                  </a:lnTo>
                  <a:lnTo>
                    <a:pt x="1855" y="453"/>
                  </a:lnTo>
                  <a:lnTo>
                    <a:pt x="1871" y="418"/>
                  </a:lnTo>
                  <a:lnTo>
                    <a:pt x="1934" y="355"/>
                  </a:lnTo>
                  <a:lnTo>
                    <a:pt x="1993" y="380"/>
                  </a:lnTo>
                  <a:lnTo>
                    <a:pt x="2088" y="392"/>
                  </a:lnTo>
                  <a:lnTo>
                    <a:pt x="2175" y="388"/>
                  </a:lnTo>
                  <a:lnTo>
                    <a:pt x="2248" y="327"/>
                  </a:lnTo>
                  <a:lnTo>
                    <a:pt x="2262" y="346"/>
                  </a:lnTo>
                  <a:moveTo>
                    <a:pt x="2932" y="565"/>
                  </a:moveTo>
                  <a:lnTo>
                    <a:pt x="2950" y="702"/>
                  </a:lnTo>
                  <a:lnTo>
                    <a:pt x="3026" y="753"/>
                  </a:lnTo>
                  <a:lnTo>
                    <a:pt x="3092" y="663"/>
                  </a:lnTo>
                  <a:lnTo>
                    <a:pt x="3179" y="612"/>
                  </a:lnTo>
                  <a:lnTo>
                    <a:pt x="3246" y="612"/>
                  </a:lnTo>
                  <a:lnTo>
                    <a:pt x="3310" y="641"/>
                  </a:lnTo>
                  <a:lnTo>
                    <a:pt x="3365" y="672"/>
                  </a:lnTo>
                  <a:lnTo>
                    <a:pt x="3445" y="688"/>
                  </a:lnTo>
                  <a:lnTo>
                    <a:pt x="3434" y="965"/>
                  </a:lnTo>
                  <a:lnTo>
                    <a:pt x="3414" y="1243"/>
                  </a:lnTo>
                  <a:lnTo>
                    <a:pt x="3353" y="1173"/>
                  </a:lnTo>
                  <a:lnTo>
                    <a:pt x="3279" y="1156"/>
                  </a:lnTo>
                  <a:lnTo>
                    <a:pt x="3258" y="1180"/>
                  </a:lnTo>
                  <a:lnTo>
                    <a:pt x="3163" y="1183"/>
                  </a:lnTo>
                  <a:lnTo>
                    <a:pt x="3200" y="1114"/>
                  </a:lnTo>
                  <a:lnTo>
                    <a:pt x="3249" y="1090"/>
                  </a:lnTo>
                  <a:lnTo>
                    <a:pt x="3236" y="997"/>
                  </a:lnTo>
                  <a:lnTo>
                    <a:pt x="3205" y="926"/>
                  </a:lnTo>
                  <a:lnTo>
                    <a:pt x="3062" y="854"/>
                  </a:lnTo>
                  <a:lnTo>
                    <a:pt x="3001" y="847"/>
                  </a:lnTo>
                  <a:lnTo>
                    <a:pt x="2891" y="768"/>
                  </a:lnTo>
                  <a:lnTo>
                    <a:pt x="2867" y="809"/>
                  </a:lnTo>
                  <a:lnTo>
                    <a:pt x="2838" y="817"/>
                  </a:lnTo>
                  <a:lnTo>
                    <a:pt x="2822" y="786"/>
                  </a:lnTo>
                  <a:lnTo>
                    <a:pt x="2823" y="749"/>
                  </a:lnTo>
                  <a:lnTo>
                    <a:pt x="2767" y="707"/>
                  </a:lnTo>
                  <a:lnTo>
                    <a:pt x="2849" y="676"/>
                  </a:lnTo>
                  <a:lnTo>
                    <a:pt x="2902" y="678"/>
                  </a:lnTo>
                  <a:lnTo>
                    <a:pt x="2897" y="655"/>
                  </a:lnTo>
                  <a:lnTo>
                    <a:pt x="2787" y="655"/>
                  </a:lnTo>
                  <a:lnTo>
                    <a:pt x="2758" y="604"/>
                  </a:lnTo>
                  <a:lnTo>
                    <a:pt x="2691" y="589"/>
                  </a:lnTo>
                  <a:lnTo>
                    <a:pt x="2659" y="546"/>
                  </a:lnTo>
                  <a:lnTo>
                    <a:pt x="2761" y="526"/>
                  </a:lnTo>
                  <a:lnTo>
                    <a:pt x="2800" y="498"/>
                  </a:lnTo>
                  <a:lnTo>
                    <a:pt x="2920" y="533"/>
                  </a:lnTo>
                  <a:lnTo>
                    <a:pt x="2932" y="565"/>
                  </a:lnTo>
                  <a:moveTo>
                    <a:pt x="2652" y="730"/>
                  </a:moveTo>
                  <a:lnTo>
                    <a:pt x="2677" y="795"/>
                  </a:lnTo>
                  <a:lnTo>
                    <a:pt x="2615" y="760"/>
                  </a:lnTo>
                  <a:lnTo>
                    <a:pt x="2552" y="753"/>
                  </a:lnTo>
                  <a:lnTo>
                    <a:pt x="2510" y="758"/>
                  </a:lnTo>
                  <a:lnTo>
                    <a:pt x="2458" y="755"/>
                  </a:lnTo>
                  <a:lnTo>
                    <a:pt x="2477" y="709"/>
                  </a:lnTo>
                  <a:lnTo>
                    <a:pt x="2570" y="705"/>
                  </a:lnTo>
                  <a:lnTo>
                    <a:pt x="2652" y="730"/>
                  </a:lnTo>
                  <a:moveTo>
                    <a:pt x="2409" y="761"/>
                  </a:moveTo>
                  <a:lnTo>
                    <a:pt x="2380" y="789"/>
                  </a:lnTo>
                  <a:lnTo>
                    <a:pt x="2328" y="774"/>
                  </a:lnTo>
                  <a:lnTo>
                    <a:pt x="2315" y="737"/>
                  </a:lnTo>
                  <a:lnTo>
                    <a:pt x="2391" y="733"/>
                  </a:lnTo>
                  <a:lnTo>
                    <a:pt x="2409" y="761"/>
                  </a:lnTo>
                  <a:moveTo>
                    <a:pt x="2960" y="996"/>
                  </a:moveTo>
                  <a:lnTo>
                    <a:pt x="2917" y="1054"/>
                  </a:lnTo>
                  <a:lnTo>
                    <a:pt x="2914" y="990"/>
                  </a:lnTo>
                  <a:lnTo>
                    <a:pt x="2929" y="959"/>
                  </a:lnTo>
                  <a:lnTo>
                    <a:pt x="2947" y="930"/>
                  </a:lnTo>
                  <a:lnTo>
                    <a:pt x="2962" y="955"/>
                  </a:lnTo>
                  <a:lnTo>
                    <a:pt x="2960" y="996"/>
                  </a:lnTo>
                  <a:moveTo>
                    <a:pt x="996" y="1044"/>
                  </a:moveTo>
                  <a:lnTo>
                    <a:pt x="1139" y="1052"/>
                  </a:lnTo>
                  <a:lnTo>
                    <a:pt x="1158" y="1017"/>
                  </a:lnTo>
                  <a:lnTo>
                    <a:pt x="1295" y="1058"/>
                  </a:lnTo>
                  <a:lnTo>
                    <a:pt x="1319" y="1113"/>
                  </a:lnTo>
                  <a:lnTo>
                    <a:pt x="1431" y="1129"/>
                  </a:lnTo>
                  <a:lnTo>
                    <a:pt x="1519" y="1179"/>
                  </a:lnTo>
                  <a:lnTo>
                    <a:pt x="1431" y="1212"/>
                  </a:lnTo>
                  <a:lnTo>
                    <a:pt x="1351" y="1177"/>
                  </a:lnTo>
                  <a:lnTo>
                    <a:pt x="1283" y="1180"/>
                  </a:lnTo>
                  <a:lnTo>
                    <a:pt x="1206" y="1174"/>
                  </a:lnTo>
                  <a:lnTo>
                    <a:pt x="1136" y="1158"/>
                  </a:lnTo>
                  <a:lnTo>
                    <a:pt x="1052" y="1126"/>
                  </a:lnTo>
                  <a:lnTo>
                    <a:pt x="997" y="1117"/>
                  </a:lnTo>
                  <a:lnTo>
                    <a:pt x="965" y="1128"/>
                  </a:lnTo>
                  <a:lnTo>
                    <a:pt x="830" y="1093"/>
                  </a:lnTo>
                  <a:lnTo>
                    <a:pt x="819" y="1056"/>
                  </a:lnTo>
                  <a:lnTo>
                    <a:pt x="751" y="1050"/>
                  </a:lnTo>
                  <a:lnTo>
                    <a:pt x="807" y="969"/>
                  </a:lnTo>
                  <a:lnTo>
                    <a:pt x="898" y="974"/>
                  </a:lnTo>
                  <a:lnTo>
                    <a:pt x="957" y="1007"/>
                  </a:lnTo>
                  <a:lnTo>
                    <a:pt x="987" y="1013"/>
                  </a:lnTo>
                  <a:lnTo>
                    <a:pt x="996" y="1044"/>
                  </a:lnTo>
                  <a:moveTo>
                    <a:pt x="2061" y="1156"/>
                  </a:moveTo>
                  <a:lnTo>
                    <a:pt x="2046" y="1203"/>
                  </a:lnTo>
                  <a:lnTo>
                    <a:pt x="1932" y="1227"/>
                  </a:lnTo>
                  <a:lnTo>
                    <a:pt x="1833" y="1217"/>
                  </a:lnTo>
                  <a:lnTo>
                    <a:pt x="1835" y="1186"/>
                  </a:lnTo>
                  <a:lnTo>
                    <a:pt x="1896" y="1168"/>
                  </a:lnTo>
                  <a:lnTo>
                    <a:pt x="1941" y="1193"/>
                  </a:lnTo>
                  <a:lnTo>
                    <a:pt x="1991" y="1187"/>
                  </a:lnTo>
                  <a:lnTo>
                    <a:pt x="2061" y="1156"/>
                  </a:lnTo>
                  <a:moveTo>
                    <a:pt x="1685" y="1156"/>
                  </a:moveTo>
                  <a:lnTo>
                    <a:pt x="1711" y="1179"/>
                  </a:lnTo>
                  <a:lnTo>
                    <a:pt x="1758" y="1172"/>
                  </a:lnTo>
                  <a:lnTo>
                    <a:pt x="1774" y="1208"/>
                  </a:lnTo>
                  <a:lnTo>
                    <a:pt x="1685" y="1225"/>
                  </a:lnTo>
                  <a:lnTo>
                    <a:pt x="1633" y="1236"/>
                  </a:lnTo>
                  <a:lnTo>
                    <a:pt x="1592" y="1236"/>
                  </a:lnTo>
                  <a:lnTo>
                    <a:pt x="1622" y="1187"/>
                  </a:lnTo>
                  <a:lnTo>
                    <a:pt x="1663" y="1186"/>
                  </a:lnTo>
                  <a:lnTo>
                    <a:pt x="1685" y="1156"/>
                  </a:lnTo>
                  <a:moveTo>
                    <a:pt x="2161" y="1330"/>
                  </a:moveTo>
                  <a:lnTo>
                    <a:pt x="2095" y="1349"/>
                  </a:lnTo>
                  <a:lnTo>
                    <a:pt x="2087" y="1339"/>
                  </a:lnTo>
                  <a:lnTo>
                    <a:pt x="2097" y="1310"/>
                  </a:lnTo>
                  <a:lnTo>
                    <a:pt x="2133" y="1258"/>
                  </a:lnTo>
                  <a:lnTo>
                    <a:pt x="2210" y="1224"/>
                  </a:lnTo>
                  <a:lnTo>
                    <a:pt x="2217" y="1241"/>
                  </a:lnTo>
                  <a:lnTo>
                    <a:pt x="2216" y="1266"/>
                  </a:lnTo>
                  <a:lnTo>
                    <a:pt x="2161" y="1330"/>
                  </a:lnTo>
                  <a:moveTo>
                    <a:pt x="1881" y="1339"/>
                  </a:moveTo>
                  <a:lnTo>
                    <a:pt x="1850" y="1340"/>
                  </a:lnTo>
                  <a:lnTo>
                    <a:pt x="1756" y="1280"/>
                  </a:lnTo>
                  <a:lnTo>
                    <a:pt x="1827" y="1264"/>
                  </a:lnTo>
                  <a:lnTo>
                    <a:pt x="1864" y="1290"/>
                  </a:lnTo>
                  <a:lnTo>
                    <a:pt x="1888" y="1316"/>
                  </a:lnTo>
                  <a:lnTo>
                    <a:pt x="1881" y="1339"/>
                  </a:lnTo>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51" name="Freeform 150"/>
            <p:cNvSpPr>
              <a:spLocks/>
            </p:cNvSpPr>
            <p:nvPr/>
          </p:nvSpPr>
          <p:spPr bwMode="auto">
            <a:xfrm>
              <a:off x="8293124" y="2972857"/>
              <a:ext cx="476909" cy="508550"/>
            </a:xfrm>
            <a:custGeom>
              <a:avLst/>
              <a:gdLst>
                <a:gd name="T0" fmla="*/ 149 w 504"/>
                <a:gd name="T1" fmla="*/ 42 h 572"/>
                <a:gd name="T2" fmla="*/ 148 w 504"/>
                <a:gd name="T3" fmla="*/ 60 h 572"/>
                <a:gd name="T4" fmla="*/ 206 w 504"/>
                <a:gd name="T5" fmla="*/ 110 h 572"/>
                <a:gd name="T6" fmla="*/ 212 w 504"/>
                <a:gd name="T7" fmla="*/ 147 h 572"/>
                <a:gd name="T8" fmla="*/ 282 w 504"/>
                <a:gd name="T9" fmla="*/ 172 h 572"/>
                <a:gd name="T10" fmla="*/ 330 w 504"/>
                <a:gd name="T11" fmla="*/ 189 h 572"/>
                <a:gd name="T12" fmla="*/ 340 w 504"/>
                <a:gd name="T13" fmla="*/ 167 h 572"/>
                <a:gd name="T14" fmla="*/ 355 w 504"/>
                <a:gd name="T15" fmla="*/ 170 h 572"/>
                <a:gd name="T16" fmla="*/ 384 w 504"/>
                <a:gd name="T17" fmla="*/ 179 h 572"/>
                <a:gd name="T18" fmla="*/ 412 w 504"/>
                <a:gd name="T19" fmla="*/ 167 h 572"/>
                <a:gd name="T20" fmla="*/ 430 w 504"/>
                <a:gd name="T21" fmla="*/ 142 h 572"/>
                <a:gd name="T22" fmla="*/ 474 w 504"/>
                <a:gd name="T23" fmla="*/ 126 h 572"/>
                <a:gd name="T24" fmla="*/ 501 w 504"/>
                <a:gd name="T25" fmla="*/ 150 h 572"/>
                <a:gd name="T26" fmla="*/ 504 w 504"/>
                <a:gd name="T27" fmla="*/ 175 h 572"/>
                <a:gd name="T28" fmla="*/ 473 w 504"/>
                <a:gd name="T29" fmla="*/ 197 h 572"/>
                <a:gd name="T30" fmla="*/ 463 w 504"/>
                <a:gd name="T31" fmla="*/ 242 h 572"/>
                <a:gd name="T32" fmla="*/ 449 w 504"/>
                <a:gd name="T33" fmla="*/ 266 h 572"/>
                <a:gd name="T34" fmla="*/ 429 w 504"/>
                <a:gd name="T35" fmla="*/ 247 h 572"/>
                <a:gd name="T36" fmla="*/ 412 w 504"/>
                <a:gd name="T37" fmla="*/ 249 h 572"/>
                <a:gd name="T38" fmla="*/ 428 w 504"/>
                <a:gd name="T39" fmla="*/ 219 h 572"/>
                <a:gd name="T40" fmla="*/ 383 w 504"/>
                <a:gd name="T41" fmla="*/ 212 h 572"/>
                <a:gd name="T42" fmla="*/ 354 w 504"/>
                <a:gd name="T43" fmla="*/ 188 h 572"/>
                <a:gd name="T44" fmla="*/ 356 w 504"/>
                <a:gd name="T45" fmla="*/ 221 h 572"/>
                <a:gd name="T46" fmla="*/ 364 w 504"/>
                <a:gd name="T47" fmla="*/ 246 h 572"/>
                <a:gd name="T48" fmla="*/ 378 w 504"/>
                <a:gd name="T49" fmla="*/ 287 h 572"/>
                <a:gd name="T50" fmla="*/ 347 w 504"/>
                <a:gd name="T51" fmla="*/ 306 h 572"/>
                <a:gd name="T52" fmla="*/ 298 w 504"/>
                <a:gd name="T53" fmla="*/ 357 h 572"/>
                <a:gd name="T54" fmla="*/ 271 w 504"/>
                <a:gd name="T55" fmla="*/ 394 h 572"/>
                <a:gd name="T56" fmla="*/ 238 w 504"/>
                <a:gd name="T57" fmla="*/ 407 h 572"/>
                <a:gd name="T58" fmla="*/ 243 w 504"/>
                <a:gd name="T59" fmla="*/ 467 h 572"/>
                <a:gd name="T60" fmla="*/ 230 w 504"/>
                <a:gd name="T61" fmla="*/ 523 h 572"/>
                <a:gd name="T62" fmla="*/ 212 w 504"/>
                <a:gd name="T63" fmla="*/ 552 h 572"/>
                <a:gd name="T64" fmla="*/ 181 w 504"/>
                <a:gd name="T65" fmla="*/ 553 h 572"/>
                <a:gd name="T66" fmla="*/ 156 w 504"/>
                <a:gd name="T67" fmla="*/ 493 h 572"/>
                <a:gd name="T68" fmla="*/ 134 w 504"/>
                <a:gd name="T69" fmla="*/ 434 h 572"/>
                <a:gd name="T70" fmla="*/ 95 w 504"/>
                <a:gd name="T71" fmla="*/ 338 h 572"/>
                <a:gd name="T72" fmla="*/ 61 w 504"/>
                <a:gd name="T73" fmla="*/ 306 h 572"/>
                <a:gd name="T74" fmla="*/ 29 w 504"/>
                <a:gd name="T75" fmla="*/ 271 h 572"/>
                <a:gd name="T76" fmla="*/ 10 w 504"/>
                <a:gd name="T77" fmla="*/ 231 h 572"/>
                <a:gd name="T78" fmla="*/ 31 w 504"/>
                <a:gd name="T79" fmla="*/ 203 h 572"/>
                <a:gd name="T80" fmla="*/ 29 w 504"/>
                <a:gd name="T81" fmla="*/ 156 h 572"/>
                <a:gd name="T82" fmla="*/ 72 w 504"/>
                <a:gd name="T83" fmla="*/ 115 h 572"/>
                <a:gd name="T84" fmla="*/ 94 w 504"/>
                <a:gd name="T85" fmla="*/ 67 h 572"/>
                <a:gd name="T86" fmla="*/ 58 w 504"/>
                <a:gd name="T87" fmla="*/ 25 h 572"/>
                <a:gd name="T88" fmla="*/ 110 w 504"/>
                <a:gd name="T89" fmla="*/ 18 h 5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504" h="572">
                  <a:moveTo>
                    <a:pt x="122" y="0"/>
                  </a:moveTo>
                  <a:lnTo>
                    <a:pt x="147" y="25"/>
                  </a:lnTo>
                  <a:lnTo>
                    <a:pt x="149" y="42"/>
                  </a:lnTo>
                  <a:lnTo>
                    <a:pt x="159" y="52"/>
                  </a:lnTo>
                  <a:lnTo>
                    <a:pt x="161" y="63"/>
                  </a:lnTo>
                  <a:lnTo>
                    <a:pt x="148" y="60"/>
                  </a:lnTo>
                  <a:lnTo>
                    <a:pt x="158" y="83"/>
                  </a:lnTo>
                  <a:lnTo>
                    <a:pt x="178" y="96"/>
                  </a:lnTo>
                  <a:lnTo>
                    <a:pt x="206" y="110"/>
                  </a:lnTo>
                  <a:lnTo>
                    <a:pt x="197" y="120"/>
                  </a:lnTo>
                  <a:lnTo>
                    <a:pt x="194" y="139"/>
                  </a:lnTo>
                  <a:lnTo>
                    <a:pt x="212" y="147"/>
                  </a:lnTo>
                  <a:lnTo>
                    <a:pt x="231" y="157"/>
                  </a:lnTo>
                  <a:lnTo>
                    <a:pt x="257" y="169"/>
                  </a:lnTo>
                  <a:lnTo>
                    <a:pt x="282" y="172"/>
                  </a:lnTo>
                  <a:lnTo>
                    <a:pt x="294" y="182"/>
                  </a:lnTo>
                  <a:lnTo>
                    <a:pt x="308" y="184"/>
                  </a:lnTo>
                  <a:lnTo>
                    <a:pt x="330" y="189"/>
                  </a:lnTo>
                  <a:lnTo>
                    <a:pt x="345" y="189"/>
                  </a:lnTo>
                  <a:lnTo>
                    <a:pt x="346" y="181"/>
                  </a:lnTo>
                  <a:lnTo>
                    <a:pt x="340" y="167"/>
                  </a:lnTo>
                  <a:lnTo>
                    <a:pt x="340" y="158"/>
                  </a:lnTo>
                  <a:lnTo>
                    <a:pt x="350" y="154"/>
                  </a:lnTo>
                  <a:lnTo>
                    <a:pt x="355" y="170"/>
                  </a:lnTo>
                  <a:lnTo>
                    <a:pt x="356" y="174"/>
                  </a:lnTo>
                  <a:lnTo>
                    <a:pt x="374" y="182"/>
                  </a:lnTo>
                  <a:lnTo>
                    <a:pt x="384" y="179"/>
                  </a:lnTo>
                  <a:lnTo>
                    <a:pt x="400" y="181"/>
                  </a:lnTo>
                  <a:lnTo>
                    <a:pt x="414" y="180"/>
                  </a:lnTo>
                  <a:lnTo>
                    <a:pt x="412" y="167"/>
                  </a:lnTo>
                  <a:lnTo>
                    <a:pt x="404" y="161"/>
                  </a:lnTo>
                  <a:lnTo>
                    <a:pt x="418" y="158"/>
                  </a:lnTo>
                  <a:lnTo>
                    <a:pt x="430" y="142"/>
                  </a:lnTo>
                  <a:lnTo>
                    <a:pt x="447" y="129"/>
                  </a:lnTo>
                  <a:lnTo>
                    <a:pt x="463" y="134"/>
                  </a:lnTo>
                  <a:lnTo>
                    <a:pt x="474" y="126"/>
                  </a:lnTo>
                  <a:lnTo>
                    <a:pt x="485" y="139"/>
                  </a:lnTo>
                  <a:lnTo>
                    <a:pt x="481" y="147"/>
                  </a:lnTo>
                  <a:lnTo>
                    <a:pt x="501" y="150"/>
                  </a:lnTo>
                  <a:lnTo>
                    <a:pt x="504" y="158"/>
                  </a:lnTo>
                  <a:lnTo>
                    <a:pt x="499" y="162"/>
                  </a:lnTo>
                  <a:lnTo>
                    <a:pt x="504" y="175"/>
                  </a:lnTo>
                  <a:lnTo>
                    <a:pt x="490" y="171"/>
                  </a:lnTo>
                  <a:lnTo>
                    <a:pt x="470" y="185"/>
                  </a:lnTo>
                  <a:lnTo>
                    <a:pt x="473" y="197"/>
                  </a:lnTo>
                  <a:lnTo>
                    <a:pt x="467" y="215"/>
                  </a:lnTo>
                  <a:lnTo>
                    <a:pt x="468" y="225"/>
                  </a:lnTo>
                  <a:lnTo>
                    <a:pt x="463" y="242"/>
                  </a:lnTo>
                  <a:lnTo>
                    <a:pt x="449" y="237"/>
                  </a:lnTo>
                  <a:lnTo>
                    <a:pt x="452" y="259"/>
                  </a:lnTo>
                  <a:lnTo>
                    <a:pt x="449" y="266"/>
                  </a:lnTo>
                  <a:lnTo>
                    <a:pt x="452" y="274"/>
                  </a:lnTo>
                  <a:lnTo>
                    <a:pt x="444" y="280"/>
                  </a:lnTo>
                  <a:lnTo>
                    <a:pt x="429" y="247"/>
                  </a:lnTo>
                  <a:lnTo>
                    <a:pt x="424" y="247"/>
                  </a:lnTo>
                  <a:lnTo>
                    <a:pt x="424" y="260"/>
                  </a:lnTo>
                  <a:lnTo>
                    <a:pt x="412" y="249"/>
                  </a:lnTo>
                  <a:lnTo>
                    <a:pt x="415" y="237"/>
                  </a:lnTo>
                  <a:lnTo>
                    <a:pt x="423" y="236"/>
                  </a:lnTo>
                  <a:lnTo>
                    <a:pt x="428" y="219"/>
                  </a:lnTo>
                  <a:lnTo>
                    <a:pt x="417" y="215"/>
                  </a:lnTo>
                  <a:lnTo>
                    <a:pt x="400" y="215"/>
                  </a:lnTo>
                  <a:lnTo>
                    <a:pt x="383" y="212"/>
                  </a:lnTo>
                  <a:lnTo>
                    <a:pt x="378" y="198"/>
                  </a:lnTo>
                  <a:lnTo>
                    <a:pt x="370" y="197"/>
                  </a:lnTo>
                  <a:lnTo>
                    <a:pt x="354" y="188"/>
                  </a:lnTo>
                  <a:lnTo>
                    <a:pt x="350" y="202"/>
                  </a:lnTo>
                  <a:lnTo>
                    <a:pt x="366" y="213"/>
                  </a:lnTo>
                  <a:lnTo>
                    <a:pt x="356" y="221"/>
                  </a:lnTo>
                  <a:lnTo>
                    <a:pt x="353" y="228"/>
                  </a:lnTo>
                  <a:lnTo>
                    <a:pt x="365" y="234"/>
                  </a:lnTo>
                  <a:lnTo>
                    <a:pt x="364" y="246"/>
                  </a:lnTo>
                  <a:lnTo>
                    <a:pt x="373" y="262"/>
                  </a:lnTo>
                  <a:lnTo>
                    <a:pt x="379" y="279"/>
                  </a:lnTo>
                  <a:lnTo>
                    <a:pt x="378" y="287"/>
                  </a:lnTo>
                  <a:lnTo>
                    <a:pt x="365" y="286"/>
                  </a:lnTo>
                  <a:lnTo>
                    <a:pt x="344" y="291"/>
                  </a:lnTo>
                  <a:lnTo>
                    <a:pt x="347" y="306"/>
                  </a:lnTo>
                  <a:lnTo>
                    <a:pt x="339" y="319"/>
                  </a:lnTo>
                  <a:lnTo>
                    <a:pt x="315" y="333"/>
                  </a:lnTo>
                  <a:lnTo>
                    <a:pt x="298" y="357"/>
                  </a:lnTo>
                  <a:lnTo>
                    <a:pt x="286" y="370"/>
                  </a:lnTo>
                  <a:lnTo>
                    <a:pt x="270" y="384"/>
                  </a:lnTo>
                  <a:lnTo>
                    <a:pt x="271" y="394"/>
                  </a:lnTo>
                  <a:lnTo>
                    <a:pt x="262" y="399"/>
                  </a:lnTo>
                  <a:lnTo>
                    <a:pt x="246" y="406"/>
                  </a:lnTo>
                  <a:lnTo>
                    <a:pt x="238" y="407"/>
                  </a:lnTo>
                  <a:lnTo>
                    <a:pt x="234" y="423"/>
                  </a:lnTo>
                  <a:lnTo>
                    <a:pt x="241" y="450"/>
                  </a:lnTo>
                  <a:lnTo>
                    <a:pt x="243" y="467"/>
                  </a:lnTo>
                  <a:lnTo>
                    <a:pt x="237" y="487"/>
                  </a:lnTo>
                  <a:lnTo>
                    <a:pt x="239" y="522"/>
                  </a:lnTo>
                  <a:lnTo>
                    <a:pt x="230" y="523"/>
                  </a:lnTo>
                  <a:lnTo>
                    <a:pt x="222" y="539"/>
                  </a:lnTo>
                  <a:lnTo>
                    <a:pt x="228" y="546"/>
                  </a:lnTo>
                  <a:lnTo>
                    <a:pt x="212" y="552"/>
                  </a:lnTo>
                  <a:lnTo>
                    <a:pt x="206" y="566"/>
                  </a:lnTo>
                  <a:lnTo>
                    <a:pt x="199" y="572"/>
                  </a:lnTo>
                  <a:lnTo>
                    <a:pt x="181" y="553"/>
                  </a:lnTo>
                  <a:lnTo>
                    <a:pt x="171" y="523"/>
                  </a:lnTo>
                  <a:lnTo>
                    <a:pt x="163" y="503"/>
                  </a:lnTo>
                  <a:lnTo>
                    <a:pt x="156" y="493"/>
                  </a:lnTo>
                  <a:lnTo>
                    <a:pt x="144" y="473"/>
                  </a:lnTo>
                  <a:lnTo>
                    <a:pt x="138" y="447"/>
                  </a:lnTo>
                  <a:lnTo>
                    <a:pt x="134" y="434"/>
                  </a:lnTo>
                  <a:lnTo>
                    <a:pt x="115" y="405"/>
                  </a:lnTo>
                  <a:lnTo>
                    <a:pt x="103" y="365"/>
                  </a:lnTo>
                  <a:lnTo>
                    <a:pt x="95" y="338"/>
                  </a:lnTo>
                  <a:lnTo>
                    <a:pt x="92" y="313"/>
                  </a:lnTo>
                  <a:lnTo>
                    <a:pt x="86" y="294"/>
                  </a:lnTo>
                  <a:lnTo>
                    <a:pt x="61" y="306"/>
                  </a:lnTo>
                  <a:lnTo>
                    <a:pt x="48" y="304"/>
                  </a:lnTo>
                  <a:lnTo>
                    <a:pt x="22" y="279"/>
                  </a:lnTo>
                  <a:lnTo>
                    <a:pt x="29" y="271"/>
                  </a:lnTo>
                  <a:lnTo>
                    <a:pt x="23" y="263"/>
                  </a:lnTo>
                  <a:lnTo>
                    <a:pt x="0" y="245"/>
                  </a:lnTo>
                  <a:lnTo>
                    <a:pt x="10" y="231"/>
                  </a:lnTo>
                  <a:lnTo>
                    <a:pt x="49" y="231"/>
                  </a:lnTo>
                  <a:lnTo>
                    <a:pt x="43" y="213"/>
                  </a:lnTo>
                  <a:lnTo>
                    <a:pt x="31" y="203"/>
                  </a:lnTo>
                  <a:lnTo>
                    <a:pt x="27" y="187"/>
                  </a:lnTo>
                  <a:lnTo>
                    <a:pt x="13" y="178"/>
                  </a:lnTo>
                  <a:lnTo>
                    <a:pt x="29" y="156"/>
                  </a:lnTo>
                  <a:lnTo>
                    <a:pt x="50" y="158"/>
                  </a:lnTo>
                  <a:lnTo>
                    <a:pt x="65" y="136"/>
                  </a:lnTo>
                  <a:lnTo>
                    <a:pt x="72" y="115"/>
                  </a:lnTo>
                  <a:lnTo>
                    <a:pt x="85" y="94"/>
                  </a:lnTo>
                  <a:lnTo>
                    <a:pt x="81" y="79"/>
                  </a:lnTo>
                  <a:lnTo>
                    <a:pt x="94" y="67"/>
                  </a:lnTo>
                  <a:lnTo>
                    <a:pt x="77" y="57"/>
                  </a:lnTo>
                  <a:lnTo>
                    <a:pt x="68" y="43"/>
                  </a:lnTo>
                  <a:lnTo>
                    <a:pt x="58" y="25"/>
                  </a:lnTo>
                  <a:lnTo>
                    <a:pt x="64" y="16"/>
                  </a:lnTo>
                  <a:lnTo>
                    <a:pt x="92" y="21"/>
                  </a:lnTo>
                  <a:lnTo>
                    <a:pt x="110" y="18"/>
                  </a:lnTo>
                  <a:lnTo>
                    <a:pt x="122"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52" name="Freeform 151"/>
            <p:cNvSpPr>
              <a:spLocks/>
            </p:cNvSpPr>
            <p:nvPr/>
          </p:nvSpPr>
          <p:spPr bwMode="auto">
            <a:xfrm>
              <a:off x="9316963" y="2994195"/>
              <a:ext cx="35957" cy="30228"/>
            </a:xfrm>
            <a:custGeom>
              <a:avLst/>
              <a:gdLst>
                <a:gd name="T0" fmla="*/ 33 w 38"/>
                <a:gd name="T1" fmla="*/ 4 h 34"/>
                <a:gd name="T2" fmla="*/ 38 w 38"/>
                <a:gd name="T3" fmla="*/ 11 h 34"/>
                <a:gd name="T4" fmla="*/ 34 w 38"/>
                <a:gd name="T5" fmla="*/ 24 h 34"/>
                <a:gd name="T6" fmla="*/ 24 w 38"/>
                <a:gd name="T7" fmla="*/ 17 h 34"/>
                <a:gd name="T8" fmla="*/ 17 w 38"/>
                <a:gd name="T9" fmla="*/ 22 h 34"/>
                <a:gd name="T10" fmla="*/ 17 w 38"/>
                <a:gd name="T11" fmla="*/ 34 h 34"/>
                <a:gd name="T12" fmla="*/ 4 w 38"/>
                <a:gd name="T13" fmla="*/ 28 h 34"/>
                <a:gd name="T14" fmla="*/ 0 w 38"/>
                <a:gd name="T15" fmla="*/ 18 h 34"/>
                <a:gd name="T16" fmla="*/ 4 w 38"/>
                <a:gd name="T17" fmla="*/ 6 h 34"/>
                <a:gd name="T18" fmla="*/ 15 w 38"/>
                <a:gd name="T19" fmla="*/ 8 h 34"/>
                <a:gd name="T20" fmla="*/ 19 w 38"/>
                <a:gd name="T21" fmla="*/ 0 h 34"/>
                <a:gd name="T22" fmla="*/ 33 w 38"/>
                <a:gd name="T23" fmla="*/ 4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8" h="34">
                  <a:moveTo>
                    <a:pt x="33" y="4"/>
                  </a:moveTo>
                  <a:lnTo>
                    <a:pt x="38" y="11"/>
                  </a:lnTo>
                  <a:lnTo>
                    <a:pt x="34" y="24"/>
                  </a:lnTo>
                  <a:lnTo>
                    <a:pt x="24" y="17"/>
                  </a:lnTo>
                  <a:lnTo>
                    <a:pt x="17" y="22"/>
                  </a:lnTo>
                  <a:lnTo>
                    <a:pt x="17" y="34"/>
                  </a:lnTo>
                  <a:lnTo>
                    <a:pt x="4" y="28"/>
                  </a:lnTo>
                  <a:lnTo>
                    <a:pt x="0" y="18"/>
                  </a:lnTo>
                  <a:lnTo>
                    <a:pt x="4" y="6"/>
                  </a:lnTo>
                  <a:lnTo>
                    <a:pt x="15" y="8"/>
                  </a:lnTo>
                  <a:lnTo>
                    <a:pt x="19" y="0"/>
                  </a:lnTo>
                  <a:lnTo>
                    <a:pt x="33" y="4"/>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53" name="Freeform 152"/>
            <p:cNvSpPr>
              <a:spLocks/>
            </p:cNvSpPr>
            <p:nvPr/>
          </p:nvSpPr>
          <p:spPr bwMode="auto">
            <a:xfrm>
              <a:off x="9269650" y="2865279"/>
              <a:ext cx="164647" cy="190262"/>
            </a:xfrm>
            <a:custGeom>
              <a:avLst/>
              <a:gdLst>
                <a:gd name="T0" fmla="*/ 164 w 174"/>
                <a:gd name="T1" fmla="*/ 87 h 214"/>
                <a:gd name="T2" fmla="*/ 166 w 174"/>
                <a:gd name="T3" fmla="*/ 104 h 214"/>
                <a:gd name="T4" fmla="*/ 174 w 174"/>
                <a:gd name="T5" fmla="*/ 114 h 214"/>
                <a:gd name="T6" fmla="*/ 171 w 174"/>
                <a:gd name="T7" fmla="*/ 129 h 214"/>
                <a:gd name="T8" fmla="*/ 154 w 174"/>
                <a:gd name="T9" fmla="*/ 139 h 214"/>
                <a:gd name="T10" fmla="*/ 124 w 174"/>
                <a:gd name="T11" fmla="*/ 140 h 214"/>
                <a:gd name="T12" fmla="*/ 109 w 174"/>
                <a:gd name="T13" fmla="*/ 163 h 214"/>
                <a:gd name="T14" fmla="*/ 94 w 174"/>
                <a:gd name="T15" fmla="*/ 155 h 214"/>
                <a:gd name="T16" fmla="*/ 87 w 174"/>
                <a:gd name="T17" fmla="*/ 140 h 214"/>
                <a:gd name="T18" fmla="*/ 59 w 174"/>
                <a:gd name="T19" fmla="*/ 145 h 214"/>
                <a:gd name="T20" fmla="*/ 42 w 174"/>
                <a:gd name="T21" fmla="*/ 154 h 214"/>
                <a:gd name="T22" fmla="*/ 22 w 174"/>
                <a:gd name="T23" fmla="*/ 155 h 214"/>
                <a:gd name="T24" fmla="*/ 46 w 174"/>
                <a:gd name="T25" fmla="*/ 170 h 214"/>
                <a:gd name="T26" fmla="*/ 48 w 174"/>
                <a:gd name="T27" fmla="*/ 205 h 214"/>
                <a:gd name="T28" fmla="*/ 40 w 174"/>
                <a:gd name="T29" fmla="*/ 214 h 214"/>
                <a:gd name="T30" fmla="*/ 28 w 174"/>
                <a:gd name="T31" fmla="*/ 206 h 214"/>
                <a:gd name="T32" fmla="*/ 26 w 174"/>
                <a:gd name="T33" fmla="*/ 187 h 214"/>
                <a:gd name="T34" fmla="*/ 12 w 174"/>
                <a:gd name="T35" fmla="*/ 181 h 214"/>
                <a:gd name="T36" fmla="*/ 0 w 174"/>
                <a:gd name="T37" fmla="*/ 167 h 214"/>
                <a:gd name="T38" fmla="*/ 14 w 174"/>
                <a:gd name="T39" fmla="*/ 160 h 214"/>
                <a:gd name="T40" fmla="*/ 17 w 174"/>
                <a:gd name="T41" fmla="*/ 148 h 214"/>
                <a:gd name="T42" fmla="*/ 30 w 174"/>
                <a:gd name="T43" fmla="*/ 137 h 214"/>
                <a:gd name="T44" fmla="*/ 37 w 174"/>
                <a:gd name="T45" fmla="*/ 123 h 214"/>
                <a:gd name="T46" fmla="*/ 68 w 174"/>
                <a:gd name="T47" fmla="*/ 117 h 214"/>
                <a:gd name="T48" fmla="*/ 89 w 174"/>
                <a:gd name="T49" fmla="*/ 121 h 214"/>
                <a:gd name="T50" fmla="*/ 89 w 174"/>
                <a:gd name="T51" fmla="*/ 84 h 214"/>
                <a:gd name="T52" fmla="*/ 106 w 174"/>
                <a:gd name="T53" fmla="*/ 94 h 214"/>
                <a:gd name="T54" fmla="*/ 120 w 174"/>
                <a:gd name="T55" fmla="*/ 73 h 214"/>
                <a:gd name="T56" fmla="*/ 126 w 174"/>
                <a:gd name="T57" fmla="*/ 65 h 214"/>
                <a:gd name="T58" fmla="*/ 123 w 174"/>
                <a:gd name="T59" fmla="*/ 40 h 214"/>
                <a:gd name="T60" fmla="*/ 108 w 174"/>
                <a:gd name="T61" fmla="*/ 17 h 214"/>
                <a:gd name="T62" fmla="*/ 107 w 174"/>
                <a:gd name="T63" fmla="*/ 4 h 214"/>
                <a:gd name="T64" fmla="*/ 123 w 174"/>
                <a:gd name="T65" fmla="*/ 0 h 214"/>
                <a:gd name="T66" fmla="*/ 149 w 174"/>
                <a:gd name="T67" fmla="*/ 29 h 214"/>
                <a:gd name="T68" fmla="*/ 157 w 174"/>
                <a:gd name="T69" fmla="*/ 45 h 214"/>
                <a:gd name="T70" fmla="*/ 153 w 174"/>
                <a:gd name="T71" fmla="*/ 66 h 214"/>
                <a:gd name="T72" fmla="*/ 164 w 174"/>
                <a:gd name="T73" fmla="*/ 87 h 2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74" h="214">
                  <a:moveTo>
                    <a:pt x="164" y="87"/>
                  </a:moveTo>
                  <a:lnTo>
                    <a:pt x="166" y="104"/>
                  </a:lnTo>
                  <a:lnTo>
                    <a:pt x="174" y="114"/>
                  </a:lnTo>
                  <a:lnTo>
                    <a:pt x="171" y="129"/>
                  </a:lnTo>
                  <a:lnTo>
                    <a:pt x="154" y="139"/>
                  </a:lnTo>
                  <a:lnTo>
                    <a:pt x="124" y="140"/>
                  </a:lnTo>
                  <a:lnTo>
                    <a:pt x="109" y="163"/>
                  </a:lnTo>
                  <a:lnTo>
                    <a:pt x="94" y="155"/>
                  </a:lnTo>
                  <a:lnTo>
                    <a:pt x="87" y="140"/>
                  </a:lnTo>
                  <a:lnTo>
                    <a:pt x="59" y="145"/>
                  </a:lnTo>
                  <a:lnTo>
                    <a:pt x="42" y="154"/>
                  </a:lnTo>
                  <a:lnTo>
                    <a:pt x="22" y="155"/>
                  </a:lnTo>
                  <a:lnTo>
                    <a:pt x="46" y="170"/>
                  </a:lnTo>
                  <a:lnTo>
                    <a:pt x="48" y="205"/>
                  </a:lnTo>
                  <a:lnTo>
                    <a:pt x="40" y="214"/>
                  </a:lnTo>
                  <a:lnTo>
                    <a:pt x="28" y="206"/>
                  </a:lnTo>
                  <a:lnTo>
                    <a:pt x="26" y="187"/>
                  </a:lnTo>
                  <a:lnTo>
                    <a:pt x="12" y="181"/>
                  </a:lnTo>
                  <a:lnTo>
                    <a:pt x="0" y="167"/>
                  </a:lnTo>
                  <a:lnTo>
                    <a:pt x="14" y="160"/>
                  </a:lnTo>
                  <a:lnTo>
                    <a:pt x="17" y="148"/>
                  </a:lnTo>
                  <a:lnTo>
                    <a:pt x="30" y="137"/>
                  </a:lnTo>
                  <a:lnTo>
                    <a:pt x="37" y="123"/>
                  </a:lnTo>
                  <a:lnTo>
                    <a:pt x="68" y="117"/>
                  </a:lnTo>
                  <a:lnTo>
                    <a:pt x="89" y="121"/>
                  </a:lnTo>
                  <a:lnTo>
                    <a:pt x="89" y="84"/>
                  </a:lnTo>
                  <a:lnTo>
                    <a:pt x="106" y="94"/>
                  </a:lnTo>
                  <a:lnTo>
                    <a:pt x="120" y="73"/>
                  </a:lnTo>
                  <a:lnTo>
                    <a:pt x="126" y="65"/>
                  </a:lnTo>
                  <a:lnTo>
                    <a:pt x="123" y="40"/>
                  </a:lnTo>
                  <a:lnTo>
                    <a:pt x="108" y="17"/>
                  </a:lnTo>
                  <a:lnTo>
                    <a:pt x="107" y="4"/>
                  </a:lnTo>
                  <a:lnTo>
                    <a:pt x="123" y="0"/>
                  </a:lnTo>
                  <a:lnTo>
                    <a:pt x="149" y="29"/>
                  </a:lnTo>
                  <a:lnTo>
                    <a:pt x="157" y="45"/>
                  </a:lnTo>
                  <a:lnTo>
                    <a:pt x="153" y="66"/>
                  </a:lnTo>
                  <a:lnTo>
                    <a:pt x="164" y="87"/>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54" name="Freeform 153"/>
            <p:cNvSpPr>
              <a:spLocks/>
            </p:cNvSpPr>
            <p:nvPr/>
          </p:nvSpPr>
          <p:spPr bwMode="auto">
            <a:xfrm>
              <a:off x="9344404" y="2788818"/>
              <a:ext cx="85162" cy="72904"/>
            </a:xfrm>
            <a:custGeom>
              <a:avLst/>
              <a:gdLst>
                <a:gd name="T0" fmla="*/ 51 w 90"/>
                <a:gd name="T1" fmla="*/ 29 h 82"/>
                <a:gd name="T2" fmla="*/ 65 w 90"/>
                <a:gd name="T3" fmla="*/ 33 h 82"/>
                <a:gd name="T4" fmla="*/ 71 w 90"/>
                <a:gd name="T5" fmla="*/ 24 h 82"/>
                <a:gd name="T6" fmla="*/ 90 w 90"/>
                <a:gd name="T7" fmla="*/ 47 h 82"/>
                <a:gd name="T8" fmla="*/ 69 w 90"/>
                <a:gd name="T9" fmla="*/ 53 h 82"/>
                <a:gd name="T10" fmla="*/ 67 w 90"/>
                <a:gd name="T11" fmla="*/ 73 h 82"/>
                <a:gd name="T12" fmla="*/ 32 w 90"/>
                <a:gd name="T13" fmla="*/ 59 h 82"/>
                <a:gd name="T14" fmla="*/ 36 w 90"/>
                <a:gd name="T15" fmla="*/ 82 h 82"/>
                <a:gd name="T16" fmla="*/ 18 w 90"/>
                <a:gd name="T17" fmla="*/ 82 h 82"/>
                <a:gd name="T18" fmla="*/ 3 w 90"/>
                <a:gd name="T19" fmla="*/ 62 h 82"/>
                <a:gd name="T20" fmla="*/ 2 w 90"/>
                <a:gd name="T21" fmla="*/ 46 h 82"/>
                <a:gd name="T22" fmla="*/ 19 w 90"/>
                <a:gd name="T23" fmla="*/ 45 h 82"/>
                <a:gd name="T24" fmla="*/ 6 w 90"/>
                <a:gd name="T25" fmla="*/ 16 h 82"/>
                <a:gd name="T26" fmla="*/ 0 w 90"/>
                <a:gd name="T27" fmla="*/ 0 h 82"/>
                <a:gd name="T28" fmla="*/ 33 w 90"/>
                <a:gd name="T29" fmla="*/ 22 h 82"/>
                <a:gd name="T30" fmla="*/ 51 w 90"/>
                <a:gd name="T31" fmla="*/ 29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90" h="82">
                  <a:moveTo>
                    <a:pt x="51" y="29"/>
                  </a:moveTo>
                  <a:lnTo>
                    <a:pt x="65" y="33"/>
                  </a:lnTo>
                  <a:lnTo>
                    <a:pt x="71" y="24"/>
                  </a:lnTo>
                  <a:lnTo>
                    <a:pt x="90" y="47"/>
                  </a:lnTo>
                  <a:lnTo>
                    <a:pt x="69" y="53"/>
                  </a:lnTo>
                  <a:lnTo>
                    <a:pt x="67" y="73"/>
                  </a:lnTo>
                  <a:lnTo>
                    <a:pt x="32" y="59"/>
                  </a:lnTo>
                  <a:lnTo>
                    <a:pt x="36" y="82"/>
                  </a:lnTo>
                  <a:lnTo>
                    <a:pt x="18" y="82"/>
                  </a:lnTo>
                  <a:lnTo>
                    <a:pt x="3" y="62"/>
                  </a:lnTo>
                  <a:lnTo>
                    <a:pt x="2" y="46"/>
                  </a:lnTo>
                  <a:lnTo>
                    <a:pt x="19" y="45"/>
                  </a:lnTo>
                  <a:lnTo>
                    <a:pt x="6" y="16"/>
                  </a:lnTo>
                  <a:lnTo>
                    <a:pt x="0" y="0"/>
                  </a:lnTo>
                  <a:lnTo>
                    <a:pt x="33" y="22"/>
                  </a:lnTo>
                  <a:lnTo>
                    <a:pt x="51" y="2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55" name="Freeform 154"/>
            <p:cNvSpPr>
              <a:spLocks/>
            </p:cNvSpPr>
            <p:nvPr/>
          </p:nvSpPr>
          <p:spPr bwMode="auto">
            <a:xfrm>
              <a:off x="7846494" y="2612782"/>
              <a:ext cx="616954" cy="265833"/>
            </a:xfrm>
            <a:custGeom>
              <a:avLst/>
              <a:gdLst>
                <a:gd name="T0" fmla="*/ 429 w 652"/>
                <a:gd name="T1" fmla="*/ 270 h 299"/>
                <a:gd name="T2" fmla="*/ 408 w 652"/>
                <a:gd name="T3" fmla="*/ 299 h 299"/>
                <a:gd name="T4" fmla="*/ 395 w 652"/>
                <a:gd name="T5" fmla="*/ 289 h 299"/>
                <a:gd name="T6" fmla="*/ 365 w 652"/>
                <a:gd name="T7" fmla="*/ 272 h 299"/>
                <a:gd name="T8" fmla="*/ 352 w 652"/>
                <a:gd name="T9" fmla="*/ 251 h 299"/>
                <a:gd name="T10" fmla="*/ 300 w 652"/>
                <a:gd name="T11" fmla="*/ 237 h 299"/>
                <a:gd name="T12" fmla="*/ 260 w 652"/>
                <a:gd name="T13" fmla="*/ 222 h 299"/>
                <a:gd name="T14" fmla="*/ 215 w 652"/>
                <a:gd name="T15" fmla="*/ 200 h 299"/>
                <a:gd name="T16" fmla="*/ 172 w 652"/>
                <a:gd name="T17" fmla="*/ 210 h 299"/>
                <a:gd name="T18" fmla="*/ 183 w 652"/>
                <a:gd name="T19" fmla="*/ 286 h 299"/>
                <a:gd name="T20" fmla="*/ 155 w 652"/>
                <a:gd name="T21" fmla="*/ 265 h 299"/>
                <a:gd name="T22" fmla="*/ 131 w 652"/>
                <a:gd name="T23" fmla="*/ 276 h 299"/>
                <a:gd name="T24" fmla="*/ 131 w 652"/>
                <a:gd name="T25" fmla="*/ 262 h 299"/>
                <a:gd name="T26" fmla="*/ 106 w 652"/>
                <a:gd name="T27" fmla="*/ 248 h 299"/>
                <a:gd name="T28" fmla="*/ 84 w 652"/>
                <a:gd name="T29" fmla="*/ 224 h 299"/>
                <a:gd name="T30" fmla="*/ 98 w 652"/>
                <a:gd name="T31" fmla="*/ 220 h 299"/>
                <a:gd name="T32" fmla="*/ 108 w 652"/>
                <a:gd name="T33" fmla="*/ 201 h 299"/>
                <a:gd name="T34" fmla="*/ 121 w 652"/>
                <a:gd name="T35" fmla="*/ 184 h 299"/>
                <a:gd name="T36" fmla="*/ 99 w 652"/>
                <a:gd name="T37" fmla="*/ 173 h 299"/>
                <a:gd name="T38" fmla="*/ 67 w 652"/>
                <a:gd name="T39" fmla="*/ 177 h 299"/>
                <a:gd name="T40" fmla="*/ 44 w 652"/>
                <a:gd name="T41" fmla="*/ 178 h 299"/>
                <a:gd name="T42" fmla="*/ 29 w 652"/>
                <a:gd name="T43" fmla="*/ 154 h 299"/>
                <a:gd name="T44" fmla="*/ 0 w 652"/>
                <a:gd name="T45" fmla="*/ 140 h 299"/>
                <a:gd name="T46" fmla="*/ 0 w 652"/>
                <a:gd name="T47" fmla="*/ 121 h 299"/>
                <a:gd name="T48" fmla="*/ 26 w 652"/>
                <a:gd name="T49" fmla="*/ 110 h 299"/>
                <a:gd name="T50" fmla="*/ 51 w 652"/>
                <a:gd name="T51" fmla="*/ 74 h 299"/>
                <a:gd name="T52" fmla="*/ 115 w 652"/>
                <a:gd name="T53" fmla="*/ 87 h 299"/>
                <a:gd name="T54" fmla="*/ 150 w 652"/>
                <a:gd name="T55" fmla="*/ 87 h 299"/>
                <a:gd name="T56" fmla="*/ 199 w 652"/>
                <a:gd name="T57" fmla="*/ 97 h 299"/>
                <a:gd name="T58" fmla="*/ 224 w 652"/>
                <a:gd name="T59" fmla="*/ 92 h 299"/>
                <a:gd name="T60" fmla="*/ 194 w 652"/>
                <a:gd name="T61" fmla="*/ 69 h 299"/>
                <a:gd name="T62" fmla="*/ 201 w 652"/>
                <a:gd name="T63" fmla="*/ 53 h 299"/>
                <a:gd name="T64" fmla="*/ 198 w 652"/>
                <a:gd name="T65" fmla="*/ 34 h 299"/>
                <a:gd name="T66" fmla="*/ 257 w 652"/>
                <a:gd name="T67" fmla="*/ 21 h 299"/>
                <a:gd name="T68" fmla="*/ 298 w 652"/>
                <a:gd name="T69" fmla="*/ 9 h 299"/>
                <a:gd name="T70" fmla="*/ 338 w 652"/>
                <a:gd name="T71" fmla="*/ 5 h 299"/>
                <a:gd name="T72" fmla="*/ 366 w 652"/>
                <a:gd name="T73" fmla="*/ 20 h 299"/>
                <a:gd name="T74" fmla="*/ 393 w 652"/>
                <a:gd name="T75" fmla="*/ 38 h 299"/>
                <a:gd name="T76" fmla="*/ 437 w 652"/>
                <a:gd name="T77" fmla="*/ 18 h 299"/>
                <a:gd name="T78" fmla="*/ 462 w 652"/>
                <a:gd name="T79" fmla="*/ 39 h 299"/>
                <a:gd name="T80" fmla="*/ 524 w 652"/>
                <a:gd name="T81" fmla="*/ 80 h 299"/>
                <a:gd name="T82" fmla="*/ 571 w 652"/>
                <a:gd name="T83" fmla="*/ 86 h 299"/>
                <a:gd name="T84" fmla="*/ 595 w 652"/>
                <a:gd name="T85" fmla="*/ 102 h 299"/>
                <a:gd name="T86" fmla="*/ 619 w 652"/>
                <a:gd name="T87" fmla="*/ 114 h 299"/>
                <a:gd name="T88" fmla="*/ 652 w 652"/>
                <a:gd name="T89" fmla="*/ 124 h 299"/>
                <a:gd name="T90" fmla="*/ 634 w 652"/>
                <a:gd name="T91" fmla="*/ 139 h 299"/>
                <a:gd name="T92" fmla="*/ 637 w 652"/>
                <a:gd name="T93" fmla="*/ 169 h 299"/>
                <a:gd name="T94" fmla="*/ 605 w 652"/>
                <a:gd name="T95" fmla="*/ 199 h 299"/>
                <a:gd name="T96" fmla="*/ 569 w 652"/>
                <a:gd name="T97" fmla="*/ 211 h 299"/>
                <a:gd name="T98" fmla="*/ 588 w 652"/>
                <a:gd name="T99" fmla="*/ 252 h 299"/>
                <a:gd name="T100" fmla="*/ 581 w 652"/>
                <a:gd name="T101" fmla="*/ 261 h 299"/>
                <a:gd name="T102" fmla="*/ 545 w 652"/>
                <a:gd name="T103" fmla="*/ 252 h 299"/>
                <a:gd name="T104" fmla="*/ 512 w 652"/>
                <a:gd name="T105" fmla="*/ 253 h 299"/>
                <a:gd name="T106" fmla="*/ 477 w 652"/>
                <a:gd name="T107" fmla="*/ 249 h 299"/>
                <a:gd name="T108" fmla="*/ 449 w 652"/>
                <a:gd name="T109" fmla="*/ 254 h 299"/>
                <a:gd name="T110" fmla="*/ 438 w 652"/>
                <a:gd name="T111" fmla="*/ 266 h 2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652" h="299">
                  <a:moveTo>
                    <a:pt x="438" y="266"/>
                  </a:moveTo>
                  <a:lnTo>
                    <a:pt x="429" y="270"/>
                  </a:lnTo>
                  <a:lnTo>
                    <a:pt x="412" y="284"/>
                  </a:lnTo>
                  <a:lnTo>
                    <a:pt x="408" y="299"/>
                  </a:lnTo>
                  <a:lnTo>
                    <a:pt x="402" y="299"/>
                  </a:lnTo>
                  <a:lnTo>
                    <a:pt x="395" y="289"/>
                  </a:lnTo>
                  <a:lnTo>
                    <a:pt x="373" y="288"/>
                  </a:lnTo>
                  <a:lnTo>
                    <a:pt x="365" y="272"/>
                  </a:lnTo>
                  <a:lnTo>
                    <a:pt x="357" y="271"/>
                  </a:lnTo>
                  <a:lnTo>
                    <a:pt x="352" y="251"/>
                  </a:lnTo>
                  <a:lnTo>
                    <a:pt x="328" y="236"/>
                  </a:lnTo>
                  <a:lnTo>
                    <a:pt x="300" y="237"/>
                  </a:lnTo>
                  <a:lnTo>
                    <a:pt x="281" y="240"/>
                  </a:lnTo>
                  <a:lnTo>
                    <a:pt x="260" y="222"/>
                  </a:lnTo>
                  <a:lnTo>
                    <a:pt x="245" y="214"/>
                  </a:lnTo>
                  <a:lnTo>
                    <a:pt x="215" y="200"/>
                  </a:lnTo>
                  <a:lnTo>
                    <a:pt x="211" y="198"/>
                  </a:lnTo>
                  <a:lnTo>
                    <a:pt x="172" y="210"/>
                  </a:lnTo>
                  <a:lnTo>
                    <a:pt x="192" y="285"/>
                  </a:lnTo>
                  <a:lnTo>
                    <a:pt x="183" y="286"/>
                  </a:lnTo>
                  <a:lnTo>
                    <a:pt x="168" y="270"/>
                  </a:lnTo>
                  <a:lnTo>
                    <a:pt x="155" y="265"/>
                  </a:lnTo>
                  <a:lnTo>
                    <a:pt x="137" y="269"/>
                  </a:lnTo>
                  <a:lnTo>
                    <a:pt x="131" y="276"/>
                  </a:lnTo>
                  <a:lnTo>
                    <a:pt x="129" y="271"/>
                  </a:lnTo>
                  <a:lnTo>
                    <a:pt x="131" y="262"/>
                  </a:lnTo>
                  <a:lnTo>
                    <a:pt x="127" y="255"/>
                  </a:lnTo>
                  <a:lnTo>
                    <a:pt x="106" y="248"/>
                  </a:lnTo>
                  <a:lnTo>
                    <a:pt x="94" y="230"/>
                  </a:lnTo>
                  <a:lnTo>
                    <a:pt x="84" y="224"/>
                  </a:lnTo>
                  <a:lnTo>
                    <a:pt x="81" y="218"/>
                  </a:lnTo>
                  <a:lnTo>
                    <a:pt x="98" y="220"/>
                  </a:lnTo>
                  <a:lnTo>
                    <a:pt x="95" y="205"/>
                  </a:lnTo>
                  <a:lnTo>
                    <a:pt x="108" y="201"/>
                  </a:lnTo>
                  <a:lnTo>
                    <a:pt x="123" y="204"/>
                  </a:lnTo>
                  <a:lnTo>
                    <a:pt x="121" y="184"/>
                  </a:lnTo>
                  <a:lnTo>
                    <a:pt x="115" y="172"/>
                  </a:lnTo>
                  <a:lnTo>
                    <a:pt x="99" y="173"/>
                  </a:lnTo>
                  <a:lnTo>
                    <a:pt x="84" y="168"/>
                  </a:lnTo>
                  <a:lnTo>
                    <a:pt x="67" y="177"/>
                  </a:lnTo>
                  <a:lnTo>
                    <a:pt x="53" y="181"/>
                  </a:lnTo>
                  <a:lnTo>
                    <a:pt x="44" y="178"/>
                  </a:lnTo>
                  <a:lnTo>
                    <a:pt x="43" y="167"/>
                  </a:lnTo>
                  <a:lnTo>
                    <a:pt x="29" y="154"/>
                  </a:lnTo>
                  <a:lnTo>
                    <a:pt x="17" y="154"/>
                  </a:lnTo>
                  <a:lnTo>
                    <a:pt x="0" y="140"/>
                  </a:lnTo>
                  <a:lnTo>
                    <a:pt x="6" y="125"/>
                  </a:lnTo>
                  <a:lnTo>
                    <a:pt x="0" y="121"/>
                  </a:lnTo>
                  <a:lnTo>
                    <a:pt x="7" y="99"/>
                  </a:lnTo>
                  <a:lnTo>
                    <a:pt x="26" y="110"/>
                  </a:lnTo>
                  <a:lnTo>
                    <a:pt x="25" y="96"/>
                  </a:lnTo>
                  <a:lnTo>
                    <a:pt x="51" y="74"/>
                  </a:lnTo>
                  <a:lnTo>
                    <a:pt x="76" y="73"/>
                  </a:lnTo>
                  <a:lnTo>
                    <a:pt x="115" y="87"/>
                  </a:lnTo>
                  <a:lnTo>
                    <a:pt x="136" y="95"/>
                  </a:lnTo>
                  <a:lnTo>
                    <a:pt x="150" y="87"/>
                  </a:lnTo>
                  <a:lnTo>
                    <a:pt x="175" y="87"/>
                  </a:lnTo>
                  <a:lnTo>
                    <a:pt x="199" y="97"/>
                  </a:lnTo>
                  <a:lnTo>
                    <a:pt x="202" y="91"/>
                  </a:lnTo>
                  <a:lnTo>
                    <a:pt x="224" y="92"/>
                  </a:lnTo>
                  <a:lnTo>
                    <a:pt x="225" y="82"/>
                  </a:lnTo>
                  <a:lnTo>
                    <a:pt x="194" y="69"/>
                  </a:lnTo>
                  <a:lnTo>
                    <a:pt x="206" y="59"/>
                  </a:lnTo>
                  <a:lnTo>
                    <a:pt x="201" y="53"/>
                  </a:lnTo>
                  <a:lnTo>
                    <a:pt x="214" y="48"/>
                  </a:lnTo>
                  <a:lnTo>
                    <a:pt x="198" y="34"/>
                  </a:lnTo>
                  <a:lnTo>
                    <a:pt x="202" y="28"/>
                  </a:lnTo>
                  <a:lnTo>
                    <a:pt x="257" y="21"/>
                  </a:lnTo>
                  <a:lnTo>
                    <a:pt x="263" y="16"/>
                  </a:lnTo>
                  <a:lnTo>
                    <a:pt x="298" y="9"/>
                  </a:lnTo>
                  <a:lnTo>
                    <a:pt x="309" y="0"/>
                  </a:lnTo>
                  <a:lnTo>
                    <a:pt x="338" y="5"/>
                  </a:lnTo>
                  <a:lnTo>
                    <a:pt x="352" y="25"/>
                  </a:lnTo>
                  <a:lnTo>
                    <a:pt x="366" y="20"/>
                  </a:lnTo>
                  <a:lnTo>
                    <a:pt x="389" y="27"/>
                  </a:lnTo>
                  <a:lnTo>
                    <a:pt x="393" y="38"/>
                  </a:lnTo>
                  <a:lnTo>
                    <a:pt x="407" y="37"/>
                  </a:lnTo>
                  <a:lnTo>
                    <a:pt x="437" y="18"/>
                  </a:lnTo>
                  <a:lnTo>
                    <a:pt x="434" y="24"/>
                  </a:lnTo>
                  <a:lnTo>
                    <a:pt x="462" y="39"/>
                  </a:lnTo>
                  <a:lnTo>
                    <a:pt x="520" y="90"/>
                  </a:lnTo>
                  <a:lnTo>
                    <a:pt x="524" y="80"/>
                  </a:lnTo>
                  <a:lnTo>
                    <a:pt x="551" y="92"/>
                  </a:lnTo>
                  <a:lnTo>
                    <a:pt x="571" y="86"/>
                  </a:lnTo>
                  <a:lnTo>
                    <a:pt x="582" y="90"/>
                  </a:lnTo>
                  <a:lnTo>
                    <a:pt x="595" y="102"/>
                  </a:lnTo>
                  <a:lnTo>
                    <a:pt x="608" y="106"/>
                  </a:lnTo>
                  <a:lnTo>
                    <a:pt x="619" y="114"/>
                  </a:lnTo>
                  <a:lnTo>
                    <a:pt x="638" y="111"/>
                  </a:lnTo>
                  <a:lnTo>
                    <a:pt x="652" y="124"/>
                  </a:lnTo>
                  <a:lnTo>
                    <a:pt x="647" y="137"/>
                  </a:lnTo>
                  <a:lnTo>
                    <a:pt x="634" y="139"/>
                  </a:lnTo>
                  <a:lnTo>
                    <a:pt x="642" y="160"/>
                  </a:lnTo>
                  <a:lnTo>
                    <a:pt x="637" y="169"/>
                  </a:lnTo>
                  <a:lnTo>
                    <a:pt x="602" y="162"/>
                  </a:lnTo>
                  <a:lnTo>
                    <a:pt x="605" y="199"/>
                  </a:lnTo>
                  <a:lnTo>
                    <a:pt x="599" y="203"/>
                  </a:lnTo>
                  <a:lnTo>
                    <a:pt x="569" y="211"/>
                  </a:lnTo>
                  <a:lnTo>
                    <a:pt x="597" y="247"/>
                  </a:lnTo>
                  <a:lnTo>
                    <a:pt x="588" y="252"/>
                  </a:lnTo>
                  <a:lnTo>
                    <a:pt x="593" y="264"/>
                  </a:lnTo>
                  <a:lnTo>
                    <a:pt x="581" y="261"/>
                  </a:lnTo>
                  <a:lnTo>
                    <a:pt x="571" y="254"/>
                  </a:lnTo>
                  <a:lnTo>
                    <a:pt x="545" y="252"/>
                  </a:lnTo>
                  <a:lnTo>
                    <a:pt x="517" y="251"/>
                  </a:lnTo>
                  <a:lnTo>
                    <a:pt x="512" y="253"/>
                  </a:lnTo>
                  <a:lnTo>
                    <a:pt x="485" y="245"/>
                  </a:lnTo>
                  <a:lnTo>
                    <a:pt x="477" y="249"/>
                  </a:lnTo>
                  <a:lnTo>
                    <a:pt x="479" y="261"/>
                  </a:lnTo>
                  <a:lnTo>
                    <a:pt x="449" y="254"/>
                  </a:lnTo>
                  <a:lnTo>
                    <a:pt x="439" y="257"/>
                  </a:lnTo>
                  <a:lnTo>
                    <a:pt x="438" y="266"/>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56" name="Freeform 155"/>
            <p:cNvSpPr>
              <a:spLocks/>
            </p:cNvSpPr>
            <p:nvPr/>
          </p:nvSpPr>
          <p:spPr bwMode="auto">
            <a:xfrm>
              <a:off x="8250542" y="2830605"/>
              <a:ext cx="157077" cy="72904"/>
            </a:xfrm>
            <a:custGeom>
              <a:avLst/>
              <a:gdLst>
                <a:gd name="T0" fmla="*/ 11 w 166"/>
                <a:gd name="T1" fmla="*/ 21 h 82"/>
                <a:gd name="T2" fmla="*/ 12 w 166"/>
                <a:gd name="T3" fmla="*/ 12 h 82"/>
                <a:gd name="T4" fmla="*/ 22 w 166"/>
                <a:gd name="T5" fmla="*/ 9 h 82"/>
                <a:gd name="T6" fmla="*/ 52 w 166"/>
                <a:gd name="T7" fmla="*/ 16 h 82"/>
                <a:gd name="T8" fmla="*/ 50 w 166"/>
                <a:gd name="T9" fmla="*/ 4 h 82"/>
                <a:gd name="T10" fmla="*/ 58 w 166"/>
                <a:gd name="T11" fmla="*/ 0 h 82"/>
                <a:gd name="T12" fmla="*/ 85 w 166"/>
                <a:gd name="T13" fmla="*/ 8 h 82"/>
                <a:gd name="T14" fmla="*/ 90 w 166"/>
                <a:gd name="T15" fmla="*/ 6 h 82"/>
                <a:gd name="T16" fmla="*/ 118 w 166"/>
                <a:gd name="T17" fmla="*/ 7 h 82"/>
                <a:gd name="T18" fmla="*/ 144 w 166"/>
                <a:gd name="T19" fmla="*/ 9 h 82"/>
                <a:gd name="T20" fmla="*/ 154 w 166"/>
                <a:gd name="T21" fmla="*/ 16 h 82"/>
                <a:gd name="T22" fmla="*/ 166 w 166"/>
                <a:gd name="T23" fmla="*/ 19 h 82"/>
                <a:gd name="T24" fmla="*/ 165 w 166"/>
                <a:gd name="T25" fmla="*/ 24 h 82"/>
                <a:gd name="T26" fmla="*/ 142 w 166"/>
                <a:gd name="T27" fmla="*/ 35 h 82"/>
                <a:gd name="T28" fmla="*/ 139 w 166"/>
                <a:gd name="T29" fmla="*/ 43 h 82"/>
                <a:gd name="T30" fmla="*/ 118 w 166"/>
                <a:gd name="T31" fmla="*/ 46 h 82"/>
                <a:gd name="T32" fmla="*/ 116 w 166"/>
                <a:gd name="T33" fmla="*/ 58 h 82"/>
                <a:gd name="T34" fmla="*/ 97 w 166"/>
                <a:gd name="T35" fmla="*/ 56 h 82"/>
                <a:gd name="T36" fmla="*/ 87 w 166"/>
                <a:gd name="T37" fmla="*/ 60 h 82"/>
                <a:gd name="T38" fmla="*/ 74 w 166"/>
                <a:gd name="T39" fmla="*/ 70 h 82"/>
                <a:gd name="T40" fmla="*/ 77 w 166"/>
                <a:gd name="T41" fmla="*/ 74 h 82"/>
                <a:gd name="T42" fmla="*/ 74 w 166"/>
                <a:gd name="T43" fmla="*/ 79 h 82"/>
                <a:gd name="T44" fmla="*/ 43 w 166"/>
                <a:gd name="T45" fmla="*/ 82 h 82"/>
                <a:gd name="T46" fmla="*/ 20 w 166"/>
                <a:gd name="T47" fmla="*/ 76 h 82"/>
                <a:gd name="T48" fmla="*/ 2 w 166"/>
                <a:gd name="T49" fmla="*/ 77 h 82"/>
                <a:gd name="T50" fmla="*/ 0 w 166"/>
                <a:gd name="T51" fmla="*/ 65 h 82"/>
                <a:gd name="T52" fmla="*/ 20 w 166"/>
                <a:gd name="T53" fmla="*/ 69 h 82"/>
                <a:gd name="T54" fmla="*/ 24 w 166"/>
                <a:gd name="T55" fmla="*/ 62 h 82"/>
                <a:gd name="T56" fmla="*/ 37 w 166"/>
                <a:gd name="T57" fmla="*/ 64 h 82"/>
                <a:gd name="T58" fmla="*/ 55 w 166"/>
                <a:gd name="T59" fmla="*/ 49 h 82"/>
                <a:gd name="T60" fmla="*/ 31 w 166"/>
                <a:gd name="T61" fmla="*/ 39 h 82"/>
                <a:gd name="T62" fmla="*/ 21 w 166"/>
                <a:gd name="T63" fmla="*/ 44 h 82"/>
                <a:gd name="T64" fmla="*/ 6 w 166"/>
                <a:gd name="T65" fmla="*/ 36 h 82"/>
                <a:gd name="T66" fmla="*/ 16 w 166"/>
                <a:gd name="T67" fmla="*/ 23 h 82"/>
                <a:gd name="T68" fmla="*/ 11 w 166"/>
                <a:gd name="T69" fmla="*/ 21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66" h="82">
                  <a:moveTo>
                    <a:pt x="11" y="21"/>
                  </a:moveTo>
                  <a:lnTo>
                    <a:pt x="12" y="12"/>
                  </a:lnTo>
                  <a:lnTo>
                    <a:pt x="22" y="9"/>
                  </a:lnTo>
                  <a:lnTo>
                    <a:pt x="52" y="16"/>
                  </a:lnTo>
                  <a:lnTo>
                    <a:pt x="50" y="4"/>
                  </a:lnTo>
                  <a:lnTo>
                    <a:pt x="58" y="0"/>
                  </a:lnTo>
                  <a:lnTo>
                    <a:pt x="85" y="8"/>
                  </a:lnTo>
                  <a:lnTo>
                    <a:pt x="90" y="6"/>
                  </a:lnTo>
                  <a:lnTo>
                    <a:pt x="118" y="7"/>
                  </a:lnTo>
                  <a:lnTo>
                    <a:pt x="144" y="9"/>
                  </a:lnTo>
                  <a:lnTo>
                    <a:pt x="154" y="16"/>
                  </a:lnTo>
                  <a:lnTo>
                    <a:pt x="166" y="19"/>
                  </a:lnTo>
                  <a:lnTo>
                    <a:pt x="165" y="24"/>
                  </a:lnTo>
                  <a:lnTo>
                    <a:pt x="142" y="35"/>
                  </a:lnTo>
                  <a:lnTo>
                    <a:pt x="139" y="43"/>
                  </a:lnTo>
                  <a:lnTo>
                    <a:pt x="118" y="46"/>
                  </a:lnTo>
                  <a:lnTo>
                    <a:pt x="116" y="58"/>
                  </a:lnTo>
                  <a:lnTo>
                    <a:pt x="97" y="56"/>
                  </a:lnTo>
                  <a:lnTo>
                    <a:pt x="87" y="60"/>
                  </a:lnTo>
                  <a:lnTo>
                    <a:pt x="74" y="70"/>
                  </a:lnTo>
                  <a:lnTo>
                    <a:pt x="77" y="74"/>
                  </a:lnTo>
                  <a:lnTo>
                    <a:pt x="74" y="79"/>
                  </a:lnTo>
                  <a:lnTo>
                    <a:pt x="43" y="82"/>
                  </a:lnTo>
                  <a:lnTo>
                    <a:pt x="20" y="76"/>
                  </a:lnTo>
                  <a:lnTo>
                    <a:pt x="2" y="77"/>
                  </a:lnTo>
                  <a:lnTo>
                    <a:pt x="0" y="65"/>
                  </a:lnTo>
                  <a:lnTo>
                    <a:pt x="20" y="69"/>
                  </a:lnTo>
                  <a:lnTo>
                    <a:pt x="24" y="62"/>
                  </a:lnTo>
                  <a:lnTo>
                    <a:pt x="37" y="64"/>
                  </a:lnTo>
                  <a:lnTo>
                    <a:pt x="55" y="49"/>
                  </a:lnTo>
                  <a:lnTo>
                    <a:pt x="31" y="39"/>
                  </a:lnTo>
                  <a:lnTo>
                    <a:pt x="21" y="44"/>
                  </a:lnTo>
                  <a:lnTo>
                    <a:pt x="6" y="36"/>
                  </a:lnTo>
                  <a:lnTo>
                    <a:pt x="16" y="23"/>
                  </a:lnTo>
                  <a:lnTo>
                    <a:pt x="11" y="21"/>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57" name="Freeform 156"/>
            <p:cNvSpPr>
              <a:spLocks/>
            </p:cNvSpPr>
            <p:nvPr/>
          </p:nvSpPr>
          <p:spPr bwMode="auto">
            <a:xfrm>
              <a:off x="8902506" y="3359604"/>
              <a:ext cx="91787" cy="75571"/>
            </a:xfrm>
            <a:custGeom>
              <a:avLst/>
              <a:gdLst>
                <a:gd name="T0" fmla="*/ 27 w 97"/>
                <a:gd name="T1" fmla="*/ 81 h 85"/>
                <a:gd name="T2" fmla="*/ 18 w 97"/>
                <a:gd name="T3" fmla="*/ 71 h 85"/>
                <a:gd name="T4" fmla="*/ 7 w 97"/>
                <a:gd name="T5" fmla="*/ 49 h 85"/>
                <a:gd name="T6" fmla="*/ 0 w 97"/>
                <a:gd name="T7" fmla="*/ 24 h 85"/>
                <a:gd name="T8" fmla="*/ 10 w 97"/>
                <a:gd name="T9" fmla="*/ 7 h 85"/>
                <a:gd name="T10" fmla="*/ 33 w 97"/>
                <a:gd name="T11" fmla="*/ 3 h 85"/>
                <a:gd name="T12" fmla="*/ 51 w 97"/>
                <a:gd name="T13" fmla="*/ 6 h 85"/>
                <a:gd name="T14" fmla="*/ 67 w 97"/>
                <a:gd name="T15" fmla="*/ 14 h 85"/>
                <a:gd name="T16" fmla="*/ 73 w 97"/>
                <a:gd name="T17" fmla="*/ 0 h 85"/>
                <a:gd name="T18" fmla="*/ 90 w 97"/>
                <a:gd name="T19" fmla="*/ 7 h 85"/>
                <a:gd name="T20" fmla="*/ 96 w 97"/>
                <a:gd name="T21" fmla="*/ 21 h 85"/>
                <a:gd name="T22" fmla="*/ 97 w 97"/>
                <a:gd name="T23" fmla="*/ 46 h 85"/>
                <a:gd name="T24" fmla="*/ 68 w 97"/>
                <a:gd name="T25" fmla="*/ 62 h 85"/>
                <a:gd name="T26" fmla="*/ 77 w 97"/>
                <a:gd name="T27" fmla="*/ 75 h 85"/>
                <a:gd name="T28" fmla="*/ 58 w 97"/>
                <a:gd name="T29" fmla="*/ 76 h 85"/>
                <a:gd name="T30" fmla="*/ 42 w 97"/>
                <a:gd name="T31" fmla="*/ 85 h 85"/>
                <a:gd name="T32" fmla="*/ 27 w 97"/>
                <a:gd name="T33" fmla="*/ 81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97" h="85">
                  <a:moveTo>
                    <a:pt x="27" y="81"/>
                  </a:moveTo>
                  <a:lnTo>
                    <a:pt x="18" y="71"/>
                  </a:lnTo>
                  <a:lnTo>
                    <a:pt x="7" y="49"/>
                  </a:lnTo>
                  <a:lnTo>
                    <a:pt x="0" y="24"/>
                  </a:lnTo>
                  <a:lnTo>
                    <a:pt x="10" y="7"/>
                  </a:lnTo>
                  <a:lnTo>
                    <a:pt x="33" y="3"/>
                  </a:lnTo>
                  <a:lnTo>
                    <a:pt x="51" y="6"/>
                  </a:lnTo>
                  <a:lnTo>
                    <a:pt x="67" y="14"/>
                  </a:lnTo>
                  <a:lnTo>
                    <a:pt x="73" y="0"/>
                  </a:lnTo>
                  <a:lnTo>
                    <a:pt x="90" y="7"/>
                  </a:lnTo>
                  <a:lnTo>
                    <a:pt x="96" y="21"/>
                  </a:lnTo>
                  <a:lnTo>
                    <a:pt x="97" y="46"/>
                  </a:lnTo>
                  <a:lnTo>
                    <a:pt x="68" y="62"/>
                  </a:lnTo>
                  <a:lnTo>
                    <a:pt x="77" y="75"/>
                  </a:lnTo>
                  <a:lnTo>
                    <a:pt x="58" y="76"/>
                  </a:lnTo>
                  <a:lnTo>
                    <a:pt x="42" y="85"/>
                  </a:lnTo>
                  <a:lnTo>
                    <a:pt x="27" y="81"/>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58" name="Freeform 157"/>
            <p:cNvSpPr>
              <a:spLocks/>
            </p:cNvSpPr>
            <p:nvPr/>
          </p:nvSpPr>
          <p:spPr bwMode="auto">
            <a:xfrm>
              <a:off x="9178811" y="2915956"/>
              <a:ext cx="72861" cy="77350"/>
            </a:xfrm>
            <a:custGeom>
              <a:avLst/>
              <a:gdLst>
                <a:gd name="T0" fmla="*/ 29 w 77"/>
                <a:gd name="T1" fmla="*/ 0 h 87"/>
                <a:gd name="T2" fmla="*/ 55 w 77"/>
                <a:gd name="T3" fmla="*/ 24 h 87"/>
                <a:gd name="T4" fmla="*/ 66 w 77"/>
                <a:gd name="T5" fmla="*/ 38 h 87"/>
                <a:gd name="T6" fmla="*/ 77 w 77"/>
                <a:gd name="T7" fmla="*/ 62 h 87"/>
                <a:gd name="T8" fmla="*/ 75 w 77"/>
                <a:gd name="T9" fmla="*/ 73 h 87"/>
                <a:gd name="T10" fmla="*/ 61 w 77"/>
                <a:gd name="T11" fmla="*/ 77 h 87"/>
                <a:gd name="T12" fmla="*/ 51 w 77"/>
                <a:gd name="T13" fmla="*/ 85 h 87"/>
                <a:gd name="T14" fmla="*/ 36 w 77"/>
                <a:gd name="T15" fmla="*/ 87 h 87"/>
                <a:gd name="T16" fmla="*/ 29 w 77"/>
                <a:gd name="T17" fmla="*/ 76 h 87"/>
                <a:gd name="T18" fmla="*/ 26 w 77"/>
                <a:gd name="T19" fmla="*/ 61 h 87"/>
                <a:gd name="T20" fmla="*/ 9 w 77"/>
                <a:gd name="T21" fmla="*/ 39 h 87"/>
                <a:gd name="T22" fmla="*/ 20 w 77"/>
                <a:gd name="T23" fmla="*/ 35 h 87"/>
                <a:gd name="T24" fmla="*/ 0 w 77"/>
                <a:gd name="T25" fmla="*/ 18 h 87"/>
                <a:gd name="T26" fmla="*/ 1 w 77"/>
                <a:gd name="T27" fmla="*/ 16 h 87"/>
                <a:gd name="T28" fmla="*/ 8 w 77"/>
                <a:gd name="T29" fmla="*/ 17 h 87"/>
                <a:gd name="T30" fmla="*/ 11 w 77"/>
                <a:gd name="T31" fmla="*/ 7 h 87"/>
                <a:gd name="T32" fmla="*/ 22 w 77"/>
                <a:gd name="T33" fmla="*/ 6 h 87"/>
                <a:gd name="T34" fmla="*/ 29 w 77"/>
                <a:gd name="T35" fmla="*/ 5 h 87"/>
                <a:gd name="T36" fmla="*/ 29 w 77"/>
                <a:gd name="T37"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77" h="87">
                  <a:moveTo>
                    <a:pt x="29" y="0"/>
                  </a:moveTo>
                  <a:lnTo>
                    <a:pt x="55" y="24"/>
                  </a:lnTo>
                  <a:lnTo>
                    <a:pt x="66" y="38"/>
                  </a:lnTo>
                  <a:lnTo>
                    <a:pt x="77" y="62"/>
                  </a:lnTo>
                  <a:lnTo>
                    <a:pt x="75" y="73"/>
                  </a:lnTo>
                  <a:lnTo>
                    <a:pt x="61" y="77"/>
                  </a:lnTo>
                  <a:lnTo>
                    <a:pt x="51" y="85"/>
                  </a:lnTo>
                  <a:lnTo>
                    <a:pt x="36" y="87"/>
                  </a:lnTo>
                  <a:lnTo>
                    <a:pt x="29" y="76"/>
                  </a:lnTo>
                  <a:lnTo>
                    <a:pt x="26" y="61"/>
                  </a:lnTo>
                  <a:lnTo>
                    <a:pt x="9" y="39"/>
                  </a:lnTo>
                  <a:lnTo>
                    <a:pt x="20" y="35"/>
                  </a:lnTo>
                  <a:lnTo>
                    <a:pt x="0" y="18"/>
                  </a:lnTo>
                  <a:lnTo>
                    <a:pt x="1" y="16"/>
                  </a:lnTo>
                  <a:lnTo>
                    <a:pt x="8" y="17"/>
                  </a:lnTo>
                  <a:lnTo>
                    <a:pt x="11" y="7"/>
                  </a:lnTo>
                  <a:lnTo>
                    <a:pt x="22" y="6"/>
                  </a:lnTo>
                  <a:lnTo>
                    <a:pt x="29" y="5"/>
                  </a:lnTo>
                  <a:lnTo>
                    <a:pt x="29"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59" name="Freeform 158"/>
            <p:cNvSpPr>
              <a:spLocks/>
            </p:cNvSpPr>
            <p:nvPr/>
          </p:nvSpPr>
          <p:spPr bwMode="auto">
            <a:xfrm>
              <a:off x="8845732" y="3213797"/>
              <a:ext cx="142884" cy="158255"/>
            </a:xfrm>
            <a:custGeom>
              <a:avLst/>
              <a:gdLst>
                <a:gd name="T0" fmla="*/ 111 w 151"/>
                <a:gd name="T1" fmla="*/ 170 h 178"/>
                <a:gd name="T2" fmla="*/ 116 w 151"/>
                <a:gd name="T3" fmla="*/ 161 h 178"/>
                <a:gd name="T4" fmla="*/ 114 w 151"/>
                <a:gd name="T5" fmla="*/ 143 h 178"/>
                <a:gd name="T6" fmla="*/ 97 w 151"/>
                <a:gd name="T7" fmla="*/ 125 h 178"/>
                <a:gd name="T8" fmla="*/ 93 w 151"/>
                <a:gd name="T9" fmla="*/ 104 h 178"/>
                <a:gd name="T10" fmla="*/ 77 w 151"/>
                <a:gd name="T11" fmla="*/ 87 h 178"/>
                <a:gd name="T12" fmla="*/ 63 w 151"/>
                <a:gd name="T13" fmla="*/ 86 h 178"/>
                <a:gd name="T14" fmla="*/ 60 w 151"/>
                <a:gd name="T15" fmla="*/ 93 h 178"/>
                <a:gd name="T16" fmla="*/ 50 w 151"/>
                <a:gd name="T17" fmla="*/ 94 h 178"/>
                <a:gd name="T18" fmla="*/ 44 w 151"/>
                <a:gd name="T19" fmla="*/ 90 h 178"/>
                <a:gd name="T20" fmla="*/ 26 w 151"/>
                <a:gd name="T21" fmla="*/ 103 h 178"/>
                <a:gd name="T22" fmla="*/ 23 w 151"/>
                <a:gd name="T23" fmla="*/ 84 h 178"/>
                <a:gd name="T24" fmla="*/ 24 w 151"/>
                <a:gd name="T25" fmla="*/ 62 h 178"/>
                <a:gd name="T26" fmla="*/ 12 w 151"/>
                <a:gd name="T27" fmla="*/ 61 h 178"/>
                <a:gd name="T28" fmla="*/ 9 w 151"/>
                <a:gd name="T29" fmla="*/ 49 h 178"/>
                <a:gd name="T30" fmla="*/ 0 w 151"/>
                <a:gd name="T31" fmla="*/ 42 h 178"/>
                <a:gd name="T32" fmla="*/ 3 w 151"/>
                <a:gd name="T33" fmla="*/ 34 h 178"/>
                <a:gd name="T34" fmla="*/ 16 w 151"/>
                <a:gd name="T35" fmla="*/ 21 h 178"/>
                <a:gd name="T36" fmla="*/ 18 w 151"/>
                <a:gd name="T37" fmla="*/ 26 h 178"/>
                <a:gd name="T38" fmla="*/ 28 w 151"/>
                <a:gd name="T39" fmla="*/ 26 h 178"/>
                <a:gd name="T40" fmla="*/ 21 w 151"/>
                <a:gd name="T41" fmla="*/ 3 h 178"/>
                <a:gd name="T42" fmla="*/ 30 w 151"/>
                <a:gd name="T43" fmla="*/ 0 h 178"/>
                <a:gd name="T44" fmla="*/ 43 w 151"/>
                <a:gd name="T45" fmla="*/ 16 h 178"/>
                <a:gd name="T46" fmla="*/ 55 w 151"/>
                <a:gd name="T47" fmla="*/ 35 h 178"/>
                <a:gd name="T48" fmla="*/ 77 w 151"/>
                <a:gd name="T49" fmla="*/ 35 h 178"/>
                <a:gd name="T50" fmla="*/ 87 w 151"/>
                <a:gd name="T51" fmla="*/ 53 h 178"/>
                <a:gd name="T52" fmla="*/ 76 w 151"/>
                <a:gd name="T53" fmla="*/ 59 h 178"/>
                <a:gd name="T54" fmla="*/ 72 w 151"/>
                <a:gd name="T55" fmla="*/ 66 h 178"/>
                <a:gd name="T56" fmla="*/ 96 w 151"/>
                <a:gd name="T57" fmla="*/ 79 h 178"/>
                <a:gd name="T58" fmla="*/ 115 w 151"/>
                <a:gd name="T59" fmla="*/ 103 h 178"/>
                <a:gd name="T60" fmla="*/ 129 w 151"/>
                <a:gd name="T61" fmla="*/ 122 h 178"/>
                <a:gd name="T62" fmla="*/ 145 w 151"/>
                <a:gd name="T63" fmla="*/ 136 h 178"/>
                <a:gd name="T64" fmla="*/ 151 w 151"/>
                <a:gd name="T65" fmla="*/ 151 h 178"/>
                <a:gd name="T66" fmla="*/ 150 w 151"/>
                <a:gd name="T67" fmla="*/ 171 h 178"/>
                <a:gd name="T68" fmla="*/ 133 w 151"/>
                <a:gd name="T69" fmla="*/ 164 h 178"/>
                <a:gd name="T70" fmla="*/ 127 w 151"/>
                <a:gd name="T71" fmla="*/ 178 h 178"/>
                <a:gd name="T72" fmla="*/ 111 w 151"/>
                <a:gd name="T73" fmla="*/ 170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51" h="178">
                  <a:moveTo>
                    <a:pt x="111" y="170"/>
                  </a:moveTo>
                  <a:lnTo>
                    <a:pt x="116" y="161"/>
                  </a:lnTo>
                  <a:lnTo>
                    <a:pt x="114" y="143"/>
                  </a:lnTo>
                  <a:lnTo>
                    <a:pt x="97" y="125"/>
                  </a:lnTo>
                  <a:lnTo>
                    <a:pt x="93" y="104"/>
                  </a:lnTo>
                  <a:lnTo>
                    <a:pt x="77" y="87"/>
                  </a:lnTo>
                  <a:lnTo>
                    <a:pt x="63" y="86"/>
                  </a:lnTo>
                  <a:lnTo>
                    <a:pt x="60" y="93"/>
                  </a:lnTo>
                  <a:lnTo>
                    <a:pt x="50" y="94"/>
                  </a:lnTo>
                  <a:lnTo>
                    <a:pt x="44" y="90"/>
                  </a:lnTo>
                  <a:lnTo>
                    <a:pt x="26" y="103"/>
                  </a:lnTo>
                  <a:lnTo>
                    <a:pt x="23" y="84"/>
                  </a:lnTo>
                  <a:lnTo>
                    <a:pt x="24" y="62"/>
                  </a:lnTo>
                  <a:lnTo>
                    <a:pt x="12" y="61"/>
                  </a:lnTo>
                  <a:lnTo>
                    <a:pt x="9" y="49"/>
                  </a:lnTo>
                  <a:lnTo>
                    <a:pt x="0" y="42"/>
                  </a:lnTo>
                  <a:lnTo>
                    <a:pt x="3" y="34"/>
                  </a:lnTo>
                  <a:lnTo>
                    <a:pt x="16" y="21"/>
                  </a:lnTo>
                  <a:lnTo>
                    <a:pt x="18" y="26"/>
                  </a:lnTo>
                  <a:lnTo>
                    <a:pt x="28" y="26"/>
                  </a:lnTo>
                  <a:lnTo>
                    <a:pt x="21" y="3"/>
                  </a:lnTo>
                  <a:lnTo>
                    <a:pt x="30" y="0"/>
                  </a:lnTo>
                  <a:lnTo>
                    <a:pt x="43" y="16"/>
                  </a:lnTo>
                  <a:lnTo>
                    <a:pt x="55" y="35"/>
                  </a:lnTo>
                  <a:lnTo>
                    <a:pt x="77" y="35"/>
                  </a:lnTo>
                  <a:lnTo>
                    <a:pt x="87" y="53"/>
                  </a:lnTo>
                  <a:lnTo>
                    <a:pt x="76" y="59"/>
                  </a:lnTo>
                  <a:lnTo>
                    <a:pt x="72" y="66"/>
                  </a:lnTo>
                  <a:lnTo>
                    <a:pt x="96" y="79"/>
                  </a:lnTo>
                  <a:lnTo>
                    <a:pt x="115" y="103"/>
                  </a:lnTo>
                  <a:lnTo>
                    <a:pt x="129" y="122"/>
                  </a:lnTo>
                  <a:lnTo>
                    <a:pt x="145" y="136"/>
                  </a:lnTo>
                  <a:lnTo>
                    <a:pt x="151" y="151"/>
                  </a:lnTo>
                  <a:lnTo>
                    <a:pt x="150" y="171"/>
                  </a:lnTo>
                  <a:lnTo>
                    <a:pt x="133" y="164"/>
                  </a:lnTo>
                  <a:lnTo>
                    <a:pt x="127" y="178"/>
                  </a:lnTo>
                  <a:lnTo>
                    <a:pt x="111" y="17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60" name="Freeform 159"/>
            <p:cNvSpPr>
              <a:spLocks/>
            </p:cNvSpPr>
            <p:nvPr/>
          </p:nvSpPr>
          <p:spPr bwMode="auto">
            <a:xfrm>
              <a:off x="8519276" y="3446734"/>
              <a:ext cx="36904" cy="71126"/>
            </a:xfrm>
            <a:custGeom>
              <a:avLst/>
              <a:gdLst>
                <a:gd name="T0" fmla="*/ 39 w 39"/>
                <a:gd name="T1" fmla="*/ 48 h 80"/>
                <a:gd name="T2" fmla="*/ 37 w 39"/>
                <a:gd name="T3" fmla="*/ 70 h 80"/>
                <a:gd name="T4" fmla="*/ 29 w 39"/>
                <a:gd name="T5" fmla="*/ 76 h 80"/>
                <a:gd name="T6" fmla="*/ 14 w 39"/>
                <a:gd name="T7" fmla="*/ 80 h 80"/>
                <a:gd name="T8" fmla="*/ 4 w 39"/>
                <a:gd name="T9" fmla="*/ 64 h 80"/>
                <a:gd name="T10" fmla="*/ 0 w 39"/>
                <a:gd name="T11" fmla="*/ 34 h 80"/>
                <a:gd name="T12" fmla="*/ 6 w 39"/>
                <a:gd name="T13" fmla="*/ 0 h 80"/>
                <a:gd name="T14" fmla="*/ 19 w 39"/>
                <a:gd name="T15" fmla="*/ 12 h 80"/>
                <a:gd name="T16" fmla="*/ 29 w 39"/>
                <a:gd name="T17" fmla="*/ 26 h 80"/>
                <a:gd name="T18" fmla="*/ 39 w 39"/>
                <a:gd name="T19" fmla="*/ 4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9" h="80">
                  <a:moveTo>
                    <a:pt x="39" y="48"/>
                  </a:moveTo>
                  <a:lnTo>
                    <a:pt x="37" y="70"/>
                  </a:lnTo>
                  <a:lnTo>
                    <a:pt x="29" y="76"/>
                  </a:lnTo>
                  <a:lnTo>
                    <a:pt x="14" y="80"/>
                  </a:lnTo>
                  <a:lnTo>
                    <a:pt x="4" y="64"/>
                  </a:lnTo>
                  <a:lnTo>
                    <a:pt x="0" y="34"/>
                  </a:lnTo>
                  <a:lnTo>
                    <a:pt x="6" y="0"/>
                  </a:lnTo>
                  <a:lnTo>
                    <a:pt x="19" y="12"/>
                  </a:lnTo>
                  <a:lnTo>
                    <a:pt x="29" y="26"/>
                  </a:lnTo>
                  <a:lnTo>
                    <a:pt x="39" y="48"/>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61" name="Freeform 160"/>
            <p:cNvSpPr>
              <a:spLocks/>
            </p:cNvSpPr>
            <p:nvPr/>
          </p:nvSpPr>
          <p:spPr bwMode="auto">
            <a:xfrm>
              <a:off x="8709472" y="3105329"/>
              <a:ext cx="151400" cy="339626"/>
            </a:xfrm>
            <a:custGeom>
              <a:avLst/>
              <a:gdLst>
                <a:gd name="T0" fmla="*/ 126 w 160"/>
                <a:gd name="T1" fmla="*/ 178 h 382"/>
                <a:gd name="T2" fmla="*/ 108 w 160"/>
                <a:gd name="T3" fmla="*/ 201 h 382"/>
                <a:gd name="T4" fmla="*/ 112 w 160"/>
                <a:gd name="T5" fmla="*/ 223 h 382"/>
                <a:gd name="T6" fmla="*/ 135 w 160"/>
                <a:gd name="T7" fmla="*/ 252 h 382"/>
                <a:gd name="T8" fmla="*/ 125 w 160"/>
                <a:gd name="T9" fmla="*/ 274 h 382"/>
                <a:gd name="T10" fmla="*/ 144 w 160"/>
                <a:gd name="T11" fmla="*/ 301 h 382"/>
                <a:gd name="T12" fmla="*/ 148 w 160"/>
                <a:gd name="T13" fmla="*/ 322 h 382"/>
                <a:gd name="T14" fmla="*/ 149 w 160"/>
                <a:gd name="T15" fmla="*/ 361 h 382"/>
                <a:gd name="T16" fmla="*/ 139 w 160"/>
                <a:gd name="T17" fmla="*/ 367 h 382"/>
                <a:gd name="T18" fmla="*/ 136 w 160"/>
                <a:gd name="T19" fmla="*/ 338 h 382"/>
                <a:gd name="T20" fmla="*/ 126 w 160"/>
                <a:gd name="T21" fmla="*/ 305 h 382"/>
                <a:gd name="T22" fmla="*/ 112 w 160"/>
                <a:gd name="T23" fmla="*/ 254 h 382"/>
                <a:gd name="T24" fmla="*/ 91 w 160"/>
                <a:gd name="T25" fmla="*/ 247 h 382"/>
                <a:gd name="T26" fmla="*/ 62 w 160"/>
                <a:gd name="T27" fmla="*/ 260 h 382"/>
                <a:gd name="T28" fmla="*/ 53 w 160"/>
                <a:gd name="T29" fmla="*/ 229 h 382"/>
                <a:gd name="T30" fmla="*/ 29 w 160"/>
                <a:gd name="T31" fmla="*/ 186 h 382"/>
                <a:gd name="T32" fmla="*/ 19 w 160"/>
                <a:gd name="T33" fmla="*/ 176 h 382"/>
                <a:gd name="T34" fmla="*/ 0 w 160"/>
                <a:gd name="T35" fmla="*/ 142 h 382"/>
                <a:gd name="T36" fmla="*/ 4 w 160"/>
                <a:gd name="T37" fmla="*/ 131 h 382"/>
                <a:gd name="T38" fmla="*/ 9 w 160"/>
                <a:gd name="T39" fmla="*/ 117 h 382"/>
                <a:gd name="T40" fmla="*/ 9 w 160"/>
                <a:gd name="T41" fmla="*/ 88 h 382"/>
                <a:gd name="T42" fmla="*/ 28 w 160"/>
                <a:gd name="T43" fmla="*/ 76 h 382"/>
                <a:gd name="T44" fmla="*/ 33 w 160"/>
                <a:gd name="T45" fmla="*/ 48 h 382"/>
                <a:gd name="T46" fmla="*/ 50 w 160"/>
                <a:gd name="T47" fmla="*/ 22 h 382"/>
                <a:gd name="T48" fmla="*/ 59 w 160"/>
                <a:gd name="T49" fmla="*/ 13 h 382"/>
                <a:gd name="T50" fmla="*/ 61 w 160"/>
                <a:gd name="T51" fmla="*/ 1 h 382"/>
                <a:gd name="T52" fmla="*/ 80 w 160"/>
                <a:gd name="T53" fmla="*/ 12 h 382"/>
                <a:gd name="T54" fmla="*/ 93 w 160"/>
                <a:gd name="T55" fmla="*/ 33 h 382"/>
                <a:gd name="T56" fmla="*/ 83 w 160"/>
                <a:gd name="T57" fmla="*/ 67 h 382"/>
                <a:gd name="T58" fmla="*/ 104 w 160"/>
                <a:gd name="T59" fmla="*/ 89 h 382"/>
                <a:gd name="T60" fmla="*/ 124 w 160"/>
                <a:gd name="T61" fmla="*/ 112 h 382"/>
                <a:gd name="T62" fmla="*/ 137 w 160"/>
                <a:gd name="T63" fmla="*/ 137 h 382"/>
                <a:gd name="T64" fmla="*/ 158 w 160"/>
                <a:gd name="T65" fmla="*/ 134 h 382"/>
                <a:gd name="T66" fmla="*/ 147 w 160"/>
                <a:gd name="T67" fmla="*/ 156 h 382"/>
                <a:gd name="T68" fmla="*/ 135 w 160"/>
                <a:gd name="T69" fmla="*/ 169 h 3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60" h="382">
                  <a:moveTo>
                    <a:pt x="135" y="169"/>
                  </a:moveTo>
                  <a:lnTo>
                    <a:pt x="126" y="178"/>
                  </a:lnTo>
                  <a:lnTo>
                    <a:pt x="113" y="179"/>
                  </a:lnTo>
                  <a:lnTo>
                    <a:pt x="108" y="201"/>
                  </a:lnTo>
                  <a:lnTo>
                    <a:pt x="101" y="205"/>
                  </a:lnTo>
                  <a:lnTo>
                    <a:pt x="112" y="223"/>
                  </a:lnTo>
                  <a:lnTo>
                    <a:pt x="126" y="239"/>
                  </a:lnTo>
                  <a:lnTo>
                    <a:pt x="135" y="252"/>
                  </a:lnTo>
                  <a:lnTo>
                    <a:pt x="131" y="270"/>
                  </a:lnTo>
                  <a:lnTo>
                    <a:pt x="125" y="274"/>
                  </a:lnTo>
                  <a:lnTo>
                    <a:pt x="130" y="285"/>
                  </a:lnTo>
                  <a:lnTo>
                    <a:pt x="144" y="301"/>
                  </a:lnTo>
                  <a:lnTo>
                    <a:pt x="147" y="313"/>
                  </a:lnTo>
                  <a:lnTo>
                    <a:pt x="148" y="322"/>
                  </a:lnTo>
                  <a:lnTo>
                    <a:pt x="157" y="341"/>
                  </a:lnTo>
                  <a:lnTo>
                    <a:pt x="149" y="361"/>
                  </a:lnTo>
                  <a:lnTo>
                    <a:pt x="142" y="382"/>
                  </a:lnTo>
                  <a:lnTo>
                    <a:pt x="139" y="367"/>
                  </a:lnTo>
                  <a:lnTo>
                    <a:pt x="143" y="351"/>
                  </a:lnTo>
                  <a:lnTo>
                    <a:pt x="136" y="338"/>
                  </a:lnTo>
                  <a:lnTo>
                    <a:pt x="135" y="316"/>
                  </a:lnTo>
                  <a:lnTo>
                    <a:pt x="126" y="305"/>
                  </a:lnTo>
                  <a:lnTo>
                    <a:pt x="118" y="280"/>
                  </a:lnTo>
                  <a:lnTo>
                    <a:pt x="112" y="254"/>
                  </a:lnTo>
                  <a:lnTo>
                    <a:pt x="102" y="237"/>
                  </a:lnTo>
                  <a:lnTo>
                    <a:pt x="91" y="247"/>
                  </a:lnTo>
                  <a:lnTo>
                    <a:pt x="72" y="262"/>
                  </a:lnTo>
                  <a:lnTo>
                    <a:pt x="62" y="260"/>
                  </a:lnTo>
                  <a:lnTo>
                    <a:pt x="50" y="255"/>
                  </a:lnTo>
                  <a:lnTo>
                    <a:pt x="53" y="229"/>
                  </a:lnTo>
                  <a:lnTo>
                    <a:pt x="46" y="210"/>
                  </a:lnTo>
                  <a:lnTo>
                    <a:pt x="29" y="186"/>
                  </a:lnTo>
                  <a:lnTo>
                    <a:pt x="30" y="179"/>
                  </a:lnTo>
                  <a:lnTo>
                    <a:pt x="19" y="176"/>
                  </a:lnTo>
                  <a:lnTo>
                    <a:pt x="4" y="159"/>
                  </a:lnTo>
                  <a:lnTo>
                    <a:pt x="0" y="142"/>
                  </a:lnTo>
                  <a:lnTo>
                    <a:pt x="7" y="145"/>
                  </a:lnTo>
                  <a:lnTo>
                    <a:pt x="4" y="131"/>
                  </a:lnTo>
                  <a:lnTo>
                    <a:pt x="12" y="125"/>
                  </a:lnTo>
                  <a:lnTo>
                    <a:pt x="9" y="117"/>
                  </a:lnTo>
                  <a:lnTo>
                    <a:pt x="12" y="110"/>
                  </a:lnTo>
                  <a:lnTo>
                    <a:pt x="9" y="88"/>
                  </a:lnTo>
                  <a:lnTo>
                    <a:pt x="23" y="93"/>
                  </a:lnTo>
                  <a:lnTo>
                    <a:pt x="28" y="76"/>
                  </a:lnTo>
                  <a:lnTo>
                    <a:pt x="27" y="66"/>
                  </a:lnTo>
                  <a:lnTo>
                    <a:pt x="33" y="48"/>
                  </a:lnTo>
                  <a:lnTo>
                    <a:pt x="30" y="36"/>
                  </a:lnTo>
                  <a:lnTo>
                    <a:pt x="50" y="22"/>
                  </a:lnTo>
                  <a:lnTo>
                    <a:pt x="64" y="26"/>
                  </a:lnTo>
                  <a:lnTo>
                    <a:pt x="59" y="13"/>
                  </a:lnTo>
                  <a:lnTo>
                    <a:pt x="64" y="9"/>
                  </a:lnTo>
                  <a:lnTo>
                    <a:pt x="61" y="1"/>
                  </a:lnTo>
                  <a:lnTo>
                    <a:pt x="71" y="0"/>
                  </a:lnTo>
                  <a:lnTo>
                    <a:pt x="80" y="12"/>
                  </a:lnTo>
                  <a:lnTo>
                    <a:pt x="89" y="17"/>
                  </a:lnTo>
                  <a:lnTo>
                    <a:pt x="93" y="33"/>
                  </a:lnTo>
                  <a:lnTo>
                    <a:pt x="96" y="50"/>
                  </a:lnTo>
                  <a:lnTo>
                    <a:pt x="83" y="67"/>
                  </a:lnTo>
                  <a:lnTo>
                    <a:pt x="86" y="92"/>
                  </a:lnTo>
                  <a:lnTo>
                    <a:pt x="104" y="89"/>
                  </a:lnTo>
                  <a:lnTo>
                    <a:pt x="112" y="108"/>
                  </a:lnTo>
                  <a:lnTo>
                    <a:pt x="124" y="112"/>
                  </a:lnTo>
                  <a:lnTo>
                    <a:pt x="122" y="129"/>
                  </a:lnTo>
                  <a:lnTo>
                    <a:pt x="137" y="137"/>
                  </a:lnTo>
                  <a:lnTo>
                    <a:pt x="146" y="141"/>
                  </a:lnTo>
                  <a:lnTo>
                    <a:pt x="158" y="134"/>
                  </a:lnTo>
                  <a:lnTo>
                    <a:pt x="160" y="143"/>
                  </a:lnTo>
                  <a:lnTo>
                    <a:pt x="147" y="156"/>
                  </a:lnTo>
                  <a:lnTo>
                    <a:pt x="144" y="164"/>
                  </a:lnTo>
                  <a:lnTo>
                    <a:pt x="135" y="16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62" name="Freeform 161"/>
            <p:cNvSpPr>
              <a:spLocks/>
            </p:cNvSpPr>
            <p:nvPr/>
          </p:nvSpPr>
          <p:spPr bwMode="auto">
            <a:xfrm>
              <a:off x="8469125" y="2672350"/>
              <a:ext cx="515705" cy="189373"/>
            </a:xfrm>
            <a:custGeom>
              <a:avLst/>
              <a:gdLst>
                <a:gd name="T0" fmla="*/ 15 w 545"/>
                <a:gd name="T1" fmla="*/ 52 h 213"/>
                <a:gd name="T2" fmla="*/ 57 w 545"/>
                <a:gd name="T3" fmla="*/ 25 h 213"/>
                <a:gd name="T4" fmla="*/ 90 w 545"/>
                <a:gd name="T5" fmla="*/ 31 h 213"/>
                <a:gd name="T6" fmla="*/ 122 w 545"/>
                <a:gd name="T7" fmla="*/ 42 h 213"/>
                <a:gd name="T8" fmla="*/ 156 w 545"/>
                <a:gd name="T9" fmla="*/ 33 h 213"/>
                <a:gd name="T10" fmla="*/ 148 w 545"/>
                <a:gd name="T11" fmla="*/ 0 h 213"/>
                <a:gd name="T12" fmla="*/ 186 w 545"/>
                <a:gd name="T13" fmla="*/ 10 h 213"/>
                <a:gd name="T14" fmla="*/ 219 w 545"/>
                <a:gd name="T15" fmla="*/ 31 h 213"/>
                <a:gd name="T16" fmla="*/ 259 w 545"/>
                <a:gd name="T17" fmla="*/ 35 h 213"/>
                <a:gd name="T18" fmla="*/ 296 w 545"/>
                <a:gd name="T19" fmla="*/ 35 h 213"/>
                <a:gd name="T20" fmla="*/ 333 w 545"/>
                <a:gd name="T21" fmla="*/ 55 h 213"/>
                <a:gd name="T22" fmla="*/ 370 w 545"/>
                <a:gd name="T23" fmla="*/ 59 h 213"/>
                <a:gd name="T24" fmla="*/ 400 w 545"/>
                <a:gd name="T25" fmla="*/ 50 h 213"/>
                <a:gd name="T26" fmla="*/ 426 w 545"/>
                <a:gd name="T27" fmla="*/ 38 h 213"/>
                <a:gd name="T28" fmla="*/ 456 w 545"/>
                <a:gd name="T29" fmla="*/ 43 h 213"/>
                <a:gd name="T30" fmla="*/ 459 w 545"/>
                <a:gd name="T31" fmla="*/ 79 h 213"/>
                <a:gd name="T32" fmla="*/ 476 w 545"/>
                <a:gd name="T33" fmla="*/ 84 h 213"/>
                <a:gd name="T34" fmla="*/ 502 w 545"/>
                <a:gd name="T35" fmla="*/ 80 h 213"/>
                <a:gd name="T36" fmla="*/ 542 w 545"/>
                <a:gd name="T37" fmla="*/ 101 h 213"/>
                <a:gd name="T38" fmla="*/ 530 w 545"/>
                <a:gd name="T39" fmla="*/ 106 h 213"/>
                <a:gd name="T40" fmla="*/ 500 w 545"/>
                <a:gd name="T41" fmla="*/ 114 h 213"/>
                <a:gd name="T42" fmla="*/ 475 w 545"/>
                <a:gd name="T43" fmla="*/ 136 h 213"/>
                <a:gd name="T44" fmla="*/ 445 w 545"/>
                <a:gd name="T45" fmla="*/ 143 h 213"/>
                <a:gd name="T46" fmla="*/ 433 w 545"/>
                <a:gd name="T47" fmla="*/ 154 h 213"/>
                <a:gd name="T48" fmla="*/ 449 w 545"/>
                <a:gd name="T49" fmla="*/ 168 h 213"/>
                <a:gd name="T50" fmla="*/ 434 w 545"/>
                <a:gd name="T51" fmla="*/ 186 h 213"/>
                <a:gd name="T52" fmla="*/ 393 w 545"/>
                <a:gd name="T53" fmla="*/ 194 h 213"/>
                <a:gd name="T54" fmla="*/ 355 w 545"/>
                <a:gd name="T55" fmla="*/ 213 h 213"/>
                <a:gd name="T56" fmla="*/ 324 w 545"/>
                <a:gd name="T57" fmla="*/ 206 h 213"/>
                <a:gd name="T58" fmla="*/ 276 w 545"/>
                <a:gd name="T59" fmla="*/ 191 h 213"/>
                <a:gd name="T60" fmla="*/ 219 w 545"/>
                <a:gd name="T61" fmla="*/ 189 h 213"/>
                <a:gd name="T62" fmla="*/ 186 w 545"/>
                <a:gd name="T63" fmla="*/ 177 h 213"/>
                <a:gd name="T64" fmla="*/ 159 w 545"/>
                <a:gd name="T65" fmla="*/ 156 h 213"/>
                <a:gd name="T66" fmla="*/ 110 w 545"/>
                <a:gd name="T67" fmla="*/ 140 h 213"/>
                <a:gd name="T68" fmla="*/ 79 w 545"/>
                <a:gd name="T69" fmla="*/ 128 h 213"/>
                <a:gd name="T70" fmla="*/ 56 w 545"/>
                <a:gd name="T71" fmla="*/ 88 h 213"/>
                <a:gd name="T72" fmla="*/ 11 w 545"/>
                <a:gd name="T73" fmla="*/ 69 h 2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545" h="213">
                  <a:moveTo>
                    <a:pt x="0" y="55"/>
                  </a:moveTo>
                  <a:lnTo>
                    <a:pt x="15" y="52"/>
                  </a:lnTo>
                  <a:lnTo>
                    <a:pt x="37" y="34"/>
                  </a:lnTo>
                  <a:lnTo>
                    <a:pt x="57" y="25"/>
                  </a:lnTo>
                  <a:lnTo>
                    <a:pt x="74" y="31"/>
                  </a:lnTo>
                  <a:lnTo>
                    <a:pt x="90" y="31"/>
                  </a:lnTo>
                  <a:lnTo>
                    <a:pt x="106" y="41"/>
                  </a:lnTo>
                  <a:lnTo>
                    <a:pt x="122" y="42"/>
                  </a:lnTo>
                  <a:lnTo>
                    <a:pt x="148" y="46"/>
                  </a:lnTo>
                  <a:lnTo>
                    <a:pt x="156" y="33"/>
                  </a:lnTo>
                  <a:lnTo>
                    <a:pt x="143" y="21"/>
                  </a:lnTo>
                  <a:lnTo>
                    <a:pt x="148" y="0"/>
                  </a:lnTo>
                  <a:lnTo>
                    <a:pt x="170" y="8"/>
                  </a:lnTo>
                  <a:lnTo>
                    <a:pt x="186" y="10"/>
                  </a:lnTo>
                  <a:lnTo>
                    <a:pt x="207" y="16"/>
                  </a:lnTo>
                  <a:lnTo>
                    <a:pt x="219" y="31"/>
                  </a:lnTo>
                  <a:lnTo>
                    <a:pt x="246" y="39"/>
                  </a:lnTo>
                  <a:lnTo>
                    <a:pt x="259" y="35"/>
                  </a:lnTo>
                  <a:lnTo>
                    <a:pt x="278" y="33"/>
                  </a:lnTo>
                  <a:lnTo>
                    <a:pt x="296" y="35"/>
                  </a:lnTo>
                  <a:lnTo>
                    <a:pt x="317" y="45"/>
                  </a:lnTo>
                  <a:lnTo>
                    <a:pt x="333" y="55"/>
                  </a:lnTo>
                  <a:lnTo>
                    <a:pt x="348" y="55"/>
                  </a:lnTo>
                  <a:lnTo>
                    <a:pt x="370" y="59"/>
                  </a:lnTo>
                  <a:lnTo>
                    <a:pt x="381" y="53"/>
                  </a:lnTo>
                  <a:lnTo>
                    <a:pt x="400" y="50"/>
                  </a:lnTo>
                  <a:lnTo>
                    <a:pt x="415" y="36"/>
                  </a:lnTo>
                  <a:lnTo>
                    <a:pt x="426" y="38"/>
                  </a:lnTo>
                  <a:lnTo>
                    <a:pt x="439" y="45"/>
                  </a:lnTo>
                  <a:lnTo>
                    <a:pt x="456" y="43"/>
                  </a:lnTo>
                  <a:lnTo>
                    <a:pt x="458" y="59"/>
                  </a:lnTo>
                  <a:lnTo>
                    <a:pt x="459" y="79"/>
                  </a:lnTo>
                  <a:lnTo>
                    <a:pt x="468" y="87"/>
                  </a:lnTo>
                  <a:lnTo>
                    <a:pt x="476" y="84"/>
                  </a:lnTo>
                  <a:lnTo>
                    <a:pt x="494" y="88"/>
                  </a:lnTo>
                  <a:lnTo>
                    <a:pt x="502" y="80"/>
                  </a:lnTo>
                  <a:lnTo>
                    <a:pt x="519" y="87"/>
                  </a:lnTo>
                  <a:lnTo>
                    <a:pt x="542" y="101"/>
                  </a:lnTo>
                  <a:lnTo>
                    <a:pt x="545" y="108"/>
                  </a:lnTo>
                  <a:lnTo>
                    <a:pt x="530" y="106"/>
                  </a:lnTo>
                  <a:lnTo>
                    <a:pt x="508" y="109"/>
                  </a:lnTo>
                  <a:lnTo>
                    <a:pt x="500" y="114"/>
                  </a:lnTo>
                  <a:lnTo>
                    <a:pt x="496" y="128"/>
                  </a:lnTo>
                  <a:lnTo>
                    <a:pt x="475" y="136"/>
                  </a:lnTo>
                  <a:lnTo>
                    <a:pt x="464" y="147"/>
                  </a:lnTo>
                  <a:lnTo>
                    <a:pt x="445" y="143"/>
                  </a:lnTo>
                  <a:lnTo>
                    <a:pt x="435" y="141"/>
                  </a:lnTo>
                  <a:lnTo>
                    <a:pt x="433" y="154"/>
                  </a:lnTo>
                  <a:lnTo>
                    <a:pt x="443" y="162"/>
                  </a:lnTo>
                  <a:lnTo>
                    <a:pt x="449" y="168"/>
                  </a:lnTo>
                  <a:lnTo>
                    <a:pt x="441" y="175"/>
                  </a:lnTo>
                  <a:lnTo>
                    <a:pt x="434" y="186"/>
                  </a:lnTo>
                  <a:lnTo>
                    <a:pt x="418" y="194"/>
                  </a:lnTo>
                  <a:lnTo>
                    <a:pt x="393" y="194"/>
                  </a:lnTo>
                  <a:lnTo>
                    <a:pt x="370" y="202"/>
                  </a:lnTo>
                  <a:lnTo>
                    <a:pt x="355" y="213"/>
                  </a:lnTo>
                  <a:lnTo>
                    <a:pt x="345" y="206"/>
                  </a:lnTo>
                  <a:lnTo>
                    <a:pt x="324" y="206"/>
                  </a:lnTo>
                  <a:lnTo>
                    <a:pt x="294" y="194"/>
                  </a:lnTo>
                  <a:lnTo>
                    <a:pt x="276" y="191"/>
                  </a:lnTo>
                  <a:lnTo>
                    <a:pt x="255" y="194"/>
                  </a:lnTo>
                  <a:lnTo>
                    <a:pt x="219" y="189"/>
                  </a:lnTo>
                  <a:lnTo>
                    <a:pt x="201" y="189"/>
                  </a:lnTo>
                  <a:lnTo>
                    <a:pt x="186" y="177"/>
                  </a:lnTo>
                  <a:lnTo>
                    <a:pt x="170" y="158"/>
                  </a:lnTo>
                  <a:lnTo>
                    <a:pt x="159" y="156"/>
                  </a:lnTo>
                  <a:lnTo>
                    <a:pt x="133" y="143"/>
                  </a:lnTo>
                  <a:lnTo>
                    <a:pt x="110" y="140"/>
                  </a:lnTo>
                  <a:lnTo>
                    <a:pt x="89" y="137"/>
                  </a:lnTo>
                  <a:lnTo>
                    <a:pt x="79" y="128"/>
                  </a:lnTo>
                  <a:lnTo>
                    <a:pt x="75" y="104"/>
                  </a:lnTo>
                  <a:lnTo>
                    <a:pt x="56" y="88"/>
                  </a:lnTo>
                  <a:lnTo>
                    <a:pt x="29" y="80"/>
                  </a:lnTo>
                  <a:lnTo>
                    <a:pt x="11" y="69"/>
                  </a:lnTo>
                  <a:lnTo>
                    <a:pt x="0" y="5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63" name="Freeform 162"/>
            <p:cNvSpPr>
              <a:spLocks noEditPoints="1"/>
            </p:cNvSpPr>
            <p:nvPr/>
          </p:nvSpPr>
          <p:spPr bwMode="auto">
            <a:xfrm>
              <a:off x="8874119" y="3500968"/>
              <a:ext cx="332133" cy="112912"/>
            </a:xfrm>
            <a:custGeom>
              <a:avLst/>
              <a:gdLst>
                <a:gd name="T0" fmla="*/ 1401 w 1439"/>
                <a:gd name="T1" fmla="*/ 208 h 524"/>
                <a:gd name="T2" fmla="*/ 1346 w 1439"/>
                <a:gd name="T3" fmla="*/ 237 h 524"/>
                <a:gd name="T4" fmla="*/ 1281 w 1439"/>
                <a:gd name="T5" fmla="*/ 223 h 524"/>
                <a:gd name="T6" fmla="*/ 1194 w 1439"/>
                <a:gd name="T7" fmla="*/ 223 h 524"/>
                <a:gd name="T8" fmla="*/ 1171 w 1439"/>
                <a:gd name="T9" fmla="*/ 320 h 524"/>
                <a:gd name="T10" fmla="*/ 1143 w 1439"/>
                <a:gd name="T11" fmla="*/ 349 h 524"/>
                <a:gd name="T12" fmla="*/ 1107 w 1439"/>
                <a:gd name="T13" fmla="*/ 468 h 524"/>
                <a:gd name="T14" fmla="*/ 1045 w 1439"/>
                <a:gd name="T15" fmla="*/ 486 h 524"/>
                <a:gd name="T16" fmla="*/ 974 w 1439"/>
                <a:gd name="T17" fmla="*/ 462 h 524"/>
                <a:gd name="T18" fmla="*/ 938 w 1439"/>
                <a:gd name="T19" fmla="*/ 469 h 524"/>
                <a:gd name="T20" fmla="*/ 894 w 1439"/>
                <a:gd name="T21" fmla="*/ 512 h 524"/>
                <a:gd name="T22" fmla="*/ 846 w 1439"/>
                <a:gd name="T23" fmla="*/ 506 h 524"/>
                <a:gd name="T24" fmla="*/ 798 w 1439"/>
                <a:gd name="T25" fmla="*/ 524 h 524"/>
                <a:gd name="T26" fmla="*/ 746 w 1439"/>
                <a:gd name="T27" fmla="*/ 476 h 524"/>
                <a:gd name="T28" fmla="*/ 733 w 1439"/>
                <a:gd name="T29" fmla="*/ 419 h 524"/>
                <a:gd name="T30" fmla="*/ 788 w 1439"/>
                <a:gd name="T31" fmla="*/ 448 h 524"/>
                <a:gd name="T32" fmla="*/ 846 w 1439"/>
                <a:gd name="T33" fmla="*/ 432 h 524"/>
                <a:gd name="T34" fmla="*/ 860 w 1439"/>
                <a:gd name="T35" fmla="*/ 360 h 524"/>
                <a:gd name="T36" fmla="*/ 892 w 1439"/>
                <a:gd name="T37" fmla="*/ 344 h 524"/>
                <a:gd name="T38" fmla="*/ 981 w 1439"/>
                <a:gd name="T39" fmla="*/ 325 h 524"/>
                <a:gd name="T40" fmla="*/ 1033 w 1439"/>
                <a:gd name="T41" fmla="*/ 258 h 524"/>
                <a:gd name="T42" fmla="*/ 1068 w 1439"/>
                <a:gd name="T43" fmla="*/ 204 h 524"/>
                <a:gd name="T44" fmla="*/ 1104 w 1439"/>
                <a:gd name="T45" fmla="*/ 248 h 524"/>
                <a:gd name="T46" fmla="*/ 1119 w 1439"/>
                <a:gd name="T47" fmla="*/ 219 h 524"/>
                <a:gd name="T48" fmla="*/ 1155 w 1439"/>
                <a:gd name="T49" fmla="*/ 222 h 524"/>
                <a:gd name="T50" fmla="*/ 1157 w 1439"/>
                <a:gd name="T51" fmla="*/ 168 h 524"/>
                <a:gd name="T52" fmla="*/ 1159 w 1439"/>
                <a:gd name="T53" fmla="*/ 126 h 524"/>
                <a:gd name="T54" fmla="*/ 1214 w 1439"/>
                <a:gd name="T55" fmla="*/ 66 h 524"/>
                <a:gd name="T56" fmla="*/ 1248 w 1439"/>
                <a:gd name="T57" fmla="*/ 0 h 524"/>
                <a:gd name="T58" fmla="*/ 1278 w 1439"/>
                <a:gd name="T59" fmla="*/ 0 h 524"/>
                <a:gd name="T60" fmla="*/ 1319 w 1439"/>
                <a:gd name="T61" fmla="*/ 43 h 524"/>
                <a:gd name="T62" fmla="*/ 1325 w 1439"/>
                <a:gd name="T63" fmla="*/ 80 h 524"/>
                <a:gd name="T64" fmla="*/ 1375 w 1439"/>
                <a:gd name="T65" fmla="*/ 103 h 524"/>
                <a:gd name="T66" fmla="*/ 1439 w 1439"/>
                <a:gd name="T67" fmla="*/ 129 h 524"/>
                <a:gd name="T68" fmla="*/ 1436 w 1439"/>
                <a:gd name="T69" fmla="*/ 162 h 524"/>
                <a:gd name="T70" fmla="*/ 1385 w 1439"/>
                <a:gd name="T71" fmla="*/ 167 h 524"/>
                <a:gd name="T72" fmla="*/ 1401 w 1439"/>
                <a:gd name="T73" fmla="*/ 208 h 524"/>
                <a:gd name="T74" fmla="*/ 75 w 1439"/>
                <a:gd name="T75" fmla="*/ 61 h 524"/>
                <a:gd name="T76" fmla="*/ 83 w 1439"/>
                <a:gd name="T77" fmla="*/ 105 h 524"/>
                <a:gd name="T78" fmla="*/ 133 w 1439"/>
                <a:gd name="T79" fmla="*/ 95 h 524"/>
                <a:gd name="T80" fmla="*/ 155 w 1439"/>
                <a:gd name="T81" fmla="*/ 60 h 524"/>
                <a:gd name="T82" fmla="*/ 173 w 1439"/>
                <a:gd name="T83" fmla="*/ 68 h 524"/>
                <a:gd name="T84" fmla="*/ 220 w 1439"/>
                <a:gd name="T85" fmla="*/ 119 h 524"/>
                <a:gd name="T86" fmla="*/ 254 w 1439"/>
                <a:gd name="T87" fmla="*/ 176 h 524"/>
                <a:gd name="T88" fmla="*/ 260 w 1439"/>
                <a:gd name="T89" fmla="*/ 233 h 524"/>
                <a:gd name="T90" fmla="*/ 253 w 1439"/>
                <a:gd name="T91" fmla="*/ 272 h 524"/>
                <a:gd name="T92" fmla="*/ 261 w 1439"/>
                <a:gd name="T93" fmla="*/ 301 h 524"/>
                <a:gd name="T94" fmla="*/ 268 w 1439"/>
                <a:gd name="T95" fmla="*/ 352 h 524"/>
                <a:gd name="T96" fmla="*/ 295 w 1439"/>
                <a:gd name="T97" fmla="*/ 375 h 524"/>
                <a:gd name="T98" fmla="*/ 326 w 1439"/>
                <a:gd name="T99" fmla="*/ 451 h 524"/>
                <a:gd name="T100" fmla="*/ 325 w 1439"/>
                <a:gd name="T101" fmla="*/ 479 h 524"/>
                <a:gd name="T102" fmla="*/ 271 w 1439"/>
                <a:gd name="T103" fmla="*/ 485 h 524"/>
                <a:gd name="T104" fmla="*/ 199 w 1439"/>
                <a:gd name="T105" fmla="*/ 422 h 524"/>
                <a:gd name="T106" fmla="*/ 109 w 1439"/>
                <a:gd name="T107" fmla="*/ 354 h 524"/>
                <a:gd name="T108" fmla="*/ 99 w 1439"/>
                <a:gd name="T109" fmla="*/ 311 h 524"/>
                <a:gd name="T110" fmla="*/ 54 w 1439"/>
                <a:gd name="T111" fmla="*/ 254 h 524"/>
                <a:gd name="T112" fmla="*/ 42 w 1439"/>
                <a:gd name="T113" fmla="*/ 184 h 524"/>
                <a:gd name="T114" fmla="*/ 13 w 1439"/>
                <a:gd name="T115" fmla="*/ 137 h 524"/>
                <a:gd name="T116" fmla="*/ 18 w 1439"/>
                <a:gd name="T117" fmla="*/ 75 h 524"/>
                <a:gd name="T118" fmla="*/ 0 w 1439"/>
                <a:gd name="T119" fmla="*/ 39 h 524"/>
                <a:gd name="T120" fmla="*/ 12 w 1439"/>
                <a:gd name="T121" fmla="*/ 24 h 524"/>
                <a:gd name="T122" fmla="*/ 75 w 1439"/>
                <a:gd name="T123" fmla="*/ 61 h 5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439" h="524">
                  <a:moveTo>
                    <a:pt x="1401" y="208"/>
                  </a:moveTo>
                  <a:lnTo>
                    <a:pt x="1346" y="237"/>
                  </a:lnTo>
                  <a:lnTo>
                    <a:pt x="1281" y="223"/>
                  </a:lnTo>
                  <a:lnTo>
                    <a:pt x="1194" y="223"/>
                  </a:lnTo>
                  <a:lnTo>
                    <a:pt x="1171" y="320"/>
                  </a:lnTo>
                  <a:lnTo>
                    <a:pt x="1143" y="349"/>
                  </a:lnTo>
                  <a:lnTo>
                    <a:pt x="1107" y="468"/>
                  </a:lnTo>
                  <a:lnTo>
                    <a:pt x="1045" y="486"/>
                  </a:lnTo>
                  <a:lnTo>
                    <a:pt x="974" y="462"/>
                  </a:lnTo>
                  <a:lnTo>
                    <a:pt x="938" y="469"/>
                  </a:lnTo>
                  <a:lnTo>
                    <a:pt x="894" y="512"/>
                  </a:lnTo>
                  <a:lnTo>
                    <a:pt x="846" y="506"/>
                  </a:lnTo>
                  <a:lnTo>
                    <a:pt x="798" y="524"/>
                  </a:lnTo>
                  <a:lnTo>
                    <a:pt x="746" y="476"/>
                  </a:lnTo>
                  <a:lnTo>
                    <a:pt x="733" y="419"/>
                  </a:lnTo>
                  <a:lnTo>
                    <a:pt x="788" y="448"/>
                  </a:lnTo>
                  <a:lnTo>
                    <a:pt x="846" y="432"/>
                  </a:lnTo>
                  <a:lnTo>
                    <a:pt x="860" y="360"/>
                  </a:lnTo>
                  <a:lnTo>
                    <a:pt x="892" y="344"/>
                  </a:lnTo>
                  <a:lnTo>
                    <a:pt x="981" y="325"/>
                  </a:lnTo>
                  <a:lnTo>
                    <a:pt x="1033" y="258"/>
                  </a:lnTo>
                  <a:lnTo>
                    <a:pt x="1068" y="204"/>
                  </a:lnTo>
                  <a:lnTo>
                    <a:pt x="1104" y="248"/>
                  </a:lnTo>
                  <a:lnTo>
                    <a:pt x="1119" y="219"/>
                  </a:lnTo>
                  <a:lnTo>
                    <a:pt x="1155" y="222"/>
                  </a:lnTo>
                  <a:lnTo>
                    <a:pt x="1157" y="168"/>
                  </a:lnTo>
                  <a:lnTo>
                    <a:pt x="1159" y="126"/>
                  </a:lnTo>
                  <a:lnTo>
                    <a:pt x="1214" y="66"/>
                  </a:lnTo>
                  <a:lnTo>
                    <a:pt x="1248" y="0"/>
                  </a:lnTo>
                  <a:lnTo>
                    <a:pt x="1278" y="0"/>
                  </a:lnTo>
                  <a:lnTo>
                    <a:pt x="1319" y="43"/>
                  </a:lnTo>
                  <a:lnTo>
                    <a:pt x="1325" y="80"/>
                  </a:lnTo>
                  <a:lnTo>
                    <a:pt x="1375" y="103"/>
                  </a:lnTo>
                  <a:lnTo>
                    <a:pt x="1439" y="129"/>
                  </a:lnTo>
                  <a:lnTo>
                    <a:pt x="1436" y="162"/>
                  </a:lnTo>
                  <a:lnTo>
                    <a:pt x="1385" y="167"/>
                  </a:lnTo>
                  <a:lnTo>
                    <a:pt x="1401" y="208"/>
                  </a:lnTo>
                  <a:moveTo>
                    <a:pt x="75" y="61"/>
                  </a:moveTo>
                  <a:lnTo>
                    <a:pt x="83" y="105"/>
                  </a:lnTo>
                  <a:lnTo>
                    <a:pt x="133" y="95"/>
                  </a:lnTo>
                  <a:lnTo>
                    <a:pt x="155" y="60"/>
                  </a:lnTo>
                  <a:lnTo>
                    <a:pt x="173" y="68"/>
                  </a:lnTo>
                  <a:lnTo>
                    <a:pt x="220" y="119"/>
                  </a:lnTo>
                  <a:lnTo>
                    <a:pt x="254" y="176"/>
                  </a:lnTo>
                  <a:lnTo>
                    <a:pt x="260" y="233"/>
                  </a:lnTo>
                  <a:lnTo>
                    <a:pt x="253" y="272"/>
                  </a:lnTo>
                  <a:lnTo>
                    <a:pt x="261" y="301"/>
                  </a:lnTo>
                  <a:lnTo>
                    <a:pt x="268" y="352"/>
                  </a:lnTo>
                  <a:lnTo>
                    <a:pt x="295" y="375"/>
                  </a:lnTo>
                  <a:lnTo>
                    <a:pt x="326" y="451"/>
                  </a:lnTo>
                  <a:lnTo>
                    <a:pt x="325" y="479"/>
                  </a:lnTo>
                  <a:lnTo>
                    <a:pt x="271" y="485"/>
                  </a:lnTo>
                  <a:lnTo>
                    <a:pt x="199" y="422"/>
                  </a:lnTo>
                  <a:lnTo>
                    <a:pt x="109" y="354"/>
                  </a:lnTo>
                  <a:lnTo>
                    <a:pt x="99" y="311"/>
                  </a:lnTo>
                  <a:lnTo>
                    <a:pt x="54" y="254"/>
                  </a:lnTo>
                  <a:lnTo>
                    <a:pt x="42" y="184"/>
                  </a:lnTo>
                  <a:lnTo>
                    <a:pt x="13" y="137"/>
                  </a:lnTo>
                  <a:lnTo>
                    <a:pt x="18" y="75"/>
                  </a:lnTo>
                  <a:lnTo>
                    <a:pt x="0" y="39"/>
                  </a:lnTo>
                  <a:lnTo>
                    <a:pt x="12" y="24"/>
                  </a:lnTo>
                  <a:lnTo>
                    <a:pt x="75" y="61"/>
                  </a:lnTo>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64" name="Freeform 163"/>
            <p:cNvSpPr>
              <a:spLocks/>
            </p:cNvSpPr>
            <p:nvPr/>
          </p:nvSpPr>
          <p:spPr bwMode="auto">
            <a:xfrm>
              <a:off x="9938648" y="3999738"/>
              <a:ext cx="40689" cy="42676"/>
            </a:xfrm>
            <a:custGeom>
              <a:avLst/>
              <a:gdLst>
                <a:gd name="T0" fmla="*/ 26 w 43"/>
                <a:gd name="T1" fmla="*/ 20 h 48"/>
                <a:gd name="T2" fmla="*/ 37 w 43"/>
                <a:gd name="T3" fmla="*/ 33 h 48"/>
                <a:gd name="T4" fmla="*/ 43 w 43"/>
                <a:gd name="T5" fmla="*/ 43 h 48"/>
                <a:gd name="T6" fmla="*/ 35 w 43"/>
                <a:gd name="T7" fmla="*/ 48 h 48"/>
                <a:gd name="T8" fmla="*/ 27 w 43"/>
                <a:gd name="T9" fmla="*/ 42 h 48"/>
                <a:gd name="T10" fmla="*/ 17 w 43"/>
                <a:gd name="T11" fmla="*/ 33 h 48"/>
                <a:gd name="T12" fmla="*/ 8 w 43"/>
                <a:gd name="T13" fmla="*/ 22 h 48"/>
                <a:gd name="T14" fmla="*/ 0 w 43"/>
                <a:gd name="T15" fmla="*/ 7 h 48"/>
                <a:gd name="T16" fmla="*/ 0 w 43"/>
                <a:gd name="T17" fmla="*/ 0 h 48"/>
                <a:gd name="T18" fmla="*/ 7 w 43"/>
                <a:gd name="T19" fmla="*/ 0 h 48"/>
                <a:gd name="T20" fmla="*/ 16 w 43"/>
                <a:gd name="T21" fmla="*/ 8 h 48"/>
                <a:gd name="T22" fmla="*/ 22 w 43"/>
                <a:gd name="T23" fmla="*/ 15 h 48"/>
                <a:gd name="T24" fmla="*/ 26 w 43"/>
                <a:gd name="T25" fmla="*/ 2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3" h="48">
                  <a:moveTo>
                    <a:pt x="26" y="20"/>
                  </a:moveTo>
                  <a:lnTo>
                    <a:pt x="37" y="33"/>
                  </a:lnTo>
                  <a:lnTo>
                    <a:pt x="43" y="43"/>
                  </a:lnTo>
                  <a:lnTo>
                    <a:pt x="35" y="48"/>
                  </a:lnTo>
                  <a:lnTo>
                    <a:pt x="27" y="42"/>
                  </a:lnTo>
                  <a:lnTo>
                    <a:pt x="17" y="33"/>
                  </a:lnTo>
                  <a:lnTo>
                    <a:pt x="8" y="22"/>
                  </a:lnTo>
                  <a:lnTo>
                    <a:pt x="0" y="7"/>
                  </a:lnTo>
                  <a:lnTo>
                    <a:pt x="0" y="0"/>
                  </a:lnTo>
                  <a:lnTo>
                    <a:pt x="7" y="0"/>
                  </a:lnTo>
                  <a:lnTo>
                    <a:pt x="16" y="8"/>
                  </a:lnTo>
                  <a:lnTo>
                    <a:pt x="22" y="15"/>
                  </a:lnTo>
                  <a:lnTo>
                    <a:pt x="26" y="2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65" name="Freeform 164"/>
            <p:cNvSpPr>
              <a:spLocks/>
            </p:cNvSpPr>
            <p:nvPr/>
          </p:nvSpPr>
          <p:spPr bwMode="auto">
            <a:xfrm>
              <a:off x="8476695" y="3067099"/>
              <a:ext cx="143830" cy="73794"/>
            </a:xfrm>
            <a:custGeom>
              <a:avLst/>
              <a:gdLst>
                <a:gd name="T0" fmla="*/ 146 w 152"/>
                <a:gd name="T1" fmla="*/ 52 h 83"/>
                <a:gd name="T2" fmla="*/ 146 w 152"/>
                <a:gd name="T3" fmla="*/ 61 h 83"/>
                <a:gd name="T4" fmla="*/ 152 w 152"/>
                <a:gd name="T5" fmla="*/ 75 h 83"/>
                <a:gd name="T6" fmla="*/ 151 w 152"/>
                <a:gd name="T7" fmla="*/ 83 h 83"/>
                <a:gd name="T8" fmla="*/ 136 w 152"/>
                <a:gd name="T9" fmla="*/ 83 h 83"/>
                <a:gd name="T10" fmla="*/ 114 w 152"/>
                <a:gd name="T11" fmla="*/ 78 h 83"/>
                <a:gd name="T12" fmla="*/ 100 w 152"/>
                <a:gd name="T13" fmla="*/ 76 h 83"/>
                <a:gd name="T14" fmla="*/ 88 w 152"/>
                <a:gd name="T15" fmla="*/ 66 h 83"/>
                <a:gd name="T16" fmla="*/ 63 w 152"/>
                <a:gd name="T17" fmla="*/ 63 h 83"/>
                <a:gd name="T18" fmla="*/ 37 w 152"/>
                <a:gd name="T19" fmla="*/ 51 h 83"/>
                <a:gd name="T20" fmla="*/ 18 w 152"/>
                <a:gd name="T21" fmla="*/ 41 h 83"/>
                <a:gd name="T22" fmla="*/ 0 w 152"/>
                <a:gd name="T23" fmla="*/ 33 h 83"/>
                <a:gd name="T24" fmla="*/ 3 w 152"/>
                <a:gd name="T25" fmla="*/ 14 h 83"/>
                <a:gd name="T26" fmla="*/ 12 w 152"/>
                <a:gd name="T27" fmla="*/ 4 h 83"/>
                <a:gd name="T28" fmla="*/ 18 w 152"/>
                <a:gd name="T29" fmla="*/ 0 h 83"/>
                <a:gd name="T30" fmla="*/ 34 w 152"/>
                <a:gd name="T31" fmla="*/ 6 h 83"/>
                <a:gd name="T32" fmla="*/ 54 w 152"/>
                <a:gd name="T33" fmla="*/ 19 h 83"/>
                <a:gd name="T34" fmla="*/ 65 w 152"/>
                <a:gd name="T35" fmla="*/ 22 h 83"/>
                <a:gd name="T36" fmla="*/ 73 w 152"/>
                <a:gd name="T37" fmla="*/ 32 h 83"/>
                <a:gd name="T38" fmla="*/ 88 w 152"/>
                <a:gd name="T39" fmla="*/ 36 h 83"/>
                <a:gd name="T40" fmla="*/ 104 w 152"/>
                <a:gd name="T41" fmla="*/ 45 h 83"/>
                <a:gd name="T42" fmla="*/ 125 w 152"/>
                <a:gd name="T43" fmla="*/ 50 h 83"/>
                <a:gd name="T44" fmla="*/ 146 w 152"/>
                <a:gd name="T45" fmla="*/ 52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52" h="83">
                  <a:moveTo>
                    <a:pt x="146" y="52"/>
                  </a:moveTo>
                  <a:lnTo>
                    <a:pt x="146" y="61"/>
                  </a:lnTo>
                  <a:lnTo>
                    <a:pt x="152" y="75"/>
                  </a:lnTo>
                  <a:lnTo>
                    <a:pt x="151" y="83"/>
                  </a:lnTo>
                  <a:lnTo>
                    <a:pt x="136" y="83"/>
                  </a:lnTo>
                  <a:lnTo>
                    <a:pt x="114" y="78"/>
                  </a:lnTo>
                  <a:lnTo>
                    <a:pt x="100" y="76"/>
                  </a:lnTo>
                  <a:lnTo>
                    <a:pt x="88" y="66"/>
                  </a:lnTo>
                  <a:lnTo>
                    <a:pt x="63" y="63"/>
                  </a:lnTo>
                  <a:lnTo>
                    <a:pt x="37" y="51"/>
                  </a:lnTo>
                  <a:lnTo>
                    <a:pt x="18" y="41"/>
                  </a:lnTo>
                  <a:lnTo>
                    <a:pt x="0" y="33"/>
                  </a:lnTo>
                  <a:lnTo>
                    <a:pt x="3" y="14"/>
                  </a:lnTo>
                  <a:lnTo>
                    <a:pt x="12" y="4"/>
                  </a:lnTo>
                  <a:lnTo>
                    <a:pt x="18" y="0"/>
                  </a:lnTo>
                  <a:lnTo>
                    <a:pt x="34" y="6"/>
                  </a:lnTo>
                  <a:lnTo>
                    <a:pt x="54" y="19"/>
                  </a:lnTo>
                  <a:lnTo>
                    <a:pt x="65" y="22"/>
                  </a:lnTo>
                  <a:lnTo>
                    <a:pt x="73" y="32"/>
                  </a:lnTo>
                  <a:lnTo>
                    <a:pt x="88" y="36"/>
                  </a:lnTo>
                  <a:lnTo>
                    <a:pt x="104" y="45"/>
                  </a:lnTo>
                  <a:lnTo>
                    <a:pt x="125" y="50"/>
                  </a:lnTo>
                  <a:lnTo>
                    <a:pt x="146" y="52"/>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66" name="Freeform 165"/>
            <p:cNvSpPr>
              <a:spLocks noEditPoints="1"/>
            </p:cNvSpPr>
            <p:nvPr/>
          </p:nvSpPr>
          <p:spPr bwMode="auto">
            <a:xfrm>
              <a:off x="9718172" y="4264682"/>
              <a:ext cx="308477" cy="223158"/>
            </a:xfrm>
            <a:custGeom>
              <a:avLst/>
              <a:gdLst>
                <a:gd name="T0" fmla="*/ 1141 w 1337"/>
                <a:gd name="T1" fmla="*/ 233 h 1028"/>
                <a:gd name="T2" fmla="*/ 1195 w 1337"/>
                <a:gd name="T3" fmla="*/ 199 h 1028"/>
                <a:gd name="T4" fmla="*/ 1204 w 1337"/>
                <a:gd name="T5" fmla="*/ 290 h 1028"/>
                <a:gd name="T6" fmla="*/ 1308 w 1337"/>
                <a:gd name="T7" fmla="*/ 265 h 1028"/>
                <a:gd name="T8" fmla="*/ 1271 w 1337"/>
                <a:gd name="T9" fmla="*/ 350 h 1028"/>
                <a:gd name="T10" fmla="*/ 1164 w 1337"/>
                <a:gd name="T11" fmla="*/ 397 h 1028"/>
                <a:gd name="T12" fmla="*/ 1109 w 1337"/>
                <a:gd name="T13" fmla="*/ 459 h 1028"/>
                <a:gd name="T14" fmla="*/ 1030 w 1337"/>
                <a:gd name="T15" fmla="*/ 521 h 1028"/>
                <a:gd name="T16" fmla="*/ 876 w 1337"/>
                <a:gd name="T17" fmla="*/ 612 h 1028"/>
                <a:gd name="T18" fmla="*/ 861 w 1337"/>
                <a:gd name="T19" fmla="*/ 578 h 1028"/>
                <a:gd name="T20" fmla="*/ 960 w 1337"/>
                <a:gd name="T21" fmla="*/ 462 h 1028"/>
                <a:gd name="T22" fmla="*/ 931 w 1337"/>
                <a:gd name="T23" fmla="*/ 397 h 1028"/>
                <a:gd name="T24" fmla="*/ 1055 w 1337"/>
                <a:gd name="T25" fmla="*/ 303 h 1028"/>
                <a:gd name="T26" fmla="*/ 1093 w 1337"/>
                <a:gd name="T27" fmla="*/ 191 h 1028"/>
                <a:gd name="T28" fmla="*/ 1092 w 1337"/>
                <a:gd name="T29" fmla="*/ 141 h 1028"/>
                <a:gd name="T30" fmla="*/ 1084 w 1337"/>
                <a:gd name="T31" fmla="*/ 6 h 1028"/>
                <a:gd name="T32" fmla="*/ 1126 w 1337"/>
                <a:gd name="T33" fmla="*/ 47 h 1028"/>
                <a:gd name="T34" fmla="*/ 1144 w 1337"/>
                <a:gd name="T35" fmla="*/ 144 h 1028"/>
                <a:gd name="T36" fmla="*/ 761 w 1337"/>
                <a:gd name="T37" fmla="*/ 582 h 1028"/>
                <a:gd name="T38" fmla="*/ 829 w 1337"/>
                <a:gd name="T39" fmla="*/ 583 h 1028"/>
                <a:gd name="T40" fmla="*/ 749 w 1337"/>
                <a:gd name="T41" fmla="*/ 658 h 1028"/>
                <a:gd name="T42" fmla="*/ 597 w 1337"/>
                <a:gd name="T43" fmla="*/ 754 h 1028"/>
                <a:gd name="T44" fmla="*/ 537 w 1337"/>
                <a:gd name="T45" fmla="*/ 795 h 1028"/>
                <a:gd name="T46" fmla="*/ 393 w 1337"/>
                <a:gd name="T47" fmla="*/ 882 h 1028"/>
                <a:gd name="T48" fmla="*/ 202 w 1337"/>
                <a:gd name="T49" fmla="*/ 1004 h 1028"/>
                <a:gd name="T50" fmla="*/ 88 w 1337"/>
                <a:gd name="T51" fmla="*/ 1026 h 1028"/>
                <a:gd name="T52" fmla="*/ 0 w 1337"/>
                <a:gd name="T53" fmla="*/ 993 h 1028"/>
                <a:gd name="T54" fmla="*/ 99 w 1337"/>
                <a:gd name="T55" fmla="*/ 900 h 1028"/>
                <a:gd name="T56" fmla="*/ 304 w 1337"/>
                <a:gd name="T57" fmla="*/ 801 h 1028"/>
                <a:gd name="T58" fmla="*/ 469 w 1337"/>
                <a:gd name="T59" fmla="*/ 725 h 1028"/>
                <a:gd name="T60" fmla="*/ 619 w 1337"/>
                <a:gd name="T61" fmla="*/ 619 h 1028"/>
                <a:gd name="T62" fmla="*/ 704 w 1337"/>
                <a:gd name="T63" fmla="*/ 550 h 1028"/>
                <a:gd name="T64" fmla="*/ 770 w 1337"/>
                <a:gd name="T65" fmla="*/ 547 h 10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7" h="1028">
                  <a:moveTo>
                    <a:pt x="1144" y="144"/>
                  </a:moveTo>
                  <a:lnTo>
                    <a:pt x="1141" y="233"/>
                  </a:lnTo>
                  <a:lnTo>
                    <a:pt x="1178" y="176"/>
                  </a:lnTo>
                  <a:lnTo>
                    <a:pt x="1195" y="199"/>
                  </a:lnTo>
                  <a:lnTo>
                    <a:pt x="1166" y="263"/>
                  </a:lnTo>
                  <a:lnTo>
                    <a:pt x="1204" y="290"/>
                  </a:lnTo>
                  <a:lnTo>
                    <a:pt x="1247" y="297"/>
                  </a:lnTo>
                  <a:lnTo>
                    <a:pt x="1308" y="265"/>
                  </a:lnTo>
                  <a:lnTo>
                    <a:pt x="1337" y="275"/>
                  </a:lnTo>
                  <a:lnTo>
                    <a:pt x="1271" y="350"/>
                  </a:lnTo>
                  <a:lnTo>
                    <a:pt x="1216" y="399"/>
                  </a:lnTo>
                  <a:lnTo>
                    <a:pt x="1164" y="397"/>
                  </a:lnTo>
                  <a:lnTo>
                    <a:pt x="1128" y="423"/>
                  </a:lnTo>
                  <a:lnTo>
                    <a:pt x="1109" y="459"/>
                  </a:lnTo>
                  <a:lnTo>
                    <a:pt x="1088" y="475"/>
                  </a:lnTo>
                  <a:lnTo>
                    <a:pt x="1030" y="521"/>
                  </a:lnTo>
                  <a:lnTo>
                    <a:pt x="954" y="578"/>
                  </a:lnTo>
                  <a:lnTo>
                    <a:pt x="876" y="612"/>
                  </a:lnTo>
                  <a:lnTo>
                    <a:pt x="881" y="590"/>
                  </a:lnTo>
                  <a:lnTo>
                    <a:pt x="861" y="578"/>
                  </a:lnTo>
                  <a:lnTo>
                    <a:pt x="950" y="508"/>
                  </a:lnTo>
                  <a:lnTo>
                    <a:pt x="960" y="462"/>
                  </a:lnTo>
                  <a:lnTo>
                    <a:pt x="908" y="428"/>
                  </a:lnTo>
                  <a:lnTo>
                    <a:pt x="931" y="397"/>
                  </a:lnTo>
                  <a:lnTo>
                    <a:pt x="1001" y="368"/>
                  </a:lnTo>
                  <a:lnTo>
                    <a:pt x="1055" y="303"/>
                  </a:lnTo>
                  <a:lnTo>
                    <a:pt x="1087" y="248"/>
                  </a:lnTo>
                  <a:lnTo>
                    <a:pt x="1093" y="191"/>
                  </a:lnTo>
                  <a:lnTo>
                    <a:pt x="1104" y="176"/>
                  </a:lnTo>
                  <a:lnTo>
                    <a:pt x="1092" y="141"/>
                  </a:lnTo>
                  <a:lnTo>
                    <a:pt x="1080" y="66"/>
                  </a:lnTo>
                  <a:lnTo>
                    <a:pt x="1084" y="6"/>
                  </a:lnTo>
                  <a:lnTo>
                    <a:pt x="1114" y="0"/>
                  </a:lnTo>
                  <a:lnTo>
                    <a:pt x="1126" y="47"/>
                  </a:lnTo>
                  <a:lnTo>
                    <a:pt x="1169" y="69"/>
                  </a:lnTo>
                  <a:lnTo>
                    <a:pt x="1144" y="144"/>
                  </a:lnTo>
                  <a:moveTo>
                    <a:pt x="770" y="547"/>
                  </a:moveTo>
                  <a:lnTo>
                    <a:pt x="761" y="582"/>
                  </a:lnTo>
                  <a:lnTo>
                    <a:pt x="834" y="548"/>
                  </a:lnTo>
                  <a:lnTo>
                    <a:pt x="829" y="583"/>
                  </a:lnTo>
                  <a:lnTo>
                    <a:pt x="803" y="619"/>
                  </a:lnTo>
                  <a:lnTo>
                    <a:pt x="749" y="658"/>
                  </a:lnTo>
                  <a:lnTo>
                    <a:pt x="657" y="720"/>
                  </a:lnTo>
                  <a:lnTo>
                    <a:pt x="597" y="754"/>
                  </a:lnTo>
                  <a:lnTo>
                    <a:pt x="590" y="794"/>
                  </a:lnTo>
                  <a:lnTo>
                    <a:pt x="537" y="795"/>
                  </a:lnTo>
                  <a:lnTo>
                    <a:pt x="454" y="827"/>
                  </a:lnTo>
                  <a:lnTo>
                    <a:pt x="393" y="882"/>
                  </a:lnTo>
                  <a:lnTo>
                    <a:pt x="285" y="966"/>
                  </a:lnTo>
                  <a:lnTo>
                    <a:pt x="202" y="1004"/>
                  </a:lnTo>
                  <a:lnTo>
                    <a:pt x="148" y="1028"/>
                  </a:lnTo>
                  <a:lnTo>
                    <a:pt x="88" y="1026"/>
                  </a:lnTo>
                  <a:lnTo>
                    <a:pt x="68" y="998"/>
                  </a:lnTo>
                  <a:lnTo>
                    <a:pt x="0" y="993"/>
                  </a:lnTo>
                  <a:lnTo>
                    <a:pt x="13" y="962"/>
                  </a:lnTo>
                  <a:lnTo>
                    <a:pt x="99" y="900"/>
                  </a:lnTo>
                  <a:lnTo>
                    <a:pt x="248" y="817"/>
                  </a:lnTo>
                  <a:lnTo>
                    <a:pt x="304" y="801"/>
                  </a:lnTo>
                  <a:lnTo>
                    <a:pt x="378" y="769"/>
                  </a:lnTo>
                  <a:lnTo>
                    <a:pt x="469" y="725"/>
                  </a:lnTo>
                  <a:lnTo>
                    <a:pt x="543" y="681"/>
                  </a:lnTo>
                  <a:lnTo>
                    <a:pt x="619" y="619"/>
                  </a:lnTo>
                  <a:lnTo>
                    <a:pt x="661" y="597"/>
                  </a:lnTo>
                  <a:lnTo>
                    <a:pt x="704" y="550"/>
                  </a:lnTo>
                  <a:lnTo>
                    <a:pt x="780" y="511"/>
                  </a:lnTo>
                  <a:lnTo>
                    <a:pt x="770" y="547"/>
                  </a:lnTo>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67" name="Freeform 166"/>
            <p:cNvSpPr>
              <a:spLocks/>
            </p:cNvSpPr>
            <p:nvPr/>
          </p:nvSpPr>
          <p:spPr bwMode="auto">
            <a:xfrm>
              <a:off x="8152131" y="2943518"/>
              <a:ext cx="256434" cy="247163"/>
            </a:xfrm>
            <a:custGeom>
              <a:avLst/>
              <a:gdLst>
                <a:gd name="T0" fmla="*/ 232 w 271"/>
                <a:gd name="T1" fmla="*/ 9 h 278"/>
                <a:gd name="T2" fmla="*/ 271 w 271"/>
                <a:gd name="T3" fmla="*/ 33 h 278"/>
                <a:gd name="T4" fmla="*/ 241 w 271"/>
                <a:gd name="T5" fmla="*/ 54 h 278"/>
                <a:gd name="T6" fmla="*/ 207 w 271"/>
                <a:gd name="T7" fmla="*/ 58 h 278"/>
                <a:gd name="T8" fmla="*/ 226 w 271"/>
                <a:gd name="T9" fmla="*/ 90 h 278"/>
                <a:gd name="T10" fmla="*/ 230 w 271"/>
                <a:gd name="T11" fmla="*/ 112 h 278"/>
                <a:gd name="T12" fmla="*/ 221 w 271"/>
                <a:gd name="T13" fmla="*/ 148 h 278"/>
                <a:gd name="T14" fmla="*/ 199 w 271"/>
                <a:gd name="T15" fmla="*/ 191 h 278"/>
                <a:gd name="T16" fmla="*/ 162 w 271"/>
                <a:gd name="T17" fmla="*/ 211 h 278"/>
                <a:gd name="T18" fmla="*/ 180 w 271"/>
                <a:gd name="T19" fmla="*/ 236 h 278"/>
                <a:gd name="T20" fmla="*/ 198 w 271"/>
                <a:gd name="T21" fmla="*/ 265 h 278"/>
                <a:gd name="T22" fmla="*/ 149 w 271"/>
                <a:gd name="T23" fmla="*/ 278 h 278"/>
                <a:gd name="T24" fmla="*/ 127 w 271"/>
                <a:gd name="T25" fmla="*/ 258 h 278"/>
                <a:gd name="T26" fmla="*/ 79 w 271"/>
                <a:gd name="T27" fmla="*/ 246 h 278"/>
                <a:gd name="T28" fmla="*/ 25 w 271"/>
                <a:gd name="T29" fmla="*/ 249 h 278"/>
                <a:gd name="T30" fmla="*/ 53 w 271"/>
                <a:gd name="T31" fmla="*/ 214 h 278"/>
                <a:gd name="T32" fmla="*/ 41 w 271"/>
                <a:gd name="T33" fmla="*/ 202 h 278"/>
                <a:gd name="T34" fmla="*/ 19 w 271"/>
                <a:gd name="T35" fmla="*/ 174 h 278"/>
                <a:gd name="T36" fmla="*/ 0 w 271"/>
                <a:gd name="T37" fmla="*/ 151 h 278"/>
                <a:gd name="T38" fmla="*/ 48 w 271"/>
                <a:gd name="T39" fmla="*/ 158 h 278"/>
                <a:gd name="T40" fmla="*/ 62 w 271"/>
                <a:gd name="T41" fmla="*/ 156 h 278"/>
                <a:gd name="T42" fmla="*/ 96 w 271"/>
                <a:gd name="T43" fmla="*/ 150 h 278"/>
                <a:gd name="T44" fmla="*/ 101 w 271"/>
                <a:gd name="T45" fmla="*/ 120 h 278"/>
                <a:gd name="T46" fmla="*/ 115 w 271"/>
                <a:gd name="T47" fmla="*/ 114 h 278"/>
                <a:gd name="T48" fmla="*/ 135 w 271"/>
                <a:gd name="T49" fmla="*/ 114 h 278"/>
                <a:gd name="T50" fmla="*/ 137 w 271"/>
                <a:gd name="T51" fmla="*/ 95 h 278"/>
                <a:gd name="T52" fmla="*/ 152 w 271"/>
                <a:gd name="T53" fmla="*/ 78 h 278"/>
                <a:gd name="T54" fmla="*/ 158 w 271"/>
                <a:gd name="T55" fmla="*/ 65 h 278"/>
                <a:gd name="T56" fmla="*/ 159 w 271"/>
                <a:gd name="T57" fmla="*/ 49 h 278"/>
                <a:gd name="T58" fmla="*/ 161 w 271"/>
                <a:gd name="T59" fmla="*/ 30 h 278"/>
                <a:gd name="T60" fmla="*/ 163 w 271"/>
                <a:gd name="T61" fmla="*/ 12 h 278"/>
                <a:gd name="T62" fmla="*/ 199 w 271"/>
                <a:gd name="T63" fmla="*/ 6 h 278"/>
                <a:gd name="T64" fmla="*/ 216 w 271"/>
                <a:gd name="T65" fmla="*/ 0 h 2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71" h="278">
                  <a:moveTo>
                    <a:pt x="216" y="0"/>
                  </a:moveTo>
                  <a:lnTo>
                    <a:pt x="232" y="9"/>
                  </a:lnTo>
                  <a:lnTo>
                    <a:pt x="241" y="25"/>
                  </a:lnTo>
                  <a:lnTo>
                    <a:pt x="271" y="33"/>
                  </a:lnTo>
                  <a:lnTo>
                    <a:pt x="259" y="51"/>
                  </a:lnTo>
                  <a:lnTo>
                    <a:pt x="241" y="54"/>
                  </a:lnTo>
                  <a:lnTo>
                    <a:pt x="213" y="49"/>
                  </a:lnTo>
                  <a:lnTo>
                    <a:pt x="207" y="58"/>
                  </a:lnTo>
                  <a:lnTo>
                    <a:pt x="217" y="76"/>
                  </a:lnTo>
                  <a:lnTo>
                    <a:pt x="226" y="90"/>
                  </a:lnTo>
                  <a:lnTo>
                    <a:pt x="243" y="100"/>
                  </a:lnTo>
                  <a:lnTo>
                    <a:pt x="230" y="112"/>
                  </a:lnTo>
                  <a:lnTo>
                    <a:pt x="234" y="127"/>
                  </a:lnTo>
                  <a:lnTo>
                    <a:pt x="221" y="148"/>
                  </a:lnTo>
                  <a:lnTo>
                    <a:pt x="214" y="169"/>
                  </a:lnTo>
                  <a:lnTo>
                    <a:pt x="199" y="191"/>
                  </a:lnTo>
                  <a:lnTo>
                    <a:pt x="178" y="189"/>
                  </a:lnTo>
                  <a:lnTo>
                    <a:pt x="162" y="211"/>
                  </a:lnTo>
                  <a:lnTo>
                    <a:pt x="176" y="220"/>
                  </a:lnTo>
                  <a:lnTo>
                    <a:pt x="180" y="236"/>
                  </a:lnTo>
                  <a:lnTo>
                    <a:pt x="192" y="246"/>
                  </a:lnTo>
                  <a:lnTo>
                    <a:pt x="198" y="265"/>
                  </a:lnTo>
                  <a:lnTo>
                    <a:pt x="159" y="264"/>
                  </a:lnTo>
                  <a:lnTo>
                    <a:pt x="149" y="278"/>
                  </a:lnTo>
                  <a:lnTo>
                    <a:pt x="135" y="273"/>
                  </a:lnTo>
                  <a:lnTo>
                    <a:pt x="127" y="258"/>
                  </a:lnTo>
                  <a:lnTo>
                    <a:pt x="111" y="242"/>
                  </a:lnTo>
                  <a:lnTo>
                    <a:pt x="79" y="246"/>
                  </a:lnTo>
                  <a:lnTo>
                    <a:pt x="50" y="246"/>
                  </a:lnTo>
                  <a:lnTo>
                    <a:pt x="25" y="249"/>
                  </a:lnTo>
                  <a:lnTo>
                    <a:pt x="29" y="225"/>
                  </a:lnTo>
                  <a:lnTo>
                    <a:pt x="53" y="214"/>
                  </a:lnTo>
                  <a:lnTo>
                    <a:pt x="50" y="205"/>
                  </a:lnTo>
                  <a:lnTo>
                    <a:pt x="41" y="202"/>
                  </a:lnTo>
                  <a:lnTo>
                    <a:pt x="38" y="183"/>
                  </a:lnTo>
                  <a:lnTo>
                    <a:pt x="19" y="174"/>
                  </a:lnTo>
                  <a:lnTo>
                    <a:pt x="10" y="162"/>
                  </a:lnTo>
                  <a:lnTo>
                    <a:pt x="0" y="151"/>
                  </a:lnTo>
                  <a:lnTo>
                    <a:pt x="31" y="161"/>
                  </a:lnTo>
                  <a:lnTo>
                    <a:pt x="48" y="158"/>
                  </a:lnTo>
                  <a:lnTo>
                    <a:pt x="59" y="161"/>
                  </a:lnTo>
                  <a:lnTo>
                    <a:pt x="62" y="156"/>
                  </a:lnTo>
                  <a:lnTo>
                    <a:pt x="75" y="158"/>
                  </a:lnTo>
                  <a:lnTo>
                    <a:pt x="96" y="150"/>
                  </a:lnTo>
                  <a:lnTo>
                    <a:pt x="93" y="132"/>
                  </a:lnTo>
                  <a:lnTo>
                    <a:pt x="101" y="120"/>
                  </a:lnTo>
                  <a:lnTo>
                    <a:pt x="114" y="120"/>
                  </a:lnTo>
                  <a:lnTo>
                    <a:pt x="115" y="114"/>
                  </a:lnTo>
                  <a:lnTo>
                    <a:pt x="128" y="112"/>
                  </a:lnTo>
                  <a:lnTo>
                    <a:pt x="135" y="114"/>
                  </a:lnTo>
                  <a:lnTo>
                    <a:pt x="140" y="108"/>
                  </a:lnTo>
                  <a:lnTo>
                    <a:pt x="137" y="95"/>
                  </a:lnTo>
                  <a:lnTo>
                    <a:pt x="142" y="83"/>
                  </a:lnTo>
                  <a:lnTo>
                    <a:pt x="152" y="78"/>
                  </a:lnTo>
                  <a:lnTo>
                    <a:pt x="142" y="64"/>
                  </a:lnTo>
                  <a:lnTo>
                    <a:pt x="158" y="65"/>
                  </a:lnTo>
                  <a:lnTo>
                    <a:pt x="162" y="57"/>
                  </a:lnTo>
                  <a:lnTo>
                    <a:pt x="159" y="49"/>
                  </a:lnTo>
                  <a:lnTo>
                    <a:pt x="165" y="41"/>
                  </a:lnTo>
                  <a:lnTo>
                    <a:pt x="161" y="30"/>
                  </a:lnTo>
                  <a:lnTo>
                    <a:pt x="155" y="22"/>
                  </a:lnTo>
                  <a:lnTo>
                    <a:pt x="163" y="12"/>
                  </a:lnTo>
                  <a:lnTo>
                    <a:pt x="180" y="8"/>
                  </a:lnTo>
                  <a:lnTo>
                    <a:pt x="199" y="6"/>
                  </a:lnTo>
                  <a:lnTo>
                    <a:pt x="207" y="2"/>
                  </a:lnTo>
                  <a:lnTo>
                    <a:pt x="216"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68" name="Freeform 167"/>
            <p:cNvSpPr>
              <a:spLocks noEditPoints="1"/>
            </p:cNvSpPr>
            <p:nvPr/>
          </p:nvSpPr>
          <p:spPr bwMode="auto">
            <a:xfrm>
              <a:off x="9168402" y="3286700"/>
              <a:ext cx="163701" cy="238272"/>
            </a:xfrm>
            <a:custGeom>
              <a:avLst/>
              <a:gdLst>
                <a:gd name="T0" fmla="*/ 252 w 710"/>
                <a:gd name="T1" fmla="*/ 24 h 1100"/>
                <a:gd name="T2" fmla="*/ 282 w 710"/>
                <a:gd name="T3" fmla="*/ 24 h 1100"/>
                <a:gd name="T4" fmla="*/ 311 w 710"/>
                <a:gd name="T5" fmla="*/ 120 h 1100"/>
                <a:gd name="T6" fmla="*/ 264 w 710"/>
                <a:gd name="T7" fmla="*/ 219 h 1100"/>
                <a:gd name="T8" fmla="*/ 288 w 710"/>
                <a:gd name="T9" fmla="*/ 355 h 1100"/>
                <a:gd name="T10" fmla="*/ 361 w 710"/>
                <a:gd name="T11" fmla="*/ 355 h 1100"/>
                <a:gd name="T12" fmla="*/ 459 w 710"/>
                <a:gd name="T13" fmla="*/ 448 h 1100"/>
                <a:gd name="T14" fmla="*/ 483 w 710"/>
                <a:gd name="T15" fmla="*/ 508 h 1100"/>
                <a:gd name="T16" fmla="*/ 387 w 710"/>
                <a:gd name="T17" fmla="*/ 421 h 1100"/>
                <a:gd name="T18" fmla="*/ 317 w 710"/>
                <a:gd name="T19" fmla="*/ 402 h 1100"/>
                <a:gd name="T20" fmla="*/ 212 w 710"/>
                <a:gd name="T21" fmla="*/ 395 h 1100"/>
                <a:gd name="T22" fmla="*/ 231 w 710"/>
                <a:gd name="T23" fmla="*/ 339 h 1100"/>
                <a:gd name="T24" fmla="*/ 201 w 710"/>
                <a:gd name="T25" fmla="*/ 350 h 1100"/>
                <a:gd name="T26" fmla="*/ 141 w 710"/>
                <a:gd name="T27" fmla="*/ 264 h 1100"/>
                <a:gd name="T28" fmla="*/ 160 w 710"/>
                <a:gd name="T29" fmla="*/ 210 h 1100"/>
                <a:gd name="T30" fmla="*/ 157 w 710"/>
                <a:gd name="T31" fmla="*/ 0 h 1100"/>
                <a:gd name="T32" fmla="*/ 287 w 710"/>
                <a:gd name="T33" fmla="*/ 463 h 1100"/>
                <a:gd name="T34" fmla="*/ 239 w 710"/>
                <a:gd name="T35" fmla="*/ 494 h 1100"/>
                <a:gd name="T36" fmla="*/ 257 w 710"/>
                <a:gd name="T37" fmla="*/ 432 h 1100"/>
                <a:gd name="T38" fmla="*/ 594 w 710"/>
                <a:gd name="T39" fmla="*/ 540 h 1100"/>
                <a:gd name="T40" fmla="*/ 565 w 710"/>
                <a:gd name="T41" fmla="*/ 612 h 1100"/>
                <a:gd name="T42" fmla="*/ 593 w 710"/>
                <a:gd name="T43" fmla="*/ 693 h 1100"/>
                <a:gd name="T44" fmla="*/ 550 w 710"/>
                <a:gd name="T45" fmla="*/ 653 h 1100"/>
                <a:gd name="T46" fmla="*/ 510 w 710"/>
                <a:gd name="T47" fmla="*/ 597 h 1100"/>
                <a:gd name="T48" fmla="*/ 550 w 710"/>
                <a:gd name="T49" fmla="*/ 571 h 1100"/>
                <a:gd name="T50" fmla="*/ 569 w 710"/>
                <a:gd name="T51" fmla="*/ 508 h 1100"/>
                <a:gd name="T52" fmla="*/ 325 w 710"/>
                <a:gd name="T53" fmla="*/ 563 h 1100"/>
                <a:gd name="T54" fmla="*/ 421 w 710"/>
                <a:gd name="T55" fmla="*/ 589 h 1100"/>
                <a:gd name="T56" fmla="*/ 392 w 710"/>
                <a:gd name="T57" fmla="*/ 661 h 1100"/>
                <a:gd name="T58" fmla="*/ 341 w 710"/>
                <a:gd name="T59" fmla="*/ 647 h 1100"/>
                <a:gd name="T60" fmla="*/ 325 w 710"/>
                <a:gd name="T61" fmla="*/ 563 h 1100"/>
                <a:gd name="T62" fmla="*/ 0 w 710"/>
                <a:gd name="T63" fmla="*/ 863 h 1100"/>
                <a:gd name="T64" fmla="*/ 82 w 710"/>
                <a:gd name="T65" fmla="*/ 751 h 1100"/>
                <a:gd name="T66" fmla="*/ 153 w 710"/>
                <a:gd name="T67" fmla="*/ 607 h 1100"/>
                <a:gd name="T68" fmla="*/ 128 w 710"/>
                <a:gd name="T69" fmla="*/ 724 h 1100"/>
                <a:gd name="T70" fmla="*/ 497 w 710"/>
                <a:gd name="T71" fmla="*/ 700 h 1100"/>
                <a:gd name="T72" fmla="*/ 454 w 710"/>
                <a:gd name="T73" fmla="*/ 782 h 1100"/>
                <a:gd name="T74" fmla="*/ 381 w 710"/>
                <a:gd name="T75" fmla="*/ 748 h 1100"/>
                <a:gd name="T76" fmla="*/ 411 w 710"/>
                <a:gd name="T77" fmla="*/ 702 h 1100"/>
                <a:gd name="T78" fmla="*/ 455 w 710"/>
                <a:gd name="T79" fmla="*/ 644 h 1100"/>
                <a:gd name="T80" fmla="*/ 496 w 710"/>
                <a:gd name="T81" fmla="*/ 619 h 1100"/>
                <a:gd name="T82" fmla="*/ 690 w 710"/>
                <a:gd name="T83" fmla="*/ 859 h 1100"/>
                <a:gd name="T84" fmla="*/ 710 w 710"/>
                <a:gd name="T85" fmla="*/ 963 h 1100"/>
                <a:gd name="T86" fmla="*/ 657 w 710"/>
                <a:gd name="T87" fmla="*/ 954 h 1100"/>
                <a:gd name="T88" fmla="*/ 652 w 710"/>
                <a:gd name="T89" fmla="*/ 1060 h 1100"/>
                <a:gd name="T90" fmla="*/ 542 w 710"/>
                <a:gd name="T91" fmla="*/ 1051 h 1100"/>
                <a:gd name="T92" fmla="*/ 537 w 710"/>
                <a:gd name="T93" fmla="*/ 949 h 1100"/>
                <a:gd name="T94" fmla="*/ 466 w 710"/>
                <a:gd name="T95" fmla="*/ 944 h 1100"/>
                <a:gd name="T96" fmla="*/ 378 w 710"/>
                <a:gd name="T97" fmla="*/ 988 h 1100"/>
                <a:gd name="T98" fmla="*/ 388 w 710"/>
                <a:gd name="T99" fmla="*/ 891 h 1100"/>
                <a:gd name="T100" fmla="*/ 472 w 710"/>
                <a:gd name="T101" fmla="*/ 835 h 1100"/>
                <a:gd name="T102" fmla="*/ 557 w 710"/>
                <a:gd name="T103" fmla="*/ 850 h 1100"/>
                <a:gd name="T104" fmla="*/ 619 w 710"/>
                <a:gd name="T105" fmla="*/ 810 h 1100"/>
                <a:gd name="T106" fmla="*/ 673 w 710"/>
                <a:gd name="T107" fmla="*/ 785 h 1100"/>
                <a:gd name="T108" fmla="*/ 690 w 710"/>
                <a:gd name="T109" fmla="*/ 859 h 1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710" h="1100">
                  <a:moveTo>
                    <a:pt x="202" y="0"/>
                  </a:moveTo>
                  <a:lnTo>
                    <a:pt x="252" y="24"/>
                  </a:lnTo>
                  <a:lnTo>
                    <a:pt x="271" y="2"/>
                  </a:lnTo>
                  <a:lnTo>
                    <a:pt x="282" y="24"/>
                  </a:lnTo>
                  <a:lnTo>
                    <a:pt x="276" y="59"/>
                  </a:lnTo>
                  <a:lnTo>
                    <a:pt x="311" y="120"/>
                  </a:lnTo>
                  <a:lnTo>
                    <a:pt x="303" y="191"/>
                  </a:lnTo>
                  <a:lnTo>
                    <a:pt x="264" y="219"/>
                  </a:lnTo>
                  <a:lnTo>
                    <a:pt x="262" y="288"/>
                  </a:lnTo>
                  <a:lnTo>
                    <a:pt x="288" y="355"/>
                  </a:lnTo>
                  <a:lnTo>
                    <a:pt x="329" y="365"/>
                  </a:lnTo>
                  <a:lnTo>
                    <a:pt x="361" y="355"/>
                  </a:lnTo>
                  <a:lnTo>
                    <a:pt x="460" y="402"/>
                  </a:lnTo>
                  <a:lnTo>
                    <a:pt x="459" y="448"/>
                  </a:lnTo>
                  <a:lnTo>
                    <a:pt x="486" y="469"/>
                  </a:lnTo>
                  <a:lnTo>
                    <a:pt x="483" y="508"/>
                  </a:lnTo>
                  <a:lnTo>
                    <a:pt x="420" y="466"/>
                  </a:lnTo>
                  <a:lnTo>
                    <a:pt x="387" y="421"/>
                  </a:lnTo>
                  <a:lnTo>
                    <a:pt x="371" y="453"/>
                  </a:lnTo>
                  <a:lnTo>
                    <a:pt x="317" y="402"/>
                  </a:lnTo>
                  <a:lnTo>
                    <a:pt x="251" y="414"/>
                  </a:lnTo>
                  <a:lnTo>
                    <a:pt x="212" y="395"/>
                  </a:lnTo>
                  <a:lnTo>
                    <a:pt x="211" y="360"/>
                  </a:lnTo>
                  <a:lnTo>
                    <a:pt x="231" y="339"/>
                  </a:lnTo>
                  <a:lnTo>
                    <a:pt x="206" y="319"/>
                  </a:lnTo>
                  <a:lnTo>
                    <a:pt x="201" y="350"/>
                  </a:lnTo>
                  <a:lnTo>
                    <a:pt x="157" y="301"/>
                  </a:lnTo>
                  <a:lnTo>
                    <a:pt x="141" y="264"/>
                  </a:lnTo>
                  <a:lnTo>
                    <a:pt x="126" y="182"/>
                  </a:lnTo>
                  <a:lnTo>
                    <a:pt x="160" y="210"/>
                  </a:lnTo>
                  <a:lnTo>
                    <a:pt x="146" y="77"/>
                  </a:lnTo>
                  <a:lnTo>
                    <a:pt x="157" y="0"/>
                  </a:lnTo>
                  <a:lnTo>
                    <a:pt x="202" y="0"/>
                  </a:lnTo>
                  <a:moveTo>
                    <a:pt x="287" y="463"/>
                  </a:moveTo>
                  <a:lnTo>
                    <a:pt x="276" y="536"/>
                  </a:lnTo>
                  <a:lnTo>
                    <a:pt x="239" y="494"/>
                  </a:lnTo>
                  <a:lnTo>
                    <a:pt x="193" y="429"/>
                  </a:lnTo>
                  <a:lnTo>
                    <a:pt x="257" y="432"/>
                  </a:lnTo>
                  <a:lnTo>
                    <a:pt x="287" y="463"/>
                  </a:lnTo>
                  <a:moveTo>
                    <a:pt x="594" y="540"/>
                  </a:moveTo>
                  <a:lnTo>
                    <a:pt x="625" y="635"/>
                  </a:lnTo>
                  <a:lnTo>
                    <a:pt x="565" y="612"/>
                  </a:lnTo>
                  <a:lnTo>
                    <a:pt x="570" y="641"/>
                  </a:lnTo>
                  <a:lnTo>
                    <a:pt x="593" y="693"/>
                  </a:lnTo>
                  <a:lnTo>
                    <a:pt x="559" y="712"/>
                  </a:lnTo>
                  <a:lnTo>
                    <a:pt x="550" y="653"/>
                  </a:lnTo>
                  <a:lnTo>
                    <a:pt x="527" y="648"/>
                  </a:lnTo>
                  <a:lnTo>
                    <a:pt x="510" y="597"/>
                  </a:lnTo>
                  <a:lnTo>
                    <a:pt x="555" y="603"/>
                  </a:lnTo>
                  <a:lnTo>
                    <a:pt x="550" y="571"/>
                  </a:lnTo>
                  <a:lnTo>
                    <a:pt x="497" y="506"/>
                  </a:lnTo>
                  <a:lnTo>
                    <a:pt x="569" y="508"/>
                  </a:lnTo>
                  <a:lnTo>
                    <a:pt x="594" y="540"/>
                  </a:lnTo>
                  <a:moveTo>
                    <a:pt x="325" y="563"/>
                  </a:moveTo>
                  <a:lnTo>
                    <a:pt x="373" y="589"/>
                  </a:lnTo>
                  <a:lnTo>
                    <a:pt x="421" y="589"/>
                  </a:lnTo>
                  <a:lnTo>
                    <a:pt x="423" y="625"/>
                  </a:lnTo>
                  <a:lnTo>
                    <a:pt x="392" y="661"/>
                  </a:lnTo>
                  <a:lnTo>
                    <a:pt x="347" y="686"/>
                  </a:lnTo>
                  <a:lnTo>
                    <a:pt x="341" y="647"/>
                  </a:lnTo>
                  <a:lnTo>
                    <a:pt x="341" y="603"/>
                  </a:lnTo>
                  <a:lnTo>
                    <a:pt x="325" y="563"/>
                  </a:lnTo>
                  <a:moveTo>
                    <a:pt x="94" y="782"/>
                  </a:moveTo>
                  <a:lnTo>
                    <a:pt x="0" y="863"/>
                  </a:lnTo>
                  <a:lnTo>
                    <a:pt x="32" y="803"/>
                  </a:lnTo>
                  <a:lnTo>
                    <a:pt x="82" y="751"/>
                  </a:lnTo>
                  <a:lnTo>
                    <a:pt x="122" y="692"/>
                  </a:lnTo>
                  <a:lnTo>
                    <a:pt x="153" y="607"/>
                  </a:lnTo>
                  <a:lnTo>
                    <a:pt x="173" y="677"/>
                  </a:lnTo>
                  <a:lnTo>
                    <a:pt x="128" y="724"/>
                  </a:lnTo>
                  <a:lnTo>
                    <a:pt x="94" y="782"/>
                  </a:lnTo>
                  <a:moveTo>
                    <a:pt x="497" y="700"/>
                  </a:moveTo>
                  <a:lnTo>
                    <a:pt x="473" y="728"/>
                  </a:lnTo>
                  <a:lnTo>
                    <a:pt x="454" y="782"/>
                  </a:lnTo>
                  <a:lnTo>
                    <a:pt x="433" y="807"/>
                  </a:lnTo>
                  <a:lnTo>
                    <a:pt x="381" y="748"/>
                  </a:lnTo>
                  <a:lnTo>
                    <a:pt x="395" y="726"/>
                  </a:lnTo>
                  <a:lnTo>
                    <a:pt x="411" y="702"/>
                  </a:lnTo>
                  <a:lnTo>
                    <a:pt x="414" y="649"/>
                  </a:lnTo>
                  <a:lnTo>
                    <a:pt x="455" y="644"/>
                  </a:lnTo>
                  <a:lnTo>
                    <a:pt x="449" y="701"/>
                  </a:lnTo>
                  <a:lnTo>
                    <a:pt x="496" y="619"/>
                  </a:lnTo>
                  <a:lnTo>
                    <a:pt x="497" y="700"/>
                  </a:lnTo>
                  <a:moveTo>
                    <a:pt x="690" y="859"/>
                  </a:moveTo>
                  <a:lnTo>
                    <a:pt x="702" y="916"/>
                  </a:lnTo>
                  <a:lnTo>
                    <a:pt x="710" y="963"/>
                  </a:lnTo>
                  <a:lnTo>
                    <a:pt x="690" y="1041"/>
                  </a:lnTo>
                  <a:lnTo>
                    <a:pt x="657" y="954"/>
                  </a:lnTo>
                  <a:lnTo>
                    <a:pt x="624" y="998"/>
                  </a:lnTo>
                  <a:lnTo>
                    <a:pt x="652" y="1060"/>
                  </a:lnTo>
                  <a:lnTo>
                    <a:pt x="633" y="1100"/>
                  </a:lnTo>
                  <a:lnTo>
                    <a:pt x="542" y="1051"/>
                  </a:lnTo>
                  <a:lnTo>
                    <a:pt x="517" y="989"/>
                  </a:lnTo>
                  <a:lnTo>
                    <a:pt x="537" y="949"/>
                  </a:lnTo>
                  <a:lnTo>
                    <a:pt x="487" y="908"/>
                  </a:lnTo>
                  <a:lnTo>
                    <a:pt x="466" y="944"/>
                  </a:lnTo>
                  <a:lnTo>
                    <a:pt x="430" y="940"/>
                  </a:lnTo>
                  <a:lnTo>
                    <a:pt x="378" y="988"/>
                  </a:lnTo>
                  <a:lnTo>
                    <a:pt x="364" y="963"/>
                  </a:lnTo>
                  <a:lnTo>
                    <a:pt x="388" y="891"/>
                  </a:lnTo>
                  <a:lnTo>
                    <a:pt x="433" y="867"/>
                  </a:lnTo>
                  <a:lnTo>
                    <a:pt x="472" y="835"/>
                  </a:lnTo>
                  <a:lnTo>
                    <a:pt x="501" y="874"/>
                  </a:lnTo>
                  <a:lnTo>
                    <a:pt x="557" y="850"/>
                  </a:lnTo>
                  <a:lnTo>
                    <a:pt x="566" y="812"/>
                  </a:lnTo>
                  <a:lnTo>
                    <a:pt x="619" y="810"/>
                  </a:lnTo>
                  <a:lnTo>
                    <a:pt x="608" y="744"/>
                  </a:lnTo>
                  <a:lnTo>
                    <a:pt x="673" y="785"/>
                  </a:lnTo>
                  <a:lnTo>
                    <a:pt x="683" y="828"/>
                  </a:lnTo>
                  <a:lnTo>
                    <a:pt x="690" y="859"/>
                  </a:lnTo>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69" name="Freeform 168"/>
            <p:cNvSpPr>
              <a:spLocks/>
            </p:cNvSpPr>
            <p:nvPr/>
          </p:nvSpPr>
          <p:spPr bwMode="auto">
            <a:xfrm>
              <a:off x="9820367" y="3721458"/>
              <a:ext cx="24603" cy="34674"/>
            </a:xfrm>
            <a:custGeom>
              <a:avLst/>
              <a:gdLst>
                <a:gd name="T0" fmla="*/ 23 w 26"/>
                <a:gd name="T1" fmla="*/ 37 h 39"/>
                <a:gd name="T2" fmla="*/ 18 w 26"/>
                <a:gd name="T3" fmla="*/ 39 h 39"/>
                <a:gd name="T4" fmla="*/ 10 w 26"/>
                <a:gd name="T5" fmla="*/ 31 h 39"/>
                <a:gd name="T6" fmla="*/ 3 w 26"/>
                <a:gd name="T7" fmla="*/ 18 h 39"/>
                <a:gd name="T8" fmla="*/ 0 w 26"/>
                <a:gd name="T9" fmla="*/ 2 h 39"/>
                <a:gd name="T10" fmla="*/ 3 w 26"/>
                <a:gd name="T11" fmla="*/ 0 h 39"/>
                <a:gd name="T12" fmla="*/ 5 w 26"/>
                <a:gd name="T13" fmla="*/ 6 h 39"/>
                <a:gd name="T14" fmla="*/ 10 w 26"/>
                <a:gd name="T15" fmla="*/ 11 h 39"/>
                <a:gd name="T16" fmla="*/ 18 w 26"/>
                <a:gd name="T17" fmla="*/ 24 h 39"/>
                <a:gd name="T18" fmla="*/ 26 w 26"/>
                <a:gd name="T19" fmla="*/ 31 h 39"/>
                <a:gd name="T20" fmla="*/ 23 w 26"/>
                <a:gd name="T21" fmla="*/ 37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6" h="39">
                  <a:moveTo>
                    <a:pt x="23" y="37"/>
                  </a:moveTo>
                  <a:lnTo>
                    <a:pt x="18" y="39"/>
                  </a:lnTo>
                  <a:lnTo>
                    <a:pt x="10" y="31"/>
                  </a:lnTo>
                  <a:lnTo>
                    <a:pt x="3" y="18"/>
                  </a:lnTo>
                  <a:lnTo>
                    <a:pt x="0" y="2"/>
                  </a:lnTo>
                  <a:lnTo>
                    <a:pt x="3" y="0"/>
                  </a:lnTo>
                  <a:lnTo>
                    <a:pt x="5" y="6"/>
                  </a:lnTo>
                  <a:lnTo>
                    <a:pt x="10" y="11"/>
                  </a:lnTo>
                  <a:lnTo>
                    <a:pt x="18" y="24"/>
                  </a:lnTo>
                  <a:lnTo>
                    <a:pt x="26" y="31"/>
                  </a:lnTo>
                  <a:lnTo>
                    <a:pt x="23" y="37"/>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70" name="Freeform 169"/>
            <p:cNvSpPr>
              <a:spLocks/>
            </p:cNvSpPr>
            <p:nvPr/>
          </p:nvSpPr>
          <p:spPr bwMode="auto">
            <a:xfrm>
              <a:off x="9712494" y="3705454"/>
              <a:ext cx="70969" cy="40009"/>
            </a:xfrm>
            <a:custGeom>
              <a:avLst/>
              <a:gdLst>
                <a:gd name="T0" fmla="*/ 68 w 75"/>
                <a:gd name="T1" fmla="*/ 27 h 45"/>
                <a:gd name="T2" fmla="*/ 58 w 75"/>
                <a:gd name="T3" fmla="*/ 29 h 45"/>
                <a:gd name="T4" fmla="*/ 54 w 75"/>
                <a:gd name="T5" fmla="*/ 35 h 45"/>
                <a:gd name="T6" fmla="*/ 44 w 75"/>
                <a:gd name="T7" fmla="*/ 40 h 45"/>
                <a:gd name="T8" fmla="*/ 34 w 75"/>
                <a:gd name="T9" fmla="*/ 45 h 45"/>
                <a:gd name="T10" fmla="*/ 25 w 75"/>
                <a:gd name="T11" fmla="*/ 45 h 45"/>
                <a:gd name="T12" fmla="*/ 10 w 75"/>
                <a:gd name="T13" fmla="*/ 39 h 45"/>
                <a:gd name="T14" fmla="*/ 0 w 75"/>
                <a:gd name="T15" fmla="*/ 33 h 45"/>
                <a:gd name="T16" fmla="*/ 2 w 75"/>
                <a:gd name="T17" fmla="*/ 26 h 45"/>
                <a:gd name="T18" fmla="*/ 18 w 75"/>
                <a:gd name="T19" fmla="*/ 29 h 45"/>
                <a:gd name="T20" fmla="*/ 28 w 75"/>
                <a:gd name="T21" fmla="*/ 28 h 45"/>
                <a:gd name="T22" fmla="*/ 31 w 75"/>
                <a:gd name="T23" fmla="*/ 18 h 45"/>
                <a:gd name="T24" fmla="*/ 34 w 75"/>
                <a:gd name="T25" fmla="*/ 17 h 45"/>
                <a:gd name="T26" fmla="*/ 35 w 75"/>
                <a:gd name="T27" fmla="*/ 28 h 45"/>
                <a:gd name="T28" fmla="*/ 46 w 75"/>
                <a:gd name="T29" fmla="*/ 27 h 45"/>
                <a:gd name="T30" fmla="*/ 51 w 75"/>
                <a:gd name="T31" fmla="*/ 20 h 45"/>
                <a:gd name="T32" fmla="*/ 62 w 75"/>
                <a:gd name="T33" fmla="*/ 12 h 45"/>
                <a:gd name="T34" fmla="*/ 61 w 75"/>
                <a:gd name="T35" fmla="*/ 0 h 45"/>
                <a:gd name="T36" fmla="*/ 72 w 75"/>
                <a:gd name="T37" fmla="*/ 0 h 45"/>
                <a:gd name="T38" fmla="*/ 75 w 75"/>
                <a:gd name="T39" fmla="*/ 3 h 45"/>
                <a:gd name="T40" fmla="*/ 74 w 75"/>
                <a:gd name="T41" fmla="*/ 15 h 45"/>
                <a:gd name="T42" fmla="*/ 68 w 75"/>
                <a:gd name="T43" fmla="*/ 27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75" h="45">
                  <a:moveTo>
                    <a:pt x="68" y="27"/>
                  </a:moveTo>
                  <a:lnTo>
                    <a:pt x="58" y="29"/>
                  </a:lnTo>
                  <a:lnTo>
                    <a:pt x="54" y="35"/>
                  </a:lnTo>
                  <a:lnTo>
                    <a:pt x="44" y="40"/>
                  </a:lnTo>
                  <a:lnTo>
                    <a:pt x="34" y="45"/>
                  </a:lnTo>
                  <a:lnTo>
                    <a:pt x="25" y="45"/>
                  </a:lnTo>
                  <a:lnTo>
                    <a:pt x="10" y="39"/>
                  </a:lnTo>
                  <a:lnTo>
                    <a:pt x="0" y="33"/>
                  </a:lnTo>
                  <a:lnTo>
                    <a:pt x="2" y="26"/>
                  </a:lnTo>
                  <a:lnTo>
                    <a:pt x="18" y="29"/>
                  </a:lnTo>
                  <a:lnTo>
                    <a:pt x="28" y="28"/>
                  </a:lnTo>
                  <a:lnTo>
                    <a:pt x="31" y="18"/>
                  </a:lnTo>
                  <a:lnTo>
                    <a:pt x="34" y="17"/>
                  </a:lnTo>
                  <a:lnTo>
                    <a:pt x="35" y="28"/>
                  </a:lnTo>
                  <a:lnTo>
                    <a:pt x="46" y="27"/>
                  </a:lnTo>
                  <a:lnTo>
                    <a:pt x="51" y="20"/>
                  </a:lnTo>
                  <a:lnTo>
                    <a:pt x="62" y="12"/>
                  </a:lnTo>
                  <a:lnTo>
                    <a:pt x="61" y="0"/>
                  </a:lnTo>
                  <a:lnTo>
                    <a:pt x="72" y="0"/>
                  </a:lnTo>
                  <a:lnTo>
                    <a:pt x="75" y="3"/>
                  </a:lnTo>
                  <a:lnTo>
                    <a:pt x="74" y="15"/>
                  </a:lnTo>
                  <a:lnTo>
                    <a:pt x="68" y="27"/>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71" name="Freeform 170"/>
            <p:cNvSpPr>
              <a:spLocks/>
            </p:cNvSpPr>
            <p:nvPr/>
          </p:nvSpPr>
          <p:spPr bwMode="auto">
            <a:xfrm>
              <a:off x="9580966" y="3676115"/>
              <a:ext cx="166539" cy="149365"/>
            </a:xfrm>
            <a:custGeom>
              <a:avLst/>
              <a:gdLst>
                <a:gd name="T0" fmla="*/ 116 w 176"/>
                <a:gd name="T1" fmla="*/ 100 h 168"/>
                <a:gd name="T2" fmla="*/ 131 w 176"/>
                <a:gd name="T3" fmla="*/ 114 h 168"/>
                <a:gd name="T4" fmla="*/ 141 w 176"/>
                <a:gd name="T5" fmla="*/ 136 h 168"/>
                <a:gd name="T6" fmla="*/ 151 w 176"/>
                <a:gd name="T7" fmla="*/ 135 h 168"/>
                <a:gd name="T8" fmla="*/ 149 w 176"/>
                <a:gd name="T9" fmla="*/ 144 h 168"/>
                <a:gd name="T10" fmla="*/ 163 w 176"/>
                <a:gd name="T11" fmla="*/ 148 h 168"/>
                <a:gd name="T12" fmla="*/ 157 w 176"/>
                <a:gd name="T13" fmla="*/ 151 h 168"/>
                <a:gd name="T14" fmla="*/ 176 w 176"/>
                <a:gd name="T15" fmla="*/ 160 h 168"/>
                <a:gd name="T16" fmla="*/ 173 w 176"/>
                <a:gd name="T17" fmla="*/ 166 h 168"/>
                <a:gd name="T18" fmla="*/ 161 w 176"/>
                <a:gd name="T19" fmla="*/ 168 h 168"/>
                <a:gd name="T20" fmla="*/ 157 w 176"/>
                <a:gd name="T21" fmla="*/ 162 h 168"/>
                <a:gd name="T22" fmla="*/ 141 w 176"/>
                <a:gd name="T23" fmla="*/ 160 h 168"/>
                <a:gd name="T24" fmla="*/ 123 w 176"/>
                <a:gd name="T25" fmla="*/ 157 h 168"/>
                <a:gd name="T26" fmla="*/ 111 w 176"/>
                <a:gd name="T27" fmla="*/ 144 h 168"/>
                <a:gd name="T28" fmla="*/ 101 w 176"/>
                <a:gd name="T29" fmla="*/ 132 h 168"/>
                <a:gd name="T30" fmla="*/ 93 w 176"/>
                <a:gd name="T31" fmla="*/ 114 h 168"/>
                <a:gd name="T32" fmla="*/ 70 w 176"/>
                <a:gd name="T33" fmla="*/ 105 h 168"/>
                <a:gd name="T34" fmla="*/ 54 w 176"/>
                <a:gd name="T35" fmla="*/ 111 h 168"/>
                <a:gd name="T36" fmla="*/ 43 w 176"/>
                <a:gd name="T37" fmla="*/ 118 h 168"/>
                <a:gd name="T38" fmla="*/ 43 w 176"/>
                <a:gd name="T39" fmla="*/ 133 h 168"/>
                <a:gd name="T40" fmla="*/ 28 w 176"/>
                <a:gd name="T41" fmla="*/ 140 h 168"/>
                <a:gd name="T42" fmla="*/ 19 w 176"/>
                <a:gd name="T43" fmla="*/ 137 h 168"/>
                <a:gd name="T44" fmla="*/ 0 w 176"/>
                <a:gd name="T45" fmla="*/ 136 h 168"/>
                <a:gd name="T46" fmla="*/ 5 w 176"/>
                <a:gd name="T47" fmla="*/ 68 h 168"/>
                <a:gd name="T48" fmla="*/ 7 w 176"/>
                <a:gd name="T49" fmla="*/ 0 h 168"/>
                <a:gd name="T50" fmla="*/ 39 w 176"/>
                <a:gd name="T51" fmla="*/ 15 h 168"/>
                <a:gd name="T52" fmla="*/ 72 w 176"/>
                <a:gd name="T53" fmla="*/ 27 h 168"/>
                <a:gd name="T54" fmla="*/ 84 w 176"/>
                <a:gd name="T55" fmla="*/ 37 h 168"/>
                <a:gd name="T56" fmla="*/ 94 w 176"/>
                <a:gd name="T57" fmla="*/ 48 h 168"/>
                <a:gd name="T58" fmla="*/ 96 w 176"/>
                <a:gd name="T59" fmla="*/ 60 h 168"/>
                <a:gd name="T60" fmla="*/ 126 w 176"/>
                <a:gd name="T61" fmla="*/ 73 h 168"/>
                <a:gd name="T62" fmla="*/ 130 w 176"/>
                <a:gd name="T63" fmla="*/ 84 h 168"/>
                <a:gd name="T64" fmla="*/ 113 w 176"/>
                <a:gd name="T65" fmla="*/ 86 h 168"/>
                <a:gd name="T66" fmla="*/ 116 w 176"/>
                <a:gd name="T67" fmla="*/ 100 h 1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76" h="168">
                  <a:moveTo>
                    <a:pt x="116" y="100"/>
                  </a:moveTo>
                  <a:lnTo>
                    <a:pt x="131" y="114"/>
                  </a:lnTo>
                  <a:lnTo>
                    <a:pt x="141" y="136"/>
                  </a:lnTo>
                  <a:lnTo>
                    <a:pt x="151" y="135"/>
                  </a:lnTo>
                  <a:lnTo>
                    <a:pt x="149" y="144"/>
                  </a:lnTo>
                  <a:lnTo>
                    <a:pt x="163" y="148"/>
                  </a:lnTo>
                  <a:lnTo>
                    <a:pt x="157" y="151"/>
                  </a:lnTo>
                  <a:lnTo>
                    <a:pt x="176" y="160"/>
                  </a:lnTo>
                  <a:lnTo>
                    <a:pt x="173" y="166"/>
                  </a:lnTo>
                  <a:lnTo>
                    <a:pt x="161" y="168"/>
                  </a:lnTo>
                  <a:lnTo>
                    <a:pt x="157" y="162"/>
                  </a:lnTo>
                  <a:lnTo>
                    <a:pt x="141" y="160"/>
                  </a:lnTo>
                  <a:lnTo>
                    <a:pt x="123" y="157"/>
                  </a:lnTo>
                  <a:lnTo>
                    <a:pt x="111" y="144"/>
                  </a:lnTo>
                  <a:lnTo>
                    <a:pt x="101" y="132"/>
                  </a:lnTo>
                  <a:lnTo>
                    <a:pt x="93" y="114"/>
                  </a:lnTo>
                  <a:lnTo>
                    <a:pt x="70" y="105"/>
                  </a:lnTo>
                  <a:lnTo>
                    <a:pt x="54" y="111"/>
                  </a:lnTo>
                  <a:lnTo>
                    <a:pt x="43" y="118"/>
                  </a:lnTo>
                  <a:lnTo>
                    <a:pt x="43" y="133"/>
                  </a:lnTo>
                  <a:lnTo>
                    <a:pt x="28" y="140"/>
                  </a:lnTo>
                  <a:lnTo>
                    <a:pt x="19" y="137"/>
                  </a:lnTo>
                  <a:lnTo>
                    <a:pt x="0" y="136"/>
                  </a:lnTo>
                  <a:lnTo>
                    <a:pt x="5" y="68"/>
                  </a:lnTo>
                  <a:lnTo>
                    <a:pt x="7" y="0"/>
                  </a:lnTo>
                  <a:lnTo>
                    <a:pt x="39" y="15"/>
                  </a:lnTo>
                  <a:lnTo>
                    <a:pt x="72" y="27"/>
                  </a:lnTo>
                  <a:lnTo>
                    <a:pt x="84" y="37"/>
                  </a:lnTo>
                  <a:lnTo>
                    <a:pt x="94" y="48"/>
                  </a:lnTo>
                  <a:lnTo>
                    <a:pt x="96" y="60"/>
                  </a:lnTo>
                  <a:lnTo>
                    <a:pt x="126" y="73"/>
                  </a:lnTo>
                  <a:lnTo>
                    <a:pt x="130" y="84"/>
                  </a:lnTo>
                  <a:lnTo>
                    <a:pt x="113" y="86"/>
                  </a:lnTo>
                  <a:lnTo>
                    <a:pt x="116" y="10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72" name="Freeform 171"/>
            <p:cNvSpPr>
              <a:spLocks/>
            </p:cNvSpPr>
            <p:nvPr/>
          </p:nvSpPr>
          <p:spPr bwMode="auto">
            <a:xfrm>
              <a:off x="9756022" y="3674337"/>
              <a:ext cx="41635" cy="41786"/>
            </a:xfrm>
            <a:custGeom>
              <a:avLst/>
              <a:gdLst>
                <a:gd name="T0" fmla="*/ 44 w 44"/>
                <a:gd name="T1" fmla="*/ 42 h 47"/>
                <a:gd name="T2" fmla="*/ 38 w 44"/>
                <a:gd name="T3" fmla="*/ 47 h 47"/>
                <a:gd name="T4" fmla="*/ 35 w 44"/>
                <a:gd name="T5" fmla="*/ 35 h 47"/>
                <a:gd name="T6" fmla="*/ 31 w 44"/>
                <a:gd name="T7" fmla="*/ 27 h 47"/>
                <a:gd name="T8" fmla="*/ 23 w 44"/>
                <a:gd name="T9" fmla="*/ 20 h 47"/>
                <a:gd name="T10" fmla="*/ 13 w 44"/>
                <a:gd name="T11" fmla="*/ 11 h 47"/>
                <a:gd name="T12" fmla="*/ 0 w 44"/>
                <a:gd name="T13" fmla="*/ 5 h 47"/>
                <a:gd name="T14" fmla="*/ 5 w 44"/>
                <a:gd name="T15" fmla="*/ 0 h 47"/>
                <a:gd name="T16" fmla="*/ 15 w 44"/>
                <a:gd name="T17" fmla="*/ 6 h 47"/>
                <a:gd name="T18" fmla="*/ 21 w 44"/>
                <a:gd name="T19" fmla="*/ 11 h 47"/>
                <a:gd name="T20" fmla="*/ 28 w 44"/>
                <a:gd name="T21" fmla="*/ 16 h 47"/>
                <a:gd name="T22" fmla="*/ 35 w 44"/>
                <a:gd name="T23" fmla="*/ 24 h 47"/>
                <a:gd name="T24" fmla="*/ 42 w 44"/>
                <a:gd name="T25" fmla="*/ 31 h 47"/>
                <a:gd name="T26" fmla="*/ 44 w 44"/>
                <a:gd name="T27" fmla="*/ 42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4" h="47">
                  <a:moveTo>
                    <a:pt x="44" y="42"/>
                  </a:moveTo>
                  <a:lnTo>
                    <a:pt x="38" y="47"/>
                  </a:lnTo>
                  <a:lnTo>
                    <a:pt x="35" y="35"/>
                  </a:lnTo>
                  <a:lnTo>
                    <a:pt x="31" y="27"/>
                  </a:lnTo>
                  <a:lnTo>
                    <a:pt x="23" y="20"/>
                  </a:lnTo>
                  <a:lnTo>
                    <a:pt x="13" y="11"/>
                  </a:lnTo>
                  <a:lnTo>
                    <a:pt x="0" y="5"/>
                  </a:lnTo>
                  <a:lnTo>
                    <a:pt x="5" y="0"/>
                  </a:lnTo>
                  <a:lnTo>
                    <a:pt x="15" y="6"/>
                  </a:lnTo>
                  <a:lnTo>
                    <a:pt x="21" y="11"/>
                  </a:lnTo>
                  <a:lnTo>
                    <a:pt x="28" y="16"/>
                  </a:lnTo>
                  <a:lnTo>
                    <a:pt x="35" y="24"/>
                  </a:lnTo>
                  <a:lnTo>
                    <a:pt x="42" y="31"/>
                  </a:lnTo>
                  <a:lnTo>
                    <a:pt x="44" y="42"/>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73" name="Freeform 172"/>
            <p:cNvSpPr>
              <a:spLocks/>
            </p:cNvSpPr>
            <p:nvPr/>
          </p:nvSpPr>
          <p:spPr bwMode="auto">
            <a:xfrm>
              <a:off x="9127714" y="2835940"/>
              <a:ext cx="80431" cy="97798"/>
            </a:xfrm>
            <a:custGeom>
              <a:avLst/>
              <a:gdLst>
                <a:gd name="T0" fmla="*/ 81 w 85"/>
                <a:gd name="T1" fmla="*/ 12 h 110"/>
                <a:gd name="T2" fmla="*/ 85 w 85"/>
                <a:gd name="T3" fmla="*/ 16 h 110"/>
                <a:gd name="T4" fmla="*/ 78 w 85"/>
                <a:gd name="T5" fmla="*/ 14 h 110"/>
                <a:gd name="T6" fmla="*/ 75 w 85"/>
                <a:gd name="T7" fmla="*/ 21 h 110"/>
                <a:gd name="T8" fmla="*/ 74 w 85"/>
                <a:gd name="T9" fmla="*/ 28 h 110"/>
                <a:gd name="T10" fmla="*/ 82 w 85"/>
                <a:gd name="T11" fmla="*/ 43 h 110"/>
                <a:gd name="T12" fmla="*/ 76 w 85"/>
                <a:gd name="T13" fmla="*/ 48 h 110"/>
                <a:gd name="T14" fmla="*/ 75 w 85"/>
                <a:gd name="T15" fmla="*/ 52 h 110"/>
                <a:gd name="T16" fmla="*/ 72 w 85"/>
                <a:gd name="T17" fmla="*/ 58 h 110"/>
                <a:gd name="T18" fmla="*/ 62 w 85"/>
                <a:gd name="T19" fmla="*/ 61 h 110"/>
                <a:gd name="T20" fmla="*/ 58 w 85"/>
                <a:gd name="T21" fmla="*/ 66 h 110"/>
                <a:gd name="T22" fmla="*/ 61 w 85"/>
                <a:gd name="T23" fmla="*/ 75 h 110"/>
                <a:gd name="T24" fmla="*/ 61 w 85"/>
                <a:gd name="T25" fmla="*/ 78 h 110"/>
                <a:gd name="T26" fmla="*/ 69 w 85"/>
                <a:gd name="T27" fmla="*/ 81 h 110"/>
                <a:gd name="T28" fmla="*/ 83 w 85"/>
                <a:gd name="T29" fmla="*/ 90 h 110"/>
                <a:gd name="T30" fmla="*/ 83 w 85"/>
                <a:gd name="T31" fmla="*/ 95 h 110"/>
                <a:gd name="T32" fmla="*/ 76 w 85"/>
                <a:gd name="T33" fmla="*/ 96 h 110"/>
                <a:gd name="T34" fmla="*/ 65 w 85"/>
                <a:gd name="T35" fmla="*/ 97 h 110"/>
                <a:gd name="T36" fmla="*/ 62 w 85"/>
                <a:gd name="T37" fmla="*/ 107 h 110"/>
                <a:gd name="T38" fmla="*/ 55 w 85"/>
                <a:gd name="T39" fmla="*/ 106 h 110"/>
                <a:gd name="T40" fmla="*/ 54 w 85"/>
                <a:gd name="T41" fmla="*/ 108 h 110"/>
                <a:gd name="T42" fmla="*/ 44 w 85"/>
                <a:gd name="T43" fmla="*/ 104 h 110"/>
                <a:gd name="T44" fmla="*/ 44 w 85"/>
                <a:gd name="T45" fmla="*/ 108 h 110"/>
                <a:gd name="T46" fmla="*/ 40 w 85"/>
                <a:gd name="T47" fmla="*/ 110 h 110"/>
                <a:gd name="T48" fmla="*/ 37 w 85"/>
                <a:gd name="T49" fmla="*/ 106 h 110"/>
                <a:gd name="T50" fmla="*/ 32 w 85"/>
                <a:gd name="T51" fmla="*/ 104 h 110"/>
                <a:gd name="T52" fmla="*/ 26 w 85"/>
                <a:gd name="T53" fmla="*/ 100 h 110"/>
                <a:gd name="T54" fmla="*/ 26 w 85"/>
                <a:gd name="T55" fmla="*/ 91 h 110"/>
                <a:gd name="T56" fmla="*/ 29 w 85"/>
                <a:gd name="T57" fmla="*/ 89 h 110"/>
                <a:gd name="T58" fmla="*/ 26 w 85"/>
                <a:gd name="T59" fmla="*/ 85 h 110"/>
                <a:gd name="T60" fmla="*/ 25 w 85"/>
                <a:gd name="T61" fmla="*/ 74 h 110"/>
                <a:gd name="T62" fmla="*/ 22 w 85"/>
                <a:gd name="T63" fmla="*/ 71 h 110"/>
                <a:gd name="T64" fmla="*/ 11 w 85"/>
                <a:gd name="T65" fmla="*/ 68 h 110"/>
                <a:gd name="T66" fmla="*/ 0 w 85"/>
                <a:gd name="T67" fmla="*/ 63 h 110"/>
                <a:gd name="T68" fmla="*/ 8 w 85"/>
                <a:gd name="T69" fmla="*/ 50 h 110"/>
                <a:gd name="T70" fmla="*/ 20 w 85"/>
                <a:gd name="T71" fmla="*/ 39 h 110"/>
                <a:gd name="T72" fmla="*/ 24 w 85"/>
                <a:gd name="T73" fmla="*/ 24 h 110"/>
                <a:gd name="T74" fmla="*/ 36 w 85"/>
                <a:gd name="T75" fmla="*/ 31 h 110"/>
                <a:gd name="T76" fmla="*/ 51 w 85"/>
                <a:gd name="T77" fmla="*/ 31 h 110"/>
                <a:gd name="T78" fmla="*/ 42 w 85"/>
                <a:gd name="T79" fmla="*/ 20 h 110"/>
                <a:gd name="T80" fmla="*/ 63 w 85"/>
                <a:gd name="T81" fmla="*/ 11 h 110"/>
                <a:gd name="T82" fmla="*/ 63 w 85"/>
                <a:gd name="T83" fmla="*/ 0 h 110"/>
                <a:gd name="T84" fmla="*/ 81 w 85"/>
                <a:gd name="T85" fmla="*/ 12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85" h="110">
                  <a:moveTo>
                    <a:pt x="81" y="12"/>
                  </a:moveTo>
                  <a:lnTo>
                    <a:pt x="85" y="16"/>
                  </a:lnTo>
                  <a:lnTo>
                    <a:pt x="78" y="14"/>
                  </a:lnTo>
                  <a:lnTo>
                    <a:pt x="75" y="21"/>
                  </a:lnTo>
                  <a:lnTo>
                    <a:pt x="74" y="28"/>
                  </a:lnTo>
                  <a:lnTo>
                    <a:pt x="82" y="43"/>
                  </a:lnTo>
                  <a:lnTo>
                    <a:pt x="76" y="48"/>
                  </a:lnTo>
                  <a:lnTo>
                    <a:pt x="75" y="52"/>
                  </a:lnTo>
                  <a:lnTo>
                    <a:pt x="72" y="58"/>
                  </a:lnTo>
                  <a:lnTo>
                    <a:pt x="62" y="61"/>
                  </a:lnTo>
                  <a:lnTo>
                    <a:pt x="58" y="66"/>
                  </a:lnTo>
                  <a:lnTo>
                    <a:pt x="61" y="75"/>
                  </a:lnTo>
                  <a:lnTo>
                    <a:pt x="61" y="78"/>
                  </a:lnTo>
                  <a:lnTo>
                    <a:pt x="69" y="81"/>
                  </a:lnTo>
                  <a:lnTo>
                    <a:pt x="83" y="90"/>
                  </a:lnTo>
                  <a:lnTo>
                    <a:pt x="83" y="95"/>
                  </a:lnTo>
                  <a:lnTo>
                    <a:pt x="76" y="96"/>
                  </a:lnTo>
                  <a:lnTo>
                    <a:pt x="65" y="97"/>
                  </a:lnTo>
                  <a:lnTo>
                    <a:pt x="62" y="107"/>
                  </a:lnTo>
                  <a:lnTo>
                    <a:pt x="55" y="106"/>
                  </a:lnTo>
                  <a:lnTo>
                    <a:pt x="54" y="108"/>
                  </a:lnTo>
                  <a:lnTo>
                    <a:pt x="44" y="104"/>
                  </a:lnTo>
                  <a:lnTo>
                    <a:pt x="44" y="108"/>
                  </a:lnTo>
                  <a:lnTo>
                    <a:pt x="40" y="110"/>
                  </a:lnTo>
                  <a:lnTo>
                    <a:pt x="37" y="106"/>
                  </a:lnTo>
                  <a:lnTo>
                    <a:pt x="32" y="104"/>
                  </a:lnTo>
                  <a:lnTo>
                    <a:pt x="26" y="100"/>
                  </a:lnTo>
                  <a:lnTo>
                    <a:pt x="26" y="91"/>
                  </a:lnTo>
                  <a:lnTo>
                    <a:pt x="29" y="89"/>
                  </a:lnTo>
                  <a:lnTo>
                    <a:pt x="26" y="85"/>
                  </a:lnTo>
                  <a:lnTo>
                    <a:pt x="25" y="74"/>
                  </a:lnTo>
                  <a:lnTo>
                    <a:pt x="22" y="71"/>
                  </a:lnTo>
                  <a:lnTo>
                    <a:pt x="11" y="68"/>
                  </a:lnTo>
                  <a:lnTo>
                    <a:pt x="0" y="63"/>
                  </a:lnTo>
                  <a:lnTo>
                    <a:pt x="8" y="50"/>
                  </a:lnTo>
                  <a:lnTo>
                    <a:pt x="20" y="39"/>
                  </a:lnTo>
                  <a:lnTo>
                    <a:pt x="24" y="24"/>
                  </a:lnTo>
                  <a:lnTo>
                    <a:pt x="36" y="31"/>
                  </a:lnTo>
                  <a:lnTo>
                    <a:pt x="51" y="31"/>
                  </a:lnTo>
                  <a:lnTo>
                    <a:pt x="42" y="20"/>
                  </a:lnTo>
                  <a:lnTo>
                    <a:pt x="63" y="11"/>
                  </a:lnTo>
                  <a:lnTo>
                    <a:pt x="63" y="0"/>
                  </a:lnTo>
                  <a:lnTo>
                    <a:pt x="81" y="12"/>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74" name="Freeform 173"/>
            <p:cNvSpPr>
              <a:spLocks/>
            </p:cNvSpPr>
            <p:nvPr/>
          </p:nvSpPr>
          <p:spPr bwMode="auto">
            <a:xfrm>
              <a:off x="9218553" y="2630564"/>
              <a:ext cx="141937" cy="151142"/>
            </a:xfrm>
            <a:custGeom>
              <a:avLst/>
              <a:gdLst>
                <a:gd name="T0" fmla="*/ 81 w 150"/>
                <a:gd name="T1" fmla="*/ 73 h 170"/>
                <a:gd name="T2" fmla="*/ 126 w 150"/>
                <a:gd name="T3" fmla="*/ 109 h 170"/>
                <a:gd name="T4" fmla="*/ 97 w 150"/>
                <a:gd name="T5" fmla="*/ 102 h 170"/>
                <a:gd name="T6" fmla="*/ 109 w 150"/>
                <a:gd name="T7" fmla="*/ 131 h 170"/>
                <a:gd name="T8" fmla="*/ 140 w 150"/>
                <a:gd name="T9" fmla="*/ 152 h 170"/>
                <a:gd name="T10" fmla="*/ 150 w 150"/>
                <a:gd name="T11" fmla="*/ 166 h 170"/>
                <a:gd name="T12" fmla="*/ 129 w 150"/>
                <a:gd name="T13" fmla="*/ 154 h 170"/>
                <a:gd name="T14" fmla="*/ 129 w 150"/>
                <a:gd name="T15" fmla="*/ 170 h 170"/>
                <a:gd name="T16" fmla="*/ 114 w 150"/>
                <a:gd name="T17" fmla="*/ 153 h 170"/>
                <a:gd name="T18" fmla="*/ 101 w 150"/>
                <a:gd name="T19" fmla="*/ 133 h 170"/>
                <a:gd name="T20" fmla="*/ 83 w 150"/>
                <a:gd name="T21" fmla="*/ 111 h 170"/>
                <a:gd name="T22" fmla="*/ 76 w 150"/>
                <a:gd name="T23" fmla="*/ 96 h 170"/>
                <a:gd name="T24" fmla="*/ 55 w 150"/>
                <a:gd name="T25" fmla="*/ 69 h 170"/>
                <a:gd name="T26" fmla="*/ 29 w 150"/>
                <a:gd name="T27" fmla="*/ 49 h 170"/>
                <a:gd name="T28" fmla="*/ 8 w 150"/>
                <a:gd name="T29" fmla="*/ 22 h 170"/>
                <a:gd name="T30" fmla="*/ 14 w 150"/>
                <a:gd name="T31" fmla="*/ 12 h 170"/>
                <a:gd name="T32" fmla="*/ 0 w 150"/>
                <a:gd name="T33" fmla="*/ 3 h 170"/>
                <a:gd name="T34" fmla="*/ 4 w 150"/>
                <a:gd name="T35" fmla="*/ 0 h 170"/>
                <a:gd name="T36" fmla="*/ 20 w 150"/>
                <a:gd name="T37" fmla="*/ 14 h 170"/>
                <a:gd name="T38" fmla="*/ 42 w 150"/>
                <a:gd name="T39" fmla="*/ 33 h 170"/>
                <a:gd name="T40" fmla="*/ 58 w 150"/>
                <a:gd name="T41" fmla="*/ 53 h 170"/>
                <a:gd name="T42" fmla="*/ 81 w 150"/>
                <a:gd name="T43" fmla="*/ 73 h 1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50" h="170">
                  <a:moveTo>
                    <a:pt x="81" y="73"/>
                  </a:moveTo>
                  <a:lnTo>
                    <a:pt x="126" y="109"/>
                  </a:lnTo>
                  <a:lnTo>
                    <a:pt x="97" y="102"/>
                  </a:lnTo>
                  <a:lnTo>
                    <a:pt x="109" y="131"/>
                  </a:lnTo>
                  <a:lnTo>
                    <a:pt x="140" y="152"/>
                  </a:lnTo>
                  <a:lnTo>
                    <a:pt x="150" y="166"/>
                  </a:lnTo>
                  <a:lnTo>
                    <a:pt x="129" y="154"/>
                  </a:lnTo>
                  <a:lnTo>
                    <a:pt x="129" y="170"/>
                  </a:lnTo>
                  <a:lnTo>
                    <a:pt x="114" y="153"/>
                  </a:lnTo>
                  <a:lnTo>
                    <a:pt x="101" y="133"/>
                  </a:lnTo>
                  <a:lnTo>
                    <a:pt x="83" y="111"/>
                  </a:lnTo>
                  <a:lnTo>
                    <a:pt x="76" y="96"/>
                  </a:lnTo>
                  <a:lnTo>
                    <a:pt x="55" y="69"/>
                  </a:lnTo>
                  <a:lnTo>
                    <a:pt x="29" y="49"/>
                  </a:lnTo>
                  <a:lnTo>
                    <a:pt x="8" y="22"/>
                  </a:lnTo>
                  <a:lnTo>
                    <a:pt x="14" y="12"/>
                  </a:lnTo>
                  <a:lnTo>
                    <a:pt x="0" y="3"/>
                  </a:lnTo>
                  <a:lnTo>
                    <a:pt x="4" y="0"/>
                  </a:lnTo>
                  <a:lnTo>
                    <a:pt x="20" y="14"/>
                  </a:lnTo>
                  <a:lnTo>
                    <a:pt x="42" y="33"/>
                  </a:lnTo>
                  <a:lnTo>
                    <a:pt x="58" y="53"/>
                  </a:lnTo>
                  <a:lnTo>
                    <a:pt x="81" y="73"/>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75" name="Freeform 174"/>
            <p:cNvSpPr>
              <a:spLocks/>
            </p:cNvSpPr>
            <p:nvPr/>
          </p:nvSpPr>
          <p:spPr bwMode="auto">
            <a:xfrm>
              <a:off x="9929185" y="3817478"/>
              <a:ext cx="17033" cy="10668"/>
            </a:xfrm>
            <a:custGeom>
              <a:avLst/>
              <a:gdLst>
                <a:gd name="T0" fmla="*/ 14 w 18"/>
                <a:gd name="T1" fmla="*/ 5 h 12"/>
                <a:gd name="T2" fmla="*/ 18 w 18"/>
                <a:gd name="T3" fmla="*/ 12 h 12"/>
                <a:gd name="T4" fmla="*/ 6 w 18"/>
                <a:gd name="T5" fmla="*/ 12 h 12"/>
                <a:gd name="T6" fmla="*/ 0 w 18"/>
                <a:gd name="T7" fmla="*/ 0 h 12"/>
                <a:gd name="T8" fmla="*/ 11 w 18"/>
                <a:gd name="T9" fmla="*/ 4 h 12"/>
                <a:gd name="T10" fmla="*/ 14 w 18"/>
                <a:gd name="T11" fmla="*/ 5 h 12"/>
              </a:gdLst>
              <a:ahLst/>
              <a:cxnLst>
                <a:cxn ang="0">
                  <a:pos x="T0" y="T1"/>
                </a:cxn>
                <a:cxn ang="0">
                  <a:pos x="T2" y="T3"/>
                </a:cxn>
                <a:cxn ang="0">
                  <a:pos x="T4" y="T5"/>
                </a:cxn>
                <a:cxn ang="0">
                  <a:pos x="T6" y="T7"/>
                </a:cxn>
                <a:cxn ang="0">
                  <a:pos x="T8" y="T9"/>
                </a:cxn>
                <a:cxn ang="0">
                  <a:pos x="T10" y="T11"/>
                </a:cxn>
              </a:cxnLst>
              <a:rect l="0" t="0" r="r" b="b"/>
              <a:pathLst>
                <a:path w="18" h="12">
                  <a:moveTo>
                    <a:pt x="14" y="5"/>
                  </a:moveTo>
                  <a:lnTo>
                    <a:pt x="18" y="12"/>
                  </a:lnTo>
                  <a:lnTo>
                    <a:pt x="6" y="12"/>
                  </a:lnTo>
                  <a:lnTo>
                    <a:pt x="0" y="0"/>
                  </a:lnTo>
                  <a:lnTo>
                    <a:pt x="11" y="4"/>
                  </a:lnTo>
                  <a:lnTo>
                    <a:pt x="14" y="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76" name="Freeform 175"/>
            <p:cNvSpPr>
              <a:spLocks/>
            </p:cNvSpPr>
            <p:nvPr/>
          </p:nvSpPr>
          <p:spPr bwMode="auto">
            <a:xfrm>
              <a:off x="9901744" y="3799696"/>
              <a:ext cx="20817" cy="11558"/>
            </a:xfrm>
            <a:custGeom>
              <a:avLst/>
              <a:gdLst>
                <a:gd name="T0" fmla="*/ 22 w 22"/>
                <a:gd name="T1" fmla="*/ 12 h 13"/>
                <a:gd name="T2" fmla="*/ 15 w 22"/>
                <a:gd name="T3" fmla="*/ 13 h 13"/>
                <a:gd name="T4" fmla="*/ 4 w 22"/>
                <a:gd name="T5" fmla="*/ 11 h 13"/>
                <a:gd name="T6" fmla="*/ 0 w 22"/>
                <a:gd name="T7" fmla="*/ 8 h 13"/>
                <a:gd name="T8" fmla="*/ 2 w 22"/>
                <a:gd name="T9" fmla="*/ 0 h 13"/>
                <a:gd name="T10" fmla="*/ 14 w 22"/>
                <a:gd name="T11" fmla="*/ 3 h 13"/>
                <a:gd name="T12" fmla="*/ 19 w 22"/>
                <a:gd name="T13" fmla="*/ 7 h 13"/>
                <a:gd name="T14" fmla="*/ 22 w 22"/>
                <a:gd name="T15" fmla="*/ 12 h 1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2" h="13">
                  <a:moveTo>
                    <a:pt x="22" y="12"/>
                  </a:moveTo>
                  <a:lnTo>
                    <a:pt x="15" y="13"/>
                  </a:lnTo>
                  <a:lnTo>
                    <a:pt x="4" y="11"/>
                  </a:lnTo>
                  <a:lnTo>
                    <a:pt x="0" y="8"/>
                  </a:lnTo>
                  <a:lnTo>
                    <a:pt x="2" y="0"/>
                  </a:lnTo>
                  <a:lnTo>
                    <a:pt x="14" y="3"/>
                  </a:lnTo>
                  <a:lnTo>
                    <a:pt x="19" y="7"/>
                  </a:lnTo>
                  <a:lnTo>
                    <a:pt x="22" y="12"/>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77" name="Freeform 176"/>
            <p:cNvSpPr>
              <a:spLocks/>
            </p:cNvSpPr>
            <p:nvPr/>
          </p:nvSpPr>
          <p:spPr bwMode="auto">
            <a:xfrm>
              <a:off x="9920669" y="3781915"/>
              <a:ext cx="16086" cy="27562"/>
            </a:xfrm>
            <a:custGeom>
              <a:avLst/>
              <a:gdLst>
                <a:gd name="T0" fmla="*/ 17 w 17"/>
                <a:gd name="T1" fmla="*/ 27 h 31"/>
                <a:gd name="T2" fmla="*/ 14 w 17"/>
                <a:gd name="T3" fmla="*/ 31 h 31"/>
                <a:gd name="T4" fmla="*/ 3 w 17"/>
                <a:gd name="T5" fmla="*/ 13 h 31"/>
                <a:gd name="T6" fmla="*/ 0 w 17"/>
                <a:gd name="T7" fmla="*/ 0 h 31"/>
                <a:gd name="T8" fmla="*/ 6 w 17"/>
                <a:gd name="T9" fmla="*/ 0 h 31"/>
                <a:gd name="T10" fmla="*/ 11 w 17"/>
                <a:gd name="T11" fmla="*/ 17 h 31"/>
                <a:gd name="T12" fmla="*/ 17 w 17"/>
                <a:gd name="T13" fmla="*/ 27 h 31"/>
              </a:gdLst>
              <a:ahLst/>
              <a:cxnLst>
                <a:cxn ang="0">
                  <a:pos x="T0" y="T1"/>
                </a:cxn>
                <a:cxn ang="0">
                  <a:pos x="T2" y="T3"/>
                </a:cxn>
                <a:cxn ang="0">
                  <a:pos x="T4" y="T5"/>
                </a:cxn>
                <a:cxn ang="0">
                  <a:pos x="T6" y="T7"/>
                </a:cxn>
                <a:cxn ang="0">
                  <a:pos x="T8" y="T9"/>
                </a:cxn>
                <a:cxn ang="0">
                  <a:pos x="T10" y="T11"/>
                </a:cxn>
                <a:cxn ang="0">
                  <a:pos x="T12" y="T13"/>
                </a:cxn>
              </a:cxnLst>
              <a:rect l="0" t="0" r="r" b="b"/>
              <a:pathLst>
                <a:path w="17" h="31">
                  <a:moveTo>
                    <a:pt x="17" y="27"/>
                  </a:moveTo>
                  <a:lnTo>
                    <a:pt x="14" y="31"/>
                  </a:lnTo>
                  <a:lnTo>
                    <a:pt x="3" y="13"/>
                  </a:lnTo>
                  <a:lnTo>
                    <a:pt x="0" y="0"/>
                  </a:lnTo>
                  <a:lnTo>
                    <a:pt x="6" y="0"/>
                  </a:lnTo>
                  <a:lnTo>
                    <a:pt x="11" y="17"/>
                  </a:lnTo>
                  <a:lnTo>
                    <a:pt x="17" y="27"/>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78" name="Freeform 177"/>
            <p:cNvSpPr>
              <a:spLocks/>
            </p:cNvSpPr>
            <p:nvPr/>
          </p:nvSpPr>
          <p:spPr bwMode="auto">
            <a:xfrm>
              <a:off x="9881873" y="3764134"/>
              <a:ext cx="27442" cy="22227"/>
            </a:xfrm>
            <a:custGeom>
              <a:avLst/>
              <a:gdLst>
                <a:gd name="T0" fmla="*/ 28 w 29"/>
                <a:gd name="T1" fmla="*/ 21 h 25"/>
                <a:gd name="T2" fmla="*/ 29 w 29"/>
                <a:gd name="T3" fmla="*/ 25 h 25"/>
                <a:gd name="T4" fmla="*/ 15 w 29"/>
                <a:gd name="T5" fmla="*/ 16 h 25"/>
                <a:gd name="T6" fmla="*/ 6 w 29"/>
                <a:gd name="T7" fmla="*/ 9 h 25"/>
                <a:gd name="T8" fmla="*/ 0 w 29"/>
                <a:gd name="T9" fmla="*/ 2 h 25"/>
                <a:gd name="T10" fmla="*/ 3 w 29"/>
                <a:gd name="T11" fmla="*/ 0 h 25"/>
                <a:gd name="T12" fmla="*/ 11 w 29"/>
                <a:gd name="T13" fmla="*/ 4 h 25"/>
                <a:gd name="T14" fmla="*/ 25 w 29"/>
                <a:gd name="T15" fmla="*/ 14 h 25"/>
                <a:gd name="T16" fmla="*/ 28 w 29"/>
                <a:gd name="T17" fmla="*/ 21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25">
                  <a:moveTo>
                    <a:pt x="28" y="21"/>
                  </a:moveTo>
                  <a:lnTo>
                    <a:pt x="29" y="25"/>
                  </a:lnTo>
                  <a:lnTo>
                    <a:pt x="15" y="16"/>
                  </a:lnTo>
                  <a:lnTo>
                    <a:pt x="6" y="9"/>
                  </a:lnTo>
                  <a:lnTo>
                    <a:pt x="0" y="2"/>
                  </a:lnTo>
                  <a:lnTo>
                    <a:pt x="3" y="0"/>
                  </a:lnTo>
                  <a:lnTo>
                    <a:pt x="11" y="4"/>
                  </a:lnTo>
                  <a:lnTo>
                    <a:pt x="25" y="14"/>
                  </a:lnTo>
                  <a:lnTo>
                    <a:pt x="28" y="21"/>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79" name="Freeform 178"/>
            <p:cNvSpPr>
              <a:spLocks/>
            </p:cNvSpPr>
            <p:nvPr/>
          </p:nvSpPr>
          <p:spPr bwMode="auto">
            <a:xfrm>
              <a:off x="9852539" y="3749909"/>
              <a:ext cx="17033" cy="15114"/>
            </a:xfrm>
            <a:custGeom>
              <a:avLst/>
              <a:gdLst>
                <a:gd name="T0" fmla="*/ 18 w 18"/>
                <a:gd name="T1" fmla="*/ 16 h 17"/>
                <a:gd name="T2" fmla="*/ 15 w 18"/>
                <a:gd name="T3" fmla="*/ 17 h 17"/>
                <a:gd name="T4" fmla="*/ 7 w 18"/>
                <a:gd name="T5" fmla="*/ 13 h 17"/>
                <a:gd name="T6" fmla="*/ 0 w 18"/>
                <a:gd name="T7" fmla="*/ 4 h 17"/>
                <a:gd name="T8" fmla="*/ 2 w 18"/>
                <a:gd name="T9" fmla="*/ 0 h 17"/>
                <a:gd name="T10" fmla="*/ 12 w 18"/>
                <a:gd name="T11" fmla="*/ 9 h 17"/>
                <a:gd name="T12" fmla="*/ 18 w 18"/>
                <a:gd name="T13" fmla="*/ 16 h 17"/>
              </a:gdLst>
              <a:ahLst/>
              <a:cxnLst>
                <a:cxn ang="0">
                  <a:pos x="T0" y="T1"/>
                </a:cxn>
                <a:cxn ang="0">
                  <a:pos x="T2" y="T3"/>
                </a:cxn>
                <a:cxn ang="0">
                  <a:pos x="T4" y="T5"/>
                </a:cxn>
                <a:cxn ang="0">
                  <a:pos x="T6" y="T7"/>
                </a:cxn>
                <a:cxn ang="0">
                  <a:pos x="T8" y="T9"/>
                </a:cxn>
                <a:cxn ang="0">
                  <a:pos x="T10" y="T11"/>
                </a:cxn>
                <a:cxn ang="0">
                  <a:pos x="T12" y="T13"/>
                </a:cxn>
              </a:cxnLst>
              <a:rect l="0" t="0" r="r" b="b"/>
              <a:pathLst>
                <a:path w="18" h="17">
                  <a:moveTo>
                    <a:pt x="18" y="16"/>
                  </a:moveTo>
                  <a:lnTo>
                    <a:pt x="15" y="17"/>
                  </a:lnTo>
                  <a:lnTo>
                    <a:pt x="7" y="13"/>
                  </a:lnTo>
                  <a:lnTo>
                    <a:pt x="0" y="4"/>
                  </a:lnTo>
                  <a:lnTo>
                    <a:pt x="2" y="0"/>
                  </a:lnTo>
                  <a:lnTo>
                    <a:pt x="12" y="9"/>
                  </a:lnTo>
                  <a:lnTo>
                    <a:pt x="18" y="16"/>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80" name="Freeform 179"/>
            <p:cNvSpPr>
              <a:spLocks/>
            </p:cNvSpPr>
            <p:nvPr/>
          </p:nvSpPr>
          <p:spPr bwMode="auto">
            <a:xfrm>
              <a:off x="8805042" y="3251138"/>
              <a:ext cx="150453" cy="272056"/>
            </a:xfrm>
            <a:custGeom>
              <a:avLst/>
              <a:gdLst>
                <a:gd name="T0" fmla="*/ 93 w 159"/>
                <a:gd name="T1" fmla="*/ 162 h 306"/>
                <a:gd name="T2" fmla="*/ 78 w 159"/>
                <a:gd name="T3" fmla="*/ 146 h 306"/>
                <a:gd name="T4" fmla="*/ 63 w 159"/>
                <a:gd name="T5" fmla="*/ 169 h 306"/>
                <a:gd name="T6" fmla="*/ 52 w 159"/>
                <a:gd name="T7" fmla="*/ 217 h 306"/>
                <a:gd name="T8" fmla="*/ 66 w 159"/>
                <a:gd name="T9" fmla="*/ 233 h 306"/>
                <a:gd name="T10" fmla="*/ 79 w 159"/>
                <a:gd name="T11" fmla="*/ 270 h 306"/>
                <a:gd name="T12" fmla="*/ 101 w 159"/>
                <a:gd name="T13" fmla="*/ 284 h 306"/>
                <a:gd name="T14" fmla="*/ 106 w 159"/>
                <a:gd name="T15" fmla="*/ 304 h 306"/>
                <a:gd name="T16" fmla="*/ 91 w 159"/>
                <a:gd name="T17" fmla="*/ 295 h 306"/>
                <a:gd name="T18" fmla="*/ 73 w 159"/>
                <a:gd name="T19" fmla="*/ 290 h 306"/>
                <a:gd name="T20" fmla="*/ 62 w 159"/>
                <a:gd name="T21" fmla="*/ 272 h 306"/>
                <a:gd name="T22" fmla="*/ 42 w 159"/>
                <a:gd name="T23" fmla="*/ 250 h 306"/>
                <a:gd name="T24" fmla="*/ 36 w 159"/>
                <a:gd name="T25" fmla="*/ 251 h 306"/>
                <a:gd name="T26" fmla="*/ 41 w 159"/>
                <a:gd name="T27" fmla="*/ 218 h 306"/>
                <a:gd name="T28" fmla="*/ 56 w 159"/>
                <a:gd name="T29" fmla="*/ 177 h 306"/>
                <a:gd name="T30" fmla="*/ 46 w 159"/>
                <a:gd name="T31" fmla="*/ 149 h 306"/>
                <a:gd name="T32" fmla="*/ 29 w 159"/>
                <a:gd name="T33" fmla="*/ 121 h 306"/>
                <a:gd name="T34" fmla="*/ 30 w 159"/>
                <a:gd name="T35" fmla="*/ 106 h 306"/>
                <a:gd name="T36" fmla="*/ 25 w 159"/>
                <a:gd name="T37" fmla="*/ 75 h 306"/>
                <a:gd name="T38" fmla="*/ 0 w 159"/>
                <a:gd name="T39" fmla="*/ 41 h 306"/>
                <a:gd name="T40" fmla="*/ 12 w 159"/>
                <a:gd name="T41" fmla="*/ 15 h 306"/>
                <a:gd name="T42" fmla="*/ 34 w 159"/>
                <a:gd name="T43" fmla="*/ 5 h 306"/>
                <a:gd name="T44" fmla="*/ 52 w 159"/>
                <a:gd name="T45" fmla="*/ 7 h 306"/>
                <a:gd name="T46" fmla="*/ 67 w 159"/>
                <a:gd name="T47" fmla="*/ 20 h 306"/>
                <a:gd name="T48" fmla="*/ 69 w 159"/>
                <a:gd name="T49" fmla="*/ 61 h 306"/>
                <a:gd name="T50" fmla="*/ 93 w 159"/>
                <a:gd name="T51" fmla="*/ 52 h 306"/>
                <a:gd name="T52" fmla="*/ 106 w 159"/>
                <a:gd name="T53" fmla="*/ 44 h 306"/>
                <a:gd name="T54" fmla="*/ 136 w 159"/>
                <a:gd name="T55" fmla="*/ 62 h 306"/>
                <a:gd name="T56" fmla="*/ 157 w 159"/>
                <a:gd name="T57" fmla="*/ 101 h 306"/>
                <a:gd name="T58" fmla="*/ 154 w 159"/>
                <a:gd name="T59" fmla="*/ 128 h 306"/>
                <a:gd name="T60" fmla="*/ 113 w 159"/>
                <a:gd name="T61" fmla="*/ 129 h 306"/>
                <a:gd name="T62" fmla="*/ 110 w 159"/>
                <a:gd name="T63" fmla="*/ 171 h 3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59" h="306">
                  <a:moveTo>
                    <a:pt x="110" y="171"/>
                  </a:moveTo>
                  <a:lnTo>
                    <a:pt x="93" y="162"/>
                  </a:lnTo>
                  <a:lnTo>
                    <a:pt x="78" y="162"/>
                  </a:lnTo>
                  <a:lnTo>
                    <a:pt x="78" y="146"/>
                  </a:lnTo>
                  <a:lnTo>
                    <a:pt x="62" y="146"/>
                  </a:lnTo>
                  <a:lnTo>
                    <a:pt x="63" y="169"/>
                  </a:lnTo>
                  <a:lnTo>
                    <a:pt x="56" y="199"/>
                  </a:lnTo>
                  <a:lnTo>
                    <a:pt x="52" y="217"/>
                  </a:lnTo>
                  <a:lnTo>
                    <a:pt x="54" y="233"/>
                  </a:lnTo>
                  <a:lnTo>
                    <a:pt x="66" y="233"/>
                  </a:lnTo>
                  <a:lnTo>
                    <a:pt x="75" y="252"/>
                  </a:lnTo>
                  <a:lnTo>
                    <a:pt x="79" y="270"/>
                  </a:lnTo>
                  <a:lnTo>
                    <a:pt x="90" y="282"/>
                  </a:lnTo>
                  <a:lnTo>
                    <a:pt x="101" y="284"/>
                  </a:lnTo>
                  <a:lnTo>
                    <a:pt x="111" y="295"/>
                  </a:lnTo>
                  <a:lnTo>
                    <a:pt x="106" y="304"/>
                  </a:lnTo>
                  <a:lnTo>
                    <a:pt x="93" y="306"/>
                  </a:lnTo>
                  <a:lnTo>
                    <a:pt x="91" y="295"/>
                  </a:lnTo>
                  <a:lnTo>
                    <a:pt x="76" y="286"/>
                  </a:lnTo>
                  <a:lnTo>
                    <a:pt x="73" y="290"/>
                  </a:lnTo>
                  <a:lnTo>
                    <a:pt x="66" y="282"/>
                  </a:lnTo>
                  <a:lnTo>
                    <a:pt x="62" y="272"/>
                  </a:lnTo>
                  <a:lnTo>
                    <a:pt x="51" y="260"/>
                  </a:lnTo>
                  <a:lnTo>
                    <a:pt x="42" y="250"/>
                  </a:lnTo>
                  <a:lnTo>
                    <a:pt x="40" y="263"/>
                  </a:lnTo>
                  <a:lnTo>
                    <a:pt x="36" y="251"/>
                  </a:lnTo>
                  <a:lnTo>
                    <a:pt x="37" y="238"/>
                  </a:lnTo>
                  <a:lnTo>
                    <a:pt x="41" y="218"/>
                  </a:lnTo>
                  <a:lnTo>
                    <a:pt x="48" y="197"/>
                  </a:lnTo>
                  <a:lnTo>
                    <a:pt x="56" y="177"/>
                  </a:lnTo>
                  <a:lnTo>
                    <a:pt x="47" y="158"/>
                  </a:lnTo>
                  <a:lnTo>
                    <a:pt x="46" y="149"/>
                  </a:lnTo>
                  <a:lnTo>
                    <a:pt x="43" y="137"/>
                  </a:lnTo>
                  <a:lnTo>
                    <a:pt x="29" y="121"/>
                  </a:lnTo>
                  <a:lnTo>
                    <a:pt x="24" y="110"/>
                  </a:lnTo>
                  <a:lnTo>
                    <a:pt x="30" y="106"/>
                  </a:lnTo>
                  <a:lnTo>
                    <a:pt x="34" y="88"/>
                  </a:lnTo>
                  <a:lnTo>
                    <a:pt x="25" y="75"/>
                  </a:lnTo>
                  <a:lnTo>
                    <a:pt x="11" y="60"/>
                  </a:lnTo>
                  <a:lnTo>
                    <a:pt x="0" y="41"/>
                  </a:lnTo>
                  <a:lnTo>
                    <a:pt x="7" y="37"/>
                  </a:lnTo>
                  <a:lnTo>
                    <a:pt x="12" y="15"/>
                  </a:lnTo>
                  <a:lnTo>
                    <a:pt x="25" y="14"/>
                  </a:lnTo>
                  <a:lnTo>
                    <a:pt x="34" y="5"/>
                  </a:lnTo>
                  <a:lnTo>
                    <a:pt x="43" y="0"/>
                  </a:lnTo>
                  <a:lnTo>
                    <a:pt x="52" y="7"/>
                  </a:lnTo>
                  <a:lnTo>
                    <a:pt x="55" y="19"/>
                  </a:lnTo>
                  <a:lnTo>
                    <a:pt x="67" y="20"/>
                  </a:lnTo>
                  <a:lnTo>
                    <a:pt x="66" y="42"/>
                  </a:lnTo>
                  <a:lnTo>
                    <a:pt x="69" y="61"/>
                  </a:lnTo>
                  <a:lnTo>
                    <a:pt x="87" y="48"/>
                  </a:lnTo>
                  <a:lnTo>
                    <a:pt x="93" y="52"/>
                  </a:lnTo>
                  <a:lnTo>
                    <a:pt x="103" y="51"/>
                  </a:lnTo>
                  <a:lnTo>
                    <a:pt x="106" y="44"/>
                  </a:lnTo>
                  <a:lnTo>
                    <a:pt x="120" y="45"/>
                  </a:lnTo>
                  <a:lnTo>
                    <a:pt x="136" y="62"/>
                  </a:lnTo>
                  <a:lnTo>
                    <a:pt x="140" y="83"/>
                  </a:lnTo>
                  <a:lnTo>
                    <a:pt x="157" y="101"/>
                  </a:lnTo>
                  <a:lnTo>
                    <a:pt x="159" y="119"/>
                  </a:lnTo>
                  <a:lnTo>
                    <a:pt x="154" y="128"/>
                  </a:lnTo>
                  <a:lnTo>
                    <a:pt x="136" y="125"/>
                  </a:lnTo>
                  <a:lnTo>
                    <a:pt x="113" y="129"/>
                  </a:lnTo>
                  <a:lnTo>
                    <a:pt x="103" y="146"/>
                  </a:lnTo>
                  <a:lnTo>
                    <a:pt x="110" y="171"/>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81" name="Freeform 180"/>
            <p:cNvSpPr>
              <a:spLocks/>
            </p:cNvSpPr>
            <p:nvPr/>
          </p:nvSpPr>
          <p:spPr bwMode="auto">
            <a:xfrm>
              <a:off x="8222154" y="2872392"/>
              <a:ext cx="130582" cy="78239"/>
            </a:xfrm>
            <a:custGeom>
              <a:avLst/>
              <a:gdLst>
                <a:gd name="T0" fmla="*/ 54 w 138"/>
                <a:gd name="T1" fmla="*/ 15 h 88"/>
                <a:gd name="T2" fmla="*/ 50 w 138"/>
                <a:gd name="T3" fmla="*/ 22 h 88"/>
                <a:gd name="T4" fmla="*/ 30 w 138"/>
                <a:gd name="T5" fmla="*/ 18 h 88"/>
                <a:gd name="T6" fmla="*/ 32 w 138"/>
                <a:gd name="T7" fmla="*/ 30 h 88"/>
                <a:gd name="T8" fmla="*/ 50 w 138"/>
                <a:gd name="T9" fmla="*/ 29 h 88"/>
                <a:gd name="T10" fmla="*/ 73 w 138"/>
                <a:gd name="T11" fmla="*/ 35 h 88"/>
                <a:gd name="T12" fmla="*/ 104 w 138"/>
                <a:gd name="T13" fmla="*/ 32 h 88"/>
                <a:gd name="T14" fmla="*/ 113 w 138"/>
                <a:gd name="T15" fmla="*/ 51 h 88"/>
                <a:gd name="T16" fmla="*/ 119 w 138"/>
                <a:gd name="T17" fmla="*/ 49 h 88"/>
                <a:gd name="T18" fmla="*/ 130 w 138"/>
                <a:gd name="T19" fmla="*/ 54 h 88"/>
                <a:gd name="T20" fmla="*/ 132 w 138"/>
                <a:gd name="T21" fmla="*/ 62 h 88"/>
                <a:gd name="T22" fmla="*/ 138 w 138"/>
                <a:gd name="T23" fmla="*/ 74 h 88"/>
                <a:gd name="T24" fmla="*/ 120 w 138"/>
                <a:gd name="T25" fmla="*/ 74 h 88"/>
                <a:gd name="T26" fmla="*/ 108 w 138"/>
                <a:gd name="T27" fmla="*/ 72 h 88"/>
                <a:gd name="T28" fmla="*/ 99 w 138"/>
                <a:gd name="T29" fmla="*/ 81 h 88"/>
                <a:gd name="T30" fmla="*/ 92 w 138"/>
                <a:gd name="T31" fmla="*/ 83 h 88"/>
                <a:gd name="T32" fmla="*/ 88 w 138"/>
                <a:gd name="T33" fmla="*/ 88 h 88"/>
                <a:gd name="T34" fmla="*/ 79 w 138"/>
                <a:gd name="T35" fmla="*/ 81 h 88"/>
                <a:gd name="T36" fmla="*/ 76 w 138"/>
                <a:gd name="T37" fmla="*/ 64 h 88"/>
                <a:gd name="T38" fmla="*/ 71 w 138"/>
                <a:gd name="T39" fmla="*/ 63 h 88"/>
                <a:gd name="T40" fmla="*/ 71 w 138"/>
                <a:gd name="T41" fmla="*/ 56 h 88"/>
                <a:gd name="T42" fmla="*/ 60 w 138"/>
                <a:gd name="T43" fmla="*/ 51 h 88"/>
                <a:gd name="T44" fmla="*/ 55 w 138"/>
                <a:gd name="T45" fmla="*/ 59 h 88"/>
                <a:gd name="T46" fmla="*/ 55 w 138"/>
                <a:gd name="T47" fmla="*/ 67 h 88"/>
                <a:gd name="T48" fmla="*/ 53 w 138"/>
                <a:gd name="T49" fmla="*/ 70 h 88"/>
                <a:gd name="T50" fmla="*/ 43 w 138"/>
                <a:gd name="T51" fmla="*/ 70 h 88"/>
                <a:gd name="T52" fmla="*/ 40 w 138"/>
                <a:gd name="T53" fmla="*/ 79 h 88"/>
                <a:gd name="T54" fmla="*/ 33 w 138"/>
                <a:gd name="T55" fmla="*/ 75 h 88"/>
                <a:gd name="T56" fmla="*/ 22 w 138"/>
                <a:gd name="T57" fmla="*/ 82 h 88"/>
                <a:gd name="T58" fmla="*/ 16 w 138"/>
                <a:gd name="T59" fmla="*/ 79 h 88"/>
                <a:gd name="T60" fmla="*/ 21 w 138"/>
                <a:gd name="T61" fmla="*/ 58 h 88"/>
                <a:gd name="T62" fmla="*/ 13 w 138"/>
                <a:gd name="T63" fmla="*/ 43 h 88"/>
                <a:gd name="T64" fmla="*/ 0 w 138"/>
                <a:gd name="T65" fmla="*/ 38 h 88"/>
                <a:gd name="T66" fmla="*/ 2 w 138"/>
                <a:gd name="T67" fmla="*/ 29 h 88"/>
                <a:gd name="T68" fmla="*/ 16 w 138"/>
                <a:gd name="T69" fmla="*/ 30 h 88"/>
                <a:gd name="T70" fmla="*/ 21 w 138"/>
                <a:gd name="T71" fmla="*/ 19 h 88"/>
                <a:gd name="T72" fmla="*/ 23 w 138"/>
                <a:gd name="T73" fmla="*/ 5 h 88"/>
                <a:gd name="T74" fmla="*/ 44 w 138"/>
                <a:gd name="T75" fmla="*/ 0 h 88"/>
                <a:gd name="T76" fmla="*/ 43 w 138"/>
                <a:gd name="T77" fmla="*/ 10 h 88"/>
                <a:gd name="T78" fmla="*/ 47 w 138"/>
                <a:gd name="T79" fmla="*/ 16 h 88"/>
                <a:gd name="T80" fmla="*/ 54 w 138"/>
                <a:gd name="T81" fmla="*/ 15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38" h="88">
                  <a:moveTo>
                    <a:pt x="54" y="15"/>
                  </a:moveTo>
                  <a:lnTo>
                    <a:pt x="50" y="22"/>
                  </a:lnTo>
                  <a:lnTo>
                    <a:pt x="30" y="18"/>
                  </a:lnTo>
                  <a:lnTo>
                    <a:pt x="32" y="30"/>
                  </a:lnTo>
                  <a:lnTo>
                    <a:pt x="50" y="29"/>
                  </a:lnTo>
                  <a:lnTo>
                    <a:pt x="73" y="35"/>
                  </a:lnTo>
                  <a:lnTo>
                    <a:pt x="104" y="32"/>
                  </a:lnTo>
                  <a:lnTo>
                    <a:pt x="113" y="51"/>
                  </a:lnTo>
                  <a:lnTo>
                    <a:pt x="119" y="49"/>
                  </a:lnTo>
                  <a:lnTo>
                    <a:pt x="130" y="54"/>
                  </a:lnTo>
                  <a:lnTo>
                    <a:pt x="132" y="62"/>
                  </a:lnTo>
                  <a:lnTo>
                    <a:pt x="138" y="74"/>
                  </a:lnTo>
                  <a:lnTo>
                    <a:pt x="120" y="74"/>
                  </a:lnTo>
                  <a:lnTo>
                    <a:pt x="108" y="72"/>
                  </a:lnTo>
                  <a:lnTo>
                    <a:pt x="99" y="81"/>
                  </a:lnTo>
                  <a:lnTo>
                    <a:pt x="92" y="83"/>
                  </a:lnTo>
                  <a:lnTo>
                    <a:pt x="88" y="88"/>
                  </a:lnTo>
                  <a:lnTo>
                    <a:pt x="79" y="81"/>
                  </a:lnTo>
                  <a:lnTo>
                    <a:pt x="76" y="64"/>
                  </a:lnTo>
                  <a:lnTo>
                    <a:pt x="71" y="63"/>
                  </a:lnTo>
                  <a:lnTo>
                    <a:pt x="71" y="56"/>
                  </a:lnTo>
                  <a:lnTo>
                    <a:pt x="60" y="51"/>
                  </a:lnTo>
                  <a:lnTo>
                    <a:pt x="55" y="59"/>
                  </a:lnTo>
                  <a:lnTo>
                    <a:pt x="55" y="67"/>
                  </a:lnTo>
                  <a:lnTo>
                    <a:pt x="53" y="70"/>
                  </a:lnTo>
                  <a:lnTo>
                    <a:pt x="43" y="70"/>
                  </a:lnTo>
                  <a:lnTo>
                    <a:pt x="40" y="79"/>
                  </a:lnTo>
                  <a:lnTo>
                    <a:pt x="33" y="75"/>
                  </a:lnTo>
                  <a:lnTo>
                    <a:pt x="22" y="82"/>
                  </a:lnTo>
                  <a:lnTo>
                    <a:pt x="16" y="79"/>
                  </a:lnTo>
                  <a:lnTo>
                    <a:pt x="21" y="58"/>
                  </a:lnTo>
                  <a:lnTo>
                    <a:pt x="13" y="43"/>
                  </a:lnTo>
                  <a:lnTo>
                    <a:pt x="0" y="38"/>
                  </a:lnTo>
                  <a:lnTo>
                    <a:pt x="2" y="29"/>
                  </a:lnTo>
                  <a:lnTo>
                    <a:pt x="16" y="30"/>
                  </a:lnTo>
                  <a:lnTo>
                    <a:pt x="21" y="19"/>
                  </a:lnTo>
                  <a:lnTo>
                    <a:pt x="23" y="5"/>
                  </a:lnTo>
                  <a:lnTo>
                    <a:pt x="44" y="0"/>
                  </a:lnTo>
                  <a:lnTo>
                    <a:pt x="43" y="10"/>
                  </a:lnTo>
                  <a:lnTo>
                    <a:pt x="47" y="16"/>
                  </a:lnTo>
                  <a:lnTo>
                    <a:pt x="54" y="1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82" name="Freeform 181"/>
            <p:cNvSpPr>
              <a:spLocks/>
            </p:cNvSpPr>
            <p:nvPr/>
          </p:nvSpPr>
          <p:spPr bwMode="auto">
            <a:xfrm>
              <a:off x="7970453" y="2840385"/>
              <a:ext cx="245078" cy="136918"/>
            </a:xfrm>
            <a:custGeom>
              <a:avLst/>
              <a:gdLst>
                <a:gd name="T0" fmla="*/ 176 w 259"/>
                <a:gd name="T1" fmla="*/ 146 h 154"/>
                <a:gd name="T2" fmla="*/ 170 w 259"/>
                <a:gd name="T3" fmla="*/ 129 h 154"/>
                <a:gd name="T4" fmla="*/ 157 w 259"/>
                <a:gd name="T5" fmla="*/ 128 h 154"/>
                <a:gd name="T6" fmla="*/ 134 w 259"/>
                <a:gd name="T7" fmla="*/ 110 h 154"/>
                <a:gd name="T8" fmla="*/ 120 w 259"/>
                <a:gd name="T9" fmla="*/ 107 h 154"/>
                <a:gd name="T10" fmla="*/ 99 w 259"/>
                <a:gd name="T11" fmla="*/ 97 h 154"/>
                <a:gd name="T12" fmla="*/ 86 w 259"/>
                <a:gd name="T13" fmla="*/ 95 h 154"/>
                <a:gd name="T14" fmla="*/ 79 w 259"/>
                <a:gd name="T15" fmla="*/ 99 h 154"/>
                <a:gd name="T16" fmla="*/ 68 w 259"/>
                <a:gd name="T17" fmla="*/ 98 h 154"/>
                <a:gd name="T18" fmla="*/ 58 w 259"/>
                <a:gd name="T19" fmla="*/ 110 h 154"/>
                <a:gd name="T20" fmla="*/ 44 w 259"/>
                <a:gd name="T21" fmla="*/ 114 h 154"/>
                <a:gd name="T22" fmla="*/ 38 w 259"/>
                <a:gd name="T23" fmla="*/ 100 h 154"/>
                <a:gd name="T24" fmla="*/ 36 w 259"/>
                <a:gd name="T25" fmla="*/ 78 h 154"/>
                <a:gd name="T26" fmla="*/ 21 w 259"/>
                <a:gd name="T27" fmla="*/ 71 h 154"/>
                <a:gd name="T28" fmla="*/ 23 w 259"/>
                <a:gd name="T29" fmla="*/ 57 h 154"/>
                <a:gd name="T30" fmla="*/ 11 w 259"/>
                <a:gd name="T31" fmla="*/ 56 h 154"/>
                <a:gd name="T32" fmla="*/ 11 w 259"/>
                <a:gd name="T33" fmla="*/ 38 h 154"/>
                <a:gd name="T34" fmla="*/ 28 w 259"/>
                <a:gd name="T35" fmla="*/ 43 h 154"/>
                <a:gd name="T36" fmla="*/ 41 w 259"/>
                <a:gd name="T37" fmla="*/ 37 h 154"/>
                <a:gd name="T38" fmla="*/ 27 w 259"/>
                <a:gd name="T39" fmla="*/ 25 h 154"/>
                <a:gd name="T40" fmla="*/ 19 w 259"/>
                <a:gd name="T41" fmla="*/ 13 h 154"/>
                <a:gd name="T42" fmla="*/ 7 w 259"/>
                <a:gd name="T43" fmla="*/ 18 h 154"/>
                <a:gd name="T44" fmla="*/ 8 w 259"/>
                <a:gd name="T45" fmla="*/ 33 h 154"/>
                <a:gd name="T46" fmla="*/ 0 w 259"/>
                <a:gd name="T47" fmla="*/ 20 h 154"/>
                <a:gd name="T48" fmla="*/ 6 w 259"/>
                <a:gd name="T49" fmla="*/ 13 h 154"/>
                <a:gd name="T50" fmla="*/ 24 w 259"/>
                <a:gd name="T51" fmla="*/ 9 h 154"/>
                <a:gd name="T52" fmla="*/ 37 w 259"/>
                <a:gd name="T53" fmla="*/ 14 h 154"/>
                <a:gd name="T54" fmla="*/ 52 w 259"/>
                <a:gd name="T55" fmla="*/ 30 h 154"/>
                <a:gd name="T56" fmla="*/ 61 w 259"/>
                <a:gd name="T57" fmla="*/ 29 h 154"/>
                <a:gd name="T58" fmla="*/ 80 w 259"/>
                <a:gd name="T59" fmla="*/ 29 h 154"/>
                <a:gd name="T60" fmla="*/ 74 w 259"/>
                <a:gd name="T61" fmla="*/ 19 h 154"/>
                <a:gd name="T62" fmla="*/ 87 w 259"/>
                <a:gd name="T63" fmla="*/ 12 h 154"/>
                <a:gd name="T64" fmla="*/ 98 w 259"/>
                <a:gd name="T65" fmla="*/ 0 h 154"/>
                <a:gd name="T66" fmla="*/ 123 w 259"/>
                <a:gd name="T67" fmla="*/ 11 h 154"/>
                <a:gd name="T68" fmla="*/ 129 w 259"/>
                <a:gd name="T69" fmla="*/ 27 h 154"/>
                <a:gd name="T70" fmla="*/ 137 w 259"/>
                <a:gd name="T71" fmla="*/ 31 h 154"/>
                <a:gd name="T72" fmla="*/ 155 w 259"/>
                <a:gd name="T73" fmla="*/ 30 h 154"/>
                <a:gd name="T74" fmla="*/ 161 w 259"/>
                <a:gd name="T75" fmla="*/ 34 h 154"/>
                <a:gd name="T76" fmla="*/ 175 w 259"/>
                <a:gd name="T77" fmla="*/ 55 h 154"/>
                <a:gd name="T78" fmla="*/ 198 w 259"/>
                <a:gd name="T79" fmla="*/ 69 h 154"/>
                <a:gd name="T80" fmla="*/ 211 w 259"/>
                <a:gd name="T81" fmla="*/ 79 h 154"/>
                <a:gd name="T82" fmla="*/ 231 w 259"/>
                <a:gd name="T83" fmla="*/ 89 h 154"/>
                <a:gd name="T84" fmla="*/ 256 w 259"/>
                <a:gd name="T85" fmla="*/ 98 h 154"/>
                <a:gd name="T86" fmla="*/ 259 w 259"/>
                <a:gd name="T87" fmla="*/ 111 h 154"/>
                <a:gd name="T88" fmla="*/ 254 w 259"/>
                <a:gd name="T89" fmla="*/ 110 h 154"/>
                <a:gd name="T90" fmla="*/ 244 w 259"/>
                <a:gd name="T91" fmla="*/ 105 h 154"/>
                <a:gd name="T92" fmla="*/ 243 w 259"/>
                <a:gd name="T93" fmla="*/ 112 h 154"/>
                <a:gd name="T94" fmla="*/ 230 w 259"/>
                <a:gd name="T95" fmla="*/ 116 h 154"/>
                <a:gd name="T96" fmla="*/ 230 w 259"/>
                <a:gd name="T97" fmla="*/ 133 h 154"/>
                <a:gd name="T98" fmla="*/ 222 w 259"/>
                <a:gd name="T99" fmla="*/ 139 h 154"/>
                <a:gd name="T100" fmla="*/ 209 w 259"/>
                <a:gd name="T101" fmla="*/ 142 h 154"/>
                <a:gd name="T102" fmla="*/ 207 w 259"/>
                <a:gd name="T103" fmla="*/ 151 h 154"/>
                <a:gd name="T104" fmla="*/ 195 w 259"/>
                <a:gd name="T105" fmla="*/ 154 h 154"/>
                <a:gd name="T106" fmla="*/ 176 w 259"/>
                <a:gd name="T107" fmla="*/ 146 h 1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59" h="154">
                  <a:moveTo>
                    <a:pt x="176" y="146"/>
                  </a:moveTo>
                  <a:lnTo>
                    <a:pt x="170" y="129"/>
                  </a:lnTo>
                  <a:lnTo>
                    <a:pt x="157" y="128"/>
                  </a:lnTo>
                  <a:lnTo>
                    <a:pt x="134" y="110"/>
                  </a:lnTo>
                  <a:lnTo>
                    <a:pt x="120" y="107"/>
                  </a:lnTo>
                  <a:lnTo>
                    <a:pt x="99" y="97"/>
                  </a:lnTo>
                  <a:lnTo>
                    <a:pt x="86" y="95"/>
                  </a:lnTo>
                  <a:lnTo>
                    <a:pt x="79" y="99"/>
                  </a:lnTo>
                  <a:lnTo>
                    <a:pt x="68" y="98"/>
                  </a:lnTo>
                  <a:lnTo>
                    <a:pt x="58" y="110"/>
                  </a:lnTo>
                  <a:lnTo>
                    <a:pt x="44" y="114"/>
                  </a:lnTo>
                  <a:lnTo>
                    <a:pt x="38" y="100"/>
                  </a:lnTo>
                  <a:lnTo>
                    <a:pt x="36" y="78"/>
                  </a:lnTo>
                  <a:lnTo>
                    <a:pt x="21" y="71"/>
                  </a:lnTo>
                  <a:lnTo>
                    <a:pt x="23" y="57"/>
                  </a:lnTo>
                  <a:lnTo>
                    <a:pt x="11" y="56"/>
                  </a:lnTo>
                  <a:lnTo>
                    <a:pt x="11" y="38"/>
                  </a:lnTo>
                  <a:lnTo>
                    <a:pt x="28" y="43"/>
                  </a:lnTo>
                  <a:lnTo>
                    <a:pt x="41" y="37"/>
                  </a:lnTo>
                  <a:lnTo>
                    <a:pt x="27" y="25"/>
                  </a:lnTo>
                  <a:lnTo>
                    <a:pt x="19" y="13"/>
                  </a:lnTo>
                  <a:lnTo>
                    <a:pt x="7" y="18"/>
                  </a:lnTo>
                  <a:lnTo>
                    <a:pt x="8" y="33"/>
                  </a:lnTo>
                  <a:lnTo>
                    <a:pt x="0" y="20"/>
                  </a:lnTo>
                  <a:lnTo>
                    <a:pt x="6" y="13"/>
                  </a:lnTo>
                  <a:lnTo>
                    <a:pt x="24" y="9"/>
                  </a:lnTo>
                  <a:lnTo>
                    <a:pt x="37" y="14"/>
                  </a:lnTo>
                  <a:lnTo>
                    <a:pt x="52" y="30"/>
                  </a:lnTo>
                  <a:lnTo>
                    <a:pt x="61" y="29"/>
                  </a:lnTo>
                  <a:lnTo>
                    <a:pt x="80" y="29"/>
                  </a:lnTo>
                  <a:lnTo>
                    <a:pt x="74" y="19"/>
                  </a:lnTo>
                  <a:lnTo>
                    <a:pt x="87" y="12"/>
                  </a:lnTo>
                  <a:lnTo>
                    <a:pt x="98" y="0"/>
                  </a:lnTo>
                  <a:lnTo>
                    <a:pt x="123" y="11"/>
                  </a:lnTo>
                  <a:lnTo>
                    <a:pt x="129" y="27"/>
                  </a:lnTo>
                  <a:lnTo>
                    <a:pt x="137" y="31"/>
                  </a:lnTo>
                  <a:lnTo>
                    <a:pt x="155" y="30"/>
                  </a:lnTo>
                  <a:lnTo>
                    <a:pt x="161" y="34"/>
                  </a:lnTo>
                  <a:lnTo>
                    <a:pt x="175" y="55"/>
                  </a:lnTo>
                  <a:lnTo>
                    <a:pt x="198" y="69"/>
                  </a:lnTo>
                  <a:lnTo>
                    <a:pt x="211" y="79"/>
                  </a:lnTo>
                  <a:lnTo>
                    <a:pt x="231" y="89"/>
                  </a:lnTo>
                  <a:lnTo>
                    <a:pt x="256" y="98"/>
                  </a:lnTo>
                  <a:lnTo>
                    <a:pt x="259" y="111"/>
                  </a:lnTo>
                  <a:lnTo>
                    <a:pt x="254" y="110"/>
                  </a:lnTo>
                  <a:lnTo>
                    <a:pt x="244" y="105"/>
                  </a:lnTo>
                  <a:lnTo>
                    <a:pt x="243" y="112"/>
                  </a:lnTo>
                  <a:lnTo>
                    <a:pt x="230" y="116"/>
                  </a:lnTo>
                  <a:lnTo>
                    <a:pt x="230" y="133"/>
                  </a:lnTo>
                  <a:lnTo>
                    <a:pt x="222" y="139"/>
                  </a:lnTo>
                  <a:lnTo>
                    <a:pt x="209" y="142"/>
                  </a:lnTo>
                  <a:lnTo>
                    <a:pt x="207" y="151"/>
                  </a:lnTo>
                  <a:lnTo>
                    <a:pt x="195" y="154"/>
                  </a:lnTo>
                  <a:lnTo>
                    <a:pt x="176" y="146"/>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83" name="Freeform 182"/>
            <p:cNvSpPr>
              <a:spLocks/>
            </p:cNvSpPr>
            <p:nvPr/>
          </p:nvSpPr>
          <p:spPr bwMode="auto">
            <a:xfrm>
              <a:off x="9302768" y="3781026"/>
              <a:ext cx="41635" cy="20449"/>
            </a:xfrm>
            <a:custGeom>
              <a:avLst/>
              <a:gdLst>
                <a:gd name="T0" fmla="*/ 0 w 44"/>
                <a:gd name="T1" fmla="*/ 13 h 23"/>
                <a:gd name="T2" fmla="*/ 2 w 44"/>
                <a:gd name="T3" fmla="*/ 8 h 23"/>
                <a:gd name="T4" fmla="*/ 19 w 44"/>
                <a:gd name="T5" fmla="*/ 4 h 23"/>
                <a:gd name="T6" fmla="*/ 32 w 44"/>
                <a:gd name="T7" fmla="*/ 3 h 23"/>
                <a:gd name="T8" fmla="*/ 37 w 44"/>
                <a:gd name="T9" fmla="*/ 0 h 23"/>
                <a:gd name="T10" fmla="*/ 44 w 44"/>
                <a:gd name="T11" fmla="*/ 3 h 23"/>
                <a:gd name="T12" fmla="*/ 37 w 44"/>
                <a:gd name="T13" fmla="*/ 9 h 23"/>
                <a:gd name="T14" fmla="*/ 17 w 44"/>
                <a:gd name="T15" fmla="*/ 18 h 23"/>
                <a:gd name="T16" fmla="*/ 1 w 44"/>
                <a:gd name="T17" fmla="*/ 23 h 23"/>
                <a:gd name="T18" fmla="*/ 1 w 44"/>
                <a:gd name="T19" fmla="*/ 17 h 23"/>
                <a:gd name="T20" fmla="*/ 0 w 44"/>
                <a:gd name="T21" fmla="*/ 13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4" h="23">
                  <a:moveTo>
                    <a:pt x="0" y="13"/>
                  </a:moveTo>
                  <a:lnTo>
                    <a:pt x="2" y="8"/>
                  </a:lnTo>
                  <a:lnTo>
                    <a:pt x="19" y="4"/>
                  </a:lnTo>
                  <a:lnTo>
                    <a:pt x="32" y="3"/>
                  </a:lnTo>
                  <a:lnTo>
                    <a:pt x="37" y="0"/>
                  </a:lnTo>
                  <a:lnTo>
                    <a:pt x="44" y="3"/>
                  </a:lnTo>
                  <a:lnTo>
                    <a:pt x="37" y="9"/>
                  </a:lnTo>
                  <a:lnTo>
                    <a:pt x="17" y="18"/>
                  </a:lnTo>
                  <a:lnTo>
                    <a:pt x="1" y="23"/>
                  </a:lnTo>
                  <a:lnTo>
                    <a:pt x="1" y="17"/>
                  </a:lnTo>
                  <a:lnTo>
                    <a:pt x="0" y="13"/>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84" name="Freeform 183"/>
            <p:cNvSpPr>
              <a:spLocks/>
            </p:cNvSpPr>
            <p:nvPr/>
          </p:nvSpPr>
          <p:spPr bwMode="auto">
            <a:xfrm>
              <a:off x="9174080" y="3161340"/>
              <a:ext cx="23656" cy="61346"/>
            </a:xfrm>
            <a:custGeom>
              <a:avLst/>
              <a:gdLst>
                <a:gd name="T0" fmla="*/ 25 w 25"/>
                <a:gd name="T1" fmla="*/ 19 h 69"/>
                <a:gd name="T2" fmla="*/ 22 w 25"/>
                <a:gd name="T3" fmla="*/ 52 h 69"/>
                <a:gd name="T4" fmla="*/ 19 w 25"/>
                <a:gd name="T5" fmla="*/ 69 h 69"/>
                <a:gd name="T6" fmla="*/ 5 w 25"/>
                <a:gd name="T7" fmla="*/ 51 h 69"/>
                <a:gd name="T8" fmla="*/ 0 w 25"/>
                <a:gd name="T9" fmla="*/ 36 h 69"/>
                <a:gd name="T10" fmla="*/ 5 w 25"/>
                <a:gd name="T11" fmla="*/ 16 h 69"/>
                <a:gd name="T12" fmla="*/ 15 w 25"/>
                <a:gd name="T13" fmla="*/ 0 h 69"/>
                <a:gd name="T14" fmla="*/ 25 w 25"/>
                <a:gd name="T15" fmla="*/ 6 h 69"/>
                <a:gd name="T16" fmla="*/ 25 w 25"/>
                <a:gd name="T17" fmla="*/ 19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 h="69">
                  <a:moveTo>
                    <a:pt x="25" y="19"/>
                  </a:moveTo>
                  <a:lnTo>
                    <a:pt x="22" y="52"/>
                  </a:lnTo>
                  <a:lnTo>
                    <a:pt x="19" y="69"/>
                  </a:lnTo>
                  <a:lnTo>
                    <a:pt x="5" y="51"/>
                  </a:lnTo>
                  <a:lnTo>
                    <a:pt x="0" y="36"/>
                  </a:lnTo>
                  <a:lnTo>
                    <a:pt x="5" y="16"/>
                  </a:lnTo>
                  <a:lnTo>
                    <a:pt x="15" y="0"/>
                  </a:lnTo>
                  <a:lnTo>
                    <a:pt x="25" y="6"/>
                  </a:lnTo>
                  <a:lnTo>
                    <a:pt x="25" y="1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85" name="Freeform 211"/>
            <p:cNvSpPr>
              <a:spLocks/>
            </p:cNvSpPr>
            <p:nvPr/>
          </p:nvSpPr>
          <p:spPr bwMode="auto">
            <a:xfrm>
              <a:off x="8009249" y="2788818"/>
              <a:ext cx="293337" cy="153810"/>
            </a:xfrm>
            <a:custGeom>
              <a:avLst/>
              <a:gdLst>
                <a:gd name="T0" fmla="*/ 218 w 310"/>
                <a:gd name="T1" fmla="*/ 169 h 173"/>
                <a:gd name="T2" fmla="*/ 215 w 310"/>
                <a:gd name="T3" fmla="*/ 156 h 173"/>
                <a:gd name="T4" fmla="*/ 190 w 310"/>
                <a:gd name="T5" fmla="*/ 147 h 173"/>
                <a:gd name="T6" fmla="*/ 170 w 310"/>
                <a:gd name="T7" fmla="*/ 137 h 173"/>
                <a:gd name="T8" fmla="*/ 157 w 310"/>
                <a:gd name="T9" fmla="*/ 127 h 173"/>
                <a:gd name="T10" fmla="*/ 134 w 310"/>
                <a:gd name="T11" fmla="*/ 113 h 173"/>
                <a:gd name="T12" fmla="*/ 120 w 310"/>
                <a:gd name="T13" fmla="*/ 92 h 173"/>
                <a:gd name="T14" fmla="*/ 114 w 310"/>
                <a:gd name="T15" fmla="*/ 88 h 173"/>
                <a:gd name="T16" fmla="*/ 96 w 310"/>
                <a:gd name="T17" fmla="*/ 89 h 173"/>
                <a:gd name="T18" fmla="*/ 88 w 310"/>
                <a:gd name="T19" fmla="*/ 85 h 173"/>
                <a:gd name="T20" fmla="*/ 82 w 310"/>
                <a:gd name="T21" fmla="*/ 69 h 173"/>
                <a:gd name="T22" fmla="*/ 57 w 310"/>
                <a:gd name="T23" fmla="*/ 58 h 173"/>
                <a:gd name="T24" fmla="*/ 46 w 310"/>
                <a:gd name="T25" fmla="*/ 70 h 173"/>
                <a:gd name="T26" fmla="*/ 33 w 310"/>
                <a:gd name="T27" fmla="*/ 77 h 173"/>
                <a:gd name="T28" fmla="*/ 39 w 310"/>
                <a:gd name="T29" fmla="*/ 87 h 173"/>
                <a:gd name="T30" fmla="*/ 20 w 310"/>
                <a:gd name="T31" fmla="*/ 87 h 173"/>
                <a:gd name="T32" fmla="*/ 0 w 310"/>
                <a:gd name="T33" fmla="*/ 12 h 173"/>
                <a:gd name="T34" fmla="*/ 39 w 310"/>
                <a:gd name="T35" fmla="*/ 0 h 173"/>
                <a:gd name="T36" fmla="*/ 43 w 310"/>
                <a:gd name="T37" fmla="*/ 2 h 173"/>
                <a:gd name="T38" fmla="*/ 73 w 310"/>
                <a:gd name="T39" fmla="*/ 16 h 173"/>
                <a:gd name="T40" fmla="*/ 88 w 310"/>
                <a:gd name="T41" fmla="*/ 24 h 173"/>
                <a:gd name="T42" fmla="*/ 109 w 310"/>
                <a:gd name="T43" fmla="*/ 42 h 173"/>
                <a:gd name="T44" fmla="*/ 128 w 310"/>
                <a:gd name="T45" fmla="*/ 39 h 173"/>
                <a:gd name="T46" fmla="*/ 156 w 310"/>
                <a:gd name="T47" fmla="*/ 38 h 173"/>
                <a:gd name="T48" fmla="*/ 180 w 310"/>
                <a:gd name="T49" fmla="*/ 53 h 173"/>
                <a:gd name="T50" fmla="*/ 185 w 310"/>
                <a:gd name="T51" fmla="*/ 73 h 173"/>
                <a:gd name="T52" fmla="*/ 193 w 310"/>
                <a:gd name="T53" fmla="*/ 74 h 173"/>
                <a:gd name="T54" fmla="*/ 201 w 310"/>
                <a:gd name="T55" fmla="*/ 90 h 173"/>
                <a:gd name="T56" fmla="*/ 223 w 310"/>
                <a:gd name="T57" fmla="*/ 91 h 173"/>
                <a:gd name="T58" fmla="*/ 230 w 310"/>
                <a:gd name="T59" fmla="*/ 101 h 173"/>
                <a:gd name="T60" fmla="*/ 236 w 310"/>
                <a:gd name="T61" fmla="*/ 101 h 173"/>
                <a:gd name="T62" fmla="*/ 240 w 310"/>
                <a:gd name="T63" fmla="*/ 86 h 173"/>
                <a:gd name="T64" fmla="*/ 257 w 310"/>
                <a:gd name="T65" fmla="*/ 72 h 173"/>
                <a:gd name="T66" fmla="*/ 266 w 310"/>
                <a:gd name="T67" fmla="*/ 68 h 173"/>
                <a:gd name="T68" fmla="*/ 271 w 310"/>
                <a:gd name="T69" fmla="*/ 70 h 173"/>
                <a:gd name="T70" fmla="*/ 261 w 310"/>
                <a:gd name="T71" fmla="*/ 83 h 173"/>
                <a:gd name="T72" fmla="*/ 276 w 310"/>
                <a:gd name="T73" fmla="*/ 91 h 173"/>
                <a:gd name="T74" fmla="*/ 286 w 310"/>
                <a:gd name="T75" fmla="*/ 86 h 173"/>
                <a:gd name="T76" fmla="*/ 310 w 310"/>
                <a:gd name="T77" fmla="*/ 96 h 173"/>
                <a:gd name="T78" fmla="*/ 292 w 310"/>
                <a:gd name="T79" fmla="*/ 111 h 173"/>
                <a:gd name="T80" fmla="*/ 279 w 310"/>
                <a:gd name="T81" fmla="*/ 109 h 173"/>
                <a:gd name="T82" fmla="*/ 272 w 310"/>
                <a:gd name="T83" fmla="*/ 110 h 173"/>
                <a:gd name="T84" fmla="*/ 268 w 310"/>
                <a:gd name="T85" fmla="*/ 104 h 173"/>
                <a:gd name="T86" fmla="*/ 269 w 310"/>
                <a:gd name="T87" fmla="*/ 94 h 173"/>
                <a:gd name="T88" fmla="*/ 248 w 310"/>
                <a:gd name="T89" fmla="*/ 99 h 173"/>
                <a:gd name="T90" fmla="*/ 246 w 310"/>
                <a:gd name="T91" fmla="*/ 113 h 173"/>
                <a:gd name="T92" fmla="*/ 241 w 310"/>
                <a:gd name="T93" fmla="*/ 124 h 173"/>
                <a:gd name="T94" fmla="*/ 227 w 310"/>
                <a:gd name="T95" fmla="*/ 123 h 173"/>
                <a:gd name="T96" fmla="*/ 225 w 310"/>
                <a:gd name="T97" fmla="*/ 132 h 173"/>
                <a:gd name="T98" fmla="*/ 238 w 310"/>
                <a:gd name="T99" fmla="*/ 137 h 173"/>
                <a:gd name="T100" fmla="*/ 246 w 310"/>
                <a:gd name="T101" fmla="*/ 152 h 173"/>
                <a:gd name="T102" fmla="*/ 241 w 310"/>
                <a:gd name="T103" fmla="*/ 173 h 173"/>
                <a:gd name="T104" fmla="*/ 228 w 310"/>
                <a:gd name="T105" fmla="*/ 169 h 173"/>
                <a:gd name="T106" fmla="*/ 218 w 310"/>
                <a:gd name="T107" fmla="*/ 169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10" h="173">
                  <a:moveTo>
                    <a:pt x="218" y="169"/>
                  </a:moveTo>
                  <a:lnTo>
                    <a:pt x="215" y="156"/>
                  </a:lnTo>
                  <a:lnTo>
                    <a:pt x="190" y="147"/>
                  </a:lnTo>
                  <a:lnTo>
                    <a:pt x="170" y="137"/>
                  </a:lnTo>
                  <a:lnTo>
                    <a:pt x="157" y="127"/>
                  </a:lnTo>
                  <a:lnTo>
                    <a:pt x="134" y="113"/>
                  </a:lnTo>
                  <a:lnTo>
                    <a:pt x="120" y="92"/>
                  </a:lnTo>
                  <a:lnTo>
                    <a:pt x="114" y="88"/>
                  </a:lnTo>
                  <a:lnTo>
                    <a:pt x="96" y="89"/>
                  </a:lnTo>
                  <a:lnTo>
                    <a:pt x="88" y="85"/>
                  </a:lnTo>
                  <a:lnTo>
                    <a:pt x="82" y="69"/>
                  </a:lnTo>
                  <a:lnTo>
                    <a:pt x="57" y="58"/>
                  </a:lnTo>
                  <a:lnTo>
                    <a:pt x="46" y="70"/>
                  </a:lnTo>
                  <a:lnTo>
                    <a:pt x="33" y="77"/>
                  </a:lnTo>
                  <a:lnTo>
                    <a:pt x="39" y="87"/>
                  </a:lnTo>
                  <a:lnTo>
                    <a:pt x="20" y="87"/>
                  </a:lnTo>
                  <a:lnTo>
                    <a:pt x="0" y="12"/>
                  </a:lnTo>
                  <a:lnTo>
                    <a:pt x="39" y="0"/>
                  </a:lnTo>
                  <a:lnTo>
                    <a:pt x="43" y="2"/>
                  </a:lnTo>
                  <a:lnTo>
                    <a:pt x="73" y="16"/>
                  </a:lnTo>
                  <a:lnTo>
                    <a:pt x="88" y="24"/>
                  </a:lnTo>
                  <a:lnTo>
                    <a:pt x="109" y="42"/>
                  </a:lnTo>
                  <a:lnTo>
                    <a:pt x="128" y="39"/>
                  </a:lnTo>
                  <a:lnTo>
                    <a:pt x="156" y="38"/>
                  </a:lnTo>
                  <a:lnTo>
                    <a:pt x="180" y="53"/>
                  </a:lnTo>
                  <a:lnTo>
                    <a:pt x="185" y="73"/>
                  </a:lnTo>
                  <a:lnTo>
                    <a:pt x="193" y="74"/>
                  </a:lnTo>
                  <a:lnTo>
                    <a:pt x="201" y="90"/>
                  </a:lnTo>
                  <a:lnTo>
                    <a:pt x="223" y="91"/>
                  </a:lnTo>
                  <a:lnTo>
                    <a:pt x="230" y="101"/>
                  </a:lnTo>
                  <a:lnTo>
                    <a:pt x="236" y="101"/>
                  </a:lnTo>
                  <a:lnTo>
                    <a:pt x="240" y="86"/>
                  </a:lnTo>
                  <a:lnTo>
                    <a:pt x="257" y="72"/>
                  </a:lnTo>
                  <a:lnTo>
                    <a:pt x="266" y="68"/>
                  </a:lnTo>
                  <a:lnTo>
                    <a:pt x="271" y="70"/>
                  </a:lnTo>
                  <a:lnTo>
                    <a:pt x="261" y="83"/>
                  </a:lnTo>
                  <a:lnTo>
                    <a:pt x="276" y="91"/>
                  </a:lnTo>
                  <a:lnTo>
                    <a:pt x="286" y="86"/>
                  </a:lnTo>
                  <a:lnTo>
                    <a:pt x="310" y="96"/>
                  </a:lnTo>
                  <a:lnTo>
                    <a:pt x="292" y="111"/>
                  </a:lnTo>
                  <a:lnTo>
                    <a:pt x="279" y="109"/>
                  </a:lnTo>
                  <a:lnTo>
                    <a:pt x="272" y="110"/>
                  </a:lnTo>
                  <a:lnTo>
                    <a:pt x="268" y="104"/>
                  </a:lnTo>
                  <a:lnTo>
                    <a:pt x="269" y="94"/>
                  </a:lnTo>
                  <a:lnTo>
                    <a:pt x="248" y="99"/>
                  </a:lnTo>
                  <a:lnTo>
                    <a:pt x="246" y="113"/>
                  </a:lnTo>
                  <a:lnTo>
                    <a:pt x="241" y="124"/>
                  </a:lnTo>
                  <a:lnTo>
                    <a:pt x="227" y="123"/>
                  </a:lnTo>
                  <a:lnTo>
                    <a:pt x="225" y="132"/>
                  </a:lnTo>
                  <a:lnTo>
                    <a:pt x="238" y="137"/>
                  </a:lnTo>
                  <a:lnTo>
                    <a:pt x="246" y="152"/>
                  </a:lnTo>
                  <a:lnTo>
                    <a:pt x="241" y="173"/>
                  </a:lnTo>
                  <a:lnTo>
                    <a:pt x="228" y="169"/>
                  </a:lnTo>
                  <a:lnTo>
                    <a:pt x="218" y="16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86" name="Freeform 213"/>
            <p:cNvSpPr>
              <a:spLocks/>
            </p:cNvSpPr>
            <p:nvPr/>
          </p:nvSpPr>
          <p:spPr bwMode="auto">
            <a:xfrm>
              <a:off x="8874119" y="3196904"/>
              <a:ext cx="150453" cy="272946"/>
            </a:xfrm>
            <a:custGeom>
              <a:avLst/>
              <a:gdLst>
                <a:gd name="T0" fmla="*/ 109 w 159"/>
                <a:gd name="T1" fmla="*/ 38 h 307"/>
                <a:gd name="T2" fmla="*/ 88 w 159"/>
                <a:gd name="T3" fmla="*/ 55 h 307"/>
                <a:gd name="T4" fmla="*/ 77 w 159"/>
                <a:gd name="T5" fmla="*/ 75 h 307"/>
                <a:gd name="T6" fmla="*/ 75 w 159"/>
                <a:gd name="T7" fmla="*/ 90 h 307"/>
                <a:gd name="T8" fmla="*/ 92 w 159"/>
                <a:gd name="T9" fmla="*/ 111 h 307"/>
                <a:gd name="T10" fmla="*/ 113 w 159"/>
                <a:gd name="T11" fmla="*/ 139 h 307"/>
                <a:gd name="T12" fmla="*/ 131 w 159"/>
                <a:gd name="T13" fmla="*/ 151 h 307"/>
                <a:gd name="T14" fmla="*/ 145 w 159"/>
                <a:gd name="T15" fmla="*/ 168 h 307"/>
                <a:gd name="T16" fmla="*/ 158 w 159"/>
                <a:gd name="T17" fmla="*/ 206 h 307"/>
                <a:gd name="T18" fmla="*/ 159 w 159"/>
                <a:gd name="T19" fmla="*/ 243 h 307"/>
                <a:gd name="T20" fmla="*/ 145 w 159"/>
                <a:gd name="T21" fmla="*/ 257 h 307"/>
                <a:gd name="T22" fmla="*/ 125 w 159"/>
                <a:gd name="T23" fmla="*/ 270 h 307"/>
                <a:gd name="T24" fmla="*/ 112 w 159"/>
                <a:gd name="T25" fmla="*/ 287 h 307"/>
                <a:gd name="T26" fmla="*/ 90 w 159"/>
                <a:gd name="T27" fmla="*/ 307 h 307"/>
                <a:gd name="T28" fmla="*/ 83 w 159"/>
                <a:gd name="T29" fmla="*/ 294 h 307"/>
                <a:gd name="T30" fmla="*/ 87 w 159"/>
                <a:gd name="T31" fmla="*/ 279 h 307"/>
                <a:gd name="T32" fmla="*/ 72 w 159"/>
                <a:gd name="T33" fmla="*/ 268 h 307"/>
                <a:gd name="T34" fmla="*/ 88 w 159"/>
                <a:gd name="T35" fmla="*/ 259 h 307"/>
                <a:gd name="T36" fmla="*/ 107 w 159"/>
                <a:gd name="T37" fmla="*/ 258 h 307"/>
                <a:gd name="T38" fmla="*/ 98 w 159"/>
                <a:gd name="T39" fmla="*/ 245 h 307"/>
                <a:gd name="T40" fmla="*/ 127 w 159"/>
                <a:gd name="T41" fmla="*/ 229 h 307"/>
                <a:gd name="T42" fmla="*/ 126 w 159"/>
                <a:gd name="T43" fmla="*/ 204 h 307"/>
                <a:gd name="T44" fmla="*/ 120 w 159"/>
                <a:gd name="T45" fmla="*/ 190 h 307"/>
                <a:gd name="T46" fmla="*/ 121 w 159"/>
                <a:gd name="T47" fmla="*/ 170 h 307"/>
                <a:gd name="T48" fmla="*/ 115 w 159"/>
                <a:gd name="T49" fmla="*/ 155 h 307"/>
                <a:gd name="T50" fmla="*/ 99 w 159"/>
                <a:gd name="T51" fmla="*/ 141 h 307"/>
                <a:gd name="T52" fmla="*/ 85 w 159"/>
                <a:gd name="T53" fmla="*/ 122 h 307"/>
                <a:gd name="T54" fmla="*/ 66 w 159"/>
                <a:gd name="T55" fmla="*/ 98 h 307"/>
                <a:gd name="T56" fmla="*/ 42 w 159"/>
                <a:gd name="T57" fmla="*/ 85 h 307"/>
                <a:gd name="T58" fmla="*/ 46 w 159"/>
                <a:gd name="T59" fmla="*/ 78 h 307"/>
                <a:gd name="T60" fmla="*/ 57 w 159"/>
                <a:gd name="T61" fmla="*/ 72 h 307"/>
                <a:gd name="T62" fmla="*/ 47 w 159"/>
                <a:gd name="T63" fmla="*/ 54 h 307"/>
                <a:gd name="T64" fmla="*/ 25 w 159"/>
                <a:gd name="T65" fmla="*/ 54 h 307"/>
                <a:gd name="T66" fmla="*/ 13 w 159"/>
                <a:gd name="T67" fmla="*/ 35 h 307"/>
                <a:gd name="T68" fmla="*/ 0 w 159"/>
                <a:gd name="T69" fmla="*/ 19 h 307"/>
                <a:gd name="T70" fmla="*/ 8 w 159"/>
                <a:gd name="T71" fmla="*/ 14 h 307"/>
                <a:gd name="T72" fmla="*/ 23 w 159"/>
                <a:gd name="T73" fmla="*/ 14 h 307"/>
                <a:gd name="T74" fmla="*/ 39 w 159"/>
                <a:gd name="T75" fmla="*/ 11 h 307"/>
                <a:gd name="T76" fmla="*/ 53 w 159"/>
                <a:gd name="T77" fmla="*/ 0 h 307"/>
                <a:gd name="T78" fmla="*/ 63 w 159"/>
                <a:gd name="T79" fmla="*/ 8 h 307"/>
                <a:gd name="T80" fmla="*/ 80 w 159"/>
                <a:gd name="T81" fmla="*/ 12 h 307"/>
                <a:gd name="T82" fmla="*/ 79 w 159"/>
                <a:gd name="T83" fmla="*/ 24 h 307"/>
                <a:gd name="T84" fmla="*/ 90 w 159"/>
                <a:gd name="T85" fmla="*/ 32 h 307"/>
                <a:gd name="T86" fmla="*/ 109 w 159"/>
                <a:gd name="T87" fmla="*/ 38 h 3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59" h="307">
                  <a:moveTo>
                    <a:pt x="109" y="38"/>
                  </a:moveTo>
                  <a:lnTo>
                    <a:pt x="88" y="55"/>
                  </a:lnTo>
                  <a:lnTo>
                    <a:pt x="77" y="75"/>
                  </a:lnTo>
                  <a:lnTo>
                    <a:pt x="75" y="90"/>
                  </a:lnTo>
                  <a:lnTo>
                    <a:pt x="92" y="111"/>
                  </a:lnTo>
                  <a:lnTo>
                    <a:pt x="113" y="139"/>
                  </a:lnTo>
                  <a:lnTo>
                    <a:pt x="131" y="151"/>
                  </a:lnTo>
                  <a:lnTo>
                    <a:pt x="145" y="168"/>
                  </a:lnTo>
                  <a:lnTo>
                    <a:pt x="158" y="206"/>
                  </a:lnTo>
                  <a:lnTo>
                    <a:pt x="159" y="243"/>
                  </a:lnTo>
                  <a:lnTo>
                    <a:pt x="145" y="257"/>
                  </a:lnTo>
                  <a:lnTo>
                    <a:pt x="125" y="270"/>
                  </a:lnTo>
                  <a:lnTo>
                    <a:pt x="112" y="287"/>
                  </a:lnTo>
                  <a:lnTo>
                    <a:pt x="90" y="307"/>
                  </a:lnTo>
                  <a:lnTo>
                    <a:pt x="83" y="294"/>
                  </a:lnTo>
                  <a:lnTo>
                    <a:pt x="87" y="279"/>
                  </a:lnTo>
                  <a:lnTo>
                    <a:pt x="72" y="268"/>
                  </a:lnTo>
                  <a:lnTo>
                    <a:pt x="88" y="259"/>
                  </a:lnTo>
                  <a:lnTo>
                    <a:pt x="107" y="258"/>
                  </a:lnTo>
                  <a:lnTo>
                    <a:pt x="98" y="245"/>
                  </a:lnTo>
                  <a:lnTo>
                    <a:pt x="127" y="229"/>
                  </a:lnTo>
                  <a:lnTo>
                    <a:pt x="126" y="204"/>
                  </a:lnTo>
                  <a:lnTo>
                    <a:pt x="120" y="190"/>
                  </a:lnTo>
                  <a:lnTo>
                    <a:pt x="121" y="170"/>
                  </a:lnTo>
                  <a:lnTo>
                    <a:pt x="115" y="155"/>
                  </a:lnTo>
                  <a:lnTo>
                    <a:pt x="99" y="141"/>
                  </a:lnTo>
                  <a:lnTo>
                    <a:pt x="85" y="122"/>
                  </a:lnTo>
                  <a:lnTo>
                    <a:pt x="66" y="98"/>
                  </a:lnTo>
                  <a:lnTo>
                    <a:pt x="42" y="85"/>
                  </a:lnTo>
                  <a:lnTo>
                    <a:pt x="46" y="78"/>
                  </a:lnTo>
                  <a:lnTo>
                    <a:pt x="57" y="72"/>
                  </a:lnTo>
                  <a:lnTo>
                    <a:pt x="47" y="54"/>
                  </a:lnTo>
                  <a:lnTo>
                    <a:pt x="25" y="54"/>
                  </a:lnTo>
                  <a:lnTo>
                    <a:pt x="13" y="35"/>
                  </a:lnTo>
                  <a:lnTo>
                    <a:pt x="0" y="19"/>
                  </a:lnTo>
                  <a:lnTo>
                    <a:pt x="8" y="14"/>
                  </a:lnTo>
                  <a:lnTo>
                    <a:pt x="23" y="14"/>
                  </a:lnTo>
                  <a:lnTo>
                    <a:pt x="39" y="11"/>
                  </a:lnTo>
                  <a:lnTo>
                    <a:pt x="53" y="0"/>
                  </a:lnTo>
                  <a:lnTo>
                    <a:pt x="63" y="8"/>
                  </a:lnTo>
                  <a:lnTo>
                    <a:pt x="80" y="12"/>
                  </a:lnTo>
                  <a:lnTo>
                    <a:pt x="79" y="24"/>
                  </a:lnTo>
                  <a:lnTo>
                    <a:pt x="90" y="32"/>
                  </a:lnTo>
                  <a:lnTo>
                    <a:pt x="109" y="38"/>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87" name="Freeform 214"/>
            <p:cNvSpPr>
              <a:spLocks/>
            </p:cNvSpPr>
            <p:nvPr/>
          </p:nvSpPr>
          <p:spPr bwMode="auto">
            <a:xfrm>
              <a:off x="10011509" y="3922389"/>
              <a:ext cx="9462" cy="12447"/>
            </a:xfrm>
            <a:custGeom>
              <a:avLst/>
              <a:gdLst>
                <a:gd name="T0" fmla="*/ 10 w 10"/>
                <a:gd name="T1" fmla="*/ 12 h 14"/>
                <a:gd name="T2" fmla="*/ 3 w 10"/>
                <a:gd name="T3" fmla="*/ 14 h 14"/>
                <a:gd name="T4" fmla="*/ 0 w 10"/>
                <a:gd name="T5" fmla="*/ 5 h 14"/>
                <a:gd name="T6" fmla="*/ 1 w 10"/>
                <a:gd name="T7" fmla="*/ 0 h 14"/>
                <a:gd name="T8" fmla="*/ 10 w 10"/>
                <a:gd name="T9" fmla="*/ 12 h 14"/>
              </a:gdLst>
              <a:ahLst/>
              <a:cxnLst>
                <a:cxn ang="0">
                  <a:pos x="T0" y="T1"/>
                </a:cxn>
                <a:cxn ang="0">
                  <a:pos x="T2" y="T3"/>
                </a:cxn>
                <a:cxn ang="0">
                  <a:pos x="T4" y="T5"/>
                </a:cxn>
                <a:cxn ang="0">
                  <a:pos x="T6" y="T7"/>
                </a:cxn>
                <a:cxn ang="0">
                  <a:pos x="T8" y="T9"/>
                </a:cxn>
              </a:cxnLst>
              <a:rect l="0" t="0" r="r" b="b"/>
              <a:pathLst>
                <a:path w="10" h="14">
                  <a:moveTo>
                    <a:pt x="10" y="12"/>
                  </a:moveTo>
                  <a:lnTo>
                    <a:pt x="3" y="14"/>
                  </a:lnTo>
                  <a:lnTo>
                    <a:pt x="0" y="5"/>
                  </a:lnTo>
                  <a:lnTo>
                    <a:pt x="1" y="0"/>
                  </a:lnTo>
                  <a:lnTo>
                    <a:pt x="10" y="12"/>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88" name="Freeform 215"/>
            <p:cNvSpPr>
              <a:spLocks/>
            </p:cNvSpPr>
            <p:nvPr/>
          </p:nvSpPr>
          <p:spPr bwMode="auto">
            <a:xfrm>
              <a:off x="10004886" y="3898383"/>
              <a:ext cx="9462" cy="20449"/>
            </a:xfrm>
            <a:custGeom>
              <a:avLst/>
              <a:gdLst>
                <a:gd name="T0" fmla="*/ 10 w 10"/>
                <a:gd name="T1" fmla="*/ 7 h 23"/>
                <a:gd name="T2" fmla="*/ 10 w 10"/>
                <a:gd name="T3" fmla="*/ 23 h 23"/>
                <a:gd name="T4" fmla="*/ 6 w 10"/>
                <a:gd name="T5" fmla="*/ 21 h 23"/>
                <a:gd name="T6" fmla="*/ 1 w 10"/>
                <a:gd name="T7" fmla="*/ 22 h 23"/>
                <a:gd name="T8" fmla="*/ 0 w 10"/>
                <a:gd name="T9" fmla="*/ 16 h 23"/>
                <a:gd name="T10" fmla="*/ 3 w 10"/>
                <a:gd name="T11" fmla="*/ 0 h 23"/>
                <a:gd name="T12" fmla="*/ 10 w 10"/>
                <a:gd name="T13" fmla="*/ 7 h 23"/>
              </a:gdLst>
              <a:ahLst/>
              <a:cxnLst>
                <a:cxn ang="0">
                  <a:pos x="T0" y="T1"/>
                </a:cxn>
                <a:cxn ang="0">
                  <a:pos x="T2" y="T3"/>
                </a:cxn>
                <a:cxn ang="0">
                  <a:pos x="T4" y="T5"/>
                </a:cxn>
                <a:cxn ang="0">
                  <a:pos x="T6" y="T7"/>
                </a:cxn>
                <a:cxn ang="0">
                  <a:pos x="T8" y="T9"/>
                </a:cxn>
                <a:cxn ang="0">
                  <a:pos x="T10" y="T11"/>
                </a:cxn>
                <a:cxn ang="0">
                  <a:pos x="T12" y="T13"/>
                </a:cxn>
              </a:cxnLst>
              <a:rect l="0" t="0" r="r" b="b"/>
              <a:pathLst>
                <a:path w="10" h="23">
                  <a:moveTo>
                    <a:pt x="10" y="7"/>
                  </a:moveTo>
                  <a:lnTo>
                    <a:pt x="10" y="23"/>
                  </a:lnTo>
                  <a:lnTo>
                    <a:pt x="6" y="21"/>
                  </a:lnTo>
                  <a:lnTo>
                    <a:pt x="1" y="22"/>
                  </a:lnTo>
                  <a:lnTo>
                    <a:pt x="0" y="16"/>
                  </a:lnTo>
                  <a:lnTo>
                    <a:pt x="3" y="0"/>
                  </a:lnTo>
                  <a:lnTo>
                    <a:pt x="10" y="7"/>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grpSp>
      <p:sp>
        <p:nvSpPr>
          <p:cNvPr id="12" name="Freeform 11"/>
          <p:cNvSpPr>
            <a:spLocks/>
          </p:cNvSpPr>
          <p:nvPr userDrawn="1"/>
        </p:nvSpPr>
        <p:spPr bwMode="auto">
          <a:xfrm>
            <a:off x="7226701" y="2619895"/>
            <a:ext cx="135314" cy="137807"/>
          </a:xfrm>
          <a:custGeom>
            <a:avLst/>
            <a:gdLst>
              <a:gd name="T0" fmla="*/ 58 w 143"/>
              <a:gd name="T1" fmla="*/ 0 h 155"/>
              <a:gd name="T2" fmla="*/ 59 w 143"/>
              <a:gd name="T3" fmla="*/ 8 h 155"/>
              <a:gd name="T4" fmla="*/ 75 w 143"/>
              <a:gd name="T5" fmla="*/ 12 h 155"/>
              <a:gd name="T6" fmla="*/ 75 w 143"/>
              <a:gd name="T7" fmla="*/ 20 h 155"/>
              <a:gd name="T8" fmla="*/ 90 w 143"/>
              <a:gd name="T9" fmla="*/ 16 h 155"/>
              <a:gd name="T10" fmla="*/ 99 w 143"/>
              <a:gd name="T11" fmla="*/ 10 h 155"/>
              <a:gd name="T12" fmla="*/ 117 w 143"/>
              <a:gd name="T13" fmla="*/ 18 h 155"/>
              <a:gd name="T14" fmla="*/ 125 w 143"/>
              <a:gd name="T15" fmla="*/ 25 h 155"/>
              <a:gd name="T16" fmla="*/ 129 w 143"/>
              <a:gd name="T17" fmla="*/ 35 h 155"/>
              <a:gd name="T18" fmla="*/ 125 w 143"/>
              <a:gd name="T19" fmla="*/ 40 h 155"/>
              <a:gd name="T20" fmla="*/ 131 w 143"/>
              <a:gd name="T21" fmla="*/ 47 h 155"/>
              <a:gd name="T22" fmla="*/ 136 w 143"/>
              <a:gd name="T23" fmla="*/ 58 h 155"/>
              <a:gd name="T24" fmla="*/ 136 w 143"/>
              <a:gd name="T25" fmla="*/ 65 h 155"/>
              <a:gd name="T26" fmla="*/ 143 w 143"/>
              <a:gd name="T27" fmla="*/ 78 h 155"/>
              <a:gd name="T28" fmla="*/ 136 w 143"/>
              <a:gd name="T29" fmla="*/ 80 h 155"/>
              <a:gd name="T30" fmla="*/ 132 w 143"/>
              <a:gd name="T31" fmla="*/ 77 h 155"/>
              <a:gd name="T32" fmla="*/ 128 w 143"/>
              <a:gd name="T33" fmla="*/ 81 h 155"/>
              <a:gd name="T34" fmla="*/ 117 w 143"/>
              <a:gd name="T35" fmla="*/ 85 h 155"/>
              <a:gd name="T36" fmla="*/ 112 w 143"/>
              <a:gd name="T37" fmla="*/ 90 h 155"/>
              <a:gd name="T38" fmla="*/ 100 w 143"/>
              <a:gd name="T39" fmla="*/ 95 h 155"/>
              <a:gd name="T40" fmla="*/ 104 w 143"/>
              <a:gd name="T41" fmla="*/ 101 h 155"/>
              <a:gd name="T42" fmla="*/ 106 w 143"/>
              <a:gd name="T43" fmla="*/ 109 h 155"/>
              <a:gd name="T44" fmla="*/ 114 w 143"/>
              <a:gd name="T45" fmla="*/ 114 h 155"/>
              <a:gd name="T46" fmla="*/ 124 w 143"/>
              <a:gd name="T47" fmla="*/ 123 h 155"/>
              <a:gd name="T48" fmla="*/ 119 w 143"/>
              <a:gd name="T49" fmla="*/ 132 h 155"/>
              <a:gd name="T50" fmla="*/ 113 w 143"/>
              <a:gd name="T51" fmla="*/ 135 h 155"/>
              <a:gd name="T52" fmla="*/ 117 w 143"/>
              <a:gd name="T53" fmla="*/ 148 h 155"/>
              <a:gd name="T54" fmla="*/ 115 w 143"/>
              <a:gd name="T55" fmla="*/ 151 h 155"/>
              <a:gd name="T56" fmla="*/ 110 w 143"/>
              <a:gd name="T57" fmla="*/ 147 h 155"/>
              <a:gd name="T58" fmla="*/ 102 w 143"/>
              <a:gd name="T59" fmla="*/ 147 h 155"/>
              <a:gd name="T60" fmla="*/ 91 w 143"/>
              <a:gd name="T61" fmla="*/ 150 h 155"/>
              <a:gd name="T62" fmla="*/ 76 w 143"/>
              <a:gd name="T63" fmla="*/ 149 h 155"/>
              <a:gd name="T64" fmla="*/ 75 w 143"/>
              <a:gd name="T65" fmla="*/ 155 h 155"/>
              <a:gd name="T66" fmla="*/ 66 w 143"/>
              <a:gd name="T67" fmla="*/ 149 h 155"/>
              <a:gd name="T68" fmla="*/ 61 w 143"/>
              <a:gd name="T69" fmla="*/ 150 h 155"/>
              <a:gd name="T70" fmla="*/ 44 w 143"/>
              <a:gd name="T71" fmla="*/ 144 h 155"/>
              <a:gd name="T72" fmla="*/ 40 w 143"/>
              <a:gd name="T73" fmla="*/ 148 h 155"/>
              <a:gd name="T74" fmla="*/ 26 w 143"/>
              <a:gd name="T75" fmla="*/ 148 h 155"/>
              <a:gd name="T76" fmla="*/ 28 w 143"/>
              <a:gd name="T77" fmla="*/ 134 h 155"/>
              <a:gd name="T78" fmla="*/ 35 w 143"/>
              <a:gd name="T79" fmla="*/ 120 h 155"/>
              <a:gd name="T80" fmla="*/ 12 w 143"/>
              <a:gd name="T81" fmla="*/ 116 h 155"/>
              <a:gd name="T82" fmla="*/ 4 w 143"/>
              <a:gd name="T83" fmla="*/ 111 h 155"/>
              <a:gd name="T84" fmla="*/ 5 w 143"/>
              <a:gd name="T85" fmla="*/ 102 h 155"/>
              <a:gd name="T86" fmla="*/ 2 w 143"/>
              <a:gd name="T87" fmla="*/ 97 h 155"/>
              <a:gd name="T88" fmla="*/ 3 w 143"/>
              <a:gd name="T89" fmla="*/ 84 h 155"/>
              <a:gd name="T90" fmla="*/ 0 w 143"/>
              <a:gd name="T91" fmla="*/ 63 h 155"/>
              <a:gd name="T92" fmla="*/ 9 w 143"/>
              <a:gd name="T93" fmla="*/ 63 h 155"/>
              <a:gd name="T94" fmla="*/ 13 w 143"/>
              <a:gd name="T95" fmla="*/ 55 h 155"/>
              <a:gd name="T96" fmla="*/ 16 w 143"/>
              <a:gd name="T97" fmla="*/ 37 h 155"/>
              <a:gd name="T98" fmla="*/ 13 w 143"/>
              <a:gd name="T99" fmla="*/ 30 h 155"/>
              <a:gd name="T100" fmla="*/ 16 w 143"/>
              <a:gd name="T101" fmla="*/ 26 h 155"/>
              <a:gd name="T102" fmla="*/ 29 w 143"/>
              <a:gd name="T103" fmla="*/ 25 h 155"/>
              <a:gd name="T104" fmla="*/ 32 w 143"/>
              <a:gd name="T105" fmla="*/ 29 h 155"/>
              <a:gd name="T106" fmla="*/ 42 w 143"/>
              <a:gd name="T107" fmla="*/ 19 h 155"/>
              <a:gd name="T108" fmla="*/ 38 w 143"/>
              <a:gd name="T109" fmla="*/ 12 h 155"/>
              <a:gd name="T110" fmla="*/ 36 w 143"/>
              <a:gd name="T111" fmla="*/ 1 h 155"/>
              <a:gd name="T112" fmla="*/ 48 w 143"/>
              <a:gd name="T113" fmla="*/ 3 h 155"/>
              <a:gd name="T114" fmla="*/ 58 w 143"/>
              <a:gd name="T115" fmla="*/ 0 h 1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43" h="155">
                <a:moveTo>
                  <a:pt x="58" y="0"/>
                </a:moveTo>
                <a:lnTo>
                  <a:pt x="59" y="8"/>
                </a:lnTo>
                <a:lnTo>
                  <a:pt x="75" y="12"/>
                </a:lnTo>
                <a:lnTo>
                  <a:pt x="75" y="20"/>
                </a:lnTo>
                <a:lnTo>
                  <a:pt x="90" y="16"/>
                </a:lnTo>
                <a:lnTo>
                  <a:pt x="99" y="10"/>
                </a:lnTo>
                <a:lnTo>
                  <a:pt x="117" y="18"/>
                </a:lnTo>
                <a:lnTo>
                  <a:pt x="125" y="25"/>
                </a:lnTo>
                <a:lnTo>
                  <a:pt x="129" y="35"/>
                </a:lnTo>
                <a:lnTo>
                  <a:pt x="125" y="40"/>
                </a:lnTo>
                <a:lnTo>
                  <a:pt x="131" y="47"/>
                </a:lnTo>
                <a:lnTo>
                  <a:pt x="136" y="58"/>
                </a:lnTo>
                <a:lnTo>
                  <a:pt x="136" y="65"/>
                </a:lnTo>
                <a:lnTo>
                  <a:pt x="143" y="78"/>
                </a:lnTo>
                <a:lnTo>
                  <a:pt x="136" y="80"/>
                </a:lnTo>
                <a:lnTo>
                  <a:pt x="132" y="77"/>
                </a:lnTo>
                <a:lnTo>
                  <a:pt x="128" y="81"/>
                </a:lnTo>
                <a:lnTo>
                  <a:pt x="117" y="85"/>
                </a:lnTo>
                <a:lnTo>
                  <a:pt x="112" y="90"/>
                </a:lnTo>
                <a:lnTo>
                  <a:pt x="100" y="95"/>
                </a:lnTo>
                <a:lnTo>
                  <a:pt x="104" y="101"/>
                </a:lnTo>
                <a:lnTo>
                  <a:pt x="106" y="109"/>
                </a:lnTo>
                <a:lnTo>
                  <a:pt x="114" y="114"/>
                </a:lnTo>
                <a:lnTo>
                  <a:pt x="124" y="123"/>
                </a:lnTo>
                <a:lnTo>
                  <a:pt x="119" y="132"/>
                </a:lnTo>
                <a:lnTo>
                  <a:pt x="113" y="135"/>
                </a:lnTo>
                <a:lnTo>
                  <a:pt x="117" y="148"/>
                </a:lnTo>
                <a:lnTo>
                  <a:pt x="115" y="151"/>
                </a:lnTo>
                <a:lnTo>
                  <a:pt x="110" y="147"/>
                </a:lnTo>
                <a:lnTo>
                  <a:pt x="102" y="147"/>
                </a:lnTo>
                <a:lnTo>
                  <a:pt x="91" y="150"/>
                </a:lnTo>
                <a:lnTo>
                  <a:pt x="76" y="149"/>
                </a:lnTo>
                <a:lnTo>
                  <a:pt x="75" y="155"/>
                </a:lnTo>
                <a:lnTo>
                  <a:pt x="66" y="149"/>
                </a:lnTo>
                <a:lnTo>
                  <a:pt x="61" y="150"/>
                </a:lnTo>
                <a:lnTo>
                  <a:pt x="44" y="144"/>
                </a:lnTo>
                <a:lnTo>
                  <a:pt x="40" y="148"/>
                </a:lnTo>
                <a:lnTo>
                  <a:pt x="26" y="148"/>
                </a:lnTo>
                <a:lnTo>
                  <a:pt x="28" y="134"/>
                </a:lnTo>
                <a:lnTo>
                  <a:pt x="35" y="120"/>
                </a:lnTo>
                <a:lnTo>
                  <a:pt x="12" y="116"/>
                </a:lnTo>
                <a:lnTo>
                  <a:pt x="4" y="111"/>
                </a:lnTo>
                <a:lnTo>
                  <a:pt x="5" y="102"/>
                </a:lnTo>
                <a:lnTo>
                  <a:pt x="2" y="97"/>
                </a:lnTo>
                <a:lnTo>
                  <a:pt x="3" y="84"/>
                </a:lnTo>
                <a:lnTo>
                  <a:pt x="0" y="63"/>
                </a:lnTo>
                <a:lnTo>
                  <a:pt x="9" y="63"/>
                </a:lnTo>
                <a:lnTo>
                  <a:pt x="13" y="55"/>
                </a:lnTo>
                <a:lnTo>
                  <a:pt x="16" y="37"/>
                </a:lnTo>
                <a:lnTo>
                  <a:pt x="13" y="30"/>
                </a:lnTo>
                <a:lnTo>
                  <a:pt x="16" y="26"/>
                </a:lnTo>
                <a:lnTo>
                  <a:pt x="29" y="25"/>
                </a:lnTo>
                <a:lnTo>
                  <a:pt x="32" y="29"/>
                </a:lnTo>
                <a:lnTo>
                  <a:pt x="42" y="19"/>
                </a:lnTo>
                <a:lnTo>
                  <a:pt x="38" y="12"/>
                </a:lnTo>
                <a:lnTo>
                  <a:pt x="36" y="1"/>
                </a:lnTo>
                <a:lnTo>
                  <a:pt x="48" y="3"/>
                </a:lnTo>
                <a:lnTo>
                  <a:pt x="58" y="0"/>
                </a:lnTo>
                <a:close/>
              </a:path>
            </a:pathLst>
          </a:custGeom>
          <a:solidFill>
            <a:schemeClr val="accent1"/>
          </a:solid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grpSp>
        <p:nvGrpSpPr>
          <p:cNvPr id="13" name="Group 12"/>
          <p:cNvGrpSpPr/>
          <p:nvPr userDrawn="1"/>
        </p:nvGrpSpPr>
        <p:grpSpPr>
          <a:xfrm>
            <a:off x="6833063" y="2216255"/>
            <a:ext cx="2741281" cy="2054652"/>
            <a:chOff x="4396592" y="1780773"/>
            <a:chExt cx="4789160" cy="3589584"/>
          </a:xfrm>
          <a:solidFill>
            <a:schemeClr val="accent5"/>
          </a:solidFill>
        </p:grpSpPr>
        <p:sp>
          <p:nvSpPr>
            <p:cNvPr id="14" name="Freeform 13"/>
            <p:cNvSpPr>
              <a:spLocks/>
            </p:cNvSpPr>
            <p:nvPr/>
          </p:nvSpPr>
          <p:spPr bwMode="auto">
            <a:xfrm>
              <a:off x="6668011" y="3007847"/>
              <a:ext cx="390142" cy="293566"/>
            </a:xfrm>
            <a:custGeom>
              <a:avLst/>
              <a:gdLst>
                <a:gd name="T0" fmla="*/ 23 w 236"/>
                <a:gd name="T1" fmla="*/ 66 h 189"/>
                <a:gd name="T2" fmla="*/ 37 w 236"/>
                <a:gd name="T3" fmla="*/ 54 h 189"/>
                <a:gd name="T4" fmla="*/ 58 w 236"/>
                <a:gd name="T5" fmla="*/ 45 h 189"/>
                <a:gd name="T6" fmla="*/ 71 w 236"/>
                <a:gd name="T7" fmla="*/ 24 h 189"/>
                <a:gd name="T8" fmla="*/ 82 w 236"/>
                <a:gd name="T9" fmla="*/ 22 h 189"/>
                <a:gd name="T10" fmla="*/ 97 w 236"/>
                <a:gd name="T11" fmla="*/ 23 h 189"/>
                <a:gd name="T12" fmla="*/ 116 w 236"/>
                <a:gd name="T13" fmla="*/ 30 h 189"/>
                <a:gd name="T14" fmla="*/ 134 w 236"/>
                <a:gd name="T15" fmla="*/ 27 h 189"/>
                <a:gd name="T16" fmla="*/ 147 w 236"/>
                <a:gd name="T17" fmla="*/ 18 h 189"/>
                <a:gd name="T18" fmla="*/ 149 w 236"/>
                <a:gd name="T19" fmla="*/ 7 h 189"/>
                <a:gd name="T20" fmla="*/ 165 w 236"/>
                <a:gd name="T21" fmla="*/ 4 h 189"/>
                <a:gd name="T22" fmla="*/ 170 w 236"/>
                <a:gd name="T23" fmla="*/ 12 h 189"/>
                <a:gd name="T24" fmla="*/ 182 w 236"/>
                <a:gd name="T25" fmla="*/ 36 h 189"/>
                <a:gd name="T26" fmla="*/ 193 w 236"/>
                <a:gd name="T27" fmla="*/ 29 h 189"/>
                <a:gd name="T28" fmla="*/ 214 w 236"/>
                <a:gd name="T29" fmla="*/ 22 h 189"/>
                <a:gd name="T30" fmla="*/ 236 w 236"/>
                <a:gd name="T31" fmla="*/ 28 h 189"/>
                <a:gd name="T32" fmla="*/ 219 w 236"/>
                <a:gd name="T33" fmla="*/ 34 h 189"/>
                <a:gd name="T34" fmla="*/ 183 w 236"/>
                <a:gd name="T35" fmla="*/ 40 h 189"/>
                <a:gd name="T36" fmla="*/ 181 w 236"/>
                <a:gd name="T37" fmla="*/ 58 h 189"/>
                <a:gd name="T38" fmla="*/ 179 w 236"/>
                <a:gd name="T39" fmla="*/ 77 h 189"/>
                <a:gd name="T40" fmla="*/ 178 w 236"/>
                <a:gd name="T41" fmla="*/ 93 h 189"/>
                <a:gd name="T42" fmla="*/ 172 w 236"/>
                <a:gd name="T43" fmla="*/ 106 h 189"/>
                <a:gd name="T44" fmla="*/ 157 w 236"/>
                <a:gd name="T45" fmla="*/ 123 h 189"/>
                <a:gd name="T46" fmla="*/ 155 w 236"/>
                <a:gd name="T47" fmla="*/ 142 h 189"/>
                <a:gd name="T48" fmla="*/ 135 w 236"/>
                <a:gd name="T49" fmla="*/ 142 h 189"/>
                <a:gd name="T50" fmla="*/ 121 w 236"/>
                <a:gd name="T51" fmla="*/ 148 h 189"/>
                <a:gd name="T52" fmla="*/ 116 w 236"/>
                <a:gd name="T53" fmla="*/ 178 h 189"/>
                <a:gd name="T54" fmla="*/ 82 w 236"/>
                <a:gd name="T55" fmla="*/ 184 h 189"/>
                <a:gd name="T56" fmla="*/ 68 w 236"/>
                <a:gd name="T57" fmla="*/ 186 h 189"/>
                <a:gd name="T58" fmla="*/ 20 w 236"/>
                <a:gd name="T59" fmla="*/ 179 h 189"/>
                <a:gd name="T60" fmla="*/ 29 w 236"/>
                <a:gd name="T61" fmla="*/ 147 h 189"/>
                <a:gd name="T62" fmla="*/ 11 w 236"/>
                <a:gd name="T63" fmla="*/ 130 h 189"/>
                <a:gd name="T64" fmla="*/ 8 w 236"/>
                <a:gd name="T65" fmla="*/ 102 h 189"/>
                <a:gd name="T66" fmla="*/ 2 w 236"/>
                <a:gd name="T67" fmla="*/ 84 h 1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36" h="189">
                  <a:moveTo>
                    <a:pt x="4" y="58"/>
                  </a:moveTo>
                  <a:lnTo>
                    <a:pt x="23" y="66"/>
                  </a:lnTo>
                  <a:lnTo>
                    <a:pt x="35" y="63"/>
                  </a:lnTo>
                  <a:lnTo>
                    <a:pt x="37" y="54"/>
                  </a:lnTo>
                  <a:lnTo>
                    <a:pt x="50" y="51"/>
                  </a:lnTo>
                  <a:lnTo>
                    <a:pt x="58" y="45"/>
                  </a:lnTo>
                  <a:lnTo>
                    <a:pt x="58" y="28"/>
                  </a:lnTo>
                  <a:lnTo>
                    <a:pt x="71" y="24"/>
                  </a:lnTo>
                  <a:lnTo>
                    <a:pt x="72" y="17"/>
                  </a:lnTo>
                  <a:lnTo>
                    <a:pt x="82" y="22"/>
                  </a:lnTo>
                  <a:lnTo>
                    <a:pt x="87" y="23"/>
                  </a:lnTo>
                  <a:lnTo>
                    <a:pt x="97" y="23"/>
                  </a:lnTo>
                  <a:lnTo>
                    <a:pt x="110" y="27"/>
                  </a:lnTo>
                  <a:lnTo>
                    <a:pt x="116" y="30"/>
                  </a:lnTo>
                  <a:lnTo>
                    <a:pt x="127" y="23"/>
                  </a:lnTo>
                  <a:lnTo>
                    <a:pt x="134" y="27"/>
                  </a:lnTo>
                  <a:lnTo>
                    <a:pt x="137" y="18"/>
                  </a:lnTo>
                  <a:lnTo>
                    <a:pt x="147" y="18"/>
                  </a:lnTo>
                  <a:lnTo>
                    <a:pt x="149" y="15"/>
                  </a:lnTo>
                  <a:lnTo>
                    <a:pt x="149" y="7"/>
                  </a:lnTo>
                  <a:lnTo>
                    <a:pt x="154" y="0"/>
                  </a:lnTo>
                  <a:lnTo>
                    <a:pt x="165" y="4"/>
                  </a:lnTo>
                  <a:lnTo>
                    <a:pt x="165" y="11"/>
                  </a:lnTo>
                  <a:lnTo>
                    <a:pt x="170" y="12"/>
                  </a:lnTo>
                  <a:lnTo>
                    <a:pt x="173" y="29"/>
                  </a:lnTo>
                  <a:lnTo>
                    <a:pt x="182" y="36"/>
                  </a:lnTo>
                  <a:lnTo>
                    <a:pt x="186" y="31"/>
                  </a:lnTo>
                  <a:lnTo>
                    <a:pt x="193" y="29"/>
                  </a:lnTo>
                  <a:lnTo>
                    <a:pt x="202" y="20"/>
                  </a:lnTo>
                  <a:lnTo>
                    <a:pt x="214" y="22"/>
                  </a:lnTo>
                  <a:lnTo>
                    <a:pt x="232" y="22"/>
                  </a:lnTo>
                  <a:lnTo>
                    <a:pt x="236" y="28"/>
                  </a:lnTo>
                  <a:lnTo>
                    <a:pt x="227" y="30"/>
                  </a:lnTo>
                  <a:lnTo>
                    <a:pt x="219" y="34"/>
                  </a:lnTo>
                  <a:lnTo>
                    <a:pt x="200" y="36"/>
                  </a:lnTo>
                  <a:lnTo>
                    <a:pt x="183" y="40"/>
                  </a:lnTo>
                  <a:lnTo>
                    <a:pt x="175" y="50"/>
                  </a:lnTo>
                  <a:lnTo>
                    <a:pt x="181" y="58"/>
                  </a:lnTo>
                  <a:lnTo>
                    <a:pt x="185" y="69"/>
                  </a:lnTo>
                  <a:lnTo>
                    <a:pt x="179" y="77"/>
                  </a:lnTo>
                  <a:lnTo>
                    <a:pt x="182" y="85"/>
                  </a:lnTo>
                  <a:lnTo>
                    <a:pt x="178" y="93"/>
                  </a:lnTo>
                  <a:lnTo>
                    <a:pt x="162" y="92"/>
                  </a:lnTo>
                  <a:lnTo>
                    <a:pt x="172" y="106"/>
                  </a:lnTo>
                  <a:lnTo>
                    <a:pt x="162" y="111"/>
                  </a:lnTo>
                  <a:lnTo>
                    <a:pt x="157" y="123"/>
                  </a:lnTo>
                  <a:lnTo>
                    <a:pt x="160" y="136"/>
                  </a:lnTo>
                  <a:lnTo>
                    <a:pt x="155" y="142"/>
                  </a:lnTo>
                  <a:lnTo>
                    <a:pt x="148" y="140"/>
                  </a:lnTo>
                  <a:lnTo>
                    <a:pt x="135" y="142"/>
                  </a:lnTo>
                  <a:lnTo>
                    <a:pt x="134" y="148"/>
                  </a:lnTo>
                  <a:lnTo>
                    <a:pt x="121" y="148"/>
                  </a:lnTo>
                  <a:lnTo>
                    <a:pt x="113" y="160"/>
                  </a:lnTo>
                  <a:lnTo>
                    <a:pt x="116" y="178"/>
                  </a:lnTo>
                  <a:lnTo>
                    <a:pt x="95" y="186"/>
                  </a:lnTo>
                  <a:lnTo>
                    <a:pt x="82" y="184"/>
                  </a:lnTo>
                  <a:lnTo>
                    <a:pt x="79" y="189"/>
                  </a:lnTo>
                  <a:lnTo>
                    <a:pt x="68" y="186"/>
                  </a:lnTo>
                  <a:lnTo>
                    <a:pt x="51" y="189"/>
                  </a:lnTo>
                  <a:lnTo>
                    <a:pt x="20" y="179"/>
                  </a:lnTo>
                  <a:lnTo>
                    <a:pt x="33" y="160"/>
                  </a:lnTo>
                  <a:lnTo>
                    <a:pt x="29" y="147"/>
                  </a:lnTo>
                  <a:lnTo>
                    <a:pt x="15" y="143"/>
                  </a:lnTo>
                  <a:lnTo>
                    <a:pt x="11" y="130"/>
                  </a:lnTo>
                  <a:lnTo>
                    <a:pt x="3" y="113"/>
                  </a:lnTo>
                  <a:lnTo>
                    <a:pt x="8" y="102"/>
                  </a:lnTo>
                  <a:lnTo>
                    <a:pt x="0" y="99"/>
                  </a:lnTo>
                  <a:lnTo>
                    <a:pt x="2" y="84"/>
                  </a:lnTo>
                  <a:lnTo>
                    <a:pt x="4" y="58"/>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5" name="Freeform 14"/>
            <p:cNvSpPr>
              <a:spLocks/>
            </p:cNvSpPr>
            <p:nvPr/>
          </p:nvSpPr>
          <p:spPr bwMode="auto">
            <a:xfrm>
              <a:off x="5277717" y="4436846"/>
              <a:ext cx="376917" cy="389869"/>
            </a:xfrm>
            <a:custGeom>
              <a:avLst/>
              <a:gdLst>
                <a:gd name="T0" fmla="*/ 92 w 228"/>
                <a:gd name="T1" fmla="*/ 16 h 251"/>
                <a:gd name="T2" fmla="*/ 102 w 228"/>
                <a:gd name="T3" fmla="*/ 35 h 251"/>
                <a:gd name="T4" fmla="*/ 121 w 228"/>
                <a:gd name="T5" fmla="*/ 44 h 251"/>
                <a:gd name="T6" fmla="*/ 137 w 228"/>
                <a:gd name="T7" fmla="*/ 44 h 251"/>
                <a:gd name="T8" fmla="*/ 144 w 228"/>
                <a:gd name="T9" fmla="*/ 27 h 251"/>
                <a:gd name="T10" fmla="*/ 157 w 228"/>
                <a:gd name="T11" fmla="*/ 23 h 251"/>
                <a:gd name="T12" fmla="*/ 165 w 228"/>
                <a:gd name="T13" fmla="*/ 30 h 251"/>
                <a:gd name="T14" fmla="*/ 187 w 228"/>
                <a:gd name="T15" fmla="*/ 43 h 251"/>
                <a:gd name="T16" fmla="*/ 188 w 228"/>
                <a:gd name="T17" fmla="*/ 63 h 251"/>
                <a:gd name="T18" fmla="*/ 195 w 228"/>
                <a:gd name="T19" fmla="*/ 84 h 251"/>
                <a:gd name="T20" fmla="*/ 198 w 228"/>
                <a:gd name="T21" fmla="*/ 107 h 251"/>
                <a:gd name="T22" fmla="*/ 217 w 228"/>
                <a:gd name="T23" fmla="*/ 104 h 251"/>
                <a:gd name="T24" fmla="*/ 227 w 228"/>
                <a:gd name="T25" fmla="*/ 112 h 251"/>
                <a:gd name="T26" fmla="*/ 228 w 228"/>
                <a:gd name="T27" fmla="*/ 132 h 251"/>
                <a:gd name="T28" fmla="*/ 227 w 228"/>
                <a:gd name="T29" fmla="*/ 147 h 251"/>
                <a:gd name="T30" fmla="*/ 186 w 228"/>
                <a:gd name="T31" fmla="*/ 213 h 251"/>
                <a:gd name="T32" fmla="*/ 209 w 228"/>
                <a:gd name="T33" fmla="*/ 243 h 251"/>
                <a:gd name="T34" fmla="*/ 132 w 228"/>
                <a:gd name="T35" fmla="*/ 248 h 251"/>
                <a:gd name="T36" fmla="*/ 46 w 228"/>
                <a:gd name="T37" fmla="*/ 239 h 251"/>
                <a:gd name="T38" fmla="*/ 33 w 228"/>
                <a:gd name="T39" fmla="*/ 231 h 251"/>
                <a:gd name="T40" fmla="*/ 10 w 228"/>
                <a:gd name="T41" fmla="*/ 234 h 251"/>
                <a:gd name="T42" fmla="*/ 0 w 228"/>
                <a:gd name="T43" fmla="*/ 225 h 251"/>
                <a:gd name="T44" fmla="*/ 9 w 228"/>
                <a:gd name="T45" fmla="*/ 188 h 251"/>
                <a:gd name="T46" fmla="*/ 16 w 228"/>
                <a:gd name="T47" fmla="*/ 160 h 251"/>
                <a:gd name="T48" fmla="*/ 31 w 228"/>
                <a:gd name="T49" fmla="*/ 138 h 251"/>
                <a:gd name="T50" fmla="*/ 39 w 228"/>
                <a:gd name="T51" fmla="*/ 113 h 251"/>
                <a:gd name="T52" fmla="*/ 33 w 228"/>
                <a:gd name="T53" fmla="*/ 94 h 251"/>
                <a:gd name="T54" fmla="*/ 24 w 228"/>
                <a:gd name="T55" fmla="*/ 69 h 251"/>
                <a:gd name="T56" fmla="*/ 31 w 228"/>
                <a:gd name="T57" fmla="*/ 56 h 251"/>
                <a:gd name="T58" fmla="*/ 22 w 228"/>
                <a:gd name="T59" fmla="*/ 22 h 251"/>
                <a:gd name="T60" fmla="*/ 14 w 228"/>
                <a:gd name="T61" fmla="*/ 5 h 251"/>
                <a:gd name="T62" fmla="*/ 27 w 228"/>
                <a:gd name="T63" fmla="*/ 3 h 251"/>
                <a:gd name="T64" fmla="*/ 88 w 228"/>
                <a:gd name="T65" fmla="*/ 1 h 2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28" h="251">
                  <a:moveTo>
                    <a:pt x="88" y="1"/>
                  </a:moveTo>
                  <a:lnTo>
                    <a:pt x="92" y="16"/>
                  </a:lnTo>
                  <a:lnTo>
                    <a:pt x="97" y="29"/>
                  </a:lnTo>
                  <a:lnTo>
                    <a:pt x="102" y="35"/>
                  </a:lnTo>
                  <a:lnTo>
                    <a:pt x="109" y="46"/>
                  </a:lnTo>
                  <a:lnTo>
                    <a:pt x="121" y="44"/>
                  </a:lnTo>
                  <a:lnTo>
                    <a:pt x="127" y="42"/>
                  </a:lnTo>
                  <a:lnTo>
                    <a:pt x="137" y="44"/>
                  </a:lnTo>
                  <a:lnTo>
                    <a:pt x="140" y="39"/>
                  </a:lnTo>
                  <a:lnTo>
                    <a:pt x="144" y="27"/>
                  </a:lnTo>
                  <a:lnTo>
                    <a:pt x="156" y="26"/>
                  </a:lnTo>
                  <a:lnTo>
                    <a:pt x="157" y="23"/>
                  </a:lnTo>
                  <a:lnTo>
                    <a:pt x="166" y="22"/>
                  </a:lnTo>
                  <a:lnTo>
                    <a:pt x="165" y="30"/>
                  </a:lnTo>
                  <a:lnTo>
                    <a:pt x="187" y="30"/>
                  </a:lnTo>
                  <a:lnTo>
                    <a:pt x="187" y="43"/>
                  </a:lnTo>
                  <a:lnTo>
                    <a:pt x="190" y="51"/>
                  </a:lnTo>
                  <a:lnTo>
                    <a:pt x="188" y="63"/>
                  </a:lnTo>
                  <a:lnTo>
                    <a:pt x="189" y="76"/>
                  </a:lnTo>
                  <a:lnTo>
                    <a:pt x="195" y="84"/>
                  </a:lnTo>
                  <a:lnTo>
                    <a:pt x="193" y="109"/>
                  </a:lnTo>
                  <a:lnTo>
                    <a:pt x="198" y="107"/>
                  </a:lnTo>
                  <a:lnTo>
                    <a:pt x="206" y="107"/>
                  </a:lnTo>
                  <a:lnTo>
                    <a:pt x="217" y="104"/>
                  </a:lnTo>
                  <a:lnTo>
                    <a:pt x="226" y="105"/>
                  </a:lnTo>
                  <a:lnTo>
                    <a:pt x="227" y="112"/>
                  </a:lnTo>
                  <a:lnTo>
                    <a:pt x="225" y="122"/>
                  </a:lnTo>
                  <a:lnTo>
                    <a:pt x="228" y="132"/>
                  </a:lnTo>
                  <a:lnTo>
                    <a:pt x="225" y="140"/>
                  </a:lnTo>
                  <a:lnTo>
                    <a:pt x="227" y="147"/>
                  </a:lnTo>
                  <a:lnTo>
                    <a:pt x="188" y="146"/>
                  </a:lnTo>
                  <a:lnTo>
                    <a:pt x="186" y="213"/>
                  </a:lnTo>
                  <a:lnTo>
                    <a:pt x="198" y="230"/>
                  </a:lnTo>
                  <a:lnTo>
                    <a:pt x="209" y="243"/>
                  </a:lnTo>
                  <a:lnTo>
                    <a:pt x="176" y="251"/>
                  </a:lnTo>
                  <a:lnTo>
                    <a:pt x="132" y="248"/>
                  </a:lnTo>
                  <a:lnTo>
                    <a:pt x="120" y="238"/>
                  </a:lnTo>
                  <a:lnTo>
                    <a:pt x="46" y="239"/>
                  </a:lnTo>
                  <a:lnTo>
                    <a:pt x="43" y="240"/>
                  </a:lnTo>
                  <a:lnTo>
                    <a:pt x="33" y="231"/>
                  </a:lnTo>
                  <a:lnTo>
                    <a:pt x="21" y="230"/>
                  </a:lnTo>
                  <a:lnTo>
                    <a:pt x="10" y="234"/>
                  </a:lnTo>
                  <a:lnTo>
                    <a:pt x="1" y="238"/>
                  </a:lnTo>
                  <a:lnTo>
                    <a:pt x="0" y="225"/>
                  </a:lnTo>
                  <a:lnTo>
                    <a:pt x="2" y="206"/>
                  </a:lnTo>
                  <a:lnTo>
                    <a:pt x="9" y="188"/>
                  </a:lnTo>
                  <a:lnTo>
                    <a:pt x="10" y="179"/>
                  </a:lnTo>
                  <a:lnTo>
                    <a:pt x="16" y="160"/>
                  </a:lnTo>
                  <a:lnTo>
                    <a:pt x="21" y="151"/>
                  </a:lnTo>
                  <a:lnTo>
                    <a:pt x="31" y="138"/>
                  </a:lnTo>
                  <a:lnTo>
                    <a:pt x="37" y="129"/>
                  </a:lnTo>
                  <a:lnTo>
                    <a:pt x="39" y="113"/>
                  </a:lnTo>
                  <a:lnTo>
                    <a:pt x="39" y="101"/>
                  </a:lnTo>
                  <a:lnTo>
                    <a:pt x="33" y="94"/>
                  </a:lnTo>
                  <a:lnTo>
                    <a:pt x="29" y="81"/>
                  </a:lnTo>
                  <a:lnTo>
                    <a:pt x="24" y="69"/>
                  </a:lnTo>
                  <a:lnTo>
                    <a:pt x="25" y="64"/>
                  </a:lnTo>
                  <a:lnTo>
                    <a:pt x="31" y="56"/>
                  </a:lnTo>
                  <a:lnTo>
                    <a:pt x="25" y="36"/>
                  </a:lnTo>
                  <a:lnTo>
                    <a:pt x="22" y="22"/>
                  </a:lnTo>
                  <a:lnTo>
                    <a:pt x="13" y="9"/>
                  </a:lnTo>
                  <a:lnTo>
                    <a:pt x="14" y="5"/>
                  </a:lnTo>
                  <a:lnTo>
                    <a:pt x="22" y="2"/>
                  </a:lnTo>
                  <a:lnTo>
                    <a:pt x="27" y="3"/>
                  </a:lnTo>
                  <a:lnTo>
                    <a:pt x="34" y="0"/>
                  </a:lnTo>
                  <a:lnTo>
                    <a:pt x="88" y="1"/>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6" name="Freeform 15"/>
            <p:cNvSpPr>
              <a:spLocks/>
            </p:cNvSpPr>
            <p:nvPr/>
          </p:nvSpPr>
          <p:spPr bwMode="auto">
            <a:xfrm>
              <a:off x="5289290" y="4391803"/>
              <a:ext cx="33063" cy="43491"/>
            </a:xfrm>
            <a:custGeom>
              <a:avLst/>
              <a:gdLst>
                <a:gd name="T0" fmla="*/ 10 w 20"/>
                <a:gd name="T1" fmla="*/ 26 h 28"/>
                <a:gd name="T2" fmla="*/ 5 w 20"/>
                <a:gd name="T3" fmla="*/ 28 h 28"/>
                <a:gd name="T4" fmla="*/ 0 w 20"/>
                <a:gd name="T5" fmla="*/ 12 h 28"/>
                <a:gd name="T6" fmla="*/ 7 w 20"/>
                <a:gd name="T7" fmla="*/ 3 h 28"/>
                <a:gd name="T8" fmla="*/ 13 w 20"/>
                <a:gd name="T9" fmla="*/ 0 h 28"/>
                <a:gd name="T10" fmla="*/ 20 w 20"/>
                <a:gd name="T11" fmla="*/ 7 h 28"/>
                <a:gd name="T12" fmla="*/ 13 w 20"/>
                <a:gd name="T13" fmla="*/ 11 h 28"/>
                <a:gd name="T14" fmla="*/ 10 w 20"/>
                <a:gd name="T15" fmla="*/ 16 h 28"/>
                <a:gd name="T16" fmla="*/ 10 w 20"/>
                <a:gd name="T17" fmla="*/ 26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 h="28">
                  <a:moveTo>
                    <a:pt x="10" y="26"/>
                  </a:moveTo>
                  <a:lnTo>
                    <a:pt x="5" y="28"/>
                  </a:lnTo>
                  <a:lnTo>
                    <a:pt x="0" y="12"/>
                  </a:lnTo>
                  <a:lnTo>
                    <a:pt x="7" y="3"/>
                  </a:lnTo>
                  <a:lnTo>
                    <a:pt x="13" y="0"/>
                  </a:lnTo>
                  <a:lnTo>
                    <a:pt x="20" y="7"/>
                  </a:lnTo>
                  <a:lnTo>
                    <a:pt x="13" y="11"/>
                  </a:lnTo>
                  <a:lnTo>
                    <a:pt x="10" y="16"/>
                  </a:lnTo>
                  <a:lnTo>
                    <a:pt x="10" y="26"/>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7" name="Freeform 16"/>
            <p:cNvSpPr>
              <a:spLocks/>
            </p:cNvSpPr>
            <p:nvPr/>
          </p:nvSpPr>
          <p:spPr bwMode="auto">
            <a:xfrm>
              <a:off x="5462871" y="2872714"/>
              <a:ext cx="51247" cy="97856"/>
            </a:xfrm>
            <a:custGeom>
              <a:avLst/>
              <a:gdLst>
                <a:gd name="T0" fmla="*/ 22 w 31"/>
                <a:gd name="T1" fmla="*/ 17 h 63"/>
                <a:gd name="T2" fmla="*/ 20 w 31"/>
                <a:gd name="T3" fmla="*/ 24 h 63"/>
                <a:gd name="T4" fmla="*/ 23 w 31"/>
                <a:gd name="T5" fmla="*/ 33 h 63"/>
                <a:gd name="T6" fmla="*/ 31 w 31"/>
                <a:gd name="T7" fmla="*/ 38 h 63"/>
                <a:gd name="T8" fmla="*/ 31 w 31"/>
                <a:gd name="T9" fmla="*/ 44 h 63"/>
                <a:gd name="T10" fmla="*/ 25 w 31"/>
                <a:gd name="T11" fmla="*/ 46 h 63"/>
                <a:gd name="T12" fmla="*/ 25 w 31"/>
                <a:gd name="T13" fmla="*/ 53 h 63"/>
                <a:gd name="T14" fmla="*/ 18 w 31"/>
                <a:gd name="T15" fmla="*/ 63 h 63"/>
                <a:gd name="T16" fmla="*/ 15 w 31"/>
                <a:gd name="T17" fmla="*/ 62 h 63"/>
                <a:gd name="T18" fmla="*/ 14 w 31"/>
                <a:gd name="T19" fmla="*/ 57 h 63"/>
                <a:gd name="T20" fmla="*/ 4 w 31"/>
                <a:gd name="T21" fmla="*/ 50 h 63"/>
                <a:gd name="T22" fmla="*/ 2 w 31"/>
                <a:gd name="T23" fmla="*/ 40 h 63"/>
                <a:gd name="T24" fmla="*/ 3 w 31"/>
                <a:gd name="T25" fmla="*/ 26 h 63"/>
                <a:gd name="T26" fmla="*/ 4 w 31"/>
                <a:gd name="T27" fmla="*/ 20 h 63"/>
                <a:gd name="T28" fmla="*/ 1 w 31"/>
                <a:gd name="T29" fmla="*/ 17 h 63"/>
                <a:gd name="T30" fmla="*/ 0 w 31"/>
                <a:gd name="T31" fmla="*/ 10 h 63"/>
                <a:gd name="T32" fmla="*/ 6 w 31"/>
                <a:gd name="T33" fmla="*/ 0 h 63"/>
                <a:gd name="T34" fmla="*/ 7 w 31"/>
                <a:gd name="T35" fmla="*/ 4 h 63"/>
                <a:gd name="T36" fmla="*/ 12 w 31"/>
                <a:gd name="T37" fmla="*/ 2 h 63"/>
                <a:gd name="T38" fmla="*/ 16 w 31"/>
                <a:gd name="T39" fmla="*/ 8 h 63"/>
                <a:gd name="T40" fmla="*/ 20 w 31"/>
                <a:gd name="T41" fmla="*/ 10 h 63"/>
                <a:gd name="T42" fmla="*/ 22 w 31"/>
                <a:gd name="T43" fmla="*/ 1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1" h="63">
                  <a:moveTo>
                    <a:pt x="22" y="17"/>
                  </a:moveTo>
                  <a:lnTo>
                    <a:pt x="20" y="24"/>
                  </a:lnTo>
                  <a:lnTo>
                    <a:pt x="23" y="33"/>
                  </a:lnTo>
                  <a:lnTo>
                    <a:pt x="31" y="38"/>
                  </a:lnTo>
                  <a:lnTo>
                    <a:pt x="31" y="44"/>
                  </a:lnTo>
                  <a:lnTo>
                    <a:pt x="25" y="46"/>
                  </a:lnTo>
                  <a:lnTo>
                    <a:pt x="25" y="53"/>
                  </a:lnTo>
                  <a:lnTo>
                    <a:pt x="18" y="63"/>
                  </a:lnTo>
                  <a:lnTo>
                    <a:pt x="15" y="62"/>
                  </a:lnTo>
                  <a:lnTo>
                    <a:pt x="14" y="57"/>
                  </a:lnTo>
                  <a:lnTo>
                    <a:pt x="4" y="50"/>
                  </a:lnTo>
                  <a:lnTo>
                    <a:pt x="2" y="40"/>
                  </a:lnTo>
                  <a:lnTo>
                    <a:pt x="3" y="26"/>
                  </a:lnTo>
                  <a:lnTo>
                    <a:pt x="4" y="20"/>
                  </a:lnTo>
                  <a:lnTo>
                    <a:pt x="1" y="17"/>
                  </a:lnTo>
                  <a:lnTo>
                    <a:pt x="0" y="10"/>
                  </a:lnTo>
                  <a:lnTo>
                    <a:pt x="6" y="0"/>
                  </a:lnTo>
                  <a:lnTo>
                    <a:pt x="7" y="4"/>
                  </a:lnTo>
                  <a:lnTo>
                    <a:pt x="12" y="2"/>
                  </a:lnTo>
                  <a:lnTo>
                    <a:pt x="16" y="8"/>
                  </a:lnTo>
                  <a:lnTo>
                    <a:pt x="20" y="10"/>
                  </a:lnTo>
                  <a:lnTo>
                    <a:pt x="22" y="17"/>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8" name="Freeform 17"/>
            <p:cNvSpPr>
              <a:spLocks/>
            </p:cNvSpPr>
            <p:nvPr/>
          </p:nvSpPr>
          <p:spPr bwMode="auto">
            <a:xfrm>
              <a:off x="6453103" y="3407035"/>
              <a:ext cx="140517" cy="114941"/>
            </a:xfrm>
            <a:custGeom>
              <a:avLst/>
              <a:gdLst>
                <a:gd name="T0" fmla="*/ 0 w 85"/>
                <a:gd name="T1" fmla="*/ 38 h 74"/>
                <a:gd name="T2" fmla="*/ 3 w 85"/>
                <a:gd name="T3" fmla="*/ 37 h 74"/>
                <a:gd name="T4" fmla="*/ 4 w 85"/>
                <a:gd name="T5" fmla="*/ 42 h 74"/>
                <a:gd name="T6" fmla="*/ 18 w 85"/>
                <a:gd name="T7" fmla="*/ 39 h 74"/>
                <a:gd name="T8" fmla="*/ 33 w 85"/>
                <a:gd name="T9" fmla="*/ 40 h 74"/>
                <a:gd name="T10" fmla="*/ 44 w 85"/>
                <a:gd name="T11" fmla="*/ 40 h 74"/>
                <a:gd name="T12" fmla="*/ 54 w 85"/>
                <a:gd name="T13" fmla="*/ 26 h 74"/>
                <a:gd name="T14" fmla="*/ 66 w 85"/>
                <a:gd name="T15" fmla="*/ 13 h 74"/>
                <a:gd name="T16" fmla="*/ 76 w 85"/>
                <a:gd name="T17" fmla="*/ 0 h 74"/>
                <a:gd name="T18" fmla="*/ 80 w 85"/>
                <a:gd name="T19" fmla="*/ 7 h 74"/>
                <a:gd name="T20" fmla="*/ 85 w 85"/>
                <a:gd name="T21" fmla="*/ 24 h 74"/>
                <a:gd name="T22" fmla="*/ 75 w 85"/>
                <a:gd name="T23" fmla="*/ 24 h 74"/>
                <a:gd name="T24" fmla="*/ 76 w 85"/>
                <a:gd name="T25" fmla="*/ 37 h 74"/>
                <a:gd name="T26" fmla="*/ 79 w 85"/>
                <a:gd name="T27" fmla="*/ 40 h 74"/>
                <a:gd name="T28" fmla="*/ 72 w 85"/>
                <a:gd name="T29" fmla="*/ 44 h 74"/>
                <a:gd name="T30" fmla="*/ 72 w 85"/>
                <a:gd name="T31" fmla="*/ 53 h 74"/>
                <a:gd name="T32" fmla="*/ 68 w 85"/>
                <a:gd name="T33" fmla="*/ 61 h 74"/>
                <a:gd name="T34" fmla="*/ 69 w 85"/>
                <a:gd name="T35" fmla="*/ 70 h 74"/>
                <a:gd name="T36" fmla="*/ 65 w 85"/>
                <a:gd name="T37" fmla="*/ 74 h 74"/>
                <a:gd name="T38" fmla="*/ 10 w 85"/>
                <a:gd name="T39" fmla="*/ 64 h 74"/>
                <a:gd name="T40" fmla="*/ 1 w 85"/>
                <a:gd name="T41" fmla="*/ 43 h 74"/>
                <a:gd name="T42" fmla="*/ 0 w 85"/>
                <a:gd name="T43" fmla="*/ 38 h 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85" h="74">
                  <a:moveTo>
                    <a:pt x="0" y="38"/>
                  </a:moveTo>
                  <a:lnTo>
                    <a:pt x="3" y="37"/>
                  </a:lnTo>
                  <a:lnTo>
                    <a:pt x="4" y="42"/>
                  </a:lnTo>
                  <a:lnTo>
                    <a:pt x="18" y="39"/>
                  </a:lnTo>
                  <a:lnTo>
                    <a:pt x="33" y="40"/>
                  </a:lnTo>
                  <a:lnTo>
                    <a:pt x="44" y="40"/>
                  </a:lnTo>
                  <a:lnTo>
                    <a:pt x="54" y="26"/>
                  </a:lnTo>
                  <a:lnTo>
                    <a:pt x="66" y="13"/>
                  </a:lnTo>
                  <a:lnTo>
                    <a:pt x="76" y="0"/>
                  </a:lnTo>
                  <a:lnTo>
                    <a:pt x="80" y="7"/>
                  </a:lnTo>
                  <a:lnTo>
                    <a:pt x="85" y="24"/>
                  </a:lnTo>
                  <a:lnTo>
                    <a:pt x="75" y="24"/>
                  </a:lnTo>
                  <a:lnTo>
                    <a:pt x="76" y="37"/>
                  </a:lnTo>
                  <a:lnTo>
                    <a:pt x="79" y="40"/>
                  </a:lnTo>
                  <a:lnTo>
                    <a:pt x="72" y="44"/>
                  </a:lnTo>
                  <a:lnTo>
                    <a:pt x="72" y="53"/>
                  </a:lnTo>
                  <a:lnTo>
                    <a:pt x="68" y="61"/>
                  </a:lnTo>
                  <a:lnTo>
                    <a:pt x="69" y="70"/>
                  </a:lnTo>
                  <a:lnTo>
                    <a:pt x="65" y="74"/>
                  </a:lnTo>
                  <a:lnTo>
                    <a:pt x="10" y="64"/>
                  </a:lnTo>
                  <a:lnTo>
                    <a:pt x="1" y="43"/>
                  </a:lnTo>
                  <a:lnTo>
                    <a:pt x="0" y="38"/>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9" name="Freeform 18"/>
            <p:cNvSpPr>
              <a:spLocks/>
            </p:cNvSpPr>
            <p:nvPr/>
          </p:nvSpPr>
          <p:spPr bwMode="auto">
            <a:xfrm>
              <a:off x="6140658" y="2919312"/>
              <a:ext cx="95882" cy="79217"/>
            </a:xfrm>
            <a:custGeom>
              <a:avLst/>
              <a:gdLst>
                <a:gd name="T0" fmla="*/ 0 w 58"/>
                <a:gd name="T1" fmla="*/ 3 h 51"/>
                <a:gd name="T2" fmla="*/ 23 w 58"/>
                <a:gd name="T3" fmla="*/ 0 h 51"/>
                <a:gd name="T4" fmla="*/ 27 w 58"/>
                <a:gd name="T5" fmla="*/ 5 h 51"/>
                <a:gd name="T6" fmla="*/ 34 w 58"/>
                <a:gd name="T7" fmla="*/ 9 h 51"/>
                <a:gd name="T8" fmla="*/ 32 w 58"/>
                <a:gd name="T9" fmla="*/ 14 h 51"/>
                <a:gd name="T10" fmla="*/ 42 w 58"/>
                <a:gd name="T11" fmla="*/ 21 h 51"/>
                <a:gd name="T12" fmla="*/ 39 w 58"/>
                <a:gd name="T13" fmla="*/ 27 h 51"/>
                <a:gd name="T14" fmla="*/ 47 w 58"/>
                <a:gd name="T15" fmla="*/ 33 h 51"/>
                <a:gd name="T16" fmla="*/ 55 w 58"/>
                <a:gd name="T17" fmla="*/ 36 h 51"/>
                <a:gd name="T18" fmla="*/ 58 w 58"/>
                <a:gd name="T19" fmla="*/ 51 h 51"/>
                <a:gd name="T20" fmla="*/ 52 w 58"/>
                <a:gd name="T21" fmla="*/ 51 h 51"/>
                <a:gd name="T22" fmla="*/ 43 w 58"/>
                <a:gd name="T23" fmla="*/ 39 h 51"/>
                <a:gd name="T24" fmla="*/ 42 w 58"/>
                <a:gd name="T25" fmla="*/ 36 h 51"/>
                <a:gd name="T26" fmla="*/ 35 w 58"/>
                <a:gd name="T27" fmla="*/ 36 h 51"/>
                <a:gd name="T28" fmla="*/ 29 w 58"/>
                <a:gd name="T29" fmla="*/ 31 h 51"/>
                <a:gd name="T30" fmla="*/ 26 w 58"/>
                <a:gd name="T31" fmla="*/ 31 h 51"/>
                <a:gd name="T32" fmla="*/ 18 w 58"/>
                <a:gd name="T33" fmla="*/ 25 h 51"/>
                <a:gd name="T34" fmla="*/ 4 w 58"/>
                <a:gd name="T35" fmla="*/ 20 h 51"/>
                <a:gd name="T36" fmla="*/ 4 w 58"/>
                <a:gd name="T37" fmla="*/ 10 h 51"/>
                <a:gd name="T38" fmla="*/ 0 w 58"/>
                <a:gd name="T39" fmla="*/ 3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58" h="51">
                  <a:moveTo>
                    <a:pt x="0" y="3"/>
                  </a:moveTo>
                  <a:lnTo>
                    <a:pt x="23" y="0"/>
                  </a:lnTo>
                  <a:lnTo>
                    <a:pt x="27" y="5"/>
                  </a:lnTo>
                  <a:lnTo>
                    <a:pt x="34" y="9"/>
                  </a:lnTo>
                  <a:lnTo>
                    <a:pt x="32" y="14"/>
                  </a:lnTo>
                  <a:lnTo>
                    <a:pt x="42" y="21"/>
                  </a:lnTo>
                  <a:lnTo>
                    <a:pt x="39" y="27"/>
                  </a:lnTo>
                  <a:lnTo>
                    <a:pt x="47" y="33"/>
                  </a:lnTo>
                  <a:lnTo>
                    <a:pt x="55" y="36"/>
                  </a:lnTo>
                  <a:lnTo>
                    <a:pt x="58" y="51"/>
                  </a:lnTo>
                  <a:lnTo>
                    <a:pt x="52" y="51"/>
                  </a:lnTo>
                  <a:lnTo>
                    <a:pt x="43" y="39"/>
                  </a:lnTo>
                  <a:lnTo>
                    <a:pt x="42" y="36"/>
                  </a:lnTo>
                  <a:lnTo>
                    <a:pt x="35" y="36"/>
                  </a:lnTo>
                  <a:lnTo>
                    <a:pt x="29" y="31"/>
                  </a:lnTo>
                  <a:lnTo>
                    <a:pt x="26" y="31"/>
                  </a:lnTo>
                  <a:lnTo>
                    <a:pt x="18" y="25"/>
                  </a:lnTo>
                  <a:lnTo>
                    <a:pt x="4" y="20"/>
                  </a:lnTo>
                  <a:lnTo>
                    <a:pt x="4" y="10"/>
                  </a:lnTo>
                  <a:lnTo>
                    <a:pt x="0" y="3"/>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20" name="Freeform 19"/>
            <p:cNvSpPr>
              <a:spLocks/>
            </p:cNvSpPr>
            <p:nvPr/>
          </p:nvSpPr>
          <p:spPr bwMode="auto">
            <a:xfrm>
              <a:off x="5183488" y="2670790"/>
              <a:ext cx="198377" cy="83876"/>
            </a:xfrm>
            <a:custGeom>
              <a:avLst/>
              <a:gdLst>
                <a:gd name="T0" fmla="*/ 120 w 120"/>
                <a:gd name="T1" fmla="*/ 19 h 54"/>
                <a:gd name="T2" fmla="*/ 119 w 120"/>
                <a:gd name="T3" fmla="*/ 27 h 54"/>
                <a:gd name="T4" fmla="*/ 110 w 120"/>
                <a:gd name="T5" fmla="*/ 27 h 54"/>
                <a:gd name="T6" fmla="*/ 114 w 120"/>
                <a:gd name="T7" fmla="*/ 32 h 54"/>
                <a:gd name="T8" fmla="*/ 109 w 120"/>
                <a:gd name="T9" fmla="*/ 45 h 54"/>
                <a:gd name="T10" fmla="*/ 107 w 120"/>
                <a:gd name="T11" fmla="*/ 48 h 54"/>
                <a:gd name="T12" fmla="*/ 92 w 120"/>
                <a:gd name="T13" fmla="*/ 49 h 54"/>
                <a:gd name="T14" fmla="*/ 85 w 120"/>
                <a:gd name="T15" fmla="*/ 54 h 54"/>
                <a:gd name="T16" fmla="*/ 71 w 120"/>
                <a:gd name="T17" fmla="*/ 52 h 54"/>
                <a:gd name="T18" fmla="*/ 47 w 120"/>
                <a:gd name="T19" fmla="*/ 47 h 54"/>
                <a:gd name="T20" fmla="*/ 43 w 120"/>
                <a:gd name="T21" fmla="*/ 40 h 54"/>
                <a:gd name="T22" fmla="*/ 27 w 120"/>
                <a:gd name="T23" fmla="*/ 43 h 54"/>
                <a:gd name="T24" fmla="*/ 25 w 120"/>
                <a:gd name="T25" fmla="*/ 47 h 54"/>
                <a:gd name="T26" fmla="*/ 15 w 120"/>
                <a:gd name="T27" fmla="*/ 44 h 54"/>
                <a:gd name="T28" fmla="*/ 7 w 120"/>
                <a:gd name="T29" fmla="*/ 44 h 54"/>
                <a:gd name="T30" fmla="*/ 0 w 120"/>
                <a:gd name="T31" fmla="*/ 40 h 54"/>
                <a:gd name="T32" fmla="*/ 2 w 120"/>
                <a:gd name="T33" fmla="*/ 35 h 54"/>
                <a:gd name="T34" fmla="*/ 1 w 120"/>
                <a:gd name="T35" fmla="*/ 31 h 54"/>
                <a:gd name="T36" fmla="*/ 6 w 120"/>
                <a:gd name="T37" fmla="*/ 30 h 54"/>
                <a:gd name="T38" fmla="*/ 15 w 120"/>
                <a:gd name="T39" fmla="*/ 36 h 54"/>
                <a:gd name="T40" fmla="*/ 16 w 120"/>
                <a:gd name="T41" fmla="*/ 30 h 54"/>
                <a:gd name="T42" fmla="*/ 31 w 120"/>
                <a:gd name="T43" fmla="*/ 31 h 54"/>
                <a:gd name="T44" fmla="*/ 42 w 120"/>
                <a:gd name="T45" fmla="*/ 28 h 54"/>
                <a:gd name="T46" fmla="*/ 50 w 120"/>
                <a:gd name="T47" fmla="*/ 28 h 54"/>
                <a:gd name="T48" fmla="*/ 55 w 120"/>
                <a:gd name="T49" fmla="*/ 32 h 54"/>
                <a:gd name="T50" fmla="*/ 57 w 120"/>
                <a:gd name="T51" fmla="*/ 29 h 54"/>
                <a:gd name="T52" fmla="*/ 53 w 120"/>
                <a:gd name="T53" fmla="*/ 16 h 54"/>
                <a:gd name="T54" fmla="*/ 59 w 120"/>
                <a:gd name="T55" fmla="*/ 13 h 54"/>
                <a:gd name="T56" fmla="*/ 64 w 120"/>
                <a:gd name="T57" fmla="*/ 4 h 54"/>
                <a:gd name="T58" fmla="*/ 77 w 120"/>
                <a:gd name="T59" fmla="*/ 10 h 54"/>
                <a:gd name="T60" fmla="*/ 85 w 120"/>
                <a:gd name="T61" fmla="*/ 2 h 54"/>
                <a:gd name="T62" fmla="*/ 90 w 120"/>
                <a:gd name="T63" fmla="*/ 0 h 54"/>
                <a:gd name="T64" fmla="*/ 103 w 120"/>
                <a:gd name="T65" fmla="*/ 7 h 54"/>
                <a:gd name="T66" fmla="*/ 111 w 120"/>
                <a:gd name="T67" fmla="*/ 6 h 54"/>
                <a:gd name="T68" fmla="*/ 119 w 120"/>
                <a:gd name="T69" fmla="*/ 9 h 54"/>
                <a:gd name="T70" fmla="*/ 118 w 120"/>
                <a:gd name="T71" fmla="*/ 12 h 54"/>
                <a:gd name="T72" fmla="*/ 120 w 120"/>
                <a:gd name="T73" fmla="*/ 19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0" h="54">
                  <a:moveTo>
                    <a:pt x="120" y="19"/>
                  </a:moveTo>
                  <a:lnTo>
                    <a:pt x="119" y="27"/>
                  </a:lnTo>
                  <a:lnTo>
                    <a:pt x="110" y="27"/>
                  </a:lnTo>
                  <a:lnTo>
                    <a:pt x="114" y="32"/>
                  </a:lnTo>
                  <a:lnTo>
                    <a:pt x="109" y="45"/>
                  </a:lnTo>
                  <a:lnTo>
                    <a:pt x="107" y="48"/>
                  </a:lnTo>
                  <a:lnTo>
                    <a:pt x="92" y="49"/>
                  </a:lnTo>
                  <a:lnTo>
                    <a:pt x="85" y="54"/>
                  </a:lnTo>
                  <a:lnTo>
                    <a:pt x="71" y="52"/>
                  </a:lnTo>
                  <a:lnTo>
                    <a:pt x="47" y="47"/>
                  </a:lnTo>
                  <a:lnTo>
                    <a:pt x="43" y="40"/>
                  </a:lnTo>
                  <a:lnTo>
                    <a:pt x="27" y="43"/>
                  </a:lnTo>
                  <a:lnTo>
                    <a:pt x="25" y="47"/>
                  </a:lnTo>
                  <a:lnTo>
                    <a:pt x="15" y="44"/>
                  </a:lnTo>
                  <a:lnTo>
                    <a:pt x="7" y="44"/>
                  </a:lnTo>
                  <a:lnTo>
                    <a:pt x="0" y="40"/>
                  </a:lnTo>
                  <a:lnTo>
                    <a:pt x="2" y="35"/>
                  </a:lnTo>
                  <a:lnTo>
                    <a:pt x="1" y="31"/>
                  </a:lnTo>
                  <a:lnTo>
                    <a:pt x="6" y="30"/>
                  </a:lnTo>
                  <a:lnTo>
                    <a:pt x="15" y="36"/>
                  </a:lnTo>
                  <a:lnTo>
                    <a:pt x="16" y="30"/>
                  </a:lnTo>
                  <a:lnTo>
                    <a:pt x="31" y="31"/>
                  </a:lnTo>
                  <a:lnTo>
                    <a:pt x="42" y="28"/>
                  </a:lnTo>
                  <a:lnTo>
                    <a:pt x="50" y="28"/>
                  </a:lnTo>
                  <a:lnTo>
                    <a:pt x="55" y="32"/>
                  </a:lnTo>
                  <a:lnTo>
                    <a:pt x="57" y="29"/>
                  </a:lnTo>
                  <a:lnTo>
                    <a:pt x="53" y="16"/>
                  </a:lnTo>
                  <a:lnTo>
                    <a:pt x="59" y="13"/>
                  </a:lnTo>
                  <a:lnTo>
                    <a:pt x="64" y="4"/>
                  </a:lnTo>
                  <a:lnTo>
                    <a:pt x="77" y="10"/>
                  </a:lnTo>
                  <a:lnTo>
                    <a:pt x="85" y="2"/>
                  </a:lnTo>
                  <a:lnTo>
                    <a:pt x="90" y="0"/>
                  </a:lnTo>
                  <a:lnTo>
                    <a:pt x="103" y="7"/>
                  </a:lnTo>
                  <a:lnTo>
                    <a:pt x="111" y="6"/>
                  </a:lnTo>
                  <a:lnTo>
                    <a:pt x="119" y="9"/>
                  </a:lnTo>
                  <a:lnTo>
                    <a:pt x="118" y="12"/>
                  </a:lnTo>
                  <a:lnTo>
                    <a:pt x="120" y="1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21" name="Freeform 20"/>
            <p:cNvSpPr>
              <a:spLocks/>
            </p:cNvSpPr>
            <p:nvPr/>
          </p:nvSpPr>
          <p:spPr bwMode="auto">
            <a:xfrm>
              <a:off x="6183641" y="2967464"/>
              <a:ext cx="42982" cy="31065"/>
            </a:xfrm>
            <a:custGeom>
              <a:avLst/>
              <a:gdLst>
                <a:gd name="T0" fmla="*/ 14 w 108"/>
                <a:gd name="T1" fmla="*/ 1 h 85"/>
                <a:gd name="T2" fmla="*/ 38 w 108"/>
                <a:gd name="T3" fmla="*/ 23 h 85"/>
                <a:gd name="T4" fmla="*/ 69 w 108"/>
                <a:gd name="T5" fmla="*/ 23 h 85"/>
                <a:gd name="T6" fmla="*/ 71 w 108"/>
                <a:gd name="T7" fmla="*/ 36 h 85"/>
                <a:gd name="T8" fmla="*/ 108 w 108"/>
                <a:gd name="T9" fmla="*/ 85 h 85"/>
                <a:gd name="T10" fmla="*/ 58 w 108"/>
                <a:gd name="T11" fmla="*/ 74 h 85"/>
                <a:gd name="T12" fmla="*/ 16 w 108"/>
                <a:gd name="T13" fmla="*/ 35 h 85"/>
                <a:gd name="T14" fmla="*/ 0 w 108"/>
                <a:gd name="T15" fmla="*/ 3 h 85"/>
                <a:gd name="T16" fmla="*/ 14 w 108"/>
                <a:gd name="T17" fmla="*/ 0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8" h="85">
                  <a:moveTo>
                    <a:pt x="14" y="1"/>
                  </a:moveTo>
                  <a:lnTo>
                    <a:pt x="38" y="23"/>
                  </a:lnTo>
                  <a:lnTo>
                    <a:pt x="69" y="23"/>
                  </a:lnTo>
                  <a:lnTo>
                    <a:pt x="71" y="36"/>
                  </a:lnTo>
                  <a:lnTo>
                    <a:pt x="108" y="85"/>
                  </a:lnTo>
                  <a:lnTo>
                    <a:pt x="58" y="74"/>
                  </a:lnTo>
                  <a:lnTo>
                    <a:pt x="16" y="35"/>
                  </a:lnTo>
                  <a:lnTo>
                    <a:pt x="0" y="3"/>
                  </a:lnTo>
                  <a:lnTo>
                    <a:pt x="14" y="0"/>
                  </a:lnTo>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22" name="Freeform 21"/>
            <p:cNvSpPr>
              <a:spLocks/>
            </p:cNvSpPr>
            <p:nvPr/>
          </p:nvSpPr>
          <p:spPr bwMode="auto">
            <a:xfrm>
              <a:off x="6178681" y="2899119"/>
              <a:ext cx="157050" cy="114941"/>
            </a:xfrm>
            <a:custGeom>
              <a:avLst/>
              <a:gdLst>
                <a:gd name="T0" fmla="*/ 40 w 95"/>
                <a:gd name="T1" fmla="*/ 13 h 74"/>
                <a:gd name="T2" fmla="*/ 48 w 95"/>
                <a:gd name="T3" fmla="*/ 15 h 74"/>
                <a:gd name="T4" fmla="*/ 50 w 95"/>
                <a:gd name="T5" fmla="*/ 9 h 74"/>
                <a:gd name="T6" fmla="*/ 58 w 95"/>
                <a:gd name="T7" fmla="*/ 1 h 74"/>
                <a:gd name="T8" fmla="*/ 69 w 95"/>
                <a:gd name="T9" fmla="*/ 12 h 74"/>
                <a:gd name="T10" fmla="*/ 81 w 95"/>
                <a:gd name="T11" fmla="*/ 27 h 74"/>
                <a:gd name="T12" fmla="*/ 89 w 95"/>
                <a:gd name="T13" fmla="*/ 28 h 74"/>
                <a:gd name="T14" fmla="*/ 95 w 95"/>
                <a:gd name="T15" fmla="*/ 33 h 74"/>
                <a:gd name="T16" fmla="*/ 82 w 95"/>
                <a:gd name="T17" fmla="*/ 35 h 74"/>
                <a:gd name="T18" fmla="*/ 82 w 95"/>
                <a:gd name="T19" fmla="*/ 51 h 74"/>
                <a:gd name="T20" fmla="*/ 80 w 95"/>
                <a:gd name="T21" fmla="*/ 58 h 74"/>
                <a:gd name="T22" fmla="*/ 75 w 95"/>
                <a:gd name="T23" fmla="*/ 63 h 74"/>
                <a:gd name="T24" fmla="*/ 77 w 95"/>
                <a:gd name="T25" fmla="*/ 73 h 74"/>
                <a:gd name="T26" fmla="*/ 73 w 95"/>
                <a:gd name="T27" fmla="*/ 74 h 74"/>
                <a:gd name="T28" fmla="*/ 61 w 95"/>
                <a:gd name="T29" fmla="*/ 63 h 74"/>
                <a:gd name="T30" fmla="*/ 65 w 95"/>
                <a:gd name="T31" fmla="*/ 53 h 74"/>
                <a:gd name="T32" fmla="*/ 59 w 95"/>
                <a:gd name="T33" fmla="*/ 47 h 74"/>
                <a:gd name="T34" fmla="*/ 52 w 95"/>
                <a:gd name="T35" fmla="*/ 49 h 74"/>
                <a:gd name="T36" fmla="*/ 35 w 95"/>
                <a:gd name="T37" fmla="*/ 64 h 74"/>
                <a:gd name="T38" fmla="*/ 32 w 95"/>
                <a:gd name="T39" fmla="*/ 49 h 74"/>
                <a:gd name="T40" fmla="*/ 24 w 95"/>
                <a:gd name="T41" fmla="*/ 46 h 74"/>
                <a:gd name="T42" fmla="*/ 16 w 95"/>
                <a:gd name="T43" fmla="*/ 40 h 74"/>
                <a:gd name="T44" fmla="*/ 19 w 95"/>
                <a:gd name="T45" fmla="*/ 34 h 74"/>
                <a:gd name="T46" fmla="*/ 9 w 95"/>
                <a:gd name="T47" fmla="*/ 27 h 74"/>
                <a:gd name="T48" fmla="*/ 11 w 95"/>
                <a:gd name="T49" fmla="*/ 22 h 74"/>
                <a:gd name="T50" fmla="*/ 4 w 95"/>
                <a:gd name="T51" fmla="*/ 18 h 74"/>
                <a:gd name="T52" fmla="*/ 0 w 95"/>
                <a:gd name="T53" fmla="*/ 13 h 74"/>
                <a:gd name="T54" fmla="*/ 3 w 95"/>
                <a:gd name="T55" fmla="*/ 9 h 74"/>
                <a:gd name="T56" fmla="*/ 17 w 95"/>
                <a:gd name="T57" fmla="*/ 15 h 74"/>
                <a:gd name="T58" fmla="*/ 26 w 95"/>
                <a:gd name="T59" fmla="*/ 17 h 74"/>
                <a:gd name="T60" fmla="*/ 28 w 95"/>
                <a:gd name="T61" fmla="*/ 14 h 74"/>
                <a:gd name="T62" fmla="*/ 18 w 95"/>
                <a:gd name="T63" fmla="*/ 3 h 74"/>
                <a:gd name="T64" fmla="*/ 21 w 95"/>
                <a:gd name="T65" fmla="*/ 0 h 74"/>
                <a:gd name="T66" fmla="*/ 26 w 95"/>
                <a:gd name="T67" fmla="*/ 1 h 74"/>
                <a:gd name="T68" fmla="*/ 40 w 95"/>
                <a:gd name="T69" fmla="*/ 13 h 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95" h="74">
                  <a:moveTo>
                    <a:pt x="40" y="13"/>
                  </a:moveTo>
                  <a:lnTo>
                    <a:pt x="48" y="15"/>
                  </a:lnTo>
                  <a:lnTo>
                    <a:pt x="50" y="9"/>
                  </a:lnTo>
                  <a:lnTo>
                    <a:pt x="58" y="1"/>
                  </a:lnTo>
                  <a:lnTo>
                    <a:pt x="69" y="12"/>
                  </a:lnTo>
                  <a:lnTo>
                    <a:pt x="81" y="27"/>
                  </a:lnTo>
                  <a:lnTo>
                    <a:pt x="89" y="28"/>
                  </a:lnTo>
                  <a:lnTo>
                    <a:pt x="95" y="33"/>
                  </a:lnTo>
                  <a:lnTo>
                    <a:pt x="82" y="35"/>
                  </a:lnTo>
                  <a:lnTo>
                    <a:pt x="82" y="51"/>
                  </a:lnTo>
                  <a:lnTo>
                    <a:pt x="80" y="58"/>
                  </a:lnTo>
                  <a:lnTo>
                    <a:pt x="75" y="63"/>
                  </a:lnTo>
                  <a:lnTo>
                    <a:pt x="77" y="73"/>
                  </a:lnTo>
                  <a:lnTo>
                    <a:pt x="73" y="74"/>
                  </a:lnTo>
                  <a:lnTo>
                    <a:pt x="61" y="63"/>
                  </a:lnTo>
                  <a:lnTo>
                    <a:pt x="65" y="53"/>
                  </a:lnTo>
                  <a:lnTo>
                    <a:pt x="59" y="47"/>
                  </a:lnTo>
                  <a:lnTo>
                    <a:pt x="52" y="49"/>
                  </a:lnTo>
                  <a:lnTo>
                    <a:pt x="35" y="64"/>
                  </a:lnTo>
                  <a:lnTo>
                    <a:pt x="32" y="49"/>
                  </a:lnTo>
                  <a:lnTo>
                    <a:pt x="24" y="46"/>
                  </a:lnTo>
                  <a:lnTo>
                    <a:pt x="16" y="40"/>
                  </a:lnTo>
                  <a:lnTo>
                    <a:pt x="19" y="34"/>
                  </a:lnTo>
                  <a:lnTo>
                    <a:pt x="9" y="27"/>
                  </a:lnTo>
                  <a:lnTo>
                    <a:pt x="11" y="22"/>
                  </a:lnTo>
                  <a:lnTo>
                    <a:pt x="4" y="18"/>
                  </a:lnTo>
                  <a:lnTo>
                    <a:pt x="0" y="13"/>
                  </a:lnTo>
                  <a:lnTo>
                    <a:pt x="3" y="9"/>
                  </a:lnTo>
                  <a:lnTo>
                    <a:pt x="17" y="15"/>
                  </a:lnTo>
                  <a:lnTo>
                    <a:pt x="26" y="17"/>
                  </a:lnTo>
                  <a:lnTo>
                    <a:pt x="28" y="14"/>
                  </a:lnTo>
                  <a:lnTo>
                    <a:pt x="18" y="3"/>
                  </a:lnTo>
                  <a:lnTo>
                    <a:pt x="21" y="0"/>
                  </a:lnTo>
                  <a:lnTo>
                    <a:pt x="26" y="1"/>
                  </a:lnTo>
                  <a:lnTo>
                    <a:pt x="40" y="13"/>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23" name="Freeform 22"/>
            <p:cNvSpPr>
              <a:spLocks/>
            </p:cNvSpPr>
            <p:nvPr/>
          </p:nvSpPr>
          <p:spPr bwMode="auto">
            <a:xfrm>
              <a:off x="5810030" y="4323458"/>
              <a:ext cx="51247" cy="69898"/>
            </a:xfrm>
            <a:custGeom>
              <a:avLst/>
              <a:gdLst>
                <a:gd name="T0" fmla="*/ 5 w 31"/>
                <a:gd name="T1" fmla="*/ 45 h 45"/>
                <a:gd name="T2" fmla="*/ 4 w 31"/>
                <a:gd name="T3" fmla="*/ 20 h 45"/>
                <a:gd name="T4" fmla="*/ 0 w 31"/>
                <a:gd name="T5" fmla="*/ 10 h 45"/>
                <a:gd name="T6" fmla="*/ 11 w 31"/>
                <a:gd name="T7" fmla="*/ 12 h 45"/>
                <a:gd name="T8" fmla="*/ 16 w 31"/>
                <a:gd name="T9" fmla="*/ 0 h 45"/>
                <a:gd name="T10" fmla="*/ 26 w 31"/>
                <a:gd name="T11" fmla="*/ 2 h 45"/>
                <a:gd name="T12" fmla="*/ 27 w 31"/>
                <a:gd name="T13" fmla="*/ 10 h 45"/>
                <a:gd name="T14" fmla="*/ 31 w 31"/>
                <a:gd name="T15" fmla="*/ 14 h 45"/>
                <a:gd name="T16" fmla="*/ 31 w 31"/>
                <a:gd name="T17" fmla="*/ 21 h 45"/>
                <a:gd name="T18" fmla="*/ 27 w 31"/>
                <a:gd name="T19" fmla="*/ 25 h 45"/>
                <a:gd name="T20" fmla="*/ 19 w 31"/>
                <a:gd name="T21" fmla="*/ 36 h 45"/>
                <a:gd name="T22" fmla="*/ 12 w 31"/>
                <a:gd name="T23" fmla="*/ 44 h 45"/>
                <a:gd name="T24" fmla="*/ 5 w 31"/>
                <a:gd name="T2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1" h="45">
                  <a:moveTo>
                    <a:pt x="5" y="45"/>
                  </a:moveTo>
                  <a:lnTo>
                    <a:pt x="4" y="20"/>
                  </a:lnTo>
                  <a:lnTo>
                    <a:pt x="0" y="10"/>
                  </a:lnTo>
                  <a:lnTo>
                    <a:pt x="11" y="12"/>
                  </a:lnTo>
                  <a:lnTo>
                    <a:pt x="16" y="0"/>
                  </a:lnTo>
                  <a:lnTo>
                    <a:pt x="26" y="2"/>
                  </a:lnTo>
                  <a:lnTo>
                    <a:pt x="27" y="10"/>
                  </a:lnTo>
                  <a:lnTo>
                    <a:pt x="31" y="14"/>
                  </a:lnTo>
                  <a:lnTo>
                    <a:pt x="31" y="21"/>
                  </a:lnTo>
                  <a:lnTo>
                    <a:pt x="27" y="25"/>
                  </a:lnTo>
                  <a:lnTo>
                    <a:pt x="19" y="36"/>
                  </a:lnTo>
                  <a:lnTo>
                    <a:pt x="12" y="44"/>
                  </a:lnTo>
                  <a:lnTo>
                    <a:pt x="5" y="4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24" name="Freeform 23"/>
            <p:cNvSpPr>
              <a:spLocks/>
            </p:cNvSpPr>
            <p:nvPr/>
          </p:nvSpPr>
          <p:spPr bwMode="auto">
            <a:xfrm>
              <a:off x="4993377" y="2594680"/>
              <a:ext cx="95882" cy="62131"/>
            </a:xfrm>
            <a:custGeom>
              <a:avLst/>
              <a:gdLst>
                <a:gd name="T0" fmla="*/ 13 w 58"/>
                <a:gd name="T1" fmla="*/ 3 h 40"/>
                <a:gd name="T2" fmla="*/ 24 w 58"/>
                <a:gd name="T3" fmla="*/ 4 h 40"/>
                <a:gd name="T4" fmla="*/ 39 w 58"/>
                <a:gd name="T5" fmla="*/ 0 h 40"/>
                <a:gd name="T6" fmla="*/ 49 w 58"/>
                <a:gd name="T7" fmla="*/ 9 h 40"/>
                <a:gd name="T8" fmla="*/ 58 w 58"/>
                <a:gd name="T9" fmla="*/ 14 h 40"/>
                <a:gd name="T10" fmla="*/ 57 w 58"/>
                <a:gd name="T11" fmla="*/ 27 h 40"/>
                <a:gd name="T12" fmla="*/ 53 w 58"/>
                <a:gd name="T13" fmla="*/ 28 h 40"/>
                <a:gd name="T14" fmla="*/ 51 w 58"/>
                <a:gd name="T15" fmla="*/ 40 h 40"/>
                <a:gd name="T16" fmla="*/ 37 w 58"/>
                <a:gd name="T17" fmla="*/ 30 h 40"/>
                <a:gd name="T18" fmla="*/ 29 w 58"/>
                <a:gd name="T19" fmla="*/ 32 h 40"/>
                <a:gd name="T20" fmla="*/ 17 w 58"/>
                <a:gd name="T21" fmla="*/ 22 h 40"/>
                <a:gd name="T22" fmla="*/ 10 w 58"/>
                <a:gd name="T23" fmla="*/ 14 h 40"/>
                <a:gd name="T24" fmla="*/ 3 w 58"/>
                <a:gd name="T25" fmla="*/ 14 h 40"/>
                <a:gd name="T26" fmla="*/ 0 w 58"/>
                <a:gd name="T27" fmla="*/ 7 h 40"/>
                <a:gd name="T28" fmla="*/ 13 w 58"/>
                <a:gd name="T29" fmla="*/ 3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58" h="40">
                  <a:moveTo>
                    <a:pt x="13" y="3"/>
                  </a:moveTo>
                  <a:lnTo>
                    <a:pt x="24" y="4"/>
                  </a:lnTo>
                  <a:lnTo>
                    <a:pt x="39" y="0"/>
                  </a:lnTo>
                  <a:lnTo>
                    <a:pt x="49" y="9"/>
                  </a:lnTo>
                  <a:lnTo>
                    <a:pt x="58" y="14"/>
                  </a:lnTo>
                  <a:lnTo>
                    <a:pt x="57" y="27"/>
                  </a:lnTo>
                  <a:lnTo>
                    <a:pt x="53" y="28"/>
                  </a:lnTo>
                  <a:lnTo>
                    <a:pt x="51" y="40"/>
                  </a:lnTo>
                  <a:lnTo>
                    <a:pt x="37" y="30"/>
                  </a:lnTo>
                  <a:lnTo>
                    <a:pt x="29" y="32"/>
                  </a:lnTo>
                  <a:lnTo>
                    <a:pt x="17" y="22"/>
                  </a:lnTo>
                  <a:lnTo>
                    <a:pt x="10" y="14"/>
                  </a:lnTo>
                  <a:lnTo>
                    <a:pt x="3" y="14"/>
                  </a:lnTo>
                  <a:lnTo>
                    <a:pt x="0" y="7"/>
                  </a:lnTo>
                  <a:lnTo>
                    <a:pt x="13" y="3"/>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25" name="Freeform 24"/>
            <p:cNvSpPr>
              <a:spLocks/>
            </p:cNvSpPr>
            <p:nvPr/>
          </p:nvSpPr>
          <p:spPr bwMode="auto">
            <a:xfrm>
              <a:off x="4950396" y="3852821"/>
              <a:ext cx="92576" cy="197264"/>
            </a:xfrm>
            <a:custGeom>
              <a:avLst/>
              <a:gdLst>
                <a:gd name="T0" fmla="*/ 36 w 56"/>
                <a:gd name="T1" fmla="*/ 124 h 127"/>
                <a:gd name="T2" fmla="*/ 20 w 56"/>
                <a:gd name="T3" fmla="*/ 127 h 127"/>
                <a:gd name="T4" fmla="*/ 16 w 56"/>
                <a:gd name="T5" fmla="*/ 113 h 127"/>
                <a:gd name="T6" fmla="*/ 17 w 56"/>
                <a:gd name="T7" fmla="*/ 65 h 127"/>
                <a:gd name="T8" fmla="*/ 13 w 56"/>
                <a:gd name="T9" fmla="*/ 61 h 127"/>
                <a:gd name="T10" fmla="*/ 12 w 56"/>
                <a:gd name="T11" fmla="*/ 50 h 127"/>
                <a:gd name="T12" fmla="*/ 6 w 56"/>
                <a:gd name="T13" fmla="*/ 43 h 127"/>
                <a:gd name="T14" fmla="*/ 0 w 56"/>
                <a:gd name="T15" fmla="*/ 37 h 127"/>
                <a:gd name="T16" fmla="*/ 3 w 56"/>
                <a:gd name="T17" fmla="*/ 26 h 127"/>
                <a:gd name="T18" fmla="*/ 9 w 56"/>
                <a:gd name="T19" fmla="*/ 23 h 127"/>
                <a:gd name="T20" fmla="*/ 13 w 56"/>
                <a:gd name="T21" fmla="*/ 14 h 127"/>
                <a:gd name="T22" fmla="*/ 22 w 56"/>
                <a:gd name="T23" fmla="*/ 13 h 127"/>
                <a:gd name="T24" fmla="*/ 26 w 56"/>
                <a:gd name="T25" fmla="*/ 6 h 127"/>
                <a:gd name="T26" fmla="*/ 32 w 56"/>
                <a:gd name="T27" fmla="*/ 0 h 127"/>
                <a:gd name="T28" fmla="*/ 38 w 56"/>
                <a:gd name="T29" fmla="*/ 0 h 127"/>
                <a:gd name="T30" fmla="*/ 52 w 56"/>
                <a:gd name="T31" fmla="*/ 12 h 127"/>
                <a:gd name="T32" fmla="*/ 52 w 56"/>
                <a:gd name="T33" fmla="*/ 19 h 127"/>
                <a:gd name="T34" fmla="*/ 56 w 56"/>
                <a:gd name="T35" fmla="*/ 31 h 127"/>
                <a:gd name="T36" fmla="*/ 52 w 56"/>
                <a:gd name="T37" fmla="*/ 40 h 127"/>
                <a:gd name="T38" fmla="*/ 54 w 56"/>
                <a:gd name="T39" fmla="*/ 45 h 127"/>
                <a:gd name="T40" fmla="*/ 45 w 56"/>
                <a:gd name="T41" fmla="*/ 58 h 127"/>
                <a:gd name="T42" fmla="*/ 40 w 56"/>
                <a:gd name="T43" fmla="*/ 64 h 127"/>
                <a:gd name="T44" fmla="*/ 36 w 56"/>
                <a:gd name="T45" fmla="*/ 78 h 127"/>
                <a:gd name="T46" fmla="*/ 37 w 56"/>
                <a:gd name="T47" fmla="*/ 91 h 127"/>
                <a:gd name="T48" fmla="*/ 36 w 56"/>
                <a:gd name="T49" fmla="*/ 124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56" h="127">
                  <a:moveTo>
                    <a:pt x="36" y="124"/>
                  </a:moveTo>
                  <a:lnTo>
                    <a:pt x="20" y="127"/>
                  </a:lnTo>
                  <a:lnTo>
                    <a:pt x="16" y="113"/>
                  </a:lnTo>
                  <a:lnTo>
                    <a:pt x="17" y="65"/>
                  </a:lnTo>
                  <a:lnTo>
                    <a:pt x="13" y="61"/>
                  </a:lnTo>
                  <a:lnTo>
                    <a:pt x="12" y="50"/>
                  </a:lnTo>
                  <a:lnTo>
                    <a:pt x="6" y="43"/>
                  </a:lnTo>
                  <a:lnTo>
                    <a:pt x="0" y="37"/>
                  </a:lnTo>
                  <a:lnTo>
                    <a:pt x="3" y="26"/>
                  </a:lnTo>
                  <a:lnTo>
                    <a:pt x="9" y="23"/>
                  </a:lnTo>
                  <a:lnTo>
                    <a:pt x="13" y="14"/>
                  </a:lnTo>
                  <a:lnTo>
                    <a:pt x="22" y="13"/>
                  </a:lnTo>
                  <a:lnTo>
                    <a:pt x="26" y="6"/>
                  </a:lnTo>
                  <a:lnTo>
                    <a:pt x="32" y="0"/>
                  </a:lnTo>
                  <a:lnTo>
                    <a:pt x="38" y="0"/>
                  </a:lnTo>
                  <a:lnTo>
                    <a:pt x="52" y="12"/>
                  </a:lnTo>
                  <a:lnTo>
                    <a:pt x="52" y="19"/>
                  </a:lnTo>
                  <a:lnTo>
                    <a:pt x="56" y="31"/>
                  </a:lnTo>
                  <a:lnTo>
                    <a:pt x="52" y="40"/>
                  </a:lnTo>
                  <a:lnTo>
                    <a:pt x="54" y="45"/>
                  </a:lnTo>
                  <a:lnTo>
                    <a:pt x="45" y="58"/>
                  </a:lnTo>
                  <a:lnTo>
                    <a:pt x="40" y="64"/>
                  </a:lnTo>
                  <a:lnTo>
                    <a:pt x="36" y="78"/>
                  </a:lnTo>
                  <a:lnTo>
                    <a:pt x="37" y="91"/>
                  </a:lnTo>
                  <a:lnTo>
                    <a:pt x="36" y="124"/>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26" name="Freeform 25"/>
            <p:cNvSpPr>
              <a:spLocks/>
            </p:cNvSpPr>
            <p:nvPr/>
          </p:nvSpPr>
          <p:spPr bwMode="auto">
            <a:xfrm>
              <a:off x="4761938" y="3759625"/>
              <a:ext cx="231439" cy="178625"/>
            </a:xfrm>
            <a:custGeom>
              <a:avLst/>
              <a:gdLst>
                <a:gd name="T0" fmla="*/ 49 w 140"/>
                <a:gd name="T1" fmla="*/ 114 h 115"/>
                <a:gd name="T2" fmla="*/ 36 w 140"/>
                <a:gd name="T3" fmla="*/ 109 h 115"/>
                <a:gd name="T4" fmla="*/ 28 w 140"/>
                <a:gd name="T5" fmla="*/ 110 h 115"/>
                <a:gd name="T6" fmla="*/ 21 w 140"/>
                <a:gd name="T7" fmla="*/ 115 h 115"/>
                <a:gd name="T8" fmla="*/ 13 w 140"/>
                <a:gd name="T9" fmla="*/ 110 h 115"/>
                <a:gd name="T10" fmla="*/ 10 w 140"/>
                <a:gd name="T11" fmla="*/ 103 h 115"/>
                <a:gd name="T12" fmla="*/ 1 w 140"/>
                <a:gd name="T13" fmla="*/ 99 h 115"/>
                <a:gd name="T14" fmla="*/ 0 w 140"/>
                <a:gd name="T15" fmla="*/ 87 h 115"/>
                <a:gd name="T16" fmla="*/ 5 w 140"/>
                <a:gd name="T17" fmla="*/ 78 h 115"/>
                <a:gd name="T18" fmla="*/ 5 w 140"/>
                <a:gd name="T19" fmla="*/ 71 h 115"/>
                <a:gd name="T20" fmla="*/ 19 w 140"/>
                <a:gd name="T21" fmla="*/ 54 h 115"/>
                <a:gd name="T22" fmla="*/ 22 w 140"/>
                <a:gd name="T23" fmla="*/ 40 h 115"/>
                <a:gd name="T24" fmla="*/ 27 w 140"/>
                <a:gd name="T25" fmla="*/ 34 h 115"/>
                <a:gd name="T26" fmla="*/ 36 w 140"/>
                <a:gd name="T27" fmla="*/ 37 h 115"/>
                <a:gd name="T28" fmla="*/ 44 w 140"/>
                <a:gd name="T29" fmla="*/ 33 h 115"/>
                <a:gd name="T30" fmla="*/ 46 w 140"/>
                <a:gd name="T31" fmla="*/ 28 h 115"/>
                <a:gd name="T32" fmla="*/ 61 w 140"/>
                <a:gd name="T33" fmla="*/ 18 h 115"/>
                <a:gd name="T34" fmla="*/ 64 w 140"/>
                <a:gd name="T35" fmla="*/ 12 h 115"/>
                <a:gd name="T36" fmla="*/ 81 w 140"/>
                <a:gd name="T37" fmla="*/ 3 h 115"/>
                <a:gd name="T38" fmla="*/ 91 w 140"/>
                <a:gd name="T39" fmla="*/ 0 h 115"/>
                <a:gd name="T40" fmla="*/ 95 w 140"/>
                <a:gd name="T41" fmla="*/ 4 h 115"/>
                <a:gd name="T42" fmla="*/ 107 w 140"/>
                <a:gd name="T43" fmla="*/ 4 h 115"/>
                <a:gd name="T44" fmla="*/ 106 w 140"/>
                <a:gd name="T45" fmla="*/ 14 h 115"/>
                <a:gd name="T46" fmla="*/ 108 w 140"/>
                <a:gd name="T47" fmla="*/ 24 h 115"/>
                <a:gd name="T48" fmla="*/ 118 w 140"/>
                <a:gd name="T49" fmla="*/ 37 h 115"/>
                <a:gd name="T50" fmla="*/ 119 w 140"/>
                <a:gd name="T51" fmla="*/ 47 h 115"/>
                <a:gd name="T52" fmla="*/ 140 w 140"/>
                <a:gd name="T53" fmla="*/ 52 h 115"/>
                <a:gd name="T54" fmla="*/ 140 w 140"/>
                <a:gd name="T55" fmla="*/ 66 h 115"/>
                <a:gd name="T56" fmla="*/ 136 w 140"/>
                <a:gd name="T57" fmla="*/ 73 h 115"/>
                <a:gd name="T58" fmla="*/ 127 w 140"/>
                <a:gd name="T59" fmla="*/ 74 h 115"/>
                <a:gd name="T60" fmla="*/ 123 w 140"/>
                <a:gd name="T61" fmla="*/ 83 h 115"/>
                <a:gd name="T62" fmla="*/ 117 w 140"/>
                <a:gd name="T63" fmla="*/ 86 h 115"/>
                <a:gd name="T64" fmla="*/ 101 w 140"/>
                <a:gd name="T65" fmla="*/ 85 h 115"/>
                <a:gd name="T66" fmla="*/ 92 w 140"/>
                <a:gd name="T67" fmla="*/ 84 h 115"/>
                <a:gd name="T68" fmla="*/ 86 w 140"/>
                <a:gd name="T69" fmla="*/ 87 h 115"/>
                <a:gd name="T70" fmla="*/ 78 w 140"/>
                <a:gd name="T71" fmla="*/ 86 h 115"/>
                <a:gd name="T72" fmla="*/ 47 w 140"/>
                <a:gd name="T73" fmla="*/ 87 h 115"/>
                <a:gd name="T74" fmla="*/ 46 w 140"/>
                <a:gd name="T75" fmla="*/ 98 h 115"/>
                <a:gd name="T76" fmla="*/ 49 w 140"/>
                <a:gd name="T77" fmla="*/ 114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40" h="115">
                  <a:moveTo>
                    <a:pt x="49" y="114"/>
                  </a:moveTo>
                  <a:lnTo>
                    <a:pt x="36" y="109"/>
                  </a:lnTo>
                  <a:lnTo>
                    <a:pt x="28" y="110"/>
                  </a:lnTo>
                  <a:lnTo>
                    <a:pt x="21" y="115"/>
                  </a:lnTo>
                  <a:lnTo>
                    <a:pt x="13" y="110"/>
                  </a:lnTo>
                  <a:lnTo>
                    <a:pt x="10" y="103"/>
                  </a:lnTo>
                  <a:lnTo>
                    <a:pt x="1" y="99"/>
                  </a:lnTo>
                  <a:lnTo>
                    <a:pt x="0" y="87"/>
                  </a:lnTo>
                  <a:lnTo>
                    <a:pt x="5" y="78"/>
                  </a:lnTo>
                  <a:lnTo>
                    <a:pt x="5" y="71"/>
                  </a:lnTo>
                  <a:lnTo>
                    <a:pt x="19" y="54"/>
                  </a:lnTo>
                  <a:lnTo>
                    <a:pt x="22" y="40"/>
                  </a:lnTo>
                  <a:lnTo>
                    <a:pt x="27" y="34"/>
                  </a:lnTo>
                  <a:lnTo>
                    <a:pt x="36" y="37"/>
                  </a:lnTo>
                  <a:lnTo>
                    <a:pt x="44" y="33"/>
                  </a:lnTo>
                  <a:lnTo>
                    <a:pt x="46" y="28"/>
                  </a:lnTo>
                  <a:lnTo>
                    <a:pt x="61" y="18"/>
                  </a:lnTo>
                  <a:lnTo>
                    <a:pt x="64" y="12"/>
                  </a:lnTo>
                  <a:lnTo>
                    <a:pt x="81" y="3"/>
                  </a:lnTo>
                  <a:lnTo>
                    <a:pt x="91" y="0"/>
                  </a:lnTo>
                  <a:lnTo>
                    <a:pt x="95" y="4"/>
                  </a:lnTo>
                  <a:lnTo>
                    <a:pt x="107" y="4"/>
                  </a:lnTo>
                  <a:lnTo>
                    <a:pt x="106" y="14"/>
                  </a:lnTo>
                  <a:lnTo>
                    <a:pt x="108" y="24"/>
                  </a:lnTo>
                  <a:lnTo>
                    <a:pt x="118" y="37"/>
                  </a:lnTo>
                  <a:lnTo>
                    <a:pt x="119" y="47"/>
                  </a:lnTo>
                  <a:lnTo>
                    <a:pt x="140" y="52"/>
                  </a:lnTo>
                  <a:lnTo>
                    <a:pt x="140" y="66"/>
                  </a:lnTo>
                  <a:lnTo>
                    <a:pt x="136" y="73"/>
                  </a:lnTo>
                  <a:lnTo>
                    <a:pt x="127" y="74"/>
                  </a:lnTo>
                  <a:lnTo>
                    <a:pt x="123" y="83"/>
                  </a:lnTo>
                  <a:lnTo>
                    <a:pt x="117" y="86"/>
                  </a:lnTo>
                  <a:lnTo>
                    <a:pt x="101" y="85"/>
                  </a:lnTo>
                  <a:lnTo>
                    <a:pt x="92" y="84"/>
                  </a:lnTo>
                  <a:lnTo>
                    <a:pt x="86" y="87"/>
                  </a:lnTo>
                  <a:lnTo>
                    <a:pt x="78" y="86"/>
                  </a:lnTo>
                  <a:lnTo>
                    <a:pt x="47" y="87"/>
                  </a:lnTo>
                  <a:lnTo>
                    <a:pt x="46" y="98"/>
                  </a:lnTo>
                  <a:lnTo>
                    <a:pt x="49" y="114"/>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27" name="Freeform 26"/>
            <p:cNvSpPr>
              <a:spLocks/>
            </p:cNvSpPr>
            <p:nvPr/>
          </p:nvSpPr>
          <p:spPr bwMode="auto">
            <a:xfrm>
              <a:off x="5542221" y="2823009"/>
              <a:ext cx="168620" cy="96302"/>
            </a:xfrm>
            <a:custGeom>
              <a:avLst/>
              <a:gdLst>
                <a:gd name="T0" fmla="*/ 3 w 102"/>
                <a:gd name="T1" fmla="*/ 0 h 62"/>
                <a:gd name="T2" fmla="*/ 9 w 102"/>
                <a:gd name="T3" fmla="*/ 9 h 62"/>
                <a:gd name="T4" fmla="*/ 15 w 102"/>
                <a:gd name="T5" fmla="*/ 7 h 62"/>
                <a:gd name="T6" fmla="*/ 28 w 102"/>
                <a:gd name="T7" fmla="*/ 10 h 62"/>
                <a:gd name="T8" fmla="*/ 53 w 102"/>
                <a:gd name="T9" fmla="*/ 12 h 62"/>
                <a:gd name="T10" fmla="*/ 60 w 102"/>
                <a:gd name="T11" fmla="*/ 6 h 62"/>
                <a:gd name="T12" fmla="*/ 80 w 102"/>
                <a:gd name="T13" fmla="*/ 2 h 62"/>
                <a:gd name="T14" fmla="*/ 92 w 102"/>
                <a:gd name="T15" fmla="*/ 9 h 62"/>
                <a:gd name="T16" fmla="*/ 102 w 102"/>
                <a:gd name="T17" fmla="*/ 11 h 62"/>
                <a:gd name="T18" fmla="*/ 95 w 102"/>
                <a:gd name="T19" fmla="*/ 20 h 62"/>
                <a:gd name="T20" fmla="*/ 91 w 102"/>
                <a:gd name="T21" fmla="*/ 34 h 62"/>
                <a:gd name="T22" fmla="*/ 98 w 102"/>
                <a:gd name="T23" fmla="*/ 46 h 62"/>
                <a:gd name="T24" fmla="*/ 83 w 102"/>
                <a:gd name="T25" fmla="*/ 43 h 62"/>
                <a:gd name="T26" fmla="*/ 66 w 102"/>
                <a:gd name="T27" fmla="*/ 50 h 62"/>
                <a:gd name="T28" fmla="*/ 67 w 102"/>
                <a:gd name="T29" fmla="*/ 60 h 62"/>
                <a:gd name="T30" fmla="*/ 52 w 102"/>
                <a:gd name="T31" fmla="*/ 62 h 62"/>
                <a:gd name="T32" fmla="*/ 40 w 102"/>
                <a:gd name="T33" fmla="*/ 55 h 62"/>
                <a:gd name="T34" fmla="*/ 27 w 102"/>
                <a:gd name="T35" fmla="*/ 60 h 62"/>
                <a:gd name="T36" fmla="*/ 14 w 102"/>
                <a:gd name="T37" fmla="*/ 60 h 62"/>
                <a:gd name="T38" fmla="*/ 12 w 102"/>
                <a:gd name="T39" fmla="*/ 46 h 62"/>
                <a:gd name="T40" fmla="*/ 3 w 102"/>
                <a:gd name="T41" fmla="*/ 40 h 62"/>
                <a:gd name="T42" fmla="*/ 5 w 102"/>
                <a:gd name="T43" fmla="*/ 37 h 62"/>
                <a:gd name="T44" fmla="*/ 3 w 102"/>
                <a:gd name="T45" fmla="*/ 34 h 62"/>
                <a:gd name="T46" fmla="*/ 5 w 102"/>
                <a:gd name="T47" fmla="*/ 28 h 62"/>
                <a:gd name="T48" fmla="*/ 11 w 102"/>
                <a:gd name="T49" fmla="*/ 21 h 62"/>
                <a:gd name="T50" fmla="*/ 2 w 102"/>
                <a:gd name="T51" fmla="*/ 13 h 62"/>
                <a:gd name="T52" fmla="*/ 0 w 102"/>
                <a:gd name="T53" fmla="*/ 5 h 62"/>
                <a:gd name="T54" fmla="*/ 3 w 102"/>
                <a:gd name="T55" fmla="*/ 0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02" h="62">
                  <a:moveTo>
                    <a:pt x="3" y="0"/>
                  </a:moveTo>
                  <a:lnTo>
                    <a:pt x="9" y="9"/>
                  </a:lnTo>
                  <a:lnTo>
                    <a:pt x="15" y="7"/>
                  </a:lnTo>
                  <a:lnTo>
                    <a:pt x="28" y="10"/>
                  </a:lnTo>
                  <a:lnTo>
                    <a:pt x="53" y="12"/>
                  </a:lnTo>
                  <a:lnTo>
                    <a:pt x="60" y="6"/>
                  </a:lnTo>
                  <a:lnTo>
                    <a:pt x="80" y="2"/>
                  </a:lnTo>
                  <a:lnTo>
                    <a:pt x="92" y="9"/>
                  </a:lnTo>
                  <a:lnTo>
                    <a:pt x="102" y="11"/>
                  </a:lnTo>
                  <a:lnTo>
                    <a:pt x="95" y="20"/>
                  </a:lnTo>
                  <a:lnTo>
                    <a:pt x="91" y="34"/>
                  </a:lnTo>
                  <a:lnTo>
                    <a:pt x="98" y="46"/>
                  </a:lnTo>
                  <a:lnTo>
                    <a:pt x="83" y="43"/>
                  </a:lnTo>
                  <a:lnTo>
                    <a:pt x="66" y="50"/>
                  </a:lnTo>
                  <a:lnTo>
                    <a:pt x="67" y="60"/>
                  </a:lnTo>
                  <a:lnTo>
                    <a:pt x="52" y="62"/>
                  </a:lnTo>
                  <a:lnTo>
                    <a:pt x="40" y="55"/>
                  </a:lnTo>
                  <a:lnTo>
                    <a:pt x="27" y="60"/>
                  </a:lnTo>
                  <a:lnTo>
                    <a:pt x="14" y="60"/>
                  </a:lnTo>
                  <a:lnTo>
                    <a:pt x="12" y="46"/>
                  </a:lnTo>
                  <a:lnTo>
                    <a:pt x="3" y="40"/>
                  </a:lnTo>
                  <a:lnTo>
                    <a:pt x="5" y="37"/>
                  </a:lnTo>
                  <a:lnTo>
                    <a:pt x="3" y="34"/>
                  </a:lnTo>
                  <a:lnTo>
                    <a:pt x="5" y="28"/>
                  </a:lnTo>
                  <a:lnTo>
                    <a:pt x="11" y="21"/>
                  </a:lnTo>
                  <a:lnTo>
                    <a:pt x="2" y="13"/>
                  </a:lnTo>
                  <a:lnTo>
                    <a:pt x="0" y="5"/>
                  </a:lnTo>
                  <a:lnTo>
                    <a:pt x="3"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28" name="Freeform 27"/>
            <p:cNvSpPr>
              <a:spLocks/>
            </p:cNvSpPr>
            <p:nvPr/>
          </p:nvSpPr>
          <p:spPr bwMode="auto">
            <a:xfrm>
              <a:off x="5357069" y="2791945"/>
              <a:ext cx="107455" cy="82324"/>
            </a:xfrm>
            <a:custGeom>
              <a:avLst/>
              <a:gdLst>
                <a:gd name="T0" fmla="*/ 54 w 65"/>
                <a:gd name="T1" fmla="*/ 7 h 53"/>
                <a:gd name="T2" fmla="*/ 60 w 65"/>
                <a:gd name="T3" fmla="*/ 7 h 53"/>
                <a:gd name="T4" fmla="*/ 56 w 65"/>
                <a:gd name="T5" fmla="*/ 16 h 53"/>
                <a:gd name="T6" fmla="*/ 65 w 65"/>
                <a:gd name="T7" fmla="*/ 24 h 53"/>
                <a:gd name="T8" fmla="*/ 64 w 65"/>
                <a:gd name="T9" fmla="*/ 34 h 53"/>
                <a:gd name="T10" fmla="*/ 60 w 65"/>
                <a:gd name="T11" fmla="*/ 35 h 53"/>
                <a:gd name="T12" fmla="*/ 57 w 65"/>
                <a:gd name="T13" fmla="*/ 37 h 53"/>
                <a:gd name="T14" fmla="*/ 52 w 65"/>
                <a:gd name="T15" fmla="*/ 42 h 53"/>
                <a:gd name="T16" fmla="*/ 50 w 65"/>
                <a:gd name="T17" fmla="*/ 53 h 53"/>
                <a:gd name="T18" fmla="*/ 35 w 65"/>
                <a:gd name="T19" fmla="*/ 45 h 53"/>
                <a:gd name="T20" fmla="*/ 28 w 65"/>
                <a:gd name="T21" fmla="*/ 37 h 53"/>
                <a:gd name="T22" fmla="*/ 21 w 65"/>
                <a:gd name="T23" fmla="*/ 32 h 53"/>
                <a:gd name="T24" fmla="*/ 13 w 65"/>
                <a:gd name="T25" fmla="*/ 24 h 53"/>
                <a:gd name="T26" fmla="*/ 9 w 65"/>
                <a:gd name="T27" fmla="*/ 18 h 53"/>
                <a:gd name="T28" fmla="*/ 0 w 65"/>
                <a:gd name="T29" fmla="*/ 8 h 53"/>
                <a:gd name="T30" fmla="*/ 3 w 65"/>
                <a:gd name="T31" fmla="*/ 0 h 53"/>
                <a:gd name="T32" fmla="*/ 9 w 65"/>
                <a:gd name="T33" fmla="*/ 5 h 53"/>
                <a:gd name="T34" fmla="*/ 13 w 65"/>
                <a:gd name="T35" fmla="*/ 0 h 53"/>
                <a:gd name="T36" fmla="*/ 20 w 65"/>
                <a:gd name="T37" fmla="*/ 0 h 53"/>
                <a:gd name="T38" fmla="*/ 35 w 65"/>
                <a:gd name="T39" fmla="*/ 3 h 53"/>
                <a:gd name="T40" fmla="*/ 46 w 65"/>
                <a:gd name="T41" fmla="*/ 3 h 53"/>
                <a:gd name="T42" fmla="*/ 54 w 65"/>
                <a:gd name="T43" fmla="*/ 7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65" h="53">
                  <a:moveTo>
                    <a:pt x="54" y="7"/>
                  </a:moveTo>
                  <a:lnTo>
                    <a:pt x="60" y="7"/>
                  </a:lnTo>
                  <a:lnTo>
                    <a:pt x="56" y="16"/>
                  </a:lnTo>
                  <a:lnTo>
                    <a:pt x="65" y="24"/>
                  </a:lnTo>
                  <a:lnTo>
                    <a:pt x="64" y="34"/>
                  </a:lnTo>
                  <a:lnTo>
                    <a:pt x="60" y="35"/>
                  </a:lnTo>
                  <a:lnTo>
                    <a:pt x="57" y="37"/>
                  </a:lnTo>
                  <a:lnTo>
                    <a:pt x="52" y="42"/>
                  </a:lnTo>
                  <a:lnTo>
                    <a:pt x="50" y="53"/>
                  </a:lnTo>
                  <a:lnTo>
                    <a:pt x="35" y="45"/>
                  </a:lnTo>
                  <a:lnTo>
                    <a:pt x="28" y="37"/>
                  </a:lnTo>
                  <a:lnTo>
                    <a:pt x="21" y="32"/>
                  </a:lnTo>
                  <a:lnTo>
                    <a:pt x="13" y="24"/>
                  </a:lnTo>
                  <a:lnTo>
                    <a:pt x="9" y="18"/>
                  </a:lnTo>
                  <a:lnTo>
                    <a:pt x="0" y="8"/>
                  </a:lnTo>
                  <a:lnTo>
                    <a:pt x="3" y="0"/>
                  </a:lnTo>
                  <a:lnTo>
                    <a:pt x="9" y="5"/>
                  </a:lnTo>
                  <a:lnTo>
                    <a:pt x="13" y="0"/>
                  </a:lnTo>
                  <a:lnTo>
                    <a:pt x="20" y="0"/>
                  </a:lnTo>
                  <a:lnTo>
                    <a:pt x="35" y="3"/>
                  </a:lnTo>
                  <a:lnTo>
                    <a:pt x="46" y="3"/>
                  </a:lnTo>
                  <a:lnTo>
                    <a:pt x="54" y="7"/>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29" name="Freeform 28"/>
            <p:cNvSpPr>
              <a:spLocks/>
            </p:cNvSpPr>
            <p:nvPr/>
          </p:nvSpPr>
          <p:spPr bwMode="auto">
            <a:xfrm>
              <a:off x="5528996" y="2450227"/>
              <a:ext cx="241359" cy="149113"/>
            </a:xfrm>
            <a:custGeom>
              <a:avLst/>
              <a:gdLst>
                <a:gd name="T0" fmla="*/ 1 w 146"/>
                <a:gd name="T1" fmla="*/ 44 h 96"/>
                <a:gd name="T2" fmla="*/ 15 w 146"/>
                <a:gd name="T3" fmla="*/ 44 h 96"/>
                <a:gd name="T4" fmla="*/ 31 w 146"/>
                <a:gd name="T5" fmla="*/ 37 h 96"/>
                <a:gd name="T6" fmla="*/ 33 w 146"/>
                <a:gd name="T7" fmla="*/ 26 h 96"/>
                <a:gd name="T8" fmla="*/ 45 w 146"/>
                <a:gd name="T9" fmla="*/ 20 h 96"/>
                <a:gd name="T10" fmla="*/ 42 w 146"/>
                <a:gd name="T11" fmla="*/ 11 h 96"/>
                <a:gd name="T12" fmla="*/ 50 w 146"/>
                <a:gd name="T13" fmla="*/ 7 h 96"/>
                <a:gd name="T14" fmla="*/ 65 w 146"/>
                <a:gd name="T15" fmla="*/ 0 h 96"/>
                <a:gd name="T16" fmla="*/ 82 w 146"/>
                <a:gd name="T17" fmla="*/ 5 h 96"/>
                <a:gd name="T18" fmla="*/ 85 w 146"/>
                <a:gd name="T19" fmla="*/ 10 h 96"/>
                <a:gd name="T20" fmla="*/ 93 w 146"/>
                <a:gd name="T21" fmla="*/ 7 h 96"/>
                <a:gd name="T22" fmla="*/ 109 w 146"/>
                <a:gd name="T23" fmla="*/ 12 h 96"/>
                <a:gd name="T24" fmla="*/ 112 w 146"/>
                <a:gd name="T25" fmla="*/ 21 h 96"/>
                <a:gd name="T26" fmla="*/ 110 w 146"/>
                <a:gd name="T27" fmla="*/ 27 h 96"/>
                <a:gd name="T28" fmla="*/ 122 w 146"/>
                <a:gd name="T29" fmla="*/ 40 h 96"/>
                <a:gd name="T30" fmla="*/ 129 w 146"/>
                <a:gd name="T31" fmla="*/ 43 h 96"/>
                <a:gd name="T32" fmla="*/ 129 w 146"/>
                <a:gd name="T33" fmla="*/ 47 h 96"/>
                <a:gd name="T34" fmla="*/ 140 w 146"/>
                <a:gd name="T35" fmla="*/ 50 h 96"/>
                <a:gd name="T36" fmla="*/ 146 w 146"/>
                <a:gd name="T37" fmla="*/ 56 h 96"/>
                <a:gd name="T38" fmla="*/ 140 w 146"/>
                <a:gd name="T39" fmla="*/ 60 h 96"/>
                <a:gd name="T40" fmla="*/ 128 w 146"/>
                <a:gd name="T41" fmla="*/ 59 h 96"/>
                <a:gd name="T42" fmla="*/ 125 w 146"/>
                <a:gd name="T43" fmla="*/ 61 h 96"/>
                <a:gd name="T44" fmla="*/ 130 w 146"/>
                <a:gd name="T45" fmla="*/ 68 h 96"/>
                <a:gd name="T46" fmla="*/ 136 w 146"/>
                <a:gd name="T47" fmla="*/ 81 h 96"/>
                <a:gd name="T48" fmla="*/ 123 w 146"/>
                <a:gd name="T49" fmla="*/ 82 h 96"/>
                <a:gd name="T50" fmla="*/ 119 w 146"/>
                <a:gd name="T51" fmla="*/ 86 h 96"/>
                <a:gd name="T52" fmla="*/ 119 w 146"/>
                <a:gd name="T53" fmla="*/ 96 h 96"/>
                <a:gd name="T54" fmla="*/ 113 w 146"/>
                <a:gd name="T55" fmla="*/ 95 h 96"/>
                <a:gd name="T56" fmla="*/ 99 w 146"/>
                <a:gd name="T57" fmla="*/ 95 h 96"/>
                <a:gd name="T58" fmla="*/ 94 w 146"/>
                <a:gd name="T59" fmla="*/ 91 h 96"/>
                <a:gd name="T60" fmla="*/ 88 w 146"/>
                <a:gd name="T61" fmla="*/ 94 h 96"/>
                <a:gd name="T62" fmla="*/ 82 w 146"/>
                <a:gd name="T63" fmla="*/ 91 h 96"/>
                <a:gd name="T64" fmla="*/ 70 w 146"/>
                <a:gd name="T65" fmla="*/ 91 h 96"/>
                <a:gd name="T66" fmla="*/ 51 w 146"/>
                <a:gd name="T67" fmla="*/ 86 h 96"/>
                <a:gd name="T68" fmla="*/ 35 w 146"/>
                <a:gd name="T69" fmla="*/ 84 h 96"/>
                <a:gd name="T70" fmla="*/ 23 w 146"/>
                <a:gd name="T71" fmla="*/ 85 h 96"/>
                <a:gd name="T72" fmla="*/ 15 w 146"/>
                <a:gd name="T73" fmla="*/ 90 h 96"/>
                <a:gd name="T74" fmla="*/ 8 w 146"/>
                <a:gd name="T75" fmla="*/ 91 h 96"/>
                <a:gd name="T76" fmla="*/ 6 w 146"/>
                <a:gd name="T77" fmla="*/ 82 h 96"/>
                <a:gd name="T78" fmla="*/ 0 w 146"/>
                <a:gd name="T79" fmla="*/ 73 h 96"/>
                <a:gd name="T80" fmla="*/ 9 w 146"/>
                <a:gd name="T81" fmla="*/ 69 h 96"/>
                <a:gd name="T82" fmla="*/ 8 w 146"/>
                <a:gd name="T83" fmla="*/ 61 h 96"/>
                <a:gd name="T84" fmla="*/ 3 w 146"/>
                <a:gd name="T85" fmla="*/ 53 h 96"/>
                <a:gd name="T86" fmla="*/ 1 w 146"/>
                <a:gd name="T87" fmla="*/ 44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46" h="96">
                  <a:moveTo>
                    <a:pt x="1" y="44"/>
                  </a:moveTo>
                  <a:lnTo>
                    <a:pt x="15" y="44"/>
                  </a:lnTo>
                  <a:lnTo>
                    <a:pt x="31" y="37"/>
                  </a:lnTo>
                  <a:lnTo>
                    <a:pt x="33" y="26"/>
                  </a:lnTo>
                  <a:lnTo>
                    <a:pt x="45" y="20"/>
                  </a:lnTo>
                  <a:lnTo>
                    <a:pt x="42" y="11"/>
                  </a:lnTo>
                  <a:lnTo>
                    <a:pt x="50" y="7"/>
                  </a:lnTo>
                  <a:lnTo>
                    <a:pt x="65" y="0"/>
                  </a:lnTo>
                  <a:lnTo>
                    <a:pt x="82" y="5"/>
                  </a:lnTo>
                  <a:lnTo>
                    <a:pt x="85" y="10"/>
                  </a:lnTo>
                  <a:lnTo>
                    <a:pt x="93" y="7"/>
                  </a:lnTo>
                  <a:lnTo>
                    <a:pt x="109" y="12"/>
                  </a:lnTo>
                  <a:lnTo>
                    <a:pt x="112" y="21"/>
                  </a:lnTo>
                  <a:lnTo>
                    <a:pt x="110" y="27"/>
                  </a:lnTo>
                  <a:lnTo>
                    <a:pt x="122" y="40"/>
                  </a:lnTo>
                  <a:lnTo>
                    <a:pt x="129" y="43"/>
                  </a:lnTo>
                  <a:lnTo>
                    <a:pt x="129" y="47"/>
                  </a:lnTo>
                  <a:lnTo>
                    <a:pt x="140" y="50"/>
                  </a:lnTo>
                  <a:lnTo>
                    <a:pt x="146" y="56"/>
                  </a:lnTo>
                  <a:lnTo>
                    <a:pt x="140" y="60"/>
                  </a:lnTo>
                  <a:lnTo>
                    <a:pt x="128" y="59"/>
                  </a:lnTo>
                  <a:lnTo>
                    <a:pt x="125" y="61"/>
                  </a:lnTo>
                  <a:lnTo>
                    <a:pt x="130" y="68"/>
                  </a:lnTo>
                  <a:lnTo>
                    <a:pt x="136" y="81"/>
                  </a:lnTo>
                  <a:lnTo>
                    <a:pt x="123" y="82"/>
                  </a:lnTo>
                  <a:lnTo>
                    <a:pt x="119" y="86"/>
                  </a:lnTo>
                  <a:lnTo>
                    <a:pt x="119" y="96"/>
                  </a:lnTo>
                  <a:lnTo>
                    <a:pt x="113" y="95"/>
                  </a:lnTo>
                  <a:lnTo>
                    <a:pt x="99" y="95"/>
                  </a:lnTo>
                  <a:lnTo>
                    <a:pt x="94" y="91"/>
                  </a:lnTo>
                  <a:lnTo>
                    <a:pt x="88" y="94"/>
                  </a:lnTo>
                  <a:lnTo>
                    <a:pt x="82" y="91"/>
                  </a:lnTo>
                  <a:lnTo>
                    <a:pt x="70" y="91"/>
                  </a:lnTo>
                  <a:lnTo>
                    <a:pt x="51" y="86"/>
                  </a:lnTo>
                  <a:lnTo>
                    <a:pt x="35" y="84"/>
                  </a:lnTo>
                  <a:lnTo>
                    <a:pt x="23" y="85"/>
                  </a:lnTo>
                  <a:lnTo>
                    <a:pt x="15" y="90"/>
                  </a:lnTo>
                  <a:lnTo>
                    <a:pt x="8" y="91"/>
                  </a:lnTo>
                  <a:lnTo>
                    <a:pt x="6" y="82"/>
                  </a:lnTo>
                  <a:lnTo>
                    <a:pt x="0" y="73"/>
                  </a:lnTo>
                  <a:lnTo>
                    <a:pt x="9" y="69"/>
                  </a:lnTo>
                  <a:lnTo>
                    <a:pt x="8" y="61"/>
                  </a:lnTo>
                  <a:lnTo>
                    <a:pt x="3" y="53"/>
                  </a:lnTo>
                  <a:lnTo>
                    <a:pt x="1" y="44"/>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30" name="Freeform 29"/>
            <p:cNvSpPr>
              <a:spLocks/>
            </p:cNvSpPr>
            <p:nvPr/>
          </p:nvSpPr>
          <p:spPr bwMode="auto">
            <a:xfrm>
              <a:off x="5515771" y="4817395"/>
              <a:ext cx="285995" cy="296673"/>
            </a:xfrm>
            <a:custGeom>
              <a:avLst/>
              <a:gdLst>
                <a:gd name="T0" fmla="*/ 108 w 173"/>
                <a:gd name="T1" fmla="*/ 19 h 191"/>
                <a:gd name="T2" fmla="*/ 112 w 173"/>
                <a:gd name="T3" fmla="*/ 22 h 191"/>
                <a:gd name="T4" fmla="*/ 117 w 173"/>
                <a:gd name="T5" fmla="*/ 34 h 191"/>
                <a:gd name="T6" fmla="*/ 137 w 173"/>
                <a:gd name="T7" fmla="*/ 57 h 191"/>
                <a:gd name="T8" fmla="*/ 144 w 173"/>
                <a:gd name="T9" fmla="*/ 59 h 191"/>
                <a:gd name="T10" fmla="*/ 144 w 173"/>
                <a:gd name="T11" fmla="*/ 67 h 191"/>
                <a:gd name="T12" fmla="*/ 149 w 173"/>
                <a:gd name="T13" fmla="*/ 80 h 191"/>
                <a:gd name="T14" fmla="*/ 162 w 173"/>
                <a:gd name="T15" fmla="*/ 83 h 191"/>
                <a:gd name="T16" fmla="*/ 173 w 173"/>
                <a:gd name="T17" fmla="*/ 92 h 191"/>
                <a:gd name="T18" fmla="*/ 147 w 173"/>
                <a:gd name="T19" fmla="*/ 108 h 191"/>
                <a:gd name="T20" fmla="*/ 130 w 173"/>
                <a:gd name="T21" fmla="*/ 123 h 191"/>
                <a:gd name="T22" fmla="*/ 124 w 173"/>
                <a:gd name="T23" fmla="*/ 137 h 191"/>
                <a:gd name="T24" fmla="*/ 118 w 173"/>
                <a:gd name="T25" fmla="*/ 145 h 191"/>
                <a:gd name="T26" fmla="*/ 108 w 173"/>
                <a:gd name="T27" fmla="*/ 146 h 191"/>
                <a:gd name="T28" fmla="*/ 104 w 173"/>
                <a:gd name="T29" fmla="*/ 156 h 191"/>
                <a:gd name="T30" fmla="*/ 102 w 173"/>
                <a:gd name="T31" fmla="*/ 163 h 191"/>
                <a:gd name="T32" fmla="*/ 90 w 173"/>
                <a:gd name="T33" fmla="*/ 168 h 191"/>
                <a:gd name="T34" fmla="*/ 76 w 173"/>
                <a:gd name="T35" fmla="*/ 167 h 191"/>
                <a:gd name="T36" fmla="*/ 68 w 173"/>
                <a:gd name="T37" fmla="*/ 161 h 191"/>
                <a:gd name="T38" fmla="*/ 60 w 173"/>
                <a:gd name="T39" fmla="*/ 158 h 191"/>
                <a:gd name="T40" fmla="*/ 51 w 173"/>
                <a:gd name="T41" fmla="*/ 163 h 191"/>
                <a:gd name="T42" fmla="*/ 47 w 173"/>
                <a:gd name="T43" fmla="*/ 173 h 191"/>
                <a:gd name="T44" fmla="*/ 38 w 173"/>
                <a:gd name="T45" fmla="*/ 179 h 191"/>
                <a:gd name="T46" fmla="*/ 28 w 173"/>
                <a:gd name="T47" fmla="*/ 189 h 191"/>
                <a:gd name="T48" fmla="*/ 16 w 173"/>
                <a:gd name="T49" fmla="*/ 191 h 191"/>
                <a:gd name="T50" fmla="*/ 12 w 173"/>
                <a:gd name="T51" fmla="*/ 183 h 191"/>
                <a:gd name="T52" fmla="*/ 14 w 173"/>
                <a:gd name="T53" fmla="*/ 171 h 191"/>
                <a:gd name="T54" fmla="*/ 4 w 173"/>
                <a:gd name="T55" fmla="*/ 151 h 191"/>
                <a:gd name="T56" fmla="*/ 0 w 173"/>
                <a:gd name="T57" fmla="*/ 148 h 191"/>
                <a:gd name="T58" fmla="*/ 2 w 173"/>
                <a:gd name="T59" fmla="*/ 87 h 191"/>
                <a:gd name="T60" fmla="*/ 20 w 173"/>
                <a:gd name="T61" fmla="*/ 87 h 191"/>
                <a:gd name="T62" fmla="*/ 23 w 173"/>
                <a:gd name="T63" fmla="*/ 13 h 191"/>
                <a:gd name="T64" fmla="*/ 36 w 173"/>
                <a:gd name="T65" fmla="*/ 12 h 191"/>
                <a:gd name="T66" fmla="*/ 65 w 173"/>
                <a:gd name="T67" fmla="*/ 5 h 191"/>
                <a:gd name="T68" fmla="*/ 71 w 173"/>
                <a:gd name="T69" fmla="*/ 13 h 191"/>
                <a:gd name="T70" fmla="*/ 83 w 173"/>
                <a:gd name="T71" fmla="*/ 5 h 191"/>
                <a:gd name="T72" fmla="*/ 89 w 173"/>
                <a:gd name="T73" fmla="*/ 5 h 191"/>
                <a:gd name="T74" fmla="*/ 99 w 173"/>
                <a:gd name="T75" fmla="*/ 0 h 191"/>
                <a:gd name="T76" fmla="*/ 102 w 173"/>
                <a:gd name="T77" fmla="*/ 2 h 191"/>
                <a:gd name="T78" fmla="*/ 108 w 173"/>
                <a:gd name="T79" fmla="*/ 19 h 1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73" h="191">
                  <a:moveTo>
                    <a:pt x="108" y="19"/>
                  </a:moveTo>
                  <a:lnTo>
                    <a:pt x="112" y="22"/>
                  </a:lnTo>
                  <a:lnTo>
                    <a:pt x="117" y="34"/>
                  </a:lnTo>
                  <a:lnTo>
                    <a:pt x="137" y="57"/>
                  </a:lnTo>
                  <a:lnTo>
                    <a:pt x="144" y="59"/>
                  </a:lnTo>
                  <a:lnTo>
                    <a:pt x="144" y="67"/>
                  </a:lnTo>
                  <a:lnTo>
                    <a:pt x="149" y="80"/>
                  </a:lnTo>
                  <a:lnTo>
                    <a:pt x="162" y="83"/>
                  </a:lnTo>
                  <a:lnTo>
                    <a:pt x="173" y="92"/>
                  </a:lnTo>
                  <a:lnTo>
                    <a:pt x="147" y="108"/>
                  </a:lnTo>
                  <a:lnTo>
                    <a:pt x="130" y="123"/>
                  </a:lnTo>
                  <a:lnTo>
                    <a:pt x="124" y="137"/>
                  </a:lnTo>
                  <a:lnTo>
                    <a:pt x="118" y="145"/>
                  </a:lnTo>
                  <a:lnTo>
                    <a:pt x="108" y="146"/>
                  </a:lnTo>
                  <a:lnTo>
                    <a:pt x="104" y="156"/>
                  </a:lnTo>
                  <a:lnTo>
                    <a:pt x="102" y="163"/>
                  </a:lnTo>
                  <a:lnTo>
                    <a:pt x="90" y="168"/>
                  </a:lnTo>
                  <a:lnTo>
                    <a:pt x="76" y="167"/>
                  </a:lnTo>
                  <a:lnTo>
                    <a:pt x="68" y="161"/>
                  </a:lnTo>
                  <a:lnTo>
                    <a:pt x="60" y="158"/>
                  </a:lnTo>
                  <a:lnTo>
                    <a:pt x="51" y="163"/>
                  </a:lnTo>
                  <a:lnTo>
                    <a:pt x="47" y="173"/>
                  </a:lnTo>
                  <a:lnTo>
                    <a:pt x="38" y="179"/>
                  </a:lnTo>
                  <a:lnTo>
                    <a:pt x="28" y="189"/>
                  </a:lnTo>
                  <a:lnTo>
                    <a:pt x="16" y="191"/>
                  </a:lnTo>
                  <a:lnTo>
                    <a:pt x="12" y="183"/>
                  </a:lnTo>
                  <a:lnTo>
                    <a:pt x="14" y="171"/>
                  </a:lnTo>
                  <a:lnTo>
                    <a:pt x="4" y="151"/>
                  </a:lnTo>
                  <a:lnTo>
                    <a:pt x="0" y="148"/>
                  </a:lnTo>
                  <a:lnTo>
                    <a:pt x="2" y="87"/>
                  </a:lnTo>
                  <a:lnTo>
                    <a:pt x="20" y="87"/>
                  </a:lnTo>
                  <a:lnTo>
                    <a:pt x="23" y="13"/>
                  </a:lnTo>
                  <a:lnTo>
                    <a:pt x="36" y="12"/>
                  </a:lnTo>
                  <a:lnTo>
                    <a:pt x="65" y="5"/>
                  </a:lnTo>
                  <a:lnTo>
                    <a:pt x="71" y="13"/>
                  </a:lnTo>
                  <a:lnTo>
                    <a:pt x="83" y="5"/>
                  </a:lnTo>
                  <a:lnTo>
                    <a:pt x="89" y="5"/>
                  </a:lnTo>
                  <a:lnTo>
                    <a:pt x="99" y="0"/>
                  </a:lnTo>
                  <a:lnTo>
                    <a:pt x="102" y="2"/>
                  </a:lnTo>
                  <a:lnTo>
                    <a:pt x="108" y="1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31" name="Freeform 30"/>
            <p:cNvSpPr>
              <a:spLocks/>
            </p:cNvSpPr>
            <p:nvPr/>
          </p:nvSpPr>
          <p:spPr bwMode="auto">
            <a:xfrm>
              <a:off x="5366988" y="3888545"/>
              <a:ext cx="391795" cy="285801"/>
            </a:xfrm>
            <a:custGeom>
              <a:avLst/>
              <a:gdLst>
                <a:gd name="T0" fmla="*/ 14 w 237"/>
                <a:gd name="T1" fmla="*/ 77 h 184"/>
                <a:gd name="T2" fmla="*/ 29 w 237"/>
                <a:gd name="T3" fmla="*/ 76 h 184"/>
                <a:gd name="T4" fmla="*/ 33 w 237"/>
                <a:gd name="T5" fmla="*/ 70 h 184"/>
                <a:gd name="T6" fmla="*/ 36 w 237"/>
                <a:gd name="T7" fmla="*/ 71 h 184"/>
                <a:gd name="T8" fmla="*/ 40 w 237"/>
                <a:gd name="T9" fmla="*/ 75 h 184"/>
                <a:gd name="T10" fmla="*/ 64 w 237"/>
                <a:gd name="T11" fmla="*/ 68 h 184"/>
                <a:gd name="T12" fmla="*/ 71 w 237"/>
                <a:gd name="T13" fmla="*/ 59 h 184"/>
                <a:gd name="T14" fmla="*/ 81 w 237"/>
                <a:gd name="T15" fmla="*/ 52 h 184"/>
                <a:gd name="T16" fmla="*/ 79 w 237"/>
                <a:gd name="T17" fmla="*/ 45 h 184"/>
                <a:gd name="T18" fmla="*/ 84 w 237"/>
                <a:gd name="T19" fmla="*/ 43 h 184"/>
                <a:gd name="T20" fmla="*/ 102 w 237"/>
                <a:gd name="T21" fmla="*/ 44 h 184"/>
                <a:gd name="T22" fmla="*/ 119 w 237"/>
                <a:gd name="T23" fmla="*/ 35 h 184"/>
                <a:gd name="T24" fmla="*/ 132 w 237"/>
                <a:gd name="T25" fmla="*/ 12 h 184"/>
                <a:gd name="T26" fmla="*/ 141 w 237"/>
                <a:gd name="T27" fmla="*/ 3 h 184"/>
                <a:gd name="T28" fmla="*/ 152 w 237"/>
                <a:gd name="T29" fmla="*/ 0 h 184"/>
                <a:gd name="T30" fmla="*/ 155 w 237"/>
                <a:gd name="T31" fmla="*/ 9 h 184"/>
                <a:gd name="T32" fmla="*/ 165 w 237"/>
                <a:gd name="T33" fmla="*/ 22 h 184"/>
                <a:gd name="T34" fmla="*/ 165 w 237"/>
                <a:gd name="T35" fmla="*/ 30 h 184"/>
                <a:gd name="T36" fmla="*/ 163 w 237"/>
                <a:gd name="T37" fmla="*/ 39 h 184"/>
                <a:gd name="T38" fmla="*/ 164 w 237"/>
                <a:gd name="T39" fmla="*/ 45 h 184"/>
                <a:gd name="T40" fmla="*/ 170 w 237"/>
                <a:gd name="T41" fmla="*/ 51 h 184"/>
                <a:gd name="T42" fmla="*/ 185 w 237"/>
                <a:gd name="T43" fmla="*/ 61 h 184"/>
                <a:gd name="T44" fmla="*/ 195 w 237"/>
                <a:gd name="T45" fmla="*/ 69 h 184"/>
                <a:gd name="T46" fmla="*/ 195 w 237"/>
                <a:gd name="T47" fmla="*/ 76 h 184"/>
                <a:gd name="T48" fmla="*/ 207 w 237"/>
                <a:gd name="T49" fmla="*/ 86 h 184"/>
                <a:gd name="T50" fmla="*/ 215 w 237"/>
                <a:gd name="T51" fmla="*/ 95 h 184"/>
                <a:gd name="T52" fmla="*/ 220 w 237"/>
                <a:gd name="T53" fmla="*/ 108 h 184"/>
                <a:gd name="T54" fmla="*/ 234 w 237"/>
                <a:gd name="T55" fmla="*/ 116 h 184"/>
                <a:gd name="T56" fmla="*/ 237 w 237"/>
                <a:gd name="T57" fmla="*/ 123 h 184"/>
                <a:gd name="T58" fmla="*/ 231 w 237"/>
                <a:gd name="T59" fmla="*/ 125 h 184"/>
                <a:gd name="T60" fmla="*/ 219 w 237"/>
                <a:gd name="T61" fmla="*/ 124 h 184"/>
                <a:gd name="T62" fmla="*/ 205 w 237"/>
                <a:gd name="T63" fmla="*/ 122 h 184"/>
                <a:gd name="T64" fmla="*/ 198 w 237"/>
                <a:gd name="T65" fmla="*/ 124 h 184"/>
                <a:gd name="T66" fmla="*/ 196 w 237"/>
                <a:gd name="T67" fmla="*/ 129 h 184"/>
                <a:gd name="T68" fmla="*/ 190 w 237"/>
                <a:gd name="T69" fmla="*/ 130 h 184"/>
                <a:gd name="T70" fmla="*/ 182 w 237"/>
                <a:gd name="T71" fmla="*/ 125 h 184"/>
                <a:gd name="T72" fmla="*/ 162 w 237"/>
                <a:gd name="T73" fmla="*/ 136 h 184"/>
                <a:gd name="T74" fmla="*/ 154 w 237"/>
                <a:gd name="T75" fmla="*/ 133 h 184"/>
                <a:gd name="T76" fmla="*/ 151 w 237"/>
                <a:gd name="T77" fmla="*/ 135 h 184"/>
                <a:gd name="T78" fmla="*/ 146 w 237"/>
                <a:gd name="T79" fmla="*/ 148 h 184"/>
                <a:gd name="T80" fmla="*/ 132 w 237"/>
                <a:gd name="T81" fmla="*/ 144 h 184"/>
                <a:gd name="T82" fmla="*/ 119 w 237"/>
                <a:gd name="T83" fmla="*/ 142 h 184"/>
                <a:gd name="T84" fmla="*/ 107 w 237"/>
                <a:gd name="T85" fmla="*/ 134 h 184"/>
                <a:gd name="T86" fmla="*/ 92 w 237"/>
                <a:gd name="T87" fmla="*/ 127 h 184"/>
                <a:gd name="T88" fmla="*/ 82 w 237"/>
                <a:gd name="T89" fmla="*/ 133 h 184"/>
                <a:gd name="T90" fmla="*/ 75 w 237"/>
                <a:gd name="T91" fmla="*/ 144 h 184"/>
                <a:gd name="T92" fmla="*/ 73 w 237"/>
                <a:gd name="T93" fmla="*/ 159 h 184"/>
                <a:gd name="T94" fmla="*/ 61 w 237"/>
                <a:gd name="T95" fmla="*/ 157 h 184"/>
                <a:gd name="T96" fmla="*/ 49 w 237"/>
                <a:gd name="T97" fmla="*/ 154 h 184"/>
                <a:gd name="T98" fmla="*/ 38 w 237"/>
                <a:gd name="T99" fmla="*/ 165 h 184"/>
                <a:gd name="T100" fmla="*/ 29 w 237"/>
                <a:gd name="T101" fmla="*/ 184 h 184"/>
                <a:gd name="T102" fmla="*/ 27 w 237"/>
                <a:gd name="T103" fmla="*/ 178 h 184"/>
                <a:gd name="T104" fmla="*/ 26 w 237"/>
                <a:gd name="T105" fmla="*/ 169 h 184"/>
                <a:gd name="T106" fmla="*/ 17 w 237"/>
                <a:gd name="T107" fmla="*/ 162 h 184"/>
                <a:gd name="T108" fmla="*/ 10 w 237"/>
                <a:gd name="T109" fmla="*/ 152 h 184"/>
                <a:gd name="T110" fmla="*/ 9 w 237"/>
                <a:gd name="T111" fmla="*/ 144 h 184"/>
                <a:gd name="T112" fmla="*/ 0 w 237"/>
                <a:gd name="T113" fmla="*/ 133 h 184"/>
                <a:gd name="T114" fmla="*/ 2 w 237"/>
                <a:gd name="T115" fmla="*/ 127 h 184"/>
                <a:gd name="T116" fmla="*/ 0 w 237"/>
                <a:gd name="T117" fmla="*/ 118 h 184"/>
                <a:gd name="T118" fmla="*/ 1 w 237"/>
                <a:gd name="T119" fmla="*/ 102 h 184"/>
                <a:gd name="T120" fmla="*/ 5 w 237"/>
                <a:gd name="T121" fmla="*/ 98 h 184"/>
                <a:gd name="T122" fmla="*/ 14 w 237"/>
                <a:gd name="T123" fmla="*/ 77 h 1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37" h="184">
                  <a:moveTo>
                    <a:pt x="14" y="77"/>
                  </a:moveTo>
                  <a:lnTo>
                    <a:pt x="29" y="76"/>
                  </a:lnTo>
                  <a:lnTo>
                    <a:pt x="33" y="70"/>
                  </a:lnTo>
                  <a:lnTo>
                    <a:pt x="36" y="71"/>
                  </a:lnTo>
                  <a:lnTo>
                    <a:pt x="40" y="75"/>
                  </a:lnTo>
                  <a:lnTo>
                    <a:pt x="64" y="68"/>
                  </a:lnTo>
                  <a:lnTo>
                    <a:pt x="71" y="59"/>
                  </a:lnTo>
                  <a:lnTo>
                    <a:pt x="81" y="52"/>
                  </a:lnTo>
                  <a:lnTo>
                    <a:pt x="79" y="45"/>
                  </a:lnTo>
                  <a:lnTo>
                    <a:pt x="84" y="43"/>
                  </a:lnTo>
                  <a:lnTo>
                    <a:pt x="102" y="44"/>
                  </a:lnTo>
                  <a:lnTo>
                    <a:pt x="119" y="35"/>
                  </a:lnTo>
                  <a:lnTo>
                    <a:pt x="132" y="12"/>
                  </a:lnTo>
                  <a:lnTo>
                    <a:pt x="141" y="3"/>
                  </a:lnTo>
                  <a:lnTo>
                    <a:pt x="152" y="0"/>
                  </a:lnTo>
                  <a:lnTo>
                    <a:pt x="155" y="9"/>
                  </a:lnTo>
                  <a:lnTo>
                    <a:pt x="165" y="22"/>
                  </a:lnTo>
                  <a:lnTo>
                    <a:pt x="165" y="30"/>
                  </a:lnTo>
                  <a:lnTo>
                    <a:pt x="163" y="39"/>
                  </a:lnTo>
                  <a:lnTo>
                    <a:pt x="164" y="45"/>
                  </a:lnTo>
                  <a:lnTo>
                    <a:pt x="170" y="51"/>
                  </a:lnTo>
                  <a:lnTo>
                    <a:pt x="185" y="61"/>
                  </a:lnTo>
                  <a:lnTo>
                    <a:pt x="195" y="69"/>
                  </a:lnTo>
                  <a:lnTo>
                    <a:pt x="195" y="76"/>
                  </a:lnTo>
                  <a:lnTo>
                    <a:pt x="207" y="86"/>
                  </a:lnTo>
                  <a:lnTo>
                    <a:pt x="215" y="95"/>
                  </a:lnTo>
                  <a:lnTo>
                    <a:pt x="220" y="108"/>
                  </a:lnTo>
                  <a:lnTo>
                    <a:pt x="234" y="116"/>
                  </a:lnTo>
                  <a:lnTo>
                    <a:pt x="237" y="123"/>
                  </a:lnTo>
                  <a:lnTo>
                    <a:pt x="231" y="125"/>
                  </a:lnTo>
                  <a:lnTo>
                    <a:pt x="219" y="124"/>
                  </a:lnTo>
                  <a:lnTo>
                    <a:pt x="205" y="122"/>
                  </a:lnTo>
                  <a:lnTo>
                    <a:pt x="198" y="124"/>
                  </a:lnTo>
                  <a:lnTo>
                    <a:pt x="196" y="129"/>
                  </a:lnTo>
                  <a:lnTo>
                    <a:pt x="190" y="130"/>
                  </a:lnTo>
                  <a:lnTo>
                    <a:pt x="182" y="125"/>
                  </a:lnTo>
                  <a:lnTo>
                    <a:pt x="162" y="136"/>
                  </a:lnTo>
                  <a:lnTo>
                    <a:pt x="154" y="133"/>
                  </a:lnTo>
                  <a:lnTo>
                    <a:pt x="151" y="135"/>
                  </a:lnTo>
                  <a:lnTo>
                    <a:pt x="146" y="148"/>
                  </a:lnTo>
                  <a:lnTo>
                    <a:pt x="132" y="144"/>
                  </a:lnTo>
                  <a:lnTo>
                    <a:pt x="119" y="142"/>
                  </a:lnTo>
                  <a:lnTo>
                    <a:pt x="107" y="134"/>
                  </a:lnTo>
                  <a:lnTo>
                    <a:pt x="92" y="127"/>
                  </a:lnTo>
                  <a:lnTo>
                    <a:pt x="82" y="133"/>
                  </a:lnTo>
                  <a:lnTo>
                    <a:pt x="75" y="144"/>
                  </a:lnTo>
                  <a:lnTo>
                    <a:pt x="73" y="159"/>
                  </a:lnTo>
                  <a:lnTo>
                    <a:pt x="61" y="157"/>
                  </a:lnTo>
                  <a:lnTo>
                    <a:pt x="49" y="154"/>
                  </a:lnTo>
                  <a:lnTo>
                    <a:pt x="38" y="165"/>
                  </a:lnTo>
                  <a:lnTo>
                    <a:pt x="29" y="184"/>
                  </a:lnTo>
                  <a:lnTo>
                    <a:pt x="27" y="178"/>
                  </a:lnTo>
                  <a:lnTo>
                    <a:pt x="26" y="169"/>
                  </a:lnTo>
                  <a:lnTo>
                    <a:pt x="17" y="162"/>
                  </a:lnTo>
                  <a:lnTo>
                    <a:pt x="10" y="152"/>
                  </a:lnTo>
                  <a:lnTo>
                    <a:pt x="9" y="144"/>
                  </a:lnTo>
                  <a:lnTo>
                    <a:pt x="0" y="133"/>
                  </a:lnTo>
                  <a:lnTo>
                    <a:pt x="2" y="127"/>
                  </a:lnTo>
                  <a:lnTo>
                    <a:pt x="0" y="118"/>
                  </a:lnTo>
                  <a:lnTo>
                    <a:pt x="1" y="102"/>
                  </a:lnTo>
                  <a:lnTo>
                    <a:pt x="5" y="98"/>
                  </a:lnTo>
                  <a:lnTo>
                    <a:pt x="14" y="77"/>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32" name="Freeform 31"/>
            <p:cNvSpPr>
              <a:spLocks/>
            </p:cNvSpPr>
            <p:nvPr/>
          </p:nvSpPr>
          <p:spPr bwMode="auto">
            <a:xfrm>
              <a:off x="5090913" y="2709621"/>
              <a:ext cx="117373" cy="65236"/>
            </a:xfrm>
            <a:custGeom>
              <a:avLst/>
              <a:gdLst>
                <a:gd name="T0" fmla="*/ 57 w 71"/>
                <a:gd name="T1" fmla="*/ 6 h 42"/>
                <a:gd name="T2" fmla="*/ 58 w 71"/>
                <a:gd name="T3" fmla="*/ 10 h 42"/>
                <a:gd name="T4" fmla="*/ 56 w 71"/>
                <a:gd name="T5" fmla="*/ 15 h 42"/>
                <a:gd name="T6" fmla="*/ 63 w 71"/>
                <a:gd name="T7" fmla="*/ 19 h 42"/>
                <a:gd name="T8" fmla="*/ 71 w 71"/>
                <a:gd name="T9" fmla="*/ 19 h 42"/>
                <a:gd name="T10" fmla="*/ 71 w 71"/>
                <a:gd name="T11" fmla="*/ 27 h 42"/>
                <a:gd name="T12" fmla="*/ 64 w 71"/>
                <a:gd name="T13" fmla="*/ 31 h 42"/>
                <a:gd name="T14" fmla="*/ 51 w 71"/>
                <a:gd name="T15" fmla="*/ 28 h 42"/>
                <a:gd name="T16" fmla="*/ 48 w 71"/>
                <a:gd name="T17" fmla="*/ 37 h 42"/>
                <a:gd name="T18" fmla="*/ 40 w 71"/>
                <a:gd name="T19" fmla="*/ 37 h 42"/>
                <a:gd name="T20" fmla="*/ 38 w 71"/>
                <a:gd name="T21" fmla="*/ 34 h 42"/>
                <a:gd name="T22" fmla="*/ 29 w 71"/>
                <a:gd name="T23" fmla="*/ 41 h 42"/>
                <a:gd name="T24" fmla="*/ 21 w 71"/>
                <a:gd name="T25" fmla="*/ 42 h 42"/>
                <a:gd name="T26" fmla="*/ 13 w 71"/>
                <a:gd name="T27" fmla="*/ 38 h 42"/>
                <a:gd name="T28" fmla="*/ 8 w 71"/>
                <a:gd name="T29" fmla="*/ 29 h 42"/>
                <a:gd name="T30" fmla="*/ 0 w 71"/>
                <a:gd name="T31" fmla="*/ 32 h 42"/>
                <a:gd name="T32" fmla="*/ 0 w 71"/>
                <a:gd name="T33" fmla="*/ 22 h 42"/>
                <a:gd name="T34" fmla="*/ 11 w 71"/>
                <a:gd name="T35" fmla="*/ 11 h 42"/>
                <a:gd name="T36" fmla="*/ 11 w 71"/>
                <a:gd name="T37" fmla="*/ 6 h 42"/>
                <a:gd name="T38" fmla="*/ 18 w 71"/>
                <a:gd name="T39" fmla="*/ 8 h 42"/>
                <a:gd name="T40" fmla="*/ 22 w 71"/>
                <a:gd name="T41" fmla="*/ 4 h 42"/>
                <a:gd name="T42" fmla="*/ 36 w 71"/>
                <a:gd name="T43" fmla="*/ 4 h 42"/>
                <a:gd name="T44" fmla="*/ 40 w 71"/>
                <a:gd name="T45" fmla="*/ 0 h 42"/>
                <a:gd name="T46" fmla="*/ 57 w 71"/>
                <a:gd name="T47" fmla="*/ 6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71" h="42">
                  <a:moveTo>
                    <a:pt x="57" y="6"/>
                  </a:moveTo>
                  <a:lnTo>
                    <a:pt x="58" y="10"/>
                  </a:lnTo>
                  <a:lnTo>
                    <a:pt x="56" y="15"/>
                  </a:lnTo>
                  <a:lnTo>
                    <a:pt x="63" y="19"/>
                  </a:lnTo>
                  <a:lnTo>
                    <a:pt x="71" y="19"/>
                  </a:lnTo>
                  <a:lnTo>
                    <a:pt x="71" y="27"/>
                  </a:lnTo>
                  <a:lnTo>
                    <a:pt x="64" y="31"/>
                  </a:lnTo>
                  <a:lnTo>
                    <a:pt x="51" y="28"/>
                  </a:lnTo>
                  <a:lnTo>
                    <a:pt x="48" y="37"/>
                  </a:lnTo>
                  <a:lnTo>
                    <a:pt x="40" y="37"/>
                  </a:lnTo>
                  <a:lnTo>
                    <a:pt x="38" y="34"/>
                  </a:lnTo>
                  <a:lnTo>
                    <a:pt x="29" y="41"/>
                  </a:lnTo>
                  <a:lnTo>
                    <a:pt x="21" y="42"/>
                  </a:lnTo>
                  <a:lnTo>
                    <a:pt x="13" y="38"/>
                  </a:lnTo>
                  <a:lnTo>
                    <a:pt x="8" y="29"/>
                  </a:lnTo>
                  <a:lnTo>
                    <a:pt x="0" y="32"/>
                  </a:lnTo>
                  <a:lnTo>
                    <a:pt x="0" y="22"/>
                  </a:lnTo>
                  <a:lnTo>
                    <a:pt x="11" y="11"/>
                  </a:lnTo>
                  <a:lnTo>
                    <a:pt x="11" y="6"/>
                  </a:lnTo>
                  <a:lnTo>
                    <a:pt x="18" y="8"/>
                  </a:lnTo>
                  <a:lnTo>
                    <a:pt x="22" y="4"/>
                  </a:lnTo>
                  <a:lnTo>
                    <a:pt x="36" y="4"/>
                  </a:lnTo>
                  <a:lnTo>
                    <a:pt x="40" y="0"/>
                  </a:lnTo>
                  <a:lnTo>
                    <a:pt x="57" y="6"/>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33" name="Freeform 32"/>
            <p:cNvSpPr>
              <a:spLocks/>
            </p:cNvSpPr>
            <p:nvPr/>
          </p:nvSpPr>
          <p:spPr bwMode="auto">
            <a:xfrm>
              <a:off x="4667708" y="3908739"/>
              <a:ext cx="181845" cy="198817"/>
            </a:xfrm>
            <a:custGeom>
              <a:avLst/>
              <a:gdLst>
                <a:gd name="T0" fmla="*/ 105 w 110"/>
                <a:gd name="T1" fmla="*/ 115 h 128"/>
                <a:gd name="T2" fmla="*/ 97 w 110"/>
                <a:gd name="T3" fmla="*/ 115 h 128"/>
                <a:gd name="T4" fmla="*/ 84 w 110"/>
                <a:gd name="T5" fmla="*/ 111 h 128"/>
                <a:gd name="T6" fmla="*/ 72 w 110"/>
                <a:gd name="T7" fmla="*/ 111 h 128"/>
                <a:gd name="T8" fmla="*/ 50 w 110"/>
                <a:gd name="T9" fmla="*/ 115 h 128"/>
                <a:gd name="T10" fmla="*/ 37 w 110"/>
                <a:gd name="T11" fmla="*/ 121 h 128"/>
                <a:gd name="T12" fmla="*/ 19 w 110"/>
                <a:gd name="T13" fmla="*/ 128 h 128"/>
                <a:gd name="T14" fmla="*/ 16 w 110"/>
                <a:gd name="T15" fmla="*/ 128 h 128"/>
                <a:gd name="T16" fmla="*/ 17 w 110"/>
                <a:gd name="T17" fmla="*/ 111 h 128"/>
                <a:gd name="T18" fmla="*/ 19 w 110"/>
                <a:gd name="T19" fmla="*/ 108 h 128"/>
                <a:gd name="T20" fmla="*/ 18 w 110"/>
                <a:gd name="T21" fmla="*/ 100 h 128"/>
                <a:gd name="T22" fmla="*/ 11 w 110"/>
                <a:gd name="T23" fmla="*/ 91 h 128"/>
                <a:gd name="T24" fmla="*/ 5 w 110"/>
                <a:gd name="T25" fmla="*/ 90 h 128"/>
                <a:gd name="T26" fmla="*/ 0 w 110"/>
                <a:gd name="T27" fmla="*/ 84 h 128"/>
                <a:gd name="T28" fmla="*/ 3 w 110"/>
                <a:gd name="T29" fmla="*/ 75 h 128"/>
                <a:gd name="T30" fmla="*/ 2 w 110"/>
                <a:gd name="T31" fmla="*/ 65 h 128"/>
                <a:gd name="T32" fmla="*/ 3 w 110"/>
                <a:gd name="T33" fmla="*/ 59 h 128"/>
                <a:gd name="T34" fmla="*/ 6 w 110"/>
                <a:gd name="T35" fmla="*/ 59 h 128"/>
                <a:gd name="T36" fmla="*/ 7 w 110"/>
                <a:gd name="T37" fmla="*/ 50 h 128"/>
                <a:gd name="T38" fmla="*/ 5 w 110"/>
                <a:gd name="T39" fmla="*/ 46 h 128"/>
                <a:gd name="T40" fmla="*/ 7 w 110"/>
                <a:gd name="T41" fmla="*/ 43 h 128"/>
                <a:gd name="T42" fmla="*/ 14 w 110"/>
                <a:gd name="T43" fmla="*/ 40 h 128"/>
                <a:gd name="T44" fmla="*/ 9 w 110"/>
                <a:gd name="T45" fmla="*/ 24 h 128"/>
                <a:gd name="T46" fmla="*/ 5 w 110"/>
                <a:gd name="T47" fmla="*/ 15 h 128"/>
                <a:gd name="T48" fmla="*/ 7 w 110"/>
                <a:gd name="T49" fmla="*/ 8 h 128"/>
                <a:gd name="T50" fmla="*/ 11 w 110"/>
                <a:gd name="T51" fmla="*/ 6 h 128"/>
                <a:gd name="T52" fmla="*/ 13 w 110"/>
                <a:gd name="T53" fmla="*/ 5 h 128"/>
                <a:gd name="T54" fmla="*/ 18 w 110"/>
                <a:gd name="T55" fmla="*/ 7 h 128"/>
                <a:gd name="T56" fmla="*/ 32 w 110"/>
                <a:gd name="T57" fmla="*/ 8 h 128"/>
                <a:gd name="T58" fmla="*/ 35 w 110"/>
                <a:gd name="T59" fmla="*/ 2 h 128"/>
                <a:gd name="T60" fmla="*/ 39 w 110"/>
                <a:gd name="T61" fmla="*/ 2 h 128"/>
                <a:gd name="T62" fmla="*/ 44 w 110"/>
                <a:gd name="T63" fmla="*/ 0 h 128"/>
                <a:gd name="T64" fmla="*/ 47 w 110"/>
                <a:gd name="T65" fmla="*/ 9 h 128"/>
                <a:gd name="T66" fmla="*/ 51 w 110"/>
                <a:gd name="T67" fmla="*/ 6 h 128"/>
                <a:gd name="T68" fmla="*/ 58 w 110"/>
                <a:gd name="T69" fmla="*/ 3 h 128"/>
                <a:gd name="T70" fmla="*/ 67 w 110"/>
                <a:gd name="T71" fmla="*/ 7 h 128"/>
                <a:gd name="T72" fmla="*/ 70 w 110"/>
                <a:gd name="T73" fmla="*/ 14 h 128"/>
                <a:gd name="T74" fmla="*/ 78 w 110"/>
                <a:gd name="T75" fmla="*/ 19 h 128"/>
                <a:gd name="T76" fmla="*/ 85 w 110"/>
                <a:gd name="T77" fmla="*/ 14 h 128"/>
                <a:gd name="T78" fmla="*/ 93 w 110"/>
                <a:gd name="T79" fmla="*/ 13 h 128"/>
                <a:gd name="T80" fmla="*/ 106 w 110"/>
                <a:gd name="T81" fmla="*/ 18 h 128"/>
                <a:gd name="T82" fmla="*/ 110 w 110"/>
                <a:gd name="T83" fmla="*/ 48 h 128"/>
                <a:gd name="T84" fmla="*/ 103 w 110"/>
                <a:gd name="T85" fmla="*/ 65 h 128"/>
                <a:gd name="T86" fmla="*/ 98 w 110"/>
                <a:gd name="T87" fmla="*/ 88 h 128"/>
                <a:gd name="T88" fmla="*/ 106 w 110"/>
                <a:gd name="T89" fmla="*/ 107 h 128"/>
                <a:gd name="T90" fmla="*/ 105 w 110"/>
                <a:gd name="T91" fmla="*/ 115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10" h="128">
                  <a:moveTo>
                    <a:pt x="105" y="115"/>
                  </a:moveTo>
                  <a:lnTo>
                    <a:pt x="97" y="115"/>
                  </a:lnTo>
                  <a:lnTo>
                    <a:pt x="84" y="111"/>
                  </a:lnTo>
                  <a:lnTo>
                    <a:pt x="72" y="111"/>
                  </a:lnTo>
                  <a:lnTo>
                    <a:pt x="50" y="115"/>
                  </a:lnTo>
                  <a:lnTo>
                    <a:pt x="37" y="121"/>
                  </a:lnTo>
                  <a:lnTo>
                    <a:pt x="19" y="128"/>
                  </a:lnTo>
                  <a:lnTo>
                    <a:pt x="16" y="128"/>
                  </a:lnTo>
                  <a:lnTo>
                    <a:pt x="17" y="111"/>
                  </a:lnTo>
                  <a:lnTo>
                    <a:pt x="19" y="108"/>
                  </a:lnTo>
                  <a:lnTo>
                    <a:pt x="18" y="100"/>
                  </a:lnTo>
                  <a:lnTo>
                    <a:pt x="11" y="91"/>
                  </a:lnTo>
                  <a:lnTo>
                    <a:pt x="5" y="90"/>
                  </a:lnTo>
                  <a:lnTo>
                    <a:pt x="0" y="84"/>
                  </a:lnTo>
                  <a:lnTo>
                    <a:pt x="3" y="75"/>
                  </a:lnTo>
                  <a:lnTo>
                    <a:pt x="2" y="65"/>
                  </a:lnTo>
                  <a:lnTo>
                    <a:pt x="3" y="59"/>
                  </a:lnTo>
                  <a:lnTo>
                    <a:pt x="6" y="59"/>
                  </a:lnTo>
                  <a:lnTo>
                    <a:pt x="7" y="50"/>
                  </a:lnTo>
                  <a:lnTo>
                    <a:pt x="5" y="46"/>
                  </a:lnTo>
                  <a:lnTo>
                    <a:pt x="7" y="43"/>
                  </a:lnTo>
                  <a:lnTo>
                    <a:pt x="14" y="40"/>
                  </a:lnTo>
                  <a:lnTo>
                    <a:pt x="9" y="24"/>
                  </a:lnTo>
                  <a:lnTo>
                    <a:pt x="5" y="15"/>
                  </a:lnTo>
                  <a:lnTo>
                    <a:pt x="7" y="8"/>
                  </a:lnTo>
                  <a:lnTo>
                    <a:pt x="11" y="6"/>
                  </a:lnTo>
                  <a:lnTo>
                    <a:pt x="13" y="5"/>
                  </a:lnTo>
                  <a:lnTo>
                    <a:pt x="18" y="7"/>
                  </a:lnTo>
                  <a:lnTo>
                    <a:pt x="32" y="8"/>
                  </a:lnTo>
                  <a:lnTo>
                    <a:pt x="35" y="2"/>
                  </a:lnTo>
                  <a:lnTo>
                    <a:pt x="39" y="2"/>
                  </a:lnTo>
                  <a:lnTo>
                    <a:pt x="44" y="0"/>
                  </a:lnTo>
                  <a:lnTo>
                    <a:pt x="47" y="9"/>
                  </a:lnTo>
                  <a:lnTo>
                    <a:pt x="51" y="6"/>
                  </a:lnTo>
                  <a:lnTo>
                    <a:pt x="58" y="3"/>
                  </a:lnTo>
                  <a:lnTo>
                    <a:pt x="67" y="7"/>
                  </a:lnTo>
                  <a:lnTo>
                    <a:pt x="70" y="14"/>
                  </a:lnTo>
                  <a:lnTo>
                    <a:pt x="78" y="19"/>
                  </a:lnTo>
                  <a:lnTo>
                    <a:pt x="85" y="14"/>
                  </a:lnTo>
                  <a:lnTo>
                    <a:pt x="93" y="13"/>
                  </a:lnTo>
                  <a:lnTo>
                    <a:pt x="106" y="18"/>
                  </a:lnTo>
                  <a:lnTo>
                    <a:pt x="110" y="48"/>
                  </a:lnTo>
                  <a:lnTo>
                    <a:pt x="103" y="65"/>
                  </a:lnTo>
                  <a:lnTo>
                    <a:pt x="98" y="88"/>
                  </a:lnTo>
                  <a:lnTo>
                    <a:pt x="106" y="107"/>
                  </a:lnTo>
                  <a:lnTo>
                    <a:pt x="105" y="11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34" name="Freeform 33"/>
            <p:cNvSpPr>
              <a:spLocks/>
            </p:cNvSpPr>
            <p:nvPr/>
          </p:nvSpPr>
          <p:spPr bwMode="auto">
            <a:xfrm>
              <a:off x="5185143" y="3832628"/>
              <a:ext cx="229787" cy="358804"/>
            </a:xfrm>
            <a:custGeom>
              <a:avLst/>
              <a:gdLst>
                <a:gd name="T0" fmla="*/ 85 w 139"/>
                <a:gd name="T1" fmla="*/ 220 h 231"/>
                <a:gd name="T2" fmla="*/ 82 w 139"/>
                <a:gd name="T3" fmla="*/ 219 h 231"/>
                <a:gd name="T4" fmla="*/ 71 w 139"/>
                <a:gd name="T5" fmla="*/ 222 h 231"/>
                <a:gd name="T6" fmla="*/ 60 w 139"/>
                <a:gd name="T7" fmla="*/ 219 h 231"/>
                <a:gd name="T8" fmla="*/ 52 w 139"/>
                <a:gd name="T9" fmla="*/ 220 h 231"/>
                <a:gd name="T10" fmla="*/ 22 w 139"/>
                <a:gd name="T11" fmla="*/ 220 h 231"/>
                <a:gd name="T12" fmla="*/ 24 w 139"/>
                <a:gd name="T13" fmla="*/ 204 h 231"/>
                <a:gd name="T14" fmla="*/ 17 w 139"/>
                <a:gd name="T15" fmla="*/ 190 h 231"/>
                <a:gd name="T16" fmla="*/ 9 w 139"/>
                <a:gd name="T17" fmla="*/ 186 h 231"/>
                <a:gd name="T18" fmla="*/ 5 w 139"/>
                <a:gd name="T19" fmla="*/ 177 h 231"/>
                <a:gd name="T20" fmla="*/ 0 w 139"/>
                <a:gd name="T21" fmla="*/ 174 h 231"/>
                <a:gd name="T22" fmla="*/ 0 w 139"/>
                <a:gd name="T23" fmla="*/ 168 h 231"/>
                <a:gd name="T24" fmla="*/ 5 w 139"/>
                <a:gd name="T25" fmla="*/ 154 h 231"/>
                <a:gd name="T26" fmla="*/ 14 w 139"/>
                <a:gd name="T27" fmla="*/ 134 h 231"/>
                <a:gd name="T28" fmla="*/ 19 w 139"/>
                <a:gd name="T29" fmla="*/ 133 h 231"/>
                <a:gd name="T30" fmla="*/ 30 w 139"/>
                <a:gd name="T31" fmla="*/ 121 h 231"/>
                <a:gd name="T32" fmla="*/ 37 w 139"/>
                <a:gd name="T33" fmla="*/ 121 h 231"/>
                <a:gd name="T34" fmla="*/ 47 w 139"/>
                <a:gd name="T35" fmla="*/ 129 h 231"/>
                <a:gd name="T36" fmla="*/ 60 w 139"/>
                <a:gd name="T37" fmla="*/ 122 h 231"/>
                <a:gd name="T38" fmla="*/ 61 w 139"/>
                <a:gd name="T39" fmla="*/ 114 h 231"/>
                <a:gd name="T40" fmla="*/ 66 w 139"/>
                <a:gd name="T41" fmla="*/ 105 h 231"/>
                <a:gd name="T42" fmla="*/ 68 w 139"/>
                <a:gd name="T43" fmla="*/ 95 h 231"/>
                <a:gd name="T44" fmla="*/ 78 w 139"/>
                <a:gd name="T45" fmla="*/ 86 h 231"/>
                <a:gd name="T46" fmla="*/ 81 w 139"/>
                <a:gd name="T47" fmla="*/ 72 h 231"/>
                <a:gd name="T48" fmla="*/ 85 w 139"/>
                <a:gd name="T49" fmla="*/ 67 h 231"/>
                <a:gd name="T50" fmla="*/ 88 w 139"/>
                <a:gd name="T51" fmla="*/ 56 h 231"/>
                <a:gd name="T52" fmla="*/ 93 w 139"/>
                <a:gd name="T53" fmla="*/ 43 h 231"/>
                <a:gd name="T54" fmla="*/ 108 w 139"/>
                <a:gd name="T55" fmla="*/ 27 h 231"/>
                <a:gd name="T56" fmla="*/ 108 w 139"/>
                <a:gd name="T57" fmla="*/ 20 h 231"/>
                <a:gd name="T58" fmla="*/ 110 w 139"/>
                <a:gd name="T59" fmla="*/ 16 h 231"/>
                <a:gd name="T60" fmla="*/ 103 w 139"/>
                <a:gd name="T61" fmla="*/ 8 h 231"/>
                <a:gd name="T62" fmla="*/ 104 w 139"/>
                <a:gd name="T63" fmla="*/ 1 h 231"/>
                <a:gd name="T64" fmla="*/ 109 w 139"/>
                <a:gd name="T65" fmla="*/ 0 h 231"/>
                <a:gd name="T66" fmla="*/ 116 w 139"/>
                <a:gd name="T67" fmla="*/ 14 h 231"/>
                <a:gd name="T68" fmla="*/ 118 w 139"/>
                <a:gd name="T69" fmla="*/ 27 h 231"/>
                <a:gd name="T70" fmla="*/ 117 w 139"/>
                <a:gd name="T71" fmla="*/ 41 h 231"/>
                <a:gd name="T72" fmla="*/ 127 w 139"/>
                <a:gd name="T73" fmla="*/ 60 h 231"/>
                <a:gd name="T74" fmla="*/ 117 w 139"/>
                <a:gd name="T75" fmla="*/ 60 h 231"/>
                <a:gd name="T76" fmla="*/ 112 w 139"/>
                <a:gd name="T77" fmla="*/ 61 h 231"/>
                <a:gd name="T78" fmla="*/ 104 w 139"/>
                <a:gd name="T79" fmla="*/ 59 h 231"/>
                <a:gd name="T80" fmla="*/ 100 w 139"/>
                <a:gd name="T81" fmla="*/ 69 h 231"/>
                <a:gd name="T82" fmla="*/ 111 w 139"/>
                <a:gd name="T83" fmla="*/ 81 h 231"/>
                <a:gd name="T84" fmla="*/ 119 w 139"/>
                <a:gd name="T85" fmla="*/ 85 h 231"/>
                <a:gd name="T86" fmla="*/ 121 w 139"/>
                <a:gd name="T87" fmla="*/ 93 h 231"/>
                <a:gd name="T88" fmla="*/ 127 w 139"/>
                <a:gd name="T89" fmla="*/ 107 h 231"/>
                <a:gd name="T90" fmla="*/ 124 w 139"/>
                <a:gd name="T91" fmla="*/ 113 h 231"/>
                <a:gd name="T92" fmla="*/ 115 w 139"/>
                <a:gd name="T93" fmla="*/ 134 h 231"/>
                <a:gd name="T94" fmla="*/ 111 w 139"/>
                <a:gd name="T95" fmla="*/ 138 h 231"/>
                <a:gd name="T96" fmla="*/ 110 w 139"/>
                <a:gd name="T97" fmla="*/ 154 h 231"/>
                <a:gd name="T98" fmla="*/ 112 w 139"/>
                <a:gd name="T99" fmla="*/ 163 h 231"/>
                <a:gd name="T100" fmla="*/ 110 w 139"/>
                <a:gd name="T101" fmla="*/ 169 h 231"/>
                <a:gd name="T102" fmla="*/ 119 w 139"/>
                <a:gd name="T103" fmla="*/ 180 h 231"/>
                <a:gd name="T104" fmla="*/ 120 w 139"/>
                <a:gd name="T105" fmla="*/ 188 h 231"/>
                <a:gd name="T106" fmla="*/ 127 w 139"/>
                <a:gd name="T107" fmla="*/ 198 h 231"/>
                <a:gd name="T108" fmla="*/ 136 w 139"/>
                <a:gd name="T109" fmla="*/ 205 h 231"/>
                <a:gd name="T110" fmla="*/ 137 w 139"/>
                <a:gd name="T111" fmla="*/ 214 h 231"/>
                <a:gd name="T112" fmla="*/ 139 w 139"/>
                <a:gd name="T113" fmla="*/ 220 h 231"/>
                <a:gd name="T114" fmla="*/ 137 w 139"/>
                <a:gd name="T115" fmla="*/ 231 h 231"/>
                <a:gd name="T116" fmla="*/ 123 w 139"/>
                <a:gd name="T117" fmla="*/ 227 h 231"/>
                <a:gd name="T118" fmla="*/ 108 w 139"/>
                <a:gd name="T119" fmla="*/ 221 h 231"/>
                <a:gd name="T120" fmla="*/ 85 w 139"/>
                <a:gd name="T121" fmla="*/ 220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39" h="231">
                  <a:moveTo>
                    <a:pt x="85" y="220"/>
                  </a:moveTo>
                  <a:lnTo>
                    <a:pt x="82" y="219"/>
                  </a:lnTo>
                  <a:lnTo>
                    <a:pt x="71" y="222"/>
                  </a:lnTo>
                  <a:lnTo>
                    <a:pt x="60" y="219"/>
                  </a:lnTo>
                  <a:lnTo>
                    <a:pt x="52" y="220"/>
                  </a:lnTo>
                  <a:lnTo>
                    <a:pt x="22" y="220"/>
                  </a:lnTo>
                  <a:lnTo>
                    <a:pt x="24" y="204"/>
                  </a:lnTo>
                  <a:lnTo>
                    <a:pt x="17" y="190"/>
                  </a:lnTo>
                  <a:lnTo>
                    <a:pt x="9" y="186"/>
                  </a:lnTo>
                  <a:lnTo>
                    <a:pt x="5" y="177"/>
                  </a:lnTo>
                  <a:lnTo>
                    <a:pt x="0" y="174"/>
                  </a:lnTo>
                  <a:lnTo>
                    <a:pt x="0" y="168"/>
                  </a:lnTo>
                  <a:lnTo>
                    <a:pt x="5" y="154"/>
                  </a:lnTo>
                  <a:lnTo>
                    <a:pt x="14" y="134"/>
                  </a:lnTo>
                  <a:lnTo>
                    <a:pt x="19" y="133"/>
                  </a:lnTo>
                  <a:lnTo>
                    <a:pt x="30" y="121"/>
                  </a:lnTo>
                  <a:lnTo>
                    <a:pt x="37" y="121"/>
                  </a:lnTo>
                  <a:lnTo>
                    <a:pt x="47" y="129"/>
                  </a:lnTo>
                  <a:lnTo>
                    <a:pt x="60" y="122"/>
                  </a:lnTo>
                  <a:lnTo>
                    <a:pt x="61" y="114"/>
                  </a:lnTo>
                  <a:lnTo>
                    <a:pt x="66" y="105"/>
                  </a:lnTo>
                  <a:lnTo>
                    <a:pt x="68" y="95"/>
                  </a:lnTo>
                  <a:lnTo>
                    <a:pt x="78" y="86"/>
                  </a:lnTo>
                  <a:lnTo>
                    <a:pt x="81" y="72"/>
                  </a:lnTo>
                  <a:lnTo>
                    <a:pt x="85" y="67"/>
                  </a:lnTo>
                  <a:lnTo>
                    <a:pt x="88" y="56"/>
                  </a:lnTo>
                  <a:lnTo>
                    <a:pt x="93" y="43"/>
                  </a:lnTo>
                  <a:lnTo>
                    <a:pt x="108" y="27"/>
                  </a:lnTo>
                  <a:lnTo>
                    <a:pt x="108" y="20"/>
                  </a:lnTo>
                  <a:lnTo>
                    <a:pt x="110" y="16"/>
                  </a:lnTo>
                  <a:lnTo>
                    <a:pt x="103" y="8"/>
                  </a:lnTo>
                  <a:lnTo>
                    <a:pt x="104" y="1"/>
                  </a:lnTo>
                  <a:lnTo>
                    <a:pt x="109" y="0"/>
                  </a:lnTo>
                  <a:lnTo>
                    <a:pt x="116" y="14"/>
                  </a:lnTo>
                  <a:lnTo>
                    <a:pt x="118" y="27"/>
                  </a:lnTo>
                  <a:lnTo>
                    <a:pt x="117" y="41"/>
                  </a:lnTo>
                  <a:lnTo>
                    <a:pt x="127" y="60"/>
                  </a:lnTo>
                  <a:lnTo>
                    <a:pt x="117" y="60"/>
                  </a:lnTo>
                  <a:lnTo>
                    <a:pt x="112" y="61"/>
                  </a:lnTo>
                  <a:lnTo>
                    <a:pt x="104" y="59"/>
                  </a:lnTo>
                  <a:lnTo>
                    <a:pt x="100" y="69"/>
                  </a:lnTo>
                  <a:lnTo>
                    <a:pt x="111" y="81"/>
                  </a:lnTo>
                  <a:lnTo>
                    <a:pt x="119" y="85"/>
                  </a:lnTo>
                  <a:lnTo>
                    <a:pt x="121" y="93"/>
                  </a:lnTo>
                  <a:lnTo>
                    <a:pt x="127" y="107"/>
                  </a:lnTo>
                  <a:lnTo>
                    <a:pt x="124" y="113"/>
                  </a:lnTo>
                  <a:lnTo>
                    <a:pt x="115" y="134"/>
                  </a:lnTo>
                  <a:lnTo>
                    <a:pt x="111" y="138"/>
                  </a:lnTo>
                  <a:lnTo>
                    <a:pt x="110" y="154"/>
                  </a:lnTo>
                  <a:lnTo>
                    <a:pt x="112" y="163"/>
                  </a:lnTo>
                  <a:lnTo>
                    <a:pt x="110" y="169"/>
                  </a:lnTo>
                  <a:lnTo>
                    <a:pt x="119" y="180"/>
                  </a:lnTo>
                  <a:lnTo>
                    <a:pt x="120" y="188"/>
                  </a:lnTo>
                  <a:lnTo>
                    <a:pt x="127" y="198"/>
                  </a:lnTo>
                  <a:lnTo>
                    <a:pt x="136" y="205"/>
                  </a:lnTo>
                  <a:lnTo>
                    <a:pt x="137" y="214"/>
                  </a:lnTo>
                  <a:lnTo>
                    <a:pt x="139" y="220"/>
                  </a:lnTo>
                  <a:lnTo>
                    <a:pt x="137" y="231"/>
                  </a:lnTo>
                  <a:lnTo>
                    <a:pt x="123" y="227"/>
                  </a:lnTo>
                  <a:lnTo>
                    <a:pt x="108" y="221"/>
                  </a:lnTo>
                  <a:lnTo>
                    <a:pt x="85" y="22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35" name="Freeform 34"/>
            <p:cNvSpPr>
              <a:spLocks/>
            </p:cNvSpPr>
            <p:nvPr/>
          </p:nvSpPr>
          <p:spPr bwMode="auto">
            <a:xfrm>
              <a:off x="5297556" y="4078043"/>
              <a:ext cx="576947" cy="598006"/>
            </a:xfrm>
            <a:custGeom>
              <a:avLst/>
              <a:gdLst>
                <a:gd name="T0" fmla="*/ 342 w 349"/>
                <a:gd name="T1" fmla="*/ 61 h 385"/>
                <a:gd name="T2" fmla="*/ 343 w 349"/>
                <a:gd name="T3" fmla="*/ 71 h 385"/>
                <a:gd name="T4" fmla="*/ 329 w 349"/>
                <a:gd name="T5" fmla="*/ 87 h 385"/>
                <a:gd name="T6" fmla="*/ 324 w 349"/>
                <a:gd name="T7" fmla="*/ 114 h 385"/>
                <a:gd name="T8" fmla="*/ 320 w 349"/>
                <a:gd name="T9" fmla="*/ 137 h 385"/>
                <a:gd name="T10" fmla="*/ 314 w 349"/>
                <a:gd name="T11" fmla="*/ 155 h 385"/>
                <a:gd name="T12" fmla="*/ 310 w 349"/>
                <a:gd name="T13" fmla="*/ 168 h 385"/>
                <a:gd name="T14" fmla="*/ 315 w 349"/>
                <a:gd name="T15" fmla="*/ 203 h 385"/>
                <a:gd name="T16" fmla="*/ 316 w 349"/>
                <a:gd name="T17" fmla="*/ 233 h 385"/>
                <a:gd name="T18" fmla="*/ 330 w 349"/>
                <a:gd name="T19" fmla="*/ 256 h 385"/>
                <a:gd name="T20" fmla="*/ 332 w 349"/>
                <a:gd name="T21" fmla="*/ 281 h 385"/>
                <a:gd name="T22" fmla="*/ 303 w 349"/>
                <a:gd name="T23" fmla="*/ 287 h 385"/>
                <a:gd name="T24" fmla="*/ 301 w 349"/>
                <a:gd name="T25" fmla="*/ 309 h 385"/>
                <a:gd name="T26" fmla="*/ 295 w 349"/>
                <a:gd name="T27" fmla="*/ 354 h 385"/>
                <a:gd name="T28" fmla="*/ 312 w 349"/>
                <a:gd name="T29" fmla="*/ 366 h 385"/>
                <a:gd name="T30" fmla="*/ 318 w 349"/>
                <a:gd name="T31" fmla="*/ 385 h 385"/>
                <a:gd name="T32" fmla="*/ 297 w 349"/>
                <a:gd name="T33" fmla="*/ 373 h 385"/>
                <a:gd name="T34" fmla="*/ 276 w 349"/>
                <a:gd name="T35" fmla="*/ 362 h 385"/>
                <a:gd name="T36" fmla="*/ 261 w 349"/>
                <a:gd name="T37" fmla="*/ 357 h 385"/>
                <a:gd name="T38" fmla="*/ 241 w 349"/>
                <a:gd name="T39" fmla="*/ 345 h 385"/>
                <a:gd name="T40" fmla="*/ 221 w 349"/>
                <a:gd name="T41" fmla="*/ 344 h 385"/>
                <a:gd name="T42" fmla="*/ 214 w 349"/>
                <a:gd name="T43" fmla="*/ 336 h 385"/>
                <a:gd name="T44" fmla="*/ 194 w 349"/>
                <a:gd name="T45" fmla="*/ 338 h 385"/>
                <a:gd name="T46" fmla="*/ 181 w 349"/>
                <a:gd name="T47" fmla="*/ 340 h 385"/>
                <a:gd name="T48" fmla="*/ 177 w 349"/>
                <a:gd name="T49" fmla="*/ 307 h 385"/>
                <a:gd name="T50" fmla="*/ 178 w 349"/>
                <a:gd name="T51" fmla="*/ 282 h 385"/>
                <a:gd name="T52" fmla="*/ 175 w 349"/>
                <a:gd name="T53" fmla="*/ 261 h 385"/>
                <a:gd name="T54" fmla="*/ 154 w 349"/>
                <a:gd name="T55" fmla="*/ 253 h 385"/>
                <a:gd name="T56" fmla="*/ 144 w 349"/>
                <a:gd name="T57" fmla="*/ 257 h 385"/>
                <a:gd name="T58" fmla="*/ 128 w 349"/>
                <a:gd name="T59" fmla="*/ 270 h 385"/>
                <a:gd name="T60" fmla="*/ 115 w 349"/>
                <a:gd name="T61" fmla="*/ 273 h 385"/>
                <a:gd name="T62" fmla="*/ 97 w 349"/>
                <a:gd name="T63" fmla="*/ 277 h 385"/>
                <a:gd name="T64" fmla="*/ 85 w 349"/>
                <a:gd name="T65" fmla="*/ 260 h 385"/>
                <a:gd name="T66" fmla="*/ 76 w 349"/>
                <a:gd name="T67" fmla="*/ 232 h 385"/>
                <a:gd name="T68" fmla="*/ 15 w 349"/>
                <a:gd name="T69" fmla="*/ 234 h 385"/>
                <a:gd name="T70" fmla="*/ 2 w 349"/>
                <a:gd name="T71" fmla="*/ 236 h 385"/>
                <a:gd name="T72" fmla="*/ 5 w 349"/>
                <a:gd name="T73" fmla="*/ 228 h 385"/>
                <a:gd name="T74" fmla="*/ 8 w 349"/>
                <a:gd name="T75" fmla="*/ 213 h 385"/>
                <a:gd name="T76" fmla="*/ 20 w 349"/>
                <a:gd name="T77" fmla="*/ 211 h 385"/>
                <a:gd name="T78" fmla="*/ 36 w 349"/>
                <a:gd name="T79" fmla="*/ 203 h 385"/>
                <a:gd name="T80" fmla="*/ 44 w 349"/>
                <a:gd name="T81" fmla="*/ 213 h 385"/>
                <a:gd name="T82" fmla="*/ 66 w 349"/>
                <a:gd name="T83" fmla="*/ 190 h 385"/>
                <a:gd name="T84" fmla="*/ 70 w 349"/>
                <a:gd name="T85" fmla="*/ 166 h 385"/>
                <a:gd name="T86" fmla="*/ 86 w 349"/>
                <a:gd name="T87" fmla="*/ 135 h 385"/>
                <a:gd name="T88" fmla="*/ 101 w 349"/>
                <a:gd name="T89" fmla="*/ 118 h 385"/>
                <a:gd name="T90" fmla="*/ 104 w 349"/>
                <a:gd name="T91" fmla="*/ 103 h 385"/>
                <a:gd name="T92" fmla="*/ 105 w 349"/>
                <a:gd name="T93" fmla="*/ 73 h 385"/>
                <a:gd name="T94" fmla="*/ 114 w 349"/>
                <a:gd name="T95" fmla="*/ 49 h 385"/>
                <a:gd name="T96" fmla="*/ 117 w 349"/>
                <a:gd name="T97" fmla="*/ 22 h 385"/>
                <a:gd name="T98" fmla="*/ 134 w 349"/>
                <a:gd name="T99" fmla="*/ 5 h 385"/>
                <a:gd name="T100" fmla="*/ 161 w 349"/>
                <a:gd name="T101" fmla="*/ 20 h 385"/>
                <a:gd name="T102" fmla="*/ 188 w 349"/>
                <a:gd name="T103" fmla="*/ 26 h 385"/>
                <a:gd name="T104" fmla="*/ 196 w 349"/>
                <a:gd name="T105" fmla="*/ 11 h 385"/>
                <a:gd name="T106" fmla="*/ 224 w 349"/>
                <a:gd name="T107" fmla="*/ 3 h 385"/>
                <a:gd name="T108" fmla="*/ 238 w 349"/>
                <a:gd name="T109" fmla="*/ 7 h 385"/>
                <a:gd name="T110" fmla="*/ 247 w 349"/>
                <a:gd name="T111" fmla="*/ 0 h 385"/>
                <a:gd name="T112" fmla="*/ 273 w 349"/>
                <a:gd name="T113" fmla="*/ 3 h 385"/>
                <a:gd name="T114" fmla="*/ 290 w 349"/>
                <a:gd name="T115" fmla="*/ 18 h 385"/>
                <a:gd name="T116" fmla="*/ 303 w 349"/>
                <a:gd name="T117" fmla="*/ 17 h 385"/>
                <a:gd name="T118" fmla="*/ 322 w 349"/>
                <a:gd name="T119" fmla="*/ 14 h 385"/>
                <a:gd name="T120" fmla="*/ 343 w 349"/>
                <a:gd name="T121" fmla="*/ 37 h 3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349" h="385">
                  <a:moveTo>
                    <a:pt x="343" y="37"/>
                  </a:moveTo>
                  <a:lnTo>
                    <a:pt x="342" y="61"/>
                  </a:lnTo>
                  <a:lnTo>
                    <a:pt x="349" y="64"/>
                  </a:lnTo>
                  <a:lnTo>
                    <a:pt x="343" y="71"/>
                  </a:lnTo>
                  <a:lnTo>
                    <a:pt x="336" y="77"/>
                  </a:lnTo>
                  <a:lnTo>
                    <a:pt x="329" y="87"/>
                  </a:lnTo>
                  <a:lnTo>
                    <a:pt x="325" y="97"/>
                  </a:lnTo>
                  <a:lnTo>
                    <a:pt x="324" y="114"/>
                  </a:lnTo>
                  <a:lnTo>
                    <a:pt x="320" y="122"/>
                  </a:lnTo>
                  <a:lnTo>
                    <a:pt x="320" y="137"/>
                  </a:lnTo>
                  <a:lnTo>
                    <a:pt x="314" y="143"/>
                  </a:lnTo>
                  <a:lnTo>
                    <a:pt x="314" y="155"/>
                  </a:lnTo>
                  <a:lnTo>
                    <a:pt x="311" y="157"/>
                  </a:lnTo>
                  <a:lnTo>
                    <a:pt x="310" y="168"/>
                  </a:lnTo>
                  <a:lnTo>
                    <a:pt x="314" y="178"/>
                  </a:lnTo>
                  <a:lnTo>
                    <a:pt x="315" y="203"/>
                  </a:lnTo>
                  <a:lnTo>
                    <a:pt x="318" y="222"/>
                  </a:lnTo>
                  <a:lnTo>
                    <a:pt x="316" y="233"/>
                  </a:lnTo>
                  <a:lnTo>
                    <a:pt x="320" y="245"/>
                  </a:lnTo>
                  <a:lnTo>
                    <a:pt x="330" y="256"/>
                  </a:lnTo>
                  <a:lnTo>
                    <a:pt x="340" y="283"/>
                  </a:lnTo>
                  <a:lnTo>
                    <a:pt x="332" y="281"/>
                  </a:lnTo>
                  <a:lnTo>
                    <a:pt x="308" y="284"/>
                  </a:lnTo>
                  <a:lnTo>
                    <a:pt x="303" y="287"/>
                  </a:lnTo>
                  <a:lnTo>
                    <a:pt x="297" y="300"/>
                  </a:lnTo>
                  <a:lnTo>
                    <a:pt x="301" y="309"/>
                  </a:lnTo>
                  <a:lnTo>
                    <a:pt x="297" y="334"/>
                  </a:lnTo>
                  <a:lnTo>
                    <a:pt x="295" y="354"/>
                  </a:lnTo>
                  <a:lnTo>
                    <a:pt x="300" y="358"/>
                  </a:lnTo>
                  <a:lnTo>
                    <a:pt x="312" y="366"/>
                  </a:lnTo>
                  <a:lnTo>
                    <a:pt x="317" y="363"/>
                  </a:lnTo>
                  <a:lnTo>
                    <a:pt x="318" y="385"/>
                  </a:lnTo>
                  <a:lnTo>
                    <a:pt x="304" y="385"/>
                  </a:lnTo>
                  <a:lnTo>
                    <a:pt x="297" y="373"/>
                  </a:lnTo>
                  <a:lnTo>
                    <a:pt x="290" y="364"/>
                  </a:lnTo>
                  <a:lnTo>
                    <a:pt x="276" y="362"/>
                  </a:lnTo>
                  <a:lnTo>
                    <a:pt x="273" y="351"/>
                  </a:lnTo>
                  <a:lnTo>
                    <a:pt x="261" y="357"/>
                  </a:lnTo>
                  <a:lnTo>
                    <a:pt x="247" y="354"/>
                  </a:lnTo>
                  <a:lnTo>
                    <a:pt x="241" y="345"/>
                  </a:lnTo>
                  <a:lnTo>
                    <a:pt x="229" y="343"/>
                  </a:lnTo>
                  <a:lnTo>
                    <a:pt x="221" y="344"/>
                  </a:lnTo>
                  <a:lnTo>
                    <a:pt x="220" y="337"/>
                  </a:lnTo>
                  <a:lnTo>
                    <a:pt x="214" y="336"/>
                  </a:lnTo>
                  <a:lnTo>
                    <a:pt x="205" y="335"/>
                  </a:lnTo>
                  <a:lnTo>
                    <a:pt x="194" y="338"/>
                  </a:lnTo>
                  <a:lnTo>
                    <a:pt x="186" y="338"/>
                  </a:lnTo>
                  <a:lnTo>
                    <a:pt x="181" y="340"/>
                  </a:lnTo>
                  <a:lnTo>
                    <a:pt x="183" y="315"/>
                  </a:lnTo>
                  <a:lnTo>
                    <a:pt x="177" y="307"/>
                  </a:lnTo>
                  <a:lnTo>
                    <a:pt x="176" y="294"/>
                  </a:lnTo>
                  <a:lnTo>
                    <a:pt x="178" y="282"/>
                  </a:lnTo>
                  <a:lnTo>
                    <a:pt x="175" y="274"/>
                  </a:lnTo>
                  <a:lnTo>
                    <a:pt x="175" y="261"/>
                  </a:lnTo>
                  <a:lnTo>
                    <a:pt x="153" y="261"/>
                  </a:lnTo>
                  <a:lnTo>
                    <a:pt x="154" y="253"/>
                  </a:lnTo>
                  <a:lnTo>
                    <a:pt x="145" y="254"/>
                  </a:lnTo>
                  <a:lnTo>
                    <a:pt x="144" y="257"/>
                  </a:lnTo>
                  <a:lnTo>
                    <a:pt x="132" y="258"/>
                  </a:lnTo>
                  <a:lnTo>
                    <a:pt x="128" y="270"/>
                  </a:lnTo>
                  <a:lnTo>
                    <a:pt x="125" y="275"/>
                  </a:lnTo>
                  <a:lnTo>
                    <a:pt x="115" y="273"/>
                  </a:lnTo>
                  <a:lnTo>
                    <a:pt x="109" y="275"/>
                  </a:lnTo>
                  <a:lnTo>
                    <a:pt x="97" y="277"/>
                  </a:lnTo>
                  <a:lnTo>
                    <a:pt x="90" y="266"/>
                  </a:lnTo>
                  <a:lnTo>
                    <a:pt x="85" y="260"/>
                  </a:lnTo>
                  <a:lnTo>
                    <a:pt x="80" y="247"/>
                  </a:lnTo>
                  <a:lnTo>
                    <a:pt x="76" y="232"/>
                  </a:lnTo>
                  <a:lnTo>
                    <a:pt x="22" y="231"/>
                  </a:lnTo>
                  <a:lnTo>
                    <a:pt x="15" y="234"/>
                  </a:lnTo>
                  <a:lnTo>
                    <a:pt x="10" y="233"/>
                  </a:lnTo>
                  <a:lnTo>
                    <a:pt x="2" y="236"/>
                  </a:lnTo>
                  <a:lnTo>
                    <a:pt x="0" y="230"/>
                  </a:lnTo>
                  <a:lnTo>
                    <a:pt x="5" y="228"/>
                  </a:lnTo>
                  <a:lnTo>
                    <a:pt x="5" y="218"/>
                  </a:lnTo>
                  <a:lnTo>
                    <a:pt x="8" y="213"/>
                  </a:lnTo>
                  <a:lnTo>
                    <a:pt x="15" y="209"/>
                  </a:lnTo>
                  <a:lnTo>
                    <a:pt x="20" y="211"/>
                  </a:lnTo>
                  <a:lnTo>
                    <a:pt x="26" y="203"/>
                  </a:lnTo>
                  <a:lnTo>
                    <a:pt x="36" y="203"/>
                  </a:lnTo>
                  <a:lnTo>
                    <a:pt x="37" y="209"/>
                  </a:lnTo>
                  <a:lnTo>
                    <a:pt x="44" y="213"/>
                  </a:lnTo>
                  <a:lnTo>
                    <a:pt x="55" y="200"/>
                  </a:lnTo>
                  <a:lnTo>
                    <a:pt x="66" y="190"/>
                  </a:lnTo>
                  <a:lnTo>
                    <a:pt x="70" y="183"/>
                  </a:lnTo>
                  <a:lnTo>
                    <a:pt x="70" y="166"/>
                  </a:lnTo>
                  <a:lnTo>
                    <a:pt x="78" y="146"/>
                  </a:lnTo>
                  <a:lnTo>
                    <a:pt x="86" y="135"/>
                  </a:lnTo>
                  <a:lnTo>
                    <a:pt x="98" y="125"/>
                  </a:lnTo>
                  <a:lnTo>
                    <a:pt x="101" y="118"/>
                  </a:lnTo>
                  <a:lnTo>
                    <a:pt x="101" y="111"/>
                  </a:lnTo>
                  <a:lnTo>
                    <a:pt x="104" y="103"/>
                  </a:lnTo>
                  <a:lnTo>
                    <a:pt x="103" y="92"/>
                  </a:lnTo>
                  <a:lnTo>
                    <a:pt x="105" y="73"/>
                  </a:lnTo>
                  <a:lnTo>
                    <a:pt x="109" y="60"/>
                  </a:lnTo>
                  <a:lnTo>
                    <a:pt x="114" y="49"/>
                  </a:lnTo>
                  <a:lnTo>
                    <a:pt x="115" y="37"/>
                  </a:lnTo>
                  <a:lnTo>
                    <a:pt x="117" y="22"/>
                  </a:lnTo>
                  <a:lnTo>
                    <a:pt x="124" y="11"/>
                  </a:lnTo>
                  <a:lnTo>
                    <a:pt x="134" y="5"/>
                  </a:lnTo>
                  <a:lnTo>
                    <a:pt x="149" y="12"/>
                  </a:lnTo>
                  <a:lnTo>
                    <a:pt x="161" y="20"/>
                  </a:lnTo>
                  <a:lnTo>
                    <a:pt x="174" y="22"/>
                  </a:lnTo>
                  <a:lnTo>
                    <a:pt x="188" y="26"/>
                  </a:lnTo>
                  <a:lnTo>
                    <a:pt x="193" y="13"/>
                  </a:lnTo>
                  <a:lnTo>
                    <a:pt x="196" y="11"/>
                  </a:lnTo>
                  <a:lnTo>
                    <a:pt x="204" y="14"/>
                  </a:lnTo>
                  <a:lnTo>
                    <a:pt x="224" y="3"/>
                  </a:lnTo>
                  <a:lnTo>
                    <a:pt x="232" y="8"/>
                  </a:lnTo>
                  <a:lnTo>
                    <a:pt x="238" y="7"/>
                  </a:lnTo>
                  <a:lnTo>
                    <a:pt x="240" y="2"/>
                  </a:lnTo>
                  <a:lnTo>
                    <a:pt x="247" y="0"/>
                  </a:lnTo>
                  <a:lnTo>
                    <a:pt x="261" y="2"/>
                  </a:lnTo>
                  <a:lnTo>
                    <a:pt x="273" y="3"/>
                  </a:lnTo>
                  <a:lnTo>
                    <a:pt x="279" y="1"/>
                  </a:lnTo>
                  <a:lnTo>
                    <a:pt x="290" y="18"/>
                  </a:lnTo>
                  <a:lnTo>
                    <a:pt x="298" y="20"/>
                  </a:lnTo>
                  <a:lnTo>
                    <a:pt x="303" y="17"/>
                  </a:lnTo>
                  <a:lnTo>
                    <a:pt x="312" y="18"/>
                  </a:lnTo>
                  <a:lnTo>
                    <a:pt x="322" y="14"/>
                  </a:lnTo>
                  <a:lnTo>
                    <a:pt x="326" y="23"/>
                  </a:lnTo>
                  <a:lnTo>
                    <a:pt x="343" y="37"/>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36" name="Freeform 35"/>
            <p:cNvSpPr>
              <a:spLocks/>
            </p:cNvSpPr>
            <p:nvPr/>
          </p:nvSpPr>
          <p:spPr bwMode="auto">
            <a:xfrm>
              <a:off x="5264492" y="4127747"/>
              <a:ext cx="223175" cy="282693"/>
            </a:xfrm>
            <a:custGeom>
              <a:avLst/>
              <a:gdLst>
                <a:gd name="T0" fmla="*/ 35 w 135"/>
                <a:gd name="T1" fmla="*/ 177 h 182"/>
                <a:gd name="T2" fmla="*/ 28 w 135"/>
                <a:gd name="T3" fmla="*/ 170 h 182"/>
                <a:gd name="T4" fmla="*/ 22 w 135"/>
                <a:gd name="T5" fmla="*/ 173 h 182"/>
                <a:gd name="T6" fmla="*/ 15 w 135"/>
                <a:gd name="T7" fmla="*/ 182 h 182"/>
                <a:gd name="T8" fmla="*/ 0 w 135"/>
                <a:gd name="T9" fmla="*/ 160 h 182"/>
                <a:gd name="T10" fmla="*/ 14 w 135"/>
                <a:gd name="T11" fmla="*/ 149 h 182"/>
                <a:gd name="T12" fmla="*/ 7 w 135"/>
                <a:gd name="T13" fmla="*/ 135 h 182"/>
                <a:gd name="T14" fmla="*/ 14 w 135"/>
                <a:gd name="T15" fmla="*/ 130 h 182"/>
                <a:gd name="T16" fmla="*/ 26 w 135"/>
                <a:gd name="T17" fmla="*/ 127 h 182"/>
                <a:gd name="T18" fmla="*/ 27 w 135"/>
                <a:gd name="T19" fmla="*/ 118 h 182"/>
                <a:gd name="T20" fmla="*/ 37 w 135"/>
                <a:gd name="T21" fmla="*/ 128 h 182"/>
                <a:gd name="T22" fmla="*/ 53 w 135"/>
                <a:gd name="T23" fmla="*/ 129 h 182"/>
                <a:gd name="T24" fmla="*/ 59 w 135"/>
                <a:gd name="T25" fmla="*/ 119 h 182"/>
                <a:gd name="T26" fmla="*/ 61 w 135"/>
                <a:gd name="T27" fmla="*/ 105 h 182"/>
                <a:gd name="T28" fmla="*/ 60 w 135"/>
                <a:gd name="T29" fmla="*/ 89 h 182"/>
                <a:gd name="T30" fmla="*/ 51 w 135"/>
                <a:gd name="T31" fmla="*/ 77 h 182"/>
                <a:gd name="T32" fmla="*/ 59 w 135"/>
                <a:gd name="T33" fmla="*/ 53 h 182"/>
                <a:gd name="T34" fmla="*/ 54 w 135"/>
                <a:gd name="T35" fmla="*/ 48 h 182"/>
                <a:gd name="T36" fmla="*/ 40 w 135"/>
                <a:gd name="T37" fmla="*/ 50 h 182"/>
                <a:gd name="T38" fmla="*/ 35 w 135"/>
                <a:gd name="T39" fmla="*/ 39 h 182"/>
                <a:gd name="T40" fmla="*/ 37 w 135"/>
                <a:gd name="T41" fmla="*/ 30 h 182"/>
                <a:gd name="T42" fmla="*/ 60 w 135"/>
                <a:gd name="T43" fmla="*/ 31 h 182"/>
                <a:gd name="T44" fmla="*/ 75 w 135"/>
                <a:gd name="T45" fmla="*/ 37 h 182"/>
                <a:gd name="T46" fmla="*/ 89 w 135"/>
                <a:gd name="T47" fmla="*/ 41 h 182"/>
                <a:gd name="T48" fmla="*/ 91 w 135"/>
                <a:gd name="T49" fmla="*/ 30 h 182"/>
                <a:gd name="T50" fmla="*/ 100 w 135"/>
                <a:gd name="T51" fmla="*/ 11 h 182"/>
                <a:gd name="T52" fmla="*/ 111 w 135"/>
                <a:gd name="T53" fmla="*/ 0 h 182"/>
                <a:gd name="T54" fmla="*/ 123 w 135"/>
                <a:gd name="T55" fmla="*/ 3 h 182"/>
                <a:gd name="T56" fmla="*/ 135 w 135"/>
                <a:gd name="T57" fmla="*/ 5 h 182"/>
                <a:gd name="T58" fmla="*/ 134 w 135"/>
                <a:gd name="T59" fmla="*/ 17 h 182"/>
                <a:gd name="T60" fmla="*/ 129 w 135"/>
                <a:gd name="T61" fmla="*/ 28 h 182"/>
                <a:gd name="T62" fmla="*/ 125 w 135"/>
                <a:gd name="T63" fmla="*/ 41 h 182"/>
                <a:gd name="T64" fmla="*/ 123 w 135"/>
                <a:gd name="T65" fmla="*/ 60 h 182"/>
                <a:gd name="T66" fmla="*/ 124 w 135"/>
                <a:gd name="T67" fmla="*/ 71 h 182"/>
                <a:gd name="T68" fmla="*/ 121 w 135"/>
                <a:gd name="T69" fmla="*/ 79 h 182"/>
                <a:gd name="T70" fmla="*/ 121 w 135"/>
                <a:gd name="T71" fmla="*/ 86 h 182"/>
                <a:gd name="T72" fmla="*/ 118 w 135"/>
                <a:gd name="T73" fmla="*/ 93 h 182"/>
                <a:gd name="T74" fmla="*/ 106 w 135"/>
                <a:gd name="T75" fmla="*/ 103 h 182"/>
                <a:gd name="T76" fmla="*/ 98 w 135"/>
                <a:gd name="T77" fmla="*/ 114 h 182"/>
                <a:gd name="T78" fmla="*/ 90 w 135"/>
                <a:gd name="T79" fmla="*/ 134 h 182"/>
                <a:gd name="T80" fmla="*/ 90 w 135"/>
                <a:gd name="T81" fmla="*/ 151 h 182"/>
                <a:gd name="T82" fmla="*/ 86 w 135"/>
                <a:gd name="T83" fmla="*/ 158 h 182"/>
                <a:gd name="T84" fmla="*/ 75 w 135"/>
                <a:gd name="T85" fmla="*/ 168 h 182"/>
                <a:gd name="T86" fmla="*/ 64 w 135"/>
                <a:gd name="T87" fmla="*/ 181 h 182"/>
                <a:gd name="T88" fmla="*/ 57 w 135"/>
                <a:gd name="T89" fmla="*/ 177 h 182"/>
                <a:gd name="T90" fmla="*/ 56 w 135"/>
                <a:gd name="T91" fmla="*/ 171 h 182"/>
                <a:gd name="T92" fmla="*/ 46 w 135"/>
                <a:gd name="T93" fmla="*/ 171 h 182"/>
                <a:gd name="T94" fmla="*/ 40 w 135"/>
                <a:gd name="T95" fmla="*/ 179 h 182"/>
                <a:gd name="T96" fmla="*/ 35 w 135"/>
                <a:gd name="T97" fmla="*/ 177 h 1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35" h="182">
                  <a:moveTo>
                    <a:pt x="35" y="177"/>
                  </a:moveTo>
                  <a:lnTo>
                    <a:pt x="28" y="170"/>
                  </a:lnTo>
                  <a:lnTo>
                    <a:pt x="22" y="173"/>
                  </a:lnTo>
                  <a:lnTo>
                    <a:pt x="15" y="182"/>
                  </a:lnTo>
                  <a:lnTo>
                    <a:pt x="0" y="160"/>
                  </a:lnTo>
                  <a:lnTo>
                    <a:pt x="14" y="149"/>
                  </a:lnTo>
                  <a:lnTo>
                    <a:pt x="7" y="135"/>
                  </a:lnTo>
                  <a:lnTo>
                    <a:pt x="14" y="130"/>
                  </a:lnTo>
                  <a:lnTo>
                    <a:pt x="26" y="127"/>
                  </a:lnTo>
                  <a:lnTo>
                    <a:pt x="27" y="118"/>
                  </a:lnTo>
                  <a:lnTo>
                    <a:pt x="37" y="128"/>
                  </a:lnTo>
                  <a:lnTo>
                    <a:pt x="53" y="129"/>
                  </a:lnTo>
                  <a:lnTo>
                    <a:pt x="59" y="119"/>
                  </a:lnTo>
                  <a:lnTo>
                    <a:pt x="61" y="105"/>
                  </a:lnTo>
                  <a:lnTo>
                    <a:pt x="60" y="89"/>
                  </a:lnTo>
                  <a:lnTo>
                    <a:pt x="51" y="77"/>
                  </a:lnTo>
                  <a:lnTo>
                    <a:pt x="59" y="53"/>
                  </a:lnTo>
                  <a:lnTo>
                    <a:pt x="54" y="48"/>
                  </a:lnTo>
                  <a:lnTo>
                    <a:pt x="40" y="50"/>
                  </a:lnTo>
                  <a:lnTo>
                    <a:pt x="35" y="39"/>
                  </a:lnTo>
                  <a:lnTo>
                    <a:pt x="37" y="30"/>
                  </a:lnTo>
                  <a:lnTo>
                    <a:pt x="60" y="31"/>
                  </a:lnTo>
                  <a:lnTo>
                    <a:pt x="75" y="37"/>
                  </a:lnTo>
                  <a:lnTo>
                    <a:pt x="89" y="41"/>
                  </a:lnTo>
                  <a:lnTo>
                    <a:pt x="91" y="30"/>
                  </a:lnTo>
                  <a:lnTo>
                    <a:pt x="100" y="11"/>
                  </a:lnTo>
                  <a:lnTo>
                    <a:pt x="111" y="0"/>
                  </a:lnTo>
                  <a:lnTo>
                    <a:pt x="123" y="3"/>
                  </a:lnTo>
                  <a:lnTo>
                    <a:pt x="135" y="5"/>
                  </a:lnTo>
                  <a:lnTo>
                    <a:pt x="134" y="17"/>
                  </a:lnTo>
                  <a:lnTo>
                    <a:pt x="129" y="28"/>
                  </a:lnTo>
                  <a:lnTo>
                    <a:pt x="125" y="41"/>
                  </a:lnTo>
                  <a:lnTo>
                    <a:pt x="123" y="60"/>
                  </a:lnTo>
                  <a:lnTo>
                    <a:pt x="124" y="71"/>
                  </a:lnTo>
                  <a:lnTo>
                    <a:pt x="121" y="79"/>
                  </a:lnTo>
                  <a:lnTo>
                    <a:pt x="121" y="86"/>
                  </a:lnTo>
                  <a:lnTo>
                    <a:pt x="118" y="93"/>
                  </a:lnTo>
                  <a:lnTo>
                    <a:pt x="106" y="103"/>
                  </a:lnTo>
                  <a:lnTo>
                    <a:pt x="98" y="114"/>
                  </a:lnTo>
                  <a:lnTo>
                    <a:pt x="90" y="134"/>
                  </a:lnTo>
                  <a:lnTo>
                    <a:pt x="90" y="151"/>
                  </a:lnTo>
                  <a:lnTo>
                    <a:pt x="86" y="158"/>
                  </a:lnTo>
                  <a:lnTo>
                    <a:pt x="75" y="168"/>
                  </a:lnTo>
                  <a:lnTo>
                    <a:pt x="64" y="181"/>
                  </a:lnTo>
                  <a:lnTo>
                    <a:pt x="57" y="177"/>
                  </a:lnTo>
                  <a:lnTo>
                    <a:pt x="56" y="171"/>
                  </a:lnTo>
                  <a:lnTo>
                    <a:pt x="46" y="171"/>
                  </a:lnTo>
                  <a:lnTo>
                    <a:pt x="40" y="179"/>
                  </a:lnTo>
                  <a:lnTo>
                    <a:pt x="35" y="177"/>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37" name="Freeform 36"/>
            <p:cNvSpPr>
              <a:spLocks/>
            </p:cNvSpPr>
            <p:nvPr/>
          </p:nvSpPr>
          <p:spPr bwMode="auto">
            <a:xfrm>
              <a:off x="5862932" y="3097936"/>
              <a:ext cx="51247" cy="21745"/>
            </a:xfrm>
            <a:custGeom>
              <a:avLst/>
              <a:gdLst>
                <a:gd name="T0" fmla="*/ 0 w 31"/>
                <a:gd name="T1" fmla="*/ 11 h 14"/>
                <a:gd name="T2" fmla="*/ 1 w 31"/>
                <a:gd name="T3" fmla="*/ 11 h 14"/>
                <a:gd name="T4" fmla="*/ 3 w 31"/>
                <a:gd name="T5" fmla="*/ 6 h 14"/>
                <a:gd name="T6" fmla="*/ 16 w 31"/>
                <a:gd name="T7" fmla="*/ 6 h 14"/>
                <a:gd name="T8" fmla="*/ 31 w 31"/>
                <a:gd name="T9" fmla="*/ 0 h 14"/>
                <a:gd name="T10" fmla="*/ 20 w 31"/>
                <a:gd name="T11" fmla="*/ 9 h 14"/>
                <a:gd name="T12" fmla="*/ 22 w 31"/>
                <a:gd name="T13" fmla="*/ 12 h 14"/>
                <a:gd name="T14" fmla="*/ 20 w 31"/>
                <a:gd name="T15" fmla="*/ 12 h 14"/>
                <a:gd name="T16" fmla="*/ 17 w 31"/>
                <a:gd name="T17" fmla="*/ 13 h 14"/>
                <a:gd name="T18" fmla="*/ 14 w 31"/>
                <a:gd name="T19" fmla="*/ 13 h 14"/>
                <a:gd name="T20" fmla="*/ 13 w 31"/>
                <a:gd name="T21" fmla="*/ 14 h 14"/>
                <a:gd name="T22" fmla="*/ 13 w 31"/>
                <a:gd name="T23" fmla="*/ 12 h 14"/>
                <a:gd name="T24" fmla="*/ 11 w 31"/>
                <a:gd name="T25" fmla="*/ 10 h 14"/>
                <a:gd name="T26" fmla="*/ 8 w 31"/>
                <a:gd name="T27" fmla="*/ 10 h 14"/>
                <a:gd name="T28" fmla="*/ 4 w 31"/>
                <a:gd name="T29" fmla="*/ 12 h 14"/>
                <a:gd name="T30" fmla="*/ 0 w 31"/>
                <a:gd name="T31" fmla="*/ 11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1" h="14">
                  <a:moveTo>
                    <a:pt x="0" y="11"/>
                  </a:moveTo>
                  <a:lnTo>
                    <a:pt x="1" y="11"/>
                  </a:lnTo>
                  <a:lnTo>
                    <a:pt x="3" y="6"/>
                  </a:lnTo>
                  <a:lnTo>
                    <a:pt x="16" y="6"/>
                  </a:lnTo>
                  <a:lnTo>
                    <a:pt x="31" y="0"/>
                  </a:lnTo>
                  <a:lnTo>
                    <a:pt x="20" y="9"/>
                  </a:lnTo>
                  <a:lnTo>
                    <a:pt x="22" y="12"/>
                  </a:lnTo>
                  <a:lnTo>
                    <a:pt x="20" y="12"/>
                  </a:lnTo>
                  <a:lnTo>
                    <a:pt x="17" y="13"/>
                  </a:lnTo>
                  <a:lnTo>
                    <a:pt x="14" y="13"/>
                  </a:lnTo>
                  <a:lnTo>
                    <a:pt x="13" y="14"/>
                  </a:lnTo>
                  <a:lnTo>
                    <a:pt x="13" y="12"/>
                  </a:lnTo>
                  <a:lnTo>
                    <a:pt x="11" y="10"/>
                  </a:lnTo>
                  <a:lnTo>
                    <a:pt x="8" y="10"/>
                  </a:lnTo>
                  <a:lnTo>
                    <a:pt x="4" y="12"/>
                  </a:lnTo>
                  <a:lnTo>
                    <a:pt x="0" y="11"/>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38" name="Freeform 37"/>
            <p:cNvSpPr>
              <a:spLocks/>
            </p:cNvSpPr>
            <p:nvPr/>
          </p:nvSpPr>
          <p:spPr bwMode="auto">
            <a:xfrm>
              <a:off x="5849706" y="3113469"/>
              <a:ext cx="51247" cy="18638"/>
            </a:xfrm>
            <a:custGeom>
              <a:avLst/>
              <a:gdLst>
                <a:gd name="T0" fmla="*/ 30 w 31"/>
                <a:gd name="T1" fmla="*/ 2 h 12"/>
                <a:gd name="T2" fmla="*/ 31 w 31"/>
                <a:gd name="T3" fmla="*/ 4 h 12"/>
                <a:gd name="T4" fmla="*/ 14 w 31"/>
                <a:gd name="T5" fmla="*/ 12 h 12"/>
                <a:gd name="T6" fmla="*/ 5 w 31"/>
                <a:gd name="T7" fmla="*/ 10 h 12"/>
                <a:gd name="T8" fmla="*/ 0 w 31"/>
                <a:gd name="T9" fmla="*/ 2 h 12"/>
                <a:gd name="T10" fmla="*/ 8 w 31"/>
                <a:gd name="T11" fmla="*/ 1 h 12"/>
                <a:gd name="T12" fmla="*/ 12 w 31"/>
                <a:gd name="T13" fmla="*/ 2 h 12"/>
                <a:gd name="T14" fmla="*/ 16 w 31"/>
                <a:gd name="T15" fmla="*/ 0 h 12"/>
                <a:gd name="T16" fmla="*/ 19 w 31"/>
                <a:gd name="T17" fmla="*/ 0 h 12"/>
                <a:gd name="T18" fmla="*/ 21 w 31"/>
                <a:gd name="T19" fmla="*/ 2 h 12"/>
                <a:gd name="T20" fmla="*/ 21 w 31"/>
                <a:gd name="T21" fmla="*/ 4 h 12"/>
                <a:gd name="T22" fmla="*/ 22 w 31"/>
                <a:gd name="T23" fmla="*/ 3 h 12"/>
                <a:gd name="T24" fmla="*/ 25 w 31"/>
                <a:gd name="T25" fmla="*/ 3 h 12"/>
                <a:gd name="T26" fmla="*/ 28 w 31"/>
                <a:gd name="T27" fmla="*/ 2 h 12"/>
                <a:gd name="T28" fmla="*/ 30 w 31"/>
                <a:gd name="T29" fmla="*/ 2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1" h="12">
                  <a:moveTo>
                    <a:pt x="30" y="2"/>
                  </a:moveTo>
                  <a:lnTo>
                    <a:pt x="31" y="4"/>
                  </a:lnTo>
                  <a:lnTo>
                    <a:pt x="14" y="12"/>
                  </a:lnTo>
                  <a:lnTo>
                    <a:pt x="5" y="10"/>
                  </a:lnTo>
                  <a:lnTo>
                    <a:pt x="0" y="2"/>
                  </a:lnTo>
                  <a:lnTo>
                    <a:pt x="8" y="1"/>
                  </a:lnTo>
                  <a:lnTo>
                    <a:pt x="12" y="2"/>
                  </a:lnTo>
                  <a:lnTo>
                    <a:pt x="16" y="0"/>
                  </a:lnTo>
                  <a:lnTo>
                    <a:pt x="19" y="0"/>
                  </a:lnTo>
                  <a:lnTo>
                    <a:pt x="21" y="2"/>
                  </a:lnTo>
                  <a:lnTo>
                    <a:pt x="21" y="4"/>
                  </a:lnTo>
                  <a:lnTo>
                    <a:pt x="22" y="3"/>
                  </a:lnTo>
                  <a:lnTo>
                    <a:pt x="25" y="3"/>
                  </a:lnTo>
                  <a:lnTo>
                    <a:pt x="28" y="2"/>
                  </a:lnTo>
                  <a:lnTo>
                    <a:pt x="30" y="2"/>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39" name="Freeform 38"/>
            <p:cNvSpPr>
              <a:spLocks/>
            </p:cNvSpPr>
            <p:nvPr/>
          </p:nvSpPr>
          <p:spPr bwMode="auto">
            <a:xfrm>
              <a:off x="5249614" y="2605554"/>
              <a:ext cx="176886" cy="80769"/>
            </a:xfrm>
            <a:custGeom>
              <a:avLst/>
              <a:gdLst>
                <a:gd name="T0" fmla="*/ 79 w 107"/>
                <a:gd name="T1" fmla="*/ 51 h 52"/>
                <a:gd name="T2" fmla="*/ 71 w 107"/>
                <a:gd name="T3" fmla="*/ 48 h 52"/>
                <a:gd name="T4" fmla="*/ 63 w 107"/>
                <a:gd name="T5" fmla="*/ 49 h 52"/>
                <a:gd name="T6" fmla="*/ 50 w 107"/>
                <a:gd name="T7" fmla="*/ 43 h 52"/>
                <a:gd name="T8" fmla="*/ 45 w 107"/>
                <a:gd name="T9" fmla="*/ 44 h 52"/>
                <a:gd name="T10" fmla="*/ 37 w 107"/>
                <a:gd name="T11" fmla="*/ 52 h 52"/>
                <a:gd name="T12" fmla="*/ 24 w 107"/>
                <a:gd name="T13" fmla="*/ 46 h 52"/>
                <a:gd name="T14" fmla="*/ 14 w 107"/>
                <a:gd name="T15" fmla="*/ 37 h 52"/>
                <a:gd name="T16" fmla="*/ 6 w 107"/>
                <a:gd name="T17" fmla="*/ 32 h 52"/>
                <a:gd name="T18" fmla="*/ 4 w 107"/>
                <a:gd name="T19" fmla="*/ 24 h 52"/>
                <a:gd name="T20" fmla="*/ 0 w 107"/>
                <a:gd name="T21" fmla="*/ 18 h 52"/>
                <a:gd name="T22" fmla="*/ 12 w 107"/>
                <a:gd name="T23" fmla="*/ 13 h 52"/>
                <a:gd name="T24" fmla="*/ 17 w 107"/>
                <a:gd name="T25" fmla="*/ 8 h 52"/>
                <a:gd name="T26" fmla="*/ 28 w 107"/>
                <a:gd name="T27" fmla="*/ 4 h 52"/>
                <a:gd name="T28" fmla="*/ 32 w 107"/>
                <a:gd name="T29" fmla="*/ 0 h 52"/>
                <a:gd name="T30" fmla="*/ 36 w 107"/>
                <a:gd name="T31" fmla="*/ 3 h 52"/>
                <a:gd name="T32" fmla="*/ 43 w 107"/>
                <a:gd name="T33" fmla="*/ 1 h 52"/>
                <a:gd name="T34" fmla="*/ 51 w 107"/>
                <a:gd name="T35" fmla="*/ 7 h 52"/>
                <a:gd name="T36" fmla="*/ 63 w 107"/>
                <a:gd name="T37" fmla="*/ 9 h 52"/>
                <a:gd name="T38" fmla="*/ 63 w 107"/>
                <a:gd name="T39" fmla="*/ 15 h 52"/>
                <a:gd name="T40" fmla="*/ 72 w 107"/>
                <a:gd name="T41" fmla="*/ 19 h 52"/>
                <a:gd name="T42" fmla="*/ 74 w 107"/>
                <a:gd name="T43" fmla="*/ 14 h 52"/>
                <a:gd name="T44" fmla="*/ 85 w 107"/>
                <a:gd name="T45" fmla="*/ 16 h 52"/>
                <a:gd name="T46" fmla="*/ 87 w 107"/>
                <a:gd name="T47" fmla="*/ 22 h 52"/>
                <a:gd name="T48" fmla="*/ 99 w 107"/>
                <a:gd name="T49" fmla="*/ 23 h 52"/>
                <a:gd name="T50" fmla="*/ 107 w 107"/>
                <a:gd name="T51" fmla="*/ 33 h 52"/>
                <a:gd name="T52" fmla="*/ 103 w 107"/>
                <a:gd name="T53" fmla="*/ 33 h 52"/>
                <a:gd name="T54" fmla="*/ 100 w 107"/>
                <a:gd name="T55" fmla="*/ 37 h 52"/>
                <a:gd name="T56" fmla="*/ 97 w 107"/>
                <a:gd name="T57" fmla="*/ 38 h 52"/>
                <a:gd name="T58" fmla="*/ 96 w 107"/>
                <a:gd name="T59" fmla="*/ 42 h 52"/>
                <a:gd name="T60" fmla="*/ 93 w 107"/>
                <a:gd name="T61" fmla="*/ 43 h 52"/>
                <a:gd name="T62" fmla="*/ 93 w 107"/>
                <a:gd name="T63" fmla="*/ 45 h 52"/>
                <a:gd name="T64" fmla="*/ 88 w 107"/>
                <a:gd name="T65" fmla="*/ 47 h 52"/>
                <a:gd name="T66" fmla="*/ 80 w 107"/>
                <a:gd name="T67" fmla="*/ 47 h 52"/>
                <a:gd name="T68" fmla="*/ 79 w 107"/>
                <a:gd name="T69" fmla="*/ 51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07" h="52">
                  <a:moveTo>
                    <a:pt x="79" y="51"/>
                  </a:moveTo>
                  <a:lnTo>
                    <a:pt x="71" y="48"/>
                  </a:lnTo>
                  <a:lnTo>
                    <a:pt x="63" y="49"/>
                  </a:lnTo>
                  <a:lnTo>
                    <a:pt x="50" y="43"/>
                  </a:lnTo>
                  <a:lnTo>
                    <a:pt x="45" y="44"/>
                  </a:lnTo>
                  <a:lnTo>
                    <a:pt x="37" y="52"/>
                  </a:lnTo>
                  <a:lnTo>
                    <a:pt x="24" y="46"/>
                  </a:lnTo>
                  <a:lnTo>
                    <a:pt x="14" y="37"/>
                  </a:lnTo>
                  <a:lnTo>
                    <a:pt x="6" y="32"/>
                  </a:lnTo>
                  <a:lnTo>
                    <a:pt x="4" y="24"/>
                  </a:lnTo>
                  <a:lnTo>
                    <a:pt x="0" y="18"/>
                  </a:lnTo>
                  <a:lnTo>
                    <a:pt x="12" y="13"/>
                  </a:lnTo>
                  <a:lnTo>
                    <a:pt x="17" y="8"/>
                  </a:lnTo>
                  <a:lnTo>
                    <a:pt x="28" y="4"/>
                  </a:lnTo>
                  <a:lnTo>
                    <a:pt x="32" y="0"/>
                  </a:lnTo>
                  <a:lnTo>
                    <a:pt x="36" y="3"/>
                  </a:lnTo>
                  <a:lnTo>
                    <a:pt x="43" y="1"/>
                  </a:lnTo>
                  <a:lnTo>
                    <a:pt x="51" y="7"/>
                  </a:lnTo>
                  <a:lnTo>
                    <a:pt x="63" y="9"/>
                  </a:lnTo>
                  <a:lnTo>
                    <a:pt x="63" y="15"/>
                  </a:lnTo>
                  <a:lnTo>
                    <a:pt x="72" y="19"/>
                  </a:lnTo>
                  <a:lnTo>
                    <a:pt x="74" y="14"/>
                  </a:lnTo>
                  <a:lnTo>
                    <a:pt x="85" y="16"/>
                  </a:lnTo>
                  <a:lnTo>
                    <a:pt x="87" y="22"/>
                  </a:lnTo>
                  <a:lnTo>
                    <a:pt x="99" y="23"/>
                  </a:lnTo>
                  <a:lnTo>
                    <a:pt x="107" y="33"/>
                  </a:lnTo>
                  <a:lnTo>
                    <a:pt x="103" y="33"/>
                  </a:lnTo>
                  <a:lnTo>
                    <a:pt x="100" y="37"/>
                  </a:lnTo>
                  <a:lnTo>
                    <a:pt x="97" y="38"/>
                  </a:lnTo>
                  <a:lnTo>
                    <a:pt x="96" y="42"/>
                  </a:lnTo>
                  <a:lnTo>
                    <a:pt x="93" y="43"/>
                  </a:lnTo>
                  <a:lnTo>
                    <a:pt x="93" y="45"/>
                  </a:lnTo>
                  <a:lnTo>
                    <a:pt x="88" y="47"/>
                  </a:lnTo>
                  <a:lnTo>
                    <a:pt x="80" y="47"/>
                  </a:lnTo>
                  <a:lnTo>
                    <a:pt x="79" y="51"/>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40" name="Freeform 39"/>
            <p:cNvSpPr>
              <a:spLocks/>
            </p:cNvSpPr>
            <p:nvPr/>
          </p:nvSpPr>
          <p:spPr bwMode="auto">
            <a:xfrm>
              <a:off x="6185293" y="3838842"/>
              <a:ext cx="49594" cy="55917"/>
            </a:xfrm>
            <a:custGeom>
              <a:avLst/>
              <a:gdLst>
                <a:gd name="T0" fmla="*/ 25 w 30"/>
                <a:gd name="T1" fmla="*/ 0 h 36"/>
                <a:gd name="T2" fmla="*/ 30 w 30"/>
                <a:gd name="T3" fmla="*/ 6 h 36"/>
                <a:gd name="T4" fmla="*/ 30 w 30"/>
                <a:gd name="T5" fmla="*/ 15 h 36"/>
                <a:gd name="T6" fmla="*/ 20 w 30"/>
                <a:gd name="T7" fmla="*/ 20 h 36"/>
                <a:gd name="T8" fmla="*/ 28 w 30"/>
                <a:gd name="T9" fmla="*/ 25 h 36"/>
                <a:gd name="T10" fmla="*/ 21 w 30"/>
                <a:gd name="T11" fmla="*/ 36 h 36"/>
                <a:gd name="T12" fmla="*/ 17 w 30"/>
                <a:gd name="T13" fmla="*/ 33 h 36"/>
                <a:gd name="T14" fmla="*/ 13 w 30"/>
                <a:gd name="T15" fmla="*/ 34 h 36"/>
                <a:gd name="T16" fmla="*/ 3 w 30"/>
                <a:gd name="T17" fmla="*/ 34 h 36"/>
                <a:gd name="T18" fmla="*/ 2 w 30"/>
                <a:gd name="T19" fmla="*/ 28 h 36"/>
                <a:gd name="T20" fmla="*/ 0 w 30"/>
                <a:gd name="T21" fmla="*/ 22 h 36"/>
                <a:gd name="T22" fmla="*/ 6 w 30"/>
                <a:gd name="T23" fmla="*/ 12 h 36"/>
                <a:gd name="T24" fmla="*/ 12 w 30"/>
                <a:gd name="T25" fmla="*/ 3 h 36"/>
                <a:gd name="T26" fmla="*/ 20 w 30"/>
                <a:gd name="T27" fmla="*/ 5 h 36"/>
                <a:gd name="T28" fmla="*/ 25 w 30"/>
                <a:gd name="T29" fmla="*/ 0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0" h="36">
                  <a:moveTo>
                    <a:pt x="25" y="0"/>
                  </a:moveTo>
                  <a:lnTo>
                    <a:pt x="30" y="6"/>
                  </a:lnTo>
                  <a:lnTo>
                    <a:pt x="30" y="15"/>
                  </a:lnTo>
                  <a:lnTo>
                    <a:pt x="20" y="20"/>
                  </a:lnTo>
                  <a:lnTo>
                    <a:pt x="28" y="25"/>
                  </a:lnTo>
                  <a:lnTo>
                    <a:pt x="21" y="36"/>
                  </a:lnTo>
                  <a:lnTo>
                    <a:pt x="17" y="33"/>
                  </a:lnTo>
                  <a:lnTo>
                    <a:pt x="13" y="34"/>
                  </a:lnTo>
                  <a:lnTo>
                    <a:pt x="3" y="34"/>
                  </a:lnTo>
                  <a:lnTo>
                    <a:pt x="2" y="28"/>
                  </a:lnTo>
                  <a:lnTo>
                    <a:pt x="0" y="22"/>
                  </a:lnTo>
                  <a:lnTo>
                    <a:pt x="6" y="12"/>
                  </a:lnTo>
                  <a:lnTo>
                    <a:pt x="12" y="3"/>
                  </a:lnTo>
                  <a:lnTo>
                    <a:pt x="20" y="5"/>
                  </a:lnTo>
                  <a:lnTo>
                    <a:pt x="25"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41" name="Freeform 40"/>
            <p:cNvSpPr>
              <a:spLocks/>
            </p:cNvSpPr>
            <p:nvPr/>
          </p:nvSpPr>
          <p:spPr bwMode="auto">
            <a:xfrm>
              <a:off x="5203325" y="2451780"/>
              <a:ext cx="44636" cy="40386"/>
            </a:xfrm>
            <a:custGeom>
              <a:avLst/>
              <a:gdLst>
                <a:gd name="T0" fmla="*/ 27 w 27"/>
                <a:gd name="T1" fmla="*/ 10 h 26"/>
                <a:gd name="T2" fmla="*/ 20 w 27"/>
                <a:gd name="T3" fmla="*/ 26 h 26"/>
                <a:gd name="T4" fmla="*/ 3 w 27"/>
                <a:gd name="T5" fmla="*/ 15 h 26"/>
                <a:gd name="T6" fmla="*/ 0 w 27"/>
                <a:gd name="T7" fmla="*/ 6 h 26"/>
                <a:gd name="T8" fmla="*/ 22 w 27"/>
                <a:gd name="T9" fmla="*/ 0 h 26"/>
                <a:gd name="T10" fmla="*/ 27 w 27"/>
                <a:gd name="T11" fmla="*/ 10 h 26"/>
              </a:gdLst>
              <a:ahLst/>
              <a:cxnLst>
                <a:cxn ang="0">
                  <a:pos x="T0" y="T1"/>
                </a:cxn>
                <a:cxn ang="0">
                  <a:pos x="T2" y="T3"/>
                </a:cxn>
                <a:cxn ang="0">
                  <a:pos x="T4" y="T5"/>
                </a:cxn>
                <a:cxn ang="0">
                  <a:pos x="T6" y="T7"/>
                </a:cxn>
                <a:cxn ang="0">
                  <a:pos x="T8" y="T9"/>
                </a:cxn>
                <a:cxn ang="0">
                  <a:pos x="T10" y="T11"/>
                </a:cxn>
              </a:cxnLst>
              <a:rect l="0" t="0" r="r" b="b"/>
              <a:pathLst>
                <a:path w="27" h="26">
                  <a:moveTo>
                    <a:pt x="27" y="10"/>
                  </a:moveTo>
                  <a:lnTo>
                    <a:pt x="20" y="26"/>
                  </a:lnTo>
                  <a:lnTo>
                    <a:pt x="3" y="15"/>
                  </a:lnTo>
                  <a:lnTo>
                    <a:pt x="0" y="6"/>
                  </a:lnTo>
                  <a:lnTo>
                    <a:pt x="22" y="0"/>
                  </a:lnTo>
                  <a:lnTo>
                    <a:pt x="27" y="1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42" name="Freeform 41"/>
            <p:cNvSpPr>
              <a:spLocks/>
            </p:cNvSpPr>
            <p:nvPr/>
          </p:nvSpPr>
          <p:spPr bwMode="auto">
            <a:xfrm>
              <a:off x="5130588" y="2402077"/>
              <a:ext cx="71086" cy="88536"/>
            </a:xfrm>
            <a:custGeom>
              <a:avLst/>
              <a:gdLst>
                <a:gd name="T0" fmla="*/ 43 w 43"/>
                <a:gd name="T1" fmla="*/ 25 h 57"/>
                <a:gd name="T2" fmla="*/ 40 w 43"/>
                <a:gd name="T3" fmla="*/ 33 h 57"/>
                <a:gd name="T4" fmla="*/ 35 w 43"/>
                <a:gd name="T5" fmla="*/ 30 h 57"/>
                <a:gd name="T6" fmla="*/ 25 w 43"/>
                <a:gd name="T7" fmla="*/ 44 h 57"/>
                <a:gd name="T8" fmla="*/ 30 w 43"/>
                <a:gd name="T9" fmla="*/ 54 h 57"/>
                <a:gd name="T10" fmla="*/ 20 w 43"/>
                <a:gd name="T11" fmla="*/ 57 h 57"/>
                <a:gd name="T12" fmla="*/ 8 w 43"/>
                <a:gd name="T13" fmla="*/ 55 h 57"/>
                <a:gd name="T14" fmla="*/ 2 w 43"/>
                <a:gd name="T15" fmla="*/ 44 h 57"/>
                <a:gd name="T16" fmla="*/ 0 w 43"/>
                <a:gd name="T17" fmla="*/ 24 h 57"/>
                <a:gd name="T18" fmla="*/ 2 w 43"/>
                <a:gd name="T19" fmla="*/ 18 h 57"/>
                <a:gd name="T20" fmla="*/ 6 w 43"/>
                <a:gd name="T21" fmla="*/ 12 h 57"/>
                <a:gd name="T22" fmla="*/ 20 w 43"/>
                <a:gd name="T23" fmla="*/ 11 h 57"/>
                <a:gd name="T24" fmla="*/ 25 w 43"/>
                <a:gd name="T25" fmla="*/ 6 h 57"/>
                <a:gd name="T26" fmla="*/ 36 w 43"/>
                <a:gd name="T27" fmla="*/ 0 h 57"/>
                <a:gd name="T28" fmla="*/ 37 w 43"/>
                <a:gd name="T29" fmla="*/ 10 h 57"/>
                <a:gd name="T30" fmla="*/ 32 w 43"/>
                <a:gd name="T31" fmla="*/ 16 h 57"/>
                <a:gd name="T32" fmla="*/ 35 w 43"/>
                <a:gd name="T33" fmla="*/ 22 h 57"/>
                <a:gd name="T34" fmla="*/ 43 w 43"/>
                <a:gd name="T35" fmla="*/ 25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3" h="57">
                  <a:moveTo>
                    <a:pt x="43" y="25"/>
                  </a:moveTo>
                  <a:lnTo>
                    <a:pt x="40" y="33"/>
                  </a:lnTo>
                  <a:lnTo>
                    <a:pt x="35" y="30"/>
                  </a:lnTo>
                  <a:lnTo>
                    <a:pt x="25" y="44"/>
                  </a:lnTo>
                  <a:lnTo>
                    <a:pt x="30" y="54"/>
                  </a:lnTo>
                  <a:lnTo>
                    <a:pt x="20" y="57"/>
                  </a:lnTo>
                  <a:lnTo>
                    <a:pt x="8" y="55"/>
                  </a:lnTo>
                  <a:lnTo>
                    <a:pt x="2" y="44"/>
                  </a:lnTo>
                  <a:lnTo>
                    <a:pt x="0" y="24"/>
                  </a:lnTo>
                  <a:lnTo>
                    <a:pt x="2" y="18"/>
                  </a:lnTo>
                  <a:lnTo>
                    <a:pt x="6" y="12"/>
                  </a:lnTo>
                  <a:lnTo>
                    <a:pt x="20" y="11"/>
                  </a:lnTo>
                  <a:lnTo>
                    <a:pt x="25" y="6"/>
                  </a:lnTo>
                  <a:lnTo>
                    <a:pt x="36" y="0"/>
                  </a:lnTo>
                  <a:lnTo>
                    <a:pt x="37" y="10"/>
                  </a:lnTo>
                  <a:lnTo>
                    <a:pt x="32" y="16"/>
                  </a:lnTo>
                  <a:lnTo>
                    <a:pt x="35" y="22"/>
                  </a:lnTo>
                  <a:lnTo>
                    <a:pt x="43" y="2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43" name="Freeform 42"/>
            <p:cNvSpPr>
              <a:spLocks/>
            </p:cNvSpPr>
            <p:nvPr/>
          </p:nvSpPr>
          <p:spPr bwMode="auto">
            <a:xfrm>
              <a:off x="4672668" y="3051338"/>
              <a:ext cx="610011" cy="582473"/>
            </a:xfrm>
            <a:custGeom>
              <a:avLst/>
              <a:gdLst>
                <a:gd name="T0" fmla="*/ 369 w 369"/>
                <a:gd name="T1" fmla="*/ 283 h 375"/>
                <a:gd name="T2" fmla="*/ 309 w 369"/>
                <a:gd name="T3" fmla="*/ 322 h 375"/>
                <a:gd name="T4" fmla="*/ 257 w 369"/>
                <a:gd name="T5" fmla="*/ 363 h 375"/>
                <a:gd name="T6" fmla="*/ 231 w 369"/>
                <a:gd name="T7" fmla="*/ 372 h 375"/>
                <a:gd name="T8" fmla="*/ 211 w 369"/>
                <a:gd name="T9" fmla="*/ 375 h 375"/>
                <a:gd name="T10" fmla="*/ 211 w 369"/>
                <a:gd name="T11" fmla="*/ 361 h 375"/>
                <a:gd name="T12" fmla="*/ 203 w 369"/>
                <a:gd name="T13" fmla="*/ 358 h 375"/>
                <a:gd name="T14" fmla="*/ 191 w 369"/>
                <a:gd name="T15" fmla="*/ 352 h 375"/>
                <a:gd name="T16" fmla="*/ 187 w 369"/>
                <a:gd name="T17" fmla="*/ 342 h 375"/>
                <a:gd name="T18" fmla="*/ 126 w 369"/>
                <a:gd name="T19" fmla="*/ 297 h 375"/>
                <a:gd name="T20" fmla="*/ 66 w 369"/>
                <a:gd name="T21" fmla="*/ 252 h 375"/>
                <a:gd name="T22" fmla="*/ 0 w 369"/>
                <a:gd name="T23" fmla="*/ 201 h 375"/>
                <a:gd name="T24" fmla="*/ 1 w 369"/>
                <a:gd name="T25" fmla="*/ 197 h 375"/>
                <a:gd name="T26" fmla="*/ 1 w 369"/>
                <a:gd name="T27" fmla="*/ 196 h 375"/>
                <a:gd name="T28" fmla="*/ 1 w 369"/>
                <a:gd name="T29" fmla="*/ 171 h 375"/>
                <a:gd name="T30" fmla="*/ 30 w 369"/>
                <a:gd name="T31" fmla="*/ 156 h 375"/>
                <a:gd name="T32" fmla="*/ 48 w 369"/>
                <a:gd name="T33" fmla="*/ 153 h 375"/>
                <a:gd name="T34" fmla="*/ 62 w 369"/>
                <a:gd name="T35" fmla="*/ 147 h 375"/>
                <a:gd name="T36" fmla="*/ 69 w 369"/>
                <a:gd name="T37" fmla="*/ 137 h 375"/>
                <a:gd name="T38" fmla="*/ 90 w 369"/>
                <a:gd name="T39" fmla="*/ 129 h 375"/>
                <a:gd name="T40" fmla="*/ 91 w 369"/>
                <a:gd name="T41" fmla="*/ 113 h 375"/>
                <a:gd name="T42" fmla="*/ 101 w 369"/>
                <a:gd name="T43" fmla="*/ 112 h 375"/>
                <a:gd name="T44" fmla="*/ 109 w 369"/>
                <a:gd name="T45" fmla="*/ 104 h 375"/>
                <a:gd name="T46" fmla="*/ 132 w 369"/>
                <a:gd name="T47" fmla="*/ 100 h 375"/>
                <a:gd name="T48" fmla="*/ 135 w 369"/>
                <a:gd name="T49" fmla="*/ 92 h 375"/>
                <a:gd name="T50" fmla="*/ 130 w 369"/>
                <a:gd name="T51" fmla="*/ 88 h 375"/>
                <a:gd name="T52" fmla="*/ 124 w 369"/>
                <a:gd name="T53" fmla="*/ 66 h 375"/>
                <a:gd name="T54" fmla="*/ 123 w 369"/>
                <a:gd name="T55" fmla="*/ 53 h 375"/>
                <a:gd name="T56" fmla="*/ 117 w 369"/>
                <a:gd name="T57" fmla="*/ 40 h 375"/>
                <a:gd name="T58" fmla="*/ 134 w 369"/>
                <a:gd name="T59" fmla="*/ 29 h 375"/>
                <a:gd name="T60" fmla="*/ 152 w 369"/>
                <a:gd name="T61" fmla="*/ 25 h 375"/>
                <a:gd name="T62" fmla="*/ 163 w 369"/>
                <a:gd name="T63" fmla="*/ 17 h 375"/>
                <a:gd name="T64" fmla="*/ 179 w 369"/>
                <a:gd name="T65" fmla="*/ 11 h 375"/>
                <a:gd name="T66" fmla="*/ 209 w 369"/>
                <a:gd name="T67" fmla="*/ 7 h 375"/>
                <a:gd name="T68" fmla="*/ 237 w 369"/>
                <a:gd name="T69" fmla="*/ 5 h 375"/>
                <a:gd name="T70" fmla="*/ 246 w 369"/>
                <a:gd name="T71" fmla="*/ 8 h 375"/>
                <a:gd name="T72" fmla="*/ 262 w 369"/>
                <a:gd name="T73" fmla="*/ 0 h 375"/>
                <a:gd name="T74" fmla="*/ 280 w 369"/>
                <a:gd name="T75" fmla="*/ 0 h 375"/>
                <a:gd name="T76" fmla="*/ 287 w 369"/>
                <a:gd name="T77" fmla="*/ 5 h 375"/>
                <a:gd name="T78" fmla="*/ 299 w 369"/>
                <a:gd name="T79" fmla="*/ 3 h 375"/>
                <a:gd name="T80" fmla="*/ 296 w 369"/>
                <a:gd name="T81" fmla="*/ 14 h 375"/>
                <a:gd name="T82" fmla="*/ 299 w 369"/>
                <a:gd name="T83" fmla="*/ 34 h 375"/>
                <a:gd name="T84" fmla="*/ 295 w 369"/>
                <a:gd name="T85" fmla="*/ 51 h 375"/>
                <a:gd name="T86" fmla="*/ 285 w 369"/>
                <a:gd name="T87" fmla="*/ 62 h 375"/>
                <a:gd name="T88" fmla="*/ 287 w 369"/>
                <a:gd name="T89" fmla="*/ 78 h 375"/>
                <a:gd name="T90" fmla="*/ 302 w 369"/>
                <a:gd name="T91" fmla="*/ 90 h 375"/>
                <a:gd name="T92" fmla="*/ 302 w 369"/>
                <a:gd name="T93" fmla="*/ 95 h 375"/>
                <a:gd name="T94" fmla="*/ 313 w 369"/>
                <a:gd name="T95" fmla="*/ 104 h 375"/>
                <a:gd name="T96" fmla="*/ 321 w 369"/>
                <a:gd name="T97" fmla="*/ 141 h 375"/>
                <a:gd name="T98" fmla="*/ 327 w 369"/>
                <a:gd name="T99" fmla="*/ 159 h 375"/>
                <a:gd name="T100" fmla="*/ 329 w 369"/>
                <a:gd name="T101" fmla="*/ 169 h 375"/>
                <a:gd name="T102" fmla="*/ 326 w 369"/>
                <a:gd name="T103" fmla="*/ 186 h 375"/>
                <a:gd name="T104" fmla="*/ 327 w 369"/>
                <a:gd name="T105" fmla="*/ 195 h 375"/>
                <a:gd name="T106" fmla="*/ 325 w 369"/>
                <a:gd name="T107" fmla="*/ 207 h 375"/>
                <a:gd name="T108" fmla="*/ 327 w 369"/>
                <a:gd name="T109" fmla="*/ 220 h 375"/>
                <a:gd name="T110" fmla="*/ 320 w 369"/>
                <a:gd name="T111" fmla="*/ 228 h 375"/>
                <a:gd name="T112" fmla="*/ 331 w 369"/>
                <a:gd name="T113" fmla="*/ 244 h 375"/>
                <a:gd name="T114" fmla="*/ 332 w 369"/>
                <a:gd name="T115" fmla="*/ 252 h 375"/>
                <a:gd name="T116" fmla="*/ 339 w 369"/>
                <a:gd name="T117" fmla="*/ 264 h 375"/>
                <a:gd name="T118" fmla="*/ 347 w 369"/>
                <a:gd name="T119" fmla="*/ 260 h 375"/>
                <a:gd name="T120" fmla="*/ 361 w 369"/>
                <a:gd name="T121" fmla="*/ 270 h 375"/>
                <a:gd name="T122" fmla="*/ 369 w 369"/>
                <a:gd name="T123" fmla="*/ 283 h 3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69" h="375">
                  <a:moveTo>
                    <a:pt x="369" y="283"/>
                  </a:moveTo>
                  <a:lnTo>
                    <a:pt x="309" y="322"/>
                  </a:lnTo>
                  <a:lnTo>
                    <a:pt x="257" y="363"/>
                  </a:lnTo>
                  <a:lnTo>
                    <a:pt x="231" y="372"/>
                  </a:lnTo>
                  <a:lnTo>
                    <a:pt x="211" y="375"/>
                  </a:lnTo>
                  <a:lnTo>
                    <a:pt x="211" y="361"/>
                  </a:lnTo>
                  <a:lnTo>
                    <a:pt x="203" y="358"/>
                  </a:lnTo>
                  <a:lnTo>
                    <a:pt x="191" y="352"/>
                  </a:lnTo>
                  <a:lnTo>
                    <a:pt x="187" y="342"/>
                  </a:lnTo>
                  <a:lnTo>
                    <a:pt x="126" y="297"/>
                  </a:lnTo>
                  <a:lnTo>
                    <a:pt x="66" y="252"/>
                  </a:lnTo>
                  <a:lnTo>
                    <a:pt x="0" y="201"/>
                  </a:lnTo>
                  <a:lnTo>
                    <a:pt x="1" y="197"/>
                  </a:lnTo>
                  <a:lnTo>
                    <a:pt x="1" y="196"/>
                  </a:lnTo>
                  <a:lnTo>
                    <a:pt x="1" y="171"/>
                  </a:lnTo>
                  <a:lnTo>
                    <a:pt x="30" y="156"/>
                  </a:lnTo>
                  <a:lnTo>
                    <a:pt x="48" y="153"/>
                  </a:lnTo>
                  <a:lnTo>
                    <a:pt x="62" y="147"/>
                  </a:lnTo>
                  <a:lnTo>
                    <a:pt x="69" y="137"/>
                  </a:lnTo>
                  <a:lnTo>
                    <a:pt x="90" y="129"/>
                  </a:lnTo>
                  <a:lnTo>
                    <a:pt x="91" y="113"/>
                  </a:lnTo>
                  <a:lnTo>
                    <a:pt x="101" y="112"/>
                  </a:lnTo>
                  <a:lnTo>
                    <a:pt x="109" y="104"/>
                  </a:lnTo>
                  <a:lnTo>
                    <a:pt x="132" y="100"/>
                  </a:lnTo>
                  <a:lnTo>
                    <a:pt x="135" y="92"/>
                  </a:lnTo>
                  <a:lnTo>
                    <a:pt x="130" y="88"/>
                  </a:lnTo>
                  <a:lnTo>
                    <a:pt x="124" y="66"/>
                  </a:lnTo>
                  <a:lnTo>
                    <a:pt x="123" y="53"/>
                  </a:lnTo>
                  <a:lnTo>
                    <a:pt x="117" y="40"/>
                  </a:lnTo>
                  <a:lnTo>
                    <a:pt x="134" y="29"/>
                  </a:lnTo>
                  <a:lnTo>
                    <a:pt x="152" y="25"/>
                  </a:lnTo>
                  <a:lnTo>
                    <a:pt x="163" y="17"/>
                  </a:lnTo>
                  <a:lnTo>
                    <a:pt x="179" y="11"/>
                  </a:lnTo>
                  <a:lnTo>
                    <a:pt x="209" y="7"/>
                  </a:lnTo>
                  <a:lnTo>
                    <a:pt x="237" y="5"/>
                  </a:lnTo>
                  <a:lnTo>
                    <a:pt x="246" y="8"/>
                  </a:lnTo>
                  <a:lnTo>
                    <a:pt x="262" y="0"/>
                  </a:lnTo>
                  <a:lnTo>
                    <a:pt x="280" y="0"/>
                  </a:lnTo>
                  <a:lnTo>
                    <a:pt x="287" y="5"/>
                  </a:lnTo>
                  <a:lnTo>
                    <a:pt x="299" y="3"/>
                  </a:lnTo>
                  <a:lnTo>
                    <a:pt x="296" y="14"/>
                  </a:lnTo>
                  <a:lnTo>
                    <a:pt x="299" y="34"/>
                  </a:lnTo>
                  <a:lnTo>
                    <a:pt x="295" y="51"/>
                  </a:lnTo>
                  <a:lnTo>
                    <a:pt x="285" y="62"/>
                  </a:lnTo>
                  <a:lnTo>
                    <a:pt x="287" y="78"/>
                  </a:lnTo>
                  <a:lnTo>
                    <a:pt x="302" y="90"/>
                  </a:lnTo>
                  <a:lnTo>
                    <a:pt x="302" y="95"/>
                  </a:lnTo>
                  <a:lnTo>
                    <a:pt x="313" y="104"/>
                  </a:lnTo>
                  <a:lnTo>
                    <a:pt x="321" y="141"/>
                  </a:lnTo>
                  <a:lnTo>
                    <a:pt x="327" y="159"/>
                  </a:lnTo>
                  <a:lnTo>
                    <a:pt x="329" y="169"/>
                  </a:lnTo>
                  <a:lnTo>
                    <a:pt x="326" y="186"/>
                  </a:lnTo>
                  <a:lnTo>
                    <a:pt x="327" y="195"/>
                  </a:lnTo>
                  <a:lnTo>
                    <a:pt x="325" y="207"/>
                  </a:lnTo>
                  <a:lnTo>
                    <a:pt x="327" y="220"/>
                  </a:lnTo>
                  <a:lnTo>
                    <a:pt x="320" y="228"/>
                  </a:lnTo>
                  <a:lnTo>
                    <a:pt x="331" y="244"/>
                  </a:lnTo>
                  <a:lnTo>
                    <a:pt x="332" y="252"/>
                  </a:lnTo>
                  <a:lnTo>
                    <a:pt x="339" y="264"/>
                  </a:lnTo>
                  <a:lnTo>
                    <a:pt x="347" y="260"/>
                  </a:lnTo>
                  <a:lnTo>
                    <a:pt x="361" y="270"/>
                  </a:lnTo>
                  <a:lnTo>
                    <a:pt x="369" y="283"/>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44" name="Freeform 43"/>
            <p:cNvSpPr>
              <a:spLocks/>
            </p:cNvSpPr>
            <p:nvPr/>
          </p:nvSpPr>
          <p:spPr bwMode="auto">
            <a:xfrm>
              <a:off x="5646368" y="3228411"/>
              <a:ext cx="376917" cy="309099"/>
            </a:xfrm>
            <a:custGeom>
              <a:avLst/>
              <a:gdLst>
                <a:gd name="T0" fmla="*/ 181 w 228"/>
                <a:gd name="T1" fmla="*/ 44 h 199"/>
                <a:gd name="T2" fmla="*/ 177 w 228"/>
                <a:gd name="T3" fmla="*/ 52 h 199"/>
                <a:gd name="T4" fmla="*/ 175 w 228"/>
                <a:gd name="T5" fmla="*/ 68 h 199"/>
                <a:gd name="T6" fmla="*/ 171 w 228"/>
                <a:gd name="T7" fmla="*/ 79 h 199"/>
                <a:gd name="T8" fmla="*/ 167 w 228"/>
                <a:gd name="T9" fmla="*/ 82 h 199"/>
                <a:gd name="T10" fmla="*/ 160 w 228"/>
                <a:gd name="T11" fmla="*/ 75 h 199"/>
                <a:gd name="T12" fmla="*/ 152 w 228"/>
                <a:gd name="T13" fmla="*/ 66 h 199"/>
                <a:gd name="T14" fmla="*/ 137 w 228"/>
                <a:gd name="T15" fmla="*/ 36 h 199"/>
                <a:gd name="T16" fmla="*/ 135 w 228"/>
                <a:gd name="T17" fmla="*/ 38 h 199"/>
                <a:gd name="T18" fmla="*/ 144 w 228"/>
                <a:gd name="T19" fmla="*/ 60 h 199"/>
                <a:gd name="T20" fmla="*/ 157 w 228"/>
                <a:gd name="T21" fmla="*/ 81 h 199"/>
                <a:gd name="T22" fmla="*/ 173 w 228"/>
                <a:gd name="T23" fmla="*/ 113 h 199"/>
                <a:gd name="T24" fmla="*/ 180 w 228"/>
                <a:gd name="T25" fmla="*/ 125 h 199"/>
                <a:gd name="T26" fmla="*/ 187 w 228"/>
                <a:gd name="T27" fmla="*/ 136 h 199"/>
                <a:gd name="T28" fmla="*/ 204 w 228"/>
                <a:gd name="T29" fmla="*/ 159 h 199"/>
                <a:gd name="T30" fmla="*/ 201 w 228"/>
                <a:gd name="T31" fmla="*/ 163 h 199"/>
                <a:gd name="T32" fmla="*/ 203 w 228"/>
                <a:gd name="T33" fmla="*/ 176 h 199"/>
                <a:gd name="T34" fmla="*/ 225 w 228"/>
                <a:gd name="T35" fmla="*/ 195 h 199"/>
                <a:gd name="T36" fmla="*/ 228 w 228"/>
                <a:gd name="T37" fmla="*/ 199 h 199"/>
                <a:gd name="T38" fmla="*/ 157 w 228"/>
                <a:gd name="T39" fmla="*/ 199 h 199"/>
                <a:gd name="T40" fmla="*/ 87 w 228"/>
                <a:gd name="T41" fmla="*/ 199 h 199"/>
                <a:gd name="T42" fmla="*/ 15 w 228"/>
                <a:gd name="T43" fmla="*/ 199 h 199"/>
                <a:gd name="T44" fmla="*/ 11 w 228"/>
                <a:gd name="T45" fmla="*/ 123 h 199"/>
                <a:gd name="T46" fmla="*/ 6 w 228"/>
                <a:gd name="T47" fmla="*/ 49 h 199"/>
                <a:gd name="T48" fmla="*/ 0 w 228"/>
                <a:gd name="T49" fmla="*/ 32 h 199"/>
                <a:gd name="T50" fmla="*/ 4 w 228"/>
                <a:gd name="T51" fmla="*/ 19 h 199"/>
                <a:gd name="T52" fmla="*/ 1 w 228"/>
                <a:gd name="T53" fmla="*/ 11 h 199"/>
                <a:gd name="T54" fmla="*/ 6 w 228"/>
                <a:gd name="T55" fmla="*/ 1 h 199"/>
                <a:gd name="T56" fmla="*/ 29 w 228"/>
                <a:gd name="T57" fmla="*/ 0 h 199"/>
                <a:gd name="T58" fmla="*/ 47 w 228"/>
                <a:gd name="T59" fmla="*/ 6 h 199"/>
                <a:gd name="T60" fmla="*/ 65 w 228"/>
                <a:gd name="T61" fmla="*/ 12 h 199"/>
                <a:gd name="T62" fmla="*/ 73 w 228"/>
                <a:gd name="T63" fmla="*/ 15 h 199"/>
                <a:gd name="T64" fmla="*/ 86 w 228"/>
                <a:gd name="T65" fmla="*/ 9 h 199"/>
                <a:gd name="T66" fmla="*/ 93 w 228"/>
                <a:gd name="T67" fmla="*/ 3 h 199"/>
                <a:gd name="T68" fmla="*/ 108 w 228"/>
                <a:gd name="T69" fmla="*/ 1 h 199"/>
                <a:gd name="T70" fmla="*/ 121 w 228"/>
                <a:gd name="T71" fmla="*/ 4 h 199"/>
                <a:gd name="T72" fmla="*/ 126 w 228"/>
                <a:gd name="T73" fmla="*/ 14 h 199"/>
                <a:gd name="T74" fmla="*/ 130 w 228"/>
                <a:gd name="T75" fmla="*/ 7 h 199"/>
                <a:gd name="T76" fmla="*/ 144 w 228"/>
                <a:gd name="T77" fmla="*/ 12 h 199"/>
                <a:gd name="T78" fmla="*/ 158 w 228"/>
                <a:gd name="T79" fmla="*/ 13 h 199"/>
                <a:gd name="T80" fmla="*/ 166 w 228"/>
                <a:gd name="T81" fmla="*/ 8 h 199"/>
                <a:gd name="T82" fmla="*/ 181 w 228"/>
                <a:gd name="T83" fmla="*/ 44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28" h="199">
                  <a:moveTo>
                    <a:pt x="181" y="44"/>
                  </a:moveTo>
                  <a:lnTo>
                    <a:pt x="177" y="52"/>
                  </a:lnTo>
                  <a:lnTo>
                    <a:pt x="175" y="68"/>
                  </a:lnTo>
                  <a:lnTo>
                    <a:pt x="171" y="79"/>
                  </a:lnTo>
                  <a:lnTo>
                    <a:pt x="167" y="82"/>
                  </a:lnTo>
                  <a:lnTo>
                    <a:pt x="160" y="75"/>
                  </a:lnTo>
                  <a:lnTo>
                    <a:pt x="152" y="66"/>
                  </a:lnTo>
                  <a:lnTo>
                    <a:pt x="137" y="36"/>
                  </a:lnTo>
                  <a:lnTo>
                    <a:pt x="135" y="38"/>
                  </a:lnTo>
                  <a:lnTo>
                    <a:pt x="144" y="60"/>
                  </a:lnTo>
                  <a:lnTo>
                    <a:pt x="157" y="81"/>
                  </a:lnTo>
                  <a:lnTo>
                    <a:pt x="173" y="113"/>
                  </a:lnTo>
                  <a:lnTo>
                    <a:pt x="180" y="125"/>
                  </a:lnTo>
                  <a:lnTo>
                    <a:pt x="187" y="136"/>
                  </a:lnTo>
                  <a:lnTo>
                    <a:pt x="204" y="159"/>
                  </a:lnTo>
                  <a:lnTo>
                    <a:pt x="201" y="163"/>
                  </a:lnTo>
                  <a:lnTo>
                    <a:pt x="203" y="176"/>
                  </a:lnTo>
                  <a:lnTo>
                    <a:pt x="225" y="195"/>
                  </a:lnTo>
                  <a:lnTo>
                    <a:pt x="228" y="199"/>
                  </a:lnTo>
                  <a:lnTo>
                    <a:pt x="157" y="199"/>
                  </a:lnTo>
                  <a:lnTo>
                    <a:pt x="87" y="199"/>
                  </a:lnTo>
                  <a:lnTo>
                    <a:pt x="15" y="199"/>
                  </a:lnTo>
                  <a:lnTo>
                    <a:pt x="11" y="123"/>
                  </a:lnTo>
                  <a:lnTo>
                    <a:pt x="6" y="49"/>
                  </a:lnTo>
                  <a:lnTo>
                    <a:pt x="0" y="32"/>
                  </a:lnTo>
                  <a:lnTo>
                    <a:pt x="4" y="19"/>
                  </a:lnTo>
                  <a:lnTo>
                    <a:pt x="1" y="11"/>
                  </a:lnTo>
                  <a:lnTo>
                    <a:pt x="6" y="1"/>
                  </a:lnTo>
                  <a:lnTo>
                    <a:pt x="29" y="0"/>
                  </a:lnTo>
                  <a:lnTo>
                    <a:pt x="47" y="6"/>
                  </a:lnTo>
                  <a:lnTo>
                    <a:pt x="65" y="12"/>
                  </a:lnTo>
                  <a:lnTo>
                    <a:pt x="73" y="15"/>
                  </a:lnTo>
                  <a:lnTo>
                    <a:pt x="86" y="9"/>
                  </a:lnTo>
                  <a:lnTo>
                    <a:pt x="93" y="3"/>
                  </a:lnTo>
                  <a:lnTo>
                    <a:pt x="108" y="1"/>
                  </a:lnTo>
                  <a:lnTo>
                    <a:pt x="121" y="4"/>
                  </a:lnTo>
                  <a:lnTo>
                    <a:pt x="126" y="14"/>
                  </a:lnTo>
                  <a:lnTo>
                    <a:pt x="130" y="7"/>
                  </a:lnTo>
                  <a:lnTo>
                    <a:pt x="144" y="12"/>
                  </a:lnTo>
                  <a:lnTo>
                    <a:pt x="158" y="13"/>
                  </a:lnTo>
                  <a:lnTo>
                    <a:pt x="166" y="8"/>
                  </a:lnTo>
                  <a:lnTo>
                    <a:pt x="181" y="44"/>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45" name="Freeform 44"/>
            <p:cNvSpPr>
              <a:spLocks/>
            </p:cNvSpPr>
            <p:nvPr/>
          </p:nvSpPr>
          <p:spPr bwMode="auto">
            <a:xfrm>
              <a:off x="6019979" y="3667982"/>
              <a:ext cx="206643" cy="178625"/>
            </a:xfrm>
            <a:custGeom>
              <a:avLst/>
              <a:gdLst>
                <a:gd name="T0" fmla="*/ 112 w 125"/>
                <a:gd name="T1" fmla="*/ 113 h 115"/>
                <a:gd name="T2" fmla="*/ 106 w 125"/>
                <a:gd name="T3" fmla="*/ 106 h 115"/>
                <a:gd name="T4" fmla="*/ 98 w 125"/>
                <a:gd name="T5" fmla="*/ 94 h 115"/>
                <a:gd name="T6" fmla="*/ 89 w 125"/>
                <a:gd name="T7" fmla="*/ 87 h 115"/>
                <a:gd name="T8" fmla="*/ 84 w 125"/>
                <a:gd name="T9" fmla="*/ 80 h 115"/>
                <a:gd name="T10" fmla="*/ 68 w 125"/>
                <a:gd name="T11" fmla="*/ 72 h 115"/>
                <a:gd name="T12" fmla="*/ 56 w 125"/>
                <a:gd name="T13" fmla="*/ 71 h 115"/>
                <a:gd name="T14" fmla="*/ 51 w 125"/>
                <a:gd name="T15" fmla="*/ 67 h 115"/>
                <a:gd name="T16" fmla="*/ 41 w 125"/>
                <a:gd name="T17" fmla="*/ 72 h 115"/>
                <a:gd name="T18" fmla="*/ 29 w 125"/>
                <a:gd name="T19" fmla="*/ 63 h 115"/>
                <a:gd name="T20" fmla="*/ 24 w 125"/>
                <a:gd name="T21" fmla="*/ 78 h 115"/>
                <a:gd name="T22" fmla="*/ 3 w 125"/>
                <a:gd name="T23" fmla="*/ 74 h 115"/>
                <a:gd name="T24" fmla="*/ 0 w 125"/>
                <a:gd name="T25" fmla="*/ 65 h 115"/>
                <a:gd name="T26" fmla="*/ 7 w 125"/>
                <a:gd name="T27" fmla="*/ 35 h 115"/>
                <a:gd name="T28" fmla="*/ 8 w 125"/>
                <a:gd name="T29" fmla="*/ 21 h 115"/>
                <a:gd name="T30" fmla="*/ 13 w 125"/>
                <a:gd name="T31" fmla="*/ 15 h 115"/>
                <a:gd name="T32" fmla="*/ 27 w 125"/>
                <a:gd name="T33" fmla="*/ 11 h 115"/>
                <a:gd name="T34" fmla="*/ 35 w 125"/>
                <a:gd name="T35" fmla="*/ 0 h 115"/>
                <a:gd name="T36" fmla="*/ 47 w 125"/>
                <a:gd name="T37" fmla="*/ 23 h 115"/>
                <a:gd name="T38" fmla="*/ 53 w 125"/>
                <a:gd name="T39" fmla="*/ 43 h 115"/>
                <a:gd name="T40" fmla="*/ 63 w 125"/>
                <a:gd name="T41" fmla="*/ 53 h 115"/>
                <a:gd name="T42" fmla="*/ 89 w 125"/>
                <a:gd name="T43" fmla="*/ 72 h 115"/>
                <a:gd name="T44" fmla="*/ 100 w 125"/>
                <a:gd name="T45" fmla="*/ 84 h 115"/>
                <a:gd name="T46" fmla="*/ 110 w 125"/>
                <a:gd name="T47" fmla="*/ 96 h 115"/>
                <a:gd name="T48" fmla="*/ 116 w 125"/>
                <a:gd name="T49" fmla="*/ 103 h 115"/>
                <a:gd name="T50" fmla="*/ 125 w 125"/>
                <a:gd name="T51" fmla="*/ 110 h 115"/>
                <a:gd name="T52" fmla="*/ 120 w 125"/>
                <a:gd name="T53" fmla="*/ 115 h 115"/>
                <a:gd name="T54" fmla="*/ 112 w 125"/>
                <a:gd name="T55" fmla="*/ 113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25" h="115">
                  <a:moveTo>
                    <a:pt x="112" y="113"/>
                  </a:moveTo>
                  <a:lnTo>
                    <a:pt x="106" y="106"/>
                  </a:lnTo>
                  <a:lnTo>
                    <a:pt x="98" y="94"/>
                  </a:lnTo>
                  <a:lnTo>
                    <a:pt x="89" y="87"/>
                  </a:lnTo>
                  <a:lnTo>
                    <a:pt x="84" y="80"/>
                  </a:lnTo>
                  <a:lnTo>
                    <a:pt x="68" y="72"/>
                  </a:lnTo>
                  <a:lnTo>
                    <a:pt x="56" y="71"/>
                  </a:lnTo>
                  <a:lnTo>
                    <a:pt x="51" y="67"/>
                  </a:lnTo>
                  <a:lnTo>
                    <a:pt x="41" y="72"/>
                  </a:lnTo>
                  <a:lnTo>
                    <a:pt x="29" y="63"/>
                  </a:lnTo>
                  <a:lnTo>
                    <a:pt x="24" y="78"/>
                  </a:lnTo>
                  <a:lnTo>
                    <a:pt x="3" y="74"/>
                  </a:lnTo>
                  <a:lnTo>
                    <a:pt x="0" y="65"/>
                  </a:lnTo>
                  <a:lnTo>
                    <a:pt x="7" y="35"/>
                  </a:lnTo>
                  <a:lnTo>
                    <a:pt x="8" y="21"/>
                  </a:lnTo>
                  <a:lnTo>
                    <a:pt x="13" y="15"/>
                  </a:lnTo>
                  <a:lnTo>
                    <a:pt x="27" y="11"/>
                  </a:lnTo>
                  <a:lnTo>
                    <a:pt x="35" y="0"/>
                  </a:lnTo>
                  <a:lnTo>
                    <a:pt x="47" y="23"/>
                  </a:lnTo>
                  <a:lnTo>
                    <a:pt x="53" y="43"/>
                  </a:lnTo>
                  <a:lnTo>
                    <a:pt x="63" y="53"/>
                  </a:lnTo>
                  <a:lnTo>
                    <a:pt x="89" y="72"/>
                  </a:lnTo>
                  <a:lnTo>
                    <a:pt x="100" y="84"/>
                  </a:lnTo>
                  <a:lnTo>
                    <a:pt x="110" y="96"/>
                  </a:lnTo>
                  <a:lnTo>
                    <a:pt x="116" y="103"/>
                  </a:lnTo>
                  <a:lnTo>
                    <a:pt x="125" y="110"/>
                  </a:lnTo>
                  <a:lnTo>
                    <a:pt x="120" y="115"/>
                  </a:lnTo>
                  <a:lnTo>
                    <a:pt x="112" y="113"/>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46" name="Freeform 45"/>
            <p:cNvSpPr>
              <a:spLocks/>
            </p:cNvSpPr>
            <p:nvPr/>
          </p:nvSpPr>
          <p:spPr bwMode="auto">
            <a:xfrm>
              <a:off x="4669361" y="2838542"/>
              <a:ext cx="342201" cy="250075"/>
            </a:xfrm>
            <a:custGeom>
              <a:avLst/>
              <a:gdLst>
                <a:gd name="T0" fmla="*/ 5 w 207"/>
                <a:gd name="T1" fmla="*/ 39 h 161"/>
                <a:gd name="T2" fmla="*/ 6 w 207"/>
                <a:gd name="T3" fmla="*/ 24 h 161"/>
                <a:gd name="T4" fmla="*/ 0 w 207"/>
                <a:gd name="T5" fmla="*/ 15 h 161"/>
                <a:gd name="T6" fmla="*/ 24 w 207"/>
                <a:gd name="T7" fmla="*/ 0 h 161"/>
                <a:gd name="T8" fmla="*/ 44 w 207"/>
                <a:gd name="T9" fmla="*/ 4 h 161"/>
                <a:gd name="T10" fmla="*/ 66 w 207"/>
                <a:gd name="T11" fmla="*/ 4 h 161"/>
                <a:gd name="T12" fmla="*/ 84 w 207"/>
                <a:gd name="T13" fmla="*/ 7 h 161"/>
                <a:gd name="T14" fmla="*/ 98 w 207"/>
                <a:gd name="T15" fmla="*/ 6 h 161"/>
                <a:gd name="T16" fmla="*/ 125 w 207"/>
                <a:gd name="T17" fmla="*/ 7 h 161"/>
                <a:gd name="T18" fmla="*/ 131 w 207"/>
                <a:gd name="T19" fmla="*/ 15 h 161"/>
                <a:gd name="T20" fmla="*/ 162 w 207"/>
                <a:gd name="T21" fmla="*/ 24 h 161"/>
                <a:gd name="T22" fmla="*/ 168 w 207"/>
                <a:gd name="T23" fmla="*/ 20 h 161"/>
                <a:gd name="T24" fmla="*/ 187 w 207"/>
                <a:gd name="T25" fmla="*/ 29 h 161"/>
                <a:gd name="T26" fmla="*/ 206 w 207"/>
                <a:gd name="T27" fmla="*/ 27 h 161"/>
                <a:gd name="T28" fmla="*/ 207 w 207"/>
                <a:gd name="T29" fmla="*/ 38 h 161"/>
                <a:gd name="T30" fmla="*/ 191 w 207"/>
                <a:gd name="T31" fmla="*/ 52 h 161"/>
                <a:gd name="T32" fmla="*/ 170 w 207"/>
                <a:gd name="T33" fmla="*/ 57 h 161"/>
                <a:gd name="T34" fmla="*/ 169 w 207"/>
                <a:gd name="T35" fmla="*/ 63 h 161"/>
                <a:gd name="T36" fmla="*/ 158 w 207"/>
                <a:gd name="T37" fmla="*/ 75 h 161"/>
                <a:gd name="T38" fmla="*/ 152 w 207"/>
                <a:gd name="T39" fmla="*/ 92 h 161"/>
                <a:gd name="T40" fmla="*/ 158 w 207"/>
                <a:gd name="T41" fmla="*/ 103 h 161"/>
                <a:gd name="T42" fmla="*/ 148 w 207"/>
                <a:gd name="T43" fmla="*/ 113 h 161"/>
                <a:gd name="T44" fmla="*/ 145 w 207"/>
                <a:gd name="T45" fmla="*/ 126 h 161"/>
                <a:gd name="T46" fmla="*/ 132 w 207"/>
                <a:gd name="T47" fmla="*/ 130 h 161"/>
                <a:gd name="T48" fmla="*/ 119 w 207"/>
                <a:gd name="T49" fmla="*/ 146 h 161"/>
                <a:gd name="T50" fmla="*/ 98 w 207"/>
                <a:gd name="T51" fmla="*/ 146 h 161"/>
                <a:gd name="T52" fmla="*/ 81 w 207"/>
                <a:gd name="T53" fmla="*/ 146 h 161"/>
                <a:gd name="T54" fmla="*/ 70 w 207"/>
                <a:gd name="T55" fmla="*/ 153 h 161"/>
                <a:gd name="T56" fmla="*/ 64 w 207"/>
                <a:gd name="T57" fmla="*/ 161 h 161"/>
                <a:gd name="T58" fmla="*/ 55 w 207"/>
                <a:gd name="T59" fmla="*/ 159 h 161"/>
                <a:gd name="T60" fmla="*/ 49 w 207"/>
                <a:gd name="T61" fmla="*/ 152 h 161"/>
                <a:gd name="T62" fmla="*/ 44 w 207"/>
                <a:gd name="T63" fmla="*/ 140 h 161"/>
                <a:gd name="T64" fmla="*/ 29 w 207"/>
                <a:gd name="T65" fmla="*/ 137 h 161"/>
                <a:gd name="T66" fmla="*/ 27 w 207"/>
                <a:gd name="T67" fmla="*/ 130 h 161"/>
                <a:gd name="T68" fmla="*/ 34 w 207"/>
                <a:gd name="T69" fmla="*/ 123 h 161"/>
                <a:gd name="T70" fmla="*/ 36 w 207"/>
                <a:gd name="T71" fmla="*/ 117 h 161"/>
                <a:gd name="T72" fmla="*/ 31 w 207"/>
                <a:gd name="T73" fmla="*/ 111 h 161"/>
                <a:gd name="T74" fmla="*/ 36 w 207"/>
                <a:gd name="T75" fmla="*/ 98 h 161"/>
                <a:gd name="T76" fmla="*/ 29 w 207"/>
                <a:gd name="T77" fmla="*/ 85 h 161"/>
                <a:gd name="T78" fmla="*/ 37 w 207"/>
                <a:gd name="T79" fmla="*/ 83 h 161"/>
                <a:gd name="T80" fmla="*/ 37 w 207"/>
                <a:gd name="T81" fmla="*/ 74 h 161"/>
                <a:gd name="T82" fmla="*/ 40 w 207"/>
                <a:gd name="T83" fmla="*/ 71 h 161"/>
                <a:gd name="T84" fmla="*/ 41 w 207"/>
                <a:gd name="T85" fmla="*/ 55 h 161"/>
                <a:gd name="T86" fmla="*/ 49 w 207"/>
                <a:gd name="T87" fmla="*/ 49 h 161"/>
                <a:gd name="T88" fmla="*/ 44 w 207"/>
                <a:gd name="T89" fmla="*/ 39 h 161"/>
                <a:gd name="T90" fmla="*/ 35 w 207"/>
                <a:gd name="T91" fmla="*/ 38 h 161"/>
                <a:gd name="T92" fmla="*/ 32 w 207"/>
                <a:gd name="T93" fmla="*/ 40 h 161"/>
                <a:gd name="T94" fmla="*/ 22 w 207"/>
                <a:gd name="T95" fmla="*/ 40 h 161"/>
                <a:gd name="T96" fmla="*/ 18 w 207"/>
                <a:gd name="T97" fmla="*/ 30 h 161"/>
                <a:gd name="T98" fmla="*/ 11 w 207"/>
                <a:gd name="T99" fmla="*/ 33 h 161"/>
                <a:gd name="T100" fmla="*/ 5 w 207"/>
                <a:gd name="T101" fmla="*/ 39 h 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07" h="161">
                  <a:moveTo>
                    <a:pt x="5" y="39"/>
                  </a:moveTo>
                  <a:lnTo>
                    <a:pt x="6" y="24"/>
                  </a:lnTo>
                  <a:lnTo>
                    <a:pt x="0" y="15"/>
                  </a:lnTo>
                  <a:lnTo>
                    <a:pt x="24" y="0"/>
                  </a:lnTo>
                  <a:lnTo>
                    <a:pt x="44" y="4"/>
                  </a:lnTo>
                  <a:lnTo>
                    <a:pt x="66" y="4"/>
                  </a:lnTo>
                  <a:lnTo>
                    <a:pt x="84" y="7"/>
                  </a:lnTo>
                  <a:lnTo>
                    <a:pt x="98" y="6"/>
                  </a:lnTo>
                  <a:lnTo>
                    <a:pt x="125" y="7"/>
                  </a:lnTo>
                  <a:lnTo>
                    <a:pt x="131" y="15"/>
                  </a:lnTo>
                  <a:lnTo>
                    <a:pt x="162" y="24"/>
                  </a:lnTo>
                  <a:lnTo>
                    <a:pt x="168" y="20"/>
                  </a:lnTo>
                  <a:lnTo>
                    <a:pt x="187" y="29"/>
                  </a:lnTo>
                  <a:lnTo>
                    <a:pt x="206" y="27"/>
                  </a:lnTo>
                  <a:lnTo>
                    <a:pt x="207" y="38"/>
                  </a:lnTo>
                  <a:lnTo>
                    <a:pt x="191" y="52"/>
                  </a:lnTo>
                  <a:lnTo>
                    <a:pt x="170" y="57"/>
                  </a:lnTo>
                  <a:lnTo>
                    <a:pt x="169" y="63"/>
                  </a:lnTo>
                  <a:lnTo>
                    <a:pt x="158" y="75"/>
                  </a:lnTo>
                  <a:lnTo>
                    <a:pt x="152" y="92"/>
                  </a:lnTo>
                  <a:lnTo>
                    <a:pt x="158" y="103"/>
                  </a:lnTo>
                  <a:lnTo>
                    <a:pt x="148" y="113"/>
                  </a:lnTo>
                  <a:lnTo>
                    <a:pt x="145" y="126"/>
                  </a:lnTo>
                  <a:lnTo>
                    <a:pt x="132" y="130"/>
                  </a:lnTo>
                  <a:lnTo>
                    <a:pt x="119" y="146"/>
                  </a:lnTo>
                  <a:lnTo>
                    <a:pt x="98" y="146"/>
                  </a:lnTo>
                  <a:lnTo>
                    <a:pt x="81" y="146"/>
                  </a:lnTo>
                  <a:lnTo>
                    <a:pt x="70" y="153"/>
                  </a:lnTo>
                  <a:lnTo>
                    <a:pt x="64" y="161"/>
                  </a:lnTo>
                  <a:lnTo>
                    <a:pt x="55" y="159"/>
                  </a:lnTo>
                  <a:lnTo>
                    <a:pt x="49" y="152"/>
                  </a:lnTo>
                  <a:lnTo>
                    <a:pt x="44" y="140"/>
                  </a:lnTo>
                  <a:lnTo>
                    <a:pt x="29" y="137"/>
                  </a:lnTo>
                  <a:lnTo>
                    <a:pt x="27" y="130"/>
                  </a:lnTo>
                  <a:lnTo>
                    <a:pt x="34" y="123"/>
                  </a:lnTo>
                  <a:lnTo>
                    <a:pt x="36" y="117"/>
                  </a:lnTo>
                  <a:lnTo>
                    <a:pt x="31" y="111"/>
                  </a:lnTo>
                  <a:lnTo>
                    <a:pt x="36" y="98"/>
                  </a:lnTo>
                  <a:lnTo>
                    <a:pt x="29" y="85"/>
                  </a:lnTo>
                  <a:lnTo>
                    <a:pt x="37" y="83"/>
                  </a:lnTo>
                  <a:lnTo>
                    <a:pt x="37" y="74"/>
                  </a:lnTo>
                  <a:lnTo>
                    <a:pt x="40" y="71"/>
                  </a:lnTo>
                  <a:lnTo>
                    <a:pt x="41" y="55"/>
                  </a:lnTo>
                  <a:lnTo>
                    <a:pt x="49" y="49"/>
                  </a:lnTo>
                  <a:lnTo>
                    <a:pt x="44" y="39"/>
                  </a:lnTo>
                  <a:lnTo>
                    <a:pt x="35" y="38"/>
                  </a:lnTo>
                  <a:lnTo>
                    <a:pt x="32" y="40"/>
                  </a:lnTo>
                  <a:lnTo>
                    <a:pt x="22" y="40"/>
                  </a:lnTo>
                  <a:lnTo>
                    <a:pt x="18" y="30"/>
                  </a:lnTo>
                  <a:lnTo>
                    <a:pt x="11" y="33"/>
                  </a:lnTo>
                  <a:lnTo>
                    <a:pt x="5" y="3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47" name="Freeform 46"/>
            <p:cNvSpPr>
              <a:spLocks/>
            </p:cNvSpPr>
            <p:nvPr/>
          </p:nvSpPr>
          <p:spPr bwMode="auto">
            <a:xfrm>
              <a:off x="5499239" y="2344606"/>
              <a:ext cx="117373" cy="65236"/>
            </a:xfrm>
            <a:custGeom>
              <a:avLst/>
              <a:gdLst>
                <a:gd name="T0" fmla="*/ 19 w 71"/>
                <a:gd name="T1" fmla="*/ 36 h 42"/>
                <a:gd name="T2" fmla="*/ 19 w 71"/>
                <a:gd name="T3" fmla="*/ 24 h 42"/>
                <a:gd name="T4" fmla="*/ 14 w 71"/>
                <a:gd name="T5" fmla="*/ 27 h 42"/>
                <a:gd name="T6" fmla="*/ 3 w 71"/>
                <a:gd name="T7" fmla="*/ 20 h 42"/>
                <a:gd name="T8" fmla="*/ 0 w 71"/>
                <a:gd name="T9" fmla="*/ 9 h 42"/>
                <a:gd name="T10" fmla="*/ 18 w 71"/>
                <a:gd name="T11" fmla="*/ 3 h 42"/>
                <a:gd name="T12" fmla="*/ 36 w 71"/>
                <a:gd name="T13" fmla="*/ 0 h 42"/>
                <a:gd name="T14" fmla="*/ 53 w 71"/>
                <a:gd name="T15" fmla="*/ 4 h 42"/>
                <a:gd name="T16" fmla="*/ 68 w 71"/>
                <a:gd name="T17" fmla="*/ 3 h 42"/>
                <a:gd name="T18" fmla="*/ 71 w 71"/>
                <a:gd name="T19" fmla="*/ 7 h 42"/>
                <a:gd name="T20" fmla="*/ 62 w 71"/>
                <a:gd name="T21" fmla="*/ 18 h 42"/>
                <a:gd name="T22" fmla="*/ 70 w 71"/>
                <a:gd name="T23" fmla="*/ 36 h 42"/>
                <a:gd name="T24" fmla="*/ 65 w 71"/>
                <a:gd name="T25" fmla="*/ 42 h 42"/>
                <a:gd name="T26" fmla="*/ 53 w 71"/>
                <a:gd name="T27" fmla="*/ 42 h 42"/>
                <a:gd name="T28" fmla="*/ 38 w 71"/>
                <a:gd name="T29" fmla="*/ 35 h 42"/>
                <a:gd name="T30" fmla="*/ 31 w 71"/>
                <a:gd name="T31" fmla="*/ 32 h 42"/>
                <a:gd name="T32" fmla="*/ 19 w 71"/>
                <a:gd name="T33" fmla="*/ 36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71" h="42">
                  <a:moveTo>
                    <a:pt x="19" y="36"/>
                  </a:moveTo>
                  <a:lnTo>
                    <a:pt x="19" y="24"/>
                  </a:lnTo>
                  <a:lnTo>
                    <a:pt x="14" y="27"/>
                  </a:lnTo>
                  <a:lnTo>
                    <a:pt x="3" y="20"/>
                  </a:lnTo>
                  <a:lnTo>
                    <a:pt x="0" y="9"/>
                  </a:lnTo>
                  <a:lnTo>
                    <a:pt x="18" y="3"/>
                  </a:lnTo>
                  <a:lnTo>
                    <a:pt x="36" y="0"/>
                  </a:lnTo>
                  <a:lnTo>
                    <a:pt x="53" y="4"/>
                  </a:lnTo>
                  <a:lnTo>
                    <a:pt x="68" y="3"/>
                  </a:lnTo>
                  <a:lnTo>
                    <a:pt x="71" y="7"/>
                  </a:lnTo>
                  <a:lnTo>
                    <a:pt x="62" y="18"/>
                  </a:lnTo>
                  <a:lnTo>
                    <a:pt x="70" y="36"/>
                  </a:lnTo>
                  <a:lnTo>
                    <a:pt x="65" y="42"/>
                  </a:lnTo>
                  <a:lnTo>
                    <a:pt x="53" y="42"/>
                  </a:lnTo>
                  <a:lnTo>
                    <a:pt x="38" y="35"/>
                  </a:lnTo>
                  <a:lnTo>
                    <a:pt x="31" y="32"/>
                  </a:lnTo>
                  <a:lnTo>
                    <a:pt x="19" y="36"/>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48" name="Freeform 47"/>
            <p:cNvSpPr>
              <a:spLocks/>
            </p:cNvSpPr>
            <p:nvPr/>
          </p:nvSpPr>
          <p:spPr bwMode="auto">
            <a:xfrm>
              <a:off x="5925750" y="3765837"/>
              <a:ext cx="449655" cy="371230"/>
            </a:xfrm>
            <a:custGeom>
              <a:avLst/>
              <a:gdLst>
                <a:gd name="T0" fmla="*/ 86 w 272"/>
                <a:gd name="T1" fmla="*/ 0 h 239"/>
                <a:gd name="T2" fmla="*/ 98 w 272"/>
                <a:gd name="T3" fmla="*/ 9 h 239"/>
                <a:gd name="T4" fmla="*/ 108 w 272"/>
                <a:gd name="T5" fmla="*/ 4 h 239"/>
                <a:gd name="T6" fmla="*/ 113 w 272"/>
                <a:gd name="T7" fmla="*/ 8 h 239"/>
                <a:gd name="T8" fmla="*/ 125 w 272"/>
                <a:gd name="T9" fmla="*/ 9 h 239"/>
                <a:gd name="T10" fmla="*/ 141 w 272"/>
                <a:gd name="T11" fmla="*/ 17 h 239"/>
                <a:gd name="T12" fmla="*/ 146 w 272"/>
                <a:gd name="T13" fmla="*/ 24 h 239"/>
                <a:gd name="T14" fmla="*/ 155 w 272"/>
                <a:gd name="T15" fmla="*/ 31 h 239"/>
                <a:gd name="T16" fmla="*/ 163 w 272"/>
                <a:gd name="T17" fmla="*/ 43 h 239"/>
                <a:gd name="T18" fmla="*/ 169 w 272"/>
                <a:gd name="T19" fmla="*/ 50 h 239"/>
                <a:gd name="T20" fmla="*/ 163 w 272"/>
                <a:gd name="T21" fmla="*/ 59 h 239"/>
                <a:gd name="T22" fmla="*/ 157 w 272"/>
                <a:gd name="T23" fmla="*/ 69 h 239"/>
                <a:gd name="T24" fmla="*/ 159 w 272"/>
                <a:gd name="T25" fmla="*/ 75 h 239"/>
                <a:gd name="T26" fmla="*/ 160 w 272"/>
                <a:gd name="T27" fmla="*/ 81 h 239"/>
                <a:gd name="T28" fmla="*/ 170 w 272"/>
                <a:gd name="T29" fmla="*/ 81 h 239"/>
                <a:gd name="T30" fmla="*/ 174 w 272"/>
                <a:gd name="T31" fmla="*/ 80 h 239"/>
                <a:gd name="T32" fmla="*/ 178 w 272"/>
                <a:gd name="T33" fmla="*/ 83 h 239"/>
                <a:gd name="T34" fmla="*/ 175 w 272"/>
                <a:gd name="T35" fmla="*/ 91 h 239"/>
                <a:gd name="T36" fmla="*/ 182 w 272"/>
                <a:gd name="T37" fmla="*/ 102 h 239"/>
                <a:gd name="T38" fmla="*/ 189 w 272"/>
                <a:gd name="T39" fmla="*/ 112 h 239"/>
                <a:gd name="T40" fmla="*/ 196 w 272"/>
                <a:gd name="T41" fmla="*/ 119 h 239"/>
                <a:gd name="T42" fmla="*/ 257 w 272"/>
                <a:gd name="T43" fmla="*/ 144 h 239"/>
                <a:gd name="T44" fmla="*/ 272 w 272"/>
                <a:gd name="T45" fmla="*/ 144 h 239"/>
                <a:gd name="T46" fmla="*/ 222 w 272"/>
                <a:gd name="T47" fmla="*/ 207 h 239"/>
                <a:gd name="T48" fmla="*/ 198 w 272"/>
                <a:gd name="T49" fmla="*/ 207 h 239"/>
                <a:gd name="T50" fmla="*/ 182 w 272"/>
                <a:gd name="T51" fmla="*/ 222 h 239"/>
                <a:gd name="T52" fmla="*/ 170 w 272"/>
                <a:gd name="T53" fmla="*/ 222 h 239"/>
                <a:gd name="T54" fmla="*/ 165 w 272"/>
                <a:gd name="T55" fmla="*/ 229 h 239"/>
                <a:gd name="T56" fmla="*/ 152 w 272"/>
                <a:gd name="T57" fmla="*/ 229 h 239"/>
                <a:gd name="T58" fmla="*/ 145 w 272"/>
                <a:gd name="T59" fmla="*/ 222 h 239"/>
                <a:gd name="T60" fmla="*/ 128 w 272"/>
                <a:gd name="T61" fmla="*/ 231 h 239"/>
                <a:gd name="T62" fmla="*/ 123 w 272"/>
                <a:gd name="T63" fmla="*/ 239 h 239"/>
                <a:gd name="T64" fmla="*/ 111 w 272"/>
                <a:gd name="T65" fmla="*/ 238 h 239"/>
                <a:gd name="T66" fmla="*/ 107 w 272"/>
                <a:gd name="T67" fmla="*/ 235 h 239"/>
                <a:gd name="T68" fmla="*/ 102 w 272"/>
                <a:gd name="T69" fmla="*/ 236 h 239"/>
                <a:gd name="T70" fmla="*/ 96 w 272"/>
                <a:gd name="T71" fmla="*/ 236 h 239"/>
                <a:gd name="T72" fmla="*/ 73 w 272"/>
                <a:gd name="T73" fmla="*/ 218 h 239"/>
                <a:gd name="T74" fmla="*/ 60 w 272"/>
                <a:gd name="T75" fmla="*/ 218 h 239"/>
                <a:gd name="T76" fmla="*/ 54 w 272"/>
                <a:gd name="T77" fmla="*/ 211 h 239"/>
                <a:gd name="T78" fmla="*/ 54 w 272"/>
                <a:gd name="T79" fmla="*/ 200 h 239"/>
                <a:gd name="T80" fmla="*/ 44 w 272"/>
                <a:gd name="T81" fmla="*/ 196 h 239"/>
                <a:gd name="T82" fmla="*/ 33 w 272"/>
                <a:gd name="T83" fmla="*/ 173 h 239"/>
                <a:gd name="T84" fmla="*/ 25 w 272"/>
                <a:gd name="T85" fmla="*/ 169 h 239"/>
                <a:gd name="T86" fmla="*/ 21 w 272"/>
                <a:gd name="T87" fmla="*/ 160 h 239"/>
                <a:gd name="T88" fmla="*/ 12 w 272"/>
                <a:gd name="T89" fmla="*/ 150 h 239"/>
                <a:gd name="T90" fmla="*/ 0 w 272"/>
                <a:gd name="T91" fmla="*/ 149 h 239"/>
                <a:gd name="T92" fmla="*/ 6 w 272"/>
                <a:gd name="T93" fmla="*/ 137 h 239"/>
                <a:gd name="T94" fmla="*/ 16 w 272"/>
                <a:gd name="T95" fmla="*/ 136 h 239"/>
                <a:gd name="T96" fmla="*/ 19 w 272"/>
                <a:gd name="T97" fmla="*/ 130 h 239"/>
                <a:gd name="T98" fmla="*/ 18 w 272"/>
                <a:gd name="T99" fmla="*/ 111 h 239"/>
                <a:gd name="T100" fmla="*/ 23 w 272"/>
                <a:gd name="T101" fmla="*/ 89 h 239"/>
                <a:gd name="T102" fmla="*/ 31 w 272"/>
                <a:gd name="T103" fmla="*/ 84 h 239"/>
                <a:gd name="T104" fmla="*/ 33 w 272"/>
                <a:gd name="T105" fmla="*/ 75 h 239"/>
                <a:gd name="T106" fmla="*/ 40 w 272"/>
                <a:gd name="T107" fmla="*/ 59 h 239"/>
                <a:gd name="T108" fmla="*/ 51 w 272"/>
                <a:gd name="T109" fmla="*/ 49 h 239"/>
                <a:gd name="T110" fmla="*/ 57 w 272"/>
                <a:gd name="T111" fmla="*/ 28 h 239"/>
                <a:gd name="T112" fmla="*/ 60 w 272"/>
                <a:gd name="T113" fmla="*/ 11 h 239"/>
                <a:gd name="T114" fmla="*/ 81 w 272"/>
                <a:gd name="T115" fmla="*/ 15 h 239"/>
                <a:gd name="T116" fmla="*/ 86 w 272"/>
                <a:gd name="T117" fmla="*/ 0 h 2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72" h="239">
                  <a:moveTo>
                    <a:pt x="86" y="0"/>
                  </a:moveTo>
                  <a:lnTo>
                    <a:pt x="98" y="9"/>
                  </a:lnTo>
                  <a:lnTo>
                    <a:pt x="108" y="4"/>
                  </a:lnTo>
                  <a:lnTo>
                    <a:pt x="113" y="8"/>
                  </a:lnTo>
                  <a:lnTo>
                    <a:pt x="125" y="9"/>
                  </a:lnTo>
                  <a:lnTo>
                    <a:pt x="141" y="17"/>
                  </a:lnTo>
                  <a:lnTo>
                    <a:pt x="146" y="24"/>
                  </a:lnTo>
                  <a:lnTo>
                    <a:pt x="155" y="31"/>
                  </a:lnTo>
                  <a:lnTo>
                    <a:pt x="163" y="43"/>
                  </a:lnTo>
                  <a:lnTo>
                    <a:pt x="169" y="50"/>
                  </a:lnTo>
                  <a:lnTo>
                    <a:pt x="163" y="59"/>
                  </a:lnTo>
                  <a:lnTo>
                    <a:pt x="157" y="69"/>
                  </a:lnTo>
                  <a:lnTo>
                    <a:pt x="159" y="75"/>
                  </a:lnTo>
                  <a:lnTo>
                    <a:pt x="160" y="81"/>
                  </a:lnTo>
                  <a:lnTo>
                    <a:pt x="170" y="81"/>
                  </a:lnTo>
                  <a:lnTo>
                    <a:pt x="174" y="80"/>
                  </a:lnTo>
                  <a:lnTo>
                    <a:pt x="178" y="83"/>
                  </a:lnTo>
                  <a:lnTo>
                    <a:pt x="175" y="91"/>
                  </a:lnTo>
                  <a:lnTo>
                    <a:pt x="182" y="102"/>
                  </a:lnTo>
                  <a:lnTo>
                    <a:pt x="189" y="112"/>
                  </a:lnTo>
                  <a:lnTo>
                    <a:pt x="196" y="119"/>
                  </a:lnTo>
                  <a:lnTo>
                    <a:pt x="257" y="144"/>
                  </a:lnTo>
                  <a:lnTo>
                    <a:pt x="272" y="144"/>
                  </a:lnTo>
                  <a:lnTo>
                    <a:pt x="222" y="207"/>
                  </a:lnTo>
                  <a:lnTo>
                    <a:pt x="198" y="207"/>
                  </a:lnTo>
                  <a:lnTo>
                    <a:pt x="182" y="222"/>
                  </a:lnTo>
                  <a:lnTo>
                    <a:pt x="170" y="222"/>
                  </a:lnTo>
                  <a:lnTo>
                    <a:pt x="165" y="229"/>
                  </a:lnTo>
                  <a:lnTo>
                    <a:pt x="152" y="229"/>
                  </a:lnTo>
                  <a:lnTo>
                    <a:pt x="145" y="222"/>
                  </a:lnTo>
                  <a:lnTo>
                    <a:pt x="128" y="231"/>
                  </a:lnTo>
                  <a:lnTo>
                    <a:pt x="123" y="239"/>
                  </a:lnTo>
                  <a:lnTo>
                    <a:pt x="111" y="238"/>
                  </a:lnTo>
                  <a:lnTo>
                    <a:pt x="107" y="235"/>
                  </a:lnTo>
                  <a:lnTo>
                    <a:pt x="102" y="236"/>
                  </a:lnTo>
                  <a:lnTo>
                    <a:pt x="96" y="236"/>
                  </a:lnTo>
                  <a:lnTo>
                    <a:pt x="73" y="218"/>
                  </a:lnTo>
                  <a:lnTo>
                    <a:pt x="60" y="218"/>
                  </a:lnTo>
                  <a:lnTo>
                    <a:pt x="54" y="211"/>
                  </a:lnTo>
                  <a:lnTo>
                    <a:pt x="54" y="200"/>
                  </a:lnTo>
                  <a:lnTo>
                    <a:pt x="44" y="196"/>
                  </a:lnTo>
                  <a:lnTo>
                    <a:pt x="33" y="173"/>
                  </a:lnTo>
                  <a:lnTo>
                    <a:pt x="25" y="169"/>
                  </a:lnTo>
                  <a:lnTo>
                    <a:pt x="21" y="160"/>
                  </a:lnTo>
                  <a:lnTo>
                    <a:pt x="12" y="150"/>
                  </a:lnTo>
                  <a:lnTo>
                    <a:pt x="0" y="149"/>
                  </a:lnTo>
                  <a:lnTo>
                    <a:pt x="6" y="137"/>
                  </a:lnTo>
                  <a:lnTo>
                    <a:pt x="16" y="136"/>
                  </a:lnTo>
                  <a:lnTo>
                    <a:pt x="19" y="130"/>
                  </a:lnTo>
                  <a:lnTo>
                    <a:pt x="18" y="111"/>
                  </a:lnTo>
                  <a:lnTo>
                    <a:pt x="23" y="89"/>
                  </a:lnTo>
                  <a:lnTo>
                    <a:pt x="31" y="84"/>
                  </a:lnTo>
                  <a:lnTo>
                    <a:pt x="33" y="75"/>
                  </a:lnTo>
                  <a:lnTo>
                    <a:pt x="40" y="59"/>
                  </a:lnTo>
                  <a:lnTo>
                    <a:pt x="51" y="49"/>
                  </a:lnTo>
                  <a:lnTo>
                    <a:pt x="57" y="28"/>
                  </a:lnTo>
                  <a:lnTo>
                    <a:pt x="60" y="11"/>
                  </a:lnTo>
                  <a:lnTo>
                    <a:pt x="81" y="15"/>
                  </a:lnTo>
                  <a:lnTo>
                    <a:pt x="86"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49" name="Freeform 48"/>
            <p:cNvSpPr>
              <a:spLocks/>
            </p:cNvSpPr>
            <p:nvPr/>
          </p:nvSpPr>
          <p:spPr bwMode="auto">
            <a:xfrm>
              <a:off x="5381866" y="2044827"/>
              <a:ext cx="290953" cy="293566"/>
            </a:xfrm>
            <a:custGeom>
              <a:avLst/>
              <a:gdLst>
                <a:gd name="T0" fmla="*/ 106 w 176"/>
                <a:gd name="T1" fmla="*/ 19 h 189"/>
                <a:gd name="T2" fmla="*/ 107 w 176"/>
                <a:gd name="T3" fmla="*/ 31 h 189"/>
                <a:gd name="T4" fmla="*/ 131 w 176"/>
                <a:gd name="T5" fmla="*/ 43 h 189"/>
                <a:gd name="T6" fmla="*/ 122 w 176"/>
                <a:gd name="T7" fmla="*/ 56 h 189"/>
                <a:gd name="T8" fmla="*/ 144 w 176"/>
                <a:gd name="T9" fmla="*/ 77 h 189"/>
                <a:gd name="T10" fmla="*/ 138 w 176"/>
                <a:gd name="T11" fmla="*/ 93 h 189"/>
                <a:gd name="T12" fmla="*/ 154 w 176"/>
                <a:gd name="T13" fmla="*/ 106 h 189"/>
                <a:gd name="T14" fmla="*/ 151 w 176"/>
                <a:gd name="T15" fmla="*/ 119 h 189"/>
                <a:gd name="T16" fmla="*/ 176 w 176"/>
                <a:gd name="T17" fmla="*/ 132 h 189"/>
                <a:gd name="T18" fmla="*/ 173 w 176"/>
                <a:gd name="T19" fmla="*/ 141 h 189"/>
                <a:gd name="T20" fmla="*/ 162 w 176"/>
                <a:gd name="T21" fmla="*/ 152 h 189"/>
                <a:gd name="T22" fmla="*/ 136 w 176"/>
                <a:gd name="T23" fmla="*/ 176 h 189"/>
                <a:gd name="T24" fmla="*/ 110 w 176"/>
                <a:gd name="T25" fmla="*/ 178 h 189"/>
                <a:gd name="T26" fmla="*/ 85 w 176"/>
                <a:gd name="T27" fmla="*/ 185 h 189"/>
                <a:gd name="T28" fmla="*/ 62 w 176"/>
                <a:gd name="T29" fmla="*/ 189 h 189"/>
                <a:gd name="T30" fmla="*/ 52 w 176"/>
                <a:gd name="T31" fmla="*/ 179 h 189"/>
                <a:gd name="T32" fmla="*/ 37 w 176"/>
                <a:gd name="T33" fmla="*/ 172 h 189"/>
                <a:gd name="T34" fmla="*/ 37 w 176"/>
                <a:gd name="T35" fmla="*/ 153 h 189"/>
                <a:gd name="T36" fmla="*/ 27 w 176"/>
                <a:gd name="T37" fmla="*/ 136 h 189"/>
                <a:gd name="T38" fmla="*/ 32 w 176"/>
                <a:gd name="T39" fmla="*/ 125 h 189"/>
                <a:gd name="T40" fmla="*/ 43 w 176"/>
                <a:gd name="T41" fmla="*/ 114 h 189"/>
                <a:gd name="T42" fmla="*/ 71 w 176"/>
                <a:gd name="T43" fmla="*/ 93 h 189"/>
                <a:gd name="T44" fmla="*/ 80 w 176"/>
                <a:gd name="T45" fmla="*/ 90 h 189"/>
                <a:gd name="T46" fmla="*/ 76 w 176"/>
                <a:gd name="T47" fmla="*/ 82 h 189"/>
                <a:gd name="T48" fmla="*/ 55 w 176"/>
                <a:gd name="T49" fmla="*/ 73 h 189"/>
                <a:gd name="T50" fmla="*/ 49 w 176"/>
                <a:gd name="T51" fmla="*/ 66 h 189"/>
                <a:gd name="T52" fmla="*/ 43 w 176"/>
                <a:gd name="T53" fmla="*/ 39 h 189"/>
                <a:gd name="T54" fmla="*/ 20 w 176"/>
                <a:gd name="T55" fmla="*/ 27 h 189"/>
                <a:gd name="T56" fmla="*/ 0 w 176"/>
                <a:gd name="T57" fmla="*/ 18 h 189"/>
                <a:gd name="T58" fmla="*/ 7 w 176"/>
                <a:gd name="T59" fmla="*/ 13 h 189"/>
                <a:gd name="T60" fmla="*/ 24 w 176"/>
                <a:gd name="T61" fmla="*/ 22 h 189"/>
                <a:gd name="T62" fmla="*/ 41 w 176"/>
                <a:gd name="T63" fmla="*/ 22 h 189"/>
                <a:gd name="T64" fmla="*/ 56 w 176"/>
                <a:gd name="T65" fmla="*/ 26 h 189"/>
                <a:gd name="T66" fmla="*/ 67 w 176"/>
                <a:gd name="T67" fmla="*/ 18 h 189"/>
                <a:gd name="T68" fmla="*/ 71 w 176"/>
                <a:gd name="T69" fmla="*/ 5 h 189"/>
                <a:gd name="T70" fmla="*/ 90 w 176"/>
                <a:gd name="T71" fmla="*/ 0 h 189"/>
                <a:gd name="T72" fmla="*/ 108 w 176"/>
                <a:gd name="T73" fmla="*/ 6 h 189"/>
                <a:gd name="T74" fmla="*/ 106 w 176"/>
                <a:gd name="T75" fmla="*/ 19 h 1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76" h="189">
                  <a:moveTo>
                    <a:pt x="106" y="19"/>
                  </a:moveTo>
                  <a:lnTo>
                    <a:pt x="107" y="31"/>
                  </a:lnTo>
                  <a:lnTo>
                    <a:pt x="131" y="43"/>
                  </a:lnTo>
                  <a:lnTo>
                    <a:pt x="122" y="56"/>
                  </a:lnTo>
                  <a:lnTo>
                    <a:pt x="144" y="77"/>
                  </a:lnTo>
                  <a:lnTo>
                    <a:pt x="138" y="93"/>
                  </a:lnTo>
                  <a:lnTo>
                    <a:pt x="154" y="106"/>
                  </a:lnTo>
                  <a:lnTo>
                    <a:pt x="151" y="119"/>
                  </a:lnTo>
                  <a:lnTo>
                    <a:pt x="176" y="132"/>
                  </a:lnTo>
                  <a:lnTo>
                    <a:pt x="173" y="141"/>
                  </a:lnTo>
                  <a:lnTo>
                    <a:pt x="162" y="152"/>
                  </a:lnTo>
                  <a:lnTo>
                    <a:pt x="136" y="176"/>
                  </a:lnTo>
                  <a:lnTo>
                    <a:pt x="110" y="178"/>
                  </a:lnTo>
                  <a:lnTo>
                    <a:pt x="85" y="185"/>
                  </a:lnTo>
                  <a:lnTo>
                    <a:pt x="62" y="189"/>
                  </a:lnTo>
                  <a:lnTo>
                    <a:pt x="52" y="179"/>
                  </a:lnTo>
                  <a:lnTo>
                    <a:pt x="37" y="172"/>
                  </a:lnTo>
                  <a:lnTo>
                    <a:pt x="37" y="153"/>
                  </a:lnTo>
                  <a:lnTo>
                    <a:pt x="27" y="136"/>
                  </a:lnTo>
                  <a:lnTo>
                    <a:pt x="32" y="125"/>
                  </a:lnTo>
                  <a:lnTo>
                    <a:pt x="43" y="114"/>
                  </a:lnTo>
                  <a:lnTo>
                    <a:pt x="71" y="93"/>
                  </a:lnTo>
                  <a:lnTo>
                    <a:pt x="80" y="90"/>
                  </a:lnTo>
                  <a:lnTo>
                    <a:pt x="76" y="82"/>
                  </a:lnTo>
                  <a:lnTo>
                    <a:pt x="55" y="73"/>
                  </a:lnTo>
                  <a:lnTo>
                    <a:pt x="49" y="66"/>
                  </a:lnTo>
                  <a:lnTo>
                    <a:pt x="43" y="39"/>
                  </a:lnTo>
                  <a:lnTo>
                    <a:pt x="20" y="27"/>
                  </a:lnTo>
                  <a:lnTo>
                    <a:pt x="0" y="18"/>
                  </a:lnTo>
                  <a:lnTo>
                    <a:pt x="7" y="13"/>
                  </a:lnTo>
                  <a:lnTo>
                    <a:pt x="24" y="22"/>
                  </a:lnTo>
                  <a:lnTo>
                    <a:pt x="41" y="22"/>
                  </a:lnTo>
                  <a:lnTo>
                    <a:pt x="56" y="26"/>
                  </a:lnTo>
                  <a:lnTo>
                    <a:pt x="67" y="18"/>
                  </a:lnTo>
                  <a:lnTo>
                    <a:pt x="71" y="5"/>
                  </a:lnTo>
                  <a:lnTo>
                    <a:pt x="90" y="0"/>
                  </a:lnTo>
                  <a:lnTo>
                    <a:pt x="108" y="6"/>
                  </a:lnTo>
                  <a:lnTo>
                    <a:pt x="106" y="1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50" name="Freeform 49"/>
            <p:cNvSpPr>
              <a:spLocks/>
            </p:cNvSpPr>
            <p:nvPr/>
          </p:nvSpPr>
          <p:spPr bwMode="auto">
            <a:xfrm>
              <a:off x="5163651" y="2863394"/>
              <a:ext cx="28103" cy="51258"/>
            </a:xfrm>
            <a:custGeom>
              <a:avLst/>
              <a:gdLst>
                <a:gd name="T0" fmla="*/ 17 w 17"/>
                <a:gd name="T1" fmla="*/ 17 h 33"/>
                <a:gd name="T2" fmla="*/ 13 w 17"/>
                <a:gd name="T3" fmla="*/ 33 h 33"/>
                <a:gd name="T4" fmla="*/ 5 w 17"/>
                <a:gd name="T5" fmla="*/ 29 h 33"/>
                <a:gd name="T6" fmla="*/ 0 w 17"/>
                <a:gd name="T7" fmla="*/ 15 h 33"/>
                <a:gd name="T8" fmla="*/ 3 w 17"/>
                <a:gd name="T9" fmla="*/ 7 h 33"/>
                <a:gd name="T10" fmla="*/ 14 w 17"/>
                <a:gd name="T11" fmla="*/ 0 h 33"/>
                <a:gd name="T12" fmla="*/ 17 w 17"/>
                <a:gd name="T13" fmla="*/ 17 h 33"/>
              </a:gdLst>
              <a:ahLst/>
              <a:cxnLst>
                <a:cxn ang="0">
                  <a:pos x="T0" y="T1"/>
                </a:cxn>
                <a:cxn ang="0">
                  <a:pos x="T2" y="T3"/>
                </a:cxn>
                <a:cxn ang="0">
                  <a:pos x="T4" y="T5"/>
                </a:cxn>
                <a:cxn ang="0">
                  <a:pos x="T6" y="T7"/>
                </a:cxn>
                <a:cxn ang="0">
                  <a:pos x="T8" y="T9"/>
                </a:cxn>
                <a:cxn ang="0">
                  <a:pos x="T10" y="T11"/>
                </a:cxn>
                <a:cxn ang="0">
                  <a:pos x="T12" y="T13"/>
                </a:cxn>
              </a:cxnLst>
              <a:rect l="0" t="0" r="r" b="b"/>
              <a:pathLst>
                <a:path w="17" h="33">
                  <a:moveTo>
                    <a:pt x="17" y="17"/>
                  </a:moveTo>
                  <a:lnTo>
                    <a:pt x="13" y="33"/>
                  </a:lnTo>
                  <a:lnTo>
                    <a:pt x="5" y="29"/>
                  </a:lnTo>
                  <a:lnTo>
                    <a:pt x="0" y="15"/>
                  </a:lnTo>
                  <a:lnTo>
                    <a:pt x="3" y="7"/>
                  </a:lnTo>
                  <a:lnTo>
                    <a:pt x="14" y="0"/>
                  </a:lnTo>
                  <a:lnTo>
                    <a:pt x="17" y="17"/>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51" name="Freeform 50"/>
            <p:cNvSpPr>
              <a:spLocks/>
            </p:cNvSpPr>
            <p:nvPr/>
          </p:nvSpPr>
          <p:spPr bwMode="auto">
            <a:xfrm>
              <a:off x="4804918" y="2605553"/>
              <a:ext cx="337242" cy="278035"/>
            </a:xfrm>
            <a:custGeom>
              <a:avLst/>
              <a:gdLst>
                <a:gd name="T0" fmla="*/ 131 w 204"/>
                <a:gd name="T1" fmla="*/ 15 h 179"/>
                <a:gd name="T2" fmla="*/ 143 w 204"/>
                <a:gd name="T3" fmla="*/ 25 h 179"/>
                <a:gd name="T4" fmla="*/ 151 w 204"/>
                <a:gd name="T5" fmla="*/ 23 h 179"/>
                <a:gd name="T6" fmla="*/ 165 w 204"/>
                <a:gd name="T7" fmla="*/ 33 h 179"/>
                <a:gd name="T8" fmla="*/ 169 w 204"/>
                <a:gd name="T9" fmla="*/ 34 h 179"/>
                <a:gd name="T10" fmla="*/ 173 w 204"/>
                <a:gd name="T11" fmla="*/ 34 h 179"/>
                <a:gd name="T12" fmla="*/ 181 w 204"/>
                <a:gd name="T13" fmla="*/ 39 h 179"/>
                <a:gd name="T14" fmla="*/ 204 w 204"/>
                <a:gd name="T15" fmla="*/ 43 h 179"/>
                <a:gd name="T16" fmla="*/ 197 w 204"/>
                <a:gd name="T17" fmla="*/ 57 h 179"/>
                <a:gd name="T18" fmla="*/ 195 w 204"/>
                <a:gd name="T19" fmla="*/ 71 h 179"/>
                <a:gd name="T20" fmla="*/ 191 w 204"/>
                <a:gd name="T21" fmla="*/ 75 h 179"/>
                <a:gd name="T22" fmla="*/ 184 w 204"/>
                <a:gd name="T23" fmla="*/ 73 h 179"/>
                <a:gd name="T24" fmla="*/ 184 w 204"/>
                <a:gd name="T25" fmla="*/ 78 h 179"/>
                <a:gd name="T26" fmla="*/ 173 w 204"/>
                <a:gd name="T27" fmla="*/ 89 h 179"/>
                <a:gd name="T28" fmla="*/ 173 w 204"/>
                <a:gd name="T29" fmla="*/ 99 h 179"/>
                <a:gd name="T30" fmla="*/ 181 w 204"/>
                <a:gd name="T31" fmla="*/ 96 h 179"/>
                <a:gd name="T32" fmla="*/ 186 w 204"/>
                <a:gd name="T33" fmla="*/ 105 h 179"/>
                <a:gd name="T34" fmla="*/ 186 w 204"/>
                <a:gd name="T35" fmla="*/ 110 h 179"/>
                <a:gd name="T36" fmla="*/ 191 w 204"/>
                <a:gd name="T37" fmla="*/ 118 h 179"/>
                <a:gd name="T38" fmla="*/ 186 w 204"/>
                <a:gd name="T39" fmla="*/ 124 h 179"/>
                <a:gd name="T40" fmla="*/ 190 w 204"/>
                <a:gd name="T41" fmla="*/ 140 h 179"/>
                <a:gd name="T42" fmla="*/ 199 w 204"/>
                <a:gd name="T43" fmla="*/ 143 h 179"/>
                <a:gd name="T44" fmla="*/ 198 w 204"/>
                <a:gd name="T45" fmla="*/ 151 h 179"/>
                <a:gd name="T46" fmla="*/ 183 w 204"/>
                <a:gd name="T47" fmla="*/ 163 h 179"/>
                <a:gd name="T48" fmla="*/ 150 w 204"/>
                <a:gd name="T49" fmla="*/ 157 h 179"/>
                <a:gd name="T50" fmla="*/ 126 w 204"/>
                <a:gd name="T51" fmla="*/ 164 h 179"/>
                <a:gd name="T52" fmla="*/ 124 w 204"/>
                <a:gd name="T53" fmla="*/ 177 h 179"/>
                <a:gd name="T54" fmla="*/ 105 w 204"/>
                <a:gd name="T55" fmla="*/ 179 h 179"/>
                <a:gd name="T56" fmla="*/ 86 w 204"/>
                <a:gd name="T57" fmla="*/ 170 h 179"/>
                <a:gd name="T58" fmla="*/ 80 w 204"/>
                <a:gd name="T59" fmla="*/ 174 h 179"/>
                <a:gd name="T60" fmla="*/ 49 w 204"/>
                <a:gd name="T61" fmla="*/ 165 h 179"/>
                <a:gd name="T62" fmla="*/ 43 w 204"/>
                <a:gd name="T63" fmla="*/ 157 h 179"/>
                <a:gd name="T64" fmla="*/ 51 w 204"/>
                <a:gd name="T65" fmla="*/ 145 h 179"/>
                <a:gd name="T66" fmla="*/ 55 w 204"/>
                <a:gd name="T67" fmla="*/ 104 h 179"/>
                <a:gd name="T68" fmla="*/ 38 w 204"/>
                <a:gd name="T69" fmla="*/ 83 h 179"/>
                <a:gd name="T70" fmla="*/ 26 w 204"/>
                <a:gd name="T71" fmla="*/ 72 h 179"/>
                <a:gd name="T72" fmla="*/ 2 w 204"/>
                <a:gd name="T73" fmla="*/ 65 h 179"/>
                <a:gd name="T74" fmla="*/ 0 w 204"/>
                <a:gd name="T75" fmla="*/ 50 h 179"/>
                <a:gd name="T76" fmla="*/ 21 w 204"/>
                <a:gd name="T77" fmla="*/ 45 h 179"/>
                <a:gd name="T78" fmla="*/ 48 w 204"/>
                <a:gd name="T79" fmla="*/ 50 h 179"/>
                <a:gd name="T80" fmla="*/ 44 w 204"/>
                <a:gd name="T81" fmla="*/ 27 h 179"/>
                <a:gd name="T82" fmla="*/ 58 w 204"/>
                <a:gd name="T83" fmla="*/ 36 h 179"/>
                <a:gd name="T84" fmla="*/ 96 w 204"/>
                <a:gd name="T85" fmla="*/ 20 h 179"/>
                <a:gd name="T86" fmla="*/ 100 w 204"/>
                <a:gd name="T87" fmla="*/ 4 h 179"/>
                <a:gd name="T88" fmla="*/ 114 w 204"/>
                <a:gd name="T89" fmla="*/ 0 h 179"/>
                <a:gd name="T90" fmla="*/ 117 w 204"/>
                <a:gd name="T91" fmla="*/ 7 h 179"/>
                <a:gd name="T92" fmla="*/ 124 w 204"/>
                <a:gd name="T93" fmla="*/ 7 h 179"/>
                <a:gd name="T94" fmla="*/ 131 w 204"/>
                <a:gd name="T95" fmla="*/ 15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04" h="179">
                  <a:moveTo>
                    <a:pt x="131" y="15"/>
                  </a:moveTo>
                  <a:lnTo>
                    <a:pt x="143" y="25"/>
                  </a:lnTo>
                  <a:lnTo>
                    <a:pt x="151" y="23"/>
                  </a:lnTo>
                  <a:lnTo>
                    <a:pt x="165" y="33"/>
                  </a:lnTo>
                  <a:lnTo>
                    <a:pt x="169" y="34"/>
                  </a:lnTo>
                  <a:lnTo>
                    <a:pt x="173" y="34"/>
                  </a:lnTo>
                  <a:lnTo>
                    <a:pt x="181" y="39"/>
                  </a:lnTo>
                  <a:lnTo>
                    <a:pt x="204" y="43"/>
                  </a:lnTo>
                  <a:lnTo>
                    <a:pt x="197" y="57"/>
                  </a:lnTo>
                  <a:lnTo>
                    <a:pt x="195" y="71"/>
                  </a:lnTo>
                  <a:lnTo>
                    <a:pt x="191" y="75"/>
                  </a:lnTo>
                  <a:lnTo>
                    <a:pt x="184" y="73"/>
                  </a:lnTo>
                  <a:lnTo>
                    <a:pt x="184" y="78"/>
                  </a:lnTo>
                  <a:lnTo>
                    <a:pt x="173" y="89"/>
                  </a:lnTo>
                  <a:lnTo>
                    <a:pt x="173" y="99"/>
                  </a:lnTo>
                  <a:lnTo>
                    <a:pt x="181" y="96"/>
                  </a:lnTo>
                  <a:lnTo>
                    <a:pt x="186" y="105"/>
                  </a:lnTo>
                  <a:lnTo>
                    <a:pt x="186" y="110"/>
                  </a:lnTo>
                  <a:lnTo>
                    <a:pt x="191" y="118"/>
                  </a:lnTo>
                  <a:lnTo>
                    <a:pt x="186" y="124"/>
                  </a:lnTo>
                  <a:lnTo>
                    <a:pt x="190" y="140"/>
                  </a:lnTo>
                  <a:lnTo>
                    <a:pt x="199" y="143"/>
                  </a:lnTo>
                  <a:lnTo>
                    <a:pt x="198" y="151"/>
                  </a:lnTo>
                  <a:lnTo>
                    <a:pt x="183" y="163"/>
                  </a:lnTo>
                  <a:lnTo>
                    <a:pt x="150" y="157"/>
                  </a:lnTo>
                  <a:lnTo>
                    <a:pt x="126" y="164"/>
                  </a:lnTo>
                  <a:lnTo>
                    <a:pt x="124" y="177"/>
                  </a:lnTo>
                  <a:lnTo>
                    <a:pt x="105" y="179"/>
                  </a:lnTo>
                  <a:lnTo>
                    <a:pt x="86" y="170"/>
                  </a:lnTo>
                  <a:lnTo>
                    <a:pt x="80" y="174"/>
                  </a:lnTo>
                  <a:lnTo>
                    <a:pt x="49" y="165"/>
                  </a:lnTo>
                  <a:lnTo>
                    <a:pt x="43" y="157"/>
                  </a:lnTo>
                  <a:lnTo>
                    <a:pt x="51" y="145"/>
                  </a:lnTo>
                  <a:lnTo>
                    <a:pt x="55" y="104"/>
                  </a:lnTo>
                  <a:lnTo>
                    <a:pt x="38" y="83"/>
                  </a:lnTo>
                  <a:lnTo>
                    <a:pt x="26" y="72"/>
                  </a:lnTo>
                  <a:lnTo>
                    <a:pt x="2" y="65"/>
                  </a:lnTo>
                  <a:lnTo>
                    <a:pt x="0" y="50"/>
                  </a:lnTo>
                  <a:lnTo>
                    <a:pt x="21" y="45"/>
                  </a:lnTo>
                  <a:lnTo>
                    <a:pt x="48" y="50"/>
                  </a:lnTo>
                  <a:lnTo>
                    <a:pt x="44" y="27"/>
                  </a:lnTo>
                  <a:lnTo>
                    <a:pt x="58" y="36"/>
                  </a:lnTo>
                  <a:lnTo>
                    <a:pt x="96" y="20"/>
                  </a:lnTo>
                  <a:lnTo>
                    <a:pt x="100" y="4"/>
                  </a:lnTo>
                  <a:lnTo>
                    <a:pt x="114" y="0"/>
                  </a:lnTo>
                  <a:lnTo>
                    <a:pt x="117" y="7"/>
                  </a:lnTo>
                  <a:lnTo>
                    <a:pt x="124" y="7"/>
                  </a:lnTo>
                  <a:lnTo>
                    <a:pt x="131" y="1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52" name="Freeform 51"/>
            <p:cNvSpPr>
              <a:spLocks/>
            </p:cNvSpPr>
            <p:nvPr/>
          </p:nvSpPr>
          <p:spPr bwMode="auto">
            <a:xfrm>
              <a:off x="5195061" y="4172792"/>
              <a:ext cx="170275" cy="203478"/>
            </a:xfrm>
            <a:custGeom>
              <a:avLst/>
              <a:gdLst>
                <a:gd name="T0" fmla="*/ 42 w 103"/>
                <a:gd name="T1" fmla="*/ 131 h 131"/>
                <a:gd name="T2" fmla="*/ 23 w 103"/>
                <a:gd name="T3" fmla="*/ 110 h 131"/>
                <a:gd name="T4" fmla="*/ 11 w 103"/>
                <a:gd name="T5" fmla="*/ 93 h 131"/>
                <a:gd name="T6" fmla="*/ 0 w 103"/>
                <a:gd name="T7" fmla="*/ 71 h 131"/>
                <a:gd name="T8" fmla="*/ 1 w 103"/>
                <a:gd name="T9" fmla="*/ 65 h 131"/>
                <a:gd name="T10" fmla="*/ 5 w 103"/>
                <a:gd name="T11" fmla="*/ 58 h 131"/>
                <a:gd name="T12" fmla="*/ 9 w 103"/>
                <a:gd name="T13" fmla="*/ 43 h 131"/>
                <a:gd name="T14" fmla="*/ 13 w 103"/>
                <a:gd name="T15" fmla="*/ 27 h 131"/>
                <a:gd name="T16" fmla="*/ 19 w 103"/>
                <a:gd name="T17" fmla="*/ 26 h 131"/>
                <a:gd name="T18" fmla="*/ 46 w 103"/>
                <a:gd name="T19" fmla="*/ 26 h 131"/>
                <a:gd name="T20" fmla="*/ 46 w 103"/>
                <a:gd name="T21" fmla="*/ 1 h 131"/>
                <a:gd name="T22" fmla="*/ 54 w 103"/>
                <a:gd name="T23" fmla="*/ 0 h 131"/>
                <a:gd name="T24" fmla="*/ 65 w 103"/>
                <a:gd name="T25" fmla="*/ 3 h 131"/>
                <a:gd name="T26" fmla="*/ 76 w 103"/>
                <a:gd name="T27" fmla="*/ 0 h 131"/>
                <a:gd name="T28" fmla="*/ 79 w 103"/>
                <a:gd name="T29" fmla="*/ 1 h 131"/>
                <a:gd name="T30" fmla="*/ 77 w 103"/>
                <a:gd name="T31" fmla="*/ 10 h 131"/>
                <a:gd name="T32" fmla="*/ 82 w 103"/>
                <a:gd name="T33" fmla="*/ 21 h 131"/>
                <a:gd name="T34" fmla="*/ 96 w 103"/>
                <a:gd name="T35" fmla="*/ 19 h 131"/>
                <a:gd name="T36" fmla="*/ 101 w 103"/>
                <a:gd name="T37" fmla="*/ 24 h 131"/>
                <a:gd name="T38" fmla="*/ 93 w 103"/>
                <a:gd name="T39" fmla="*/ 48 h 131"/>
                <a:gd name="T40" fmla="*/ 102 w 103"/>
                <a:gd name="T41" fmla="*/ 60 h 131"/>
                <a:gd name="T42" fmla="*/ 103 w 103"/>
                <a:gd name="T43" fmla="*/ 76 h 131"/>
                <a:gd name="T44" fmla="*/ 101 w 103"/>
                <a:gd name="T45" fmla="*/ 90 h 131"/>
                <a:gd name="T46" fmla="*/ 95 w 103"/>
                <a:gd name="T47" fmla="*/ 100 h 131"/>
                <a:gd name="T48" fmla="*/ 79 w 103"/>
                <a:gd name="T49" fmla="*/ 99 h 131"/>
                <a:gd name="T50" fmla="*/ 69 w 103"/>
                <a:gd name="T51" fmla="*/ 89 h 131"/>
                <a:gd name="T52" fmla="*/ 68 w 103"/>
                <a:gd name="T53" fmla="*/ 98 h 131"/>
                <a:gd name="T54" fmla="*/ 56 w 103"/>
                <a:gd name="T55" fmla="*/ 101 h 131"/>
                <a:gd name="T56" fmla="*/ 49 w 103"/>
                <a:gd name="T57" fmla="*/ 106 h 131"/>
                <a:gd name="T58" fmla="*/ 56 w 103"/>
                <a:gd name="T59" fmla="*/ 120 h 131"/>
                <a:gd name="T60" fmla="*/ 42 w 103"/>
                <a:gd name="T61" fmla="*/ 131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03" h="131">
                  <a:moveTo>
                    <a:pt x="42" y="131"/>
                  </a:moveTo>
                  <a:lnTo>
                    <a:pt x="23" y="110"/>
                  </a:lnTo>
                  <a:lnTo>
                    <a:pt x="11" y="93"/>
                  </a:lnTo>
                  <a:lnTo>
                    <a:pt x="0" y="71"/>
                  </a:lnTo>
                  <a:lnTo>
                    <a:pt x="1" y="65"/>
                  </a:lnTo>
                  <a:lnTo>
                    <a:pt x="5" y="58"/>
                  </a:lnTo>
                  <a:lnTo>
                    <a:pt x="9" y="43"/>
                  </a:lnTo>
                  <a:lnTo>
                    <a:pt x="13" y="27"/>
                  </a:lnTo>
                  <a:lnTo>
                    <a:pt x="19" y="26"/>
                  </a:lnTo>
                  <a:lnTo>
                    <a:pt x="46" y="26"/>
                  </a:lnTo>
                  <a:lnTo>
                    <a:pt x="46" y="1"/>
                  </a:lnTo>
                  <a:lnTo>
                    <a:pt x="54" y="0"/>
                  </a:lnTo>
                  <a:lnTo>
                    <a:pt x="65" y="3"/>
                  </a:lnTo>
                  <a:lnTo>
                    <a:pt x="76" y="0"/>
                  </a:lnTo>
                  <a:lnTo>
                    <a:pt x="79" y="1"/>
                  </a:lnTo>
                  <a:lnTo>
                    <a:pt x="77" y="10"/>
                  </a:lnTo>
                  <a:lnTo>
                    <a:pt x="82" y="21"/>
                  </a:lnTo>
                  <a:lnTo>
                    <a:pt x="96" y="19"/>
                  </a:lnTo>
                  <a:lnTo>
                    <a:pt x="101" y="24"/>
                  </a:lnTo>
                  <a:lnTo>
                    <a:pt x="93" y="48"/>
                  </a:lnTo>
                  <a:lnTo>
                    <a:pt x="102" y="60"/>
                  </a:lnTo>
                  <a:lnTo>
                    <a:pt x="103" y="76"/>
                  </a:lnTo>
                  <a:lnTo>
                    <a:pt x="101" y="90"/>
                  </a:lnTo>
                  <a:lnTo>
                    <a:pt x="95" y="100"/>
                  </a:lnTo>
                  <a:lnTo>
                    <a:pt x="79" y="99"/>
                  </a:lnTo>
                  <a:lnTo>
                    <a:pt x="69" y="89"/>
                  </a:lnTo>
                  <a:lnTo>
                    <a:pt x="68" y="98"/>
                  </a:lnTo>
                  <a:lnTo>
                    <a:pt x="56" y="101"/>
                  </a:lnTo>
                  <a:lnTo>
                    <a:pt x="49" y="106"/>
                  </a:lnTo>
                  <a:lnTo>
                    <a:pt x="56" y="120"/>
                  </a:lnTo>
                  <a:lnTo>
                    <a:pt x="42" y="131"/>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53" name="Freeform 52"/>
            <p:cNvSpPr>
              <a:spLocks/>
            </p:cNvSpPr>
            <p:nvPr/>
          </p:nvSpPr>
          <p:spPr bwMode="auto">
            <a:xfrm>
              <a:off x="4733832" y="2479740"/>
              <a:ext cx="49594" cy="40386"/>
            </a:xfrm>
            <a:custGeom>
              <a:avLst/>
              <a:gdLst>
                <a:gd name="T0" fmla="*/ 30 w 30"/>
                <a:gd name="T1" fmla="*/ 13 h 26"/>
                <a:gd name="T2" fmla="*/ 21 w 30"/>
                <a:gd name="T3" fmla="*/ 26 h 26"/>
                <a:gd name="T4" fmla="*/ 10 w 30"/>
                <a:gd name="T5" fmla="*/ 22 h 26"/>
                <a:gd name="T6" fmla="*/ 0 w 30"/>
                <a:gd name="T7" fmla="*/ 23 h 26"/>
                <a:gd name="T8" fmla="*/ 4 w 30"/>
                <a:gd name="T9" fmla="*/ 12 h 26"/>
                <a:gd name="T10" fmla="*/ 1 w 30"/>
                <a:gd name="T11" fmla="*/ 1 h 26"/>
                <a:gd name="T12" fmla="*/ 14 w 30"/>
                <a:gd name="T13" fmla="*/ 0 h 26"/>
                <a:gd name="T14" fmla="*/ 30 w 30"/>
                <a:gd name="T15" fmla="*/ 13 h 2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26">
                  <a:moveTo>
                    <a:pt x="30" y="13"/>
                  </a:moveTo>
                  <a:lnTo>
                    <a:pt x="21" y="26"/>
                  </a:lnTo>
                  <a:lnTo>
                    <a:pt x="10" y="22"/>
                  </a:lnTo>
                  <a:lnTo>
                    <a:pt x="0" y="23"/>
                  </a:lnTo>
                  <a:lnTo>
                    <a:pt x="4" y="12"/>
                  </a:lnTo>
                  <a:lnTo>
                    <a:pt x="1" y="1"/>
                  </a:lnTo>
                  <a:lnTo>
                    <a:pt x="14" y="0"/>
                  </a:lnTo>
                  <a:lnTo>
                    <a:pt x="30" y="13"/>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54" name="Freeform 53"/>
            <p:cNvSpPr>
              <a:spLocks/>
            </p:cNvSpPr>
            <p:nvPr/>
          </p:nvSpPr>
          <p:spPr bwMode="auto">
            <a:xfrm>
              <a:off x="4773508" y="2375671"/>
              <a:ext cx="198377" cy="267160"/>
            </a:xfrm>
            <a:custGeom>
              <a:avLst/>
              <a:gdLst>
                <a:gd name="T0" fmla="*/ 49 w 120"/>
                <a:gd name="T1" fmla="*/ 0 h 172"/>
                <a:gd name="T2" fmla="*/ 32 w 120"/>
                <a:gd name="T3" fmla="*/ 21 h 172"/>
                <a:gd name="T4" fmla="*/ 47 w 120"/>
                <a:gd name="T5" fmla="*/ 18 h 172"/>
                <a:gd name="T6" fmla="*/ 64 w 120"/>
                <a:gd name="T7" fmla="*/ 18 h 172"/>
                <a:gd name="T8" fmla="*/ 60 w 120"/>
                <a:gd name="T9" fmla="*/ 34 h 172"/>
                <a:gd name="T10" fmla="*/ 46 w 120"/>
                <a:gd name="T11" fmla="*/ 51 h 172"/>
                <a:gd name="T12" fmla="*/ 62 w 120"/>
                <a:gd name="T13" fmla="*/ 53 h 172"/>
                <a:gd name="T14" fmla="*/ 63 w 120"/>
                <a:gd name="T15" fmla="*/ 55 h 172"/>
                <a:gd name="T16" fmla="*/ 76 w 120"/>
                <a:gd name="T17" fmla="*/ 78 h 172"/>
                <a:gd name="T18" fmla="*/ 87 w 120"/>
                <a:gd name="T19" fmla="*/ 82 h 172"/>
                <a:gd name="T20" fmla="*/ 96 w 120"/>
                <a:gd name="T21" fmla="*/ 104 h 172"/>
                <a:gd name="T22" fmla="*/ 101 w 120"/>
                <a:gd name="T23" fmla="*/ 112 h 172"/>
                <a:gd name="T24" fmla="*/ 120 w 120"/>
                <a:gd name="T25" fmla="*/ 116 h 172"/>
                <a:gd name="T26" fmla="*/ 118 w 120"/>
                <a:gd name="T27" fmla="*/ 129 h 172"/>
                <a:gd name="T28" fmla="*/ 110 w 120"/>
                <a:gd name="T29" fmla="*/ 135 h 172"/>
                <a:gd name="T30" fmla="*/ 116 w 120"/>
                <a:gd name="T31" fmla="*/ 145 h 172"/>
                <a:gd name="T32" fmla="*/ 102 w 120"/>
                <a:gd name="T33" fmla="*/ 155 h 172"/>
                <a:gd name="T34" fmla="*/ 81 w 120"/>
                <a:gd name="T35" fmla="*/ 155 h 172"/>
                <a:gd name="T36" fmla="*/ 54 w 120"/>
                <a:gd name="T37" fmla="*/ 161 h 172"/>
                <a:gd name="T38" fmla="*/ 46 w 120"/>
                <a:gd name="T39" fmla="*/ 157 h 172"/>
                <a:gd name="T40" fmla="*/ 36 w 120"/>
                <a:gd name="T41" fmla="*/ 166 h 172"/>
                <a:gd name="T42" fmla="*/ 21 w 120"/>
                <a:gd name="T43" fmla="*/ 164 h 172"/>
                <a:gd name="T44" fmla="*/ 10 w 120"/>
                <a:gd name="T45" fmla="*/ 172 h 172"/>
                <a:gd name="T46" fmla="*/ 1 w 120"/>
                <a:gd name="T47" fmla="*/ 168 h 172"/>
                <a:gd name="T48" fmla="*/ 25 w 120"/>
                <a:gd name="T49" fmla="*/ 147 h 172"/>
                <a:gd name="T50" fmla="*/ 39 w 120"/>
                <a:gd name="T51" fmla="*/ 142 h 172"/>
                <a:gd name="T52" fmla="*/ 39 w 120"/>
                <a:gd name="T53" fmla="*/ 142 h 172"/>
                <a:gd name="T54" fmla="*/ 15 w 120"/>
                <a:gd name="T55" fmla="*/ 139 h 172"/>
                <a:gd name="T56" fmla="*/ 11 w 120"/>
                <a:gd name="T57" fmla="*/ 131 h 172"/>
                <a:gd name="T58" fmla="*/ 27 w 120"/>
                <a:gd name="T59" fmla="*/ 125 h 172"/>
                <a:gd name="T60" fmla="*/ 19 w 120"/>
                <a:gd name="T61" fmla="*/ 114 h 172"/>
                <a:gd name="T62" fmla="*/ 22 w 120"/>
                <a:gd name="T63" fmla="*/ 101 h 172"/>
                <a:gd name="T64" fmla="*/ 45 w 120"/>
                <a:gd name="T65" fmla="*/ 102 h 172"/>
                <a:gd name="T66" fmla="*/ 45 w 120"/>
                <a:gd name="T67" fmla="*/ 102 h 172"/>
                <a:gd name="T68" fmla="*/ 48 w 120"/>
                <a:gd name="T69" fmla="*/ 91 h 172"/>
                <a:gd name="T70" fmla="*/ 38 w 120"/>
                <a:gd name="T71" fmla="*/ 79 h 172"/>
                <a:gd name="T72" fmla="*/ 37 w 120"/>
                <a:gd name="T73" fmla="*/ 79 h 172"/>
                <a:gd name="T74" fmla="*/ 19 w 120"/>
                <a:gd name="T75" fmla="*/ 75 h 172"/>
                <a:gd name="T76" fmla="*/ 15 w 120"/>
                <a:gd name="T77" fmla="*/ 70 h 172"/>
                <a:gd name="T78" fmla="*/ 21 w 120"/>
                <a:gd name="T79" fmla="*/ 61 h 172"/>
                <a:gd name="T80" fmla="*/ 16 w 120"/>
                <a:gd name="T81" fmla="*/ 55 h 172"/>
                <a:gd name="T82" fmla="*/ 8 w 120"/>
                <a:gd name="T83" fmla="*/ 65 h 172"/>
                <a:gd name="T84" fmla="*/ 8 w 120"/>
                <a:gd name="T85" fmla="*/ 46 h 172"/>
                <a:gd name="T86" fmla="*/ 0 w 120"/>
                <a:gd name="T87" fmla="*/ 36 h 172"/>
                <a:gd name="T88" fmla="*/ 7 w 120"/>
                <a:gd name="T89" fmla="*/ 15 h 172"/>
                <a:gd name="T90" fmla="*/ 19 w 120"/>
                <a:gd name="T91" fmla="*/ 0 h 172"/>
                <a:gd name="T92" fmla="*/ 31 w 120"/>
                <a:gd name="T93" fmla="*/ 1 h 172"/>
                <a:gd name="T94" fmla="*/ 49 w 120"/>
                <a:gd name="T95" fmla="*/ 0 h 1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0" h="172">
                  <a:moveTo>
                    <a:pt x="49" y="0"/>
                  </a:moveTo>
                  <a:lnTo>
                    <a:pt x="32" y="21"/>
                  </a:lnTo>
                  <a:lnTo>
                    <a:pt x="47" y="18"/>
                  </a:lnTo>
                  <a:lnTo>
                    <a:pt x="64" y="18"/>
                  </a:lnTo>
                  <a:lnTo>
                    <a:pt x="60" y="34"/>
                  </a:lnTo>
                  <a:lnTo>
                    <a:pt x="46" y="51"/>
                  </a:lnTo>
                  <a:lnTo>
                    <a:pt x="62" y="53"/>
                  </a:lnTo>
                  <a:lnTo>
                    <a:pt x="63" y="55"/>
                  </a:lnTo>
                  <a:lnTo>
                    <a:pt x="76" y="78"/>
                  </a:lnTo>
                  <a:lnTo>
                    <a:pt x="87" y="82"/>
                  </a:lnTo>
                  <a:lnTo>
                    <a:pt x="96" y="104"/>
                  </a:lnTo>
                  <a:lnTo>
                    <a:pt x="101" y="112"/>
                  </a:lnTo>
                  <a:lnTo>
                    <a:pt x="120" y="116"/>
                  </a:lnTo>
                  <a:lnTo>
                    <a:pt x="118" y="129"/>
                  </a:lnTo>
                  <a:lnTo>
                    <a:pt x="110" y="135"/>
                  </a:lnTo>
                  <a:lnTo>
                    <a:pt x="116" y="145"/>
                  </a:lnTo>
                  <a:lnTo>
                    <a:pt x="102" y="155"/>
                  </a:lnTo>
                  <a:lnTo>
                    <a:pt x="81" y="155"/>
                  </a:lnTo>
                  <a:lnTo>
                    <a:pt x="54" y="161"/>
                  </a:lnTo>
                  <a:lnTo>
                    <a:pt x="46" y="157"/>
                  </a:lnTo>
                  <a:lnTo>
                    <a:pt x="36" y="166"/>
                  </a:lnTo>
                  <a:lnTo>
                    <a:pt x="21" y="164"/>
                  </a:lnTo>
                  <a:lnTo>
                    <a:pt x="10" y="172"/>
                  </a:lnTo>
                  <a:lnTo>
                    <a:pt x="1" y="168"/>
                  </a:lnTo>
                  <a:lnTo>
                    <a:pt x="25" y="147"/>
                  </a:lnTo>
                  <a:lnTo>
                    <a:pt x="39" y="142"/>
                  </a:lnTo>
                  <a:lnTo>
                    <a:pt x="39" y="142"/>
                  </a:lnTo>
                  <a:lnTo>
                    <a:pt x="15" y="139"/>
                  </a:lnTo>
                  <a:lnTo>
                    <a:pt x="11" y="131"/>
                  </a:lnTo>
                  <a:lnTo>
                    <a:pt x="27" y="125"/>
                  </a:lnTo>
                  <a:lnTo>
                    <a:pt x="19" y="114"/>
                  </a:lnTo>
                  <a:lnTo>
                    <a:pt x="22" y="101"/>
                  </a:lnTo>
                  <a:lnTo>
                    <a:pt x="45" y="102"/>
                  </a:lnTo>
                  <a:lnTo>
                    <a:pt x="45" y="102"/>
                  </a:lnTo>
                  <a:lnTo>
                    <a:pt x="48" y="91"/>
                  </a:lnTo>
                  <a:lnTo>
                    <a:pt x="38" y="79"/>
                  </a:lnTo>
                  <a:lnTo>
                    <a:pt x="37" y="79"/>
                  </a:lnTo>
                  <a:lnTo>
                    <a:pt x="19" y="75"/>
                  </a:lnTo>
                  <a:lnTo>
                    <a:pt x="15" y="70"/>
                  </a:lnTo>
                  <a:lnTo>
                    <a:pt x="21" y="61"/>
                  </a:lnTo>
                  <a:lnTo>
                    <a:pt x="16" y="55"/>
                  </a:lnTo>
                  <a:lnTo>
                    <a:pt x="8" y="65"/>
                  </a:lnTo>
                  <a:lnTo>
                    <a:pt x="8" y="46"/>
                  </a:lnTo>
                  <a:lnTo>
                    <a:pt x="0" y="36"/>
                  </a:lnTo>
                  <a:lnTo>
                    <a:pt x="7" y="15"/>
                  </a:lnTo>
                  <a:lnTo>
                    <a:pt x="19" y="0"/>
                  </a:lnTo>
                  <a:lnTo>
                    <a:pt x="31" y="1"/>
                  </a:lnTo>
                  <a:lnTo>
                    <a:pt x="49"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55" name="Freeform 54"/>
            <p:cNvSpPr>
              <a:spLocks/>
            </p:cNvSpPr>
            <p:nvPr/>
          </p:nvSpPr>
          <p:spPr bwMode="auto">
            <a:xfrm>
              <a:off x="6026591" y="2844755"/>
              <a:ext cx="198377" cy="80769"/>
            </a:xfrm>
            <a:custGeom>
              <a:avLst/>
              <a:gdLst>
                <a:gd name="T0" fmla="*/ 33 w 120"/>
                <a:gd name="T1" fmla="*/ 42 h 52"/>
                <a:gd name="T2" fmla="*/ 34 w 120"/>
                <a:gd name="T3" fmla="*/ 33 h 52"/>
                <a:gd name="T4" fmla="*/ 28 w 120"/>
                <a:gd name="T5" fmla="*/ 19 h 52"/>
                <a:gd name="T6" fmla="*/ 17 w 120"/>
                <a:gd name="T7" fmla="*/ 11 h 52"/>
                <a:gd name="T8" fmla="*/ 7 w 120"/>
                <a:gd name="T9" fmla="*/ 9 h 52"/>
                <a:gd name="T10" fmla="*/ 0 w 120"/>
                <a:gd name="T11" fmla="*/ 3 h 52"/>
                <a:gd name="T12" fmla="*/ 1 w 120"/>
                <a:gd name="T13" fmla="*/ 0 h 52"/>
                <a:gd name="T14" fmla="*/ 16 w 120"/>
                <a:gd name="T15" fmla="*/ 4 h 52"/>
                <a:gd name="T16" fmla="*/ 41 w 120"/>
                <a:gd name="T17" fmla="*/ 7 h 52"/>
                <a:gd name="T18" fmla="*/ 66 w 120"/>
                <a:gd name="T19" fmla="*/ 17 h 52"/>
                <a:gd name="T20" fmla="*/ 69 w 120"/>
                <a:gd name="T21" fmla="*/ 21 h 52"/>
                <a:gd name="T22" fmla="*/ 79 w 120"/>
                <a:gd name="T23" fmla="*/ 18 h 52"/>
                <a:gd name="T24" fmla="*/ 95 w 120"/>
                <a:gd name="T25" fmla="*/ 22 h 52"/>
                <a:gd name="T26" fmla="*/ 102 w 120"/>
                <a:gd name="T27" fmla="*/ 30 h 52"/>
                <a:gd name="T28" fmla="*/ 113 w 120"/>
                <a:gd name="T29" fmla="*/ 35 h 52"/>
                <a:gd name="T30" fmla="*/ 110 w 120"/>
                <a:gd name="T31" fmla="*/ 38 h 52"/>
                <a:gd name="T32" fmla="*/ 120 w 120"/>
                <a:gd name="T33" fmla="*/ 49 h 52"/>
                <a:gd name="T34" fmla="*/ 118 w 120"/>
                <a:gd name="T35" fmla="*/ 52 h 52"/>
                <a:gd name="T36" fmla="*/ 109 w 120"/>
                <a:gd name="T37" fmla="*/ 50 h 52"/>
                <a:gd name="T38" fmla="*/ 95 w 120"/>
                <a:gd name="T39" fmla="*/ 44 h 52"/>
                <a:gd name="T40" fmla="*/ 92 w 120"/>
                <a:gd name="T41" fmla="*/ 48 h 52"/>
                <a:gd name="T42" fmla="*/ 69 w 120"/>
                <a:gd name="T43" fmla="*/ 51 h 52"/>
                <a:gd name="T44" fmla="*/ 51 w 120"/>
                <a:gd name="T45" fmla="*/ 41 h 52"/>
                <a:gd name="T46" fmla="*/ 33 w 120"/>
                <a:gd name="T47" fmla="*/ 42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20" h="52">
                  <a:moveTo>
                    <a:pt x="33" y="42"/>
                  </a:moveTo>
                  <a:lnTo>
                    <a:pt x="34" y="33"/>
                  </a:lnTo>
                  <a:lnTo>
                    <a:pt x="28" y="19"/>
                  </a:lnTo>
                  <a:lnTo>
                    <a:pt x="17" y="11"/>
                  </a:lnTo>
                  <a:lnTo>
                    <a:pt x="7" y="9"/>
                  </a:lnTo>
                  <a:lnTo>
                    <a:pt x="0" y="3"/>
                  </a:lnTo>
                  <a:lnTo>
                    <a:pt x="1" y="0"/>
                  </a:lnTo>
                  <a:lnTo>
                    <a:pt x="16" y="4"/>
                  </a:lnTo>
                  <a:lnTo>
                    <a:pt x="41" y="7"/>
                  </a:lnTo>
                  <a:lnTo>
                    <a:pt x="66" y="17"/>
                  </a:lnTo>
                  <a:lnTo>
                    <a:pt x="69" y="21"/>
                  </a:lnTo>
                  <a:lnTo>
                    <a:pt x="79" y="18"/>
                  </a:lnTo>
                  <a:lnTo>
                    <a:pt x="95" y="22"/>
                  </a:lnTo>
                  <a:lnTo>
                    <a:pt x="102" y="30"/>
                  </a:lnTo>
                  <a:lnTo>
                    <a:pt x="113" y="35"/>
                  </a:lnTo>
                  <a:lnTo>
                    <a:pt x="110" y="38"/>
                  </a:lnTo>
                  <a:lnTo>
                    <a:pt x="120" y="49"/>
                  </a:lnTo>
                  <a:lnTo>
                    <a:pt x="118" y="52"/>
                  </a:lnTo>
                  <a:lnTo>
                    <a:pt x="109" y="50"/>
                  </a:lnTo>
                  <a:lnTo>
                    <a:pt x="95" y="44"/>
                  </a:lnTo>
                  <a:lnTo>
                    <a:pt x="92" y="48"/>
                  </a:lnTo>
                  <a:lnTo>
                    <a:pt x="69" y="51"/>
                  </a:lnTo>
                  <a:lnTo>
                    <a:pt x="51" y="41"/>
                  </a:lnTo>
                  <a:lnTo>
                    <a:pt x="33" y="42"/>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56" name="Freeform 55"/>
            <p:cNvSpPr>
              <a:spLocks/>
            </p:cNvSpPr>
            <p:nvPr/>
          </p:nvSpPr>
          <p:spPr bwMode="auto">
            <a:xfrm>
              <a:off x="4829717" y="3890099"/>
              <a:ext cx="130598" cy="205030"/>
            </a:xfrm>
            <a:custGeom>
              <a:avLst/>
              <a:gdLst>
                <a:gd name="T0" fmla="*/ 79 w 79"/>
                <a:gd name="T1" fmla="*/ 107 h 132"/>
                <a:gd name="T2" fmla="*/ 50 w 79"/>
                <a:gd name="T3" fmla="*/ 119 h 132"/>
                <a:gd name="T4" fmla="*/ 40 w 79"/>
                <a:gd name="T5" fmla="*/ 127 h 132"/>
                <a:gd name="T6" fmla="*/ 23 w 79"/>
                <a:gd name="T7" fmla="*/ 132 h 132"/>
                <a:gd name="T8" fmla="*/ 7 w 79"/>
                <a:gd name="T9" fmla="*/ 127 h 132"/>
                <a:gd name="T10" fmla="*/ 8 w 79"/>
                <a:gd name="T11" fmla="*/ 119 h 132"/>
                <a:gd name="T12" fmla="*/ 0 w 79"/>
                <a:gd name="T13" fmla="*/ 100 h 132"/>
                <a:gd name="T14" fmla="*/ 5 w 79"/>
                <a:gd name="T15" fmla="*/ 77 h 132"/>
                <a:gd name="T16" fmla="*/ 12 w 79"/>
                <a:gd name="T17" fmla="*/ 60 h 132"/>
                <a:gd name="T18" fmla="*/ 8 w 79"/>
                <a:gd name="T19" fmla="*/ 30 h 132"/>
                <a:gd name="T20" fmla="*/ 5 w 79"/>
                <a:gd name="T21" fmla="*/ 14 h 132"/>
                <a:gd name="T22" fmla="*/ 6 w 79"/>
                <a:gd name="T23" fmla="*/ 3 h 132"/>
                <a:gd name="T24" fmla="*/ 37 w 79"/>
                <a:gd name="T25" fmla="*/ 2 h 132"/>
                <a:gd name="T26" fmla="*/ 45 w 79"/>
                <a:gd name="T27" fmla="*/ 3 h 132"/>
                <a:gd name="T28" fmla="*/ 51 w 79"/>
                <a:gd name="T29" fmla="*/ 0 h 132"/>
                <a:gd name="T30" fmla="*/ 60 w 79"/>
                <a:gd name="T31" fmla="*/ 1 h 132"/>
                <a:gd name="T32" fmla="*/ 58 w 79"/>
                <a:gd name="T33" fmla="*/ 8 h 132"/>
                <a:gd name="T34" fmla="*/ 66 w 79"/>
                <a:gd name="T35" fmla="*/ 19 h 132"/>
                <a:gd name="T36" fmla="*/ 66 w 79"/>
                <a:gd name="T37" fmla="*/ 34 h 132"/>
                <a:gd name="T38" fmla="*/ 68 w 79"/>
                <a:gd name="T39" fmla="*/ 50 h 132"/>
                <a:gd name="T40" fmla="*/ 72 w 79"/>
                <a:gd name="T41" fmla="*/ 58 h 132"/>
                <a:gd name="T42" fmla="*/ 68 w 79"/>
                <a:gd name="T43" fmla="*/ 76 h 132"/>
                <a:gd name="T44" fmla="*/ 70 w 79"/>
                <a:gd name="T45" fmla="*/ 87 h 132"/>
                <a:gd name="T46" fmla="*/ 75 w 79"/>
                <a:gd name="T47" fmla="*/ 100 h 132"/>
                <a:gd name="T48" fmla="*/ 79 w 79"/>
                <a:gd name="T49" fmla="*/ 107 h 1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79" h="132">
                  <a:moveTo>
                    <a:pt x="79" y="107"/>
                  </a:moveTo>
                  <a:lnTo>
                    <a:pt x="50" y="119"/>
                  </a:lnTo>
                  <a:lnTo>
                    <a:pt x="40" y="127"/>
                  </a:lnTo>
                  <a:lnTo>
                    <a:pt x="23" y="132"/>
                  </a:lnTo>
                  <a:lnTo>
                    <a:pt x="7" y="127"/>
                  </a:lnTo>
                  <a:lnTo>
                    <a:pt x="8" y="119"/>
                  </a:lnTo>
                  <a:lnTo>
                    <a:pt x="0" y="100"/>
                  </a:lnTo>
                  <a:lnTo>
                    <a:pt x="5" y="77"/>
                  </a:lnTo>
                  <a:lnTo>
                    <a:pt x="12" y="60"/>
                  </a:lnTo>
                  <a:lnTo>
                    <a:pt x="8" y="30"/>
                  </a:lnTo>
                  <a:lnTo>
                    <a:pt x="5" y="14"/>
                  </a:lnTo>
                  <a:lnTo>
                    <a:pt x="6" y="3"/>
                  </a:lnTo>
                  <a:lnTo>
                    <a:pt x="37" y="2"/>
                  </a:lnTo>
                  <a:lnTo>
                    <a:pt x="45" y="3"/>
                  </a:lnTo>
                  <a:lnTo>
                    <a:pt x="51" y="0"/>
                  </a:lnTo>
                  <a:lnTo>
                    <a:pt x="60" y="1"/>
                  </a:lnTo>
                  <a:lnTo>
                    <a:pt x="58" y="8"/>
                  </a:lnTo>
                  <a:lnTo>
                    <a:pt x="66" y="19"/>
                  </a:lnTo>
                  <a:lnTo>
                    <a:pt x="66" y="34"/>
                  </a:lnTo>
                  <a:lnTo>
                    <a:pt x="68" y="50"/>
                  </a:lnTo>
                  <a:lnTo>
                    <a:pt x="72" y="58"/>
                  </a:lnTo>
                  <a:lnTo>
                    <a:pt x="68" y="76"/>
                  </a:lnTo>
                  <a:lnTo>
                    <a:pt x="70" y="87"/>
                  </a:lnTo>
                  <a:lnTo>
                    <a:pt x="75" y="100"/>
                  </a:lnTo>
                  <a:lnTo>
                    <a:pt x="79" y="107"/>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57" name="Freeform 56"/>
            <p:cNvSpPr>
              <a:spLocks/>
            </p:cNvSpPr>
            <p:nvPr/>
          </p:nvSpPr>
          <p:spPr bwMode="auto">
            <a:xfrm>
              <a:off x="4470983" y="3841947"/>
              <a:ext cx="219869" cy="170858"/>
            </a:xfrm>
            <a:custGeom>
              <a:avLst/>
              <a:gdLst>
                <a:gd name="T0" fmla="*/ 116 w 133"/>
                <a:gd name="T1" fmla="*/ 101 h 110"/>
                <a:gd name="T2" fmla="*/ 108 w 133"/>
                <a:gd name="T3" fmla="*/ 110 h 110"/>
                <a:gd name="T4" fmla="*/ 105 w 133"/>
                <a:gd name="T5" fmla="*/ 97 h 110"/>
                <a:gd name="T6" fmla="*/ 93 w 133"/>
                <a:gd name="T7" fmla="*/ 86 h 110"/>
                <a:gd name="T8" fmla="*/ 84 w 133"/>
                <a:gd name="T9" fmla="*/ 88 h 110"/>
                <a:gd name="T10" fmla="*/ 81 w 133"/>
                <a:gd name="T11" fmla="*/ 75 h 110"/>
                <a:gd name="T12" fmla="*/ 78 w 133"/>
                <a:gd name="T13" fmla="*/ 60 h 110"/>
                <a:gd name="T14" fmla="*/ 58 w 133"/>
                <a:gd name="T15" fmla="*/ 53 h 110"/>
                <a:gd name="T16" fmla="*/ 49 w 133"/>
                <a:gd name="T17" fmla="*/ 57 h 110"/>
                <a:gd name="T18" fmla="*/ 44 w 133"/>
                <a:gd name="T19" fmla="*/ 67 h 110"/>
                <a:gd name="T20" fmla="*/ 26 w 133"/>
                <a:gd name="T21" fmla="*/ 64 h 110"/>
                <a:gd name="T22" fmla="*/ 14 w 133"/>
                <a:gd name="T23" fmla="*/ 53 h 110"/>
                <a:gd name="T24" fmla="*/ 8 w 133"/>
                <a:gd name="T25" fmla="*/ 40 h 110"/>
                <a:gd name="T26" fmla="*/ 0 w 133"/>
                <a:gd name="T27" fmla="*/ 32 h 110"/>
                <a:gd name="T28" fmla="*/ 14 w 133"/>
                <a:gd name="T29" fmla="*/ 22 h 110"/>
                <a:gd name="T30" fmla="*/ 22 w 133"/>
                <a:gd name="T31" fmla="*/ 19 h 110"/>
                <a:gd name="T32" fmla="*/ 24 w 133"/>
                <a:gd name="T33" fmla="*/ 9 h 110"/>
                <a:gd name="T34" fmla="*/ 26 w 133"/>
                <a:gd name="T35" fmla="*/ 0 h 110"/>
                <a:gd name="T36" fmla="*/ 48 w 133"/>
                <a:gd name="T37" fmla="*/ 5 h 110"/>
                <a:gd name="T38" fmla="*/ 54 w 133"/>
                <a:gd name="T39" fmla="*/ 2 h 110"/>
                <a:gd name="T40" fmla="*/ 66 w 133"/>
                <a:gd name="T41" fmla="*/ 3 h 110"/>
                <a:gd name="T42" fmla="*/ 70 w 133"/>
                <a:gd name="T43" fmla="*/ 10 h 110"/>
                <a:gd name="T44" fmla="*/ 78 w 133"/>
                <a:gd name="T45" fmla="*/ 8 h 110"/>
                <a:gd name="T46" fmla="*/ 91 w 133"/>
                <a:gd name="T47" fmla="*/ 15 h 110"/>
                <a:gd name="T48" fmla="*/ 102 w 133"/>
                <a:gd name="T49" fmla="*/ 8 h 110"/>
                <a:gd name="T50" fmla="*/ 110 w 133"/>
                <a:gd name="T51" fmla="*/ 6 h 110"/>
                <a:gd name="T52" fmla="*/ 116 w 133"/>
                <a:gd name="T53" fmla="*/ 16 h 110"/>
                <a:gd name="T54" fmla="*/ 120 w 133"/>
                <a:gd name="T55" fmla="*/ 30 h 110"/>
                <a:gd name="T56" fmla="*/ 123 w 133"/>
                <a:gd name="T57" fmla="*/ 35 h 110"/>
                <a:gd name="T58" fmla="*/ 124 w 133"/>
                <a:gd name="T59" fmla="*/ 43 h 110"/>
                <a:gd name="T60" fmla="*/ 126 w 133"/>
                <a:gd name="T61" fmla="*/ 51 h 110"/>
                <a:gd name="T62" fmla="*/ 128 w 133"/>
                <a:gd name="T63" fmla="*/ 67 h 110"/>
                <a:gd name="T64" fmla="*/ 126 w 133"/>
                <a:gd name="T65" fmla="*/ 86 h 110"/>
                <a:gd name="T66" fmla="*/ 126 w 133"/>
                <a:gd name="T67" fmla="*/ 93 h 110"/>
                <a:gd name="T68" fmla="*/ 122 w 133"/>
                <a:gd name="T69" fmla="*/ 102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33" h="110">
                  <a:moveTo>
                    <a:pt x="122" y="102"/>
                  </a:moveTo>
                  <a:lnTo>
                    <a:pt x="116" y="101"/>
                  </a:lnTo>
                  <a:lnTo>
                    <a:pt x="113" y="110"/>
                  </a:lnTo>
                  <a:lnTo>
                    <a:pt x="108" y="110"/>
                  </a:lnTo>
                  <a:lnTo>
                    <a:pt x="104" y="105"/>
                  </a:lnTo>
                  <a:lnTo>
                    <a:pt x="105" y="97"/>
                  </a:lnTo>
                  <a:lnTo>
                    <a:pt x="98" y="84"/>
                  </a:lnTo>
                  <a:lnTo>
                    <a:pt x="93" y="86"/>
                  </a:lnTo>
                  <a:lnTo>
                    <a:pt x="89" y="87"/>
                  </a:lnTo>
                  <a:lnTo>
                    <a:pt x="84" y="88"/>
                  </a:lnTo>
                  <a:lnTo>
                    <a:pt x="84" y="80"/>
                  </a:lnTo>
                  <a:lnTo>
                    <a:pt x="81" y="75"/>
                  </a:lnTo>
                  <a:lnTo>
                    <a:pt x="82" y="69"/>
                  </a:lnTo>
                  <a:lnTo>
                    <a:pt x="78" y="60"/>
                  </a:lnTo>
                  <a:lnTo>
                    <a:pt x="73" y="53"/>
                  </a:lnTo>
                  <a:lnTo>
                    <a:pt x="58" y="53"/>
                  </a:lnTo>
                  <a:lnTo>
                    <a:pt x="54" y="57"/>
                  </a:lnTo>
                  <a:lnTo>
                    <a:pt x="49" y="57"/>
                  </a:lnTo>
                  <a:lnTo>
                    <a:pt x="46" y="61"/>
                  </a:lnTo>
                  <a:lnTo>
                    <a:pt x="44" y="67"/>
                  </a:lnTo>
                  <a:lnTo>
                    <a:pt x="34" y="76"/>
                  </a:lnTo>
                  <a:lnTo>
                    <a:pt x="26" y="64"/>
                  </a:lnTo>
                  <a:lnTo>
                    <a:pt x="19" y="56"/>
                  </a:lnTo>
                  <a:lnTo>
                    <a:pt x="14" y="53"/>
                  </a:lnTo>
                  <a:lnTo>
                    <a:pt x="10" y="49"/>
                  </a:lnTo>
                  <a:lnTo>
                    <a:pt x="8" y="40"/>
                  </a:lnTo>
                  <a:lnTo>
                    <a:pt x="5" y="35"/>
                  </a:lnTo>
                  <a:lnTo>
                    <a:pt x="0" y="32"/>
                  </a:lnTo>
                  <a:lnTo>
                    <a:pt x="8" y="22"/>
                  </a:lnTo>
                  <a:lnTo>
                    <a:pt x="14" y="22"/>
                  </a:lnTo>
                  <a:lnTo>
                    <a:pt x="18" y="19"/>
                  </a:lnTo>
                  <a:lnTo>
                    <a:pt x="22" y="19"/>
                  </a:lnTo>
                  <a:lnTo>
                    <a:pt x="25" y="16"/>
                  </a:lnTo>
                  <a:lnTo>
                    <a:pt x="24" y="9"/>
                  </a:lnTo>
                  <a:lnTo>
                    <a:pt x="26" y="7"/>
                  </a:lnTo>
                  <a:lnTo>
                    <a:pt x="26" y="0"/>
                  </a:lnTo>
                  <a:lnTo>
                    <a:pt x="35" y="0"/>
                  </a:lnTo>
                  <a:lnTo>
                    <a:pt x="48" y="5"/>
                  </a:lnTo>
                  <a:lnTo>
                    <a:pt x="52" y="5"/>
                  </a:lnTo>
                  <a:lnTo>
                    <a:pt x="54" y="2"/>
                  </a:lnTo>
                  <a:lnTo>
                    <a:pt x="64" y="4"/>
                  </a:lnTo>
                  <a:lnTo>
                    <a:pt x="66" y="3"/>
                  </a:lnTo>
                  <a:lnTo>
                    <a:pt x="67" y="10"/>
                  </a:lnTo>
                  <a:lnTo>
                    <a:pt x="70" y="10"/>
                  </a:lnTo>
                  <a:lnTo>
                    <a:pt x="75" y="8"/>
                  </a:lnTo>
                  <a:lnTo>
                    <a:pt x="78" y="8"/>
                  </a:lnTo>
                  <a:lnTo>
                    <a:pt x="83" y="14"/>
                  </a:lnTo>
                  <a:lnTo>
                    <a:pt x="91" y="15"/>
                  </a:lnTo>
                  <a:lnTo>
                    <a:pt x="96" y="11"/>
                  </a:lnTo>
                  <a:lnTo>
                    <a:pt x="102" y="8"/>
                  </a:lnTo>
                  <a:lnTo>
                    <a:pt x="106" y="5"/>
                  </a:lnTo>
                  <a:lnTo>
                    <a:pt x="110" y="6"/>
                  </a:lnTo>
                  <a:lnTo>
                    <a:pt x="114" y="10"/>
                  </a:lnTo>
                  <a:lnTo>
                    <a:pt x="116" y="16"/>
                  </a:lnTo>
                  <a:lnTo>
                    <a:pt x="123" y="25"/>
                  </a:lnTo>
                  <a:lnTo>
                    <a:pt x="120" y="30"/>
                  </a:lnTo>
                  <a:lnTo>
                    <a:pt x="119" y="37"/>
                  </a:lnTo>
                  <a:lnTo>
                    <a:pt x="123" y="35"/>
                  </a:lnTo>
                  <a:lnTo>
                    <a:pt x="125" y="37"/>
                  </a:lnTo>
                  <a:lnTo>
                    <a:pt x="124" y="43"/>
                  </a:lnTo>
                  <a:lnTo>
                    <a:pt x="130" y="49"/>
                  </a:lnTo>
                  <a:lnTo>
                    <a:pt x="126" y="51"/>
                  </a:lnTo>
                  <a:lnTo>
                    <a:pt x="124" y="58"/>
                  </a:lnTo>
                  <a:lnTo>
                    <a:pt x="128" y="67"/>
                  </a:lnTo>
                  <a:lnTo>
                    <a:pt x="133" y="83"/>
                  </a:lnTo>
                  <a:lnTo>
                    <a:pt x="126" y="86"/>
                  </a:lnTo>
                  <a:lnTo>
                    <a:pt x="124" y="89"/>
                  </a:lnTo>
                  <a:lnTo>
                    <a:pt x="126" y="93"/>
                  </a:lnTo>
                  <a:lnTo>
                    <a:pt x="125" y="102"/>
                  </a:lnTo>
                  <a:lnTo>
                    <a:pt x="122" y="102"/>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58" name="Freeform 57"/>
            <p:cNvSpPr>
              <a:spLocks/>
            </p:cNvSpPr>
            <p:nvPr/>
          </p:nvSpPr>
          <p:spPr bwMode="auto">
            <a:xfrm>
              <a:off x="4419736" y="3800010"/>
              <a:ext cx="90923" cy="24853"/>
            </a:xfrm>
            <a:custGeom>
              <a:avLst/>
              <a:gdLst>
                <a:gd name="T0" fmla="*/ 0 w 55"/>
                <a:gd name="T1" fmla="*/ 15 h 16"/>
                <a:gd name="T2" fmla="*/ 3 w 55"/>
                <a:gd name="T3" fmla="*/ 6 h 16"/>
                <a:gd name="T4" fmla="*/ 23 w 55"/>
                <a:gd name="T5" fmla="*/ 5 h 16"/>
                <a:gd name="T6" fmla="*/ 27 w 55"/>
                <a:gd name="T7" fmla="*/ 0 h 16"/>
                <a:gd name="T8" fmla="*/ 33 w 55"/>
                <a:gd name="T9" fmla="*/ 0 h 16"/>
                <a:gd name="T10" fmla="*/ 40 w 55"/>
                <a:gd name="T11" fmla="*/ 5 h 16"/>
                <a:gd name="T12" fmla="*/ 45 w 55"/>
                <a:gd name="T13" fmla="*/ 5 h 16"/>
                <a:gd name="T14" fmla="*/ 51 w 55"/>
                <a:gd name="T15" fmla="*/ 2 h 16"/>
                <a:gd name="T16" fmla="*/ 55 w 55"/>
                <a:gd name="T17" fmla="*/ 8 h 16"/>
                <a:gd name="T18" fmla="*/ 47 w 55"/>
                <a:gd name="T19" fmla="*/ 13 h 16"/>
                <a:gd name="T20" fmla="*/ 39 w 55"/>
                <a:gd name="T21" fmla="*/ 12 h 16"/>
                <a:gd name="T22" fmla="*/ 31 w 55"/>
                <a:gd name="T23" fmla="*/ 8 h 16"/>
                <a:gd name="T24" fmla="*/ 25 w 55"/>
                <a:gd name="T25" fmla="*/ 13 h 16"/>
                <a:gd name="T26" fmla="*/ 21 w 55"/>
                <a:gd name="T27" fmla="*/ 13 h 16"/>
                <a:gd name="T28" fmla="*/ 17 w 55"/>
                <a:gd name="T29" fmla="*/ 16 h 16"/>
                <a:gd name="T30" fmla="*/ 0 w 55"/>
                <a:gd name="T31" fmla="*/ 15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55" h="16">
                  <a:moveTo>
                    <a:pt x="0" y="15"/>
                  </a:moveTo>
                  <a:lnTo>
                    <a:pt x="3" y="6"/>
                  </a:lnTo>
                  <a:lnTo>
                    <a:pt x="23" y="5"/>
                  </a:lnTo>
                  <a:lnTo>
                    <a:pt x="27" y="0"/>
                  </a:lnTo>
                  <a:lnTo>
                    <a:pt x="33" y="0"/>
                  </a:lnTo>
                  <a:lnTo>
                    <a:pt x="40" y="5"/>
                  </a:lnTo>
                  <a:lnTo>
                    <a:pt x="45" y="5"/>
                  </a:lnTo>
                  <a:lnTo>
                    <a:pt x="51" y="2"/>
                  </a:lnTo>
                  <a:lnTo>
                    <a:pt x="55" y="8"/>
                  </a:lnTo>
                  <a:lnTo>
                    <a:pt x="47" y="13"/>
                  </a:lnTo>
                  <a:lnTo>
                    <a:pt x="39" y="12"/>
                  </a:lnTo>
                  <a:lnTo>
                    <a:pt x="31" y="8"/>
                  </a:lnTo>
                  <a:lnTo>
                    <a:pt x="25" y="13"/>
                  </a:lnTo>
                  <a:lnTo>
                    <a:pt x="21" y="13"/>
                  </a:lnTo>
                  <a:lnTo>
                    <a:pt x="17" y="16"/>
                  </a:lnTo>
                  <a:lnTo>
                    <a:pt x="0" y="1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59" name="Freeform 58"/>
            <p:cNvSpPr>
              <a:spLocks/>
            </p:cNvSpPr>
            <p:nvPr/>
          </p:nvSpPr>
          <p:spPr bwMode="auto">
            <a:xfrm>
              <a:off x="4424696" y="3840395"/>
              <a:ext cx="89270" cy="51258"/>
            </a:xfrm>
            <a:custGeom>
              <a:avLst/>
              <a:gdLst>
                <a:gd name="T0" fmla="*/ 28 w 54"/>
                <a:gd name="T1" fmla="*/ 33 h 33"/>
                <a:gd name="T2" fmla="*/ 18 w 54"/>
                <a:gd name="T3" fmla="*/ 24 h 33"/>
                <a:gd name="T4" fmla="*/ 10 w 54"/>
                <a:gd name="T5" fmla="*/ 23 h 33"/>
                <a:gd name="T6" fmla="*/ 6 w 54"/>
                <a:gd name="T7" fmla="*/ 17 h 33"/>
                <a:gd name="T8" fmla="*/ 6 w 54"/>
                <a:gd name="T9" fmla="*/ 14 h 33"/>
                <a:gd name="T10" fmla="*/ 1 w 54"/>
                <a:gd name="T11" fmla="*/ 10 h 33"/>
                <a:gd name="T12" fmla="*/ 0 w 54"/>
                <a:gd name="T13" fmla="*/ 5 h 33"/>
                <a:gd name="T14" fmla="*/ 10 w 54"/>
                <a:gd name="T15" fmla="*/ 2 h 33"/>
                <a:gd name="T16" fmla="*/ 16 w 54"/>
                <a:gd name="T17" fmla="*/ 2 h 33"/>
                <a:gd name="T18" fmla="*/ 21 w 54"/>
                <a:gd name="T19" fmla="*/ 0 h 33"/>
                <a:gd name="T20" fmla="*/ 54 w 54"/>
                <a:gd name="T21" fmla="*/ 1 h 33"/>
                <a:gd name="T22" fmla="*/ 54 w 54"/>
                <a:gd name="T23" fmla="*/ 8 h 33"/>
                <a:gd name="T24" fmla="*/ 52 w 54"/>
                <a:gd name="T25" fmla="*/ 10 h 33"/>
                <a:gd name="T26" fmla="*/ 53 w 54"/>
                <a:gd name="T27" fmla="*/ 17 h 33"/>
                <a:gd name="T28" fmla="*/ 50 w 54"/>
                <a:gd name="T29" fmla="*/ 20 h 33"/>
                <a:gd name="T30" fmla="*/ 46 w 54"/>
                <a:gd name="T31" fmla="*/ 20 h 33"/>
                <a:gd name="T32" fmla="*/ 42 w 54"/>
                <a:gd name="T33" fmla="*/ 23 h 33"/>
                <a:gd name="T34" fmla="*/ 36 w 54"/>
                <a:gd name="T35" fmla="*/ 23 h 33"/>
                <a:gd name="T36" fmla="*/ 28 w 54"/>
                <a:gd name="T37" fmla="*/ 33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4" h="33">
                  <a:moveTo>
                    <a:pt x="28" y="33"/>
                  </a:moveTo>
                  <a:lnTo>
                    <a:pt x="18" y="24"/>
                  </a:lnTo>
                  <a:lnTo>
                    <a:pt x="10" y="23"/>
                  </a:lnTo>
                  <a:lnTo>
                    <a:pt x="6" y="17"/>
                  </a:lnTo>
                  <a:lnTo>
                    <a:pt x="6" y="14"/>
                  </a:lnTo>
                  <a:lnTo>
                    <a:pt x="1" y="10"/>
                  </a:lnTo>
                  <a:lnTo>
                    <a:pt x="0" y="5"/>
                  </a:lnTo>
                  <a:lnTo>
                    <a:pt x="10" y="2"/>
                  </a:lnTo>
                  <a:lnTo>
                    <a:pt x="16" y="2"/>
                  </a:lnTo>
                  <a:lnTo>
                    <a:pt x="21" y="0"/>
                  </a:lnTo>
                  <a:lnTo>
                    <a:pt x="54" y="1"/>
                  </a:lnTo>
                  <a:lnTo>
                    <a:pt x="54" y="8"/>
                  </a:lnTo>
                  <a:lnTo>
                    <a:pt x="52" y="10"/>
                  </a:lnTo>
                  <a:lnTo>
                    <a:pt x="53" y="17"/>
                  </a:lnTo>
                  <a:lnTo>
                    <a:pt x="50" y="20"/>
                  </a:lnTo>
                  <a:lnTo>
                    <a:pt x="46" y="20"/>
                  </a:lnTo>
                  <a:lnTo>
                    <a:pt x="42" y="23"/>
                  </a:lnTo>
                  <a:lnTo>
                    <a:pt x="36" y="23"/>
                  </a:lnTo>
                  <a:lnTo>
                    <a:pt x="28" y="33"/>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60" name="Freeform 59"/>
            <p:cNvSpPr>
              <a:spLocks/>
            </p:cNvSpPr>
            <p:nvPr/>
          </p:nvSpPr>
          <p:spPr bwMode="auto">
            <a:xfrm>
              <a:off x="5209938" y="4174345"/>
              <a:ext cx="61167" cy="40386"/>
            </a:xfrm>
            <a:custGeom>
              <a:avLst/>
              <a:gdLst>
                <a:gd name="T0" fmla="*/ 4 w 37"/>
                <a:gd name="T1" fmla="*/ 26 h 26"/>
                <a:gd name="T2" fmla="*/ 0 w 37"/>
                <a:gd name="T3" fmla="*/ 23 h 26"/>
                <a:gd name="T4" fmla="*/ 7 w 37"/>
                <a:gd name="T5" fmla="*/ 0 h 26"/>
                <a:gd name="T6" fmla="*/ 37 w 37"/>
                <a:gd name="T7" fmla="*/ 0 h 26"/>
                <a:gd name="T8" fmla="*/ 37 w 37"/>
                <a:gd name="T9" fmla="*/ 25 h 26"/>
                <a:gd name="T10" fmla="*/ 10 w 37"/>
                <a:gd name="T11" fmla="*/ 25 h 26"/>
                <a:gd name="T12" fmla="*/ 4 w 37"/>
                <a:gd name="T13" fmla="*/ 26 h 26"/>
              </a:gdLst>
              <a:ahLst/>
              <a:cxnLst>
                <a:cxn ang="0">
                  <a:pos x="T0" y="T1"/>
                </a:cxn>
                <a:cxn ang="0">
                  <a:pos x="T2" y="T3"/>
                </a:cxn>
                <a:cxn ang="0">
                  <a:pos x="T4" y="T5"/>
                </a:cxn>
                <a:cxn ang="0">
                  <a:pos x="T6" y="T7"/>
                </a:cxn>
                <a:cxn ang="0">
                  <a:pos x="T8" y="T9"/>
                </a:cxn>
                <a:cxn ang="0">
                  <a:pos x="T10" y="T11"/>
                </a:cxn>
                <a:cxn ang="0">
                  <a:pos x="T12" y="T13"/>
                </a:cxn>
              </a:cxnLst>
              <a:rect l="0" t="0" r="r" b="b"/>
              <a:pathLst>
                <a:path w="37" h="26">
                  <a:moveTo>
                    <a:pt x="4" y="26"/>
                  </a:moveTo>
                  <a:lnTo>
                    <a:pt x="0" y="23"/>
                  </a:lnTo>
                  <a:lnTo>
                    <a:pt x="7" y="0"/>
                  </a:lnTo>
                  <a:lnTo>
                    <a:pt x="37" y="0"/>
                  </a:lnTo>
                  <a:lnTo>
                    <a:pt x="37" y="25"/>
                  </a:lnTo>
                  <a:lnTo>
                    <a:pt x="10" y="25"/>
                  </a:lnTo>
                  <a:lnTo>
                    <a:pt x="4" y="26"/>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61" name="Freeform 60"/>
            <p:cNvSpPr>
              <a:spLocks/>
            </p:cNvSpPr>
            <p:nvPr/>
          </p:nvSpPr>
          <p:spPr bwMode="auto">
            <a:xfrm>
              <a:off x="5600080" y="3096382"/>
              <a:ext cx="79351" cy="24853"/>
            </a:xfrm>
            <a:custGeom>
              <a:avLst/>
              <a:gdLst>
                <a:gd name="T0" fmla="*/ 2 w 48"/>
                <a:gd name="T1" fmla="*/ 0 h 16"/>
                <a:gd name="T2" fmla="*/ 12 w 48"/>
                <a:gd name="T3" fmla="*/ 7 h 16"/>
                <a:gd name="T4" fmla="*/ 25 w 48"/>
                <a:gd name="T5" fmla="*/ 6 h 16"/>
                <a:gd name="T6" fmla="*/ 39 w 48"/>
                <a:gd name="T7" fmla="*/ 7 h 16"/>
                <a:gd name="T8" fmla="*/ 38 w 48"/>
                <a:gd name="T9" fmla="*/ 11 h 16"/>
                <a:gd name="T10" fmla="*/ 48 w 48"/>
                <a:gd name="T11" fmla="*/ 8 h 16"/>
                <a:gd name="T12" fmla="*/ 46 w 48"/>
                <a:gd name="T13" fmla="*/ 14 h 16"/>
                <a:gd name="T14" fmla="*/ 21 w 48"/>
                <a:gd name="T15" fmla="*/ 16 h 16"/>
                <a:gd name="T16" fmla="*/ 21 w 48"/>
                <a:gd name="T17" fmla="*/ 13 h 16"/>
                <a:gd name="T18" fmla="*/ 0 w 48"/>
                <a:gd name="T19" fmla="*/ 9 h 16"/>
                <a:gd name="T20" fmla="*/ 2 w 48"/>
                <a:gd name="T21"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8" h="16">
                  <a:moveTo>
                    <a:pt x="2" y="0"/>
                  </a:moveTo>
                  <a:lnTo>
                    <a:pt x="12" y="7"/>
                  </a:lnTo>
                  <a:lnTo>
                    <a:pt x="25" y="6"/>
                  </a:lnTo>
                  <a:lnTo>
                    <a:pt x="39" y="7"/>
                  </a:lnTo>
                  <a:lnTo>
                    <a:pt x="38" y="11"/>
                  </a:lnTo>
                  <a:lnTo>
                    <a:pt x="48" y="8"/>
                  </a:lnTo>
                  <a:lnTo>
                    <a:pt x="46" y="14"/>
                  </a:lnTo>
                  <a:lnTo>
                    <a:pt x="21" y="16"/>
                  </a:lnTo>
                  <a:lnTo>
                    <a:pt x="21" y="13"/>
                  </a:lnTo>
                  <a:lnTo>
                    <a:pt x="0" y="9"/>
                  </a:lnTo>
                  <a:lnTo>
                    <a:pt x="2"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62" name="Freeform 61"/>
            <p:cNvSpPr>
              <a:spLocks/>
            </p:cNvSpPr>
            <p:nvPr/>
          </p:nvSpPr>
          <p:spPr bwMode="auto">
            <a:xfrm>
              <a:off x="5492626" y="2900673"/>
              <a:ext cx="173581" cy="172413"/>
            </a:xfrm>
            <a:custGeom>
              <a:avLst/>
              <a:gdLst>
                <a:gd name="T0" fmla="*/ 105 w 105"/>
                <a:gd name="T1" fmla="*/ 5 h 111"/>
                <a:gd name="T2" fmla="*/ 101 w 105"/>
                <a:gd name="T3" fmla="*/ 18 h 111"/>
                <a:gd name="T4" fmla="*/ 98 w 105"/>
                <a:gd name="T5" fmla="*/ 20 h 111"/>
                <a:gd name="T6" fmla="*/ 87 w 105"/>
                <a:gd name="T7" fmla="*/ 20 h 111"/>
                <a:gd name="T8" fmla="*/ 78 w 105"/>
                <a:gd name="T9" fmla="*/ 18 h 111"/>
                <a:gd name="T10" fmla="*/ 58 w 105"/>
                <a:gd name="T11" fmla="*/ 23 h 111"/>
                <a:gd name="T12" fmla="*/ 71 w 105"/>
                <a:gd name="T13" fmla="*/ 35 h 111"/>
                <a:gd name="T14" fmla="*/ 63 w 105"/>
                <a:gd name="T15" fmla="*/ 38 h 111"/>
                <a:gd name="T16" fmla="*/ 54 w 105"/>
                <a:gd name="T17" fmla="*/ 38 h 111"/>
                <a:gd name="T18" fmla="*/ 44 w 105"/>
                <a:gd name="T19" fmla="*/ 28 h 111"/>
                <a:gd name="T20" fmla="*/ 41 w 105"/>
                <a:gd name="T21" fmla="*/ 32 h 111"/>
                <a:gd name="T22" fmla="*/ 46 w 105"/>
                <a:gd name="T23" fmla="*/ 44 h 111"/>
                <a:gd name="T24" fmla="*/ 55 w 105"/>
                <a:gd name="T25" fmla="*/ 54 h 111"/>
                <a:gd name="T26" fmla="*/ 49 w 105"/>
                <a:gd name="T27" fmla="*/ 59 h 111"/>
                <a:gd name="T28" fmla="*/ 59 w 105"/>
                <a:gd name="T29" fmla="*/ 68 h 111"/>
                <a:gd name="T30" fmla="*/ 68 w 105"/>
                <a:gd name="T31" fmla="*/ 74 h 111"/>
                <a:gd name="T32" fmla="*/ 70 w 105"/>
                <a:gd name="T33" fmla="*/ 86 h 111"/>
                <a:gd name="T34" fmla="*/ 53 w 105"/>
                <a:gd name="T35" fmla="*/ 80 h 111"/>
                <a:gd name="T36" fmla="*/ 59 w 105"/>
                <a:gd name="T37" fmla="*/ 91 h 111"/>
                <a:gd name="T38" fmla="*/ 49 w 105"/>
                <a:gd name="T39" fmla="*/ 93 h 111"/>
                <a:gd name="T40" fmla="*/ 57 w 105"/>
                <a:gd name="T41" fmla="*/ 111 h 111"/>
                <a:gd name="T42" fmla="*/ 45 w 105"/>
                <a:gd name="T43" fmla="*/ 111 h 111"/>
                <a:gd name="T44" fmla="*/ 30 w 105"/>
                <a:gd name="T45" fmla="*/ 102 h 111"/>
                <a:gd name="T46" fmla="*/ 23 w 105"/>
                <a:gd name="T47" fmla="*/ 86 h 111"/>
                <a:gd name="T48" fmla="*/ 19 w 105"/>
                <a:gd name="T49" fmla="*/ 72 h 111"/>
                <a:gd name="T50" fmla="*/ 11 w 105"/>
                <a:gd name="T51" fmla="*/ 63 h 111"/>
                <a:gd name="T52" fmla="*/ 2 w 105"/>
                <a:gd name="T53" fmla="*/ 51 h 111"/>
                <a:gd name="T54" fmla="*/ 0 w 105"/>
                <a:gd name="T55" fmla="*/ 45 h 111"/>
                <a:gd name="T56" fmla="*/ 7 w 105"/>
                <a:gd name="T57" fmla="*/ 35 h 111"/>
                <a:gd name="T58" fmla="*/ 7 w 105"/>
                <a:gd name="T59" fmla="*/ 28 h 111"/>
                <a:gd name="T60" fmla="*/ 13 w 105"/>
                <a:gd name="T61" fmla="*/ 26 h 111"/>
                <a:gd name="T62" fmla="*/ 13 w 105"/>
                <a:gd name="T63" fmla="*/ 20 h 111"/>
                <a:gd name="T64" fmla="*/ 24 w 105"/>
                <a:gd name="T65" fmla="*/ 18 h 111"/>
                <a:gd name="T66" fmla="*/ 30 w 105"/>
                <a:gd name="T67" fmla="*/ 14 h 111"/>
                <a:gd name="T68" fmla="*/ 39 w 105"/>
                <a:gd name="T69" fmla="*/ 14 h 111"/>
                <a:gd name="T70" fmla="*/ 41 w 105"/>
                <a:gd name="T71" fmla="*/ 10 h 111"/>
                <a:gd name="T72" fmla="*/ 44 w 105"/>
                <a:gd name="T73" fmla="*/ 10 h 111"/>
                <a:gd name="T74" fmla="*/ 57 w 105"/>
                <a:gd name="T75" fmla="*/ 10 h 111"/>
                <a:gd name="T76" fmla="*/ 70 w 105"/>
                <a:gd name="T77" fmla="*/ 5 h 111"/>
                <a:gd name="T78" fmla="*/ 82 w 105"/>
                <a:gd name="T79" fmla="*/ 12 h 111"/>
                <a:gd name="T80" fmla="*/ 97 w 105"/>
                <a:gd name="T81" fmla="*/ 10 h 111"/>
                <a:gd name="T82" fmla="*/ 96 w 105"/>
                <a:gd name="T83" fmla="*/ 0 h 111"/>
                <a:gd name="T84" fmla="*/ 105 w 105"/>
                <a:gd name="T85" fmla="*/ 5 h 1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05" h="111">
                  <a:moveTo>
                    <a:pt x="105" y="5"/>
                  </a:moveTo>
                  <a:lnTo>
                    <a:pt x="101" y="18"/>
                  </a:lnTo>
                  <a:lnTo>
                    <a:pt x="98" y="20"/>
                  </a:lnTo>
                  <a:lnTo>
                    <a:pt x="87" y="20"/>
                  </a:lnTo>
                  <a:lnTo>
                    <a:pt x="78" y="18"/>
                  </a:lnTo>
                  <a:lnTo>
                    <a:pt x="58" y="23"/>
                  </a:lnTo>
                  <a:lnTo>
                    <a:pt x="71" y="35"/>
                  </a:lnTo>
                  <a:lnTo>
                    <a:pt x="63" y="38"/>
                  </a:lnTo>
                  <a:lnTo>
                    <a:pt x="54" y="38"/>
                  </a:lnTo>
                  <a:lnTo>
                    <a:pt x="44" y="28"/>
                  </a:lnTo>
                  <a:lnTo>
                    <a:pt x="41" y="32"/>
                  </a:lnTo>
                  <a:lnTo>
                    <a:pt x="46" y="44"/>
                  </a:lnTo>
                  <a:lnTo>
                    <a:pt x="55" y="54"/>
                  </a:lnTo>
                  <a:lnTo>
                    <a:pt x="49" y="59"/>
                  </a:lnTo>
                  <a:lnTo>
                    <a:pt x="59" y="68"/>
                  </a:lnTo>
                  <a:lnTo>
                    <a:pt x="68" y="74"/>
                  </a:lnTo>
                  <a:lnTo>
                    <a:pt x="70" y="86"/>
                  </a:lnTo>
                  <a:lnTo>
                    <a:pt x="53" y="80"/>
                  </a:lnTo>
                  <a:lnTo>
                    <a:pt x="59" y="91"/>
                  </a:lnTo>
                  <a:lnTo>
                    <a:pt x="49" y="93"/>
                  </a:lnTo>
                  <a:lnTo>
                    <a:pt x="57" y="111"/>
                  </a:lnTo>
                  <a:lnTo>
                    <a:pt x="45" y="111"/>
                  </a:lnTo>
                  <a:lnTo>
                    <a:pt x="30" y="102"/>
                  </a:lnTo>
                  <a:lnTo>
                    <a:pt x="23" y="86"/>
                  </a:lnTo>
                  <a:lnTo>
                    <a:pt x="19" y="72"/>
                  </a:lnTo>
                  <a:lnTo>
                    <a:pt x="11" y="63"/>
                  </a:lnTo>
                  <a:lnTo>
                    <a:pt x="2" y="51"/>
                  </a:lnTo>
                  <a:lnTo>
                    <a:pt x="0" y="45"/>
                  </a:lnTo>
                  <a:lnTo>
                    <a:pt x="7" y="35"/>
                  </a:lnTo>
                  <a:lnTo>
                    <a:pt x="7" y="28"/>
                  </a:lnTo>
                  <a:lnTo>
                    <a:pt x="13" y="26"/>
                  </a:lnTo>
                  <a:lnTo>
                    <a:pt x="13" y="20"/>
                  </a:lnTo>
                  <a:lnTo>
                    <a:pt x="24" y="18"/>
                  </a:lnTo>
                  <a:lnTo>
                    <a:pt x="30" y="14"/>
                  </a:lnTo>
                  <a:lnTo>
                    <a:pt x="39" y="14"/>
                  </a:lnTo>
                  <a:lnTo>
                    <a:pt x="41" y="10"/>
                  </a:lnTo>
                  <a:lnTo>
                    <a:pt x="44" y="10"/>
                  </a:lnTo>
                  <a:lnTo>
                    <a:pt x="57" y="10"/>
                  </a:lnTo>
                  <a:lnTo>
                    <a:pt x="70" y="5"/>
                  </a:lnTo>
                  <a:lnTo>
                    <a:pt x="82" y="12"/>
                  </a:lnTo>
                  <a:lnTo>
                    <a:pt x="97" y="10"/>
                  </a:lnTo>
                  <a:lnTo>
                    <a:pt x="96" y="0"/>
                  </a:lnTo>
                  <a:lnTo>
                    <a:pt x="105" y="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63" name="Freeform 62"/>
            <p:cNvSpPr>
              <a:spLocks/>
            </p:cNvSpPr>
            <p:nvPr/>
          </p:nvSpPr>
          <p:spPr bwMode="auto">
            <a:xfrm>
              <a:off x="5299208" y="2751559"/>
              <a:ext cx="155396" cy="127367"/>
            </a:xfrm>
            <a:custGeom>
              <a:avLst/>
              <a:gdLst>
                <a:gd name="T0" fmla="*/ 343 w 386"/>
                <a:gd name="T1" fmla="*/ 50 h 337"/>
                <a:gd name="T2" fmla="*/ 363 w 386"/>
                <a:gd name="T3" fmla="*/ 82 h 337"/>
                <a:gd name="T4" fmla="*/ 386 w 386"/>
                <a:gd name="T5" fmla="*/ 106 h 337"/>
                <a:gd name="T6" fmla="*/ 363 w 386"/>
                <a:gd name="T7" fmla="*/ 137 h 337"/>
                <a:gd name="T8" fmla="*/ 331 w 386"/>
                <a:gd name="T9" fmla="*/ 119 h 337"/>
                <a:gd name="T10" fmla="*/ 284 w 386"/>
                <a:gd name="T11" fmla="*/ 120 h 337"/>
                <a:gd name="T12" fmla="*/ 225 w 386"/>
                <a:gd name="T13" fmla="*/ 106 h 337"/>
                <a:gd name="T14" fmla="*/ 194 w 386"/>
                <a:gd name="T15" fmla="*/ 108 h 337"/>
                <a:gd name="T16" fmla="*/ 181 w 386"/>
                <a:gd name="T17" fmla="*/ 125 h 337"/>
                <a:gd name="T18" fmla="*/ 155 w 386"/>
                <a:gd name="T19" fmla="*/ 106 h 337"/>
                <a:gd name="T20" fmla="*/ 144 w 386"/>
                <a:gd name="T21" fmla="*/ 141 h 337"/>
                <a:gd name="T22" fmla="*/ 180 w 386"/>
                <a:gd name="T23" fmla="*/ 180 h 337"/>
                <a:gd name="T24" fmla="*/ 196 w 386"/>
                <a:gd name="T25" fmla="*/ 206 h 337"/>
                <a:gd name="T26" fmla="*/ 230 w 386"/>
                <a:gd name="T27" fmla="*/ 237 h 337"/>
                <a:gd name="T28" fmla="*/ 257 w 386"/>
                <a:gd name="T29" fmla="*/ 256 h 337"/>
                <a:gd name="T30" fmla="*/ 286 w 386"/>
                <a:gd name="T31" fmla="*/ 291 h 337"/>
                <a:gd name="T32" fmla="*/ 349 w 386"/>
                <a:gd name="T33" fmla="*/ 323 h 337"/>
                <a:gd name="T34" fmla="*/ 342 w 386"/>
                <a:gd name="T35" fmla="*/ 337 h 337"/>
                <a:gd name="T36" fmla="*/ 276 w 386"/>
                <a:gd name="T37" fmla="*/ 306 h 337"/>
                <a:gd name="T38" fmla="*/ 234 w 386"/>
                <a:gd name="T39" fmla="*/ 276 h 337"/>
                <a:gd name="T40" fmla="*/ 170 w 386"/>
                <a:gd name="T41" fmla="*/ 251 h 337"/>
                <a:gd name="T42" fmla="*/ 108 w 386"/>
                <a:gd name="T43" fmla="*/ 189 h 337"/>
                <a:gd name="T44" fmla="*/ 121 w 386"/>
                <a:gd name="T45" fmla="*/ 183 h 337"/>
                <a:gd name="T46" fmla="*/ 88 w 386"/>
                <a:gd name="T47" fmla="*/ 148 h 337"/>
                <a:gd name="T48" fmla="*/ 85 w 386"/>
                <a:gd name="T49" fmla="*/ 119 h 337"/>
                <a:gd name="T50" fmla="*/ 40 w 386"/>
                <a:gd name="T51" fmla="*/ 106 h 337"/>
                <a:gd name="T52" fmla="*/ 22 w 386"/>
                <a:gd name="T53" fmla="*/ 142 h 337"/>
                <a:gd name="T54" fmla="*/ 0 w 386"/>
                <a:gd name="T55" fmla="*/ 114 h 337"/>
                <a:gd name="T56" fmla="*/ 0 w 386"/>
                <a:gd name="T57" fmla="*/ 85 h 337"/>
                <a:gd name="T58" fmla="*/ 2 w 386"/>
                <a:gd name="T59" fmla="*/ 84 h 337"/>
                <a:gd name="T60" fmla="*/ 49 w 386"/>
                <a:gd name="T61" fmla="*/ 87 h 337"/>
                <a:gd name="T62" fmla="*/ 61 w 386"/>
                <a:gd name="T63" fmla="*/ 72 h 337"/>
                <a:gd name="T64" fmla="*/ 85 w 386"/>
                <a:gd name="T65" fmla="*/ 86 h 337"/>
                <a:gd name="T66" fmla="*/ 111 w 386"/>
                <a:gd name="T67" fmla="*/ 88 h 337"/>
                <a:gd name="T68" fmla="*/ 109 w 386"/>
                <a:gd name="T69" fmla="*/ 64 h 337"/>
                <a:gd name="T70" fmla="*/ 132 w 386"/>
                <a:gd name="T71" fmla="*/ 56 h 337"/>
                <a:gd name="T72" fmla="*/ 136 w 386"/>
                <a:gd name="T73" fmla="*/ 22 h 337"/>
                <a:gd name="T74" fmla="*/ 187 w 386"/>
                <a:gd name="T75" fmla="*/ 0 h 337"/>
                <a:gd name="T76" fmla="*/ 210 w 386"/>
                <a:gd name="T77" fmla="*/ 10 h 337"/>
                <a:gd name="T78" fmla="*/ 263 w 386"/>
                <a:gd name="T79" fmla="*/ 46 h 337"/>
                <a:gd name="T80" fmla="*/ 320 w 386"/>
                <a:gd name="T81" fmla="*/ 62 h 337"/>
                <a:gd name="T82" fmla="*/ 344 w 386"/>
                <a:gd name="T83" fmla="*/ 50 h 3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386" h="337">
                  <a:moveTo>
                    <a:pt x="343" y="50"/>
                  </a:moveTo>
                  <a:lnTo>
                    <a:pt x="363" y="82"/>
                  </a:lnTo>
                  <a:lnTo>
                    <a:pt x="386" y="106"/>
                  </a:lnTo>
                  <a:lnTo>
                    <a:pt x="363" y="137"/>
                  </a:lnTo>
                  <a:lnTo>
                    <a:pt x="331" y="119"/>
                  </a:lnTo>
                  <a:lnTo>
                    <a:pt x="284" y="120"/>
                  </a:lnTo>
                  <a:lnTo>
                    <a:pt x="225" y="106"/>
                  </a:lnTo>
                  <a:lnTo>
                    <a:pt x="194" y="108"/>
                  </a:lnTo>
                  <a:lnTo>
                    <a:pt x="181" y="125"/>
                  </a:lnTo>
                  <a:lnTo>
                    <a:pt x="155" y="106"/>
                  </a:lnTo>
                  <a:lnTo>
                    <a:pt x="144" y="141"/>
                  </a:lnTo>
                  <a:lnTo>
                    <a:pt x="180" y="180"/>
                  </a:lnTo>
                  <a:lnTo>
                    <a:pt x="196" y="206"/>
                  </a:lnTo>
                  <a:lnTo>
                    <a:pt x="230" y="237"/>
                  </a:lnTo>
                  <a:lnTo>
                    <a:pt x="257" y="256"/>
                  </a:lnTo>
                  <a:lnTo>
                    <a:pt x="286" y="291"/>
                  </a:lnTo>
                  <a:lnTo>
                    <a:pt x="349" y="323"/>
                  </a:lnTo>
                  <a:lnTo>
                    <a:pt x="342" y="337"/>
                  </a:lnTo>
                  <a:lnTo>
                    <a:pt x="276" y="306"/>
                  </a:lnTo>
                  <a:lnTo>
                    <a:pt x="234" y="276"/>
                  </a:lnTo>
                  <a:lnTo>
                    <a:pt x="170" y="251"/>
                  </a:lnTo>
                  <a:lnTo>
                    <a:pt x="108" y="189"/>
                  </a:lnTo>
                  <a:lnTo>
                    <a:pt x="121" y="183"/>
                  </a:lnTo>
                  <a:lnTo>
                    <a:pt x="88" y="148"/>
                  </a:lnTo>
                  <a:lnTo>
                    <a:pt x="85" y="119"/>
                  </a:lnTo>
                  <a:lnTo>
                    <a:pt x="40" y="106"/>
                  </a:lnTo>
                  <a:lnTo>
                    <a:pt x="22" y="142"/>
                  </a:lnTo>
                  <a:lnTo>
                    <a:pt x="0" y="114"/>
                  </a:lnTo>
                  <a:lnTo>
                    <a:pt x="0" y="85"/>
                  </a:lnTo>
                  <a:lnTo>
                    <a:pt x="2" y="84"/>
                  </a:lnTo>
                  <a:lnTo>
                    <a:pt x="49" y="87"/>
                  </a:lnTo>
                  <a:lnTo>
                    <a:pt x="61" y="72"/>
                  </a:lnTo>
                  <a:lnTo>
                    <a:pt x="85" y="86"/>
                  </a:lnTo>
                  <a:lnTo>
                    <a:pt x="111" y="88"/>
                  </a:lnTo>
                  <a:lnTo>
                    <a:pt x="109" y="64"/>
                  </a:lnTo>
                  <a:lnTo>
                    <a:pt x="132" y="56"/>
                  </a:lnTo>
                  <a:lnTo>
                    <a:pt x="136" y="22"/>
                  </a:lnTo>
                  <a:lnTo>
                    <a:pt x="187" y="0"/>
                  </a:lnTo>
                  <a:lnTo>
                    <a:pt x="210" y="10"/>
                  </a:lnTo>
                  <a:lnTo>
                    <a:pt x="263" y="46"/>
                  </a:lnTo>
                  <a:lnTo>
                    <a:pt x="320" y="62"/>
                  </a:lnTo>
                  <a:lnTo>
                    <a:pt x="344" y="50"/>
                  </a:lnTo>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64" name="Freeform 63"/>
            <p:cNvSpPr>
              <a:spLocks/>
            </p:cNvSpPr>
            <p:nvPr/>
          </p:nvSpPr>
          <p:spPr bwMode="auto">
            <a:xfrm>
              <a:off x="5363681" y="2684770"/>
              <a:ext cx="171927" cy="90089"/>
            </a:xfrm>
            <a:custGeom>
              <a:avLst/>
              <a:gdLst>
                <a:gd name="T0" fmla="*/ 0 w 104"/>
                <a:gd name="T1" fmla="*/ 36 h 58"/>
                <a:gd name="T2" fmla="*/ 5 w 104"/>
                <a:gd name="T3" fmla="*/ 23 h 58"/>
                <a:gd name="T4" fmla="*/ 1 w 104"/>
                <a:gd name="T5" fmla="*/ 18 h 58"/>
                <a:gd name="T6" fmla="*/ 10 w 104"/>
                <a:gd name="T7" fmla="*/ 18 h 58"/>
                <a:gd name="T8" fmla="*/ 11 w 104"/>
                <a:gd name="T9" fmla="*/ 10 h 58"/>
                <a:gd name="T10" fmla="*/ 20 w 104"/>
                <a:gd name="T11" fmla="*/ 15 h 58"/>
                <a:gd name="T12" fmla="*/ 26 w 104"/>
                <a:gd name="T13" fmla="*/ 17 h 58"/>
                <a:gd name="T14" fmla="*/ 39 w 104"/>
                <a:gd name="T15" fmla="*/ 15 h 58"/>
                <a:gd name="T16" fmla="*/ 40 w 104"/>
                <a:gd name="T17" fmla="*/ 11 h 58"/>
                <a:gd name="T18" fmla="*/ 46 w 104"/>
                <a:gd name="T19" fmla="*/ 10 h 58"/>
                <a:gd name="T20" fmla="*/ 54 w 104"/>
                <a:gd name="T21" fmla="*/ 7 h 58"/>
                <a:gd name="T22" fmla="*/ 56 w 104"/>
                <a:gd name="T23" fmla="*/ 8 h 58"/>
                <a:gd name="T24" fmla="*/ 63 w 104"/>
                <a:gd name="T25" fmla="*/ 6 h 58"/>
                <a:gd name="T26" fmla="*/ 66 w 104"/>
                <a:gd name="T27" fmla="*/ 1 h 58"/>
                <a:gd name="T28" fmla="*/ 72 w 104"/>
                <a:gd name="T29" fmla="*/ 0 h 58"/>
                <a:gd name="T30" fmla="*/ 90 w 104"/>
                <a:gd name="T31" fmla="*/ 6 h 58"/>
                <a:gd name="T32" fmla="*/ 93 w 104"/>
                <a:gd name="T33" fmla="*/ 4 h 58"/>
                <a:gd name="T34" fmla="*/ 102 w 104"/>
                <a:gd name="T35" fmla="*/ 9 h 58"/>
                <a:gd name="T36" fmla="*/ 104 w 104"/>
                <a:gd name="T37" fmla="*/ 15 h 58"/>
                <a:gd name="T38" fmla="*/ 95 w 104"/>
                <a:gd name="T39" fmla="*/ 19 h 58"/>
                <a:gd name="T40" fmla="*/ 89 w 104"/>
                <a:gd name="T41" fmla="*/ 33 h 58"/>
                <a:gd name="T42" fmla="*/ 80 w 104"/>
                <a:gd name="T43" fmla="*/ 47 h 58"/>
                <a:gd name="T44" fmla="*/ 67 w 104"/>
                <a:gd name="T45" fmla="*/ 51 h 58"/>
                <a:gd name="T46" fmla="*/ 57 w 104"/>
                <a:gd name="T47" fmla="*/ 50 h 58"/>
                <a:gd name="T48" fmla="*/ 45 w 104"/>
                <a:gd name="T49" fmla="*/ 55 h 58"/>
                <a:gd name="T50" fmla="*/ 39 w 104"/>
                <a:gd name="T51" fmla="*/ 58 h 58"/>
                <a:gd name="T52" fmla="*/ 25 w 104"/>
                <a:gd name="T53" fmla="*/ 54 h 58"/>
                <a:gd name="T54" fmla="*/ 12 w 104"/>
                <a:gd name="T55" fmla="*/ 45 h 58"/>
                <a:gd name="T56" fmla="*/ 7 w 104"/>
                <a:gd name="T57" fmla="*/ 43 h 58"/>
                <a:gd name="T58" fmla="*/ 3 w 104"/>
                <a:gd name="T59" fmla="*/ 36 h 58"/>
                <a:gd name="T60" fmla="*/ 0 w 104"/>
                <a:gd name="T61" fmla="*/ 36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04" h="58">
                  <a:moveTo>
                    <a:pt x="0" y="36"/>
                  </a:moveTo>
                  <a:lnTo>
                    <a:pt x="5" y="23"/>
                  </a:lnTo>
                  <a:lnTo>
                    <a:pt x="1" y="18"/>
                  </a:lnTo>
                  <a:lnTo>
                    <a:pt x="10" y="18"/>
                  </a:lnTo>
                  <a:lnTo>
                    <a:pt x="11" y="10"/>
                  </a:lnTo>
                  <a:lnTo>
                    <a:pt x="20" y="15"/>
                  </a:lnTo>
                  <a:lnTo>
                    <a:pt x="26" y="17"/>
                  </a:lnTo>
                  <a:lnTo>
                    <a:pt x="39" y="15"/>
                  </a:lnTo>
                  <a:lnTo>
                    <a:pt x="40" y="11"/>
                  </a:lnTo>
                  <a:lnTo>
                    <a:pt x="46" y="10"/>
                  </a:lnTo>
                  <a:lnTo>
                    <a:pt x="54" y="7"/>
                  </a:lnTo>
                  <a:lnTo>
                    <a:pt x="56" y="8"/>
                  </a:lnTo>
                  <a:lnTo>
                    <a:pt x="63" y="6"/>
                  </a:lnTo>
                  <a:lnTo>
                    <a:pt x="66" y="1"/>
                  </a:lnTo>
                  <a:lnTo>
                    <a:pt x="72" y="0"/>
                  </a:lnTo>
                  <a:lnTo>
                    <a:pt x="90" y="6"/>
                  </a:lnTo>
                  <a:lnTo>
                    <a:pt x="93" y="4"/>
                  </a:lnTo>
                  <a:lnTo>
                    <a:pt x="102" y="9"/>
                  </a:lnTo>
                  <a:lnTo>
                    <a:pt x="104" y="15"/>
                  </a:lnTo>
                  <a:lnTo>
                    <a:pt x="95" y="19"/>
                  </a:lnTo>
                  <a:lnTo>
                    <a:pt x="89" y="33"/>
                  </a:lnTo>
                  <a:lnTo>
                    <a:pt x="80" y="47"/>
                  </a:lnTo>
                  <a:lnTo>
                    <a:pt x="67" y="51"/>
                  </a:lnTo>
                  <a:lnTo>
                    <a:pt x="57" y="50"/>
                  </a:lnTo>
                  <a:lnTo>
                    <a:pt x="45" y="55"/>
                  </a:lnTo>
                  <a:lnTo>
                    <a:pt x="39" y="58"/>
                  </a:lnTo>
                  <a:lnTo>
                    <a:pt x="25" y="54"/>
                  </a:lnTo>
                  <a:lnTo>
                    <a:pt x="12" y="45"/>
                  </a:lnTo>
                  <a:lnTo>
                    <a:pt x="7" y="43"/>
                  </a:lnTo>
                  <a:lnTo>
                    <a:pt x="3" y="36"/>
                  </a:lnTo>
                  <a:lnTo>
                    <a:pt x="0" y="36"/>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65" name="Freeform 64"/>
            <p:cNvSpPr>
              <a:spLocks/>
            </p:cNvSpPr>
            <p:nvPr/>
          </p:nvSpPr>
          <p:spPr bwMode="auto">
            <a:xfrm>
              <a:off x="4667708" y="2481292"/>
              <a:ext cx="104148" cy="107175"/>
            </a:xfrm>
            <a:custGeom>
              <a:avLst/>
              <a:gdLst>
                <a:gd name="T0" fmla="*/ 61 w 63"/>
                <a:gd name="T1" fmla="*/ 25 h 69"/>
                <a:gd name="T2" fmla="*/ 63 w 63"/>
                <a:gd name="T3" fmla="*/ 40 h 69"/>
                <a:gd name="T4" fmla="*/ 51 w 63"/>
                <a:gd name="T5" fmla="*/ 57 h 69"/>
                <a:gd name="T6" fmla="*/ 22 w 63"/>
                <a:gd name="T7" fmla="*/ 69 h 69"/>
                <a:gd name="T8" fmla="*/ 0 w 63"/>
                <a:gd name="T9" fmla="*/ 66 h 69"/>
                <a:gd name="T10" fmla="*/ 14 w 63"/>
                <a:gd name="T11" fmla="*/ 45 h 69"/>
                <a:gd name="T12" fmla="*/ 7 w 63"/>
                <a:gd name="T13" fmla="*/ 25 h 69"/>
                <a:gd name="T14" fmla="*/ 29 w 63"/>
                <a:gd name="T15" fmla="*/ 10 h 69"/>
                <a:gd name="T16" fmla="*/ 41 w 63"/>
                <a:gd name="T17" fmla="*/ 0 h 69"/>
                <a:gd name="T18" fmla="*/ 44 w 63"/>
                <a:gd name="T19" fmla="*/ 11 h 69"/>
                <a:gd name="T20" fmla="*/ 40 w 63"/>
                <a:gd name="T21" fmla="*/ 22 h 69"/>
                <a:gd name="T22" fmla="*/ 50 w 63"/>
                <a:gd name="T23" fmla="*/ 21 h 69"/>
                <a:gd name="T24" fmla="*/ 61 w 63"/>
                <a:gd name="T25" fmla="*/ 25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3" h="69">
                  <a:moveTo>
                    <a:pt x="61" y="25"/>
                  </a:moveTo>
                  <a:lnTo>
                    <a:pt x="63" y="40"/>
                  </a:lnTo>
                  <a:lnTo>
                    <a:pt x="51" y="57"/>
                  </a:lnTo>
                  <a:lnTo>
                    <a:pt x="22" y="69"/>
                  </a:lnTo>
                  <a:lnTo>
                    <a:pt x="0" y="66"/>
                  </a:lnTo>
                  <a:lnTo>
                    <a:pt x="14" y="45"/>
                  </a:lnTo>
                  <a:lnTo>
                    <a:pt x="7" y="25"/>
                  </a:lnTo>
                  <a:lnTo>
                    <a:pt x="29" y="10"/>
                  </a:lnTo>
                  <a:lnTo>
                    <a:pt x="41" y="0"/>
                  </a:lnTo>
                  <a:lnTo>
                    <a:pt x="44" y="11"/>
                  </a:lnTo>
                  <a:lnTo>
                    <a:pt x="40" y="22"/>
                  </a:lnTo>
                  <a:lnTo>
                    <a:pt x="50" y="21"/>
                  </a:lnTo>
                  <a:lnTo>
                    <a:pt x="61" y="2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66" name="Freeform 65"/>
            <p:cNvSpPr>
              <a:spLocks/>
            </p:cNvSpPr>
            <p:nvPr/>
          </p:nvSpPr>
          <p:spPr bwMode="auto">
            <a:xfrm>
              <a:off x="6165456" y="2967464"/>
              <a:ext cx="623236" cy="470638"/>
            </a:xfrm>
            <a:custGeom>
              <a:avLst/>
              <a:gdLst>
                <a:gd name="T0" fmla="*/ 190 w 377"/>
                <a:gd name="T1" fmla="*/ 48 h 303"/>
                <a:gd name="T2" fmla="*/ 211 w 377"/>
                <a:gd name="T3" fmla="*/ 37 h 303"/>
                <a:gd name="T4" fmla="*/ 231 w 377"/>
                <a:gd name="T5" fmla="*/ 35 h 303"/>
                <a:gd name="T6" fmla="*/ 266 w 377"/>
                <a:gd name="T7" fmla="*/ 48 h 303"/>
                <a:gd name="T8" fmla="*/ 302 w 377"/>
                <a:gd name="T9" fmla="*/ 67 h 303"/>
                <a:gd name="T10" fmla="*/ 306 w 377"/>
                <a:gd name="T11" fmla="*/ 110 h 303"/>
                <a:gd name="T12" fmla="*/ 312 w 377"/>
                <a:gd name="T13" fmla="*/ 128 h 303"/>
                <a:gd name="T14" fmla="*/ 315 w 377"/>
                <a:gd name="T15" fmla="*/ 156 h 303"/>
                <a:gd name="T16" fmla="*/ 333 w 377"/>
                <a:gd name="T17" fmla="*/ 173 h 303"/>
                <a:gd name="T18" fmla="*/ 324 w 377"/>
                <a:gd name="T19" fmla="*/ 205 h 303"/>
                <a:gd name="T20" fmla="*/ 343 w 377"/>
                <a:gd name="T21" fmla="*/ 228 h 303"/>
                <a:gd name="T22" fmla="*/ 365 w 377"/>
                <a:gd name="T23" fmla="*/ 256 h 303"/>
                <a:gd name="T24" fmla="*/ 377 w 377"/>
                <a:gd name="T25" fmla="*/ 268 h 303"/>
                <a:gd name="T26" fmla="*/ 349 w 377"/>
                <a:gd name="T27" fmla="*/ 303 h 303"/>
                <a:gd name="T28" fmla="*/ 295 w 377"/>
                <a:gd name="T29" fmla="*/ 292 h 303"/>
                <a:gd name="T30" fmla="*/ 264 w 377"/>
                <a:gd name="T31" fmla="*/ 264 h 303"/>
                <a:gd name="T32" fmla="*/ 241 w 377"/>
                <a:gd name="T33" fmla="*/ 264 h 303"/>
                <a:gd name="T34" fmla="*/ 202 w 377"/>
                <a:gd name="T35" fmla="*/ 268 h 303"/>
                <a:gd name="T36" fmla="*/ 164 w 377"/>
                <a:gd name="T37" fmla="*/ 246 h 303"/>
                <a:gd name="T38" fmla="*/ 133 w 377"/>
                <a:gd name="T39" fmla="*/ 198 h 303"/>
                <a:gd name="T40" fmla="*/ 112 w 377"/>
                <a:gd name="T41" fmla="*/ 195 h 303"/>
                <a:gd name="T42" fmla="*/ 96 w 377"/>
                <a:gd name="T43" fmla="*/ 192 h 303"/>
                <a:gd name="T44" fmla="*/ 88 w 377"/>
                <a:gd name="T45" fmla="*/ 181 h 303"/>
                <a:gd name="T46" fmla="*/ 78 w 377"/>
                <a:gd name="T47" fmla="*/ 150 h 303"/>
                <a:gd name="T48" fmla="*/ 40 w 377"/>
                <a:gd name="T49" fmla="*/ 119 h 303"/>
                <a:gd name="T50" fmla="*/ 49 w 377"/>
                <a:gd name="T51" fmla="*/ 96 h 303"/>
                <a:gd name="T52" fmla="*/ 34 w 377"/>
                <a:gd name="T53" fmla="*/ 77 h 303"/>
                <a:gd name="T54" fmla="*/ 7 w 377"/>
                <a:gd name="T55" fmla="*/ 36 h 303"/>
                <a:gd name="T56" fmla="*/ 0 w 377"/>
                <a:gd name="T57" fmla="*/ 6 h 303"/>
                <a:gd name="T58" fmla="*/ 15 w 377"/>
                <a:gd name="T59" fmla="*/ 8 h 303"/>
                <a:gd name="T60" fmla="*/ 37 w 377"/>
                <a:gd name="T61" fmla="*/ 20 h 303"/>
                <a:gd name="T62" fmla="*/ 60 w 377"/>
                <a:gd name="T63" fmla="*/ 5 h 303"/>
                <a:gd name="T64" fmla="*/ 73 w 377"/>
                <a:gd name="T65" fmla="*/ 9 h 303"/>
                <a:gd name="T66" fmla="*/ 81 w 377"/>
                <a:gd name="T67" fmla="*/ 30 h 303"/>
                <a:gd name="T68" fmla="*/ 93 w 377"/>
                <a:gd name="T69" fmla="*/ 44 h 303"/>
                <a:gd name="T70" fmla="*/ 124 w 377"/>
                <a:gd name="T71" fmla="*/ 59 h 303"/>
                <a:gd name="T72" fmla="*/ 175 w 377"/>
                <a:gd name="T73" fmla="*/ 57 h 3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377" h="303">
                  <a:moveTo>
                    <a:pt x="176" y="52"/>
                  </a:moveTo>
                  <a:lnTo>
                    <a:pt x="190" y="48"/>
                  </a:lnTo>
                  <a:lnTo>
                    <a:pt x="200" y="36"/>
                  </a:lnTo>
                  <a:lnTo>
                    <a:pt x="211" y="37"/>
                  </a:lnTo>
                  <a:lnTo>
                    <a:pt x="218" y="33"/>
                  </a:lnTo>
                  <a:lnTo>
                    <a:pt x="231" y="35"/>
                  </a:lnTo>
                  <a:lnTo>
                    <a:pt x="252" y="45"/>
                  </a:lnTo>
                  <a:lnTo>
                    <a:pt x="266" y="48"/>
                  </a:lnTo>
                  <a:lnTo>
                    <a:pt x="289" y="66"/>
                  </a:lnTo>
                  <a:lnTo>
                    <a:pt x="302" y="67"/>
                  </a:lnTo>
                  <a:lnTo>
                    <a:pt x="308" y="84"/>
                  </a:lnTo>
                  <a:lnTo>
                    <a:pt x="306" y="110"/>
                  </a:lnTo>
                  <a:lnTo>
                    <a:pt x="304" y="125"/>
                  </a:lnTo>
                  <a:lnTo>
                    <a:pt x="312" y="128"/>
                  </a:lnTo>
                  <a:lnTo>
                    <a:pt x="307" y="139"/>
                  </a:lnTo>
                  <a:lnTo>
                    <a:pt x="315" y="156"/>
                  </a:lnTo>
                  <a:lnTo>
                    <a:pt x="319" y="169"/>
                  </a:lnTo>
                  <a:lnTo>
                    <a:pt x="333" y="173"/>
                  </a:lnTo>
                  <a:lnTo>
                    <a:pt x="337" y="186"/>
                  </a:lnTo>
                  <a:lnTo>
                    <a:pt x="324" y="205"/>
                  </a:lnTo>
                  <a:lnTo>
                    <a:pt x="334" y="216"/>
                  </a:lnTo>
                  <a:lnTo>
                    <a:pt x="343" y="228"/>
                  </a:lnTo>
                  <a:lnTo>
                    <a:pt x="362" y="237"/>
                  </a:lnTo>
                  <a:lnTo>
                    <a:pt x="365" y="256"/>
                  </a:lnTo>
                  <a:lnTo>
                    <a:pt x="374" y="259"/>
                  </a:lnTo>
                  <a:lnTo>
                    <a:pt x="377" y="268"/>
                  </a:lnTo>
                  <a:lnTo>
                    <a:pt x="353" y="279"/>
                  </a:lnTo>
                  <a:lnTo>
                    <a:pt x="349" y="303"/>
                  </a:lnTo>
                  <a:lnTo>
                    <a:pt x="315" y="297"/>
                  </a:lnTo>
                  <a:lnTo>
                    <a:pt x="295" y="292"/>
                  </a:lnTo>
                  <a:lnTo>
                    <a:pt x="274" y="290"/>
                  </a:lnTo>
                  <a:lnTo>
                    <a:pt x="264" y="264"/>
                  </a:lnTo>
                  <a:lnTo>
                    <a:pt x="255" y="260"/>
                  </a:lnTo>
                  <a:lnTo>
                    <a:pt x="241" y="264"/>
                  </a:lnTo>
                  <a:lnTo>
                    <a:pt x="225" y="274"/>
                  </a:lnTo>
                  <a:lnTo>
                    <a:pt x="202" y="268"/>
                  </a:lnTo>
                  <a:lnTo>
                    <a:pt x="182" y="251"/>
                  </a:lnTo>
                  <a:lnTo>
                    <a:pt x="164" y="246"/>
                  </a:lnTo>
                  <a:lnTo>
                    <a:pt x="150" y="226"/>
                  </a:lnTo>
                  <a:lnTo>
                    <a:pt x="133" y="198"/>
                  </a:lnTo>
                  <a:lnTo>
                    <a:pt x="124" y="202"/>
                  </a:lnTo>
                  <a:lnTo>
                    <a:pt x="112" y="195"/>
                  </a:lnTo>
                  <a:lnTo>
                    <a:pt x="107" y="203"/>
                  </a:lnTo>
                  <a:lnTo>
                    <a:pt x="96" y="192"/>
                  </a:lnTo>
                  <a:lnTo>
                    <a:pt x="94" y="181"/>
                  </a:lnTo>
                  <a:lnTo>
                    <a:pt x="88" y="181"/>
                  </a:lnTo>
                  <a:lnTo>
                    <a:pt x="89" y="166"/>
                  </a:lnTo>
                  <a:lnTo>
                    <a:pt x="78" y="150"/>
                  </a:lnTo>
                  <a:lnTo>
                    <a:pt x="55" y="139"/>
                  </a:lnTo>
                  <a:lnTo>
                    <a:pt x="40" y="119"/>
                  </a:lnTo>
                  <a:lnTo>
                    <a:pt x="42" y="103"/>
                  </a:lnTo>
                  <a:lnTo>
                    <a:pt x="49" y="96"/>
                  </a:lnTo>
                  <a:lnTo>
                    <a:pt x="46" y="84"/>
                  </a:lnTo>
                  <a:lnTo>
                    <a:pt x="34" y="77"/>
                  </a:lnTo>
                  <a:lnTo>
                    <a:pt x="19" y="53"/>
                  </a:lnTo>
                  <a:lnTo>
                    <a:pt x="7" y="36"/>
                  </a:lnTo>
                  <a:lnTo>
                    <a:pt x="9" y="30"/>
                  </a:lnTo>
                  <a:lnTo>
                    <a:pt x="0" y="6"/>
                  </a:lnTo>
                  <a:lnTo>
                    <a:pt x="11" y="0"/>
                  </a:lnTo>
                  <a:lnTo>
                    <a:pt x="15" y="8"/>
                  </a:lnTo>
                  <a:lnTo>
                    <a:pt x="25" y="18"/>
                  </a:lnTo>
                  <a:lnTo>
                    <a:pt x="37" y="20"/>
                  </a:lnTo>
                  <a:lnTo>
                    <a:pt x="43" y="20"/>
                  </a:lnTo>
                  <a:lnTo>
                    <a:pt x="60" y="5"/>
                  </a:lnTo>
                  <a:lnTo>
                    <a:pt x="67" y="3"/>
                  </a:lnTo>
                  <a:lnTo>
                    <a:pt x="73" y="9"/>
                  </a:lnTo>
                  <a:lnTo>
                    <a:pt x="69" y="19"/>
                  </a:lnTo>
                  <a:lnTo>
                    <a:pt x="81" y="30"/>
                  </a:lnTo>
                  <a:lnTo>
                    <a:pt x="85" y="29"/>
                  </a:lnTo>
                  <a:lnTo>
                    <a:pt x="93" y="44"/>
                  </a:lnTo>
                  <a:lnTo>
                    <a:pt x="110" y="49"/>
                  </a:lnTo>
                  <a:lnTo>
                    <a:pt x="124" y="59"/>
                  </a:lnTo>
                  <a:lnTo>
                    <a:pt x="149" y="63"/>
                  </a:lnTo>
                  <a:lnTo>
                    <a:pt x="175" y="57"/>
                  </a:lnTo>
                  <a:lnTo>
                    <a:pt x="176" y="52"/>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67" name="Freeform 66"/>
            <p:cNvSpPr>
              <a:spLocks/>
            </p:cNvSpPr>
            <p:nvPr/>
          </p:nvSpPr>
          <p:spPr bwMode="auto">
            <a:xfrm>
              <a:off x="6044776" y="3042019"/>
              <a:ext cx="297566" cy="267160"/>
            </a:xfrm>
            <a:custGeom>
              <a:avLst/>
              <a:gdLst>
                <a:gd name="T0" fmla="*/ 107 w 180"/>
                <a:gd name="T1" fmla="*/ 29 h 172"/>
                <a:gd name="T2" fmla="*/ 119 w 180"/>
                <a:gd name="T3" fmla="*/ 36 h 172"/>
                <a:gd name="T4" fmla="*/ 122 w 180"/>
                <a:gd name="T5" fmla="*/ 48 h 172"/>
                <a:gd name="T6" fmla="*/ 115 w 180"/>
                <a:gd name="T7" fmla="*/ 55 h 172"/>
                <a:gd name="T8" fmla="*/ 113 w 180"/>
                <a:gd name="T9" fmla="*/ 71 h 172"/>
                <a:gd name="T10" fmla="*/ 128 w 180"/>
                <a:gd name="T11" fmla="*/ 91 h 172"/>
                <a:gd name="T12" fmla="*/ 151 w 180"/>
                <a:gd name="T13" fmla="*/ 102 h 172"/>
                <a:gd name="T14" fmla="*/ 162 w 180"/>
                <a:gd name="T15" fmla="*/ 118 h 172"/>
                <a:gd name="T16" fmla="*/ 161 w 180"/>
                <a:gd name="T17" fmla="*/ 133 h 172"/>
                <a:gd name="T18" fmla="*/ 167 w 180"/>
                <a:gd name="T19" fmla="*/ 133 h 172"/>
                <a:gd name="T20" fmla="*/ 169 w 180"/>
                <a:gd name="T21" fmla="*/ 144 h 172"/>
                <a:gd name="T22" fmla="*/ 180 w 180"/>
                <a:gd name="T23" fmla="*/ 155 h 172"/>
                <a:gd name="T24" fmla="*/ 169 w 180"/>
                <a:gd name="T25" fmla="*/ 154 h 172"/>
                <a:gd name="T26" fmla="*/ 157 w 180"/>
                <a:gd name="T27" fmla="*/ 152 h 172"/>
                <a:gd name="T28" fmla="*/ 147 w 180"/>
                <a:gd name="T29" fmla="*/ 172 h 172"/>
                <a:gd name="T30" fmla="*/ 114 w 180"/>
                <a:gd name="T31" fmla="*/ 170 h 172"/>
                <a:gd name="T32" fmla="*/ 59 w 180"/>
                <a:gd name="T33" fmla="*/ 129 h 172"/>
                <a:gd name="T34" fmla="*/ 31 w 180"/>
                <a:gd name="T35" fmla="*/ 114 h 172"/>
                <a:gd name="T36" fmla="*/ 10 w 180"/>
                <a:gd name="T37" fmla="*/ 109 h 172"/>
                <a:gd name="T38" fmla="*/ 0 w 180"/>
                <a:gd name="T39" fmla="*/ 83 h 172"/>
                <a:gd name="T40" fmla="*/ 35 w 180"/>
                <a:gd name="T41" fmla="*/ 62 h 172"/>
                <a:gd name="T42" fmla="*/ 38 w 180"/>
                <a:gd name="T43" fmla="*/ 37 h 172"/>
                <a:gd name="T44" fmla="*/ 35 w 180"/>
                <a:gd name="T45" fmla="*/ 22 h 172"/>
                <a:gd name="T46" fmla="*/ 43 w 180"/>
                <a:gd name="T47" fmla="*/ 17 h 172"/>
                <a:gd name="T48" fmla="*/ 50 w 180"/>
                <a:gd name="T49" fmla="*/ 4 h 172"/>
                <a:gd name="T50" fmla="*/ 57 w 180"/>
                <a:gd name="T51" fmla="*/ 0 h 172"/>
                <a:gd name="T52" fmla="*/ 78 w 180"/>
                <a:gd name="T53" fmla="*/ 3 h 172"/>
                <a:gd name="T54" fmla="*/ 84 w 180"/>
                <a:gd name="T55" fmla="*/ 8 h 172"/>
                <a:gd name="T56" fmla="*/ 92 w 180"/>
                <a:gd name="T57" fmla="*/ 5 h 172"/>
                <a:gd name="T58" fmla="*/ 107 w 180"/>
                <a:gd name="T59" fmla="*/ 29 h 1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80" h="172">
                  <a:moveTo>
                    <a:pt x="107" y="29"/>
                  </a:moveTo>
                  <a:lnTo>
                    <a:pt x="119" y="36"/>
                  </a:lnTo>
                  <a:lnTo>
                    <a:pt x="122" y="48"/>
                  </a:lnTo>
                  <a:lnTo>
                    <a:pt x="115" y="55"/>
                  </a:lnTo>
                  <a:lnTo>
                    <a:pt x="113" y="71"/>
                  </a:lnTo>
                  <a:lnTo>
                    <a:pt x="128" y="91"/>
                  </a:lnTo>
                  <a:lnTo>
                    <a:pt x="151" y="102"/>
                  </a:lnTo>
                  <a:lnTo>
                    <a:pt x="162" y="118"/>
                  </a:lnTo>
                  <a:lnTo>
                    <a:pt x="161" y="133"/>
                  </a:lnTo>
                  <a:lnTo>
                    <a:pt x="167" y="133"/>
                  </a:lnTo>
                  <a:lnTo>
                    <a:pt x="169" y="144"/>
                  </a:lnTo>
                  <a:lnTo>
                    <a:pt x="180" y="155"/>
                  </a:lnTo>
                  <a:lnTo>
                    <a:pt x="169" y="154"/>
                  </a:lnTo>
                  <a:lnTo>
                    <a:pt x="157" y="152"/>
                  </a:lnTo>
                  <a:lnTo>
                    <a:pt x="147" y="172"/>
                  </a:lnTo>
                  <a:lnTo>
                    <a:pt x="114" y="170"/>
                  </a:lnTo>
                  <a:lnTo>
                    <a:pt x="59" y="129"/>
                  </a:lnTo>
                  <a:lnTo>
                    <a:pt x="31" y="114"/>
                  </a:lnTo>
                  <a:lnTo>
                    <a:pt x="10" y="109"/>
                  </a:lnTo>
                  <a:lnTo>
                    <a:pt x="0" y="83"/>
                  </a:lnTo>
                  <a:lnTo>
                    <a:pt x="35" y="62"/>
                  </a:lnTo>
                  <a:lnTo>
                    <a:pt x="38" y="37"/>
                  </a:lnTo>
                  <a:lnTo>
                    <a:pt x="35" y="22"/>
                  </a:lnTo>
                  <a:lnTo>
                    <a:pt x="43" y="17"/>
                  </a:lnTo>
                  <a:lnTo>
                    <a:pt x="50" y="4"/>
                  </a:lnTo>
                  <a:lnTo>
                    <a:pt x="57" y="0"/>
                  </a:lnTo>
                  <a:lnTo>
                    <a:pt x="78" y="3"/>
                  </a:lnTo>
                  <a:lnTo>
                    <a:pt x="84" y="8"/>
                  </a:lnTo>
                  <a:lnTo>
                    <a:pt x="92" y="5"/>
                  </a:lnTo>
                  <a:lnTo>
                    <a:pt x="107" y="2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68" name="Freeform 67"/>
            <p:cNvSpPr>
              <a:spLocks/>
            </p:cNvSpPr>
            <p:nvPr/>
          </p:nvSpPr>
          <p:spPr bwMode="auto">
            <a:xfrm>
              <a:off x="5920790" y="3174046"/>
              <a:ext cx="39675" cy="122707"/>
            </a:xfrm>
            <a:custGeom>
              <a:avLst/>
              <a:gdLst>
                <a:gd name="T0" fmla="*/ 23 w 24"/>
                <a:gd name="T1" fmla="*/ 12 h 79"/>
                <a:gd name="T2" fmla="*/ 20 w 24"/>
                <a:gd name="T3" fmla="*/ 19 h 79"/>
                <a:gd name="T4" fmla="*/ 14 w 24"/>
                <a:gd name="T5" fmla="*/ 16 h 79"/>
                <a:gd name="T6" fmla="*/ 11 w 24"/>
                <a:gd name="T7" fmla="*/ 30 h 79"/>
                <a:gd name="T8" fmla="*/ 16 w 24"/>
                <a:gd name="T9" fmla="*/ 32 h 79"/>
                <a:gd name="T10" fmla="*/ 12 w 24"/>
                <a:gd name="T11" fmla="*/ 35 h 79"/>
                <a:gd name="T12" fmla="*/ 12 w 24"/>
                <a:gd name="T13" fmla="*/ 40 h 79"/>
                <a:gd name="T14" fmla="*/ 20 w 24"/>
                <a:gd name="T15" fmla="*/ 37 h 79"/>
                <a:gd name="T16" fmla="*/ 21 w 24"/>
                <a:gd name="T17" fmla="*/ 45 h 79"/>
                <a:gd name="T18" fmla="*/ 15 w 24"/>
                <a:gd name="T19" fmla="*/ 79 h 79"/>
                <a:gd name="T20" fmla="*/ 0 w 24"/>
                <a:gd name="T21" fmla="*/ 43 h 79"/>
                <a:gd name="T22" fmla="*/ 5 w 24"/>
                <a:gd name="T23" fmla="*/ 36 h 79"/>
                <a:gd name="T24" fmla="*/ 3 w 24"/>
                <a:gd name="T25" fmla="*/ 35 h 79"/>
                <a:gd name="T26" fmla="*/ 7 w 24"/>
                <a:gd name="T27" fmla="*/ 25 h 79"/>
                <a:gd name="T28" fmla="*/ 9 w 24"/>
                <a:gd name="T29" fmla="*/ 10 h 79"/>
                <a:gd name="T30" fmla="*/ 11 w 24"/>
                <a:gd name="T31" fmla="*/ 4 h 79"/>
                <a:gd name="T32" fmla="*/ 11 w 24"/>
                <a:gd name="T33" fmla="*/ 4 h 79"/>
                <a:gd name="T34" fmla="*/ 17 w 24"/>
                <a:gd name="T35" fmla="*/ 4 h 79"/>
                <a:gd name="T36" fmla="*/ 18 w 24"/>
                <a:gd name="T37" fmla="*/ 1 h 79"/>
                <a:gd name="T38" fmla="*/ 23 w 24"/>
                <a:gd name="T39" fmla="*/ 0 h 79"/>
                <a:gd name="T40" fmla="*/ 24 w 24"/>
                <a:gd name="T41" fmla="*/ 9 h 79"/>
                <a:gd name="T42" fmla="*/ 22 w 24"/>
                <a:gd name="T43" fmla="*/ 12 h 79"/>
                <a:gd name="T44" fmla="*/ 23 w 24"/>
                <a:gd name="T45" fmla="*/ 12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4" h="79">
                  <a:moveTo>
                    <a:pt x="23" y="12"/>
                  </a:moveTo>
                  <a:lnTo>
                    <a:pt x="20" y="19"/>
                  </a:lnTo>
                  <a:lnTo>
                    <a:pt x="14" y="16"/>
                  </a:lnTo>
                  <a:lnTo>
                    <a:pt x="11" y="30"/>
                  </a:lnTo>
                  <a:lnTo>
                    <a:pt x="16" y="32"/>
                  </a:lnTo>
                  <a:lnTo>
                    <a:pt x="12" y="35"/>
                  </a:lnTo>
                  <a:lnTo>
                    <a:pt x="12" y="40"/>
                  </a:lnTo>
                  <a:lnTo>
                    <a:pt x="20" y="37"/>
                  </a:lnTo>
                  <a:lnTo>
                    <a:pt x="21" y="45"/>
                  </a:lnTo>
                  <a:lnTo>
                    <a:pt x="15" y="79"/>
                  </a:lnTo>
                  <a:lnTo>
                    <a:pt x="0" y="43"/>
                  </a:lnTo>
                  <a:lnTo>
                    <a:pt x="5" y="36"/>
                  </a:lnTo>
                  <a:lnTo>
                    <a:pt x="3" y="35"/>
                  </a:lnTo>
                  <a:lnTo>
                    <a:pt x="7" y="25"/>
                  </a:lnTo>
                  <a:lnTo>
                    <a:pt x="9" y="10"/>
                  </a:lnTo>
                  <a:lnTo>
                    <a:pt x="11" y="4"/>
                  </a:lnTo>
                  <a:lnTo>
                    <a:pt x="11" y="4"/>
                  </a:lnTo>
                  <a:lnTo>
                    <a:pt x="17" y="4"/>
                  </a:lnTo>
                  <a:lnTo>
                    <a:pt x="18" y="1"/>
                  </a:lnTo>
                  <a:lnTo>
                    <a:pt x="23" y="0"/>
                  </a:lnTo>
                  <a:lnTo>
                    <a:pt x="24" y="9"/>
                  </a:lnTo>
                  <a:lnTo>
                    <a:pt x="22" y="12"/>
                  </a:lnTo>
                  <a:lnTo>
                    <a:pt x="23" y="12"/>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69" name="Freeform 68"/>
            <p:cNvSpPr>
              <a:spLocks/>
            </p:cNvSpPr>
            <p:nvPr/>
          </p:nvSpPr>
          <p:spPr bwMode="auto">
            <a:xfrm>
              <a:off x="5279371" y="3015614"/>
              <a:ext cx="85964" cy="51258"/>
            </a:xfrm>
            <a:custGeom>
              <a:avLst/>
              <a:gdLst>
                <a:gd name="T0" fmla="*/ 52 w 52"/>
                <a:gd name="T1" fmla="*/ 0 h 33"/>
                <a:gd name="T2" fmla="*/ 47 w 52"/>
                <a:gd name="T3" fmla="*/ 16 h 33"/>
                <a:gd name="T4" fmla="*/ 50 w 52"/>
                <a:gd name="T5" fmla="*/ 23 h 33"/>
                <a:gd name="T6" fmla="*/ 47 w 52"/>
                <a:gd name="T7" fmla="*/ 33 h 33"/>
                <a:gd name="T8" fmla="*/ 33 w 52"/>
                <a:gd name="T9" fmla="*/ 25 h 33"/>
                <a:gd name="T10" fmla="*/ 24 w 52"/>
                <a:gd name="T11" fmla="*/ 23 h 33"/>
                <a:gd name="T12" fmla="*/ 0 w 52"/>
                <a:gd name="T13" fmla="*/ 13 h 33"/>
                <a:gd name="T14" fmla="*/ 2 w 52"/>
                <a:gd name="T15" fmla="*/ 2 h 33"/>
                <a:gd name="T16" fmla="*/ 22 w 52"/>
                <a:gd name="T17" fmla="*/ 4 h 33"/>
                <a:gd name="T18" fmla="*/ 39 w 52"/>
                <a:gd name="T19" fmla="*/ 2 h 33"/>
                <a:gd name="T20" fmla="*/ 52 w 52"/>
                <a:gd name="T21" fmla="*/ 0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2" h="33">
                  <a:moveTo>
                    <a:pt x="52" y="0"/>
                  </a:moveTo>
                  <a:lnTo>
                    <a:pt x="47" y="16"/>
                  </a:lnTo>
                  <a:lnTo>
                    <a:pt x="50" y="23"/>
                  </a:lnTo>
                  <a:lnTo>
                    <a:pt x="47" y="33"/>
                  </a:lnTo>
                  <a:lnTo>
                    <a:pt x="33" y="25"/>
                  </a:lnTo>
                  <a:lnTo>
                    <a:pt x="24" y="23"/>
                  </a:lnTo>
                  <a:lnTo>
                    <a:pt x="0" y="13"/>
                  </a:lnTo>
                  <a:lnTo>
                    <a:pt x="2" y="2"/>
                  </a:lnTo>
                  <a:lnTo>
                    <a:pt x="22" y="4"/>
                  </a:lnTo>
                  <a:lnTo>
                    <a:pt x="39" y="2"/>
                  </a:lnTo>
                  <a:lnTo>
                    <a:pt x="52"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70" name="Freeform 69"/>
            <p:cNvSpPr>
              <a:spLocks/>
            </p:cNvSpPr>
            <p:nvPr/>
          </p:nvSpPr>
          <p:spPr bwMode="auto">
            <a:xfrm>
              <a:off x="5155385" y="2919311"/>
              <a:ext cx="46288" cy="74557"/>
            </a:xfrm>
            <a:custGeom>
              <a:avLst/>
              <a:gdLst>
                <a:gd name="T0" fmla="*/ 17 w 28"/>
                <a:gd name="T1" fmla="*/ 0 h 48"/>
                <a:gd name="T2" fmla="*/ 28 w 28"/>
                <a:gd name="T3" fmla="*/ 15 h 48"/>
                <a:gd name="T4" fmla="*/ 27 w 28"/>
                <a:gd name="T5" fmla="*/ 42 h 48"/>
                <a:gd name="T6" fmla="*/ 19 w 28"/>
                <a:gd name="T7" fmla="*/ 41 h 48"/>
                <a:gd name="T8" fmla="*/ 12 w 28"/>
                <a:gd name="T9" fmla="*/ 48 h 48"/>
                <a:gd name="T10" fmla="*/ 6 w 28"/>
                <a:gd name="T11" fmla="*/ 43 h 48"/>
                <a:gd name="T12" fmla="*/ 4 w 28"/>
                <a:gd name="T13" fmla="*/ 18 h 48"/>
                <a:gd name="T14" fmla="*/ 0 w 28"/>
                <a:gd name="T15" fmla="*/ 6 h 48"/>
                <a:gd name="T16" fmla="*/ 9 w 28"/>
                <a:gd name="T17" fmla="*/ 7 h 48"/>
                <a:gd name="T18" fmla="*/ 17 w 28"/>
                <a:gd name="T19"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8" h="48">
                  <a:moveTo>
                    <a:pt x="17" y="0"/>
                  </a:moveTo>
                  <a:lnTo>
                    <a:pt x="28" y="15"/>
                  </a:lnTo>
                  <a:lnTo>
                    <a:pt x="27" y="42"/>
                  </a:lnTo>
                  <a:lnTo>
                    <a:pt x="19" y="41"/>
                  </a:lnTo>
                  <a:lnTo>
                    <a:pt x="12" y="48"/>
                  </a:lnTo>
                  <a:lnTo>
                    <a:pt x="6" y="43"/>
                  </a:lnTo>
                  <a:lnTo>
                    <a:pt x="4" y="18"/>
                  </a:lnTo>
                  <a:lnTo>
                    <a:pt x="0" y="6"/>
                  </a:lnTo>
                  <a:lnTo>
                    <a:pt x="9" y="7"/>
                  </a:lnTo>
                  <a:lnTo>
                    <a:pt x="17"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71" name="Freeform 70"/>
            <p:cNvSpPr>
              <a:spLocks/>
            </p:cNvSpPr>
            <p:nvPr/>
          </p:nvSpPr>
          <p:spPr bwMode="auto">
            <a:xfrm>
              <a:off x="5112404" y="2732921"/>
              <a:ext cx="332282" cy="292013"/>
            </a:xfrm>
            <a:custGeom>
              <a:avLst/>
              <a:gdLst>
                <a:gd name="T0" fmla="*/ 114 w 201"/>
                <a:gd name="T1" fmla="*/ 12 h 188"/>
                <a:gd name="T2" fmla="*/ 117 w 201"/>
                <a:gd name="T3" fmla="*/ 31 h 188"/>
                <a:gd name="T4" fmla="*/ 91 w 201"/>
                <a:gd name="T5" fmla="*/ 35 h 188"/>
                <a:gd name="T6" fmla="*/ 91 w 201"/>
                <a:gd name="T7" fmla="*/ 51 h 188"/>
                <a:gd name="T8" fmla="*/ 113 w 201"/>
                <a:gd name="T9" fmla="*/ 72 h 188"/>
                <a:gd name="T10" fmla="*/ 142 w 201"/>
                <a:gd name="T11" fmla="*/ 105 h 188"/>
                <a:gd name="T12" fmla="*/ 160 w 201"/>
                <a:gd name="T13" fmla="*/ 110 h 188"/>
                <a:gd name="T14" fmla="*/ 171 w 201"/>
                <a:gd name="T15" fmla="*/ 121 h 188"/>
                <a:gd name="T16" fmla="*/ 199 w 201"/>
                <a:gd name="T17" fmla="*/ 138 h 188"/>
                <a:gd name="T18" fmla="*/ 198 w 201"/>
                <a:gd name="T19" fmla="*/ 149 h 188"/>
                <a:gd name="T20" fmla="*/ 173 w 201"/>
                <a:gd name="T21" fmla="*/ 136 h 188"/>
                <a:gd name="T22" fmla="*/ 180 w 201"/>
                <a:gd name="T23" fmla="*/ 157 h 188"/>
                <a:gd name="T24" fmla="*/ 172 w 201"/>
                <a:gd name="T25" fmla="*/ 169 h 188"/>
                <a:gd name="T26" fmla="*/ 156 w 201"/>
                <a:gd name="T27" fmla="*/ 188 h 188"/>
                <a:gd name="T28" fmla="*/ 159 w 201"/>
                <a:gd name="T29" fmla="*/ 171 h 188"/>
                <a:gd name="T30" fmla="*/ 155 w 201"/>
                <a:gd name="T31" fmla="*/ 155 h 188"/>
                <a:gd name="T32" fmla="*/ 142 w 201"/>
                <a:gd name="T33" fmla="*/ 142 h 188"/>
                <a:gd name="T34" fmla="*/ 125 w 201"/>
                <a:gd name="T35" fmla="*/ 129 h 188"/>
                <a:gd name="T36" fmla="*/ 105 w 201"/>
                <a:gd name="T37" fmla="*/ 120 h 188"/>
                <a:gd name="T38" fmla="*/ 76 w 201"/>
                <a:gd name="T39" fmla="*/ 97 h 188"/>
                <a:gd name="T40" fmla="*/ 58 w 201"/>
                <a:gd name="T41" fmla="*/ 65 h 188"/>
                <a:gd name="T42" fmla="*/ 35 w 201"/>
                <a:gd name="T43" fmla="*/ 56 h 188"/>
                <a:gd name="T44" fmla="*/ 19 w 201"/>
                <a:gd name="T45" fmla="*/ 68 h 188"/>
                <a:gd name="T46" fmla="*/ 13 w 201"/>
                <a:gd name="T47" fmla="*/ 61 h 188"/>
                <a:gd name="T48" fmla="*/ 0 w 201"/>
                <a:gd name="T49" fmla="*/ 42 h 188"/>
                <a:gd name="T50" fmla="*/ 0 w 201"/>
                <a:gd name="T51" fmla="*/ 28 h 188"/>
                <a:gd name="T52" fmla="*/ 8 w 201"/>
                <a:gd name="T53" fmla="*/ 27 h 188"/>
                <a:gd name="T54" fmla="*/ 25 w 201"/>
                <a:gd name="T55" fmla="*/ 19 h 188"/>
                <a:gd name="T56" fmla="*/ 35 w 201"/>
                <a:gd name="T57" fmla="*/ 22 h 188"/>
                <a:gd name="T58" fmla="*/ 51 w 201"/>
                <a:gd name="T59" fmla="*/ 16 h 188"/>
                <a:gd name="T60" fmla="*/ 58 w 201"/>
                <a:gd name="T61" fmla="*/ 4 h 188"/>
                <a:gd name="T62" fmla="*/ 70 w 201"/>
                <a:gd name="T63" fmla="*/ 3 h 188"/>
                <a:gd name="T64" fmla="*/ 90 w 201"/>
                <a:gd name="T65" fmla="*/ 7 h 1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01" h="188">
                  <a:moveTo>
                    <a:pt x="90" y="7"/>
                  </a:moveTo>
                  <a:lnTo>
                    <a:pt x="114" y="12"/>
                  </a:lnTo>
                  <a:lnTo>
                    <a:pt x="113" y="22"/>
                  </a:lnTo>
                  <a:lnTo>
                    <a:pt x="117" y="31"/>
                  </a:lnTo>
                  <a:lnTo>
                    <a:pt x="104" y="28"/>
                  </a:lnTo>
                  <a:lnTo>
                    <a:pt x="91" y="35"/>
                  </a:lnTo>
                  <a:lnTo>
                    <a:pt x="93" y="45"/>
                  </a:lnTo>
                  <a:lnTo>
                    <a:pt x="91" y="51"/>
                  </a:lnTo>
                  <a:lnTo>
                    <a:pt x="97" y="61"/>
                  </a:lnTo>
                  <a:lnTo>
                    <a:pt x="113" y="72"/>
                  </a:lnTo>
                  <a:lnTo>
                    <a:pt x="122" y="89"/>
                  </a:lnTo>
                  <a:lnTo>
                    <a:pt x="142" y="105"/>
                  </a:lnTo>
                  <a:lnTo>
                    <a:pt x="155" y="105"/>
                  </a:lnTo>
                  <a:lnTo>
                    <a:pt x="160" y="110"/>
                  </a:lnTo>
                  <a:lnTo>
                    <a:pt x="155" y="114"/>
                  </a:lnTo>
                  <a:lnTo>
                    <a:pt x="171" y="121"/>
                  </a:lnTo>
                  <a:lnTo>
                    <a:pt x="183" y="127"/>
                  </a:lnTo>
                  <a:lnTo>
                    <a:pt x="199" y="138"/>
                  </a:lnTo>
                  <a:lnTo>
                    <a:pt x="201" y="142"/>
                  </a:lnTo>
                  <a:lnTo>
                    <a:pt x="198" y="149"/>
                  </a:lnTo>
                  <a:lnTo>
                    <a:pt x="188" y="140"/>
                  </a:lnTo>
                  <a:lnTo>
                    <a:pt x="173" y="136"/>
                  </a:lnTo>
                  <a:lnTo>
                    <a:pt x="167" y="150"/>
                  </a:lnTo>
                  <a:lnTo>
                    <a:pt x="180" y="157"/>
                  </a:lnTo>
                  <a:lnTo>
                    <a:pt x="179" y="168"/>
                  </a:lnTo>
                  <a:lnTo>
                    <a:pt x="172" y="169"/>
                  </a:lnTo>
                  <a:lnTo>
                    <a:pt x="163" y="187"/>
                  </a:lnTo>
                  <a:lnTo>
                    <a:pt x="156" y="188"/>
                  </a:lnTo>
                  <a:lnTo>
                    <a:pt x="156" y="182"/>
                  </a:lnTo>
                  <a:lnTo>
                    <a:pt x="159" y="171"/>
                  </a:lnTo>
                  <a:lnTo>
                    <a:pt x="162" y="167"/>
                  </a:lnTo>
                  <a:lnTo>
                    <a:pt x="155" y="155"/>
                  </a:lnTo>
                  <a:lnTo>
                    <a:pt x="149" y="144"/>
                  </a:lnTo>
                  <a:lnTo>
                    <a:pt x="142" y="142"/>
                  </a:lnTo>
                  <a:lnTo>
                    <a:pt x="136" y="133"/>
                  </a:lnTo>
                  <a:lnTo>
                    <a:pt x="125" y="129"/>
                  </a:lnTo>
                  <a:lnTo>
                    <a:pt x="118" y="121"/>
                  </a:lnTo>
                  <a:lnTo>
                    <a:pt x="105" y="120"/>
                  </a:lnTo>
                  <a:lnTo>
                    <a:pt x="91" y="110"/>
                  </a:lnTo>
                  <a:lnTo>
                    <a:pt x="76" y="97"/>
                  </a:lnTo>
                  <a:lnTo>
                    <a:pt x="64" y="85"/>
                  </a:lnTo>
                  <a:lnTo>
                    <a:pt x="58" y="65"/>
                  </a:lnTo>
                  <a:lnTo>
                    <a:pt x="49" y="63"/>
                  </a:lnTo>
                  <a:lnTo>
                    <a:pt x="35" y="56"/>
                  </a:lnTo>
                  <a:lnTo>
                    <a:pt x="28" y="58"/>
                  </a:lnTo>
                  <a:lnTo>
                    <a:pt x="19" y="68"/>
                  </a:lnTo>
                  <a:lnTo>
                    <a:pt x="12" y="69"/>
                  </a:lnTo>
                  <a:lnTo>
                    <a:pt x="13" y="61"/>
                  </a:lnTo>
                  <a:lnTo>
                    <a:pt x="4" y="58"/>
                  </a:lnTo>
                  <a:lnTo>
                    <a:pt x="0" y="42"/>
                  </a:lnTo>
                  <a:lnTo>
                    <a:pt x="5" y="36"/>
                  </a:lnTo>
                  <a:lnTo>
                    <a:pt x="0" y="28"/>
                  </a:lnTo>
                  <a:lnTo>
                    <a:pt x="0" y="23"/>
                  </a:lnTo>
                  <a:lnTo>
                    <a:pt x="8" y="27"/>
                  </a:lnTo>
                  <a:lnTo>
                    <a:pt x="16" y="26"/>
                  </a:lnTo>
                  <a:lnTo>
                    <a:pt x="25" y="19"/>
                  </a:lnTo>
                  <a:lnTo>
                    <a:pt x="27" y="22"/>
                  </a:lnTo>
                  <a:lnTo>
                    <a:pt x="35" y="22"/>
                  </a:lnTo>
                  <a:lnTo>
                    <a:pt x="38" y="13"/>
                  </a:lnTo>
                  <a:lnTo>
                    <a:pt x="51" y="16"/>
                  </a:lnTo>
                  <a:lnTo>
                    <a:pt x="58" y="12"/>
                  </a:lnTo>
                  <a:lnTo>
                    <a:pt x="58" y="4"/>
                  </a:lnTo>
                  <a:lnTo>
                    <a:pt x="68" y="7"/>
                  </a:lnTo>
                  <a:lnTo>
                    <a:pt x="70" y="3"/>
                  </a:lnTo>
                  <a:lnTo>
                    <a:pt x="86" y="0"/>
                  </a:lnTo>
                  <a:lnTo>
                    <a:pt x="90" y="7"/>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72" name="Freeform 71"/>
            <p:cNvSpPr>
              <a:spLocks/>
            </p:cNvSpPr>
            <p:nvPr/>
          </p:nvSpPr>
          <p:spPr bwMode="auto">
            <a:xfrm>
              <a:off x="5945588" y="3170939"/>
              <a:ext cx="115720" cy="135134"/>
            </a:xfrm>
            <a:custGeom>
              <a:avLst/>
              <a:gdLst>
                <a:gd name="T0" fmla="*/ 5 w 70"/>
                <a:gd name="T1" fmla="*/ 21 h 87"/>
                <a:gd name="T2" fmla="*/ 8 w 70"/>
                <a:gd name="T3" fmla="*/ 14 h 87"/>
                <a:gd name="T4" fmla="*/ 28 w 70"/>
                <a:gd name="T5" fmla="*/ 22 h 87"/>
                <a:gd name="T6" fmla="*/ 60 w 70"/>
                <a:gd name="T7" fmla="*/ 0 h 87"/>
                <a:gd name="T8" fmla="*/ 70 w 70"/>
                <a:gd name="T9" fmla="*/ 26 h 87"/>
                <a:gd name="T10" fmla="*/ 67 w 70"/>
                <a:gd name="T11" fmla="*/ 29 h 87"/>
                <a:gd name="T12" fmla="*/ 33 w 70"/>
                <a:gd name="T13" fmla="*/ 39 h 87"/>
                <a:gd name="T14" fmla="*/ 52 w 70"/>
                <a:gd name="T15" fmla="*/ 60 h 87"/>
                <a:gd name="T16" fmla="*/ 47 w 70"/>
                <a:gd name="T17" fmla="*/ 63 h 87"/>
                <a:gd name="T18" fmla="*/ 45 w 70"/>
                <a:gd name="T19" fmla="*/ 70 h 87"/>
                <a:gd name="T20" fmla="*/ 32 w 70"/>
                <a:gd name="T21" fmla="*/ 73 h 87"/>
                <a:gd name="T22" fmla="*/ 28 w 70"/>
                <a:gd name="T23" fmla="*/ 81 h 87"/>
                <a:gd name="T24" fmla="*/ 21 w 70"/>
                <a:gd name="T25" fmla="*/ 87 h 87"/>
                <a:gd name="T26" fmla="*/ 1 w 70"/>
                <a:gd name="T27" fmla="*/ 84 h 87"/>
                <a:gd name="T28" fmla="*/ 0 w 70"/>
                <a:gd name="T29" fmla="*/ 81 h 87"/>
                <a:gd name="T30" fmla="*/ 6 w 70"/>
                <a:gd name="T31" fmla="*/ 47 h 87"/>
                <a:gd name="T32" fmla="*/ 5 w 70"/>
                <a:gd name="T33" fmla="*/ 39 h 87"/>
                <a:gd name="T34" fmla="*/ 7 w 70"/>
                <a:gd name="T35" fmla="*/ 33 h 87"/>
                <a:gd name="T36" fmla="*/ 5 w 70"/>
                <a:gd name="T37" fmla="*/ 21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70" h="87">
                  <a:moveTo>
                    <a:pt x="5" y="21"/>
                  </a:moveTo>
                  <a:lnTo>
                    <a:pt x="8" y="14"/>
                  </a:lnTo>
                  <a:lnTo>
                    <a:pt x="28" y="22"/>
                  </a:lnTo>
                  <a:lnTo>
                    <a:pt x="60" y="0"/>
                  </a:lnTo>
                  <a:lnTo>
                    <a:pt x="70" y="26"/>
                  </a:lnTo>
                  <a:lnTo>
                    <a:pt x="67" y="29"/>
                  </a:lnTo>
                  <a:lnTo>
                    <a:pt x="33" y="39"/>
                  </a:lnTo>
                  <a:lnTo>
                    <a:pt x="52" y="60"/>
                  </a:lnTo>
                  <a:lnTo>
                    <a:pt x="47" y="63"/>
                  </a:lnTo>
                  <a:lnTo>
                    <a:pt x="45" y="70"/>
                  </a:lnTo>
                  <a:lnTo>
                    <a:pt x="32" y="73"/>
                  </a:lnTo>
                  <a:lnTo>
                    <a:pt x="28" y="81"/>
                  </a:lnTo>
                  <a:lnTo>
                    <a:pt x="21" y="87"/>
                  </a:lnTo>
                  <a:lnTo>
                    <a:pt x="1" y="84"/>
                  </a:lnTo>
                  <a:lnTo>
                    <a:pt x="0" y="81"/>
                  </a:lnTo>
                  <a:lnTo>
                    <a:pt x="6" y="47"/>
                  </a:lnTo>
                  <a:lnTo>
                    <a:pt x="5" y="39"/>
                  </a:lnTo>
                  <a:lnTo>
                    <a:pt x="7" y="33"/>
                  </a:lnTo>
                  <a:lnTo>
                    <a:pt x="5" y="21"/>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73" name="Freeform 72"/>
            <p:cNvSpPr>
              <a:spLocks/>
            </p:cNvSpPr>
            <p:nvPr/>
          </p:nvSpPr>
          <p:spPr bwMode="auto">
            <a:xfrm>
              <a:off x="5957159" y="4070276"/>
              <a:ext cx="241359" cy="329291"/>
            </a:xfrm>
            <a:custGeom>
              <a:avLst/>
              <a:gdLst>
                <a:gd name="T0" fmla="*/ 131 w 146"/>
                <a:gd name="T1" fmla="*/ 132 h 212"/>
                <a:gd name="T2" fmla="*/ 141 w 146"/>
                <a:gd name="T3" fmla="*/ 149 h 212"/>
                <a:gd name="T4" fmla="*/ 128 w 146"/>
                <a:gd name="T5" fmla="*/ 158 h 212"/>
                <a:gd name="T6" fmla="*/ 124 w 146"/>
                <a:gd name="T7" fmla="*/ 166 h 212"/>
                <a:gd name="T8" fmla="*/ 117 w 146"/>
                <a:gd name="T9" fmla="*/ 168 h 212"/>
                <a:gd name="T10" fmla="*/ 114 w 146"/>
                <a:gd name="T11" fmla="*/ 183 h 212"/>
                <a:gd name="T12" fmla="*/ 108 w 146"/>
                <a:gd name="T13" fmla="*/ 191 h 212"/>
                <a:gd name="T14" fmla="*/ 104 w 146"/>
                <a:gd name="T15" fmla="*/ 205 h 212"/>
                <a:gd name="T16" fmla="*/ 97 w 146"/>
                <a:gd name="T17" fmla="*/ 212 h 212"/>
                <a:gd name="T18" fmla="*/ 71 w 146"/>
                <a:gd name="T19" fmla="*/ 191 h 212"/>
                <a:gd name="T20" fmla="*/ 70 w 146"/>
                <a:gd name="T21" fmla="*/ 179 h 212"/>
                <a:gd name="T22" fmla="*/ 3 w 146"/>
                <a:gd name="T23" fmla="*/ 136 h 212"/>
                <a:gd name="T24" fmla="*/ 0 w 146"/>
                <a:gd name="T25" fmla="*/ 134 h 212"/>
                <a:gd name="T26" fmla="*/ 0 w 146"/>
                <a:gd name="T27" fmla="*/ 112 h 212"/>
                <a:gd name="T28" fmla="*/ 5 w 146"/>
                <a:gd name="T29" fmla="*/ 104 h 212"/>
                <a:gd name="T30" fmla="*/ 14 w 146"/>
                <a:gd name="T31" fmla="*/ 90 h 212"/>
                <a:gd name="T32" fmla="*/ 21 w 146"/>
                <a:gd name="T33" fmla="*/ 75 h 212"/>
                <a:gd name="T34" fmla="*/ 13 w 146"/>
                <a:gd name="T35" fmla="*/ 51 h 212"/>
                <a:gd name="T36" fmla="*/ 11 w 146"/>
                <a:gd name="T37" fmla="*/ 41 h 212"/>
                <a:gd name="T38" fmla="*/ 2 w 146"/>
                <a:gd name="T39" fmla="*/ 26 h 212"/>
                <a:gd name="T40" fmla="*/ 13 w 146"/>
                <a:gd name="T41" fmla="*/ 14 h 212"/>
                <a:gd name="T42" fmla="*/ 25 w 146"/>
                <a:gd name="T43" fmla="*/ 0 h 212"/>
                <a:gd name="T44" fmla="*/ 35 w 146"/>
                <a:gd name="T45" fmla="*/ 4 h 212"/>
                <a:gd name="T46" fmla="*/ 35 w 146"/>
                <a:gd name="T47" fmla="*/ 15 h 212"/>
                <a:gd name="T48" fmla="*/ 41 w 146"/>
                <a:gd name="T49" fmla="*/ 22 h 212"/>
                <a:gd name="T50" fmla="*/ 54 w 146"/>
                <a:gd name="T51" fmla="*/ 22 h 212"/>
                <a:gd name="T52" fmla="*/ 77 w 146"/>
                <a:gd name="T53" fmla="*/ 40 h 212"/>
                <a:gd name="T54" fmla="*/ 83 w 146"/>
                <a:gd name="T55" fmla="*/ 40 h 212"/>
                <a:gd name="T56" fmla="*/ 88 w 146"/>
                <a:gd name="T57" fmla="*/ 39 h 212"/>
                <a:gd name="T58" fmla="*/ 92 w 146"/>
                <a:gd name="T59" fmla="*/ 42 h 212"/>
                <a:gd name="T60" fmla="*/ 104 w 146"/>
                <a:gd name="T61" fmla="*/ 43 h 212"/>
                <a:gd name="T62" fmla="*/ 109 w 146"/>
                <a:gd name="T63" fmla="*/ 35 h 212"/>
                <a:gd name="T64" fmla="*/ 126 w 146"/>
                <a:gd name="T65" fmla="*/ 26 h 212"/>
                <a:gd name="T66" fmla="*/ 133 w 146"/>
                <a:gd name="T67" fmla="*/ 33 h 212"/>
                <a:gd name="T68" fmla="*/ 146 w 146"/>
                <a:gd name="T69" fmla="*/ 33 h 212"/>
                <a:gd name="T70" fmla="*/ 130 w 146"/>
                <a:gd name="T71" fmla="*/ 56 h 212"/>
                <a:gd name="T72" fmla="*/ 131 w 146"/>
                <a:gd name="T73" fmla="*/ 132 h 2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46" h="212">
                  <a:moveTo>
                    <a:pt x="131" y="132"/>
                  </a:moveTo>
                  <a:lnTo>
                    <a:pt x="141" y="149"/>
                  </a:lnTo>
                  <a:lnTo>
                    <a:pt x="128" y="158"/>
                  </a:lnTo>
                  <a:lnTo>
                    <a:pt x="124" y="166"/>
                  </a:lnTo>
                  <a:lnTo>
                    <a:pt x="117" y="168"/>
                  </a:lnTo>
                  <a:lnTo>
                    <a:pt x="114" y="183"/>
                  </a:lnTo>
                  <a:lnTo>
                    <a:pt x="108" y="191"/>
                  </a:lnTo>
                  <a:lnTo>
                    <a:pt x="104" y="205"/>
                  </a:lnTo>
                  <a:lnTo>
                    <a:pt x="97" y="212"/>
                  </a:lnTo>
                  <a:lnTo>
                    <a:pt x="71" y="191"/>
                  </a:lnTo>
                  <a:lnTo>
                    <a:pt x="70" y="179"/>
                  </a:lnTo>
                  <a:lnTo>
                    <a:pt x="3" y="136"/>
                  </a:lnTo>
                  <a:lnTo>
                    <a:pt x="0" y="134"/>
                  </a:lnTo>
                  <a:lnTo>
                    <a:pt x="0" y="112"/>
                  </a:lnTo>
                  <a:lnTo>
                    <a:pt x="5" y="104"/>
                  </a:lnTo>
                  <a:lnTo>
                    <a:pt x="14" y="90"/>
                  </a:lnTo>
                  <a:lnTo>
                    <a:pt x="21" y="75"/>
                  </a:lnTo>
                  <a:lnTo>
                    <a:pt x="13" y="51"/>
                  </a:lnTo>
                  <a:lnTo>
                    <a:pt x="11" y="41"/>
                  </a:lnTo>
                  <a:lnTo>
                    <a:pt x="2" y="26"/>
                  </a:lnTo>
                  <a:lnTo>
                    <a:pt x="13" y="14"/>
                  </a:lnTo>
                  <a:lnTo>
                    <a:pt x="25" y="0"/>
                  </a:lnTo>
                  <a:lnTo>
                    <a:pt x="35" y="4"/>
                  </a:lnTo>
                  <a:lnTo>
                    <a:pt x="35" y="15"/>
                  </a:lnTo>
                  <a:lnTo>
                    <a:pt x="41" y="22"/>
                  </a:lnTo>
                  <a:lnTo>
                    <a:pt x="54" y="22"/>
                  </a:lnTo>
                  <a:lnTo>
                    <a:pt x="77" y="40"/>
                  </a:lnTo>
                  <a:lnTo>
                    <a:pt x="83" y="40"/>
                  </a:lnTo>
                  <a:lnTo>
                    <a:pt x="88" y="39"/>
                  </a:lnTo>
                  <a:lnTo>
                    <a:pt x="92" y="42"/>
                  </a:lnTo>
                  <a:lnTo>
                    <a:pt x="104" y="43"/>
                  </a:lnTo>
                  <a:lnTo>
                    <a:pt x="109" y="35"/>
                  </a:lnTo>
                  <a:lnTo>
                    <a:pt x="126" y="26"/>
                  </a:lnTo>
                  <a:lnTo>
                    <a:pt x="133" y="33"/>
                  </a:lnTo>
                  <a:lnTo>
                    <a:pt x="146" y="33"/>
                  </a:lnTo>
                  <a:lnTo>
                    <a:pt x="130" y="56"/>
                  </a:lnTo>
                  <a:lnTo>
                    <a:pt x="131" y="132"/>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74" name="Freeform 73"/>
            <p:cNvSpPr>
              <a:spLocks/>
            </p:cNvSpPr>
            <p:nvPr/>
          </p:nvSpPr>
          <p:spPr bwMode="auto">
            <a:xfrm>
              <a:off x="5482708" y="2854075"/>
              <a:ext cx="46288" cy="45045"/>
            </a:xfrm>
            <a:custGeom>
              <a:avLst/>
              <a:gdLst>
                <a:gd name="T0" fmla="*/ 12 w 28"/>
                <a:gd name="T1" fmla="*/ 25 h 29"/>
                <a:gd name="T2" fmla="*/ 12 w 28"/>
                <a:gd name="T3" fmla="*/ 29 h 29"/>
                <a:gd name="T4" fmla="*/ 10 w 28"/>
                <a:gd name="T5" fmla="*/ 29 h 29"/>
                <a:gd name="T6" fmla="*/ 8 w 28"/>
                <a:gd name="T7" fmla="*/ 22 h 29"/>
                <a:gd name="T8" fmla="*/ 4 w 28"/>
                <a:gd name="T9" fmla="*/ 20 h 29"/>
                <a:gd name="T10" fmla="*/ 0 w 28"/>
                <a:gd name="T11" fmla="*/ 14 h 29"/>
                <a:gd name="T12" fmla="*/ 2 w 28"/>
                <a:gd name="T13" fmla="*/ 9 h 29"/>
                <a:gd name="T14" fmla="*/ 6 w 28"/>
                <a:gd name="T15" fmla="*/ 8 h 29"/>
                <a:gd name="T16" fmla="*/ 8 w 28"/>
                <a:gd name="T17" fmla="*/ 1 h 29"/>
                <a:gd name="T18" fmla="*/ 11 w 28"/>
                <a:gd name="T19" fmla="*/ 0 h 29"/>
                <a:gd name="T20" fmla="*/ 13 w 28"/>
                <a:gd name="T21" fmla="*/ 3 h 29"/>
                <a:gd name="T22" fmla="*/ 17 w 28"/>
                <a:gd name="T23" fmla="*/ 4 h 29"/>
                <a:gd name="T24" fmla="*/ 19 w 28"/>
                <a:gd name="T25" fmla="*/ 7 h 29"/>
                <a:gd name="T26" fmla="*/ 22 w 28"/>
                <a:gd name="T27" fmla="*/ 8 h 29"/>
                <a:gd name="T28" fmla="*/ 26 w 28"/>
                <a:gd name="T29" fmla="*/ 12 h 29"/>
                <a:gd name="T30" fmla="*/ 28 w 28"/>
                <a:gd name="T31" fmla="*/ 12 h 29"/>
                <a:gd name="T32" fmla="*/ 27 w 28"/>
                <a:gd name="T33" fmla="*/ 17 h 29"/>
                <a:gd name="T34" fmla="*/ 25 w 28"/>
                <a:gd name="T35" fmla="*/ 20 h 29"/>
                <a:gd name="T36" fmla="*/ 25 w 28"/>
                <a:gd name="T37" fmla="*/ 21 h 29"/>
                <a:gd name="T38" fmla="*/ 22 w 28"/>
                <a:gd name="T39" fmla="*/ 22 h 29"/>
                <a:gd name="T40" fmla="*/ 12 w 28"/>
                <a:gd name="T41" fmla="*/ 25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8" h="29">
                  <a:moveTo>
                    <a:pt x="12" y="25"/>
                  </a:moveTo>
                  <a:lnTo>
                    <a:pt x="12" y="29"/>
                  </a:lnTo>
                  <a:lnTo>
                    <a:pt x="10" y="29"/>
                  </a:lnTo>
                  <a:lnTo>
                    <a:pt x="8" y="22"/>
                  </a:lnTo>
                  <a:lnTo>
                    <a:pt x="4" y="20"/>
                  </a:lnTo>
                  <a:lnTo>
                    <a:pt x="0" y="14"/>
                  </a:lnTo>
                  <a:lnTo>
                    <a:pt x="2" y="9"/>
                  </a:lnTo>
                  <a:lnTo>
                    <a:pt x="6" y="8"/>
                  </a:lnTo>
                  <a:lnTo>
                    <a:pt x="8" y="1"/>
                  </a:lnTo>
                  <a:lnTo>
                    <a:pt x="11" y="0"/>
                  </a:lnTo>
                  <a:lnTo>
                    <a:pt x="13" y="3"/>
                  </a:lnTo>
                  <a:lnTo>
                    <a:pt x="17" y="4"/>
                  </a:lnTo>
                  <a:lnTo>
                    <a:pt x="19" y="7"/>
                  </a:lnTo>
                  <a:lnTo>
                    <a:pt x="22" y="8"/>
                  </a:lnTo>
                  <a:lnTo>
                    <a:pt x="26" y="12"/>
                  </a:lnTo>
                  <a:lnTo>
                    <a:pt x="28" y="12"/>
                  </a:lnTo>
                  <a:lnTo>
                    <a:pt x="27" y="17"/>
                  </a:lnTo>
                  <a:lnTo>
                    <a:pt x="25" y="20"/>
                  </a:lnTo>
                  <a:lnTo>
                    <a:pt x="25" y="21"/>
                  </a:lnTo>
                  <a:lnTo>
                    <a:pt x="22" y="22"/>
                  </a:lnTo>
                  <a:lnTo>
                    <a:pt x="12" y="2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75" name="Freeform 74"/>
            <p:cNvSpPr>
              <a:spLocks/>
            </p:cNvSpPr>
            <p:nvPr/>
          </p:nvSpPr>
          <p:spPr bwMode="auto">
            <a:xfrm>
              <a:off x="6287788" y="3278115"/>
              <a:ext cx="56206" cy="49704"/>
            </a:xfrm>
            <a:custGeom>
              <a:avLst/>
              <a:gdLst>
                <a:gd name="T0" fmla="*/ 22 w 34"/>
                <a:gd name="T1" fmla="*/ 2 h 32"/>
                <a:gd name="T2" fmla="*/ 27 w 34"/>
                <a:gd name="T3" fmla="*/ 11 h 32"/>
                <a:gd name="T4" fmla="*/ 26 w 34"/>
                <a:gd name="T5" fmla="*/ 16 h 32"/>
                <a:gd name="T6" fmla="*/ 34 w 34"/>
                <a:gd name="T7" fmla="*/ 31 h 32"/>
                <a:gd name="T8" fmla="*/ 21 w 34"/>
                <a:gd name="T9" fmla="*/ 32 h 32"/>
                <a:gd name="T10" fmla="*/ 16 w 34"/>
                <a:gd name="T11" fmla="*/ 22 h 32"/>
                <a:gd name="T12" fmla="*/ 0 w 34"/>
                <a:gd name="T13" fmla="*/ 20 h 32"/>
                <a:gd name="T14" fmla="*/ 10 w 34"/>
                <a:gd name="T15" fmla="*/ 0 h 32"/>
                <a:gd name="T16" fmla="*/ 22 w 34"/>
                <a:gd name="T17" fmla="*/ 2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4" h="32">
                  <a:moveTo>
                    <a:pt x="22" y="2"/>
                  </a:moveTo>
                  <a:lnTo>
                    <a:pt x="27" y="11"/>
                  </a:lnTo>
                  <a:lnTo>
                    <a:pt x="26" y="16"/>
                  </a:lnTo>
                  <a:lnTo>
                    <a:pt x="34" y="31"/>
                  </a:lnTo>
                  <a:lnTo>
                    <a:pt x="21" y="32"/>
                  </a:lnTo>
                  <a:lnTo>
                    <a:pt x="16" y="22"/>
                  </a:lnTo>
                  <a:lnTo>
                    <a:pt x="0" y="20"/>
                  </a:lnTo>
                  <a:lnTo>
                    <a:pt x="10" y="0"/>
                  </a:lnTo>
                  <a:lnTo>
                    <a:pt x="22" y="2"/>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76" name="Freeform 75"/>
            <p:cNvSpPr>
              <a:spLocks/>
            </p:cNvSpPr>
            <p:nvPr/>
          </p:nvSpPr>
          <p:spPr bwMode="auto">
            <a:xfrm>
              <a:off x="5938976" y="3130555"/>
              <a:ext cx="39675" cy="49704"/>
            </a:xfrm>
            <a:custGeom>
              <a:avLst/>
              <a:gdLst>
                <a:gd name="T0" fmla="*/ 12 w 24"/>
                <a:gd name="T1" fmla="*/ 28 h 32"/>
                <a:gd name="T2" fmla="*/ 7 w 24"/>
                <a:gd name="T3" fmla="*/ 29 h 32"/>
                <a:gd name="T4" fmla="*/ 6 w 24"/>
                <a:gd name="T5" fmla="*/ 32 h 32"/>
                <a:gd name="T6" fmla="*/ 0 w 24"/>
                <a:gd name="T7" fmla="*/ 32 h 32"/>
                <a:gd name="T8" fmla="*/ 5 w 24"/>
                <a:gd name="T9" fmla="*/ 15 h 32"/>
                <a:gd name="T10" fmla="*/ 12 w 24"/>
                <a:gd name="T11" fmla="*/ 1 h 32"/>
                <a:gd name="T12" fmla="*/ 12 w 24"/>
                <a:gd name="T13" fmla="*/ 0 h 32"/>
                <a:gd name="T14" fmla="*/ 20 w 24"/>
                <a:gd name="T15" fmla="*/ 1 h 32"/>
                <a:gd name="T16" fmla="*/ 24 w 24"/>
                <a:gd name="T17" fmla="*/ 9 h 32"/>
                <a:gd name="T18" fmla="*/ 15 w 24"/>
                <a:gd name="T19" fmla="*/ 17 h 32"/>
                <a:gd name="T20" fmla="*/ 12 w 24"/>
                <a:gd name="T21" fmla="*/ 28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4" h="32">
                  <a:moveTo>
                    <a:pt x="12" y="28"/>
                  </a:moveTo>
                  <a:lnTo>
                    <a:pt x="7" y="29"/>
                  </a:lnTo>
                  <a:lnTo>
                    <a:pt x="6" y="32"/>
                  </a:lnTo>
                  <a:lnTo>
                    <a:pt x="0" y="32"/>
                  </a:lnTo>
                  <a:lnTo>
                    <a:pt x="5" y="15"/>
                  </a:lnTo>
                  <a:lnTo>
                    <a:pt x="12" y="1"/>
                  </a:lnTo>
                  <a:lnTo>
                    <a:pt x="12" y="0"/>
                  </a:lnTo>
                  <a:lnTo>
                    <a:pt x="20" y="1"/>
                  </a:lnTo>
                  <a:lnTo>
                    <a:pt x="24" y="9"/>
                  </a:lnTo>
                  <a:lnTo>
                    <a:pt x="15" y="17"/>
                  </a:lnTo>
                  <a:lnTo>
                    <a:pt x="12" y="28"/>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77" name="Freeform 76"/>
            <p:cNvSpPr>
              <a:spLocks/>
            </p:cNvSpPr>
            <p:nvPr/>
          </p:nvSpPr>
          <p:spPr bwMode="auto">
            <a:xfrm>
              <a:off x="4581744" y="3972421"/>
              <a:ext cx="117373" cy="135134"/>
            </a:xfrm>
            <a:custGeom>
              <a:avLst/>
              <a:gdLst>
                <a:gd name="T0" fmla="*/ 68 w 71"/>
                <a:gd name="T1" fmla="*/ 87 h 87"/>
                <a:gd name="T2" fmla="*/ 63 w 71"/>
                <a:gd name="T3" fmla="*/ 87 h 87"/>
                <a:gd name="T4" fmla="*/ 44 w 71"/>
                <a:gd name="T5" fmla="*/ 77 h 87"/>
                <a:gd name="T6" fmla="*/ 27 w 71"/>
                <a:gd name="T7" fmla="*/ 61 h 87"/>
                <a:gd name="T8" fmla="*/ 12 w 71"/>
                <a:gd name="T9" fmla="*/ 50 h 87"/>
                <a:gd name="T10" fmla="*/ 0 w 71"/>
                <a:gd name="T11" fmla="*/ 37 h 87"/>
                <a:gd name="T12" fmla="*/ 4 w 71"/>
                <a:gd name="T13" fmla="*/ 30 h 87"/>
                <a:gd name="T14" fmla="*/ 5 w 71"/>
                <a:gd name="T15" fmla="*/ 24 h 87"/>
                <a:gd name="T16" fmla="*/ 13 w 71"/>
                <a:gd name="T17" fmla="*/ 12 h 87"/>
                <a:gd name="T18" fmla="*/ 22 w 71"/>
                <a:gd name="T19" fmla="*/ 3 h 87"/>
                <a:gd name="T20" fmla="*/ 26 w 71"/>
                <a:gd name="T21" fmla="*/ 2 h 87"/>
                <a:gd name="T22" fmla="*/ 31 w 71"/>
                <a:gd name="T23" fmla="*/ 0 h 87"/>
                <a:gd name="T24" fmla="*/ 38 w 71"/>
                <a:gd name="T25" fmla="*/ 13 h 87"/>
                <a:gd name="T26" fmla="*/ 37 w 71"/>
                <a:gd name="T27" fmla="*/ 21 h 87"/>
                <a:gd name="T28" fmla="*/ 41 w 71"/>
                <a:gd name="T29" fmla="*/ 26 h 87"/>
                <a:gd name="T30" fmla="*/ 46 w 71"/>
                <a:gd name="T31" fmla="*/ 26 h 87"/>
                <a:gd name="T32" fmla="*/ 49 w 71"/>
                <a:gd name="T33" fmla="*/ 17 h 87"/>
                <a:gd name="T34" fmla="*/ 55 w 71"/>
                <a:gd name="T35" fmla="*/ 18 h 87"/>
                <a:gd name="T36" fmla="*/ 54 w 71"/>
                <a:gd name="T37" fmla="*/ 24 h 87"/>
                <a:gd name="T38" fmla="*/ 55 w 71"/>
                <a:gd name="T39" fmla="*/ 34 h 87"/>
                <a:gd name="T40" fmla="*/ 52 w 71"/>
                <a:gd name="T41" fmla="*/ 43 h 87"/>
                <a:gd name="T42" fmla="*/ 57 w 71"/>
                <a:gd name="T43" fmla="*/ 49 h 87"/>
                <a:gd name="T44" fmla="*/ 63 w 71"/>
                <a:gd name="T45" fmla="*/ 50 h 87"/>
                <a:gd name="T46" fmla="*/ 70 w 71"/>
                <a:gd name="T47" fmla="*/ 59 h 87"/>
                <a:gd name="T48" fmla="*/ 71 w 71"/>
                <a:gd name="T49" fmla="*/ 67 h 87"/>
                <a:gd name="T50" fmla="*/ 69 w 71"/>
                <a:gd name="T51" fmla="*/ 70 h 87"/>
                <a:gd name="T52" fmla="*/ 68 w 71"/>
                <a:gd name="T53" fmla="*/ 8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71" h="87">
                  <a:moveTo>
                    <a:pt x="68" y="87"/>
                  </a:moveTo>
                  <a:lnTo>
                    <a:pt x="63" y="87"/>
                  </a:lnTo>
                  <a:lnTo>
                    <a:pt x="44" y="77"/>
                  </a:lnTo>
                  <a:lnTo>
                    <a:pt x="27" y="61"/>
                  </a:lnTo>
                  <a:lnTo>
                    <a:pt x="12" y="50"/>
                  </a:lnTo>
                  <a:lnTo>
                    <a:pt x="0" y="37"/>
                  </a:lnTo>
                  <a:lnTo>
                    <a:pt x="4" y="30"/>
                  </a:lnTo>
                  <a:lnTo>
                    <a:pt x="5" y="24"/>
                  </a:lnTo>
                  <a:lnTo>
                    <a:pt x="13" y="12"/>
                  </a:lnTo>
                  <a:lnTo>
                    <a:pt x="22" y="3"/>
                  </a:lnTo>
                  <a:lnTo>
                    <a:pt x="26" y="2"/>
                  </a:lnTo>
                  <a:lnTo>
                    <a:pt x="31" y="0"/>
                  </a:lnTo>
                  <a:lnTo>
                    <a:pt x="38" y="13"/>
                  </a:lnTo>
                  <a:lnTo>
                    <a:pt x="37" y="21"/>
                  </a:lnTo>
                  <a:lnTo>
                    <a:pt x="41" y="26"/>
                  </a:lnTo>
                  <a:lnTo>
                    <a:pt x="46" y="26"/>
                  </a:lnTo>
                  <a:lnTo>
                    <a:pt x="49" y="17"/>
                  </a:lnTo>
                  <a:lnTo>
                    <a:pt x="55" y="18"/>
                  </a:lnTo>
                  <a:lnTo>
                    <a:pt x="54" y="24"/>
                  </a:lnTo>
                  <a:lnTo>
                    <a:pt x="55" y="34"/>
                  </a:lnTo>
                  <a:lnTo>
                    <a:pt x="52" y="43"/>
                  </a:lnTo>
                  <a:lnTo>
                    <a:pt x="57" y="49"/>
                  </a:lnTo>
                  <a:lnTo>
                    <a:pt x="63" y="50"/>
                  </a:lnTo>
                  <a:lnTo>
                    <a:pt x="70" y="59"/>
                  </a:lnTo>
                  <a:lnTo>
                    <a:pt x="71" y="67"/>
                  </a:lnTo>
                  <a:lnTo>
                    <a:pt x="69" y="70"/>
                  </a:lnTo>
                  <a:lnTo>
                    <a:pt x="68" y="87"/>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78" name="Freeform 77"/>
            <p:cNvSpPr>
              <a:spLocks/>
            </p:cNvSpPr>
            <p:nvPr/>
          </p:nvSpPr>
          <p:spPr bwMode="auto">
            <a:xfrm>
              <a:off x="5201672" y="3178706"/>
              <a:ext cx="472799" cy="438019"/>
            </a:xfrm>
            <a:custGeom>
              <a:avLst/>
              <a:gdLst>
                <a:gd name="T0" fmla="*/ 101 w 286"/>
                <a:gd name="T1" fmla="*/ 213 h 282"/>
                <a:gd name="T2" fmla="*/ 88 w 286"/>
                <a:gd name="T3" fmla="*/ 221 h 282"/>
                <a:gd name="T4" fmla="*/ 78 w 286"/>
                <a:gd name="T5" fmla="*/ 210 h 282"/>
                <a:gd name="T6" fmla="*/ 49 w 286"/>
                <a:gd name="T7" fmla="*/ 201 h 282"/>
                <a:gd name="T8" fmla="*/ 41 w 286"/>
                <a:gd name="T9" fmla="*/ 188 h 282"/>
                <a:gd name="T10" fmla="*/ 27 w 286"/>
                <a:gd name="T11" fmla="*/ 178 h 282"/>
                <a:gd name="T12" fmla="*/ 19 w 286"/>
                <a:gd name="T13" fmla="*/ 182 h 282"/>
                <a:gd name="T14" fmla="*/ 12 w 286"/>
                <a:gd name="T15" fmla="*/ 170 h 282"/>
                <a:gd name="T16" fmla="*/ 11 w 286"/>
                <a:gd name="T17" fmla="*/ 162 h 282"/>
                <a:gd name="T18" fmla="*/ 0 w 286"/>
                <a:gd name="T19" fmla="*/ 146 h 282"/>
                <a:gd name="T20" fmla="*/ 7 w 286"/>
                <a:gd name="T21" fmla="*/ 138 h 282"/>
                <a:gd name="T22" fmla="*/ 5 w 286"/>
                <a:gd name="T23" fmla="*/ 125 h 282"/>
                <a:gd name="T24" fmla="*/ 7 w 286"/>
                <a:gd name="T25" fmla="*/ 113 h 282"/>
                <a:gd name="T26" fmla="*/ 6 w 286"/>
                <a:gd name="T27" fmla="*/ 104 h 282"/>
                <a:gd name="T28" fmla="*/ 9 w 286"/>
                <a:gd name="T29" fmla="*/ 87 h 282"/>
                <a:gd name="T30" fmla="*/ 7 w 286"/>
                <a:gd name="T31" fmla="*/ 77 h 282"/>
                <a:gd name="T32" fmla="*/ 1 w 286"/>
                <a:gd name="T33" fmla="*/ 59 h 282"/>
                <a:gd name="T34" fmla="*/ 10 w 286"/>
                <a:gd name="T35" fmla="*/ 54 h 282"/>
                <a:gd name="T36" fmla="*/ 11 w 286"/>
                <a:gd name="T37" fmla="*/ 45 h 282"/>
                <a:gd name="T38" fmla="*/ 9 w 286"/>
                <a:gd name="T39" fmla="*/ 37 h 282"/>
                <a:gd name="T40" fmla="*/ 21 w 286"/>
                <a:gd name="T41" fmla="*/ 29 h 282"/>
                <a:gd name="T42" fmla="*/ 26 w 286"/>
                <a:gd name="T43" fmla="*/ 22 h 282"/>
                <a:gd name="T44" fmla="*/ 34 w 286"/>
                <a:gd name="T45" fmla="*/ 16 h 282"/>
                <a:gd name="T46" fmla="*/ 35 w 286"/>
                <a:gd name="T47" fmla="*/ 0 h 282"/>
                <a:gd name="T48" fmla="*/ 55 w 286"/>
                <a:gd name="T49" fmla="*/ 7 h 282"/>
                <a:gd name="T50" fmla="*/ 63 w 286"/>
                <a:gd name="T51" fmla="*/ 6 h 282"/>
                <a:gd name="T52" fmla="*/ 77 w 286"/>
                <a:gd name="T53" fmla="*/ 9 h 282"/>
                <a:gd name="T54" fmla="*/ 101 w 286"/>
                <a:gd name="T55" fmla="*/ 18 h 282"/>
                <a:gd name="T56" fmla="*/ 110 w 286"/>
                <a:gd name="T57" fmla="*/ 37 h 282"/>
                <a:gd name="T58" fmla="*/ 126 w 286"/>
                <a:gd name="T59" fmla="*/ 41 h 282"/>
                <a:gd name="T60" fmla="*/ 151 w 286"/>
                <a:gd name="T61" fmla="*/ 50 h 282"/>
                <a:gd name="T62" fmla="*/ 170 w 286"/>
                <a:gd name="T63" fmla="*/ 60 h 282"/>
                <a:gd name="T64" fmla="*/ 178 w 286"/>
                <a:gd name="T65" fmla="*/ 54 h 282"/>
                <a:gd name="T66" fmla="*/ 186 w 286"/>
                <a:gd name="T67" fmla="*/ 45 h 282"/>
                <a:gd name="T68" fmla="*/ 181 w 286"/>
                <a:gd name="T69" fmla="*/ 29 h 282"/>
                <a:gd name="T70" fmla="*/ 186 w 286"/>
                <a:gd name="T71" fmla="*/ 19 h 282"/>
                <a:gd name="T72" fmla="*/ 198 w 286"/>
                <a:gd name="T73" fmla="*/ 9 h 282"/>
                <a:gd name="T74" fmla="*/ 210 w 286"/>
                <a:gd name="T75" fmla="*/ 6 h 282"/>
                <a:gd name="T76" fmla="*/ 234 w 286"/>
                <a:gd name="T77" fmla="*/ 11 h 282"/>
                <a:gd name="T78" fmla="*/ 241 w 286"/>
                <a:gd name="T79" fmla="*/ 20 h 282"/>
                <a:gd name="T80" fmla="*/ 247 w 286"/>
                <a:gd name="T81" fmla="*/ 20 h 282"/>
                <a:gd name="T82" fmla="*/ 253 w 286"/>
                <a:gd name="T83" fmla="*/ 23 h 282"/>
                <a:gd name="T84" fmla="*/ 270 w 286"/>
                <a:gd name="T85" fmla="*/ 26 h 282"/>
                <a:gd name="T86" fmla="*/ 275 w 286"/>
                <a:gd name="T87" fmla="*/ 33 h 282"/>
                <a:gd name="T88" fmla="*/ 270 w 286"/>
                <a:gd name="T89" fmla="*/ 43 h 282"/>
                <a:gd name="T90" fmla="*/ 273 w 286"/>
                <a:gd name="T91" fmla="*/ 51 h 282"/>
                <a:gd name="T92" fmla="*/ 269 w 286"/>
                <a:gd name="T93" fmla="*/ 64 h 282"/>
                <a:gd name="T94" fmla="*/ 275 w 286"/>
                <a:gd name="T95" fmla="*/ 81 h 282"/>
                <a:gd name="T96" fmla="*/ 280 w 286"/>
                <a:gd name="T97" fmla="*/ 155 h 282"/>
                <a:gd name="T98" fmla="*/ 284 w 286"/>
                <a:gd name="T99" fmla="*/ 231 h 282"/>
                <a:gd name="T100" fmla="*/ 286 w 286"/>
                <a:gd name="T101" fmla="*/ 273 h 282"/>
                <a:gd name="T102" fmla="*/ 265 w 286"/>
                <a:gd name="T103" fmla="*/ 273 h 282"/>
                <a:gd name="T104" fmla="*/ 265 w 286"/>
                <a:gd name="T105" fmla="*/ 282 h 282"/>
                <a:gd name="T106" fmla="*/ 192 w 286"/>
                <a:gd name="T107" fmla="*/ 242 h 282"/>
                <a:gd name="T108" fmla="*/ 119 w 286"/>
                <a:gd name="T109" fmla="*/ 202 h 282"/>
                <a:gd name="T110" fmla="*/ 101 w 286"/>
                <a:gd name="T111" fmla="*/ 213 h 2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286" h="282">
                  <a:moveTo>
                    <a:pt x="101" y="213"/>
                  </a:moveTo>
                  <a:lnTo>
                    <a:pt x="88" y="221"/>
                  </a:lnTo>
                  <a:lnTo>
                    <a:pt x="78" y="210"/>
                  </a:lnTo>
                  <a:lnTo>
                    <a:pt x="49" y="201"/>
                  </a:lnTo>
                  <a:lnTo>
                    <a:pt x="41" y="188"/>
                  </a:lnTo>
                  <a:lnTo>
                    <a:pt x="27" y="178"/>
                  </a:lnTo>
                  <a:lnTo>
                    <a:pt x="19" y="182"/>
                  </a:lnTo>
                  <a:lnTo>
                    <a:pt x="12" y="170"/>
                  </a:lnTo>
                  <a:lnTo>
                    <a:pt x="11" y="162"/>
                  </a:lnTo>
                  <a:lnTo>
                    <a:pt x="0" y="146"/>
                  </a:lnTo>
                  <a:lnTo>
                    <a:pt x="7" y="138"/>
                  </a:lnTo>
                  <a:lnTo>
                    <a:pt x="5" y="125"/>
                  </a:lnTo>
                  <a:lnTo>
                    <a:pt x="7" y="113"/>
                  </a:lnTo>
                  <a:lnTo>
                    <a:pt x="6" y="104"/>
                  </a:lnTo>
                  <a:lnTo>
                    <a:pt x="9" y="87"/>
                  </a:lnTo>
                  <a:lnTo>
                    <a:pt x="7" y="77"/>
                  </a:lnTo>
                  <a:lnTo>
                    <a:pt x="1" y="59"/>
                  </a:lnTo>
                  <a:lnTo>
                    <a:pt x="10" y="54"/>
                  </a:lnTo>
                  <a:lnTo>
                    <a:pt x="11" y="45"/>
                  </a:lnTo>
                  <a:lnTo>
                    <a:pt x="9" y="37"/>
                  </a:lnTo>
                  <a:lnTo>
                    <a:pt x="21" y="29"/>
                  </a:lnTo>
                  <a:lnTo>
                    <a:pt x="26" y="22"/>
                  </a:lnTo>
                  <a:lnTo>
                    <a:pt x="34" y="16"/>
                  </a:lnTo>
                  <a:lnTo>
                    <a:pt x="35" y="0"/>
                  </a:lnTo>
                  <a:lnTo>
                    <a:pt x="55" y="7"/>
                  </a:lnTo>
                  <a:lnTo>
                    <a:pt x="63" y="6"/>
                  </a:lnTo>
                  <a:lnTo>
                    <a:pt x="77" y="9"/>
                  </a:lnTo>
                  <a:lnTo>
                    <a:pt x="101" y="18"/>
                  </a:lnTo>
                  <a:lnTo>
                    <a:pt x="110" y="37"/>
                  </a:lnTo>
                  <a:lnTo>
                    <a:pt x="126" y="41"/>
                  </a:lnTo>
                  <a:lnTo>
                    <a:pt x="151" y="50"/>
                  </a:lnTo>
                  <a:lnTo>
                    <a:pt x="170" y="60"/>
                  </a:lnTo>
                  <a:lnTo>
                    <a:pt x="178" y="54"/>
                  </a:lnTo>
                  <a:lnTo>
                    <a:pt x="186" y="45"/>
                  </a:lnTo>
                  <a:lnTo>
                    <a:pt x="181" y="29"/>
                  </a:lnTo>
                  <a:lnTo>
                    <a:pt x="186" y="19"/>
                  </a:lnTo>
                  <a:lnTo>
                    <a:pt x="198" y="9"/>
                  </a:lnTo>
                  <a:lnTo>
                    <a:pt x="210" y="6"/>
                  </a:lnTo>
                  <a:lnTo>
                    <a:pt x="234" y="11"/>
                  </a:lnTo>
                  <a:lnTo>
                    <a:pt x="241" y="20"/>
                  </a:lnTo>
                  <a:lnTo>
                    <a:pt x="247" y="20"/>
                  </a:lnTo>
                  <a:lnTo>
                    <a:pt x="253" y="23"/>
                  </a:lnTo>
                  <a:lnTo>
                    <a:pt x="270" y="26"/>
                  </a:lnTo>
                  <a:lnTo>
                    <a:pt x="275" y="33"/>
                  </a:lnTo>
                  <a:lnTo>
                    <a:pt x="270" y="43"/>
                  </a:lnTo>
                  <a:lnTo>
                    <a:pt x="273" y="51"/>
                  </a:lnTo>
                  <a:lnTo>
                    <a:pt x="269" y="64"/>
                  </a:lnTo>
                  <a:lnTo>
                    <a:pt x="275" y="81"/>
                  </a:lnTo>
                  <a:lnTo>
                    <a:pt x="280" y="155"/>
                  </a:lnTo>
                  <a:lnTo>
                    <a:pt x="284" y="231"/>
                  </a:lnTo>
                  <a:lnTo>
                    <a:pt x="286" y="273"/>
                  </a:lnTo>
                  <a:lnTo>
                    <a:pt x="265" y="273"/>
                  </a:lnTo>
                  <a:lnTo>
                    <a:pt x="265" y="282"/>
                  </a:lnTo>
                  <a:lnTo>
                    <a:pt x="192" y="242"/>
                  </a:lnTo>
                  <a:lnTo>
                    <a:pt x="119" y="202"/>
                  </a:lnTo>
                  <a:lnTo>
                    <a:pt x="101" y="213"/>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79" name="Freeform 78"/>
            <p:cNvSpPr>
              <a:spLocks/>
            </p:cNvSpPr>
            <p:nvPr/>
          </p:nvSpPr>
          <p:spPr bwMode="auto">
            <a:xfrm>
              <a:off x="5714147" y="5173091"/>
              <a:ext cx="69431" cy="63684"/>
            </a:xfrm>
            <a:custGeom>
              <a:avLst/>
              <a:gdLst>
                <a:gd name="T0" fmla="*/ 36 w 42"/>
                <a:gd name="T1" fmla="*/ 6 h 41"/>
                <a:gd name="T2" fmla="*/ 42 w 42"/>
                <a:gd name="T3" fmla="*/ 12 h 41"/>
                <a:gd name="T4" fmla="*/ 36 w 42"/>
                <a:gd name="T5" fmla="*/ 22 h 41"/>
                <a:gd name="T6" fmla="*/ 32 w 42"/>
                <a:gd name="T7" fmla="*/ 29 h 41"/>
                <a:gd name="T8" fmla="*/ 22 w 42"/>
                <a:gd name="T9" fmla="*/ 32 h 41"/>
                <a:gd name="T10" fmla="*/ 18 w 42"/>
                <a:gd name="T11" fmla="*/ 39 h 41"/>
                <a:gd name="T12" fmla="*/ 12 w 42"/>
                <a:gd name="T13" fmla="*/ 41 h 41"/>
                <a:gd name="T14" fmla="*/ 0 w 42"/>
                <a:gd name="T15" fmla="*/ 25 h 41"/>
                <a:gd name="T16" fmla="*/ 10 w 42"/>
                <a:gd name="T17" fmla="*/ 12 h 41"/>
                <a:gd name="T18" fmla="*/ 20 w 42"/>
                <a:gd name="T19" fmla="*/ 4 h 41"/>
                <a:gd name="T20" fmla="*/ 29 w 42"/>
                <a:gd name="T21" fmla="*/ 0 h 41"/>
                <a:gd name="T22" fmla="*/ 36 w 42"/>
                <a:gd name="T23" fmla="*/ 6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2" h="41">
                  <a:moveTo>
                    <a:pt x="36" y="6"/>
                  </a:moveTo>
                  <a:lnTo>
                    <a:pt x="42" y="12"/>
                  </a:lnTo>
                  <a:lnTo>
                    <a:pt x="36" y="22"/>
                  </a:lnTo>
                  <a:lnTo>
                    <a:pt x="32" y="29"/>
                  </a:lnTo>
                  <a:lnTo>
                    <a:pt x="22" y="32"/>
                  </a:lnTo>
                  <a:lnTo>
                    <a:pt x="18" y="39"/>
                  </a:lnTo>
                  <a:lnTo>
                    <a:pt x="12" y="41"/>
                  </a:lnTo>
                  <a:lnTo>
                    <a:pt x="0" y="25"/>
                  </a:lnTo>
                  <a:lnTo>
                    <a:pt x="10" y="12"/>
                  </a:lnTo>
                  <a:lnTo>
                    <a:pt x="20" y="4"/>
                  </a:lnTo>
                  <a:lnTo>
                    <a:pt x="29" y="0"/>
                  </a:lnTo>
                  <a:lnTo>
                    <a:pt x="36" y="6"/>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80" name="Freeform 79"/>
            <p:cNvSpPr>
              <a:spLocks/>
            </p:cNvSpPr>
            <p:nvPr/>
          </p:nvSpPr>
          <p:spPr bwMode="auto">
            <a:xfrm>
              <a:off x="5457909" y="2444014"/>
              <a:ext cx="145477" cy="74557"/>
            </a:xfrm>
            <a:custGeom>
              <a:avLst/>
              <a:gdLst>
                <a:gd name="T0" fmla="*/ 31 w 88"/>
                <a:gd name="T1" fmla="*/ 40 h 48"/>
                <a:gd name="T2" fmla="*/ 29 w 88"/>
                <a:gd name="T3" fmla="*/ 35 h 48"/>
                <a:gd name="T4" fmla="*/ 30 w 88"/>
                <a:gd name="T5" fmla="*/ 30 h 48"/>
                <a:gd name="T6" fmla="*/ 22 w 88"/>
                <a:gd name="T7" fmla="*/ 27 h 48"/>
                <a:gd name="T8" fmla="*/ 6 w 88"/>
                <a:gd name="T9" fmla="*/ 23 h 48"/>
                <a:gd name="T10" fmla="*/ 0 w 88"/>
                <a:gd name="T11" fmla="*/ 7 h 48"/>
                <a:gd name="T12" fmla="*/ 17 w 88"/>
                <a:gd name="T13" fmla="*/ 0 h 48"/>
                <a:gd name="T14" fmla="*/ 42 w 88"/>
                <a:gd name="T15" fmla="*/ 2 h 48"/>
                <a:gd name="T16" fmla="*/ 57 w 88"/>
                <a:gd name="T17" fmla="*/ 0 h 48"/>
                <a:gd name="T18" fmla="*/ 60 w 88"/>
                <a:gd name="T19" fmla="*/ 4 h 48"/>
                <a:gd name="T20" fmla="*/ 68 w 88"/>
                <a:gd name="T21" fmla="*/ 5 h 48"/>
                <a:gd name="T22" fmla="*/ 85 w 88"/>
                <a:gd name="T23" fmla="*/ 15 h 48"/>
                <a:gd name="T24" fmla="*/ 88 w 88"/>
                <a:gd name="T25" fmla="*/ 24 h 48"/>
                <a:gd name="T26" fmla="*/ 76 w 88"/>
                <a:gd name="T27" fmla="*/ 30 h 48"/>
                <a:gd name="T28" fmla="*/ 74 w 88"/>
                <a:gd name="T29" fmla="*/ 41 h 48"/>
                <a:gd name="T30" fmla="*/ 58 w 88"/>
                <a:gd name="T31" fmla="*/ 48 h 48"/>
                <a:gd name="T32" fmla="*/ 44 w 88"/>
                <a:gd name="T33" fmla="*/ 48 h 48"/>
                <a:gd name="T34" fmla="*/ 39 w 88"/>
                <a:gd name="T35" fmla="*/ 42 h 48"/>
                <a:gd name="T36" fmla="*/ 31 w 88"/>
                <a:gd name="T37" fmla="*/ 4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88" h="48">
                  <a:moveTo>
                    <a:pt x="31" y="40"/>
                  </a:moveTo>
                  <a:lnTo>
                    <a:pt x="29" y="35"/>
                  </a:lnTo>
                  <a:lnTo>
                    <a:pt x="30" y="30"/>
                  </a:lnTo>
                  <a:lnTo>
                    <a:pt x="22" y="27"/>
                  </a:lnTo>
                  <a:lnTo>
                    <a:pt x="6" y="23"/>
                  </a:lnTo>
                  <a:lnTo>
                    <a:pt x="0" y="7"/>
                  </a:lnTo>
                  <a:lnTo>
                    <a:pt x="17" y="0"/>
                  </a:lnTo>
                  <a:lnTo>
                    <a:pt x="42" y="2"/>
                  </a:lnTo>
                  <a:lnTo>
                    <a:pt x="57" y="0"/>
                  </a:lnTo>
                  <a:lnTo>
                    <a:pt x="60" y="4"/>
                  </a:lnTo>
                  <a:lnTo>
                    <a:pt x="68" y="5"/>
                  </a:lnTo>
                  <a:lnTo>
                    <a:pt x="85" y="15"/>
                  </a:lnTo>
                  <a:lnTo>
                    <a:pt x="88" y="24"/>
                  </a:lnTo>
                  <a:lnTo>
                    <a:pt x="76" y="30"/>
                  </a:lnTo>
                  <a:lnTo>
                    <a:pt x="74" y="41"/>
                  </a:lnTo>
                  <a:lnTo>
                    <a:pt x="58" y="48"/>
                  </a:lnTo>
                  <a:lnTo>
                    <a:pt x="44" y="48"/>
                  </a:lnTo>
                  <a:lnTo>
                    <a:pt x="39" y="42"/>
                  </a:lnTo>
                  <a:lnTo>
                    <a:pt x="31" y="4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81" name="Freeform 80"/>
            <p:cNvSpPr>
              <a:spLocks/>
            </p:cNvSpPr>
            <p:nvPr/>
          </p:nvSpPr>
          <p:spPr bwMode="auto">
            <a:xfrm>
              <a:off x="5077687" y="2636618"/>
              <a:ext cx="14878" cy="21745"/>
            </a:xfrm>
            <a:custGeom>
              <a:avLst/>
              <a:gdLst>
                <a:gd name="T0" fmla="*/ 6 w 9"/>
                <a:gd name="T1" fmla="*/ 0 h 14"/>
                <a:gd name="T2" fmla="*/ 9 w 9"/>
                <a:gd name="T3" fmla="*/ 5 h 14"/>
                <a:gd name="T4" fmla="*/ 8 w 9"/>
                <a:gd name="T5" fmla="*/ 14 h 14"/>
                <a:gd name="T6" fmla="*/ 4 w 9"/>
                <a:gd name="T7" fmla="*/ 14 h 14"/>
                <a:gd name="T8" fmla="*/ 0 w 9"/>
                <a:gd name="T9" fmla="*/ 13 h 14"/>
                <a:gd name="T10" fmla="*/ 2 w 9"/>
                <a:gd name="T11" fmla="*/ 1 h 14"/>
                <a:gd name="T12" fmla="*/ 6 w 9"/>
                <a:gd name="T13" fmla="*/ 0 h 14"/>
              </a:gdLst>
              <a:ahLst/>
              <a:cxnLst>
                <a:cxn ang="0">
                  <a:pos x="T0" y="T1"/>
                </a:cxn>
                <a:cxn ang="0">
                  <a:pos x="T2" y="T3"/>
                </a:cxn>
                <a:cxn ang="0">
                  <a:pos x="T4" y="T5"/>
                </a:cxn>
                <a:cxn ang="0">
                  <a:pos x="T6" y="T7"/>
                </a:cxn>
                <a:cxn ang="0">
                  <a:pos x="T8" y="T9"/>
                </a:cxn>
                <a:cxn ang="0">
                  <a:pos x="T10" y="T11"/>
                </a:cxn>
                <a:cxn ang="0">
                  <a:pos x="T12" y="T13"/>
                </a:cxn>
              </a:cxnLst>
              <a:rect l="0" t="0" r="r" b="b"/>
              <a:pathLst>
                <a:path w="9" h="14">
                  <a:moveTo>
                    <a:pt x="6" y="0"/>
                  </a:moveTo>
                  <a:lnTo>
                    <a:pt x="9" y="5"/>
                  </a:lnTo>
                  <a:lnTo>
                    <a:pt x="8" y="14"/>
                  </a:lnTo>
                  <a:lnTo>
                    <a:pt x="4" y="14"/>
                  </a:lnTo>
                  <a:lnTo>
                    <a:pt x="0" y="13"/>
                  </a:lnTo>
                  <a:lnTo>
                    <a:pt x="2" y="1"/>
                  </a:lnTo>
                  <a:lnTo>
                    <a:pt x="6"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82" name="Freeform 81"/>
            <p:cNvSpPr>
              <a:spLocks/>
            </p:cNvSpPr>
            <p:nvPr/>
          </p:nvSpPr>
          <p:spPr bwMode="auto">
            <a:xfrm>
              <a:off x="5456257" y="2394310"/>
              <a:ext cx="180193" cy="73003"/>
            </a:xfrm>
            <a:custGeom>
              <a:avLst/>
              <a:gdLst>
                <a:gd name="T0" fmla="*/ 1 w 109"/>
                <a:gd name="T1" fmla="*/ 39 h 47"/>
                <a:gd name="T2" fmla="*/ 0 w 109"/>
                <a:gd name="T3" fmla="*/ 24 h 47"/>
                <a:gd name="T4" fmla="*/ 5 w 109"/>
                <a:gd name="T5" fmla="*/ 11 h 47"/>
                <a:gd name="T6" fmla="*/ 18 w 109"/>
                <a:gd name="T7" fmla="*/ 5 h 47"/>
                <a:gd name="T8" fmla="*/ 33 w 109"/>
                <a:gd name="T9" fmla="*/ 19 h 47"/>
                <a:gd name="T10" fmla="*/ 45 w 109"/>
                <a:gd name="T11" fmla="*/ 19 h 47"/>
                <a:gd name="T12" fmla="*/ 45 w 109"/>
                <a:gd name="T13" fmla="*/ 4 h 47"/>
                <a:gd name="T14" fmla="*/ 57 w 109"/>
                <a:gd name="T15" fmla="*/ 0 h 47"/>
                <a:gd name="T16" fmla="*/ 64 w 109"/>
                <a:gd name="T17" fmla="*/ 3 h 47"/>
                <a:gd name="T18" fmla="*/ 79 w 109"/>
                <a:gd name="T19" fmla="*/ 10 h 47"/>
                <a:gd name="T20" fmla="*/ 91 w 109"/>
                <a:gd name="T21" fmla="*/ 10 h 47"/>
                <a:gd name="T22" fmla="*/ 99 w 109"/>
                <a:gd name="T23" fmla="*/ 15 h 47"/>
                <a:gd name="T24" fmla="*/ 102 w 109"/>
                <a:gd name="T25" fmla="*/ 24 h 47"/>
                <a:gd name="T26" fmla="*/ 109 w 109"/>
                <a:gd name="T27" fmla="*/ 36 h 47"/>
                <a:gd name="T28" fmla="*/ 94 w 109"/>
                <a:gd name="T29" fmla="*/ 43 h 47"/>
                <a:gd name="T30" fmla="*/ 86 w 109"/>
                <a:gd name="T31" fmla="*/ 47 h 47"/>
                <a:gd name="T32" fmla="*/ 69 w 109"/>
                <a:gd name="T33" fmla="*/ 37 h 47"/>
                <a:gd name="T34" fmla="*/ 61 w 109"/>
                <a:gd name="T35" fmla="*/ 36 h 47"/>
                <a:gd name="T36" fmla="*/ 58 w 109"/>
                <a:gd name="T37" fmla="*/ 32 h 47"/>
                <a:gd name="T38" fmla="*/ 43 w 109"/>
                <a:gd name="T39" fmla="*/ 34 h 47"/>
                <a:gd name="T40" fmla="*/ 18 w 109"/>
                <a:gd name="T41" fmla="*/ 32 h 47"/>
                <a:gd name="T42" fmla="*/ 1 w 109"/>
                <a:gd name="T43" fmla="*/ 39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09" h="47">
                  <a:moveTo>
                    <a:pt x="1" y="39"/>
                  </a:moveTo>
                  <a:lnTo>
                    <a:pt x="0" y="24"/>
                  </a:lnTo>
                  <a:lnTo>
                    <a:pt x="5" y="11"/>
                  </a:lnTo>
                  <a:lnTo>
                    <a:pt x="18" y="5"/>
                  </a:lnTo>
                  <a:lnTo>
                    <a:pt x="33" y="19"/>
                  </a:lnTo>
                  <a:lnTo>
                    <a:pt x="45" y="19"/>
                  </a:lnTo>
                  <a:lnTo>
                    <a:pt x="45" y="4"/>
                  </a:lnTo>
                  <a:lnTo>
                    <a:pt x="57" y="0"/>
                  </a:lnTo>
                  <a:lnTo>
                    <a:pt x="64" y="3"/>
                  </a:lnTo>
                  <a:lnTo>
                    <a:pt x="79" y="10"/>
                  </a:lnTo>
                  <a:lnTo>
                    <a:pt x="91" y="10"/>
                  </a:lnTo>
                  <a:lnTo>
                    <a:pt x="99" y="15"/>
                  </a:lnTo>
                  <a:lnTo>
                    <a:pt x="102" y="24"/>
                  </a:lnTo>
                  <a:lnTo>
                    <a:pt x="109" y="36"/>
                  </a:lnTo>
                  <a:lnTo>
                    <a:pt x="94" y="43"/>
                  </a:lnTo>
                  <a:lnTo>
                    <a:pt x="86" y="47"/>
                  </a:lnTo>
                  <a:lnTo>
                    <a:pt x="69" y="37"/>
                  </a:lnTo>
                  <a:lnTo>
                    <a:pt x="61" y="36"/>
                  </a:lnTo>
                  <a:lnTo>
                    <a:pt x="58" y="32"/>
                  </a:lnTo>
                  <a:lnTo>
                    <a:pt x="43" y="34"/>
                  </a:lnTo>
                  <a:lnTo>
                    <a:pt x="18" y="32"/>
                  </a:lnTo>
                  <a:lnTo>
                    <a:pt x="1" y="3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83" name="Freeform 82"/>
            <p:cNvSpPr>
              <a:spLocks/>
            </p:cNvSpPr>
            <p:nvPr/>
          </p:nvSpPr>
          <p:spPr bwMode="auto">
            <a:xfrm>
              <a:off x="4421389" y="3094830"/>
              <a:ext cx="474453" cy="461318"/>
            </a:xfrm>
            <a:custGeom>
              <a:avLst/>
              <a:gdLst>
                <a:gd name="T0" fmla="*/ 227 w 287"/>
                <a:gd name="T1" fmla="*/ 9 h 297"/>
                <a:gd name="T2" fmla="*/ 261 w 287"/>
                <a:gd name="T3" fmla="*/ 12 h 297"/>
                <a:gd name="T4" fmla="*/ 275 w 287"/>
                <a:gd name="T5" fmla="*/ 25 h 297"/>
                <a:gd name="T6" fmla="*/ 282 w 287"/>
                <a:gd name="T7" fmla="*/ 60 h 297"/>
                <a:gd name="T8" fmla="*/ 284 w 287"/>
                <a:gd name="T9" fmla="*/ 72 h 297"/>
                <a:gd name="T10" fmla="*/ 253 w 287"/>
                <a:gd name="T11" fmla="*/ 84 h 297"/>
                <a:gd name="T12" fmla="*/ 242 w 287"/>
                <a:gd name="T13" fmla="*/ 101 h 297"/>
                <a:gd name="T14" fmla="*/ 214 w 287"/>
                <a:gd name="T15" fmla="*/ 119 h 297"/>
                <a:gd name="T16" fmla="*/ 182 w 287"/>
                <a:gd name="T17" fmla="*/ 128 h 297"/>
                <a:gd name="T18" fmla="*/ 153 w 287"/>
                <a:gd name="T19" fmla="*/ 168 h 297"/>
                <a:gd name="T20" fmla="*/ 150 w 287"/>
                <a:gd name="T21" fmla="*/ 168 h 297"/>
                <a:gd name="T22" fmla="*/ 139 w 287"/>
                <a:gd name="T23" fmla="*/ 180 h 297"/>
                <a:gd name="T24" fmla="*/ 125 w 287"/>
                <a:gd name="T25" fmla="*/ 184 h 297"/>
                <a:gd name="T26" fmla="*/ 104 w 287"/>
                <a:gd name="T27" fmla="*/ 184 h 297"/>
                <a:gd name="T28" fmla="*/ 92 w 287"/>
                <a:gd name="T29" fmla="*/ 202 h 297"/>
                <a:gd name="T30" fmla="*/ 58 w 287"/>
                <a:gd name="T31" fmla="*/ 250 h 297"/>
                <a:gd name="T32" fmla="*/ 43 w 287"/>
                <a:gd name="T33" fmla="*/ 288 h 297"/>
                <a:gd name="T34" fmla="*/ 0 w 287"/>
                <a:gd name="T35" fmla="*/ 297 h 297"/>
                <a:gd name="T36" fmla="*/ 1 w 287"/>
                <a:gd name="T37" fmla="*/ 288 h 297"/>
                <a:gd name="T38" fmla="*/ 14 w 287"/>
                <a:gd name="T39" fmla="*/ 271 h 297"/>
                <a:gd name="T40" fmla="*/ 20 w 287"/>
                <a:gd name="T41" fmla="*/ 249 h 297"/>
                <a:gd name="T42" fmla="*/ 37 w 287"/>
                <a:gd name="T43" fmla="*/ 233 h 297"/>
                <a:gd name="T44" fmla="*/ 42 w 287"/>
                <a:gd name="T45" fmla="*/ 210 h 297"/>
                <a:gd name="T46" fmla="*/ 61 w 287"/>
                <a:gd name="T47" fmla="*/ 189 h 297"/>
                <a:gd name="T48" fmla="*/ 74 w 287"/>
                <a:gd name="T49" fmla="*/ 168 h 297"/>
                <a:gd name="T50" fmla="*/ 99 w 287"/>
                <a:gd name="T51" fmla="*/ 158 h 297"/>
                <a:gd name="T52" fmla="*/ 123 w 287"/>
                <a:gd name="T53" fmla="*/ 138 h 297"/>
                <a:gd name="T54" fmla="*/ 134 w 287"/>
                <a:gd name="T55" fmla="*/ 95 h 297"/>
                <a:gd name="T56" fmla="*/ 144 w 287"/>
                <a:gd name="T57" fmla="*/ 66 h 297"/>
                <a:gd name="T58" fmla="*/ 173 w 287"/>
                <a:gd name="T59" fmla="*/ 43 h 297"/>
                <a:gd name="T60" fmla="*/ 198 w 287"/>
                <a:gd name="T61" fmla="*/ 13 h 297"/>
                <a:gd name="T62" fmla="*/ 217 w 287"/>
                <a:gd name="T63" fmla="*/ 0 h 2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87" h="297">
                  <a:moveTo>
                    <a:pt x="217" y="0"/>
                  </a:moveTo>
                  <a:lnTo>
                    <a:pt x="227" y="9"/>
                  </a:lnTo>
                  <a:lnTo>
                    <a:pt x="244" y="7"/>
                  </a:lnTo>
                  <a:lnTo>
                    <a:pt x="261" y="12"/>
                  </a:lnTo>
                  <a:lnTo>
                    <a:pt x="269" y="12"/>
                  </a:lnTo>
                  <a:lnTo>
                    <a:pt x="275" y="25"/>
                  </a:lnTo>
                  <a:lnTo>
                    <a:pt x="276" y="38"/>
                  </a:lnTo>
                  <a:lnTo>
                    <a:pt x="282" y="60"/>
                  </a:lnTo>
                  <a:lnTo>
                    <a:pt x="287" y="64"/>
                  </a:lnTo>
                  <a:lnTo>
                    <a:pt x="284" y="72"/>
                  </a:lnTo>
                  <a:lnTo>
                    <a:pt x="261" y="76"/>
                  </a:lnTo>
                  <a:lnTo>
                    <a:pt x="253" y="84"/>
                  </a:lnTo>
                  <a:lnTo>
                    <a:pt x="242" y="85"/>
                  </a:lnTo>
                  <a:lnTo>
                    <a:pt x="242" y="101"/>
                  </a:lnTo>
                  <a:lnTo>
                    <a:pt x="221" y="109"/>
                  </a:lnTo>
                  <a:lnTo>
                    <a:pt x="214" y="119"/>
                  </a:lnTo>
                  <a:lnTo>
                    <a:pt x="200" y="125"/>
                  </a:lnTo>
                  <a:lnTo>
                    <a:pt x="182" y="128"/>
                  </a:lnTo>
                  <a:lnTo>
                    <a:pt x="153" y="143"/>
                  </a:lnTo>
                  <a:lnTo>
                    <a:pt x="153" y="168"/>
                  </a:lnTo>
                  <a:lnTo>
                    <a:pt x="150" y="168"/>
                  </a:lnTo>
                  <a:lnTo>
                    <a:pt x="150" y="168"/>
                  </a:lnTo>
                  <a:lnTo>
                    <a:pt x="150" y="179"/>
                  </a:lnTo>
                  <a:lnTo>
                    <a:pt x="139" y="180"/>
                  </a:lnTo>
                  <a:lnTo>
                    <a:pt x="133" y="184"/>
                  </a:lnTo>
                  <a:lnTo>
                    <a:pt x="125" y="184"/>
                  </a:lnTo>
                  <a:lnTo>
                    <a:pt x="119" y="182"/>
                  </a:lnTo>
                  <a:lnTo>
                    <a:pt x="104" y="184"/>
                  </a:lnTo>
                  <a:lnTo>
                    <a:pt x="98" y="200"/>
                  </a:lnTo>
                  <a:lnTo>
                    <a:pt x="92" y="202"/>
                  </a:lnTo>
                  <a:lnTo>
                    <a:pt x="83" y="228"/>
                  </a:lnTo>
                  <a:lnTo>
                    <a:pt x="58" y="250"/>
                  </a:lnTo>
                  <a:lnTo>
                    <a:pt x="51" y="279"/>
                  </a:lnTo>
                  <a:lnTo>
                    <a:pt x="43" y="288"/>
                  </a:lnTo>
                  <a:lnTo>
                    <a:pt x="41" y="296"/>
                  </a:lnTo>
                  <a:lnTo>
                    <a:pt x="0" y="297"/>
                  </a:lnTo>
                  <a:lnTo>
                    <a:pt x="0" y="297"/>
                  </a:lnTo>
                  <a:lnTo>
                    <a:pt x="1" y="288"/>
                  </a:lnTo>
                  <a:lnTo>
                    <a:pt x="8" y="282"/>
                  </a:lnTo>
                  <a:lnTo>
                    <a:pt x="14" y="271"/>
                  </a:lnTo>
                  <a:lnTo>
                    <a:pt x="13" y="264"/>
                  </a:lnTo>
                  <a:lnTo>
                    <a:pt x="20" y="249"/>
                  </a:lnTo>
                  <a:lnTo>
                    <a:pt x="30" y="236"/>
                  </a:lnTo>
                  <a:lnTo>
                    <a:pt x="37" y="233"/>
                  </a:lnTo>
                  <a:lnTo>
                    <a:pt x="42" y="221"/>
                  </a:lnTo>
                  <a:lnTo>
                    <a:pt x="42" y="210"/>
                  </a:lnTo>
                  <a:lnTo>
                    <a:pt x="49" y="197"/>
                  </a:lnTo>
                  <a:lnTo>
                    <a:pt x="61" y="189"/>
                  </a:lnTo>
                  <a:lnTo>
                    <a:pt x="73" y="168"/>
                  </a:lnTo>
                  <a:lnTo>
                    <a:pt x="74" y="168"/>
                  </a:lnTo>
                  <a:lnTo>
                    <a:pt x="83" y="160"/>
                  </a:lnTo>
                  <a:lnTo>
                    <a:pt x="99" y="158"/>
                  </a:lnTo>
                  <a:lnTo>
                    <a:pt x="114" y="144"/>
                  </a:lnTo>
                  <a:lnTo>
                    <a:pt x="123" y="138"/>
                  </a:lnTo>
                  <a:lnTo>
                    <a:pt x="138" y="121"/>
                  </a:lnTo>
                  <a:lnTo>
                    <a:pt x="134" y="95"/>
                  </a:lnTo>
                  <a:lnTo>
                    <a:pt x="141" y="77"/>
                  </a:lnTo>
                  <a:lnTo>
                    <a:pt x="144" y="66"/>
                  </a:lnTo>
                  <a:lnTo>
                    <a:pt x="156" y="52"/>
                  </a:lnTo>
                  <a:lnTo>
                    <a:pt x="173" y="43"/>
                  </a:lnTo>
                  <a:lnTo>
                    <a:pt x="186" y="34"/>
                  </a:lnTo>
                  <a:lnTo>
                    <a:pt x="198" y="13"/>
                  </a:lnTo>
                  <a:lnTo>
                    <a:pt x="204" y="0"/>
                  </a:lnTo>
                  <a:lnTo>
                    <a:pt x="217"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84" name="Freeform 83"/>
            <p:cNvSpPr>
              <a:spLocks/>
            </p:cNvSpPr>
            <p:nvPr/>
          </p:nvSpPr>
          <p:spPr bwMode="auto">
            <a:xfrm>
              <a:off x="5639756" y="2689430"/>
              <a:ext cx="99189" cy="94749"/>
            </a:xfrm>
            <a:custGeom>
              <a:avLst/>
              <a:gdLst>
                <a:gd name="T0" fmla="*/ 0 w 60"/>
                <a:gd name="T1" fmla="*/ 5 h 61"/>
                <a:gd name="T2" fmla="*/ 3 w 60"/>
                <a:gd name="T3" fmla="*/ 2 h 61"/>
                <a:gd name="T4" fmla="*/ 13 w 60"/>
                <a:gd name="T5" fmla="*/ 0 h 61"/>
                <a:gd name="T6" fmla="*/ 26 w 60"/>
                <a:gd name="T7" fmla="*/ 6 h 61"/>
                <a:gd name="T8" fmla="*/ 33 w 60"/>
                <a:gd name="T9" fmla="*/ 7 h 61"/>
                <a:gd name="T10" fmla="*/ 41 w 60"/>
                <a:gd name="T11" fmla="*/ 12 h 61"/>
                <a:gd name="T12" fmla="*/ 41 w 60"/>
                <a:gd name="T13" fmla="*/ 20 h 61"/>
                <a:gd name="T14" fmla="*/ 47 w 60"/>
                <a:gd name="T15" fmla="*/ 23 h 61"/>
                <a:gd name="T16" fmla="*/ 51 w 60"/>
                <a:gd name="T17" fmla="*/ 31 h 61"/>
                <a:gd name="T18" fmla="*/ 57 w 60"/>
                <a:gd name="T19" fmla="*/ 37 h 61"/>
                <a:gd name="T20" fmla="*/ 57 w 60"/>
                <a:gd name="T21" fmla="*/ 40 h 61"/>
                <a:gd name="T22" fmla="*/ 60 w 60"/>
                <a:gd name="T23" fmla="*/ 42 h 61"/>
                <a:gd name="T24" fmla="*/ 56 w 60"/>
                <a:gd name="T25" fmla="*/ 43 h 61"/>
                <a:gd name="T26" fmla="*/ 46 w 60"/>
                <a:gd name="T27" fmla="*/ 42 h 61"/>
                <a:gd name="T28" fmla="*/ 44 w 60"/>
                <a:gd name="T29" fmla="*/ 40 h 61"/>
                <a:gd name="T30" fmla="*/ 41 w 60"/>
                <a:gd name="T31" fmla="*/ 41 h 61"/>
                <a:gd name="T32" fmla="*/ 43 w 60"/>
                <a:gd name="T33" fmla="*/ 45 h 61"/>
                <a:gd name="T34" fmla="*/ 39 w 60"/>
                <a:gd name="T35" fmla="*/ 52 h 61"/>
                <a:gd name="T36" fmla="*/ 37 w 60"/>
                <a:gd name="T37" fmla="*/ 59 h 61"/>
                <a:gd name="T38" fmla="*/ 33 w 60"/>
                <a:gd name="T39" fmla="*/ 61 h 61"/>
                <a:gd name="T40" fmla="*/ 29 w 60"/>
                <a:gd name="T41" fmla="*/ 52 h 61"/>
                <a:gd name="T42" fmla="*/ 30 w 60"/>
                <a:gd name="T43" fmla="*/ 43 h 61"/>
                <a:gd name="T44" fmla="*/ 28 w 60"/>
                <a:gd name="T45" fmla="*/ 34 h 61"/>
                <a:gd name="T46" fmla="*/ 17 w 60"/>
                <a:gd name="T47" fmla="*/ 22 h 61"/>
                <a:gd name="T48" fmla="*/ 10 w 60"/>
                <a:gd name="T49" fmla="*/ 13 h 61"/>
                <a:gd name="T50" fmla="*/ 5 w 60"/>
                <a:gd name="T51" fmla="*/ 7 h 61"/>
                <a:gd name="T52" fmla="*/ 0 w 60"/>
                <a:gd name="T53" fmla="*/ 5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0" h="61">
                  <a:moveTo>
                    <a:pt x="0" y="5"/>
                  </a:moveTo>
                  <a:lnTo>
                    <a:pt x="3" y="2"/>
                  </a:lnTo>
                  <a:lnTo>
                    <a:pt x="13" y="0"/>
                  </a:lnTo>
                  <a:lnTo>
                    <a:pt x="26" y="6"/>
                  </a:lnTo>
                  <a:lnTo>
                    <a:pt x="33" y="7"/>
                  </a:lnTo>
                  <a:lnTo>
                    <a:pt x="41" y="12"/>
                  </a:lnTo>
                  <a:lnTo>
                    <a:pt x="41" y="20"/>
                  </a:lnTo>
                  <a:lnTo>
                    <a:pt x="47" y="23"/>
                  </a:lnTo>
                  <a:lnTo>
                    <a:pt x="51" y="31"/>
                  </a:lnTo>
                  <a:lnTo>
                    <a:pt x="57" y="37"/>
                  </a:lnTo>
                  <a:lnTo>
                    <a:pt x="57" y="40"/>
                  </a:lnTo>
                  <a:lnTo>
                    <a:pt x="60" y="42"/>
                  </a:lnTo>
                  <a:lnTo>
                    <a:pt x="56" y="43"/>
                  </a:lnTo>
                  <a:lnTo>
                    <a:pt x="46" y="42"/>
                  </a:lnTo>
                  <a:lnTo>
                    <a:pt x="44" y="40"/>
                  </a:lnTo>
                  <a:lnTo>
                    <a:pt x="41" y="41"/>
                  </a:lnTo>
                  <a:lnTo>
                    <a:pt x="43" y="45"/>
                  </a:lnTo>
                  <a:lnTo>
                    <a:pt x="39" y="52"/>
                  </a:lnTo>
                  <a:lnTo>
                    <a:pt x="37" y="59"/>
                  </a:lnTo>
                  <a:lnTo>
                    <a:pt x="33" y="61"/>
                  </a:lnTo>
                  <a:lnTo>
                    <a:pt x="29" y="52"/>
                  </a:lnTo>
                  <a:lnTo>
                    <a:pt x="30" y="43"/>
                  </a:lnTo>
                  <a:lnTo>
                    <a:pt x="28" y="34"/>
                  </a:lnTo>
                  <a:lnTo>
                    <a:pt x="17" y="22"/>
                  </a:lnTo>
                  <a:lnTo>
                    <a:pt x="10" y="13"/>
                  </a:lnTo>
                  <a:lnTo>
                    <a:pt x="5" y="7"/>
                  </a:lnTo>
                  <a:lnTo>
                    <a:pt x="0" y="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85" name="Freeform 84"/>
            <p:cNvSpPr>
              <a:spLocks/>
            </p:cNvSpPr>
            <p:nvPr/>
          </p:nvSpPr>
          <p:spPr bwMode="auto">
            <a:xfrm>
              <a:off x="6213397" y="4637218"/>
              <a:ext cx="233094" cy="436466"/>
            </a:xfrm>
            <a:custGeom>
              <a:avLst/>
              <a:gdLst>
                <a:gd name="T0" fmla="*/ 127 w 141"/>
                <a:gd name="T1" fmla="*/ 8 h 281"/>
                <a:gd name="T2" fmla="*/ 131 w 141"/>
                <a:gd name="T3" fmla="*/ 17 h 281"/>
                <a:gd name="T4" fmla="*/ 135 w 141"/>
                <a:gd name="T5" fmla="*/ 31 h 281"/>
                <a:gd name="T6" fmla="*/ 136 w 141"/>
                <a:gd name="T7" fmla="*/ 56 h 281"/>
                <a:gd name="T8" fmla="*/ 141 w 141"/>
                <a:gd name="T9" fmla="*/ 66 h 281"/>
                <a:gd name="T10" fmla="*/ 138 w 141"/>
                <a:gd name="T11" fmla="*/ 76 h 281"/>
                <a:gd name="T12" fmla="*/ 134 w 141"/>
                <a:gd name="T13" fmla="*/ 82 h 281"/>
                <a:gd name="T14" fmla="*/ 129 w 141"/>
                <a:gd name="T15" fmla="*/ 70 h 281"/>
                <a:gd name="T16" fmla="*/ 125 w 141"/>
                <a:gd name="T17" fmla="*/ 76 h 281"/>
                <a:gd name="T18" fmla="*/ 128 w 141"/>
                <a:gd name="T19" fmla="*/ 91 h 281"/>
                <a:gd name="T20" fmla="*/ 126 w 141"/>
                <a:gd name="T21" fmla="*/ 100 h 281"/>
                <a:gd name="T22" fmla="*/ 120 w 141"/>
                <a:gd name="T23" fmla="*/ 105 h 281"/>
                <a:gd name="T24" fmla="*/ 118 w 141"/>
                <a:gd name="T25" fmla="*/ 122 h 281"/>
                <a:gd name="T26" fmla="*/ 109 w 141"/>
                <a:gd name="T27" fmla="*/ 147 h 281"/>
                <a:gd name="T28" fmla="*/ 98 w 141"/>
                <a:gd name="T29" fmla="*/ 175 h 281"/>
                <a:gd name="T30" fmla="*/ 83 w 141"/>
                <a:gd name="T31" fmla="*/ 215 h 281"/>
                <a:gd name="T32" fmla="*/ 74 w 141"/>
                <a:gd name="T33" fmla="*/ 244 h 281"/>
                <a:gd name="T34" fmla="*/ 63 w 141"/>
                <a:gd name="T35" fmla="*/ 268 h 281"/>
                <a:gd name="T36" fmla="*/ 49 w 141"/>
                <a:gd name="T37" fmla="*/ 272 h 281"/>
                <a:gd name="T38" fmla="*/ 32 w 141"/>
                <a:gd name="T39" fmla="*/ 281 h 281"/>
                <a:gd name="T40" fmla="*/ 22 w 141"/>
                <a:gd name="T41" fmla="*/ 276 h 281"/>
                <a:gd name="T42" fmla="*/ 9 w 141"/>
                <a:gd name="T43" fmla="*/ 268 h 281"/>
                <a:gd name="T44" fmla="*/ 5 w 141"/>
                <a:gd name="T45" fmla="*/ 258 h 281"/>
                <a:gd name="T46" fmla="*/ 5 w 141"/>
                <a:gd name="T47" fmla="*/ 239 h 281"/>
                <a:gd name="T48" fmla="*/ 0 w 141"/>
                <a:gd name="T49" fmla="*/ 223 h 281"/>
                <a:gd name="T50" fmla="*/ 0 w 141"/>
                <a:gd name="T51" fmla="*/ 208 h 281"/>
                <a:gd name="T52" fmla="*/ 4 w 141"/>
                <a:gd name="T53" fmla="*/ 193 h 281"/>
                <a:gd name="T54" fmla="*/ 13 w 141"/>
                <a:gd name="T55" fmla="*/ 189 h 281"/>
                <a:gd name="T56" fmla="*/ 13 w 141"/>
                <a:gd name="T57" fmla="*/ 182 h 281"/>
                <a:gd name="T58" fmla="*/ 23 w 141"/>
                <a:gd name="T59" fmla="*/ 166 h 281"/>
                <a:gd name="T60" fmla="*/ 26 w 141"/>
                <a:gd name="T61" fmla="*/ 153 h 281"/>
                <a:gd name="T62" fmla="*/ 22 w 141"/>
                <a:gd name="T63" fmla="*/ 143 h 281"/>
                <a:gd name="T64" fmla="*/ 20 w 141"/>
                <a:gd name="T65" fmla="*/ 130 h 281"/>
                <a:gd name="T66" fmla="*/ 19 w 141"/>
                <a:gd name="T67" fmla="*/ 111 h 281"/>
                <a:gd name="T68" fmla="*/ 27 w 141"/>
                <a:gd name="T69" fmla="*/ 99 h 281"/>
                <a:gd name="T70" fmla="*/ 30 w 141"/>
                <a:gd name="T71" fmla="*/ 86 h 281"/>
                <a:gd name="T72" fmla="*/ 39 w 141"/>
                <a:gd name="T73" fmla="*/ 85 h 281"/>
                <a:gd name="T74" fmla="*/ 49 w 141"/>
                <a:gd name="T75" fmla="*/ 81 h 281"/>
                <a:gd name="T76" fmla="*/ 56 w 141"/>
                <a:gd name="T77" fmla="*/ 77 h 281"/>
                <a:gd name="T78" fmla="*/ 64 w 141"/>
                <a:gd name="T79" fmla="*/ 77 h 281"/>
                <a:gd name="T80" fmla="*/ 75 w 141"/>
                <a:gd name="T81" fmla="*/ 65 h 281"/>
                <a:gd name="T82" fmla="*/ 91 w 141"/>
                <a:gd name="T83" fmla="*/ 53 h 281"/>
                <a:gd name="T84" fmla="*/ 97 w 141"/>
                <a:gd name="T85" fmla="*/ 42 h 281"/>
                <a:gd name="T86" fmla="*/ 95 w 141"/>
                <a:gd name="T87" fmla="*/ 33 h 281"/>
                <a:gd name="T88" fmla="*/ 102 w 141"/>
                <a:gd name="T89" fmla="*/ 36 h 281"/>
                <a:gd name="T90" fmla="*/ 113 w 141"/>
                <a:gd name="T91" fmla="*/ 21 h 281"/>
                <a:gd name="T92" fmla="*/ 114 w 141"/>
                <a:gd name="T93" fmla="*/ 9 h 281"/>
                <a:gd name="T94" fmla="*/ 121 w 141"/>
                <a:gd name="T95" fmla="*/ 0 h 281"/>
                <a:gd name="T96" fmla="*/ 127 w 141"/>
                <a:gd name="T97" fmla="*/ 8 h 2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41" h="281">
                  <a:moveTo>
                    <a:pt x="127" y="8"/>
                  </a:moveTo>
                  <a:lnTo>
                    <a:pt x="131" y="17"/>
                  </a:lnTo>
                  <a:lnTo>
                    <a:pt x="135" y="31"/>
                  </a:lnTo>
                  <a:lnTo>
                    <a:pt x="136" y="56"/>
                  </a:lnTo>
                  <a:lnTo>
                    <a:pt x="141" y="66"/>
                  </a:lnTo>
                  <a:lnTo>
                    <a:pt x="138" y="76"/>
                  </a:lnTo>
                  <a:lnTo>
                    <a:pt x="134" y="82"/>
                  </a:lnTo>
                  <a:lnTo>
                    <a:pt x="129" y="70"/>
                  </a:lnTo>
                  <a:lnTo>
                    <a:pt x="125" y="76"/>
                  </a:lnTo>
                  <a:lnTo>
                    <a:pt x="128" y="91"/>
                  </a:lnTo>
                  <a:lnTo>
                    <a:pt x="126" y="100"/>
                  </a:lnTo>
                  <a:lnTo>
                    <a:pt x="120" y="105"/>
                  </a:lnTo>
                  <a:lnTo>
                    <a:pt x="118" y="122"/>
                  </a:lnTo>
                  <a:lnTo>
                    <a:pt x="109" y="147"/>
                  </a:lnTo>
                  <a:lnTo>
                    <a:pt x="98" y="175"/>
                  </a:lnTo>
                  <a:lnTo>
                    <a:pt x="83" y="215"/>
                  </a:lnTo>
                  <a:lnTo>
                    <a:pt x="74" y="244"/>
                  </a:lnTo>
                  <a:lnTo>
                    <a:pt x="63" y="268"/>
                  </a:lnTo>
                  <a:lnTo>
                    <a:pt x="49" y="272"/>
                  </a:lnTo>
                  <a:lnTo>
                    <a:pt x="32" y="281"/>
                  </a:lnTo>
                  <a:lnTo>
                    <a:pt x="22" y="276"/>
                  </a:lnTo>
                  <a:lnTo>
                    <a:pt x="9" y="268"/>
                  </a:lnTo>
                  <a:lnTo>
                    <a:pt x="5" y="258"/>
                  </a:lnTo>
                  <a:lnTo>
                    <a:pt x="5" y="239"/>
                  </a:lnTo>
                  <a:lnTo>
                    <a:pt x="0" y="223"/>
                  </a:lnTo>
                  <a:lnTo>
                    <a:pt x="0" y="208"/>
                  </a:lnTo>
                  <a:lnTo>
                    <a:pt x="4" y="193"/>
                  </a:lnTo>
                  <a:lnTo>
                    <a:pt x="13" y="189"/>
                  </a:lnTo>
                  <a:lnTo>
                    <a:pt x="13" y="182"/>
                  </a:lnTo>
                  <a:lnTo>
                    <a:pt x="23" y="166"/>
                  </a:lnTo>
                  <a:lnTo>
                    <a:pt x="26" y="153"/>
                  </a:lnTo>
                  <a:lnTo>
                    <a:pt x="22" y="143"/>
                  </a:lnTo>
                  <a:lnTo>
                    <a:pt x="20" y="130"/>
                  </a:lnTo>
                  <a:lnTo>
                    <a:pt x="19" y="111"/>
                  </a:lnTo>
                  <a:lnTo>
                    <a:pt x="27" y="99"/>
                  </a:lnTo>
                  <a:lnTo>
                    <a:pt x="30" y="86"/>
                  </a:lnTo>
                  <a:lnTo>
                    <a:pt x="39" y="85"/>
                  </a:lnTo>
                  <a:lnTo>
                    <a:pt x="49" y="81"/>
                  </a:lnTo>
                  <a:lnTo>
                    <a:pt x="56" y="77"/>
                  </a:lnTo>
                  <a:lnTo>
                    <a:pt x="64" y="77"/>
                  </a:lnTo>
                  <a:lnTo>
                    <a:pt x="75" y="65"/>
                  </a:lnTo>
                  <a:lnTo>
                    <a:pt x="91" y="53"/>
                  </a:lnTo>
                  <a:lnTo>
                    <a:pt x="97" y="42"/>
                  </a:lnTo>
                  <a:lnTo>
                    <a:pt x="95" y="33"/>
                  </a:lnTo>
                  <a:lnTo>
                    <a:pt x="102" y="36"/>
                  </a:lnTo>
                  <a:lnTo>
                    <a:pt x="113" y="21"/>
                  </a:lnTo>
                  <a:lnTo>
                    <a:pt x="114" y="9"/>
                  </a:lnTo>
                  <a:lnTo>
                    <a:pt x="121" y="0"/>
                  </a:lnTo>
                  <a:lnTo>
                    <a:pt x="127" y="8"/>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86" name="Freeform 85"/>
            <p:cNvSpPr>
              <a:spLocks/>
            </p:cNvSpPr>
            <p:nvPr/>
          </p:nvSpPr>
          <p:spPr bwMode="auto">
            <a:xfrm>
              <a:off x="5495933" y="2885140"/>
              <a:ext cx="69431" cy="46598"/>
            </a:xfrm>
            <a:custGeom>
              <a:avLst/>
              <a:gdLst>
                <a:gd name="T0" fmla="*/ 2 w 42"/>
                <a:gd name="T1" fmla="*/ 9 h 30"/>
                <a:gd name="T2" fmla="*/ 4 w 42"/>
                <a:gd name="T3" fmla="*/ 9 h 30"/>
                <a:gd name="T4" fmla="*/ 4 w 42"/>
                <a:gd name="T5" fmla="*/ 5 h 30"/>
                <a:gd name="T6" fmla="*/ 14 w 42"/>
                <a:gd name="T7" fmla="*/ 2 h 30"/>
                <a:gd name="T8" fmla="*/ 17 w 42"/>
                <a:gd name="T9" fmla="*/ 1 h 30"/>
                <a:gd name="T10" fmla="*/ 23 w 42"/>
                <a:gd name="T11" fmla="*/ 0 h 30"/>
                <a:gd name="T12" fmla="*/ 31 w 42"/>
                <a:gd name="T13" fmla="*/ 0 h 30"/>
                <a:gd name="T14" fmla="*/ 40 w 42"/>
                <a:gd name="T15" fmla="*/ 6 h 30"/>
                <a:gd name="T16" fmla="*/ 42 w 42"/>
                <a:gd name="T17" fmla="*/ 20 h 30"/>
                <a:gd name="T18" fmla="*/ 39 w 42"/>
                <a:gd name="T19" fmla="*/ 20 h 30"/>
                <a:gd name="T20" fmla="*/ 37 w 42"/>
                <a:gd name="T21" fmla="*/ 24 h 30"/>
                <a:gd name="T22" fmla="*/ 28 w 42"/>
                <a:gd name="T23" fmla="*/ 24 h 30"/>
                <a:gd name="T24" fmla="*/ 22 w 42"/>
                <a:gd name="T25" fmla="*/ 28 h 30"/>
                <a:gd name="T26" fmla="*/ 11 w 42"/>
                <a:gd name="T27" fmla="*/ 30 h 30"/>
                <a:gd name="T28" fmla="*/ 3 w 42"/>
                <a:gd name="T29" fmla="*/ 25 h 30"/>
                <a:gd name="T30" fmla="*/ 0 w 42"/>
                <a:gd name="T31" fmla="*/ 16 h 30"/>
                <a:gd name="T32" fmla="*/ 2 w 42"/>
                <a:gd name="T33" fmla="*/ 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42" h="30">
                  <a:moveTo>
                    <a:pt x="2" y="9"/>
                  </a:moveTo>
                  <a:lnTo>
                    <a:pt x="4" y="9"/>
                  </a:lnTo>
                  <a:lnTo>
                    <a:pt x="4" y="5"/>
                  </a:lnTo>
                  <a:lnTo>
                    <a:pt x="14" y="2"/>
                  </a:lnTo>
                  <a:lnTo>
                    <a:pt x="17" y="1"/>
                  </a:lnTo>
                  <a:lnTo>
                    <a:pt x="23" y="0"/>
                  </a:lnTo>
                  <a:lnTo>
                    <a:pt x="31" y="0"/>
                  </a:lnTo>
                  <a:lnTo>
                    <a:pt x="40" y="6"/>
                  </a:lnTo>
                  <a:lnTo>
                    <a:pt x="42" y="20"/>
                  </a:lnTo>
                  <a:lnTo>
                    <a:pt x="39" y="20"/>
                  </a:lnTo>
                  <a:lnTo>
                    <a:pt x="37" y="24"/>
                  </a:lnTo>
                  <a:lnTo>
                    <a:pt x="28" y="24"/>
                  </a:lnTo>
                  <a:lnTo>
                    <a:pt x="22" y="28"/>
                  </a:lnTo>
                  <a:lnTo>
                    <a:pt x="11" y="30"/>
                  </a:lnTo>
                  <a:lnTo>
                    <a:pt x="3" y="25"/>
                  </a:lnTo>
                  <a:lnTo>
                    <a:pt x="0" y="16"/>
                  </a:lnTo>
                  <a:lnTo>
                    <a:pt x="2" y="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87" name="Freeform 86"/>
            <p:cNvSpPr>
              <a:spLocks/>
            </p:cNvSpPr>
            <p:nvPr/>
          </p:nvSpPr>
          <p:spPr bwMode="auto">
            <a:xfrm>
              <a:off x="4561906" y="3442760"/>
              <a:ext cx="494290" cy="479958"/>
            </a:xfrm>
            <a:custGeom>
              <a:avLst/>
              <a:gdLst>
                <a:gd name="T0" fmla="*/ 6 w 299"/>
                <a:gd name="T1" fmla="*/ 211 h 309"/>
                <a:gd name="T2" fmla="*/ 15 w 299"/>
                <a:gd name="T3" fmla="*/ 198 h 309"/>
                <a:gd name="T4" fmla="*/ 38 w 299"/>
                <a:gd name="T5" fmla="*/ 200 h 309"/>
                <a:gd name="T6" fmla="*/ 48 w 299"/>
                <a:gd name="T7" fmla="*/ 197 h 309"/>
                <a:gd name="T8" fmla="*/ 125 w 299"/>
                <a:gd name="T9" fmla="*/ 182 h 309"/>
                <a:gd name="T10" fmla="*/ 114 w 299"/>
                <a:gd name="T11" fmla="*/ 90 h 309"/>
                <a:gd name="T12" fmla="*/ 133 w 299"/>
                <a:gd name="T13" fmla="*/ 0 h 309"/>
                <a:gd name="T14" fmla="*/ 254 w 299"/>
                <a:gd name="T15" fmla="*/ 90 h 309"/>
                <a:gd name="T16" fmla="*/ 270 w 299"/>
                <a:gd name="T17" fmla="*/ 106 h 309"/>
                <a:gd name="T18" fmla="*/ 278 w 299"/>
                <a:gd name="T19" fmla="*/ 123 h 309"/>
                <a:gd name="T20" fmla="*/ 299 w 299"/>
                <a:gd name="T21" fmla="*/ 168 h 309"/>
                <a:gd name="T22" fmla="*/ 287 w 299"/>
                <a:gd name="T23" fmla="*/ 195 h 309"/>
                <a:gd name="T24" fmla="*/ 246 w 299"/>
                <a:gd name="T25" fmla="*/ 200 h 309"/>
                <a:gd name="T26" fmla="*/ 228 w 299"/>
                <a:gd name="T27" fmla="*/ 208 h 309"/>
                <a:gd name="T28" fmla="*/ 212 w 299"/>
                <a:gd name="T29" fmla="*/ 204 h 309"/>
                <a:gd name="T30" fmla="*/ 185 w 299"/>
                <a:gd name="T31" fmla="*/ 216 h 309"/>
                <a:gd name="T32" fmla="*/ 167 w 299"/>
                <a:gd name="T33" fmla="*/ 232 h 309"/>
                <a:gd name="T34" fmla="*/ 157 w 299"/>
                <a:gd name="T35" fmla="*/ 241 h 309"/>
                <a:gd name="T36" fmla="*/ 143 w 299"/>
                <a:gd name="T37" fmla="*/ 244 h 309"/>
                <a:gd name="T38" fmla="*/ 126 w 299"/>
                <a:gd name="T39" fmla="*/ 275 h 309"/>
                <a:gd name="T40" fmla="*/ 121 w 299"/>
                <a:gd name="T41" fmla="*/ 291 h 309"/>
                <a:gd name="T42" fmla="*/ 115 w 299"/>
                <a:gd name="T43" fmla="*/ 306 h 309"/>
                <a:gd name="T44" fmla="*/ 108 w 299"/>
                <a:gd name="T45" fmla="*/ 300 h 309"/>
                <a:gd name="T46" fmla="*/ 99 w 299"/>
                <a:gd name="T47" fmla="*/ 302 h 309"/>
                <a:gd name="T48" fmla="*/ 82 w 299"/>
                <a:gd name="T49" fmla="*/ 307 h 309"/>
                <a:gd name="T50" fmla="*/ 75 w 299"/>
                <a:gd name="T51" fmla="*/ 306 h 309"/>
                <a:gd name="T52" fmla="*/ 70 w 299"/>
                <a:gd name="T53" fmla="*/ 294 h 309"/>
                <a:gd name="T54" fmla="*/ 64 w 299"/>
                <a:gd name="T55" fmla="*/ 294 h 309"/>
                <a:gd name="T56" fmla="*/ 68 w 299"/>
                <a:gd name="T57" fmla="*/ 282 h 309"/>
                <a:gd name="T58" fmla="*/ 59 w 299"/>
                <a:gd name="T59" fmla="*/ 267 h 309"/>
                <a:gd name="T60" fmla="*/ 51 w 299"/>
                <a:gd name="T61" fmla="*/ 262 h 309"/>
                <a:gd name="T62" fmla="*/ 41 w 299"/>
                <a:gd name="T63" fmla="*/ 268 h 309"/>
                <a:gd name="T64" fmla="*/ 28 w 299"/>
                <a:gd name="T65" fmla="*/ 271 h 309"/>
                <a:gd name="T66" fmla="*/ 20 w 299"/>
                <a:gd name="T67" fmla="*/ 265 h 309"/>
                <a:gd name="T68" fmla="*/ 12 w 299"/>
                <a:gd name="T69" fmla="*/ 267 h 309"/>
                <a:gd name="T70" fmla="*/ 12 w 299"/>
                <a:gd name="T71" fmla="*/ 253 h 309"/>
                <a:gd name="T72" fmla="*/ 4 w 299"/>
                <a:gd name="T73" fmla="*/ 240 h 309"/>
                <a:gd name="T74" fmla="*/ 0 w 299"/>
                <a:gd name="T75" fmla="*/ 215 h 3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299" h="309">
                  <a:moveTo>
                    <a:pt x="0" y="215"/>
                  </a:moveTo>
                  <a:lnTo>
                    <a:pt x="6" y="211"/>
                  </a:lnTo>
                  <a:lnTo>
                    <a:pt x="9" y="199"/>
                  </a:lnTo>
                  <a:lnTo>
                    <a:pt x="15" y="198"/>
                  </a:lnTo>
                  <a:lnTo>
                    <a:pt x="28" y="204"/>
                  </a:lnTo>
                  <a:lnTo>
                    <a:pt x="38" y="200"/>
                  </a:lnTo>
                  <a:lnTo>
                    <a:pt x="45" y="201"/>
                  </a:lnTo>
                  <a:lnTo>
                    <a:pt x="48" y="197"/>
                  </a:lnTo>
                  <a:lnTo>
                    <a:pt x="121" y="196"/>
                  </a:lnTo>
                  <a:lnTo>
                    <a:pt x="125" y="182"/>
                  </a:lnTo>
                  <a:lnTo>
                    <a:pt x="122" y="179"/>
                  </a:lnTo>
                  <a:lnTo>
                    <a:pt x="114" y="90"/>
                  </a:lnTo>
                  <a:lnTo>
                    <a:pt x="106" y="0"/>
                  </a:lnTo>
                  <a:lnTo>
                    <a:pt x="133" y="0"/>
                  </a:lnTo>
                  <a:lnTo>
                    <a:pt x="193" y="45"/>
                  </a:lnTo>
                  <a:lnTo>
                    <a:pt x="254" y="90"/>
                  </a:lnTo>
                  <a:lnTo>
                    <a:pt x="258" y="100"/>
                  </a:lnTo>
                  <a:lnTo>
                    <a:pt x="270" y="106"/>
                  </a:lnTo>
                  <a:lnTo>
                    <a:pt x="278" y="109"/>
                  </a:lnTo>
                  <a:lnTo>
                    <a:pt x="278" y="123"/>
                  </a:lnTo>
                  <a:lnTo>
                    <a:pt x="298" y="120"/>
                  </a:lnTo>
                  <a:lnTo>
                    <a:pt x="299" y="168"/>
                  </a:lnTo>
                  <a:lnTo>
                    <a:pt x="289" y="182"/>
                  </a:lnTo>
                  <a:lnTo>
                    <a:pt x="287" y="195"/>
                  </a:lnTo>
                  <a:lnTo>
                    <a:pt x="271" y="198"/>
                  </a:lnTo>
                  <a:lnTo>
                    <a:pt x="246" y="200"/>
                  </a:lnTo>
                  <a:lnTo>
                    <a:pt x="240" y="207"/>
                  </a:lnTo>
                  <a:lnTo>
                    <a:pt x="228" y="208"/>
                  </a:lnTo>
                  <a:lnTo>
                    <a:pt x="216" y="208"/>
                  </a:lnTo>
                  <a:lnTo>
                    <a:pt x="212" y="204"/>
                  </a:lnTo>
                  <a:lnTo>
                    <a:pt x="202" y="207"/>
                  </a:lnTo>
                  <a:lnTo>
                    <a:pt x="185" y="216"/>
                  </a:lnTo>
                  <a:lnTo>
                    <a:pt x="182" y="222"/>
                  </a:lnTo>
                  <a:lnTo>
                    <a:pt x="167" y="232"/>
                  </a:lnTo>
                  <a:lnTo>
                    <a:pt x="165" y="237"/>
                  </a:lnTo>
                  <a:lnTo>
                    <a:pt x="157" y="241"/>
                  </a:lnTo>
                  <a:lnTo>
                    <a:pt x="148" y="238"/>
                  </a:lnTo>
                  <a:lnTo>
                    <a:pt x="143" y="244"/>
                  </a:lnTo>
                  <a:lnTo>
                    <a:pt x="140" y="258"/>
                  </a:lnTo>
                  <a:lnTo>
                    <a:pt x="126" y="275"/>
                  </a:lnTo>
                  <a:lnTo>
                    <a:pt x="126" y="282"/>
                  </a:lnTo>
                  <a:lnTo>
                    <a:pt x="121" y="291"/>
                  </a:lnTo>
                  <a:lnTo>
                    <a:pt x="122" y="303"/>
                  </a:lnTo>
                  <a:lnTo>
                    <a:pt x="115" y="306"/>
                  </a:lnTo>
                  <a:lnTo>
                    <a:pt x="111" y="309"/>
                  </a:lnTo>
                  <a:lnTo>
                    <a:pt x="108" y="300"/>
                  </a:lnTo>
                  <a:lnTo>
                    <a:pt x="103" y="302"/>
                  </a:lnTo>
                  <a:lnTo>
                    <a:pt x="99" y="302"/>
                  </a:lnTo>
                  <a:lnTo>
                    <a:pt x="96" y="308"/>
                  </a:lnTo>
                  <a:lnTo>
                    <a:pt x="82" y="307"/>
                  </a:lnTo>
                  <a:lnTo>
                    <a:pt x="77" y="305"/>
                  </a:lnTo>
                  <a:lnTo>
                    <a:pt x="75" y="306"/>
                  </a:lnTo>
                  <a:lnTo>
                    <a:pt x="69" y="300"/>
                  </a:lnTo>
                  <a:lnTo>
                    <a:pt x="70" y="294"/>
                  </a:lnTo>
                  <a:lnTo>
                    <a:pt x="68" y="292"/>
                  </a:lnTo>
                  <a:lnTo>
                    <a:pt x="64" y="294"/>
                  </a:lnTo>
                  <a:lnTo>
                    <a:pt x="65" y="287"/>
                  </a:lnTo>
                  <a:lnTo>
                    <a:pt x="68" y="282"/>
                  </a:lnTo>
                  <a:lnTo>
                    <a:pt x="61" y="273"/>
                  </a:lnTo>
                  <a:lnTo>
                    <a:pt x="59" y="267"/>
                  </a:lnTo>
                  <a:lnTo>
                    <a:pt x="55" y="263"/>
                  </a:lnTo>
                  <a:lnTo>
                    <a:pt x="51" y="262"/>
                  </a:lnTo>
                  <a:lnTo>
                    <a:pt x="47" y="265"/>
                  </a:lnTo>
                  <a:lnTo>
                    <a:pt x="41" y="268"/>
                  </a:lnTo>
                  <a:lnTo>
                    <a:pt x="36" y="272"/>
                  </a:lnTo>
                  <a:lnTo>
                    <a:pt x="28" y="271"/>
                  </a:lnTo>
                  <a:lnTo>
                    <a:pt x="23" y="265"/>
                  </a:lnTo>
                  <a:lnTo>
                    <a:pt x="20" y="265"/>
                  </a:lnTo>
                  <a:lnTo>
                    <a:pt x="15" y="267"/>
                  </a:lnTo>
                  <a:lnTo>
                    <a:pt x="12" y="267"/>
                  </a:lnTo>
                  <a:lnTo>
                    <a:pt x="11" y="260"/>
                  </a:lnTo>
                  <a:lnTo>
                    <a:pt x="12" y="253"/>
                  </a:lnTo>
                  <a:lnTo>
                    <a:pt x="11" y="245"/>
                  </a:lnTo>
                  <a:lnTo>
                    <a:pt x="4" y="240"/>
                  </a:lnTo>
                  <a:lnTo>
                    <a:pt x="0" y="228"/>
                  </a:lnTo>
                  <a:lnTo>
                    <a:pt x="0" y="21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88" name="Freeform 87"/>
            <p:cNvSpPr>
              <a:spLocks/>
            </p:cNvSpPr>
            <p:nvPr/>
          </p:nvSpPr>
          <p:spPr bwMode="auto">
            <a:xfrm>
              <a:off x="5438073" y="2846309"/>
              <a:ext cx="51247" cy="52810"/>
            </a:xfrm>
            <a:custGeom>
              <a:avLst/>
              <a:gdLst>
                <a:gd name="T0" fmla="*/ 22 w 31"/>
                <a:gd name="T1" fmla="*/ 21 h 34"/>
                <a:gd name="T2" fmla="*/ 21 w 31"/>
                <a:gd name="T3" fmla="*/ 17 h 34"/>
                <a:gd name="T4" fmla="*/ 15 w 31"/>
                <a:gd name="T5" fmla="*/ 27 h 34"/>
                <a:gd name="T6" fmla="*/ 16 w 31"/>
                <a:gd name="T7" fmla="*/ 34 h 34"/>
                <a:gd name="T8" fmla="*/ 13 w 31"/>
                <a:gd name="T9" fmla="*/ 32 h 34"/>
                <a:gd name="T10" fmla="*/ 7 w 31"/>
                <a:gd name="T11" fmla="*/ 25 h 34"/>
                <a:gd name="T12" fmla="*/ 0 w 31"/>
                <a:gd name="T13" fmla="*/ 21 h 34"/>
                <a:gd name="T14" fmla="*/ 1 w 31"/>
                <a:gd name="T15" fmla="*/ 18 h 34"/>
                <a:gd name="T16" fmla="*/ 3 w 31"/>
                <a:gd name="T17" fmla="*/ 7 h 34"/>
                <a:gd name="T18" fmla="*/ 8 w 31"/>
                <a:gd name="T19" fmla="*/ 2 h 34"/>
                <a:gd name="T20" fmla="*/ 11 w 31"/>
                <a:gd name="T21" fmla="*/ 0 h 34"/>
                <a:gd name="T22" fmla="*/ 16 w 31"/>
                <a:gd name="T23" fmla="*/ 3 h 34"/>
                <a:gd name="T24" fmla="*/ 18 w 31"/>
                <a:gd name="T25" fmla="*/ 6 h 34"/>
                <a:gd name="T26" fmla="*/ 24 w 31"/>
                <a:gd name="T27" fmla="*/ 9 h 34"/>
                <a:gd name="T28" fmla="*/ 31 w 31"/>
                <a:gd name="T29" fmla="*/ 13 h 34"/>
                <a:gd name="T30" fmla="*/ 29 w 31"/>
                <a:gd name="T31" fmla="*/ 14 h 34"/>
                <a:gd name="T32" fmla="*/ 27 w 31"/>
                <a:gd name="T33" fmla="*/ 19 h 34"/>
                <a:gd name="T34" fmla="*/ 22 w 31"/>
                <a:gd name="T35" fmla="*/ 21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1" h="34">
                  <a:moveTo>
                    <a:pt x="22" y="21"/>
                  </a:moveTo>
                  <a:lnTo>
                    <a:pt x="21" y="17"/>
                  </a:lnTo>
                  <a:lnTo>
                    <a:pt x="15" y="27"/>
                  </a:lnTo>
                  <a:lnTo>
                    <a:pt x="16" y="34"/>
                  </a:lnTo>
                  <a:lnTo>
                    <a:pt x="13" y="32"/>
                  </a:lnTo>
                  <a:lnTo>
                    <a:pt x="7" y="25"/>
                  </a:lnTo>
                  <a:lnTo>
                    <a:pt x="0" y="21"/>
                  </a:lnTo>
                  <a:lnTo>
                    <a:pt x="1" y="18"/>
                  </a:lnTo>
                  <a:lnTo>
                    <a:pt x="3" y="7"/>
                  </a:lnTo>
                  <a:lnTo>
                    <a:pt x="8" y="2"/>
                  </a:lnTo>
                  <a:lnTo>
                    <a:pt x="11" y="0"/>
                  </a:lnTo>
                  <a:lnTo>
                    <a:pt x="16" y="3"/>
                  </a:lnTo>
                  <a:lnTo>
                    <a:pt x="18" y="6"/>
                  </a:lnTo>
                  <a:lnTo>
                    <a:pt x="24" y="9"/>
                  </a:lnTo>
                  <a:lnTo>
                    <a:pt x="31" y="13"/>
                  </a:lnTo>
                  <a:lnTo>
                    <a:pt x="29" y="14"/>
                  </a:lnTo>
                  <a:lnTo>
                    <a:pt x="27" y="19"/>
                  </a:lnTo>
                  <a:lnTo>
                    <a:pt x="22" y="21"/>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89" name="Freeform 88"/>
            <p:cNvSpPr>
              <a:spLocks/>
            </p:cNvSpPr>
            <p:nvPr/>
          </p:nvSpPr>
          <p:spPr bwMode="auto">
            <a:xfrm>
              <a:off x="5836481" y="4581299"/>
              <a:ext cx="319057" cy="529662"/>
            </a:xfrm>
            <a:custGeom>
              <a:avLst/>
              <a:gdLst>
                <a:gd name="T0" fmla="*/ 96 w 193"/>
                <a:gd name="T1" fmla="*/ 23 h 341"/>
                <a:gd name="T2" fmla="*/ 122 w 193"/>
                <a:gd name="T3" fmla="*/ 26 h 341"/>
                <a:gd name="T4" fmla="*/ 142 w 193"/>
                <a:gd name="T5" fmla="*/ 20 h 341"/>
                <a:gd name="T6" fmla="*/ 173 w 193"/>
                <a:gd name="T7" fmla="*/ 12 h 341"/>
                <a:gd name="T8" fmla="*/ 190 w 193"/>
                <a:gd name="T9" fmla="*/ 9 h 341"/>
                <a:gd name="T10" fmla="*/ 191 w 193"/>
                <a:gd name="T11" fmla="*/ 48 h 341"/>
                <a:gd name="T12" fmla="*/ 193 w 193"/>
                <a:gd name="T13" fmla="*/ 91 h 341"/>
                <a:gd name="T14" fmla="*/ 179 w 193"/>
                <a:gd name="T15" fmla="*/ 120 h 341"/>
                <a:gd name="T16" fmla="*/ 150 w 193"/>
                <a:gd name="T17" fmla="*/ 141 h 341"/>
                <a:gd name="T18" fmla="*/ 107 w 193"/>
                <a:gd name="T19" fmla="*/ 173 h 341"/>
                <a:gd name="T20" fmla="*/ 86 w 193"/>
                <a:gd name="T21" fmla="*/ 192 h 341"/>
                <a:gd name="T22" fmla="*/ 76 w 193"/>
                <a:gd name="T23" fmla="*/ 211 h 341"/>
                <a:gd name="T24" fmla="*/ 87 w 193"/>
                <a:gd name="T25" fmla="*/ 239 h 341"/>
                <a:gd name="T26" fmla="*/ 90 w 193"/>
                <a:gd name="T27" fmla="*/ 244 h 341"/>
                <a:gd name="T28" fmla="*/ 84 w 193"/>
                <a:gd name="T29" fmla="*/ 274 h 341"/>
                <a:gd name="T30" fmla="*/ 85 w 193"/>
                <a:gd name="T31" fmla="*/ 287 h 341"/>
                <a:gd name="T32" fmla="*/ 62 w 193"/>
                <a:gd name="T33" fmla="*/ 301 h 341"/>
                <a:gd name="T34" fmla="*/ 31 w 193"/>
                <a:gd name="T35" fmla="*/ 320 h 341"/>
                <a:gd name="T36" fmla="*/ 36 w 193"/>
                <a:gd name="T37" fmla="*/ 330 h 341"/>
                <a:gd name="T38" fmla="*/ 20 w 193"/>
                <a:gd name="T39" fmla="*/ 341 h 341"/>
                <a:gd name="T40" fmla="*/ 18 w 193"/>
                <a:gd name="T41" fmla="*/ 322 h 341"/>
                <a:gd name="T42" fmla="*/ 21 w 193"/>
                <a:gd name="T43" fmla="*/ 292 h 341"/>
                <a:gd name="T44" fmla="*/ 11 w 193"/>
                <a:gd name="T45" fmla="*/ 248 h 341"/>
                <a:gd name="T46" fmla="*/ 37 w 193"/>
                <a:gd name="T47" fmla="*/ 209 h 341"/>
                <a:gd name="T48" fmla="*/ 42 w 193"/>
                <a:gd name="T49" fmla="*/ 195 h 341"/>
                <a:gd name="T50" fmla="*/ 41 w 193"/>
                <a:gd name="T51" fmla="*/ 173 h 341"/>
                <a:gd name="T52" fmla="*/ 47 w 193"/>
                <a:gd name="T53" fmla="*/ 133 h 341"/>
                <a:gd name="T54" fmla="*/ 29 w 193"/>
                <a:gd name="T55" fmla="*/ 124 h 341"/>
                <a:gd name="T56" fmla="*/ 17 w 193"/>
                <a:gd name="T57" fmla="*/ 115 h 341"/>
                <a:gd name="T58" fmla="*/ 1 w 193"/>
                <a:gd name="T59" fmla="*/ 108 h 341"/>
                <a:gd name="T60" fmla="*/ 56 w 193"/>
                <a:gd name="T61" fmla="*/ 76 h 341"/>
                <a:gd name="T62" fmla="*/ 71 w 193"/>
                <a:gd name="T63" fmla="*/ 84 h 341"/>
                <a:gd name="T64" fmla="*/ 79 w 193"/>
                <a:gd name="T65" fmla="*/ 97 h 341"/>
                <a:gd name="T66" fmla="*/ 75 w 193"/>
                <a:gd name="T67" fmla="*/ 122 h 341"/>
                <a:gd name="T68" fmla="*/ 92 w 193"/>
                <a:gd name="T69" fmla="*/ 120 h 341"/>
                <a:gd name="T70" fmla="*/ 100 w 193"/>
                <a:gd name="T71" fmla="*/ 89 h 341"/>
                <a:gd name="T72" fmla="*/ 87 w 193"/>
                <a:gd name="T73" fmla="*/ 67 h 341"/>
                <a:gd name="T74" fmla="*/ 76 w 193"/>
                <a:gd name="T75" fmla="*/ 40 h 3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93" h="341">
                  <a:moveTo>
                    <a:pt x="82" y="25"/>
                  </a:moveTo>
                  <a:lnTo>
                    <a:pt x="96" y="23"/>
                  </a:lnTo>
                  <a:lnTo>
                    <a:pt x="117" y="29"/>
                  </a:lnTo>
                  <a:lnTo>
                    <a:pt x="122" y="26"/>
                  </a:lnTo>
                  <a:lnTo>
                    <a:pt x="135" y="26"/>
                  </a:lnTo>
                  <a:lnTo>
                    <a:pt x="142" y="20"/>
                  </a:lnTo>
                  <a:lnTo>
                    <a:pt x="153" y="20"/>
                  </a:lnTo>
                  <a:lnTo>
                    <a:pt x="173" y="12"/>
                  </a:lnTo>
                  <a:lnTo>
                    <a:pt x="188" y="0"/>
                  </a:lnTo>
                  <a:lnTo>
                    <a:pt x="190" y="9"/>
                  </a:lnTo>
                  <a:lnTo>
                    <a:pt x="189" y="30"/>
                  </a:lnTo>
                  <a:lnTo>
                    <a:pt x="191" y="48"/>
                  </a:lnTo>
                  <a:lnTo>
                    <a:pt x="190" y="81"/>
                  </a:lnTo>
                  <a:lnTo>
                    <a:pt x="193" y="91"/>
                  </a:lnTo>
                  <a:lnTo>
                    <a:pt x="186" y="105"/>
                  </a:lnTo>
                  <a:lnTo>
                    <a:pt x="179" y="120"/>
                  </a:lnTo>
                  <a:lnTo>
                    <a:pt x="166" y="133"/>
                  </a:lnTo>
                  <a:lnTo>
                    <a:pt x="150" y="141"/>
                  </a:lnTo>
                  <a:lnTo>
                    <a:pt x="129" y="151"/>
                  </a:lnTo>
                  <a:lnTo>
                    <a:pt x="107" y="173"/>
                  </a:lnTo>
                  <a:lnTo>
                    <a:pt x="100" y="177"/>
                  </a:lnTo>
                  <a:lnTo>
                    <a:pt x="86" y="192"/>
                  </a:lnTo>
                  <a:lnTo>
                    <a:pt x="79" y="196"/>
                  </a:lnTo>
                  <a:lnTo>
                    <a:pt x="76" y="211"/>
                  </a:lnTo>
                  <a:lnTo>
                    <a:pt x="84" y="227"/>
                  </a:lnTo>
                  <a:lnTo>
                    <a:pt x="87" y="239"/>
                  </a:lnTo>
                  <a:lnTo>
                    <a:pt x="86" y="245"/>
                  </a:lnTo>
                  <a:lnTo>
                    <a:pt x="90" y="244"/>
                  </a:lnTo>
                  <a:lnTo>
                    <a:pt x="88" y="265"/>
                  </a:lnTo>
                  <a:lnTo>
                    <a:pt x="84" y="274"/>
                  </a:lnTo>
                  <a:lnTo>
                    <a:pt x="88" y="278"/>
                  </a:lnTo>
                  <a:lnTo>
                    <a:pt x="85" y="287"/>
                  </a:lnTo>
                  <a:lnTo>
                    <a:pt x="77" y="294"/>
                  </a:lnTo>
                  <a:lnTo>
                    <a:pt x="62" y="301"/>
                  </a:lnTo>
                  <a:lnTo>
                    <a:pt x="39" y="312"/>
                  </a:lnTo>
                  <a:lnTo>
                    <a:pt x="31" y="320"/>
                  </a:lnTo>
                  <a:lnTo>
                    <a:pt x="32" y="329"/>
                  </a:lnTo>
                  <a:lnTo>
                    <a:pt x="36" y="330"/>
                  </a:lnTo>
                  <a:lnTo>
                    <a:pt x="34" y="341"/>
                  </a:lnTo>
                  <a:lnTo>
                    <a:pt x="20" y="341"/>
                  </a:lnTo>
                  <a:lnTo>
                    <a:pt x="20" y="332"/>
                  </a:lnTo>
                  <a:lnTo>
                    <a:pt x="18" y="322"/>
                  </a:lnTo>
                  <a:lnTo>
                    <a:pt x="17" y="315"/>
                  </a:lnTo>
                  <a:lnTo>
                    <a:pt x="21" y="292"/>
                  </a:lnTo>
                  <a:lnTo>
                    <a:pt x="18" y="277"/>
                  </a:lnTo>
                  <a:lnTo>
                    <a:pt x="11" y="248"/>
                  </a:lnTo>
                  <a:lnTo>
                    <a:pt x="31" y="224"/>
                  </a:lnTo>
                  <a:lnTo>
                    <a:pt x="37" y="209"/>
                  </a:lnTo>
                  <a:lnTo>
                    <a:pt x="39" y="207"/>
                  </a:lnTo>
                  <a:lnTo>
                    <a:pt x="42" y="195"/>
                  </a:lnTo>
                  <a:lnTo>
                    <a:pt x="40" y="189"/>
                  </a:lnTo>
                  <a:lnTo>
                    <a:pt x="41" y="173"/>
                  </a:lnTo>
                  <a:lnTo>
                    <a:pt x="46" y="159"/>
                  </a:lnTo>
                  <a:lnTo>
                    <a:pt x="47" y="133"/>
                  </a:lnTo>
                  <a:lnTo>
                    <a:pt x="38" y="126"/>
                  </a:lnTo>
                  <a:lnTo>
                    <a:pt x="29" y="124"/>
                  </a:lnTo>
                  <a:lnTo>
                    <a:pt x="25" y="119"/>
                  </a:lnTo>
                  <a:lnTo>
                    <a:pt x="17" y="115"/>
                  </a:lnTo>
                  <a:lnTo>
                    <a:pt x="2" y="115"/>
                  </a:lnTo>
                  <a:lnTo>
                    <a:pt x="1" y="108"/>
                  </a:lnTo>
                  <a:lnTo>
                    <a:pt x="0" y="93"/>
                  </a:lnTo>
                  <a:lnTo>
                    <a:pt x="56" y="76"/>
                  </a:lnTo>
                  <a:lnTo>
                    <a:pt x="66" y="86"/>
                  </a:lnTo>
                  <a:lnTo>
                    <a:pt x="71" y="84"/>
                  </a:lnTo>
                  <a:lnTo>
                    <a:pt x="78" y="89"/>
                  </a:lnTo>
                  <a:lnTo>
                    <a:pt x="79" y="97"/>
                  </a:lnTo>
                  <a:lnTo>
                    <a:pt x="74" y="107"/>
                  </a:lnTo>
                  <a:lnTo>
                    <a:pt x="75" y="122"/>
                  </a:lnTo>
                  <a:lnTo>
                    <a:pt x="86" y="134"/>
                  </a:lnTo>
                  <a:lnTo>
                    <a:pt x="92" y="120"/>
                  </a:lnTo>
                  <a:lnTo>
                    <a:pt x="100" y="116"/>
                  </a:lnTo>
                  <a:lnTo>
                    <a:pt x="100" y="89"/>
                  </a:lnTo>
                  <a:lnTo>
                    <a:pt x="93" y="74"/>
                  </a:lnTo>
                  <a:lnTo>
                    <a:pt x="87" y="67"/>
                  </a:lnTo>
                  <a:lnTo>
                    <a:pt x="80" y="68"/>
                  </a:lnTo>
                  <a:lnTo>
                    <a:pt x="76" y="40"/>
                  </a:lnTo>
                  <a:lnTo>
                    <a:pt x="82" y="2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90" name="Freeform 89"/>
            <p:cNvSpPr>
              <a:spLocks/>
            </p:cNvSpPr>
            <p:nvPr/>
          </p:nvSpPr>
          <p:spPr bwMode="auto">
            <a:xfrm>
              <a:off x="4419737" y="3363544"/>
              <a:ext cx="362040" cy="413167"/>
            </a:xfrm>
            <a:custGeom>
              <a:avLst/>
              <a:gdLst>
                <a:gd name="T0" fmla="*/ 86 w 219"/>
                <a:gd name="T1" fmla="*/ 266 h 266"/>
                <a:gd name="T2" fmla="*/ 74 w 219"/>
                <a:gd name="T3" fmla="*/ 251 h 266"/>
                <a:gd name="T4" fmla="*/ 63 w 219"/>
                <a:gd name="T5" fmla="*/ 236 h 266"/>
                <a:gd name="T6" fmla="*/ 51 w 219"/>
                <a:gd name="T7" fmla="*/ 231 h 266"/>
                <a:gd name="T8" fmla="*/ 43 w 219"/>
                <a:gd name="T9" fmla="*/ 225 h 266"/>
                <a:gd name="T10" fmla="*/ 33 w 219"/>
                <a:gd name="T11" fmla="*/ 225 h 266"/>
                <a:gd name="T12" fmla="*/ 24 w 219"/>
                <a:gd name="T13" fmla="*/ 229 h 266"/>
                <a:gd name="T14" fmla="*/ 15 w 219"/>
                <a:gd name="T15" fmla="*/ 227 h 266"/>
                <a:gd name="T16" fmla="*/ 8 w 219"/>
                <a:gd name="T17" fmla="*/ 234 h 266"/>
                <a:gd name="T18" fmla="*/ 7 w 219"/>
                <a:gd name="T19" fmla="*/ 223 h 266"/>
                <a:gd name="T20" fmla="*/ 12 w 219"/>
                <a:gd name="T21" fmla="*/ 213 h 266"/>
                <a:gd name="T22" fmla="*/ 15 w 219"/>
                <a:gd name="T23" fmla="*/ 193 h 266"/>
                <a:gd name="T24" fmla="*/ 13 w 219"/>
                <a:gd name="T25" fmla="*/ 173 h 266"/>
                <a:gd name="T26" fmla="*/ 11 w 219"/>
                <a:gd name="T27" fmla="*/ 162 h 266"/>
                <a:gd name="T28" fmla="*/ 14 w 219"/>
                <a:gd name="T29" fmla="*/ 152 h 266"/>
                <a:gd name="T30" fmla="*/ 9 w 219"/>
                <a:gd name="T31" fmla="*/ 142 h 266"/>
                <a:gd name="T32" fmla="*/ 0 w 219"/>
                <a:gd name="T33" fmla="*/ 133 h 266"/>
                <a:gd name="T34" fmla="*/ 4 w 219"/>
                <a:gd name="T35" fmla="*/ 126 h 266"/>
                <a:gd name="T36" fmla="*/ 75 w 219"/>
                <a:gd name="T37" fmla="*/ 126 h 266"/>
                <a:gd name="T38" fmla="*/ 72 w 219"/>
                <a:gd name="T39" fmla="*/ 96 h 266"/>
                <a:gd name="T40" fmla="*/ 77 w 219"/>
                <a:gd name="T41" fmla="*/ 86 h 266"/>
                <a:gd name="T42" fmla="*/ 93 w 219"/>
                <a:gd name="T43" fmla="*/ 84 h 266"/>
                <a:gd name="T44" fmla="*/ 94 w 219"/>
                <a:gd name="T45" fmla="*/ 31 h 266"/>
                <a:gd name="T46" fmla="*/ 153 w 219"/>
                <a:gd name="T47" fmla="*/ 32 h 266"/>
                <a:gd name="T48" fmla="*/ 153 w 219"/>
                <a:gd name="T49" fmla="*/ 0 h 266"/>
                <a:gd name="T50" fmla="*/ 219 w 219"/>
                <a:gd name="T51" fmla="*/ 51 h 266"/>
                <a:gd name="T52" fmla="*/ 192 w 219"/>
                <a:gd name="T53" fmla="*/ 51 h 266"/>
                <a:gd name="T54" fmla="*/ 200 w 219"/>
                <a:gd name="T55" fmla="*/ 141 h 266"/>
                <a:gd name="T56" fmla="*/ 208 w 219"/>
                <a:gd name="T57" fmla="*/ 230 h 266"/>
                <a:gd name="T58" fmla="*/ 211 w 219"/>
                <a:gd name="T59" fmla="*/ 233 h 266"/>
                <a:gd name="T60" fmla="*/ 207 w 219"/>
                <a:gd name="T61" fmla="*/ 247 h 266"/>
                <a:gd name="T62" fmla="*/ 134 w 219"/>
                <a:gd name="T63" fmla="*/ 248 h 266"/>
                <a:gd name="T64" fmla="*/ 131 w 219"/>
                <a:gd name="T65" fmla="*/ 252 h 266"/>
                <a:gd name="T66" fmla="*/ 124 w 219"/>
                <a:gd name="T67" fmla="*/ 251 h 266"/>
                <a:gd name="T68" fmla="*/ 114 w 219"/>
                <a:gd name="T69" fmla="*/ 255 h 266"/>
                <a:gd name="T70" fmla="*/ 101 w 219"/>
                <a:gd name="T71" fmla="*/ 249 h 266"/>
                <a:gd name="T72" fmla="*/ 95 w 219"/>
                <a:gd name="T73" fmla="*/ 250 h 266"/>
                <a:gd name="T74" fmla="*/ 92 w 219"/>
                <a:gd name="T75" fmla="*/ 262 h 266"/>
                <a:gd name="T76" fmla="*/ 86 w 219"/>
                <a:gd name="T77" fmla="*/ 266 h 2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219" h="266">
                  <a:moveTo>
                    <a:pt x="86" y="266"/>
                  </a:moveTo>
                  <a:lnTo>
                    <a:pt x="74" y="251"/>
                  </a:lnTo>
                  <a:lnTo>
                    <a:pt x="63" y="236"/>
                  </a:lnTo>
                  <a:lnTo>
                    <a:pt x="51" y="231"/>
                  </a:lnTo>
                  <a:lnTo>
                    <a:pt x="43" y="225"/>
                  </a:lnTo>
                  <a:lnTo>
                    <a:pt x="33" y="225"/>
                  </a:lnTo>
                  <a:lnTo>
                    <a:pt x="24" y="229"/>
                  </a:lnTo>
                  <a:lnTo>
                    <a:pt x="15" y="227"/>
                  </a:lnTo>
                  <a:lnTo>
                    <a:pt x="8" y="234"/>
                  </a:lnTo>
                  <a:lnTo>
                    <a:pt x="7" y="223"/>
                  </a:lnTo>
                  <a:lnTo>
                    <a:pt x="12" y="213"/>
                  </a:lnTo>
                  <a:lnTo>
                    <a:pt x="15" y="193"/>
                  </a:lnTo>
                  <a:lnTo>
                    <a:pt x="13" y="173"/>
                  </a:lnTo>
                  <a:lnTo>
                    <a:pt x="11" y="162"/>
                  </a:lnTo>
                  <a:lnTo>
                    <a:pt x="14" y="152"/>
                  </a:lnTo>
                  <a:lnTo>
                    <a:pt x="9" y="142"/>
                  </a:lnTo>
                  <a:lnTo>
                    <a:pt x="0" y="133"/>
                  </a:lnTo>
                  <a:lnTo>
                    <a:pt x="4" y="126"/>
                  </a:lnTo>
                  <a:lnTo>
                    <a:pt x="75" y="126"/>
                  </a:lnTo>
                  <a:lnTo>
                    <a:pt x="72" y="96"/>
                  </a:lnTo>
                  <a:lnTo>
                    <a:pt x="77" y="86"/>
                  </a:lnTo>
                  <a:lnTo>
                    <a:pt x="93" y="84"/>
                  </a:lnTo>
                  <a:lnTo>
                    <a:pt x="94" y="31"/>
                  </a:lnTo>
                  <a:lnTo>
                    <a:pt x="153" y="32"/>
                  </a:lnTo>
                  <a:lnTo>
                    <a:pt x="153" y="0"/>
                  </a:lnTo>
                  <a:lnTo>
                    <a:pt x="219" y="51"/>
                  </a:lnTo>
                  <a:lnTo>
                    <a:pt x="192" y="51"/>
                  </a:lnTo>
                  <a:lnTo>
                    <a:pt x="200" y="141"/>
                  </a:lnTo>
                  <a:lnTo>
                    <a:pt x="208" y="230"/>
                  </a:lnTo>
                  <a:lnTo>
                    <a:pt x="211" y="233"/>
                  </a:lnTo>
                  <a:lnTo>
                    <a:pt x="207" y="247"/>
                  </a:lnTo>
                  <a:lnTo>
                    <a:pt x="134" y="248"/>
                  </a:lnTo>
                  <a:lnTo>
                    <a:pt x="131" y="252"/>
                  </a:lnTo>
                  <a:lnTo>
                    <a:pt x="124" y="251"/>
                  </a:lnTo>
                  <a:lnTo>
                    <a:pt x="114" y="255"/>
                  </a:lnTo>
                  <a:lnTo>
                    <a:pt x="101" y="249"/>
                  </a:lnTo>
                  <a:lnTo>
                    <a:pt x="95" y="250"/>
                  </a:lnTo>
                  <a:lnTo>
                    <a:pt x="92" y="262"/>
                  </a:lnTo>
                  <a:lnTo>
                    <a:pt x="86" y="266"/>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91" name="Freeform 90"/>
            <p:cNvSpPr>
              <a:spLocks/>
            </p:cNvSpPr>
            <p:nvPr/>
          </p:nvSpPr>
          <p:spPr bwMode="auto">
            <a:xfrm>
              <a:off x="5912526" y="4545575"/>
              <a:ext cx="89270" cy="243862"/>
            </a:xfrm>
            <a:custGeom>
              <a:avLst/>
              <a:gdLst>
                <a:gd name="T0" fmla="*/ 36 w 54"/>
                <a:gd name="T1" fmla="*/ 48 h 157"/>
                <a:gd name="T2" fmla="*/ 30 w 54"/>
                <a:gd name="T3" fmla="*/ 63 h 157"/>
                <a:gd name="T4" fmla="*/ 34 w 54"/>
                <a:gd name="T5" fmla="*/ 91 h 157"/>
                <a:gd name="T6" fmla="*/ 41 w 54"/>
                <a:gd name="T7" fmla="*/ 90 h 157"/>
                <a:gd name="T8" fmla="*/ 47 w 54"/>
                <a:gd name="T9" fmla="*/ 97 h 157"/>
                <a:gd name="T10" fmla="*/ 54 w 54"/>
                <a:gd name="T11" fmla="*/ 112 h 157"/>
                <a:gd name="T12" fmla="*/ 54 w 54"/>
                <a:gd name="T13" fmla="*/ 139 h 157"/>
                <a:gd name="T14" fmla="*/ 46 w 54"/>
                <a:gd name="T15" fmla="*/ 143 h 157"/>
                <a:gd name="T16" fmla="*/ 40 w 54"/>
                <a:gd name="T17" fmla="*/ 157 h 157"/>
                <a:gd name="T18" fmla="*/ 29 w 54"/>
                <a:gd name="T19" fmla="*/ 145 h 157"/>
                <a:gd name="T20" fmla="*/ 28 w 54"/>
                <a:gd name="T21" fmla="*/ 130 h 157"/>
                <a:gd name="T22" fmla="*/ 33 w 54"/>
                <a:gd name="T23" fmla="*/ 120 h 157"/>
                <a:gd name="T24" fmla="*/ 32 w 54"/>
                <a:gd name="T25" fmla="*/ 112 h 157"/>
                <a:gd name="T26" fmla="*/ 25 w 54"/>
                <a:gd name="T27" fmla="*/ 107 h 157"/>
                <a:gd name="T28" fmla="*/ 20 w 54"/>
                <a:gd name="T29" fmla="*/ 109 h 157"/>
                <a:gd name="T30" fmla="*/ 10 w 54"/>
                <a:gd name="T31" fmla="*/ 99 h 157"/>
                <a:gd name="T32" fmla="*/ 0 w 54"/>
                <a:gd name="T33" fmla="*/ 93 h 157"/>
                <a:gd name="T34" fmla="*/ 6 w 54"/>
                <a:gd name="T35" fmla="*/ 74 h 157"/>
                <a:gd name="T36" fmla="*/ 12 w 54"/>
                <a:gd name="T37" fmla="*/ 67 h 157"/>
                <a:gd name="T38" fmla="*/ 9 w 54"/>
                <a:gd name="T39" fmla="*/ 50 h 157"/>
                <a:gd name="T40" fmla="*/ 13 w 54"/>
                <a:gd name="T41" fmla="*/ 33 h 157"/>
                <a:gd name="T42" fmla="*/ 17 w 54"/>
                <a:gd name="T43" fmla="*/ 27 h 157"/>
                <a:gd name="T44" fmla="*/ 13 w 54"/>
                <a:gd name="T45" fmla="*/ 10 h 157"/>
                <a:gd name="T46" fmla="*/ 4 w 54"/>
                <a:gd name="T47" fmla="*/ 0 h 157"/>
                <a:gd name="T48" fmla="*/ 22 w 54"/>
                <a:gd name="T49" fmla="*/ 4 h 157"/>
                <a:gd name="T50" fmla="*/ 25 w 54"/>
                <a:gd name="T51" fmla="*/ 10 h 157"/>
                <a:gd name="T52" fmla="*/ 32 w 54"/>
                <a:gd name="T53" fmla="*/ 20 h 157"/>
                <a:gd name="T54" fmla="*/ 36 w 54"/>
                <a:gd name="T55" fmla="*/ 48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54" h="157">
                  <a:moveTo>
                    <a:pt x="36" y="48"/>
                  </a:moveTo>
                  <a:lnTo>
                    <a:pt x="30" y="63"/>
                  </a:lnTo>
                  <a:lnTo>
                    <a:pt x="34" y="91"/>
                  </a:lnTo>
                  <a:lnTo>
                    <a:pt x="41" y="90"/>
                  </a:lnTo>
                  <a:lnTo>
                    <a:pt x="47" y="97"/>
                  </a:lnTo>
                  <a:lnTo>
                    <a:pt x="54" y="112"/>
                  </a:lnTo>
                  <a:lnTo>
                    <a:pt x="54" y="139"/>
                  </a:lnTo>
                  <a:lnTo>
                    <a:pt x="46" y="143"/>
                  </a:lnTo>
                  <a:lnTo>
                    <a:pt x="40" y="157"/>
                  </a:lnTo>
                  <a:lnTo>
                    <a:pt x="29" y="145"/>
                  </a:lnTo>
                  <a:lnTo>
                    <a:pt x="28" y="130"/>
                  </a:lnTo>
                  <a:lnTo>
                    <a:pt x="33" y="120"/>
                  </a:lnTo>
                  <a:lnTo>
                    <a:pt x="32" y="112"/>
                  </a:lnTo>
                  <a:lnTo>
                    <a:pt x="25" y="107"/>
                  </a:lnTo>
                  <a:lnTo>
                    <a:pt x="20" y="109"/>
                  </a:lnTo>
                  <a:lnTo>
                    <a:pt x="10" y="99"/>
                  </a:lnTo>
                  <a:lnTo>
                    <a:pt x="0" y="93"/>
                  </a:lnTo>
                  <a:lnTo>
                    <a:pt x="6" y="74"/>
                  </a:lnTo>
                  <a:lnTo>
                    <a:pt x="12" y="67"/>
                  </a:lnTo>
                  <a:lnTo>
                    <a:pt x="9" y="50"/>
                  </a:lnTo>
                  <a:lnTo>
                    <a:pt x="13" y="33"/>
                  </a:lnTo>
                  <a:lnTo>
                    <a:pt x="17" y="27"/>
                  </a:lnTo>
                  <a:lnTo>
                    <a:pt x="13" y="10"/>
                  </a:lnTo>
                  <a:lnTo>
                    <a:pt x="4" y="0"/>
                  </a:lnTo>
                  <a:lnTo>
                    <a:pt x="22" y="4"/>
                  </a:lnTo>
                  <a:lnTo>
                    <a:pt x="25" y="10"/>
                  </a:lnTo>
                  <a:lnTo>
                    <a:pt x="32" y="20"/>
                  </a:lnTo>
                  <a:lnTo>
                    <a:pt x="36" y="48"/>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92" name="Freeform 91"/>
            <p:cNvSpPr>
              <a:spLocks/>
            </p:cNvSpPr>
            <p:nvPr/>
          </p:nvSpPr>
          <p:spPr bwMode="auto">
            <a:xfrm>
              <a:off x="5279370" y="4794096"/>
              <a:ext cx="400061" cy="391421"/>
            </a:xfrm>
            <a:custGeom>
              <a:avLst/>
              <a:gdLst>
                <a:gd name="T0" fmla="*/ 76 w 242"/>
                <a:gd name="T1" fmla="*/ 242 h 252"/>
                <a:gd name="T2" fmla="*/ 64 w 242"/>
                <a:gd name="T3" fmla="*/ 226 h 252"/>
                <a:gd name="T4" fmla="*/ 58 w 242"/>
                <a:gd name="T5" fmla="*/ 211 h 252"/>
                <a:gd name="T6" fmla="*/ 54 w 242"/>
                <a:gd name="T7" fmla="*/ 191 h 252"/>
                <a:gd name="T8" fmla="*/ 50 w 242"/>
                <a:gd name="T9" fmla="*/ 176 h 252"/>
                <a:gd name="T10" fmla="*/ 45 w 242"/>
                <a:gd name="T11" fmla="*/ 144 h 252"/>
                <a:gd name="T12" fmla="*/ 46 w 242"/>
                <a:gd name="T13" fmla="*/ 119 h 252"/>
                <a:gd name="T14" fmla="*/ 44 w 242"/>
                <a:gd name="T15" fmla="*/ 108 h 252"/>
                <a:gd name="T16" fmla="*/ 37 w 242"/>
                <a:gd name="T17" fmla="*/ 99 h 252"/>
                <a:gd name="T18" fmla="*/ 28 w 242"/>
                <a:gd name="T19" fmla="*/ 82 h 252"/>
                <a:gd name="T20" fmla="*/ 19 w 242"/>
                <a:gd name="T21" fmla="*/ 57 h 252"/>
                <a:gd name="T22" fmla="*/ 15 w 242"/>
                <a:gd name="T23" fmla="*/ 44 h 252"/>
                <a:gd name="T24" fmla="*/ 1 w 242"/>
                <a:gd name="T25" fmla="*/ 24 h 252"/>
                <a:gd name="T26" fmla="*/ 0 w 242"/>
                <a:gd name="T27" fmla="*/ 8 h 252"/>
                <a:gd name="T28" fmla="*/ 9 w 242"/>
                <a:gd name="T29" fmla="*/ 4 h 252"/>
                <a:gd name="T30" fmla="*/ 20 w 242"/>
                <a:gd name="T31" fmla="*/ 0 h 252"/>
                <a:gd name="T32" fmla="*/ 32 w 242"/>
                <a:gd name="T33" fmla="*/ 1 h 252"/>
                <a:gd name="T34" fmla="*/ 42 w 242"/>
                <a:gd name="T35" fmla="*/ 10 h 252"/>
                <a:gd name="T36" fmla="*/ 45 w 242"/>
                <a:gd name="T37" fmla="*/ 9 h 252"/>
                <a:gd name="T38" fmla="*/ 119 w 242"/>
                <a:gd name="T39" fmla="*/ 8 h 252"/>
                <a:gd name="T40" fmla="*/ 131 w 242"/>
                <a:gd name="T41" fmla="*/ 18 h 252"/>
                <a:gd name="T42" fmla="*/ 175 w 242"/>
                <a:gd name="T43" fmla="*/ 21 h 252"/>
                <a:gd name="T44" fmla="*/ 208 w 242"/>
                <a:gd name="T45" fmla="*/ 13 h 252"/>
                <a:gd name="T46" fmla="*/ 223 w 242"/>
                <a:gd name="T47" fmla="*/ 8 h 252"/>
                <a:gd name="T48" fmla="*/ 235 w 242"/>
                <a:gd name="T49" fmla="*/ 9 h 252"/>
                <a:gd name="T50" fmla="*/ 242 w 242"/>
                <a:gd name="T51" fmla="*/ 14 h 252"/>
                <a:gd name="T52" fmla="*/ 242 w 242"/>
                <a:gd name="T53" fmla="*/ 15 h 252"/>
                <a:gd name="T54" fmla="*/ 232 w 242"/>
                <a:gd name="T55" fmla="*/ 20 h 252"/>
                <a:gd name="T56" fmla="*/ 226 w 242"/>
                <a:gd name="T57" fmla="*/ 20 h 252"/>
                <a:gd name="T58" fmla="*/ 214 w 242"/>
                <a:gd name="T59" fmla="*/ 28 h 252"/>
                <a:gd name="T60" fmla="*/ 208 w 242"/>
                <a:gd name="T61" fmla="*/ 20 h 252"/>
                <a:gd name="T62" fmla="*/ 179 w 242"/>
                <a:gd name="T63" fmla="*/ 27 h 252"/>
                <a:gd name="T64" fmla="*/ 166 w 242"/>
                <a:gd name="T65" fmla="*/ 28 h 252"/>
                <a:gd name="T66" fmla="*/ 163 w 242"/>
                <a:gd name="T67" fmla="*/ 102 h 252"/>
                <a:gd name="T68" fmla="*/ 145 w 242"/>
                <a:gd name="T69" fmla="*/ 102 h 252"/>
                <a:gd name="T70" fmla="*/ 143 w 242"/>
                <a:gd name="T71" fmla="*/ 163 h 252"/>
                <a:gd name="T72" fmla="*/ 139 w 242"/>
                <a:gd name="T73" fmla="*/ 240 h 252"/>
                <a:gd name="T74" fmla="*/ 123 w 242"/>
                <a:gd name="T75" fmla="*/ 250 h 252"/>
                <a:gd name="T76" fmla="*/ 114 w 242"/>
                <a:gd name="T77" fmla="*/ 252 h 252"/>
                <a:gd name="T78" fmla="*/ 103 w 242"/>
                <a:gd name="T79" fmla="*/ 248 h 252"/>
                <a:gd name="T80" fmla="*/ 95 w 242"/>
                <a:gd name="T81" fmla="*/ 246 h 252"/>
                <a:gd name="T82" fmla="*/ 92 w 242"/>
                <a:gd name="T83" fmla="*/ 238 h 252"/>
                <a:gd name="T84" fmla="*/ 85 w 242"/>
                <a:gd name="T85" fmla="*/ 232 h 252"/>
                <a:gd name="T86" fmla="*/ 76 w 242"/>
                <a:gd name="T87" fmla="*/ 242 h 2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42" h="252">
                  <a:moveTo>
                    <a:pt x="76" y="242"/>
                  </a:moveTo>
                  <a:lnTo>
                    <a:pt x="64" y="226"/>
                  </a:lnTo>
                  <a:lnTo>
                    <a:pt x="58" y="211"/>
                  </a:lnTo>
                  <a:lnTo>
                    <a:pt x="54" y="191"/>
                  </a:lnTo>
                  <a:lnTo>
                    <a:pt x="50" y="176"/>
                  </a:lnTo>
                  <a:lnTo>
                    <a:pt x="45" y="144"/>
                  </a:lnTo>
                  <a:lnTo>
                    <a:pt x="46" y="119"/>
                  </a:lnTo>
                  <a:lnTo>
                    <a:pt x="44" y="108"/>
                  </a:lnTo>
                  <a:lnTo>
                    <a:pt x="37" y="99"/>
                  </a:lnTo>
                  <a:lnTo>
                    <a:pt x="28" y="82"/>
                  </a:lnTo>
                  <a:lnTo>
                    <a:pt x="19" y="57"/>
                  </a:lnTo>
                  <a:lnTo>
                    <a:pt x="15" y="44"/>
                  </a:lnTo>
                  <a:lnTo>
                    <a:pt x="1" y="24"/>
                  </a:lnTo>
                  <a:lnTo>
                    <a:pt x="0" y="8"/>
                  </a:lnTo>
                  <a:lnTo>
                    <a:pt x="9" y="4"/>
                  </a:lnTo>
                  <a:lnTo>
                    <a:pt x="20" y="0"/>
                  </a:lnTo>
                  <a:lnTo>
                    <a:pt x="32" y="1"/>
                  </a:lnTo>
                  <a:lnTo>
                    <a:pt x="42" y="10"/>
                  </a:lnTo>
                  <a:lnTo>
                    <a:pt x="45" y="9"/>
                  </a:lnTo>
                  <a:lnTo>
                    <a:pt x="119" y="8"/>
                  </a:lnTo>
                  <a:lnTo>
                    <a:pt x="131" y="18"/>
                  </a:lnTo>
                  <a:lnTo>
                    <a:pt x="175" y="21"/>
                  </a:lnTo>
                  <a:lnTo>
                    <a:pt x="208" y="13"/>
                  </a:lnTo>
                  <a:lnTo>
                    <a:pt x="223" y="8"/>
                  </a:lnTo>
                  <a:lnTo>
                    <a:pt x="235" y="9"/>
                  </a:lnTo>
                  <a:lnTo>
                    <a:pt x="242" y="14"/>
                  </a:lnTo>
                  <a:lnTo>
                    <a:pt x="242" y="15"/>
                  </a:lnTo>
                  <a:lnTo>
                    <a:pt x="232" y="20"/>
                  </a:lnTo>
                  <a:lnTo>
                    <a:pt x="226" y="20"/>
                  </a:lnTo>
                  <a:lnTo>
                    <a:pt x="214" y="28"/>
                  </a:lnTo>
                  <a:lnTo>
                    <a:pt x="208" y="20"/>
                  </a:lnTo>
                  <a:lnTo>
                    <a:pt x="179" y="27"/>
                  </a:lnTo>
                  <a:lnTo>
                    <a:pt x="166" y="28"/>
                  </a:lnTo>
                  <a:lnTo>
                    <a:pt x="163" y="102"/>
                  </a:lnTo>
                  <a:lnTo>
                    <a:pt x="145" y="102"/>
                  </a:lnTo>
                  <a:lnTo>
                    <a:pt x="143" y="163"/>
                  </a:lnTo>
                  <a:lnTo>
                    <a:pt x="139" y="240"/>
                  </a:lnTo>
                  <a:lnTo>
                    <a:pt x="123" y="250"/>
                  </a:lnTo>
                  <a:lnTo>
                    <a:pt x="114" y="252"/>
                  </a:lnTo>
                  <a:lnTo>
                    <a:pt x="103" y="248"/>
                  </a:lnTo>
                  <a:lnTo>
                    <a:pt x="95" y="246"/>
                  </a:lnTo>
                  <a:lnTo>
                    <a:pt x="92" y="238"/>
                  </a:lnTo>
                  <a:lnTo>
                    <a:pt x="85" y="232"/>
                  </a:lnTo>
                  <a:lnTo>
                    <a:pt x="76" y="242"/>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93" name="Freeform 92"/>
            <p:cNvSpPr>
              <a:spLocks/>
            </p:cNvSpPr>
            <p:nvPr/>
          </p:nvSpPr>
          <p:spPr bwMode="auto">
            <a:xfrm>
              <a:off x="4937170" y="3490911"/>
              <a:ext cx="464534" cy="380549"/>
            </a:xfrm>
            <a:custGeom>
              <a:avLst/>
              <a:gdLst>
                <a:gd name="T0" fmla="*/ 34 w 281"/>
                <a:gd name="T1" fmla="*/ 239 h 245"/>
                <a:gd name="T2" fmla="*/ 34 w 281"/>
                <a:gd name="T3" fmla="*/ 225 h 245"/>
                <a:gd name="T4" fmla="*/ 13 w 281"/>
                <a:gd name="T5" fmla="*/ 220 h 245"/>
                <a:gd name="T6" fmla="*/ 12 w 281"/>
                <a:gd name="T7" fmla="*/ 210 h 245"/>
                <a:gd name="T8" fmla="*/ 2 w 281"/>
                <a:gd name="T9" fmla="*/ 197 h 245"/>
                <a:gd name="T10" fmla="*/ 0 w 281"/>
                <a:gd name="T11" fmla="*/ 187 h 245"/>
                <a:gd name="T12" fmla="*/ 1 w 281"/>
                <a:gd name="T13" fmla="*/ 177 h 245"/>
                <a:gd name="T14" fmla="*/ 13 w 281"/>
                <a:gd name="T15" fmla="*/ 176 h 245"/>
                <a:gd name="T16" fmla="*/ 19 w 281"/>
                <a:gd name="T17" fmla="*/ 169 h 245"/>
                <a:gd name="T18" fmla="*/ 44 w 281"/>
                <a:gd name="T19" fmla="*/ 167 h 245"/>
                <a:gd name="T20" fmla="*/ 60 w 281"/>
                <a:gd name="T21" fmla="*/ 164 h 245"/>
                <a:gd name="T22" fmla="*/ 62 w 281"/>
                <a:gd name="T23" fmla="*/ 151 h 245"/>
                <a:gd name="T24" fmla="*/ 72 w 281"/>
                <a:gd name="T25" fmla="*/ 137 h 245"/>
                <a:gd name="T26" fmla="*/ 71 w 281"/>
                <a:gd name="T27" fmla="*/ 89 h 245"/>
                <a:gd name="T28" fmla="*/ 97 w 281"/>
                <a:gd name="T29" fmla="*/ 80 h 245"/>
                <a:gd name="T30" fmla="*/ 149 w 281"/>
                <a:gd name="T31" fmla="*/ 39 h 245"/>
                <a:gd name="T32" fmla="*/ 209 w 281"/>
                <a:gd name="T33" fmla="*/ 0 h 245"/>
                <a:gd name="T34" fmla="*/ 238 w 281"/>
                <a:gd name="T35" fmla="*/ 9 h 245"/>
                <a:gd name="T36" fmla="*/ 248 w 281"/>
                <a:gd name="T37" fmla="*/ 20 h 245"/>
                <a:gd name="T38" fmla="*/ 261 w 281"/>
                <a:gd name="T39" fmla="*/ 12 h 245"/>
                <a:gd name="T40" fmla="*/ 266 w 281"/>
                <a:gd name="T41" fmla="*/ 45 h 245"/>
                <a:gd name="T42" fmla="*/ 273 w 281"/>
                <a:gd name="T43" fmla="*/ 50 h 245"/>
                <a:gd name="T44" fmla="*/ 274 w 281"/>
                <a:gd name="T45" fmla="*/ 57 h 245"/>
                <a:gd name="T46" fmla="*/ 281 w 281"/>
                <a:gd name="T47" fmla="*/ 64 h 245"/>
                <a:gd name="T48" fmla="*/ 278 w 281"/>
                <a:gd name="T49" fmla="*/ 73 h 245"/>
                <a:gd name="T50" fmla="*/ 271 w 281"/>
                <a:gd name="T51" fmla="*/ 115 h 245"/>
                <a:gd name="T52" fmla="*/ 271 w 281"/>
                <a:gd name="T53" fmla="*/ 142 h 245"/>
                <a:gd name="T54" fmla="*/ 248 w 281"/>
                <a:gd name="T55" fmla="*/ 162 h 245"/>
                <a:gd name="T56" fmla="*/ 241 w 281"/>
                <a:gd name="T57" fmla="*/ 189 h 245"/>
                <a:gd name="T58" fmla="*/ 249 w 281"/>
                <a:gd name="T59" fmla="*/ 197 h 245"/>
                <a:gd name="T60" fmla="*/ 249 w 281"/>
                <a:gd name="T61" fmla="*/ 210 h 245"/>
                <a:gd name="T62" fmla="*/ 260 w 281"/>
                <a:gd name="T63" fmla="*/ 210 h 245"/>
                <a:gd name="T64" fmla="*/ 259 w 281"/>
                <a:gd name="T65" fmla="*/ 220 h 245"/>
                <a:gd name="T66" fmla="*/ 254 w 281"/>
                <a:gd name="T67" fmla="*/ 221 h 245"/>
                <a:gd name="T68" fmla="*/ 253 w 281"/>
                <a:gd name="T69" fmla="*/ 228 h 245"/>
                <a:gd name="T70" fmla="*/ 250 w 281"/>
                <a:gd name="T71" fmla="*/ 228 h 245"/>
                <a:gd name="T72" fmla="*/ 237 w 281"/>
                <a:gd name="T73" fmla="*/ 206 h 245"/>
                <a:gd name="T74" fmla="*/ 233 w 281"/>
                <a:gd name="T75" fmla="*/ 205 h 245"/>
                <a:gd name="T76" fmla="*/ 219 w 281"/>
                <a:gd name="T77" fmla="*/ 216 h 245"/>
                <a:gd name="T78" fmla="*/ 205 w 281"/>
                <a:gd name="T79" fmla="*/ 210 h 245"/>
                <a:gd name="T80" fmla="*/ 195 w 281"/>
                <a:gd name="T81" fmla="*/ 209 h 245"/>
                <a:gd name="T82" fmla="*/ 189 w 281"/>
                <a:gd name="T83" fmla="*/ 212 h 245"/>
                <a:gd name="T84" fmla="*/ 179 w 281"/>
                <a:gd name="T85" fmla="*/ 212 h 245"/>
                <a:gd name="T86" fmla="*/ 168 w 281"/>
                <a:gd name="T87" fmla="*/ 220 h 245"/>
                <a:gd name="T88" fmla="*/ 159 w 281"/>
                <a:gd name="T89" fmla="*/ 221 h 245"/>
                <a:gd name="T90" fmla="*/ 137 w 281"/>
                <a:gd name="T91" fmla="*/ 210 h 245"/>
                <a:gd name="T92" fmla="*/ 128 w 281"/>
                <a:gd name="T93" fmla="*/ 215 h 245"/>
                <a:gd name="T94" fmla="*/ 119 w 281"/>
                <a:gd name="T95" fmla="*/ 215 h 245"/>
                <a:gd name="T96" fmla="*/ 112 w 281"/>
                <a:gd name="T97" fmla="*/ 207 h 245"/>
                <a:gd name="T98" fmla="*/ 93 w 281"/>
                <a:gd name="T99" fmla="*/ 199 h 245"/>
                <a:gd name="T100" fmla="*/ 74 w 281"/>
                <a:gd name="T101" fmla="*/ 202 h 245"/>
                <a:gd name="T102" fmla="*/ 69 w 281"/>
                <a:gd name="T103" fmla="*/ 206 h 245"/>
                <a:gd name="T104" fmla="*/ 67 w 281"/>
                <a:gd name="T105" fmla="*/ 218 h 245"/>
                <a:gd name="T106" fmla="*/ 61 w 281"/>
                <a:gd name="T107" fmla="*/ 227 h 245"/>
                <a:gd name="T108" fmla="*/ 60 w 281"/>
                <a:gd name="T109" fmla="*/ 245 h 245"/>
                <a:gd name="T110" fmla="*/ 46 w 281"/>
                <a:gd name="T111" fmla="*/ 233 h 245"/>
                <a:gd name="T112" fmla="*/ 40 w 281"/>
                <a:gd name="T113" fmla="*/ 233 h 245"/>
                <a:gd name="T114" fmla="*/ 34 w 281"/>
                <a:gd name="T115" fmla="*/ 239 h 2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81" h="245">
                  <a:moveTo>
                    <a:pt x="34" y="239"/>
                  </a:moveTo>
                  <a:lnTo>
                    <a:pt x="34" y="225"/>
                  </a:lnTo>
                  <a:lnTo>
                    <a:pt x="13" y="220"/>
                  </a:lnTo>
                  <a:lnTo>
                    <a:pt x="12" y="210"/>
                  </a:lnTo>
                  <a:lnTo>
                    <a:pt x="2" y="197"/>
                  </a:lnTo>
                  <a:lnTo>
                    <a:pt x="0" y="187"/>
                  </a:lnTo>
                  <a:lnTo>
                    <a:pt x="1" y="177"/>
                  </a:lnTo>
                  <a:lnTo>
                    <a:pt x="13" y="176"/>
                  </a:lnTo>
                  <a:lnTo>
                    <a:pt x="19" y="169"/>
                  </a:lnTo>
                  <a:lnTo>
                    <a:pt x="44" y="167"/>
                  </a:lnTo>
                  <a:lnTo>
                    <a:pt x="60" y="164"/>
                  </a:lnTo>
                  <a:lnTo>
                    <a:pt x="62" y="151"/>
                  </a:lnTo>
                  <a:lnTo>
                    <a:pt x="72" y="137"/>
                  </a:lnTo>
                  <a:lnTo>
                    <a:pt x="71" y="89"/>
                  </a:lnTo>
                  <a:lnTo>
                    <a:pt x="97" y="80"/>
                  </a:lnTo>
                  <a:lnTo>
                    <a:pt x="149" y="39"/>
                  </a:lnTo>
                  <a:lnTo>
                    <a:pt x="209" y="0"/>
                  </a:lnTo>
                  <a:lnTo>
                    <a:pt x="238" y="9"/>
                  </a:lnTo>
                  <a:lnTo>
                    <a:pt x="248" y="20"/>
                  </a:lnTo>
                  <a:lnTo>
                    <a:pt x="261" y="12"/>
                  </a:lnTo>
                  <a:lnTo>
                    <a:pt x="266" y="45"/>
                  </a:lnTo>
                  <a:lnTo>
                    <a:pt x="273" y="50"/>
                  </a:lnTo>
                  <a:lnTo>
                    <a:pt x="274" y="57"/>
                  </a:lnTo>
                  <a:lnTo>
                    <a:pt x="281" y="64"/>
                  </a:lnTo>
                  <a:lnTo>
                    <a:pt x="278" y="73"/>
                  </a:lnTo>
                  <a:lnTo>
                    <a:pt x="271" y="115"/>
                  </a:lnTo>
                  <a:lnTo>
                    <a:pt x="271" y="142"/>
                  </a:lnTo>
                  <a:lnTo>
                    <a:pt x="248" y="162"/>
                  </a:lnTo>
                  <a:lnTo>
                    <a:pt x="241" y="189"/>
                  </a:lnTo>
                  <a:lnTo>
                    <a:pt x="249" y="197"/>
                  </a:lnTo>
                  <a:lnTo>
                    <a:pt x="249" y="210"/>
                  </a:lnTo>
                  <a:lnTo>
                    <a:pt x="260" y="210"/>
                  </a:lnTo>
                  <a:lnTo>
                    <a:pt x="259" y="220"/>
                  </a:lnTo>
                  <a:lnTo>
                    <a:pt x="254" y="221"/>
                  </a:lnTo>
                  <a:lnTo>
                    <a:pt x="253" y="228"/>
                  </a:lnTo>
                  <a:lnTo>
                    <a:pt x="250" y="228"/>
                  </a:lnTo>
                  <a:lnTo>
                    <a:pt x="237" y="206"/>
                  </a:lnTo>
                  <a:lnTo>
                    <a:pt x="233" y="205"/>
                  </a:lnTo>
                  <a:lnTo>
                    <a:pt x="219" y="216"/>
                  </a:lnTo>
                  <a:lnTo>
                    <a:pt x="205" y="210"/>
                  </a:lnTo>
                  <a:lnTo>
                    <a:pt x="195" y="209"/>
                  </a:lnTo>
                  <a:lnTo>
                    <a:pt x="189" y="212"/>
                  </a:lnTo>
                  <a:lnTo>
                    <a:pt x="179" y="212"/>
                  </a:lnTo>
                  <a:lnTo>
                    <a:pt x="168" y="220"/>
                  </a:lnTo>
                  <a:lnTo>
                    <a:pt x="159" y="221"/>
                  </a:lnTo>
                  <a:lnTo>
                    <a:pt x="137" y="210"/>
                  </a:lnTo>
                  <a:lnTo>
                    <a:pt x="128" y="215"/>
                  </a:lnTo>
                  <a:lnTo>
                    <a:pt x="119" y="215"/>
                  </a:lnTo>
                  <a:lnTo>
                    <a:pt x="112" y="207"/>
                  </a:lnTo>
                  <a:lnTo>
                    <a:pt x="93" y="199"/>
                  </a:lnTo>
                  <a:lnTo>
                    <a:pt x="74" y="202"/>
                  </a:lnTo>
                  <a:lnTo>
                    <a:pt x="69" y="206"/>
                  </a:lnTo>
                  <a:lnTo>
                    <a:pt x="67" y="218"/>
                  </a:lnTo>
                  <a:lnTo>
                    <a:pt x="61" y="227"/>
                  </a:lnTo>
                  <a:lnTo>
                    <a:pt x="60" y="245"/>
                  </a:lnTo>
                  <a:lnTo>
                    <a:pt x="46" y="233"/>
                  </a:lnTo>
                  <a:lnTo>
                    <a:pt x="40" y="233"/>
                  </a:lnTo>
                  <a:lnTo>
                    <a:pt x="34" y="23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94" name="Freeform 93"/>
            <p:cNvSpPr>
              <a:spLocks/>
            </p:cNvSpPr>
            <p:nvPr/>
          </p:nvSpPr>
          <p:spPr bwMode="auto">
            <a:xfrm>
              <a:off x="5009909" y="3800011"/>
              <a:ext cx="357078" cy="310652"/>
            </a:xfrm>
            <a:custGeom>
              <a:avLst/>
              <a:gdLst>
                <a:gd name="T0" fmla="*/ 106 w 216"/>
                <a:gd name="T1" fmla="*/ 189 h 200"/>
                <a:gd name="T2" fmla="*/ 87 w 216"/>
                <a:gd name="T3" fmla="*/ 197 h 200"/>
                <a:gd name="T4" fmla="*/ 80 w 216"/>
                <a:gd name="T5" fmla="*/ 196 h 200"/>
                <a:gd name="T6" fmla="*/ 73 w 216"/>
                <a:gd name="T7" fmla="*/ 200 h 200"/>
                <a:gd name="T8" fmla="*/ 59 w 216"/>
                <a:gd name="T9" fmla="*/ 200 h 200"/>
                <a:gd name="T10" fmla="*/ 49 w 216"/>
                <a:gd name="T11" fmla="*/ 187 h 200"/>
                <a:gd name="T12" fmla="*/ 43 w 216"/>
                <a:gd name="T13" fmla="*/ 172 h 200"/>
                <a:gd name="T14" fmla="*/ 30 w 216"/>
                <a:gd name="T15" fmla="*/ 158 h 200"/>
                <a:gd name="T16" fmla="*/ 16 w 216"/>
                <a:gd name="T17" fmla="*/ 158 h 200"/>
                <a:gd name="T18" fmla="*/ 0 w 216"/>
                <a:gd name="T19" fmla="*/ 158 h 200"/>
                <a:gd name="T20" fmla="*/ 1 w 216"/>
                <a:gd name="T21" fmla="*/ 125 h 200"/>
                <a:gd name="T22" fmla="*/ 0 w 216"/>
                <a:gd name="T23" fmla="*/ 112 h 200"/>
                <a:gd name="T24" fmla="*/ 4 w 216"/>
                <a:gd name="T25" fmla="*/ 98 h 200"/>
                <a:gd name="T26" fmla="*/ 9 w 216"/>
                <a:gd name="T27" fmla="*/ 92 h 200"/>
                <a:gd name="T28" fmla="*/ 18 w 216"/>
                <a:gd name="T29" fmla="*/ 79 h 200"/>
                <a:gd name="T30" fmla="*/ 16 w 216"/>
                <a:gd name="T31" fmla="*/ 74 h 200"/>
                <a:gd name="T32" fmla="*/ 20 w 216"/>
                <a:gd name="T33" fmla="*/ 65 h 200"/>
                <a:gd name="T34" fmla="*/ 16 w 216"/>
                <a:gd name="T35" fmla="*/ 53 h 200"/>
                <a:gd name="T36" fmla="*/ 16 w 216"/>
                <a:gd name="T37" fmla="*/ 46 h 200"/>
                <a:gd name="T38" fmla="*/ 17 w 216"/>
                <a:gd name="T39" fmla="*/ 28 h 200"/>
                <a:gd name="T40" fmla="*/ 23 w 216"/>
                <a:gd name="T41" fmla="*/ 19 h 200"/>
                <a:gd name="T42" fmla="*/ 25 w 216"/>
                <a:gd name="T43" fmla="*/ 7 h 200"/>
                <a:gd name="T44" fmla="*/ 30 w 216"/>
                <a:gd name="T45" fmla="*/ 3 h 200"/>
                <a:gd name="T46" fmla="*/ 49 w 216"/>
                <a:gd name="T47" fmla="*/ 0 h 200"/>
                <a:gd name="T48" fmla="*/ 68 w 216"/>
                <a:gd name="T49" fmla="*/ 8 h 200"/>
                <a:gd name="T50" fmla="*/ 75 w 216"/>
                <a:gd name="T51" fmla="*/ 16 h 200"/>
                <a:gd name="T52" fmla="*/ 84 w 216"/>
                <a:gd name="T53" fmla="*/ 16 h 200"/>
                <a:gd name="T54" fmla="*/ 93 w 216"/>
                <a:gd name="T55" fmla="*/ 11 h 200"/>
                <a:gd name="T56" fmla="*/ 115 w 216"/>
                <a:gd name="T57" fmla="*/ 22 h 200"/>
                <a:gd name="T58" fmla="*/ 124 w 216"/>
                <a:gd name="T59" fmla="*/ 21 h 200"/>
                <a:gd name="T60" fmla="*/ 135 w 216"/>
                <a:gd name="T61" fmla="*/ 13 h 200"/>
                <a:gd name="T62" fmla="*/ 145 w 216"/>
                <a:gd name="T63" fmla="*/ 13 h 200"/>
                <a:gd name="T64" fmla="*/ 151 w 216"/>
                <a:gd name="T65" fmla="*/ 10 h 200"/>
                <a:gd name="T66" fmla="*/ 161 w 216"/>
                <a:gd name="T67" fmla="*/ 11 h 200"/>
                <a:gd name="T68" fmla="*/ 175 w 216"/>
                <a:gd name="T69" fmla="*/ 17 h 200"/>
                <a:gd name="T70" fmla="*/ 189 w 216"/>
                <a:gd name="T71" fmla="*/ 6 h 200"/>
                <a:gd name="T72" fmla="*/ 193 w 216"/>
                <a:gd name="T73" fmla="*/ 7 h 200"/>
                <a:gd name="T74" fmla="*/ 206 w 216"/>
                <a:gd name="T75" fmla="*/ 29 h 200"/>
                <a:gd name="T76" fmla="*/ 209 w 216"/>
                <a:gd name="T77" fmla="*/ 29 h 200"/>
                <a:gd name="T78" fmla="*/ 216 w 216"/>
                <a:gd name="T79" fmla="*/ 37 h 200"/>
                <a:gd name="T80" fmla="*/ 214 w 216"/>
                <a:gd name="T81" fmla="*/ 41 h 200"/>
                <a:gd name="T82" fmla="*/ 214 w 216"/>
                <a:gd name="T83" fmla="*/ 48 h 200"/>
                <a:gd name="T84" fmla="*/ 199 w 216"/>
                <a:gd name="T85" fmla="*/ 64 h 200"/>
                <a:gd name="T86" fmla="*/ 194 w 216"/>
                <a:gd name="T87" fmla="*/ 77 h 200"/>
                <a:gd name="T88" fmla="*/ 191 w 216"/>
                <a:gd name="T89" fmla="*/ 88 h 200"/>
                <a:gd name="T90" fmla="*/ 187 w 216"/>
                <a:gd name="T91" fmla="*/ 93 h 200"/>
                <a:gd name="T92" fmla="*/ 184 w 216"/>
                <a:gd name="T93" fmla="*/ 107 h 200"/>
                <a:gd name="T94" fmla="*/ 174 w 216"/>
                <a:gd name="T95" fmla="*/ 116 h 200"/>
                <a:gd name="T96" fmla="*/ 172 w 216"/>
                <a:gd name="T97" fmla="*/ 126 h 200"/>
                <a:gd name="T98" fmla="*/ 167 w 216"/>
                <a:gd name="T99" fmla="*/ 135 h 200"/>
                <a:gd name="T100" fmla="*/ 166 w 216"/>
                <a:gd name="T101" fmla="*/ 143 h 200"/>
                <a:gd name="T102" fmla="*/ 153 w 216"/>
                <a:gd name="T103" fmla="*/ 150 h 200"/>
                <a:gd name="T104" fmla="*/ 143 w 216"/>
                <a:gd name="T105" fmla="*/ 142 h 200"/>
                <a:gd name="T106" fmla="*/ 136 w 216"/>
                <a:gd name="T107" fmla="*/ 142 h 200"/>
                <a:gd name="T108" fmla="*/ 125 w 216"/>
                <a:gd name="T109" fmla="*/ 154 h 200"/>
                <a:gd name="T110" fmla="*/ 120 w 216"/>
                <a:gd name="T111" fmla="*/ 155 h 200"/>
                <a:gd name="T112" fmla="*/ 111 w 216"/>
                <a:gd name="T113" fmla="*/ 175 h 200"/>
                <a:gd name="T114" fmla="*/ 106 w 216"/>
                <a:gd name="T115" fmla="*/ 189 h 2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16" h="200">
                  <a:moveTo>
                    <a:pt x="106" y="189"/>
                  </a:moveTo>
                  <a:lnTo>
                    <a:pt x="87" y="197"/>
                  </a:lnTo>
                  <a:lnTo>
                    <a:pt x="80" y="196"/>
                  </a:lnTo>
                  <a:lnTo>
                    <a:pt x="73" y="200"/>
                  </a:lnTo>
                  <a:lnTo>
                    <a:pt x="59" y="200"/>
                  </a:lnTo>
                  <a:lnTo>
                    <a:pt x="49" y="187"/>
                  </a:lnTo>
                  <a:lnTo>
                    <a:pt x="43" y="172"/>
                  </a:lnTo>
                  <a:lnTo>
                    <a:pt x="30" y="158"/>
                  </a:lnTo>
                  <a:lnTo>
                    <a:pt x="16" y="158"/>
                  </a:lnTo>
                  <a:lnTo>
                    <a:pt x="0" y="158"/>
                  </a:lnTo>
                  <a:lnTo>
                    <a:pt x="1" y="125"/>
                  </a:lnTo>
                  <a:lnTo>
                    <a:pt x="0" y="112"/>
                  </a:lnTo>
                  <a:lnTo>
                    <a:pt x="4" y="98"/>
                  </a:lnTo>
                  <a:lnTo>
                    <a:pt x="9" y="92"/>
                  </a:lnTo>
                  <a:lnTo>
                    <a:pt x="18" y="79"/>
                  </a:lnTo>
                  <a:lnTo>
                    <a:pt x="16" y="74"/>
                  </a:lnTo>
                  <a:lnTo>
                    <a:pt x="20" y="65"/>
                  </a:lnTo>
                  <a:lnTo>
                    <a:pt x="16" y="53"/>
                  </a:lnTo>
                  <a:lnTo>
                    <a:pt x="16" y="46"/>
                  </a:lnTo>
                  <a:lnTo>
                    <a:pt x="17" y="28"/>
                  </a:lnTo>
                  <a:lnTo>
                    <a:pt x="23" y="19"/>
                  </a:lnTo>
                  <a:lnTo>
                    <a:pt x="25" y="7"/>
                  </a:lnTo>
                  <a:lnTo>
                    <a:pt x="30" y="3"/>
                  </a:lnTo>
                  <a:lnTo>
                    <a:pt x="49" y="0"/>
                  </a:lnTo>
                  <a:lnTo>
                    <a:pt x="68" y="8"/>
                  </a:lnTo>
                  <a:lnTo>
                    <a:pt x="75" y="16"/>
                  </a:lnTo>
                  <a:lnTo>
                    <a:pt x="84" y="16"/>
                  </a:lnTo>
                  <a:lnTo>
                    <a:pt x="93" y="11"/>
                  </a:lnTo>
                  <a:lnTo>
                    <a:pt x="115" y="22"/>
                  </a:lnTo>
                  <a:lnTo>
                    <a:pt x="124" y="21"/>
                  </a:lnTo>
                  <a:lnTo>
                    <a:pt x="135" y="13"/>
                  </a:lnTo>
                  <a:lnTo>
                    <a:pt x="145" y="13"/>
                  </a:lnTo>
                  <a:lnTo>
                    <a:pt x="151" y="10"/>
                  </a:lnTo>
                  <a:lnTo>
                    <a:pt x="161" y="11"/>
                  </a:lnTo>
                  <a:lnTo>
                    <a:pt x="175" y="17"/>
                  </a:lnTo>
                  <a:lnTo>
                    <a:pt x="189" y="6"/>
                  </a:lnTo>
                  <a:lnTo>
                    <a:pt x="193" y="7"/>
                  </a:lnTo>
                  <a:lnTo>
                    <a:pt x="206" y="29"/>
                  </a:lnTo>
                  <a:lnTo>
                    <a:pt x="209" y="29"/>
                  </a:lnTo>
                  <a:lnTo>
                    <a:pt x="216" y="37"/>
                  </a:lnTo>
                  <a:lnTo>
                    <a:pt x="214" y="41"/>
                  </a:lnTo>
                  <a:lnTo>
                    <a:pt x="214" y="48"/>
                  </a:lnTo>
                  <a:lnTo>
                    <a:pt x="199" y="64"/>
                  </a:lnTo>
                  <a:lnTo>
                    <a:pt x="194" y="77"/>
                  </a:lnTo>
                  <a:lnTo>
                    <a:pt x="191" y="88"/>
                  </a:lnTo>
                  <a:lnTo>
                    <a:pt x="187" y="93"/>
                  </a:lnTo>
                  <a:lnTo>
                    <a:pt x="184" y="107"/>
                  </a:lnTo>
                  <a:lnTo>
                    <a:pt x="174" y="116"/>
                  </a:lnTo>
                  <a:lnTo>
                    <a:pt x="172" y="126"/>
                  </a:lnTo>
                  <a:lnTo>
                    <a:pt x="167" y="135"/>
                  </a:lnTo>
                  <a:lnTo>
                    <a:pt x="166" y="143"/>
                  </a:lnTo>
                  <a:lnTo>
                    <a:pt x="153" y="150"/>
                  </a:lnTo>
                  <a:lnTo>
                    <a:pt x="143" y="142"/>
                  </a:lnTo>
                  <a:lnTo>
                    <a:pt x="136" y="142"/>
                  </a:lnTo>
                  <a:lnTo>
                    <a:pt x="125" y="154"/>
                  </a:lnTo>
                  <a:lnTo>
                    <a:pt x="120" y="155"/>
                  </a:lnTo>
                  <a:lnTo>
                    <a:pt x="111" y="175"/>
                  </a:lnTo>
                  <a:lnTo>
                    <a:pt x="106" y="18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95" name="Freeform 94"/>
            <p:cNvSpPr>
              <a:spLocks/>
            </p:cNvSpPr>
            <p:nvPr/>
          </p:nvSpPr>
          <p:spPr bwMode="auto">
            <a:xfrm>
              <a:off x="5014867" y="2532550"/>
              <a:ext cx="95882" cy="83876"/>
            </a:xfrm>
            <a:custGeom>
              <a:avLst/>
              <a:gdLst>
                <a:gd name="T0" fmla="*/ 42 w 58"/>
                <a:gd name="T1" fmla="*/ 0 h 54"/>
                <a:gd name="T2" fmla="*/ 55 w 58"/>
                <a:gd name="T3" fmla="*/ 0 h 54"/>
                <a:gd name="T4" fmla="*/ 58 w 58"/>
                <a:gd name="T5" fmla="*/ 7 h 54"/>
                <a:gd name="T6" fmla="*/ 55 w 58"/>
                <a:gd name="T7" fmla="*/ 25 h 54"/>
                <a:gd name="T8" fmla="*/ 51 w 58"/>
                <a:gd name="T9" fmla="*/ 33 h 54"/>
                <a:gd name="T10" fmla="*/ 42 w 58"/>
                <a:gd name="T11" fmla="*/ 33 h 54"/>
                <a:gd name="T12" fmla="*/ 45 w 58"/>
                <a:gd name="T13" fmla="*/ 54 h 54"/>
                <a:gd name="T14" fmla="*/ 36 w 58"/>
                <a:gd name="T15" fmla="*/ 49 h 54"/>
                <a:gd name="T16" fmla="*/ 26 w 58"/>
                <a:gd name="T17" fmla="*/ 40 h 54"/>
                <a:gd name="T18" fmla="*/ 11 w 58"/>
                <a:gd name="T19" fmla="*/ 44 h 54"/>
                <a:gd name="T20" fmla="*/ 0 w 58"/>
                <a:gd name="T21" fmla="*/ 43 h 54"/>
                <a:gd name="T22" fmla="*/ 8 w 58"/>
                <a:gd name="T23" fmla="*/ 37 h 54"/>
                <a:gd name="T24" fmla="*/ 21 w 58"/>
                <a:gd name="T25" fmla="*/ 8 h 54"/>
                <a:gd name="T26" fmla="*/ 42 w 58"/>
                <a:gd name="T27" fmla="*/ 0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8" h="54">
                  <a:moveTo>
                    <a:pt x="42" y="0"/>
                  </a:moveTo>
                  <a:lnTo>
                    <a:pt x="55" y="0"/>
                  </a:lnTo>
                  <a:lnTo>
                    <a:pt x="58" y="7"/>
                  </a:lnTo>
                  <a:lnTo>
                    <a:pt x="55" y="25"/>
                  </a:lnTo>
                  <a:lnTo>
                    <a:pt x="51" y="33"/>
                  </a:lnTo>
                  <a:lnTo>
                    <a:pt x="42" y="33"/>
                  </a:lnTo>
                  <a:lnTo>
                    <a:pt x="45" y="54"/>
                  </a:lnTo>
                  <a:lnTo>
                    <a:pt x="36" y="49"/>
                  </a:lnTo>
                  <a:lnTo>
                    <a:pt x="26" y="40"/>
                  </a:lnTo>
                  <a:lnTo>
                    <a:pt x="11" y="44"/>
                  </a:lnTo>
                  <a:lnTo>
                    <a:pt x="0" y="43"/>
                  </a:lnTo>
                  <a:lnTo>
                    <a:pt x="8" y="37"/>
                  </a:lnTo>
                  <a:lnTo>
                    <a:pt x="21" y="8"/>
                  </a:lnTo>
                  <a:lnTo>
                    <a:pt x="42"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96" name="Freeform 95"/>
            <p:cNvSpPr>
              <a:spLocks/>
            </p:cNvSpPr>
            <p:nvPr/>
          </p:nvSpPr>
          <p:spPr bwMode="auto">
            <a:xfrm>
              <a:off x="5046278" y="2016868"/>
              <a:ext cx="562069" cy="374337"/>
            </a:xfrm>
            <a:custGeom>
              <a:avLst/>
              <a:gdLst>
                <a:gd name="T0" fmla="*/ 294 w 340"/>
                <a:gd name="T1" fmla="*/ 0 h 241"/>
                <a:gd name="T2" fmla="*/ 338 w 340"/>
                <a:gd name="T3" fmla="*/ 13 h 241"/>
                <a:gd name="T4" fmla="*/ 322 w 340"/>
                <a:gd name="T5" fmla="*/ 17 h 241"/>
                <a:gd name="T6" fmla="*/ 340 w 340"/>
                <a:gd name="T7" fmla="*/ 28 h 241"/>
                <a:gd name="T8" fmla="*/ 319 w 340"/>
                <a:gd name="T9" fmla="*/ 35 h 241"/>
                <a:gd name="T10" fmla="*/ 309 w 340"/>
                <a:gd name="T11" fmla="*/ 37 h 241"/>
                <a:gd name="T12" fmla="*/ 311 w 340"/>
                <a:gd name="T13" fmla="*/ 24 h 241"/>
                <a:gd name="T14" fmla="*/ 293 w 340"/>
                <a:gd name="T15" fmla="*/ 18 h 241"/>
                <a:gd name="T16" fmla="*/ 274 w 340"/>
                <a:gd name="T17" fmla="*/ 23 h 241"/>
                <a:gd name="T18" fmla="*/ 270 w 340"/>
                <a:gd name="T19" fmla="*/ 36 h 241"/>
                <a:gd name="T20" fmla="*/ 259 w 340"/>
                <a:gd name="T21" fmla="*/ 44 h 241"/>
                <a:gd name="T22" fmla="*/ 244 w 340"/>
                <a:gd name="T23" fmla="*/ 40 h 241"/>
                <a:gd name="T24" fmla="*/ 227 w 340"/>
                <a:gd name="T25" fmla="*/ 40 h 241"/>
                <a:gd name="T26" fmla="*/ 210 w 340"/>
                <a:gd name="T27" fmla="*/ 31 h 241"/>
                <a:gd name="T28" fmla="*/ 203 w 340"/>
                <a:gd name="T29" fmla="*/ 36 h 241"/>
                <a:gd name="T30" fmla="*/ 195 w 340"/>
                <a:gd name="T31" fmla="*/ 37 h 241"/>
                <a:gd name="T32" fmla="*/ 195 w 340"/>
                <a:gd name="T33" fmla="*/ 48 h 241"/>
                <a:gd name="T34" fmla="*/ 170 w 340"/>
                <a:gd name="T35" fmla="*/ 45 h 241"/>
                <a:gd name="T36" fmla="*/ 168 w 340"/>
                <a:gd name="T37" fmla="*/ 55 h 241"/>
                <a:gd name="T38" fmla="*/ 155 w 340"/>
                <a:gd name="T39" fmla="*/ 55 h 241"/>
                <a:gd name="T40" fmla="*/ 148 w 340"/>
                <a:gd name="T41" fmla="*/ 68 h 241"/>
                <a:gd name="T42" fmla="*/ 137 w 340"/>
                <a:gd name="T43" fmla="*/ 88 h 241"/>
                <a:gd name="T44" fmla="*/ 118 w 340"/>
                <a:gd name="T45" fmla="*/ 114 h 241"/>
                <a:gd name="T46" fmla="*/ 124 w 340"/>
                <a:gd name="T47" fmla="*/ 120 h 241"/>
                <a:gd name="T48" fmla="*/ 120 w 340"/>
                <a:gd name="T49" fmla="*/ 127 h 241"/>
                <a:gd name="T50" fmla="*/ 106 w 340"/>
                <a:gd name="T51" fmla="*/ 127 h 241"/>
                <a:gd name="T52" fmla="*/ 98 w 340"/>
                <a:gd name="T53" fmla="*/ 145 h 241"/>
                <a:gd name="T54" fmla="*/ 102 w 340"/>
                <a:gd name="T55" fmla="*/ 170 h 241"/>
                <a:gd name="T56" fmla="*/ 112 w 340"/>
                <a:gd name="T57" fmla="*/ 179 h 241"/>
                <a:gd name="T58" fmla="*/ 109 w 340"/>
                <a:gd name="T59" fmla="*/ 202 h 241"/>
                <a:gd name="T60" fmla="*/ 98 w 340"/>
                <a:gd name="T61" fmla="*/ 215 h 241"/>
                <a:gd name="T62" fmla="*/ 92 w 340"/>
                <a:gd name="T63" fmla="*/ 226 h 241"/>
                <a:gd name="T64" fmla="*/ 81 w 340"/>
                <a:gd name="T65" fmla="*/ 214 h 241"/>
                <a:gd name="T66" fmla="*/ 54 w 340"/>
                <a:gd name="T67" fmla="*/ 237 h 241"/>
                <a:gd name="T68" fmla="*/ 34 w 340"/>
                <a:gd name="T69" fmla="*/ 241 h 241"/>
                <a:gd name="T70" fmla="*/ 13 w 340"/>
                <a:gd name="T71" fmla="*/ 231 h 241"/>
                <a:gd name="T72" fmla="*/ 7 w 340"/>
                <a:gd name="T73" fmla="*/ 211 h 241"/>
                <a:gd name="T74" fmla="*/ 0 w 340"/>
                <a:gd name="T75" fmla="*/ 166 h 241"/>
                <a:gd name="T76" fmla="*/ 13 w 340"/>
                <a:gd name="T77" fmla="*/ 154 h 241"/>
                <a:gd name="T78" fmla="*/ 50 w 340"/>
                <a:gd name="T79" fmla="*/ 139 h 241"/>
                <a:gd name="T80" fmla="*/ 76 w 340"/>
                <a:gd name="T81" fmla="*/ 119 h 241"/>
                <a:gd name="T82" fmla="*/ 99 w 340"/>
                <a:gd name="T83" fmla="*/ 94 h 241"/>
                <a:gd name="T84" fmla="*/ 128 w 340"/>
                <a:gd name="T85" fmla="*/ 59 h 241"/>
                <a:gd name="T86" fmla="*/ 149 w 340"/>
                <a:gd name="T87" fmla="*/ 45 h 241"/>
                <a:gd name="T88" fmla="*/ 182 w 340"/>
                <a:gd name="T89" fmla="*/ 24 h 241"/>
                <a:gd name="T90" fmla="*/ 209 w 340"/>
                <a:gd name="T91" fmla="*/ 16 h 241"/>
                <a:gd name="T92" fmla="*/ 231 w 340"/>
                <a:gd name="T93" fmla="*/ 17 h 241"/>
                <a:gd name="T94" fmla="*/ 247 w 340"/>
                <a:gd name="T95" fmla="*/ 3 h 241"/>
                <a:gd name="T96" fmla="*/ 271 w 340"/>
                <a:gd name="T97" fmla="*/ 3 h 241"/>
                <a:gd name="T98" fmla="*/ 294 w 340"/>
                <a:gd name="T99" fmla="*/ 0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340" h="241">
                  <a:moveTo>
                    <a:pt x="294" y="0"/>
                  </a:moveTo>
                  <a:lnTo>
                    <a:pt x="338" y="13"/>
                  </a:lnTo>
                  <a:lnTo>
                    <a:pt x="322" y="17"/>
                  </a:lnTo>
                  <a:lnTo>
                    <a:pt x="340" y="28"/>
                  </a:lnTo>
                  <a:lnTo>
                    <a:pt x="319" y="35"/>
                  </a:lnTo>
                  <a:lnTo>
                    <a:pt x="309" y="37"/>
                  </a:lnTo>
                  <a:lnTo>
                    <a:pt x="311" y="24"/>
                  </a:lnTo>
                  <a:lnTo>
                    <a:pt x="293" y="18"/>
                  </a:lnTo>
                  <a:lnTo>
                    <a:pt x="274" y="23"/>
                  </a:lnTo>
                  <a:lnTo>
                    <a:pt x="270" y="36"/>
                  </a:lnTo>
                  <a:lnTo>
                    <a:pt x="259" y="44"/>
                  </a:lnTo>
                  <a:lnTo>
                    <a:pt x="244" y="40"/>
                  </a:lnTo>
                  <a:lnTo>
                    <a:pt x="227" y="40"/>
                  </a:lnTo>
                  <a:lnTo>
                    <a:pt x="210" y="31"/>
                  </a:lnTo>
                  <a:lnTo>
                    <a:pt x="203" y="36"/>
                  </a:lnTo>
                  <a:lnTo>
                    <a:pt x="195" y="37"/>
                  </a:lnTo>
                  <a:lnTo>
                    <a:pt x="195" y="48"/>
                  </a:lnTo>
                  <a:lnTo>
                    <a:pt x="170" y="45"/>
                  </a:lnTo>
                  <a:lnTo>
                    <a:pt x="168" y="55"/>
                  </a:lnTo>
                  <a:lnTo>
                    <a:pt x="155" y="55"/>
                  </a:lnTo>
                  <a:lnTo>
                    <a:pt x="148" y="68"/>
                  </a:lnTo>
                  <a:lnTo>
                    <a:pt x="137" y="88"/>
                  </a:lnTo>
                  <a:lnTo>
                    <a:pt x="118" y="114"/>
                  </a:lnTo>
                  <a:lnTo>
                    <a:pt x="124" y="120"/>
                  </a:lnTo>
                  <a:lnTo>
                    <a:pt x="120" y="127"/>
                  </a:lnTo>
                  <a:lnTo>
                    <a:pt x="106" y="127"/>
                  </a:lnTo>
                  <a:lnTo>
                    <a:pt x="98" y="145"/>
                  </a:lnTo>
                  <a:lnTo>
                    <a:pt x="102" y="170"/>
                  </a:lnTo>
                  <a:lnTo>
                    <a:pt x="112" y="179"/>
                  </a:lnTo>
                  <a:lnTo>
                    <a:pt x="109" y="202"/>
                  </a:lnTo>
                  <a:lnTo>
                    <a:pt x="98" y="215"/>
                  </a:lnTo>
                  <a:lnTo>
                    <a:pt x="92" y="226"/>
                  </a:lnTo>
                  <a:lnTo>
                    <a:pt x="81" y="214"/>
                  </a:lnTo>
                  <a:lnTo>
                    <a:pt x="54" y="237"/>
                  </a:lnTo>
                  <a:lnTo>
                    <a:pt x="34" y="241"/>
                  </a:lnTo>
                  <a:lnTo>
                    <a:pt x="13" y="231"/>
                  </a:lnTo>
                  <a:lnTo>
                    <a:pt x="7" y="211"/>
                  </a:lnTo>
                  <a:lnTo>
                    <a:pt x="0" y="166"/>
                  </a:lnTo>
                  <a:lnTo>
                    <a:pt x="13" y="154"/>
                  </a:lnTo>
                  <a:lnTo>
                    <a:pt x="50" y="139"/>
                  </a:lnTo>
                  <a:lnTo>
                    <a:pt x="76" y="119"/>
                  </a:lnTo>
                  <a:lnTo>
                    <a:pt x="99" y="94"/>
                  </a:lnTo>
                  <a:lnTo>
                    <a:pt x="128" y="59"/>
                  </a:lnTo>
                  <a:lnTo>
                    <a:pt x="149" y="45"/>
                  </a:lnTo>
                  <a:lnTo>
                    <a:pt x="182" y="24"/>
                  </a:lnTo>
                  <a:lnTo>
                    <a:pt x="209" y="16"/>
                  </a:lnTo>
                  <a:lnTo>
                    <a:pt x="231" y="17"/>
                  </a:lnTo>
                  <a:lnTo>
                    <a:pt x="247" y="3"/>
                  </a:lnTo>
                  <a:lnTo>
                    <a:pt x="271" y="3"/>
                  </a:lnTo>
                  <a:lnTo>
                    <a:pt x="294"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97" name="Freeform 96"/>
            <p:cNvSpPr>
              <a:spLocks/>
            </p:cNvSpPr>
            <p:nvPr/>
          </p:nvSpPr>
          <p:spPr bwMode="auto">
            <a:xfrm>
              <a:off x="5332271" y="1839796"/>
              <a:ext cx="79351" cy="23300"/>
            </a:xfrm>
            <a:custGeom>
              <a:avLst/>
              <a:gdLst>
                <a:gd name="T0" fmla="*/ 48 w 48"/>
                <a:gd name="T1" fmla="*/ 9 h 15"/>
                <a:gd name="T2" fmla="*/ 23 w 48"/>
                <a:gd name="T3" fmla="*/ 15 h 15"/>
                <a:gd name="T4" fmla="*/ 1 w 48"/>
                <a:gd name="T5" fmla="*/ 11 h 15"/>
                <a:gd name="T6" fmla="*/ 8 w 48"/>
                <a:gd name="T7" fmla="*/ 8 h 15"/>
                <a:gd name="T8" fmla="*/ 0 w 48"/>
                <a:gd name="T9" fmla="*/ 3 h 15"/>
                <a:gd name="T10" fmla="*/ 24 w 48"/>
                <a:gd name="T11" fmla="*/ 0 h 15"/>
                <a:gd name="T12" fmla="*/ 30 w 48"/>
                <a:gd name="T13" fmla="*/ 5 h 15"/>
                <a:gd name="T14" fmla="*/ 48 w 48"/>
                <a:gd name="T15" fmla="*/ 9 h 1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8" h="15">
                  <a:moveTo>
                    <a:pt x="48" y="9"/>
                  </a:moveTo>
                  <a:lnTo>
                    <a:pt x="23" y="15"/>
                  </a:lnTo>
                  <a:lnTo>
                    <a:pt x="1" y="11"/>
                  </a:lnTo>
                  <a:lnTo>
                    <a:pt x="8" y="8"/>
                  </a:lnTo>
                  <a:lnTo>
                    <a:pt x="0" y="3"/>
                  </a:lnTo>
                  <a:lnTo>
                    <a:pt x="24" y="0"/>
                  </a:lnTo>
                  <a:lnTo>
                    <a:pt x="30" y="5"/>
                  </a:lnTo>
                  <a:lnTo>
                    <a:pt x="48" y="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98" name="Freeform 97"/>
            <p:cNvSpPr>
              <a:spLocks/>
            </p:cNvSpPr>
            <p:nvPr/>
          </p:nvSpPr>
          <p:spPr bwMode="auto">
            <a:xfrm>
              <a:off x="5127282" y="1805626"/>
              <a:ext cx="214909" cy="73003"/>
            </a:xfrm>
            <a:custGeom>
              <a:avLst/>
              <a:gdLst>
                <a:gd name="T0" fmla="*/ 89 w 130"/>
                <a:gd name="T1" fmla="*/ 4 h 47"/>
                <a:gd name="T2" fmla="*/ 130 w 130"/>
                <a:gd name="T3" fmla="*/ 15 h 47"/>
                <a:gd name="T4" fmla="*/ 102 w 130"/>
                <a:gd name="T5" fmla="*/ 21 h 47"/>
                <a:gd name="T6" fmla="*/ 98 w 130"/>
                <a:gd name="T7" fmla="*/ 31 h 47"/>
                <a:gd name="T8" fmla="*/ 88 w 130"/>
                <a:gd name="T9" fmla="*/ 34 h 47"/>
                <a:gd name="T10" fmla="*/ 85 w 130"/>
                <a:gd name="T11" fmla="*/ 46 h 47"/>
                <a:gd name="T12" fmla="*/ 70 w 130"/>
                <a:gd name="T13" fmla="*/ 47 h 47"/>
                <a:gd name="T14" fmla="*/ 43 w 130"/>
                <a:gd name="T15" fmla="*/ 38 h 47"/>
                <a:gd name="T16" fmla="*/ 53 w 130"/>
                <a:gd name="T17" fmla="*/ 32 h 47"/>
                <a:gd name="T18" fmla="*/ 35 w 130"/>
                <a:gd name="T19" fmla="*/ 28 h 47"/>
                <a:gd name="T20" fmla="*/ 10 w 130"/>
                <a:gd name="T21" fmla="*/ 16 h 47"/>
                <a:gd name="T22" fmla="*/ 0 w 130"/>
                <a:gd name="T23" fmla="*/ 5 h 47"/>
                <a:gd name="T24" fmla="*/ 30 w 130"/>
                <a:gd name="T25" fmla="*/ 0 h 47"/>
                <a:gd name="T26" fmla="*/ 37 w 130"/>
                <a:gd name="T27" fmla="*/ 5 h 47"/>
                <a:gd name="T28" fmla="*/ 54 w 130"/>
                <a:gd name="T29" fmla="*/ 5 h 47"/>
                <a:gd name="T30" fmla="*/ 57 w 130"/>
                <a:gd name="T31" fmla="*/ 0 h 47"/>
                <a:gd name="T32" fmla="*/ 74 w 130"/>
                <a:gd name="T33" fmla="*/ 0 h 47"/>
                <a:gd name="T34" fmla="*/ 89 w 130"/>
                <a:gd name="T35" fmla="*/ 4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30" h="47">
                  <a:moveTo>
                    <a:pt x="89" y="4"/>
                  </a:moveTo>
                  <a:lnTo>
                    <a:pt x="130" y="15"/>
                  </a:lnTo>
                  <a:lnTo>
                    <a:pt x="102" y="21"/>
                  </a:lnTo>
                  <a:lnTo>
                    <a:pt x="98" y="31"/>
                  </a:lnTo>
                  <a:lnTo>
                    <a:pt x="88" y="34"/>
                  </a:lnTo>
                  <a:lnTo>
                    <a:pt x="85" y="46"/>
                  </a:lnTo>
                  <a:lnTo>
                    <a:pt x="70" y="47"/>
                  </a:lnTo>
                  <a:lnTo>
                    <a:pt x="43" y="38"/>
                  </a:lnTo>
                  <a:lnTo>
                    <a:pt x="53" y="32"/>
                  </a:lnTo>
                  <a:lnTo>
                    <a:pt x="35" y="28"/>
                  </a:lnTo>
                  <a:lnTo>
                    <a:pt x="10" y="16"/>
                  </a:lnTo>
                  <a:lnTo>
                    <a:pt x="0" y="5"/>
                  </a:lnTo>
                  <a:lnTo>
                    <a:pt x="30" y="0"/>
                  </a:lnTo>
                  <a:lnTo>
                    <a:pt x="37" y="5"/>
                  </a:lnTo>
                  <a:lnTo>
                    <a:pt x="54" y="5"/>
                  </a:lnTo>
                  <a:lnTo>
                    <a:pt x="57" y="0"/>
                  </a:lnTo>
                  <a:lnTo>
                    <a:pt x="74" y="0"/>
                  </a:lnTo>
                  <a:lnTo>
                    <a:pt x="89" y="4"/>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99" name="Freeform 98"/>
            <p:cNvSpPr>
              <a:spLocks/>
            </p:cNvSpPr>
            <p:nvPr/>
          </p:nvSpPr>
          <p:spPr bwMode="auto">
            <a:xfrm>
              <a:off x="5254574" y="1793199"/>
              <a:ext cx="191765" cy="26405"/>
            </a:xfrm>
            <a:custGeom>
              <a:avLst/>
              <a:gdLst>
                <a:gd name="T0" fmla="*/ 92 w 116"/>
                <a:gd name="T1" fmla="*/ 3 h 17"/>
                <a:gd name="T2" fmla="*/ 116 w 116"/>
                <a:gd name="T3" fmla="*/ 8 h 17"/>
                <a:gd name="T4" fmla="*/ 101 w 116"/>
                <a:gd name="T5" fmla="*/ 15 h 17"/>
                <a:gd name="T6" fmla="*/ 68 w 116"/>
                <a:gd name="T7" fmla="*/ 17 h 17"/>
                <a:gd name="T8" fmla="*/ 34 w 116"/>
                <a:gd name="T9" fmla="*/ 14 h 17"/>
                <a:gd name="T10" fmla="*/ 31 w 116"/>
                <a:gd name="T11" fmla="*/ 11 h 17"/>
                <a:gd name="T12" fmla="*/ 14 w 116"/>
                <a:gd name="T13" fmla="*/ 11 h 17"/>
                <a:gd name="T14" fmla="*/ 0 w 116"/>
                <a:gd name="T15" fmla="*/ 4 h 17"/>
                <a:gd name="T16" fmla="*/ 35 w 116"/>
                <a:gd name="T17" fmla="*/ 1 h 17"/>
                <a:gd name="T18" fmla="*/ 52 w 116"/>
                <a:gd name="T19" fmla="*/ 4 h 17"/>
                <a:gd name="T20" fmla="*/ 62 w 116"/>
                <a:gd name="T21" fmla="*/ 0 h 17"/>
                <a:gd name="T22" fmla="*/ 92 w 116"/>
                <a:gd name="T23" fmla="*/ 3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16" h="17">
                  <a:moveTo>
                    <a:pt x="92" y="3"/>
                  </a:moveTo>
                  <a:lnTo>
                    <a:pt x="116" y="8"/>
                  </a:lnTo>
                  <a:lnTo>
                    <a:pt x="101" y="15"/>
                  </a:lnTo>
                  <a:lnTo>
                    <a:pt x="68" y="17"/>
                  </a:lnTo>
                  <a:lnTo>
                    <a:pt x="34" y="14"/>
                  </a:lnTo>
                  <a:lnTo>
                    <a:pt x="31" y="11"/>
                  </a:lnTo>
                  <a:lnTo>
                    <a:pt x="14" y="11"/>
                  </a:lnTo>
                  <a:lnTo>
                    <a:pt x="0" y="4"/>
                  </a:lnTo>
                  <a:lnTo>
                    <a:pt x="35" y="1"/>
                  </a:lnTo>
                  <a:lnTo>
                    <a:pt x="52" y="4"/>
                  </a:lnTo>
                  <a:lnTo>
                    <a:pt x="62" y="0"/>
                  </a:lnTo>
                  <a:lnTo>
                    <a:pt x="92" y="3"/>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00" name="Freeform 99"/>
            <p:cNvSpPr>
              <a:spLocks/>
            </p:cNvSpPr>
            <p:nvPr/>
          </p:nvSpPr>
          <p:spPr bwMode="auto">
            <a:xfrm>
              <a:off x="6482858" y="3444313"/>
              <a:ext cx="221521" cy="267160"/>
            </a:xfrm>
            <a:custGeom>
              <a:avLst/>
              <a:gdLst>
                <a:gd name="T0" fmla="*/ 120 w 134"/>
                <a:gd name="T1" fmla="*/ 79 h 172"/>
                <a:gd name="T2" fmla="*/ 114 w 134"/>
                <a:gd name="T3" fmla="*/ 93 h 172"/>
                <a:gd name="T4" fmla="*/ 106 w 134"/>
                <a:gd name="T5" fmla="*/ 92 h 172"/>
                <a:gd name="T6" fmla="*/ 103 w 134"/>
                <a:gd name="T7" fmla="*/ 97 h 172"/>
                <a:gd name="T8" fmla="*/ 101 w 134"/>
                <a:gd name="T9" fmla="*/ 107 h 172"/>
                <a:gd name="T10" fmla="*/ 104 w 134"/>
                <a:gd name="T11" fmla="*/ 121 h 172"/>
                <a:gd name="T12" fmla="*/ 103 w 134"/>
                <a:gd name="T13" fmla="*/ 124 h 172"/>
                <a:gd name="T14" fmla="*/ 95 w 134"/>
                <a:gd name="T15" fmla="*/ 124 h 172"/>
                <a:gd name="T16" fmla="*/ 84 w 134"/>
                <a:gd name="T17" fmla="*/ 132 h 172"/>
                <a:gd name="T18" fmla="*/ 83 w 134"/>
                <a:gd name="T19" fmla="*/ 142 h 172"/>
                <a:gd name="T20" fmla="*/ 79 w 134"/>
                <a:gd name="T21" fmla="*/ 146 h 172"/>
                <a:gd name="T22" fmla="*/ 68 w 134"/>
                <a:gd name="T23" fmla="*/ 146 h 172"/>
                <a:gd name="T24" fmla="*/ 61 w 134"/>
                <a:gd name="T25" fmla="*/ 151 h 172"/>
                <a:gd name="T26" fmla="*/ 62 w 134"/>
                <a:gd name="T27" fmla="*/ 159 h 172"/>
                <a:gd name="T28" fmla="*/ 54 w 134"/>
                <a:gd name="T29" fmla="*/ 165 h 172"/>
                <a:gd name="T30" fmla="*/ 43 w 134"/>
                <a:gd name="T31" fmla="*/ 163 h 172"/>
                <a:gd name="T32" fmla="*/ 32 w 134"/>
                <a:gd name="T33" fmla="*/ 170 h 172"/>
                <a:gd name="T34" fmla="*/ 23 w 134"/>
                <a:gd name="T35" fmla="*/ 172 h 172"/>
                <a:gd name="T36" fmla="*/ 16 w 134"/>
                <a:gd name="T37" fmla="*/ 157 h 172"/>
                <a:gd name="T38" fmla="*/ 0 w 134"/>
                <a:gd name="T39" fmla="*/ 123 h 172"/>
                <a:gd name="T40" fmla="*/ 52 w 134"/>
                <a:gd name="T41" fmla="*/ 102 h 172"/>
                <a:gd name="T42" fmla="*/ 60 w 134"/>
                <a:gd name="T43" fmla="*/ 60 h 172"/>
                <a:gd name="T44" fmla="*/ 51 w 134"/>
                <a:gd name="T45" fmla="*/ 46 h 172"/>
                <a:gd name="T46" fmla="*/ 50 w 134"/>
                <a:gd name="T47" fmla="*/ 37 h 172"/>
                <a:gd name="T48" fmla="*/ 54 w 134"/>
                <a:gd name="T49" fmla="*/ 29 h 172"/>
                <a:gd name="T50" fmla="*/ 54 w 134"/>
                <a:gd name="T51" fmla="*/ 20 h 172"/>
                <a:gd name="T52" fmla="*/ 61 w 134"/>
                <a:gd name="T53" fmla="*/ 16 h 172"/>
                <a:gd name="T54" fmla="*/ 58 w 134"/>
                <a:gd name="T55" fmla="*/ 13 h 172"/>
                <a:gd name="T56" fmla="*/ 57 w 134"/>
                <a:gd name="T57" fmla="*/ 0 h 172"/>
                <a:gd name="T58" fmla="*/ 67 w 134"/>
                <a:gd name="T59" fmla="*/ 0 h 172"/>
                <a:gd name="T60" fmla="*/ 76 w 134"/>
                <a:gd name="T61" fmla="*/ 14 h 172"/>
                <a:gd name="T62" fmla="*/ 87 w 134"/>
                <a:gd name="T63" fmla="*/ 21 h 172"/>
                <a:gd name="T64" fmla="*/ 101 w 134"/>
                <a:gd name="T65" fmla="*/ 24 h 172"/>
                <a:gd name="T66" fmla="*/ 112 w 134"/>
                <a:gd name="T67" fmla="*/ 28 h 172"/>
                <a:gd name="T68" fmla="*/ 121 w 134"/>
                <a:gd name="T69" fmla="*/ 40 h 172"/>
                <a:gd name="T70" fmla="*/ 127 w 134"/>
                <a:gd name="T71" fmla="*/ 47 h 172"/>
                <a:gd name="T72" fmla="*/ 134 w 134"/>
                <a:gd name="T73" fmla="*/ 49 h 172"/>
                <a:gd name="T74" fmla="*/ 134 w 134"/>
                <a:gd name="T75" fmla="*/ 54 h 172"/>
                <a:gd name="T76" fmla="*/ 129 w 134"/>
                <a:gd name="T77" fmla="*/ 66 h 172"/>
                <a:gd name="T78" fmla="*/ 127 w 134"/>
                <a:gd name="T79" fmla="*/ 72 h 172"/>
                <a:gd name="T80" fmla="*/ 120 w 134"/>
                <a:gd name="T81" fmla="*/ 79 h 1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34" h="172">
                  <a:moveTo>
                    <a:pt x="120" y="79"/>
                  </a:moveTo>
                  <a:lnTo>
                    <a:pt x="114" y="93"/>
                  </a:lnTo>
                  <a:lnTo>
                    <a:pt x="106" y="92"/>
                  </a:lnTo>
                  <a:lnTo>
                    <a:pt x="103" y="97"/>
                  </a:lnTo>
                  <a:lnTo>
                    <a:pt x="101" y="107"/>
                  </a:lnTo>
                  <a:lnTo>
                    <a:pt x="104" y="121"/>
                  </a:lnTo>
                  <a:lnTo>
                    <a:pt x="103" y="124"/>
                  </a:lnTo>
                  <a:lnTo>
                    <a:pt x="95" y="124"/>
                  </a:lnTo>
                  <a:lnTo>
                    <a:pt x="84" y="132"/>
                  </a:lnTo>
                  <a:lnTo>
                    <a:pt x="83" y="142"/>
                  </a:lnTo>
                  <a:lnTo>
                    <a:pt x="79" y="146"/>
                  </a:lnTo>
                  <a:lnTo>
                    <a:pt x="68" y="146"/>
                  </a:lnTo>
                  <a:lnTo>
                    <a:pt x="61" y="151"/>
                  </a:lnTo>
                  <a:lnTo>
                    <a:pt x="62" y="159"/>
                  </a:lnTo>
                  <a:lnTo>
                    <a:pt x="54" y="165"/>
                  </a:lnTo>
                  <a:lnTo>
                    <a:pt x="43" y="163"/>
                  </a:lnTo>
                  <a:lnTo>
                    <a:pt x="32" y="170"/>
                  </a:lnTo>
                  <a:lnTo>
                    <a:pt x="23" y="172"/>
                  </a:lnTo>
                  <a:lnTo>
                    <a:pt x="16" y="157"/>
                  </a:lnTo>
                  <a:lnTo>
                    <a:pt x="0" y="123"/>
                  </a:lnTo>
                  <a:lnTo>
                    <a:pt x="52" y="102"/>
                  </a:lnTo>
                  <a:lnTo>
                    <a:pt x="60" y="60"/>
                  </a:lnTo>
                  <a:lnTo>
                    <a:pt x="51" y="46"/>
                  </a:lnTo>
                  <a:lnTo>
                    <a:pt x="50" y="37"/>
                  </a:lnTo>
                  <a:lnTo>
                    <a:pt x="54" y="29"/>
                  </a:lnTo>
                  <a:lnTo>
                    <a:pt x="54" y="20"/>
                  </a:lnTo>
                  <a:lnTo>
                    <a:pt x="61" y="16"/>
                  </a:lnTo>
                  <a:lnTo>
                    <a:pt x="58" y="13"/>
                  </a:lnTo>
                  <a:lnTo>
                    <a:pt x="57" y="0"/>
                  </a:lnTo>
                  <a:lnTo>
                    <a:pt x="67" y="0"/>
                  </a:lnTo>
                  <a:lnTo>
                    <a:pt x="76" y="14"/>
                  </a:lnTo>
                  <a:lnTo>
                    <a:pt x="87" y="21"/>
                  </a:lnTo>
                  <a:lnTo>
                    <a:pt x="101" y="24"/>
                  </a:lnTo>
                  <a:lnTo>
                    <a:pt x="112" y="28"/>
                  </a:lnTo>
                  <a:lnTo>
                    <a:pt x="121" y="40"/>
                  </a:lnTo>
                  <a:lnTo>
                    <a:pt x="127" y="47"/>
                  </a:lnTo>
                  <a:lnTo>
                    <a:pt x="134" y="49"/>
                  </a:lnTo>
                  <a:lnTo>
                    <a:pt x="134" y="54"/>
                  </a:lnTo>
                  <a:lnTo>
                    <a:pt x="129" y="66"/>
                  </a:lnTo>
                  <a:lnTo>
                    <a:pt x="127" y="72"/>
                  </a:lnTo>
                  <a:lnTo>
                    <a:pt x="120" y="7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01" name="Freeform 100"/>
            <p:cNvSpPr>
              <a:spLocks/>
            </p:cNvSpPr>
            <p:nvPr/>
          </p:nvSpPr>
          <p:spPr bwMode="auto">
            <a:xfrm>
              <a:off x="5290943" y="2490612"/>
              <a:ext cx="267809" cy="181732"/>
            </a:xfrm>
            <a:custGeom>
              <a:avLst/>
              <a:gdLst>
                <a:gd name="T0" fmla="*/ 18 w 162"/>
                <a:gd name="T1" fmla="*/ 75 h 117"/>
                <a:gd name="T2" fmla="*/ 11 w 162"/>
                <a:gd name="T3" fmla="*/ 62 h 117"/>
                <a:gd name="T4" fmla="*/ 11 w 162"/>
                <a:gd name="T5" fmla="*/ 55 h 117"/>
                <a:gd name="T6" fmla="*/ 6 w 162"/>
                <a:gd name="T7" fmla="*/ 44 h 117"/>
                <a:gd name="T8" fmla="*/ 0 w 162"/>
                <a:gd name="T9" fmla="*/ 37 h 117"/>
                <a:gd name="T10" fmla="*/ 4 w 162"/>
                <a:gd name="T11" fmla="*/ 32 h 117"/>
                <a:gd name="T12" fmla="*/ 0 w 162"/>
                <a:gd name="T13" fmla="*/ 22 h 117"/>
                <a:gd name="T14" fmla="*/ 10 w 162"/>
                <a:gd name="T15" fmla="*/ 16 h 117"/>
                <a:gd name="T16" fmla="*/ 33 w 162"/>
                <a:gd name="T17" fmla="*/ 7 h 117"/>
                <a:gd name="T18" fmla="*/ 52 w 162"/>
                <a:gd name="T19" fmla="*/ 0 h 117"/>
                <a:gd name="T20" fmla="*/ 67 w 162"/>
                <a:gd name="T21" fmla="*/ 3 h 117"/>
                <a:gd name="T22" fmla="*/ 69 w 162"/>
                <a:gd name="T23" fmla="*/ 8 h 117"/>
                <a:gd name="T24" fmla="*/ 84 w 162"/>
                <a:gd name="T25" fmla="*/ 8 h 117"/>
                <a:gd name="T26" fmla="*/ 103 w 162"/>
                <a:gd name="T27" fmla="*/ 10 h 117"/>
                <a:gd name="T28" fmla="*/ 132 w 162"/>
                <a:gd name="T29" fmla="*/ 10 h 117"/>
                <a:gd name="T30" fmla="*/ 140 w 162"/>
                <a:gd name="T31" fmla="*/ 12 h 117"/>
                <a:gd name="T32" fmla="*/ 145 w 162"/>
                <a:gd name="T33" fmla="*/ 18 h 117"/>
                <a:gd name="T34" fmla="*/ 147 w 162"/>
                <a:gd name="T35" fmla="*/ 27 h 117"/>
                <a:gd name="T36" fmla="*/ 152 w 162"/>
                <a:gd name="T37" fmla="*/ 35 h 117"/>
                <a:gd name="T38" fmla="*/ 153 w 162"/>
                <a:gd name="T39" fmla="*/ 43 h 117"/>
                <a:gd name="T40" fmla="*/ 144 w 162"/>
                <a:gd name="T41" fmla="*/ 47 h 117"/>
                <a:gd name="T42" fmla="*/ 150 w 162"/>
                <a:gd name="T43" fmla="*/ 56 h 117"/>
                <a:gd name="T44" fmla="*/ 152 w 162"/>
                <a:gd name="T45" fmla="*/ 65 h 117"/>
                <a:gd name="T46" fmla="*/ 162 w 162"/>
                <a:gd name="T47" fmla="*/ 83 h 117"/>
                <a:gd name="T48" fmla="*/ 161 w 162"/>
                <a:gd name="T49" fmla="*/ 89 h 117"/>
                <a:gd name="T50" fmla="*/ 154 w 162"/>
                <a:gd name="T51" fmla="*/ 91 h 117"/>
                <a:gd name="T52" fmla="*/ 141 w 162"/>
                <a:gd name="T53" fmla="*/ 108 h 117"/>
                <a:gd name="T54" fmla="*/ 146 w 162"/>
                <a:gd name="T55" fmla="*/ 117 h 117"/>
                <a:gd name="T56" fmla="*/ 143 w 162"/>
                <a:gd name="T57" fmla="*/ 116 h 117"/>
                <a:gd name="T58" fmla="*/ 127 w 162"/>
                <a:gd name="T59" fmla="*/ 108 h 117"/>
                <a:gd name="T60" fmla="*/ 115 w 162"/>
                <a:gd name="T61" fmla="*/ 110 h 117"/>
                <a:gd name="T62" fmla="*/ 107 w 162"/>
                <a:gd name="T63" fmla="*/ 109 h 117"/>
                <a:gd name="T64" fmla="*/ 98 w 162"/>
                <a:gd name="T65" fmla="*/ 113 h 117"/>
                <a:gd name="T66" fmla="*/ 90 w 162"/>
                <a:gd name="T67" fmla="*/ 106 h 117"/>
                <a:gd name="T68" fmla="*/ 83 w 162"/>
                <a:gd name="T69" fmla="*/ 109 h 117"/>
                <a:gd name="T70" fmla="*/ 82 w 162"/>
                <a:gd name="T71" fmla="*/ 107 h 117"/>
                <a:gd name="T72" fmla="*/ 74 w 162"/>
                <a:gd name="T73" fmla="*/ 97 h 117"/>
                <a:gd name="T74" fmla="*/ 62 w 162"/>
                <a:gd name="T75" fmla="*/ 96 h 117"/>
                <a:gd name="T76" fmla="*/ 60 w 162"/>
                <a:gd name="T77" fmla="*/ 90 h 117"/>
                <a:gd name="T78" fmla="*/ 49 w 162"/>
                <a:gd name="T79" fmla="*/ 88 h 117"/>
                <a:gd name="T80" fmla="*/ 47 w 162"/>
                <a:gd name="T81" fmla="*/ 93 h 117"/>
                <a:gd name="T82" fmla="*/ 38 w 162"/>
                <a:gd name="T83" fmla="*/ 89 h 117"/>
                <a:gd name="T84" fmla="*/ 38 w 162"/>
                <a:gd name="T85" fmla="*/ 83 h 117"/>
                <a:gd name="T86" fmla="*/ 26 w 162"/>
                <a:gd name="T87" fmla="*/ 81 h 117"/>
                <a:gd name="T88" fmla="*/ 18 w 162"/>
                <a:gd name="T89" fmla="*/ 75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62" h="117">
                  <a:moveTo>
                    <a:pt x="18" y="75"/>
                  </a:moveTo>
                  <a:lnTo>
                    <a:pt x="11" y="62"/>
                  </a:lnTo>
                  <a:lnTo>
                    <a:pt x="11" y="55"/>
                  </a:lnTo>
                  <a:lnTo>
                    <a:pt x="6" y="44"/>
                  </a:lnTo>
                  <a:lnTo>
                    <a:pt x="0" y="37"/>
                  </a:lnTo>
                  <a:lnTo>
                    <a:pt x="4" y="32"/>
                  </a:lnTo>
                  <a:lnTo>
                    <a:pt x="0" y="22"/>
                  </a:lnTo>
                  <a:lnTo>
                    <a:pt x="10" y="16"/>
                  </a:lnTo>
                  <a:lnTo>
                    <a:pt x="33" y="7"/>
                  </a:lnTo>
                  <a:lnTo>
                    <a:pt x="52" y="0"/>
                  </a:lnTo>
                  <a:lnTo>
                    <a:pt x="67" y="3"/>
                  </a:lnTo>
                  <a:lnTo>
                    <a:pt x="69" y="8"/>
                  </a:lnTo>
                  <a:lnTo>
                    <a:pt x="84" y="8"/>
                  </a:lnTo>
                  <a:lnTo>
                    <a:pt x="103" y="10"/>
                  </a:lnTo>
                  <a:lnTo>
                    <a:pt x="132" y="10"/>
                  </a:lnTo>
                  <a:lnTo>
                    <a:pt x="140" y="12"/>
                  </a:lnTo>
                  <a:lnTo>
                    <a:pt x="145" y="18"/>
                  </a:lnTo>
                  <a:lnTo>
                    <a:pt x="147" y="27"/>
                  </a:lnTo>
                  <a:lnTo>
                    <a:pt x="152" y="35"/>
                  </a:lnTo>
                  <a:lnTo>
                    <a:pt x="153" y="43"/>
                  </a:lnTo>
                  <a:lnTo>
                    <a:pt x="144" y="47"/>
                  </a:lnTo>
                  <a:lnTo>
                    <a:pt x="150" y="56"/>
                  </a:lnTo>
                  <a:lnTo>
                    <a:pt x="152" y="65"/>
                  </a:lnTo>
                  <a:lnTo>
                    <a:pt x="162" y="83"/>
                  </a:lnTo>
                  <a:lnTo>
                    <a:pt x="161" y="89"/>
                  </a:lnTo>
                  <a:lnTo>
                    <a:pt x="154" y="91"/>
                  </a:lnTo>
                  <a:lnTo>
                    <a:pt x="141" y="108"/>
                  </a:lnTo>
                  <a:lnTo>
                    <a:pt x="146" y="117"/>
                  </a:lnTo>
                  <a:lnTo>
                    <a:pt x="143" y="116"/>
                  </a:lnTo>
                  <a:lnTo>
                    <a:pt x="127" y="108"/>
                  </a:lnTo>
                  <a:lnTo>
                    <a:pt x="115" y="110"/>
                  </a:lnTo>
                  <a:lnTo>
                    <a:pt x="107" y="109"/>
                  </a:lnTo>
                  <a:lnTo>
                    <a:pt x="98" y="113"/>
                  </a:lnTo>
                  <a:lnTo>
                    <a:pt x="90" y="106"/>
                  </a:lnTo>
                  <a:lnTo>
                    <a:pt x="83" y="109"/>
                  </a:lnTo>
                  <a:lnTo>
                    <a:pt x="82" y="107"/>
                  </a:lnTo>
                  <a:lnTo>
                    <a:pt x="74" y="97"/>
                  </a:lnTo>
                  <a:lnTo>
                    <a:pt x="62" y="96"/>
                  </a:lnTo>
                  <a:lnTo>
                    <a:pt x="60" y="90"/>
                  </a:lnTo>
                  <a:lnTo>
                    <a:pt x="49" y="88"/>
                  </a:lnTo>
                  <a:lnTo>
                    <a:pt x="47" y="93"/>
                  </a:lnTo>
                  <a:lnTo>
                    <a:pt x="38" y="89"/>
                  </a:lnTo>
                  <a:lnTo>
                    <a:pt x="38" y="83"/>
                  </a:lnTo>
                  <a:lnTo>
                    <a:pt x="26" y="81"/>
                  </a:lnTo>
                  <a:lnTo>
                    <a:pt x="18" y="7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02" name="Freeform 101"/>
            <p:cNvSpPr>
              <a:spLocks/>
            </p:cNvSpPr>
            <p:nvPr/>
          </p:nvSpPr>
          <p:spPr bwMode="auto">
            <a:xfrm>
              <a:off x="4659442" y="2885140"/>
              <a:ext cx="90923" cy="175519"/>
            </a:xfrm>
            <a:custGeom>
              <a:avLst/>
              <a:gdLst>
                <a:gd name="T0" fmla="*/ 11 w 55"/>
                <a:gd name="T1" fmla="*/ 9 h 113"/>
                <a:gd name="T2" fmla="*/ 17 w 55"/>
                <a:gd name="T3" fmla="*/ 3 h 113"/>
                <a:gd name="T4" fmla="*/ 24 w 55"/>
                <a:gd name="T5" fmla="*/ 0 h 113"/>
                <a:gd name="T6" fmla="*/ 28 w 55"/>
                <a:gd name="T7" fmla="*/ 10 h 113"/>
                <a:gd name="T8" fmla="*/ 38 w 55"/>
                <a:gd name="T9" fmla="*/ 10 h 113"/>
                <a:gd name="T10" fmla="*/ 41 w 55"/>
                <a:gd name="T11" fmla="*/ 8 h 113"/>
                <a:gd name="T12" fmla="*/ 50 w 55"/>
                <a:gd name="T13" fmla="*/ 9 h 113"/>
                <a:gd name="T14" fmla="*/ 55 w 55"/>
                <a:gd name="T15" fmla="*/ 19 h 113"/>
                <a:gd name="T16" fmla="*/ 47 w 55"/>
                <a:gd name="T17" fmla="*/ 25 h 113"/>
                <a:gd name="T18" fmla="*/ 46 w 55"/>
                <a:gd name="T19" fmla="*/ 41 h 113"/>
                <a:gd name="T20" fmla="*/ 43 w 55"/>
                <a:gd name="T21" fmla="*/ 44 h 113"/>
                <a:gd name="T22" fmla="*/ 43 w 55"/>
                <a:gd name="T23" fmla="*/ 53 h 113"/>
                <a:gd name="T24" fmla="*/ 35 w 55"/>
                <a:gd name="T25" fmla="*/ 55 h 113"/>
                <a:gd name="T26" fmla="*/ 42 w 55"/>
                <a:gd name="T27" fmla="*/ 67 h 113"/>
                <a:gd name="T28" fmla="*/ 37 w 55"/>
                <a:gd name="T29" fmla="*/ 81 h 113"/>
                <a:gd name="T30" fmla="*/ 42 w 55"/>
                <a:gd name="T31" fmla="*/ 87 h 113"/>
                <a:gd name="T32" fmla="*/ 40 w 55"/>
                <a:gd name="T33" fmla="*/ 93 h 113"/>
                <a:gd name="T34" fmla="*/ 33 w 55"/>
                <a:gd name="T35" fmla="*/ 100 h 113"/>
                <a:gd name="T36" fmla="*/ 35 w 55"/>
                <a:gd name="T37" fmla="*/ 107 h 113"/>
                <a:gd name="T38" fmla="*/ 28 w 55"/>
                <a:gd name="T39" fmla="*/ 113 h 113"/>
                <a:gd name="T40" fmla="*/ 19 w 55"/>
                <a:gd name="T41" fmla="*/ 110 h 113"/>
                <a:gd name="T42" fmla="*/ 9 w 55"/>
                <a:gd name="T43" fmla="*/ 112 h 113"/>
                <a:gd name="T44" fmla="*/ 13 w 55"/>
                <a:gd name="T45" fmla="*/ 96 h 113"/>
                <a:gd name="T46" fmla="*/ 11 w 55"/>
                <a:gd name="T47" fmla="*/ 83 h 113"/>
                <a:gd name="T48" fmla="*/ 4 w 55"/>
                <a:gd name="T49" fmla="*/ 81 h 113"/>
                <a:gd name="T50" fmla="*/ 0 w 55"/>
                <a:gd name="T51" fmla="*/ 73 h 113"/>
                <a:gd name="T52" fmla="*/ 2 w 55"/>
                <a:gd name="T53" fmla="*/ 60 h 113"/>
                <a:gd name="T54" fmla="*/ 9 w 55"/>
                <a:gd name="T55" fmla="*/ 52 h 113"/>
                <a:gd name="T56" fmla="*/ 10 w 55"/>
                <a:gd name="T57" fmla="*/ 44 h 113"/>
                <a:gd name="T58" fmla="*/ 14 w 55"/>
                <a:gd name="T59" fmla="*/ 32 h 113"/>
                <a:gd name="T60" fmla="*/ 14 w 55"/>
                <a:gd name="T61" fmla="*/ 23 h 113"/>
                <a:gd name="T62" fmla="*/ 11 w 55"/>
                <a:gd name="T63" fmla="*/ 16 h 113"/>
                <a:gd name="T64" fmla="*/ 11 w 55"/>
                <a:gd name="T65" fmla="*/ 9 h 1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55" h="113">
                  <a:moveTo>
                    <a:pt x="11" y="9"/>
                  </a:moveTo>
                  <a:lnTo>
                    <a:pt x="17" y="3"/>
                  </a:lnTo>
                  <a:lnTo>
                    <a:pt x="24" y="0"/>
                  </a:lnTo>
                  <a:lnTo>
                    <a:pt x="28" y="10"/>
                  </a:lnTo>
                  <a:lnTo>
                    <a:pt x="38" y="10"/>
                  </a:lnTo>
                  <a:lnTo>
                    <a:pt x="41" y="8"/>
                  </a:lnTo>
                  <a:lnTo>
                    <a:pt x="50" y="9"/>
                  </a:lnTo>
                  <a:lnTo>
                    <a:pt x="55" y="19"/>
                  </a:lnTo>
                  <a:lnTo>
                    <a:pt x="47" y="25"/>
                  </a:lnTo>
                  <a:lnTo>
                    <a:pt x="46" y="41"/>
                  </a:lnTo>
                  <a:lnTo>
                    <a:pt x="43" y="44"/>
                  </a:lnTo>
                  <a:lnTo>
                    <a:pt x="43" y="53"/>
                  </a:lnTo>
                  <a:lnTo>
                    <a:pt x="35" y="55"/>
                  </a:lnTo>
                  <a:lnTo>
                    <a:pt x="42" y="67"/>
                  </a:lnTo>
                  <a:lnTo>
                    <a:pt x="37" y="81"/>
                  </a:lnTo>
                  <a:lnTo>
                    <a:pt x="42" y="87"/>
                  </a:lnTo>
                  <a:lnTo>
                    <a:pt x="40" y="93"/>
                  </a:lnTo>
                  <a:lnTo>
                    <a:pt x="33" y="100"/>
                  </a:lnTo>
                  <a:lnTo>
                    <a:pt x="35" y="107"/>
                  </a:lnTo>
                  <a:lnTo>
                    <a:pt x="28" y="113"/>
                  </a:lnTo>
                  <a:lnTo>
                    <a:pt x="19" y="110"/>
                  </a:lnTo>
                  <a:lnTo>
                    <a:pt x="9" y="112"/>
                  </a:lnTo>
                  <a:lnTo>
                    <a:pt x="13" y="96"/>
                  </a:lnTo>
                  <a:lnTo>
                    <a:pt x="11" y="83"/>
                  </a:lnTo>
                  <a:lnTo>
                    <a:pt x="4" y="81"/>
                  </a:lnTo>
                  <a:lnTo>
                    <a:pt x="0" y="73"/>
                  </a:lnTo>
                  <a:lnTo>
                    <a:pt x="2" y="60"/>
                  </a:lnTo>
                  <a:lnTo>
                    <a:pt x="9" y="52"/>
                  </a:lnTo>
                  <a:lnTo>
                    <a:pt x="10" y="44"/>
                  </a:lnTo>
                  <a:lnTo>
                    <a:pt x="14" y="32"/>
                  </a:lnTo>
                  <a:lnTo>
                    <a:pt x="14" y="23"/>
                  </a:lnTo>
                  <a:lnTo>
                    <a:pt x="11" y="16"/>
                  </a:lnTo>
                  <a:lnTo>
                    <a:pt x="11" y="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03" name="Freeform 102"/>
            <p:cNvSpPr>
              <a:spLocks/>
            </p:cNvSpPr>
            <p:nvPr/>
          </p:nvSpPr>
          <p:spPr bwMode="auto">
            <a:xfrm>
              <a:off x="5938975" y="3198898"/>
              <a:ext cx="18185" cy="37278"/>
            </a:xfrm>
            <a:custGeom>
              <a:avLst/>
              <a:gdLst>
                <a:gd name="T0" fmla="*/ 9 w 11"/>
                <a:gd name="T1" fmla="*/ 3 h 24"/>
                <a:gd name="T2" fmla="*/ 11 w 11"/>
                <a:gd name="T3" fmla="*/ 15 h 24"/>
                <a:gd name="T4" fmla="*/ 9 w 11"/>
                <a:gd name="T5" fmla="*/ 21 h 24"/>
                <a:gd name="T6" fmla="*/ 1 w 11"/>
                <a:gd name="T7" fmla="*/ 24 h 24"/>
                <a:gd name="T8" fmla="*/ 1 w 11"/>
                <a:gd name="T9" fmla="*/ 19 h 24"/>
                <a:gd name="T10" fmla="*/ 5 w 11"/>
                <a:gd name="T11" fmla="*/ 16 h 24"/>
                <a:gd name="T12" fmla="*/ 0 w 11"/>
                <a:gd name="T13" fmla="*/ 14 h 24"/>
                <a:gd name="T14" fmla="*/ 3 w 11"/>
                <a:gd name="T15" fmla="*/ 0 h 24"/>
                <a:gd name="T16" fmla="*/ 9 w 11"/>
                <a:gd name="T17" fmla="*/ 3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 h="24">
                  <a:moveTo>
                    <a:pt x="9" y="3"/>
                  </a:moveTo>
                  <a:lnTo>
                    <a:pt x="11" y="15"/>
                  </a:lnTo>
                  <a:lnTo>
                    <a:pt x="9" y="21"/>
                  </a:lnTo>
                  <a:lnTo>
                    <a:pt x="1" y="24"/>
                  </a:lnTo>
                  <a:lnTo>
                    <a:pt x="1" y="19"/>
                  </a:lnTo>
                  <a:lnTo>
                    <a:pt x="5" y="16"/>
                  </a:lnTo>
                  <a:lnTo>
                    <a:pt x="0" y="14"/>
                  </a:lnTo>
                  <a:lnTo>
                    <a:pt x="3" y="0"/>
                  </a:lnTo>
                  <a:lnTo>
                    <a:pt x="9" y="3"/>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04" name="Freeform 103"/>
            <p:cNvSpPr>
              <a:spLocks/>
            </p:cNvSpPr>
            <p:nvPr/>
          </p:nvSpPr>
          <p:spPr bwMode="auto">
            <a:xfrm>
              <a:off x="6423346" y="3405482"/>
              <a:ext cx="28103" cy="49704"/>
            </a:xfrm>
            <a:custGeom>
              <a:avLst/>
              <a:gdLst>
                <a:gd name="T0" fmla="*/ 3 w 17"/>
                <a:gd name="T1" fmla="*/ 28 h 32"/>
                <a:gd name="T2" fmla="*/ 0 w 17"/>
                <a:gd name="T3" fmla="*/ 13 h 32"/>
                <a:gd name="T4" fmla="*/ 4 w 17"/>
                <a:gd name="T5" fmla="*/ 2 h 32"/>
                <a:gd name="T6" fmla="*/ 9 w 17"/>
                <a:gd name="T7" fmla="*/ 0 h 32"/>
                <a:gd name="T8" fmla="*/ 15 w 17"/>
                <a:gd name="T9" fmla="*/ 7 h 32"/>
                <a:gd name="T10" fmla="*/ 17 w 17"/>
                <a:gd name="T11" fmla="*/ 18 h 32"/>
                <a:gd name="T12" fmla="*/ 14 w 17"/>
                <a:gd name="T13" fmla="*/ 31 h 32"/>
                <a:gd name="T14" fmla="*/ 9 w 17"/>
                <a:gd name="T15" fmla="*/ 32 h 32"/>
                <a:gd name="T16" fmla="*/ 3 w 17"/>
                <a:gd name="T17" fmla="*/ 28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32">
                  <a:moveTo>
                    <a:pt x="3" y="28"/>
                  </a:moveTo>
                  <a:lnTo>
                    <a:pt x="0" y="13"/>
                  </a:lnTo>
                  <a:lnTo>
                    <a:pt x="4" y="2"/>
                  </a:lnTo>
                  <a:lnTo>
                    <a:pt x="9" y="0"/>
                  </a:lnTo>
                  <a:lnTo>
                    <a:pt x="15" y="7"/>
                  </a:lnTo>
                  <a:lnTo>
                    <a:pt x="17" y="18"/>
                  </a:lnTo>
                  <a:lnTo>
                    <a:pt x="14" y="31"/>
                  </a:lnTo>
                  <a:lnTo>
                    <a:pt x="9" y="32"/>
                  </a:lnTo>
                  <a:lnTo>
                    <a:pt x="3" y="28"/>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05" name="Freeform 104"/>
            <p:cNvSpPr>
              <a:spLocks/>
            </p:cNvSpPr>
            <p:nvPr/>
          </p:nvSpPr>
          <p:spPr bwMode="auto">
            <a:xfrm>
              <a:off x="5474441" y="2697196"/>
              <a:ext cx="261197" cy="144454"/>
            </a:xfrm>
            <a:custGeom>
              <a:avLst/>
              <a:gdLst>
                <a:gd name="T0" fmla="*/ 37 w 158"/>
                <a:gd name="T1" fmla="*/ 7 h 93"/>
                <a:gd name="T2" fmla="*/ 44 w 158"/>
                <a:gd name="T3" fmla="*/ 3 h 93"/>
                <a:gd name="T4" fmla="*/ 54 w 158"/>
                <a:gd name="T5" fmla="*/ 5 h 93"/>
                <a:gd name="T6" fmla="*/ 64 w 158"/>
                <a:gd name="T7" fmla="*/ 5 h 93"/>
                <a:gd name="T8" fmla="*/ 72 w 158"/>
                <a:gd name="T9" fmla="*/ 10 h 93"/>
                <a:gd name="T10" fmla="*/ 78 w 158"/>
                <a:gd name="T11" fmla="*/ 7 h 93"/>
                <a:gd name="T12" fmla="*/ 89 w 158"/>
                <a:gd name="T13" fmla="*/ 5 h 93"/>
                <a:gd name="T14" fmla="*/ 93 w 158"/>
                <a:gd name="T15" fmla="*/ 0 h 93"/>
                <a:gd name="T16" fmla="*/ 100 w 158"/>
                <a:gd name="T17" fmla="*/ 0 h 93"/>
                <a:gd name="T18" fmla="*/ 105 w 158"/>
                <a:gd name="T19" fmla="*/ 2 h 93"/>
                <a:gd name="T20" fmla="*/ 110 w 158"/>
                <a:gd name="T21" fmla="*/ 8 h 93"/>
                <a:gd name="T22" fmla="*/ 117 w 158"/>
                <a:gd name="T23" fmla="*/ 17 h 93"/>
                <a:gd name="T24" fmla="*/ 128 w 158"/>
                <a:gd name="T25" fmla="*/ 29 h 93"/>
                <a:gd name="T26" fmla="*/ 130 w 158"/>
                <a:gd name="T27" fmla="*/ 38 h 93"/>
                <a:gd name="T28" fmla="*/ 129 w 158"/>
                <a:gd name="T29" fmla="*/ 47 h 93"/>
                <a:gd name="T30" fmla="*/ 133 w 158"/>
                <a:gd name="T31" fmla="*/ 56 h 93"/>
                <a:gd name="T32" fmla="*/ 141 w 158"/>
                <a:gd name="T33" fmla="*/ 59 h 93"/>
                <a:gd name="T34" fmla="*/ 149 w 158"/>
                <a:gd name="T35" fmla="*/ 56 h 93"/>
                <a:gd name="T36" fmla="*/ 156 w 158"/>
                <a:gd name="T37" fmla="*/ 60 h 93"/>
                <a:gd name="T38" fmla="*/ 158 w 158"/>
                <a:gd name="T39" fmla="*/ 65 h 93"/>
                <a:gd name="T40" fmla="*/ 150 w 158"/>
                <a:gd name="T41" fmla="*/ 69 h 93"/>
                <a:gd name="T42" fmla="*/ 145 w 158"/>
                <a:gd name="T43" fmla="*/ 67 h 93"/>
                <a:gd name="T44" fmla="*/ 143 w 158"/>
                <a:gd name="T45" fmla="*/ 92 h 93"/>
                <a:gd name="T46" fmla="*/ 133 w 158"/>
                <a:gd name="T47" fmla="*/ 90 h 93"/>
                <a:gd name="T48" fmla="*/ 121 w 158"/>
                <a:gd name="T49" fmla="*/ 83 h 93"/>
                <a:gd name="T50" fmla="*/ 101 w 158"/>
                <a:gd name="T51" fmla="*/ 87 h 93"/>
                <a:gd name="T52" fmla="*/ 94 w 158"/>
                <a:gd name="T53" fmla="*/ 93 h 93"/>
                <a:gd name="T54" fmla="*/ 69 w 158"/>
                <a:gd name="T55" fmla="*/ 91 h 93"/>
                <a:gd name="T56" fmla="*/ 56 w 158"/>
                <a:gd name="T57" fmla="*/ 88 h 93"/>
                <a:gd name="T58" fmla="*/ 50 w 158"/>
                <a:gd name="T59" fmla="*/ 90 h 93"/>
                <a:gd name="T60" fmla="*/ 44 w 158"/>
                <a:gd name="T61" fmla="*/ 81 h 93"/>
                <a:gd name="T62" fmla="*/ 41 w 158"/>
                <a:gd name="T63" fmla="*/ 78 h 93"/>
                <a:gd name="T64" fmla="*/ 45 w 158"/>
                <a:gd name="T65" fmla="*/ 74 h 93"/>
                <a:gd name="T66" fmla="*/ 40 w 158"/>
                <a:gd name="T67" fmla="*/ 72 h 93"/>
                <a:gd name="T68" fmla="*/ 36 w 158"/>
                <a:gd name="T69" fmla="*/ 76 h 93"/>
                <a:gd name="T70" fmla="*/ 25 w 158"/>
                <a:gd name="T71" fmla="*/ 70 h 93"/>
                <a:gd name="T72" fmla="*/ 23 w 158"/>
                <a:gd name="T73" fmla="*/ 62 h 93"/>
                <a:gd name="T74" fmla="*/ 13 w 158"/>
                <a:gd name="T75" fmla="*/ 57 h 93"/>
                <a:gd name="T76" fmla="*/ 10 w 158"/>
                <a:gd name="T77" fmla="*/ 51 h 93"/>
                <a:gd name="T78" fmla="*/ 0 w 158"/>
                <a:gd name="T79" fmla="*/ 43 h 93"/>
                <a:gd name="T80" fmla="*/ 13 w 158"/>
                <a:gd name="T81" fmla="*/ 39 h 93"/>
                <a:gd name="T82" fmla="*/ 22 w 158"/>
                <a:gd name="T83" fmla="*/ 25 h 93"/>
                <a:gd name="T84" fmla="*/ 28 w 158"/>
                <a:gd name="T85" fmla="*/ 11 h 93"/>
                <a:gd name="T86" fmla="*/ 37 w 158"/>
                <a:gd name="T87" fmla="*/ 7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58" h="93">
                  <a:moveTo>
                    <a:pt x="37" y="7"/>
                  </a:moveTo>
                  <a:lnTo>
                    <a:pt x="44" y="3"/>
                  </a:lnTo>
                  <a:lnTo>
                    <a:pt x="54" y="5"/>
                  </a:lnTo>
                  <a:lnTo>
                    <a:pt x="64" y="5"/>
                  </a:lnTo>
                  <a:lnTo>
                    <a:pt x="72" y="10"/>
                  </a:lnTo>
                  <a:lnTo>
                    <a:pt x="78" y="7"/>
                  </a:lnTo>
                  <a:lnTo>
                    <a:pt x="89" y="5"/>
                  </a:lnTo>
                  <a:lnTo>
                    <a:pt x="93" y="0"/>
                  </a:lnTo>
                  <a:lnTo>
                    <a:pt x="100" y="0"/>
                  </a:lnTo>
                  <a:lnTo>
                    <a:pt x="105" y="2"/>
                  </a:lnTo>
                  <a:lnTo>
                    <a:pt x="110" y="8"/>
                  </a:lnTo>
                  <a:lnTo>
                    <a:pt x="117" y="17"/>
                  </a:lnTo>
                  <a:lnTo>
                    <a:pt x="128" y="29"/>
                  </a:lnTo>
                  <a:lnTo>
                    <a:pt x="130" y="38"/>
                  </a:lnTo>
                  <a:lnTo>
                    <a:pt x="129" y="47"/>
                  </a:lnTo>
                  <a:lnTo>
                    <a:pt x="133" y="56"/>
                  </a:lnTo>
                  <a:lnTo>
                    <a:pt x="141" y="59"/>
                  </a:lnTo>
                  <a:lnTo>
                    <a:pt x="149" y="56"/>
                  </a:lnTo>
                  <a:lnTo>
                    <a:pt x="156" y="60"/>
                  </a:lnTo>
                  <a:lnTo>
                    <a:pt x="158" y="65"/>
                  </a:lnTo>
                  <a:lnTo>
                    <a:pt x="150" y="69"/>
                  </a:lnTo>
                  <a:lnTo>
                    <a:pt x="145" y="67"/>
                  </a:lnTo>
                  <a:lnTo>
                    <a:pt x="143" y="92"/>
                  </a:lnTo>
                  <a:lnTo>
                    <a:pt x="133" y="90"/>
                  </a:lnTo>
                  <a:lnTo>
                    <a:pt x="121" y="83"/>
                  </a:lnTo>
                  <a:lnTo>
                    <a:pt x="101" y="87"/>
                  </a:lnTo>
                  <a:lnTo>
                    <a:pt x="94" y="93"/>
                  </a:lnTo>
                  <a:lnTo>
                    <a:pt x="69" y="91"/>
                  </a:lnTo>
                  <a:lnTo>
                    <a:pt x="56" y="88"/>
                  </a:lnTo>
                  <a:lnTo>
                    <a:pt x="50" y="90"/>
                  </a:lnTo>
                  <a:lnTo>
                    <a:pt x="44" y="81"/>
                  </a:lnTo>
                  <a:lnTo>
                    <a:pt x="41" y="78"/>
                  </a:lnTo>
                  <a:lnTo>
                    <a:pt x="45" y="74"/>
                  </a:lnTo>
                  <a:lnTo>
                    <a:pt x="40" y="72"/>
                  </a:lnTo>
                  <a:lnTo>
                    <a:pt x="36" y="76"/>
                  </a:lnTo>
                  <a:lnTo>
                    <a:pt x="25" y="70"/>
                  </a:lnTo>
                  <a:lnTo>
                    <a:pt x="23" y="62"/>
                  </a:lnTo>
                  <a:lnTo>
                    <a:pt x="13" y="57"/>
                  </a:lnTo>
                  <a:lnTo>
                    <a:pt x="10" y="51"/>
                  </a:lnTo>
                  <a:lnTo>
                    <a:pt x="0" y="43"/>
                  </a:lnTo>
                  <a:lnTo>
                    <a:pt x="13" y="39"/>
                  </a:lnTo>
                  <a:lnTo>
                    <a:pt x="22" y="25"/>
                  </a:lnTo>
                  <a:lnTo>
                    <a:pt x="28" y="11"/>
                  </a:lnTo>
                  <a:lnTo>
                    <a:pt x="37" y="7"/>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06" name="Freeform 105"/>
            <p:cNvSpPr>
              <a:spLocks/>
            </p:cNvSpPr>
            <p:nvPr/>
          </p:nvSpPr>
          <p:spPr bwMode="auto">
            <a:xfrm>
              <a:off x="5429807" y="2479740"/>
              <a:ext cx="79351" cy="26405"/>
            </a:xfrm>
            <a:custGeom>
              <a:avLst/>
              <a:gdLst>
                <a:gd name="T0" fmla="*/ 48 w 48"/>
                <a:gd name="T1" fmla="*/ 17 h 17"/>
                <a:gd name="T2" fmla="*/ 19 w 48"/>
                <a:gd name="T3" fmla="*/ 17 h 17"/>
                <a:gd name="T4" fmla="*/ 0 w 48"/>
                <a:gd name="T5" fmla="*/ 15 h 17"/>
                <a:gd name="T6" fmla="*/ 2 w 48"/>
                <a:gd name="T7" fmla="*/ 6 h 17"/>
                <a:gd name="T8" fmla="*/ 23 w 48"/>
                <a:gd name="T9" fmla="*/ 0 h 17"/>
                <a:gd name="T10" fmla="*/ 39 w 48"/>
                <a:gd name="T11" fmla="*/ 4 h 17"/>
                <a:gd name="T12" fmla="*/ 47 w 48"/>
                <a:gd name="T13" fmla="*/ 7 h 17"/>
                <a:gd name="T14" fmla="*/ 46 w 48"/>
                <a:gd name="T15" fmla="*/ 12 h 17"/>
                <a:gd name="T16" fmla="*/ 48 w 48"/>
                <a:gd name="T17" fmla="*/ 17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8" h="17">
                  <a:moveTo>
                    <a:pt x="48" y="17"/>
                  </a:moveTo>
                  <a:lnTo>
                    <a:pt x="19" y="17"/>
                  </a:lnTo>
                  <a:lnTo>
                    <a:pt x="0" y="15"/>
                  </a:lnTo>
                  <a:lnTo>
                    <a:pt x="2" y="6"/>
                  </a:lnTo>
                  <a:lnTo>
                    <a:pt x="23" y="0"/>
                  </a:lnTo>
                  <a:lnTo>
                    <a:pt x="39" y="4"/>
                  </a:lnTo>
                  <a:lnTo>
                    <a:pt x="47" y="7"/>
                  </a:lnTo>
                  <a:lnTo>
                    <a:pt x="46" y="12"/>
                  </a:lnTo>
                  <a:lnTo>
                    <a:pt x="48" y="17"/>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07" name="Freeform 106"/>
            <p:cNvSpPr>
              <a:spLocks/>
            </p:cNvSpPr>
            <p:nvPr/>
          </p:nvSpPr>
          <p:spPr bwMode="auto">
            <a:xfrm>
              <a:off x="7841743" y="1948524"/>
              <a:ext cx="84311" cy="17087"/>
            </a:xfrm>
            <a:custGeom>
              <a:avLst/>
              <a:gdLst>
                <a:gd name="T0" fmla="*/ 51 w 51"/>
                <a:gd name="T1" fmla="*/ 10 h 11"/>
                <a:gd name="T2" fmla="*/ 32 w 51"/>
                <a:gd name="T3" fmla="*/ 11 h 11"/>
                <a:gd name="T4" fmla="*/ 3 w 51"/>
                <a:gd name="T5" fmla="*/ 9 h 11"/>
                <a:gd name="T6" fmla="*/ 0 w 51"/>
                <a:gd name="T7" fmla="*/ 8 h 11"/>
                <a:gd name="T8" fmla="*/ 2 w 51"/>
                <a:gd name="T9" fmla="*/ 2 h 11"/>
                <a:gd name="T10" fmla="*/ 15 w 51"/>
                <a:gd name="T11" fmla="*/ 0 h 11"/>
                <a:gd name="T12" fmla="*/ 43 w 51"/>
                <a:gd name="T13" fmla="*/ 6 h 11"/>
                <a:gd name="T14" fmla="*/ 51 w 51"/>
                <a:gd name="T15" fmla="*/ 10 h 1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1" h="11">
                  <a:moveTo>
                    <a:pt x="51" y="10"/>
                  </a:moveTo>
                  <a:lnTo>
                    <a:pt x="32" y="11"/>
                  </a:lnTo>
                  <a:lnTo>
                    <a:pt x="3" y="9"/>
                  </a:lnTo>
                  <a:lnTo>
                    <a:pt x="0" y="8"/>
                  </a:lnTo>
                  <a:lnTo>
                    <a:pt x="2" y="2"/>
                  </a:lnTo>
                  <a:lnTo>
                    <a:pt x="15" y="0"/>
                  </a:lnTo>
                  <a:lnTo>
                    <a:pt x="43" y="6"/>
                  </a:lnTo>
                  <a:lnTo>
                    <a:pt x="51" y="1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08" name="Freeform 107"/>
            <p:cNvSpPr>
              <a:spLocks/>
            </p:cNvSpPr>
            <p:nvPr/>
          </p:nvSpPr>
          <p:spPr bwMode="auto">
            <a:xfrm>
              <a:off x="7888031" y="1908140"/>
              <a:ext cx="105801" cy="20193"/>
            </a:xfrm>
            <a:custGeom>
              <a:avLst/>
              <a:gdLst>
                <a:gd name="T0" fmla="*/ 64 w 64"/>
                <a:gd name="T1" fmla="*/ 7 h 13"/>
                <a:gd name="T2" fmla="*/ 60 w 64"/>
                <a:gd name="T3" fmla="*/ 13 h 13"/>
                <a:gd name="T4" fmla="*/ 38 w 64"/>
                <a:gd name="T5" fmla="*/ 11 h 13"/>
                <a:gd name="T6" fmla="*/ 5 w 64"/>
                <a:gd name="T7" fmla="*/ 5 h 13"/>
                <a:gd name="T8" fmla="*/ 0 w 64"/>
                <a:gd name="T9" fmla="*/ 0 h 13"/>
                <a:gd name="T10" fmla="*/ 27 w 64"/>
                <a:gd name="T11" fmla="*/ 2 h 13"/>
                <a:gd name="T12" fmla="*/ 64 w 64"/>
                <a:gd name="T13" fmla="*/ 7 h 13"/>
              </a:gdLst>
              <a:ahLst/>
              <a:cxnLst>
                <a:cxn ang="0">
                  <a:pos x="T0" y="T1"/>
                </a:cxn>
                <a:cxn ang="0">
                  <a:pos x="T2" y="T3"/>
                </a:cxn>
                <a:cxn ang="0">
                  <a:pos x="T4" y="T5"/>
                </a:cxn>
                <a:cxn ang="0">
                  <a:pos x="T6" y="T7"/>
                </a:cxn>
                <a:cxn ang="0">
                  <a:pos x="T8" y="T9"/>
                </a:cxn>
                <a:cxn ang="0">
                  <a:pos x="T10" y="T11"/>
                </a:cxn>
                <a:cxn ang="0">
                  <a:pos x="T12" y="T13"/>
                </a:cxn>
              </a:cxnLst>
              <a:rect l="0" t="0" r="r" b="b"/>
              <a:pathLst>
                <a:path w="64" h="13">
                  <a:moveTo>
                    <a:pt x="64" y="7"/>
                  </a:moveTo>
                  <a:lnTo>
                    <a:pt x="60" y="13"/>
                  </a:lnTo>
                  <a:lnTo>
                    <a:pt x="38" y="11"/>
                  </a:lnTo>
                  <a:lnTo>
                    <a:pt x="5" y="5"/>
                  </a:lnTo>
                  <a:lnTo>
                    <a:pt x="0" y="0"/>
                  </a:lnTo>
                  <a:lnTo>
                    <a:pt x="27" y="2"/>
                  </a:lnTo>
                  <a:lnTo>
                    <a:pt x="64" y="7"/>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09" name="Freeform 108"/>
            <p:cNvSpPr>
              <a:spLocks/>
            </p:cNvSpPr>
            <p:nvPr/>
          </p:nvSpPr>
          <p:spPr bwMode="auto">
            <a:xfrm>
              <a:off x="7691308" y="1892608"/>
              <a:ext cx="183500" cy="37278"/>
            </a:xfrm>
            <a:custGeom>
              <a:avLst/>
              <a:gdLst>
                <a:gd name="T0" fmla="*/ 102 w 111"/>
                <a:gd name="T1" fmla="*/ 9 h 24"/>
                <a:gd name="T2" fmla="*/ 111 w 111"/>
                <a:gd name="T3" fmla="*/ 21 h 24"/>
                <a:gd name="T4" fmla="*/ 64 w 111"/>
                <a:gd name="T5" fmla="*/ 20 h 24"/>
                <a:gd name="T6" fmla="*/ 50 w 111"/>
                <a:gd name="T7" fmla="*/ 24 h 24"/>
                <a:gd name="T8" fmla="*/ 10 w 111"/>
                <a:gd name="T9" fmla="*/ 14 h 24"/>
                <a:gd name="T10" fmla="*/ 0 w 111"/>
                <a:gd name="T11" fmla="*/ 3 h 24"/>
                <a:gd name="T12" fmla="*/ 12 w 111"/>
                <a:gd name="T13" fmla="*/ 0 h 24"/>
                <a:gd name="T14" fmla="*/ 45 w 111"/>
                <a:gd name="T15" fmla="*/ 1 h 24"/>
                <a:gd name="T16" fmla="*/ 102 w 111"/>
                <a:gd name="T17" fmla="*/ 9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1" h="24">
                  <a:moveTo>
                    <a:pt x="102" y="9"/>
                  </a:moveTo>
                  <a:lnTo>
                    <a:pt x="111" y="21"/>
                  </a:lnTo>
                  <a:lnTo>
                    <a:pt x="64" y="20"/>
                  </a:lnTo>
                  <a:lnTo>
                    <a:pt x="50" y="24"/>
                  </a:lnTo>
                  <a:lnTo>
                    <a:pt x="10" y="14"/>
                  </a:lnTo>
                  <a:lnTo>
                    <a:pt x="0" y="3"/>
                  </a:lnTo>
                  <a:lnTo>
                    <a:pt x="12" y="0"/>
                  </a:lnTo>
                  <a:lnTo>
                    <a:pt x="45" y="1"/>
                  </a:lnTo>
                  <a:lnTo>
                    <a:pt x="102" y="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10" name="Freeform 109"/>
            <p:cNvSpPr>
              <a:spLocks/>
            </p:cNvSpPr>
            <p:nvPr/>
          </p:nvSpPr>
          <p:spPr bwMode="auto">
            <a:xfrm>
              <a:off x="6019979" y="1873968"/>
              <a:ext cx="279381" cy="156880"/>
            </a:xfrm>
            <a:custGeom>
              <a:avLst/>
              <a:gdLst>
                <a:gd name="T0" fmla="*/ 90 w 169"/>
                <a:gd name="T1" fmla="*/ 100 h 101"/>
                <a:gd name="T2" fmla="*/ 83 w 169"/>
                <a:gd name="T3" fmla="*/ 101 h 101"/>
                <a:gd name="T4" fmla="*/ 39 w 169"/>
                <a:gd name="T5" fmla="*/ 99 h 101"/>
                <a:gd name="T6" fmla="*/ 32 w 169"/>
                <a:gd name="T7" fmla="*/ 92 h 101"/>
                <a:gd name="T8" fmla="*/ 6 w 169"/>
                <a:gd name="T9" fmla="*/ 87 h 101"/>
                <a:gd name="T10" fmla="*/ 0 w 169"/>
                <a:gd name="T11" fmla="*/ 78 h 101"/>
                <a:gd name="T12" fmla="*/ 11 w 169"/>
                <a:gd name="T13" fmla="*/ 75 h 101"/>
                <a:gd name="T14" fmla="*/ 5 w 169"/>
                <a:gd name="T15" fmla="*/ 66 h 101"/>
                <a:gd name="T16" fmla="*/ 23 w 169"/>
                <a:gd name="T17" fmla="*/ 52 h 101"/>
                <a:gd name="T18" fmla="*/ 10 w 169"/>
                <a:gd name="T19" fmla="*/ 50 h 101"/>
                <a:gd name="T20" fmla="*/ 32 w 169"/>
                <a:gd name="T21" fmla="*/ 36 h 101"/>
                <a:gd name="T22" fmla="*/ 24 w 169"/>
                <a:gd name="T23" fmla="*/ 29 h 101"/>
                <a:gd name="T24" fmla="*/ 46 w 169"/>
                <a:gd name="T25" fmla="*/ 20 h 101"/>
                <a:gd name="T26" fmla="*/ 80 w 169"/>
                <a:gd name="T27" fmla="*/ 10 h 101"/>
                <a:gd name="T28" fmla="*/ 118 w 169"/>
                <a:gd name="T29" fmla="*/ 8 h 101"/>
                <a:gd name="T30" fmla="*/ 134 w 169"/>
                <a:gd name="T31" fmla="*/ 2 h 101"/>
                <a:gd name="T32" fmla="*/ 156 w 169"/>
                <a:gd name="T33" fmla="*/ 0 h 101"/>
                <a:gd name="T34" fmla="*/ 169 w 169"/>
                <a:gd name="T35" fmla="*/ 6 h 101"/>
                <a:gd name="T36" fmla="*/ 165 w 169"/>
                <a:gd name="T37" fmla="*/ 11 h 101"/>
                <a:gd name="T38" fmla="*/ 127 w 169"/>
                <a:gd name="T39" fmla="*/ 18 h 101"/>
                <a:gd name="T40" fmla="*/ 95 w 169"/>
                <a:gd name="T41" fmla="*/ 26 h 101"/>
                <a:gd name="T42" fmla="*/ 67 w 169"/>
                <a:gd name="T43" fmla="*/ 41 h 101"/>
                <a:gd name="T44" fmla="*/ 58 w 169"/>
                <a:gd name="T45" fmla="*/ 56 h 101"/>
                <a:gd name="T46" fmla="*/ 47 w 169"/>
                <a:gd name="T47" fmla="*/ 72 h 101"/>
                <a:gd name="T48" fmla="*/ 57 w 169"/>
                <a:gd name="T49" fmla="*/ 86 h 101"/>
                <a:gd name="T50" fmla="*/ 90 w 169"/>
                <a:gd name="T51" fmla="*/ 10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69" h="101">
                  <a:moveTo>
                    <a:pt x="90" y="100"/>
                  </a:moveTo>
                  <a:lnTo>
                    <a:pt x="83" y="101"/>
                  </a:lnTo>
                  <a:lnTo>
                    <a:pt x="39" y="99"/>
                  </a:lnTo>
                  <a:lnTo>
                    <a:pt x="32" y="92"/>
                  </a:lnTo>
                  <a:lnTo>
                    <a:pt x="6" y="87"/>
                  </a:lnTo>
                  <a:lnTo>
                    <a:pt x="0" y="78"/>
                  </a:lnTo>
                  <a:lnTo>
                    <a:pt x="11" y="75"/>
                  </a:lnTo>
                  <a:lnTo>
                    <a:pt x="5" y="66"/>
                  </a:lnTo>
                  <a:lnTo>
                    <a:pt x="23" y="52"/>
                  </a:lnTo>
                  <a:lnTo>
                    <a:pt x="10" y="50"/>
                  </a:lnTo>
                  <a:lnTo>
                    <a:pt x="32" y="36"/>
                  </a:lnTo>
                  <a:lnTo>
                    <a:pt x="24" y="29"/>
                  </a:lnTo>
                  <a:lnTo>
                    <a:pt x="46" y="20"/>
                  </a:lnTo>
                  <a:lnTo>
                    <a:pt x="80" y="10"/>
                  </a:lnTo>
                  <a:lnTo>
                    <a:pt x="118" y="8"/>
                  </a:lnTo>
                  <a:lnTo>
                    <a:pt x="134" y="2"/>
                  </a:lnTo>
                  <a:lnTo>
                    <a:pt x="156" y="0"/>
                  </a:lnTo>
                  <a:lnTo>
                    <a:pt x="169" y="6"/>
                  </a:lnTo>
                  <a:lnTo>
                    <a:pt x="165" y="11"/>
                  </a:lnTo>
                  <a:lnTo>
                    <a:pt x="127" y="18"/>
                  </a:lnTo>
                  <a:lnTo>
                    <a:pt x="95" y="26"/>
                  </a:lnTo>
                  <a:lnTo>
                    <a:pt x="67" y="41"/>
                  </a:lnTo>
                  <a:lnTo>
                    <a:pt x="58" y="56"/>
                  </a:lnTo>
                  <a:lnTo>
                    <a:pt x="47" y="72"/>
                  </a:lnTo>
                  <a:lnTo>
                    <a:pt x="57" y="86"/>
                  </a:lnTo>
                  <a:lnTo>
                    <a:pt x="90" y="10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11" name="Freeform 110"/>
            <p:cNvSpPr>
              <a:spLocks/>
            </p:cNvSpPr>
            <p:nvPr/>
          </p:nvSpPr>
          <p:spPr bwMode="auto">
            <a:xfrm>
              <a:off x="6866389" y="1819603"/>
              <a:ext cx="102495" cy="32620"/>
            </a:xfrm>
            <a:custGeom>
              <a:avLst/>
              <a:gdLst>
                <a:gd name="T0" fmla="*/ 62 w 62"/>
                <a:gd name="T1" fmla="*/ 15 h 21"/>
                <a:gd name="T2" fmla="*/ 2 w 62"/>
                <a:gd name="T3" fmla="*/ 21 h 21"/>
                <a:gd name="T4" fmla="*/ 0 w 62"/>
                <a:gd name="T5" fmla="*/ 2 h 21"/>
                <a:gd name="T6" fmla="*/ 8 w 62"/>
                <a:gd name="T7" fmla="*/ 0 h 21"/>
                <a:gd name="T8" fmla="*/ 18 w 62"/>
                <a:gd name="T9" fmla="*/ 1 h 21"/>
                <a:gd name="T10" fmla="*/ 58 w 62"/>
                <a:gd name="T11" fmla="*/ 9 h 21"/>
                <a:gd name="T12" fmla="*/ 62 w 62"/>
                <a:gd name="T13" fmla="*/ 15 h 21"/>
              </a:gdLst>
              <a:ahLst/>
              <a:cxnLst>
                <a:cxn ang="0">
                  <a:pos x="T0" y="T1"/>
                </a:cxn>
                <a:cxn ang="0">
                  <a:pos x="T2" y="T3"/>
                </a:cxn>
                <a:cxn ang="0">
                  <a:pos x="T4" y="T5"/>
                </a:cxn>
                <a:cxn ang="0">
                  <a:pos x="T6" y="T7"/>
                </a:cxn>
                <a:cxn ang="0">
                  <a:pos x="T8" y="T9"/>
                </a:cxn>
                <a:cxn ang="0">
                  <a:pos x="T10" y="T11"/>
                </a:cxn>
                <a:cxn ang="0">
                  <a:pos x="T12" y="T13"/>
                </a:cxn>
              </a:cxnLst>
              <a:rect l="0" t="0" r="r" b="b"/>
              <a:pathLst>
                <a:path w="62" h="21">
                  <a:moveTo>
                    <a:pt x="62" y="15"/>
                  </a:moveTo>
                  <a:lnTo>
                    <a:pt x="2" y="21"/>
                  </a:lnTo>
                  <a:lnTo>
                    <a:pt x="0" y="2"/>
                  </a:lnTo>
                  <a:lnTo>
                    <a:pt x="8" y="0"/>
                  </a:lnTo>
                  <a:lnTo>
                    <a:pt x="18" y="1"/>
                  </a:lnTo>
                  <a:lnTo>
                    <a:pt x="58" y="9"/>
                  </a:lnTo>
                  <a:lnTo>
                    <a:pt x="62" y="1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12" name="Freeform 111"/>
            <p:cNvSpPr>
              <a:spLocks/>
            </p:cNvSpPr>
            <p:nvPr/>
          </p:nvSpPr>
          <p:spPr bwMode="auto">
            <a:xfrm>
              <a:off x="5768701" y="1786986"/>
              <a:ext cx="123987" cy="18638"/>
            </a:xfrm>
            <a:custGeom>
              <a:avLst/>
              <a:gdLst>
                <a:gd name="T0" fmla="*/ 72 w 75"/>
                <a:gd name="T1" fmla="*/ 5 h 12"/>
                <a:gd name="T2" fmla="*/ 58 w 75"/>
                <a:gd name="T3" fmla="*/ 7 h 12"/>
                <a:gd name="T4" fmla="*/ 48 w 75"/>
                <a:gd name="T5" fmla="*/ 8 h 12"/>
                <a:gd name="T6" fmla="*/ 48 w 75"/>
                <a:gd name="T7" fmla="*/ 10 h 12"/>
                <a:gd name="T8" fmla="*/ 36 w 75"/>
                <a:gd name="T9" fmla="*/ 12 h 12"/>
                <a:gd name="T10" fmla="*/ 22 w 75"/>
                <a:gd name="T11" fmla="*/ 9 h 12"/>
                <a:gd name="T12" fmla="*/ 26 w 75"/>
                <a:gd name="T13" fmla="*/ 5 h 12"/>
                <a:gd name="T14" fmla="*/ 0 w 75"/>
                <a:gd name="T15" fmla="*/ 5 h 12"/>
                <a:gd name="T16" fmla="*/ 21 w 75"/>
                <a:gd name="T17" fmla="*/ 2 h 12"/>
                <a:gd name="T18" fmla="*/ 38 w 75"/>
                <a:gd name="T19" fmla="*/ 2 h 12"/>
                <a:gd name="T20" fmla="*/ 43 w 75"/>
                <a:gd name="T21" fmla="*/ 5 h 12"/>
                <a:gd name="T22" fmla="*/ 47 w 75"/>
                <a:gd name="T23" fmla="*/ 2 h 12"/>
                <a:gd name="T24" fmla="*/ 56 w 75"/>
                <a:gd name="T25" fmla="*/ 0 h 12"/>
                <a:gd name="T26" fmla="*/ 75 w 75"/>
                <a:gd name="T27" fmla="*/ 3 h 12"/>
                <a:gd name="T28" fmla="*/ 72 w 75"/>
                <a:gd name="T29" fmla="*/ 5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5" h="12">
                  <a:moveTo>
                    <a:pt x="72" y="5"/>
                  </a:moveTo>
                  <a:lnTo>
                    <a:pt x="58" y="7"/>
                  </a:lnTo>
                  <a:lnTo>
                    <a:pt x="48" y="8"/>
                  </a:lnTo>
                  <a:lnTo>
                    <a:pt x="48" y="10"/>
                  </a:lnTo>
                  <a:lnTo>
                    <a:pt x="36" y="12"/>
                  </a:lnTo>
                  <a:lnTo>
                    <a:pt x="22" y="9"/>
                  </a:lnTo>
                  <a:lnTo>
                    <a:pt x="26" y="5"/>
                  </a:lnTo>
                  <a:lnTo>
                    <a:pt x="0" y="5"/>
                  </a:lnTo>
                  <a:lnTo>
                    <a:pt x="21" y="2"/>
                  </a:lnTo>
                  <a:lnTo>
                    <a:pt x="38" y="2"/>
                  </a:lnTo>
                  <a:lnTo>
                    <a:pt x="43" y="5"/>
                  </a:lnTo>
                  <a:lnTo>
                    <a:pt x="47" y="2"/>
                  </a:lnTo>
                  <a:lnTo>
                    <a:pt x="56" y="0"/>
                  </a:lnTo>
                  <a:lnTo>
                    <a:pt x="75" y="3"/>
                  </a:lnTo>
                  <a:lnTo>
                    <a:pt x="72" y="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13" name="Freeform 112"/>
            <p:cNvSpPr>
              <a:spLocks/>
            </p:cNvSpPr>
            <p:nvPr/>
          </p:nvSpPr>
          <p:spPr bwMode="auto">
            <a:xfrm>
              <a:off x="6644868" y="1780773"/>
              <a:ext cx="206643" cy="52810"/>
            </a:xfrm>
            <a:custGeom>
              <a:avLst/>
              <a:gdLst>
                <a:gd name="T0" fmla="*/ 125 w 125"/>
                <a:gd name="T1" fmla="*/ 32 h 34"/>
                <a:gd name="T2" fmla="*/ 102 w 125"/>
                <a:gd name="T3" fmla="*/ 34 h 34"/>
                <a:gd name="T4" fmla="*/ 65 w 125"/>
                <a:gd name="T5" fmla="*/ 30 h 34"/>
                <a:gd name="T6" fmla="*/ 39 w 125"/>
                <a:gd name="T7" fmla="*/ 24 h 34"/>
                <a:gd name="T8" fmla="*/ 19 w 125"/>
                <a:gd name="T9" fmla="*/ 15 h 34"/>
                <a:gd name="T10" fmla="*/ 0 w 125"/>
                <a:gd name="T11" fmla="*/ 12 h 34"/>
                <a:gd name="T12" fmla="*/ 19 w 125"/>
                <a:gd name="T13" fmla="*/ 3 h 34"/>
                <a:gd name="T14" fmla="*/ 39 w 125"/>
                <a:gd name="T15" fmla="*/ 0 h 34"/>
                <a:gd name="T16" fmla="*/ 70 w 125"/>
                <a:gd name="T17" fmla="*/ 7 h 34"/>
                <a:gd name="T18" fmla="*/ 113 w 125"/>
                <a:gd name="T19" fmla="*/ 19 h 34"/>
                <a:gd name="T20" fmla="*/ 125 w 125"/>
                <a:gd name="T21" fmla="*/ 32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25" h="34">
                  <a:moveTo>
                    <a:pt x="125" y="32"/>
                  </a:moveTo>
                  <a:lnTo>
                    <a:pt x="102" y="34"/>
                  </a:lnTo>
                  <a:lnTo>
                    <a:pt x="65" y="30"/>
                  </a:lnTo>
                  <a:lnTo>
                    <a:pt x="39" y="24"/>
                  </a:lnTo>
                  <a:lnTo>
                    <a:pt x="19" y="15"/>
                  </a:lnTo>
                  <a:lnTo>
                    <a:pt x="0" y="12"/>
                  </a:lnTo>
                  <a:lnTo>
                    <a:pt x="19" y="3"/>
                  </a:lnTo>
                  <a:lnTo>
                    <a:pt x="39" y="0"/>
                  </a:lnTo>
                  <a:lnTo>
                    <a:pt x="70" y="7"/>
                  </a:lnTo>
                  <a:lnTo>
                    <a:pt x="113" y="19"/>
                  </a:lnTo>
                  <a:lnTo>
                    <a:pt x="125" y="32"/>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14" name="Freeform 113"/>
            <p:cNvSpPr>
              <a:spLocks/>
            </p:cNvSpPr>
            <p:nvPr/>
          </p:nvSpPr>
          <p:spPr bwMode="auto">
            <a:xfrm>
              <a:off x="5810030" y="4284627"/>
              <a:ext cx="54554" cy="57471"/>
            </a:xfrm>
            <a:custGeom>
              <a:avLst/>
              <a:gdLst>
                <a:gd name="T0" fmla="*/ 25 w 33"/>
                <a:gd name="T1" fmla="*/ 0 h 37"/>
                <a:gd name="T2" fmla="*/ 33 w 33"/>
                <a:gd name="T3" fmla="*/ 12 h 37"/>
                <a:gd name="T4" fmla="*/ 31 w 33"/>
                <a:gd name="T5" fmla="*/ 24 h 37"/>
                <a:gd name="T6" fmla="*/ 26 w 33"/>
                <a:gd name="T7" fmla="*/ 27 h 37"/>
                <a:gd name="T8" fmla="*/ 16 w 33"/>
                <a:gd name="T9" fmla="*/ 25 h 37"/>
                <a:gd name="T10" fmla="*/ 11 w 33"/>
                <a:gd name="T11" fmla="*/ 37 h 37"/>
                <a:gd name="T12" fmla="*/ 0 w 33"/>
                <a:gd name="T13" fmla="*/ 35 h 37"/>
                <a:gd name="T14" fmla="*/ 1 w 33"/>
                <a:gd name="T15" fmla="*/ 24 h 37"/>
                <a:gd name="T16" fmla="*/ 4 w 33"/>
                <a:gd name="T17" fmla="*/ 22 h 37"/>
                <a:gd name="T18" fmla="*/ 4 w 33"/>
                <a:gd name="T19" fmla="*/ 10 h 37"/>
                <a:gd name="T20" fmla="*/ 10 w 33"/>
                <a:gd name="T21" fmla="*/ 4 h 37"/>
                <a:gd name="T22" fmla="*/ 14 w 33"/>
                <a:gd name="T23" fmla="*/ 6 h 37"/>
                <a:gd name="T24" fmla="*/ 25 w 33"/>
                <a:gd name="T25" fmla="*/ 0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3" h="37">
                  <a:moveTo>
                    <a:pt x="25" y="0"/>
                  </a:moveTo>
                  <a:lnTo>
                    <a:pt x="33" y="12"/>
                  </a:lnTo>
                  <a:lnTo>
                    <a:pt x="31" y="24"/>
                  </a:lnTo>
                  <a:lnTo>
                    <a:pt x="26" y="27"/>
                  </a:lnTo>
                  <a:lnTo>
                    <a:pt x="16" y="25"/>
                  </a:lnTo>
                  <a:lnTo>
                    <a:pt x="11" y="37"/>
                  </a:lnTo>
                  <a:lnTo>
                    <a:pt x="0" y="35"/>
                  </a:lnTo>
                  <a:lnTo>
                    <a:pt x="1" y="24"/>
                  </a:lnTo>
                  <a:lnTo>
                    <a:pt x="4" y="22"/>
                  </a:lnTo>
                  <a:lnTo>
                    <a:pt x="4" y="10"/>
                  </a:lnTo>
                  <a:lnTo>
                    <a:pt x="10" y="4"/>
                  </a:lnTo>
                  <a:lnTo>
                    <a:pt x="14" y="6"/>
                  </a:lnTo>
                  <a:lnTo>
                    <a:pt x="25"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15" name="Freeform 114"/>
            <p:cNvSpPr>
              <a:spLocks/>
            </p:cNvSpPr>
            <p:nvPr/>
          </p:nvSpPr>
          <p:spPr bwMode="auto">
            <a:xfrm>
              <a:off x="4419736" y="3355777"/>
              <a:ext cx="254584" cy="214350"/>
            </a:xfrm>
            <a:custGeom>
              <a:avLst/>
              <a:gdLst>
                <a:gd name="T0" fmla="*/ 151 w 154"/>
                <a:gd name="T1" fmla="*/ 11 h 138"/>
                <a:gd name="T2" fmla="*/ 151 w 154"/>
                <a:gd name="T3" fmla="*/ 0 h 138"/>
                <a:gd name="T4" fmla="*/ 154 w 154"/>
                <a:gd name="T5" fmla="*/ 0 h 138"/>
                <a:gd name="T6" fmla="*/ 154 w 154"/>
                <a:gd name="T7" fmla="*/ 1 h 138"/>
                <a:gd name="T8" fmla="*/ 153 w 154"/>
                <a:gd name="T9" fmla="*/ 5 h 138"/>
                <a:gd name="T10" fmla="*/ 153 w 154"/>
                <a:gd name="T11" fmla="*/ 37 h 138"/>
                <a:gd name="T12" fmla="*/ 94 w 154"/>
                <a:gd name="T13" fmla="*/ 36 h 138"/>
                <a:gd name="T14" fmla="*/ 93 w 154"/>
                <a:gd name="T15" fmla="*/ 89 h 138"/>
                <a:gd name="T16" fmla="*/ 77 w 154"/>
                <a:gd name="T17" fmla="*/ 91 h 138"/>
                <a:gd name="T18" fmla="*/ 72 w 154"/>
                <a:gd name="T19" fmla="*/ 101 h 138"/>
                <a:gd name="T20" fmla="*/ 75 w 154"/>
                <a:gd name="T21" fmla="*/ 131 h 138"/>
                <a:gd name="T22" fmla="*/ 4 w 154"/>
                <a:gd name="T23" fmla="*/ 131 h 138"/>
                <a:gd name="T24" fmla="*/ 0 w 154"/>
                <a:gd name="T25" fmla="*/ 138 h 138"/>
                <a:gd name="T26" fmla="*/ 1 w 154"/>
                <a:gd name="T27" fmla="*/ 129 h 138"/>
                <a:gd name="T28" fmla="*/ 1 w 154"/>
                <a:gd name="T29" fmla="*/ 129 h 138"/>
                <a:gd name="T30" fmla="*/ 42 w 154"/>
                <a:gd name="T31" fmla="*/ 128 h 138"/>
                <a:gd name="T32" fmla="*/ 44 w 154"/>
                <a:gd name="T33" fmla="*/ 120 h 138"/>
                <a:gd name="T34" fmla="*/ 52 w 154"/>
                <a:gd name="T35" fmla="*/ 111 h 138"/>
                <a:gd name="T36" fmla="*/ 59 w 154"/>
                <a:gd name="T37" fmla="*/ 82 h 138"/>
                <a:gd name="T38" fmla="*/ 84 w 154"/>
                <a:gd name="T39" fmla="*/ 60 h 138"/>
                <a:gd name="T40" fmla="*/ 93 w 154"/>
                <a:gd name="T41" fmla="*/ 34 h 138"/>
                <a:gd name="T42" fmla="*/ 99 w 154"/>
                <a:gd name="T43" fmla="*/ 32 h 138"/>
                <a:gd name="T44" fmla="*/ 105 w 154"/>
                <a:gd name="T45" fmla="*/ 16 h 138"/>
                <a:gd name="T46" fmla="*/ 120 w 154"/>
                <a:gd name="T47" fmla="*/ 14 h 138"/>
                <a:gd name="T48" fmla="*/ 126 w 154"/>
                <a:gd name="T49" fmla="*/ 16 h 138"/>
                <a:gd name="T50" fmla="*/ 134 w 154"/>
                <a:gd name="T51" fmla="*/ 16 h 138"/>
                <a:gd name="T52" fmla="*/ 140 w 154"/>
                <a:gd name="T53" fmla="*/ 12 h 138"/>
                <a:gd name="T54" fmla="*/ 151 w 154"/>
                <a:gd name="T55" fmla="*/ 11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54" h="138">
                  <a:moveTo>
                    <a:pt x="151" y="11"/>
                  </a:moveTo>
                  <a:lnTo>
                    <a:pt x="151" y="0"/>
                  </a:lnTo>
                  <a:lnTo>
                    <a:pt x="154" y="0"/>
                  </a:lnTo>
                  <a:lnTo>
                    <a:pt x="154" y="1"/>
                  </a:lnTo>
                  <a:lnTo>
                    <a:pt x="153" y="5"/>
                  </a:lnTo>
                  <a:lnTo>
                    <a:pt x="153" y="37"/>
                  </a:lnTo>
                  <a:lnTo>
                    <a:pt x="94" y="36"/>
                  </a:lnTo>
                  <a:lnTo>
                    <a:pt x="93" y="89"/>
                  </a:lnTo>
                  <a:lnTo>
                    <a:pt x="77" y="91"/>
                  </a:lnTo>
                  <a:lnTo>
                    <a:pt x="72" y="101"/>
                  </a:lnTo>
                  <a:lnTo>
                    <a:pt x="75" y="131"/>
                  </a:lnTo>
                  <a:lnTo>
                    <a:pt x="4" y="131"/>
                  </a:lnTo>
                  <a:lnTo>
                    <a:pt x="0" y="138"/>
                  </a:lnTo>
                  <a:lnTo>
                    <a:pt x="1" y="129"/>
                  </a:lnTo>
                  <a:lnTo>
                    <a:pt x="1" y="129"/>
                  </a:lnTo>
                  <a:lnTo>
                    <a:pt x="42" y="128"/>
                  </a:lnTo>
                  <a:lnTo>
                    <a:pt x="44" y="120"/>
                  </a:lnTo>
                  <a:lnTo>
                    <a:pt x="52" y="111"/>
                  </a:lnTo>
                  <a:lnTo>
                    <a:pt x="59" y="82"/>
                  </a:lnTo>
                  <a:lnTo>
                    <a:pt x="84" y="60"/>
                  </a:lnTo>
                  <a:lnTo>
                    <a:pt x="93" y="34"/>
                  </a:lnTo>
                  <a:lnTo>
                    <a:pt x="99" y="32"/>
                  </a:lnTo>
                  <a:lnTo>
                    <a:pt x="105" y="16"/>
                  </a:lnTo>
                  <a:lnTo>
                    <a:pt x="120" y="14"/>
                  </a:lnTo>
                  <a:lnTo>
                    <a:pt x="126" y="16"/>
                  </a:lnTo>
                  <a:lnTo>
                    <a:pt x="134" y="16"/>
                  </a:lnTo>
                  <a:lnTo>
                    <a:pt x="140" y="12"/>
                  </a:lnTo>
                  <a:lnTo>
                    <a:pt x="151" y="11"/>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16" name="Freeform 115"/>
            <p:cNvSpPr>
              <a:spLocks/>
            </p:cNvSpPr>
            <p:nvPr/>
          </p:nvSpPr>
          <p:spPr bwMode="auto">
            <a:xfrm>
              <a:off x="5942281" y="3211325"/>
              <a:ext cx="639767" cy="509469"/>
            </a:xfrm>
            <a:custGeom>
              <a:avLst/>
              <a:gdLst>
                <a:gd name="T0" fmla="*/ 161 w 387"/>
                <a:gd name="T1" fmla="*/ 319 h 328"/>
                <a:gd name="T2" fmla="*/ 153 w 387"/>
                <a:gd name="T3" fmla="*/ 304 h 328"/>
                <a:gd name="T4" fmla="*/ 132 w 387"/>
                <a:gd name="T5" fmla="*/ 280 h 328"/>
                <a:gd name="T6" fmla="*/ 113 w 387"/>
                <a:gd name="T7" fmla="*/ 248 h 328"/>
                <a:gd name="T8" fmla="*/ 91 w 387"/>
                <a:gd name="T9" fmla="*/ 225 h 328"/>
                <a:gd name="T10" fmla="*/ 88 w 387"/>
                <a:gd name="T11" fmla="*/ 198 h 328"/>
                <a:gd name="T12" fmla="*/ 67 w 387"/>
                <a:gd name="T13" fmla="*/ 167 h 328"/>
                <a:gd name="T14" fmla="*/ 50 w 387"/>
                <a:gd name="T15" fmla="*/ 151 h 328"/>
                <a:gd name="T16" fmla="*/ 45 w 387"/>
                <a:gd name="T17" fmla="*/ 135 h 328"/>
                <a:gd name="T18" fmla="*/ 31 w 387"/>
                <a:gd name="T19" fmla="*/ 115 h 328"/>
                <a:gd name="T20" fmla="*/ 9 w 387"/>
                <a:gd name="T21" fmla="*/ 84 h 328"/>
                <a:gd name="T22" fmla="*/ 2 w 387"/>
                <a:gd name="T23" fmla="*/ 73 h 328"/>
                <a:gd name="T24" fmla="*/ 3 w 387"/>
                <a:gd name="T25" fmla="*/ 58 h 328"/>
                <a:gd name="T26" fmla="*/ 30 w 387"/>
                <a:gd name="T27" fmla="*/ 55 h 328"/>
                <a:gd name="T28" fmla="*/ 47 w 387"/>
                <a:gd name="T29" fmla="*/ 44 h 328"/>
                <a:gd name="T30" fmla="*/ 54 w 387"/>
                <a:gd name="T31" fmla="*/ 34 h 328"/>
                <a:gd name="T32" fmla="*/ 69 w 387"/>
                <a:gd name="T33" fmla="*/ 3 h 328"/>
                <a:gd name="T34" fmla="*/ 93 w 387"/>
                <a:gd name="T35" fmla="*/ 5 h 328"/>
                <a:gd name="T36" fmla="*/ 176 w 387"/>
                <a:gd name="T37" fmla="*/ 61 h 328"/>
                <a:gd name="T38" fmla="*/ 225 w 387"/>
                <a:gd name="T39" fmla="*/ 65 h 328"/>
                <a:gd name="T40" fmla="*/ 243 w 387"/>
                <a:gd name="T41" fmla="*/ 74 h 328"/>
                <a:gd name="T42" fmla="*/ 261 w 387"/>
                <a:gd name="T43" fmla="*/ 97 h 328"/>
                <a:gd name="T44" fmla="*/ 278 w 387"/>
                <a:gd name="T45" fmla="*/ 113 h 328"/>
                <a:gd name="T46" fmla="*/ 279 w 387"/>
                <a:gd name="T47" fmla="*/ 128 h 328"/>
                <a:gd name="T48" fmla="*/ 288 w 387"/>
                <a:gd name="T49" fmla="*/ 141 h 328"/>
                <a:gd name="T50" fmla="*/ 294 w 387"/>
                <a:gd name="T51" fmla="*/ 153 h 328"/>
                <a:gd name="T52" fmla="*/ 305 w 387"/>
                <a:gd name="T53" fmla="*/ 156 h 328"/>
                <a:gd name="T54" fmla="*/ 310 w 387"/>
                <a:gd name="T55" fmla="*/ 169 h 328"/>
                <a:gd name="T56" fmla="*/ 374 w 387"/>
                <a:gd name="T57" fmla="*/ 200 h 328"/>
                <a:gd name="T58" fmla="*/ 387 w 387"/>
                <a:gd name="T59" fmla="*/ 210 h 328"/>
                <a:gd name="T60" fmla="*/ 327 w 387"/>
                <a:gd name="T61" fmla="*/ 273 h 328"/>
                <a:gd name="T62" fmla="*/ 259 w 387"/>
                <a:gd name="T63" fmla="*/ 290 h 328"/>
                <a:gd name="T64" fmla="*/ 239 w 387"/>
                <a:gd name="T65" fmla="*/ 315 h 328"/>
                <a:gd name="T66" fmla="*/ 227 w 387"/>
                <a:gd name="T67" fmla="*/ 309 h 328"/>
                <a:gd name="T68" fmla="*/ 206 w 387"/>
                <a:gd name="T69" fmla="*/ 305 h 328"/>
                <a:gd name="T70" fmla="*/ 181 w 387"/>
                <a:gd name="T71" fmla="*/ 308 h 328"/>
                <a:gd name="T72" fmla="*/ 169 w 387"/>
                <a:gd name="T73" fmla="*/ 312 h 328"/>
                <a:gd name="T74" fmla="*/ 163 w 387"/>
                <a:gd name="T75" fmla="*/ 328 h 3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387" h="328">
                  <a:moveTo>
                    <a:pt x="163" y="328"/>
                  </a:moveTo>
                  <a:lnTo>
                    <a:pt x="161" y="319"/>
                  </a:lnTo>
                  <a:lnTo>
                    <a:pt x="155" y="313"/>
                  </a:lnTo>
                  <a:lnTo>
                    <a:pt x="153" y="304"/>
                  </a:lnTo>
                  <a:lnTo>
                    <a:pt x="143" y="297"/>
                  </a:lnTo>
                  <a:lnTo>
                    <a:pt x="132" y="280"/>
                  </a:lnTo>
                  <a:lnTo>
                    <a:pt x="126" y="263"/>
                  </a:lnTo>
                  <a:lnTo>
                    <a:pt x="113" y="248"/>
                  </a:lnTo>
                  <a:lnTo>
                    <a:pt x="104" y="245"/>
                  </a:lnTo>
                  <a:lnTo>
                    <a:pt x="91" y="225"/>
                  </a:lnTo>
                  <a:lnTo>
                    <a:pt x="88" y="211"/>
                  </a:lnTo>
                  <a:lnTo>
                    <a:pt x="88" y="198"/>
                  </a:lnTo>
                  <a:lnTo>
                    <a:pt x="76" y="175"/>
                  </a:lnTo>
                  <a:lnTo>
                    <a:pt x="67" y="167"/>
                  </a:lnTo>
                  <a:lnTo>
                    <a:pt x="57" y="163"/>
                  </a:lnTo>
                  <a:lnTo>
                    <a:pt x="50" y="151"/>
                  </a:lnTo>
                  <a:lnTo>
                    <a:pt x="51" y="146"/>
                  </a:lnTo>
                  <a:lnTo>
                    <a:pt x="45" y="135"/>
                  </a:lnTo>
                  <a:lnTo>
                    <a:pt x="39" y="131"/>
                  </a:lnTo>
                  <a:lnTo>
                    <a:pt x="31" y="115"/>
                  </a:lnTo>
                  <a:lnTo>
                    <a:pt x="19" y="99"/>
                  </a:lnTo>
                  <a:lnTo>
                    <a:pt x="9" y="84"/>
                  </a:lnTo>
                  <a:lnTo>
                    <a:pt x="0" y="85"/>
                  </a:lnTo>
                  <a:lnTo>
                    <a:pt x="2" y="73"/>
                  </a:lnTo>
                  <a:lnTo>
                    <a:pt x="2" y="66"/>
                  </a:lnTo>
                  <a:lnTo>
                    <a:pt x="3" y="58"/>
                  </a:lnTo>
                  <a:lnTo>
                    <a:pt x="23" y="61"/>
                  </a:lnTo>
                  <a:lnTo>
                    <a:pt x="30" y="55"/>
                  </a:lnTo>
                  <a:lnTo>
                    <a:pt x="34" y="47"/>
                  </a:lnTo>
                  <a:lnTo>
                    <a:pt x="47" y="44"/>
                  </a:lnTo>
                  <a:lnTo>
                    <a:pt x="49" y="37"/>
                  </a:lnTo>
                  <a:lnTo>
                    <a:pt x="54" y="34"/>
                  </a:lnTo>
                  <a:lnTo>
                    <a:pt x="35" y="13"/>
                  </a:lnTo>
                  <a:lnTo>
                    <a:pt x="69" y="3"/>
                  </a:lnTo>
                  <a:lnTo>
                    <a:pt x="72" y="0"/>
                  </a:lnTo>
                  <a:lnTo>
                    <a:pt x="93" y="5"/>
                  </a:lnTo>
                  <a:lnTo>
                    <a:pt x="121" y="20"/>
                  </a:lnTo>
                  <a:lnTo>
                    <a:pt x="176" y="61"/>
                  </a:lnTo>
                  <a:lnTo>
                    <a:pt x="209" y="63"/>
                  </a:lnTo>
                  <a:lnTo>
                    <a:pt x="225" y="65"/>
                  </a:lnTo>
                  <a:lnTo>
                    <a:pt x="230" y="75"/>
                  </a:lnTo>
                  <a:lnTo>
                    <a:pt x="243" y="74"/>
                  </a:lnTo>
                  <a:lnTo>
                    <a:pt x="252" y="92"/>
                  </a:lnTo>
                  <a:lnTo>
                    <a:pt x="261" y="97"/>
                  </a:lnTo>
                  <a:lnTo>
                    <a:pt x="265" y="104"/>
                  </a:lnTo>
                  <a:lnTo>
                    <a:pt x="278" y="113"/>
                  </a:lnTo>
                  <a:lnTo>
                    <a:pt x="280" y="121"/>
                  </a:lnTo>
                  <a:lnTo>
                    <a:pt x="279" y="128"/>
                  </a:lnTo>
                  <a:lnTo>
                    <a:pt x="282" y="135"/>
                  </a:lnTo>
                  <a:lnTo>
                    <a:pt x="288" y="141"/>
                  </a:lnTo>
                  <a:lnTo>
                    <a:pt x="291" y="148"/>
                  </a:lnTo>
                  <a:lnTo>
                    <a:pt x="294" y="153"/>
                  </a:lnTo>
                  <a:lnTo>
                    <a:pt x="300" y="157"/>
                  </a:lnTo>
                  <a:lnTo>
                    <a:pt x="305" y="156"/>
                  </a:lnTo>
                  <a:lnTo>
                    <a:pt x="309" y="164"/>
                  </a:lnTo>
                  <a:lnTo>
                    <a:pt x="310" y="169"/>
                  </a:lnTo>
                  <a:lnTo>
                    <a:pt x="319" y="190"/>
                  </a:lnTo>
                  <a:lnTo>
                    <a:pt x="374" y="200"/>
                  </a:lnTo>
                  <a:lnTo>
                    <a:pt x="378" y="196"/>
                  </a:lnTo>
                  <a:lnTo>
                    <a:pt x="387" y="210"/>
                  </a:lnTo>
                  <a:lnTo>
                    <a:pt x="379" y="252"/>
                  </a:lnTo>
                  <a:lnTo>
                    <a:pt x="327" y="273"/>
                  </a:lnTo>
                  <a:lnTo>
                    <a:pt x="275" y="281"/>
                  </a:lnTo>
                  <a:lnTo>
                    <a:pt x="259" y="290"/>
                  </a:lnTo>
                  <a:lnTo>
                    <a:pt x="247" y="312"/>
                  </a:lnTo>
                  <a:lnTo>
                    <a:pt x="239" y="315"/>
                  </a:lnTo>
                  <a:lnTo>
                    <a:pt x="234" y="308"/>
                  </a:lnTo>
                  <a:lnTo>
                    <a:pt x="227" y="309"/>
                  </a:lnTo>
                  <a:lnTo>
                    <a:pt x="210" y="307"/>
                  </a:lnTo>
                  <a:lnTo>
                    <a:pt x="206" y="305"/>
                  </a:lnTo>
                  <a:lnTo>
                    <a:pt x="185" y="306"/>
                  </a:lnTo>
                  <a:lnTo>
                    <a:pt x="181" y="308"/>
                  </a:lnTo>
                  <a:lnTo>
                    <a:pt x="173" y="302"/>
                  </a:lnTo>
                  <a:lnTo>
                    <a:pt x="169" y="312"/>
                  </a:lnTo>
                  <a:lnTo>
                    <a:pt x="171" y="321"/>
                  </a:lnTo>
                  <a:lnTo>
                    <a:pt x="163" y="328"/>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17" name="Freeform 116"/>
            <p:cNvSpPr>
              <a:spLocks/>
            </p:cNvSpPr>
            <p:nvPr/>
          </p:nvSpPr>
          <p:spPr bwMode="auto">
            <a:xfrm>
              <a:off x="5590161" y="3537508"/>
              <a:ext cx="487678" cy="431806"/>
            </a:xfrm>
            <a:custGeom>
              <a:avLst/>
              <a:gdLst>
                <a:gd name="T0" fmla="*/ 218 w 295"/>
                <a:gd name="T1" fmla="*/ 260 h 278"/>
                <a:gd name="T2" fmla="*/ 216 w 295"/>
                <a:gd name="T3" fmla="*/ 243 h 278"/>
                <a:gd name="T4" fmla="*/ 204 w 295"/>
                <a:gd name="T5" fmla="*/ 220 h 278"/>
                <a:gd name="T6" fmla="*/ 197 w 295"/>
                <a:gd name="T7" fmla="*/ 203 h 278"/>
                <a:gd name="T8" fmla="*/ 185 w 295"/>
                <a:gd name="T9" fmla="*/ 209 h 278"/>
                <a:gd name="T10" fmla="*/ 192 w 295"/>
                <a:gd name="T11" fmla="*/ 227 h 278"/>
                <a:gd name="T12" fmla="*/ 173 w 295"/>
                <a:gd name="T13" fmla="*/ 254 h 278"/>
                <a:gd name="T14" fmla="*/ 148 w 295"/>
                <a:gd name="T15" fmla="*/ 244 h 278"/>
                <a:gd name="T16" fmla="*/ 139 w 295"/>
                <a:gd name="T17" fmla="*/ 254 h 278"/>
                <a:gd name="T18" fmla="*/ 130 w 295"/>
                <a:gd name="T19" fmla="*/ 262 h 278"/>
                <a:gd name="T20" fmla="*/ 109 w 295"/>
                <a:gd name="T21" fmla="*/ 258 h 278"/>
                <a:gd name="T22" fmla="*/ 89 w 295"/>
                <a:gd name="T23" fmla="*/ 261 h 278"/>
                <a:gd name="T24" fmla="*/ 74 w 295"/>
                <a:gd name="T25" fmla="*/ 247 h 278"/>
                <a:gd name="T26" fmla="*/ 58 w 295"/>
                <a:gd name="T27" fmla="*/ 244 h 278"/>
                <a:gd name="T28" fmla="*/ 49 w 295"/>
                <a:gd name="T29" fmla="*/ 272 h 278"/>
                <a:gd name="T30" fmla="*/ 37 w 295"/>
                <a:gd name="T31" fmla="*/ 278 h 278"/>
                <a:gd name="T32" fmla="*/ 29 w 295"/>
                <a:gd name="T33" fmla="*/ 271 h 278"/>
                <a:gd name="T34" fmla="*/ 30 w 295"/>
                <a:gd name="T35" fmla="*/ 256 h 278"/>
                <a:gd name="T36" fmla="*/ 20 w 295"/>
                <a:gd name="T37" fmla="*/ 235 h 278"/>
                <a:gd name="T38" fmla="*/ 17 w 295"/>
                <a:gd name="T39" fmla="*/ 221 h 278"/>
                <a:gd name="T40" fmla="*/ 10 w 295"/>
                <a:gd name="T41" fmla="*/ 203 h 278"/>
                <a:gd name="T42" fmla="*/ 0 w 295"/>
                <a:gd name="T43" fmla="*/ 196 h 278"/>
                <a:gd name="T44" fmla="*/ 6 w 295"/>
                <a:gd name="T45" fmla="*/ 180 h 278"/>
                <a:gd name="T46" fmla="*/ 9 w 295"/>
                <a:gd name="T47" fmla="*/ 165 h 278"/>
                <a:gd name="T48" fmla="*/ 10 w 295"/>
                <a:gd name="T49" fmla="*/ 147 h 278"/>
                <a:gd name="T50" fmla="*/ 34 w 295"/>
                <a:gd name="T51" fmla="*/ 133 h 278"/>
                <a:gd name="T52" fmla="*/ 30 w 295"/>
                <a:gd name="T53" fmla="*/ 42 h 278"/>
                <a:gd name="T54" fmla="*/ 49 w 295"/>
                <a:gd name="T55" fmla="*/ 0 h 278"/>
                <a:gd name="T56" fmla="*/ 191 w 295"/>
                <a:gd name="T57" fmla="*/ 0 h 278"/>
                <a:gd name="T58" fmla="*/ 269 w 295"/>
                <a:gd name="T59" fmla="*/ 21 h 278"/>
                <a:gd name="T60" fmla="*/ 270 w 295"/>
                <a:gd name="T61" fmla="*/ 46 h 278"/>
                <a:gd name="T62" fmla="*/ 285 w 295"/>
                <a:gd name="T63" fmla="*/ 76 h 278"/>
                <a:gd name="T64" fmla="*/ 287 w 295"/>
                <a:gd name="T65" fmla="*/ 95 h 278"/>
                <a:gd name="T66" fmla="*/ 268 w 295"/>
                <a:gd name="T67" fmla="*/ 105 h 278"/>
                <a:gd name="T68" fmla="*/ 260 w 295"/>
                <a:gd name="T69" fmla="*/ 149 h 278"/>
                <a:gd name="T70" fmla="*/ 260 w 295"/>
                <a:gd name="T71" fmla="*/ 175 h 278"/>
                <a:gd name="T72" fmla="*/ 243 w 295"/>
                <a:gd name="T73" fmla="*/ 206 h 278"/>
                <a:gd name="T74" fmla="*/ 234 w 295"/>
                <a:gd name="T75" fmla="*/ 231 h 278"/>
                <a:gd name="T76" fmla="*/ 221 w 295"/>
                <a:gd name="T77" fmla="*/ 258 h 2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295" h="278">
                  <a:moveTo>
                    <a:pt x="221" y="261"/>
                  </a:moveTo>
                  <a:lnTo>
                    <a:pt x="218" y="260"/>
                  </a:lnTo>
                  <a:lnTo>
                    <a:pt x="218" y="250"/>
                  </a:lnTo>
                  <a:lnTo>
                    <a:pt x="216" y="243"/>
                  </a:lnTo>
                  <a:lnTo>
                    <a:pt x="207" y="235"/>
                  </a:lnTo>
                  <a:lnTo>
                    <a:pt x="204" y="220"/>
                  </a:lnTo>
                  <a:lnTo>
                    <a:pt x="206" y="204"/>
                  </a:lnTo>
                  <a:lnTo>
                    <a:pt x="197" y="203"/>
                  </a:lnTo>
                  <a:lnTo>
                    <a:pt x="196" y="208"/>
                  </a:lnTo>
                  <a:lnTo>
                    <a:pt x="185" y="209"/>
                  </a:lnTo>
                  <a:lnTo>
                    <a:pt x="190" y="215"/>
                  </a:lnTo>
                  <a:lnTo>
                    <a:pt x="192" y="227"/>
                  </a:lnTo>
                  <a:lnTo>
                    <a:pt x="182" y="239"/>
                  </a:lnTo>
                  <a:lnTo>
                    <a:pt x="173" y="254"/>
                  </a:lnTo>
                  <a:lnTo>
                    <a:pt x="164" y="256"/>
                  </a:lnTo>
                  <a:lnTo>
                    <a:pt x="148" y="244"/>
                  </a:lnTo>
                  <a:lnTo>
                    <a:pt x="141" y="248"/>
                  </a:lnTo>
                  <a:lnTo>
                    <a:pt x="139" y="254"/>
                  </a:lnTo>
                  <a:lnTo>
                    <a:pt x="130" y="258"/>
                  </a:lnTo>
                  <a:lnTo>
                    <a:pt x="130" y="262"/>
                  </a:lnTo>
                  <a:lnTo>
                    <a:pt x="111" y="262"/>
                  </a:lnTo>
                  <a:lnTo>
                    <a:pt x="109" y="258"/>
                  </a:lnTo>
                  <a:lnTo>
                    <a:pt x="95" y="257"/>
                  </a:lnTo>
                  <a:lnTo>
                    <a:pt x="89" y="261"/>
                  </a:lnTo>
                  <a:lnTo>
                    <a:pt x="84" y="259"/>
                  </a:lnTo>
                  <a:lnTo>
                    <a:pt x="74" y="247"/>
                  </a:lnTo>
                  <a:lnTo>
                    <a:pt x="71" y="241"/>
                  </a:lnTo>
                  <a:lnTo>
                    <a:pt x="58" y="244"/>
                  </a:lnTo>
                  <a:lnTo>
                    <a:pt x="53" y="254"/>
                  </a:lnTo>
                  <a:lnTo>
                    <a:pt x="49" y="272"/>
                  </a:lnTo>
                  <a:lnTo>
                    <a:pt x="42" y="276"/>
                  </a:lnTo>
                  <a:lnTo>
                    <a:pt x="37" y="278"/>
                  </a:lnTo>
                  <a:lnTo>
                    <a:pt x="35" y="277"/>
                  </a:lnTo>
                  <a:lnTo>
                    <a:pt x="29" y="271"/>
                  </a:lnTo>
                  <a:lnTo>
                    <a:pt x="28" y="265"/>
                  </a:lnTo>
                  <a:lnTo>
                    <a:pt x="30" y="256"/>
                  </a:lnTo>
                  <a:lnTo>
                    <a:pt x="30" y="248"/>
                  </a:lnTo>
                  <a:lnTo>
                    <a:pt x="20" y="235"/>
                  </a:lnTo>
                  <a:lnTo>
                    <a:pt x="17" y="226"/>
                  </a:lnTo>
                  <a:lnTo>
                    <a:pt x="17" y="221"/>
                  </a:lnTo>
                  <a:lnTo>
                    <a:pt x="10" y="215"/>
                  </a:lnTo>
                  <a:lnTo>
                    <a:pt x="10" y="203"/>
                  </a:lnTo>
                  <a:lnTo>
                    <a:pt x="6" y="195"/>
                  </a:lnTo>
                  <a:lnTo>
                    <a:pt x="0" y="196"/>
                  </a:lnTo>
                  <a:lnTo>
                    <a:pt x="1" y="188"/>
                  </a:lnTo>
                  <a:lnTo>
                    <a:pt x="6" y="180"/>
                  </a:lnTo>
                  <a:lnTo>
                    <a:pt x="4" y="171"/>
                  </a:lnTo>
                  <a:lnTo>
                    <a:pt x="9" y="165"/>
                  </a:lnTo>
                  <a:lnTo>
                    <a:pt x="6" y="160"/>
                  </a:lnTo>
                  <a:lnTo>
                    <a:pt x="10" y="147"/>
                  </a:lnTo>
                  <a:lnTo>
                    <a:pt x="18" y="132"/>
                  </a:lnTo>
                  <a:lnTo>
                    <a:pt x="34" y="133"/>
                  </a:lnTo>
                  <a:lnTo>
                    <a:pt x="30" y="51"/>
                  </a:lnTo>
                  <a:lnTo>
                    <a:pt x="30" y="42"/>
                  </a:lnTo>
                  <a:lnTo>
                    <a:pt x="51" y="42"/>
                  </a:lnTo>
                  <a:lnTo>
                    <a:pt x="49" y="0"/>
                  </a:lnTo>
                  <a:lnTo>
                    <a:pt x="121" y="0"/>
                  </a:lnTo>
                  <a:lnTo>
                    <a:pt x="191" y="0"/>
                  </a:lnTo>
                  <a:lnTo>
                    <a:pt x="262" y="0"/>
                  </a:lnTo>
                  <a:lnTo>
                    <a:pt x="269" y="21"/>
                  </a:lnTo>
                  <a:lnTo>
                    <a:pt x="266" y="24"/>
                  </a:lnTo>
                  <a:lnTo>
                    <a:pt x="270" y="46"/>
                  </a:lnTo>
                  <a:lnTo>
                    <a:pt x="278" y="71"/>
                  </a:lnTo>
                  <a:lnTo>
                    <a:pt x="285" y="76"/>
                  </a:lnTo>
                  <a:lnTo>
                    <a:pt x="295" y="84"/>
                  </a:lnTo>
                  <a:lnTo>
                    <a:pt x="287" y="95"/>
                  </a:lnTo>
                  <a:lnTo>
                    <a:pt x="273" y="99"/>
                  </a:lnTo>
                  <a:lnTo>
                    <a:pt x="268" y="105"/>
                  </a:lnTo>
                  <a:lnTo>
                    <a:pt x="267" y="119"/>
                  </a:lnTo>
                  <a:lnTo>
                    <a:pt x="260" y="149"/>
                  </a:lnTo>
                  <a:lnTo>
                    <a:pt x="263" y="158"/>
                  </a:lnTo>
                  <a:lnTo>
                    <a:pt x="260" y="175"/>
                  </a:lnTo>
                  <a:lnTo>
                    <a:pt x="254" y="196"/>
                  </a:lnTo>
                  <a:lnTo>
                    <a:pt x="243" y="206"/>
                  </a:lnTo>
                  <a:lnTo>
                    <a:pt x="236" y="222"/>
                  </a:lnTo>
                  <a:lnTo>
                    <a:pt x="234" y="231"/>
                  </a:lnTo>
                  <a:lnTo>
                    <a:pt x="226" y="236"/>
                  </a:lnTo>
                  <a:lnTo>
                    <a:pt x="221" y="258"/>
                  </a:lnTo>
                  <a:lnTo>
                    <a:pt x="221" y="261"/>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18" name="Freeform 117"/>
            <p:cNvSpPr>
              <a:spLocks/>
            </p:cNvSpPr>
            <p:nvPr/>
          </p:nvSpPr>
          <p:spPr bwMode="auto">
            <a:xfrm>
              <a:off x="5651328" y="3852820"/>
              <a:ext cx="347160" cy="282693"/>
            </a:xfrm>
            <a:custGeom>
              <a:avLst/>
              <a:gdLst>
                <a:gd name="T0" fmla="*/ 184 w 210"/>
                <a:gd name="T1" fmla="*/ 58 h 182"/>
                <a:gd name="T2" fmla="*/ 185 w 210"/>
                <a:gd name="T3" fmla="*/ 74 h 182"/>
                <a:gd name="T4" fmla="*/ 182 w 210"/>
                <a:gd name="T5" fmla="*/ 80 h 182"/>
                <a:gd name="T6" fmla="*/ 172 w 210"/>
                <a:gd name="T7" fmla="*/ 81 h 182"/>
                <a:gd name="T8" fmla="*/ 166 w 210"/>
                <a:gd name="T9" fmla="*/ 93 h 182"/>
                <a:gd name="T10" fmla="*/ 178 w 210"/>
                <a:gd name="T11" fmla="*/ 94 h 182"/>
                <a:gd name="T12" fmla="*/ 187 w 210"/>
                <a:gd name="T13" fmla="*/ 104 h 182"/>
                <a:gd name="T14" fmla="*/ 191 w 210"/>
                <a:gd name="T15" fmla="*/ 113 h 182"/>
                <a:gd name="T16" fmla="*/ 199 w 210"/>
                <a:gd name="T17" fmla="*/ 117 h 182"/>
                <a:gd name="T18" fmla="*/ 210 w 210"/>
                <a:gd name="T19" fmla="*/ 140 h 182"/>
                <a:gd name="T20" fmla="*/ 198 w 210"/>
                <a:gd name="T21" fmla="*/ 154 h 182"/>
                <a:gd name="T22" fmla="*/ 187 w 210"/>
                <a:gd name="T23" fmla="*/ 166 h 182"/>
                <a:gd name="T24" fmla="*/ 175 w 210"/>
                <a:gd name="T25" fmla="*/ 176 h 182"/>
                <a:gd name="T26" fmla="*/ 163 w 210"/>
                <a:gd name="T27" fmla="*/ 176 h 182"/>
                <a:gd name="T28" fmla="*/ 148 w 210"/>
                <a:gd name="T29" fmla="*/ 180 h 182"/>
                <a:gd name="T30" fmla="*/ 136 w 210"/>
                <a:gd name="T31" fmla="*/ 176 h 182"/>
                <a:gd name="T32" fmla="*/ 129 w 210"/>
                <a:gd name="T33" fmla="*/ 182 h 182"/>
                <a:gd name="T34" fmla="*/ 112 w 210"/>
                <a:gd name="T35" fmla="*/ 168 h 182"/>
                <a:gd name="T36" fmla="*/ 108 w 210"/>
                <a:gd name="T37" fmla="*/ 159 h 182"/>
                <a:gd name="T38" fmla="*/ 98 w 210"/>
                <a:gd name="T39" fmla="*/ 163 h 182"/>
                <a:gd name="T40" fmla="*/ 89 w 210"/>
                <a:gd name="T41" fmla="*/ 162 h 182"/>
                <a:gd name="T42" fmla="*/ 84 w 210"/>
                <a:gd name="T43" fmla="*/ 165 h 182"/>
                <a:gd name="T44" fmla="*/ 76 w 210"/>
                <a:gd name="T45" fmla="*/ 163 h 182"/>
                <a:gd name="T46" fmla="*/ 65 w 210"/>
                <a:gd name="T47" fmla="*/ 146 h 182"/>
                <a:gd name="T48" fmla="*/ 62 w 210"/>
                <a:gd name="T49" fmla="*/ 139 h 182"/>
                <a:gd name="T50" fmla="*/ 48 w 210"/>
                <a:gd name="T51" fmla="*/ 131 h 182"/>
                <a:gd name="T52" fmla="*/ 43 w 210"/>
                <a:gd name="T53" fmla="*/ 118 h 182"/>
                <a:gd name="T54" fmla="*/ 35 w 210"/>
                <a:gd name="T55" fmla="*/ 109 h 182"/>
                <a:gd name="T56" fmla="*/ 23 w 210"/>
                <a:gd name="T57" fmla="*/ 99 h 182"/>
                <a:gd name="T58" fmla="*/ 23 w 210"/>
                <a:gd name="T59" fmla="*/ 92 h 182"/>
                <a:gd name="T60" fmla="*/ 13 w 210"/>
                <a:gd name="T61" fmla="*/ 84 h 182"/>
                <a:gd name="T62" fmla="*/ 0 w 210"/>
                <a:gd name="T63" fmla="*/ 75 h 182"/>
                <a:gd name="T64" fmla="*/ 5 w 210"/>
                <a:gd name="T65" fmla="*/ 73 h 182"/>
                <a:gd name="T66" fmla="*/ 12 w 210"/>
                <a:gd name="T67" fmla="*/ 69 h 182"/>
                <a:gd name="T68" fmla="*/ 16 w 210"/>
                <a:gd name="T69" fmla="*/ 51 h 182"/>
                <a:gd name="T70" fmla="*/ 21 w 210"/>
                <a:gd name="T71" fmla="*/ 41 h 182"/>
                <a:gd name="T72" fmla="*/ 34 w 210"/>
                <a:gd name="T73" fmla="*/ 38 h 182"/>
                <a:gd name="T74" fmla="*/ 37 w 210"/>
                <a:gd name="T75" fmla="*/ 44 h 182"/>
                <a:gd name="T76" fmla="*/ 47 w 210"/>
                <a:gd name="T77" fmla="*/ 56 h 182"/>
                <a:gd name="T78" fmla="*/ 52 w 210"/>
                <a:gd name="T79" fmla="*/ 58 h 182"/>
                <a:gd name="T80" fmla="*/ 59 w 210"/>
                <a:gd name="T81" fmla="*/ 54 h 182"/>
                <a:gd name="T82" fmla="*/ 72 w 210"/>
                <a:gd name="T83" fmla="*/ 55 h 182"/>
                <a:gd name="T84" fmla="*/ 74 w 210"/>
                <a:gd name="T85" fmla="*/ 59 h 182"/>
                <a:gd name="T86" fmla="*/ 93 w 210"/>
                <a:gd name="T87" fmla="*/ 59 h 182"/>
                <a:gd name="T88" fmla="*/ 93 w 210"/>
                <a:gd name="T89" fmla="*/ 55 h 182"/>
                <a:gd name="T90" fmla="*/ 102 w 210"/>
                <a:gd name="T91" fmla="*/ 51 h 182"/>
                <a:gd name="T92" fmla="*/ 104 w 210"/>
                <a:gd name="T93" fmla="*/ 45 h 182"/>
                <a:gd name="T94" fmla="*/ 111 w 210"/>
                <a:gd name="T95" fmla="*/ 41 h 182"/>
                <a:gd name="T96" fmla="*/ 127 w 210"/>
                <a:gd name="T97" fmla="*/ 53 h 182"/>
                <a:gd name="T98" fmla="*/ 136 w 210"/>
                <a:gd name="T99" fmla="*/ 51 h 182"/>
                <a:gd name="T100" fmla="*/ 145 w 210"/>
                <a:gd name="T101" fmla="*/ 36 h 182"/>
                <a:gd name="T102" fmla="*/ 155 w 210"/>
                <a:gd name="T103" fmla="*/ 24 h 182"/>
                <a:gd name="T104" fmla="*/ 153 w 210"/>
                <a:gd name="T105" fmla="*/ 12 h 182"/>
                <a:gd name="T106" fmla="*/ 148 w 210"/>
                <a:gd name="T107" fmla="*/ 6 h 182"/>
                <a:gd name="T108" fmla="*/ 159 w 210"/>
                <a:gd name="T109" fmla="*/ 5 h 182"/>
                <a:gd name="T110" fmla="*/ 160 w 210"/>
                <a:gd name="T111" fmla="*/ 0 h 182"/>
                <a:gd name="T112" fmla="*/ 169 w 210"/>
                <a:gd name="T113" fmla="*/ 1 h 182"/>
                <a:gd name="T114" fmla="*/ 167 w 210"/>
                <a:gd name="T115" fmla="*/ 17 h 182"/>
                <a:gd name="T116" fmla="*/ 170 w 210"/>
                <a:gd name="T117" fmla="*/ 32 h 182"/>
                <a:gd name="T118" fmla="*/ 179 w 210"/>
                <a:gd name="T119" fmla="*/ 40 h 182"/>
                <a:gd name="T120" fmla="*/ 181 w 210"/>
                <a:gd name="T121" fmla="*/ 47 h 182"/>
                <a:gd name="T122" fmla="*/ 181 w 210"/>
                <a:gd name="T123" fmla="*/ 57 h 182"/>
                <a:gd name="T124" fmla="*/ 184 w 210"/>
                <a:gd name="T125" fmla="*/ 58 h 1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10" h="182">
                  <a:moveTo>
                    <a:pt x="184" y="58"/>
                  </a:moveTo>
                  <a:lnTo>
                    <a:pt x="185" y="74"/>
                  </a:lnTo>
                  <a:lnTo>
                    <a:pt x="182" y="80"/>
                  </a:lnTo>
                  <a:lnTo>
                    <a:pt x="172" y="81"/>
                  </a:lnTo>
                  <a:lnTo>
                    <a:pt x="166" y="93"/>
                  </a:lnTo>
                  <a:lnTo>
                    <a:pt x="178" y="94"/>
                  </a:lnTo>
                  <a:lnTo>
                    <a:pt x="187" y="104"/>
                  </a:lnTo>
                  <a:lnTo>
                    <a:pt x="191" y="113"/>
                  </a:lnTo>
                  <a:lnTo>
                    <a:pt x="199" y="117"/>
                  </a:lnTo>
                  <a:lnTo>
                    <a:pt x="210" y="140"/>
                  </a:lnTo>
                  <a:lnTo>
                    <a:pt x="198" y="154"/>
                  </a:lnTo>
                  <a:lnTo>
                    <a:pt x="187" y="166"/>
                  </a:lnTo>
                  <a:lnTo>
                    <a:pt x="175" y="176"/>
                  </a:lnTo>
                  <a:lnTo>
                    <a:pt x="163" y="176"/>
                  </a:lnTo>
                  <a:lnTo>
                    <a:pt x="148" y="180"/>
                  </a:lnTo>
                  <a:lnTo>
                    <a:pt x="136" y="176"/>
                  </a:lnTo>
                  <a:lnTo>
                    <a:pt x="129" y="182"/>
                  </a:lnTo>
                  <a:lnTo>
                    <a:pt x="112" y="168"/>
                  </a:lnTo>
                  <a:lnTo>
                    <a:pt x="108" y="159"/>
                  </a:lnTo>
                  <a:lnTo>
                    <a:pt x="98" y="163"/>
                  </a:lnTo>
                  <a:lnTo>
                    <a:pt x="89" y="162"/>
                  </a:lnTo>
                  <a:lnTo>
                    <a:pt x="84" y="165"/>
                  </a:lnTo>
                  <a:lnTo>
                    <a:pt x="76" y="163"/>
                  </a:lnTo>
                  <a:lnTo>
                    <a:pt x="65" y="146"/>
                  </a:lnTo>
                  <a:lnTo>
                    <a:pt x="62" y="139"/>
                  </a:lnTo>
                  <a:lnTo>
                    <a:pt x="48" y="131"/>
                  </a:lnTo>
                  <a:lnTo>
                    <a:pt x="43" y="118"/>
                  </a:lnTo>
                  <a:lnTo>
                    <a:pt x="35" y="109"/>
                  </a:lnTo>
                  <a:lnTo>
                    <a:pt x="23" y="99"/>
                  </a:lnTo>
                  <a:lnTo>
                    <a:pt x="23" y="92"/>
                  </a:lnTo>
                  <a:lnTo>
                    <a:pt x="13" y="84"/>
                  </a:lnTo>
                  <a:lnTo>
                    <a:pt x="0" y="75"/>
                  </a:lnTo>
                  <a:lnTo>
                    <a:pt x="5" y="73"/>
                  </a:lnTo>
                  <a:lnTo>
                    <a:pt x="12" y="69"/>
                  </a:lnTo>
                  <a:lnTo>
                    <a:pt x="16" y="51"/>
                  </a:lnTo>
                  <a:lnTo>
                    <a:pt x="21" y="41"/>
                  </a:lnTo>
                  <a:lnTo>
                    <a:pt x="34" y="38"/>
                  </a:lnTo>
                  <a:lnTo>
                    <a:pt x="37" y="44"/>
                  </a:lnTo>
                  <a:lnTo>
                    <a:pt x="47" y="56"/>
                  </a:lnTo>
                  <a:lnTo>
                    <a:pt x="52" y="58"/>
                  </a:lnTo>
                  <a:lnTo>
                    <a:pt x="59" y="54"/>
                  </a:lnTo>
                  <a:lnTo>
                    <a:pt x="72" y="55"/>
                  </a:lnTo>
                  <a:lnTo>
                    <a:pt x="74" y="59"/>
                  </a:lnTo>
                  <a:lnTo>
                    <a:pt x="93" y="59"/>
                  </a:lnTo>
                  <a:lnTo>
                    <a:pt x="93" y="55"/>
                  </a:lnTo>
                  <a:lnTo>
                    <a:pt x="102" y="51"/>
                  </a:lnTo>
                  <a:lnTo>
                    <a:pt x="104" y="45"/>
                  </a:lnTo>
                  <a:lnTo>
                    <a:pt x="111" y="41"/>
                  </a:lnTo>
                  <a:lnTo>
                    <a:pt x="127" y="53"/>
                  </a:lnTo>
                  <a:lnTo>
                    <a:pt x="136" y="51"/>
                  </a:lnTo>
                  <a:lnTo>
                    <a:pt x="145" y="36"/>
                  </a:lnTo>
                  <a:lnTo>
                    <a:pt x="155" y="24"/>
                  </a:lnTo>
                  <a:lnTo>
                    <a:pt x="153" y="12"/>
                  </a:lnTo>
                  <a:lnTo>
                    <a:pt x="148" y="6"/>
                  </a:lnTo>
                  <a:lnTo>
                    <a:pt x="159" y="5"/>
                  </a:lnTo>
                  <a:lnTo>
                    <a:pt x="160" y="0"/>
                  </a:lnTo>
                  <a:lnTo>
                    <a:pt x="169" y="1"/>
                  </a:lnTo>
                  <a:lnTo>
                    <a:pt x="167" y="17"/>
                  </a:lnTo>
                  <a:lnTo>
                    <a:pt x="170" y="32"/>
                  </a:lnTo>
                  <a:lnTo>
                    <a:pt x="179" y="40"/>
                  </a:lnTo>
                  <a:lnTo>
                    <a:pt x="181" y="47"/>
                  </a:lnTo>
                  <a:lnTo>
                    <a:pt x="181" y="57"/>
                  </a:lnTo>
                  <a:lnTo>
                    <a:pt x="184" y="58"/>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19" name="Freeform 118"/>
            <p:cNvSpPr>
              <a:spLocks/>
            </p:cNvSpPr>
            <p:nvPr/>
          </p:nvSpPr>
          <p:spPr bwMode="auto">
            <a:xfrm>
              <a:off x="4396592" y="3713027"/>
              <a:ext cx="185152" cy="136687"/>
            </a:xfrm>
            <a:custGeom>
              <a:avLst/>
              <a:gdLst>
                <a:gd name="T0" fmla="*/ 17 w 112"/>
                <a:gd name="T1" fmla="*/ 62 h 88"/>
                <a:gd name="T2" fmla="*/ 10 w 112"/>
                <a:gd name="T3" fmla="*/ 46 h 88"/>
                <a:gd name="T4" fmla="*/ 0 w 112"/>
                <a:gd name="T5" fmla="*/ 38 h 88"/>
                <a:gd name="T6" fmla="*/ 9 w 112"/>
                <a:gd name="T7" fmla="*/ 34 h 88"/>
                <a:gd name="T8" fmla="*/ 18 w 112"/>
                <a:gd name="T9" fmla="*/ 20 h 88"/>
                <a:gd name="T10" fmla="*/ 22 w 112"/>
                <a:gd name="T11" fmla="*/ 9 h 88"/>
                <a:gd name="T12" fmla="*/ 29 w 112"/>
                <a:gd name="T13" fmla="*/ 2 h 88"/>
                <a:gd name="T14" fmla="*/ 38 w 112"/>
                <a:gd name="T15" fmla="*/ 4 h 88"/>
                <a:gd name="T16" fmla="*/ 47 w 112"/>
                <a:gd name="T17" fmla="*/ 0 h 88"/>
                <a:gd name="T18" fmla="*/ 57 w 112"/>
                <a:gd name="T19" fmla="*/ 0 h 88"/>
                <a:gd name="T20" fmla="*/ 65 w 112"/>
                <a:gd name="T21" fmla="*/ 6 h 88"/>
                <a:gd name="T22" fmla="*/ 77 w 112"/>
                <a:gd name="T23" fmla="*/ 11 h 88"/>
                <a:gd name="T24" fmla="*/ 88 w 112"/>
                <a:gd name="T25" fmla="*/ 26 h 88"/>
                <a:gd name="T26" fmla="*/ 100 w 112"/>
                <a:gd name="T27" fmla="*/ 41 h 88"/>
                <a:gd name="T28" fmla="*/ 100 w 112"/>
                <a:gd name="T29" fmla="*/ 54 h 88"/>
                <a:gd name="T30" fmla="*/ 104 w 112"/>
                <a:gd name="T31" fmla="*/ 66 h 88"/>
                <a:gd name="T32" fmla="*/ 111 w 112"/>
                <a:gd name="T33" fmla="*/ 71 h 88"/>
                <a:gd name="T34" fmla="*/ 112 w 112"/>
                <a:gd name="T35" fmla="*/ 79 h 88"/>
                <a:gd name="T36" fmla="*/ 111 w 112"/>
                <a:gd name="T37" fmla="*/ 86 h 88"/>
                <a:gd name="T38" fmla="*/ 109 w 112"/>
                <a:gd name="T39" fmla="*/ 87 h 88"/>
                <a:gd name="T40" fmla="*/ 99 w 112"/>
                <a:gd name="T41" fmla="*/ 85 h 88"/>
                <a:gd name="T42" fmla="*/ 97 w 112"/>
                <a:gd name="T43" fmla="*/ 88 h 88"/>
                <a:gd name="T44" fmla="*/ 93 w 112"/>
                <a:gd name="T45" fmla="*/ 88 h 88"/>
                <a:gd name="T46" fmla="*/ 80 w 112"/>
                <a:gd name="T47" fmla="*/ 83 h 88"/>
                <a:gd name="T48" fmla="*/ 71 w 112"/>
                <a:gd name="T49" fmla="*/ 83 h 88"/>
                <a:gd name="T50" fmla="*/ 38 w 112"/>
                <a:gd name="T51" fmla="*/ 82 h 88"/>
                <a:gd name="T52" fmla="*/ 33 w 112"/>
                <a:gd name="T53" fmla="*/ 84 h 88"/>
                <a:gd name="T54" fmla="*/ 27 w 112"/>
                <a:gd name="T55" fmla="*/ 84 h 88"/>
                <a:gd name="T56" fmla="*/ 17 w 112"/>
                <a:gd name="T57" fmla="*/ 87 h 88"/>
                <a:gd name="T58" fmla="*/ 14 w 112"/>
                <a:gd name="T59" fmla="*/ 71 h 88"/>
                <a:gd name="T60" fmla="*/ 31 w 112"/>
                <a:gd name="T61" fmla="*/ 72 h 88"/>
                <a:gd name="T62" fmla="*/ 35 w 112"/>
                <a:gd name="T63" fmla="*/ 69 h 88"/>
                <a:gd name="T64" fmla="*/ 39 w 112"/>
                <a:gd name="T65" fmla="*/ 69 h 88"/>
                <a:gd name="T66" fmla="*/ 45 w 112"/>
                <a:gd name="T67" fmla="*/ 64 h 88"/>
                <a:gd name="T68" fmla="*/ 53 w 112"/>
                <a:gd name="T69" fmla="*/ 68 h 88"/>
                <a:gd name="T70" fmla="*/ 61 w 112"/>
                <a:gd name="T71" fmla="*/ 69 h 88"/>
                <a:gd name="T72" fmla="*/ 69 w 112"/>
                <a:gd name="T73" fmla="*/ 64 h 88"/>
                <a:gd name="T74" fmla="*/ 65 w 112"/>
                <a:gd name="T75" fmla="*/ 58 h 88"/>
                <a:gd name="T76" fmla="*/ 59 w 112"/>
                <a:gd name="T77" fmla="*/ 61 h 88"/>
                <a:gd name="T78" fmla="*/ 54 w 112"/>
                <a:gd name="T79" fmla="*/ 61 h 88"/>
                <a:gd name="T80" fmla="*/ 47 w 112"/>
                <a:gd name="T81" fmla="*/ 56 h 88"/>
                <a:gd name="T82" fmla="*/ 41 w 112"/>
                <a:gd name="T83" fmla="*/ 56 h 88"/>
                <a:gd name="T84" fmla="*/ 37 w 112"/>
                <a:gd name="T85" fmla="*/ 61 h 88"/>
                <a:gd name="T86" fmla="*/ 17 w 112"/>
                <a:gd name="T87" fmla="*/ 62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12" h="88">
                  <a:moveTo>
                    <a:pt x="17" y="62"/>
                  </a:moveTo>
                  <a:lnTo>
                    <a:pt x="10" y="46"/>
                  </a:lnTo>
                  <a:lnTo>
                    <a:pt x="0" y="38"/>
                  </a:lnTo>
                  <a:lnTo>
                    <a:pt x="9" y="34"/>
                  </a:lnTo>
                  <a:lnTo>
                    <a:pt x="18" y="20"/>
                  </a:lnTo>
                  <a:lnTo>
                    <a:pt x="22" y="9"/>
                  </a:lnTo>
                  <a:lnTo>
                    <a:pt x="29" y="2"/>
                  </a:lnTo>
                  <a:lnTo>
                    <a:pt x="38" y="4"/>
                  </a:lnTo>
                  <a:lnTo>
                    <a:pt x="47" y="0"/>
                  </a:lnTo>
                  <a:lnTo>
                    <a:pt x="57" y="0"/>
                  </a:lnTo>
                  <a:lnTo>
                    <a:pt x="65" y="6"/>
                  </a:lnTo>
                  <a:lnTo>
                    <a:pt x="77" y="11"/>
                  </a:lnTo>
                  <a:lnTo>
                    <a:pt x="88" y="26"/>
                  </a:lnTo>
                  <a:lnTo>
                    <a:pt x="100" y="41"/>
                  </a:lnTo>
                  <a:lnTo>
                    <a:pt x="100" y="54"/>
                  </a:lnTo>
                  <a:lnTo>
                    <a:pt x="104" y="66"/>
                  </a:lnTo>
                  <a:lnTo>
                    <a:pt x="111" y="71"/>
                  </a:lnTo>
                  <a:lnTo>
                    <a:pt x="112" y="79"/>
                  </a:lnTo>
                  <a:lnTo>
                    <a:pt x="111" y="86"/>
                  </a:lnTo>
                  <a:lnTo>
                    <a:pt x="109" y="87"/>
                  </a:lnTo>
                  <a:lnTo>
                    <a:pt x="99" y="85"/>
                  </a:lnTo>
                  <a:lnTo>
                    <a:pt x="97" y="88"/>
                  </a:lnTo>
                  <a:lnTo>
                    <a:pt x="93" y="88"/>
                  </a:lnTo>
                  <a:lnTo>
                    <a:pt x="80" y="83"/>
                  </a:lnTo>
                  <a:lnTo>
                    <a:pt x="71" y="83"/>
                  </a:lnTo>
                  <a:lnTo>
                    <a:pt x="38" y="82"/>
                  </a:lnTo>
                  <a:lnTo>
                    <a:pt x="33" y="84"/>
                  </a:lnTo>
                  <a:lnTo>
                    <a:pt x="27" y="84"/>
                  </a:lnTo>
                  <a:lnTo>
                    <a:pt x="17" y="87"/>
                  </a:lnTo>
                  <a:lnTo>
                    <a:pt x="14" y="71"/>
                  </a:lnTo>
                  <a:lnTo>
                    <a:pt x="31" y="72"/>
                  </a:lnTo>
                  <a:lnTo>
                    <a:pt x="35" y="69"/>
                  </a:lnTo>
                  <a:lnTo>
                    <a:pt x="39" y="69"/>
                  </a:lnTo>
                  <a:lnTo>
                    <a:pt x="45" y="64"/>
                  </a:lnTo>
                  <a:lnTo>
                    <a:pt x="53" y="68"/>
                  </a:lnTo>
                  <a:lnTo>
                    <a:pt x="61" y="69"/>
                  </a:lnTo>
                  <a:lnTo>
                    <a:pt x="69" y="64"/>
                  </a:lnTo>
                  <a:lnTo>
                    <a:pt x="65" y="58"/>
                  </a:lnTo>
                  <a:lnTo>
                    <a:pt x="59" y="61"/>
                  </a:lnTo>
                  <a:lnTo>
                    <a:pt x="54" y="61"/>
                  </a:lnTo>
                  <a:lnTo>
                    <a:pt x="47" y="56"/>
                  </a:lnTo>
                  <a:lnTo>
                    <a:pt x="41" y="56"/>
                  </a:lnTo>
                  <a:lnTo>
                    <a:pt x="37" y="61"/>
                  </a:lnTo>
                  <a:lnTo>
                    <a:pt x="17" y="62"/>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20" name="Freeform 119"/>
            <p:cNvSpPr>
              <a:spLocks/>
            </p:cNvSpPr>
            <p:nvPr/>
          </p:nvSpPr>
          <p:spPr bwMode="auto">
            <a:xfrm>
              <a:off x="4527191" y="3924271"/>
              <a:ext cx="90923" cy="105622"/>
            </a:xfrm>
            <a:custGeom>
              <a:avLst/>
              <a:gdLst>
                <a:gd name="T0" fmla="*/ 33 w 55"/>
                <a:gd name="T1" fmla="*/ 68 h 68"/>
                <a:gd name="T2" fmla="*/ 28 w 55"/>
                <a:gd name="T3" fmla="*/ 66 h 68"/>
                <a:gd name="T4" fmla="*/ 15 w 55"/>
                <a:gd name="T5" fmla="*/ 58 h 68"/>
                <a:gd name="T6" fmla="*/ 5 w 55"/>
                <a:gd name="T7" fmla="*/ 46 h 68"/>
                <a:gd name="T8" fmla="*/ 2 w 55"/>
                <a:gd name="T9" fmla="*/ 39 h 68"/>
                <a:gd name="T10" fmla="*/ 0 w 55"/>
                <a:gd name="T11" fmla="*/ 23 h 68"/>
                <a:gd name="T12" fmla="*/ 10 w 55"/>
                <a:gd name="T13" fmla="*/ 14 h 68"/>
                <a:gd name="T14" fmla="*/ 12 w 55"/>
                <a:gd name="T15" fmla="*/ 8 h 68"/>
                <a:gd name="T16" fmla="*/ 15 w 55"/>
                <a:gd name="T17" fmla="*/ 4 h 68"/>
                <a:gd name="T18" fmla="*/ 20 w 55"/>
                <a:gd name="T19" fmla="*/ 4 h 68"/>
                <a:gd name="T20" fmla="*/ 24 w 55"/>
                <a:gd name="T21" fmla="*/ 0 h 68"/>
                <a:gd name="T22" fmla="*/ 39 w 55"/>
                <a:gd name="T23" fmla="*/ 0 h 68"/>
                <a:gd name="T24" fmla="*/ 44 w 55"/>
                <a:gd name="T25" fmla="*/ 7 h 68"/>
                <a:gd name="T26" fmla="*/ 48 w 55"/>
                <a:gd name="T27" fmla="*/ 16 h 68"/>
                <a:gd name="T28" fmla="*/ 47 w 55"/>
                <a:gd name="T29" fmla="*/ 22 h 68"/>
                <a:gd name="T30" fmla="*/ 50 w 55"/>
                <a:gd name="T31" fmla="*/ 27 h 68"/>
                <a:gd name="T32" fmla="*/ 50 w 55"/>
                <a:gd name="T33" fmla="*/ 35 h 68"/>
                <a:gd name="T34" fmla="*/ 55 w 55"/>
                <a:gd name="T35" fmla="*/ 34 h 68"/>
                <a:gd name="T36" fmla="*/ 46 w 55"/>
                <a:gd name="T37" fmla="*/ 43 h 68"/>
                <a:gd name="T38" fmla="*/ 38 w 55"/>
                <a:gd name="T39" fmla="*/ 55 h 68"/>
                <a:gd name="T40" fmla="*/ 37 w 55"/>
                <a:gd name="T41" fmla="*/ 61 h 68"/>
                <a:gd name="T42" fmla="*/ 33 w 55"/>
                <a:gd name="T43" fmla="*/ 68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55" h="68">
                  <a:moveTo>
                    <a:pt x="33" y="68"/>
                  </a:moveTo>
                  <a:lnTo>
                    <a:pt x="28" y="66"/>
                  </a:lnTo>
                  <a:lnTo>
                    <a:pt x="15" y="58"/>
                  </a:lnTo>
                  <a:lnTo>
                    <a:pt x="5" y="46"/>
                  </a:lnTo>
                  <a:lnTo>
                    <a:pt x="2" y="39"/>
                  </a:lnTo>
                  <a:lnTo>
                    <a:pt x="0" y="23"/>
                  </a:lnTo>
                  <a:lnTo>
                    <a:pt x="10" y="14"/>
                  </a:lnTo>
                  <a:lnTo>
                    <a:pt x="12" y="8"/>
                  </a:lnTo>
                  <a:lnTo>
                    <a:pt x="15" y="4"/>
                  </a:lnTo>
                  <a:lnTo>
                    <a:pt x="20" y="4"/>
                  </a:lnTo>
                  <a:lnTo>
                    <a:pt x="24" y="0"/>
                  </a:lnTo>
                  <a:lnTo>
                    <a:pt x="39" y="0"/>
                  </a:lnTo>
                  <a:lnTo>
                    <a:pt x="44" y="7"/>
                  </a:lnTo>
                  <a:lnTo>
                    <a:pt x="48" y="16"/>
                  </a:lnTo>
                  <a:lnTo>
                    <a:pt x="47" y="22"/>
                  </a:lnTo>
                  <a:lnTo>
                    <a:pt x="50" y="27"/>
                  </a:lnTo>
                  <a:lnTo>
                    <a:pt x="50" y="35"/>
                  </a:lnTo>
                  <a:lnTo>
                    <a:pt x="55" y="34"/>
                  </a:lnTo>
                  <a:lnTo>
                    <a:pt x="46" y="43"/>
                  </a:lnTo>
                  <a:lnTo>
                    <a:pt x="38" y="55"/>
                  </a:lnTo>
                  <a:lnTo>
                    <a:pt x="37" y="61"/>
                  </a:lnTo>
                  <a:lnTo>
                    <a:pt x="33" y="68"/>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21" name="Freeform 120"/>
            <p:cNvSpPr>
              <a:spLocks/>
            </p:cNvSpPr>
            <p:nvPr/>
          </p:nvSpPr>
          <p:spPr bwMode="auto">
            <a:xfrm>
              <a:off x="6215050" y="3877673"/>
              <a:ext cx="193418" cy="111834"/>
            </a:xfrm>
            <a:custGeom>
              <a:avLst/>
              <a:gdLst>
                <a:gd name="T0" fmla="*/ 117 w 117"/>
                <a:gd name="T1" fmla="*/ 42 h 72"/>
                <a:gd name="T2" fmla="*/ 109 w 117"/>
                <a:gd name="T3" fmla="*/ 55 h 72"/>
                <a:gd name="T4" fmla="*/ 97 w 117"/>
                <a:gd name="T5" fmla="*/ 72 h 72"/>
                <a:gd name="T6" fmla="*/ 82 w 117"/>
                <a:gd name="T7" fmla="*/ 72 h 72"/>
                <a:gd name="T8" fmla="*/ 21 w 117"/>
                <a:gd name="T9" fmla="*/ 47 h 72"/>
                <a:gd name="T10" fmla="*/ 14 w 117"/>
                <a:gd name="T11" fmla="*/ 40 h 72"/>
                <a:gd name="T12" fmla="*/ 7 w 117"/>
                <a:gd name="T13" fmla="*/ 30 h 72"/>
                <a:gd name="T14" fmla="*/ 0 w 117"/>
                <a:gd name="T15" fmla="*/ 19 h 72"/>
                <a:gd name="T16" fmla="*/ 3 w 117"/>
                <a:gd name="T17" fmla="*/ 11 h 72"/>
                <a:gd name="T18" fmla="*/ 10 w 117"/>
                <a:gd name="T19" fmla="*/ 0 h 72"/>
                <a:gd name="T20" fmla="*/ 16 w 117"/>
                <a:gd name="T21" fmla="*/ 4 h 72"/>
                <a:gd name="T22" fmla="*/ 20 w 117"/>
                <a:gd name="T23" fmla="*/ 13 h 72"/>
                <a:gd name="T24" fmla="*/ 28 w 117"/>
                <a:gd name="T25" fmla="*/ 21 h 72"/>
                <a:gd name="T26" fmla="*/ 37 w 117"/>
                <a:gd name="T27" fmla="*/ 21 h 72"/>
                <a:gd name="T28" fmla="*/ 54 w 117"/>
                <a:gd name="T29" fmla="*/ 16 h 72"/>
                <a:gd name="T30" fmla="*/ 74 w 117"/>
                <a:gd name="T31" fmla="*/ 14 h 72"/>
                <a:gd name="T32" fmla="*/ 90 w 117"/>
                <a:gd name="T33" fmla="*/ 7 h 72"/>
                <a:gd name="T34" fmla="*/ 99 w 117"/>
                <a:gd name="T35" fmla="*/ 6 h 72"/>
                <a:gd name="T36" fmla="*/ 105 w 117"/>
                <a:gd name="T37" fmla="*/ 2 h 72"/>
                <a:gd name="T38" fmla="*/ 116 w 117"/>
                <a:gd name="T39" fmla="*/ 1 h 72"/>
                <a:gd name="T40" fmla="*/ 116 w 117"/>
                <a:gd name="T41" fmla="*/ 2 h 72"/>
                <a:gd name="T42" fmla="*/ 116 w 117"/>
                <a:gd name="T43" fmla="*/ 10 h 72"/>
                <a:gd name="T44" fmla="*/ 117 w 117"/>
                <a:gd name="T45" fmla="*/ 31 h 72"/>
                <a:gd name="T46" fmla="*/ 117 w 117"/>
                <a:gd name="T47" fmla="*/ 42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17" h="72">
                  <a:moveTo>
                    <a:pt x="117" y="42"/>
                  </a:moveTo>
                  <a:lnTo>
                    <a:pt x="109" y="55"/>
                  </a:lnTo>
                  <a:lnTo>
                    <a:pt x="97" y="72"/>
                  </a:lnTo>
                  <a:lnTo>
                    <a:pt x="82" y="72"/>
                  </a:lnTo>
                  <a:lnTo>
                    <a:pt x="21" y="47"/>
                  </a:lnTo>
                  <a:lnTo>
                    <a:pt x="14" y="40"/>
                  </a:lnTo>
                  <a:lnTo>
                    <a:pt x="7" y="30"/>
                  </a:lnTo>
                  <a:lnTo>
                    <a:pt x="0" y="19"/>
                  </a:lnTo>
                  <a:lnTo>
                    <a:pt x="3" y="11"/>
                  </a:lnTo>
                  <a:lnTo>
                    <a:pt x="10" y="0"/>
                  </a:lnTo>
                  <a:lnTo>
                    <a:pt x="16" y="4"/>
                  </a:lnTo>
                  <a:lnTo>
                    <a:pt x="20" y="13"/>
                  </a:lnTo>
                  <a:lnTo>
                    <a:pt x="28" y="21"/>
                  </a:lnTo>
                  <a:lnTo>
                    <a:pt x="37" y="21"/>
                  </a:lnTo>
                  <a:lnTo>
                    <a:pt x="54" y="16"/>
                  </a:lnTo>
                  <a:lnTo>
                    <a:pt x="74" y="14"/>
                  </a:lnTo>
                  <a:lnTo>
                    <a:pt x="90" y="7"/>
                  </a:lnTo>
                  <a:lnTo>
                    <a:pt x="99" y="6"/>
                  </a:lnTo>
                  <a:lnTo>
                    <a:pt x="105" y="2"/>
                  </a:lnTo>
                  <a:lnTo>
                    <a:pt x="116" y="1"/>
                  </a:lnTo>
                  <a:lnTo>
                    <a:pt x="116" y="2"/>
                  </a:lnTo>
                  <a:lnTo>
                    <a:pt x="116" y="10"/>
                  </a:lnTo>
                  <a:lnTo>
                    <a:pt x="117" y="31"/>
                  </a:lnTo>
                  <a:lnTo>
                    <a:pt x="117" y="42"/>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22" name="Freeform 121"/>
            <p:cNvSpPr>
              <a:spLocks/>
            </p:cNvSpPr>
            <p:nvPr/>
          </p:nvSpPr>
          <p:spPr bwMode="auto">
            <a:xfrm>
              <a:off x="6172067" y="3860586"/>
              <a:ext cx="299220" cy="441126"/>
            </a:xfrm>
            <a:custGeom>
              <a:avLst/>
              <a:gdLst>
                <a:gd name="T0" fmla="*/ 156 w 181"/>
                <a:gd name="T1" fmla="*/ 9 h 284"/>
                <a:gd name="T2" fmla="*/ 166 w 181"/>
                <a:gd name="T3" fmla="*/ 7 h 284"/>
                <a:gd name="T4" fmla="*/ 174 w 181"/>
                <a:gd name="T5" fmla="*/ 0 h 284"/>
                <a:gd name="T6" fmla="*/ 181 w 181"/>
                <a:gd name="T7" fmla="*/ 0 h 284"/>
                <a:gd name="T8" fmla="*/ 181 w 181"/>
                <a:gd name="T9" fmla="*/ 5 h 284"/>
                <a:gd name="T10" fmla="*/ 180 w 181"/>
                <a:gd name="T11" fmla="*/ 18 h 284"/>
                <a:gd name="T12" fmla="*/ 181 w 181"/>
                <a:gd name="T13" fmla="*/ 28 h 284"/>
                <a:gd name="T14" fmla="*/ 177 w 181"/>
                <a:gd name="T15" fmla="*/ 36 h 284"/>
                <a:gd name="T16" fmla="*/ 173 w 181"/>
                <a:gd name="T17" fmla="*/ 58 h 284"/>
                <a:gd name="T18" fmla="*/ 165 w 181"/>
                <a:gd name="T19" fmla="*/ 81 h 284"/>
                <a:gd name="T20" fmla="*/ 154 w 181"/>
                <a:gd name="T21" fmla="*/ 108 h 284"/>
                <a:gd name="T22" fmla="*/ 139 w 181"/>
                <a:gd name="T23" fmla="*/ 139 h 284"/>
                <a:gd name="T24" fmla="*/ 124 w 181"/>
                <a:gd name="T25" fmla="*/ 162 h 284"/>
                <a:gd name="T26" fmla="*/ 103 w 181"/>
                <a:gd name="T27" fmla="*/ 190 h 284"/>
                <a:gd name="T28" fmla="*/ 85 w 181"/>
                <a:gd name="T29" fmla="*/ 207 h 284"/>
                <a:gd name="T30" fmla="*/ 57 w 181"/>
                <a:gd name="T31" fmla="*/ 228 h 284"/>
                <a:gd name="T32" fmla="*/ 40 w 181"/>
                <a:gd name="T33" fmla="*/ 243 h 284"/>
                <a:gd name="T34" fmla="*/ 20 w 181"/>
                <a:gd name="T35" fmla="*/ 269 h 284"/>
                <a:gd name="T36" fmla="*/ 15 w 181"/>
                <a:gd name="T37" fmla="*/ 280 h 284"/>
                <a:gd name="T38" fmla="*/ 11 w 181"/>
                <a:gd name="T39" fmla="*/ 284 h 284"/>
                <a:gd name="T40" fmla="*/ 1 w 181"/>
                <a:gd name="T41" fmla="*/ 267 h 284"/>
                <a:gd name="T42" fmla="*/ 0 w 181"/>
                <a:gd name="T43" fmla="*/ 191 h 284"/>
                <a:gd name="T44" fmla="*/ 16 w 181"/>
                <a:gd name="T45" fmla="*/ 168 h 284"/>
                <a:gd name="T46" fmla="*/ 21 w 181"/>
                <a:gd name="T47" fmla="*/ 161 h 284"/>
                <a:gd name="T48" fmla="*/ 33 w 181"/>
                <a:gd name="T49" fmla="*/ 161 h 284"/>
                <a:gd name="T50" fmla="*/ 49 w 181"/>
                <a:gd name="T51" fmla="*/ 146 h 284"/>
                <a:gd name="T52" fmla="*/ 73 w 181"/>
                <a:gd name="T53" fmla="*/ 146 h 284"/>
                <a:gd name="T54" fmla="*/ 123 w 181"/>
                <a:gd name="T55" fmla="*/ 83 h 284"/>
                <a:gd name="T56" fmla="*/ 135 w 181"/>
                <a:gd name="T57" fmla="*/ 66 h 284"/>
                <a:gd name="T58" fmla="*/ 143 w 181"/>
                <a:gd name="T59" fmla="*/ 53 h 284"/>
                <a:gd name="T60" fmla="*/ 143 w 181"/>
                <a:gd name="T61" fmla="*/ 42 h 284"/>
                <a:gd name="T62" fmla="*/ 142 w 181"/>
                <a:gd name="T63" fmla="*/ 21 h 284"/>
                <a:gd name="T64" fmla="*/ 142 w 181"/>
                <a:gd name="T65" fmla="*/ 13 h 284"/>
                <a:gd name="T66" fmla="*/ 142 w 181"/>
                <a:gd name="T67" fmla="*/ 12 h 284"/>
                <a:gd name="T68" fmla="*/ 148 w 181"/>
                <a:gd name="T69" fmla="*/ 12 h 284"/>
                <a:gd name="T70" fmla="*/ 156 w 181"/>
                <a:gd name="T71" fmla="*/ 9 h 2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81" h="284">
                  <a:moveTo>
                    <a:pt x="156" y="9"/>
                  </a:moveTo>
                  <a:lnTo>
                    <a:pt x="166" y="7"/>
                  </a:lnTo>
                  <a:lnTo>
                    <a:pt x="174" y="0"/>
                  </a:lnTo>
                  <a:lnTo>
                    <a:pt x="181" y="0"/>
                  </a:lnTo>
                  <a:lnTo>
                    <a:pt x="181" y="5"/>
                  </a:lnTo>
                  <a:lnTo>
                    <a:pt x="180" y="18"/>
                  </a:lnTo>
                  <a:lnTo>
                    <a:pt x="181" y="28"/>
                  </a:lnTo>
                  <a:lnTo>
                    <a:pt x="177" y="36"/>
                  </a:lnTo>
                  <a:lnTo>
                    <a:pt x="173" y="58"/>
                  </a:lnTo>
                  <a:lnTo>
                    <a:pt x="165" y="81"/>
                  </a:lnTo>
                  <a:lnTo>
                    <a:pt x="154" y="108"/>
                  </a:lnTo>
                  <a:lnTo>
                    <a:pt x="139" y="139"/>
                  </a:lnTo>
                  <a:lnTo>
                    <a:pt x="124" y="162"/>
                  </a:lnTo>
                  <a:lnTo>
                    <a:pt x="103" y="190"/>
                  </a:lnTo>
                  <a:lnTo>
                    <a:pt x="85" y="207"/>
                  </a:lnTo>
                  <a:lnTo>
                    <a:pt x="57" y="228"/>
                  </a:lnTo>
                  <a:lnTo>
                    <a:pt x="40" y="243"/>
                  </a:lnTo>
                  <a:lnTo>
                    <a:pt x="20" y="269"/>
                  </a:lnTo>
                  <a:lnTo>
                    <a:pt x="15" y="280"/>
                  </a:lnTo>
                  <a:lnTo>
                    <a:pt x="11" y="284"/>
                  </a:lnTo>
                  <a:lnTo>
                    <a:pt x="1" y="267"/>
                  </a:lnTo>
                  <a:lnTo>
                    <a:pt x="0" y="191"/>
                  </a:lnTo>
                  <a:lnTo>
                    <a:pt x="16" y="168"/>
                  </a:lnTo>
                  <a:lnTo>
                    <a:pt x="21" y="161"/>
                  </a:lnTo>
                  <a:lnTo>
                    <a:pt x="33" y="161"/>
                  </a:lnTo>
                  <a:lnTo>
                    <a:pt x="49" y="146"/>
                  </a:lnTo>
                  <a:lnTo>
                    <a:pt x="73" y="146"/>
                  </a:lnTo>
                  <a:lnTo>
                    <a:pt x="123" y="83"/>
                  </a:lnTo>
                  <a:lnTo>
                    <a:pt x="135" y="66"/>
                  </a:lnTo>
                  <a:lnTo>
                    <a:pt x="143" y="53"/>
                  </a:lnTo>
                  <a:lnTo>
                    <a:pt x="143" y="42"/>
                  </a:lnTo>
                  <a:lnTo>
                    <a:pt x="142" y="21"/>
                  </a:lnTo>
                  <a:lnTo>
                    <a:pt x="142" y="13"/>
                  </a:lnTo>
                  <a:lnTo>
                    <a:pt x="142" y="12"/>
                  </a:lnTo>
                  <a:lnTo>
                    <a:pt x="148" y="12"/>
                  </a:lnTo>
                  <a:lnTo>
                    <a:pt x="156" y="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23" name="Freeform 122"/>
            <p:cNvSpPr>
              <a:spLocks/>
            </p:cNvSpPr>
            <p:nvPr/>
          </p:nvSpPr>
          <p:spPr bwMode="auto">
            <a:xfrm>
              <a:off x="5438072" y="2762433"/>
              <a:ext cx="122333" cy="124260"/>
            </a:xfrm>
            <a:custGeom>
              <a:avLst/>
              <a:gdLst>
                <a:gd name="T0" fmla="*/ 35 w 74"/>
                <a:gd name="T1" fmla="*/ 15 h 80"/>
                <a:gd name="T2" fmla="*/ 45 w 74"/>
                <a:gd name="T3" fmla="*/ 20 h 80"/>
                <a:gd name="T4" fmla="*/ 47 w 74"/>
                <a:gd name="T5" fmla="*/ 28 h 80"/>
                <a:gd name="T6" fmla="*/ 58 w 74"/>
                <a:gd name="T7" fmla="*/ 34 h 80"/>
                <a:gd name="T8" fmla="*/ 62 w 74"/>
                <a:gd name="T9" fmla="*/ 30 h 80"/>
                <a:gd name="T10" fmla="*/ 67 w 74"/>
                <a:gd name="T11" fmla="*/ 32 h 80"/>
                <a:gd name="T12" fmla="*/ 63 w 74"/>
                <a:gd name="T13" fmla="*/ 36 h 80"/>
                <a:gd name="T14" fmla="*/ 66 w 74"/>
                <a:gd name="T15" fmla="*/ 39 h 80"/>
                <a:gd name="T16" fmla="*/ 63 w 74"/>
                <a:gd name="T17" fmla="*/ 44 h 80"/>
                <a:gd name="T18" fmla="*/ 65 w 74"/>
                <a:gd name="T19" fmla="*/ 52 h 80"/>
                <a:gd name="T20" fmla="*/ 74 w 74"/>
                <a:gd name="T21" fmla="*/ 60 h 80"/>
                <a:gd name="T22" fmla="*/ 68 w 74"/>
                <a:gd name="T23" fmla="*/ 67 h 80"/>
                <a:gd name="T24" fmla="*/ 66 w 74"/>
                <a:gd name="T25" fmla="*/ 73 h 80"/>
                <a:gd name="T26" fmla="*/ 68 w 74"/>
                <a:gd name="T27" fmla="*/ 76 h 80"/>
                <a:gd name="T28" fmla="*/ 66 w 74"/>
                <a:gd name="T29" fmla="*/ 79 h 80"/>
                <a:gd name="T30" fmla="*/ 58 w 74"/>
                <a:gd name="T31" fmla="*/ 79 h 80"/>
                <a:gd name="T32" fmla="*/ 52 w 74"/>
                <a:gd name="T33" fmla="*/ 80 h 80"/>
                <a:gd name="T34" fmla="*/ 52 w 74"/>
                <a:gd name="T35" fmla="*/ 79 h 80"/>
                <a:gd name="T36" fmla="*/ 54 w 74"/>
                <a:gd name="T37" fmla="*/ 76 h 80"/>
                <a:gd name="T38" fmla="*/ 55 w 74"/>
                <a:gd name="T39" fmla="*/ 71 h 80"/>
                <a:gd name="T40" fmla="*/ 53 w 74"/>
                <a:gd name="T41" fmla="*/ 71 h 80"/>
                <a:gd name="T42" fmla="*/ 49 w 74"/>
                <a:gd name="T43" fmla="*/ 67 h 80"/>
                <a:gd name="T44" fmla="*/ 46 w 74"/>
                <a:gd name="T45" fmla="*/ 66 h 80"/>
                <a:gd name="T46" fmla="*/ 44 w 74"/>
                <a:gd name="T47" fmla="*/ 63 h 80"/>
                <a:gd name="T48" fmla="*/ 40 w 74"/>
                <a:gd name="T49" fmla="*/ 62 h 80"/>
                <a:gd name="T50" fmla="*/ 38 w 74"/>
                <a:gd name="T51" fmla="*/ 59 h 80"/>
                <a:gd name="T52" fmla="*/ 35 w 74"/>
                <a:gd name="T53" fmla="*/ 60 h 80"/>
                <a:gd name="T54" fmla="*/ 33 w 74"/>
                <a:gd name="T55" fmla="*/ 67 h 80"/>
                <a:gd name="T56" fmla="*/ 29 w 74"/>
                <a:gd name="T57" fmla="*/ 68 h 80"/>
                <a:gd name="T58" fmla="*/ 31 w 74"/>
                <a:gd name="T59" fmla="*/ 67 h 80"/>
                <a:gd name="T60" fmla="*/ 24 w 74"/>
                <a:gd name="T61" fmla="*/ 63 h 80"/>
                <a:gd name="T62" fmla="*/ 18 w 74"/>
                <a:gd name="T63" fmla="*/ 60 h 80"/>
                <a:gd name="T64" fmla="*/ 16 w 74"/>
                <a:gd name="T65" fmla="*/ 57 h 80"/>
                <a:gd name="T66" fmla="*/ 11 w 74"/>
                <a:gd name="T67" fmla="*/ 54 h 80"/>
                <a:gd name="T68" fmla="*/ 15 w 74"/>
                <a:gd name="T69" fmla="*/ 53 h 80"/>
                <a:gd name="T70" fmla="*/ 16 w 74"/>
                <a:gd name="T71" fmla="*/ 43 h 80"/>
                <a:gd name="T72" fmla="*/ 7 w 74"/>
                <a:gd name="T73" fmla="*/ 35 h 80"/>
                <a:gd name="T74" fmla="*/ 11 w 74"/>
                <a:gd name="T75" fmla="*/ 26 h 80"/>
                <a:gd name="T76" fmla="*/ 5 w 74"/>
                <a:gd name="T77" fmla="*/ 26 h 80"/>
                <a:gd name="T78" fmla="*/ 10 w 74"/>
                <a:gd name="T79" fmla="*/ 19 h 80"/>
                <a:gd name="T80" fmla="*/ 5 w 74"/>
                <a:gd name="T81" fmla="*/ 13 h 80"/>
                <a:gd name="T82" fmla="*/ 0 w 74"/>
                <a:gd name="T83" fmla="*/ 5 h 80"/>
                <a:gd name="T84" fmla="*/ 12 w 74"/>
                <a:gd name="T85" fmla="*/ 0 h 80"/>
                <a:gd name="T86" fmla="*/ 22 w 74"/>
                <a:gd name="T87" fmla="*/ 1 h 80"/>
                <a:gd name="T88" fmla="*/ 32 w 74"/>
                <a:gd name="T89" fmla="*/ 9 h 80"/>
                <a:gd name="T90" fmla="*/ 35 w 74"/>
                <a:gd name="T91" fmla="*/ 15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74" h="80">
                  <a:moveTo>
                    <a:pt x="35" y="15"/>
                  </a:moveTo>
                  <a:lnTo>
                    <a:pt x="45" y="20"/>
                  </a:lnTo>
                  <a:lnTo>
                    <a:pt x="47" y="28"/>
                  </a:lnTo>
                  <a:lnTo>
                    <a:pt x="58" y="34"/>
                  </a:lnTo>
                  <a:lnTo>
                    <a:pt x="62" y="30"/>
                  </a:lnTo>
                  <a:lnTo>
                    <a:pt x="67" y="32"/>
                  </a:lnTo>
                  <a:lnTo>
                    <a:pt x="63" y="36"/>
                  </a:lnTo>
                  <a:lnTo>
                    <a:pt x="66" y="39"/>
                  </a:lnTo>
                  <a:lnTo>
                    <a:pt x="63" y="44"/>
                  </a:lnTo>
                  <a:lnTo>
                    <a:pt x="65" y="52"/>
                  </a:lnTo>
                  <a:lnTo>
                    <a:pt x="74" y="60"/>
                  </a:lnTo>
                  <a:lnTo>
                    <a:pt x="68" y="67"/>
                  </a:lnTo>
                  <a:lnTo>
                    <a:pt x="66" y="73"/>
                  </a:lnTo>
                  <a:lnTo>
                    <a:pt x="68" y="76"/>
                  </a:lnTo>
                  <a:lnTo>
                    <a:pt x="66" y="79"/>
                  </a:lnTo>
                  <a:lnTo>
                    <a:pt x="58" y="79"/>
                  </a:lnTo>
                  <a:lnTo>
                    <a:pt x="52" y="80"/>
                  </a:lnTo>
                  <a:lnTo>
                    <a:pt x="52" y="79"/>
                  </a:lnTo>
                  <a:lnTo>
                    <a:pt x="54" y="76"/>
                  </a:lnTo>
                  <a:lnTo>
                    <a:pt x="55" y="71"/>
                  </a:lnTo>
                  <a:lnTo>
                    <a:pt x="53" y="71"/>
                  </a:lnTo>
                  <a:lnTo>
                    <a:pt x="49" y="67"/>
                  </a:lnTo>
                  <a:lnTo>
                    <a:pt x="46" y="66"/>
                  </a:lnTo>
                  <a:lnTo>
                    <a:pt x="44" y="63"/>
                  </a:lnTo>
                  <a:lnTo>
                    <a:pt x="40" y="62"/>
                  </a:lnTo>
                  <a:lnTo>
                    <a:pt x="38" y="59"/>
                  </a:lnTo>
                  <a:lnTo>
                    <a:pt x="35" y="60"/>
                  </a:lnTo>
                  <a:lnTo>
                    <a:pt x="33" y="67"/>
                  </a:lnTo>
                  <a:lnTo>
                    <a:pt x="29" y="68"/>
                  </a:lnTo>
                  <a:lnTo>
                    <a:pt x="31" y="67"/>
                  </a:lnTo>
                  <a:lnTo>
                    <a:pt x="24" y="63"/>
                  </a:lnTo>
                  <a:lnTo>
                    <a:pt x="18" y="60"/>
                  </a:lnTo>
                  <a:lnTo>
                    <a:pt x="16" y="57"/>
                  </a:lnTo>
                  <a:lnTo>
                    <a:pt x="11" y="54"/>
                  </a:lnTo>
                  <a:lnTo>
                    <a:pt x="15" y="53"/>
                  </a:lnTo>
                  <a:lnTo>
                    <a:pt x="16" y="43"/>
                  </a:lnTo>
                  <a:lnTo>
                    <a:pt x="7" y="35"/>
                  </a:lnTo>
                  <a:lnTo>
                    <a:pt x="11" y="26"/>
                  </a:lnTo>
                  <a:lnTo>
                    <a:pt x="5" y="26"/>
                  </a:lnTo>
                  <a:lnTo>
                    <a:pt x="10" y="19"/>
                  </a:lnTo>
                  <a:lnTo>
                    <a:pt x="5" y="13"/>
                  </a:lnTo>
                  <a:lnTo>
                    <a:pt x="0" y="5"/>
                  </a:lnTo>
                  <a:lnTo>
                    <a:pt x="12" y="0"/>
                  </a:lnTo>
                  <a:lnTo>
                    <a:pt x="22" y="1"/>
                  </a:lnTo>
                  <a:lnTo>
                    <a:pt x="32" y="9"/>
                  </a:lnTo>
                  <a:lnTo>
                    <a:pt x="35" y="1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24" name="Freeform 123"/>
            <p:cNvSpPr>
              <a:spLocks/>
            </p:cNvSpPr>
            <p:nvPr/>
          </p:nvSpPr>
          <p:spPr bwMode="auto">
            <a:xfrm>
              <a:off x="5378559" y="2655258"/>
              <a:ext cx="148783" cy="55917"/>
            </a:xfrm>
            <a:custGeom>
              <a:avLst/>
              <a:gdLst>
                <a:gd name="T0" fmla="*/ 29 w 90"/>
                <a:gd name="T1" fmla="*/ 1 h 36"/>
                <a:gd name="T2" fmla="*/ 30 w 90"/>
                <a:gd name="T3" fmla="*/ 3 h 36"/>
                <a:gd name="T4" fmla="*/ 37 w 90"/>
                <a:gd name="T5" fmla="*/ 0 h 36"/>
                <a:gd name="T6" fmla="*/ 45 w 90"/>
                <a:gd name="T7" fmla="*/ 7 h 36"/>
                <a:gd name="T8" fmla="*/ 54 w 90"/>
                <a:gd name="T9" fmla="*/ 3 h 36"/>
                <a:gd name="T10" fmla="*/ 62 w 90"/>
                <a:gd name="T11" fmla="*/ 4 h 36"/>
                <a:gd name="T12" fmla="*/ 74 w 90"/>
                <a:gd name="T13" fmla="*/ 2 h 36"/>
                <a:gd name="T14" fmla="*/ 90 w 90"/>
                <a:gd name="T15" fmla="*/ 10 h 36"/>
                <a:gd name="T16" fmla="*/ 86 w 90"/>
                <a:gd name="T17" fmla="*/ 15 h 36"/>
                <a:gd name="T18" fmla="*/ 84 w 90"/>
                <a:gd name="T19" fmla="*/ 23 h 36"/>
                <a:gd name="T20" fmla="*/ 81 w 90"/>
                <a:gd name="T21" fmla="*/ 25 h 36"/>
                <a:gd name="T22" fmla="*/ 63 w 90"/>
                <a:gd name="T23" fmla="*/ 19 h 36"/>
                <a:gd name="T24" fmla="*/ 57 w 90"/>
                <a:gd name="T25" fmla="*/ 20 h 36"/>
                <a:gd name="T26" fmla="*/ 54 w 90"/>
                <a:gd name="T27" fmla="*/ 25 h 36"/>
                <a:gd name="T28" fmla="*/ 47 w 90"/>
                <a:gd name="T29" fmla="*/ 27 h 36"/>
                <a:gd name="T30" fmla="*/ 45 w 90"/>
                <a:gd name="T31" fmla="*/ 26 h 36"/>
                <a:gd name="T32" fmla="*/ 37 w 90"/>
                <a:gd name="T33" fmla="*/ 29 h 36"/>
                <a:gd name="T34" fmla="*/ 31 w 90"/>
                <a:gd name="T35" fmla="*/ 30 h 36"/>
                <a:gd name="T36" fmla="*/ 30 w 90"/>
                <a:gd name="T37" fmla="*/ 34 h 36"/>
                <a:gd name="T38" fmla="*/ 17 w 90"/>
                <a:gd name="T39" fmla="*/ 36 h 36"/>
                <a:gd name="T40" fmla="*/ 11 w 90"/>
                <a:gd name="T41" fmla="*/ 34 h 36"/>
                <a:gd name="T42" fmla="*/ 2 w 90"/>
                <a:gd name="T43" fmla="*/ 29 h 36"/>
                <a:gd name="T44" fmla="*/ 0 w 90"/>
                <a:gd name="T45" fmla="*/ 22 h 36"/>
                <a:gd name="T46" fmla="*/ 1 w 90"/>
                <a:gd name="T47" fmla="*/ 19 h 36"/>
                <a:gd name="T48" fmla="*/ 2 w 90"/>
                <a:gd name="T49" fmla="*/ 15 h 36"/>
                <a:gd name="T50" fmla="*/ 10 w 90"/>
                <a:gd name="T51" fmla="*/ 15 h 36"/>
                <a:gd name="T52" fmla="*/ 15 w 90"/>
                <a:gd name="T53" fmla="*/ 13 h 36"/>
                <a:gd name="T54" fmla="*/ 15 w 90"/>
                <a:gd name="T55" fmla="*/ 11 h 36"/>
                <a:gd name="T56" fmla="*/ 18 w 90"/>
                <a:gd name="T57" fmla="*/ 10 h 36"/>
                <a:gd name="T58" fmla="*/ 19 w 90"/>
                <a:gd name="T59" fmla="*/ 6 h 36"/>
                <a:gd name="T60" fmla="*/ 22 w 90"/>
                <a:gd name="T61" fmla="*/ 5 h 36"/>
                <a:gd name="T62" fmla="*/ 25 w 90"/>
                <a:gd name="T63" fmla="*/ 1 h 36"/>
                <a:gd name="T64" fmla="*/ 29 w 90"/>
                <a:gd name="T65" fmla="*/ 1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90" h="36">
                  <a:moveTo>
                    <a:pt x="29" y="1"/>
                  </a:moveTo>
                  <a:lnTo>
                    <a:pt x="30" y="3"/>
                  </a:lnTo>
                  <a:lnTo>
                    <a:pt x="37" y="0"/>
                  </a:lnTo>
                  <a:lnTo>
                    <a:pt x="45" y="7"/>
                  </a:lnTo>
                  <a:lnTo>
                    <a:pt x="54" y="3"/>
                  </a:lnTo>
                  <a:lnTo>
                    <a:pt x="62" y="4"/>
                  </a:lnTo>
                  <a:lnTo>
                    <a:pt x="74" y="2"/>
                  </a:lnTo>
                  <a:lnTo>
                    <a:pt x="90" y="10"/>
                  </a:lnTo>
                  <a:lnTo>
                    <a:pt x="86" y="15"/>
                  </a:lnTo>
                  <a:lnTo>
                    <a:pt x="84" y="23"/>
                  </a:lnTo>
                  <a:lnTo>
                    <a:pt x="81" y="25"/>
                  </a:lnTo>
                  <a:lnTo>
                    <a:pt x="63" y="19"/>
                  </a:lnTo>
                  <a:lnTo>
                    <a:pt x="57" y="20"/>
                  </a:lnTo>
                  <a:lnTo>
                    <a:pt x="54" y="25"/>
                  </a:lnTo>
                  <a:lnTo>
                    <a:pt x="47" y="27"/>
                  </a:lnTo>
                  <a:lnTo>
                    <a:pt x="45" y="26"/>
                  </a:lnTo>
                  <a:lnTo>
                    <a:pt x="37" y="29"/>
                  </a:lnTo>
                  <a:lnTo>
                    <a:pt x="31" y="30"/>
                  </a:lnTo>
                  <a:lnTo>
                    <a:pt x="30" y="34"/>
                  </a:lnTo>
                  <a:lnTo>
                    <a:pt x="17" y="36"/>
                  </a:lnTo>
                  <a:lnTo>
                    <a:pt x="11" y="34"/>
                  </a:lnTo>
                  <a:lnTo>
                    <a:pt x="2" y="29"/>
                  </a:lnTo>
                  <a:lnTo>
                    <a:pt x="0" y="22"/>
                  </a:lnTo>
                  <a:lnTo>
                    <a:pt x="1" y="19"/>
                  </a:lnTo>
                  <a:lnTo>
                    <a:pt x="2" y="15"/>
                  </a:lnTo>
                  <a:lnTo>
                    <a:pt x="10" y="15"/>
                  </a:lnTo>
                  <a:lnTo>
                    <a:pt x="15" y="13"/>
                  </a:lnTo>
                  <a:lnTo>
                    <a:pt x="15" y="11"/>
                  </a:lnTo>
                  <a:lnTo>
                    <a:pt x="18" y="10"/>
                  </a:lnTo>
                  <a:lnTo>
                    <a:pt x="19" y="6"/>
                  </a:lnTo>
                  <a:lnTo>
                    <a:pt x="22" y="5"/>
                  </a:lnTo>
                  <a:lnTo>
                    <a:pt x="25" y="1"/>
                  </a:lnTo>
                  <a:lnTo>
                    <a:pt x="29" y="1"/>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25" name="Freeform 124"/>
            <p:cNvSpPr>
              <a:spLocks/>
            </p:cNvSpPr>
            <p:nvPr/>
          </p:nvSpPr>
          <p:spPr bwMode="auto">
            <a:xfrm>
              <a:off x="5299208" y="2740687"/>
              <a:ext cx="76045" cy="45045"/>
            </a:xfrm>
            <a:custGeom>
              <a:avLst/>
              <a:gdLst>
                <a:gd name="T0" fmla="*/ 1 w 46"/>
                <a:gd name="T1" fmla="*/ 7 h 29"/>
                <a:gd name="T2" fmla="*/ 15 w 46"/>
                <a:gd name="T3" fmla="*/ 9 h 29"/>
                <a:gd name="T4" fmla="*/ 22 w 46"/>
                <a:gd name="T5" fmla="*/ 4 h 29"/>
                <a:gd name="T6" fmla="*/ 37 w 46"/>
                <a:gd name="T7" fmla="*/ 3 h 29"/>
                <a:gd name="T8" fmla="*/ 39 w 46"/>
                <a:gd name="T9" fmla="*/ 0 h 29"/>
                <a:gd name="T10" fmla="*/ 42 w 46"/>
                <a:gd name="T11" fmla="*/ 0 h 29"/>
                <a:gd name="T12" fmla="*/ 46 w 46"/>
                <a:gd name="T13" fmla="*/ 7 h 29"/>
                <a:gd name="T14" fmla="*/ 33 w 46"/>
                <a:gd name="T15" fmla="*/ 12 h 29"/>
                <a:gd name="T16" fmla="*/ 32 w 46"/>
                <a:gd name="T17" fmla="*/ 21 h 29"/>
                <a:gd name="T18" fmla="*/ 27 w 46"/>
                <a:gd name="T19" fmla="*/ 23 h 29"/>
                <a:gd name="T20" fmla="*/ 27 w 46"/>
                <a:gd name="T21" fmla="*/ 29 h 29"/>
                <a:gd name="T22" fmla="*/ 21 w 46"/>
                <a:gd name="T23" fmla="*/ 28 h 29"/>
                <a:gd name="T24" fmla="*/ 15 w 46"/>
                <a:gd name="T25" fmla="*/ 25 h 29"/>
                <a:gd name="T26" fmla="*/ 12 w 46"/>
                <a:gd name="T27" fmla="*/ 28 h 29"/>
                <a:gd name="T28" fmla="*/ 1 w 46"/>
                <a:gd name="T29" fmla="*/ 28 h 29"/>
                <a:gd name="T30" fmla="*/ 4 w 46"/>
                <a:gd name="T31" fmla="*/ 26 h 29"/>
                <a:gd name="T32" fmla="*/ 0 w 46"/>
                <a:gd name="T33" fmla="*/ 17 h 29"/>
                <a:gd name="T34" fmla="*/ 1 w 46"/>
                <a:gd name="T35" fmla="*/ 7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6" h="29">
                  <a:moveTo>
                    <a:pt x="1" y="7"/>
                  </a:moveTo>
                  <a:lnTo>
                    <a:pt x="15" y="9"/>
                  </a:lnTo>
                  <a:lnTo>
                    <a:pt x="22" y="4"/>
                  </a:lnTo>
                  <a:lnTo>
                    <a:pt x="37" y="3"/>
                  </a:lnTo>
                  <a:lnTo>
                    <a:pt x="39" y="0"/>
                  </a:lnTo>
                  <a:lnTo>
                    <a:pt x="42" y="0"/>
                  </a:lnTo>
                  <a:lnTo>
                    <a:pt x="46" y="7"/>
                  </a:lnTo>
                  <a:lnTo>
                    <a:pt x="33" y="12"/>
                  </a:lnTo>
                  <a:lnTo>
                    <a:pt x="32" y="21"/>
                  </a:lnTo>
                  <a:lnTo>
                    <a:pt x="27" y="23"/>
                  </a:lnTo>
                  <a:lnTo>
                    <a:pt x="27" y="29"/>
                  </a:lnTo>
                  <a:lnTo>
                    <a:pt x="21" y="28"/>
                  </a:lnTo>
                  <a:lnTo>
                    <a:pt x="15" y="25"/>
                  </a:lnTo>
                  <a:lnTo>
                    <a:pt x="12" y="28"/>
                  </a:lnTo>
                  <a:lnTo>
                    <a:pt x="1" y="28"/>
                  </a:lnTo>
                  <a:lnTo>
                    <a:pt x="4" y="26"/>
                  </a:lnTo>
                  <a:lnTo>
                    <a:pt x="0" y="17"/>
                  </a:lnTo>
                  <a:lnTo>
                    <a:pt x="1" y="7"/>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26" name="Freeform 125"/>
            <p:cNvSpPr>
              <a:spLocks/>
            </p:cNvSpPr>
            <p:nvPr/>
          </p:nvSpPr>
          <p:spPr bwMode="auto">
            <a:xfrm>
              <a:off x="5198367" y="2072785"/>
              <a:ext cx="274422" cy="402295"/>
            </a:xfrm>
            <a:custGeom>
              <a:avLst/>
              <a:gdLst>
                <a:gd name="T0" fmla="*/ 144 w 166"/>
                <a:gd name="T1" fmla="*/ 61 h 259"/>
                <a:gd name="T2" fmla="*/ 132 w 166"/>
                <a:gd name="T3" fmla="*/ 73 h 259"/>
                <a:gd name="T4" fmla="*/ 137 w 166"/>
                <a:gd name="T5" fmla="*/ 84 h 259"/>
                <a:gd name="T6" fmla="*/ 117 w 166"/>
                <a:gd name="T7" fmla="*/ 100 h 259"/>
                <a:gd name="T8" fmla="*/ 92 w 166"/>
                <a:gd name="T9" fmla="*/ 116 h 259"/>
                <a:gd name="T10" fmla="*/ 85 w 166"/>
                <a:gd name="T11" fmla="*/ 142 h 259"/>
                <a:gd name="T12" fmla="*/ 97 w 166"/>
                <a:gd name="T13" fmla="*/ 156 h 259"/>
                <a:gd name="T14" fmla="*/ 112 w 166"/>
                <a:gd name="T15" fmla="*/ 166 h 259"/>
                <a:gd name="T16" fmla="*/ 102 w 166"/>
                <a:gd name="T17" fmla="*/ 188 h 259"/>
                <a:gd name="T18" fmla="*/ 87 w 166"/>
                <a:gd name="T19" fmla="*/ 193 h 259"/>
                <a:gd name="T20" fmla="*/ 85 w 166"/>
                <a:gd name="T21" fmla="*/ 226 h 259"/>
                <a:gd name="T22" fmla="*/ 78 w 166"/>
                <a:gd name="T23" fmla="*/ 244 h 259"/>
                <a:gd name="T24" fmla="*/ 59 w 166"/>
                <a:gd name="T25" fmla="*/ 242 h 259"/>
                <a:gd name="T26" fmla="*/ 52 w 166"/>
                <a:gd name="T27" fmla="*/ 258 h 259"/>
                <a:gd name="T28" fmla="*/ 35 w 166"/>
                <a:gd name="T29" fmla="*/ 259 h 259"/>
                <a:gd name="T30" fmla="*/ 28 w 166"/>
                <a:gd name="T31" fmla="*/ 240 h 259"/>
                <a:gd name="T32" fmla="*/ 14 w 166"/>
                <a:gd name="T33" fmla="*/ 218 h 259"/>
                <a:gd name="T34" fmla="*/ 0 w 166"/>
                <a:gd name="T35" fmla="*/ 190 h 259"/>
                <a:gd name="T36" fmla="*/ 6 w 166"/>
                <a:gd name="T37" fmla="*/ 179 h 259"/>
                <a:gd name="T38" fmla="*/ 17 w 166"/>
                <a:gd name="T39" fmla="*/ 166 h 259"/>
                <a:gd name="T40" fmla="*/ 20 w 166"/>
                <a:gd name="T41" fmla="*/ 143 h 259"/>
                <a:gd name="T42" fmla="*/ 10 w 166"/>
                <a:gd name="T43" fmla="*/ 134 h 259"/>
                <a:gd name="T44" fmla="*/ 6 w 166"/>
                <a:gd name="T45" fmla="*/ 109 h 259"/>
                <a:gd name="T46" fmla="*/ 14 w 166"/>
                <a:gd name="T47" fmla="*/ 91 h 259"/>
                <a:gd name="T48" fmla="*/ 28 w 166"/>
                <a:gd name="T49" fmla="*/ 91 h 259"/>
                <a:gd name="T50" fmla="*/ 32 w 166"/>
                <a:gd name="T51" fmla="*/ 84 h 259"/>
                <a:gd name="T52" fmla="*/ 26 w 166"/>
                <a:gd name="T53" fmla="*/ 78 h 259"/>
                <a:gd name="T54" fmla="*/ 45 w 166"/>
                <a:gd name="T55" fmla="*/ 52 h 259"/>
                <a:gd name="T56" fmla="*/ 56 w 166"/>
                <a:gd name="T57" fmla="*/ 32 h 259"/>
                <a:gd name="T58" fmla="*/ 63 w 166"/>
                <a:gd name="T59" fmla="*/ 19 h 259"/>
                <a:gd name="T60" fmla="*/ 76 w 166"/>
                <a:gd name="T61" fmla="*/ 19 h 259"/>
                <a:gd name="T62" fmla="*/ 78 w 166"/>
                <a:gd name="T63" fmla="*/ 9 h 259"/>
                <a:gd name="T64" fmla="*/ 103 w 166"/>
                <a:gd name="T65" fmla="*/ 12 h 259"/>
                <a:gd name="T66" fmla="*/ 103 w 166"/>
                <a:gd name="T67" fmla="*/ 1 h 259"/>
                <a:gd name="T68" fmla="*/ 111 w 166"/>
                <a:gd name="T69" fmla="*/ 0 h 259"/>
                <a:gd name="T70" fmla="*/ 131 w 166"/>
                <a:gd name="T71" fmla="*/ 9 h 259"/>
                <a:gd name="T72" fmla="*/ 154 w 166"/>
                <a:gd name="T73" fmla="*/ 21 h 259"/>
                <a:gd name="T74" fmla="*/ 160 w 166"/>
                <a:gd name="T75" fmla="*/ 48 h 259"/>
                <a:gd name="T76" fmla="*/ 166 w 166"/>
                <a:gd name="T77" fmla="*/ 55 h 259"/>
                <a:gd name="T78" fmla="*/ 144 w 166"/>
                <a:gd name="T79" fmla="*/ 61 h 2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66" h="259">
                  <a:moveTo>
                    <a:pt x="144" y="61"/>
                  </a:moveTo>
                  <a:lnTo>
                    <a:pt x="132" y="73"/>
                  </a:lnTo>
                  <a:lnTo>
                    <a:pt x="137" y="84"/>
                  </a:lnTo>
                  <a:lnTo>
                    <a:pt x="117" y="100"/>
                  </a:lnTo>
                  <a:lnTo>
                    <a:pt x="92" y="116"/>
                  </a:lnTo>
                  <a:lnTo>
                    <a:pt x="85" y="142"/>
                  </a:lnTo>
                  <a:lnTo>
                    <a:pt x="97" y="156"/>
                  </a:lnTo>
                  <a:lnTo>
                    <a:pt x="112" y="166"/>
                  </a:lnTo>
                  <a:lnTo>
                    <a:pt x="102" y="188"/>
                  </a:lnTo>
                  <a:lnTo>
                    <a:pt x="87" y="193"/>
                  </a:lnTo>
                  <a:lnTo>
                    <a:pt x="85" y="226"/>
                  </a:lnTo>
                  <a:lnTo>
                    <a:pt x="78" y="244"/>
                  </a:lnTo>
                  <a:lnTo>
                    <a:pt x="59" y="242"/>
                  </a:lnTo>
                  <a:lnTo>
                    <a:pt x="52" y="258"/>
                  </a:lnTo>
                  <a:lnTo>
                    <a:pt x="35" y="259"/>
                  </a:lnTo>
                  <a:lnTo>
                    <a:pt x="28" y="240"/>
                  </a:lnTo>
                  <a:lnTo>
                    <a:pt x="14" y="218"/>
                  </a:lnTo>
                  <a:lnTo>
                    <a:pt x="0" y="190"/>
                  </a:lnTo>
                  <a:lnTo>
                    <a:pt x="6" y="179"/>
                  </a:lnTo>
                  <a:lnTo>
                    <a:pt x="17" y="166"/>
                  </a:lnTo>
                  <a:lnTo>
                    <a:pt x="20" y="143"/>
                  </a:lnTo>
                  <a:lnTo>
                    <a:pt x="10" y="134"/>
                  </a:lnTo>
                  <a:lnTo>
                    <a:pt x="6" y="109"/>
                  </a:lnTo>
                  <a:lnTo>
                    <a:pt x="14" y="91"/>
                  </a:lnTo>
                  <a:lnTo>
                    <a:pt x="28" y="91"/>
                  </a:lnTo>
                  <a:lnTo>
                    <a:pt x="32" y="84"/>
                  </a:lnTo>
                  <a:lnTo>
                    <a:pt x="26" y="78"/>
                  </a:lnTo>
                  <a:lnTo>
                    <a:pt x="45" y="52"/>
                  </a:lnTo>
                  <a:lnTo>
                    <a:pt x="56" y="32"/>
                  </a:lnTo>
                  <a:lnTo>
                    <a:pt x="63" y="19"/>
                  </a:lnTo>
                  <a:lnTo>
                    <a:pt x="76" y="19"/>
                  </a:lnTo>
                  <a:lnTo>
                    <a:pt x="78" y="9"/>
                  </a:lnTo>
                  <a:lnTo>
                    <a:pt x="103" y="12"/>
                  </a:lnTo>
                  <a:lnTo>
                    <a:pt x="103" y="1"/>
                  </a:lnTo>
                  <a:lnTo>
                    <a:pt x="111" y="0"/>
                  </a:lnTo>
                  <a:lnTo>
                    <a:pt x="131" y="9"/>
                  </a:lnTo>
                  <a:lnTo>
                    <a:pt x="154" y="21"/>
                  </a:lnTo>
                  <a:lnTo>
                    <a:pt x="160" y="48"/>
                  </a:lnTo>
                  <a:lnTo>
                    <a:pt x="166" y="55"/>
                  </a:lnTo>
                  <a:lnTo>
                    <a:pt x="144" y="61"/>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27" name="Freeform 126"/>
            <p:cNvSpPr>
              <a:spLocks/>
            </p:cNvSpPr>
            <p:nvPr/>
          </p:nvSpPr>
          <p:spPr bwMode="auto">
            <a:xfrm>
              <a:off x="5829868" y="5075236"/>
              <a:ext cx="39675" cy="52810"/>
            </a:xfrm>
            <a:custGeom>
              <a:avLst/>
              <a:gdLst>
                <a:gd name="T0" fmla="*/ 24 w 24"/>
                <a:gd name="T1" fmla="*/ 23 h 34"/>
                <a:gd name="T2" fmla="*/ 20 w 24"/>
                <a:gd name="T3" fmla="*/ 32 h 34"/>
                <a:gd name="T4" fmla="*/ 10 w 24"/>
                <a:gd name="T5" fmla="*/ 34 h 34"/>
                <a:gd name="T6" fmla="*/ 0 w 24"/>
                <a:gd name="T7" fmla="*/ 23 h 34"/>
                <a:gd name="T8" fmla="*/ 0 w 24"/>
                <a:gd name="T9" fmla="*/ 16 h 34"/>
                <a:gd name="T10" fmla="*/ 6 w 24"/>
                <a:gd name="T11" fmla="*/ 8 h 34"/>
                <a:gd name="T12" fmla="*/ 8 w 24"/>
                <a:gd name="T13" fmla="*/ 2 h 34"/>
                <a:gd name="T14" fmla="*/ 13 w 24"/>
                <a:gd name="T15" fmla="*/ 0 h 34"/>
                <a:gd name="T16" fmla="*/ 22 w 24"/>
                <a:gd name="T17" fmla="*/ 4 h 34"/>
                <a:gd name="T18" fmla="*/ 24 w 24"/>
                <a:gd name="T19" fmla="*/ 14 h 34"/>
                <a:gd name="T20" fmla="*/ 24 w 24"/>
                <a:gd name="T21" fmla="*/ 23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4" h="34">
                  <a:moveTo>
                    <a:pt x="24" y="23"/>
                  </a:moveTo>
                  <a:lnTo>
                    <a:pt x="20" y="32"/>
                  </a:lnTo>
                  <a:lnTo>
                    <a:pt x="10" y="34"/>
                  </a:lnTo>
                  <a:lnTo>
                    <a:pt x="0" y="23"/>
                  </a:lnTo>
                  <a:lnTo>
                    <a:pt x="0" y="16"/>
                  </a:lnTo>
                  <a:lnTo>
                    <a:pt x="6" y="8"/>
                  </a:lnTo>
                  <a:lnTo>
                    <a:pt x="8" y="2"/>
                  </a:lnTo>
                  <a:lnTo>
                    <a:pt x="13" y="0"/>
                  </a:lnTo>
                  <a:lnTo>
                    <a:pt x="22" y="4"/>
                  </a:lnTo>
                  <a:lnTo>
                    <a:pt x="24" y="14"/>
                  </a:lnTo>
                  <a:lnTo>
                    <a:pt x="24" y="23"/>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28" name="Freeform 127"/>
            <p:cNvSpPr>
              <a:spLocks/>
            </p:cNvSpPr>
            <p:nvPr/>
          </p:nvSpPr>
          <p:spPr bwMode="auto">
            <a:xfrm>
              <a:off x="5952200" y="3048233"/>
              <a:ext cx="175233" cy="156880"/>
            </a:xfrm>
            <a:custGeom>
              <a:avLst/>
              <a:gdLst>
                <a:gd name="T0" fmla="*/ 56 w 106"/>
                <a:gd name="T1" fmla="*/ 79 h 101"/>
                <a:gd name="T2" fmla="*/ 24 w 106"/>
                <a:gd name="T3" fmla="*/ 101 h 101"/>
                <a:gd name="T4" fmla="*/ 4 w 106"/>
                <a:gd name="T5" fmla="*/ 93 h 101"/>
                <a:gd name="T6" fmla="*/ 3 w 106"/>
                <a:gd name="T7" fmla="*/ 93 h 101"/>
                <a:gd name="T8" fmla="*/ 5 w 106"/>
                <a:gd name="T9" fmla="*/ 90 h 101"/>
                <a:gd name="T10" fmla="*/ 4 w 106"/>
                <a:gd name="T11" fmla="*/ 81 h 101"/>
                <a:gd name="T12" fmla="*/ 7 w 106"/>
                <a:gd name="T13" fmla="*/ 70 h 101"/>
                <a:gd name="T14" fmla="*/ 16 w 106"/>
                <a:gd name="T15" fmla="*/ 62 h 101"/>
                <a:gd name="T16" fmla="*/ 12 w 106"/>
                <a:gd name="T17" fmla="*/ 54 h 101"/>
                <a:gd name="T18" fmla="*/ 4 w 106"/>
                <a:gd name="T19" fmla="*/ 53 h 101"/>
                <a:gd name="T20" fmla="*/ 0 w 106"/>
                <a:gd name="T21" fmla="*/ 37 h 101"/>
                <a:gd name="T22" fmla="*/ 4 w 106"/>
                <a:gd name="T23" fmla="*/ 29 h 101"/>
                <a:gd name="T24" fmla="*/ 8 w 106"/>
                <a:gd name="T25" fmla="*/ 24 h 101"/>
                <a:gd name="T26" fmla="*/ 12 w 106"/>
                <a:gd name="T27" fmla="*/ 20 h 101"/>
                <a:gd name="T28" fmla="*/ 11 w 106"/>
                <a:gd name="T29" fmla="*/ 8 h 101"/>
                <a:gd name="T30" fmla="*/ 17 w 106"/>
                <a:gd name="T31" fmla="*/ 12 h 101"/>
                <a:gd name="T32" fmla="*/ 36 w 106"/>
                <a:gd name="T33" fmla="*/ 6 h 101"/>
                <a:gd name="T34" fmla="*/ 45 w 106"/>
                <a:gd name="T35" fmla="*/ 10 h 101"/>
                <a:gd name="T36" fmla="*/ 59 w 106"/>
                <a:gd name="T37" fmla="*/ 10 h 101"/>
                <a:gd name="T38" fmla="*/ 78 w 106"/>
                <a:gd name="T39" fmla="*/ 3 h 101"/>
                <a:gd name="T40" fmla="*/ 87 w 106"/>
                <a:gd name="T41" fmla="*/ 3 h 101"/>
                <a:gd name="T42" fmla="*/ 106 w 106"/>
                <a:gd name="T43" fmla="*/ 0 h 101"/>
                <a:gd name="T44" fmla="*/ 99 w 106"/>
                <a:gd name="T45" fmla="*/ 13 h 101"/>
                <a:gd name="T46" fmla="*/ 91 w 106"/>
                <a:gd name="T47" fmla="*/ 18 h 101"/>
                <a:gd name="T48" fmla="*/ 94 w 106"/>
                <a:gd name="T49" fmla="*/ 33 h 101"/>
                <a:gd name="T50" fmla="*/ 91 w 106"/>
                <a:gd name="T51" fmla="*/ 58 h 101"/>
                <a:gd name="T52" fmla="*/ 56 w 106"/>
                <a:gd name="T53" fmla="*/ 79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06" h="101">
                  <a:moveTo>
                    <a:pt x="56" y="79"/>
                  </a:moveTo>
                  <a:lnTo>
                    <a:pt x="24" y="101"/>
                  </a:lnTo>
                  <a:lnTo>
                    <a:pt x="4" y="93"/>
                  </a:lnTo>
                  <a:lnTo>
                    <a:pt x="3" y="93"/>
                  </a:lnTo>
                  <a:lnTo>
                    <a:pt x="5" y="90"/>
                  </a:lnTo>
                  <a:lnTo>
                    <a:pt x="4" y="81"/>
                  </a:lnTo>
                  <a:lnTo>
                    <a:pt x="7" y="70"/>
                  </a:lnTo>
                  <a:lnTo>
                    <a:pt x="16" y="62"/>
                  </a:lnTo>
                  <a:lnTo>
                    <a:pt x="12" y="54"/>
                  </a:lnTo>
                  <a:lnTo>
                    <a:pt x="4" y="53"/>
                  </a:lnTo>
                  <a:lnTo>
                    <a:pt x="0" y="37"/>
                  </a:lnTo>
                  <a:lnTo>
                    <a:pt x="4" y="29"/>
                  </a:lnTo>
                  <a:lnTo>
                    <a:pt x="8" y="24"/>
                  </a:lnTo>
                  <a:lnTo>
                    <a:pt x="12" y="20"/>
                  </a:lnTo>
                  <a:lnTo>
                    <a:pt x="11" y="8"/>
                  </a:lnTo>
                  <a:lnTo>
                    <a:pt x="17" y="12"/>
                  </a:lnTo>
                  <a:lnTo>
                    <a:pt x="36" y="6"/>
                  </a:lnTo>
                  <a:lnTo>
                    <a:pt x="45" y="10"/>
                  </a:lnTo>
                  <a:lnTo>
                    <a:pt x="59" y="10"/>
                  </a:lnTo>
                  <a:lnTo>
                    <a:pt x="78" y="3"/>
                  </a:lnTo>
                  <a:lnTo>
                    <a:pt x="87" y="3"/>
                  </a:lnTo>
                  <a:lnTo>
                    <a:pt x="106" y="0"/>
                  </a:lnTo>
                  <a:lnTo>
                    <a:pt x="99" y="13"/>
                  </a:lnTo>
                  <a:lnTo>
                    <a:pt x="91" y="18"/>
                  </a:lnTo>
                  <a:lnTo>
                    <a:pt x="94" y="33"/>
                  </a:lnTo>
                  <a:lnTo>
                    <a:pt x="91" y="58"/>
                  </a:lnTo>
                  <a:lnTo>
                    <a:pt x="56" y="7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29" name="Freeform 128"/>
            <p:cNvSpPr>
              <a:spLocks/>
            </p:cNvSpPr>
            <p:nvPr/>
          </p:nvSpPr>
          <p:spPr bwMode="auto">
            <a:xfrm>
              <a:off x="5335577" y="3492465"/>
              <a:ext cx="310791" cy="515682"/>
            </a:xfrm>
            <a:custGeom>
              <a:avLst/>
              <a:gdLst>
                <a:gd name="T0" fmla="*/ 18 w 188"/>
                <a:gd name="T1" fmla="*/ 219 h 332"/>
                <a:gd name="T2" fmla="*/ 19 w 188"/>
                <a:gd name="T3" fmla="*/ 209 h 332"/>
                <a:gd name="T4" fmla="*/ 8 w 188"/>
                <a:gd name="T5" fmla="*/ 209 h 332"/>
                <a:gd name="T6" fmla="*/ 8 w 188"/>
                <a:gd name="T7" fmla="*/ 196 h 332"/>
                <a:gd name="T8" fmla="*/ 0 w 188"/>
                <a:gd name="T9" fmla="*/ 188 h 332"/>
                <a:gd name="T10" fmla="*/ 7 w 188"/>
                <a:gd name="T11" fmla="*/ 161 h 332"/>
                <a:gd name="T12" fmla="*/ 30 w 188"/>
                <a:gd name="T13" fmla="*/ 141 h 332"/>
                <a:gd name="T14" fmla="*/ 30 w 188"/>
                <a:gd name="T15" fmla="*/ 114 h 332"/>
                <a:gd name="T16" fmla="*/ 37 w 188"/>
                <a:gd name="T17" fmla="*/ 72 h 332"/>
                <a:gd name="T18" fmla="*/ 40 w 188"/>
                <a:gd name="T19" fmla="*/ 63 h 332"/>
                <a:gd name="T20" fmla="*/ 33 w 188"/>
                <a:gd name="T21" fmla="*/ 56 h 332"/>
                <a:gd name="T22" fmla="*/ 32 w 188"/>
                <a:gd name="T23" fmla="*/ 49 h 332"/>
                <a:gd name="T24" fmla="*/ 25 w 188"/>
                <a:gd name="T25" fmla="*/ 44 h 332"/>
                <a:gd name="T26" fmla="*/ 20 w 188"/>
                <a:gd name="T27" fmla="*/ 11 h 332"/>
                <a:gd name="T28" fmla="*/ 38 w 188"/>
                <a:gd name="T29" fmla="*/ 0 h 332"/>
                <a:gd name="T30" fmla="*/ 111 w 188"/>
                <a:gd name="T31" fmla="*/ 40 h 332"/>
                <a:gd name="T32" fmla="*/ 184 w 188"/>
                <a:gd name="T33" fmla="*/ 80 h 332"/>
                <a:gd name="T34" fmla="*/ 188 w 188"/>
                <a:gd name="T35" fmla="*/ 162 h 332"/>
                <a:gd name="T36" fmla="*/ 172 w 188"/>
                <a:gd name="T37" fmla="*/ 161 h 332"/>
                <a:gd name="T38" fmla="*/ 164 w 188"/>
                <a:gd name="T39" fmla="*/ 176 h 332"/>
                <a:gd name="T40" fmla="*/ 160 w 188"/>
                <a:gd name="T41" fmla="*/ 189 h 332"/>
                <a:gd name="T42" fmla="*/ 163 w 188"/>
                <a:gd name="T43" fmla="*/ 194 h 332"/>
                <a:gd name="T44" fmla="*/ 158 w 188"/>
                <a:gd name="T45" fmla="*/ 200 h 332"/>
                <a:gd name="T46" fmla="*/ 160 w 188"/>
                <a:gd name="T47" fmla="*/ 209 h 332"/>
                <a:gd name="T48" fmla="*/ 155 w 188"/>
                <a:gd name="T49" fmla="*/ 217 h 332"/>
                <a:gd name="T50" fmla="*/ 154 w 188"/>
                <a:gd name="T51" fmla="*/ 225 h 332"/>
                <a:gd name="T52" fmla="*/ 160 w 188"/>
                <a:gd name="T53" fmla="*/ 224 h 332"/>
                <a:gd name="T54" fmla="*/ 164 w 188"/>
                <a:gd name="T55" fmla="*/ 232 h 332"/>
                <a:gd name="T56" fmla="*/ 164 w 188"/>
                <a:gd name="T57" fmla="*/ 244 h 332"/>
                <a:gd name="T58" fmla="*/ 171 w 188"/>
                <a:gd name="T59" fmla="*/ 250 h 332"/>
                <a:gd name="T60" fmla="*/ 171 w 188"/>
                <a:gd name="T61" fmla="*/ 255 h 332"/>
                <a:gd name="T62" fmla="*/ 160 w 188"/>
                <a:gd name="T63" fmla="*/ 258 h 332"/>
                <a:gd name="T64" fmla="*/ 151 w 188"/>
                <a:gd name="T65" fmla="*/ 267 h 332"/>
                <a:gd name="T66" fmla="*/ 138 w 188"/>
                <a:gd name="T67" fmla="*/ 290 h 332"/>
                <a:gd name="T68" fmla="*/ 121 w 188"/>
                <a:gd name="T69" fmla="*/ 299 h 332"/>
                <a:gd name="T70" fmla="*/ 103 w 188"/>
                <a:gd name="T71" fmla="*/ 298 h 332"/>
                <a:gd name="T72" fmla="*/ 98 w 188"/>
                <a:gd name="T73" fmla="*/ 300 h 332"/>
                <a:gd name="T74" fmla="*/ 100 w 188"/>
                <a:gd name="T75" fmla="*/ 307 h 332"/>
                <a:gd name="T76" fmla="*/ 90 w 188"/>
                <a:gd name="T77" fmla="*/ 314 h 332"/>
                <a:gd name="T78" fmla="*/ 83 w 188"/>
                <a:gd name="T79" fmla="*/ 323 h 332"/>
                <a:gd name="T80" fmla="*/ 59 w 188"/>
                <a:gd name="T81" fmla="*/ 330 h 332"/>
                <a:gd name="T82" fmla="*/ 55 w 188"/>
                <a:gd name="T83" fmla="*/ 326 h 332"/>
                <a:gd name="T84" fmla="*/ 52 w 188"/>
                <a:gd name="T85" fmla="*/ 325 h 332"/>
                <a:gd name="T86" fmla="*/ 48 w 188"/>
                <a:gd name="T87" fmla="*/ 331 h 332"/>
                <a:gd name="T88" fmla="*/ 33 w 188"/>
                <a:gd name="T89" fmla="*/ 332 h 332"/>
                <a:gd name="T90" fmla="*/ 36 w 188"/>
                <a:gd name="T91" fmla="*/ 326 h 332"/>
                <a:gd name="T92" fmla="*/ 30 w 188"/>
                <a:gd name="T93" fmla="*/ 312 h 332"/>
                <a:gd name="T94" fmla="*/ 28 w 188"/>
                <a:gd name="T95" fmla="*/ 304 h 332"/>
                <a:gd name="T96" fmla="*/ 20 w 188"/>
                <a:gd name="T97" fmla="*/ 300 h 332"/>
                <a:gd name="T98" fmla="*/ 9 w 188"/>
                <a:gd name="T99" fmla="*/ 288 h 332"/>
                <a:gd name="T100" fmla="*/ 13 w 188"/>
                <a:gd name="T101" fmla="*/ 278 h 332"/>
                <a:gd name="T102" fmla="*/ 21 w 188"/>
                <a:gd name="T103" fmla="*/ 280 h 332"/>
                <a:gd name="T104" fmla="*/ 26 w 188"/>
                <a:gd name="T105" fmla="*/ 279 h 332"/>
                <a:gd name="T106" fmla="*/ 36 w 188"/>
                <a:gd name="T107" fmla="*/ 279 h 332"/>
                <a:gd name="T108" fmla="*/ 26 w 188"/>
                <a:gd name="T109" fmla="*/ 260 h 332"/>
                <a:gd name="T110" fmla="*/ 27 w 188"/>
                <a:gd name="T111" fmla="*/ 246 h 332"/>
                <a:gd name="T112" fmla="*/ 25 w 188"/>
                <a:gd name="T113" fmla="*/ 233 h 332"/>
                <a:gd name="T114" fmla="*/ 18 w 188"/>
                <a:gd name="T115" fmla="*/ 219 h 3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88" h="332">
                  <a:moveTo>
                    <a:pt x="18" y="219"/>
                  </a:moveTo>
                  <a:lnTo>
                    <a:pt x="19" y="209"/>
                  </a:lnTo>
                  <a:lnTo>
                    <a:pt x="8" y="209"/>
                  </a:lnTo>
                  <a:lnTo>
                    <a:pt x="8" y="196"/>
                  </a:lnTo>
                  <a:lnTo>
                    <a:pt x="0" y="188"/>
                  </a:lnTo>
                  <a:lnTo>
                    <a:pt x="7" y="161"/>
                  </a:lnTo>
                  <a:lnTo>
                    <a:pt x="30" y="141"/>
                  </a:lnTo>
                  <a:lnTo>
                    <a:pt x="30" y="114"/>
                  </a:lnTo>
                  <a:lnTo>
                    <a:pt x="37" y="72"/>
                  </a:lnTo>
                  <a:lnTo>
                    <a:pt x="40" y="63"/>
                  </a:lnTo>
                  <a:lnTo>
                    <a:pt x="33" y="56"/>
                  </a:lnTo>
                  <a:lnTo>
                    <a:pt x="32" y="49"/>
                  </a:lnTo>
                  <a:lnTo>
                    <a:pt x="25" y="44"/>
                  </a:lnTo>
                  <a:lnTo>
                    <a:pt x="20" y="11"/>
                  </a:lnTo>
                  <a:lnTo>
                    <a:pt x="38" y="0"/>
                  </a:lnTo>
                  <a:lnTo>
                    <a:pt x="111" y="40"/>
                  </a:lnTo>
                  <a:lnTo>
                    <a:pt x="184" y="80"/>
                  </a:lnTo>
                  <a:lnTo>
                    <a:pt x="188" y="162"/>
                  </a:lnTo>
                  <a:lnTo>
                    <a:pt x="172" y="161"/>
                  </a:lnTo>
                  <a:lnTo>
                    <a:pt x="164" y="176"/>
                  </a:lnTo>
                  <a:lnTo>
                    <a:pt x="160" y="189"/>
                  </a:lnTo>
                  <a:lnTo>
                    <a:pt x="163" y="194"/>
                  </a:lnTo>
                  <a:lnTo>
                    <a:pt x="158" y="200"/>
                  </a:lnTo>
                  <a:lnTo>
                    <a:pt x="160" y="209"/>
                  </a:lnTo>
                  <a:lnTo>
                    <a:pt x="155" y="217"/>
                  </a:lnTo>
                  <a:lnTo>
                    <a:pt x="154" y="225"/>
                  </a:lnTo>
                  <a:lnTo>
                    <a:pt x="160" y="224"/>
                  </a:lnTo>
                  <a:lnTo>
                    <a:pt x="164" y="232"/>
                  </a:lnTo>
                  <a:lnTo>
                    <a:pt x="164" y="244"/>
                  </a:lnTo>
                  <a:lnTo>
                    <a:pt x="171" y="250"/>
                  </a:lnTo>
                  <a:lnTo>
                    <a:pt x="171" y="255"/>
                  </a:lnTo>
                  <a:lnTo>
                    <a:pt x="160" y="258"/>
                  </a:lnTo>
                  <a:lnTo>
                    <a:pt x="151" y="267"/>
                  </a:lnTo>
                  <a:lnTo>
                    <a:pt x="138" y="290"/>
                  </a:lnTo>
                  <a:lnTo>
                    <a:pt x="121" y="299"/>
                  </a:lnTo>
                  <a:lnTo>
                    <a:pt x="103" y="298"/>
                  </a:lnTo>
                  <a:lnTo>
                    <a:pt x="98" y="300"/>
                  </a:lnTo>
                  <a:lnTo>
                    <a:pt x="100" y="307"/>
                  </a:lnTo>
                  <a:lnTo>
                    <a:pt x="90" y="314"/>
                  </a:lnTo>
                  <a:lnTo>
                    <a:pt x="83" y="323"/>
                  </a:lnTo>
                  <a:lnTo>
                    <a:pt x="59" y="330"/>
                  </a:lnTo>
                  <a:lnTo>
                    <a:pt x="55" y="326"/>
                  </a:lnTo>
                  <a:lnTo>
                    <a:pt x="52" y="325"/>
                  </a:lnTo>
                  <a:lnTo>
                    <a:pt x="48" y="331"/>
                  </a:lnTo>
                  <a:lnTo>
                    <a:pt x="33" y="332"/>
                  </a:lnTo>
                  <a:lnTo>
                    <a:pt x="36" y="326"/>
                  </a:lnTo>
                  <a:lnTo>
                    <a:pt x="30" y="312"/>
                  </a:lnTo>
                  <a:lnTo>
                    <a:pt x="28" y="304"/>
                  </a:lnTo>
                  <a:lnTo>
                    <a:pt x="20" y="300"/>
                  </a:lnTo>
                  <a:lnTo>
                    <a:pt x="9" y="288"/>
                  </a:lnTo>
                  <a:lnTo>
                    <a:pt x="13" y="278"/>
                  </a:lnTo>
                  <a:lnTo>
                    <a:pt x="21" y="280"/>
                  </a:lnTo>
                  <a:lnTo>
                    <a:pt x="26" y="279"/>
                  </a:lnTo>
                  <a:lnTo>
                    <a:pt x="36" y="279"/>
                  </a:lnTo>
                  <a:lnTo>
                    <a:pt x="26" y="260"/>
                  </a:lnTo>
                  <a:lnTo>
                    <a:pt x="27" y="246"/>
                  </a:lnTo>
                  <a:lnTo>
                    <a:pt x="25" y="233"/>
                  </a:lnTo>
                  <a:lnTo>
                    <a:pt x="18" y="21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30" name="Freeform 129"/>
            <p:cNvSpPr>
              <a:spLocks/>
            </p:cNvSpPr>
            <p:nvPr/>
          </p:nvSpPr>
          <p:spPr bwMode="auto">
            <a:xfrm>
              <a:off x="4925598" y="3891652"/>
              <a:ext cx="57861" cy="164646"/>
            </a:xfrm>
            <a:custGeom>
              <a:avLst/>
              <a:gdLst>
                <a:gd name="T0" fmla="*/ 35 w 35"/>
                <a:gd name="T1" fmla="*/ 102 h 106"/>
                <a:gd name="T2" fmla="*/ 21 w 35"/>
                <a:gd name="T3" fmla="*/ 106 h 106"/>
                <a:gd name="T4" fmla="*/ 17 w 35"/>
                <a:gd name="T5" fmla="*/ 99 h 106"/>
                <a:gd name="T6" fmla="*/ 12 w 35"/>
                <a:gd name="T7" fmla="*/ 86 h 106"/>
                <a:gd name="T8" fmla="*/ 10 w 35"/>
                <a:gd name="T9" fmla="*/ 75 h 106"/>
                <a:gd name="T10" fmla="*/ 14 w 35"/>
                <a:gd name="T11" fmla="*/ 57 h 106"/>
                <a:gd name="T12" fmla="*/ 10 w 35"/>
                <a:gd name="T13" fmla="*/ 49 h 106"/>
                <a:gd name="T14" fmla="*/ 8 w 35"/>
                <a:gd name="T15" fmla="*/ 33 h 106"/>
                <a:gd name="T16" fmla="*/ 8 w 35"/>
                <a:gd name="T17" fmla="*/ 18 h 106"/>
                <a:gd name="T18" fmla="*/ 0 w 35"/>
                <a:gd name="T19" fmla="*/ 7 h 106"/>
                <a:gd name="T20" fmla="*/ 2 w 35"/>
                <a:gd name="T21" fmla="*/ 0 h 106"/>
                <a:gd name="T22" fmla="*/ 18 w 35"/>
                <a:gd name="T23" fmla="*/ 1 h 106"/>
                <a:gd name="T24" fmla="*/ 15 w 35"/>
                <a:gd name="T25" fmla="*/ 12 h 106"/>
                <a:gd name="T26" fmla="*/ 21 w 35"/>
                <a:gd name="T27" fmla="*/ 18 h 106"/>
                <a:gd name="T28" fmla="*/ 27 w 35"/>
                <a:gd name="T29" fmla="*/ 25 h 106"/>
                <a:gd name="T30" fmla="*/ 28 w 35"/>
                <a:gd name="T31" fmla="*/ 36 h 106"/>
                <a:gd name="T32" fmla="*/ 32 w 35"/>
                <a:gd name="T33" fmla="*/ 40 h 106"/>
                <a:gd name="T34" fmla="*/ 31 w 35"/>
                <a:gd name="T35" fmla="*/ 88 h 106"/>
                <a:gd name="T36" fmla="*/ 35 w 35"/>
                <a:gd name="T37" fmla="*/ 102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5" h="106">
                  <a:moveTo>
                    <a:pt x="35" y="102"/>
                  </a:moveTo>
                  <a:lnTo>
                    <a:pt x="21" y="106"/>
                  </a:lnTo>
                  <a:lnTo>
                    <a:pt x="17" y="99"/>
                  </a:lnTo>
                  <a:lnTo>
                    <a:pt x="12" y="86"/>
                  </a:lnTo>
                  <a:lnTo>
                    <a:pt x="10" y="75"/>
                  </a:lnTo>
                  <a:lnTo>
                    <a:pt x="14" y="57"/>
                  </a:lnTo>
                  <a:lnTo>
                    <a:pt x="10" y="49"/>
                  </a:lnTo>
                  <a:lnTo>
                    <a:pt x="8" y="33"/>
                  </a:lnTo>
                  <a:lnTo>
                    <a:pt x="8" y="18"/>
                  </a:lnTo>
                  <a:lnTo>
                    <a:pt x="0" y="7"/>
                  </a:lnTo>
                  <a:lnTo>
                    <a:pt x="2" y="0"/>
                  </a:lnTo>
                  <a:lnTo>
                    <a:pt x="18" y="1"/>
                  </a:lnTo>
                  <a:lnTo>
                    <a:pt x="15" y="12"/>
                  </a:lnTo>
                  <a:lnTo>
                    <a:pt x="21" y="18"/>
                  </a:lnTo>
                  <a:lnTo>
                    <a:pt x="27" y="25"/>
                  </a:lnTo>
                  <a:lnTo>
                    <a:pt x="28" y="36"/>
                  </a:lnTo>
                  <a:lnTo>
                    <a:pt x="32" y="40"/>
                  </a:lnTo>
                  <a:lnTo>
                    <a:pt x="31" y="88"/>
                  </a:lnTo>
                  <a:lnTo>
                    <a:pt x="35" y="102"/>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31" name="Freeform 130"/>
            <p:cNvSpPr>
              <a:spLocks/>
            </p:cNvSpPr>
            <p:nvPr/>
          </p:nvSpPr>
          <p:spPr bwMode="auto">
            <a:xfrm>
              <a:off x="5143813" y="3043572"/>
              <a:ext cx="115720" cy="226776"/>
            </a:xfrm>
            <a:custGeom>
              <a:avLst/>
              <a:gdLst>
                <a:gd name="T0" fmla="*/ 36 w 70"/>
                <a:gd name="T1" fmla="*/ 146 h 146"/>
                <a:gd name="T2" fmla="*/ 28 w 70"/>
                <a:gd name="T3" fmla="*/ 109 h 146"/>
                <a:gd name="T4" fmla="*/ 17 w 70"/>
                <a:gd name="T5" fmla="*/ 100 h 146"/>
                <a:gd name="T6" fmla="*/ 17 w 70"/>
                <a:gd name="T7" fmla="*/ 95 h 146"/>
                <a:gd name="T8" fmla="*/ 2 w 70"/>
                <a:gd name="T9" fmla="*/ 83 h 146"/>
                <a:gd name="T10" fmla="*/ 0 w 70"/>
                <a:gd name="T11" fmla="*/ 67 h 146"/>
                <a:gd name="T12" fmla="*/ 10 w 70"/>
                <a:gd name="T13" fmla="*/ 56 h 146"/>
                <a:gd name="T14" fmla="*/ 14 w 70"/>
                <a:gd name="T15" fmla="*/ 39 h 146"/>
                <a:gd name="T16" fmla="*/ 11 w 70"/>
                <a:gd name="T17" fmla="*/ 19 h 146"/>
                <a:gd name="T18" fmla="*/ 14 w 70"/>
                <a:gd name="T19" fmla="*/ 8 h 146"/>
                <a:gd name="T20" fmla="*/ 32 w 70"/>
                <a:gd name="T21" fmla="*/ 0 h 146"/>
                <a:gd name="T22" fmla="*/ 44 w 70"/>
                <a:gd name="T23" fmla="*/ 3 h 146"/>
                <a:gd name="T24" fmla="*/ 44 w 70"/>
                <a:gd name="T25" fmla="*/ 13 h 146"/>
                <a:gd name="T26" fmla="*/ 59 w 70"/>
                <a:gd name="T27" fmla="*/ 6 h 146"/>
                <a:gd name="T28" fmla="*/ 60 w 70"/>
                <a:gd name="T29" fmla="*/ 9 h 146"/>
                <a:gd name="T30" fmla="*/ 52 w 70"/>
                <a:gd name="T31" fmla="*/ 19 h 146"/>
                <a:gd name="T32" fmla="*/ 52 w 70"/>
                <a:gd name="T33" fmla="*/ 29 h 146"/>
                <a:gd name="T34" fmla="*/ 58 w 70"/>
                <a:gd name="T35" fmla="*/ 34 h 146"/>
                <a:gd name="T36" fmla="*/ 56 w 70"/>
                <a:gd name="T37" fmla="*/ 52 h 146"/>
                <a:gd name="T38" fmla="*/ 45 w 70"/>
                <a:gd name="T39" fmla="*/ 63 h 146"/>
                <a:gd name="T40" fmla="*/ 49 w 70"/>
                <a:gd name="T41" fmla="*/ 74 h 146"/>
                <a:gd name="T42" fmla="*/ 58 w 70"/>
                <a:gd name="T43" fmla="*/ 74 h 146"/>
                <a:gd name="T44" fmla="*/ 63 w 70"/>
                <a:gd name="T45" fmla="*/ 84 h 146"/>
                <a:gd name="T46" fmla="*/ 70 w 70"/>
                <a:gd name="T47" fmla="*/ 87 h 146"/>
                <a:gd name="T48" fmla="*/ 69 w 70"/>
                <a:gd name="T49" fmla="*/ 103 h 146"/>
                <a:gd name="T50" fmla="*/ 61 w 70"/>
                <a:gd name="T51" fmla="*/ 109 h 146"/>
                <a:gd name="T52" fmla="*/ 56 w 70"/>
                <a:gd name="T53" fmla="*/ 116 h 146"/>
                <a:gd name="T54" fmla="*/ 44 w 70"/>
                <a:gd name="T55" fmla="*/ 124 h 146"/>
                <a:gd name="T56" fmla="*/ 46 w 70"/>
                <a:gd name="T57" fmla="*/ 132 h 146"/>
                <a:gd name="T58" fmla="*/ 45 w 70"/>
                <a:gd name="T59" fmla="*/ 141 h 146"/>
                <a:gd name="T60" fmla="*/ 36 w 70"/>
                <a:gd name="T61" fmla="*/ 146 h 1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0" h="146">
                  <a:moveTo>
                    <a:pt x="36" y="146"/>
                  </a:moveTo>
                  <a:lnTo>
                    <a:pt x="28" y="109"/>
                  </a:lnTo>
                  <a:lnTo>
                    <a:pt x="17" y="100"/>
                  </a:lnTo>
                  <a:lnTo>
                    <a:pt x="17" y="95"/>
                  </a:lnTo>
                  <a:lnTo>
                    <a:pt x="2" y="83"/>
                  </a:lnTo>
                  <a:lnTo>
                    <a:pt x="0" y="67"/>
                  </a:lnTo>
                  <a:lnTo>
                    <a:pt x="10" y="56"/>
                  </a:lnTo>
                  <a:lnTo>
                    <a:pt x="14" y="39"/>
                  </a:lnTo>
                  <a:lnTo>
                    <a:pt x="11" y="19"/>
                  </a:lnTo>
                  <a:lnTo>
                    <a:pt x="14" y="8"/>
                  </a:lnTo>
                  <a:lnTo>
                    <a:pt x="32" y="0"/>
                  </a:lnTo>
                  <a:lnTo>
                    <a:pt x="44" y="3"/>
                  </a:lnTo>
                  <a:lnTo>
                    <a:pt x="44" y="13"/>
                  </a:lnTo>
                  <a:lnTo>
                    <a:pt x="59" y="6"/>
                  </a:lnTo>
                  <a:lnTo>
                    <a:pt x="60" y="9"/>
                  </a:lnTo>
                  <a:lnTo>
                    <a:pt x="52" y="19"/>
                  </a:lnTo>
                  <a:lnTo>
                    <a:pt x="52" y="29"/>
                  </a:lnTo>
                  <a:lnTo>
                    <a:pt x="58" y="34"/>
                  </a:lnTo>
                  <a:lnTo>
                    <a:pt x="56" y="52"/>
                  </a:lnTo>
                  <a:lnTo>
                    <a:pt x="45" y="63"/>
                  </a:lnTo>
                  <a:lnTo>
                    <a:pt x="49" y="74"/>
                  </a:lnTo>
                  <a:lnTo>
                    <a:pt x="58" y="74"/>
                  </a:lnTo>
                  <a:lnTo>
                    <a:pt x="63" y="84"/>
                  </a:lnTo>
                  <a:lnTo>
                    <a:pt x="70" y="87"/>
                  </a:lnTo>
                  <a:lnTo>
                    <a:pt x="69" y="103"/>
                  </a:lnTo>
                  <a:lnTo>
                    <a:pt x="61" y="109"/>
                  </a:lnTo>
                  <a:lnTo>
                    <a:pt x="56" y="116"/>
                  </a:lnTo>
                  <a:lnTo>
                    <a:pt x="44" y="124"/>
                  </a:lnTo>
                  <a:lnTo>
                    <a:pt x="46" y="132"/>
                  </a:lnTo>
                  <a:lnTo>
                    <a:pt x="45" y="141"/>
                  </a:lnTo>
                  <a:lnTo>
                    <a:pt x="36" y="146"/>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32" name="Freeform 131"/>
            <p:cNvSpPr>
              <a:spLocks/>
            </p:cNvSpPr>
            <p:nvPr/>
          </p:nvSpPr>
          <p:spPr bwMode="auto">
            <a:xfrm>
              <a:off x="5661247" y="2892907"/>
              <a:ext cx="535619" cy="200371"/>
            </a:xfrm>
            <a:custGeom>
              <a:avLst/>
              <a:gdLst>
                <a:gd name="T0" fmla="*/ 177 w 324"/>
                <a:gd name="T1" fmla="*/ 15 h 129"/>
                <a:gd name="T2" fmla="*/ 202 w 324"/>
                <a:gd name="T3" fmla="*/ 23 h 129"/>
                <a:gd name="T4" fmla="*/ 222 w 324"/>
                <a:gd name="T5" fmla="*/ 20 h 129"/>
                <a:gd name="T6" fmla="*/ 236 w 324"/>
                <a:gd name="T7" fmla="*/ 22 h 129"/>
                <a:gd name="T8" fmla="*/ 254 w 324"/>
                <a:gd name="T9" fmla="*/ 11 h 129"/>
                <a:gd name="T10" fmla="*/ 272 w 324"/>
                <a:gd name="T11" fmla="*/ 10 h 129"/>
                <a:gd name="T12" fmla="*/ 290 w 324"/>
                <a:gd name="T13" fmla="*/ 20 h 129"/>
                <a:gd name="T14" fmla="*/ 294 w 324"/>
                <a:gd name="T15" fmla="*/ 27 h 129"/>
                <a:gd name="T16" fmla="*/ 294 w 324"/>
                <a:gd name="T17" fmla="*/ 37 h 129"/>
                <a:gd name="T18" fmla="*/ 308 w 324"/>
                <a:gd name="T19" fmla="*/ 42 h 129"/>
                <a:gd name="T20" fmla="*/ 316 w 324"/>
                <a:gd name="T21" fmla="*/ 48 h 129"/>
                <a:gd name="T22" fmla="*/ 305 w 324"/>
                <a:gd name="T23" fmla="*/ 54 h 129"/>
                <a:gd name="T24" fmla="*/ 314 w 324"/>
                <a:gd name="T25" fmla="*/ 78 h 129"/>
                <a:gd name="T26" fmla="*/ 312 w 324"/>
                <a:gd name="T27" fmla="*/ 84 h 129"/>
                <a:gd name="T28" fmla="*/ 324 w 324"/>
                <a:gd name="T29" fmla="*/ 101 h 129"/>
                <a:gd name="T30" fmla="*/ 316 w 324"/>
                <a:gd name="T31" fmla="*/ 104 h 129"/>
                <a:gd name="T32" fmla="*/ 310 w 324"/>
                <a:gd name="T33" fmla="*/ 99 h 129"/>
                <a:gd name="T34" fmla="*/ 289 w 324"/>
                <a:gd name="T35" fmla="*/ 96 h 129"/>
                <a:gd name="T36" fmla="*/ 282 w 324"/>
                <a:gd name="T37" fmla="*/ 100 h 129"/>
                <a:gd name="T38" fmla="*/ 263 w 324"/>
                <a:gd name="T39" fmla="*/ 103 h 129"/>
                <a:gd name="T40" fmla="*/ 254 w 324"/>
                <a:gd name="T41" fmla="*/ 103 h 129"/>
                <a:gd name="T42" fmla="*/ 235 w 324"/>
                <a:gd name="T43" fmla="*/ 110 h 129"/>
                <a:gd name="T44" fmla="*/ 221 w 324"/>
                <a:gd name="T45" fmla="*/ 110 h 129"/>
                <a:gd name="T46" fmla="*/ 212 w 324"/>
                <a:gd name="T47" fmla="*/ 106 h 129"/>
                <a:gd name="T48" fmla="*/ 193 w 324"/>
                <a:gd name="T49" fmla="*/ 112 h 129"/>
                <a:gd name="T50" fmla="*/ 187 w 324"/>
                <a:gd name="T51" fmla="*/ 108 h 129"/>
                <a:gd name="T52" fmla="*/ 188 w 324"/>
                <a:gd name="T53" fmla="*/ 120 h 129"/>
                <a:gd name="T54" fmla="*/ 184 w 324"/>
                <a:gd name="T55" fmla="*/ 124 h 129"/>
                <a:gd name="T56" fmla="*/ 180 w 324"/>
                <a:gd name="T57" fmla="*/ 129 h 129"/>
                <a:gd name="T58" fmla="*/ 172 w 324"/>
                <a:gd name="T59" fmla="*/ 119 h 129"/>
                <a:gd name="T60" fmla="*/ 178 w 324"/>
                <a:gd name="T61" fmla="*/ 112 h 129"/>
                <a:gd name="T62" fmla="*/ 167 w 324"/>
                <a:gd name="T63" fmla="*/ 113 h 129"/>
                <a:gd name="T64" fmla="*/ 153 w 324"/>
                <a:gd name="T65" fmla="*/ 109 h 129"/>
                <a:gd name="T66" fmla="*/ 142 w 324"/>
                <a:gd name="T67" fmla="*/ 120 h 129"/>
                <a:gd name="T68" fmla="*/ 116 w 324"/>
                <a:gd name="T69" fmla="*/ 123 h 129"/>
                <a:gd name="T70" fmla="*/ 101 w 324"/>
                <a:gd name="T71" fmla="*/ 112 h 129"/>
                <a:gd name="T72" fmla="*/ 82 w 324"/>
                <a:gd name="T73" fmla="*/ 111 h 129"/>
                <a:gd name="T74" fmla="*/ 80 w 324"/>
                <a:gd name="T75" fmla="*/ 120 h 129"/>
                <a:gd name="T76" fmla="*/ 68 w 324"/>
                <a:gd name="T77" fmla="*/ 122 h 129"/>
                <a:gd name="T78" fmla="*/ 50 w 324"/>
                <a:gd name="T79" fmla="*/ 111 h 129"/>
                <a:gd name="T80" fmla="*/ 31 w 324"/>
                <a:gd name="T81" fmla="*/ 111 h 129"/>
                <a:gd name="T82" fmla="*/ 19 w 324"/>
                <a:gd name="T83" fmla="*/ 91 h 129"/>
                <a:gd name="T84" fmla="*/ 6 w 324"/>
                <a:gd name="T85" fmla="*/ 79 h 129"/>
                <a:gd name="T86" fmla="*/ 12 w 324"/>
                <a:gd name="T87" fmla="*/ 63 h 129"/>
                <a:gd name="T88" fmla="*/ 0 w 324"/>
                <a:gd name="T89" fmla="*/ 53 h 129"/>
                <a:gd name="T90" fmla="*/ 17 w 324"/>
                <a:gd name="T91" fmla="*/ 34 h 129"/>
                <a:gd name="T92" fmla="*/ 43 w 324"/>
                <a:gd name="T93" fmla="*/ 33 h 129"/>
                <a:gd name="T94" fmla="*/ 48 w 324"/>
                <a:gd name="T95" fmla="*/ 17 h 129"/>
                <a:gd name="T96" fmla="*/ 81 w 324"/>
                <a:gd name="T97" fmla="*/ 20 h 129"/>
                <a:gd name="T98" fmla="*/ 99 w 324"/>
                <a:gd name="T99" fmla="*/ 7 h 129"/>
                <a:gd name="T100" fmla="*/ 118 w 324"/>
                <a:gd name="T101" fmla="*/ 1 h 129"/>
                <a:gd name="T102" fmla="*/ 145 w 324"/>
                <a:gd name="T103" fmla="*/ 0 h 129"/>
                <a:gd name="T104" fmla="*/ 177 w 324"/>
                <a:gd name="T105" fmla="*/ 15 h 1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324" h="129">
                  <a:moveTo>
                    <a:pt x="177" y="15"/>
                  </a:moveTo>
                  <a:lnTo>
                    <a:pt x="202" y="23"/>
                  </a:lnTo>
                  <a:lnTo>
                    <a:pt x="222" y="20"/>
                  </a:lnTo>
                  <a:lnTo>
                    <a:pt x="236" y="22"/>
                  </a:lnTo>
                  <a:lnTo>
                    <a:pt x="254" y="11"/>
                  </a:lnTo>
                  <a:lnTo>
                    <a:pt x="272" y="10"/>
                  </a:lnTo>
                  <a:lnTo>
                    <a:pt x="290" y="20"/>
                  </a:lnTo>
                  <a:lnTo>
                    <a:pt x="294" y="27"/>
                  </a:lnTo>
                  <a:lnTo>
                    <a:pt x="294" y="37"/>
                  </a:lnTo>
                  <a:lnTo>
                    <a:pt x="308" y="42"/>
                  </a:lnTo>
                  <a:lnTo>
                    <a:pt x="316" y="48"/>
                  </a:lnTo>
                  <a:lnTo>
                    <a:pt x="305" y="54"/>
                  </a:lnTo>
                  <a:lnTo>
                    <a:pt x="314" y="78"/>
                  </a:lnTo>
                  <a:lnTo>
                    <a:pt x="312" y="84"/>
                  </a:lnTo>
                  <a:lnTo>
                    <a:pt x="324" y="101"/>
                  </a:lnTo>
                  <a:lnTo>
                    <a:pt x="316" y="104"/>
                  </a:lnTo>
                  <a:lnTo>
                    <a:pt x="310" y="99"/>
                  </a:lnTo>
                  <a:lnTo>
                    <a:pt x="289" y="96"/>
                  </a:lnTo>
                  <a:lnTo>
                    <a:pt x="282" y="100"/>
                  </a:lnTo>
                  <a:lnTo>
                    <a:pt x="263" y="103"/>
                  </a:lnTo>
                  <a:lnTo>
                    <a:pt x="254" y="103"/>
                  </a:lnTo>
                  <a:lnTo>
                    <a:pt x="235" y="110"/>
                  </a:lnTo>
                  <a:lnTo>
                    <a:pt x="221" y="110"/>
                  </a:lnTo>
                  <a:lnTo>
                    <a:pt x="212" y="106"/>
                  </a:lnTo>
                  <a:lnTo>
                    <a:pt x="193" y="112"/>
                  </a:lnTo>
                  <a:lnTo>
                    <a:pt x="187" y="108"/>
                  </a:lnTo>
                  <a:lnTo>
                    <a:pt x="188" y="120"/>
                  </a:lnTo>
                  <a:lnTo>
                    <a:pt x="184" y="124"/>
                  </a:lnTo>
                  <a:lnTo>
                    <a:pt x="180" y="129"/>
                  </a:lnTo>
                  <a:lnTo>
                    <a:pt x="172" y="119"/>
                  </a:lnTo>
                  <a:lnTo>
                    <a:pt x="178" y="112"/>
                  </a:lnTo>
                  <a:lnTo>
                    <a:pt x="167" y="113"/>
                  </a:lnTo>
                  <a:lnTo>
                    <a:pt x="153" y="109"/>
                  </a:lnTo>
                  <a:lnTo>
                    <a:pt x="142" y="120"/>
                  </a:lnTo>
                  <a:lnTo>
                    <a:pt x="116" y="123"/>
                  </a:lnTo>
                  <a:lnTo>
                    <a:pt x="101" y="112"/>
                  </a:lnTo>
                  <a:lnTo>
                    <a:pt x="82" y="111"/>
                  </a:lnTo>
                  <a:lnTo>
                    <a:pt x="80" y="120"/>
                  </a:lnTo>
                  <a:lnTo>
                    <a:pt x="68" y="122"/>
                  </a:lnTo>
                  <a:lnTo>
                    <a:pt x="50" y="111"/>
                  </a:lnTo>
                  <a:lnTo>
                    <a:pt x="31" y="111"/>
                  </a:lnTo>
                  <a:lnTo>
                    <a:pt x="19" y="91"/>
                  </a:lnTo>
                  <a:lnTo>
                    <a:pt x="6" y="79"/>
                  </a:lnTo>
                  <a:lnTo>
                    <a:pt x="12" y="63"/>
                  </a:lnTo>
                  <a:lnTo>
                    <a:pt x="0" y="53"/>
                  </a:lnTo>
                  <a:lnTo>
                    <a:pt x="17" y="34"/>
                  </a:lnTo>
                  <a:lnTo>
                    <a:pt x="43" y="33"/>
                  </a:lnTo>
                  <a:lnTo>
                    <a:pt x="48" y="17"/>
                  </a:lnTo>
                  <a:lnTo>
                    <a:pt x="81" y="20"/>
                  </a:lnTo>
                  <a:lnTo>
                    <a:pt x="99" y="7"/>
                  </a:lnTo>
                  <a:lnTo>
                    <a:pt x="118" y="1"/>
                  </a:lnTo>
                  <a:lnTo>
                    <a:pt x="145" y="0"/>
                  </a:lnTo>
                  <a:lnTo>
                    <a:pt x="177" y="1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33" name="Freeform 132"/>
            <p:cNvSpPr>
              <a:spLocks/>
            </p:cNvSpPr>
            <p:nvPr/>
          </p:nvSpPr>
          <p:spPr bwMode="auto">
            <a:xfrm>
              <a:off x="5651328" y="2889800"/>
              <a:ext cx="82657" cy="63684"/>
            </a:xfrm>
            <a:custGeom>
              <a:avLst/>
              <a:gdLst>
                <a:gd name="T0" fmla="*/ 21 w 50"/>
                <a:gd name="T1" fmla="*/ 30 h 41"/>
                <a:gd name="T2" fmla="*/ 8 w 50"/>
                <a:gd name="T3" fmla="*/ 41 h 41"/>
                <a:gd name="T4" fmla="*/ 2 w 50"/>
                <a:gd name="T5" fmla="*/ 32 h 41"/>
                <a:gd name="T6" fmla="*/ 2 w 50"/>
                <a:gd name="T7" fmla="*/ 27 h 41"/>
                <a:gd name="T8" fmla="*/ 5 w 50"/>
                <a:gd name="T9" fmla="*/ 25 h 41"/>
                <a:gd name="T10" fmla="*/ 9 w 50"/>
                <a:gd name="T11" fmla="*/ 12 h 41"/>
                <a:gd name="T12" fmla="*/ 0 w 50"/>
                <a:gd name="T13" fmla="*/ 7 h 41"/>
                <a:gd name="T14" fmla="*/ 17 w 50"/>
                <a:gd name="T15" fmla="*/ 0 h 41"/>
                <a:gd name="T16" fmla="*/ 32 w 50"/>
                <a:gd name="T17" fmla="*/ 3 h 41"/>
                <a:gd name="T18" fmla="*/ 35 w 50"/>
                <a:gd name="T19" fmla="*/ 11 h 41"/>
                <a:gd name="T20" fmla="*/ 50 w 50"/>
                <a:gd name="T21" fmla="*/ 18 h 41"/>
                <a:gd name="T22" fmla="*/ 47 w 50"/>
                <a:gd name="T23" fmla="*/ 23 h 41"/>
                <a:gd name="T24" fmla="*/ 28 w 50"/>
                <a:gd name="T25" fmla="*/ 24 h 41"/>
                <a:gd name="T26" fmla="*/ 21 w 50"/>
                <a:gd name="T27" fmla="*/ 30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0" h="41">
                  <a:moveTo>
                    <a:pt x="21" y="30"/>
                  </a:moveTo>
                  <a:lnTo>
                    <a:pt x="8" y="41"/>
                  </a:lnTo>
                  <a:lnTo>
                    <a:pt x="2" y="32"/>
                  </a:lnTo>
                  <a:lnTo>
                    <a:pt x="2" y="27"/>
                  </a:lnTo>
                  <a:lnTo>
                    <a:pt x="5" y="25"/>
                  </a:lnTo>
                  <a:lnTo>
                    <a:pt x="9" y="12"/>
                  </a:lnTo>
                  <a:lnTo>
                    <a:pt x="0" y="7"/>
                  </a:lnTo>
                  <a:lnTo>
                    <a:pt x="17" y="0"/>
                  </a:lnTo>
                  <a:lnTo>
                    <a:pt x="32" y="3"/>
                  </a:lnTo>
                  <a:lnTo>
                    <a:pt x="35" y="11"/>
                  </a:lnTo>
                  <a:lnTo>
                    <a:pt x="50" y="18"/>
                  </a:lnTo>
                  <a:lnTo>
                    <a:pt x="47" y="23"/>
                  </a:lnTo>
                  <a:lnTo>
                    <a:pt x="28" y="24"/>
                  </a:lnTo>
                  <a:lnTo>
                    <a:pt x="21" y="3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34" name="Freeform 133"/>
            <p:cNvSpPr>
              <a:spLocks/>
            </p:cNvSpPr>
            <p:nvPr/>
          </p:nvSpPr>
          <p:spPr bwMode="auto">
            <a:xfrm>
              <a:off x="5818296" y="4278414"/>
              <a:ext cx="328976" cy="347930"/>
            </a:xfrm>
            <a:custGeom>
              <a:avLst/>
              <a:gdLst>
                <a:gd name="T0" fmla="*/ 84 w 199"/>
                <a:gd name="T1" fmla="*/ 0 h 224"/>
                <a:gd name="T2" fmla="*/ 87 w 199"/>
                <a:gd name="T3" fmla="*/ 2 h 224"/>
                <a:gd name="T4" fmla="*/ 154 w 199"/>
                <a:gd name="T5" fmla="*/ 45 h 224"/>
                <a:gd name="T6" fmla="*/ 155 w 199"/>
                <a:gd name="T7" fmla="*/ 57 h 224"/>
                <a:gd name="T8" fmla="*/ 181 w 199"/>
                <a:gd name="T9" fmla="*/ 78 h 224"/>
                <a:gd name="T10" fmla="*/ 172 w 199"/>
                <a:gd name="T11" fmla="*/ 103 h 224"/>
                <a:gd name="T12" fmla="*/ 173 w 199"/>
                <a:gd name="T13" fmla="*/ 115 h 224"/>
                <a:gd name="T14" fmla="*/ 184 w 199"/>
                <a:gd name="T15" fmla="*/ 123 h 224"/>
                <a:gd name="T16" fmla="*/ 185 w 199"/>
                <a:gd name="T17" fmla="*/ 128 h 224"/>
                <a:gd name="T18" fmla="*/ 180 w 199"/>
                <a:gd name="T19" fmla="*/ 141 h 224"/>
                <a:gd name="T20" fmla="*/ 181 w 199"/>
                <a:gd name="T21" fmla="*/ 147 h 224"/>
                <a:gd name="T22" fmla="*/ 179 w 199"/>
                <a:gd name="T23" fmla="*/ 157 h 224"/>
                <a:gd name="T24" fmla="*/ 185 w 199"/>
                <a:gd name="T25" fmla="*/ 170 h 224"/>
                <a:gd name="T26" fmla="*/ 192 w 199"/>
                <a:gd name="T27" fmla="*/ 190 h 224"/>
                <a:gd name="T28" fmla="*/ 199 w 199"/>
                <a:gd name="T29" fmla="*/ 195 h 224"/>
                <a:gd name="T30" fmla="*/ 184 w 199"/>
                <a:gd name="T31" fmla="*/ 207 h 224"/>
                <a:gd name="T32" fmla="*/ 164 w 199"/>
                <a:gd name="T33" fmla="*/ 215 h 224"/>
                <a:gd name="T34" fmla="*/ 153 w 199"/>
                <a:gd name="T35" fmla="*/ 215 h 224"/>
                <a:gd name="T36" fmla="*/ 146 w 199"/>
                <a:gd name="T37" fmla="*/ 221 h 224"/>
                <a:gd name="T38" fmla="*/ 133 w 199"/>
                <a:gd name="T39" fmla="*/ 221 h 224"/>
                <a:gd name="T40" fmla="*/ 128 w 199"/>
                <a:gd name="T41" fmla="*/ 224 h 224"/>
                <a:gd name="T42" fmla="*/ 107 w 199"/>
                <a:gd name="T43" fmla="*/ 218 h 224"/>
                <a:gd name="T44" fmla="*/ 93 w 199"/>
                <a:gd name="T45" fmla="*/ 220 h 224"/>
                <a:gd name="T46" fmla="*/ 89 w 199"/>
                <a:gd name="T47" fmla="*/ 192 h 224"/>
                <a:gd name="T48" fmla="*/ 82 w 199"/>
                <a:gd name="T49" fmla="*/ 182 h 224"/>
                <a:gd name="T50" fmla="*/ 79 w 199"/>
                <a:gd name="T51" fmla="*/ 176 h 224"/>
                <a:gd name="T52" fmla="*/ 61 w 199"/>
                <a:gd name="T53" fmla="*/ 172 h 224"/>
                <a:gd name="T54" fmla="*/ 51 w 199"/>
                <a:gd name="T55" fmla="*/ 166 h 224"/>
                <a:gd name="T56" fmla="*/ 39 w 199"/>
                <a:gd name="T57" fmla="*/ 163 h 224"/>
                <a:gd name="T58" fmla="*/ 32 w 199"/>
                <a:gd name="T59" fmla="*/ 159 h 224"/>
                <a:gd name="T60" fmla="*/ 25 w 199"/>
                <a:gd name="T61" fmla="*/ 154 h 224"/>
                <a:gd name="T62" fmla="*/ 15 w 199"/>
                <a:gd name="T63" fmla="*/ 127 h 224"/>
                <a:gd name="T64" fmla="*/ 5 w 199"/>
                <a:gd name="T65" fmla="*/ 116 h 224"/>
                <a:gd name="T66" fmla="*/ 1 w 199"/>
                <a:gd name="T67" fmla="*/ 104 h 224"/>
                <a:gd name="T68" fmla="*/ 3 w 199"/>
                <a:gd name="T69" fmla="*/ 93 h 224"/>
                <a:gd name="T70" fmla="*/ 0 w 199"/>
                <a:gd name="T71" fmla="*/ 74 h 224"/>
                <a:gd name="T72" fmla="*/ 7 w 199"/>
                <a:gd name="T73" fmla="*/ 73 h 224"/>
                <a:gd name="T74" fmla="*/ 14 w 199"/>
                <a:gd name="T75" fmla="*/ 65 h 224"/>
                <a:gd name="T76" fmla="*/ 22 w 199"/>
                <a:gd name="T77" fmla="*/ 54 h 224"/>
                <a:gd name="T78" fmla="*/ 26 w 199"/>
                <a:gd name="T79" fmla="*/ 50 h 224"/>
                <a:gd name="T80" fmla="*/ 26 w 199"/>
                <a:gd name="T81" fmla="*/ 43 h 224"/>
                <a:gd name="T82" fmla="*/ 22 w 199"/>
                <a:gd name="T83" fmla="*/ 39 h 224"/>
                <a:gd name="T84" fmla="*/ 21 w 199"/>
                <a:gd name="T85" fmla="*/ 31 h 224"/>
                <a:gd name="T86" fmla="*/ 26 w 199"/>
                <a:gd name="T87" fmla="*/ 28 h 224"/>
                <a:gd name="T88" fmla="*/ 28 w 199"/>
                <a:gd name="T89" fmla="*/ 16 h 224"/>
                <a:gd name="T90" fmla="*/ 20 w 199"/>
                <a:gd name="T91" fmla="*/ 4 h 224"/>
                <a:gd name="T92" fmla="*/ 27 w 199"/>
                <a:gd name="T93" fmla="*/ 2 h 224"/>
                <a:gd name="T94" fmla="*/ 47 w 199"/>
                <a:gd name="T95" fmla="*/ 2 h 224"/>
                <a:gd name="T96" fmla="*/ 84 w 199"/>
                <a:gd name="T97" fmla="*/ 0 h 2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99" h="224">
                  <a:moveTo>
                    <a:pt x="84" y="0"/>
                  </a:moveTo>
                  <a:lnTo>
                    <a:pt x="87" y="2"/>
                  </a:lnTo>
                  <a:lnTo>
                    <a:pt x="154" y="45"/>
                  </a:lnTo>
                  <a:lnTo>
                    <a:pt x="155" y="57"/>
                  </a:lnTo>
                  <a:lnTo>
                    <a:pt x="181" y="78"/>
                  </a:lnTo>
                  <a:lnTo>
                    <a:pt x="172" y="103"/>
                  </a:lnTo>
                  <a:lnTo>
                    <a:pt x="173" y="115"/>
                  </a:lnTo>
                  <a:lnTo>
                    <a:pt x="184" y="123"/>
                  </a:lnTo>
                  <a:lnTo>
                    <a:pt x="185" y="128"/>
                  </a:lnTo>
                  <a:lnTo>
                    <a:pt x="180" y="141"/>
                  </a:lnTo>
                  <a:lnTo>
                    <a:pt x="181" y="147"/>
                  </a:lnTo>
                  <a:lnTo>
                    <a:pt x="179" y="157"/>
                  </a:lnTo>
                  <a:lnTo>
                    <a:pt x="185" y="170"/>
                  </a:lnTo>
                  <a:lnTo>
                    <a:pt x="192" y="190"/>
                  </a:lnTo>
                  <a:lnTo>
                    <a:pt x="199" y="195"/>
                  </a:lnTo>
                  <a:lnTo>
                    <a:pt x="184" y="207"/>
                  </a:lnTo>
                  <a:lnTo>
                    <a:pt x="164" y="215"/>
                  </a:lnTo>
                  <a:lnTo>
                    <a:pt x="153" y="215"/>
                  </a:lnTo>
                  <a:lnTo>
                    <a:pt x="146" y="221"/>
                  </a:lnTo>
                  <a:lnTo>
                    <a:pt x="133" y="221"/>
                  </a:lnTo>
                  <a:lnTo>
                    <a:pt x="128" y="224"/>
                  </a:lnTo>
                  <a:lnTo>
                    <a:pt x="107" y="218"/>
                  </a:lnTo>
                  <a:lnTo>
                    <a:pt x="93" y="220"/>
                  </a:lnTo>
                  <a:lnTo>
                    <a:pt x="89" y="192"/>
                  </a:lnTo>
                  <a:lnTo>
                    <a:pt x="82" y="182"/>
                  </a:lnTo>
                  <a:lnTo>
                    <a:pt x="79" y="176"/>
                  </a:lnTo>
                  <a:lnTo>
                    <a:pt x="61" y="172"/>
                  </a:lnTo>
                  <a:lnTo>
                    <a:pt x="51" y="166"/>
                  </a:lnTo>
                  <a:lnTo>
                    <a:pt x="39" y="163"/>
                  </a:lnTo>
                  <a:lnTo>
                    <a:pt x="32" y="159"/>
                  </a:lnTo>
                  <a:lnTo>
                    <a:pt x="25" y="154"/>
                  </a:lnTo>
                  <a:lnTo>
                    <a:pt x="15" y="127"/>
                  </a:lnTo>
                  <a:lnTo>
                    <a:pt x="5" y="116"/>
                  </a:lnTo>
                  <a:lnTo>
                    <a:pt x="1" y="104"/>
                  </a:lnTo>
                  <a:lnTo>
                    <a:pt x="3" y="93"/>
                  </a:lnTo>
                  <a:lnTo>
                    <a:pt x="0" y="74"/>
                  </a:lnTo>
                  <a:lnTo>
                    <a:pt x="7" y="73"/>
                  </a:lnTo>
                  <a:lnTo>
                    <a:pt x="14" y="65"/>
                  </a:lnTo>
                  <a:lnTo>
                    <a:pt x="22" y="54"/>
                  </a:lnTo>
                  <a:lnTo>
                    <a:pt x="26" y="50"/>
                  </a:lnTo>
                  <a:lnTo>
                    <a:pt x="26" y="43"/>
                  </a:lnTo>
                  <a:lnTo>
                    <a:pt x="22" y="39"/>
                  </a:lnTo>
                  <a:lnTo>
                    <a:pt x="21" y="31"/>
                  </a:lnTo>
                  <a:lnTo>
                    <a:pt x="26" y="28"/>
                  </a:lnTo>
                  <a:lnTo>
                    <a:pt x="28" y="16"/>
                  </a:lnTo>
                  <a:lnTo>
                    <a:pt x="20" y="4"/>
                  </a:lnTo>
                  <a:lnTo>
                    <a:pt x="27" y="2"/>
                  </a:lnTo>
                  <a:lnTo>
                    <a:pt x="47" y="2"/>
                  </a:lnTo>
                  <a:lnTo>
                    <a:pt x="84"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35" name="Freeform 134"/>
            <p:cNvSpPr>
              <a:spLocks/>
            </p:cNvSpPr>
            <p:nvPr/>
          </p:nvSpPr>
          <p:spPr bwMode="auto">
            <a:xfrm>
              <a:off x="5826562" y="4110662"/>
              <a:ext cx="165314" cy="183284"/>
            </a:xfrm>
            <a:custGeom>
              <a:avLst/>
              <a:gdLst>
                <a:gd name="T0" fmla="*/ 42 w 100"/>
                <a:gd name="T1" fmla="*/ 110 h 118"/>
                <a:gd name="T2" fmla="*/ 22 w 100"/>
                <a:gd name="T3" fmla="*/ 110 h 118"/>
                <a:gd name="T4" fmla="*/ 15 w 100"/>
                <a:gd name="T5" fmla="*/ 112 h 118"/>
                <a:gd name="T6" fmla="*/ 4 w 100"/>
                <a:gd name="T7" fmla="*/ 118 h 118"/>
                <a:gd name="T8" fmla="*/ 0 w 100"/>
                <a:gd name="T9" fmla="*/ 116 h 118"/>
                <a:gd name="T10" fmla="*/ 0 w 100"/>
                <a:gd name="T11" fmla="*/ 101 h 118"/>
                <a:gd name="T12" fmla="*/ 4 w 100"/>
                <a:gd name="T13" fmla="*/ 93 h 118"/>
                <a:gd name="T14" fmla="*/ 5 w 100"/>
                <a:gd name="T15" fmla="*/ 76 h 118"/>
                <a:gd name="T16" fmla="*/ 9 w 100"/>
                <a:gd name="T17" fmla="*/ 66 h 118"/>
                <a:gd name="T18" fmla="*/ 16 w 100"/>
                <a:gd name="T19" fmla="*/ 56 h 118"/>
                <a:gd name="T20" fmla="*/ 23 w 100"/>
                <a:gd name="T21" fmla="*/ 50 h 118"/>
                <a:gd name="T22" fmla="*/ 29 w 100"/>
                <a:gd name="T23" fmla="*/ 43 h 118"/>
                <a:gd name="T24" fmla="*/ 22 w 100"/>
                <a:gd name="T25" fmla="*/ 40 h 118"/>
                <a:gd name="T26" fmla="*/ 23 w 100"/>
                <a:gd name="T27" fmla="*/ 16 h 118"/>
                <a:gd name="T28" fmla="*/ 30 w 100"/>
                <a:gd name="T29" fmla="*/ 10 h 118"/>
                <a:gd name="T30" fmla="*/ 42 w 100"/>
                <a:gd name="T31" fmla="*/ 14 h 118"/>
                <a:gd name="T32" fmla="*/ 57 w 100"/>
                <a:gd name="T33" fmla="*/ 10 h 118"/>
                <a:gd name="T34" fmla="*/ 69 w 100"/>
                <a:gd name="T35" fmla="*/ 10 h 118"/>
                <a:gd name="T36" fmla="*/ 81 w 100"/>
                <a:gd name="T37" fmla="*/ 0 h 118"/>
                <a:gd name="T38" fmla="*/ 90 w 100"/>
                <a:gd name="T39" fmla="*/ 15 h 118"/>
                <a:gd name="T40" fmla="*/ 92 w 100"/>
                <a:gd name="T41" fmla="*/ 25 h 118"/>
                <a:gd name="T42" fmla="*/ 100 w 100"/>
                <a:gd name="T43" fmla="*/ 49 h 118"/>
                <a:gd name="T44" fmla="*/ 93 w 100"/>
                <a:gd name="T45" fmla="*/ 64 h 118"/>
                <a:gd name="T46" fmla="*/ 84 w 100"/>
                <a:gd name="T47" fmla="*/ 78 h 118"/>
                <a:gd name="T48" fmla="*/ 79 w 100"/>
                <a:gd name="T49" fmla="*/ 86 h 118"/>
                <a:gd name="T50" fmla="*/ 79 w 100"/>
                <a:gd name="T51" fmla="*/ 108 h 118"/>
                <a:gd name="T52" fmla="*/ 42 w 100"/>
                <a:gd name="T53" fmla="*/ 110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00" h="118">
                  <a:moveTo>
                    <a:pt x="42" y="110"/>
                  </a:moveTo>
                  <a:lnTo>
                    <a:pt x="22" y="110"/>
                  </a:lnTo>
                  <a:lnTo>
                    <a:pt x="15" y="112"/>
                  </a:lnTo>
                  <a:lnTo>
                    <a:pt x="4" y="118"/>
                  </a:lnTo>
                  <a:lnTo>
                    <a:pt x="0" y="116"/>
                  </a:lnTo>
                  <a:lnTo>
                    <a:pt x="0" y="101"/>
                  </a:lnTo>
                  <a:lnTo>
                    <a:pt x="4" y="93"/>
                  </a:lnTo>
                  <a:lnTo>
                    <a:pt x="5" y="76"/>
                  </a:lnTo>
                  <a:lnTo>
                    <a:pt x="9" y="66"/>
                  </a:lnTo>
                  <a:lnTo>
                    <a:pt x="16" y="56"/>
                  </a:lnTo>
                  <a:lnTo>
                    <a:pt x="23" y="50"/>
                  </a:lnTo>
                  <a:lnTo>
                    <a:pt x="29" y="43"/>
                  </a:lnTo>
                  <a:lnTo>
                    <a:pt x="22" y="40"/>
                  </a:lnTo>
                  <a:lnTo>
                    <a:pt x="23" y="16"/>
                  </a:lnTo>
                  <a:lnTo>
                    <a:pt x="30" y="10"/>
                  </a:lnTo>
                  <a:lnTo>
                    <a:pt x="42" y="14"/>
                  </a:lnTo>
                  <a:lnTo>
                    <a:pt x="57" y="10"/>
                  </a:lnTo>
                  <a:lnTo>
                    <a:pt x="69" y="10"/>
                  </a:lnTo>
                  <a:lnTo>
                    <a:pt x="81" y="0"/>
                  </a:lnTo>
                  <a:lnTo>
                    <a:pt x="90" y="15"/>
                  </a:lnTo>
                  <a:lnTo>
                    <a:pt x="92" y="25"/>
                  </a:lnTo>
                  <a:lnTo>
                    <a:pt x="100" y="49"/>
                  </a:lnTo>
                  <a:lnTo>
                    <a:pt x="93" y="64"/>
                  </a:lnTo>
                  <a:lnTo>
                    <a:pt x="84" y="78"/>
                  </a:lnTo>
                  <a:lnTo>
                    <a:pt x="79" y="86"/>
                  </a:lnTo>
                  <a:lnTo>
                    <a:pt x="79" y="108"/>
                  </a:lnTo>
                  <a:lnTo>
                    <a:pt x="42" y="11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36" name="Freeform 135"/>
            <p:cNvSpPr>
              <a:spLocks/>
            </p:cNvSpPr>
            <p:nvPr/>
          </p:nvSpPr>
          <p:spPr bwMode="auto">
            <a:xfrm>
              <a:off x="5517423" y="2568275"/>
              <a:ext cx="476106" cy="251628"/>
            </a:xfrm>
            <a:custGeom>
              <a:avLst/>
              <a:gdLst>
                <a:gd name="T0" fmla="*/ 149 w 288"/>
                <a:gd name="T1" fmla="*/ 6 h 162"/>
                <a:gd name="T2" fmla="*/ 157 w 288"/>
                <a:gd name="T3" fmla="*/ 2 h 162"/>
                <a:gd name="T4" fmla="*/ 186 w 288"/>
                <a:gd name="T5" fmla="*/ 11 h 162"/>
                <a:gd name="T6" fmla="*/ 185 w 288"/>
                <a:gd name="T7" fmla="*/ 22 h 162"/>
                <a:gd name="T8" fmla="*/ 205 w 288"/>
                <a:gd name="T9" fmla="*/ 31 h 162"/>
                <a:gd name="T10" fmla="*/ 227 w 288"/>
                <a:gd name="T11" fmla="*/ 42 h 162"/>
                <a:gd name="T12" fmla="*/ 251 w 288"/>
                <a:gd name="T13" fmla="*/ 49 h 162"/>
                <a:gd name="T14" fmla="*/ 285 w 288"/>
                <a:gd name="T15" fmla="*/ 55 h 162"/>
                <a:gd name="T16" fmla="*/ 282 w 288"/>
                <a:gd name="T17" fmla="*/ 72 h 162"/>
                <a:gd name="T18" fmla="*/ 287 w 288"/>
                <a:gd name="T19" fmla="*/ 89 h 162"/>
                <a:gd name="T20" fmla="*/ 264 w 288"/>
                <a:gd name="T21" fmla="*/ 97 h 162"/>
                <a:gd name="T22" fmla="*/ 253 w 288"/>
                <a:gd name="T23" fmla="*/ 107 h 162"/>
                <a:gd name="T24" fmla="*/ 228 w 288"/>
                <a:gd name="T25" fmla="*/ 115 h 162"/>
                <a:gd name="T26" fmla="*/ 218 w 288"/>
                <a:gd name="T27" fmla="*/ 135 h 162"/>
                <a:gd name="T28" fmla="*/ 244 w 288"/>
                <a:gd name="T29" fmla="*/ 139 h 162"/>
                <a:gd name="T30" fmla="*/ 224 w 288"/>
                <a:gd name="T31" fmla="*/ 150 h 162"/>
                <a:gd name="T32" fmla="*/ 194 w 288"/>
                <a:gd name="T33" fmla="*/ 158 h 162"/>
                <a:gd name="T34" fmla="*/ 177 w 288"/>
                <a:gd name="T35" fmla="*/ 142 h 162"/>
                <a:gd name="T36" fmla="*/ 194 w 288"/>
                <a:gd name="T37" fmla="*/ 131 h 162"/>
                <a:gd name="T38" fmla="*/ 162 w 288"/>
                <a:gd name="T39" fmla="*/ 121 h 162"/>
                <a:gd name="T40" fmla="*/ 145 w 288"/>
                <a:gd name="T41" fmla="*/ 116 h 162"/>
                <a:gd name="T42" fmla="*/ 130 w 288"/>
                <a:gd name="T43" fmla="*/ 143 h 162"/>
                <a:gd name="T44" fmla="*/ 115 w 288"/>
                <a:gd name="T45" fmla="*/ 142 h 162"/>
                <a:gd name="T46" fmla="*/ 111 w 288"/>
                <a:gd name="T47" fmla="*/ 137 h 162"/>
                <a:gd name="T48" fmla="*/ 117 w 288"/>
                <a:gd name="T49" fmla="*/ 123 h 162"/>
                <a:gd name="T50" fmla="*/ 118 w 288"/>
                <a:gd name="T51" fmla="*/ 118 h 162"/>
                <a:gd name="T52" fmla="*/ 130 w 288"/>
                <a:gd name="T53" fmla="*/ 121 h 162"/>
                <a:gd name="T54" fmla="*/ 131 w 288"/>
                <a:gd name="T55" fmla="*/ 118 h 162"/>
                <a:gd name="T56" fmla="*/ 125 w 288"/>
                <a:gd name="T57" fmla="*/ 109 h 162"/>
                <a:gd name="T58" fmla="*/ 115 w 288"/>
                <a:gd name="T59" fmla="*/ 98 h 162"/>
                <a:gd name="T60" fmla="*/ 107 w 288"/>
                <a:gd name="T61" fmla="*/ 85 h 162"/>
                <a:gd name="T62" fmla="*/ 87 w 288"/>
                <a:gd name="T63" fmla="*/ 78 h 162"/>
                <a:gd name="T64" fmla="*/ 74 w 288"/>
                <a:gd name="T65" fmla="*/ 83 h 162"/>
                <a:gd name="T66" fmla="*/ 63 w 288"/>
                <a:gd name="T67" fmla="*/ 88 h 162"/>
                <a:gd name="T68" fmla="*/ 46 w 288"/>
                <a:gd name="T69" fmla="*/ 93 h 162"/>
                <a:gd name="T70" fmla="*/ 28 w 288"/>
                <a:gd name="T71" fmla="*/ 88 h 162"/>
                <a:gd name="T72" fmla="*/ 11 w 288"/>
                <a:gd name="T73" fmla="*/ 90 h 162"/>
                <a:gd name="T74" fmla="*/ 0 w 288"/>
                <a:gd name="T75" fmla="*/ 79 h 162"/>
                <a:gd name="T76" fmla="*/ 6 w 288"/>
                <a:gd name="T77" fmla="*/ 66 h 162"/>
                <a:gd name="T78" fmla="*/ 4 w 288"/>
                <a:gd name="T79" fmla="*/ 58 h 162"/>
                <a:gd name="T80" fmla="*/ 24 w 288"/>
                <a:gd name="T81" fmla="*/ 39 h 162"/>
                <a:gd name="T82" fmla="*/ 15 w 288"/>
                <a:gd name="T83" fmla="*/ 15 h 162"/>
                <a:gd name="T84" fmla="*/ 30 w 288"/>
                <a:gd name="T85" fmla="*/ 9 h 162"/>
                <a:gd name="T86" fmla="*/ 58 w 288"/>
                <a:gd name="T87" fmla="*/ 10 h 162"/>
                <a:gd name="T88" fmla="*/ 89 w 288"/>
                <a:gd name="T89" fmla="*/ 15 h 162"/>
                <a:gd name="T90" fmla="*/ 101 w 288"/>
                <a:gd name="T91" fmla="*/ 15 h 162"/>
                <a:gd name="T92" fmla="*/ 120 w 288"/>
                <a:gd name="T93" fmla="*/ 19 h 162"/>
                <a:gd name="T94" fmla="*/ 126 w 288"/>
                <a:gd name="T95" fmla="*/ 10 h 162"/>
                <a:gd name="T96" fmla="*/ 143 w 288"/>
                <a:gd name="T97" fmla="*/ 5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88" h="162">
                  <a:moveTo>
                    <a:pt x="143" y="5"/>
                  </a:moveTo>
                  <a:lnTo>
                    <a:pt x="149" y="6"/>
                  </a:lnTo>
                  <a:lnTo>
                    <a:pt x="152" y="1"/>
                  </a:lnTo>
                  <a:lnTo>
                    <a:pt x="157" y="2"/>
                  </a:lnTo>
                  <a:lnTo>
                    <a:pt x="173" y="0"/>
                  </a:lnTo>
                  <a:lnTo>
                    <a:pt x="186" y="11"/>
                  </a:lnTo>
                  <a:lnTo>
                    <a:pt x="182" y="15"/>
                  </a:lnTo>
                  <a:lnTo>
                    <a:pt x="185" y="22"/>
                  </a:lnTo>
                  <a:lnTo>
                    <a:pt x="198" y="23"/>
                  </a:lnTo>
                  <a:lnTo>
                    <a:pt x="205" y="31"/>
                  </a:lnTo>
                  <a:lnTo>
                    <a:pt x="206" y="35"/>
                  </a:lnTo>
                  <a:lnTo>
                    <a:pt x="227" y="42"/>
                  </a:lnTo>
                  <a:lnTo>
                    <a:pt x="239" y="39"/>
                  </a:lnTo>
                  <a:lnTo>
                    <a:pt x="251" y="49"/>
                  </a:lnTo>
                  <a:lnTo>
                    <a:pt x="260" y="49"/>
                  </a:lnTo>
                  <a:lnTo>
                    <a:pt x="285" y="55"/>
                  </a:lnTo>
                  <a:lnTo>
                    <a:pt x="286" y="61"/>
                  </a:lnTo>
                  <a:lnTo>
                    <a:pt x="282" y="72"/>
                  </a:lnTo>
                  <a:lnTo>
                    <a:pt x="288" y="83"/>
                  </a:lnTo>
                  <a:lnTo>
                    <a:pt x="287" y="89"/>
                  </a:lnTo>
                  <a:lnTo>
                    <a:pt x="271" y="91"/>
                  </a:lnTo>
                  <a:lnTo>
                    <a:pt x="264" y="97"/>
                  </a:lnTo>
                  <a:lnTo>
                    <a:pt x="265" y="106"/>
                  </a:lnTo>
                  <a:lnTo>
                    <a:pt x="253" y="107"/>
                  </a:lnTo>
                  <a:lnTo>
                    <a:pt x="243" y="114"/>
                  </a:lnTo>
                  <a:lnTo>
                    <a:pt x="228" y="115"/>
                  </a:lnTo>
                  <a:lnTo>
                    <a:pt x="215" y="123"/>
                  </a:lnTo>
                  <a:lnTo>
                    <a:pt x="218" y="135"/>
                  </a:lnTo>
                  <a:lnTo>
                    <a:pt x="227" y="140"/>
                  </a:lnTo>
                  <a:lnTo>
                    <a:pt x="244" y="139"/>
                  </a:lnTo>
                  <a:lnTo>
                    <a:pt x="242" y="146"/>
                  </a:lnTo>
                  <a:lnTo>
                    <a:pt x="224" y="150"/>
                  </a:lnTo>
                  <a:lnTo>
                    <a:pt x="204" y="162"/>
                  </a:lnTo>
                  <a:lnTo>
                    <a:pt x="194" y="158"/>
                  </a:lnTo>
                  <a:lnTo>
                    <a:pt x="196" y="148"/>
                  </a:lnTo>
                  <a:lnTo>
                    <a:pt x="177" y="142"/>
                  </a:lnTo>
                  <a:lnTo>
                    <a:pt x="179" y="138"/>
                  </a:lnTo>
                  <a:lnTo>
                    <a:pt x="194" y="131"/>
                  </a:lnTo>
                  <a:lnTo>
                    <a:pt x="189" y="127"/>
                  </a:lnTo>
                  <a:lnTo>
                    <a:pt x="162" y="121"/>
                  </a:lnTo>
                  <a:lnTo>
                    <a:pt x="160" y="114"/>
                  </a:lnTo>
                  <a:lnTo>
                    <a:pt x="145" y="116"/>
                  </a:lnTo>
                  <a:lnTo>
                    <a:pt x="141" y="128"/>
                  </a:lnTo>
                  <a:lnTo>
                    <a:pt x="130" y="143"/>
                  </a:lnTo>
                  <a:lnTo>
                    <a:pt x="123" y="139"/>
                  </a:lnTo>
                  <a:lnTo>
                    <a:pt x="115" y="142"/>
                  </a:lnTo>
                  <a:lnTo>
                    <a:pt x="107" y="139"/>
                  </a:lnTo>
                  <a:lnTo>
                    <a:pt x="111" y="137"/>
                  </a:lnTo>
                  <a:lnTo>
                    <a:pt x="113" y="130"/>
                  </a:lnTo>
                  <a:lnTo>
                    <a:pt x="117" y="123"/>
                  </a:lnTo>
                  <a:lnTo>
                    <a:pt x="115" y="119"/>
                  </a:lnTo>
                  <a:lnTo>
                    <a:pt x="118" y="118"/>
                  </a:lnTo>
                  <a:lnTo>
                    <a:pt x="120" y="120"/>
                  </a:lnTo>
                  <a:lnTo>
                    <a:pt x="130" y="121"/>
                  </a:lnTo>
                  <a:lnTo>
                    <a:pt x="134" y="120"/>
                  </a:lnTo>
                  <a:lnTo>
                    <a:pt x="131" y="118"/>
                  </a:lnTo>
                  <a:lnTo>
                    <a:pt x="131" y="115"/>
                  </a:lnTo>
                  <a:lnTo>
                    <a:pt x="125" y="109"/>
                  </a:lnTo>
                  <a:lnTo>
                    <a:pt x="121" y="101"/>
                  </a:lnTo>
                  <a:lnTo>
                    <a:pt x="115" y="98"/>
                  </a:lnTo>
                  <a:lnTo>
                    <a:pt x="115" y="90"/>
                  </a:lnTo>
                  <a:lnTo>
                    <a:pt x="107" y="85"/>
                  </a:lnTo>
                  <a:lnTo>
                    <a:pt x="100" y="84"/>
                  </a:lnTo>
                  <a:lnTo>
                    <a:pt x="87" y="78"/>
                  </a:lnTo>
                  <a:lnTo>
                    <a:pt x="77" y="80"/>
                  </a:lnTo>
                  <a:lnTo>
                    <a:pt x="74" y="83"/>
                  </a:lnTo>
                  <a:lnTo>
                    <a:pt x="67" y="83"/>
                  </a:lnTo>
                  <a:lnTo>
                    <a:pt x="63" y="88"/>
                  </a:lnTo>
                  <a:lnTo>
                    <a:pt x="52" y="90"/>
                  </a:lnTo>
                  <a:lnTo>
                    <a:pt x="46" y="93"/>
                  </a:lnTo>
                  <a:lnTo>
                    <a:pt x="38" y="88"/>
                  </a:lnTo>
                  <a:lnTo>
                    <a:pt x="28" y="88"/>
                  </a:lnTo>
                  <a:lnTo>
                    <a:pt x="18" y="86"/>
                  </a:lnTo>
                  <a:lnTo>
                    <a:pt x="11" y="90"/>
                  </a:lnTo>
                  <a:lnTo>
                    <a:pt x="9" y="84"/>
                  </a:lnTo>
                  <a:lnTo>
                    <a:pt x="0" y="79"/>
                  </a:lnTo>
                  <a:lnTo>
                    <a:pt x="2" y="71"/>
                  </a:lnTo>
                  <a:lnTo>
                    <a:pt x="6" y="66"/>
                  </a:lnTo>
                  <a:lnTo>
                    <a:pt x="9" y="67"/>
                  </a:lnTo>
                  <a:lnTo>
                    <a:pt x="4" y="58"/>
                  </a:lnTo>
                  <a:lnTo>
                    <a:pt x="17" y="41"/>
                  </a:lnTo>
                  <a:lnTo>
                    <a:pt x="24" y="39"/>
                  </a:lnTo>
                  <a:lnTo>
                    <a:pt x="25" y="33"/>
                  </a:lnTo>
                  <a:lnTo>
                    <a:pt x="15" y="15"/>
                  </a:lnTo>
                  <a:lnTo>
                    <a:pt x="22" y="14"/>
                  </a:lnTo>
                  <a:lnTo>
                    <a:pt x="30" y="9"/>
                  </a:lnTo>
                  <a:lnTo>
                    <a:pt x="42" y="8"/>
                  </a:lnTo>
                  <a:lnTo>
                    <a:pt x="58" y="10"/>
                  </a:lnTo>
                  <a:lnTo>
                    <a:pt x="77" y="15"/>
                  </a:lnTo>
                  <a:lnTo>
                    <a:pt x="89" y="15"/>
                  </a:lnTo>
                  <a:lnTo>
                    <a:pt x="95" y="18"/>
                  </a:lnTo>
                  <a:lnTo>
                    <a:pt x="101" y="15"/>
                  </a:lnTo>
                  <a:lnTo>
                    <a:pt x="106" y="19"/>
                  </a:lnTo>
                  <a:lnTo>
                    <a:pt x="120" y="19"/>
                  </a:lnTo>
                  <a:lnTo>
                    <a:pt x="126" y="20"/>
                  </a:lnTo>
                  <a:lnTo>
                    <a:pt x="126" y="10"/>
                  </a:lnTo>
                  <a:lnTo>
                    <a:pt x="130" y="6"/>
                  </a:lnTo>
                  <a:lnTo>
                    <a:pt x="143" y="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37" name="Freeform 216"/>
            <p:cNvSpPr>
              <a:spLocks/>
            </p:cNvSpPr>
            <p:nvPr/>
          </p:nvSpPr>
          <p:spPr bwMode="auto">
            <a:xfrm>
              <a:off x="6208437" y="3635365"/>
              <a:ext cx="312444" cy="206584"/>
            </a:xfrm>
            <a:custGeom>
              <a:avLst/>
              <a:gdLst>
                <a:gd name="T0" fmla="*/ 189 w 189"/>
                <a:gd name="T1" fmla="*/ 49 h 133"/>
                <a:gd name="T2" fmla="*/ 177 w 189"/>
                <a:gd name="T3" fmla="*/ 54 h 133"/>
                <a:gd name="T4" fmla="*/ 174 w 189"/>
                <a:gd name="T5" fmla="*/ 63 h 133"/>
                <a:gd name="T6" fmla="*/ 174 w 189"/>
                <a:gd name="T7" fmla="*/ 70 h 133"/>
                <a:gd name="T8" fmla="*/ 156 w 189"/>
                <a:gd name="T9" fmla="*/ 79 h 133"/>
                <a:gd name="T10" fmla="*/ 128 w 189"/>
                <a:gd name="T11" fmla="*/ 89 h 133"/>
                <a:gd name="T12" fmla="*/ 112 w 189"/>
                <a:gd name="T13" fmla="*/ 103 h 133"/>
                <a:gd name="T14" fmla="*/ 104 w 189"/>
                <a:gd name="T15" fmla="*/ 105 h 133"/>
                <a:gd name="T16" fmla="*/ 99 w 189"/>
                <a:gd name="T17" fmla="*/ 103 h 133"/>
                <a:gd name="T18" fmla="*/ 89 w 189"/>
                <a:gd name="T19" fmla="*/ 112 h 133"/>
                <a:gd name="T20" fmla="*/ 77 w 189"/>
                <a:gd name="T21" fmla="*/ 116 h 133"/>
                <a:gd name="T22" fmla="*/ 62 w 189"/>
                <a:gd name="T23" fmla="*/ 117 h 133"/>
                <a:gd name="T24" fmla="*/ 57 w 189"/>
                <a:gd name="T25" fmla="*/ 118 h 133"/>
                <a:gd name="T26" fmla="*/ 53 w 189"/>
                <a:gd name="T27" fmla="*/ 124 h 133"/>
                <a:gd name="T28" fmla="*/ 49 w 189"/>
                <a:gd name="T29" fmla="*/ 125 h 133"/>
                <a:gd name="T30" fmla="*/ 46 w 189"/>
                <a:gd name="T31" fmla="*/ 131 h 133"/>
                <a:gd name="T32" fmla="*/ 37 w 189"/>
                <a:gd name="T33" fmla="*/ 130 h 133"/>
                <a:gd name="T34" fmla="*/ 32 w 189"/>
                <a:gd name="T35" fmla="*/ 133 h 133"/>
                <a:gd name="T36" fmla="*/ 19 w 189"/>
                <a:gd name="T37" fmla="*/ 132 h 133"/>
                <a:gd name="T38" fmla="*/ 14 w 189"/>
                <a:gd name="T39" fmla="*/ 120 h 133"/>
                <a:gd name="T40" fmla="*/ 14 w 189"/>
                <a:gd name="T41" fmla="*/ 108 h 133"/>
                <a:gd name="T42" fmla="*/ 10 w 189"/>
                <a:gd name="T43" fmla="*/ 102 h 133"/>
                <a:gd name="T44" fmla="*/ 6 w 189"/>
                <a:gd name="T45" fmla="*/ 87 h 133"/>
                <a:gd name="T46" fmla="*/ 0 w 189"/>
                <a:gd name="T47" fmla="*/ 78 h 133"/>
                <a:gd name="T48" fmla="*/ 4 w 189"/>
                <a:gd name="T49" fmla="*/ 77 h 133"/>
                <a:gd name="T50" fmla="*/ 2 w 189"/>
                <a:gd name="T51" fmla="*/ 68 h 133"/>
                <a:gd name="T52" fmla="*/ 4 w 189"/>
                <a:gd name="T53" fmla="*/ 64 h 133"/>
                <a:gd name="T54" fmla="*/ 2 w 189"/>
                <a:gd name="T55" fmla="*/ 55 h 133"/>
                <a:gd name="T56" fmla="*/ 10 w 189"/>
                <a:gd name="T57" fmla="*/ 48 h 133"/>
                <a:gd name="T58" fmla="*/ 8 w 189"/>
                <a:gd name="T59" fmla="*/ 39 h 133"/>
                <a:gd name="T60" fmla="*/ 12 w 189"/>
                <a:gd name="T61" fmla="*/ 29 h 133"/>
                <a:gd name="T62" fmla="*/ 20 w 189"/>
                <a:gd name="T63" fmla="*/ 35 h 133"/>
                <a:gd name="T64" fmla="*/ 24 w 189"/>
                <a:gd name="T65" fmla="*/ 33 h 133"/>
                <a:gd name="T66" fmla="*/ 45 w 189"/>
                <a:gd name="T67" fmla="*/ 32 h 133"/>
                <a:gd name="T68" fmla="*/ 49 w 189"/>
                <a:gd name="T69" fmla="*/ 34 h 133"/>
                <a:gd name="T70" fmla="*/ 66 w 189"/>
                <a:gd name="T71" fmla="*/ 36 h 133"/>
                <a:gd name="T72" fmla="*/ 73 w 189"/>
                <a:gd name="T73" fmla="*/ 35 h 133"/>
                <a:gd name="T74" fmla="*/ 78 w 189"/>
                <a:gd name="T75" fmla="*/ 42 h 133"/>
                <a:gd name="T76" fmla="*/ 86 w 189"/>
                <a:gd name="T77" fmla="*/ 39 h 133"/>
                <a:gd name="T78" fmla="*/ 98 w 189"/>
                <a:gd name="T79" fmla="*/ 17 h 133"/>
                <a:gd name="T80" fmla="*/ 114 w 189"/>
                <a:gd name="T81" fmla="*/ 8 h 133"/>
                <a:gd name="T82" fmla="*/ 166 w 189"/>
                <a:gd name="T83" fmla="*/ 0 h 133"/>
                <a:gd name="T84" fmla="*/ 182 w 189"/>
                <a:gd name="T85" fmla="*/ 34 h 133"/>
                <a:gd name="T86" fmla="*/ 189 w 189"/>
                <a:gd name="T87" fmla="*/ 49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89" h="133">
                  <a:moveTo>
                    <a:pt x="189" y="49"/>
                  </a:moveTo>
                  <a:lnTo>
                    <a:pt x="177" y="54"/>
                  </a:lnTo>
                  <a:lnTo>
                    <a:pt x="174" y="63"/>
                  </a:lnTo>
                  <a:lnTo>
                    <a:pt x="174" y="70"/>
                  </a:lnTo>
                  <a:lnTo>
                    <a:pt x="156" y="79"/>
                  </a:lnTo>
                  <a:lnTo>
                    <a:pt x="128" y="89"/>
                  </a:lnTo>
                  <a:lnTo>
                    <a:pt x="112" y="103"/>
                  </a:lnTo>
                  <a:lnTo>
                    <a:pt x="104" y="105"/>
                  </a:lnTo>
                  <a:lnTo>
                    <a:pt x="99" y="103"/>
                  </a:lnTo>
                  <a:lnTo>
                    <a:pt x="89" y="112"/>
                  </a:lnTo>
                  <a:lnTo>
                    <a:pt x="77" y="116"/>
                  </a:lnTo>
                  <a:lnTo>
                    <a:pt x="62" y="117"/>
                  </a:lnTo>
                  <a:lnTo>
                    <a:pt x="57" y="118"/>
                  </a:lnTo>
                  <a:lnTo>
                    <a:pt x="53" y="124"/>
                  </a:lnTo>
                  <a:lnTo>
                    <a:pt x="49" y="125"/>
                  </a:lnTo>
                  <a:lnTo>
                    <a:pt x="46" y="131"/>
                  </a:lnTo>
                  <a:lnTo>
                    <a:pt x="37" y="130"/>
                  </a:lnTo>
                  <a:lnTo>
                    <a:pt x="32" y="133"/>
                  </a:lnTo>
                  <a:lnTo>
                    <a:pt x="19" y="132"/>
                  </a:lnTo>
                  <a:lnTo>
                    <a:pt x="14" y="120"/>
                  </a:lnTo>
                  <a:lnTo>
                    <a:pt x="14" y="108"/>
                  </a:lnTo>
                  <a:lnTo>
                    <a:pt x="10" y="102"/>
                  </a:lnTo>
                  <a:lnTo>
                    <a:pt x="6" y="87"/>
                  </a:lnTo>
                  <a:lnTo>
                    <a:pt x="0" y="78"/>
                  </a:lnTo>
                  <a:lnTo>
                    <a:pt x="4" y="77"/>
                  </a:lnTo>
                  <a:lnTo>
                    <a:pt x="2" y="68"/>
                  </a:lnTo>
                  <a:lnTo>
                    <a:pt x="4" y="64"/>
                  </a:lnTo>
                  <a:lnTo>
                    <a:pt x="2" y="55"/>
                  </a:lnTo>
                  <a:lnTo>
                    <a:pt x="10" y="48"/>
                  </a:lnTo>
                  <a:lnTo>
                    <a:pt x="8" y="39"/>
                  </a:lnTo>
                  <a:lnTo>
                    <a:pt x="12" y="29"/>
                  </a:lnTo>
                  <a:lnTo>
                    <a:pt x="20" y="35"/>
                  </a:lnTo>
                  <a:lnTo>
                    <a:pt x="24" y="33"/>
                  </a:lnTo>
                  <a:lnTo>
                    <a:pt x="45" y="32"/>
                  </a:lnTo>
                  <a:lnTo>
                    <a:pt x="49" y="34"/>
                  </a:lnTo>
                  <a:lnTo>
                    <a:pt x="66" y="36"/>
                  </a:lnTo>
                  <a:lnTo>
                    <a:pt x="73" y="35"/>
                  </a:lnTo>
                  <a:lnTo>
                    <a:pt x="78" y="42"/>
                  </a:lnTo>
                  <a:lnTo>
                    <a:pt x="86" y="39"/>
                  </a:lnTo>
                  <a:lnTo>
                    <a:pt x="98" y="17"/>
                  </a:lnTo>
                  <a:lnTo>
                    <a:pt x="114" y="8"/>
                  </a:lnTo>
                  <a:lnTo>
                    <a:pt x="166" y="0"/>
                  </a:lnTo>
                  <a:lnTo>
                    <a:pt x="182" y="34"/>
                  </a:lnTo>
                  <a:lnTo>
                    <a:pt x="189" y="4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38" name="Freeform 217"/>
            <p:cNvSpPr>
              <a:spLocks/>
            </p:cNvSpPr>
            <p:nvPr/>
          </p:nvSpPr>
          <p:spPr bwMode="auto">
            <a:xfrm>
              <a:off x="5405010" y="4960296"/>
              <a:ext cx="487678" cy="410061"/>
            </a:xfrm>
            <a:custGeom>
              <a:avLst/>
              <a:gdLst>
                <a:gd name="T0" fmla="*/ 264 w 295"/>
                <a:gd name="T1" fmla="*/ 152 h 264"/>
                <a:gd name="T2" fmla="*/ 250 w 295"/>
                <a:gd name="T3" fmla="*/ 173 h 264"/>
                <a:gd name="T4" fmla="*/ 217 w 295"/>
                <a:gd name="T5" fmla="*/ 210 h 264"/>
                <a:gd name="T6" fmla="*/ 190 w 295"/>
                <a:gd name="T7" fmla="*/ 232 h 264"/>
                <a:gd name="T8" fmla="*/ 162 w 295"/>
                <a:gd name="T9" fmla="*/ 241 h 264"/>
                <a:gd name="T10" fmla="*/ 149 w 295"/>
                <a:gd name="T11" fmla="*/ 243 h 264"/>
                <a:gd name="T12" fmla="*/ 121 w 295"/>
                <a:gd name="T13" fmla="*/ 243 h 264"/>
                <a:gd name="T14" fmla="*/ 104 w 295"/>
                <a:gd name="T15" fmla="*/ 245 h 264"/>
                <a:gd name="T16" fmla="*/ 70 w 295"/>
                <a:gd name="T17" fmla="*/ 256 h 264"/>
                <a:gd name="T18" fmla="*/ 51 w 295"/>
                <a:gd name="T19" fmla="*/ 264 h 264"/>
                <a:gd name="T20" fmla="*/ 38 w 295"/>
                <a:gd name="T21" fmla="*/ 257 h 264"/>
                <a:gd name="T22" fmla="*/ 30 w 295"/>
                <a:gd name="T23" fmla="*/ 250 h 264"/>
                <a:gd name="T24" fmla="*/ 29 w 295"/>
                <a:gd name="T25" fmla="*/ 232 h 264"/>
                <a:gd name="T26" fmla="*/ 30 w 295"/>
                <a:gd name="T27" fmla="*/ 215 h 264"/>
                <a:gd name="T28" fmla="*/ 20 w 295"/>
                <a:gd name="T29" fmla="*/ 180 h 264"/>
                <a:gd name="T30" fmla="*/ 12 w 295"/>
                <a:gd name="T31" fmla="*/ 162 h 264"/>
                <a:gd name="T32" fmla="*/ 9 w 295"/>
                <a:gd name="T33" fmla="*/ 125 h 264"/>
                <a:gd name="T34" fmla="*/ 19 w 295"/>
                <a:gd name="T35" fmla="*/ 139 h 264"/>
                <a:gd name="T36" fmla="*/ 38 w 295"/>
                <a:gd name="T37" fmla="*/ 145 h 264"/>
                <a:gd name="T38" fmla="*/ 63 w 295"/>
                <a:gd name="T39" fmla="*/ 133 h 264"/>
                <a:gd name="T40" fmla="*/ 71 w 295"/>
                <a:gd name="T41" fmla="*/ 59 h 264"/>
                <a:gd name="T42" fmla="*/ 79 w 295"/>
                <a:gd name="T43" fmla="*/ 91 h 264"/>
                <a:gd name="T44" fmla="*/ 95 w 295"/>
                <a:gd name="T45" fmla="*/ 97 h 264"/>
                <a:gd name="T46" fmla="*/ 113 w 295"/>
                <a:gd name="T47" fmla="*/ 81 h 264"/>
                <a:gd name="T48" fmla="*/ 127 w 295"/>
                <a:gd name="T49" fmla="*/ 66 h 264"/>
                <a:gd name="T50" fmla="*/ 143 w 295"/>
                <a:gd name="T51" fmla="*/ 75 h 264"/>
                <a:gd name="T52" fmla="*/ 169 w 295"/>
                <a:gd name="T53" fmla="*/ 71 h 264"/>
                <a:gd name="T54" fmla="*/ 175 w 295"/>
                <a:gd name="T55" fmla="*/ 54 h 264"/>
                <a:gd name="T56" fmla="*/ 191 w 295"/>
                <a:gd name="T57" fmla="*/ 45 h 264"/>
                <a:gd name="T58" fmla="*/ 214 w 295"/>
                <a:gd name="T59" fmla="*/ 16 h 264"/>
                <a:gd name="T60" fmla="*/ 248 w 295"/>
                <a:gd name="T61" fmla="*/ 1 h 264"/>
                <a:gd name="T62" fmla="*/ 262 w 295"/>
                <a:gd name="T63" fmla="*/ 2 h 264"/>
                <a:gd name="T64" fmla="*/ 279 w 295"/>
                <a:gd name="T65" fmla="*/ 33 h 264"/>
                <a:gd name="T66" fmla="*/ 278 w 295"/>
                <a:gd name="T67" fmla="*/ 71 h 264"/>
                <a:gd name="T68" fmla="*/ 270 w 295"/>
                <a:gd name="T69" fmla="*/ 74 h 264"/>
                <a:gd name="T70" fmla="*/ 263 w 295"/>
                <a:gd name="T71" fmla="*/ 82 h 264"/>
                <a:gd name="T72" fmla="*/ 257 w 295"/>
                <a:gd name="T73" fmla="*/ 97 h 264"/>
                <a:gd name="T74" fmla="*/ 277 w 295"/>
                <a:gd name="T75" fmla="*/ 106 h 264"/>
                <a:gd name="T76" fmla="*/ 295 w 295"/>
                <a:gd name="T77" fmla="*/ 97 h 264"/>
                <a:gd name="T78" fmla="*/ 286 w 295"/>
                <a:gd name="T79" fmla="*/ 129 h 264"/>
                <a:gd name="T80" fmla="*/ 268 w 295"/>
                <a:gd name="T81" fmla="*/ 149 h 2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95" h="264">
                  <a:moveTo>
                    <a:pt x="268" y="149"/>
                  </a:moveTo>
                  <a:lnTo>
                    <a:pt x="264" y="152"/>
                  </a:lnTo>
                  <a:lnTo>
                    <a:pt x="256" y="163"/>
                  </a:lnTo>
                  <a:lnTo>
                    <a:pt x="250" y="173"/>
                  </a:lnTo>
                  <a:lnTo>
                    <a:pt x="239" y="188"/>
                  </a:lnTo>
                  <a:lnTo>
                    <a:pt x="217" y="210"/>
                  </a:lnTo>
                  <a:lnTo>
                    <a:pt x="204" y="222"/>
                  </a:lnTo>
                  <a:lnTo>
                    <a:pt x="190" y="232"/>
                  </a:lnTo>
                  <a:lnTo>
                    <a:pt x="171" y="240"/>
                  </a:lnTo>
                  <a:lnTo>
                    <a:pt x="162" y="241"/>
                  </a:lnTo>
                  <a:lnTo>
                    <a:pt x="159" y="246"/>
                  </a:lnTo>
                  <a:lnTo>
                    <a:pt x="149" y="243"/>
                  </a:lnTo>
                  <a:lnTo>
                    <a:pt x="140" y="247"/>
                  </a:lnTo>
                  <a:lnTo>
                    <a:pt x="121" y="243"/>
                  </a:lnTo>
                  <a:lnTo>
                    <a:pt x="111" y="246"/>
                  </a:lnTo>
                  <a:lnTo>
                    <a:pt x="104" y="245"/>
                  </a:lnTo>
                  <a:lnTo>
                    <a:pt x="85" y="253"/>
                  </a:lnTo>
                  <a:lnTo>
                    <a:pt x="70" y="256"/>
                  </a:lnTo>
                  <a:lnTo>
                    <a:pt x="59" y="264"/>
                  </a:lnTo>
                  <a:lnTo>
                    <a:pt x="51" y="264"/>
                  </a:lnTo>
                  <a:lnTo>
                    <a:pt x="44" y="257"/>
                  </a:lnTo>
                  <a:lnTo>
                    <a:pt x="38" y="257"/>
                  </a:lnTo>
                  <a:lnTo>
                    <a:pt x="31" y="247"/>
                  </a:lnTo>
                  <a:lnTo>
                    <a:pt x="30" y="250"/>
                  </a:lnTo>
                  <a:lnTo>
                    <a:pt x="28" y="245"/>
                  </a:lnTo>
                  <a:lnTo>
                    <a:pt x="29" y="232"/>
                  </a:lnTo>
                  <a:lnTo>
                    <a:pt x="24" y="219"/>
                  </a:lnTo>
                  <a:lnTo>
                    <a:pt x="30" y="215"/>
                  </a:lnTo>
                  <a:lnTo>
                    <a:pt x="30" y="199"/>
                  </a:lnTo>
                  <a:lnTo>
                    <a:pt x="20" y="180"/>
                  </a:lnTo>
                  <a:lnTo>
                    <a:pt x="12" y="162"/>
                  </a:lnTo>
                  <a:lnTo>
                    <a:pt x="12" y="162"/>
                  </a:lnTo>
                  <a:lnTo>
                    <a:pt x="0" y="135"/>
                  </a:lnTo>
                  <a:lnTo>
                    <a:pt x="9" y="125"/>
                  </a:lnTo>
                  <a:lnTo>
                    <a:pt x="16" y="131"/>
                  </a:lnTo>
                  <a:lnTo>
                    <a:pt x="19" y="139"/>
                  </a:lnTo>
                  <a:lnTo>
                    <a:pt x="27" y="141"/>
                  </a:lnTo>
                  <a:lnTo>
                    <a:pt x="38" y="145"/>
                  </a:lnTo>
                  <a:lnTo>
                    <a:pt x="47" y="143"/>
                  </a:lnTo>
                  <a:lnTo>
                    <a:pt x="63" y="133"/>
                  </a:lnTo>
                  <a:lnTo>
                    <a:pt x="67" y="56"/>
                  </a:lnTo>
                  <a:lnTo>
                    <a:pt x="71" y="59"/>
                  </a:lnTo>
                  <a:lnTo>
                    <a:pt x="81" y="79"/>
                  </a:lnTo>
                  <a:lnTo>
                    <a:pt x="79" y="91"/>
                  </a:lnTo>
                  <a:lnTo>
                    <a:pt x="83" y="99"/>
                  </a:lnTo>
                  <a:lnTo>
                    <a:pt x="95" y="97"/>
                  </a:lnTo>
                  <a:lnTo>
                    <a:pt x="105" y="87"/>
                  </a:lnTo>
                  <a:lnTo>
                    <a:pt x="113" y="81"/>
                  </a:lnTo>
                  <a:lnTo>
                    <a:pt x="118" y="71"/>
                  </a:lnTo>
                  <a:lnTo>
                    <a:pt x="127" y="66"/>
                  </a:lnTo>
                  <a:lnTo>
                    <a:pt x="135" y="69"/>
                  </a:lnTo>
                  <a:lnTo>
                    <a:pt x="143" y="75"/>
                  </a:lnTo>
                  <a:lnTo>
                    <a:pt x="157" y="76"/>
                  </a:lnTo>
                  <a:lnTo>
                    <a:pt x="169" y="71"/>
                  </a:lnTo>
                  <a:lnTo>
                    <a:pt x="171" y="64"/>
                  </a:lnTo>
                  <a:lnTo>
                    <a:pt x="175" y="54"/>
                  </a:lnTo>
                  <a:lnTo>
                    <a:pt x="185" y="53"/>
                  </a:lnTo>
                  <a:lnTo>
                    <a:pt x="191" y="45"/>
                  </a:lnTo>
                  <a:lnTo>
                    <a:pt x="197" y="31"/>
                  </a:lnTo>
                  <a:lnTo>
                    <a:pt x="214" y="16"/>
                  </a:lnTo>
                  <a:lnTo>
                    <a:pt x="240" y="0"/>
                  </a:lnTo>
                  <a:lnTo>
                    <a:pt x="248" y="1"/>
                  </a:lnTo>
                  <a:lnTo>
                    <a:pt x="256" y="4"/>
                  </a:lnTo>
                  <a:lnTo>
                    <a:pt x="262" y="2"/>
                  </a:lnTo>
                  <a:lnTo>
                    <a:pt x="272" y="4"/>
                  </a:lnTo>
                  <a:lnTo>
                    <a:pt x="279" y="33"/>
                  </a:lnTo>
                  <a:lnTo>
                    <a:pt x="282" y="48"/>
                  </a:lnTo>
                  <a:lnTo>
                    <a:pt x="278" y="71"/>
                  </a:lnTo>
                  <a:lnTo>
                    <a:pt x="279" y="78"/>
                  </a:lnTo>
                  <a:lnTo>
                    <a:pt x="270" y="74"/>
                  </a:lnTo>
                  <a:lnTo>
                    <a:pt x="265" y="76"/>
                  </a:lnTo>
                  <a:lnTo>
                    <a:pt x="263" y="82"/>
                  </a:lnTo>
                  <a:lnTo>
                    <a:pt x="257" y="90"/>
                  </a:lnTo>
                  <a:lnTo>
                    <a:pt x="257" y="97"/>
                  </a:lnTo>
                  <a:lnTo>
                    <a:pt x="267" y="108"/>
                  </a:lnTo>
                  <a:lnTo>
                    <a:pt x="277" y="106"/>
                  </a:lnTo>
                  <a:lnTo>
                    <a:pt x="281" y="97"/>
                  </a:lnTo>
                  <a:lnTo>
                    <a:pt x="295" y="97"/>
                  </a:lnTo>
                  <a:lnTo>
                    <a:pt x="289" y="112"/>
                  </a:lnTo>
                  <a:lnTo>
                    <a:pt x="286" y="129"/>
                  </a:lnTo>
                  <a:lnTo>
                    <a:pt x="281" y="139"/>
                  </a:lnTo>
                  <a:lnTo>
                    <a:pt x="268" y="14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39" name="Freeform 218"/>
            <p:cNvSpPr>
              <a:spLocks/>
            </p:cNvSpPr>
            <p:nvPr/>
          </p:nvSpPr>
          <p:spPr bwMode="auto">
            <a:xfrm>
              <a:off x="5714147" y="5173091"/>
              <a:ext cx="69431" cy="63684"/>
            </a:xfrm>
            <a:custGeom>
              <a:avLst/>
              <a:gdLst>
                <a:gd name="T0" fmla="*/ 36 w 42"/>
                <a:gd name="T1" fmla="*/ 6 h 41"/>
                <a:gd name="T2" fmla="*/ 29 w 42"/>
                <a:gd name="T3" fmla="*/ 0 h 41"/>
                <a:gd name="T4" fmla="*/ 20 w 42"/>
                <a:gd name="T5" fmla="*/ 4 h 41"/>
                <a:gd name="T6" fmla="*/ 10 w 42"/>
                <a:gd name="T7" fmla="*/ 12 h 41"/>
                <a:gd name="T8" fmla="*/ 0 w 42"/>
                <a:gd name="T9" fmla="*/ 25 h 41"/>
                <a:gd name="T10" fmla="*/ 12 w 42"/>
                <a:gd name="T11" fmla="*/ 41 h 41"/>
                <a:gd name="T12" fmla="*/ 18 w 42"/>
                <a:gd name="T13" fmla="*/ 39 h 41"/>
                <a:gd name="T14" fmla="*/ 22 w 42"/>
                <a:gd name="T15" fmla="*/ 32 h 41"/>
                <a:gd name="T16" fmla="*/ 32 w 42"/>
                <a:gd name="T17" fmla="*/ 29 h 41"/>
                <a:gd name="T18" fmla="*/ 36 w 42"/>
                <a:gd name="T19" fmla="*/ 22 h 41"/>
                <a:gd name="T20" fmla="*/ 42 w 42"/>
                <a:gd name="T21" fmla="*/ 12 h 41"/>
                <a:gd name="T22" fmla="*/ 36 w 42"/>
                <a:gd name="T23" fmla="*/ 6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2" h="41">
                  <a:moveTo>
                    <a:pt x="36" y="6"/>
                  </a:moveTo>
                  <a:lnTo>
                    <a:pt x="29" y="0"/>
                  </a:lnTo>
                  <a:lnTo>
                    <a:pt x="20" y="4"/>
                  </a:lnTo>
                  <a:lnTo>
                    <a:pt x="10" y="12"/>
                  </a:lnTo>
                  <a:lnTo>
                    <a:pt x="0" y="25"/>
                  </a:lnTo>
                  <a:lnTo>
                    <a:pt x="12" y="41"/>
                  </a:lnTo>
                  <a:lnTo>
                    <a:pt x="18" y="39"/>
                  </a:lnTo>
                  <a:lnTo>
                    <a:pt x="22" y="32"/>
                  </a:lnTo>
                  <a:lnTo>
                    <a:pt x="32" y="29"/>
                  </a:lnTo>
                  <a:lnTo>
                    <a:pt x="36" y="22"/>
                  </a:lnTo>
                  <a:lnTo>
                    <a:pt x="42" y="12"/>
                  </a:lnTo>
                  <a:lnTo>
                    <a:pt x="36" y="6"/>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40" name="Freeform 219"/>
            <p:cNvSpPr>
              <a:spLocks/>
            </p:cNvSpPr>
            <p:nvPr/>
          </p:nvSpPr>
          <p:spPr bwMode="auto">
            <a:xfrm>
              <a:off x="5585204" y="4514510"/>
              <a:ext cx="355426" cy="313758"/>
            </a:xfrm>
            <a:custGeom>
              <a:avLst/>
              <a:gdLst>
                <a:gd name="T0" fmla="*/ 202 w 215"/>
                <a:gd name="T1" fmla="*/ 20 h 202"/>
                <a:gd name="T2" fmla="*/ 211 w 215"/>
                <a:gd name="T3" fmla="*/ 30 h 202"/>
                <a:gd name="T4" fmla="*/ 215 w 215"/>
                <a:gd name="T5" fmla="*/ 47 h 202"/>
                <a:gd name="T6" fmla="*/ 211 w 215"/>
                <a:gd name="T7" fmla="*/ 53 h 202"/>
                <a:gd name="T8" fmla="*/ 207 w 215"/>
                <a:gd name="T9" fmla="*/ 70 h 202"/>
                <a:gd name="T10" fmla="*/ 210 w 215"/>
                <a:gd name="T11" fmla="*/ 87 h 202"/>
                <a:gd name="T12" fmla="*/ 204 w 215"/>
                <a:gd name="T13" fmla="*/ 94 h 202"/>
                <a:gd name="T14" fmla="*/ 198 w 215"/>
                <a:gd name="T15" fmla="*/ 113 h 202"/>
                <a:gd name="T16" fmla="*/ 208 w 215"/>
                <a:gd name="T17" fmla="*/ 119 h 202"/>
                <a:gd name="T18" fmla="*/ 152 w 215"/>
                <a:gd name="T19" fmla="*/ 136 h 202"/>
                <a:gd name="T20" fmla="*/ 153 w 215"/>
                <a:gd name="T21" fmla="*/ 151 h 202"/>
                <a:gd name="T22" fmla="*/ 139 w 215"/>
                <a:gd name="T23" fmla="*/ 154 h 202"/>
                <a:gd name="T24" fmla="*/ 128 w 215"/>
                <a:gd name="T25" fmla="*/ 162 h 202"/>
                <a:gd name="T26" fmla="*/ 126 w 215"/>
                <a:gd name="T27" fmla="*/ 169 h 202"/>
                <a:gd name="T28" fmla="*/ 119 w 215"/>
                <a:gd name="T29" fmla="*/ 171 h 202"/>
                <a:gd name="T30" fmla="*/ 103 w 215"/>
                <a:gd name="T31" fmla="*/ 188 h 202"/>
                <a:gd name="T32" fmla="*/ 92 w 215"/>
                <a:gd name="T33" fmla="*/ 201 h 202"/>
                <a:gd name="T34" fmla="*/ 86 w 215"/>
                <a:gd name="T35" fmla="*/ 202 h 202"/>
                <a:gd name="T36" fmla="*/ 80 w 215"/>
                <a:gd name="T37" fmla="*/ 199 h 202"/>
                <a:gd name="T38" fmla="*/ 60 w 215"/>
                <a:gd name="T39" fmla="*/ 197 h 202"/>
                <a:gd name="T40" fmla="*/ 57 w 215"/>
                <a:gd name="T41" fmla="*/ 195 h 202"/>
                <a:gd name="T42" fmla="*/ 57 w 215"/>
                <a:gd name="T43" fmla="*/ 194 h 202"/>
                <a:gd name="T44" fmla="*/ 50 w 215"/>
                <a:gd name="T45" fmla="*/ 189 h 202"/>
                <a:gd name="T46" fmla="*/ 38 w 215"/>
                <a:gd name="T47" fmla="*/ 188 h 202"/>
                <a:gd name="T48" fmla="*/ 23 w 215"/>
                <a:gd name="T49" fmla="*/ 193 h 202"/>
                <a:gd name="T50" fmla="*/ 12 w 215"/>
                <a:gd name="T51" fmla="*/ 180 h 202"/>
                <a:gd name="T52" fmla="*/ 0 w 215"/>
                <a:gd name="T53" fmla="*/ 163 h 202"/>
                <a:gd name="T54" fmla="*/ 2 w 215"/>
                <a:gd name="T55" fmla="*/ 96 h 202"/>
                <a:gd name="T56" fmla="*/ 41 w 215"/>
                <a:gd name="T57" fmla="*/ 97 h 202"/>
                <a:gd name="T58" fmla="*/ 39 w 215"/>
                <a:gd name="T59" fmla="*/ 90 h 202"/>
                <a:gd name="T60" fmla="*/ 42 w 215"/>
                <a:gd name="T61" fmla="*/ 82 h 202"/>
                <a:gd name="T62" fmla="*/ 39 w 215"/>
                <a:gd name="T63" fmla="*/ 72 h 202"/>
                <a:gd name="T64" fmla="*/ 41 w 215"/>
                <a:gd name="T65" fmla="*/ 62 h 202"/>
                <a:gd name="T66" fmla="*/ 40 w 215"/>
                <a:gd name="T67" fmla="*/ 55 h 202"/>
                <a:gd name="T68" fmla="*/ 46 w 215"/>
                <a:gd name="T69" fmla="*/ 56 h 202"/>
                <a:gd name="T70" fmla="*/ 47 w 215"/>
                <a:gd name="T71" fmla="*/ 63 h 202"/>
                <a:gd name="T72" fmla="*/ 55 w 215"/>
                <a:gd name="T73" fmla="*/ 62 h 202"/>
                <a:gd name="T74" fmla="*/ 67 w 215"/>
                <a:gd name="T75" fmla="*/ 64 h 202"/>
                <a:gd name="T76" fmla="*/ 73 w 215"/>
                <a:gd name="T77" fmla="*/ 73 h 202"/>
                <a:gd name="T78" fmla="*/ 87 w 215"/>
                <a:gd name="T79" fmla="*/ 76 h 202"/>
                <a:gd name="T80" fmla="*/ 99 w 215"/>
                <a:gd name="T81" fmla="*/ 70 h 202"/>
                <a:gd name="T82" fmla="*/ 102 w 215"/>
                <a:gd name="T83" fmla="*/ 81 h 202"/>
                <a:gd name="T84" fmla="*/ 116 w 215"/>
                <a:gd name="T85" fmla="*/ 83 h 202"/>
                <a:gd name="T86" fmla="*/ 123 w 215"/>
                <a:gd name="T87" fmla="*/ 92 h 202"/>
                <a:gd name="T88" fmla="*/ 130 w 215"/>
                <a:gd name="T89" fmla="*/ 104 h 202"/>
                <a:gd name="T90" fmla="*/ 144 w 215"/>
                <a:gd name="T91" fmla="*/ 104 h 202"/>
                <a:gd name="T92" fmla="*/ 143 w 215"/>
                <a:gd name="T93" fmla="*/ 82 h 202"/>
                <a:gd name="T94" fmla="*/ 138 w 215"/>
                <a:gd name="T95" fmla="*/ 85 h 202"/>
                <a:gd name="T96" fmla="*/ 126 w 215"/>
                <a:gd name="T97" fmla="*/ 77 h 202"/>
                <a:gd name="T98" fmla="*/ 121 w 215"/>
                <a:gd name="T99" fmla="*/ 73 h 202"/>
                <a:gd name="T100" fmla="*/ 123 w 215"/>
                <a:gd name="T101" fmla="*/ 53 h 202"/>
                <a:gd name="T102" fmla="*/ 127 w 215"/>
                <a:gd name="T103" fmla="*/ 28 h 202"/>
                <a:gd name="T104" fmla="*/ 123 w 215"/>
                <a:gd name="T105" fmla="*/ 19 h 202"/>
                <a:gd name="T106" fmla="*/ 129 w 215"/>
                <a:gd name="T107" fmla="*/ 6 h 202"/>
                <a:gd name="T108" fmla="*/ 134 w 215"/>
                <a:gd name="T109" fmla="*/ 3 h 202"/>
                <a:gd name="T110" fmla="*/ 158 w 215"/>
                <a:gd name="T111" fmla="*/ 0 h 202"/>
                <a:gd name="T112" fmla="*/ 166 w 215"/>
                <a:gd name="T113" fmla="*/ 2 h 202"/>
                <a:gd name="T114" fmla="*/ 173 w 215"/>
                <a:gd name="T115" fmla="*/ 7 h 202"/>
                <a:gd name="T116" fmla="*/ 180 w 215"/>
                <a:gd name="T117" fmla="*/ 11 h 202"/>
                <a:gd name="T118" fmla="*/ 192 w 215"/>
                <a:gd name="T119" fmla="*/ 14 h 202"/>
                <a:gd name="T120" fmla="*/ 202 w 215"/>
                <a:gd name="T121" fmla="*/ 20 h 2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15" h="202">
                  <a:moveTo>
                    <a:pt x="202" y="20"/>
                  </a:moveTo>
                  <a:lnTo>
                    <a:pt x="211" y="30"/>
                  </a:lnTo>
                  <a:lnTo>
                    <a:pt x="215" y="47"/>
                  </a:lnTo>
                  <a:lnTo>
                    <a:pt x="211" y="53"/>
                  </a:lnTo>
                  <a:lnTo>
                    <a:pt x="207" y="70"/>
                  </a:lnTo>
                  <a:lnTo>
                    <a:pt x="210" y="87"/>
                  </a:lnTo>
                  <a:lnTo>
                    <a:pt x="204" y="94"/>
                  </a:lnTo>
                  <a:lnTo>
                    <a:pt x="198" y="113"/>
                  </a:lnTo>
                  <a:lnTo>
                    <a:pt x="208" y="119"/>
                  </a:lnTo>
                  <a:lnTo>
                    <a:pt x="152" y="136"/>
                  </a:lnTo>
                  <a:lnTo>
                    <a:pt x="153" y="151"/>
                  </a:lnTo>
                  <a:lnTo>
                    <a:pt x="139" y="154"/>
                  </a:lnTo>
                  <a:lnTo>
                    <a:pt x="128" y="162"/>
                  </a:lnTo>
                  <a:lnTo>
                    <a:pt x="126" y="169"/>
                  </a:lnTo>
                  <a:lnTo>
                    <a:pt x="119" y="171"/>
                  </a:lnTo>
                  <a:lnTo>
                    <a:pt x="103" y="188"/>
                  </a:lnTo>
                  <a:lnTo>
                    <a:pt x="92" y="201"/>
                  </a:lnTo>
                  <a:lnTo>
                    <a:pt x="86" y="202"/>
                  </a:lnTo>
                  <a:lnTo>
                    <a:pt x="80" y="199"/>
                  </a:lnTo>
                  <a:lnTo>
                    <a:pt x="60" y="197"/>
                  </a:lnTo>
                  <a:lnTo>
                    <a:pt x="57" y="195"/>
                  </a:lnTo>
                  <a:lnTo>
                    <a:pt x="57" y="194"/>
                  </a:lnTo>
                  <a:lnTo>
                    <a:pt x="50" y="189"/>
                  </a:lnTo>
                  <a:lnTo>
                    <a:pt x="38" y="188"/>
                  </a:lnTo>
                  <a:lnTo>
                    <a:pt x="23" y="193"/>
                  </a:lnTo>
                  <a:lnTo>
                    <a:pt x="12" y="180"/>
                  </a:lnTo>
                  <a:lnTo>
                    <a:pt x="0" y="163"/>
                  </a:lnTo>
                  <a:lnTo>
                    <a:pt x="2" y="96"/>
                  </a:lnTo>
                  <a:lnTo>
                    <a:pt x="41" y="97"/>
                  </a:lnTo>
                  <a:lnTo>
                    <a:pt x="39" y="90"/>
                  </a:lnTo>
                  <a:lnTo>
                    <a:pt x="42" y="82"/>
                  </a:lnTo>
                  <a:lnTo>
                    <a:pt x="39" y="72"/>
                  </a:lnTo>
                  <a:lnTo>
                    <a:pt x="41" y="62"/>
                  </a:lnTo>
                  <a:lnTo>
                    <a:pt x="40" y="55"/>
                  </a:lnTo>
                  <a:lnTo>
                    <a:pt x="46" y="56"/>
                  </a:lnTo>
                  <a:lnTo>
                    <a:pt x="47" y="63"/>
                  </a:lnTo>
                  <a:lnTo>
                    <a:pt x="55" y="62"/>
                  </a:lnTo>
                  <a:lnTo>
                    <a:pt x="67" y="64"/>
                  </a:lnTo>
                  <a:lnTo>
                    <a:pt x="73" y="73"/>
                  </a:lnTo>
                  <a:lnTo>
                    <a:pt x="87" y="76"/>
                  </a:lnTo>
                  <a:lnTo>
                    <a:pt x="99" y="70"/>
                  </a:lnTo>
                  <a:lnTo>
                    <a:pt x="102" y="81"/>
                  </a:lnTo>
                  <a:lnTo>
                    <a:pt x="116" y="83"/>
                  </a:lnTo>
                  <a:lnTo>
                    <a:pt x="123" y="92"/>
                  </a:lnTo>
                  <a:lnTo>
                    <a:pt x="130" y="104"/>
                  </a:lnTo>
                  <a:lnTo>
                    <a:pt x="144" y="104"/>
                  </a:lnTo>
                  <a:lnTo>
                    <a:pt x="143" y="82"/>
                  </a:lnTo>
                  <a:lnTo>
                    <a:pt x="138" y="85"/>
                  </a:lnTo>
                  <a:lnTo>
                    <a:pt x="126" y="77"/>
                  </a:lnTo>
                  <a:lnTo>
                    <a:pt x="121" y="73"/>
                  </a:lnTo>
                  <a:lnTo>
                    <a:pt x="123" y="53"/>
                  </a:lnTo>
                  <a:lnTo>
                    <a:pt x="127" y="28"/>
                  </a:lnTo>
                  <a:lnTo>
                    <a:pt x="123" y="19"/>
                  </a:lnTo>
                  <a:lnTo>
                    <a:pt x="129" y="6"/>
                  </a:lnTo>
                  <a:lnTo>
                    <a:pt x="134" y="3"/>
                  </a:lnTo>
                  <a:lnTo>
                    <a:pt x="158" y="0"/>
                  </a:lnTo>
                  <a:lnTo>
                    <a:pt x="166" y="2"/>
                  </a:lnTo>
                  <a:lnTo>
                    <a:pt x="173" y="7"/>
                  </a:lnTo>
                  <a:lnTo>
                    <a:pt x="180" y="11"/>
                  </a:lnTo>
                  <a:lnTo>
                    <a:pt x="192" y="14"/>
                  </a:lnTo>
                  <a:lnTo>
                    <a:pt x="202" y="2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41" name="Freeform 220"/>
            <p:cNvSpPr>
              <a:spLocks/>
            </p:cNvSpPr>
            <p:nvPr/>
          </p:nvSpPr>
          <p:spPr bwMode="auto">
            <a:xfrm>
              <a:off x="5684391" y="4749052"/>
              <a:ext cx="229787" cy="217456"/>
            </a:xfrm>
            <a:custGeom>
              <a:avLst/>
              <a:gdLst>
                <a:gd name="T0" fmla="*/ 103 w 139"/>
                <a:gd name="T1" fmla="*/ 140 h 140"/>
                <a:gd name="T2" fmla="*/ 93 w 139"/>
                <a:gd name="T3" fmla="*/ 138 h 140"/>
                <a:gd name="T4" fmla="*/ 87 w 139"/>
                <a:gd name="T5" fmla="*/ 140 h 140"/>
                <a:gd name="T6" fmla="*/ 79 w 139"/>
                <a:gd name="T7" fmla="*/ 137 h 140"/>
                <a:gd name="T8" fmla="*/ 71 w 139"/>
                <a:gd name="T9" fmla="*/ 136 h 140"/>
                <a:gd name="T10" fmla="*/ 60 w 139"/>
                <a:gd name="T11" fmla="*/ 127 h 140"/>
                <a:gd name="T12" fmla="*/ 47 w 139"/>
                <a:gd name="T13" fmla="*/ 124 h 140"/>
                <a:gd name="T14" fmla="*/ 42 w 139"/>
                <a:gd name="T15" fmla="*/ 111 h 140"/>
                <a:gd name="T16" fmla="*/ 42 w 139"/>
                <a:gd name="T17" fmla="*/ 103 h 140"/>
                <a:gd name="T18" fmla="*/ 35 w 139"/>
                <a:gd name="T19" fmla="*/ 101 h 140"/>
                <a:gd name="T20" fmla="*/ 15 w 139"/>
                <a:gd name="T21" fmla="*/ 78 h 140"/>
                <a:gd name="T22" fmla="*/ 10 w 139"/>
                <a:gd name="T23" fmla="*/ 66 h 140"/>
                <a:gd name="T24" fmla="*/ 6 w 139"/>
                <a:gd name="T25" fmla="*/ 63 h 140"/>
                <a:gd name="T26" fmla="*/ 0 w 139"/>
                <a:gd name="T27" fmla="*/ 46 h 140"/>
                <a:gd name="T28" fmla="*/ 20 w 139"/>
                <a:gd name="T29" fmla="*/ 48 h 140"/>
                <a:gd name="T30" fmla="*/ 26 w 139"/>
                <a:gd name="T31" fmla="*/ 51 h 140"/>
                <a:gd name="T32" fmla="*/ 32 w 139"/>
                <a:gd name="T33" fmla="*/ 50 h 140"/>
                <a:gd name="T34" fmla="*/ 43 w 139"/>
                <a:gd name="T35" fmla="*/ 37 h 140"/>
                <a:gd name="T36" fmla="*/ 59 w 139"/>
                <a:gd name="T37" fmla="*/ 20 h 140"/>
                <a:gd name="T38" fmla="*/ 66 w 139"/>
                <a:gd name="T39" fmla="*/ 18 h 140"/>
                <a:gd name="T40" fmla="*/ 68 w 139"/>
                <a:gd name="T41" fmla="*/ 11 h 140"/>
                <a:gd name="T42" fmla="*/ 79 w 139"/>
                <a:gd name="T43" fmla="*/ 3 h 140"/>
                <a:gd name="T44" fmla="*/ 93 w 139"/>
                <a:gd name="T45" fmla="*/ 0 h 140"/>
                <a:gd name="T46" fmla="*/ 94 w 139"/>
                <a:gd name="T47" fmla="*/ 7 h 140"/>
                <a:gd name="T48" fmla="*/ 109 w 139"/>
                <a:gd name="T49" fmla="*/ 7 h 140"/>
                <a:gd name="T50" fmla="*/ 117 w 139"/>
                <a:gd name="T51" fmla="*/ 11 h 140"/>
                <a:gd name="T52" fmla="*/ 121 w 139"/>
                <a:gd name="T53" fmla="*/ 16 h 140"/>
                <a:gd name="T54" fmla="*/ 130 w 139"/>
                <a:gd name="T55" fmla="*/ 18 h 140"/>
                <a:gd name="T56" fmla="*/ 139 w 139"/>
                <a:gd name="T57" fmla="*/ 25 h 140"/>
                <a:gd name="T58" fmla="*/ 138 w 139"/>
                <a:gd name="T59" fmla="*/ 51 h 140"/>
                <a:gd name="T60" fmla="*/ 133 w 139"/>
                <a:gd name="T61" fmla="*/ 65 h 140"/>
                <a:gd name="T62" fmla="*/ 132 w 139"/>
                <a:gd name="T63" fmla="*/ 81 h 140"/>
                <a:gd name="T64" fmla="*/ 134 w 139"/>
                <a:gd name="T65" fmla="*/ 87 h 140"/>
                <a:gd name="T66" fmla="*/ 131 w 139"/>
                <a:gd name="T67" fmla="*/ 99 h 140"/>
                <a:gd name="T68" fmla="*/ 129 w 139"/>
                <a:gd name="T69" fmla="*/ 101 h 140"/>
                <a:gd name="T70" fmla="*/ 123 w 139"/>
                <a:gd name="T71" fmla="*/ 116 h 140"/>
                <a:gd name="T72" fmla="*/ 103 w 139"/>
                <a:gd name="T73" fmla="*/ 140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39" h="140">
                  <a:moveTo>
                    <a:pt x="103" y="140"/>
                  </a:moveTo>
                  <a:lnTo>
                    <a:pt x="93" y="138"/>
                  </a:lnTo>
                  <a:lnTo>
                    <a:pt x="87" y="140"/>
                  </a:lnTo>
                  <a:lnTo>
                    <a:pt x="79" y="137"/>
                  </a:lnTo>
                  <a:lnTo>
                    <a:pt x="71" y="136"/>
                  </a:lnTo>
                  <a:lnTo>
                    <a:pt x="60" y="127"/>
                  </a:lnTo>
                  <a:lnTo>
                    <a:pt x="47" y="124"/>
                  </a:lnTo>
                  <a:lnTo>
                    <a:pt x="42" y="111"/>
                  </a:lnTo>
                  <a:lnTo>
                    <a:pt x="42" y="103"/>
                  </a:lnTo>
                  <a:lnTo>
                    <a:pt x="35" y="101"/>
                  </a:lnTo>
                  <a:lnTo>
                    <a:pt x="15" y="78"/>
                  </a:lnTo>
                  <a:lnTo>
                    <a:pt x="10" y="66"/>
                  </a:lnTo>
                  <a:lnTo>
                    <a:pt x="6" y="63"/>
                  </a:lnTo>
                  <a:lnTo>
                    <a:pt x="0" y="46"/>
                  </a:lnTo>
                  <a:lnTo>
                    <a:pt x="20" y="48"/>
                  </a:lnTo>
                  <a:lnTo>
                    <a:pt x="26" y="51"/>
                  </a:lnTo>
                  <a:lnTo>
                    <a:pt x="32" y="50"/>
                  </a:lnTo>
                  <a:lnTo>
                    <a:pt x="43" y="37"/>
                  </a:lnTo>
                  <a:lnTo>
                    <a:pt x="59" y="20"/>
                  </a:lnTo>
                  <a:lnTo>
                    <a:pt x="66" y="18"/>
                  </a:lnTo>
                  <a:lnTo>
                    <a:pt x="68" y="11"/>
                  </a:lnTo>
                  <a:lnTo>
                    <a:pt x="79" y="3"/>
                  </a:lnTo>
                  <a:lnTo>
                    <a:pt x="93" y="0"/>
                  </a:lnTo>
                  <a:lnTo>
                    <a:pt x="94" y="7"/>
                  </a:lnTo>
                  <a:lnTo>
                    <a:pt x="109" y="7"/>
                  </a:lnTo>
                  <a:lnTo>
                    <a:pt x="117" y="11"/>
                  </a:lnTo>
                  <a:lnTo>
                    <a:pt x="121" y="16"/>
                  </a:lnTo>
                  <a:lnTo>
                    <a:pt x="130" y="18"/>
                  </a:lnTo>
                  <a:lnTo>
                    <a:pt x="139" y="25"/>
                  </a:lnTo>
                  <a:lnTo>
                    <a:pt x="138" y="51"/>
                  </a:lnTo>
                  <a:lnTo>
                    <a:pt x="133" y="65"/>
                  </a:lnTo>
                  <a:lnTo>
                    <a:pt x="132" y="81"/>
                  </a:lnTo>
                  <a:lnTo>
                    <a:pt x="134" y="87"/>
                  </a:lnTo>
                  <a:lnTo>
                    <a:pt x="131" y="99"/>
                  </a:lnTo>
                  <a:lnTo>
                    <a:pt x="129" y="101"/>
                  </a:lnTo>
                  <a:lnTo>
                    <a:pt x="123" y="116"/>
                  </a:lnTo>
                  <a:lnTo>
                    <a:pt x="103" y="14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42" name="Freeform 221"/>
            <p:cNvSpPr>
              <a:spLocks/>
            </p:cNvSpPr>
            <p:nvPr/>
          </p:nvSpPr>
          <p:spPr bwMode="auto">
            <a:xfrm>
              <a:off x="5557100" y="1856882"/>
              <a:ext cx="3628652" cy="1065536"/>
            </a:xfrm>
            <a:custGeom>
              <a:avLst/>
              <a:gdLst>
                <a:gd name="T0" fmla="*/ 751 w 2195"/>
                <a:gd name="T1" fmla="*/ 25 h 686"/>
                <a:gd name="T2" fmla="*/ 649 w 2195"/>
                <a:gd name="T3" fmla="*/ 59 h 686"/>
                <a:gd name="T4" fmla="*/ 594 w 2195"/>
                <a:gd name="T5" fmla="*/ 101 h 686"/>
                <a:gd name="T6" fmla="*/ 603 w 2195"/>
                <a:gd name="T7" fmla="*/ 140 h 686"/>
                <a:gd name="T8" fmla="*/ 600 w 2195"/>
                <a:gd name="T9" fmla="*/ 189 h 686"/>
                <a:gd name="T10" fmla="*/ 541 w 2195"/>
                <a:gd name="T11" fmla="*/ 77 h 686"/>
                <a:gd name="T12" fmla="*/ 524 w 2195"/>
                <a:gd name="T13" fmla="*/ 135 h 686"/>
                <a:gd name="T14" fmla="*/ 434 w 2195"/>
                <a:gd name="T15" fmla="*/ 142 h 686"/>
                <a:gd name="T16" fmla="*/ 337 w 2195"/>
                <a:gd name="T17" fmla="*/ 143 h 686"/>
                <a:gd name="T18" fmla="*/ 241 w 2195"/>
                <a:gd name="T19" fmla="*/ 154 h 686"/>
                <a:gd name="T20" fmla="*/ 172 w 2195"/>
                <a:gd name="T21" fmla="*/ 204 h 686"/>
                <a:gd name="T22" fmla="*/ 111 w 2195"/>
                <a:gd name="T23" fmla="*/ 223 h 686"/>
                <a:gd name="T24" fmla="*/ 177 w 2195"/>
                <a:gd name="T25" fmla="*/ 168 h 686"/>
                <a:gd name="T26" fmla="*/ 1 w 2195"/>
                <a:gd name="T27" fmla="*/ 152 h 686"/>
                <a:gd name="T28" fmla="*/ 67 w 2195"/>
                <a:gd name="T29" fmla="*/ 262 h 686"/>
                <a:gd name="T30" fmla="*/ 30 w 2195"/>
                <a:gd name="T31" fmla="*/ 356 h 686"/>
                <a:gd name="T32" fmla="*/ 95 w 2195"/>
                <a:gd name="T33" fmla="*/ 403 h 686"/>
                <a:gd name="T34" fmla="*/ 111 w 2195"/>
                <a:gd name="T35" fmla="*/ 441 h 686"/>
                <a:gd name="T36" fmla="*/ 161 w 2195"/>
                <a:gd name="T37" fmla="*/ 469 h 686"/>
                <a:gd name="T38" fmla="*/ 227 w 2195"/>
                <a:gd name="T39" fmla="*/ 507 h 686"/>
                <a:gd name="T40" fmla="*/ 240 w 2195"/>
                <a:gd name="T41" fmla="*/ 555 h 686"/>
                <a:gd name="T42" fmla="*/ 239 w 2195"/>
                <a:gd name="T43" fmla="*/ 614 h 686"/>
                <a:gd name="T44" fmla="*/ 363 w 2195"/>
                <a:gd name="T45" fmla="*/ 654 h 686"/>
                <a:gd name="T46" fmla="*/ 434 w 2195"/>
                <a:gd name="T47" fmla="*/ 672 h 686"/>
                <a:gd name="T48" fmla="*/ 412 w 2195"/>
                <a:gd name="T49" fmla="*/ 564 h 686"/>
                <a:gd name="T50" fmla="*/ 394 w 2195"/>
                <a:gd name="T51" fmla="*/ 493 h 686"/>
                <a:gd name="T52" fmla="*/ 571 w 2195"/>
                <a:gd name="T53" fmla="*/ 488 h 686"/>
                <a:gd name="T54" fmla="*/ 571 w 2195"/>
                <a:gd name="T55" fmla="*/ 425 h 686"/>
                <a:gd name="T56" fmla="*/ 758 w 2195"/>
                <a:gd name="T57" fmla="*/ 424 h 686"/>
                <a:gd name="T58" fmla="*/ 920 w 2195"/>
                <a:gd name="T59" fmla="*/ 489 h 686"/>
                <a:gd name="T60" fmla="*/ 1027 w 2195"/>
                <a:gd name="T61" fmla="*/ 519 h 686"/>
                <a:gd name="T62" fmla="*/ 1175 w 2195"/>
                <a:gd name="T63" fmla="*/ 510 h 686"/>
                <a:gd name="T64" fmla="*/ 1273 w 2195"/>
                <a:gd name="T65" fmla="*/ 503 h 686"/>
                <a:gd name="T66" fmla="*/ 1408 w 2195"/>
                <a:gd name="T67" fmla="*/ 518 h 686"/>
                <a:gd name="T68" fmla="*/ 1516 w 2195"/>
                <a:gd name="T69" fmla="*/ 493 h 686"/>
                <a:gd name="T70" fmla="*/ 1570 w 2195"/>
                <a:gd name="T71" fmla="*/ 441 h 686"/>
                <a:gd name="T72" fmla="*/ 1742 w 2195"/>
                <a:gd name="T73" fmla="*/ 550 h 686"/>
                <a:gd name="T74" fmla="*/ 1789 w 2195"/>
                <a:gd name="T75" fmla="*/ 600 h 686"/>
                <a:gd name="T76" fmla="*/ 1821 w 2195"/>
                <a:gd name="T77" fmla="*/ 642 h 686"/>
                <a:gd name="T78" fmla="*/ 1879 w 2195"/>
                <a:gd name="T79" fmla="*/ 536 h 686"/>
                <a:gd name="T80" fmla="*/ 1746 w 2195"/>
                <a:gd name="T81" fmla="*/ 425 h 686"/>
                <a:gd name="T82" fmla="*/ 1855 w 2195"/>
                <a:gd name="T83" fmla="*/ 317 h 686"/>
                <a:gd name="T84" fmla="*/ 1972 w 2195"/>
                <a:gd name="T85" fmla="*/ 275 h 686"/>
                <a:gd name="T86" fmla="*/ 1981 w 2195"/>
                <a:gd name="T87" fmla="*/ 358 h 686"/>
                <a:gd name="T88" fmla="*/ 2115 w 2195"/>
                <a:gd name="T89" fmla="*/ 441 h 686"/>
                <a:gd name="T90" fmla="*/ 2041 w 2195"/>
                <a:gd name="T91" fmla="*/ 341 h 686"/>
                <a:gd name="T92" fmla="*/ 2121 w 2195"/>
                <a:gd name="T93" fmla="*/ 301 h 686"/>
                <a:gd name="T94" fmla="*/ 2165 w 2195"/>
                <a:gd name="T95" fmla="*/ 245 h 686"/>
                <a:gd name="T96" fmla="*/ 2127 w 2195"/>
                <a:gd name="T97" fmla="*/ 194 h 686"/>
                <a:gd name="T98" fmla="*/ 2155 w 2195"/>
                <a:gd name="T99" fmla="*/ 143 h 686"/>
                <a:gd name="T100" fmla="*/ 2081 w 2195"/>
                <a:gd name="T101" fmla="*/ 119 h 686"/>
                <a:gd name="T102" fmla="*/ 1867 w 2195"/>
                <a:gd name="T103" fmla="*/ 130 h 686"/>
                <a:gd name="T104" fmla="*/ 1729 w 2195"/>
                <a:gd name="T105" fmla="*/ 128 h 686"/>
                <a:gd name="T106" fmla="*/ 1395 w 2195"/>
                <a:gd name="T107" fmla="*/ 82 h 686"/>
                <a:gd name="T108" fmla="*/ 1301 w 2195"/>
                <a:gd name="T109" fmla="*/ 103 h 686"/>
                <a:gd name="T110" fmla="*/ 1124 w 2195"/>
                <a:gd name="T111" fmla="*/ 71 h 686"/>
                <a:gd name="T112" fmla="*/ 983 w 2195"/>
                <a:gd name="T113" fmla="*/ 54 h 686"/>
                <a:gd name="T114" fmla="*/ 913 w 2195"/>
                <a:gd name="T115" fmla="*/ 18 h 6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195" h="686">
                  <a:moveTo>
                    <a:pt x="856" y="0"/>
                  </a:moveTo>
                  <a:lnTo>
                    <a:pt x="836" y="6"/>
                  </a:lnTo>
                  <a:lnTo>
                    <a:pt x="832" y="12"/>
                  </a:lnTo>
                  <a:lnTo>
                    <a:pt x="836" y="19"/>
                  </a:lnTo>
                  <a:lnTo>
                    <a:pt x="813" y="18"/>
                  </a:lnTo>
                  <a:lnTo>
                    <a:pt x="795" y="27"/>
                  </a:lnTo>
                  <a:lnTo>
                    <a:pt x="781" y="23"/>
                  </a:lnTo>
                  <a:lnTo>
                    <a:pt x="751" y="25"/>
                  </a:lnTo>
                  <a:lnTo>
                    <a:pt x="752" y="29"/>
                  </a:lnTo>
                  <a:lnTo>
                    <a:pt x="721" y="31"/>
                  </a:lnTo>
                  <a:lnTo>
                    <a:pt x="705" y="39"/>
                  </a:lnTo>
                  <a:lnTo>
                    <a:pt x="692" y="39"/>
                  </a:lnTo>
                  <a:lnTo>
                    <a:pt x="687" y="49"/>
                  </a:lnTo>
                  <a:lnTo>
                    <a:pt x="705" y="58"/>
                  </a:lnTo>
                  <a:lnTo>
                    <a:pt x="680" y="60"/>
                  </a:lnTo>
                  <a:lnTo>
                    <a:pt x="649" y="59"/>
                  </a:lnTo>
                  <a:lnTo>
                    <a:pt x="630" y="62"/>
                  </a:lnTo>
                  <a:lnTo>
                    <a:pt x="646" y="80"/>
                  </a:lnTo>
                  <a:lnTo>
                    <a:pt x="669" y="93"/>
                  </a:lnTo>
                  <a:lnTo>
                    <a:pt x="637" y="84"/>
                  </a:lnTo>
                  <a:lnTo>
                    <a:pt x="611" y="85"/>
                  </a:lnTo>
                  <a:lnTo>
                    <a:pt x="595" y="91"/>
                  </a:lnTo>
                  <a:lnTo>
                    <a:pt x="610" y="104"/>
                  </a:lnTo>
                  <a:lnTo>
                    <a:pt x="594" y="101"/>
                  </a:lnTo>
                  <a:lnTo>
                    <a:pt x="587" y="84"/>
                  </a:lnTo>
                  <a:lnTo>
                    <a:pt x="573" y="75"/>
                  </a:lnTo>
                  <a:lnTo>
                    <a:pt x="567" y="76"/>
                  </a:lnTo>
                  <a:lnTo>
                    <a:pt x="579" y="87"/>
                  </a:lnTo>
                  <a:lnTo>
                    <a:pt x="564" y="99"/>
                  </a:lnTo>
                  <a:lnTo>
                    <a:pt x="591" y="112"/>
                  </a:lnTo>
                  <a:lnTo>
                    <a:pt x="593" y="130"/>
                  </a:lnTo>
                  <a:lnTo>
                    <a:pt x="603" y="140"/>
                  </a:lnTo>
                  <a:lnTo>
                    <a:pt x="618" y="141"/>
                  </a:lnTo>
                  <a:lnTo>
                    <a:pt x="620" y="152"/>
                  </a:lnTo>
                  <a:lnTo>
                    <a:pt x="635" y="162"/>
                  </a:lnTo>
                  <a:lnTo>
                    <a:pt x="629" y="171"/>
                  </a:lnTo>
                  <a:lnTo>
                    <a:pt x="631" y="180"/>
                  </a:lnTo>
                  <a:lnTo>
                    <a:pt x="619" y="185"/>
                  </a:lnTo>
                  <a:lnTo>
                    <a:pt x="617" y="191"/>
                  </a:lnTo>
                  <a:lnTo>
                    <a:pt x="600" y="189"/>
                  </a:lnTo>
                  <a:lnTo>
                    <a:pt x="611" y="163"/>
                  </a:lnTo>
                  <a:lnTo>
                    <a:pt x="608" y="151"/>
                  </a:lnTo>
                  <a:lnTo>
                    <a:pt x="586" y="141"/>
                  </a:lnTo>
                  <a:lnTo>
                    <a:pt x="573" y="117"/>
                  </a:lnTo>
                  <a:lnTo>
                    <a:pt x="560" y="105"/>
                  </a:lnTo>
                  <a:lnTo>
                    <a:pt x="549" y="99"/>
                  </a:lnTo>
                  <a:lnTo>
                    <a:pt x="551" y="86"/>
                  </a:lnTo>
                  <a:lnTo>
                    <a:pt x="541" y="77"/>
                  </a:lnTo>
                  <a:lnTo>
                    <a:pt x="505" y="72"/>
                  </a:lnTo>
                  <a:lnTo>
                    <a:pt x="498" y="75"/>
                  </a:lnTo>
                  <a:lnTo>
                    <a:pt x="500" y="91"/>
                  </a:lnTo>
                  <a:lnTo>
                    <a:pt x="486" y="106"/>
                  </a:lnTo>
                  <a:lnTo>
                    <a:pt x="490" y="111"/>
                  </a:lnTo>
                  <a:lnTo>
                    <a:pt x="506" y="124"/>
                  </a:lnTo>
                  <a:lnTo>
                    <a:pt x="507" y="133"/>
                  </a:lnTo>
                  <a:lnTo>
                    <a:pt x="524" y="135"/>
                  </a:lnTo>
                  <a:lnTo>
                    <a:pt x="526" y="138"/>
                  </a:lnTo>
                  <a:lnTo>
                    <a:pt x="546" y="148"/>
                  </a:lnTo>
                  <a:lnTo>
                    <a:pt x="543" y="157"/>
                  </a:lnTo>
                  <a:lnTo>
                    <a:pt x="482" y="137"/>
                  </a:lnTo>
                  <a:lnTo>
                    <a:pt x="460" y="131"/>
                  </a:lnTo>
                  <a:lnTo>
                    <a:pt x="418" y="126"/>
                  </a:lnTo>
                  <a:lnTo>
                    <a:pt x="414" y="132"/>
                  </a:lnTo>
                  <a:lnTo>
                    <a:pt x="434" y="142"/>
                  </a:lnTo>
                  <a:lnTo>
                    <a:pt x="425" y="153"/>
                  </a:lnTo>
                  <a:lnTo>
                    <a:pt x="404" y="143"/>
                  </a:lnTo>
                  <a:lnTo>
                    <a:pt x="388" y="150"/>
                  </a:lnTo>
                  <a:lnTo>
                    <a:pt x="363" y="151"/>
                  </a:lnTo>
                  <a:lnTo>
                    <a:pt x="357" y="157"/>
                  </a:lnTo>
                  <a:lnTo>
                    <a:pt x="339" y="155"/>
                  </a:lnTo>
                  <a:lnTo>
                    <a:pt x="347" y="144"/>
                  </a:lnTo>
                  <a:lnTo>
                    <a:pt x="337" y="143"/>
                  </a:lnTo>
                  <a:lnTo>
                    <a:pt x="297" y="159"/>
                  </a:lnTo>
                  <a:lnTo>
                    <a:pt x="272" y="167"/>
                  </a:lnTo>
                  <a:lnTo>
                    <a:pt x="274" y="178"/>
                  </a:lnTo>
                  <a:lnTo>
                    <a:pt x="255" y="183"/>
                  </a:lnTo>
                  <a:lnTo>
                    <a:pt x="241" y="176"/>
                  </a:lnTo>
                  <a:lnTo>
                    <a:pt x="237" y="166"/>
                  </a:lnTo>
                  <a:lnTo>
                    <a:pt x="253" y="164"/>
                  </a:lnTo>
                  <a:lnTo>
                    <a:pt x="241" y="154"/>
                  </a:lnTo>
                  <a:lnTo>
                    <a:pt x="202" y="148"/>
                  </a:lnTo>
                  <a:lnTo>
                    <a:pt x="216" y="159"/>
                  </a:lnTo>
                  <a:lnTo>
                    <a:pt x="214" y="170"/>
                  </a:lnTo>
                  <a:lnTo>
                    <a:pt x="229" y="181"/>
                  </a:lnTo>
                  <a:lnTo>
                    <a:pt x="226" y="193"/>
                  </a:lnTo>
                  <a:lnTo>
                    <a:pt x="210" y="187"/>
                  </a:lnTo>
                  <a:lnTo>
                    <a:pt x="197" y="186"/>
                  </a:lnTo>
                  <a:lnTo>
                    <a:pt x="172" y="204"/>
                  </a:lnTo>
                  <a:lnTo>
                    <a:pt x="186" y="217"/>
                  </a:lnTo>
                  <a:lnTo>
                    <a:pt x="175" y="222"/>
                  </a:lnTo>
                  <a:lnTo>
                    <a:pt x="138" y="210"/>
                  </a:lnTo>
                  <a:lnTo>
                    <a:pt x="131" y="217"/>
                  </a:lnTo>
                  <a:lnTo>
                    <a:pt x="142" y="225"/>
                  </a:lnTo>
                  <a:lnTo>
                    <a:pt x="143" y="234"/>
                  </a:lnTo>
                  <a:lnTo>
                    <a:pt x="130" y="229"/>
                  </a:lnTo>
                  <a:lnTo>
                    <a:pt x="111" y="223"/>
                  </a:lnTo>
                  <a:lnTo>
                    <a:pt x="104" y="205"/>
                  </a:lnTo>
                  <a:lnTo>
                    <a:pt x="101" y="196"/>
                  </a:lnTo>
                  <a:lnTo>
                    <a:pt x="74" y="183"/>
                  </a:lnTo>
                  <a:lnTo>
                    <a:pt x="84" y="181"/>
                  </a:lnTo>
                  <a:lnTo>
                    <a:pt x="149" y="194"/>
                  </a:lnTo>
                  <a:lnTo>
                    <a:pt x="170" y="190"/>
                  </a:lnTo>
                  <a:lnTo>
                    <a:pt x="182" y="180"/>
                  </a:lnTo>
                  <a:lnTo>
                    <a:pt x="177" y="168"/>
                  </a:lnTo>
                  <a:lnTo>
                    <a:pt x="163" y="160"/>
                  </a:lnTo>
                  <a:lnTo>
                    <a:pt x="106" y="140"/>
                  </a:lnTo>
                  <a:lnTo>
                    <a:pt x="68" y="135"/>
                  </a:lnTo>
                  <a:lnTo>
                    <a:pt x="43" y="125"/>
                  </a:lnTo>
                  <a:lnTo>
                    <a:pt x="31" y="131"/>
                  </a:lnTo>
                  <a:lnTo>
                    <a:pt x="10" y="138"/>
                  </a:lnTo>
                  <a:lnTo>
                    <a:pt x="0" y="140"/>
                  </a:lnTo>
                  <a:lnTo>
                    <a:pt x="1" y="152"/>
                  </a:lnTo>
                  <a:lnTo>
                    <a:pt x="25" y="164"/>
                  </a:lnTo>
                  <a:lnTo>
                    <a:pt x="16" y="177"/>
                  </a:lnTo>
                  <a:lnTo>
                    <a:pt x="38" y="198"/>
                  </a:lnTo>
                  <a:lnTo>
                    <a:pt x="32" y="213"/>
                  </a:lnTo>
                  <a:lnTo>
                    <a:pt x="48" y="228"/>
                  </a:lnTo>
                  <a:lnTo>
                    <a:pt x="45" y="240"/>
                  </a:lnTo>
                  <a:lnTo>
                    <a:pt x="70" y="253"/>
                  </a:lnTo>
                  <a:lnTo>
                    <a:pt x="67" y="262"/>
                  </a:lnTo>
                  <a:lnTo>
                    <a:pt x="56" y="273"/>
                  </a:lnTo>
                  <a:lnTo>
                    <a:pt x="30" y="297"/>
                  </a:lnTo>
                  <a:lnTo>
                    <a:pt x="47" y="306"/>
                  </a:lnTo>
                  <a:lnTo>
                    <a:pt x="33" y="317"/>
                  </a:lnTo>
                  <a:lnTo>
                    <a:pt x="36" y="321"/>
                  </a:lnTo>
                  <a:lnTo>
                    <a:pt x="28" y="332"/>
                  </a:lnTo>
                  <a:lnTo>
                    <a:pt x="35" y="350"/>
                  </a:lnTo>
                  <a:lnTo>
                    <a:pt x="30" y="356"/>
                  </a:lnTo>
                  <a:lnTo>
                    <a:pt x="38" y="361"/>
                  </a:lnTo>
                  <a:lnTo>
                    <a:pt x="41" y="370"/>
                  </a:lnTo>
                  <a:lnTo>
                    <a:pt x="48" y="382"/>
                  </a:lnTo>
                  <a:lnTo>
                    <a:pt x="65" y="386"/>
                  </a:lnTo>
                  <a:lnTo>
                    <a:pt x="68" y="392"/>
                  </a:lnTo>
                  <a:lnTo>
                    <a:pt x="76" y="389"/>
                  </a:lnTo>
                  <a:lnTo>
                    <a:pt x="92" y="394"/>
                  </a:lnTo>
                  <a:lnTo>
                    <a:pt x="95" y="403"/>
                  </a:lnTo>
                  <a:lnTo>
                    <a:pt x="93" y="408"/>
                  </a:lnTo>
                  <a:lnTo>
                    <a:pt x="105" y="422"/>
                  </a:lnTo>
                  <a:lnTo>
                    <a:pt x="112" y="425"/>
                  </a:lnTo>
                  <a:lnTo>
                    <a:pt x="112" y="429"/>
                  </a:lnTo>
                  <a:lnTo>
                    <a:pt x="123" y="432"/>
                  </a:lnTo>
                  <a:lnTo>
                    <a:pt x="129" y="438"/>
                  </a:lnTo>
                  <a:lnTo>
                    <a:pt x="123" y="442"/>
                  </a:lnTo>
                  <a:lnTo>
                    <a:pt x="111" y="441"/>
                  </a:lnTo>
                  <a:lnTo>
                    <a:pt x="108" y="443"/>
                  </a:lnTo>
                  <a:lnTo>
                    <a:pt x="113" y="450"/>
                  </a:lnTo>
                  <a:lnTo>
                    <a:pt x="119" y="463"/>
                  </a:lnTo>
                  <a:lnTo>
                    <a:pt x="125" y="463"/>
                  </a:lnTo>
                  <a:lnTo>
                    <a:pt x="128" y="459"/>
                  </a:lnTo>
                  <a:lnTo>
                    <a:pt x="133" y="460"/>
                  </a:lnTo>
                  <a:lnTo>
                    <a:pt x="149" y="458"/>
                  </a:lnTo>
                  <a:lnTo>
                    <a:pt x="161" y="469"/>
                  </a:lnTo>
                  <a:lnTo>
                    <a:pt x="158" y="474"/>
                  </a:lnTo>
                  <a:lnTo>
                    <a:pt x="161" y="480"/>
                  </a:lnTo>
                  <a:lnTo>
                    <a:pt x="174" y="481"/>
                  </a:lnTo>
                  <a:lnTo>
                    <a:pt x="181" y="489"/>
                  </a:lnTo>
                  <a:lnTo>
                    <a:pt x="182" y="493"/>
                  </a:lnTo>
                  <a:lnTo>
                    <a:pt x="203" y="500"/>
                  </a:lnTo>
                  <a:lnTo>
                    <a:pt x="215" y="497"/>
                  </a:lnTo>
                  <a:lnTo>
                    <a:pt x="227" y="507"/>
                  </a:lnTo>
                  <a:lnTo>
                    <a:pt x="236" y="507"/>
                  </a:lnTo>
                  <a:lnTo>
                    <a:pt x="261" y="513"/>
                  </a:lnTo>
                  <a:lnTo>
                    <a:pt x="262" y="519"/>
                  </a:lnTo>
                  <a:lnTo>
                    <a:pt x="258" y="530"/>
                  </a:lnTo>
                  <a:lnTo>
                    <a:pt x="264" y="541"/>
                  </a:lnTo>
                  <a:lnTo>
                    <a:pt x="263" y="547"/>
                  </a:lnTo>
                  <a:lnTo>
                    <a:pt x="248" y="549"/>
                  </a:lnTo>
                  <a:lnTo>
                    <a:pt x="240" y="555"/>
                  </a:lnTo>
                  <a:lnTo>
                    <a:pt x="241" y="564"/>
                  </a:lnTo>
                  <a:lnTo>
                    <a:pt x="255" y="560"/>
                  </a:lnTo>
                  <a:lnTo>
                    <a:pt x="257" y="565"/>
                  </a:lnTo>
                  <a:lnTo>
                    <a:pt x="234" y="573"/>
                  </a:lnTo>
                  <a:lnTo>
                    <a:pt x="245" y="581"/>
                  </a:lnTo>
                  <a:lnTo>
                    <a:pt x="234" y="598"/>
                  </a:lnTo>
                  <a:lnTo>
                    <a:pt x="223" y="602"/>
                  </a:lnTo>
                  <a:lnTo>
                    <a:pt x="239" y="614"/>
                  </a:lnTo>
                  <a:lnTo>
                    <a:pt x="259" y="621"/>
                  </a:lnTo>
                  <a:lnTo>
                    <a:pt x="284" y="639"/>
                  </a:lnTo>
                  <a:lnTo>
                    <a:pt x="285" y="636"/>
                  </a:lnTo>
                  <a:lnTo>
                    <a:pt x="300" y="640"/>
                  </a:lnTo>
                  <a:lnTo>
                    <a:pt x="325" y="643"/>
                  </a:lnTo>
                  <a:lnTo>
                    <a:pt x="350" y="653"/>
                  </a:lnTo>
                  <a:lnTo>
                    <a:pt x="353" y="657"/>
                  </a:lnTo>
                  <a:lnTo>
                    <a:pt x="363" y="654"/>
                  </a:lnTo>
                  <a:lnTo>
                    <a:pt x="379" y="658"/>
                  </a:lnTo>
                  <a:lnTo>
                    <a:pt x="386" y="666"/>
                  </a:lnTo>
                  <a:lnTo>
                    <a:pt x="398" y="671"/>
                  </a:lnTo>
                  <a:lnTo>
                    <a:pt x="402" y="672"/>
                  </a:lnTo>
                  <a:lnTo>
                    <a:pt x="416" y="684"/>
                  </a:lnTo>
                  <a:lnTo>
                    <a:pt x="424" y="686"/>
                  </a:lnTo>
                  <a:lnTo>
                    <a:pt x="426" y="680"/>
                  </a:lnTo>
                  <a:lnTo>
                    <a:pt x="434" y="672"/>
                  </a:lnTo>
                  <a:lnTo>
                    <a:pt x="411" y="648"/>
                  </a:lnTo>
                  <a:lnTo>
                    <a:pt x="410" y="634"/>
                  </a:lnTo>
                  <a:lnTo>
                    <a:pt x="391" y="615"/>
                  </a:lnTo>
                  <a:lnTo>
                    <a:pt x="402" y="594"/>
                  </a:lnTo>
                  <a:lnTo>
                    <a:pt x="417" y="590"/>
                  </a:lnTo>
                  <a:lnTo>
                    <a:pt x="422" y="578"/>
                  </a:lnTo>
                  <a:lnTo>
                    <a:pt x="413" y="575"/>
                  </a:lnTo>
                  <a:lnTo>
                    <a:pt x="412" y="564"/>
                  </a:lnTo>
                  <a:lnTo>
                    <a:pt x="398" y="551"/>
                  </a:lnTo>
                  <a:lnTo>
                    <a:pt x="386" y="551"/>
                  </a:lnTo>
                  <a:lnTo>
                    <a:pt x="369" y="537"/>
                  </a:lnTo>
                  <a:lnTo>
                    <a:pt x="375" y="522"/>
                  </a:lnTo>
                  <a:lnTo>
                    <a:pt x="369" y="518"/>
                  </a:lnTo>
                  <a:lnTo>
                    <a:pt x="376" y="496"/>
                  </a:lnTo>
                  <a:lnTo>
                    <a:pt x="396" y="507"/>
                  </a:lnTo>
                  <a:lnTo>
                    <a:pt x="394" y="493"/>
                  </a:lnTo>
                  <a:lnTo>
                    <a:pt x="420" y="471"/>
                  </a:lnTo>
                  <a:lnTo>
                    <a:pt x="445" y="470"/>
                  </a:lnTo>
                  <a:lnTo>
                    <a:pt x="484" y="484"/>
                  </a:lnTo>
                  <a:lnTo>
                    <a:pt x="505" y="492"/>
                  </a:lnTo>
                  <a:lnTo>
                    <a:pt x="519" y="484"/>
                  </a:lnTo>
                  <a:lnTo>
                    <a:pt x="544" y="484"/>
                  </a:lnTo>
                  <a:lnTo>
                    <a:pt x="568" y="494"/>
                  </a:lnTo>
                  <a:lnTo>
                    <a:pt x="571" y="488"/>
                  </a:lnTo>
                  <a:lnTo>
                    <a:pt x="593" y="489"/>
                  </a:lnTo>
                  <a:lnTo>
                    <a:pt x="594" y="479"/>
                  </a:lnTo>
                  <a:lnTo>
                    <a:pt x="563" y="466"/>
                  </a:lnTo>
                  <a:lnTo>
                    <a:pt x="575" y="456"/>
                  </a:lnTo>
                  <a:lnTo>
                    <a:pt x="570" y="450"/>
                  </a:lnTo>
                  <a:lnTo>
                    <a:pt x="583" y="445"/>
                  </a:lnTo>
                  <a:lnTo>
                    <a:pt x="567" y="431"/>
                  </a:lnTo>
                  <a:lnTo>
                    <a:pt x="571" y="425"/>
                  </a:lnTo>
                  <a:lnTo>
                    <a:pt x="626" y="417"/>
                  </a:lnTo>
                  <a:lnTo>
                    <a:pt x="632" y="413"/>
                  </a:lnTo>
                  <a:lnTo>
                    <a:pt x="667" y="406"/>
                  </a:lnTo>
                  <a:lnTo>
                    <a:pt x="677" y="397"/>
                  </a:lnTo>
                  <a:lnTo>
                    <a:pt x="707" y="401"/>
                  </a:lnTo>
                  <a:lnTo>
                    <a:pt x="721" y="422"/>
                  </a:lnTo>
                  <a:lnTo>
                    <a:pt x="735" y="417"/>
                  </a:lnTo>
                  <a:lnTo>
                    <a:pt x="758" y="424"/>
                  </a:lnTo>
                  <a:lnTo>
                    <a:pt x="762" y="435"/>
                  </a:lnTo>
                  <a:lnTo>
                    <a:pt x="776" y="434"/>
                  </a:lnTo>
                  <a:lnTo>
                    <a:pt x="806" y="415"/>
                  </a:lnTo>
                  <a:lnTo>
                    <a:pt x="803" y="421"/>
                  </a:lnTo>
                  <a:lnTo>
                    <a:pt x="831" y="436"/>
                  </a:lnTo>
                  <a:lnTo>
                    <a:pt x="889" y="487"/>
                  </a:lnTo>
                  <a:lnTo>
                    <a:pt x="893" y="477"/>
                  </a:lnTo>
                  <a:lnTo>
                    <a:pt x="920" y="489"/>
                  </a:lnTo>
                  <a:lnTo>
                    <a:pt x="940" y="483"/>
                  </a:lnTo>
                  <a:lnTo>
                    <a:pt x="951" y="487"/>
                  </a:lnTo>
                  <a:lnTo>
                    <a:pt x="964" y="499"/>
                  </a:lnTo>
                  <a:lnTo>
                    <a:pt x="977" y="503"/>
                  </a:lnTo>
                  <a:lnTo>
                    <a:pt x="988" y="511"/>
                  </a:lnTo>
                  <a:lnTo>
                    <a:pt x="1007" y="509"/>
                  </a:lnTo>
                  <a:lnTo>
                    <a:pt x="1022" y="521"/>
                  </a:lnTo>
                  <a:lnTo>
                    <a:pt x="1027" y="519"/>
                  </a:lnTo>
                  <a:lnTo>
                    <a:pt x="1042" y="516"/>
                  </a:lnTo>
                  <a:lnTo>
                    <a:pt x="1064" y="498"/>
                  </a:lnTo>
                  <a:lnTo>
                    <a:pt x="1084" y="489"/>
                  </a:lnTo>
                  <a:lnTo>
                    <a:pt x="1101" y="495"/>
                  </a:lnTo>
                  <a:lnTo>
                    <a:pt x="1117" y="495"/>
                  </a:lnTo>
                  <a:lnTo>
                    <a:pt x="1133" y="505"/>
                  </a:lnTo>
                  <a:lnTo>
                    <a:pt x="1149" y="505"/>
                  </a:lnTo>
                  <a:lnTo>
                    <a:pt x="1175" y="510"/>
                  </a:lnTo>
                  <a:lnTo>
                    <a:pt x="1183" y="497"/>
                  </a:lnTo>
                  <a:lnTo>
                    <a:pt x="1170" y="485"/>
                  </a:lnTo>
                  <a:lnTo>
                    <a:pt x="1175" y="464"/>
                  </a:lnTo>
                  <a:lnTo>
                    <a:pt x="1197" y="472"/>
                  </a:lnTo>
                  <a:lnTo>
                    <a:pt x="1213" y="474"/>
                  </a:lnTo>
                  <a:lnTo>
                    <a:pt x="1234" y="479"/>
                  </a:lnTo>
                  <a:lnTo>
                    <a:pt x="1246" y="495"/>
                  </a:lnTo>
                  <a:lnTo>
                    <a:pt x="1273" y="503"/>
                  </a:lnTo>
                  <a:lnTo>
                    <a:pt x="1286" y="499"/>
                  </a:lnTo>
                  <a:lnTo>
                    <a:pt x="1305" y="497"/>
                  </a:lnTo>
                  <a:lnTo>
                    <a:pt x="1323" y="500"/>
                  </a:lnTo>
                  <a:lnTo>
                    <a:pt x="1344" y="509"/>
                  </a:lnTo>
                  <a:lnTo>
                    <a:pt x="1360" y="520"/>
                  </a:lnTo>
                  <a:lnTo>
                    <a:pt x="1374" y="519"/>
                  </a:lnTo>
                  <a:lnTo>
                    <a:pt x="1397" y="523"/>
                  </a:lnTo>
                  <a:lnTo>
                    <a:pt x="1408" y="518"/>
                  </a:lnTo>
                  <a:lnTo>
                    <a:pt x="1427" y="514"/>
                  </a:lnTo>
                  <a:lnTo>
                    <a:pt x="1442" y="500"/>
                  </a:lnTo>
                  <a:lnTo>
                    <a:pt x="1453" y="502"/>
                  </a:lnTo>
                  <a:lnTo>
                    <a:pt x="1465" y="509"/>
                  </a:lnTo>
                  <a:lnTo>
                    <a:pt x="1483" y="507"/>
                  </a:lnTo>
                  <a:lnTo>
                    <a:pt x="1508" y="515"/>
                  </a:lnTo>
                  <a:lnTo>
                    <a:pt x="1522" y="502"/>
                  </a:lnTo>
                  <a:lnTo>
                    <a:pt x="1516" y="493"/>
                  </a:lnTo>
                  <a:lnTo>
                    <a:pt x="1516" y="472"/>
                  </a:lnTo>
                  <a:lnTo>
                    <a:pt x="1520" y="465"/>
                  </a:lnTo>
                  <a:lnTo>
                    <a:pt x="1512" y="454"/>
                  </a:lnTo>
                  <a:lnTo>
                    <a:pt x="1500" y="450"/>
                  </a:lnTo>
                  <a:lnTo>
                    <a:pt x="1505" y="440"/>
                  </a:lnTo>
                  <a:lnTo>
                    <a:pt x="1522" y="436"/>
                  </a:lnTo>
                  <a:lnTo>
                    <a:pt x="1542" y="436"/>
                  </a:lnTo>
                  <a:lnTo>
                    <a:pt x="1570" y="441"/>
                  </a:lnTo>
                  <a:lnTo>
                    <a:pt x="1589" y="449"/>
                  </a:lnTo>
                  <a:lnTo>
                    <a:pt x="1614" y="469"/>
                  </a:lnTo>
                  <a:lnTo>
                    <a:pt x="1627" y="478"/>
                  </a:lnTo>
                  <a:lnTo>
                    <a:pt x="1641" y="490"/>
                  </a:lnTo>
                  <a:lnTo>
                    <a:pt x="1661" y="510"/>
                  </a:lnTo>
                  <a:lnTo>
                    <a:pt x="1693" y="516"/>
                  </a:lnTo>
                  <a:lnTo>
                    <a:pt x="1722" y="531"/>
                  </a:lnTo>
                  <a:lnTo>
                    <a:pt x="1742" y="550"/>
                  </a:lnTo>
                  <a:lnTo>
                    <a:pt x="1766" y="550"/>
                  </a:lnTo>
                  <a:lnTo>
                    <a:pt x="1775" y="542"/>
                  </a:lnTo>
                  <a:lnTo>
                    <a:pt x="1797" y="536"/>
                  </a:lnTo>
                  <a:lnTo>
                    <a:pt x="1802" y="554"/>
                  </a:lnTo>
                  <a:lnTo>
                    <a:pt x="1801" y="562"/>
                  </a:lnTo>
                  <a:lnTo>
                    <a:pt x="1810" y="584"/>
                  </a:lnTo>
                  <a:lnTo>
                    <a:pt x="1811" y="604"/>
                  </a:lnTo>
                  <a:lnTo>
                    <a:pt x="1789" y="600"/>
                  </a:lnTo>
                  <a:lnTo>
                    <a:pt x="1779" y="607"/>
                  </a:lnTo>
                  <a:lnTo>
                    <a:pt x="1794" y="625"/>
                  </a:lnTo>
                  <a:lnTo>
                    <a:pt x="1806" y="649"/>
                  </a:lnTo>
                  <a:lnTo>
                    <a:pt x="1798" y="650"/>
                  </a:lnTo>
                  <a:lnTo>
                    <a:pt x="1804" y="660"/>
                  </a:lnTo>
                  <a:lnTo>
                    <a:pt x="1808" y="664"/>
                  </a:lnTo>
                  <a:lnTo>
                    <a:pt x="1807" y="657"/>
                  </a:lnTo>
                  <a:lnTo>
                    <a:pt x="1821" y="642"/>
                  </a:lnTo>
                  <a:lnTo>
                    <a:pt x="1837" y="652"/>
                  </a:lnTo>
                  <a:lnTo>
                    <a:pt x="1848" y="651"/>
                  </a:lnTo>
                  <a:lnTo>
                    <a:pt x="1863" y="639"/>
                  </a:lnTo>
                  <a:lnTo>
                    <a:pt x="1866" y="627"/>
                  </a:lnTo>
                  <a:lnTo>
                    <a:pt x="1873" y="604"/>
                  </a:lnTo>
                  <a:lnTo>
                    <a:pt x="1880" y="580"/>
                  </a:lnTo>
                  <a:lnTo>
                    <a:pt x="1876" y="566"/>
                  </a:lnTo>
                  <a:lnTo>
                    <a:pt x="1879" y="536"/>
                  </a:lnTo>
                  <a:lnTo>
                    <a:pt x="1862" y="504"/>
                  </a:lnTo>
                  <a:lnTo>
                    <a:pt x="1844" y="480"/>
                  </a:lnTo>
                  <a:lnTo>
                    <a:pt x="1840" y="460"/>
                  </a:lnTo>
                  <a:lnTo>
                    <a:pt x="1825" y="443"/>
                  </a:lnTo>
                  <a:lnTo>
                    <a:pt x="1784" y="421"/>
                  </a:lnTo>
                  <a:lnTo>
                    <a:pt x="1766" y="420"/>
                  </a:lnTo>
                  <a:lnTo>
                    <a:pt x="1764" y="430"/>
                  </a:lnTo>
                  <a:lnTo>
                    <a:pt x="1746" y="425"/>
                  </a:lnTo>
                  <a:lnTo>
                    <a:pt x="1728" y="413"/>
                  </a:lnTo>
                  <a:lnTo>
                    <a:pt x="1701" y="410"/>
                  </a:lnTo>
                  <a:lnTo>
                    <a:pt x="1718" y="364"/>
                  </a:lnTo>
                  <a:lnTo>
                    <a:pt x="1729" y="326"/>
                  </a:lnTo>
                  <a:lnTo>
                    <a:pt x="1772" y="320"/>
                  </a:lnTo>
                  <a:lnTo>
                    <a:pt x="1821" y="323"/>
                  </a:lnTo>
                  <a:lnTo>
                    <a:pt x="1829" y="314"/>
                  </a:lnTo>
                  <a:lnTo>
                    <a:pt x="1855" y="317"/>
                  </a:lnTo>
                  <a:lnTo>
                    <a:pt x="1869" y="331"/>
                  </a:lnTo>
                  <a:lnTo>
                    <a:pt x="1890" y="329"/>
                  </a:lnTo>
                  <a:lnTo>
                    <a:pt x="1917" y="324"/>
                  </a:lnTo>
                  <a:lnTo>
                    <a:pt x="1892" y="312"/>
                  </a:lnTo>
                  <a:lnTo>
                    <a:pt x="1892" y="280"/>
                  </a:lnTo>
                  <a:lnTo>
                    <a:pt x="1921" y="273"/>
                  </a:lnTo>
                  <a:lnTo>
                    <a:pt x="1961" y="297"/>
                  </a:lnTo>
                  <a:lnTo>
                    <a:pt x="1972" y="275"/>
                  </a:lnTo>
                  <a:lnTo>
                    <a:pt x="1961" y="260"/>
                  </a:lnTo>
                  <a:lnTo>
                    <a:pt x="1977" y="258"/>
                  </a:lnTo>
                  <a:lnTo>
                    <a:pt x="1999" y="285"/>
                  </a:lnTo>
                  <a:lnTo>
                    <a:pt x="1992" y="301"/>
                  </a:lnTo>
                  <a:lnTo>
                    <a:pt x="1989" y="320"/>
                  </a:lnTo>
                  <a:lnTo>
                    <a:pt x="1990" y="345"/>
                  </a:lnTo>
                  <a:lnTo>
                    <a:pt x="1972" y="349"/>
                  </a:lnTo>
                  <a:lnTo>
                    <a:pt x="1981" y="358"/>
                  </a:lnTo>
                  <a:lnTo>
                    <a:pt x="1980" y="370"/>
                  </a:lnTo>
                  <a:lnTo>
                    <a:pt x="2001" y="397"/>
                  </a:lnTo>
                  <a:lnTo>
                    <a:pt x="2053" y="441"/>
                  </a:lnTo>
                  <a:lnTo>
                    <a:pt x="2086" y="471"/>
                  </a:lnTo>
                  <a:lnTo>
                    <a:pt x="2105" y="485"/>
                  </a:lnTo>
                  <a:lnTo>
                    <a:pt x="2110" y="466"/>
                  </a:lnTo>
                  <a:lnTo>
                    <a:pt x="2096" y="446"/>
                  </a:lnTo>
                  <a:lnTo>
                    <a:pt x="2115" y="441"/>
                  </a:lnTo>
                  <a:lnTo>
                    <a:pt x="2098" y="418"/>
                  </a:lnTo>
                  <a:lnTo>
                    <a:pt x="2114" y="408"/>
                  </a:lnTo>
                  <a:lnTo>
                    <a:pt x="2099" y="399"/>
                  </a:lnTo>
                  <a:lnTo>
                    <a:pt x="2088" y="383"/>
                  </a:lnTo>
                  <a:lnTo>
                    <a:pt x="2102" y="382"/>
                  </a:lnTo>
                  <a:lnTo>
                    <a:pt x="2072" y="354"/>
                  </a:lnTo>
                  <a:lnTo>
                    <a:pt x="2050" y="349"/>
                  </a:lnTo>
                  <a:lnTo>
                    <a:pt x="2041" y="341"/>
                  </a:lnTo>
                  <a:lnTo>
                    <a:pt x="2037" y="322"/>
                  </a:lnTo>
                  <a:lnTo>
                    <a:pt x="2027" y="310"/>
                  </a:lnTo>
                  <a:lnTo>
                    <a:pt x="2050" y="312"/>
                  </a:lnTo>
                  <a:lnTo>
                    <a:pt x="2054" y="304"/>
                  </a:lnTo>
                  <a:lnTo>
                    <a:pt x="2069" y="311"/>
                  </a:lnTo>
                  <a:lnTo>
                    <a:pt x="2089" y="296"/>
                  </a:lnTo>
                  <a:lnTo>
                    <a:pt x="2127" y="309"/>
                  </a:lnTo>
                  <a:lnTo>
                    <a:pt x="2121" y="301"/>
                  </a:lnTo>
                  <a:lnTo>
                    <a:pt x="2127" y="289"/>
                  </a:lnTo>
                  <a:lnTo>
                    <a:pt x="2132" y="275"/>
                  </a:lnTo>
                  <a:lnTo>
                    <a:pt x="2142" y="273"/>
                  </a:lnTo>
                  <a:lnTo>
                    <a:pt x="2162" y="259"/>
                  </a:lnTo>
                  <a:lnTo>
                    <a:pt x="2195" y="263"/>
                  </a:lnTo>
                  <a:lnTo>
                    <a:pt x="2192" y="258"/>
                  </a:lnTo>
                  <a:lnTo>
                    <a:pt x="2179" y="250"/>
                  </a:lnTo>
                  <a:lnTo>
                    <a:pt x="2165" y="245"/>
                  </a:lnTo>
                  <a:lnTo>
                    <a:pt x="2135" y="230"/>
                  </a:lnTo>
                  <a:lnTo>
                    <a:pt x="2107" y="220"/>
                  </a:lnTo>
                  <a:lnTo>
                    <a:pt x="2128" y="221"/>
                  </a:lnTo>
                  <a:lnTo>
                    <a:pt x="2134" y="213"/>
                  </a:lnTo>
                  <a:lnTo>
                    <a:pt x="2128" y="210"/>
                  </a:lnTo>
                  <a:lnTo>
                    <a:pt x="2117" y="188"/>
                  </a:lnTo>
                  <a:lnTo>
                    <a:pt x="2124" y="183"/>
                  </a:lnTo>
                  <a:lnTo>
                    <a:pt x="2127" y="194"/>
                  </a:lnTo>
                  <a:lnTo>
                    <a:pt x="2139" y="195"/>
                  </a:lnTo>
                  <a:lnTo>
                    <a:pt x="2136" y="183"/>
                  </a:lnTo>
                  <a:lnTo>
                    <a:pt x="2149" y="185"/>
                  </a:lnTo>
                  <a:lnTo>
                    <a:pt x="2158" y="186"/>
                  </a:lnTo>
                  <a:lnTo>
                    <a:pt x="2154" y="172"/>
                  </a:lnTo>
                  <a:lnTo>
                    <a:pt x="2163" y="168"/>
                  </a:lnTo>
                  <a:lnTo>
                    <a:pt x="2150" y="158"/>
                  </a:lnTo>
                  <a:lnTo>
                    <a:pt x="2155" y="143"/>
                  </a:lnTo>
                  <a:lnTo>
                    <a:pt x="2167" y="151"/>
                  </a:lnTo>
                  <a:lnTo>
                    <a:pt x="2166" y="129"/>
                  </a:lnTo>
                  <a:lnTo>
                    <a:pt x="2163" y="113"/>
                  </a:lnTo>
                  <a:lnTo>
                    <a:pt x="2134" y="115"/>
                  </a:lnTo>
                  <a:lnTo>
                    <a:pt x="2116" y="123"/>
                  </a:lnTo>
                  <a:lnTo>
                    <a:pt x="2102" y="129"/>
                  </a:lnTo>
                  <a:lnTo>
                    <a:pt x="2098" y="133"/>
                  </a:lnTo>
                  <a:lnTo>
                    <a:pt x="2081" y="119"/>
                  </a:lnTo>
                  <a:lnTo>
                    <a:pt x="2021" y="141"/>
                  </a:lnTo>
                  <a:lnTo>
                    <a:pt x="2020" y="142"/>
                  </a:lnTo>
                  <a:lnTo>
                    <a:pt x="2020" y="142"/>
                  </a:lnTo>
                  <a:lnTo>
                    <a:pt x="1988" y="134"/>
                  </a:lnTo>
                  <a:lnTo>
                    <a:pt x="1936" y="126"/>
                  </a:lnTo>
                  <a:lnTo>
                    <a:pt x="1911" y="126"/>
                  </a:lnTo>
                  <a:lnTo>
                    <a:pt x="1861" y="122"/>
                  </a:lnTo>
                  <a:lnTo>
                    <a:pt x="1867" y="130"/>
                  </a:lnTo>
                  <a:lnTo>
                    <a:pt x="1896" y="141"/>
                  </a:lnTo>
                  <a:lnTo>
                    <a:pt x="1888" y="146"/>
                  </a:lnTo>
                  <a:lnTo>
                    <a:pt x="1841" y="131"/>
                  </a:lnTo>
                  <a:lnTo>
                    <a:pt x="1818" y="132"/>
                  </a:lnTo>
                  <a:lnTo>
                    <a:pt x="1788" y="129"/>
                  </a:lnTo>
                  <a:lnTo>
                    <a:pt x="1765" y="130"/>
                  </a:lnTo>
                  <a:lnTo>
                    <a:pt x="1753" y="133"/>
                  </a:lnTo>
                  <a:lnTo>
                    <a:pt x="1729" y="128"/>
                  </a:lnTo>
                  <a:lnTo>
                    <a:pt x="1711" y="115"/>
                  </a:lnTo>
                  <a:lnTo>
                    <a:pt x="1690" y="109"/>
                  </a:lnTo>
                  <a:lnTo>
                    <a:pt x="1660" y="106"/>
                  </a:lnTo>
                  <a:lnTo>
                    <a:pt x="1612" y="109"/>
                  </a:lnTo>
                  <a:lnTo>
                    <a:pt x="1559" y="96"/>
                  </a:lnTo>
                  <a:lnTo>
                    <a:pt x="1533" y="86"/>
                  </a:lnTo>
                  <a:lnTo>
                    <a:pt x="1402" y="75"/>
                  </a:lnTo>
                  <a:lnTo>
                    <a:pt x="1395" y="82"/>
                  </a:lnTo>
                  <a:lnTo>
                    <a:pt x="1426" y="98"/>
                  </a:lnTo>
                  <a:lnTo>
                    <a:pt x="1402" y="96"/>
                  </a:lnTo>
                  <a:lnTo>
                    <a:pt x="1399" y="101"/>
                  </a:lnTo>
                  <a:lnTo>
                    <a:pt x="1367" y="95"/>
                  </a:lnTo>
                  <a:lnTo>
                    <a:pt x="1351" y="100"/>
                  </a:lnTo>
                  <a:lnTo>
                    <a:pt x="1320" y="92"/>
                  </a:lnTo>
                  <a:lnTo>
                    <a:pt x="1331" y="110"/>
                  </a:lnTo>
                  <a:lnTo>
                    <a:pt x="1301" y="103"/>
                  </a:lnTo>
                  <a:lnTo>
                    <a:pt x="1268" y="90"/>
                  </a:lnTo>
                  <a:lnTo>
                    <a:pt x="1267" y="83"/>
                  </a:lnTo>
                  <a:lnTo>
                    <a:pt x="1247" y="72"/>
                  </a:lnTo>
                  <a:lnTo>
                    <a:pt x="1215" y="64"/>
                  </a:lnTo>
                  <a:lnTo>
                    <a:pt x="1195" y="64"/>
                  </a:lnTo>
                  <a:lnTo>
                    <a:pt x="1165" y="61"/>
                  </a:lnTo>
                  <a:lnTo>
                    <a:pt x="1180" y="73"/>
                  </a:lnTo>
                  <a:lnTo>
                    <a:pt x="1124" y="71"/>
                  </a:lnTo>
                  <a:lnTo>
                    <a:pt x="1111" y="63"/>
                  </a:lnTo>
                  <a:lnTo>
                    <a:pt x="1068" y="61"/>
                  </a:lnTo>
                  <a:lnTo>
                    <a:pt x="1051" y="63"/>
                  </a:lnTo>
                  <a:lnTo>
                    <a:pt x="1051" y="68"/>
                  </a:lnTo>
                  <a:lnTo>
                    <a:pt x="1032" y="57"/>
                  </a:lnTo>
                  <a:lnTo>
                    <a:pt x="1024" y="60"/>
                  </a:lnTo>
                  <a:lnTo>
                    <a:pt x="1001" y="56"/>
                  </a:lnTo>
                  <a:lnTo>
                    <a:pt x="983" y="54"/>
                  </a:lnTo>
                  <a:lnTo>
                    <a:pt x="986" y="49"/>
                  </a:lnTo>
                  <a:lnTo>
                    <a:pt x="1008" y="40"/>
                  </a:lnTo>
                  <a:lnTo>
                    <a:pt x="1016" y="36"/>
                  </a:lnTo>
                  <a:lnTo>
                    <a:pt x="1009" y="28"/>
                  </a:lnTo>
                  <a:lnTo>
                    <a:pt x="992" y="22"/>
                  </a:lnTo>
                  <a:lnTo>
                    <a:pt x="955" y="15"/>
                  </a:lnTo>
                  <a:lnTo>
                    <a:pt x="920" y="14"/>
                  </a:lnTo>
                  <a:lnTo>
                    <a:pt x="913" y="18"/>
                  </a:lnTo>
                  <a:lnTo>
                    <a:pt x="901" y="11"/>
                  </a:lnTo>
                  <a:lnTo>
                    <a:pt x="901" y="11"/>
                  </a:lnTo>
                  <a:lnTo>
                    <a:pt x="871" y="8"/>
                  </a:lnTo>
                  <a:lnTo>
                    <a:pt x="883" y="5"/>
                  </a:lnTo>
                  <a:lnTo>
                    <a:pt x="856"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43" name="Freeform 222"/>
            <p:cNvSpPr>
              <a:spLocks/>
            </p:cNvSpPr>
            <p:nvPr/>
          </p:nvSpPr>
          <p:spPr bwMode="auto">
            <a:xfrm>
              <a:off x="5714147" y="5173091"/>
              <a:ext cx="69431" cy="63684"/>
            </a:xfrm>
            <a:custGeom>
              <a:avLst/>
              <a:gdLst>
                <a:gd name="T0" fmla="*/ 36 w 42"/>
                <a:gd name="T1" fmla="*/ 6 h 41"/>
                <a:gd name="T2" fmla="*/ 29 w 42"/>
                <a:gd name="T3" fmla="*/ 0 h 41"/>
                <a:gd name="T4" fmla="*/ 20 w 42"/>
                <a:gd name="T5" fmla="*/ 4 h 41"/>
                <a:gd name="T6" fmla="*/ 10 w 42"/>
                <a:gd name="T7" fmla="*/ 12 h 41"/>
                <a:gd name="T8" fmla="*/ 0 w 42"/>
                <a:gd name="T9" fmla="*/ 25 h 41"/>
                <a:gd name="T10" fmla="*/ 12 w 42"/>
                <a:gd name="T11" fmla="*/ 41 h 41"/>
                <a:gd name="T12" fmla="*/ 18 w 42"/>
                <a:gd name="T13" fmla="*/ 39 h 41"/>
                <a:gd name="T14" fmla="*/ 22 w 42"/>
                <a:gd name="T15" fmla="*/ 32 h 41"/>
                <a:gd name="T16" fmla="*/ 32 w 42"/>
                <a:gd name="T17" fmla="*/ 29 h 41"/>
                <a:gd name="T18" fmla="*/ 36 w 42"/>
                <a:gd name="T19" fmla="*/ 22 h 41"/>
                <a:gd name="T20" fmla="*/ 42 w 42"/>
                <a:gd name="T21" fmla="*/ 12 h 41"/>
                <a:gd name="T22" fmla="*/ 36 w 42"/>
                <a:gd name="T23" fmla="*/ 6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2" h="41">
                  <a:moveTo>
                    <a:pt x="36" y="6"/>
                  </a:moveTo>
                  <a:lnTo>
                    <a:pt x="29" y="0"/>
                  </a:lnTo>
                  <a:lnTo>
                    <a:pt x="20" y="4"/>
                  </a:lnTo>
                  <a:lnTo>
                    <a:pt x="10" y="12"/>
                  </a:lnTo>
                  <a:lnTo>
                    <a:pt x="0" y="25"/>
                  </a:lnTo>
                  <a:lnTo>
                    <a:pt x="12" y="41"/>
                  </a:lnTo>
                  <a:lnTo>
                    <a:pt x="18" y="39"/>
                  </a:lnTo>
                  <a:lnTo>
                    <a:pt x="22" y="32"/>
                  </a:lnTo>
                  <a:lnTo>
                    <a:pt x="32" y="29"/>
                  </a:lnTo>
                  <a:lnTo>
                    <a:pt x="36" y="22"/>
                  </a:lnTo>
                  <a:lnTo>
                    <a:pt x="42" y="12"/>
                  </a:lnTo>
                  <a:lnTo>
                    <a:pt x="36" y="6"/>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grpSp>
      <p:cxnSp>
        <p:nvCxnSpPr>
          <p:cNvPr id="227" name="Straight Connector 226"/>
          <p:cNvCxnSpPr/>
          <p:nvPr userDrawn="1"/>
        </p:nvCxnSpPr>
        <p:spPr>
          <a:xfrm>
            <a:off x="4625975" y="4933243"/>
            <a:ext cx="5400675" cy="0"/>
          </a:xfrm>
          <a:prstGeom prst="line">
            <a:avLst/>
          </a:prstGeom>
          <a:ln w="6350">
            <a:solidFill>
              <a:srgbClr val="A7A8AA"/>
            </a:solidFill>
          </a:ln>
        </p:spPr>
        <p:style>
          <a:lnRef idx="1">
            <a:schemeClr val="accent1"/>
          </a:lnRef>
          <a:fillRef idx="0">
            <a:schemeClr val="accent1"/>
          </a:fillRef>
          <a:effectRef idx="0">
            <a:schemeClr val="accent1"/>
          </a:effectRef>
          <a:fontRef idx="minor">
            <a:schemeClr val="tx1"/>
          </a:fontRef>
        </p:style>
      </p:cxnSp>
      <p:sp>
        <p:nvSpPr>
          <p:cNvPr id="228" name="Text Placeholder 6"/>
          <p:cNvSpPr>
            <a:spLocks noGrp="1"/>
          </p:cNvSpPr>
          <p:nvPr userDrawn="1">
            <p:ph type="body" sz="quarter" idx="74" hasCustomPrompt="1"/>
          </p:nvPr>
        </p:nvSpPr>
        <p:spPr>
          <a:xfrm>
            <a:off x="708029" y="2087563"/>
            <a:ext cx="2981321" cy="224711"/>
          </a:xfrm>
          <a:prstGeom prst="rect">
            <a:avLst/>
          </a:prstGeom>
        </p:spPr>
        <p:txBody>
          <a:bodyPr lIns="0" tIns="0" rIns="0" bIns="0"/>
          <a:lstStyle>
            <a:lvl1pPr marL="0" indent="0">
              <a:buNone/>
              <a:defRPr sz="1400" baseline="0">
                <a:solidFill>
                  <a:schemeClr val="tx1"/>
                </a:solidFill>
                <a:latin typeface="Deutsche Bank Text" charset="0"/>
                <a:ea typeface="Deutsche Bank Text" charset="0"/>
                <a:cs typeface="Deutsche Bank Text" charset="0"/>
              </a:defRPr>
            </a:lvl1pPr>
            <a:lvl2pPr marL="455783" indent="0">
              <a:buNone/>
              <a:defRPr>
                <a:solidFill>
                  <a:srgbClr val="00205B"/>
                </a:solidFill>
                <a:latin typeface="Deutsche Bank Text Beta" charset="0"/>
                <a:ea typeface="Deutsche Bank Text Beta" charset="0"/>
                <a:cs typeface="Deutsche Bank Text Beta" charset="0"/>
              </a:defRPr>
            </a:lvl2pPr>
            <a:lvl3pPr marL="911566" indent="0">
              <a:buNone/>
              <a:defRPr>
                <a:solidFill>
                  <a:srgbClr val="00205B"/>
                </a:solidFill>
                <a:latin typeface="Deutsche Bank Text Beta" charset="0"/>
                <a:ea typeface="Deutsche Bank Text Beta" charset="0"/>
                <a:cs typeface="Deutsche Bank Text Beta" charset="0"/>
              </a:defRPr>
            </a:lvl3pPr>
            <a:lvl4pPr marL="1367348" indent="0">
              <a:buNone/>
              <a:defRPr>
                <a:solidFill>
                  <a:srgbClr val="00205B"/>
                </a:solidFill>
                <a:latin typeface="Deutsche Bank Text Beta" charset="0"/>
                <a:ea typeface="Deutsche Bank Text Beta" charset="0"/>
                <a:cs typeface="Deutsche Bank Text Beta" charset="0"/>
              </a:defRPr>
            </a:lvl4pPr>
            <a:lvl5pPr marL="1823131" indent="0">
              <a:buNone/>
              <a:defRPr>
                <a:solidFill>
                  <a:srgbClr val="00205B"/>
                </a:solidFill>
                <a:latin typeface="Deutsche Bank Text Beta" charset="0"/>
                <a:ea typeface="Deutsche Bank Text Beta" charset="0"/>
                <a:cs typeface="Deutsche Bank Text Beta" charset="0"/>
              </a:defRPr>
            </a:lvl5pPr>
          </a:lstStyle>
          <a:p>
            <a:pPr lvl="0"/>
            <a:r>
              <a:rPr lang="en-US" dirty="0"/>
              <a:t>Deutsche Bank Text Dark Blue 14pt</a:t>
            </a:r>
          </a:p>
        </p:txBody>
      </p:sp>
      <p:sp>
        <p:nvSpPr>
          <p:cNvPr id="229" name="Text Placeholder 8"/>
          <p:cNvSpPr>
            <a:spLocks noGrp="1"/>
          </p:cNvSpPr>
          <p:nvPr userDrawn="1">
            <p:ph type="body" sz="quarter" idx="73" hasCustomPrompt="1"/>
          </p:nvPr>
        </p:nvSpPr>
        <p:spPr>
          <a:xfrm>
            <a:off x="701675" y="2473657"/>
            <a:ext cx="3134620" cy="3935081"/>
          </a:xfrm>
          <a:prstGeom prst="rect">
            <a:avLst/>
          </a:prstGeom>
        </p:spPr>
        <p:txBody>
          <a:bodyPr lIns="0" tIns="0" rIns="0" bIns="0"/>
          <a:lstStyle>
            <a:lvl1pPr marL="252000" indent="-252000">
              <a:lnSpc>
                <a:spcPts val="1400"/>
              </a:lnSpc>
              <a:spcBef>
                <a:spcPts val="1400"/>
              </a:spcBef>
              <a:defRPr sz="1200" baseline="0">
                <a:solidFill>
                  <a:schemeClr val="tx2"/>
                </a:solidFill>
                <a:latin typeface="Deutsche Bank Text" charset="0"/>
                <a:ea typeface="Deutsche Bank Text" charset="0"/>
                <a:cs typeface="Deutsche Bank Text" charset="0"/>
              </a:defRPr>
            </a:lvl1pPr>
            <a:lvl2pPr>
              <a:defRPr sz="1400">
                <a:solidFill>
                  <a:srgbClr val="535B61"/>
                </a:solidFill>
                <a:latin typeface="Deutsche Bank Text Beta" charset="0"/>
                <a:ea typeface="Deutsche Bank Text Beta" charset="0"/>
                <a:cs typeface="Deutsche Bank Text Beta" charset="0"/>
              </a:defRPr>
            </a:lvl2pPr>
            <a:lvl3pPr>
              <a:defRPr sz="1400">
                <a:solidFill>
                  <a:srgbClr val="535B61"/>
                </a:solidFill>
                <a:latin typeface="Deutsche Bank Text Beta" charset="0"/>
                <a:ea typeface="Deutsche Bank Text Beta" charset="0"/>
                <a:cs typeface="Deutsche Bank Text Beta" charset="0"/>
              </a:defRPr>
            </a:lvl3pPr>
            <a:lvl4pPr>
              <a:defRPr sz="1400">
                <a:solidFill>
                  <a:srgbClr val="535B61"/>
                </a:solidFill>
                <a:latin typeface="Deutsche Bank Text Beta" charset="0"/>
                <a:ea typeface="Deutsche Bank Text Beta" charset="0"/>
                <a:cs typeface="Deutsche Bank Text Beta" charset="0"/>
              </a:defRPr>
            </a:lvl4pPr>
            <a:lvl5pPr>
              <a:defRPr sz="1400">
                <a:solidFill>
                  <a:srgbClr val="535B61"/>
                </a:solidFill>
                <a:latin typeface="Deutsche Bank Text Beta" charset="0"/>
                <a:ea typeface="Deutsche Bank Text Beta" charset="0"/>
                <a:cs typeface="Deutsche Bank Text Beta" charset="0"/>
              </a:defRPr>
            </a:lvl5pPr>
          </a:lstStyle>
          <a:p>
            <a:pPr lvl="0"/>
            <a:r>
              <a:rPr lang="en-US" dirty="0"/>
              <a:t>Deutsche Bank Text Dark Grey 12pt</a:t>
            </a:r>
          </a:p>
        </p:txBody>
      </p:sp>
      <p:sp>
        <p:nvSpPr>
          <p:cNvPr id="231" name="TextBox 230"/>
          <p:cNvSpPr txBox="1"/>
          <p:nvPr userDrawn="1"/>
        </p:nvSpPr>
        <p:spPr>
          <a:xfrm>
            <a:off x="4864707" y="5027654"/>
            <a:ext cx="439223" cy="123111"/>
          </a:xfrm>
          <a:prstGeom prst="rect">
            <a:avLst/>
          </a:prstGeom>
          <a:noFill/>
        </p:spPr>
        <p:txBody>
          <a:bodyPr wrap="none" lIns="0" tIns="0" rIns="0" bIns="0" rtlCol="0">
            <a:spAutoFit/>
          </a:bodyPr>
          <a:lstStyle/>
          <a:p>
            <a:r>
              <a:rPr lang="en-US" sz="800" dirty="0">
                <a:solidFill>
                  <a:schemeClr val="tx1"/>
                </a:solidFill>
                <a:latin typeface="Deutsche Bank Text" charset="0"/>
                <a:ea typeface="Deutsche Bank Text" charset="0"/>
                <a:cs typeface="Deutsche Bank Text" charset="0"/>
              </a:rPr>
              <a:t>Americas</a:t>
            </a:r>
          </a:p>
        </p:txBody>
      </p:sp>
      <p:sp>
        <p:nvSpPr>
          <p:cNvPr id="234" name="Oval 233"/>
          <p:cNvSpPr/>
          <p:nvPr userDrawn="1"/>
        </p:nvSpPr>
        <p:spPr>
          <a:xfrm>
            <a:off x="4625975" y="5049860"/>
            <a:ext cx="175689" cy="175689"/>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dirty="0"/>
          </a:p>
        </p:txBody>
      </p:sp>
      <p:sp>
        <p:nvSpPr>
          <p:cNvPr id="239" name="Text Placeholder 238"/>
          <p:cNvSpPr>
            <a:spLocks noGrp="1"/>
          </p:cNvSpPr>
          <p:nvPr userDrawn="1">
            <p:ph type="body" sz="quarter" idx="75" hasCustomPrompt="1"/>
          </p:nvPr>
        </p:nvSpPr>
        <p:spPr>
          <a:xfrm>
            <a:off x="4867275" y="5210049"/>
            <a:ext cx="735668" cy="185856"/>
          </a:xfrm>
          <a:prstGeom prst="rect">
            <a:avLst/>
          </a:prstGeom>
        </p:spPr>
        <p:txBody>
          <a:bodyPr lIns="0" tIns="0" rIns="0" bIns="0"/>
          <a:lstStyle>
            <a:lvl1pPr marL="0" indent="0">
              <a:buNone/>
              <a:defRPr sz="1400">
                <a:solidFill>
                  <a:schemeClr val="tx1"/>
                </a:solidFill>
                <a:latin typeface="Deutsche Bank Text" charset="0"/>
                <a:ea typeface="Deutsche Bank Text" charset="0"/>
                <a:cs typeface="Deutsche Bank Text" charset="0"/>
              </a:defRPr>
            </a:lvl1pPr>
          </a:lstStyle>
          <a:p>
            <a:pPr lvl="0"/>
            <a:r>
              <a:rPr lang="en-US" dirty="0"/>
              <a:t>€</a:t>
            </a:r>
            <a:r>
              <a:rPr lang="en-US" dirty="0" err="1"/>
              <a:t>XX.Xbn</a:t>
            </a:r>
            <a:endParaRPr lang="en-US" dirty="0"/>
          </a:p>
        </p:txBody>
      </p:sp>
      <p:sp>
        <p:nvSpPr>
          <p:cNvPr id="242" name="TextBox 241"/>
          <p:cNvSpPr txBox="1"/>
          <p:nvPr userDrawn="1"/>
        </p:nvSpPr>
        <p:spPr>
          <a:xfrm>
            <a:off x="5964884" y="5027654"/>
            <a:ext cx="426399" cy="123111"/>
          </a:xfrm>
          <a:prstGeom prst="rect">
            <a:avLst/>
          </a:prstGeom>
          <a:noFill/>
        </p:spPr>
        <p:txBody>
          <a:bodyPr wrap="none" lIns="0" tIns="0" rIns="0" bIns="0" rtlCol="0">
            <a:spAutoFit/>
          </a:bodyPr>
          <a:lstStyle/>
          <a:p>
            <a:r>
              <a:rPr lang="en-US" sz="800" dirty="0">
                <a:solidFill>
                  <a:schemeClr val="tx1"/>
                </a:solidFill>
                <a:latin typeface="Deutsche Bank Text" charset="0"/>
                <a:ea typeface="Deutsche Bank Text" charset="0"/>
                <a:cs typeface="Deutsche Bank Text" charset="0"/>
              </a:rPr>
              <a:t>Germany</a:t>
            </a:r>
          </a:p>
        </p:txBody>
      </p:sp>
      <p:sp>
        <p:nvSpPr>
          <p:cNvPr id="243" name="Oval 242"/>
          <p:cNvSpPr/>
          <p:nvPr userDrawn="1"/>
        </p:nvSpPr>
        <p:spPr>
          <a:xfrm>
            <a:off x="5726152" y="5049860"/>
            <a:ext cx="175689" cy="175689"/>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dirty="0"/>
          </a:p>
        </p:txBody>
      </p:sp>
      <p:sp>
        <p:nvSpPr>
          <p:cNvPr id="244" name="Text Placeholder 238"/>
          <p:cNvSpPr>
            <a:spLocks noGrp="1"/>
          </p:cNvSpPr>
          <p:nvPr userDrawn="1">
            <p:ph type="body" sz="quarter" idx="76" hasCustomPrompt="1"/>
          </p:nvPr>
        </p:nvSpPr>
        <p:spPr>
          <a:xfrm>
            <a:off x="5967452" y="5210049"/>
            <a:ext cx="735668" cy="185856"/>
          </a:xfrm>
          <a:prstGeom prst="rect">
            <a:avLst/>
          </a:prstGeom>
        </p:spPr>
        <p:txBody>
          <a:bodyPr lIns="0" tIns="0" rIns="0" bIns="0"/>
          <a:lstStyle>
            <a:lvl1pPr marL="0" indent="0">
              <a:buNone/>
              <a:defRPr sz="1400">
                <a:solidFill>
                  <a:schemeClr val="tx1"/>
                </a:solidFill>
                <a:latin typeface="Deutsche Bank Text" charset="0"/>
                <a:ea typeface="Deutsche Bank Text" charset="0"/>
                <a:cs typeface="Deutsche Bank Text" charset="0"/>
              </a:defRPr>
            </a:lvl1pPr>
          </a:lstStyle>
          <a:p>
            <a:pPr lvl="0"/>
            <a:r>
              <a:rPr lang="en-US" dirty="0"/>
              <a:t>€</a:t>
            </a:r>
            <a:r>
              <a:rPr lang="en-US" dirty="0" err="1"/>
              <a:t>XX.Xbn</a:t>
            </a:r>
            <a:endParaRPr lang="en-US" dirty="0"/>
          </a:p>
        </p:txBody>
      </p:sp>
      <p:sp>
        <p:nvSpPr>
          <p:cNvPr id="245" name="TextBox 244"/>
          <p:cNvSpPr txBox="1"/>
          <p:nvPr userDrawn="1"/>
        </p:nvSpPr>
        <p:spPr>
          <a:xfrm>
            <a:off x="7148000" y="5027654"/>
            <a:ext cx="298159" cy="123111"/>
          </a:xfrm>
          <a:prstGeom prst="rect">
            <a:avLst/>
          </a:prstGeom>
          <a:noFill/>
        </p:spPr>
        <p:txBody>
          <a:bodyPr wrap="none" lIns="0" tIns="0" rIns="0" bIns="0" rtlCol="0">
            <a:spAutoFit/>
          </a:bodyPr>
          <a:lstStyle/>
          <a:p>
            <a:r>
              <a:rPr lang="en-US" sz="800" dirty="0">
                <a:solidFill>
                  <a:schemeClr val="tx1"/>
                </a:solidFill>
                <a:latin typeface="Deutsche Bank Text" charset="0"/>
                <a:ea typeface="Deutsche Bank Text" charset="0"/>
                <a:cs typeface="Deutsche Bank Text" charset="0"/>
              </a:rPr>
              <a:t>EMEA</a:t>
            </a:r>
          </a:p>
        </p:txBody>
      </p:sp>
      <p:sp>
        <p:nvSpPr>
          <p:cNvPr id="246" name="Oval 245"/>
          <p:cNvSpPr/>
          <p:nvPr userDrawn="1"/>
        </p:nvSpPr>
        <p:spPr>
          <a:xfrm>
            <a:off x="6909268" y="5049860"/>
            <a:ext cx="175689" cy="175689"/>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dirty="0"/>
          </a:p>
        </p:txBody>
      </p:sp>
      <p:sp>
        <p:nvSpPr>
          <p:cNvPr id="247" name="Text Placeholder 238"/>
          <p:cNvSpPr>
            <a:spLocks noGrp="1"/>
          </p:cNvSpPr>
          <p:nvPr userDrawn="1">
            <p:ph type="body" sz="quarter" idx="77" hasCustomPrompt="1"/>
          </p:nvPr>
        </p:nvSpPr>
        <p:spPr>
          <a:xfrm>
            <a:off x="7150568" y="5210049"/>
            <a:ext cx="735668" cy="185856"/>
          </a:xfrm>
          <a:prstGeom prst="rect">
            <a:avLst/>
          </a:prstGeom>
        </p:spPr>
        <p:txBody>
          <a:bodyPr lIns="0" tIns="0" rIns="0" bIns="0"/>
          <a:lstStyle>
            <a:lvl1pPr marL="0" indent="0">
              <a:buNone/>
              <a:defRPr sz="1400">
                <a:solidFill>
                  <a:schemeClr val="tx1"/>
                </a:solidFill>
                <a:latin typeface="Deutsche Bank Text" charset="0"/>
                <a:ea typeface="Deutsche Bank Text" charset="0"/>
                <a:cs typeface="Deutsche Bank Text" charset="0"/>
              </a:defRPr>
            </a:lvl1pPr>
          </a:lstStyle>
          <a:p>
            <a:pPr lvl="0"/>
            <a:r>
              <a:rPr lang="en-US" dirty="0"/>
              <a:t>€</a:t>
            </a:r>
            <a:r>
              <a:rPr lang="en-US" dirty="0" err="1"/>
              <a:t>XX.Xbn</a:t>
            </a:r>
            <a:endParaRPr lang="en-US" dirty="0"/>
          </a:p>
        </p:txBody>
      </p:sp>
      <p:sp>
        <p:nvSpPr>
          <p:cNvPr id="248" name="TextBox 247"/>
          <p:cNvSpPr txBox="1"/>
          <p:nvPr userDrawn="1"/>
        </p:nvSpPr>
        <p:spPr>
          <a:xfrm>
            <a:off x="8181744" y="5027654"/>
            <a:ext cx="285335" cy="123111"/>
          </a:xfrm>
          <a:prstGeom prst="rect">
            <a:avLst/>
          </a:prstGeom>
          <a:noFill/>
        </p:spPr>
        <p:txBody>
          <a:bodyPr wrap="none" lIns="0" tIns="0" rIns="0" bIns="0" rtlCol="0">
            <a:spAutoFit/>
          </a:bodyPr>
          <a:lstStyle/>
          <a:p>
            <a:r>
              <a:rPr lang="en-US" sz="800" dirty="0">
                <a:solidFill>
                  <a:schemeClr val="tx1"/>
                </a:solidFill>
                <a:latin typeface="Deutsche Bank Text" charset="0"/>
                <a:ea typeface="Deutsche Bank Text" charset="0"/>
                <a:cs typeface="Deutsche Bank Text" charset="0"/>
              </a:rPr>
              <a:t>APAC</a:t>
            </a:r>
          </a:p>
        </p:txBody>
      </p:sp>
      <p:sp>
        <p:nvSpPr>
          <p:cNvPr id="249" name="Oval 248"/>
          <p:cNvSpPr/>
          <p:nvPr userDrawn="1"/>
        </p:nvSpPr>
        <p:spPr>
          <a:xfrm>
            <a:off x="7943012" y="5049860"/>
            <a:ext cx="175689" cy="175689"/>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dirty="0"/>
          </a:p>
        </p:txBody>
      </p:sp>
      <p:sp>
        <p:nvSpPr>
          <p:cNvPr id="250" name="Text Placeholder 238"/>
          <p:cNvSpPr>
            <a:spLocks noGrp="1"/>
          </p:cNvSpPr>
          <p:nvPr userDrawn="1">
            <p:ph type="body" sz="quarter" idx="78" hasCustomPrompt="1"/>
          </p:nvPr>
        </p:nvSpPr>
        <p:spPr>
          <a:xfrm>
            <a:off x="8184312" y="5210049"/>
            <a:ext cx="735668" cy="185856"/>
          </a:xfrm>
          <a:prstGeom prst="rect">
            <a:avLst/>
          </a:prstGeom>
        </p:spPr>
        <p:txBody>
          <a:bodyPr lIns="0" tIns="0" rIns="0" bIns="0"/>
          <a:lstStyle>
            <a:lvl1pPr marL="0" indent="0">
              <a:buNone/>
              <a:defRPr sz="1400">
                <a:solidFill>
                  <a:schemeClr val="tx1"/>
                </a:solidFill>
                <a:latin typeface="Deutsche Bank Text" charset="0"/>
                <a:ea typeface="Deutsche Bank Text" charset="0"/>
                <a:cs typeface="Deutsche Bank Text" charset="0"/>
              </a:defRPr>
            </a:lvl1pPr>
          </a:lstStyle>
          <a:p>
            <a:pPr lvl="0"/>
            <a:r>
              <a:rPr lang="en-US" dirty="0"/>
              <a:t>€</a:t>
            </a:r>
            <a:r>
              <a:rPr lang="en-US" dirty="0" err="1"/>
              <a:t>XX.Xbn</a:t>
            </a:r>
            <a:endParaRPr lang="en-US" dirty="0"/>
          </a:p>
        </p:txBody>
      </p:sp>
      <p:sp>
        <p:nvSpPr>
          <p:cNvPr id="240" name="Text Placeholder 6"/>
          <p:cNvSpPr>
            <a:spLocks noGrp="1"/>
          </p:cNvSpPr>
          <p:nvPr>
            <p:ph type="body" sz="quarter" idx="72" hasCustomPrompt="1"/>
          </p:nvPr>
        </p:nvSpPr>
        <p:spPr>
          <a:xfrm>
            <a:off x="702650" y="6764338"/>
            <a:ext cx="9324000" cy="268287"/>
          </a:xfrm>
          <a:prstGeom prst="rect">
            <a:avLst/>
          </a:prstGeom>
        </p:spPr>
        <p:txBody>
          <a:bodyPr lIns="0" tIns="0" rIns="0" bIns="0" anchor="b"/>
          <a:lstStyle>
            <a:lvl1pPr marL="0" indent="0">
              <a:lnSpc>
                <a:spcPts val="800"/>
              </a:lnSpc>
              <a:spcBef>
                <a:spcPts val="0"/>
              </a:spcBef>
              <a:buNone/>
              <a:defRPr sz="800">
                <a:solidFill>
                  <a:schemeClr val="tx2"/>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8pt</a:t>
            </a:r>
          </a:p>
        </p:txBody>
      </p:sp>
    </p:spTree>
    <p:extLst>
      <p:ext uri="{BB962C8B-B14F-4D97-AF65-F5344CB8AC3E}">
        <p14:creationId xmlns:p14="http://schemas.microsoft.com/office/powerpoint/2010/main" val="1699942101"/>
      </p:ext>
    </p:extLst>
  </p:cSld>
  <p:clrMapOvr>
    <a:masterClrMapping/>
  </p:clrMapOvr>
</p:sldLayout>
</file>

<file path=ppt/slideLayouts/slideLayout44.xml><?xml version="1.0" encoding="utf-8"?>
<p:sldLayout xmlns:a="http://schemas.openxmlformats.org/drawingml/2006/main" xmlns:r="http://schemas.openxmlformats.org/officeDocument/2006/relationships" xmlns:p="http://schemas.openxmlformats.org/presentationml/2006/main" preserve="1" userDrawn="1">
  <p:cSld name="4_1 Column Text/1 Column Map">
    <p:spTree>
      <p:nvGrpSpPr>
        <p:cNvPr id="1" name=""/>
        <p:cNvGrpSpPr/>
        <p:nvPr/>
      </p:nvGrpSpPr>
      <p:grpSpPr>
        <a:xfrm>
          <a:off x="0" y="0"/>
          <a:ext cx="0" cy="0"/>
          <a:chOff x="0" y="0"/>
          <a:chExt cx="0" cy="0"/>
        </a:xfrm>
      </p:grpSpPr>
      <p:sp>
        <p:nvSpPr>
          <p:cNvPr id="3" name="Text Placeholder 2"/>
          <p:cNvSpPr>
            <a:spLocks noGrp="1"/>
          </p:cNvSpPr>
          <p:nvPr>
            <p:ph type="body" sz="quarter" idx="62" hasCustomPrompt="1"/>
          </p:nvPr>
        </p:nvSpPr>
        <p:spPr>
          <a:xfrm>
            <a:off x="701675" y="441325"/>
            <a:ext cx="3060700" cy="173038"/>
          </a:xfrm>
          <a:prstGeom prst="rect">
            <a:avLst/>
          </a:prstGeom>
        </p:spPr>
        <p:txBody>
          <a:bodyPr lIns="0" tIns="0" rIns="0" bIns="0"/>
          <a:lstStyle>
            <a:lvl1pPr marL="0" indent="0">
              <a:buNone/>
              <a:defRPr sz="997" b="0" i="0" baseline="0">
                <a:solidFill>
                  <a:schemeClr val="accent2"/>
                </a:solidFill>
                <a:latin typeface="Deutsche Bank Text" charset="0"/>
                <a:ea typeface="Deutsche Bank Text" charset="0"/>
                <a:cs typeface="Deutsche Bank Text" charset="0"/>
              </a:defRPr>
            </a:lvl1pPr>
            <a:lvl2pPr marL="455783" indent="0">
              <a:buNone/>
              <a:defRPr/>
            </a:lvl2pPr>
            <a:lvl3pPr marL="911565" indent="0">
              <a:buNone/>
              <a:defRPr/>
            </a:lvl3pPr>
            <a:lvl4pPr marL="1367348" indent="0">
              <a:buNone/>
              <a:defRPr/>
            </a:lvl4pPr>
            <a:lvl5pPr marL="1823131" indent="0">
              <a:buNone/>
              <a:defRPr/>
            </a:lvl5pPr>
          </a:lstStyle>
          <a:p>
            <a:pPr lvl="0"/>
            <a:r>
              <a:rPr lang="en-US" dirty="0"/>
              <a:t>Deutsche Bank Text Orange 10pt</a:t>
            </a:r>
          </a:p>
        </p:txBody>
      </p:sp>
      <p:sp>
        <p:nvSpPr>
          <p:cNvPr id="4" name="Text Placeholder 5"/>
          <p:cNvSpPr>
            <a:spLocks noGrp="1"/>
          </p:cNvSpPr>
          <p:nvPr>
            <p:ph type="body" sz="quarter" idx="63" hasCustomPrompt="1"/>
          </p:nvPr>
        </p:nvSpPr>
        <p:spPr>
          <a:xfrm>
            <a:off x="701674" y="824430"/>
            <a:ext cx="8532813" cy="478908"/>
          </a:xfrm>
          <a:prstGeom prst="rect">
            <a:avLst/>
          </a:prstGeom>
        </p:spPr>
        <p:txBody>
          <a:bodyPr lIns="0" tIns="0" rIns="0" bIns="0"/>
          <a:lstStyle>
            <a:lvl1pPr marL="0" indent="0">
              <a:lnSpc>
                <a:spcPts val="4000"/>
              </a:lnSpc>
              <a:spcBef>
                <a:spcPts val="0"/>
              </a:spcBef>
              <a:buNone/>
              <a:defRPr sz="3600" baseline="0">
                <a:solidFill>
                  <a:schemeClr val="tx1"/>
                </a:solidFill>
                <a:latin typeface="Deutsche Bank Display" charset="0"/>
                <a:ea typeface="Deutsche Bank Display" charset="0"/>
                <a:cs typeface="Deutsche Bank Display" charset="0"/>
              </a:defRPr>
            </a:lvl1pPr>
            <a:lvl2pPr marL="455783" indent="0">
              <a:buNone/>
              <a:defRPr sz="3600">
                <a:latin typeface="Deutsche Bank Display Beta" charset="0"/>
                <a:ea typeface="Deutsche Bank Display Beta" charset="0"/>
                <a:cs typeface="Deutsche Bank Display Beta" charset="0"/>
              </a:defRPr>
            </a:lvl2pPr>
            <a:lvl3pPr marL="911566" indent="0">
              <a:buNone/>
              <a:defRPr sz="3600">
                <a:latin typeface="Deutsche Bank Display Beta" charset="0"/>
                <a:ea typeface="Deutsche Bank Display Beta" charset="0"/>
                <a:cs typeface="Deutsche Bank Display Beta" charset="0"/>
              </a:defRPr>
            </a:lvl3pPr>
            <a:lvl4pPr marL="1367348" indent="0">
              <a:buNone/>
              <a:defRPr sz="3600">
                <a:latin typeface="Deutsche Bank Display Beta" charset="0"/>
                <a:ea typeface="Deutsche Bank Display Beta" charset="0"/>
                <a:cs typeface="Deutsche Bank Display Beta" charset="0"/>
              </a:defRPr>
            </a:lvl4pPr>
            <a:lvl5pPr marL="1823131" indent="0">
              <a:buNone/>
              <a:defRPr sz="3600">
                <a:latin typeface="Deutsche Bank Display Beta" charset="0"/>
                <a:ea typeface="Deutsche Bank Display Beta" charset="0"/>
                <a:cs typeface="Deutsche Bank Display Beta" charset="0"/>
              </a:defRPr>
            </a:lvl5pPr>
          </a:lstStyle>
          <a:p>
            <a:pPr lvl="0"/>
            <a:r>
              <a:rPr lang="en-US" dirty="0"/>
              <a:t>Deutsche Bank Display Dark Blue 36pt</a:t>
            </a:r>
          </a:p>
        </p:txBody>
      </p:sp>
      <p:sp>
        <p:nvSpPr>
          <p:cNvPr id="8" name="Freeform 207"/>
          <p:cNvSpPr>
            <a:spLocks/>
          </p:cNvSpPr>
          <p:nvPr userDrawn="1"/>
        </p:nvSpPr>
        <p:spPr bwMode="auto">
          <a:xfrm>
            <a:off x="4811877" y="2526542"/>
            <a:ext cx="26495" cy="10668"/>
          </a:xfrm>
          <a:custGeom>
            <a:avLst/>
            <a:gdLst>
              <a:gd name="T0" fmla="*/ 21 w 28"/>
              <a:gd name="T1" fmla="*/ 9 h 12"/>
              <a:gd name="T2" fmla="*/ 8 w 28"/>
              <a:gd name="T3" fmla="*/ 12 h 12"/>
              <a:gd name="T4" fmla="*/ 3 w 28"/>
              <a:gd name="T5" fmla="*/ 8 h 12"/>
              <a:gd name="T6" fmla="*/ 0 w 28"/>
              <a:gd name="T7" fmla="*/ 3 h 12"/>
              <a:gd name="T8" fmla="*/ 19 w 28"/>
              <a:gd name="T9" fmla="*/ 0 h 12"/>
              <a:gd name="T10" fmla="*/ 28 w 28"/>
              <a:gd name="T11" fmla="*/ 1 h 12"/>
              <a:gd name="T12" fmla="*/ 21 w 28"/>
              <a:gd name="T13" fmla="*/ 9 h 12"/>
            </a:gdLst>
            <a:ahLst/>
            <a:cxnLst>
              <a:cxn ang="0">
                <a:pos x="T0" y="T1"/>
              </a:cxn>
              <a:cxn ang="0">
                <a:pos x="T2" y="T3"/>
              </a:cxn>
              <a:cxn ang="0">
                <a:pos x="T4" y="T5"/>
              </a:cxn>
              <a:cxn ang="0">
                <a:pos x="T6" y="T7"/>
              </a:cxn>
              <a:cxn ang="0">
                <a:pos x="T8" y="T9"/>
              </a:cxn>
              <a:cxn ang="0">
                <a:pos x="T10" y="T11"/>
              </a:cxn>
              <a:cxn ang="0">
                <a:pos x="T12" y="T13"/>
              </a:cxn>
            </a:cxnLst>
            <a:rect l="0" t="0" r="r" b="b"/>
            <a:pathLst>
              <a:path w="28" h="12">
                <a:moveTo>
                  <a:pt x="21" y="9"/>
                </a:moveTo>
                <a:lnTo>
                  <a:pt x="8" y="12"/>
                </a:lnTo>
                <a:lnTo>
                  <a:pt x="3" y="8"/>
                </a:lnTo>
                <a:lnTo>
                  <a:pt x="0" y="3"/>
                </a:lnTo>
                <a:lnTo>
                  <a:pt x="19" y="0"/>
                </a:lnTo>
                <a:lnTo>
                  <a:pt x="28" y="1"/>
                </a:lnTo>
                <a:lnTo>
                  <a:pt x="21" y="9"/>
                </a:lnTo>
                <a:close/>
              </a:path>
            </a:pathLst>
          </a:custGeom>
          <a:solidFill>
            <a:srgbClr val="6CABCD"/>
          </a:solid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9" name="Freeform 208"/>
          <p:cNvSpPr>
            <a:spLocks/>
          </p:cNvSpPr>
          <p:nvPr userDrawn="1"/>
        </p:nvSpPr>
        <p:spPr bwMode="auto">
          <a:xfrm>
            <a:off x="4827965" y="2468752"/>
            <a:ext cx="38796" cy="13337"/>
          </a:xfrm>
          <a:custGeom>
            <a:avLst/>
            <a:gdLst>
              <a:gd name="T0" fmla="*/ 10 w 41"/>
              <a:gd name="T1" fmla="*/ 0 h 15"/>
              <a:gd name="T2" fmla="*/ 14 w 41"/>
              <a:gd name="T3" fmla="*/ 4 h 15"/>
              <a:gd name="T4" fmla="*/ 26 w 41"/>
              <a:gd name="T5" fmla="*/ 2 h 15"/>
              <a:gd name="T6" fmla="*/ 30 w 41"/>
              <a:gd name="T7" fmla="*/ 7 h 15"/>
              <a:gd name="T8" fmla="*/ 41 w 41"/>
              <a:gd name="T9" fmla="*/ 9 h 15"/>
              <a:gd name="T10" fmla="*/ 37 w 41"/>
              <a:gd name="T11" fmla="*/ 11 h 15"/>
              <a:gd name="T12" fmla="*/ 21 w 41"/>
              <a:gd name="T13" fmla="*/ 15 h 15"/>
              <a:gd name="T14" fmla="*/ 16 w 41"/>
              <a:gd name="T15" fmla="*/ 11 h 15"/>
              <a:gd name="T16" fmla="*/ 15 w 41"/>
              <a:gd name="T17" fmla="*/ 8 h 15"/>
              <a:gd name="T18" fmla="*/ 1 w 41"/>
              <a:gd name="T19" fmla="*/ 9 h 15"/>
              <a:gd name="T20" fmla="*/ 0 w 41"/>
              <a:gd name="T21" fmla="*/ 7 h 15"/>
              <a:gd name="T22" fmla="*/ 10 w 41"/>
              <a:gd name="T23"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1" h="15">
                <a:moveTo>
                  <a:pt x="10" y="0"/>
                </a:moveTo>
                <a:lnTo>
                  <a:pt x="14" y="4"/>
                </a:lnTo>
                <a:lnTo>
                  <a:pt x="26" y="2"/>
                </a:lnTo>
                <a:lnTo>
                  <a:pt x="30" y="7"/>
                </a:lnTo>
                <a:lnTo>
                  <a:pt x="41" y="9"/>
                </a:lnTo>
                <a:lnTo>
                  <a:pt x="37" y="11"/>
                </a:lnTo>
                <a:lnTo>
                  <a:pt x="21" y="15"/>
                </a:lnTo>
                <a:lnTo>
                  <a:pt x="16" y="11"/>
                </a:lnTo>
                <a:lnTo>
                  <a:pt x="15" y="8"/>
                </a:lnTo>
                <a:lnTo>
                  <a:pt x="1" y="9"/>
                </a:lnTo>
                <a:lnTo>
                  <a:pt x="0" y="7"/>
                </a:lnTo>
                <a:lnTo>
                  <a:pt x="10" y="0"/>
                </a:lnTo>
                <a:close/>
              </a:path>
            </a:pathLst>
          </a:custGeom>
          <a:solidFill>
            <a:srgbClr val="6CABCD"/>
          </a:solid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grpSp>
        <p:nvGrpSpPr>
          <p:cNvPr id="10" name="Group 9"/>
          <p:cNvGrpSpPr/>
          <p:nvPr userDrawn="1"/>
        </p:nvGrpSpPr>
        <p:grpSpPr>
          <a:xfrm>
            <a:off x="4728608" y="2190472"/>
            <a:ext cx="2278565" cy="2457402"/>
            <a:chOff x="720000" y="1735728"/>
            <a:chExt cx="3980771" cy="4293210"/>
          </a:xfrm>
          <a:solidFill>
            <a:schemeClr val="accent4"/>
          </a:solidFill>
        </p:grpSpPr>
        <p:sp>
          <p:nvSpPr>
            <p:cNvPr id="189" name="Freeform 188"/>
            <p:cNvSpPr>
              <a:spLocks noEditPoints="1"/>
            </p:cNvSpPr>
            <p:nvPr/>
          </p:nvSpPr>
          <p:spPr bwMode="auto">
            <a:xfrm>
              <a:off x="2883965" y="4952529"/>
              <a:ext cx="467840" cy="1065536"/>
            </a:xfrm>
            <a:custGeom>
              <a:avLst/>
              <a:gdLst>
                <a:gd name="T0" fmla="*/ 331 w 1160"/>
                <a:gd name="T1" fmla="*/ 82 h 2811"/>
                <a:gd name="T2" fmla="*/ 436 w 1160"/>
                <a:gd name="T3" fmla="*/ 17 h 2811"/>
                <a:gd name="T4" fmla="*/ 602 w 1160"/>
                <a:gd name="T5" fmla="*/ 174 h 2811"/>
                <a:gd name="T6" fmla="*/ 761 w 1160"/>
                <a:gd name="T7" fmla="*/ 250 h 2811"/>
                <a:gd name="T8" fmla="*/ 855 w 1160"/>
                <a:gd name="T9" fmla="*/ 321 h 2811"/>
                <a:gd name="T10" fmla="*/ 877 w 1160"/>
                <a:gd name="T11" fmla="*/ 473 h 2811"/>
                <a:gd name="T12" fmla="*/ 1016 w 1160"/>
                <a:gd name="T13" fmla="*/ 472 h 2811"/>
                <a:gd name="T14" fmla="*/ 1076 w 1160"/>
                <a:gd name="T15" fmla="*/ 332 h 2811"/>
                <a:gd name="T16" fmla="*/ 1153 w 1160"/>
                <a:gd name="T17" fmla="*/ 365 h 2811"/>
                <a:gd name="T18" fmla="*/ 1105 w 1160"/>
                <a:gd name="T19" fmla="*/ 480 h 2811"/>
                <a:gd name="T20" fmla="*/ 990 w 1160"/>
                <a:gd name="T21" fmla="*/ 597 h 2811"/>
                <a:gd name="T22" fmla="*/ 904 w 1160"/>
                <a:gd name="T23" fmla="*/ 781 h 2811"/>
                <a:gd name="T24" fmla="*/ 914 w 1160"/>
                <a:gd name="T25" fmla="*/ 953 h 2811"/>
                <a:gd name="T26" fmla="*/ 907 w 1160"/>
                <a:gd name="T27" fmla="*/ 1027 h 2811"/>
                <a:gd name="T28" fmla="*/ 1014 w 1160"/>
                <a:gd name="T29" fmla="*/ 1144 h 2811"/>
                <a:gd name="T30" fmla="*/ 1067 w 1160"/>
                <a:gd name="T31" fmla="*/ 1239 h 2811"/>
                <a:gd name="T32" fmla="*/ 1027 w 1160"/>
                <a:gd name="T33" fmla="*/ 1389 h 2811"/>
                <a:gd name="T34" fmla="*/ 797 w 1160"/>
                <a:gd name="T35" fmla="*/ 1452 h 2811"/>
                <a:gd name="T36" fmla="*/ 745 w 1160"/>
                <a:gd name="T37" fmla="*/ 1494 h 2811"/>
                <a:gd name="T38" fmla="*/ 770 w 1160"/>
                <a:gd name="T39" fmla="*/ 1600 h 2811"/>
                <a:gd name="T40" fmla="*/ 668 w 1160"/>
                <a:gd name="T41" fmla="*/ 1641 h 2811"/>
                <a:gd name="T42" fmla="*/ 573 w 1160"/>
                <a:gd name="T43" fmla="*/ 1632 h 2811"/>
                <a:gd name="T44" fmla="*/ 659 w 1160"/>
                <a:gd name="T45" fmla="*/ 1741 h 2811"/>
                <a:gd name="T46" fmla="*/ 722 w 1160"/>
                <a:gd name="T47" fmla="*/ 1759 h 2811"/>
                <a:gd name="T48" fmla="*/ 626 w 1160"/>
                <a:gd name="T49" fmla="*/ 1837 h 2811"/>
                <a:gd name="T50" fmla="*/ 639 w 1160"/>
                <a:gd name="T51" fmla="*/ 1966 h 2811"/>
                <a:gd name="T52" fmla="*/ 536 w 1160"/>
                <a:gd name="T53" fmla="*/ 2010 h 2811"/>
                <a:gd name="T54" fmla="*/ 623 w 1160"/>
                <a:gd name="T55" fmla="*/ 2134 h 2811"/>
                <a:gd name="T56" fmla="*/ 695 w 1160"/>
                <a:gd name="T57" fmla="*/ 2225 h 2811"/>
                <a:gd name="T58" fmla="*/ 626 w 1160"/>
                <a:gd name="T59" fmla="*/ 2369 h 2811"/>
                <a:gd name="T60" fmla="*/ 567 w 1160"/>
                <a:gd name="T61" fmla="*/ 2441 h 2811"/>
                <a:gd name="T62" fmla="*/ 683 w 1160"/>
                <a:gd name="T63" fmla="*/ 2574 h 2811"/>
                <a:gd name="T64" fmla="*/ 590 w 1160"/>
                <a:gd name="T65" fmla="*/ 2557 h 2811"/>
                <a:gd name="T66" fmla="*/ 383 w 1160"/>
                <a:gd name="T67" fmla="*/ 2498 h 2811"/>
                <a:gd name="T68" fmla="*/ 317 w 1160"/>
                <a:gd name="T69" fmla="*/ 2442 h 2811"/>
                <a:gd name="T70" fmla="*/ 241 w 1160"/>
                <a:gd name="T71" fmla="*/ 2324 h 2811"/>
                <a:gd name="T72" fmla="*/ 278 w 1160"/>
                <a:gd name="T73" fmla="*/ 2234 h 2811"/>
                <a:gd name="T74" fmla="*/ 264 w 1160"/>
                <a:gd name="T75" fmla="*/ 2121 h 2811"/>
                <a:gd name="T76" fmla="*/ 226 w 1160"/>
                <a:gd name="T77" fmla="*/ 1961 h 2811"/>
                <a:gd name="T78" fmla="*/ 232 w 1160"/>
                <a:gd name="T79" fmla="*/ 1914 h 2811"/>
                <a:gd name="T80" fmla="*/ 206 w 1160"/>
                <a:gd name="T81" fmla="*/ 1862 h 2811"/>
                <a:gd name="T82" fmla="*/ 119 w 1160"/>
                <a:gd name="T83" fmla="*/ 1733 h 2811"/>
                <a:gd name="T84" fmla="*/ 99 w 1160"/>
                <a:gd name="T85" fmla="*/ 1613 h 2811"/>
                <a:gd name="T86" fmla="*/ 88 w 1160"/>
                <a:gd name="T87" fmla="*/ 1451 h 2811"/>
                <a:gd name="T88" fmla="*/ 78 w 1160"/>
                <a:gd name="T89" fmla="*/ 1338 h 2811"/>
                <a:gd name="T90" fmla="*/ 98 w 1160"/>
                <a:gd name="T91" fmla="*/ 1204 h 2811"/>
                <a:gd name="T92" fmla="*/ 102 w 1160"/>
                <a:gd name="T93" fmla="*/ 1051 h 2811"/>
                <a:gd name="T94" fmla="*/ 63 w 1160"/>
                <a:gd name="T95" fmla="*/ 957 h 2811"/>
                <a:gd name="T96" fmla="*/ 27 w 1160"/>
                <a:gd name="T97" fmla="*/ 723 h 2811"/>
                <a:gd name="T98" fmla="*/ 17 w 1160"/>
                <a:gd name="T99" fmla="*/ 564 h 2811"/>
                <a:gd name="T100" fmla="*/ 94 w 1160"/>
                <a:gd name="T101" fmla="*/ 431 h 2811"/>
                <a:gd name="T102" fmla="*/ 77 w 1160"/>
                <a:gd name="T103" fmla="*/ 370 h 2811"/>
                <a:gd name="T104" fmla="*/ 128 w 1160"/>
                <a:gd name="T105" fmla="*/ 186 h 2811"/>
                <a:gd name="T106" fmla="*/ 130 w 1160"/>
                <a:gd name="T107" fmla="*/ 77 h 2811"/>
                <a:gd name="T108" fmla="*/ 281 w 1160"/>
                <a:gd name="T109" fmla="*/ 20 h 2811"/>
                <a:gd name="T110" fmla="*/ 889 w 1160"/>
                <a:gd name="T111" fmla="*/ 2811 h 2811"/>
                <a:gd name="T112" fmla="*/ 806 w 1160"/>
                <a:gd name="T113" fmla="*/ 2780 h 2811"/>
                <a:gd name="T114" fmla="*/ 662 w 1160"/>
                <a:gd name="T115" fmla="*/ 2598 h 2811"/>
                <a:gd name="T116" fmla="*/ 759 w 1160"/>
                <a:gd name="T117" fmla="*/ 2697 h 2811"/>
                <a:gd name="T118" fmla="*/ 959 w 1160"/>
                <a:gd name="T119" fmla="*/ 2766 h 28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160" h="2811">
                  <a:moveTo>
                    <a:pt x="281" y="20"/>
                  </a:moveTo>
                  <a:lnTo>
                    <a:pt x="331" y="82"/>
                  </a:lnTo>
                  <a:lnTo>
                    <a:pt x="352" y="13"/>
                  </a:lnTo>
                  <a:lnTo>
                    <a:pt x="436" y="17"/>
                  </a:lnTo>
                  <a:lnTo>
                    <a:pt x="450" y="35"/>
                  </a:lnTo>
                  <a:lnTo>
                    <a:pt x="602" y="174"/>
                  </a:lnTo>
                  <a:lnTo>
                    <a:pt x="663" y="187"/>
                  </a:lnTo>
                  <a:lnTo>
                    <a:pt x="761" y="250"/>
                  </a:lnTo>
                  <a:lnTo>
                    <a:pt x="840" y="283"/>
                  </a:lnTo>
                  <a:lnTo>
                    <a:pt x="855" y="321"/>
                  </a:lnTo>
                  <a:lnTo>
                    <a:pt x="801" y="450"/>
                  </a:lnTo>
                  <a:lnTo>
                    <a:pt x="877" y="473"/>
                  </a:lnTo>
                  <a:lnTo>
                    <a:pt x="960" y="486"/>
                  </a:lnTo>
                  <a:lnTo>
                    <a:pt x="1016" y="472"/>
                  </a:lnTo>
                  <a:lnTo>
                    <a:pt x="1074" y="407"/>
                  </a:lnTo>
                  <a:lnTo>
                    <a:pt x="1076" y="332"/>
                  </a:lnTo>
                  <a:lnTo>
                    <a:pt x="1111" y="316"/>
                  </a:lnTo>
                  <a:lnTo>
                    <a:pt x="1153" y="365"/>
                  </a:lnTo>
                  <a:lnTo>
                    <a:pt x="1160" y="433"/>
                  </a:lnTo>
                  <a:lnTo>
                    <a:pt x="1105" y="480"/>
                  </a:lnTo>
                  <a:lnTo>
                    <a:pt x="1060" y="514"/>
                  </a:lnTo>
                  <a:lnTo>
                    <a:pt x="990" y="597"/>
                  </a:lnTo>
                  <a:lnTo>
                    <a:pt x="911" y="713"/>
                  </a:lnTo>
                  <a:lnTo>
                    <a:pt x="904" y="781"/>
                  </a:lnTo>
                  <a:lnTo>
                    <a:pt x="899" y="868"/>
                  </a:lnTo>
                  <a:lnTo>
                    <a:pt x="914" y="953"/>
                  </a:lnTo>
                  <a:lnTo>
                    <a:pt x="902" y="972"/>
                  </a:lnTo>
                  <a:lnTo>
                    <a:pt x="907" y="1027"/>
                  </a:lnTo>
                  <a:lnTo>
                    <a:pt x="910" y="1071"/>
                  </a:lnTo>
                  <a:lnTo>
                    <a:pt x="1014" y="1144"/>
                  </a:lnTo>
                  <a:lnTo>
                    <a:pt x="1015" y="1202"/>
                  </a:lnTo>
                  <a:lnTo>
                    <a:pt x="1067" y="1239"/>
                  </a:lnTo>
                  <a:lnTo>
                    <a:pt x="1071" y="1280"/>
                  </a:lnTo>
                  <a:lnTo>
                    <a:pt x="1027" y="1389"/>
                  </a:lnTo>
                  <a:lnTo>
                    <a:pt x="933" y="1434"/>
                  </a:lnTo>
                  <a:lnTo>
                    <a:pt x="797" y="1452"/>
                  </a:lnTo>
                  <a:lnTo>
                    <a:pt x="719" y="1443"/>
                  </a:lnTo>
                  <a:lnTo>
                    <a:pt x="745" y="1494"/>
                  </a:lnTo>
                  <a:lnTo>
                    <a:pt x="747" y="1557"/>
                  </a:lnTo>
                  <a:lnTo>
                    <a:pt x="770" y="1600"/>
                  </a:lnTo>
                  <a:lnTo>
                    <a:pt x="736" y="1629"/>
                  </a:lnTo>
                  <a:lnTo>
                    <a:pt x="668" y="1641"/>
                  </a:lnTo>
                  <a:lnTo>
                    <a:pt x="594" y="1610"/>
                  </a:lnTo>
                  <a:lnTo>
                    <a:pt x="573" y="1632"/>
                  </a:lnTo>
                  <a:lnTo>
                    <a:pt x="606" y="1716"/>
                  </a:lnTo>
                  <a:lnTo>
                    <a:pt x="659" y="1741"/>
                  </a:lnTo>
                  <a:lnTo>
                    <a:pt x="689" y="1715"/>
                  </a:lnTo>
                  <a:lnTo>
                    <a:pt x="722" y="1759"/>
                  </a:lnTo>
                  <a:lnTo>
                    <a:pt x="666" y="1785"/>
                  </a:lnTo>
                  <a:lnTo>
                    <a:pt x="626" y="1837"/>
                  </a:lnTo>
                  <a:lnTo>
                    <a:pt x="641" y="1922"/>
                  </a:lnTo>
                  <a:lnTo>
                    <a:pt x="639" y="1966"/>
                  </a:lnTo>
                  <a:lnTo>
                    <a:pt x="575" y="1967"/>
                  </a:lnTo>
                  <a:lnTo>
                    <a:pt x="536" y="2010"/>
                  </a:lnTo>
                  <a:lnTo>
                    <a:pt x="537" y="2072"/>
                  </a:lnTo>
                  <a:lnTo>
                    <a:pt x="623" y="2134"/>
                  </a:lnTo>
                  <a:lnTo>
                    <a:pt x="693" y="2150"/>
                  </a:lnTo>
                  <a:lnTo>
                    <a:pt x="695" y="2225"/>
                  </a:lnTo>
                  <a:lnTo>
                    <a:pt x="633" y="2272"/>
                  </a:lnTo>
                  <a:lnTo>
                    <a:pt x="626" y="2369"/>
                  </a:lnTo>
                  <a:lnTo>
                    <a:pt x="578" y="2402"/>
                  </a:lnTo>
                  <a:lnTo>
                    <a:pt x="567" y="2441"/>
                  </a:lnTo>
                  <a:lnTo>
                    <a:pt x="621" y="2527"/>
                  </a:lnTo>
                  <a:lnTo>
                    <a:pt x="683" y="2574"/>
                  </a:lnTo>
                  <a:lnTo>
                    <a:pt x="654" y="2570"/>
                  </a:lnTo>
                  <a:lnTo>
                    <a:pt x="590" y="2557"/>
                  </a:lnTo>
                  <a:lnTo>
                    <a:pt x="429" y="2546"/>
                  </a:lnTo>
                  <a:lnTo>
                    <a:pt x="383" y="2498"/>
                  </a:lnTo>
                  <a:lnTo>
                    <a:pt x="359" y="2436"/>
                  </a:lnTo>
                  <a:lnTo>
                    <a:pt x="317" y="2442"/>
                  </a:lnTo>
                  <a:lnTo>
                    <a:pt x="282" y="2412"/>
                  </a:lnTo>
                  <a:lnTo>
                    <a:pt x="241" y="2324"/>
                  </a:lnTo>
                  <a:lnTo>
                    <a:pt x="277" y="2287"/>
                  </a:lnTo>
                  <a:lnTo>
                    <a:pt x="278" y="2234"/>
                  </a:lnTo>
                  <a:lnTo>
                    <a:pt x="255" y="2192"/>
                  </a:lnTo>
                  <a:lnTo>
                    <a:pt x="264" y="2121"/>
                  </a:lnTo>
                  <a:lnTo>
                    <a:pt x="250" y="2010"/>
                  </a:lnTo>
                  <a:lnTo>
                    <a:pt x="226" y="1961"/>
                  </a:lnTo>
                  <a:lnTo>
                    <a:pt x="250" y="1945"/>
                  </a:lnTo>
                  <a:lnTo>
                    <a:pt x="232" y="1914"/>
                  </a:lnTo>
                  <a:lnTo>
                    <a:pt x="195" y="1897"/>
                  </a:lnTo>
                  <a:lnTo>
                    <a:pt x="206" y="1862"/>
                  </a:lnTo>
                  <a:lnTo>
                    <a:pt x="165" y="1830"/>
                  </a:lnTo>
                  <a:lnTo>
                    <a:pt x="119" y="1733"/>
                  </a:lnTo>
                  <a:lnTo>
                    <a:pt x="141" y="1716"/>
                  </a:lnTo>
                  <a:lnTo>
                    <a:pt x="99" y="1613"/>
                  </a:lnTo>
                  <a:lnTo>
                    <a:pt x="90" y="1526"/>
                  </a:lnTo>
                  <a:lnTo>
                    <a:pt x="88" y="1451"/>
                  </a:lnTo>
                  <a:lnTo>
                    <a:pt x="121" y="1420"/>
                  </a:lnTo>
                  <a:lnTo>
                    <a:pt x="78" y="1338"/>
                  </a:lnTo>
                  <a:lnTo>
                    <a:pt x="58" y="1260"/>
                  </a:lnTo>
                  <a:lnTo>
                    <a:pt x="98" y="1204"/>
                  </a:lnTo>
                  <a:lnTo>
                    <a:pt x="80" y="1134"/>
                  </a:lnTo>
                  <a:lnTo>
                    <a:pt x="102" y="1051"/>
                  </a:lnTo>
                  <a:lnTo>
                    <a:pt x="85" y="973"/>
                  </a:lnTo>
                  <a:lnTo>
                    <a:pt x="63" y="957"/>
                  </a:lnTo>
                  <a:lnTo>
                    <a:pt x="0" y="811"/>
                  </a:lnTo>
                  <a:lnTo>
                    <a:pt x="27" y="723"/>
                  </a:lnTo>
                  <a:lnTo>
                    <a:pt x="5" y="641"/>
                  </a:lnTo>
                  <a:lnTo>
                    <a:pt x="17" y="564"/>
                  </a:lnTo>
                  <a:lnTo>
                    <a:pt x="51" y="484"/>
                  </a:lnTo>
                  <a:lnTo>
                    <a:pt x="94" y="431"/>
                  </a:lnTo>
                  <a:lnTo>
                    <a:pt x="67" y="397"/>
                  </a:lnTo>
                  <a:lnTo>
                    <a:pt x="77" y="370"/>
                  </a:lnTo>
                  <a:lnTo>
                    <a:pt x="54" y="228"/>
                  </a:lnTo>
                  <a:lnTo>
                    <a:pt x="128" y="186"/>
                  </a:lnTo>
                  <a:lnTo>
                    <a:pt x="142" y="98"/>
                  </a:lnTo>
                  <a:lnTo>
                    <a:pt x="130" y="77"/>
                  </a:lnTo>
                  <a:lnTo>
                    <a:pt x="182" y="0"/>
                  </a:lnTo>
                  <a:lnTo>
                    <a:pt x="281" y="20"/>
                  </a:lnTo>
                  <a:moveTo>
                    <a:pt x="947" y="2807"/>
                  </a:moveTo>
                  <a:lnTo>
                    <a:pt x="889" y="2811"/>
                  </a:lnTo>
                  <a:lnTo>
                    <a:pt x="845" y="2782"/>
                  </a:lnTo>
                  <a:lnTo>
                    <a:pt x="806" y="2780"/>
                  </a:lnTo>
                  <a:lnTo>
                    <a:pt x="739" y="2780"/>
                  </a:lnTo>
                  <a:lnTo>
                    <a:pt x="662" y="2598"/>
                  </a:lnTo>
                  <a:lnTo>
                    <a:pt x="702" y="2636"/>
                  </a:lnTo>
                  <a:lnTo>
                    <a:pt x="759" y="2697"/>
                  </a:lnTo>
                  <a:lnTo>
                    <a:pt x="862" y="2746"/>
                  </a:lnTo>
                  <a:lnTo>
                    <a:pt x="959" y="2766"/>
                  </a:lnTo>
                  <a:lnTo>
                    <a:pt x="947" y="2807"/>
                  </a:lnTo>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90" name="Freeform 189"/>
            <p:cNvSpPr>
              <a:spLocks/>
            </p:cNvSpPr>
            <p:nvPr/>
          </p:nvSpPr>
          <p:spPr bwMode="auto">
            <a:xfrm>
              <a:off x="2611196" y="3434993"/>
              <a:ext cx="24798" cy="48152"/>
            </a:xfrm>
            <a:custGeom>
              <a:avLst/>
              <a:gdLst>
                <a:gd name="T0" fmla="*/ 13 w 15"/>
                <a:gd name="T1" fmla="*/ 30 h 31"/>
                <a:gd name="T2" fmla="*/ 8 w 15"/>
                <a:gd name="T3" fmla="*/ 31 h 31"/>
                <a:gd name="T4" fmla="*/ 5 w 15"/>
                <a:gd name="T5" fmla="*/ 19 h 31"/>
                <a:gd name="T6" fmla="*/ 0 w 15"/>
                <a:gd name="T7" fmla="*/ 13 h 31"/>
                <a:gd name="T8" fmla="*/ 6 w 15"/>
                <a:gd name="T9" fmla="*/ 0 h 31"/>
                <a:gd name="T10" fmla="*/ 11 w 15"/>
                <a:gd name="T11" fmla="*/ 0 h 31"/>
                <a:gd name="T12" fmla="*/ 15 w 15"/>
                <a:gd name="T13" fmla="*/ 18 h 31"/>
                <a:gd name="T14" fmla="*/ 13 w 15"/>
                <a:gd name="T15" fmla="*/ 30 h 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 h="31">
                  <a:moveTo>
                    <a:pt x="13" y="30"/>
                  </a:moveTo>
                  <a:lnTo>
                    <a:pt x="8" y="31"/>
                  </a:lnTo>
                  <a:lnTo>
                    <a:pt x="5" y="19"/>
                  </a:lnTo>
                  <a:lnTo>
                    <a:pt x="0" y="13"/>
                  </a:lnTo>
                  <a:lnTo>
                    <a:pt x="6" y="0"/>
                  </a:lnTo>
                  <a:lnTo>
                    <a:pt x="11" y="0"/>
                  </a:lnTo>
                  <a:lnTo>
                    <a:pt x="15" y="18"/>
                  </a:lnTo>
                  <a:lnTo>
                    <a:pt x="13" y="3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91" name="Freeform 190"/>
            <p:cNvSpPr>
              <a:spLocks/>
            </p:cNvSpPr>
            <p:nvPr/>
          </p:nvSpPr>
          <p:spPr bwMode="auto">
            <a:xfrm>
              <a:off x="2606237" y="3380629"/>
              <a:ext cx="34717" cy="15533"/>
            </a:xfrm>
            <a:custGeom>
              <a:avLst/>
              <a:gdLst>
                <a:gd name="T0" fmla="*/ 20 w 21"/>
                <a:gd name="T1" fmla="*/ 6 h 10"/>
                <a:gd name="T2" fmla="*/ 0 w 21"/>
                <a:gd name="T3" fmla="*/ 10 h 10"/>
                <a:gd name="T4" fmla="*/ 0 w 21"/>
                <a:gd name="T5" fmla="*/ 2 h 10"/>
                <a:gd name="T6" fmla="*/ 9 w 21"/>
                <a:gd name="T7" fmla="*/ 0 h 10"/>
                <a:gd name="T8" fmla="*/ 21 w 21"/>
                <a:gd name="T9" fmla="*/ 1 h 10"/>
                <a:gd name="T10" fmla="*/ 20 w 21"/>
                <a:gd name="T11" fmla="*/ 6 h 10"/>
              </a:gdLst>
              <a:ahLst/>
              <a:cxnLst>
                <a:cxn ang="0">
                  <a:pos x="T0" y="T1"/>
                </a:cxn>
                <a:cxn ang="0">
                  <a:pos x="T2" y="T3"/>
                </a:cxn>
                <a:cxn ang="0">
                  <a:pos x="T4" y="T5"/>
                </a:cxn>
                <a:cxn ang="0">
                  <a:pos x="T6" y="T7"/>
                </a:cxn>
                <a:cxn ang="0">
                  <a:pos x="T8" y="T9"/>
                </a:cxn>
                <a:cxn ang="0">
                  <a:pos x="T10" y="T11"/>
                </a:cxn>
              </a:cxnLst>
              <a:rect l="0" t="0" r="r" b="b"/>
              <a:pathLst>
                <a:path w="21" h="10">
                  <a:moveTo>
                    <a:pt x="20" y="6"/>
                  </a:moveTo>
                  <a:lnTo>
                    <a:pt x="0" y="10"/>
                  </a:lnTo>
                  <a:lnTo>
                    <a:pt x="0" y="2"/>
                  </a:lnTo>
                  <a:lnTo>
                    <a:pt x="9" y="0"/>
                  </a:lnTo>
                  <a:lnTo>
                    <a:pt x="21" y="1"/>
                  </a:lnTo>
                  <a:lnTo>
                    <a:pt x="20" y="6"/>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92" name="Freeform 191"/>
            <p:cNvSpPr>
              <a:spLocks/>
            </p:cNvSpPr>
            <p:nvPr/>
          </p:nvSpPr>
          <p:spPr bwMode="auto">
            <a:xfrm>
              <a:off x="2642606" y="3375970"/>
              <a:ext cx="21492" cy="37278"/>
            </a:xfrm>
            <a:custGeom>
              <a:avLst/>
              <a:gdLst>
                <a:gd name="T0" fmla="*/ 13 w 13"/>
                <a:gd name="T1" fmla="*/ 9 h 24"/>
                <a:gd name="T2" fmla="*/ 7 w 13"/>
                <a:gd name="T3" fmla="*/ 24 h 24"/>
                <a:gd name="T4" fmla="*/ 5 w 13"/>
                <a:gd name="T5" fmla="*/ 21 h 24"/>
                <a:gd name="T6" fmla="*/ 7 w 13"/>
                <a:gd name="T7" fmla="*/ 10 h 24"/>
                <a:gd name="T8" fmla="*/ 0 w 13"/>
                <a:gd name="T9" fmla="*/ 2 h 24"/>
                <a:gd name="T10" fmla="*/ 1 w 13"/>
                <a:gd name="T11" fmla="*/ 0 h 24"/>
                <a:gd name="T12" fmla="*/ 13 w 13"/>
                <a:gd name="T13" fmla="*/ 9 h 24"/>
              </a:gdLst>
              <a:ahLst/>
              <a:cxnLst>
                <a:cxn ang="0">
                  <a:pos x="T0" y="T1"/>
                </a:cxn>
                <a:cxn ang="0">
                  <a:pos x="T2" y="T3"/>
                </a:cxn>
                <a:cxn ang="0">
                  <a:pos x="T4" y="T5"/>
                </a:cxn>
                <a:cxn ang="0">
                  <a:pos x="T6" y="T7"/>
                </a:cxn>
                <a:cxn ang="0">
                  <a:pos x="T8" y="T9"/>
                </a:cxn>
                <a:cxn ang="0">
                  <a:pos x="T10" y="T11"/>
                </a:cxn>
                <a:cxn ang="0">
                  <a:pos x="T12" y="T13"/>
                </a:cxn>
              </a:cxnLst>
              <a:rect l="0" t="0" r="r" b="b"/>
              <a:pathLst>
                <a:path w="13" h="24">
                  <a:moveTo>
                    <a:pt x="13" y="9"/>
                  </a:moveTo>
                  <a:lnTo>
                    <a:pt x="7" y="24"/>
                  </a:lnTo>
                  <a:lnTo>
                    <a:pt x="5" y="21"/>
                  </a:lnTo>
                  <a:lnTo>
                    <a:pt x="7" y="10"/>
                  </a:lnTo>
                  <a:lnTo>
                    <a:pt x="0" y="2"/>
                  </a:lnTo>
                  <a:lnTo>
                    <a:pt x="1" y="0"/>
                  </a:lnTo>
                  <a:lnTo>
                    <a:pt x="13" y="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93" name="Freeform 192"/>
            <p:cNvSpPr>
              <a:spLocks/>
            </p:cNvSpPr>
            <p:nvPr/>
          </p:nvSpPr>
          <p:spPr bwMode="auto">
            <a:xfrm>
              <a:off x="2247506" y="3650897"/>
              <a:ext cx="42982" cy="83876"/>
            </a:xfrm>
            <a:custGeom>
              <a:avLst/>
              <a:gdLst>
                <a:gd name="T0" fmla="*/ 6 w 26"/>
                <a:gd name="T1" fmla="*/ 14 h 54"/>
                <a:gd name="T2" fmla="*/ 6 w 26"/>
                <a:gd name="T3" fmla="*/ 11 h 54"/>
                <a:gd name="T4" fmla="*/ 9 w 26"/>
                <a:gd name="T5" fmla="*/ 11 h 54"/>
                <a:gd name="T6" fmla="*/ 12 w 26"/>
                <a:gd name="T7" fmla="*/ 13 h 54"/>
                <a:gd name="T8" fmla="*/ 20 w 26"/>
                <a:gd name="T9" fmla="*/ 0 h 54"/>
                <a:gd name="T10" fmla="*/ 23 w 26"/>
                <a:gd name="T11" fmla="*/ 0 h 54"/>
                <a:gd name="T12" fmla="*/ 23 w 26"/>
                <a:gd name="T13" fmla="*/ 3 h 54"/>
                <a:gd name="T14" fmla="*/ 26 w 26"/>
                <a:gd name="T15" fmla="*/ 3 h 54"/>
                <a:gd name="T16" fmla="*/ 25 w 26"/>
                <a:gd name="T17" fmla="*/ 9 h 54"/>
                <a:gd name="T18" fmla="*/ 21 w 26"/>
                <a:gd name="T19" fmla="*/ 18 h 54"/>
                <a:gd name="T20" fmla="*/ 22 w 26"/>
                <a:gd name="T21" fmla="*/ 21 h 54"/>
                <a:gd name="T22" fmla="*/ 19 w 26"/>
                <a:gd name="T23" fmla="*/ 29 h 54"/>
                <a:gd name="T24" fmla="*/ 20 w 26"/>
                <a:gd name="T25" fmla="*/ 31 h 54"/>
                <a:gd name="T26" fmla="*/ 17 w 26"/>
                <a:gd name="T27" fmla="*/ 41 h 54"/>
                <a:gd name="T28" fmla="*/ 13 w 26"/>
                <a:gd name="T29" fmla="*/ 46 h 54"/>
                <a:gd name="T30" fmla="*/ 10 w 26"/>
                <a:gd name="T31" fmla="*/ 47 h 54"/>
                <a:gd name="T32" fmla="*/ 5 w 26"/>
                <a:gd name="T33" fmla="*/ 54 h 54"/>
                <a:gd name="T34" fmla="*/ 0 w 26"/>
                <a:gd name="T35" fmla="*/ 54 h 54"/>
                <a:gd name="T36" fmla="*/ 4 w 26"/>
                <a:gd name="T37" fmla="*/ 31 h 54"/>
                <a:gd name="T38" fmla="*/ 6 w 26"/>
                <a:gd name="T39" fmla="*/ 14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6" h="54">
                  <a:moveTo>
                    <a:pt x="6" y="14"/>
                  </a:moveTo>
                  <a:lnTo>
                    <a:pt x="6" y="11"/>
                  </a:lnTo>
                  <a:lnTo>
                    <a:pt x="9" y="11"/>
                  </a:lnTo>
                  <a:lnTo>
                    <a:pt x="12" y="13"/>
                  </a:lnTo>
                  <a:lnTo>
                    <a:pt x="20" y="0"/>
                  </a:lnTo>
                  <a:lnTo>
                    <a:pt x="23" y="0"/>
                  </a:lnTo>
                  <a:lnTo>
                    <a:pt x="23" y="3"/>
                  </a:lnTo>
                  <a:lnTo>
                    <a:pt x="26" y="3"/>
                  </a:lnTo>
                  <a:lnTo>
                    <a:pt x="25" y="9"/>
                  </a:lnTo>
                  <a:lnTo>
                    <a:pt x="21" y="18"/>
                  </a:lnTo>
                  <a:lnTo>
                    <a:pt x="22" y="21"/>
                  </a:lnTo>
                  <a:lnTo>
                    <a:pt x="19" y="29"/>
                  </a:lnTo>
                  <a:lnTo>
                    <a:pt x="20" y="31"/>
                  </a:lnTo>
                  <a:lnTo>
                    <a:pt x="17" y="41"/>
                  </a:lnTo>
                  <a:lnTo>
                    <a:pt x="13" y="46"/>
                  </a:lnTo>
                  <a:lnTo>
                    <a:pt x="10" y="47"/>
                  </a:lnTo>
                  <a:lnTo>
                    <a:pt x="5" y="54"/>
                  </a:lnTo>
                  <a:lnTo>
                    <a:pt x="0" y="54"/>
                  </a:lnTo>
                  <a:lnTo>
                    <a:pt x="4" y="31"/>
                  </a:lnTo>
                  <a:lnTo>
                    <a:pt x="6" y="14"/>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94" name="Freeform 193"/>
            <p:cNvSpPr>
              <a:spLocks/>
            </p:cNvSpPr>
            <p:nvPr/>
          </p:nvSpPr>
          <p:spPr bwMode="auto">
            <a:xfrm>
              <a:off x="2826105" y="4562661"/>
              <a:ext cx="380223" cy="424040"/>
            </a:xfrm>
            <a:custGeom>
              <a:avLst/>
              <a:gdLst>
                <a:gd name="T0" fmla="*/ 141 w 230"/>
                <a:gd name="T1" fmla="*/ 255 h 273"/>
                <a:gd name="T2" fmla="*/ 121 w 230"/>
                <a:gd name="T3" fmla="*/ 254 h 273"/>
                <a:gd name="T4" fmla="*/ 116 w 230"/>
                <a:gd name="T5" fmla="*/ 271 h 273"/>
                <a:gd name="T6" fmla="*/ 104 w 230"/>
                <a:gd name="T7" fmla="*/ 256 h 273"/>
                <a:gd name="T8" fmla="*/ 79 w 230"/>
                <a:gd name="T9" fmla="*/ 251 h 273"/>
                <a:gd name="T10" fmla="*/ 67 w 230"/>
                <a:gd name="T11" fmla="*/ 270 h 273"/>
                <a:gd name="T12" fmla="*/ 54 w 230"/>
                <a:gd name="T13" fmla="*/ 273 h 273"/>
                <a:gd name="T14" fmla="*/ 43 w 230"/>
                <a:gd name="T15" fmla="*/ 244 h 273"/>
                <a:gd name="T16" fmla="*/ 31 w 230"/>
                <a:gd name="T17" fmla="*/ 221 h 273"/>
                <a:gd name="T18" fmla="*/ 34 w 230"/>
                <a:gd name="T19" fmla="*/ 201 h 273"/>
                <a:gd name="T20" fmla="*/ 24 w 230"/>
                <a:gd name="T21" fmla="*/ 192 h 273"/>
                <a:gd name="T22" fmla="*/ 20 w 230"/>
                <a:gd name="T23" fmla="*/ 177 h 273"/>
                <a:gd name="T24" fmla="*/ 10 w 230"/>
                <a:gd name="T25" fmla="*/ 163 h 273"/>
                <a:gd name="T26" fmla="*/ 19 w 230"/>
                <a:gd name="T27" fmla="*/ 140 h 273"/>
                <a:gd name="T28" fmla="*/ 10 w 230"/>
                <a:gd name="T29" fmla="*/ 123 h 273"/>
                <a:gd name="T30" fmla="*/ 13 w 230"/>
                <a:gd name="T31" fmla="*/ 116 h 273"/>
                <a:gd name="T32" fmla="*/ 10 w 230"/>
                <a:gd name="T33" fmla="*/ 108 h 273"/>
                <a:gd name="T34" fmla="*/ 16 w 230"/>
                <a:gd name="T35" fmla="*/ 98 h 273"/>
                <a:gd name="T36" fmla="*/ 15 w 230"/>
                <a:gd name="T37" fmla="*/ 80 h 273"/>
                <a:gd name="T38" fmla="*/ 15 w 230"/>
                <a:gd name="T39" fmla="*/ 65 h 273"/>
                <a:gd name="T40" fmla="*/ 18 w 230"/>
                <a:gd name="T41" fmla="*/ 58 h 273"/>
                <a:gd name="T42" fmla="*/ 0 w 230"/>
                <a:gd name="T43" fmla="*/ 25 h 273"/>
                <a:gd name="T44" fmla="*/ 14 w 230"/>
                <a:gd name="T45" fmla="*/ 27 h 273"/>
                <a:gd name="T46" fmla="*/ 23 w 230"/>
                <a:gd name="T47" fmla="*/ 26 h 273"/>
                <a:gd name="T48" fmla="*/ 27 w 230"/>
                <a:gd name="T49" fmla="*/ 20 h 273"/>
                <a:gd name="T50" fmla="*/ 43 w 230"/>
                <a:gd name="T51" fmla="*/ 12 h 273"/>
                <a:gd name="T52" fmla="*/ 52 w 230"/>
                <a:gd name="T53" fmla="*/ 4 h 273"/>
                <a:gd name="T54" fmla="*/ 76 w 230"/>
                <a:gd name="T55" fmla="*/ 0 h 273"/>
                <a:gd name="T56" fmla="*/ 74 w 230"/>
                <a:gd name="T57" fmla="*/ 16 h 273"/>
                <a:gd name="T58" fmla="*/ 77 w 230"/>
                <a:gd name="T59" fmla="*/ 24 h 273"/>
                <a:gd name="T60" fmla="*/ 76 w 230"/>
                <a:gd name="T61" fmla="*/ 38 h 273"/>
                <a:gd name="T62" fmla="*/ 97 w 230"/>
                <a:gd name="T63" fmla="*/ 56 h 273"/>
                <a:gd name="T64" fmla="*/ 118 w 230"/>
                <a:gd name="T65" fmla="*/ 60 h 273"/>
                <a:gd name="T66" fmla="*/ 126 w 230"/>
                <a:gd name="T67" fmla="*/ 68 h 273"/>
                <a:gd name="T68" fmla="*/ 138 w 230"/>
                <a:gd name="T69" fmla="*/ 72 h 273"/>
                <a:gd name="T70" fmla="*/ 146 w 230"/>
                <a:gd name="T71" fmla="*/ 78 h 273"/>
                <a:gd name="T72" fmla="*/ 158 w 230"/>
                <a:gd name="T73" fmla="*/ 77 h 273"/>
                <a:gd name="T74" fmla="*/ 169 w 230"/>
                <a:gd name="T75" fmla="*/ 84 h 273"/>
                <a:gd name="T76" fmla="*/ 170 w 230"/>
                <a:gd name="T77" fmla="*/ 96 h 273"/>
                <a:gd name="T78" fmla="*/ 174 w 230"/>
                <a:gd name="T79" fmla="*/ 102 h 273"/>
                <a:gd name="T80" fmla="*/ 175 w 230"/>
                <a:gd name="T81" fmla="*/ 111 h 273"/>
                <a:gd name="T82" fmla="*/ 170 w 230"/>
                <a:gd name="T83" fmla="*/ 111 h 273"/>
                <a:gd name="T84" fmla="*/ 179 w 230"/>
                <a:gd name="T85" fmla="*/ 135 h 273"/>
                <a:gd name="T86" fmla="*/ 213 w 230"/>
                <a:gd name="T87" fmla="*/ 136 h 273"/>
                <a:gd name="T88" fmla="*/ 212 w 230"/>
                <a:gd name="T89" fmla="*/ 148 h 273"/>
                <a:gd name="T90" fmla="*/ 214 w 230"/>
                <a:gd name="T91" fmla="*/ 156 h 273"/>
                <a:gd name="T92" fmla="*/ 225 w 230"/>
                <a:gd name="T93" fmla="*/ 162 h 273"/>
                <a:gd name="T94" fmla="*/ 230 w 230"/>
                <a:gd name="T95" fmla="*/ 175 h 273"/>
                <a:gd name="T96" fmla="*/ 228 w 230"/>
                <a:gd name="T97" fmla="*/ 191 h 273"/>
                <a:gd name="T98" fmla="*/ 224 w 230"/>
                <a:gd name="T99" fmla="*/ 201 h 273"/>
                <a:gd name="T100" fmla="*/ 227 w 230"/>
                <a:gd name="T101" fmla="*/ 212 h 273"/>
                <a:gd name="T102" fmla="*/ 222 w 230"/>
                <a:gd name="T103" fmla="*/ 217 h 273"/>
                <a:gd name="T104" fmla="*/ 221 w 230"/>
                <a:gd name="T105" fmla="*/ 210 h 273"/>
                <a:gd name="T106" fmla="*/ 203 w 230"/>
                <a:gd name="T107" fmla="*/ 200 h 273"/>
                <a:gd name="T108" fmla="*/ 186 w 230"/>
                <a:gd name="T109" fmla="*/ 199 h 273"/>
                <a:gd name="T110" fmla="*/ 155 w 230"/>
                <a:gd name="T111" fmla="*/ 205 h 273"/>
                <a:gd name="T112" fmla="*/ 148 w 230"/>
                <a:gd name="T113" fmla="*/ 224 h 273"/>
                <a:gd name="T114" fmla="*/ 149 w 230"/>
                <a:gd name="T115" fmla="*/ 235 h 273"/>
                <a:gd name="T116" fmla="*/ 145 w 230"/>
                <a:gd name="T117" fmla="*/ 260 h 273"/>
                <a:gd name="T118" fmla="*/ 141 w 230"/>
                <a:gd name="T119" fmla="*/ 255 h 2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30" h="273">
                  <a:moveTo>
                    <a:pt x="141" y="255"/>
                  </a:moveTo>
                  <a:lnTo>
                    <a:pt x="121" y="254"/>
                  </a:lnTo>
                  <a:lnTo>
                    <a:pt x="116" y="271"/>
                  </a:lnTo>
                  <a:lnTo>
                    <a:pt x="104" y="256"/>
                  </a:lnTo>
                  <a:lnTo>
                    <a:pt x="79" y="251"/>
                  </a:lnTo>
                  <a:lnTo>
                    <a:pt x="67" y="270"/>
                  </a:lnTo>
                  <a:lnTo>
                    <a:pt x="54" y="273"/>
                  </a:lnTo>
                  <a:lnTo>
                    <a:pt x="43" y="244"/>
                  </a:lnTo>
                  <a:lnTo>
                    <a:pt x="31" y="221"/>
                  </a:lnTo>
                  <a:lnTo>
                    <a:pt x="34" y="201"/>
                  </a:lnTo>
                  <a:lnTo>
                    <a:pt x="24" y="192"/>
                  </a:lnTo>
                  <a:lnTo>
                    <a:pt x="20" y="177"/>
                  </a:lnTo>
                  <a:lnTo>
                    <a:pt x="10" y="163"/>
                  </a:lnTo>
                  <a:lnTo>
                    <a:pt x="19" y="140"/>
                  </a:lnTo>
                  <a:lnTo>
                    <a:pt x="10" y="123"/>
                  </a:lnTo>
                  <a:lnTo>
                    <a:pt x="13" y="116"/>
                  </a:lnTo>
                  <a:lnTo>
                    <a:pt x="10" y="108"/>
                  </a:lnTo>
                  <a:lnTo>
                    <a:pt x="16" y="98"/>
                  </a:lnTo>
                  <a:lnTo>
                    <a:pt x="15" y="80"/>
                  </a:lnTo>
                  <a:lnTo>
                    <a:pt x="15" y="65"/>
                  </a:lnTo>
                  <a:lnTo>
                    <a:pt x="18" y="58"/>
                  </a:lnTo>
                  <a:lnTo>
                    <a:pt x="0" y="25"/>
                  </a:lnTo>
                  <a:lnTo>
                    <a:pt x="14" y="27"/>
                  </a:lnTo>
                  <a:lnTo>
                    <a:pt x="23" y="26"/>
                  </a:lnTo>
                  <a:lnTo>
                    <a:pt x="27" y="20"/>
                  </a:lnTo>
                  <a:lnTo>
                    <a:pt x="43" y="12"/>
                  </a:lnTo>
                  <a:lnTo>
                    <a:pt x="52" y="4"/>
                  </a:lnTo>
                  <a:lnTo>
                    <a:pt x="76" y="0"/>
                  </a:lnTo>
                  <a:lnTo>
                    <a:pt x="74" y="16"/>
                  </a:lnTo>
                  <a:lnTo>
                    <a:pt x="77" y="24"/>
                  </a:lnTo>
                  <a:lnTo>
                    <a:pt x="76" y="38"/>
                  </a:lnTo>
                  <a:lnTo>
                    <a:pt x="97" y="56"/>
                  </a:lnTo>
                  <a:lnTo>
                    <a:pt x="118" y="60"/>
                  </a:lnTo>
                  <a:lnTo>
                    <a:pt x="126" y="68"/>
                  </a:lnTo>
                  <a:lnTo>
                    <a:pt x="138" y="72"/>
                  </a:lnTo>
                  <a:lnTo>
                    <a:pt x="146" y="78"/>
                  </a:lnTo>
                  <a:lnTo>
                    <a:pt x="158" y="77"/>
                  </a:lnTo>
                  <a:lnTo>
                    <a:pt x="169" y="84"/>
                  </a:lnTo>
                  <a:lnTo>
                    <a:pt x="170" y="96"/>
                  </a:lnTo>
                  <a:lnTo>
                    <a:pt x="174" y="102"/>
                  </a:lnTo>
                  <a:lnTo>
                    <a:pt x="175" y="111"/>
                  </a:lnTo>
                  <a:lnTo>
                    <a:pt x="170" y="111"/>
                  </a:lnTo>
                  <a:lnTo>
                    <a:pt x="179" y="135"/>
                  </a:lnTo>
                  <a:lnTo>
                    <a:pt x="213" y="136"/>
                  </a:lnTo>
                  <a:lnTo>
                    <a:pt x="212" y="148"/>
                  </a:lnTo>
                  <a:lnTo>
                    <a:pt x="214" y="156"/>
                  </a:lnTo>
                  <a:lnTo>
                    <a:pt x="225" y="162"/>
                  </a:lnTo>
                  <a:lnTo>
                    <a:pt x="230" y="175"/>
                  </a:lnTo>
                  <a:lnTo>
                    <a:pt x="228" y="191"/>
                  </a:lnTo>
                  <a:lnTo>
                    <a:pt x="224" y="201"/>
                  </a:lnTo>
                  <a:lnTo>
                    <a:pt x="227" y="212"/>
                  </a:lnTo>
                  <a:lnTo>
                    <a:pt x="222" y="217"/>
                  </a:lnTo>
                  <a:lnTo>
                    <a:pt x="221" y="210"/>
                  </a:lnTo>
                  <a:lnTo>
                    <a:pt x="203" y="200"/>
                  </a:lnTo>
                  <a:lnTo>
                    <a:pt x="186" y="199"/>
                  </a:lnTo>
                  <a:lnTo>
                    <a:pt x="155" y="205"/>
                  </a:lnTo>
                  <a:lnTo>
                    <a:pt x="148" y="224"/>
                  </a:lnTo>
                  <a:lnTo>
                    <a:pt x="149" y="235"/>
                  </a:lnTo>
                  <a:lnTo>
                    <a:pt x="145" y="260"/>
                  </a:lnTo>
                  <a:lnTo>
                    <a:pt x="141" y="25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95" name="Freeform 194"/>
            <p:cNvSpPr>
              <a:spLocks/>
            </p:cNvSpPr>
            <p:nvPr/>
          </p:nvSpPr>
          <p:spPr bwMode="auto">
            <a:xfrm>
              <a:off x="2685589" y="4078043"/>
              <a:ext cx="1190264" cy="1259693"/>
            </a:xfrm>
            <a:custGeom>
              <a:avLst/>
              <a:gdLst>
                <a:gd name="T0" fmla="*/ 390 w 720"/>
                <a:gd name="T1" fmla="*/ 680 h 811"/>
                <a:gd name="T2" fmla="*/ 383 w 720"/>
                <a:gd name="T3" fmla="*/ 644 h 811"/>
                <a:gd name="T4" fmla="*/ 378 w 720"/>
                <a:gd name="T5" fmla="*/ 605 h 811"/>
                <a:gd name="T6" fmla="*/ 358 w 720"/>
                <a:gd name="T7" fmla="*/ 580 h 811"/>
                <a:gd name="T8" fmla="*/ 315 w 720"/>
                <a:gd name="T9" fmla="*/ 568 h 811"/>
                <a:gd name="T10" fmla="*/ 309 w 720"/>
                <a:gd name="T11" fmla="*/ 513 h 811"/>
                <a:gd name="T12" fmla="*/ 299 w 720"/>
                <a:gd name="T13" fmla="*/ 468 h 811"/>
                <a:gd name="T14" fmla="*/ 255 w 720"/>
                <a:gd name="T15" fmla="*/ 423 h 811"/>
                <a:gd name="T16" fmla="*/ 254 w 720"/>
                <a:gd name="T17" fmla="*/ 396 h 811"/>
                <a:gd name="T18" fmla="*/ 211 w 720"/>
                <a:gd name="T19" fmla="*/ 380 h 811"/>
                <a:gd name="T20" fmla="*/ 162 w 720"/>
                <a:gd name="T21" fmla="*/ 336 h 811"/>
                <a:gd name="T22" fmla="*/ 128 w 720"/>
                <a:gd name="T23" fmla="*/ 324 h 811"/>
                <a:gd name="T24" fmla="*/ 85 w 720"/>
                <a:gd name="T25" fmla="*/ 337 h 811"/>
                <a:gd name="T26" fmla="*/ 52 w 720"/>
                <a:gd name="T27" fmla="*/ 319 h 811"/>
                <a:gd name="T28" fmla="*/ 19 w 720"/>
                <a:gd name="T29" fmla="*/ 297 h 811"/>
                <a:gd name="T30" fmla="*/ 4 w 720"/>
                <a:gd name="T31" fmla="*/ 253 h 811"/>
                <a:gd name="T32" fmla="*/ 19 w 720"/>
                <a:gd name="T33" fmla="*/ 219 h 811"/>
                <a:gd name="T34" fmla="*/ 73 w 720"/>
                <a:gd name="T35" fmla="*/ 199 h 811"/>
                <a:gd name="T36" fmla="*/ 70 w 720"/>
                <a:gd name="T37" fmla="*/ 113 h 811"/>
                <a:gd name="T38" fmla="*/ 85 w 720"/>
                <a:gd name="T39" fmla="*/ 89 h 811"/>
                <a:gd name="T40" fmla="*/ 116 w 720"/>
                <a:gd name="T41" fmla="*/ 67 h 811"/>
                <a:gd name="T42" fmla="*/ 138 w 720"/>
                <a:gd name="T43" fmla="*/ 94 h 811"/>
                <a:gd name="T44" fmla="*/ 177 w 720"/>
                <a:gd name="T45" fmla="*/ 78 h 811"/>
                <a:gd name="T46" fmla="*/ 176 w 720"/>
                <a:gd name="T47" fmla="*/ 58 h 811"/>
                <a:gd name="T48" fmla="*/ 170 w 720"/>
                <a:gd name="T49" fmla="*/ 23 h 811"/>
                <a:gd name="T50" fmla="*/ 216 w 720"/>
                <a:gd name="T51" fmla="*/ 23 h 811"/>
                <a:gd name="T52" fmla="*/ 251 w 720"/>
                <a:gd name="T53" fmla="*/ 0 h 811"/>
                <a:gd name="T54" fmla="*/ 263 w 720"/>
                <a:gd name="T55" fmla="*/ 27 h 811"/>
                <a:gd name="T56" fmla="*/ 261 w 720"/>
                <a:gd name="T57" fmla="*/ 72 h 811"/>
                <a:gd name="T58" fmla="*/ 289 w 720"/>
                <a:gd name="T59" fmla="*/ 78 h 811"/>
                <a:gd name="T60" fmla="*/ 318 w 720"/>
                <a:gd name="T61" fmla="*/ 70 h 811"/>
                <a:gd name="T62" fmla="*/ 328 w 720"/>
                <a:gd name="T63" fmla="*/ 57 h 811"/>
                <a:gd name="T64" fmla="*/ 363 w 720"/>
                <a:gd name="T65" fmla="*/ 66 h 811"/>
                <a:gd name="T66" fmla="*/ 384 w 720"/>
                <a:gd name="T67" fmla="*/ 65 h 811"/>
                <a:gd name="T68" fmla="*/ 414 w 720"/>
                <a:gd name="T69" fmla="*/ 22 h 811"/>
                <a:gd name="T70" fmla="*/ 439 w 720"/>
                <a:gd name="T71" fmla="*/ 88 h 811"/>
                <a:gd name="T72" fmla="*/ 464 w 720"/>
                <a:gd name="T73" fmla="*/ 135 h 811"/>
                <a:gd name="T74" fmla="*/ 540 w 720"/>
                <a:gd name="T75" fmla="*/ 154 h 811"/>
                <a:gd name="T76" fmla="*/ 622 w 720"/>
                <a:gd name="T77" fmla="*/ 169 h 811"/>
                <a:gd name="T78" fmla="*/ 703 w 720"/>
                <a:gd name="T79" fmla="*/ 216 h 811"/>
                <a:gd name="T80" fmla="*/ 713 w 720"/>
                <a:gd name="T81" fmla="*/ 296 h 811"/>
                <a:gd name="T82" fmla="*/ 656 w 720"/>
                <a:gd name="T83" fmla="*/ 380 h 811"/>
                <a:gd name="T84" fmla="*/ 646 w 720"/>
                <a:gd name="T85" fmla="*/ 467 h 811"/>
                <a:gd name="T86" fmla="*/ 622 w 720"/>
                <a:gd name="T87" fmla="*/ 544 h 811"/>
                <a:gd name="T88" fmla="*/ 584 w 720"/>
                <a:gd name="T89" fmla="*/ 587 h 811"/>
                <a:gd name="T90" fmla="*/ 505 w 720"/>
                <a:gd name="T91" fmla="*/ 626 h 811"/>
                <a:gd name="T92" fmla="*/ 495 w 720"/>
                <a:gd name="T93" fmla="*/ 695 h 811"/>
                <a:gd name="T94" fmla="*/ 453 w 720"/>
                <a:gd name="T95" fmla="*/ 770 h 811"/>
                <a:gd name="T96" fmla="*/ 422 w 720"/>
                <a:gd name="T97" fmla="*/ 799 h 811"/>
                <a:gd name="T98" fmla="*/ 380 w 720"/>
                <a:gd name="T99" fmla="*/ 750 h 8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720" h="811">
                  <a:moveTo>
                    <a:pt x="342" y="737"/>
                  </a:moveTo>
                  <a:lnTo>
                    <a:pt x="362" y="709"/>
                  </a:lnTo>
                  <a:lnTo>
                    <a:pt x="379" y="689"/>
                  </a:lnTo>
                  <a:lnTo>
                    <a:pt x="390" y="680"/>
                  </a:lnTo>
                  <a:lnTo>
                    <a:pt x="403" y="669"/>
                  </a:lnTo>
                  <a:lnTo>
                    <a:pt x="401" y="652"/>
                  </a:lnTo>
                  <a:lnTo>
                    <a:pt x="391" y="640"/>
                  </a:lnTo>
                  <a:lnTo>
                    <a:pt x="383" y="644"/>
                  </a:lnTo>
                  <a:lnTo>
                    <a:pt x="385" y="632"/>
                  </a:lnTo>
                  <a:lnTo>
                    <a:pt x="386" y="620"/>
                  </a:lnTo>
                  <a:lnTo>
                    <a:pt x="385" y="608"/>
                  </a:lnTo>
                  <a:lnTo>
                    <a:pt x="378" y="605"/>
                  </a:lnTo>
                  <a:lnTo>
                    <a:pt x="371" y="608"/>
                  </a:lnTo>
                  <a:lnTo>
                    <a:pt x="365" y="607"/>
                  </a:lnTo>
                  <a:lnTo>
                    <a:pt x="362" y="599"/>
                  </a:lnTo>
                  <a:lnTo>
                    <a:pt x="358" y="580"/>
                  </a:lnTo>
                  <a:lnTo>
                    <a:pt x="354" y="574"/>
                  </a:lnTo>
                  <a:lnTo>
                    <a:pt x="341" y="568"/>
                  </a:lnTo>
                  <a:lnTo>
                    <a:pt x="334" y="572"/>
                  </a:lnTo>
                  <a:lnTo>
                    <a:pt x="315" y="568"/>
                  </a:lnTo>
                  <a:lnTo>
                    <a:pt x="313" y="540"/>
                  </a:lnTo>
                  <a:lnTo>
                    <a:pt x="307" y="529"/>
                  </a:lnTo>
                  <a:lnTo>
                    <a:pt x="312" y="524"/>
                  </a:lnTo>
                  <a:lnTo>
                    <a:pt x="309" y="513"/>
                  </a:lnTo>
                  <a:lnTo>
                    <a:pt x="313" y="503"/>
                  </a:lnTo>
                  <a:lnTo>
                    <a:pt x="315" y="487"/>
                  </a:lnTo>
                  <a:lnTo>
                    <a:pt x="310" y="474"/>
                  </a:lnTo>
                  <a:lnTo>
                    <a:pt x="299" y="468"/>
                  </a:lnTo>
                  <a:lnTo>
                    <a:pt x="297" y="460"/>
                  </a:lnTo>
                  <a:lnTo>
                    <a:pt x="298" y="448"/>
                  </a:lnTo>
                  <a:lnTo>
                    <a:pt x="264" y="447"/>
                  </a:lnTo>
                  <a:lnTo>
                    <a:pt x="255" y="423"/>
                  </a:lnTo>
                  <a:lnTo>
                    <a:pt x="260" y="423"/>
                  </a:lnTo>
                  <a:lnTo>
                    <a:pt x="259" y="414"/>
                  </a:lnTo>
                  <a:lnTo>
                    <a:pt x="255" y="408"/>
                  </a:lnTo>
                  <a:lnTo>
                    <a:pt x="254" y="396"/>
                  </a:lnTo>
                  <a:lnTo>
                    <a:pt x="243" y="389"/>
                  </a:lnTo>
                  <a:lnTo>
                    <a:pt x="231" y="390"/>
                  </a:lnTo>
                  <a:lnTo>
                    <a:pt x="223" y="384"/>
                  </a:lnTo>
                  <a:lnTo>
                    <a:pt x="211" y="380"/>
                  </a:lnTo>
                  <a:lnTo>
                    <a:pt x="203" y="372"/>
                  </a:lnTo>
                  <a:lnTo>
                    <a:pt x="182" y="368"/>
                  </a:lnTo>
                  <a:lnTo>
                    <a:pt x="161" y="350"/>
                  </a:lnTo>
                  <a:lnTo>
                    <a:pt x="162" y="336"/>
                  </a:lnTo>
                  <a:lnTo>
                    <a:pt x="159" y="328"/>
                  </a:lnTo>
                  <a:lnTo>
                    <a:pt x="161" y="312"/>
                  </a:lnTo>
                  <a:lnTo>
                    <a:pt x="137" y="316"/>
                  </a:lnTo>
                  <a:lnTo>
                    <a:pt x="128" y="324"/>
                  </a:lnTo>
                  <a:lnTo>
                    <a:pt x="112" y="332"/>
                  </a:lnTo>
                  <a:lnTo>
                    <a:pt x="108" y="338"/>
                  </a:lnTo>
                  <a:lnTo>
                    <a:pt x="99" y="339"/>
                  </a:lnTo>
                  <a:lnTo>
                    <a:pt x="85" y="337"/>
                  </a:lnTo>
                  <a:lnTo>
                    <a:pt x="75" y="341"/>
                  </a:lnTo>
                  <a:lnTo>
                    <a:pt x="67" y="338"/>
                  </a:lnTo>
                  <a:lnTo>
                    <a:pt x="66" y="307"/>
                  </a:lnTo>
                  <a:lnTo>
                    <a:pt x="52" y="319"/>
                  </a:lnTo>
                  <a:lnTo>
                    <a:pt x="36" y="318"/>
                  </a:lnTo>
                  <a:lnTo>
                    <a:pt x="28" y="307"/>
                  </a:lnTo>
                  <a:lnTo>
                    <a:pt x="16" y="306"/>
                  </a:lnTo>
                  <a:lnTo>
                    <a:pt x="19" y="297"/>
                  </a:lnTo>
                  <a:lnTo>
                    <a:pt x="9" y="284"/>
                  </a:lnTo>
                  <a:lnTo>
                    <a:pt x="0" y="266"/>
                  </a:lnTo>
                  <a:lnTo>
                    <a:pt x="5" y="262"/>
                  </a:lnTo>
                  <a:lnTo>
                    <a:pt x="4" y="253"/>
                  </a:lnTo>
                  <a:lnTo>
                    <a:pt x="15" y="247"/>
                  </a:lnTo>
                  <a:lnTo>
                    <a:pt x="13" y="236"/>
                  </a:lnTo>
                  <a:lnTo>
                    <a:pt x="18" y="229"/>
                  </a:lnTo>
                  <a:lnTo>
                    <a:pt x="19" y="219"/>
                  </a:lnTo>
                  <a:lnTo>
                    <a:pt x="39" y="205"/>
                  </a:lnTo>
                  <a:lnTo>
                    <a:pt x="54" y="201"/>
                  </a:lnTo>
                  <a:lnTo>
                    <a:pt x="56" y="198"/>
                  </a:lnTo>
                  <a:lnTo>
                    <a:pt x="73" y="199"/>
                  </a:lnTo>
                  <a:lnTo>
                    <a:pt x="80" y="142"/>
                  </a:lnTo>
                  <a:lnTo>
                    <a:pt x="81" y="133"/>
                  </a:lnTo>
                  <a:lnTo>
                    <a:pt x="78" y="121"/>
                  </a:lnTo>
                  <a:lnTo>
                    <a:pt x="70" y="113"/>
                  </a:lnTo>
                  <a:lnTo>
                    <a:pt x="70" y="98"/>
                  </a:lnTo>
                  <a:lnTo>
                    <a:pt x="80" y="95"/>
                  </a:lnTo>
                  <a:lnTo>
                    <a:pt x="84" y="97"/>
                  </a:lnTo>
                  <a:lnTo>
                    <a:pt x="85" y="89"/>
                  </a:lnTo>
                  <a:lnTo>
                    <a:pt x="74" y="87"/>
                  </a:lnTo>
                  <a:lnTo>
                    <a:pt x="74" y="74"/>
                  </a:lnTo>
                  <a:lnTo>
                    <a:pt x="109" y="74"/>
                  </a:lnTo>
                  <a:lnTo>
                    <a:pt x="116" y="67"/>
                  </a:lnTo>
                  <a:lnTo>
                    <a:pt x="121" y="74"/>
                  </a:lnTo>
                  <a:lnTo>
                    <a:pt x="124" y="86"/>
                  </a:lnTo>
                  <a:lnTo>
                    <a:pt x="128" y="83"/>
                  </a:lnTo>
                  <a:lnTo>
                    <a:pt x="138" y="94"/>
                  </a:lnTo>
                  <a:lnTo>
                    <a:pt x="152" y="93"/>
                  </a:lnTo>
                  <a:lnTo>
                    <a:pt x="156" y="87"/>
                  </a:lnTo>
                  <a:lnTo>
                    <a:pt x="169" y="82"/>
                  </a:lnTo>
                  <a:lnTo>
                    <a:pt x="177" y="78"/>
                  </a:lnTo>
                  <a:lnTo>
                    <a:pt x="179" y="70"/>
                  </a:lnTo>
                  <a:lnTo>
                    <a:pt x="192" y="64"/>
                  </a:lnTo>
                  <a:lnTo>
                    <a:pt x="191" y="59"/>
                  </a:lnTo>
                  <a:lnTo>
                    <a:pt x="176" y="58"/>
                  </a:lnTo>
                  <a:lnTo>
                    <a:pt x="173" y="44"/>
                  </a:lnTo>
                  <a:lnTo>
                    <a:pt x="174" y="30"/>
                  </a:lnTo>
                  <a:lnTo>
                    <a:pt x="166" y="25"/>
                  </a:lnTo>
                  <a:lnTo>
                    <a:pt x="170" y="23"/>
                  </a:lnTo>
                  <a:lnTo>
                    <a:pt x="183" y="26"/>
                  </a:lnTo>
                  <a:lnTo>
                    <a:pt x="198" y="31"/>
                  </a:lnTo>
                  <a:lnTo>
                    <a:pt x="203" y="26"/>
                  </a:lnTo>
                  <a:lnTo>
                    <a:pt x="216" y="23"/>
                  </a:lnTo>
                  <a:lnTo>
                    <a:pt x="237" y="15"/>
                  </a:lnTo>
                  <a:lnTo>
                    <a:pt x="244" y="7"/>
                  </a:lnTo>
                  <a:lnTo>
                    <a:pt x="242" y="1"/>
                  </a:lnTo>
                  <a:lnTo>
                    <a:pt x="251" y="0"/>
                  </a:lnTo>
                  <a:lnTo>
                    <a:pt x="255" y="5"/>
                  </a:lnTo>
                  <a:lnTo>
                    <a:pt x="253" y="14"/>
                  </a:lnTo>
                  <a:lnTo>
                    <a:pt x="259" y="18"/>
                  </a:lnTo>
                  <a:lnTo>
                    <a:pt x="263" y="27"/>
                  </a:lnTo>
                  <a:lnTo>
                    <a:pt x="258" y="34"/>
                  </a:lnTo>
                  <a:lnTo>
                    <a:pt x="255" y="52"/>
                  </a:lnTo>
                  <a:lnTo>
                    <a:pt x="259" y="63"/>
                  </a:lnTo>
                  <a:lnTo>
                    <a:pt x="261" y="72"/>
                  </a:lnTo>
                  <a:lnTo>
                    <a:pt x="272" y="82"/>
                  </a:lnTo>
                  <a:lnTo>
                    <a:pt x="281" y="83"/>
                  </a:lnTo>
                  <a:lnTo>
                    <a:pt x="283" y="79"/>
                  </a:lnTo>
                  <a:lnTo>
                    <a:pt x="289" y="78"/>
                  </a:lnTo>
                  <a:lnTo>
                    <a:pt x="297" y="74"/>
                  </a:lnTo>
                  <a:lnTo>
                    <a:pt x="303" y="69"/>
                  </a:lnTo>
                  <a:lnTo>
                    <a:pt x="313" y="71"/>
                  </a:lnTo>
                  <a:lnTo>
                    <a:pt x="318" y="70"/>
                  </a:lnTo>
                  <a:lnTo>
                    <a:pt x="328" y="72"/>
                  </a:lnTo>
                  <a:lnTo>
                    <a:pt x="329" y="67"/>
                  </a:lnTo>
                  <a:lnTo>
                    <a:pt x="326" y="63"/>
                  </a:lnTo>
                  <a:lnTo>
                    <a:pt x="328" y="57"/>
                  </a:lnTo>
                  <a:lnTo>
                    <a:pt x="336" y="59"/>
                  </a:lnTo>
                  <a:lnTo>
                    <a:pt x="344" y="57"/>
                  </a:lnTo>
                  <a:lnTo>
                    <a:pt x="355" y="61"/>
                  </a:lnTo>
                  <a:lnTo>
                    <a:pt x="363" y="66"/>
                  </a:lnTo>
                  <a:lnTo>
                    <a:pt x="368" y="60"/>
                  </a:lnTo>
                  <a:lnTo>
                    <a:pt x="373" y="61"/>
                  </a:lnTo>
                  <a:lnTo>
                    <a:pt x="375" y="67"/>
                  </a:lnTo>
                  <a:lnTo>
                    <a:pt x="384" y="65"/>
                  </a:lnTo>
                  <a:lnTo>
                    <a:pt x="391" y="57"/>
                  </a:lnTo>
                  <a:lnTo>
                    <a:pt x="397" y="42"/>
                  </a:lnTo>
                  <a:lnTo>
                    <a:pt x="408" y="23"/>
                  </a:lnTo>
                  <a:lnTo>
                    <a:pt x="414" y="22"/>
                  </a:lnTo>
                  <a:lnTo>
                    <a:pt x="419" y="34"/>
                  </a:lnTo>
                  <a:lnTo>
                    <a:pt x="429" y="70"/>
                  </a:lnTo>
                  <a:lnTo>
                    <a:pt x="438" y="73"/>
                  </a:lnTo>
                  <a:lnTo>
                    <a:pt x="439" y="88"/>
                  </a:lnTo>
                  <a:lnTo>
                    <a:pt x="425" y="105"/>
                  </a:lnTo>
                  <a:lnTo>
                    <a:pt x="430" y="111"/>
                  </a:lnTo>
                  <a:lnTo>
                    <a:pt x="463" y="114"/>
                  </a:lnTo>
                  <a:lnTo>
                    <a:pt x="464" y="135"/>
                  </a:lnTo>
                  <a:lnTo>
                    <a:pt x="478" y="121"/>
                  </a:lnTo>
                  <a:lnTo>
                    <a:pt x="501" y="129"/>
                  </a:lnTo>
                  <a:lnTo>
                    <a:pt x="531" y="142"/>
                  </a:lnTo>
                  <a:lnTo>
                    <a:pt x="540" y="154"/>
                  </a:lnTo>
                  <a:lnTo>
                    <a:pt x="537" y="165"/>
                  </a:lnTo>
                  <a:lnTo>
                    <a:pt x="559" y="159"/>
                  </a:lnTo>
                  <a:lnTo>
                    <a:pt x="595" y="170"/>
                  </a:lnTo>
                  <a:lnTo>
                    <a:pt x="622" y="169"/>
                  </a:lnTo>
                  <a:lnTo>
                    <a:pt x="649" y="186"/>
                  </a:lnTo>
                  <a:lnTo>
                    <a:pt x="673" y="210"/>
                  </a:lnTo>
                  <a:lnTo>
                    <a:pt x="687" y="216"/>
                  </a:lnTo>
                  <a:lnTo>
                    <a:pt x="703" y="216"/>
                  </a:lnTo>
                  <a:lnTo>
                    <a:pt x="710" y="223"/>
                  </a:lnTo>
                  <a:lnTo>
                    <a:pt x="716" y="249"/>
                  </a:lnTo>
                  <a:lnTo>
                    <a:pt x="720" y="262"/>
                  </a:lnTo>
                  <a:lnTo>
                    <a:pt x="713" y="296"/>
                  </a:lnTo>
                  <a:lnTo>
                    <a:pt x="704" y="310"/>
                  </a:lnTo>
                  <a:lnTo>
                    <a:pt x="679" y="339"/>
                  </a:lnTo>
                  <a:lnTo>
                    <a:pt x="668" y="362"/>
                  </a:lnTo>
                  <a:lnTo>
                    <a:pt x="656" y="380"/>
                  </a:lnTo>
                  <a:lnTo>
                    <a:pt x="651" y="381"/>
                  </a:lnTo>
                  <a:lnTo>
                    <a:pt x="647" y="396"/>
                  </a:lnTo>
                  <a:lnTo>
                    <a:pt x="649" y="435"/>
                  </a:lnTo>
                  <a:lnTo>
                    <a:pt x="646" y="467"/>
                  </a:lnTo>
                  <a:lnTo>
                    <a:pt x="645" y="481"/>
                  </a:lnTo>
                  <a:lnTo>
                    <a:pt x="640" y="489"/>
                  </a:lnTo>
                  <a:lnTo>
                    <a:pt x="638" y="516"/>
                  </a:lnTo>
                  <a:lnTo>
                    <a:pt x="622" y="544"/>
                  </a:lnTo>
                  <a:lnTo>
                    <a:pt x="620" y="565"/>
                  </a:lnTo>
                  <a:lnTo>
                    <a:pt x="606" y="574"/>
                  </a:lnTo>
                  <a:lnTo>
                    <a:pt x="603" y="587"/>
                  </a:lnTo>
                  <a:lnTo>
                    <a:pt x="584" y="587"/>
                  </a:lnTo>
                  <a:lnTo>
                    <a:pt x="556" y="595"/>
                  </a:lnTo>
                  <a:lnTo>
                    <a:pt x="544" y="604"/>
                  </a:lnTo>
                  <a:lnTo>
                    <a:pt x="525" y="610"/>
                  </a:lnTo>
                  <a:lnTo>
                    <a:pt x="505" y="626"/>
                  </a:lnTo>
                  <a:lnTo>
                    <a:pt x="492" y="647"/>
                  </a:lnTo>
                  <a:lnTo>
                    <a:pt x="491" y="662"/>
                  </a:lnTo>
                  <a:lnTo>
                    <a:pt x="496" y="674"/>
                  </a:lnTo>
                  <a:lnTo>
                    <a:pt x="495" y="695"/>
                  </a:lnTo>
                  <a:lnTo>
                    <a:pt x="492" y="705"/>
                  </a:lnTo>
                  <a:lnTo>
                    <a:pt x="481" y="717"/>
                  </a:lnTo>
                  <a:lnTo>
                    <a:pt x="466" y="753"/>
                  </a:lnTo>
                  <a:lnTo>
                    <a:pt x="453" y="770"/>
                  </a:lnTo>
                  <a:lnTo>
                    <a:pt x="443" y="779"/>
                  </a:lnTo>
                  <a:lnTo>
                    <a:pt x="438" y="799"/>
                  </a:lnTo>
                  <a:lnTo>
                    <a:pt x="429" y="811"/>
                  </a:lnTo>
                  <a:lnTo>
                    <a:pt x="422" y="799"/>
                  </a:lnTo>
                  <a:lnTo>
                    <a:pt x="428" y="789"/>
                  </a:lnTo>
                  <a:lnTo>
                    <a:pt x="416" y="775"/>
                  </a:lnTo>
                  <a:lnTo>
                    <a:pt x="400" y="764"/>
                  </a:lnTo>
                  <a:lnTo>
                    <a:pt x="380" y="750"/>
                  </a:lnTo>
                  <a:lnTo>
                    <a:pt x="374" y="751"/>
                  </a:lnTo>
                  <a:lnTo>
                    <a:pt x="353" y="735"/>
                  </a:lnTo>
                  <a:lnTo>
                    <a:pt x="342" y="737"/>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96" name="Freeform 195"/>
            <p:cNvSpPr>
              <a:spLocks/>
            </p:cNvSpPr>
            <p:nvPr/>
          </p:nvSpPr>
          <p:spPr bwMode="auto">
            <a:xfrm>
              <a:off x="3191451" y="2734474"/>
              <a:ext cx="61167" cy="34171"/>
            </a:xfrm>
            <a:custGeom>
              <a:avLst/>
              <a:gdLst>
                <a:gd name="T0" fmla="*/ 11 w 37"/>
                <a:gd name="T1" fmla="*/ 10 h 22"/>
                <a:gd name="T2" fmla="*/ 22 w 37"/>
                <a:gd name="T3" fmla="*/ 13 h 22"/>
                <a:gd name="T4" fmla="*/ 37 w 37"/>
                <a:gd name="T5" fmla="*/ 12 h 22"/>
                <a:gd name="T6" fmla="*/ 26 w 37"/>
                <a:gd name="T7" fmla="*/ 21 h 22"/>
                <a:gd name="T8" fmla="*/ 20 w 37"/>
                <a:gd name="T9" fmla="*/ 22 h 22"/>
                <a:gd name="T10" fmla="*/ 2 w 37"/>
                <a:gd name="T11" fmla="*/ 13 h 22"/>
                <a:gd name="T12" fmla="*/ 0 w 37"/>
                <a:gd name="T13" fmla="*/ 6 h 22"/>
                <a:gd name="T14" fmla="*/ 8 w 37"/>
                <a:gd name="T15" fmla="*/ 0 h 22"/>
                <a:gd name="T16" fmla="*/ 11 w 37"/>
                <a:gd name="T17" fmla="*/ 1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7" h="22">
                  <a:moveTo>
                    <a:pt x="11" y="10"/>
                  </a:moveTo>
                  <a:lnTo>
                    <a:pt x="22" y="13"/>
                  </a:lnTo>
                  <a:lnTo>
                    <a:pt x="37" y="12"/>
                  </a:lnTo>
                  <a:lnTo>
                    <a:pt x="26" y="21"/>
                  </a:lnTo>
                  <a:lnTo>
                    <a:pt x="20" y="22"/>
                  </a:lnTo>
                  <a:lnTo>
                    <a:pt x="2" y="13"/>
                  </a:lnTo>
                  <a:lnTo>
                    <a:pt x="0" y="6"/>
                  </a:lnTo>
                  <a:lnTo>
                    <a:pt x="8" y="0"/>
                  </a:lnTo>
                  <a:lnTo>
                    <a:pt x="11" y="1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97" name="Freeform 196"/>
            <p:cNvSpPr>
              <a:spLocks noEditPoints="1"/>
            </p:cNvSpPr>
            <p:nvPr/>
          </p:nvSpPr>
          <p:spPr bwMode="auto">
            <a:xfrm>
              <a:off x="1503591" y="1741940"/>
              <a:ext cx="2299523" cy="1163391"/>
            </a:xfrm>
            <a:custGeom>
              <a:avLst/>
              <a:gdLst>
                <a:gd name="T0" fmla="*/ 5030 w 5699"/>
                <a:gd name="T1" fmla="*/ 189 h 3068"/>
                <a:gd name="T2" fmla="*/ 4486 w 5699"/>
                <a:gd name="T3" fmla="*/ 395 h 3068"/>
                <a:gd name="T4" fmla="*/ 4419 w 5699"/>
                <a:gd name="T5" fmla="*/ 225 h 3068"/>
                <a:gd name="T6" fmla="*/ 4392 w 5699"/>
                <a:gd name="T7" fmla="*/ 58 h 3068"/>
                <a:gd name="T8" fmla="*/ 5423 w 5699"/>
                <a:gd name="T9" fmla="*/ 7 h 3068"/>
                <a:gd name="T10" fmla="*/ 4022 w 5699"/>
                <a:gd name="T11" fmla="*/ 136 h 3068"/>
                <a:gd name="T12" fmla="*/ 3430 w 5699"/>
                <a:gd name="T13" fmla="*/ 261 h 3068"/>
                <a:gd name="T14" fmla="*/ 3861 w 5699"/>
                <a:gd name="T15" fmla="*/ 239 h 3068"/>
                <a:gd name="T16" fmla="*/ 3040 w 5699"/>
                <a:gd name="T17" fmla="*/ 281 h 3068"/>
                <a:gd name="T18" fmla="*/ 2702 w 5699"/>
                <a:gd name="T19" fmla="*/ 373 h 3068"/>
                <a:gd name="T20" fmla="*/ 3998 w 5699"/>
                <a:gd name="T21" fmla="*/ 378 h 3068"/>
                <a:gd name="T22" fmla="*/ 4259 w 5699"/>
                <a:gd name="T23" fmla="*/ 497 h 3068"/>
                <a:gd name="T24" fmla="*/ 3108 w 5699"/>
                <a:gd name="T25" fmla="*/ 415 h 3068"/>
                <a:gd name="T26" fmla="*/ 2781 w 5699"/>
                <a:gd name="T27" fmla="*/ 376 h 3068"/>
                <a:gd name="T28" fmla="*/ 3397 w 5699"/>
                <a:gd name="T29" fmla="*/ 466 h 3068"/>
                <a:gd name="T30" fmla="*/ 3741 w 5699"/>
                <a:gd name="T31" fmla="*/ 428 h 3068"/>
                <a:gd name="T32" fmla="*/ 2485 w 5699"/>
                <a:gd name="T33" fmla="*/ 522 h 3068"/>
                <a:gd name="T34" fmla="*/ 3658 w 5699"/>
                <a:gd name="T35" fmla="*/ 525 h 3068"/>
                <a:gd name="T36" fmla="*/ 3220 w 5699"/>
                <a:gd name="T37" fmla="*/ 713 h 3068"/>
                <a:gd name="T38" fmla="*/ 4363 w 5699"/>
                <a:gd name="T39" fmla="*/ 644 h 3068"/>
                <a:gd name="T40" fmla="*/ 4935 w 5699"/>
                <a:gd name="T41" fmla="*/ 1030 h 3068"/>
                <a:gd name="T42" fmla="*/ 4609 w 5699"/>
                <a:gd name="T43" fmla="*/ 1331 h 3068"/>
                <a:gd name="T44" fmla="*/ 3970 w 5699"/>
                <a:gd name="T45" fmla="*/ 1206 h 3068"/>
                <a:gd name="T46" fmla="*/ 4260 w 5699"/>
                <a:gd name="T47" fmla="*/ 820 h 3068"/>
                <a:gd name="T48" fmla="*/ 4081 w 5699"/>
                <a:gd name="T49" fmla="*/ 547 h 3068"/>
                <a:gd name="T50" fmla="*/ 3095 w 5699"/>
                <a:gd name="T51" fmla="*/ 573 h 3068"/>
                <a:gd name="T52" fmla="*/ 2829 w 5699"/>
                <a:gd name="T53" fmla="*/ 664 h 3068"/>
                <a:gd name="T54" fmla="*/ 2787 w 5699"/>
                <a:gd name="T55" fmla="*/ 885 h 3068"/>
                <a:gd name="T56" fmla="*/ 2450 w 5699"/>
                <a:gd name="T57" fmla="*/ 782 h 3068"/>
                <a:gd name="T58" fmla="*/ 3509 w 5699"/>
                <a:gd name="T59" fmla="*/ 917 h 3068"/>
                <a:gd name="T60" fmla="*/ 3972 w 5699"/>
                <a:gd name="T61" fmla="*/ 981 h 3068"/>
                <a:gd name="T62" fmla="*/ 2985 w 5699"/>
                <a:gd name="T63" fmla="*/ 1402 h 3068"/>
                <a:gd name="T64" fmla="*/ 3247 w 5699"/>
                <a:gd name="T65" fmla="*/ 1941 h 3068"/>
                <a:gd name="T66" fmla="*/ 3750 w 5699"/>
                <a:gd name="T67" fmla="*/ 1783 h 3068"/>
                <a:gd name="T68" fmla="*/ 4337 w 5699"/>
                <a:gd name="T69" fmla="*/ 1477 h 3068"/>
                <a:gd name="T70" fmla="*/ 4740 w 5699"/>
                <a:gd name="T71" fmla="*/ 1945 h 3068"/>
                <a:gd name="T72" fmla="*/ 4219 w 5699"/>
                <a:gd name="T73" fmla="*/ 2347 h 3068"/>
                <a:gd name="T74" fmla="*/ 4164 w 5699"/>
                <a:gd name="T75" fmla="*/ 2685 h 3068"/>
                <a:gd name="T76" fmla="*/ 4034 w 5699"/>
                <a:gd name="T77" fmla="*/ 2767 h 3068"/>
                <a:gd name="T78" fmla="*/ 3533 w 5699"/>
                <a:gd name="T79" fmla="*/ 2788 h 3068"/>
                <a:gd name="T80" fmla="*/ 2912 w 5699"/>
                <a:gd name="T81" fmla="*/ 3023 h 3068"/>
                <a:gd name="T82" fmla="*/ 2877 w 5699"/>
                <a:gd name="T83" fmla="*/ 2695 h 3068"/>
                <a:gd name="T84" fmla="*/ 2569 w 5699"/>
                <a:gd name="T85" fmla="*/ 2536 h 3068"/>
                <a:gd name="T86" fmla="*/ 1634 w 5699"/>
                <a:gd name="T87" fmla="*/ 2455 h 3068"/>
                <a:gd name="T88" fmla="*/ 264 w 5699"/>
                <a:gd name="T89" fmla="*/ 2180 h 3068"/>
                <a:gd name="T90" fmla="*/ 224 w 5699"/>
                <a:gd name="T91" fmla="*/ 1603 h 3068"/>
                <a:gd name="T92" fmla="*/ 1272 w 5699"/>
                <a:gd name="T93" fmla="*/ 843 h 3068"/>
                <a:gd name="T94" fmla="*/ 1966 w 5699"/>
                <a:gd name="T95" fmla="*/ 852 h 3068"/>
                <a:gd name="T96" fmla="*/ 2624 w 5699"/>
                <a:gd name="T97" fmla="*/ 901 h 3068"/>
                <a:gd name="T98" fmla="*/ 3256 w 5699"/>
                <a:gd name="T99" fmla="*/ 947 h 3068"/>
                <a:gd name="T100" fmla="*/ 3159 w 5699"/>
                <a:gd name="T101" fmla="*/ 875 h 3068"/>
                <a:gd name="T102" fmla="*/ 4305 w 5699"/>
                <a:gd name="T103" fmla="*/ 930 h 3068"/>
                <a:gd name="T104" fmla="*/ 3839 w 5699"/>
                <a:gd name="T105" fmla="*/ 1271 h 3068"/>
                <a:gd name="T106" fmla="*/ 3588 w 5699"/>
                <a:gd name="T107" fmla="*/ 1392 h 3068"/>
                <a:gd name="T108" fmla="*/ 3812 w 5699"/>
                <a:gd name="T109" fmla="*/ 1392 h 3068"/>
                <a:gd name="T110" fmla="*/ 4766 w 5699"/>
                <a:gd name="T111" fmla="*/ 2387 h 3068"/>
                <a:gd name="T112" fmla="*/ 4866 w 5699"/>
                <a:gd name="T113" fmla="*/ 2637 h 3068"/>
                <a:gd name="T114" fmla="*/ 4753 w 5699"/>
                <a:gd name="T115" fmla="*/ 2312 h 3068"/>
                <a:gd name="T116" fmla="*/ 117 w 5699"/>
                <a:gd name="T117" fmla="*/ 2327 h 3068"/>
                <a:gd name="T118" fmla="*/ 4287 w 5699"/>
                <a:gd name="T119" fmla="*/ 2375 h 30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5699" h="3068">
                  <a:moveTo>
                    <a:pt x="5423" y="7"/>
                  </a:moveTo>
                  <a:lnTo>
                    <a:pt x="5539" y="10"/>
                  </a:lnTo>
                  <a:lnTo>
                    <a:pt x="5629" y="17"/>
                  </a:lnTo>
                  <a:lnTo>
                    <a:pt x="5699" y="30"/>
                  </a:lnTo>
                  <a:lnTo>
                    <a:pt x="5686" y="44"/>
                  </a:lnTo>
                  <a:lnTo>
                    <a:pt x="5555" y="66"/>
                  </a:lnTo>
                  <a:lnTo>
                    <a:pt x="5436" y="76"/>
                  </a:lnTo>
                  <a:lnTo>
                    <a:pt x="5383" y="88"/>
                  </a:lnTo>
                  <a:lnTo>
                    <a:pt x="5484" y="87"/>
                  </a:lnTo>
                  <a:lnTo>
                    <a:pt x="5346" y="120"/>
                  </a:lnTo>
                  <a:lnTo>
                    <a:pt x="5257" y="135"/>
                  </a:lnTo>
                  <a:lnTo>
                    <a:pt x="5136" y="180"/>
                  </a:lnTo>
                  <a:lnTo>
                    <a:pt x="5030" y="189"/>
                  </a:lnTo>
                  <a:lnTo>
                    <a:pt x="4989" y="201"/>
                  </a:lnTo>
                  <a:lnTo>
                    <a:pt x="4840" y="207"/>
                  </a:lnTo>
                  <a:lnTo>
                    <a:pt x="4898" y="214"/>
                  </a:lnTo>
                  <a:lnTo>
                    <a:pt x="4856" y="224"/>
                  </a:lnTo>
                  <a:lnTo>
                    <a:pt x="4869" y="253"/>
                  </a:lnTo>
                  <a:lnTo>
                    <a:pt x="4804" y="273"/>
                  </a:lnTo>
                  <a:lnTo>
                    <a:pt x="4714" y="290"/>
                  </a:lnTo>
                  <a:lnTo>
                    <a:pt x="4669" y="313"/>
                  </a:lnTo>
                  <a:lnTo>
                    <a:pt x="4584" y="331"/>
                  </a:lnTo>
                  <a:lnTo>
                    <a:pt x="4578" y="345"/>
                  </a:lnTo>
                  <a:lnTo>
                    <a:pt x="4664" y="343"/>
                  </a:lnTo>
                  <a:lnTo>
                    <a:pt x="4652" y="357"/>
                  </a:lnTo>
                  <a:lnTo>
                    <a:pt x="4486" y="395"/>
                  </a:lnTo>
                  <a:lnTo>
                    <a:pt x="4373" y="377"/>
                  </a:lnTo>
                  <a:lnTo>
                    <a:pt x="4218" y="387"/>
                  </a:lnTo>
                  <a:lnTo>
                    <a:pt x="4152" y="380"/>
                  </a:lnTo>
                  <a:lnTo>
                    <a:pt x="4062" y="376"/>
                  </a:lnTo>
                  <a:lnTo>
                    <a:pt x="4086" y="347"/>
                  </a:lnTo>
                  <a:lnTo>
                    <a:pt x="4191" y="333"/>
                  </a:lnTo>
                  <a:lnTo>
                    <a:pt x="4212" y="290"/>
                  </a:lnTo>
                  <a:lnTo>
                    <a:pt x="4246" y="285"/>
                  </a:lnTo>
                  <a:lnTo>
                    <a:pt x="4349" y="311"/>
                  </a:lnTo>
                  <a:lnTo>
                    <a:pt x="4322" y="273"/>
                  </a:lnTo>
                  <a:lnTo>
                    <a:pt x="4256" y="262"/>
                  </a:lnTo>
                  <a:lnTo>
                    <a:pt x="4319" y="239"/>
                  </a:lnTo>
                  <a:lnTo>
                    <a:pt x="4419" y="225"/>
                  </a:lnTo>
                  <a:lnTo>
                    <a:pt x="4453" y="206"/>
                  </a:lnTo>
                  <a:lnTo>
                    <a:pt x="4411" y="184"/>
                  </a:lnTo>
                  <a:lnTo>
                    <a:pt x="4423" y="155"/>
                  </a:lnTo>
                  <a:lnTo>
                    <a:pt x="4548" y="157"/>
                  </a:lnTo>
                  <a:lnTo>
                    <a:pt x="4578" y="163"/>
                  </a:lnTo>
                  <a:lnTo>
                    <a:pt x="4673" y="143"/>
                  </a:lnTo>
                  <a:lnTo>
                    <a:pt x="4575" y="137"/>
                  </a:lnTo>
                  <a:lnTo>
                    <a:pt x="4408" y="140"/>
                  </a:lnTo>
                  <a:lnTo>
                    <a:pt x="4347" y="122"/>
                  </a:lnTo>
                  <a:lnTo>
                    <a:pt x="4335" y="100"/>
                  </a:lnTo>
                  <a:lnTo>
                    <a:pt x="4300" y="85"/>
                  </a:lnTo>
                  <a:lnTo>
                    <a:pt x="4312" y="67"/>
                  </a:lnTo>
                  <a:lnTo>
                    <a:pt x="4392" y="58"/>
                  </a:lnTo>
                  <a:lnTo>
                    <a:pt x="4447" y="56"/>
                  </a:lnTo>
                  <a:lnTo>
                    <a:pt x="4547" y="48"/>
                  </a:lnTo>
                  <a:lnTo>
                    <a:pt x="4636" y="29"/>
                  </a:lnTo>
                  <a:lnTo>
                    <a:pt x="4688" y="32"/>
                  </a:lnTo>
                  <a:lnTo>
                    <a:pt x="4721" y="46"/>
                  </a:lnTo>
                  <a:lnTo>
                    <a:pt x="4787" y="19"/>
                  </a:lnTo>
                  <a:lnTo>
                    <a:pt x="4855" y="11"/>
                  </a:lnTo>
                  <a:lnTo>
                    <a:pt x="4941" y="5"/>
                  </a:lnTo>
                  <a:lnTo>
                    <a:pt x="5080" y="3"/>
                  </a:lnTo>
                  <a:lnTo>
                    <a:pt x="5098" y="9"/>
                  </a:lnTo>
                  <a:lnTo>
                    <a:pt x="5236" y="0"/>
                  </a:lnTo>
                  <a:lnTo>
                    <a:pt x="5329" y="3"/>
                  </a:lnTo>
                  <a:lnTo>
                    <a:pt x="5423" y="7"/>
                  </a:lnTo>
                  <a:moveTo>
                    <a:pt x="4382" y="188"/>
                  </a:moveTo>
                  <a:lnTo>
                    <a:pt x="4419" y="206"/>
                  </a:lnTo>
                  <a:lnTo>
                    <a:pt x="4335" y="223"/>
                  </a:lnTo>
                  <a:lnTo>
                    <a:pt x="4199" y="267"/>
                  </a:lnTo>
                  <a:lnTo>
                    <a:pt x="4110" y="271"/>
                  </a:lnTo>
                  <a:lnTo>
                    <a:pt x="4018" y="263"/>
                  </a:lnTo>
                  <a:lnTo>
                    <a:pt x="3994" y="240"/>
                  </a:lnTo>
                  <a:lnTo>
                    <a:pt x="4019" y="219"/>
                  </a:lnTo>
                  <a:lnTo>
                    <a:pt x="4074" y="204"/>
                  </a:lnTo>
                  <a:lnTo>
                    <a:pt x="3987" y="204"/>
                  </a:lnTo>
                  <a:lnTo>
                    <a:pt x="3958" y="185"/>
                  </a:lnTo>
                  <a:lnTo>
                    <a:pt x="3959" y="160"/>
                  </a:lnTo>
                  <a:lnTo>
                    <a:pt x="4022" y="136"/>
                  </a:lnTo>
                  <a:lnTo>
                    <a:pt x="4075" y="119"/>
                  </a:lnTo>
                  <a:lnTo>
                    <a:pt x="4127" y="116"/>
                  </a:lnTo>
                  <a:lnTo>
                    <a:pt x="4123" y="103"/>
                  </a:lnTo>
                  <a:lnTo>
                    <a:pt x="4233" y="101"/>
                  </a:lnTo>
                  <a:lnTo>
                    <a:pt x="4257" y="129"/>
                  </a:lnTo>
                  <a:lnTo>
                    <a:pt x="4321" y="141"/>
                  </a:lnTo>
                  <a:lnTo>
                    <a:pt x="4386" y="151"/>
                  </a:lnTo>
                  <a:lnTo>
                    <a:pt x="4382" y="188"/>
                  </a:lnTo>
                  <a:moveTo>
                    <a:pt x="3671" y="265"/>
                  </a:moveTo>
                  <a:lnTo>
                    <a:pt x="3660" y="289"/>
                  </a:lnTo>
                  <a:lnTo>
                    <a:pt x="3589" y="283"/>
                  </a:lnTo>
                  <a:lnTo>
                    <a:pt x="3534" y="263"/>
                  </a:lnTo>
                  <a:lnTo>
                    <a:pt x="3430" y="261"/>
                  </a:lnTo>
                  <a:lnTo>
                    <a:pt x="3498" y="244"/>
                  </a:lnTo>
                  <a:lnTo>
                    <a:pt x="3458" y="230"/>
                  </a:lnTo>
                  <a:lnTo>
                    <a:pt x="3484" y="208"/>
                  </a:lnTo>
                  <a:lnTo>
                    <a:pt x="3567" y="216"/>
                  </a:lnTo>
                  <a:lnTo>
                    <a:pt x="3669" y="237"/>
                  </a:lnTo>
                  <a:lnTo>
                    <a:pt x="3671" y="265"/>
                  </a:lnTo>
                  <a:moveTo>
                    <a:pt x="3857" y="280"/>
                  </a:moveTo>
                  <a:lnTo>
                    <a:pt x="3771" y="293"/>
                  </a:lnTo>
                  <a:lnTo>
                    <a:pt x="3748" y="279"/>
                  </a:lnTo>
                  <a:lnTo>
                    <a:pt x="3753" y="257"/>
                  </a:lnTo>
                  <a:lnTo>
                    <a:pt x="3779" y="233"/>
                  </a:lnTo>
                  <a:lnTo>
                    <a:pt x="3838" y="235"/>
                  </a:lnTo>
                  <a:lnTo>
                    <a:pt x="3861" y="239"/>
                  </a:lnTo>
                  <a:lnTo>
                    <a:pt x="3894" y="259"/>
                  </a:lnTo>
                  <a:lnTo>
                    <a:pt x="3857" y="280"/>
                  </a:lnTo>
                  <a:moveTo>
                    <a:pt x="3231" y="248"/>
                  </a:moveTo>
                  <a:lnTo>
                    <a:pt x="3157" y="260"/>
                  </a:lnTo>
                  <a:lnTo>
                    <a:pt x="3078" y="260"/>
                  </a:lnTo>
                  <a:lnTo>
                    <a:pt x="3090" y="251"/>
                  </a:lnTo>
                  <a:lnTo>
                    <a:pt x="3163" y="234"/>
                  </a:lnTo>
                  <a:lnTo>
                    <a:pt x="3185" y="237"/>
                  </a:lnTo>
                  <a:lnTo>
                    <a:pt x="3231" y="248"/>
                  </a:lnTo>
                  <a:moveTo>
                    <a:pt x="3135" y="302"/>
                  </a:moveTo>
                  <a:lnTo>
                    <a:pt x="3021" y="319"/>
                  </a:lnTo>
                  <a:lnTo>
                    <a:pt x="2975" y="300"/>
                  </a:lnTo>
                  <a:lnTo>
                    <a:pt x="3040" y="281"/>
                  </a:lnTo>
                  <a:lnTo>
                    <a:pt x="3119" y="275"/>
                  </a:lnTo>
                  <a:lnTo>
                    <a:pt x="3175" y="284"/>
                  </a:lnTo>
                  <a:lnTo>
                    <a:pt x="3135" y="302"/>
                  </a:lnTo>
                  <a:moveTo>
                    <a:pt x="3917" y="312"/>
                  </a:moveTo>
                  <a:lnTo>
                    <a:pt x="3893" y="314"/>
                  </a:lnTo>
                  <a:lnTo>
                    <a:pt x="3806" y="310"/>
                  </a:lnTo>
                  <a:lnTo>
                    <a:pt x="3812" y="294"/>
                  </a:lnTo>
                  <a:lnTo>
                    <a:pt x="3909" y="294"/>
                  </a:lnTo>
                  <a:lnTo>
                    <a:pt x="3930" y="305"/>
                  </a:lnTo>
                  <a:lnTo>
                    <a:pt x="3917" y="312"/>
                  </a:lnTo>
                  <a:moveTo>
                    <a:pt x="2839" y="305"/>
                  </a:moveTo>
                  <a:lnTo>
                    <a:pt x="2768" y="351"/>
                  </a:lnTo>
                  <a:lnTo>
                    <a:pt x="2702" y="373"/>
                  </a:lnTo>
                  <a:lnTo>
                    <a:pt x="2651" y="376"/>
                  </a:lnTo>
                  <a:lnTo>
                    <a:pt x="2523" y="402"/>
                  </a:lnTo>
                  <a:lnTo>
                    <a:pt x="2430" y="412"/>
                  </a:lnTo>
                  <a:lnTo>
                    <a:pt x="2382" y="398"/>
                  </a:lnTo>
                  <a:lnTo>
                    <a:pt x="2382" y="398"/>
                  </a:lnTo>
                  <a:lnTo>
                    <a:pt x="2530" y="352"/>
                  </a:lnTo>
                  <a:lnTo>
                    <a:pt x="2686" y="313"/>
                  </a:lnTo>
                  <a:lnTo>
                    <a:pt x="2760" y="314"/>
                  </a:lnTo>
                  <a:lnTo>
                    <a:pt x="2839" y="305"/>
                  </a:lnTo>
                  <a:moveTo>
                    <a:pt x="3847" y="338"/>
                  </a:moveTo>
                  <a:lnTo>
                    <a:pt x="3880" y="358"/>
                  </a:lnTo>
                  <a:lnTo>
                    <a:pt x="3977" y="357"/>
                  </a:lnTo>
                  <a:lnTo>
                    <a:pt x="3998" y="378"/>
                  </a:lnTo>
                  <a:lnTo>
                    <a:pt x="3963" y="401"/>
                  </a:lnTo>
                  <a:lnTo>
                    <a:pt x="4005" y="415"/>
                  </a:lnTo>
                  <a:lnTo>
                    <a:pt x="4022" y="430"/>
                  </a:lnTo>
                  <a:lnTo>
                    <a:pt x="4087" y="433"/>
                  </a:lnTo>
                  <a:lnTo>
                    <a:pt x="4155" y="438"/>
                  </a:lnTo>
                  <a:lnTo>
                    <a:pt x="4247" y="425"/>
                  </a:lnTo>
                  <a:lnTo>
                    <a:pt x="4354" y="419"/>
                  </a:lnTo>
                  <a:lnTo>
                    <a:pt x="4431" y="424"/>
                  </a:lnTo>
                  <a:lnTo>
                    <a:pt x="4463" y="448"/>
                  </a:lnTo>
                  <a:lnTo>
                    <a:pt x="4451" y="474"/>
                  </a:lnTo>
                  <a:lnTo>
                    <a:pt x="4405" y="491"/>
                  </a:lnTo>
                  <a:lnTo>
                    <a:pt x="4317" y="505"/>
                  </a:lnTo>
                  <a:lnTo>
                    <a:pt x="4259" y="497"/>
                  </a:lnTo>
                  <a:lnTo>
                    <a:pt x="4104" y="507"/>
                  </a:lnTo>
                  <a:lnTo>
                    <a:pt x="3998" y="509"/>
                  </a:lnTo>
                  <a:lnTo>
                    <a:pt x="3924" y="501"/>
                  </a:lnTo>
                  <a:lnTo>
                    <a:pt x="3810" y="480"/>
                  </a:lnTo>
                  <a:lnTo>
                    <a:pt x="3828" y="444"/>
                  </a:lnTo>
                  <a:lnTo>
                    <a:pt x="3855" y="413"/>
                  </a:lnTo>
                  <a:lnTo>
                    <a:pt x="3834" y="386"/>
                  </a:lnTo>
                  <a:lnTo>
                    <a:pt x="3740" y="378"/>
                  </a:lnTo>
                  <a:lnTo>
                    <a:pt x="3704" y="359"/>
                  </a:lnTo>
                  <a:lnTo>
                    <a:pt x="3751" y="334"/>
                  </a:lnTo>
                  <a:lnTo>
                    <a:pt x="3847" y="338"/>
                  </a:lnTo>
                  <a:moveTo>
                    <a:pt x="3116" y="393"/>
                  </a:moveTo>
                  <a:lnTo>
                    <a:pt x="3108" y="415"/>
                  </a:lnTo>
                  <a:lnTo>
                    <a:pt x="3165" y="405"/>
                  </a:lnTo>
                  <a:lnTo>
                    <a:pt x="3214" y="408"/>
                  </a:lnTo>
                  <a:lnTo>
                    <a:pt x="3186" y="439"/>
                  </a:lnTo>
                  <a:lnTo>
                    <a:pt x="3120" y="469"/>
                  </a:lnTo>
                  <a:lnTo>
                    <a:pt x="2937" y="479"/>
                  </a:lnTo>
                  <a:lnTo>
                    <a:pt x="2775" y="507"/>
                  </a:lnTo>
                  <a:lnTo>
                    <a:pt x="2696" y="508"/>
                  </a:lnTo>
                  <a:lnTo>
                    <a:pt x="2716" y="487"/>
                  </a:lnTo>
                  <a:lnTo>
                    <a:pt x="2856" y="459"/>
                  </a:lnTo>
                  <a:lnTo>
                    <a:pt x="2618" y="466"/>
                  </a:lnTo>
                  <a:lnTo>
                    <a:pt x="2563" y="455"/>
                  </a:lnTo>
                  <a:lnTo>
                    <a:pt x="2712" y="393"/>
                  </a:lnTo>
                  <a:lnTo>
                    <a:pt x="2781" y="376"/>
                  </a:lnTo>
                  <a:lnTo>
                    <a:pt x="2894" y="397"/>
                  </a:lnTo>
                  <a:lnTo>
                    <a:pt x="2935" y="434"/>
                  </a:lnTo>
                  <a:lnTo>
                    <a:pt x="3017" y="439"/>
                  </a:lnTo>
                  <a:lnTo>
                    <a:pt x="3020" y="379"/>
                  </a:lnTo>
                  <a:lnTo>
                    <a:pt x="3094" y="356"/>
                  </a:lnTo>
                  <a:lnTo>
                    <a:pt x="3136" y="364"/>
                  </a:lnTo>
                  <a:lnTo>
                    <a:pt x="3116" y="393"/>
                  </a:lnTo>
                  <a:moveTo>
                    <a:pt x="3634" y="361"/>
                  </a:moveTo>
                  <a:lnTo>
                    <a:pt x="3639" y="390"/>
                  </a:lnTo>
                  <a:lnTo>
                    <a:pt x="3605" y="422"/>
                  </a:lnTo>
                  <a:lnTo>
                    <a:pt x="3531" y="469"/>
                  </a:lnTo>
                  <a:lnTo>
                    <a:pt x="3440" y="476"/>
                  </a:lnTo>
                  <a:lnTo>
                    <a:pt x="3397" y="466"/>
                  </a:lnTo>
                  <a:lnTo>
                    <a:pt x="3440" y="428"/>
                  </a:lnTo>
                  <a:lnTo>
                    <a:pt x="3353" y="433"/>
                  </a:lnTo>
                  <a:lnTo>
                    <a:pt x="3406" y="385"/>
                  </a:lnTo>
                  <a:lnTo>
                    <a:pt x="3457" y="387"/>
                  </a:lnTo>
                  <a:lnTo>
                    <a:pt x="3555" y="366"/>
                  </a:lnTo>
                  <a:lnTo>
                    <a:pt x="3621" y="369"/>
                  </a:lnTo>
                  <a:lnTo>
                    <a:pt x="3634" y="361"/>
                  </a:lnTo>
                  <a:moveTo>
                    <a:pt x="3759" y="471"/>
                  </a:moveTo>
                  <a:lnTo>
                    <a:pt x="3706" y="496"/>
                  </a:lnTo>
                  <a:lnTo>
                    <a:pt x="3637" y="491"/>
                  </a:lnTo>
                  <a:lnTo>
                    <a:pt x="3593" y="474"/>
                  </a:lnTo>
                  <a:lnTo>
                    <a:pt x="3651" y="445"/>
                  </a:lnTo>
                  <a:lnTo>
                    <a:pt x="3741" y="428"/>
                  </a:lnTo>
                  <a:lnTo>
                    <a:pt x="3762" y="450"/>
                  </a:lnTo>
                  <a:lnTo>
                    <a:pt x="3759" y="471"/>
                  </a:lnTo>
                  <a:moveTo>
                    <a:pt x="2102" y="711"/>
                  </a:moveTo>
                  <a:lnTo>
                    <a:pt x="1922" y="744"/>
                  </a:lnTo>
                  <a:lnTo>
                    <a:pt x="1931" y="714"/>
                  </a:lnTo>
                  <a:lnTo>
                    <a:pt x="1854" y="677"/>
                  </a:lnTo>
                  <a:lnTo>
                    <a:pt x="1914" y="648"/>
                  </a:lnTo>
                  <a:lnTo>
                    <a:pt x="2013" y="599"/>
                  </a:lnTo>
                  <a:lnTo>
                    <a:pt x="2115" y="555"/>
                  </a:lnTo>
                  <a:lnTo>
                    <a:pt x="2118" y="515"/>
                  </a:lnTo>
                  <a:lnTo>
                    <a:pt x="2304" y="505"/>
                  </a:lnTo>
                  <a:lnTo>
                    <a:pt x="2359" y="518"/>
                  </a:lnTo>
                  <a:lnTo>
                    <a:pt x="2485" y="522"/>
                  </a:lnTo>
                  <a:lnTo>
                    <a:pt x="2511" y="541"/>
                  </a:lnTo>
                  <a:lnTo>
                    <a:pt x="2532" y="569"/>
                  </a:lnTo>
                  <a:lnTo>
                    <a:pt x="2446" y="586"/>
                  </a:lnTo>
                  <a:lnTo>
                    <a:pt x="2261" y="633"/>
                  </a:lnTo>
                  <a:lnTo>
                    <a:pt x="2138" y="681"/>
                  </a:lnTo>
                  <a:lnTo>
                    <a:pt x="2102" y="711"/>
                  </a:lnTo>
                  <a:moveTo>
                    <a:pt x="3636" y="616"/>
                  </a:moveTo>
                  <a:lnTo>
                    <a:pt x="3531" y="667"/>
                  </a:lnTo>
                  <a:lnTo>
                    <a:pt x="3474" y="664"/>
                  </a:lnTo>
                  <a:lnTo>
                    <a:pt x="3499" y="605"/>
                  </a:lnTo>
                  <a:lnTo>
                    <a:pt x="3534" y="571"/>
                  </a:lnTo>
                  <a:lnTo>
                    <a:pt x="3589" y="543"/>
                  </a:lnTo>
                  <a:lnTo>
                    <a:pt x="3658" y="525"/>
                  </a:lnTo>
                  <a:lnTo>
                    <a:pt x="3762" y="528"/>
                  </a:lnTo>
                  <a:lnTo>
                    <a:pt x="3844" y="544"/>
                  </a:lnTo>
                  <a:lnTo>
                    <a:pt x="3710" y="603"/>
                  </a:lnTo>
                  <a:lnTo>
                    <a:pt x="3636" y="616"/>
                  </a:lnTo>
                  <a:moveTo>
                    <a:pt x="3338" y="545"/>
                  </a:moveTo>
                  <a:lnTo>
                    <a:pt x="3385" y="558"/>
                  </a:lnTo>
                  <a:lnTo>
                    <a:pt x="3485" y="550"/>
                  </a:lnTo>
                  <a:lnTo>
                    <a:pt x="3479" y="569"/>
                  </a:lnTo>
                  <a:lnTo>
                    <a:pt x="3398" y="601"/>
                  </a:lnTo>
                  <a:lnTo>
                    <a:pt x="3448" y="630"/>
                  </a:lnTo>
                  <a:lnTo>
                    <a:pt x="3378" y="692"/>
                  </a:lnTo>
                  <a:lnTo>
                    <a:pt x="3265" y="718"/>
                  </a:lnTo>
                  <a:lnTo>
                    <a:pt x="3220" y="713"/>
                  </a:lnTo>
                  <a:lnTo>
                    <a:pt x="3210" y="686"/>
                  </a:lnTo>
                  <a:lnTo>
                    <a:pt x="3133" y="634"/>
                  </a:lnTo>
                  <a:lnTo>
                    <a:pt x="3157" y="612"/>
                  </a:lnTo>
                  <a:lnTo>
                    <a:pt x="3254" y="620"/>
                  </a:lnTo>
                  <a:lnTo>
                    <a:pt x="3243" y="577"/>
                  </a:lnTo>
                  <a:lnTo>
                    <a:pt x="3338" y="545"/>
                  </a:lnTo>
                  <a:moveTo>
                    <a:pt x="4004" y="590"/>
                  </a:moveTo>
                  <a:lnTo>
                    <a:pt x="4008" y="632"/>
                  </a:lnTo>
                  <a:lnTo>
                    <a:pt x="4104" y="578"/>
                  </a:lnTo>
                  <a:lnTo>
                    <a:pt x="4258" y="551"/>
                  </a:lnTo>
                  <a:lnTo>
                    <a:pt x="4288" y="620"/>
                  </a:lnTo>
                  <a:lnTo>
                    <a:pt x="4244" y="664"/>
                  </a:lnTo>
                  <a:lnTo>
                    <a:pt x="4363" y="644"/>
                  </a:lnTo>
                  <a:lnTo>
                    <a:pt x="4434" y="618"/>
                  </a:lnTo>
                  <a:lnTo>
                    <a:pt x="4523" y="652"/>
                  </a:lnTo>
                  <a:lnTo>
                    <a:pt x="4571" y="684"/>
                  </a:lnTo>
                  <a:lnTo>
                    <a:pt x="4556" y="714"/>
                  </a:lnTo>
                  <a:lnTo>
                    <a:pt x="4665" y="699"/>
                  </a:lnTo>
                  <a:lnTo>
                    <a:pt x="4689" y="743"/>
                  </a:lnTo>
                  <a:lnTo>
                    <a:pt x="4799" y="771"/>
                  </a:lnTo>
                  <a:lnTo>
                    <a:pt x="4828" y="799"/>
                  </a:lnTo>
                  <a:lnTo>
                    <a:pt x="4836" y="866"/>
                  </a:lnTo>
                  <a:lnTo>
                    <a:pt x="4715" y="899"/>
                  </a:lnTo>
                  <a:lnTo>
                    <a:pt x="4815" y="946"/>
                  </a:lnTo>
                  <a:lnTo>
                    <a:pt x="4893" y="962"/>
                  </a:lnTo>
                  <a:lnTo>
                    <a:pt x="4935" y="1030"/>
                  </a:lnTo>
                  <a:lnTo>
                    <a:pt x="5020" y="1035"/>
                  </a:lnTo>
                  <a:lnTo>
                    <a:pt x="4975" y="1087"/>
                  </a:lnTo>
                  <a:lnTo>
                    <a:pt x="4828" y="1174"/>
                  </a:lnTo>
                  <a:lnTo>
                    <a:pt x="4776" y="1142"/>
                  </a:lnTo>
                  <a:lnTo>
                    <a:pt x="4727" y="1070"/>
                  </a:lnTo>
                  <a:lnTo>
                    <a:pt x="4649" y="1079"/>
                  </a:lnTo>
                  <a:lnTo>
                    <a:pt x="4617" y="1122"/>
                  </a:lnTo>
                  <a:lnTo>
                    <a:pt x="4652" y="1166"/>
                  </a:lnTo>
                  <a:lnTo>
                    <a:pt x="4710" y="1201"/>
                  </a:lnTo>
                  <a:lnTo>
                    <a:pt x="4723" y="1221"/>
                  </a:lnTo>
                  <a:lnTo>
                    <a:pt x="4721" y="1296"/>
                  </a:lnTo>
                  <a:lnTo>
                    <a:pt x="4672" y="1352"/>
                  </a:lnTo>
                  <a:lnTo>
                    <a:pt x="4609" y="1331"/>
                  </a:lnTo>
                  <a:lnTo>
                    <a:pt x="4496" y="1269"/>
                  </a:lnTo>
                  <a:lnTo>
                    <a:pt x="4542" y="1335"/>
                  </a:lnTo>
                  <a:lnTo>
                    <a:pt x="4579" y="1382"/>
                  </a:lnTo>
                  <a:lnTo>
                    <a:pt x="4575" y="1409"/>
                  </a:lnTo>
                  <a:lnTo>
                    <a:pt x="4431" y="1378"/>
                  </a:lnTo>
                  <a:lnTo>
                    <a:pt x="4330" y="1333"/>
                  </a:lnTo>
                  <a:lnTo>
                    <a:pt x="4281" y="1296"/>
                  </a:lnTo>
                  <a:lnTo>
                    <a:pt x="4313" y="1274"/>
                  </a:lnTo>
                  <a:lnTo>
                    <a:pt x="4250" y="1235"/>
                  </a:lnTo>
                  <a:lnTo>
                    <a:pt x="4189" y="1198"/>
                  </a:lnTo>
                  <a:lnTo>
                    <a:pt x="4176" y="1220"/>
                  </a:lnTo>
                  <a:lnTo>
                    <a:pt x="4002" y="1232"/>
                  </a:lnTo>
                  <a:lnTo>
                    <a:pt x="3970" y="1206"/>
                  </a:lnTo>
                  <a:lnTo>
                    <a:pt x="4044" y="1151"/>
                  </a:lnTo>
                  <a:lnTo>
                    <a:pt x="4152" y="1149"/>
                  </a:lnTo>
                  <a:lnTo>
                    <a:pt x="4275" y="1140"/>
                  </a:lnTo>
                  <a:lnTo>
                    <a:pt x="4273" y="1113"/>
                  </a:lnTo>
                  <a:lnTo>
                    <a:pt x="4317" y="1076"/>
                  </a:lnTo>
                  <a:lnTo>
                    <a:pt x="4435" y="1004"/>
                  </a:lnTo>
                  <a:lnTo>
                    <a:pt x="4441" y="971"/>
                  </a:lnTo>
                  <a:lnTo>
                    <a:pt x="4436" y="946"/>
                  </a:lnTo>
                  <a:lnTo>
                    <a:pt x="4376" y="911"/>
                  </a:lnTo>
                  <a:lnTo>
                    <a:pt x="4282" y="887"/>
                  </a:lnTo>
                  <a:lnTo>
                    <a:pt x="4330" y="868"/>
                  </a:lnTo>
                  <a:lnTo>
                    <a:pt x="4305" y="824"/>
                  </a:lnTo>
                  <a:lnTo>
                    <a:pt x="4260" y="820"/>
                  </a:lnTo>
                  <a:lnTo>
                    <a:pt x="4235" y="796"/>
                  </a:lnTo>
                  <a:lnTo>
                    <a:pt x="4191" y="817"/>
                  </a:lnTo>
                  <a:lnTo>
                    <a:pt x="4086" y="826"/>
                  </a:lnTo>
                  <a:lnTo>
                    <a:pt x="3902" y="810"/>
                  </a:lnTo>
                  <a:lnTo>
                    <a:pt x="3805" y="789"/>
                  </a:lnTo>
                  <a:lnTo>
                    <a:pt x="3727" y="779"/>
                  </a:lnTo>
                  <a:lnTo>
                    <a:pt x="3704" y="754"/>
                  </a:lnTo>
                  <a:lnTo>
                    <a:pt x="3787" y="722"/>
                  </a:lnTo>
                  <a:lnTo>
                    <a:pt x="3712" y="722"/>
                  </a:lnTo>
                  <a:lnTo>
                    <a:pt x="3758" y="652"/>
                  </a:lnTo>
                  <a:lnTo>
                    <a:pt x="3854" y="592"/>
                  </a:lnTo>
                  <a:lnTo>
                    <a:pt x="3932" y="565"/>
                  </a:lnTo>
                  <a:lnTo>
                    <a:pt x="4081" y="547"/>
                  </a:lnTo>
                  <a:lnTo>
                    <a:pt x="4004" y="590"/>
                  </a:lnTo>
                  <a:moveTo>
                    <a:pt x="4530" y="594"/>
                  </a:moveTo>
                  <a:lnTo>
                    <a:pt x="4520" y="612"/>
                  </a:lnTo>
                  <a:lnTo>
                    <a:pt x="4467" y="610"/>
                  </a:lnTo>
                  <a:lnTo>
                    <a:pt x="4412" y="609"/>
                  </a:lnTo>
                  <a:lnTo>
                    <a:pt x="4347" y="618"/>
                  </a:lnTo>
                  <a:lnTo>
                    <a:pt x="4336" y="614"/>
                  </a:lnTo>
                  <a:lnTo>
                    <a:pt x="4308" y="578"/>
                  </a:lnTo>
                  <a:lnTo>
                    <a:pt x="4331" y="554"/>
                  </a:lnTo>
                  <a:lnTo>
                    <a:pt x="4359" y="550"/>
                  </a:lnTo>
                  <a:lnTo>
                    <a:pt x="4471" y="557"/>
                  </a:lnTo>
                  <a:lnTo>
                    <a:pt x="4530" y="594"/>
                  </a:lnTo>
                  <a:moveTo>
                    <a:pt x="3095" y="573"/>
                  </a:moveTo>
                  <a:lnTo>
                    <a:pt x="3001" y="617"/>
                  </a:lnTo>
                  <a:lnTo>
                    <a:pt x="2972" y="570"/>
                  </a:lnTo>
                  <a:lnTo>
                    <a:pt x="3000" y="561"/>
                  </a:lnTo>
                  <a:lnTo>
                    <a:pt x="3072" y="558"/>
                  </a:lnTo>
                  <a:lnTo>
                    <a:pt x="3095" y="573"/>
                  </a:lnTo>
                  <a:moveTo>
                    <a:pt x="2573" y="593"/>
                  </a:moveTo>
                  <a:lnTo>
                    <a:pt x="2509" y="624"/>
                  </a:lnTo>
                  <a:lnTo>
                    <a:pt x="2649" y="604"/>
                  </a:lnTo>
                  <a:lnTo>
                    <a:pt x="2682" y="638"/>
                  </a:lnTo>
                  <a:lnTo>
                    <a:pt x="2780" y="603"/>
                  </a:lnTo>
                  <a:lnTo>
                    <a:pt x="2803" y="625"/>
                  </a:lnTo>
                  <a:lnTo>
                    <a:pt x="2772" y="692"/>
                  </a:lnTo>
                  <a:lnTo>
                    <a:pt x="2829" y="664"/>
                  </a:lnTo>
                  <a:lnTo>
                    <a:pt x="2869" y="595"/>
                  </a:lnTo>
                  <a:lnTo>
                    <a:pt x="2926" y="585"/>
                  </a:lnTo>
                  <a:lnTo>
                    <a:pt x="2965" y="596"/>
                  </a:lnTo>
                  <a:lnTo>
                    <a:pt x="2994" y="623"/>
                  </a:lnTo>
                  <a:lnTo>
                    <a:pt x="2956" y="689"/>
                  </a:lnTo>
                  <a:lnTo>
                    <a:pt x="2922" y="738"/>
                  </a:lnTo>
                  <a:lnTo>
                    <a:pt x="2976" y="773"/>
                  </a:lnTo>
                  <a:lnTo>
                    <a:pt x="3041" y="806"/>
                  </a:lnTo>
                  <a:lnTo>
                    <a:pt x="3005" y="837"/>
                  </a:lnTo>
                  <a:lnTo>
                    <a:pt x="2910" y="843"/>
                  </a:lnTo>
                  <a:lnTo>
                    <a:pt x="2919" y="870"/>
                  </a:lnTo>
                  <a:lnTo>
                    <a:pt x="2875" y="897"/>
                  </a:lnTo>
                  <a:lnTo>
                    <a:pt x="2787" y="885"/>
                  </a:lnTo>
                  <a:lnTo>
                    <a:pt x="2712" y="866"/>
                  </a:lnTo>
                  <a:lnTo>
                    <a:pt x="2644" y="870"/>
                  </a:lnTo>
                  <a:lnTo>
                    <a:pt x="2517" y="895"/>
                  </a:lnTo>
                  <a:lnTo>
                    <a:pt x="2367" y="906"/>
                  </a:lnTo>
                  <a:lnTo>
                    <a:pt x="2263" y="912"/>
                  </a:lnTo>
                  <a:lnTo>
                    <a:pt x="2269" y="878"/>
                  </a:lnTo>
                  <a:lnTo>
                    <a:pt x="2215" y="859"/>
                  </a:lnTo>
                  <a:lnTo>
                    <a:pt x="2158" y="867"/>
                  </a:lnTo>
                  <a:lnTo>
                    <a:pt x="2154" y="810"/>
                  </a:lnTo>
                  <a:lnTo>
                    <a:pt x="2198" y="803"/>
                  </a:lnTo>
                  <a:lnTo>
                    <a:pt x="2294" y="791"/>
                  </a:lnTo>
                  <a:lnTo>
                    <a:pt x="2367" y="794"/>
                  </a:lnTo>
                  <a:lnTo>
                    <a:pt x="2450" y="782"/>
                  </a:lnTo>
                  <a:lnTo>
                    <a:pt x="2365" y="765"/>
                  </a:lnTo>
                  <a:lnTo>
                    <a:pt x="2244" y="771"/>
                  </a:lnTo>
                  <a:lnTo>
                    <a:pt x="2170" y="770"/>
                  </a:lnTo>
                  <a:lnTo>
                    <a:pt x="2171" y="744"/>
                  </a:lnTo>
                  <a:lnTo>
                    <a:pt x="2326" y="716"/>
                  </a:lnTo>
                  <a:lnTo>
                    <a:pt x="2244" y="717"/>
                  </a:lnTo>
                  <a:lnTo>
                    <a:pt x="2172" y="699"/>
                  </a:lnTo>
                  <a:lnTo>
                    <a:pt x="2278" y="647"/>
                  </a:lnTo>
                  <a:lnTo>
                    <a:pt x="2347" y="620"/>
                  </a:lnTo>
                  <a:lnTo>
                    <a:pt x="2535" y="580"/>
                  </a:lnTo>
                  <a:lnTo>
                    <a:pt x="2573" y="593"/>
                  </a:lnTo>
                  <a:moveTo>
                    <a:pt x="3571" y="843"/>
                  </a:moveTo>
                  <a:lnTo>
                    <a:pt x="3509" y="917"/>
                  </a:lnTo>
                  <a:lnTo>
                    <a:pt x="3629" y="860"/>
                  </a:lnTo>
                  <a:lnTo>
                    <a:pt x="3656" y="907"/>
                  </a:lnTo>
                  <a:lnTo>
                    <a:pt x="3596" y="961"/>
                  </a:lnTo>
                  <a:lnTo>
                    <a:pt x="3611" y="1010"/>
                  </a:lnTo>
                  <a:lnTo>
                    <a:pt x="3711" y="957"/>
                  </a:lnTo>
                  <a:lnTo>
                    <a:pt x="3800" y="894"/>
                  </a:lnTo>
                  <a:lnTo>
                    <a:pt x="3866" y="816"/>
                  </a:lnTo>
                  <a:lnTo>
                    <a:pt x="3938" y="821"/>
                  </a:lnTo>
                  <a:lnTo>
                    <a:pt x="4010" y="832"/>
                  </a:lnTo>
                  <a:lnTo>
                    <a:pt x="4055" y="867"/>
                  </a:lnTo>
                  <a:lnTo>
                    <a:pt x="4032" y="903"/>
                  </a:lnTo>
                  <a:lnTo>
                    <a:pt x="3962" y="942"/>
                  </a:lnTo>
                  <a:lnTo>
                    <a:pt x="3972" y="981"/>
                  </a:lnTo>
                  <a:lnTo>
                    <a:pt x="3939" y="1016"/>
                  </a:lnTo>
                  <a:lnTo>
                    <a:pt x="3792" y="1068"/>
                  </a:lnTo>
                  <a:lnTo>
                    <a:pt x="3706" y="1080"/>
                  </a:lnTo>
                  <a:lnTo>
                    <a:pt x="3664" y="1057"/>
                  </a:lnTo>
                  <a:lnTo>
                    <a:pt x="3619" y="1095"/>
                  </a:lnTo>
                  <a:lnTo>
                    <a:pt x="3518" y="1158"/>
                  </a:lnTo>
                  <a:lnTo>
                    <a:pt x="3477" y="1191"/>
                  </a:lnTo>
                  <a:lnTo>
                    <a:pt x="3373" y="1242"/>
                  </a:lnTo>
                  <a:lnTo>
                    <a:pt x="3287" y="1247"/>
                  </a:lnTo>
                  <a:lnTo>
                    <a:pt x="3218" y="1280"/>
                  </a:lnTo>
                  <a:lnTo>
                    <a:pt x="3178" y="1330"/>
                  </a:lnTo>
                  <a:lnTo>
                    <a:pt x="3103" y="1339"/>
                  </a:lnTo>
                  <a:lnTo>
                    <a:pt x="2985" y="1402"/>
                  </a:lnTo>
                  <a:lnTo>
                    <a:pt x="2858" y="1490"/>
                  </a:lnTo>
                  <a:lnTo>
                    <a:pt x="2792" y="1552"/>
                  </a:lnTo>
                  <a:lnTo>
                    <a:pt x="2726" y="1644"/>
                  </a:lnTo>
                  <a:lnTo>
                    <a:pt x="2806" y="1657"/>
                  </a:lnTo>
                  <a:lnTo>
                    <a:pt x="2785" y="1732"/>
                  </a:lnTo>
                  <a:lnTo>
                    <a:pt x="2776" y="1793"/>
                  </a:lnTo>
                  <a:lnTo>
                    <a:pt x="2872" y="1777"/>
                  </a:lnTo>
                  <a:lnTo>
                    <a:pt x="2966" y="1812"/>
                  </a:lnTo>
                  <a:lnTo>
                    <a:pt x="3010" y="1842"/>
                  </a:lnTo>
                  <a:lnTo>
                    <a:pt x="3032" y="1880"/>
                  </a:lnTo>
                  <a:lnTo>
                    <a:pt x="3098" y="1903"/>
                  </a:lnTo>
                  <a:lnTo>
                    <a:pt x="3146" y="1937"/>
                  </a:lnTo>
                  <a:lnTo>
                    <a:pt x="3247" y="1941"/>
                  </a:lnTo>
                  <a:lnTo>
                    <a:pt x="3311" y="1949"/>
                  </a:lnTo>
                  <a:lnTo>
                    <a:pt x="3264" y="2020"/>
                  </a:lnTo>
                  <a:lnTo>
                    <a:pt x="3242" y="2102"/>
                  </a:lnTo>
                  <a:lnTo>
                    <a:pt x="3244" y="2194"/>
                  </a:lnTo>
                  <a:lnTo>
                    <a:pt x="3304" y="2272"/>
                  </a:lnTo>
                  <a:lnTo>
                    <a:pt x="3366" y="2245"/>
                  </a:lnTo>
                  <a:lnTo>
                    <a:pt x="3439" y="2160"/>
                  </a:lnTo>
                  <a:lnTo>
                    <a:pt x="3468" y="2031"/>
                  </a:lnTo>
                  <a:lnTo>
                    <a:pt x="3445" y="1988"/>
                  </a:lnTo>
                  <a:lnTo>
                    <a:pt x="3565" y="1950"/>
                  </a:lnTo>
                  <a:lnTo>
                    <a:pt x="3664" y="1893"/>
                  </a:lnTo>
                  <a:lnTo>
                    <a:pt x="3727" y="1837"/>
                  </a:lnTo>
                  <a:lnTo>
                    <a:pt x="3750" y="1783"/>
                  </a:lnTo>
                  <a:lnTo>
                    <a:pt x="3744" y="1715"/>
                  </a:lnTo>
                  <a:lnTo>
                    <a:pt x="3702" y="1655"/>
                  </a:lnTo>
                  <a:lnTo>
                    <a:pt x="3820" y="1572"/>
                  </a:lnTo>
                  <a:lnTo>
                    <a:pt x="3835" y="1501"/>
                  </a:lnTo>
                  <a:lnTo>
                    <a:pt x="3888" y="1379"/>
                  </a:lnTo>
                  <a:lnTo>
                    <a:pt x="3939" y="1361"/>
                  </a:lnTo>
                  <a:lnTo>
                    <a:pt x="4028" y="1382"/>
                  </a:lnTo>
                  <a:lnTo>
                    <a:pt x="4084" y="1390"/>
                  </a:lnTo>
                  <a:lnTo>
                    <a:pt x="4144" y="1370"/>
                  </a:lnTo>
                  <a:lnTo>
                    <a:pt x="4184" y="1396"/>
                  </a:lnTo>
                  <a:lnTo>
                    <a:pt x="4232" y="1441"/>
                  </a:lnTo>
                  <a:lnTo>
                    <a:pt x="4233" y="1471"/>
                  </a:lnTo>
                  <a:lnTo>
                    <a:pt x="4337" y="1477"/>
                  </a:lnTo>
                  <a:lnTo>
                    <a:pt x="4301" y="1543"/>
                  </a:lnTo>
                  <a:lnTo>
                    <a:pt x="4270" y="1643"/>
                  </a:lnTo>
                  <a:lnTo>
                    <a:pt x="4320" y="1656"/>
                  </a:lnTo>
                  <a:lnTo>
                    <a:pt x="4342" y="1702"/>
                  </a:lnTo>
                  <a:lnTo>
                    <a:pt x="4451" y="1658"/>
                  </a:lnTo>
                  <a:lnTo>
                    <a:pt x="4550" y="1571"/>
                  </a:lnTo>
                  <a:lnTo>
                    <a:pt x="4608" y="1534"/>
                  </a:lnTo>
                  <a:lnTo>
                    <a:pt x="4621" y="1605"/>
                  </a:lnTo>
                  <a:lnTo>
                    <a:pt x="4655" y="1706"/>
                  </a:lnTo>
                  <a:lnTo>
                    <a:pt x="4683" y="1802"/>
                  </a:lnTo>
                  <a:lnTo>
                    <a:pt x="4637" y="1853"/>
                  </a:lnTo>
                  <a:lnTo>
                    <a:pt x="4702" y="1898"/>
                  </a:lnTo>
                  <a:lnTo>
                    <a:pt x="4740" y="1945"/>
                  </a:lnTo>
                  <a:lnTo>
                    <a:pt x="4833" y="1966"/>
                  </a:lnTo>
                  <a:lnTo>
                    <a:pt x="4864" y="1992"/>
                  </a:lnTo>
                  <a:lnTo>
                    <a:pt x="4864" y="2061"/>
                  </a:lnTo>
                  <a:lnTo>
                    <a:pt x="4910" y="2072"/>
                  </a:lnTo>
                  <a:lnTo>
                    <a:pt x="4925" y="2102"/>
                  </a:lnTo>
                  <a:lnTo>
                    <a:pt x="4899" y="2195"/>
                  </a:lnTo>
                  <a:lnTo>
                    <a:pt x="4842" y="2226"/>
                  </a:lnTo>
                  <a:lnTo>
                    <a:pt x="4786" y="2254"/>
                  </a:lnTo>
                  <a:lnTo>
                    <a:pt x="4670" y="2284"/>
                  </a:lnTo>
                  <a:lnTo>
                    <a:pt x="4565" y="2352"/>
                  </a:lnTo>
                  <a:lnTo>
                    <a:pt x="4450" y="2365"/>
                  </a:lnTo>
                  <a:lnTo>
                    <a:pt x="4317" y="2348"/>
                  </a:lnTo>
                  <a:lnTo>
                    <a:pt x="4219" y="2347"/>
                  </a:lnTo>
                  <a:lnTo>
                    <a:pt x="4149" y="2353"/>
                  </a:lnTo>
                  <a:lnTo>
                    <a:pt x="4073" y="2412"/>
                  </a:lnTo>
                  <a:lnTo>
                    <a:pt x="3976" y="2449"/>
                  </a:lnTo>
                  <a:lnTo>
                    <a:pt x="3840" y="2559"/>
                  </a:lnTo>
                  <a:lnTo>
                    <a:pt x="3736" y="2636"/>
                  </a:lnTo>
                  <a:lnTo>
                    <a:pt x="3798" y="2622"/>
                  </a:lnTo>
                  <a:lnTo>
                    <a:pt x="3943" y="2513"/>
                  </a:lnTo>
                  <a:lnTo>
                    <a:pt x="4107" y="2444"/>
                  </a:lnTo>
                  <a:lnTo>
                    <a:pt x="4208" y="2435"/>
                  </a:lnTo>
                  <a:lnTo>
                    <a:pt x="4252" y="2476"/>
                  </a:lnTo>
                  <a:lnTo>
                    <a:pt x="4171" y="2532"/>
                  </a:lnTo>
                  <a:lnTo>
                    <a:pt x="4162" y="2622"/>
                  </a:lnTo>
                  <a:lnTo>
                    <a:pt x="4164" y="2685"/>
                  </a:lnTo>
                  <a:lnTo>
                    <a:pt x="4238" y="2727"/>
                  </a:lnTo>
                  <a:lnTo>
                    <a:pt x="4353" y="2715"/>
                  </a:lnTo>
                  <a:lnTo>
                    <a:pt x="4448" y="2621"/>
                  </a:lnTo>
                  <a:lnTo>
                    <a:pt x="4434" y="2681"/>
                  </a:lnTo>
                  <a:lnTo>
                    <a:pt x="4469" y="2712"/>
                  </a:lnTo>
                  <a:lnTo>
                    <a:pt x="4370" y="2766"/>
                  </a:lnTo>
                  <a:lnTo>
                    <a:pt x="4206" y="2816"/>
                  </a:lnTo>
                  <a:lnTo>
                    <a:pt x="4129" y="2850"/>
                  </a:lnTo>
                  <a:lnTo>
                    <a:pt x="4035" y="2911"/>
                  </a:lnTo>
                  <a:lnTo>
                    <a:pt x="3985" y="2905"/>
                  </a:lnTo>
                  <a:lnTo>
                    <a:pt x="4004" y="2834"/>
                  </a:lnTo>
                  <a:lnTo>
                    <a:pt x="4142" y="2764"/>
                  </a:lnTo>
                  <a:lnTo>
                    <a:pt x="4034" y="2767"/>
                  </a:lnTo>
                  <a:lnTo>
                    <a:pt x="3955" y="2777"/>
                  </a:lnTo>
                  <a:lnTo>
                    <a:pt x="3927" y="2730"/>
                  </a:lnTo>
                  <a:lnTo>
                    <a:pt x="3965" y="2616"/>
                  </a:lnTo>
                  <a:lnTo>
                    <a:pt x="3943" y="2592"/>
                  </a:lnTo>
                  <a:lnTo>
                    <a:pt x="3894" y="2606"/>
                  </a:lnTo>
                  <a:lnTo>
                    <a:pt x="3879" y="2584"/>
                  </a:lnTo>
                  <a:lnTo>
                    <a:pt x="3806" y="2647"/>
                  </a:lnTo>
                  <a:lnTo>
                    <a:pt x="3764" y="2712"/>
                  </a:lnTo>
                  <a:lnTo>
                    <a:pt x="3727" y="2750"/>
                  </a:lnTo>
                  <a:lnTo>
                    <a:pt x="3694" y="2763"/>
                  </a:lnTo>
                  <a:lnTo>
                    <a:pt x="3671" y="2767"/>
                  </a:lnTo>
                  <a:lnTo>
                    <a:pt x="3657" y="2788"/>
                  </a:lnTo>
                  <a:lnTo>
                    <a:pt x="3533" y="2788"/>
                  </a:lnTo>
                  <a:lnTo>
                    <a:pt x="3430" y="2789"/>
                  </a:lnTo>
                  <a:lnTo>
                    <a:pt x="3394" y="2804"/>
                  </a:lnTo>
                  <a:lnTo>
                    <a:pt x="3301" y="2864"/>
                  </a:lnTo>
                  <a:lnTo>
                    <a:pt x="3291" y="2871"/>
                  </a:lnTo>
                  <a:lnTo>
                    <a:pt x="3258" y="2904"/>
                  </a:lnTo>
                  <a:lnTo>
                    <a:pt x="3195" y="2904"/>
                  </a:lnTo>
                  <a:lnTo>
                    <a:pt x="3128" y="2904"/>
                  </a:lnTo>
                  <a:lnTo>
                    <a:pt x="3093" y="2917"/>
                  </a:lnTo>
                  <a:lnTo>
                    <a:pt x="3098" y="2934"/>
                  </a:lnTo>
                  <a:lnTo>
                    <a:pt x="3095" y="2960"/>
                  </a:lnTo>
                  <a:lnTo>
                    <a:pt x="3091" y="2968"/>
                  </a:lnTo>
                  <a:lnTo>
                    <a:pt x="2987" y="3010"/>
                  </a:lnTo>
                  <a:lnTo>
                    <a:pt x="2912" y="3023"/>
                  </a:lnTo>
                  <a:lnTo>
                    <a:pt x="2816" y="3068"/>
                  </a:lnTo>
                  <a:lnTo>
                    <a:pt x="2799" y="3068"/>
                  </a:lnTo>
                  <a:lnTo>
                    <a:pt x="2780" y="3055"/>
                  </a:lnTo>
                  <a:lnTo>
                    <a:pt x="2777" y="3043"/>
                  </a:lnTo>
                  <a:lnTo>
                    <a:pt x="2782" y="3034"/>
                  </a:lnTo>
                  <a:lnTo>
                    <a:pt x="2807" y="3005"/>
                  </a:lnTo>
                  <a:lnTo>
                    <a:pt x="2856" y="2958"/>
                  </a:lnTo>
                  <a:lnTo>
                    <a:pt x="2894" y="2909"/>
                  </a:lnTo>
                  <a:lnTo>
                    <a:pt x="2908" y="2836"/>
                  </a:lnTo>
                  <a:lnTo>
                    <a:pt x="2923" y="2760"/>
                  </a:lnTo>
                  <a:lnTo>
                    <a:pt x="2868" y="2720"/>
                  </a:lnTo>
                  <a:lnTo>
                    <a:pt x="2882" y="2705"/>
                  </a:lnTo>
                  <a:lnTo>
                    <a:pt x="2877" y="2695"/>
                  </a:lnTo>
                  <a:lnTo>
                    <a:pt x="2858" y="2695"/>
                  </a:lnTo>
                  <a:lnTo>
                    <a:pt x="2850" y="2682"/>
                  </a:lnTo>
                  <a:lnTo>
                    <a:pt x="2855" y="2662"/>
                  </a:lnTo>
                  <a:lnTo>
                    <a:pt x="2838" y="2671"/>
                  </a:lnTo>
                  <a:lnTo>
                    <a:pt x="2822" y="2668"/>
                  </a:lnTo>
                  <a:lnTo>
                    <a:pt x="2829" y="2660"/>
                  </a:lnTo>
                  <a:lnTo>
                    <a:pt x="2817" y="2652"/>
                  </a:lnTo>
                  <a:lnTo>
                    <a:pt x="2820" y="2630"/>
                  </a:lnTo>
                  <a:lnTo>
                    <a:pt x="2779" y="2603"/>
                  </a:lnTo>
                  <a:lnTo>
                    <a:pt x="2738" y="2575"/>
                  </a:lnTo>
                  <a:lnTo>
                    <a:pt x="2687" y="2543"/>
                  </a:lnTo>
                  <a:lnTo>
                    <a:pt x="2639" y="2513"/>
                  </a:lnTo>
                  <a:lnTo>
                    <a:pt x="2569" y="2536"/>
                  </a:lnTo>
                  <a:lnTo>
                    <a:pt x="2547" y="2537"/>
                  </a:lnTo>
                  <a:lnTo>
                    <a:pt x="2475" y="2515"/>
                  </a:lnTo>
                  <a:lnTo>
                    <a:pt x="2416" y="2526"/>
                  </a:lnTo>
                  <a:lnTo>
                    <a:pt x="2365" y="2500"/>
                  </a:lnTo>
                  <a:lnTo>
                    <a:pt x="2304" y="2487"/>
                  </a:lnTo>
                  <a:lnTo>
                    <a:pt x="2260" y="2482"/>
                  </a:lnTo>
                  <a:lnTo>
                    <a:pt x="2247" y="2468"/>
                  </a:lnTo>
                  <a:lnTo>
                    <a:pt x="2258" y="2422"/>
                  </a:lnTo>
                  <a:lnTo>
                    <a:pt x="2236" y="2423"/>
                  </a:lnTo>
                  <a:lnTo>
                    <a:pt x="2219" y="2455"/>
                  </a:lnTo>
                  <a:lnTo>
                    <a:pt x="2083" y="2455"/>
                  </a:lnTo>
                  <a:lnTo>
                    <a:pt x="1858" y="2455"/>
                  </a:lnTo>
                  <a:lnTo>
                    <a:pt x="1634" y="2455"/>
                  </a:lnTo>
                  <a:lnTo>
                    <a:pt x="1436" y="2455"/>
                  </a:lnTo>
                  <a:lnTo>
                    <a:pt x="1239" y="2455"/>
                  </a:lnTo>
                  <a:lnTo>
                    <a:pt x="1045" y="2455"/>
                  </a:lnTo>
                  <a:lnTo>
                    <a:pt x="844" y="2455"/>
                  </a:lnTo>
                  <a:lnTo>
                    <a:pt x="779" y="2455"/>
                  </a:lnTo>
                  <a:lnTo>
                    <a:pt x="584" y="2455"/>
                  </a:lnTo>
                  <a:lnTo>
                    <a:pt x="397" y="2455"/>
                  </a:lnTo>
                  <a:lnTo>
                    <a:pt x="388" y="2455"/>
                  </a:lnTo>
                  <a:lnTo>
                    <a:pt x="316" y="2373"/>
                  </a:lnTo>
                  <a:lnTo>
                    <a:pt x="294" y="2337"/>
                  </a:lnTo>
                  <a:lnTo>
                    <a:pt x="200" y="2303"/>
                  </a:lnTo>
                  <a:lnTo>
                    <a:pt x="217" y="2230"/>
                  </a:lnTo>
                  <a:lnTo>
                    <a:pt x="264" y="2180"/>
                  </a:lnTo>
                  <a:lnTo>
                    <a:pt x="209" y="2145"/>
                  </a:lnTo>
                  <a:lnTo>
                    <a:pt x="249" y="2079"/>
                  </a:lnTo>
                  <a:lnTo>
                    <a:pt x="220" y="2019"/>
                  </a:lnTo>
                  <a:lnTo>
                    <a:pt x="253" y="1977"/>
                  </a:lnTo>
                  <a:lnTo>
                    <a:pt x="320" y="1938"/>
                  </a:lnTo>
                  <a:lnTo>
                    <a:pt x="362" y="1887"/>
                  </a:lnTo>
                  <a:lnTo>
                    <a:pt x="300" y="1836"/>
                  </a:lnTo>
                  <a:lnTo>
                    <a:pt x="319" y="1744"/>
                  </a:lnTo>
                  <a:lnTo>
                    <a:pt x="333" y="1687"/>
                  </a:lnTo>
                  <a:lnTo>
                    <a:pt x="311" y="1651"/>
                  </a:lnTo>
                  <a:lnTo>
                    <a:pt x="302" y="1618"/>
                  </a:lnTo>
                  <a:lnTo>
                    <a:pt x="309" y="1577"/>
                  </a:lnTo>
                  <a:lnTo>
                    <a:pt x="224" y="1603"/>
                  </a:lnTo>
                  <a:lnTo>
                    <a:pt x="121" y="1647"/>
                  </a:lnTo>
                  <a:lnTo>
                    <a:pt x="119" y="1595"/>
                  </a:lnTo>
                  <a:lnTo>
                    <a:pt x="111" y="1561"/>
                  </a:lnTo>
                  <a:lnTo>
                    <a:pt x="75" y="1539"/>
                  </a:lnTo>
                  <a:lnTo>
                    <a:pt x="18" y="1536"/>
                  </a:lnTo>
                  <a:lnTo>
                    <a:pt x="510" y="1099"/>
                  </a:lnTo>
                  <a:lnTo>
                    <a:pt x="854" y="828"/>
                  </a:lnTo>
                  <a:lnTo>
                    <a:pt x="933" y="845"/>
                  </a:lnTo>
                  <a:lnTo>
                    <a:pt x="974" y="880"/>
                  </a:lnTo>
                  <a:lnTo>
                    <a:pt x="1022" y="886"/>
                  </a:lnTo>
                  <a:lnTo>
                    <a:pt x="1108" y="856"/>
                  </a:lnTo>
                  <a:lnTo>
                    <a:pt x="1202" y="834"/>
                  </a:lnTo>
                  <a:lnTo>
                    <a:pt x="1272" y="843"/>
                  </a:lnTo>
                  <a:lnTo>
                    <a:pt x="1392" y="812"/>
                  </a:lnTo>
                  <a:lnTo>
                    <a:pt x="1502" y="794"/>
                  </a:lnTo>
                  <a:lnTo>
                    <a:pt x="1503" y="823"/>
                  </a:lnTo>
                  <a:lnTo>
                    <a:pt x="1564" y="807"/>
                  </a:lnTo>
                  <a:lnTo>
                    <a:pt x="1617" y="774"/>
                  </a:lnTo>
                  <a:lnTo>
                    <a:pt x="1644" y="781"/>
                  </a:lnTo>
                  <a:lnTo>
                    <a:pt x="1659" y="845"/>
                  </a:lnTo>
                  <a:lnTo>
                    <a:pt x="1788" y="796"/>
                  </a:lnTo>
                  <a:lnTo>
                    <a:pt x="1732" y="850"/>
                  </a:lnTo>
                  <a:lnTo>
                    <a:pt x="1812" y="839"/>
                  </a:lnTo>
                  <a:lnTo>
                    <a:pt x="1857" y="818"/>
                  </a:lnTo>
                  <a:lnTo>
                    <a:pt x="1917" y="822"/>
                  </a:lnTo>
                  <a:lnTo>
                    <a:pt x="1966" y="852"/>
                  </a:lnTo>
                  <a:lnTo>
                    <a:pt x="2065" y="878"/>
                  </a:lnTo>
                  <a:lnTo>
                    <a:pt x="2127" y="890"/>
                  </a:lnTo>
                  <a:lnTo>
                    <a:pt x="2185" y="886"/>
                  </a:lnTo>
                  <a:lnTo>
                    <a:pt x="2220" y="922"/>
                  </a:lnTo>
                  <a:lnTo>
                    <a:pt x="2105" y="958"/>
                  </a:lnTo>
                  <a:lnTo>
                    <a:pt x="2189" y="974"/>
                  </a:lnTo>
                  <a:lnTo>
                    <a:pt x="2347" y="965"/>
                  </a:lnTo>
                  <a:lnTo>
                    <a:pt x="2407" y="953"/>
                  </a:lnTo>
                  <a:lnTo>
                    <a:pt x="2423" y="997"/>
                  </a:lnTo>
                  <a:lnTo>
                    <a:pt x="2520" y="960"/>
                  </a:lnTo>
                  <a:lnTo>
                    <a:pt x="2494" y="929"/>
                  </a:lnTo>
                  <a:lnTo>
                    <a:pt x="2554" y="904"/>
                  </a:lnTo>
                  <a:lnTo>
                    <a:pt x="2624" y="901"/>
                  </a:lnTo>
                  <a:lnTo>
                    <a:pt x="2675" y="893"/>
                  </a:lnTo>
                  <a:lnTo>
                    <a:pt x="2702" y="911"/>
                  </a:lnTo>
                  <a:lnTo>
                    <a:pt x="2720" y="950"/>
                  </a:lnTo>
                  <a:lnTo>
                    <a:pt x="2787" y="944"/>
                  </a:lnTo>
                  <a:lnTo>
                    <a:pt x="2854" y="977"/>
                  </a:lnTo>
                  <a:lnTo>
                    <a:pt x="2951" y="965"/>
                  </a:lnTo>
                  <a:lnTo>
                    <a:pt x="3030" y="967"/>
                  </a:lnTo>
                  <a:lnTo>
                    <a:pt x="3064" y="922"/>
                  </a:lnTo>
                  <a:lnTo>
                    <a:pt x="3124" y="909"/>
                  </a:lnTo>
                  <a:lnTo>
                    <a:pt x="3188" y="934"/>
                  </a:lnTo>
                  <a:lnTo>
                    <a:pt x="3128" y="1003"/>
                  </a:lnTo>
                  <a:lnTo>
                    <a:pt x="3213" y="945"/>
                  </a:lnTo>
                  <a:lnTo>
                    <a:pt x="3256" y="947"/>
                  </a:lnTo>
                  <a:lnTo>
                    <a:pt x="3344" y="874"/>
                  </a:lnTo>
                  <a:lnTo>
                    <a:pt x="3325" y="830"/>
                  </a:lnTo>
                  <a:lnTo>
                    <a:pt x="3288" y="801"/>
                  </a:lnTo>
                  <a:lnTo>
                    <a:pt x="3365" y="724"/>
                  </a:lnTo>
                  <a:lnTo>
                    <a:pt x="3475" y="674"/>
                  </a:lnTo>
                  <a:lnTo>
                    <a:pt x="3534" y="685"/>
                  </a:lnTo>
                  <a:lnTo>
                    <a:pt x="3559" y="715"/>
                  </a:lnTo>
                  <a:lnTo>
                    <a:pt x="3561" y="794"/>
                  </a:lnTo>
                  <a:lnTo>
                    <a:pt x="3483" y="829"/>
                  </a:lnTo>
                  <a:lnTo>
                    <a:pt x="3571" y="843"/>
                  </a:lnTo>
                  <a:moveTo>
                    <a:pt x="3269" y="871"/>
                  </a:moveTo>
                  <a:lnTo>
                    <a:pt x="3213" y="896"/>
                  </a:lnTo>
                  <a:lnTo>
                    <a:pt x="3159" y="875"/>
                  </a:lnTo>
                  <a:lnTo>
                    <a:pt x="3107" y="882"/>
                  </a:lnTo>
                  <a:lnTo>
                    <a:pt x="3062" y="850"/>
                  </a:lnTo>
                  <a:lnTo>
                    <a:pt x="3131" y="828"/>
                  </a:lnTo>
                  <a:lnTo>
                    <a:pt x="3197" y="797"/>
                  </a:lnTo>
                  <a:lnTo>
                    <a:pt x="3236" y="818"/>
                  </a:lnTo>
                  <a:lnTo>
                    <a:pt x="3257" y="830"/>
                  </a:lnTo>
                  <a:lnTo>
                    <a:pt x="3261" y="844"/>
                  </a:lnTo>
                  <a:lnTo>
                    <a:pt x="3269" y="871"/>
                  </a:lnTo>
                  <a:moveTo>
                    <a:pt x="4250" y="1014"/>
                  </a:moveTo>
                  <a:lnTo>
                    <a:pt x="4184" y="1017"/>
                  </a:lnTo>
                  <a:lnTo>
                    <a:pt x="4195" y="981"/>
                  </a:lnTo>
                  <a:lnTo>
                    <a:pt x="4247" y="940"/>
                  </a:lnTo>
                  <a:lnTo>
                    <a:pt x="4305" y="930"/>
                  </a:lnTo>
                  <a:lnTo>
                    <a:pt x="4334" y="951"/>
                  </a:lnTo>
                  <a:lnTo>
                    <a:pt x="4313" y="982"/>
                  </a:lnTo>
                  <a:lnTo>
                    <a:pt x="4300" y="992"/>
                  </a:lnTo>
                  <a:lnTo>
                    <a:pt x="4250" y="1014"/>
                  </a:lnTo>
                  <a:moveTo>
                    <a:pt x="3649" y="1125"/>
                  </a:moveTo>
                  <a:lnTo>
                    <a:pt x="3636" y="1158"/>
                  </a:lnTo>
                  <a:lnTo>
                    <a:pt x="3673" y="1146"/>
                  </a:lnTo>
                  <a:lnTo>
                    <a:pt x="3692" y="1166"/>
                  </a:lnTo>
                  <a:lnTo>
                    <a:pt x="3737" y="1192"/>
                  </a:lnTo>
                  <a:lnTo>
                    <a:pt x="3787" y="1215"/>
                  </a:lnTo>
                  <a:lnTo>
                    <a:pt x="3768" y="1251"/>
                  </a:lnTo>
                  <a:lnTo>
                    <a:pt x="3814" y="1246"/>
                  </a:lnTo>
                  <a:lnTo>
                    <a:pt x="3839" y="1271"/>
                  </a:lnTo>
                  <a:lnTo>
                    <a:pt x="3772" y="1295"/>
                  </a:lnTo>
                  <a:lnTo>
                    <a:pt x="3693" y="1277"/>
                  </a:lnTo>
                  <a:lnTo>
                    <a:pt x="3684" y="1242"/>
                  </a:lnTo>
                  <a:lnTo>
                    <a:pt x="3599" y="1283"/>
                  </a:lnTo>
                  <a:lnTo>
                    <a:pt x="3489" y="1323"/>
                  </a:lnTo>
                  <a:lnTo>
                    <a:pt x="3500" y="1278"/>
                  </a:lnTo>
                  <a:lnTo>
                    <a:pt x="3416" y="1285"/>
                  </a:lnTo>
                  <a:lnTo>
                    <a:pt x="3493" y="1247"/>
                  </a:lnTo>
                  <a:lnTo>
                    <a:pt x="3543" y="1187"/>
                  </a:lnTo>
                  <a:lnTo>
                    <a:pt x="3612" y="1118"/>
                  </a:lnTo>
                  <a:lnTo>
                    <a:pt x="3649" y="1125"/>
                  </a:lnTo>
                  <a:moveTo>
                    <a:pt x="3684" y="1349"/>
                  </a:moveTo>
                  <a:lnTo>
                    <a:pt x="3588" y="1392"/>
                  </a:lnTo>
                  <a:lnTo>
                    <a:pt x="3547" y="1390"/>
                  </a:lnTo>
                  <a:lnTo>
                    <a:pt x="3548" y="1369"/>
                  </a:lnTo>
                  <a:lnTo>
                    <a:pt x="3615" y="1333"/>
                  </a:lnTo>
                  <a:lnTo>
                    <a:pt x="3695" y="1334"/>
                  </a:lnTo>
                  <a:lnTo>
                    <a:pt x="3684" y="1349"/>
                  </a:lnTo>
                  <a:moveTo>
                    <a:pt x="3812" y="1392"/>
                  </a:moveTo>
                  <a:lnTo>
                    <a:pt x="3764" y="1432"/>
                  </a:lnTo>
                  <a:lnTo>
                    <a:pt x="3741" y="1426"/>
                  </a:lnTo>
                  <a:lnTo>
                    <a:pt x="3740" y="1403"/>
                  </a:lnTo>
                  <a:lnTo>
                    <a:pt x="3746" y="1397"/>
                  </a:lnTo>
                  <a:lnTo>
                    <a:pt x="3783" y="1374"/>
                  </a:lnTo>
                  <a:lnTo>
                    <a:pt x="3807" y="1376"/>
                  </a:lnTo>
                  <a:lnTo>
                    <a:pt x="3812" y="1392"/>
                  </a:lnTo>
                  <a:moveTo>
                    <a:pt x="43" y="2029"/>
                  </a:moveTo>
                  <a:lnTo>
                    <a:pt x="64" y="2040"/>
                  </a:lnTo>
                  <a:lnTo>
                    <a:pt x="130" y="2033"/>
                  </a:lnTo>
                  <a:lnTo>
                    <a:pt x="37" y="2126"/>
                  </a:lnTo>
                  <a:lnTo>
                    <a:pt x="41" y="2192"/>
                  </a:lnTo>
                  <a:lnTo>
                    <a:pt x="15" y="2192"/>
                  </a:lnTo>
                  <a:lnTo>
                    <a:pt x="6" y="2154"/>
                  </a:lnTo>
                  <a:lnTo>
                    <a:pt x="12" y="2116"/>
                  </a:lnTo>
                  <a:lnTo>
                    <a:pt x="0" y="2091"/>
                  </a:lnTo>
                  <a:lnTo>
                    <a:pt x="18" y="2055"/>
                  </a:lnTo>
                  <a:lnTo>
                    <a:pt x="43" y="2029"/>
                  </a:lnTo>
                  <a:moveTo>
                    <a:pt x="4831" y="2315"/>
                  </a:moveTo>
                  <a:lnTo>
                    <a:pt x="4766" y="2387"/>
                  </a:lnTo>
                  <a:lnTo>
                    <a:pt x="4817" y="2359"/>
                  </a:lnTo>
                  <a:lnTo>
                    <a:pt x="4855" y="2377"/>
                  </a:lnTo>
                  <a:lnTo>
                    <a:pt x="4824" y="2406"/>
                  </a:lnTo>
                  <a:lnTo>
                    <a:pt x="4875" y="2429"/>
                  </a:lnTo>
                  <a:lnTo>
                    <a:pt x="4911" y="2409"/>
                  </a:lnTo>
                  <a:lnTo>
                    <a:pt x="4969" y="2434"/>
                  </a:lnTo>
                  <a:lnTo>
                    <a:pt x="4932" y="2495"/>
                  </a:lnTo>
                  <a:lnTo>
                    <a:pt x="4982" y="2481"/>
                  </a:lnTo>
                  <a:lnTo>
                    <a:pt x="4978" y="2525"/>
                  </a:lnTo>
                  <a:lnTo>
                    <a:pt x="4985" y="2577"/>
                  </a:lnTo>
                  <a:lnTo>
                    <a:pt x="4937" y="2650"/>
                  </a:lnTo>
                  <a:lnTo>
                    <a:pt x="4906" y="2653"/>
                  </a:lnTo>
                  <a:lnTo>
                    <a:pt x="4866" y="2637"/>
                  </a:lnTo>
                  <a:lnTo>
                    <a:pt x="4899" y="2569"/>
                  </a:lnTo>
                  <a:lnTo>
                    <a:pt x="4884" y="2559"/>
                  </a:lnTo>
                  <a:lnTo>
                    <a:pt x="4786" y="2631"/>
                  </a:lnTo>
                  <a:lnTo>
                    <a:pt x="4747" y="2628"/>
                  </a:lnTo>
                  <a:lnTo>
                    <a:pt x="4805" y="2589"/>
                  </a:lnTo>
                  <a:lnTo>
                    <a:pt x="4747" y="2569"/>
                  </a:lnTo>
                  <a:lnTo>
                    <a:pt x="4675" y="2574"/>
                  </a:lnTo>
                  <a:lnTo>
                    <a:pt x="4546" y="2571"/>
                  </a:lnTo>
                  <a:lnTo>
                    <a:pt x="4544" y="2546"/>
                  </a:lnTo>
                  <a:lnTo>
                    <a:pt x="4594" y="2517"/>
                  </a:lnTo>
                  <a:lnTo>
                    <a:pt x="4572" y="2494"/>
                  </a:lnTo>
                  <a:lnTo>
                    <a:pt x="4643" y="2444"/>
                  </a:lnTo>
                  <a:lnTo>
                    <a:pt x="4753" y="2312"/>
                  </a:lnTo>
                  <a:lnTo>
                    <a:pt x="4808" y="2265"/>
                  </a:lnTo>
                  <a:lnTo>
                    <a:pt x="4873" y="2237"/>
                  </a:lnTo>
                  <a:lnTo>
                    <a:pt x="4902" y="2241"/>
                  </a:lnTo>
                  <a:lnTo>
                    <a:pt x="4883" y="2263"/>
                  </a:lnTo>
                  <a:lnTo>
                    <a:pt x="4831" y="2315"/>
                  </a:lnTo>
                  <a:moveTo>
                    <a:pt x="326" y="2496"/>
                  </a:moveTo>
                  <a:lnTo>
                    <a:pt x="285" y="2507"/>
                  </a:lnTo>
                  <a:lnTo>
                    <a:pt x="202" y="2469"/>
                  </a:lnTo>
                  <a:lnTo>
                    <a:pt x="202" y="2440"/>
                  </a:lnTo>
                  <a:lnTo>
                    <a:pt x="163" y="2411"/>
                  </a:lnTo>
                  <a:lnTo>
                    <a:pt x="167" y="2387"/>
                  </a:lnTo>
                  <a:lnTo>
                    <a:pt x="110" y="2372"/>
                  </a:lnTo>
                  <a:lnTo>
                    <a:pt x="117" y="2327"/>
                  </a:lnTo>
                  <a:lnTo>
                    <a:pt x="137" y="2308"/>
                  </a:lnTo>
                  <a:lnTo>
                    <a:pt x="192" y="2326"/>
                  </a:lnTo>
                  <a:lnTo>
                    <a:pt x="223" y="2339"/>
                  </a:lnTo>
                  <a:lnTo>
                    <a:pt x="278" y="2347"/>
                  </a:lnTo>
                  <a:lnTo>
                    <a:pt x="281" y="2376"/>
                  </a:lnTo>
                  <a:lnTo>
                    <a:pt x="286" y="2415"/>
                  </a:lnTo>
                  <a:lnTo>
                    <a:pt x="329" y="2450"/>
                  </a:lnTo>
                  <a:lnTo>
                    <a:pt x="326" y="2496"/>
                  </a:lnTo>
                  <a:moveTo>
                    <a:pt x="4418" y="2446"/>
                  </a:moveTo>
                  <a:lnTo>
                    <a:pt x="4385" y="2448"/>
                  </a:lnTo>
                  <a:lnTo>
                    <a:pt x="4309" y="2422"/>
                  </a:lnTo>
                  <a:lnTo>
                    <a:pt x="4262" y="2382"/>
                  </a:lnTo>
                  <a:lnTo>
                    <a:pt x="4287" y="2375"/>
                  </a:lnTo>
                  <a:lnTo>
                    <a:pt x="4366" y="2396"/>
                  </a:lnTo>
                  <a:lnTo>
                    <a:pt x="4421" y="2431"/>
                  </a:lnTo>
                  <a:lnTo>
                    <a:pt x="4418" y="2446"/>
                  </a:lnTo>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98" name="Freeform 197"/>
            <p:cNvSpPr>
              <a:spLocks noEditPoints="1"/>
            </p:cNvSpPr>
            <p:nvPr/>
          </p:nvSpPr>
          <p:spPr bwMode="auto">
            <a:xfrm>
              <a:off x="2821146" y="4815842"/>
              <a:ext cx="403367" cy="1213096"/>
            </a:xfrm>
            <a:custGeom>
              <a:avLst/>
              <a:gdLst>
                <a:gd name="T0" fmla="*/ 233 w 999"/>
                <a:gd name="T1" fmla="*/ 450 h 3202"/>
                <a:gd name="T2" fmla="*/ 296 w 999"/>
                <a:gd name="T3" fmla="*/ 460 h 3202"/>
                <a:gd name="T4" fmla="*/ 208 w 999"/>
                <a:gd name="T5" fmla="*/ 590 h 3202"/>
                <a:gd name="T6" fmla="*/ 221 w 999"/>
                <a:gd name="T7" fmla="*/ 759 h 3202"/>
                <a:gd name="T8" fmla="*/ 205 w 999"/>
                <a:gd name="T9" fmla="*/ 846 h 3202"/>
                <a:gd name="T10" fmla="*/ 159 w 999"/>
                <a:gd name="T11" fmla="*/ 1003 h 3202"/>
                <a:gd name="T12" fmla="*/ 154 w 999"/>
                <a:gd name="T13" fmla="*/ 1173 h 3202"/>
                <a:gd name="T14" fmla="*/ 239 w 999"/>
                <a:gd name="T15" fmla="*/ 1335 h 3202"/>
                <a:gd name="T16" fmla="*/ 234 w 999"/>
                <a:gd name="T17" fmla="*/ 1496 h 3202"/>
                <a:gd name="T18" fmla="*/ 212 w 999"/>
                <a:gd name="T19" fmla="*/ 1622 h 3202"/>
                <a:gd name="T20" fmla="*/ 275 w 999"/>
                <a:gd name="T21" fmla="*/ 1782 h 3202"/>
                <a:gd name="T22" fmla="*/ 244 w 999"/>
                <a:gd name="T23" fmla="*/ 1888 h 3202"/>
                <a:gd name="T24" fmla="*/ 295 w 999"/>
                <a:gd name="T25" fmla="*/ 2078 h 3202"/>
                <a:gd name="T26" fmla="*/ 319 w 999"/>
                <a:gd name="T27" fmla="*/ 2192 h 3202"/>
                <a:gd name="T28" fmla="*/ 349 w 999"/>
                <a:gd name="T29" fmla="*/ 2259 h 3202"/>
                <a:gd name="T30" fmla="*/ 404 w 999"/>
                <a:gd name="T31" fmla="*/ 2307 h 3202"/>
                <a:gd name="T32" fmla="*/ 404 w 999"/>
                <a:gd name="T33" fmla="*/ 2372 h 3202"/>
                <a:gd name="T34" fmla="*/ 409 w 999"/>
                <a:gd name="T35" fmla="*/ 2554 h 3202"/>
                <a:gd name="T36" fmla="*/ 431 w 999"/>
                <a:gd name="T37" fmla="*/ 2649 h 3202"/>
                <a:gd name="T38" fmla="*/ 436 w 999"/>
                <a:gd name="T39" fmla="*/ 2774 h 3202"/>
                <a:gd name="T40" fmla="*/ 513 w 999"/>
                <a:gd name="T41" fmla="*/ 2798 h 3202"/>
                <a:gd name="T42" fmla="*/ 583 w 999"/>
                <a:gd name="T43" fmla="*/ 2908 h 3202"/>
                <a:gd name="T44" fmla="*/ 808 w 999"/>
                <a:gd name="T45" fmla="*/ 2932 h 3202"/>
                <a:gd name="T46" fmla="*/ 728 w 999"/>
                <a:gd name="T47" fmla="*/ 2952 h 3202"/>
                <a:gd name="T48" fmla="*/ 706 w 999"/>
                <a:gd name="T49" fmla="*/ 3058 h 3202"/>
                <a:gd name="T50" fmla="*/ 596 w 999"/>
                <a:gd name="T51" fmla="*/ 3033 h 3202"/>
                <a:gd name="T52" fmla="*/ 498 w 999"/>
                <a:gd name="T53" fmla="*/ 2976 h 3202"/>
                <a:gd name="T54" fmla="*/ 354 w 999"/>
                <a:gd name="T55" fmla="*/ 2877 h 3202"/>
                <a:gd name="T56" fmla="*/ 296 w 999"/>
                <a:gd name="T57" fmla="*/ 2774 h 3202"/>
                <a:gd name="T58" fmla="*/ 226 w 999"/>
                <a:gd name="T59" fmla="*/ 2552 h 3202"/>
                <a:gd name="T60" fmla="*/ 162 w 999"/>
                <a:gd name="T61" fmla="*/ 2463 h 3202"/>
                <a:gd name="T62" fmla="*/ 173 w 999"/>
                <a:gd name="T63" fmla="*/ 2250 h 3202"/>
                <a:gd name="T64" fmla="*/ 237 w 999"/>
                <a:gd name="T65" fmla="*/ 2105 h 3202"/>
                <a:gd name="T66" fmla="*/ 196 w 999"/>
                <a:gd name="T67" fmla="*/ 2188 h 3202"/>
                <a:gd name="T68" fmla="*/ 132 w 999"/>
                <a:gd name="T69" fmla="*/ 2056 h 3202"/>
                <a:gd name="T70" fmla="*/ 124 w 999"/>
                <a:gd name="T71" fmla="*/ 1842 h 3202"/>
                <a:gd name="T72" fmla="*/ 50 w 999"/>
                <a:gd name="T73" fmla="*/ 1664 h 3202"/>
                <a:gd name="T74" fmla="*/ 88 w 999"/>
                <a:gd name="T75" fmla="*/ 1524 h 3202"/>
                <a:gd name="T76" fmla="*/ 107 w 999"/>
                <a:gd name="T77" fmla="*/ 1262 h 3202"/>
                <a:gd name="T78" fmla="*/ 72 w 999"/>
                <a:gd name="T79" fmla="*/ 1065 h 3202"/>
                <a:gd name="T80" fmla="*/ 68 w 999"/>
                <a:gd name="T81" fmla="*/ 856 h 3202"/>
                <a:gd name="T82" fmla="*/ 52 w 999"/>
                <a:gd name="T83" fmla="*/ 515 h 3202"/>
                <a:gd name="T84" fmla="*/ 28 w 999"/>
                <a:gd name="T85" fmla="*/ 185 h 3202"/>
                <a:gd name="T86" fmla="*/ 36 w 999"/>
                <a:gd name="T87" fmla="*/ 43 h 3202"/>
                <a:gd name="T88" fmla="*/ 93 w 999"/>
                <a:gd name="T89" fmla="*/ 57 h 3202"/>
                <a:gd name="T90" fmla="*/ 152 w 999"/>
                <a:gd name="T91" fmla="*/ 155 h 3202"/>
                <a:gd name="T92" fmla="*/ 189 w 999"/>
                <a:gd name="T93" fmla="*/ 333 h 3202"/>
                <a:gd name="T94" fmla="*/ 893 w 999"/>
                <a:gd name="T95" fmla="*/ 3142 h 3202"/>
                <a:gd name="T96" fmla="*/ 999 w 999"/>
                <a:gd name="T97" fmla="*/ 3144 h 3202"/>
                <a:gd name="T98" fmla="*/ 950 w 999"/>
                <a:gd name="T99" fmla="*/ 3202 h 3202"/>
                <a:gd name="T100" fmla="*/ 878 w 999"/>
                <a:gd name="T101" fmla="*/ 3193 h 3202"/>
                <a:gd name="T102" fmla="*/ 750 w 999"/>
                <a:gd name="T103" fmla="*/ 3157 h 3202"/>
                <a:gd name="T104" fmla="*/ 565 w 999"/>
                <a:gd name="T105" fmla="*/ 3068 h 3202"/>
                <a:gd name="T106" fmla="*/ 497 w 999"/>
                <a:gd name="T107" fmla="*/ 2993 h 3202"/>
                <a:gd name="T108" fmla="*/ 708 w 999"/>
                <a:gd name="T109" fmla="*/ 3077 h 3202"/>
                <a:gd name="T110" fmla="*/ 721 w 999"/>
                <a:gd name="T111" fmla="*/ 2984 h 3202"/>
                <a:gd name="T112" fmla="*/ 816 w 999"/>
                <a:gd name="T113" fmla="*/ 2960 h 32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999" h="3202">
                  <a:moveTo>
                    <a:pt x="189" y="333"/>
                  </a:moveTo>
                  <a:lnTo>
                    <a:pt x="233" y="450"/>
                  </a:lnTo>
                  <a:lnTo>
                    <a:pt x="284" y="439"/>
                  </a:lnTo>
                  <a:lnTo>
                    <a:pt x="296" y="460"/>
                  </a:lnTo>
                  <a:lnTo>
                    <a:pt x="282" y="548"/>
                  </a:lnTo>
                  <a:lnTo>
                    <a:pt x="208" y="590"/>
                  </a:lnTo>
                  <a:lnTo>
                    <a:pt x="231" y="732"/>
                  </a:lnTo>
                  <a:lnTo>
                    <a:pt x="221" y="759"/>
                  </a:lnTo>
                  <a:lnTo>
                    <a:pt x="248" y="793"/>
                  </a:lnTo>
                  <a:lnTo>
                    <a:pt x="205" y="846"/>
                  </a:lnTo>
                  <a:lnTo>
                    <a:pt x="171" y="926"/>
                  </a:lnTo>
                  <a:lnTo>
                    <a:pt x="159" y="1003"/>
                  </a:lnTo>
                  <a:lnTo>
                    <a:pt x="181" y="1085"/>
                  </a:lnTo>
                  <a:lnTo>
                    <a:pt x="154" y="1173"/>
                  </a:lnTo>
                  <a:lnTo>
                    <a:pt x="217" y="1319"/>
                  </a:lnTo>
                  <a:lnTo>
                    <a:pt x="239" y="1335"/>
                  </a:lnTo>
                  <a:lnTo>
                    <a:pt x="256" y="1413"/>
                  </a:lnTo>
                  <a:lnTo>
                    <a:pt x="234" y="1496"/>
                  </a:lnTo>
                  <a:lnTo>
                    <a:pt x="252" y="1566"/>
                  </a:lnTo>
                  <a:lnTo>
                    <a:pt x="212" y="1622"/>
                  </a:lnTo>
                  <a:lnTo>
                    <a:pt x="232" y="1700"/>
                  </a:lnTo>
                  <a:lnTo>
                    <a:pt x="275" y="1782"/>
                  </a:lnTo>
                  <a:lnTo>
                    <a:pt x="242" y="1813"/>
                  </a:lnTo>
                  <a:lnTo>
                    <a:pt x="244" y="1888"/>
                  </a:lnTo>
                  <a:lnTo>
                    <a:pt x="253" y="1975"/>
                  </a:lnTo>
                  <a:lnTo>
                    <a:pt x="295" y="2078"/>
                  </a:lnTo>
                  <a:lnTo>
                    <a:pt x="273" y="2095"/>
                  </a:lnTo>
                  <a:lnTo>
                    <a:pt x="319" y="2192"/>
                  </a:lnTo>
                  <a:lnTo>
                    <a:pt x="360" y="2224"/>
                  </a:lnTo>
                  <a:lnTo>
                    <a:pt x="349" y="2259"/>
                  </a:lnTo>
                  <a:lnTo>
                    <a:pt x="386" y="2276"/>
                  </a:lnTo>
                  <a:lnTo>
                    <a:pt x="404" y="2307"/>
                  </a:lnTo>
                  <a:lnTo>
                    <a:pt x="380" y="2323"/>
                  </a:lnTo>
                  <a:lnTo>
                    <a:pt x="404" y="2372"/>
                  </a:lnTo>
                  <a:lnTo>
                    <a:pt x="418" y="2483"/>
                  </a:lnTo>
                  <a:lnTo>
                    <a:pt x="409" y="2554"/>
                  </a:lnTo>
                  <a:lnTo>
                    <a:pt x="432" y="2596"/>
                  </a:lnTo>
                  <a:lnTo>
                    <a:pt x="431" y="2649"/>
                  </a:lnTo>
                  <a:lnTo>
                    <a:pt x="395" y="2686"/>
                  </a:lnTo>
                  <a:lnTo>
                    <a:pt x="436" y="2774"/>
                  </a:lnTo>
                  <a:lnTo>
                    <a:pt x="471" y="2804"/>
                  </a:lnTo>
                  <a:lnTo>
                    <a:pt x="513" y="2798"/>
                  </a:lnTo>
                  <a:lnTo>
                    <a:pt x="537" y="2860"/>
                  </a:lnTo>
                  <a:lnTo>
                    <a:pt x="583" y="2908"/>
                  </a:lnTo>
                  <a:lnTo>
                    <a:pt x="744" y="2919"/>
                  </a:lnTo>
                  <a:lnTo>
                    <a:pt x="808" y="2932"/>
                  </a:lnTo>
                  <a:lnTo>
                    <a:pt x="751" y="2931"/>
                  </a:lnTo>
                  <a:lnTo>
                    <a:pt x="728" y="2952"/>
                  </a:lnTo>
                  <a:lnTo>
                    <a:pt x="683" y="2981"/>
                  </a:lnTo>
                  <a:lnTo>
                    <a:pt x="706" y="3058"/>
                  </a:lnTo>
                  <a:lnTo>
                    <a:pt x="680" y="3060"/>
                  </a:lnTo>
                  <a:lnTo>
                    <a:pt x="596" y="3033"/>
                  </a:lnTo>
                  <a:lnTo>
                    <a:pt x="498" y="2976"/>
                  </a:lnTo>
                  <a:lnTo>
                    <a:pt x="498" y="2976"/>
                  </a:lnTo>
                  <a:lnTo>
                    <a:pt x="397" y="2929"/>
                  </a:lnTo>
                  <a:lnTo>
                    <a:pt x="354" y="2877"/>
                  </a:lnTo>
                  <a:lnTo>
                    <a:pt x="352" y="2829"/>
                  </a:lnTo>
                  <a:lnTo>
                    <a:pt x="296" y="2774"/>
                  </a:lnTo>
                  <a:lnTo>
                    <a:pt x="230" y="2632"/>
                  </a:lnTo>
                  <a:lnTo>
                    <a:pt x="226" y="2552"/>
                  </a:lnTo>
                  <a:lnTo>
                    <a:pt x="272" y="2488"/>
                  </a:lnTo>
                  <a:lnTo>
                    <a:pt x="162" y="2463"/>
                  </a:lnTo>
                  <a:lnTo>
                    <a:pt x="199" y="2389"/>
                  </a:lnTo>
                  <a:lnTo>
                    <a:pt x="173" y="2250"/>
                  </a:lnTo>
                  <a:lnTo>
                    <a:pt x="258" y="2280"/>
                  </a:lnTo>
                  <a:lnTo>
                    <a:pt x="237" y="2105"/>
                  </a:lnTo>
                  <a:lnTo>
                    <a:pt x="184" y="2083"/>
                  </a:lnTo>
                  <a:lnTo>
                    <a:pt x="196" y="2188"/>
                  </a:lnTo>
                  <a:lnTo>
                    <a:pt x="150" y="2176"/>
                  </a:lnTo>
                  <a:lnTo>
                    <a:pt x="132" y="2056"/>
                  </a:lnTo>
                  <a:lnTo>
                    <a:pt x="109" y="1900"/>
                  </a:lnTo>
                  <a:lnTo>
                    <a:pt x="124" y="1842"/>
                  </a:lnTo>
                  <a:lnTo>
                    <a:pt x="81" y="1759"/>
                  </a:lnTo>
                  <a:lnTo>
                    <a:pt x="50" y="1664"/>
                  </a:lnTo>
                  <a:lnTo>
                    <a:pt x="79" y="1661"/>
                  </a:lnTo>
                  <a:lnTo>
                    <a:pt x="88" y="1524"/>
                  </a:lnTo>
                  <a:lnTo>
                    <a:pt x="105" y="1389"/>
                  </a:lnTo>
                  <a:lnTo>
                    <a:pt x="107" y="1262"/>
                  </a:lnTo>
                  <a:lnTo>
                    <a:pt x="65" y="1135"/>
                  </a:lnTo>
                  <a:lnTo>
                    <a:pt x="72" y="1065"/>
                  </a:lnTo>
                  <a:lnTo>
                    <a:pt x="44" y="960"/>
                  </a:lnTo>
                  <a:lnTo>
                    <a:pt x="68" y="856"/>
                  </a:lnTo>
                  <a:lnTo>
                    <a:pt x="55" y="691"/>
                  </a:lnTo>
                  <a:lnTo>
                    <a:pt x="52" y="515"/>
                  </a:lnTo>
                  <a:lnTo>
                    <a:pt x="50" y="324"/>
                  </a:lnTo>
                  <a:lnTo>
                    <a:pt x="28" y="185"/>
                  </a:lnTo>
                  <a:lnTo>
                    <a:pt x="0" y="65"/>
                  </a:lnTo>
                  <a:lnTo>
                    <a:pt x="36" y="43"/>
                  </a:lnTo>
                  <a:lnTo>
                    <a:pt x="51" y="0"/>
                  </a:lnTo>
                  <a:lnTo>
                    <a:pt x="93" y="57"/>
                  </a:lnTo>
                  <a:lnTo>
                    <a:pt x="110" y="119"/>
                  </a:lnTo>
                  <a:lnTo>
                    <a:pt x="152" y="155"/>
                  </a:lnTo>
                  <a:lnTo>
                    <a:pt x="138" y="237"/>
                  </a:lnTo>
                  <a:lnTo>
                    <a:pt x="189" y="333"/>
                  </a:lnTo>
                  <a:moveTo>
                    <a:pt x="816" y="2960"/>
                  </a:moveTo>
                  <a:lnTo>
                    <a:pt x="893" y="3142"/>
                  </a:lnTo>
                  <a:lnTo>
                    <a:pt x="960" y="3142"/>
                  </a:lnTo>
                  <a:lnTo>
                    <a:pt x="999" y="3144"/>
                  </a:lnTo>
                  <a:lnTo>
                    <a:pt x="992" y="3177"/>
                  </a:lnTo>
                  <a:lnTo>
                    <a:pt x="950" y="3202"/>
                  </a:lnTo>
                  <a:lnTo>
                    <a:pt x="918" y="3200"/>
                  </a:lnTo>
                  <a:lnTo>
                    <a:pt x="878" y="3193"/>
                  </a:lnTo>
                  <a:lnTo>
                    <a:pt x="821" y="3169"/>
                  </a:lnTo>
                  <a:lnTo>
                    <a:pt x="750" y="3157"/>
                  </a:lnTo>
                  <a:lnTo>
                    <a:pt x="650" y="3112"/>
                  </a:lnTo>
                  <a:lnTo>
                    <a:pt x="565" y="3068"/>
                  </a:lnTo>
                  <a:lnTo>
                    <a:pt x="436" y="2976"/>
                  </a:lnTo>
                  <a:lnTo>
                    <a:pt x="497" y="2993"/>
                  </a:lnTo>
                  <a:lnTo>
                    <a:pt x="611" y="3048"/>
                  </a:lnTo>
                  <a:lnTo>
                    <a:pt x="708" y="3077"/>
                  </a:lnTo>
                  <a:lnTo>
                    <a:pt x="724" y="3040"/>
                  </a:lnTo>
                  <a:lnTo>
                    <a:pt x="721" y="2984"/>
                  </a:lnTo>
                  <a:lnTo>
                    <a:pt x="766" y="2950"/>
                  </a:lnTo>
                  <a:lnTo>
                    <a:pt x="816" y="2960"/>
                  </a:lnTo>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99" name="Freeform 198"/>
            <p:cNvSpPr>
              <a:spLocks/>
            </p:cNvSpPr>
            <p:nvPr/>
          </p:nvSpPr>
          <p:spPr bwMode="auto">
            <a:xfrm>
              <a:off x="2528539" y="3846608"/>
              <a:ext cx="368651" cy="540534"/>
            </a:xfrm>
            <a:custGeom>
              <a:avLst/>
              <a:gdLst>
                <a:gd name="T0" fmla="*/ 59 w 223"/>
                <a:gd name="T1" fmla="*/ 257 h 348"/>
                <a:gd name="T2" fmla="*/ 44 w 223"/>
                <a:gd name="T3" fmla="*/ 253 h 348"/>
                <a:gd name="T4" fmla="*/ 24 w 223"/>
                <a:gd name="T5" fmla="*/ 241 h 348"/>
                <a:gd name="T6" fmla="*/ 3 w 223"/>
                <a:gd name="T7" fmla="*/ 230 h 348"/>
                <a:gd name="T8" fmla="*/ 7 w 223"/>
                <a:gd name="T9" fmla="*/ 222 h 348"/>
                <a:gd name="T10" fmla="*/ 11 w 223"/>
                <a:gd name="T11" fmla="*/ 204 h 348"/>
                <a:gd name="T12" fmla="*/ 28 w 223"/>
                <a:gd name="T13" fmla="*/ 189 h 348"/>
                <a:gd name="T14" fmla="*/ 28 w 223"/>
                <a:gd name="T15" fmla="*/ 173 h 348"/>
                <a:gd name="T16" fmla="*/ 29 w 223"/>
                <a:gd name="T17" fmla="*/ 142 h 348"/>
                <a:gd name="T18" fmla="*/ 30 w 223"/>
                <a:gd name="T19" fmla="*/ 119 h 348"/>
                <a:gd name="T20" fmla="*/ 26 w 223"/>
                <a:gd name="T21" fmla="*/ 98 h 348"/>
                <a:gd name="T22" fmla="*/ 36 w 223"/>
                <a:gd name="T23" fmla="*/ 94 h 348"/>
                <a:gd name="T24" fmla="*/ 34 w 223"/>
                <a:gd name="T25" fmla="*/ 78 h 348"/>
                <a:gd name="T26" fmla="*/ 58 w 223"/>
                <a:gd name="T27" fmla="*/ 64 h 348"/>
                <a:gd name="T28" fmla="*/ 67 w 223"/>
                <a:gd name="T29" fmla="*/ 55 h 348"/>
                <a:gd name="T30" fmla="*/ 82 w 223"/>
                <a:gd name="T31" fmla="*/ 28 h 348"/>
                <a:gd name="T32" fmla="*/ 96 w 223"/>
                <a:gd name="T33" fmla="*/ 23 h 348"/>
                <a:gd name="T34" fmla="*/ 125 w 223"/>
                <a:gd name="T35" fmla="*/ 15 h 348"/>
                <a:gd name="T36" fmla="*/ 142 w 223"/>
                <a:gd name="T37" fmla="*/ 0 h 348"/>
                <a:gd name="T38" fmla="*/ 152 w 223"/>
                <a:gd name="T39" fmla="*/ 7 h 348"/>
                <a:gd name="T40" fmla="*/ 137 w 223"/>
                <a:gd name="T41" fmla="*/ 17 h 348"/>
                <a:gd name="T42" fmla="*/ 124 w 223"/>
                <a:gd name="T43" fmla="*/ 34 h 348"/>
                <a:gd name="T44" fmla="*/ 115 w 223"/>
                <a:gd name="T45" fmla="*/ 56 h 348"/>
                <a:gd name="T46" fmla="*/ 118 w 223"/>
                <a:gd name="T47" fmla="*/ 70 h 348"/>
                <a:gd name="T48" fmla="*/ 124 w 223"/>
                <a:gd name="T49" fmla="*/ 84 h 348"/>
                <a:gd name="T50" fmla="*/ 123 w 223"/>
                <a:gd name="T51" fmla="*/ 100 h 348"/>
                <a:gd name="T52" fmla="*/ 128 w 223"/>
                <a:gd name="T53" fmla="*/ 106 h 348"/>
                <a:gd name="T54" fmla="*/ 156 w 223"/>
                <a:gd name="T55" fmla="*/ 111 h 348"/>
                <a:gd name="T56" fmla="*/ 178 w 223"/>
                <a:gd name="T57" fmla="*/ 132 h 348"/>
                <a:gd name="T58" fmla="*/ 199 w 223"/>
                <a:gd name="T59" fmla="*/ 131 h 348"/>
                <a:gd name="T60" fmla="*/ 216 w 223"/>
                <a:gd name="T61" fmla="*/ 132 h 348"/>
                <a:gd name="T62" fmla="*/ 208 w 223"/>
                <a:gd name="T63" fmla="*/ 150 h 348"/>
                <a:gd name="T64" fmla="*/ 210 w 223"/>
                <a:gd name="T65" fmla="*/ 179 h 348"/>
                <a:gd name="T66" fmla="*/ 215 w 223"/>
                <a:gd name="T67" fmla="*/ 189 h 348"/>
                <a:gd name="T68" fmla="*/ 212 w 223"/>
                <a:gd name="T69" fmla="*/ 204 h 348"/>
                <a:gd name="T70" fmla="*/ 223 w 223"/>
                <a:gd name="T71" fmla="*/ 232 h 348"/>
                <a:gd name="T72" fmla="*/ 216 w 223"/>
                <a:gd name="T73" fmla="*/ 223 h 348"/>
                <a:gd name="T74" fmla="*/ 204 w 223"/>
                <a:gd name="T75" fmla="*/ 223 h 348"/>
                <a:gd name="T76" fmla="*/ 169 w 223"/>
                <a:gd name="T77" fmla="*/ 236 h 348"/>
                <a:gd name="T78" fmla="*/ 179 w 223"/>
                <a:gd name="T79" fmla="*/ 246 h 348"/>
                <a:gd name="T80" fmla="*/ 165 w 223"/>
                <a:gd name="T81" fmla="*/ 247 h 348"/>
                <a:gd name="T82" fmla="*/ 173 w 223"/>
                <a:gd name="T83" fmla="*/ 270 h 348"/>
                <a:gd name="T84" fmla="*/ 175 w 223"/>
                <a:gd name="T85" fmla="*/ 291 h 348"/>
                <a:gd name="T86" fmla="*/ 159 w 223"/>
                <a:gd name="T87" fmla="*/ 337 h 348"/>
                <a:gd name="T88" fmla="*/ 165 w 223"/>
                <a:gd name="T89" fmla="*/ 315 h 348"/>
                <a:gd name="T90" fmla="*/ 139 w 223"/>
                <a:gd name="T91" fmla="*/ 307 h 348"/>
                <a:gd name="T92" fmla="*/ 123 w 223"/>
                <a:gd name="T93" fmla="*/ 309 h 348"/>
                <a:gd name="T94" fmla="*/ 98 w 223"/>
                <a:gd name="T95" fmla="*/ 285 h 348"/>
                <a:gd name="T96" fmla="*/ 84 w 223"/>
                <a:gd name="T97" fmla="*/ 270 h 348"/>
                <a:gd name="T98" fmla="*/ 66 w 223"/>
                <a:gd name="T99" fmla="*/ 261 h 3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23" h="348">
                  <a:moveTo>
                    <a:pt x="66" y="261"/>
                  </a:moveTo>
                  <a:lnTo>
                    <a:pt x="59" y="257"/>
                  </a:lnTo>
                  <a:lnTo>
                    <a:pt x="50" y="250"/>
                  </a:lnTo>
                  <a:lnTo>
                    <a:pt x="44" y="253"/>
                  </a:lnTo>
                  <a:lnTo>
                    <a:pt x="29" y="250"/>
                  </a:lnTo>
                  <a:lnTo>
                    <a:pt x="24" y="241"/>
                  </a:lnTo>
                  <a:lnTo>
                    <a:pt x="21" y="242"/>
                  </a:lnTo>
                  <a:lnTo>
                    <a:pt x="3" y="230"/>
                  </a:lnTo>
                  <a:lnTo>
                    <a:pt x="0" y="223"/>
                  </a:lnTo>
                  <a:lnTo>
                    <a:pt x="7" y="222"/>
                  </a:lnTo>
                  <a:lnTo>
                    <a:pt x="6" y="211"/>
                  </a:lnTo>
                  <a:lnTo>
                    <a:pt x="11" y="204"/>
                  </a:lnTo>
                  <a:lnTo>
                    <a:pt x="20" y="202"/>
                  </a:lnTo>
                  <a:lnTo>
                    <a:pt x="28" y="189"/>
                  </a:lnTo>
                  <a:lnTo>
                    <a:pt x="35" y="179"/>
                  </a:lnTo>
                  <a:lnTo>
                    <a:pt x="28" y="173"/>
                  </a:lnTo>
                  <a:lnTo>
                    <a:pt x="32" y="161"/>
                  </a:lnTo>
                  <a:lnTo>
                    <a:pt x="29" y="142"/>
                  </a:lnTo>
                  <a:lnTo>
                    <a:pt x="33" y="137"/>
                  </a:lnTo>
                  <a:lnTo>
                    <a:pt x="30" y="119"/>
                  </a:lnTo>
                  <a:lnTo>
                    <a:pt x="23" y="108"/>
                  </a:lnTo>
                  <a:lnTo>
                    <a:pt x="26" y="98"/>
                  </a:lnTo>
                  <a:lnTo>
                    <a:pt x="32" y="100"/>
                  </a:lnTo>
                  <a:lnTo>
                    <a:pt x="36" y="94"/>
                  </a:lnTo>
                  <a:lnTo>
                    <a:pt x="32" y="81"/>
                  </a:lnTo>
                  <a:lnTo>
                    <a:pt x="34" y="78"/>
                  </a:lnTo>
                  <a:lnTo>
                    <a:pt x="44" y="79"/>
                  </a:lnTo>
                  <a:lnTo>
                    <a:pt x="58" y="64"/>
                  </a:lnTo>
                  <a:lnTo>
                    <a:pt x="66" y="62"/>
                  </a:lnTo>
                  <a:lnTo>
                    <a:pt x="67" y="55"/>
                  </a:lnTo>
                  <a:lnTo>
                    <a:pt x="71" y="38"/>
                  </a:lnTo>
                  <a:lnTo>
                    <a:pt x="82" y="28"/>
                  </a:lnTo>
                  <a:lnTo>
                    <a:pt x="94" y="28"/>
                  </a:lnTo>
                  <a:lnTo>
                    <a:pt x="96" y="23"/>
                  </a:lnTo>
                  <a:lnTo>
                    <a:pt x="110" y="25"/>
                  </a:lnTo>
                  <a:lnTo>
                    <a:pt x="125" y="15"/>
                  </a:lnTo>
                  <a:lnTo>
                    <a:pt x="132" y="10"/>
                  </a:lnTo>
                  <a:lnTo>
                    <a:pt x="142" y="0"/>
                  </a:lnTo>
                  <a:lnTo>
                    <a:pt x="148" y="1"/>
                  </a:lnTo>
                  <a:lnTo>
                    <a:pt x="152" y="7"/>
                  </a:lnTo>
                  <a:lnTo>
                    <a:pt x="149" y="14"/>
                  </a:lnTo>
                  <a:lnTo>
                    <a:pt x="137" y="17"/>
                  </a:lnTo>
                  <a:lnTo>
                    <a:pt x="131" y="28"/>
                  </a:lnTo>
                  <a:lnTo>
                    <a:pt x="124" y="34"/>
                  </a:lnTo>
                  <a:lnTo>
                    <a:pt x="118" y="41"/>
                  </a:lnTo>
                  <a:lnTo>
                    <a:pt x="115" y="56"/>
                  </a:lnTo>
                  <a:lnTo>
                    <a:pt x="109" y="68"/>
                  </a:lnTo>
                  <a:lnTo>
                    <a:pt x="118" y="70"/>
                  </a:lnTo>
                  <a:lnTo>
                    <a:pt x="120" y="79"/>
                  </a:lnTo>
                  <a:lnTo>
                    <a:pt x="124" y="84"/>
                  </a:lnTo>
                  <a:lnTo>
                    <a:pt x="125" y="92"/>
                  </a:lnTo>
                  <a:lnTo>
                    <a:pt x="123" y="100"/>
                  </a:lnTo>
                  <a:lnTo>
                    <a:pt x="123" y="104"/>
                  </a:lnTo>
                  <a:lnTo>
                    <a:pt x="128" y="106"/>
                  </a:lnTo>
                  <a:lnTo>
                    <a:pt x="132" y="113"/>
                  </a:lnTo>
                  <a:lnTo>
                    <a:pt x="156" y="111"/>
                  </a:lnTo>
                  <a:lnTo>
                    <a:pt x="166" y="114"/>
                  </a:lnTo>
                  <a:lnTo>
                    <a:pt x="178" y="132"/>
                  </a:lnTo>
                  <a:lnTo>
                    <a:pt x="186" y="129"/>
                  </a:lnTo>
                  <a:lnTo>
                    <a:pt x="199" y="131"/>
                  </a:lnTo>
                  <a:lnTo>
                    <a:pt x="210" y="128"/>
                  </a:lnTo>
                  <a:lnTo>
                    <a:pt x="216" y="132"/>
                  </a:lnTo>
                  <a:lnTo>
                    <a:pt x="212" y="143"/>
                  </a:lnTo>
                  <a:lnTo>
                    <a:pt x="208" y="150"/>
                  </a:lnTo>
                  <a:lnTo>
                    <a:pt x="206" y="165"/>
                  </a:lnTo>
                  <a:lnTo>
                    <a:pt x="210" y="179"/>
                  </a:lnTo>
                  <a:lnTo>
                    <a:pt x="215" y="185"/>
                  </a:lnTo>
                  <a:lnTo>
                    <a:pt x="215" y="189"/>
                  </a:lnTo>
                  <a:lnTo>
                    <a:pt x="206" y="200"/>
                  </a:lnTo>
                  <a:lnTo>
                    <a:pt x="212" y="204"/>
                  </a:lnTo>
                  <a:lnTo>
                    <a:pt x="217" y="212"/>
                  </a:lnTo>
                  <a:lnTo>
                    <a:pt x="223" y="232"/>
                  </a:lnTo>
                  <a:lnTo>
                    <a:pt x="219" y="235"/>
                  </a:lnTo>
                  <a:lnTo>
                    <a:pt x="216" y="223"/>
                  </a:lnTo>
                  <a:lnTo>
                    <a:pt x="211" y="216"/>
                  </a:lnTo>
                  <a:lnTo>
                    <a:pt x="204" y="223"/>
                  </a:lnTo>
                  <a:lnTo>
                    <a:pt x="169" y="223"/>
                  </a:lnTo>
                  <a:lnTo>
                    <a:pt x="169" y="236"/>
                  </a:lnTo>
                  <a:lnTo>
                    <a:pt x="180" y="238"/>
                  </a:lnTo>
                  <a:lnTo>
                    <a:pt x="179" y="246"/>
                  </a:lnTo>
                  <a:lnTo>
                    <a:pt x="175" y="244"/>
                  </a:lnTo>
                  <a:lnTo>
                    <a:pt x="165" y="247"/>
                  </a:lnTo>
                  <a:lnTo>
                    <a:pt x="165" y="262"/>
                  </a:lnTo>
                  <a:lnTo>
                    <a:pt x="173" y="270"/>
                  </a:lnTo>
                  <a:lnTo>
                    <a:pt x="176" y="282"/>
                  </a:lnTo>
                  <a:lnTo>
                    <a:pt x="175" y="291"/>
                  </a:lnTo>
                  <a:lnTo>
                    <a:pt x="168" y="348"/>
                  </a:lnTo>
                  <a:lnTo>
                    <a:pt x="159" y="337"/>
                  </a:lnTo>
                  <a:lnTo>
                    <a:pt x="153" y="336"/>
                  </a:lnTo>
                  <a:lnTo>
                    <a:pt x="165" y="315"/>
                  </a:lnTo>
                  <a:lnTo>
                    <a:pt x="150" y="305"/>
                  </a:lnTo>
                  <a:lnTo>
                    <a:pt x="139" y="307"/>
                  </a:lnTo>
                  <a:lnTo>
                    <a:pt x="133" y="303"/>
                  </a:lnTo>
                  <a:lnTo>
                    <a:pt x="123" y="309"/>
                  </a:lnTo>
                  <a:lnTo>
                    <a:pt x="109" y="306"/>
                  </a:lnTo>
                  <a:lnTo>
                    <a:pt x="98" y="285"/>
                  </a:lnTo>
                  <a:lnTo>
                    <a:pt x="89" y="279"/>
                  </a:lnTo>
                  <a:lnTo>
                    <a:pt x="84" y="270"/>
                  </a:lnTo>
                  <a:lnTo>
                    <a:pt x="71" y="260"/>
                  </a:lnTo>
                  <a:lnTo>
                    <a:pt x="66" y="261"/>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200" name="Freeform 199"/>
            <p:cNvSpPr>
              <a:spLocks/>
            </p:cNvSpPr>
            <p:nvPr/>
          </p:nvSpPr>
          <p:spPr bwMode="auto">
            <a:xfrm>
              <a:off x="2330162" y="3885440"/>
              <a:ext cx="99189" cy="97856"/>
            </a:xfrm>
            <a:custGeom>
              <a:avLst/>
              <a:gdLst>
                <a:gd name="T0" fmla="*/ 51 w 60"/>
                <a:gd name="T1" fmla="*/ 63 h 63"/>
                <a:gd name="T2" fmla="*/ 41 w 60"/>
                <a:gd name="T3" fmla="*/ 58 h 63"/>
                <a:gd name="T4" fmla="*/ 38 w 60"/>
                <a:gd name="T5" fmla="*/ 53 h 63"/>
                <a:gd name="T6" fmla="*/ 40 w 60"/>
                <a:gd name="T7" fmla="*/ 50 h 63"/>
                <a:gd name="T8" fmla="*/ 40 w 60"/>
                <a:gd name="T9" fmla="*/ 45 h 63"/>
                <a:gd name="T10" fmla="*/ 35 w 60"/>
                <a:gd name="T11" fmla="*/ 40 h 63"/>
                <a:gd name="T12" fmla="*/ 28 w 60"/>
                <a:gd name="T13" fmla="*/ 36 h 63"/>
                <a:gd name="T14" fmla="*/ 22 w 60"/>
                <a:gd name="T15" fmla="*/ 34 h 63"/>
                <a:gd name="T16" fmla="*/ 21 w 60"/>
                <a:gd name="T17" fmla="*/ 28 h 63"/>
                <a:gd name="T18" fmla="*/ 17 w 60"/>
                <a:gd name="T19" fmla="*/ 24 h 63"/>
                <a:gd name="T20" fmla="*/ 18 w 60"/>
                <a:gd name="T21" fmla="*/ 30 h 63"/>
                <a:gd name="T22" fmla="*/ 14 w 60"/>
                <a:gd name="T23" fmla="*/ 35 h 63"/>
                <a:gd name="T24" fmla="*/ 10 w 60"/>
                <a:gd name="T25" fmla="*/ 29 h 63"/>
                <a:gd name="T26" fmla="*/ 4 w 60"/>
                <a:gd name="T27" fmla="*/ 27 h 63"/>
                <a:gd name="T28" fmla="*/ 2 w 60"/>
                <a:gd name="T29" fmla="*/ 23 h 63"/>
                <a:gd name="T30" fmla="*/ 2 w 60"/>
                <a:gd name="T31" fmla="*/ 17 h 63"/>
                <a:gd name="T32" fmla="*/ 5 w 60"/>
                <a:gd name="T33" fmla="*/ 10 h 63"/>
                <a:gd name="T34" fmla="*/ 0 w 60"/>
                <a:gd name="T35" fmla="*/ 7 h 63"/>
                <a:gd name="T36" fmla="*/ 5 w 60"/>
                <a:gd name="T37" fmla="*/ 3 h 63"/>
                <a:gd name="T38" fmla="*/ 8 w 60"/>
                <a:gd name="T39" fmla="*/ 0 h 63"/>
                <a:gd name="T40" fmla="*/ 19 w 60"/>
                <a:gd name="T41" fmla="*/ 6 h 63"/>
                <a:gd name="T42" fmla="*/ 24 w 60"/>
                <a:gd name="T43" fmla="*/ 3 h 63"/>
                <a:gd name="T44" fmla="*/ 29 w 60"/>
                <a:gd name="T45" fmla="*/ 5 h 63"/>
                <a:gd name="T46" fmla="*/ 32 w 60"/>
                <a:gd name="T47" fmla="*/ 9 h 63"/>
                <a:gd name="T48" fmla="*/ 37 w 60"/>
                <a:gd name="T49" fmla="*/ 11 h 63"/>
                <a:gd name="T50" fmla="*/ 42 w 60"/>
                <a:gd name="T51" fmla="*/ 6 h 63"/>
                <a:gd name="T52" fmla="*/ 46 w 60"/>
                <a:gd name="T53" fmla="*/ 17 h 63"/>
                <a:gd name="T54" fmla="*/ 52 w 60"/>
                <a:gd name="T55" fmla="*/ 26 h 63"/>
                <a:gd name="T56" fmla="*/ 60 w 60"/>
                <a:gd name="T57" fmla="*/ 35 h 63"/>
                <a:gd name="T58" fmla="*/ 53 w 60"/>
                <a:gd name="T59" fmla="*/ 36 h 63"/>
                <a:gd name="T60" fmla="*/ 53 w 60"/>
                <a:gd name="T61" fmla="*/ 45 h 63"/>
                <a:gd name="T62" fmla="*/ 57 w 60"/>
                <a:gd name="T63" fmla="*/ 48 h 63"/>
                <a:gd name="T64" fmla="*/ 54 w 60"/>
                <a:gd name="T65" fmla="*/ 51 h 63"/>
                <a:gd name="T66" fmla="*/ 54 w 60"/>
                <a:gd name="T67" fmla="*/ 54 h 63"/>
                <a:gd name="T68" fmla="*/ 52 w 60"/>
                <a:gd name="T69" fmla="*/ 58 h 63"/>
                <a:gd name="T70" fmla="*/ 51 w 60"/>
                <a:gd name="T71" fmla="*/ 63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60" h="63">
                  <a:moveTo>
                    <a:pt x="51" y="63"/>
                  </a:moveTo>
                  <a:lnTo>
                    <a:pt x="41" y="58"/>
                  </a:lnTo>
                  <a:lnTo>
                    <a:pt x="38" y="53"/>
                  </a:lnTo>
                  <a:lnTo>
                    <a:pt x="40" y="50"/>
                  </a:lnTo>
                  <a:lnTo>
                    <a:pt x="40" y="45"/>
                  </a:lnTo>
                  <a:lnTo>
                    <a:pt x="35" y="40"/>
                  </a:lnTo>
                  <a:lnTo>
                    <a:pt x="28" y="36"/>
                  </a:lnTo>
                  <a:lnTo>
                    <a:pt x="22" y="34"/>
                  </a:lnTo>
                  <a:lnTo>
                    <a:pt x="21" y="28"/>
                  </a:lnTo>
                  <a:lnTo>
                    <a:pt x="17" y="24"/>
                  </a:lnTo>
                  <a:lnTo>
                    <a:pt x="18" y="30"/>
                  </a:lnTo>
                  <a:lnTo>
                    <a:pt x="14" y="35"/>
                  </a:lnTo>
                  <a:lnTo>
                    <a:pt x="10" y="29"/>
                  </a:lnTo>
                  <a:lnTo>
                    <a:pt x="4" y="27"/>
                  </a:lnTo>
                  <a:lnTo>
                    <a:pt x="2" y="23"/>
                  </a:lnTo>
                  <a:lnTo>
                    <a:pt x="2" y="17"/>
                  </a:lnTo>
                  <a:lnTo>
                    <a:pt x="5" y="10"/>
                  </a:lnTo>
                  <a:lnTo>
                    <a:pt x="0" y="7"/>
                  </a:lnTo>
                  <a:lnTo>
                    <a:pt x="5" y="3"/>
                  </a:lnTo>
                  <a:lnTo>
                    <a:pt x="8" y="0"/>
                  </a:lnTo>
                  <a:lnTo>
                    <a:pt x="19" y="6"/>
                  </a:lnTo>
                  <a:lnTo>
                    <a:pt x="24" y="3"/>
                  </a:lnTo>
                  <a:lnTo>
                    <a:pt x="29" y="5"/>
                  </a:lnTo>
                  <a:lnTo>
                    <a:pt x="32" y="9"/>
                  </a:lnTo>
                  <a:lnTo>
                    <a:pt x="37" y="11"/>
                  </a:lnTo>
                  <a:lnTo>
                    <a:pt x="42" y="6"/>
                  </a:lnTo>
                  <a:lnTo>
                    <a:pt x="46" y="17"/>
                  </a:lnTo>
                  <a:lnTo>
                    <a:pt x="52" y="26"/>
                  </a:lnTo>
                  <a:lnTo>
                    <a:pt x="60" y="35"/>
                  </a:lnTo>
                  <a:lnTo>
                    <a:pt x="53" y="36"/>
                  </a:lnTo>
                  <a:lnTo>
                    <a:pt x="53" y="45"/>
                  </a:lnTo>
                  <a:lnTo>
                    <a:pt x="57" y="48"/>
                  </a:lnTo>
                  <a:lnTo>
                    <a:pt x="54" y="51"/>
                  </a:lnTo>
                  <a:lnTo>
                    <a:pt x="54" y="54"/>
                  </a:lnTo>
                  <a:lnTo>
                    <a:pt x="52" y="58"/>
                  </a:lnTo>
                  <a:lnTo>
                    <a:pt x="51" y="63"/>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201" name="Freeform 200"/>
            <p:cNvSpPr>
              <a:spLocks/>
            </p:cNvSpPr>
            <p:nvPr/>
          </p:nvSpPr>
          <p:spPr bwMode="auto">
            <a:xfrm>
              <a:off x="2401248" y="3500231"/>
              <a:ext cx="314097" cy="107175"/>
            </a:xfrm>
            <a:custGeom>
              <a:avLst/>
              <a:gdLst>
                <a:gd name="T0" fmla="*/ 53 w 190"/>
                <a:gd name="T1" fmla="*/ 0 h 69"/>
                <a:gd name="T2" fmla="*/ 68 w 190"/>
                <a:gd name="T3" fmla="*/ 1 h 69"/>
                <a:gd name="T4" fmla="*/ 82 w 190"/>
                <a:gd name="T5" fmla="*/ 1 h 69"/>
                <a:gd name="T6" fmla="*/ 98 w 190"/>
                <a:gd name="T7" fmla="*/ 8 h 69"/>
                <a:gd name="T8" fmla="*/ 104 w 190"/>
                <a:gd name="T9" fmla="*/ 16 h 69"/>
                <a:gd name="T10" fmla="*/ 121 w 190"/>
                <a:gd name="T11" fmla="*/ 14 h 69"/>
                <a:gd name="T12" fmla="*/ 127 w 190"/>
                <a:gd name="T13" fmla="*/ 19 h 69"/>
                <a:gd name="T14" fmla="*/ 140 w 190"/>
                <a:gd name="T15" fmla="*/ 31 h 69"/>
                <a:gd name="T16" fmla="*/ 150 w 190"/>
                <a:gd name="T17" fmla="*/ 41 h 69"/>
                <a:gd name="T18" fmla="*/ 156 w 190"/>
                <a:gd name="T19" fmla="*/ 40 h 69"/>
                <a:gd name="T20" fmla="*/ 166 w 190"/>
                <a:gd name="T21" fmla="*/ 45 h 69"/>
                <a:gd name="T22" fmla="*/ 164 w 190"/>
                <a:gd name="T23" fmla="*/ 51 h 69"/>
                <a:gd name="T24" fmla="*/ 177 w 190"/>
                <a:gd name="T25" fmla="*/ 51 h 69"/>
                <a:gd name="T26" fmla="*/ 190 w 190"/>
                <a:gd name="T27" fmla="*/ 60 h 69"/>
                <a:gd name="T28" fmla="*/ 187 w 190"/>
                <a:gd name="T29" fmla="*/ 65 h 69"/>
                <a:gd name="T30" fmla="*/ 175 w 190"/>
                <a:gd name="T31" fmla="*/ 67 h 69"/>
                <a:gd name="T32" fmla="*/ 163 w 190"/>
                <a:gd name="T33" fmla="*/ 68 h 69"/>
                <a:gd name="T34" fmla="*/ 151 w 190"/>
                <a:gd name="T35" fmla="*/ 67 h 69"/>
                <a:gd name="T36" fmla="*/ 124 w 190"/>
                <a:gd name="T37" fmla="*/ 69 h 69"/>
                <a:gd name="T38" fmla="*/ 138 w 190"/>
                <a:gd name="T39" fmla="*/ 57 h 69"/>
                <a:gd name="T40" fmla="*/ 131 w 190"/>
                <a:gd name="T41" fmla="*/ 52 h 69"/>
                <a:gd name="T42" fmla="*/ 120 w 190"/>
                <a:gd name="T43" fmla="*/ 50 h 69"/>
                <a:gd name="T44" fmla="*/ 114 w 190"/>
                <a:gd name="T45" fmla="*/ 45 h 69"/>
                <a:gd name="T46" fmla="*/ 112 w 190"/>
                <a:gd name="T47" fmla="*/ 33 h 69"/>
                <a:gd name="T48" fmla="*/ 101 w 190"/>
                <a:gd name="T49" fmla="*/ 34 h 69"/>
                <a:gd name="T50" fmla="*/ 86 w 190"/>
                <a:gd name="T51" fmla="*/ 28 h 69"/>
                <a:gd name="T52" fmla="*/ 81 w 190"/>
                <a:gd name="T53" fmla="*/ 24 h 69"/>
                <a:gd name="T54" fmla="*/ 58 w 190"/>
                <a:gd name="T55" fmla="*/ 20 h 69"/>
                <a:gd name="T56" fmla="*/ 52 w 190"/>
                <a:gd name="T57" fmla="*/ 16 h 69"/>
                <a:gd name="T58" fmla="*/ 60 w 190"/>
                <a:gd name="T59" fmla="*/ 11 h 69"/>
                <a:gd name="T60" fmla="*/ 42 w 190"/>
                <a:gd name="T61" fmla="*/ 10 h 69"/>
                <a:gd name="T62" fmla="*/ 28 w 190"/>
                <a:gd name="T63" fmla="*/ 21 h 69"/>
                <a:gd name="T64" fmla="*/ 20 w 190"/>
                <a:gd name="T65" fmla="*/ 21 h 69"/>
                <a:gd name="T66" fmla="*/ 17 w 190"/>
                <a:gd name="T67" fmla="*/ 26 h 69"/>
                <a:gd name="T68" fmla="*/ 7 w 190"/>
                <a:gd name="T69" fmla="*/ 28 h 69"/>
                <a:gd name="T70" fmla="*/ 0 w 190"/>
                <a:gd name="T71" fmla="*/ 27 h 69"/>
                <a:gd name="T72" fmla="*/ 11 w 190"/>
                <a:gd name="T73" fmla="*/ 20 h 69"/>
                <a:gd name="T74" fmla="*/ 16 w 190"/>
                <a:gd name="T75" fmla="*/ 13 h 69"/>
                <a:gd name="T76" fmla="*/ 25 w 190"/>
                <a:gd name="T77" fmla="*/ 8 h 69"/>
                <a:gd name="T78" fmla="*/ 34 w 190"/>
                <a:gd name="T79" fmla="*/ 4 h 69"/>
                <a:gd name="T80" fmla="*/ 48 w 190"/>
                <a:gd name="T81" fmla="*/ 2 h 69"/>
                <a:gd name="T82" fmla="*/ 53 w 190"/>
                <a:gd name="T83" fmla="*/ 0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90" h="69">
                  <a:moveTo>
                    <a:pt x="53" y="0"/>
                  </a:moveTo>
                  <a:lnTo>
                    <a:pt x="68" y="1"/>
                  </a:lnTo>
                  <a:lnTo>
                    <a:pt x="82" y="1"/>
                  </a:lnTo>
                  <a:lnTo>
                    <a:pt x="98" y="8"/>
                  </a:lnTo>
                  <a:lnTo>
                    <a:pt x="104" y="16"/>
                  </a:lnTo>
                  <a:lnTo>
                    <a:pt x="121" y="14"/>
                  </a:lnTo>
                  <a:lnTo>
                    <a:pt x="127" y="19"/>
                  </a:lnTo>
                  <a:lnTo>
                    <a:pt x="140" y="31"/>
                  </a:lnTo>
                  <a:lnTo>
                    <a:pt x="150" y="41"/>
                  </a:lnTo>
                  <a:lnTo>
                    <a:pt x="156" y="40"/>
                  </a:lnTo>
                  <a:lnTo>
                    <a:pt x="166" y="45"/>
                  </a:lnTo>
                  <a:lnTo>
                    <a:pt x="164" y="51"/>
                  </a:lnTo>
                  <a:lnTo>
                    <a:pt x="177" y="51"/>
                  </a:lnTo>
                  <a:lnTo>
                    <a:pt x="190" y="60"/>
                  </a:lnTo>
                  <a:lnTo>
                    <a:pt x="187" y="65"/>
                  </a:lnTo>
                  <a:lnTo>
                    <a:pt x="175" y="67"/>
                  </a:lnTo>
                  <a:lnTo>
                    <a:pt x="163" y="68"/>
                  </a:lnTo>
                  <a:lnTo>
                    <a:pt x="151" y="67"/>
                  </a:lnTo>
                  <a:lnTo>
                    <a:pt x="124" y="69"/>
                  </a:lnTo>
                  <a:lnTo>
                    <a:pt x="138" y="57"/>
                  </a:lnTo>
                  <a:lnTo>
                    <a:pt x="131" y="52"/>
                  </a:lnTo>
                  <a:lnTo>
                    <a:pt x="120" y="50"/>
                  </a:lnTo>
                  <a:lnTo>
                    <a:pt x="114" y="45"/>
                  </a:lnTo>
                  <a:lnTo>
                    <a:pt x="112" y="33"/>
                  </a:lnTo>
                  <a:lnTo>
                    <a:pt x="101" y="34"/>
                  </a:lnTo>
                  <a:lnTo>
                    <a:pt x="86" y="28"/>
                  </a:lnTo>
                  <a:lnTo>
                    <a:pt x="81" y="24"/>
                  </a:lnTo>
                  <a:lnTo>
                    <a:pt x="58" y="20"/>
                  </a:lnTo>
                  <a:lnTo>
                    <a:pt x="52" y="16"/>
                  </a:lnTo>
                  <a:lnTo>
                    <a:pt x="60" y="11"/>
                  </a:lnTo>
                  <a:lnTo>
                    <a:pt x="42" y="10"/>
                  </a:lnTo>
                  <a:lnTo>
                    <a:pt x="28" y="21"/>
                  </a:lnTo>
                  <a:lnTo>
                    <a:pt x="20" y="21"/>
                  </a:lnTo>
                  <a:lnTo>
                    <a:pt x="17" y="26"/>
                  </a:lnTo>
                  <a:lnTo>
                    <a:pt x="7" y="28"/>
                  </a:lnTo>
                  <a:lnTo>
                    <a:pt x="0" y="27"/>
                  </a:lnTo>
                  <a:lnTo>
                    <a:pt x="11" y="20"/>
                  </a:lnTo>
                  <a:lnTo>
                    <a:pt x="16" y="13"/>
                  </a:lnTo>
                  <a:lnTo>
                    <a:pt x="25" y="8"/>
                  </a:lnTo>
                  <a:lnTo>
                    <a:pt x="34" y="4"/>
                  </a:lnTo>
                  <a:lnTo>
                    <a:pt x="48" y="2"/>
                  </a:lnTo>
                  <a:lnTo>
                    <a:pt x="53"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202" name="Freeform 201"/>
            <p:cNvSpPr>
              <a:spLocks/>
            </p:cNvSpPr>
            <p:nvPr/>
          </p:nvSpPr>
          <p:spPr bwMode="auto">
            <a:xfrm>
              <a:off x="2774859" y="3605853"/>
              <a:ext cx="109108" cy="74557"/>
            </a:xfrm>
            <a:custGeom>
              <a:avLst/>
              <a:gdLst>
                <a:gd name="T0" fmla="*/ 7 w 66"/>
                <a:gd name="T1" fmla="*/ 4 h 48"/>
                <a:gd name="T2" fmla="*/ 10 w 66"/>
                <a:gd name="T3" fmla="*/ 0 h 48"/>
                <a:gd name="T4" fmla="*/ 24 w 66"/>
                <a:gd name="T5" fmla="*/ 0 h 48"/>
                <a:gd name="T6" fmla="*/ 34 w 66"/>
                <a:gd name="T7" fmla="*/ 6 h 48"/>
                <a:gd name="T8" fmla="*/ 39 w 66"/>
                <a:gd name="T9" fmla="*/ 5 h 48"/>
                <a:gd name="T10" fmla="*/ 41 w 66"/>
                <a:gd name="T11" fmla="*/ 13 h 48"/>
                <a:gd name="T12" fmla="*/ 51 w 66"/>
                <a:gd name="T13" fmla="*/ 12 h 48"/>
                <a:gd name="T14" fmla="*/ 50 w 66"/>
                <a:gd name="T15" fmla="*/ 18 h 48"/>
                <a:gd name="T16" fmla="*/ 58 w 66"/>
                <a:gd name="T17" fmla="*/ 19 h 48"/>
                <a:gd name="T18" fmla="*/ 66 w 66"/>
                <a:gd name="T19" fmla="*/ 27 h 48"/>
                <a:gd name="T20" fmla="*/ 58 w 66"/>
                <a:gd name="T21" fmla="*/ 35 h 48"/>
                <a:gd name="T22" fmla="*/ 50 w 66"/>
                <a:gd name="T23" fmla="*/ 31 h 48"/>
                <a:gd name="T24" fmla="*/ 42 w 66"/>
                <a:gd name="T25" fmla="*/ 31 h 48"/>
                <a:gd name="T26" fmla="*/ 36 w 66"/>
                <a:gd name="T27" fmla="*/ 30 h 48"/>
                <a:gd name="T28" fmla="*/ 32 w 66"/>
                <a:gd name="T29" fmla="*/ 34 h 48"/>
                <a:gd name="T30" fmla="*/ 25 w 66"/>
                <a:gd name="T31" fmla="*/ 36 h 48"/>
                <a:gd name="T32" fmla="*/ 23 w 66"/>
                <a:gd name="T33" fmla="*/ 30 h 48"/>
                <a:gd name="T34" fmla="*/ 17 w 66"/>
                <a:gd name="T35" fmla="*/ 34 h 48"/>
                <a:gd name="T36" fmla="*/ 8 w 66"/>
                <a:gd name="T37" fmla="*/ 48 h 48"/>
                <a:gd name="T38" fmla="*/ 4 w 66"/>
                <a:gd name="T39" fmla="*/ 44 h 48"/>
                <a:gd name="T40" fmla="*/ 3 w 66"/>
                <a:gd name="T41" fmla="*/ 39 h 48"/>
                <a:gd name="T42" fmla="*/ 4 w 66"/>
                <a:gd name="T43" fmla="*/ 33 h 48"/>
                <a:gd name="T44" fmla="*/ 0 w 66"/>
                <a:gd name="T45" fmla="*/ 27 h 48"/>
                <a:gd name="T46" fmla="*/ 5 w 66"/>
                <a:gd name="T47" fmla="*/ 23 h 48"/>
                <a:gd name="T48" fmla="*/ 8 w 66"/>
                <a:gd name="T49" fmla="*/ 15 h 48"/>
                <a:gd name="T50" fmla="*/ 7 w 66"/>
                <a:gd name="T51" fmla="*/ 4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66" h="48">
                  <a:moveTo>
                    <a:pt x="7" y="4"/>
                  </a:moveTo>
                  <a:lnTo>
                    <a:pt x="10" y="0"/>
                  </a:lnTo>
                  <a:lnTo>
                    <a:pt x="24" y="0"/>
                  </a:lnTo>
                  <a:lnTo>
                    <a:pt x="34" y="6"/>
                  </a:lnTo>
                  <a:lnTo>
                    <a:pt x="39" y="5"/>
                  </a:lnTo>
                  <a:lnTo>
                    <a:pt x="41" y="13"/>
                  </a:lnTo>
                  <a:lnTo>
                    <a:pt x="51" y="12"/>
                  </a:lnTo>
                  <a:lnTo>
                    <a:pt x="50" y="18"/>
                  </a:lnTo>
                  <a:lnTo>
                    <a:pt x="58" y="19"/>
                  </a:lnTo>
                  <a:lnTo>
                    <a:pt x="66" y="27"/>
                  </a:lnTo>
                  <a:lnTo>
                    <a:pt x="58" y="35"/>
                  </a:lnTo>
                  <a:lnTo>
                    <a:pt x="50" y="31"/>
                  </a:lnTo>
                  <a:lnTo>
                    <a:pt x="42" y="31"/>
                  </a:lnTo>
                  <a:lnTo>
                    <a:pt x="36" y="30"/>
                  </a:lnTo>
                  <a:lnTo>
                    <a:pt x="32" y="34"/>
                  </a:lnTo>
                  <a:lnTo>
                    <a:pt x="25" y="36"/>
                  </a:lnTo>
                  <a:lnTo>
                    <a:pt x="23" y="30"/>
                  </a:lnTo>
                  <a:lnTo>
                    <a:pt x="17" y="34"/>
                  </a:lnTo>
                  <a:lnTo>
                    <a:pt x="8" y="48"/>
                  </a:lnTo>
                  <a:lnTo>
                    <a:pt x="4" y="44"/>
                  </a:lnTo>
                  <a:lnTo>
                    <a:pt x="3" y="39"/>
                  </a:lnTo>
                  <a:lnTo>
                    <a:pt x="4" y="33"/>
                  </a:lnTo>
                  <a:lnTo>
                    <a:pt x="0" y="27"/>
                  </a:lnTo>
                  <a:lnTo>
                    <a:pt x="5" y="23"/>
                  </a:lnTo>
                  <a:lnTo>
                    <a:pt x="8" y="15"/>
                  </a:lnTo>
                  <a:lnTo>
                    <a:pt x="7" y="4"/>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203" name="Freeform 202"/>
            <p:cNvSpPr>
              <a:spLocks/>
            </p:cNvSpPr>
            <p:nvPr/>
          </p:nvSpPr>
          <p:spPr bwMode="auto">
            <a:xfrm>
              <a:off x="2469026" y="4203857"/>
              <a:ext cx="173581" cy="203478"/>
            </a:xfrm>
            <a:custGeom>
              <a:avLst/>
              <a:gdLst>
                <a:gd name="T0" fmla="*/ 13 w 105"/>
                <a:gd name="T1" fmla="*/ 99 h 131"/>
                <a:gd name="T2" fmla="*/ 22 w 105"/>
                <a:gd name="T3" fmla="*/ 84 h 131"/>
                <a:gd name="T4" fmla="*/ 18 w 105"/>
                <a:gd name="T5" fmla="*/ 75 h 131"/>
                <a:gd name="T6" fmla="*/ 11 w 105"/>
                <a:gd name="T7" fmla="*/ 84 h 131"/>
                <a:gd name="T8" fmla="*/ 0 w 105"/>
                <a:gd name="T9" fmla="*/ 75 h 131"/>
                <a:gd name="T10" fmla="*/ 4 w 105"/>
                <a:gd name="T11" fmla="*/ 69 h 131"/>
                <a:gd name="T12" fmla="*/ 0 w 105"/>
                <a:gd name="T13" fmla="*/ 50 h 131"/>
                <a:gd name="T14" fmla="*/ 7 w 105"/>
                <a:gd name="T15" fmla="*/ 47 h 131"/>
                <a:gd name="T16" fmla="*/ 10 w 105"/>
                <a:gd name="T17" fmla="*/ 34 h 131"/>
                <a:gd name="T18" fmla="*/ 17 w 105"/>
                <a:gd name="T19" fmla="*/ 21 h 131"/>
                <a:gd name="T20" fmla="*/ 16 w 105"/>
                <a:gd name="T21" fmla="*/ 12 h 131"/>
                <a:gd name="T22" fmla="*/ 26 w 105"/>
                <a:gd name="T23" fmla="*/ 8 h 131"/>
                <a:gd name="T24" fmla="*/ 39 w 105"/>
                <a:gd name="T25" fmla="*/ 0 h 131"/>
                <a:gd name="T26" fmla="*/ 57 w 105"/>
                <a:gd name="T27" fmla="*/ 12 h 131"/>
                <a:gd name="T28" fmla="*/ 60 w 105"/>
                <a:gd name="T29" fmla="*/ 11 h 131"/>
                <a:gd name="T30" fmla="*/ 65 w 105"/>
                <a:gd name="T31" fmla="*/ 20 h 131"/>
                <a:gd name="T32" fmla="*/ 80 w 105"/>
                <a:gd name="T33" fmla="*/ 23 h 131"/>
                <a:gd name="T34" fmla="*/ 86 w 105"/>
                <a:gd name="T35" fmla="*/ 20 h 131"/>
                <a:gd name="T36" fmla="*/ 95 w 105"/>
                <a:gd name="T37" fmla="*/ 27 h 131"/>
                <a:gd name="T38" fmla="*/ 102 w 105"/>
                <a:gd name="T39" fmla="*/ 31 h 131"/>
                <a:gd name="T40" fmla="*/ 105 w 105"/>
                <a:gd name="T41" fmla="*/ 47 h 131"/>
                <a:gd name="T42" fmla="*/ 99 w 105"/>
                <a:gd name="T43" fmla="*/ 61 h 131"/>
                <a:gd name="T44" fmla="*/ 80 w 105"/>
                <a:gd name="T45" fmla="*/ 83 h 131"/>
                <a:gd name="T46" fmla="*/ 58 w 105"/>
                <a:gd name="T47" fmla="*/ 91 h 131"/>
                <a:gd name="T48" fmla="*/ 47 w 105"/>
                <a:gd name="T49" fmla="*/ 109 h 131"/>
                <a:gd name="T50" fmla="*/ 44 w 105"/>
                <a:gd name="T51" fmla="*/ 123 h 131"/>
                <a:gd name="T52" fmla="*/ 34 w 105"/>
                <a:gd name="T53" fmla="*/ 131 h 131"/>
                <a:gd name="T54" fmla="*/ 26 w 105"/>
                <a:gd name="T55" fmla="*/ 121 h 131"/>
                <a:gd name="T56" fmla="*/ 18 w 105"/>
                <a:gd name="T57" fmla="*/ 119 h 131"/>
                <a:gd name="T58" fmla="*/ 10 w 105"/>
                <a:gd name="T59" fmla="*/ 120 h 131"/>
                <a:gd name="T60" fmla="*/ 10 w 105"/>
                <a:gd name="T61" fmla="*/ 113 h 131"/>
                <a:gd name="T62" fmla="*/ 15 w 105"/>
                <a:gd name="T63" fmla="*/ 108 h 131"/>
                <a:gd name="T64" fmla="*/ 13 w 105"/>
                <a:gd name="T65" fmla="*/ 99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05" h="131">
                  <a:moveTo>
                    <a:pt x="13" y="99"/>
                  </a:moveTo>
                  <a:lnTo>
                    <a:pt x="22" y="84"/>
                  </a:lnTo>
                  <a:lnTo>
                    <a:pt x="18" y="75"/>
                  </a:lnTo>
                  <a:lnTo>
                    <a:pt x="11" y="84"/>
                  </a:lnTo>
                  <a:lnTo>
                    <a:pt x="0" y="75"/>
                  </a:lnTo>
                  <a:lnTo>
                    <a:pt x="4" y="69"/>
                  </a:lnTo>
                  <a:lnTo>
                    <a:pt x="0" y="50"/>
                  </a:lnTo>
                  <a:lnTo>
                    <a:pt x="7" y="47"/>
                  </a:lnTo>
                  <a:lnTo>
                    <a:pt x="10" y="34"/>
                  </a:lnTo>
                  <a:lnTo>
                    <a:pt x="17" y="21"/>
                  </a:lnTo>
                  <a:lnTo>
                    <a:pt x="16" y="12"/>
                  </a:lnTo>
                  <a:lnTo>
                    <a:pt x="26" y="8"/>
                  </a:lnTo>
                  <a:lnTo>
                    <a:pt x="39" y="0"/>
                  </a:lnTo>
                  <a:lnTo>
                    <a:pt x="57" y="12"/>
                  </a:lnTo>
                  <a:lnTo>
                    <a:pt x="60" y="11"/>
                  </a:lnTo>
                  <a:lnTo>
                    <a:pt x="65" y="20"/>
                  </a:lnTo>
                  <a:lnTo>
                    <a:pt x="80" y="23"/>
                  </a:lnTo>
                  <a:lnTo>
                    <a:pt x="86" y="20"/>
                  </a:lnTo>
                  <a:lnTo>
                    <a:pt x="95" y="27"/>
                  </a:lnTo>
                  <a:lnTo>
                    <a:pt x="102" y="31"/>
                  </a:lnTo>
                  <a:lnTo>
                    <a:pt x="105" y="47"/>
                  </a:lnTo>
                  <a:lnTo>
                    <a:pt x="99" y="61"/>
                  </a:lnTo>
                  <a:lnTo>
                    <a:pt x="80" y="83"/>
                  </a:lnTo>
                  <a:lnTo>
                    <a:pt x="58" y="91"/>
                  </a:lnTo>
                  <a:lnTo>
                    <a:pt x="47" y="109"/>
                  </a:lnTo>
                  <a:lnTo>
                    <a:pt x="44" y="123"/>
                  </a:lnTo>
                  <a:lnTo>
                    <a:pt x="34" y="131"/>
                  </a:lnTo>
                  <a:lnTo>
                    <a:pt x="26" y="121"/>
                  </a:lnTo>
                  <a:lnTo>
                    <a:pt x="18" y="119"/>
                  </a:lnTo>
                  <a:lnTo>
                    <a:pt x="10" y="120"/>
                  </a:lnTo>
                  <a:lnTo>
                    <a:pt x="10" y="113"/>
                  </a:lnTo>
                  <a:lnTo>
                    <a:pt x="15" y="108"/>
                  </a:lnTo>
                  <a:lnTo>
                    <a:pt x="13" y="9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204" name="Freeform 203"/>
            <p:cNvSpPr>
              <a:spLocks/>
            </p:cNvSpPr>
            <p:nvPr/>
          </p:nvSpPr>
          <p:spPr bwMode="auto">
            <a:xfrm>
              <a:off x="3333621" y="5889145"/>
              <a:ext cx="87618" cy="37278"/>
            </a:xfrm>
            <a:custGeom>
              <a:avLst/>
              <a:gdLst>
                <a:gd name="T0" fmla="*/ 0 w 53"/>
                <a:gd name="T1" fmla="*/ 15 h 24"/>
                <a:gd name="T2" fmla="*/ 15 w 53"/>
                <a:gd name="T3" fmla="*/ 3 h 24"/>
                <a:gd name="T4" fmla="*/ 30 w 53"/>
                <a:gd name="T5" fmla="*/ 8 h 24"/>
                <a:gd name="T6" fmla="*/ 37 w 53"/>
                <a:gd name="T7" fmla="*/ 0 h 24"/>
                <a:gd name="T8" fmla="*/ 53 w 53"/>
                <a:gd name="T9" fmla="*/ 9 h 24"/>
                <a:gd name="T10" fmla="*/ 50 w 53"/>
                <a:gd name="T11" fmla="*/ 16 h 24"/>
                <a:gd name="T12" fmla="*/ 31 w 53"/>
                <a:gd name="T13" fmla="*/ 22 h 24"/>
                <a:gd name="T14" fmla="*/ 21 w 53"/>
                <a:gd name="T15" fmla="*/ 15 h 24"/>
                <a:gd name="T16" fmla="*/ 11 w 53"/>
                <a:gd name="T17" fmla="*/ 24 h 24"/>
                <a:gd name="T18" fmla="*/ 0 w 53"/>
                <a:gd name="T19" fmla="*/ 15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3" h="24">
                  <a:moveTo>
                    <a:pt x="0" y="15"/>
                  </a:moveTo>
                  <a:lnTo>
                    <a:pt x="15" y="3"/>
                  </a:lnTo>
                  <a:lnTo>
                    <a:pt x="30" y="8"/>
                  </a:lnTo>
                  <a:lnTo>
                    <a:pt x="37" y="0"/>
                  </a:lnTo>
                  <a:lnTo>
                    <a:pt x="53" y="9"/>
                  </a:lnTo>
                  <a:lnTo>
                    <a:pt x="50" y="16"/>
                  </a:lnTo>
                  <a:lnTo>
                    <a:pt x="31" y="22"/>
                  </a:lnTo>
                  <a:lnTo>
                    <a:pt x="21" y="15"/>
                  </a:lnTo>
                  <a:lnTo>
                    <a:pt x="11" y="24"/>
                  </a:lnTo>
                  <a:lnTo>
                    <a:pt x="0" y="1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205" name="Freeform 204"/>
            <p:cNvSpPr>
              <a:spLocks/>
            </p:cNvSpPr>
            <p:nvPr/>
          </p:nvSpPr>
          <p:spPr bwMode="auto">
            <a:xfrm>
              <a:off x="3272455" y="4062512"/>
              <a:ext cx="87618" cy="119601"/>
            </a:xfrm>
            <a:custGeom>
              <a:avLst/>
              <a:gdLst>
                <a:gd name="T0" fmla="*/ 36 w 53"/>
                <a:gd name="T1" fmla="*/ 67 h 77"/>
                <a:gd name="T2" fmla="*/ 29 w 53"/>
                <a:gd name="T3" fmla="*/ 75 h 77"/>
                <a:gd name="T4" fmla="*/ 20 w 53"/>
                <a:gd name="T5" fmla="*/ 77 h 77"/>
                <a:gd name="T6" fmla="*/ 18 w 53"/>
                <a:gd name="T7" fmla="*/ 71 h 77"/>
                <a:gd name="T8" fmla="*/ 13 w 53"/>
                <a:gd name="T9" fmla="*/ 70 h 77"/>
                <a:gd name="T10" fmla="*/ 8 w 53"/>
                <a:gd name="T11" fmla="*/ 76 h 77"/>
                <a:gd name="T12" fmla="*/ 0 w 53"/>
                <a:gd name="T13" fmla="*/ 71 h 77"/>
                <a:gd name="T14" fmla="*/ 4 w 53"/>
                <a:gd name="T15" fmla="*/ 62 h 77"/>
                <a:gd name="T16" fmla="*/ 6 w 53"/>
                <a:gd name="T17" fmla="*/ 53 h 77"/>
                <a:gd name="T18" fmla="*/ 10 w 53"/>
                <a:gd name="T19" fmla="*/ 44 h 77"/>
                <a:gd name="T20" fmla="*/ 2 w 53"/>
                <a:gd name="T21" fmla="*/ 32 h 77"/>
                <a:gd name="T22" fmla="*/ 1 w 53"/>
                <a:gd name="T23" fmla="*/ 18 h 77"/>
                <a:gd name="T24" fmla="*/ 11 w 53"/>
                <a:gd name="T25" fmla="*/ 0 h 77"/>
                <a:gd name="T26" fmla="*/ 17 w 53"/>
                <a:gd name="T27" fmla="*/ 2 h 77"/>
                <a:gd name="T28" fmla="*/ 31 w 53"/>
                <a:gd name="T29" fmla="*/ 7 h 77"/>
                <a:gd name="T30" fmla="*/ 50 w 53"/>
                <a:gd name="T31" fmla="*/ 25 h 77"/>
                <a:gd name="T32" fmla="*/ 53 w 53"/>
                <a:gd name="T33" fmla="*/ 33 h 77"/>
                <a:gd name="T34" fmla="*/ 42 w 53"/>
                <a:gd name="T35" fmla="*/ 52 h 77"/>
                <a:gd name="T36" fmla="*/ 36 w 53"/>
                <a:gd name="T37" fmla="*/ 6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3" h="77">
                  <a:moveTo>
                    <a:pt x="36" y="67"/>
                  </a:moveTo>
                  <a:lnTo>
                    <a:pt x="29" y="75"/>
                  </a:lnTo>
                  <a:lnTo>
                    <a:pt x="20" y="77"/>
                  </a:lnTo>
                  <a:lnTo>
                    <a:pt x="18" y="71"/>
                  </a:lnTo>
                  <a:lnTo>
                    <a:pt x="13" y="70"/>
                  </a:lnTo>
                  <a:lnTo>
                    <a:pt x="8" y="76"/>
                  </a:lnTo>
                  <a:lnTo>
                    <a:pt x="0" y="71"/>
                  </a:lnTo>
                  <a:lnTo>
                    <a:pt x="4" y="62"/>
                  </a:lnTo>
                  <a:lnTo>
                    <a:pt x="6" y="53"/>
                  </a:lnTo>
                  <a:lnTo>
                    <a:pt x="10" y="44"/>
                  </a:lnTo>
                  <a:lnTo>
                    <a:pt x="2" y="32"/>
                  </a:lnTo>
                  <a:lnTo>
                    <a:pt x="1" y="18"/>
                  </a:lnTo>
                  <a:lnTo>
                    <a:pt x="11" y="0"/>
                  </a:lnTo>
                  <a:lnTo>
                    <a:pt x="17" y="2"/>
                  </a:lnTo>
                  <a:lnTo>
                    <a:pt x="31" y="7"/>
                  </a:lnTo>
                  <a:lnTo>
                    <a:pt x="50" y="25"/>
                  </a:lnTo>
                  <a:lnTo>
                    <a:pt x="53" y="33"/>
                  </a:lnTo>
                  <a:lnTo>
                    <a:pt x="42" y="52"/>
                  </a:lnTo>
                  <a:lnTo>
                    <a:pt x="36" y="67"/>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206" name="Freeform 205"/>
            <p:cNvSpPr>
              <a:spLocks/>
            </p:cNvSpPr>
            <p:nvPr/>
          </p:nvSpPr>
          <p:spPr bwMode="auto">
            <a:xfrm>
              <a:off x="3498935" y="1735728"/>
              <a:ext cx="1201836" cy="596452"/>
            </a:xfrm>
            <a:custGeom>
              <a:avLst/>
              <a:gdLst>
                <a:gd name="T0" fmla="*/ 429 w 727"/>
                <a:gd name="T1" fmla="*/ 5 h 384"/>
                <a:gd name="T2" fmla="*/ 571 w 727"/>
                <a:gd name="T3" fmla="*/ 1 h 384"/>
                <a:gd name="T4" fmla="*/ 571 w 727"/>
                <a:gd name="T5" fmla="*/ 16 h 384"/>
                <a:gd name="T6" fmla="*/ 556 w 727"/>
                <a:gd name="T7" fmla="*/ 18 h 384"/>
                <a:gd name="T8" fmla="*/ 618 w 727"/>
                <a:gd name="T9" fmla="*/ 23 h 384"/>
                <a:gd name="T10" fmla="*/ 689 w 727"/>
                <a:gd name="T11" fmla="*/ 20 h 384"/>
                <a:gd name="T12" fmla="*/ 679 w 727"/>
                <a:gd name="T13" fmla="*/ 38 h 384"/>
                <a:gd name="T14" fmla="*/ 662 w 727"/>
                <a:gd name="T15" fmla="*/ 44 h 384"/>
                <a:gd name="T16" fmla="*/ 631 w 727"/>
                <a:gd name="T17" fmla="*/ 79 h 384"/>
                <a:gd name="T18" fmla="*/ 603 w 727"/>
                <a:gd name="T19" fmla="*/ 94 h 384"/>
                <a:gd name="T20" fmla="*/ 610 w 727"/>
                <a:gd name="T21" fmla="*/ 116 h 384"/>
                <a:gd name="T22" fmla="*/ 608 w 727"/>
                <a:gd name="T23" fmla="*/ 138 h 384"/>
                <a:gd name="T24" fmla="*/ 567 w 727"/>
                <a:gd name="T25" fmla="*/ 146 h 384"/>
                <a:gd name="T26" fmla="*/ 555 w 727"/>
                <a:gd name="T27" fmla="*/ 158 h 384"/>
                <a:gd name="T28" fmla="*/ 578 w 727"/>
                <a:gd name="T29" fmla="*/ 176 h 384"/>
                <a:gd name="T30" fmla="*/ 548 w 727"/>
                <a:gd name="T31" fmla="*/ 187 h 384"/>
                <a:gd name="T32" fmla="*/ 518 w 727"/>
                <a:gd name="T33" fmla="*/ 198 h 384"/>
                <a:gd name="T34" fmla="*/ 532 w 727"/>
                <a:gd name="T35" fmla="*/ 214 h 384"/>
                <a:gd name="T36" fmla="*/ 436 w 727"/>
                <a:gd name="T37" fmla="*/ 234 h 384"/>
                <a:gd name="T38" fmla="*/ 362 w 727"/>
                <a:gd name="T39" fmla="*/ 273 h 384"/>
                <a:gd name="T40" fmla="*/ 311 w 727"/>
                <a:gd name="T41" fmla="*/ 282 h 384"/>
                <a:gd name="T42" fmla="*/ 280 w 727"/>
                <a:gd name="T43" fmla="*/ 319 h 384"/>
                <a:gd name="T44" fmla="*/ 241 w 727"/>
                <a:gd name="T45" fmla="*/ 364 h 384"/>
                <a:gd name="T46" fmla="*/ 190 w 727"/>
                <a:gd name="T47" fmla="*/ 369 h 384"/>
                <a:gd name="T48" fmla="*/ 148 w 727"/>
                <a:gd name="T49" fmla="*/ 340 h 384"/>
                <a:gd name="T50" fmla="*/ 136 w 727"/>
                <a:gd name="T51" fmla="*/ 288 h 384"/>
                <a:gd name="T52" fmla="*/ 129 w 727"/>
                <a:gd name="T53" fmla="*/ 251 h 384"/>
                <a:gd name="T54" fmla="*/ 185 w 727"/>
                <a:gd name="T55" fmla="*/ 216 h 384"/>
                <a:gd name="T56" fmla="*/ 167 w 727"/>
                <a:gd name="T57" fmla="*/ 211 h 384"/>
                <a:gd name="T58" fmla="*/ 146 w 727"/>
                <a:gd name="T59" fmla="*/ 196 h 384"/>
                <a:gd name="T60" fmla="*/ 193 w 727"/>
                <a:gd name="T61" fmla="*/ 191 h 384"/>
                <a:gd name="T62" fmla="*/ 153 w 727"/>
                <a:gd name="T63" fmla="*/ 177 h 384"/>
                <a:gd name="T64" fmla="*/ 163 w 727"/>
                <a:gd name="T65" fmla="*/ 151 h 384"/>
                <a:gd name="T66" fmla="*/ 143 w 727"/>
                <a:gd name="T67" fmla="*/ 117 h 384"/>
                <a:gd name="T68" fmla="*/ 96 w 727"/>
                <a:gd name="T69" fmla="*/ 101 h 384"/>
                <a:gd name="T70" fmla="*/ 23 w 727"/>
                <a:gd name="T71" fmla="*/ 98 h 384"/>
                <a:gd name="T72" fmla="*/ 69 w 727"/>
                <a:gd name="T73" fmla="*/ 83 h 384"/>
                <a:gd name="T74" fmla="*/ 7 w 727"/>
                <a:gd name="T75" fmla="*/ 67 h 384"/>
                <a:gd name="T76" fmla="*/ 114 w 727"/>
                <a:gd name="T77" fmla="*/ 49 h 384"/>
                <a:gd name="T78" fmla="*/ 148 w 727"/>
                <a:gd name="T79" fmla="*/ 29 h 384"/>
                <a:gd name="T80" fmla="*/ 195 w 727"/>
                <a:gd name="T81" fmla="*/ 19 h 384"/>
                <a:gd name="T82" fmla="*/ 274 w 727"/>
                <a:gd name="T83" fmla="*/ 21 h 384"/>
                <a:gd name="T84" fmla="*/ 347 w 727"/>
                <a:gd name="T85" fmla="*/ 20 h 384"/>
                <a:gd name="T86" fmla="*/ 350 w 727"/>
                <a:gd name="T87" fmla="*/ 12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727" h="384">
                  <a:moveTo>
                    <a:pt x="350" y="12"/>
                  </a:moveTo>
                  <a:lnTo>
                    <a:pt x="392" y="5"/>
                  </a:lnTo>
                  <a:lnTo>
                    <a:pt x="429" y="5"/>
                  </a:lnTo>
                  <a:lnTo>
                    <a:pt x="446" y="1"/>
                  </a:lnTo>
                  <a:lnTo>
                    <a:pt x="485" y="0"/>
                  </a:lnTo>
                  <a:lnTo>
                    <a:pt x="571" y="1"/>
                  </a:lnTo>
                  <a:lnTo>
                    <a:pt x="636" y="10"/>
                  </a:lnTo>
                  <a:lnTo>
                    <a:pt x="614" y="15"/>
                  </a:lnTo>
                  <a:lnTo>
                    <a:pt x="571" y="16"/>
                  </a:lnTo>
                  <a:lnTo>
                    <a:pt x="511" y="17"/>
                  </a:lnTo>
                  <a:lnTo>
                    <a:pt x="516" y="19"/>
                  </a:lnTo>
                  <a:lnTo>
                    <a:pt x="556" y="18"/>
                  </a:lnTo>
                  <a:lnTo>
                    <a:pt x="588" y="22"/>
                  </a:lnTo>
                  <a:lnTo>
                    <a:pt x="610" y="18"/>
                  </a:lnTo>
                  <a:lnTo>
                    <a:pt x="618" y="23"/>
                  </a:lnTo>
                  <a:lnTo>
                    <a:pt x="604" y="30"/>
                  </a:lnTo>
                  <a:lnTo>
                    <a:pt x="634" y="26"/>
                  </a:lnTo>
                  <a:lnTo>
                    <a:pt x="689" y="20"/>
                  </a:lnTo>
                  <a:lnTo>
                    <a:pt x="722" y="23"/>
                  </a:lnTo>
                  <a:lnTo>
                    <a:pt x="727" y="28"/>
                  </a:lnTo>
                  <a:lnTo>
                    <a:pt x="679" y="38"/>
                  </a:lnTo>
                  <a:lnTo>
                    <a:pt x="672" y="41"/>
                  </a:lnTo>
                  <a:lnTo>
                    <a:pt x="636" y="43"/>
                  </a:lnTo>
                  <a:lnTo>
                    <a:pt x="662" y="44"/>
                  </a:lnTo>
                  <a:lnTo>
                    <a:pt x="646" y="54"/>
                  </a:lnTo>
                  <a:lnTo>
                    <a:pt x="634" y="63"/>
                  </a:lnTo>
                  <a:lnTo>
                    <a:pt x="631" y="79"/>
                  </a:lnTo>
                  <a:lnTo>
                    <a:pt x="643" y="88"/>
                  </a:lnTo>
                  <a:lnTo>
                    <a:pt x="624" y="89"/>
                  </a:lnTo>
                  <a:lnTo>
                    <a:pt x="603" y="94"/>
                  </a:lnTo>
                  <a:lnTo>
                    <a:pt x="624" y="102"/>
                  </a:lnTo>
                  <a:lnTo>
                    <a:pt x="624" y="115"/>
                  </a:lnTo>
                  <a:lnTo>
                    <a:pt x="610" y="116"/>
                  </a:lnTo>
                  <a:lnTo>
                    <a:pt x="623" y="130"/>
                  </a:lnTo>
                  <a:lnTo>
                    <a:pt x="595" y="131"/>
                  </a:lnTo>
                  <a:lnTo>
                    <a:pt x="608" y="138"/>
                  </a:lnTo>
                  <a:lnTo>
                    <a:pt x="603" y="143"/>
                  </a:lnTo>
                  <a:lnTo>
                    <a:pt x="585" y="146"/>
                  </a:lnTo>
                  <a:lnTo>
                    <a:pt x="567" y="146"/>
                  </a:lnTo>
                  <a:lnTo>
                    <a:pt x="580" y="157"/>
                  </a:lnTo>
                  <a:lnTo>
                    <a:pt x="579" y="164"/>
                  </a:lnTo>
                  <a:lnTo>
                    <a:pt x="555" y="158"/>
                  </a:lnTo>
                  <a:lnTo>
                    <a:pt x="548" y="162"/>
                  </a:lnTo>
                  <a:lnTo>
                    <a:pt x="564" y="166"/>
                  </a:lnTo>
                  <a:lnTo>
                    <a:pt x="578" y="176"/>
                  </a:lnTo>
                  <a:lnTo>
                    <a:pt x="580" y="190"/>
                  </a:lnTo>
                  <a:lnTo>
                    <a:pt x="556" y="193"/>
                  </a:lnTo>
                  <a:lnTo>
                    <a:pt x="548" y="187"/>
                  </a:lnTo>
                  <a:lnTo>
                    <a:pt x="534" y="177"/>
                  </a:lnTo>
                  <a:lnTo>
                    <a:pt x="536" y="189"/>
                  </a:lnTo>
                  <a:lnTo>
                    <a:pt x="518" y="198"/>
                  </a:lnTo>
                  <a:lnTo>
                    <a:pt x="553" y="198"/>
                  </a:lnTo>
                  <a:lnTo>
                    <a:pt x="571" y="199"/>
                  </a:lnTo>
                  <a:lnTo>
                    <a:pt x="532" y="214"/>
                  </a:lnTo>
                  <a:lnTo>
                    <a:pt x="492" y="228"/>
                  </a:lnTo>
                  <a:lnTo>
                    <a:pt x="451" y="234"/>
                  </a:lnTo>
                  <a:lnTo>
                    <a:pt x="436" y="234"/>
                  </a:lnTo>
                  <a:lnTo>
                    <a:pt x="420" y="241"/>
                  </a:lnTo>
                  <a:lnTo>
                    <a:pt x="396" y="260"/>
                  </a:lnTo>
                  <a:lnTo>
                    <a:pt x="362" y="273"/>
                  </a:lnTo>
                  <a:lnTo>
                    <a:pt x="353" y="274"/>
                  </a:lnTo>
                  <a:lnTo>
                    <a:pt x="333" y="278"/>
                  </a:lnTo>
                  <a:lnTo>
                    <a:pt x="311" y="282"/>
                  </a:lnTo>
                  <a:lnTo>
                    <a:pt x="295" y="294"/>
                  </a:lnTo>
                  <a:lnTo>
                    <a:pt x="291" y="307"/>
                  </a:lnTo>
                  <a:lnTo>
                    <a:pt x="280" y="319"/>
                  </a:lnTo>
                  <a:lnTo>
                    <a:pt x="251" y="334"/>
                  </a:lnTo>
                  <a:lnTo>
                    <a:pt x="252" y="349"/>
                  </a:lnTo>
                  <a:lnTo>
                    <a:pt x="241" y="364"/>
                  </a:lnTo>
                  <a:lnTo>
                    <a:pt x="227" y="383"/>
                  </a:lnTo>
                  <a:lnTo>
                    <a:pt x="206" y="384"/>
                  </a:lnTo>
                  <a:lnTo>
                    <a:pt x="190" y="369"/>
                  </a:lnTo>
                  <a:lnTo>
                    <a:pt x="161" y="369"/>
                  </a:lnTo>
                  <a:lnTo>
                    <a:pt x="150" y="358"/>
                  </a:lnTo>
                  <a:lnTo>
                    <a:pt x="148" y="340"/>
                  </a:lnTo>
                  <a:lnTo>
                    <a:pt x="133" y="316"/>
                  </a:lnTo>
                  <a:lnTo>
                    <a:pt x="130" y="304"/>
                  </a:lnTo>
                  <a:lnTo>
                    <a:pt x="136" y="288"/>
                  </a:lnTo>
                  <a:lnTo>
                    <a:pt x="124" y="271"/>
                  </a:lnTo>
                  <a:lnTo>
                    <a:pt x="135" y="257"/>
                  </a:lnTo>
                  <a:lnTo>
                    <a:pt x="129" y="251"/>
                  </a:lnTo>
                  <a:lnTo>
                    <a:pt x="153" y="230"/>
                  </a:lnTo>
                  <a:lnTo>
                    <a:pt x="176" y="223"/>
                  </a:lnTo>
                  <a:lnTo>
                    <a:pt x="185" y="216"/>
                  </a:lnTo>
                  <a:lnTo>
                    <a:pt x="194" y="203"/>
                  </a:lnTo>
                  <a:lnTo>
                    <a:pt x="176" y="209"/>
                  </a:lnTo>
                  <a:lnTo>
                    <a:pt x="167" y="211"/>
                  </a:lnTo>
                  <a:lnTo>
                    <a:pt x="154" y="214"/>
                  </a:lnTo>
                  <a:lnTo>
                    <a:pt x="141" y="208"/>
                  </a:lnTo>
                  <a:lnTo>
                    <a:pt x="146" y="196"/>
                  </a:lnTo>
                  <a:lnTo>
                    <a:pt x="156" y="187"/>
                  </a:lnTo>
                  <a:lnTo>
                    <a:pt x="168" y="187"/>
                  </a:lnTo>
                  <a:lnTo>
                    <a:pt x="193" y="191"/>
                  </a:lnTo>
                  <a:lnTo>
                    <a:pt x="176" y="181"/>
                  </a:lnTo>
                  <a:lnTo>
                    <a:pt x="167" y="175"/>
                  </a:lnTo>
                  <a:lnTo>
                    <a:pt x="153" y="177"/>
                  </a:lnTo>
                  <a:lnTo>
                    <a:pt x="145" y="173"/>
                  </a:lnTo>
                  <a:lnTo>
                    <a:pt x="168" y="158"/>
                  </a:lnTo>
                  <a:lnTo>
                    <a:pt x="163" y="151"/>
                  </a:lnTo>
                  <a:lnTo>
                    <a:pt x="160" y="140"/>
                  </a:lnTo>
                  <a:lnTo>
                    <a:pt x="155" y="123"/>
                  </a:lnTo>
                  <a:lnTo>
                    <a:pt x="143" y="117"/>
                  </a:lnTo>
                  <a:lnTo>
                    <a:pt x="148" y="111"/>
                  </a:lnTo>
                  <a:lnTo>
                    <a:pt x="121" y="102"/>
                  </a:lnTo>
                  <a:lnTo>
                    <a:pt x="96" y="101"/>
                  </a:lnTo>
                  <a:lnTo>
                    <a:pt x="63" y="101"/>
                  </a:lnTo>
                  <a:lnTo>
                    <a:pt x="33" y="102"/>
                  </a:lnTo>
                  <a:lnTo>
                    <a:pt x="23" y="98"/>
                  </a:lnTo>
                  <a:lnTo>
                    <a:pt x="10" y="88"/>
                  </a:lnTo>
                  <a:lnTo>
                    <a:pt x="45" y="83"/>
                  </a:lnTo>
                  <a:lnTo>
                    <a:pt x="69" y="83"/>
                  </a:lnTo>
                  <a:lnTo>
                    <a:pt x="21" y="79"/>
                  </a:lnTo>
                  <a:lnTo>
                    <a:pt x="0" y="73"/>
                  </a:lnTo>
                  <a:lnTo>
                    <a:pt x="7" y="67"/>
                  </a:lnTo>
                  <a:lnTo>
                    <a:pt x="57" y="60"/>
                  </a:lnTo>
                  <a:lnTo>
                    <a:pt x="105" y="54"/>
                  </a:lnTo>
                  <a:lnTo>
                    <a:pt x="114" y="49"/>
                  </a:lnTo>
                  <a:lnTo>
                    <a:pt x="87" y="44"/>
                  </a:lnTo>
                  <a:lnTo>
                    <a:pt x="101" y="38"/>
                  </a:lnTo>
                  <a:lnTo>
                    <a:pt x="148" y="29"/>
                  </a:lnTo>
                  <a:lnTo>
                    <a:pt x="166" y="28"/>
                  </a:lnTo>
                  <a:lnTo>
                    <a:pt x="166" y="22"/>
                  </a:lnTo>
                  <a:lnTo>
                    <a:pt x="195" y="19"/>
                  </a:lnTo>
                  <a:lnTo>
                    <a:pt x="231" y="17"/>
                  </a:lnTo>
                  <a:lnTo>
                    <a:pt x="265" y="17"/>
                  </a:lnTo>
                  <a:lnTo>
                    <a:pt x="274" y="21"/>
                  </a:lnTo>
                  <a:lnTo>
                    <a:pt x="309" y="14"/>
                  </a:lnTo>
                  <a:lnTo>
                    <a:pt x="332" y="19"/>
                  </a:lnTo>
                  <a:lnTo>
                    <a:pt x="347" y="20"/>
                  </a:lnTo>
                  <a:lnTo>
                    <a:pt x="367" y="24"/>
                  </a:lnTo>
                  <a:lnTo>
                    <a:pt x="345" y="17"/>
                  </a:lnTo>
                  <a:lnTo>
                    <a:pt x="350" y="12"/>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207" name="Freeform 206"/>
            <p:cNvSpPr>
              <a:spLocks/>
            </p:cNvSpPr>
            <p:nvPr/>
          </p:nvSpPr>
          <p:spPr bwMode="auto">
            <a:xfrm>
              <a:off x="2151622" y="3672642"/>
              <a:ext cx="123987" cy="132027"/>
            </a:xfrm>
            <a:custGeom>
              <a:avLst/>
              <a:gdLst>
                <a:gd name="T0" fmla="*/ 37 w 75"/>
                <a:gd name="T1" fmla="*/ 85 h 85"/>
                <a:gd name="T2" fmla="*/ 28 w 75"/>
                <a:gd name="T3" fmla="*/ 81 h 85"/>
                <a:gd name="T4" fmla="*/ 17 w 75"/>
                <a:gd name="T5" fmla="*/ 81 h 85"/>
                <a:gd name="T6" fmla="*/ 9 w 75"/>
                <a:gd name="T7" fmla="*/ 77 h 85"/>
                <a:gd name="T8" fmla="*/ 0 w 75"/>
                <a:gd name="T9" fmla="*/ 68 h 85"/>
                <a:gd name="T10" fmla="*/ 1 w 75"/>
                <a:gd name="T11" fmla="*/ 62 h 85"/>
                <a:gd name="T12" fmla="*/ 4 w 75"/>
                <a:gd name="T13" fmla="*/ 58 h 85"/>
                <a:gd name="T14" fmla="*/ 2 w 75"/>
                <a:gd name="T15" fmla="*/ 54 h 85"/>
                <a:gd name="T16" fmla="*/ 12 w 75"/>
                <a:gd name="T17" fmla="*/ 37 h 85"/>
                <a:gd name="T18" fmla="*/ 36 w 75"/>
                <a:gd name="T19" fmla="*/ 37 h 85"/>
                <a:gd name="T20" fmla="*/ 37 w 75"/>
                <a:gd name="T21" fmla="*/ 29 h 85"/>
                <a:gd name="T22" fmla="*/ 34 w 75"/>
                <a:gd name="T23" fmla="*/ 28 h 85"/>
                <a:gd name="T24" fmla="*/ 33 w 75"/>
                <a:gd name="T25" fmla="*/ 24 h 85"/>
                <a:gd name="T26" fmla="*/ 27 w 75"/>
                <a:gd name="T27" fmla="*/ 19 h 85"/>
                <a:gd name="T28" fmla="*/ 21 w 75"/>
                <a:gd name="T29" fmla="*/ 12 h 85"/>
                <a:gd name="T30" fmla="*/ 29 w 75"/>
                <a:gd name="T31" fmla="*/ 12 h 85"/>
                <a:gd name="T32" fmla="*/ 30 w 75"/>
                <a:gd name="T33" fmla="*/ 0 h 85"/>
                <a:gd name="T34" fmla="*/ 47 w 75"/>
                <a:gd name="T35" fmla="*/ 0 h 85"/>
                <a:gd name="T36" fmla="*/ 64 w 75"/>
                <a:gd name="T37" fmla="*/ 0 h 85"/>
                <a:gd name="T38" fmla="*/ 62 w 75"/>
                <a:gd name="T39" fmla="*/ 17 h 85"/>
                <a:gd name="T40" fmla="*/ 58 w 75"/>
                <a:gd name="T41" fmla="*/ 40 h 85"/>
                <a:gd name="T42" fmla="*/ 63 w 75"/>
                <a:gd name="T43" fmla="*/ 40 h 85"/>
                <a:gd name="T44" fmla="*/ 69 w 75"/>
                <a:gd name="T45" fmla="*/ 44 h 85"/>
                <a:gd name="T46" fmla="*/ 71 w 75"/>
                <a:gd name="T47" fmla="*/ 41 h 85"/>
                <a:gd name="T48" fmla="*/ 75 w 75"/>
                <a:gd name="T49" fmla="*/ 44 h 85"/>
                <a:gd name="T50" fmla="*/ 66 w 75"/>
                <a:gd name="T51" fmla="*/ 52 h 85"/>
                <a:gd name="T52" fmla="*/ 57 w 75"/>
                <a:gd name="T53" fmla="*/ 58 h 85"/>
                <a:gd name="T54" fmla="*/ 55 w 75"/>
                <a:gd name="T55" fmla="*/ 61 h 85"/>
                <a:gd name="T56" fmla="*/ 56 w 75"/>
                <a:gd name="T57" fmla="*/ 66 h 85"/>
                <a:gd name="T58" fmla="*/ 52 w 75"/>
                <a:gd name="T59" fmla="*/ 71 h 85"/>
                <a:gd name="T60" fmla="*/ 48 w 75"/>
                <a:gd name="T61" fmla="*/ 72 h 85"/>
                <a:gd name="T62" fmla="*/ 49 w 75"/>
                <a:gd name="T63" fmla="*/ 74 h 85"/>
                <a:gd name="T64" fmla="*/ 45 w 75"/>
                <a:gd name="T65" fmla="*/ 77 h 85"/>
                <a:gd name="T66" fmla="*/ 38 w 75"/>
                <a:gd name="T67" fmla="*/ 82 h 85"/>
                <a:gd name="T68" fmla="*/ 37 w 75"/>
                <a:gd name="T69" fmla="*/ 85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75" h="85">
                  <a:moveTo>
                    <a:pt x="37" y="85"/>
                  </a:moveTo>
                  <a:lnTo>
                    <a:pt x="28" y="81"/>
                  </a:lnTo>
                  <a:lnTo>
                    <a:pt x="17" y="81"/>
                  </a:lnTo>
                  <a:lnTo>
                    <a:pt x="9" y="77"/>
                  </a:lnTo>
                  <a:lnTo>
                    <a:pt x="0" y="68"/>
                  </a:lnTo>
                  <a:lnTo>
                    <a:pt x="1" y="62"/>
                  </a:lnTo>
                  <a:lnTo>
                    <a:pt x="4" y="58"/>
                  </a:lnTo>
                  <a:lnTo>
                    <a:pt x="2" y="54"/>
                  </a:lnTo>
                  <a:lnTo>
                    <a:pt x="12" y="37"/>
                  </a:lnTo>
                  <a:lnTo>
                    <a:pt x="36" y="37"/>
                  </a:lnTo>
                  <a:lnTo>
                    <a:pt x="37" y="29"/>
                  </a:lnTo>
                  <a:lnTo>
                    <a:pt x="34" y="28"/>
                  </a:lnTo>
                  <a:lnTo>
                    <a:pt x="33" y="24"/>
                  </a:lnTo>
                  <a:lnTo>
                    <a:pt x="27" y="19"/>
                  </a:lnTo>
                  <a:lnTo>
                    <a:pt x="21" y="12"/>
                  </a:lnTo>
                  <a:lnTo>
                    <a:pt x="29" y="12"/>
                  </a:lnTo>
                  <a:lnTo>
                    <a:pt x="30" y="0"/>
                  </a:lnTo>
                  <a:lnTo>
                    <a:pt x="47" y="0"/>
                  </a:lnTo>
                  <a:lnTo>
                    <a:pt x="64" y="0"/>
                  </a:lnTo>
                  <a:lnTo>
                    <a:pt x="62" y="17"/>
                  </a:lnTo>
                  <a:lnTo>
                    <a:pt x="58" y="40"/>
                  </a:lnTo>
                  <a:lnTo>
                    <a:pt x="63" y="40"/>
                  </a:lnTo>
                  <a:lnTo>
                    <a:pt x="69" y="44"/>
                  </a:lnTo>
                  <a:lnTo>
                    <a:pt x="71" y="41"/>
                  </a:lnTo>
                  <a:lnTo>
                    <a:pt x="75" y="44"/>
                  </a:lnTo>
                  <a:lnTo>
                    <a:pt x="66" y="52"/>
                  </a:lnTo>
                  <a:lnTo>
                    <a:pt x="57" y="58"/>
                  </a:lnTo>
                  <a:lnTo>
                    <a:pt x="55" y="61"/>
                  </a:lnTo>
                  <a:lnTo>
                    <a:pt x="56" y="66"/>
                  </a:lnTo>
                  <a:lnTo>
                    <a:pt x="52" y="71"/>
                  </a:lnTo>
                  <a:lnTo>
                    <a:pt x="48" y="72"/>
                  </a:lnTo>
                  <a:lnTo>
                    <a:pt x="49" y="74"/>
                  </a:lnTo>
                  <a:lnTo>
                    <a:pt x="45" y="77"/>
                  </a:lnTo>
                  <a:lnTo>
                    <a:pt x="38" y="82"/>
                  </a:lnTo>
                  <a:lnTo>
                    <a:pt x="37" y="8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208" name="Freeform 207"/>
            <p:cNvSpPr>
              <a:spLocks/>
            </p:cNvSpPr>
            <p:nvPr/>
          </p:nvSpPr>
          <p:spPr bwMode="auto">
            <a:xfrm>
              <a:off x="3065811" y="3978636"/>
              <a:ext cx="145477" cy="228329"/>
            </a:xfrm>
            <a:custGeom>
              <a:avLst/>
              <a:gdLst>
                <a:gd name="T0" fmla="*/ 32 w 88"/>
                <a:gd name="T1" fmla="*/ 0 h 147"/>
                <a:gd name="T2" fmla="*/ 43 w 88"/>
                <a:gd name="T3" fmla="*/ 7 h 147"/>
                <a:gd name="T4" fmla="*/ 54 w 88"/>
                <a:gd name="T5" fmla="*/ 21 h 147"/>
                <a:gd name="T6" fmla="*/ 54 w 88"/>
                <a:gd name="T7" fmla="*/ 32 h 147"/>
                <a:gd name="T8" fmla="*/ 61 w 88"/>
                <a:gd name="T9" fmla="*/ 32 h 147"/>
                <a:gd name="T10" fmla="*/ 71 w 88"/>
                <a:gd name="T11" fmla="*/ 42 h 147"/>
                <a:gd name="T12" fmla="*/ 78 w 88"/>
                <a:gd name="T13" fmla="*/ 49 h 147"/>
                <a:gd name="T14" fmla="*/ 74 w 88"/>
                <a:gd name="T15" fmla="*/ 68 h 147"/>
                <a:gd name="T16" fmla="*/ 63 w 88"/>
                <a:gd name="T17" fmla="*/ 73 h 147"/>
                <a:gd name="T18" fmla="*/ 64 w 88"/>
                <a:gd name="T19" fmla="*/ 78 h 147"/>
                <a:gd name="T20" fmla="*/ 61 w 88"/>
                <a:gd name="T21" fmla="*/ 89 h 147"/>
                <a:gd name="T22" fmla="*/ 68 w 88"/>
                <a:gd name="T23" fmla="*/ 104 h 147"/>
                <a:gd name="T24" fmla="*/ 74 w 88"/>
                <a:gd name="T25" fmla="*/ 104 h 147"/>
                <a:gd name="T26" fmla="*/ 77 w 88"/>
                <a:gd name="T27" fmla="*/ 116 h 147"/>
                <a:gd name="T28" fmla="*/ 88 w 88"/>
                <a:gd name="T29" fmla="*/ 134 h 147"/>
                <a:gd name="T30" fmla="*/ 83 w 88"/>
                <a:gd name="T31" fmla="*/ 135 h 147"/>
                <a:gd name="T32" fmla="*/ 73 w 88"/>
                <a:gd name="T33" fmla="*/ 133 h 147"/>
                <a:gd name="T34" fmla="*/ 67 w 88"/>
                <a:gd name="T35" fmla="*/ 138 h 147"/>
                <a:gd name="T36" fmla="*/ 59 w 88"/>
                <a:gd name="T37" fmla="*/ 142 h 147"/>
                <a:gd name="T38" fmla="*/ 53 w 88"/>
                <a:gd name="T39" fmla="*/ 143 h 147"/>
                <a:gd name="T40" fmla="*/ 51 w 88"/>
                <a:gd name="T41" fmla="*/ 147 h 147"/>
                <a:gd name="T42" fmla="*/ 42 w 88"/>
                <a:gd name="T43" fmla="*/ 146 h 147"/>
                <a:gd name="T44" fmla="*/ 31 w 88"/>
                <a:gd name="T45" fmla="*/ 136 h 147"/>
                <a:gd name="T46" fmla="*/ 29 w 88"/>
                <a:gd name="T47" fmla="*/ 127 h 147"/>
                <a:gd name="T48" fmla="*/ 25 w 88"/>
                <a:gd name="T49" fmla="*/ 116 h 147"/>
                <a:gd name="T50" fmla="*/ 28 w 88"/>
                <a:gd name="T51" fmla="*/ 98 h 147"/>
                <a:gd name="T52" fmla="*/ 33 w 88"/>
                <a:gd name="T53" fmla="*/ 91 h 147"/>
                <a:gd name="T54" fmla="*/ 29 w 88"/>
                <a:gd name="T55" fmla="*/ 82 h 147"/>
                <a:gd name="T56" fmla="*/ 23 w 88"/>
                <a:gd name="T57" fmla="*/ 78 h 147"/>
                <a:gd name="T58" fmla="*/ 25 w 88"/>
                <a:gd name="T59" fmla="*/ 69 h 147"/>
                <a:gd name="T60" fmla="*/ 21 w 88"/>
                <a:gd name="T61" fmla="*/ 64 h 147"/>
                <a:gd name="T62" fmla="*/ 12 w 88"/>
                <a:gd name="T63" fmla="*/ 65 h 147"/>
                <a:gd name="T64" fmla="*/ 0 w 88"/>
                <a:gd name="T65" fmla="*/ 50 h 147"/>
                <a:gd name="T66" fmla="*/ 5 w 88"/>
                <a:gd name="T67" fmla="*/ 44 h 147"/>
                <a:gd name="T68" fmla="*/ 5 w 88"/>
                <a:gd name="T69" fmla="*/ 34 h 147"/>
                <a:gd name="T70" fmla="*/ 16 w 88"/>
                <a:gd name="T71" fmla="*/ 31 h 147"/>
                <a:gd name="T72" fmla="*/ 21 w 88"/>
                <a:gd name="T73" fmla="*/ 27 h 147"/>
                <a:gd name="T74" fmla="*/ 15 w 88"/>
                <a:gd name="T75" fmla="*/ 19 h 147"/>
                <a:gd name="T76" fmla="*/ 17 w 88"/>
                <a:gd name="T77" fmla="*/ 12 h 147"/>
                <a:gd name="T78" fmla="*/ 32 w 88"/>
                <a:gd name="T79" fmla="*/ 0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88" h="147">
                  <a:moveTo>
                    <a:pt x="32" y="0"/>
                  </a:moveTo>
                  <a:lnTo>
                    <a:pt x="43" y="7"/>
                  </a:lnTo>
                  <a:lnTo>
                    <a:pt x="54" y="21"/>
                  </a:lnTo>
                  <a:lnTo>
                    <a:pt x="54" y="32"/>
                  </a:lnTo>
                  <a:lnTo>
                    <a:pt x="61" y="32"/>
                  </a:lnTo>
                  <a:lnTo>
                    <a:pt x="71" y="42"/>
                  </a:lnTo>
                  <a:lnTo>
                    <a:pt x="78" y="49"/>
                  </a:lnTo>
                  <a:lnTo>
                    <a:pt x="74" y="68"/>
                  </a:lnTo>
                  <a:lnTo>
                    <a:pt x="63" y="73"/>
                  </a:lnTo>
                  <a:lnTo>
                    <a:pt x="64" y="78"/>
                  </a:lnTo>
                  <a:lnTo>
                    <a:pt x="61" y="89"/>
                  </a:lnTo>
                  <a:lnTo>
                    <a:pt x="68" y="104"/>
                  </a:lnTo>
                  <a:lnTo>
                    <a:pt x="74" y="104"/>
                  </a:lnTo>
                  <a:lnTo>
                    <a:pt x="77" y="116"/>
                  </a:lnTo>
                  <a:lnTo>
                    <a:pt x="88" y="134"/>
                  </a:lnTo>
                  <a:lnTo>
                    <a:pt x="83" y="135"/>
                  </a:lnTo>
                  <a:lnTo>
                    <a:pt x="73" y="133"/>
                  </a:lnTo>
                  <a:lnTo>
                    <a:pt x="67" y="138"/>
                  </a:lnTo>
                  <a:lnTo>
                    <a:pt x="59" y="142"/>
                  </a:lnTo>
                  <a:lnTo>
                    <a:pt x="53" y="143"/>
                  </a:lnTo>
                  <a:lnTo>
                    <a:pt x="51" y="147"/>
                  </a:lnTo>
                  <a:lnTo>
                    <a:pt x="42" y="146"/>
                  </a:lnTo>
                  <a:lnTo>
                    <a:pt x="31" y="136"/>
                  </a:lnTo>
                  <a:lnTo>
                    <a:pt x="29" y="127"/>
                  </a:lnTo>
                  <a:lnTo>
                    <a:pt x="25" y="116"/>
                  </a:lnTo>
                  <a:lnTo>
                    <a:pt x="28" y="98"/>
                  </a:lnTo>
                  <a:lnTo>
                    <a:pt x="33" y="91"/>
                  </a:lnTo>
                  <a:lnTo>
                    <a:pt x="29" y="82"/>
                  </a:lnTo>
                  <a:lnTo>
                    <a:pt x="23" y="78"/>
                  </a:lnTo>
                  <a:lnTo>
                    <a:pt x="25" y="69"/>
                  </a:lnTo>
                  <a:lnTo>
                    <a:pt x="21" y="64"/>
                  </a:lnTo>
                  <a:lnTo>
                    <a:pt x="12" y="65"/>
                  </a:lnTo>
                  <a:lnTo>
                    <a:pt x="0" y="50"/>
                  </a:lnTo>
                  <a:lnTo>
                    <a:pt x="5" y="44"/>
                  </a:lnTo>
                  <a:lnTo>
                    <a:pt x="5" y="34"/>
                  </a:lnTo>
                  <a:lnTo>
                    <a:pt x="16" y="31"/>
                  </a:lnTo>
                  <a:lnTo>
                    <a:pt x="21" y="27"/>
                  </a:lnTo>
                  <a:lnTo>
                    <a:pt x="15" y="19"/>
                  </a:lnTo>
                  <a:lnTo>
                    <a:pt x="17" y="12"/>
                  </a:lnTo>
                  <a:lnTo>
                    <a:pt x="32"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209" name="Freeform 208"/>
            <p:cNvSpPr>
              <a:spLocks/>
            </p:cNvSpPr>
            <p:nvPr/>
          </p:nvSpPr>
          <p:spPr bwMode="auto">
            <a:xfrm>
              <a:off x="2237586" y="3731666"/>
              <a:ext cx="188458" cy="97856"/>
            </a:xfrm>
            <a:custGeom>
              <a:avLst/>
              <a:gdLst>
                <a:gd name="T0" fmla="*/ 34 w 114"/>
                <a:gd name="T1" fmla="*/ 63 h 63"/>
                <a:gd name="T2" fmla="*/ 32 w 114"/>
                <a:gd name="T3" fmla="*/ 56 h 63"/>
                <a:gd name="T4" fmla="*/ 27 w 114"/>
                <a:gd name="T5" fmla="*/ 54 h 63"/>
                <a:gd name="T6" fmla="*/ 29 w 114"/>
                <a:gd name="T7" fmla="*/ 46 h 63"/>
                <a:gd name="T8" fmla="*/ 26 w 114"/>
                <a:gd name="T9" fmla="*/ 44 h 63"/>
                <a:gd name="T10" fmla="*/ 23 w 114"/>
                <a:gd name="T11" fmla="*/ 42 h 63"/>
                <a:gd name="T12" fmla="*/ 14 w 114"/>
                <a:gd name="T13" fmla="*/ 45 h 63"/>
                <a:gd name="T14" fmla="*/ 14 w 114"/>
                <a:gd name="T15" fmla="*/ 42 h 63"/>
                <a:gd name="T16" fmla="*/ 9 w 114"/>
                <a:gd name="T17" fmla="*/ 39 h 63"/>
                <a:gd name="T18" fmla="*/ 5 w 114"/>
                <a:gd name="T19" fmla="*/ 34 h 63"/>
                <a:gd name="T20" fmla="*/ 0 w 114"/>
                <a:gd name="T21" fmla="*/ 33 h 63"/>
                <a:gd name="T22" fmla="*/ 4 w 114"/>
                <a:gd name="T23" fmla="*/ 28 h 63"/>
                <a:gd name="T24" fmla="*/ 3 w 114"/>
                <a:gd name="T25" fmla="*/ 23 h 63"/>
                <a:gd name="T26" fmla="*/ 5 w 114"/>
                <a:gd name="T27" fmla="*/ 19 h 63"/>
                <a:gd name="T28" fmla="*/ 14 w 114"/>
                <a:gd name="T29" fmla="*/ 14 h 63"/>
                <a:gd name="T30" fmla="*/ 23 w 114"/>
                <a:gd name="T31" fmla="*/ 6 h 63"/>
                <a:gd name="T32" fmla="*/ 25 w 114"/>
                <a:gd name="T33" fmla="*/ 7 h 63"/>
                <a:gd name="T34" fmla="*/ 30 w 114"/>
                <a:gd name="T35" fmla="*/ 3 h 63"/>
                <a:gd name="T36" fmla="*/ 35 w 114"/>
                <a:gd name="T37" fmla="*/ 2 h 63"/>
                <a:gd name="T38" fmla="*/ 36 w 114"/>
                <a:gd name="T39" fmla="*/ 4 h 63"/>
                <a:gd name="T40" fmla="*/ 39 w 114"/>
                <a:gd name="T41" fmla="*/ 3 h 63"/>
                <a:gd name="T42" fmla="*/ 48 w 114"/>
                <a:gd name="T43" fmla="*/ 5 h 63"/>
                <a:gd name="T44" fmla="*/ 56 w 114"/>
                <a:gd name="T45" fmla="*/ 4 h 63"/>
                <a:gd name="T46" fmla="*/ 62 w 114"/>
                <a:gd name="T47" fmla="*/ 2 h 63"/>
                <a:gd name="T48" fmla="*/ 65 w 114"/>
                <a:gd name="T49" fmla="*/ 0 h 63"/>
                <a:gd name="T50" fmla="*/ 70 w 114"/>
                <a:gd name="T51" fmla="*/ 1 h 63"/>
                <a:gd name="T52" fmla="*/ 74 w 114"/>
                <a:gd name="T53" fmla="*/ 2 h 63"/>
                <a:gd name="T54" fmla="*/ 79 w 114"/>
                <a:gd name="T55" fmla="*/ 2 h 63"/>
                <a:gd name="T56" fmla="*/ 83 w 114"/>
                <a:gd name="T57" fmla="*/ 0 h 63"/>
                <a:gd name="T58" fmla="*/ 91 w 114"/>
                <a:gd name="T59" fmla="*/ 3 h 63"/>
                <a:gd name="T60" fmla="*/ 94 w 114"/>
                <a:gd name="T61" fmla="*/ 3 h 63"/>
                <a:gd name="T62" fmla="*/ 99 w 114"/>
                <a:gd name="T63" fmla="*/ 7 h 63"/>
                <a:gd name="T64" fmla="*/ 104 w 114"/>
                <a:gd name="T65" fmla="*/ 12 h 63"/>
                <a:gd name="T66" fmla="*/ 110 w 114"/>
                <a:gd name="T67" fmla="*/ 15 h 63"/>
                <a:gd name="T68" fmla="*/ 114 w 114"/>
                <a:gd name="T69" fmla="*/ 21 h 63"/>
                <a:gd name="T70" fmla="*/ 108 w 114"/>
                <a:gd name="T71" fmla="*/ 20 h 63"/>
                <a:gd name="T72" fmla="*/ 105 w 114"/>
                <a:gd name="T73" fmla="*/ 23 h 63"/>
                <a:gd name="T74" fmla="*/ 99 w 114"/>
                <a:gd name="T75" fmla="*/ 26 h 63"/>
                <a:gd name="T76" fmla="*/ 94 w 114"/>
                <a:gd name="T77" fmla="*/ 26 h 63"/>
                <a:gd name="T78" fmla="*/ 90 w 114"/>
                <a:gd name="T79" fmla="*/ 29 h 63"/>
                <a:gd name="T80" fmla="*/ 86 w 114"/>
                <a:gd name="T81" fmla="*/ 28 h 63"/>
                <a:gd name="T82" fmla="*/ 84 w 114"/>
                <a:gd name="T83" fmla="*/ 25 h 63"/>
                <a:gd name="T84" fmla="*/ 82 w 114"/>
                <a:gd name="T85" fmla="*/ 25 h 63"/>
                <a:gd name="T86" fmla="*/ 79 w 114"/>
                <a:gd name="T87" fmla="*/ 30 h 63"/>
                <a:gd name="T88" fmla="*/ 77 w 114"/>
                <a:gd name="T89" fmla="*/ 30 h 63"/>
                <a:gd name="T90" fmla="*/ 76 w 114"/>
                <a:gd name="T91" fmla="*/ 34 h 63"/>
                <a:gd name="T92" fmla="*/ 69 w 114"/>
                <a:gd name="T93" fmla="*/ 40 h 63"/>
                <a:gd name="T94" fmla="*/ 66 w 114"/>
                <a:gd name="T95" fmla="*/ 42 h 63"/>
                <a:gd name="T96" fmla="*/ 64 w 114"/>
                <a:gd name="T97" fmla="*/ 45 h 63"/>
                <a:gd name="T98" fmla="*/ 59 w 114"/>
                <a:gd name="T99" fmla="*/ 41 h 63"/>
                <a:gd name="T100" fmla="*/ 54 w 114"/>
                <a:gd name="T101" fmla="*/ 46 h 63"/>
                <a:gd name="T102" fmla="*/ 51 w 114"/>
                <a:gd name="T103" fmla="*/ 46 h 63"/>
                <a:gd name="T104" fmla="*/ 46 w 114"/>
                <a:gd name="T105" fmla="*/ 47 h 63"/>
                <a:gd name="T106" fmla="*/ 46 w 114"/>
                <a:gd name="T107" fmla="*/ 57 h 63"/>
                <a:gd name="T108" fmla="*/ 43 w 114"/>
                <a:gd name="T109" fmla="*/ 57 h 63"/>
                <a:gd name="T110" fmla="*/ 40 w 114"/>
                <a:gd name="T111" fmla="*/ 62 h 63"/>
                <a:gd name="T112" fmla="*/ 34 w 114"/>
                <a:gd name="T113" fmla="*/ 63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14" h="63">
                  <a:moveTo>
                    <a:pt x="34" y="63"/>
                  </a:moveTo>
                  <a:lnTo>
                    <a:pt x="32" y="56"/>
                  </a:lnTo>
                  <a:lnTo>
                    <a:pt x="27" y="54"/>
                  </a:lnTo>
                  <a:lnTo>
                    <a:pt x="29" y="46"/>
                  </a:lnTo>
                  <a:lnTo>
                    <a:pt x="26" y="44"/>
                  </a:lnTo>
                  <a:lnTo>
                    <a:pt x="23" y="42"/>
                  </a:lnTo>
                  <a:lnTo>
                    <a:pt x="14" y="45"/>
                  </a:lnTo>
                  <a:lnTo>
                    <a:pt x="14" y="42"/>
                  </a:lnTo>
                  <a:lnTo>
                    <a:pt x="9" y="39"/>
                  </a:lnTo>
                  <a:lnTo>
                    <a:pt x="5" y="34"/>
                  </a:lnTo>
                  <a:lnTo>
                    <a:pt x="0" y="33"/>
                  </a:lnTo>
                  <a:lnTo>
                    <a:pt x="4" y="28"/>
                  </a:lnTo>
                  <a:lnTo>
                    <a:pt x="3" y="23"/>
                  </a:lnTo>
                  <a:lnTo>
                    <a:pt x="5" y="19"/>
                  </a:lnTo>
                  <a:lnTo>
                    <a:pt x="14" y="14"/>
                  </a:lnTo>
                  <a:lnTo>
                    <a:pt x="23" y="6"/>
                  </a:lnTo>
                  <a:lnTo>
                    <a:pt x="25" y="7"/>
                  </a:lnTo>
                  <a:lnTo>
                    <a:pt x="30" y="3"/>
                  </a:lnTo>
                  <a:lnTo>
                    <a:pt x="35" y="2"/>
                  </a:lnTo>
                  <a:lnTo>
                    <a:pt x="36" y="4"/>
                  </a:lnTo>
                  <a:lnTo>
                    <a:pt x="39" y="3"/>
                  </a:lnTo>
                  <a:lnTo>
                    <a:pt x="48" y="5"/>
                  </a:lnTo>
                  <a:lnTo>
                    <a:pt x="56" y="4"/>
                  </a:lnTo>
                  <a:lnTo>
                    <a:pt x="62" y="2"/>
                  </a:lnTo>
                  <a:lnTo>
                    <a:pt x="65" y="0"/>
                  </a:lnTo>
                  <a:lnTo>
                    <a:pt x="70" y="1"/>
                  </a:lnTo>
                  <a:lnTo>
                    <a:pt x="74" y="2"/>
                  </a:lnTo>
                  <a:lnTo>
                    <a:pt x="79" y="2"/>
                  </a:lnTo>
                  <a:lnTo>
                    <a:pt x="83" y="0"/>
                  </a:lnTo>
                  <a:lnTo>
                    <a:pt x="91" y="3"/>
                  </a:lnTo>
                  <a:lnTo>
                    <a:pt x="94" y="3"/>
                  </a:lnTo>
                  <a:lnTo>
                    <a:pt x="99" y="7"/>
                  </a:lnTo>
                  <a:lnTo>
                    <a:pt x="104" y="12"/>
                  </a:lnTo>
                  <a:lnTo>
                    <a:pt x="110" y="15"/>
                  </a:lnTo>
                  <a:lnTo>
                    <a:pt x="114" y="21"/>
                  </a:lnTo>
                  <a:lnTo>
                    <a:pt x="108" y="20"/>
                  </a:lnTo>
                  <a:lnTo>
                    <a:pt x="105" y="23"/>
                  </a:lnTo>
                  <a:lnTo>
                    <a:pt x="99" y="26"/>
                  </a:lnTo>
                  <a:lnTo>
                    <a:pt x="94" y="26"/>
                  </a:lnTo>
                  <a:lnTo>
                    <a:pt x="90" y="29"/>
                  </a:lnTo>
                  <a:lnTo>
                    <a:pt x="86" y="28"/>
                  </a:lnTo>
                  <a:lnTo>
                    <a:pt x="84" y="25"/>
                  </a:lnTo>
                  <a:lnTo>
                    <a:pt x="82" y="25"/>
                  </a:lnTo>
                  <a:lnTo>
                    <a:pt x="79" y="30"/>
                  </a:lnTo>
                  <a:lnTo>
                    <a:pt x="77" y="30"/>
                  </a:lnTo>
                  <a:lnTo>
                    <a:pt x="76" y="34"/>
                  </a:lnTo>
                  <a:lnTo>
                    <a:pt x="69" y="40"/>
                  </a:lnTo>
                  <a:lnTo>
                    <a:pt x="66" y="42"/>
                  </a:lnTo>
                  <a:lnTo>
                    <a:pt x="64" y="45"/>
                  </a:lnTo>
                  <a:lnTo>
                    <a:pt x="59" y="41"/>
                  </a:lnTo>
                  <a:lnTo>
                    <a:pt x="54" y="46"/>
                  </a:lnTo>
                  <a:lnTo>
                    <a:pt x="51" y="46"/>
                  </a:lnTo>
                  <a:lnTo>
                    <a:pt x="46" y="47"/>
                  </a:lnTo>
                  <a:lnTo>
                    <a:pt x="46" y="57"/>
                  </a:lnTo>
                  <a:lnTo>
                    <a:pt x="43" y="57"/>
                  </a:lnTo>
                  <a:lnTo>
                    <a:pt x="40" y="62"/>
                  </a:lnTo>
                  <a:lnTo>
                    <a:pt x="34" y="63"/>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210" name="Freeform 209"/>
            <p:cNvSpPr>
              <a:spLocks/>
            </p:cNvSpPr>
            <p:nvPr/>
          </p:nvSpPr>
          <p:spPr bwMode="auto">
            <a:xfrm>
              <a:off x="2698814" y="3605853"/>
              <a:ext cx="89270" cy="60577"/>
            </a:xfrm>
            <a:custGeom>
              <a:avLst/>
              <a:gdLst>
                <a:gd name="T0" fmla="*/ 27 w 54"/>
                <a:gd name="T1" fmla="*/ 0 h 39"/>
                <a:gd name="T2" fmla="*/ 38 w 54"/>
                <a:gd name="T3" fmla="*/ 0 h 39"/>
                <a:gd name="T4" fmla="*/ 53 w 54"/>
                <a:gd name="T5" fmla="*/ 4 h 39"/>
                <a:gd name="T6" fmla="*/ 54 w 54"/>
                <a:gd name="T7" fmla="*/ 15 h 39"/>
                <a:gd name="T8" fmla="*/ 51 w 54"/>
                <a:gd name="T9" fmla="*/ 23 h 39"/>
                <a:gd name="T10" fmla="*/ 46 w 54"/>
                <a:gd name="T11" fmla="*/ 27 h 39"/>
                <a:gd name="T12" fmla="*/ 50 w 54"/>
                <a:gd name="T13" fmla="*/ 33 h 39"/>
                <a:gd name="T14" fmla="*/ 49 w 54"/>
                <a:gd name="T15" fmla="*/ 39 h 39"/>
                <a:gd name="T16" fmla="*/ 38 w 54"/>
                <a:gd name="T17" fmla="*/ 35 h 39"/>
                <a:gd name="T18" fmla="*/ 29 w 54"/>
                <a:gd name="T19" fmla="*/ 36 h 39"/>
                <a:gd name="T20" fmla="*/ 18 w 54"/>
                <a:gd name="T21" fmla="*/ 35 h 39"/>
                <a:gd name="T22" fmla="*/ 9 w 54"/>
                <a:gd name="T23" fmla="*/ 39 h 39"/>
                <a:gd name="T24" fmla="*/ 0 w 54"/>
                <a:gd name="T25" fmla="*/ 32 h 39"/>
                <a:gd name="T26" fmla="*/ 3 w 54"/>
                <a:gd name="T27" fmla="*/ 26 h 39"/>
                <a:gd name="T28" fmla="*/ 19 w 54"/>
                <a:gd name="T29" fmla="*/ 29 h 39"/>
                <a:gd name="T30" fmla="*/ 33 w 54"/>
                <a:gd name="T31" fmla="*/ 30 h 39"/>
                <a:gd name="T32" fmla="*/ 39 w 54"/>
                <a:gd name="T33" fmla="*/ 26 h 39"/>
                <a:gd name="T34" fmla="*/ 32 w 54"/>
                <a:gd name="T35" fmla="*/ 17 h 39"/>
                <a:gd name="T36" fmla="*/ 33 w 54"/>
                <a:gd name="T37" fmla="*/ 9 h 39"/>
                <a:gd name="T38" fmla="*/ 22 w 54"/>
                <a:gd name="T39" fmla="*/ 5 h 39"/>
                <a:gd name="T40" fmla="*/ 27 w 54"/>
                <a:gd name="T41" fmla="*/ 0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4" h="39">
                  <a:moveTo>
                    <a:pt x="27" y="0"/>
                  </a:moveTo>
                  <a:lnTo>
                    <a:pt x="38" y="0"/>
                  </a:lnTo>
                  <a:lnTo>
                    <a:pt x="53" y="4"/>
                  </a:lnTo>
                  <a:lnTo>
                    <a:pt x="54" y="15"/>
                  </a:lnTo>
                  <a:lnTo>
                    <a:pt x="51" y="23"/>
                  </a:lnTo>
                  <a:lnTo>
                    <a:pt x="46" y="27"/>
                  </a:lnTo>
                  <a:lnTo>
                    <a:pt x="50" y="33"/>
                  </a:lnTo>
                  <a:lnTo>
                    <a:pt x="49" y="39"/>
                  </a:lnTo>
                  <a:lnTo>
                    <a:pt x="38" y="35"/>
                  </a:lnTo>
                  <a:lnTo>
                    <a:pt x="29" y="36"/>
                  </a:lnTo>
                  <a:lnTo>
                    <a:pt x="18" y="35"/>
                  </a:lnTo>
                  <a:lnTo>
                    <a:pt x="9" y="39"/>
                  </a:lnTo>
                  <a:lnTo>
                    <a:pt x="0" y="32"/>
                  </a:lnTo>
                  <a:lnTo>
                    <a:pt x="3" y="26"/>
                  </a:lnTo>
                  <a:lnTo>
                    <a:pt x="19" y="29"/>
                  </a:lnTo>
                  <a:lnTo>
                    <a:pt x="33" y="30"/>
                  </a:lnTo>
                  <a:lnTo>
                    <a:pt x="39" y="26"/>
                  </a:lnTo>
                  <a:lnTo>
                    <a:pt x="32" y="17"/>
                  </a:lnTo>
                  <a:lnTo>
                    <a:pt x="33" y="9"/>
                  </a:lnTo>
                  <a:lnTo>
                    <a:pt x="22" y="5"/>
                  </a:lnTo>
                  <a:lnTo>
                    <a:pt x="27"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211" name="Freeform 210"/>
            <p:cNvSpPr>
              <a:spLocks/>
            </p:cNvSpPr>
            <p:nvPr/>
          </p:nvSpPr>
          <p:spPr bwMode="auto">
            <a:xfrm>
              <a:off x="4370141" y="2144236"/>
              <a:ext cx="244664" cy="86983"/>
            </a:xfrm>
            <a:custGeom>
              <a:avLst/>
              <a:gdLst>
                <a:gd name="T0" fmla="*/ 138 w 148"/>
                <a:gd name="T1" fmla="*/ 1 h 56"/>
                <a:gd name="T2" fmla="*/ 133 w 148"/>
                <a:gd name="T3" fmla="*/ 13 h 56"/>
                <a:gd name="T4" fmla="*/ 148 w 148"/>
                <a:gd name="T5" fmla="*/ 25 h 56"/>
                <a:gd name="T6" fmla="*/ 128 w 148"/>
                <a:gd name="T7" fmla="*/ 39 h 56"/>
                <a:gd name="T8" fmla="*/ 85 w 148"/>
                <a:gd name="T9" fmla="*/ 52 h 56"/>
                <a:gd name="T10" fmla="*/ 73 w 148"/>
                <a:gd name="T11" fmla="*/ 56 h 56"/>
                <a:gd name="T12" fmla="*/ 54 w 148"/>
                <a:gd name="T13" fmla="*/ 53 h 56"/>
                <a:gd name="T14" fmla="*/ 16 w 148"/>
                <a:gd name="T15" fmla="*/ 47 h 56"/>
                <a:gd name="T16" fmla="*/ 31 w 148"/>
                <a:gd name="T17" fmla="*/ 39 h 56"/>
                <a:gd name="T18" fmla="*/ 2 w 148"/>
                <a:gd name="T19" fmla="*/ 30 h 56"/>
                <a:gd name="T20" fmla="*/ 28 w 148"/>
                <a:gd name="T21" fmla="*/ 26 h 56"/>
                <a:gd name="T22" fmla="*/ 28 w 148"/>
                <a:gd name="T23" fmla="*/ 21 h 56"/>
                <a:gd name="T24" fmla="*/ 0 w 148"/>
                <a:gd name="T25" fmla="*/ 17 h 56"/>
                <a:gd name="T26" fmla="*/ 12 w 148"/>
                <a:gd name="T27" fmla="*/ 5 h 56"/>
                <a:gd name="T28" fmla="*/ 33 w 148"/>
                <a:gd name="T29" fmla="*/ 2 h 56"/>
                <a:gd name="T30" fmla="*/ 52 w 148"/>
                <a:gd name="T31" fmla="*/ 14 h 56"/>
                <a:gd name="T32" fmla="*/ 75 w 148"/>
                <a:gd name="T33" fmla="*/ 4 h 56"/>
                <a:gd name="T34" fmla="*/ 91 w 148"/>
                <a:gd name="T35" fmla="*/ 9 h 56"/>
                <a:gd name="T36" fmla="*/ 115 w 148"/>
                <a:gd name="T37" fmla="*/ 0 h 56"/>
                <a:gd name="T38" fmla="*/ 138 w 148"/>
                <a:gd name="T39" fmla="*/ 1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48" h="56">
                  <a:moveTo>
                    <a:pt x="138" y="1"/>
                  </a:moveTo>
                  <a:lnTo>
                    <a:pt x="133" y="13"/>
                  </a:lnTo>
                  <a:lnTo>
                    <a:pt x="148" y="25"/>
                  </a:lnTo>
                  <a:lnTo>
                    <a:pt x="128" y="39"/>
                  </a:lnTo>
                  <a:lnTo>
                    <a:pt x="85" y="52"/>
                  </a:lnTo>
                  <a:lnTo>
                    <a:pt x="73" y="56"/>
                  </a:lnTo>
                  <a:lnTo>
                    <a:pt x="54" y="53"/>
                  </a:lnTo>
                  <a:lnTo>
                    <a:pt x="16" y="47"/>
                  </a:lnTo>
                  <a:lnTo>
                    <a:pt x="31" y="39"/>
                  </a:lnTo>
                  <a:lnTo>
                    <a:pt x="2" y="30"/>
                  </a:lnTo>
                  <a:lnTo>
                    <a:pt x="28" y="26"/>
                  </a:lnTo>
                  <a:lnTo>
                    <a:pt x="28" y="21"/>
                  </a:lnTo>
                  <a:lnTo>
                    <a:pt x="0" y="17"/>
                  </a:lnTo>
                  <a:lnTo>
                    <a:pt x="12" y="5"/>
                  </a:lnTo>
                  <a:lnTo>
                    <a:pt x="33" y="2"/>
                  </a:lnTo>
                  <a:lnTo>
                    <a:pt x="52" y="14"/>
                  </a:lnTo>
                  <a:lnTo>
                    <a:pt x="75" y="4"/>
                  </a:lnTo>
                  <a:lnTo>
                    <a:pt x="91" y="9"/>
                  </a:lnTo>
                  <a:lnTo>
                    <a:pt x="115" y="0"/>
                  </a:lnTo>
                  <a:lnTo>
                    <a:pt x="138" y="1"/>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212" name="Freeform 211"/>
            <p:cNvSpPr>
              <a:spLocks/>
            </p:cNvSpPr>
            <p:nvPr/>
          </p:nvSpPr>
          <p:spPr bwMode="auto">
            <a:xfrm>
              <a:off x="2583094" y="3650897"/>
              <a:ext cx="62819" cy="26405"/>
            </a:xfrm>
            <a:custGeom>
              <a:avLst/>
              <a:gdLst>
                <a:gd name="T0" fmla="*/ 14 w 38"/>
                <a:gd name="T1" fmla="*/ 0 h 17"/>
                <a:gd name="T2" fmla="*/ 26 w 38"/>
                <a:gd name="T3" fmla="*/ 2 h 17"/>
                <a:gd name="T4" fmla="*/ 35 w 38"/>
                <a:gd name="T5" fmla="*/ 7 h 17"/>
                <a:gd name="T6" fmla="*/ 38 w 38"/>
                <a:gd name="T7" fmla="*/ 13 h 17"/>
                <a:gd name="T8" fmla="*/ 25 w 38"/>
                <a:gd name="T9" fmla="*/ 13 h 17"/>
                <a:gd name="T10" fmla="*/ 19 w 38"/>
                <a:gd name="T11" fmla="*/ 17 h 17"/>
                <a:gd name="T12" fmla="*/ 9 w 38"/>
                <a:gd name="T13" fmla="*/ 13 h 17"/>
                <a:gd name="T14" fmla="*/ 0 w 38"/>
                <a:gd name="T15" fmla="*/ 6 h 17"/>
                <a:gd name="T16" fmla="*/ 2 w 38"/>
                <a:gd name="T17" fmla="*/ 1 h 17"/>
                <a:gd name="T18" fmla="*/ 10 w 38"/>
                <a:gd name="T19" fmla="*/ 0 h 17"/>
                <a:gd name="T20" fmla="*/ 14 w 38"/>
                <a:gd name="T21"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8" h="17">
                  <a:moveTo>
                    <a:pt x="14" y="0"/>
                  </a:moveTo>
                  <a:lnTo>
                    <a:pt x="26" y="2"/>
                  </a:lnTo>
                  <a:lnTo>
                    <a:pt x="35" y="7"/>
                  </a:lnTo>
                  <a:lnTo>
                    <a:pt x="38" y="13"/>
                  </a:lnTo>
                  <a:lnTo>
                    <a:pt x="25" y="13"/>
                  </a:lnTo>
                  <a:lnTo>
                    <a:pt x="19" y="17"/>
                  </a:lnTo>
                  <a:lnTo>
                    <a:pt x="9" y="13"/>
                  </a:lnTo>
                  <a:lnTo>
                    <a:pt x="0" y="6"/>
                  </a:lnTo>
                  <a:lnTo>
                    <a:pt x="2" y="1"/>
                  </a:lnTo>
                  <a:lnTo>
                    <a:pt x="10" y="0"/>
                  </a:lnTo>
                  <a:lnTo>
                    <a:pt x="14"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213" name="Freeform 212"/>
            <p:cNvSpPr>
              <a:spLocks/>
            </p:cNvSpPr>
            <p:nvPr/>
          </p:nvSpPr>
          <p:spPr bwMode="auto">
            <a:xfrm>
              <a:off x="1546572" y="3192685"/>
              <a:ext cx="796815" cy="585580"/>
            </a:xfrm>
            <a:custGeom>
              <a:avLst/>
              <a:gdLst>
                <a:gd name="T0" fmla="*/ 298 w 482"/>
                <a:gd name="T1" fmla="*/ 175 h 377"/>
                <a:gd name="T2" fmla="*/ 288 w 482"/>
                <a:gd name="T3" fmla="*/ 225 h 377"/>
                <a:gd name="T4" fmla="*/ 303 w 482"/>
                <a:gd name="T5" fmla="*/ 266 h 377"/>
                <a:gd name="T6" fmla="*/ 329 w 482"/>
                <a:gd name="T7" fmla="*/ 294 h 377"/>
                <a:gd name="T8" fmla="*/ 366 w 482"/>
                <a:gd name="T9" fmla="*/ 295 h 377"/>
                <a:gd name="T10" fmla="*/ 405 w 482"/>
                <a:gd name="T11" fmla="*/ 279 h 377"/>
                <a:gd name="T12" fmla="*/ 419 w 482"/>
                <a:gd name="T13" fmla="*/ 243 h 377"/>
                <a:gd name="T14" fmla="*/ 468 w 482"/>
                <a:gd name="T15" fmla="*/ 234 h 377"/>
                <a:gd name="T16" fmla="*/ 480 w 482"/>
                <a:gd name="T17" fmla="*/ 246 h 377"/>
                <a:gd name="T18" fmla="*/ 465 w 482"/>
                <a:gd name="T19" fmla="*/ 275 h 377"/>
                <a:gd name="T20" fmla="*/ 451 w 482"/>
                <a:gd name="T21" fmla="*/ 295 h 377"/>
                <a:gd name="T22" fmla="*/ 436 w 482"/>
                <a:gd name="T23" fmla="*/ 308 h 377"/>
                <a:gd name="T24" fmla="*/ 430 w 482"/>
                <a:gd name="T25" fmla="*/ 309 h 377"/>
                <a:gd name="T26" fmla="*/ 395 w 482"/>
                <a:gd name="T27" fmla="*/ 321 h 377"/>
                <a:gd name="T28" fmla="*/ 399 w 482"/>
                <a:gd name="T29" fmla="*/ 333 h 377"/>
                <a:gd name="T30" fmla="*/ 402 w 482"/>
                <a:gd name="T31" fmla="*/ 346 h 377"/>
                <a:gd name="T32" fmla="*/ 370 w 482"/>
                <a:gd name="T33" fmla="*/ 367 h 377"/>
                <a:gd name="T34" fmla="*/ 348 w 482"/>
                <a:gd name="T35" fmla="*/ 355 h 377"/>
                <a:gd name="T36" fmla="*/ 315 w 482"/>
                <a:gd name="T37" fmla="*/ 344 h 377"/>
                <a:gd name="T38" fmla="*/ 278 w 482"/>
                <a:gd name="T39" fmla="*/ 349 h 377"/>
                <a:gd name="T40" fmla="*/ 236 w 482"/>
                <a:gd name="T41" fmla="*/ 332 h 377"/>
                <a:gd name="T42" fmla="*/ 199 w 482"/>
                <a:gd name="T43" fmla="*/ 307 h 377"/>
                <a:gd name="T44" fmla="*/ 165 w 482"/>
                <a:gd name="T45" fmla="*/ 290 h 377"/>
                <a:gd name="T46" fmla="*/ 138 w 482"/>
                <a:gd name="T47" fmla="*/ 255 h 377"/>
                <a:gd name="T48" fmla="*/ 149 w 482"/>
                <a:gd name="T49" fmla="*/ 242 h 377"/>
                <a:gd name="T50" fmla="*/ 146 w 482"/>
                <a:gd name="T51" fmla="*/ 217 h 377"/>
                <a:gd name="T52" fmla="*/ 116 w 482"/>
                <a:gd name="T53" fmla="*/ 169 h 377"/>
                <a:gd name="T54" fmla="*/ 95 w 482"/>
                <a:gd name="T55" fmla="*/ 143 h 377"/>
                <a:gd name="T56" fmla="*/ 85 w 482"/>
                <a:gd name="T57" fmla="*/ 115 h 377"/>
                <a:gd name="T58" fmla="*/ 68 w 482"/>
                <a:gd name="T59" fmla="*/ 88 h 377"/>
                <a:gd name="T60" fmla="*/ 59 w 482"/>
                <a:gd name="T61" fmla="*/ 56 h 377"/>
                <a:gd name="T62" fmla="*/ 50 w 482"/>
                <a:gd name="T63" fmla="*/ 24 h 377"/>
                <a:gd name="T64" fmla="*/ 31 w 482"/>
                <a:gd name="T65" fmla="*/ 27 h 377"/>
                <a:gd name="T66" fmla="*/ 31 w 482"/>
                <a:gd name="T67" fmla="*/ 62 h 377"/>
                <a:gd name="T68" fmla="*/ 43 w 482"/>
                <a:gd name="T69" fmla="*/ 82 h 377"/>
                <a:gd name="T70" fmla="*/ 46 w 482"/>
                <a:gd name="T71" fmla="*/ 102 h 377"/>
                <a:gd name="T72" fmla="*/ 61 w 482"/>
                <a:gd name="T73" fmla="*/ 125 h 377"/>
                <a:gd name="T74" fmla="*/ 67 w 482"/>
                <a:gd name="T75" fmla="*/ 164 h 377"/>
                <a:gd name="T76" fmla="*/ 80 w 482"/>
                <a:gd name="T77" fmla="*/ 185 h 377"/>
                <a:gd name="T78" fmla="*/ 74 w 482"/>
                <a:gd name="T79" fmla="*/ 205 h 377"/>
                <a:gd name="T80" fmla="*/ 59 w 482"/>
                <a:gd name="T81" fmla="*/ 181 h 377"/>
                <a:gd name="T82" fmla="*/ 45 w 482"/>
                <a:gd name="T83" fmla="*/ 150 h 377"/>
                <a:gd name="T84" fmla="*/ 28 w 482"/>
                <a:gd name="T85" fmla="*/ 123 h 377"/>
                <a:gd name="T86" fmla="*/ 13 w 482"/>
                <a:gd name="T87" fmla="*/ 115 h 377"/>
                <a:gd name="T88" fmla="*/ 14 w 482"/>
                <a:gd name="T89" fmla="*/ 103 h 377"/>
                <a:gd name="T90" fmla="*/ 17 w 482"/>
                <a:gd name="T91" fmla="*/ 71 h 377"/>
                <a:gd name="T92" fmla="*/ 4 w 482"/>
                <a:gd name="T93" fmla="*/ 39 h 377"/>
                <a:gd name="T94" fmla="*/ 21 w 482"/>
                <a:gd name="T95" fmla="*/ 2 h 377"/>
                <a:gd name="T96" fmla="*/ 64 w 482"/>
                <a:gd name="T97" fmla="*/ 14 h 377"/>
                <a:gd name="T98" fmla="*/ 148 w 482"/>
                <a:gd name="T99" fmla="*/ 28 h 377"/>
                <a:gd name="T100" fmla="*/ 185 w 482"/>
                <a:gd name="T101" fmla="*/ 27 h 377"/>
                <a:gd name="T102" fmla="*/ 202 w 482"/>
                <a:gd name="T103" fmla="*/ 54 h 377"/>
                <a:gd name="T104" fmla="*/ 224 w 482"/>
                <a:gd name="T105" fmla="*/ 78 h 377"/>
                <a:gd name="T106" fmla="*/ 264 w 482"/>
                <a:gd name="T107" fmla="*/ 69 h 377"/>
                <a:gd name="T108" fmla="*/ 280 w 482"/>
                <a:gd name="T109" fmla="*/ 107 h 377"/>
                <a:gd name="T110" fmla="*/ 296 w 482"/>
                <a:gd name="T111" fmla="*/ 138 h 3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482" h="377">
                  <a:moveTo>
                    <a:pt x="315" y="142"/>
                  </a:moveTo>
                  <a:lnTo>
                    <a:pt x="304" y="160"/>
                  </a:lnTo>
                  <a:lnTo>
                    <a:pt x="298" y="175"/>
                  </a:lnTo>
                  <a:lnTo>
                    <a:pt x="291" y="203"/>
                  </a:lnTo>
                  <a:lnTo>
                    <a:pt x="287" y="213"/>
                  </a:lnTo>
                  <a:lnTo>
                    <a:pt x="288" y="225"/>
                  </a:lnTo>
                  <a:lnTo>
                    <a:pt x="292" y="235"/>
                  </a:lnTo>
                  <a:lnTo>
                    <a:pt x="293" y="251"/>
                  </a:lnTo>
                  <a:lnTo>
                    <a:pt x="303" y="266"/>
                  </a:lnTo>
                  <a:lnTo>
                    <a:pt x="305" y="278"/>
                  </a:lnTo>
                  <a:lnTo>
                    <a:pt x="311" y="288"/>
                  </a:lnTo>
                  <a:lnTo>
                    <a:pt x="329" y="294"/>
                  </a:lnTo>
                  <a:lnTo>
                    <a:pt x="335" y="302"/>
                  </a:lnTo>
                  <a:lnTo>
                    <a:pt x="352" y="297"/>
                  </a:lnTo>
                  <a:lnTo>
                    <a:pt x="366" y="295"/>
                  </a:lnTo>
                  <a:lnTo>
                    <a:pt x="380" y="291"/>
                  </a:lnTo>
                  <a:lnTo>
                    <a:pt x="392" y="287"/>
                  </a:lnTo>
                  <a:lnTo>
                    <a:pt x="405" y="279"/>
                  </a:lnTo>
                  <a:lnTo>
                    <a:pt x="411" y="267"/>
                  </a:lnTo>
                  <a:lnTo>
                    <a:pt x="415" y="249"/>
                  </a:lnTo>
                  <a:lnTo>
                    <a:pt x="419" y="243"/>
                  </a:lnTo>
                  <a:lnTo>
                    <a:pt x="432" y="238"/>
                  </a:lnTo>
                  <a:lnTo>
                    <a:pt x="452" y="233"/>
                  </a:lnTo>
                  <a:lnTo>
                    <a:pt x="468" y="234"/>
                  </a:lnTo>
                  <a:lnTo>
                    <a:pt x="479" y="232"/>
                  </a:lnTo>
                  <a:lnTo>
                    <a:pt x="482" y="236"/>
                  </a:lnTo>
                  <a:lnTo>
                    <a:pt x="480" y="246"/>
                  </a:lnTo>
                  <a:lnTo>
                    <a:pt x="469" y="259"/>
                  </a:lnTo>
                  <a:lnTo>
                    <a:pt x="463" y="271"/>
                  </a:lnTo>
                  <a:lnTo>
                    <a:pt x="465" y="275"/>
                  </a:lnTo>
                  <a:lnTo>
                    <a:pt x="461" y="284"/>
                  </a:lnTo>
                  <a:lnTo>
                    <a:pt x="455" y="300"/>
                  </a:lnTo>
                  <a:lnTo>
                    <a:pt x="451" y="295"/>
                  </a:lnTo>
                  <a:lnTo>
                    <a:pt x="447" y="295"/>
                  </a:lnTo>
                  <a:lnTo>
                    <a:pt x="444" y="295"/>
                  </a:lnTo>
                  <a:lnTo>
                    <a:pt x="436" y="308"/>
                  </a:lnTo>
                  <a:lnTo>
                    <a:pt x="433" y="306"/>
                  </a:lnTo>
                  <a:lnTo>
                    <a:pt x="430" y="306"/>
                  </a:lnTo>
                  <a:lnTo>
                    <a:pt x="430" y="309"/>
                  </a:lnTo>
                  <a:lnTo>
                    <a:pt x="413" y="309"/>
                  </a:lnTo>
                  <a:lnTo>
                    <a:pt x="396" y="309"/>
                  </a:lnTo>
                  <a:lnTo>
                    <a:pt x="395" y="321"/>
                  </a:lnTo>
                  <a:lnTo>
                    <a:pt x="387" y="321"/>
                  </a:lnTo>
                  <a:lnTo>
                    <a:pt x="393" y="328"/>
                  </a:lnTo>
                  <a:lnTo>
                    <a:pt x="399" y="333"/>
                  </a:lnTo>
                  <a:lnTo>
                    <a:pt x="400" y="337"/>
                  </a:lnTo>
                  <a:lnTo>
                    <a:pt x="403" y="338"/>
                  </a:lnTo>
                  <a:lnTo>
                    <a:pt x="402" y="346"/>
                  </a:lnTo>
                  <a:lnTo>
                    <a:pt x="378" y="346"/>
                  </a:lnTo>
                  <a:lnTo>
                    <a:pt x="368" y="363"/>
                  </a:lnTo>
                  <a:lnTo>
                    <a:pt x="370" y="367"/>
                  </a:lnTo>
                  <a:lnTo>
                    <a:pt x="367" y="371"/>
                  </a:lnTo>
                  <a:lnTo>
                    <a:pt x="366" y="377"/>
                  </a:lnTo>
                  <a:lnTo>
                    <a:pt x="348" y="355"/>
                  </a:lnTo>
                  <a:lnTo>
                    <a:pt x="339" y="348"/>
                  </a:lnTo>
                  <a:lnTo>
                    <a:pt x="325" y="343"/>
                  </a:lnTo>
                  <a:lnTo>
                    <a:pt x="315" y="344"/>
                  </a:lnTo>
                  <a:lnTo>
                    <a:pt x="299" y="352"/>
                  </a:lnTo>
                  <a:lnTo>
                    <a:pt x="290" y="354"/>
                  </a:lnTo>
                  <a:lnTo>
                    <a:pt x="278" y="349"/>
                  </a:lnTo>
                  <a:lnTo>
                    <a:pt x="265" y="345"/>
                  </a:lnTo>
                  <a:lnTo>
                    <a:pt x="249" y="335"/>
                  </a:lnTo>
                  <a:lnTo>
                    <a:pt x="236" y="332"/>
                  </a:lnTo>
                  <a:lnTo>
                    <a:pt x="216" y="323"/>
                  </a:lnTo>
                  <a:lnTo>
                    <a:pt x="203" y="313"/>
                  </a:lnTo>
                  <a:lnTo>
                    <a:pt x="199" y="307"/>
                  </a:lnTo>
                  <a:lnTo>
                    <a:pt x="189" y="306"/>
                  </a:lnTo>
                  <a:lnTo>
                    <a:pt x="171" y="299"/>
                  </a:lnTo>
                  <a:lnTo>
                    <a:pt x="165" y="290"/>
                  </a:lnTo>
                  <a:lnTo>
                    <a:pt x="148" y="278"/>
                  </a:lnTo>
                  <a:lnTo>
                    <a:pt x="141" y="265"/>
                  </a:lnTo>
                  <a:lnTo>
                    <a:pt x="138" y="255"/>
                  </a:lnTo>
                  <a:lnTo>
                    <a:pt x="145" y="253"/>
                  </a:lnTo>
                  <a:lnTo>
                    <a:pt x="144" y="247"/>
                  </a:lnTo>
                  <a:lnTo>
                    <a:pt x="149" y="242"/>
                  </a:lnTo>
                  <a:lnTo>
                    <a:pt x="150" y="234"/>
                  </a:lnTo>
                  <a:lnTo>
                    <a:pt x="146" y="225"/>
                  </a:lnTo>
                  <a:lnTo>
                    <a:pt x="146" y="217"/>
                  </a:lnTo>
                  <a:lnTo>
                    <a:pt x="142" y="206"/>
                  </a:lnTo>
                  <a:lnTo>
                    <a:pt x="131" y="186"/>
                  </a:lnTo>
                  <a:lnTo>
                    <a:pt x="116" y="169"/>
                  </a:lnTo>
                  <a:lnTo>
                    <a:pt x="110" y="156"/>
                  </a:lnTo>
                  <a:lnTo>
                    <a:pt x="97" y="148"/>
                  </a:lnTo>
                  <a:lnTo>
                    <a:pt x="95" y="143"/>
                  </a:lnTo>
                  <a:lnTo>
                    <a:pt x="101" y="130"/>
                  </a:lnTo>
                  <a:lnTo>
                    <a:pt x="93" y="125"/>
                  </a:lnTo>
                  <a:lnTo>
                    <a:pt x="85" y="115"/>
                  </a:lnTo>
                  <a:lnTo>
                    <a:pt x="85" y="101"/>
                  </a:lnTo>
                  <a:lnTo>
                    <a:pt x="75" y="99"/>
                  </a:lnTo>
                  <a:lnTo>
                    <a:pt x="68" y="88"/>
                  </a:lnTo>
                  <a:lnTo>
                    <a:pt x="63" y="78"/>
                  </a:lnTo>
                  <a:lnTo>
                    <a:pt x="64" y="72"/>
                  </a:lnTo>
                  <a:lnTo>
                    <a:pt x="59" y="56"/>
                  </a:lnTo>
                  <a:lnTo>
                    <a:pt x="58" y="40"/>
                  </a:lnTo>
                  <a:lnTo>
                    <a:pt x="61" y="32"/>
                  </a:lnTo>
                  <a:lnTo>
                    <a:pt x="50" y="24"/>
                  </a:lnTo>
                  <a:lnTo>
                    <a:pt x="44" y="25"/>
                  </a:lnTo>
                  <a:lnTo>
                    <a:pt x="36" y="19"/>
                  </a:lnTo>
                  <a:lnTo>
                    <a:pt x="31" y="27"/>
                  </a:lnTo>
                  <a:lnTo>
                    <a:pt x="30" y="37"/>
                  </a:lnTo>
                  <a:lnTo>
                    <a:pt x="27" y="53"/>
                  </a:lnTo>
                  <a:lnTo>
                    <a:pt x="31" y="62"/>
                  </a:lnTo>
                  <a:lnTo>
                    <a:pt x="39" y="76"/>
                  </a:lnTo>
                  <a:lnTo>
                    <a:pt x="41" y="81"/>
                  </a:lnTo>
                  <a:lnTo>
                    <a:pt x="43" y="82"/>
                  </a:lnTo>
                  <a:lnTo>
                    <a:pt x="43" y="89"/>
                  </a:lnTo>
                  <a:lnTo>
                    <a:pt x="47" y="89"/>
                  </a:lnTo>
                  <a:lnTo>
                    <a:pt x="46" y="102"/>
                  </a:lnTo>
                  <a:lnTo>
                    <a:pt x="51" y="108"/>
                  </a:lnTo>
                  <a:lnTo>
                    <a:pt x="52" y="115"/>
                  </a:lnTo>
                  <a:lnTo>
                    <a:pt x="61" y="125"/>
                  </a:lnTo>
                  <a:lnTo>
                    <a:pt x="62" y="145"/>
                  </a:lnTo>
                  <a:lnTo>
                    <a:pt x="65" y="154"/>
                  </a:lnTo>
                  <a:lnTo>
                    <a:pt x="67" y="164"/>
                  </a:lnTo>
                  <a:lnTo>
                    <a:pt x="66" y="174"/>
                  </a:lnTo>
                  <a:lnTo>
                    <a:pt x="74" y="175"/>
                  </a:lnTo>
                  <a:lnTo>
                    <a:pt x="80" y="185"/>
                  </a:lnTo>
                  <a:lnTo>
                    <a:pt x="84" y="194"/>
                  </a:lnTo>
                  <a:lnTo>
                    <a:pt x="83" y="198"/>
                  </a:lnTo>
                  <a:lnTo>
                    <a:pt x="74" y="205"/>
                  </a:lnTo>
                  <a:lnTo>
                    <a:pt x="71" y="205"/>
                  </a:lnTo>
                  <a:lnTo>
                    <a:pt x="68" y="193"/>
                  </a:lnTo>
                  <a:lnTo>
                    <a:pt x="59" y="181"/>
                  </a:lnTo>
                  <a:lnTo>
                    <a:pt x="49" y="171"/>
                  </a:lnTo>
                  <a:lnTo>
                    <a:pt x="41" y="165"/>
                  </a:lnTo>
                  <a:lnTo>
                    <a:pt x="45" y="150"/>
                  </a:lnTo>
                  <a:lnTo>
                    <a:pt x="45" y="139"/>
                  </a:lnTo>
                  <a:lnTo>
                    <a:pt x="38" y="133"/>
                  </a:lnTo>
                  <a:lnTo>
                    <a:pt x="28" y="123"/>
                  </a:lnTo>
                  <a:lnTo>
                    <a:pt x="25" y="126"/>
                  </a:lnTo>
                  <a:lnTo>
                    <a:pt x="22" y="121"/>
                  </a:lnTo>
                  <a:lnTo>
                    <a:pt x="13" y="115"/>
                  </a:lnTo>
                  <a:lnTo>
                    <a:pt x="6" y="103"/>
                  </a:lnTo>
                  <a:lnTo>
                    <a:pt x="7" y="102"/>
                  </a:lnTo>
                  <a:lnTo>
                    <a:pt x="14" y="103"/>
                  </a:lnTo>
                  <a:lnTo>
                    <a:pt x="23" y="95"/>
                  </a:lnTo>
                  <a:lnTo>
                    <a:pt x="26" y="86"/>
                  </a:lnTo>
                  <a:lnTo>
                    <a:pt x="17" y="71"/>
                  </a:lnTo>
                  <a:lnTo>
                    <a:pt x="8" y="65"/>
                  </a:lnTo>
                  <a:lnTo>
                    <a:pt x="6" y="52"/>
                  </a:lnTo>
                  <a:lnTo>
                    <a:pt x="4" y="39"/>
                  </a:lnTo>
                  <a:lnTo>
                    <a:pt x="1" y="22"/>
                  </a:lnTo>
                  <a:lnTo>
                    <a:pt x="0" y="4"/>
                  </a:lnTo>
                  <a:lnTo>
                    <a:pt x="21" y="2"/>
                  </a:lnTo>
                  <a:lnTo>
                    <a:pt x="43" y="0"/>
                  </a:lnTo>
                  <a:lnTo>
                    <a:pt x="41" y="4"/>
                  </a:lnTo>
                  <a:lnTo>
                    <a:pt x="64" y="14"/>
                  </a:lnTo>
                  <a:lnTo>
                    <a:pt x="99" y="29"/>
                  </a:lnTo>
                  <a:lnTo>
                    <a:pt x="134" y="28"/>
                  </a:lnTo>
                  <a:lnTo>
                    <a:pt x="148" y="28"/>
                  </a:lnTo>
                  <a:lnTo>
                    <a:pt x="150" y="20"/>
                  </a:lnTo>
                  <a:lnTo>
                    <a:pt x="181" y="20"/>
                  </a:lnTo>
                  <a:lnTo>
                    <a:pt x="185" y="27"/>
                  </a:lnTo>
                  <a:lnTo>
                    <a:pt x="192" y="34"/>
                  </a:lnTo>
                  <a:lnTo>
                    <a:pt x="200" y="43"/>
                  </a:lnTo>
                  <a:lnTo>
                    <a:pt x="202" y="54"/>
                  </a:lnTo>
                  <a:lnTo>
                    <a:pt x="203" y="65"/>
                  </a:lnTo>
                  <a:lnTo>
                    <a:pt x="211" y="71"/>
                  </a:lnTo>
                  <a:lnTo>
                    <a:pt x="224" y="78"/>
                  </a:lnTo>
                  <a:lnTo>
                    <a:pt x="240" y="61"/>
                  </a:lnTo>
                  <a:lnTo>
                    <a:pt x="254" y="61"/>
                  </a:lnTo>
                  <a:lnTo>
                    <a:pt x="264" y="69"/>
                  </a:lnTo>
                  <a:lnTo>
                    <a:pt x="269" y="83"/>
                  </a:lnTo>
                  <a:lnTo>
                    <a:pt x="273" y="95"/>
                  </a:lnTo>
                  <a:lnTo>
                    <a:pt x="280" y="107"/>
                  </a:lnTo>
                  <a:lnTo>
                    <a:pt x="281" y="122"/>
                  </a:lnTo>
                  <a:lnTo>
                    <a:pt x="283" y="132"/>
                  </a:lnTo>
                  <a:lnTo>
                    <a:pt x="296" y="138"/>
                  </a:lnTo>
                  <a:lnTo>
                    <a:pt x="307" y="143"/>
                  </a:lnTo>
                  <a:lnTo>
                    <a:pt x="315" y="142"/>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214" name="Freeform 213"/>
            <p:cNvSpPr>
              <a:spLocks/>
            </p:cNvSpPr>
            <p:nvPr/>
          </p:nvSpPr>
          <p:spPr bwMode="auto">
            <a:xfrm>
              <a:off x="2283875" y="3762732"/>
              <a:ext cx="142170" cy="139793"/>
            </a:xfrm>
            <a:custGeom>
              <a:avLst/>
              <a:gdLst>
                <a:gd name="T0" fmla="*/ 33 w 86"/>
                <a:gd name="T1" fmla="*/ 82 h 90"/>
                <a:gd name="T2" fmla="*/ 27 w 86"/>
                <a:gd name="T3" fmla="*/ 75 h 90"/>
                <a:gd name="T4" fmla="*/ 19 w 86"/>
                <a:gd name="T5" fmla="*/ 67 h 90"/>
                <a:gd name="T6" fmla="*/ 15 w 86"/>
                <a:gd name="T7" fmla="*/ 60 h 90"/>
                <a:gd name="T8" fmla="*/ 8 w 86"/>
                <a:gd name="T9" fmla="*/ 54 h 90"/>
                <a:gd name="T10" fmla="*/ 0 w 86"/>
                <a:gd name="T11" fmla="*/ 44 h 90"/>
                <a:gd name="T12" fmla="*/ 2 w 86"/>
                <a:gd name="T13" fmla="*/ 41 h 90"/>
                <a:gd name="T14" fmla="*/ 5 w 86"/>
                <a:gd name="T15" fmla="*/ 44 h 90"/>
                <a:gd name="T16" fmla="*/ 6 w 86"/>
                <a:gd name="T17" fmla="*/ 43 h 90"/>
                <a:gd name="T18" fmla="*/ 12 w 86"/>
                <a:gd name="T19" fmla="*/ 42 h 90"/>
                <a:gd name="T20" fmla="*/ 15 w 86"/>
                <a:gd name="T21" fmla="*/ 37 h 90"/>
                <a:gd name="T22" fmla="*/ 18 w 86"/>
                <a:gd name="T23" fmla="*/ 37 h 90"/>
                <a:gd name="T24" fmla="*/ 18 w 86"/>
                <a:gd name="T25" fmla="*/ 27 h 90"/>
                <a:gd name="T26" fmla="*/ 23 w 86"/>
                <a:gd name="T27" fmla="*/ 26 h 90"/>
                <a:gd name="T28" fmla="*/ 26 w 86"/>
                <a:gd name="T29" fmla="*/ 26 h 90"/>
                <a:gd name="T30" fmla="*/ 31 w 86"/>
                <a:gd name="T31" fmla="*/ 21 h 90"/>
                <a:gd name="T32" fmla="*/ 36 w 86"/>
                <a:gd name="T33" fmla="*/ 25 h 90"/>
                <a:gd name="T34" fmla="*/ 38 w 86"/>
                <a:gd name="T35" fmla="*/ 22 h 90"/>
                <a:gd name="T36" fmla="*/ 41 w 86"/>
                <a:gd name="T37" fmla="*/ 20 h 90"/>
                <a:gd name="T38" fmla="*/ 48 w 86"/>
                <a:gd name="T39" fmla="*/ 14 h 90"/>
                <a:gd name="T40" fmla="*/ 49 w 86"/>
                <a:gd name="T41" fmla="*/ 10 h 90"/>
                <a:gd name="T42" fmla="*/ 51 w 86"/>
                <a:gd name="T43" fmla="*/ 10 h 90"/>
                <a:gd name="T44" fmla="*/ 54 w 86"/>
                <a:gd name="T45" fmla="*/ 5 h 90"/>
                <a:gd name="T46" fmla="*/ 56 w 86"/>
                <a:gd name="T47" fmla="*/ 5 h 90"/>
                <a:gd name="T48" fmla="*/ 58 w 86"/>
                <a:gd name="T49" fmla="*/ 8 h 90"/>
                <a:gd name="T50" fmla="*/ 62 w 86"/>
                <a:gd name="T51" fmla="*/ 9 h 90"/>
                <a:gd name="T52" fmla="*/ 66 w 86"/>
                <a:gd name="T53" fmla="*/ 6 h 90"/>
                <a:gd name="T54" fmla="*/ 71 w 86"/>
                <a:gd name="T55" fmla="*/ 6 h 90"/>
                <a:gd name="T56" fmla="*/ 77 w 86"/>
                <a:gd name="T57" fmla="*/ 3 h 90"/>
                <a:gd name="T58" fmla="*/ 80 w 86"/>
                <a:gd name="T59" fmla="*/ 0 h 90"/>
                <a:gd name="T60" fmla="*/ 86 w 86"/>
                <a:gd name="T61" fmla="*/ 1 h 90"/>
                <a:gd name="T62" fmla="*/ 85 w 86"/>
                <a:gd name="T63" fmla="*/ 3 h 90"/>
                <a:gd name="T64" fmla="*/ 83 w 86"/>
                <a:gd name="T65" fmla="*/ 8 h 90"/>
                <a:gd name="T66" fmla="*/ 84 w 86"/>
                <a:gd name="T67" fmla="*/ 15 h 90"/>
                <a:gd name="T68" fmla="*/ 79 w 86"/>
                <a:gd name="T69" fmla="*/ 22 h 90"/>
                <a:gd name="T70" fmla="*/ 77 w 86"/>
                <a:gd name="T71" fmla="*/ 30 h 90"/>
                <a:gd name="T72" fmla="*/ 76 w 86"/>
                <a:gd name="T73" fmla="*/ 40 h 90"/>
                <a:gd name="T74" fmla="*/ 76 w 86"/>
                <a:gd name="T75" fmla="*/ 45 h 90"/>
                <a:gd name="T76" fmla="*/ 76 w 86"/>
                <a:gd name="T77" fmla="*/ 54 h 90"/>
                <a:gd name="T78" fmla="*/ 73 w 86"/>
                <a:gd name="T79" fmla="*/ 56 h 90"/>
                <a:gd name="T80" fmla="*/ 70 w 86"/>
                <a:gd name="T81" fmla="*/ 65 h 90"/>
                <a:gd name="T82" fmla="*/ 71 w 86"/>
                <a:gd name="T83" fmla="*/ 71 h 90"/>
                <a:gd name="T84" fmla="*/ 67 w 86"/>
                <a:gd name="T85" fmla="*/ 76 h 90"/>
                <a:gd name="T86" fmla="*/ 67 w 86"/>
                <a:gd name="T87" fmla="*/ 82 h 90"/>
                <a:gd name="T88" fmla="*/ 70 w 86"/>
                <a:gd name="T89" fmla="*/ 85 h 90"/>
                <a:gd name="T90" fmla="*/ 65 w 86"/>
                <a:gd name="T91" fmla="*/ 90 h 90"/>
                <a:gd name="T92" fmla="*/ 60 w 86"/>
                <a:gd name="T93" fmla="*/ 88 h 90"/>
                <a:gd name="T94" fmla="*/ 57 w 86"/>
                <a:gd name="T95" fmla="*/ 84 h 90"/>
                <a:gd name="T96" fmla="*/ 52 w 86"/>
                <a:gd name="T97" fmla="*/ 82 h 90"/>
                <a:gd name="T98" fmla="*/ 47 w 86"/>
                <a:gd name="T99" fmla="*/ 85 h 90"/>
                <a:gd name="T100" fmla="*/ 36 w 86"/>
                <a:gd name="T101" fmla="*/ 79 h 90"/>
                <a:gd name="T102" fmla="*/ 33 w 86"/>
                <a:gd name="T103" fmla="*/ 82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86" h="90">
                  <a:moveTo>
                    <a:pt x="33" y="82"/>
                  </a:moveTo>
                  <a:lnTo>
                    <a:pt x="27" y="75"/>
                  </a:lnTo>
                  <a:lnTo>
                    <a:pt x="19" y="67"/>
                  </a:lnTo>
                  <a:lnTo>
                    <a:pt x="15" y="60"/>
                  </a:lnTo>
                  <a:lnTo>
                    <a:pt x="8" y="54"/>
                  </a:lnTo>
                  <a:lnTo>
                    <a:pt x="0" y="44"/>
                  </a:lnTo>
                  <a:lnTo>
                    <a:pt x="2" y="41"/>
                  </a:lnTo>
                  <a:lnTo>
                    <a:pt x="5" y="44"/>
                  </a:lnTo>
                  <a:lnTo>
                    <a:pt x="6" y="43"/>
                  </a:lnTo>
                  <a:lnTo>
                    <a:pt x="12" y="42"/>
                  </a:lnTo>
                  <a:lnTo>
                    <a:pt x="15" y="37"/>
                  </a:lnTo>
                  <a:lnTo>
                    <a:pt x="18" y="37"/>
                  </a:lnTo>
                  <a:lnTo>
                    <a:pt x="18" y="27"/>
                  </a:lnTo>
                  <a:lnTo>
                    <a:pt x="23" y="26"/>
                  </a:lnTo>
                  <a:lnTo>
                    <a:pt x="26" y="26"/>
                  </a:lnTo>
                  <a:lnTo>
                    <a:pt x="31" y="21"/>
                  </a:lnTo>
                  <a:lnTo>
                    <a:pt x="36" y="25"/>
                  </a:lnTo>
                  <a:lnTo>
                    <a:pt x="38" y="22"/>
                  </a:lnTo>
                  <a:lnTo>
                    <a:pt x="41" y="20"/>
                  </a:lnTo>
                  <a:lnTo>
                    <a:pt x="48" y="14"/>
                  </a:lnTo>
                  <a:lnTo>
                    <a:pt x="49" y="10"/>
                  </a:lnTo>
                  <a:lnTo>
                    <a:pt x="51" y="10"/>
                  </a:lnTo>
                  <a:lnTo>
                    <a:pt x="54" y="5"/>
                  </a:lnTo>
                  <a:lnTo>
                    <a:pt x="56" y="5"/>
                  </a:lnTo>
                  <a:lnTo>
                    <a:pt x="58" y="8"/>
                  </a:lnTo>
                  <a:lnTo>
                    <a:pt x="62" y="9"/>
                  </a:lnTo>
                  <a:lnTo>
                    <a:pt x="66" y="6"/>
                  </a:lnTo>
                  <a:lnTo>
                    <a:pt x="71" y="6"/>
                  </a:lnTo>
                  <a:lnTo>
                    <a:pt x="77" y="3"/>
                  </a:lnTo>
                  <a:lnTo>
                    <a:pt x="80" y="0"/>
                  </a:lnTo>
                  <a:lnTo>
                    <a:pt x="86" y="1"/>
                  </a:lnTo>
                  <a:lnTo>
                    <a:pt x="85" y="3"/>
                  </a:lnTo>
                  <a:lnTo>
                    <a:pt x="83" y="8"/>
                  </a:lnTo>
                  <a:lnTo>
                    <a:pt x="84" y="15"/>
                  </a:lnTo>
                  <a:lnTo>
                    <a:pt x="79" y="22"/>
                  </a:lnTo>
                  <a:lnTo>
                    <a:pt x="77" y="30"/>
                  </a:lnTo>
                  <a:lnTo>
                    <a:pt x="76" y="40"/>
                  </a:lnTo>
                  <a:lnTo>
                    <a:pt x="76" y="45"/>
                  </a:lnTo>
                  <a:lnTo>
                    <a:pt x="76" y="54"/>
                  </a:lnTo>
                  <a:lnTo>
                    <a:pt x="73" y="56"/>
                  </a:lnTo>
                  <a:lnTo>
                    <a:pt x="70" y="65"/>
                  </a:lnTo>
                  <a:lnTo>
                    <a:pt x="71" y="71"/>
                  </a:lnTo>
                  <a:lnTo>
                    <a:pt x="67" y="76"/>
                  </a:lnTo>
                  <a:lnTo>
                    <a:pt x="67" y="82"/>
                  </a:lnTo>
                  <a:lnTo>
                    <a:pt x="70" y="85"/>
                  </a:lnTo>
                  <a:lnTo>
                    <a:pt x="65" y="90"/>
                  </a:lnTo>
                  <a:lnTo>
                    <a:pt x="60" y="88"/>
                  </a:lnTo>
                  <a:lnTo>
                    <a:pt x="57" y="84"/>
                  </a:lnTo>
                  <a:lnTo>
                    <a:pt x="52" y="82"/>
                  </a:lnTo>
                  <a:lnTo>
                    <a:pt x="47" y="85"/>
                  </a:lnTo>
                  <a:lnTo>
                    <a:pt x="36" y="79"/>
                  </a:lnTo>
                  <a:lnTo>
                    <a:pt x="33" y="82"/>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215" name="Freeform 214"/>
            <p:cNvSpPr>
              <a:spLocks/>
            </p:cNvSpPr>
            <p:nvPr/>
          </p:nvSpPr>
          <p:spPr bwMode="auto">
            <a:xfrm>
              <a:off x="2414473" y="3938250"/>
              <a:ext cx="173581" cy="76110"/>
            </a:xfrm>
            <a:custGeom>
              <a:avLst/>
              <a:gdLst>
                <a:gd name="T0" fmla="*/ 92 w 105"/>
                <a:gd name="T1" fmla="*/ 49 h 49"/>
                <a:gd name="T2" fmla="*/ 87 w 105"/>
                <a:gd name="T3" fmla="*/ 43 h 49"/>
                <a:gd name="T4" fmla="*/ 83 w 105"/>
                <a:gd name="T5" fmla="*/ 32 h 49"/>
                <a:gd name="T6" fmla="*/ 88 w 105"/>
                <a:gd name="T7" fmla="*/ 27 h 49"/>
                <a:gd name="T8" fmla="*/ 83 w 105"/>
                <a:gd name="T9" fmla="*/ 25 h 49"/>
                <a:gd name="T10" fmla="*/ 80 w 105"/>
                <a:gd name="T11" fmla="*/ 18 h 49"/>
                <a:gd name="T12" fmla="*/ 72 w 105"/>
                <a:gd name="T13" fmla="*/ 12 h 49"/>
                <a:gd name="T14" fmla="*/ 63 w 105"/>
                <a:gd name="T15" fmla="*/ 14 h 49"/>
                <a:gd name="T16" fmla="*/ 59 w 105"/>
                <a:gd name="T17" fmla="*/ 21 h 49"/>
                <a:gd name="T18" fmla="*/ 52 w 105"/>
                <a:gd name="T19" fmla="*/ 26 h 49"/>
                <a:gd name="T20" fmla="*/ 48 w 105"/>
                <a:gd name="T21" fmla="*/ 27 h 49"/>
                <a:gd name="T22" fmla="*/ 46 w 105"/>
                <a:gd name="T23" fmla="*/ 31 h 49"/>
                <a:gd name="T24" fmla="*/ 54 w 105"/>
                <a:gd name="T25" fmla="*/ 43 h 49"/>
                <a:gd name="T26" fmla="*/ 49 w 105"/>
                <a:gd name="T27" fmla="*/ 45 h 49"/>
                <a:gd name="T28" fmla="*/ 46 w 105"/>
                <a:gd name="T29" fmla="*/ 48 h 49"/>
                <a:gd name="T30" fmla="*/ 37 w 105"/>
                <a:gd name="T31" fmla="*/ 49 h 49"/>
                <a:gd name="T32" fmla="*/ 35 w 105"/>
                <a:gd name="T33" fmla="*/ 37 h 49"/>
                <a:gd name="T34" fmla="*/ 32 w 105"/>
                <a:gd name="T35" fmla="*/ 40 h 49"/>
                <a:gd name="T36" fmla="*/ 26 w 105"/>
                <a:gd name="T37" fmla="*/ 39 h 49"/>
                <a:gd name="T38" fmla="*/ 23 w 105"/>
                <a:gd name="T39" fmla="*/ 31 h 49"/>
                <a:gd name="T40" fmla="*/ 16 w 105"/>
                <a:gd name="T41" fmla="*/ 29 h 49"/>
                <a:gd name="T42" fmla="*/ 11 w 105"/>
                <a:gd name="T43" fmla="*/ 27 h 49"/>
                <a:gd name="T44" fmla="*/ 3 w 105"/>
                <a:gd name="T45" fmla="*/ 27 h 49"/>
                <a:gd name="T46" fmla="*/ 2 w 105"/>
                <a:gd name="T47" fmla="*/ 32 h 49"/>
                <a:gd name="T48" fmla="*/ 0 w 105"/>
                <a:gd name="T49" fmla="*/ 29 h 49"/>
                <a:gd name="T50" fmla="*/ 1 w 105"/>
                <a:gd name="T51" fmla="*/ 24 h 49"/>
                <a:gd name="T52" fmla="*/ 3 w 105"/>
                <a:gd name="T53" fmla="*/ 20 h 49"/>
                <a:gd name="T54" fmla="*/ 3 w 105"/>
                <a:gd name="T55" fmla="*/ 16 h 49"/>
                <a:gd name="T56" fmla="*/ 6 w 105"/>
                <a:gd name="T57" fmla="*/ 14 h 49"/>
                <a:gd name="T58" fmla="*/ 2 w 105"/>
                <a:gd name="T59" fmla="*/ 11 h 49"/>
                <a:gd name="T60" fmla="*/ 2 w 105"/>
                <a:gd name="T61" fmla="*/ 2 h 49"/>
                <a:gd name="T62" fmla="*/ 9 w 105"/>
                <a:gd name="T63" fmla="*/ 1 h 49"/>
                <a:gd name="T64" fmla="*/ 16 w 105"/>
                <a:gd name="T65" fmla="*/ 8 h 49"/>
                <a:gd name="T66" fmla="*/ 15 w 105"/>
                <a:gd name="T67" fmla="*/ 12 h 49"/>
                <a:gd name="T68" fmla="*/ 22 w 105"/>
                <a:gd name="T69" fmla="*/ 13 h 49"/>
                <a:gd name="T70" fmla="*/ 24 w 105"/>
                <a:gd name="T71" fmla="*/ 12 h 49"/>
                <a:gd name="T72" fmla="*/ 29 w 105"/>
                <a:gd name="T73" fmla="*/ 17 h 49"/>
                <a:gd name="T74" fmla="*/ 38 w 105"/>
                <a:gd name="T75" fmla="*/ 15 h 49"/>
                <a:gd name="T76" fmla="*/ 46 w 105"/>
                <a:gd name="T77" fmla="*/ 10 h 49"/>
                <a:gd name="T78" fmla="*/ 57 w 105"/>
                <a:gd name="T79" fmla="*/ 6 h 49"/>
                <a:gd name="T80" fmla="*/ 64 w 105"/>
                <a:gd name="T81" fmla="*/ 0 h 49"/>
                <a:gd name="T82" fmla="*/ 74 w 105"/>
                <a:gd name="T83" fmla="*/ 1 h 49"/>
                <a:gd name="T84" fmla="*/ 73 w 105"/>
                <a:gd name="T85" fmla="*/ 3 h 49"/>
                <a:gd name="T86" fmla="*/ 83 w 105"/>
                <a:gd name="T87" fmla="*/ 4 h 49"/>
                <a:gd name="T88" fmla="*/ 91 w 105"/>
                <a:gd name="T89" fmla="*/ 7 h 49"/>
                <a:gd name="T90" fmla="*/ 97 w 105"/>
                <a:gd name="T91" fmla="*/ 14 h 49"/>
                <a:gd name="T92" fmla="*/ 103 w 105"/>
                <a:gd name="T93" fmla="*/ 19 h 49"/>
                <a:gd name="T94" fmla="*/ 101 w 105"/>
                <a:gd name="T95" fmla="*/ 22 h 49"/>
                <a:gd name="T96" fmla="*/ 105 w 105"/>
                <a:gd name="T97" fmla="*/ 35 h 49"/>
                <a:gd name="T98" fmla="*/ 101 w 105"/>
                <a:gd name="T99" fmla="*/ 41 h 49"/>
                <a:gd name="T100" fmla="*/ 95 w 105"/>
                <a:gd name="T101" fmla="*/ 39 h 49"/>
                <a:gd name="T102" fmla="*/ 92 w 105"/>
                <a:gd name="T103" fmla="*/ 49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05" h="49">
                  <a:moveTo>
                    <a:pt x="92" y="49"/>
                  </a:moveTo>
                  <a:lnTo>
                    <a:pt x="87" y="43"/>
                  </a:lnTo>
                  <a:lnTo>
                    <a:pt x="83" y="32"/>
                  </a:lnTo>
                  <a:lnTo>
                    <a:pt x="88" y="27"/>
                  </a:lnTo>
                  <a:lnTo>
                    <a:pt x="83" y="25"/>
                  </a:lnTo>
                  <a:lnTo>
                    <a:pt x="80" y="18"/>
                  </a:lnTo>
                  <a:lnTo>
                    <a:pt x="72" y="12"/>
                  </a:lnTo>
                  <a:lnTo>
                    <a:pt x="63" y="14"/>
                  </a:lnTo>
                  <a:lnTo>
                    <a:pt x="59" y="21"/>
                  </a:lnTo>
                  <a:lnTo>
                    <a:pt x="52" y="26"/>
                  </a:lnTo>
                  <a:lnTo>
                    <a:pt x="48" y="27"/>
                  </a:lnTo>
                  <a:lnTo>
                    <a:pt x="46" y="31"/>
                  </a:lnTo>
                  <a:lnTo>
                    <a:pt x="54" y="43"/>
                  </a:lnTo>
                  <a:lnTo>
                    <a:pt x="49" y="45"/>
                  </a:lnTo>
                  <a:lnTo>
                    <a:pt x="46" y="48"/>
                  </a:lnTo>
                  <a:lnTo>
                    <a:pt x="37" y="49"/>
                  </a:lnTo>
                  <a:lnTo>
                    <a:pt x="35" y="37"/>
                  </a:lnTo>
                  <a:lnTo>
                    <a:pt x="32" y="40"/>
                  </a:lnTo>
                  <a:lnTo>
                    <a:pt x="26" y="39"/>
                  </a:lnTo>
                  <a:lnTo>
                    <a:pt x="23" y="31"/>
                  </a:lnTo>
                  <a:lnTo>
                    <a:pt x="16" y="29"/>
                  </a:lnTo>
                  <a:lnTo>
                    <a:pt x="11" y="27"/>
                  </a:lnTo>
                  <a:lnTo>
                    <a:pt x="3" y="27"/>
                  </a:lnTo>
                  <a:lnTo>
                    <a:pt x="2" y="32"/>
                  </a:lnTo>
                  <a:lnTo>
                    <a:pt x="0" y="29"/>
                  </a:lnTo>
                  <a:lnTo>
                    <a:pt x="1" y="24"/>
                  </a:lnTo>
                  <a:lnTo>
                    <a:pt x="3" y="20"/>
                  </a:lnTo>
                  <a:lnTo>
                    <a:pt x="3" y="16"/>
                  </a:lnTo>
                  <a:lnTo>
                    <a:pt x="6" y="14"/>
                  </a:lnTo>
                  <a:lnTo>
                    <a:pt x="2" y="11"/>
                  </a:lnTo>
                  <a:lnTo>
                    <a:pt x="2" y="2"/>
                  </a:lnTo>
                  <a:lnTo>
                    <a:pt x="9" y="1"/>
                  </a:lnTo>
                  <a:lnTo>
                    <a:pt x="16" y="8"/>
                  </a:lnTo>
                  <a:lnTo>
                    <a:pt x="15" y="12"/>
                  </a:lnTo>
                  <a:lnTo>
                    <a:pt x="22" y="13"/>
                  </a:lnTo>
                  <a:lnTo>
                    <a:pt x="24" y="12"/>
                  </a:lnTo>
                  <a:lnTo>
                    <a:pt x="29" y="17"/>
                  </a:lnTo>
                  <a:lnTo>
                    <a:pt x="38" y="15"/>
                  </a:lnTo>
                  <a:lnTo>
                    <a:pt x="46" y="10"/>
                  </a:lnTo>
                  <a:lnTo>
                    <a:pt x="57" y="6"/>
                  </a:lnTo>
                  <a:lnTo>
                    <a:pt x="64" y="0"/>
                  </a:lnTo>
                  <a:lnTo>
                    <a:pt x="74" y="1"/>
                  </a:lnTo>
                  <a:lnTo>
                    <a:pt x="73" y="3"/>
                  </a:lnTo>
                  <a:lnTo>
                    <a:pt x="83" y="4"/>
                  </a:lnTo>
                  <a:lnTo>
                    <a:pt x="91" y="7"/>
                  </a:lnTo>
                  <a:lnTo>
                    <a:pt x="97" y="14"/>
                  </a:lnTo>
                  <a:lnTo>
                    <a:pt x="103" y="19"/>
                  </a:lnTo>
                  <a:lnTo>
                    <a:pt x="101" y="22"/>
                  </a:lnTo>
                  <a:lnTo>
                    <a:pt x="105" y="35"/>
                  </a:lnTo>
                  <a:lnTo>
                    <a:pt x="101" y="41"/>
                  </a:lnTo>
                  <a:lnTo>
                    <a:pt x="95" y="39"/>
                  </a:lnTo>
                  <a:lnTo>
                    <a:pt x="92" y="4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216" name="Freeform 215"/>
            <p:cNvSpPr>
              <a:spLocks/>
            </p:cNvSpPr>
            <p:nvPr/>
          </p:nvSpPr>
          <p:spPr bwMode="auto">
            <a:xfrm>
              <a:off x="2457454" y="4250455"/>
              <a:ext cx="400061" cy="590239"/>
            </a:xfrm>
            <a:custGeom>
              <a:avLst/>
              <a:gdLst>
                <a:gd name="T0" fmla="*/ 229 w 242"/>
                <a:gd name="T1" fmla="*/ 374 h 380"/>
                <a:gd name="T2" fmla="*/ 201 w 242"/>
                <a:gd name="T3" fmla="*/ 368 h 380"/>
                <a:gd name="T4" fmla="*/ 160 w 242"/>
                <a:gd name="T5" fmla="*/ 338 h 380"/>
                <a:gd name="T6" fmla="*/ 111 w 242"/>
                <a:gd name="T7" fmla="*/ 303 h 380"/>
                <a:gd name="T8" fmla="*/ 104 w 242"/>
                <a:gd name="T9" fmla="*/ 280 h 380"/>
                <a:gd name="T10" fmla="*/ 66 w 242"/>
                <a:gd name="T11" fmla="*/ 214 h 380"/>
                <a:gd name="T12" fmla="*/ 38 w 242"/>
                <a:gd name="T13" fmla="*/ 163 h 380"/>
                <a:gd name="T14" fmla="*/ 17 w 242"/>
                <a:gd name="T15" fmla="*/ 134 h 380"/>
                <a:gd name="T16" fmla="*/ 9 w 242"/>
                <a:gd name="T17" fmla="*/ 117 h 380"/>
                <a:gd name="T18" fmla="*/ 5 w 242"/>
                <a:gd name="T19" fmla="*/ 82 h 380"/>
                <a:gd name="T20" fmla="*/ 22 w 242"/>
                <a:gd name="T21" fmla="*/ 78 h 380"/>
                <a:gd name="T22" fmla="*/ 17 w 242"/>
                <a:gd name="T23" fmla="*/ 90 h 380"/>
                <a:gd name="T24" fmla="*/ 33 w 242"/>
                <a:gd name="T25" fmla="*/ 91 h 380"/>
                <a:gd name="T26" fmla="*/ 51 w 242"/>
                <a:gd name="T27" fmla="*/ 93 h 380"/>
                <a:gd name="T28" fmla="*/ 65 w 242"/>
                <a:gd name="T29" fmla="*/ 61 h 380"/>
                <a:gd name="T30" fmla="*/ 106 w 242"/>
                <a:gd name="T31" fmla="*/ 31 h 380"/>
                <a:gd name="T32" fmla="*/ 109 w 242"/>
                <a:gd name="T33" fmla="*/ 1 h 380"/>
                <a:gd name="T34" fmla="*/ 127 w 242"/>
                <a:gd name="T35" fmla="*/ 10 h 380"/>
                <a:gd name="T36" fmla="*/ 141 w 242"/>
                <a:gd name="T37" fmla="*/ 25 h 380"/>
                <a:gd name="T38" fmla="*/ 166 w 242"/>
                <a:gd name="T39" fmla="*/ 49 h 380"/>
                <a:gd name="T40" fmla="*/ 182 w 242"/>
                <a:gd name="T41" fmla="*/ 47 h 380"/>
                <a:gd name="T42" fmla="*/ 208 w 242"/>
                <a:gd name="T43" fmla="*/ 55 h 380"/>
                <a:gd name="T44" fmla="*/ 202 w 242"/>
                <a:gd name="T45" fmla="*/ 77 h 380"/>
                <a:gd name="T46" fmla="*/ 194 w 242"/>
                <a:gd name="T47" fmla="*/ 87 h 380"/>
                <a:gd name="T48" fmla="*/ 177 w 242"/>
                <a:gd name="T49" fmla="*/ 94 h 380"/>
                <a:gd name="T50" fmla="*/ 156 w 242"/>
                <a:gd name="T51" fmla="*/ 118 h 380"/>
                <a:gd name="T52" fmla="*/ 153 w 242"/>
                <a:gd name="T53" fmla="*/ 136 h 380"/>
                <a:gd name="T54" fmla="*/ 143 w 242"/>
                <a:gd name="T55" fmla="*/ 151 h 380"/>
                <a:gd name="T56" fmla="*/ 147 w 242"/>
                <a:gd name="T57" fmla="*/ 173 h 380"/>
                <a:gd name="T58" fmla="*/ 154 w 242"/>
                <a:gd name="T59" fmla="*/ 195 h 380"/>
                <a:gd name="T60" fmla="*/ 174 w 242"/>
                <a:gd name="T61" fmla="*/ 207 h 380"/>
                <a:gd name="T62" fmla="*/ 204 w 242"/>
                <a:gd name="T63" fmla="*/ 196 h 380"/>
                <a:gd name="T64" fmla="*/ 213 w 242"/>
                <a:gd name="T65" fmla="*/ 230 h 380"/>
                <a:gd name="T66" fmla="*/ 241 w 242"/>
                <a:gd name="T67" fmla="*/ 259 h 380"/>
                <a:gd name="T68" fmla="*/ 238 w 242"/>
                <a:gd name="T69" fmla="*/ 281 h 380"/>
                <a:gd name="T70" fmla="*/ 233 w 242"/>
                <a:gd name="T71" fmla="*/ 309 h 380"/>
                <a:gd name="T72" fmla="*/ 233 w 242"/>
                <a:gd name="T73" fmla="*/ 324 h 380"/>
                <a:gd name="T74" fmla="*/ 233 w 242"/>
                <a:gd name="T75" fmla="*/ 364 h 3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242" h="380">
                  <a:moveTo>
                    <a:pt x="233" y="364"/>
                  </a:moveTo>
                  <a:lnTo>
                    <a:pt x="229" y="374"/>
                  </a:lnTo>
                  <a:lnTo>
                    <a:pt x="220" y="380"/>
                  </a:lnTo>
                  <a:lnTo>
                    <a:pt x="201" y="368"/>
                  </a:lnTo>
                  <a:lnTo>
                    <a:pt x="199" y="359"/>
                  </a:lnTo>
                  <a:lnTo>
                    <a:pt x="160" y="338"/>
                  </a:lnTo>
                  <a:lnTo>
                    <a:pt x="126" y="315"/>
                  </a:lnTo>
                  <a:lnTo>
                    <a:pt x="111" y="303"/>
                  </a:lnTo>
                  <a:lnTo>
                    <a:pt x="102" y="286"/>
                  </a:lnTo>
                  <a:lnTo>
                    <a:pt x="104" y="280"/>
                  </a:lnTo>
                  <a:lnTo>
                    <a:pt x="87" y="252"/>
                  </a:lnTo>
                  <a:lnTo>
                    <a:pt x="66" y="214"/>
                  </a:lnTo>
                  <a:lnTo>
                    <a:pt x="46" y="173"/>
                  </a:lnTo>
                  <a:lnTo>
                    <a:pt x="38" y="163"/>
                  </a:lnTo>
                  <a:lnTo>
                    <a:pt x="32" y="148"/>
                  </a:lnTo>
                  <a:lnTo>
                    <a:pt x="17" y="134"/>
                  </a:lnTo>
                  <a:lnTo>
                    <a:pt x="4" y="126"/>
                  </a:lnTo>
                  <a:lnTo>
                    <a:pt x="9" y="117"/>
                  </a:lnTo>
                  <a:lnTo>
                    <a:pt x="0" y="97"/>
                  </a:lnTo>
                  <a:lnTo>
                    <a:pt x="5" y="82"/>
                  </a:lnTo>
                  <a:lnTo>
                    <a:pt x="20" y="69"/>
                  </a:lnTo>
                  <a:lnTo>
                    <a:pt x="22" y="78"/>
                  </a:lnTo>
                  <a:lnTo>
                    <a:pt x="17" y="83"/>
                  </a:lnTo>
                  <a:lnTo>
                    <a:pt x="17" y="90"/>
                  </a:lnTo>
                  <a:lnTo>
                    <a:pt x="25" y="89"/>
                  </a:lnTo>
                  <a:lnTo>
                    <a:pt x="33" y="91"/>
                  </a:lnTo>
                  <a:lnTo>
                    <a:pt x="41" y="101"/>
                  </a:lnTo>
                  <a:lnTo>
                    <a:pt x="51" y="93"/>
                  </a:lnTo>
                  <a:lnTo>
                    <a:pt x="54" y="79"/>
                  </a:lnTo>
                  <a:lnTo>
                    <a:pt x="65" y="61"/>
                  </a:lnTo>
                  <a:lnTo>
                    <a:pt x="87" y="53"/>
                  </a:lnTo>
                  <a:lnTo>
                    <a:pt x="106" y="31"/>
                  </a:lnTo>
                  <a:lnTo>
                    <a:pt x="112" y="17"/>
                  </a:lnTo>
                  <a:lnTo>
                    <a:pt x="109" y="1"/>
                  </a:lnTo>
                  <a:lnTo>
                    <a:pt x="114" y="0"/>
                  </a:lnTo>
                  <a:lnTo>
                    <a:pt x="127" y="10"/>
                  </a:lnTo>
                  <a:lnTo>
                    <a:pt x="132" y="19"/>
                  </a:lnTo>
                  <a:lnTo>
                    <a:pt x="141" y="25"/>
                  </a:lnTo>
                  <a:lnTo>
                    <a:pt x="152" y="46"/>
                  </a:lnTo>
                  <a:lnTo>
                    <a:pt x="166" y="49"/>
                  </a:lnTo>
                  <a:lnTo>
                    <a:pt x="176" y="43"/>
                  </a:lnTo>
                  <a:lnTo>
                    <a:pt x="182" y="47"/>
                  </a:lnTo>
                  <a:lnTo>
                    <a:pt x="193" y="45"/>
                  </a:lnTo>
                  <a:lnTo>
                    <a:pt x="208" y="55"/>
                  </a:lnTo>
                  <a:lnTo>
                    <a:pt x="196" y="76"/>
                  </a:lnTo>
                  <a:lnTo>
                    <a:pt x="202" y="77"/>
                  </a:lnTo>
                  <a:lnTo>
                    <a:pt x="211" y="88"/>
                  </a:lnTo>
                  <a:lnTo>
                    <a:pt x="194" y="87"/>
                  </a:lnTo>
                  <a:lnTo>
                    <a:pt x="192" y="90"/>
                  </a:lnTo>
                  <a:lnTo>
                    <a:pt x="177" y="94"/>
                  </a:lnTo>
                  <a:lnTo>
                    <a:pt x="157" y="108"/>
                  </a:lnTo>
                  <a:lnTo>
                    <a:pt x="156" y="118"/>
                  </a:lnTo>
                  <a:lnTo>
                    <a:pt x="151" y="125"/>
                  </a:lnTo>
                  <a:lnTo>
                    <a:pt x="153" y="136"/>
                  </a:lnTo>
                  <a:lnTo>
                    <a:pt x="142" y="142"/>
                  </a:lnTo>
                  <a:lnTo>
                    <a:pt x="143" y="151"/>
                  </a:lnTo>
                  <a:lnTo>
                    <a:pt x="138" y="155"/>
                  </a:lnTo>
                  <a:lnTo>
                    <a:pt x="147" y="173"/>
                  </a:lnTo>
                  <a:lnTo>
                    <a:pt x="157" y="186"/>
                  </a:lnTo>
                  <a:lnTo>
                    <a:pt x="154" y="195"/>
                  </a:lnTo>
                  <a:lnTo>
                    <a:pt x="166" y="196"/>
                  </a:lnTo>
                  <a:lnTo>
                    <a:pt x="174" y="207"/>
                  </a:lnTo>
                  <a:lnTo>
                    <a:pt x="190" y="208"/>
                  </a:lnTo>
                  <a:lnTo>
                    <a:pt x="204" y="196"/>
                  </a:lnTo>
                  <a:lnTo>
                    <a:pt x="205" y="227"/>
                  </a:lnTo>
                  <a:lnTo>
                    <a:pt x="213" y="230"/>
                  </a:lnTo>
                  <a:lnTo>
                    <a:pt x="223" y="226"/>
                  </a:lnTo>
                  <a:lnTo>
                    <a:pt x="241" y="259"/>
                  </a:lnTo>
                  <a:lnTo>
                    <a:pt x="238" y="266"/>
                  </a:lnTo>
                  <a:lnTo>
                    <a:pt x="238" y="281"/>
                  </a:lnTo>
                  <a:lnTo>
                    <a:pt x="239" y="299"/>
                  </a:lnTo>
                  <a:lnTo>
                    <a:pt x="233" y="309"/>
                  </a:lnTo>
                  <a:lnTo>
                    <a:pt x="236" y="317"/>
                  </a:lnTo>
                  <a:lnTo>
                    <a:pt x="233" y="324"/>
                  </a:lnTo>
                  <a:lnTo>
                    <a:pt x="242" y="341"/>
                  </a:lnTo>
                  <a:lnTo>
                    <a:pt x="233" y="364"/>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217" name="Freeform 216"/>
            <p:cNvSpPr>
              <a:spLocks/>
            </p:cNvSpPr>
            <p:nvPr/>
          </p:nvSpPr>
          <p:spPr bwMode="auto">
            <a:xfrm>
              <a:off x="2915375" y="3650896"/>
              <a:ext cx="49594" cy="17087"/>
            </a:xfrm>
            <a:custGeom>
              <a:avLst/>
              <a:gdLst>
                <a:gd name="T0" fmla="*/ 18 w 30"/>
                <a:gd name="T1" fmla="*/ 0 h 11"/>
                <a:gd name="T2" fmla="*/ 27 w 30"/>
                <a:gd name="T3" fmla="*/ 1 h 11"/>
                <a:gd name="T4" fmla="*/ 30 w 30"/>
                <a:gd name="T5" fmla="*/ 6 h 11"/>
                <a:gd name="T6" fmla="*/ 24 w 30"/>
                <a:gd name="T7" fmla="*/ 11 h 11"/>
                <a:gd name="T8" fmla="*/ 11 w 30"/>
                <a:gd name="T9" fmla="*/ 11 h 11"/>
                <a:gd name="T10" fmla="*/ 0 w 30"/>
                <a:gd name="T11" fmla="*/ 11 h 11"/>
                <a:gd name="T12" fmla="*/ 0 w 30"/>
                <a:gd name="T13" fmla="*/ 3 h 11"/>
                <a:gd name="T14" fmla="*/ 3 w 30"/>
                <a:gd name="T15" fmla="*/ 0 h 11"/>
                <a:gd name="T16" fmla="*/ 18 w 30"/>
                <a:gd name="T17"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11">
                  <a:moveTo>
                    <a:pt x="18" y="0"/>
                  </a:moveTo>
                  <a:lnTo>
                    <a:pt x="27" y="1"/>
                  </a:lnTo>
                  <a:lnTo>
                    <a:pt x="30" y="6"/>
                  </a:lnTo>
                  <a:lnTo>
                    <a:pt x="24" y="11"/>
                  </a:lnTo>
                  <a:lnTo>
                    <a:pt x="11" y="11"/>
                  </a:lnTo>
                  <a:lnTo>
                    <a:pt x="0" y="11"/>
                  </a:lnTo>
                  <a:lnTo>
                    <a:pt x="0" y="3"/>
                  </a:lnTo>
                  <a:lnTo>
                    <a:pt x="3" y="0"/>
                  </a:lnTo>
                  <a:lnTo>
                    <a:pt x="18"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218" name="Freeform 217"/>
            <p:cNvSpPr>
              <a:spLocks/>
            </p:cNvSpPr>
            <p:nvPr/>
          </p:nvSpPr>
          <p:spPr bwMode="auto">
            <a:xfrm>
              <a:off x="3065812" y="4871759"/>
              <a:ext cx="257890" cy="265608"/>
            </a:xfrm>
            <a:custGeom>
              <a:avLst/>
              <a:gdLst>
                <a:gd name="T0" fmla="*/ 0 w 156"/>
                <a:gd name="T1" fmla="*/ 61 h 171"/>
                <a:gd name="T2" fmla="*/ 4 w 156"/>
                <a:gd name="T3" fmla="*/ 36 h 171"/>
                <a:gd name="T4" fmla="*/ 3 w 156"/>
                <a:gd name="T5" fmla="*/ 25 h 171"/>
                <a:gd name="T6" fmla="*/ 10 w 156"/>
                <a:gd name="T7" fmla="*/ 6 h 171"/>
                <a:gd name="T8" fmla="*/ 41 w 156"/>
                <a:gd name="T9" fmla="*/ 0 h 171"/>
                <a:gd name="T10" fmla="*/ 58 w 156"/>
                <a:gd name="T11" fmla="*/ 1 h 171"/>
                <a:gd name="T12" fmla="*/ 76 w 156"/>
                <a:gd name="T13" fmla="*/ 11 h 171"/>
                <a:gd name="T14" fmla="*/ 77 w 156"/>
                <a:gd name="T15" fmla="*/ 18 h 171"/>
                <a:gd name="T16" fmla="*/ 83 w 156"/>
                <a:gd name="T17" fmla="*/ 29 h 171"/>
                <a:gd name="T18" fmla="*/ 85 w 156"/>
                <a:gd name="T19" fmla="*/ 57 h 171"/>
                <a:gd name="T20" fmla="*/ 104 w 156"/>
                <a:gd name="T21" fmla="*/ 61 h 171"/>
                <a:gd name="T22" fmla="*/ 111 w 156"/>
                <a:gd name="T23" fmla="*/ 57 h 171"/>
                <a:gd name="T24" fmla="*/ 124 w 156"/>
                <a:gd name="T25" fmla="*/ 63 h 171"/>
                <a:gd name="T26" fmla="*/ 128 w 156"/>
                <a:gd name="T27" fmla="*/ 69 h 171"/>
                <a:gd name="T28" fmla="*/ 132 w 156"/>
                <a:gd name="T29" fmla="*/ 88 h 171"/>
                <a:gd name="T30" fmla="*/ 135 w 156"/>
                <a:gd name="T31" fmla="*/ 96 h 171"/>
                <a:gd name="T32" fmla="*/ 141 w 156"/>
                <a:gd name="T33" fmla="*/ 97 h 171"/>
                <a:gd name="T34" fmla="*/ 148 w 156"/>
                <a:gd name="T35" fmla="*/ 94 h 171"/>
                <a:gd name="T36" fmla="*/ 155 w 156"/>
                <a:gd name="T37" fmla="*/ 97 h 171"/>
                <a:gd name="T38" fmla="*/ 156 w 156"/>
                <a:gd name="T39" fmla="*/ 109 h 171"/>
                <a:gd name="T40" fmla="*/ 155 w 156"/>
                <a:gd name="T41" fmla="*/ 121 h 171"/>
                <a:gd name="T42" fmla="*/ 153 w 156"/>
                <a:gd name="T43" fmla="*/ 133 h 171"/>
                <a:gd name="T44" fmla="*/ 152 w 156"/>
                <a:gd name="T45" fmla="*/ 151 h 171"/>
                <a:gd name="T46" fmla="*/ 138 w 156"/>
                <a:gd name="T47" fmla="*/ 167 h 171"/>
                <a:gd name="T48" fmla="*/ 124 w 156"/>
                <a:gd name="T49" fmla="*/ 171 h 171"/>
                <a:gd name="T50" fmla="*/ 104 w 156"/>
                <a:gd name="T51" fmla="*/ 167 h 171"/>
                <a:gd name="T52" fmla="*/ 85 w 156"/>
                <a:gd name="T53" fmla="*/ 162 h 171"/>
                <a:gd name="T54" fmla="*/ 99 w 156"/>
                <a:gd name="T55" fmla="*/ 130 h 171"/>
                <a:gd name="T56" fmla="*/ 95 w 156"/>
                <a:gd name="T57" fmla="*/ 121 h 171"/>
                <a:gd name="T58" fmla="*/ 76 w 156"/>
                <a:gd name="T59" fmla="*/ 113 h 171"/>
                <a:gd name="T60" fmla="*/ 52 w 156"/>
                <a:gd name="T61" fmla="*/ 98 h 171"/>
                <a:gd name="T62" fmla="*/ 37 w 156"/>
                <a:gd name="T63" fmla="*/ 95 h 171"/>
                <a:gd name="T64" fmla="*/ 0 w 156"/>
                <a:gd name="T65" fmla="*/ 61 h 1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56" h="171">
                  <a:moveTo>
                    <a:pt x="0" y="61"/>
                  </a:moveTo>
                  <a:lnTo>
                    <a:pt x="4" y="36"/>
                  </a:lnTo>
                  <a:lnTo>
                    <a:pt x="3" y="25"/>
                  </a:lnTo>
                  <a:lnTo>
                    <a:pt x="10" y="6"/>
                  </a:lnTo>
                  <a:lnTo>
                    <a:pt x="41" y="0"/>
                  </a:lnTo>
                  <a:lnTo>
                    <a:pt x="58" y="1"/>
                  </a:lnTo>
                  <a:lnTo>
                    <a:pt x="76" y="11"/>
                  </a:lnTo>
                  <a:lnTo>
                    <a:pt x="77" y="18"/>
                  </a:lnTo>
                  <a:lnTo>
                    <a:pt x="83" y="29"/>
                  </a:lnTo>
                  <a:lnTo>
                    <a:pt x="85" y="57"/>
                  </a:lnTo>
                  <a:lnTo>
                    <a:pt x="104" y="61"/>
                  </a:lnTo>
                  <a:lnTo>
                    <a:pt x="111" y="57"/>
                  </a:lnTo>
                  <a:lnTo>
                    <a:pt x="124" y="63"/>
                  </a:lnTo>
                  <a:lnTo>
                    <a:pt x="128" y="69"/>
                  </a:lnTo>
                  <a:lnTo>
                    <a:pt x="132" y="88"/>
                  </a:lnTo>
                  <a:lnTo>
                    <a:pt x="135" y="96"/>
                  </a:lnTo>
                  <a:lnTo>
                    <a:pt x="141" y="97"/>
                  </a:lnTo>
                  <a:lnTo>
                    <a:pt x="148" y="94"/>
                  </a:lnTo>
                  <a:lnTo>
                    <a:pt x="155" y="97"/>
                  </a:lnTo>
                  <a:lnTo>
                    <a:pt x="156" y="109"/>
                  </a:lnTo>
                  <a:lnTo>
                    <a:pt x="155" y="121"/>
                  </a:lnTo>
                  <a:lnTo>
                    <a:pt x="153" y="133"/>
                  </a:lnTo>
                  <a:lnTo>
                    <a:pt x="152" y="151"/>
                  </a:lnTo>
                  <a:lnTo>
                    <a:pt x="138" y="167"/>
                  </a:lnTo>
                  <a:lnTo>
                    <a:pt x="124" y="171"/>
                  </a:lnTo>
                  <a:lnTo>
                    <a:pt x="104" y="167"/>
                  </a:lnTo>
                  <a:lnTo>
                    <a:pt x="85" y="162"/>
                  </a:lnTo>
                  <a:lnTo>
                    <a:pt x="99" y="130"/>
                  </a:lnTo>
                  <a:lnTo>
                    <a:pt x="95" y="121"/>
                  </a:lnTo>
                  <a:lnTo>
                    <a:pt x="76" y="113"/>
                  </a:lnTo>
                  <a:lnTo>
                    <a:pt x="52" y="98"/>
                  </a:lnTo>
                  <a:lnTo>
                    <a:pt x="37" y="95"/>
                  </a:lnTo>
                  <a:lnTo>
                    <a:pt x="0" y="61"/>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219" name="Freeform 218"/>
            <p:cNvSpPr>
              <a:spLocks/>
            </p:cNvSpPr>
            <p:nvPr/>
          </p:nvSpPr>
          <p:spPr bwMode="auto">
            <a:xfrm>
              <a:off x="2212790" y="3782923"/>
              <a:ext cx="72738" cy="40386"/>
            </a:xfrm>
            <a:custGeom>
              <a:avLst/>
              <a:gdLst>
                <a:gd name="T0" fmla="*/ 42 w 44"/>
                <a:gd name="T1" fmla="*/ 21 h 26"/>
                <a:gd name="T2" fmla="*/ 39 w 44"/>
                <a:gd name="T3" fmla="*/ 26 h 26"/>
                <a:gd name="T4" fmla="*/ 29 w 44"/>
                <a:gd name="T5" fmla="*/ 26 h 26"/>
                <a:gd name="T6" fmla="*/ 22 w 44"/>
                <a:gd name="T7" fmla="*/ 24 h 26"/>
                <a:gd name="T8" fmla="*/ 15 w 44"/>
                <a:gd name="T9" fmla="*/ 20 h 26"/>
                <a:gd name="T10" fmla="*/ 5 w 44"/>
                <a:gd name="T11" fmla="*/ 18 h 26"/>
                <a:gd name="T12" fmla="*/ 0 w 44"/>
                <a:gd name="T13" fmla="*/ 14 h 26"/>
                <a:gd name="T14" fmla="*/ 1 w 44"/>
                <a:gd name="T15" fmla="*/ 11 h 26"/>
                <a:gd name="T16" fmla="*/ 8 w 44"/>
                <a:gd name="T17" fmla="*/ 6 h 26"/>
                <a:gd name="T18" fmla="*/ 12 w 44"/>
                <a:gd name="T19" fmla="*/ 3 h 26"/>
                <a:gd name="T20" fmla="*/ 11 w 44"/>
                <a:gd name="T21" fmla="*/ 1 h 26"/>
                <a:gd name="T22" fmla="*/ 15 w 44"/>
                <a:gd name="T23" fmla="*/ 0 h 26"/>
                <a:gd name="T24" fmla="*/ 20 w 44"/>
                <a:gd name="T25" fmla="*/ 1 h 26"/>
                <a:gd name="T26" fmla="*/ 24 w 44"/>
                <a:gd name="T27" fmla="*/ 6 h 26"/>
                <a:gd name="T28" fmla="*/ 29 w 44"/>
                <a:gd name="T29" fmla="*/ 9 h 26"/>
                <a:gd name="T30" fmla="*/ 29 w 44"/>
                <a:gd name="T31" fmla="*/ 12 h 26"/>
                <a:gd name="T32" fmla="*/ 38 w 44"/>
                <a:gd name="T33" fmla="*/ 9 h 26"/>
                <a:gd name="T34" fmla="*/ 41 w 44"/>
                <a:gd name="T35" fmla="*/ 11 h 26"/>
                <a:gd name="T36" fmla="*/ 44 w 44"/>
                <a:gd name="T37" fmla="*/ 13 h 26"/>
                <a:gd name="T38" fmla="*/ 42 w 44"/>
                <a:gd name="T39" fmla="*/ 21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4" h="26">
                  <a:moveTo>
                    <a:pt x="42" y="21"/>
                  </a:moveTo>
                  <a:lnTo>
                    <a:pt x="39" y="26"/>
                  </a:lnTo>
                  <a:lnTo>
                    <a:pt x="29" y="26"/>
                  </a:lnTo>
                  <a:lnTo>
                    <a:pt x="22" y="24"/>
                  </a:lnTo>
                  <a:lnTo>
                    <a:pt x="15" y="20"/>
                  </a:lnTo>
                  <a:lnTo>
                    <a:pt x="5" y="18"/>
                  </a:lnTo>
                  <a:lnTo>
                    <a:pt x="0" y="14"/>
                  </a:lnTo>
                  <a:lnTo>
                    <a:pt x="1" y="11"/>
                  </a:lnTo>
                  <a:lnTo>
                    <a:pt x="8" y="6"/>
                  </a:lnTo>
                  <a:lnTo>
                    <a:pt x="12" y="3"/>
                  </a:lnTo>
                  <a:lnTo>
                    <a:pt x="11" y="1"/>
                  </a:lnTo>
                  <a:lnTo>
                    <a:pt x="15" y="0"/>
                  </a:lnTo>
                  <a:lnTo>
                    <a:pt x="20" y="1"/>
                  </a:lnTo>
                  <a:lnTo>
                    <a:pt x="24" y="6"/>
                  </a:lnTo>
                  <a:lnTo>
                    <a:pt x="29" y="9"/>
                  </a:lnTo>
                  <a:lnTo>
                    <a:pt x="29" y="12"/>
                  </a:lnTo>
                  <a:lnTo>
                    <a:pt x="38" y="9"/>
                  </a:lnTo>
                  <a:lnTo>
                    <a:pt x="41" y="11"/>
                  </a:lnTo>
                  <a:lnTo>
                    <a:pt x="44" y="13"/>
                  </a:lnTo>
                  <a:lnTo>
                    <a:pt x="42" y="21"/>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220" name="Freeform 219"/>
            <p:cNvSpPr>
              <a:spLocks/>
            </p:cNvSpPr>
            <p:nvPr/>
          </p:nvSpPr>
          <p:spPr bwMode="auto">
            <a:xfrm>
              <a:off x="3166653" y="4053191"/>
              <a:ext cx="123987" cy="136687"/>
            </a:xfrm>
            <a:custGeom>
              <a:avLst/>
              <a:gdLst>
                <a:gd name="T0" fmla="*/ 17 w 75"/>
                <a:gd name="T1" fmla="*/ 1 h 88"/>
                <a:gd name="T2" fmla="*/ 39 w 75"/>
                <a:gd name="T3" fmla="*/ 5 h 88"/>
                <a:gd name="T4" fmla="*/ 41 w 75"/>
                <a:gd name="T5" fmla="*/ 2 h 88"/>
                <a:gd name="T6" fmla="*/ 56 w 75"/>
                <a:gd name="T7" fmla="*/ 0 h 88"/>
                <a:gd name="T8" fmla="*/ 75 w 75"/>
                <a:gd name="T9" fmla="*/ 6 h 88"/>
                <a:gd name="T10" fmla="*/ 65 w 75"/>
                <a:gd name="T11" fmla="*/ 24 h 88"/>
                <a:gd name="T12" fmla="*/ 66 w 75"/>
                <a:gd name="T13" fmla="*/ 38 h 88"/>
                <a:gd name="T14" fmla="*/ 74 w 75"/>
                <a:gd name="T15" fmla="*/ 50 h 88"/>
                <a:gd name="T16" fmla="*/ 70 w 75"/>
                <a:gd name="T17" fmla="*/ 59 h 88"/>
                <a:gd name="T18" fmla="*/ 68 w 75"/>
                <a:gd name="T19" fmla="*/ 69 h 88"/>
                <a:gd name="T20" fmla="*/ 64 w 75"/>
                <a:gd name="T21" fmla="*/ 77 h 88"/>
                <a:gd name="T22" fmla="*/ 53 w 75"/>
                <a:gd name="T23" fmla="*/ 73 h 88"/>
                <a:gd name="T24" fmla="*/ 45 w 75"/>
                <a:gd name="T25" fmla="*/ 75 h 88"/>
                <a:gd name="T26" fmla="*/ 37 w 75"/>
                <a:gd name="T27" fmla="*/ 73 h 88"/>
                <a:gd name="T28" fmla="*/ 35 w 75"/>
                <a:gd name="T29" fmla="*/ 79 h 88"/>
                <a:gd name="T30" fmla="*/ 38 w 75"/>
                <a:gd name="T31" fmla="*/ 83 h 88"/>
                <a:gd name="T32" fmla="*/ 37 w 75"/>
                <a:gd name="T33" fmla="*/ 88 h 88"/>
                <a:gd name="T34" fmla="*/ 27 w 75"/>
                <a:gd name="T35" fmla="*/ 86 h 88"/>
                <a:gd name="T36" fmla="*/ 16 w 75"/>
                <a:gd name="T37" fmla="*/ 68 h 88"/>
                <a:gd name="T38" fmla="*/ 13 w 75"/>
                <a:gd name="T39" fmla="*/ 56 h 88"/>
                <a:gd name="T40" fmla="*/ 7 w 75"/>
                <a:gd name="T41" fmla="*/ 56 h 88"/>
                <a:gd name="T42" fmla="*/ 0 w 75"/>
                <a:gd name="T43" fmla="*/ 41 h 88"/>
                <a:gd name="T44" fmla="*/ 3 w 75"/>
                <a:gd name="T45" fmla="*/ 30 h 88"/>
                <a:gd name="T46" fmla="*/ 2 w 75"/>
                <a:gd name="T47" fmla="*/ 25 h 88"/>
                <a:gd name="T48" fmla="*/ 13 w 75"/>
                <a:gd name="T49" fmla="*/ 20 h 88"/>
                <a:gd name="T50" fmla="*/ 17 w 75"/>
                <a:gd name="T51" fmla="*/ 1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5" h="88">
                  <a:moveTo>
                    <a:pt x="17" y="1"/>
                  </a:moveTo>
                  <a:lnTo>
                    <a:pt x="39" y="5"/>
                  </a:lnTo>
                  <a:lnTo>
                    <a:pt x="41" y="2"/>
                  </a:lnTo>
                  <a:lnTo>
                    <a:pt x="56" y="0"/>
                  </a:lnTo>
                  <a:lnTo>
                    <a:pt x="75" y="6"/>
                  </a:lnTo>
                  <a:lnTo>
                    <a:pt x="65" y="24"/>
                  </a:lnTo>
                  <a:lnTo>
                    <a:pt x="66" y="38"/>
                  </a:lnTo>
                  <a:lnTo>
                    <a:pt x="74" y="50"/>
                  </a:lnTo>
                  <a:lnTo>
                    <a:pt x="70" y="59"/>
                  </a:lnTo>
                  <a:lnTo>
                    <a:pt x="68" y="69"/>
                  </a:lnTo>
                  <a:lnTo>
                    <a:pt x="64" y="77"/>
                  </a:lnTo>
                  <a:lnTo>
                    <a:pt x="53" y="73"/>
                  </a:lnTo>
                  <a:lnTo>
                    <a:pt x="45" y="75"/>
                  </a:lnTo>
                  <a:lnTo>
                    <a:pt x="37" y="73"/>
                  </a:lnTo>
                  <a:lnTo>
                    <a:pt x="35" y="79"/>
                  </a:lnTo>
                  <a:lnTo>
                    <a:pt x="38" y="83"/>
                  </a:lnTo>
                  <a:lnTo>
                    <a:pt x="37" y="88"/>
                  </a:lnTo>
                  <a:lnTo>
                    <a:pt x="27" y="86"/>
                  </a:lnTo>
                  <a:lnTo>
                    <a:pt x="16" y="68"/>
                  </a:lnTo>
                  <a:lnTo>
                    <a:pt x="13" y="56"/>
                  </a:lnTo>
                  <a:lnTo>
                    <a:pt x="7" y="56"/>
                  </a:lnTo>
                  <a:lnTo>
                    <a:pt x="0" y="41"/>
                  </a:lnTo>
                  <a:lnTo>
                    <a:pt x="3" y="30"/>
                  </a:lnTo>
                  <a:lnTo>
                    <a:pt x="2" y="25"/>
                  </a:lnTo>
                  <a:lnTo>
                    <a:pt x="13" y="20"/>
                  </a:lnTo>
                  <a:lnTo>
                    <a:pt x="17" y="1"/>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221" name="Freeform 220"/>
            <p:cNvSpPr>
              <a:spLocks/>
            </p:cNvSpPr>
            <p:nvPr/>
          </p:nvSpPr>
          <p:spPr bwMode="auto">
            <a:xfrm>
              <a:off x="3054239" y="3896312"/>
              <a:ext cx="33063" cy="29512"/>
            </a:xfrm>
            <a:custGeom>
              <a:avLst/>
              <a:gdLst>
                <a:gd name="T0" fmla="*/ 6 w 20"/>
                <a:gd name="T1" fmla="*/ 3 h 19"/>
                <a:gd name="T2" fmla="*/ 16 w 20"/>
                <a:gd name="T3" fmla="*/ 0 h 19"/>
                <a:gd name="T4" fmla="*/ 20 w 20"/>
                <a:gd name="T5" fmla="*/ 1 h 19"/>
                <a:gd name="T6" fmla="*/ 19 w 20"/>
                <a:gd name="T7" fmla="*/ 16 h 19"/>
                <a:gd name="T8" fmla="*/ 3 w 20"/>
                <a:gd name="T9" fmla="*/ 19 h 19"/>
                <a:gd name="T10" fmla="*/ 0 w 20"/>
                <a:gd name="T11" fmla="*/ 17 h 19"/>
                <a:gd name="T12" fmla="*/ 6 w 20"/>
                <a:gd name="T13" fmla="*/ 11 h 19"/>
                <a:gd name="T14" fmla="*/ 6 w 20"/>
                <a:gd name="T15" fmla="*/ 3 h 1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0" h="19">
                  <a:moveTo>
                    <a:pt x="6" y="3"/>
                  </a:moveTo>
                  <a:lnTo>
                    <a:pt x="16" y="0"/>
                  </a:lnTo>
                  <a:lnTo>
                    <a:pt x="20" y="1"/>
                  </a:lnTo>
                  <a:lnTo>
                    <a:pt x="19" y="16"/>
                  </a:lnTo>
                  <a:lnTo>
                    <a:pt x="3" y="19"/>
                  </a:lnTo>
                  <a:lnTo>
                    <a:pt x="0" y="17"/>
                  </a:lnTo>
                  <a:lnTo>
                    <a:pt x="6" y="11"/>
                  </a:lnTo>
                  <a:lnTo>
                    <a:pt x="6" y="3"/>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222" name="Freeform 221"/>
            <p:cNvSpPr>
              <a:spLocks/>
            </p:cNvSpPr>
            <p:nvPr/>
          </p:nvSpPr>
          <p:spPr bwMode="auto">
            <a:xfrm>
              <a:off x="3246004" y="5219689"/>
              <a:ext cx="148783" cy="155326"/>
            </a:xfrm>
            <a:custGeom>
              <a:avLst/>
              <a:gdLst>
                <a:gd name="T0" fmla="*/ 3 w 90"/>
                <a:gd name="T1" fmla="*/ 2 h 100"/>
                <a:gd name="T2" fmla="*/ 14 w 90"/>
                <a:gd name="T3" fmla="*/ 0 h 100"/>
                <a:gd name="T4" fmla="*/ 35 w 90"/>
                <a:gd name="T5" fmla="*/ 16 h 100"/>
                <a:gd name="T6" fmla="*/ 41 w 90"/>
                <a:gd name="T7" fmla="*/ 15 h 100"/>
                <a:gd name="T8" fmla="*/ 61 w 90"/>
                <a:gd name="T9" fmla="*/ 29 h 100"/>
                <a:gd name="T10" fmla="*/ 77 w 90"/>
                <a:gd name="T11" fmla="*/ 40 h 100"/>
                <a:gd name="T12" fmla="*/ 89 w 90"/>
                <a:gd name="T13" fmla="*/ 54 h 100"/>
                <a:gd name="T14" fmla="*/ 83 w 90"/>
                <a:gd name="T15" fmla="*/ 64 h 100"/>
                <a:gd name="T16" fmla="*/ 90 w 90"/>
                <a:gd name="T17" fmla="*/ 76 h 100"/>
                <a:gd name="T18" fmla="*/ 84 w 90"/>
                <a:gd name="T19" fmla="*/ 89 h 100"/>
                <a:gd name="T20" fmla="*/ 67 w 90"/>
                <a:gd name="T21" fmla="*/ 100 h 100"/>
                <a:gd name="T22" fmla="*/ 53 w 90"/>
                <a:gd name="T23" fmla="*/ 96 h 100"/>
                <a:gd name="T24" fmla="*/ 44 w 90"/>
                <a:gd name="T25" fmla="*/ 98 h 100"/>
                <a:gd name="T26" fmla="*/ 27 w 90"/>
                <a:gd name="T27" fmla="*/ 89 h 100"/>
                <a:gd name="T28" fmla="*/ 15 w 90"/>
                <a:gd name="T29" fmla="*/ 90 h 100"/>
                <a:gd name="T30" fmla="*/ 2 w 90"/>
                <a:gd name="T31" fmla="*/ 79 h 100"/>
                <a:gd name="T32" fmla="*/ 1 w 90"/>
                <a:gd name="T33" fmla="*/ 65 h 100"/>
                <a:gd name="T34" fmla="*/ 4 w 90"/>
                <a:gd name="T35" fmla="*/ 61 h 100"/>
                <a:gd name="T36" fmla="*/ 0 w 90"/>
                <a:gd name="T37" fmla="*/ 40 h 100"/>
                <a:gd name="T38" fmla="*/ 2 w 90"/>
                <a:gd name="T39" fmla="*/ 19 h 100"/>
                <a:gd name="T40" fmla="*/ 3 w 90"/>
                <a:gd name="T41" fmla="*/ 2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90" h="100">
                  <a:moveTo>
                    <a:pt x="3" y="2"/>
                  </a:moveTo>
                  <a:lnTo>
                    <a:pt x="14" y="0"/>
                  </a:lnTo>
                  <a:lnTo>
                    <a:pt x="35" y="16"/>
                  </a:lnTo>
                  <a:lnTo>
                    <a:pt x="41" y="15"/>
                  </a:lnTo>
                  <a:lnTo>
                    <a:pt x="61" y="29"/>
                  </a:lnTo>
                  <a:lnTo>
                    <a:pt x="77" y="40"/>
                  </a:lnTo>
                  <a:lnTo>
                    <a:pt x="89" y="54"/>
                  </a:lnTo>
                  <a:lnTo>
                    <a:pt x="83" y="64"/>
                  </a:lnTo>
                  <a:lnTo>
                    <a:pt x="90" y="76"/>
                  </a:lnTo>
                  <a:lnTo>
                    <a:pt x="84" y="89"/>
                  </a:lnTo>
                  <a:lnTo>
                    <a:pt x="67" y="100"/>
                  </a:lnTo>
                  <a:lnTo>
                    <a:pt x="53" y="96"/>
                  </a:lnTo>
                  <a:lnTo>
                    <a:pt x="44" y="98"/>
                  </a:lnTo>
                  <a:lnTo>
                    <a:pt x="27" y="89"/>
                  </a:lnTo>
                  <a:lnTo>
                    <a:pt x="15" y="90"/>
                  </a:lnTo>
                  <a:lnTo>
                    <a:pt x="2" y="79"/>
                  </a:lnTo>
                  <a:lnTo>
                    <a:pt x="1" y="65"/>
                  </a:lnTo>
                  <a:lnTo>
                    <a:pt x="4" y="61"/>
                  </a:lnTo>
                  <a:lnTo>
                    <a:pt x="0" y="40"/>
                  </a:lnTo>
                  <a:lnTo>
                    <a:pt x="2" y="19"/>
                  </a:lnTo>
                  <a:lnTo>
                    <a:pt x="3" y="2"/>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223" name="Freeform 222"/>
            <p:cNvSpPr>
              <a:spLocks/>
            </p:cNvSpPr>
            <p:nvPr/>
          </p:nvSpPr>
          <p:spPr bwMode="auto">
            <a:xfrm>
              <a:off x="1067160" y="2394310"/>
              <a:ext cx="79351" cy="38832"/>
            </a:xfrm>
            <a:custGeom>
              <a:avLst/>
              <a:gdLst>
                <a:gd name="T0" fmla="*/ 25 w 48"/>
                <a:gd name="T1" fmla="*/ 17 h 25"/>
                <a:gd name="T2" fmla="*/ 3 w 48"/>
                <a:gd name="T3" fmla="*/ 25 h 25"/>
                <a:gd name="T4" fmla="*/ 0 w 48"/>
                <a:gd name="T5" fmla="*/ 19 h 25"/>
                <a:gd name="T6" fmla="*/ 7 w 48"/>
                <a:gd name="T7" fmla="*/ 10 h 25"/>
                <a:gd name="T8" fmla="*/ 28 w 48"/>
                <a:gd name="T9" fmla="*/ 3 h 25"/>
                <a:gd name="T10" fmla="*/ 40 w 48"/>
                <a:gd name="T11" fmla="*/ 0 h 25"/>
                <a:gd name="T12" fmla="*/ 48 w 48"/>
                <a:gd name="T13" fmla="*/ 2 h 25"/>
                <a:gd name="T14" fmla="*/ 48 w 48"/>
                <a:gd name="T15" fmla="*/ 8 h 25"/>
                <a:gd name="T16" fmla="*/ 25 w 48"/>
                <a:gd name="T17" fmla="*/ 17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8" h="25">
                  <a:moveTo>
                    <a:pt x="25" y="17"/>
                  </a:moveTo>
                  <a:lnTo>
                    <a:pt x="3" y="25"/>
                  </a:lnTo>
                  <a:lnTo>
                    <a:pt x="0" y="19"/>
                  </a:lnTo>
                  <a:lnTo>
                    <a:pt x="7" y="10"/>
                  </a:lnTo>
                  <a:lnTo>
                    <a:pt x="28" y="3"/>
                  </a:lnTo>
                  <a:lnTo>
                    <a:pt x="40" y="0"/>
                  </a:lnTo>
                  <a:lnTo>
                    <a:pt x="48" y="2"/>
                  </a:lnTo>
                  <a:lnTo>
                    <a:pt x="48" y="8"/>
                  </a:lnTo>
                  <a:lnTo>
                    <a:pt x="25" y="17"/>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224" name="Freeform 209"/>
            <p:cNvSpPr>
              <a:spLocks/>
            </p:cNvSpPr>
            <p:nvPr/>
          </p:nvSpPr>
          <p:spPr bwMode="auto">
            <a:xfrm>
              <a:off x="720000" y="2012207"/>
              <a:ext cx="1127445" cy="492384"/>
            </a:xfrm>
            <a:custGeom>
              <a:avLst/>
              <a:gdLst>
                <a:gd name="T0" fmla="*/ 542 w 682"/>
                <a:gd name="T1" fmla="*/ 8 h 317"/>
                <a:gd name="T2" fmla="*/ 572 w 682"/>
                <a:gd name="T3" fmla="*/ 16 h 317"/>
                <a:gd name="T4" fmla="*/ 630 w 682"/>
                <a:gd name="T5" fmla="*/ 21 h 317"/>
                <a:gd name="T6" fmla="*/ 671 w 682"/>
                <a:gd name="T7" fmla="*/ 26 h 317"/>
                <a:gd name="T8" fmla="*/ 598 w 682"/>
                <a:gd name="T9" fmla="*/ 94 h 317"/>
                <a:gd name="T10" fmla="*/ 501 w 682"/>
                <a:gd name="T11" fmla="*/ 207 h 317"/>
                <a:gd name="T12" fmla="*/ 529 w 682"/>
                <a:gd name="T13" fmla="*/ 217 h 317"/>
                <a:gd name="T14" fmla="*/ 550 w 682"/>
                <a:gd name="T15" fmla="*/ 229 h 317"/>
                <a:gd name="T16" fmla="*/ 547 w 682"/>
                <a:gd name="T17" fmla="*/ 274 h 317"/>
                <a:gd name="T18" fmla="*/ 536 w 682"/>
                <a:gd name="T19" fmla="*/ 309 h 317"/>
                <a:gd name="T20" fmla="*/ 536 w 682"/>
                <a:gd name="T21" fmla="*/ 278 h 317"/>
                <a:gd name="T22" fmla="*/ 526 w 682"/>
                <a:gd name="T23" fmla="*/ 242 h 317"/>
                <a:gd name="T24" fmla="*/ 480 w 682"/>
                <a:gd name="T25" fmla="*/ 216 h 317"/>
                <a:gd name="T26" fmla="*/ 429 w 682"/>
                <a:gd name="T27" fmla="*/ 207 h 317"/>
                <a:gd name="T28" fmla="*/ 380 w 682"/>
                <a:gd name="T29" fmla="*/ 194 h 317"/>
                <a:gd name="T30" fmla="*/ 338 w 682"/>
                <a:gd name="T31" fmla="*/ 213 h 317"/>
                <a:gd name="T32" fmla="*/ 307 w 682"/>
                <a:gd name="T33" fmla="*/ 212 h 317"/>
                <a:gd name="T34" fmla="*/ 358 w 682"/>
                <a:gd name="T35" fmla="*/ 183 h 317"/>
                <a:gd name="T36" fmla="*/ 267 w 682"/>
                <a:gd name="T37" fmla="*/ 220 h 317"/>
                <a:gd name="T38" fmla="*/ 213 w 682"/>
                <a:gd name="T39" fmla="*/ 251 h 317"/>
                <a:gd name="T40" fmla="*/ 145 w 682"/>
                <a:gd name="T41" fmla="*/ 276 h 317"/>
                <a:gd name="T42" fmla="*/ 95 w 682"/>
                <a:gd name="T43" fmla="*/ 292 h 317"/>
                <a:gd name="T44" fmla="*/ 32 w 682"/>
                <a:gd name="T45" fmla="*/ 311 h 317"/>
                <a:gd name="T46" fmla="*/ 28 w 682"/>
                <a:gd name="T47" fmla="*/ 304 h 317"/>
                <a:gd name="T48" fmla="*/ 98 w 682"/>
                <a:gd name="T49" fmla="*/ 285 h 317"/>
                <a:gd name="T50" fmla="*/ 155 w 682"/>
                <a:gd name="T51" fmla="*/ 261 h 317"/>
                <a:gd name="T52" fmla="*/ 213 w 682"/>
                <a:gd name="T53" fmla="*/ 228 h 317"/>
                <a:gd name="T54" fmla="*/ 172 w 682"/>
                <a:gd name="T55" fmla="*/ 238 h 317"/>
                <a:gd name="T56" fmla="*/ 167 w 682"/>
                <a:gd name="T57" fmla="*/ 225 h 317"/>
                <a:gd name="T58" fmla="*/ 146 w 682"/>
                <a:gd name="T59" fmla="*/ 221 h 317"/>
                <a:gd name="T60" fmla="*/ 132 w 682"/>
                <a:gd name="T61" fmla="*/ 211 h 317"/>
                <a:gd name="T62" fmla="*/ 139 w 682"/>
                <a:gd name="T63" fmla="*/ 186 h 317"/>
                <a:gd name="T64" fmla="*/ 183 w 682"/>
                <a:gd name="T65" fmla="*/ 157 h 317"/>
                <a:gd name="T66" fmla="*/ 220 w 682"/>
                <a:gd name="T67" fmla="*/ 149 h 317"/>
                <a:gd name="T68" fmla="*/ 270 w 682"/>
                <a:gd name="T69" fmla="*/ 136 h 317"/>
                <a:gd name="T70" fmla="*/ 295 w 682"/>
                <a:gd name="T71" fmla="*/ 117 h 317"/>
                <a:gd name="T72" fmla="*/ 256 w 682"/>
                <a:gd name="T73" fmla="*/ 125 h 317"/>
                <a:gd name="T74" fmla="*/ 213 w 682"/>
                <a:gd name="T75" fmla="*/ 119 h 317"/>
                <a:gd name="T76" fmla="*/ 246 w 682"/>
                <a:gd name="T77" fmla="*/ 93 h 317"/>
                <a:gd name="T78" fmla="*/ 286 w 682"/>
                <a:gd name="T79" fmla="*/ 93 h 317"/>
                <a:gd name="T80" fmla="*/ 313 w 682"/>
                <a:gd name="T81" fmla="*/ 74 h 317"/>
                <a:gd name="T82" fmla="*/ 305 w 682"/>
                <a:gd name="T83" fmla="*/ 52 h 317"/>
                <a:gd name="T84" fmla="*/ 380 w 682"/>
                <a:gd name="T85" fmla="*/ 34 h 317"/>
                <a:gd name="T86" fmla="*/ 439 w 682"/>
                <a:gd name="T87" fmla="*/ 16 h 317"/>
                <a:gd name="T88" fmla="*/ 519 w 682"/>
                <a:gd name="T89" fmla="*/ 0 h 3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682" h="317">
                  <a:moveTo>
                    <a:pt x="533" y="4"/>
                  </a:moveTo>
                  <a:lnTo>
                    <a:pt x="531" y="12"/>
                  </a:lnTo>
                  <a:lnTo>
                    <a:pt x="542" y="8"/>
                  </a:lnTo>
                  <a:lnTo>
                    <a:pt x="562" y="9"/>
                  </a:lnTo>
                  <a:lnTo>
                    <a:pt x="556" y="13"/>
                  </a:lnTo>
                  <a:lnTo>
                    <a:pt x="572" y="16"/>
                  </a:lnTo>
                  <a:lnTo>
                    <a:pt x="587" y="14"/>
                  </a:lnTo>
                  <a:lnTo>
                    <a:pt x="607" y="20"/>
                  </a:lnTo>
                  <a:lnTo>
                    <a:pt x="630" y="21"/>
                  </a:lnTo>
                  <a:lnTo>
                    <a:pt x="637" y="23"/>
                  </a:lnTo>
                  <a:lnTo>
                    <a:pt x="658" y="21"/>
                  </a:lnTo>
                  <a:lnTo>
                    <a:pt x="671" y="26"/>
                  </a:lnTo>
                  <a:lnTo>
                    <a:pt x="682" y="28"/>
                  </a:lnTo>
                  <a:lnTo>
                    <a:pt x="682" y="28"/>
                  </a:lnTo>
                  <a:lnTo>
                    <a:pt x="598" y="94"/>
                  </a:lnTo>
                  <a:lnTo>
                    <a:pt x="478" y="201"/>
                  </a:lnTo>
                  <a:lnTo>
                    <a:pt x="492" y="202"/>
                  </a:lnTo>
                  <a:lnTo>
                    <a:pt x="501" y="207"/>
                  </a:lnTo>
                  <a:lnTo>
                    <a:pt x="503" y="215"/>
                  </a:lnTo>
                  <a:lnTo>
                    <a:pt x="503" y="228"/>
                  </a:lnTo>
                  <a:lnTo>
                    <a:pt x="529" y="217"/>
                  </a:lnTo>
                  <a:lnTo>
                    <a:pt x="549" y="211"/>
                  </a:lnTo>
                  <a:lnTo>
                    <a:pt x="548" y="221"/>
                  </a:lnTo>
                  <a:lnTo>
                    <a:pt x="550" y="229"/>
                  </a:lnTo>
                  <a:lnTo>
                    <a:pt x="555" y="238"/>
                  </a:lnTo>
                  <a:lnTo>
                    <a:pt x="552" y="252"/>
                  </a:lnTo>
                  <a:lnTo>
                    <a:pt x="547" y="274"/>
                  </a:lnTo>
                  <a:lnTo>
                    <a:pt x="562" y="287"/>
                  </a:lnTo>
                  <a:lnTo>
                    <a:pt x="552" y="299"/>
                  </a:lnTo>
                  <a:lnTo>
                    <a:pt x="536" y="309"/>
                  </a:lnTo>
                  <a:lnTo>
                    <a:pt x="533" y="301"/>
                  </a:lnTo>
                  <a:lnTo>
                    <a:pt x="525" y="295"/>
                  </a:lnTo>
                  <a:lnTo>
                    <a:pt x="536" y="278"/>
                  </a:lnTo>
                  <a:lnTo>
                    <a:pt x="530" y="262"/>
                  </a:lnTo>
                  <a:lnTo>
                    <a:pt x="539" y="244"/>
                  </a:lnTo>
                  <a:lnTo>
                    <a:pt x="526" y="242"/>
                  </a:lnTo>
                  <a:lnTo>
                    <a:pt x="503" y="242"/>
                  </a:lnTo>
                  <a:lnTo>
                    <a:pt x="491" y="236"/>
                  </a:lnTo>
                  <a:lnTo>
                    <a:pt x="480" y="216"/>
                  </a:lnTo>
                  <a:lnTo>
                    <a:pt x="470" y="212"/>
                  </a:lnTo>
                  <a:lnTo>
                    <a:pt x="451" y="205"/>
                  </a:lnTo>
                  <a:lnTo>
                    <a:pt x="429" y="207"/>
                  </a:lnTo>
                  <a:lnTo>
                    <a:pt x="409" y="198"/>
                  </a:lnTo>
                  <a:lnTo>
                    <a:pt x="401" y="190"/>
                  </a:lnTo>
                  <a:lnTo>
                    <a:pt x="380" y="194"/>
                  </a:lnTo>
                  <a:lnTo>
                    <a:pt x="369" y="207"/>
                  </a:lnTo>
                  <a:lnTo>
                    <a:pt x="359" y="209"/>
                  </a:lnTo>
                  <a:lnTo>
                    <a:pt x="338" y="213"/>
                  </a:lnTo>
                  <a:lnTo>
                    <a:pt x="318" y="219"/>
                  </a:lnTo>
                  <a:lnTo>
                    <a:pt x="297" y="223"/>
                  </a:lnTo>
                  <a:lnTo>
                    <a:pt x="307" y="212"/>
                  </a:lnTo>
                  <a:lnTo>
                    <a:pt x="335" y="193"/>
                  </a:lnTo>
                  <a:lnTo>
                    <a:pt x="357" y="187"/>
                  </a:lnTo>
                  <a:lnTo>
                    <a:pt x="358" y="183"/>
                  </a:lnTo>
                  <a:lnTo>
                    <a:pt x="328" y="193"/>
                  </a:lnTo>
                  <a:lnTo>
                    <a:pt x="303" y="206"/>
                  </a:lnTo>
                  <a:lnTo>
                    <a:pt x="267" y="220"/>
                  </a:lnTo>
                  <a:lnTo>
                    <a:pt x="267" y="229"/>
                  </a:lnTo>
                  <a:lnTo>
                    <a:pt x="238" y="243"/>
                  </a:lnTo>
                  <a:lnTo>
                    <a:pt x="213" y="251"/>
                  </a:lnTo>
                  <a:lnTo>
                    <a:pt x="192" y="257"/>
                  </a:lnTo>
                  <a:lnTo>
                    <a:pt x="179" y="266"/>
                  </a:lnTo>
                  <a:lnTo>
                    <a:pt x="145" y="276"/>
                  </a:lnTo>
                  <a:lnTo>
                    <a:pt x="130" y="285"/>
                  </a:lnTo>
                  <a:lnTo>
                    <a:pt x="104" y="294"/>
                  </a:lnTo>
                  <a:lnTo>
                    <a:pt x="95" y="292"/>
                  </a:lnTo>
                  <a:lnTo>
                    <a:pt x="75" y="298"/>
                  </a:lnTo>
                  <a:lnTo>
                    <a:pt x="52" y="304"/>
                  </a:lnTo>
                  <a:lnTo>
                    <a:pt x="32" y="311"/>
                  </a:lnTo>
                  <a:lnTo>
                    <a:pt x="0" y="317"/>
                  </a:lnTo>
                  <a:lnTo>
                    <a:pt x="1" y="313"/>
                  </a:lnTo>
                  <a:lnTo>
                    <a:pt x="28" y="304"/>
                  </a:lnTo>
                  <a:lnTo>
                    <a:pt x="49" y="298"/>
                  </a:lnTo>
                  <a:lnTo>
                    <a:pt x="77" y="287"/>
                  </a:lnTo>
                  <a:lnTo>
                    <a:pt x="98" y="285"/>
                  </a:lnTo>
                  <a:lnTo>
                    <a:pt x="114" y="277"/>
                  </a:lnTo>
                  <a:lnTo>
                    <a:pt x="148" y="265"/>
                  </a:lnTo>
                  <a:lnTo>
                    <a:pt x="155" y="261"/>
                  </a:lnTo>
                  <a:lnTo>
                    <a:pt x="174" y="254"/>
                  </a:lnTo>
                  <a:lnTo>
                    <a:pt x="192" y="239"/>
                  </a:lnTo>
                  <a:lnTo>
                    <a:pt x="213" y="228"/>
                  </a:lnTo>
                  <a:lnTo>
                    <a:pt x="189" y="234"/>
                  </a:lnTo>
                  <a:lnTo>
                    <a:pt x="188" y="231"/>
                  </a:lnTo>
                  <a:lnTo>
                    <a:pt x="172" y="238"/>
                  </a:lnTo>
                  <a:lnTo>
                    <a:pt x="173" y="228"/>
                  </a:lnTo>
                  <a:lnTo>
                    <a:pt x="161" y="235"/>
                  </a:lnTo>
                  <a:lnTo>
                    <a:pt x="167" y="225"/>
                  </a:lnTo>
                  <a:lnTo>
                    <a:pt x="143" y="233"/>
                  </a:lnTo>
                  <a:lnTo>
                    <a:pt x="134" y="233"/>
                  </a:lnTo>
                  <a:lnTo>
                    <a:pt x="146" y="221"/>
                  </a:lnTo>
                  <a:lnTo>
                    <a:pt x="157" y="214"/>
                  </a:lnTo>
                  <a:lnTo>
                    <a:pt x="156" y="207"/>
                  </a:lnTo>
                  <a:lnTo>
                    <a:pt x="132" y="211"/>
                  </a:lnTo>
                  <a:lnTo>
                    <a:pt x="131" y="202"/>
                  </a:lnTo>
                  <a:lnTo>
                    <a:pt x="126" y="197"/>
                  </a:lnTo>
                  <a:lnTo>
                    <a:pt x="139" y="186"/>
                  </a:lnTo>
                  <a:lnTo>
                    <a:pt x="138" y="178"/>
                  </a:lnTo>
                  <a:lnTo>
                    <a:pt x="158" y="167"/>
                  </a:lnTo>
                  <a:lnTo>
                    <a:pt x="183" y="157"/>
                  </a:lnTo>
                  <a:lnTo>
                    <a:pt x="201" y="147"/>
                  </a:lnTo>
                  <a:lnTo>
                    <a:pt x="214" y="146"/>
                  </a:lnTo>
                  <a:lnTo>
                    <a:pt x="220" y="149"/>
                  </a:lnTo>
                  <a:lnTo>
                    <a:pt x="243" y="140"/>
                  </a:lnTo>
                  <a:lnTo>
                    <a:pt x="252" y="142"/>
                  </a:lnTo>
                  <a:lnTo>
                    <a:pt x="270" y="136"/>
                  </a:lnTo>
                  <a:lnTo>
                    <a:pt x="279" y="127"/>
                  </a:lnTo>
                  <a:lnTo>
                    <a:pt x="275" y="124"/>
                  </a:lnTo>
                  <a:lnTo>
                    <a:pt x="295" y="117"/>
                  </a:lnTo>
                  <a:lnTo>
                    <a:pt x="286" y="117"/>
                  </a:lnTo>
                  <a:lnTo>
                    <a:pt x="266" y="121"/>
                  </a:lnTo>
                  <a:lnTo>
                    <a:pt x="256" y="125"/>
                  </a:lnTo>
                  <a:lnTo>
                    <a:pt x="251" y="121"/>
                  </a:lnTo>
                  <a:lnTo>
                    <a:pt x="228" y="123"/>
                  </a:lnTo>
                  <a:lnTo>
                    <a:pt x="213" y="119"/>
                  </a:lnTo>
                  <a:lnTo>
                    <a:pt x="218" y="111"/>
                  </a:lnTo>
                  <a:lnTo>
                    <a:pt x="215" y="101"/>
                  </a:lnTo>
                  <a:lnTo>
                    <a:pt x="246" y="93"/>
                  </a:lnTo>
                  <a:lnTo>
                    <a:pt x="289" y="84"/>
                  </a:lnTo>
                  <a:lnTo>
                    <a:pt x="300" y="84"/>
                  </a:lnTo>
                  <a:lnTo>
                    <a:pt x="286" y="93"/>
                  </a:lnTo>
                  <a:lnTo>
                    <a:pt x="316" y="92"/>
                  </a:lnTo>
                  <a:lnTo>
                    <a:pt x="320" y="81"/>
                  </a:lnTo>
                  <a:lnTo>
                    <a:pt x="313" y="74"/>
                  </a:lnTo>
                  <a:lnTo>
                    <a:pt x="317" y="65"/>
                  </a:lnTo>
                  <a:lnTo>
                    <a:pt x="315" y="58"/>
                  </a:lnTo>
                  <a:lnTo>
                    <a:pt x="305" y="52"/>
                  </a:lnTo>
                  <a:lnTo>
                    <a:pt x="327" y="43"/>
                  </a:lnTo>
                  <a:lnTo>
                    <a:pt x="351" y="42"/>
                  </a:lnTo>
                  <a:lnTo>
                    <a:pt x="380" y="34"/>
                  </a:lnTo>
                  <a:lnTo>
                    <a:pt x="397" y="26"/>
                  </a:lnTo>
                  <a:lnTo>
                    <a:pt x="423" y="18"/>
                  </a:lnTo>
                  <a:lnTo>
                    <a:pt x="439" y="16"/>
                  </a:lnTo>
                  <a:lnTo>
                    <a:pt x="475" y="8"/>
                  </a:lnTo>
                  <a:lnTo>
                    <a:pt x="485" y="9"/>
                  </a:lnTo>
                  <a:lnTo>
                    <a:pt x="519" y="0"/>
                  </a:lnTo>
                  <a:lnTo>
                    <a:pt x="533" y="4"/>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225" name="Freeform 210"/>
            <p:cNvSpPr>
              <a:spLocks/>
            </p:cNvSpPr>
            <p:nvPr/>
          </p:nvSpPr>
          <p:spPr bwMode="auto">
            <a:xfrm>
              <a:off x="1449037" y="2659918"/>
              <a:ext cx="1654798" cy="778183"/>
            </a:xfrm>
            <a:custGeom>
              <a:avLst/>
              <a:gdLst>
                <a:gd name="T0" fmla="*/ 595 w 1001"/>
                <a:gd name="T1" fmla="*/ 16 h 501"/>
                <a:gd name="T2" fmla="*/ 655 w 1001"/>
                <a:gd name="T3" fmla="*/ 28 h 501"/>
                <a:gd name="T4" fmla="*/ 701 w 1001"/>
                <a:gd name="T5" fmla="*/ 38 h 501"/>
                <a:gd name="T6" fmla="*/ 724 w 1001"/>
                <a:gd name="T7" fmla="*/ 58 h 501"/>
                <a:gd name="T8" fmla="*/ 729 w 1001"/>
                <a:gd name="T9" fmla="*/ 64 h 501"/>
                <a:gd name="T10" fmla="*/ 733 w 1001"/>
                <a:gd name="T11" fmla="*/ 73 h 501"/>
                <a:gd name="T12" fmla="*/ 730 w 1001"/>
                <a:gd name="T13" fmla="*/ 131 h 501"/>
                <a:gd name="T14" fmla="*/ 712 w 1001"/>
                <a:gd name="T15" fmla="*/ 155 h 501"/>
                <a:gd name="T16" fmla="*/ 762 w 1001"/>
                <a:gd name="T17" fmla="*/ 144 h 501"/>
                <a:gd name="T18" fmla="*/ 788 w 1001"/>
                <a:gd name="T19" fmla="*/ 121 h 501"/>
                <a:gd name="T20" fmla="*/ 836 w 1001"/>
                <a:gd name="T21" fmla="*/ 110 h 501"/>
                <a:gd name="T22" fmla="*/ 896 w 1001"/>
                <a:gd name="T23" fmla="*/ 90 h 501"/>
                <a:gd name="T24" fmla="*/ 943 w 1001"/>
                <a:gd name="T25" fmla="*/ 80 h 501"/>
                <a:gd name="T26" fmla="*/ 984 w 1001"/>
                <a:gd name="T27" fmla="*/ 45 h 501"/>
                <a:gd name="T28" fmla="*/ 999 w 1001"/>
                <a:gd name="T29" fmla="*/ 87 h 501"/>
                <a:gd name="T30" fmla="*/ 940 w 1001"/>
                <a:gd name="T31" fmla="*/ 117 h 501"/>
                <a:gd name="T32" fmla="*/ 922 w 1001"/>
                <a:gd name="T33" fmla="*/ 155 h 501"/>
                <a:gd name="T34" fmla="*/ 930 w 1001"/>
                <a:gd name="T35" fmla="*/ 159 h 501"/>
                <a:gd name="T36" fmla="*/ 888 w 1001"/>
                <a:gd name="T37" fmla="*/ 166 h 501"/>
                <a:gd name="T38" fmla="*/ 892 w 1001"/>
                <a:gd name="T39" fmla="*/ 173 h 501"/>
                <a:gd name="T40" fmla="*/ 850 w 1001"/>
                <a:gd name="T41" fmla="*/ 183 h 501"/>
                <a:gd name="T42" fmla="*/ 830 w 1001"/>
                <a:gd name="T43" fmla="*/ 209 h 501"/>
                <a:gd name="T44" fmla="*/ 826 w 1001"/>
                <a:gd name="T45" fmla="*/ 217 h 501"/>
                <a:gd name="T46" fmla="*/ 801 w 1001"/>
                <a:gd name="T47" fmla="*/ 249 h 501"/>
                <a:gd name="T48" fmla="*/ 801 w 1001"/>
                <a:gd name="T49" fmla="*/ 219 h 501"/>
                <a:gd name="T50" fmla="*/ 796 w 1001"/>
                <a:gd name="T51" fmla="*/ 255 h 501"/>
                <a:gd name="T52" fmla="*/ 782 w 1001"/>
                <a:gd name="T53" fmla="*/ 300 h 501"/>
                <a:gd name="T54" fmla="*/ 729 w 1001"/>
                <a:gd name="T55" fmla="*/ 327 h 501"/>
                <a:gd name="T56" fmla="*/ 679 w 1001"/>
                <a:gd name="T57" fmla="*/ 369 h 501"/>
                <a:gd name="T58" fmla="*/ 680 w 1001"/>
                <a:gd name="T59" fmla="*/ 431 h 501"/>
                <a:gd name="T60" fmla="*/ 676 w 1001"/>
                <a:gd name="T61" fmla="*/ 486 h 501"/>
                <a:gd name="T62" fmla="*/ 654 w 1001"/>
                <a:gd name="T63" fmla="*/ 490 h 501"/>
                <a:gd name="T64" fmla="*/ 636 w 1001"/>
                <a:gd name="T65" fmla="*/ 443 h 501"/>
                <a:gd name="T66" fmla="*/ 624 w 1001"/>
                <a:gd name="T67" fmla="*/ 397 h 501"/>
                <a:gd name="T68" fmla="*/ 585 w 1001"/>
                <a:gd name="T69" fmla="*/ 391 h 501"/>
                <a:gd name="T70" fmla="*/ 528 w 1001"/>
                <a:gd name="T71" fmla="*/ 396 h 501"/>
                <a:gd name="T72" fmla="*/ 526 w 1001"/>
                <a:gd name="T73" fmla="*/ 417 h 501"/>
                <a:gd name="T74" fmla="*/ 489 w 1001"/>
                <a:gd name="T75" fmla="*/ 406 h 501"/>
                <a:gd name="T76" fmla="*/ 434 w 1001"/>
                <a:gd name="T77" fmla="*/ 410 h 501"/>
                <a:gd name="T78" fmla="*/ 376 w 1001"/>
                <a:gd name="T79" fmla="*/ 454 h 501"/>
                <a:gd name="T80" fmla="*/ 366 w 1001"/>
                <a:gd name="T81" fmla="*/ 486 h 501"/>
                <a:gd name="T82" fmla="*/ 339 w 1001"/>
                <a:gd name="T83" fmla="*/ 450 h 501"/>
                <a:gd name="T84" fmla="*/ 313 w 1001"/>
                <a:gd name="T85" fmla="*/ 404 h 501"/>
                <a:gd name="T86" fmla="*/ 262 w 1001"/>
                <a:gd name="T87" fmla="*/ 408 h 501"/>
                <a:gd name="T88" fmla="*/ 244 w 1001"/>
                <a:gd name="T89" fmla="*/ 370 h 501"/>
                <a:gd name="T90" fmla="*/ 193 w 1001"/>
                <a:gd name="T91" fmla="*/ 371 h 501"/>
                <a:gd name="T92" fmla="*/ 102 w 1001"/>
                <a:gd name="T93" fmla="*/ 343 h 501"/>
                <a:gd name="T94" fmla="*/ 53 w 1001"/>
                <a:gd name="T95" fmla="*/ 324 h 501"/>
                <a:gd name="T96" fmla="*/ 33 w 1001"/>
                <a:gd name="T97" fmla="*/ 309 h 501"/>
                <a:gd name="T98" fmla="*/ 8 w 1001"/>
                <a:gd name="T99" fmla="*/ 272 h 501"/>
                <a:gd name="T100" fmla="*/ 0 w 1001"/>
                <a:gd name="T101" fmla="*/ 214 h 501"/>
                <a:gd name="T102" fmla="*/ 23 w 1001"/>
                <a:gd name="T103" fmla="*/ 151 h 501"/>
                <a:gd name="T104" fmla="*/ 69 w 1001"/>
                <a:gd name="T105" fmla="*/ 79 h 501"/>
                <a:gd name="T106" fmla="*/ 94 w 1001"/>
                <a:gd name="T107" fmla="*/ 21 h 501"/>
                <a:gd name="T108" fmla="*/ 124 w 1001"/>
                <a:gd name="T109" fmla="*/ 25 h 501"/>
                <a:gd name="T110" fmla="*/ 239 w 1001"/>
                <a:gd name="T111" fmla="*/ 8 h 501"/>
                <a:gd name="T112" fmla="*/ 432 w 1001"/>
                <a:gd name="T113" fmla="*/ 8 h 501"/>
                <a:gd name="T114" fmla="*/ 579 w 1001"/>
                <a:gd name="T115" fmla="*/ 0 h 5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001" h="501">
                  <a:moveTo>
                    <a:pt x="584" y="0"/>
                  </a:moveTo>
                  <a:lnTo>
                    <a:pt x="582" y="11"/>
                  </a:lnTo>
                  <a:lnTo>
                    <a:pt x="585" y="15"/>
                  </a:lnTo>
                  <a:lnTo>
                    <a:pt x="595" y="16"/>
                  </a:lnTo>
                  <a:lnTo>
                    <a:pt x="610" y="19"/>
                  </a:lnTo>
                  <a:lnTo>
                    <a:pt x="623" y="26"/>
                  </a:lnTo>
                  <a:lnTo>
                    <a:pt x="637" y="23"/>
                  </a:lnTo>
                  <a:lnTo>
                    <a:pt x="655" y="28"/>
                  </a:lnTo>
                  <a:lnTo>
                    <a:pt x="660" y="28"/>
                  </a:lnTo>
                  <a:lnTo>
                    <a:pt x="677" y="22"/>
                  </a:lnTo>
                  <a:lnTo>
                    <a:pt x="689" y="30"/>
                  </a:lnTo>
                  <a:lnTo>
                    <a:pt x="701" y="38"/>
                  </a:lnTo>
                  <a:lnTo>
                    <a:pt x="711" y="44"/>
                  </a:lnTo>
                  <a:lnTo>
                    <a:pt x="721" y="51"/>
                  </a:lnTo>
                  <a:lnTo>
                    <a:pt x="721" y="56"/>
                  </a:lnTo>
                  <a:lnTo>
                    <a:pt x="724" y="58"/>
                  </a:lnTo>
                  <a:lnTo>
                    <a:pt x="722" y="60"/>
                  </a:lnTo>
                  <a:lnTo>
                    <a:pt x="726" y="61"/>
                  </a:lnTo>
                  <a:lnTo>
                    <a:pt x="730" y="59"/>
                  </a:lnTo>
                  <a:lnTo>
                    <a:pt x="729" y="64"/>
                  </a:lnTo>
                  <a:lnTo>
                    <a:pt x="731" y="67"/>
                  </a:lnTo>
                  <a:lnTo>
                    <a:pt x="735" y="67"/>
                  </a:lnTo>
                  <a:lnTo>
                    <a:pt x="737" y="69"/>
                  </a:lnTo>
                  <a:lnTo>
                    <a:pt x="733" y="73"/>
                  </a:lnTo>
                  <a:lnTo>
                    <a:pt x="747" y="83"/>
                  </a:lnTo>
                  <a:lnTo>
                    <a:pt x="743" y="101"/>
                  </a:lnTo>
                  <a:lnTo>
                    <a:pt x="739" y="119"/>
                  </a:lnTo>
                  <a:lnTo>
                    <a:pt x="730" y="131"/>
                  </a:lnTo>
                  <a:lnTo>
                    <a:pt x="718" y="142"/>
                  </a:lnTo>
                  <a:lnTo>
                    <a:pt x="712" y="150"/>
                  </a:lnTo>
                  <a:lnTo>
                    <a:pt x="711" y="152"/>
                  </a:lnTo>
                  <a:lnTo>
                    <a:pt x="712" y="155"/>
                  </a:lnTo>
                  <a:lnTo>
                    <a:pt x="716" y="158"/>
                  </a:lnTo>
                  <a:lnTo>
                    <a:pt x="720" y="158"/>
                  </a:lnTo>
                  <a:lnTo>
                    <a:pt x="744" y="147"/>
                  </a:lnTo>
                  <a:lnTo>
                    <a:pt x="762" y="144"/>
                  </a:lnTo>
                  <a:lnTo>
                    <a:pt x="788" y="133"/>
                  </a:lnTo>
                  <a:lnTo>
                    <a:pt x="789" y="132"/>
                  </a:lnTo>
                  <a:lnTo>
                    <a:pt x="789" y="125"/>
                  </a:lnTo>
                  <a:lnTo>
                    <a:pt x="788" y="121"/>
                  </a:lnTo>
                  <a:lnTo>
                    <a:pt x="797" y="118"/>
                  </a:lnTo>
                  <a:lnTo>
                    <a:pt x="813" y="118"/>
                  </a:lnTo>
                  <a:lnTo>
                    <a:pt x="828" y="118"/>
                  </a:lnTo>
                  <a:lnTo>
                    <a:pt x="836" y="110"/>
                  </a:lnTo>
                  <a:lnTo>
                    <a:pt x="839" y="108"/>
                  </a:lnTo>
                  <a:lnTo>
                    <a:pt x="862" y="93"/>
                  </a:lnTo>
                  <a:lnTo>
                    <a:pt x="870" y="90"/>
                  </a:lnTo>
                  <a:lnTo>
                    <a:pt x="896" y="90"/>
                  </a:lnTo>
                  <a:lnTo>
                    <a:pt x="926" y="90"/>
                  </a:lnTo>
                  <a:lnTo>
                    <a:pt x="929" y="84"/>
                  </a:lnTo>
                  <a:lnTo>
                    <a:pt x="935" y="83"/>
                  </a:lnTo>
                  <a:lnTo>
                    <a:pt x="943" y="80"/>
                  </a:lnTo>
                  <a:lnTo>
                    <a:pt x="952" y="71"/>
                  </a:lnTo>
                  <a:lnTo>
                    <a:pt x="962" y="55"/>
                  </a:lnTo>
                  <a:lnTo>
                    <a:pt x="980" y="40"/>
                  </a:lnTo>
                  <a:lnTo>
                    <a:pt x="984" y="45"/>
                  </a:lnTo>
                  <a:lnTo>
                    <a:pt x="996" y="42"/>
                  </a:lnTo>
                  <a:lnTo>
                    <a:pt x="1001" y="48"/>
                  </a:lnTo>
                  <a:lnTo>
                    <a:pt x="992" y="75"/>
                  </a:lnTo>
                  <a:lnTo>
                    <a:pt x="999" y="87"/>
                  </a:lnTo>
                  <a:lnTo>
                    <a:pt x="999" y="94"/>
                  </a:lnTo>
                  <a:lnTo>
                    <a:pt x="979" y="103"/>
                  </a:lnTo>
                  <a:lnTo>
                    <a:pt x="959" y="111"/>
                  </a:lnTo>
                  <a:lnTo>
                    <a:pt x="940" y="117"/>
                  </a:lnTo>
                  <a:lnTo>
                    <a:pt x="927" y="129"/>
                  </a:lnTo>
                  <a:lnTo>
                    <a:pt x="923" y="133"/>
                  </a:lnTo>
                  <a:lnTo>
                    <a:pt x="920" y="144"/>
                  </a:lnTo>
                  <a:lnTo>
                    <a:pt x="922" y="155"/>
                  </a:lnTo>
                  <a:lnTo>
                    <a:pt x="929" y="156"/>
                  </a:lnTo>
                  <a:lnTo>
                    <a:pt x="929" y="148"/>
                  </a:lnTo>
                  <a:lnTo>
                    <a:pt x="933" y="153"/>
                  </a:lnTo>
                  <a:lnTo>
                    <a:pt x="930" y="159"/>
                  </a:lnTo>
                  <a:lnTo>
                    <a:pt x="917" y="162"/>
                  </a:lnTo>
                  <a:lnTo>
                    <a:pt x="909" y="162"/>
                  </a:lnTo>
                  <a:lnTo>
                    <a:pt x="896" y="165"/>
                  </a:lnTo>
                  <a:lnTo>
                    <a:pt x="888" y="166"/>
                  </a:lnTo>
                  <a:lnTo>
                    <a:pt x="878" y="167"/>
                  </a:lnTo>
                  <a:lnTo>
                    <a:pt x="862" y="173"/>
                  </a:lnTo>
                  <a:lnTo>
                    <a:pt x="888" y="169"/>
                  </a:lnTo>
                  <a:lnTo>
                    <a:pt x="892" y="173"/>
                  </a:lnTo>
                  <a:lnTo>
                    <a:pt x="867" y="179"/>
                  </a:lnTo>
                  <a:lnTo>
                    <a:pt x="856" y="179"/>
                  </a:lnTo>
                  <a:lnTo>
                    <a:pt x="857" y="177"/>
                  </a:lnTo>
                  <a:lnTo>
                    <a:pt x="850" y="183"/>
                  </a:lnTo>
                  <a:lnTo>
                    <a:pt x="855" y="183"/>
                  </a:lnTo>
                  <a:lnTo>
                    <a:pt x="847" y="198"/>
                  </a:lnTo>
                  <a:lnTo>
                    <a:pt x="830" y="214"/>
                  </a:lnTo>
                  <a:lnTo>
                    <a:pt x="830" y="209"/>
                  </a:lnTo>
                  <a:lnTo>
                    <a:pt x="827" y="208"/>
                  </a:lnTo>
                  <a:lnTo>
                    <a:pt x="823" y="203"/>
                  </a:lnTo>
                  <a:lnTo>
                    <a:pt x="823" y="214"/>
                  </a:lnTo>
                  <a:lnTo>
                    <a:pt x="826" y="217"/>
                  </a:lnTo>
                  <a:lnTo>
                    <a:pt x="824" y="225"/>
                  </a:lnTo>
                  <a:lnTo>
                    <a:pt x="817" y="233"/>
                  </a:lnTo>
                  <a:lnTo>
                    <a:pt x="802" y="250"/>
                  </a:lnTo>
                  <a:lnTo>
                    <a:pt x="801" y="249"/>
                  </a:lnTo>
                  <a:lnTo>
                    <a:pt x="810" y="235"/>
                  </a:lnTo>
                  <a:lnTo>
                    <a:pt x="804" y="227"/>
                  </a:lnTo>
                  <a:lnTo>
                    <a:pt x="807" y="210"/>
                  </a:lnTo>
                  <a:lnTo>
                    <a:pt x="801" y="219"/>
                  </a:lnTo>
                  <a:lnTo>
                    <a:pt x="801" y="232"/>
                  </a:lnTo>
                  <a:lnTo>
                    <a:pt x="791" y="229"/>
                  </a:lnTo>
                  <a:lnTo>
                    <a:pt x="800" y="235"/>
                  </a:lnTo>
                  <a:lnTo>
                    <a:pt x="796" y="255"/>
                  </a:lnTo>
                  <a:lnTo>
                    <a:pt x="800" y="256"/>
                  </a:lnTo>
                  <a:lnTo>
                    <a:pt x="800" y="264"/>
                  </a:lnTo>
                  <a:lnTo>
                    <a:pt x="797" y="284"/>
                  </a:lnTo>
                  <a:lnTo>
                    <a:pt x="782" y="300"/>
                  </a:lnTo>
                  <a:lnTo>
                    <a:pt x="763" y="306"/>
                  </a:lnTo>
                  <a:lnTo>
                    <a:pt x="748" y="318"/>
                  </a:lnTo>
                  <a:lnTo>
                    <a:pt x="739" y="319"/>
                  </a:lnTo>
                  <a:lnTo>
                    <a:pt x="729" y="327"/>
                  </a:lnTo>
                  <a:lnTo>
                    <a:pt x="725" y="334"/>
                  </a:lnTo>
                  <a:lnTo>
                    <a:pt x="702" y="347"/>
                  </a:lnTo>
                  <a:lnTo>
                    <a:pt x="690" y="357"/>
                  </a:lnTo>
                  <a:lnTo>
                    <a:pt x="679" y="369"/>
                  </a:lnTo>
                  <a:lnTo>
                    <a:pt x="673" y="384"/>
                  </a:lnTo>
                  <a:lnTo>
                    <a:pt x="673" y="398"/>
                  </a:lnTo>
                  <a:lnTo>
                    <a:pt x="675" y="416"/>
                  </a:lnTo>
                  <a:lnTo>
                    <a:pt x="680" y="431"/>
                  </a:lnTo>
                  <a:lnTo>
                    <a:pt x="678" y="440"/>
                  </a:lnTo>
                  <a:lnTo>
                    <a:pt x="682" y="464"/>
                  </a:lnTo>
                  <a:lnTo>
                    <a:pt x="679" y="478"/>
                  </a:lnTo>
                  <a:lnTo>
                    <a:pt x="676" y="486"/>
                  </a:lnTo>
                  <a:lnTo>
                    <a:pt x="670" y="499"/>
                  </a:lnTo>
                  <a:lnTo>
                    <a:pt x="664" y="501"/>
                  </a:lnTo>
                  <a:lnTo>
                    <a:pt x="656" y="499"/>
                  </a:lnTo>
                  <a:lnTo>
                    <a:pt x="654" y="490"/>
                  </a:lnTo>
                  <a:lnTo>
                    <a:pt x="648" y="485"/>
                  </a:lnTo>
                  <a:lnTo>
                    <a:pt x="642" y="467"/>
                  </a:lnTo>
                  <a:lnTo>
                    <a:pt x="637" y="451"/>
                  </a:lnTo>
                  <a:lnTo>
                    <a:pt x="636" y="443"/>
                  </a:lnTo>
                  <a:lnTo>
                    <a:pt x="643" y="429"/>
                  </a:lnTo>
                  <a:lnTo>
                    <a:pt x="640" y="418"/>
                  </a:lnTo>
                  <a:lnTo>
                    <a:pt x="630" y="401"/>
                  </a:lnTo>
                  <a:lnTo>
                    <a:pt x="624" y="397"/>
                  </a:lnTo>
                  <a:lnTo>
                    <a:pt x="604" y="407"/>
                  </a:lnTo>
                  <a:lnTo>
                    <a:pt x="601" y="406"/>
                  </a:lnTo>
                  <a:lnTo>
                    <a:pt x="595" y="396"/>
                  </a:lnTo>
                  <a:lnTo>
                    <a:pt x="585" y="391"/>
                  </a:lnTo>
                  <a:lnTo>
                    <a:pt x="564" y="394"/>
                  </a:lnTo>
                  <a:lnTo>
                    <a:pt x="549" y="391"/>
                  </a:lnTo>
                  <a:lnTo>
                    <a:pt x="536" y="393"/>
                  </a:lnTo>
                  <a:lnTo>
                    <a:pt x="528" y="396"/>
                  </a:lnTo>
                  <a:lnTo>
                    <a:pt x="529" y="401"/>
                  </a:lnTo>
                  <a:lnTo>
                    <a:pt x="527" y="410"/>
                  </a:lnTo>
                  <a:lnTo>
                    <a:pt x="530" y="414"/>
                  </a:lnTo>
                  <a:lnTo>
                    <a:pt x="526" y="417"/>
                  </a:lnTo>
                  <a:lnTo>
                    <a:pt x="520" y="414"/>
                  </a:lnTo>
                  <a:lnTo>
                    <a:pt x="512" y="417"/>
                  </a:lnTo>
                  <a:lnTo>
                    <a:pt x="500" y="417"/>
                  </a:lnTo>
                  <a:lnTo>
                    <a:pt x="489" y="406"/>
                  </a:lnTo>
                  <a:lnTo>
                    <a:pt x="473" y="408"/>
                  </a:lnTo>
                  <a:lnTo>
                    <a:pt x="462" y="404"/>
                  </a:lnTo>
                  <a:lnTo>
                    <a:pt x="450" y="405"/>
                  </a:lnTo>
                  <a:lnTo>
                    <a:pt x="434" y="410"/>
                  </a:lnTo>
                  <a:lnTo>
                    <a:pt x="415" y="426"/>
                  </a:lnTo>
                  <a:lnTo>
                    <a:pt x="395" y="434"/>
                  </a:lnTo>
                  <a:lnTo>
                    <a:pt x="383" y="444"/>
                  </a:lnTo>
                  <a:lnTo>
                    <a:pt x="376" y="454"/>
                  </a:lnTo>
                  <a:lnTo>
                    <a:pt x="373" y="468"/>
                  </a:lnTo>
                  <a:lnTo>
                    <a:pt x="372" y="478"/>
                  </a:lnTo>
                  <a:lnTo>
                    <a:pt x="374" y="485"/>
                  </a:lnTo>
                  <a:lnTo>
                    <a:pt x="366" y="486"/>
                  </a:lnTo>
                  <a:lnTo>
                    <a:pt x="355" y="481"/>
                  </a:lnTo>
                  <a:lnTo>
                    <a:pt x="342" y="475"/>
                  </a:lnTo>
                  <a:lnTo>
                    <a:pt x="340" y="465"/>
                  </a:lnTo>
                  <a:lnTo>
                    <a:pt x="339" y="450"/>
                  </a:lnTo>
                  <a:lnTo>
                    <a:pt x="332" y="438"/>
                  </a:lnTo>
                  <a:lnTo>
                    <a:pt x="328" y="426"/>
                  </a:lnTo>
                  <a:lnTo>
                    <a:pt x="323" y="412"/>
                  </a:lnTo>
                  <a:lnTo>
                    <a:pt x="313" y="404"/>
                  </a:lnTo>
                  <a:lnTo>
                    <a:pt x="299" y="404"/>
                  </a:lnTo>
                  <a:lnTo>
                    <a:pt x="283" y="421"/>
                  </a:lnTo>
                  <a:lnTo>
                    <a:pt x="270" y="414"/>
                  </a:lnTo>
                  <a:lnTo>
                    <a:pt x="262" y="408"/>
                  </a:lnTo>
                  <a:lnTo>
                    <a:pt x="261" y="397"/>
                  </a:lnTo>
                  <a:lnTo>
                    <a:pt x="259" y="386"/>
                  </a:lnTo>
                  <a:lnTo>
                    <a:pt x="251" y="377"/>
                  </a:lnTo>
                  <a:lnTo>
                    <a:pt x="244" y="370"/>
                  </a:lnTo>
                  <a:lnTo>
                    <a:pt x="240" y="363"/>
                  </a:lnTo>
                  <a:lnTo>
                    <a:pt x="209" y="363"/>
                  </a:lnTo>
                  <a:lnTo>
                    <a:pt x="207" y="371"/>
                  </a:lnTo>
                  <a:lnTo>
                    <a:pt x="193" y="371"/>
                  </a:lnTo>
                  <a:lnTo>
                    <a:pt x="158" y="372"/>
                  </a:lnTo>
                  <a:lnTo>
                    <a:pt x="123" y="357"/>
                  </a:lnTo>
                  <a:lnTo>
                    <a:pt x="100" y="347"/>
                  </a:lnTo>
                  <a:lnTo>
                    <a:pt x="102" y="343"/>
                  </a:lnTo>
                  <a:lnTo>
                    <a:pt x="80" y="345"/>
                  </a:lnTo>
                  <a:lnTo>
                    <a:pt x="59" y="347"/>
                  </a:lnTo>
                  <a:lnTo>
                    <a:pt x="60" y="336"/>
                  </a:lnTo>
                  <a:lnTo>
                    <a:pt x="53" y="324"/>
                  </a:lnTo>
                  <a:lnTo>
                    <a:pt x="46" y="322"/>
                  </a:lnTo>
                  <a:lnTo>
                    <a:pt x="46" y="316"/>
                  </a:lnTo>
                  <a:lnTo>
                    <a:pt x="37" y="315"/>
                  </a:lnTo>
                  <a:lnTo>
                    <a:pt x="33" y="309"/>
                  </a:lnTo>
                  <a:lnTo>
                    <a:pt x="18" y="307"/>
                  </a:lnTo>
                  <a:lnTo>
                    <a:pt x="14" y="304"/>
                  </a:lnTo>
                  <a:lnTo>
                    <a:pt x="17" y="292"/>
                  </a:lnTo>
                  <a:lnTo>
                    <a:pt x="8" y="272"/>
                  </a:lnTo>
                  <a:lnTo>
                    <a:pt x="7" y="243"/>
                  </a:lnTo>
                  <a:lnTo>
                    <a:pt x="9" y="238"/>
                  </a:lnTo>
                  <a:lnTo>
                    <a:pt x="5" y="231"/>
                  </a:lnTo>
                  <a:lnTo>
                    <a:pt x="0" y="214"/>
                  </a:lnTo>
                  <a:lnTo>
                    <a:pt x="5" y="197"/>
                  </a:lnTo>
                  <a:lnTo>
                    <a:pt x="2" y="186"/>
                  </a:lnTo>
                  <a:lnTo>
                    <a:pt x="14" y="169"/>
                  </a:lnTo>
                  <a:lnTo>
                    <a:pt x="23" y="151"/>
                  </a:lnTo>
                  <a:lnTo>
                    <a:pt x="26" y="135"/>
                  </a:lnTo>
                  <a:lnTo>
                    <a:pt x="43" y="116"/>
                  </a:lnTo>
                  <a:lnTo>
                    <a:pt x="56" y="98"/>
                  </a:lnTo>
                  <a:lnTo>
                    <a:pt x="69" y="79"/>
                  </a:lnTo>
                  <a:lnTo>
                    <a:pt x="82" y="52"/>
                  </a:lnTo>
                  <a:lnTo>
                    <a:pt x="88" y="34"/>
                  </a:lnTo>
                  <a:lnTo>
                    <a:pt x="89" y="25"/>
                  </a:lnTo>
                  <a:lnTo>
                    <a:pt x="94" y="21"/>
                  </a:lnTo>
                  <a:lnTo>
                    <a:pt x="113" y="28"/>
                  </a:lnTo>
                  <a:lnTo>
                    <a:pt x="109" y="47"/>
                  </a:lnTo>
                  <a:lnTo>
                    <a:pt x="117" y="41"/>
                  </a:lnTo>
                  <a:lnTo>
                    <a:pt x="124" y="25"/>
                  </a:lnTo>
                  <a:lnTo>
                    <a:pt x="130" y="8"/>
                  </a:lnTo>
                  <a:lnTo>
                    <a:pt x="175" y="8"/>
                  </a:lnTo>
                  <a:lnTo>
                    <a:pt x="223" y="8"/>
                  </a:lnTo>
                  <a:lnTo>
                    <a:pt x="239" y="8"/>
                  </a:lnTo>
                  <a:lnTo>
                    <a:pt x="288" y="8"/>
                  </a:lnTo>
                  <a:lnTo>
                    <a:pt x="335" y="8"/>
                  </a:lnTo>
                  <a:lnTo>
                    <a:pt x="384" y="8"/>
                  </a:lnTo>
                  <a:lnTo>
                    <a:pt x="432" y="8"/>
                  </a:lnTo>
                  <a:lnTo>
                    <a:pt x="487" y="8"/>
                  </a:lnTo>
                  <a:lnTo>
                    <a:pt x="541" y="8"/>
                  </a:lnTo>
                  <a:lnTo>
                    <a:pt x="575" y="8"/>
                  </a:lnTo>
                  <a:lnTo>
                    <a:pt x="579" y="0"/>
                  </a:lnTo>
                  <a:lnTo>
                    <a:pt x="584"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226" name="Freeform 212"/>
            <p:cNvSpPr>
              <a:spLocks/>
            </p:cNvSpPr>
            <p:nvPr/>
          </p:nvSpPr>
          <p:spPr bwMode="auto">
            <a:xfrm>
              <a:off x="2708733" y="3855927"/>
              <a:ext cx="409980" cy="368122"/>
            </a:xfrm>
            <a:custGeom>
              <a:avLst/>
              <a:gdLst>
                <a:gd name="T0" fmla="*/ 39 w 248"/>
                <a:gd name="T1" fmla="*/ 13 h 237"/>
                <a:gd name="T2" fmla="*/ 33 w 248"/>
                <a:gd name="T3" fmla="*/ 24 h 237"/>
                <a:gd name="T4" fmla="*/ 23 w 248"/>
                <a:gd name="T5" fmla="*/ 47 h 237"/>
                <a:gd name="T6" fmla="*/ 38 w 248"/>
                <a:gd name="T7" fmla="*/ 62 h 237"/>
                <a:gd name="T8" fmla="*/ 37 w 248"/>
                <a:gd name="T9" fmla="*/ 40 h 237"/>
                <a:gd name="T10" fmla="*/ 61 w 248"/>
                <a:gd name="T11" fmla="*/ 16 h 237"/>
                <a:gd name="T12" fmla="*/ 65 w 248"/>
                <a:gd name="T13" fmla="*/ 0 h 237"/>
                <a:gd name="T14" fmla="*/ 84 w 248"/>
                <a:gd name="T15" fmla="*/ 15 h 237"/>
                <a:gd name="T16" fmla="*/ 95 w 248"/>
                <a:gd name="T17" fmla="*/ 33 h 237"/>
                <a:gd name="T18" fmla="*/ 131 w 248"/>
                <a:gd name="T19" fmla="*/ 31 h 237"/>
                <a:gd name="T20" fmla="*/ 155 w 248"/>
                <a:gd name="T21" fmla="*/ 43 h 237"/>
                <a:gd name="T22" fmla="*/ 166 w 248"/>
                <a:gd name="T23" fmla="*/ 31 h 237"/>
                <a:gd name="T24" fmla="*/ 211 w 248"/>
                <a:gd name="T25" fmla="*/ 30 h 237"/>
                <a:gd name="T26" fmla="*/ 201 w 248"/>
                <a:gd name="T27" fmla="*/ 46 h 237"/>
                <a:gd name="T28" fmla="*/ 229 w 248"/>
                <a:gd name="T29" fmla="*/ 58 h 237"/>
                <a:gd name="T30" fmla="*/ 241 w 248"/>
                <a:gd name="T31" fmla="*/ 74 h 237"/>
                <a:gd name="T32" fmla="*/ 233 w 248"/>
                <a:gd name="T33" fmla="*/ 91 h 237"/>
                <a:gd name="T34" fmla="*/ 237 w 248"/>
                <a:gd name="T35" fmla="*/ 106 h 237"/>
                <a:gd name="T36" fmla="*/ 221 w 248"/>
                <a:gd name="T37" fmla="*/ 113 h 237"/>
                <a:gd name="T38" fmla="*/ 216 w 248"/>
                <a:gd name="T39" fmla="*/ 129 h 237"/>
                <a:gd name="T40" fmla="*/ 230 w 248"/>
                <a:gd name="T41" fmla="*/ 150 h 237"/>
                <a:gd name="T42" fmla="*/ 202 w 248"/>
                <a:gd name="T43" fmla="*/ 166 h 237"/>
                <a:gd name="T44" fmla="*/ 184 w 248"/>
                <a:gd name="T45" fmla="*/ 174 h 237"/>
                <a:gd name="T46" fmla="*/ 156 w 248"/>
                <a:gd name="T47" fmla="*/ 166 h 237"/>
                <a:gd name="T48" fmla="*/ 160 w 248"/>
                <a:gd name="T49" fmla="*/ 173 h 237"/>
                <a:gd name="T50" fmla="*/ 162 w 248"/>
                <a:gd name="T51" fmla="*/ 201 h 237"/>
                <a:gd name="T52" fmla="*/ 178 w 248"/>
                <a:gd name="T53" fmla="*/ 207 h 237"/>
                <a:gd name="T54" fmla="*/ 163 w 248"/>
                <a:gd name="T55" fmla="*/ 221 h 237"/>
                <a:gd name="T56" fmla="*/ 142 w 248"/>
                <a:gd name="T57" fmla="*/ 230 h 237"/>
                <a:gd name="T58" fmla="*/ 124 w 248"/>
                <a:gd name="T59" fmla="*/ 237 h 237"/>
                <a:gd name="T60" fmla="*/ 108 w 248"/>
                <a:gd name="T61" fmla="*/ 206 h 237"/>
                <a:gd name="T62" fmla="*/ 97 w 248"/>
                <a:gd name="T63" fmla="*/ 194 h 237"/>
                <a:gd name="T64" fmla="*/ 106 w 248"/>
                <a:gd name="T65" fmla="*/ 179 h 237"/>
                <a:gd name="T66" fmla="*/ 97 w 248"/>
                <a:gd name="T67" fmla="*/ 159 h 237"/>
                <a:gd name="T68" fmla="*/ 103 w 248"/>
                <a:gd name="T69" fmla="*/ 137 h 237"/>
                <a:gd name="T70" fmla="*/ 101 w 248"/>
                <a:gd name="T71" fmla="*/ 122 h 237"/>
                <a:gd name="T72" fmla="*/ 77 w 248"/>
                <a:gd name="T73" fmla="*/ 123 h 237"/>
                <a:gd name="T74" fmla="*/ 57 w 248"/>
                <a:gd name="T75" fmla="*/ 108 h 237"/>
                <a:gd name="T76" fmla="*/ 23 w 248"/>
                <a:gd name="T77" fmla="*/ 107 h 237"/>
                <a:gd name="T78" fmla="*/ 14 w 248"/>
                <a:gd name="T79" fmla="*/ 98 h 237"/>
                <a:gd name="T80" fmla="*/ 16 w 248"/>
                <a:gd name="T81" fmla="*/ 86 h 237"/>
                <a:gd name="T82" fmla="*/ 11 w 248"/>
                <a:gd name="T83" fmla="*/ 73 h 237"/>
                <a:gd name="T84" fmla="*/ 0 w 248"/>
                <a:gd name="T85" fmla="*/ 62 h 237"/>
                <a:gd name="T86" fmla="*/ 9 w 248"/>
                <a:gd name="T87" fmla="*/ 35 h 237"/>
                <a:gd name="T88" fmla="*/ 22 w 248"/>
                <a:gd name="T89" fmla="*/ 22 h 237"/>
                <a:gd name="T90" fmla="*/ 40 w 248"/>
                <a:gd name="T91" fmla="*/ 8 h 2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248" h="237">
                  <a:moveTo>
                    <a:pt x="40" y="8"/>
                  </a:moveTo>
                  <a:lnTo>
                    <a:pt x="39" y="13"/>
                  </a:lnTo>
                  <a:lnTo>
                    <a:pt x="28" y="15"/>
                  </a:lnTo>
                  <a:lnTo>
                    <a:pt x="33" y="24"/>
                  </a:lnTo>
                  <a:lnTo>
                    <a:pt x="32" y="35"/>
                  </a:lnTo>
                  <a:lnTo>
                    <a:pt x="23" y="47"/>
                  </a:lnTo>
                  <a:lnTo>
                    <a:pt x="29" y="64"/>
                  </a:lnTo>
                  <a:lnTo>
                    <a:pt x="38" y="62"/>
                  </a:lnTo>
                  <a:lnTo>
                    <a:pt x="42" y="48"/>
                  </a:lnTo>
                  <a:lnTo>
                    <a:pt x="37" y="40"/>
                  </a:lnTo>
                  <a:lnTo>
                    <a:pt x="37" y="24"/>
                  </a:lnTo>
                  <a:lnTo>
                    <a:pt x="61" y="16"/>
                  </a:lnTo>
                  <a:lnTo>
                    <a:pt x="59" y="6"/>
                  </a:lnTo>
                  <a:lnTo>
                    <a:pt x="65" y="0"/>
                  </a:lnTo>
                  <a:lnTo>
                    <a:pt x="71" y="14"/>
                  </a:lnTo>
                  <a:lnTo>
                    <a:pt x="84" y="15"/>
                  </a:lnTo>
                  <a:lnTo>
                    <a:pt x="95" y="26"/>
                  </a:lnTo>
                  <a:lnTo>
                    <a:pt x="95" y="33"/>
                  </a:lnTo>
                  <a:lnTo>
                    <a:pt x="112" y="33"/>
                  </a:lnTo>
                  <a:lnTo>
                    <a:pt x="131" y="31"/>
                  </a:lnTo>
                  <a:lnTo>
                    <a:pt x="141" y="41"/>
                  </a:lnTo>
                  <a:lnTo>
                    <a:pt x="155" y="43"/>
                  </a:lnTo>
                  <a:lnTo>
                    <a:pt x="166" y="37"/>
                  </a:lnTo>
                  <a:lnTo>
                    <a:pt x="166" y="31"/>
                  </a:lnTo>
                  <a:lnTo>
                    <a:pt x="189" y="30"/>
                  </a:lnTo>
                  <a:lnTo>
                    <a:pt x="211" y="30"/>
                  </a:lnTo>
                  <a:lnTo>
                    <a:pt x="195" y="36"/>
                  </a:lnTo>
                  <a:lnTo>
                    <a:pt x="201" y="46"/>
                  </a:lnTo>
                  <a:lnTo>
                    <a:pt x="215" y="47"/>
                  </a:lnTo>
                  <a:lnTo>
                    <a:pt x="229" y="58"/>
                  </a:lnTo>
                  <a:lnTo>
                    <a:pt x="231" y="74"/>
                  </a:lnTo>
                  <a:lnTo>
                    <a:pt x="241" y="74"/>
                  </a:lnTo>
                  <a:lnTo>
                    <a:pt x="248" y="79"/>
                  </a:lnTo>
                  <a:lnTo>
                    <a:pt x="233" y="91"/>
                  </a:lnTo>
                  <a:lnTo>
                    <a:pt x="231" y="98"/>
                  </a:lnTo>
                  <a:lnTo>
                    <a:pt x="237" y="106"/>
                  </a:lnTo>
                  <a:lnTo>
                    <a:pt x="232" y="110"/>
                  </a:lnTo>
                  <a:lnTo>
                    <a:pt x="221" y="113"/>
                  </a:lnTo>
                  <a:lnTo>
                    <a:pt x="221" y="123"/>
                  </a:lnTo>
                  <a:lnTo>
                    <a:pt x="216" y="129"/>
                  </a:lnTo>
                  <a:lnTo>
                    <a:pt x="228" y="144"/>
                  </a:lnTo>
                  <a:lnTo>
                    <a:pt x="230" y="150"/>
                  </a:lnTo>
                  <a:lnTo>
                    <a:pt x="223" y="158"/>
                  </a:lnTo>
                  <a:lnTo>
                    <a:pt x="202" y="166"/>
                  </a:lnTo>
                  <a:lnTo>
                    <a:pt x="189" y="169"/>
                  </a:lnTo>
                  <a:lnTo>
                    <a:pt x="184" y="174"/>
                  </a:lnTo>
                  <a:lnTo>
                    <a:pt x="169" y="169"/>
                  </a:lnTo>
                  <a:lnTo>
                    <a:pt x="156" y="166"/>
                  </a:lnTo>
                  <a:lnTo>
                    <a:pt x="152" y="168"/>
                  </a:lnTo>
                  <a:lnTo>
                    <a:pt x="160" y="173"/>
                  </a:lnTo>
                  <a:lnTo>
                    <a:pt x="159" y="187"/>
                  </a:lnTo>
                  <a:lnTo>
                    <a:pt x="162" y="201"/>
                  </a:lnTo>
                  <a:lnTo>
                    <a:pt x="177" y="202"/>
                  </a:lnTo>
                  <a:lnTo>
                    <a:pt x="178" y="207"/>
                  </a:lnTo>
                  <a:lnTo>
                    <a:pt x="165" y="213"/>
                  </a:lnTo>
                  <a:lnTo>
                    <a:pt x="163" y="221"/>
                  </a:lnTo>
                  <a:lnTo>
                    <a:pt x="155" y="225"/>
                  </a:lnTo>
                  <a:lnTo>
                    <a:pt x="142" y="230"/>
                  </a:lnTo>
                  <a:lnTo>
                    <a:pt x="138" y="236"/>
                  </a:lnTo>
                  <a:lnTo>
                    <a:pt x="124" y="237"/>
                  </a:lnTo>
                  <a:lnTo>
                    <a:pt x="114" y="226"/>
                  </a:lnTo>
                  <a:lnTo>
                    <a:pt x="108" y="206"/>
                  </a:lnTo>
                  <a:lnTo>
                    <a:pt x="103" y="198"/>
                  </a:lnTo>
                  <a:lnTo>
                    <a:pt x="97" y="194"/>
                  </a:lnTo>
                  <a:lnTo>
                    <a:pt x="106" y="183"/>
                  </a:lnTo>
                  <a:lnTo>
                    <a:pt x="106" y="179"/>
                  </a:lnTo>
                  <a:lnTo>
                    <a:pt x="101" y="173"/>
                  </a:lnTo>
                  <a:lnTo>
                    <a:pt x="97" y="159"/>
                  </a:lnTo>
                  <a:lnTo>
                    <a:pt x="99" y="144"/>
                  </a:lnTo>
                  <a:lnTo>
                    <a:pt x="103" y="137"/>
                  </a:lnTo>
                  <a:lnTo>
                    <a:pt x="107" y="126"/>
                  </a:lnTo>
                  <a:lnTo>
                    <a:pt x="101" y="122"/>
                  </a:lnTo>
                  <a:lnTo>
                    <a:pt x="90" y="125"/>
                  </a:lnTo>
                  <a:lnTo>
                    <a:pt x="77" y="123"/>
                  </a:lnTo>
                  <a:lnTo>
                    <a:pt x="69" y="126"/>
                  </a:lnTo>
                  <a:lnTo>
                    <a:pt x="57" y="108"/>
                  </a:lnTo>
                  <a:lnTo>
                    <a:pt x="47" y="105"/>
                  </a:lnTo>
                  <a:lnTo>
                    <a:pt x="23" y="107"/>
                  </a:lnTo>
                  <a:lnTo>
                    <a:pt x="19" y="100"/>
                  </a:lnTo>
                  <a:lnTo>
                    <a:pt x="14" y="98"/>
                  </a:lnTo>
                  <a:lnTo>
                    <a:pt x="14" y="94"/>
                  </a:lnTo>
                  <a:lnTo>
                    <a:pt x="16" y="86"/>
                  </a:lnTo>
                  <a:lnTo>
                    <a:pt x="15" y="78"/>
                  </a:lnTo>
                  <a:lnTo>
                    <a:pt x="11" y="73"/>
                  </a:lnTo>
                  <a:lnTo>
                    <a:pt x="9" y="64"/>
                  </a:lnTo>
                  <a:lnTo>
                    <a:pt x="0" y="62"/>
                  </a:lnTo>
                  <a:lnTo>
                    <a:pt x="6" y="50"/>
                  </a:lnTo>
                  <a:lnTo>
                    <a:pt x="9" y="35"/>
                  </a:lnTo>
                  <a:lnTo>
                    <a:pt x="15" y="28"/>
                  </a:lnTo>
                  <a:lnTo>
                    <a:pt x="22" y="22"/>
                  </a:lnTo>
                  <a:lnTo>
                    <a:pt x="28" y="11"/>
                  </a:lnTo>
                  <a:lnTo>
                    <a:pt x="40" y="8"/>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grpSp>
      <p:grpSp>
        <p:nvGrpSpPr>
          <p:cNvPr id="11" name="Group 10"/>
          <p:cNvGrpSpPr/>
          <p:nvPr userDrawn="1"/>
        </p:nvGrpSpPr>
        <p:grpSpPr>
          <a:xfrm>
            <a:off x="7846494" y="2612782"/>
            <a:ext cx="2180155" cy="1875058"/>
            <a:chOff x="6167109" y="2473526"/>
            <a:chExt cx="3808844" cy="3275825"/>
          </a:xfrm>
          <a:solidFill>
            <a:schemeClr val="accent1"/>
          </a:solidFill>
        </p:grpSpPr>
        <p:sp>
          <p:nvSpPr>
            <p:cNvPr id="144" name="Freeform 143"/>
            <p:cNvSpPr>
              <a:spLocks noEditPoints="1"/>
            </p:cNvSpPr>
            <p:nvPr/>
          </p:nvSpPr>
          <p:spPr bwMode="auto">
            <a:xfrm>
              <a:off x="8228579" y="4592173"/>
              <a:ext cx="1208449" cy="1060876"/>
            </a:xfrm>
            <a:custGeom>
              <a:avLst/>
              <a:gdLst>
                <a:gd name="T0" fmla="*/ 2629 w 2996"/>
                <a:gd name="T1" fmla="*/ 334 h 2800"/>
                <a:gd name="T2" fmla="*/ 2651 w 2996"/>
                <a:gd name="T3" fmla="*/ 521 h 2800"/>
                <a:gd name="T4" fmla="*/ 2668 w 2996"/>
                <a:gd name="T5" fmla="*/ 706 h 2800"/>
                <a:gd name="T6" fmla="*/ 2806 w 2996"/>
                <a:gd name="T7" fmla="*/ 849 h 2800"/>
                <a:gd name="T8" fmla="*/ 2893 w 2996"/>
                <a:gd name="T9" fmla="*/ 1012 h 2800"/>
                <a:gd name="T10" fmla="*/ 2961 w 2996"/>
                <a:gd name="T11" fmla="*/ 1174 h 2800"/>
                <a:gd name="T12" fmla="*/ 2955 w 2996"/>
                <a:gd name="T13" fmla="*/ 1413 h 2800"/>
                <a:gd name="T14" fmla="*/ 2851 w 2996"/>
                <a:gd name="T15" fmla="*/ 1675 h 2800"/>
                <a:gd name="T16" fmla="*/ 2654 w 2996"/>
                <a:gd name="T17" fmla="*/ 1904 h 2800"/>
                <a:gd name="T18" fmla="*/ 2448 w 2996"/>
                <a:gd name="T19" fmla="*/ 2127 h 2800"/>
                <a:gd name="T20" fmla="*/ 2290 w 2996"/>
                <a:gd name="T21" fmla="*/ 2305 h 2800"/>
                <a:gd name="T22" fmla="*/ 2014 w 2996"/>
                <a:gd name="T23" fmla="*/ 2412 h 2800"/>
                <a:gd name="T24" fmla="*/ 1930 w 2996"/>
                <a:gd name="T25" fmla="*/ 2332 h 2800"/>
                <a:gd name="T26" fmla="*/ 1719 w 2996"/>
                <a:gd name="T27" fmla="*/ 2350 h 2800"/>
                <a:gd name="T28" fmla="*/ 1669 w 2996"/>
                <a:gd name="T29" fmla="*/ 2167 h 2800"/>
                <a:gd name="T30" fmla="*/ 1641 w 2996"/>
                <a:gd name="T31" fmla="*/ 2018 h 2800"/>
                <a:gd name="T32" fmla="*/ 1600 w 2996"/>
                <a:gd name="T33" fmla="*/ 1996 h 2800"/>
                <a:gd name="T34" fmla="*/ 1521 w 2996"/>
                <a:gd name="T35" fmla="*/ 1993 h 2800"/>
                <a:gd name="T36" fmla="*/ 1427 w 2996"/>
                <a:gd name="T37" fmla="*/ 1919 h 2800"/>
                <a:gd name="T38" fmla="*/ 1303 w 2996"/>
                <a:gd name="T39" fmla="*/ 1814 h 2800"/>
                <a:gd name="T40" fmla="*/ 922 w 2996"/>
                <a:gd name="T41" fmla="*/ 1840 h 2800"/>
                <a:gd name="T42" fmla="*/ 664 w 2996"/>
                <a:gd name="T43" fmla="*/ 1942 h 2800"/>
                <a:gd name="T44" fmla="*/ 458 w 2996"/>
                <a:gd name="T45" fmla="*/ 1970 h 2800"/>
                <a:gd name="T46" fmla="*/ 274 w 2996"/>
                <a:gd name="T47" fmla="*/ 2025 h 2800"/>
                <a:gd name="T48" fmla="*/ 87 w 2996"/>
                <a:gd name="T49" fmla="*/ 2072 h 2800"/>
                <a:gd name="T50" fmla="*/ 59 w 2996"/>
                <a:gd name="T51" fmla="*/ 1942 h 2800"/>
                <a:gd name="T52" fmla="*/ 124 w 2996"/>
                <a:gd name="T53" fmla="*/ 1783 h 2800"/>
                <a:gd name="T54" fmla="*/ 123 w 2996"/>
                <a:gd name="T55" fmla="*/ 1544 h 2800"/>
                <a:gd name="T56" fmla="*/ 91 w 2996"/>
                <a:gd name="T57" fmla="*/ 1352 h 2800"/>
                <a:gd name="T58" fmla="*/ 138 w 2996"/>
                <a:gd name="T59" fmla="*/ 1298 h 2800"/>
                <a:gd name="T60" fmla="*/ 141 w 2996"/>
                <a:gd name="T61" fmla="*/ 1193 h 2800"/>
                <a:gd name="T62" fmla="*/ 189 w 2996"/>
                <a:gd name="T63" fmla="*/ 1055 h 2800"/>
                <a:gd name="T64" fmla="*/ 270 w 2996"/>
                <a:gd name="T65" fmla="*/ 950 h 2800"/>
                <a:gd name="T66" fmla="*/ 476 w 2996"/>
                <a:gd name="T67" fmla="*/ 848 h 2800"/>
                <a:gd name="T68" fmla="*/ 621 w 2996"/>
                <a:gd name="T69" fmla="*/ 798 h 2800"/>
                <a:gd name="T70" fmla="*/ 812 w 2996"/>
                <a:gd name="T71" fmla="*/ 730 h 2800"/>
                <a:gd name="T72" fmla="*/ 910 w 2996"/>
                <a:gd name="T73" fmla="*/ 561 h 2800"/>
                <a:gd name="T74" fmla="*/ 1008 w 2996"/>
                <a:gd name="T75" fmla="*/ 505 h 2800"/>
                <a:gd name="T76" fmla="*/ 1134 w 2996"/>
                <a:gd name="T77" fmla="*/ 375 h 2800"/>
                <a:gd name="T78" fmla="*/ 1232 w 2996"/>
                <a:gd name="T79" fmla="*/ 313 h 2800"/>
                <a:gd name="T80" fmla="*/ 1358 w 2996"/>
                <a:gd name="T81" fmla="*/ 307 h 2800"/>
                <a:gd name="T82" fmla="*/ 1476 w 2996"/>
                <a:gd name="T83" fmla="*/ 320 h 2800"/>
                <a:gd name="T84" fmla="*/ 1588 w 2996"/>
                <a:gd name="T85" fmla="*/ 159 h 2800"/>
                <a:gd name="T86" fmla="*/ 1743 w 2996"/>
                <a:gd name="T87" fmla="*/ 80 h 2800"/>
                <a:gd name="T88" fmla="*/ 1815 w 2996"/>
                <a:gd name="T89" fmla="*/ 95 h 2800"/>
                <a:gd name="T90" fmla="*/ 1988 w 2996"/>
                <a:gd name="T91" fmla="*/ 110 h 2800"/>
                <a:gd name="T92" fmla="*/ 2038 w 2996"/>
                <a:gd name="T93" fmla="*/ 189 h 2800"/>
                <a:gd name="T94" fmla="*/ 1954 w 2996"/>
                <a:gd name="T95" fmla="*/ 303 h 2800"/>
                <a:gd name="T96" fmla="*/ 2027 w 2996"/>
                <a:gd name="T97" fmla="*/ 443 h 2800"/>
                <a:gd name="T98" fmla="*/ 2161 w 2996"/>
                <a:gd name="T99" fmla="*/ 545 h 2800"/>
                <a:gd name="T100" fmla="*/ 2310 w 2996"/>
                <a:gd name="T101" fmla="*/ 525 h 2800"/>
                <a:gd name="T102" fmla="*/ 2381 w 2996"/>
                <a:gd name="T103" fmla="*/ 332 h 2800"/>
                <a:gd name="T104" fmla="*/ 2425 w 2996"/>
                <a:gd name="T105" fmla="*/ 177 h 2800"/>
                <a:gd name="T106" fmla="*/ 2466 w 2996"/>
                <a:gd name="T107" fmla="*/ 32 h 2800"/>
                <a:gd name="T108" fmla="*/ 2530 w 2996"/>
                <a:gd name="T109" fmla="*/ 105 h 2800"/>
                <a:gd name="T110" fmla="*/ 2540 w 2996"/>
                <a:gd name="T111" fmla="*/ 264 h 2800"/>
                <a:gd name="T112" fmla="*/ 2023 w 2996"/>
                <a:gd name="T113" fmla="*/ 2562 h 2800"/>
                <a:gd name="T114" fmla="*/ 1911 w 2996"/>
                <a:gd name="T115" fmla="*/ 2764 h 2800"/>
                <a:gd name="T116" fmla="*/ 1765 w 2996"/>
                <a:gd name="T117" fmla="*/ 2793 h 2800"/>
                <a:gd name="T118" fmla="*/ 1824 w 2996"/>
                <a:gd name="T119" fmla="*/ 2553 h 28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996" h="2800">
                  <a:moveTo>
                    <a:pt x="2540" y="264"/>
                  </a:moveTo>
                  <a:lnTo>
                    <a:pt x="2557" y="330"/>
                  </a:lnTo>
                  <a:lnTo>
                    <a:pt x="2610" y="298"/>
                  </a:lnTo>
                  <a:lnTo>
                    <a:pt x="2629" y="334"/>
                  </a:lnTo>
                  <a:lnTo>
                    <a:pt x="2659" y="368"/>
                  </a:lnTo>
                  <a:lnTo>
                    <a:pt x="2645" y="405"/>
                  </a:lnTo>
                  <a:lnTo>
                    <a:pt x="2647" y="478"/>
                  </a:lnTo>
                  <a:lnTo>
                    <a:pt x="2651" y="521"/>
                  </a:lnTo>
                  <a:lnTo>
                    <a:pt x="2667" y="531"/>
                  </a:lnTo>
                  <a:lnTo>
                    <a:pt x="2673" y="604"/>
                  </a:lnTo>
                  <a:lnTo>
                    <a:pt x="2656" y="648"/>
                  </a:lnTo>
                  <a:lnTo>
                    <a:pt x="2668" y="706"/>
                  </a:lnTo>
                  <a:lnTo>
                    <a:pt x="2738" y="750"/>
                  </a:lnTo>
                  <a:lnTo>
                    <a:pt x="2780" y="791"/>
                  </a:lnTo>
                  <a:lnTo>
                    <a:pt x="2821" y="828"/>
                  </a:lnTo>
                  <a:lnTo>
                    <a:pt x="2806" y="849"/>
                  </a:lnTo>
                  <a:lnTo>
                    <a:pt x="2835" y="902"/>
                  </a:lnTo>
                  <a:lnTo>
                    <a:pt x="2839" y="994"/>
                  </a:lnTo>
                  <a:lnTo>
                    <a:pt x="2873" y="975"/>
                  </a:lnTo>
                  <a:lnTo>
                    <a:pt x="2893" y="1012"/>
                  </a:lnTo>
                  <a:lnTo>
                    <a:pt x="2914" y="999"/>
                  </a:lnTo>
                  <a:lnTo>
                    <a:pt x="2901" y="1089"/>
                  </a:lnTo>
                  <a:lnTo>
                    <a:pt x="2937" y="1142"/>
                  </a:lnTo>
                  <a:lnTo>
                    <a:pt x="2961" y="1174"/>
                  </a:lnTo>
                  <a:lnTo>
                    <a:pt x="2996" y="1243"/>
                  </a:lnTo>
                  <a:lnTo>
                    <a:pt x="2994" y="1311"/>
                  </a:lnTo>
                  <a:lnTo>
                    <a:pt x="2979" y="1360"/>
                  </a:lnTo>
                  <a:lnTo>
                    <a:pt x="2955" y="1413"/>
                  </a:lnTo>
                  <a:lnTo>
                    <a:pt x="2963" y="1485"/>
                  </a:lnTo>
                  <a:lnTo>
                    <a:pt x="2930" y="1560"/>
                  </a:lnTo>
                  <a:lnTo>
                    <a:pt x="2902" y="1599"/>
                  </a:lnTo>
                  <a:lnTo>
                    <a:pt x="2851" y="1675"/>
                  </a:lnTo>
                  <a:lnTo>
                    <a:pt x="2832" y="1724"/>
                  </a:lnTo>
                  <a:lnTo>
                    <a:pt x="2792" y="1785"/>
                  </a:lnTo>
                  <a:lnTo>
                    <a:pt x="2726" y="1862"/>
                  </a:lnTo>
                  <a:lnTo>
                    <a:pt x="2654" y="1904"/>
                  </a:lnTo>
                  <a:lnTo>
                    <a:pt x="2597" y="1970"/>
                  </a:lnTo>
                  <a:lnTo>
                    <a:pt x="2553" y="2012"/>
                  </a:lnTo>
                  <a:lnTo>
                    <a:pt x="2496" y="2085"/>
                  </a:lnTo>
                  <a:lnTo>
                    <a:pt x="2448" y="2127"/>
                  </a:lnTo>
                  <a:lnTo>
                    <a:pt x="2397" y="2191"/>
                  </a:lnTo>
                  <a:lnTo>
                    <a:pt x="2357" y="2249"/>
                  </a:lnTo>
                  <a:lnTo>
                    <a:pt x="2347" y="2276"/>
                  </a:lnTo>
                  <a:lnTo>
                    <a:pt x="2290" y="2305"/>
                  </a:lnTo>
                  <a:lnTo>
                    <a:pt x="2210" y="2308"/>
                  </a:lnTo>
                  <a:lnTo>
                    <a:pt x="2127" y="2343"/>
                  </a:lnTo>
                  <a:lnTo>
                    <a:pt x="2077" y="2376"/>
                  </a:lnTo>
                  <a:lnTo>
                    <a:pt x="2014" y="2412"/>
                  </a:lnTo>
                  <a:lnTo>
                    <a:pt x="1977" y="2375"/>
                  </a:lnTo>
                  <a:lnTo>
                    <a:pt x="1943" y="2360"/>
                  </a:lnTo>
                  <a:lnTo>
                    <a:pt x="1977" y="2316"/>
                  </a:lnTo>
                  <a:lnTo>
                    <a:pt x="1930" y="2332"/>
                  </a:lnTo>
                  <a:lnTo>
                    <a:pt x="1836" y="2393"/>
                  </a:lnTo>
                  <a:lnTo>
                    <a:pt x="1788" y="2370"/>
                  </a:lnTo>
                  <a:lnTo>
                    <a:pt x="1756" y="2357"/>
                  </a:lnTo>
                  <a:lnTo>
                    <a:pt x="1719" y="2350"/>
                  </a:lnTo>
                  <a:lnTo>
                    <a:pt x="1664" y="2326"/>
                  </a:lnTo>
                  <a:lnTo>
                    <a:pt x="1646" y="2274"/>
                  </a:lnTo>
                  <a:lnTo>
                    <a:pt x="1665" y="2210"/>
                  </a:lnTo>
                  <a:lnTo>
                    <a:pt x="1669" y="2167"/>
                  </a:lnTo>
                  <a:lnTo>
                    <a:pt x="1651" y="2132"/>
                  </a:lnTo>
                  <a:lnTo>
                    <a:pt x="1587" y="2122"/>
                  </a:lnTo>
                  <a:lnTo>
                    <a:pt x="1630" y="2081"/>
                  </a:lnTo>
                  <a:lnTo>
                    <a:pt x="1641" y="2018"/>
                  </a:lnTo>
                  <a:lnTo>
                    <a:pt x="1580" y="2077"/>
                  </a:lnTo>
                  <a:lnTo>
                    <a:pt x="1510" y="2092"/>
                  </a:lnTo>
                  <a:lnTo>
                    <a:pt x="1568" y="2045"/>
                  </a:lnTo>
                  <a:lnTo>
                    <a:pt x="1600" y="1996"/>
                  </a:lnTo>
                  <a:lnTo>
                    <a:pt x="1646" y="1955"/>
                  </a:lnTo>
                  <a:lnTo>
                    <a:pt x="1667" y="1892"/>
                  </a:lnTo>
                  <a:lnTo>
                    <a:pt x="1578" y="1964"/>
                  </a:lnTo>
                  <a:lnTo>
                    <a:pt x="1521" y="1993"/>
                  </a:lnTo>
                  <a:lnTo>
                    <a:pt x="1464" y="2061"/>
                  </a:lnTo>
                  <a:lnTo>
                    <a:pt x="1424" y="2026"/>
                  </a:lnTo>
                  <a:lnTo>
                    <a:pt x="1446" y="1981"/>
                  </a:lnTo>
                  <a:lnTo>
                    <a:pt x="1427" y="1919"/>
                  </a:lnTo>
                  <a:lnTo>
                    <a:pt x="1402" y="1888"/>
                  </a:lnTo>
                  <a:lnTo>
                    <a:pt x="1424" y="1868"/>
                  </a:lnTo>
                  <a:lnTo>
                    <a:pt x="1352" y="1816"/>
                  </a:lnTo>
                  <a:lnTo>
                    <a:pt x="1303" y="1814"/>
                  </a:lnTo>
                  <a:lnTo>
                    <a:pt x="1250" y="1773"/>
                  </a:lnTo>
                  <a:lnTo>
                    <a:pt x="1118" y="1781"/>
                  </a:lnTo>
                  <a:lnTo>
                    <a:pt x="1014" y="1811"/>
                  </a:lnTo>
                  <a:lnTo>
                    <a:pt x="922" y="1840"/>
                  </a:lnTo>
                  <a:lnTo>
                    <a:pt x="856" y="1834"/>
                  </a:lnTo>
                  <a:lnTo>
                    <a:pt x="764" y="1877"/>
                  </a:lnTo>
                  <a:lnTo>
                    <a:pt x="694" y="1897"/>
                  </a:lnTo>
                  <a:lnTo>
                    <a:pt x="664" y="1942"/>
                  </a:lnTo>
                  <a:lnTo>
                    <a:pt x="624" y="1976"/>
                  </a:lnTo>
                  <a:lnTo>
                    <a:pt x="563" y="1978"/>
                  </a:lnTo>
                  <a:lnTo>
                    <a:pt x="515" y="1986"/>
                  </a:lnTo>
                  <a:lnTo>
                    <a:pt x="458" y="1970"/>
                  </a:lnTo>
                  <a:lnTo>
                    <a:pt x="404" y="1979"/>
                  </a:lnTo>
                  <a:lnTo>
                    <a:pt x="353" y="1983"/>
                  </a:lnTo>
                  <a:lnTo>
                    <a:pt x="294" y="2029"/>
                  </a:lnTo>
                  <a:lnTo>
                    <a:pt x="274" y="2025"/>
                  </a:lnTo>
                  <a:lnTo>
                    <a:pt x="230" y="2049"/>
                  </a:lnTo>
                  <a:lnTo>
                    <a:pt x="185" y="2076"/>
                  </a:lnTo>
                  <a:lnTo>
                    <a:pt x="135" y="2072"/>
                  </a:lnTo>
                  <a:lnTo>
                    <a:pt x="87" y="2072"/>
                  </a:lnTo>
                  <a:lnTo>
                    <a:pt x="32" y="2018"/>
                  </a:lnTo>
                  <a:lnTo>
                    <a:pt x="0" y="2002"/>
                  </a:lnTo>
                  <a:lnTo>
                    <a:pt x="19" y="1953"/>
                  </a:lnTo>
                  <a:lnTo>
                    <a:pt x="59" y="1942"/>
                  </a:lnTo>
                  <a:lnTo>
                    <a:pt x="78" y="1923"/>
                  </a:lnTo>
                  <a:lnTo>
                    <a:pt x="86" y="1892"/>
                  </a:lnTo>
                  <a:lnTo>
                    <a:pt x="115" y="1833"/>
                  </a:lnTo>
                  <a:lnTo>
                    <a:pt x="124" y="1783"/>
                  </a:lnTo>
                  <a:lnTo>
                    <a:pt x="114" y="1697"/>
                  </a:lnTo>
                  <a:lnTo>
                    <a:pt x="117" y="1648"/>
                  </a:lnTo>
                  <a:lnTo>
                    <a:pt x="135" y="1600"/>
                  </a:lnTo>
                  <a:lnTo>
                    <a:pt x="123" y="1544"/>
                  </a:lnTo>
                  <a:lnTo>
                    <a:pt x="128" y="1519"/>
                  </a:lnTo>
                  <a:lnTo>
                    <a:pt x="105" y="1486"/>
                  </a:lnTo>
                  <a:lnTo>
                    <a:pt x="115" y="1419"/>
                  </a:lnTo>
                  <a:lnTo>
                    <a:pt x="91" y="1352"/>
                  </a:lnTo>
                  <a:lnTo>
                    <a:pt x="90" y="1315"/>
                  </a:lnTo>
                  <a:lnTo>
                    <a:pt x="113" y="1352"/>
                  </a:lnTo>
                  <a:lnTo>
                    <a:pt x="108" y="1273"/>
                  </a:lnTo>
                  <a:lnTo>
                    <a:pt x="138" y="1298"/>
                  </a:lnTo>
                  <a:lnTo>
                    <a:pt x="151" y="1331"/>
                  </a:lnTo>
                  <a:lnTo>
                    <a:pt x="161" y="1287"/>
                  </a:lnTo>
                  <a:lnTo>
                    <a:pt x="142" y="1220"/>
                  </a:lnTo>
                  <a:lnTo>
                    <a:pt x="141" y="1193"/>
                  </a:lnTo>
                  <a:lnTo>
                    <a:pt x="130" y="1168"/>
                  </a:lnTo>
                  <a:lnTo>
                    <a:pt x="149" y="1119"/>
                  </a:lnTo>
                  <a:lnTo>
                    <a:pt x="169" y="1098"/>
                  </a:lnTo>
                  <a:lnTo>
                    <a:pt x="189" y="1055"/>
                  </a:lnTo>
                  <a:lnTo>
                    <a:pt x="191" y="1005"/>
                  </a:lnTo>
                  <a:lnTo>
                    <a:pt x="235" y="944"/>
                  </a:lnTo>
                  <a:lnTo>
                    <a:pt x="227" y="1009"/>
                  </a:lnTo>
                  <a:lnTo>
                    <a:pt x="270" y="950"/>
                  </a:lnTo>
                  <a:lnTo>
                    <a:pt x="336" y="922"/>
                  </a:lnTo>
                  <a:lnTo>
                    <a:pt x="379" y="886"/>
                  </a:lnTo>
                  <a:lnTo>
                    <a:pt x="442" y="854"/>
                  </a:lnTo>
                  <a:lnTo>
                    <a:pt x="476" y="848"/>
                  </a:lnTo>
                  <a:lnTo>
                    <a:pt x="495" y="858"/>
                  </a:lnTo>
                  <a:lnTo>
                    <a:pt x="559" y="826"/>
                  </a:lnTo>
                  <a:lnTo>
                    <a:pt x="606" y="817"/>
                  </a:lnTo>
                  <a:lnTo>
                    <a:pt x="621" y="798"/>
                  </a:lnTo>
                  <a:lnTo>
                    <a:pt x="642" y="791"/>
                  </a:lnTo>
                  <a:lnTo>
                    <a:pt x="682" y="793"/>
                  </a:lnTo>
                  <a:lnTo>
                    <a:pt x="765" y="768"/>
                  </a:lnTo>
                  <a:lnTo>
                    <a:pt x="812" y="730"/>
                  </a:lnTo>
                  <a:lnTo>
                    <a:pt x="840" y="684"/>
                  </a:lnTo>
                  <a:lnTo>
                    <a:pt x="891" y="641"/>
                  </a:lnTo>
                  <a:lnTo>
                    <a:pt x="900" y="607"/>
                  </a:lnTo>
                  <a:lnTo>
                    <a:pt x="910" y="561"/>
                  </a:lnTo>
                  <a:lnTo>
                    <a:pt x="974" y="489"/>
                  </a:lnTo>
                  <a:lnTo>
                    <a:pt x="993" y="562"/>
                  </a:lnTo>
                  <a:lnTo>
                    <a:pt x="1028" y="545"/>
                  </a:lnTo>
                  <a:lnTo>
                    <a:pt x="1008" y="505"/>
                  </a:lnTo>
                  <a:lnTo>
                    <a:pt x="1038" y="464"/>
                  </a:lnTo>
                  <a:lnTo>
                    <a:pt x="1068" y="482"/>
                  </a:lnTo>
                  <a:lnTo>
                    <a:pt x="1087" y="417"/>
                  </a:lnTo>
                  <a:lnTo>
                    <a:pt x="1134" y="375"/>
                  </a:lnTo>
                  <a:lnTo>
                    <a:pt x="1157" y="342"/>
                  </a:lnTo>
                  <a:lnTo>
                    <a:pt x="1196" y="327"/>
                  </a:lnTo>
                  <a:lnTo>
                    <a:pt x="1201" y="303"/>
                  </a:lnTo>
                  <a:lnTo>
                    <a:pt x="1232" y="313"/>
                  </a:lnTo>
                  <a:lnTo>
                    <a:pt x="1236" y="292"/>
                  </a:lnTo>
                  <a:lnTo>
                    <a:pt x="1271" y="280"/>
                  </a:lnTo>
                  <a:lnTo>
                    <a:pt x="1308" y="268"/>
                  </a:lnTo>
                  <a:lnTo>
                    <a:pt x="1358" y="307"/>
                  </a:lnTo>
                  <a:lnTo>
                    <a:pt x="1392" y="358"/>
                  </a:lnTo>
                  <a:lnTo>
                    <a:pt x="1439" y="358"/>
                  </a:lnTo>
                  <a:lnTo>
                    <a:pt x="1485" y="366"/>
                  </a:lnTo>
                  <a:lnTo>
                    <a:pt x="1476" y="320"/>
                  </a:lnTo>
                  <a:lnTo>
                    <a:pt x="1521" y="251"/>
                  </a:lnTo>
                  <a:lnTo>
                    <a:pt x="1558" y="229"/>
                  </a:lnTo>
                  <a:lnTo>
                    <a:pt x="1549" y="208"/>
                  </a:lnTo>
                  <a:lnTo>
                    <a:pt x="1588" y="159"/>
                  </a:lnTo>
                  <a:lnTo>
                    <a:pt x="1637" y="129"/>
                  </a:lnTo>
                  <a:lnTo>
                    <a:pt x="1674" y="139"/>
                  </a:lnTo>
                  <a:lnTo>
                    <a:pt x="1739" y="123"/>
                  </a:lnTo>
                  <a:lnTo>
                    <a:pt x="1743" y="80"/>
                  </a:lnTo>
                  <a:lnTo>
                    <a:pt x="1691" y="52"/>
                  </a:lnTo>
                  <a:lnTo>
                    <a:pt x="1733" y="39"/>
                  </a:lnTo>
                  <a:lnTo>
                    <a:pt x="1780" y="60"/>
                  </a:lnTo>
                  <a:lnTo>
                    <a:pt x="1815" y="95"/>
                  </a:lnTo>
                  <a:lnTo>
                    <a:pt x="1876" y="117"/>
                  </a:lnTo>
                  <a:lnTo>
                    <a:pt x="1898" y="108"/>
                  </a:lnTo>
                  <a:lnTo>
                    <a:pt x="1941" y="135"/>
                  </a:lnTo>
                  <a:lnTo>
                    <a:pt x="1988" y="110"/>
                  </a:lnTo>
                  <a:lnTo>
                    <a:pt x="2015" y="118"/>
                  </a:lnTo>
                  <a:lnTo>
                    <a:pt x="2035" y="101"/>
                  </a:lnTo>
                  <a:lnTo>
                    <a:pt x="2064" y="143"/>
                  </a:lnTo>
                  <a:lnTo>
                    <a:pt x="2038" y="189"/>
                  </a:lnTo>
                  <a:lnTo>
                    <a:pt x="2005" y="223"/>
                  </a:lnTo>
                  <a:lnTo>
                    <a:pt x="1978" y="226"/>
                  </a:lnTo>
                  <a:lnTo>
                    <a:pt x="1982" y="260"/>
                  </a:lnTo>
                  <a:lnTo>
                    <a:pt x="1954" y="303"/>
                  </a:lnTo>
                  <a:lnTo>
                    <a:pt x="1921" y="345"/>
                  </a:lnTo>
                  <a:lnTo>
                    <a:pt x="1923" y="369"/>
                  </a:lnTo>
                  <a:lnTo>
                    <a:pt x="1974" y="416"/>
                  </a:lnTo>
                  <a:lnTo>
                    <a:pt x="2027" y="443"/>
                  </a:lnTo>
                  <a:lnTo>
                    <a:pt x="2060" y="472"/>
                  </a:lnTo>
                  <a:lnTo>
                    <a:pt x="2105" y="523"/>
                  </a:lnTo>
                  <a:lnTo>
                    <a:pt x="2126" y="523"/>
                  </a:lnTo>
                  <a:lnTo>
                    <a:pt x="2161" y="545"/>
                  </a:lnTo>
                  <a:lnTo>
                    <a:pt x="2167" y="571"/>
                  </a:lnTo>
                  <a:lnTo>
                    <a:pt x="2232" y="600"/>
                  </a:lnTo>
                  <a:lnTo>
                    <a:pt x="2287" y="571"/>
                  </a:lnTo>
                  <a:lnTo>
                    <a:pt x="2310" y="525"/>
                  </a:lnTo>
                  <a:lnTo>
                    <a:pt x="2332" y="487"/>
                  </a:lnTo>
                  <a:lnTo>
                    <a:pt x="2350" y="440"/>
                  </a:lnTo>
                  <a:lnTo>
                    <a:pt x="2384" y="373"/>
                  </a:lnTo>
                  <a:lnTo>
                    <a:pt x="2381" y="332"/>
                  </a:lnTo>
                  <a:lnTo>
                    <a:pt x="2390" y="307"/>
                  </a:lnTo>
                  <a:lnTo>
                    <a:pt x="2389" y="258"/>
                  </a:lnTo>
                  <a:lnTo>
                    <a:pt x="2408" y="194"/>
                  </a:lnTo>
                  <a:lnTo>
                    <a:pt x="2425" y="177"/>
                  </a:lnTo>
                  <a:lnTo>
                    <a:pt x="2417" y="148"/>
                  </a:lnTo>
                  <a:lnTo>
                    <a:pt x="2441" y="103"/>
                  </a:lnTo>
                  <a:lnTo>
                    <a:pt x="2461" y="56"/>
                  </a:lnTo>
                  <a:lnTo>
                    <a:pt x="2466" y="32"/>
                  </a:lnTo>
                  <a:lnTo>
                    <a:pt x="2498" y="0"/>
                  </a:lnTo>
                  <a:lnTo>
                    <a:pt x="2514" y="42"/>
                  </a:lnTo>
                  <a:lnTo>
                    <a:pt x="2512" y="95"/>
                  </a:lnTo>
                  <a:lnTo>
                    <a:pt x="2530" y="105"/>
                  </a:lnTo>
                  <a:lnTo>
                    <a:pt x="2528" y="141"/>
                  </a:lnTo>
                  <a:lnTo>
                    <a:pt x="2549" y="184"/>
                  </a:lnTo>
                  <a:lnTo>
                    <a:pt x="2548" y="233"/>
                  </a:lnTo>
                  <a:lnTo>
                    <a:pt x="2540" y="264"/>
                  </a:lnTo>
                  <a:moveTo>
                    <a:pt x="1865" y="2560"/>
                  </a:moveTo>
                  <a:lnTo>
                    <a:pt x="1914" y="2590"/>
                  </a:lnTo>
                  <a:lnTo>
                    <a:pt x="1959" y="2578"/>
                  </a:lnTo>
                  <a:lnTo>
                    <a:pt x="2023" y="2562"/>
                  </a:lnTo>
                  <a:lnTo>
                    <a:pt x="2061" y="2567"/>
                  </a:lnTo>
                  <a:lnTo>
                    <a:pt x="2004" y="2667"/>
                  </a:lnTo>
                  <a:lnTo>
                    <a:pt x="1962" y="2696"/>
                  </a:lnTo>
                  <a:lnTo>
                    <a:pt x="1911" y="2764"/>
                  </a:lnTo>
                  <a:lnTo>
                    <a:pt x="1902" y="2741"/>
                  </a:lnTo>
                  <a:lnTo>
                    <a:pt x="1816" y="2800"/>
                  </a:lnTo>
                  <a:lnTo>
                    <a:pt x="1805" y="2795"/>
                  </a:lnTo>
                  <a:lnTo>
                    <a:pt x="1765" y="2793"/>
                  </a:lnTo>
                  <a:lnTo>
                    <a:pt x="1769" y="2721"/>
                  </a:lnTo>
                  <a:lnTo>
                    <a:pt x="1795" y="2665"/>
                  </a:lnTo>
                  <a:lnTo>
                    <a:pt x="1800" y="2592"/>
                  </a:lnTo>
                  <a:lnTo>
                    <a:pt x="1824" y="2553"/>
                  </a:lnTo>
                  <a:lnTo>
                    <a:pt x="1865" y="2560"/>
                  </a:lnTo>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45" name="Freeform 144"/>
            <p:cNvSpPr>
              <a:spLocks/>
            </p:cNvSpPr>
            <p:nvPr/>
          </p:nvSpPr>
          <p:spPr bwMode="auto">
            <a:xfrm>
              <a:off x="7525994" y="3394609"/>
              <a:ext cx="160356" cy="186391"/>
            </a:xfrm>
            <a:custGeom>
              <a:avLst/>
              <a:gdLst>
                <a:gd name="T0" fmla="*/ 94 w 97"/>
                <a:gd name="T1" fmla="*/ 92 h 120"/>
                <a:gd name="T2" fmla="*/ 97 w 97"/>
                <a:gd name="T3" fmla="*/ 106 h 120"/>
                <a:gd name="T4" fmla="*/ 90 w 97"/>
                <a:gd name="T5" fmla="*/ 103 h 120"/>
                <a:gd name="T6" fmla="*/ 94 w 97"/>
                <a:gd name="T7" fmla="*/ 120 h 120"/>
                <a:gd name="T8" fmla="*/ 87 w 97"/>
                <a:gd name="T9" fmla="*/ 109 h 120"/>
                <a:gd name="T10" fmla="*/ 84 w 97"/>
                <a:gd name="T11" fmla="*/ 99 h 120"/>
                <a:gd name="T12" fmla="*/ 79 w 97"/>
                <a:gd name="T13" fmla="*/ 89 h 120"/>
                <a:gd name="T14" fmla="*/ 69 w 97"/>
                <a:gd name="T15" fmla="*/ 76 h 120"/>
                <a:gd name="T16" fmla="*/ 53 w 97"/>
                <a:gd name="T17" fmla="*/ 76 h 120"/>
                <a:gd name="T18" fmla="*/ 56 w 97"/>
                <a:gd name="T19" fmla="*/ 84 h 120"/>
                <a:gd name="T20" fmla="*/ 52 w 97"/>
                <a:gd name="T21" fmla="*/ 96 h 120"/>
                <a:gd name="T22" fmla="*/ 44 w 97"/>
                <a:gd name="T23" fmla="*/ 92 h 120"/>
                <a:gd name="T24" fmla="*/ 42 w 97"/>
                <a:gd name="T25" fmla="*/ 95 h 120"/>
                <a:gd name="T26" fmla="*/ 36 w 97"/>
                <a:gd name="T27" fmla="*/ 93 h 120"/>
                <a:gd name="T28" fmla="*/ 29 w 97"/>
                <a:gd name="T29" fmla="*/ 91 h 120"/>
                <a:gd name="T30" fmla="*/ 23 w 97"/>
                <a:gd name="T31" fmla="*/ 74 h 120"/>
                <a:gd name="T32" fmla="*/ 14 w 97"/>
                <a:gd name="T33" fmla="*/ 58 h 120"/>
                <a:gd name="T34" fmla="*/ 15 w 97"/>
                <a:gd name="T35" fmla="*/ 46 h 120"/>
                <a:gd name="T36" fmla="*/ 3 w 97"/>
                <a:gd name="T37" fmla="*/ 40 h 120"/>
                <a:gd name="T38" fmla="*/ 6 w 97"/>
                <a:gd name="T39" fmla="*/ 33 h 120"/>
                <a:gd name="T40" fmla="*/ 16 w 97"/>
                <a:gd name="T41" fmla="*/ 25 h 120"/>
                <a:gd name="T42" fmla="*/ 0 w 97"/>
                <a:gd name="T43" fmla="*/ 14 h 120"/>
                <a:gd name="T44" fmla="*/ 4 w 97"/>
                <a:gd name="T45" fmla="*/ 0 h 120"/>
                <a:gd name="T46" fmla="*/ 20 w 97"/>
                <a:gd name="T47" fmla="*/ 9 h 120"/>
                <a:gd name="T48" fmla="*/ 28 w 97"/>
                <a:gd name="T49" fmla="*/ 10 h 120"/>
                <a:gd name="T50" fmla="*/ 33 w 97"/>
                <a:gd name="T51" fmla="*/ 24 h 120"/>
                <a:gd name="T52" fmla="*/ 50 w 97"/>
                <a:gd name="T53" fmla="*/ 27 h 120"/>
                <a:gd name="T54" fmla="*/ 67 w 97"/>
                <a:gd name="T55" fmla="*/ 27 h 120"/>
                <a:gd name="T56" fmla="*/ 78 w 97"/>
                <a:gd name="T57" fmla="*/ 31 h 120"/>
                <a:gd name="T58" fmla="*/ 73 w 97"/>
                <a:gd name="T59" fmla="*/ 48 h 120"/>
                <a:gd name="T60" fmla="*/ 65 w 97"/>
                <a:gd name="T61" fmla="*/ 49 h 120"/>
                <a:gd name="T62" fmla="*/ 62 w 97"/>
                <a:gd name="T63" fmla="*/ 61 h 120"/>
                <a:gd name="T64" fmla="*/ 74 w 97"/>
                <a:gd name="T65" fmla="*/ 72 h 120"/>
                <a:gd name="T66" fmla="*/ 74 w 97"/>
                <a:gd name="T67" fmla="*/ 59 h 120"/>
                <a:gd name="T68" fmla="*/ 79 w 97"/>
                <a:gd name="T69" fmla="*/ 59 h 120"/>
                <a:gd name="T70" fmla="*/ 94 w 97"/>
                <a:gd name="T71" fmla="*/ 92 h 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97" h="120">
                  <a:moveTo>
                    <a:pt x="94" y="92"/>
                  </a:moveTo>
                  <a:lnTo>
                    <a:pt x="97" y="106"/>
                  </a:lnTo>
                  <a:lnTo>
                    <a:pt x="90" y="103"/>
                  </a:lnTo>
                  <a:lnTo>
                    <a:pt x="94" y="120"/>
                  </a:lnTo>
                  <a:lnTo>
                    <a:pt x="87" y="109"/>
                  </a:lnTo>
                  <a:lnTo>
                    <a:pt x="84" y="99"/>
                  </a:lnTo>
                  <a:lnTo>
                    <a:pt x="79" y="89"/>
                  </a:lnTo>
                  <a:lnTo>
                    <a:pt x="69" y="76"/>
                  </a:lnTo>
                  <a:lnTo>
                    <a:pt x="53" y="76"/>
                  </a:lnTo>
                  <a:lnTo>
                    <a:pt x="56" y="84"/>
                  </a:lnTo>
                  <a:lnTo>
                    <a:pt x="52" y="96"/>
                  </a:lnTo>
                  <a:lnTo>
                    <a:pt x="44" y="92"/>
                  </a:lnTo>
                  <a:lnTo>
                    <a:pt x="42" y="95"/>
                  </a:lnTo>
                  <a:lnTo>
                    <a:pt x="36" y="93"/>
                  </a:lnTo>
                  <a:lnTo>
                    <a:pt x="29" y="91"/>
                  </a:lnTo>
                  <a:lnTo>
                    <a:pt x="23" y="74"/>
                  </a:lnTo>
                  <a:lnTo>
                    <a:pt x="14" y="58"/>
                  </a:lnTo>
                  <a:lnTo>
                    <a:pt x="15" y="46"/>
                  </a:lnTo>
                  <a:lnTo>
                    <a:pt x="3" y="40"/>
                  </a:lnTo>
                  <a:lnTo>
                    <a:pt x="6" y="33"/>
                  </a:lnTo>
                  <a:lnTo>
                    <a:pt x="16" y="25"/>
                  </a:lnTo>
                  <a:lnTo>
                    <a:pt x="0" y="14"/>
                  </a:lnTo>
                  <a:lnTo>
                    <a:pt x="4" y="0"/>
                  </a:lnTo>
                  <a:lnTo>
                    <a:pt x="20" y="9"/>
                  </a:lnTo>
                  <a:lnTo>
                    <a:pt x="28" y="10"/>
                  </a:lnTo>
                  <a:lnTo>
                    <a:pt x="33" y="24"/>
                  </a:lnTo>
                  <a:lnTo>
                    <a:pt x="50" y="27"/>
                  </a:lnTo>
                  <a:lnTo>
                    <a:pt x="67" y="27"/>
                  </a:lnTo>
                  <a:lnTo>
                    <a:pt x="78" y="31"/>
                  </a:lnTo>
                  <a:lnTo>
                    <a:pt x="73" y="48"/>
                  </a:lnTo>
                  <a:lnTo>
                    <a:pt x="65" y="49"/>
                  </a:lnTo>
                  <a:lnTo>
                    <a:pt x="62" y="61"/>
                  </a:lnTo>
                  <a:lnTo>
                    <a:pt x="74" y="72"/>
                  </a:lnTo>
                  <a:lnTo>
                    <a:pt x="74" y="59"/>
                  </a:lnTo>
                  <a:lnTo>
                    <a:pt x="79" y="59"/>
                  </a:lnTo>
                  <a:lnTo>
                    <a:pt x="94" y="92"/>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46" name="Freeform 145"/>
            <p:cNvSpPr>
              <a:spLocks/>
            </p:cNvSpPr>
            <p:nvPr/>
          </p:nvSpPr>
          <p:spPr bwMode="auto">
            <a:xfrm>
              <a:off x="8393894" y="4071831"/>
              <a:ext cx="36369" cy="46598"/>
            </a:xfrm>
            <a:custGeom>
              <a:avLst/>
              <a:gdLst>
                <a:gd name="T0" fmla="*/ 0 w 22"/>
                <a:gd name="T1" fmla="*/ 19 h 30"/>
                <a:gd name="T2" fmla="*/ 7 w 22"/>
                <a:gd name="T3" fmla="*/ 12 h 30"/>
                <a:gd name="T4" fmla="*/ 22 w 22"/>
                <a:gd name="T5" fmla="*/ 0 h 30"/>
                <a:gd name="T6" fmla="*/ 22 w 22"/>
                <a:gd name="T7" fmla="*/ 11 h 30"/>
                <a:gd name="T8" fmla="*/ 21 w 22"/>
                <a:gd name="T9" fmla="*/ 24 h 30"/>
                <a:gd name="T10" fmla="*/ 12 w 22"/>
                <a:gd name="T11" fmla="*/ 23 h 30"/>
                <a:gd name="T12" fmla="*/ 9 w 22"/>
                <a:gd name="T13" fmla="*/ 30 h 30"/>
                <a:gd name="T14" fmla="*/ 0 w 22"/>
                <a:gd name="T15" fmla="*/ 19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2" h="30">
                  <a:moveTo>
                    <a:pt x="0" y="19"/>
                  </a:moveTo>
                  <a:lnTo>
                    <a:pt x="7" y="12"/>
                  </a:lnTo>
                  <a:lnTo>
                    <a:pt x="22" y="0"/>
                  </a:lnTo>
                  <a:lnTo>
                    <a:pt x="22" y="11"/>
                  </a:lnTo>
                  <a:lnTo>
                    <a:pt x="21" y="24"/>
                  </a:lnTo>
                  <a:lnTo>
                    <a:pt x="12" y="23"/>
                  </a:lnTo>
                  <a:lnTo>
                    <a:pt x="9" y="30"/>
                  </a:lnTo>
                  <a:lnTo>
                    <a:pt x="0" y="1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47" name="Freeform 146"/>
            <p:cNvSpPr>
              <a:spLocks/>
            </p:cNvSpPr>
            <p:nvPr/>
          </p:nvSpPr>
          <p:spPr bwMode="auto">
            <a:xfrm>
              <a:off x="7534258" y="3335585"/>
              <a:ext cx="97536" cy="49704"/>
            </a:xfrm>
            <a:custGeom>
              <a:avLst/>
              <a:gdLst>
                <a:gd name="T0" fmla="*/ 49 w 59"/>
                <a:gd name="T1" fmla="*/ 11 h 32"/>
                <a:gd name="T2" fmla="*/ 57 w 59"/>
                <a:gd name="T3" fmla="*/ 17 h 32"/>
                <a:gd name="T4" fmla="*/ 59 w 59"/>
                <a:gd name="T5" fmla="*/ 30 h 32"/>
                <a:gd name="T6" fmla="*/ 45 w 59"/>
                <a:gd name="T7" fmla="*/ 31 h 32"/>
                <a:gd name="T8" fmla="*/ 29 w 59"/>
                <a:gd name="T9" fmla="*/ 29 h 32"/>
                <a:gd name="T10" fmla="*/ 19 w 59"/>
                <a:gd name="T11" fmla="*/ 32 h 32"/>
                <a:gd name="T12" fmla="*/ 1 w 59"/>
                <a:gd name="T13" fmla="*/ 24 h 32"/>
                <a:gd name="T14" fmla="*/ 0 w 59"/>
                <a:gd name="T15" fmla="*/ 20 h 32"/>
                <a:gd name="T16" fmla="*/ 8 w 59"/>
                <a:gd name="T17" fmla="*/ 5 h 32"/>
                <a:gd name="T18" fmla="*/ 17 w 59"/>
                <a:gd name="T19" fmla="*/ 0 h 32"/>
                <a:gd name="T20" fmla="*/ 30 w 59"/>
                <a:gd name="T21" fmla="*/ 4 h 32"/>
                <a:gd name="T22" fmla="*/ 40 w 59"/>
                <a:gd name="T23" fmla="*/ 5 h 32"/>
                <a:gd name="T24" fmla="*/ 49 w 59"/>
                <a:gd name="T25" fmla="*/ 11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9" h="32">
                  <a:moveTo>
                    <a:pt x="49" y="11"/>
                  </a:moveTo>
                  <a:lnTo>
                    <a:pt x="57" y="17"/>
                  </a:lnTo>
                  <a:lnTo>
                    <a:pt x="59" y="30"/>
                  </a:lnTo>
                  <a:lnTo>
                    <a:pt x="45" y="31"/>
                  </a:lnTo>
                  <a:lnTo>
                    <a:pt x="29" y="29"/>
                  </a:lnTo>
                  <a:lnTo>
                    <a:pt x="19" y="32"/>
                  </a:lnTo>
                  <a:lnTo>
                    <a:pt x="1" y="24"/>
                  </a:lnTo>
                  <a:lnTo>
                    <a:pt x="0" y="20"/>
                  </a:lnTo>
                  <a:lnTo>
                    <a:pt x="8" y="5"/>
                  </a:lnTo>
                  <a:lnTo>
                    <a:pt x="17" y="0"/>
                  </a:lnTo>
                  <a:lnTo>
                    <a:pt x="30" y="4"/>
                  </a:lnTo>
                  <a:lnTo>
                    <a:pt x="40" y="5"/>
                  </a:lnTo>
                  <a:lnTo>
                    <a:pt x="49" y="11"/>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48" name="Freeform 147"/>
            <p:cNvSpPr>
              <a:spLocks/>
            </p:cNvSpPr>
            <p:nvPr/>
          </p:nvSpPr>
          <p:spPr bwMode="auto">
            <a:xfrm>
              <a:off x="8174025" y="3599638"/>
              <a:ext cx="67779" cy="60577"/>
            </a:xfrm>
            <a:custGeom>
              <a:avLst/>
              <a:gdLst>
                <a:gd name="T0" fmla="*/ 33 w 41"/>
                <a:gd name="T1" fmla="*/ 29 h 39"/>
                <a:gd name="T2" fmla="*/ 19 w 41"/>
                <a:gd name="T3" fmla="*/ 39 h 39"/>
                <a:gd name="T4" fmla="*/ 3 w 41"/>
                <a:gd name="T5" fmla="*/ 33 h 39"/>
                <a:gd name="T6" fmla="*/ 0 w 41"/>
                <a:gd name="T7" fmla="*/ 15 h 39"/>
                <a:gd name="T8" fmla="*/ 7 w 41"/>
                <a:gd name="T9" fmla="*/ 6 h 39"/>
                <a:gd name="T10" fmla="*/ 25 w 41"/>
                <a:gd name="T11" fmla="*/ 0 h 39"/>
                <a:gd name="T12" fmla="*/ 36 w 41"/>
                <a:gd name="T13" fmla="*/ 0 h 39"/>
                <a:gd name="T14" fmla="*/ 41 w 41"/>
                <a:gd name="T15" fmla="*/ 8 h 39"/>
                <a:gd name="T16" fmla="*/ 35 w 41"/>
                <a:gd name="T17" fmla="*/ 17 h 39"/>
                <a:gd name="T18" fmla="*/ 33 w 41"/>
                <a:gd name="T19" fmla="*/ 29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1" h="39">
                  <a:moveTo>
                    <a:pt x="33" y="29"/>
                  </a:moveTo>
                  <a:lnTo>
                    <a:pt x="19" y="39"/>
                  </a:lnTo>
                  <a:lnTo>
                    <a:pt x="3" y="33"/>
                  </a:lnTo>
                  <a:lnTo>
                    <a:pt x="0" y="15"/>
                  </a:lnTo>
                  <a:lnTo>
                    <a:pt x="7" y="6"/>
                  </a:lnTo>
                  <a:lnTo>
                    <a:pt x="25" y="0"/>
                  </a:lnTo>
                  <a:lnTo>
                    <a:pt x="36" y="0"/>
                  </a:lnTo>
                  <a:lnTo>
                    <a:pt x="41" y="8"/>
                  </a:lnTo>
                  <a:lnTo>
                    <a:pt x="35" y="17"/>
                  </a:lnTo>
                  <a:lnTo>
                    <a:pt x="33" y="2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49" name="Freeform 148"/>
            <p:cNvSpPr>
              <a:spLocks/>
            </p:cNvSpPr>
            <p:nvPr/>
          </p:nvSpPr>
          <p:spPr bwMode="auto">
            <a:xfrm>
              <a:off x="6995333" y="2534103"/>
              <a:ext cx="1555609" cy="1059323"/>
            </a:xfrm>
            <a:custGeom>
              <a:avLst/>
              <a:gdLst>
                <a:gd name="T0" fmla="*/ 872 w 941"/>
                <a:gd name="T1" fmla="*/ 114 h 682"/>
                <a:gd name="T2" fmla="*/ 932 w 941"/>
                <a:gd name="T3" fmla="*/ 118 h 682"/>
                <a:gd name="T4" fmla="*/ 919 w 941"/>
                <a:gd name="T5" fmla="*/ 164 h 682"/>
                <a:gd name="T6" fmla="*/ 928 w 941"/>
                <a:gd name="T7" fmla="*/ 214 h 682"/>
                <a:gd name="T8" fmla="*/ 895 w 941"/>
                <a:gd name="T9" fmla="*/ 232 h 682"/>
                <a:gd name="T10" fmla="*/ 873 w 941"/>
                <a:gd name="T11" fmla="*/ 251 h 682"/>
                <a:gd name="T12" fmla="*/ 825 w 941"/>
                <a:gd name="T13" fmla="*/ 291 h 682"/>
                <a:gd name="T14" fmla="*/ 813 w 941"/>
                <a:gd name="T15" fmla="*/ 265 h 682"/>
                <a:gd name="T16" fmla="*/ 771 w 941"/>
                <a:gd name="T17" fmla="*/ 289 h 682"/>
                <a:gd name="T18" fmla="*/ 781 w 941"/>
                <a:gd name="T19" fmla="*/ 317 h 682"/>
                <a:gd name="T20" fmla="*/ 833 w 941"/>
                <a:gd name="T21" fmla="*/ 325 h 682"/>
                <a:gd name="T22" fmla="*/ 827 w 941"/>
                <a:gd name="T23" fmla="*/ 354 h 682"/>
                <a:gd name="T24" fmla="*/ 849 w 941"/>
                <a:gd name="T25" fmla="*/ 410 h 682"/>
                <a:gd name="T26" fmla="*/ 880 w 941"/>
                <a:gd name="T27" fmla="*/ 466 h 682"/>
                <a:gd name="T28" fmla="*/ 903 w 941"/>
                <a:gd name="T29" fmla="*/ 517 h 682"/>
                <a:gd name="T30" fmla="*/ 871 w 941"/>
                <a:gd name="T31" fmla="*/ 593 h 682"/>
                <a:gd name="T32" fmla="*/ 801 w 941"/>
                <a:gd name="T33" fmla="*/ 642 h 682"/>
                <a:gd name="T34" fmla="*/ 744 w 941"/>
                <a:gd name="T35" fmla="*/ 659 h 682"/>
                <a:gd name="T36" fmla="*/ 727 w 941"/>
                <a:gd name="T37" fmla="*/ 659 h 682"/>
                <a:gd name="T38" fmla="*/ 664 w 941"/>
                <a:gd name="T39" fmla="*/ 642 h 682"/>
                <a:gd name="T40" fmla="*/ 624 w 941"/>
                <a:gd name="T41" fmla="*/ 629 h 682"/>
                <a:gd name="T42" fmla="*/ 576 w 941"/>
                <a:gd name="T43" fmla="*/ 640 h 682"/>
                <a:gd name="T44" fmla="*/ 569 w 941"/>
                <a:gd name="T45" fmla="*/ 649 h 682"/>
                <a:gd name="T46" fmla="*/ 535 w 941"/>
                <a:gd name="T47" fmla="*/ 627 h 682"/>
                <a:gd name="T48" fmla="*/ 494 w 941"/>
                <a:gd name="T49" fmla="*/ 582 h 682"/>
                <a:gd name="T50" fmla="*/ 491 w 941"/>
                <a:gd name="T51" fmla="*/ 527 h 682"/>
                <a:gd name="T52" fmla="*/ 456 w 941"/>
                <a:gd name="T53" fmla="*/ 505 h 682"/>
                <a:gd name="T54" fmla="*/ 401 w 941"/>
                <a:gd name="T55" fmla="*/ 508 h 682"/>
                <a:gd name="T56" fmla="*/ 356 w 941"/>
                <a:gd name="T57" fmla="*/ 520 h 682"/>
                <a:gd name="T58" fmla="*/ 321 w 941"/>
                <a:gd name="T59" fmla="*/ 520 h 682"/>
                <a:gd name="T60" fmla="*/ 253 w 941"/>
                <a:gd name="T61" fmla="*/ 508 h 682"/>
                <a:gd name="T62" fmla="*/ 199 w 941"/>
                <a:gd name="T63" fmla="*/ 478 h 682"/>
                <a:gd name="T64" fmla="*/ 129 w 941"/>
                <a:gd name="T65" fmla="*/ 449 h 682"/>
                <a:gd name="T66" fmla="*/ 120 w 941"/>
                <a:gd name="T67" fmla="*/ 408 h 682"/>
                <a:gd name="T68" fmla="*/ 54 w 941"/>
                <a:gd name="T69" fmla="*/ 342 h 682"/>
                <a:gd name="T70" fmla="*/ 26 w 941"/>
                <a:gd name="T71" fmla="*/ 307 h 682"/>
                <a:gd name="T72" fmla="*/ 3 w 941"/>
                <a:gd name="T73" fmla="*/ 280 h 682"/>
                <a:gd name="T74" fmla="*/ 42 w 941"/>
                <a:gd name="T75" fmla="*/ 264 h 682"/>
                <a:gd name="T76" fmla="*/ 91 w 941"/>
                <a:gd name="T77" fmla="*/ 230 h 682"/>
                <a:gd name="T78" fmla="*/ 68 w 941"/>
                <a:gd name="T79" fmla="*/ 172 h 682"/>
                <a:gd name="T80" fmla="*/ 136 w 941"/>
                <a:gd name="T81" fmla="*/ 130 h 682"/>
                <a:gd name="T82" fmla="*/ 151 w 941"/>
                <a:gd name="T83" fmla="*/ 85 h 682"/>
                <a:gd name="T84" fmla="*/ 213 w 941"/>
                <a:gd name="T85" fmla="*/ 116 h 682"/>
                <a:gd name="T86" fmla="*/ 267 w 941"/>
                <a:gd name="T87" fmla="*/ 168 h 682"/>
                <a:gd name="T88" fmla="*/ 343 w 941"/>
                <a:gd name="T89" fmla="*/ 205 h 682"/>
                <a:gd name="T90" fmla="*/ 433 w 941"/>
                <a:gd name="T91" fmla="*/ 219 h 682"/>
                <a:gd name="T92" fmla="*/ 512 w 941"/>
                <a:gd name="T93" fmla="*/ 241 h 682"/>
                <a:gd name="T94" fmla="*/ 591 w 941"/>
                <a:gd name="T95" fmla="*/ 214 h 682"/>
                <a:gd name="T96" fmla="*/ 590 w 941"/>
                <a:gd name="T97" fmla="*/ 182 h 682"/>
                <a:gd name="T98" fmla="*/ 632 w 941"/>
                <a:gd name="T99" fmla="*/ 164 h 682"/>
                <a:gd name="T100" fmla="*/ 687 w 941"/>
                <a:gd name="T101" fmla="*/ 134 h 682"/>
                <a:gd name="T102" fmla="*/ 659 w 941"/>
                <a:gd name="T103" fmla="*/ 108 h 682"/>
                <a:gd name="T104" fmla="*/ 616 w 941"/>
                <a:gd name="T105" fmla="*/ 107 h 682"/>
                <a:gd name="T106" fmla="*/ 652 w 941"/>
                <a:gd name="T107" fmla="*/ 66 h 682"/>
                <a:gd name="T108" fmla="*/ 642 w 941"/>
                <a:gd name="T109" fmla="*/ 18 h 682"/>
                <a:gd name="T110" fmla="*/ 672 w 941"/>
                <a:gd name="T111" fmla="*/ 0 h 682"/>
                <a:gd name="T112" fmla="*/ 757 w 941"/>
                <a:gd name="T113" fmla="*/ 42 h 6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941" h="682">
                  <a:moveTo>
                    <a:pt x="791" y="74"/>
                  </a:moveTo>
                  <a:lnTo>
                    <a:pt x="823" y="80"/>
                  </a:lnTo>
                  <a:lnTo>
                    <a:pt x="852" y="95"/>
                  </a:lnTo>
                  <a:lnTo>
                    <a:pt x="872" y="114"/>
                  </a:lnTo>
                  <a:lnTo>
                    <a:pt x="896" y="114"/>
                  </a:lnTo>
                  <a:lnTo>
                    <a:pt x="905" y="106"/>
                  </a:lnTo>
                  <a:lnTo>
                    <a:pt x="927" y="100"/>
                  </a:lnTo>
                  <a:lnTo>
                    <a:pt x="932" y="118"/>
                  </a:lnTo>
                  <a:lnTo>
                    <a:pt x="930" y="126"/>
                  </a:lnTo>
                  <a:lnTo>
                    <a:pt x="940" y="148"/>
                  </a:lnTo>
                  <a:lnTo>
                    <a:pt x="941" y="168"/>
                  </a:lnTo>
                  <a:lnTo>
                    <a:pt x="919" y="164"/>
                  </a:lnTo>
                  <a:lnTo>
                    <a:pt x="909" y="171"/>
                  </a:lnTo>
                  <a:lnTo>
                    <a:pt x="924" y="189"/>
                  </a:lnTo>
                  <a:lnTo>
                    <a:pt x="936" y="213"/>
                  </a:lnTo>
                  <a:lnTo>
                    <a:pt x="928" y="214"/>
                  </a:lnTo>
                  <a:lnTo>
                    <a:pt x="934" y="224"/>
                  </a:lnTo>
                  <a:lnTo>
                    <a:pt x="916" y="212"/>
                  </a:lnTo>
                  <a:lnTo>
                    <a:pt x="916" y="223"/>
                  </a:lnTo>
                  <a:lnTo>
                    <a:pt x="895" y="232"/>
                  </a:lnTo>
                  <a:lnTo>
                    <a:pt x="904" y="243"/>
                  </a:lnTo>
                  <a:lnTo>
                    <a:pt x="889" y="243"/>
                  </a:lnTo>
                  <a:lnTo>
                    <a:pt x="877" y="236"/>
                  </a:lnTo>
                  <a:lnTo>
                    <a:pt x="873" y="251"/>
                  </a:lnTo>
                  <a:lnTo>
                    <a:pt x="861" y="262"/>
                  </a:lnTo>
                  <a:lnTo>
                    <a:pt x="853" y="275"/>
                  </a:lnTo>
                  <a:lnTo>
                    <a:pt x="833" y="281"/>
                  </a:lnTo>
                  <a:lnTo>
                    <a:pt x="825" y="291"/>
                  </a:lnTo>
                  <a:lnTo>
                    <a:pt x="809" y="296"/>
                  </a:lnTo>
                  <a:lnTo>
                    <a:pt x="814" y="287"/>
                  </a:lnTo>
                  <a:lnTo>
                    <a:pt x="806" y="279"/>
                  </a:lnTo>
                  <a:lnTo>
                    <a:pt x="813" y="265"/>
                  </a:lnTo>
                  <a:lnTo>
                    <a:pt x="799" y="254"/>
                  </a:lnTo>
                  <a:lnTo>
                    <a:pt x="788" y="261"/>
                  </a:lnTo>
                  <a:lnTo>
                    <a:pt x="776" y="275"/>
                  </a:lnTo>
                  <a:lnTo>
                    <a:pt x="771" y="289"/>
                  </a:lnTo>
                  <a:lnTo>
                    <a:pt x="755" y="290"/>
                  </a:lnTo>
                  <a:lnTo>
                    <a:pt x="751" y="299"/>
                  </a:lnTo>
                  <a:lnTo>
                    <a:pt x="766" y="313"/>
                  </a:lnTo>
                  <a:lnTo>
                    <a:pt x="781" y="317"/>
                  </a:lnTo>
                  <a:lnTo>
                    <a:pt x="786" y="326"/>
                  </a:lnTo>
                  <a:lnTo>
                    <a:pt x="802" y="332"/>
                  </a:lnTo>
                  <a:lnTo>
                    <a:pt x="815" y="317"/>
                  </a:lnTo>
                  <a:lnTo>
                    <a:pt x="833" y="325"/>
                  </a:lnTo>
                  <a:lnTo>
                    <a:pt x="845" y="326"/>
                  </a:lnTo>
                  <a:lnTo>
                    <a:pt x="852" y="337"/>
                  </a:lnTo>
                  <a:lnTo>
                    <a:pt x="830" y="343"/>
                  </a:lnTo>
                  <a:lnTo>
                    <a:pt x="827" y="354"/>
                  </a:lnTo>
                  <a:lnTo>
                    <a:pt x="815" y="364"/>
                  </a:lnTo>
                  <a:lnTo>
                    <a:pt x="811" y="378"/>
                  </a:lnTo>
                  <a:lnTo>
                    <a:pt x="834" y="390"/>
                  </a:lnTo>
                  <a:lnTo>
                    <a:pt x="849" y="410"/>
                  </a:lnTo>
                  <a:lnTo>
                    <a:pt x="867" y="429"/>
                  </a:lnTo>
                  <a:lnTo>
                    <a:pt x="884" y="445"/>
                  </a:lnTo>
                  <a:lnTo>
                    <a:pt x="889" y="461"/>
                  </a:lnTo>
                  <a:lnTo>
                    <a:pt x="880" y="466"/>
                  </a:lnTo>
                  <a:lnTo>
                    <a:pt x="888" y="477"/>
                  </a:lnTo>
                  <a:lnTo>
                    <a:pt x="900" y="484"/>
                  </a:lnTo>
                  <a:lnTo>
                    <a:pt x="903" y="501"/>
                  </a:lnTo>
                  <a:lnTo>
                    <a:pt x="903" y="517"/>
                  </a:lnTo>
                  <a:lnTo>
                    <a:pt x="894" y="519"/>
                  </a:lnTo>
                  <a:lnTo>
                    <a:pt x="888" y="541"/>
                  </a:lnTo>
                  <a:lnTo>
                    <a:pt x="881" y="569"/>
                  </a:lnTo>
                  <a:lnTo>
                    <a:pt x="871" y="593"/>
                  </a:lnTo>
                  <a:lnTo>
                    <a:pt x="851" y="613"/>
                  </a:lnTo>
                  <a:lnTo>
                    <a:pt x="830" y="630"/>
                  </a:lnTo>
                  <a:lnTo>
                    <a:pt x="810" y="632"/>
                  </a:lnTo>
                  <a:lnTo>
                    <a:pt x="801" y="642"/>
                  </a:lnTo>
                  <a:lnTo>
                    <a:pt x="793" y="635"/>
                  </a:lnTo>
                  <a:lnTo>
                    <a:pt x="785" y="645"/>
                  </a:lnTo>
                  <a:lnTo>
                    <a:pt x="762" y="656"/>
                  </a:lnTo>
                  <a:lnTo>
                    <a:pt x="744" y="659"/>
                  </a:lnTo>
                  <a:lnTo>
                    <a:pt x="742" y="681"/>
                  </a:lnTo>
                  <a:lnTo>
                    <a:pt x="732" y="682"/>
                  </a:lnTo>
                  <a:lnTo>
                    <a:pt x="725" y="667"/>
                  </a:lnTo>
                  <a:lnTo>
                    <a:pt x="727" y="659"/>
                  </a:lnTo>
                  <a:lnTo>
                    <a:pt x="702" y="652"/>
                  </a:lnTo>
                  <a:lnTo>
                    <a:pt x="694" y="656"/>
                  </a:lnTo>
                  <a:lnTo>
                    <a:pt x="675" y="650"/>
                  </a:lnTo>
                  <a:lnTo>
                    <a:pt x="664" y="642"/>
                  </a:lnTo>
                  <a:lnTo>
                    <a:pt x="665" y="630"/>
                  </a:lnTo>
                  <a:lnTo>
                    <a:pt x="648" y="626"/>
                  </a:lnTo>
                  <a:lnTo>
                    <a:pt x="638" y="618"/>
                  </a:lnTo>
                  <a:lnTo>
                    <a:pt x="624" y="629"/>
                  </a:lnTo>
                  <a:lnTo>
                    <a:pt x="608" y="632"/>
                  </a:lnTo>
                  <a:lnTo>
                    <a:pt x="593" y="632"/>
                  </a:lnTo>
                  <a:lnTo>
                    <a:pt x="585" y="637"/>
                  </a:lnTo>
                  <a:lnTo>
                    <a:pt x="576" y="640"/>
                  </a:lnTo>
                  <a:lnTo>
                    <a:pt x="583" y="663"/>
                  </a:lnTo>
                  <a:lnTo>
                    <a:pt x="573" y="663"/>
                  </a:lnTo>
                  <a:lnTo>
                    <a:pt x="571" y="658"/>
                  </a:lnTo>
                  <a:lnTo>
                    <a:pt x="569" y="649"/>
                  </a:lnTo>
                  <a:lnTo>
                    <a:pt x="557" y="656"/>
                  </a:lnTo>
                  <a:lnTo>
                    <a:pt x="548" y="652"/>
                  </a:lnTo>
                  <a:lnTo>
                    <a:pt x="533" y="644"/>
                  </a:lnTo>
                  <a:lnTo>
                    <a:pt x="535" y="627"/>
                  </a:lnTo>
                  <a:lnTo>
                    <a:pt x="523" y="623"/>
                  </a:lnTo>
                  <a:lnTo>
                    <a:pt x="515" y="604"/>
                  </a:lnTo>
                  <a:lnTo>
                    <a:pt x="497" y="607"/>
                  </a:lnTo>
                  <a:lnTo>
                    <a:pt x="494" y="582"/>
                  </a:lnTo>
                  <a:lnTo>
                    <a:pt x="507" y="565"/>
                  </a:lnTo>
                  <a:lnTo>
                    <a:pt x="504" y="548"/>
                  </a:lnTo>
                  <a:lnTo>
                    <a:pt x="500" y="532"/>
                  </a:lnTo>
                  <a:lnTo>
                    <a:pt x="491" y="527"/>
                  </a:lnTo>
                  <a:lnTo>
                    <a:pt x="482" y="515"/>
                  </a:lnTo>
                  <a:lnTo>
                    <a:pt x="472" y="516"/>
                  </a:lnTo>
                  <a:lnTo>
                    <a:pt x="452" y="513"/>
                  </a:lnTo>
                  <a:lnTo>
                    <a:pt x="456" y="505"/>
                  </a:lnTo>
                  <a:lnTo>
                    <a:pt x="445" y="492"/>
                  </a:lnTo>
                  <a:lnTo>
                    <a:pt x="434" y="500"/>
                  </a:lnTo>
                  <a:lnTo>
                    <a:pt x="418" y="495"/>
                  </a:lnTo>
                  <a:lnTo>
                    <a:pt x="401" y="508"/>
                  </a:lnTo>
                  <a:lnTo>
                    <a:pt x="389" y="524"/>
                  </a:lnTo>
                  <a:lnTo>
                    <a:pt x="375" y="527"/>
                  </a:lnTo>
                  <a:lnTo>
                    <a:pt x="366" y="521"/>
                  </a:lnTo>
                  <a:lnTo>
                    <a:pt x="356" y="520"/>
                  </a:lnTo>
                  <a:lnTo>
                    <a:pt x="343" y="516"/>
                  </a:lnTo>
                  <a:lnTo>
                    <a:pt x="334" y="521"/>
                  </a:lnTo>
                  <a:lnTo>
                    <a:pt x="326" y="536"/>
                  </a:lnTo>
                  <a:lnTo>
                    <a:pt x="321" y="520"/>
                  </a:lnTo>
                  <a:lnTo>
                    <a:pt x="311" y="524"/>
                  </a:lnTo>
                  <a:lnTo>
                    <a:pt x="290" y="522"/>
                  </a:lnTo>
                  <a:lnTo>
                    <a:pt x="269" y="517"/>
                  </a:lnTo>
                  <a:lnTo>
                    <a:pt x="253" y="508"/>
                  </a:lnTo>
                  <a:lnTo>
                    <a:pt x="238" y="504"/>
                  </a:lnTo>
                  <a:lnTo>
                    <a:pt x="230" y="494"/>
                  </a:lnTo>
                  <a:lnTo>
                    <a:pt x="219" y="491"/>
                  </a:lnTo>
                  <a:lnTo>
                    <a:pt x="199" y="478"/>
                  </a:lnTo>
                  <a:lnTo>
                    <a:pt x="183" y="472"/>
                  </a:lnTo>
                  <a:lnTo>
                    <a:pt x="177" y="476"/>
                  </a:lnTo>
                  <a:lnTo>
                    <a:pt x="149" y="462"/>
                  </a:lnTo>
                  <a:lnTo>
                    <a:pt x="129" y="449"/>
                  </a:lnTo>
                  <a:lnTo>
                    <a:pt x="119" y="426"/>
                  </a:lnTo>
                  <a:lnTo>
                    <a:pt x="132" y="429"/>
                  </a:lnTo>
                  <a:lnTo>
                    <a:pt x="130" y="418"/>
                  </a:lnTo>
                  <a:lnTo>
                    <a:pt x="120" y="408"/>
                  </a:lnTo>
                  <a:lnTo>
                    <a:pt x="118" y="391"/>
                  </a:lnTo>
                  <a:lnTo>
                    <a:pt x="93" y="366"/>
                  </a:lnTo>
                  <a:lnTo>
                    <a:pt x="63" y="358"/>
                  </a:lnTo>
                  <a:lnTo>
                    <a:pt x="54" y="342"/>
                  </a:lnTo>
                  <a:lnTo>
                    <a:pt x="38" y="333"/>
                  </a:lnTo>
                  <a:lnTo>
                    <a:pt x="34" y="327"/>
                  </a:lnTo>
                  <a:lnTo>
                    <a:pt x="28" y="315"/>
                  </a:lnTo>
                  <a:lnTo>
                    <a:pt x="26" y="307"/>
                  </a:lnTo>
                  <a:lnTo>
                    <a:pt x="15" y="302"/>
                  </a:lnTo>
                  <a:lnTo>
                    <a:pt x="9" y="304"/>
                  </a:lnTo>
                  <a:lnTo>
                    <a:pt x="0" y="285"/>
                  </a:lnTo>
                  <a:lnTo>
                    <a:pt x="3" y="280"/>
                  </a:lnTo>
                  <a:lnTo>
                    <a:pt x="0" y="276"/>
                  </a:lnTo>
                  <a:lnTo>
                    <a:pt x="13" y="266"/>
                  </a:lnTo>
                  <a:lnTo>
                    <a:pt x="23" y="262"/>
                  </a:lnTo>
                  <a:lnTo>
                    <a:pt x="42" y="264"/>
                  </a:lnTo>
                  <a:lnTo>
                    <a:pt x="44" y="252"/>
                  </a:lnTo>
                  <a:lnTo>
                    <a:pt x="65" y="249"/>
                  </a:lnTo>
                  <a:lnTo>
                    <a:pt x="68" y="241"/>
                  </a:lnTo>
                  <a:lnTo>
                    <a:pt x="91" y="230"/>
                  </a:lnTo>
                  <a:lnTo>
                    <a:pt x="92" y="225"/>
                  </a:lnTo>
                  <a:lnTo>
                    <a:pt x="87" y="213"/>
                  </a:lnTo>
                  <a:lnTo>
                    <a:pt x="96" y="208"/>
                  </a:lnTo>
                  <a:lnTo>
                    <a:pt x="68" y="172"/>
                  </a:lnTo>
                  <a:lnTo>
                    <a:pt x="98" y="164"/>
                  </a:lnTo>
                  <a:lnTo>
                    <a:pt x="104" y="160"/>
                  </a:lnTo>
                  <a:lnTo>
                    <a:pt x="101" y="123"/>
                  </a:lnTo>
                  <a:lnTo>
                    <a:pt x="136" y="130"/>
                  </a:lnTo>
                  <a:lnTo>
                    <a:pt x="141" y="121"/>
                  </a:lnTo>
                  <a:lnTo>
                    <a:pt x="133" y="100"/>
                  </a:lnTo>
                  <a:lnTo>
                    <a:pt x="146" y="98"/>
                  </a:lnTo>
                  <a:lnTo>
                    <a:pt x="151" y="85"/>
                  </a:lnTo>
                  <a:lnTo>
                    <a:pt x="157" y="83"/>
                  </a:lnTo>
                  <a:lnTo>
                    <a:pt x="168" y="97"/>
                  </a:lnTo>
                  <a:lnTo>
                    <a:pt x="186" y="108"/>
                  </a:lnTo>
                  <a:lnTo>
                    <a:pt x="213" y="116"/>
                  </a:lnTo>
                  <a:lnTo>
                    <a:pt x="232" y="132"/>
                  </a:lnTo>
                  <a:lnTo>
                    <a:pt x="236" y="156"/>
                  </a:lnTo>
                  <a:lnTo>
                    <a:pt x="246" y="165"/>
                  </a:lnTo>
                  <a:lnTo>
                    <a:pt x="267" y="168"/>
                  </a:lnTo>
                  <a:lnTo>
                    <a:pt x="290" y="171"/>
                  </a:lnTo>
                  <a:lnTo>
                    <a:pt x="316" y="184"/>
                  </a:lnTo>
                  <a:lnTo>
                    <a:pt x="327" y="186"/>
                  </a:lnTo>
                  <a:lnTo>
                    <a:pt x="343" y="205"/>
                  </a:lnTo>
                  <a:lnTo>
                    <a:pt x="358" y="217"/>
                  </a:lnTo>
                  <a:lnTo>
                    <a:pt x="376" y="217"/>
                  </a:lnTo>
                  <a:lnTo>
                    <a:pt x="412" y="222"/>
                  </a:lnTo>
                  <a:lnTo>
                    <a:pt x="433" y="219"/>
                  </a:lnTo>
                  <a:lnTo>
                    <a:pt x="451" y="222"/>
                  </a:lnTo>
                  <a:lnTo>
                    <a:pt x="481" y="234"/>
                  </a:lnTo>
                  <a:lnTo>
                    <a:pt x="502" y="234"/>
                  </a:lnTo>
                  <a:lnTo>
                    <a:pt x="512" y="241"/>
                  </a:lnTo>
                  <a:lnTo>
                    <a:pt x="527" y="230"/>
                  </a:lnTo>
                  <a:lnTo>
                    <a:pt x="550" y="222"/>
                  </a:lnTo>
                  <a:lnTo>
                    <a:pt x="575" y="222"/>
                  </a:lnTo>
                  <a:lnTo>
                    <a:pt x="591" y="214"/>
                  </a:lnTo>
                  <a:lnTo>
                    <a:pt x="598" y="203"/>
                  </a:lnTo>
                  <a:lnTo>
                    <a:pt x="606" y="196"/>
                  </a:lnTo>
                  <a:lnTo>
                    <a:pt x="600" y="190"/>
                  </a:lnTo>
                  <a:lnTo>
                    <a:pt x="590" y="182"/>
                  </a:lnTo>
                  <a:lnTo>
                    <a:pt x="592" y="169"/>
                  </a:lnTo>
                  <a:lnTo>
                    <a:pt x="602" y="171"/>
                  </a:lnTo>
                  <a:lnTo>
                    <a:pt x="621" y="175"/>
                  </a:lnTo>
                  <a:lnTo>
                    <a:pt x="632" y="164"/>
                  </a:lnTo>
                  <a:lnTo>
                    <a:pt x="653" y="156"/>
                  </a:lnTo>
                  <a:lnTo>
                    <a:pt x="657" y="142"/>
                  </a:lnTo>
                  <a:lnTo>
                    <a:pt x="665" y="137"/>
                  </a:lnTo>
                  <a:lnTo>
                    <a:pt x="687" y="134"/>
                  </a:lnTo>
                  <a:lnTo>
                    <a:pt x="702" y="136"/>
                  </a:lnTo>
                  <a:lnTo>
                    <a:pt x="699" y="129"/>
                  </a:lnTo>
                  <a:lnTo>
                    <a:pt x="676" y="115"/>
                  </a:lnTo>
                  <a:lnTo>
                    <a:pt x="659" y="108"/>
                  </a:lnTo>
                  <a:lnTo>
                    <a:pt x="651" y="116"/>
                  </a:lnTo>
                  <a:lnTo>
                    <a:pt x="633" y="112"/>
                  </a:lnTo>
                  <a:lnTo>
                    <a:pt x="625" y="115"/>
                  </a:lnTo>
                  <a:lnTo>
                    <a:pt x="616" y="107"/>
                  </a:lnTo>
                  <a:lnTo>
                    <a:pt x="615" y="87"/>
                  </a:lnTo>
                  <a:lnTo>
                    <a:pt x="613" y="71"/>
                  </a:lnTo>
                  <a:lnTo>
                    <a:pt x="638" y="79"/>
                  </a:lnTo>
                  <a:lnTo>
                    <a:pt x="652" y="66"/>
                  </a:lnTo>
                  <a:lnTo>
                    <a:pt x="646" y="57"/>
                  </a:lnTo>
                  <a:lnTo>
                    <a:pt x="646" y="36"/>
                  </a:lnTo>
                  <a:lnTo>
                    <a:pt x="650" y="30"/>
                  </a:lnTo>
                  <a:lnTo>
                    <a:pt x="642" y="18"/>
                  </a:lnTo>
                  <a:lnTo>
                    <a:pt x="630" y="14"/>
                  </a:lnTo>
                  <a:lnTo>
                    <a:pt x="635" y="4"/>
                  </a:lnTo>
                  <a:lnTo>
                    <a:pt x="652" y="0"/>
                  </a:lnTo>
                  <a:lnTo>
                    <a:pt x="672" y="0"/>
                  </a:lnTo>
                  <a:lnTo>
                    <a:pt x="700" y="5"/>
                  </a:lnTo>
                  <a:lnTo>
                    <a:pt x="719" y="13"/>
                  </a:lnTo>
                  <a:lnTo>
                    <a:pt x="744" y="33"/>
                  </a:lnTo>
                  <a:lnTo>
                    <a:pt x="757" y="42"/>
                  </a:lnTo>
                  <a:lnTo>
                    <a:pt x="771" y="54"/>
                  </a:lnTo>
                  <a:lnTo>
                    <a:pt x="791" y="74"/>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50" name="Freeform 149"/>
            <p:cNvSpPr>
              <a:spLocks noEditPoints="1"/>
            </p:cNvSpPr>
            <p:nvPr/>
          </p:nvSpPr>
          <p:spPr bwMode="auto">
            <a:xfrm>
              <a:off x="7818598" y="4071831"/>
              <a:ext cx="1390295" cy="511023"/>
            </a:xfrm>
            <a:custGeom>
              <a:avLst/>
              <a:gdLst>
                <a:gd name="T0" fmla="*/ 552 w 3445"/>
                <a:gd name="T1" fmla="*/ 826 h 1349"/>
                <a:gd name="T2" fmla="*/ 373 w 3445"/>
                <a:gd name="T3" fmla="*/ 522 h 1349"/>
                <a:gd name="T4" fmla="*/ 188 w 3445"/>
                <a:gd name="T5" fmla="*/ 258 h 1349"/>
                <a:gd name="T6" fmla="*/ 0 w 3445"/>
                <a:gd name="T7" fmla="*/ 0 h 1349"/>
                <a:gd name="T8" fmla="*/ 294 w 3445"/>
                <a:gd name="T9" fmla="*/ 161 h 1349"/>
                <a:gd name="T10" fmla="*/ 550 w 3445"/>
                <a:gd name="T11" fmla="*/ 347 h 1349"/>
                <a:gd name="T12" fmla="*/ 664 w 3445"/>
                <a:gd name="T13" fmla="*/ 557 h 1349"/>
                <a:gd name="T14" fmla="*/ 784 w 3445"/>
                <a:gd name="T15" fmla="*/ 673 h 1349"/>
                <a:gd name="T16" fmla="*/ 1707 w 3445"/>
                <a:gd name="T17" fmla="*/ 311 h 1349"/>
                <a:gd name="T18" fmla="*/ 1681 w 3445"/>
                <a:gd name="T19" fmla="*/ 535 h 1349"/>
                <a:gd name="T20" fmla="*/ 1562 w 3445"/>
                <a:gd name="T21" fmla="*/ 778 h 1349"/>
                <a:gd name="T22" fmla="*/ 1357 w 3445"/>
                <a:gd name="T23" fmla="*/ 732 h 1349"/>
                <a:gd name="T24" fmla="*/ 1129 w 3445"/>
                <a:gd name="T25" fmla="*/ 716 h 1349"/>
                <a:gd name="T26" fmla="*/ 1037 w 3445"/>
                <a:gd name="T27" fmla="*/ 431 h 1349"/>
                <a:gd name="T28" fmla="*/ 1154 w 3445"/>
                <a:gd name="T29" fmla="*/ 401 h 1349"/>
                <a:gd name="T30" fmla="*/ 1330 w 3445"/>
                <a:gd name="T31" fmla="*/ 339 h 1349"/>
                <a:gd name="T32" fmla="*/ 1527 w 3445"/>
                <a:gd name="T33" fmla="*/ 197 h 1349"/>
                <a:gd name="T34" fmla="*/ 1662 w 3445"/>
                <a:gd name="T35" fmla="*/ 191 h 1349"/>
                <a:gd name="T36" fmla="*/ 2518 w 3445"/>
                <a:gd name="T37" fmla="*/ 445 h 1349"/>
                <a:gd name="T38" fmla="*/ 2477 w 3445"/>
                <a:gd name="T39" fmla="*/ 543 h 1349"/>
                <a:gd name="T40" fmla="*/ 2463 w 3445"/>
                <a:gd name="T41" fmla="*/ 281 h 1349"/>
                <a:gd name="T42" fmla="*/ 2262 w 3445"/>
                <a:gd name="T43" fmla="*/ 346 h 1349"/>
                <a:gd name="T44" fmla="*/ 1948 w 3445"/>
                <a:gd name="T45" fmla="*/ 434 h 1349"/>
                <a:gd name="T46" fmla="*/ 1979 w 3445"/>
                <a:gd name="T47" fmla="*/ 548 h 1349"/>
                <a:gd name="T48" fmla="*/ 2047 w 3445"/>
                <a:gd name="T49" fmla="*/ 596 h 1349"/>
                <a:gd name="T50" fmla="*/ 2098 w 3445"/>
                <a:gd name="T51" fmla="*/ 865 h 1349"/>
                <a:gd name="T52" fmla="*/ 2065 w 3445"/>
                <a:gd name="T53" fmla="*/ 847 h 1349"/>
                <a:gd name="T54" fmla="*/ 1931 w 3445"/>
                <a:gd name="T55" fmla="*/ 773 h 1349"/>
                <a:gd name="T56" fmla="*/ 1889 w 3445"/>
                <a:gd name="T57" fmla="*/ 937 h 1349"/>
                <a:gd name="T58" fmla="*/ 1826 w 3445"/>
                <a:gd name="T59" fmla="*/ 764 h 1349"/>
                <a:gd name="T60" fmla="*/ 1816 w 3445"/>
                <a:gd name="T61" fmla="*/ 582 h 1349"/>
                <a:gd name="T62" fmla="*/ 1993 w 3445"/>
                <a:gd name="T63" fmla="*/ 380 h 1349"/>
                <a:gd name="T64" fmla="*/ 2262 w 3445"/>
                <a:gd name="T65" fmla="*/ 346 h 1349"/>
                <a:gd name="T66" fmla="*/ 3092 w 3445"/>
                <a:gd name="T67" fmla="*/ 663 h 1349"/>
                <a:gd name="T68" fmla="*/ 3365 w 3445"/>
                <a:gd name="T69" fmla="*/ 672 h 1349"/>
                <a:gd name="T70" fmla="*/ 3353 w 3445"/>
                <a:gd name="T71" fmla="*/ 1173 h 1349"/>
                <a:gd name="T72" fmla="*/ 3200 w 3445"/>
                <a:gd name="T73" fmla="*/ 1114 h 1349"/>
                <a:gd name="T74" fmla="*/ 3062 w 3445"/>
                <a:gd name="T75" fmla="*/ 854 h 1349"/>
                <a:gd name="T76" fmla="*/ 2838 w 3445"/>
                <a:gd name="T77" fmla="*/ 817 h 1349"/>
                <a:gd name="T78" fmla="*/ 2849 w 3445"/>
                <a:gd name="T79" fmla="*/ 676 h 1349"/>
                <a:gd name="T80" fmla="*/ 2758 w 3445"/>
                <a:gd name="T81" fmla="*/ 604 h 1349"/>
                <a:gd name="T82" fmla="*/ 2800 w 3445"/>
                <a:gd name="T83" fmla="*/ 498 h 1349"/>
                <a:gd name="T84" fmla="*/ 2677 w 3445"/>
                <a:gd name="T85" fmla="*/ 795 h 1349"/>
                <a:gd name="T86" fmla="*/ 2458 w 3445"/>
                <a:gd name="T87" fmla="*/ 755 h 1349"/>
                <a:gd name="T88" fmla="*/ 2409 w 3445"/>
                <a:gd name="T89" fmla="*/ 761 h 1349"/>
                <a:gd name="T90" fmla="*/ 2391 w 3445"/>
                <a:gd name="T91" fmla="*/ 733 h 1349"/>
                <a:gd name="T92" fmla="*/ 2914 w 3445"/>
                <a:gd name="T93" fmla="*/ 990 h 1349"/>
                <a:gd name="T94" fmla="*/ 2960 w 3445"/>
                <a:gd name="T95" fmla="*/ 996 h 1349"/>
                <a:gd name="T96" fmla="*/ 1295 w 3445"/>
                <a:gd name="T97" fmla="*/ 1058 h 1349"/>
                <a:gd name="T98" fmla="*/ 1431 w 3445"/>
                <a:gd name="T99" fmla="*/ 1212 h 1349"/>
                <a:gd name="T100" fmla="*/ 1136 w 3445"/>
                <a:gd name="T101" fmla="*/ 1158 h 1349"/>
                <a:gd name="T102" fmla="*/ 830 w 3445"/>
                <a:gd name="T103" fmla="*/ 1093 h 1349"/>
                <a:gd name="T104" fmla="*/ 898 w 3445"/>
                <a:gd name="T105" fmla="*/ 974 h 1349"/>
                <a:gd name="T106" fmla="*/ 2061 w 3445"/>
                <a:gd name="T107" fmla="*/ 1156 h 1349"/>
                <a:gd name="T108" fmla="*/ 1835 w 3445"/>
                <a:gd name="T109" fmla="*/ 1186 h 1349"/>
                <a:gd name="T110" fmla="*/ 2061 w 3445"/>
                <a:gd name="T111" fmla="*/ 1156 h 1349"/>
                <a:gd name="T112" fmla="*/ 1774 w 3445"/>
                <a:gd name="T113" fmla="*/ 1208 h 1349"/>
                <a:gd name="T114" fmla="*/ 1622 w 3445"/>
                <a:gd name="T115" fmla="*/ 1187 h 1349"/>
                <a:gd name="T116" fmla="*/ 2095 w 3445"/>
                <a:gd name="T117" fmla="*/ 1349 h 1349"/>
                <a:gd name="T118" fmla="*/ 2210 w 3445"/>
                <a:gd name="T119" fmla="*/ 1224 h 1349"/>
                <a:gd name="T120" fmla="*/ 1881 w 3445"/>
                <a:gd name="T121" fmla="*/ 1339 h 1349"/>
                <a:gd name="T122" fmla="*/ 1864 w 3445"/>
                <a:gd name="T123" fmla="*/ 1290 h 13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445" h="1349">
                  <a:moveTo>
                    <a:pt x="789" y="965"/>
                  </a:moveTo>
                  <a:lnTo>
                    <a:pt x="706" y="967"/>
                  </a:lnTo>
                  <a:lnTo>
                    <a:pt x="646" y="895"/>
                  </a:lnTo>
                  <a:lnTo>
                    <a:pt x="552" y="826"/>
                  </a:lnTo>
                  <a:lnTo>
                    <a:pt x="521" y="774"/>
                  </a:lnTo>
                  <a:lnTo>
                    <a:pt x="466" y="705"/>
                  </a:lnTo>
                  <a:lnTo>
                    <a:pt x="429" y="641"/>
                  </a:lnTo>
                  <a:lnTo>
                    <a:pt x="373" y="522"/>
                  </a:lnTo>
                  <a:lnTo>
                    <a:pt x="307" y="451"/>
                  </a:lnTo>
                  <a:lnTo>
                    <a:pt x="285" y="378"/>
                  </a:lnTo>
                  <a:lnTo>
                    <a:pt x="257" y="311"/>
                  </a:lnTo>
                  <a:lnTo>
                    <a:pt x="188" y="258"/>
                  </a:lnTo>
                  <a:lnTo>
                    <a:pt x="147" y="185"/>
                  </a:lnTo>
                  <a:lnTo>
                    <a:pt x="89" y="137"/>
                  </a:lnTo>
                  <a:lnTo>
                    <a:pt x="8" y="43"/>
                  </a:lnTo>
                  <a:lnTo>
                    <a:pt x="0" y="0"/>
                  </a:lnTo>
                  <a:lnTo>
                    <a:pt x="48" y="3"/>
                  </a:lnTo>
                  <a:lnTo>
                    <a:pt x="165" y="20"/>
                  </a:lnTo>
                  <a:lnTo>
                    <a:pt x="234" y="103"/>
                  </a:lnTo>
                  <a:lnTo>
                    <a:pt x="294" y="161"/>
                  </a:lnTo>
                  <a:lnTo>
                    <a:pt x="337" y="196"/>
                  </a:lnTo>
                  <a:lnTo>
                    <a:pt x="410" y="288"/>
                  </a:lnTo>
                  <a:lnTo>
                    <a:pt x="486" y="289"/>
                  </a:lnTo>
                  <a:lnTo>
                    <a:pt x="550" y="347"/>
                  </a:lnTo>
                  <a:lnTo>
                    <a:pt x="594" y="419"/>
                  </a:lnTo>
                  <a:lnTo>
                    <a:pt x="652" y="458"/>
                  </a:lnTo>
                  <a:lnTo>
                    <a:pt x="621" y="527"/>
                  </a:lnTo>
                  <a:lnTo>
                    <a:pt x="664" y="557"/>
                  </a:lnTo>
                  <a:lnTo>
                    <a:pt x="691" y="559"/>
                  </a:lnTo>
                  <a:lnTo>
                    <a:pt x="703" y="618"/>
                  </a:lnTo>
                  <a:lnTo>
                    <a:pt x="729" y="666"/>
                  </a:lnTo>
                  <a:lnTo>
                    <a:pt x="784" y="673"/>
                  </a:lnTo>
                  <a:lnTo>
                    <a:pt x="819" y="727"/>
                  </a:lnTo>
                  <a:lnTo>
                    <a:pt x="797" y="833"/>
                  </a:lnTo>
                  <a:lnTo>
                    <a:pt x="789" y="965"/>
                  </a:lnTo>
                  <a:moveTo>
                    <a:pt x="1707" y="311"/>
                  </a:moveTo>
                  <a:lnTo>
                    <a:pt x="1792" y="390"/>
                  </a:lnTo>
                  <a:lnTo>
                    <a:pt x="1703" y="400"/>
                  </a:lnTo>
                  <a:lnTo>
                    <a:pt x="1678" y="458"/>
                  </a:lnTo>
                  <a:lnTo>
                    <a:pt x="1681" y="535"/>
                  </a:lnTo>
                  <a:lnTo>
                    <a:pt x="1608" y="593"/>
                  </a:lnTo>
                  <a:lnTo>
                    <a:pt x="1605" y="678"/>
                  </a:lnTo>
                  <a:lnTo>
                    <a:pt x="1572" y="808"/>
                  </a:lnTo>
                  <a:lnTo>
                    <a:pt x="1562" y="778"/>
                  </a:lnTo>
                  <a:lnTo>
                    <a:pt x="1475" y="816"/>
                  </a:lnTo>
                  <a:lnTo>
                    <a:pt x="1447" y="764"/>
                  </a:lnTo>
                  <a:lnTo>
                    <a:pt x="1394" y="759"/>
                  </a:lnTo>
                  <a:lnTo>
                    <a:pt x="1357" y="732"/>
                  </a:lnTo>
                  <a:lnTo>
                    <a:pt x="1267" y="763"/>
                  </a:lnTo>
                  <a:lnTo>
                    <a:pt x="1240" y="722"/>
                  </a:lnTo>
                  <a:lnTo>
                    <a:pt x="1191" y="726"/>
                  </a:lnTo>
                  <a:lnTo>
                    <a:pt x="1129" y="716"/>
                  </a:lnTo>
                  <a:lnTo>
                    <a:pt x="1120" y="602"/>
                  </a:lnTo>
                  <a:lnTo>
                    <a:pt x="1083" y="578"/>
                  </a:lnTo>
                  <a:lnTo>
                    <a:pt x="1047" y="506"/>
                  </a:lnTo>
                  <a:lnTo>
                    <a:pt x="1037" y="431"/>
                  </a:lnTo>
                  <a:lnTo>
                    <a:pt x="1045" y="352"/>
                  </a:lnTo>
                  <a:lnTo>
                    <a:pt x="1089" y="296"/>
                  </a:lnTo>
                  <a:lnTo>
                    <a:pt x="1102" y="353"/>
                  </a:lnTo>
                  <a:lnTo>
                    <a:pt x="1154" y="401"/>
                  </a:lnTo>
                  <a:lnTo>
                    <a:pt x="1202" y="383"/>
                  </a:lnTo>
                  <a:lnTo>
                    <a:pt x="1250" y="389"/>
                  </a:lnTo>
                  <a:lnTo>
                    <a:pt x="1294" y="346"/>
                  </a:lnTo>
                  <a:lnTo>
                    <a:pt x="1330" y="339"/>
                  </a:lnTo>
                  <a:lnTo>
                    <a:pt x="1401" y="363"/>
                  </a:lnTo>
                  <a:lnTo>
                    <a:pt x="1463" y="345"/>
                  </a:lnTo>
                  <a:lnTo>
                    <a:pt x="1499" y="226"/>
                  </a:lnTo>
                  <a:lnTo>
                    <a:pt x="1527" y="197"/>
                  </a:lnTo>
                  <a:lnTo>
                    <a:pt x="1550" y="100"/>
                  </a:lnTo>
                  <a:lnTo>
                    <a:pt x="1637" y="100"/>
                  </a:lnTo>
                  <a:lnTo>
                    <a:pt x="1702" y="114"/>
                  </a:lnTo>
                  <a:lnTo>
                    <a:pt x="1662" y="191"/>
                  </a:lnTo>
                  <a:lnTo>
                    <a:pt x="1719" y="272"/>
                  </a:lnTo>
                  <a:lnTo>
                    <a:pt x="1707" y="311"/>
                  </a:lnTo>
                  <a:moveTo>
                    <a:pt x="2521" y="370"/>
                  </a:moveTo>
                  <a:lnTo>
                    <a:pt x="2518" y="445"/>
                  </a:lnTo>
                  <a:lnTo>
                    <a:pt x="2479" y="436"/>
                  </a:lnTo>
                  <a:lnTo>
                    <a:pt x="2468" y="488"/>
                  </a:lnTo>
                  <a:lnTo>
                    <a:pt x="2498" y="533"/>
                  </a:lnTo>
                  <a:lnTo>
                    <a:pt x="2477" y="543"/>
                  </a:lnTo>
                  <a:lnTo>
                    <a:pt x="2447" y="489"/>
                  </a:lnTo>
                  <a:lnTo>
                    <a:pt x="2424" y="380"/>
                  </a:lnTo>
                  <a:lnTo>
                    <a:pt x="2439" y="312"/>
                  </a:lnTo>
                  <a:lnTo>
                    <a:pt x="2463" y="281"/>
                  </a:lnTo>
                  <a:lnTo>
                    <a:pt x="2469" y="328"/>
                  </a:lnTo>
                  <a:lnTo>
                    <a:pt x="2514" y="335"/>
                  </a:lnTo>
                  <a:lnTo>
                    <a:pt x="2521" y="370"/>
                  </a:lnTo>
                  <a:moveTo>
                    <a:pt x="2262" y="346"/>
                  </a:moveTo>
                  <a:lnTo>
                    <a:pt x="2202" y="430"/>
                  </a:lnTo>
                  <a:lnTo>
                    <a:pt x="2145" y="446"/>
                  </a:lnTo>
                  <a:lnTo>
                    <a:pt x="2073" y="430"/>
                  </a:lnTo>
                  <a:lnTo>
                    <a:pt x="1948" y="434"/>
                  </a:lnTo>
                  <a:lnTo>
                    <a:pt x="1882" y="446"/>
                  </a:lnTo>
                  <a:lnTo>
                    <a:pt x="1871" y="511"/>
                  </a:lnTo>
                  <a:lnTo>
                    <a:pt x="1938" y="586"/>
                  </a:lnTo>
                  <a:lnTo>
                    <a:pt x="1979" y="548"/>
                  </a:lnTo>
                  <a:lnTo>
                    <a:pt x="2119" y="519"/>
                  </a:lnTo>
                  <a:lnTo>
                    <a:pt x="2113" y="558"/>
                  </a:lnTo>
                  <a:lnTo>
                    <a:pt x="2080" y="546"/>
                  </a:lnTo>
                  <a:lnTo>
                    <a:pt x="2047" y="596"/>
                  </a:lnTo>
                  <a:lnTo>
                    <a:pt x="1980" y="629"/>
                  </a:lnTo>
                  <a:lnTo>
                    <a:pt x="2049" y="738"/>
                  </a:lnTo>
                  <a:lnTo>
                    <a:pt x="2034" y="767"/>
                  </a:lnTo>
                  <a:lnTo>
                    <a:pt x="2098" y="865"/>
                  </a:lnTo>
                  <a:lnTo>
                    <a:pt x="2095" y="921"/>
                  </a:lnTo>
                  <a:lnTo>
                    <a:pt x="2054" y="946"/>
                  </a:lnTo>
                  <a:lnTo>
                    <a:pt x="2026" y="916"/>
                  </a:lnTo>
                  <a:lnTo>
                    <a:pt x="2065" y="847"/>
                  </a:lnTo>
                  <a:lnTo>
                    <a:pt x="1990" y="880"/>
                  </a:lnTo>
                  <a:lnTo>
                    <a:pt x="1972" y="856"/>
                  </a:lnTo>
                  <a:lnTo>
                    <a:pt x="1983" y="823"/>
                  </a:lnTo>
                  <a:lnTo>
                    <a:pt x="1931" y="773"/>
                  </a:lnTo>
                  <a:lnTo>
                    <a:pt x="1939" y="690"/>
                  </a:lnTo>
                  <a:lnTo>
                    <a:pt x="1888" y="716"/>
                  </a:lnTo>
                  <a:lnTo>
                    <a:pt x="1891" y="815"/>
                  </a:lnTo>
                  <a:lnTo>
                    <a:pt x="1889" y="937"/>
                  </a:lnTo>
                  <a:lnTo>
                    <a:pt x="1841" y="950"/>
                  </a:lnTo>
                  <a:lnTo>
                    <a:pt x="1809" y="925"/>
                  </a:lnTo>
                  <a:lnTo>
                    <a:pt x="1834" y="846"/>
                  </a:lnTo>
                  <a:lnTo>
                    <a:pt x="1826" y="764"/>
                  </a:lnTo>
                  <a:lnTo>
                    <a:pt x="1794" y="763"/>
                  </a:lnTo>
                  <a:lnTo>
                    <a:pt x="1772" y="705"/>
                  </a:lnTo>
                  <a:lnTo>
                    <a:pt x="1805" y="649"/>
                  </a:lnTo>
                  <a:lnTo>
                    <a:pt x="1816" y="582"/>
                  </a:lnTo>
                  <a:lnTo>
                    <a:pt x="1855" y="453"/>
                  </a:lnTo>
                  <a:lnTo>
                    <a:pt x="1871" y="418"/>
                  </a:lnTo>
                  <a:lnTo>
                    <a:pt x="1934" y="355"/>
                  </a:lnTo>
                  <a:lnTo>
                    <a:pt x="1993" y="380"/>
                  </a:lnTo>
                  <a:lnTo>
                    <a:pt x="2088" y="392"/>
                  </a:lnTo>
                  <a:lnTo>
                    <a:pt x="2175" y="388"/>
                  </a:lnTo>
                  <a:lnTo>
                    <a:pt x="2248" y="327"/>
                  </a:lnTo>
                  <a:lnTo>
                    <a:pt x="2262" y="346"/>
                  </a:lnTo>
                  <a:moveTo>
                    <a:pt x="2932" y="565"/>
                  </a:moveTo>
                  <a:lnTo>
                    <a:pt x="2950" y="702"/>
                  </a:lnTo>
                  <a:lnTo>
                    <a:pt x="3026" y="753"/>
                  </a:lnTo>
                  <a:lnTo>
                    <a:pt x="3092" y="663"/>
                  </a:lnTo>
                  <a:lnTo>
                    <a:pt x="3179" y="612"/>
                  </a:lnTo>
                  <a:lnTo>
                    <a:pt x="3246" y="612"/>
                  </a:lnTo>
                  <a:lnTo>
                    <a:pt x="3310" y="641"/>
                  </a:lnTo>
                  <a:lnTo>
                    <a:pt x="3365" y="672"/>
                  </a:lnTo>
                  <a:lnTo>
                    <a:pt x="3445" y="688"/>
                  </a:lnTo>
                  <a:lnTo>
                    <a:pt x="3434" y="965"/>
                  </a:lnTo>
                  <a:lnTo>
                    <a:pt x="3414" y="1243"/>
                  </a:lnTo>
                  <a:lnTo>
                    <a:pt x="3353" y="1173"/>
                  </a:lnTo>
                  <a:lnTo>
                    <a:pt x="3279" y="1156"/>
                  </a:lnTo>
                  <a:lnTo>
                    <a:pt x="3258" y="1180"/>
                  </a:lnTo>
                  <a:lnTo>
                    <a:pt x="3163" y="1183"/>
                  </a:lnTo>
                  <a:lnTo>
                    <a:pt x="3200" y="1114"/>
                  </a:lnTo>
                  <a:lnTo>
                    <a:pt x="3249" y="1090"/>
                  </a:lnTo>
                  <a:lnTo>
                    <a:pt x="3236" y="997"/>
                  </a:lnTo>
                  <a:lnTo>
                    <a:pt x="3205" y="926"/>
                  </a:lnTo>
                  <a:lnTo>
                    <a:pt x="3062" y="854"/>
                  </a:lnTo>
                  <a:lnTo>
                    <a:pt x="3001" y="847"/>
                  </a:lnTo>
                  <a:lnTo>
                    <a:pt x="2891" y="768"/>
                  </a:lnTo>
                  <a:lnTo>
                    <a:pt x="2867" y="809"/>
                  </a:lnTo>
                  <a:lnTo>
                    <a:pt x="2838" y="817"/>
                  </a:lnTo>
                  <a:lnTo>
                    <a:pt x="2822" y="786"/>
                  </a:lnTo>
                  <a:lnTo>
                    <a:pt x="2823" y="749"/>
                  </a:lnTo>
                  <a:lnTo>
                    <a:pt x="2767" y="707"/>
                  </a:lnTo>
                  <a:lnTo>
                    <a:pt x="2849" y="676"/>
                  </a:lnTo>
                  <a:lnTo>
                    <a:pt x="2902" y="678"/>
                  </a:lnTo>
                  <a:lnTo>
                    <a:pt x="2897" y="655"/>
                  </a:lnTo>
                  <a:lnTo>
                    <a:pt x="2787" y="655"/>
                  </a:lnTo>
                  <a:lnTo>
                    <a:pt x="2758" y="604"/>
                  </a:lnTo>
                  <a:lnTo>
                    <a:pt x="2691" y="589"/>
                  </a:lnTo>
                  <a:lnTo>
                    <a:pt x="2659" y="546"/>
                  </a:lnTo>
                  <a:lnTo>
                    <a:pt x="2761" y="526"/>
                  </a:lnTo>
                  <a:lnTo>
                    <a:pt x="2800" y="498"/>
                  </a:lnTo>
                  <a:lnTo>
                    <a:pt x="2920" y="533"/>
                  </a:lnTo>
                  <a:lnTo>
                    <a:pt x="2932" y="565"/>
                  </a:lnTo>
                  <a:moveTo>
                    <a:pt x="2652" y="730"/>
                  </a:moveTo>
                  <a:lnTo>
                    <a:pt x="2677" y="795"/>
                  </a:lnTo>
                  <a:lnTo>
                    <a:pt x="2615" y="760"/>
                  </a:lnTo>
                  <a:lnTo>
                    <a:pt x="2552" y="753"/>
                  </a:lnTo>
                  <a:lnTo>
                    <a:pt x="2510" y="758"/>
                  </a:lnTo>
                  <a:lnTo>
                    <a:pt x="2458" y="755"/>
                  </a:lnTo>
                  <a:lnTo>
                    <a:pt x="2477" y="709"/>
                  </a:lnTo>
                  <a:lnTo>
                    <a:pt x="2570" y="705"/>
                  </a:lnTo>
                  <a:lnTo>
                    <a:pt x="2652" y="730"/>
                  </a:lnTo>
                  <a:moveTo>
                    <a:pt x="2409" y="761"/>
                  </a:moveTo>
                  <a:lnTo>
                    <a:pt x="2380" y="789"/>
                  </a:lnTo>
                  <a:lnTo>
                    <a:pt x="2328" y="774"/>
                  </a:lnTo>
                  <a:lnTo>
                    <a:pt x="2315" y="737"/>
                  </a:lnTo>
                  <a:lnTo>
                    <a:pt x="2391" y="733"/>
                  </a:lnTo>
                  <a:lnTo>
                    <a:pt x="2409" y="761"/>
                  </a:lnTo>
                  <a:moveTo>
                    <a:pt x="2960" y="996"/>
                  </a:moveTo>
                  <a:lnTo>
                    <a:pt x="2917" y="1054"/>
                  </a:lnTo>
                  <a:lnTo>
                    <a:pt x="2914" y="990"/>
                  </a:lnTo>
                  <a:lnTo>
                    <a:pt x="2929" y="959"/>
                  </a:lnTo>
                  <a:lnTo>
                    <a:pt x="2947" y="930"/>
                  </a:lnTo>
                  <a:lnTo>
                    <a:pt x="2962" y="955"/>
                  </a:lnTo>
                  <a:lnTo>
                    <a:pt x="2960" y="996"/>
                  </a:lnTo>
                  <a:moveTo>
                    <a:pt x="996" y="1044"/>
                  </a:moveTo>
                  <a:lnTo>
                    <a:pt x="1139" y="1052"/>
                  </a:lnTo>
                  <a:lnTo>
                    <a:pt x="1158" y="1017"/>
                  </a:lnTo>
                  <a:lnTo>
                    <a:pt x="1295" y="1058"/>
                  </a:lnTo>
                  <a:lnTo>
                    <a:pt x="1319" y="1113"/>
                  </a:lnTo>
                  <a:lnTo>
                    <a:pt x="1431" y="1129"/>
                  </a:lnTo>
                  <a:lnTo>
                    <a:pt x="1519" y="1179"/>
                  </a:lnTo>
                  <a:lnTo>
                    <a:pt x="1431" y="1212"/>
                  </a:lnTo>
                  <a:lnTo>
                    <a:pt x="1351" y="1177"/>
                  </a:lnTo>
                  <a:lnTo>
                    <a:pt x="1283" y="1180"/>
                  </a:lnTo>
                  <a:lnTo>
                    <a:pt x="1206" y="1174"/>
                  </a:lnTo>
                  <a:lnTo>
                    <a:pt x="1136" y="1158"/>
                  </a:lnTo>
                  <a:lnTo>
                    <a:pt x="1052" y="1126"/>
                  </a:lnTo>
                  <a:lnTo>
                    <a:pt x="997" y="1117"/>
                  </a:lnTo>
                  <a:lnTo>
                    <a:pt x="965" y="1128"/>
                  </a:lnTo>
                  <a:lnTo>
                    <a:pt x="830" y="1093"/>
                  </a:lnTo>
                  <a:lnTo>
                    <a:pt x="819" y="1056"/>
                  </a:lnTo>
                  <a:lnTo>
                    <a:pt x="751" y="1050"/>
                  </a:lnTo>
                  <a:lnTo>
                    <a:pt x="807" y="969"/>
                  </a:lnTo>
                  <a:lnTo>
                    <a:pt x="898" y="974"/>
                  </a:lnTo>
                  <a:lnTo>
                    <a:pt x="957" y="1007"/>
                  </a:lnTo>
                  <a:lnTo>
                    <a:pt x="987" y="1013"/>
                  </a:lnTo>
                  <a:lnTo>
                    <a:pt x="996" y="1044"/>
                  </a:lnTo>
                  <a:moveTo>
                    <a:pt x="2061" y="1156"/>
                  </a:moveTo>
                  <a:lnTo>
                    <a:pt x="2046" y="1203"/>
                  </a:lnTo>
                  <a:lnTo>
                    <a:pt x="1932" y="1227"/>
                  </a:lnTo>
                  <a:lnTo>
                    <a:pt x="1833" y="1217"/>
                  </a:lnTo>
                  <a:lnTo>
                    <a:pt x="1835" y="1186"/>
                  </a:lnTo>
                  <a:lnTo>
                    <a:pt x="1896" y="1168"/>
                  </a:lnTo>
                  <a:lnTo>
                    <a:pt x="1941" y="1193"/>
                  </a:lnTo>
                  <a:lnTo>
                    <a:pt x="1991" y="1187"/>
                  </a:lnTo>
                  <a:lnTo>
                    <a:pt x="2061" y="1156"/>
                  </a:lnTo>
                  <a:moveTo>
                    <a:pt x="1685" y="1156"/>
                  </a:moveTo>
                  <a:lnTo>
                    <a:pt x="1711" y="1179"/>
                  </a:lnTo>
                  <a:lnTo>
                    <a:pt x="1758" y="1172"/>
                  </a:lnTo>
                  <a:lnTo>
                    <a:pt x="1774" y="1208"/>
                  </a:lnTo>
                  <a:lnTo>
                    <a:pt x="1685" y="1225"/>
                  </a:lnTo>
                  <a:lnTo>
                    <a:pt x="1633" y="1236"/>
                  </a:lnTo>
                  <a:lnTo>
                    <a:pt x="1592" y="1236"/>
                  </a:lnTo>
                  <a:lnTo>
                    <a:pt x="1622" y="1187"/>
                  </a:lnTo>
                  <a:lnTo>
                    <a:pt x="1663" y="1186"/>
                  </a:lnTo>
                  <a:lnTo>
                    <a:pt x="1685" y="1156"/>
                  </a:lnTo>
                  <a:moveTo>
                    <a:pt x="2161" y="1330"/>
                  </a:moveTo>
                  <a:lnTo>
                    <a:pt x="2095" y="1349"/>
                  </a:lnTo>
                  <a:lnTo>
                    <a:pt x="2087" y="1339"/>
                  </a:lnTo>
                  <a:lnTo>
                    <a:pt x="2097" y="1310"/>
                  </a:lnTo>
                  <a:lnTo>
                    <a:pt x="2133" y="1258"/>
                  </a:lnTo>
                  <a:lnTo>
                    <a:pt x="2210" y="1224"/>
                  </a:lnTo>
                  <a:lnTo>
                    <a:pt x="2217" y="1241"/>
                  </a:lnTo>
                  <a:lnTo>
                    <a:pt x="2216" y="1266"/>
                  </a:lnTo>
                  <a:lnTo>
                    <a:pt x="2161" y="1330"/>
                  </a:lnTo>
                  <a:moveTo>
                    <a:pt x="1881" y="1339"/>
                  </a:moveTo>
                  <a:lnTo>
                    <a:pt x="1850" y="1340"/>
                  </a:lnTo>
                  <a:lnTo>
                    <a:pt x="1756" y="1280"/>
                  </a:lnTo>
                  <a:lnTo>
                    <a:pt x="1827" y="1264"/>
                  </a:lnTo>
                  <a:lnTo>
                    <a:pt x="1864" y="1290"/>
                  </a:lnTo>
                  <a:lnTo>
                    <a:pt x="1888" y="1316"/>
                  </a:lnTo>
                  <a:lnTo>
                    <a:pt x="1881" y="1339"/>
                  </a:lnTo>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51" name="Freeform 150"/>
            <p:cNvSpPr>
              <a:spLocks/>
            </p:cNvSpPr>
            <p:nvPr/>
          </p:nvSpPr>
          <p:spPr bwMode="auto">
            <a:xfrm>
              <a:off x="6947394" y="3102596"/>
              <a:ext cx="833184" cy="888464"/>
            </a:xfrm>
            <a:custGeom>
              <a:avLst/>
              <a:gdLst>
                <a:gd name="T0" fmla="*/ 149 w 504"/>
                <a:gd name="T1" fmla="*/ 42 h 572"/>
                <a:gd name="T2" fmla="*/ 148 w 504"/>
                <a:gd name="T3" fmla="*/ 60 h 572"/>
                <a:gd name="T4" fmla="*/ 206 w 504"/>
                <a:gd name="T5" fmla="*/ 110 h 572"/>
                <a:gd name="T6" fmla="*/ 212 w 504"/>
                <a:gd name="T7" fmla="*/ 147 h 572"/>
                <a:gd name="T8" fmla="*/ 282 w 504"/>
                <a:gd name="T9" fmla="*/ 172 h 572"/>
                <a:gd name="T10" fmla="*/ 330 w 504"/>
                <a:gd name="T11" fmla="*/ 189 h 572"/>
                <a:gd name="T12" fmla="*/ 340 w 504"/>
                <a:gd name="T13" fmla="*/ 167 h 572"/>
                <a:gd name="T14" fmla="*/ 355 w 504"/>
                <a:gd name="T15" fmla="*/ 170 h 572"/>
                <a:gd name="T16" fmla="*/ 384 w 504"/>
                <a:gd name="T17" fmla="*/ 179 h 572"/>
                <a:gd name="T18" fmla="*/ 412 w 504"/>
                <a:gd name="T19" fmla="*/ 167 h 572"/>
                <a:gd name="T20" fmla="*/ 430 w 504"/>
                <a:gd name="T21" fmla="*/ 142 h 572"/>
                <a:gd name="T22" fmla="*/ 474 w 504"/>
                <a:gd name="T23" fmla="*/ 126 h 572"/>
                <a:gd name="T24" fmla="*/ 501 w 504"/>
                <a:gd name="T25" fmla="*/ 150 h 572"/>
                <a:gd name="T26" fmla="*/ 504 w 504"/>
                <a:gd name="T27" fmla="*/ 175 h 572"/>
                <a:gd name="T28" fmla="*/ 473 w 504"/>
                <a:gd name="T29" fmla="*/ 197 h 572"/>
                <a:gd name="T30" fmla="*/ 463 w 504"/>
                <a:gd name="T31" fmla="*/ 242 h 572"/>
                <a:gd name="T32" fmla="*/ 449 w 504"/>
                <a:gd name="T33" fmla="*/ 266 h 572"/>
                <a:gd name="T34" fmla="*/ 429 w 504"/>
                <a:gd name="T35" fmla="*/ 247 h 572"/>
                <a:gd name="T36" fmla="*/ 412 w 504"/>
                <a:gd name="T37" fmla="*/ 249 h 572"/>
                <a:gd name="T38" fmla="*/ 428 w 504"/>
                <a:gd name="T39" fmla="*/ 219 h 572"/>
                <a:gd name="T40" fmla="*/ 383 w 504"/>
                <a:gd name="T41" fmla="*/ 212 h 572"/>
                <a:gd name="T42" fmla="*/ 354 w 504"/>
                <a:gd name="T43" fmla="*/ 188 h 572"/>
                <a:gd name="T44" fmla="*/ 356 w 504"/>
                <a:gd name="T45" fmla="*/ 221 h 572"/>
                <a:gd name="T46" fmla="*/ 364 w 504"/>
                <a:gd name="T47" fmla="*/ 246 h 572"/>
                <a:gd name="T48" fmla="*/ 378 w 504"/>
                <a:gd name="T49" fmla="*/ 287 h 572"/>
                <a:gd name="T50" fmla="*/ 347 w 504"/>
                <a:gd name="T51" fmla="*/ 306 h 572"/>
                <a:gd name="T52" fmla="*/ 298 w 504"/>
                <a:gd name="T53" fmla="*/ 357 h 572"/>
                <a:gd name="T54" fmla="*/ 271 w 504"/>
                <a:gd name="T55" fmla="*/ 394 h 572"/>
                <a:gd name="T56" fmla="*/ 238 w 504"/>
                <a:gd name="T57" fmla="*/ 407 h 572"/>
                <a:gd name="T58" fmla="*/ 243 w 504"/>
                <a:gd name="T59" fmla="*/ 467 h 572"/>
                <a:gd name="T60" fmla="*/ 230 w 504"/>
                <a:gd name="T61" fmla="*/ 523 h 572"/>
                <a:gd name="T62" fmla="*/ 212 w 504"/>
                <a:gd name="T63" fmla="*/ 552 h 572"/>
                <a:gd name="T64" fmla="*/ 181 w 504"/>
                <a:gd name="T65" fmla="*/ 553 h 572"/>
                <a:gd name="T66" fmla="*/ 156 w 504"/>
                <a:gd name="T67" fmla="*/ 493 h 572"/>
                <a:gd name="T68" fmla="*/ 134 w 504"/>
                <a:gd name="T69" fmla="*/ 434 h 572"/>
                <a:gd name="T70" fmla="*/ 95 w 504"/>
                <a:gd name="T71" fmla="*/ 338 h 572"/>
                <a:gd name="T72" fmla="*/ 61 w 504"/>
                <a:gd name="T73" fmla="*/ 306 h 572"/>
                <a:gd name="T74" fmla="*/ 29 w 504"/>
                <a:gd name="T75" fmla="*/ 271 h 572"/>
                <a:gd name="T76" fmla="*/ 10 w 504"/>
                <a:gd name="T77" fmla="*/ 231 h 572"/>
                <a:gd name="T78" fmla="*/ 31 w 504"/>
                <a:gd name="T79" fmla="*/ 203 h 572"/>
                <a:gd name="T80" fmla="*/ 29 w 504"/>
                <a:gd name="T81" fmla="*/ 156 h 572"/>
                <a:gd name="T82" fmla="*/ 72 w 504"/>
                <a:gd name="T83" fmla="*/ 115 h 572"/>
                <a:gd name="T84" fmla="*/ 94 w 504"/>
                <a:gd name="T85" fmla="*/ 67 h 572"/>
                <a:gd name="T86" fmla="*/ 58 w 504"/>
                <a:gd name="T87" fmla="*/ 25 h 572"/>
                <a:gd name="T88" fmla="*/ 110 w 504"/>
                <a:gd name="T89" fmla="*/ 18 h 5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504" h="572">
                  <a:moveTo>
                    <a:pt x="122" y="0"/>
                  </a:moveTo>
                  <a:lnTo>
                    <a:pt x="147" y="25"/>
                  </a:lnTo>
                  <a:lnTo>
                    <a:pt x="149" y="42"/>
                  </a:lnTo>
                  <a:lnTo>
                    <a:pt x="159" y="52"/>
                  </a:lnTo>
                  <a:lnTo>
                    <a:pt x="161" y="63"/>
                  </a:lnTo>
                  <a:lnTo>
                    <a:pt x="148" y="60"/>
                  </a:lnTo>
                  <a:lnTo>
                    <a:pt x="158" y="83"/>
                  </a:lnTo>
                  <a:lnTo>
                    <a:pt x="178" y="96"/>
                  </a:lnTo>
                  <a:lnTo>
                    <a:pt x="206" y="110"/>
                  </a:lnTo>
                  <a:lnTo>
                    <a:pt x="197" y="120"/>
                  </a:lnTo>
                  <a:lnTo>
                    <a:pt x="194" y="139"/>
                  </a:lnTo>
                  <a:lnTo>
                    <a:pt x="212" y="147"/>
                  </a:lnTo>
                  <a:lnTo>
                    <a:pt x="231" y="157"/>
                  </a:lnTo>
                  <a:lnTo>
                    <a:pt x="257" y="169"/>
                  </a:lnTo>
                  <a:lnTo>
                    <a:pt x="282" y="172"/>
                  </a:lnTo>
                  <a:lnTo>
                    <a:pt x="294" y="182"/>
                  </a:lnTo>
                  <a:lnTo>
                    <a:pt x="308" y="184"/>
                  </a:lnTo>
                  <a:lnTo>
                    <a:pt x="330" y="189"/>
                  </a:lnTo>
                  <a:lnTo>
                    <a:pt x="345" y="189"/>
                  </a:lnTo>
                  <a:lnTo>
                    <a:pt x="346" y="181"/>
                  </a:lnTo>
                  <a:lnTo>
                    <a:pt x="340" y="167"/>
                  </a:lnTo>
                  <a:lnTo>
                    <a:pt x="340" y="158"/>
                  </a:lnTo>
                  <a:lnTo>
                    <a:pt x="350" y="154"/>
                  </a:lnTo>
                  <a:lnTo>
                    <a:pt x="355" y="170"/>
                  </a:lnTo>
                  <a:lnTo>
                    <a:pt x="356" y="174"/>
                  </a:lnTo>
                  <a:lnTo>
                    <a:pt x="374" y="182"/>
                  </a:lnTo>
                  <a:lnTo>
                    <a:pt x="384" y="179"/>
                  </a:lnTo>
                  <a:lnTo>
                    <a:pt x="400" y="181"/>
                  </a:lnTo>
                  <a:lnTo>
                    <a:pt x="414" y="180"/>
                  </a:lnTo>
                  <a:lnTo>
                    <a:pt x="412" y="167"/>
                  </a:lnTo>
                  <a:lnTo>
                    <a:pt x="404" y="161"/>
                  </a:lnTo>
                  <a:lnTo>
                    <a:pt x="418" y="158"/>
                  </a:lnTo>
                  <a:lnTo>
                    <a:pt x="430" y="142"/>
                  </a:lnTo>
                  <a:lnTo>
                    <a:pt x="447" y="129"/>
                  </a:lnTo>
                  <a:lnTo>
                    <a:pt x="463" y="134"/>
                  </a:lnTo>
                  <a:lnTo>
                    <a:pt x="474" y="126"/>
                  </a:lnTo>
                  <a:lnTo>
                    <a:pt x="485" y="139"/>
                  </a:lnTo>
                  <a:lnTo>
                    <a:pt x="481" y="147"/>
                  </a:lnTo>
                  <a:lnTo>
                    <a:pt x="501" y="150"/>
                  </a:lnTo>
                  <a:lnTo>
                    <a:pt x="504" y="158"/>
                  </a:lnTo>
                  <a:lnTo>
                    <a:pt x="499" y="162"/>
                  </a:lnTo>
                  <a:lnTo>
                    <a:pt x="504" y="175"/>
                  </a:lnTo>
                  <a:lnTo>
                    <a:pt x="490" y="171"/>
                  </a:lnTo>
                  <a:lnTo>
                    <a:pt x="470" y="185"/>
                  </a:lnTo>
                  <a:lnTo>
                    <a:pt x="473" y="197"/>
                  </a:lnTo>
                  <a:lnTo>
                    <a:pt x="467" y="215"/>
                  </a:lnTo>
                  <a:lnTo>
                    <a:pt x="468" y="225"/>
                  </a:lnTo>
                  <a:lnTo>
                    <a:pt x="463" y="242"/>
                  </a:lnTo>
                  <a:lnTo>
                    <a:pt x="449" y="237"/>
                  </a:lnTo>
                  <a:lnTo>
                    <a:pt x="452" y="259"/>
                  </a:lnTo>
                  <a:lnTo>
                    <a:pt x="449" y="266"/>
                  </a:lnTo>
                  <a:lnTo>
                    <a:pt x="452" y="274"/>
                  </a:lnTo>
                  <a:lnTo>
                    <a:pt x="444" y="280"/>
                  </a:lnTo>
                  <a:lnTo>
                    <a:pt x="429" y="247"/>
                  </a:lnTo>
                  <a:lnTo>
                    <a:pt x="424" y="247"/>
                  </a:lnTo>
                  <a:lnTo>
                    <a:pt x="424" y="260"/>
                  </a:lnTo>
                  <a:lnTo>
                    <a:pt x="412" y="249"/>
                  </a:lnTo>
                  <a:lnTo>
                    <a:pt x="415" y="237"/>
                  </a:lnTo>
                  <a:lnTo>
                    <a:pt x="423" y="236"/>
                  </a:lnTo>
                  <a:lnTo>
                    <a:pt x="428" y="219"/>
                  </a:lnTo>
                  <a:lnTo>
                    <a:pt x="417" y="215"/>
                  </a:lnTo>
                  <a:lnTo>
                    <a:pt x="400" y="215"/>
                  </a:lnTo>
                  <a:lnTo>
                    <a:pt x="383" y="212"/>
                  </a:lnTo>
                  <a:lnTo>
                    <a:pt x="378" y="198"/>
                  </a:lnTo>
                  <a:lnTo>
                    <a:pt x="370" y="197"/>
                  </a:lnTo>
                  <a:lnTo>
                    <a:pt x="354" y="188"/>
                  </a:lnTo>
                  <a:lnTo>
                    <a:pt x="350" y="202"/>
                  </a:lnTo>
                  <a:lnTo>
                    <a:pt x="366" y="213"/>
                  </a:lnTo>
                  <a:lnTo>
                    <a:pt x="356" y="221"/>
                  </a:lnTo>
                  <a:lnTo>
                    <a:pt x="353" y="228"/>
                  </a:lnTo>
                  <a:lnTo>
                    <a:pt x="365" y="234"/>
                  </a:lnTo>
                  <a:lnTo>
                    <a:pt x="364" y="246"/>
                  </a:lnTo>
                  <a:lnTo>
                    <a:pt x="373" y="262"/>
                  </a:lnTo>
                  <a:lnTo>
                    <a:pt x="379" y="279"/>
                  </a:lnTo>
                  <a:lnTo>
                    <a:pt x="378" y="287"/>
                  </a:lnTo>
                  <a:lnTo>
                    <a:pt x="365" y="286"/>
                  </a:lnTo>
                  <a:lnTo>
                    <a:pt x="344" y="291"/>
                  </a:lnTo>
                  <a:lnTo>
                    <a:pt x="347" y="306"/>
                  </a:lnTo>
                  <a:lnTo>
                    <a:pt x="339" y="319"/>
                  </a:lnTo>
                  <a:lnTo>
                    <a:pt x="315" y="333"/>
                  </a:lnTo>
                  <a:lnTo>
                    <a:pt x="298" y="357"/>
                  </a:lnTo>
                  <a:lnTo>
                    <a:pt x="286" y="370"/>
                  </a:lnTo>
                  <a:lnTo>
                    <a:pt x="270" y="384"/>
                  </a:lnTo>
                  <a:lnTo>
                    <a:pt x="271" y="394"/>
                  </a:lnTo>
                  <a:lnTo>
                    <a:pt x="262" y="399"/>
                  </a:lnTo>
                  <a:lnTo>
                    <a:pt x="246" y="406"/>
                  </a:lnTo>
                  <a:lnTo>
                    <a:pt x="238" y="407"/>
                  </a:lnTo>
                  <a:lnTo>
                    <a:pt x="234" y="423"/>
                  </a:lnTo>
                  <a:lnTo>
                    <a:pt x="241" y="450"/>
                  </a:lnTo>
                  <a:lnTo>
                    <a:pt x="243" y="467"/>
                  </a:lnTo>
                  <a:lnTo>
                    <a:pt x="237" y="487"/>
                  </a:lnTo>
                  <a:lnTo>
                    <a:pt x="239" y="522"/>
                  </a:lnTo>
                  <a:lnTo>
                    <a:pt x="230" y="523"/>
                  </a:lnTo>
                  <a:lnTo>
                    <a:pt x="222" y="539"/>
                  </a:lnTo>
                  <a:lnTo>
                    <a:pt x="228" y="546"/>
                  </a:lnTo>
                  <a:lnTo>
                    <a:pt x="212" y="552"/>
                  </a:lnTo>
                  <a:lnTo>
                    <a:pt x="206" y="566"/>
                  </a:lnTo>
                  <a:lnTo>
                    <a:pt x="199" y="572"/>
                  </a:lnTo>
                  <a:lnTo>
                    <a:pt x="181" y="553"/>
                  </a:lnTo>
                  <a:lnTo>
                    <a:pt x="171" y="523"/>
                  </a:lnTo>
                  <a:lnTo>
                    <a:pt x="163" y="503"/>
                  </a:lnTo>
                  <a:lnTo>
                    <a:pt x="156" y="493"/>
                  </a:lnTo>
                  <a:lnTo>
                    <a:pt x="144" y="473"/>
                  </a:lnTo>
                  <a:lnTo>
                    <a:pt x="138" y="447"/>
                  </a:lnTo>
                  <a:lnTo>
                    <a:pt x="134" y="434"/>
                  </a:lnTo>
                  <a:lnTo>
                    <a:pt x="115" y="405"/>
                  </a:lnTo>
                  <a:lnTo>
                    <a:pt x="103" y="365"/>
                  </a:lnTo>
                  <a:lnTo>
                    <a:pt x="95" y="338"/>
                  </a:lnTo>
                  <a:lnTo>
                    <a:pt x="92" y="313"/>
                  </a:lnTo>
                  <a:lnTo>
                    <a:pt x="86" y="294"/>
                  </a:lnTo>
                  <a:lnTo>
                    <a:pt x="61" y="306"/>
                  </a:lnTo>
                  <a:lnTo>
                    <a:pt x="48" y="304"/>
                  </a:lnTo>
                  <a:lnTo>
                    <a:pt x="22" y="279"/>
                  </a:lnTo>
                  <a:lnTo>
                    <a:pt x="29" y="271"/>
                  </a:lnTo>
                  <a:lnTo>
                    <a:pt x="23" y="263"/>
                  </a:lnTo>
                  <a:lnTo>
                    <a:pt x="0" y="245"/>
                  </a:lnTo>
                  <a:lnTo>
                    <a:pt x="10" y="231"/>
                  </a:lnTo>
                  <a:lnTo>
                    <a:pt x="49" y="231"/>
                  </a:lnTo>
                  <a:lnTo>
                    <a:pt x="43" y="213"/>
                  </a:lnTo>
                  <a:lnTo>
                    <a:pt x="31" y="203"/>
                  </a:lnTo>
                  <a:lnTo>
                    <a:pt x="27" y="187"/>
                  </a:lnTo>
                  <a:lnTo>
                    <a:pt x="13" y="178"/>
                  </a:lnTo>
                  <a:lnTo>
                    <a:pt x="29" y="156"/>
                  </a:lnTo>
                  <a:lnTo>
                    <a:pt x="50" y="158"/>
                  </a:lnTo>
                  <a:lnTo>
                    <a:pt x="65" y="136"/>
                  </a:lnTo>
                  <a:lnTo>
                    <a:pt x="72" y="115"/>
                  </a:lnTo>
                  <a:lnTo>
                    <a:pt x="85" y="94"/>
                  </a:lnTo>
                  <a:lnTo>
                    <a:pt x="81" y="79"/>
                  </a:lnTo>
                  <a:lnTo>
                    <a:pt x="94" y="67"/>
                  </a:lnTo>
                  <a:lnTo>
                    <a:pt x="77" y="57"/>
                  </a:lnTo>
                  <a:lnTo>
                    <a:pt x="68" y="43"/>
                  </a:lnTo>
                  <a:lnTo>
                    <a:pt x="58" y="25"/>
                  </a:lnTo>
                  <a:lnTo>
                    <a:pt x="64" y="16"/>
                  </a:lnTo>
                  <a:lnTo>
                    <a:pt x="92" y="21"/>
                  </a:lnTo>
                  <a:lnTo>
                    <a:pt x="110" y="18"/>
                  </a:lnTo>
                  <a:lnTo>
                    <a:pt x="122"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52" name="Freeform 151"/>
            <p:cNvSpPr>
              <a:spLocks/>
            </p:cNvSpPr>
            <p:nvPr/>
          </p:nvSpPr>
          <p:spPr bwMode="auto">
            <a:xfrm>
              <a:off x="8736095" y="3139874"/>
              <a:ext cx="62819" cy="52810"/>
            </a:xfrm>
            <a:custGeom>
              <a:avLst/>
              <a:gdLst>
                <a:gd name="T0" fmla="*/ 33 w 38"/>
                <a:gd name="T1" fmla="*/ 4 h 34"/>
                <a:gd name="T2" fmla="*/ 38 w 38"/>
                <a:gd name="T3" fmla="*/ 11 h 34"/>
                <a:gd name="T4" fmla="*/ 34 w 38"/>
                <a:gd name="T5" fmla="*/ 24 h 34"/>
                <a:gd name="T6" fmla="*/ 24 w 38"/>
                <a:gd name="T7" fmla="*/ 17 h 34"/>
                <a:gd name="T8" fmla="*/ 17 w 38"/>
                <a:gd name="T9" fmla="*/ 22 h 34"/>
                <a:gd name="T10" fmla="*/ 17 w 38"/>
                <a:gd name="T11" fmla="*/ 34 h 34"/>
                <a:gd name="T12" fmla="*/ 4 w 38"/>
                <a:gd name="T13" fmla="*/ 28 h 34"/>
                <a:gd name="T14" fmla="*/ 0 w 38"/>
                <a:gd name="T15" fmla="*/ 18 h 34"/>
                <a:gd name="T16" fmla="*/ 4 w 38"/>
                <a:gd name="T17" fmla="*/ 6 h 34"/>
                <a:gd name="T18" fmla="*/ 15 w 38"/>
                <a:gd name="T19" fmla="*/ 8 h 34"/>
                <a:gd name="T20" fmla="*/ 19 w 38"/>
                <a:gd name="T21" fmla="*/ 0 h 34"/>
                <a:gd name="T22" fmla="*/ 33 w 38"/>
                <a:gd name="T23" fmla="*/ 4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8" h="34">
                  <a:moveTo>
                    <a:pt x="33" y="4"/>
                  </a:moveTo>
                  <a:lnTo>
                    <a:pt x="38" y="11"/>
                  </a:lnTo>
                  <a:lnTo>
                    <a:pt x="34" y="24"/>
                  </a:lnTo>
                  <a:lnTo>
                    <a:pt x="24" y="17"/>
                  </a:lnTo>
                  <a:lnTo>
                    <a:pt x="17" y="22"/>
                  </a:lnTo>
                  <a:lnTo>
                    <a:pt x="17" y="34"/>
                  </a:lnTo>
                  <a:lnTo>
                    <a:pt x="4" y="28"/>
                  </a:lnTo>
                  <a:lnTo>
                    <a:pt x="0" y="18"/>
                  </a:lnTo>
                  <a:lnTo>
                    <a:pt x="4" y="6"/>
                  </a:lnTo>
                  <a:lnTo>
                    <a:pt x="15" y="8"/>
                  </a:lnTo>
                  <a:lnTo>
                    <a:pt x="19" y="0"/>
                  </a:lnTo>
                  <a:lnTo>
                    <a:pt x="33" y="4"/>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53" name="Freeform 152"/>
            <p:cNvSpPr>
              <a:spLocks/>
            </p:cNvSpPr>
            <p:nvPr/>
          </p:nvSpPr>
          <p:spPr bwMode="auto">
            <a:xfrm>
              <a:off x="8653437" y="2914652"/>
              <a:ext cx="287647" cy="332398"/>
            </a:xfrm>
            <a:custGeom>
              <a:avLst/>
              <a:gdLst>
                <a:gd name="T0" fmla="*/ 164 w 174"/>
                <a:gd name="T1" fmla="*/ 87 h 214"/>
                <a:gd name="T2" fmla="*/ 166 w 174"/>
                <a:gd name="T3" fmla="*/ 104 h 214"/>
                <a:gd name="T4" fmla="*/ 174 w 174"/>
                <a:gd name="T5" fmla="*/ 114 h 214"/>
                <a:gd name="T6" fmla="*/ 171 w 174"/>
                <a:gd name="T7" fmla="*/ 129 h 214"/>
                <a:gd name="T8" fmla="*/ 154 w 174"/>
                <a:gd name="T9" fmla="*/ 139 h 214"/>
                <a:gd name="T10" fmla="*/ 124 w 174"/>
                <a:gd name="T11" fmla="*/ 140 h 214"/>
                <a:gd name="T12" fmla="*/ 109 w 174"/>
                <a:gd name="T13" fmla="*/ 163 h 214"/>
                <a:gd name="T14" fmla="*/ 94 w 174"/>
                <a:gd name="T15" fmla="*/ 155 h 214"/>
                <a:gd name="T16" fmla="*/ 87 w 174"/>
                <a:gd name="T17" fmla="*/ 140 h 214"/>
                <a:gd name="T18" fmla="*/ 59 w 174"/>
                <a:gd name="T19" fmla="*/ 145 h 214"/>
                <a:gd name="T20" fmla="*/ 42 w 174"/>
                <a:gd name="T21" fmla="*/ 154 h 214"/>
                <a:gd name="T22" fmla="*/ 22 w 174"/>
                <a:gd name="T23" fmla="*/ 155 h 214"/>
                <a:gd name="T24" fmla="*/ 46 w 174"/>
                <a:gd name="T25" fmla="*/ 170 h 214"/>
                <a:gd name="T26" fmla="*/ 48 w 174"/>
                <a:gd name="T27" fmla="*/ 205 h 214"/>
                <a:gd name="T28" fmla="*/ 40 w 174"/>
                <a:gd name="T29" fmla="*/ 214 h 214"/>
                <a:gd name="T30" fmla="*/ 28 w 174"/>
                <a:gd name="T31" fmla="*/ 206 h 214"/>
                <a:gd name="T32" fmla="*/ 26 w 174"/>
                <a:gd name="T33" fmla="*/ 187 h 214"/>
                <a:gd name="T34" fmla="*/ 12 w 174"/>
                <a:gd name="T35" fmla="*/ 181 h 214"/>
                <a:gd name="T36" fmla="*/ 0 w 174"/>
                <a:gd name="T37" fmla="*/ 167 h 214"/>
                <a:gd name="T38" fmla="*/ 14 w 174"/>
                <a:gd name="T39" fmla="*/ 160 h 214"/>
                <a:gd name="T40" fmla="*/ 17 w 174"/>
                <a:gd name="T41" fmla="*/ 148 h 214"/>
                <a:gd name="T42" fmla="*/ 30 w 174"/>
                <a:gd name="T43" fmla="*/ 137 h 214"/>
                <a:gd name="T44" fmla="*/ 37 w 174"/>
                <a:gd name="T45" fmla="*/ 123 h 214"/>
                <a:gd name="T46" fmla="*/ 68 w 174"/>
                <a:gd name="T47" fmla="*/ 117 h 214"/>
                <a:gd name="T48" fmla="*/ 89 w 174"/>
                <a:gd name="T49" fmla="*/ 121 h 214"/>
                <a:gd name="T50" fmla="*/ 89 w 174"/>
                <a:gd name="T51" fmla="*/ 84 h 214"/>
                <a:gd name="T52" fmla="*/ 106 w 174"/>
                <a:gd name="T53" fmla="*/ 94 h 214"/>
                <a:gd name="T54" fmla="*/ 120 w 174"/>
                <a:gd name="T55" fmla="*/ 73 h 214"/>
                <a:gd name="T56" fmla="*/ 126 w 174"/>
                <a:gd name="T57" fmla="*/ 65 h 214"/>
                <a:gd name="T58" fmla="*/ 123 w 174"/>
                <a:gd name="T59" fmla="*/ 40 h 214"/>
                <a:gd name="T60" fmla="*/ 108 w 174"/>
                <a:gd name="T61" fmla="*/ 17 h 214"/>
                <a:gd name="T62" fmla="*/ 107 w 174"/>
                <a:gd name="T63" fmla="*/ 4 h 214"/>
                <a:gd name="T64" fmla="*/ 123 w 174"/>
                <a:gd name="T65" fmla="*/ 0 h 214"/>
                <a:gd name="T66" fmla="*/ 149 w 174"/>
                <a:gd name="T67" fmla="*/ 29 h 214"/>
                <a:gd name="T68" fmla="*/ 157 w 174"/>
                <a:gd name="T69" fmla="*/ 45 h 214"/>
                <a:gd name="T70" fmla="*/ 153 w 174"/>
                <a:gd name="T71" fmla="*/ 66 h 214"/>
                <a:gd name="T72" fmla="*/ 164 w 174"/>
                <a:gd name="T73" fmla="*/ 87 h 2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74" h="214">
                  <a:moveTo>
                    <a:pt x="164" y="87"/>
                  </a:moveTo>
                  <a:lnTo>
                    <a:pt x="166" y="104"/>
                  </a:lnTo>
                  <a:lnTo>
                    <a:pt x="174" y="114"/>
                  </a:lnTo>
                  <a:lnTo>
                    <a:pt x="171" y="129"/>
                  </a:lnTo>
                  <a:lnTo>
                    <a:pt x="154" y="139"/>
                  </a:lnTo>
                  <a:lnTo>
                    <a:pt x="124" y="140"/>
                  </a:lnTo>
                  <a:lnTo>
                    <a:pt x="109" y="163"/>
                  </a:lnTo>
                  <a:lnTo>
                    <a:pt x="94" y="155"/>
                  </a:lnTo>
                  <a:lnTo>
                    <a:pt x="87" y="140"/>
                  </a:lnTo>
                  <a:lnTo>
                    <a:pt x="59" y="145"/>
                  </a:lnTo>
                  <a:lnTo>
                    <a:pt x="42" y="154"/>
                  </a:lnTo>
                  <a:lnTo>
                    <a:pt x="22" y="155"/>
                  </a:lnTo>
                  <a:lnTo>
                    <a:pt x="46" y="170"/>
                  </a:lnTo>
                  <a:lnTo>
                    <a:pt x="48" y="205"/>
                  </a:lnTo>
                  <a:lnTo>
                    <a:pt x="40" y="214"/>
                  </a:lnTo>
                  <a:lnTo>
                    <a:pt x="28" y="206"/>
                  </a:lnTo>
                  <a:lnTo>
                    <a:pt x="26" y="187"/>
                  </a:lnTo>
                  <a:lnTo>
                    <a:pt x="12" y="181"/>
                  </a:lnTo>
                  <a:lnTo>
                    <a:pt x="0" y="167"/>
                  </a:lnTo>
                  <a:lnTo>
                    <a:pt x="14" y="160"/>
                  </a:lnTo>
                  <a:lnTo>
                    <a:pt x="17" y="148"/>
                  </a:lnTo>
                  <a:lnTo>
                    <a:pt x="30" y="137"/>
                  </a:lnTo>
                  <a:lnTo>
                    <a:pt x="37" y="123"/>
                  </a:lnTo>
                  <a:lnTo>
                    <a:pt x="68" y="117"/>
                  </a:lnTo>
                  <a:lnTo>
                    <a:pt x="89" y="121"/>
                  </a:lnTo>
                  <a:lnTo>
                    <a:pt x="89" y="84"/>
                  </a:lnTo>
                  <a:lnTo>
                    <a:pt x="106" y="94"/>
                  </a:lnTo>
                  <a:lnTo>
                    <a:pt x="120" y="73"/>
                  </a:lnTo>
                  <a:lnTo>
                    <a:pt x="126" y="65"/>
                  </a:lnTo>
                  <a:lnTo>
                    <a:pt x="123" y="40"/>
                  </a:lnTo>
                  <a:lnTo>
                    <a:pt x="108" y="17"/>
                  </a:lnTo>
                  <a:lnTo>
                    <a:pt x="107" y="4"/>
                  </a:lnTo>
                  <a:lnTo>
                    <a:pt x="123" y="0"/>
                  </a:lnTo>
                  <a:lnTo>
                    <a:pt x="149" y="29"/>
                  </a:lnTo>
                  <a:lnTo>
                    <a:pt x="157" y="45"/>
                  </a:lnTo>
                  <a:lnTo>
                    <a:pt x="153" y="66"/>
                  </a:lnTo>
                  <a:lnTo>
                    <a:pt x="164" y="87"/>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54" name="Freeform 153"/>
            <p:cNvSpPr>
              <a:spLocks/>
            </p:cNvSpPr>
            <p:nvPr/>
          </p:nvSpPr>
          <p:spPr bwMode="auto">
            <a:xfrm>
              <a:off x="8784035" y="2781071"/>
              <a:ext cx="148783" cy="127367"/>
            </a:xfrm>
            <a:custGeom>
              <a:avLst/>
              <a:gdLst>
                <a:gd name="T0" fmla="*/ 51 w 90"/>
                <a:gd name="T1" fmla="*/ 29 h 82"/>
                <a:gd name="T2" fmla="*/ 65 w 90"/>
                <a:gd name="T3" fmla="*/ 33 h 82"/>
                <a:gd name="T4" fmla="*/ 71 w 90"/>
                <a:gd name="T5" fmla="*/ 24 h 82"/>
                <a:gd name="T6" fmla="*/ 90 w 90"/>
                <a:gd name="T7" fmla="*/ 47 h 82"/>
                <a:gd name="T8" fmla="*/ 69 w 90"/>
                <a:gd name="T9" fmla="*/ 53 h 82"/>
                <a:gd name="T10" fmla="*/ 67 w 90"/>
                <a:gd name="T11" fmla="*/ 73 h 82"/>
                <a:gd name="T12" fmla="*/ 32 w 90"/>
                <a:gd name="T13" fmla="*/ 59 h 82"/>
                <a:gd name="T14" fmla="*/ 36 w 90"/>
                <a:gd name="T15" fmla="*/ 82 h 82"/>
                <a:gd name="T16" fmla="*/ 18 w 90"/>
                <a:gd name="T17" fmla="*/ 82 h 82"/>
                <a:gd name="T18" fmla="*/ 3 w 90"/>
                <a:gd name="T19" fmla="*/ 62 h 82"/>
                <a:gd name="T20" fmla="*/ 2 w 90"/>
                <a:gd name="T21" fmla="*/ 46 h 82"/>
                <a:gd name="T22" fmla="*/ 19 w 90"/>
                <a:gd name="T23" fmla="*/ 45 h 82"/>
                <a:gd name="T24" fmla="*/ 6 w 90"/>
                <a:gd name="T25" fmla="*/ 16 h 82"/>
                <a:gd name="T26" fmla="*/ 0 w 90"/>
                <a:gd name="T27" fmla="*/ 0 h 82"/>
                <a:gd name="T28" fmla="*/ 33 w 90"/>
                <a:gd name="T29" fmla="*/ 22 h 82"/>
                <a:gd name="T30" fmla="*/ 51 w 90"/>
                <a:gd name="T31" fmla="*/ 29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90" h="82">
                  <a:moveTo>
                    <a:pt x="51" y="29"/>
                  </a:moveTo>
                  <a:lnTo>
                    <a:pt x="65" y="33"/>
                  </a:lnTo>
                  <a:lnTo>
                    <a:pt x="71" y="24"/>
                  </a:lnTo>
                  <a:lnTo>
                    <a:pt x="90" y="47"/>
                  </a:lnTo>
                  <a:lnTo>
                    <a:pt x="69" y="53"/>
                  </a:lnTo>
                  <a:lnTo>
                    <a:pt x="67" y="73"/>
                  </a:lnTo>
                  <a:lnTo>
                    <a:pt x="32" y="59"/>
                  </a:lnTo>
                  <a:lnTo>
                    <a:pt x="36" y="82"/>
                  </a:lnTo>
                  <a:lnTo>
                    <a:pt x="18" y="82"/>
                  </a:lnTo>
                  <a:lnTo>
                    <a:pt x="3" y="62"/>
                  </a:lnTo>
                  <a:lnTo>
                    <a:pt x="2" y="46"/>
                  </a:lnTo>
                  <a:lnTo>
                    <a:pt x="19" y="45"/>
                  </a:lnTo>
                  <a:lnTo>
                    <a:pt x="6" y="16"/>
                  </a:lnTo>
                  <a:lnTo>
                    <a:pt x="0" y="0"/>
                  </a:lnTo>
                  <a:lnTo>
                    <a:pt x="33" y="22"/>
                  </a:lnTo>
                  <a:lnTo>
                    <a:pt x="51" y="2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55" name="Freeform 154"/>
            <p:cNvSpPr>
              <a:spLocks/>
            </p:cNvSpPr>
            <p:nvPr/>
          </p:nvSpPr>
          <p:spPr bwMode="auto">
            <a:xfrm>
              <a:off x="6167109" y="2473526"/>
              <a:ext cx="1077850" cy="464425"/>
            </a:xfrm>
            <a:custGeom>
              <a:avLst/>
              <a:gdLst>
                <a:gd name="T0" fmla="*/ 429 w 652"/>
                <a:gd name="T1" fmla="*/ 270 h 299"/>
                <a:gd name="T2" fmla="*/ 408 w 652"/>
                <a:gd name="T3" fmla="*/ 299 h 299"/>
                <a:gd name="T4" fmla="*/ 395 w 652"/>
                <a:gd name="T5" fmla="*/ 289 h 299"/>
                <a:gd name="T6" fmla="*/ 365 w 652"/>
                <a:gd name="T7" fmla="*/ 272 h 299"/>
                <a:gd name="T8" fmla="*/ 352 w 652"/>
                <a:gd name="T9" fmla="*/ 251 h 299"/>
                <a:gd name="T10" fmla="*/ 300 w 652"/>
                <a:gd name="T11" fmla="*/ 237 h 299"/>
                <a:gd name="T12" fmla="*/ 260 w 652"/>
                <a:gd name="T13" fmla="*/ 222 h 299"/>
                <a:gd name="T14" fmla="*/ 215 w 652"/>
                <a:gd name="T15" fmla="*/ 200 h 299"/>
                <a:gd name="T16" fmla="*/ 172 w 652"/>
                <a:gd name="T17" fmla="*/ 210 h 299"/>
                <a:gd name="T18" fmla="*/ 183 w 652"/>
                <a:gd name="T19" fmla="*/ 286 h 299"/>
                <a:gd name="T20" fmla="*/ 155 w 652"/>
                <a:gd name="T21" fmla="*/ 265 h 299"/>
                <a:gd name="T22" fmla="*/ 131 w 652"/>
                <a:gd name="T23" fmla="*/ 276 h 299"/>
                <a:gd name="T24" fmla="*/ 131 w 652"/>
                <a:gd name="T25" fmla="*/ 262 h 299"/>
                <a:gd name="T26" fmla="*/ 106 w 652"/>
                <a:gd name="T27" fmla="*/ 248 h 299"/>
                <a:gd name="T28" fmla="*/ 84 w 652"/>
                <a:gd name="T29" fmla="*/ 224 h 299"/>
                <a:gd name="T30" fmla="*/ 98 w 652"/>
                <a:gd name="T31" fmla="*/ 220 h 299"/>
                <a:gd name="T32" fmla="*/ 108 w 652"/>
                <a:gd name="T33" fmla="*/ 201 h 299"/>
                <a:gd name="T34" fmla="*/ 121 w 652"/>
                <a:gd name="T35" fmla="*/ 184 h 299"/>
                <a:gd name="T36" fmla="*/ 99 w 652"/>
                <a:gd name="T37" fmla="*/ 173 h 299"/>
                <a:gd name="T38" fmla="*/ 67 w 652"/>
                <a:gd name="T39" fmla="*/ 177 h 299"/>
                <a:gd name="T40" fmla="*/ 44 w 652"/>
                <a:gd name="T41" fmla="*/ 178 h 299"/>
                <a:gd name="T42" fmla="*/ 29 w 652"/>
                <a:gd name="T43" fmla="*/ 154 h 299"/>
                <a:gd name="T44" fmla="*/ 0 w 652"/>
                <a:gd name="T45" fmla="*/ 140 h 299"/>
                <a:gd name="T46" fmla="*/ 0 w 652"/>
                <a:gd name="T47" fmla="*/ 121 h 299"/>
                <a:gd name="T48" fmla="*/ 26 w 652"/>
                <a:gd name="T49" fmla="*/ 110 h 299"/>
                <a:gd name="T50" fmla="*/ 51 w 652"/>
                <a:gd name="T51" fmla="*/ 74 h 299"/>
                <a:gd name="T52" fmla="*/ 115 w 652"/>
                <a:gd name="T53" fmla="*/ 87 h 299"/>
                <a:gd name="T54" fmla="*/ 150 w 652"/>
                <a:gd name="T55" fmla="*/ 87 h 299"/>
                <a:gd name="T56" fmla="*/ 199 w 652"/>
                <a:gd name="T57" fmla="*/ 97 h 299"/>
                <a:gd name="T58" fmla="*/ 224 w 652"/>
                <a:gd name="T59" fmla="*/ 92 h 299"/>
                <a:gd name="T60" fmla="*/ 194 w 652"/>
                <a:gd name="T61" fmla="*/ 69 h 299"/>
                <a:gd name="T62" fmla="*/ 201 w 652"/>
                <a:gd name="T63" fmla="*/ 53 h 299"/>
                <a:gd name="T64" fmla="*/ 198 w 652"/>
                <a:gd name="T65" fmla="*/ 34 h 299"/>
                <a:gd name="T66" fmla="*/ 257 w 652"/>
                <a:gd name="T67" fmla="*/ 21 h 299"/>
                <a:gd name="T68" fmla="*/ 298 w 652"/>
                <a:gd name="T69" fmla="*/ 9 h 299"/>
                <a:gd name="T70" fmla="*/ 338 w 652"/>
                <a:gd name="T71" fmla="*/ 5 h 299"/>
                <a:gd name="T72" fmla="*/ 366 w 652"/>
                <a:gd name="T73" fmla="*/ 20 h 299"/>
                <a:gd name="T74" fmla="*/ 393 w 652"/>
                <a:gd name="T75" fmla="*/ 38 h 299"/>
                <a:gd name="T76" fmla="*/ 437 w 652"/>
                <a:gd name="T77" fmla="*/ 18 h 299"/>
                <a:gd name="T78" fmla="*/ 462 w 652"/>
                <a:gd name="T79" fmla="*/ 39 h 299"/>
                <a:gd name="T80" fmla="*/ 524 w 652"/>
                <a:gd name="T81" fmla="*/ 80 h 299"/>
                <a:gd name="T82" fmla="*/ 571 w 652"/>
                <a:gd name="T83" fmla="*/ 86 h 299"/>
                <a:gd name="T84" fmla="*/ 595 w 652"/>
                <a:gd name="T85" fmla="*/ 102 h 299"/>
                <a:gd name="T86" fmla="*/ 619 w 652"/>
                <a:gd name="T87" fmla="*/ 114 h 299"/>
                <a:gd name="T88" fmla="*/ 652 w 652"/>
                <a:gd name="T89" fmla="*/ 124 h 299"/>
                <a:gd name="T90" fmla="*/ 634 w 652"/>
                <a:gd name="T91" fmla="*/ 139 h 299"/>
                <a:gd name="T92" fmla="*/ 637 w 652"/>
                <a:gd name="T93" fmla="*/ 169 h 299"/>
                <a:gd name="T94" fmla="*/ 605 w 652"/>
                <a:gd name="T95" fmla="*/ 199 h 299"/>
                <a:gd name="T96" fmla="*/ 569 w 652"/>
                <a:gd name="T97" fmla="*/ 211 h 299"/>
                <a:gd name="T98" fmla="*/ 588 w 652"/>
                <a:gd name="T99" fmla="*/ 252 h 299"/>
                <a:gd name="T100" fmla="*/ 581 w 652"/>
                <a:gd name="T101" fmla="*/ 261 h 299"/>
                <a:gd name="T102" fmla="*/ 545 w 652"/>
                <a:gd name="T103" fmla="*/ 252 h 299"/>
                <a:gd name="T104" fmla="*/ 512 w 652"/>
                <a:gd name="T105" fmla="*/ 253 h 299"/>
                <a:gd name="T106" fmla="*/ 477 w 652"/>
                <a:gd name="T107" fmla="*/ 249 h 299"/>
                <a:gd name="T108" fmla="*/ 449 w 652"/>
                <a:gd name="T109" fmla="*/ 254 h 299"/>
                <a:gd name="T110" fmla="*/ 438 w 652"/>
                <a:gd name="T111" fmla="*/ 266 h 2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652" h="299">
                  <a:moveTo>
                    <a:pt x="438" y="266"/>
                  </a:moveTo>
                  <a:lnTo>
                    <a:pt x="429" y="270"/>
                  </a:lnTo>
                  <a:lnTo>
                    <a:pt x="412" y="284"/>
                  </a:lnTo>
                  <a:lnTo>
                    <a:pt x="408" y="299"/>
                  </a:lnTo>
                  <a:lnTo>
                    <a:pt x="402" y="299"/>
                  </a:lnTo>
                  <a:lnTo>
                    <a:pt x="395" y="289"/>
                  </a:lnTo>
                  <a:lnTo>
                    <a:pt x="373" y="288"/>
                  </a:lnTo>
                  <a:lnTo>
                    <a:pt x="365" y="272"/>
                  </a:lnTo>
                  <a:lnTo>
                    <a:pt x="357" y="271"/>
                  </a:lnTo>
                  <a:lnTo>
                    <a:pt x="352" y="251"/>
                  </a:lnTo>
                  <a:lnTo>
                    <a:pt x="328" y="236"/>
                  </a:lnTo>
                  <a:lnTo>
                    <a:pt x="300" y="237"/>
                  </a:lnTo>
                  <a:lnTo>
                    <a:pt x="281" y="240"/>
                  </a:lnTo>
                  <a:lnTo>
                    <a:pt x="260" y="222"/>
                  </a:lnTo>
                  <a:lnTo>
                    <a:pt x="245" y="214"/>
                  </a:lnTo>
                  <a:lnTo>
                    <a:pt x="215" y="200"/>
                  </a:lnTo>
                  <a:lnTo>
                    <a:pt x="211" y="198"/>
                  </a:lnTo>
                  <a:lnTo>
                    <a:pt x="172" y="210"/>
                  </a:lnTo>
                  <a:lnTo>
                    <a:pt x="192" y="285"/>
                  </a:lnTo>
                  <a:lnTo>
                    <a:pt x="183" y="286"/>
                  </a:lnTo>
                  <a:lnTo>
                    <a:pt x="168" y="270"/>
                  </a:lnTo>
                  <a:lnTo>
                    <a:pt x="155" y="265"/>
                  </a:lnTo>
                  <a:lnTo>
                    <a:pt x="137" y="269"/>
                  </a:lnTo>
                  <a:lnTo>
                    <a:pt x="131" y="276"/>
                  </a:lnTo>
                  <a:lnTo>
                    <a:pt x="129" y="271"/>
                  </a:lnTo>
                  <a:lnTo>
                    <a:pt x="131" y="262"/>
                  </a:lnTo>
                  <a:lnTo>
                    <a:pt x="127" y="255"/>
                  </a:lnTo>
                  <a:lnTo>
                    <a:pt x="106" y="248"/>
                  </a:lnTo>
                  <a:lnTo>
                    <a:pt x="94" y="230"/>
                  </a:lnTo>
                  <a:lnTo>
                    <a:pt x="84" y="224"/>
                  </a:lnTo>
                  <a:lnTo>
                    <a:pt x="81" y="218"/>
                  </a:lnTo>
                  <a:lnTo>
                    <a:pt x="98" y="220"/>
                  </a:lnTo>
                  <a:lnTo>
                    <a:pt x="95" y="205"/>
                  </a:lnTo>
                  <a:lnTo>
                    <a:pt x="108" y="201"/>
                  </a:lnTo>
                  <a:lnTo>
                    <a:pt x="123" y="204"/>
                  </a:lnTo>
                  <a:lnTo>
                    <a:pt x="121" y="184"/>
                  </a:lnTo>
                  <a:lnTo>
                    <a:pt x="115" y="172"/>
                  </a:lnTo>
                  <a:lnTo>
                    <a:pt x="99" y="173"/>
                  </a:lnTo>
                  <a:lnTo>
                    <a:pt x="84" y="168"/>
                  </a:lnTo>
                  <a:lnTo>
                    <a:pt x="67" y="177"/>
                  </a:lnTo>
                  <a:lnTo>
                    <a:pt x="53" y="181"/>
                  </a:lnTo>
                  <a:lnTo>
                    <a:pt x="44" y="178"/>
                  </a:lnTo>
                  <a:lnTo>
                    <a:pt x="43" y="167"/>
                  </a:lnTo>
                  <a:lnTo>
                    <a:pt x="29" y="154"/>
                  </a:lnTo>
                  <a:lnTo>
                    <a:pt x="17" y="154"/>
                  </a:lnTo>
                  <a:lnTo>
                    <a:pt x="0" y="140"/>
                  </a:lnTo>
                  <a:lnTo>
                    <a:pt x="6" y="125"/>
                  </a:lnTo>
                  <a:lnTo>
                    <a:pt x="0" y="121"/>
                  </a:lnTo>
                  <a:lnTo>
                    <a:pt x="7" y="99"/>
                  </a:lnTo>
                  <a:lnTo>
                    <a:pt x="26" y="110"/>
                  </a:lnTo>
                  <a:lnTo>
                    <a:pt x="25" y="96"/>
                  </a:lnTo>
                  <a:lnTo>
                    <a:pt x="51" y="74"/>
                  </a:lnTo>
                  <a:lnTo>
                    <a:pt x="76" y="73"/>
                  </a:lnTo>
                  <a:lnTo>
                    <a:pt x="115" y="87"/>
                  </a:lnTo>
                  <a:lnTo>
                    <a:pt x="136" y="95"/>
                  </a:lnTo>
                  <a:lnTo>
                    <a:pt x="150" y="87"/>
                  </a:lnTo>
                  <a:lnTo>
                    <a:pt x="175" y="87"/>
                  </a:lnTo>
                  <a:lnTo>
                    <a:pt x="199" y="97"/>
                  </a:lnTo>
                  <a:lnTo>
                    <a:pt x="202" y="91"/>
                  </a:lnTo>
                  <a:lnTo>
                    <a:pt x="224" y="92"/>
                  </a:lnTo>
                  <a:lnTo>
                    <a:pt x="225" y="82"/>
                  </a:lnTo>
                  <a:lnTo>
                    <a:pt x="194" y="69"/>
                  </a:lnTo>
                  <a:lnTo>
                    <a:pt x="206" y="59"/>
                  </a:lnTo>
                  <a:lnTo>
                    <a:pt x="201" y="53"/>
                  </a:lnTo>
                  <a:lnTo>
                    <a:pt x="214" y="48"/>
                  </a:lnTo>
                  <a:lnTo>
                    <a:pt x="198" y="34"/>
                  </a:lnTo>
                  <a:lnTo>
                    <a:pt x="202" y="28"/>
                  </a:lnTo>
                  <a:lnTo>
                    <a:pt x="257" y="21"/>
                  </a:lnTo>
                  <a:lnTo>
                    <a:pt x="263" y="16"/>
                  </a:lnTo>
                  <a:lnTo>
                    <a:pt x="298" y="9"/>
                  </a:lnTo>
                  <a:lnTo>
                    <a:pt x="309" y="0"/>
                  </a:lnTo>
                  <a:lnTo>
                    <a:pt x="338" y="5"/>
                  </a:lnTo>
                  <a:lnTo>
                    <a:pt x="352" y="25"/>
                  </a:lnTo>
                  <a:lnTo>
                    <a:pt x="366" y="20"/>
                  </a:lnTo>
                  <a:lnTo>
                    <a:pt x="389" y="27"/>
                  </a:lnTo>
                  <a:lnTo>
                    <a:pt x="393" y="38"/>
                  </a:lnTo>
                  <a:lnTo>
                    <a:pt x="407" y="37"/>
                  </a:lnTo>
                  <a:lnTo>
                    <a:pt x="437" y="18"/>
                  </a:lnTo>
                  <a:lnTo>
                    <a:pt x="434" y="24"/>
                  </a:lnTo>
                  <a:lnTo>
                    <a:pt x="462" y="39"/>
                  </a:lnTo>
                  <a:lnTo>
                    <a:pt x="520" y="90"/>
                  </a:lnTo>
                  <a:lnTo>
                    <a:pt x="524" y="80"/>
                  </a:lnTo>
                  <a:lnTo>
                    <a:pt x="551" y="92"/>
                  </a:lnTo>
                  <a:lnTo>
                    <a:pt x="571" y="86"/>
                  </a:lnTo>
                  <a:lnTo>
                    <a:pt x="582" y="90"/>
                  </a:lnTo>
                  <a:lnTo>
                    <a:pt x="595" y="102"/>
                  </a:lnTo>
                  <a:lnTo>
                    <a:pt x="608" y="106"/>
                  </a:lnTo>
                  <a:lnTo>
                    <a:pt x="619" y="114"/>
                  </a:lnTo>
                  <a:lnTo>
                    <a:pt x="638" y="111"/>
                  </a:lnTo>
                  <a:lnTo>
                    <a:pt x="652" y="124"/>
                  </a:lnTo>
                  <a:lnTo>
                    <a:pt x="647" y="137"/>
                  </a:lnTo>
                  <a:lnTo>
                    <a:pt x="634" y="139"/>
                  </a:lnTo>
                  <a:lnTo>
                    <a:pt x="642" y="160"/>
                  </a:lnTo>
                  <a:lnTo>
                    <a:pt x="637" y="169"/>
                  </a:lnTo>
                  <a:lnTo>
                    <a:pt x="602" y="162"/>
                  </a:lnTo>
                  <a:lnTo>
                    <a:pt x="605" y="199"/>
                  </a:lnTo>
                  <a:lnTo>
                    <a:pt x="599" y="203"/>
                  </a:lnTo>
                  <a:lnTo>
                    <a:pt x="569" y="211"/>
                  </a:lnTo>
                  <a:lnTo>
                    <a:pt x="597" y="247"/>
                  </a:lnTo>
                  <a:lnTo>
                    <a:pt x="588" y="252"/>
                  </a:lnTo>
                  <a:lnTo>
                    <a:pt x="593" y="264"/>
                  </a:lnTo>
                  <a:lnTo>
                    <a:pt x="581" y="261"/>
                  </a:lnTo>
                  <a:lnTo>
                    <a:pt x="571" y="254"/>
                  </a:lnTo>
                  <a:lnTo>
                    <a:pt x="545" y="252"/>
                  </a:lnTo>
                  <a:lnTo>
                    <a:pt x="517" y="251"/>
                  </a:lnTo>
                  <a:lnTo>
                    <a:pt x="512" y="253"/>
                  </a:lnTo>
                  <a:lnTo>
                    <a:pt x="485" y="245"/>
                  </a:lnTo>
                  <a:lnTo>
                    <a:pt x="477" y="249"/>
                  </a:lnTo>
                  <a:lnTo>
                    <a:pt x="479" y="261"/>
                  </a:lnTo>
                  <a:lnTo>
                    <a:pt x="449" y="254"/>
                  </a:lnTo>
                  <a:lnTo>
                    <a:pt x="439" y="257"/>
                  </a:lnTo>
                  <a:lnTo>
                    <a:pt x="438" y="266"/>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56" name="Freeform 155"/>
            <p:cNvSpPr>
              <a:spLocks/>
            </p:cNvSpPr>
            <p:nvPr/>
          </p:nvSpPr>
          <p:spPr bwMode="auto">
            <a:xfrm>
              <a:off x="6873001" y="2854075"/>
              <a:ext cx="274422" cy="127367"/>
            </a:xfrm>
            <a:custGeom>
              <a:avLst/>
              <a:gdLst>
                <a:gd name="T0" fmla="*/ 11 w 166"/>
                <a:gd name="T1" fmla="*/ 21 h 82"/>
                <a:gd name="T2" fmla="*/ 12 w 166"/>
                <a:gd name="T3" fmla="*/ 12 h 82"/>
                <a:gd name="T4" fmla="*/ 22 w 166"/>
                <a:gd name="T5" fmla="*/ 9 h 82"/>
                <a:gd name="T6" fmla="*/ 52 w 166"/>
                <a:gd name="T7" fmla="*/ 16 h 82"/>
                <a:gd name="T8" fmla="*/ 50 w 166"/>
                <a:gd name="T9" fmla="*/ 4 h 82"/>
                <a:gd name="T10" fmla="*/ 58 w 166"/>
                <a:gd name="T11" fmla="*/ 0 h 82"/>
                <a:gd name="T12" fmla="*/ 85 w 166"/>
                <a:gd name="T13" fmla="*/ 8 h 82"/>
                <a:gd name="T14" fmla="*/ 90 w 166"/>
                <a:gd name="T15" fmla="*/ 6 h 82"/>
                <a:gd name="T16" fmla="*/ 118 w 166"/>
                <a:gd name="T17" fmla="*/ 7 h 82"/>
                <a:gd name="T18" fmla="*/ 144 w 166"/>
                <a:gd name="T19" fmla="*/ 9 h 82"/>
                <a:gd name="T20" fmla="*/ 154 w 166"/>
                <a:gd name="T21" fmla="*/ 16 h 82"/>
                <a:gd name="T22" fmla="*/ 166 w 166"/>
                <a:gd name="T23" fmla="*/ 19 h 82"/>
                <a:gd name="T24" fmla="*/ 165 w 166"/>
                <a:gd name="T25" fmla="*/ 24 h 82"/>
                <a:gd name="T26" fmla="*/ 142 w 166"/>
                <a:gd name="T27" fmla="*/ 35 h 82"/>
                <a:gd name="T28" fmla="*/ 139 w 166"/>
                <a:gd name="T29" fmla="*/ 43 h 82"/>
                <a:gd name="T30" fmla="*/ 118 w 166"/>
                <a:gd name="T31" fmla="*/ 46 h 82"/>
                <a:gd name="T32" fmla="*/ 116 w 166"/>
                <a:gd name="T33" fmla="*/ 58 h 82"/>
                <a:gd name="T34" fmla="*/ 97 w 166"/>
                <a:gd name="T35" fmla="*/ 56 h 82"/>
                <a:gd name="T36" fmla="*/ 87 w 166"/>
                <a:gd name="T37" fmla="*/ 60 h 82"/>
                <a:gd name="T38" fmla="*/ 74 w 166"/>
                <a:gd name="T39" fmla="*/ 70 h 82"/>
                <a:gd name="T40" fmla="*/ 77 w 166"/>
                <a:gd name="T41" fmla="*/ 74 h 82"/>
                <a:gd name="T42" fmla="*/ 74 w 166"/>
                <a:gd name="T43" fmla="*/ 79 h 82"/>
                <a:gd name="T44" fmla="*/ 43 w 166"/>
                <a:gd name="T45" fmla="*/ 82 h 82"/>
                <a:gd name="T46" fmla="*/ 20 w 166"/>
                <a:gd name="T47" fmla="*/ 76 h 82"/>
                <a:gd name="T48" fmla="*/ 2 w 166"/>
                <a:gd name="T49" fmla="*/ 77 h 82"/>
                <a:gd name="T50" fmla="*/ 0 w 166"/>
                <a:gd name="T51" fmla="*/ 65 h 82"/>
                <a:gd name="T52" fmla="*/ 20 w 166"/>
                <a:gd name="T53" fmla="*/ 69 h 82"/>
                <a:gd name="T54" fmla="*/ 24 w 166"/>
                <a:gd name="T55" fmla="*/ 62 h 82"/>
                <a:gd name="T56" fmla="*/ 37 w 166"/>
                <a:gd name="T57" fmla="*/ 64 h 82"/>
                <a:gd name="T58" fmla="*/ 55 w 166"/>
                <a:gd name="T59" fmla="*/ 49 h 82"/>
                <a:gd name="T60" fmla="*/ 31 w 166"/>
                <a:gd name="T61" fmla="*/ 39 h 82"/>
                <a:gd name="T62" fmla="*/ 21 w 166"/>
                <a:gd name="T63" fmla="*/ 44 h 82"/>
                <a:gd name="T64" fmla="*/ 6 w 166"/>
                <a:gd name="T65" fmla="*/ 36 h 82"/>
                <a:gd name="T66" fmla="*/ 16 w 166"/>
                <a:gd name="T67" fmla="*/ 23 h 82"/>
                <a:gd name="T68" fmla="*/ 11 w 166"/>
                <a:gd name="T69" fmla="*/ 21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66" h="82">
                  <a:moveTo>
                    <a:pt x="11" y="21"/>
                  </a:moveTo>
                  <a:lnTo>
                    <a:pt x="12" y="12"/>
                  </a:lnTo>
                  <a:lnTo>
                    <a:pt x="22" y="9"/>
                  </a:lnTo>
                  <a:lnTo>
                    <a:pt x="52" y="16"/>
                  </a:lnTo>
                  <a:lnTo>
                    <a:pt x="50" y="4"/>
                  </a:lnTo>
                  <a:lnTo>
                    <a:pt x="58" y="0"/>
                  </a:lnTo>
                  <a:lnTo>
                    <a:pt x="85" y="8"/>
                  </a:lnTo>
                  <a:lnTo>
                    <a:pt x="90" y="6"/>
                  </a:lnTo>
                  <a:lnTo>
                    <a:pt x="118" y="7"/>
                  </a:lnTo>
                  <a:lnTo>
                    <a:pt x="144" y="9"/>
                  </a:lnTo>
                  <a:lnTo>
                    <a:pt x="154" y="16"/>
                  </a:lnTo>
                  <a:lnTo>
                    <a:pt x="166" y="19"/>
                  </a:lnTo>
                  <a:lnTo>
                    <a:pt x="165" y="24"/>
                  </a:lnTo>
                  <a:lnTo>
                    <a:pt x="142" y="35"/>
                  </a:lnTo>
                  <a:lnTo>
                    <a:pt x="139" y="43"/>
                  </a:lnTo>
                  <a:lnTo>
                    <a:pt x="118" y="46"/>
                  </a:lnTo>
                  <a:lnTo>
                    <a:pt x="116" y="58"/>
                  </a:lnTo>
                  <a:lnTo>
                    <a:pt x="97" y="56"/>
                  </a:lnTo>
                  <a:lnTo>
                    <a:pt x="87" y="60"/>
                  </a:lnTo>
                  <a:lnTo>
                    <a:pt x="74" y="70"/>
                  </a:lnTo>
                  <a:lnTo>
                    <a:pt x="77" y="74"/>
                  </a:lnTo>
                  <a:lnTo>
                    <a:pt x="74" y="79"/>
                  </a:lnTo>
                  <a:lnTo>
                    <a:pt x="43" y="82"/>
                  </a:lnTo>
                  <a:lnTo>
                    <a:pt x="20" y="76"/>
                  </a:lnTo>
                  <a:lnTo>
                    <a:pt x="2" y="77"/>
                  </a:lnTo>
                  <a:lnTo>
                    <a:pt x="0" y="65"/>
                  </a:lnTo>
                  <a:lnTo>
                    <a:pt x="20" y="69"/>
                  </a:lnTo>
                  <a:lnTo>
                    <a:pt x="24" y="62"/>
                  </a:lnTo>
                  <a:lnTo>
                    <a:pt x="37" y="64"/>
                  </a:lnTo>
                  <a:lnTo>
                    <a:pt x="55" y="49"/>
                  </a:lnTo>
                  <a:lnTo>
                    <a:pt x="31" y="39"/>
                  </a:lnTo>
                  <a:lnTo>
                    <a:pt x="21" y="44"/>
                  </a:lnTo>
                  <a:lnTo>
                    <a:pt x="6" y="36"/>
                  </a:lnTo>
                  <a:lnTo>
                    <a:pt x="16" y="23"/>
                  </a:lnTo>
                  <a:lnTo>
                    <a:pt x="11" y="21"/>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57" name="Freeform 156"/>
            <p:cNvSpPr>
              <a:spLocks/>
            </p:cNvSpPr>
            <p:nvPr/>
          </p:nvSpPr>
          <p:spPr bwMode="auto">
            <a:xfrm>
              <a:off x="8012017" y="3778264"/>
              <a:ext cx="160356" cy="132027"/>
            </a:xfrm>
            <a:custGeom>
              <a:avLst/>
              <a:gdLst>
                <a:gd name="T0" fmla="*/ 27 w 97"/>
                <a:gd name="T1" fmla="*/ 81 h 85"/>
                <a:gd name="T2" fmla="*/ 18 w 97"/>
                <a:gd name="T3" fmla="*/ 71 h 85"/>
                <a:gd name="T4" fmla="*/ 7 w 97"/>
                <a:gd name="T5" fmla="*/ 49 h 85"/>
                <a:gd name="T6" fmla="*/ 0 w 97"/>
                <a:gd name="T7" fmla="*/ 24 h 85"/>
                <a:gd name="T8" fmla="*/ 10 w 97"/>
                <a:gd name="T9" fmla="*/ 7 h 85"/>
                <a:gd name="T10" fmla="*/ 33 w 97"/>
                <a:gd name="T11" fmla="*/ 3 h 85"/>
                <a:gd name="T12" fmla="*/ 51 w 97"/>
                <a:gd name="T13" fmla="*/ 6 h 85"/>
                <a:gd name="T14" fmla="*/ 67 w 97"/>
                <a:gd name="T15" fmla="*/ 14 h 85"/>
                <a:gd name="T16" fmla="*/ 73 w 97"/>
                <a:gd name="T17" fmla="*/ 0 h 85"/>
                <a:gd name="T18" fmla="*/ 90 w 97"/>
                <a:gd name="T19" fmla="*/ 7 h 85"/>
                <a:gd name="T20" fmla="*/ 96 w 97"/>
                <a:gd name="T21" fmla="*/ 21 h 85"/>
                <a:gd name="T22" fmla="*/ 97 w 97"/>
                <a:gd name="T23" fmla="*/ 46 h 85"/>
                <a:gd name="T24" fmla="*/ 68 w 97"/>
                <a:gd name="T25" fmla="*/ 62 h 85"/>
                <a:gd name="T26" fmla="*/ 77 w 97"/>
                <a:gd name="T27" fmla="*/ 75 h 85"/>
                <a:gd name="T28" fmla="*/ 58 w 97"/>
                <a:gd name="T29" fmla="*/ 76 h 85"/>
                <a:gd name="T30" fmla="*/ 42 w 97"/>
                <a:gd name="T31" fmla="*/ 85 h 85"/>
                <a:gd name="T32" fmla="*/ 27 w 97"/>
                <a:gd name="T33" fmla="*/ 81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97" h="85">
                  <a:moveTo>
                    <a:pt x="27" y="81"/>
                  </a:moveTo>
                  <a:lnTo>
                    <a:pt x="18" y="71"/>
                  </a:lnTo>
                  <a:lnTo>
                    <a:pt x="7" y="49"/>
                  </a:lnTo>
                  <a:lnTo>
                    <a:pt x="0" y="24"/>
                  </a:lnTo>
                  <a:lnTo>
                    <a:pt x="10" y="7"/>
                  </a:lnTo>
                  <a:lnTo>
                    <a:pt x="33" y="3"/>
                  </a:lnTo>
                  <a:lnTo>
                    <a:pt x="51" y="6"/>
                  </a:lnTo>
                  <a:lnTo>
                    <a:pt x="67" y="14"/>
                  </a:lnTo>
                  <a:lnTo>
                    <a:pt x="73" y="0"/>
                  </a:lnTo>
                  <a:lnTo>
                    <a:pt x="90" y="7"/>
                  </a:lnTo>
                  <a:lnTo>
                    <a:pt x="96" y="21"/>
                  </a:lnTo>
                  <a:lnTo>
                    <a:pt x="97" y="46"/>
                  </a:lnTo>
                  <a:lnTo>
                    <a:pt x="68" y="62"/>
                  </a:lnTo>
                  <a:lnTo>
                    <a:pt x="77" y="75"/>
                  </a:lnTo>
                  <a:lnTo>
                    <a:pt x="58" y="76"/>
                  </a:lnTo>
                  <a:lnTo>
                    <a:pt x="42" y="85"/>
                  </a:lnTo>
                  <a:lnTo>
                    <a:pt x="27" y="81"/>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58" name="Freeform 157"/>
            <p:cNvSpPr>
              <a:spLocks/>
            </p:cNvSpPr>
            <p:nvPr/>
          </p:nvSpPr>
          <p:spPr bwMode="auto">
            <a:xfrm>
              <a:off x="8494736" y="3003187"/>
              <a:ext cx="127292" cy="135134"/>
            </a:xfrm>
            <a:custGeom>
              <a:avLst/>
              <a:gdLst>
                <a:gd name="T0" fmla="*/ 29 w 77"/>
                <a:gd name="T1" fmla="*/ 0 h 87"/>
                <a:gd name="T2" fmla="*/ 55 w 77"/>
                <a:gd name="T3" fmla="*/ 24 h 87"/>
                <a:gd name="T4" fmla="*/ 66 w 77"/>
                <a:gd name="T5" fmla="*/ 38 h 87"/>
                <a:gd name="T6" fmla="*/ 77 w 77"/>
                <a:gd name="T7" fmla="*/ 62 h 87"/>
                <a:gd name="T8" fmla="*/ 75 w 77"/>
                <a:gd name="T9" fmla="*/ 73 h 87"/>
                <a:gd name="T10" fmla="*/ 61 w 77"/>
                <a:gd name="T11" fmla="*/ 77 h 87"/>
                <a:gd name="T12" fmla="*/ 51 w 77"/>
                <a:gd name="T13" fmla="*/ 85 h 87"/>
                <a:gd name="T14" fmla="*/ 36 w 77"/>
                <a:gd name="T15" fmla="*/ 87 h 87"/>
                <a:gd name="T16" fmla="*/ 29 w 77"/>
                <a:gd name="T17" fmla="*/ 76 h 87"/>
                <a:gd name="T18" fmla="*/ 26 w 77"/>
                <a:gd name="T19" fmla="*/ 61 h 87"/>
                <a:gd name="T20" fmla="*/ 9 w 77"/>
                <a:gd name="T21" fmla="*/ 39 h 87"/>
                <a:gd name="T22" fmla="*/ 20 w 77"/>
                <a:gd name="T23" fmla="*/ 35 h 87"/>
                <a:gd name="T24" fmla="*/ 0 w 77"/>
                <a:gd name="T25" fmla="*/ 18 h 87"/>
                <a:gd name="T26" fmla="*/ 1 w 77"/>
                <a:gd name="T27" fmla="*/ 16 h 87"/>
                <a:gd name="T28" fmla="*/ 8 w 77"/>
                <a:gd name="T29" fmla="*/ 17 h 87"/>
                <a:gd name="T30" fmla="*/ 11 w 77"/>
                <a:gd name="T31" fmla="*/ 7 h 87"/>
                <a:gd name="T32" fmla="*/ 22 w 77"/>
                <a:gd name="T33" fmla="*/ 6 h 87"/>
                <a:gd name="T34" fmla="*/ 29 w 77"/>
                <a:gd name="T35" fmla="*/ 5 h 87"/>
                <a:gd name="T36" fmla="*/ 29 w 77"/>
                <a:gd name="T37"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77" h="87">
                  <a:moveTo>
                    <a:pt x="29" y="0"/>
                  </a:moveTo>
                  <a:lnTo>
                    <a:pt x="55" y="24"/>
                  </a:lnTo>
                  <a:lnTo>
                    <a:pt x="66" y="38"/>
                  </a:lnTo>
                  <a:lnTo>
                    <a:pt x="77" y="62"/>
                  </a:lnTo>
                  <a:lnTo>
                    <a:pt x="75" y="73"/>
                  </a:lnTo>
                  <a:lnTo>
                    <a:pt x="61" y="77"/>
                  </a:lnTo>
                  <a:lnTo>
                    <a:pt x="51" y="85"/>
                  </a:lnTo>
                  <a:lnTo>
                    <a:pt x="36" y="87"/>
                  </a:lnTo>
                  <a:lnTo>
                    <a:pt x="29" y="76"/>
                  </a:lnTo>
                  <a:lnTo>
                    <a:pt x="26" y="61"/>
                  </a:lnTo>
                  <a:lnTo>
                    <a:pt x="9" y="39"/>
                  </a:lnTo>
                  <a:lnTo>
                    <a:pt x="20" y="35"/>
                  </a:lnTo>
                  <a:lnTo>
                    <a:pt x="0" y="18"/>
                  </a:lnTo>
                  <a:lnTo>
                    <a:pt x="1" y="16"/>
                  </a:lnTo>
                  <a:lnTo>
                    <a:pt x="8" y="17"/>
                  </a:lnTo>
                  <a:lnTo>
                    <a:pt x="11" y="7"/>
                  </a:lnTo>
                  <a:lnTo>
                    <a:pt x="22" y="6"/>
                  </a:lnTo>
                  <a:lnTo>
                    <a:pt x="29" y="5"/>
                  </a:lnTo>
                  <a:lnTo>
                    <a:pt x="29"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59" name="Freeform 158"/>
            <p:cNvSpPr>
              <a:spLocks/>
            </p:cNvSpPr>
            <p:nvPr/>
          </p:nvSpPr>
          <p:spPr bwMode="auto">
            <a:xfrm>
              <a:off x="7912829" y="3523530"/>
              <a:ext cx="249626" cy="276480"/>
            </a:xfrm>
            <a:custGeom>
              <a:avLst/>
              <a:gdLst>
                <a:gd name="T0" fmla="*/ 111 w 151"/>
                <a:gd name="T1" fmla="*/ 170 h 178"/>
                <a:gd name="T2" fmla="*/ 116 w 151"/>
                <a:gd name="T3" fmla="*/ 161 h 178"/>
                <a:gd name="T4" fmla="*/ 114 w 151"/>
                <a:gd name="T5" fmla="*/ 143 h 178"/>
                <a:gd name="T6" fmla="*/ 97 w 151"/>
                <a:gd name="T7" fmla="*/ 125 h 178"/>
                <a:gd name="T8" fmla="*/ 93 w 151"/>
                <a:gd name="T9" fmla="*/ 104 h 178"/>
                <a:gd name="T10" fmla="*/ 77 w 151"/>
                <a:gd name="T11" fmla="*/ 87 h 178"/>
                <a:gd name="T12" fmla="*/ 63 w 151"/>
                <a:gd name="T13" fmla="*/ 86 h 178"/>
                <a:gd name="T14" fmla="*/ 60 w 151"/>
                <a:gd name="T15" fmla="*/ 93 h 178"/>
                <a:gd name="T16" fmla="*/ 50 w 151"/>
                <a:gd name="T17" fmla="*/ 94 h 178"/>
                <a:gd name="T18" fmla="*/ 44 w 151"/>
                <a:gd name="T19" fmla="*/ 90 h 178"/>
                <a:gd name="T20" fmla="*/ 26 w 151"/>
                <a:gd name="T21" fmla="*/ 103 h 178"/>
                <a:gd name="T22" fmla="*/ 23 w 151"/>
                <a:gd name="T23" fmla="*/ 84 h 178"/>
                <a:gd name="T24" fmla="*/ 24 w 151"/>
                <a:gd name="T25" fmla="*/ 62 h 178"/>
                <a:gd name="T26" fmla="*/ 12 w 151"/>
                <a:gd name="T27" fmla="*/ 61 h 178"/>
                <a:gd name="T28" fmla="*/ 9 w 151"/>
                <a:gd name="T29" fmla="*/ 49 h 178"/>
                <a:gd name="T30" fmla="*/ 0 w 151"/>
                <a:gd name="T31" fmla="*/ 42 h 178"/>
                <a:gd name="T32" fmla="*/ 3 w 151"/>
                <a:gd name="T33" fmla="*/ 34 h 178"/>
                <a:gd name="T34" fmla="*/ 16 w 151"/>
                <a:gd name="T35" fmla="*/ 21 h 178"/>
                <a:gd name="T36" fmla="*/ 18 w 151"/>
                <a:gd name="T37" fmla="*/ 26 h 178"/>
                <a:gd name="T38" fmla="*/ 28 w 151"/>
                <a:gd name="T39" fmla="*/ 26 h 178"/>
                <a:gd name="T40" fmla="*/ 21 w 151"/>
                <a:gd name="T41" fmla="*/ 3 h 178"/>
                <a:gd name="T42" fmla="*/ 30 w 151"/>
                <a:gd name="T43" fmla="*/ 0 h 178"/>
                <a:gd name="T44" fmla="*/ 43 w 151"/>
                <a:gd name="T45" fmla="*/ 16 h 178"/>
                <a:gd name="T46" fmla="*/ 55 w 151"/>
                <a:gd name="T47" fmla="*/ 35 h 178"/>
                <a:gd name="T48" fmla="*/ 77 w 151"/>
                <a:gd name="T49" fmla="*/ 35 h 178"/>
                <a:gd name="T50" fmla="*/ 87 w 151"/>
                <a:gd name="T51" fmla="*/ 53 h 178"/>
                <a:gd name="T52" fmla="*/ 76 w 151"/>
                <a:gd name="T53" fmla="*/ 59 h 178"/>
                <a:gd name="T54" fmla="*/ 72 w 151"/>
                <a:gd name="T55" fmla="*/ 66 h 178"/>
                <a:gd name="T56" fmla="*/ 96 w 151"/>
                <a:gd name="T57" fmla="*/ 79 h 178"/>
                <a:gd name="T58" fmla="*/ 115 w 151"/>
                <a:gd name="T59" fmla="*/ 103 h 178"/>
                <a:gd name="T60" fmla="*/ 129 w 151"/>
                <a:gd name="T61" fmla="*/ 122 h 178"/>
                <a:gd name="T62" fmla="*/ 145 w 151"/>
                <a:gd name="T63" fmla="*/ 136 h 178"/>
                <a:gd name="T64" fmla="*/ 151 w 151"/>
                <a:gd name="T65" fmla="*/ 151 h 178"/>
                <a:gd name="T66" fmla="*/ 150 w 151"/>
                <a:gd name="T67" fmla="*/ 171 h 178"/>
                <a:gd name="T68" fmla="*/ 133 w 151"/>
                <a:gd name="T69" fmla="*/ 164 h 178"/>
                <a:gd name="T70" fmla="*/ 127 w 151"/>
                <a:gd name="T71" fmla="*/ 178 h 178"/>
                <a:gd name="T72" fmla="*/ 111 w 151"/>
                <a:gd name="T73" fmla="*/ 170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51" h="178">
                  <a:moveTo>
                    <a:pt x="111" y="170"/>
                  </a:moveTo>
                  <a:lnTo>
                    <a:pt x="116" y="161"/>
                  </a:lnTo>
                  <a:lnTo>
                    <a:pt x="114" y="143"/>
                  </a:lnTo>
                  <a:lnTo>
                    <a:pt x="97" y="125"/>
                  </a:lnTo>
                  <a:lnTo>
                    <a:pt x="93" y="104"/>
                  </a:lnTo>
                  <a:lnTo>
                    <a:pt x="77" y="87"/>
                  </a:lnTo>
                  <a:lnTo>
                    <a:pt x="63" y="86"/>
                  </a:lnTo>
                  <a:lnTo>
                    <a:pt x="60" y="93"/>
                  </a:lnTo>
                  <a:lnTo>
                    <a:pt x="50" y="94"/>
                  </a:lnTo>
                  <a:lnTo>
                    <a:pt x="44" y="90"/>
                  </a:lnTo>
                  <a:lnTo>
                    <a:pt x="26" y="103"/>
                  </a:lnTo>
                  <a:lnTo>
                    <a:pt x="23" y="84"/>
                  </a:lnTo>
                  <a:lnTo>
                    <a:pt x="24" y="62"/>
                  </a:lnTo>
                  <a:lnTo>
                    <a:pt x="12" y="61"/>
                  </a:lnTo>
                  <a:lnTo>
                    <a:pt x="9" y="49"/>
                  </a:lnTo>
                  <a:lnTo>
                    <a:pt x="0" y="42"/>
                  </a:lnTo>
                  <a:lnTo>
                    <a:pt x="3" y="34"/>
                  </a:lnTo>
                  <a:lnTo>
                    <a:pt x="16" y="21"/>
                  </a:lnTo>
                  <a:lnTo>
                    <a:pt x="18" y="26"/>
                  </a:lnTo>
                  <a:lnTo>
                    <a:pt x="28" y="26"/>
                  </a:lnTo>
                  <a:lnTo>
                    <a:pt x="21" y="3"/>
                  </a:lnTo>
                  <a:lnTo>
                    <a:pt x="30" y="0"/>
                  </a:lnTo>
                  <a:lnTo>
                    <a:pt x="43" y="16"/>
                  </a:lnTo>
                  <a:lnTo>
                    <a:pt x="55" y="35"/>
                  </a:lnTo>
                  <a:lnTo>
                    <a:pt x="77" y="35"/>
                  </a:lnTo>
                  <a:lnTo>
                    <a:pt x="87" y="53"/>
                  </a:lnTo>
                  <a:lnTo>
                    <a:pt x="76" y="59"/>
                  </a:lnTo>
                  <a:lnTo>
                    <a:pt x="72" y="66"/>
                  </a:lnTo>
                  <a:lnTo>
                    <a:pt x="96" y="79"/>
                  </a:lnTo>
                  <a:lnTo>
                    <a:pt x="115" y="103"/>
                  </a:lnTo>
                  <a:lnTo>
                    <a:pt x="129" y="122"/>
                  </a:lnTo>
                  <a:lnTo>
                    <a:pt x="145" y="136"/>
                  </a:lnTo>
                  <a:lnTo>
                    <a:pt x="151" y="151"/>
                  </a:lnTo>
                  <a:lnTo>
                    <a:pt x="150" y="171"/>
                  </a:lnTo>
                  <a:lnTo>
                    <a:pt x="133" y="164"/>
                  </a:lnTo>
                  <a:lnTo>
                    <a:pt x="127" y="178"/>
                  </a:lnTo>
                  <a:lnTo>
                    <a:pt x="111" y="17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60" name="Freeform 159"/>
            <p:cNvSpPr>
              <a:spLocks/>
            </p:cNvSpPr>
            <p:nvPr/>
          </p:nvSpPr>
          <p:spPr bwMode="auto">
            <a:xfrm>
              <a:off x="7342494" y="3930484"/>
              <a:ext cx="64473" cy="124260"/>
            </a:xfrm>
            <a:custGeom>
              <a:avLst/>
              <a:gdLst>
                <a:gd name="T0" fmla="*/ 39 w 39"/>
                <a:gd name="T1" fmla="*/ 48 h 80"/>
                <a:gd name="T2" fmla="*/ 37 w 39"/>
                <a:gd name="T3" fmla="*/ 70 h 80"/>
                <a:gd name="T4" fmla="*/ 29 w 39"/>
                <a:gd name="T5" fmla="*/ 76 h 80"/>
                <a:gd name="T6" fmla="*/ 14 w 39"/>
                <a:gd name="T7" fmla="*/ 80 h 80"/>
                <a:gd name="T8" fmla="*/ 4 w 39"/>
                <a:gd name="T9" fmla="*/ 64 h 80"/>
                <a:gd name="T10" fmla="*/ 0 w 39"/>
                <a:gd name="T11" fmla="*/ 34 h 80"/>
                <a:gd name="T12" fmla="*/ 6 w 39"/>
                <a:gd name="T13" fmla="*/ 0 h 80"/>
                <a:gd name="T14" fmla="*/ 19 w 39"/>
                <a:gd name="T15" fmla="*/ 12 h 80"/>
                <a:gd name="T16" fmla="*/ 29 w 39"/>
                <a:gd name="T17" fmla="*/ 26 h 80"/>
                <a:gd name="T18" fmla="*/ 39 w 39"/>
                <a:gd name="T19" fmla="*/ 4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9" h="80">
                  <a:moveTo>
                    <a:pt x="39" y="48"/>
                  </a:moveTo>
                  <a:lnTo>
                    <a:pt x="37" y="70"/>
                  </a:lnTo>
                  <a:lnTo>
                    <a:pt x="29" y="76"/>
                  </a:lnTo>
                  <a:lnTo>
                    <a:pt x="14" y="80"/>
                  </a:lnTo>
                  <a:lnTo>
                    <a:pt x="4" y="64"/>
                  </a:lnTo>
                  <a:lnTo>
                    <a:pt x="0" y="34"/>
                  </a:lnTo>
                  <a:lnTo>
                    <a:pt x="6" y="0"/>
                  </a:lnTo>
                  <a:lnTo>
                    <a:pt x="19" y="12"/>
                  </a:lnTo>
                  <a:lnTo>
                    <a:pt x="29" y="26"/>
                  </a:lnTo>
                  <a:lnTo>
                    <a:pt x="39" y="48"/>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61" name="Freeform 160"/>
            <p:cNvSpPr>
              <a:spLocks/>
            </p:cNvSpPr>
            <p:nvPr/>
          </p:nvSpPr>
          <p:spPr bwMode="auto">
            <a:xfrm>
              <a:off x="7674777" y="3334032"/>
              <a:ext cx="264503" cy="593345"/>
            </a:xfrm>
            <a:custGeom>
              <a:avLst/>
              <a:gdLst>
                <a:gd name="T0" fmla="*/ 126 w 160"/>
                <a:gd name="T1" fmla="*/ 178 h 382"/>
                <a:gd name="T2" fmla="*/ 108 w 160"/>
                <a:gd name="T3" fmla="*/ 201 h 382"/>
                <a:gd name="T4" fmla="*/ 112 w 160"/>
                <a:gd name="T5" fmla="*/ 223 h 382"/>
                <a:gd name="T6" fmla="*/ 135 w 160"/>
                <a:gd name="T7" fmla="*/ 252 h 382"/>
                <a:gd name="T8" fmla="*/ 125 w 160"/>
                <a:gd name="T9" fmla="*/ 274 h 382"/>
                <a:gd name="T10" fmla="*/ 144 w 160"/>
                <a:gd name="T11" fmla="*/ 301 h 382"/>
                <a:gd name="T12" fmla="*/ 148 w 160"/>
                <a:gd name="T13" fmla="*/ 322 h 382"/>
                <a:gd name="T14" fmla="*/ 149 w 160"/>
                <a:gd name="T15" fmla="*/ 361 h 382"/>
                <a:gd name="T16" fmla="*/ 139 w 160"/>
                <a:gd name="T17" fmla="*/ 367 h 382"/>
                <a:gd name="T18" fmla="*/ 136 w 160"/>
                <a:gd name="T19" fmla="*/ 338 h 382"/>
                <a:gd name="T20" fmla="*/ 126 w 160"/>
                <a:gd name="T21" fmla="*/ 305 h 382"/>
                <a:gd name="T22" fmla="*/ 112 w 160"/>
                <a:gd name="T23" fmla="*/ 254 h 382"/>
                <a:gd name="T24" fmla="*/ 91 w 160"/>
                <a:gd name="T25" fmla="*/ 247 h 382"/>
                <a:gd name="T26" fmla="*/ 62 w 160"/>
                <a:gd name="T27" fmla="*/ 260 h 382"/>
                <a:gd name="T28" fmla="*/ 53 w 160"/>
                <a:gd name="T29" fmla="*/ 229 h 382"/>
                <a:gd name="T30" fmla="*/ 29 w 160"/>
                <a:gd name="T31" fmla="*/ 186 h 382"/>
                <a:gd name="T32" fmla="*/ 19 w 160"/>
                <a:gd name="T33" fmla="*/ 176 h 382"/>
                <a:gd name="T34" fmla="*/ 0 w 160"/>
                <a:gd name="T35" fmla="*/ 142 h 382"/>
                <a:gd name="T36" fmla="*/ 4 w 160"/>
                <a:gd name="T37" fmla="*/ 131 h 382"/>
                <a:gd name="T38" fmla="*/ 9 w 160"/>
                <a:gd name="T39" fmla="*/ 117 h 382"/>
                <a:gd name="T40" fmla="*/ 9 w 160"/>
                <a:gd name="T41" fmla="*/ 88 h 382"/>
                <a:gd name="T42" fmla="*/ 28 w 160"/>
                <a:gd name="T43" fmla="*/ 76 h 382"/>
                <a:gd name="T44" fmla="*/ 33 w 160"/>
                <a:gd name="T45" fmla="*/ 48 h 382"/>
                <a:gd name="T46" fmla="*/ 50 w 160"/>
                <a:gd name="T47" fmla="*/ 22 h 382"/>
                <a:gd name="T48" fmla="*/ 59 w 160"/>
                <a:gd name="T49" fmla="*/ 13 h 382"/>
                <a:gd name="T50" fmla="*/ 61 w 160"/>
                <a:gd name="T51" fmla="*/ 1 h 382"/>
                <a:gd name="T52" fmla="*/ 80 w 160"/>
                <a:gd name="T53" fmla="*/ 12 h 382"/>
                <a:gd name="T54" fmla="*/ 93 w 160"/>
                <a:gd name="T55" fmla="*/ 33 h 382"/>
                <a:gd name="T56" fmla="*/ 83 w 160"/>
                <a:gd name="T57" fmla="*/ 67 h 382"/>
                <a:gd name="T58" fmla="*/ 104 w 160"/>
                <a:gd name="T59" fmla="*/ 89 h 382"/>
                <a:gd name="T60" fmla="*/ 124 w 160"/>
                <a:gd name="T61" fmla="*/ 112 h 382"/>
                <a:gd name="T62" fmla="*/ 137 w 160"/>
                <a:gd name="T63" fmla="*/ 137 h 382"/>
                <a:gd name="T64" fmla="*/ 158 w 160"/>
                <a:gd name="T65" fmla="*/ 134 h 382"/>
                <a:gd name="T66" fmla="*/ 147 w 160"/>
                <a:gd name="T67" fmla="*/ 156 h 382"/>
                <a:gd name="T68" fmla="*/ 135 w 160"/>
                <a:gd name="T69" fmla="*/ 169 h 3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60" h="382">
                  <a:moveTo>
                    <a:pt x="135" y="169"/>
                  </a:moveTo>
                  <a:lnTo>
                    <a:pt x="126" y="178"/>
                  </a:lnTo>
                  <a:lnTo>
                    <a:pt x="113" y="179"/>
                  </a:lnTo>
                  <a:lnTo>
                    <a:pt x="108" y="201"/>
                  </a:lnTo>
                  <a:lnTo>
                    <a:pt x="101" y="205"/>
                  </a:lnTo>
                  <a:lnTo>
                    <a:pt x="112" y="223"/>
                  </a:lnTo>
                  <a:lnTo>
                    <a:pt x="126" y="239"/>
                  </a:lnTo>
                  <a:lnTo>
                    <a:pt x="135" y="252"/>
                  </a:lnTo>
                  <a:lnTo>
                    <a:pt x="131" y="270"/>
                  </a:lnTo>
                  <a:lnTo>
                    <a:pt x="125" y="274"/>
                  </a:lnTo>
                  <a:lnTo>
                    <a:pt x="130" y="285"/>
                  </a:lnTo>
                  <a:lnTo>
                    <a:pt x="144" y="301"/>
                  </a:lnTo>
                  <a:lnTo>
                    <a:pt x="147" y="313"/>
                  </a:lnTo>
                  <a:lnTo>
                    <a:pt x="148" y="322"/>
                  </a:lnTo>
                  <a:lnTo>
                    <a:pt x="157" y="341"/>
                  </a:lnTo>
                  <a:lnTo>
                    <a:pt x="149" y="361"/>
                  </a:lnTo>
                  <a:lnTo>
                    <a:pt x="142" y="382"/>
                  </a:lnTo>
                  <a:lnTo>
                    <a:pt x="139" y="367"/>
                  </a:lnTo>
                  <a:lnTo>
                    <a:pt x="143" y="351"/>
                  </a:lnTo>
                  <a:lnTo>
                    <a:pt x="136" y="338"/>
                  </a:lnTo>
                  <a:lnTo>
                    <a:pt x="135" y="316"/>
                  </a:lnTo>
                  <a:lnTo>
                    <a:pt x="126" y="305"/>
                  </a:lnTo>
                  <a:lnTo>
                    <a:pt x="118" y="280"/>
                  </a:lnTo>
                  <a:lnTo>
                    <a:pt x="112" y="254"/>
                  </a:lnTo>
                  <a:lnTo>
                    <a:pt x="102" y="237"/>
                  </a:lnTo>
                  <a:lnTo>
                    <a:pt x="91" y="247"/>
                  </a:lnTo>
                  <a:lnTo>
                    <a:pt x="72" y="262"/>
                  </a:lnTo>
                  <a:lnTo>
                    <a:pt x="62" y="260"/>
                  </a:lnTo>
                  <a:lnTo>
                    <a:pt x="50" y="255"/>
                  </a:lnTo>
                  <a:lnTo>
                    <a:pt x="53" y="229"/>
                  </a:lnTo>
                  <a:lnTo>
                    <a:pt x="46" y="210"/>
                  </a:lnTo>
                  <a:lnTo>
                    <a:pt x="29" y="186"/>
                  </a:lnTo>
                  <a:lnTo>
                    <a:pt x="30" y="179"/>
                  </a:lnTo>
                  <a:lnTo>
                    <a:pt x="19" y="176"/>
                  </a:lnTo>
                  <a:lnTo>
                    <a:pt x="4" y="159"/>
                  </a:lnTo>
                  <a:lnTo>
                    <a:pt x="0" y="142"/>
                  </a:lnTo>
                  <a:lnTo>
                    <a:pt x="7" y="145"/>
                  </a:lnTo>
                  <a:lnTo>
                    <a:pt x="4" y="131"/>
                  </a:lnTo>
                  <a:lnTo>
                    <a:pt x="12" y="125"/>
                  </a:lnTo>
                  <a:lnTo>
                    <a:pt x="9" y="117"/>
                  </a:lnTo>
                  <a:lnTo>
                    <a:pt x="12" y="110"/>
                  </a:lnTo>
                  <a:lnTo>
                    <a:pt x="9" y="88"/>
                  </a:lnTo>
                  <a:lnTo>
                    <a:pt x="23" y="93"/>
                  </a:lnTo>
                  <a:lnTo>
                    <a:pt x="28" y="76"/>
                  </a:lnTo>
                  <a:lnTo>
                    <a:pt x="27" y="66"/>
                  </a:lnTo>
                  <a:lnTo>
                    <a:pt x="33" y="48"/>
                  </a:lnTo>
                  <a:lnTo>
                    <a:pt x="30" y="36"/>
                  </a:lnTo>
                  <a:lnTo>
                    <a:pt x="50" y="22"/>
                  </a:lnTo>
                  <a:lnTo>
                    <a:pt x="64" y="26"/>
                  </a:lnTo>
                  <a:lnTo>
                    <a:pt x="59" y="13"/>
                  </a:lnTo>
                  <a:lnTo>
                    <a:pt x="64" y="9"/>
                  </a:lnTo>
                  <a:lnTo>
                    <a:pt x="61" y="1"/>
                  </a:lnTo>
                  <a:lnTo>
                    <a:pt x="71" y="0"/>
                  </a:lnTo>
                  <a:lnTo>
                    <a:pt x="80" y="12"/>
                  </a:lnTo>
                  <a:lnTo>
                    <a:pt x="89" y="17"/>
                  </a:lnTo>
                  <a:lnTo>
                    <a:pt x="93" y="33"/>
                  </a:lnTo>
                  <a:lnTo>
                    <a:pt x="96" y="50"/>
                  </a:lnTo>
                  <a:lnTo>
                    <a:pt x="83" y="67"/>
                  </a:lnTo>
                  <a:lnTo>
                    <a:pt x="86" y="92"/>
                  </a:lnTo>
                  <a:lnTo>
                    <a:pt x="104" y="89"/>
                  </a:lnTo>
                  <a:lnTo>
                    <a:pt x="112" y="108"/>
                  </a:lnTo>
                  <a:lnTo>
                    <a:pt x="124" y="112"/>
                  </a:lnTo>
                  <a:lnTo>
                    <a:pt x="122" y="129"/>
                  </a:lnTo>
                  <a:lnTo>
                    <a:pt x="137" y="137"/>
                  </a:lnTo>
                  <a:lnTo>
                    <a:pt x="146" y="141"/>
                  </a:lnTo>
                  <a:lnTo>
                    <a:pt x="158" y="134"/>
                  </a:lnTo>
                  <a:lnTo>
                    <a:pt x="160" y="143"/>
                  </a:lnTo>
                  <a:lnTo>
                    <a:pt x="147" y="156"/>
                  </a:lnTo>
                  <a:lnTo>
                    <a:pt x="144" y="164"/>
                  </a:lnTo>
                  <a:lnTo>
                    <a:pt x="135" y="16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62" name="Freeform 161"/>
            <p:cNvSpPr>
              <a:spLocks/>
            </p:cNvSpPr>
            <p:nvPr/>
          </p:nvSpPr>
          <p:spPr bwMode="auto">
            <a:xfrm>
              <a:off x="7254878" y="2577595"/>
              <a:ext cx="900964" cy="330844"/>
            </a:xfrm>
            <a:custGeom>
              <a:avLst/>
              <a:gdLst>
                <a:gd name="T0" fmla="*/ 15 w 545"/>
                <a:gd name="T1" fmla="*/ 52 h 213"/>
                <a:gd name="T2" fmla="*/ 57 w 545"/>
                <a:gd name="T3" fmla="*/ 25 h 213"/>
                <a:gd name="T4" fmla="*/ 90 w 545"/>
                <a:gd name="T5" fmla="*/ 31 h 213"/>
                <a:gd name="T6" fmla="*/ 122 w 545"/>
                <a:gd name="T7" fmla="*/ 42 h 213"/>
                <a:gd name="T8" fmla="*/ 156 w 545"/>
                <a:gd name="T9" fmla="*/ 33 h 213"/>
                <a:gd name="T10" fmla="*/ 148 w 545"/>
                <a:gd name="T11" fmla="*/ 0 h 213"/>
                <a:gd name="T12" fmla="*/ 186 w 545"/>
                <a:gd name="T13" fmla="*/ 10 h 213"/>
                <a:gd name="T14" fmla="*/ 219 w 545"/>
                <a:gd name="T15" fmla="*/ 31 h 213"/>
                <a:gd name="T16" fmla="*/ 259 w 545"/>
                <a:gd name="T17" fmla="*/ 35 h 213"/>
                <a:gd name="T18" fmla="*/ 296 w 545"/>
                <a:gd name="T19" fmla="*/ 35 h 213"/>
                <a:gd name="T20" fmla="*/ 333 w 545"/>
                <a:gd name="T21" fmla="*/ 55 h 213"/>
                <a:gd name="T22" fmla="*/ 370 w 545"/>
                <a:gd name="T23" fmla="*/ 59 h 213"/>
                <a:gd name="T24" fmla="*/ 400 w 545"/>
                <a:gd name="T25" fmla="*/ 50 h 213"/>
                <a:gd name="T26" fmla="*/ 426 w 545"/>
                <a:gd name="T27" fmla="*/ 38 h 213"/>
                <a:gd name="T28" fmla="*/ 456 w 545"/>
                <a:gd name="T29" fmla="*/ 43 h 213"/>
                <a:gd name="T30" fmla="*/ 459 w 545"/>
                <a:gd name="T31" fmla="*/ 79 h 213"/>
                <a:gd name="T32" fmla="*/ 476 w 545"/>
                <a:gd name="T33" fmla="*/ 84 h 213"/>
                <a:gd name="T34" fmla="*/ 502 w 545"/>
                <a:gd name="T35" fmla="*/ 80 h 213"/>
                <a:gd name="T36" fmla="*/ 542 w 545"/>
                <a:gd name="T37" fmla="*/ 101 h 213"/>
                <a:gd name="T38" fmla="*/ 530 w 545"/>
                <a:gd name="T39" fmla="*/ 106 h 213"/>
                <a:gd name="T40" fmla="*/ 500 w 545"/>
                <a:gd name="T41" fmla="*/ 114 h 213"/>
                <a:gd name="T42" fmla="*/ 475 w 545"/>
                <a:gd name="T43" fmla="*/ 136 h 213"/>
                <a:gd name="T44" fmla="*/ 445 w 545"/>
                <a:gd name="T45" fmla="*/ 143 h 213"/>
                <a:gd name="T46" fmla="*/ 433 w 545"/>
                <a:gd name="T47" fmla="*/ 154 h 213"/>
                <a:gd name="T48" fmla="*/ 449 w 545"/>
                <a:gd name="T49" fmla="*/ 168 h 213"/>
                <a:gd name="T50" fmla="*/ 434 w 545"/>
                <a:gd name="T51" fmla="*/ 186 h 213"/>
                <a:gd name="T52" fmla="*/ 393 w 545"/>
                <a:gd name="T53" fmla="*/ 194 h 213"/>
                <a:gd name="T54" fmla="*/ 355 w 545"/>
                <a:gd name="T55" fmla="*/ 213 h 213"/>
                <a:gd name="T56" fmla="*/ 324 w 545"/>
                <a:gd name="T57" fmla="*/ 206 h 213"/>
                <a:gd name="T58" fmla="*/ 276 w 545"/>
                <a:gd name="T59" fmla="*/ 191 h 213"/>
                <a:gd name="T60" fmla="*/ 219 w 545"/>
                <a:gd name="T61" fmla="*/ 189 h 213"/>
                <a:gd name="T62" fmla="*/ 186 w 545"/>
                <a:gd name="T63" fmla="*/ 177 h 213"/>
                <a:gd name="T64" fmla="*/ 159 w 545"/>
                <a:gd name="T65" fmla="*/ 156 h 213"/>
                <a:gd name="T66" fmla="*/ 110 w 545"/>
                <a:gd name="T67" fmla="*/ 140 h 213"/>
                <a:gd name="T68" fmla="*/ 79 w 545"/>
                <a:gd name="T69" fmla="*/ 128 h 213"/>
                <a:gd name="T70" fmla="*/ 56 w 545"/>
                <a:gd name="T71" fmla="*/ 88 h 213"/>
                <a:gd name="T72" fmla="*/ 11 w 545"/>
                <a:gd name="T73" fmla="*/ 69 h 2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545" h="213">
                  <a:moveTo>
                    <a:pt x="0" y="55"/>
                  </a:moveTo>
                  <a:lnTo>
                    <a:pt x="15" y="52"/>
                  </a:lnTo>
                  <a:lnTo>
                    <a:pt x="37" y="34"/>
                  </a:lnTo>
                  <a:lnTo>
                    <a:pt x="57" y="25"/>
                  </a:lnTo>
                  <a:lnTo>
                    <a:pt x="74" y="31"/>
                  </a:lnTo>
                  <a:lnTo>
                    <a:pt x="90" y="31"/>
                  </a:lnTo>
                  <a:lnTo>
                    <a:pt x="106" y="41"/>
                  </a:lnTo>
                  <a:lnTo>
                    <a:pt x="122" y="42"/>
                  </a:lnTo>
                  <a:lnTo>
                    <a:pt x="148" y="46"/>
                  </a:lnTo>
                  <a:lnTo>
                    <a:pt x="156" y="33"/>
                  </a:lnTo>
                  <a:lnTo>
                    <a:pt x="143" y="21"/>
                  </a:lnTo>
                  <a:lnTo>
                    <a:pt x="148" y="0"/>
                  </a:lnTo>
                  <a:lnTo>
                    <a:pt x="170" y="8"/>
                  </a:lnTo>
                  <a:lnTo>
                    <a:pt x="186" y="10"/>
                  </a:lnTo>
                  <a:lnTo>
                    <a:pt x="207" y="16"/>
                  </a:lnTo>
                  <a:lnTo>
                    <a:pt x="219" y="31"/>
                  </a:lnTo>
                  <a:lnTo>
                    <a:pt x="246" y="39"/>
                  </a:lnTo>
                  <a:lnTo>
                    <a:pt x="259" y="35"/>
                  </a:lnTo>
                  <a:lnTo>
                    <a:pt x="278" y="33"/>
                  </a:lnTo>
                  <a:lnTo>
                    <a:pt x="296" y="35"/>
                  </a:lnTo>
                  <a:lnTo>
                    <a:pt x="317" y="45"/>
                  </a:lnTo>
                  <a:lnTo>
                    <a:pt x="333" y="55"/>
                  </a:lnTo>
                  <a:lnTo>
                    <a:pt x="348" y="55"/>
                  </a:lnTo>
                  <a:lnTo>
                    <a:pt x="370" y="59"/>
                  </a:lnTo>
                  <a:lnTo>
                    <a:pt x="381" y="53"/>
                  </a:lnTo>
                  <a:lnTo>
                    <a:pt x="400" y="50"/>
                  </a:lnTo>
                  <a:lnTo>
                    <a:pt x="415" y="36"/>
                  </a:lnTo>
                  <a:lnTo>
                    <a:pt x="426" y="38"/>
                  </a:lnTo>
                  <a:lnTo>
                    <a:pt x="439" y="45"/>
                  </a:lnTo>
                  <a:lnTo>
                    <a:pt x="456" y="43"/>
                  </a:lnTo>
                  <a:lnTo>
                    <a:pt x="458" y="59"/>
                  </a:lnTo>
                  <a:lnTo>
                    <a:pt x="459" y="79"/>
                  </a:lnTo>
                  <a:lnTo>
                    <a:pt x="468" y="87"/>
                  </a:lnTo>
                  <a:lnTo>
                    <a:pt x="476" y="84"/>
                  </a:lnTo>
                  <a:lnTo>
                    <a:pt x="494" y="88"/>
                  </a:lnTo>
                  <a:lnTo>
                    <a:pt x="502" y="80"/>
                  </a:lnTo>
                  <a:lnTo>
                    <a:pt x="519" y="87"/>
                  </a:lnTo>
                  <a:lnTo>
                    <a:pt x="542" y="101"/>
                  </a:lnTo>
                  <a:lnTo>
                    <a:pt x="545" y="108"/>
                  </a:lnTo>
                  <a:lnTo>
                    <a:pt x="530" y="106"/>
                  </a:lnTo>
                  <a:lnTo>
                    <a:pt x="508" y="109"/>
                  </a:lnTo>
                  <a:lnTo>
                    <a:pt x="500" y="114"/>
                  </a:lnTo>
                  <a:lnTo>
                    <a:pt x="496" y="128"/>
                  </a:lnTo>
                  <a:lnTo>
                    <a:pt x="475" y="136"/>
                  </a:lnTo>
                  <a:lnTo>
                    <a:pt x="464" y="147"/>
                  </a:lnTo>
                  <a:lnTo>
                    <a:pt x="445" y="143"/>
                  </a:lnTo>
                  <a:lnTo>
                    <a:pt x="435" y="141"/>
                  </a:lnTo>
                  <a:lnTo>
                    <a:pt x="433" y="154"/>
                  </a:lnTo>
                  <a:lnTo>
                    <a:pt x="443" y="162"/>
                  </a:lnTo>
                  <a:lnTo>
                    <a:pt x="449" y="168"/>
                  </a:lnTo>
                  <a:lnTo>
                    <a:pt x="441" y="175"/>
                  </a:lnTo>
                  <a:lnTo>
                    <a:pt x="434" y="186"/>
                  </a:lnTo>
                  <a:lnTo>
                    <a:pt x="418" y="194"/>
                  </a:lnTo>
                  <a:lnTo>
                    <a:pt x="393" y="194"/>
                  </a:lnTo>
                  <a:lnTo>
                    <a:pt x="370" y="202"/>
                  </a:lnTo>
                  <a:lnTo>
                    <a:pt x="355" y="213"/>
                  </a:lnTo>
                  <a:lnTo>
                    <a:pt x="345" y="206"/>
                  </a:lnTo>
                  <a:lnTo>
                    <a:pt x="324" y="206"/>
                  </a:lnTo>
                  <a:lnTo>
                    <a:pt x="294" y="194"/>
                  </a:lnTo>
                  <a:lnTo>
                    <a:pt x="276" y="191"/>
                  </a:lnTo>
                  <a:lnTo>
                    <a:pt x="255" y="194"/>
                  </a:lnTo>
                  <a:lnTo>
                    <a:pt x="219" y="189"/>
                  </a:lnTo>
                  <a:lnTo>
                    <a:pt x="201" y="189"/>
                  </a:lnTo>
                  <a:lnTo>
                    <a:pt x="186" y="177"/>
                  </a:lnTo>
                  <a:lnTo>
                    <a:pt x="170" y="158"/>
                  </a:lnTo>
                  <a:lnTo>
                    <a:pt x="159" y="156"/>
                  </a:lnTo>
                  <a:lnTo>
                    <a:pt x="133" y="143"/>
                  </a:lnTo>
                  <a:lnTo>
                    <a:pt x="110" y="140"/>
                  </a:lnTo>
                  <a:lnTo>
                    <a:pt x="89" y="137"/>
                  </a:lnTo>
                  <a:lnTo>
                    <a:pt x="79" y="128"/>
                  </a:lnTo>
                  <a:lnTo>
                    <a:pt x="75" y="104"/>
                  </a:lnTo>
                  <a:lnTo>
                    <a:pt x="56" y="88"/>
                  </a:lnTo>
                  <a:lnTo>
                    <a:pt x="29" y="80"/>
                  </a:lnTo>
                  <a:lnTo>
                    <a:pt x="11" y="69"/>
                  </a:lnTo>
                  <a:lnTo>
                    <a:pt x="0" y="5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63" name="Freeform 162"/>
            <p:cNvSpPr>
              <a:spLocks noEditPoints="1"/>
            </p:cNvSpPr>
            <p:nvPr/>
          </p:nvSpPr>
          <p:spPr bwMode="auto">
            <a:xfrm>
              <a:off x="7962423" y="4025234"/>
              <a:ext cx="580254" cy="197264"/>
            </a:xfrm>
            <a:custGeom>
              <a:avLst/>
              <a:gdLst>
                <a:gd name="T0" fmla="*/ 1401 w 1439"/>
                <a:gd name="T1" fmla="*/ 208 h 524"/>
                <a:gd name="T2" fmla="*/ 1346 w 1439"/>
                <a:gd name="T3" fmla="*/ 237 h 524"/>
                <a:gd name="T4" fmla="*/ 1281 w 1439"/>
                <a:gd name="T5" fmla="*/ 223 h 524"/>
                <a:gd name="T6" fmla="*/ 1194 w 1439"/>
                <a:gd name="T7" fmla="*/ 223 h 524"/>
                <a:gd name="T8" fmla="*/ 1171 w 1439"/>
                <a:gd name="T9" fmla="*/ 320 h 524"/>
                <a:gd name="T10" fmla="*/ 1143 w 1439"/>
                <a:gd name="T11" fmla="*/ 349 h 524"/>
                <a:gd name="T12" fmla="*/ 1107 w 1439"/>
                <a:gd name="T13" fmla="*/ 468 h 524"/>
                <a:gd name="T14" fmla="*/ 1045 w 1439"/>
                <a:gd name="T15" fmla="*/ 486 h 524"/>
                <a:gd name="T16" fmla="*/ 974 w 1439"/>
                <a:gd name="T17" fmla="*/ 462 h 524"/>
                <a:gd name="T18" fmla="*/ 938 w 1439"/>
                <a:gd name="T19" fmla="*/ 469 h 524"/>
                <a:gd name="T20" fmla="*/ 894 w 1439"/>
                <a:gd name="T21" fmla="*/ 512 h 524"/>
                <a:gd name="T22" fmla="*/ 846 w 1439"/>
                <a:gd name="T23" fmla="*/ 506 h 524"/>
                <a:gd name="T24" fmla="*/ 798 w 1439"/>
                <a:gd name="T25" fmla="*/ 524 h 524"/>
                <a:gd name="T26" fmla="*/ 746 w 1439"/>
                <a:gd name="T27" fmla="*/ 476 h 524"/>
                <a:gd name="T28" fmla="*/ 733 w 1439"/>
                <a:gd name="T29" fmla="*/ 419 h 524"/>
                <a:gd name="T30" fmla="*/ 788 w 1439"/>
                <a:gd name="T31" fmla="*/ 448 h 524"/>
                <a:gd name="T32" fmla="*/ 846 w 1439"/>
                <a:gd name="T33" fmla="*/ 432 h 524"/>
                <a:gd name="T34" fmla="*/ 860 w 1439"/>
                <a:gd name="T35" fmla="*/ 360 h 524"/>
                <a:gd name="T36" fmla="*/ 892 w 1439"/>
                <a:gd name="T37" fmla="*/ 344 h 524"/>
                <a:gd name="T38" fmla="*/ 981 w 1439"/>
                <a:gd name="T39" fmla="*/ 325 h 524"/>
                <a:gd name="T40" fmla="*/ 1033 w 1439"/>
                <a:gd name="T41" fmla="*/ 258 h 524"/>
                <a:gd name="T42" fmla="*/ 1068 w 1439"/>
                <a:gd name="T43" fmla="*/ 204 h 524"/>
                <a:gd name="T44" fmla="*/ 1104 w 1439"/>
                <a:gd name="T45" fmla="*/ 248 h 524"/>
                <a:gd name="T46" fmla="*/ 1119 w 1439"/>
                <a:gd name="T47" fmla="*/ 219 h 524"/>
                <a:gd name="T48" fmla="*/ 1155 w 1439"/>
                <a:gd name="T49" fmla="*/ 222 h 524"/>
                <a:gd name="T50" fmla="*/ 1157 w 1439"/>
                <a:gd name="T51" fmla="*/ 168 h 524"/>
                <a:gd name="T52" fmla="*/ 1159 w 1439"/>
                <a:gd name="T53" fmla="*/ 126 h 524"/>
                <a:gd name="T54" fmla="*/ 1214 w 1439"/>
                <a:gd name="T55" fmla="*/ 66 h 524"/>
                <a:gd name="T56" fmla="*/ 1248 w 1439"/>
                <a:gd name="T57" fmla="*/ 0 h 524"/>
                <a:gd name="T58" fmla="*/ 1278 w 1439"/>
                <a:gd name="T59" fmla="*/ 0 h 524"/>
                <a:gd name="T60" fmla="*/ 1319 w 1439"/>
                <a:gd name="T61" fmla="*/ 43 h 524"/>
                <a:gd name="T62" fmla="*/ 1325 w 1439"/>
                <a:gd name="T63" fmla="*/ 80 h 524"/>
                <a:gd name="T64" fmla="*/ 1375 w 1439"/>
                <a:gd name="T65" fmla="*/ 103 h 524"/>
                <a:gd name="T66" fmla="*/ 1439 w 1439"/>
                <a:gd name="T67" fmla="*/ 129 h 524"/>
                <a:gd name="T68" fmla="*/ 1436 w 1439"/>
                <a:gd name="T69" fmla="*/ 162 h 524"/>
                <a:gd name="T70" fmla="*/ 1385 w 1439"/>
                <a:gd name="T71" fmla="*/ 167 h 524"/>
                <a:gd name="T72" fmla="*/ 1401 w 1439"/>
                <a:gd name="T73" fmla="*/ 208 h 524"/>
                <a:gd name="T74" fmla="*/ 75 w 1439"/>
                <a:gd name="T75" fmla="*/ 61 h 524"/>
                <a:gd name="T76" fmla="*/ 83 w 1439"/>
                <a:gd name="T77" fmla="*/ 105 h 524"/>
                <a:gd name="T78" fmla="*/ 133 w 1439"/>
                <a:gd name="T79" fmla="*/ 95 h 524"/>
                <a:gd name="T80" fmla="*/ 155 w 1439"/>
                <a:gd name="T81" fmla="*/ 60 h 524"/>
                <a:gd name="T82" fmla="*/ 173 w 1439"/>
                <a:gd name="T83" fmla="*/ 68 h 524"/>
                <a:gd name="T84" fmla="*/ 220 w 1439"/>
                <a:gd name="T85" fmla="*/ 119 h 524"/>
                <a:gd name="T86" fmla="*/ 254 w 1439"/>
                <a:gd name="T87" fmla="*/ 176 h 524"/>
                <a:gd name="T88" fmla="*/ 260 w 1439"/>
                <a:gd name="T89" fmla="*/ 233 h 524"/>
                <a:gd name="T90" fmla="*/ 253 w 1439"/>
                <a:gd name="T91" fmla="*/ 272 h 524"/>
                <a:gd name="T92" fmla="*/ 261 w 1439"/>
                <a:gd name="T93" fmla="*/ 301 h 524"/>
                <a:gd name="T94" fmla="*/ 268 w 1439"/>
                <a:gd name="T95" fmla="*/ 352 h 524"/>
                <a:gd name="T96" fmla="*/ 295 w 1439"/>
                <a:gd name="T97" fmla="*/ 375 h 524"/>
                <a:gd name="T98" fmla="*/ 326 w 1439"/>
                <a:gd name="T99" fmla="*/ 451 h 524"/>
                <a:gd name="T100" fmla="*/ 325 w 1439"/>
                <a:gd name="T101" fmla="*/ 479 h 524"/>
                <a:gd name="T102" fmla="*/ 271 w 1439"/>
                <a:gd name="T103" fmla="*/ 485 h 524"/>
                <a:gd name="T104" fmla="*/ 199 w 1439"/>
                <a:gd name="T105" fmla="*/ 422 h 524"/>
                <a:gd name="T106" fmla="*/ 109 w 1439"/>
                <a:gd name="T107" fmla="*/ 354 h 524"/>
                <a:gd name="T108" fmla="*/ 99 w 1439"/>
                <a:gd name="T109" fmla="*/ 311 h 524"/>
                <a:gd name="T110" fmla="*/ 54 w 1439"/>
                <a:gd name="T111" fmla="*/ 254 h 524"/>
                <a:gd name="T112" fmla="*/ 42 w 1439"/>
                <a:gd name="T113" fmla="*/ 184 h 524"/>
                <a:gd name="T114" fmla="*/ 13 w 1439"/>
                <a:gd name="T115" fmla="*/ 137 h 524"/>
                <a:gd name="T116" fmla="*/ 18 w 1439"/>
                <a:gd name="T117" fmla="*/ 75 h 524"/>
                <a:gd name="T118" fmla="*/ 0 w 1439"/>
                <a:gd name="T119" fmla="*/ 39 h 524"/>
                <a:gd name="T120" fmla="*/ 12 w 1439"/>
                <a:gd name="T121" fmla="*/ 24 h 524"/>
                <a:gd name="T122" fmla="*/ 75 w 1439"/>
                <a:gd name="T123" fmla="*/ 61 h 5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439" h="524">
                  <a:moveTo>
                    <a:pt x="1401" y="208"/>
                  </a:moveTo>
                  <a:lnTo>
                    <a:pt x="1346" y="237"/>
                  </a:lnTo>
                  <a:lnTo>
                    <a:pt x="1281" y="223"/>
                  </a:lnTo>
                  <a:lnTo>
                    <a:pt x="1194" y="223"/>
                  </a:lnTo>
                  <a:lnTo>
                    <a:pt x="1171" y="320"/>
                  </a:lnTo>
                  <a:lnTo>
                    <a:pt x="1143" y="349"/>
                  </a:lnTo>
                  <a:lnTo>
                    <a:pt x="1107" y="468"/>
                  </a:lnTo>
                  <a:lnTo>
                    <a:pt x="1045" y="486"/>
                  </a:lnTo>
                  <a:lnTo>
                    <a:pt x="974" y="462"/>
                  </a:lnTo>
                  <a:lnTo>
                    <a:pt x="938" y="469"/>
                  </a:lnTo>
                  <a:lnTo>
                    <a:pt x="894" y="512"/>
                  </a:lnTo>
                  <a:lnTo>
                    <a:pt x="846" y="506"/>
                  </a:lnTo>
                  <a:lnTo>
                    <a:pt x="798" y="524"/>
                  </a:lnTo>
                  <a:lnTo>
                    <a:pt x="746" y="476"/>
                  </a:lnTo>
                  <a:lnTo>
                    <a:pt x="733" y="419"/>
                  </a:lnTo>
                  <a:lnTo>
                    <a:pt x="788" y="448"/>
                  </a:lnTo>
                  <a:lnTo>
                    <a:pt x="846" y="432"/>
                  </a:lnTo>
                  <a:lnTo>
                    <a:pt x="860" y="360"/>
                  </a:lnTo>
                  <a:lnTo>
                    <a:pt x="892" y="344"/>
                  </a:lnTo>
                  <a:lnTo>
                    <a:pt x="981" y="325"/>
                  </a:lnTo>
                  <a:lnTo>
                    <a:pt x="1033" y="258"/>
                  </a:lnTo>
                  <a:lnTo>
                    <a:pt x="1068" y="204"/>
                  </a:lnTo>
                  <a:lnTo>
                    <a:pt x="1104" y="248"/>
                  </a:lnTo>
                  <a:lnTo>
                    <a:pt x="1119" y="219"/>
                  </a:lnTo>
                  <a:lnTo>
                    <a:pt x="1155" y="222"/>
                  </a:lnTo>
                  <a:lnTo>
                    <a:pt x="1157" y="168"/>
                  </a:lnTo>
                  <a:lnTo>
                    <a:pt x="1159" y="126"/>
                  </a:lnTo>
                  <a:lnTo>
                    <a:pt x="1214" y="66"/>
                  </a:lnTo>
                  <a:lnTo>
                    <a:pt x="1248" y="0"/>
                  </a:lnTo>
                  <a:lnTo>
                    <a:pt x="1278" y="0"/>
                  </a:lnTo>
                  <a:lnTo>
                    <a:pt x="1319" y="43"/>
                  </a:lnTo>
                  <a:lnTo>
                    <a:pt x="1325" y="80"/>
                  </a:lnTo>
                  <a:lnTo>
                    <a:pt x="1375" y="103"/>
                  </a:lnTo>
                  <a:lnTo>
                    <a:pt x="1439" y="129"/>
                  </a:lnTo>
                  <a:lnTo>
                    <a:pt x="1436" y="162"/>
                  </a:lnTo>
                  <a:lnTo>
                    <a:pt x="1385" y="167"/>
                  </a:lnTo>
                  <a:lnTo>
                    <a:pt x="1401" y="208"/>
                  </a:lnTo>
                  <a:moveTo>
                    <a:pt x="75" y="61"/>
                  </a:moveTo>
                  <a:lnTo>
                    <a:pt x="83" y="105"/>
                  </a:lnTo>
                  <a:lnTo>
                    <a:pt x="133" y="95"/>
                  </a:lnTo>
                  <a:lnTo>
                    <a:pt x="155" y="60"/>
                  </a:lnTo>
                  <a:lnTo>
                    <a:pt x="173" y="68"/>
                  </a:lnTo>
                  <a:lnTo>
                    <a:pt x="220" y="119"/>
                  </a:lnTo>
                  <a:lnTo>
                    <a:pt x="254" y="176"/>
                  </a:lnTo>
                  <a:lnTo>
                    <a:pt x="260" y="233"/>
                  </a:lnTo>
                  <a:lnTo>
                    <a:pt x="253" y="272"/>
                  </a:lnTo>
                  <a:lnTo>
                    <a:pt x="261" y="301"/>
                  </a:lnTo>
                  <a:lnTo>
                    <a:pt x="268" y="352"/>
                  </a:lnTo>
                  <a:lnTo>
                    <a:pt x="295" y="375"/>
                  </a:lnTo>
                  <a:lnTo>
                    <a:pt x="326" y="451"/>
                  </a:lnTo>
                  <a:lnTo>
                    <a:pt x="325" y="479"/>
                  </a:lnTo>
                  <a:lnTo>
                    <a:pt x="271" y="485"/>
                  </a:lnTo>
                  <a:lnTo>
                    <a:pt x="199" y="422"/>
                  </a:lnTo>
                  <a:lnTo>
                    <a:pt x="109" y="354"/>
                  </a:lnTo>
                  <a:lnTo>
                    <a:pt x="99" y="311"/>
                  </a:lnTo>
                  <a:lnTo>
                    <a:pt x="54" y="254"/>
                  </a:lnTo>
                  <a:lnTo>
                    <a:pt x="42" y="184"/>
                  </a:lnTo>
                  <a:lnTo>
                    <a:pt x="13" y="137"/>
                  </a:lnTo>
                  <a:lnTo>
                    <a:pt x="18" y="75"/>
                  </a:lnTo>
                  <a:lnTo>
                    <a:pt x="0" y="39"/>
                  </a:lnTo>
                  <a:lnTo>
                    <a:pt x="12" y="24"/>
                  </a:lnTo>
                  <a:lnTo>
                    <a:pt x="75" y="61"/>
                  </a:lnTo>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64" name="Freeform 163"/>
            <p:cNvSpPr>
              <a:spLocks/>
            </p:cNvSpPr>
            <p:nvPr/>
          </p:nvSpPr>
          <p:spPr bwMode="auto">
            <a:xfrm>
              <a:off x="9822210" y="4896611"/>
              <a:ext cx="71086" cy="74557"/>
            </a:xfrm>
            <a:custGeom>
              <a:avLst/>
              <a:gdLst>
                <a:gd name="T0" fmla="*/ 26 w 43"/>
                <a:gd name="T1" fmla="*/ 20 h 48"/>
                <a:gd name="T2" fmla="*/ 37 w 43"/>
                <a:gd name="T3" fmla="*/ 33 h 48"/>
                <a:gd name="T4" fmla="*/ 43 w 43"/>
                <a:gd name="T5" fmla="*/ 43 h 48"/>
                <a:gd name="T6" fmla="*/ 35 w 43"/>
                <a:gd name="T7" fmla="*/ 48 h 48"/>
                <a:gd name="T8" fmla="*/ 27 w 43"/>
                <a:gd name="T9" fmla="*/ 42 h 48"/>
                <a:gd name="T10" fmla="*/ 17 w 43"/>
                <a:gd name="T11" fmla="*/ 33 h 48"/>
                <a:gd name="T12" fmla="*/ 8 w 43"/>
                <a:gd name="T13" fmla="*/ 22 h 48"/>
                <a:gd name="T14" fmla="*/ 0 w 43"/>
                <a:gd name="T15" fmla="*/ 7 h 48"/>
                <a:gd name="T16" fmla="*/ 0 w 43"/>
                <a:gd name="T17" fmla="*/ 0 h 48"/>
                <a:gd name="T18" fmla="*/ 7 w 43"/>
                <a:gd name="T19" fmla="*/ 0 h 48"/>
                <a:gd name="T20" fmla="*/ 16 w 43"/>
                <a:gd name="T21" fmla="*/ 8 h 48"/>
                <a:gd name="T22" fmla="*/ 22 w 43"/>
                <a:gd name="T23" fmla="*/ 15 h 48"/>
                <a:gd name="T24" fmla="*/ 26 w 43"/>
                <a:gd name="T25" fmla="*/ 2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3" h="48">
                  <a:moveTo>
                    <a:pt x="26" y="20"/>
                  </a:moveTo>
                  <a:lnTo>
                    <a:pt x="37" y="33"/>
                  </a:lnTo>
                  <a:lnTo>
                    <a:pt x="43" y="43"/>
                  </a:lnTo>
                  <a:lnTo>
                    <a:pt x="35" y="48"/>
                  </a:lnTo>
                  <a:lnTo>
                    <a:pt x="27" y="42"/>
                  </a:lnTo>
                  <a:lnTo>
                    <a:pt x="17" y="33"/>
                  </a:lnTo>
                  <a:lnTo>
                    <a:pt x="8" y="22"/>
                  </a:lnTo>
                  <a:lnTo>
                    <a:pt x="0" y="7"/>
                  </a:lnTo>
                  <a:lnTo>
                    <a:pt x="0" y="0"/>
                  </a:lnTo>
                  <a:lnTo>
                    <a:pt x="7" y="0"/>
                  </a:lnTo>
                  <a:lnTo>
                    <a:pt x="16" y="8"/>
                  </a:lnTo>
                  <a:lnTo>
                    <a:pt x="22" y="15"/>
                  </a:lnTo>
                  <a:lnTo>
                    <a:pt x="26" y="2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65" name="Freeform 164"/>
            <p:cNvSpPr>
              <a:spLocks/>
            </p:cNvSpPr>
            <p:nvPr/>
          </p:nvSpPr>
          <p:spPr bwMode="auto">
            <a:xfrm>
              <a:off x="7268103" y="3267242"/>
              <a:ext cx="251278" cy="128922"/>
            </a:xfrm>
            <a:custGeom>
              <a:avLst/>
              <a:gdLst>
                <a:gd name="T0" fmla="*/ 146 w 152"/>
                <a:gd name="T1" fmla="*/ 52 h 83"/>
                <a:gd name="T2" fmla="*/ 146 w 152"/>
                <a:gd name="T3" fmla="*/ 61 h 83"/>
                <a:gd name="T4" fmla="*/ 152 w 152"/>
                <a:gd name="T5" fmla="*/ 75 h 83"/>
                <a:gd name="T6" fmla="*/ 151 w 152"/>
                <a:gd name="T7" fmla="*/ 83 h 83"/>
                <a:gd name="T8" fmla="*/ 136 w 152"/>
                <a:gd name="T9" fmla="*/ 83 h 83"/>
                <a:gd name="T10" fmla="*/ 114 w 152"/>
                <a:gd name="T11" fmla="*/ 78 h 83"/>
                <a:gd name="T12" fmla="*/ 100 w 152"/>
                <a:gd name="T13" fmla="*/ 76 h 83"/>
                <a:gd name="T14" fmla="*/ 88 w 152"/>
                <a:gd name="T15" fmla="*/ 66 h 83"/>
                <a:gd name="T16" fmla="*/ 63 w 152"/>
                <a:gd name="T17" fmla="*/ 63 h 83"/>
                <a:gd name="T18" fmla="*/ 37 w 152"/>
                <a:gd name="T19" fmla="*/ 51 h 83"/>
                <a:gd name="T20" fmla="*/ 18 w 152"/>
                <a:gd name="T21" fmla="*/ 41 h 83"/>
                <a:gd name="T22" fmla="*/ 0 w 152"/>
                <a:gd name="T23" fmla="*/ 33 h 83"/>
                <a:gd name="T24" fmla="*/ 3 w 152"/>
                <a:gd name="T25" fmla="*/ 14 h 83"/>
                <a:gd name="T26" fmla="*/ 12 w 152"/>
                <a:gd name="T27" fmla="*/ 4 h 83"/>
                <a:gd name="T28" fmla="*/ 18 w 152"/>
                <a:gd name="T29" fmla="*/ 0 h 83"/>
                <a:gd name="T30" fmla="*/ 34 w 152"/>
                <a:gd name="T31" fmla="*/ 6 h 83"/>
                <a:gd name="T32" fmla="*/ 54 w 152"/>
                <a:gd name="T33" fmla="*/ 19 h 83"/>
                <a:gd name="T34" fmla="*/ 65 w 152"/>
                <a:gd name="T35" fmla="*/ 22 h 83"/>
                <a:gd name="T36" fmla="*/ 73 w 152"/>
                <a:gd name="T37" fmla="*/ 32 h 83"/>
                <a:gd name="T38" fmla="*/ 88 w 152"/>
                <a:gd name="T39" fmla="*/ 36 h 83"/>
                <a:gd name="T40" fmla="*/ 104 w 152"/>
                <a:gd name="T41" fmla="*/ 45 h 83"/>
                <a:gd name="T42" fmla="*/ 125 w 152"/>
                <a:gd name="T43" fmla="*/ 50 h 83"/>
                <a:gd name="T44" fmla="*/ 146 w 152"/>
                <a:gd name="T45" fmla="*/ 52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52" h="83">
                  <a:moveTo>
                    <a:pt x="146" y="52"/>
                  </a:moveTo>
                  <a:lnTo>
                    <a:pt x="146" y="61"/>
                  </a:lnTo>
                  <a:lnTo>
                    <a:pt x="152" y="75"/>
                  </a:lnTo>
                  <a:lnTo>
                    <a:pt x="151" y="83"/>
                  </a:lnTo>
                  <a:lnTo>
                    <a:pt x="136" y="83"/>
                  </a:lnTo>
                  <a:lnTo>
                    <a:pt x="114" y="78"/>
                  </a:lnTo>
                  <a:lnTo>
                    <a:pt x="100" y="76"/>
                  </a:lnTo>
                  <a:lnTo>
                    <a:pt x="88" y="66"/>
                  </a:lnTo>
                  <a:lnTo>
                    <a:pt x="63" y="63"/>
                  </a:lnTo>
                  <a:lnTo>
                    <a:pt x="37" y="51"/>
                  </a:lnTo>
                  <a:lnTo>
                    <a:pt x="18" y="41"/>
                  </a:lnTo>
                  <a:lnTo>
                    <a:pt x="0" y="33"/>
                  </a:lnTo>
                  <a:lnTo>
                    <a:pt x="3" y="14"/>
                  </a:lnTo>
                  <a:lnTo>
                    <a:pt x="12" y="4"/>
                  </a:lnTo>
                  <a:lnTo>
                    <a:pt x="18" y="0"/>
                  </a:lnTo>
                  <a:lnTo>
                    <a:pt x="34" y="6"/>
                  </a:lnTo>
                  <a:lnTo>
                    <a:pt x="54" y="19"/>
                  </a:lnTo>
                  <a:lnTo>
                    <a:pt x="65" y="22"/>
                  </a:lnTo>
                  <a:lnTo>
                    <a:pt x="73" y="32"/>
                  </a:lnTo>
                  <a:lnTo>
                    <a:pt x="88" y="36"/>
                  </a:lnTo>
                  <a:lnTo>
                    <a:pt x="104" y="45"/>
                  </a:lnTo>
                  <a:lnTo>
                    <a:pt x="125" y="50"/>
                  </a:lnTo>
                  <a:lnTo>
                    <a:pt x="146" y="52"/>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66" name="Freeform 165"/>
            <p:cNvSpPr>
              <a:spLocks noEditPoints="1"/>
            </p:cNvSpPr>
            <p:nvPr/>
          </p:nvSpPr>
          <p:spPr bwMode="auto">
            <a:xfrm>
              <a:off x="9437028" y="5359482"/>
              <a:ext cx="538925" cy="389869"/>
            </a:xfrm>
            <a:custGeom>
              <a:avLst/>
              <a:gdLst>
                <a:gd name="T0" fmla="*/ 1141 w 1337"/>
                <a:gd name="T1" fmla="*/ 233 h 1028"/>
                <a:gd name="T2" fmla="*/ 1195 w 1337"/>
                <a:gd name="T3" fmla="*/ 199 h 1028"/>
                <a:gd name="T4" fmla="*/ 1204 w 1337"/>
                <a:gd name="T5" fmla="*/ 290 h 1028"/>
                <a:gd name="T6" fmla="*/ 1308 w 1337"/>
                <a:gd name="T7" fmla="*/ 265 h 1028"/>
                <a:gd name="T8" fmla="*/ 1271 w 1337"/>
                <a:gd name="T9" fmla="*/ 350 h 1028"/>
                <a:gd name="T10" fmla="*/ 1164 w 1337"/>
                <a:gd name="T11" fmla="*/ 397 h 1028"/>
                <a:gd name="T12" fmla="*/ 1109 w 1337"/>
                <a:gd name="T13" fmla="*/ 459 h 1028"/>
                <a:gd name="T14" fmla="*/ 1030 w 1337"/>
                <a:gd name="T15" fmla="*/ 521 h 1028"/>
                <a:gd name="T16" fmla="*/ 876 w 1337"/>
                <a:gd name="T17" fmla="*/ 612 h 1028"/>
                <a:gd name="T18" fmla="*/ 861 w 1337"/>
                <a:gd name="T19" fmla="*/ 578 h 1028"/>
                <a:gd name="T20" fmla="*/ 960 w 1337"/>
                <a:gd name="T21" fmla="*/ 462 h 1028"/>
                <a:gd name="T22" fmla="*/ 931 w 1337"/>
                <a:gd name="T23" fmla="*/ 397 h 1028"/>
                <a:gd name="T24" fmla="*/ 1055 w 1337"/>
                <a:gd name="T25" fmla="*/ 303 h 1028"/>
                <a:gd name="T26" fmla="*/ 1093 w 1337"/>
                <a:gd name="T27" fmla="*/ 191 h 1028"/>
                <a:gd name="T28" fmla="*/ 1092 w 1337"/>
                <a:gd name="T29" fmla="*/ 141 h 1028"/>
                <a:gd name="T30" fmla="*/ 1084 w 1337"/>
                <a:gd name="T31" fmla="*/ 6 h 1028"/>
                <a:gd name="T32" fmla="*/ 1126 w 1337"/>
                <a:gd name="T33" fmla="*/ 47 h 1028"/>
                <a:gd name="T34" fmla="*/ 1144 w 1337"/>
                <a:gd name="T35" fmla="*/ 144 h 1028"/>
                <a:gd name="T36" fmla="*/ 761 w 1337"/>
                <a:gd name="T37" fmla="*/ 582 h 1028"/>
                <a:gd name="T38" fmla="*/ 829 w 1337"/>
                <a:gd name="T39" fmla="*/ 583 h 1028"/>
                <a:gd name="T40" fmla="*/ 749 w 1337"/>
                <a:gd name="T41" fmla="*/ 658 h 1028"/>
                <a:gd name="T42" fmla="*/ 597 w 1337"/>
                <a:gd name="T43" fmla="*/ 754 h 1028"/>
                <a:gd name="T44" fmla="*/ 537 w 1337"/>
                <a:gd name="T45" fmla="*/ 795 h 1028"/>
                <a:gd name="T46" fmla="*/ 393 w 1337"/>
                <a:gd name="T47" fmla="*/ 882 h 1028"/>
                <a:gd name="T48" fmla="*/ 202 w 1337"/>
                <a:gd name="T49" fmla="*/ 1004 h 1028"/>
                <a:gd name="T50" fmla="*/ 88 w 1337"/>
                <a:gd name="T51" fmla="*/ 1026 h 1028"/>
                <a:gd name="T52" fmla="*/ 0 w 1337"/>
                <a:gd name="T53" fmla="*/ 993 h 1028"/>
                <a:gd name="T54" fmla="*/ 99 w 1337"/>
                <a:gd name="T55" fmla="*/ 900 h 1028"/>
                <a:gd name="T56" fmla="*/ 304 w 1337"/>
                <a:gd name="T57" fmla="*/ 801 h 1028"/>
                <a:gd name="T58" fmla="*/ 469 w 1337"/>
                <a:gd name="T59" fmla="*/ 725 h 1028"/>
                <a:gd name="T60" fmla="*/ 619 w 1337"/>
                <a:gd name="T61" fmla="*/ 619 h 1028"/>
                <a:gd name="T62" fmla="*/ 704 w 1337"/>
                <a:gd name="T63" fmla="*/ 550 h 1028"/>
                <a:gd name="T64" fmla="*/ 770 w 1337"/>
                <a:gd name="T65" fmla="*/ 547 h 10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7" h="1028">
                  <a:moveTo>
                    <a:pt x="1144" y="144"/>
                  </a:moveTo>
                  <a:lnTo>
                    <a:pt x="1141" y="233"/>
                  </a:lnTo>
                  <a:lnTo>
                    <a:pt x="1178" y="176"/>
                  </a:lnTo>
                  <a:lnTo>
                    <a:pt x="1195" y="199"/>
                  </a:lnTo>
                  <a:lnTo>
                    <a:pt x="1166" y="263"/>
                  </a:lnTo>
                  <a:lnTo>
                    <a:pt x="1204" y="290"/>
                  </a:lnTo>
                  <a:lnTo>
                    <a:pt x="1247" y="297"/>
                  </a:lnTo>
                  <a:lnTo>
                    <a:pt x="1308" y="265"/>
                  </a:lnTo>
                  <a:lnTo>
                    <a:pt x="1337" y="275"/>
                  </a:lnTo>
                  <a:lnTo>
                    <a:pt x="1271" y="350"/>
                  </a:lnTo>
                  <a:lnTo>
                    <a:pt x="1216" y="399"/>
                  </a:lnTo>
                  <a:lnTo>
                    <a:pt x="1164" y="397"/>
                  </a:lnTo>
                  <a:lnTo>
                    <a:pt x="1128" y="423"/>
                  </a:lnTo>
                  <a:lnTo>
                    <a:pt x="1109" y="459"/>
                  </a:lnTo>
                  <a:lnTo>
                    <a:pt x="1088" y="475"/>
                  </a:lnTo>
                  <a:lnTo>
                    <a:pt x="1030" y="521"/>
                  </a:lnTo>
                  <a:lnTo>
                    <a:pt x="954" y="578"/>
                  </a:lnTo>
                  <a:lnTo>
                    <a:pt x="876" y="612"/>
                  </a:lnTo>
                  <a:lnTo>
                    <a:pt x="881" y="590"/>
                  </a:lnTo>
                  <a:lnTo>
                    <a:pt x="861" y="578"/>
                  </a:lnTo>
                  <a:lnTo>
                    <a:pt x="950" y="508"/>
                  </a:lnTo>
                  <a:lnTo>
                    <a:pt x="960" y="462"/>
                  </a:lnTo>
                  <a:lnTo>
                    <a:pt x="908" y="428"/>
                  </a:lnTo>
                  <a:lnTo>
                    <a:pt x="931" y="397"/>
                  </a:lnTo>
                  <a:lnTo>
                    <a:pt x="1001" y="368"/>
                  </a:lnTo>
                  <a:lnTo>
                    <a:pt x="1055" y="303"/>
                  </a:lnTo>
                  <a:lnTo>
                    <a:pt x="1087" y="248"/>
                  </a:lnTo>
                  <a:lnTo>
                    <a:pt x="1093" y="191"/>
                  </a:lnTo>
                  <a:lnTo>
                    <a:pt x="1104" y="176"/>
                  </a:lnTo>
                  <a:lnTo>
                    <a:pt x="1092" y="141"/>
                  </a:lnTo>
                  <a:lnTo>
                    <a:pt x="1080" y="66"/>
                  </a:lnTo>
                  <a:lnTo>
                    <a:pt x="1084" y="6"/>
                  </a:lnTo>
                  <a:lnTo>
                    <a:pt x="1114" y="0"/>
                  </a:lnTo>
                  <a:lnTo>
                    <a:pt x="1126" y="47"/>
                  </a:lnTo>
                  <a:lnTo>
                    <a:pt x="1169" y="69"/>
                  </a:lnTo>
                  <a:lnTo>
                    <a:pt x="1144" y="144"/>
                  </a:lnTo>
                  <a:moveTo>
                    <a:pt x="770" y="547"/>
                  </a:moveTo>
                  <a:lnTo>
                    <a:pt x="761" y="582"/>
                  </a:lnTo>
                  <a:lnTo>
                    <a:pt x="834" y="548"/>
                  </a:lnTo>
                  <a:lnTo>
                    <a:pt x="829" y="583"/>
                  </a:lnTo>
                  <a:lnTo>
                    <a:pt x="803" y="619"/>
                  </a:lnTo>
                  <a:lnTo>
                    <a:pt x="749" y="658"/>
                  </a:lnTo>
                  <a:lnTo>
                    <a:pt x="657" y="720"/>
                  </a:lnTo>
                  <a:lnTo>
                    <a:pt x="597" y="754"/>
                  </a:lnTo>
                  <a:lnTo>
                    <a:pt x="590" y="794"/>
                  </a:lnTo>
                  <a:lnTo>
                    <a:pt x="537" y="795"/>
                  </a:lnTo>
                  <a:lnTo>
                    <a:pt x="454" y="827"/>
                  </a:lnTo>
                  <a:lnTo>
                    <a:pt x="393" y="882"/>
                  </a:lnTo>
                  <a:lnTo>
                    <a:pt x="285" y="966"/>
                  </a:lnTo>
                  <a:lnTo>
                    <a:pt x="202" y="1004"/>
                  </a:lnTo>
                  <a:lnTo>
                    <a:pt x="148" y="1028"/>
                  </a:lnTo>
                  <a:lnTo>
                    <a:pt x="88" y="1026"/>
                  </a:lnTo>
                  <a:lnTo>
                    <a:pt x="68" y="998"/>
                  </a:lnTo>
                  <a:lnTo>
                    <a:pt x="0" y="993"/>
                  </a:lnTo>
                  <a:lnTo>
                    <a:pt x="13" y="962"/>
                  </a:lnTo>
                  <a:lnTo>
                    <a:pt x="99" y="900"/>
                  </a:lnTo>
                  <a:lnTo>
                    <a:pt x="248" y="817"/>
                  </a:lnTo>
                  <a:lnTo>
                    <a:pt x="304" y="801"/>
                  </a:lnTo>
                  <a:lnTo>
                    <a:pt x="378" y="769"/>
                  </a:lnTo>
                  <a:lnTo>
                    <a:pt x="469" y="725"/>
                  </a:lnTo>
                  <a:lnTo>
                    <a:pt x="543" y="681"/>
                  </a:lnTo>
                  <a:lnTo>
                    <a:pt x="619" y="619"/>
                  </a:lnTo>
                  <a:lnTo>
                    <a:pt x="661" y="597"/>
                  </a:lnTo>
                  <a:lnTo>
                    <a:pt x="704" y="550"/>
                  </a:lnTo>
                  <a:lnTo>
                    <a:pt x="780" y="511"/>
                  </a:lnTo>
                  <a:lnTo>
                    <a:pt x="770" y="547"/>
                  </a:lnTo>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67" name="Freeform 166"/>
            <p:cNvSpPr>
              <a:spLocks/>
            </p:cNvSpPr>
            <p:nvPr/>
          </p:nvSpPr>
          <p:spPr bwMode="auto">
            <a:xfrm>
              <a:off x="6701073" y="3051339"/>
              <a:ext cx="448003" cy="431806"/>
            </a:xfrm>
            <a:custGeom>
              <a:avLst/>
              <a:gdLst>
                <a:gd name="T0" fmla="*/ 232 w 271"/>
                <a:gd name="T1" fmla="*/ 9 h 278"/>
                <a:gd name="T2" fmla="*/ 271 w 271"/>
                <a:gd name="T3" fmla="*/ 33 h 278"/>
                <a:gd name="T4" fmla="*/ 241 w 271"/>
                <a:gd name="T5" fmla="*/ 54 h 278"/>
                <a:gd name="T6" fmla="*/ 207 w 271"/>
                <a:gd name="T7" fmla="*/ 58 h 278"/>
                <a:gd name="T8" fmla="*/ 226 w 271"/>
                <a:gd name="T9" fmla="*/ 90 h 278"/>
                <a:gd name="T10" fmla="*/ 230 w 271"/>
                <a:gd name="T11" fmla="*/ 112 h 278"/>
                <a:gd name="T12" fmla="*/ 221 w 271"/>
                <a:gd name="T13" fmla="*/ 148 h 278"/>
                <a:gd name="T14" fmla="*/ 199 w 271"/>
                <a:gd name="T15" fmla="*/ 191 h 278"/>
                <a:gd name="T16" fmla="*/ 162 w 271"/>
                <a:gd name="T17" fmla="*/ 211 h 278"/>
                <a:gd name="T18" fmla="*/ 180 w 271"/>
                <a:gd name="T19" fmla="*/ 236 h 278"/>
                <a:gd name="T20" fmla="*/ 198 w 271"/>
                <a:gd name="T21" fmla="*/ 265 h 278"/>
                <a:gd name="T22" fmla="*/ 149 w 271"/>
                <a:gd name="T23" fmla="*/ 278 h 278"/>
                <a:gd name="T24" fmla="*/ 127 w 271"/>
                <a:gd name="T25" fmla="*/ 258 h 278"/>
                <a:gd name="T26" fmla="*/ 79 w 271"/>
                <a:gd name="T27" fmla="*/ 246 h 278"/>
                <a:gd name="T28" fmla="*/ 25 w 271"/>
                <a:gd name="T29" fmla="*/ 249 h 278"/>
                <a:gd name="T30" fmla="*/ 53 w 271"/>
                <a:gd name="T31" fmla="*/ 214 h 278"/>
                <a:gd name="T32" fmla="*/ 41 w 271"/>
                <a:gd name="T33" fmla="*/ 202 h 278"/>
                <a:gd name="T34" fmla="*/ 19 w 271"/>
                <a:gd name="T35" fmla="*/ 174 h 278"/>
                <a:gd name="T36" fmla="*/ 0 w 271"/>
                <a:gd name="T37" fmla="*/ 151 h 278"/>
                <a:gd name="T38" fmla="*/ 48 w 271"/>
                <a:gd name="T39" fmla="*/ 158 h 278"/>
                <a:gd name="T40" fmla="*/ 62 w 271"/>
                <a:gd name="T41" fmla="*/ 156 h 278"/>
                <a:gd name="T42" fmla="*/ 96 w 271"/>
                <a:gd name="T43" fmla="*/ 150 h 278"/>
                <a:gd name="T44" fmla="*/ 101 w 271"/>
                <a:gd name="T45" fmla="*/ 120 h 278"/>
                <a:gd name="T46" fmla="*/ 115 w 271"/>
                <a:gd name="T47" fmla="*/ 114 h 278"/>
                <a:gd name="T48" fmla="*/ 135 w 271"/>
                <a:gd name="T49" fmla="*/ 114 h 278"/>
                <a:gd name="T50" fmla="*/ 137 w 271"/>
                <a:gd name="T51" fmla="*/ 95 h 278"/>
                <a:gd name="T52" fmla="*/ 152 w 271"/>
                <a:gd name="T53" fmla="*/ 78 h 278"/>
                <a:gd name="T54" fmla="*/ 158 w 271"/>
                <a:gd name="T55" fmla="*/ 65 h 278"/>
                <a:gd name="T56" fmla="*/ 159 w 271"/>
                <a:gd name="T57" fmla="*/ 49 h 278"/>
                <a:gd name="T58" fmla="*/ 161 w 271"/>
                <a:gd name="T59" fmla="*/ 30 h 278"/>
                <a:gd name="T60" fmla="*/ 163 w 271"/>
                <a:gd name="T61" fmla="*/ 12 h 278"/>
                <a:gd name="T62" fmla="*/ 199 w 271"/>
                <a:gd name="T63" fmla="*/ 6 h 278"/>
                <a:gd name="T64" fmla="*/ 216 w 271"/>
                <a:gd name="T65" fmla="*/ 0 h 2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71" h="278">
                  <a:moveTo>
                    <a:pt x="216" y="0"/>
                  </a:moveTo>
                  <a:lnTo>
                    <a:pt x="232" y="9"/>
                  </a:lnTo>
                  <a:lnTo>
                    <a:pt x="241" y="25"/>
                  </a:lnTo>
                  <a:lnTo>
                    <a:pt x="271" y="33"/>
                  </a:lnTo>
                  <a:lnTo>
                    <a:pt x="259" y="51"/>
                  </a:lnTo>
                  <a:lnTo>
                    <a:pt x="241" y="54"/>
                  </a:lnTo>
                  <a:lnTo>
                    <a:pt x="213" y="49"/>
                  </a:lnTo>
                  <a:lnTo>
                    <a:pt x="207" y="58"/>
                  </a:lnTo>
                  <a:lnTo>
                    <a:pt x="217" y="76"/>
                  </a:lnTo>
                  <a:lnTo>
                    <a:pt x="226" y="90"/>
                  </a:lnTo>
                  <a:lnTo>
                    <a:pt x="243" y="100"/>
                  </a:lnTo>
                  <a:lnTo>
                    <a:pt x="230" y="112"/>
                  </a:lnTo>
                  <a:lnTo>
                    <a:pt x="234" y="127"/>
                  </a:lnTo>
                  <a:lnTo>
                    <a:pt x="221" y="148"/>
                  </a:lnTo>
                  <a:lnTo>
                    <a:pt x="214" y="169"/>
                  </a:lnTo>
                  <a:lnTo>
                    <a:pt x="199" y="191"/>
                  </a:lnTo>
                  <a:lnTo>
                    <a:pt x="178" y="189"/>
                  </a:lnTo>
                  <a:lnTo>
                    <a:pt x="162" y="211"/>
                  </a:lnTo>
                  <a:lnTo>
                    <a:pt x="176" y="220"/>
                  </a:lnTo>
                  <a:lnTo>
                    <a:pt x="180" y="236"/>
                  </a:lnTo>
                  <a:lnTo>
                    <a:pt x="192" y="246"/>
                  </a:lnTo>
                  <a:lnTo>
                    <a:pt x="198" y="265"/>
                  </a:lnTo>
                  <a:lnTo>
                    <a:pt x="159" y="264"/>
                  </a:lnTo>
                  <a:lnTo>
                    <a:pt x="149" y="278"/>
                  </a:lnTo>
                  <a:lnTo>
                    <a:pt x="135" y="273"/>
                  </a:lnTo>
                  <a:lnTo>
                    <a:pt x="127" y="258"/>
                  </a:lnTo>
                  <a:lnTo>
                    <a:pt x="111" y="242"/>
                  </a:lnTo>
                  <a:lnTo>
                    <a:pt x="79" y="246"/>
                  </a:lnTo>
                  <a:lnTo>
                    <a:pt x="50" y="246"/>
                  </a:lnTo>
                  <a:lnTo>
                    <a:pt x="25" y="249"/>
                  </a:lnTo>
                  <a:lnTo>
                    <a:pt x="29" y="225"/>
                  </a:lnTo>
                  <a:lnTo>
                    <a:pt x="53" y="214"/>
                  </a:lnTo>
                  <a:lnTo>
                    <a:pt x="50" y="205"/>
                  </a:lnTo>
                  <a:lnTo>
                    <a:pt x="41" y="202"/>
                  </a:lnTo>
                  <a:lnTo>
                    <a:pt x="38" y="183"/>
                  </a:lnTo>
                  <a:lnTo>
                    <a:pt x="19" y="174"/>
                  </a:lnTo>
                  <a:lnTo>
                    <a:pt x="10" y="162"/>
                  </a:lnTo>
                  <a:lnTo>
                    <a:pt x="0" y="151"/>
                  </a:lnTo>
                  <a:lnTo>
                    <a:pt x="31" y="161"/>
                  </a:lnTo>
                  <a:lnTo>
                    <a:pt x="48" y="158"/>
                  </a:lnTo>
                  <a:lnTo>
                    <a:pt x="59" y="161"/>
                  </a:lnTo>
                  <a:lnTo>
                    <a:pt x="62" y="156"/>
                  </a:lnTo>
                  <a:lnTo>
                    <a:pt x="75" y="158"/>
                  </a:lnTo>
                  <a:lnTo>
                    <a:pt x="96" y="150"/>
                  </a:lnTo>
                  <a:lnTo>
                    <a:pt x="93" y="132"/>
                  </a:lnTo>
                  <a:lnTo>
                    <a:pt x="101" y="120"/>
                  </a:lnTo>
                  <a:lnTo>
                    <a:pt x="114" y="120"/>
                  </a:lnTo>
                  <a:lnTo>
                    <a:pt x="115" y="114"/>
                  </a:lnTo>
                  <a:lnTo>
                    <a:pt x="128" y="112"/>
                  </a:lnTo>
                  <a:lnTo>
                    <a:pt x="135" y="114"/>
                  </a:lnTo>
                  <a:lnTo>
                    <a:pt x="140" y="108"/>
                  </a:lnTo>
                  <a:lnTo>
                    <a:pt x="137" y="95"/>
                  </a:lnTo>
                  <a:lnTo>
                    <a:pt x="142" y="83"/>
                  </a:lnTo>
                  <a:lnTo>
                    <a:pt x="152" y="78"/>
                  </a:lnTo>
                  <a:lnTo>
                    <a:pt x="142" y="64"/>
                  </a:lnTo>
                  <a:lnTo>
                    <a:pt x="158" y="65"/>
                  </a:lnTo>
                  <a:lnTo>
                    <a:pt x="162" y="57"/>
                  </a:lnTo>
                  <a:lnTo>
                    <a:pt x="159" y="49"/>
                  </a:lnTo>
                  <a:lnTo>
                    <a:pt x="165" y="41"/>
                  </a:lnTo>
                  <a:lnTo>
                    <a:pt x="161" y="30"/>
                  </a:lnTo>
                  <a:lnTo>
                    <a:pt x="155" y="22"/>
                  </a:lnTo>
                  <a:lnTo>
                    <a:pt x="163" y="12"/>
                  </a:lnTo>
                  <a:lnTo>
                    <a:pt x="180" y="8"/>
                  </a:lnTo>
                  <a:lnTo>
                    <a:pt x="199" y="6"/>
                  </a:lnTo>
                  <a:lnTo>
                    <a:pt x="207" y="2"/>
                  </a:lnTo>
                  <a:lnTo>
                    <a:pt x="216"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68" name="Freeform 167"/>
            <p:cNvSpPr>
              <a:spLocks noEditPoints="1"/>
            </p:cNvSpPr>
            <p:nvPr/>
          </p:nvSpPr>
          <p:spPr bwMode="auto">
            <a:xfrm>
              <a:off x="8476551" y="3650897"/>
              <a:ext cx="285995" cy="416274"/>
            </a:xfrm>
            <a:custGeom>
              <a:avLst/>
              <a:gdLst>
                <a:gd name="T0" fmla="*/ 252 w 710"/>
                <a:gd name="T1" fmla="*/ 24 h 1100"/>
                <a:gd name="T2" fmla="*/ 282 w 710"/>
                <a:gd name="T3" fmla="*/ 24 h 1100"/>
                <a:gd name="T4" fmla="*/ 311 w 710"/>
                <a:gd name="T5" fmla="*/ 120 h 1100"/>
                <a:gd name="T6" fmla="*/ 264 w 710"/>
                <a:gd name="T7" fmla="*/ 219 h 1100"/>
                <a:gd name="T8" fmla="*/ 288 w 710"/>
                <a:gd name="T9" fmla="*/ 355 h 1100"/>
                <a:gd name="T10" fmla="*/ 361 w 710"/>
                <a:gd name="T11" fmla="*/ 355 h 1100"/>
                <a:gd name="T12" fmla="*/ 459 w 710"/>
                <a:gd name="T13" fmla="*/ 448 h 1100"/>
                <a:gd name="T14" fmla="*/ 483 w 710"/>
                <a:gd name="T15" fmla="*/ 508 h 1100"/>
                <a:gd name="T16" fmla="*/ 387 w 710"/>
                <a:gd name="T17" fmla="*/ 421 h 1100"/>
                <a:gd name="T18" fmla="*/ 317 w 710"/>
                <a:gd name="T19" fmla="*/ 402 h 1100"/>
                <a:gd name="T20" fmla="*/ 212 w 710"/>
                <a:gd name="T21" fmla="*/ 395 h 1100"/>
                <a:gd name="T22" fmla="*/ 231 w 710"/>
                <a:gd name="T23" fmla="*/ 339 h 1100"/>
                <a:gd name="T24" fmla="*/ 201 w 710"/>
                <a:gd name="T25" fmla="*/ 350 h 1100"/>
                <a:gd name="T26" fmla="*/ 141 w 710"/>
                <a:gd name="T27" fmla="*/ 264 h 1100"/>
                <a:gd name="T28" fmla="*/ 160 w 710"/>
                <a:gd name="T29" fmla="*/ 210 h 1100"/>
                <a:gd name="T30" fmla="*/ 157 w 710"/>
                <a:gd name="T31" fmla="*/ 0 h 1100"/>
                <a:gd name="T32" fmla="*/ 287 w 710"/>
                <a:gd name="T33" fmla="*/ 463 h 1100"/>
                <a:gd name="T34" fmla="*/ 239 w 710"/>
                <a:gd name="T35" fmla="*/ 494 h 1100"/>
                <a:gd name="T36" fmla="*/ 257 w 710"/>
                <a:gd name="T37" fmla="*/ 432 h 1100"/>
                <a:gd name="T38" fmla="*/ 594 w 710"/>
                <a:gd name="T39" fmla="*/ 540 h 1100"/>
                <a:gd name="T40" fmla="*/ 565 w 710"/>
                <a:gd name="T41" fmla="*/ 612 h 1100"/>
                <a:gd name="T42" fmla="*/ 593 w 710"/>
                <a:gd name="T43" fmla="*/ 693 h 1100"/>
                <a:gd name="T44" fmla="*/ 550 w 710"/>
                <a:gd name="T45" fmla="*/ 653 h 1100"/>
                <a:gd name="T46" fmla="*/ 510 w 710"/>
                <a:gd name="T47" fmla="*/ 597 h 1100"/>
                <a:gd name="T48" fmla="*/ 550 w 710"/>
                <a:gd name="T49" fmla="*/ 571 h 1100"/>
                <a:gd name="T50" fmla="*/ 569 w 710"/>
                <a:gd name="T51" fmla="*/ 508 h 1100"/>
                <a:gd name="T52" fmla="*/ 325 w 710"/>
                <a:gd name="T53" fmla="*/ 563 h 1100"/>
                <a:gd name="T54" fmla="*/ 421 w 710"/>
                <a:gd name="T55" fmla="*/ 589 h 1100"/>
                <a:gd name="T56" fmla="*/ 392 w 710"/>
                <a:gd name="T57" fmla="*/ 661 h 1100"/>
                <a:gd name="T58" fmla="*/ 341 w 710"/>
                <a:gd name="T59" fmla="*/ 647 h 1100"/>
                <a:gd name="T60" fmla="*/ 325 w 710"/>
                <a:gd name="T61" fmla="*/ 563 h 1100"/>
                <a:gd name="T62" fmla="*/ 0 w 710"/>
                <a:gd name="T63" fmla="*/ 863 h 1100"/>
                <a:gd name="T64" fmla="*/ 82 w 710"/>
                <a:gd name="T65" fmla="*/ 751 h 1100"/>
                <a:gd name="T66" fmla="*/ 153 w 710"/>
                <a:gd name="T67" fmla="*/ 607 h 1100"/>
                <a:gd name="T68" fmla="*/ 128 w 710"/>
                <a:gd name="T69" fmla="*/ 724 h 1100"/>
                <a:gd name="T70" fmla="*/ 497 w 710"/>
                <a:gd name="T71" fmla="*/ 700 h 1100"/>
                <a:gd name="T72" fmla="*/ 454 w 710"/>
                <a:gd name="T73" fmla="*/ 782 h 1100"/>
                <a:gd name="T74" fmla="*/ 381 w 710"/>
                <a:gd name="T75" fmla="*/ 748 h 1100"/>
                <a:gd name="T76" fmla="*/ 411 w 710"/>
                <a:gd name="T77" fmla="*/ 702 h 1100"/>
                <a:gd name="T78" fmla="*/ 455 w 710"/>
                <a:gd name="T79" fmla="*/ 644 h 1100"/>
                <a:gd name="T80" fmla="*/ 496 w 710"/>
                <a:gd name="T81" fmla="*/ 619 h 1100"/>
                <a:gd name="T82" fmla="*/ 690 w 710"/>
                <a:gd name="T83" fmla="*/ 859 h 1100"/>
                <a:gd name="T84" fmla="*/ 710 w 710"/>
                <a:gd name="T85" fmla="*/ 963 h 1100"/>
                <a:gd name="T86" fmla="*/ 657 w 710"/>
                <a:gd name="T87" fmla="*/ 954 h 1100"/>
                <a:gd name="T88" fmla="*/ 652 w 710"/>
                <a:gd name="T89" fmla="*/ 1060 h 1100"/>
                <a:gd name="T90" fmla="*/ 542 w 710"/>
                <a:gd name="T91" fmla="*/ 1051 h 1100"/>
                <a:gd name="T92" fmla="*/ 537 w 710"/>
                <a:gd name="T93" fmla="*/ 949 h 1100"/>
                <a:gd name="T94" fmla="*/ 466 w 710"/>
                <a:gd name="T95" fmla="*/ 944 h 1100"/>
                <a:gd name="T96" fmla="*/ 378 w 710"/>
                <a:gd name="T97" fmla="*/ 988 h 1100"/>
                <a:gd name="T98" fmla="*/ 388 w 710"/>
                <a:gd name="T99" fmla="*/ 891 h 1100"/>
                <a:gd name="T100" fmla="*/ 472 w 710"/>
                <a:gd name="T101" fmla="*/ 835 h 1100"/>
                <a:gd name="T102" fmla="*/ 557 w 710"/>
                <a:gd name="T103" fmla="*/ 850 h 1100"/>
                <a:gd name="T104" fmla="*/ 619 w 710"/>
                <a:gd name="T105" fmla="*/ 810 h 1100"/>
                <a:gd name="T106" fmla="*/ 673 w 710"/>
                <a:gd name="T107" fmla="*/ 785 h 1100"/>
                <a:gd name="T108" fmla="*/ 690 w 710"/>
                <a:gd name="T109" fmla="*/ 859 h 1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710" h="1100">
                  <a:moveTo>
                    <a:pt x="202" y="0"/>
                  </a:moveTo>
                  <a:lnTo>
                    <a:pt x="252" y="24"/>
                  </a:lnTo>
                  <a:lnTo>
                    <a:pt x="271" y="2"/>
                  </a:lnTo>
                  <a:lnTo>
                    <a:pt x="282" y="24"/>
                  </a:lnTo>
                  <a:lnTo>
                    <a:pt x="276" y="59"/>
                  </a:lnTo>
                  <a:lnTo>
                    <a:pt x="311" y="120"/>
                  </a:lnTo>
                  <a:lnTo>
                    <a:pt x="303" y="191"/>
                  </a:lnTo>
                  <a:lnTo>
                    <a:pt x="264" y="219"/>
                  </a:lnTo>
                  <a:lnTo>
                    <a:pt x="262" y="288"/>
                  </a:lnTo>
                  <a:lnTo>
                    <a:pt x="288" y="355"/>
                  </a:lnTo>
                  <a:lnTo>
                    <a:pt x="329" y="365"/>
                  </a:lnTo>
                  <a:lnTo>
                    <a:pt x="361" y="355"/>
                  </a:lnTo>
                  <a:lnTo>
                    <a:pt x="460" y="402"/>
                  </a:lnTo>
                  <a:lnTo>
                    <a:pt x="459" y="448"/>
                  </a:lnTo>
                  <a:lnTo>
                    <a:pt x="486" y="469"/>
                  </a:lnTo>
                  <a:lnTo>
                    <a:pt x="483" y="508"/>
                  </a:lnTo>
                  <a:lnTo>
                    <a:pt x="420" y="466"/>
                  </a:lnTo>
                  <a:lnTo>
                    <a:pt x="387" y="421"/>
                  </a:lnTo>
                  <a:lnTo>
                    <a:pt x="371" y="453"/>
                  </a:lnTo>
                  <a:lnTo>
                    <a:pt x="317" y="402"/>
                  </a:lnTo>
                  <a:lnTo>
                    <a:pt x="251" y="414"/>
                  </a:lnTo>
                  <a:lnTo>
                    <a:pt x="212" y="395"/>
                  </a:lnTo>
                  <a:lnTo>
                    <a:pt x="211" y="360"/>
                  </a:lnTo>
                  <a:lnTo>
                    <a:pt x="231" y="339"/>
                  </a:lnTo>
                  <a:lnTo>
                    <a:pt x="206" y="319"/>
                  </a:lnTo>
                  <a:lnTo>
                    <a:pt x="201" y="350"/>
                  </a:lnTo>
                  <a:lnTo>
                    <a:pt x="157" y="301"/>
                  </a:lnTo>
                  <a:lnTo>
                    <a:pt x="141" y="264"/>
                  </a:lnTo>
                  <a:lnTo>
                    <a:pt x="126" y="182"/>
                  </a:lnTo>
                  <a:lnTo>
                    <a:pt x="160" y="210"/>
                  </a:lnTo>
                  <a:lnTo>
                    <a:pt x="146" y="77"/>
                  </a:lnTo>
                  <a:lnTo>
                    <a:pt x="157" y="0"/>
                  </a:lnTo>
                  <a:lnTo>
                    <a:pt x="202" y="0"/>
                  </a:lnTo>
                  <a:moveTo>
                    <a:pt x="287" y="463"/>
                  </a:moveTo>
                  <a:lnTo>
                    <a:pt x="276" y="536"/>
                  </a:lnTo>
                  <a:lnTo>
                    <a:pt x="239" y="494"/>
                  </a:lnTo>
                  <a:lnTo>
                    <a:pt x="193" y="429"/>
                  </a:lnTo>
                  <a:lnTo>
                    <a:pt x="257" y="432"/>
                  </a:lnTo>
                  <a:lnTo>
                    <a:pt x="287" y="463"/>
                  </a:lnTo>
                  <a:moveTo>
                    <a:pt x="594" y="540"/>
                  </a:moveTo>
                  <a:lnTo>
                    <a:pt x="625" y="635"/>
                  </a:lnTo>
                  <a:lnTo>
                    <a:pt x="565" y="612"/>
                  </a:lnTo>
                  <a:lnTo>
                    <a:pt x="570" y="641"/>
                  </a:lnTo>
                  <a:lnTo>
                    <a:pt x="593" y="693"/>
                  </a:lnTo>
                  <a:lnTo>
                    <a:pt x="559" y="712"/>
                  </a:lnTo>
                  <a:lnTo>
                    <a:pt x="550" y="653"/>
                  </a:lnTo>
                  <a:lnTo>
                    <a:pt x="527" y="648"/>
                  </a:lnTo>
                  <a:lnTo>
                    <a:pt x="510" y="597"/>
                  </a:lnTo>
                  <a:lnTo>
                    <a:pt x="555" y="603"/>
                  </a:lnTo>
                  <a:lnTo>
                    <a:pt x="550" y="571"/>
                  </a:lnTo>
                  <a:lnTo>
                    <a:pt x="497" y="506"/>
                  </a:lnTo>
                  <a:lnTo>
                    <a:pt x="569" y="508"/>
                  </a:lnTo>
                  <a:lnTo>
                    <a:pt x="594" y="540"/>
                  </a:lnTo>
                  <a:moveTo>
                    <a:pt x="325" y="563"/>
                  </a:moveTo>
                  <a:lnTo>
                    <a:pt x="373" y="589"/>
                  </a:lnTo>
                  <a:lnTo>
                    <a:pt x="421" y="589"/>
                  </a:lnTo>
                  <a:lnTo>
                    <a:pt x="423" y="625"/>
                  </a:lnTo>
                  <a:lnTo>
                    <a:pt x="392" y="661"/>
                  </a:lnTo>
                  <a:lnTo>
                    <a:pt x="347" y="686"/>
                  </a:lnTo>
                  <a:lnTo>
                    <a:pt x="341" y="647"/>
                  </a:lnTo>
                  <a:lnTo>
                    <a:pt x="341" y="603"/>
                  </a:lnTo>
                  <a:lnTo>
                    <a:pt x="325" y="563"/>
                  </a:lnTo>
                  <a:moveTo>
                    <a:pt x="94" y="782"/>
                  </a:moveTo>
                  <a:lnTo>
                    <a:pt x="0" y="863"/>
                  </a:lnTo>
                  <a:lnTo>
                    <a:pt x="32" y="803"/>
                  </a:lnTo>
                  <a:lnTo>
                    <a:pt x="82" y="751"/>
                  </a:lnTo>
                  <a:lnTo>
                    <a:pt x="122" y="692"/>
                  </a:lnTo>
                  <a:lnTo>
                    <a:pt x="153" y="607"/>
                  </a:lnTo>
                  <a:lnTo>
                    <a:pt x="173" y="677"/>
                  </a:lnTo>
                  <a:lnTo>
                    <a:pt x="128" y="724"/>
                  </a:lnTo>
                  <a:lnTo>
                    <a:pt x="94" y="782"/>
                  </a:lnTo>
                  <a:moveTo>
                    <a:pt x="497" y="700"/>
                  </a:moveTo>
                  <a:lnTo>
                    <a:pt x="473" y="728"/>
                  </a:lnTo>
                  <a:lnTo>
                    <a:pt x="454" y="782"/>
                  </a:lnTo>
                  <a:lnTo>
                    <a:pt x="433" y="807"/>
                  </a:lnTo>
                  <a:lnTo>
                    <a:pt x="381" y="748"/>
                  </a:lnTo>
                  <a:lnTo>
                    <a:pt x="395" y="726"/>
                  </a:lnTo>
                  <a:lnTo>
                    <a:pt x="411" y="702"/>
                  </a:lnTo>
                  <a:lnTo>
                    <a:pt x="414" y="649"/>
                  </a:lnTo>
                  <a:lnTo>
                    <a:pt x="455" y="644"/>
                  </a:lnTo>
                  <a:lnTo>
                    <a:pt x="449" y="701"/>
                  </a:lnTo>
                  <a:lnTo>
                    <a:pt x="496" y="619"/>
                  </a:lnTo>
                  <a:lnTo>
                    <a:pt x="497" y="700"/>
                  </a:lnTo>
                  <a:moveTo>
                    <a:pt x="690" y="859"/>
                  </a:moveTo>
                  <a:lnTo>
                    <a:pt x="702" y="916"/>
                  </a:lnTo>
                  <a:lnTo>
                    <a:pt x="710" y="963"/>
                  </a:lnTo>
                  <a:lnTo>
                    <a:pt x="690" y="1041"/>
                  </a:lnTo>
                  <a:lnTo>
                    <a:pt x="657" y="954"/>
                  </a:lnTo>
                  <a:lnTo>
                    <a:pt x="624" y="998"/>
                  </a:lnTo>
                  <a:lnTo>
                    <a:pt x="652" y="1060"/>
                  </a:lnTo>
                  <a:lnTo>
                    <a:pt x="633" y="1100"/>
                  </a:lnTo>
                  <a:lnTo>
                    <a:pt x="542" y="1051"/>
                  </a:lnTo>
                  <a:lnTo>
                    <a:pt x="517" y="989"/>
                  </a:lnTo>
                  <a:lnTo>
                    <a:pt x="537" y="949"/>
                  </a:lnTo>
                  <a:lnTo>
                    <a:pt x="487" y="908"/>
                  </a:lnTo>
                  <a:lnTo>
                    <a:pt x="466" y="944"/>
                  </a:lnTo>
                  <a:lnTo>
                    <a:pt x="430" y="940"/>
                  </a:lnTo>
                  <a:lnTo>
                    <a:pt x="378" y="988"/>
                  </a:lnTo>
                  <a:lnTo>
                    <a:pt x="364" y="963"/>
                  </a:lnTo>
                  <a:lnTo>
                    <a:pt x="388" y="891"/>
                  </a:lnTo>
                  <a:lnTo>
                    <a:pt x="433" y="867"/>
                  </a:lnTo>
                  <a:lnTo>
                    <a:pt x="472" y="835"/>
                  </a:lnTo>
                  <a:lnTo>
                    <a:pt x="501" y="874"/>
                  </a:lnTo>
                  <a:lnTo>
                    <a:pt x="557" y="850"/>
                  </a:lnTo>
                  <a:lnTo>
                    <a:pt x="566" y="812"/>
                  </a:lnTo>
                  <a:lnTo>
                    <a:pt x="619" y="810"/>
                  </a:lnTo>
                  <a:lnTo>
                    <a:pt x="608" y="744"/>
                  </a:lnTo>
                  <a:lnTo>
                    <a:pt x="673" y="785"/>
                  </a:lnTo>
                  <a:lnTo>
                    <a:pt x="683" y="828"/>
                  </a:lnTo>
                  <a:lnTo>
                    <a:pt x="690" y="859"/>
                  </a:lnTo>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69" name="Freeform 168"/>
            <p:cNvSpPr>
              <a:spLocks/>
            </p:cNvSpPr>
            <p:nvPr/>
          </p:nvSpPr>
          <p:spPr bwMode="auto">
            <a:xfrm>
              <a:off x="9615567" y="4410441"/>
              <a:ext cx="42982" cy="60577"/>
            </a:xfrm>
            <a:custGeom>
              <a:avLst/>
              <a:gdLst>
                <a:gd name="T0" fmla="*/ 23 w 26"/>
                <a:gd name="T1" fmla="*/ 37 h 39"/>
                <a:gd name="T2" fmla="*/ 18 w 26"/>
                <a:gd name="T3" fmla="*/ 39 h 39"/>
                <a:gd name="T4" fmla="*/ 10 w 26"/>
                <a:gd name="T5" fmla="*/ 31 h 39"/>
                <a:gd name="T6" fmla="*/ 3 w 26"/>
                <a:gd name="T7" fmla="*/ 18 h 39"/>
                <a:gd name="T8" fmla="*/ 0 w 26"/>
                <a:gd name="T9" fmla="*/ 2 h 39"/>
                <a:gd name="T10" fmla="*/ 3 w 26"/>
                <a:gd name="T11" fmla="*/ 0 h 39"/>
                <a:gd name="T12" fmla="*/ 5 w 26"/>
                <a:gd name="T13" fmla="*/ 6 h 39"/>
                <a:gd name="T14" fmla="*/ 10 w 26"/>
                <a:gd name="T15" fmla="*/ 11 h 39"/>
                <a:gd name="T16" fmla="*/ 18 w 26"/>
                <a:gd name="T17" fmla="*/ 24 h 39"/>
                <a:gd name="T18" fmla="*/ 26 w 26"/>
                <a:gd name="T19" fmla="*/ 31 h 39"/>
                <a:gd name="T20" fmla="*/ 23 w 26"/>
                <a:gd name="T21" fmla="*/ 37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6" h="39">
                  <a:moveTo>
                    <a:pt x="23" y="37"/>
                  </a:moveTo>
                  <a:lnTo>
                    <a:pt x="18" y="39"/>
                  </a:lnTo>
                  <a:lnTo>
                    <a:pt x="10" y="31"/>
                  </a:lnTo>
                  <a:lnTo>
                    <a:pt x="3" y="18"/>
                  </a:lnTo>
                  <a:lnTo>
                    <a:pt x="0" y="2"/>
                  </a:lnTo>
                  <a:lnTo>
                    <a:pt x="3" y="0"/>
                  </a:lnTo>
                  <a:lnTo>
                    <a:pt x="5" y="6"/>
                  </a:lnTo>
                  <a:lnTo>
                    <a:pt x="10" y="11"/>
                  </a:lnTo>
                  <a:lnTo>
                    <a:pt x="18" y="24"/>
                  </a:lnTo>
                  <a:lnTo>
                    <a:pt x="26" y="31"/>
                  </a:lnTo>
                  <a:lnTo>
                    <a:pt x="23" y="37"/>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70" name="Freeform 169"/>
            <p:cNvSpPr>
              <a:spLocks/>
            </p:cNvSpPr>
            <p:nvPr/>
          </p:nvSpPr>
          <p:spPr bwMode="auto">
            <a:xfrm>
              <a:off x="9427108" y="4382482"/>
              <a:ext cx="123987" cy="69898"/>
            </a:xfrm>
            <a:custGeom>
              <a:avLst/>
              <a:gdLst>
                <a:gd name="T0" fmla="*/ 68 w 75"/>
                <a:gd name="T1" fmla="*/ 27 h 45"/>
                <a:gd name="T2" fmla="*/ 58 w 75"/>
                <a:gd name="T3" fmla="*/ 29 h 45"/>
                <a:gd name="T4" fmla="*/ 54 w 75"/>
                <a:gd name="T5" fmla="*/ 35 h 45"/>
                <a:gd name="T6" fmla="*/ 44 w 75"/>
                <a:gd name="T7" fmla="*/ 40 h 45"/>
                <a:gd name="T8" fmla="*/ 34 w 75"/>
                <a:gd name="T9" fmla="*/ 45 h 45"/>
                <a:gd name="T10" fmla="*/ 25 w 75"/>
                <a:gd name="T11" fmla="*/ 45 h 45"/>
                <a:gd name="T12" fmla="*/ 10 w 75"/>
                <a:gd name="T13" fmla="*/ 39 h 45"/>
                <a:gd name="T14" fmla="*/ 0 w 75"/>
                <a:gd name="T15" fmla="*/ 33 h 45"/>
                <a:gd name="T16" fmla="*/ 2 w 75"/>
                <a:gd name="T17" fmla="*/ 26 h 45"/>
                <a:gd name="T18" fmla="*/ 18 w 75"/>
                <a:gd name="T19" fmla="*/ 29 h 45"/>
                <a:gd name="T20" fmla="*/ 28 w 75"/>
                <a:gd name="T21" fmla="*/ 28 h 45"/>
                <a:gd name="T22" fmla="*/ 31 w 75"/>
                <a:gd name="T23" fmla="*/ 18 h 45"/>
                <a:gd name="T24" fmla="*/ 34 w 75"/>
                <a:gd name="T25" fmla="*/ 17 h 45"/>
                <a:gd name="T26" fmla="*/ 35 w 75"/>
                <a:gd name="T27" fmla="*/ 28 h 45"/>
                <a:gd name="T28" fmla="*/ 46 w 75"/>
                <a:gd name="T29" fmla="*/ 27 h 45"/>
                <a:gd name="T30" fmla="*/ 51 w 75"/>
                <a:gd name="T31" fmla="*/ 20 h 45"/>
                <a:gd name="T32" fmla="*/ 62 w 75"/>
                <a:gd name="T33" fmla="*/ 12 h 45"/>
                <a:gd name="T34" fmla="*/ 61 w 75"/>
                <a:gd name="T35" fmla="*/ 0 h 45"/>
                <a:gd name="T36" fmla="*/ 72 w 75"/>
                <a:gd name="T37" fmla="*/ 0 h 45"/>
                <a:gd name="T38" fmla="*/ 75 w 75"/>
                <a:gd name="T39" fmla="*/ 3 h 45"/>
                <a:gd name="T40" fmla="*/ 74 w 75"/>
                <a:gd name="T41" fmla="*/ 15 h 45"/>
                <a:gd name="T42" fmla="*/ 68 w 75"/>
                <a:gd name="T43" fmla="*/ 27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75" h="45">
                  <a:moveTo>
                    <a:pt x="68" y="27"/>
                  </a:moveTo>
                  <a:lnTo>
                    <a:pt x="58" y="29"/>
                  </a:lnTo>
                  <a:lnTo>
                    <a:pt x="54" y="35"/>
                  </a:lnTo>
                  <a:lnTo>
                    <a:pt x="44" y="40"/>
                  </a:lnTo>
                  <a:lnTo>
                    <a:pt x="34" y="45"/>
                  </a:lnTo>
                  <a:lnTo>
                    <a:pt x="25" y="45"/>
                  </a:lnTo>
                  <a:lnTo>
                    <a:pt x="10" y="39"/>
                  </a:lnTo>
                  <a:lnTo>
                    <a:pt x="0" y="33"/>
                  </a:lnTo>
                  <a:lnTo>
                    <a:pt x="2" y="26"/>
                  </a:lnTo>
                  <a:lnTo>
                    <a:pt x="18" y="29"/>
                  </a:lnTo>
                  <a:lnTo>
                    <a:pt x="28" y="28"/>
                  </a:lnTo>
                  <a:lnTo>
                    <a:pt x="31" y="18"/>
                  </a:lnTo>
                  <a:lnTo>
                    <a:pt x="34" y="17"/>
                  </a:lnTo>
                  <a:lnTo>
                    <a:pt x="35" y="28"/>
                  </a:lnTo>
                  <a:lnTo>
                    <a:pt x="46" y="27"/>
                  </a:lnTo>
                  <a:lnTo>
                    <a:pt x="51" y="20"/>
                  </a:lnTo>
                  <a:lnTo>
                    <a:pt x="62" y="12"/>
                  </a:lnTo>
                  <a:lnTo>
                    <a:pt x="61" y="0"/>
                  </a:lnTo>
                  <a:lnTo>
                    <a:pt x="72" y="0"/>
                  </a:lnTo>
                  <a:lnTo>
                    <a:pt x="75" y="3"/>
                  </a:lnTo>
                  <a:lnTo>
                    <a:pt x="74" y="15"/>
                  </a:lnTo>
                  <a:lnTo>
                    <a:pt x="68" y="27"/>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71" name="Freeform 170"/>
            <p:cNvSpPr>
              <a:spLocks/>
            </p:cNvSpPr>
            <p:nvPr/>
          </p:nvSpPr>
          <p:spPr bwMode="auto">
            <a:xfrm>
              <a:off x="9197322" y="4331224"/>
              <a:ext cx="290953" cy="260948"/>
            </a:xfrm>
            <a:custGeom>
              <a:avLst/>
              <a:gdLst>
                <a:gd name="T0" fmla="*/ 116 w 176"/>
                <a:gd name="T1" fmla="*/ 100 h 168"/>
                <a:gd name="T2" fmla="*/ 131 w 176"/>
                <a:gd name="T3" fmla="*/ 114 h 168"/>
                <a:gd name="T4" fmla="*/ 141 w 176"/>
                <a:gd name="T5" fmla="*/ 136 h 168"/>
                <a:gd name="T6" fmla="*/ 151 w 176"/>
                <a:gd name="T7" fmla="*/ 135 h 168"/>
                <a:gd name="T8" fmla="*/ 149 w 176"/>
                <a:gd name="T9" fmla="*/ 144 h 168"/>
                <a:gd name="T10" fmla="*/ 163 w 176"/>
                <a:gd name="T11" fmla="*/ 148 h 168"/>
                <a:gd name="T12" fmla="*/ 157 w 176"/>
                <a:gd name="T13" fmla="*/ 151 h 168"/>
                <a:gd name="T14" fmla="*/ 176 w 176"/>
                <a:gd name="T15" fmla="*/ 160 h 168"/>
                <a:gd name="T16" fmla="*/ 173 w 176"/>
                <a:gd name="T17" fmla="*/ 166 h 168"/>
                <a:gd name="T18" fmla="*/ 161 w 176"/>
                <a:gd name="T19" fmla="*/ 168 h 168"/>
                <a:gd name="T20" fmla="*/ 157 w 176"/>
                <a:gd name="T21" fmla="*/ 162 h 168"/>
                <a:gd name="T22" fmla="*/ 141 w 176"/>
                <a:gd name="T23" fmla="*/ 160 h 168"/>
                <a:gd name="T24" fmla="*/ 123 w 176"/>
                <a:gd name="T25" fmla="*/ 157 h 168"/>
                <a:gd name="T26" fmla="*/ 111 w 176"/>
                <a:gd name="T27" fmla="*/ 144 h 168"/>
                <a:gd name="T28" fmla="*/ 101 w 176"/>
                <a:gd name="T29" fmla="*/ 132 h 168"/>
                <a:gd name="T30" fmla="*/ 93 w 176"/>
                <a:gd name="T31" fmla="*/ 114 h 168"/>
                <a:gd name="T32" fmla="*/ 70 w 176"/>
                <a:gd name="T33" fmla="*/ 105 h 168"/>
                <a:gd name="T34" fmla="*/ 54 w 176"/>
                <a:gd name="T35" fmla="*/ 111 h 168"/>
                <a:gd name="T36" fmla="*/ 43 w 176"/>
                <a:gd name="T37" fmla="*/ 118 h 168"/>
                <a:gd name="T38" fmla="*/ 43 w 176"/>
                <a:gd name="T39" fmla="*/ 133 h 168"/>
                <a:gd name="T40" fmla="*/ 28 w 176"/>
                <a:gd name="T41" fmla="*/ 140 h 168"/>
                <a:gd name="T42" fmla="*/ 19 w 176"/>
                <a:gd name="T43" fmla="*/ 137 h 168"/>
                <a:gd name="T44" fmla="*/ 0 w 176"/>
                <a:gd name="T45" fmla="*/ 136 h 168"/>
                <a:gd name="T46" fmla="*/ 5 w 176"/>
                <a:gd name="T47" fmla="*/ 68 h 168"/>
                <a:gd name="T48" fmla="*/ 7 w 176"/>
                <a:gd name="T49" fmla="*/ 0 h 168"/>
                <a:gd name="T50" fmla="*/ 39 w 176"/>
                <a:gd name="T51" fmla="*/ 15 h 168"/>
                <a:gd name="T52" fmla="*/ 72 w 176"/>
                <a:gd name="T53" fmla="*/ 27 h 168"/>
                <a:gd name="T54" fmla="*/ 84 w 176"/>
                <a:gd name="T55" fmla="*/ 37 h 168"/>
                <a:gd name="T56" fmla="*/ 94 w 176"/>
                <a:gd name="T57" fmla="*/ 48 h 168"/>
                <a:gd name="T58" fmla="*/ 96 w 176"/>
                <a:gd name="T59" fmla="*/ 60 h 168"/>
                <a:gd name="T60" fmla="*/ 126 w 176"/>
                <a:gd name="T61" fmla="*/ 73 h 168"/>
                <a:gd name="T62" fmla="*/ 130 w 176"/>
                <a:gd name="T63" fmla="*/ 84 h 168"/>
                <a:gd name="T64" fmla="*/ 113 w 176"/>
                <a:gd name="T65" fmla="*/ 86 h 168"/>
                <a:gd name="T66" fmla="*/ 116 w 176"/>
                <a:gd name="T67" fmla="*/ 100 h 1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76" h="168">
                  <a:moveTo>
                    <a:pt x="116" y="100"/>
                  </a:moveTo>
                  <a:lnTo>
                    <a:pt x="131" y="114"/>
                  </a:lnTo>
                  <a:lnTo>
                    <a:pt x="141" y="136"/>
                  </a:lnTo>
                  <a:lnTo>
                    <a:pt x="151" y="135"/>
                  </a:lnTo>
                  <a:lnTo>
                    <a:pt x="149" y="144"/>
                  </a:lnTo>
                  <a:lnTo>
                    <a:pt x="163" y="148"/>
                  </a:lnTo>
                  <a:lnTo>
                    <a:pt x="157" y="151"/>
                  </a:lnTo>
                  <a:lnTo>
                    <a:pt x="176" y="160"/>
                  </a:lnTo>
                  <a:lnTo>
                    <a:pt x="173" y="166"/>
                  </a:lnTo>
                  <a:lnTo>
                    <a:pt x="161" y="168"/>
                  </a:lnTo>
                  <a:lnTo>
                    <a:pt x="157" y="162"/>
                  </a:lnTo>
                  <a:lnTo>
                    <a:pt x="141" y="160"/>
                  </a:lnTo>
                  <a:lnTo>
                    <a:pt x="123" y="157"/>
                  </a:lnTo>
                  <a:lnTo>
                    <a:pt x="111" y="144"/>
                  </a:lnTo>
                  <a:lnTo>
                    <a:pt x="101" y="132"/>
                  </a:lnTo>
                  <a:lnTo>
                    <a:pt x="93" y="114"/>
                  </a:lnTo>
                  <a:lnTo>
                    <a:pt x="70" y="105"/>
                  </a:lnTo>
                  <a:lnTo>
                    <a:pt x="54" y="111"/>
                  </a:lnTo>
                  <a:lnTo>
                    <a:pt x="43" y="118"/>
                  </a:lnTo>
                  <a:lnTo>
                    <a:pt x="43" y="133"/>
                  </a:lnTo>
                  <a:lnTo>
                    <a:pt x="28" y="140"/>
                  </a:lnTo>
                  <a:lnTo>
                    <a:pt x="19" y="137"/>
                  </a:lnTo>
                  <a:lnTo>
                    <a:pt x="0" y="136"/>
                  </a:lnTo>
                  <a:lnTo>
                    <a:pt x="5" y="68"/>
                  </a:lnTo>
                  <a:lnTo>
                    <a:pt x="7" y="0"/>
                  </a:lnTo>
                  <a:lnTo>
                    <a:pt x="39" y="15"/>
                  </a:lnTo>
                  <a:lnTo>
                    <a:pt x="72" y="27"/>
                  </a:lnTo>
                  <a:lnTo>
                    <a:pt x="84" y="37"/>
                  </a:lnTo>
                  <a:lnTo>
                    <a:pt x="94" y="48"/>
                  </a:lnTo>
                  <a:lnTo>
                    <a:pt x="96" y="60"/>
                  </a:lnTo>
                  <a:lnTo>
                    <a:pt x="126" y="73"/>
                  </a:lnTo>
                  <a:lnTo>
                    <a:pt x="130" y="84"/>
                  </a:lnTo>
                  <a:lnTo>
                    <a:pt x="113" y="86"/>
                  </a:lnTo>
                  <a:lnTo>
                    <a:pt x="116" y="10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72" name="Freeform 171"/>
            <p:cNvSpPr>
              <a:spLocks/>
            </p:cNvSpPr>
            <p:nvPr/>
          </p:nvSpPr>
          <p:spPr bwMode="auto">
            <a:xfrm>
              <a:off x="9503153" y="4328118"/>
              <a:ext cx="72738" cy="73003"/>
            </a:xfrm>
            <a:custGeom>
              <a:avLst/>
              <a:gdLst>
                <a:gd name="T0" fmla="*/ 44 w 44"/>
                <a:gd name="T1" fmla="*/ 42 h 47"/>
                <a:gd name="T2" fmla="*/ 38 w 44"/>
                <a:gd name="T3" fmla="*/ 47 h 47"/>
                <a:gd name="T4" fmla="*/ 35 w 44"/>
                <a:gd name="T5" fmla="*/ 35 h 47"/>
                <a:gd name="T6" fmla="*/ 31 w 44"/>
                <a:gd name="T7" fmla="*/ 27 h 47"/>
                <a:gd name="T8" fmla="*/ 23 w 44"/>
                <a:gd name="T9" fmla="*/ 20 h 47"/>
                <a:gd name="T10" fmla="*/ 13 w 44"/>
                <a:gd name="T11" fmla="*/ 11 h 47"/>
                <a:gd name="T12" fmla="*/ 0 w 44"/>
                <a:gd name="T13" fmla="*/ 5 h 47"/>
                <a:gd name="T14" fmla="*/ 5 w 44"/>
                <a:gd name="T15" fmla="*/ 0 h 47"/>
                <a:gd name="T16" fmla="*/ 15 w 44"/>
                <a:gd name="T17" fmla="*/ 6 h 47"/>
                <a:gd name="T18" fmla="*/ 21 w 44"/>
                <a:gd name="T19" fmla="*/ 11 h 47"/>
                <a:gd name="T20" fmla="*/ 28 w 44"/>
                <a:gd name="T21" fmla="*/ 16 h 47"/>
                <a:gd name="T22" fmla="*/ 35 w 44"/>
                <a:gd name="T23" fmla="*/ 24 h 47"/>
                <a:gd name="T24" fmla="*/ 42 w 44"/>
                <a:gd name="T25" fmla="*/ 31 h 47"/>
                <a:gd name="T26" fmla="*/ 44 w 44"/>
                <a:gd name="T27" fmla="*/ 42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4" h="47">
                  <a:moveTo>
                    <a:pt x="44" y="42"/>
                  </a:moveTo>
                  <a:lnTo>
                    <a:pt x="38" y="47"/>
                  </a:lnTo>
                  <a:lnTo>
                    <a:pt x="35" y="35"/>
                  </a:lnTo>
                  <a:lnTo>
                    <a:pt x="31" y="27"/>
                  </a:lnTo>
                  <a:lnTo>
                    <a:pt x="23" y="20"/>
                  </a:lnTo>
                  <a:lnTo>
                    <a:pt x="13" y="11"/>
                  </a:lnTo>
                  <a:lnTo>
                    <a:pt x="0" y="5"/>
                  </a:lnTo>
                  <a:lnTo>
                    <a:pt x="5" y="0"/>
                  </a:lnTo>
                  <a:lnTo>
                    <a:pt x="15" y="6"/>
                  </a:lnTo>
                  <a:lnTo>
                    <a:pt x="21" y="11"/>
                  </a:lnTo>
                  <a:lnTo>
                    <a:pt x="28" y="16"/>
                  </a:lnTo>
                  <a:lnTo>
                    <a:pt x="35" y="24"/>
                  </a:lnTo>
                  <a:lnTo>
                    <a:pt x="42" y="31"/>
                  </a:lnTo>
                  <a:lnTo>
                    <a:pt x="44" y="42"/>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73" name="Freeform 172"/>
            <p:cNvSpPr>
              <a:spLocks/>
            </p:cNvSpPr>
            <p:nvPr/>
          </p:nvSpPr>
          <p:spPr bwMode="auto">
            <a:xfrm>
              <a:off x="8405466" y="2863394"/>
              <a:ext cx="140517" cy="170858"/>
            </a:xfrm>
            <a:custGeom>
              <a:avLst/>
              <a:gdLst>
                <a:gd name="T0" fmla="*/ 81 w 85"/>
                <a:gd name="T1" fmla="*/ 12 h 110"/>
                <a:gd name="T2" fmla="*/ 85 w 85"/>
                <a:gd name="T3" fmla="*/ 16 h 110"/>
                <a:gd name="T4" fmla="*/ 78 w 85"/>
                <a:gd name="T5" fmla="*/ 14 h 110"/>
                <a:gd name="T6" fmla="*/ 75 w 85"/>
                <a:gd name="T7" fmla="*/ 21 h 110"/>
                <a:gd name="T8" fmla="*/ 74 w 85"/>
                <a:gd name="T9" fmla="*/ 28 h 110"/>
                <a:gd name="T10" fmla="*/ 82 w 85"/>
                <a:gd name="T11" fmla="*/ 43 h 110"/>
                <a:gd name="T12" fmla="*/ 76 w 85"/>
                <a:gd name="T13" fmla="*/ 48 h 110"/>
                <a:gd name="T14" fmla="*/ 75 w 85"/>
                <a:gd name="T15" fmla="*/ 52 h 110"/>
                <a:gd name="T16" fmla="*/ 72 w 85"/>
                <a:gd name="T17" fmla="*/ 58 h 110"/>
                <a:gd name="T18" fmla="*/ 62 w 85"/>
                <a:gd name="T19" fmla="*/ 61 h 110"/>
                <a:gd name="T20" fmla="*/ 58 w 85"/>
                <a:gd name="T21" fmla="*/ 66 h 110"/>
                <a:gd name="T22" fmla="*/ 61 w 85"/>
                <a:gd name="T23" fmla="*/ 75 h 110"/>
                <a:gd name="T24" fmla="*/ 61 w 85"/>
                <a:gd name="T25" fmla="*/ 78 h 110"/>
                <a:gd name="T26" fmla="*/ 69 w 85"/>
                <a:gd name="T27" fmla="*/ 81 h 110"/>
                <a:gd name="T28" fmla="*/ 83 w 85"/>
                <a:gd name="T29" fmla="*/ 90 h 110"/>
                <a:gd name="T30" fmla="*/ 83 w 85"/>
                <a:gd name="T31" fmla="*/ 95 h 110"/>
                <a:gd name="T32" fmla="*/ 76 w 85"/>
                <a:gd name="T33" fmla="*/ 96 h 110"/>
                <a:gd name="T34" fmla="*/ 65 w 85"/>
                <a:gd name="T35" fmla="*/ 97 h 110"/>
                <a:gd name="T36" fmla="*/ 62 w 85"/>
                <a:gd name="T37" fmla="*/ 107 h 110"/>
                <a:gd name="T38" fmla="*/ 55 w 85"/>
                <a:gd name="T39" fmla="*/ 106 h 110"/>
                <a:gd name="T40" fmla="*/ 54 w 85"/>
                <a:gd name="T41" fmla="*/ 108 h 110"/>
                <a:gd name="T42" fmla="*/ 44 w 85"/>
                <a:gd name="T43" fmla="*/ 104 h 110"/>
                <a:gd name="T44" fmla="*/ 44 w 85"/>
                <a:gd name="T45" fmla="*/ 108 h 110"/>
                <a:gd name="T46" fmla="*/ 40 w 85"/>
                <a:gd name="T47" fmla="*/ 110 h 110"/>
                <a:gd name="T48" fmla="*/ 37 w 85"/>
                <a:gd name="T49" fmla="*/ 106 h 110"/>
                <a:gd name="T50" fmla="*/ 32 w 85"/>
                <a:gd name="T51" fmla="*/ 104 h 110"/>
                <a:gd name="T52" fmla="*/ 26 w 85"/>
                <a:gd name="T53" fmla="*/ 100 h 110"/>
                <a:gd name="T54" fmla="*/ 26 w 85"/>
                <a:gd name="T55" fmla="*/ 91 h 110"/>
                <a:gd name="T56" fmla="*/ 29 w 85"/>
                <a:gd name="T57" fmla="*/ 89 h 110"/>
                <a:gd name="T58" fmla="*/ 26 w 85"/>
                <a:gd name="T59" fmla="*/ 85 h 110"/>
                <a:gd name="T60" fmla="*/ 25 w 85"/>
                <a:gd name="T61" fmla="*/ 74 h 110"/>
                <a:gd name="T62" fmla="*/ 22 w 85"/>
                <a:gd name="T63" fmla="*/ 71 h 110"/>
                <a:gd name="T64" fmla="*/ 11 w 85"/>
                <a:gd name="T65" fmla="*/ 68 h 110"/>
                <a:gd name="T66" fmla="*/ 0 w 85"/>
                <a:gd name="T67" fmla="*/ 63 h 110"/>
                <a:gd name="T68" fmla="*/ 8 w 85"/>
                <a:gd name="T69" fmla="*/ 50 h 110"/>
                <a:gd name="T70" fmla="*/ 20 w 85"/>
                <a:gd name="T71" fmla="*/ 39 h 110"/>
                <a:gd name="T72" fmla="*/ 24 w 85"/>
                <a:gd name="T73" fmla="*/ 24 h 110"/>
                <a:gd name="T74" fmla="*/ 36 w 85"/>
                <a:gd name="T75" fmla="*/ 31 h 110"/>
                <a:gd name="T76" fmla="*/ 51 w 85"/>
                <a:gd name="T77" fmla="*/ 31 h 110"/>
                <a:gd name="T78" fmla="*/ 42 w 85"/>
                <a:gd name="T79" fmla="*/ 20 h 110"/>
                <a:gd name="T80" fmla="*/ 63 w 85"/>
                <a:gd name="T81" fmla="*/ 11 h 110"/>
                <a:gd name="T82" fmla="*/ 63 w 85"/>
                <a:gd name="T83" fmla="*/ 0 h 110"/>
                <a:gd name="T84" fmla="*/ 81 w 85"/>
                <a:gd name="T85" fmla="*/ 12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85" h="110">
                  <a:moveTo>
                    <a:pt x="81" y="12"/>
                  </a:moveTo>
                  <a:lnTo>
                    <a:pt x="85" y="16"/>
                  </a:lnTo>
                  <a:lnTo>
                    <a:pt x="78" y="14"/>
                  </a:lnTo>
                  <a:lnTo>
                    <a:pt x="75" y="21"/>
                  </a:lnTo>
                  <a:lnTo>
                    <a:pt x="74" y="28"/>
                  </a:lnTo>
                  <a:lnTo>
                    <a:pt x="82" y="43"/>
                  </a:lnTo>
                  <a:lnTo>
                    <a:pt x="76" y="48"/>
                  </a:lnTo>
                  <a:lnTo>
                    <a:pt x="75" y="52"/>
                  </a:lnTo>
                  <a:lnTo>
                    <a:pt x="72" y="58"/>
                  </a:lnTo>
                  <a:lnTo>
                    <a:pt x="62" y="61"/>
                  </a:lnTo>
                  <a:lnTo>
                    <a:pt x="58" y="66"/>
                  </a:lnTo>
                  <a:lnTo>
                    <a:pt x="61" y="75"/>
                  </a:lnTo>
                  <a:lnTo>
                    <a:pt x="61" y="78"/>
                  </a:lnTo>
                  <a:lnTo>
                    <a:pt x="69" y="81"/>
                  </a:lnTo>
                  <a:lnTo>
                    <a:pt x="83" y="90"/>
                  </a:lnTo>
                  <a:lnTo>
                    <a:pt x="83" y="95"/>
                  </a:lnTo>
                  <a:lnTo>
                    <a:pt x="76" y="96"/>
                  </a:lnTo>
                  <a:lnTo>
                    <a:pt x="65" y="97"/>
                  </a:lnTo>
                  <a:lnTo>
                    <a:pt x="62" y="107"/>
                  </a:lnTo>
                  <a:lnTo>
                    <a:pt x="55" y="106"/>
                  </a:lnTo>
                  <a:lnTo>
                    <a:pt x="54" y="108"/>
                  </a:lnTo>
                  <a:lnTo>
                    <a:pt x="44" y="104"/>
                  </a:lnTo>
                  <a:lnTo>
                    <a:pt x="44" y="108"/>
                  </a:lnTo>
                  <a:lnTo>
                    <a:pt x="40" y="110"/>
                  </a:lnTo>
                  <a:lnTo>
                    <a:pt x="37" y="106"/>
                  </a:lnTo>
                  <a:lnTo>
                    <a:pt x="32" y="104"/>
                  </a:lnTo>
                  <a:lnTo>
                    <a:pt x="26" y="100"/>
                  </a:lnTo>
                  <a:lnTo>
                    <a:pt x="26" y="91"/>
                  </a:lnTo>
                  <a:lnTo>
                    <a:pt x="29" y="89"/>
                  </a:lnTo>
                  <a:lnTo>
                    <a:pt x="26" y="85"/>
                  </a:lnTo>
                  <a:lnTo>
                    <a:pt x="25" y="74"/>
                  </a:lnTo>
                  <a:lnTo>
                    <a:pt x="22" y="71"/>
                  </a:lnTo>
                  <a:lnTo>
                    <a:pt x="11" y="68"/>
                  </a:lnTo>
                  <a:lnTo>
                    <a:pt x="0" y="63"/>
                  </a:lnTo>
                  <a:lnTo>
                    <a:pt x="8" y="50"/>
                  </a:lnTo>
                  <a:lnTo>
                    <a:pt x="20" y="39"/>
                  </a:lnTo>
                  <a:lnTo>
                    <a:pt x="24" y="24"/>
                  </a:lnTo>
                  <a:lnTo>
                    <a:pt x="36" y="31"/>
                  </a:lnTo>
                  <a:lnTo>
                    <a:pt x="51" y="31"/>
                  </a:lnTo>
                  <a:lnTo>
                    <a:pt x="42" y="20"/>
                  </a:lnTo>
                  <a:lnTo>
                    <a:pt x="63" y="11"/>
                  </a:lnTo>
                  <a:lnTo>
                    <a:pt x="63" y="0"/>
                  </a:lnTo>
                  <a:lnTo>
                    <a:pt x="81" y="12"/>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74" name="Freeform 173"/>
            <p:cNvSpPr>
              <a:spLocks/>
            </p:cNvSpPr>
            <p:nvPr/>
          </p:nvSpPr>
          <p:spPr bwMode="auto">
            <a:xfrm>
              <a:off x="8564167" y="2504592"/>
              <a:ext cx="247972" cy="264053"/>
            </a:xfrm>
            <a:custGeom>
              <a:avLst/>
              <a:gdLst>
                <a:gd name="T0" fmla="*/ 81 w 150"/>
                <a:gd name="T1" fmla="*/ 73 h 170"/>
                <a:gd name="T2" fmla="*/ 126 w 150"/>
                <a:gd name="T3" fmla="*/ 109 h 170"/>
                <a:gd name="T4" fmla="*/ 97 w 150"/>
                <a:gd name="T5" fmla="*/ 102 h 170"/>
                <a:gd name="T6" fmla="*/ 109 w 150"/>
                <a:gd name="T7" fmla="*/ 131 h 170"/>
                <a:gd name="T8" fmla="*/ 140 w 150"/>
                <a:gd name="T9" fmla="*/ 152 h 170"/>
                <a:gd name="T10" fmla="*/ 150 w 150"/>
                <a:gd name="T11" fmla="*/ 166 h 170"/>
                <a:gd name="T12" fmla="*/ 129 w 150"/>
                <a:gd name="T13" fmla="*/ 154 h 170"/>
                <a:gd name="T14" fmla="*/ 129 w 150"/>
                <a:gd name="T15" fmla="*/ 170 h 170"/>
                <a:gd name="T16" fmla="*/ 114 w 150"/>
                <a:gd name="T17" fmla="*/ 153 h 170"/>
                <a:gd name="T18" fmla="*/ 101 w 150"/>
                <a:gd name="T19" fmla="*/ 133 h 170"/>
                <a:gd name="T20" fmla="*/ 83 w 150"/>
                <a:gd name="T21" fmla="*/ 111 h 170"/>
                <a:gd name="T22" fmla="*/ 76 w 150"/>
                <a:gd name="T23" fmla="*/ 96 h 170"/>
                <a:gd name="T24" fmla="*/ 55 w 150"/>
                <a:gd name="T25" fmla="*/ 69 h 170"/>
                <a:gd name="T26" fmla="*/ 29 w 150"/>
                <a:gd name="T27" fmla="*/ 49 h 170"/>
                <a:gd name="T28" fmla="*/ 8 w 150"/>
                <a:gd name="T29" fmla="*/ 22 h 170"/>
                <a:gd name="T30" fmla="*/ 14 w 150"/>
                <a:gd name="T31" fmla="*/ 12 h 170"/>
                <a:gd name="T32" fmla="*/ 0 w 150"/>
                <a:gd name="T33" fmla="*/ 3 h 170"/>
                <a:gd name="T34" fmla="*/ 4 w 150"/>
                <a:gd name="T35" fmla="*/ 0 h 170"/>
                <a:gd name="T36" fmla="*/ 20 w 150"/>
                <a:gd name="T37" fmla="*/ 14 h 170"/>
                <a:gd name="T38" fmla="*/ 42 w 150"/>
                <a:gd name="T39" fmla="*/ 33 h 170"/>
                <a:gd name="T40" fmla="*/ 58 w 150"/>
                <a:gd name="T41" fmla="*/ 53 h 170"/>
                <a:gd name="T42" fmla="*/ 81 w 150"/>
                <a:gd name="T43" fmla="*/ 73 h 1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50" h="170">
                  <a:moveTo>
                    <a:pt x="81" y="73"/>
                  </a:moveTo>
                  <a:lnTo>
                    <a:pt x="126" y="109"/>
                  </a:lnTo>
                  <a:lnTo>
                    <a:pt x="97" y="102"/>
                  </a:lnTo>
                  <a:lnTo>
                    <a:pt x="109" y="131"/>
                  </a:lnTo>
                  <a:lnTo>
                    <a:pt x="140" y="152"/>
                  </a:lnTo>
                  <a:lnTo>
                    <a:pt x="150" y="166"/>
                  </a:lnTo>
                  <a:lnTo>
                    <a:pt x="129" y="154"/>
                  </a:lnTo>
                  <a:lnTo>
                    <a:pt x="129" y="170"/>
                  </a:lnTo>
                  <a:lnTo>
                    <a:pt x="114" y="153"/>
                  </a:lnTo>
                  <a:lnTo>
                    <a:pt x="101" y="133"/>
                  </a:lnTo>
                  <a:lnTo>
                    <a:pt x="83" y="111"/>
                  </a:lnTo>
                  <a:lnTo>
                    <a:pt x="76" y="96"/>
                  </a:lnTo>
                  <a:lnTo>
                    <a:pt x="55" y="69"/>
                  </a:lnTo>
                  <a:lnTo>
                    <a:pt x="29" y="49"/>
                  </a:lnTo>
                  <a:lnTo>
                    <a:pt x="8" y="22"/>
                  </a:lnTo>
                  <a:lnTo>
                    <a:pt x="14" y="12"/>
                  </a:lnTo>
                  <a:lnTo>
                    <a:pt x="0" y="3"/>
                  </a:lnTo>
                  <a:lnTo>
                    <a:pt x="4" y="0"/>
                  </a:lnTo>
                  <a:lnTo>
                    <a:pt x="20" y="14"/>
                  </a:lnTo>
                  <a:lnTo>
                    <a:pt x="42" y="33"/>
                  </a:lnTo>
                  <a:lnTo>
                    <a:pt x="58" y="53"/>
                  </a:lnTo>
                  <a:lnTo>
                    <a:pt x="81" y="73"/>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75" name="Freeform 174"/>
            <p:cNvSpPr>
              <a:spLocks/>
            </p:cNvSpPr>
            <p:nvPr/>
          </p:nvSpPr>
          <p:spPr bwMode="auto">
            <a:xfrm>
              <a:off x="9805678" y="4578194"/>
              <a:ext cx="29757" cy="18638"/>
            </a:xfrm>
            <a:custGeom>
              <a:avLst/>
              <a:gdLst>
                <a:gd name="T0" fmla="*/ 14 w 18"/>
                <a:gd name="T1" fmla="*/ 5 h 12"/>
                <a:gd name="T2" fmla="*/ 18 w 18"/>
                <a:gd name="T3" fmla="*/ 12 h 12"/>
                <a:gd name="T4" fmla="*/ 6 w 18"/>
                <a:gd name="T5" fmla="*/ 12 h 12"/>
                <a:gd name="T6" fmla="*/ 0 w 18"/>
                <a:gd name="T7" fmla="*/ 0 h 12"/>
                <a:gd name="T8" fmla="*/ 11 w 18"/>
                <a:gd name="T9" fmla="*/ 4 h 12"/>
                <a:gd name="T10" fmla="*/ 14 w 18"/>
                <a:gd name="T11" fmla="*/ 5 h 12"/>
              </a:gdLst>
              <a:ahLst/>
              <a:cxnLst>
                <a:cxn ang="0">
                  <a:pos x="T0" y="T1"/>
                </a:cxn>
                <a:cxn ang="0">
                  <a:pos x="T2" y="T3"/>
                </a:cxn>
                <a:cxn ang="0">
                  <a:pos x="T4" y="T5"/>
                </a:cxn>
                <a:cxn ang="0">
                  <a:pos x="T6" y="T7"/>
                </a:cxn>
                <a:cxn ang="0">
                  <a:pos x="T8" y="T9"/>
                </a:cxn>
                <a:cxn ang="0">
                  <a:pos x="T10" y="T11"/>
                </a:cxn>
              </a:cxnLst>
              <a:rect l="0" t="0" r="r" b="b"/>
              <a:pathLst>
                <a:path w="18" h="12">
                  <a:moveTo>
                    <a:pt x="14" y="5"/>
                  </a:moveTo>
                  <a:lnTo>
                    <a:pt x="18" y="12"/>
                  </a:lnTo>
                  <a:lnTo>
                    <a:pt x="6" y="12"/>
                  </a:lnTo>
                  <a:lnTo>
                    <a:pt x="0" y="0"/>
                  </a:lnTo>
                  <a:lnTo>
                    <a:pt x="11" y="4"/>
                  </a:lnTo>
                  <a:lnTo>
                    <a:pt x="14" y="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76" name="Freeform 175"/>
            <p:cNvSpPr>
              <a:spLocks/>
            </p:cNvSpPr>
            <p:nvPr/>
          </p:nvSpPr>
          <p:spPr bwMode="auto">
            <a:xfrm>
              <a:off x="9757737" y="4547128"/>
              <a:ext cx="36369" cy="20193"/>
            </a:xfrm>
            <a:custGeom>
              <a:avLst/>
              <a:gdLst>
                <a:gd name="T0" fmla="*/ 22 w 22"/>
                <a:gd name="T1" fmla="*/ 12 h 13"/>
                <a:gd name="T2" fmla="*/ 15 w 22"/>
                <a:gd name="T3" fmla="*/ 13 h 13"/>
                <a:gd name="T4" fmla="*/ 4 w 22"/>
                <a:gd name="T5" fmla="*/ 11 h 13"/>
                <a:gd name="T6" fmla="*/ 0 w 22"/>
                <a:gd name="T7" fmla="*/ 8 h 13"/>
                <a:gd name="T8" fmla="*/ 2 w 22"/>
                <a:gd name="T9" fmla="*/ 0 h 13"/>
                <a:gd name="T10" fmla="*/ 14 w 22"/>
                <a:gd name="T11" fmla="*/ 3 h 13"/>
                <a:gd name="T12" fmla="*/ 19 w 22"/>
                <a:gd name="T13" fmla="*/ 7 h 13"/>
                <a:gd name="T14" fmla="*/ 22 w 22"/>
                <a:gd name="T15" fmla="*/ 12 h 1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2" h="13">
                  <a:moveTo>
                    <a:pt x="22" y="12"/>
                  </a:moveTo>
                  <a:lnTo>
                    <a:pt x="15" y="13"/>
                  </a:lnTo>
                  <a:lnTo>
                    <a:pt x="4" y="11"/>
                  </a:lnTo>
                  <a:lnTo>
                    <a:pt x="0" y="8"/>
                  </a:lnTo>
                  <a:lnTo>
                    <a:pt x="2" y="0"/>
                  </a:lnTo>
                  <a:lnTo>
                    <a:pt x="14" y="3"/>
                  </a:lnTo>
                  <a:lnTo>
                    <a:pt x="19" y="7"/>
                  </a:lnTo>
                  <a:lnTo>
                    <a:pt x="22" y="12"/>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77" name="Freeform 176"/>
            <p:cNvSpPr>
              <a:spLocks/>
            </p:cNvSpPr>
            <p:nvPr/>
          </p:nvSpPr>
          <p:spPr bwMode="auto">
            <a:xfrm>
              <a:off x="9790801" y="4516063"/>
              <a:ext cx="28103" cy="48152"/>
            </a:xfrm>
            <a:custGeom>
              <a:avLst/>
              <a:gdLst>
                <a:gd name="T0" fmla="*/ 17 w 17"/>
                <a:gd name="T1" fmla="*/ 27 h 31"/>
                <a:gd name="T2" fmla="*/ 14 w 17"/>
                <a:gd name="T3" fmla="*/ 31 h 31"/>
                <a:gd name="T4" fmla="*/ 3 w 17"/>
                <a:gd name="T5" fmla="*/ 13 h 31"/>
                <a:gd name="T6" fmla="*/ 0 w 17"/>
                <a:gd name="T7" fmla="*/ 0 h 31"/>
                <a:gd name="T8" fmla="*/ 6 w 17"/>
                <a:gd name="T9" fmla="*/ 0 h 31"/>
                <a:gd name="T10" fmla="*/ 11 w 17"/>
                <a:gd name="T11" fmla="*/ 17 h 31"/>
                <a:gd name="T12" fmla="*/ 17 w 17"/>
                <a:gd name="T13" fmla="*/ 27 h 31"/>
              </a:gdLst>
              <a:ahLst/>
              <a:cxnLst>
                <a:cxn ang="0">
                  <a:pos x="T0" y="T1"/>
                </a:cxn>
                <a:cxn ang="0">
                  <a:pos x="T2" y="T3"/>
                </a:cxn>
                <a:cxn ang="0">
                  <a:pos x="T4" y="T5"/>
                </a:cxn>
                <a:cxn ang="0">
                  <a:pos x="T6" y="T7"/>
                </a:cxn>
                <a:cxn ang="0">
                  <a:pos x="T8" y="T9"/>
                </a:cxn>
                <a:cxn ang="0">
                  <a:pos x="T10" y="T11"/>
                </a:cxn>
                <a:cxn ang="0">
                  <a:pos x="T12" y="T13"/>
                </a:cxn>
              </a:cxnLst>
              <a:rect l="0" t="0" r="r" b="b"/>
              <a:pathLst>
                <a:path w="17" h="31">
                  <a:moveTo>
                    <a:pt x="17" y="27"/>
                  </a:moveTo>
                  <a:lnTo>
                    <a:pt x="14" y="31"/>
                  </a:lnTo>
                  <a:lnTo>
                    <a:pt x="3" y="13"/>
                  </a:lnTo>
                  <a:lnTo>
                    <a:pt x="0" y="0"/>
                  </a:lnTo>
                  <a:lnTo>
                    <a:pt x="6" y="0"/>
                  </a:lnTo>
                  <a:lnTo>
                    <a:pt x="11" y="17"/>
                  </a:lnTo>
                  <a:lnTo>
                    <a:pt x="17" y="27"/>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78" name="Freeform 177"/>
            <p:cNvSpPr>
              <a:spLocks/>
            </p:cNvSpPr>
            <p:nvPr/>
          </p:nvSpPr>
          <p:spPr bwMode="auto">
            <a:xfrm>
              <a:off x="9723021" y="4484998"/>
              <a:ext cx="47942" cy="38832"/>
            </a:xfrm>
            <a:custGeom>
              <a:avLst/>
              <a:gdLst>
                <a:gd name="T0" fmla="*/ 28 w 29"/>
                <a:gd name="T1" fmla="*/ 21 h 25"/>
                <a:gd name="T2" fmla="*/ 29 w 29"/>
                <a:gd name="T3" fmla="*/ 25 h 25"/>
                <a:gd name="T4" fmla="*/ 15 w 29"/>
                <a:gd name="T5" fmla="*/ 16 h 25"/>
                <a:gd name="T6" fmla="*/ 6 w 29"/>
                <a:gd name="T7" fmla="*/ 9 h 25"/>
                <a:gd name="T8" fmla="*/ 0 w 29"/>
                <a:gd name="T9" fmla="*/ 2 h 25"/>
                <a:gd name="T10" fmla="*/ 3 w 29"/>
                <a:gd name="T11" fmla="*/ 0 h 25"/>
                <a:gd name="T12" fmla="*/ 11 w 29"/>
                <a:gd name="T13" fmla="*/ 4 h 25"/>
                <a:gd name="T14" fmla="*/ 25 w 29"/>
                <a:gd name="T15" fmla="*/ 14 h 25"/>
                <a:gd name="T16" fmla="*/ 28 w 29"/>
                <a:gd name="T17" fmla="*/ 21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25">
                  <a:moveTo>
                    <a:pt x="28" y="21"/>
                  </a:moveTo>
                  <a:lnTo>
                    <a:pt x="29" y="25"/>
                  </a:lnTo>
                  <a:lnTo>
                    <a:pt x="15" y="16"/>
                  </a:lnTo>
                  <a:lnTo>
                    <a:pt x="6" y="9"/>
                  </a:lnTo>
                  <a:lnTo>
                    <a:pt x="0" y="2"/>
                  </a:lnTo>
                  <a:lnTo>
                    <a:pt x="3" y="0"/>
                  </a:lnTo>
                  <a:lnTo>
                    <a:pt x="11" y="4"/>
                  </a:lnTo>
                  <a:lnTo>
                    <a:pt x="25" y="14"/>
                  </a:lnTo>
                  <a:lnTo>
                    <a:pt x="28" y="21"/>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79" name="Freeform 178"/>
            <p:cNvSpPr>
              <a:spLocks/>
            </p:cNvSpPr>
            <p:nvPr/>
          </p:nvSpPr>
          <p:spPr bwMode="auto">
            <a:xfrm>
              <a:off x="9671773" y="4460146"/>
              <a:ext cx="29757" cy="26405"/>
            </a:xfrm>
            <a:custGeom>
              <a:avLst/>
              <a:gdLst>
                <a:gd name="T0" fmla="*/ 18 w 18"/>
                <a:gd name="T1" fmla="*/ 16 h 17"/>
                <a:gd name="T2" fmla="*/ 15 w 18"/>
                <a:gd name="T3" fmla="*/ 17 h 17"/>
                <a:gd name="T4" fmla="*/ 7 w 18"/>
                <a:gd name="T5" fmla="*/ 13 h 17"/>
                <a:gd name="T6" fmla="*/ 0 w 18"/>
                <a:gd name="T7" fmla="*/ 4 h 17"/>
                <a:gd name="T8" fmla="*/ 2 w 18"/>
                <a:gd name="T9" fmla="*/ 0 h 17"/>
                <a:gd name="T10" fmla="*/ 12 w 18"/>
                <a:gd name="T11" fmla="*/ 9 h 17"/>
                <a:gd name="T12" fmla="*/ 18 w 18"/>
                <a:gd name="T13" fmla="*/ 16 h 17"/>
              </a:gdLst>
              <a:ahLst/>
              <a:cxnLst>
                <a:cxn ang="0">
                  <a:pos x="T0" y="T1"/>
                </a:cxn>
                <a:cxn ang="0">
                  <a:pos x="T2" y="T3"/>
                </a:cxn>
                <a:cxn ang="0">
                  <a:pos x="T4" y="T5"/>
                </a:cxn>
                <a:cxn ang="0">
                  <a:pos x="T6" y="T7"/>
                </a:cxn>
                <a:cxn ang="0">
                  <a:pos x="T8" y="T9"/>
                </a:cxn>
                <a:cxn ang="0">
                  <a:pos x="T10" y="T11"/>
                </a:cxn>
                <a:cxn ang="0">
                  <a:pos x="T12" y="T13"/>
                </a:cxn>
              </a:cxnLst>
              <a:rect l="0" t="0" r="r" b="b"/>
              <a:pathLst>
                <a:path w="18" h="17">
                  <a:moveTo>
                    <a:pt x="18" y="16"/>
                  </a:moveTo>
                  <a:lnTo>
                    <a:pt x="15" y="17"/>
                  </a:lnTo>
                  <a:lnTo>
                    <a:pt x="7" y="13"/>
                  </a:lnTo>
                  <a:lnTo>
                    <a:pt x="0" y="4"/>
                  </a:lnTo>
                  <a:lnTo>
                    <a:pt x="2" y="0"/>
                  </a:lnTo>
                  <a:lnTo>
                    <a:pt x="12" y="9"/>
                  </a:lnTo>
                  <a:lnTo>
                    <a:pt x="18" y="16"/>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80" name="Freeform 179"/>
            <p:cNvSpPr>
              <a:spLocks/>
            </p:cNvSpPr>
            <p:nvPr/>
          </p:nvSpPr>
          <p:spPr bwMode="auto">
            <a:xfrm>
              <a:off x="7841742" y="3588768"/>
              <a:ext cx="262850" cy="475297"/>
            </a:xfrm>
            <a:custGeom>
              <a:avLst/>
              <a:gdLst>
                <a:gd name="T0" fmla="*/ 93 w 159"/>
                <a:gd name="T1" fmla="*/ 162 h 306"/>
                <a:gd name="T2" fmla="*/ 78 w 159"/>
                <a:gd name="T3" fmla="*/ 146 h 306"/>
                <a:gd name="T4" fmla="*/ 63 w 159"/>
                <a:gd name="T5" fmla="*/ 169 h 306"/>
                <a:gd name="T6" fmla="*/ 52 w 159"/>
                <a:gd name="T7" fmla="*/ 217 h 306"/>
                <a:gd name="T8" fmla="*/ 66 w 159"/>
                <a:gd name="T9" fmla="*/ 233 h 306"/>
                <a:gd name="T10" fmla="*/ 79 w 159"/>
                <a:gd name="T11" fmla="*/ 270 h 306"/>
                <a:gd name="T12" fmla="*/ 101 w 159"/>
                <a:gd name="T13" fmla="*/ 284 h 306"/>
                <a:gd name="T14" fmla="*/ 106 w 159"/>
                <a:gd name="T15" fmla="*/ 304 h 306"/>
                <a:gd name="T16" fmla="*/ 91 w 159"/>
                <a:gd name="T17" fmla="*/ 295 h 306"/>
                <a:gd name="T18" fmla="*/ 73 w 159"/>
                <a:gd name="T19" fmla="*/ 290 h 306"/>
                <a:gd name="T20" fmla="*/ 62 w 159"/>
                <a:gd name="T21" fmla="*/ 272 h 306"/>
                <a:gd name="T22" fmla="*/ 42 w 159"/>
                <a:gd name="T23" fmla="*/ 250 h 306"/>
                <a:gd name="T24" fmla="*/ 36 w 159"/>
                <a:gd name="T25" fmla="*/ 251 h 306"/>
                <a:gd name="T26" fmla="*/ 41 w 159"/>
                <a:gd name="T27" fmla="*/ 218 h 306"/>
                <a:gd name="T28" fmla="*/ 56 w 159"/>
                <a:gd name="T29" fmla="*/ 177 h 306"/>
                <a:gd name="T30" fmla="*/ 46 w 159"/>
                <a:gd name="T31" fmla="*/ 149 h 306"/>
                <a:gd name="T32" fmla="*/ 29 w 159"/>
                <a:gd name="T33" fmla="*/ 121 h 306"/>
                <a:gd name="T34" fmla="*/ 30 w 159"/>
                <a:gd name="T35" fmla="*/ 106 h 306"/>
                <a:gd name="T36" fmla="*/ 25 w 159"/>
                <a:gd name="T37" fmla="*/ 75 h 306"/>
                <a:gd name="T38" fmla="*/ 0 w 159"/>
                <a:gd name="T39" fmla="*/ 41 h 306"/>
                <a:gd name="T40" fmla="*/ 12 w 159"/>
                <a:gd name="T41" fmla="*/ 15 h 306"/>
                <a:gd name="T42" fmla="*/ 34 w 159"/>
                <a:gd name="T43" fmla="*/ 5 h 306"/>
                <a:gd name="T44" fmla="*/ 52 w 159"/>
                <a:gd name="T45" fmla="*/ 7 h 306"/>
                <a:gd name="T46" fmla="*/ 67 w 159"/>
                <a:gd name="T47" fmla="*/ 20 h 306"/>
                <a:gd name="T48" fmla="*/ 69 w 159"/>
                <a:gd name="T49" fmla="*/ 61 h 306"/>
                <a:gd name="T50" fmla="*/ 93 w 159"/>
                <a:gd name="T51" fmla="*/ 52 h 306"/>
                <a:gd name="T52" fmla="*/ 106 w 159"/>
                <a:gd name="T53" fmla="*/ 44 h 306"/>
                <a:gd name="T54" fmla="*/ 136 w 159"/>
                <a:gd name="T55" fmla="*/ 62 h 306"/>
                <a:gd name="T56" fmla="*/ 157 w 159"/>
                <a:gd name="T57" fmla="*/ 101 h 306"/>
                <a:gd name="T58" fmla="*/ 154 w 159"/>
                <a:gd name="T59" fmla="*/ 128 h 306"/>
                <a:gd name="T60" fmla="*/ 113 w 159"/>
                <a:gd name="T61" fmla="*/ 129 h 306"/>
                <a:gd name="T62" fmla="*/ 110 w 159"/>
                <a:gd name="T63" fmla="*/ 171 h 3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59" h="306">
                  <a:moveTo>
                    <a:pt x="110" y="171"/>
                  </a:moveTo>
                  <a:lnTo>
                    <a:pt x="93" y="162"/>
                  </a:lnTo>
                  <a:lnTo>
                    <a:pt x="78" y="162"/>
                  </a:lnTo>
                  <a:lnTo>
                    <a:pt x="78" y="146"/>
                  </a:lnTo>
                  <a:lnTo>
                    <a:pt x="62" y="146"/>
                  </a:lnTo>
                  <a:lnTo>
                    <a:pt x="63" y="169"/>
                  </a:lnTo>
                  <a:lnTo>
                    <a:pt x="56" y="199"/>
                  </a:lnTo>
                  <a:lnTo>
                    <a:pt x="52" y="217"/>
                  </a:lnTo>
                  <a:lnTo>
                    <a:pt x="54" y="233"/>
                  </a:lnTo>
                  <a:lnTo>
                    <a:pt x="66" y="233"/>
                  </a:lnTo>
                  <a:lnTo>
                    <a:pt x="75" y="252"/>
                  </a:lnTo>
                  <a:lnTo>
                    <a:pt x="79" y="270"/>
                  </a:lnTo>
                  <a:lnTo>
                    <a:pt x="90" y="282"/>
                  </a:lnTo>
                  <a:lnTo>
                    <a:pt x="101" y="284"/>
                  </a:lnTo>
                  <a:lnTo>
                    <a:pt x="111" y="295"/>
                  </a:lnTo>
                  <a:lnTo>
                    <a:pt x="106" y="304"/>
                  </a:lnTo>
                  <a:lnTo>
                    <a:pt x="93" y="306"/>
                  </a:lnTo>
                  <a:lnTo>
                    <a:pt x="91" y="295"/>
                  </a:lnTo>
                  <a:lnTo>
                    <a:pt x="76" y="286"/>
                  </a:lnTo>
                  <a:lnTo>
                    <a:pt x="73" y="290"/>
                  </a:lnTo>
                  <a:lnTo>
                    <a:pt x="66" y="282"/>
                  </a:lnTo>
                  <a:lnTo>
                    <a:pt x="62" y="272"/>
                  </a:lnTo>
                  <a:lnTo>
                    <a:pt x="51" y="260"/>
                  </a:lnTo>
                  <a:lnTo>
                    <a:pt x="42" y="250"/>
                  </a:lnTo>
                  <a:lnTo>
                    <a:pt x="40" y="263"/>
                  </a:lnTo>
                  <a:lnTo>
                    <a:pt x="36" y="251"/>
                  </a:lnTo>
                  <a:lnTo>
                    <a:pt x="37" y="238"/>
                  </a:lnTo>
                  <a:lnTo>
                    <a:pt x="41" y="218"/>
                  </a:lnTo>
                  <a:lnTo>
                    <a:pt x="48" y="197"/>
                  </a:lnTo>
                  <a:lnTo>
                    <a:pt x="56" y="177"/>
                  </a:lnTo>
                  <a:lnTo>
                    <a:pt x="47" y="158"/>
                  </a:lnTo>
                  <a:lnTo>
                    <a:pt x="46" y="149"/>
                  </a:lnTo>
                  <a:lnTo>
                    <a:pt x="43" y="137"/>
                  </a:lnTo>
                  <a:lnTo>
                    <a:pt x="29" y="121"/>
                  </a:lnTo>
                  <a:lnTo>
                    <a:pt x="24" y="110"/>
                  </a:lnTo>
                  <a:lnTo>
                    <a:pt x="30" y="106"/>
                  </a:lnTo>
                  <a:lnTo>
                    <a:pt x="34" y="88"/>
                  </a:lnTo>
                  <a:lnTo>
                    <a:pt x="25" y="75"/>
                  </a:lnTo>
                  <a:lnTo>
                    <a:pt x="11" y="60"/>
                  </a:lnTo>
                  <a:lnTo>
                    <a:pt x="0" y="41"/>
                  </a:lnTo>
                  <a:lnTo>
                    <a:pt x="7" y="37"/>
                  </a:lnTo>
                  <a:lnTo>
                    <a:pt x="12" y="15"/>
                  </a:lnTo>
                  <a:lnTo>
                    <a:pt x="25" y="14"/>
                  </a:lnTo>
                  <a:lnTo>
                    <a:pt x="34" y="5"/>
                  </a:lnTo>
                  <a:lnTo>
                    <a:pt x="43" y="0"/>
                  </a:lnTo>
                  <a:lnTo>
                    <a:pt x="52" y="7"/>
                  </a:lnTo>
                  <a:lnTo>
                    <a:pt x="55" y="19"/>
                  </a:lnTo>
                  <a:lnTo>
                    <a:pt x="67" y="20"/>
                  </a:lnTo>
                  <a:lnTo>
                    <a:pt x="66" y="42"/>
                  </a:lnTo>
                  <a:lnTo>
                    <a:pt x="69" y="61"/>
                  </a:lnTo>
                  <a:lnTo>
                    <a:pt x="87" y="48"/>
                  </a:lnTo>
                  <a:lnTo>
                    <a:pt x="93" y="52"/>
                  </a:lnTo>
                  <a:lnTo>
                    <a:pt x="103" y="51"/>
                  </a:lnTo>
                  <a:lnTo>
                    <a:pt x="106" y="44"/>
                  </a:lnTo>
                  <a:lnTo>
                    <a:pt x="120" y="45"/>
                  </a:lnTo>
                  <a:lnTo>
                    <a:pt x="136" y="62"/>
                  </a:lnTo>
                  <a:lnTo>
                    <a:pt x="140" y="83"/>
                  </a:lnTo>
                  <a:lnTo>
                    <a:pt x="157" y="101"/>
                  </a:lnTo>
                  <a:lnTo>
                    <a:pt x="159" y="119"/>
                  </a:lnTo>
                  <a:lnTo>
                    <a:pt x="154" y="128"/>
                  </a:lnTo>
                  <a:lnTo>
                    <a:pt x="136" y="125"/>
                  </a:lnTo>
                  <a:lnTo>
                    <a:pt x="113" y="129"/>
                  </a:lnTo>
                  <a:lnTo>
                    <a:pt x="103" y="146"/>
                  </a:lnTo>
                  <a:lnTo>
                    <a:pt x="110" y="171"/>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81" name="Freeform 180"/>
            <p:cNvSpPr>
              <a:spLocks/>
            </p:cNvSpPr>
            <p:nvPr/>
          </p:nvSpPr>
          <p:spPr bwMode="auto">
            <a:xfrm>
              <a:off x="6823406" y="2927078"/>
              <a:ext cx="228134" cy="136687"/>
            </a:xfrm>
            <a:custGeom>
              <a:avLst/>
              <a:gdLst>
                <a:gd name="T0" fmla="*/ 54 w 138"/>
                <a:gd name="T1" fmla="*/ 15 h 88"/>
                <a:gd name="T2" fmla="*/ 50 w 138"/>
                <a:gd name="T3" fmla="*/ 22 h 88"/>
                <a:gd name="T4" fmla="*/ 30 w 138"/>
                <a:gd name="T5" fmla="*/ 18 h 88"/>
                <a:gd name="T6" fmla="*/ 32 w 138"/>
                <a:gd name="T7" fmla="*/ 30 h 88"/>
                <a:gd name="T8" fmla="*/ 50 w 138"/>
                <a:gd name="T9" fmla="*/ 29 h 88"/>
                <a:gd name="T10" fmla="*/ 73 w 138"/>
                <a:gd name="T11" fmla="*/ 35 h 88"/>
                <a:gd name="T12" fmla="*/ 104 w 138"/>
                <a:gd name="T13" fmla="*/ 32 h 88"/>
                <a:gd name="T14" fmla="*/ 113 w 138"/>
                <a:gd name="T15" fmla="*/ 51 h 88"/>
                <a:gd name="T16" fmla="*/ 119 w 138"/>
                <a:gd name="T17" fmla="*/ 49 h 88"/>
                <a:gd name="T18" fmla="*/ 130 w 138"/>
                <a:gd name="T19" fmla="*/ 54 h 88"/>
                <a:gd name="T20" fmla="*/ 132 w 138"/>
                <a:gd name="T21" fmla="*/ 62 h 88"/>
                <a:gd name="T22" fmla="*/ 138 w 138"/>
                <a:gd name="T23" fmla="*/ 74 h 88"/>
                <a:gd name="T24" fmla="*/ 120 w 138"/>
                <a:gd name="T25" fmla="*/ 74 h 88"/>
                <a:gd name="T26" fmla="*/ 108 w 138"/>
                <a:gd name="T27" fmla="*/ 72 h 88"/>
                <a:gd name="T28" fmla="*/ 99 w 138"/>
                <a:gd name="T29" fmla="*/ 81 h 88"/>
                <a:gd name="T30" fmla="*/ 92 w 138"/>
                <a:gd name="T31" fmla="*/ 83 h 88"/>
                <a:gd name="T32" fmla="*/ 88 w 138"/>
                <a:gd name="T33" fmla="*/ 88 h 88"/>
                <a:gd name="T34" fmla="*/ 79 w 138"/>
                <a:gd name="T35" fmla="*/ 81 h 88"/>
                <a:gd name="T36" fmla="*/ 76 w 138"/>
                <a:gd name="T37" fmla="*/ 64 h 88"/>
                <a:gd name="T38" fmla="*/ 71 w 138"/>
                <a:gd name="T39" fmla="*/ 63 h 88"/>
                <a:gd name="T40" fmla="*/ 71 w 138"/>
                <a:gd name="T41" fmla="*/ 56 h 88"/>
                <a:gd name="T42" fmla="*/ 60 w 138"/>
                <a:gd name="T43" fmla="*/ 51 h 88"/>
                <a:gd name="T44" fmla="*/ 55 w 138"/>
                <a:gd name="T45" fmla="*/ 59 h 88"/>
                <a:gd name="T46" fmla="*/ 55 w 138"/>
                <a:gd name="T47" fmla="*/ 67 h 88"/>
                <a:gd name="T48" fmla="*/ 53 w 138"/>
                <a:gd name="T49" fmla="*/ 70 h 88"/>
                <a:gd name="T50" fmla="*/ 43 w 138"/>
                <a:gd name="T51" fmla="*/ 70 h 88"/>
                <a:gd name="T52" fmla="*/ 40 w 138"/>
                <a:gd name="T53" fmla="*/ 79 h 88"/>
                <a:gd name="T54" fmla="*/ 33 w 138"/>
                <a:gd name="T55" fmla="*/ 75 h 88"/>
                <a:gd name="T56" fmla="*/ 22 w 138"/>
                <a:gd name="T57" fmla="*/ 82 h 88"/>
                <a:gd name="T58" fmla="*/ 16 w 138"/>
                <a:gd name="T59" fmla="*/ 79 h 88"/>
                <a:gd name="T60" fmla="*/ 21 w 138"/>
                <a:gd name="T61" fmla="*/ 58 h 88"/>
                <a:gd name="T62" fmla="*/ 13 w 138"/>
                <a:gd name="T63" fmla="*/ 43 h 88"/>
                <a:gd name="T64" fmla="*/ 0 w 138"/>
                <a:gd name="T65" fmla="*/ 38 h 88"/>
                <a:gd name="T66" fmla="*/ 2 w 138"/>
                <a:gd name="T67" fmla="*/ 29 h 88"/>
                <a:gd name="T68" fmla="*/ 16 w 138"/>
                <a:gd name="T69" fmla="*/ 30 h 88"/>
                <a:gd name="T70" fmla="*/ 21 w 138"/>
                <a:gd name="T71" fmla="*/ 19 h 88"/>
                <a:gd name="T72" fmla="*/ 23 w 138"/>
                <a:gd name="T73" fmla="*/ 5 h 88"/>
                <a:gd name="T74" fmla="*/ 44 w 138"/>
                <a:gd name="T75" fmla="*/ 0 h 88"/>
                <a:gd name="T76" fmla="*/ 43 w 138"/>
                <a:gd name="T77" fmla="*/ 10 h 88"/>
                <a:gd name="T78" fmla="*/ 47 w 138"/>
                <a:gd name="T79" fmla="*/ 16 h 88"/>
                <a:gd name="T80" fmla="*/ 54 w 138"/>
                <a:gd name="T81" fmla="*/ 15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38" h="88">
                  <a:moveTo>
                    <a:pt x="54" y="15"/>
                  </a:moveTo>
                  <a:lnTo>
                    <a:pt x="50" y="22"/>
                  </a:lnTo>
                  <a:lnTo>
                    <a:pt x="30" y="18"/>
                  </a:lnTo>
                  <a:lnTo>
                    <a:pt x="32" y="30"/>
                  </a:lnTo>
                  <a:lnTo>
                    <a:pt x="50" y="29"/>
                  </a:lnTo>
                  <a:lnTo>
                    <a:pt x="73" y="35"/>
                  </a:lnTo>
                  <a:lnTo>
                    <a:pt x="104" y="32"/>
                  </a:lnTo>
                  <a:lnTo>
                    <a:pt x="113" y="51"/>
                  </a:lnTo>
                  <a:lnTo>
                    <a:pt x="119" y="49"/>
                  </a:lnTo>
                  <a:lnTo>
                    <a:pt x="130" y="54"/>
                  </a:lnTo>
                  <a:lnTo>
                    <a:pt x="132" y="62"/>
                  </a:lnTo>
                  <a:lnTo>
                    <a:pt x="138" y="74"/>
                  </a:lnTo>
                  <a:lnTo>
                    <a:pt x="120" y="74"/>
                  </a:lnTo>
                  <a:lnTo>
                    <a:pt x="108" y="72"/>
                  </a:lnTo>
                  <a:lnTo>
                    <a:pt x="99" y="81"/>
                  </a:lnTo>
                  <a:lnTo>
                    <a:pt x="92" y="83"/>
                  </a:lnTo>
                  <a:lnTo>
                    <a:pt x="88" y="88"/>
                  </a:lnTo>
                  <a:lnTo>
                    <a:pt x="79" y="81"/>
                  </a:lnTo>
                  <a:lnTo>
                    <a:pt x="76" y="64"/>
                  </a:lnTo>
                  <a:lnTo>
                    <a:pt x="71" y="63"/>
                  </a:lnTo>
                  <a:lnTo>
                    <a:pt x="71" y="56"/>
                  </a:lnTo>
                  <a:lnTo>
                    <a:pt x="60" y="51"/>
                  </a:lnTo>
                  <a:lnTo>
                    <a:pt x="55" y="59"/>
                  </a:lnTo>
                  <a:lnTo>
                    <a:pt x="55" y="67"/>
                  </a:lnTo>
                  <a:lnTo>
                    <a:pt x="53" y="70"/>
                  </a:lnTo>
                  <a:lnTo>
                    <a:pt x="43" y="70"/>
                  </a:lnTo>
                  <a:lnTo>
                    <a:pt x="40" y="79"/>
                  </a:lnTo>
                  <a:lnTo>
                    <a:pt x="33" y="75"/>
                  </a:lnTo>
                  <a:lnTo>
                    <a:pt x="22" y="82"/>
                  </a:lnTo>
                  <a:lnTo>
                    <a:pt x="16" y="79"/>
                  </a:lnTo>
                  <a:lnTo>
                    <a:pt x="21" y="58"/>
                  </a:lnTo>
                  <a:lnTo>
                    <a:pt x="13" y="43"/>
                  </a:lnTo>
                  <a:lnTo>
                    <a:pt x="0" y="38"/>
                  </a:lnTo>
                  <a:lnTo>
                    <a:pt x="2" y="29"/>
                  </a:lnTo>
                  <a:lnTo>
                    <a:pt x="16" y="30"/>
                  </a:lnTo>
                  <a:lnTo>
                    <a:pt x="21" y="19"/>
                  </a:lnTo>
                  <a:lnTo>
                    <a:pt x="23" y="5"/>
                  </a:lnTo>
                  <a:lnTo>
                    <a:pt x="44" y="0"/>
                  </a:lnTo>
                  <a:lnTo>
                    <a:pt x="43" y="10"/>
                  </a:lnTo>
                  <a:lnTo>
                    <a:pt x="47" y="16"/>
                  </a:lnTo>
                  <a:lnTo>
                    <a:pt x="54" y="1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82" name="Freeform 181"/>
            <p:cNvSpPr>
              <a:spLocks/>
            </p:cNvSpPr>
            <p:nvPr/>
          </p:nvSpPr>
          <p:spPr bwMode="auto">
            <a:xfrm>
              <a:off x="6383671" y="2871160"/>
              <a:ext cx="428164" cy="239203"/>
            </a:xfrm>
            <a:custGeom>
              <a:avLst/>
              <a:gdLst>
                <a:gd name="T0" fmla="*/ 176 w 259"/>
                <a:gd name="T1" fmla="*/ 146 h 154"/>
                <a:gd name="T2" fmla="*/ 170 w 259"/>
                <a:gd name="T3" fmla="*/ 129 h 154"/>
                <a:gd name="T4" fmla="*/ 157 w 259"/>
                <a:gd name="T5" fmla="*/ 128 h 154"/>
                <a:gd name="T6" fmla="*/ 134 w 259"/>
                <a:gd name="T7" fmla="*/ 110 h 154"/>
                <a:gd name="T8" fmla="*/ 120 w 259"/>
                <a:gd name="T9" fmla="*/ 107 h 154"/>
                <a:gd name="T10" fmla="*/ 99 w 259"/>
                <a:gd name="T11" fmla="*/ 97 h 154"/>
                <a:gd name="T12" fmla="*/ 86 w 259"/>
                <a:gd name="T13" fmla="*/ 95 h 154"/>
                <a:gd name="T14" fmla="*/ 79 w 259"/>
                <a:gd name="T15" fmla="*/ 99 h 154"/>
                <a:gd name="T16" fmla="*/ 68 w 259"/>
                <a:gd name="T17" fmla="*/ 98 h 154"/>
                <a:gd name="T18" fmla="*/ 58 w 259"/>
                <a:gd name="T19" fmla="*/ 110 h 154"/>
                <a:gd name="T20" fmla="*/ 44 w 259"/>
                <a:gd name="T21" fmla="*/ 114 h 154"/>
                <a:gd name="T22" fmla="*/ 38 w 259"/>
                <a:gd name="T23" fmla="*/ 100 h 154"/>
                <a:gd name="T24" fmla="*/ 36 w 259"/>
                <a:gd name="T25" fmla="*/ 78 h 154"/>
                <a:gd name="T26" fmla="*/ 21 w 259"/>
                <a:gd name="T27" fmla="*/ 71 h 154"/>
                <a:gd name="T28" fmla="*/ 23 w 259"/>
                <a:gd name="T29" fmla="*/ 57 h 154"/>
                <a:gd name="T30" fmla="*/ 11 w 259"/>
                <a:gd name="T31" fmla="*/ 56 h 154"/>
                <a:gd name="T32" fmla="*/ 11 w 259"/>
                <a:gd name="T33" fmla="*/ 38 h 154"/>
                <a:gd name="T34" fmla="*/ 28 w 259"/>
                <a:gd name="T35" fmla="*/ 43 h 154"/>
                <a:gd name="T36" fmla="*/ 41 w 259"/>
                <a:gd name="T37" fmla="*/ 37 h 154"/>
                <a:gd name="T38" fmla="*/ 27 w 259"/>
                <a:gd name="T39" fmla="*/ 25 h 154"/>
                <a:gd name="T40" fmla="*/ 19 w 259"/>
                <a:gd name="T41" fmla="*/ 13 h 154"/>
                <a:gd name="T42" fmla="*/ 7 w 259"/>
                <a:gd name="T43" fmla="*/ 18 h 154"/>
                <a:gd name="T44" fmla="*/ 8 w 259"/>
                <a:gd name="T45" fmla="*/ 33 h 154"/>
                <a:gd name="T46" fmla="*/ 0 w 259"/>
                <a:gd name="T47" fmla="*/ 20 h 154"/>
                <a:gd name="T48" fmla="*/ 6 w 259"/>
                <a:gd name="T49" fmla="*/ 13 h 154"/>
                <a:gd name="T50" fmla="*/ 24 w 259"/>
                <a:gd name="T51" fmla="*/ 9 h 154"/>
                <a:gd name="T52" fmla="*/ 37 w 259"/>
                <a:gd name="T53" fmla="*/ 14 h 154"/>
                <a:gd name="T54" fmla="*/ 52 w 259"/>
                <a:gd name="T55" fmla="*/ 30 h 154"/>
                <a:gd name="T56" fmla="*/ 61 w 259"/>
                <a:gd name="T57" fmla="*/ 29 h 154"/>
                <a:gd name="T58" fmla="*/ 80 w 259"/>
                <a:gd name="T59" fmla="*/ 29 h 154"/>
                <a:gd name="T60" fmla="*/ 74 w 259"/>
                <a:gd name="T61" fmla="*/ 19 h 154"/>
                <a:gd name="T62" fmla="*/ 87 w 259"/>
                <a:gd name="T63" fmla="*/ 12 h 154"/>
                <a:gd name="T64" fmla="*/ 98 w 259"/>
                <a:gd name="T65" fmla="*/ 0 h 154"/>
                <a:gd name="T66" fmla="*/ 123 w 259"/>
                <a:gd name="T67" fmla="*/ 11 h 154"/>
                <a:gd name="T68" fmla="*/ 129 w 259"/>
                <a:gd name="T69" fmla="*/ 27 h 154"/>
                <a:gd name="T70" fmla="*/ 137 w 259"/>
                <a:gd name="T71" fmla="*/ 31 h 154"/>
                <a:gd name="T72" fmla="*/ 155 w 259"/>
                <a:gd name="T73" fmla="*/ 30 h 154"/>
                <a:gd name="T74" fmla="*/ 161 w 259"/>
                <a:gd name="T75" fmla="*/ 34 h 154"/>
                <a:gd name="T76" fmla="*/ 175 w 259"/>
                <a:gd name="T77" fmla="*/ 55 h 154"/>
                <a:gd name="T78" fmla="*/ 198 w 259"/>
                <a:gd name="T79" fmla="*/ 69 h 154"/>
                <a:gd name="T80" fmla="*/ 211 w 259"/>
                <a:gd name="T81" fmla="*/ 79 h 154"/>
                <a:gd name="T82" fmla="*/ 231 w 259"/>
                <a:gd name="T83" fmla="*/ 89 h 154"/>
                <a:gd name="T84" fmla="*/ 256 w 259"/>
                <a:gd name="T85" fmla="*/ 98 h 154"/>
                <a:gd name="T86" fmla="*/ 259 w 259"/>
                <a:gd name="T87" fmla="*/ 111 h 154"/>
                <a:gd name="T88" fmla="*/ 254 w 259"/>
                <a:gd name="T89" fmla="*/ 110 h 154"/>
                <a:gd name="T90" fmla="*/ 244 w 259"/>
                <a:gd name="T91" fmla="*/ 105 h 154"/>
                <a:gd name="T92" fmla="*/ 243 w 259"/>
                <a:gd name="T93" fmla="*/ 112 h 154"/>
                <a:gd name="T94" fmla="*/ 230 w 259"/>
                <a:gd name="T95" fmla="*/ 116 h 154"/>
                <a:gd name="T96" fmla="*/ 230 w 259"/>
                <a:gd name="T97" fmla="*/ 133 h 154"/>
                <a:gd name="T98" fmla="*/ 222 w 259"/>
                <a:gd name="T99" fmla="*/ 139 h 154"/>
                <a:gd name="T100" fmla="*/ 209 w 259"/>
                <a:gd name="T101" fmla="*/ 142 h 154"/>
                <a:gd name="T102" fmla="*/ 207 w 259"/>
                <a:gd name="T103" fmla="*/ 151 h 154"/>
                <a:gd name="T104" fmla="*/ 195 w 259"/>
                <a:gd name="T105" fmla="*/ 154 h 154"/>
                <a:gd name="T106" fmla="*/ 176 w 259"/>
                <a:gd name="T107" fmla="*/ 146 h 1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59" h="154">
                  <a:moveTo>
                    <a:pt x="176" y="146"/>
                  </a:moveTo>
                  <a:lnTo>
                    <a:pt x="170" y="129"/>
                  </a:lnTo>
                  <a:lnTo>
                    <a:pt x="157" y="128"/>
                  </a:lnTo>
                  <a:lnTo>
                    <a:pt x="134" y="110"/>
                  </a:lnTo>
                  <a:lnTo>
                    <a:pt x="120" y="107"/>
                  </a:lnTo>
                  <a:lnTo>
                    <a:pt x="99" y="97"/>
                  </a:lnTo>
                  <a:lnTo>
                    <a:pt x="86" y="95"/>
                  </a:lnTo>
                  <a:lnTo>
                    <a:pt x="79" y="99"/>
                  </a:lnTo>
                  <a:lnTo>
                    <a:pt x="68" y="98"/>
                  </a:lnTo>
                  <a:lnTo>
                    <a:pt x="58" y="110"/>
                  </a:lnTo>
                  <a:lnTo>
                    <a:pt x="44" y="114"/>
                  </a:lnTo>
                  <a:lnTo>
                    <a:pt x="38" y="100"/>
                  </a:lnTo>
                  <a:lnTo>
                    <a:pt x="36" y="78"/>
                  </a:lnTo>
                  <a:lnTo>
                    <a:pt x="21" y="71"/>
                  </a:lnTo>
                  <a:lnTo>
                    <a:pt x="23" y="57"/>
                  </a:lnTo>
                  <a:lnTo>
                    <a:pt x="11" y="56"/>
                  </a:lnTo>
                  <a:lnTo>
                    <a:pt x="11" y="38"/>
                  </a:lnTo>
                  <a:lnTo>
                    <a:pt x="28" y="43"/>
                  </a:lnTo>
                  <a:lnTo>
                    <a:pt x="41" y="37"/>
                  </a:lnTo>
                  <a:lnTo>
                    <a:pt x="27" y="25"/>
                  </a:lnTo>
                  <a:lnTo>
                    <a:pt x="19" y="13"/>
                  </a:lnTo>
                  <a:lnTo>
                    <a:pt x="7" y="18"/>
                  </a:lnTo>
                  <a:lnTo>
                    <a:pt x="8" y="33"/>
                  </a:lnTo>
                  <a:lnTo>
                    <a:pt x="0" y="20"/>
                  </a:lnTo>
                  <a:lnTo>
                    <a:pt x="6" y="13"/>
                  </a:lnTo>
                  <a:lnTo>
                    <a:pt x="24" y="9"/>
                  </a:lnTo>
                  <a:lnTo>
                    <a:pt x="37" y="14"/>
                  </a:lnTo>
                  <a:lnTo>
                    <a:pt x="52" y="30"/>
                  </a:lnTo>
                  <a:lnTo>
                    <a:pt x="61" y="29"/>
                  </a:lnTo>
                  <a:lnTo>
                    <a:pt x="80" y="29"/>
                  </a:lnTo>
                  <a:lnTo>
                    <a:pt x="74" y="19"/>
                  </a:lnTo>
                  <a:lnTo>
                    <a:pt x="87" y="12"/>
                  </a:lnTo>
                  <a:lnTo>
                    <a:pt x="98" y="0"/>
                  </a:lnTo>
                  <a:lnTo>
                    <a:pt x="123" y="11"/>
                  </a:lnTo>
                  <a:lnTo>
                    <a:pt x="129" y="27"/>
                  </a:lnTo>
                  <a:lnTo>
                    <a:pt x="137" y="31"/>
                  </a:lnTo>
                  <a:lnTo>
                    <a:pt x="155" y="30"/>
                  </a:lnTo>
                  <a:lnTo>
                    <a:pt x="161" y="34"/>
                  </a:lnTo>
                  <a:lnTo>
                    <a:pt x="175" y="55"/>
                  </a:lnTo>
                  <a:lnTo>
                    <a:pt x="198" y="69"/>
                  </a:lnTo>
                  <a:lnTo>
                    <a:pt x="211" y="79"/>
                  </a:lnTo>
                  <a:lnTo>
                    <a:pt x="231" y="89"/>
                  </a:lnTo>
                  <a:lnTo>
                    <a:pt x="256" y="98"/>
                  </a:lnTo>
                  <a:lnTo>
                    <a:pt x="259" y="111"/>
                  </a:lnTo>
                  <a:lnTo>
                    <a:pt x="254" y="110"/>
                  </a:lnTo>
                  <a:lnTo>
                    <a:pt x="244" y="105"/>
                  </a:lnTo>
                  <a:lnTo>
                    <a:pt x="243" y="112"/>
                  </a:lnTo>
                  <a:lnTo>
                    <a:pt x="230" y="116"/>
                  </a:lnTo>
                  <a:lnTo>
                    <a:pt x="230" y="133"/>
                  </a:lnTo>
                  <a:lnTo>
                    <a:pt x="222" y="139"/>
                  </a:lnTo>
                  <a:lnTo>
                    <a:pt x="209" y="142"/>
                  </a:lnTo>
                  <a:lnTo>
                    <a:pt x="207" y="151"/>
                  </a:lnTo>
                  <a:lnTo>
                    <a:pt x="195" y="154"/>
                  </a:lnTo>
                  <a:lnTo>
                    <a:pt x="176" y="146"/>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83" name="Freeform 182"/>
            <p:cNvSpPr>
              <a:spLocks/>
            </p:cNvSpPr>
            <p:nvPr/>
          </p:nvSpPr>
          <p:spPr bwMode="auto">
            <a:xfrm>
              <a:off x="8711296" y="4514510"/>
              <a:ext cx="72738" cy="35725"/>
            </a:xfrm>
            <a:custGeom>
              <a:avLst/>
              <a:gdLst>
                <a:gd name="T0" fmla="*/ 0 w 44"/>
                <a:gd name="T1" fmla="*/ 13 h 23"/>
                <a:gd name="T2" fmla="*/ 2 w 44"/>
                <a:gd name="T3" fmla="*/ 8 h 23"/>
                <a:gd name="T4" fmla="*/ 19 w 44"/>
                <a:gd name="T5" fmla="*/ 4 h 23"/>
                <a:gd name="T6" fmla="*/ 32 w 44"/>
                <a:gd name="T7" fmla="*/ 3 h 23"/>
                <a:gd name="T8" fmla="*/ 37 w 44"/>
                <a:gd name="T9" fmla="*/ 0 h 23"/>
                <a:gd name="T10" fmla="*/ 44 w 44"/>
                <a:gd name="T11" fmla="*/ 3 h 23"/>
                <a:gd name="T12" fmla="*/ 37 w 44"/>
                <a:gd name="T13" fmla="*/ 9 h 23"/>
                <a:gd name="T14" fmla="*/ 17 w 44"/>
                <a:gd name="T15" fmla="*/ 18 h 23"/>
                <a:gd name="T16" fmla="*/ 1 w 44"/>
                <a:gd name="T17" fmla="*/ 23 h 23"/>
                <a:gd name="T18" fmla="*/ 1 w 44"/>
                <a:gd name="T19" fmla="*/ 17 h 23"/>
                <a:gd name="T20" fmla="*/ 0 w 44"/>
                <a:gd name="T21" fmla="*/ 13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4" h="23">
                  <a:moveTo>
                    <a:pt x="0" y="13"/>
                  </a:moveTo>
                  <a:lnTo>
                    <a:pt x="2" y="8"/>
                  </a:lnTo>
                  <a:lnTo>
                    <a:pt x="19" y="4"/>
                  </a:lnTo>
                  <a:lnTo>
                    <a:pt x="32" y="3"/>
                  </a:lnTo>
                  <a:lnTo>
                    <a:pt x="37" y="0"/>
                  </a:lnTo>
                  <a:lnTo>
                    <a:pt x="44" y="3"/>
                  </a:lnTo>
                  <a:lnTo>
                    <a:pt x="37" y="9"/>
                  </a:lnTo>
                  <a:lnTo>
                    <a:pt x="17" y="18"/>
                  </a:lnTo>
                  <a:lnTo>
                    <a:pt x="1" y="23"/>
                  </a:lnTo>
                  <a:lnTo>
                    <a:pt x="1" y="17"/>
                  </a:lnTo>
                  <a:lnTo>
                    <a:pt x="0" y="13"/>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84" name="Freeform 183"/>
            <p:cNvSpPr>
              <a:spLocks/>
            </p:cNvSpPr>
            <p:nvPr/>
          </p:nvSpPr>
          <p:spPr bwMode="auto">
            <a:xfrm>
              <a:off x="8486470" y="3431886"/>
              <a:ext cx="41329" cy="107175"/>
            </a:xfrm>
            <a:custGeom>
              <a:avLst/>
              <a:gdLst>
                <a:gd name="T0" fmla="*/ 25 w 25"/>
                <a:gd name="T1" fmla="*/ 19 h 69"/>
                <a:gd name="T2" fmla="*/ 22 w 25"/>
                <a:gd name="T3" fmla="*/ 52 h 69"/>
                <a:gd name="T4" fmla="*/ 19 w 25"/>
                <a:gd name="T5" fmla="*/ 69 h 69"/>
                <a:gd name="T6" fmla="*/ 5 w 25"/>
                <a:gd name="T7" fmla="*/ 51 h 69"/>
                <a:gd name="T8" fmla="*/ 0 w 25"/>
                <a:gd name="T9" fmla="*/ 36 h 69"/>
                <a:gd name="T10" fmla="*/ 5 w 25"/>
                <a:gd name="T11" fmla="*/ 16 h 69"/>
                <a:gd name="T12" fmla="*/ 15 w 25"/>
                <a:gd name="T13" fmla="*/ 0 h 69"/>
                <a:gd name="T14" fmla="*/ 25 w 25"/>
                <a:gd name="T15" fmla="*/ 6 h 69"/>
                <a:gd name="T16" fmla="*/ 25 w 25"/>
                <a:gd name="T17" fmla="*/ 19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 h="69">
                  <a:moveTo>
                    <a:pt x="25" y="19"/>
                  </a:moveTo>
                  <a:lnTo>
                    <a:pt x="22" y="52"/>
                  </a:lnTo>
                  <a:lnTo>
                    <a:pt x="19" y="69"/>
                  </a:lnTo>
                  <a:lnTo>
                    <a:pt x="5" y="51"/>
                  </a:lnTo>
                  <a:lnTo>
                    <a:pt x="0" y="36"/>
                  </a:lnTo>
                  <a:lnTo>
                    <a:pt x="5" y="16"/>
                  </a:lnTo>
                  <a:lnTo>
                    <a:pt x="15" y="0"/>
                  </a:lnTo>
                  <a:lnTo>
                    <a:pt x="25" y="6"/>
                  </a:lnTo>
                  <a:lnTo>
                    <a:pt x="25" y="1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85" name="Freeform 211"/>
            <p:cNvSpPr>
              <a:spLocks/>
            </p:cNvSpPr>
            <p:nvPr/>
          </p:nvSpPr>
          <p:spPr bwMode="auto">
            <a:xfrm>
              <a:off x="6451450" y="2781071"/>
              <a:ext cx="512475" cy="268715"/>
            </a:xfrm>
            <a:custGeom>
              <a:avLst/>
              <a:gdLst>
                <a:gd name="T0" fmla="*/ 218 w 310"/>
                <a:gd name="T1" fmla="*/ 169 h 173"/>
                <a:gd name="T2" fmla="*/ 215 w 310"/>
                <a:gd name="T3" fmla="*/ 156 h 173"/>
                <a:gd name="T4" fmla="*/ 190 w 310"/>
                <a:gd name="T5" fmla="*/ 147 h 173"/>
                <a:gd name="T6" fmla="*/ 170 w 310"/>
                <a:gd name="T7" fmla="*/ 137 h 173"/>
                <a:gd name="T8" fmla="*/ 157 w 310"/>
                <a:gd name="T9" fmla="*/ 127 h 173"/>
                <a:gd name="T10" fmla="*/ 134 w 310"/>
                <a:gd name="T11" fmla="*/ 113 h 173"/>
                <a:gd name="T12" fmla="*/ 120 w 310"/>
                <a:gd name="T13" fmla="*/ 92 h 173"/>
                <a:gd name="T14" fmla="*/ 114 w 310"/>
                <a:gd name="T15" fmla="*/ 88 h 173"/>
                <a:gd name="T16" fmla="*/ 96 w 310"/>
                <a:gd name="T17" fmla="*/ 89 h 173"/>
                <a:gd name="T18" fmla="*/ 88 w 310"/>
                <a:gd name="T19" fmla="*/ 85 h 173"/>
                <a:gd name="T20" fmla="*/ 82 w 310"/>
                <a:gd name="T21" fmla="*/ 69 h 173"/>
                <a:gd name="T22" fmla="*/ 57 w 310"/>
                <a:gd name="T23" fmla="*/ 58 h 173"/>
                <a:gd name="T24" fmla="*/ 46 w 310"/>
                <a:gd name="T25" fmla="*/ 70 h 173"/>
                <a:gd name="T26" fmla="*/ 33 w 310"/>
                <a:gd name="T27" fmla="*/ 77 h 173"/>
                <a:gd name="T28" fmla="*/ 39 w 310"/>
                <a:gd name="T29" fmla="*/ 87 h 173"/>
                <a:gd name="T30" fmla="*/ 20 w 310"/>
                <a:gd name="T31" fmla="*/ 87 h 173"/>
                <a:gd name="T32" fmla="*/ 0 w 310"/>
                <a:gd name="T33" fmla="*/ 12 h 173"/>
                <a:gd name="T34" fmla="*/ 39 w 310"/>
                <a:gd name="T35" fmla="*/ 0 h 173"/>
                <a:gd name="T36" fmla="*/ 43 w 310"/>
                <a:gd name="T37" fmla="*/ 2 h 173"/>
                <a:gd name="T38" fmla="*/ 73 w 310"/>
                <a:gd name="T39" fmla="*/ 16 h 173"/>
                <a:gd name="T40" fmla="*/ 88 w 310"/>
                <a:gd name="T41" fmla="*/ 24 h 173"/>
                <a:gd name="T42" fmla="*/ 109 w 310"/>
                <a:gd name="T43" fmla="*/ 42 h 173"/>
                <a:gd name="T44" fmla="*/ 128 w 310"/>
                <a:gd name="T45" fmla="*/ 39 h 173"/>
                <a:gd name="T46" fmla="*/ 156 w 310"/>
                <a:gd name="T47" fmla="*/ 38 h 173"/>
                <a:gd name="T48" fmla="*/ 180 w 310"/>
                <a:gd name="T49" fmla="*/ 53 h 173"/>
                <a:gd name="T50" fmla="*/ 185 w 310"/>
                <a:gd name="T51" fmla="*/ 73 h 173"/>
                <a:gd name="T52" fmla="*/ 193 w 310"/>
                <a:gd name="T53" fmla="*/ 74 h 173"/>
                <a:gd name="T54" fmla="*/ 201 w 310"/>
                <a:gd name="T55" fmla="*/ 90 h 173"/>
                <a:gd name="T56" fmla="*/ 223 w 310"/>
                <a:gd name="T57" fmla="*/ 91 h 173"/>
                <a:gd name="T58" fmla="*/ 230 w 310"/>
                <a:gd name="T59" fmla="*/ 101 h 173"/>
                <a:gd name="T60" fmla="*/ 236 w 310"/>
                <a:gd name="T61" fmla="*/ 101 h 173"/>
                <a:gd name="T62" fmla="*/ 240 w 310"/>
                <a:gd name="T63" fmla="*/ 86 h 173"/>
                <a:gd name="T64" fmla="*/ 257 w 310"/>
                <a:gd name="T65" fmla="*/ 72 h 173"/>
                <a:gd name="T66" fmla="*/ 266 w 310"/>
                <a:gd name="T67" fmla="*/ 68 h 173"/>
                <a:gd name="T68" fmla="*/ 271 w 310"/>
                <a:gd name="T69" fmla="*/ 70 h 173"/>
                <a:gd name="T70" fmla="*/ 261 w 310"/>
                <a:gd name="T71" fmla="*/ 83 h 173"/>
                <a:gd name="T72" fmla="*/ 276 w 310"/>
                <a:gd name="T73" fmla="*/ 91 h 173"/>
                <a:gd name="T74" fmla="*/ 286 w 310"/>
                <a:gd name="T75" fmla="*/ 86 h 173"/>
                <a:gd name="T76" fmla="*/ 310 w 310"/>
                <a:gd name="T77" fmla="*/ 96 h 173"/>
                <a:gd name="T78" fmla="*/ 292 w 310"/>
                <a:gd name="T79" fmla="*/ 111 h 173"/>
                <a:gd name="T80" fmla="*/ 279 w 310"/>
                <a:gd name="T81" fmla="*/ 109 h 173"/>
                <a:gd name="T82" fmla="*/ 272 w 310"/>
                <a:gd name="T83" fmla="*/ 110 h 173"/>
                <a:gd name="T84" fmla="*/ 268 w 310"/>
                <a:gd name="T85" fmla="*/ 104 h 173"/>
                <a:gd name="T86" fmla="*/ 269 w 310"/>
                <a:gd name="T87" fmla="*/ 94 h 173"/>
                <a:gd name="T88" fmla="*/ 248 w 310"/>
                <a:gd name="T89" fmla="*/ 99 h 173"/>
                <a:gd name="T90" fmla="*/ 246 w 310"/>
                <a:gd name="T91" fmla="*/ 113 h 173"/>
                <a:gd name="T92" fmla="*/ 241 w 310"/>
                <a:gd name="T93" fmla="*/ 124 h 173"/>
                <a:gd name="T94" fmla="*/ 227 w 310"/>
                <a:gd name="T95" fmla="*/ 123 h 173"/>
                <a:gd name="T96" fmla="*/ 225 w 310"/>
                <a:gd name="T97" fmla="*/ 132 h 173"/>
                <a:gd name="T98" fmla="*/ 238 w 310"/>
                <a:gd name="T99" fmla="*/ 137 h 173"/>
                <a:gd name="T100" fmla="*/ 246 w 310"/>
                <a:gd name="T101" fmla="*/ 152 h 173"/>
                <a:gd name="T102" fmla="*/ 241 w 310"/>
                <a:gd name="T103" fmla="*/ 173 h 173"/>
                <a:gd name="T104" fmla="*/ 228 w 310"/>
                <a:gd name="T105" fmla="*/ 169 h 173"/>
                <a:gd name="T106" fmla="*/ 218 w 310"/>
                <a:gd name="T107" fmla="*/ 169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10" h="173">
                  <a:moveTo>
                    <a:pt x="218" y="169"/>
                  </a:moveTo>
                  <a:lnTo>
                    <a:pt x="215" y="156"/>
                  </a:lnTo>
                  <a:lnTo>
                    <a:pt x="190" y="147"/>
                  </a:lnTo>
                  <a:lnTo>
                    <a:pt x="170" y="137"/>
                  </a:lnTo>
                  <a:lnTo>
                    <a:pt x="157" y="127"/>
                  </a:lnTo>
                  <a:lnTo>
                    <a:pt x="134" y="113"/>
                  </a:lnTo>
                  <a:lnTo>
                    <a:pt x="120" y="92"/>
                  </a:lnTo>
                  <a:lnTo>
                    <a:pt x="114" y="88"/>
                  </a:lnTo>
                  <a:lnTo>
                    <a:pt x="96" y="89"/>
                  </a:lnTo>
                  <a:lnTo>
                    <a:pt x="88" y="85"/>
                  </a:lnTo>
                  <a:lnTo>
                    <a:pt x="82" y="69"/>
                  </a:lnTo>
                  <a:lnTo>
                    <a:pt x="57" y="58"/>
                  </a:lnTo>
                  <a:lnTo>
                    <a:pt x="46" y="70"/>
                  </a:lnTo>
                  <a:lnTo>
                    <a:pt x="33" y="77"/>
                  </a:lnTo>
                  <a:lnTo>
                    <a:pt x="39" y="87"/>
                  </a:lnTo>
                  <a:lnTo>
                    <a:pt x="20" y="87"/>
                  </a:lnTo>
                  <a:lnTo>
                    <a:pt x="0" y="12"/>
                  </a:lnTo>
                  <a:lnTo>
                    <a:pt x="39" y="0"/>
                  </a:lnTo>
                  <a:lnTo>
                    <a:pt x="43" y="2"/>
                  </a:lnTo>
                  <a:lnTo>
                    <a:pt x="73" y="16"/>
                  </a:lnTo>
                  <a:lnTo>
                    <a:pt x="88" y="24"/>
                  </a:lnTo>
                  <a:lnTo>
                    <a:pt x="109" y="42"/>
                  </a:lnTo>
                  <a:lnTo>
                    <a:pt x="128" y="39"/>
                  </a:lnTo>
                  <a:lnTo>
                    <a:pt x="156" y="38"/>
                  </a:lnTo>
                  <a:lnTo>
                    <a:pt x="180" y="53"/>
                  </a:lnTo>
                  <a:lnTo>
                    <a:pt x="185" y="73"/>
                  </a:lnTo>
                  <a:lnTo>
                    <a:pt x="193" y="74"/>
                  </a:lnTo>
                  <a:lnTo>
                    <a:pt x="201" y="90"/>
                  </a:lnTo>
                  <a:lnTo>
                    <a:pt x="223" y="91"/>
                  </a:lnTo>
                  <a:lnTo>
                    <a:pt x="230" y="101"/>
                  </a:lnTo>
                  <a:lnTo>
                    <a:pt x="236" y="101"/>
                  </a:lnTo>
                  <a:lnTo>
                    <a:pt x="240" y="86"/>
                  </a:lnTo>
                  <a:lnTo>
                    <a:pt x="257" y="72"/>
                  </a:lnTo>
                  <a:lnTo>
                    <a:pt x="266" y="68"/>
                  </a:lnTo>
                  <a:lnTo>
                    <a:pt x="271" y="70"/>
                  </a:lnTo>
                  <a:lnTo>
                    <a:pt x="261" y="83"/>
                  </a:lnTo>
                  <a:lnTo>
                    <a:pt x="276" y="91"/>
                  </a:lnTo>
                  <a:lnTo>
                    <a:pt x="286" y="86"/>
                  </a:lnTo>
                  <a:lnTo>
                    <a:pt x="310" y="96"/>
                  </a:lnTo>
                  <a:lnTo>
                    <a:pt x="292" y="111"/>
                  </a:lnTo>
                  <a:lnTo>
                    <a:pt x="279" y="109"/>
                  </a:lnTo>
                  <a:lnTo>
                    <a:pt x="272" y="110"/>
                  </a:lnTo>
                  <a:lnTo>
                    <a:pt x="268" y="104"/>
                  </a:lnTo>
                  <a:lnTo>
                    <a:pt x="269" y="94"/>
                  </a:lnTo>
                  <a:lnTo>
                    <a:pt x="248" y="99"/>
                  </a:lnTo>
                  <a:lnTo>
                    <a:pt x="246" y="113"/>
                  </a:lnTo>
                  <a:lnTo>
                    <a:pt x="241" y="124"/>
                  </a:lnTo>
                  <a:lnTo>
                    <a:pt x="227" y="123"/>
                  </a:lnTo>
                  <a:lnTo>
                    <a:pt x="225" y="132"/>
                  </a:lnTo>
                  <a:lnTo>
                    <a:pt x="238" y="137"/>
                  </a:lnTo>
                  <a:lnTo>
                    <a:pt x="246" y="152"/>
                  </a:lnTo>
                  <a:lnTo>
                    <a:pt x="241" y="173"/>
                  </a:lnTo>
                  <a:lnTo>
                    <a:pt x="228" y="169"/>
                  </a:lnTo>
                  <a:lnTo>
                    <a:pt x="218" y="16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86" name="Freeform 213"/>
            <p:cNvSpPr>
              <a:spLocks/>
            </p:cNvSpPr>
            <p:nvPr/>
          </p:nvSpPr>
          <p:spPr bwMode="auto">
            <a:xfrm>
              <a:off x="7962423" y="3494017"/>
              <a:ext cx="262850" cy="476851"/>
            </a:xfrm>
            <a:custGeom>
              <a:avLst/>
              <a:gdLst>
                <a:gd name="T0" fmla="*/ 109 w 159"/>
                <a:gd name="T1" fmla="*/ 38 h 307"/>
                <a:gd name="T2" fmla="*/ 88 w 159"/>
                <a:gd name="T3" fmla="*/ 55 h 307"/>
                <a:gd name="T4" fmla="*/ 77 w 159"/>
                <a:gd name="T5" fmla="*/ 75 h 307"/>
                <a:gd name="T6" fmla="*/ 75 w 159"/>
                <a:gd name="T7" fmla="*/ 90 h 307"/>
                <a:gd name="T8" fmla="*/ 92 w 159"/>
                <a:gd name="T9" fmla="*/ 111 h 307"/>
                <a:gd name="T10" fmla="*/ 113 w 159"/>
                <a:gd name="T11" fmla="*/ 139 h 307"/>
                <a:gd name="T12" fmla="*/ 131 w 159"/>
                <a:gd name="T13" fmla="*/ 151 h 307"/>
                <a:gd name="T14" fmla="*/ 145 w 159"/>
                <a:gd name="T15" fmla="*/ 168 h 307"/>
                <a:gd name="T16" fmla="*/ 158 w 159"/>
                <a:gd name="T17" fmla="*/ 206 h 307"/>
                <a:gd name="T18" fmla="*/ 159 w 159"/>
                <a:gd name="T19" fmla="*/ 243 h 307"/>
                <a:gd name="T20" fmla="*/ 145 w 159"/>
                <a:gd name="T21" fmla="*/ 257 h 307"/>
                <a:gd name="T22" fmla="*/ 125 w 159"/>
                <a:gd name="T23" fmla="*/ 270 h 307"/>
                <a:gd name="T24" fmla="*/ 112 w 159"/>
                <a:gd name="T25" fmla="*/ 287 h 307"/>
                <a:gd name="T26" fmla="*/ 90 w 159"/>
                <a:gd name="T27" fmla="*/ 307 h 307"/>
                <a:gd name="T28" fmla="*/ 83 w 159"/>
                <a:gd name="T29" fmla="*/ 294 h 307"/>
                <a:gd name="T30" fmla="*/ 87 w 159"/>
                <a:gd name="T31" fmla="*/ 279 h 307"/>
                <a:gd name="T32" fmla="*/ 72 w 159"/>
                <a:gd name="T33" fmla="*/ 268 h 307"/>
                <a:gd name="T34" fmla="*/ 88 w 159"/>
                <a:gd name="T35" fmla="*/ 259 h 307"/>
                <a:gd name="T36" fmla="*/ 107 w 159"/>
                <a:gd name="T37" fmla="*/ 258 h 307"/>
                <a:gd name="T38" fmla="*/ 98 w 159"/>
                <a:gd name="T39" fmla="*/ 245 h 307"/>
                <a:gd name="T40" fmla="*/ 127 w 159"/>
                <a:gd name="T41" fmla="*/ 229 h 307"/>
                <a:gd name="T42" fmla="*/ 126 w 159"/>
                <a:gd name="T43" fmla="*/ 204 h 307"/>
                <a:gd name="T44" fmla="*/ 120 w 159"/>
                <a:gd name="T45" fmla="*/ 190 h 307"/>
                <a:gd name="T46" fmla="*/ 121 w 159"/>
                <a:gd name="T47" fmla="*/ 170 h 307"/>
                <a:gd name="T48" fmla="*/ 115 w 159"/>
                <a:gd name="T49" fmla="*/ 155 h 307"/>
                <a:gd name="T50" fmla="*/ 99 w 159"/>
                <a:gd name="T51" fmla="*/ 141 h 307"/>
                <a:gd name="T52" fmla="*/ 85 w 159"/>
                <a:gd name="T53" fmla="*/ 122 h 307"/>
                <a:gd name="T54" fmla="*/ 66 w 159"/>
                <a:gd name="T55" fmla="*/ 98 h 307"/>
                <a:gd name="T56" fmla="*/ 42 w 159"/>
                <a:gd name="T57" fmla="*/ 85 h 307"/>
                <a:gd name="T58" fmla="*/ 46 w 159"/>
                <a:gd name="T59" fmla="*/ 78 h 307"/>
                <a:gd name="T60" fmla="*/ 57 w 159"/>
                <a:gd name="T61" fmla="*/ 72 h 307"/>
                <a:gd name="T62" fmla="*/ 47 w 159"/>
                <a:gd name="T63" fmla="*/ 54 h 307"/>
                <a:gd name="T64" fmla="*/ 25 w 159"/>
                <a:gd name="T65" fmla="*/ 54 h 307"/>
                <a:gd name="T66" fmla="*/ 13 w 159"/>
                <a:gd name="T67" fmla="*/ 35 h 307"/>
                <a:gd name="T68" fmla="*/ 0 w 159"/>
                <a:gd name="T69" fmla="*/ 19 h 307"/>
                <a:gd name="T70" fmla="*/ 8 w 159"/>
                <a:gd name="T71" fmla="*/ 14 h 307"/>
                <a:gd name="T72" fmla="*/ 23 w 159"/>
                <a:gd name="T73" fmla="*/ 14 h 307"/>
                <a:gd name="T74" fmla="*/ 39 w 159"/>
                <a:gd name="T75" fmla="*/ 11 h 307"/>
                <a:gd name="T76" fmla="*/ 53 w 159"/>
                <a:gd name="T77" fmla="*/ 0 h 307"/>
                <a:gd name="T78" fmla="*/ 63 w 159"/>
                <a:gd name="T79" fmla="*/ 8 h 307"/>
                <a:gd name="T80" fmla="*/ 80 w 159"/>
                <a:gd name="T81" fmla="*/ 12 h 307"/>
                <a:gd name="T82" fmla="*/ 79 w 159"/>
                <a:gd name="T83" fmla="*/ 24 h 307"/>
                <a:gd name="T84" fmla="*/ 90 w 159"/>
                <a:gd name="T85" fmla="*/ 32 h 307"/>
                <a:gd name="T86" fmla="*/ 109 w 159"/>
                <a:gd name="T87" fmla="*/ 38 h 3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59" h="307">
                  <a:moveTo>
                    <a:pt x="109" y="38"/>
                  </a:moveTo>
                  <a:lnTo>
                    <a:pt x="88" y="55"/>
                  </a:lnTo>
                  <a:lnTo>
                    <a:pt x="77" y="75"/>
                  </a:lnTo>
                  <a:lnTo>
                    <a:pt x="75" y="90"/>
                  </a:lnTo>
                  <a:lnTo>
                    <a:pt x="92" y="111"/>
                  </a:lnTo>
                  <a:lnTo>
                    <a:pt x="113" y="139"/>
                  </a:lnTo>
                  <a:lnTo>
                    <a:pt x="131" y="151"/>
                  </a:lnTo>
                  <a:lnTo>
                    <a:pt x="145" y="168"/>
                  </a:lnTo>
                  <a:lnTo>
                    <a:pt x="158" y="206"/>
                  </a:lnTo>
                  <a:lnTo>
                    <a:pt x="159" y="243"/>
                  </a:lnTo>
                  <a:lnTo>
                    <a:pt x="145" y="257"/>
                  </a:lnTo>
                  <a:lnTo>
                    <a:pt x="125" y="270"/>
                  </a:lnTo>
                  <a:lnTo>
                    <a:pt x="112" y="287"/>
                  </a:lnTo>
                  <a:lnTo>
                    <a:pt x="90" y="307"/>
                  </a:lnTo>
                  <a:lnTo>
                    <a:pt x="83" y="294"/>
                  </a:lnTo>
                  <a:lnTo>
                    <a:pt x="87" y="279"/>
                  </a:lnTo>
                  <a:lnTo>
                    <a:pt x="72" y="268"/>
                  </a:lnTo>
                  <a:lnTo>
                    <a:pt x="88" y="259"/>
                  </a:lnTo>
                  <a:lnTo>
                    <a:pt x="107" y="258"/>
                  </a:lnTo>
                  <a:lnTo>
                    <a:pt x="98" y="245"/>
                  </a:lnTo>
                  <a:lnTo>
                    <a:pt x="127" y="229"/>
                  </a:lnTo>
                  <a:lnTo>
                    <a:pt x="126" y="204"/>
                  </a:lnTo>
                  <a:lnTo>
                    <a:pt x="120" y="190"/>
                  </a:lnTo>
                  <a:lnTo>
                    <a:pt x="121" y="170"/>
                  </a:lnTo>
                  <a:lnTo>
                    <a:pt x="115" y="155"/>
                  </a:lnTo>
                  <a:lnTo>
                    <a:pt x="99" y="141"/>
                  </a:lnTo>
                  <a:lnTo>
                    <a:pt x="85" y="122"/>
                  </a:lnTo>
                  <a:lnTo>
                    <a:pt x="66" y="98"/>
                  </a:lnTo>
                  <a:lnTo>
                    <a:pt x="42" y="85"/>
                  </a:lnTo>
                  <a:lnTo>
                    <a:pt x="46" y="78"/>
                  </a:lnTo>
                  <a:lnTo>
                    <a:pt x="57" y="72"/>
                  </a:lnTo>
                  <a:lnTo>
                    <a:pt x="47" y="54"/>
                  </a:lnTo>
                  <a:lnTo>
                    <a:pt x="25" y="54"/>
                  </a:lnTo>
                  <a:lnTo>
                    <a:pt x="13" y="35"/>
                  </a:lnTo>
                  <a:lnTo>
                    <a:pt x="0" y="19"/>
                  </a:lnTo>
                  <a:lnTo>
                    <a:pt x="8" y="14"/>
                  </a:lnTo>
                  <a:lnTo>
                    <a:pt x="23" y="14"/>
                  </a:lnTo>
                  <a:lnTo>
                    <a:pt x="39" y="11"/>
                  </a:lnTo>
                  <a:lnTo>
                    <a:pt x="53" y="0"/>
                  </a:lnTo>
                  <a:lnTo>
                    <a:pt x="63" y="8"/>
                  </a:lnTo>
                  <a:lnTo>
                    <a:pt x="80" y="12"/>
                  </a:lnTo>
                  <a:lnTo>
                    <a:pt x="79" y="24"/>
                  </a:lnTo>
                  <a:lnTo>
                    <a:pt x="90" y="32"/>
                  </a:lnTo>
                  <a:lnTo>
                    <a:pt x="109" y="38"/>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87" name="Freeform 214"/>
            <p:cNvSpPr>
              <a:spLocks/>
            </p:cNvSpPr>
            <p:nvPr/>
          </p:nvSpPr>
          <p:spPr bwMode="auto">
            <a:xfrm>
              <a:off x="9949503" y="4761478"/>
              <a:ext cx="16531" cy="21745"/>
            </a:xfrm>
            <a:custGeom>
              <a:avLst/>
              <a:gdLst>
                <a:gd name="T0" fmla="*/ 10 w 10"/>
                <a:gd name="T1" fmla="*/ 12 h 14"/>
                <a:gd name="T2" fmla="*/ 3 w 10"/>
                <a:gd name="T3" fmla="*/ 14 h 14"/>
                <a:gd name="T4" fmla="*/ 0 w 10"/>
                <a:gd name="T5" fmla="*/ 5 h 14"/>
                <a:gd name="T6" fmla="*/ 1 w 10"/>
                <a:gd name="T7" fmla="*/ 0 h 14"/>
                <a:gd name="T8" fmla="*/ 10 w 10"/>
                <a:gd name="T9" fmla="*/ 12 h 14"/>
              </a:gdLst>
              <a:ahLst/>
              <a:cxnLst>
                <a:cxn ang="0">
                  <a:pos x="T0" y="T1"/>
                </a:cxn>
                <a:cxn ang="0">
                  <a:pos x="T2" y="T3"/>
                </a:cxn>
                <a:cxn ang="0">
                  <a:pos x="T4" y="T5"/>
                </a:cxn>
                <a:cxn ang="0">
                  <a:pos x="T6" y="T7"/>
                </a:cxn>
                <a:cxn ang="0">
                  <a:pos x="T8" y="T9"/>
                </a:cxn>
              </a:cxnLst>
              <a:rect l="0" t="0" r="r" b="b"/>
              <a:pathLst>
                <a:path w="10" h="14">
                  <a:moveTo>
                    <a:pt x="10" y="12"/>
                  </a:moveTo>
                  <a:lnTo>
                    <a:pt x="3" y="14"/>
                  </a:lnTo>
                  <a:lnTo>
                    <a:pt x="0" y="5"/>
                  </a:lnTo>
                  <a:lnTo>
                    <a:pt x="1" y="0"/>
                  </a:lnTo>
                  <a:lnTo>
                    <a:pt x="10" y="12"/>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88" name="Freeform 215"/>
            <p:cNvSpPr>
              <a:spLocks/>
            </p:cNvSpPr>
            <p:nvPr/>
          </p:nvSpPr>
          <p:spPr bwMode="auto">
            <a:xfrm>
              <a:off x="9937932" y="4719539"/>
              <a:ext cx="16531" cy="35725"/>
            </a:xfrm>
            <a:custGeom>
              <a:avLst/>
              <a:gdLst>
                <a:gd name="T0" fmla="*/ 10 w 10"/>
                <a:gd name="T1" fmla="*/ 7 h 23"/>
                <a:gd name="T2" fmla="*/ 10 w 10"/>
                <a:gd name="T3" fmla="*/ 23 h 23"/>
                <a:gd name="T4" fmla="*/ 6 w 10"/>
                <a:gd name="T5" fmla="*/ 21 h 23"/>
                <a:gd name="T6" fmla="*/ 1 w 10"/>
                <a:gd name="T7" fmla="*/ 22 h 23"/>
                <a:gd name="T8" fmla="*/ 0 w 10"/>
                <a:gd name="T9" fmla="*/ 16 h 23"/>
                <a:gd name="T10" fmla="*/ 3 w 10"/>
                <a:gd name="T11" fmla="*/ 0 h 23"/>
                <a:gd name="T12" fmla="*/ 10 w 10"/>
                <a:gd name="T13" fmla="*/ 7 h 23"/>
              </a:gdLst>
              <a:ahLst/>
              <a:cxnLst>
                <a:cxn ang="0">
                  <a:pos x="T0" y="T1"/>
                </a:cxn>
                <a:cxn ang="0">
                  <a:pos x="T2" y="T3"/>
                </a:cxn>
                <a:cxn ang="0">
                  <a:pos x="T4" y="T5"/>
                </a:cxn>
                <a:cxn ang="0">
                  <a:pos x="T6" y="T7"/>
                </a:cxn>
                <a:cxn ang="0">
                  <a:pos x="T8" y="T9"/>
                </a:cxn>
                <a:cxn ang="0">
                  <a:pos x="T10" y="T11"/>
                </a:cxn>
                <a:cxn ang="0">
                  <a:pos x="T12" y="T13"/>
                </a:cxn>
              </a:cxnLst>
              <a:rect l="0" t="0" r="r" b="b"/>
              <a:pathLst>
                <a:path w="10" h="23">
                  <a:moveTo>
                    <a:pt x="10" y="7"/>
                  </a:moveTo>
                  <a:lnTo>
                    <a:pt x="10" y="23"/>
                  </a:lnTo>
                  <a:lnTo>
                    <a:pt x="6" y="21"/>
                  </a:lnTo>
                  <a:lnTo>
                    <a:pt x="1" y="22"/>
                  </a:lnTo>
                  <a:lnTo>
                    <a:pt x="0" y="16"/>
                  </a:lnTo>
                  <a:lnTo>
                    <a:pt x="3" y="0"/>
                  </a:lnTo>
                  <a:lnTo>
                    <a:pt x="10" y="7"/>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grpSp>
      <p:sp>
        <p:nvSpPr>
          <p:cNvPr id="12" name="Freeform 11"/>
          <p:cNvSpPr>
            <a:spLocks/>
          </p:cNvSpPr>
          <p:nvPr userDrawn="1"/>
        </p:nvSpPr>
        <p:spPr bwMode="auto">
          <a:xfrm>
            <a:off x="7226701" y="2619895"/>
            <a:ext cx="135314" cy="137807"/>
          </a:xfrm>
          <a:custGeom>
            <a:avLst/>
            <a:gdLst>
              <a:gd name="T0" fmla="*/ 58 w 143"/>
              <a:gd name="T1" fmla="*/ 0 h 155"/>
              <a:gd name="T2" fmla="*/ 59 w 143"/>
              <a:gd name="T3" fmla="*/ 8 h 155"/>
              <a:gd name="T4" fmla="*/ 75 w 143"/>
              <a:gd name="T5" fmla="*/ 12 h 155"/>
              <a:gd name="T6" fmla="*/ 75 w 143"/>
              <a:gd name="T7" fmla="*/ 20 h 155"/>
              <a:gd name="T8" fmla="*/ 90 w 143"/>
              <a:gd name="T9" fmla="*/ 16 h 155"/>
              <a:gd name="T10" fmla="*/ 99 w 143"/>
              <a:gd name="T11" fmla="*/ 10 h 155"/>
              <a:gd name="T12" fmla="*/ 117 w 143"/>
              <a:gd name="T13" fmla="*/ 18 h 155"/>
              <a:gd name="T14" fmla="*/ 125 w 143"/>
              <a:gd name="T15" fmla="*/ 25 h 155"/>
              <a:gd name="T16" fmla="*/ 129 w 143"/>
              <a:gd name="T17" fmla="*/ 35 h 155"/>
              <a:gd name="T18" fmla="*/ 125 w 143"/>
              <a:gd name="T19" fmla="*/ 40 h 155"/>
              <a:gd name="T20" fmla="*/ 131 w 143"/>
              <a:gd name="T21" fmla="*/ 47 h 155"/>
              <a:gd name="T22" fmla="*/ 136 w 143"/>
              <a:gd name="T23" fmla="*/ 58 h 155"/>
              <a:gd name="T24" fmla="*/ 136 w 143"/>
              <a:gd name="T25" fmla="*/ 65 h 155"/>
              <a:gd name="T26" fmla="*/ 143 w 143"/>
              <a:gd name="T27" fmla="*/ 78 h 155"/>
              <a:gd name="T28" fmla="*/ 136 w 143"/>
              <a:gd name="T29" fmla="*/ 80 h 155"/>
              <a:gd name="T30" fmla="*/ 132 w 143"/>
              <a:gd name="T31" fmla="*/ 77 h 155"/>
              <a:gd name="T32" fmla="*/ 128 w 143"/>
              <a:gd name="T33" fmla="*/ 81 h 155"/>
              <a:gd name="T34" fmla="*/ 117 w 143"/>
              <a:gd name="T35" fmla="*/ 85 h 155"/>
              <a:gd name="T36" fmla="*/ 112 w 143"/>
              <a:gd name="T37" fmla="*/ 90 h 155"/>
              <a:gd name="T38" fmla="*/ 100 w 143"/>
              <a:gd name="T39" fmla="*/ 95 h 155"/>
              <a:gd name="T40" fmla="*/ 104 w 143"/>
              <a:gd name="T41" fmla="*/ 101 h 155"/>
              <a:gd name="T42" fmla="*/ 106 w 143"/>
              <a:gd name="T43" fmla="*/ 109 h 155"/>
              <a:gd name="T44" fmla="*/ 114 w 143"/>
              <a:gd name="T45" fmla="*/ 114 h 155"/>
              <a:gd name="T46" fmla="*/ 124 w 143"/>
              <a:gd name="T47" fmla="*/ 123 h 155"/>
              <a:gd name="T48" fmla="*/ 119 w 143"/>
              <a:gd name="T49" fmla="*/ 132 h 155"/>
              <a:gd name="T50" fmla="*/ 113 w 143"/>
              <a:gd name="T51" fmla="*/ 135 h 155"/>
              <a:gd name="T52" fmla="*/ 117 w 143"/>
              <a:gd name="T53" fmla="*/ 148 h 155"/>
              <a:gd name="T54" fmla="*/ 115 w 143"/>
              <a:gd name="T55" fmla="*/ 151 h 155"/>
              <a:gd name="T56" fmla="*/ 110 w 143"/>
              <a:gd name="T57" fmla="*/ 147 h 155"/>
              <a:gd name="T58" fmla="*/ 102 w 143"/>
              <a:gd name="T59" fmla="*/ 147 h 155"/>
              <a:gd name="T60" fmla="*/ 91 w 143"/>
              <a:gd name="T61" fmla="*/ 150 h 155"/>
              <a:gd name="T62" fmla="*/ 76 w 143"/>
              <a:gd name="T63" fmla="*/ 149 h 155"/>
              <a:gd name="T64" fmla="*/ 75 w 143"/>
              <a:gd name="T65" fmla="*/ 155 h 155"/>
              <a:gd name="T66" fmla="*/ 66 w 143"/>
              <a:gd name="T67" fmla="*/ 149 h 155"/>
              <a:gd name="T68" fmla="*/ 61 w 143"/>
              <a:gd name="T69" fmla="*/ 150 h 155"/>
              <a:gd name="T70" fmla="*/ 44 w 143"/>
              <a:gd name="T71" fmla="*/ 144 h 155"/>
              <a:gd name="T72" fmla="*/ 40 w 143"/>
              <a:gd name="T73" fmla="*/ 148 h 155"/>
              <a:gd name="T74" fmla="*/ 26 w 143"/>
              <a:gd name="T75" fmla="*/ 148 h 155"/>
              <a:gd name="T76" fmla="*/ 28 w 143"/>
              <a:gd name="T77" fmla="*/ 134 h 155"/>
              <a:gd name="T78" fmla="*/ 35 w 143"/>
              <a:gd name="T79" fmla="*/ 120 h 155"/>
              <a:gd name="T80" fmla="*/ 12 w 143"/>
              <a:gd name="T81" fmla="*/ 116 h 155"/>
              <a:gd name="T82" fmla="*/ 4 w 143"/>
              <a:gd name="T83" fmla="*/ 111 h 155"/>
              <a:gd name="T84" fmla="*/ 5 w 143"/>
              <a:gd name="T85" fmla="*/ 102 h 155"/>
              <a:gd name="T86" fmla="*/ 2 w 143"/>
              <a:gd name="T87" fmla="*/ 97 h 155"/>
              <a:gd name="T88" fmla="*/ 3 w 143"/>
              <a:gd name="T89" fmla="*/ 84 h 155"/>
              <a:gd name="T90" fmla="*/ 0 w 143"/>
              <a:gd name="T91" fmla="*/ 63 h 155"/>
              <a:gd name="T92" fmla="*/ 9 w 143"/>
              <a:gd name="T93" fmla="*/ 63 h 155"/>
              <a:gd name="T94" fmla="*/ 13 w 143"/>
              <a:gd name="T95" fmla="*/ 55 h 155"/>
              <a:gd name="T96" fmla="*/ 16 w 143"/>
              <a:gd name="T97" fmla="*/ 37 h 155"/>
              <a:gd name="T98" fmla="*/ 13 w 143"/>
              <a:gd name="T99" fmla="*/ 30 h 155"/>
              <a:gd name="T100" fmla="*/ 16 w 143"/>
              <a:gd name="T101" fmla="*/ 26 h 155"/>
              <a:gd name="T102" fmla="*/ 29 w 143"/>
              <a:gd name="T103" fmla="*/ 25 h 155"/>
              <a:gd name="T104" fmla="*/ 32 w 143"/>
              <a:gd name="T105" fmla="*/ 29 h 155"/>
              <a:gd name="T106" fmla="*/ 42 w 143"/>
              <a:gd name="T107" fmla="*/ 19 h 155"/>
              <a:gd name="T108" fmla="*/ 38 w 143"/>
              <a:gd name="T109" fmla="*/ 12 h 155"/>
              <a:gd name="T110" fmla="*/ 36 w 143"/>
              <a:gd name="T111" fmla="*/ 1 h 155"/>
              <a:gd name="T112" fmla="*/ 48 w 143"/>
              <a:gd name="T113" fmla="*/ 3 h 155"/>
              <a:gd name="T114" fmla="*/ 58 w 143"/>
              <a:gd name="T115" fmla="*/ 0 h 1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43" h="155">
                <a:moveTo>
                  <a:pt x="58" y="0"/>
                </a:moveTo>
                <a:lnTo>
                  <a:pt x="59" y="8"/>
                </a:lnTo>
                <a:lnTo>
                  <a:pt x="75" y="12"/>
                </a:lnTo>
                <a:lnTo>
                  <a:pt x="75" y="20"/>
                </a:lnTo>
                <a:lnTo>
                  <a:pt x="90" y="16"/>
                </a:lnTo>
                <a:lnTo>
                  <a:pt x="99" y="10"/>
                </a:lnTo>
                <a:lnTo>
                  <a:pt x="117" y="18"/>
                </a:lnTo>
                <a:lnTo>
                  <a:pt x="125" y="25"/>
                </a:lnTo>
                <a:lnTo>
                  <a:pt x="129" y="35"/>
                </a:lnTo>
                <a:lnTo>
                  <a:pt x="125" y="40"/>
                </a:lnTo>
                <a:lnTo>
                  <a:pt x="131" y="47"/>
                </a:lnTo>
                <a:lnTo>
                  <a:pt x="136" y="58"/>
                </a:lnTo>
                <a:lnTo>
                  <a:pt x="136" y="65"/>
                </a:lnTo>
                <a:lnTo>
                  <a:pt x="143" y="78"/>
                </a:lnTo>
                <a:lnTo>
                  <a:pt x="136" y="80"/>
                </a:lnTo>
                <a:lnTo>
                  <a:pt x="132" y="77"/>
                </a:lnTo>
                <a:lnTo>
                  <a:pt x="128" y="81"/>
                </a:lnTo>
                <a:lnTo>
                  <a:pt x="117" y="85"/>
                </a:lnTo>
                <a:lnTo>
                  <a:pt x="112" y="90"/>
                </a:lnTo>
                <a:lnTo>
                  <a:pt x="100" y="95"/>
                </a:lnTo>
                <a:lnTo>
                  <a:pt x="104" y="101"/>
                </a:lnTo>
                <a:lnTo>
                  <a:pt x="106" y="109"/>
                </a:lnTo>
                <a:lnTo>
                  <a:pt x="114" y="114"/>
                </a:lnTo>
                <a:lnTo>
                  <a:pt x="124" y="123"/>
                </a:lnTo>
                <a:lnTo>
                  <a:pt x="119" y="132"/>
                </a:lnTo>
                <a:lnTo>
                  <a:pt x="113" y="135"/>
                </a:lnTo>
                <a:lnTo>
                  <a:pt x="117" y="148"/>
                </a:lnTo>
                <a:lnTo>
                  <a:pt x="115" y="151"/>
                </a:lnTo>
                <a:lnTo>
                  <a:pt x="110" y="147"/>
                </a:lnTo>
                <a:lnTo>
                  <a:pt x="102" y="147"/>
                </a:lnTo>
                <a:lnTo>
                  <a:pt x="91" y="150"/>
                </a:lnTo>
                <a:lnTo>
                  <a:pt x="76" y="149"/>
                </a:lnTo>
                <a:lnTo>
                  <a:pt x="75" y="155"/>
                </a:lnTo>
                <a:lnTo>
                  <a:pt x="66" y="149"/>
                </a:lnTo>
                <a:lnTo>
                  <a:pt x="61" y="150"/>
                </a:lnTo>
                <a:lnTo>
                  <a:pt x="44" y="144"/>
                </a:lnTo>
                <a:lnTo>
                  <a:pt x="40" y="148"/>
                </a:lnTo>
                <a:lnTo>
                  <a:pt x="26" y="148"/>
                </a:lnTo>
                <a:lnTo>
                  <a:pt x="28" y="134"/>
                </a:lnTo>
                <a:lnTo>
                  <a:pt x="35" y="120"/>
                </a:lnTo>
                <a:lnTo>
                  <a:pt x="12" y="116"/>
                </a:lnTo>
                <a:lnTo>
                  <a:pt x="4" y="111"/>
                </a:lnTo>
                <a:lnTo>
                  <a:pt x="5" y="102"/>
                </a:lnTo>
                <a:lnTo>
                  <a:pt x="2" y="97"/>
                </a:lnTo>
                <a:lnTo>
                  <a:pt x="3" y="84"/>
                </a:lnTo>
                <a:lnTo>
                  <a:pt x="0" y="63"/>
                </a:lnTo>
                <a:lnTo>
                  <a:pt x="9" y="63"/>
                </a:lnTo>
                <a:lnTo>
                  <a:pt x="13" y="55"/>
                </a:lnTo>
                <a:lnTo>
                  <a:pt x="16" y="37"/>
                </a:lnTo>
                <a:lnTo>
                  <a:pt x="13" y="30"/>
                </a:lnTo>
                <a:lnTo>
                  <a:pt x="16" y="26"/>
                </a:lnTo>
                <a:lnTo>
                  <a:pt x="29" y="25"/>
                </a:lnTo>
                <a:lnTo>
                  <a:pt x="32" y="29"/>
                </a:lnTo>
                <a:lnTo>
                  <a:pt x="42" y="19"/>
                </a:lnTo>
                <a:lnTo>
                  <a:pt x="38" y="12"/>
                </a:lnTo>
                <a:lnTo>
                  <a:pt x="36" y="1"/>
                </a:lnTo>
                <a:lnTo>
                  <a:pt x="48" y="3"/>
                </a:lnTo>
                <a:lnTo>
                  <a:pt x="58" y="0"/>
                </a:lnTo>
                <a:close/>
              </a:path>
            </a:pathLst>
          </a:custGeom>
          <a:solidFill>
            <a:srgbClr val="A4C8E1"/>
          </a:solid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grpSp>
        <p:nvGrpSpPr>
          <p:cNvPr id="13" name="Group 12"/>
          <p:cNvGrpSpPr/>
          <p:nvPr userDrawn="1"/>
        </p:nvGrpSpPr>
        <p:grpSpPr>
          <a:xfrm>
            <a:off x="6833063" y="2216255"/>
            <a:ext cx="2741281" cy="2054652"/>
            <a:chOff x="4396592" y="1780773"/>
            <a:chExt cx="4789160" cy="3589584"/>
          </a:xfrm>
          <a:solidFill>
            <a:schemeClr val="accent5"/>
          </a:solidFill>
        </p:grpSpPr>
        <p:sp>
          <p:nvSpPr>
            <p:cNvPr id="14" name="Freeform 13"/>
            <p:cNvSpPr>
              <a:spLocks/>
            </p:cNvSpPr>
            <p:nvPr/>
          </p:nvSpPr>
          <p:spPr bwMode="auto">
            <a:xfrm>
              <a:off x="6668011" y="3007847"/>
              <a:ext cx="390142" cy="293566"/>
            </a:xfrm>
            <a:custGeom>
              <a:avLst/>
              <a:gdLst>
                <a:gd name="T0" fmla="*/ 23 w 236"/>
                <a:gd name="T1" fmla="*/ 66 h 189"/>
                <a:gd name="T2" fmla="*/ 37 w 236"/>
                <a:gd name="T3" fmla="*/ 54 h 189"/>
                <a:gd name="T4" fmla="*/ 58 w 236"/>
                <a:gd name="T5" fmla="*/ 45 h 189"/>
                <a:gd name="T6" fmla="*/ 71 w 236"/>
                <a:gd name="T7" fmla="*/ 24 h 189"/>
                <a:gd name="T8" fmla="*/ 82 w 236"/>
                <a:gd name="T9" fmla="*/ 22 h 189"/>
                <a:gd name="T10" fmla="*/ 97 w 236"/>
                <a:gd name="T11" fmla="*/ 23 h 189"/>
                <a:gd name="T12" fmla="*/ 116 w 236"/>
                <a:gd name="T13" fmla="*/ 30 h 189"/>
                <a:gd name="T14" fmla="*/ 134 w 236"/>
                <a:gd name="T15" fmla="*/ 27 h 189"/>
                <a:gd name="T16" fmla="*/ 147 w 236"/>
                <a:gd name="T17" fmla="*/ 18 h 189"/>
                <a:gd name="T18" fmla="*/ 149 w 236"/>
                <a:gd name="T19" fmla="*/ 7 h 189"/>
                <a:gd name="T20" fmla="*/ 165 w 236"/>
                <a:gd name="T21" fmla="*/ 4 h 189"/>
                <a:gd name="T22" fmla="*/ 170 w 236"/>
                <a:gd name="T23" fmla="*/ 12 h 189"/>
                <a:gd name="T24" fmla="*/ 182 w 236"/>
                <a:gd name="T25" fmla="*/ 36 h 189"/>
                <a:gd name="T26" fmla="*/ 193 w 236"/>
                <a:gd name="T27" fmla="*/ 29 h 189"/>
                <a:gd name="T28" fmla="*/ 214 w 236"/>
                <a:gd name="T29" fmla="*/ 22 h 189"/>
                <a:gd name="T30" fmla="*/ 236 w 236"/>
                <a:gd name="T31" fmla="*/ 28 h 189"/>
                <a:gd name="T32" fmla="*/ 219 w 236"/>
                <a:gd name="T33" fmla="*/ 34 h 189"/>
                <a:gd name="T34" fmla="*/ 183 w 236"/>
                <a:gd name="T35" fmla="*/ 40 h 189"/>
                <a:gd name="T36" fmla="*/ 181 w 236"/>
                <a:gd name="T37" fmla="*/ 58 h 189"/>
                <a:gd name="T38" fmla="*/ 179 w 236"/>
                <a:gd name="T39" fmla="*/ 77 h 189"/>
                <a:gd name="T40" fmla="*/ 178 w 236"/>
                <a:gd name="T41" fmla="*/ 93 h 189"/>
                <a:gd name="T42" fmla="*/ 172 w 236"/>
                <a:gd name="T43" fmla="*/ 106 h 189"/>
                <a:gd name="T44" fmla="*/ 157 w 236"/>
                <a:gd name="T45" fmla="*/ 123 h 189"/>
                <a:gd name="T46" fmla="*/ 155 w 236"/>
                <a:gd name="T47" fmla="*/ 142 h 189"/>
                <a:gd name="T48" fmla="*/ 135 w 236"/>
                <a:gd name="T49" fmla="*/ 142 h 189"/>
                <a:gd name="T50" fmla="*/ 121 w 236"/>
                <a:gd name="T51" fmla="*/ 148 h 189"/>
                <a:gd name="T52" fmla="*/ 116 w 236"/>
                <a:gd name="T53" fmla="*/ 178 h 189"/>
                <a:gd name="T54" fmla="*/ 82 w 236"/>
                <a:gd name="T55" fmla="*/ 184 h 189"/>
                <a:gd name="T56" fmla="*/ 68 w 236"/>
                <a:gd name="T57" fmla="*/ 186 h 189"/>
                <a:gd name="T58" fmla="*/ 20 w 236"/>
                <a:gd name="T59" fmla="*/ 179 h 189"/>
                <a:gd name="T60" fmla="*/ 29 w 236"/>
                <a:gd name="T61" fmla="*/ 147 h 189"/>
                <a:gd name="T62" fmla="*/ 11 w 236"/>
                <a:gd name="T63" fmla="*/ 130 h 189"/>
                <a:gd name="T64" fmla="*/ 8 w 236"/>
                <a:gd name="T65" fmla="*/ 102 h 189"/>
                <a:gd name="T66" fmla="*/ 2 w 236"/>
                <a:gd name="T67" fmla="*/ 84 h 1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36" h="189">
                  <a:moveTo>
                    <a:pt x="4" y="58"/>
                  </a:moveTo>
                  <a:lnTo>
                    <a:pt x="23" y="66"/>
                  </a:lnTo>
                  <a:lnTo>
                    <a:pt x="35" y="63"/>
                  </a:lnTo>
                  <a:lnTo>
                    <a:pt x="37" y="54"/>
                  </a:lnTo>
                  <a:lnTo>
                    <a:pt x="50" y="51"/>
                  </a:lnTo>
                  <a:lnTo>
                    <a:pt x="58" y="45"/>
                  </a:lnTo>
                  <a:lnTo>
                    <a:pt x="58" y="28"/>
                  </a:lnTo>
                  <a:lnTo>
                    <a:pt x="71" y="24"/>
                  </a:lnTo>
                  <a:lnTo>
                    <a:pt x="72" y="17"/>
                  </a:lnTo>
                  <a:lnTo>
                    <a:pt x="82" y="22"/>
                  </a:lnTo>
                  <a:lnTo>
                    <a:pt x="87" y="23"/>
                  </a:lnTo>
                  <a:lnTo>
                    <a:pt x="97" y="23"/>
                  </a:lnTo>
                  <a:lnTo>
                    <a:pt x="110" y="27"/>
                  </a:lnTo>
                  <a:lnTo>
                    <a:pt x="116" y="30"/>
                  </a:lnTo>
                  <a:lnTo>
                    <a:pt x="127" y="23"/>
                  </a:lnTo>
                  <a:lnTo>
                    <a:pt x="134" y="27"/>
                  </a:lnTo>
                  <a:lnTo>
                    <a:pt x="137" y="18"/>
                  </a:lnTo>
                  <a:lnTo>
                    <a:pt x="147" y="18"/>
                  </a:lnTo>
                  <a:lnTo>
                    <a:pt x="149" y="15"/>
                  </a:lnTo>
                  <a:lnTo>
                    <a:pt x="149" y="7"/>
                  </a:lnTo>
                  <a:lnTo>
                    <a:pt x="154" y="0"/>
                  </a:lnTo>
                  <a:lnTo>
                    <a:pt x="165" y="4"/>
                  </a:lnTo>
                  <a:lnTo>
                    <a:pt x="165" y="11"/>
                  </a:lnTo>
                  <a:lnTo>
                    <a:pt x="170" y="12"/>
                  </a:lnTo>
                  <a:lnTo>
                    <a:pt x="173" y="29"/>
                  </a:lnTo>
                  <a:lnTo>
                    <a:pt x="182" y="36"/>
                  </a:lnTo>
                  <a:lnTo>
                    <a:pt x="186" y="31"/>
                  </a:lnTo>
                  <a:lnTo>
                    <a:pt x="193" y="29"/>
                  </a:lnTo>
                  <a:lnTo>
                    <a:pt x="202" y="20"/>
                  </a:lnTo>
                  <a:lnTo>
                    <a:pt x="214" y="22"/>
                  </a:lnTo>
                  <a:lnTo>
                    <a:pt x="232" y="22"/>
                  </a:lnTo>
                  <a:lnTo>
                    <a:pt x="236" y="28"/>
                  </a:lnTo>
                  <a:lnTo>
                    <a:pt x="227" y="30"/>
                  </a:lnTo>
                  <a:lnTo>
                    <a:pt x="219" y="34"/>
                  </a:lnTo>
                  <a:lnTo>
                    <a:pt x="200" y="36"/>
                  </a:lnTo>
                  <a:lnTo>
                    <a:pt x="183" y="40"/>
                  </a:lnTo>
                  <a:lnTo>
                    <a:pt x="175" y="50"/>
                  </a:lnTo>
                  <a:lnTo>
                    <a:pt x="181" y="58"/>
                  </a:lnTo>
                  <a:lnTo>
                    <a:pt x="185" y="69"/>
                  </a:lnTo>
                  <a:lnTo>
                    <a:pt x="179" y="77"/>
                  </a:lnTo>
                  <a:lnTo>
                    <a:pt x="182" y="85"/>
                  </a:lnTo>
                  <a:lnTo>
                    <a:pt x="178" y="93"/>
                  </a:lnTo>
                  <a:lnTo>
                    <a:pt x="162" y="92"/>
                  </a:lnTo>
                  <a:lnTo>
                    <a:pt x="172" y="106"/>
                  </a:lnTo>
                  <a:lnTo>
                    <a:pt x="162" y="111"/>
                  </a:lnTo>
                  <a:lnTo>
                    <a:pt x="157" y="123"/>
                  </a:lnTo>
                  <a:lnTo>
                    <a:pt x="160" y="136"/>
                  </a:lnTo>
                  <a:lnTo>
                    <a:pt x="155" y="142"/>
                  </a:lnTo>
                  <a:lnTo>
                    <a:pt x="148" y="140"/>
                  </a:lnTo>
                  <a:lnTo>
                    <a:pt x="135" y="142"/>
                  </a:lnTo>
                  <a:lnTo>
                    <a:pt x="134" y="148"/>
                  </a:lnTo>
                  <a:lnTo>
                    <a:pt x="121" y="148"/>
                  </a:lnTo>
                  <a:lnTo>
                    <a:pt x="113" y="160"/>
                  </a:lnTo>
                  <a:lnTo>
                    <a:pt x="116" y="178"/>
                  </a:lnTo>
                  <a:lnTo>
                    <a:pt x="95" y="186"/>
                  </a:lnTo>
                  <a:lnTo>
                    <a:pt x="82" y="184"/>
                  </a:lnTo>
                  <a:lnTo>
                    <a:pt x="79" y="189"/>
                  </a:lnTo>
                  <a:lnTo>
                    <a:pt x="68" y="186"/>
                  </a:lnTo>
                  <a:lnTo>
                    <a:pt x="51" y="189"/>
                  </a:lnTo>
                  <a:lnTo>
                    <a:pt x="20" y="179"/>
                  </a:lnTo>
                  <a:lnTo>
                    <a:pt x="33" y="160"/>
                  </a:lnTo>
                  <a:lnTo>
                    <a:pt x="29" y="147"/>
                  </a:lnTo>
                  <a:lnTo>
                    <a:pt x="15" y="143"/>
                  </a:lnTo>
                  <a:lnTo>
                    <a:pt x="11" y="130"/>
                  </a:lnTo>
                  <a:lnTo>
                    <a:pt x="3" y="113"/>
                  </a:lnTo>
                  <a:lnTo>
                    <a:pt x="8" y="102"/>
                  </a:lnTo>
                  <a:lnTo>
                    <a:pt x="0" y="99"/>
                  </a:lnTo>
                  <a:lnTo>
                    <a:pt x="2" y="84"/>
                  </a:lnTo>
                  <a:lnTo>
                    <a:pt x="4" y="58"/>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5" name="Freeform 14"/>
            <p:cNvSpPr>
              <a:spLocks/>
            </p:cNvSpPr>
            <p:nvPr/>
          </p:nvSpPr>
          <p:spPr bwMode="auto">
            <a:xfrm>
              <a:off x="5277717" y="4436846"/>
              <a:ext cx="376917" cy="389869"/>
            </a:xfrm>
            <a:custGeom>
              <a:avLst/>
              <a:gdLst>
                <a:gd name="T0" fmla="*/ 92 w 228"/>
                <a:gd name="T1" fmla="*/ 16 h 251"/>
                <a:gd name="T2" fmla="*/ 102 w 228"/>
                <a:gd name="T3" fmla="*/ 35 h 251"/>
                <a:gd name="T4" fmla="*/ 121 w 228"/>
                <a:gd name="T5" fmla="*/ 44 h 251"/>
                <a:gd name="T6" fmla="*/ 137 w 228"/>
                <a:gd name="T7" fmla="*/ 44 h 251"/>
                <a:gd name="T8" fmla="*/ 144 w 228"/>
                <a:gd name="T9" fmla="*/ 27 h 251"/>
                <a:gd name="T10" fmla="*/ 157 w 228"/>
                <a:gd name="T11" fmla="*/ 23 h 251"/>
                <a:gd name="T12" fmla="*/ 165 w 228"/>
                <a:gd name="T13" fmla="*/ 30 h 251"/>
                <a:gd name="T14" fmla="*/ 187 w 228"/>
                <a:gd name="T15" fmla="*/ 43 h 251"/>
                <a:gd name="T16" fmla="*/ 188 w 228"/>
                <a:gd name="T17" fmla="*/ 63 h 251"/>
                <a:gd name="T18" fmla="*/ 195 w 228"/>
                <a:gd name="T19" fmla="*/ 84 h 251"/>
                <a:gd name="T20" fmla="*/ 198 w 228"/>
                <a:gd name="T21" fmla="*/ 107 h 251"/>
                <a:gd name="T22" fmla="*/ 217 w 228"/>
                <a:gd name="T23" fmla="*/ 104 h 251"/>
                <a:gd name="T24" fmla="*/ 227 w 228"/>
                <a:gd name="T25" fmla="*/ 112 h 251"/>
                <a:gd name="T26" fmla="*/ 228 w 228"/>
                <a:gd name="T27" fmla="*/ 132 h 251"/>
                <a:gd name="T28" fmla="*/ 227 w 228"/>
                <a:gd name="T29" fmla="*/ 147 h 251"/>
                <a:gd name="T30" fmla="*/ 186 w 228"/>
                <a:gd name="T31" fmla="*/ 213 h 251"/>
                <a:gd name="T32" fmla="*/ 209 w 228"/>
                <a:gd name="T33" fmla="*/ 243 h 251"/>
                <a:gd name="T34" fmla="*/ 132 w 228"/>
                <a:gd name="T35" fmla="*/ 248 h 251"/>
                <a:gd name="T36" fmla="*/ 46 w 228"/>
                <a:gd name="T37" fmla="*/ 239 h 251"/>
                <a:gd name="T38" fmla="*/ 33 w 228"/>
                <a:gd name="T39" fmla="*/ 231 h 251"/>
                <a:gd name="T40" fmla="*/ 10 w 228"/>
                <a:gd name="T41" fmla="*/ 234 h 251"/>
                <a:gd name="T42" fmla="*/ 0 w 228"/>
                <a:gd name="T43" fmla="*/ 225 h 251"/>
                <a:gd name="T44" fmla="*/ 9 w 228"/>
                <a:gd name="T45" fmla="*/ 188 h 251"/>
                <a:gd name="T46" fmla="*/ 16 w 228"/>
                <a:gd name="T47" fmla="*/ 160 h 251"/>
                <a:gd name="T48" fmla="*/ 31 w 228"/>
                <a:gd name="T49" fmla="*/ 138 h 251"/>
                <a:gd name="T50" fmla="*/ 39 w 228"/>
                <a:gd name="T51" fmla="*/ 113 h 251"/>
                <a:gd name="T52" fmla="*/ 33 w 228"/>
                <a:gd name="T53" fmla="*/ 94 h 251"/>
                <a:gd name="T54" fmla="*/ 24 w 228"/>
                <a:gd name="T55" fmla="*/ 69 h 251"/>
                <a:gd name="T56" fmla="*/ 31 w 228"/>
                <a:gd name="T57" fmla="*/ 56 h 251"/>
                <a:gd name="T58" fmla="*/ 22 w 228"/>
                <a:gd name="T59" fmla="*/ 22 h 251"/>
                <a:gd name="T60" fmla="*/ 14 w 228"/>
                <a:gd name="T61" fmla="*/ 5 h 251"/>
                <a:gd name="T62" fmla="*/ 27 w 228"/>
                <a:gd name="T63" fmla="*/ 3 h 251"/>
                <a:gd name="T64" fmla="*/ 88 w 228"/>
                <a:gd name="T65" fmla="*/ 1 h 2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28" h="251">
                  <a:moveTo>
                    <a:pt x="88" y="1"/>
                  </a:moveTo>
                  <a:lnTo>
                    <a:pt x="92" y="16"/>
                  </a:lnTo>
                  <a:lnTo>
                    <a:pt x="97" y="29"/>
                  </a:lnTo>
                  <a:lnTo>
                    <a:pt x="102" y="35"/>
                  </a:lnTo>
                  <a:lnTo>
                    <a:pt x="109" y="46"/>
                  </a:lnTo>
                  <a:lnTo>
                    <a:pt x="121" y="44"/>
                  </a:lnTo>
                  <a:lnTo>
                    <a:pt x="127" y="42"/>
                  </a:lnTo>
                  <a:lnTo>
                    <a:pt x="137" y="44"/>
                  </a:lnTo>
                  <a:lnTo>
                    <a:pt x="140" y="39"/>
                  </a:lnTo>
                  <a:lnTo>
                    <a:pt x="144" y="27"/>
                  </a:lnTo>
                  <a:lnTo>
                    <a:pt x="156" y="26"/>
                  </a:lnTo>
                  <a:lnTo>
                    <a:pt x="157" y="23"/>
                  </a:lnTo>
                  <a:lnTo>
                    <a:pt x="166" y="22"/>
                  </a:lnTo>
                  <a:lnTo>
                    <a:pt x="165" y="30"/>
                  </a:lnTo>
                  <a:lnTo>
                    <a:pt x="187" y="30"/>
                  </a:lnTo>
                  <a:lnTo>
                    <a:pt x="187" y="43"/>
                  </a:lnTo>
                  <a:lnTo>
                    <a:pt x="190" y="51"/>
                  </a:lnTo>
                  <a:lnTo>
                    <a:pt x="188" y="63"/>
                  </a:lnTo>
                  <a:lnTo>
                    <a:pt x="189" y="76"/>
                  </a:lnTo>
                  <a:lnTo>
                    <a:pt x="195" y="84"/>
                  </a:lnTo>
                  <a:lnTo>
                    <a:pt x="193" y="109"/>
                  </a:lnTo>
                  <a:lnTo>
                    <a:pt x="198" y="107"/>
                  </a:lnTo>
                  <a:lnTo>
                    <a:pt x="206" y="107"/>
                  </a:lnTo>
                  <a:lnTo>
                    <a:pt x="217" y="104"/>
                  </a:lnTo>
                  <a:lnTo>
                    <a:pt x="226" y="105"/>
                  </a:lnTo>
                  <a:lnTo>
                    <a:pt x="227" y="112"/>
                  </a:lnTo>
                  <a:lnTo>
                    <a:pt x="225" y="122"/>
                  </a:lnTo>
                  <a:lnTo>
                    <a:pt x="228" y="132"/>
                  </a:lnTo>
                  <a:lnTo>
                    <a:pt x="225" y="140"/>
                  </a:lnTo>
                  <a:lnTo>
                    <a:pt x="227" y="147"/>
                  </a:lnTo>
                  <a:lnTo>
                    <a:pt x="188" y="146"/>
                  </a:lnTo>
                  <a:lnTo>
                    <a:pt x="186" y="213"/>
                  </a:lnTo>
                  <a:lnTo>
                    <a:pt x="198" y="230"/>
                  </a:lnTo>
                  <a:lnTo>
                    <a:pt x="209" y="243"/>
                  </a:lnTo>
                  <a:lnTo>
                    <a:pt x="176" y="251"/>
                  </a:lnTo>
                  <a:lnTo>
                    <a:pt x="132" y="248"/>
                  </a:lnTo>
                  <a:lnTo>
                    <a:pt x="120" y="238"/>
                  </a:lnTo>
                  <a:lnTo>
                    <a:pt x="46" y="239"/>
                  </a:lnTo>
                  <a:lnTo>
                    <a:pt x="43" y="240"/>
                  </a:lnTo>
                  <a:lnTo>
                    <a:pt x="33" y="231"/>
                  </a:lnTo>
                  <a:lnTo>
                    <a:pt x="21" y="230"/>
                  </a:lnTo>
                  <a:lnTo>
                    <a:pt x="10" y="234"/>
                  </a:lnTo>
                  <a:lnTo>
                    <a:pt x="1" y="238"/>
                  </a:lnTo>
                  <a:lnTo>
                    <a:pt x="0" y="225"/>
                  </a:lnTo>
                  <a:lnTo>
                    <a:pt x="2" y="206"/>
                  </a:lnTo>
                  <a:lnTo>
                    <a:pt x="9" y="188"/>
                  </a:lnTo>
                  <a:lnTo>
                    <a:pt x="10" y="179"/>
                  </a:lnTo>
                  <a:lnTo>
                    <a:pt x="16" y="160"/>
                  </a:lnTo>
                  <a:lnTo>
                    <a:pt x="21" y="151"/>
                  </a:lnTo>
                  <a:lnTo>
                    <a:pt x="31" y="138"/>
                  </a:lnTo>
                  <a:lnTo>
                    <a:pt x="37" y="129"/>
                  </a:lnTo>
                  <a:lnTo>
                    <a:pt x="39" y="113"/>
                  </a:lnTo>
                  <a:lnTo>
                    <a:pt x="39" y="101"/>
                  </a:lnTo>
                  <a:lnTo>
                    <a:pt x="33" y="94"/>
                  </a:lnTo>
                  <a:lnTo>
                    <a:pt x="29" y="81"/>
                  </a:lnTo>
                  <a:lnTo>
                    <a:pt x="24" y="69"/>
                  </a:lnTo>
                  <a:lnTo>
                    <a:pt x="25" y="64"/>
                  </a:lnTo>
                  <a:lnTo>
                    <a:pt x="31" y="56"/>
                  </a:lnTo>
                  <a:lnTo>
                    <a:pt x="25" y="36"/>
                  </a:lnTo>
                  <a:lnTo>
                    <a:pt x="22" y="22"/>
                  </a:lnTo>
                  <a:lnTo>
                    <a:pt x="13" y="9"/>
                  </a:lnTo>
                  <a:lnTo>
                    <a:pt x="14" y="5"/>
                  </a:lnTo>
                  <a:lnTo>
                    <a:pt x="22" y="2"/>
                  </a:lnTo>
                  <a:lnTo>
                    <a:pt x="27" y="3"/>
                  </a:lnTo>
                  <a:lnTo>
                    <a:pt x="34" y="0"/>
                  </a:lnTo>
                  <a:lnTo>
                    <a:pt x="88" y="1"/>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6" name="Freeform 15"/>
            <p:cNvSpPr>
              <a:spLocks/>
            </p:cNvSpPr>
            <p:nvPr/>
          </p:nvSpPr>
          <p:spPr bwMode="auto">
            <a:xfrm>
              <a:off x="5289290" y="4391803"/>
              <a:ext cx="33063" cy="43491"/>
            </a:xfrm>
            <a:custGeom>
              <a:avLst/>
              <a:gdLst>
                <a:gd name="T0" fmla="*/ 10 w 20"/>
                <a:gd name="T1" fmla="*/ 26 h 28"/>
                <a:gd name="T2" fmla="*/ 5 w 20"/>
                <a:gd name="T3" fmla="*/ 28 h 28"/>
                <a:gd name="T4" fmla="*/ 0 w 20"/>
                <a:gd name="T5" fmla="*/ 12 h 28"/>
                <a:gd name="T6" fmla="*/ 7 w 20"/>
                <a:gd name="T7" fmla="*/ 3 h 28"/>
                <a:gd name="T8" fmla="*/ 13 w 20"/>
                <a:gd name="T9" fmla="*/ 0 h 28"/>
                <a:gd name="T10" fmla="*/ 20 w 20"/>
                <a:gd name="T11" fmla="*/ 7 h 28"/>
                <a:gd name="T12" fmla="*/ 13 w 20"/>
                <a:gd name="T13" fmla="*/ 11 h 28"/>
                <a:gd name="T14" fmla="*/ 10 w 20"/>
                <a:gd name="T15" fmla="*/ 16 h 28"/>
                <a:gd name="T16" fmla="*/ 10 w 20"/>
                <a:gd name="T17" fmla="*/ 26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 h="28">
                  <a:moveTo>
                    <a:pt x="10" y="26"/>
                  </a:moveTo>
                  <a:lnTo>
                    <a:pt x="5" y="28"/>
                  </a:lnTo>
                  <a:lnTo>
                    <a:pt x="0" y="12"/>
                  </a:lnTo>
                  <a:lnTo>
                    <a:pt x="7" y="3"/>
                  </a:lnTo>
                  <a:lnTo>
                    <a:pt x="13" y="0"/>
                  </a:lnTo>
                  <a:lnTo>
                    <a:pt x="20" y="7"/>
                  </a:lnTo>
                  <a:lnTo>
                    <a:pt x="13" y="11"/>
                  </a:lnTo>
                  <a:lnTo>
                    <a:pt x="10" y="16"/>
                  </a:lnTo>
                  <a:lnTo>
                    <a:pt x="10" y="26"/>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7" name="Freeform 16"/>
            <p:cNvSpPr>
              <a:spLocks/>
            </p:cNvSpPr>
            <p:nvPr/>
          </p:nvSpPr>
          <p:spPr bwMode="auto">
            <a:xfrm>
              <a:off x="5462871" y="2872714"/>
              <a:ext cx="51247" cy="97856"/>
            </a:xfrm>
            <a:custGeom>
              <a:avLst/>
              <a:gdLst>
                <a:gd name="T0" fmla="*/ 22 w 31"/>
                <a:gd name="T1" fmla="*/ 17 h 63"/>
                <a:gd name="T2" fmla="*/ 20 w 31"/>
                <a:gd name="T3" fmla="*/ 24 h 63"/>
                <a:gd name="T4" fmla="*/ 23 w 31"/>
                <a:gd name="T5" fmla="*/ 33 h 63"/>
                <a:gd name="T6" fmla="*/ 31 w 31"/>
                <a:gd name="T7" fmla="*/ 38 h 63"/>
                <a:gd name="T8" fmla="*/ 31 w 31"/>
                <a:gd name="T9" fmla="*/ 44 h 63"/>
                <a:gd name="T10" fmla="*/ 25 w 31"/>
                <a:gd name="T11" fmla="*/ 46 h 63"/>
                <a:gd name="T12" fmla="*/ 25 w 31"/>
                <a:gd name="T13" fmla="*/ 53 h 63"/>
                <a:gd name="T14" fmla="*/ 18 w 31"/>
                <a:gd name="T15" fmla="*/ 63 h 63"/>
                <a:gd name="T16" fmla="*/ 15 w 31"/>
                <a:gd name="T17" fmla="*/ 62 h 63"/>
                <a:gd name="T18" fmla="*/ 14 w 31"/>
                <a:gd name="T19" fmla="*/ 57 h 63"/>
                <a:gd name="T20" fmla="*/ 4 w 31"/>
                <a:gd name="T21" fmla="*/ 50 h 63"/>
                <a:gd name="T22" fmla="*/ 2 w 31"/>
                <a:gd name="T23" fmla="*/ 40 h 63"/>
                <a:gd name="T24" fmla="*/ 3 w 31"/>
                <a:gd name="T25" fmla="*/ 26 h 63"/>
                <a:gd name="T26" fmla="*/ 4 w 31"/>
                <a:gd name="T27" fmla="*/ 20 h 63"/>
                <a:gd name="T28" fmla="*/ 1 w 31"/>
                <a:gd name="T29" fmla="*/ 17 h 63"/>
                <a:gd name="T30" fmla="*/ 0 w 31"/>
                <a:gd name="T31" fmla="*/ 10 h 63"/>
                <a:gd name="T32" fmla="*/ 6 w 31"/>
                <a:gd name="T33" fmla="*/ 0 h 63"/>
                <a:gd name="T34" fmla="*/ 7 w 31"/>
                <a:gd name="T35" fmla="*/ 4 h 63"/>
                <a:gd name="T36" fmla="*/ 12 w 31"/>
                <a:gd name="T37" fmla="*/ 2 h 63"/>
                <a:gd name="T38" fmla="*/ 16 w 31"/>
                <a:gd name="T39" fmla="*/ 8 h 63"/>
                <a:gd name="T40" fmla="*/ 20 w 31"/>
                <a:gd name="T41" fmla="*/ 10 h 63"/>
                <a:gd name="T42" fmla="*/ 22 w 31"/>
                <a:gd name="T43" fmla="*/ 1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1" h="63">
                  <a:moveTo>
                    <a:pt x="22" y="17"/>
                  </a:moveTo>
                  <a:lnTo>
                    <a:pt x="20" y="24"/>
                  </a:lnTo>
                  <a:lnTo>
                    <a:pt x="23" y="33"/>
                  </a:lnTo>
                  <a:lnTo>
                    <a:pt x="31" y="38"/>
                  </a:lnTo>
                  <a:lnTo>
                    <a:pt x="31" y="44"/>
                  </a:lnTo>
                  <a:lnTo>
                    <a:pt x="25" y="46"/>
                  </a:lnTo>
                  <a:lnTo>
                    <a:pt x="25" y="53"/>
                  </a:lnTo>
                  <a:lnTo>
                    <a:pt x="18" y="63"/>
                  </a:lnTo>
                  <a:lnTo>
                    <a:pt x="15" y="62"/>
                  </a:lnTo>
                  <a:lnTo>
                    <a:pt x="14" y="57"/>
                  </a:lnTo>
                  <a:lnTo>
                    <a:pt x="4" y="50"/>
                  </a:lnTo>
                  <a:lnTo>
                    <a:pt x="2" y="40"/>
                  </a:lnTo>
                  <a:lnTo>
                    <a:pt x="3" y="26"/>
                  </a:lnTo>
                  <a:lnTo>
                    <a:pt x="4" y="20"/>
                  </a:lnTo>
                  <a:lnTo>
                    <a:pt x="1" y="17"/>
                  </a:lnTo>
                  <a:lnTo>
                    <a:pt x="0" y="10"/>
                  </a:lnTo>
                  <a:lnTo>
                    <a:pt x="6" y="0"/>
                  </a:lnTo>
                  <a:lnTo>
                    <a:pt x="7" y="4"/>
                  </a:lnTo>
                  <a:lnTo>
                    <a:pt x="12" y="2"/>
                  </a:lnTo>
                  <a:lnTo>
                    <a:pt x="16" y="8"/>
                  </a:lnTo>
                  <a:lnTo>
                    <a:pt x="20" y="10"/>
                  </a:lnTo>
                  <a:lnTo>
                    <a:pt x="22" y="17"/>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8" name="Freeform 17"/>
            <p:cNvSpPr>
              <a:spLocks/>
            </p:cNvSpPr>
            <p:nvPr/>
          </p:nvSpPr>
          <p:spPr bwMode="auto">
            <a:xfrm>
              <a:off x="6453103" y="3407035"/>
              <a:ext cx="140517" cy="114941"/>
            </a:xfrm>
            <a:custGeom>
              <a:avLst/>
              <a:gdLst>
                <a:gd name="T0" fmla="*/ 0 w 85"/>
                <a:gd name="T1" fmla="*/ 38 h 74"/>
                <a:gd name="T2" fmla="*/ 3 w 85"/>
                <a:gd name="T3" fmla="*/ 37 h 74"/>
                <a:gd name="T4" fmla="*/ 4 w 85"/>
                <a:gd name="T5" fmla="*/ 42 h 74"/>
                <a:gd name="T6" fmla="*/ 18 w 85"/>
                <a:gd name="T7" fmla="*/ 39 h 74"/>
                <a:gd name="T8" fmla="*/ 33 w 85"/>
                <a:gd name="T9" fmla="*/ 40 h 74"/>
                <a:gd name="T10" fmla="*/ 44 w 85"/>
                <a:gd name="T11" fmla="*/ 40 h 74"/>
                <a:gd name="T12" fmla="*/ 54 w 85"/>
                <a:gd name="T13" fmla="*/ 26 h 74"/>
                <a:gd name="T14" fmla="*/ 66 w 85"/>
                <a:gd name="T15" fmla="*/ 13 h 74"/>
                <a:gd name="T16" fmla="*/ 76 w 85"/>
                <a:gd name="T17" fmla="*/ 0 h 74"/>
                <a:gd name="T18" fmla="*/ 80 w 85"/>
                <a:gd name="T19" fmla="*/ 7 h 74"/>
                <a:gd name="T20" fmla="*/ 85 w 85"/>
                <a:gd name="T21" fmla="*/ 24 h 74"/>
                <a:gd name="T22" fmla="*/ 75 w 85"/>
                <a:gd name="T23" fmla="*/ 24 h 74"/>
                <a:gd name="T24" fmla="*/ 76 w 85"/>
                <a:gd name="T25" fmla="*/ 37 h 74"/>
                <a:gd name="T26" fmla="*/ 79 w 85"/>
                <a:gd name="T27" fmla="*/ 40 h 74"/>
                <a:gd name="T28" fmla="*/ 72 w 85"/>
                <a:gd name="T29" fmla="*/ 44 h 74"/>
                <a:gd name="T30" fmla="*/ 72 w 85"/>
                <a:gd name="T31" fmla="*/ 53 h 74"/>
                <a:gd name="T32" fmla="*/ 68 w 85"/>
                <a:gd name="T33" fmla="*/ 61 h 74"/>
                <a:gd name="T34" fmla="*/ 69 w 85"/>
                <a:gd name="T35" fmla="*/ 70 h 74"/>
                <a:gd name="T36" fmla="*/ 65 w 85"/>
                <a:gd name="T37" fmla="*/ 74 h 74"/>
                <a:gd name="T38" fmla="*/ 10 w 85"/>
                <a:gd name="T39" fmla="*/ 64 h 74"/>
                <a:gd name="T40" fmla="*/ 1 w 85"/>
                <a:gd name="T41" fmla="*/ 43 h 74"/>
                <a:gd name="T42" fmla="*/ 0 w 85"/>
                <a:gd name="T43" fmla="*/ 38 h 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85" h="74">
                  <a:moveTo>
                    <a:pt x="0" y="38"/>
                  </a:moveTo>
                  <a:lnTo>
                    <a:pt x="3" y="37"/>
                  </a:lnTo>
                  <a:lnTo>
                    <a:pt x="4" y="42"/>
                  </a:lnTo>
                  <a:lnTo>
                    <a:pt x="18" y="39"/>
                  </a:lnTo>
                  <a:lnTo>
                    <a:pt x="33" y="40"/>
                  </a:lnTo>
                  <a:lnTo>
                    <a:pt x="44" y="40"/>
                  </a:lnTo>
                  <a:lnTo>
                    <a:pt x="54" y="26"/>
                  </a:lnTo>
                  <a:lnTo>
                    <a:pt x="66" y="13"/>
                  </a:lnTo>
                  <a:lnTo>
                    <a:pt x="76" y="0"/>
                  </a:lnTo>
                  <a:lnTo>
                    <a:pt x="80" y="7"/>
                  </a:lnTo>
                  <a:lnTo>
                    <a:pt x="85" y="24"/>
                  </a:lnTo>
                  <a:lnTo>
                    <a:pt x="75" y="24"/>
                  </a:lnTo>
                  <a:lnTo>
                    <a:pt x="76" y="37"/>
                  </a:lnTo>
                  <a:lnTo>
                    <a:pt x="79" y="40"/>
                  </a:lnTo>
                  <a:lnTo>
                    <a:pt x="72" y="44"/>
                  </a:lnTo>
                  <a:lnTo>
                    <a:pt x="72" y="53"/>
                  </a:lnTo>
                  <a:lnTo>
                    <a:pt x="68" y="61"/>
                  </a:lnTo>
                  <a:lnTo>
                    <a:pt x="69" y="70"/>
                  </a:lnTo>
                  <a:lnTo>
                    <a:pt x="65" y="74"/>
                  </a:lnTo>
                  <a:lnTo>
                    <a:pt x="10" y="64"/>
                  </a:lnTo>
                  <a:lnTo>
                    <a:pt x="1" y="43"/>
                  </a:lnTo>
                  <a:lnTo>
                    <a:pt x="0" y="38"/>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9" name="Freeform 18"/>
            <p:cNvSpPr>
              <a:spLocks/>
            </p:cNvSpPr>
            <p:nvPr/>
          </p:nvSpPr>
          <p:spPr bwMode="auto">
            <a:xfrm>
              <a:off x="6140658" y="2919312"/>
              <a:ext cx="95882" cy="79217"/>
            </a:xfrm>
            <a:custGeom>
              <a:avLst/>
              <a:gdLst>
                <a:gd name="T0" fmla="*/ 0 w 58"/>
                <a:gd name="T1" fmla="*/ 3 h 51"/>
                <a:gd name="T2" fmla="*/ 23 w 58"/>
                <a:gd name="T3" fmla="*/ 0 h 51"/>
                <a:gd name="T4" fmla="*/ 27 w 58"/>
                <a:gd name="T5" fmla="*/ 5 h 51"/>
                <a:gd name="T6" fmla="*/ 34 w 58"/>
                <a:gd name="T7" fmla="*/ 9 h 51"/>
                <a:gd name="T8" fmla="*/ 32 w 58"/>
                <a:gd name="T9" fmla="*/ 14 h 51"/>
                <a:gd name="T10" fmla="*/ 42 w 58"/>
                <a:gd name="T11" fmla="*/ 21 h 51"/>
                <a:gd name="T12" fmla="*/ 39 w 58"/>
                <a:gd name="T13" fmla="*/ 27 h 51"/>
                <a:gd name="T14" fmla="*/ 47 w 58"/>
                <a:gd name="T15" fmla="*/ 33 h 51"/>
                <a:gd name="T16" fmla="*/ 55 w 58"/>
                <a:gd name="T17" fmla="*/ 36 h 51"/>
                <a:gd name="T18" fmla="*/ 58 w 58"/>
                <a:gd name="T19" fmla="*/ 51 h 51"/>
                <a:gd name="T20" fmla="*/ 52 w 58"/>
                <a:gd name="T21" fmla="*/ 51 h 51"/>
                <a:gd name="T22" fmla="*/ 43 w 58"/>
                <a:gd name="T23" fmla="*/ 39 h 51"/>
                <a:gd name="T24" fmla="*/ 42 w 58"/>
                <a:gd name="T25" fmla="*/ 36 h 51"/>
                <a:gd name="T26" fmla="*/ 35 w 58"/>
                <a:gd name="T27" fmla="*/ 36 h 51"/>
                <a:gd name="T28" fmla="*/ 29 w 58"/>
                <a:gd name="T29" fmla="*/ 31 h 51"/>
                <a:gd name="T30" fmla="*/ 26 w 58"/>
                <a:gd name="T31" fmla="*/ 31 h 51"/>
                <a:gd name="T32" fmla="*/ 18 w 58"/>
                <a:gd name="T33" fmla="*/ 25 h 51"/>
                <a:gd name="T34" fmla="*/ 4 w 58"/>
                <a:gd name="T35" fmla="*/ 20 h 51"/>
                <a:gd name="T36" fmla="*/ 4 w 58"/>
                <a:gd name="T37" fmla="*/ 10 h 51"/>
                <a:gd name="T38" fmla="*/ 0 w 58"/>
                <a:gd name="T39" fmla="*/ 3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58" h="51">
                  <a:moveTo>
                    <a:pt x="0" y="3"/>
                  </a:moveTo>
                  <a:lnTo>
                    <a:pt x="23" y="0"/>
                  </a:lnTo>
                  <a:lnTo>
                    <a:pt x="27" y="5"/>
                  </a:lnTo>
                  <a:lnTo>
                    <a:pt x="34" y="9"/>
                  </a:lnTo>
                  <a:lnTo>
                    <a:pt x="32" y="14"/>
                  </a:lnTo>
                  <a:lnTo>
                    <a:pt x="42" y="21"/>
                  </a:lnTo>
                  <a:lnTo>
                    <a:pt x="39" y="27"/>
                  </a:lnTo>
                  <a:lnTo>
                    <a:pt x="47" y="33"/>
                  </a:lnTo>
                  <a:lnTo>
                    <a:pt x="55" y="36"/>
                  </a:lnTo>
                  <a:lnTo>
                    <a:pt x="58" y="51"/>
                  </a:lnTo>
                  <a:lnTo>
                    <a:pt x="52" y="51"/>
                  </a:lnTo>
                  <a:lnTo>
                    <a:pt x="43" y="39"/>
                  </a:lnTo>
                  <a:lnTo>
                    <a:pt x="42" y="36"/>
                  </a:lnTo>
                  <a:lnTo>
                    <a:pt x="35" y="36"/>
                  </a:lnTo>
                  <a:lnTo>
                    <a:pt x="29" y="31"/>
                  </a:lnTo>
                  <a:lnTo>
                    <a:pt x="26" y="31"/>
                  </a:lnTo>
                  <a:lnTo>
                    <a:pt x="18" y="25"/>
                  </a:lnTo>
                  <a:lnTo>
                    <a:pt x="4" y="20"/>
                  </a:lnTo>
                  <a:lnTo>
                    <a:pt x="4" y="10"/>
                  </a:lnTo>
                  <a:lnTo>
                    <a:pt x="0" y="3"/>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20" name="Freeform 19"/>
            <p:cNvSpPr>
              <a:spLocks/>
            </p:cNvSpPr>
            <p:nvPr/>
          </p:nvSpPr>
          <p:spPr bwMode="auto">
            <a:xfrm>
              <a:off x="5183488" y="2670790"/>
              <a:ext cx="198377" cy="83876"/>
            </a:xfrm>
            <a:custGeom>
              <a:avLst/>
              <a:gdLst>
                <a:gd name="T0" fmla="*/ 120 w 120"/>
                <a:gd name="T1" fmla="*/ 19 h 54"/>
                <a:gd name="T2" fmla="*/ 119 w 120"/>
                <a:gd name="T3" fmla="*/ 27 h 54"/>
                <a:gd name="T4" fmla="*/ 110 w 120"/>
                <a:gd name="T5" fmla="*/ 27 h 54"/>
                <a:gd name="T6" fmla="*/ 114 w 120"/>
                <a:gd name="T7" fmla="*/ 32 h 54"/>
                <a:gd name="T8" fmla="*/ 109 w 120"/>
                <a:gd name="T9" fmla="*/ 45 h 54"/>
                <a:gd name="T10" fmla="*/ 107 w 120"/>
                <a:gd name="T11" fmla="*/ 48 h 54"/>
                <a:gd name="T12" fmla="*/ 92 w 120"/>
                <a:gd name="T13" fmla="*/ 49 h 54"/>
                <a:gd name="T14" fmla="*/ 85 w 120"/>
                <a:gd name="T15" fmla="*/ 54 h 54"/>
                <a:gd name="T16" fmla="*/ 71 w 120"/>
                <a:gd name="T17" fmla="*/ 52 h 54"/>
                <a:gd name="T18" fmla="*/ 47 w 120"/>
                <a:gd name="T19" fmla="*/ 47 h 54"/>
                <a:gd name="T20" fmla="*/ 43 w 120"/>
                <a:gd name="T21" fmla="*/ 40 h 54"/>
                <a:gd name="T22" fmla="*/ 27 w 120"/>
                <a:gd name="T23" fmla="*/ 43 h 54"/>
                <a:gd name="T24" fmla="*/ 25 w 120"/>
                <a:gd name="T25" fmla="*/ 47 h 54"/>
                <a:gd name="T26" fmla="*/ 15 w 120"/>
                <a:gd name="T27" fmla="*/ 44 h 54"/>
                <a:gd name="T28" fmla="*/ 7 w 120"/>
                <a:gd name="T29" fmla="*/ 44 h 54"/>
                <a:gd name="T30" fmla="*/ 0 w 120"/>
                <a:gd name="T31" fmla="*/ 40 h 54"/>
                <a:gd name="T32" fmla="*/ 2 w 120"/>
                <a:gd name="T33" fmla="*/ 35 h 54"/>
                <a:gd name="T34" fmla="*/ 1 w 120"/>
                <a:gd name="T35" fmla="*/ 31 h 54"/>
                <a:gd name="T36" fmla="*/ 6 w 120"/>
                <a:gd name="T37" fmla="*/ 30 h 54"/>
                <a:gd name="T38" fmla="*/ 15 w 120"/>
                <a:gd name="T39" fmla="*/ 36 h 54"/>
                <a:gd name="T40" fmla="*/ 16 w 120"/>
                <a:gd name="T41" fmla="*/ 30 h 54"/>
                <a:gd name="T42" fmla="*/ 31 w 120"/>
                <a:gd name="T43" fmla="*/ 31 h 54"/>
                <a:gd name="T44" fmla="*/ 42 w 120"/>
                <a:gd name="T45" fmla="*/ 28 h 54"/>
                <a:gd name="T46" fmla="*/ 50 w 120"/>
                <a:gd name="T47" fmla="*/ 28 h 54"/>
                <a:gd name="T48" fmla="*/ 55 w 120"/>
                <a:gd name="T49" fmla="*/ 32 h 54"/>
                <a:gd name="T50" fmla="*/ 57 w 120"/>
                <a:gd name="T51" fmla="*/ 29 h 54"/>
                <a:gd name="T52" fmla="*/ 53 w 120"/>
                <a:gd name="T53" fmla="*/ 16 h 54"/>
                <a:gd name="T54" fmla="*/ 59 w 120"/>
                <a:gd name="T55" fmla="*/ 13 h 54"/>
                <a:gd name="T56" fmla="*/ 64 w 120"/>
                <a:gd name="T57" fmla="*/ 4 h 54"/>
                <a:gd name="T58" fmla="*/ 77 w 120"/>
                <a:gd name="T59" fmla="*/ 10 h 54"/>
                <a:gd name="T60" fmla="*/ 85 w 120"/>
                <a:gd name="T61" fmla="*/ 2 h 54"/>
                <a:gd name="T62" fmla="*/ 90 w 120"/>
                <a:gd name="T63" fmla="*/ 0 h 54"/>
                <a:gd name="T64" fmla="*/ 103 w 120"/>
                <a:gd name="T65" fmla="*/ 7 h 54"/>
                <a:gd name="T66" fmla="*/ 111 w 120"/>
                <a:gd name="T67" fmla="*/ 6 h 54"/>
                <a:gd name="T68" fmla="*/ 119 w 120"/>
                <a:gd name="T69" fmla="*/ 9 h 54"/>
                <a:gd name="T70" fmla="*/ 118 w 120"/>
                <a:gd name="T71" fmla="*/ 12 h 54"/>
                <a:gd name="T72" fmla="*/ 120 w 120"/>
                <a:gd name="T73" fmla="*/ 19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0" h="54">
                  <a:moveTo>
                    <a:pt x="120" y="19"/>
                  </a:moveTo>
                  <a:lnTo>
                    <a:pt x="119" y="27"/>
                  </a:lnTo>
                  <a:lnTo>
                    <a:pt x="110" y="27"/>
                  </a:lnTo>
                  <a:lnTo>
                    <a:pt x="114" y="32"/>
                  </a:lnTo>
                  <a:lnTo>
                    <a:pt x="109" y="45"/>
                  </a:lnTo>
                  <a:lnTo>
                    <a:pt x="107" y="48"/>
                  </a:lnTo>
                  <a:lnTo>
                    <a:pt x="92" y="49"/>
                  </a:lnTo>
                  <a:lnTo>
                    <a:pt x="85" y="54"/>
                  </a:lnTo>
                  <a:lnTo>
                    <a:pt x="71" y="52"/>
                  </a:lnTo>
                  <a:lnTo>
                    <a:pt x="47" y="47"/>
                  </a:lnTo>
                  <a:lnTo>
                    <a:pt x="43" y="40"/>
                  </a:lnTo>
                  <a:lnTo>
                    <a:pt x="27" y="43"/>
                  </a:lnTo>
                  <a:lnTo>
                    <a:pt x="25" y="47"/>
                  </a:lnTo>
                  <a:lnTo>
                    <a:pt x="15" y="44"/>
                  </a:lnTo>
                  <a:lnTo>
                    <a:pt x="7" y="44"/>
                  </a:lnTo>
                  <a:lnTo>
                    <a:pt x="0" y="40"/>
                  </a:lnTo>
                  <a:lnTo>
                    <a:pt x="2" y="35"/>
                  </a:lnTo>
                  <a:lnTo>
                    <a:pt x="1" y="31"/>
                  </a:lnTo>
                  <a:lnTo>
                    <a:pt x="6" y="30"/>
                  </a:lnTo>
                  <a:lnTo>
                    <a:pt x="15" y="36"/>
                  </a:lnTo>
                  <a:lnTo>
                    <a:pt x="16" y="30"/>
                  </a:lnTo>
                  <a:lnTo>
                    <a:pt x="31" y="31"/>
                  </a:lnTo>
                  <a:lnTo>
                    <a:pt x="42" y="28"/>
                  </a:lnTo>
                  <a:lnTo>
                    <a:pt x="50" y="28"/>
                  </a:lnTo>
                  <a:lnTo>
                    <a:pt x="55" y="32"/>
                  </a:lnTo>
                  <a:lnTo>
                    <a:pt x="57" y="29"/>
                  </a:lnTo>
                  <a:lnTo>
                    <a:pt x="53" y="16"/>
                  </a:lnTo>
                  <a:lnTo>
                    <a:pt x="59" y="13"/>
                  </a:lnTo>
                  <a:lnTo>
                    <a:pt x="64" y="4"/>
                  </a:lnTo>
                  <a:lnTo>
                    <a:pt x="77" y="10"/>
                  </a:lnTo>
                  <a:lnTo>
                    <a:pt x="85" y="2"/>
                  </a:lnTo>
                  <a:lnTo>
                    <a:pt x="90" y="0"/>
                  </a:lnTo>
                  <a:lnTo>
                    <a:pt x="103" y="7"/>
                  </a:lnTo>
                  <a:lnTo>
                    <a:pt x="111" y="6"/>
                  </a:lnTo>
                  <a:lnTo>
                    <a:pt x="119" y="9"/>
                  </a:lnTo>
                  <a:lnTo>
                    <a:pt x="118" y="12"/>
                  </a:lnTo>
                  <a:lnTo>
                    <a:pt x="120" y="1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21" name="Freeform 20"/>
            <p:cNvSpPr>
              <a:spLocks/>
            </p:cNvSpPr>
            <p:nvPr/>
          </p:nvSpPr>
          <p:spPr bwMode="auto">
            <a:xfrm>
              <a:off x="6183641" y="2967464"/>
              <a:ext cx="42982" cy="31065"/>
            </a:xfrm>
            <a:custGeom>
              <a:avLst/>
              <a:gdLst>
                <a:gd name="T0" fmla="*/ 14 w 108"/>
                <a:gd name="T1" fmla="*/ 1 h 85"/>
                <a:gd name="T2" fmla="*/ 38 w 108"/>
                <a:gd name="T3" fmla="*/ 23 h 85"/>
                <a:gd name="T4" fmla="*/ 69 w 108"/>
                <a:gd name="T5" fmla="*/ 23 h 85"/>
                <a:gd name="T6" fmla="*/ 71 w 108"/>
                <a:gd name="T7" fmla="*/ 36 h 85"/>
                <a:gd name="T8" fmla="*/ 108 w 108"/>
                <a:gd name="T9" fmla="*/ 85 h 85"/>
                <a:gd name="T10" fmla="*/ 58 w 108"/>
                <a:gd name="T11" fmla="*/ 74 h 85"/>
                <a:gd name="T12" fmla="*/ 16 w 108"/>
                <a:gd name="T13" fmla="*/ 35 h 85"/>
                <a:gd name="T14" fmla="*/ 0 w 108"/>
                <a:gd name="T15" fmla="*/ 3 h 85"/>
                <a:gd name="T16" fmla="*/ 14 w 108"/>
                <a:gd name="T17" fmla="*/ 0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8" h="85">
                  <a:moveTo>
                    <a:pt x="14" y="1"/>
                  </a:moveTo>
                  <a:lnTo>
                    <a:pt x="38" y="23"/>
                  </a:lnTo>
                  <a:lnTo>
                    <a:pt x="69" y="23"/>
                  </a:lnTo>
                  <a:lnTo>
                    <a:pt x="71" y="36"/>
                  </a:lnTo>
                  <a:lnTo>
                    <a:pt x="108" y="85"/>
                  </a:lnTo>
                  <a:lnTo>
                    <a:pt x="58" y="74"/>
                  </a:lnTo>
                  <a:lnTo>
                    <a:pt x="16" y="35"/>
                  </a:lnTo>
                  <a:lnTo>
                    <a:pt x="0" y="3"/>
                  </a:lnTo>
                  <a:lnTo>
                    <a:pt x="14" y="0"/>
                  </a:lnTo>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22" name="Freeform 21"/>
            <p:cNvSpPr>
              <a:spLocks/>
            </p:cNvSpPr>
            <p:nvPr/>
          </p:nvSpPr>
          <p:spPr bwMode="auto">
            <a:xfrm>
              <a:off x="6178681" y="2899119"/>
              <a:ext cx="157050" cy="114941"/>
            </a:xfrm>
            <a:custGeom>
              <a:avLst/>
              <a:gdLst>
                <a:gd name="T0" fmla="*/ 40 w 95"/>
                <a:gd name="T1" fmla="*/ 13 h 74"/>
                <a:gd name="T2" fmla="*/ 48 w 95"/>
                <a:gd name="T3" fmla="*/ 15 h 74"/>
                <a:gd name="T4" fmla="*/ 50 w 95"/>
                <a:gd name="T5" fmla="*/ 9 h 74"/>
                <a:gd name="T6" fmla="*/ 58 w 95"/>
                <a:gd name="T7" fmla="*/ 1 h 74"/>
                <a:gd name="T8" fmla="*/ 69 w 95"/>
                <a:gd name="T9" fmla="*/ 12 h 74"/>
                <a:gd name="T10" fmla="*/ 81 w 95"/>
                <a:gd name="T11" fmla="*/ 27 h 74"/>
                <a:gd name="T12" fmla="*/ 89 w 95"/>
                <a:gd name="T13" fmla="*/ 28 h 74"/>
                <a:gd name="T14" fmla="*/ 95 w 95"/>
                <a:gd name="T15" fmla="*/ 33 h 74"/>
                <a:gd name="T16" fmla="*/ 82 w 95"/>
                <a:gd name="T17" fmla="*/ 35 h 74"/>
                <a:gd name="T18" fmla="*/ 82 w 95"/>
                <a:gd name="T19" fmla="*/ 51 h 74"/>
                <a:gd name="T20" fmla="*/ 80 w 95"/>
                <a:gd name="T21" fmla="*/ 58 h 74"/>
                <a:gd name="T22" fmla="*/ 75 w 95"/>
                <a:gd name="T23" fmla="*/ 63 h 74"/>
                <a:gd name="T24" fmla="*/ 77 w 95"/>
                <a:gd name="T25" fmla="*/ 73 h 74"/>
                <a:gd name="T26" fmla="*/ 73 w 95"/>
                <a:gd name="T27" fmla="*/ 74 h 74"/>
                <a:gd name="T28" fmla="*/ 61 w 95"/>
                <a:gd name="T29" fmla="*/ 63 h 74"/>
                <a:gd name="T30" fmla="*/ 65 w 95"/>
                <a:gd name="T31" fmla="*/ 53 h 74"/>
                <a:gd name="T32" fmla="*/ 59 w 95"/>
                <a:gd name="T33" fmla="*/ 47 h 74"/>
                <a:gd name="T34" fmla="*/ 52 w 95"/>
                <a:gd name="T35" fmla="*/ 49 h 74"/>
                <a:gd name="T36" fmla="*/ 35 w 95"/>
                <a:gd name="T37" fmla="*/ 64 h 74"/>
                <a:gd name="T38" fmla="*/ 32 w 95"/>
                <a:gd name="T39" fmla="*/ 49 h 74"/>
                <a:gd name="T40" fmla="*/ 24 w 95"/>
                <a:gd name="T41" fmla="*/ 46 h 74"/>
                <a:gd name="T42" fmla="*/ 16 w 95"/>
                <a:gd name="T43" fmla="*/ 40 h 74"/>
                <a:gd name="T44" fmla="*/ 19 w 95"/>
                <a:gd name="T45" fmla="*/ 34 h 74"/>
                <a:gd name="T46" fmla="*/ 9 w 95"/>
                <a:gd name="T47" fmla="*/ 27 h 74"/>
                <a:gd name="T48" fmla="*/ 11 w 95"/>
                <a:gd name="T49" fmla="*/ 22 h 74"/>
                <a:gd name="T50" fmla="*/ 4 w 95"/>
                <a:gd name="T51" fmla="*/ 18 h 74"/>
                <a:gd name="T52" fmla="*/ 0 w 95"/>
                <a:gd name="T53" fmla="*/ 13 h 74"/>
                <a:gd name="T54" fmla="*/ 3 w 95"/>
                <a:gd name="T55" fmla="*/ 9 h 74"/>
                <a:gd name="T56" fmla="*/ 17 w 95"/>
                <a:gd name="T57" fmla="*/ 15 h 74"/>
                <a:gd name="T58" fmla="*/ 26 w 95"/>
                <a:gd name="T59" fmla="*/ 17 h 74"/>
                <a:gd name="T60" fmla="*/ 28 w 95"/>
                <a:gd name="T61" fmla="*/ 14 h 74"/>
                <a:gd name="T62" fmla="*/ 18 w 95"/>
                <a:gd name="T63" fmla="*/ 3 h 74"/>
                <a:gd name="T64" fmla="*/ 21 w 95"/>
                <a:gd name="T65" fmla="*/ 0 h 74"/>
                <a:gd name="T66" fmla="*/ 26 w 95"/>
                <a:gd name="T67" fmla="*/ 1 h 74"/>
                <a:gd name="T68" fmla="*/ 40 w 95"/>
                <a:gd name="T69" fmla="*/ 13 h 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95" h="74">
                  <a:moveTo>
                    <a:pt x="40" y="13"/>
                  </a:moveTo>
                  <a:lnTo>
                    <a:pt x="48" y="15"/>
                  </a:lnTo>
                  <a:lnTo>
                    <a:pt x="50" y="9"/>
                  </a:lnTo>
                  <a:lnTo>
                    <a:pt x="58" y="1"/>
                  </a:lnTo>
                  <a:lnTo>
                    <a:pt x="69" y="12"/>
                  </a:lnTo>
                  <a:lnTo>
                    <a:pt x="81" y="27"/>
                  </a:lnTo>
                  <a:lnTo>
                    <a:pt x="89" y="28"/>
                  </a:lnTo>
                  <a:lnTo>
                    <a:pt x="95" y="33"/>
                  </a:lnTo>
                  <a:lnTo>
                    <a:pt x="82" y="35"/>
                  </a:lnTo>
                  <a:lnTo>
                    <a:pt x="82" y="51"/>
                  </a:lnTo>
                  <a:lnTo>
                    <a:pt x="80" y="58"/>
                  </a:lnTo>
                  <a:lnTo>
                    <a:pt x="75" y="63"/>
                  </a:lnTo>
                  <a:lnTo>
                    <a:pt x="77" y="73"/>
                  </a:lnTo>
                  <a:lnTo>
                    <a:pt x="73" y="74"/>
                  </a:lnTo>
                  <a:lnTo>
                    <a:pt x="61" y="63"/>
                  </a:lnTo>
                  <a:lnTo>
                    <a:pt x="65" y="53"/>
                  </a:lnTo>
                  <a:lnTo>
                    <a:pt x="59" y="47"/>
                  </a:lnTo>
                  <a:lnTo>
                    <a:pt x="52" y="49"/>
                  </a:lnTo>
                  <a:lnTo>
                    <a:pt x="35" y="64"/>
                  </a:lnTo>
                  <a:lnTo>
                    <a:pt x="32" y="49"/>
                  </a:lnTo>
                  <a:lnTo>
                    <a:pt x="24" y="46"/>
                  </a:lnTo>
                  <a:lnTo>
                    <a:pt x="16" y="40"/>
                  </a:lnTo>
                  <a:lnTo>
                    <a:pt x="19" y="34"/>
                  </a:lnTo>
                  <a:lnTo>
                    <a:pt x="9" y="27"/>
                  </a:lnTo>
                  <a:lnTo>
                    <a:pt x="11" y="22"/>
                  </a:lnTo>
                  <a:lnTo>
                    <a:pt x="4" y="18"/>
                  </a:lnTo>
                  <a:lnTo>
                    <a:pt x="0" y="13"/>
                  </a:lnTo>
                  <a:lnTo>
                    <a:pt x="3" y="9"/>
                  </a:lnTo>
                  <a:lnTo>
                    <a:pt x="17" y="15"/>
                  </a:lnTo>
                  <a:lnTo>
                    <a:pt x="26" y="17"/>
                  </a:lnTo>
                  <a:lnTo>
                    <a:pt x="28" y="14"/>
                  </a:lnTo>
                  <a:lnTo>
                    <a:pt x="18" y="3"/>
                  </a:lnTo>
                  <a:lnTo>
                    <a:pt x="21" y="0"/>
                  </a:lnTo>
                  <a:lnTo>
                    <a:pt x="26" y="1"/>
                  </a:lnTo>
                  <a:lnTo>
                    <a:pt x="40" y="13"/>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23" name="Freeform 22"/>
            <p:cNvSpPr>
              <a:spLocks/>
            </p:cNvSpPr>
            <p:nvPr/>
          </p:nvSpPr>
          <p:spPr bwMode="auto">
            <a:xfrm>
              <a:off x="5810030" y="4323458"/>
              <a:ext cx="51247" cy="69898"/>
            </a:xfrm>
            <a:custGeom>
              <a:avLst/>
              <a:gdLst>
                <a:gd name="T0" fmla="*/ 5 w 31"/>
                <a:gd name="T1" fmla="*/ 45 h 45"/>
                <a:gd name="T2" fmla="*/ 4 w 31"/>
                <a:gd name="T3" fmla="*/ 20 h 45"/>
                <a:gd name="T4" fmla="*/ 0 w 31"/>
                <a:gd name="T5" fmla="*/ 10 h 45"/>
                <a:gd name="T6" fmla="*/ 11 w 31"/>
                <a:gd name="T7" fmla="*/ 12 h 45"/>
                <a:gd name="T8" fmla="*/ 16 w 31"/>
                <a:gd name="T9" fmla="*/ 0 h 45"/>
                <a:gd name="T10" fmla="*/ 26 w 31"/>
                <a:gd name="T11" fmla="*/ 2 h 45"/>
                <a:gd name="T12" fmla="*/ 27 w 31"/>
                <a:gd name="T13" fmla="*/ 10 h 45"/>
                <a:gd name="T14" fmla="*/ 31 w 31"/>
                <a:gd name="T15" fmla="*/ 14 h 45"/>
                <a:gd name="T16" fmla="*/ 31 w 31"/>
                <a:gd name="T17" fmla="*/ 21 h 45"/>
                <a:gd name="T18" fmla="*/ 27 w 31"/>
                <a:gd name="T19" fmla="*/ 25 h 45"/>
                <a:gd name="T20" fmla="*/ 19 w 31"/>
                <a:gd name="T21" fmla="*/ 36 h 45"/>
                <a:gd name="T22" fmla="*/ 12 w 31"/>
                <a:gd name="T23" fmla="*/ 44 h 45"/>
                <a:gd name="T24" fmla="*/ 5 w 31"/>
                <a:gd name="T2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1" h="45">
                  <a:moveTo>
                    <a:pt x="5" y="45"/>
                  </a:moveTo>
                  <a:lnTo>
                    <a:pt x="4" y="20"/>
                  </a:lnTo>
                  <a:lnTo>
                    <a:pt x="0" y="10"/>
                  </a:lnTo>
                  <a:lnTo>
                    <a:pt x="11" y="12"/>
                  </a:lnTo>
                  <a:lnTo>
                    <a:pt x="16" y="0"/>
                  </a:lnTo>
                  <a:lnTo>
                    <a:pt x="26" y="2"/>
                  </a:lnTo>
                  <a:lnTo>
                    <a:pt x="27" y="10"/>
                  </a:lnTo>
                  <a:lnTo>
                    <a:pt x="31" y="14"/>
                  </a:lnTo>
                  <a:lnTo>
                    <a:pt x="31" y="21"/>
                  </a:lnTo>
                  <a:lnTo>
                    <a:pt x="27" y="25"/>
                  </a:lnTo>
                  <a:lnTo>
                    <a:pt x="19" y="36"/>
                  </a:lnTo>
                  <a:lnTo>
                    <a:pt x="12" y="44"/>
                  </a:lnTo>
                  <a:lnTo>
                    <a:pt x="5" y="4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24" name="Freeform 23"/>
            <p:cNvSpPr>
              <a:spLocks/>
            </p:cNvSpPr>
            <p:nvPr/>
          </p:nvSpPr>
          <p:spPr bwMode="auto">
            <a:xfrm>
              <a:off x="4993377" y="2594680"/>
              <a:ext cx="95882" cy="62131"/>
            </a:xfrm>
            <a:custGeom>
              <a:avLst/>
              <a:gdLst>
                <a:gd name="T0" fmla="*/ 13 w 58"/>
                <a:gd name="T1" fmla="*/ 3 h 40"/>
                <a:gd name="T2" fmla="*/ 24 w 58"/>
                <a:gd name="T3" fmla="*/ 4 h 40"/>
                <a:gd name="T4" fmla="*/ 39 w 58"/>
                <a:gd name="T5" fmla="*/ 0 h 40"/>
                <a:gd name="T6" fmla="*/ 49 w 58"/>
                <a:gd name="T7" fmla="*/ 9 h 40"/>
                <a:gd name="T8" fmla="*/ 58 w 58"/>
                <a:gd name="T9" fmla="*/ 14 h 40"/>
                <a:gd name="T10" fmla="*/ 57 w 58"/>
                <a:gd name="T11" fmla="*/ 27 h 40"/>
                <a:gd name="T12" fmla="*/ 53 w 58"/>
                <a:gd name="T13" fmla="*/ 28 h 40"/>
                <a:gd name="T14" fmla="*/ 51 w 58"/>
                <a:gd name="T15" fmla="*/ 40 h 40"/>
                <a:gd name="T16" fmla="*/ 37 w 58"/>
                <a:gd name="T17" fmla="*/ 30 h 40"/>
                <a:gd name="T18" fmla="*/ 29 w 58"/>
                <a:gd name="T19" fmla="*/ 32 h 40"/>
                <a:gd name="T20" fmla="*/ 17 w 58"/>
                <a:gd name="T21" fmla="*/ 22 h 40"/>
                <a:gd name="T22" fmla="*/ 10 w 58"/>
                <a:gd name="T23" fmla="*/ 14 h 40"/>
                <a:gd name="T24" fmla="*/ 3 w 58"/>
                <a:gd name="T25" fmla="*/ 14 h 40"/>
                <a:gd name="T26" fmla="*/ 0 w 58"/>
                <a:gd name="T27" fmla="*/ 7 h 40"/>
                <a:gd name="T28" fmla="*/ 13 w 58"/>
                <a:gd name="T29" fmla="*/ 3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58" h="40">
                  <a:moveTo>
                    <a:pt x="13" y="3"/>
                  </a:moveTo>
                  <a:lnTo>
                    <a:pt x="24" y="4"/>
                  </a:lnTo>
                  <a:lnTo>
                    <a:pt x="39" y="0"/>
                  </a:lnTo>
                  <a:lnTo>
                    <a:pt x="49" y="9"/>
                  </a:lnTo>
                  <a:lnTo>
                    <a:pt x="58" y="14"/>
                  </a:lnTo>
                  <a:lnTo>
                    <a:pt x="57" y="27"/>
                  </a:lnTo>
                  <a:lnTo>
                    <a:pt x="53" y="28"/>
                  </a:lnTo>
                  <a:lnTo>
                    <a:pt x="51" y="40"/>
                  </a:lnTo>
                  <a:lnTo>
                    <a:pt x="37" y="30"/>
                  </a:lnTo>
                  <a:lnTo>
                    <a:pt x="29" y="32"/>
                  </a:lnTo>
                  <a:lnTo>
                    <a:pt x="17" y="22"/>
                  </a:lnTo>
                  <a:lnTo>
                    <a:pt x="10" y="14"/>
                  </a:lnTo>
                  <a:lnTo>
                    <a:pt x="3" y="14"/>
                  </a:lnTo>
                  <a:lnTo>
                    <a:pt x="0" y="7"/>
                  </a:lnTo>
                  <a:lnTo>
                    <a:pt x="13" y="3"/>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25" name="Freeform 24"/>
            <p:cNvSpPr>
              <a:spLocks/>
            </p:cNvSpPr>
            <p:nvPr/>
          </p:nvSpPr>
          <p:spPr bwMode="auto">
            <a:xfrm>
              <a:off x="4950396" y="3852821"/>
              <a:ext cx="92576" cy="197264"/>
            </a:xfrm>
            <a:custGeom>
              <a:avLst/>
              <a:gdLst>
                <a:gd name="T0" fmla="*/ 36 w 56"/>
                <a:gd name="T1" fmla="*/ 124 h 127"/>
                <a:gd name="T2" fmla="*/ 20 w 56"/>
                <a:gd name="T3" fmla="*/ 127 h 127"/>
                <a:gd name="T4" fmla="*/ 16 w 56"/>
                <a:gd name="T5" fmla="*/ 113 h 127"/>
                <a:gd name="T6" fmla="*/ 17 w 56"/>
                <a:gd name="T7" fmla="*/ 65 h 127"/>
                <a:gd name="T8" fmla="*/ 13 w 56"/>
                <a:gd name="T9" fmla="*/ 61 h 127"/>
                <a:gd name="T10" fmla="*/ 12 w 56"/>
                <a:gd name="T11" fmla="*/ 50 h 127"/>
                <a:gd name="T12" fmla="*/ 6 w 56"/>
                <a:gd name="T13" fmla="*/ 43 h 127"/>
                <a:gd name="T14" fmla="*/ 0 w 56"/>
                <a:gd name="T15" fmla="*/ 37 h 127"/>
                <a:gd name="T16" fmla="*/ 3 w 56"/>
                <a:gd name="T17" fmla="*/ 26 h 127"/>
                <a:gd name="T18" fmla="*/ 9 w 56"/>
                <a:gd name="T19" fmla="*/ 23 h 127"/>
                <a:gd name="T20" fmla="*/ 13 w 56"/>
                <a:gd name="T21" fmla="*/ 14 h 127"/>
                <a:gd name="T22" fmla="*/ 22 w 56"/>
                <a:gd name="T23" fmla="*/ 13 h 127"/>
                <a:gd name="T24" fmla="*/ 26 w 56"/>
                <a:gd name="T25" fmla="*/ 6 h 127"/>
                <a:gd name="T26" fmla="*/ 32 w 56"/>
                <a:gd name="T27" fmla="*/ 0 h 127"/>
                <a:gd name="T28" fmla="*/ 38 w 56"/>
                <a:gd name="T29" fmla="*/ 0 h 127"/>
                <a:gd name="T30" fmla="*/ 52 w 56"/>
                <a:gd name="T31" fmla="*/ 12 h 127"/>
                <a:gd name="T32" fmla="*/ 52 w 56"/>
                <a:gd name="T33" fmla="*/ 19 h 127"/>
                <a:gd name="T34" fmla="*/ 56 w 56"/>
                <a:gd name="T35" fmla="*/ 31 h 127"/>
                <a:gd name="T36" fmla="*/ 52 w 56"/>
                <a:gd name="T37" fmla="*/ 40 h 127"/>
                <a:gd name="T38" fmla="*/ 54 w 56"/>
                <a:gd name="T39" fmla="*/ 45 h 127"/>
                <a:gd name="T40" fmla="*/ 45 w 56"/>
                <a:gd name="T41" fmla="*/ 58 h 127"/>
                <a:gd name="T42" fmla="*/ 40 w 56"/>
                <a:gd name="T43" fmla="*/ 64 h 127"/>
                <a:gd name="T44" fmla="*/ 36 w 56"/>
                <a:gd name="T45" fmla="*/ 78 h 127"/>
                <a:gd name="T46" fmla="*/ 37 w 56"/>
                <a:gd name="T47" fmla="*/ 91 h 127"/>
                <a:gd name="T48" fmla="*/ 36 w 56"/>
                <a:gd name="T49" fmla="*/ 124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56" h="127">
                  <a:moveTo>
                    <a:pt x="36" y="124"/>
                  </a:moveTo>
                  <a:lnTo>
                    <a:pt x="20" y="127"/>
                  </a:lnTo>
                  <a:lnTo>
                    <a:pt x="16" y="113"/>
                  </a:lnTo>
                  <a:lnTo>
                    <a:pt x="17" y="65"/>
                  </a:lnTo>
                  <a:lnTo>
                    <a:pt x="13" y="61"/>
                  </a:lnTo>
                  <a:lnTo>
                    <a:pt x="12" y="50"/>
                  </a:lnTo>
                  <a:lnTo>
                    <a:pt x="6" y="43"/>
                  </a:lnTo>
                  <a:lnTo>
                    <a:pt x="0" y="37"/>
                  </a:lnTo>
                  <a:lnTo>
                    <a:pt x="3" y="26"/>
                  </a:lnTo>
                  <a:lnTo>
                    <a:pt x="9" y="23"/>
                  </a:lnTo>
                  <a:lnTo>
                    <a:pt x="13" y="14"/>
                  </a:lnTo>
                  <a:lnTo>
                    <a:pt x="22" y="13"/>
                  </a:lnTo>
                  <a:lnTo>
                    <a:pt x="26" y="6"/>
                  </a:lnTo>
                  <a:lnTo>
                    <a:pt x="32" y="0"/>
                  </a:lnTo>
                  <a:lnTo>
                    <a:pt x="38" y="0"/>
                  </a:lnTo>
                  <a:lnTo>
                    <a:pt x="52" y="12"/>
                  </a:lnTo>
                  <a:lnTo>
                    <a:pt x="52" y="19"/>
                  </a:lnTo>
                  <a:lnTo>
                    <a:pt x="56" y="31"/>
                  </a:lnTo>
                  <a:lnTo>
                    <a:pt x="52" y="40"/>
                  </a:lnTo>
                  <a:lnTo>
                    <a:pt x="54" y="45"/>
                  </a:lnTo>
                  <a:lnTo>
                    <a:pt x="45" y="58"/>
                  </a:lnTo>
                  <a:lnTo>
                    <a:pt x="40" y="64"/>
                  </a:lnTo>
                  <a:lnTo>
                    <a:pt x="36" y="78"/>
                  </a:lnTo>
                  <a:lnTo>
                    <a:pt x="37" y="91"/>
                  </a:lnTo>
                  <a:lnTo>
                    <a:pt x="36" y="124"/>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26" name="Freeform 25"/>
            <p:cNvSpPr>
              <a:spLocks/>
            </p:cNvSpPr>
            <p:nvPr/>
          </p:nvSpPr>
          <p:spPr bwMode="auto">
            <a:xfrm>
              <a:off x="4761938" y="3759625"/>
              <a:ext cx="231439" cy="178625"/>
            </a:xfrm>
            <a:custGeom>
              <a:avLst/>
              <a:gdLst>
                <a:gd name="T0" fmla="*/ 49 w 140"/>
                <a:gd name="T1" fmla="*/ 114 h 115"/>
                <a:gd name="T2" fmla="*/ 36 w 140"/>
                <a:gd name="T3" fmla="*/ 109 h 115"/>
                <a:gd name="T4" fmla="*/ 28 w 140"/>
                <a:gd name="T5" fmla="*/ 110 h 115"/>
                <a:gd name="T6" fmla="*/ 21 w 140"/>
                <a:gd name="T7" fmla="*/ 115 h 115"/>
                <a:gd name="T8" fmla="*/ 13 w 140"/>
                <a:gd name="T9" fmla="*/ 110 h 115"/>
                <a:gd name="T10" fmla="*/ 10 w 140"/>
                <a:gd name="T11" fmla="*/ 103 h 115"/>
                <a:gd name="T12" fmla="*/ 1 w 140"/>
                <a:gd name="T13" fmla="*/ 99 h 115"/>
                <a:gd name="T14" fmla="*/ 0 w 140"/>
                <a:gd name="T15" fmla="*/ 87 h 115"/>
                <a:gd name="T16" fmla="*/ 5 w 140"/>
                <a:gd name="T17" fmla="*/ 78 h 115"/>
                <a:gd name="T18" fmla="*/ 5 w 140"/>
                <a:gd name="T19" fmla="*/ 71 h 115"/>
                <a:gd name="T20" fmla="*/ 19 w 140"/>
                <a:gd name="T21" fmla="*/ 54 h 115"/>
                <a:gd name="T22" fmla="*/ 22 w 140"/>
                <a:gd name="T23" fmla="*/ 40 h 115"/>
                <a:gd name="T24" fmla="*/ 27 w 140"/>
                <a:gd name="T25" fmla="*/ 34 h 115"/>
                <a:gd name="T26" fmla="*/ 36 w 140"/>
                <a:gd name="T27" fmla="*/ 37 h 115"/>
                <a:gd name="T28" fmla="*/ 44 w 140"/>
                <a:gd name="T29" fmla="*/ 33 h 115"/>
                <a:gd name="T30" fmla="*/ 46 w 140"/>
                <a:gd name="T31" fmla="*/ 28 h 115"/>
                <a:gd name="T32" fmla="*/ 61 w 140"/>
                <a:gd name="T33" fmla="*/ 18 h 115"/>
                <a:gd name="T34" fmla="*/ 64 w 140"/>
                <a:gd name="T35" fmla="*/ 12 h 115"/>
                <a:gd name="T36" fmla="*/ 81 w 140"/>
                <a:gd name="T37" fmla="*/ 3 h 115"/>
                <a:gd name="T38" fmla="*/ 91 w 140"/>
                <a:gd name="T39" fmla="*/ 0 h 115"/>
                <a:gd name="T40" fmla="*/ 95 w 140"/>
                <a:gd name="T41" fmla="*/ 4 h 115"/>
                <a:gd name="T42" fmla="*/ 107 w 140"/>
                <a:gd name="T43" fmla="*/ 4 h 115"/>
                <a:gd name="T44" fmla="*/ 106 w 140"/>
                <a:gd name="T45" fmla="*/ 14 h 115"/>
                <a:gd name="T46" fmla="*/ 108 w 140"/>
                <a:gd name="T47" fmla="*/ 24 h 115"/>
                <a:gd name="T48" fmla="*/ 118 w 140"/>
                <a:gd name="T49" fmla="*/ 37 h 115"/>
                <a:gd name="T50" fmla="*/ 119 w 140"/>
                <a:gd name="T51" fmla="*/ 47 h 115"/>
                <a:gd name="T52" fmla="*/ 140 w 140"/>
                <a:gd name="T53" fmla="*/ 52 h 115"/>
                <a:gd name="T54" fmla="*/ 140 w 140"/>
                <a:gd name="T55" fmla="*/ 66 h 115"/>
                <a:gd name="T56" fmla="*/ 136 w 140"/>
                <a:gd name="T57" fmla="*/ 73 h 115"/>
                <a:gd name="T58" fmla="*/ 127 w 140"/>
                <a:gd name="T59" fmla="*/ 74 h 115"/>
                <a:gd name="T60" fmla="*/ 123 w 140"/>
                <a:gd name="T61" fmla="*/ 83 h 115"/>
                <a:gd name="T62" fmla="*/ 117 w 140"/>
                <a:gd name="T63" fmla="*/ 86 h 115"/>
                <a:gd name="T64" fmla="*/ 101 w 140"/>
                <a:gd name="T65" fmla="*/ 85 h 115"/>
                <a:gd name="T66" fmla="*/ 92 w 140"/>
                <a:gd name="T67" fmla="*/ 84 h 115"/>
                <a:gd name="T68" fmla="*/ 86 w 140"/>
                <a:gd name="T69" fmla="*/ 87 h 115"/>
                <a:gd name="T70" fmla="*/ 78 w 140"/>
                <a:gd name="T71" fmla="*/ 86 h 115"/>
                <a:gd name="T72" fmla="*/ 47 w 140"/>
                <a:gd name="T73" fmla="*/ 87 h 115"/>
                <a:gd name="T74" fmla="*/ 46 w 140"/>
                <a:gd name="T75" fmla="*/ 98 h 115"/>
                <a:gd name="T76" fmla="*/ 49 w 140"/>
                <a:gd name="T77" fmla="*/ 114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40" h="115">
                  <a:moveTo>
                    <a:pt x="49" y="114"/>
                  </a:moveTo>
                  <a:lnTo>
                    <a:pt x="36" y="109"/>
                  </a:lnTo>
                  <a:lnTo>
                    <a:pt x="28" y="110"/>
                  </a:lnTo>
                  <a:lnTo>
                    <a:pt x="21" y="115"/>
                  </a:lnTo>
                  <a:lnTo>
                    <a:pt x="13" y="110"/>
                  </a:lnTo>
                  <a:lnTo>
                    <a:pt x="10" y="103"/>
                  </a:lnTo>
                  <a:lnTo>
                    <a:pt x="1" y="99"/>
                  </a:lnTo>
                  <a:lnTo>
                    <a:pt x="0" y="87"/>
                  </a:lnTo>
                  <a:lnTo>
                    <a:pt x="5" y="78"/>
                  </a:lnTo>
                  <a:lnTo>
                    <a:pt x="5" y="71"/>
                  </a:lnTo>
                  <a:lnTo>
                    <a:pt x="19" y="54"/>
                  </a:lnTo>
                  <a:lnTo>
                    <a:pt x="22" y="40"/>
                  </a:lnTo>
                  <a:lnTo>
                    <a:pt x="27" y="34"/>
                  </a:lnTo>
                  <a:lnTo>
                    <a:pt x="36" y="37"/>
                  </a:lnTo>
                  <a:lnTo>
                    <a:pt x="44" y="33"/>
                  </a:lnTo>
                  <a:lnTo>
                    <a:pt x="46" y="28"/>
                  </a:lnTo>
                  <a:lnTo>
                    <a:pt x="61" y="18"/>
                  </a:lnTo>
                  <a:lnTo>
                    <a:pt x="64" y="12"/>
                  </a:lnTo>
                  <a:lnTo>
                    <a:pt x="81" y="3"/>
                  </a:lnTo>
                  <a:lnTo>
                    <a:pt x="91" y="0"/>
                  </a:lnTo>
                  <a:lnTo>
                    <a:pt x="95" y="4"/>
                  </a:lnTo>
                  <a:lnTo>
                    <a:pt x="107" y="4"/>
                  </a:lnTo>
                  <a:lnTo>
                    <a:pt x="106" y="14"/>
                  </a:lnTo>
                  <a:lnTo>
                    <a:pt x="108" y="24"/>
                  </a:lnTo>
                  <a:lnTo>
                    <a:pt x="118" y="37"/>
                  </a:lnTo>
                  <a:lnTo>
                    <a:pt x="119" y="47"/>
                  </a:lnTo>
                  <a:lnTo>
                    <a:pt x="140" y="52"/>
                  </a:lnTo>
                  <a:lnTo>
                    <a:pt x="140" y="66"/>
                  </a:lnTo>
                  <a:lnTo>
                    <a:pt x="136" y="73"/>
                  </a:lnTo>
                  <a:lnTo>
                    <a:pt x="127" y="74"/>
                  </a:lnTo>
                  <a:lnTo>
                    <a:pt x="123" y="83"/>
                  </a:lnTo>
                  <a:lnTo>
                    <a:pt x="117" y="86"/>
                  </a:lnTo>
                  <a:lnTo>
                    <a:pt x="101" y="85"/>
                  </a:lnTo>
                  <a:lnTo>
                    <a:pt x="92" y="84"/>
                  </a:lnTo>
                  <a:lnTo>
                    <a:pt x="86" y="87"/>
                  </a:lnTo>
                  <a:lnTo>
                    <a:pt x="78" y="86"/>
                  </a:lnTo>
                  <a:lnTo>
                    <a:pt x="47" y="87"/>
                  </a:lnTo>
                  <a:lnTo>
                    <a:pt x="46" y="98"/>
                  </a:lnTo>
                  <a:lnTo>
                    <a:pt x="49" y="114"/>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27" name="Freeform 26"/>
            <p:cNvSpPr>
              <a:spLocks/>
            </p:cNvSpPr>
            <p:nvPr/>
          </p:nvSpPr>
          <p:spPr bwMode="auto">
            <a:xfrm>
              <a:off x="5542221" y="2823009"/>
              <a:ext cx="168620" cy="96302"/>
            </a:xfrm>
            <a:custGeom>
              <a:avLst/>
              <a:gdLst>
                <a:gd name="T0" fmla="*/ 3 w 102"/>
                <a:gd name="T1" fmla="*/ 0 h 62"/>
                <a:gd name="T2" fmla="*/ 9 w 102"/>
                <a:gd name="T3" fmla="*/ 9 h 62"/>
                <a:gd name="T4" fmla="*/ 15 w 102"/>
                <a:gd name="T5" fmla="*/ 7 h 62"/>
                <a:gd name="T6" fmla="*/ 28 w 102"/>
                <a:gd name="T7" fmla="*/ 10 h 62"/>
                <a:gd name="T8" fmla="*/ 53 w 102"/>
                <a:gd name="T9" fmla="*/ 12 h 62"/>
                <a:gd name="T10" fmla="*/ 60 w 102"/>
                <a:gd name="T11" fmla="*/ 6 h 62"/>
                <a:gd name="T12" fmla="*/ 80 w 102"/>
                <a:gd name="T13" fmla="*/ 2 h 62"/>
                <a:gd name="T14" fmla="*/ 92 w 102"/>
                <a:gd name="T15" fmla="*/ 9 h 62"/>
                <a:gd name="T16" fmla="*/ 102 w 102"/>
                <a:gd name="T17" fmla="*/ 11 h 62"/>
                <a:gd name="T18" fmla="*/ 95 w 102"/>
                <a:gd name="T19" fmla="*/ 20 h 62"/>
                <a:gd name="T20" fmla="*/ 91 w 102"/>
                <a:gd name="T21" fmla="*/ 34 h 62"/>
                <a:gd name="T22" fmla="*/ 98 w 102"/>
                <a:gd name="T23" fmla="*/ 46 h 62"/>
                <a:gd name="T24" fmla="*/ 83 w 102"/>
                <a:gd name="T25" fmla="*/ 43 h 62"/>
                <a:gd name="T26" fmla="*/ 66 w 102"/>
                <a:gd name="T27" fmla="*/ 50 h 62"/>
                <a:gd name="T28" fmla="*/ 67 w 102"/>
                <a:gd name="T29" fmla="*/ 60 h 62"/>
                <a:gd name="T30" fmla="*/ 52 w 102"/>
                <a:gd name="T31" fmla="*/ 62 h 62"/>
                <a:gd name="T32" fmla="*/ 40 w 102"/>
                <a:gd name="T33" fmla="*/ 55 h 62"/>
                <a:gd name="T34" fmla="*/ 27 w 102"/>
                <a:gd name="T35" fmla="*/ 60 h 62"/>
                <a:gd name="T36" fmla="*/ 14 w 102"/>
                <a:gd name="T37" fmla="*/ 60 h 62"/>
                <a:gd name="T38" fmla="*/ 12 w 102"/>
                <a:gd name="T39" fmla="*/ 46 h 62"/>
                <a:gd name="T40" fmla="*/ 3 w 102"/>
                <a:gd name="T41" fmla="*/ 40 h 62"/>
                <a:gd name="T42" fmla="*/ 5 w 102"/>
                <a:gd name="T43" fmla="*/ 37 h 62"/>
                <a:gd name="T44" fmla="*/ 3 w 102"/>
                <a:gd name="T45" fmla="*/ 34 h 62"/>
                <a:gd name="T46" fmla="*/ 5 w 102"/>
                <a:gd name="T47" fmla="*/ 28 h 62"/>
                <a:gd name="T48" fmla="*/ 11 w 102"/>
                <a:gd name="T49" fmla="*/ 21 h 62"/>
                <a:gd name="T50" fmla="*/ 2 w 102"/>
                <a:gd name="T51" fmla="*/ 13 h 62"/>
                <a:gd name="T52" fmla="*/ 0 w 102"/>
                <a:gd name="T53" fmla="*/ 5 h 62"/>
                <a:gd name="T54" fmla="*/ 3 w 102"/>
                <a:gd name="T55" fmla="*/ 0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02" h="62">
                  <a:moveTo>
                    <a:pt x="3" y="0"/>
                  </a:moveTo>
                  <a:lnTo>
                    <a:pt x="9" y="9"/>
                  </a:lnTo>
                  <a:lnTo>
                    <a:pt x="15" y="7"/>
                  </a:lnTo>
                  <a:lnTo>
                    <a:pt x="28" y="10"/>
                  </a:lnTo>
                  <a:lnTo>
                    <a:pt x="53" y="12"/>
                  </a:lnTo>
                  <a:lnTo>
                    <a:pt x="60" y="6"/>
                  </a:lnTo>
                  <a:lnTo>
                    <a:pt x="80" y="2"/>
                  </a:lnTo>
                  <a:lnTo>
                    <a:pt x="92" y="9"/>
                  </a:lnTo>
                  <a:lnTo>
                    <a:pt x="102" y="11"/>
                  </a:lnTo>
                  <a:lnTo>
                    <a:pt x="95" y="20"/>
                  </a:lnTo>
                  <a:lnTo>
                    <a:pt x="91" y="34"/>
                  </a:lnTo>
                  <a:lnTo>
                    <a:pt x="98" y="46"/>
                  </a:lnTo>
                  <a:lnTo>
                    <a:pt x="83" y="43"/>
                  </a:lnTo>
                  <a:lnTo>
                    <a:pt x="66" y="50"/>
                  </a:lnTo>
                  <a:lnTo>
                    <a:pt x="67" y="60"/>
                  </a:lnTo>
                  <a:lnTo>
                    <a:pt x="52" y="62"/>
                  </a:lnTo>
                  <a:lnTo>
                    <a:pt x="40" y="55"/>
                  </a:lnTo>
                  <a:lnTo>
                    <a:pt x="27" y="60"/>
                  </a:lnTo>
                  <a:lnTo>
                    <a:pt x="14" y="60"/>
                  </a:lnTo>
                  <a:lnTo>
                    <a:pt x="12" y="46"/>
                  </a:lnTo>
                  <a:lnTo>
                    <a:pt x="3" y="40"/>
                  </a:lnTo>
                  <a:lnTo>
                    <a:pt x="5" y="37"/>
                  </a:lnTo>
                  <a:lnTo>
                    <a:pt x="3" y="34"/>
                  </a:lnTo>
                  <a:lnTo>
                    <a:pt x="5" y="28"/>
                  </a:lnTo>
                  <a:lnTo>
                    <a:pt x="11" y="21"/>
                  </a:lnTo>
                  <a:lnTo>
                    <a:pt x="2" y="13"/>
                  </a:lnTo>
                  <a:lnTo>
                    <a:pt x="0" y="5"/>
                  </a:lnTo>
                  <a:lnTo>
                    <a:pt x="3"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28" name="Freeform 27"/>
            <p:cNvSpPr>
              <a:spLocks/>
            </p:cNvSpPr>
            <p:nvPr/>
          </p:nvSpPr>
          <p:spPr bwMode="auto">
            <a:xfrm>
              <a:off x="5357069" y="2791945"/>
              <a:ext cx="107455" cy="82324"/>
            </a:xfrm>
            <a:custGeom>
              <a:avLst/>
              <a:gdLst>
                <a:gd name="T0" fmla="*/ 54 w 65"/>
                <a:gd name="T1" fmla="*/ 7 h 53"/>
                <a:gd name="T2" fmla="*/ 60 w 65"/>
                <a:gd name="T3" fmla="*/ 7 h 53"/>
                <a:gd name="T4" fmla="*/ 56 w 65"/>
                <a:gd name="T5" fmla="*/ 16 h 53"/>
                <a:gd name="T6" fmla="*/ 65 w 65"/>
                <a:gd name="T7" fmla="*/ 24 h 53"/>
                <a:gd name="T8" fmla="*/ 64 w 65"/>
                <a:gd name="T9" fmla="*/ 34 h 53"/>
                <a:gd name="T10" fmla="*/ 60 w 65"/>
                <a:gd name="T11" fmla="*/ 35 h 53"/>
                <a:gd name="T12" fmla="*/ 57 w 65"/>
                <a:gd name="T13" fmla="*/ 37 h 53"/>
                <a:gd name="T14" fmla="*/ 52 w 65"/>
                <a:gd name="T15" fmla="*/ 42 h 53"/>
                <a:gd name="T16" fmla="*/ 50 w 65"/>
                <a:gd name="T17" fmla="*/ 53 h 53"/>
                <a:gd name="T18" fmla="*/ 35 w 65"/>
                <a:gd name="T19" fmla="*/ 45 h 53"/>
                <a:gd name="T20" fmla="*/ 28 w 65"/>
                <a:gd name="T21" fmla="*/ 37 h 53"/>
                <a:gd name="T22" fmla="*/ 21 w 65"/>
                <a:gd name="T23" fmla="*/ 32 h 53"/>
                <a:gd name="T24" fmla="*/ 13 w 65"/>
                <a:gd name="T25" fmla="*/ 24 h 53"/>
                <a:gd name="T26" fmla="*/ 9 w 65"/>
                <a:gd name="T27" fmla="*/ 18 h 53"/>
                <a:gd name="T28" fmla="*/ 0 w 65"/>
                <a:gd name="T29" fmla="*/ 8 h 53"/>
                <a:gd name="T30" fmla="*/ 3 w 65"/>
                <a:gd name="T31" fmla="*/ 0 h 53"/>
                <a:gd name="T32" fmla="*/ 9 w 65"/>
                <a:gd name="T33" fmla="*/ 5 h 53"/>
                <a:gd name="T34" fmla="*/ 13 w 65"/>
                <a:gd name="T35" fmla="*/ 0 h 53"/>
                <a:gd name="T36" fmla="*/ 20 w 65"/>
                <a:gd name="T37" fmla="*/ 0 h 53"/>
                <a:gd name="T38" fmla="*/ 35 w 65"/>
                <a:gd name="T39" fmla="*/ 3 h 53"/>
                <a:gd name="T40" fmla="*/ 46 w 65"/>
                <a:gd name="T41" fmla="*/ 3 h 53"/>
                <a:gd name="T42" fmla="*/ 54 w 65"/>
                <a:gd name="T43" fmla="*/ 7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65" h="53">
                  <a:moveTo>
                    <a:pt x="54" y="7"/>
                  </a:moveTo>
                  <a:lnTo>
                    <a:pt x="60" y="7"/>
                  </a:lnTo>
                  <a:lnTo>
                    <a:pt x="56" y="16"/>
                  </a:lnTo>
                  <a:lnTo>
                    <a:pt x="65" y="24"/>
                  </a:lnTo>
                  <a:lnTo>
                    <a:pt x="64" y="34"/>
                  </a:lnTo>
                  <a:lnTo>
                    <a:pt x="60" y="35"/>
                  </a:lnTo>
                  <a:lnTo>
                    <a:pt x="57" y="37"/>
                  </a:lnTo>
                  <a:lnTo>
                    <a:pt x="52" y="42"/>
                  </a:lnTo>
                  <a:lnTo>
                    <a:pt x="50" y="53"/>
                  </a:lnTo>
                  <a:lnTo>
                    <a:pt x="35" y="45"/>
                  </a:lnTo>
                  <a:lnTo>
                    <a:pt x="28" y="37"/>
                  </a:lnTo>
                  <a:lnTo>
                    <a:pt x="21" y="32"/>
                  </a:lnTo>
                  <a:lnTo>
                    <a:pt x="13" y="24"/>
                  </a:lnTo>
                  <a:lnTo>
                    <a:pt x="9" y="18"/>
                  </a:lnTo>
                  <a:lnTo>
                    <a:pt x="0" y="8"/>
                  </a:lnTo>
                  <a:lnTo>
                    <a:pt x="3" y="0"/>
                  </a:lnTo>
                  <a:lnTo>
                    <a:pt x="9" y="5"/>
                  </a:lnTo>
                  <a:lnTo>
                    <a:pt x="13" y="0"/>
                  </a:lnTo>
                  <a:lnTo>
                    <a:pt x="20" y="0"/>
                  </a:lnTo>
                  <a:lnTo>
                    <a:pt x="35" y="3"/>
                  </a:lnTo>
                  <a:lnTo>
                    <a:pt x="46" y="3"/>
                  </a:lnTo>
                  <a:lnTo>
                    <a:pt x="54" y="7"/>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29" name="Freeform 28"/>
            <p:cNvSpPr>
              <a:spLocks/>
            </p:cNvSpPr>
            <p:nvPr/>
          </p:nvSpPr>
          <p:spPr bwMode="auto">
            <a:xfrm>
              <a:off x="5528996" y="2450227"/>
              <a:ext cx="241359" cy="149113"/>
            </a:xfrm>
            <a:custGeom>
              <a:avLst/>
              <a:gdLst>
                <a:gd name="T0" fmla="*/ 1 w 146"/>
                <a:gd name="T1" fmla="*/ 44 h 96"/>
                <a:gd name="T2" fmla="*/ 15 w 146"/>
                <a:gd name="T3" fmla="*/ 44 h 96"/>
                <a:gd name="T4" fmla="*/ 31 w 146"/>
                <a:gd name="T5" fmla="*/ 37 h 96"/>
                <a:gd name="T6" fmla="*/ 33 w 146"/>
                <a:gd name="T7" fmla="*/ 26 h 96"/>
                <a:gd name="T8" fmla="*/ 45 w 146"/>
                <a:gd name="T9" fmla="*/ 20 h 96"/>
                <a:gd name="T10" fmla="*/ 42 w 146"/>
                <a:gd name="T11" fmla="*/ 11 h 96"/>
                <a:gd name="T12" fmla="*/ 50 w 146"/>
                <a:gd name="T13" fmla="*/ 7 h 96"/>
                <a:gd name="T14" fmla="*/ 65 w 146"/>
                <a:gd name="T15" fmla="*/ 0 h 96"/>
                <a:gd name="T16" fmla="*/ 82 w 146"/>
                <a:gd name="T17" fmla="*/ 5 h 96"/>
                <a:gd name="T18" fmla="*/ 85 w 146"/>
                <a:gd name="T19" fmla="*/ 10 h 96"/>
                <a:gd name="T20" fmla="*/ 93 w 146"/>
                <a:gd name="T21" fmla="*/ 7 h 96"/>
                <a:gd name="T22" fmla="*/ 109 w 146"/>
                <a:gd name="T23" fmla="*/ 12 h 96"/>
                <a:gd name="T24" fmla="*/ 112 w 146"/>
                <a:gd name="T25" fmla="*/ 21 h 96"/>
                <a:gd name="T26" fmla="*/ 110 w 146"/>
                <a:gd name="T27" fmla="*/ 27 h 96"/>
                <a:gd name="T28" fmla="*/ 122 w 146"/>
                <a:gd name="T29" fmla="*/ 40 h 96"/>
                <a:gd name="T30" fmla="*/ 129 w 146"/>
                <a:gd name="T31" fmla="*/ 43 h 96"/>
                <a:gd name="T32" fmla="*/ 129 w 146"/>
                <a:gd name="T33" fmla="*/ 47 h 96"/>
                <a:gd name="T34" fmla="*/ 140 w 146"/>
                <a:gd name="T35" fmla="*/ 50 h 96"/>
                <a:gd name="T36" fmla="*/ 146 w 146"/>
                <a:gd name="T37" fmla="*/ 56 h 96"/>
                <a:gd name="T38" fmla="*/ 140 w 146"/>
                <a:gd name="T39" fmla="*/ 60 h 96"/>
                <a:gd name="T40" fmla="*/ 128 w 146"/>
                <a:gd name="T41" fmla="*/ 59 h 96"/>
                <a:gd name="T42" fmla="*/ 125 w 146"/>
                <a:gd name="T43" fmla="*/ 61 h 96"/>
                <a:gd name="T44" fmla="*/ 130 w 146"/>
                <a:gd name="T45" fmla="*/ 68 h 96"/>
                <a:gd name="T46" fmla="*/ 136 w 146"/>
                <a:gd name="T47" fmla="*/ 81 h 96"/>
                <a:gd name="T48" fmla="*/ 123 w 146"/>
                <a:gd name="T49" fmla="*/ 82 h 96"/>
                <a:gd name="T50" fmla="*/ 119 w 146"/>
                <a:gd name="T51" fmla="*/ 86 h 96"/>
                <a:gd name="T52" fmla="*/ 119 w 146"/>
                <a:gd name="T53" fmla="*/ 96 h 96"/>
                <a:gd name="T54" fmla="*/ 113 w 146"/>
                <a:gd name="T55" fmla="*/ 95 h 96"/>
                <a:gd name="T56" fmla="*/ 99 w 146"/>
                <a:gd name="T57" fmla="*/ 95 h 96"/>
                <a:gd name="T58" fmla="*/ 94 w 146"/>
                <a:gd name="T59" fmla="*/ 91 h 96"/>
                <a:gd name="T60" fmla="*/ 88 w 146"/>
                <a:gd name="T61" fmla="*/ 94 h 96"/>
                <a:gd name="T62" fmla="*/ 82 w 146"/>
                <a:gd name="T63" fmla="*/ 91 h 96"/>
                <a:gd name="T64" fmla="*/ 70 w 146"/>
                <a:gd name="T65" fmla="*/ 91 h 96"/>
                <a:gd name="T66" fmla="*/ 51 w 146"/>
                <a:gd name="T67" fmla="*/ 86 h 96"/>
                <a:gd name="T68" fmla="*/ 35 w 146"/>
                <a:gd name="T69" fmla="*/ 84 h 96"/>
                <a:gd name="T70" fmla="*/ 23 w 146"/>
                <a:gd name="T71" fmla="*/ 85 h 96"/>
                <a:gd name="T72" fmla="*/ 15 w 146"/>
                <a:gd name="T73" fmla="*/ 90 h 96"/>
                <a:gd name="T74" fmla="*/ 8 w 146"/>
                <a:gd name="T75" fmla="*/ 91 h 96"/>
                <a:gd name="T76" fmla="*/ 6 w 146"/>
                <a:gd name="T77" fmla="*/ 82 h 96"/>
                <a:gd name="T78" fmla="*/ 0 w 146"/>
                <a:gd name="T79" fmla="*/ 73 h 96"/>
                <a:gd name="T80" fmla="*/ 9 w 146"/>
                <a:gd name="T81" fmla="*/ 69 h 96"/>
                <a:gd name="T82" fmla="*/ 8 w 146"/>
                <a:gd name="T83" fmla="*/ 61 h 96"/>
                <a:gd name="T84" fmla="*/ 3 w 146"/>
                <a:gd name="T85" fmla="*/ 53 h 96"/>
                <a:gd name="T86" fmla="*/ 1 w 146"/>
                <a:gd name="T87" fmla="*/ 44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46" h="96">
                  <a:moveTo>
                    <a:pt x="1" y="44"/>
                  </a:moveTo>
                  <a:lnTo>
                    <a:pt x="15" y="44"/>
                  </a:lnTo>
                  <a:lnTo>
                    <a:pt x="31" y="37"/>
                  </a:lnTo>
                  <a:lnTo>
                    <a:pt x="33" y="26"/>
                  </a:lnTo>
                  <a:lnTo>
                    <a:pt x="45" y="20"/>
                  </a:lnTo>
                  <a:lnTo>
                    <a:pt x="42" y="11"/>
                  </a:lnTo>
                  <a:lnTo>
                    <a:pt x="50" y="7"/>
                  </a:lnTo>
                  <a:lnTo>
                    <a:pt x="65" y="0"/>
                  </a:lnTo>
                  <a:lnTo>
                    <a:pt x="82" y="5"/>
                  </a:lnTo>
                  <a:lnTo>
                    <a:pt x="85" y="10"/>
                  </a:lnTo>
                  <a:lnTo>
                    <a:pt x="93" y="7"/>
                  </a:lnTo>
                  <a:lnTo>
                    <a:pt x="109" y="12"/>
                  </a:lnTo>
                  <a:lnTo>
                    <a:pt x="112" y="21"/>
                  </a:lnTo>
                  <a:lnTo>
                    <a:pt x="110" y="27"/>
                  </a:lnTo>
                  <a:lnTo>
                    <a:pt x="122" y="40"/>
                  </a:lnTo>
                  <a:lnTo>
                    <a:pt x="129" y="43"/>
                  </a:lnTo>
                  <a:lnTo>
                    <a:pt x="129" y="47"/>
                  </a:lnTo>
                  <a:lnTo>
                    <a:pt x="140" y="50"/>
                  </a:lnTo>
                  <a:lnTo>
                    <a:pt x="146" y="56"/>
                  </a:lnTo>
                  <a:lnTo>
                    <a:pt x="140" y="60"/>
                  </a:lnTo>
                  <a:lnTo>
                    <a:pt x="128" y="59"/>
                  </a:lnTo>
                  <a:lnTo>
                    <a:pt x="125" y="61"/>
                  </a:lnTo>
                  <a:lnTo>
                    <a:pt x="130" y="68"/>
                  </a:lnTo>
                  <a:lnTo>
                    <a:pt x="136" y="81"/>
                  </a:lnTo>
                  <a:lnTo>
                    <a:pt x="123" y="82"/>
                  </a:lnTo>
                  <a:lnTo>
                    <a:pt x="119" y="86"/>
                  </a:lnTo>
                  <a:lnTo>
                    <a:pt x="119" y="96"/>
                  </a:lnTo>
                  <a:lnTo>
                    <a:pt x="113" y="95"/>
                  </a:lnTo>
                  <a:lnTo>
                    <a:pt x="99" y="95"/>
                  </a:lnTo>
                  <a:lnTo>
                    <a:pt x="94" y="91"/>
                  </a:lnTo>
                  <a:lnTo>
                    <a:pt x="88" y="94"/>
                  </a:lnTo>
                  <a:lnTo>
                    <a:pt x="82" y="91"/>
                  </a:lnTo>
                  <a:lnTo>
                    <a:pt x="70" y="91"/>
                  </a:lnTo>
                  <a:lnTo>
                    <a:pt x="51" y="86"/>
                  </a:lnTo>
                  <a:lnTo>
                    <a:pt x="35" y="84"/>
                  </a:lnTo>
                  <a:lnTo>
                    <a:pt x="23" y="85"/>
                  </a:lnTo>
                  <a:lnTo>
                    <a:pt x="15" y="90"/>
                  </a:lnTo>
                  <a:lnTo>
                    <a:pt x="8" y="91"/>
                  </a:lnTo>
                  <a:lnTo>
                    <a:pt x="6" y="82"/>
                  </a:lnTo>
                  <a:lnTo>
                    <a:pt x="0" y="73"/>
                  </a:lnTo>
                  <a:lnTo>
                    <a:pt x="9" y="69"/>
                  </a:lnTo>
                  <a:lnTo>
                    <a:pt x="8" y="61"/>
                  </a:lnTo>
                  <a:lnTo>
                    <a:pt x="3" y="53"/>
                  </a:lnTo>
                  <a:lnTo>
                    <a:pt x="1" y="44"/>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30" name="Freeform 29"/>
            <p:cNvSpPr>
              <a:spLocks/>
            </p:cNvSpPr>
            <p:nvPr/>
          </p:nvSpPr>
          <p:spPr bwMode="auto">
            <a:xfrm>
              <a:off x="5515771" y="4817395"/>
              <a:ext cx="285995" cy="296673"/>
            </a:xfrm>
            <a:custGeom>
              <a:avLst/>
              <a:gdLst>
                <a:gd name="T0" fmla="*/ 108 w 173"/>
                <a:gd name="T1" fmla="*/ 19 h 191"/>
                <a:gd name="T2" fmla="*/ 112 w 173"/>
                <a:gd name="T3" fmla="*/ 22 h 191"/>
                <a:gd name="T4" fmla="*/ 117 w 173"/>
                <a:gd name="T5" fmla="*/ 34 h 191"/>
                <a:gd name="T6" fmla="*/ 137 w 173"/>
                <a:gd name="T7" fmla="*/ 57 h 191"/>
                <a:gd name="T8" fmla="*/ 144 w 173"/>
                <a:gd name="T9" fmla="*/ 59 h 191"/>
                <a:gd name="T10" fmla="*/ 144 w 173"/>
                <a:gd name="T11" fmla="*/ 67 h 191"/>
                <a:gd name="T12" fmla="*/ 149 w 173"/>
                <a:gd name="T13" fmla="*/ 80 h 191"/>
                <a:gd name="T14" fmla="*/ 162 w 173"/>
                <a:gd name="T15" fmla="*/ 83 h 191"/>
                <a:gd name="T16" fmla="*/ 173 w 173"/>
                <a:gd name="T17" fmla="*/ 92 h 191"/>
                <a:gd name="T18" fmla="*/ 147 w 173"/>
                <a:gd name="T19" fmla="*/ 108 h 191"/>
                <a:gd name="T20" fmla="*/ 130 w 173"/>
                <a:gd name="T21" fmla="*/ 123 h 191"/>
                <a:gd name="T22" fmla="*/ 124 w 173"/>
                <a:gd name="T23" fmla="*/ 137 h 191"/>
                <a:gd name="T24" fmla="*/ 118 w 173"/>
                <a:gd name="T25" fmla="*/ 145 h 191"/>
                <a:gd name="T26" fmla="*/ 108 w 173"/>
                <a:gd name="T27" fmla="*/ 146 h 191"/>
                <a:gd name="T28" fmla="*/ 104 w 173"/>
                <a:gd name="T29" fmla="*/ 156 h 191"/>
                <a:gd name="T30" fmla="*/ 102 w 173"/>
                <a:gd name="T31" fmla="*/ 163 h 191"/>
                <a:gd name="T32" fmla="*/ 90 w 173"/>
                <a:gd name="T33" fmla="*/ 168 h 191"/>
                <a:gd name="T34" fmla="*/ 76 w 173"/>
                <a:gd name="T35" fmla="*/ 167 h 191"/>
                <a:gd name="T36" fmla="*/ 68 w 173"/>
                <a:gd name="T37" fmla="*/ 161 h 191"/>
                <a:gd name="T38" fmla="*/ 60 w 173"/>
                <a:gd name="T39" fmla="*/ 158 h 191"/>
                <a:gd name="T40" fmla="*/ 51 w 173"/>
                <a:gd name="T41" fmla="*/ 163 h 191"/>
                <a:gd name="T42" fmla="*/ 47 w 173"/>
                <a:gd name="T43" fmla="*/ 173 h 191"/>
                <a:gd name="T44" fmla="*/ 38 w 173"/>
                <a:gd name="T45" fmla="*/ 179 h 191"/>
                <a:gd name="T46" fmla="*/ 28 w 173"/>
                <a:gd name="T47" fmla="*/ 189 h 191"/>
                <a:gd name="T48" fmla="*/ 16 w 173"/>
                <a:gd name="T49" fmla="*/ 191 h 191"/>
                <a:gd name="T50" fmla="*/ 12 w 173"/>
                <a:gd name="T51" fmla="*/ 183 h 191"/>
                <a:gd name="T52" fmla="*/ 14 w 173"/>
                <a:gd name="T53" fmla="*/ 171 h 191"/>
                <a:gd name="T54" fmla="*/ 4 w 173"/>
                <a:gd name="T55" fmla="*/ 151 h 191"/>
                <a:gd name="T56" fmla="*/ 0 w 173"/>
                <a:gd name="T57" fmla="*/ 148 h 191"/>
                <a:gd name="T58" fmla="*/ 2 w 173"/>
                <a:gd name="T59" fmla="*/ 87 h 191"/>
                <a:gd name="T60" fmla="*/ 20 w 173"/>
                <a:gd name="T61" fmla="*/ 87 h 191"/>
                <a:gd name="T62" fmla="*/ 23 w 173"/>
                <a:gd name="T63" fmla="*/ 13 h 191"/>
                <a:gd name="T64" fmla="*/ 36 w 173"/>
                <a:gd name="T65" fmla="*/ 12 h 191"/>
                <a:gd name="T66" fmla="*/ 65 w 173"/>
                <a:gd name="T67" fmla="*/ 5 h 191"/>
                <a:gd name="T68" fmla="*/ 71 w 173"/>
                <a:gd name="T69" fmla="*/ 13 h 191"/>
                <a:gd name="T70" fmla="*/ 83 w 173"/>
                <a:gd name="T71" fmla="*/ 5 h 191"/>
                <a:gd name="T72" fmla="*/ 89 w 173"/>
                <a:gd name="T73" fmla="*/ 5 h 191"/>
                <a:gd name="T74" fmla="*/ 99 w 173"/>
                <a:gd name="T75" fmla="*/ 0 h 191"/>
                <a:gd name="T76" fmla="*/ 102 w 173"/>
                <a:gd name="T77" fmla="*/ 2 h 191"/>
                <a:gd name="T78" fmla="*/ 108 w 173"/>
                <a:gd name="T79" fmla="*/ 19 h 1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73" h="191">
                  <a:moveTo>
                    <a:pt x="108" y="19"/>
                  </a:moveTo>
                  <a:lnTo>
                    <a:pt x="112" y="22"/>
                  </a:lnTo>
                  <a:lnTo>
                    <a:pt x="117" y="34"/>
                  </a:lnTo>
                  <a:lnTo>
                    <a:pt x="137" y="57"/>
                  </a:lnTo>
                  <a:lnTo>
                    <a:pt x="144" y="59"/>
                  </a:lnTo>
                  <a:lnTo>
                    <a:pt x="144" y="67"/>
                  </a:lnTo>
                  <a:lnTo>
                    <a:pt x="149" y="80"/>
                  </a:lnTo>
                  <a:lnTo>
                    <a:pt x="162" y="83"/>
                  </a:lnTo>
                  <a:lnTo>
                    <a:pt x="173" y="92"/>
                  </a:lnTo>
                  <a:lnTo>
                    <a:pt x="147" y="108"/>
                  </a:lnTo>
                  <a:lnTo>
                    <a:pt x="130" y="123"/>
                  </a:lnTo>
                  <a:lnTo>
                    <a:pt x="124" y="137"/>
                  </a:lnTo>
                  <a:lnTo>
                    <a:pt x="118" y="145"/>
                  </a:lnTo>
                  <a:lnTo>
                    <a:pt x="108" y="146"/>
                  </a:lnTo>
                  <a:lnTo>
                    <a:pt x="104" y="156"/>
                  </a:lnTo>
                  <a:lnTo>
                    <a:pt x="102" y="163"/>
                  </a:lnTo>
                  <a:lnTo>
                    <a:pt x="90" y="168"/>
                  </a:lnTo>
                  <a:lnTo>
                    <a:pt x="76" y="167"/>
                  </a:lnTo>
                  <a:lnTo>
                    <a:pt x="68" y="161"/>
                  </a:lnTo>
                  <a:lnTo>
                    <a:pt x="60" y="158"/>
                  </a:lnTo>
                  <a:lnTo>
                    <a:pt x="51" y="163"/>
                  </a:lnTo>
                  <a:lnTo>
                    <a:pt x="47" y="173"/>
                  </a:lnTo>
                  <a:lnTo>
                    <a:pt x="38" y="179"/>
                  </a:lnTo>
                  <a:lnTo>
                    <a:pt x="28" y="189"/>
                  </a:lnTo>
                  <a:lnTo>
                    <a:pt x="16" y="191"/>
                  </a:lnTo>
                  <a:lnTo>
                    <a:pt x="12" y="183"/>
                  </a:lnTo>
                  <a:lnTo>
                    <a:pt x="14" y="171"/>
                  </a:lnTo>
                  <a:lnTo>
                    <a:pt x="4" y="151"/>
                  </a:lnTo>
                  <a:lnTo>
                    <a:pt x="0" y="148"/>
                  </a:lnTo>
                  <a:lnTo>
                    <a:pt x="2" y="87"/>
                  </a:lnTo>
                  <a:lnTo>
                    <a:pt x="20" y="87"/>
                  </a:lnTo>
                  <a:lnTo>
                    <a:pt x="23" y="13"/>
                  </a:lnTo>
                  <a:lnTo>
                    <a:pt x="36" y="12"/>
                  </a:lnTo>
                  <a:lnTo>
                    <a:pt x="65" y="5"/>
                  </a:lnTo>
                  <a:lnTo>
                    <a:pt x="71" y="13"/>
                  </a:lnTo>
                  <a:lnTo>
                    <a:pt x="83" y="5"/>
                  </a:lnTo>
                  <a:lnTo>
                    <a:pt x="89" y="5"/>
                  </a:lnTo>
                  <a:lnTo>
                    <a:pt x="99" y="0"/>
                  </a:lnTo>
                  <a:lnTo>
                    <a:pt x="102" y="2"/>
                  </a:lnTo>
                  <a:lnTo>
                    <a:pt x="108" y="1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31" name="Freeform 30"/>
            <p:cNvSpPr>
              <a:spLocks/>
            </p:cNvSpPr>
            <p:nvPr/>
          </p:nvSpPr>
          <p:spPr bwMode="auto">
            <a:xfrm>
              <a:off x="5366988" y="3888545"/>
              <a:ext cx="391795" cy="285801"/>
            </a:xfrm>
            <a:custGeom>
              <a:avLst/>
              <a:gdLst>
                <a:gd name="T0" fmla="*/ 14 w 237"/>
                <a:gd name="T1" fmla="*/ 77 h 184"/>
                <a:gd name="T2" fmla="*/ 29 w 237"/>
                <a:gd name="T3" fmla="*/ 76 h 184"/>
                <a:gd name="T4" fmla="*/ 33 w 237"/>
                <a:gd name="T5" fmla="*/ 70 h 184"/>
                <a:gd name="T6" fmla="*/ 36 w 237"/>
                <a:gd name="T7" fmla="*/ 71 h 184"/>
                <a:gd name="T8" fmla="*/ 40 w 237"/>
                <a:gd name="T9" fmla="*/ 75 h 184"/>
                <a:gd name="T10" fmla="*/ 64 w 237"/>
                <a:gd name="T11" fmla="*/ 68 h 184"/>
                <a:gd name="T12" fmla="*/ 71 w 237"/>
                <a:gd name="T13" fmla="*/ 59 h 184"/>
                <a:gd name="T14" fmla="*/ 81 w 237"/>
                <a:gd name="T15" fmla="*/ 52 h 184"/>
                <a:gd name="T16" fmla="*/ 79 w 237"/>
                <a:gd name="T17" fmla="*/ 45 h 184"/>
                <a:gd name="T18" fmla="*/ 84 w 237"/>
                <a:gd name="T19" fmla="*/ 43 h 184"/>
                <a:gd name="T20" fmla="*/ 102 w 237"/>
                <a:gd name="T21" fmla="*/ 44 h 184"/>
                <a:gd name="T22" fmla="*/ 119 w 237"/>
                <a:gd name="T23" fmla="*/ 35 h 184"/>
                <a:gd name="T24" fmla="*/ 132 w 237"/>
                <a:gd name="T25" fmla="*/ 12 h 184"/>
                <a:gd name="T26" fmla="*/ 141 w 237"/>
                <a:gd name="T27" fmla="*/ 3 h 184"/>
                <a:gd name="T28" fmla="*/ 152 w 237"/>
                <a:gd name="T29" fmla="*/ 0 h 184"/>
                <a:gd name="T30" fmla="*/ 155 w 237"/>
                <a:gd name="T31" fmla="*/ 9 h 184"/>
                <a:gd name="T32" fmla="*/ 165 w 237"/>
                <a:gd name="T33" fmla="*/ 22 h 184"/>
                <a:gd name="T34" fmla="*/ 165 w 237"/>
                <a:gd name="T35" fmla="*/ 30 h 184"/>
                <a:gd name="T36" fmla="*/ 163 w 237"/>
                <a:gd name="T37" fmla="*/ 39 h 184"/>
                <a:gd name="T38" fmla="*/ 164 w 237"/>
                <a:gd name="T39" fmla="*/ 45 h 184"/>
                <a:gd name="T40" fmla="*/ 170 w 237"/>
                <a:gd name="T41" fmla="*/ 51 h 184"/>
                <a:gd name="T42" fmla="*/ 185 w 237"/>
                <a:gd name="T43" fmla="*/ 61 h 184"/>
                <a:gd name="T44" fmla="*/ 195 w 237"/>
                <a:gd name="T45" fmla="*/ 69 h 184"/>
                <a:gd name="T46" fmla="*/ 195 w 237"/>
                <a:gd name="T47" fmla="*/ 76 h 184"/>
                <a:gd name="T48" fmla="*/ 207 w 237"/>
                <a:gd name="T49" fmla="*/ 86 h 184"/>
                <a:gd name="T50" fmla="*/ 215 w 237"/>
                <a:gd name="T51" fmla="*/ 95 h 184"/>
                <a:gd name="T52" fmla="*/ 220 w 237"/>
                <a:gd name="T53" fmla="*/ 108 h 184"/>
                <a:gd name="T54" fmla="*/ 234 w 237"/>
                <a:gd name="T55" fmla="*/ 116 h 184"/>
                <a:gd name="T56" fmla="*/ 237 w 237"/>
                <a:gd name="T57" fmla="*/ 123 h 184"/>
                <a:gd name="T58" fmla="*/ 231 w 237"/>
                <a:gd name="T59" fmla="*/ 125 h 184"/>
                <a:gd name="T60" fmla="*/ 219 w 237"/>
                <a:gd name="T61" fmla="*/ 124 h 184"/>
                <a:gd name="T62" fmla="*/ 205 w 237"/>
                <a:gd name="T63" fmla="*/ 122 h 184"/>
                <a:gd name="T64" fmla="*/ 198 w 237"/>
                <a:gd name="T65" fmla="*/ 124 h 184"/>
                <a:gd name="T66" fmla="*/ 196 w 237"/>
                <a:gd name="T67" fmla="*/ 129 h 184"/>
                <a:gd name="T68" fmla="*/ 190 w 237"/>
                <a:gd name="T69" fmla="*/ 130 h 184"/>
                <a:gd name="T70" fmla="*/ 182 w 237"/>
                <a:gd name="T71" fmla="*/ 125 h 184"/>
                <a:gd name="T72" fmla="*/ 162 w 237"/>
                <a:gd name="T73" fmla="*/ 136 h 184"/>
                <a:gd name="T74" fmla="*/ 154 w 237"/>
                <a:gd name="T75" fmla="*/ 133 h 184"/>
                <a:gd name="T76" fmla="*/ 151 w 237"/>
                <a:gd name="T77" fmla="*/ 135 h 184"/>
                <a:gd name="T78" fmla="*/ 146 w 237"/>
                <a:gd name="T79" fmla="*/ 148 h 184"/>
                <a:gd name="T80" fmla="*/ 132 w 237"/>
                <a:gd name="T81" fmla="*/ 144 h 184"/>
                <a:gd name="T82" fmla="*/ 119 w 237"/>
                <a:gd name="T83" fmla="*/ 142 h 184"/>
                <a:gd name="T84" fmla="*/ 107 w 237"/>
                <a:gd name="T85" fmla="*/ 134 h 184"/>
                <a:gd name="T86" fmla="*/ 92 w 237"/>
                <a:gd name="T87" fmla="*/ 127 h 184"/>
                <a:gd name="T88" fmla="*/ 82 w 237"/>
                <a:gd name="T89" fmla="*/ 133 h 184"/>
                <a:gd name="T90" fmla="*/ 75 w 237"/>
                <a:gd name="T91" fmla="*/ 144 h 184"/>
                <a:gd name="T92" fmla="*/ 73 w 237"/>
                <a:gd name="T93" fmla="*/ 159 h 184"/>
                <a:gd name="T94" fmla="*/ 61 w 237"/>
                <a:gd name="T95" fmla="*/ 157 h 184"/>
                <a:gd name="T96" fmla="*/ 49 w 237"/>
                <a:gd name="T97" fmla="*/ 154 h 184"/>
                <a:gd name="T98" fmla="*/ 38 w 237"/>
                <a:gd name="T99" fmla="*/ 165 h 184"/>
                <a:gd name="T100" fmla="*/ 29 w 237"/>
                <a:gd name="T101" fmla="*/ 184 h 184"/>
                <a:gd name="T102" fmla="*/ 27 w 237"/>
                <a:gd name="T103" fmla="*/ 178 h 184"/>
                <a:gd name="T104" fmla="*/ 26 w 237"/>
                <a:gd name="T105" fmla="*/ 169 h 184"/>
                <a:gd name="T106" fmla="*/ 17 w 237"/>
                <a:gd name="T107" fmla="*/ 162 h 184"/>
                <a:gd name="T108" fmla="*/ 10 w 237"/>
                <a:gd name="T109" fmla="*/ 152 h 184"/>
                <a:gd name="T110" fmla="*/ 9 w 237"/>
                <a:gd name="T111" fmla="*/ 144 h 184"/>
                <a:gd name="T112" fmla="*/ 0 w 237"/>
                <a:gd name="T113" fmla="*/ 133 h 184"/>
                <a:gd name="T114" fmla="*/ 2 w 237"/>
                <a:gd name="T115" fmla="*/ 127 h 184"/>
                <a:gd name="T116" fmla="*/ 0 w 237"/>
                <a:gd name="T117" fmla="*/ 118 h 184"/>
                <a:gd name="T118" fmla="*/ 1 w 237"/>
                <a:gd name="T119" fmla="*/ 102 h 184"/>
                <a:gd name="T120" fmla="*/ 5 w 237"/>
                <a:gd name="T121" fmla="*/ 98 h 184"/>
                <a:gd name="T122" fmla="*/ 14 w 237"/>
                <a:gd name="T123" fmla="*/ 77 h 1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37" h="184">
                  <a:moveTo>
                    <a:pt x="14" y="77"/>
                  </a:moveTo>
                  <a:lnTo>
                    <a:pt x="29" y="76"/>
                  </a:lnTo>
                  <a:lnTo>
                    <a:pt x="33" y="70"/>
                  </a:lnTo>
                  <a:lnTo>
                    <a:pt x="36" y="71"/>
                  </a:lnTo>
                  <a:lnTo>
                    <a:pt x="40" y="75"/>
                  </a:lnTo>
                  <a:lnTo>
                    <a:pt x="64" y="68"/>
                  </a:lnTo>
                  <a:lnTo>
                    <a:pt x="71" y="59"/>
                  </a:lnTo>
                  <a:lnTo>
                    <a:pt x="81" y="52"/>
                  </a:lnTo>
                  <a:lnTo>
                    <a:pt x="79" y="45"/>
                  </a:lnTo>
                  <a:lnTo>
                    <a:pt x="84" y="43"/>
                  </a:lnTo>
                  <a:lnTo>
                    <a:pt x="102" y="44"/>
                  </a:lnTo>
                  <a:lnTo>
                    <a:pt x="119" y="35"/>
                  </a:lnTo>
                  <a:lnTo>
                    <a:pt x="132" y="12"/>
                  </a:lnTo>
                  <a:lnTo>
                    <a:pt x="141" y="3"/>
                  </a:lnTo>
                  <a:lnTo>
                    <a:pt x="152" y="0"/>
                  </a:lnTo>
                  <a:lnTo>
                    <a:pt x="155" y="9"/>
                  </a:lnTo>
                  <a:lnTo>
                    <a:pt x="165" y="22"/>
                  </a:lnTo>
                  <a:lnTo>
                    <a:pt x="165" y="30"/>
                  </a:lnTo>
                  <a:lnTo>
                    <a:pt x="163" y="39"/>
                  </a:lnTo>
                  <a:lnTo>
                    <a:pt x="164" y="45"/>
                  </a:lnTo>
                  <a:lnTo>
                    <a:pt x="170" y="51"/>
                  </a:lnTo>
                  <a:lnTo>
                    <a:pt x="185" y="61"/>
                  </a:lnTo>
                  <a:lnTo>
                    <a:pt x="195" y="69"/>
                  </a:lnTo>
                  <a:lnTo>
                    <a:pt x="195" y="76"/>
                  </a:lnTo>
                  <a:lnTo>
                    <a:pt x="207" y="86"/>
                  </a:lnTo>
                  <a:lnTo>
                    <a:pt x="215" y="95"/>
                  </a:lnTo>
                  <a:lnTo>
                    <a:pt x="220" y="108"/>
                  </a:lnTo>
                  <a:lnTo>
                    <a:pt x="234" y="116"/>
                  </a:lnTo>
                  <a:lnTo>
                    <a:pt x="237" y="123"/>
                  </a:lnTo>
                  <a:lnTo>
                    <a:pt x="231" y="125"/>
                  </a:lnTo>
                  <a:lnTo>
                    <a:pt x="219" y="124"/>
                  </a:lnTo>
                  <a:lnTo>
                    <a:pt x="205" y="122"/>
                  </a:lnTo>
                  <a:lnTo>
                    <a:pt x="198" y="124"/>
                  </a:lnTo>
                  <a:lnTo>
                    <a:pt x="196" y="129"/>
                  </a:lnTo>
                  <a:lnTo>
                    <a:pt x="190" y="130"/>
                  </a:lnTo>
                  <a:lnTo>
                    <a:pt x="182" y="125"/>
                  </a:lnTo>
                  <a:lnTo>
                    <a:pt x="162" y="136"/>
                  </a:lnTo>
                  <a:lnTo>
                    <a:pt x="154" y="133"/>
                  </a:lnTo>
                  <a:lnTo>
                    <a:pt x="151" y="135"/>
                  </a:lnTo>
                  <a:lnTo>
                    <a:pt x="146" y="148"/>
                  </a:lnTo>
                  <a:lnTo>
                    <a:pt x="132" y="144"/>
                  </a:lnTo>
                  <a:lnTo>
                    <a:pt x="119" y="142"/>
                  </a:lnTo>
                  <a:lnTo>
                    <a:pt x="107" y="134"/>
                  </a:lnTo>
                  <a:lnTo>
                    <a:pt x="92" y="127"/>
                  </a:lnTo>
                  <a:lnTo>
                    <a:pt x="82" y="133"/>
                  </a:lnTo>
                  <a:lnTo>
                    <a:pt x="75" y="144"/>
                  </a:lnTo>
                  <a:lnTo>
                    <a:pt x="73" y="159"/>
                  </a:lnTo>
                  <a:lnTo>
                    <a:pt x="61" y="157"/>
                  </a:lnTo>
                  <a:lnTo>
                    <a:pt x="49" y="154"/>
                  </a:lnTo>
                  <a:lnTo>
                    <a:pt x="38" y="165"/>
                  </a:lnTo>
                  <a:lnTo>
                    <a:pt x="29" y="184"/>
                  </a:lnTo>
                  <a:lnTo>
                    <a:pt x="27" y="178"/>
                  </a:lnTo>
                  <a:lnTo>
                    <a:pt x="26" y="169"/>
                  </a:lnTo>
                  <a:lnTo>
                    <a:pt x="17" y="162"/>
                  </a:lnTo>
                  <a:lnTo>
                    <a:pt x="10" y="152"/>
                  </a:lnTo>
                  <a:lnTo>
                    <a:pt x="9" y="144"/>
                  </a:lnTo>
                  <a:lnTo>
                    <a:pt x="0" y="133"/>
                  </a:lnTo>
                  <a:lnTo>
                    <a:pt x="2" y="127"/>
                  </a:lnTo>
                  <a:lnTo>
                    <a:pt x="0" y="118"/>
                  </a:lnTo>
                  <a:lnTo>
                    <a:pt x="1" y="102"/>
                  </a:lnTo>
                  <a:lnTo>
                    <a:pt x="5" y="98"/>
                  </a:lnTo>
                  <a:lnTo>
                    <a:pt x="14" y="77"/>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32" name="Freeform 31"/>
            <p:cNvSpPr>
              <a:spLocks/>
            </p:cNvSpPr>
            <p:nvPr/>
          </p:nvSpPr>
          <p:spPr bwMode="auto">
            <a:xfrm>
              <a:off x="5090913" y="2709621"/>
              <a:ext cx="117373" cy="65236"/>
            </a:xfrm>
            <a:custGeom>
              <a:avLst/>
              <a:gdLst>
                <a:gd name="T0" fmla="*/ 57 w 71"/>
                <a:gd name="T1" fmla="*/ 6 h 42"/>
                <a:gd name="T2" fmla="*/ 58 w 71"/>
                <a:gd name="T3" fmla="*/ 10 h 42"/>
                <a:gd name="T4" fmla="*/ 56 w 71"/>
                <a:gd name="T5" fmla="*/ 15 h 42"/>
                <a:gd name="T6" fmla="*/ 63 w 71"/>
                <a:gd name="T7" fmla="*/ 19 h 42"/>
                <a:gd name="T8" fmla="*/ 71 w 71"/>
                <a:gd name="T9" fmla="*/ 19 h 42"/>
                <a:gd name="T10" fmla="*/ 71 w 71"/>
                <a:gd name="T11" fmla="*/ 27 h 42"/>
                <a:gd name="T12" fmla="*/ 64 w 71"/>
                <a:gd name="T13" fmla="*/ 31 h 42"/>
                <a:gd name="T14" fmla="*/ 51 w 71"/>
                <a:gd name="T15" fmla="*/ 28 h 42"/>
                <a:gd name="T16" fmla="*/ 48 w 71"/>
                <a:gd name="T17" fmla="*/ 37 h 42"/>
                <a:gd name="T18" fmla="*/ 40 w 71"/>
                <a:gd name="T19" fmla="*/ 37 h 42"/>
                <a:gd name="T20" fmla="*/ 38 w 71"/>
                <a:gd name="T21" fmla="*/ 34 h 42"/>
                <a:gd name="T22" fmla="*/ 29 w 71"/>
                <a:gd name="T23" fmla="*/ 41 h 42"/>
                <a:gd name="T24" fmla="*/ 21 w 71"/>
                <a:gd name="T25" fmla="*/ 42 h 42"/>
                <a:gd name="T26" fmla="*/ 13 w 71"/>
                <a:gd name="T27" fmla="*/ 38 h 42"/>
                <a:gd name="T28" fmla="*/ 8 w 71"/>
                <a:gd name="T29" fmla="*/ 29 h 42"/>
                <a:gd name="T30" fmla="*/ 0 w 71"/>
                <a:gd name="T31" fmla="*/ 32 h 42"/>
                <a:gd name="T32" fmla="*/ 0 w 71"/>
                <a:gd name="T33" fmla="*/ 22 h 42"/>
                <a:gd name="T34" fmla="*/ 11 w 71"/>
                <a:gd name="T35" fmla="*/ 11 h 42"/>
                <a:gd name="T36" fmla="*/ 11 w 71"/>
                <a:gd name="T37" fmla="*/ 6 h 42"/>
                <a:gd name="T38" fmla="*/ 18 w 71"/>
                <a:gd name="T39" fmla="*/ 8 h 42"/>
                <a:gd name="T40" fmla="*/ 22 w 71"/>
                <a:gd name="T41" fmla="*/ 4 h 42"/>
                <a:gd name="T42" fmla="*/ 36 w 71"/>
                <a:gd name="T43" fmla="*/ 4 h 42"/>
                <a:gd name="T44" fmla="*/ 40 w 71"/>
                <a:gd name="T45" fmla="*/ 0 h 42"/>
                <a:gd name="T46" fmla="*/ 57 w 71"/>
                <a:gd name="T47" fmla="*/ 6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71" h="42">
                  <a:moveTo>
                    <a:pt x="57" y="6"/>
                  </a:moveTo>
                  <a:lnTo>
                    <a:pt x="58" y="10"/>
                  </a:lnTo>
                  <a:lnTo>
                    <a:pt x="56" y="15"/>
                  </a:lnTo>
                  <a:lnTo>
                    <a:pt x="63" y="19"/>
                  </a:lnTo>
                  <a:lnTo>
                    <a:pt x="71" y="19"/>
                  </a:lnTo>
                  <a:lnTo>
                    <a:pt x="71" y="27"/>
                  </a:lnTo>
                  <a:lnTo>
                    <a:pt x="64" y="31"/>
                  </a:lnTo>
                  <a:lnTo>
                    <a:pt x="51" y="28"/>
                  </a:lnTo>
                  <a:lnTo>
                    <a:pt x="48" y="37"/>
                  </a:lnTo>
                  <a:lnTo>
                    <a:pt x="40" y="37"/>
                  </a:lnTo>
                  <a:lnTo>
                    <a:pt x="38" y="34"/>
                  </a:lnTo>
                  <a:lnTo>
                    <a:pt x="29" y="41"/>
                  </a:lnTo>
                  <a:lnTo>
                    <a:pt x="21" y="42"/>
                  </a:lnTo>
                  <a:lnTo>
                    <a:pt x="13" y="38"/>
                  </a:lnTo>
                  <a:lnTo>
                    <a:pt x="8" y="29"/>
                  </a:lnTo>
                  <a:lnTo>
                    <a:pt x="0" y="32"/>
                  </a:lnTo>
                  <a:lnTo>
                    <a:pt x="0" y="22"/>
                  </a:lnTo>
                  <a:lnTo>
                    <a:pt x="11" y="11"/>
                  </a:lnTo>
                  <a:lnTo>
                    <a:pt x="11" y="6"/>
                  </a:lnTo>
                  <a:lnTo>
                    <a:pt x="18" y="8"/>
                  </a:lnTo>
                  <a:lnTo>
                    <a:pt x="22" y="4"/>
                  </a:lnTo>
                  <a:lnTo>
                    <a:pt x="36" y="4"/>
                  </a:lnTo>
                  <a:lnTo>
                    <a:pt x="40" y="0"/>
                  </a:lnTo>
                  <a:lnTo>
                    <a:pt x="57" y="6"/>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33" name="Freeform 32"/>
            <p:cNvSpPr>
              <a:spLocks/>
            </p:cNvSpPr>
            <p:nvPr/>
          </p:nvSpPr>
          <p:spPr bwMode="auto">
            <a:xfrm>
              <a:off x="4667708" y="3908739"/>
              <a:ext cx="181845" cy="198817"/>
            </a:xfrm>
            <a:custGeom>
              <a:avLst/>
              <a:gdLst>
                <a:gd name="T0" fmla="*/ 105 w 110"/>
                <a:gd name="T1" fmla="*/ 115 h 128"/>
                <a:gd name="T2" fmla="*/ 97 w 110"/>
                <a:gd name="T3" fmla="*/ 115 h 128"/>
                <a:gd name="T4" fmla="*/ 84 w 110"/>
                <a:gd name="T5" fmla="*/ 111 h 128"/>
                <a:gd name="T6" fmla="*/ 72 w 110"/>
                <a:gd name="T7" fmla="*/ 111 h 128"/>
                <a:gd name="T8" fmla="*/ 50 w 110"/>
                <a:gd name="T9" fmla="*/ 115 h 128"/>
                <a:gd name="T10" fmla="*/ 37 w 110"/>
                <a:gd name="T11" fmla="*/ 121 h 128"/>
                <a:gd name="T12" fmla="*/ 19 w 110"/>
                <a:gd name="T13" fmla="*/ 128 h 128"/>
                <a:gd name="T14" fmla="*/ 16 w 110"/>
                <a:gd name="T15" fmla="*/ 128 h 128"/>
                <a:gd name="T16" fmla="*/ 17 w 110"/>
                <a:gd name="T17" fmla="*/ 111 h 128"/>
                <a:gd name="T18" fmla="*/ 19 w 110"/>
                <a:gd name="T19" fmla="*/ 108 h 128"/>
                <a:gd name="T20" fmla="*/ 18 w 110"/>
                <a:gd name="T21" fmla="*/ 100 h 128"/>
                <a:gd name="T22" fmla="*/ 11 w 110"/>
                <a:gd name="T23" fmla="*/ 91 h 128"/>
                <a:gd name="T24" fmla="*/ 5 w 110"/>
                <a:gd name="T25" fmla="*/ 90 h 128"/>
                <a:gd name="T26" fmla="*/ 0 w 110"/>
                <a:gd name="T27" fmla="*/ 84 h 128"/>
                <a:gd name="T28" fmla="*/ 3 w 110"/>
                <a:gd name="T29" fmla="*/ 75 h 128"/>
                <a:gd name="T30" fmla="*/ 2 w 110"/>
                <a:gd name="T31" fmla="*/ 65 h 128"/>
                <a:gd name="T32" fmla="*/ 3 w 110"/>
                <a:gd name="T33" fmla="*/ 59 h 128"/>
                <a:gd name="T34" fmla="*/ 6 w 110"/>
                <a:gd name="T35" fmla="*/ 59 h 128"/>
                <a:gd name="T36" fmla="*/ 7 w 110"/>
                <a:gd name="T37" fmla="*/ 50 h 128"/>
                <a:gd name="T38" fmla="*/ 5 w 110"/>
                <a:gd name="T39" fmla="*/ 46 h 128"/>
                <a:gd name="T40" fmla="*/ 7 w 110"/>
                <a:gd name="T41" fmla="*/ 43 h 128"/>
                <a:gd name="T42" fmla="*/ 14 w 110"/>
                <a:gd name="T43" fmla="*/ 40 h 128"/>
                <a:gd name="T44" fmla="*/ 9 w 110"/>
                <a:gd name="T45" fmla="*/ 24 h 128"/>
                <a:gd name="T46" fmla="*/ 5 w 110"/>
                <a:gd name="T47" fmla="*/ 15 h 128"/>
                <a:gd name="T48" fmla="*/ 7 w 110"/>
                <a:gd name="T49" fmla="*/ 8 h 128"/>
                <a:gd name="T50" fmla="*/ 11 w 110"/>
                <a:gd name="T51" fmla="*/ 6 h 128"/>
                <a:gd name="T52" fmla="*/ 13 w 110"/>
                <a:gd name="T53" fmla="*/ 5 h 128"/>
                <a:gd name="T54" fmla="*/ 18 w 110"/>
                <a:gd name="T55" fmla="*/ 7 h 128"/>
                <a:gd name="T56" fmla="*/ 32 w 110"/>
                <a:gd name="T57" fmla="*/ 8 h 128"/>
                <a:gd name="T58" fmla="*/ 35 w 110"/>
                <a:gd name="T59" fmla="*/ 2 h 128"/>
                <a:gd name="T60" fmla="*/ 39 w 110"/>
                <a:gd name="T61" fmla="*/ 2 h 128"/>
                <a:gd name="T62" fmla="*/ 44 w 110"/>
                <a:gd name="T63" fmla="*/ 0 h 128"/>
                <a:gd name="T64" fmla="*/ 47 w 110"/>
                <a:gd name="T65" fmla="*/ 9 h 128"/>
                <a:gd name="T66" fmla="*/ 51 w 110"/>
                <a:gd name="T67" fmla="*/ 6 h 128"/>
                <a:gd name="T68" fmla="*/ 58 w 110"/>
                <a:gd name="T69" fmla="*/ 3 h 128"/>
                <a:gd name="T70" fmla="*/ 67 w 110"/>
                <a:gd name="T71" fmla="*/ 7 h 128"/>
                <a:gd name="T72" fmla="*/ 70 w 110"/>
                <a:gd name="T73" fmla="*/ 14 h 128"/>
                <a:gd name="T74" fmla="*/ 78 w 110"/>
                <a:gd name="T75" fmla="*/ 19 h 128"/>
                <a:gd name="T76" fmla="*/ 85 w 110"/>
                <a:gd name="T77" fmla="*/ 14 h 128"/>
                <a:gd name="T78" fmla="*/ 93 w 110"/>
                <a:gd name="T79" fmla="*/ 13 h 128"/>
                <a:gd name="T80" fmla="*/ 106 w 110"/>
                <a:gd name="T81" fmla="*/ 18 h 128"/>
                <a:gd name="T82" fmla="*/ 110 w 110"/>
                <a:gd name="T83" fmla="*/ 48 h 128"/>
                <a:gd name="T84" fmla="*/ 103 w 110"/>
                <a:gd name="T85" fmla="*/ 65 h 128"/>
                <a:gd name="T86" fmla="*/ 98 w 110"/>
                <a:gd name="T87" fmla="*/ 88 h 128"/>
                <a:gd name="T88" fmla="*/ 106 w 110"/>
                <a:gd name="T89" fmla="*/ 107 h 128"/>
                <a:gd name="T90" fmla="*/ 105 w 110"/>
                <a:gd name="T91" fmla="*/ 115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10" h="128">
                  <a:moveTo>
                    <a:pt x="105" y="115"/>
                  </a:moveTo>
                  <a:lnTo>
                    <a:pt x="97" y="115"/>
                  </a:lnTo>
                  <a:lnTo>
                    <a:pt x="84" y="111"/>
                  </a:lnTo>
                  <a:lnTo>
                    <a:pt x="72" y="111"/>
                  </a:lnTo>
                  <a:lnTo>
                    <a:pt x="50" y="115"/>
                  </a:lnTo>
                  <a:lnTo>
                    <a:pt x="37" y="121"/>
                  </a:lnTo>
                  <a:lnTo>
                    <a:pt x="19" y="128"/>
                  </a:lnTo>
                  <a:lnTo>
                    <a:pt x="16" y="128"/>
                  </a:lnTo>
                  <a:lnTo>
                    <a:pt x="17" y="111"/>
                  </a:lnTo>
                  <a:lnTo>
                    <a:pt x="19" y="108"/>
                  </a:lnTo>
                  <a:lnTo>
                    <a:pt x="18" y="100"/>
                  </a:lnTo>
                  <a:lnTo>
                    <a:pt x="11" y="91"/>
                  </a:lnTo>
                  <a:lnTo>
                    <a:pt x="5" y="90"/>
                  </a:lnTo>
                  <a:lnTo>
                    <a:pt x="0" y="84"/>
                  </a:lnTo>
                  <a:lnTo>
                    <a:pt x="3" y="75"/>
                  </a:lnTo>
                  <a:lnTo>
                    <a:pt x="2" y="65"/>
                  </a:lnTo>
                  <a:lnTo>
                    <a:pt x="3" y="59"/>
                  </a:lnTo>
                  <a:lnTo>
                    <a:pt x="6" y="59"/>
                  </a:lnTo>
                  <a:lnTo>
                    <a:pt x="7" y="50"/>
                  </a:lnTo>
                  <a:lnTo>
                    <a:pt x="5" y="46"/>
                  </a:lnTo>
                  <a:lnTo>
                    <a:pt x="7" y="43"/>
                  </a:lnTo>
                  <a:lnTo>
                    <a:pt x="14" y="40"/>
                  </a:lnTo>
                  <a:lnTo>
                    <a:pt x="9" y="24"/>
                  </a:lnTo>
                  <a:lnTo>
                    <a:pt x="5" y="15"/>
                  </a:lnTo>
                  <a:lnTo>
                    <a:pt x="7" y="8"/>
                  </a:lnTo>
                  <a:lnTo>
                    <a:pt x="11" y="6"/>
                  </a:lnTo>
                  <a:lnTo>
                    <a:pt x="13" y="5"/>
                  </a:lnTo>
                  <a:lnTo>
                    <a:pt x="18" y="7"/>
                  </a:lnTo>
                  <a:lnTo>
                    <a:pt x="32" y="8"/>
                  </a:lnTo>
                  <a:lnTo>
                    <a:pt x="35" y="2"/>
                  </a:lnTo>
                  <a:lnTo>
                    <a:pt x="39" y="2"/>
                  </a:lnTo>
                  <a:lnTo>
                    <a:pt x="44" y="0"/>
                  </a:lnTo>
                  <a:lnTo>
                    <a:pt x="47" y="9"/>
                  </a:lnTo>
                  <a:lnTo>
                    <a:pt x="51" y="6"/>
                  </a:lnTo>
                  <a:lnTo>
                    <a:pt x="58" y="3"/>
                  </a:lnTo>
                  <a:lnTo>
                    <a:pt x="67" y="7"/>
                  </a:lnTo>
                  <a:lnTo>
                    <a:pt x="70" y="14"/>
                  </a:lnTo>
                  <a:lnTo>
                    <a:pt x="78" y="19"/>
                  </a:lnTo>
                  <a:lnTo>
                    <a:pt x="85" y="14"/>
                  </a:lnTo>
                  <a:lnTo>
                    <a:pt x="93" y="13"/>
                  </a:lnTo>
                  <a:lnTo>
                    <a:pt x="106" y="18"/>
                  </a:lnTo>
                  <a:lnTo>
                    <a:pt x="110" y="48"/>
                  </a:lnTo>
                  <a:lnTo>
                    <a:pt x="103" y="65"/>
                  </a:lnTo>
                  <a:lnTo>
                    <a:pt x="98" y="88"/>
                  </a:lnTo>
                  <a:lnTo>
                    <a:pt x="106" y="107"/>
                  </a:lnTo>
                  <a:lnTo>
                    <a:pt x="105" y="11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34" name="Freeform 33"/>
            <p:cNvSpPr>
              <a:spLocks/>
            </p:cNvSpPr>
            <p:nvPr/>
          </p:nvSpPr>
          <p:spPr bwMode="auto">
            <a:xfrm>
              <a:off x="5185143" y="3832628"/>
              <a:ext cx="229787" cy="358804"/>
            </a:xfrm>
            <a:custGeom>
              <a:avLst/>
              <a:gdLst>
                <a:gd name="T0" fmla="*/ 85 w 139"/>
                <a:gd name="T1" fmla="*/ 220 h 231"/>
                <a:gd name="T2" fmla="*/ 82 w 139"/>
                <a:gd name="T3" fmla="*/ 219 h 231"/>
                <a:gd name="T4" fmla="*/ 71 w 139"/>
                <a:gd name="T5" fmla="*/ 222 h 231"/>
                <a:gd name="T6" fmla="*/ 60 w 139"/>
                <a:gd name="T7" fmla="*/ 219 h 231"/>
                <a:gd name="T8" fmla="*/ 52 w 139"/>
                <a:gd name="T9" fmla="*/ 220 h 231"/>
                <a:gd name="T10" fmla="*/ 22 w 139"/>
                <a:gd name="T11" fmla="*/ 220 h 231"/>
                <a:gd name="T12" fmla="*/ 24 w 139"/>
                <a:gd name="T13" fmla="*/ 204 h 231"/>
                <a:gd name="T14" fmla="*/ 17 w 139"/>
                <a:gd name="T15" fmla="*/ 190 h 231"/>
                <a:gd name="T16" fmla="*/ 9 w 139"/>
                <a:gd name="T17" fmla="*/ 186 h 231"/>
                <a:gd name="T18" fmla="*/ 5 w 139"/>
                <a:gd name="T19" fmla="*/ 177 h 231"/>
                <a:gd name="T20" fmla="*/ 0 w 139"/>
                <a:gd name="T21" fmla="*/ 174 h 231"/>
                <a:gd name="T22" fmla="*/ 0 w 139"/>
                <a:gd name="T23" fmla="*/ 168 h 231"/>
                <a:gd name="T24" fmla="*/ 5 w 139"/>
                <a:gd name="T25" fmla="*/ 154 h 231"/>
                <a:gd name="T26" fmla="*/ 14 w 139"/>
                <a:gd name="T27" fmla="*/ 134 h 231"/>
                <a:gd name="T28" fmla="*/ 19 w 139"/>
                <a:gd name="T29" fmla="*/ 133 h 231"/>
                <a:gd name="T30" fmla="*/ 30 w 139"/>
                <a:gd name="T31" fmla="*/ 121 h 231"/>
                <a:gd name="T32" fmla="*/ 37 w 139"/>
                <a:gd name="T33" fmla="*/ 121 h 231"/>
                <a:gd name="T34" fmla="*/ 47 w 139"/>
                <a:gd name="T35" fmla="*/ 129 h 231"/>
                <a:gd name="T36" fmla="*/ 60 w 139"/>
                <a:gd name="T37" fmla="*/ 122 h 231"/>
                <a:gd name="T38" fmla="*/ 61 w 139"/>
                <a:gd name="T39" fmla="*/ 114 h 231"/>
                <a:gd name="T40" fmla="*/ 66 w 139"/>
                <a:gd name="T41" fmla="*/ 105 h 231"/>
                <a:gd name="T42" fmla="*/ 68 w 139"/>
                <a:gd name="T43" fmla="*/ 95 h 231"/>
                <a:gd name="T44" fmla="*/ 78 w 139"/>
                <a:gd name="T45" fmla="*/ 86 h 231"/>
                <a:gd name="T46" fmla="*/ 81 w 139"/>
                <a:gd name="T47" fmla="*/ 72 h 231"/>
                <a:gd name="T48" fmla="*/ 85 w 139"/>
                <a:gd name="T49" fmla="*/ 67 h 231"/>
                <a:gd name="T50" fmla="*/ 88 w 139"/>
                <a:gd name="T51" fmla="*/ 56 h 231"/>
                <a:gd name="T52" fmla="*/ 93 w 139"/>
                <a:gd name="T53" fmla="*/ 43 h 231"/>
                <a:gd name="T54" fmla="*/ 108 w 139"/>
                <a:gd name="T55" fmla="*/ 27 h 231"/>
                <a:gd name="T56" fmla="*/ 108 w 139"/>
                <a:gd name="T57" fmla="*/ 20 h 231"/>
                <a:gd name="T58" fmla="*/ 110 w 139"/>
                <a:gd name="T59" fmla="*/ 16 h 231"/>
                <a:gd name="T60" fmla="*/ 103 w 139"/>
                <a:gd name="T61" fmla="*/ 8 h 231"/>
                <a:gd name="T62" fmla="*/ 104 w 139"/>
                <a:gd name="T63" fmla="*/ 1 h 231"/>
                <a:gd name="T64" fmla="*/ 109 w 139"/>
                <a:gd name="T65" fmla="*/ 0 h 231"/>
                <a:gd name="T66" fmla="*/ 116 w 139"/>
                <a:gd name="T67" fmla="*/ 14 h 231"/>
                <a:gd name="T68" fmla="*/ 118 w 139"/>
                <a:gd name="T69" fmla="*/ 27 h 231"/>
                <a:gd name="T70" fmla="*/ 117 w 139"/>
                <a:gd name="T71" fmla="*/ 41 h 231"/>
                <a:gd name="T72" fmla="*/ 127 w 139"/>
                <a:gd name="T73" fmla="*/ 60 h 231"/>
                <a:gd name="T74" fmla="*/ 117 w 139"/>
                <a:gd name="T75" fmla="*/ 60 h 231"/>
                <a:gd name="T76" fmla="*/ 112 w 139"/>
                <a:gd name="T77" fmla="*/ 61 h 231"/>
                <a:gd name="T78" fmla="*/ 104 w 139"/>
                <a:gd name="T79" fmla="*/ 59 h 231"/>
                <a:gd name="T80" fmla="*/ 100 w 139"/>
                <a:gd name="T81" fmla="*/ 69 h 231"/>
                <a:gd name="T82" fmla="*/ 111 w 139"/>
                <a:gd name="T83" fmla="*/ 81 h 231"/>
                <a:gd name="T84" fmla="*/ 119 w 139"/>
                <a:gd name="T85" fmla="*/ 85 h 231"/>
                <a:gd name="T86" fmla="*/ 121 w 139"/>
                <a:gd name="T87" fmla="*/ 93 h 231"/>
                <a:gd name="T88" fmla="*/ 127 w 139"/>
                <a:gd name="T89" fmla="*/ 107 h 231"/>
                <a:gd name="T90" fmla="*/ 124 w 139"/>
                <a:gd name="T91" fmla="*/ 113 h 231"/>
                <a:gd name="T92" fmla="*/ 115 w 139"/>
                <a:gd name="T93" fmla="*/ 134 h 231"/>
                <a:gd name="T94" fmla="*/ 111 w 139"/>
                <a:gd name="T95" fmla="*/ 138 h 231"/>
                <a:gd name="T96" fmla="*/ 110 w 139"/>
                <a:gd name="T97" fmla="*/ 154 h 231"/>
                <a:gd name="T98" fmla="*/ 112 w 139"/>
                <a:gd name="T99" fmla="*/ 163 h 231"/>
                <a:gd name="T100" fmla="*/ 110 w 139"/>
                <a:gd name="T101" fmla="*/ 169 h 231"/>
                <a:gd name="T102" fmla="*/ 119 w 139"/>
                <a:gd name="T103" fmla="*/ 180 h 231"/>
                <a:gd name="T104" fmla="*/ 120 w 139"/>
                <a:gd name="T105" fmla="*/ 188 h 231"/>
                <a:gd name="T106" fmla="*/ 127 w 139"/>
                <a:gd name="T107" fmla="*/ 198 h 231"/>
                <a:gd name="T108" fmla="*/ 136 w 139"/>
                <a:gd name="T109" fmla="*/ 205 h 231"/>
                <a:gd name="T110" fmla="*/ 137 w 139"/>
                <a:gd name="T111" fmla="*/ 214 h 231"/>
                <a:gd name="T112" fmla="*/ 139 w 139"/>
                <a:gd name="T113" fmla="*/ 220 h 231"/>
                <a:gd name="T114" fmla="*/ 137 w 139"/>
                <a:gd name="T115" fmla="*/ 231 h 231"/>
                <a:gd name="T116" fmla="*/ 123 w 139"/>
                <a:gd name="T117" fmla="*/ 227 h 231"/>
                <a:gd name="T118" fmla="*/ 108 w 139"/>
                <a:gd name="T119" fmla="*/ 221 h 231"/>
                <a:gd name="T120" fmla="*/ 85 w 139"/>
                <a:gd name="T121" fmla="*/ 220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39" h="231">
                  <a:moveTo>
                    <a:pt x="85" y="220"/>
                  </a:moveTo>
                  <a:lnTo>
                    <a:pt x="82" y="219"/>
                  </a:lnTo>
                  <a:lnTo>
                    <a:pt x="71" y="222"/>
                  </a:lnTo>
                  <a:lnTo>
                    <a:pt x="60" y="219"/>
                  </a:lnTo>
                  <a:lnTo>
                    <a:pt x="52" y="220"/>
                  </a:lnTo>
                  <a:lnTo>
                    <a:pt x="22" y="220"/>
                  </a:lnTo>
                  <a:lnTo>
                    <a:pt x="24" y="204"/>
                  </a:lnTo>
                  <a:lnTo>
                    <a:pt x="17" y="190"/>
                  </a:lnTo>
                  <a:lnTo>
                    <a:pt x="9" y="186"/>
                  </a:lnTo>
                  <a:lnTo>
                    <a:pt x="5" y="177"/>
                  </a:lnTo>
                  <a:lnTo>
                    <a:pt x="0" y="174"/>
                  </a:lnTo>
                  <a:lnTo>
                    <a:pt x="0" y="168"/>
                  </a:lnTo>
                  <a:lnTo>
                    <a:pt x="5" y="154"/>
                  </a:lnTo>
                  <a:lnTo>
                    <a:pt x="14" y="134"/>
                  </a:lnTo>
                  <a:lnTo>
                    <a:pt x="19" y="133"/>
                  </a:lnTo>
                  <a:lnTo>
                    <a:pt x="30" y="121"/>
                  </a:lnTo>
                  <a:lnTo>
                    <a:pt x="37" y="121"/>
                  </a:lnTo>
                  <a:lnTo>
                    <a:pt x="47" y="129"/>
                  </a:lnTo>
                  <a:lnTo>
                    <a:pt x="60" y="122"/>
                  </a:lnTo>
                  <a:lnTo>
                    <a:pt x="61" y="114"/>
                  </a:lnTo>
                  <a:lnTo>
                    <a:pt x="66" y="105"/>
                  </a:lnTo>
                  <a:lnTo>
                    <a:pt x="68" y="95"/>
                  </a:lnTo>
                  <a:lnTo>
                    <a:pt x="78" y="86"/>
                  </a:lnTo>
                  <a:lnTo>
                    <a:pt x="81" y="72"/>
                  </a:lnTo>
                  <a:lnTo>
                    <a:pt x="85" y="67"/>
                  </a:lnTo>
                  <a:lnTo>
                    <a:pt x="88" y="56"/>
                  </a:lnTo>
                  <a:lnTo>
                    <a:pt x="93" y="43"/>
                  </a:lnTo>
                  <a:lnTo>
                    <a:pt x="108" y="27"/>
                  </a:lnTo>
                  <a:lnTo>
                    <a:pt x="108" y="20"/>
                  </a:lnTo>
                  <a:lnTo>
                    <a:pt x="110" y="16"/>
                  </a:lnTo>
                  <a:lnTo>
                    <a:pt x="103" y="8"/>
                  </a:lnTo>
                  <a:lnTo>
                    <a:pt x="104" y="1"/>
                  </a:lnTo>
                  <a:lnTo>
                    <a:pt x="109" y="0"/>
                  </a:lnTo>
                  <a:lnTo>
                    <a:pt x="116" y="14"/>
                  </a:lnTo>
                  <a:lnTo>
                    <a:pt x="118" y="27"/>
                  </a:lnTo>
                  <a:lnTo>
                    <a:pt x="117" y="41"/>
                  </a:lnTo>
                  <a:lnTo>
                    <a:pt x="127" y="60"/>
                  </a:lnTo>
                  <a:lnTo>
                    <a:pt x="117" y="60"/>
                  </a:lnTo>
                  <a:lnTo>
                    <a:pt x="112" y="61"/>
                  </a:lnTo>
                  <a:lnTo>
                    <a:pt x="104" y="59"/>
                  </a:lnTo>
                  <a:lnTo>
                    <a:pt x="100" y="69"/>
                  </a:lnTo>
                  <a:lnTo>
                    <a:pt x="111" y="81"/>
                  </a:lnTo>
                  <a:lnTo>
                    <a:pt x="119" y="85"/>
                  </a:lnTo>
                  <a:lnTo>
                    <a:pt x="121" y="93"/>
                  </a:lnTo>
                  <a:lnTo>
                    <a:pt x="127" y="107"/>
                  </a:lnTo>
                  <a:lnTo>
                    <a:pt x="124" y="113"/>
                  </a:lnTo>
                  <a:lnTo>
                    <a:pt x="115" y="134"/>
                  </a:lnTo>
                  <a:lnTo>
                    <a:pt x="111" y="138"/>
                  </a:lnTo>
                  <a:lnTo>
                    <a:pt x="110" y="154"/>
                  </a:lnTo>
                  <a:lnTo>
                    <a:pt x="112" y="163"/>
                  </a:lnTo>
                  <a:lnTo>
                    <a:pt x="110" y="169"/>
                  </a:lnTo>
                  <a:lnTo>
                    <a:pt x="119" y="180"/>
                  </a:lnTo>
                  <a:lnTo>
                    <a:pt x="120" y="188"/>
                  </a:lnTo>
                  <a:lnTo>
                    <a:pt x="127" y="198"/>
                  </a:lnTo>
                  <a:lnTo>
                    <a:pt x="136" y="205"/>
                  </a:lnTo>
                  <a:lnTo>
                    <a:pt x="137" y="214"/>
                  </a:lnTo>
                  <a:lnTo>
                    <a:pt x="139" y="220"/>
                  </a:lnTo>
                  <a:lnTo>
                    <a:pt x="137" y="231"/>
                  </a:lnTo>
                  <a:lnTo>
                    <a:pt x="123" y="227"/>
                  </a:lnTo>
                  <a:lnTo>
                    <a:pt x="108" y="221"/>
                  </a:lnTo>
                  <a:lnTo>
                    <a:pt x="85" y="22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35" name="Freeform 34"/>
            <p:cNvSpPr>
              <a:spLocks/>
            </p:cNvSpPr>
            <p:nvPr/>
          </p:nvSpPr>
          <p:spPr bwMode="auto">
            <a:xfrm>
              <a:off x="5297556" y="4078043"/>
              <a:ext cx="576947" cy="598006"/>
            </a:xfrm>
            <a:custGeom>
              <a:avLst/>
              <a:gdLst>
                <a:gd name="T0" fmla="*/ 342 w 349"/>
                <a:gd name="T1" fmla="*/ 61 h 385"/>
                <a:gd name="T2" fmla="*/ 343 w 349"/>
                <a:gd name="T3" fmla="*/ 71 h 385"/>
                <a:gd name="T4" fmla="*/ 329 w 349"/>
                <a:gd name="T5" fmla="*/ 87 h 385"/>
                <a:gd name="T6" fmla="*/ 324 w 349"/>
                <a:gd name="T7" fmla="*/ 114 h 385"/>
                <a:gd name="T8" fmla="*/ 320 w 349"/>
                <a:gd name="T9" fmla="*/ 137 h 385"/>
                <a:gd name="T10" fmla="*/ 314 w 349"/>
                <a:gd name="T11" fmla="*/ 155 h 385"/>
                <a:gd name="T12" fmla="*/ 310 w 349"/>
                <a:gd name="T13" fmla="*/ 168 h 385"/>
                <a:gd name="T14" fmla="*/ 315 w 349"/>
                <a:gd name="T15" fmla="*/ 203 h 385"/>
                <a:gd name="T16" fmla="*/ 316 w 349"/>
                <a:gd name="T17" fmla="*/ 233 h 385"/>
                <a:gd name="T18" fmla="*/ 330 w 349"/>
                <a:gd name="T19" fmla="*/ 256 h 385"/>
                <a:gd name="T20" fmla="*/ 332 w 349"/>
                <a:gd name="T21" fmla="*/ 281 h 385"/>
                <a:gd name="T22" fmla="*/ 303 w 349"/>
                <a:gd name="T23" fmla="*/ 287 h 385"/>
                <a:gd name="T24" fmla="*/ 301 w 349"/>
                <a:gd name="T25" fmla="*/ 309 h 385"/>
                <a:gd name="T26" fmla="*/ 295 w 349"/>
                <a:gd name="T27" fmla="*/ 354 h 385"/>
                <a:gd name="T28" fmla="*/ 312 w 349"/>
                <a:gd name="T29" fmla="*/ 366 h 385"/>
                <a:gd name="T30" fmla="*/ 318 w 349"/>
                <a:gd name="T31" fmla="*/ 385 h 385"/>
                <a:gd name="T32" fmla="*/ 297 w 349"/>
                <a:gd name="T33" fmla="*/ 373 h 385"/>
                <a:gd name="T34" fmla="*/ 276 w 349"/>
                <a:gd name="T35" fmla="*/ 362 h 385"/>
                <a:gd name="T36" fmla="*/ 261 w 349"/>
                <a:gd name="T37" fmla="*/ 357 h 385"/>
                <a:gd name="T38" fmla="*/ 241 w 349"/>
                <a:gd name="T39" fmla="*/ 345 h 385"/>
                <a:gd name="T40" fmla="*/ 221 w 349"/>
                <a:gd name="T41" fmla="*/ 344 h 385"/>
                <a:gd name="T42" fmla="*/ 214 w 349"/>
                <a:gd name="T43" fmla="*/ 336 h 385"/>
                <a:gd name="T44" fmla="*/ 194 w 349"/>
                <a:gd name="T45" fmla="*/ 338 h 385"/>
                <a:gd name="T46" fmla="*/ 181 w 349"/>
                <a:gd name="T47" fmla="*/ 340 h 385"/>
                <a:gd name="T48" fmla="*/ 177 w 349"/>
                <a:gd name="T49" fmla="*/ 307 h 385"/>
                <a:gd name="T50" fmla="*/ 178 w 349"/>
                <a:gd name="T51" fmla="*/ 282 h 385"/>
                <a:gd name="T52" fmla="*/ 175 w 349"/>
                <a:gd name="T53" fmla="*/ 261 h 385"/>
                <a:gd name="T54" fmla="*/ 154 w 349"/>
                <a:gd name="T55" fmla="*/ 253 h 385"/>
                <a:gd name="T56" fmla="*/ 144 w 349"/>
                <a:gd name="T57" fmla="*/ 257 h 385"/>
                <a:gd name="T58" fmla="*/ 128 w 349"/>
                <a:gd name="T59" fmla="*/ 270 h 385"/>
                <a:gd name="T60" fmla="*/ 115 w 349"/>
                <a:gd name="T61" fmla="*/ 273 h 385"/>
                <a:gd name="T62" fmla="*/ 97 w 349"/>
                <a:gd name="T63" fmla="*/ 277 h 385"/>
                <a:gd name="T64" fmla="*/ 85 w 349"/>
                <a:gd name="T65" fmla="*/ 260 h 385"/>
                <a:gd name="T66" fmla="*/ 76 w 349"/>
                <a:gd name="T67" fmla="*/ 232 h 385"/>
                <a:gd name="T68" fmla="*/ 15 w 349"/>
                <a:gd name="T69" fmla="*/ 234 h 385"/>
                <a:gd name="T70" fmla="*/ 2 w 349"/>
                <a:gd name="T71" fmla="*/ 236 h 385"/>
                <a:gd name="T72" fmla="*/ 5 w 349"/>
                <a:gd name="T73" fmla="*/ 228 h 385"/>
                <a:gd name="T74" fmla="*/ 8 w 349"/>
                <a:gd name="T75" fmla="*/ 213 h 385"/>
                <a:gd name="T76" fmla="*/ 20 w 349"/>
                <a:gd name="T77" fmla="*/ 211 h 385"/>
                <a:gd name="T78" fmla="*/ 36 w 349"/>
                <a:gd name="T79" fmla="*/ 203 h 385"/>
                <a:gd name="T80" fmla="*/ 44 w 349"/>
                <a:gd name="T81" fmla="*/ 213 h 385"/>
                <a:gd name="T82" fmla="*/ 66 w 349"/>
                <a:gd name="T83" fmla="*/ 190 h 385"/>
                <a:gd name="T84" fmla="*/ 70 w 349"/>
                <a:gd name="T85" fmla="*/ 166 h 385"/>
                <a:gd name="T86" fmla="*/ 86 w 349"/>
                <a:gd name="T87" fmla="*/ 135 h 385"/>
                <a:gd name="T88" fmla="*/ 101 w 349"/>
                <a:gd name="T89" fmla="*/ 118 h 385"/>
                <a:gd name="T90" fmla="*/ 104 w 349"/>
                <a:gd name="T91" fmla="*/ 103 h 385"/>
                <a:gd name="T92" fmla="*/ 105 w 349"/>
                <a:gd name="T93" fmla="*/ 73 h 385"/>
                <a:gd name="T94" fmla="*/ 114 w 349"/>
                <a:gd name="T95" fmla="*/ 49 h 385"/>
                <a:gd name="T96" fmla="*/ 117 w 349"/>
                <a:gd name="T97" fmla="*/ 22 h 385"/>
                <a:gd name="T98" fmla="*/ 134 w 349"/>
                <a:gd name="T99" fmla="*/ 5 h 385"/>
                <a:gd name="T100" fmla="*/ 161 w 349"/>
                <a:gd name="T101" fmla="*/ 20 h 385"/>
                <a:gd name="T102" fmla="*/ 188 w 349"/>
                <a:gd name="T103" fmla="*/ 26 h 385"/>
                <a:gd name="T104" fmla="*/ 196 w 349"/>
                <a:gd name="T105" fmla="*/ 11 h 385"/>
                <a:gd name="T106" fmla="*/ 224 w 349"/>
                <a:gd name="T107" fmla="*/ 3 h 385"/>
                <a:gd name="T108" fmla="*/ 238 w 349"/>
                <a:gd name="T109" fmla="*/ 7 h 385"/>
                <a:gd name="T110" fmla="*/ 247 w 349"/>
                <a:gd name="T111" fmla="*/ 0 h 385"/>
                <a:gd name="T112" fmla="*/ 273 w 349"/>
                <a:gd name="T113" fmla="*/ 3 h 385"/>
                <a:gd name="T114" fmla="*/ 290 w 349"/>
                <a:gd name="T115" fmla="*/ 18 h 385"/>
                <a:gd name="T116" fmla="*/ 303 w 349"/>
                <a:gd name="T117" fmla="*/ 17 h 385"/>
                <a:gd name="T118" fmla="*/ 322 w 349"/>
                <a:gd name="T119" fmla="*/ 14 h 385"/>
                <a:gd name="T120" fmla="*/ 343 w 349"/>
                <a:gd name="T121" fmla="*/ 37 h 3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349" h="385">
                  <a:moveTo>
                    <a:pt x="343" y="37"/>
                  </a:moveTo>
                  <a:lnTo>
                    <a:pt x="342" y="61"/>
                  </a:lnTo>
                  <a:lnTo>
                    <a:pt x="349" y="64"/>
                  </a:lnTo>
                  <a:lnTo>
                    <a:pt x="343" y="71"/>
                  </a:lnTo>
                  <a:lnTo>
                    <a:pt x="336" y="77"/>
                  </a:lnTo>
                  <a:lnTo>
                    <a:pt x="329" y="87"/>
                  </a:lnTo>
                  <a:lnTo>
                    <a:pt x="325" y="97"/>
                  </a:lnTo>
                  <a:lnTo>
                    <a:pt x="324" y="114"/>
                  </a:lnTo>
                  <a:lnTo>
                    <a:pt x="320" y="122"/>
                  </a:lnTo>
                  <a:lnTo>
                    <a:pt x="320" y="137"/>
                  </a:lnTo>
                  <a:lnTo>
                    <a:pt x="314" y="143"/>
                  </a:lnTo>
                  <a:lnTo>
                    <a:pt x="314" y="155"/>
                  </a:lnTo>
                  <a:lnTo>
                    <a:pt x="311" y="157"/>
                  </a:lnTo>
                  <a:lnTo>
                    <a:pt x="310" y="168"/>
                  </a:lnTo>
                  <a:lnTo>
                    <a:pt x="314" y="178"/>
                  </a:lnTo>
                  <a:lnTo>
                    <a:pt x="315" y="203"/>
                  </a:lnTo>
                  <a:lnTo>
                    <a:pt x="318" y="222"/>
                  </a:lnTo>
                  <a:lnTo>
                    <a:pt x="316" y="233"/>
                  </a:lnTo>
                  <a:lnTo>
                    <a:pt x="320" y="245"/>
                  </a:lnTo>
                  <a:lnTo>
                    <a:pt x="330" y="256"/>
                  </a:lnTo>
                  <a:lnTo>
                    <a:pt x="340" y="283"/>
                  </a:lnTo>
                  <a:lnTo>
                    <a:pt x="332" y="281"/>
                  </a:lnTo>
                  <a:lnTo>
                    <a:pt x="308" y="284"/>
                  </a:lnTo>
                  <a:lnTo>
                    <a:pt x="303" y="287"/>
                  </a:lnTo>
                  <a:lnTo>
                    <a:pt x="297" y="300"/>
                  </a:lnTo>
                  <a:lnTo>
                    <a:pt x="301" y="309"/>
                  </a:lnTo>
                  <a:lnTo>
                    <a:pt x="297" y="334"/>
                  </a:lnTo>
                  <a:lnTo>
                    <a:pt x="295" y="354"/>
                  </a:lnTo>
                  <a:lnTo>
                    <a:pt x="300" y="358"/>
                  </a:lnTo>
                  <a:lnTo>
                    <a:pt x="312" y="366"/>
                  </a:lnTo>
                  <a:lnTo>
                    <a:pt x="317" y="363"/>
                  </a:lnTo>
                  <a:lnTo>
                    <a:pt x="318" y="385"/>
                  </a:lnTo>
                  <a:lnTo>
                    <a:pt x="304" y="385"/>
                  </a:lnTo>
                  <a:lnTo>
                    <a:pt x="297" y="373"/>
                  </a:lnTo>
                  <a:lnTo>
                    <a:pt x="290" y="364"/>
                  </a:lnTo>
                  <a:lnTo>
                    <a:pt x="276" y="362"/>
                  </a:lnTo>
                  <a:lnTo>
                    <a:pt x="273" y="351"/>
                  </a:lnTo>
                  <a:lnTo>
                    <a:pt x="261" y="357"/>
                  </a:lnTo>
                  <a:lnTo>
                    <a:pt x="247" y="354"/>
                  </a:lnTo>
                  <a:lnTo>
                    <a:pt x="241" y="345"/>
                  </a:lnTo>
                  <a:lnTo>
                    <a:pt x="229" y="343"/>
                  </a:lnTo>
                  <a:lnTo>
                    <a:pt x="221" y="344"/>
                  </a:lnTo>
                  <a:lnTo>
                    <a:pt x="220" y="337"/>
                  </a:lnTo>
                  <a:lnTo>
                    <a:pt x="214" y="336"/>
                  </a:lnTo>
                  <a:lnTo>
                    <a:pt x="205" y="335"/>
                  </a:lnTo>
                  <a:lnTo>
                    <a:pt x="194" y="338"/>
                  </a:lnTo>
                  <a:lnTo>
                    <a:pt x="186" y="338"/>
                  </a:lnTo>
                  <a:lnTo>
                    <a:pt x="181" y="340"/>
                  </a:lnTo>
                  <a:lnTo>
                    <a:pt x="183" y="315"/>
                  </a:lnTo>
                  <a:lnTo>
                    <a:pt x="177" y="307"/>
                  </a:lnTo>
                  <a:lnTo>
                    <a:pt x="176" y="294"/>
                  </a:lnTo>
                  <a:lnTo>
                    <a:pt x="178" y="282"/>
                  </a:lnTo>
                  <a:lnTo>
                    <a:pt x="175" y="274"/>
                  </a:lnTo>
                  <a:lnTo>
                    <a:pt x="175" y="261"/>
                  </a:lnTo>
                  <a:lnTo>
                    <a:pt x="153" y="261"/>
                  </a:lnTo>
                  <a:lnTo>
                    <a:pt x="154" y="253"/>
                  </a:lnTo>
                  <a:lnTo>
                    <a:pt x="145" y="254"/>
                  </a:lnTo>
                  <a:lnTo>
                    <a:pt x="144" y="257"/>
                  </a:lnTo>
                  <a:lnTo>
                    <a:pt x="132" y="258"/>
                  </a:lnTo>
                  <a:lnTo>
                    <a:pt x="128" y="270"/>
                  </a:lnTo>
                  <a:lnTo>
                    <a:pt x="125" y="275"/>
                  </a:lnTo>
                  <a:lnTo>
                    <a:pt x="115" y="273"/>
                  </a:lnTo>
                  <a:lnTo>
                    <a:pt x="109" y="275"/>
                  </a:lnTo>
                  <a:lnTo>
                    <a:pt x="97" y="277"/>
                  </a:lnTo>
                  <a:lnTo>
                    <a:pt x="90" y="266"/>
                  </a:lnTo>
                  <a:lnTo>
                    <a:pt x="85" y="260"/>
                  </a:lnTo>
                  <a:lnTo>
                    <a:pt x="80" y="247"/>
                  </a:lnTo>
                  <a:lnTo>
                    <a:pt x="76" y="232"/>
                  </a:lnTo>
                  <a:lnTo>
                    <a:pt x="22" y="231"/>
                  </a:lnTo>
                  <a:lnTo>
                    <a:pt x="15" y="234"/>
                  </a:lnTo>
                  <a:lnTo>
                    <a:pt x="10" y="233"/>
                  </a:lnTo>
                  <a:lnTo>
                    <a:pt x="2" y="236"/>
                  </a:lnTo>
                  <a:lnTo>
                    <a:pt x="0" y="230"/>
                  </a:lnTo>
                  <a:lnTo>
                    <a:pt x="5" y="228"/>
                  </a:lnTo>
                  <a:lnTo>
                    <a:pt x="5" y="218"/>
                  </a:lnTo>
                  <a:lnTo>
                    <a:pt x="8" y="213"/>
                  </a:lnTo>
                  <a:lnTo>
                    <a:pt x="15" y="209"/>
                  </a:lnTo>
                  <a:lnTo>
                    <a:pt x="20" y="211"/>
                  </a:lnTo>
                  <a:lnTo>
                    <a:pt x="26" y="203"/>
                  </a:lnTo>
                  <a:lnTo>
                    <a:pt x="36" y="203"/>
                  </a:lnTo>
                  <a:lnTo>
                    <a:pt x="37" y="209"/>
                  </a:lnTo>
                  <a:lnTo>
                    <a:pt x="44" y="213"/>
                  </a:lnTo>
                  <a:lnTo>
                    <a:pt x="55" y="200"/>
                  </a:lnTo>
                  <a:lnTo>
                    <a:pt x="66" y="190"/>
                  </a:lnTo>
                  <a:lnTo>
                    <a:pt x="70" y="183"/>
                  </a:lnTo>
                  <a:lnTo>
                    <a:pt x="70" y="166"/>
                  </a:lnTo>
                  <a:lnTo>
                    <a:pt x="78" y="146"/>
                  </a:lnTo>
                  <a:lnTo>
                    <a:pt x="86" y="135"/>
                  </a:lnTo>
                  <a:lnTo>
                    <a:pt x="98" y="125"/>
                  </a:lnTo>
                  <a:lnTo>
                    <a:pt x="101" y="118"/>
                  </a:lnTo>
                  <a:lnTo>
                    <a:pt x="101" y="111"/>
                  </a:lnTo>
                  <a:lnTo>
                    <a:pt x="104" y="103"/>
                  </a:lnTo>
                  <a:lnTo>
                    <a:pt x="103" y="92"/>
                  </a:lnTo>
                  <a:lnTo>
                    <a:pt x="105" y="73"/>
                  </a:lnTo>
                  <a:lnTo>
                    <a:pt x="109" y="60"/>
                  </a:lnTo>
                  <a:lnTo>
                    <a:pt x="114" y="49"/>
                  </a:lnTo>
                  <a:lnTo>
                    <a:pt x="115" y="37"/>
                  </a:lnTo>
                  <a:lnTo>
                    <a:pt x="117" y="22"/>
                  </a:lnTo>
                  <a:lnTo>
                    <a:pt x="124" y="11"/>
                  </a:lnTo>
                  <a:lnTo>
                    <a:pt x="134" y="5"/>
                  </a:lnTo>
                  <a:lnTo>
                    <a:pt x="149" y="12"/>
                  </a:lnTo>
                  <a:lnTo>
                    <a:pt x="161" y="20"/>
                  </a:lnTo>
                  <a:lnTo>
                    <a:pt x="174" y="22"/>
                  </a:lnTo>
                  <a:lnTo>
                    <a:pt x="188" y="26"/>
                  </a:lnTo>
                  <a:lnTo>
                    <a:pt x="193" y="13"/>
                  </a:lnTo>
                  <a:lnTo>
                    <a:pt x="196" y="11"/>
                  </a:lnTo>
                  <a:lnTo>
                    <a:pt x="204" y="14"/>
                  </a:lnTo>
                  <a:lnTo>
                    <a:pt x="224" y="3"/>
                  </a:lnTo>
                  <a:lnTo>
                    <a:pt x="232" y="8"/>
                  </a:lnTo>
                  <a:lnTo>
                    <a:pt x="238" y="7"/>
                  </a:lnTo>
                  <a:lnTo>
                    <a:pt x="240" y="2"/>
                  </a:lnTo>
                  <a:lnTo>
                    <a:pt x="247" y="0"/>
                  </a:lnTo>
                  <a:lnTo>
                    <a:pt x="261" y="2"/>
                  </a:lnTo>
                  <a:lnTo>
                    <a:pt x="273" y="3"/>
                  </a:lnTo>
                  <a:lnTo>
                    <a:pt x="279" y="1"/>
                  </a:lnTo>
                  <a:lnTo>
                    <a:pt x="290" y="18"/>
                  </a:lnTo>
                  <a:lnTo>
                    <a:pt x="298" y="20"/>
                  </a:lnTo>
                  <a:lnTo>
                    <a:pt x="303" y="17"/>
                  </a:lnTo>
                  <a:lnTo>
                    <a:pt x="312" y="18"/>
                  </a:lnTo>
                  <a:lnTo>
                    <a:pt x="322" y="14"/>
                  </a:lnTo>
                  <a:lnTo>
                    <a:pt x="326" y="23"/>
                  </a:lnTo>
                  <a:lnTo>
                    <a:pt x="343" y="37"/>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36" name="Freeform 35"/>
            <p:cNvSpPr>
              <a:spLocks/>
            </p:cNvSpPr>
            <p:nvPr/>
          </p:nvSpPr>
          <p:spPr bwMode="auto">
            <a:xfrm>
              <a:off x="5264492" y="4127747"/>
              <a:ext cx="223175" cy="282693"/>
            </a:xfrm>
            <a:custGeom>
              <a:avLst/>
              <a:gdLst>
                <a:gd name="T0" fmla="*/ 35 w 135"/>
                <a:gd name="T1" fmla="*/ 177 h 182"/>
                <a:gd name="T2" fmla="*/ 28 w 135"/>
                <a:gd name="T3" fmla="*/ 170 h 182"/>
                <a:gd name="T4" fmla="*/ 22 w 135"/>
                <a:gd name="T5" fmla="*/ 173 h 182"/>
                <a:gd name="T6" fmla="*/ 15 w 135"/>
                <a:gd name="T7" fmla="*/ 182 h 182"/>
                <a:gd name="T8" fmla="*/ 0 w 135"/>
                <a:gd name="T9" fmla="*/ 160 h 182"/>
                <a:gd name="T10" fmla="*/ 14 w 135"/>
                <a:gd name="T11" fmla="*/ 149 h 182"/>
                <a:gd name="T12" fmla="*/ 7 w 135"/>
                <a:gd name="T13" fmla="*/ 135 h 182"/>
                <a:gd name="T14" fmla="*/ 14 w 135"/>
                <a:gd name="T15" fmla="*/ 130 h 182"/>
                <a:gd name="T16" fmla="*/ 26 w 135"/>
                <a:gd name="T17" fmla="*/ 127 h 182"/>
                <a:gd name="T18" fmla="*/ 27 w 135"/>
                <a:gd name="T19" fmla="*/ 118 h 182"/>
                <a:gd name="T20" fmla="*/ 37 w 135"/>
                <a:gd name="T21" fmla="*/ 128 h 182"/>
                <a:gd name="T22" fmla="*/ 53 w 135"/>
                <a:gd name="T23" fmla="*/ 129 h 182"/>
                <a:gd name="T24" fmla="*/ 59 w 135"/>
                <a:gd name="T25" fmla="*/ 119 h 182"/>
                <a:gd name="T26" fmla="*/ 61 w 135"/>
                <a:gd name="T27" fmla="*/ 105 h 182"/>
                <a:gd name="T28" fmla="*/ 60 w 135"/>
                <a:gd name="T29" fmla="*/ 89 h 182"/>
                <a:gd name="T30" fmla="*/ 51 w 135"/>
                <a:gd name="T31" fmla="*/ 77 h 182"/>
                <a:gd name="T32" fmla="*/ 59 w 135"/>
                <a:gd name="T33" fmla="*/ 53 h 182"/>
                <a:gd name="T34" fmla="*/ 54 w 135"/>
                <a:gd name="T35" fmla="*/ 48 h 182"/>
                <a:gd name="T36" fmla="*/ 40 w 135"/>
                <a:gd name="T37" fmla="*/ 50 h 182"/>
                <a:gd name="T38" fmla="*/ 35 w 135"/>
                <a:gd name="T39" fmla="*/ 39 h 182"/>
                <a:gd name="T40" fmla="*/ 37 w 135"/>
                <a:gd name="T41" fmla="*/ 30 h 182"/>
                <a:gd name="T42" fmla="*/ 60 w 135"/>
                <a:gd name="T43" fmla="*/ 31 h 182"/>
                <a:gd name="T44" fmla="*/ 75 w 135"/>
                <a:gd name="T45" fmla="*/ 37 h 182"/>
                <a:gd name="T46" fmla="*/ 89 w 135"/>
                <a:gd name="T47" fmla="*/ 41 h 182"/>
                <a:gd name="T48" fmla="*/ 91 w 135"/>
                <a:gd name="T49" fmla="*/ 30 h 182"/>
                <a:gd name="T50" fmla="*/ 100 w 135"/>
                <a:gd name="T51" fmla="*/ 11 h 182"/>
                <a:gd name="T52" fmla="*/ 111 w 135"/>
                <a:gd name="T53" fmla="*/ 0 h 182"/>
                <a:gd name="T54" fmla="*/ 123 w 135"/>
                <a:gd name="T55" fmla="*/ 3 h 182"/>
                <a:gd name="T56" fmla="*/ 135 w 135"/>
                <a:gd name="T57" fmla="*/ 5 h 182"/>
                <a:gd name="T58" fmla="*/ 134 w 135"/>
                <a:gd name="T59" fmla="*/ 17 h 182"/>
                <a:gd name="T60" fmla="*/ 129 w 135"/>
                <a:gd name="T61" fmla="*/ 28 h 182"/>
                <a:gd name="T62" fmla="*/ 125 w 135"/>
                <a:gd name="T63" fmla="*/ 41 h 182"/>
                <a:gd name="T64" fmla="*/ 123 w 135"/>
                <a:gd name="T65" fmla="*/ 60 h 182"/>
                <a:gd name="T66" fmla="*/ 124 w 135"/>
                <a:gd name="T67" fmla="*/ 71 h 182"/>
                <a:gd name="T68" fmla="*/ 121 w 135"/>
                <a:gd name="T69" fmla="*/ 79 h 182"/>
                <a:gd name="T70" fmla="*/ 121 w 135"/>
                <a:gd name="T71" fmla="*/ 86 h 182"/>
                <a:gd name="T72" fmla="*/ 118 w 135"/>
                <a:gd name="T73" fmla="*/ 93 h 182"/>
                <a:gd name="T74" fmla="*/ 106 w 135"/>
                <a:gd name="T75" fmla="*/ 103 h 182"/>
                <a:gd name="T76" fmla="*/ 98 w 135"/>
                <a:gd name="T77" fmla="*/ 114 h 182"/>
                <a:gd name="T78" fmla="*/ 90 w 135"/>
                <a:gd name="T79" fmla="*/ 134 h 182"/>
                <a:gd name="T80" fmla="*/ 90 w 135"/>
                <a:gd name="T81" fmla="*/ 151 h 182"/>
                <a:gd name="T82" fmla="*/ 86 w 135"/>
                <a:gd name="T83" fmla="*/ 158 h 182"/>
                <a:gd name="T84" fmla="*/ 75 w 135"/>
                <a:gd name="T85" fmla="*/ 168 h 182"/>
                <a:gd name="T86" fmla="*/ 64 w 135"/>
                <a:gd name="T87" fmla="*/ 181 h 182"/>
                <a:gd name="T88" fmla="*/ 57 w 135"/>
                <a:gd name="T89" fmla="*/ 177 h 182"/>
                <a:gd name="T90" fmla="*/ 56 w 135"/>
                <a:gd name="T91" fmla="*/ 171 h 182"/>
                <a:gd name="T92" fmla="*/ 46 w 135"/>
                <a:gd name="T93" fmla="*/ 171 h 182"/>
                <a:gd name="T94" fmla="*/ 40 w 135"/>
                <a:gd name="T95" fmla="*/ 179 h 182"/>
                <a:gd name="T96" fmla="*/ 35 w 135"/>
                <a:gd name="T97" fmla="*/ 177 h 1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35" h="182">
                  <a:moveTo>
                    <a:pt x="35" y="177"/>
                  </a:moveTo>
                  <a:lnTo>
                    <a:pt x="28" y="170"/>
                  </a:lnTo>
                  <a:lnTo>
                    <a:pt x="22" y="173"/>
                  </a:lnTo>
                  <a:lnTo>
                    <a:pt x="15" y="182"/>
                  </a:lnTo>
                  <a:lnTo>
                    <a:pt x="0" y="160"/>
                  </a:lnTo>
                  <a:lnTo>
                    <a:pt x="14" y="149"/>
                  </a:lnTo>
                  <a:lnTo>
                    <a:pt x="7" y="135"/>
                  </a:lnTo>
                  <a:lnTo>
                    <a:pt x="14" y="130"/>
                  </a:lnTo>
                  <a:lnTo>
                    <a:pt x="26" y="127"/>
                  </a:lnTo>
                  <a:lnTo>
                    <a:pt x="27" y="118"/>
                  </a:lnTo>
                  <a:lnTo>
                    <a:pt x="37" y="128"/>
                  </a:lnTo>
                  <a:lnTo>
                    <a:pt x="53" y="129"/>
                  </a:lnTo>
                  <a:lnTo>
                    <a:pt x="59" y="119"/>
                  </a:lnTo>
                  <a:lnTo>
                    <a:pt x="61" y="105"/>
                  </a:lnTo>
                  <a:lnTo>
                    <a:pt x="60" y="89"/>
                  </a:lnTo>
                  <a:lnTo>
                    <a:pt x="51" y="77"/>
                  </a:lnTo>
                  <a:lnTo>
                    <a:pt x="59" y="53"/>
                  </a:lnTo>
                  <a:lnTo>
                    <a:pt x="54" y="48"/>
                  </a:lnTo>
                  <a:lnTo>
                    <a:pt x="40" y="50"/>
                  </a:lnTo>
                  <a:lnTo>
                    <a:pt x="35" y="39"/>
                  </a:lnTo>
                  <a:lnTo>
                    <a:pt x="37" y="30"/>
                  </a:lnTo>
                  <a:lnTo>
                    <a:pt x="60" y="31"/>
                  </a:lnTo>
                  <a:lnTo>
                    <a:pt x="75" y="37"/>
                  </a:lnTo>
                  <a:lnTo>
                    <a:pt x="89" y="41"/>
                  </a:lnTo>
                  <a:lnTo>
                    <a:pt x="91" y="30"/>
                  </a:lnTo>
                  <a:lnTo>
                    <a:pt x="100" y="11"/>
                  </a:lnTo>
                  <a:lnTo>
                    <a:pt x="111" y="0"/>
                  </a:lnTo>
                  <a:lnTo>
                    <a:pt x="123" y="3"/>
                  </a:lnTo>
                  <a:lnTo>
                    <a:pt x="135" y="5"/>
                  </a:lnTo>
                  <a:lnTo>
                    <a:pt x="134" y="17"/>
                  </a:lnTo>
                  <a:lnTo>
                    <a:pt x="129" y="28"/>
                  </a:lnTo>
                  <a:lnTo>
                    <a:pt x="125" y="41"/>
                  </a:lnTo>
                  <a:lnTo>
                    <a:pt x="123" y="60"/>
                  </a:lnTo>
                  <a:lnTo>
                    <a:pt x="124" y="71"/>
                  </a:lnTo>
                  <a:lnTo>
                    <a:pt x="121" y="79"/>
                  </a:lnTo>
                  <a:lnTo>
                    <a:pt x="121" y="86"/>
                  </a:lnTo>
                  <a:lnTo>
                    <a:pt x="118" y="93"/>
                  </a:lnTo>
                  <a:lnTo>
                    <a:pt x="106" y="103"/>
                  </a:lnTo>
                  <a:lnTo>
                    <a:pt x="98" y="114"/>
                  </a:lnTo>
                  <a:lnTo>
                    <a:pt x="90" y="134"/>
                  </a:lnTo>
                  <a:lnTo>
                    <a:pt x="90" y="151"/>
                  </a:lnTo>
                  <a:lnTo>
                    <a:pt x="86" y="158"/>
                  </a:lnTo>
                  <a:lnTo>
                    <a:pt x="75" y="168"/>
                  </a:lnTo>
                  <a:lnTo>
                    <a:pt x="64" y="181"/>
                  </a:lnTo>
                  <a:lnTo>
                    <a:pt x="57" y="177"/>
                  </a:lnTo>
                  <a:lnTo>
                    <a:pt x="56" y="171"/>
                  </a:lnTo>
                  <a:lnTo>
                    <a:pt x="46" y="171"/>
                  </a:lnTo>
                  <a:lnTo>
                    <a:pt x="40" y="179"/>
                  </a:lnTo>
                  <a:lnTo>
                    <a:pt x="35" y="177"/>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37" name="Freeform 36"/>
            <p:cNvSpPr>
              <a:spLocks/>
            </p:cNvSpPr>
            <p:nvPr/>
          </p:nvSpPr>
          <p:spPr bwMode="auto">
            <a:xfrm>
              <a:off x="5862932" y="3097936"/>
              <a:ext cx="51247" cy="21745"/>
            </a:xfrm>
            <a:custGeom>
              <a:avLst/>
              <a:gdLst>
                <a:gd name="T0" fmla="*/ 0 w 31"/>
                <a:gd name="T1" fmla="*/ 11 h 14"/>
                <a:gd name="T2" fmla="*/ 1 w 31"/>
                <a:gd name="T3" fmla="*/ 11 h 14"/>
                <a:gd name="T4" fmla="*/ 3 w 31"/>
                <a:gd name="T5" fmla="*/ 6 h 14"/>
                <a:gd name="T6" fmla="*/ 16 w 31"/>
                <a:gd name="T7" fmla="*/ 6 h 14"/>
                <a:gd name="T8" fmla="*/ 31 w 31"/>
                <a:gd name="T9" fmla="*/ 0 h 14"/>
                <a:gd name="T10" fmla="*/ 20 w 31"/>
                <a:gd name="T11" fmla="*/ 9 h 14"/>
                <a:gd name="T12" fmla="*/ 22 w 31"/>
                <a:gd name="T13" fmla="*/ 12 h 14"/>
                <a:gd name="T14" fmla="*/ 20 w 31"/>
                <a:gd name="T15" fmla="*/ 12 h 14"/>
                <a:gd name="T16" fmla="*/ 17 w 31"/>
                <a:gd name="T17" fmla="*/ 13 h 14"/>
                <a:gd name="T18" fmla="*/ 14 w 31"/>
                <a:gd name="T19" fmla="*/ 13 h 14"/>
                <a:gd name="T20" fmla="*/ 13 w 31"/>
                <a:gd name="T21" fmla="*/ 14 h 14"/>
                <a:gd name="T22" fmla="*/ 13 w 31"/>
                <a:gd name="T23" fmla="*/ 12 h 14"/>
                <a:gd name="T24" fmla="*/ 11 w 31"/>
                <a:gd name="T25" fmla="*/ 10 h 14"/>
                <a:gd name="T26" fmla="*/ 8 w 31"/>
                <a:gd name="T27" fmla="*/ 10 h 14"/>
                <a:gd name="T28" fmla="*/ 4 w 31"/>
                <a:gd name="T29" fmla="*/ 12 h 14"/>
                <a:gd name="T30" fmla="*/ 0 w 31"/>
                <a:gd name="T31" fmla="*/ 11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1" h="14">
                  <a:moveTo>
                    <a:pt x="0" y="11"/>
                  </a:moveTo>
                  <a:lnTo>
                    <a:pt x="1" y="11"/>
                  </a:lnTo>
                  <a:lnTo>
                    <a:pt x="3" y="6"/>
                  </a:lnTo>
                  <a:lnTo>
                    <a:pt x="16" y="6"/>
                  </a:lnTo>
                  <a:lnTo>
                    <a:pt x="31" y="0"/>
                  </a:lnTo>
                  <a:lnTo>
                    <a:pt x="20" y="9"/>
                  </a:lnTo>
                  <a:lnTo>
                    <a:pt x="22" y="12"/>
                  </a:lnTo>
                  <a:lnTo>
                    <a:pt x="20" y="12"/>
                  </a:lnTo>
                  <a:lnTo>
                    <a:pt x="17" y="13"/>
                  </a:lnTo>
                  <a:lnTo>
                    <a:pt x="14" y="13"/>
                  </a:lnTo>
                  <a:lnTo>
                    <a:pt x="13" y="14"/>
                  </a:lnTo>
                  <a:lnTo>
                    <a:pt x="13" y="12"/>
                  </a:lnTo>
                  <a:lnTo>
                    <a:pt x="11" y="10"/>
                  </a:lnTo>
                  <a:lnTo>
                    <a:pt x="8" y="10"/>
                  </a:lnTo>
                  <a:lnTo>
                    <a:pt x="4" y="12"/>
                  </a:lnTo>
                  <a:lnTo>
                    <a:pt x="0" y="11"/>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38" name="Freeform 37"/>
            <p:cNvSpPr>
              <a:spLocks/>
            </p:cNvSpPr>
            <p:nvPr/>
          </p:nvSpPr>
          <p:spPr bwMode="auto">
            <a:xfrm>
              <a:off x="5849706" y="3113469"/>
              <a:ext cx="51247" cy="18638"/>
            </a:xfrm>
            <a:custGeom>
              <a:avLst/>
              <a:gdLst>
                <a:gd name="T0" fmla="*/ 30 w 31"/>
                <a:gd name="T1" fmla="*/ 2 h 12"/>
                <a:gd name="T2" fmla="*/ 31 w 31"/>
                <a:gd name="T3" fmla="*/ 4 h 12"/>
                <a:gd name="T4" fmla="*/ 14 w 31"/>
                <a:gd name="T5" fmla="*/ 12 h 12"/>
                <a:gd name="T6" fmla="*/ 5 w 31"/>
                <a:gd name="T7" fmla="*/ 10 h 12"/>
                <a:gd name="T8" fmla="*/ 0 w 31"/>
                <a:gd name="T9" fmla="*/ 2 h 12"/>
                <a:gd name="T10" fmla="*/ 8 w 31"/>
                <a:gd name="T11" fmla="*/ 1 h 12"/>
                <a:gd name="T12" fmla="*/ 12 w 31"/>
                <a:gd name="T13" fmla="*/ 2 h 12"/>
                <a:gd name="T14" fmla="*/ 16 w 31"/>
                <a:gd name="T15" fmla="*/ 0 h 12"/>
                <a:gd name="T16" fmla="*/ 19 w 31"/>
                <a:gd name="T17" fmla="*/ 0 h 12"/>
                <a:gd name="T18" fmla="*/ 21 w 31"/>
                <a:gd name="T19" fmla="*/ 2 h 12"/>
                <a:gd name="T20" fmla="*/ 21 w 31"/>
                <a:gd name="T21" fmla="*/ 4 h 12"/>
                <a:gd name="T22" fmla="*/ 22 w 31"/>
                <a:gd name="T23" fmla="*/ 3 h 12"/>
                <a:gd name="T24" fmla="*/ 25 w 31"/>
                <a:gd name="T25" fmla="*/ 3 h 12"/>
                <a:gd name="T26" fmla="*/ 28 w 31"/>
                <a:gd name="T27" fmla="*/ 2 h 12"/>
                <a:gd name="T28" fmla="*/ 30 w 31"/>
                <a:gd name="T29" fmla="*/ 2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1" h="12">
                  <a:moveTo>
                    <a:pt x="30" y="2"/>
                  </a:moveTo>
                  <a:lnTo>
                    <a:pt x="31" y="4"/>
                  </a:lnTo>
                  <a:lnTo>
                    <a:pt x="14" y="12"/>
                  </a:lnTo>
                  <a:lnTo>
                    <a:pt x="5" y="10"/>
                  </a:lnTo>
                  <a:lnTo>
                    <a:pt x="0" y="2"/>
                  </a:lnTo>
                  <a:lnTo>
                    <a:pt x="8" y="1"/>
                  </a:lnTo>
                  <a:lnTo>
                    <a:pt x="12" y="2"/>
                  </a:lnTo>
                  <a:lnTo>
                    <a:pt x="16" y="0"/>
                  </a:lnTo>
                  <a:lnTo>
                    <a:pt x="19" y="0"/>
                  </a:lnTo>
                  <a:lnTo>
                    <a:pt x="21" y="2"/>
                  </a:lnTo>
                  <a:lnTo>
                    <a:pt x="21" y="4"/>
                  </a:lnTo>
                  <a:lnTo>
                    <a:pt x="22" y="3"/>
                  </a:lnTo>
                  <a:lnTo>
                    <a:pt x="25" y="3"/>
                  </a:lnTo>
                  <a:lnTo>
                    <a:pt x="28" y="2"/>
                  </a:lnTo>
                  <a:lnTo>
                    <a:pt x="30" y="2"/>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39" name="Freeform 38"/>
            <p:cNvSpPr>
              <a:spLocks/>
            </p:cNvSpPr>
            <p:nvPr/>
          </p:nvSpPr>
          <p:spPr bwMode="auto">
            <a:xfrm>
              <a:off x="5249614" y="2605554"/>
              <a:ext cx="176886" cy="80769"/>
            </a:xfrm>
            <a:custGeom>
              <a:avLst/>
              <a:gdLst>
                <a:gd name="T0" fmla="*/ 79 w 107"/>
                <a:gd name="T1" fmla="*/ 51 h 52"/>
                <a:gd name="T2" fmla="*/ 71 w 107"/>
                <a:gd name="T3" fmla="*/ 48 h 52"/>
                <a:gd name="T4" fmla="*/ 63 w 107"/>
                <a:gd name="T5" fmla="*/ 49 h 52"/>
                <a:gd name="T6" fmla="*/ 50 w 107"/>
                <a:gd name="T7" fmla="*/ 43 h 52"/>
                <a:gd name="T8" fmla="*/ 45 w 107"/>
                <a:gd name="T9" fmla="*/ 44 h 52"/>
                <a:gd name="T10" fmla="*/ 37 w 107"/>
                <a:gd name="T11" fmla="*/ 52 h 52"/>
                <a:gd name="T12" fmla="*/ 24 w 107"/>
                <a:gd name="T13" fmla="*/ 46 h 52"/>
                <a:gd name="T14" fmla="*/ 14 w 107"/>
                <a:gd name="T15" fmla="*/ 37 h 52"/>
                <a:gd name="T16" fmla="*/ 6 w 107"/>
                <a:gd name="T17" fmla="*/ 32 h 52"/>
                <a:gd name="T18" fmla="*/ 4 w 107"/>
                <a:gd name="T19" fmla="*/ 24 h 52"/>
                <a:gd name="T20" fmla="*/ 0 w 107"/>
                <a:gd name="T21" fmla="*/ 18 h 52"/>
                <a:gd name="T22" fmla="*/ 12 w 107"/>
                <a:gd name="T23" fmla="*/ 13 h 52"/>
                <a:gd name="T24" fmla="*/ 17 w 107"/>
                <a:gd name="T25" fmla="*/ 8 h 52"/>
                <a:gd name="T26" fmla="*/ 28 w 107"/>
                <a:gd name="T27" fmla="*/ 4 h 52"/>
                <a:gd name="T28" fmla="*/ 32 w 107"/>
                <a:gd name="T29" fmla="*/ 0 h 52"/>
                <a:gd name="T30" fmla="*/ 36 w 107"/>
                <a:gd name="T31" fmla="*/ 3 h 52"/>
                <a:gd name="T32" fmla="*/ 43 w 107"/>
                <a:gd name="T33" fmla="*/ 1 h 52"/>
                <a:gd name="T34" fmla="*/ 51 w 107"/>
                <a:gd name="T35" fmla="*/ 7 h 52"/>
                <a:gd name="T36" fmla="*/ 63 w 107"/>
                <a:gd name="T37" fmla="*/ 9 h 52"/>
                <a:gd name="T38" fmla="*/ 63 w 107"/>
                <a:gd name="T39" fmla="*/ 15 h 52"/>
                <a:gd name="T40" fmla="*/ 72 w 107"/>
                <a:gd name="T41" fmla="*/ 19 h 52"/>
                <a:gd name="T42" fmla="*/ 74 w 107"/>
                <a:gd name="T43" fmla="*/ 14 h 52"/>
                <a:gd name="T44" fmla="*/ 85 w 107"/>
                <a:gd name="T45" fmla="*/ 16 h 52"/>
                <a:gd name="T46" fmla="*/ 87 w 107"/>
                <a:gd name="T47" fmla="*/ 22 h 52"/>
                <a:gd name="T48" fmla="*/ 99 w 107"/>
                <a:gd name="T49" fmla="*/ 23 h 52"/>
                <a:gd name="T50" fmla="*/ 107 w 107"/>
                <a:gd name="T51" fmla="*/ 33 h 52"/>
                <a:gd name="T52" fmla="*/ 103 w 107"/>
                <a:gd name="T53" fmla="*/ 33 h 52"/>
                <a:gd name="T54" fmla="*/ 100 w 107"/>
                <a:gd name="T55" fmla="*/ 37 h 52"/>
                <a:gd name="T56" fmla="*/ 97 w 107"/>
                <a:gd name="T57" fmla="*/ 38 h 52"/>
                <a:gd name="T58" fmla="*/ 96 w 107"/>
                <a:gd name="T59" fmla="*/ 42 h 52"/>
                <a:gd name="T60" fmla="*/ 93 w 107"/>
                <a:gd name="T61" fmla="*/ 43 h 52"/>
                <a:gd name="T62" fmla="*/ 93 w 107"/>
                <a:gd name="T63" fmla="*/ 45 h 52"/>
                <a:gd name="T64" fmla="*/ 88 w 107"/>
                <a:gd name="T65" fmla="*/ 47 h 52"/>
                <a:gd name="T66" fmla="*/ 80 w 107"/>
                <a:gd name="T67" fmla="*/ 47 h 52"/>
                <a:gd name="T68" fmla="*/ 79 w 107"/>
                <a:gd name="T69" fmla="*/ 51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07" h="52">
                  <a:moveTo>
                    <a:pt x="79" y="51"/>
                  </a:moveTo>
                  <a:lnTo>
                    <a:pt x="71" y="48"/>
                  </a:lnTo>
                  <a:lnTo>
                    <a:pt x="63" y="49"/>
                  </a:lnTo>
                  <a:lnTo>
                    <a:pt x="50" y="43"/>
                  </a:lnTo>
                  <a:lnTo>
                    <a:pt x="45" y="44"/>
                  </a:lnTo>
                  <a:lnTo>
                    <a:pt x="37" y="52"/>
                  </a:lnTo>
                  <a:lnTo>
                    <a:pt x="24" y="46"/>
                  </a:lnTo>
                  <a:lnTo>
                    <a:pt x="14" y="37"/>
                  </a:lnTo>
                  <a:lnTo>
                    <a:pt x="6" y="32"/>
                  </a:lnTo>
                  <a:lnTo>
                    <a:pt x="4" y="24"/>
                  </a:lnTo>
                  <a:lnTo>
                    <a:pt x="0" y="18"/>
                  </a:lnTo>
                  <a:lnTo>
                    <a:pt x="12" y="13"/>
                  </a:lnTo>
                  <a:lnTo>
                    <a:pt x="17" y="8"/>
                  </a:lnTo>
                  <a:lnTo>
                    <a:pt x="28" y="4"/>
                  </a:lnTo>
                  <a:lnTo>
                    <a:pt x="32" y="0"/>
                  </a:lnTo>
                  <a:lnTo>
                    <a:pt x="36" y="3"/>
                  </a:lnTo>
                  <a:lnTo>
                    <a:pt x="43" y="1"/>
                  </a:lnTo>
                  <a:lnTo>
                    <a:pt x="51" y="7"/>
                  </a:lnTo>
                  <a:lnTo>
                    <a:pt x="63" y="9"/>
                  </a:lnTo>
                  <a:lnTo>
                    <a:pt x="63" y="15"/>
                  </a:lnTo>
                  <a:lnTo>
                    <a:pt x="72" y="19"/>
                  </a:lnTo>
                  <a:lnTo>
                    <a:pt x="74" y="14"/>
                  </a:lnTo>
                  <a:lnTo>
                    <a:pt x="85" y="16"/>
                  </a:lnTo>
                  <a:lnTo>
                    <a:pt x="87" y="22"/>
                  </a:lnTo>
                  <a:lnTo>
                    <a:pt x="99" y="23"/>
                  </a:lnTo>
                  <a:lnTo>
                    <a:pt x="107" y="33"/>
                  </a:lnTo>
                  <a:lnTo>
                    <a:pt x="103" y="33"/>
                  </a:lnTo>
                  <a:lnTo>
                    <a:pt x="100" y="37"/>
                  </a:lnTo>
                  <a:lnTo>
                    <a:pt x="97" y="38"/>
                  </a:lnTo>
                  <a:lnTo>
                    <a:pt x="96" y="42"/>
                  </a:lnTo>
                  <a:lnTo>
                    <a:pt x="93" y="43"/>
                  </a:lnTo>
                  <a:lnTo>
                    <a:pt x="93" y="45"/>
                  </a:lnTo>
                  <a:lnTo>
                    <a:pt x="88" y="47"/>
                  </a:lnTo>
                  <a:lnTo>
                    <a:pt x="80" y="47"/>
                  </a:lnTo>
                  <a:lnTo>
                    <a:pt x="79" y="51"/>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40" name="Freeform 39"/>
            <p:cNvSpPr>
              <a:spLocks/>
            </p:cNvSpPr>
            <p:nvPr/>
          </p:nvSpPr>
          <p:spPr bwMode="auto">
            <a:xfrm>
              <a:off x="6185293" y="3838842"/>
              <a:ext cx="49594" cy="55917"/>
            </a:xfrm>
            <a:custGeom>
              <a:avLst/>
              <a:gdLst>
                <a:gd name="T0" fmla="*/ 25 w 30"/>
                <a:gd name="T1" fmla="*/ 0 h 36"/>
                <a:gd name="T2" fmla="*/ 30 w 30"/>
                <a:gd name="T3" fmla="*/ 6 h 36"/>
                <a:gd name="T4" fmla="*/ 30 w 30"/>
                <a:gd name="T5" fmla="*/ 15 h 36"/>
                <a:gd name="T6" fmla="*/ 20 w 30"/>
                <a:gd name="T7" fmla="*/ 20 h 36"/>
                <a:gd name="T8" fmla="*/ 28 w 30"/>
                <a:gd name="T9" fmla="*/ 25 h 36"/>
                <a:gd name="T10" fmla="*/ 21 w 30"/>
                <a:gd name="T11" fmla="*/ 36 h 36"/>
                <a:gd name="T12" fmla="*/ 17 w 30"/>
                <a:gd name="T13" fmla="*/ 33 h 36"/>
                <a:gd name="T14" fmla="*/ 13 w 30"/>
                <a:gd name="T15" fmla="*/ 34 h 36"/>
                <a:gd name="T16" fmla="*/ 3 w 30"/>
                <a:gd name="T17" fmla="*/ 34 h 36"/>
                <a:gd name="T18" fmla="*/ 2 w 30"/>
                <a:gd name="T19" fmla="*/ 28 h 36"/>
                <a:gd name="T20" fmla="*/ 0 w 30"/>
                <a:gd name="T21" fmla="*/ 22 h 36"/>
                <a:gd name="T22" fmla="*/ 6 w 30"/>
                <a:gd name="T23" fmla="*/ 12 h 36"/>
                <a:gd name="T24" fmla="*/ 12 w 30"/>
                <a:gd name="T25" fmla="*/ 3 h 36"/>
                <a:gd name="T26" fmla="*/ 20 w 30"/>
                <a:gd name="T27" fmla="*/ 5 h 36"/>
                <a:gd name="T28" fmla="*/ 25 w 30"/>
                <a:gd name="T29" fmla="*/ 0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0" h="36">
                  <a:moveTo>
                    <a:pt x="25" y="0"/>
                  </a:moveTo>
                  <a:lnTo>
                    <a:pt x="30" y="6"/>
                  </a:lnTo>
                  <a:lnTo>
                    <a:pt x="30" y="15"/>
                  </a:lnTo>
                  <a:lnTo>
                    <a:pt x="20" y="20"/>
                  </a:lnTo>
                  <a:lnTo>
                    <a:pt x="28" y="25"/>
                  </a:lnTo>
                  <a:lnTo>
                    <a:pt x="21" y="36"/>
                  </a:lnTo>
                  <a:lnTo>
                    <a:pt x="17" y="33"/>
                  </a:lnTo>
                  <a:lnTo>
                    <a:pt x="13" y="34"/>
                  </a:lnTo>
                  <a:lnTo>
                    <a:pt x="3" y="34"/>
                  </a:lnTo>
                  <a:lnTo>
                    <a:pt x="2" y="28"/>
                  </a:lnTo>
                  <a:lnTo>
                    <a:pt x="0" y="22"/>
                  </a:lnTo>
                  <a:lnTo>
                    <a:pt x="6" y="12"/>
                  </a:lnTo>
                  <a:lnTo>
                    <a:pt x="12" y="3"/>
                  </a:lnTo>
                  <a:lnTo>
                    <a:pt x="20" y="5"/>
                  </a:lnTo>
                  <a:lnTo>
                    <a:pt x="25"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41" name="Freeform 40"/>
            <p:cNvSpPr>
              <a:spLocks/>
            </p:cNvSpPr>
            <p:nvPr/>
          </p:nvSpPr>
          <p:spPr bwMode="auto">
            <a:xfrm>
              <a:off x="5203325" y="2451780"/>
              <a:ext cx="44636" cy="40386"/>
            </a:xfrm>
            <a:custGeom>
              <a:avLst/>
              <a:gdLst>
                <a:gd name="T0" fmla="*/ 27 w 27"/>
                <a:gd name="T1" fmla="*/ 10 h 26"/>
                <a:gd name="T2" fmla="*/ 20 w 27"/>
                <a:gd name="T3" fmla="*/ 26 h 26"/>
                <a:gd name="T4" fmla="*/ 3 w 27"/>
                <a:gd name="T5" fmla="*/ 15 h 26"/>
                <a:gd name="T6" fmla="*/ 0 w 27"/>
                <a:gd name="T7" fmla="*/ 6 h 26"/>
                <a:gd name="T8" fmla="*/ 22 w 27"/>
                <a:gd name="T9" fmla="*/ 0 h 26"/>
                <a:gd name="T10" fmla="*/ 27 w 27"/>
                <a:gd name="T11" fmla="*/ 10 h 26"/>
              </a:gdLst>
              <a:ahLst/>
              <a:cxnLst>
                <a:cxn ang="0">
                  <a:pos x="T0" y="T1"/>
                </a:cxn>
                <a:cxn ang="0">
                  <a:pos x="T2" y="T3"/>
                </a:cxn>
                <a:cxn ang="0">
                  <a:pos x="T4" y="T5"/>
                </a:cxn>
                <a:cxn ang="0">
                  <a:pos x="T6" y="T7"/>
                </a:cxn>
                <a:cxn ang="0">
                  <a:pos x="T8" y="T9"/>
                </a:cxn>
                <a:cxn ang="0">
                  <a:pos x="T10" y="T11"/>
                </a:cxn>
              </a:cxnLst>
              <a:rect l="0" t="0" r="r" b="b"/>
              <a:pathLst>
                <a:path w="27" h="26">
                  <a:moveTo>
                    <a:pt x="27" y="10"/>
                  </a:moveTo>
                  <a:lnTo>
                    <a:pt x="20" y="26"/>
                  </a:lnTo>
                  <a:lnTo>
                    <a:pt x="3" y="15"/>
                  </a:lnTo>
                  <a:lnTo>
                    <a:pt x="0" y="6"/>
                  </a:lnTo>
                  <a:lnTo>
                    <a:pt x="22" y="0"/>
                  </a:lnTo>
                  <a:lnTo>
                    <a:pt x="27" y="1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42" name="Freeform 41"/>
            <p:cNvSpPr>
              <a:spLocks/>
            </p:cNvSpPr>
            <p:nvPr/>
          </p:nvSpPr>
          <p:spPr bwMode="auto">
            <a:xfrm>
              <a:off x="5130588" y="2402077"/>
              <a:ext cx="71086" cy="88536"/>
            </a:xfrm>
            <a:custGeom>
              <a:avLst/>
              <a:gdLst>
                <a:gd name="T0" fmla="*/ 43 w 43"/>
                <a:gd name="T1" fmla="*/ 25 h 57"/>
                <a:gd name="T2" fmla="*/ 40 w 43"/>
                <a:gd name="T3" fmla="*/ 33 h 57"/>
                <a:gd name="T4" fmla="*/ 35 w 43"/>
                <a:gd name="T5" fmla="*/ 30 h 57"/>
                <a:gd name="T6" fmla="*/ 25 w 43"/>
                <a:gd name="T7" fmla="*/ 44 h 57"/>
                <a:gd name="T8" fmla="*/ 30 w 43"/>
                <a:gd name="T9" fmla="*/ 54 h 57"/>
                <a:gd name="T10" fmla="*/ 20 w 43"/>
                <a:gd name="T11" fmla="*/ 57 h 57"/>
                <a:gd name="T12" fmla="*/ 8 w 43"/>
                <a:gd name="T13" fmla="*/ 55 h 57"/>
                <a:gd name="T14" fmla="*/ 2 w 43"/>
                <a:gd name="T15" fmla="*/ 44 h 57"/>
                <a:gd name="T16" fmla="*/ 0 w 43"/>
                <a:gd name="T17" fmla="*/ 24 h 57"/>
                <a:gd name="T18" fmla="*/ 2 w 43"/>
                <a:gd name="T19" fmla="*/ 18 h 57"/>
                <a:gd name="T20" fmla="*/ 6 w 43"/>
                <a:gd name="T21" fmla="*/ 12 h 57"/>
                <a:gd name="T22" fmla="*/ 20 w 43"/>
                <a:gd name="T23" fmla="*/ 11 h 57"/>
                <a:gd name="T24" fmla="*/ 25 w 43"/>
                <a:gd name="T25" fmla="*/ 6 h 57"/>
                <a:gd name="T26" fmla="*/ 36 w 43"/>
                <a:gd name="T27" fmla="*/ 0 h 57"/>
                <a:gd name="T28" fmla="*/ 37 w 43"/>
                <a:gd name="T29" fmla="*/ 10 h 57"/>
                <a:gd name="T30" fmla="*/ 32 w 43"/>
                <a:gd name="T31" fmla="*/ 16 h 57"/>
                <a:gd name="T32" fmla="*/ 35 w 43"/>
                <a:gd name="T33" fmla="*/ 22 h 57"/>
                <a:gd name="T34" fmla="*/ 43 w 43"/>
                <a:gd name="T35" fmla="*/ 25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3" h="57">
                  <a:moveTo>
                    <a:pt x="43" y="25"/>
                  </a:moveTo>
                  <a:lnTo>
                    <a:pt x="40" y="33"/>
                  </a:lnTo>
                  <a:lnTo>
                    <a:pt x="35" y="30"/>
                  </a:lnTo>
                  <a:lnTo>
                    <a:pt x="25" y="44"/>
                  </a:lnTo>
                  <a:lnTo>
                    <a:pt x="30" y="54"/>
                  </a:lnTo>
                  <a:lnTo>
                    <a:pt x="20" y="57"/>
                  </a:lnTo>
                  <a:lnTo>
                    <a:pt x="8" y="55"/>
                  </a:lnTo>
                  <a:lnTo>
                    <a:pt x="2" y="44"/>
                  </a:lnTo>
                  <a:lnTo>
                    <a:pt x="0" y="24"/>
                  </a:lnTo>
                  <a:lnTo>
                    <a:pt x="2" y="18"/>
                  </a:lnTo>
                  <a:lnTo>
                    <a:pt x="6" y="12"/>
                  </a:lnTo>
                  <a:lnTo>
                    <a:pt x="20" y="11"/>
                  </a:lnTo>
                  <a:lnTo>
                    <a:pt x="25" y="6"/>
                  </a:lnTo>
                  <a:lnTo>
                    <a:pt x="36" y="0"/>
                  </a:lnTo>
                  <a:lnTo>
                    <a:pt x="37" y="10"/>
                  </a:lnTo>
                  <a:lnTo>
                    <a:pt x="32" y="16"/>
                  </a:lnTo>
                  <a:lnTo>
                    <a:pt x="35" y="22"/>
                  </a:lnTo>
                  <a:lnTo>
                    <a:pt x="43" y="2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43" name="Freeform 42"/>
            <p:cNvSpPr>
              <a:spLocks/>
            </p:cNvSpPr>
            <p:nvPr/>
          </p:nvSpPr>
          <p:spPr bwMode="auto">
            <a:xfrm>
              <a:off x="4672668" y="3051338"/>
              <a:ext cx="610011" cy="582473"/>
            </a:xfrm>
            <a:custGeom>
              <a:avLst/>
              <a:gdLst>
                <a:gd name="T0" fmla="*/ 369 w 369"/>
                <a:gd name="T1" fmla="*/ 283 h 375"/>
                <a:gd name="T2" fmla="*/ 309 w 369"/>
                <a:gd name="T3" fmla="*/ 322 h 375"/>
                <a:gd name="T4" fmla="*/ 257 w 369"/>
                <a:gd name="T5" fmla="*/ 363 h 375"/>
                <a:gd name="T6" fmla="*/ 231 w 369"/>
                <a:gd name="T7" fmla="*/ 372 h 375"/>
                <a:gd name="T8" fmla="*/ 211 w 369"/>
                <a:gd name="T9" fmla="*/ 375 h 375"/>
                <a:gd name="T10" fmla="*/ 211 w 369"/>
                <a:gd name="T11" fmla="*/ 361 h 375"/>
                <a:gd name="T12" fmla="*/ 203 w 369"/>
                <a:gd name="T13" fmla="*/ 358 h 375"/>
                <a:gd name="T14" fmla="*/ 191 w 369"/>
                <a:gd name="T15" fmla="*/ 352 h 375"/>
                <a:gd name="T16" fmla="*/ 187 w 369"/>
                <a:gd name="T17" fmla="*/ 342 h 375"/>
                <a:gd name="T18" fmla="*/ 126 w 369"/>
                <a:gd name="T19" fmla="*/ 297 h 375"/>
                <a:gd name="T20" fmla="*/ 66 w 369"/>
                <a:gd name="T21" fmla="*/ 252 h 375"/>
                <a:gd name="T22" fmla="*/ 0 w 369"/>
                <a:gd name="T23" fmla="*/ 201 h 375"/>
                <a:gd name="T24" fmla="*/ 1 w 369"/>
                <a:gd name="T25" fmla="*/ 197 h 375"/>
                <a:gd name="T26" fmla="*/ 1 w 369"/>
                <a:gd name="T27" fmla="*/ 196 h 375"/>
                <a:gd name="T28" fmla="*/ 1 w 369"/>
                <a:gd name="T29" fmla="*/ 171 h 375"/>
                <a:gd name="T30" fmla="*/ 30 w 369"/>
                <a:gd name="T31" fmla="*/ 156 h 375"/>
                <a:gd name="T32" fmla="*/ 48 w 369"/>
                <a:gd name="T33" fmla="*/ 153 h 375"/>
                <a:gd name="T34" fmla="*/ 62 w 369"/>
                <a:gd name="T35" fmla="*/ 147 h 375"/>
                <a:gd name="T36" fmla="*/ 69 w 369"/>
                <a:gd name="T37" fmla="*/ 137 h 375"/>
                <a:gd name="T38" fmla="*/ 90 w 369"/>
                <a:gd name="T39" fmla="*/ 129 h 375"/>
                <a:gd name="T40" fmla="*/ 91 w 369"/>
                <a:gd name="T41" fmla="*/ 113 h 375"/>
                <a:gd name="T42" fmla="*/ 101 w 369"/>
                <a:gd name="T43" fmla="*/ 112 h 375"/>
                <a:gd name="T44" fmla="*/ 109 w 369"/>
                <a:gd name="T45" fmla="*/ 104 h 375"/>
                <a:gd name="T46" fmla="*/ 132 w 369"/>
                <a:gd name="T47" fmla="*/ 100 h 375"/>
                <a:gd name="T48" fmla="*/ 135 w 369"/>
                <a:gd name="T49" fmla="*/ 92 h 375"/>
                <a:gd name="T50" fmla="*/ 130 w 369"/>
                <a:gd name="T51" fmla="*/ 88 h 375"/>
                <a:gd name="T52" fmla="*/ 124 w 369"/>
                <a:gd name="T53" fmla="*/ 66 h 375"/>
                <a:gd name="T54" fmla="*/ 123 w 369"/>
                <a:gd name="T55" fmla="*/ 53 h 375"/>
                <a:gd name="T56" fmla="*/ 117 w 369"/>
                <a:gd name="T57" fmla="*/ 40 h 375"/>
                <a:gd name="T58" fmla="*/ 134 w 369"/>
                <a:gd name="T59" fmla="*/ 29 h 375"/>
                <a:gd name="T60" fmla="*/ 152 w 369"/>
                <a:gd name="T61" fmla="*/ 25 h 375"/>
                <a:gd name="T62" fmla="*/ 163 w 369"/>
                <a:gd name="T63" fmla="*/ 17 h 375"/>
                <a:gd name="T64" fmla="*/ 179 w 369"/>
                <a:gd name="T65" fmla="*/ 11 h 375"/>
                <a:gd name="T66" fmla="*/ 209 w 369"/>
                <a:gd name="T67" fmla="*/ 7 h 375"/>
                <a:gd name="T68" fmla="*/ 237 w 369"/>
                <a:gd name="T69" fmla="*/ 5 h 375"/>
                <a:gd name="T70" fmla="*/ 246 w 369"/>
                <a:gd name="T71" fmla="*/ 8 h 375"/>
                <a:gd name="T72" fmla="*/ 262 w 369"/>
                <a:gd name="T73" fmla="*/ 0 h 375"/>
                <a:gd name="T74" fmla="*/ 280 w 369"/>
                <a:gd name="T75" fmla="*/ 0 h 375"/>
                <a:gd name="T76" fmla="*/ 287 w 369"/>
                <a:gd name="T77" fmla="*/ 5 h 375"/>
                <a:gd name="T78" fmla="*/ 299 w 369"/>
                <a:gd name="T79" fmla="*/ 3 h 375"/>
                <a:gd name="T80" fmla="*/ 296 w 369"/>
                <a:gd name="T81" fmla="*/ 14 h 375"/>
                <a:gd name="T82" fmla="*/ 299 w 369"/>
                <a:gd name="T83" fmla="*/ 34 h 375"/>
                <a:gd name="T84" fmla="*/ 295 w 369"/>
                <a:gd name="T85" fmla="*/ 51 h 375"/>
                <a:gd name="T86" fmla="*/ 285 w 369"/>
                <a:gd name="T87" fmla="*/ 62 h 375"/>
                <a:gd name="T88" fmla="*/ 287 w 369"/>
                <a:gd name="T89" fmla="*/ 78 h 375"/>
                <a:gd name="T90" fmla="*/ 302 w 369"/>
                <a:gd name="T91" fmla="*/ 90 h 375"/>
                <a:gd name="T92" fmla="*/ 302 w 369"/>
                <a:gd name="T93" fmla="*/ 95 h 375"/>
                <a:gd name="T94" fmla="*/ 313 w 369"/>
                <a:gd name="T95" fmla="*/ 104 h 375"/>
                <a:gd name="T96" fmla="*/ 321 w 369"/>
                <a:gd name="T97" fmla="*/ 141 h 375"/>
                <a:gd name="T98" fmla="*/ 327 w 369"/>
                <a:gd name="T99" fmla="*/ 159 h 375"/>
                <a:gd name="T100" fmla="*/ 329 w 369"/>
                <a:gd name="T101" fmla="*/ 169 h 375"/>
                <a:gd name="T102" fmla="*/ 326 w 369"/>
                <a:gd name="T103" fmla="*/ 186 h 375"/>
                <a:gd name="T104" fmla="*/ 327 w 369"/>
                <a:gd name="T105" fmla="*/ 195 h 375"/>
                <a:gd name="T106" fmla="*/ 325 w 369"/>
                <a:gd name="T107" fmla="*/ 207 h 375"/>
                <a:gd name="T108" fmla="*/ 327 w 369"/>
                <a:gd name="T109" fmla="*/ 220 h 375"/>
                <a:gd name="T110" fmla="*/ 320 w 369"/>
                <a:gd name="T111" fmla="*/ 228 h 375"/>
                <a:gd name="T112" fmla="*/ 331 w 369"/>
                <a:gd name="T113" fmla="*/ 244 h 375"/>
                <a:gd name="T114" fmla="*/ 332 w 369"/>
                <a:gd name="T115" fmla="*/ 252 h 375"/>
                <a:gd name="T116" fmla="*/ 339 w 369"/>
                <a:gd name="T117" fmla="*/ 264 h 375"/>
                <a:gd name="T118" fmla="*/ 347 w 369"/>
                <a:gd name="T119" fmla="*/ 260 h 375"/>
                <a:gd name="T120" fmla="*/ 361 w 369"/>
                <a:gd name="T121" fmla="*/ 270 h 375"/>
                <a:gd name="T122" fmla="*/ 369 w 369"/>
                <a:gd name="T123" fmla="*/ 283 h 3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69" h="375">
                  <a:moveTo>
                    <a:pt x="369" y="283"/>
                  </a:moveTo>
                  <a:lnTo>
                    <a:pt x="309" y="322"/>
                  </a:lnTo>
                  <a:lnTo>
                    <a:pt x="257" y="363"/>
                  </a:lnTo>
                  <a:lnTo>
                    <a:pt x="231" y="372"/>
                  </a:lnTo>
                  <a:lnTo>
                    <a:pt x="211" y="375"/>
                  </a:lnTo>
                  <a:lnTo>
                    <a:pt x="211" y="361"/>
                  </a:lnTo>
                  <a:lnTo>
                    <a:pt x="203" y="358"/>
                  </a:lnTo>
                  <a:lnTo>
                    <a:pt x="191" y="352"/>
                  </a:lnTo>
                  <a:lnTo>
                    <a:pt x="187" y="342"/>
                  </a:lnTo>
                  <a:lnTo>
                    <a:pt x="126" y="297"/>
                  </a:lnTo>
                  <a:lnTo>
                    <a:pt x="66" y="252"/>
                  </a:lnTo>
                  <a:lnTo>
                    <a:pt x="0" y="201"/>
                  </a:lnTo>
                  <a:lnTo>
                    <a:pt x="1" y="197"/>
                  </a:lnTo>
                  <a:lnTo>
                    <a:pt x="1" y="196"/>
                  </a:lnTo>
                  <a:lnTo>
                    <a:pt x="1" y="171"/>
                  </a:lnTo>
                  <a:lnTo>
                    <a:pt x="30" y="156"/>
                  </a:lnTo>
                  <a:lnTo>
                    <a:pt x="48" y="153"/>
                  </a:lnTo>
                  <a:lnTo>
                    <a:pt x="62" y="147"/>
                  </a:lnTo>
                  <a:lnTo>
                    <a:pt x="69" y="137"/>
                  </a:lnTo>
                  <a:lnTo>
                    <a:pt x="90" y="129"/>
                  </a:lnTo>
                  <a:lnTo>
                    <a:pt x="91" y="113"/>
                  </a:lnTo>
                  <a:lnTo>
                    <a:pt x="101" y="112"/>
                  </a:lnTo>
                  <a:lnTo>
                    <a:pt x="109" y="104"/>
                  </a:lnTo>
                  <a:lnTo>
                    <a:pt x="132" y="100"/>
                  </a:lnTo>
                  <a:lnTo>
                    <a:pt x="135" y="92"/>
                  </a:lnTo>
                  <a:lnTo>
                    <a:pt x="130" y="88"/>
                  </a:lnTo>
                  <a:lnTo>
                    <a:pt x="124" y="66"/>
                  </a:lnTo>
                  <a:lnTo>
                    <a:pt x="123" y="53"/>
                  </a:lnTo>
                  <a:lnTo>
                    <a:pt x="117" y="40"/>
                  </a:lnTo>
                  <a:lnTo>
                    <a:pt x="134" y="29"/>
                  </a:lnTo>
                  <a:lnTo>
                    <a:pt x="152" y="25"/>
                  </a:lnTo>
                  <a:lnTo>
                    <a:pt x="163" y="17"/>
                  </a:lnTo>
                  <a:lnTo>
                    <a:pt x="179" y="11"/>
                  </a:lnTo>
                  <a:lnTo>
                    <a:pt x="209" y="7"/>
                  </a:lnTo>
                  <a:lnTo>
                    <a:pt x="237" y="5"/>
                  </a:lnTo>
                  <a:lnTo>
                    <a:pt x="246" y="8"/>
                  </a:lnTo>
                  <a:lnTo>
                    <a:pt x="262" y="0"/>
                  </a:lnTo>
                  <a:lnTo>
                    <a:pt x="280" y="0"/>
                  </a:lnTo>
                  <a:lnTo>
                    <a:pt x="287" y="5"/>
                  </a:lnTo>
                  <a:lnTo>
                    <a:pt x="299" y="3"/>
                  </a:lnTo>
                  <a:lnTo>
                    <a:pt x="296" y="14"/>
                  </a:lnTo>
                  <a:lnTo>
                    <a:pt x="299" y="34"/>
                  </a:lnTo>
                  <a:lnTo>
                    <a:pt x="295" y="51"/>
                  </a:lnTo>
                  <a:lnTo>
                    <a:pt x="285" y="62"/>
                  </a:lnTo>
                  <a:lnTo>
                    <a:pt x="287" y="78"/>
                  </a:lnTo>
                  <a:lnTo>
                    <a:pt x="302" y="90"/>
                  </a:lnTo>
                  <a:lnTo>
                    <a:pt x="302" y="95"/>
                  </a:lnTo>
                  <a:lnTo>
                    <a:pt x="313" y="104"/>
                  </a:lnTo>
                  <a:lnTo>
                    <a:pt x="321" y="141"/>
                  </a:lnTo>
                  <a:lnTo>
                    <a:pt x="327" y="159"/>
                  </a:lnTo>
                  <a:lnTo>
                    <a:pt x="329" y="169"/>
                  </a:lnTo>
                  <a:lnTo>
                    <a:pt x="326" y="186"/>
                  </a:lnTo>
                  <a:lnTo>
                    <a:pt x="327" y="195"/>
                  </a:lnTo>
                  <a:lnTo>
                    <a:pt x="325" y="207"/>
                  </a:lnTo>
                  <a:lnTo>
                    <a:pt x="327" y="220"/>
                  </a:lnTo>
                  <a:lnTo>
                    <a:pt x="320" y="228"/>
                  </a:lnTo>
                  <a:lnTo>
                    <a:pt x="331" y="244"/>
                  </a:lnTo>
                  <a:lnTo>
                    <a:pt x="332" y="252"/>
                  </a:lnTo>
                  <a:lnTo>
                    <a:pt x="339" y="264"/>
                  </a:lnTo>
                  <a:lnTo>
                    <a:pt x="347" y="260"/>
                  </a:lnTo>
                  <a:lnTo>
                    <a:pt x="361" y="270"/>
                  </a:lnTo>
                  <a:lnTo>
                    <a:pt x="369" y="283"/>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44" name="Freeform 43"/>
            <p:cNvSpPr>
              <a:spLocks/>
            </p:cNvSpPr>
            <p:nvPr/>
          </p:nvSpPr>
          <p:spPr bwMode="auto">
            <a:xfrm>
              <a:off x="5646368" y="3228411"/>
              <a:ext cx="376917" cy="309099"/>
            </a:xfrm>
            <a:custGeom>
              <a:avLst/>
              <a:gdLst>
                <a:gd name="T0" fmla="*/ 181 w 228"/>
                <a:gd name="T1" fmla="*/ 44 h 199"/>
                <a:gd name="T2" fmla="*/ 177 w 228"/>
                <a:gd name="T3" fmla="*/ 52 h 199"/>
                <a:gd name="T4" fmla="*/ 175 w 228"/>
                <a:gd name="T5" fmla="*/ 68 h 199"/>
                <a:gd name="T6" fmla="*/ 171 w 228"/>
                <a:gd name="T7" fmla="*/ 79 h 199"/>
                <a:gd name="T8" fmla="*/ 167 w 228"/>
                <a:gd name="T9" fmla="*/ 82 h 199"/>
                <a:gd name="T10" fmla="*/ 160 w 228"/>
                <a:gd name="T11" fmla="*/ 75 h 199"/>
                <a:gd name="T12" fmla="*/ 152 w 228"/>
                <a:gd name="T13" fmla="*/ 66 h 199"/>
                <a:gd name="T14" fmla="*/ 137 w 228"/>
                <a:gd name="T15" fmla="*/ 36 h 199"/>
                <a:gd name="T16" fmla="*/ 135 w 228"/>
                <a:gd name="T17" fmla="*/ 38 h 199"/>
                <a:gd name="T18" fmla="*/ 144 w 228"/>
                <a:gd name="T19" fmla="*/ 60 h 199"/>
                <a:gd name="T20" fmla="*/ 157 w 228"/>
                <a:gd name="T21" fmla="*/ 81 h 199"/>
                <a:gd name="T22" fmla="*/ 173 w 228"/>
                <a:gd name="T23" fmla="*/ 113 h 199"/>
                <a:gd name="T24" fmla="*/ 180 w 228"/>
                <a:gd name="T25" fmla="*/ 125 h 199"/>
                <a:gd name="T26" fmla="*/ 187 w 228"/>
                <a:gd name="T27" fmla="*/ 136 h 199"/>
                <a:gd name="T28" fmla="*/ 204 w 228"/>
                <a:gd name="T29" fmla="*/ 159 h 199"/>
                <a:gd name="T30" fmla="*/ 201 w 228"/>
                <a:gd name="T31" fmla="*/ 163 h 199"/>
                <a:gd name="T32" fmla="*/ 203 w 228"/>
                <a:gd name="T33" fmla="*/ 176 h 199"/>
                <a:gd name="T34" fmla="*/ 225 w 228"/>
                <a:gd name="T35" fmla="*/ 195 h 199"/>
                <a:gd name="T36" fmla="*/ 228 w 228"/>
                <a:gd name="T37" fmla="*/ 199 h 199"/>
                <a:gd name="T38" fmla="*/ 157 w 228"/>
                <a:gd name="T39" fmla="*/ 199 h 199"/>
                <a:gd name="T40" fmla="*/ 87 w 228"/>
                <a:gd name="T41" fmla="*/ 199 h 199"/>
                <a:gd name="T42" fmla="*/ 15 w 228"/>
                <a:gd name="T43" fmla="*/ 199 h 199"/>
                <a:gd name="T44" fmla="*/ 11 w 228"/>
                <a:gd name="T45" fmla="*/ 123 h 199"/>
                <a:gd name="T46" fmla="*/ 6 w 228"/>
                <a:gd name="T47" fmla="*/ 49 h 199"/>
                <a:gd name="T48" fmla="*/ 0 w 228"/>
                <a:gd name="T49" fmla="*/ 32 h 199"/>
                <a:gd name="T50" fmla="*/ 4 w 228"/>
                <a:gd name="T51" fmla="*/ 19 h 199"/>
                <a:gd name="T52" fmla="*/ 1 w 228"/>
                <a:gd name="T53" fmla="*/ 11 h 199"/>
                <a:gd name="T54" fmla="*/ 6 w 228"/>
                <a:gd name="T55" fmla="*/ 1 h 199"/>
                <a:gd name="T56" fmla="*/ 29 w 228"/>
                <a:gd name="T57" fmla="*/ 0 h 199"/>
                <a:gd name="T58" fmla="*/ 47 w 228"/>
                <a:gd name="T59" fmla="*/ 6 h 199"/>
                <a:gd name="T60" fmla="*/ 65 w 228"/>
                <a:gd name="T61" fmla="*/ 12 h 199"/>
                <a:gd name="T62" fmla="*/ 73 w 228"/>
                <a:gd name="T63" fmla="*/ 15 h 199"/>
                <a:gd name="T64" fmla="*/ 86 w 228"/>
                <a:gd name="T65" fmla="*/ 9 h 199"/>
                <a:gd name="T66" fmla="*/ 93 w 228"/>
                <a:gd name="T67" fmla="*/ 3 h 199"/>
                <a:gd name="T68" fmla="*/ 108 w 228"/>
                <a:gd name="T69" fmla="*/ 1 h 199"/>
                <a:gd name="T70" fmla="*/ 121 w 228"/>
                <a:gd name="T71" fmla="*/ 4 h 199"/>
                <a:gd name="T72" fmla="*/ 126 w 228"/>
                <a:gd name="T73" fmla="*/ 14 h 199"/>
                <a:gd name="T74" fmla="*/ 130 w 228"/>
                <a:gd name="T75" fmla="*/ 7 h 199"/>
                <a:gd name="T76" fmla="*/ 144 w 228"/>
                <a:gd name="T77" fmla="*/ 12 h 199"/>
                <a:gd name="T78" fmla="*/ 158 w 228"/>
                <a:gd name="T79" fmla="*/ 13 h 199"/>
                <a:gd name="T80" fmla="*/ 166 w 228"/>
                <a:gd name="T81" fmla="*/ 8 h 199"/>
                <a:gd name="T82" fmla="*/ 181 w 228"/>
                <a:gd name="T83" fmla="*/ 44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28" h="199">
                  <a:moveTo>
                    <a:pt x="181" y="44"/>
                  </a:moveTo>
                  <a:lnTo>
                    <a:pt x="177" y="52"/>
                  </a:lnTo>
                  <a:lnTo>
                    <a:pt x="175" y="68"/>
                  </a:lnTo>
                  <a:lnTo>
                    <a:pt x="171" y="79"/>
                  </a:lnTo>
                  <a:lnTo>
                    <a:pt x="167" y="82"/>
                  </a:lnTo>
                  <a:lnTo>
                    <a:pt x="160" y="75"/>
                  </a:lnTo>
                  <a:lnTo>
                    <a:pt x="152" y="66"/>
                  </a:lnTo>
                  <a:lnTo>
                    <a:pt x="137" y="36"/>
                  </a:lnTo>
                  <a:lnTo>
                    <a:pt x="135" y="38"/>
                  </a:lnTo>
                  <a:lnTo>
                    <a:pt x="144" y="60"/>
                  </a:lnTo>
                  <a:lnTo>
                    <a:pt x="157" y="81"/>
                  </a:lnTo>
                  <a:lnTo>
                    <a:pt x="173" y="113"/>
                  </a:lnTo>
                  <a:lnTo>
                    <a:pt x="180" y="125"/>
                  </a:lnTo>
                  <a:lnTo>
                    <a:pt x="187" y="136"/>
                  </a:lnTo>
                  <a:lnTo>
                    <a:pt x="204" y="159"/>
                  </a:lnTo>
                  <a:lnTo>
                    <a:pt x="201" y="163"/>
                  </a:lnTo>
                  <a:lnTo>
                    <a:pt x="203" y="176"/>
                  </a:lnTo>
                  <a:lnTo>
                    <a:pt x="225" y="195"/>
                  </a:lnTo>
                  <a:lnTo>
                    <a:pt x="228" y="199"/>
                  </a:lnTo>
                  <a:lnTo>
                    <a:pt x="157" y="199"/>
                  </a:lnTo>
                  <a:lnTo>
                    <a:pt x="87" y="199"/>
                  </a:lnTo>
                  <a:lnTo>
                    <a:pt x="15" y="199"/>
                  </a:lnTo>
                  <a:lnTo>
                    <a:pt x="11" y="123"/>
                  </a:lnTo>
                  <a:lnTo>
                    <a:pt x="6" y="49"/>
                  </a:lnTo>
                  <a:lnTo>
                    <a:pt x="0" y="32"/>
                  </a:lnTo>
                  <a:lnTo>
                    <a:pt x="4" y="19"/>
                  </a:lnTo>
                  <a:lnTo>
                    <a:pt x="1" y="11"/>
                  </a:lnTo>
                  <a:lnTo>
                    <a:pt x="6" y="1"/>
                  </a:lnTo>
                  <a:lnTo>
                    <a:pt x="29" y="0"/>
                  </a:lnTo>
                  <a:lnTo>
                    <a:pt x="47" y="6"/>
                  </a:lnTo>
                  <a:lnTo>
                    <a:pt x="65" y="12"/>
                  </a:lnTo>
                  <a:lnTo>
                    <a:pt x="73" y="15"/>
                  </a:lnTo>
                  <a:lnTo>
                    <a:pt x="86" y="9"/>
                  </a:lnTo>
                  <a:lnTo>
                    <a:pt x="93" y="3"/>
                  </a:lnTo>
                  <a:lnTo>
                    <a:pt x="108" y="1"/>
                  </a:lnTo>
                  <a:lnTo>
                    <a:pt x="121" y="4"/>
                  </a:lnTo>
                  <a:lnTo>
                    <a:pt x="126" y="14"/>
                  </a:lnTo>
                  <a:lnTo>
                    <a:pt x="130" y="7"/>
                  </a:lnTo>
                  <a:lnTo>
                    <a:pt x="144" y="12"/>
                  </a:lnTo>
                  <a:lnTo>
                    <a:pt x="158" y="13"/>
                  </a:lnTo>
                  <a:lnTo>
                    <a:pt x="166" y="8"/>
                  </a:lnTo>
                  <a:lnTo>
                    <a:pt x="181" y="44"/>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45" name="Freeform 44"/>
            <p:cNvSpPr>
              <a:spLocks/>
            </p:cNvSpPr>
            <p:nvPr/>
          </p:nvSpPr>
          <p:spPr bwMode="auto">
            <a:xfrm>
              <a:off x="6019979" y="3667982"/>
              <a:ext cx="206643" cy="178625"/>
            </a:xfrm>
            <a:custGeom>
              <a:avLst/>
              <a:gdLst>
                <a:gd name="T0" fmla="*/ 112 w 125"/>
                <a:gd name="T1" fmla="*/ 113 h 115"/>
                <a:gd name="T2" fmla="*/ 106 w 125"/>
                <a:gd name="T3" fmla="*/ 106 h 115"/>
                <a:gd name="T4" fmla="*/ 98 w 125"/>
                <a:gd name="T5" fmla="*/ 94 h 115"/>
                <a:gd name="T6" fmla="*/ 89 w 125"/>
                <a:gd name="T7" fmla="*/ 87 h 115"/>
                <a:gd name="T8" fmla="*/ 84 w 125"/>
                <a:gd name="T9" fmla="*/ 80 h 115"/>
                <a:gd name="T10" fmla="*/ 68 w 125"/>
                <a:gd name="T11" fmla="*/ 72 h 115"/>
                <a:gd name="T12" fmla="*/ 56 w 125"/>
                <a:gd name="T13" fmla="*/ 71 h 115"/>
                <a:gd name="T14" fmla="*/ 51 w 125"/>
                <a:gd name="T15" fmla="*/ 67 h 115"/>
                <a:gd name="T16" fmla="*/ 41 w 125"/>
                <a:gd name="T17" fmla="*/ 72 h 115"/>
                <a:gd name="T18" fmla="*/ 29 w 125"/>
                <a:gd name="T19" fmla="*/ 63 h 115"/>
                <a:gd name="T20" fmla="*/ 24 w 125"/>
                <a:gd name="T21" fmla="*/ 78 h 115"/>
                <a:gd name="T22" fmla="*/ 3 w 125"/>
                <a:gd name="T23" fmla="*/ 74 h 115"/>
                <a:gd name="T24" fmla="*/ 0 w 125"/>
                <a:gd name="T25" fmla="*/ 65 h 115"/>
                <a:gd name="T26" fmla="*/ 7 w 125"/>
                <a:gd name="T27" fmla="*/ 35 h 115"/>
                <a:gd name="T28" fmla="*/ 8 w 125"/>
                <a:gd name="T29" fmla="*/ 21 h 115"/>
                <a:gd name="T30" fmla="*/ 13 w 125"/>
                <a:gd name="T31" fmla="*/ 15 h 115"/>
                <a:gd name="T32" fmla="*/ 27 w 125"/>
                <a:gd name="T33" fmla="*/ 11 h 115"/>
                <a:gd name="T34" fmla="*/ 35 w 125"/>
                <a:gd name="T35" fmla="*/ 0 h 115"/>
                <a:gd name="T36" fmla="*/ 47 w 125"/>
                <a:gd name="T37" fmla="*/ 23 h 115"/>
                <a:gd name="T38" fmla="*/ 53 w 125"/>
                <a:gd name="T39" fmla="*/ 43 h 115"/>
                <a:gd name="T40" fmla="*/ 63 w 125"/>
                <a:gd name="T41" fmla="*/ 53 h 115"/>
                <a:gd name="T42" fmla="*/ 89 w 125"/>
                <a:gd name="T43" fmla="*/ 72 h 115"/>
                <a:gd name="T44" fmla="*/ 100 w 125"/>
                <a:gd name="T45" fmla="*/ 84 h 115"/>
                <a:gd name="T46" fmla="*/ 110 w 125"/>
                <a:gd name="T47" fmla="*/ 96 h 115"/>
                <a:gd name="T48" fmla="*/ 116 w 125"/>
                <a:gd name="T49" fmla="*/ 103 h 115"/>
                <a:gd name="T50" fmla="*/ 125 w 125"/>
                <a:gd name="T51" fmla="*/ 110 h 115"/>
                <a:gd name="T52" fmla="*/ 120 w 125"/>
                <a:gd name="T53" fmla="*/ 115 h 115"/>
                <a:gd name="T54" fmla="*/ 112 w 125"/>
                <a:gd name="T55" fmla="*/ 113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25" h="115">
                  <a:moveTo>
                    <a:pt x="112" y="113"/>
                  </a:moveTo>
                  <a:lnTo>
                    <a:pt x="106" y="106"/>
                  </a:lnTo>
                  <a:lnTo>
                    <a:pt x="98" y="94"/>
                  </a:lnTo>
                  <a:lnTo>
                    <a:pt x="89" y="87"/>
                  </a:lnTo>
                  <a:lnTo>
                    <a:pt x="84" y="80"/>
                  </a:lnTo>
                  <a:lnTo>
                    <a:pt x="68" y="72"/>
                  </a:lnTo>
                  <a:lnTo>
                    <a:pt x="56" y="71"/>
                  </a:lnTo>
                  <a:lnTo>
                    <a:pt x="51" y="67"/>
                  </a:lnTo>
                  <a:lnTo>
                    <a:pt x="41" y="72"/>
                  </a:lnTo>
                  <a:lnTo>
                    <a:pt x="29" y="63"/>
                  </a:lnTo>
                  <a:lnTo>
                    <a:pt x="24" y="78"/>
                  </a:lnTo>
                  <a:lnTo>
                    <a:pt x="3" y="74"/>
                  </a:lnTo>
                  <a:lnTo>
                    <a:pt x="0" y="65"/>
                  </a:lnTo>
                  <a:lnTo>
                    <a:pt x="7" y="35"/>
                  </a:lnTo>
                  <a:lnTo>
                    <a:pt x="8" y="21"/>
                  </a:lnTo>
                  <a:lnTo>
                    <a:pt x="13" y="15"/>
                  </a:lnTo>
                  <a:lnTo>
                    <a:pt x="27" y="11"/>
                  </a:lnTo>
                  <a:lnTo>
                    <a:pt x="35" y="0"/>
                  </a:lnTo>
                  <a:lnTo>
                    <a:pt x="47" y="23"/>
                  </a:lnTo>
                  <a:lnTo>
                    <a:pt x="53" y="43"/>
                  </a:lnTo>
                  <a:lnTo>
                    <a:pt x="63" y="53"/>
                  </a:lnTo>
                  <a:lnTo>
                    <a:pt x="89" y="72"/>
                  </a:lnTo>
                  <a:lnTo>
                    <a:pt x="100" y="84"/>
                  </a:lnTo>
                  <a:lnTo>
                    <a:pt x="110" y="96"/>
                  </a:lnTo>
                  <a:lnTo>
                    <a:pt x="116" y="103"/>
                  </a:lnTo>
                  <a:lnTo>
                    <a:pt x="125" y="110"/>
                  </a:lnTo>
                  <a:lnTo>
                    <a:pt x="120" y="115"/>
                  </a:lnTo>
                  <a:lnTo>
                    <a:pt x="112" y="113"/>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46" name="Freeform 45"/>
            <p:cNvSpPr>
              <a:spLocks/>
            </p:cNvSpPr>
            <p:nvPr/>
          </p:nvSpPr>
          <p:spPr bwMode="auto">
            <a:xfrm>
              <a:off x="4669361" y="2838542"/>
              <a:ext cx="342201" cy="250075"/>
            </a:xfrm>
            <a:custGeom>
              <a:avLst/>
              <a:gdLst>
                <a:gd name="T0" fmla="*/ 5 w 207"/>
                <a:gd name="T1" fmla="*/ 39 h 161"/>
                <a:gd name="T2" fmla="*/ 6 w 207"/>
                <a:gd name="T3" fmla="*/ 24 h 161"/>
                <a:gd name="T4" fmla="*/ 0 w 207"/>
                <a:gd name="T5" fmla="*/ 15 h 161"/>
                <a:gd name="T6" fmla="*/ 24 w 207"/>
                <a:gd name="T7" fmla="*/ 0 h 161"/>
                <a:gd name="T8" fmla="*/ 44 w 207"/>
                <a:gd name="T9" fmla="*/ 4 h 161"/>
                <a:gd name="T10" fmla="*/ 66 w 207"/>
                <a:gd name="T11" fmla="*/ 4 h 161"/>
                <a:gd name="T12" fmla="*/ 84 w 207"/>
                <a:gd name="T13" fmla="*/ 7 h 161"/>
                <a:gd name="T14" fmla="*/ 98 w 207"/>
                <a:gd name="T15" fmla="*/ 6 h 161"/>
                <a:gd name="T16" fmla="*/ 125 w 207"/>
                <a:gd name="T17" fmla="*/ 7 h 161"/>
                <a:gd name="T18" fmla="*/ 131 w 207"/>
                <a:gd name="T19" fmla="*/ 15 h 161"/>
                <a:gd name="T20" fmla="*/ 162 w 207"/>
                <a:gd name="T21" fmla="*/ 24 h 161"/>
                <a:gd name="T22" fmla="*/ 168 w 207"/>
                <a:gd name="T23" fmla="*/ 20 h 161"/>
                <a:gd name="T24" fmla="*/ 187 w 207"/>
                <a:gd name="T25" fmla="*/ 29 h 161"/>
                <a:gd name="T26" fmla="*/ 206 w 207"/>
                <a:gd name="T27" fmla="*/ 27 h 161"/>
                <a:gd name="T28" fmla="*/ 207 w 207"/>
                <a:gd name="T29" fmla="*/ 38 h 161"/>
                <a:gd name="T30" fmla="*/ 191 w 207"/>
                <a:gd name="T31" fmla="*/ 52 h 161"/>
                <a:gd name="T32" fmla="*/ 170 w 207"/>
                <a:gd name="T33" fmla="*/ 57 h 161"/>
                <a:gd name="T34" fmla="*/ 169 w 207"/>
                <a:gd name="T35" fmla="*/ 63 h 161"/>
                <a:gd name="T36" fmla="*/ 158 w 207"/>
                <a:gd name="T37" fmla="*/ 75 h 161"/>
                <a:gd name="T38" fmla="*/ 152 w 207"/>
                <a:gd name="T39" fmla="*/ 92 h 161"/>
                <a:gd name="T40" fmla="*/ 158 w 207"/>
                <a:gd name="T41" fmla="*/ 103 h 161"/>
                <a:gd name="T42" fmla="*/ 148 w 207"/>
                <a:gd name="T43" fmla="*/ 113 h 161"/>
                <a:gd name="T44" fmla="*/ 145 w 207"/>
                <a:gd name="T45" fmla="*/ 126 h 161"/>
                <a:gd name="T46" fmla="*/ 132 w 207"/>
                <a:gd name="T47" fmla="*/ 130 h 161"/>
                <a:gd name="T48" fmla="*/ 119 w 207"/>
                <a:gd name="T49" fmla="*/ 146 h 161"/>
                <a:gd name="T50" fmla="*/ 98 w 207"/>
                <a:gd name="T51" fmla="*/ 146 h 161"/>
                <a:gd name="T52" fmla="*/ 81 w 207"/>
                <a:gd name="T53" fmla="*/ 146 h 161"/>
                <a:gd name="T54" fmla="*/ 70 w 207"/>
                <a:gd name="T55" fmla="*/ 153 h 161"/>
                <a:gd name="T56" fmla="*/ 64 w 207"/>
                <a:gd name="T57" fmla="*/ 161 h 161"/>
                <a:gd name="T58" fmla="*/ 55 w 207"/>
                <a:gd name="T59" fmla="*/ 159 h 161"/>
                <a:gd name="T60" fmla="*/ 49 w 207"/>
                <a:gd name="T61" fmla="*/ 152 h 161"/>
                <a:gd name="T62" fmla="*/ 44 w 207"/>
                <a:gd name="T63" fmla="*/ 140 h 161"/>
                <a:gd name="T64" fmla="*/ 29 w 207"/>
                <a:gd name="T65" fmla="*/ 137 h 161"/>
                <a:gd name="T66" fmla="*/ 27 w 207"/>
                <a:gd name="T67" fmla="*/ 130 h 161"/>
                <a:gd name="T68" fmla="*/ 34 w 207"/>
                <a:gd name="T69" fmla="*/ 123 h 161"/>
                <a:gd name="T70" fmla="*/ 36 w 207"/>
                <a:gd name="T71" fmla="*/ 117 h 161"/>
                <a:gd name="T72" fmla="*/ 31 w 207"/>
                <a:gd name="T73" fmla="*/ 111 h 161"/>
                <a:gd name="T74" fmla="*/ 36 w 207"/>
                <a:gd name="T75" fmla="*/ 98 h 161"/>
                <a:gd name="T76" fmla="*/ 29 w 207"/>
                <a:gd name="T77" fmla="*/ 85 h 161"/>
                <a:gd name="T78" fmla="*/ 37 w 207"/>
                <a:gd name="T79" fmla="*/ 83 h 161"/>
                <a:gd name="T80" fmla="*/ 37 w 207"/>
                <a:gd name="T81" fmla="*/ 74 h 161"/>
                <a:gd name="T82" fmla="*/ 40 w 207"/>
                <a:gd name="T83" fmla="*/ 71 h 161"/>
                <a:gd name="T84" fmla="*/ 41 w 207"/>
                <a:gd name="T85" fmla="*/ 55 h 161"/>
                <a:gd name="T86" fmla="*/ 49 w 207"/>
                <a:gd name="T87" fmla="*/ 49 h 161"/>
                <a:gd name="T88" fmla="*/ 44 w 207"/>
                <a:gd name="T89" fmla="*/ 39 h 161"/>
                <a:gd name="T90" fmla="*/ 35 w 207"/>
                <a:gd name="T91" fmla="*/ 38 h 161"/>
                <a:gd name="T92" fmla="*/ 32 w 207"/>
                <a:gd name="T93" fmla="*/ 40 h 161"/>
                <a:gd name="T94" fmla="*/ 22 w 207"/>
                <a:gd name="T95" fmla="*/ 40 h 161"/>
                <a:gd name="T96" fmla="*/ 18 w 207"/>
                <a:gd name="T97" fmla="*/ 30 h 161"/>
                <a:gd name="T98" fmla="*/ 11 w 207"/>
                <a:gd name="T99" fmla="*/ 33 h 161"/>
                <a:gd name="T100" fmla="*/ 5 w 207"/>
                <a:gd name="T101" fmla="*/ 39 h 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07" h="161">
                  <a:moveTo>
                    <a:pt x="5" y="39"/>
                  </a:moveTo>
                  <a:lnTo>
                    <a:pt x="6" y="24"/>
                  </a:lnTo>
                  <a:lnTo>
                    <a:pt x="0" y="15"/>
                  </a:lnTo>
                  <a:lnTo>
                    <a:pt x="24" y="0"/>
                  </a:lnTo>
                  <a:lnTo>
                    <a:pt x="44" y="4"/>
                  </a:lnTo>
                  <a:lnTo>
                    <a:pt x="66" y="4"/>
                  </a:lnTo>
                  <a:lnTo>
                    <a:pt x="84" y="7"/>
                  </a:lnTo>
                  <a:lnTo>
                    <a:pt x="98" y="6"/>
                  </a:lnTo>
                  <a:lnTo>
                    <a:pt x="125" y="7"/>
                  </a:lnTo>
                  <a:lnTo>
                    <a:pt x="131" y="15"/>
                  </a:lnTo>
                  <a:lnTo>
                    <a:pt x="162" y="24"/>
                  </a:lnTo>
                  <a:lnTo>
                    <a:pt x="168" y="20"/>
                  </a:lnTo>
                  <a:lnTo>
                    <a:pt x="187" y="29"/>
                  </a:lnTo>
                  <a:lnTo>
                    <a:pt x="206" y="27"/>
                  </a:lnTo>
                  <a:lnTo>
                    <a:pt x="207" y="38"/>
                  </a:lnTo>
                  <a:lnTo>
                    <a:pt x="191" y="52"/>
                  </a:lnTo>
                  <a:lnTo>
                    <a:pt x="170" y="57"/>
                  </a:lnTo>
                  <a:lnTo>
                    <a:pt x="169" y="63"/>
                  </a:lnTo>
                  <a:lnTo>
                    <a:pt x="158" y="75"/>
                  </a:lnTo>
                  <a:lnTo>
                    <a:pt x="152" y="92"/>
                  </a:lnTo>
                  <a:lnTo>
                    <a:pt x="158" y="103"/>
                  </a:lnTo>
                  <a:lnTo>
                    <a:pt x="148" y="113"/>
                  </a:lnTo>
                  <a:lnTo>
                    <a:pt x="145" y="126"/>
                  </a:lnTo>
                  <a:lnTo>
                    <a:pt x="132" y="130"/>
                  </a:lnTo>
                  <a:lnTo>
                    <a:pt x="119" y="146"/>
                  </a:lnTo>
                  <a:lnTo>
                    <a:pt x="98" y="146"/>
                  </a:lnTo>
                  <a:lnTo>
                    <a:pt x="81" y="146"/>
                  </a:lnTo>
                  <a:lnTo>
                    <a:pt x="70" y="153"/>
                  </a:lnTo>
                  <a:lnTo>
                    <a:pt x="64" y="161"/>
                  </a:lnTo>
                  <a:lnTo>
                    <a:pt x="55" y="159"/>
                  </a:lnTo>
                  <a:lnTo>
                    <a:pt x="49" y="152"/>
                  </a:lnTo>
                  <a:lnTo>
                    <a:pt x="44" y="140"/>
                  </a:lnTo>
                  <a:lnTo>
                    <a:pt x="29" y="137"/>
                  </a:lnTo>
                  <a:lnTo>
                    <a:pt x="27" y="130"/>
                  </a:lnTo>
                  <a:lnTo>
                    <a:pt x="34" y="123"/>
                  </a:lnTo>
                  <a:lnTo>
                    <a:pt x="36" y="117"/>
                  </a:lnTo>
                  <a:lnTo>
                    <a:pt x="31" y="111"/>
                  </a:lnTo>
                  <a:lnTo>
                    <a:pt x="36" y="98"/>
                  </a:lnTo>
                  <a:lnTo>
                    <a:pt x="29" y="85"/>
                  </a:lnTo>
                  <a:lnTo>
                    <a:pt x="37" y="83"/>
                  </a:lnTo>
                  <a:lnTo>
                    <a:pt x="37" y="74"/>
                  </a:lnTo>
                  <a:lnTo>
                    <a:pt x="40" y="71"/>
                  </a:lnTo>
                  <a:lnTo>
                    <a:pt x="41" y="55"/>
                  </a:lnTo>
                  <a:lnTo>
                    <a:pt x="49" y="49"/>
                  </a:lnTo>
                  <a:lnTo>
                    <a:pt x="44" y="39"/>
                  </a:lnTo>
                  <a:lnTo>
                    <a:pt x="35" y="38"/>
                  </a:lnTo>
                  <a:lnTo>
                    <a:pt x="32" y="40"/>
                  </a:lnTo>
                  <a:lnTo>
                    <a:pt x="22" y="40"/>
                  </a:lnTo>
                  <a:lnTo>
                    <a:pt x="18" y="30"/>
                  </a:lnTo>
                  <a:lnTo>
                    <a:pt x="11" y="33"/>
                  </a:lnTo>
                  <a:lnTo>
                    <a:pt x="5" y="3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47" name="Freeform 46"/>
            <p:cNvSpPr>
              <a:spLocks/>
            </p:cNvSpPr>
            <p:nvPr/>
          </p:nvSpPr>
          <p:spPr bwMode="auto">
            <a:xfrm>
              <a:off x="5499239" y="2344606"/>
              <a:ext cx="117373" cy="65236"/>
            </a:xfrm>
            <a:custGeom>
              <a:avLst/>
              <a:gdLst>
                <a:gd name="T0" fmla="*/ 19 w 71"/>
                <a:gd name="T1" fmla="*/ 36 h 42"/>
                <a:gd name="T2" fmla="*/ 19 w 71"/>
                <a:gd name="T3" fmla="*/ 24 h 42"/>
                <a:gd name="T4" fmla="*/ 14 w 71"/>
                <a:gd name="T5" fmla="*/ 27 h 42"/>
                <a:gd name="T6" fmla="*/ 3 w 71"/>
                <a:gd name="T7" fmla="*/ 20 h 42"/>
                <a:gd name="T8" fmla="*/ 0 w 71"/>
                <a:gd name="T9" fmla="*/ 9 h 42"/>
                <a:gd name="T10" fmla="*/ 18 w 71"/>
                <a:gd name="T11" fmla="*/ 3 h 42"/>
                <a:gd name="T12" fmla="*/ 36 w 71"/>
                <a:gd name="T13" fmla="*/ 0 h 42"/>
                <a:gd name="T14" fmla="*/ 53 w 71"/>
                <a:gd name="T15" fmla="*/ 4 h 42"/>
                <a:gd name="T16" fmla="*/ 68 w 71"/>
                <a:gd name="T17" fmla="*/ 3 h 42"/>
                <a:gd name="T18" fmla="*/ 71 w 71"/>
                <a:gd name="T19" fmla="*/ 7 h 42"/>
                <a:gd name="T20" fmla="*/ 62 w 71"/>
                <a:gd name="T21" fmla="*/ 18 h 42"/>
                <a:gd name="T22" fmla="*/ 70 w 71"/>
                <a:gd name="T23" fmla="*/ 36 h 42"/>
                <a:gd name="T24" fmla="*/ 65 w 71"/>
                <a:gd name="T25" fmla="*/ 42 h 42"/>
                <a:gd name="T26" fmla="*/ 53 w 71"/>
                <a:gd name="T27" fmla="*/ 42 h 42"/>
                <a:gd name="T28" fmla="*/ 38 w 71"/>
                <a:gd name="T29" fmla="*/ 35 h 42"/>
                <a:gd name="T30" fmla="*/ 31 w 71"/>
                <a:gd name="T31" fmla="*/ 32 h 42"/>
                <a:gd name="T32" fmla="*/ 19 w 71"/>
                <a:gd name="T33" fmla="*/ 36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71" h="42">
                  <a:moveTo>
                    <a:pt x="19" y="36"/>
                  </a:moveTo>
                  <a:lnTo>
                    <a:pt x="19" y="24"/>
                  </a:lnTo>
                  <a:lnTo>
                    <a:pt x="14" y="27"/>
                  </a:lnTo>
                  <a:lnTo>
                    <a:pt x="3" y="20"/>
                  </a:lnTo>
                  <a:lnTo>
                    <a:pt x="0" y="9"/>
                  </a:lnTo>
                  <a:lnTo>
                    <a:pt x="18" y="3"/>
                  </a:lnTo>
                  <a:lnTo>
                    <a:pt x="36" y="0"/>
                  </a:lnTo>
                  <a:lnTo>
                    <a:pt x="53" y="4"/>
                  </a:lnTo>
                  <a:lnTo>
                    <a:pt x="68" y="3"/>
                  </a:lnTo>
                  <a:lnTo>
                    <a:pt x="71" y="7"/>
                  </a:lnTo>
                  <a:lnTo>
                    <a:pt x="62" y="18"/>
                  </a:lnTo>
                  <a:lnTo>
                    <a:pt x="70" y="36"/>
                  </a:lnTo>
                  <a:lnTo>
                    <a:pt x="65" y="42"/>
                  </a:lnTo>
                  <a:lnTo>
                    <a:pt x="53" y="42"/>
                  </a:lnTo>
                  <a:lnTo>
                    <a:pt x="38" y="35"/>
                  </a:lnTo>
                  <a:lnTo>
                    <a:pt x="31" y="32"/>
                  </a:lnTo>
                  <a:lnTo>
                    <a:pt x="19" y="36"/>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48" name="Freeform 47"/>
            <p:cNvSpPr>
              <a:spLocks/>
            </p:cNvSpPr>
            <p:nvPr/>
          </p:nvSpPr>
          <p:spPr bwMode="auto">
            <a:xfrm>
              <a:off x="5925750" y="3765837"/>
              <a:ext cx="449655" cy="371230"/>
            </a:xfrm>
            <a:custGeom>
              <a:avLst/>
              <a:gdLst>
                <a:gd name="T0" fmla="*/ 86 w 272"/>
                <a:gd name="T1" fmla="*/ 0 h 239"/>
                <a:gd name="T2" fmla="*/ 98 w 272"/>
                <a:gd name="T3" fmla="*/ 9 h 239"/>
                <a:gd name="T4" fmla="*/ 108 w 272"/>
                <a:gd name="T5" fmla="*/ 4 h 239"/>
                <a:gd name="T6" fmla="*/ 113 w 272"/>
                <a:gd name="T7" fmla="*/ 8 h 239"/>
                <a:gd name="T8" fmla="*/ 125 w 272"/>
                <a:gd name="T9" fmla="*/ 9 h 239"/>
                <a:gd name="T10" fmla="*/ 141 w 272"/>
                <a:gd name="T11" fmla="*/ 17 h 239"/>
                <a:gd name="T12" fmla="*/ 146 w 272"/>
                <a:gd name="T13" fmla="*/ 24 h 239"/>
                <a:gd name="T14" fmla="*/ 155 w 272"/>
                <a:gd name="T15" fmla="*/ 31 h 239"/>
                <a:gd name="T16" fmla="*/ 163 w 272"/>
                <a:gd name="T17" fmla="*/ 43 h 239"/>
                <a:gd name="T18" fmla="*/ 169 w 272"/>
                <a:gd name="T19" fmla="*/ 50 h 239"/>
                <a:gd name="T20" fmla="*/ 163 w 272"/>
                <a:gd name="T21" fmla="*/ 59 h 239"/>
                <a:gd name="T22" fmla="*/ 157 w 272"/>
                <a:gd name="T23" fmla="*/ 69 h 239"/>
                <a:gd name="T24" fmla="*/ 159 w 272"/>
                <a:gd name="T25" fmla="*/ 75 h 239"/>
                <a:gd name="T26" fmla="*/ 160 w 272"/>
                <a:gd name="T27" fmla="*/ 81 h 239"/>
                <a:gd name="T28" fmla="*/ 170 w 272"/>
                <a:gd name="T29" fmla="*/ 81 h 239"/>
                <a:gd name="T30" fmla="*/ 174 w 272"/>
                <a:gd name="T31" fmla="*/ 80 h 239"/>
                <a:gd name="T32" fmla="*/ 178 w 272"/>
                <a:gd name="T33" fmla="*/ 83 h 239"/>
                <a:gd name="T34" fmla="*/ 175 w 272"/>
                <a:gd name="T35" fmla="*/ 91 h 239"/>
                <a:gd name="T36" fmla="*/ 182 w 272"/>
                <a:gd name="T37" fmla="*/ 102 h 239"/>
                <a:gd name="T38" fmla="*/ 189 w 272"/>
                <a:gd name="T39" fmla="*/ 112 h 239"/>
                <a:gd name="T40" fmla="*/ 196 w 272"/>
                <a:gd name="T41" fmla="*/ 119 h 239"/>
                <a:gd name="T42" fmla="*/ 257 w 272"/>
                <a:gd name="T43" fmla="*/ 144 h 239"/>
                <a:gd name="T44" fmla="*/ 272 w 272"/>
                <a:gd name="T45" fmla="*/ 144 h 239"/>
                <a:gd name="T46" fmla="*/ 222 w 272"/>
                <a:gd name="T47" fmla="*/ 207 h 239"/>
                <a:gd name="T48" fmla="*/ 198 w 272"/>
                <a:gd name="T49" fmla="*/ 207 h 239"/>
                <a:gd name="T50" fmla="*/ 182 w 272"/>
                <a:gd name="T51" fmla="*/ 222 h 239"/>
                <a:gd name="T52" fmla="*/ 170 w 272"/>
                <a:gd name="T53" fmla="*/ 222 h 239"/>
                <a:gd name="T54" fmla="*/ 165 w 272"/>
                <a:gd name="T55" fmla="*/ 229 h 239"/>
                <a:gd name="T56" fmla="*/ 152 w 272"/>
                <a:gd name="T57" fmla="*/ 229 h 239"/>
                <a:gd name="T58" fmla="*/ 145 w 272"/>
                <a:gd name="T59" fmla="*/ 222 h 239"/>
                <a:gd name="T60" fmla="*/ 128 w 272"/>
                <a:gd name="T61" fmla="*/ 231 h 239"/>
                <a:gd name="T62" fmla="*/ 123 w 272"/>
                <a:gd name="T63" fmla="*/ 239 h 239"/>
                <a:gd name="T64" fmla="*/ 111 w 272"/>
                <a:gd name="T65" fmla="*/ 238 h 239"/>
                <a:gd name="T66" fmla="*/ 107 w 272"/>
                <a:gd name="T67" fmla="*/ 235 h 239"/>
                <a:gd name="T68" fmla="*/ 102 w 272"/>
                <a:gd name="T69" fmla="*/ 236 h 239"/>
                <a:gd name="T70" fmla="*/ 96 w 272"/>
                <a:gd name="T71" fmla="*/ 236 h 239"/>
                <a:gd name="T72" fmla="*/ 73 w 272"/>
                <a:gd name="T73" fmla="*/ 218 h 239"/>
                <a:gd name="T74" fmla="*/ 60 w 272"/>
                <a:gd name="T75" fmla="*/ 218 h 239"/>
                <a:gd name="T76" fmla="*/ 54 w 272"/>
                <a:gd name="T77" fmla="*/ 211 h 239"/>
                <a:gd name="T78" fmla="*/ 54 w 272"/>
                <a:gd name="T79" fmla="*/ 200 h 239"/>
                <a:gd name="T80" fmla="*/ 44 w 272"/>
                <a:gd name="T81" fmla="*/ 196 h 239"/>
                <a:gd name="T82" fmla="*/ 33 w 272"/>
                <a:gd name="T83" fmla="*/ 173 h 239"/>
                <a:gd name="T84" fmla="*/ 25 w 272"/>
                <a:gd name="T85" fmla="*/ 169 h 239"/>
                <a:gd name="T86" fmla="*/ 21 w 272"/>
                <a:gd name="T87" fmla="*/ 160 h 239"/>
                <a:gd name="T88" fmla="*/ 12 w 272"/>
                <a:gd name="T89" fmla="*/ 150 h 239"/>
                <a:gd name="T90" fmla="*/ 0 w 272"/>
                <a:gd name="T91" fmla="*/ 149 h 239"/>
                <a:gd name="T92" fmla="*/ 6 w 272"/>
                <a:gd name="T93" fmla="*/ 137 h 239"/>
                <a:gd name="T94" fmla="*/ 16 w 272"/>
                <a:gd name="T95" fmla="*/ 136 h 239"/>
                <a:gd name="T96" fmla="*/ 19 w 272"/>
                <a:gd name="T97" fmla="*/ 130 h 239"/>
                <a:gd name="T98" fmla="*/ 18 w 272"/>
                <a:gd name="T99" fmla="*/ 111 h 239"/>
                <a:gd name="T100" fmla="*/ 23 w 272"/>
                <a:gd name="T101" fmla="*/ 89 h 239"/>
                <a:gd name="T102" fmla="*/ 31 w 272"/>
                <a:gd name="T103" fmla="*/ 84 h 239"/>
                <a:gd name="T104" fmla="*/ 33 w 272"/>
                <a:gd name="T105" fmla="*/ 75 h 239"/>
                <a:gd name="T106" fmla="*/ 40 w 272"/>
                <a:gd name="T107" fmla="*/ 59 h 239"/>
                <a:gd name="T108" fmla="*/ 51 w 272"/>
                <a:gd name="T109" fmla="*/ 49 h 239"/>
                <a:gd name="T110" fmla="*/ 57 w 272"/>
                <a:gd name="T111" fmla="*/ 28 h 239"/>
                <a:gd name="T112" fmla="*/ 60 w 272"/>
                <a:gd name="T113" fmla="*/ 11 h 239"/>
                <a:gd name="T114" fmla="*/ 81 w 272"/>
                <a:gd name="T115" fmla="*/ 15 h 239"/>
                <a:gd name="T116" fmla="*/ 86 w 272"/>
                <a:gd name="T117" fmla="*/ 0 h 2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72" h="239">
                  <a:moveTo>
                    <a:pt x="86" y="0"/>
                  </a:moveTo>
                  <a:lnTo>
                    <a:pt x="98" y="9"/>
                  </a:lnTo>
                  <a:lnTo>
                    <a:pt x="108" y="4"/>
                  </a:lnTo>
                  <a:lnTo>
                    <a:pt x="113" y="8"/>
                  </a:lnTo>
                  <a:lnTo>
                    <a:pt x="125" y="9"/>
                  </a:lnTo>
                  <a:lnTo>
                    <a:pt x="141" y="17"/>
                  </a:lnTo>
                  <a:lnTo>
                    <a:pt x="146" y="24"/>
                  </a:lnTo>
                  <a:lnTo>
                    <a:pt x="155" y="31"/>
                  </a:lnTo>
                  <a:lnTo>
                    <a:pt x="163" y="43"/>
                  </a:lnTo>
                  <a:lnTo>
                    <a:pt x="169" y="50"/>
                  </a:lnTo>
                  <a:lnTo>
                    <a:pt x="163" y="59"/>
                  </a:lnTo>
                  <a:lnTo>
                    <a:pt x="157" y="69"/>
                  </a:lnTo>
                  <a:lnTo>
                    <a:pt x="159" y="75"/>
                  </a:lnTo>
                  <a:lnTo>
                    <a:pt x="160" y="81"/>
                  </a:lnTo>
                  <a:lnTo>
                    <a:pt x="170" y="81"/>
                  </a:lnTo>
                  <a:lnTo>
                    <a:pt x="174" y="80"/>
                  </a:lnTo>
                  <a:lnTo>
                    <a:pt x="178" y="83"/>
                  </a:lnTo>
                  <a:lnTo>
                    <a:pt x="175" y="91"/>
                  </a:lnTo>
                  <a:lnTo>
                    <a:pt x="182" y="102"/>
                  </a:lnTo>
                  <a:lnTo>
                    <a:pt x="189" y="112"/>
                  </a:lnTo>
                  <a:lnTo>
                    <a:pt x="196" y="119"/>
                  </a:lnTo>
                  <a:lnTo>
                    <a:pt x="257" y="144"/>
                  </a:lnTo>
                  <a:lnTo>
                    <a:pt x="272" y="144"/>
                  </a:lnTo>
                  <a:lnTo>
                    <a:pt x="222" y="207"/>
                  </a:lnTo>
                  <a:lnTo>
                    <a:pt x="198" y="207"/>
                  </a:lnTo>
                  <a:lnTo>
                    <a:pt x="182" y="222"/>
                  </a:lnTo>
                  <a:lnTo>
                    <a:pt x="170" y="222"/>
                  </a:lnTo>
                  <a:lnTo>
                    <a:pt x="165" y="229"/>
                  </a:lnTo>
                  <a:lnTo>
                    <a:pt x="152" y="229"/>
                  </a:lnTo>
                  <a:lnTo>
                    <a:pt x="145" y="222"/>
                  </a:lnTo>
                  <a:lnTo>
                    <a:pt x="128" y="231"/>
                  </a:lnTo>
                  <a:lnTo>
                    <a:pt x="123" y="239"/>
                  </a:lnTo>
                  <a:lnTo>
                    <a:pt x="111" y="238"/>
                  </a:lnTo>
                  <a:lnTo>
                    <a:pt x="107" y="235"/>
                  </a:lnTo>
                  <a:lnTo>
                    <a:pt x="102" y="236"/>
                  </a:lnTo>
                  <a:lnTo>
                    <a:pt x="96" y="236"/>
                  </a:lnTo>
                  <a:lnTo>
                    <a:pt x="73" y="218"/>
                  </a:lnTo>
                  <a:lnTo>
                    <a:pt x="60" y="218"/>
                  </a:lnTo>
                  <a:lnTo>
                    <a:pt x="54" y="211"/>
                  </a:lnTo>
                  <a:lnTo>
                    <a:pt x="54" y="200"/>
                  </a:lnTo>
                  <a:lnTo>
                    <a:pt x="44" y="196"/>
                  </a:lnTo>
                  <a:lnTo>
                    <a:pt x="33" y="173"/>
                  </a:lnTo>
                  <a:lnTo>
                    <a:pt x="25" y="169"/>
                  </a:lnTo>
                  <a:lnTo>
                    <a:pt x="21" y="160"/>
                  </a:lnTo>
                  <a:lnTo>
                    <a:pt x="12" y="150"/>
                  </a:lnTo>
                  <a:lnTo>
                    <a:pt x="0" y="149"/>
                  </a:lnTo>
                  <a:lnTo>
                    <a:pt x="6" y="137"/>
                  </a:lnTo>
                  <a:lnTo>
                    <a:pt x="16" y="136"/>
                  </a:lnTo>
                  <a:lnTo>
                    <a:pt x="19" y="130"/>
                  </a:lnTo>
                  <a:lnTo>
                    <a:pt x="18" y="111"/>
                  </a:lnTo>
                  <a:lnTo>
                    <a:pt x="23" y="89"/>
                  </a:lnTo>
                  <a:lnTo>
                    <a:pt x="31" y="84"/>
                  </a:lnTo>
                  <a:lnTo>
                    <a:pt x="33" y="75"/>
                  </a:lnTo>
                  <a:lnTo>
                    <a:pt x="40" y="59"/>
                  </a:lnTo>
                  <a:lnTo>
                    <a:pt x="51" y="49"/>
                  </a:lnTo>
                  <a:lnTo>
                    <a:pt x="57" y="28"/>
                  </a:lnTo>
                  <a:lnTo>
                    <a:pt x="60" y="11"/>
                  </a:lnTo>
                  <a:lnTo>
                    <a:pt x="81" y="15"/>
                  </a:lnTo>
                  <a:lnTo>
                    <a:pt x="86"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49" name="Freeform 48"/>
            <p:cNvSpPr>
              <a:spLocks/>
            </p:cNvSpPr>
            <p:nvPr/>
          </p:nvSpPr>
          <p:spPr bwMode="auto">
            <a:xfrm>
              <a:off x="5381866" y="2044827"/>
              <a:ext cx="290953" cy="293566"/>
            </a:xfrm>
            <a:custGeom>
              <a:avLst/>
              <a:gdLst>
                <a:gd name="T0" fmla="*/ 106 w 176"/>
                <a:gd name="T1" fmla="*/ 19 h 189"/>
                <a:gd name="T2" fmla="*/ 107 w 176"/>
                <a:gd name="T3" fmla="*/ 31 h 189"/>
                <a:gd name="T4" fmla="*/ 131 w 176"/>
                <a:gd name="T5" fmla="*/ 43 h 189"/>
                <a:gd name="T6" fmla="*/ 122 w 176"/>
                <a:gd name="T7" fmla="*/ 56 h 189"/>
                <a:gd name="T8" fmla="*/ 144 w 176"/>
                <a:gd name="T9" fmla="*/ 77 h 189"/>
                <a:gd name="T10" fmla="*/ 138 w 176"/>
                <a:gd name="T11" fmla="*/ 93 h 189"/>
                <a:gd name="T12" fmla="*/ 154 w 176"/>
                <a:gd name="T13" fmla="*/ 106 h 189"/>
                <a:gd name="T14" fmla="*/ 151 w 176"/>
                <a:gd name="T15" fmla="*/ 119 h 189"/>
                <a:gd name="T16" fmla="*/ 176 w 176"/>
                <a:gd name="T17" fmla="*/ 132 h 189"/>
                <a:gd name="T18" fmla="*/ 173 w 176"/>
                <a:gd name="T19" fmla="*/ 141 h 189"/>
                <a:gd name="T20" fmla="*/ 162 w 176"/>
                <a:gd name="T21" fmla="*/ 152 h 189"/>
                <a:gd name="T22" fmla="*/ 136 w 176"/>
                <a:gd name="T23" fmla="*/ 176 h 189"/>
                <a:gd name="T24" fmla="*/ 110 w 176"/>
                <a:gd name="T25" fmla="*/ 178 h 189"/>
                <a:gd name="T26" fmla="*/ 85 w 176"/>
                <a:gd name="T27" fmla="*/ 185 h 189"/>
                <a:gd name="T28" fmla="*/ 62 w 176"/>
                <a:gd name="T29" fmla="*/ 189 h 189"/>
                <a:gd name="T30" fmla="*/ 52 w 176"/>
                <a:gd name="T31" fmla="*/ 179 h 189"/>
                <a:gd name="T32" fmla="*/ 37 w 176"/>
                <a:gd name="T33" fmla="*/ 172 h 189"/>
                <a:gd name="T34" fmla="*/ 37 w 176"/>
                <a:gd name="T35" fmla="*/ 153 h 189"/>
                <a:gd name="T36" fmla="*/ 27 w 176"/>
                <a:gd name="T37" fmla="*/ 136 h 189"/>
                <a:gd name="T38" fmla="*/ 32 w 176"/>
                <a:gd name="T39" fmla="*/ 125 h 189"/>
                <a:gd name="T40" fmla="*/ 43 w 176"/>
                <a:gd name="T41" fmla="*/ 114 h 189"/>
                <a:gd name="T42" fmla="*/ 71 w 176"/>
                <a:gd name="T43" fmla="*/ 93 h 189"/>
                <a:gd name="T44" fmla="*/ 80 w 176"/>
                <a:gd name="T45" fmla="*/ 90 h 189"/>
                <a:gd name="T46" fmla="*/ 76 w 176"/>
                <a:gd name="T47" fmla="*/ 82 h 189"/>
                <a:gd name="T48" fmla="*/ 55 w 176"/>
                <a:gd name="T49" fmla="*/ 73 h 189"/>
                <a:gd name="T50" fmla="*/ 49 w 176"/>
                <a:gd name="T51" fmla="*/ 66 h 189"/>
                <a:gd name="T52" fmla="*/ 43 w 176"/>
                <a:gd name="T53" fmla="*/ 39 h 189"/>
                <a:gd name="T54" fmla="*/ 20 w 176"/>
                <a:gd name="T55" fmla="*/ 27 h 189"/>
                <a:gd name="T56" fmla="*/ 0 w 176"/>
                <a:gd name="T57" fmla="*/ 18 h 189"/>
                <a:gd name="T58" fmla="*/ 7 w 176"/>
                <a:gd name="T59" fmla="*/ 13 h 189"/>
                <a:gd name="T60" fmla="*/ 24 w 176"/>
                <a:gd name="T61" fmla="*/ 22 h 189"/>
                <a:gd name="T62" fmla="*/ 41 w 176"/>
                <a:gd name="T63" fmla="*/ 22 h 189"/>
                <a:gd name="T64" fmla="*/ 56 w 176"/>
                <a:gd name="T65" fmla="*/ 26 h 189"/>
                <a:gd name="T66" fmla="*/ 67 w 176"/>
                <a:gd name="T67" fmla="*/ 18 h 189"/>
                <a:gd name="T68" fmla="*/ 71 w 176"/>
                <a:gd name="T69" fmla="*/ 5 h 189"/>
                <a:gd name="T70" fmla="*/ 90 w 176"/>
                <a:gd name="T71" fmla="*/ 0 h 189"/>
                <a:gd name="T72" fmla="*/ 108 w 176"/>
                <a:gd name="T73" fmla="*/ 6 h 189"/>
                <a:gd name="T74" fmla="*/ 106 w 176"/>
                <a:gd name="T75" fmla="*/ 19 h 1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76" h="189">
                  <a:moveTo>
                    <a:pt x="106" y="19"/>
                  </a:moveTo>
                  <a:lnTo>
                    <a:pt x="107" y="31"/>
                  </a:lnTo>
                  <a:lnTo>
                    <a:pt x="131" y="43"/>
                  </a:lnTo>
                  <a:lnTo>
                    <a:pt x="122" y="56"/>
                  </a:lnTo>
                  <a:lnTo>
                    <a:pt x="144" y="77"/>
                  </a:lnTo>
                  <a:lnTo>
                    <a:pt x="138" y="93"/>
                  </a:lnTo>
                  <a:lnTo>
                    <a:pt x="154" y="106"/>
                  </a:lnTo>
                  <a:lnTo>
                    <a:pt x="151" y="119"/>
                  </a:lnTo>
                  <a:lnTo>
                    <a:pt x="176" y="132"/>
                  </a:lnTo>
                  <a:lnTo>
                    <a:pt x="173" y="141"/>
                  </a:lnTo>
                  <a:lnTo>
                    <a:pt x="162" y="152"/>
                  </a:lnTo>
                  <a:lnTo>
                    <a:pt x="136" y="176"/>
                  </a:lnTo>
                  <a:lnTo>
                    <a:pt x="110" y="178"/>
                  </a:lnTo>
                  <a:lnTo>
                    <a:pt x="85" y="185"/>
                  </a:lnTo>
                  <a:lnTo>
                    <a:pt x="62" y="189"/>
                  </a:lnTo>
                  <a:lnTo>
                    <a:pt x="52" y="179"/>
                  </a:lnTo>
                  <a:lnTo>
                    <a:pt x="37" y="172"/>
                  </a:lnTo>
                  <a:lnTo>
                    <a:pt x="37" y="153"/>
                  </a:lnTo>
                  <a:lnTo>
                    <a:pt x="27" y="136"/>
                  </a:lnTo>
                  <a:lnTo>
                    <a:pt x="32" y="125"/>
                  </a:lnTo>
                  <a:lnTo>
                    <a:pt x="43" y="114"/>
                  </a:lnTo>
                  <a:lnTo>
                    <a:pt x="71" y="93"/>
                  </a:lnTo>
                  <a:lnTo>
                    <a:pt x="80" y="90"/>
                  </a:lnTo>
                  <a:lnTo>
                    <a:pt x="76" y="82"/>
                  </a:lnTo>
                  <a:lnTo>
                    <a:pt x="55" y="73"/>
                  </a:lnTo>
                  <a:lnTo>
                    <a:pt x="49" y="66"/>
                  </a:lnTo>
                  <a:lnTo>
                    <a:pt x="43" y="39"/>
                  </a:lnTo>
                  <a:lnTo>
                    <a:pt x="20" y="27"/>
                  </a:lnTo>
                  <a:lnTo>
                    <a:pt x="0" y="18"/>
                  </a:lnTo>
                  <a:lnTo>
                    <a:pt x="7" y="13"/>
                  </a:lnTo>
                  <a:lnTo>
                    <a:pt x="24" y="22"/>
                  </a:lnTo>
                  <a:lnTo>
                    <a:pt x="41" y="22"/>
                  </a:lnTo>
                  <a:lnTo>
                    <a:pt x="56" y="26"/>
                  </a:lnTo>
                  <a:lnTo>
                    <a:pt x="67" y="18"/>
                  </a:lnTo>
                  <a:lnTo>
                    <a:pt x="71" y="5"/>
                  </a:lnTo>
                  <a:lnTo>
                    <a:pt x="90" y="0"/>
                  </a:lnTo>
                  <a:lnTo>
                    <a:pt x="108" y="6"/>
                  </a:lnTo>
                  <a:lnTo>
                    <a:pt x="106" y="1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50" name="Freeform 49"/>
            <p:cNvSpPr>
              <a:spLocks/>
            </p:cNvSpPr>
            <p:nvPr/>
          </p:nvSpPr>
          <p:spPr bwMode="auto">
            <a:xfrm>
              <a:off x="5163651" y="2863394"/>
              <a:ext cx="28103" cy="51258"/>
            </a:xfrm>
            <a:custGeom>
              <a:avLst/>
              <a:gdLst>
                <a:gd name="T0" fmla="*/ 17 w 17"/>
                <a:gd name="T1" fmla="*/ 17 h 33"/>
                <a:gd name="T2" fmla="*/ 13 w 17"/>
                <a:gd name="T3" fmla="*/ 33 h 33"/>
                <a:gd name="T4" fmla="*/ 5 w 17"/>
                <a:gd name="T5" fmla="*/ 29 h 33"/>
                <a:gd name="T6" fmla="*/ 0 w 17"/>
                <a:gd name="T7" fmla="*/ 15 h 33"/>
                <a:gd name="T8" fmla="*/ 3 w 17"/>
                <a:gd name="T9" fmla="*/ 7 h 33"/>
                <a:gd name="T10" fmla="*/ 14 w 17"/>
                <a:gd name="T11" fmla="*/ 0 h 33"/>
                <a:gd name="T12" fmla="*/ 17 w 17"/>
                <a:gd name="T13" fmla="*/ 17 h 33"/>
              </a:gdLst>
              <a:ahLst/>
              <a:cxnLst>
                <a:cxn ang="0">
                  <a:pos x="T0" y="T1"/>
                </a:cxn>
                <a:cxn ang="0">
                  <a:pos x="T2" y="T3"/>
                </a:cxn>
                <a:cxn ang="0">
                  <a:pos x="T4" y="T5"/>
                </a:cxn>
                <a:cxn ang="0">
                  <a:pos x="T6" y="T7"/>
                </a:cxn>
                <a:cxn ang="0">
                  <a:pos x="T8" y="T9"/>
                </a:cxn>
                <a:cxn ang="0">
                  <a:pos x="T10" y="T11"/>
                </a:cxn>
                <a:cxn ang="0">
                  <a:pos x="T12" y="T13"/>
                </a:cxn>
              </a:cxnLst>
              <a:rect l="0" t="0" r="r" b="b"/>
              <a:pathLst>
                <a:path w="17" h="33">
                  <a:moveTo>
                    <a:pt x="17" y="17"/>
                  </a:moveTo>
                  <a:lnTo>
                    <a:pt x="13" y="33"/>
                  </a:lnTo>
                  <a:lnTo>
                    <a:pt x="5" y="29"/>
                  </a:lnTo>
                  <a:lnTo>
                    <a:pt x="0" y="15"/>
                  </a:lnTo>
                  <a:lnTo>
                    <a:pt x="3" y="7"/>
                  </a:lnTo>
                  <a:lnTo>
                    <a:pt x="14" y="0"/>
                  </a:lnTo>
                  <a:lnTo>
                    <a:pt x="17" y="17"/>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51" name="Freeform 50"/>
            <p:cNvSpPr>
              <a:spLocks/>
            </p:cNvSpPr>
            <p:nvPr/>
          </p:nvSpPr>
          <p:spPr bwMode="auto">
            <a:xfrm>
              <a:off x="4804918" y="2605553"/>
              <a:ext cx="337242" cy="278035"/>
            </a:xfrm>
            <a:custGeom>
              <a:avLst/>
              <a:gdLst>
                <a:gd name="T0" fmla="*/ 131 w 204"/>
                <a:gd name="T1" fmla="*/ 15 h 179"/>
                <a:gd name="T2" fmla="*/ 143 w 204"/>
                <a:gd name="T3" fmla="*/ 25 h 179"/>
                <a:gd name="T4" fmla="*/ 151 w 204"/>
                <a:gd name="T5" fmla="*/ 23 h 179"/>
                <a:gd name="T6" fmla="*/ 165 w 204"/>
                <a:gd name="T7" fmla="*/ 33 h 179"/>
                <a:gd name="T8" fmla="*/ 169 w 204"/>
                <a:gd name="T9" fmla="*/ 34 h 179"/>
                <a:gd name="T10" fmla="*/ 173 w 204"/>
                <a:gd name="T11" fmla="*/ 34 h 179"/>
                <a:gd name="T12" fmla="*/ 181 w 204"/>
                <a:gd name="T13" fmla="*/ 39 h 179"/>
                <a:gd name="T14" fmla="*/ 204 w 204"/>
                <a:gd name="T15" fmla="*/ 43 h 179"/>
                <a:gd name="T16" fmla="*/ 197 w 204"/>
                <a:gd name="T17" fmla="*/ 57 h 179"/>
                <a:gd name="T18" fmla="*/ 195 w 204"/>
                <a:gd name="T19" fmla="*/ 71 h 179"/>
                <a:gd name="T20" fmla="*/ 191 w 204"/>
                <a:gd name="T21" fmla="*/ 75 h 179"/>
                <a:gd name="T22" fmla="*/ 184 w 204"/>
                <a:gd name="T23" fmla="*/ 73 h 179"/>
                <a:gd name="T24" fmla="*/ 184 w 204"/>
                <a:gd name="T25" fmla="*/ 78 h 179"/>
                <a:gd name="T26" fmla="*/ 173 w 204"/>
                <a:gd name="T27" fmla="*/ 89 h 179"/>
                <a:gd name="T28" fmla="*/ 173 w 204"/>
                <a:gd name="T29" fmla="*/ 99 h 179"/>
                <a:gd name="T30" fmla="*/ 181 w 204"/>
                <a:gd name="T31" fmla="*/ 96 h 179"/>
                <a:gd name="T32" fmla="*/ 186 w 204"/>
                <a:gd name="T33" fmla="*/ 105 h 179"/>
                <a:gd name="T34" fmla="*/ 186 w 204"/>
                <a:gd name="T35" fmla="*/ 110 h 179"/>
                <a:gd name="T36" fmla="*/ 191 w 204"/>
                <a:gd name="T37" fmla="*/ 118 h 179"/>
                <a:gd name="T38" fmla="*/ 186 w 204"/>
                <a:gd name="T39" fmla="*/ 124 h 179"/>
                <a:gd name="T40" fmla="*/ 190 w 204"/>
                <a:gd name="T41" fmla="*/ 140 h 179"/>
                <a:gd name="T42" fmla="*/ 199 w 204"/>
                <a:gd name="T43" fmla="*/ 143 h 179"/>
                <a:gd name="T44" fmla="*/ 198 w 204"/>
                <a:gd name="T45" fmla="*/ 151 h 179"/>
                <a:gd name="T46" fmla="*/ 183 w 204"/>
                <a:gd name="T47" fmla="*/ 163 h 179"/>
                <a:gd name="T48" fmla="*/ 150 w 204"/>
                <a:gd name="T49" fmla="*/ 157 h 179"/>
                <a:gd name="T50" fmla="*/ 126 w 204"/>
                <a:gd name="T51" fmla="*/ 164 h 179"/>
                <a:gd name="T52" fmla="*/ 124 w 204"/>
                <a:gd name="T53" fmla="*/ 177 h 179"/>
                <a:gd name="T54" fmla="*/ 105 w 204"/>
                <a:gd name="T55" fmla="*/ 179 h 179"/>
                <a:gd name="T56" fmla="*/ 86 w 204"/>
                <a:gd name="T57" fmla="*/ 170 h 179"/>
                <a:gd name="T58" fmla="*/ 80 w 204"/>
                <a:gd name="T59" fmla="*/ 174 h 179"/>
                <a:gd name="T60" fmla="*/ 49 w 204"/>
                <a:gd name="T61" fmla="*/ 165 h 179"/>
                <a:gd name="T62" fmla="*/ 43 w 204"/>
                <a:gd name="T63" fmla="*/ 157 h 179"/>
                <a:gd name="T64" fmla="*/ 51 w 204"/>
                <a:gd name="T65" fmla="*/ 145 h 179"/>
                <a:gd name="T66" fmla="*/ 55 w 204"/>
                <a:gd name="T67" fmla="*/ 104 h 179"/>
                <a:gd name="T68" fmla="*/ 38 w 204"/>
                <a:gd name="T69" fmla="*/ 83 h 179"/>
                <a:gd name="T70" fmla="*/ 26 w 204"/>
                <a:gd name="T71" fmla="*/ 72 h 179"/>
                <a:gd name="T72" fmla="*/ 2 w 204"/>
                <a:gd name="T73" fmla="*/ 65 h 179"/>
                <a:gd name="T74" fmla="*/ 0 w 204"/>
                <a:gd name="T75" fmla="*/ 50 h 179"/>
                <a:gd name="T76" fmla="*/ 21 w 204"/>
                <a:gd name="T77" fmla="*/ 45 h 179"/>
                <a:gd name="T78" fmla="*/ 48 w 204"/>
                <a:gd name="T79" fmla="*/ 50 h 179"/>
                <a:gd name="T80" fmla="*/ 44 w 204"/>
                <a:gd name="T81" fmla="*/ 27 h 179"/>
                <a:gd name="T82" fmla="*/ 58 w 204"/>
                <a:gd name="T83" fmla="*/ 36 h 179"/>
                <a:gd name="T84" fmla="*/ 96 w 204"/>
                <a:gd name="T85" fmla="*/ 20 h 179"/>
                <a:gd name="T86" fmla="*/ 100 w 204"/>
                <a:gd name="T87" fmla="*/ 4 h 179"/>
                <a:gd name="T88" fmla="*/ 114 w 204"/>
                <a:gd name="T89" fmla="*/ 0 h 179"/>
                <a:gd name="T90" fmla="*/ 117 w 204"/>
                <a:gd name="T91" fmla="*/ 7 h 179"/>
                <a:gd name="T92" fmla="*/ 124 w 204"/>
                <a:gd name="T93" fmla="*/ 7 h 179"/>
                <a:gd name="T94" fmla="*/ 131 w 204"/>
                <a:gd name="T95" fmla="*/ 15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04" h="179">
                  <a:moveTo>
                    <a:pt x="131" y="15"/>
                  </a:moveTo>
                  <a:lnTo>
                    <a:pt x="143" y="25"/>
                  </a:lnTo>
                  <a:lnTo>
                    <a:pt x="151" y="23"/>
                  </a:lnTo>
                  <a:lnTo>
                    <a:pt x="165" y="33"/>
                  </a:lnTo>
                  <a:lnTo>
                    <a:pt x="169" y="34"/>
                  </a:lnTo>
                  <a:lnTo>
                    <a:pt x="173" y="34"/>
                  </a:lnTo>
                  <a:lnTo>
                    <a:pt x="181" y="39"/>
                  </a:lnTo>
                  <a:lnTo>
                    <a:pt x="204" y="43"/>
                  </a:lnTo>
                  <a:lnTo>
                    <a:pt x="197" y="57"/>
                  </a:lnTo>
                  <a:lnTo>
                    <a:pt x="195" y="71"/>
                  </a:lnTo>
                  <a:lnTo>
                    <a:pt x="191" y="75"/>
                  </a:lnTo>
                  <a:lnTo>
                    <a:pt x="184" y="73"/>
                  </a:lnTo>
                  <a:lnTo>
                    <a:pt x="184" y="78"/>
                  </a:lnTo>
                  <a:lnTo>
                    <a:pt x="173" y="89"/>
                  </a:lnTo>
                  <a:lnTo>
                    <a:pt x="173" y="99"/>
                  </a:lnTo>
                  <a:lnTo>
                    <a:pt x="181" y="96"/>
                  </a:lnTo>
                  <a:lnTo>
                    <a:pt x="186" y="105"/>
                  </a:lnTo>
                  <a:lnTo>
                    <a:pt x="186" y="110"/>
                  </a:lnTo>
                  <a:lnTo>
                    <a:pt x="191" y="118"/>
                  </a:lnTo>
                  <a:lnTo>
                    <a:pt x="186" y="124"/>
                  </a:lnTo>
                  <a:lnTo>
                    <a:pt x="190" y="140"/>
                  </a:lnTo>
                  <a:lnTo>
                    <a:pt x="199" y="143"/>
                  </a:lnTo>
                  <a:lnTo>
                    <a:pt x="198" y="151"/>
                  </a:lnTo>
                  <a:lnTo>
                    <a:pt x="183" y="163"/>
                  </a:lnTo>
                  <a:lnTo>
                    <a:pt x="150" y="157"/>
                  </a:lnTo>
                  <a:lnTo>
                    <a:pt x="126" y="164"/>
                  </a:lnTo>
                  <a:lnTo>
                    <a:pt x="124" y="177"/>
                  </a:lnTo>
                  <a:lnTo>
                    <a:pt x="105" y="179"/>
                  </a:lnTo>
                  <a:lnTo>
                    <a:pt x="86" y="170"/>
                  </a:lnTo>
                  <a:lnTo>
                    <a:pt x="80" y="174"/>
                  </a:lnTo>
                  <a:lnTo>
                    <a:pt x="49" y="165"/>
                  </a:lnTo>
                  <a:lnTo>
                    <a:pt x="43" y="157"/>
                  </a:lnTo>
                  <a:lnTo>
                    <a:pt x="51" y="145"/>
                  </a:lnTo>
                  <a:lnTo>
                    <a:pt x="55" y="104"/>
                  </a:lnTo>
                  <a:lnTo>
                    <a:pt x="38" y="83"/>
                  </a:lnTo>
                  <a:lnTo>
                    <a:pt x="26" y="72"/>
                  </a:lnTo>
                  <a:lnTo>
                    <a:pt x="2" y="65"/>
                  </a:lnTo>
                  <a:lnTo>
                    <a:pt x="0" y="50"/>
                  </a:lnTo>
                  <a:lnTo>
                    <a:pt x="21" y="45"/>
                  </a:lnTo>
                  <a:lnTo>
                    <a:pt x="48" y="50"/>
                  </a:lnTo>
                  <a:lnTo>
                    <a:pt x="44" y="27"/>
                  </a:lnTo>
                  <a:lnTo>
                    <a:pt x="58" y="36"/>
                  </a:lnTo>
                  <a:lnTo>
                    <a:pt x="96" y="20"/>
                  </a:lnTo>
                  <a:lnTo>
                    <a:pt x="100" y="4"/>
                  </a:lnTo>
                  <a:lnTo>
                    <a:pt x="114" y="0"/>
                  </a:lnTo>
                  <a:lnTo>
                    <a:pt x="117" y="7"/>
                  </a:lnTo>
                  <a:lnTo>
                    <a:pt x="124" y="7"/>
                  </a:lnTo>
                  <a:lnTo>
                    <a:pt x="131" y="1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52" name="Freeform 51"/>
            <p:cNvSpPr>
              <a:spLocks/>
            </p:cNvSpPr>
            <p:nvPr/>
          </p:nvSpPr>
          <p:spPr bwMode="auto">
            <a:xfrm>
              <a:off x="5195061" y="4172792"/>
              <a:ext cx="170275" cy="203478"/>
            </a:xfrm>
            <a:custGeom>
              <a:avLst/>
              <a:gdLst>
                <a:gd name="T0" fmla="*/ 42 w 103"/>
                <a:gd name="T1" fmla="*/ 131 h 131"/>
                <a:gd name="T2" fmla="*/ 23 w 103"/>
                <a:gd name="T3" fmla="*/ 110 h 131"/>
                <a:gd name="T4" fmla="*/ 11 w 103"/>
                <a:gd name="T5" fmla="*/ 93 h 131"/>
                <a:gd name="T6" fmla="*/ 0 w 103"/>
                <a:gd name="T7" fmla="*/ 71 h 131"/>
                <a:gd name="T8" fmla="*/ 1 w 103"/>
                <a:gd name="T9" fmla="*/ 65 h 131"/>
                <a:gd name="T10" fmla="*/ 5 w 103"/>
                <a:gd name="T11" fmla="*/ 58 h 131"/>
                <a:gd name="T12" fmla="*/ 9 w 103"/>
                <a:gd name="T13" fmla="*/ 43 h 131"/>
                <a:gd name="T14" fmla="*/ 13 w 103"/>
                <a:gd name="T15" fmla="*/ 27 h 131"/>
                <a:gd name="T16" fmla="*/ 19 w 103"/>
                <a:gd name="T17" fmla="*/ 26 h 131"/>
                <a:gd name="T18" fmla="*/ 46 w 103"/>
                <a:gd name="T19" fmla="*/ 26 h 131"/>
                <a:gd name="T20" fmla="*/ 46 w 103"/>
                <a:gd name="T21" fmla="*/ 1 h 131"/>
                <a:gd name="T22" fmla="*/ 54 w 103"/>
                <a:gd name="T23" fmla="*/ 0 h 131"/>
                <a:gd name="T24" fmla="*/ 65 w 103"/>
                <a:gd name="T25" fmla="*/ 3 h 131"/>
                <a:gd name="T26" fmla="*/ 76 w 103"/>
                <a:gd name="T27" fmla="*/ 0 h 131"/>
                <a:gd name="T28" fmla="*/ 79 w 103"/>
                <a:gd name="T29" fmla="*/ 1 h 131"/>
                <a:gd name="T30" fmla="*/ 77 w 103"/>
                <a:gd name="T31" fmla="*/ 10 h 131"/>
                <a:gd name="T32" fmla="*/ 82 w 103"/>
                <a:gd name="T33" fmla="*/ 21 h 131"/>
                <a:gd name="T34" fmla="*/ 96 w 103"/>
                <a:gd name="T35" fmla="*/ 19 h 131"/>
                <a:gd name="T36" fmla="*/ 101 w 103"/>
                <a:gd name="T37" fmla="*/ 24 h 131"/>
                <a:gd name="T38" fmla="*/ 93 w 103"/>
                <a:gd name="T39" fmla="*/ 48 h 131"/>
                <a:gd name="T40" fmla="*/ 102 w 103"/>
                <a:gd name="T41" fmla="*/ 60 h 131"/>
                <a:gd name="T42" fmla="*/ 103 w 103"/>
                <a:gd name="T43" fmla="*/ 76 h 131"/>
                <a:gd name="T44" fmla="*/ 101 w 103"/>
                <a:gd name="T45" fmla="*/ 90 h 131"/>
                <a:gd name="T46" fmla="*/ 95 w 103"/>
                <a:gd name="T47" fmla="*/ 100 h 131"/>
                <a:gd name="T48" fmla="*/ 79 w 103"/>
                <a:gd name="T49" fmla="*/ 99 h 131"/>
                <a:gd name="T50" fmla="*/ 69 w 103"/>
                <a:gd name="T51" fmla="*/ 89 h 131"/>
                <a:gd name="T52" fmla="*/ 68 w 103"/>
                <a:gd name="T53" fmla="*/ 98 h 131"/>
                <a:gd name="T54" fmla="*/ 56 w 103"/>
                <a:gd name="T55" fmla="*/ 101 h 131"/>
                <a:gd name="T56" fmla="*/ 49 w 103"/>
                <a:gd name="T57" fmla="*/ 106 h 131"/>
                <a:gd name="T58" fmla="*/ 56 w 103"/>
                <a:gd name="T59" fmla="*/ 120 h 131"/>
                <a:gd name="T60" fmla="*/ 42 w 103"/>
                <a:gd name="T61" fmla="*/ 131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03" h="131">
                  <a:moveTo>
                    <a:pt x="42" y="131"/>
                  </a:moveTo>
                  <a:lnTo>
                    <a:pt x="23" y="110"/>
                  </a:lnTo>
                  <a:lnTo>
                    <a:pt x="11" y="93"/>
                  </a:lnTo>
                  <a:lnTo>
                    <a:pt x="0" y="71"/>
                  </a:lnTo>
                  <a:lnTo>
                    <a:pt x="1" y="65"/>
                  </a:lnTo>
                  <a:lnTo>
                    <a:pt x="5" y="58"/>
                  </a:lnTo>
                  <a:lnTo>
                    <a:pt x="9" y="43"/>
                  </a:lnTo>
                  <a:lnTo>
                    <a:pt x="13" y="27"/>
                  </a:lnTo>
                  <a:lnTo>
                    <a:pt x="19" y="26"/>
                  </a:lnTo>
                  <a:lnTo>
                    <a:pt x="46" y="26"/>
                  </a:lnTo>
                  <a:lnTo>
                    <a:pt x="46" y="1"/>
                  </a:lnTo>
                  <a:lnTo>
                    <a:pt x="54" y="0"/>
                  </a:lnTo>
                  <a:lnTo>
                    <a:pt x="65" y="3"/>
                  </a:lnTo>
                  <a:lnTo>
                    <a:pt x="76" y="0"/>
                  </a:lnTo>
                  <a:lnTo>
                    <a:pt x="79" y="1"/>
                  </a:lnTo>
                  <a:lnTo>
                    <a:pt x="77" y="10"/>
                  </a:lnTo>
                  <a:lnTo>
                    <a:pt x="82" y="21"/>
                  </a:lnTo>
                  <a:lnTo>
                    <a:pt x="96" y="19"/>
                  </a:lnTo>
                  <a:lnTo>
                    <a:pt x="101" y="24"/>
                  </a:lnTo>
                  <a:lnTo>
                    <a:pt x="93" y="48"/>
                  </a:lnTo>
                  <a:lnTo>
                    <a:pt x="102" y="60"/>
                  </a:lnTo>
                  <a:lnTo>
                    <a:pt x="103" y="76"/>
                  </a:lnTo>
                  <a:lnTo>
                    <a:pt x="101" y="90"/>
                  </a:lnTo>
                  <a:lnTo>
                    <a:pt x="95" y="100"/>
                  </a:lnTo>
                  <a:lnTo>
                    <a:pt x="79" y="99"/>
                  </a:lnTo>
                  <a:lnTo>
                    <a:pt x="69" y="89"/>
                  </a:lnTo>
                  <a:lnTo>
                    <a:pt x="68" y="98"/>
                  </a:lnTo>
                  <a:lnTo>
                    <a:pt x="56" y="101"/>
                  </a:lnTo>
                  <a:lnTo>
                    <a:pt x="49" y="106"/>
                  </a:lnTo>
                  <a:lnTo>
                    <a:pt x="56" y="120"/>
                  </a:lnTo>
                  <a:lnTo>
                    <a:pt x="42" y="131"/>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53" name="Freeform 52"/>
            <p:cNvSpPr>
              <a:spLocks/>
            </p:cNvSpPr>
            <p:nvPr/>
          </p:nvSpPr>
          <p:spPr bwMode="auto">
            <a:xfrm>
              <a:off x="4733832" y="2479740"/>
              <a:ext cx="49594" cy="40386"/>
            </a:xfrm>
            <a:custGeom>
              <a:avLst/>
              <a:gdLst>
                <a:gd name="T0" fmla="*/ 30 w 30"/>
                <a:gd name="T1" fmla="*/ 13 h 26"/>
                <a:gd name="T2" fmla="*/ 21 w 30"/>
                <a:gd name="T3" fmla="*/ 26 h 26"/>
                <a:gd name="T4" fmla="*/ 10 w 30"/>
                <a:gd name="T5" fmla="*/ 22 h 26"/>
                <a:gd name="T6" fmla="*/ 0 w 30"/>
                <a:gd name="T7" fmla="*/ 23 h 26"/>
                <a:gd name="T8" fmla="*/ 4 w 30"/>
                <a:gd name="T9" fmla="*/ 12 h 26"/>
                <a:gd name="T10" fmla="*/ 1 w 30"/>
                <a:gd name="T11" fmla="*/ 1 h 26"/>
                <a:gd name="T12" fmla="*/ 14 w 30"/>
                <a:gd name="T13" fmla="*/ 0 h 26"/>
                <a:gd name="T14" fmla="*/ 30 w 30"/>
                <a:gd name="T15" fmla="*/ 13 h 2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26">
                  <a:moveTo>
                    <a:pt x="30" y="13"/>
                  </a:moveTo>
                  <a:lnTo>
                    <a:pt x="21" y="26"/>
                  </a:lnTo>
                  <a:lnTo>
                    <a:pt x="10" y="22"/>
                  </a:lnTo>
                  <a:lnTo>
                    <a:pt x="0" y="23"/>
                  </a:lnTo>
                  <a:lnTo>
                    <a:pt x="4" y="12"/>
                  </a:lnTo>
                  <a:lnTo>
                    <a:pt x="1" y="1"/>
                  </a:lnTo>
                  <a:lnTo>
                    <a:pt x="14" y="0"/>
                  </a:lnTo>
                  <a:lnTo>
                    <a:pt x="30" y="13"/>
                  </a:lnTo>
                  <a:close/>
                </a:path>
              </a:pathLst>
            </a:custGeom>
            <a:solidFill>
              <a:schemeClr val="accent2"/>
            </a:solid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54" name="Freeform 53"/>
            <p:cNvSpPr>
              <a:spLocks/>
            </p:cNvSpPr>
            <p:nvPr/>
          </p:nvSpPr>
          <p:spPr bwMode="auto">
            <a:xfrm>
              <a:off x="4773508" y="2375671"/>
              <a:ext cx="198377" cy="267160"/>
            </a:xfrm>
            <a:custGeom>
              <a:avLst/>
              <a:gdLst>
                <a:gd name="T0" fmla="*/ 49 w 120"/>
                <a:gd name="T1" fmla="*/ 0 h 172"/>
                <a:gd name="T2" fmla="*/ 32 w 120"/>
                <a:gd name="T3" fmla="*/ 21 h 172"/>
                <a:gd name="T4" fmla="*/ 47 w 120"/>
                <a:gd name="T5" fmla="*/ 18 h 172"/>
                <a:gd name="T6" fmla="*/ 64 w 120"/>
                <a:gd name="T7" fmla="*/ 18 h 172"/>
                <a:gd name="T8" fmla="*/ 60 w 120"/>
                <a:gd name="T9" fmla="*/ 34 h 172"/>
                <a:gd name="T10" fmla="*/ 46 w 120"/>
                <a:gd name="T11" fmla="*/ 51 h 172"/>
                <a:gd name="T12" fmla="*/ 62 w 120"/>
                <a:gd name="T13" fmla="*/ 53 h 172"/>
                <a:gd name="T14" fmla="*/ 63 w 120"/>
                <a:gd name="T15" fmla="*/ 55 h 172"/>
                <a:gd name="T16" fmla="*/ 76 w 120"/>
                <a:gd name="T17" fmla="*/ 78 h 172"/>
                <a:gd name="T18" fmla="*/ 87 w 120"/>
                <a:gd name="T19" fmla="*/ 82 h 172"/>
                <a:gd name="T20" fmla="*/ 96 w 120"/>
                <a:gd name="T21" fmla="*/ 104 h 172"/>
                <a:gd name="T22" fmla="*/ 101 w 120"/>
                <a:gd name="T23" fmla="*/ 112 h 172"/>
                <a:gd name="T24" fmla="*/ 120 w 120"/>
                <a:gd name="T25" fmla="*/ 116 h 172"/>
                <a:gd name="T26" fmla="*/ 118 w 120"/>
                <a:gd name="T27" fmla="*/ 129 h 172"/>
                <a:gd name="T28" fmla="*/ 110 w 120"/>
                <a:gd name="T29" fmla="*/ 135 h 172"/>
                <a:gd name="T30" fmla="*/ 116 w 120"/>
                <a:gd name="T31" fmla="*/ 145 h 172"/>
                <a:gd name="T32" fmla="*/ 102 w 120"/>
                <a:gd name="T33" fmla="*/ 155 h 172"/>
                <a:gd name="T34" fmla="*/ 81 w 120"/>
                <a:gd name="T35" fmla="*/ 155 h 172"/>
                <a:gd name="T36" fmla="*/ 54 w 120"/>
                <a:gd name="T37" fmla="*/ 161 h 172"/>
                <a:gd name="T38" fmla="*/ 46 w 120"/>
                <a:gd name="T39" fmla="*/ 157 h 172"/>
                <a:gd name="T40" fmla="*/ 36 w 120"/>
                <a:gd name="T41" fmla="*/ 166 h 172"/>
                <a:gd name="T42" fmla="*/ 21 w 120"/>
                <a:gd name="T43" fmla="*/ 164 h 172"/>
                <a:gd name="T44" fmla="*/ 10 w 120"/>
                <a:gd name="T45" fmla="*/ 172 h 172"/>
                <a:gd name="T46" fmla="*/ 1 w 120"/>
                <a:gd name="T47" fmla="*/ 168 h 172"/>
                <a:gd name="T48" fmla="*/ 25 w 120"/>
                <a:gd name="T49" fmla="*/ 147 h 172"/>
                <a:gd name="T50" fmla="*/ 39 w 120"/>
                <a:gd name="T51" fmla="*/ 142 h 172"/>
                <a:gd name="T52" fmla="*/ 39 w 120"/>
                <a:gd name="T53" fmla="*/ 142 h 172"/>
                <a:gd name="T54" fmla="*/ 15 w 120"/>
                <a:gd name="T55" fmla="*/ 139 h 172"/>
                <a:gd name="T56" fmla="*/ 11 w 120"/>
                <a:gd name="T57" fmla="*/ 131 h 172"/>
                <a:gd name="T58" fmla="*/ 27 w 120"/>
                <a:gd name="T59" fmla="*/ 125 h 172"/>
                <a:gd name="T60" fmla="*/ 19 w 120"/>
                <a:gd name="T61" fmla="*/ 114 h 172"/>
                <a:gd name="T62" fmla="*/ 22 w 120"/>
                <a:gd name="T63" fmla="*/ 101 h 172"/>
                <a:gd name="T64" fmla="*/ 45 w 120"/>
                <a:gd name="T65" fmla="*/ 102 h 172"/>
                <a:gd name="T66" fmla="*/ 45 w 120"/>
                <a:gd name="T67" fmla="*/ 102 h 172"/>
                <a:gd name="T68" fmla="*/ 48 w 120"/>
                <a:gd name="T69" fmla="*/ 91 h 172"/>
                <a:gd name="T70" fmla="*/ 38 w 120"/>
                <a:gd name="T71" fmla="*/ 79 h 172"/>
                <a:gd name="T72" fmla="*/ 37 w 120"/>
                <a:gd name="T73" fmla="*/ 79 h 172"/>
                <a:gd name="T74" fmla="*/ 19 w 120"/>
                <a:gd name="T75" fmla="*/ 75 h 172"/>
                <a:gd name="T76" fmla="*/ 15 w 120"/>
                <a:gd name="T77" fmla="*/ 70 h 172"/>
                <a:gd name="T78" fmla="*/ 21 w 120"/>
                <a:gd name="T79" fmla="*/ 61 h 172"/>
                <a:gd name="T80" fmla="*/ 16 w 120"/>
                <a:gd name="T81" fmla="*/ 55 h 172"/>
                <a:gd name="T82" fmla="*/ 8 w 120"/>
                <a:gd name="T83" fmla="*/ 65 h 172"/>
                <a:gd name="T84" fmla="*/ 8 w 120"/>
                <a:gd name="T85" fmla="*/ 46 h 172"/>
                <a:gd name="T86" fmla="*/ 0 w 120"/>
                <a:gd name="T87" fmla="*/ 36 h 172"/>
                <a:gd name="T88" fmla="*/ 7 w 120"/>
                <a:gd name="T89" fmla="*/ 15 h 172"/>
                <a:gd name="T90" fmla="*/ 19 w 120"/>
                <a:gd name="T91" fmla="*/ 0 h 172"/>
                <a:gd name="T92" fmla="*/ 31 w 120"/>
                <a:gd name="T93" fmla="*/ 1 h 172"/>
                <a:gd name="T94" fmla="*/ 49 w 120"/>
                <a:gd name="T95" fmla="*/ 0 h 1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0" h="172">
                  <a:moveTo>
                    <a:pt x="49" y="0"/>
                  </a:moveTo>
                  <a:lnTo>
                    <a:pt x="32" y="21"/>
                  </a:lnTo>
                  <a:lnTo>
                    <a:pt x="47" y="18"/>
                  </a:lnTo>
                  <a:lnTo>
                    <a:pt x="64" y="18"/>
                  </a:lnTo>
                  <a:lnTo>
                    <a:pt x="60" y="34"/>
                  </a:lnTo>
                  <a:lnTo>
                    <a:pt x="46" y="51"/>
                  </a:lnTo>
                  <a:lnTo>
                    <a:pt x="62" y="53"/>
                  </a:lnTo>
                  <a:lnTo>
                    <a:pt x="63" y="55"/>
                  </a:lnTo>
                  <a:lnTo>
                    <a:pt x="76" y="78"/>
                  </a:lnTo>
                  <a:lnTo>
                    <a:pt x="87" y="82"/>
                  </a:lnTo>
                  <a:lnTo>
                    <a:pt x="96" y="104"/>
                  </a:lnTo>
                  <a:lnTo>
                    <a:pt x="101" y="112"/>
                  </a:lnTo>
                  <a:lnTo>
                    <a:pt x="120" y="116"/>
                  </a:lnTo>
                  <a:lnTo>
                    <a:pt x="118" y="129"/>
                  </a:lnTo>
                  <a:lnTo>
                    <a:pt x="110" y="135"/>
                  </a:lnTo>
                  <a:lnTo>
                    <a:pt x="116" y="145"/>
                  </a:lnTo>
                  <a:lnTo>
                    <a:pt x="102" y="155"/>
                  </a:lnTo>
                  <a:lnTo>
                    <a:pt x="81" y="155"/>
                  </a:lnTo>
                  <a:lnTo>
                    <a:pt x="54" y="161"/>
                  </a:lnTo>
                  <a:lnTo>
                    <a:pt x="46" y="157"/>
                  </a:lnTo>
                  <a:lnTo>
                    <a:pt x="36" y="166"/>
                  </a:lnTo>
                  <a:lnTo>
                    <a:pt x="21" y="164"/>
                  </a:lnTo>
                  <a:lnTo>
                    <a:pt x="10" y="172"/>
                  </a:lnTo>
                  <a:lnTo>
                    <a:pt x="1" y="168"/>
                  </a:lnTo>
                  <a:lnTo>
                    <a:pt x="25" y="147"/>
                  </a:lnTo>
                  <a:lnTo>
                    <a:pt x="39" y="142"/>
                  </a:lnTo>
                  <a:lnTo>
                    <a:pt x="39" y="142"/>
                  </a:lnTo>
                  <a:lnTo>
                    <a:pt x="15" y="139"/>
                  </a:lnTo>
                  <a:lnTo>
                    <a:pt x="11" y="131"/>
                  </a:lnTo>
                  <a:lnTo>
                    <a:pt x="27" y="125"/>
                  </a:lnTo>
                  <a:lnTo>
                    <a:pt x="19" y="114"/>
                  </a:lnTo>
                  <a:lnTo>
                    <a:pt x="22" y="101"/>
                  </a:lnTo>
                  <a:lnTo>
                    <a:pt x="45" y="102"/>
                  </a:lnTo>
                  <a:lnTo>
                    <a:pt x="45" y="102"/>
                  </a:lnTo>
                  <a:lnTo>
                    <a:pt x="48" y="91"/>
                  </a:lnTo>
                  <a:lnTo>
                    <a:pt x="38" y="79"/>
                  </a:lnTo>
                  <a:lnTo>
                    <a:pt x="37" y="79"/>
                  </a:lnTo>
                  <a:lnTo>
                    <a:pt x="19" y="75"/>
                  </a:lnTo>
                  <a:lnTo>
                    <a:pt x="15" y="70"/>
                  </a:lnTo>
                  <a:lnTo>
                    <a:pt x="21" y="61"/>
                  </a:lnTo>
                  <a:lnTo>
                    <a:pt x="16" y="55"/>
                  </a:lnTo>
                  <a:lnTo>
                    <a:pt x="8" y="65"/>
                  </a:lnTo>
                  <a:lnTo>
                    <a:pt x="8" y="46"/>
                  </a:lnTo>
                  <a:lnTo>
                    <a:pt x="0" y="36"/>
                  </a:lnTo>
                  <a:lnTo>
                    <a:pt x="7" y="15"/>
                  </a:lnTo>
                  <a:lnTo>
                    <a:pt x="19" y="0"/>
                  </a:lnTo>
                  <a:lnTo>
                    <a:pt x="31" y="1"/>
                  </a:lnTo>
                  <a:lnTo>
                    <a:pt x="49" y="0"/>
                  </a:lnTo>
                  <a:close/>
                </a:path>
              </a:pathLst>
            </a:custGeom>
            <a:solidFill>
              <a:schemeClr val="accent2"/>
            </a:solid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55" name="Freeform 54"/>
            <p:cNvSpPr>
              <a:spLocks/>
            </p:cNvSpPr>
            <p:nvPr/>
          </p:nvSpPr>
          <p:spPr bwMode="auto">
            <a:xfrm>
              <a:off x="6026591" y="2844755"/>
              <a:ext cx="198377" cy="80769"/>
            </a:xfrm>
            <a:custGeom>
              <a:avLst/>
              <a:gdLst>
                <a:gd name="T0" fmla="*/ 33 w 120"/>
                <a:gd name="T1" fmla="*/ 42 h 52"/>
                <a:gd name="T2" fmla="*/ 34 w 120"/>
                <a:gd name="T3" fmla="*/ 33 h 52"/>
                <a:gd name="T4" fmla="*/ 28 w 120"/>
                <a:gd name="T5" fmla="*/ 19 h 52"/>
                <a:gd name="T6" fmla="*/ 17 w 120"/>
                <a:gd name="T7" fmla="*/ 11 h 52"/>
                <a:gd name="T8" fmla="*/ 7 w 120"/>
                <a:gd name="T9" fmla="*/ 9 h 52"/>
                <a:gd name="T10" fmla="*/ 0 w 120"/>
                <a:gd name="T11" fmla="*/ 3 h 52"/>
                <a:gd name="T12" fmla="*/ 1 w 120"/>
                <a:gd name="T13" fmla="*/ 0 h 52"/>
                <a:gd name="T14" fmla="*/ 16 w 120"/>
                <a:gd name="T15" fmla="*/ 4 h 52"/>
                <a:gd name="T16" fmla="*/ 41 w 120"/>
                <a:gd name="T17" fmla="*/ 7 h 52"/>
                <a:gd name="T18" fmla="*/ 66 w 120"/>
                <a:gd name="T19" fmla="*/ 17 h 52"/>
                <a:gd name="T20" fmla="*/ 69 w 120"/>
                <a:gd name="T21" fmla="*/ 21 h 52"/>
                <a:gd name="T22" fmla="*/ 79 w 120"/>
                <a:gd name="T23" fmla="*/ 18 h 52"/>
                <a:gd name="T24" fmla="*/ 95 w 120"/>
                <a:gd name="T25" fmla="*/ 22 h 52"/>
                <a:gd name="T26" fmla="*/ 102 w 120"/>
                <a:gd name="T27" fmla="*/ 30 h 52"/>
                <a:gd name="T28" fmla="*/ 113 w 120"/>
                <a:gd name="T29" fmla="*/ 35 h 52"/>
                <a:gd name="T30" fmla="*/ 110 w 120"/>
                <a:gd name="T31" fmla="*/ 38 h 52"/>
                <a:gd name="T32" fmla="*/ 120 w 120"/>
                <a:gd name="T33" fmla="*/ 49 h 52"/>
                <a:gd name="T34" fmla="*/ 118 w 120"/>
                <a:gd name="T35" fmla="*/ 52 h 52"/>
                <a:gd name="T36" fmla="*/ 109 w 120"/>
                <a:gd name="T37" fmla="*/ 50 h 52"/>
                <a:gd name="T38" fmla="*/ 95 w 120"/>
                <a:gd name="T39" fmla="*/ 44 h 52"/>
                <a:gd name="T40" fmla="*/ 92 w 120"/>
                <a:gd name="T41" fmla="*/ 48 h 52"/>
                <a:gd name="T42" fmla="*/ 69 w 120"/>
                <a:gd name="T43" fmla="*/ 51 h 52"/>
                <a:gd name="T44" fmla="*/ 51 w 120"/>
                <a:gd name="T45" fmla="*/ 41 h 52"/>
                <a:gd name="T46" fmla="*/ 33 w 120"/>
                <a:gd name="T47" fmla="*/ 42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20" h="52">
                  <a:moveTo>
                    <a:pt x="33" y="42"/>
                  </a:moveTo>
                  <a:lnTo>
                    <a:pt x="34" y="33"/>
                  </a:lnTo>
                  <a:lnTo>
                    <a:pt x="28" y="19"/>
                  </a:lnTo>
                  <a:lnTo>
                    <a:pt x="17" y="11"/>
                  </a:lnTo>
                  <a:lnTo>
                    <a:pt x="7" y="9"/>
                  </a:lnTo>
                  <a:lnTo>
                    <a:pt x="0" y="3"/>
                  </a:lnTo>
                  <a:lnTo>
                    <a:pt x="1" y="0"/>
                  </a:lnTo>
                  <a:lnTo>
                    <a:pt x="16" y="4"/>
                  </a:lnTo>
                  <a:lnTo>
                    <a:pt x="41" y="7"/>
                  </a:lnTo>
                  <a:lnTo>
                    <a:pt x="66" y="17"/>
                  </a:lnTo>
                  <a:lnTo>
                    <a:pt x="69" y="21"/>
                  </a:lnTo>
                  <a:lnTo>
                    <a:pt x="79" y="18"/>
                  </a:lnTo>
                  <a:lnTo>
                    <a:pt x="95" y="22"/>
                  </a:lnTo>
                  <a:lnTo>
                    <a:pt x="102" y="30"/>
                  </a:lnTo>
                  <a:lnTo>
                    <a:pt x="113" y="35"/>
                  </a:lnTo>
                  <a:lnTo>
                    <a:pt x="110" y="38"/>
                  </a:lnTo>
                  <a:lnTo>
                    <a:pt x="120" y="49"/>
                  </a:lnTo>
                  <a:lnTo>
                    <a:pt x="118" y="52"/>
                  </a:lnTo>
                  <a:lnTo>
                    <a:pt x="109" y="50"/>
                  </a:lnTo>
                  <a:lnTo>
                    <a:pt x="95" y="44"/>
                  </a:lnTo>
                  <a:lnTo>
                    <a:pt x="92" y="48"/>
                  </a:lnTo>
                  <a:lnTo>
                    <a:pt x="69" y="51"/>
                  </a:lnTo>
                  <a:lnTo>
                    <a:pt x="51" y="41"/>
                  </a:lnTo>
                  <a:lnTo>
                    <a:pt x="33" y="42"/>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56" name="Freeform 55"/>
            <p:cNvSpPr>
              <a:spLocks/>
            </p:cNvSpPr>
            <p:nvPr/>
          </p:nvSpPr>
          <p:spPr bwMode="auto">
            <a:xfrm>
              <a:off x="4829717" y="3890099"/>
              <a:ext cx="130598" cy="205030"/>
            </a:xfrm>
            <a:custGeom>
              <a:avLst/>
              <a:gdLst>
                <a:gd name="T0" fmla="*/ 79 w 79"/>
                <a:gd name="T1" fmla="*/ 107 h 132"/>
                <a:gd name="T2" fmla="*/ 50 w 79"/>
                <a:gd name="T3" fmla="*/ 119 h 132"/>
                <a:gd name="T4" fmla="*/ 40 w 79"/>
                <a:gd name="T5" fmla="*/ 127 h 132"/>
                <a:gd name="T6" fmla="*/ 23 w 79"/>
                <a:gd name="T7" fmla="*/ 132 h 132"/>
                <a:gd name="T8" fmla="*/ 7 w 79"/>
                <a:gd name="T9" fmla="*/ 127 h 132"/>
                <a:gd name="T10" fmla="*/ 8 w 79"/>
                <a:gd name="T11" fmla="*/ 119 h 132"/>
                <a:gd name="T12" fmla="*/ 0 w 79"/>
                <a:gd name="T13" fmla="*/ 100 h 132"/>
                <a:gd name="T14" fmla="*/ 5 w 79"/>
                <a:gd name="T15" fmla="*/ 77 h 132"/>
                <a:gd name="T16" fmla="*/ 12 w 79"/>
                <a:gd name="T17" fmla="*/ 60 h 132"/>
                <a:gd name="T18" fmla="*/ 8 w 79"/>
                <a:gd name="T19" fmla="*/ 30 h 132"/>
                <a:gd name="T20" fmla="*/ 5 w 79"/>
                <a:gd name="T21" fmla="*/ 14 h 132"/>
                <a:gd name="T22" fmla="*/ 6 w 79"/>
                <a:gd name="T23" fmla="*/ 3 h 132"/>
                <a:gd name="T24" fmla="*/ 37 w 79"/>
                <a:gd name="T25" fmla="*/ 2 h 132"/>
                <a:gd name="T26" fmla="*/ 45 w 79"/>
                <a:gd name="T27" fmla="*/ 3 h 132"/>
                <a:gd name="T28" fmla="*/ 51 w 79"/>
                <a:gd name="T29" fmla="*/ 0 h 132"/>
                <a:gd name="T30" fmla="*/ 60 w 79"/>
                <a:gd name="T31" fmla="*/ 1 h 132"/>
                <a:gd name="T32" fmla="*/ 58 w 79"/>
                <a:gd name="T33" fmla="*/ 8 h 132"/>
                <a:gd name="T34" fmla="*/ 66 w 79"/>
                <a:gd name="T35" fmla="*/ 19 h 132"/>
                <a:gd name="T36" fmla="*/ 66 w 79"/>
                <a:gd name="T37" fmla="*/ 34 h 132"/>
                <a:gd name="T38" fmla="*/ 68 w 79"/>
                <a:gd name="T39" fmla="*/ 50 h 132"/>
                <a:gd name="T40" fmla="*/ 72 w 79"/>
                <a:gd name="T41" fmla="*/ 58 h 132"/>
                <a:gd name="T42" fmla="*/ 68 w 79"/>
                <a:gd name="T43" fmla="*/ 76 h 132"/>
                <a:gd name="T44" fmla="*/ 70 w 79"/>
                <a:gd name="T45" fmla="*/ 87 h 132"/>
                <a:gd name="T46" fmla="*/ 75 w 79"/>
                <a:gd name="T47" fmla="*/ 100 h 132"/>
                <a:gd name="T48" fmla="*/ 79 w 79"/>
                <a:gd name="T49" fmla="*/ 107 h 1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79" h="132">
                  <a:moveTo>
                    <a:pt x="79" y="107"/>
                  </a:moveTo>
                  <a:lnTo>
                    <a:pt x="50" y="119"/>
                  </a:lnTo>
                  <a:lnTo>
                    <a:pt x="40" y="127"/>
                  </a:lnTo>
                  <a:lnTo>
                    <a:pt x="23" y="132"/>
                  </a:lnTo>
                  <a:lnTo>
                    <a:pt x="7" y="127"/>
                  </a:lnTo>
                  <a:lnTo>
                    <a:pt x="8" y="119"/>
                  </a:lnTo>
                  <a:lnTo>
                    <a:pt x="0" y="100"/>
                  </a:lnTo>
                  <a:lnTo>
                    <a:pt x="5" y="77"/>
                  </a:lnTo>
                  <a:lnTo>
                    <a:pt x="12" y="60"/>
                  </a:lnTo>
                  <a:lnTo>
                    <a:pt x="8" y="30"/>
                  </a:lnTo>
                  <a:lnTo>
                    <a:pt x="5" y="14"/>
                  </a:lnTo>
                  <a:lnTo>
                    <a:pt x="6" y="3"/>
                  </a:lnTo>
                  <a:lnTo>
                    <a:pt x="37" y="2"/>
                  </a:lnTo>
                  <a:lnTo>
                    <a:pt x="45" y="3"/>
                  </a:lnTo>
                  <a:lnTo>
                    <a:pt x="51" y="0"/>
                  </a:lnTo>
                  <a:lnTo>
                    <a:pt x="60" y="1"/>
                  </a:lnTo>
                  <a:lnTo>
                    <a:pt x="58" y="8"/>
                  </a:lnTo>
                  <a:lnTo>
                    <a:pt x="66" y="19"/>
                  </a:lnTo>
                  <a:lnTo>
                    <a:pt x="66" y="34"/>
                  </a:lnTo>
                  <a:lnTo>
                    <a:pt x="68" y="50"/>
                  </a:lnTo>
                  <a:lnTo>
                    <a:pt x="72" y="58"/>
                  </a:lnTo>
                  <a:lnTo>
                    <a:pt x="68" y="76"/>
                  </a:lnTo>
                  <a:lnTo>
                    <a:pt x="70" y="87"/>
                  </a:lnTo>
                  <a:lnTo>
                    <a:pt x="75" y="100"/>
                  </a:lnTo>
                  <a:lnTo>
                    <a:pt x="79" y="107"/>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57" name="Freeform 56"/>
            <p:cNvSpPr>
              <a:spLocks/>
            </p:cNvSpPr>
            <p:nvPr/>
          </p:nvSpPr>
          <p:spPr bwMode="auto">
            <a:xfrm>
              <a:off x="4470983" y="3841947"/>
              <a:ext cx="219869" cy="170858"/>
            </a:xfrm>
            <a:custGeom>
              <a:avLst/>
              <a:gdLst>
                <a:gd name="T0" fmla="*/ 116 w 133"/>
                <a:gd name="T1" fmla="*/ 101 h 110"/>
                <a:gd name="T2" fmla="*/ 108 w 133"/>
                <a:gd name="T3" fmla="*/ 110 h 110"/>
                <a:gd name="T4" fmla="*/ 105 w 133"/>
                <a:gd name="T5" fmla="*/ 97 h 110"/>
                <a:gd name="T6" fmla="*/ 93 w 133"/>
                <a:gd name="T7" fmla="*/ 86 h 110"/>
                <a:gd name="T8" fmla="*/ 84 w 133"/>
                <a:gd name="T9" fmla="*/ 88 h 110"/>
                <a:gd name="T10" fmla="*/ 81 w 133"/>
                <a:gd name="T11" fmla="*/ 75 h 110"/>
                <a:gd name="T12" fmla="*/ 78 w 133"/>
                <a:gd name="T13" fmla="*/ 60 h 110"/>
                <a:gd name="T14" fmla="*/ 58 w 133"/>
                <a:gd name="T15" fmla="*/ 53 h 110"/>
                <a:gd name="T16" fmla="*/ 49 w 133"/>
                <a:gd name="T17" fmla="*/ 57 h 110"/>
                <a:gd name="T18" fmla="*/ 44 w 133"/>
                <a:gd name="T19" fmla="*/ 67 h 110"/>
                <a:gd name="T20" fmla="*/ 26 w 133"/>
                <a:gd name="T21" fmla="*/ 64 h 110"/>
                <a:gd name="T22" fmla="*/ 14 w 133"/>
                <a:gd name="T23" fmla="*/ 53 h 110"/>
                <a:gd name="T24" fmla="*/ 8 w 133"/>
                <a:gd name="T25" fmla="*/ 40 h 110"/>
                <a:gd name="T26" fmla="*/ 0 w 133"/>
                <a:gd name="T27" fmla="*/ 32 h 110"/>
                <a:gd name="T28" fmla="*/ 14 w 133"/>
                <a:gd name="T29" fmla="*/ 22 h 110"/>
                <a:gd name="T30" fmla="*/ 22 w 133"/>
                <a:gd name="T31" fmla="*/ 19 h 110"/>
                <a:gd name="T32" fmla="*/ 24 w 133"/>
                <a:gd name="T33" fmla="*/ 9 h 110"/>
                <a:gd name="T34" fmla="*/ 26 w 133"/>
                <a:gd name="T35" fmla="*/ 0 h 110"/>
                <a:gd name="T36" fmla="*/ 48 w 133"/>
                <a:gd name="T37" fmla="*/ 5 h 110"/>
                <a:gd name="T38" fmla="*/ 54 w 133"/>
                <a:gd name="T39" fmla="*/ 2 h 110"/>
                <a:gd name="T40" fmla="*/ 66 w 133"/>
                <a:gd name="T41" fmla="*/ 3 h 110"/>
                <a:gd name="T42" fmla="*/ 70 w 133"/>
                <a:gd name="T43" fmla="*/ 10 h 110"/>
                <a:gd name="T44" fmla="*/ 78 w 133"/>
                <a:gd name="T45" fmla="*/ 8 h 110"/>
                <a:gd name="T46" fmla="*/ 91 w 133"/>
                <a:gd name="T47" fmla="*/ 15 h 110"/>
                <a:gd name="T48" fmla="*/ 102 w 133"/>
                <a:gd name="T49" fmla="*/ 8 h 110"/>
                <a:gd name="T50" fmla="*/ 110 w 133"/>
                <a:gd name="T51" fmla="*/ 6 h 110"/>
                <a:gd name="T52" fmla="*/ 116 w 133"/>
                <a:gd name="T53" fmla="*/ 16 h 110"/>
                <a:gd name="T54" fmla="*/ 120 w 133"/>
                <a:gd name="T55" fmla="*/ 30 h 110"/>
                <a:gd name="T56" fmla="*/ 123 w 133"/>
                <a:gd name="T57" fmla="*/ 35 h 110"/>
                <a:gd name="T58" fmla="*/ 124 w 133"/>
                <a:gd name="T59" fmla="*/ 43 h 110"/>
                <a:gd name="T60" fmla="*/ 126 w 133"/>
                <a:gd name="T61" fmla="*/ 51 h 110"/>
                <a:gd name="T62" fmla="*/ 128 w 133"/>
                <a:gd name="T63" fmla="*/ 67 h 110"/>
                <a:gd name="T64" fmla="*/ 126 w 133"/>
                <a:gd name="T65" fmla="*/ 86 h 110"/>
                <a:gd name="T66" fmla="*/ 126 w 133"/>
                <a:gd name="T67" fmla="*/ 93 h 110"/>
                <a:gd name="T68" fmla="*/ 122 w 133"/>
                <a:gd name="T69" fmla="*/ 102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33" h="110">
                  <a:moveTo>
                    <a:pt x="122" y="102"/>
                  </a:moveTo>
                  <a:lnTo>
                    <a:pt x="116" y="101"/>
                  </a:lnTo>
                  <a:lnTo>
                    <a:pt x="113" y="110"/>
                  </a:lnTo>
                  <a:lnTo>
                    <a:pt x="108" y="110"/>
                  </a:lnTo>
                  <a:lnTo>
                    <a:pt x="104" y="105"/>
                  </a:lnTo>
                  <a:lnTo>
                    <a:pt x="105" y="97"/>
                  </a:lnTo>
                  <a:lnTo>
                    <a:pt x="98" y="84"/>
                  </a:lnTo>
                  <a:lnTo>
                    <a:pt x="93" y="86"/>
                  </a:lnTo>
                  <a:lnTo>
                    <a:pt x="89" y="87"/>
                  </a:lnTo>
                  <a:lnTo>
                    <a:pt x="84" y="88"/>
                  </a:lnTo>
                  <a:lnTo>
                    <a:pt x="84" y="80"/>
                  </a:lnTo>
                  <a:lnTo>
                    <a:pt x="81" y="75"/>
                  </a:lnTo>
                  <a:lnTo>
                    <a:pt x="82" y="69"/>
                  </a:lnTo>
                  <a:lnTo>
                    <a:pt x="78" y="60"/>
                  </a:lnTo>
                  <a:lnTo>
                    <a:pt x="73" y="53"/>
                  </a:lnTo>
                  <a:lnTo>
                    <a:pt x="58" y="53"/>
                  </a:lnTo>
                  <a:lnTo>
                    <a:pt x="54" y="57"/>
                  </a:lnTo>
                  <a:lnTo>
                    <a:pt x="49" y="57"/>
                  </a:lnTo>
                  <a:lnTo>
                    <a:pt x="46" y="61"/>
                  </a:lnTo>
                  <a:lnTo>
                    <a:pt x="44" y="67"/>
                  </a:lnTo>
                  <a:lnTo>
                    <a:pt x="34" y="76"/>
                  </a:lnTo>
                  <a:lnTo>
                    <a:pt x="26" y="64"/>
                  </a:lnTo>
                  <a:lnTo>
                    <a:pt x="19" y="56"/>
                  </a:lnTo>
                  <a:lnTo>
                    <a:pt x="14" y="53"/>
                  </a:lnTo>
                  <a:lnTo>
                    <a:pt x="10" y="49"/>
                  </a:lnTo>
                  <a:lnTo>
                    <a:pt x="8" y="40"/>
                  </a:lnTo>
                  <a:lnTo>
                    <a:pt x="5" y="35"/>
                  </a:lnTo>
                  <a:lnTo>
                    <a:pt x="0" y="32"/>
                  </a:lnTo>
                  <a:lnTo>
                    <a:pt x="8" y="22"/>
                  </a:lnTo>
                  <a:lnTo>
                    <a:pt x="14" y="22"/>
                  </a:lnTo>
                  <a:lnTo>
                    <a:pt x="18" y="19"/>
                  </a:lnTo>
                  <a:lnTo>
                    <a:pt x="22" y="19"/>
                  </a:lnTo>
                  <a:lnTo>
                    <a:pt x="25" y="16"/>
                  </a:lnTo>
                  <a:lnTo>
                    <a:pt x="24" y="9"/>
                  </a:lnTo>
                  <a:lnTo>
                    <a:pt x="26" y="7"/>
                  </a:lnTo>
                  <a:lnTo>
                    <a:pt x="26" y="0"/>
                  </a:lnTo>
                  <a:lnTo>
                    <a:pt x="35" y="0"/>
                  </a:lnTo>
                  <a:lnTo>
                    <a:pt x="48" y="5"/>
                  </a:lnTo>
                  <a:lnTo>
                    <a:pt x="52" y="5"/>
                  </a:lnTo>
                  <a:lnTo>
                    <a:pt x="54" y="2"/>
                  </a:lnTo>
                  <a:lnTo>
                    <a:pt x="64" y="4"/>
                  </a:lnTo>
                  <a:lnTo>
                    <a:pt x="66" y="3"/>
                  </a:lnTo>
                  <a:lnTo>
                    <a:pt x="67" y="10"/>
                  </a:lnTo>
                  <a:lnTo>
                    <a:pt x="70" y="10"/>
                  </a:lnTo>
                  <a:lnTo>
                    <a:pt x="75" y="8"/>
                  </a:lnTo>
                  <a:lnTo>
                    <a:pt x="78" y="8"/>
                  </a:lnTo>
                  <a:lnTo>
                    <a:pt x="83" y="14"/>
                  </a:lnTo>
                  <a:lnTo>
                    <a:pt x="91" y="15"/>
                  </a:lnTo>
                  <a:lnTo>
                    <a:pt x="96" y="11"/>
                  </a:lnTo>
                  <a:lnTo>
                    <a:pt x="102" y="8"/>
                  </a:lnTo>
                  <a:lnTo>
                    <a:pt x="106" y="5"/>
                  </a:lnTo>
                  <a:lnTo>
                    <a:pt x="110" y="6"/>
                  </a:lnTo>
                  <a:lnTo>
                    <a:pt x="114" y="10"/>
                  </a:lnTo>
                  <a:lnTo>
                    <a:pt x="116" y="16"/>
                  </a:lnTo>
                  <a:lnTo>
                    <a:pt x="123" y="25"/>
                  </a:lnTo>
                  <a:lnTo>
                    <a:pt x="120" y="30"/>
                  </a:lnTo>
                  <a:lnTo>
                    <a:pt x="119" y="37"/>
                  </a:lnTo>
                  <a:lnTo>
                    <a:pt x="123" y="35"/>
                  </a:lnTo>
                  <a:lnTo>
                    <a:pt x="125" y="37"/>
                  </a:lnTo>
                  <a:lnTo>
                    <a:pt x="124" y="43"/>
                  </a:lnTo>
                  <a:lnTo>
                    <a:pt x="130" y="49"/>
                  </a:lnTo>
                  <a:lnTo>
                    <a:pt x="126" y="51"/>
                  </a:lnTo>
                  <a:lnTo>
                    <a:pt x="124" y="58"/>
                  </a:lnTo>
                  <a:lnTo>
                    <a:pt x="128" y="67"/>
                  </a:lnTo>
                  <a:lnTo>
                    <a:pt x="133" y="83"/>
                  </a:lnTo>
                  <a:lnTo>
                    <a:pt x="126" y="86"/>
                  </a:lnTo>
                  <a:lnTo>
                    <a:pt x="124" y="89"/>
                  </a:lnTo>
                  <a:lnTo>
                    <a:pt x="126" y="93"/>
                  </a:lnTo>
                  <a:lnTo>
                    <a:pt x="125" y="102"/>
                  </a:lnTo>
                  <a:lnTo>
                    <a:pt x="122" y="102"/>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58" name="Freeform 57"/>
            <p:cNvSpPr>
              <a:spLocks/>
            </p:cNvSpPr>
            <p:nvPr/>
          </p:nvSpPr>
          <p:spPr bwMode="auto">
            <a:xfrm>
              <a:off x="4419736" y="3800010"/>
              <a:ext cx="90923" cy="24853"/>
            </a:xfrm>
            <a:custGeom>
              <a:avLst/>
              <a:gdLst>
                <a:gd name="T0" fmla="*/ 0 w 55"/>
                <a:gd name="T1" fmla="*/ 15 h 16"/>
                <a:gd name="T2" fmla="*/ 3 w 55"/>
                <a:gd name="T3" fmla="*/ 6 h 16"/>
                <a:gd name="T4" fmla="*/ 23 w 55"/>
                <a:gd name="T5" fmla="*/ 5 h 16"/>
                <a:gd name="T6" fmla="*/ 27 w 55"/>
                <a:gd name="T7" fmla="*/ 0 h 16"/>
                <a:gd name="T8" fmla="*/ 33 w 55"/>
                <a:gd name="T9" fmla="*/ 0 h 16"/>
                <a:gd name="T10" fmla="*/ 40 w 55"/>
                <a:gd name="T11" fmla="*/ 5 h 16"/>
                <a:gd name="T12" fmla="*/ 45 w 55"/>
                <a:gd name="T13" fmla="*/ 5 h 16"/>
                <a:gd name="T14" fmla="*/ 51 w 55"/>
                <a:gd name="T15" fmla="*/ 2 h 16"/>
                <a:gd name="T16" fmla="*/ 55 w 55"/>
                <a:gd name="T17" fmla="*/ 8 h 16"/>
                <a:gd name="T18" fmla="*/ 47 w 55"/>
                <a:gd name="T19" fmla="*/ 13 h 16"/>
                <a:gd name="T20" fmla="*/ 39 w 55"/>
                <a:gd name="T21" fmla="*/ 12 h 16"/>
                <a:gd name="T22" fmla="*/ 31 w 55"/>
                <a:gd name="T23" fmla="*/ 8 h 16"/>
                <a:gd name="T24" fmla="*/ 25 w 55"/>
                <a:gd name="T25" fmla="*/ 13 h 16"/>
                <a:gd name="T26" fmla="*/ 21 w 55"/>
                <a:gd name="T27" fmla="*/ 13 h 16"/>
                <a:gd name="T28" fmla="*/ 17 w 55"/>
                <a:gd name="T29" fmla="*/ 16 h 16"/>
                <a:gd name="T30" fmla="*/ 0 w 55"/>
                <a:gd name="T31" fmla="*/ 15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55" h="16">
                  <a:moveTo>
                    <a:pt x="0" y="15"/>
                  </a:moveTo>
                  <a:lnTo>
                    <a:pt x="3" y="6"/>
                  </a:lnTo>
                  <a:lnTo>
                    <a:pt x="23" y="5"/>
                  </a:lnTo>
                  <a:lnTo>
                    <a:pt x="27" y="0"/>
                  </a:lnTo>
                  <a:lnTo>
                    <a:pt x="33" y="0"/>
                  </a:lnTo>
                  <a:lnTo>
                    <a:pt x="40" y="5"/>
                  </a:lnTo>
                  <a:lnTo>
                    <a:pt x="45" y="5"/>
                  </a:lnTo>
                  <a:lnTo>
                    <a:pt x="51" y="2"/>
                  </a:lnTo>
                  <a:lnTo>
                    <a:pt x="55" y="8"/>
                  </a:lnTo>
                  <a:lnTo>
                    <a:pt x="47" y="13"/>
                  </a:lnTo>
                  <a:lnTo>
                    <a:pt x="39" y="12"/>
                  </a:lnTo>
                  <a:lnTo>
                    <a:pt x="31" y="8"/>
                  </a:lnTo>
                  <a:lnTo>
                    <a:pt x="25" y="13"/>
                  </a:lnTo>
                  <a:lnTo>
                    <a:pt x="21" y="13"/>
                  </a:lnTo>
                  <a:lnTo>
                    <a:pt x="17" y="16"/>
                  </a:lnTo>
                  <a:lnTo>
                    <a:pt x="0" y="1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59" name="Freeform 58"/>
            <p:cNvSpPr>
              <a:spLocks/>
            </p:cNvSpPr>
            <p:nvPr/>
          </p:nvSpPr>
          <p:spPr bwMode="auto">
            <a:xfrm>
              <a:off x="4424696" y="3840395"/>
              <a:ext cx="89270" cy="51258"/>
            </a:xfrm>
            <a:custGeom>
              <a:avLst/>
              <a:gdLst>
                <a:gd name="T0" fmla="*/ 28 w 54"/>
                <a:gd name="T1" fmla="*/ 33 h 33"/>
                <a:gd name="T2" fmla="*/ 18 w 54"/>
                <a:gd name="T3" fmla="*/ 24 h 33"/>
                <a:gd name="T4" fmla="*/ 10 w 54"/>
                <a:gd name="T5" fmla="*/ 23 h 33"/>
                <a:gd name="T6" fmla="*/ 6 w 54"/>
                <a:gd name="T7" fmla="*/ 17 h 33"/>
                <a:gd name="T8" fmla="*/ 6 w 54"/>
                <a:gd name="T9" fmla="*/ 14 h 33"/>
                <a:gd name="T10" fmla="*/ 1 w 54"/>
                <a:gd name="T11" fmla="*/ 10 h 33"/>
                <a:gd name="T12" fmla="*/ 0 w 54"/>
                <a:gd name="T13" fmla="*/ 5 h 33"/>
                <a:gd name="T14" fmla="*/ 10 w 54"/>
                <a:gd name="T15" fmla="*/ 2 h 33"/>
                <a:gd name="T16" fmla="*/ 16 w 54"/>
                <a:gd name="T17" fmla="*/ 2 h 33"/>
                <a:gd name="T18" fmla="*/ 21 w 54"/>
                <a:gd name="T19" fmla="*/ 0 h 33"/>
                <a:gd name="T20" fmla="*/ 54 w 54"/>
                <a:gd name="T21" fmla="*/ 1 h 33"/>
                <a:gd name="T22" fmla="*/ 54 w 54"/>
                <a:gd name="T23" fmla="*/ 8 h 33"/>
                <a:gd name="T24" fmla="*/ 52 w 54"/>
                <a:gd name="T25" fmla="*/ 10 h 33"/>
                <a:gd name="T26" fmla="*/ 53 w 54"/>
                <a:gd name="T27" fmla="*/ 17 h 33"/>
                <a:gd name="T28" fmla="*/ 50 w 54"/>
                <a:gd name="T29" fmla="*/ 20 h 33"/>
                <a:gd name="T30" fmla="*/ 46 w 54"/>
                <a:gd name="T31" fmla="*/ 20 h 33"/>
                <a:gd name="T32" fmla="*/ 42 w 54"/>
                <a:gd name="T33" fmla="*/ 23 h 33"/>
                <a:gd name="T34" fmla="*/ 36 w 54"/>
                <a:gd name="T35" fmla="*/ 23 h 33"/>
                <a:gd name="T36" fmla="*/ 28 w 54"/>
                <a:gd name="T37" fmla="*/ 33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4" h="33">
                  <a:moveTo>
                    <a:pt x="28" y="33"/>
                  </a:moveTo>
                  <a:lnTo>
                    <a:pt x="18" y="24"/>
                  </a:lnTo>
                  <a:lnTo>
                    <a:pt x="10" y="23"/>
                  </a:lnTo>
                  <a:lnTo>
                    <a:pt x="6" y="17"/>
                  </a:lnTo>
                  <a:lnTo>
                    <a:pt x="6" y="14"/>
                  </a:lnTo>
                  <a:lnTo>
                    <a:pt x="1" y="10"/>
                  </a:lnTo>
                  <a:lnTo>
                    <a:pt x="0" y="5"/>
                  </a:lnTo>
                  <a:lnTo>
                    <a:pt x="10" y="2"/>
                  </a:lnTo>
                  <a:lnTo>
                    <a:pt x="16" y="2"/>
                  </a:lnTo>
                  <a:lnTo>
                    <a:pt x="21" y="0"/>
                  </a:lnTo>
                  <a:lnTo>
                    <a:pt x="54" y="1"/>
                  </a:lnTo>
                  <a:lnTo>
                    <a:pt x="54" y="8"/>
                  </a:lnTo>
                  <a:lnTo>
                    <a:pt x="52" y="10"/>
                  </a:lnTo>
                  <a:lnTo>
                    <a:pt x="53" y="17"/>
                  </a:lnTo>
                  <a:lnTo>
                    <a:pt x="50" y="20"/>
                  </a:lnTo>
                  <a:lnTo>
                    <a:pt x="46" y="20"/>
                  </a:lnTo>
                  <a:lnTo>
                    <a:pt x="42" y="23"/>
                  </a:lnTo>
                  <a:lnTo>
                    <a:pt x="36" y="23"/>
                  </a:lnTo>
                  <a:lnTo>
                    <a:pt x="28" y="33"/>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60" name="Freeform 59"/>
            <p:cNvSpPr>
              <a:spLocks/>
            </p:cNvSpPr>
            <p:nvPr/>
          </p:nvSpPr>
          <p:spPr bwMode="auto">
            <a:xfrm>
              <a:off x="5209938" y="4174345"/>
              <a:ext cx="61167" cy="40386"/>
            </a:xfrm>
            <a:custGeom>
              <a:avLst/>
              <a:gdLst>
                <a:gd name="T0" fmla="*/ 4 w 37"/>
                <a:gd name="T1" fmla="*/ 26 h 26"/>
                <a:gd name="T2" fmla="*/ 0 w 37"/>
                <a:gd name="T3" fmla="*/ 23 h 26"/>
                <a:gd name="T4" fmla="*/ 7 w 37"/>
                <a:gd name="T5" fmla="*/ 0 h 26"/>
                <a:gd name="T6" fmla="*/ 37 w 37"/>
                <a:gd name="T7" fmla="*/ 0 h 26"/>
                <a:gd name="T8" fmla="*/ 37 w 37"/>
                <a:gd name="T9" fmla="*/ 25 h 26"/>
                <a:gd name="T10" fmla="*/ 10 w 37"/>
                <a:gd name="T11" fmla="*/ 25 h 26"/>
                <a:gd name="T12" fmla="*/ 4 w 37"/>
                <a:gd name="T13" fmla="*/ 26 h 26"/>
              </a:gdLst>
              <a:ahLst/>
              <a:cxnLst>
                <a:cxn ang="0">
                  <a:pos x="T0" y="T1"/>
                </a:cxn>
                <a:cxn ang="0">
                  <a:pos x="T2" y="T3"/>
                </a:cxn>
                <a:cxn ang="0">
                  <a:pos x="T4" y="T5"/>
                </a:cxn>
                <a:cxn ang="0">
                  <a:pos x="T6" y="T7"/>
                </a:cxn>
                <a:cxn ang="0">
                  <a:pos x="T8" y="T9"/>
                </a:cxn>
                <a:cxn ang="0">
                  <a:pos x="T10" y="T11"/>
                </a:cxn>
                <a:cxn ang="0">
                  <a:pos x="T12" y="T13"/>
                </a:cxn>
              </a:cxnLst>
              <a:rect l="0" t="0" r="r" b="b"/>
              <a:pathLst>
                <a:path w="37" h="26">
                  <a:moveTo>
                    <a:pt x="4" y="26"/>
                  </a:moveTo>
                  <a:lnTo>
                    <a:pt x="0" y="23"/>
                  </a:lnTo>
                  <a:lnTo>
                    <a:pt x="7" y="0"/>
                  </a:lnTo>
                  <a:lnTo>
                    <a:pt x="37" y="0"/>
                  </a:lnTo>
                  <a:lnTo>
                    <a:pt x="37" y="25"/>
                  </a:lnTo>
                  <a:lnTo>
                    <a:pt x="10" y="25"/>
                  </a:lnTo>
                  <a:lnTo>
                    <a:pt x="4" y="26"/>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61" name="Freeform 60"/>
            <p:cNvSpPr>
              <a:spLocks/>
            </p:cNvSpPr>
            <p:nvPr/>
          </p:nvSpPr>
          <p:spPr bwMode="auto">
            <a:xfrm>
              <a:off x="5600080" y="3096382"/>
              <a:ext cx="79351" cy="24853"/>
            </a:xfrm>
            <a:custGeom>
              <a:avLst/>
              <a:gdLst>
                <a:gd name="T0" fmla="*/ 2 w 48"/>
                <a:gd name="T1" fmla="*/ 0 h 16"/>
                <a:gd name="T2" fmla="*/ 12 w 48"/>
                <a:gd name="T3" fmla="*/ 7 h 16"/>
                <a:gd name="T4" fmla="*/ 25 w 48"/>
                <a:gd name="T5" fmla="*/ 6 h 16"/>
                <a:gd name="T6" fmla="*/ 39 w 48"/>
                <a:gd name="T7" fmla="*/ 7 h 16"/>
                <a:gd name="T8" fmla="*/ 38 w 48"/>
                <a:gd name="T9" fmla="*/ 11 h 16"/>
                <a:gd name="T10" fmla="*/ 48 w 48"/>
                <a:gd name="T11" fmla="*/ 8 h 16"/>
                <a:gd name="T12" fmla="*/ 46 w 48"/>
                <a:gd name="T13" fmla="*/ 14 h 16"/>
                <a:gd name="T14" fmla="*/ 21 w 48"/>
                <a:gd name="T15" fmla="*/ 16 h 16"/>
                <a:gd name="T16" fmla="*/ 21 w 48"/>
                <a:gd name="T17" fmla="*/ 13 h 16"/>
                <a:gd name="T18" fmla="*/ 0 w 48"/>
                <a:gd name="T19" fmla="*/ 9 h 16"/>
                <a:gd name="T20" fmla="*/ 2 w 48"/>
                <a:gd name="T21"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8" h="16">
                  <a:moveTo>
                    <a:pt x="2" y="0"/>
                  </a:moveTo>
                  <a:lnTo>
                    <a:pt x="12" y="7"/>
                  </a:lnTo>
                  <a:lnTo>
                    <a:pt x="25" y="6"/>
                  </a:lnTo>
                  <a:lnTo>
                    <a:pt x="39" y="7"/>
                  </a:lnTo>
                  <a:lnTo>
                    <a:pt x="38" y="11"/>
                  </a:lnTo>
                  <a:lnTo>
                    <a:pt x="48" y="8"/>
                  </a:lnTo>
                  <a:lnTo>
                    <a:pt x="46" y="14"/>
                  </a:lnTo>
                  <a:lnTo>
                    <a:pt x="21" y="16"/>
                  </a:lnTo>
                  <a:lnTo>
                    <a:pt x="21" y="13"/>
                  </a:lnTo>
                  <a:lnTo>
                    <a:pt x="0" y="9"/>
                  </a:lnTo>
                  <a:lnTo>
                    <a:pt x="2"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62" name="Freeform 61"/>
            <p:cNvSpPr>
              <a:spLocks/>
            </p:cNvSpPr>
            <p:nvPr/>
          </p:nvSpPr>
          <p:spPr bwMode="auto">
            <a:xfrm>
              <a:off x="5492626" y="2900673"/>
              <a:ext cx="173581" cy="172413"/>
            </a:xfrm>
            <a:custGeom>
              <a:avLst/>
              <a:gdLst>
                <a:gd name="T0" fmla="*/ 105 w 105"/>
                <a:gd name="T1" fmla="*/ 5 h 111"/>
                <a:gd name="T2" fmla="*/ 101 w 105"/>
                <a:gd name="T3" fmla="*/ 18 h 111"/>
                <a:gd name="T4" fmla="*/ 98 w 105"/>
                <a:gd name="T5" fmla="*/ 20 h 111"/>
                <a:gd name="T6" fmla="*/ 87 w 105"/>
                <a:gd name="T7" fmla="*/ 20 h 111"/>
                <a:gd name="T8" fmla="*/ 78 w 105"/>
                <a:gd name="T9" fmla="*/ 18 h 111"/>
                <a:gd name="T10" fmla="*/ 58 w 105"/>
                <a:gd name="T11" fmla="*/ 23 h 111"/>
                <a:gd name="T12" fmla="*/ 71 w 105"/>
                <a:gd name="T13" fmla="*/ 35 h 111"/>
                <a:gd name="T14" fmla="*/ 63 w 105"/>
                <a:gd name="T15" fmla="*/ 38 h 111"/>
                <a:gd name="T16" fmla="*/ 54 w 105"/>
                <a:gd name="T17" fmla="*/ 38 h 111"/>
                <a:gd name="T18" fmla="*/ 44 w 105"/>
                <a:gd name="T19" fmla="*/ 28 h 111"/>
                <a:gd name="T20" fmla="*/ 41 w 105"/>
                <a:gd name="T21" fmla="*/ 32 h 111"/>
                <a:gd name="T22" fmla="*/ 46 w 105"/>
                <a:gd name="T23" fmla="*/ 44 h 111"/>
                <a:gd name="T24" fmla="*/ 55 w 105"/>
                <a:gd name="T25" fmla="*/ 54 h 111"/>
                <a:gd name="T26" fmla="*/ 49 w 105"/>
                <a:gd name="T27" fmla="*/ 59 h 111"/>
                <a:gd name="T28" fmla="*/ 59 w 105"/>
                <a:gd name="T29" fmla="*/ 68 h 111"/>
                <a:gd name="T30" fmla="*/ 68 w 105"/>
                <a:gd name="T31" fmla="*/ 74 h 111"/>
                <a:gd name="T32" fmla="*/ 70 w 105"/>
                <a:gd name="T33" fmla="*/ 86 h 111"/>
                <a:gd name="T34" fmla="*/ 53 w 105"/>
                <a:gd name="T35" fmla="*/ 80 h 111"/>
                <a:gd name="T36" fmla="*/ 59 w 105"/>
                <a:gd name="T37" fmla="*/ 91 h 111"/>
                <a:gd name="T38" fmla="*/ 49 w 105"/>
                <a:gd name="T39" fmla="*/ 93 h 111"/>
                <a:gd name="T40" fmla="*/ 57 w 105"/>
                <a:gd name="T41" fmla="*/ 111 h 111"/>
                <a:gd name="T42" fmla="*/ 45 w 105"/>
                <a:gd name="T43" fmla="*/ 111 h 111"/>
                <a:gd name="T44" fmla="*/ 30 w 105"/>
                <a:gd name="T45" fmla="*/ 102 h 111"/>
                <a:gd name="T46" fmla="*/ 23 w 105"/>
                <a:gd name="T47" fmla="*/ 86 h 111"/>
                <a:gd name="T48" fmla="*/ 19 w 105"/>
                <a:gd name="T49" fmla="*/ 72 h 111"/>
                <a:gd name="T50" fmla="*/ 11 w 105"/>
                <a:gd name="T51" fmla="*/ 63 h 111"/>
                <a:gd name="T52" fmla="*/ 2 w 105"/>
                <a:gd name="T53" fmla="*/ 51 h 111"/>
                <a:gd name="T54" fmla="*/ 0 w 105"/>
                <a:gd name="T55" fmla="*/ 45 h 111"/>
                <a:gd name="T56" fmla="*/ 7 w 105"/>
                <a:gd name="T57" fmla="*/ 35 h 111"/>
                <a:gd name="T58" fmla="*/ 7 w 105"/>
                <a:gd name="T59" fmla="*/ 28 h 111"/>
                <a:gd name="T60" fmla="*/ 13 w 105"/>
                <a:gd name="T61" fmla="*/ 26 h 111"/>
                <a:gd name="T62" fmla="*/ 13 w 105"/>
                <a:gd name="T63" fmla="*/ 20 h 111"/>
                <a:gd name="T64" fmla="*/ 24 w 105"/>
                <a:gd name="T65" fmla="*/ 18 h 111"/>
                <a:gd name="T66" fmla="*/ 30 w 105"/>
                <a:gd name="T67" fmla="*/ 14 h 111"/>
                <a:gd name="T68" fmla="*/ 39 w 105"/>
                <a:gd name="T69" fmla="*/ 14 h 111"/>
                <a:gd name="T70" fmla="*/ 41 w 105"/>
                <a:gd name="T71" fmla="*/ 10 h 111"/>
                <a:gd name="T72" fmla="*/ 44 w 105"/>
                <a:gd name="T73" fmla="*/ 10 h 111"/>
                <a:gd name="T74" fmla="*/ 57 w 105"/>
                <a:gd name="T75" fmla="*/ 10 h 111"/>
                <a:gd name="T76" fmla="*/ 70 w 105"/>
                <a:gd name="T77" fmla="*/ 5 h 111"/>
                <a:gd name="T78" fmla="*/ 82 w 105"/>
                <a:gd name="T79" fmla="*/ 12 h 111"/>
                <a:gd name="T80" fmla="*/ 97 w 105"/>
                <a:gd name="T81" fmla="*/ 10 h 111"/>
                <a:gd name="T82" fmla="*/ 96 w 105"/>
                <a:gd name="T83" fmla="*/ 0 h 111"/>
                <a:gd name="T84" fmla="*/ 105 w 105"/>
                <a:gd name="T85" fmla="*/ 5 h 1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05" h="111">
                  <a:moveTo>
                    <a:pt x="105" y="5"/>
                  </a:moveTo>
                  <a:lnTo>
                    <a:pt x="101" y="18"/>
                  </a:lnTo>
                  <a:lnTo>
                    <a:pt x="98" y="20"/>
                  </a:lnTo>
                  <a:lnTo>
                    <a:pt x="87" y="20"/>
                  </a:lnTo>
                  <a:lnTo>
                    <a:pt x="78" y="18"/>
                  </a:lnTo>
                  <a:lnTo>
                    <a:pt x="58" y="23"/>
                  </a:lnTo>
                  <a:lnTo>
                    <a:pt x="71" y="35"/>
                  </a:lnTo>
                  <a:lnTo>
                    <a:pt x="63" y="38"/>
                  </a:lnTo>
                  <a:lnTo>
                    <a:pt x="54" y="38"/>
                  </a:lnTo>
                  <a:lnTo>
                    <a:pt x="44" y="28"/>
                  </a:lnTo>
                  <a:lnTo>
                    <a:pt x="41" y="32"/>
                  </a:lnTo>
                  <a:lnTo>
                    <a:pt x="46" y="44"/>
                  </a:lnTo>
                  <a:lnTo>
                    <a:pt x="55" y="54"/>
                  </a:lnTo>
                  <a:lnTo>
                    <a:pt x="49" y="59"/>
                  </a:lnTo>
                  <a:lnTo>
                    <a:pt x="59" y="68"/>
                  </a:lnTo>
                  <a:lnTo>
                    <a:pt x="68" y="74"/>
                  </a:lnTo>
                  <a:lnTo>
                    <a:pt x="70" y="86"/>
                  </a:lnTo>
                  <a:lnTo>
                    <a:pt x="53" y="80"/>
                  </a:lnTo>
                  <a:lnTo>
                    <a:pt x="59" y="91"/>
                  </a:lnTo>
                  <a:lnTo>
                    <a:pt x="49" y="93"/>
                  </a:lnTo>
                  <a:lnTo>
                    <a:pt x="57" y="111"/>
                  </a:lnTo>
                  <a:lnTo>
                    <a:pt x="45" y="111"/>
                  </a:lnTo>
                  <a:lnTo>
                    <a:pt x="30" y="102"/>
                  </a:lnTo>
                  <a:lnTo>
                    <a:pt x="23" y="86"/>
                  </a:lnTo>
                  <a:lnTo>
                    <a:pt x="19" y="72"/>
                  </a:lnTo>
                  <a:lnTo>
                    <a:pt x="11" y="63"/>
                  </a:lnTo>
                  <a:lnTo>
                    <a:pt x="2" y="51"/>
                  </a:lnTo>
                  <a:lnTo>
                    <a:pt x="0" y="45"/>
                  </a:lnTo>
                  <a:lnTo>
                    <a:pt x="7" y="35"/>
                  </a:lnTo>
                  <a:lnTo>
                    <a:pt x="7" y="28"/>
                  </a:lnTo>
                  <a:lnTo>
                    <a:pt x="13" y="26"/>
                  </a:lnTo>
                  <a:lnTo>
                    <a:pt x="13" y="20"/>
                  </a:lnTo>
                  <a:lnTo>
                    <a:pt x="24" y="18"/>
                  </a:lnTo>
                  <a:lnTo>
                    <a:pt x="30" y="14"/>
                  </a:lnTo>
                  <a:lnTo>
                    <a:pt x="39" y="14"/>
                  </a:lnTo>
                  <a:lnTo>
                    <a:pt x="41" y="10"/>
                  </a:lnTo>
                  <a:lnTo>
                    <a:pt x="44" y="10"/>
                  </a:lnTo>
                  <a:lnTo>
                    <a:pt x="57" y="10"/>
                  </a:lnTo>
                  <a:lnTo>
                    <a:pt x="70" y="5"/>
                  </a:lnTo>
                  <a:lnTo>
                    <a:pt x="82" y="12"/>
                  </a:lnTo>
                  <a:lnTo>
                    <a:pt x="97" y="10"/>
                  </a:lnTo>
                  <a:lnTo>
                    <a:pt x="96" y="0"/>
                  </a:lnTo>
                  <a:lnTo>
                    <a:pt x="105" y="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63" name="Freeform 62"/>
            <p:cNvSpPr>
              <a:spLocks/>
            </p:cNvSpPr>
            <p:nvPr/>
          </p:nvSpPr>
          <p:spPr bwMode="auto">
            <a:xfrm>
              <a:off x="5299208" y="2751559"/>
              <a:ext cx="155396" cy="127367"/>
            </a:xfrm>
            <a:custGeom>
              <a:avLst/>
              <a:gdLst>
                <a:gd name="T0" fmla="*/ 343 w 386"/>
                <a:gd name="T1" fmla="*/ 50 h 337"/>
                <a:gd name="T2" fmla="*/ 363 w 386"/>
                <a:gd name="T3" fmla="*/ 82 h 337"/>
                <a:gd name="T4" fmla="*/ 386 w 386"/>
                <a:gd name="T5" fmla="*/ 106 h 337"/>
                <a:gd name="T6" fmla="*/ 363 w 386"/>
                <a:gd name="T7" fmla="*/ 137 h 337"/>
                <a:gd name="T8" fmla="*/ 331 w 386"/>
                <a:gd name="T9" fmla="*/ 119 h 337"/>
                <a:gd name="T10" fmla="*/ 284 w 386"/>
                <a:gd name="T11" fmla="*/ 120 h 337"/>
                <a:gd name="T12" fmla="*/ 225 w 386"/>
                <a:gd name="T13" fmla="*/ 106 h 337"/>
                <a:gd name="T14" fmla="*/ 194 w 386"/>
                <a:gd name="T15" fmla="*/ 108 h 337"/>
                <a:gd name="T16" fmla="*/ 181 w 386"/>
                <a:gd name="T17" fmla="*/ 125 h 337"/>
                <a:gd name="T18" fmla="*/ 155 w 386"/>
                <a:gd name="T19" fmla="*/ 106 h 337"/>
                <a:gd name="T20" fmla="*/ 144 w 386"/>
                <a:gd name="T21" fmla="*/ 141 h 337"/>
                <a:gd name="T22" fmla="*/ 180 w 386"/>
                <a:gd name="T23" fmla="*/ 180 h 337"/>
                <a:gd name="T24" fmla="*/ 196 w 386"/>
                <a:gd name="T25" fmla="*/ 206 h 337"/>
                <a:gd name="T26" fmla="*/ 230 w 386"/>
                <a:gd name="T27" fmla="*/ 237 h 337"/>
                <a:gd name="T28" fmla="*/ 257 w 386"/>
                <a:gd name="T29" fmla="*/ 256 h 337"/>
                <a:gd name="T30" fmla="*/ 286 w 386"/>
                <a:gd name="T31" fmla="*/ 291 h 337"/>
                <a:gd name="T32" fmla="*/ 349 w 386"/>
                <a:gd name="T33" fmla="*/ 323 h 337"/>
                <a:gd name="T34" fmla="*/ 342 w 386"/>
                <a:gd name="T35" fmla="*/ 337 h 337"/>
                <a:gd name="T36" fmla="*/ 276 w 386"/>
                <a:gd name="T37" fmla="*/ 306 h 337"/>
                <a:gd name="T38" fmla="*/ 234 w 386"/>
                <a:gd name="T39" fmla="*/ 276 h 337"/>
                <a:gd name="T40" fmla="*/ 170 w 386"/>
                <a:gd name="T41" fmla="*/ 251 h 337"/>
                <a:gd name="T42" fmla="*/ 108 w 386"/>
                <a:gd name="T43" fmla="*/ 189 h 337"/>
                <a:gd name="T44" fmla="*/ 121 w 386"/>
                <a:gd name="T45" fmla="*/ 183 h 337"/>
                <a:gd name="T46" fmla="*/ 88 w 386"/>
                <a:gd name="T47" fmla="*/ 148 h 337"/>
                <a:gd name="T48" fmla="*/ 85 w 386"/>
                <a:gd name="T49" fmla="*/ 119 h 337"/>
                <a:gd name="T50" fmla="*/ 40 w 386"/>
                <a:gd name="T51" fmla="*/ 106 h 337"/>
                <a:gd name="T52" fmla="*/ 22 w 386"/>
                <a:gd name="T53" fmla="*/ 142 h 337"/>
                <a:gd name="T54" fmla="*/ 0 w 386"/>
                <a:gd name="T55" fmla="*/ 114 h 337"/>
                <a:gd name="T56" fmla="*/ 0 w 386"/>
                <a:gd name="T57" fmla="*/ 85 h 337"/>
                <a:gd name="T58" fmla="*/ 2 w 386"/>
                <a:gd name="T59" fmla="*/ 84 h 337"/>
                <a:gd name="T60" fmla="*/ 49 w 386"/>
                <a:gd name="T61" fmla="*/ 87 h 337"/>
                <a:gd name="T62" fmla="*/ 61 w 386"/>
                <a:gd name="T63" fmla="*/ 72 h 337"/>
                <a:gd name="T64" fmla="*/ 85 w 386"/>
                <a:gd name="T65" fmla="*/ 86 h 337"/>
                <a:gd name="T66" fmla="*/ 111 w 386"/>
                <a:gd name="T67" fmla="*/ 88 h 337"/>
                <a:gd name="T68" fmla="*/ 109 w 386"/>
                <a:gd name="T69" fmla="*/ 64 h 337"/>
                <a:gd name="T70" fmla="*/ 132 w 386"/>
                <a:gd name="T71" fmla="*/ 56 h 337"/>
                <a:gd name="T72" fmla="*/ 136 w 386"/>
                <a:gd name="T73" fmla="*/ 22 h 337"/>
                <a:gd name="T74" fmla="*/ 187 w 386"/>
                <a:gd name="T75" fmla="*/ 0 h 337"/>
                <a:gd name="T76" fmla="*/ 210 w 386"/>
                <a:gd name="T77" fmla="*/ 10 h 337"/>
                <a:gd name="T78" fmla="*/ 263 w 386"/>
                <a:gd name="T79" fmla="*/ 46 h 337"/>
                <a:gd name="T80" fmla="*/ 320 w 386"/>
                <a:gd name="T81" fmla="*/ 62 h 337"/>
                <a:gd name="T82" fmla="*/ 344 w 386"/>
                <a:gd name="T83" fmla="*/ 50 h 3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386" h="337">
                  <a:moveTo>
                    <a:pt x="343" y="50"/>
                  </a:moveTo>
                  <a:lnTo>
                    <a:pt x="363" y="82"/>
                  </a:lnTo>
                  <a:lnTo>
                    <a:pt x="386" y="106"/>
                  </a:lnTo>
                  <a:lnTo>
                    <a:pt x="363" y="137"/>
                  </a:lnTo>
                  <a:lnTo>
                    <a:pt x="331" y="119"/>
                  </a:lnTo>
                  <a:lnTo>
                    <a:pt x="284" y="120"/>
                  </a:lnTo>
                  <a:lnTo>
                    <a:pt x="225" y="106"/>
                  </a:lnTo>
                  <a:lnTo>
                    <a:pt x="194" y="108"/>
                  </a:lnTo>
                  <a:lnTo>
                    <a:pt x="181" y="125"/>
                  </a:lnTo>
                  <a:lnTo>
                    <a:pt x="155" y="106"/>
                  </a:lnTo>
                  <a:lnTo>
                    <a:pt x="144" y="141"/>
                  </a:lnTo>
                  <a:lnTo>
                    <a:pt x="180" y="180"/>
                  </a:lnTo>
                  <a:lnTo>
                    <a:pt x="196" y="206"/>
                  </a:lnTo>
                  <a:lnTo>
                    <a:pt x="230" y="237"/>
                  </a:lnTo>
                  <a:lnTo>
                    <a:pt x="257" y="256"/>
                  </a:lnTo>
                  <a:lnTo>
                    <a:pt x="286" y="291"/>
                  </a:lnTo>
                  <a:lnTo>
                    <a:pt x="349" y="323"/>
                  </a:lnTo>
                  <a:lnTo>
                    <a:pt x="342" y="337"/>
                  </a:lnTo>
                  <a:lnTo>
                    <a:pt x="276" y="306"/>
                  </a:lnTo>
                  <a:lnTo>
                    <a:pt x="234" y="276"/>
                  </a:lnTo>
                  <a:lnTo>
                    <a:pt x="170" y="251"/>
                  </a:lnTo>
                  <a:lnTo>
                    <a:pt x="108" y="189"/>
                  </a:lnTo>
                  <a:lnTo>
                    <a:pt x="121" y="183"/>
                  </a:lnTo>
                  <a:lnTo>
                    <a:pt x="88" y="148"/>
                  </a:lnTo>
                  <a:lnTo>
                    <a:pt x="85" y="119"/>
                  </a:lnTo>
                  <a:lnTo>
                    <a:pt x="40" y="106"/>
                  </a:lnTo>
                  <a:lnTo>
                    <a:pt x="22" y="142"/>
                  </a:lnTo>
                  <a:lnTo>
                    <a:pt x="0" y="114"/>
                  </a:lnTo>
                  <a:lnTo>
                    <a:pt x="0" y="85"/>
                  </a:lnTo>
                  <a:lnTo>
                    <a:pt x="2" y="84"/>
                  </a:lnTo>
                  <a:lnTo>
                    <a:pt x="49" y="87"/>
                  </a:lnTo>
                  <a:lnTo>
                    <a:pt x="61" y="72"/>
                  </a:lnTo>
                  <a:lnTo>
                    <a:pt x="85" y="86"/>
                  </a:lnTo>
                  <a:lnTo>
                    <a:pt x="111" y="88"/>
                  </a:lnTo>
                  <a:lnTo>
                    <a:pt x="109" y="64"/>
                  </a:lnTo>
                  <a:lnTo>
                    <a:pt x="132" y="56"/>
                  </a:lnTo>
                  <a:lnTo>
                    <a:pt x="136" y="22"/>
                  </a:lnTo>
                  <a:lnTo>
                    <a:pt x="187" y="0"/>
                  </a:lnTo>
                  <a:lnTo>
                    <a:pt x="210" y="10"/>
                  </a:lnTo>
                  <a:lnTo>
                    <a:pt x="263" y="46"/>
                  </a:lnTo>
                  <a:lnTo>
                    <a:pt x="320" y="62"/>
                  </a:lnTo>
                  <a:lnTo>
                    <a:pt x="344" y="50"/>
                  </a:lnTo>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64" name="Freeform 63"/>
            <p:cNvSpPr>
              <a:spLocks/>
            </p:cNvSpPr>
            <p:nvPr/>
          </p:nvSpPr>
          <p:spPr bwMode="auto">
            <a:xfrm>
              <a:off x="5363681" y="2684770"/>
              <a:ext cx="171927" cy="90089"/>
            </a:xfrm>
            <a:custGeom>
              <a:avLst/>
              <a:gdLst>
                <a:gd name="T0" fmla="*/ 0 w 104"/>
                <a:gd name="T1" fmla="*/ 36 h 58"/>
                <a:gd name="T2" fmla="*/ 5 w 104"/>
                <a:gd name="T3" fmla="*/ 23 h 58"/>
                <a:gd name="T4" fmla="*/ 1 w 104"/>
                <a:gd name="T5" fmla="*/ 18 h 58"/>
                <a:gd name="T6" fmla="*/ 10 w 104"/>
                <a:gd name="T7" fmla="*/ 18 h 58"/>
                <a:gd name="T8" fmla="*/ 11 w 104"/>
                <a:gd name="T9" fmla="*/ 10 h 58"/>
                <a:gd name="T10" fmla="*/ 20 w 104"/>
                <a:gd name="T11" fmla="*/ 15 h 58"/>
                <a:gd name="T12" fmla="*/ 26 w 104"/>
                <a:gd name="T13" fmla="*/ 17 h 58"/>
                <a:gd name="T14" fmla="*/ 39 w 104"/>
                <a:gd name="T15" fmla="*/ 15 h 58"/>
                <a:gd name="T16" fmla="*/ 40 w 104"/>
                <a:gd name="T17" fmla="*/ 11 h 58"/>
                <a:gd name="T18" fmla="*/ 46 w 104"/>
                <a:gd name="T19" fmla="*/ 10 h 58"/>
                <a:gd name="T20" fmla="*/ 54 w 104"/>
                <a:gd name="T21" fmla="*/ 7 h 58"/>
                <a:gd name="T22" fmla="*/ 56 w 104"/>
                <a:gd name="T23" fmla="*/ 8 h 58"/>
                <a:gd name="T24" fmla="*/ 63 w 104"/>
                <a:gd name="T25" fmla="*/ 6 h 58"/>
                <a:gd name="T26" fmla="*/ 66 w 104"/>
                <a:gd name="T27" fmla="*/ 1 h 58"/>
                <a:gd name="T28" fmla="*/ 72 w 104"/>
                <a:gd name="T29" fmla="*/ 0 h 58"/>
                <a:gd name="T30" fmla="*/ 90 w 104"/>
                <a:gd name="T31" fmla="*/ 6 h 58"/>
                <a:gd name="T32" fmla="*/ 93 w 104"/>
                <a:gd name="T33" fmla="*/ 4 h 58"/>
                <a:gd name="T34" fmla="*/ 102 w 104"/>
                <a:gd name="T35" fmla="*/ 9 h 58"/>
                <a:gd name="T36" fmla="*/ 104 w 104"/>
                <a:gd name="T37" fmla="*/ 15 h 58"/>
                <a:gd name="T38" fmla="*/ 95 w 104"/>
                <a:gd name="T39" fmla="*/ 19 h 58"/>
                <a:gd name="T40" fmla="*/ 89 w 104"/>
                <a:gd name="T41" fmla="*/ 33 h 58"/>
                <a:gd name="T42" fmla="*/ 80 w 104"/>
                <a:gd name="T43" fmla="*/ 47 h 58"/>
                <a:gd name="T44" fmla="*/ 67 w 104"/>
                <a:gd name="T45" fmla="*/ 51 h 58"/>
                <a:gd name="T46" fmla="*/ 57 w 104"/>
                <a:gd name="T47" fmla="*/ 50 h 58"/>
                <a:gd name="T48" fmla="*/ 45 w 104"/>
                <a:gd name="T49" fmla="*/ 55 h 58"/>
                <a:gd name="T50" fmla="*/ 39 w 104"/>
                <a:gd name="T51" fmla="*/ 58 h 58"/>
                <a:gd name="T52" fmla="*/ 25 w 104"/>
                <a:gd name="T53" fmla="*/ 54 h 58"/>
                <a:gd name="T54" fmla="*/ 12 w 104"/>
                <a:gd name="T55" fmla="*/ 45 h 58"/>
                <a:gd name="T56" fmla="*/ 7 w 104"/>
                <a:gd name="T57" fmla="*/ 43 h 58"/>
                <a:gd name="T58" fmla="*/ 3 w 104"/>
                <a:gd name="T59" fmla="*/ 36 h 58"/>
                <a:gd name="T60" fmla="*/ 0 w 104"/>
                <a:gd name="T61" fmla="*/ 36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04" h="58">
                  <a:moveTo>
                    <a:pt x="0" y="36"/>
                  </a:moveTo>
                  <a:lnTo>
                    <a:pt x="5" y="23"/>
                  </a:lnTo>
                  <a:lnTo>
                    <a:pt x="1" y="18"/>
                  </a:lnTo>
                  <a:lnTo>
                    <a:pt x="10" y="18"/>
                  </a:lnTo>
                  <a:lnTo>
                    <a:pt x="11" y="10"/>
                  </a:lnTo>
                  <a:lnTo>
                    <a:pt x="20" y="15"/>
                  </a:lnTo>
                  <a:lnTo>
                    <a:pt x="26" y="17"/>
                  </a:lnTo>
                  <a:lnTo>
                    <a:pt x="39" y="15"/>
                  </a:lnTo>
                  <a:lnTo>
                    <a:pt x="40" y="11"/>
                  </a:lnTo>
                  <a:lnTo>
                    <a:pt x="46" y="10"/>
                  </a:lnTo>
                  <a:lnTo>
                    <a:pt x="54" y="7"/>
                  </a:lnTo>
                  <a:lnTo>
                    <a:pt x="56" y="8"/>
                  </a:lnTo>
                  <a:lnTo>
                    <a:pt x="63" y="6"/>
                  </a:lnTo>
                  <a:lnTo>
                    <a:pt x="66" y="1"/>
                  </a:lnTo>
                  <a:lnTo>
                    <a:pt x="72" y="0"/>
                  </a:lnTo>
                  <a:lnTo>
                    <a:pt x="90" y="6"/>
                  </a:lnTo>
                  <a:lnTo>
                    <a:pt x="93" y="4"/>
                  </a:lnTo>
                  <a:lnTo>
                    <a:pt x="102" y="9"/>
                  </a:lnTo>
                  <a:lnTo>
                    <a:pt x="104" y="15"/>
                  </a:lnTo>
                  <a:lnTo>
                    <a:pt x="95" y="19"/>
                  </a:lnTo>
                  <a:lnTo>
                    <a:pt x="89" y="33"/>
                  </a:lnTo>
                  <a:lnTo>
                    <a:pt x="80" y="47"/>
                  </a:lnTo>
                  <a:lnTo>
                    <a:pt x="67" y="51"/>
                  </a:lnTo>
                  <a:lnTo>
                    <a:pt x="57" y="50"/>
                  </a:lnTo>
                  <a:lnTo>
                    <a:pt x="45" y="55"/>
                  </a:lnTo>
                  <a:lnTo>
                    <a:pt x="39" y="58"/>
                  </a:lnTo>
                  <a:lnTo>
                    <a:pt x="25" y="54"/>
                  </a:lnTo>
                  <a:lnTo>
                    <a:pt x="12" y="45"/>
                  </a:lnTo>
                  <a:lnTo>
                    <a:pt x="7" y="43"/>
                  </a:lnTo>
                  <a:lnTo>
                    <a:pt x="3" y="36"/>
                  </a:lnTo>
                  <a:lnTo>
                    <a:pt x="0" y="36"/>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65" name="Freeform 64"/>
            <p:cNvSpPr>
              <a:spLocks/>
            </p:cNvSpPr>
            <p:nvPr/>
          </p:nvSpPr>
          <p:spPr bwMode="auto">
            <a:xfrm>
              <a:off x="4667708" y="2481292"/>
              <a:ext cx="104148" cy="107175"/>
            </a:xfrm>
            <a:custGeom>
              <a:avLst/>
              <a:gdLst>
                <a:gd name="T0" fmla="*/ 61 w 63"/>
                <a:gd name="T1" fmla="*/ 25 h 69"/>
                <a:gd name="T2" fmla="*/ 63 w 63"/>
                <a:gd name="T3" fmla="*/ 40 h 69"/>
                <a:gd name="T4" fmla="*/ 51 w 63"/>
                <a:gd name="T5" fmla="*/ 57 h 69"/>
                <a:gd name="T6" fmla="*/ 22 w 63"/>
                <a:gd name="T7" fmla="*/ 69 h 69"/>
                <a:gd name="T8" fmla="*/ 0 w 63"/>
                <a:gd name="T9" fmla="*/ 66 h 69"/>
                <a:gd name="T10" fmla="*/ 14 w 63"/>
                <a:gd name="T11" fmla="*/ 45 h 69"/>
                <a:gd name="T12" fmla="*/ 7 w 63"/>
                <a:gd name="T13" fmla="*/ 25 h 69"/>
                <a:gd name="T14" fmla="*/ 29 w 63"/>
                <a:gd name="T15" fmla="*/ 10 h 69"/>
                <a:gd name="T16" fmla="*/ 41 w 63"/>
                <a:gd name="T17" fmla="*/ 0 h 69"/>
                <a:gd name="T18" fmla="*/ 44 w 63"/>
                <a:gd name="T19" fmla="*/ 11 h 69"/>
                <a:gd name="T20" fmla="*/ 40 w 63"/>
                <a:gd name="T21" fmla="*/ 22 h 69"/>
                <a:gd name="T22" fmla="*/ 50 w 63"/>
                <a:gd name="T23" fmla="*/ 21 h 69"/>
                <a:gd name="T24" fmla="*/ 61 w 63"/>
                <a:gd name="T25" fmla="*/ 25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3" h="69">
                  <a:moveTo>
                    <a:pt x="61" y="25"/>
                  </a:moveTo>
                  <a:lnTo>
                    <a:pt x="63" y="40"/>
                  </a:lnTo>
                  <a:lnTo>
                    <a:pt x="51" y="57"/>
                  </a:lnTo>
                  <a:lnTo>
                    <a:pt x="22" y="69"/>
                  </a:lnTo>
                  <a:lnTo>
                    <a:pt x="0" y="66"/>
                  </a:lnTo>
                  <a:lnTo>
                    <a:pt x="14" y="45"/>
                  </a:lnTo>
                  <a:lnTo>
                    <a:pt x="7" y="25"/>
                  </a:lnTo>
                  <a:lnTo>
                    <a:pt x="29" y="10"/>
                  </a:lnTo>
                  <a:lnTo>
                    <a:pt x="41" y="0"/>
                  </a:lnTo>
                  <a:lnTo>
                    <a:pt x="44" y="11"/>
                  </a:lnTo>
                  <a:lnTo>
                    <a:pt x="40" y="22"/>
                  </a:lnTo>
                  <a:lnTo>
                    <a:pt x="50" y="21"/>
                  </a:lnTo>
                  <a:lnTo>
                    <a:pt x="61" y="25"/>
                  </a:lnTo>
                  <a:close/>
                </a:path>
              </a:pathLst>
            </a:custGeom>
            <a:solidFill>
              <a:schemeClr val="accent5"/>
            </a:solid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66" name="Freeform 65"/>
            <p:cNvSpPr>
              <a:spLocks/>
            </p:cNvSpPr>
            <p:nvPr/>
          </p:nvSpPr>
          <p:spPr bwMode="auto">
            <a:xfrm>
              <a:off x="6165456" y="2967464"/>
              <a:ext cx="623236" cy="470638"/>
            </a:xfrm>
            <a:custGeom>
              <a:avLst/>
              <a:gdLst>
                <a:gd name="T0" fmla="*/ 190 w 377"/>
                <a:gd name="T1" fmla="*/ 48 h 303"/>
                <a:gd name="T2" fmla="*/ 211 w 377"/>
                <a:gd name="T3" fmla="*/ 37 h 303"/>
                <a:gd name="T4" fmla="*/ 231 w 377"/>
                <a:gd name="T5" fmla="*/ 35 h 303"/>
                <a:gd name="T6" fmla="*/ 266 w 377"/>
                <a:gd name="T7" fmla="*/ 48 h 303"/>
                <a:gd name="T8" fmla="*/ 302 w 377"/>
                <a:gd name="T9" fmla="*/ 67 h 303"/>
                <a:gd name="T10" fmla="*/ 306 w 377"/>
                <a:gd name="T11" fmla="*/ 110 h 303"/>
                <a:gd name="T12" fmla="*/ 312 w 377"/>
                <a:gd name="T13" fmla="*/ 128 h 303"/>
                <a:gd name="T14" fmla="*/ 315 w 377"/>
                <a:gd name="T15" fmla="*/ 156 h 303"/>
                <a:gd name="T16" fmla="*/ 333 w 377"/>
                <a:gd name="T17" fmla="*/ 173 h 303"/>
                <a:gd name="T18" fmla="*/ 324 w 377"/>
                <a:gd name="T19" fmla="*/ 205 h 303"/>
                <a:gd name="T20" fmla="*/ 343 w 377"/>
                <a:gd name="T21" fmla="*/ 228 h 303"/>
                <a:gd name="T22" fmla="*/ 365 w 377"/>
                <a:gd name="T23" fmla="*/ 256 h 303"/>
                <a:gd name="T24" fmla="*/ 377 w 377"/>
                <a:gd name="T25" fmla="*/ 268 h 303"/>
                <a:gd name="T26" fmla="*/ 349 w 377"/>
                <a:gd name="T27" fmla="*/ 303 h 303"/>
                <a:gd name="T28" fmla="*/ 295 w 377"/>
                <a:gd name="T29" fmla="*/ 292 h 303"/>
                <a:gd name="T30" fmla="*/ 264 w 377"/>
                <a:gd name="T31" fmla="*/ 264 h 303"/>
                <a:gd name="T32" fmla="*/ 241 w 377"/>
                <a:gd name="T33" fmla="*/ 264 h 303"/>
                <a:gd name="T34" fmla="*/ 202 w 377"/>
                <a:gd name="T35" fmla="*/ 268 h 303"/>
                <a:gd name="T36" fmla="*/ 164 w 377"/>
                <a:gd name="T37" fmla="*/ 246 h 303"/>
                <a:gd name="T38" fmla="*/ 133 w 377"/>
                <a:gd name="T39" fmla="*/ 198 h 303"/>
                <a:gd name="T40" fmla="*/ 112 w 377"/>
                <a:gd name="T41" fmla="*/ 195 h 303"/>
                <a:gd name="T42" fmla="*/ 96 w 377"/>
                <a:gd name="T43" fmla="*/ 192 h 303"/>
                <a:gd name="T44" fmla="*/ 88 w 377"/>
                <a:gd name="T45" fmla="*/ 181 h 303"/>
                <a:gd name="T46" fmla="*/ 78 w 377"/>
                <a:gd name="T47" fmla="*/ 150 h 303"/>
                <a:gd name="T48" fmla="*/ 40 w 377"/>
                <a:gd name="T49" fmla="*/ 119 h 303"/>
                <a:gd name="T50" fmla="*/ 49 w 377"/>
                <a:gd name="T51" fmla="*/ 96 h 303"/>
                <a:gd name="T52" fmla="*/ 34 w 377"/>
                <a:gd name="T53" fmla="*/ 77 h 303"/>
                <a:gd name="T54" fmla="*/ 7 w 377"/>
                <a:gd name="T55" fmla="*/ 36 h 303"/>
                <a:gd name="T56" fmla="*/ 0 w 377"/>
                <a:gd name="T57" fmla="*/ 6 h 303"/>
                <a:gd name="T58" fmla="*/ 15 w 377"/>
                <a:gd name="T59" fmla="*/ 8 h 303"/>
                <a:gd name="T60" fmla="*/ 37 w 377"/>
                <a:gd name="T61" fmla="*/ 20 h 303"/>
                <a:gd name="T62" fmla="*/ 60 w 377"/>
                <a:gd name="T63" fmla="*/ 5 h 303"/>
                <a:gd name="T64" fmla="*/ 73 w 377"/>
                <a:gd name="T65" fmla="*/ 9 h 303"/>
                <a:gd name="T66" fmla="*/ 81 w 377"/>
                <a:gd name="T67" fmla="*/ 30 h 303"/>
                <a:gd name="T68" fmla="*/ 93 w 377"/>
                <a:gd name="T69" fmla="*/ 44 h 303"/>
                <a:gd name="T70" fmla="*/ 124 w 377"/>
                <a:gd name="T71" fmla="*/ 59 h 303"/>
                <a:gd name="T72" fmla="*/ 175 w 377"/>
                <a:gd name="T73" fmla="*/ 57 h 3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377" h="303">
                  <a:moveTo>
                    <a:pt x="176" y="52"/>
                  </a:moveTo>
                  <a:lnTo>
                    <a:pt x="190" y="48"/>
                  </a:lnTo>
                  <a:lnTo>
                    <a:pt x="200" y="36"/>
                  </a:lnTo>
                  <a:lnTo>
                    <a:pt x="211" y="37"/>
                  </a:lnTo>
                  <a:lnTo>
                    <a:pt x="218" y="33"/>
                  </a:lnTo>
                  <a:lnTo>
                    <a:pt x="231" y="35"/>
                  </a:lnTo>
                  <a:lnTo>
                    <a:pt x="252" y="45"/>
                  </a:lnTo>
                  <a:lnTo>
                    <a:pt x="266" y="48"/>
                  </a:lnTo>
                  <a:lnTo>
                    <a:pt x="289" y="66"/>
                  </a:lnTo>
                  <a:lnTo>
                    <a:pt x="302" y="67"/>
                  </a:lnTo>
                  <a:lnTo>
                    <a:pt x="308" y="84"/>
                  </a:lnTo>
                  <a:lnTo>
                    <a:pt x="306" y="110"/>
                  </a:lnTo>
                  <a:lnTo>
                    <a:pt x="304" y="125"/>
                  </a:lnTo>
                  <a:lnTo>
                    <a:pt x="312" y="128"/>
                  </a:lnTo>
                  <a:lnTo>
                    <a:pt x="307" y="139"/>
                  </a:lnTo>
                  <a:lnTo>
                    <a:pt x="315" y="156"/>
                  </a:lnTo>
                  <a:lnTo>
                    <a:pt x="319" y="169"/>
                  </a:lnTo>
                  <a:lnTo>
                    <a:pt x="333" y="173"/>
                  </a:lnTo>
                  <a:lnTo>
                    <a:pt x="337" y="186"/>
                  </a:lnTo>
                  <a:lnTo>
                    <a:pt x="324" y="205"/>
                  </a:lnTo>
                  <a:lnTo>
                    <a:pt x="334" y="216"/>
                  </a:lnTo>
                  <a:lnTo>
                    <a:pt x="343" y="228"/>
                  </a:lnTo>
                  <a:lnTo>
                    <a:pt x="362" y="237"/>
                  </a:lnTo>
                  <a:lnTo>
                    <a:pt x="365" y="256"/>
                  </a:lnTo>
                  <a:lnTo>
                    <a:pt x="374" y="259"/>
                  </a:lnTo>
                  <a:lnTo>
                    <a:pt x="377" y="268"/>
                  </a:lnTo>
                  <a:lnTo>
                    <a:pt x="353" y="279"/>
                  </a:lnTo>
                  <a:lnTo>
                    <a:pt x="349" y="303"/>
                  </a:lnTo>
                  <a:lnTo>
                    <a:pt x="315" y="297"/>
                  </a:lnTo>
                  <a:lnTo>
                    <a:pt x="295" y="292"/>
                  </a:lnTo>
                  <a:lnTo>
                    <a:pt x="274" y="290"/>
                  </a:lnTo>
                  <a:lnTo>
                    <a:pt x="264" y="264"/>
                  </a:lnTo>
                  <a:lnTo>
                    <a:pt x="255" y="260"/>
                  </a:lnTo>
                  <a:lnTo>
                    <a:pt x="241" y="264"/>
                  </a:lnTo>
                  <a:lnTo>
                    <a:pt x="225" y="274"/>
                  </a:lnTo>
                  <a:lnTo>
                    <a:pt x="202" y="268"/>
                  </a:lnTo>
                  <a:lnTo>
                    <a:pt x="182" y="251"/>
                  </a:lnTo>
                  <a:lnTo>
                    <a:pt x="164" y="246"/>
                  </a:lnTo>
                  <a:lnTo>
                    <a:pt x="150" y="226"/>
                  </a:lnTo>
                  <a:lnTo>
                    <a:pt x="133" y="198"/>
                  </a:lnTo>
                  <a:lnTo>
                    <a:pt x="124" y="202"/>
                  </a:lnTo>
                  <a:lnTo>
                    <a:pt x="112" y="195"/>
                  </a:lnTo>
                  <a:lnTo>
                    <a:pt x="107" y="203"/>
                  </a:lnTo>
                  <a:lnTo>
                    <a:pt x="96" y="192"/>
                  </a:lnTo>
                  <a:lnTo>
                    <a:pt x="94" y="181"/>
                  </a:lnTo>
                  <a:lnTo>
                    <a:pt x="88" y="181"/>
                  </a:lnTo>
                  <a:lnTo>
                    <a:pt x="89" y="166"/>
                  </a:lnTo>
                  <a:lnTo>
                    <a:pt x="78" y="150"/>
                  </a:lnTo>
                  <a:lnTo>
                    <a:pt x="55" y="139"/>
                  </a:lnTo>
                  <a:lnTo>
                    <a:pt x="40" y="119"/>
                  </a:lnTo>
                  <a:lnTo>
                    <a:pt x="42" y="103"/>
                  </a:lnTo>
                  <a:lnTo>
                    <a:pt x="49" y="96"/>
                  </a:lnTo>
                  <a:lnTo>
                    <a:pt x="46" y="84"/>
                  </a:lnTo>
                  <a:lnTo>
                    <a:pt x="34" y="77"/>
                  </a:lnTo>
                  <a:lnTo>
                    <a:pt x="19" y="53"/>
                  </a:lnTo>
                  <a:lnTo>
                    <a:pt x="7" y="36"/>
                  </a:lnTo>
                  <a:lnTo>
                    <a:pt x="9" y="30"/>
                  </a:lnTo>
                  <a:lnTo>
                    <a:pt x="0" y="6"/>
                  </a:lnTo>
                  <a:lnTo>
                    <a:pt x="11" y="0"/>
                  </a:lnTo>
                  <a:lnTo>
                    <a:pt x="15" y="8"/>
                  </a:lnTo>
                  <a:lnTo>
                    <a:pt x="25" y="18"/>
                  </a:lnTo>
                  <a:lnTo>
                    <a:pt x="37" y="20"/>
                  </a:lnTo>
                  <a:lnTo>
                    <a:pt x="43" y="20"/>
                  </a:lnTo>
                  <a:lnTo>
                    <a:pt x="60" y="5"/>
                  </a:lnTo>
                  <a:lnTo>
                    <a:pt x="67" y="3"/>
                  </a:lnTo>
                  <a:lnTo>
                    <a:pt x="73" y="9"/>
                  </a:lnTo>
                  <a:lnTo>
                    <a:pt x="69" y="19"/>
                  </a:lnTo>
                  <a:lnTo>
                    <a:pt x="81" y="30"/>
                  </a:lnTo>
                  <a:lnTo>
                    <a:pt x="85" y="29"/>
                  </a:lnTo>
                  <a:lnTo>
                    <a:pt x="93" y="44"/>
                  </a:lnTo>
                  <a:lnTo>
                    <a:pt x="110" y="49"/>
                  </a:lnTo>
                  <a:lnTo>
                    <a:pt x="124" y="59"/>
                  </a:lnTo>
                  <a:lnTo>
                    <a:pt x="149" y="63"/>
                  </a:lnTo>
                  <a:lnTo>
                    <a:pt x="175" y="57"/>
                  </a:lnTo>
                  <a:lnTo>
                    <a:pt x="176" y="52"/>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67" name="Freeform 66"/>
            <p:cNvSpPr>
              <a:spLocks/>
            </p:cNvSpPr>
            <p:nvPr/>
          </p:nvSpPr>
          <p:spPr bwMode="auto">
            <a:xfrm>
              <a:off x="6044776" y="3042019"/>
              <a:ext cx="297566" cy="267160"/>
            </a:xfrm>
            <a:custGeom>
              <a:avLst/>
              <a:gdLst>
                <a:gd name="T0" fmla="*/ 107 w 180"/>
                <a:gd name="T1" fmla="*/ 29 h 172"/>
                <a:gd name="T2" fmla="*/ 119 w 180"/>
                <a:gd name="T3" fmla="*/ 36 h 172"/>
                <a:gd name="T4" fmla="*/ 122 w 180"/>
                <a:gd name="T5" fmla="*/ 48 h 172"/>
                <a:gd name="T6" fmla="*/ 115 w 180"/>
                <a:gd name="T7" fmla="*/ 55 h 172"/>
                <a:gd name="T8" fmla="*/ 113 w 180"/>
                <a:gd name="T9" fmla="*/ 71 h 172"/>
                <a:gd name="T10" fmla="*/ 128 w 180"/>
                <a:gd name="T11" fmla="*/ 91 h 172"/>
                <a:gd name="T12" fmla="*/ 151 w 180"/>
                <a:gd name="T13" fmla="*/ 102 h 172"/>
                <a:gd name="T14" fmla="*/ 162 w 180"/>
                <a:gd name="T15" fmla="*/ 118 h 172"/>
                <a:gd name="T16" fmla="*/ 161 w 180"/>
                <a:gd name="T17" fmla="*/ 133 h 172"/>
                <a:gd name="T18" fmla="*/ 167 w 180"/>
                <a:gd name="T19" fmla="*/ 133 h 172"/>
                <a:gd name="T20" fmla="*/ 169 w 180"/>
                <a:gd name="T21" fmla="*/ 144 h 172"/>
                <a:gd name="T22" fmla="*/ 180 w 180"/>
                <a:gd name="T23" fmla="*/ 155 h 172"/>
                <a:gd name="T24" fmla="*/ 169 w 180"/>
                <a:gd name="T25" fmla="*/ 154 h 172"/>
                <a:gd name="T26" fmla="*/ 157 w 180"/>
                <a:gd name="T27" fmla="*/ 152 h 172"/>
                <a:gd name="T28" fmla="*/ 147 w 180"/>
                <a:gd name="T29" fmla="*/ 172 h 172"/>
                <a:gd name="T30" fmla="*/ 114 w 180"/>
                <a:gd name="T31" fmla="*/ 170 h 172"/>
                <a:gd name="T32" fmla="*/ 59 w 180"/>
                <a:gd name="T33" fmla="*/ 129 h 172"/>
                <a:gd name="T34" fmla="*/ 31 w 180"/>
                <a:gd name="T35" fmla="*/ 114 h 172"/>
                <a:gd name="T36" fmla="*/ 10 w 180"/>
                <a:gd name="T37" fmla="*/ 109 h 172"/>
                <a:gd name="T38" fmla="*/ 0 w 180"/>
                <a:gd name="T39" fmla="*/ 83 h 172"/>
                <a:gd name="T40" fmla="*/ 35 w 180"/>
                <a:gd name="T41" fmla="*/ 62 h 172"/>
                <a:gd name="T42" fmla="*/ 38 w 180"/>
                <a:gd name="T43" fmla="*/ 37 h 172"/>
                <a:gd name="T44" fmla="*/ 35 w 180"/>
                <a:gd name="T45" fmla="*/ 22 h 172"/>
                <a:gd name="T46" fmla="*/ 43 w 180"/>
                <a:gd name="T47" fmla="*/ 17 h 172"/>
                <a:gd name="T48" fmla="*/ 50 w 180"/>
                <a:gd name="T49" fmla="*/ 4 h 172"/>
                <a:gd name="T50" fmla="*/ 57 w 180"/>
                <a:gd name="T51" fmla="*/ 0 h 172"/>
                <a:gd name="T52" fmla="*/ 78 w 180"/>
                <a:gd name="T53" fmla="*/ 3 h 172"/>
                <a:gd name="T54" fmla="*/ 84 w 180"/>
                <a:gd name="T55" fmla="*/ 8 h 172"/>
                <a:gd name="T56" fmla="*/ 92 w 180"/>
                <a:gd name="T57" fmla="*/ 5 h 172"/>
                <a:gd name="T58" fmla="*/ 107 w 180"/>
                <a:gd name="T59" fmla="*/ 29 h 1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80" h="172">
                  <a:moveTo>
                    <a:pt x="107" y="29"/>
                  </a:moveTo>
                  <a:lnTo>
                    <a:pt x="119" y="36"/>
                  </a:lnTo>
                  <a:lnTo>
                    <a:pt x="122" y="48"/>
                  </a:lnTo>
                  <a:lnTo>
                    <a:pt x="115" y="55"/>
                  </a:lnTo>
                  <a:lnTo>
                    <a:pt x="113" y="71"/>
                  </a:lnTo>
                  <a:lnTo>
                    <a:pt x="128" y="91"/>
                  </a:lnTo>
                  <a:lnTo>
                    <a:pt x="151" y="102"/>
                  </a:lnTo>
                  <a:lnTo>
                    <a:pt x="162" y="118"/>
                  </a:lnTo>
                  <a:lnTo>
                    <a:pt x="161" y="133"/>
                  </a:lnTo>
                  <a:lnTo>
                    <a:pt x="167" y="133"/>
                  </a:lnTo>
                  <a:lnTo>
                    <a:pt x="169" y="144"/>
                  </a:lnTo>
                  <a:lnTo>
                    <a:pt x="180" y="155"/>
                  </a:lnTo>
                  <a:lnTo>
                    <a:pt x="169" y="154"/>
                  </a:lnTo>
                  <a:lnTo>
                    <a:pt x="157" y="152"/>
                  </a:lnTo>
                  <a:lnTo>
                    <a:pt x="147" y="172"/>
                  </a:lnTo>
                  <a:lnTo>
                    <a:pt x="114" y="170"/>
                  </a:lnTo>
                  <a:lnTo>
                    <a:pt x="59" y="129"/>
                  </a:lnTo>
                  <a:lnTo>
                    <a:pt x="31" y="114"/>
                  </a:lnTo>
                  <a:lnTo>
                    <a:pt x="10" y="109"/>
                  </a:lnTo>
                  <a:lnTo>
                    <a:pt x="0" y="83"/>
                  </a:lnTo>
                  <a:lnTo>
                    <a:pt x="35" y="62"/>
                  </a:lnTo>
                  <a:lnTo>
                    <a:pt x="38" y="37"/>
                  </a:lnTo>
                  <a:lnTo>
                    <a:pt x="35" y="22"/>
                  </a:lnTo>
                  <a:lnTo>
                    <a:pt x="43" y="17"/>
                  </a:lnTo>
                  <a:lnTo>
                    <a:pt x="50" y="4"/>
                  </a:lnTo>
                  <a:lnTo>
                    <a:pt x="57" y="0"/>
                  </a:lnTo>
                  <a:lnTo>
                    <a:pt x="78" y="3"/>
                  </a:lnTo>
                  <a:lnTo>
                    <a:pt x="84" y="8"/>
                  </a:lnTo>
                  <a:lnTo>
                    <a:pt x="92" y="5"/>
                  </a:lnTo>
                  <a:lnTo>
                    <a:pt x="107" y="2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68" name="Freeform 67"/>
            <p:cNvSpPr>
              <a:spLocks/>
            </p:cNvSpPr>
            <p:nvPr/>
          </p:nvSpPr>
          <p:spPr bwMode="auto">
            <a:xfrm>
              <a:off x="5920790" y="3174046"/>
              <a:ext cx="39675" cy="122707"/>
            </a:xfrm>
            <a:custGeom>
              <a:avLst/>
              <a:gdLst>
                <a:gd name="T0" fmla="*/ 23 w 24"/>
                <a:gd name="T1" fmla="*/ 12 h 79"/>
                <a:gd name="T2" fmla="*/ 20 w 24"/>
                <a:gd name="T3" fmla="*/ 19 h 79"/>
                <a:gd name="T4" fmla="*/ 14 w 24"/>
                <a:gd name="T5" fmla="*/ 16 h 79"/>
                <a:gd name="T6" fmla="*/ 11 w 24"/>
                <a:gd name="T7" fmla="*/ 30 h 79"/>
                <a:gd name="T8" fmla="*/ 16 w 24"/>
                <a:gd name="T9" fmla="*/ 32 h 79"/>
                <a:gd name="T10" fmla="*/ 12 w 24"/>
                <a:gd name="T11" fmla="*/ 35 h 79"/>
                <a:gd name="T12" fmla="*/ 12 w 24"/>
                <a:gd name="T13" fmla="*/ 40 h 79"/>
                <a:gd name="T14" fmla="*/ 20 w 24"/>
                <a:gd name="T15" fmla="*/ 37 h 79"/>
                <a:gd name="T16" fmla="*/ 21 w 24"/>
                <a:gd name="T17" fmla="*/ 45 h 79"/>
                <a:gd name="T18" fmla="*/ 15 w 24"/>
                <a:gd name="T19" fmla="*/ 79 h 79"/>
                <a:gd name="T20" fmla="*/ 0 w 24"/>
                <a:gd name="T21" fmla="*/ 43 h 79"/>
                <a:gd name="T22" fmla="*/ 5 w 24"/>
                <a:gd name="T23" fmla="*/ 36 h 79"/>
                <a:gd name="T24" fmla="*/ 3 w 24"/>
                <a:gd name="T25" fmla="*/ 35 h 79"/>
                <a:gd name="T26" fmla="*/ 7 w 24"/>
                <a:gd name="T27" fmla="*/ 25 h 79"/>
                <a:gd name="T28" fmla="*/ 9 w 24"/>
                <a:gd name="T29" fmla="*/ 10 h 79"/>
                <a:gd name="T30" fmla="*/ 11 w 24"/>
                <a:gd name="T31" fmla="*/ 4 h 79"/>
                <a:gd name="T32" fmla="*/ 11 w 24"/>
                <a:gd name="T33" fmla="*/ 4 h 79"/>
                <a:gd name="T34" fmla="*/ 17 w 24"/>
                <a:gd name="T35" fmla="*/ 4 h 79"/>
                <a:gd name="T36" fmla="*/ 18 w 24"/>
                <a:gd name="T37" fmla="*/ 1 h 79"/>
                <a:gd name="T38" fmla="*/ 23 w 24"/>
                <a:gd name="T39" fmla="*/ 0 h 79"/>
                <a:gd name="T40" fmla="*/ 24 w 24"/>
                <a:gd name="T41" fmla="*/ 9 h 79"/>
                <a:gd name="T42" fmla="*/ 22 w 24"/>
                <a:gd name="T43" fmla="*/ 12 h 79"/>
                <a:gd name="T44" fmla="*/ 23 w 24"/>
                <a:gd name="T45" fmla="*/ 12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4" h="79">
                  <a:moveTo>
                    <a:pt x="23" y="12"/>
                  </a:moveTo>
                  <a:lnTo>
                    <a:pt x="20" y="19"/>
                  </a:lnTo>
                  <a:lnTo>
                    <a:pt x="14" y="16"/>
                  </a:lnTo>
                  <a:lnTo>
                    <a:pt x="11" y="30"/>
                  </a:lnTo>
                  <a:lnTo>
                    <a:pt x="16" y="32"/>
                  </a:lnTo>
                  <a:lnTo>
                    <a:pt x="12" y="35"/>
                  </a:lnTo>
                  <a:lnTo>
                    <a:pt x="12" y="40"/>
                  </a:lnTo>
                  <a:lnTo>
                    <a:pt x="20" y="37"/>
                  </a:lnTo>
                  <a:lnTo>
                    <a:pt x="21" y="45"/>
                  </a:lnTo>
                  <a:lnTo>
                    <a:pt x="15" y="79"/>
                  </a:lnTo>
                  <a:lnTo>
                    <a:pt x="0" y="43"/>
                  </a:lnTo>
                  <a:lnTo>
                    <a:pt x="5" y="36"/>
                  </a:lnTo>
                  <a:lnTo>
                    <a:pt x="3" y="35"/>
                  </a:lnTo>
                  <a:lnTo>
                    <a:pt x="7" y="25"/>
                  </a:lnTo>
                  <a:lnTo>
                    <a:pt x="9" y="10"/>
                  </a:lnTo>
                  <a:lnTo>
                    <a:pt x="11" y="4"/>
                  </a:lnTo>
                  <a:lnTo>
                    <a:pt x="11" y="4"/>
                  </a:lnTo>
                  <a:lnTo>
                    <a:pt x="17" y="4"/>
                  </a:lnTo>
                  <a:lnTo>
                    <a:pt x="18" y="1"/>
                  </a:lnTo>
                  <a:lnTo>
                    <a:pt x="23" y="0"/>
                  </a:lnTo>
                  <a:lnTo>
                    <a:pt x="24" y="9"/>
                  </a:lnTo>
                  <a:lnTo>
                    <a:pt x="22" y="12"/>
                  </a:lnTo>
                  <a:lnTo>
                    <a:pt x="23" y="12"/>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69" name="Freeform 68"/>
            <p:cNvSpPr>
              <a:spLocks/>
            </p:cNvSpPr>
            <p:nvPr/>
          </p:nvSpPr>
          <p:spPr bwMode="auto">
            <a:xfrm>
              <a:off x="5279371" y="3015614"/>
              <a:ext cx="85964" cy="51258"/>
            </a:xfrm>
            <a:custGeom>
              <a:avLst/>
              <a:gdLst>
                <a:gd name="T0" fmla="*/ 52 w 52"/>
                <a:gd name="T1" fmla="*/ 0 h 33"/>
                <a:gd name="T2" fmla="*/ 47 w 52"/>
                <a:gd name="T3" fmla="*/ 16 h 33"/>
                <a:gd name="T4" fmla="*/ 50 w 52"/>
                <a:gd name="T5" fmla="*/ 23 h 33"/>
                <a:gd name="T6" fmla="*/ 47 w 52"/>
                <a:gd name="T7" fmla="*/ 33 h 33"/>
                <a:gd name="T8" fmla="*/ 33 w 52"/>
                <a:gd name="T9" fmla="*/ 25 h 33"/>
                <a:gd name="T10" fmla="*/ 24 w 52"/>
                <a:gd name="T11" fmla="*/ 23 h 33"/>
                <a:gd name="T12" fmla="*/ 0 w 52"/>
                <a:gd name="T13" fmla="*/ 13 h 33"/>
                <a:gd name="T14" fmla="*/ 2 w 52"/>
                <a:gd name="T15" fmla="*/ 2 h 33"/>
                <a:gd name="T16" fmla="*/ 22 w 52"/>
                <a:gd name="T17" fmla="*/ 4 h 33"/>
                <a:gd name="T18" fmla="*/ 39 w 52"/>
                <a:gd name="T19" fmla="*/ 2 h 33"/>
                <a:gd name="T20" fmla="*/ 52 w 52"/>
                <a:gd name="T21" fmla="*/ 0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2" h="33">
                  <a:moveTo>
                    <a:pt x="52" y="0"/>
                  </a:moveTo>
                  <a:lnTo>
                    <a:pt x="47" y="16"/>
                  </a:lnTo>
                  <a:lnTo>
                    <a:pt x="50" y="23"/>
                  </a:lnTo>
                  <a:lnTo>
                    <a:pt x="47" y="33"/>
                  </a:lnTo>
                  <a:lnTo>
                    <a:pt x="33" y="25"/>
                  </a:lnTo>
                  <a:lnTo>
                    <a:pt x="24" y="23"/>
                  </a:lnTo>
                  <a:lnTo>
                    <a:pt x="0" y="13"/>
                  </a:lnTo>
                  <a:lnTo>
                    <a:pt x="2" y="2"/>
                  </a:lnTo>
                  <a:lnTo>
                    <a:pt x="22" y="4"/>
                  </a:lnTo>
                  <a:lnTo>
                    <a:pt x="39" y="2"/>
                  </a:lnTo>
                  <a:lnTo>
                    <a:pt x="52"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70" name="Freeform 69"/>
            <p:cNvSpPr>
              <a:spLocks/>
            </p:cNvSpPr>
            <p:nvPr/>
          </p:nvSpPr>
          <p:spPr bwMode="auto">
            <a:xfrm>
              <a:off x="5155385" y="2919311"/>
              <a:ext cx="46288" cy="74557"/>
            </a:xfrm>
            <a:custGeom>
              <a:avLst/>
              <a:gdLst>
                <a:gd name="T0" fmla="*/ 17 w 28"/>
                <a:gd name="T1" fmla="*/ 0 h 48"/>
                <a:gd name="T2" fmla="*/ 28 w 28"/>
                <a:gd name="T3" fmla="*/ 15 h 48"/>
                <a:gd name="T4" fmla="*/ 27 w 28"/>
                <a:gd name="T5" fmla="*/ 42 h 48"/>
                <a:gd name="T6" fmla="*/ 19 w 28"/>
                <a:gd name="T7" fmla="*/ 41 h 48"/>
                <a:gd name="T8" fmla="*/ 12 w 28"/>
                <a:gd name="T9" fmla="*/ 48 h 48"/>
                <a:gd name="T10" fmla="*/ 6 w 28"/>
                <a:gd name="T11" fmla="*/ 43 h 48"/>
                <a:gd name="T12" fmla="*/ 4 w 28"/>
                <a:gd name="T13" fmla="*/ 18 h 48"/>
                <a:gd name="T14" fmla="*/ 0 w 28"/>
                <a:gd name="T15" fmla="*/ 6 h 48"/>
                <a:gd name="T16" fmla="*/ 9 w 28"/>
                <a:gd name="T17" fmla="*/ 7 h 48"/>
                <a:gd name="T18" fmla="*/ 17 w 28"/>
                <a:gd name="T19"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8" h="48">
                  <a:moveTo>
                    <a:pt x="17" y="0"/>
                  </a:moveTo>
                  <a:lnTo>
                    <a:pt x="28" y="15"/>
                  </a:lnTo>
                  <a:lnTo>
                    <a:pt x="27" y="42"/>
                  </a:lnTo>
                  <a:lnTo>
                    <a:pt x="19" y="41"/>
                  </a:lnTo>
                  <a:lnTo>
                    <a:pt x="12" y="48"/>
                  </a:lnTo>
                  <a:lnTo>
                    <a:pt x="6" y="43"/>
                  </a:lnTo>
                  <a:lnTo>
                    <a:pt x="4" y="18"/>
                  </a:lnTo>
                  <a:lnTo>
                    <a:pt x="0" y="6"/>
                  </a:lnTo>
                  <a:lnTo>
                    <a:pt x="9" y="7"/>
                  </a:lnTo>
                  <a:lnTo>
                    <a:pt x="17"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71" name="Freeform 70"/>
            <p:cNvSpPr>
              <a:spLocks/>
            </p:cNvSpPr>
            <p:nvPr/>
          </p:nvSpPr>
          <p:spPr bwMode="auto">
            <a:xfrm>
              <a:off x="5112404" y="2732921"/>
              <a:ext cx="332282" cy="292013"/>
            </a:xfrm>
            <a:custGeom>
              <a:avLst/>
              <a:gdLst>
                <a:gd name="T0" fmla="*/ 114 w 201"/>
                <a:gd name="T1" fmla="*/ 12 h 188"/>
                <a:gd name="T2" fmla="*/ 117 w 201"/>
                <a:gd name="T3" fmla="*/ 31 h 188"/>
                <a:gd name="T4" fmla="*/ 91 w 201"/>
                <a:gd name="T5" fmla="*/ 35 h 188"/>
                <a:gd name="T6" fmla="*/ 91 w 201"/>
                <a:gd name="T7" fmla="*/ 51 h 188"/>
                <a:gd name="T8" fmla="*/ 113 w 201"/>
                <a:gd name="T9" fmla="*/ 72 h 188"/>
                <a:gd name="T10" fmla="*/ 142 w 201"/>
                <a:gd name="T11" fmla="*/ 105 h 188"/>
                <a:gd name="T12" fmla="*/ 160 w 201"/>
                <a:gd name="T13" fmla="*/ 110 h 188"/>
                <a:gd name="T14" fmla="*/ 171 w 201"/>
                <a:gd name="T15" fmla="*/ 121 h 188"/>
                <a:gd name="T16" fmla="*/ 199 w 201"/>
                <a:gd name="T17" fmla="*/ 138 h 188"/>
                <a:gd name="T18" fmla="*/ 198 w 201"/>
                <a:gd name="T19" fmla="*/ 149 h 188"/>
                <a:gd name="T20" fmla="*/ 173 w 201"/>
                <a:gd name="T21" fmla="*/ 136 h 188"/>
                <a:gd name="T22" fmla="*/ 180 w 201"/>
                <a:gd name="T23" fmla="*/ 157 h 188"/>
                <a:gd name="T24" fmla="*/ 172 w 201"/>
                <a:gd name="T25" fmla="*/ 169 h 188"/>
                <a:gd name="T26" fmla="*/ 156 w 201"/>
                <a:gd name="T27" fmla="*/ 188 h 188"/>
                <a:gd name="T28" fmla="*/ 159 w 201"/>
                <a:gd name="T29" fmla="*/ 171 h 188"/>
                <a:gd name="T30" fmla="*/ 155 w 201"/>
                <a:gd name="T31" fmla="*/ 155 h 188"/>
                <a:gd name="T32" fmla="*/ 142 w 201"/>
                <a:gd name="T33" fmla="*/ 142 h 188"/>
                <a:gd name="T34" fmla="*/ 125 w 201"/>
                <a:gd name="T35" fmla="*/ 129 h 188"/>
                <a:gd name="T36" fmla="*/ 105 w 201"/>
                <a:gd name="T37" fmla="*/ 120 h 188"/>
                <a:gd name="T38" fmla="*/ 76 w 201"/>
                <a:gd name="T39" fmla="*/ 97 h 188"/>
                <a:gd name="T40" fmla="*/ 58 w 201"/>
                <a:gd name="T41" fmla="*/ 65 h 188"/>
                <a:gd name="T42" fmla="*/ 35 w 201"/>
                <a:gd name="T43" fmla="*/ 56 h 188"/>
                <a:gd name="T44" fmla="*/ 19 w 201"/>
                <a:gd name="T45" fmla="*/ 68 h 188"/>
                <a:gd name="T46" fmla="*/ 13 w 201"/>
                <a:gd name="T47" fmla="*/ 61 h 188"/>
                <a:gd name="T48" fmla="*/ 0 w 201"/>
                <a:gd name="T49" fmla="*/ 42 h 188"/>
                <a:gd name="T50" fmla="*/ 0 w 201"/>
                <a:gd name="T51" fmla="*/ 28 h 188"/>
                <a:gd name="T52" fmla="*/ 8 w 201"/>
                <a:gd name="T53" fmla="*/ 27 h 188"/>
                <a:gd name="T54" fmla="*/ 25 w 201"/>
                <a:gd name="T55" fmla="*/ 19 h 188"/>
                <a:gd name="T56" fmla="*/ 35 w 201"/>
                <a:gd name="T57" fmla="*/ 22 h 188"/>
                <a:gd name="T58" fmla="*/ 51 w 201"/>
                <a:gd name="T59" fmla="*/ 16 h 188"/>
                <a:gd name="T60" fmla="*/ 58 w 201"/>
                <a:gd name="T61" fmla="*/ 4 h 188"/>
                <a:gd name="T62" fmla="*/ 70 w 201"/>
                <a:gd name="T63" fmla="*/ 3 h 188"/>
                <a:gd name="T64" fmla="*/ 90 w 201"/>
                <a:gd name="T65" fmla="*/ 7 h 1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01" h="188">
                  <a:moveTo>
                    <a:pt x="90" y="7"/>
                  </a:moveTo>
                  <a:lnTo>
                    <a:pt x="114" y="12"/>
                  </a:lnTo>
                  <a:lnTo>
                    <a:pt x="113" y="22"/>
                  </a:lnTo>
                  <a:lnTo>
                    <a:pt x="117" y="31"/>
                  </a:lnTo>
                  <a:lnTo>
                    <a:pt x="104" y="28"/>
                  </a:lnTo>
                  <a:lnTo>
                    <a:pt x="91" y="35"/>
                  </a:lnTo>
                  <a:lnTo>
                    <a:pt x="93" y="45"/>
                  </a:lnTo>
                  <a:lnTo>
                    <a:pt x="91" y="51"/>
                  </a:lnTo>
                  <a:lnTo>
                    <a:pt x="97" y="61"/>
                  </a:lnTo>
                  <a:lnTo>
                    <a:pt x="113" y="72"/>
                  </a:lnTo>
                  <a:lnTo>
                    <a:pt x="122" y="89"/>
                  </a:lnTo>
                  <a:lnTo>
                    <a:pt x="142" y="105"/>
                  </a:lnTo>
                  <a:lnTo>
                    <a:pt x="155" y="105"/>
                  </a:lnTo>
                  <a:lnTo>
                    <a:pt x="160" y="110"/>
                  </a:lnTo>
                  <a:lnTo>
                    <a:pt x="155" y="114"/>
                  </a:lnTo>
                  <a:lnTo>
                    <a:pt x="171" y="121"/>
                  </a:lnTo>
                  <a:lnTo>
                    <a:pt x="183" y="127"/>
                  </a:lnTo>
                  <a:lnTo>
                    <a:pt x="199" y="138"/>
                  </a:lnTo>
                  <a:lnTo>
                    <a:pt x="201" y="142"/>
                  </a:lnTo>
                  <a:lnTo>
                    <a:pt x="198" y="149"/>
                  </a:lnTo>
                  <a:lnTo>
                    <a:pt x="188" y="140"/>
                  </a:lnTo>
                  <a:lnTo>
                    <a:pt x="173" y="136"/>
                  </a:lnTo>
                  <a:lnTo>
                    <a:pt x="167" y="150"/>
                  </a:lnTo>
                  <a:lnTo>
                    <a:pt x="180" y="157"/>
                  </a:lnTo>
                  <a:lnTo>
                    <a:pt x="179" y="168"/>
                  </a:lnTo>
                  <a:lnTo>
                    <a:pt x="172" y="169"/>
                  </a:lnTo>
                  <a:lnTo>
                    <a:pt x="163" y="187"/>
                  </a:lnTo>
                  <a:lnTo>
                    <a:pt x="156" y="188"/>
                  </a:lnTo>
                  <a:lnTo>
                    <a:pt x="156" y="182"/>
                  </a:lnTo>
                  <a:lnTo>
                    <a:pt x="159" y="171"/>
                  </a:lnTo>
                  <a:lnTo>
                    <a:pt x="162" y="167"/>
                  </a:lnTo>
                  <a:lnTo>
                    <a:pt x="155" y="155"/>
                  </a:lnTo>
                  <a:lnTo>
                    <a:pt x="149" y="144"/>
                  </a:lnTo>
                  <a:lnTo>
                    <a:pt x="142" y="142"/>
                  </a:lnTo>
                  <a:lnTo>
                    <a:pt x="136" y="133"/>
                  </a:lnTo>
                  <a:lnTo>
                    <a:pt x="125" y="129"/>
                  </a:lnTo>
                  <a:lnTo>
                    <a:pt x="118" y="121"/>
                  </a:lnTo>
                  <a:lnTo>
                    <a:pt x="105" y="120"/>
                  </a:lnTo>
                  <a:lnTo>
                    <a:pt x="91" y="110"/>
                  </a:lnTo>
                  <a:lnTo>
                    <a:pt x="76" y="97"/>
                  </a:lnTo>
                  <a:lnTo>
                    <a:pt x="64" y="85"/>
                  </a:lnTo>
                  <a:lnTo>
                    <a:pt x="58" y="65"/>
                  </a:lnTo>
                  <a:lnTo>
                    <a:pt x="49" y="63"/>
                  </a:lnTo>
                  <a:lnTo>
                    <a:pt x="35" y="56"/>
                  </a:lnTo>
                  <a:lnTo>
                    <a:pt x="28" y="58"/>
                  </a:lnTo>
                  <a:lnTo>
                    <a:pt x="19" y="68"/>
                  </a:lnTo>
                  <a:lnTo>
                    <a:pt x="12" y="69"/>
                  </a:lnTo>
                  <a:lnTo>
                    <a:pt x="13" y="61"/>
                  </a:lnTo>
                  <a:lnTo>
                    <a:pt x="4" y="58"/>
                  </a:lnTo>
                  <a:lnTo>
                    <a:pt x="0" y="42"/>
                  </a:lnTo>
                  <a:lnTo>
                    <a:pt x="5" y="36"/>
                  </a:lnTo>
                  <a:lnTo>
                    <a:pt x="0" y="28"/>
                  </a:lnTo>
                  <a:lnTo>
                    <a:pt x="0" y="23"/>
                  </a:lnTo>
                  <a:lnTo>
                    <a:pt x="8" y="27"/>
                  </a:lnTo>
                  <a:lnTo>
                    <a:pt x="16" y="26"/>
                  </a:lnTo>
                  <a:lnTo>
                    <a:pt x="25" y="19"/>
                  </a:lnTo>
                  <a:lnTo>
                    <a:pt x="27" y="22"/>
                  </a:lnTo>
                  <a:lnTo>
                    <a:pt x="35" y="22"/>
                  </a:lnTo>
                  <a:lnTo>
                    <a:pt x="38" y="13"/>
                  </a:lnTo>
                  <a:lnTo>
                    <a:pt x="51" y="16"/>
                  </a:lnTo>
                  <a:lnTo>
                    <a:pt x="58" y="12"/>
                  </a:lnTo>
                  <a:lnTo>
                    <a:pt x="58" y="4"/>
                  </a:lnTo>
                  <a:lnTo>
                    <a:pt x="68" y="7"/>
                  </a:lnTo>
                  <a:lnTo>
                    <a:pt x="70" y="3"/>
                  </a:lnTo>
                  <a:lnTo>
                    <a:pt x="86" y="0"/>
                  </a:lnTo>
                  <a:lnTo>
                    <a:pt x="90" y="7"/>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72" name="Freeform 71"/>
            <p:cNvSpPr>
              <a:spLocks/>
            </p:cNvSpPr>
            <p:nvPr/>
          </p:nvSpPr>
          <p:spPr bwMode="auto">
            <a:xfrm>
              <a:off x="5945588" y="3170939"/>
              <a:ext cx="115720" cy="135134"/>
            </a:xfrm>
            <a:custGeom>
              <a:avLst/>
              <a:gdLst>
                <a:gd name="T0" fmla="*/ 5 w 70"/>
                <a:gd name="T1" fmla="*/ 21 h 87"/>
                <a:gd name="T2" fmla="*/ 8 w 70"/>
                <a:gd name="T3" fmla="*/ 14 h 87"/>
                <a:gd name="T4" fmla="*/ 28 w 70"/>
                <a:gd name="T5" fmla="*/ 22 h 87"/>
                <a:gd name="T6" fmla="*/ 60 w 70"/>
                <a:gd name="T7" fmla="*/ 0 h 87"/>
                <a:gd name="T8" fmla="*/ 70 w 70"/>
                <a:gd name="T9" fmla="*/ 26 h 87"/>
                <a:gd name="T10" fmla="*/ 67 w 70"/>
                <a:gd name="T11" fmla="*/ 29 h 87"/>
                <a:gd name="T12" fmla="*/ 33 w 70"/>
                <a:gd name="T13" fmla="*/ 39 h 87"/>
                <a:gd name="T14" fmla="*/ 52 w 70"/>
                <a:gd name="T15" fmla="*/ 60 h 87"/>
                <a:gd name="T16" fmla="*/ 47 w 70"/>
                <a:gd name="T17" fmla="*/ 63 h 87"/>
                <a:gd name="T18" fmla="*/ 45 w 70"/>
                <a:gd name="T19" fmla="*/ 70 h 87"/>
                <a:gd name="T20" fmla="*/ 32 w 70"/>
                <a:gd name="T21" fmla="*/ 73 h 87"/>
                <a:gd name="T22" fmla="*/ 28 w 70"/>
                <a:gd name="T23" fmla="*/ 81 h 87"/>
                <a:gd name="T24" fmla="*/ 21 w 70"/>
                <a:gd name="T25" fmla="*/ 87 h 87"/>
                <a:gd name="T26" fmla="*/ 1 w 70"/>
                <a:gd name="T27" fmla="*/ 84 h 87"/>
                <a:gd name="T28" fmla="*/ 0 w 70"/>
                <a:gd name="T29" fmla="*/ 81 h 87"/>
                <a:gd name="T30" fmla="*/ 6 w 70"/>
                <a:gd name="T31" fmla="*/ 47 h 87"/>
                <a:gd name="T32" fmla="*/ 5 w 70"/>
                <a:gd name="T33" fmla="*/ 39 h 87"/>
                <a:gd name="T34" fmla="*/ 7 w 70"/>
                <a:gd name="T35" fmla="*/ 33 h 87"/>
                <a:gd name="T36" fmla="*/ 5 w 70"/>
                <a:gd name="T37" fmla="*/ 21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70" h="87">
                  <a:moveTo>
                    <a:pt x="5" y="21"/>
                  </a:moveTo>
                  <a:lnTo>
                    <a:pt x="8" y="14"/>
                  </a:lnTo>
                  <a:lnTo>
                    <a:pt x="28" y="22"/>
                  </a:lnTo>
                  <a:lnTo>
                    <a:pt x="60" y="0"/>
                  </a:lnTo>
                  <a:lnTo>
                    <a:pt x="70" y="26"/>
                  </a:lnTo>
                  <a:lnTo>
                    <a:pt x="67" y="29"/>
                  </a:lnTo>
                  <a:lnTo>
                    <a:pt x="33" y="39"/>
                  </a:lnTo>
                  <a:lnTo>
                    <a:pt x="52" y="60"/>
                  </a:lnTo>
                  <a:lnTo>
                    <a:pt x="47" y="63"/>
                  </a:lnTo>
                  <a:lnTo>
                    <a:pt x="45" y="70"/>
                  </a:lnTo>
                  <a:lnTo>
                    <a:pt x="32" y="73"/>
                  </a:lnTo>
                  <a:lnTo>
                    <a:pt x="28" y="81"/>
                  </a:lnTo>
                  <a:lnTo>
                    <a:pt x="21" y="87"/>
                  </a:lnTo>
                  <a:lnTo>
                    <a:pt x="1" y="84"/>
                  </a:lnTo>
                  <a:lnTo>
                    <a:pt x="0" y="81"/>
                  </a:lnTo>
                  <a:lnTo>
                    <a:pt x="6" y="47"/>
                  </a:lnTo>
                  <a:lnTo>
                    <a:pt x="5" y="39"/>
                  </a:lnTo>
                  <a:lnTo>
                    <a:pt x="7" y="33"/>
                  </a:lnTo>
                  <a:lnTo>
                    <a:pt x="5" y="21"/>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73" name="Freeform 72"/>
            <p:cNvSpPr>
              <a:spLocks/>
            </p:cNvSpPr>
            <p:nvPr/>
          </p:nvSpPr>
          <p:spPr bwMode="auto">
            <a:xfrm>
              <a:off x="5957159" y="4070276"/>
              <a:ext cx="241359" cy="329291"/>
            </a:xfrm>
            <a:custGeom>
              <a:avLst/>
              <a:gdLst>
                <a:gd name="T0" fmla="*/ 131 w 146"/>
                <a:gd name="T1" fmla="*/ 132 h 212"/>
                <a:gd name="T2" fmla="*/ 141 w 146"/>
                <a:gd name="T3" fmla="*/ 149 h 212"/>
                <a:gd name="T4" fmla="*/ 128 w 146"/>
                <a:gd name="T5" fmla="*/ 158 h 212"/>
                <a:gd name="T6" fmla="*/ 124 w 146"/>
                <a:gd name="T7" fmla="*/ 166 h 212"/>
                <a:gd name="T8" fmla="*/ 117 w 146"/>
                <a:gd name="T9" fmla="*/ 168 h 212"/>
                <a:gd name="T10" fmla="*/ 114 w 146"/>
                <a:gd name="T11" fmla="*/ 183 h 212"/>
                <a:gd name="T12" fmla="*/ 108 w 146"/>
                <a:gd name="T13" fmla="*/ 191 h 212"/>
                <a:gd name="T14" fmla="*/ 104 w 146"/>
                <a:gd name="T15" fmla="*/ 205 h 212"/>
                <a:gd name="T16" fmla="*/ 97 w 146"/>
                <a:gd name="T17" fmla="*/ 212 h 212"/>
                <a:gd name="T18" fmla="*/ 71 w 146"/>
                <a:gd name="T19" fmla="*/ 191 h 212"/>
                <a:gd name="T20" fmla="*/ 70 w 146"/>
                <a:gd name="T21" fmla="*/ 179 h 212"/>
                <a:gd name="T22" fmla="*/ 3 w 146"/>
                <a:gd name="T23" fmla="*/ 136 h 212"/>
                <a:gd name="T24" fmla="*/ 0 w 146"/>
                <a:gd name="T25" fmla="*/ 134 h 212"/>
                <a:gd name="T26" fmla="*/ 0 w 146"/>
                <a:gd name="T27" fmla="*/ 112 h 212"/>
                <a:gd name="T28" fmla="*/ 5 w 146"/>
                <a:gd name="T29" fmla="*/ 104 h 212"/>
                <a:gd name="T30" fmla="*/ 14 w 146"/>
                <a:gd name="T31" fmla="*/ 90 h 212"/>
                <a:gd name="T32" fmla="*/ 21 w 146"/>
                <a:gd name="T33" fmla="*/ 75 h 212"/>
                <a:gd name="T34" fmla="*/ 13 w 146"/>
                <a:gd name="T35" fmla="*/ 51 h 212"/>
                <a:gd name="T36" fmla="*/ 11 w 146"/>
                <a:gd name="T37" fmla="*/ 41 h 212"/>
                <a:gd name="T38" fmla="*/ 2 w 146"/>
                <a:gd name="T39" fmla="*/ 26 h 212"/>
                <a:gd name="T40" fmla="*/ 13 w 146"/>
                <a:gd name="T41" fmla="*/ 14 h 212"/>
                <a:gd name="T42" fmla="*/ 25 w 146"/>
                <a:gd name="T43" fmla="*/ 0 h 212"/>
                <a:gd name="T44" fmla="*/ 35 w 146"/>
                <a:gd name="T45" fmla="*/ 4 h 212"/>
                <a:gd name="T46" fmla="*/ 35 w 146"/>
                <a:gd name="T47" fmla="*/ 15 h 212"/>
                <a:gd name="T48" fmla="*/ 41 w 146"/>
                <a:gd name="T49" fmla="*/ 22 h 212"/>
                <a:gd name="T50" fmla="*/ 54 w 146"/>
                <a:gd name="T51" fmla="*/ 22 h 212"/>
                <a:gd name="T52" fmla="*/ 77 w 146"/>
                <a:gd name="T53" fmla="*/ 40 h 212"/>
                <a:gd name="T54" fmla="*/ 83 w 146"/>
                <a:gd name="T55" fmla="*/ 40 h 212"/>
                <a:gd name="T56" fmla="*/ 88 w 146"/>
                <a:gd name="T57" fmla="*/ 39 h 212"/>
                <a:gd name="T58" fmla="*/ 92 w 146"/>
                <a:gd name="T59" fmla="*/ 42 h 212"/>
                <a:gd name="T60" fmla="*/ 104 w 146"/>
                <a:gd name="T61" fmla="*/ 43 h 212"/>
                <a:gd name="T62" fmla="*/ 109 w 146"/>
                <a:gd name="T63" fmla="*/ 35 h 212"/>
                <a:gd name="T64" fmla="*/ 126 w 146"/>
                <a:gd name="T65" fmla="*/ 26 h 212"/>
                <a:gd name="T66" fmla="*/ 133 w 146"/>
                <a:gd name="T67" fmla="*/ 33 h 212"/>
                <a:gd name="T68" fmla="*/ 146 w 146"/>
                <a:gd name="T69" fmla="*/ 33 h 212"/>
                <a:gd name="T70" fmla="*/ 130 w 146"/>
                <a:gd name="T71" fmla="*/ 56 h 212"/>
                <a:gd name="T72" fmla="*/ 131 w 146"/>
                <a:gd name="T73" fmla="*/ 132 h 2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46" h="212">
                  <a:moveTo>
                    <a:pt x="131" y="132"/>
                  </a:moveTo>
                  <a:lnTo>
                    <a:pt x="141" y="149"/>
                  </a:lnTo>
                  <a:lnTo>
                    <a:pt x="128" y="158"/>
                  </a:lnTo>
                  <a:lnTo>
                    <a:pt x="124" y="166"/>
                  </a:lnTo>
                  <a:lnTo>
                    <a:pt x="117" y="168"/>
                  </a:lnTo>
                  <a:lnTo>
                    <a:pt x="114" y="183"/>
                  </a:lnTo>
                  <a:lnTo>
                    <a:pt x="108" y="191"/>
                  </a:lnTo>
                  <a:lnTo>
                    <a:pt x="104" y="205"/>
                  </a:lnTo>
                  <a:lnTo>
                    <a:pt x="97" y="212"/>
                  </a:lnTo>
                  <a:lnTo>
                    <a:pt x="71" y="191"/>
                  </a:lnTo>
                  <a:lnTo>
                    <a:pt x="70" y="179"/>
                  </a:lnTo>
                  <a:lnTo>
                    <a:pt x="3" y="136"/>
                  </a:lnTo>
                  <a:lnTo>
                    <a:pt x="0" y="134"/>
                  </a:lnTo>
                  <a:lnTo>
                    <a:pt x="0" y="112"/>
                  </a:lnTo>
                  <a:lnTo>
                    <a:pt x="5" y="104"/>
                  </a:lnTo>
                  <a:lnTo>
                    <a:pt x="14" y="90"/>
                  </a:lnTo>
                  <a:lnTo>
                    <a:pt x="21" y="75"/>
                  </a:lnTo>
                  <a:lnTo>
                    <a:pt x="13" y="51"/>
                  </a:lnTo>
                  <a:lnTo>
                    <a:pt x="11" y="41"/>
                  </a:lnTo>
                  <a:lnTo>
                    <a:pt x="2" y="26"/>
                  </a:lnTo>
                  <a:lnTo>
                    <a:pt x="13" y="14"/>
                  </a:lnTo>
                  <a:lnTo>
                    <a:pt x="25" y="0"/>
                  </a:lnTo>
                  <a:lnTo>
                    <a:pt x="35" y="4"/>
                  </a:lnTo>
                  <a:lnTo>
                    <a:pt x="35" y="15"/>
                  </a:lnTo>
                  <a:lnTo>
                    <a:pt x="41" y="22"/>
                  </a:lnTo>
                  <a:lnTo>
                    <a:pt x="54" y="22"/>
                  </a:lnTo>
                  <a:lnTo>
                    <a:pt x="77" y="40"/>
                  </a:lnTo>
                  <a:lnTo>
                    <a:pt x="83" y="40"/>
                  </a:lnTo>
                  <a:lnTo>
                    <a:pt x="88" y="39"/>
                  </a:lnTo>
                  <a:lnTo>
                    <a:pt x="92" y="42"/>
                  </a:lnTo>
                  <a:lnTo>
                    <a:pt x="104" y="43"/>
                  </a:lnTo>
                  <a:lnTo>
                    <a:pt x="109" y="35"/>
                  </a:lnTo>
                  <a:lnTo>
                    <a:pt x="126" y="26"/>
                  </a:lnTo>
                  <a:lnTo>
                    <a:pt x="133" y="33"/>
                  </a:lnTo>
                  <a:lnTo>
                    <a:pt x="146" y="33"/>
                  </a:lnTo>
                  <a:lnTo>
                    <a:pt x="130" y="56"/>
                  </a:lnTo>
                  <a:lnTo>
                    <a:pt x="131" y="132"/>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74" name="Freeform 73"/>
            <p:cNvSpPr>
              <a:spLocks/>
            </p:cNvSpPr>
            <p:nvPr/>
          </p:nvSpPr>
          <p:spPr bwMode="auto">
            <a:xfrm>
              <a:off x="5482708" y="2854075"/>
              <a:ext cx="46288" cy="45045"/>
            </a:xfrm>
            <a:custGeom>
              <a:avLst/>
              <a:gdLst>
                <a:gd name="T0" fmla="*/ 12 w 28"/>
                <a:gd name="T1" fmla="*/ 25 h 29"/>
                <a:gd name="T2" fmla="*/ 12 w 28"/>
                <a:gd name="T3" fmla="*/ 29 h 29"/>
                <a:gd name="T4" fmla="*/ 10 w 28"/>
                <a:gd name="T5" fmla="*/ 29 h 29"/>
                <a:gd name="T6" fmla="*/ 8 w 28"/>
                <a:gd name="T7" fmla="*/ 22 h 29"/>
                <a:gd name="T8" fmla="*/ 4 w 28"/>
                <a:gd name="T9" fmla="*/ 20 h 29"/>
                <a:gd name="T10" fmla="*/ 0 w 28"/>
                <a:gd name="T11" fmla="*/ 14 h 29"/>
                <a:gd name="T12" fmla="*/ 2 w 28"/>
                <a:gd name="T13" fmla="*/ 9 h 29"/>
                <a:gd name="T14" fmla="*/ 6 w 28"/>
                <a:gd name="T15" fmla="*/ 8 h 29"/>
                <a:gd name="T16" fmla="*/ 8 w 28"/>
                <a:gd name="T17" fmla="*/ 1 h 29"/>
                <a:gd name="T18" fmla="*/ 11 w 28"/>
                <a:gd name="T19" fmla="*/ 0 h 29"/>
                <a:gd name="T20" fmla="*/ 13 w 28"/>
                <a:gd name="T21" fmla="*/ 3 h 29"/>
                <a:gd name="T22" fmla="*/ 17 w 28"/>
                <a:gd name="T23" fmla="*/ 4 h 29"/>
                <a:gd name="T24" fmla="*/ 19 w 28"/>
                <a:gd name="T25" fmla="*/ 7 h 29"/>
                <a:gd name="T26" fmla="*/ 22 w 28"/>
                <a:gd name="T27" fmla="*/ 8 h 29"/>
                <a:gd name="T28" fmla="*/ 26 w 28"/>
                <a:gd name="T29" fmla="*/ 12 h 29"/>
                <a:gd name="T30" fmla="*/ 28 w 28"/>
                <a:gd name="T31" fmla="*/ 12 h 29"/>
                <a:gd name="T32" fmla="*/ 27 w 28"/>
                <a:gd name="T33" fmla="*/ 17 h 29"/>
                <a:gd name="T34" fmla="*/ 25 w 28"/>
                <a:gd name="T35" fmla="*/ 20 h 29"/>
                <a:gd name="T36" fmla="*/ 25 w 28"/>
                <a:gd name="T37" fmla="*/ 21 h 29"/>
                <a:gd name="T38" fmla="*/ 22 w 28"/>
                <a:gd name="T39" fmla="*/ 22 h 29"/>
                <a:gd name="T40" fmla="*/ 12 w 28"/>
                <a:gd name="T41" fmla="*/ 25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8" h="29">
                  <a:moveTo>
                    <a:pt x="12" y="25"/>
                  </a:moveTo>
                  <a:lnTo>
                    <a:pt x="12" y="29"/>
                  </a:lnTo>
                  <a:lnTo>
                    <a:pt x="10" y="29"/>
                  </a:lnTo>
                  <a:lnTo>
                    <a:pt x="8" y="22"/>
                  </a:lnTo>
                  <a:lnTo>
                    <a:pt x="4" y="20"/>
                  </a:lnTo>
                  <a:lnTo>
                    <a:pt x="0" y="14"/>
                  </a:lnTo>
                  <a:lnTo>
                    <a:pt x="2" y="9"/>
                  </a:lnTo>
                  <a:lnTo>
                    <a:pt x="6" y="8"/>
                  </a:lnTo>
                  <a:lnTo>
                    <a:pt x="8" y="1"/>
                  </a:lnTo>
                  <a:lnTo>
                    <a:pt x="11" y="0"/>
                  </a:lnTo>
                  <a:lnTo>
                    <a:pt x="13" y="3"/>
                  </a:lnTo>
                  <a:lnTo>
                    <a:pt x="17" y="4"/>
                  </a:lnTo>
                  <a:lnTo>
                    <a:pt x="19" y="7"/>
                  </a:lnTo>
                  <a:lnTo>
                    <a:pt x="22" y="8"/>
                  </a:lnTo>
                  <a:lnTo>
                    <a:pt x="26" y="12"/>
                  </a:lnTo>
                  <a:lnTo>
                    <a:pt x="28" y="12"/>
                  </a:lnTo>
                  <a:lnTo>
                    <a:pt x="27" y="17"/>
                  </a:lnTo>
                  <a:lnTo>
                    <a:pt x="25" y="20"/>
                  </a:lnTo>
                  <a:lnTo>
                    <a:pt x="25" y="21"/>
                  </a:lnTo>
                  <a:lnTo>
                    <a:pt x="22" y="22"/>
                  </a:lnTo>
                  <a:lnTo>
                    <a:pt x="12" y="2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75" name="Freeform 74"/>
            <p:cNvSpPr>
              <a:spLocks/>
            </p:cNvSpPr>
            <p:nvPr/>
          </p:nvSpPr>
          <p:spPr bwMode="auto">
            <a:xfrm>
              <a:off x="6287788" y="3278115"/>
              <a:ext cx="56206" cy="49704"/>
            </a:xfrm>
            <a:custGeom>
              <a:avLst/>
              <a:gdLst>
                <a:gd name="T0" fmla="*/ 22 w 34"/>
                <a:gd name="T1" fmla="*/ 2 h 32"/>
                <a:gd name="T2" fmla="*/ 27 w 34"/>
                <a:gd name="T3" fmla="*/ 11 h 32"/>
                <a:gd name="T4" fmla="*/ 26 w 34"/>
                <a:gd name="T5" fmla="*/ 16 h 32"/>
                <a:gd name="T6" fmla="*/ 34 w 34"/>
                <a:gd name="T7" fmla="*/ 31 h 32"/>
                <a:gd name="T8" fmla="*/ 21 w 34"/>
                <a:gd name="T9" fmla="*/ 32 h 32"/>
                <a:gd name="T10" fmla="*/ 16 w 34"/>
                <a:gd name="T11" fmla="*/ 22 h 32"/>
                <a:gd name="T12" fmla="*/ 0 w 34"/>
                <a:gd name="T13" fmla="*/ 20 h 32"/>
                <a:gd name="T14" fmla="*/ 10 w 34"/>
                <a:gd name="T15" fmla="*/ 0 h 32"/>
                <a:gd name="T16" fmla="*/ 22 w 34"/>
                <a:gd name="T17" fmla="*/ 2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4" h="32">
                  <a:moveTo>
                    <a:pt x="22" y="2"/>
                  </a:moveTo>
                  <a:lnTo>
                    <a:pt x="27" y="11"/>
                  </a:lnTo>
                  <a:lnTo>
                    <a:pt x="26" y="16"/>
                  </a:lnTo>
                  <a:lnTo>
                    <a:pt x="34" y="31"/>
                  </a:lnTo>
                  <a:lnTo>
                    <a:pt x="21" y="32"/>
                  </a:lnTo>
                  <a:lnTo>
                    <a:pt x="16" y="22"/>
                  </a:lnTo>
                  <a:lnTo>
                    <a:pt x="0" y="20"/>
                  </a:lnTo>
                  <a:lnTo>
                    <a:pt x="10" y="0"/>
                  </a:lnTo>
                  <a:lnTo>
                    <a:pt x="22" y="2"/>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76" name="Freeform 75"/>
            <p:cNvSpPr>
              <a:spLocks/>
            </p:cNvSpPr>
            <p:nvPr/>
          </p:nvSpPr>
          <p:spPr bwMode="auto">
            <a:xfrm>
              <a:off x="5938976" y="3130555"/>
              <a:ext cx="39675" cy="49704"/>
            </a:xfrm>
            <a:custGeom>
              <a:avLst/>
              <a:gdLst>
                <a:gd name="T0" fmla="*/ 12 w 24"/>
                <a:gd name="T1" fmla="*/ 28 h 32"/>
                <a:gd name="T2" fmla="*/ 7 w 24"/>
                <a:gd name="T3" fmla="*/ 29 h 32"/>
                <a:gd name="T4" fmla="*/ 6 w 24"/>
                <a:gd name="T5" fmla="*/ 32 h 32"/>
                <a:gd name="T6" fmla="*/ 0 w 24"/>
                <a:gd name="T7" fmla="*/ 32 h 32"/>
                <a:gd name="T8" fmla="*/ 5 w 24"/>
                <a:gd name="T9" fmla="*/ 15 h 32"/>
                <a:gd name="T10" fmla="*/ 12 w 24"/>
                <a:gd name="T11" fmla="*/ 1 h 32"/>
                <a:gd name="T12" fmla="*/ 12 w 24"/>
                <a:gd name="T13" fmla="*/ 0 h 32"/>
                <a:gd name="T14" fmla="*/ 20 w 24"/>
                <a:gd name="T15" fmla="*/ 1 h 32"/>
                <a:gd name="T16" fmla="*/ 24 w 24"/>
                <a:gd name="T17" fmla="*/ 9 h 32"/>
                <a:gd name="T18" fmla="*/ 15 w 24"/>
                <a:gd name="T19" fmla="*/ 17 h 32"/>
                <a:gd name="T20" fmla="*/ 12 w 24"/>
                <a:gd name="T21" fmla="*/ 28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4" h="32">
                  <a:moveTo>
                    <a:pt x="12" y="28"/>
                  </a:moveTo>
                  <a:lnTo>
                    <a:pt x="7" y="29"/>
                  </a:lnTo>
                  <a:lnTo>
                    <a:pt x="6" y="32"/>
                  </a:lnTo>
                  <a:lnTo>
                    <a:pt x="0" y="32"/>
                  </a:lnTo>
                  <a:lnTo>
                    <a:pt x="5" y="15"/>
                  </a:lnTo>
                  <a:lnTo>
                    <a:pt x="12" y="1"/>
                  </a:lnTo>
                  <a:lnTo>
                    <a:pt x="12" y="0"/>
                  </a:lnTo>
                  <a:lnTo>
                    <a:pt x="20" y="1"/>
                  </a:lnTo>
                  <a:lnTo>
                    <a:pt x="24" y="9"/>
                  </a:lnTo>
                  <a:lnTo>
                    <a:pt x="15" y="17"/>
                  </a:lnTo>
                  <a:lnTo>
                    <a:pt x="12" y="28"/>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77" name="Freeform 76"/>
            <p:cNvSpPr>
              <a:spLocks/>
            </p:cNvSpPr>
            <p:nvPr/>
          </p:nvSpPr>
          <p:spPr bwMode="auto">
            <a:xfrm>
              <a:off x="4581744" y="3972421"/>
              <a:ext cx="117373" cy="135134"/>
            </a:xfrm>
            <a:custGeom>
              <a:avLst/>
              <a:gdLst>
                <a:gd name="T0" fmla="*/ 68 w 71"/>
                <a:gd name="T1" fmla="*/ 87 h 87"/>
                <a:gd name="T2" fmla="*/ 63 w 71"/>
                <a:gd name="T3" fmla="*/ 87 h 87"/>
                <a:gd name="T4" fmla="*/ 44 w 71"/>
                <a:gd name="T5" fmla="*/ 77 h 87"/>
                <a:gd name="T6" fmla="*/ 27 w 71"/>
                <a:gd name="T7" fmla="*/ 61 h 87"/>
                <a:gd name="T8" fmla="*/ 12 w 71"/>
                <a:gd name="T9" fmla="*/ 50 h 87"/>
                <a:gd name="T10" fmla="*/ 0 w 71"/>
                <a:gd name="T11" fmla="*/ 37 h 87"/>
                <a:gd name="T12" fmla="*/ 4 w 71"/>
                <a:gd name="T13" fmla="*/ 30 h 87"/>
                <a:gd name="T14" fmla="*/ 5 w 71"/>
                <a:gd name="T15" fmla="*/ 24 h 87"/>
                <a:gd name="T16" fmla="*/ 13 w 71"/>
                <a:gd name="T17" fmla="*/ 12 h 87"/>
                <a:gd name="T18" fmla="*/ 22 w 71"/>
                <a:gd name="T19" fmla="*/ 3 h 87"/>
                <a:gd name="T20" fmla="*/ 26 w 71"/>
                <a:gd name="T21" fmla="*/ 2 h 87"/>
                <a:gd name="T22" fmla="*/ 31 w 71"/>
                <a:gd name="T23" fmla="*/ 0 h 87"/>
                <a:gd name="T24" fmla="*/ 38 w 71"/>
                <a:gd name="T25" fmla="*/ 13 h 87"/>
                <a:gd name="T26" fmla="*/ 37 w 71"/>
                <a:gd name="T27" fmla="*/ 21 h 87"/>
                <a:gd name="T28" fmla="*/ 41 w 71"/>
                <a:gd name="T29" fmla="*/ 26 h 87"/>
                <a:gd name="T30" fmla="*/ 46 w 71"/>
                <a:gd name="T31" fmla="*/ 26 h 87"/>
                <a:gd name="T32" fmla="*/ 49 w 71"/>
                <a:gd name="T33" fmla="*/ 17 h 87"/>
                <a:gd name="T34" fmla="*/ 55 w 71"/>
                <a:gd name="T35" fmla="*/ 18 h 87"/>
                <a:gd name="T36" fmla="*/ 54 w 71"/>
                <a:gd name="T37" fmla="*/ 24 h 87"/>
                <a:gd name="T38" fmla="*/ 55 w 71"/>
                <a:gd name="T39" fmla="*/ 34 h 87"/>
                <a:gd name="T40" fmla="*/ 52 w 71"/>
                <a:gd name="T41" fmla="*/ 43 h 87"/>
                <a:gd name="T42" fmla="*/ 57 w 71"/>
                <a:gd name="T43" fmla="*/ 49 h 87"/>
                <a:gd name="T44" fmla="*/ 63 w 71"/>
                <a:gd name="T45" fmla="*/ 50 h 87"/>
                <a:gd name="T46" fmla="*/ 70 w 71"/>
                <a:gd name="T47" fmla="*/ 59 h 87"/>
                <a:gd name="T48" fmla="*/ 71 w 71"/>
                <a:gd name="T49" fmla="*/ 67 h 87"/>
                <a:gd name="T50" fmla="*/ 69 w 71"/>
                <a:gd name="T51" fmla="*/ 70 h 87"/>
                <a:gd name="T52" fmla="*/ 68 w 71"/>
                <a:gd name="T53" fmla="*/ 8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71" h="87">
                  <a:moveTo>
                    <a:pt x="68" y="87"/>
                  </a:moveTo>
                  <a:lnTo>
                    <a:pt x="63" y="87"/>
                  </a:lnTo>
                  <a:lnTo>
                    <a:pt x="44" y="77"/>
                  </a:lnTo>
                  <a:lnTo>
                    <a:pt x="27" y="61"/>
                  </a:lnTo>
                  <a:lnTo>
                    <a:pt x="12" y="50"/>
                  </a:lnTo>
                  <a:lnTo>
                    <a:pt x="0" y="37"/>
                  </a:lnTo>
                  <a:lnTo>
                    <a:pt x="4" y="30"/>
                  </a:lnTo>
                  <a:lnTo>
                    <a:pt x="5" y="24"/>
                  </a:lnTo>
                  <a:lnTo>
                    <a:pt x="13" y="12"/>
                  </a:lnTo>
                  <a:lnTo>
                    <a:pt x="22" y="3"/>
                  </a:lnTo>
                  <a:lnTo>
                    <a:pt x="26" y="2"/>
                  </a:lnTo>
                  <a:lnTo>
                    <a:pt x="31" y="0"/>
                  </a:lnTo>
                  <a:lnTo>
                    <a:pt x="38" y="13"/>
                  </a:lnTo>
                  <a:lnTo>
                    <a:pt x="37" y="21"/>
                  </a:lnTo>
                  <a:lnTo>
                    <a:pt x="41" y="26"/>
                  </a:lnTo>
                  <a:lnTo>
                    <a:pt x="46" y="26"/>
                  </a:lnTo>
                  <a:lnTo>
                    <a:pt x="49" y="17"/>
                  </a:lnTo>
                  <a:lnTo>
                    <a:pt x="55" y="18"/>
                  </a:lnTo>
                  <a:lnTo>
                    <a:pt x="54" y="24"/>
                  </a:lnTo>
                  <a:lnTo>
                    <a:pt x="55" y="34"/>
                  </a:lnTo>
                  <a:lnTo>
                    <a:pt x="52" y="43"/>
                  </a:lnTo>
                  <a:lnTo>
                    <a:pt x="57" y="49"/>
                  </a:lnTo>
                  <a:lnTo>
                    <a:pt x="63" y="50"/>
                  </a:lnTo>
                  <a:lnTo>
                    <a:pt x="70" y="59"/>
                  </a:lnTo>
                  <a:lnTo>
                    <a:pt x="71" y="67"/>
                  </a:lnTo>
                  <a:lnTo>
                    <a:pt x="69" y="70"/>
                  </a:lnTo>
                  <a:lnTo>
                    <a:pt x="68" y="87"/>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78" name="Freeform 77"/>
            <p:cNvSpPr>
              <a:spLocks/>
            </p:cNvSpPr>
            <p:nvPr/>
          </p:nvSpPr>
          <p:spPr bwMode="auto">
            <a:xfrm>
              <a:off x="5201672" y="3178706"/>
              <a:ext cx="472799" cy="438019"/>
            </a:xfrm>
            <a:custGeom>
              <a:avLst/>
              <a:gdLst>
                <a:gd name="T0" fmla="*/ 101 w 286"/>
                <a:gd name="T1" fmla="*/ 213 h 282"/>
                <a:gd name="T2" fmla="*/ 88 w 286"/>
                <a:gd name="T3" fmla="*/ 221 h 282"/>
                <a:gd name="T4" fmla="*/ 78 w 286"/>
                <a:gd name="T5" fmla="*/ 210 h 282"/>
                <a:gd name="T6" fmla="*/ 49 w 286"/>
                <a:gd name="T7" fmla="*/ 201 h 282"/>
                <a:gd name="T8" fmla="*/ 41 w 286"/>
                <a:gd name="T9" fmla="*/ 188 h 282"/>
                <a:gd name="T10" fmla="*/ 27 w 286"/>
                <a:gd name="T11" fmla="*/ 178 h 282"/>
                <a:gd name="T12" fmla="*/ 19 w 286"/>
                <a:gd name="T13" fmla="*/ 182 h 282"/>
                <a:gd name="T14" fmla="*/ 12 w 286"/>
                <a:gd name="T15" fmla="*/ 170 h 282"/>
                <a:gd name="T16" fmla="*/ 11 w 286"/>
                <a:gd name="T17" fmla="*/ 162 h 282"/>
                <a:gd name="T18" fmla="*/ 0 w 286"/>
                <a:gd name="T19" fmla="*/ 146 h 282"/>
                <a:gd name="T20" fmla="*/ 7 w 286"/>
                <a:gd name="T21" fmla="*/ 138 h 282"/>
                <a:gd name="T22" fmla="*/ 5 w 286"/>
                <a:gd name="T23" fmla="*/ 125 h 282"/>
                <a:gd name="T24" fmla="*/ 7 w 286"/>
                <a:gd name="T25" fmla="*/ 113 h 282"/>
                <a:gd name="T26" fmla="*/ 6 w 286"/>
                <a:gd name="T27" fmla="*/ 104 h 282"/>
                <a:gd name="T28" fmla="*/ 9 w 286"/>
                <a:gd name="T29" fmla="*/ 87 h 282"/>
                <a:gd name="T30" fmla="*/ 7 w 286"/>
                <a:gd name="T31" fmla="*/ 77 h 282"/>
                <a:gd name="T32" fmla="*/ 1 w 286"/>
                <a:gd name="T33" fmla="*/ 59 h 282"/>
                <a:gd name="T34" fmla="*/ 10 w 286"/>
                <a:gd name="T35" fmla="*/ 54 h 282"/>
                <a:gd name="T36" fmla="*/ 11 w 286"/>
                <a:gd name="T37" fmla="*/ 45 h 282"/>
                <a:gd name="T38" fmla="*/ 9 w 286"/>
                <a:gd name="T39" fmla="*/ 37 h 282"/>
                <a:gd name="T40" fmla="*/ 21 w 286"/>
                <a:gd name="T41" fmla="*/ 29 h 282"/>
                <a:gd name="T42" fmla="*/ 26 w 286"/>
                <a:gd name="T43" fmla="*/ 22 h 282"/>
                <a:gd name="T44" fmla="*/ 34 w 286"/>
                <a:gd name="T45" fmla="*/ 16 h 282"/>
                <a:gd name="T46" fmla="*/ 35 w 286"/>
                <a:gd name="T47" fmla="*/ 0 h 282"/>
                <a:gd name="T48" fmla="*/ 55 w 286"/>
                <a:gd name="T49" fmla="*/ 7 h 282"/>
                <a:gd name="T50" fmla="*/ 63 w 286"/>
                <a:gd name="T51" fmla="*/ 6 h 282"/>
                <a:gd name="T52" fmla="*/ 77 w 286"/>
                <a:gd name="T53" fmla="*/ 9 h 282"/>
                <a:gd name="T54" fmla="*/ 101 w 286"/>
                <a:gd name="T55" fmla="*/ 18 h 282"/>
                <a:gd name="T56" fmla="*/ 110 w 286"/>
                <a:gd name="T57" fmla="*/ 37 h 282"/>
                <a:gd name="T58" fmla="*/ 126 w 286"/>
                <a:gd name="T59" fmla="*/ 41 h 282"/>
                <a:gd name="T60" fmla="*/ 151 w 286"/>
                <a:gd name="T61" fmla="*/ 50 h 282"/>
                <a:gd name="T62" fmla="*/ 170 w 286"/>
                <a:gd name="T63" fmla="*/ 60 h 282"/>
                <a:gd name="T64" fmla="*/ 178 w 286"/>
                <a:gd name="T65" fmla="*/ 54 h 282"/>
                <a:gd name="T66" fmla="*/ 186 w 286"/>
                <a:gd name="T67" fmla="*/ 45 h 282"/>
                <a:gd name="T68" fmla="*/ 181 w 286"/>
                <a:gd name="T69" fmla="*/ 29 h 282"/>
                <a:gd name="T70" fmla="*/ 186 w 286"/>
                <a:gd name="T71" fmla="*/ 19 h 282"/>
                <a:gd name="T72" fmla="*/ 198 w 286"/>
                <a:gd name="T73" fmla="*/ 9 h 282"/>
                <a:gd name="T74" fmla="*/ 210 w 286"/>
                <a:gd name="T75" fmla="*/ 6 h 282"/>
                <a:gd name="T76" fmla="*/ 234 w 286"/>
                <a:gd name="T77" fmla="*/ 11 h 282"/>
                <a:gd name="T78" fmla="*/ 241 w 286"/>
                <a:gd name="T79" fmla="*/ 20 h 282"/>
                <a:gd name="T80" fmla="*/ 247 w 286"/>
                <a:gd name="T81" fmla="*/ 20 h 282"/>
                <a:gd name="T82" fmla="*/ 253 w 286"/>
                <a:gd name="T83" fmla="*/ 23 h 282"/>
                <a:gd name="T84" fmla="*/ 270 w 286"/>
                <a:gd name="T85" fmla="*/ 26 h 282"/>
                <a:gd name="T86" fmla="*/ 275 w 286"/>
                <a:gd name="T87" fmla="*/ 33 h 282"/>
                <a:gd name="T88" fmla="*/ 270 w 286"/>
                <a:gd name="T89" fmla="*/ 43 h 282"/>
                <a:gd name="T90" fmla="*/ 273 w 286"/>
                <a:gd name="T91" fmla="*/ 51 h 282"/>
                <a:gd name="T92" fmla="*/ 269 w 286"/>
                <a:gd name="T93" fmla="*/ 64 h 282"/>
                <a:gd name="T94" fmla="*/ 275 w 286"/>
                <a:gd name="T95" fmla="*/ 81 h 282"/>
                <a:gd name="T96" fmla="*/ 280 w 286"/>
                <a:gd name="T97" fmla="*/ 155 h 282"/>
                <a:gd name="T98" fmla="*/ 284 w 286"/>
                <a:gd name="T99" fmla="*/ 231 h 282"/>
                <a:gd name="T100" fmla="*/ 286 w 286"/>
                <a:gd name="T101" fmla="*/ 273 h 282"/>
                <a:gd name="T102" fmla="*/ 265 w 286"/>
                <a:gd name="T103" fmla="*/ 273 h 282"/>
                <a:gd name="T104" fmla="*/ 265 w 286"/>
                <a:gd name="T105" fmla="*/ 282 h 282"/>
                <a:gd name="T106" fmla="*/ 192 w 286"/>
                <a:gd name="T107" fmla="*/ 242 h 282"/>
                <a:gd name="T108" fmla="*/ 119 w 286"/>
                <a:gd name="T109" fmla="*/ 202 h 282"/>
                <a:gd name="T110" fmla="*/ 101 w 286"/>
                <a:gd name="T111" fmla="*/ 213 h 2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286" h="282">
                  <a:moveTo>
                    <a:pt x="101" y="213"/>
                  </a:moveTo>
                  <a:lnTo>
                    <a:pt x="88" y="221"/>
                  </a:lnTo>
                  <a:lnTo>
                    <a:pt x="78" y="210"/>
                  </a:lnTo>
                  <a:lnTo>
                    <a:pt x="49" y="201"/>
                  </a:lnTo>
                  <a:lnTo>
                    <a:pt x="41" y="188"/>
                  </a:lnTo>
                  <a:lnTo>
                    <a:pt x="27" y="178"/>
                  </a:lnTo>
                  <a:lnTo>
                    <a:pt x="19" y="182"/>
                  </a:lnTo>
                  <a:lnTo>
                    <a:pt x="12" y="170"/>
                  </a:lnTo>
                  <a:lnTo>
                    <a:pt x="11" y="162"/>
                  </a:lnTo>
                  <a:lnTo>
                    <a:pt x="0" y="146"/>
                  </a:lnTo>
                  <a:lnTo>
                    <a:pt x="7" y="138"/>
                  </a:lnTo>
                  <a:lnTo>
                    <a:pt x="5" y="125"/>
                  </a:lnTo>
                  <a:lnTo>
                    <a:pt x="7" y="113"/>
                  </a:lnTo>
                  <a:lnTo>
                    <a:pt x="6" y="104"/>
                  </a:lnTo>
                  <a:lnTo>
                    <a:pt x="9" y="87"/>
                  </a:lnTo>
                  <a:lnTo>
                    <a:pt x="7" y="77"/>
                  </a:lnTo>
                  <a:lnTo>
                    <a:pt x="1" y="59"/>
                  </a:lnTo>
                  <a:lnTo>
                    <a:pt x="10" y="54"/>
                  </a:lnTo>
                  <a:lnTo>
                    <a:pt x="11" y="45"/>
                  </a:lnTo>
                  <a:lnTo>
                    <a:pt x="9" y="37"/>
                  </a:lnTo>
                  <a:lnTo>
                    <a:pt x="21" y="29"/>
                  </a:lnTo>
                  <a:lnTo>
                    <a:pt x="26" y="22"/>
                  </a:lnTo>
                  <a:lnTo>
                    <a:pt x="34" y="16"/>
                  </a:lnTo>
                  <a:lnTo>
                    <a:pt x="35" y="0"/>
                  </a:lnTo>
                  <a:lnTo>
                    <a:pt x="55" y="7"/>
                  </a:lnTo>
                  <a:lnTo>
                    <a:pt x="63" y="6"/>
                  </a:lnTo>
                  <a:lnTo>
                    <a:pt x="77" y="9"/>
                  </a:lnTo>
                  <a:lnTo>
                    <a:pt x="101" y="18"/>
                  </a:lnTo>
                  <a:lnTo>
                    <a:pt x="110" y="37"/>
                  </a:lnTo>
                  <a:lnTo>
                    <a:pt x="126" y="41"/>
                  </a:lnTo>
                  <a:lnTo>
                    <a:pt x="151" y="50"/>
                  </a:lnTo>
                  <a:lnTo>
                    <a:pt x="170" y="60"/>
                  </a:lnTo>
                  <a:lnTo>
                    <a:pt x="178" y="54"/>
                  </a:lnTo>
                  <a:lnTo>
                    <a:pt x="186" y="45"/>
                  </a:lnTo>
                  <a:lnTo>
                    <a:pt x="181" y="29"/>
                  </a:lnTo>
                  <a:lnTo>
                    <a:pt x="186" y="19"/>
                  </a:lnTo>
                  <a:lnTo>
                    <a:pt x="198" y="9"/>
                  </a:lnTo>
                  <a:lnTo>
                    <a:pt x="210" y="6"/>
                  </a:lnTo>
                  <a:lnTo>
                    <a:pt x="234" y="11"/>
                  </a:lnTo>
                  <a:lnTo>
                    <a:pt x="241" y="20"/>
                  </a:lnTo>
                  <a:lnTo>
                    <a:pt x="247" y="20"/>
                  </a:lnTo>
                  <a:lnTo>
                    <a:pt x="253" y="23"/>
                  </a:lnTo>
                  <a:lnTo>
                    <a:pt x="270" y="26"/>
                  </a:lnTo>
                  <a:lnTo>
                    <a:pt x="275" y="33"/>
                  </a:lnTo>
                  <a:lnTo>
                    <a:pt x="270" y="43"/>
                  </a:lnTo>
                  <a:lnTo>
                    <a:pt x="273" y="51"/>
                  </a:lnTo>
                  <a:lnTo>
                    <a:pt x="269" y="64"/>
                  </a:lnTo>
                  <a:lnTo>
                    <a:pt x="275" y="81"/>
                  </a:lnTo>
                  <a:lnTo>
                    <a:pt x="280" y="155"/>
                  </a:lnTo>
                  <a:lnTo>
                    <a:pt x="284" y="231"/>
                  </a:lnTo>
                  <a:lnTo>
                    <a:pt x="286" y="273"/>
                  </a:lnTo>
                  <a:lnTo>
                    <a:pt x="265" y="273"/>
                  </a:lnTo>
                  <a:lnTo>
                    <a:pt x="265" y="282"/>
                  </a:lnTo>
                  <a:lnTo>
                    <a:pt x="192" y="242"/>
                  </a:lnTo>
                  <a:lnTo>
                    <a:pt x="119" y="202"/>
                  </a:lnTo>
                  <a:lnTo>
                    <a:pt x="101" y="213"/>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79" name="Freeform 78"/>
            <p:cNvSpPr>
              <a:spLocks/>
            </p:cNvSpPr>
            <p:nvPr/>
          </p:nvSpPr>
          <p:spPr bwMode="auto">
            <a:xfrm>
              <a:off x="5714147" y="5173091"/>
              <a:ext cx="69431" cy="63684"/>
            </a:xfrm>
            <a:custGeom>
              <a:avLst/>
              <a:gdLst>
                <a:gd name="T0" fmla="*/ 36 w 42"/>
                <a:gd name="T1" fmla="*/ 6 h 41"/>
                <a:gd name="T2" fmla="*/ 42 w 42"/>
                <a:gd name="T3" fmla="*/ 12 h 41"/>
                <a:gd name="T4" fmla="*/ 36 w 42"/>
                <a:gd name="T5" fmla="*/ 22 h 41"/>
                <a:gd name="T6" fmla="*/ 32 w 42"/>
                <a:gd name="T7" fmla="*/ 29 h 41"/>
                <a:gd name="T8" fmla="*/ 22 w 42"/>
                <a:gd name="T9" fmla="*/ 32 h 41"/>
                <a:gd name="T10" fmla="*/ 18 w 42"/>
                <a:gd name="T11" fmla="*/ 39 h 41"/>
                <a:gd name="T12" fmla="*/ 12 w 42"/>
                <a:gd name="T13" fmla="*/ 41 h 41"/>
                <a:gd name="T14" fmla="*/ 0 w 42"/>
                <a:gd name="T15" fmla="*/ 25 h 41"/>
                <a:gd name="T16" fmla="*/ 10 w 42"/>
                <a:gd name="T17" fmla="*/ 12 h 41"/>
                <a:gd name="T18" fmla="*/ 20 w 42"/>
                <a:gd name="T19" fmla="*/ 4 h 41"/>
                <a:gd name="T20" fmla="*/ 29 w 42"/>
                <a:gd name="T21" fmla="*/ 0 h 41"/>
                <a:gd name="T22" fmla="*/ 36 w 42"/>
                <a:gd name="T23" fmla="*/ 6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2" h="41">
                  <a:moveTo>
                    <a:pt x="36" y="6"/>
                  </a:moveTo>
                  <a:lnTo>
                    <a:pt x="42" y="12"/>
                  </a:lnTo>
                  <a:lnTo>
                    <a:pt x="36" y="22"/>
                  </a:lnTo>
                  <a:lnTo>
                    <a:pt x="32" y="29"/>
                  </a:lnTo>
                  <a:lnTo>
                    <a:pt x="22" y="32"/>
                  </a:lnTo>
                  <a:lnTo>
                    <a:pt x="18" y="39"/>
                  </a:lnTo>
                  <a:lnTo>
                    <a:pt x="12" y="41"/>
                  </a:lnTo>
                  <a:lnTo>
                    <a:pt x="0" y="25"/>
                  </a:lnTo>
                  <a:lnTo>
                    <a:pt x="10" y="12"/>
                  </a:lnTo>
                  <a:lnTo>
                    <a:pt x="20" y="4"/>
                  </a:lnTo>
                  <a:lnTo>
                    <a:pt x="29" y="0"/>
                  </a:lnTo>
                  <a:lnTo>
                    <a:pt x="36" y="6"/>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80" name="Freeform 79"/>
            <p:cNvSpPr>
              <a:spLocks/>
            </p:cNvSpPr>
            <p:nvPr/>
          </p:nvSpPr>
          <p:spPr bwMode="auto">
            <a:xfrm>
              <a:off x="5457909" y="2444014"/>
              <a:ext cx="145477" cy="74557"/>
            </a:xfrm>
            <a:custGeom>
              <a:avLst/>
              <a:gdLst>
                <a:gd name="T0" fmla="*/ 31 w 88"/>
                <a:gd name="T1" fmla="*/ 40 h 48"/>
                <a:gd name="T2" fmla="*/ 29 w 88"/>
                <a:gd name="T3" fmla="*/ 35 h 48"/>
                <a:gd name="T4" fmla="*/ 30 w 88"/>
                <a:gd name="T5" fmla="*/ 30 h 48"/>
                <a:gd name="T6" fmla="*/ 22 w 88"/>
                <a:gd name="T7" fmla="*/ 27 h 48"/>
                <a:gd name="T8" fmla="*/ 6 w 88"/>
                <a:gd name="T9" fmla="*/ 23 h 48"/>
                <a:gd name="T10" fmla="*/ 0 w 88"/>
                <a:gd name="T11" fmla="*/ 7 h 48"/>
                <a:gd name="T12" fmla="*/ 17 w 88"/>
                <a:gd name="T13" fmla="*/ 0 h 48"/>
                <a:gd name="T14" fmla="*/ 42 w 88"/>
                <a:gd name="T15" fmla="*/ 2 h 48"/>
                <a:gd name="T16" fmla="*/ 57 w 88"/>
                <a:gd name="T17" fmla="*/ 0 h 48"/>
                <a:gd name="T18" fmla="*/ 60 w 88"/>
                <a:gd name="T19" fmla="*/ 4 h 48"/>
                <a:gd name="T20" fmla="*/ 68 w 88"/>
                <a:gd name="T21" fmla="*/ 5 h 48"/>
                <a:gd name="T22" fmla="*/ 85 w 88"/>
                <a:gd name="T23" fmla="*/ 15 h 48"/>
                <a:gd name="T24" fmla="*/ 88 w 88"/>
                <a:gd name="T25" fmla="*/ 24 h 48"/>
                <a:gd name="T26" fmla="*/ 76 w 88"/>
                <a:gd name="T27" fmla="*/ 30 h 48"/>
                <a:gd name="T28" fmla="*/ 74 w 88"/>
                <a:gd name="T29" fmla="*/ 41 h 48"/>
                <a:gd name="T30" fmla="*/ 58 w 88"/>
                <a:gd name="T31" fmla="*/ 48 h 48"/>
                <a:gd name="T32" fmla="*/ 44 w 88"/>
                <a:gd name="T33" fmla="*/ 48 h 48"/>
                <a:gd name="T34" fmla="*/ 39 w 88"/>
                <a:gd name="T35" fmla="*/ 42 h 48"/>
                <a:gd name="T36" fmla="*/ 31 w 88"/>
                <a:gd name="T37" fmla="*/ 4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88" h="48">
                  <a:moveTo>
                    <a:pt x="31" y="40"/>
                  </a:moveTo>
                  <a:lnTo>
                    <a:pt x="29" y="35"/>
                  </a:lnTo>
                  <a:lnTo>
                    <a:pt x="30" y="30"/>
                  </a:lnTo>
                  <a:lnTo>
                    <a:pt x="22" y="27"/>
                  </a:lnTo>
                  <a:lnTo>
                    <a:pt x="6" y="23"/>
                  </a:lnTo>
                  <a:lnTo>
                    <a:pt x="0" y="7"/>
                  </a:lnTo>
                  <a:lnTo>
                    <a:pt x="17" y="0"/>
                  </a:lnTo>
                  <a:lnTo>
                    <a:pt x="42" y="2"/>
                  </a:lnTo>
                  <a:lnTo>
                    <a:pt x="57" y="0"/>
                  </a:lnTo>
                  <a:lnTo>
                    <a:pt x="60" y="4"/>
                  </a:lnTo>
                  <a:lnTo>
                    <a:pt x="68" y="5"/>
                  </a:lnTo>
                  <a:lnTo>
                    <a:pt x="85" y="15"/>
                  </a:lnTo>
                  <a:lnTo>
                    <a:pt x="88" y="24"/>
                  </a:lnTo>
                  <a:lnTo>
                    <a:pt x="76" y="30"/>
                  </a:lnTo>
                  <a:lnTo>
                    <a:pt x="74" y="41"/>
                  </a:lnTo>
                  <a:lnTo>
                    <a:pt x="58" y="48"/>
                  </a:lnTo>
                  <a:lnTo>
                    <a:pt x="44" y="48"/>
                  </a:lnTo>
                  <a:lnTo>
                    <a:pt x="39" y="42"/>
                  </a:lnTo>
                  <a:lnTo>
                    <a:pt x="31" y="4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81" name="Freeform 80"/>
            <p:cNvSpPr>
              <a:spLocks/>
            </p:cNvSpPr>
            <p:nvPr/>
          </p:nvSpPr>
          <p:spPr bwMode="auto">
            <a:xfrm>
              <a:off x="5077687" y="2636618"/>
              <a:ext cx="14878" cy="21745"/>
            </a:xfrm>
            <a:custGeom>
              <a:avLst/>
              <a:gdLst>
                <a:gd name="T0" fmla="*/ 6 w 9"/>
                <a:gd name="T1" fmla="*/ 0 h 14"/>
                <a:gd name="T2" fmla="*/ 9 w 9"/>
                <a:gd name="T3" fmla="*/ 5 h 14"/>
                <a:gd name="T4" fmla="*/ 8 w 9"/>
                <a:gd name="T5" fmla="*/ 14 h 14"/>
                <a:gd name="T6" fmla="*/ 4 w 9"/>
                <a:gd name="T7" fmla="*/ 14 h 14"/>
                <a:gd name="T8" fmla="*/ 0 w 9"/>
                <a:gd name="T9" fmla="*/ 13 h 14"/>
                <a:gd name="T10" fmla="*/ 2 w 9"/>
                <a:gd name="T11" fmla="*/ 1 h 14"/>
                <a:gd name="T12" fmla="*/ 6 w 9"/>
                <a:gd name="T13" fmla="*/ 0 h 14"/>
              </a:gdLst>
              <a:ahLst/>
              <a:cxnLst>
                <a:cxn ang="0">
                  <a:pos x="T0" y="T1"/>
                </a:cxn>
                <a:cxn ang="0">
                  <a:pos x="T2" y="T3"/>
                </a:cxn>
                <a:cxn ang="0">
                  <a:pos x="T4" y="T5"/>
                </a:cxn>
                <a:cxn ang="0">
                  <a:pos x="T6" y="T7"/>
                </a:cxn>
                <a:cxn ang="0">
                  <a:pos x="T8" y="T9"/>
                </a:cxn>
                <a:cxn ang="0">
                  <a:pos x="T10" y="T11"/>
                </a:cxn>
                <a:cxn ang="0">
                  <a:pos x="T12" y="T13"/>
                </a:cxn>
              </a:cxnLst>
              <a:rect l="0" t="0" r="r" b="b"/>
              <a:pathLst>
                <a:path w="9" h="14">
                  <a:moveTo>
                    <a:pt x="6" y="0"/>
                  </a:moveTo>
                  <a:lnTo>
                    <a:pt x="9" y="5"/>
                  </a:lnTo>
                  <a:lnTo>
                    <a:pt x="8" y="14"/>
                  </a:lnTo>
                  <a:lnTo>
                    <a:pt x="4" y="14"/>
                  </a:lnTo>
                  <a:lnTo>
                    <a:pt x="0" y="13"/>
                  </a:lnTo>
                  <a:lnTo>
                    <a:pt x="2" y="1"/>
                  </a:lnTo>
                  <a:lnTo>
                    <a:pt x="6"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82" name="Freeform 81"/>
            <p:cNvSpPr>
              <a:spLocks/>
            </p:cNvSpPr>
            <p:nvPr/>
          </p:nvSpPr>
          <p:spPr bwMode="auto">
            <a:xfrm>
              <a:off x="5456257" y="2394310"/>
              <a:ext cx="180193" cy="73003"/>
            </a:xfrm>
            <a:custGeom>
              <a:avLst/>
              <a:gdLst>
                <a:gd name="T0" fmla="*/ 1 w 109"/>
                <a:gd name="T1" fmla="*/ 39 h 47"/>
                <a:gd name="T2" fmla="*/ 0 w 109"/>
                <a:gd name="T3" fmla="*/ 24 h 47"/>
                <a:gd name="T4" fmla="*/ 5 w 109"/>
                <a:gd name="T5" fmla="*/ 11 h 47"/>
                <a:gd name="T6" fmla="*/ 18 w 109"/>
                <a:gd name="T7" fmla="*/ 5 h 47"/>
                <a:gd name="T8" fmla="*/ 33 w 109"/>
                <a:gd name="T9" fmla="*/ 19 h 47"/>
                <a:gd name="T10" fmla="*/ 45 w 109"/>
                <a:gd name="T11" fmla="*/ 19 h 47"/>
                <a:gd name="T12" fmla="*/ 45 w 109"/>
                <a:gd name="T13" fmla="*/ 4 h 47"/>
                <a:gd name="T14" fmla="*/ 57 w 109"/>
                <a:gd name="T15" fmla="*/ 0 h 47"/>
                <a:gd name="T16" fmla="*/ 64 w 109"/>
                <a:gd name="T17" fmla="*/ 3 h 47"/>
                <a:gd name="T18" fmla="*/ 79 w 109"/>
                <a:gd name="T19" fmla="*/ 10 h 47"/>
                <a:gd name="T20" fmla="*/ 91 w 109"/>
                <a:gd name="T21" fmla="*/ 10 h 47"/>
                <a:gd name="T22" fmla="*/ 99 w 109"/>
                <a:gd name="T23" fmla="*/ 15 h 47"/>
                <a:gd name="T24" fmla="*/ 102 w 109"/>
                <a:gd name="T25" fmla="*/ 24 h 47"/>
                <a:gd name="T26" fmla="*/ 109 w 109"/>
                <a:gd name="T27" fmla="*/ 36 h 47"/>
                <a:gd name="T28" fmla="*/ 94 w 109"/>
                <a:gd name="T29" fmla="*/ 43 h 47"/>
                <a:gd name="T30" fmla="*/ 86 w 109"/>
                <a:gd name="T31" fmla="*/ 47 h 47"/>
                <a:gd name="T32" fmla="*/ 69 w 109"/>
                <a:gd name="T33" fmla="*/ 37 h 47"/>
                <a:gd name="T34" fmla="*/ 61 w 109"/>
                <a:gd name="T35" fmla="*/ 36 h 47"/>
                <a:gd name="T36" fmla="*/ 58 w 109"/>
                <a:gd name="T37" fmla="*/ 32 h 47"/>
                <a:gd name="T38" fmla="*/ 43 w 109"/>
                <a:gd name="T39" fmla="*/ 34 h 47"/>
                <a:gd name="T40" fmla="*/ 18 w 109"/>
                <a:gd name="T41" fmla="*/ 32 h 47"/>
                <a:gd name="T42" fmla="*/ 1 w 109"/>
                <a:gd name="T43" fmla="*/ 39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09" h="47">
                  <a:moveTo>
                    <a:pt x="1" y="39"/>
                  </a:moveTo>
                  <a:lnTo>
                    <a:pt x="0" y="24"/>
                  </a:lnTo>
                  <a:lnTo>
                    <a:pt x="5" y="11"/>
                  </a:lnTo>
                  <a:lnTo>
                    <a:pt x="18" y="5"/>
                  </a:lnTo>
                  <a:lnTo>
                    <a:pt x="33" y="19"/>
                  </a:lnTo>
                  <a:lnTo>
                    <a:pt x="45" y="19"/>
                  </a:lnTo>
                  <a:lnTo>
                    <a:pt x="45" y="4"/>
                  </a:lnTo>
                  <a:lnTo>
                    <a:pt x="57" y="0"/>
                  </a:lnTo>
                  <a:lnTo>
                    <a:pt x="64" y="3"/>
                  </a:lnTo>
                  <a:lnTo>
                    <a:pt x="79" y="10"/>
                  </a:lnTo>
                  <a:lnTo>
                    <a:pt x="91" y="10"/>
                  </a:lnTo>
                  <a:lnTo>
                    <a:pt x="99" y="15"/>
                  </a:lnTo>
                  <a:lnTo>
                    <a:pt x="102" y="24"/>
                  </a:lnTo>
                  <a:lnTo>
                    <a:pt x="109" y="36"/>
                  </a:lnTo>
                  <a:lnTo>
                    <a:pt x="94" y="43"/>
                  </a:lnTo>
                  <a:lnTo>
                    <a:pt x="86" y="47"/>
                  </a:lnTo>
                  <a:lnTo>
                    <a:pt x="69" y="37"/>
                  </a:lnTo>
                  <a:lnTo>
                    <a:pt x="61" y="36"/>
                  </a:lnTo>
                  <a:lnTo>
                    <a:pt x="58" y="32"/>
                  </a:lnTo>
                  <a:lnTo>
                    <a:pt x="43" y="34"/>
                  </a:lnTo>
                  <a:lnTo>
                    <a:pt x="18" y="32"/>
                  </a:lnTo>
                  <a:lnTo>
                    <a:pt x="1" y="3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83" name="Freeform 82"/>
            <p:cNvSpPr>
              <a:spLocks/>
            </p:cNvSpPr>
            <p:nvPr/>
          </p:nvSpPr>
          <p:spPr bwMode="auto">
            <a:xfrm>
              <a:off x="4421389" y="3094830"/>
              <a:ext cx="474453" cy="461318"/>
            </a:xfrm>
            <a:custGeom>
              <a:avLst/>
              <a:gdLst>
                <a:gd name="T0" fmla="*/ 227 w 287"/>
                <a:gd name="T1" fmla="*/ 9 h 297"/>
                <a:gd name="T2" fmla="*/ 261 w 287"/>
                <a:gd name="T3" fmla="*/ 12 h 297"/>
                <a:gd name="T4" fmla="*/ 275 w 287"/>
                <a:gd name="T5" fmla="*/ 25 h 297"/>
                <a:gd name="T6" fmla="*/ 282 w 287"/>
                <a:gd name="T7" fmla="*/ 60 h 297"/>
                <a:gd name="T8" fmla="*/ 284 w 287"/>
                <a:gd name="T9" fmla="*/ 72 h 297"/>
                <a:gd name="T10" fmla="*/ 253 w 287"/>
                <a:gd name="T11" fmla="*/ 84 h 297"/>
                <a:gd name="T12" fmla="*/ 242 w 287"/>
                <a:gd name="T13" fmla="*/ 101 h 297"/>
                <a:gd name="T14" fmla="*/ 214 w 287"/>
                <a:gd name="T15" fmla="*/ 119 h 297"/>
                <a:gd name="T16" fmla="*/ 182 w 287"/>
                <a:gd name="T17" fmla="*/ 128 h 297"/>
                <a:gd name="T18" fmla="*/ 153 w 287"/>
                <a:gd name="T19" fmla="*/ 168 h 297"/>
                <a:gd name="T20" fmla="*/ 150 w 287"/>
                <a:gd name="T21" fmla="*/ 168 h 297"/>
                <a:gd name="T22" fmla="*/ 139 w 287"/>
                <a:gd name="T23" fmla="*/ 180 h 297"/>
                <a:gd name="T24" fmla="*/ 125 w 287"/>
                <a:gd name="T25" fmla="*/ 184 h 297"/>
                <a:gd name="T26" fmla="*/ 104 w 287"/>
                <a:gd name="T27" fmla="*/ 184 h 297"/>
                <a:gd name="T28" fmla="*/ 92 w 287"/>
                <a:gd name="T29" fmla="*/ 202 h 297"/>
                <a:gd name="T30" fmla="*/ 58 w 287"/>
                <a:gd name="T31" fmla="*/ 250 h 297"/>
                <a:gd name="T32" fmla="*/ 43 w 287"/>
                <a:gd name="T33" fmla="*/ 288 h 297"/>
                <a:gd name="T34" fmla="*/ 0 w 287"/>
                <a:gd name="T35" fmla="*/ 297 h 297"/>
                <a:gd name="T36" fmla="*/ 1 w 287"/>
                <a:gd name="T37" fmla="*/ 288 h 297"/>
                <a:gd name="T38" fmla="*/ 14 w 287"/>
                <a:gd name="T39" fmla="*/ 271 h 297"/>
                <a:gd name="T40" fmla="*/ 20 w 287"/>
                <a:gd name="T41" fmla="*/ 249 h 297"/>
                <a:gd name="T42" fmla="*/ 37 w 287"/>
                <a:gd name="T43" fmla="*/ 233 h 297"/>
                <a:gd name="T44" fmla="*/ 42 w 287"/>
                <a:gd name="T45" fmla="*/ 210 h 297"/>
                <a:gd name="T46" fmla="*/ 61 w 287"/>
                <a:gd name="T47" fmla="*/ 189 h 297"/>
                <a:gd name="T48" fmla="*/ 74 w 287"/>
                <a:gd name="T49" fmla="*/ 168 h 297"/>
                <a:gd name="T50" fmla="*/ 99 w 287"/>
                <a:gd name="T51" fmla="*/ 158 h 297"/>
                <a:gd name="T52" fmla="*/ 123 w 287"/>
                <a:gd name="T53" fmla="*/ 138 h 297"/>
                <a:gd name="T54" fmla="*/ 134 w 287"/>
                <a:gd name="T55" fmla="*/ 95 h 297"/>
                <a:gd name="T56" fmla="*/ 144 w 287"/>
                <a:gd name="T57" fmla="*/ 66 h 297"/>
                <a:gd name="T58" fmla="*/ 173 w 287"/>
                <a:gd name="T59" fmla="*/ 43 h 297"/>
                <a:gd name="T60" fmla="*/ 198 w 287"/>
                <a:gd name="T61" fmla="*/ 13 h 297"/>
                <a:gd name="T62" fmla="*/ 217 w 287"/>
                <a:gd name="T63" fmla="*/ 0 h 2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87" h="297">
                  <a:moveTo>
                    <a:pt x="217" y="0"/>
                  </a:moveTo>
                  <a:lnTo>
                    <a:pt x="227" y="9"/>
                  </a:lnTo>
                  <a:lnTo>
                    <a:pt x="244" y="7"/>
                  </a:lnTo>
                  <a:lnTo>
                    <a:pt x="261" y="12"/>
                  </a:lnTo>
                  <a:lnTo>
                    <a:pt x="269" y="12"/>
                  </a:lnTo>
                  <a:lnTo>
                    <a:pt x="275" y="25"/>
                  </a:lnTo>
                  <a:lnTo>
                    <a:pt x="276" y="38"/>
                  </a:lnTo>
                  <a:lnTo>
                    <a:pt x="282" y="60"/>
                  </a:lnTo>
                  <a:lnTo>
                    <a:pt x="287" y="64"/>
                  </a:lnTo>
                  <a:lnTo>
                    <a:pt x="284" y="72"/>
                  </a:lnTo>
                  <a:lnTo>
                    <a:pt x="261" y="76"/>
                  </a:lnTo>
                  <a:lnTo>
                    <a:pt x="253" y="84"/>
                  </a:lnTo>
                  <a:lnTo>
                    <a:pt x="242" y="85"/>
                  </a:lnTo>
                  <a:lnTo>
                    <a:pt x="242" y="101"/>
                  </a:lnTo>
                  <a:lnTo>
                    <a:pt x="221" y="109"/>
                  </a:lnTo>
                  <a:lnTo>
                    <a:pt x="214" y="119"/>
                  </a:lnTo>
                  <a:lnTo>
                    <a:pt x="200" y="125"/>
                  </a:lnTo>
                  <a:lnTo>
                    <a:pt x="182" y="128"/>
                  </a:lnTo>
                  <a:lnTo>
                    <a:pt x="153" y="143"/>
                  </a:lnTo>
                  <a:lnTo>
                    <a:pt x="153" y="168"/>
                  </a:lnTo>
                  <a:lnTo>
                    <a:pt x="150" y="168"/>
                  </a:lnTo>
                  <a:lnTo>
                    <a:pt x="150" y="168"/>
                  </a:lnTo>
                  <a:lnTo>
                    <a:pt x="150" y="179"/>
                  </a:lnTo>
                  <a:lnTo>
                    <a:pt x="139" y="180"/>
                  </a:lnTo>
                  <a:lnTo>
                    <a:pt x="133" y="184"/>
                  </a:lnTo>
                  <a:lnTo>
                    <a:pt x="125" y="184"/>
                  </a:lnTo>
                  <a:lnTo>
                    <a:pt x="119" y="182"/>
                  </a:lnTo>
                  <a:lnTo>
                    <a:pt x="104" y="184"/>
                  </a:lnTo>
                  <a:lnTo>
                    <a:pt x="98" y="200"/>
                  </a:lnTo>
                  <a:lnTo>
                    <a:pt x="92" y="202"/>
                  </a:lnTo>
                  <a:lnTo>
                    <a:pt x="83" y="228"/>
                  </a:lnTo>
                  <a:lnTo>
                    <a:pt x="58" y="250"/>
                  </a:lnTo>
                  <a:lnTo>
                    <a:pt x="51" y="279"/>
                  </a:lnTo>
                  <a:lnTo>
                    <a:pt x="43" y="288"/>
                  </a:lnTo>
                  <a:lnTo>
                    <a:pt x="41" y="296"/>
                  </a:lnTo>
                  <a:lnTo>
                    <a:pt x="0" y="297"/>
                  </a:lnTo>
                  <a:lnTo>
                    <a:pt x="0" y="297"/>
                  </a:lnTo>
                  <a:lnTo>
                    <a:pt x="1" y="288"/>
                  </a:lnTo>
                  <a:lnTo>
                    <a:pt x="8" y="282"/>
                  </a:lnTo>
                  <a:lnTo>
                    <a:pt x="14" y="271"/>
                  </a:lnTo>
                  <a:lnTo>
                    <a:pt x="13" y="264"/>
                  </a:lnTo>
                  <a:lnTo>
                    <a:pt x="20" y="249"/>
                  </a:lnTo>
                  <a:lnTo>
                    <a:pt x="30" y="236"/>
                  </a:lnTo>
                  <a:lnTo>
                    <a:pt x="37" y="233"/>
                  </a:lnTo>
                  <a:lnTo>
                    <a:pt x="42" y="221"/>
                  </a:lnTo>
                  <a:lnTo>
                    <a:pt x="42" y="210"/>
                  </a:lnTo>
                  <a:lnTo>
                    <a:pt x="49" y="197"/>
                  </a:lnTo>
                  <a:lnTo>
                    <a:pt x="61" y="189"/>
                  </a:lnTo>
                  <a:lnTo>
                    <a:pt x="73" y="168"/>
                  </a:lnTo>
                  <a:lnTo>
                    <a:pt x="74" y="168"/>
                  </a:lnTo>
                  <a:lnTo>
                    <a:pt x="83" y="160"/>
                  </a:lnTo>
                  <a:lnTo>
                    <a:pt x="99" y="158"/>
                  </a:lnTo>
                  <a:lnTo>
                    <a:pt x="114" y="144"/>
                  </a:lnTo>
                  <a:lnTo>
                    <a:pt x="123" y="138"/>
                  </a:lnTo>
                  <a:lnTo>
                    <a:pt x="138" y="121"/>
                  </a:lnTo>
                  <a:lnTo>
                    <a:pt x="134" y="95"/>
                  </a:lnTo>
                  <a:lnTo>
                    <a:pt x="141" y="77"/>
                  </a:lnTo>
                  <a:lnTo>
                    <a:pt x="144" y="66"/>
                  </a:lnTo>
                  <a:lnTo>
                    <a:pt x="156" y="52"/>
                  </a:lnTo>
                  <a:lnTo>
                    <a:pt x="173" y="43"/>
                  </a:lnTo>
                  <a:lnTo>
                    <a:pt x="186" y="34"/>
                  </a:lnTo>
                  <a:lnTo>
                    <a:pt x="198" y="13"/>
                  </a:lnTo>
                  <a:lnTo>
                    <a:pt x="204" y="0"/>
                  </a:lnTo>
                  <a:lnTo>
                    <a:pt x="217"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84" name="Freeform 83"/>
            <p:cNvSpPr>
              <a:spLocks/>
            </p:cNvSpPr>
            <p:nvPr/>
          </p:nvSpPr>
          <p:spPr bwMode="auto">
            <a:xfrm>
              <a:off x="5639756" y="2689430"/>
              <a:ext cx="99189" cy="94749"/>
            </a:xfrm>
            <a:custGeom>
              <a:avLst/>
              <a:gdLst>
                <a:gd name="T0" fmla="*/ 0 w 60"/>
                <a:gd name="T1" fmla="*/ 5 h 61"/>
                <a:gd name="T2" fmla="*/ 3 w 60"/>
                <a:gd name="T3" fmla="*/ 2 h 61"/>
                <a:gd name="T4" fmla="*/ 13 w 60"/>
                <a:gd name="T5" fmla="*/ 0 h 61"/>
                <a:gd name="T6" fmla="*/ 26 w 60"/>
                <a:gd name="T7" fmla="*/ 6 h 61"/>
                <a:gd name="T8" fmla="*/ 33 w 60"/>
                <a:gd name="T9" fmla="*/ 7 h 61"/>
                <a:gd name="T10" fmla="*/ 41 w 60"/>
                <a:gd name="T11" fmla="*/ 12 h 61"/>
                <a:gd name="T12" fmla="*/ 41 w 60"/>
                <a:gd name="T13" fmla="*/ 20 h 61"/>
                <a:gd name="T14" fmla="*/ 47 w 60"/>
                <a:gd name="T15" fmla="*/ 23 h 61"/>
                <a:gd name="T16" fmla="*/ 51 w 60"/>
                <a:gd name="T17" fmla="*/ 31 h 61"/>
                <a:gd name="T18" fmla="*/ 57 w 60"/>
                <a:gd name="T19" fmla="*/ 37 h 61"/>
                <a:gd name="T20" fmla="*/ 57 w 60"/>
                <a:gd name="T21" fmla="*/ 40 h 61"/>
                <a:gd name="T22" fmla="*/ 60 w 60"/>
                <a:gd name="T23" fmla="*/ 42 h 61"/>
                <a:gd name="T24" fmla="*/ 56 w 60"/>
                <a:gd name="T25" fmla="*/ 43 h 61"/>
                <a:gd name="T26" fmla="*/ 46 w 60"/>
                <a:gd name="T27" fmla="*/ 42 h 61"/>
                <a:gd name="T28" fmla="*/ 44 w 60"/>
                <a:gd name="T29" fmla="*/ 40 h 61"/>
                <a:gd name="T30" fmla="*/ 41 w 60"/>
                <a:gd name="T31" fmla="*/ 41 h 61"/>
                <a:gd name="T32" fmla="*/ 43 w 60"/>
                <a:gd name="T33" fmla="*/ 45 h 61"/>
                <a:gd name="T34" fmla="*/ 39 w 60"/>
                <a:gd name="T35" fmla="*/ 52 h 61"/>
                <a:gd name="T36" fmla="*/ 37 w 60"/>
                <a:gd name="T37" fmla="*/ 59 h 61"/>
                <a:gd name="T38" fmla="*/ 33 w 60"/>
                <a:gd name="T39" fmla="*/ 61 h 61"/>
                <a:gd name="T40" fmla="*/ 29 w 60"/>
                <a:gd name="T41" fmla="*/ 52 h 61"/>
                <a:gd name="T42" fmla="*/ 30 w 60"/>
                <a:gd name="T43" fmla="*/ 43 h 61"/>
                <a:gd name="T44" fmla="*/ 28 w 60"/>
                <a:gd name="T45" fmla="*/ 34 h 61"/>
                <a:gd name="T46" fmla="*/ 17 w 60"/>
                <a:gd name="T47" fmla="*/ 22 h 61"/>
                <a:gd name="T48" fmla="*/ 10 w 60"/>
                <a:gd name="T49" fmla="*/ 13 h 61"/>
                <a:gd name="T50" fmla="*/ 5 w 60"/>
                <a:gd name="T51" fmla="*/ 7 h 61"/>
                <a:gd name="T52" fmla="*/ 0 w 60"/>
                <a:gd name="T53" fmla="*/ 5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0" h="61">
                  <a:moveTo>
                    <a:pt x="0" y="5"/>
                  </a:moveTo>
                  <a:lnTo>
                    <a:pt x="3" y="2"/>
                  </a:lnTo>
                  <a:lnTo>
                    <a:pt x="13" y="0"/>
                  </a:lnTo>
                  <a:lnTo>
                    <a:pt x="26" y="6"/>
                  </a:lnTo>
                  <a:lnTo>
                    <a:pt x="33" y="7"/>
                  </a:lnTo>
                  <a:lnTo>
                    <a:pt x="41" y="12"/>
                  </a:lnTo>
                  <a:lnTo>
                    <a:pt x="41" y="20"/>
                  </a:lnTo>
                  <a:lnTo>
                    <a:pt x="47" y="23"/>
                  </a:lnTo>
                  <a:lnTo>
                    <a:pt x="51" y="31"/>
                  </a:lnTo>
                  <a:lnTo>
                    <a:pt x="57" y="37"/>
                  </a:lnTo>
                  <a:lnTo>
                    <a:pt x="57" y="40"/>
                  </a:lnTo>
                  <a:lnTo>
                    <a:pt x="60" y="42"/>
                  </a:lnTo>
                  <a:lnTo>
                    <a:pt x="56" y="43"/>
                  </a:lnTo>
                  <a:lnTo>
                    <a:pt x="46" y="42"/>
                  </a:lnTo>
                  <a:lnTo>
                    <a:pt x="44" y="40"/>
                  </a:lnTo>
                  <a:lnTo>
                    <a:pt x="41" y="41"/>
                  </a:lnTo>
                  <a:lnTo>
                    <a:pt x="43" y="45"/>
                  </a:lnTo>
                  <a:lnTo>
                    <a:pt x="39" y="52"/>
                  </a:lnTo>
                  <a:lnTo>
                    <a:pt x="37" y="59"/>
                  </a:lnTo>
                  <a:lnTo>
                    <a:pt x="33" y="61"/>
                  </a:lnTo>
                  <a:lnTo>
                    <a:pt x="29" y="52"/>
                  </a:lnTo>
                  <a:lnTo>
                    <a:pt x="30" y="43"/>
                  </a:lnTo>
                  <a:lnTo>
                    <a:pt x="28" y="34"/>
                  </a:lnTo>
                  <a:lnTo>
                    <a:pt x="17" y="22"/>
                  </a:lnTo>
                  <a:lnTo>
                    <a:pt x="10" y="13"/>
                  </a:lnTo>
                  <a:lnTo>
                    <a:pt x="5" y="7"/>
                  </a:lnTo>
                  <a:lnTo>
                    <a:pt x="0" y="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85" name="Freeform 84"/>
            <p:cNvSpPr>
              <a:spLocks/>
            </p:cNvSpPr>
            <p:nvPr/>
          </p:nvSpPr>
          <p:spPr bwMode="auto">
            <a:xfrm>
              <a:off x="6213397" y="4637218"/>
              <a:ext cx="233094" cy="436466"/>
            </a:xfrm>
            <a:custGeom>
              <a:avLst/>
              <a:gdLst>
                <a:gd name="T0" fmla="*/ 127 w 141"/>
                <a:gd name="T1" fmla="*/ 8 h 281"/>
                <a:gd name="T2" fmla="*/ 131 w 141"/>
                <a:gd name="T3" fmla="*/ 17 h 281"/>
                <a:gd name="T4" fmla="*/ 135 w 141"/>
                <a:gd name="T5" fmla="*/ 31 h 281"/>
                <a:gd name="T6" fmla="*/ 136 w 141"/>
                <a:gd name="T7" fmla="*/ 56 h 281"/>
                <a:gd name="T8" fmla="*/ 141 w 141"/>
                <a:gd name="T9" fmla="*/ 66 h 281"/>
                <a:gd name="T10" fmla="*/ 138 w 141"/>
                <a:gd name="T11" fmla="*/ 76 h 281"/>
                <a:gd name="T12" fmla="*/ 134 w 141"/>
                <a:gd name="T13" fmla="*/ 82 h 281"/>
                <a:gd name="T14" fmla="*/ 129 w 141"/>
                <a:gd name="T15" fmla="*/ 70 h 281"/>
                <a:gd name="T16" fmla="*/ 125 w 141"/>
                <a:gd name="T17" fmla="*/ 76 h 281"/>
                <a:gd name="T18" fmla="*/ 128 w 141"/>
                <a:gd name="T19" fmla="*/ 91 h 281"/>
                <a:gd name="T20" fmla="*/ 126 w 141"/>
                <a:gd name="T21" fmla="*/ 100 h 281"/>
                <a:gd name="T22" fmla="*/ 120 w 141"/>
                <a:gd name="T23" fmla="*/ 105 h 281"/>
                <a:gd name="T24" fmla="*/ 118 w 141"/>
                <a:gd name="T25" fmla="*/ 122 h 281"/>
                <a:gd name="T26" fmla="*/ 109 w 141"/>
                <a:gd name="T27" fmla="*/ 147 h 281"/>
                <a:gd name="T28" fmla="*/ 98 w 141"/>
                <a:gd name="T29" fmla="*/ 175 h 281"/>
                <a:gd name="T30" fmla="*/ 83 w 141"/>
                <a:gd name="T31" fmla="*/ 215 h 281"/>
                <a:gd name="T32" fmla="*/ 74 w 141"/>
                <a:gd name="T33" fmla="*/ 244 h 281"/>
                <a:gd name="T34" fmla="*/ 63 w 141"/>
                <a:gd name="T35" fmla="*/ 268 h 281"/>
                <a:gd name="T36" fmla="*/ 49 w 141"/>
                <a:gd name="T37" fmla="*/ 272 h 281"/>
                <a:gd name="T38" fmla="*/ 32 w 141"/>
                <a:gd name="T39" fmla="*/ 281 h 281"/>
                <a:gd name="T40" fmla="*/ 22 w 141"/>
                <a:gd name="T41" fmla="*/ 276 h 281"/>
                <a:gd name="T42" fmla="*/ 9 w 141"/>
                <a:gd name="T43" fmla="*/ 268 h 281"/>
                <a:gd name="T44" fmla="*/ 5 w 141"/>
                <a:gd name="T45" fmla="*/ 258 h 281"/>
                <a:gd name="T46" fmla="*/ 5 w 141"/>
                <a:gd name="T47" fmla="*/ 239 h 281"/>
                <a:gd name="T48" fmla="*/ 0 w 141"/>
                <a:gd name="T49" fmla="*/ 223 h 281"/>
                <a:gd name="T50" fmla="*/ 0 w 141"/>
                <a:gd name="T51" fmla="*/ 208 h 281"/>
                <a:gd name="T52" fmla="*/ 4 w 141"/>
                <a:gd name="T53" fmla="*/ 193 h 281"/>
                <a:gd name="T54" fmla="*/ 13 w 141"/>
                <a:gd name="T55" fmla="*/ 189 h 281"/>
                <a:gd name="T56" fmla="*/ 13 w 141"/>
                <a:gd name="T57" fmla="*/ 182 h 281"/>
                <a:gd name="T58" fmla="*/ 23 w 141"/>
                <a:gd name="T59" fmla="*/ 166 h 281"/>
                <a:gd name="T60" fmla="*/ 26 w 141"/>
                <a:gd name="T61" fmla="*/ 153 h 281"/>
                <a:gd name="T62" fmla="*/ 22 w 141"/>
                <a:gd name="T63" fmla="*/ 143 h 281"/>
                <a:gd name="T64" fmla="*/ 20 w 141"/>
                <a:gd name="T65" fmla="*/ 130 h 281"/>
                <a:gd name="T66" fmla="*/ 19 w 141"/>
                <a:gd name="T67" fmla="*/ 111 h 281"/>
                <a:gd name="T68" fmla="*/ 27 w 141"/>
                <a:gd name="T69" fmla="*/ 99 h 281"/>
                <a:gd name="T70" fmla="*/ 30 w 141"/>
                <a:gd name="T71" fmla="*/ 86 h 281"/>
                <a:gd name="T72" fmla="*/ 39 w 141"/>
                <a:gd name="T73" fmla="*/ 85 h 281"/>
                <a:gd name="T74" fmla="*/ 49 w 141"/>
                <a:gd name="T75" fmla="*/ 81 h 281"/>
                <a:gd name="T76" fmla="*/ 56 w 141"/>
                <a:gd name="T77" fmla="*/ 77 h 281"/>
                <a:gd name="T78" fmla="*/ 64 w 141"/>
                <a:gd name="T79" fmla="*/ 77 h 281"/>
                <a:gd name="T80" fmla="*/ 75 w 141"/>
                <a:gd name="T81" fmla="*/ 65 h 281"/>
                <a:gd name="T82" fmla="*/ 91 w 141"/>
                <a:gd name="T83" fmla="*/ 53 h 281"/>
                <a:gd name="T84" fmla="*/ 97 w 141"/>
                <a:gd name="T85" fmla="*/ 42 h 281"/>
                <a:gd name="T86" fmla="*/ 95 w 141"/>
                <a:gd name="T87" fmla="*/ 33 h 281"/>
                <a:gd name="T88" fmla="*/ 102 w 141"/>
                <a:gd name="T89" fmla="*/ 36 h 281"/>
                <a:gd name="T90" fmla="*/ 113 w 141"/>
                <a:gd name="T91" fmla="*/ 21 h 281"/>
                <a:gd name="T92" fmla="*/ 114 w 141"/>
                <a:gd name="T93" fmla="*/ 9 h 281"/>
                <a:gd name="T94" fmla="*/ 121 w 141"/>
                <a:gd name="T95" fmla="*/ 0 h 281"/>
                <a:gd name="T96" fmla="*/ 127 w 141"/>
                <a:gd name="T97" fmla="*/ 8 h 2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41" h="281">
                  <a:moveTo>
                    <a:pt x="127" y="8"/>
                  </a:moveTo>
                  <a:lnTo>
                    <a:pt x="131" y="17"/>
                  </a:lnTo>
                  <a:lnTo>
                    <a:pt x="135" y="31"/>
                  </a:lnTo>
                  <a:lnTo>
                    <a:pt x="136" y="56"/>
                  </a:lnTo>
                  <a:lnTo>
                    <a:pt x="141" y="66"/>
                  </a:lnTo>
                  <a:lnTo>
                    <a:pt x="138" y="76"/>
                  </a:lnTo>
                  <a:lnTo>
                    <a:pt x="134" y="82"/>
                  </a:lnTo>
                  <a:lnTo>
                    <a:pt x="129" y="70"/>
                  </a:lnTo>
                  <a:lnTo>
                    <a:pt x="125" y="76"/>
                  </a:lnTo>
                  <a:lnTo>
                    <a:pt x="128" y="91"/>
                  </a:lnTo>
                  <a:lnTo>
                    <a:pt x="126" y="100"/>
                  </a:lnTo>
                  <a:lnTo>
                    <a:pt x="120" y="105"/>
                  </a:lnTo>
                  <a:lnTo>
                    <a:pt x="118" y="122"/>
                  </a:lnTo>
                  <a:lnTo>
                    <a:pt x="109" y="147"/>
                  </a:lnTo>
                  <a:lnTo>
                    <a:pt x="98" y="175"/>
                  </a:lnTo>
                  <a:lnTo>
                    <a:pt x="83" y="215"/>
                  </a:lnTo>
                  <a:lnTo>
                    <a:pt x="74" y="244"/>
                  </a:lnTo>
                  <a:lnTo>
                    <a:pt x="63" y="268"/>
                  </a:lnTo>
                  <a:lnTo>
                    <a:pt x="49" y="272"/>
                  </a:lnTo>
                  <a:lnTo>
                    <a:pt x="32" y="281"/>
                  </a:lnTo>
                  <a:lnTo>
                    <a:pt x="22" y="276"/>
                  </a:lnTo>
                  <a:lnTo>
                    <a:pt x="9" y="268"/>
                  </a:lnTo>
                  <a:lnTo>
                    <a:pt x="5" y="258"/>
                  </a:lnTo>
                  <a:lnTo>
                    <a:pt x="5" y="239"/>
                  </a:lnTo>
                  <a:lnTo>
                    <a:pt x="0" y="223"/>
                  </a:lnTo>
                  <a:lnTo>
                    <a:pt x="0" y="208"/>
                  </a:lnTo>
                  <a:lnTo>
                    <a:pt x="4" y="193"/>
                  </a:lnTo>
                  <a:lnTo>
                    <a:pt x="13" y="189"/>
                  </a:lnTo>
                  <a:lnTo>
                    <a:pt x="13" y="182"/>
                  </a:lnTo>
                  <a:lnTo>
                    <a:pt x="23" y="166"/>
                  </a:lnTo>
                  <a:lnTo>
                    <a:pt x="26" y="153"/>
                  </a:lnTo>
                  <a:lnTo>
                    <a:pt x="22" y="143"/>
                  </a:lnTo>
                  <a:lnTo>
                    <a:pt x="20" y="130"/>
                  </a:lnTo>
                  <a:lnTo>
                    <a:pt x="19" y="111"/>
                  </a:lnTo>
                  <a:lnTo>
                    <a:pt x="27" y="99"/>
                  </a:lnTo>
                  <a:lnTo>
                    <a:pt x="30" y="86"/>
                  </a:lnTo>
                  <a:lnTo>
                    <a:pt x="39" y="85"/>
                  </a:lnTo>
                  <a:lnTo>
                    <a:pt x="49" y="81"/>
                  </a:lnTo>
                  <a:lnTo>
                    <a:pt x="56" y="77"/>
                  </a:lnTo>
                  <a:lnTo>
                    <a:pt x="64" y="77"/>
                  </a:lnTo>
                  <a:lnTo>
                    <a:pt x="75" y="65"/>
                  </a:lnTo>
                  <a:lnTo>
                    <a:pt x="91" y="53"/>
                  </a:lnTo>
                  <a:lnTo>
                    <a:pt x="97" y="42"/>
                  </a:lnTo>
                  <a:lnTo>
                    <a:pt x="95" y="33"/>
                  </a:lnTo>
                  <a:lnTo>
                    <a:pt x="102" y="36"/>
                  </a:lnTo>
                  <a:lnTo>
                    <a:pt x="113" y="21"/>
                  </a:lnTo>
                  <a:lnTo>
                    <a:pt x="114" y="9"/>
                  </a:lnTo>
                  <a:lnTo>
                    <a:pt x="121" y="0"/>
                  </a:lnTo>
                  <a:lnTo>
                    <a:pt x="127" y="8"/>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86" name="Freeform 85"/>
            <p:cNvSpPr>
              <a:spLocks/>
            </p:cNvSpPr>
            <p:nvPr/>
          </p:nvSpPr>
          <p:spPr bwMode="auto">
            <a:xfrm>
              <a:off x="5495933" y="2885140"/>
              <a:ext cx="69431" cy="46598"/>
            </a:xfrm>
            <a:custGeom>
              <a:avLst/>
              <a:gdLst>
                <a:gd name="T0" fmla="*/ 2 w 42"/>
                <a:gd name="T1" fmla="*/ 9 h 30"/>
                <a:gd name="T2" fmla="*/ 4 w 42"/>
                <a:gd name="T3" fmla="*/ 9 h 30"/>
                <a:gd name="T4" fmla="*/ 4 w 42"/>
                <a:gd name="T5" fmla="*/ 5 h 30"/>
                <a:gd name="T6" fmla="*/ 14 w 42"/>
                <a:gd name="T7" fmla="*/ 2 h 30"/>
                <a:gd name="T8" fmla="*/ 17 w 42"/>
                <a:gd name="T9" fmla="*/ 1 h 30"/>
                <a:gd name="T10" fmla="*/ 23 w 42"/>
                <a:gd name="T11" fmla="*/ 0 h 30"/>
                <a:gd name="T12" fmla="*/ 31 w 42"/>
                <a:gd name="T13" fmla="*/ 0 h 30"/>
                <a:gd name="T14" fmla="*/ 40 w 42"/>
                <a:gd name="T15" fmla="*/ 6 h 30"/>
                <a:gd name="T16" fmla="*/ 42 w 42"/>
                <a:gd name="T17" fmla="*/ 20 h 30"/>
                <a:gd name="T18" fmla="*/ 39 w 42"/>
                <a:gd name="T19" fmla="*/ 20 h 30"/>
                <a:gd name="T20" fmla="*/ 37 w 42"/>
                <a:gd name="T21" fmla="*/ 24 h 30"/>
                <a:gd name="T22" fmla="*/ 28 w 42"/>
                <a:gd name="T23" fmla="*/ 24 h 30"/>
                <a:gd name="T24" fmla="*/ 22 w 42"/>
                <a:gd name="T25" fmla="*/ 28 h 30"/>
                <a:gd name="T26" fmla="*/ 11 w 42"/>
                <a:gd name="T27" fmla="*/ 30 h 30"/>
                <a:gd name="T28" fmla="*/ 3 w 42"/>
                <a:gd name="T29" fmla="*/ 25 h 30"/>
                <a:gd name="T30" fmla="*/ 0 w 42"/>
                <a:gd name="T31" fmla="*/ 16 h 30"/>
                <a:gd name="T32" fmla="*/ 2 w 42"/>
                <a:gd name="T33" fmla="*/ 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42" h="30">
                  <a:moveTo>
                    <a:pt x="2" y="9"/>
                  </a:moveTo>
                  <a:lnTo>
                    <a:pt x="4" y="9"/>
                  </a:lnTo>
                  <a:lnTo>
                    <a:pt x="4" y="5"/>
                  </a:lnTo>
                  <a:lnTo>
                    <a:pt x="14" y="2"/>
                  </a:lnTo>
                  <a:lnTo>
                    <a:pt x="17" y="1"/>
                  </a:lnTo>
                  <a:lnTo>
                    <a:pt x="23" y="0"/>
                  </a:lnTo>
                  <a:lnTo>
                    <a:pt x="31" y="0"/>
                  </a:lnTo>
                  <a:lnTo>
                    <a:pt x="40" y="6"/>
                  </a:lnTo>
                  <a:lnTo>
                    <a:pt x="42" y="20"/>
                  </a:lnTo>
                  <a:lnTo>
                    <a:pt x="39" y="20"/>
                  </a:lnTo>
                  <a:lnTo>
                    <a:pt x="37" y="24"/>
                  </a:lnTo>
                  <a:lnTo>
                    <a:pt x="28" y="24"/>
                  </a:lnTo>
                  <a:lnTo>
                    <a:pt x="22" y="28"/>
                  </a:lnTo>
                  <a:lnTo>
                    <a:pt x="11" y="30"/>
                  </a:lnTo>
                  <a:lnTo>
                    <a:pt x="3" y="25"/>
                  </a:lnTo>
                  <a:lnTo>
                    <a:pt x="0" y="16"/>
                  </a:lnTo>
                  <a:lnTo>
                    <a:pt x="2" y="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87" name="Freeform 86"/>
            <p:cNvSpPr>
              <a:spLocks/>
            </p:cNvSpPr>
            <p:nvPr/>
          </p:nvSpPr>
          <p:spPr bwMode="auto">
            <a:xfrm>
              <a:off x="4561906" y="3442760"/>
              <a:ext cx="494290" cy="479958"/>
            </a:xfrm>
            <a:custGeom>
              <a:avLst/>
              <a:gdLst>
                <a:gd name="T0" fmla="*/ 6 w 299"/>
                <a:gd name="T1" fmla="*/ 211 h 309"/>
                <a:gd name="T2" fmla="*/ 15 w 299"/>
                <a:gd name="T3" fmla="*/ 198 h 309"/>
                <a:gd name="T4" fmla="*/ 38 w 299"/>
                <a:gd name="T5" fmla="*/ 200 h 309"/>
                <a:gd name="T6" fmla="*/ 48 w 299"/>
                <a:gd name="T7" fmla="*/ 197 h 309"/>
                <a:gd name="T8" fmla="*/ 125 w 299"/>
                <a:gd name="T9" fmla="*/ 182 h 309"/>
                <a:gd name="T10" fmla="*/ 114 w 299"/>
                <a:gd name="T11" fmla="*/ 90 h 309"/>
                <a:gd name="T12" fmla="*/ 133 w 299"/>
                <a:gd name="T13" fmla="*/ 0 h 309"/>
                <a:gd name="T14" fmla="*/ 254 w 299"/>
                <a:gd name="T15" fmla="*/ 90 h 309"/>
                <a:gd name="T16" fmla="*/ 270 w 299"/>
                <a:gd name="T17" fmla="*/ 106 h 309"/>
                <a:gd name="T18" fmla="*/ 278 w 299"/>
                <a:gd name="T19" fmla="*/ 123 h 309"/>
                <a:gd name="T20" fmla="*/ 299 w 299"/>
                <a:gd name="T21" fmla="*/ 168 h 309"/>
                <a:gd name="T22" fmla="*/ 287 w 299"/>
                <a:gd name="T23" fmla="*/ 195 h 309"/>
                <a:gd name="T24" fmla="*/ 246 w 299"/>
                <a:gd name="T25" fmla="*/ 200 h 309"/>
                <a:gd name="T26" fmla="*/ 228 w 299"/>
                <a:gd name="T27" fmla="*/ 208 h 309"/>
                <a:gd name="T28" fmla="*/ 212 w 299"/>
                <a:gd name="T29" fmla="*/ 204 h 309"/>
                <a:gd name="T30" fmla="*/ 185 w 299"/>
                <a:gd name="T31" fmla="*/ 216 h 309"/>
                <a:gd name="T32" fmla="*/ 167 w 299"/>
                <a:gd name="T33" fmla="*/ 232 h 309"/>
                <a:gd name="T34" fmla="*/ 157 w 299"/>
                <a:gd name="T35" fmla="*/ 241 h 309"/>
                <a:gd name="T36" fmla="*/ 143 w 299"/>
                <a:gd name="T37" fmla="*/ 244 h 309"/>
                <a:gd name="T38" fmla="*/ 126 w 299"/>
                <a:gd name="T39" fmla="*/ 275 h 309"/>
                <a:gd name="T40" fmla="*/ 121 w 299"/>
                <a:gd name="T41" fmla="*/ 291 h 309"/>
                <a:gd name="T42" fmla="*/ 115 w 299"/>
                <a:gd name="T43" fmla="*/ 306 h 309"/>
                <a:gd name="T44" fmla="*/ 108 w 299"/>
                <a:gd name="T45" fmla="*/ 300 h 309"/>
                <a:gd name="T46" fmla="*/ 99 w 299"/>
                <a:gd name="T47" fmla="*/ 302 h 309"/>
                <a:gd name="T48" fmla="*/ 82 w 299"/>
                <a:gd name="T49" fmla="*/ 307 h 309"/>
                <a:gd name="T50" fmla="*/ 75 w 299"/>
                <a:gd name="T51" fmla="*/ 306 h 309"/>
                <a:gd name="T52" fmla="*/ 70 w 299"/>
                <a:gd name="T53" fmla="*/ 294 h 309"/>
                <a:gd name="T54" fmla="*/ 64 w 299"/>
                <a:gd name="T55" fmla="*/ 294 h 309"/>
                <a:gd name="T56" fmla="*/ 68 w 299"/>
                <a:gd name="T57" fmla="*/ 282 h 309"/>
                <a:gd name="T58" fmla="*/ 59 w 299"/>
                <a:gd name="T59" fmla="*/ 267 h 309"/>
                <a:gd name="T60" fmla="*/ 51 w 299"/>
                <a:gd name="T61" fmla="*/ 262 h 309"/>
                <a:gd name="T62" fmla="*/ 41 w 299"/>
                <a:gd name="T63" fmla="*/ 268 h 309"/>
                <a:gd name="T64" fmla="*/ 28 w 299"/>
                <a:gd name="T65" fmla="*/ 271 h 309"/>
                <a:gd name="T66" fmla="*/ 20 w 299"/>
                <a:gd name="T67" fmla="*/ 265 h 309"/>
                <a:gd name="T68" fmla="*/ 12 w 299"/>
                <a:gd name="T69" fmla="*/ 267 h 309"/>
                <a:gd name="T70" fmla="*/ 12 w 299"/>
                <a:gd name="T71" fmla="*/ 253 h 309"/>
                <a:gd name="T72" fmla="*/ 4 w 299"/>
                <a:gd name="T73" fmla="*/ 240 h 309"/>
                <a:gd name="T74" fmla="*/ 0 w 299"/>
                <a:gd name="T75" fmla="*/ 215 h 3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299" h="309">
                  <a:moveTo>
                    <a:pt x="0" y="215"/>
                  </a:moveTo>
                  <a:lnTo>
                    <a:pt x="6" y="211"/>
                  </a:lnTo>
                  <a:lnTo>
                    <a:pt x="9" y="199"/>
                  </a:lnTo>
                  <a:lnTo>
                    <a:pt x="15" y="198"/>
                  </a:lnTo>
                  <a:lnTo>
                    <a:pt x="28" y="204"/>
                  </a:lnTo>
                  <a:lnTo>
                    <a:pt x="38" y="200"/>
                  </a:lnTo>
                  <a:lnTo>
                    <a:pt x="45" y="201"/>
                  </a:lnTo>
                  <a:lnTo>
                    <a:pt x="48" y="197"/>
                  </a:lnTo>
                  <a:lnTo>
                    <a:pt x="121" y="196"/>
                  </a:lnTo>
                  <a:lnTo>
                    <a:pt x="125" y="182"/>
                  </a:lnTo>
                  <a:lnTo>
                    <a:pt x="122" y="179"/>
                  </a:lnTo>
                  <a:lnTo>
                    <a:pt x="114" y="90"/>
                  </a:lnTo>
                  <a:lnTo>
                    <a:pt x="106" y="0"/>
                  </a:lnTo>
                  <a:lnTo>
                    <a:pt x="133" y="0"/>
                  </a:lnTo>
                  <a:lnTo>
                    <a:pt x="193" y="45"/>
                  </a:lnTo>
                  <a:lnTo>
                    <a:pt x="254" y="90"/>
                  </a:lnTo>
                  <a:lnTo>
                    <a:pt x="258" y="100"/>
                  </a:lnTo>
                  <a:lnTo>
                    <a:pt x="270" y="106"/>
                  </a:lnTo>
                  <a:lnTo>
                    <a:pt x="278" y="109"/>
                  </a:lnTo>
                  <a:lnTo>
                    <a:pt x="278" y="123"/>
                  </a:lnTo>
                  <a:lnTo>
                    <a:pt x="298" y="120"/>
                  </a:lnTo>
                  <a:lnTo>
                    <a:pt x="299" y="168"/>
                  </a:lnTo>
                  <a:lnTo>
                    <a:pt x="289" y="182"/>
                  </a:lnTo>
                  <a:lnTo>
                    <a:pt x="287" y="195"/>
                  </a:lnTo>
                  <a:lnTo>
                    <a:pt x="271" y="198"/>
                  </a:lnTo>
                  <a:lnTo>
                    <a:pt x="246" y="200"/>
                  </a:lnTo>
                  <a:lnTo>
                    <a:pt x="240" y="207"/>
                  </a:lnTo>
                  <a:lnTo>
                    <a:pt x="228" y="208"/>
                  </a:lnTo>
                  <a:lnTo>
                    <a:pt x="216" y="208"/>
                  </a:lnTo>
                  <a:lnTo>
                    <a:pt x="212" y="204"/>
                  </a:lnTo>
                  <a:lnTo>
                    <a:pt x="202" y="207"/>
                  </a:lnTo>
                  <a:lnTo>
                    <a:pt x="185" y="216"/>
                  </a:lnTo>
                  <a:lnTo>
                    <a:pt x="182" y="222"/>
                  </a:lnTo>
                  <a:lnTo>
                    <a:pt x="167" y="232"/>
                  </a:lnTo>
                  <a:lnTo>
                    <a:pt x="165" y="237"/>
                  </a:lnTo>
                  <a:lnTo>
                    <a:pt x="157" y="241"/>
                  </a:lnTo>
                  <a:lnTo>
                    <a:pt x="148" y="238"/>
                  </a:lnTo>
                  <a:lnTo>
                    <a:pt x="143" y="244"/>
                  </a:lnTo>
                  <a:lnTo>
                    <a:pt x="140" y="258"/>
                  </a:lnTo>
                  <a:lnTo>
                    <a:pt x="126" y="275"/>
                  </a:lnTo>
                  <a:lnTo>
                    <a:pt x="126" y="282"/>
                  </a:lnTo>
                  <a:lnTo>
                    <a:pt x="121" y="291"/>
                  </a:lnTo>
                  <a:lnTo>
                    <a:pt x="122" y="303"/>
                  </a:lnTo>
                  <a:lnTo>
                    <a:pt x="115" y="306"/>
                  </a:lnTo>
                  <a:lnTo>
                    <a:pt x="111" y="309"/>
                  </a:lnTo>
                  <a:lnTo>
                    <a:pt x="108" y="300"/>
                  </a:lnTo>
                  <a:lnTo>
                    <a:pt x="103" y="302"/>
                  </a:lnTo>
                  <a:lnTo>
                    <a:pt x="99" y="302"/>
                  </a:lnTo>
                  <a:lnTo>
                    <a:pt x="96" y="308"/>
                  </a:lnTo>
                  <a:lnTo>
                    <a:pt x="82" y="307"/>
                  </a:lnTo>
                  <a:lnTo>
                    <a:pt x="77" y="305"/>
                  </a:lnTo>
                  <a:lnTo>
                    <a:pt x="75" y="306"/>
                  </a:lnTo>
                  <a:lnTo>
                    <a:pt x="69" y="300"/>
                  </a:lnTo>
                  <a:lnTo>
                    <a:pt x="70" y="294"/>
                  </a:lnTo>
                  <a:lnTo>
                    <a:pt x="68" y="292"/>
                  </a:lnTo>
                  <a:lnTo>
                    <a:pt x="64" y="294"/>
                  </a:lnTo>
                  <a:lnTo>
                    <a:pt x="65" y="287"/>
                  </a:lnTo>
                  <a:lnTo>
                    <a:pt x="68" y="282"/>
                  </a:lnTo>
                  <a:lnTo>
                    <a:pt x="61" y="273"/>
                  </a:lnTo>
                  <a:lnTo>
                    <a:pt x="59" y="267"/>
                  </a:lnTo>
                  <a:lnTo>
                    <a:pt x="55" y="263"/>
                  </a:lnTo>
                  <a:lnTo>
                    <a:pt x="51" y="262"/>
                  </a:lnTo>
                  <a:lnTo>
                    <a:pt x="47" y="265"/>
                  </a:lnTo>
                  <a:lnTo>
                    <a:pt x="41" y="268"/>
                  </a:lnTo>
                  <a:lnTo>
                    <a:pt x="36" y="272"/>
                  </a:lnTo>
                  <a:lnTo>
                    <a:pt x="28" y="271"/>
                  </a:lnTo>
                  <a:lnTo>
                    <a:pt x="23" y="265"/>
                  </a:lnTo>
                  <a:lnTo>
                    <a:pt x="20" y="265"/>
                  </a:lnTo>
                  <a:lnTo>
                    <a:pt x="15" y="267"/>
                  </a:lnTo>
                  <a:lnTo>
                    <a:pt x="12" y="267"/>
                  </a:lnTo>
                  <a:lnTo>
                    <a:pt x="11" y="260"/>
                  </a:lnTo>
                  <a:lnTo>
                    <a:pt x="12" y="253"/>
                  </a:lnTo>
                  <a:lnTo>
                    <a:pt x="11" y="245"/>
                  </a:lnTo>
                  <a:lnTo>
                    <a:pt x="4" y="240"/>
                  </a:lnTo>
                  <a:lnTo>
                    <a:pt x="0" y="228"/>
                  </a:lnTo>
                  <a:lnTo>
                    <a:pt x="0" y="21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88" name="Freeform 87"/>
            <p:cNvSpPr>
              <a:spLocks/>
            </p:cNvSpPr>
            <p:nvPr/>
          </p:nvSpPr>
          <p:spPr bwMode="auto">
            <a:xfrm>
              <a:off x="5438073" y="2846309"/>
              <a:ext cx="51247" cy="52810"/>
            </a:xfrm>
            <a:custGeom>
              <a:avLst/>
              <a:gdLst>
                <a:gd name="T0" fmla="*/ 22 w 31"/>
                <a:gd name="T1" fmla="*/ 21 h 34"/>
                <a:gd name="T2" fmla="*/ 21 w 31"/>
                <a:gd name="T3" fmla="*/ 17 h 34"/>
                <a:gd name="T4" fmla="*/ 15 w 31"/>
                <a:gd name="T5" fmla="*/ 27 h 34"/>
                <a:gd name="T6" fmla="*/ 16 w 31"/>
                <a:gd name="T7" fmla="*/ 34 h 34"/>
                <a:gd name="T8" fmla="*/ 13 w 31"/>
                <a:gd name="T9" fmla="*/ 32 h 34"/>
                <a:gd name="T10" fmla="*/ 7 w 31"/>
                <a:gd name="T11" fmla="*/ 25 h 34"/>
                <a:gd name="T12" fmla="*/ 0 w 31"/>
                <a:gd name="T13" fmla="*/ 21 h 34"/>
                <a:gd name="T14" fmla="*/ 1 w 31"/>
                <a:gd name="T15" fmla="*/ 18 h 34"/>
                <a:gd name="T16" fmla="*/ 3 w 31"/>
                <a:gd name="T17" fmla="*/ 7 h 34"/>
                <a:gd name="T18" fmla="*/ 8 w 31"/>
                <a:gd name="T19" fmla="*/ 2 h 34"/>
                <a:gd name="T20" fmla="*/ 11 w 31"/>
                <a:gd name="T21" fmla="*/ 0 h 34"/>
                <a:gd name="T22" fmla="*/ 16 w 31"/>
                <a:gd name="T23" fmla="*/ 3 h 34"/>
                <a:gd name="T24" fmla="*/ 18 w 31"/>
                <a:gd name="T25" fmla="*/ 6 h 34"/>
                <a:gd name="T26" fmla="*/ 24 w 31"/>
                <a:gd name="T27" fmla="*/ 9 h 34"/>
                <a:gd name="T28" fmla="*/ 31 w 31"/>
                <a:gd name="T29" fmla="*/ 13 h 34"/>
                <a:gd name="T30" fmla="*/ 29 w 31"/>
                <a:gd name="T31" fmla="*/ 14 h 34"/>
                <a:gd name="T32" fmla="*/ 27 w 31"/>
                <a:gd name="T33" fmla="*/ 19 h 34"/>
                <a:gd name="T34" fmla="*/ 22 w 31"/>
                <a:gd name="T35" fmla="*/ 21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1" h="34">
                  <a:moveTo>
                    <a:pt x="22" y="21"/>
                  </a:moveTo>
                  <a:lnTo>
                    <a:pt x="21" y="17"/>
                  </a:lnTo>
                  <a:lnTo>
                    <a:pt x="15" y="27"/>
                  </a:lnTo>
                  <a:lnTo>
                    <a:pt x="16" y="34"/>
                  </a:lnTo>
                  <a:lnTo>
                    <a:pt x="13" y="32"/>
                  </a:lnTo>
                  <a:lnTo>
                    <a:pt x="7" y="25"/>
                  </a:lnTo>
                  <a:lnTo>
                    <a:pt x="0" y="21"/>
                  </a:lnTo>
                  <a:lnTo>
                    <a:pt x="1" y="18"/>
                  </a:lnTo>
                  <a:lnTo>
                    <a:pt x="3" y="7"/>
                  </a:lnTo>
                  <a:lnTo>
                    <a:pt x="8" y="2"/>
                  </a:lnTo>
                  <a:lnTo>
                    <a:pt x="11" y="0"/>
                  </a:lnTo>
                  <a:lnTo>
                    <a:pt x="16" y="3"/>
                  </a:lnTo>
                  <a:lnTo>
                    <a:pt x="18" y="6"/>
                  </a:lnTo>
                  <a:lnTo>
                    <a:pt x="24" y="9"/>
                  </a:lnTo>
                  <a:lnTo>
                    <a:pt x="31" y="13"/>
                  </a:lnTo>
                  <a:lnTo>
                    <a:pt x="29" y="14"/>
                  </a:lnTo>
                  <a:lnTo>
                    <a:pt x="27" y="19"/>
                  </a:lnTo>
                  <a:lnTo>
                    <a:pt x="22" y="21"/>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89" name="Freeform 88"/>
            <p:cNvSpPr>
              <a:spLocks/>
            </p:cNvSpPr>
            <p:nvPr/>
          </p:nvSpPr>
          <p:spPr bwMode="auto">
            <a:xfrm>
              <a:off x="5836481" y="4581299"/>
              <a:ext cx="319057" cy="529662"/>
            </a:xfrm>
            <a:custGeom>
              <a:avLst/>
              <a:gdLst>
                <a:gd name="T0" fmla="*/ 96 w 193"/>
                <a:gd name="T1" fmla="*/ 23 h 341"/>
                <a:gd name="T2" fmla="*/ 122 w 193"/>
                <a:gd name="T3" fmla="*/ 26 h 341"/>
                <a:gd name="T4" fmla="*/ 142 w 193"/>
                <a:gd name="T5" fmla="*/ 20 h 341"/>
                <a:gd name="T6" fmla="*/ 173 w 193"/>
                <a:gd name="T7" fmla="*/ 12 h 341"/>
                <a:gd name="T8" fmla="*/ 190 w 193"/>
                <a:gd name="T9" fmla="*/ 9 h 341"/>
                <a:gd name="T10" fmla="*/ 191 w 193"/>
                <a:gd name="T11" fmla="*/ 48 h 341"/>
                <a:gd name="T12" fmla="*/ 193 w 193"/>
                <a:gd name="T13" fmla="*/ 91 h 341"/>
                <a:gd name="T14" fmla="*/ 179 w 193"/>
                <a:gd name="T15" fmla="*/ 120 h 341"/>
                <a:gd name="T16" fmla="*/ 150 w 193"/>
                <a:gd name="T17" fmla="*/ 141 h 341"/>
                <a:gd name="T18" fmla="*/ 107 w 193"/>
                <a:gd name="T19" fmla="*/ 173 h 341"/>
                <a:gd name="T20" fmla="*/ 86 w 193"/>
                <a:gd name="T21" fmla="*/ 192 h 341"/>
                <a:gd name="T22" fmla="*/ 76 w 193"/>
                <a:gd name="T23" fmla="*/ 211 h 341"/>
                <a:gd name="T24" fmla="*/ 87 w 193"/>
                <a:gd name="T25" fmla="*/ 239 h 341"/>
                <a:gd name="T26" fmla="*/ 90 w 193"/>
                <a:gd name="T27" fmla="*/ 244 h 341"/>
                <a:gd name="T28" fmla="*/ 84 w 193"/>
                <a:gd name="T29" fmla="*/ 274 h 341"/>
                <a:gd name="T30" fmla="*/ 85 w 193"/>
                <a:gd name="T31" fmla="*/ 287 h 341"/>
                <a:gd name="T32" fmla="*/ 62 w 193"/>
                <a:gd name="T33" fmla="*/ 301 h 341"/>
                <a:gd name="T34" fmla="*/ 31 w 193"/>
                <a:gd name="T35" fmla="*/ 320 h 341"/>
                <a:gd name="T36" fmla="*/ 36 w 193"/>
                <a:gd name="T37" fmla="*/ 330 h 341"/>
                <a:gd name="T38" fmla="*/ 20 w 193"/>
                <a:gd name="T39" fmla="*/ 341 h 341"/>
                <a:gd name="T40" fmla="*/ 18 w 193"/>
                <a:gd name="T41" fmla="*/ 322 h 341"/>
                <a:gd name="T42" fmla="*/ 21 w 193"/>
                <a:gd name="T43" fmla="*/ 292 h 341"/>
                <a:gd name="T44" fmla="*/ 11 w 193"/>
                <a:gd name="T45" fmla="*/ 248 h 341"/>
                <a:gd name="T46" fmla="*/ 37 w 193"/>
                <a:gd name="T47" fmla="*/ 209 h 341"/>
                <a:gd name="T48" fmla="*/ 42 w 193"/>
                <a:gd name="T49" fmla="*/ 195 h 341"/>
                <a:gd name="T50" fmla="*/ 41 w 193"/>
                <a:gd name="T51" fmla="*/ 173 h 341"/>
                <a:gd name="T52" fmla="*/ 47 w 193"/>
                <a:gd name="T53" fmla="*/ 133 h 341"/>
                <a:gd name="T54" fmla="*/ 29 w 193"/>
                <a:gd name="T55" fmla="*/ 124 h 341"/>
                <a:gd name="T56" fmla="*/ 17 w 193"/>
                <a:gd name="T57" fmla="*/ 115 h 341"/>
                <a:gd name="T58" fmla="*/ 1 w 193"/>
                <a:gd name="T59" fmla="*/ 108 h 341"/>
                <a:gd name="T60" fmla="*/ 56 w 193"/>
                <a:gd name="T61" fmla="*/ 76 h 341"/>
                <a:gd name="T62" fmla="*/ 71 w 193"/>
                <a:gd name="T63" fmla="*/ 84 h 341"/>
                <a:gd name="T64" fmla="*/ 79 w 193"/>
                <a:gd name="T65" fmla="*/ 97 h 341"/>
                <a:gd name="T66" fmla="*/ 75 w 193"/>
                <a:gd name="T67" fmla="*/ 122 h 341"/>
                <a:gd name="T68" fmla="*/ 92 w 193"/>
                <a:gd name="T69" fmla="*/ 120 h 341"/>
                <a:gd name="T70" fmla="*/ 100 w 193"/>
                <a:gd name="T71" fmla="*/ 89 h 341"/>
                <a:gd name="T72" fmla="*/ 87 w 193"/>
                <a:gd name="T73" fmla="*/ 67 h 341"/>
                <a:gd name="T74" fmla="*/ 76 w 193"/>
                <a:gd name="T75" fmla="*/ 40 h 3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93" h="341">
                  <a:moveTo>
                    <a:pt x="82" y="25"/>
                  </a:moveTo>
                  <a:lnTo>
                    <a:pt x="96" y="23"/>
                  </a:lnTo>
                  <a:lnTo>
                    <a:pt x="117" y="29"/>
                  </a:lnTo>
                  <a:lnTo>
                    <a:pt x="122" y="26"/>
                  </a:lnTo>
                  <a:lnTo>
                    <a:pt x="135" y="26"/>
                  </a:lnTo>
                  <a:lnTo>
                    <a:pt x="142" y="20"/>
                  </a:lnTo>
                  <a:lnTo>
                    <a:pt x="153" y="20"/>
                  </a:lnTo>
                  <a:lnTo>
                    <a:pt x="173" y="12"/>
                  </a:lnTo>
                  <a:lnTo>
                    <a:pt x="188" y="0"/>
                  </a:lnTo>
                  <a:lnTo>
                    <a:pt x="190" y="9"/>
                  </a:lnTo>
                  <a:lnTo>
                    <a:pt x="189" y="30"/>
                  </a:lnTo>
                  <a:lnTo>
                    <a:pt x="191" y="48"/>
                  </a:lnTo>
                  <a:lnTo>
                    <a:pt x="190" y="81"/>
                  </a:lnTo>
                  <a:lnTo>
                    <a:pt x="193" y="91"/>
                  </a:lnTo>
                  <a:lnTo>
                    <a:pt x="186" y="105"/>
                  </a:lnTo>
                  <a:lnTo>
                    <a:pt x="179" y="120"/>
                  </a:lnTo>
                  <a:lnTo>
                    <a:pt x="166" y="133"/>
                  </a:lnTo>
                  <a:lnTo>
                    <a:pt x="150" y="141"/>
                  </a:lnTo>
                  <a:lnTo>
                    <a:pt x="129" y="151"/>
                  </a:lnTo>
                  <a:lnTo>
                    <a:pt x="107" y="173"/>
                  </a:lnTo>
                  <a:lnTo>
                    <a:pt x="100" y="177"/>
                  </a:lnTo>
                  <a:lnTo>
                    <a:pt x="86" y="192"/>
                  </a:lnTo>
                  <a:lnTo>
                    <a:pt x="79" y="196"/>
                  </a:lnTo>
                  <a:lnTo>
                    <a:pt x="76" y="211"/>
                  </a:lnTo>
                  <a:lnTo>
                    <a:pt x="84" y="227"/>
                  </a:lnTo>
                  <a:lnTo>
                    <a:pt x="87" y="239"/>
                  </a:lnTo>
                  <a:lnTo>
                    <a:pt x="86" y="245"/>
                  </a:lnTo>
                  <a:lnTo>
                    <a:pt x="90" y="244"/>
                  </a:lnTo>
                  <a:lnTo>
                    <a:pt x="88" y="265"/>
                  </a:lnTo>
                  <a:lnTo>
                    <a:pt x="84" y="274"/>
                  </a:lnTo>
                  <a:lnTo>
                    <a:pt x="88" y="278"/>
                  </a:lnTo>
                  <a:lnTo>
                    <a:pt x="85" y="287"/>
                  </a:lnTo>
                  <a:lnTo>
                    <a:pt x="77" y="294"/>
                  </a:lnTo>
                  <a:lnTo>
                    <a:pt x="62" y="301"/>
                  </a:lnTo>
                  <a:lnTo>
                    <a:pt x="39" y="312"/>
                  </a:lnTo>
                  <a:lnTo>
                    <a:pt x="31" y="320"/>
                  </a:lnTo>
                  <a:lnTo>
                    <a:pt x="32" y="329"/>
                  </a:lnTo>
                  <a:lnTo>
                    <a:pt x="36" y="330"/>
                  </a:lnTo>
                  <a:lnTo>
                    <a:pt x="34" y="341"/>
                  </a:lnTo>
                  <a:lnTo>
                    <a:pt x="20" y="341"/>
                  </a:lnTo>
                  <a:lnTo>
                    <a:pt x="20" y="332"/>
                  </a:lnTo>
                  <a:lnTo>
                    <a:pt x="18" y="322"/>
                  </a:lnTo>
                  <a:lnTo>
                    <a:pt x="17" y="315"/>
                  </a:lnTo>
                  <a:lnTo>
                    <a:pt x="21" y="292"/>
                  </a:lnTo>
                  <a:lnTo>
                    <a:pt x="18" y="277"/>
                  </a:lnTo>
                  <a:lnTo>
                    <a:pt x="11" y="248"/>
                  </a:lnTo>
                  <a:lnTo>
                    <a:pt x="31" y="224"/>
                  </a:lnTo>
                  <a:lnTo>
                    <a:pt x="37" y="209"/>
                  </a:lnTo>
                  <a:lnTo>
                    <a:pt x="39" y="207"/>
                  </a:lnTo>
                  <a:lnTo>
                    <a:pt x="42" y="195"/>
                  </a:lnTo>
                  <a:lnTo>
                    <a:pt x="40" y="189"/>
                  </a:lnTo>
                  <a:lnTo>
                    <a:pt x="41" y="173"/>
                  </a:lnTo>
                  <a:lnTo>
                    <a:pt x="46" y="159"/>
                  </a:lnTo>
                  <a:lnTo>
                    <a:pt x="47" y="133"/>
                  </a:lnTo>
                  <a:lnTo>
                    <a:pt x="38" y="126"/>
                  </a:lnTo>
                  <a:lnTo>
                    <a:pt x="29" y="124"/>
                  </a:lnTo>
                  <a:lnTo>
                    <a:pt x="25" y="119"/>
                  </a:lnTo>
                  <a:lnTo>
                    <a:pt x="17" y="115"/>
                  </a:lnTo>
                  <a:lnTo>
                    <a:pt x="2" y="115"/>
                  </a:lnTo>
                  <a:lnTo>
                    <a:pt x="1" y="108"/>
                  </a:lnTo>
                  <a:lnTo>
                    <a:pt x="0" y="93"/>
                  </a:lnTo>
                  <a:lnTo>
                    <a:pt x="56" y="76"/>
                  </a:lnTo>
                  <a:lnTo>
                    <a:pt x="66" y="86"/>
                  </a:lnTo>
                  <a:lnTo>
                    <a:pt x="71" y="84"/>
                  </a:lnTo>
                  <a:lnTo>
                    <a:pt x="78" y="89"/>
                  </a:lnTo>
                  <a:lnTo>
                    <a:pt x="79" y="97"/>
                  </a:lnTo>
                  <a:lnTo>
                    <a:pt x="74" y="107"/>
                  </a:lnTo>
                  <a:lnTo>
                    <a:pt x="75" y="122"/>
                  </a:lnTo>
                  <a:lnTo>
                    <a:pt x="86" y="134"/>
                  </a:lnTo>
                  <a:lnTo>
                    <a:pt x="92" y="120"/>
                  </a:lnTo>
                  <a:lnTo>
                    <a:pt x="100" y="116"/>
                  </a:lnTo>
                  <a:lnTo>
                    <a:pt x="100" y="89"/>
                  </a:lnTo>
                  <a:lnTo>
                    <a:pt x="93" y="74"/>
                  </a:lnTo>
                  <a:lnTo>
                    <a:pt x="87" y="67"/>
                  </a:lnTo>
                  <a:lnTo>
                    <a:pt x="80" y="68"/>
                  </a:lnTo>
                  <a:lnTo>
                    <a:pt x="76" y="40"/>
                  </a:lnTo>
                  <a:lnTo>
                    <a:pt x="82" y="2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90" name="Freeform 89"/>
            <p:cNvSpPr>
              <a:spLocks/>
            </p:cNvSpPr>
            <p:nvPr/>
          </p:nvSpPr>
          <p:spPr bwMode="auto">
            <a:xfrm>
              <a:off x="4419737" y="3363544"/>
              <a:ext cx="362040" cy="413167"/>
            </a:xfrm>
            <a:custGeom>
              <a:avLst/>
              <a:gdLst>
                <a:gd name="T0" fmla="*/ 86 w 219"/>
                <a:gd name="T1" fmla="*/ 266 h 266"/>
                <a:gd name="T2" fmla="*/ 74 w 219"/>
                <a:gd name="T3" fmla="*/ 251 h 266"/>
                <a:gd name="T4" fmla="*/ 63 w 219"/>
                <a:gd name="T5" fmla="*/ 236 h 266"/>
                <a:gd name="T6" fmla="*/ 51 w 219"/>
                <a:gd name="T7" fmla="*/ 231 h 266"/>
                <a:gd name="T8" fmla="*/ 43 w 219"/>
                <a:gd name="T9" fmla="*/ 225 h 266"/>
                <a:gd name="T10" fmla="*/ 33 w 219"/>
                <a:gd name="T11" fmla="*/ 225 h 266"/>
                <a:gd name="T12" fmla="*/ 24 w 219"/>
                <a:gd name="T13" fmla="*/ 229 h 266"/>
                <a:gd name="T14" fmla="*/ 15 w 219"/>
                <a:gd name="T15" fmla="*/ 227 h 266"/>
                <a:gd name="T16" fmla="*/ 8 w 219"/>
                <a:gd name="T17" fmla="*/ 234 h 266"/>
                <a:gd name="T18" fmla="*/ 7 w 219"/>
                <a:gd name="T19" fmla="*/ 223 h 266"/>
                <a:gd name="T20" fmla="*/ 12 w 219"/>
                <a:gd name="T21" fmla="*/ 213 h 266"/>
                <a:gd name="T22" fmla="*/ 15 w 219"/>
                <a:gd name="T23" fmla="*/ 193 h 266"/>
                <a:gd name="T24" fmla="*/ 13 w 219"/>
                <a:gd name="T25" fmla="*/ 173 h 266"/>
                <a:gd name="T26" fmla="*/ 11 w 219"/>
                <a:gd name="T27" fmla="*/ 162 h 266"/>
                <a:gd name="T28" fmla="*/ 14 w 219"/>
                <a:gd name="T29" fmla="*/ 152 h 266"/>
                <a:gd name="T30" fmla="*/ 9 w 219"/>
                <a:gd name="T31" fmla="*/ 142 h 266"/>
                <a:gd name="T32" fmla="*/ 0 w 219"/>
                <a:gd name="T33" fmla="*/ 133 h 266"/>
                <a:gd name="T34" fmla="*/ 4 w 219"/>
                <a:gd name="T35" fmla="*/ 126 h 266"/>
                <a:gd name="T36" fmla="*/ 75 w 219"/>
                <a:gd name="T37" fmla="*/ 126 h 266"/>
                <a:gd name="T38" fmla="*/ 72 w 219"/>
                <a:gd name="T39" fmla="*/ 96 h 266"/>
                <a:gd name="T40" fmla="*/ 77 w 219"/>
                <a:gd name="T41" fmla="*/ 86 h 266"/>
                <a:gd name="T42" fmla="*/ 93 w 219"/>
                <a:gd name="T43" fmla="*/ 84 h 266"/>
                <a:gd name="T44" fmla="*/ 94 w 219"/>
                <a:gd name="T45" fmla="*/ 31 h 266"/>
                <a:gd name="T46" fmla="*/ 153 w 219"/>
                <a:gd name="T47" fmla="*/ 32 h 266"/>
                <a:gd name="T48" fmla="*/ 153 w 219"/>
                <a:gd name="T49" fmla="*/ 0 h 266"/>
                <a:gd name="T50" fmla="*/ 219 w 219"/>
                <a:gd name="T51" fmla="*/ 51 h 266"/>
                <a:gd name="T52" fmla="*/ 192 w 219"/>
                <a:gd name="T53" fmla="*/ 51 h 266"/>
                <a:gd name="T54" fmla="*/ 200 w 219"/>
                <a:gd name="T55" fmla="*/ 141 h 266"/>
                <a:gd name="T56" fmla="*/ 208 w 219"/>
                <a:gd name="T57" fmla="*/ 230 h 266"/>
                <a:gd name="T58" fmla="*/ 211 w 219"/>
                <a:gd name="T59" fmla="*/ 233 h 266"/>
                <a:gd name="T60" fmla="*/ 207 w 219"/>
                <a:gd name="T61" fmla="*/ 247 h 266"/>
                <a:gd name="T62" fmla="*/ 134 w 219"/>
                <a:gd name="T63" fmla="*/ 248 h 266"/>
                <a:gd name="T64" fmla="*/ 131 w 219"/>
                <a:gd name="T65" fmla="*/ 252 h 266"/>
                <a:gd name="T66" fmla="*/ 124 w 219"/>
                <a:gd name="T67" fmla="*/ 251 h 266"/>
                <a:gd name="T68" fmla="*/ 114 w 219"/>
                <a:gd name="T69" fmla="*/ 255 h 266"/>
                <a:gd name="T70" fmla="*/ 101 w 219"/>
                <a:gd name="T71" fmla="*/ 249 h 266"/>
                <a:gd name="T72" fmla="*/ 95 w 219"/>
                <a:gd name="T73" fmla="*/ 250 h 266"/>
                <a:gd name="T74" fmla="*/ 92 w 219"/>
                <a:gd name="T75" fmla="*/ 262 h 266"/>
                <a:gd name="T76" fmla="*/ 86 w 219"/>
                <a:gd name="T77" fmla="*/ 266 h 2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219" h="266">
                  <a:moveTo>
                    <a:pt x="86" y="266"/>
                  </a:moveTo>
                  <a:lnTo>
                    <a:pt x="74" y="251"/>
                  </a:lnTo>
                  <a:lnTo>
                    <a:pt x="63" y="236"/>
                  </a:lnTo>
                  <a:lnTo>
                    <a:pt x="51" y="231"/>
                  </a:lnTo>
                  <a:lnTo>
                    <a:pt x="43" y="225"/>
                  </a:lnTo>
                  <a:lnTo>
                    <a:pt x="33" y="225"/>
                  </a:lnTo>
                  <a:lnTo>
                    <a:pt x="24" y="229"/>
                  </a:lnTo>
                  <a:lnTo>
                    <a:pt x="15" y="227"/>
                  </a:lnTo>
                  <a:lnTo>
                    <a:pt x="8" y="234"/>
                  </a:lnTo>
                  <a:lnTo>
                    <a:pt x="7" y="223"/>
                  </a:lnTo>
                  <a:lnTo>
                    <a:pt x="12" y="213"/>
                  </a:lnTo>
                  <a:lnTo>
                    <a:pt x="15" y="193"/>
                  </a:lnTo>
                  <a:lnTo>
                    <a:pt x="13" y="173"/>
                  </a:lnTo>
                  <a:lnTo>
                    <a:pt x="11" y="162"/>
                  </a:lnTo>
                  <a:lnTo>
                    <a:pt x="14" y="152"/>
                  </a:lnTo>
                  <a:lnTo>
                    <a:pt x="9" y="142"/>
                  </a:lnTo>
                  <a:lnTo>
                    <a:pt x="0" y="133"/>
                  </a:lnTo>
                  <a:lnTo>
                    <a:pt x="4" y="126"/>
                  </a:lnTo>
                  <a:lnTo>
                    <a:pt x="75" y="126"/>
                  </a:lnTo>
                  <a:lnTo>
                    <a:pt x="72" y="96"/>
                  </a:lnTo>
                  <a:lnTo>
                    <a:pt x="77" y="86"/>
                  </a:lnTo>
                  <a:lnTo>
                    <a:pt x="93" y="84"/>
                  </a:lnTo>
                  <a:lnTo>
                    <a:pt x="94" y="31"/>
                  </a:lnTo>
                  <a:lnTo>
                    <a:pt x="153" y="32"/>
                  </a:lnTo>
                  <a:lnTo>
                    <a:pt x="153" y="0"/>
                  </a:lnTo>
                  <a:lnTo>
                    <a:pt x="219" y="51"/>
                  </a:lnTo>
                  <a:lnTo>
                    <a:pt x="192" y="51"/>
                  </a:lnTo>
                  <a:lnTo>
                    <a:pt x="200" y="141"/>
                  </a:lnTo>
                  <a:lnTo>
                    <a:pt x="208" y="230"/>
                  </a:lnTo>
                  <a:lnTo>
                    <a:pt x="211" y="233"/>
                  </a:lnTo>
                  <a:lnTo>
                    <a:pt x="207" y="247"/>
                  </a:lnTo>
                  <a:lnTo>
                    <a:pt x="134" y="248"/>
                  </a:lnTo>
                  <a:lnTo>
                    <a:pt x="131" y="252"/>
                  </a:lnTo>
                  <a:lnTo>
                    <a:pt x="124" y="251"/>
                  </a:lnTo>
                  <a:lnTo>
                    <a:pt x="114" y="255"/>
                  </a:lnTo>
                  <a:lnTo>
                    <a:pt x="101" y="249"/>
                  </a:lnTo>
                  <a:lnTo>
                    <a:pt x="95" y="250"/>
                  </a:lnTo>
                  <a:lnTo>
                    <a:pt x="92" y="262"/>
                  </a:lnTo>
                  <a:lnTo>
                    <a:pt x="86" y="266"/>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91" name="Freeform 90"/>
            <p:cNvSpPr>
              <a:spLocks/>
            </p:cNvSpPr>
            <p:nvPr/>
          </p:nvSpPr>
          <p:spPr bwMode="auto">
            <a:xfrm>
              <a:off x="5912526" y="4545575"/>
              <a:ext cx="89270" cy="243862"/>
            </a:xfrm>
            <a:custGeom>
              <a:avLst/>
              <a:gdLst>
                <a:gd name="T0" fmla="*/ 36 w 54"/>
                <a:gd name="T1" fmla="*/ 48 h 157"/>
                <a:gd name="T2" fmla="*/ 30 w 54"/>
                <a:gd name="T3" fmla="*/ 63 h 157"/>
                <a:gd name="T4" fmla="*/ 34 w 54"/>
                <a:gd name="T5" fmla="*/ 91 h 157"/>
                <a:gd name="T6" fmla="*/ 41 w 54"/>
                <a:gd name="T7" fmla="*/ 90 h 157"/>
                <a:gd name="T8" fmla="*/ 47 w 54"/>
                <a:gd name="T9" fmla="*/ 97 h 157"/>
                <a:gd name="T10" fmla="*/ 54 w 54"/>
                <a:gd name="T11" fmla="*/ 112 h 157"/>
                <a:gd name="T12" fmla="*/ 54 w 54"/>
                <a:gd name="T13" fmla="*/ 139 h 157"/>
                <a:gd name="T14" fmla="*/ 46 w 54"/>
                <a:gd name="T15" fmla="*/ 143 h 157"/>
                <a:gd name="T16" fmla="*/ 40 w 54"/>
                <a:gd name="T17" fmla="*/ 157 h 157"/>
                <a:gd name="T18" fmla="*/ 29 w 54"/>
                <a:gd name="T19" fmla="*/ 145 h 157"/>
                <a:gd name="T20" fmla="*/ 28 w 54"/>
                <a:gd name="T21" fmla="*/ 130 h 157"/>
                <a:gd name="T22" fmla="*/ 33 w 54"/>
                <a:gd name="T23" fmla="*/ 120 h 157"/>
                <a:gd name="T24" fmla="*/ 32 w 54"/>
                <a:gd name="T25" fmla="*/ 112 h 157"/>
                <a:gd name="T26" fmla="*/ 25 w 54"/>
                <a:gd name="T27" fmla="*/ 107 h 157"/>
                <a:gd name="T28" fmla="*/ 20 w 54"/>
                <a:gd name="T29" fmla="*/ 109 h 157"/>
                <a:gd name="T30" fmla="*/ 10 w 54"/>
                <a:gd name="T31" fmla="*/ 99 h 157"/>
                <a:gd name="T32" fmla="*/ 0 w 54"/>
                <a:gd name="T33" fmla="*/ 93 h 157"/>
                <a:gd name="T34" fmla="*/ 6 w 54"/>
                <a:gd name="T35" fmla="*/ 74 h 157"/>
                <a:gd name="T36" fmla="*/ 12 w 54"/>
                <a:gd name="T37" fmla="*/ 67 h 157"/>
                <a:gd name="T38" fmla="*/ 9 w 54"/>
                <a:gd name="T39" fmla="*/ 50 h 157"/>
                <a:gd name="T40" fmla="*/ 13 w 54"/>
                <a:gd name="T41" fmla="*/ 33 h 157"/>
                <a:gd name="T42" fmla="*/ 17 w 54"/>
                <a:gd name="T43" fmla="*/ 27 h 157"/>
                <a:gd name="T44" fmla="*/ 13 w 54"/>
                <a:gd name="T45" fmla="*/ 10 h 157"/>
                <a:gd name="T46" fmla="*/ 4 w 54"/>
                <a:gd name="T47" fmla="*/ 0 h 157"/>
                <a:gd name="T48" fmla="*/ 22 w 54"/>
                <a:gd name="T49" fmla="*/ 4 h 157"/>
                <a:gd name="T50" fmla="*/ 25 w 54"/>
                <a:gd name="T51" fmla="*/ 10 h 157"/>
                <a:gd name="T52" fmla="*/ 32 w 54"/>
                <a:gd name="T53" fmla="*/ 20 h 157"/>
                <a:gd name="T54" fmla="*/ 36 w 54"/>
                <a:gd name="T55" fmla="*/ 48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54" h="157">
                  <a:moveTo>
                    <a:pt x="36" y="48"/>
                  </a:moveTo>
                  <a:lnTo>
                    <a:pt x="30" y="63"/>
                  </a:lnTo>
                  <a:lnTo>
                    <a:pt x="34" y="91"/>
                  </a:lnTo>
                  <a:lnTo>
                    <a:pt x="41" y="90"/>
                  </a:lnTo>
                  <a:lnTo>
                    <a:pt x="47" y="97"/>
                  </a:lnTo>
                  <a:lnTo>
                    <a:pt x="54" y="112"/>
                  </a:lnTo>
                  <a:lnTo>
                    <a:pt x="54" y="139"/>
                  </a:lnTo>
                  <a:lnTo>
                    <a:pt x="46" y="143"/>
                  </a:lnTo>
                  <a:lnTo>
                    <a:pt x="40" y="157"/>
                  </a:lnTo>
                  <a:lnTo>
                    <a:pt x="29" y="145"/>
                  </a:lnTo>
                  <a:lnTo>
                    <a:pt x="28" y="130"/>
                  </a:lnTo>
                  <a:lnTo>
                    <a:pt x="33" y="120"/>
                  </a:lnTo>
                  <a:lnTo>
                    <a:pt x="32" y="112"/>
                  </a:lnTo>
                  <a:lnTo>
                    <a:pt x="25" y="107"/>
                  </a:lnTo>
                  <a:lnTo>
                    <a:pt x="20" y="109"/>
                  </a:lnTo>
                  <a:lnTo>
                    <a:pt x="10" y="99"/>
                  </a:lnTo>
                  <a:lnTo>
                    <a:pt x="0" y="93"/>
                  </a:lnTo>
                  <a:lnTo>
                    <a:pt x="6" y="74"/>
                  </a:lnTo>
                  <a:lnTo>
                    <a:pt x="12" y="67"/>
                  </a:lnTo>
                  <a:lnTo>
                    <a:pt x="9" y="50"/>
                  </a:lnTo>
                  <a:lnTo>
                    <a:pt x="13" y="33"/>
                  </a:lnTo>
                  <a:lnTo>
                    <a:pt x="17" y="27"/>
                  </a:lnTo>
                  <a:lnTo>
                    <a:pt x="13" y="10"/>
                  </a:lnTo>
                  <a:lnTo>
                    <a:pt x="4" y="0"/>
                  </a:lnTo>
                  <a:lnTo>
                    <a:pt x="22" y="4"/>
                  </a:lnTo>
                  <a:lnTo>
                    <a:pt x="25" y="10"/>
                  </a:lnTo>
                  <a:lnTo>
                    <a:pt x="32" y="20"/>
                  </a:lnTo>
                  <a:lnTo>
                    <a:pt x="36" y="48"/>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92" name="Freeform 91"/>
            <p:cNvSpPr>
              <a:spLocks/>
            </p:cNvSpPr>
            <p:nvPr/>
          </p:nvSpPr>
          <p:spPr bwMode="auto">
            <a:xfrm>
              <a:off x="5279370" y="4794096"/>
              <a:ext cx="400061" cy="391421"/>
            </a:xfrm>
            <a:custGeom>
              <a:avLst/>
              <a:gdLst>
                <a:gd name="T0" fmla="*/ 76 w 242"/>
                <a:gd name="T1" fmla="*/ 242 h 252"/>
                <a:gd name="T2" fmla="*/ 64 w 242"/>
                <a:gd name="T3" fmla="*/ 226 h 252"/>
                <a:gd name="T4" fmla="*/ 58 w 242"/>
                <a:gd name="T5" fmla="*/ 211 h 252"/>
                <a:gd name="T6" fmla="*/ 54 w 242"/>
                <a:gd name="T7" fmla="*/ 191 h 252"/>
                <a:gd name="T8" fmla="*/ 50 w 242"/>
                <a:gd name="T9" fmla="*/ 176 h 252"/>
                <a:gd name="T10" fmla="*/ 45 w 242"/>
                <a:gd name="T11" fmla="*/ 144 h 252"/>
                <a:gd name="T12" fmla="*/ 46 w 242"/>
                <a:gd name="T13" fmla="*/ 119 h 252"/>
                <a:gd name="T14" fmla="*/ 44 w 242"/>
                <a:gd name="T15" fmla="*/ 108 h 252"/>
                <a:gd name="T16" fmla="*/ 37 w 242"/>
                <a:gd name="T17" fmla="*/ 99 h 252"/>
                <a:gd name="T18" fmla="*/ 28 w 242"/>
                <a:gd name="T19" fmla="*/ 82 h 252"/>
                <a:gd name="T20" fmla="*/ 19 w 242"/>
                <a:gd name="T21" fmla="*/ 57 h 252"/>
                <a:gd name="T22" fmla="*/ 15 w 242"/>
                <a:gd name="T23" fmla="*/ 44 h 252"/>
                <a:gd name="T24" fmla="*/ 1 w 242"/>
                <a:gd name="T25" fmla="*/ 24 h 252"/>
                <a:gd name="T26" fmla="*/ 0 w 242"/>
                <a:gd name="T27" fmla="*/ 8 h 252"/>
                <a:gd name="T28" fmla="*/ 9 w 242"/>
                <a:gd name="T29" fmla="*/ 4 h 252"/>
                <a:gd name="T30" fmla="*/ 20 w 242"/>
                <a:gd name="T31" fmla="*/ 0 h 252"/>
                <a:gd name="T32" fmla="*/ 32 w 242"/>
                <a:gd name="T33" fmla="*/ 1 h 252"/>
                <a:gd name="T34" fmla="*/ 42 w 242"/>
                <a:gd name="T35" fmla="*/ 10 h 252"/>
                <a:gd name="T36" fmla="*/ 45 w 242"/>
                <a:gd name="T37" fmla="*/ 9 h 252"/>
                <a:gd name="T38" fmla="*/ 119 w 242"/>
                <a:gd name="T39" fmla="*/ 8 h 252"/>
                <a:gd name="T40" fmla="*/ 131 w 242"/>
                <a:gd name="T41" fmla="*/ 18 h 252"/>
                <a:gd name="T42" fmla="*/ 175 w 242"/>
                <a:gd name="T43" fmla="*/ 21 h 252"/>
                <a:gd name="T44" fmla="*/ 208 w 242"/>
                <a:gd name="T45" fmla="*/ 13 h 252"/>
                <a:gd name="T46" fmla="*/ 223 w 242"/>
                <a:gd name="T47" fmla="*/ 8 h 252"/>
                <a:gd name="T48" fmla="*/ 235 w 242"/>
                <a:gd name="T49" fmla="*/ 9 h 252"/>
                <a:gd name="T50" fmla="*/ 242 w 242"/>
                <a:gd name="T51" fmla="*/ 14 h 252"/>
                <a:gd name="T52" fmla="*/ 242 w 242"/>
                <a:gd name="T53" fmla="*/ 15 h 252"/>
                <a:gd name="T54" fmla="*/ 232 w 242"/>
                <a:gd name="T55" fmla="*/ 20 h 252"/>
                <a:gd name="T56" fmla="*/ 226 w 242"/>
                <a:gd name="T57" fmla="*/ 20 h 252"/>
                <a:gd name="T58" fmla="*/ 214 w 242"/>
                <a:gd name="T59" fmla="*/ 28 h 252"/>
                <a:gd name="T60" fmla="*/ 208 w 242"/>
                <a:gd name="T61" fmla="*/ 20 h 252"/>
                <a:gd name="T62" fmla="*/ 179 w 242"/>
                <a:gd name="T63" fmla="*/ 27 h 252"/>
                <a:gd name="T64" fmla="*/ 166 w 242"/>
                <a:gd name="T65" fmla="*/ 28 h 252"/>
                <a:gd name="T66" fmla="*/ 163 w 242"/>
                <a:gd name="T67" fmla="*/ 102 h 252"/>
                <a:gd name="T68" fmla="*/ 145 w 242"/>
                <a:gd name="T69" fmla="*/ 102 h 252"/>
                <a:gd name="T70" fmla="*/ 143 w 242"/>
                <a:gd name="T71" fmla="*/ 163 h 252"/>
                <a:gd name="T72" fmla="*/ 139 w 242"/>
                <a:gd name="T73" fmla="*/ 240 h 252"/>
                <a:gd name="T74" fmla="*/ 123 w 242"/>
                <a:gd name="T75" fmla="*/ 250 h 252"/>
                <a:gd name="T76" fmla="*/ 114 w 242"/>
                <a:gd name="T77" fmla="*/ 252 h 252"/>
                <a:gd name="T78" fmla="*/ 103 w 242"/>
                <a:gd name="T79" fmla="*/ 248 h 252"/>
                <a:gd name="T80" fmla="*/ 95 w 242"/>
                <a:gd name="T81" fmla="*/ 246 h 252"/>
                <a:gd name="T82" fmla="*/ 92 w 242"/>
                <a:gd name="T83" fmla="*/ 238 h 252"/>
                <a:gd name="T84" fmla="*/ 85 w 242"/>
                <a:gd name="T85" fmla="*/ 232 h 252"/>
                <a:gd name="T86" fmla="*/ 76 w 242"/>
                <a:gd name="T87" fmla="*/ 242 h 2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42" h="252">
                  <a:moveTo>
                    <a:pt x="76" y="242"/>
                  </a:moveTo>
                  <a:lnTo>
                    <a:pt x="64" y="226"/>
                  </a:lnTo>
                  <a:lnTo>
                    <a:pt x="58" y="211"/>
                  </a:lnTo>
                  <a:lnTo>
                    <a:pt x="54" y="191"/>
                  </a:lnTo>
                  <a:lnTo>
                    <a:pt x="50" y="176"/>
                  </a:lnTo>
                  <a:lnTo>
                    <a:pt x="45" y="144"/>
                  </a:lnTo>
                  <a:lnTo>
                    <a:pt x="46" y="119"/>
                  </a:lnTo>
                  <a:lnTo>
                    <a:pt x="44" y="108"/>
                  </a:lnTo>
                  <a:lnTo>
                    <a:pt x="37" y="99"/>
                  </a:lnTo>
                  <a:lnTo>
                    <a:pt x="28" y="82"/>
                  </a:lnTo>
                  <a:lnTo>
                    <a:pt x="19" y="57"/>
                  </a:lnTo>
                  <a:lnTo>
                    <a:pt x="15" y="44"/>
                  </a:lnTo>
                  <a:lnTo>
                    <a:pt x="1" y="24"/>
                  </a:lnTo>
                  <a:lnTo>
                    <a:pt x="0" y="8"/>
                  </a:lnTo>
                  <a:lnTo>
                    <a:pt x="9" y="4"/>
                  </a:lnTo>
                  <a:lnTo>
                    <a:pt x="20" y="0"/>
                  </a:lnTo>
                  <a:lnTo>
                    <a:pt x="32" y="1"/>
                  </a:lnTo>
                  <a:lnTo>
                    <a:pt x="42" y="10"/>
                  </a:lnTo>
                  <a:lnTo>
                    <a:pt x="45" y="9"/>
                  </a:lnTo>
                  <a:lnTo>
                    <a:pt x="119" y="8"/>
                  </a:lnTo>
                  <a:lnTo>
                    <a:pt x="131" y="18"/>
                  </a:lnTo>
                  <a:lnTo>
                    <a:pt x="175" y="21"/>
                  </a:lnTo>
                  <a:lnTo>
                    <a:pt x="208" y="13"/>
                  </a:lnTo>
                  <a:lnTo>
                    <a:pt x="223" y="8"/>
                  </a:lnTo>
                  <a:lnTo>
                    <a:pt x="235" y="9"/>
                  </a:lnTo>
                  <a:lnTo>
                    <a:pt x="242" y="14"/>
                  </a:lnTo>
                  <a:lnTo>
                    <a:pt x="242" y="15"/>
                  </a:lnTo>
                  <a:lnTo>
                    <a:pt x="232" y="20"/>
                  </a:lnTo>
                  <a:lnTo>
                    <a:pt x="226" y="20"/>
                  </a:lnTo>
                  <a:lnTo>
                    <a:pt x="214" y="28"/>
                  </a:lnTo>
                  <a:lnTo>
                    <a:pt x="208" y="20"/>
                  </a:lnTo>
                  <a:lnTo>
                    <a:pt x="179" y="27"/>
                  </a:lnTo>
                  <a:lnTo>
                    <a:pt x="166" y="28"/>
                  </a:lnTo>
                  <a:lnTo>
                    <a:pt x="163" y="102"/>
                  </a:lnTo>
                  <a:lnTo>
                    <a:pt x="145" y="102"/>
                  </a:lnTo>
                  <a:lnTo>
                    <a:pt x="143" y="163"/>
                  </a:lnTo>
                  <a:lnTo>
                    <a:pt x="139" y="240"/>
                  </a:lnTo>
                  <a:lnTo>
                    <a:pt x="123" y="250"/>
                  </a:lnTo>
                  <a:lnTo>
                    <a:pt x="114" y="252"/>
                  </a:lnTo>
                  <a:lnTo>
                    <a:pt x="103" y="248"/>
                  </a:lnTo>
                  <a:lnTo>
                    <a:pt x="95" y="246"/>
                  </a:lnTo>
                  <a:lnTo>
                    <a:pt x="92" y="238"/>
                  </a:lnTo>
                  <a:lnTo>
                    <a:pt x="85" y="232"/>
                  </a:lnTo>
                  <a:lnTo>
                    <a:pt x="76" y="242"/>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93" name="Freeform 92"/>
            <p:cNvSpPr>
              <a:spLocks/>
            </p:cNvSpPr>
            <p:nvPr/>
          </p:nvSpPr>
          <p:spPr bwMode="auto">
            <a:xfrm>
              <a:off x="4937170" y="3490911"/>
              <a:ext cx="464534" cy="380549"/>
            </a:xfrm>
            <a:custGeom>
              <a:avLst/>
              <a:gdLst>
                <a:gd name="T0" fmla="*/ 34 w 281"/>
                <a:gd name="T1" fmla="*/ 239 h 245"/>
                <a:gd name="T2" fmla="*/ 34 w 281"/>
                <a:gd name="T3" fmla="*/ 225 h 245"/>
                <a:gd name="T4" fmla="*/ 13 w 281"/>
                <a:gd name="T5" fmla="*/ 220 h 245"/>
                <a:gd name="T6" fmla="*/ 12 w 281"/>
                <a:gd name="T7" fmla="*/ 210 h 245"/>
                <a:gd name="T8" fmla="*/ 2 w 281"/>
                <a:gd name="T9" fmla="*/ 197 h 245"/>
                <a:gd name="T10" fmla="*/ 0 w 281"/>
                <a:gd name="T11" fmla="*/ 187 h 245"/>
                <a:gd name="T12" fmla="*/ 1 w 281"/>
                <a:gd name="T13" fmla="*/ 177 h 245"/>
                <a:gd name="T14" fmla="*/ 13 w 281"/>
                <a:gd name="T15" fmla="*/ 176 h 245"/>
                <a:gd name="T16" fmla="*/ 19 w 281"/>
                <a:gd name="T17" fmla="*/ 169 h 245"/>
                <a:gd name="T18" fmla="*/ 44 w 281"/>
                <a:gd name="T19" fmla="*/ 167 h 245"/>
                <a:gd name="T20" fmla="*/ 60 w 281"/>
                <a:gd name="T21" fmla="*/ 164 h 245"/>
                <a:gd name="T22" fmla="*/ 62 w 281"/>
                <a:gd name="T23" fmla="*/ 151 h 245"/>
                <a:gd name="T24" fmla="*/ 72 w 281"/>
                <a:gd name="T25" fmla="*/ 137 h 245"/>
                <a:gd name="T26" fmla="*/ 71 w 281"/>
                <a:gd name="T27" fmla="*/ 89 h 245"/>
                <a:gd name="T28" fmla="*/ 97 w 281"/>
                <a:gd name="T29" fmla="*/ 80 h 245"/>
                <a:gd name="T30" fmla="*/ 149 w 281"/>
                <a:gd name="T31" fmla="*/ 39 h 245"/>
                <a:gd name="T32" fmla="*/ 209 w 281"/>
                <a:gd name="T33" fmla="*/ 0 h 245"/>
                <a:gd name="T34" fmla="*/ 238 w 281"/>
                <a:gd name="T35" fmla="*/ 9 h 245"/>
                <a:gd name="T36" fmla="*/ 248 w 281"/>
                <a:gd name="T37" fmla="*/ 20 h 245"/>
                <a:gd name="T38" fmla="*/ 261 w 281"/>
                <a:gd name="T39" fmla="*/ 12 h 245"/>
                <a:gd name="T40" fmla="*/ 266 w 281"/>
                <a:gd name="T41" fmla="*/ 45 h 245"/>
                <a:gd name="T42" fmla="*/ 273 w 281"/>
                <a:gd name="T43" fmla="*/ 50 h 245"/>
                <a:gd name="T44" fmla="*/ 274 w 281"/>
                <a:gd name="T45" fmla="*/ 57 h 245"/>
                <a:gd name="T46" fmla="*/ 281 w 281"/>
                <a:gd name="T47" fmla="*/ 64 h 245"/>
                <a:gd name="T48" fmla="*/ 278 w 281"/>
                <a:gd name="T49" fmla="*/ 73 h 245"/>
                <a:gd name="T50" fmla="*/ 271 w 281"/>
                <a:gd name="T51" fmla="*/ 115 h 245"/>
                <a:gd name="T52" fmla="*/ 271 w 281"/>
                <a:gd name="T53" fmla="*/ 142 h 245"/>
                <a:gd name="T54" fmla="*/ 248 w 281"/>
                <a:gd name="T55" fmla="*/ 162 h 245"/>
                <a:gd name="T56" fmla="*/ 241 w 281"/>
                <a:gd name="T57" fmla="*/ 189 h 245"/>
                <a:gd name="T58" fmla="*/ 249 w 281"/>
                <a:gd name="T59" fmla="*/ 197 h 245"/>
                <a:gd name="T60" fmla="*/ 249 w 281"/>
                <a:gd name="T61" fmla="*/ 210 h 245"/>
                <a:gd name="T62" fmla="*/ 260 w 281"/>
                <a:gd name="T63" fmla="*/ 210 h 245"/>
                <a:gd name="T64" fmla="*/ 259 w 281"/>
                <a:gd name="T65" fmla="*/ 220 h 245"/>
                <a:gd name="T66" fmla="*/ 254 w 281"/>
                <a:gd name="T67" fmla="*/ 221 h 245"/>
                <a:gd name="T68" fmla="*/ 253 w 281"/>
                <a:gd name="T69" fmla="*/ 228 h 245"/>
                <a:gd name="T70" fmla="*/ 250 w 281"/>
                <a:gd name="T71" fmla="*/ 228 h 245"/>
                <a:gd name="T72" fmla="*/ 237 w 281"/>
                <a:gd name="T73" fmla="*/ 206 h 245"/>
                <a:gd name="T74" fmla="*/ 233 w 281"/>
                <a:gd name="T75" fmla="*/ 205 h 245"/>
                <a:gd name="T76" fmla="*/ 219 w 281"/>
                <a:gd name="T77" fmla="*/ 216 h 245"/>
                <a:gd name="T78" fmla="*/ 205 w 281"/>
                <a:gd name="T79" fmla="*/ 210 h 245"/>
                <a:gd name="T80" fmla="*/ 195 w 281"/>
                <a:gd name="T81" fmla="*/ 209 h 245"/>
                <a:gd name="T82" fmla="*/ 189 w 281"/>
                <a:gd name="T83" fmla="*/ 212 h 245"/>
                <a:gd name="T84" fmla="*/ 179 w 281"/>
                <a:gd name="T85" fmla="*/ 212 h 245"/>
                <a:gd name="T86" fmla="*/ 168 w 281"/>
                <a:gd name="T87" fmla="*/ 220 h 245"/>
                <a:gd name="T88" fmla="*/ 159 w 281"/>
                <a:gd name="T89" fmla="*/ 221 h 245"/>
                <a:gd name="T90" fmla="*/ 137 w 281"/>
                <a:gd name="T91" fmla="*/ 210 h 245"/>
                <a:gd name="T92" fmla="*/ 128 w 281"/>
                <a:gd name="T93" fmla="*/ 215 h 245"/>
                <a:gd name="T94" fmla="*/ 119 w 281"/>
                <a:gd name="T95" fmla="*/ 215 h 245"/>
                <a:gd name="T96" fmla="*/ 112 w 281"/>
                <a:gd name="T97" fmla="*/ 207 h 245"/>
                <a:gd name="T98" fmla="*/ 93 w 281"/>
                <a:gd name="T99" fmla="*/ 199 h 245"/>
                <a:gd name="T100" fmla="*/ 74 w 281"/>
                <a:gd name="T101" fmla="*/ 202 h 245"/>
                <a:gd name="T102" fmla="*/ 69 w 281"/>
                <a:gd name="T103" fmla="*/ 206 h 245"/>
                <a:gd name="T104" fmla="*/ 67 w 281"/>
                <a:gd name="T105" fmla="*/ 218 h 245"/>
                <a:gd name="T106" fmla="*/ 61 w 281"/>
                <a:gd name="T107" fmla="*/ 227 h 245"/>
                <a:gd name="T108" fmla="*/ 60 w 281"/>
                <a:gd name="T109" fmla="*/ 245 h 245"/>
                <a:gd name="T110" fmla="*/ 46 w 281"/>
                <a:gd name="T111" fmla="*/ 233 h 245"/>
                <a:gd name="T112" fmla="*/ 40 w 281"/>
                <a:gd name="T113" fmla="*/ 233 h 245"/>
                <a:gd name="T114" fmla="*/ 34 w 281"/>
                <a:gd name="T115" fmla="*/ 239 h 2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81" h="245">
                  <a:moveTo>
                    <a:pt x="34" y="239"/>
                  </a:moveTo>
                  <a:lnTo>
                    <a:pt x="34" y="225"/>
                  </a:lnTo>
                  <a:lnTo>
                    <a:pt x="13" y="220"/>
                  </a:lnTo>
                  <a:lnTo>
                    <a:pt x="12" y="210"/>
                  </a:lnTo>
                  <a:lnTo>
                    <a:pt x="2" y="197"/>
                  </a:lnTo>
                  <a:lnTo>
                    <a:pt x="0" y="187"/>
                  </a:lnTo>
                  <a:lnTo>
                    <a:pt x="1" y="177"/>
                  </a:lnTo>
                  <a:lnTo>
                    <a:pt x="13" y="176"/>
                  </a:lnTo>
                  <a:lnTo>
                    <a:pt x="19" y="169"/>
                  </a:lnTo>
                  <a:lnTo>
                    <a:pt x="44" y="167"/>
                  </a:lnTo>
                  <a:lnTo>
                    <a:pt x="60" y="164"/>
                  </a:lnTo>
                  <a:lnTo>
                    <a:pt x="62" y="151"/>
                  </a:lnTo>
                  <a:lnTo>
                    <a:pt x="72" y="137"/>
                  </a:lnTo>
                  <a:lnTo>
                    <a:pt x="71" y="89"/>
                  </a:lnTo>
                  <a:lnTo>
                    <a:pt x="97" y="80"/>
                  </a:lnTo>
                  <a:lnTo>
                    <a:pt x="149" y="39"/>
                  </a:lnTo>
                  <a:lnTo>
                    <a:pt x="209" y="0"/>
                  </a:lnTo>
                  <a:lnTo>
                    <a:pt x="238" y="9"/>
                  </a:lnTo>
                  <a:lnTo>
                    <a:pt x="248" y="20"/>
                  </a:lnTo>
                  <a:lnTo>
                    <a:pt x="261" y="12"/>
                  </a:lnTo>
                  <a:lnTo>
                    <a:pt x="266" y="45"/>
                  </a:lnTo>
                  <a:lnTo>
                    <a:pt x="273" y="50"/>
                  </a:lnTo>
                  <a:lnTo>
                    <a:pt x="274" y="57"/>
                  </a:lnTo>
                  <a:lnTo>
                    <a:pt x="281" y="64"/>
                  </a:lnTo>
                  <a:lnTo>
                    <a:pt x="278" y="73"/>
                  </a:lnTo>
                  <a:lnTo>
                    <a:pt x="271" y="115"/>
                  </a:lnTo>
                  <a:lnTo>
                    <a:pt x="271" y="142"/>
                  </a:lnTo>
                  <a:lnTo>
                    <a:pt x="248" y="162"/>
                  </a:lnTo>
                  <a:lnTo>
                    <a:pt x="241" y="189"/>
                  </a:lnTo>
                  <a:lnTo>
                    <a:pt x="249" y="197"/>
                  </a:lnTo>
                  <a:lnTo>
                    <a:pt x="249" y="210"/>
                  </a:lnTo>
                  <a:lnTo>
                    <a:pt x="260" y="210"/>
                  </a:lnTo>
                  <a:lnTo>
                    <a:pt x="259" y="220"/>
                  </a:lnTo>
                  <a:lnTo>
                    <a:pt x="254" y="221"/>
                  </a:lnTo>
                  <a:lnTo>
                    <a:pt x="253" y="228"/>
                  </a:lnTo>
                  <a:lnTo>
                    <a:pt x="250" y="228"/>
                  </a:lnTo>
                  <a:lnTo>
                    <a:pt x="237" y="206"/>
                  </a:lnTo>
                  <a:lnTo>
                    <a:pt x="233" y="205"/>
                  </a:lnTo>
                  <a:lnTo>
                    <a:pt x="219" y="216"/>
                  </a:lnTo>
                  <a:lnTo>
                    <a:pt x="205" y="210"/>
                  </a:lnTo>
                  <a:lnTo>
                    <a:pt x="195" y="209"/>
                  </a:lnTo>
                  <a:lnTo>
                    <a:pt x="189" y="212"/>
                  </a:lnTo>
                  <a:lnTo>
                    <a:pt x="179" y="212"/>
                  </a:lnTo>
                  <a:lnTo>
                    <a:pt x="168" y="220"/>
                  </a:lnTo>
                  <a:lnTo>
                    <a:pt x="159" y="221"/>
                  </a:lnTo>
                  <a:lnTo>
                    <a:pt x="137" y="210"/>
                  </a:lnTo>
                  <a:lnTo>
                    <a:pt x="128" y="215"/>
                  </a:lnTo>
                  <a:lnTo>
                    <a:pt x="119" y="215"/>
                  </a:lnTo>
                  <a:lnTo>
                    <a:pt x="112" y="207"/>
                  </a:lnTo>
                  <a:lnTo>
                    <a:pt x="93" y="199"/>
                  </a:lnTo>
                  <a:lnTo>
                    <a:pt x="74" y="202"/>
                  </a:lnTo>
                  <a:lnTo>
                    <a:pt x="69" y="206"/>
                  </a:lnTo>
                  <a:lnTo>
                    <a:pt x="67" y="218"/>
                  </a:lnTo>
                  <a:lnTo>
                    <a:pt x="61" y="227"/>
                  </a:lnTo>
                  <a:lnTo>
                    <a:pt x="60" y="245"/>
                  </a:lnTo>
                  <a:lnTo>
                    <a:pt x="46" y="233"/>
                  </a:lnTo>
                  <a:lnTo>
                    <a:pt x="40" y="233"/>
                  </a:lnTo>
                  <a:lnTo>
                    <a:pt x="34" y="23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94" name="Freeform 93"/>
            <p:cNvSpPr>
              <a:spLocks/>
            </p:cNvSpPr>
            <p:nvPr/>
          </p:nvSpPr>
          <p:spPr bwMode="auto">
            <a:xfrm>
              <a:off x="5009909" y="3800011"/>
              <a:ext cx="357078" cy="310652"/>
            </a:xfrm>
            <a:custGeom>
              <a:avLst/>
              <a:gdLst>
                <a:gd name="T0" fmla="*/ 106 w 216"/>
                <a:gd name="T1" fmla="*/ 189 h 200"/>
                <a:gd name="T2" fmla="*/ 87 w 216"/>
                <a:gd name="T3" fmla="*/ 197 h 200"/>
                <a:gd name="T4" fmla="*/ 80 w 216"/>
                <a:gd name="T5" fmla="*/ 196 h 200"/>
                <a:gd name="T6" fmla="*/ 73 w 216"/>
                <a:gd name="T7" fmla="*/ 200 h 200"/>
                <a:gd name="T8" fmla="*/ 59 w 216"/>
                <a:gd name="T9" fmla="*/ 200 h 200"/>
                <a:gd name="T10" fmla="*/ 49 w 216"/>
                <a:gd name="T11" fmla="*/ 187 h 200"/>
                <a:gd name="T12" fmla="*/ 43 w 216"/>
                <a:gd name="T13" fmla="*/ 172 h 200"/>
                <a:gd name="T14" fmla="*/ 30 w 216"/>
                <a:gd name="T15" fmla="*/ 158 h 200"/>
                <a:gd name="T16" fmla="*/ 16 w 216"/>
                <a:gd name="T17" fmla="*/ 158 h 200"/>
                <a:gd name="T18" fmla="*/ 0 w 216"/>
                <a:gd name="T19" fmla="*/ 158 h 200"/>
                <a:gd name="T20" fmla="*/ 1 w 216"/>
                <a:gd name="T21" fmla="*/ 125 h 200"/>
                <a:gd name="T22" fmla="*/ 0 w 216"/>
                <a:gd name="T23" fmla="*/ 112 h 200"/>
                <a:gd name="T24" fmla="*/ 4 w 216"/>
                <a:gd name="T25" fmla="*/ 98 h 200"/>
                <a:gd name="T26" fmla="*/ 9 w 216"/>
                <a:gd name="T27" fmla="*/ 92 h 200"/>
                <a:gd name="T28" fmla="*/ 18 w 216"/>
                <a:gd name="T29" fmla="*/ 79 h 200"/>
                <a:gd name="T30" fmla="*/ 16 w 216"/>
                <a:gd name="T31" fmla="*/ 74 h 200"/>
                <a:gd name="T32" fmla="*/ 20 w 216"/>
                <a:gd name="T33" fmla="*/ 65 h 200"/>
                <a:gd name="T34" fmla="*/ 16 w 216"/>
                <a:gd name="T35" fmla="*/ 53 h 200"/>
                <a:gd name="T36" fmla="*/ 16 w 216"/>
                <a:gd name="T37" fmla="*/ 46 h 200"/>
                <a:gd name="T38" fmla="*/ 17 w 216"/>
                <a:gd name="T39" fmla="*/ 28 h 200"/>
                <a:gd name="T40" fmla="*/ 23 w 216"/>
                <a:gd name="T41" fmla="*/ 19 h 200"/>
                <a:gd name="T42" fmla="*/ 25 w 216"/>
                <a:gd name="T43" fmla="*/ 7 h 200"/>
                <a:gd name="T44" fmla="*/ 30 w 216"/>
                <a:gd name="T45" fmla="*/ 3 h 200"/>
                <a:gd name="T46" fmla="*/ 49 w 216"/>
                <a:gd name="T47" fmla="*/ 0 h 200"/>
                <a:gd name="T48" fmla="*/ 68 w 216"/>
                <a:gd name="T49" fmla="*/ 8 h 200"/>
                <a:gd name="T50" fmla="*/ 75 w 216"/>
                <a:gd name="T51" fmla="*/ 16 h 200"/>
                <a:gd name="T52" fmla="*/ 84 w 216"/>
                <a:gd name="T53" fmla="*/ 16 h 200"/>
                <a:gd name="T54" fmla="*/ 93 w 216"/>
                <a:gd name="T55" fmla="*/ 11 h 200"/>
                <a:gd name="T56" fmla="*/ 115 w 216"/>
                <a:gd name="T57" fmla="*/ 22 h 200"/>
                <a:gd name="T58" fmla="*/ 124 w 216"/>
                <a:gd name="T59" fmla="*/ 21 h 200"/>
                <a:gd name="T60" fmla="*/ 135 w 216"/>
                <a:gd name="T61" fmla="*/ 13 h 200"/>
                <a:gd name="T62" fmla="*/ 145 w 216"/>
                <a:gd name="T63" fmla="*/ 13 h 200"/>
                <a:gd name="T64" fmla="*/ 151 w 216"/>
                <a:gd name="T65" fmla="*/ 10 h 200"/>
                <a:gd name="T66" fmla="*/ 161 w 216"/>
                <a:gd name="T67" fmla="*/ 11 h 200"/>
                <a:gd name="T68" fmla="*/ 175 w 216"/>
                <a:gd name="T69" fmla="*/ 17 h 200"/>
                <a:gd name="T70" fmla="*/ 189 w 216"/>
                <a:gd name="T71" fmla="*/ 6 h 200"/>
                <a:gd name="T72" fmla="*/ 193 w 216"/>
                <a:gd name="T73" fmla="*/ 7 h 200"/>
                <a:gd name="T74" fmla="*/ 206 w 216"/>
                <a:gd name="T75" fmla="*/ 29 h 200"/>
                <a:gd name="T76" fmla="*/ 209 w 216"/>
                <a:gd name="T77" fmla="*/ 29 h 200"/>
                <a:gd name="T78" fmla="*/ 216 w 216"/>
                <a:gd name="T79" fmla="*/ 37 h 200"/>
                <a:gd name="T80" fmla="*/ 214 w 216"/>
                <a:gd name="T81" fmla="*/ 41 h 200"/>
                <a:gd name="T82" fmla="*/ 214 w 216"/>
                <a:gd name="T83" fmla="*/ 48 h 200"/>
                <a:gd name="T84" fmla="*/ 199 w 216"/>
                <a:gd name="T85" fmla="*/ 64 h 200"/>
                <a:gd name="T86" fmla="*/ 194 w 216"/>
                <a:gd name="T87" fmla="*/ 77 h 200"/>
                <a:gd name="T88" fmla="*/ 191 w 216"/>
                <a:gd name="T89" fmla="*/ 88 h 200"/>
                <a:gd name="T90" fmla="*/ 187 w 216"/>
                <a:gd name="T91" fmla="*/ 93 h 200"/>
                <a:gd name="T92" fmla="*/ 184 w 216"/>
                <a:gd name="T93" fmla="*/ 107 h 200"/>
                <a:gd name="T94" fmla="*/ 174 w 216"/>
                <a:gd name="T95" fmla="*/ 116 h 200"/>
                <a:gd name="T96" fmla="*/ 172 w 216"/>
                <a:gd name="T97" fmla="*/ 126 h 200"/>
                <a:gd name="T98" fmla="*/ 167 w 216"/>
                <a:gd name="T99" fmla="*/ 135 h 200"/>
                <a:gd name="T100" fmla="*/ 166 w 216"/>
                <a:gd name="T101" fmla="*/ 143 h 200"/>
                <a:gd name="T102" fmla="*/ 153 w 216"/>
                <a:gd name="T103" fmla="*/ 150 h 200"/>
                <a:gd name="T104" fmla="*/ 143 w 216"/>
                <a:gd name="T105" fmla="*/ 142 h 200"/>
                <a:gd name="T106" fmla="*/ 136 w 216"/>
                <a:gd name="T107" fmla="*/ 142 h 200"/>
                <a:gd name="T108" fmla="*/ 125 w 216"/>
                <a:gd name="T109" fmla="*/ 154 h 200"/>
                <a:gd name="T110" fmla="*/ 120 w 216"/>
                <a:gd name="T111" fmla="*/ 155 h 200"/>
                <a:gd name="T112" fmla="*/ 111 w 216"/>
                <a:gd name="T113" fmla="*/ 175 h 200"/>
                <a:gd name="T114" fmla="*/ 106 w 216"/>
                <a:gd name="T115" fmla="*/ 189 h 2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16" h="200">
                  <a:moveTo>
                    <a:pt x="106" y="189"/>
                  </a:moveTo>
                  <a:lnTo>
                    <a:pt x="87" y="197"/>
                  </a:lnTo>
                  <a:lnTo>
                    <a:pt x="80" y="196"/>
                  </a:lnTo>
                  <a:lnTo>
                    <a:pt x="73" y="200"/>
                  </a:lnTo>
                  <a:lnTo>
                    <a:pt x="59" y="200"/>
                  </a:lnTo>
                  <a:lnTo>
                    <a:pt x="49" y="187"/>
                  </a:lnTo>
                  <a:lnTo>
                    <a:pt x="43" y="172"/>
                  </a:lnTo>
                  <a:lnTo>
                    <a:pt x="30" y="158"/>
                  </a:lnTo>
                  <a:lnTo>
                    <a:pt x="16" y="158"/>
                  </a:lnTo>
                  <a:lnTo>
                    <a:pt x="0" y="158"/>
                  </a:lnTo>
                  <a:lnTo>
                    <a:pt x="1" y="125"/>
                  </a:lnTo>
                  <a:lnTo>
                    <a:pt x="0" y="112"/>
                  </a:lnTo>
                  <a:lnTo>
                    <a:pt x="4" y="98"/>
                  </a:lnTo>
                  <a:lnTo>
                    <a:pt x="9" y="92"/>
                  </a:lnTo>
                  <a:lnTo>
                    <a:pt x="18" y="79"/>
                  </a:lnTo>
                  <a:lnTo>
                    <a:pt x="16" y="74"/>
                  </a:lnTo>
                  <a:lnTo>
                    <a:pt x="20" y="65"/>
                  </a:lnTo>
                  <a:lnTo>
                    <a:pt x="16" y="53"/>
                  </a:lnTo>
                  <a:lnTo>
                    <a:pt x="16" y="46"/>
                  </a:lnTo>
                  <a:lnTo>
                    <a:pt x="17" y="28"/>
                  </a:lnTo>
                  <a:lnTo>
                    <a:pt x="23" y="19"/>
                  </a:lnTo>
                  <a:lnTo>
                    <a:pt x="25" y="7"/>
                  </a:lnTo>
                  <a:lnTo>
                    <a:pt x="30" y="3"/>
                  </a:lnTo>
                  <a:lnTo>
                    <a:pt x="49" y="0"/>
                  </a:lnTo>
                  <a:lnTo>
                    <a:pt x="68" y="8"/>
                  </a:lnTo>
                  <a:lnTo>
                    <a:pt x="75" y="16"/>
                  </a:lnTo>
                  <a:lnTo>
                    <a:pt x="84" y="16"/>
                  </a:lnTo>
                  <a:lnTo>
                    <a:pt x="93" y="11"/>
                  </a:lnTo>
                  <a:lnTo>
                    <a:pt x="115" y="22"/>
                  </a:lnTo>
                  <a:lnTo>
                    <a:pt x="124" y="21"/>
                  </a:lnTo>
                  <a:lnTo>
                    <a:pt x="135" y="13"/>
                  </a:lnTo>
                  <a:lnTo>
                    <a:pt x="145" y="13"/>
                  </a:lnTo>
                  <a:lnTo>
                    <a:pt x="151" y="10"/>
                  </a:lnTo>
                  <a:lnTo>
                    <a:pt x="161" y="11"/>
                  </a:lnTo>
                  <a:lnTo>
                    <a:pt x="175" y="17"/>
                  </a:lnTo>
                  <a:lnTo>
                    <a:pt x="189" y="6"/>
                  </a:lnTo>
                  <a:lnTo>
                    <a:pt x="193" y="7"/>
                  </a:lnTo>
                  <a:lnTo>
                    <a:pt x="206" y="29"/>
                  </a:lnTo>
                  <a:lnTo>
                    <a:pt x="209" y="29"/>
                  </a:lnTo>
                  <a:lnTo>
                    <a:pt x="216" y="37"/>
                  </a:lnTo>
                  <a:lnTo>
                    <a:pt x="214" y="41"/>
                  </a:lnTo>
                  <a:lnTo>
                    <a:pt x="214" y="48"/>
                  </a:lnTo>
                  <a:lnTo>
                    <a:pt x="199" y="64"/>
                  </a:lnTo>
                  <a:lnTo>
                    <a:pt x="194" y="77"/>
                  </a:lnTo>
                  <a:lnTo>
                    <a:pt x="191" y="88"/>
                  </a:lnTo>
                  <a:lnTo>
                    <a:pt x="187" y="93"/>
                  </a:lnTo>
                  <a:lnTo>
                    <a:pt x="184" y="107"/>
                  </a:lnTo>
                  <a:lnTo>
                    <a:pt x="174" y="116"/>
                  </a:lnTo>
                  <a:lnTo>
                    <a:pt x="172" y="126"/>
                  </a:lnTo>
                  <a:lnTo>
                    <a:pt x="167" y="135"/>
                  </a:lnTo>
                  <a:lnTo>
                    <a:pt x="166" y="143"/>
                  </a:lnTo>
                  <a:lnTo>
                    <a:pt x="153" y="150"/>
                  </a:lnTo>
                  <a:lnTo>
                    <a:pt x="143" y="142"/>
                  </a:lnTo>
                  <a:lnTo>
                    <a:pt x="136" y="142"/>
                  </a:lnTo>
                  <a:lnTo>
                    <a:pt x="125" y="154"/>
                  </a:lnTo>
                  <a:lnTo>
                    <a:pt x="120" y="155"/>
                  </a:lnTo>
                  <a:lnTo>
                    <a:pt x="111" y="175"/>
                  </a:lnTo>
                  <a:lnTo>
                    <a:pt x="106" y="18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95" name="Freeform 94"/>
            <p:cNvSpPr>
              <a:spLocks/>
            </p:cNvSpPr>
            <p:nvPr/>
          </p:nvSpPr>
          <p:spPr bwMode="auto">
            <a:xfrm>
              <a:off x="5014867" y="2532550"/>
              <a:ext cx="95882" cy="83876"/>
            </a:xfrm>
            <a:custGeom>
              <a:avLst/>
              <a:gdLst>
                <a:gd name="T0" fmla="*/ 42 w 58"/>
                <a:gd name="T1" fmla="*/ 0 h 54"/>
                <a:gd name="T2" fmla="*/ 55 w 58"/>
                <a:gd name="T3" fmla="*/ 0 h 54"/>
                <a:gd name="T4" fmla="*/ 58 w 58"/>
                <a:gd name="T5" fmla="*/ 7 h 54"/>
                <a:gd name="T6" fmla="*/ 55 w 58"/>
                <a:gd name="T7" fmla="*/ 25 h 54"/>
                <a:gd name="T8" fmla="*/ 51 w 58"/>
                <a:gd name="T9" fmla="*/ 33 h 54"/>
                <a:gd name="T10" fmla="*/ 42 w 58"/>
                <a:gd name="T11" fmla="*/ 33 h 54"/>
                <a:gd name="T12" fmla="*/ 45 w 58"/>
                <a:gd name="T13" fmla="*/ 54 h 54"/>
                <a:gd name="T14" fmla="*/ 36 w 58"/>
                <a:gd name="T15" fmla="*/ 49 h 54"/>
                <a:gd name="T16" fmla="*/ 26 w 58"/>
                <a:gd name="T17" fmla="*/ 40 h 54"/>
                <a:gd name="T18" fmla="*/ 11 w 58"/>
                <a:gd name="T19" fmla="*/ 44 h 54"/>
                <a:gd name="T20" fmla="*/ 0 w 58"/>
                <a:gd name="T21" fmla="*/ 43 h 54"/>
                <a:gd name="T22" fmla="*/ 8 w 58"/>
                <a:gd name="T23" fmla="*/ 37 h 54"/>
                <a:gd name="T24" fmla="*/ 21 w 58"/>
                <a:gd name="T25" fmla="*/ 8 h 54"/>
                <a:gd name="T26" fmla="*/ 42 w 58"/>
                <a:gd name="T27" fmla="*/ 0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8" h="54">
                  <a:moveTo>
                    <a:pt x="42" y="0"/>
                  </a:moveTo>
                  <a:lnTo>
                    <a:pt x="55" y="0"/>
                  </a:lnTo>
                  <a:lnTo>
                    <a:pt x="58" y="7"/>
                  </a:lnTo>
                  <a:lnTo>
                    <a:pt x="55" y="25"/>
                  </a:lnTo>
                  <a:lnTo>
                    <a:pt x="51" y="33"/>
                  </a:lnTo>
                  <a:lnTo>
                    <a:pt x="42" y="33"/>
                  </a:lnTo>
                  <a:lnTo>
                    <a:pt x="45" y="54"/>
                  </a:lnTo>
                  <a:lnTo>
                    <a:pt x="36" y="49"/>
                  </a:lnTo>
                  <a:lnTo>
                    <a:pt x="26" y="40"/>
                  </a:lnTo>
                  <a:lnTo>
                    <a:pt x="11" y="44"/>
                  </a:lnTo>
                  <a:lnTo>
                    <a:pt x="0" y="43"/>
                  </a:lnTo>
                  <a:lnTo>
                    <a:pt x="8" y="37"/>
                  </a:lnTo>
                  <a:lnTo>
                    <a:pt x="21" y="8"/>
                  </a:lnTo>
                  <a:lnTo>
                    <a:pt x="42"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96" name="Freeform 95"/>
            <p:cNvSpPr>
              <a:spLocks/>
            </p:cNvSpPr>
            <p:nvPr/>
          </p:nvSpPr>
          <p:spPr bwMode="auto">
            <a:xfrm>
              <a:off x="5046278" y="2016868"/>
              <a:ext cx="562069" cy="374337"/>
            </a:xfrm>
            <a:custGeom>
              <a:avLst/>
              <a:gdLst>
                <a:gd name="T0" fmla="*/ 294 w 340"/>
                <a:gd name="T1" fmla="*/ 0 h 241"/>
                <a:gd name="T2" fmla="*/ 338 w 340"/>
                <a:gd name="T3" fmla="*/ 13 h 241"/>
                <a:gd name="T4" fmla="*/ 322 w 340"/>
                <a:gd name="T5" fmla="*/ 17 h 241"/>
                <a:gd name="T6" fmla="*/ 340 w 340"/>
                <a:gd name="T7" fmla="*/ 28 h 241"/>
                <a:gd name="T8" fmla="*/ 319 w 340"/>
                <a:gd name="T9" fmla="*/ 35 h 241"/>
                <a:gd name="T10" fmla="*/ 309 w 340"/>
                <a:gd name="T11" fmla="*/ 37 h 241"/>
                <a:gd name="T12" fmla="*/ 311 w 340"/>
                <a:gd name="T13" fmla="*/ 24 h 241"/>
                <a:gd name="T14" fmla="*/ 293 w 340"/>
                <a:gd name="T15" fmla="*/ 18 h 241"/>
                <a:gd name="T16" fmla="*/ 274 w 340"/>
                <a:gd name="T17" fmla="*/ 23 h 241"/>
                <a:gd name="T18" fmla="*/ 270 w 340"/>
                <a:gd name="T19" fmla="*/ 36 h 241"/>
                <a:gd name="T20" fmla="*/ 259 w 340"/>
                <a:gd name="T21" fmla="*/ 44 h 241"/>
                <a:gd name="T22" fmla="*/ 244 w 340"/>
                <a:gd name="T23" fmla="*/ 40 h 241"/>
                <a:gd name="T24" fmla="*/ 227 w 340"/>
                <a:gd name="T25" fmla="*/ 40 h 241"/>
                <a:gd name="T26" fmla="*/ 210 w 340"/>
                <a:gd name="T27" fmla="*/ 31 h 241"/>
                <a:gd name="T28" fmla="*/ 203 w 340"/>
                <a:gd name="T29" fmla="*/ 36 h 241"/>
                <a:gd name="T30" fmla="*/ 195 w 340"/>
                <a:gd name="T31" fmla="*/ 37 h 241"/>
                <a:gd name="T32" fmla="*/ 195 w 340"/>
                <a:gd name="T33" fmla="*/ 48 h 241"/>
                <a:gd name="T34" fmla="*/ 170 w 340"/>
                <a:gd name="T35" fmla="*/ 45 h 241"/>
                <a:gd name="T36" fmla="*/ 168 w 340"/>
                <a:gd name="T37" fmla="*/ 55 h 241"/>
                <a:gd name="T38" fmla="*/ 155 w 340"/>
                <a:gd name="T39" fmla="*/ 55 h 241"/>
                <a:gd name="T40" fmla="*/ 148 w 340"/>
                <a:gd name="T41" fmla="*/ 68 h 241"/>
                <a:gd name="T42" fmla="*/ 137 w 340"/>
                <a:gd name="T43" fmla="*/ 88 h 241"/>
                <a:gd name="T44" fmla="*/ 118 w 340"/>
                <a:gd name="T45" fmla="*/ 114 h 241"/>
                <a:gd name="T46" fmla="*/ 124 w 340"/>
                <a:gd name="T47" fmla="*/ 120 h 241"/>
                <a:gd name="T48" fmla="*/ 120 w 340"/>
                <a:gd name="T49" fmla="*/ 127 h 241"/>
                <a:gd name="T50" fmla="*/ 106 w 340"/>
                <a:gd name="T51" fmla="*/ 127 h 241"/>
                <a:gd name="T52" fmla="*/ 98 w 340"/>
                <a:gd name="T53" fmla="*/ 145 h 241"/>
                <a:gd name="T54" fmla="*/ 102 w 340"/>
                <a:gd name="T55" fmla="*/ 170 h 241"/>
                <a:gd name="T56" fmla="*/ 112 w 340"/>
                <a:gd name="T57" fmla="*/ 179 h 241"/>
                <a:gd name="T58" fmla="*/ 109 w 340"/>
                <a:gd name="T59" fmla="*/ 202 h 241"/>
                <a:gd name="T60" fmla="*/ 98 w 340"/>
                <a:gd name="T61" fmla="*/ 215 h 241"/>
                <a:gd name="T62" fmla="*/ 92 w 340"/>
                <a:gd name="T63" fmla="*/ 226 h 241"/>
                <a:gd name="T64" fmla="*/ 81 w 340"/>
                <a:gd name="T65" fmla="*/ 214 h 241"/>
                <a:gd name="T66" fmla="*/ 54 w 340"/>
                <a:gd name="T67" fmla="*/ 237 h 241"/>
                <a:gd name="T68" fmla="*/ 34 w 340"/>
                <a:gd name="T69" fmla="*/ 241 h 241"/>
                <a:gd name="T70" fmla="*/ 13 w 340"/>
                <a:gd name="T71" fmla="*/ 231 h 241"/>
                <a:gd name="T72" fmla="*/ 7 w 340"/>
                <a:gd name="T73" fmla="*/ 211 h 241"/>
                <a:gd name="T74" fmla="*/ 0 w 340"/>
                <a:gd name="T75" fmla="*/ 166 h 241"/>
                <a:gd name="T76" fmla="*/ 13 w 340"/>
                <a:gd name="T77" fmla="*/ 154 h 241"/>
                <a:gd name="T78" fmla="*/ 50 w 340"/>
                <a:gd name="T79" fmla="*/ 139 h 241"/>
                <a:gd name="T80" fmla="*/ 76 w 340"/>
                <a:gd name="T81" fmla="*/ 119 h 241"/>
                <a:gd name="T82" fmla="*/ 99 w 340"/>
                <a:gd name="T83" fmla="*/ 94 h 241"/>
                <a:gd name="T84" fmla="*/ 128 w 340"/>
                <a:gd name="T85" fmla="*/ 59 h 241"/>
                <a:gd name="T86" fmla="*/ 149 w 340"/>
                <a:gd name="T87" fmla="*/ 45 h 241"/>
                <a:gd name="T88" fmla="*/ 182 w 340"/>
                <a:gd name="T89" fmla="*/ 24 h 241"/>
                <a:gd name="T90" fmla="*/ 209 w 340"/>
                <a:gd name="T91" fmla="*/ 16 h 241"/>
                <a:gd name="T92" fmla="*/ 231 w 340"/>
                <a:gd name="T93" fmla="*/ 17 h 241"/>
                <a:gd name="T94" fmla="*/ 247 w 340"/>
                <a:gd name="T95" fmla="*/ 3 h 241"/>
                <a:gd name="T96" fmla="*/ 271 w 340"/>
                <a:gd name="T97" fmla="*/ 3 h 241"/>
                <a:gd name="T98" fmla="*/ 294 w 340"/>
                <a:gd name="T99" fmla="*/ 0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340" h="241">
                  <a:moveTo>
                    <a:pt x="294" y="0"/>
                  </a:moveTo>
                  <a:lnTo>
                    <a:pt x="338" y="13"/>
                  </a:lnTo>
                  <a:lnTo>
                    <a:pt x="322" y="17"/>
                  </a:lnTo>
                  <a:lnTo>
                    <a:pt x="340" y="28"/>
                  </a:lnTo>
                  <a:lnTo>
                    <a:pt x="319" y="35"/>
                  </a:lnTo>
                  <a:lnTo>
                    <a:pt x="309" y="37"/>
                  </a:lnTo>
                  <a:lnTo>
                    <a:pt x="311" y="24"/>
                  </a:lnTo>
                  <a:lnTo>
                    <a:pt x="293" y="18"/>
                  </a:lnTo>
                  <a:lnTo>
                    <a:pt x="274" y="23"/>
                  </a:lnTo>
                  <a:lnTo>
                    <a:pt x="270" y="36"/>
                  </a:lnTo>
                  <a:lnTo>
                    <a:pt x="259" y="44"/>
                  </a:lnTo>
                  <a:lnTo>
                    <a:pt x="244" y="40"/>
                  </a:lnTo>
                  <a:lnTo>
                    <a:pt x="227" y="40"/>
                  </a:lnTo>
                  <a:lnTo>
                    <a:pt x="210" y="31"/>
                  </a:lnTo>
                  <a:lnTo>
                    <a:pt x="203" y="36"/>
                  </a:lnTo>
                  <a:lnTo>
                    <a:pt x="195" y="37"/>
                  </a:lnTo>
                  <a:lnTo>
                    <a:pt x="195" y="48"/>
                  </a:lnTo>
                  <a:lnTo>
                    <a:pt x="170" y="45"/>
                  </a:lnTo>
                  <a:lnTo>
                    <a:pt x="168" y="55"/>
                  </a:lnTo>
                  <a:lnTo>
                    <a:pt x="155" y="55"/>
                  </a:lnTo>
                  <a:lnTo>
                    <a:pt x="148" y="68"/>
                  </a:lnTo>
                  <a:lnTo>
                    <a:pt x="137" y="88"/>
                  </a:lnTo>
                  <a:lnTo>
                    <a:pt x="118" y="114"/>
                  </a:lnTo>
                  <a:lnTo>
                    <a:pt x="124" y="120"/>
                  </a:lnTo>
                  <a:lnTo>
                    <a:pt x="120" y="127"/>
                  </a:lnTo>
                  <a:lnTo>
                    <a:pt x="106" y="127"/>
                  </a:lnTo>
                  <a:lnTo>
                    <a:pt x="98" y="145"/>
                  </a:lnTo>
                  <a:lnTo>
                    <a:pt x="102" y="170"/>
                  </a:lnTo>
                  <a:lnTo>
                    <a:pt x="112" y="179"/>
                  </a:lnTo>
                  <a:lnTo>
                    <a:pt x="109" y="202"/>
                  </a:lnTo>
                  <a:lnTo>
                    <a:pt x="98" y="215"/>
                  </a:lnTo>
                  <a:lnTo>
                    <a:pt x="92" y="226"/>
                  </a:lnTo>
                  <a:lnTo>
                    <a:pt x="81" y="214"/>
                  </a:lnTo>
                  <a:lnTo>
                    <a:pt x="54" y="237"/>
                  </a:lnTo>
                  <a:lnTo>
                    <a:pt x="34" y="241"/>
                  </a:lnTo>
                  <a:lnTo>
                    <a:pt x="13" y="231"/>
                  </a:lnTo>
                  <a:lnTo>
                    <a:pt x="7" y="211"/>
                  </a:lnTo>
                  <a:lnTo>
                    <a:pt x="0" y="166"/>
                  </a:lnTo>
                  <a:lnTo>
                    <a:pt x="13" y="154"/>
                  </a:lnTo>
                  <a:lnTo>
                    <a:pt x="50" y="139"/>
                  </a:lnTo>
                  <a:lnTo>
                    <a:pt x="76" y="119"/>
                  </a:lnTo>
                  <a:lnTo>
                    <a:pt x="99" y="94"/>
                  </a:lnTo>
                  <a:lnTo>
                    <a:pt x="128" y="59"/>
                  </a:lnTo>
                  <a:lnTo>
                    <a:pt x="149" y="45"/>
                  </a:lnTo>
                  <a:lnTo>
                    <a:pt x="182" y="24"/>
                  </a:lnTo>
                  <a:lnTo>
                    <a:pt x="209" y="16"/>
                  </a:lnTo>
                  <a:lnTo>
                    <a:pt x="231" y="17"/>
                  </a:lnTo>
                  <a:lnTo>
                    <a:pt x="247" y="3"/>
                  </a:lnTo>
                  <a:lnTo>
                    <a:pt x="271" y="3"/>
                  </a:lnTo>
                  <a:lnTo>
                    <a:pt x="294"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97" name="Freeform 96"/>
            <p:cNvSpPr>
              <a:spLocks/>
            </p:cNvSpPr>
            <p:nvPr/>
          </p:nvSpPr>
          <p:spPr bwMode="auto">
            <a:xfrm>
              <a:off x="5332271" y="1839796"/>
              <a:ext cx="79351" cy="23300"/>
            </a:xfrm>
            <a:custGeom>
              <a:avLst/>
              <a:gdLst>
                <a:gd name="T0" fmla="*/ 48 w 48"/>
                <a:gd name="T1" fmla="*/ 9 h 15"/>
                <a:gd name="T2" fmla="*/ 23 w 48"/>
                <a:gd name="T3" fmla="*/ 15 h 15"/>
                <a:gd name="T4" fmla="*/ 1 w 48"/>
                <a:gd name="T5" fmla="*/ 11 h 15"/>
                <a:gd name="T6" fmla="*/ 8 w 48"/>
                <a:gd name="T7" fmla="*/ 8 h 15"/>
                <a:gd name="T8" fmla="*/ 0 w 48"/>
                <a:gd name="T9" fmla="*/ 3 h 15"/>
                <a:gd name="T10" fmla="*/ 24 w 48"/>
                <a:gd name="T11" fmla="*/ 0 h 15"/>
                <a:gd name="T12" fmla="*/ 30 w 48"/>
                <a:gd name="T13" fmla="*/ 5 h 15"/>
                <a:gd name="T14" fmla="*/ 48 w 48"/>
                <a:gd name="T15" fmla="*/ 9 h 1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8" h="15">
                  <a:moveTo>
                    <a:pt x="48" y="9"/>
                  </a:moveTo>
                  <a:lnTo>
                    <a:pt x="23" y="15"/>
                  </a:lnTo>
                  <a:lnTo>
                    <a:pt x="1" y="11"/>
                  </a:lnTo>
                  <a:lnTo>
                    <a:pt x="8" y="8"/>
                  </a:lnTo>
                  <a:lnTo>
                    <a:pt x="0" y="3"/>
                  </a:lnTo>
                  <a:lnTo>
                    <a:pt x="24" y="0"/>
                  </a:lnTo>
                  <a:lnTo>
                    <a:pt x="30" y="5"/>
                  </a:lnTo>
                  <a:lnTo>
                    <a:pt x="48" y="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98" name="Freeform 97"/>
            <p:cNvSpPr>
              <a:spLocks/>
            </p:cNvSpPr>
            <p:nvPr/>
          </p:nvSpPr>
          <p:spPr bwMode="auto">
            <a:xfrm>
              <a:off x="5127282" y="1805626"/>
              <a:ext cx="214909" cy="73003"/>
            </a:xfrm>
            <a:custGeom>
              <a:avLst/>
              <a:gdLst>
                <a:gd name="T0" fmla="*/ 89 w 130"/>
                <a:gd name="T1" fmla="*/ 4 h 47"/>
                <a:gd name="T2" fmla="*/ 130 w 130"/>
                <a:gd name="T3" fmla="*/ 15 h 47"/>
                <a:gd name="T4" fmla="*/ 102 w 130"/>
                <a:gd name="T5" fmla="*/ 21 h 47"/>
                <a:gd name="T6" fmla="*/ 98 w 130"/>
                <a:gd name="T7" fmla="*/ 31 h 47"/>
                <a:gd name="T8" fmla="*/ 88 w 130"/>
                <a:gd name="T9" fmla="*/ 34 h 47"/>
                <a:gd name="T10" fmla="*/ 85 w 130"/>
                <a:gd name="T11" fmla="*/ 46 h 47"/>
                <a:gd name="T12" fmla="*/ 70 w 130"/>
                <a:gd name="T13" fmla="*/ 47 h 47"/>
                <a:gd name="T14" fmla="*/ 43 w 130"/>
                <a:gd name="T15" fmla="*/ 38 h 47"/>
                <a:gd name="T16" fmla="*/ 53 w 130"/>
                <a:gd name="T17" fmla="*/ 32 h 47"/>
                <a:gd name="T18" fmla="*/ 35 w 130"/>
                <a:gd name="T19" fmla="*/ 28 h 47"/>
                <a:gd name="T20" fmla="*/ 10 w 130"/>
                <a:gd name="T21" fmla="*/ 16 h 47"/>
                <a:gd name="T22" fmla="*/ 0 w 130"/>
                <a:gd name="T23" fmla="*/ 5 h 47"/>
                <a:gd name="T24" fmla="*/ 30 w 130"/>
                <a:gd name="T25" fmla="*/ 0 h 47"/>
                <a:gd name="T26" fmla="*/ 37 w 130"/>
                <a:gd name="T27" fmla="*/ 5 h 47"/>
                <a:gd name="T28" fmla="*/ 54 w 130"/>
                <a:gd name="T29" fmla="*/ 5 h 47"/>
                <a:gd name="T30" fmla="*/ 57 w 130"/>
                <a:gd name="T31" fmla="*/ 0 h 47"/>
                <a:gd name="T32" fmla="*/ 74 w 130"/>
                <a:gd name="T33" fmla="*/ 0 h 47"/>
                <a:gd name="T34" fmla="*/ 89 w 130"/>
                <a:gd name="T35" fmla="*/ 4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30" h="47">
                  <a:moveTo>
                    <a:pt x="89" y="4"/>
                  </a:moveTo>
                  <a:lnTo>
                    <a:pt x="130" y="15"/>
                  </a:lnTo>
                  <a:lnTo>
                    <a:pt x="102" y="21"/>
                  </a:lnTo>
                  <a:lnTo>
                    <a:pt x="98" y="31"/>
                  </a:lnTo>
                  <a:lnTo>
                    <a:pt x="88" y="34"/>
                  </a:lnTo>
                  <a:lnTo>
                    <a:pt x="85" y="46"/>
                  </a:lnTo>
                  <a:lnTo>
                    <a:pt x="70" y="47"/>
                  </a:lnTo>
                  <a:lnTo>
                    <a:pt x="43" y="38"/>
                  </a:lnTo>
                  <a:lnTo>
                    <a:pt x="53" y="32"/>
                  </a:lnTo>
                  <a:lnTo>
                    <a:pt x="35" y="28"/>
                  </a:lnTo>
                  <a:lnTo>
                    <a:pt x="10" y="16"/>
                  </a:lnTo>
                  <a:lnTo>
                    <a:pt x="0" y="5"/>
                  </a:lnTo>
                  <a:lnTo>
                    <a:pt x="30" y="0"/>
                  </a:lnTo>
                  <a:lnTo>
                    <a:pt x="37" y="5"/>
                  </a:lnTo>
                  <a:lnTo>
                    <a:pt x="54" y="5"/>
                  </a:lnTo>
                  <a:lnTo>
                    <a:pt x="57" y="0"/>
                  </a:lnTo>
                  <a:lnTo>
                    <a:pt x="74" y="0"/>
                  </a:lnTo>
                  <a:lnTo>
                    <a:pt x="89" y="4"/>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99" name="Freeform 98"/>
            <p:cNvSpPr>
              <a:spLocks/>
            </p:cNvSpPr>
            <p:nvPr/>
          </p:nvSpPr>
          <p:spPr bwMode="auto">
            <a:xfrm>
              <a:off x="5254574" y="1793199"/>
              <a:ext cx="191765" cy="26405"/>
            </a:xfrm>
            <a:custGeom>
              <a:avLst/>
              <a:gdLst>
                <a:gd name="T0" fmla="*/ 92 w 116"/>
                <a:gd name="T1" fmla="*/ 3 h 17"/>
                <a:gd name="T2" fmla="*/ 116 w 116"/>
                <a:gd name="T3" fmla="*/ 8 h 17"/>
                <a:gd name="T4" fmla="*/ 101 w 116"/>
                <a:gd name="T5" fmla="*/ 15 h 17"/>
                <a:gd name="T6" fmla="*/ 68 w 116"/>
                <a:gd name="T7" fmla="*/ 17 h 17"/>
                <a:gd name="T8" fmla="*/ 34 w 116"/>
                <a:gd name="T9" fmla="*/ 14 h 17"/>
                <a:gd name="T10" fmla="*/ 31 w 116"/>
                <a:gd name="T11" fmla="*/ 11 h 17"/>
                <a:gd name="T12" fmla="*/ 14 w 116"/>
                <a:gd name="T13" fmla="*/ 11 h 17"/>
                <a:gd name="T14" fmla="*/ 0 w 116"/>
                <a:gd name="T15" fmla="*/ 4 h 17"/>
                <a:gd name="T16" fmla="*/ 35 w 116"/>
                <a:gd name="T17" fmla="*/ 1 h 17"/>
                <a:gd name="T18" fmla="*/ 52 w 116"/>
                <a:gd name="T19" fmla="*/ 4 h 17"/>
                <a:gd name="T20" fmla="*/ 62 w 116"/>
                <a:gd name="T21" fmla="*/ 0 h 17"/>
                <a:gd name="T22" fmla="*/ 92 w 116"/>
                <a:gd name="T23" fmla="*/ 3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16" h="17">
                  <a:moveTo>
                    <a:pt x="92" y="3"/>
                  </a:moveTo>
                  <a:lnTo>
                    <a:pt x="116" y="8"/>
                  </a:lnTo>
                  <a:lnTo>
                    <a:pt x="101" y="15"/>
                  </a:lnTo>
                  <a:lnTo>
                    <a:pt x="68" y="17"/>
                  </a:lnTo>
                  <a:lnTo>
                    <a:pt x="34" y="14"/>
                  </a:lnTo>
                  <a:lnTo>
                    <a:pt x="31" y="11"/>
                  </a:lnTo>
                  <a:lnTo>
                    <a:pt x="14" y="11"/>
                  </a:lnTo>
                  <a:lnTo>
                    <a:pt x="0" y="4"/>
                  </a:lnTo>
                  <a:lnTo>
                    <a:pt x="35" y="1"/>
                  </a:lnTo>
                  <a:lnTo>
                    <a:pt x="52" y="4"/>
                  </a:lnTo>
                  <a:lnTo>
                    <a:pt x="62" y="0"/>
                  </a:lnTo>
                  <a:lnTo>
                    <a:pt x="92" y="3"/>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00" name="Freeform 99"/>
            <p:cNvSpPr>
              <a:spLocks/>
            </p:cNvSpPr>
            <p:nvPr/>
          </p:nvSpPr>
          <p:spPr bwMode="auto">
            <a:xfrm>
              <a:off x="6482858" y="3444313"/>
              <a:ext cx="221521" cy="267160"/>
            </a:xfrm>
            <a:custGeom>
              <a:avLst/>
              <a:gdLst>
                <a:gd name="T0" fmla="*/ 120 w 134"/>
                <a:gd name="T1" fmla="*/ 79 h 172"/>
                <a:gd name="T2" fmla="*/ 114 w 134"/>
                <a:gd name="T3" fmla="*/ 93 h 172"/>
                <a:gd name="T4" fmla="*/ 106 w 134"/>
                <a:gd name="T5" fmla="*/ 92 h 172"/>
                <a:gd name="T6" fmla="*/ 103 w 134"/>
                <a:gd name="T7" fmla="*/ 97 h 172"/>
                <a:gd name="T8" fmla="*/ 101 w 134"/>
                <a:gd name="T9" fmla="*/ 107 h 172"/>
                <a:gd name="T10" fmla="*/ 104 w 134"/>
                <a:gd name="T11" fmla="*/ 121 h 172"/>
                <a:gd name="T12" fmla="*/ 103 w 134"/>
                <a:gd name="T13" fmla="*/ 124 h 172"/>
                <a:gd name="T14" fmla="*/ 95 w 134"/>
                <a:gd name="T15" fmla="*/ 124 h 172"/>
                <a:gd name="T16" fmla="*/ 84 w 134"/>
                <a:gd name="T17" fmla="*/ 132 h 172"/>
                <a:gd name="T18" fmla="*/ 83 w 134"/>
                <a:gd name="T19" fmla="*/ 142 h 172"/>
                <a:gd name="T20" fmla="*/ 79 w 134"/>
                <a:gd name="T21" fmla="*/ 146 h 172"/>
                <a:gd name="T22" fmla="*/ 68 w 134"/>
                <a:gd name="T23" fmla="*/ 146 h 172"/>
                <a:gd name="T24" fmla="*/ 61 w 134"/>
                <a:gd name="T25" fmla="*/ 151 h 172"/>
                <a:gd name="T26" fmla="*/ 62 w 134"/>
                <a:gd name="T27" fmla="*/ 159 h 172"/>
                <a:gd name="T28" fmla="*/ 54 w 134"/>
                <a:gd name="T29" fmla="*/ 165 h 172"/>
                <a:gd name="T30" fmla="*/ 43 w 134"/>
                <a:gd name="T31" fmla="*/ 163 h 172"/>
                <a:gd name="T32" fmla="*/ 32 w 134"/>
                <a:gd name="T33" fmla="*/ 170 h 172"/>
                <a:gd name="T34" fmla="*/ 23 w 134"/>
                <a:gd name="T35" fmla="*/ 172 h 172"/>
                <a:gd name="T36" fmla="*/ 16 w 134"/>
                <a:gd name="T37" fmla="*/ 157 h 172"/>
                <a:gd name="T38" fmla="*/ 0 w 134"/>
                <a:gd name="T39" fmla="*/ 123 h 172"/>
                <a:gd name="T40" fmla="*/ 52 w 134"/>
                <a:gd name="T41" fmla="*/ 102 h 172"/>
                <a:gd name="T42" fmla="*/ 60 w 134"/>
                <a:gd name="T43" fmla="*/ 60 h 172"/>
                <a:gd name="T44" fmla="*/ 51 w 134"/>
                <a:gd name="T45" fmla="*/ 46 h 172"/>
                <a:gd name="T46" fmla="*/ 50 w 134"/>
                <a:gd name="T47" fmla="*/ 37 h 172"/>
                <a:gd name="T48" fmla="*/ 54 w 134"/>
                <a:gd name="T49" fmla="*/ 29 h 172"/>
                <a:gd name="T50" fmla="*/ 54 w 134"/>
                <a:gd name="T51" fmla="*/ 20 h 172"/>
                <a:gd name="T52" fmla="*/ 61 w 134"/>
                <a:gd name="T53" fmla="*/ 16 h 172"/>
                <a:gd name="T54" fmla="*/ 58 w 134"/>
                <a:gd name="T55" fmla="*/ 13 h 172"/>
                <a:gd name="T56" fmla="*/ 57 w 134"/>
                <a:gd name="T57" fmla="*/ 0 h 172"/>
                <a:gd name="T58" fmla="*/ 67 w 134"/>
                <a:gd name="T59" fmla="*/ 0 h 172"/>
                <a:gd name="T60" fmla="*/ 76 w 134"/>
                <a:gd name="T61" fmla="*/ 14 h 172"/>
                <a:gd name="T62" fmla="*/ 87 w 134"/>
                <a:gd name="T63" fmla="*/ 21 h 172"/>
                <a:gd name="T64" fmla="*/ 101 w 134"/>
                <a:gd name="T65" fmla="*/ 24 h 172"/>
                <a:gd name="T66" fmla="*/ 112 w 134"/>
                <a:gd name="T67" fmla="*/ 28 h 172"/>
                <a:gd name="T68" fmla="*/ 121 w 134"/>
                <a:gd name="T69" fmla="*/ 40 h 172"/>
                <a:gd name="T70" fmla="*/ 127 w 134"/>
                <a:gd name="T71" fmla="*/ 47 h 172"/>
                <a:gd name="T72" fmla="*/ 134 w 134"/>
                <a:gd name="T73" fmla="*/ 49 h 172"/>
                <a:gd name="T74" fmla="*/ 134 w 134"/>
                <a:gd name="T75" fmla="*/ 54 h 172"/>
                <a:gd name="T76" fmla="*/ 129 w 134"/>
                <a:gd name="T77" fmla="*/ 66 h 172"/>
                <a:gd name="T78" fmla="*/ 127 w 134"/>
                <a:gd name="T79" fmla="*/ 72 h 172"/>
                <a:gd name="T80" fmla="*/ 120 w 134"/>
                <a:gd name="T81" fmla="*/ 79 h 1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34" h="172">
                  <a:moveTo>
                    <a:pt x="120" y="79"/>
                  </a:moveTo>
                  <a:lnTo>
                    <a:pt x="114" y="93"/>
                  </a:lnTo>
                  <a:lnTo>
                    <a:pt x="106" y="92"/>
                  </a:lnTo>
                  <a:lnTo>
                    <a:pt x="103" y="97"/>
                  </a:lnTo>
                  <a:lnTo>
                    <a:pt x="101" y="107"/>
                  </a:lnTo>
                  <a:lnTo>
                    <a:pt x="104" y="121"/>
                  </a:lnTo>
                  <a:lnTo>
                    <a:pt x="103" y="124"/>
                  </a:lnTo>
                  <a:lnTo>
                    <a:pt x="95" y="124"/>
                  </a:lnTo>
                  <a:lnTo>
                    <a:pt x="84" y="132"/>
                  </a:lnTo>
                  <a:lnTo>
                    <a:pt x="83" y="142"/>
                  </a:lnTo>
                  <a:lnTo>
                    <a:pt x="79" y="146"/>
                  </a:lnTo>
                  <a:lnTo>
                    <a:pt x="68" y="146"/>
                  </a:lnTo>
                  <a:lnTo>
                    <a:pt x="61" y="151"/>
                  </a:lnTo>
                  <a:lnTo>
                    <a:pt x="62" y="159"/>
                  </a:lnTo>
                  <a:lnTo>
                    <a:pt x="54" y="165"/>
                  </a:lnTo>
                  <a:lnTo>
                    <a:pt x="43" y="163"/>
                  </a:lnTo>
                  <a:lnTo>
                    <a:pt x="32" y="170"/>
                  </a:lnTo>
                  <a:lnTo>
                    <a:pt x="23" y="172"/>
                  </a:lnTo>
                  <a:lnTo>
                    <a:pt x="16" y="157"/>
                  </a:lnTo>
                  <a:lnTo>
                    <a:pt x="0" y="123"/>
                  </a:lnTo>
                  <a:lnTo>
                    <a:pt x="52" y="102"/>
                  </a:lnTo>
                  <a:lnTo>
                    <a:pt x="60" y="60"/>
                  </a:lnTo>
                  <a:lnTo>
                    <a:pt x="51" y="46"/>
                  </a:lnTo>
                  <a:lnTo>
                    <a:pt x="50" y="37"/>
                  </a:lnTo>
                  <a:lnTo>
                    <a:pt x="54" y="29"/>
                  </a:lnTo>
                  <a:lnTo>
                    <a:pt x="54" y="20"/>
                  </a:lnTo>
                  <a:lnTo>
                    <a:pt x="61" y="16"/>
                  </a:lnTo>
                  <a:lnTo>
                    <a:pt x="58" y="13"/>
                  </a:lnTo>
                  <a:lnTo>
                    <a:pt x="57" y="0"/>
                  </a:lnTo>
                  <a:lnTo>
                    <a:pt x="67" y="0"/>
                  </a:lnTo>
                  <a:lnTo>
                    <a:pt x="76" y="14"/>
                  </a:lnTo>
                  <a:lnTo>
                    <a:pt x="87" y="21"/>
                  </a:lnTo>
                  <a:lnTo>
                    <a:pt x="101" y="24"/>
                  </a:lnTo>
                  <a:lnTo>
                    <a:pt x="112" y="28"/>
                  </a:lnTo>
                  <a:lnTo>
                    <a:pt x="121" y="40"/>
                  </a:lnTo>
                  <a:lnTo>
                    <a:pt x="127" y="47"/>
                  </a:lnTo>
                  <a:lnTo>
                    <a:pt x="134" y="49"/>
                  </a:lnTo>
                  <a:lnTo>
                    <a:pt x="134" y="54"/>
                  </a:lnTo>
                  <a:lnTo>
                    <a:pt x="129" y="66"/>
                  </a:lnTo>
                  <a:lnTo>
                    <a:pt x="127" y="72"/>
                  </a:lnTo>
                  <a:lnTo>
                    <a:pt x="120" y="7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01" name="Freeform 100"/>
            <p:cNvSpPr>
              <a:spLocks/>
            </p:cNvSpPr>
            <p:nvPr/>
          </p:nvSpPr>
          <p:spPr bwMode="auto">
            <a:xfrm>
              <a:off x="5290943" y="2490612"/>
              <a:ext cx="267809" cy="181732"/>
            </a:xfrm>
            <a:custGeom>
              <a:avLst/>
              <a:gdLst>
                <a:gd name="T0" fmla="*/ 18 w 162"/>
                <a:gd name="T1" fmla="*/ 75 h 117"/>
                <a:gd name="T2" fmla="*/ 11 w 162"/>
                <a:gd name="T3" fmla="*/ 62 h 117"/>
                <a:gd name="T4" fmla="*/ 11 w 162"/>
                <a:gd name="T5" fmla="*/ 55 h 117"/>
                <a:gd name="T6" fmla="*/ 6 w 162"/>
                <a:gd name="T7" fmla="*/ 44 h 117"/>
                <a:gd name="T8" fmla="*/ 0 w 162"/>
                <a:gd name="T9" fmla="*/ 37 h 117"/>
                <a:gd name="T10" fmla="*/ 4 w 162"/>
                <a:gd name="T11" fmla="*/ 32 h 117"/>
                <a:gd name="T12" fmla="*/ 0 w 162"/>
                <a:gd name="T13" fmla="*/ 22 h 117"/>
                <a:gd name="T14" fmla="*/ 10 w 162"/>
                <a:gd name="T15" fmla="*/ 16 h 117"/>
                <a:gd name="T16" fmla="*/ 33 w 162"/>
                <a:gd name="T17" fmla="*/ 7 h 117"/>
                <a:gd name="T18" fmla="*/ 52 w 162"/>
                <a:gd name="T19" fmla="*/ 0 h 117"/>
                <a:gd name="T20" fmla="*/ 67 w 162"/>
                <a:gd name="T21" fmla="*/ 3 h 117"/>
                <a:gd name="T22" fmla="*/ 69 w 162"/>
                <a:gd name="T23" fmla="*/ 8 h 117"/>
                <a:gd name="T24" fmla="*/ 84 w 162"/>
                <a:gd name="T25" fmla="*/ 8 h 117"/>
                <a:gd name="T26" fmla="*/ 103 w 162"/>
                <a:gd name="T27" fmla="*/ 10 h 117"/>
                <a:gd name="T28" fmla="*/ 132 w 162"/>
                <a:gd name="T29" fmla="*/ 10 h 117"/>
                <a:gd name="T30" fmla="*/ 140 w 162"/>
                <a:gd name="T31" fmla="*/ 12 h 117"/>
                <a:gd name="T32" fmla="*/ 145 w 162"/>
                <a:gd name="T33" fmla="*/ 18 h 117"/>
                <a:gd name="T34" fmla="*/ 147 w 162"/>
                <a:gd name="T35" fmla="*/ 27 h 117"/>
                <a:gd name="T36" fmla="*/ 152 w 162"/>
                <a:gd name="T37" fmla="*/ 35 h 117"/>
                <a:gd name="T38" fmla="*/ 153 w 162"/>
                <a:gd name="T39" fmla="*/ 43 h 117"/>
                <a:gd name="T40" fmla="*/ 144 w 162"/>
                <a:gd name="T41" fmla="*/ 47 h 117"/>
                <a:gd name="T42" fmla="*/ 150 w 162"/>
                <a:gd name="T43" fmla="*/ 56 h 117"/>
                <a:gd name="T44" fmla="*/ 152 w 162"/>
                <a:gd name="T45" fmla="*/ 65 h 117"/>
                <a:gd name="T46" fmla="*/ 162 w 162"/>
                <a:gd name="T47" fmla="*/ 83 h 117"/>
                <a:gd name="T48" fmla="*/ 161 w 162"/>
                <a:gd name="T49" fmla="*/ 89 h 117"/>
                <a:gd name="T50" fmla="*/ 154 w 162"/>
                <a:gd name="T51" fmla="*/ 91 h 117"/>
                <a:gd name="T52" fmla="*/ 141 w 162"/>
                <a:gd name="T53" fmla="*/ 108 h 117"/>
                <a:gd name="T54" fmla="*/ 146 w 162"/>
                <a:gd name="T55" fmla="*/ 117 h 117"/>
                <a:gd name="T56" fmla="*/ 143 w 162"/>
                <a:gd name="T57" fmla="*/ 116 h 117"/>
                <a:gd name="T58" fmla="*/ 127 w 162"/>
                <a:gd name="T59" fmla="*/ 108 h 117"/>
                <a:gd name="T60" fmla="*/ 115 w 162"/>
                <a:gd name="T61" fmla="*/ 110 h 117"/>
                <a:gd name="T62" fmla="*/ 107 w 162"/>
                <a:gd name="T63" fmla="*/ 109 h 117"/>
                <a:gd name="T64" fmla="*/ 98 w 162"/>
                <a:gd name="T65" fmla="*/ 113 h 117"/>
                <a:gd name="T66" fmla="*/ 90 w 162"/>
                <a:gd name="T67" fmla="*/ 106 h 117"/>
                <a:gd name="T68" fmla="*/ 83 w 162"/>
                <a:gd name="T69" fmla="*/ 109 h 117"/>
                <a:gd name="T70" fmla="*/ 82 w 162"/>
                <a:gd name="T71" fmla="*/ 107 h 117"/>
                <a:gd name="T72" fmla="*/ 74 w 162"/>
                <a:gd name="T73" fmla="*/ 97 h 117"/>
                <a:gd name="T74" fmla="*/ 62 w 162"/>
                <a:gd name="T75" fmla="*/ 96 h 117"/>
                <a:gd name="T76" fmla="*/ 60 w 162"/>
                <a:gd name="T77" fmla="*/ 90 h 117"/>
                <a:gd name="T78" fmla="*/ 49 w 162"/>
                <a:gd name="T79" fmla="*/ 88 h 117"/>
                <a:gd name="T80" fmla="*/ 47 w 162"/>
                <a:gd name="T81" fmla="*/ 93 h 117"/>
                <a:gd name="T82" fmla="*/ 38 w 162"/>
                <a:gd name="T83" fmla="*/ 89 h 117"/>
                <a:gd name="T84" fmla="*/ 38 w 162"/>
                <a:gd name="T85" fmla="*/ 83 h 117"/>
                <a:gd name="T86" fmla="*/ 26 w 162"/>
                <a:gd name="T87" fmla="*/ 81 h 117"/>
                <a:gd name="T88" fmla="*/ 18 w 162"/>
                <a:gd name="T89" fmla="*/ 75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62" h="117">
                  <a:moveTo>
                    <a:pt x="18" y="75"/>
                  </a:moveTo>
                  <a:lnTo>
                    <a:pt x="11" y="62"/>
                  </a:lnTo>
                  <a:lnTo>
                    <a:pt x="11" y="55"/>
                  </a:lnTo>
                  <a:lnTo>
                    <a:pt x="6" y="44"/>
                  </a:lnTo>
                  <a:lnTo>
                    <a:pt x="0" y="37"/>
                  </a:lnTo>
                  <a:lnTo>
                    <a:pt x="4" y="32"/>
                  </a:lnTo>
                  <a:lnTo>
                    <a:pt x="0" y="22"/>
                  </a:lnTo>
                  <a:lnTo>
                    <a:pt x="10" y="16"/>
                  </a:lnTo>
                  <a:lnTo>
                    <a:pt x="33" y="7"/>
                  </a:lnTo>
                  <a:lnTo>
                    <a:pt x="52" y="0"/>
                  </a:lnTo>
                  <a:lnTo>
                    <a:pt x="67" y="3"/>
                  </a:lnTo>
                  <a:lnTo>
                    <a:pt x="69" y="8"/>
                  </a:lnTo>
                  <a:lnTo>
                    <a:pt x="84" y="8"/>
                  </a:lnTo>
                  <a:lnTo>
                    <a:pt x="103" y="10"/>
                  </a:lnTo>
                  <a:lnTo>
                    <a:pt x="132" y="10"/>
                  </a:lnTo>
                  <a:lnTo>
                    <a:pt x="140" y="12"/>
                  </a:lnTo>
                  <a:lnTo>
                    <a:pt x="145" y="18"/>
                  </a:lnTo>
                  <a:lnTo>
                    <a:pt x="147" y="27"/>
                  </a:lnTo>
                  <a:lnTo>
                    <a:pt x="152" y="35"/>
                  </a:lnTo>
                  <a:lnTo>
                    <a:pt x="153" y="43"/>
                  </a:lnTo>
                  <a:lnTo>
                    <a:pt x="144" y="47"/>
                  </a:lnTo>
                  <a:lnTo>
                    <a:pt x="150" y="56"/>
                  </a:lnTo>
                  <a:lnTo>
                    <a:pt x="152" y="65"/>
                  </a:lnTo>
                  <a:lnTo>
                    <a:pt x="162" y="83"/>
                  </a:lnTo>
                  <a:lnTo>
                    <a:pt x="161" y="89"/>
                  </a:lnTo>
                  <a:lnTo>
                    <a:pt x="154" y="91"/>
                  </a:lnTo>
                  <a:lnTo>
                    <a:pt x="141" y="108"/>
                  </a:lnTo>
                  <a:lnTo>
                    <a:pt x="146" y="117"/>
                  </a:lnTo>
                  <a:lnTo>
                    <a:pt x="143" y="116"/>
                  </a:lnTo>
                  <a:lnTo>
                    <a:pt x="127" y="108"/>
                  </a:lnTo>
                  <a:lnTo>
                    <a:pt x="115" y="110"/>
                  </a:lnTo>
                  <a:lnTo>
                    <a:pt x="107" y="109"/>
                  </a:lnTo>
                  <a:lnTo>
                    <a:pt x="98" y="113"/>
                  </a:lnTo>
                  <a:lnTo>
                    <a:pt x="90" y="106"/>
                  </a:lnTo>
                  <a:lnTo>
                    <a:pt x="83" y="109"/>
                  </a:lnTo>
                  <a:lnTo>
                    <a:pt x="82" y="107"/>
                  </a:lnTo>
                  <a:lnTo>
                    <a:pt x="74" y="97"/>
                  </a:lnTo>
                  <a:lnTo>
                    <a:pt x="62" y="96"/>
                  </a:lnTo>
                  <a:lnTo>
                    <a:pt x="60" y="90"/>
                  </a:lnTo>
                  <a:lnTo>
                    <a:pt x="49" y="88"/>
                  </a:lnTo>
                  <a:lnTo>
                    <a:pt x="47" y="93"/>
                  </a:lnTo>
                  <a:lnTo>
                    <a:pt x="38" y="89"/>
                  </a:lnTo>
                  <a:lnTo>
                    <a:pt x="38" y="83"/>
                  </a:lnTo>
                  <a:lnTo>
                    <a:pt x="26" y="81"/>
                  </a:lnTo>
                  <a:lnTo>
                    <a:pt x="18" y="7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02" name="Freeform 101"/>
            <p:cNvSpPr>
              <a:spLocks/>
            </p:cNvSpPr>
            <p:nvPr/>
          </p:nvSpPr>
          <p:spPr bwMode="auto">
            <a:xfrm>
              <a:off x="4659442" y="2885140"/>
              <a:ext cx="90923" cy="175519"/>
            </a:xfrm>
            <a:custGeom>
              <a:avLst/>
              <a:gdLst>
                <a:gd name="T0" fmla="*/ 11 w 55"/>
                <a:gd name="T1" fmla="*/ 9 h 113"/>
                <a:gd name="T2" fmla="*/ 17 w 55"/>
                <a:gd name="T3" fmla="*/ 3 h 113"/>
                <a:gd name="T4" fmla="*/ 24 w 55"/>
                <a:gd name="T5" fmla="*/ 0 h 113"/>
                <a:gd name="T6" fmla="*/ 28 w 55"/>
                <a:gd name="T7" fmla="*/ 10 h 113"/>
                <a:gd name="T8" fmla="*/ 38 w 55"/>
                <a:gd name="T9" fmla="*/ 10 h 113"/>
                <a:gd name="T10" fmla="*/ 41 w 55"/>
                <a:gd name="T11" fmla="*/ 8 h 113"/>
                <a:gd name="T12" fmla="*/ 50 w 55"/>
                <a:gd name="T13" fmla="*/ 9 h 113"/>
                <a:gd name="T14" fmla="*/ 55 w 55"/>
                <a:gd name="T15" fmla="*/ 19 h 113"/>
                <a:gd name="T16" fmla="*/ 47 w 55"/>
                <a:gd name="T17" fmla="*/ 25 h 113"/>
                <a:gd name="T18" fmla="*/ 46 w 55"/>
                <a:gd name="T19" fmla="*/ 41 h 113"/>
                <a:gd name="T20" fmla="*/ 43 w 55"/>
                <a:gd name="T21" fmla="*/ 44 h 113"/>
                <a:gd name="T22" fmla="*/ 43 w 55"/>
                <a:gd name="T23" fmla="*/ 53 h 113"/>
                <a:gd name="T24" fmla="*/ 35 w 55"/>
                <a:gd name="T25" fmla="*/ 55 h 113"/>
                <a:gd name="T26" fmla="*/ 42 w 55"/>
                <a:gd name="T27" fmla="*/ 67 h 113"/>
                <a:gd name="T28" fmla="*/ 37 w 55"/>
                <a:gd name="T29" fmla="*/ 81 h 113"/>
                <a:gd name="T30" fmla="*/ 42 w 55"/>
                <a:gd name="T31" fmla="*/ 87 h 113"/>
                <a:gd name="T32" fmla="*/ 40 w 55"/>
                <a:gd name="T33" fmla="*/ 93 h 113"/>
                <a:gd name="T34" fmla="*/ 33 w 55"/>
                <a:gd name="T35" fmla="*/ 100 h 113"/>
                <a:gd name="T36" fmla="*/ 35 w 55"/>
                <a:gd name="T37" fmla="*/ 107 h 113"/>
                <a:gd name="T38" fmla="*/ 28 w 55"/>
                <a:gd name="T39" fmla="*/ 113 h 113"/>
                <a:gd name="T40" fmla="*/ 19 w 55"/>
                <a:gd name="T41" fmla="*/ 110 h 113"/>
                <a:gd name="T42" fmla="*/ 9 w 55"/>
                <a:gd name="T43" fmla="*/ 112 h 113"/>
                <a:gd name="T44" fmla="*/ 13 w 55"/>
                <a:gd name="T45" fmla="*/ 96 h 113"/>
                <a:gd name="T46" fmla="*/ 11 w 55"/>
                <a:gd name="T47" fmla="*/ 83 h 113"/>
                <a:gd name="T48" fmla="*/ 4 w 55"/>
                <a:gd name="T49" fmla="*/ 81 h 113"/>
                <a:gd name="T50" fmla="*/ 0 w 55"/>
                <a:gd name="T51" fmla="*/ 73 h 113"/>
                <a:gd name="T52" fmla="*/ 2 w 55"/>
                <a:gd name="T53" fmla="*/ 60 h 113"/>
                <a:gd name="T54" fmla="*/ 9 w 55"/>
                <a:gd name="T55" fmla="*/ 52 h 113"/>
                <a:gd name="T56" fmla="*/ 10 w 55"/>
                <a:gd name="T57" fmla="*/ 44 h 113"/>
                <a:gd name="T58" fmla="*/ 14 w 55"/>
                <a:gd name="T59" fmla="*/ 32 h 113"/>
                <a:gd name="T60" fmla="*/ 14 w 55"/>
                <a:gd name="T61" fmla="*/ 23 h 113"/>
                <a:gd name="T62" fmla="*/ 11 w 55"/>
                <a:gd name="T63" fmla="*/ 16 h 113"/>
                <a:gd name="T64" fmla="*/ 11 w 55"/>
                <a:gd name="T65" fmla="*/ 9 h 1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55" h="113">
                  <a:moveTo>
                    <a:pt x="11" y="9"/>
                  </a:moveTo>
                  <a:lnTo>
                    <a:pt x="17" y="3"/>
                  </a:lnTo>
                  <a:lnTo>
                    <a:pt x="24" y="0"/>
                  </a:lnTo>
                  <a:lnTo>
                    <a:pt x="28" y="10"/>
                  </a:lnTo>
                  <a:lnTo>
                    <a:pt x="38" y="10"/>
                  </a:lnTo>
                  <a:lnTo>
                    <a:pt x="41" y="8"/>
                  </a:lnTo>
                  <a:lnTo>
                    <a:pt x="50" y="9"/>
                  </a:lnTo>
                  <a:lnTo>
                    <a:pt x="55" y="19"/>
                  </a:lnTo>
                  <a:lnTo>
                    <a:pt x="47" y="25"/>
                  </a:lnTo>
                  <a:lnTo>
                    <a:pt x="46" y="41"/>
                  </a:lnTo>
                  <a:lnTo>
                    <a:pt x="43" y="44"/>
                  </a:lnTo>
                  <a:lnTo>
                    <a:pt x="43" y="53"/>
                  </a:lnTo>
                  <a:lnTo>
                    <a:pt x="35" y="55"/>
                  </a:lnTo>
                  <a:lnTo>
                    <a:pt x="42" y="67"/>
                  </a:lnTo>
                  <a:lnTo>
                    <a:pt x="37" y="81"/>
                  </a:lnTo>
                  <a:lnTo>
                    <a:pt x="42" y="87"/>
                  </a:lnTo>
                  <a:lnTo>
                    <a:pt x="40" y="93"/>
                  </a:lnTo>
                  <a:lnTo>
                    <a:pt x="33" y="100"/>
                  </a:lnTo>
                  <a:lnTo>
                    <a:pt x="35" y="107"/>
                  </a:lnTo>
                  <a:lnTo>
                    <a:pt x="28" y="113"/>
                  </a:lnTo>
                  <a:lnTo>
                    <a:pt x="19" y="110"/>
                  </a:lnTo>
                  <a:lnTo>
                    <a:pt x="9" y="112"/>
                  </a:lnTo>
                  <a:lnTo>
                    <a:pt x="13" y="96"/>
                  </a:lnTo>
                  <a:lnTo>
                    <a:pt x="11" y="83"/>
                  </a:lnTo>
                  <a:lnTo>
                    <a:pt x="4" y="81"/>
                  </a:lnTo>
                  <a:lnTo>
                    <a:pt x="0" y="73"/>
                  </a:lnTo>
                  <a:lnTo>
                    <a:pt x="2" y="60"/>
                  </a:lnTo>
                  <a:lnTo>
                    <a:pt x="9" y="52"/>
                  </a:lnTo>
                  <a:lnTo>
                    <a:pt x="10" y="44"/>
                  </a:lnTo>
                  <a:lnTo>
                    <a:pt x="14" y="32"/>
                  </a:lnTo>
                  <a:lnTo>
                    <a:pt x="14" y="23"/>
                  </a:lnTo>
                  <a:lnTo>
                    <a:pt x="11" y="16"/>
                  </a:lnTo>
                  <a:lnTo>
                    <a:pt x="11" y="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03" name="Freeform 102"/>
            <p:cNvSpPr>
              <a:spLocks/>
            </p:cNvSpPr>
            <p:nvPr/>
          </p:nvSpPr>
          <p:spPr bwMode="auto">
            <a:xfrm>
              <a:off x="5938975" y="3198898"/>
              <a:ext cx="18185" cy="37278"/>
            </a:xfrm>
            <a:custGeom>
              <a:avLst/>
              <a:gdLst>
                <a:gd name="T0" fmla="*/ 9 w 11"/>
                <a:gd name="T1" fmla="*/ 3 h 24"/>
                <a:gd name="T2" fmla="*/ 11 w 11"/>
                <a:gd name="T3" fmla="*/ 15 h 24"/>
                <a:gd name="T4" fmla="*/ 9 w 11"/>
                <a:gd name="T5" fmla="*/ 21 h 24"/>
                <a:gd name="T6" fmla="*/ 1 w 11"/>
                <a:gd name="T7" fmla="*/ 24 h 24"/>
                <a:gd name="T8" fmla="*/ 1 w 11"/>
                <a:gd name="T9" fmla="*/ 19 h 24"/>
                <a:gd name="T10" fmla="*/ 5 w 11"/>
                <a:gd name="T11" fmla="*/ 16 h 24"/>
                <a:gd name="T12" fmla="*/ 0 w 11"/>
                <a:gd name="T13" fmla="*/ 14 h 24"/>
                <a:gd name="T14" fmla="*/ 3 w 11"/>
                <a:gd name="T15" fmla="*/ 0 h 24"/>
                <a:gd name="T16" fmla="*/ 9 w 11"/>
                <a:gd name="T17" fmla="*/ 3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 h="24">
                  <a:moveTo>
                    <a:pt x="9" y="3"/>
                  </a:moveTo>
                  <a:lnTo>
                    <a:pt x="11" y="15"/>
                  </a:lnTo>
                  <a:lnTo>
                    <a:pt x="9" y="21"/>
                  </a:lnTo>
                  <a:lnTo>
                    <a:pt x="1" y="24"/>
                  </a:lnTo>
                  <a:lnTo>
                    <a:pt x="1" y="19"/>
                  </a:lnTo>
                  <a:lnTo>
                    <a:pt x="5" y="16"/>
                  </a:lnTo>
                  <a:lnTo>
                    <a:pt x="0" y="14"/>
                  </a:lnTo>
                  <a:lnTo>
                    <a:pt x="3" y="0"/>
                  </a:lnTo>
                  <a:lnTo>
                    <a:pt x="9" y="3"/>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04" name="Freeform 103"/>
            <p:cNvSpPr>
              <a:spLocks/>
            </p:cNvSpPr>
            <p:nvPr/>
          </p:nvSpPr>
          <p:spPr bwMode="auto">
            <a:xfrm>
              <a:off x="6423346" y="3405482"/>
              <a:ext cx="28103" cy="49704"/>
            </a:xfrm>
            <a:custGeom>
              <a:avLst/>
              <a:gdLst>
                <a:gd name="T0" fmla="*/ 3 w 17"/>
                <a:gd name="T1" fmla="*/ 28 h 32"/>
                <a:gd name="T2" fmla="*/ 0 w 17"/>
                <a:gd name="T3" fmla="*/ 13 h 32"/>
                <a:gd name="T4" fmla="*/ 4 w 17"/>
                <a:gd name="T5" fmla="*/ 2 h 32"/>
                <a:gd name="T6" fmla="*/ 9 w 17"/>
                <a:gd name="T7" fmla="*/ 0 h 32"/>
                <a:gd name="T8" fmla="*/ 15 w 17"/>
                <a:gd name="T9" fmla="*/ 7 h 32"/>
                <a:gd name="T10" fmla="*/ 17 w 17"/>
                <a:gd name="T11" fmla="*/ 18 h 32"/>
                <a:gd name="T12" fmla="*/ 14 w 17"/>
                <a:gd name="T13" fmla="*/ 31 h 32"/>
                <a:gd name="T14" fmla="*/ 9 w 17"/>
                <a:gd name="T15" fmla="*/ 32 h 32"/>
                <a:gd name="T16" fmla="*/ 3 w 17"/>
                <a:gd name="T17" fmla="*/ 28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32">
                  <a:moveTo>
                    <a:pt x="3" y="28"/>
                  </a:moveTo>
                  <a:lnTo>
                    <a:pt x="0" y="13"/>
                  </a:lnTo>
                  <a:lnTo>
                    <a:pt x="4" y="2"/>
                  </a:lnTo>
                  <a:lnTo>
                    <a:pt x="9" y="0"/>
                  </a:lnTo>
                  <a:lnTo>
                    <a:pt x="15" y="7"/>
                  </a:lnTo>
                  <a:lnTo>
                    <a:pt x="17" y="18"/>
                  </a:lnTo>
                  <a:lnTo>
                    <a:pt x="14" y="31"/>
                  </a:lnTo>
                  <a:lnTo>
                    <a:pt x="9" y="32"/>
                  </a:lnTo>
                  <a:lnTo>
                    <a:pt x="3" y="28"/>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05" name="Freeform 104"/>
            <p:cNvSpPr>
              <a:spLocks/>
            </p:cNvSpPr>
            <p:nvPr/>
          </p:nvSpPr>
          <p:spPr bwMode="auto">
            <a:xfrm>
              <a:off x="5474441" y="2697196"/>
              <a:ext cx="261197" cy="144454"/>
            </a:xfrm>
            <a:custGeom>
              <a:avLst/>
              <a:gdLst>
                <a:gd name="T0" fmla="*/ 37 w 158"/>
                <a:gd name="T1" fmla="*/ 7 h 93"/>
                <a:gd name="T2" fmla="*/ 44 w 158"/>
                <a:gd name="T3" fmla="*/ 3 h 93"/>
                <a:gd name="T4" fmla="*/ 54 w 158"/>
                <a:gd name="T5" fmla="*/ 5 h 93"/>
                <a:gd name="T6" fmla="*/ 64 w 158"/>
                <a:gd name="T7" fmla="*/ 5 h 93"/>
                <a:gd name="T8" fmla="*/ 72 w 158"/>
                <a:gd name="T9" fmla="*/ 10 h 93"/>
                <a:gd name="T10" fmla="*/ 78 w 158"/>
                <a:gd name="T11" fmla="*/ 7 h 93"/>
                <a:gd name="T12" fmla="*/ 89 w 158"/>
                <a:gd name="T13" fmla="*/ 5 h 93"/>
                <a:gd name="T14" fmla="*/ 93 w 158"/>
                <a:gd name="T15" fmla="*/ 0 h 93"/>
                <a:gd name="T16" fmla="*/ 100 w 158"/>
                <a:gd name="T17" fmla="*/ 0 h 93"/>
                <a:gd name="T18" fmla="*/ 105 w 158"/>
                <a:gd name="T19" fmla="*/ 2 h 93"/>
                <a:gd name="T20" fmla="*/ 110 w 158"/>
                <a:gd name="T21" fmla="*/ 8 h 93"/>
                <a:gd name="T22" fmla="*/ 117 w 158"/>
                <a:gd name="T23" fmla="*/ 17 h 93"/>
                <a:gd name="T24" fmla="*/ 128 w 158"/>
                <a:gd name="T25" fmla="*/ 29 h 93"/>
                <a:gd name="T26" fmla="*/ 130 w 158"/>
                <a:gd name="T27" fmla="*/ 38 h 93"/>
                <a:gd name="T28" fmla="*/ 129 w 158"/>
                <a:gd name="T29" fmla="*/ 47 h 93"/>
                <a:gd name="T30" fmla="*/ 133 w 158"/>
                <a:gd name="T31" fmla="*/ 56 h 93"/>
                <a:gd name="T32" fmla="*/ 141 w 158"/>
                <a:gd name="T33" fmla="*/ 59 h 93"/>
                <a:gd name="T34" fmla="*/ 149 w 158"/>
                <a:gd name="T35" fmla="*/ 56 h 93"/>
                <a:gd name="T36" fmla="*/ 156 w 158"/>
                <a:gd name="T37" fmla="*/ 60 h 93"/>
                <a:gd name="T38" fmla="*/ 158 w 158"/>
                <a:gd name="T39" fmla="*/ 65 h 93"/>
                <a:gd name="T40" fmla="*/ 150 w 158"/>
                <a:gd name="T41" fmla="*/ 69 h 93"/>
                <a:gd name="T42" fmla="*/ 145 w 158"/>
                <a:gd name="T43" fmla="*/ 67 h 93"/>
                <a:gd name="T44" fmla="*/ 143 w 158"/>
                <a:gd name="T45" fmla="*/ 92 h 93"/>
                <a:gd name="T46" fmla="*/ 133 w 158"/>
                <a:gd name="T47" fmla="*/ 90 h 93"/>
                <a:gd name="T48" fmla="*/ 121 w 158"/>
                <a:gd name="T49" fmla="*/ 83 h 93"/>
                <a:gd name="T50" fmla="*/ 101 w 158"/>
                <a:gd name="T51" fmla="*/ 87 h 93"/>
                <a:gd name="T52" fmla="*/ 94 w 158"/>
                <a:gd name="T53" fmla="*/ 93 h 93"/>
                <a:gd name="T54" fmla="*/ 69 w 158"/>
                <a:gd name="T55" fmla="*/ 91 h 93"/>
                <a:gd name="T56" fmla="*/ 56 w 158"/>
                <a:gd name="T57" fmla="*/ 88 h 93"/>
                <a:gd name="T58" fmla="*/ 50 w 158"/>
                <a:gd name="T59" fmla="*/ 90 h 93"/>
                <a:gd name="T60" fmla="*/ 44 w 158"/>
                <a:gd name="T61" fmla="*/ 81 h 93"/>
                <a:gd name="T62" fmla="*/ 41 w 158"/>
                <a:gd name="T63" fmla="*/ 78 h 93"/>
                <a:gd name="T64" fmla="*/ 45 w 158"/>
                <a:gd name="T65" fmla="*/ 74 h 93"/>
                <a:gd name="T66" fmla="*/ 40 w 158"/>
                <a:gd name="T67" fmla="*/ 72 h 93"/>
                <a:gd name="T68" fmla="*/ 36 w 158"/>
                <a:gd name="T69" fmla="*/ 76 h 93"/>
                <a:gd name="T70" fmla="*/ 25 w 158"/>
                <a:gd name="T71" fmla="*/ 70 h 93"/>
                <a:gd name="T72" fmla="*/ 23 w 158"/>
                <a:gd name="T73" fmla="*/ 62 h 93"/>
                <a:gd name="T74" fmla="*/ 13 w 158"/>
                <a:gd name="T75" fmla="*/ 57 h 93"/>
                <a:gd name="T76" fmla="*/ 10 w 158"/>
                <a:gd name="T77" fmla="*/ 51 h 93"/>
                <a:gd name="T78" fmla="*/ 0 w 158"/>
                <a:gd name="T79" fmla="*/ 43 h 93"/>
                <a:gd name="T80" fmla="*/ 13 w 158"/>
                <a:gd name="T81" fmla="*/ 39 h 93"/>
                <a:gd name="T82" fmla="*/ 22 w 158"/>
                <a:gd name="T83" fmla="*/ 25 h 93"/>
                <a:gd name="T84" fmla="*/ 28 w 158"/>
                <a:gd name="T85" fmla="*/ 11 h 93"/>
                <a:gd name="T86" fmla="*/ 37 w 158"/>
                <a:gd name="T87" fmla="*/ 7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58" h="93">
                  <a:moveTo>
                    <a:pt x="37" y="7"/>
                  </a:moveTo>
                  <a:lnTo>
                    <a:pt x="44" y="3"/>
                  </a:lnTo>
                  <a:lnTo>
                    <a:pt x="54" y="5"/>
                  </a:lnTo>
                  <a:lnTo>
                    <a:pt x="64" y="5"/>
                  </a:lnTo>
                  <a:lnTo>
                    <a:pt x="72" y="10"/>
                  </a:lnTo>
                  <a:lnTo>
                    <a:pt x="78" y="7"/>
                  </a:lnTo>
                  <a:lnTo>
                    <a:pt x="89" y="5"/>
                  </a:lnTo>
                  <a:lnTo>
                    <a:pt x="93" y="0"/>
                  </a:lnTo>
                  <a:lnTo>
                    <a:pt x="100" y="0"/>
                  </a:lnTo>
                  <a:lnTo>
                    <a:pt x="105" y="2"/>
                  </a:lnTo>
                  <a:lnTo>
                    <a:pt x="110" y="8"/>
                  </a:lnTo>
                  <a:lnTo>
                    <a:pt x="117" y="17"/>
                  </a:lnTo>
                  <a:lnTo>
                    <a:pt x="128" y="29"/>
                  </a:lnTo>
                  <a:lnTo>
                    <a:pt x="130" y="38"/>
                  </a:lnTo>
                  <a:lnTo>
                    <a:pt x="129" y="47"/>
                  </a:lnTo>
                  <a:lnTo>
                    <a:pt x="133" y="56"/>
                  </a:lnTo>
                  <a:lnTo>
                    <a:pt x="141" y="59"/>
                  </a:lnTo>
                  <a:lnTo>
                    <a:pt x="149" y="56"/>
                  </a:lnTo>
                  <a:lnTo>
                    <a:pt x="156" y="60"/>
                  </a:lnTo>
                  <a:lnTo>
                    <a:pt x="158" y="65"/>
                  </a:lnTo>
                  <a:lnTo>
                    <a:pt x="150" y="69"/>
                  </a:lnTo>
                  <a:lnTo>
                    <a:pt x="145" y="67"/>
                  </a:lnTo>
                  <a:lnTo>
                    <a:pt x="143" y="92"/>
                  </a:lnTo>
                  <a:lnTo>
                    <a:pt x="133" y="90"/>
                  </a:lnTo>
                  <a:lnTo>
                    <a:pt x="121" y="83"/>
                  </a:lnTo>
                  <a:lnTo>
                    <a:pt x="101" y="87"/>
                  </a:lnTo>
                  <a:lnTo>
                    <a:pt x="94" y="93"/>
                  </a:lnTo>
                  <a:lnTo>
                    <a:pt x="69" y="91"/>
                  </a:lnTo>
                  <a:lnTo>
                    <a:pt x="56" y="88"/>
                  </a:lnTo>
                  <a:lnTo>
                    <a:pt x="50" y="90"/>
                  </a:lnTo>
                  <a:lnTo>
                    <a:pt x="44" y="81"/>
                  </a:lnTo>
                  <a:lnTo>
                    <a:pt x="41" y="78"/>
                  </a:lnTo>
                  <a:lnTo>
                    <a:pt x="45" y="74"/>
                  </a:lnTo>
                  <a:lnTo>
                    <a:pt x="40" y="72"/>
                  </a:lnTo>
                  <a:lnTo>
                    <a:pt x="36" y="76"/>
                  </a:lnTo>
                  <a:lnTo>
                    <a:pt x="25" y="70"/>
                  </a:lnTo>
                  <a:lnTo>
                    <a:pt x="23" y="62"/>
                  </a:lnTo>
                  <a:lnTo>
                    <a:pt x="13" y="57"/>
                  </a:lnTo>
                  <a:lnTo>
                    <a:pt x="10" y="51"/>
                  </a:lnTo>
                  <a:lnTo>
                    <a:pt x="0" y="43"/>
                  </a:lnTo>
                  <a:lnTo>
                    <a:pt x="13" y="39"/>
                  </a:lnTo>
                  <a:lnTo>
                    <a:pt x="22" y="25"/>
                  </a:lnTo>
                  <a:lnTo>
                    <a:pt x="28" y="11"/>
                  </a:lnTo>
                  <a:lnTo>
                    <a:pt x="37" y="7"/>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06" name="Freeform 105"/>
            <p:cNvSpPr>
              <a:spLocks/>
            </p:cNvSpPr>
            <p:nvPr/>
          </p:nvSpPr>
          <p:spPr bwMode="auto">
            <a:xfrm>
              <a:off x="5429807" y="2479740"/>
              <a:ext cx="79351" cy="26405"/>
            </a:xfrm>
            <a:custGeom>
              <a:avLst/>
              <a:gdLst>
                <a:gd name="T0" fmla="*/ 48 w 48"/>
                <a:gd name="T1" fmla="*/ 17 h 17"/>
                <a:gd name="T2" fmla="*/ 19 w 48"/>
                <a:gd name="T3" fmla="*/ 17 h 17"/>
                <a:gd name="T4" fmla="*/ 0 w 48"/>
                <a:gd name="T5" fmla="*/ 15 h 17"/>
                <a:gd name="T6" fmla="*/ 2 w 48"/>
                <a:gd name="T7" fmla="*/ 6 h 17"/>
                <a:gd name="T8" fmla="*/ 23 w 48"/>
                <a:gd name="T9" fmla="*/ 0 h 17"/>
                <a:gd name="T10" fmla="*/ 39 w 48"/>
                <a:gd name="T11" fmla="*/ 4 h 17"/>
                <a:gd name="T12" fmla="*/ 47 w 48"/>
                <a:gd name="T13" fmla="*/ 7 h 17"/>
                <a:gd name="T14" fmla="*/ 46 w 48"/>
                <a:gd name="T15" fmla="*/ 12 h 17"/>
                <a:gd name="T16" fmla="*/ 48 w 48"/>
                <a:gd name="T17" fmla="*/ 17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8" h="17">
                  <a:moveTo>
                    <a:pt x="48" y="17"/>
                  </a:moveTo>
                  <a:lnTo>
                    <a:pt x="19" y="17"/>
                  </a:lnTo>
                  <a:lnTo>
                    <a:pt x="0" y="15"/>
                  </a:lnTo>
                  <a:lnTo>
                    <a:pt x="2" y="6"/>
                  </a:lnTo>
                  <a:lnTo>
                    <a:pt x="23" y="0"/>
                  </a:lnTo>
                  <a:lnTo>
                    <a:pt x="39" y="4"/>
                  </a:lnTo>
                  <a:lnTo>
                    <a:pt x="47" y="7"/>
                  </a:lnTo>
                  <a:lnTo>
                    <a:pt x="46" y="12"/>
                  </a:lnTo>
                  <a:lnTo>
                    <a:pt x="48" y="17"/>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07" name="Freeform 106"/>
            <p:cNvSpPr>
              <a:spLocks/>
            </p:cNvSpPr>
            <p:nvPr/>
          </p:nvSpPr>
          <p:spPr bwMode="auto">
            <a:xfrm>
              <a:off x="7841743" y="1948524"/>
              <a:ext cx="84311" cy="17087"/>
            </a:xfrm>
            <a:custGeom>
              <a:avLst/>
              <a:gdLst>
                <a:gd name="T0" fmla="*/ 51 w 51"/>
                <a:gd name="T1" fmla="*/ 10 h 11"/>
                <a:gd name="T2" fmla="*/ 32 w 51"/>
                <a:gd name="T3" fmla="*/ 11 h 11"/>
                <a:gd name="T4" fmla="*/ 3 w 51"/>
                <a:gd name="T5" fmla="*/ 9 h 11"/>
                <a:gd name="T6" fmla="*/ 0 w 51"/>
                <a:gd name="T7" fmla="*/ 8 h 11"/>
                <a:gd name="T8" fmla="*/ 2 w 51"/>
                <a:gd name="T9" fmla="*/ 2 h 11"/>
                <a:gd name="T10" fmla="*/ 15 w 51"/>
                <a:gd name="T11" fmla="*/ 0 h 11"/>
                <a:gd name="T12" fmla="*/ 43 w 51"/>
                <a:gd name="T13" fmla="*/ 6 h 11"/>
                <a:gd name="T14" fmla="*/ 51 w 51"/>
                <a:gd name="T15" fmla="*/ 10 h 1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1" h="11">
                  <a:moveTo>
                    <a:pt x="51" y="10"/>
                  </a:moveTo>
                  <a:lnTo>
                    <a:pt x="32" y="11"/>
                  </a:lnTo>
                  <a:lnTo>
                    <a:pt x="3" y="9"/>
                  </a:lnTo>
                  <a:lnTo>
                    <a:pt x="0" y="8"/>
                  </a:lnTo>
                  <a:lnTo>
                    <a:pt x="2" y="2"/>
                  </a:lnTo>
                  <a:lnTo>
                    <a:pt x="15" y="0"/>
                  </a:lnTo>
                  <a:lnTo>
                    <a:pt x="43" y="6"/>
                  </a:lnTo>
                  <a:lnTo>
                    <a:pt x="51" y="1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08" name="Freeform 107"/>
            <p:cNvSpPr>
              <a:spLocks/>
            </p:cNvSpPr>
            <p:nvPr/>
          </p:nvSpPr>
          <p:spPr bwMode="auto">
            <a:xfrm>
              <a:off x="7888031" y="1908140"/>
              <a:ext cx="105801" cy="20193"/>
            </a:xfrm>
            <a:custGeom>
              <a:avLst/>
              <a:gdLst>
                <a:gd name="T0" fmla="*/ 64 w 64"/>
                <a:gd name="T1" fmla="*/ 7 h 13"/>
                <a:gd name="T2" fmla="*/ 60 w 64"/>
                <a:gd name="T3" fmla="*/ 13 h 13"/>
                <a:gd name="T4" fmla="*/ 38 w 64"/>
                <a:gd name="T5" fmla="*/ 11 h 13"/>
                <a:gd name="T6" fmla="*/ 5 w 64"/>
                <a:gd name="T7" fmla="*/ 5 h 13"/>
                <a:gd name="T8" fmla="*/ 0 w 64"/>
                <a:gd name="T9" fmla="*/ 0 h 13"/>
                <a:gd name="T10" fmla="*/ 27 w 64"/>
                <a:gd name="T11" fmla="*/ 2 h 13"/>
                <a:gd name="T12" fmla="*/ 64 w 64"/>
                <a:gd name="T13" fmla="*/ 7 h 13"/>
              </a:gdLst>
              <a:ahLst/>
              <a:cxnLst>
                <a:cxn ang="0">
                  <a:pos x="T0" y="T1"/>
                </a:cxn>
                <a:cxn ang="0">
                  <a:pos x="T2" y="T3"/>
                </a:cxn>
                <a:cxn ang="0">
                  <a:pos x="T4" y="T5"/>
                </a:cxn>
                <a:cxn ang="0">
                  <a:pos x="T6" y="T7"/>
                </a:cxn>
                <a:cxn ang="0">
                  <a:pos x="T8" y="T9"/>
                </a:cxn>
                <a:cxn ang="0">
                  <a:pos x="T10" y="T11"/>
                </a:cxn>
                <a:cxn ang="0">
                  <a:pos x="T12" y="T13"/>
                </a:cxn>
              </a:cxnLst>
              <a:rect l="0" t="0" r="r" b="b"/>
              <a:pathLst>
                <a:path w="64" h="13">
                  <a:moveTo>
                    <a:pt x="64" y="7"/>
                  </a:moveTo>
                  <a:lnTo>
                    <a:pt x="60" y="13"/>
                  </a:lnTo>
                  <a:lnTo>
                    <a:pt x="38" y="11"/>
                  </a:lnTo>
                  <a:lnTo>
                    <a:pt x="5" y="5"/>
                  </a:lnTo>
                  <a:lnTo>
                    <a:pt x="0" y="0"/>
                  </a:lnTo>
                  <a:lnTo>
                    <a:pt x="27" y="2"/>
                  </a:lnTo>
                  <a:lnTo>
                    <a:pt x="64" y="7"/>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09" name="Freeform 108"/>
            <p:cNvSpPr>
              <a:spLocks/>
            </p:cNvSpPr>
            <p:nvPr/>
          </p:nvSpPr>
          <p:spPr bwMode="auto">
            <a:xfrm>
              <a:off x="7691308" y="1892608"/>
              <a:ext cx="183500" cy="37278"/>
            </a:xfrm>
            <a:custGeom>
              <a:avLst/>
              <a:gdLst>
                <a:gd name="T0" fmla="*/ 102 w 111"/>
                <a:gd name="T1" fmla="*/ 9 h 24"/>
                <a:gd name="T2" fmla="*/ 111 w 111"/>
                <a:gd name="T3" fmla="*/ 21 h 24"/>
                <a:gd name="T4" fmla="*/ 64 w 111"/>
                <a:gd name="T5" fmla="*/ 20 h 24"/>
                <a:gd name="T6" fmla="*/ 50 w 111"/>
                <a:gd name="T7" fmla="*/ 24 h 24"/>
                <a:gd name="T8" fmla="*/ 10 w 111"/>
                <a:gd name="T9" fmla="*/ 14 h 24"/>
                <a:gd name="T10" fmla="*/ 0 w 111"/>
                <a:gd name="T11" fmla="*/ 3 h 24"/>
                <a:gd name="T12" fmla="*/ 12 w 111"/>
                <a:gd name="T13" fmla="*/ 0 h 24"/>
                <a:gd name="T14" fmla="*/ 45 w 111"/>
                <a:gd name="T15" fmla="*/ 1 h 24"/>
                <a:gd name="T16" fmla="*/ 102 w 111"/>
                <a:gd name="T17" fmla="*/ 9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1" h="24">
                  <a:moveTo>
                    <a:pt x="102" y="9"/>
                  </a:moveTo>
                  <a:lnTo>
                    <a:pt x="111" y="21"/>
                  </a:lnTo>
                  <a:lnTo>
                    <a:pt x="64" y="20"/>
                  </a:lnTo>
                  <a:lnTo>
                    <a:pt x="50" y="24"/>
                  </a:lnTo>
                  <a:lnTo>
                    <a:pt x="10" y="14"/>
                  </a:lnTo>
                  <a:lnTo>
                    <a:pt x="0" y="3"/>
                  </a:lnTo>
                  <a:lnTo>
                    <a:pt x="12" y="0"/>
                  </a:lnTo>
                  <a:lnTo>
                    <a:pt x="45" y="1"/>
                  </a:lnTo>
                  <a:lnTo>
                    <a:pt x="102" y="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10" name="Freeform 109"/>
            <p:cNvSpPr>
              <a:spLocks/>
            </p:cNvSpPr>
            <p:nvPr/>
          </p:nvSpPr>
          <p:spPr bwMode="auto">
            <a:xfrm>
              <a:off x="6019979" y="1873968"/>
              <a:ext cx="279381" cy="156880"/>
            </a:xfrm>
            <a:custGeom>
              <a:avLst/>
              <a:gdLst>
                <a:gd name="T0" fmla="*/ 90 w 169"/>
                <a:gd name="T1" fmla="*/ 100 h 101"/>
                <a:gd name="T2" fmla="*/ 83 w 169"/>
                <a:gd name="T3" fmla="*/ 101 h 101"/>
                <a:gd name="T4" fmla="*/ 39 w 169"/>
                <a:gd name="T5" fmla="*/ 99 h 101"/>
                <a:gd name="T6" fmla="*/ 32 w 169"/>
                <a:gd name="T7" fmla="*/ 92 h 101"/>
                <a:gd name="T8" fmla="*/ 6 w 169"/>
                <a:gd name="T9" fmla="*/ 87 h 101"/>
                <a:gd name="T10" fmla="*/ 0 w 169"/>
                <a:gd name="T11" fmla="*/ 78 h 101"/>
                <a:gd name="T12" fmla="*/ 11 w 169"/>
                <a:gd name="T13" fmla="*/ 75 h 101"/>
                <a:gd name="T14" fmla="*/ 5 w 169"/>
                <a:gd name="T15" fmla="*/ 66 h 101"/>
                <a:gd name="T16" fmla="*/ 23 w 169"/>
                <a:gd name="T17" fmla="*/ 52 h 101"/>
                <a:gd name="T18" fmla="*/ 10 w 169"/>
                <a:gd name="T19" fmla="*/ 50 h 101"/>
                <a:gd name="T20" fmla="*/ 32 w 169"/>
                <a:gd name="T21" fmla="*/ 36 h 101"/>
                <a:gd name="T22" fmla="*/ 24 w 169"/>
                <a:gd name="T23" fmla="*/ 29 h 101"/>
                <a:gd name="T24" fmla="*/ 46 w 169"/>
                <a:gd name="T25" fmla="*/ 20 h 101"/>
                <a:gd name="T26" fmla="*/ 80 w 169"/>
                <a:gd name="T27" fmla="*/ 10 h 101"/>
                <a:gd name="T28" fmla="*/ 118 w 169"/>
                <a:gd name="T29" fmla="*/ 8 h 101"/>
                <a:gd name="T30" fmla="*/ 134 w 169"/>
                <a:gd name="T31" fmla="*/ 2 h 101"/>
                <a:gd name="T32" fmla="*/ 156 w 169"/>
                <a:gd name="T33" fmla="*/ 0 h 101"/>
                <a:gd name="T34" fmla="*/ 169 w 169"/>
                <a:gd name="T35" fmla="*/ 6 h 101"/>
                <a:gd name="T36" fmla="*/ 165 w 169"/>
                <a:gd name="T37" fmla="*/ 11 h 101"/>
                <a:gd name="T38" fmla="*/ 127 w 169"/>
                <a:gd name="T39" fmla="*/ 18 h 101"/>
                <a:gd name="T40" fmla="*/ 95 w 169"/>
                <a:gd name="T41" fmla="*/ 26 h 101"/>
                <a:gd name="T42" fmla="*/ 67 w 169"/>
                <a:gd name="T43" fmla="*/ 41 h 101"/>
                <a:gd name="T44" fmla="*/ 58 w 169"/>
                <a:gd name="T45" fmla="*/ 56 h 101"/>
                <a:gd name="T46" fmla="*/ 47 w 169"/>
                <a:gd name="T47" fmla="*/ 72 h 101"/>
                <a:gd name="T48" fmla="*/ 57 w 169"/>
                <a:gd name="T49" fmla="*/ 86 h 101"/>
                <a:gd name="T50" fmla="*/ 90 w 169"/>
                <a:gd name="T51" fmla="*/ 10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69" h="101">
                  <a:moveTo>
                    <a:pt x="90" y="100"/>
                  </a:moveTo>
                  <a:lnTo>
                    <a:pt x="83" y="101"/>
                  </a:lnTo>
                  <a:lnTo>
                    <a:pt x="39" y="99"/>
                  </a:lnTo>
                  <a:lnTo>
                    <a:pt x="32" y="92"/>
                  </a:lnTo>
                  <a:lnTo>
                    <a:pt x="6" y="87"/>
                  </a:lnTo>
                  <a:lnTo>
                    <a:pt x="0" y="78"/>
                  </a:lnTo>
                  <a:lnTo>
                    <a:pt x="11" y="75"/>
                  </a:lnTo>
                  <a:lnTo>
                    <a:pt x="5" y="66"/>
                  </a:lnTo>
                  <a:lnTo>
                    <a:pt x="23" y="52"/>
                  </a:lnTo>
                  <a:lnTo>
                    <a:pt x="10" y="50"/>
                  </a:lnTo>
                  <a:lnTo>
                    <a:pt x="32" y="36"/>
                  </a:lnTo>
                  <a:lnTo>
                    <a:pt x="24" y="29"/>
                  </a:lnTo>
                  <a:lnTo>
                    <a:pt x="46" y="20"/>
                  </a:lnTo>
                  <a:lnTo>
                    <a:pt x="80" y="10"/>
                  </a:lnTo>
                  <a:lnTo>
                    <a:pt x="118" y="8"/>
                  </a:lnTo>
                  <a:lnTo>
                    <a:pt x="134" y="2"/>
                  </a:lnTo>
                  <a:lnTo>
                    <a:pt x="156" y="0"/>
                  </a:lnTo>
                  <a:lnTo>
                    <a:pt x="169" y="6"/>
                  </a:lnTo>
                  <a:lnTo>
                    <a:pt x="165" y="11"/>
                  </a:lnTo>
                  <a:lnTo>
                    <a:pt x="127" y="18"/>
                  </a:lnTo>
                  <a:lnTo>
                    <a:pt x="95" y="26"/>
                  </a:lnTo>
                  <a:lnTo>
                    <a:pt x="67" y="41"/>
                  </a:lnTo>
                  <a:lnTo>
                    <a:pt x="58" y="56"/>
                  </a:lnTo>
                  <a:lnTo>
                    <a:pt x="47" y="72"/>
                  </a:lnTo>
                  <a:lnTo>
                    <a:pt x="57" y="86"/>
                  </a:lnTo>
                  <a:lnTo>
                    <a:pt x="90" y="10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11" name="Freeform 110"/>
            <p:cNvSpPr>
              <a:spLocks/>
            </p:cNvSpPr>
            <p:nvPr/>
          </p:nvSpPr>
          <p:spPr bwMode="auto">
            <a:xfrm>
              <a:off x="6866389" y="1819603"/>
              <a:ext cx="102495" cy="32620"/>
            </a:xfrm>
            <a:custGeom>
              <a:avLst/>
              <a:gdLst>
                <a:gd name="T0" fmla="*/ 62 w 62"/>
                <a:gd name="T1" fmla="*/ 15 h 21"/>
                <a:gd name="T2" fmla="*/ 2 w 62"/>
                <a:gd name="T3" fmla="*/ 21 h 21"/>
                <a:gd name="T4" fmla="*/ 0 w 62"/>
                <a:gd name="T5" fmla="*/ 2 h 21"/>
                <a:gd name="T6" fmla="*/ 8 w 62"/>
                <a:gd name="T7" fmla="*/ 0 h 21"/>
                <a:gd name="T8" fmla="*/ 18 w 62"/>
                <a:gd name="T9" fmla="*/ 1 h 21"/>
                <a:gd name="T10" fmla="*/ 58 w 62"/>
                <a:gd name="T11" fmla="*/ 9 h 21"/>
                <a:gd name="T12" fmla="*/ 62 w 62"/>
                <a:gd name="T13" fmla="*/ 15 h 21"/>
              </a:gdLst>
              <a:ahLst/>
              <a:cxnLst>
                <a:cxn ang="0">
                  <a:pos x="T0" y="T1"/>
                </a:cxn>
                <a:cxn ang="0">
                  <a:pos x="T2" y="T3"/>
                </a:cxn>
                <a:cxn ang="0">
                  <a:pos x="T4" y="T5"/>
                </a:cxn>
                <a:cxn ang="0">
                  <a:pos x="T6" y="T7"/>
                </a:cxn>
                <a:cxn ang="0">
                  <a:pos x="T8" y="T9"/>
                </a:cxn>
                <a:cxn ang="0">
                  <a:pos x="T10" y="T11"/>
                </a:cxn>
                <a:cxn ang="0">
                  <a:pos x="T12" y="T13"/>
                </a:cxn>
              </a:cxnLst>
              <a:rect l="0" t="0" r="r" b="b"/>
              <a:pathLst>
                <a:path w="62" h="21">
                  <a:moveTo>
                    <a:pt x="62" y="15"/>
                  </a:moveTo>
                  <a:lnTo>
                    <a:pt x="2" y="21"/>
                  </a:lnTo>
                  <a:lnTo>
                    <a:pt x="0" y="2"/>
                  </a:lnTo>
                  <a:lnTo>
                    <a:pt x="8" y="0"/>
                  </a:lnTo>
                  <a:lnTo>
                    <a:pt x="18" y="1"/>
                  </a:lnTo>
                  <a:lnTo>
                    <a:pt x="58" y="9"/>
                  </a:lnTo>
                  <a:lnTo>
                    <a:pt x="62" y="1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12" name="Freeform 111"/>
            <p:cNvSpPr>
              <a:spLocks/>
            </p:cNvSpPr>
            <p:nvPr/>
          </p:nvSpPr>
          <p:spPr bwMode="auto">
            <a:xfrm>
              <a:off x="5768701" y="1786986"/>
              <a:ext cx="123987" cy="18638"/>
            </a:xfrm>
            <a:custGeom>
              <a:avLst/>
              <a:gdLst>
                <a:gd name="T0" fmla="*/ 72 w 75"/>
                <a:gd name="T1" fmla="*/ 5 h 12"/>
                <a:gd name="T2" fmla="*/ 58 w 75"/>
                <a:gd name="T3" fmla="*/ 7 h 12"/>
                <a:gd name="T4" fmla="*/ 48 w 75"/>
                <a:gd name="T5" fmla="*/ 8 h 12"/>
                <a:gd name="T6" fmla="*/ 48 w 75"/>
                <a:gd name="T7" fmla="*/ 10 h 12"/>
                <a:gd name="T8" fmla="*/ 36 w 75"/>
                <a:gd name="T9" fmla="*/ 12 h 12"/>
                <a:gd name="T10" fmla="*/ 22 w 75"/>
                <a:gd name="T11" fmla="*/ 9 h 12"/>
                <a:gd name="T12" fmla="*/ 26 w 75"/>
                <a:gd name="T13" fmla="*/ 5 h 12"/>
                <a:gd name="T14" fmla="*/ 0 w 75"/>
                <a:gd name="T15" fmla="*/ 5 h 12"/>
                <a:gd name="T16" fmla="*/ 21 w 75"/>
                <a:gd name="T17" fmla="*/ 2 h 12"/>
                <a:gd name="T18" fmla="*/ 38 w 75"/>
                <a:gd name="T19" fmla="*/ 2 h 12"/>
                <a:gd name="T20" fmla="*/ 43 w 75"/>
                <a:gd name="T21" fmla="*/ 5 h 12"/>
                <a:gd name="T22" fmla="*/ 47 w 75"/>
                <a:gd name="T23" fmla="*/ 2 h 12"/>
                <a:gd name="T24" fmla="*/ 56 w 75"/>
                <a:gd name="T25" fmla="*/ 0 h 12"/>
                <a:gd name="T26" fmla="*/ 75 w 75"/>
                <a:gd name="T27" fmla="*/ 3 h 12"/>
                <a:gd name="T28" fmla="*/ 72 w 75"/>
                <a:gd name="T29" fmla="*/ 5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5" h="12">
                  <a:moveTo>
                    <a:pt x="72" y="5"/>
                  </a:moveTo>
                  <a:lnTo>
                    <a:pt x="58" y="7"/>
                  </a:lnTo>
                  <a:lnTo>
                    <a:pt x="48" y="8"/>
                  </a:lnTo>
                  <a:lnTo>
                    <a:pt x="48" y="10"/>
                  </a:lnTo>
                  <a:lnTo>
                    <a:pt x="36" y="12"/>
                  </a:lnTo>
                  <a:lnTo>
                    <a:pt x="22" y="9"/>
                  </a:lnTo>
                  <a:lnTo>
                    <a:pt x="26" y="5"/>
                  </a:lnTo>
                  <a:lnTo>
                    <a:pt x="0" y="5"/>
                  </a:lnTo>
                  <a:lnTo>
                    <a:pt x="21" y="2"/>
                  </a:lnTo>
                  <a:lnTo>
                    <a:pt x="38" y="2"/>
                  </a:lnTo>
                  <a:lnTo>
                    <a:pt x="43" y="5"/>
                  </a:lnTo>
                  <a:lnTo>
                    <a:pt x="47" y="2"/>
                  </a:lnTo>
                  <a:lnTo>
                    <a:pt x="56" y="0"/>
                  </a:lnTo>
                  <a:lnTo>
                    <a:pt x="75" y="3"/>
                  </a:lnTo>
                  <a:lnTo>
                    <a:pt x="72" y="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13" name="Freeform 112"/>
            <p:cNvSpPr>
              <a:spLocks/>
            </p:cNvSpPr>
            <p:nvPr/>
          </p:nvSpPr>
          <p:spPr bwMode="auto">
            <a:xfrm>
              <a:off x="6644868" y="1780773"/>
              <a:ext cx="206643" cy="52810"/>
            </a:xfrm>
            <a:custGeom>
              <a:avLst/>
              <a:gdLst>
                <a:gd name="T0" fmla="*/ 125 w 125"/>
                <a:gd name="T1" fmla="*/ 32 h 34"/>
                <a:gd name="T2" fmla="*/ 102 w 125"/>
                <a:gd name="T3" fmla="*/ 34 h 34"/>
                <a:gd name="T4" fmla="*/ 65 w 125"/>
                <a:gd name="T5" fmla="*/ 30 h 34"/>
                <a:gd name="T6" fmla="*/ 39 w 125"/>
                <a:gd name="T7" fmla="*/ 24 h 34"/>
                <a:gd name="T8" fmla="*/ 19 w 125"/>
                <a:gd name="T9" fmla="*/ 15 h 34"/>
                <a:gd name="T10" fmla="*/ 0 w 125"/>
                <a:gd name="T11" fmla="*/ 12 h 34"/>
                <a:gd name="T12" fmla="*/ 19 w 125"/>
                <a:gd name="T13" fmla="*/ 3 h 34"/>
                <a:gd name="T14" fmla="*/ 39 w 125"/>
                <a:gd name="T15" fmla="*/ 0 h 34"/>
                <a:gd name="T16" fmla="*/ 70 w 125"/>
                <a:gd name="T17" fmla="*/ 7 h 34"/>
                <a:gd name="T18" fmla="*/ 113 w 125"/>
                <a:gd name="T19" fmla="*/ 19 h 34"/>
                <a:gd name="T20" fmla="*/ 125 w 125"/>
                <a:gd name="T21" fmla="*/ 32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25" h="34">
                  <a:moveTo>
                    <a:pt x="125" y="32"/>
                  </a:moveTo>
                  <a:lnTo>
                    <a:pt x="102" y="34"/>
                  </a:lnTo>
                  <a:lnTo>
                    <a:pt x="65" y="30"/>
                  </a:lnTo>
                  <a:lnTo>
                    <a:pt x="39" y="24"/>
                  </a:lnTo>
                  <a:lnTo>
                    <a:pt x="19" y="15"/>
                  </a:lnTo>
                  <a:lnTo>
                    <a:pt x="0" y="12"/>
                  </a:lnTo>
                  <a:lnTo>
                    <a:pt x="19" y="3"/>
                  </a:lnTo>
                  <a:lnTo>
                    <a:pt x="39" y="0"/>
                  </a:lnTo>
                  <a:lnTo>
                    <a:pt x="70" y="7"/>
                  </a:lnTo>
                  <a:lnTo>
                    <a:pt x="113" y="19"/>
                  </a:lnTo>
                  <a:lnTo>
                    <a:pt x="125" y="32"/>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14" name="Freeform 113"/>
            <p:cNvSpPr>
              <a:spLocks/>
            </p:cNvSpPr>
            <p:nvPr/>
          </p:nvSpPr>
          <p:spPr bwMode="auto">
            <a:xfrm>
              <a:off x="5810030" y="4284627"/>
              <a:ext cx="54554" cy="57471"/>
            </a:xfrm>
            <a:custGeom>
              <a:avLst/>
              <a:gdLst>
                <a:gd name="T0" fmla="*/ 25 w 33"/>
                <a:gd name="T1" fmla="*/ 0 h 37"/>
                <a:gd name="T2" fmla="*/ 33 w 33"/>
                <a:gd name="T3" fmla="*/ 12 h 37"/>
                <a:gd name="T4" fmla="*/ 31 w 33"/>
                <a:gd name="T5" fmla="*/ 24 h 37"/>
                <a:gd name="T6" fmla="*/ 26 w 33"/>
                <a:gd name="T7" fmla="*/ 27 h 37"/>
                <a:gd name="T8" fmla="*/ 16 w 33"/>
                <a:gd name="T9" fmla="*/ 25 h 37"/>
                <a:gd name="T10" fmla="*/ 11 w 33"/>
                <a:gd name="T11" fmla="*/ 37 h 37"/>
                <a:gd name="T12" fmla="*/ 0 w 33"/>
                <a:gd name="T13" fmla="*/ 35 h 37"/>
                <a:gd name="T14" fmla="*/ 1 w 33"/>
                <a:gd name="T15" fmla="*/ 24 h 37"/>
                <a:gd name="T16" fmla="*/ 4 w 33"/>
                <a:gd name="T17" fmla="*/ 22 h 37"/>
                <a:gd name="T18" fmla="*/ 4 w 33"/>
                <a:gd name="T19" fmla="*/ 10 h 37"/>
                <a:gd name="T20" fmla="*/ 10 w 33"/>
                <a:gd name="T21" fmla="*/ 4 h 37"/>
                <a:gd name="T22" fmla="*/ 14 w 33"/>
                <a:gd name="T23" fmla="*/ 6 h 37"/>
                <a:gd name="T24" fmla="*/ 25 w 33"/>
                <a:gd name="T25" fmla="*/ 0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3" h="37">
                  <a:moveTo>
                    <a:pt x="25" y="0"/>
                  </a:moveTo>
                  <a:lnTo>
                    <a:pt x="33" y="12"/>
                  </a:lnTo>
                  <a:lnTo>
                    <a:pt x="31" y="24"/>
                  </a:lnTo>
                  <a:lnTo>
                    <a:pt x="26" y="27"/>
                  </a:lnTo>
                  <a:lnTo>
                    <a:pt x="16" y="25"/>
                  </a:lnTo>
                  <a:lnTo>
                    <a:pt x="11" y="37"/>
                  </a:lnTo>
                  <a:lnTo>
                    <a:pt x="0" y="35"/>
                  </a:lnTo>
                  <a:lnTo>
                    <a:pt x="1" y="24"/>
                  </a:lnTo>
                  <a:lnTo>
                    <a:pt x="4" y="22"/>
                  </a:lnTo>
                  <a:lnTo>
                    <a:pt x="4" y="10"/>
                  </a:lnTo>
                  <a:lnTo>
                    <a:pt x="10" y="4"/>
                  </a:lnTo>
                  <a:lnTo>
                    <a:pt x="14" y="6"/>
                  </a:lnTo>
                  <a:lnTo>
                    <a:pt x="25"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15" name="Freeform 114"/>
            <p:cNvSpPr>
              <a:spLocks/>
            </p:cNvSpPr>
            <p:nvPr/>
          </p:nvSpPr>
          <p:spPr bwMode="auto">
            <a:xfrm>
              <a:off x="4419736" y="3355777"/>
              <a:ext cx="254584" cy="214350"/>
            </a:xfrm>
            <a:custGeom>
              <a:avLst/>
              <a:gdLst>
                <a:gd name="T0" fmla="*/ 151 w 154"/>
                <a:gd name="T1" fmla="*/ 11 h 138"/>
                <a:gd name="T2" fmla="*/ 151 w 154"/>
                <a:gd name="T3" fmla="*/ 0 h 138"/>
                <a:gd name="T4" fmla="*/ 154 w 154"/>
                <a:gd name="T5" fmla="*/ 0 h 138"/>
                <a:gd name="T6" fmla="*/ 154 w 154"/>
                <a:gd name="T7" fmla="*/ 1 h 138"/>
                <a:gd name="T8" fmla="*/ 153 w 154"/>
                <a:gd name="T9" fmla="*/ 5 h 138"/>
                <a:gd name="T10" fmla="*/ 153 w 154"/>
                <a:gd name="T11" fmla="*/ 37 h 138"/>
                <a:gd name="T12" fmla="*/ 94 w 154"/>
                <a:gd name="T13" fmla="*/ 36 h 138"/>
                <a:gd name="T14" fmla="*/ 93 w 154"/>
                <a:gd name="T15" fmla="*/ 89 h 138"/>
                <a:gd name="T16" fmla="*/ 77 w 154"/>
                <a:gd name="T17" fmla="*/ 91 h 138"/>
                <a:gd name="T18" fmla="*/ 72 w 154"/>
                <a:gd name="T19" fmla="*/ 101 h 138"/>
                <a:gd name="T20" fmla="*/ 75 w 154"/>
                <a:gd name="T21" fmla="*/ 131 h 138"/>
                <a:gd name="T22" fmla="*/ 4 w 154"/>
                <a:gd name="T23" fmla="*/ 131 h 138"/>
                <a:gd name="T24" fmla="*/ 0 w 154"/>
                <a:gd name="T25" fmla="*/ 138 h 138"/>
                <a:gd name="T26" fmla="*/ 1 w 154"/>
                <a:gd name="T27" fmla="*/ 129 h 138"/>
                <a:gd name="T28" fmla="*/ 1 w 154"/>
                <a:gd name="T29" fmla="*/ 129 h 138"/>
                <a:gd name="T30" fmla="*/ 42 w 154"/>
                <a:gd name="T31" fmla="*/ 128 h 138"/>
                <a:gd name="T32" fmla="*/ 44 w 154"/>
                <a:gd name="T33" fmla="*/ 120 h 138"/>
                <a:gd name="T34" fmla="*/ 52 w 154"/>
                <a:gd name="T35" fmla="*/ 111 h 138"/>
                <a:gd name="T36" fmla="*/ 59 w 154"/>
                <a:gd name="T37" fmla="*/ 82 h 138"/>
                <a:gd name="T38" fmla="*/ 84 w 154"/>
                <a:gd name="T39" fmla="*/ 60 h 138"/>
                <a:gd name="T40" fmla="*/ 93 w 154"/>
                <a:gd name="T41" fmla="*/ 34 h 138"/>
                <a:gd name="T42" fmla="*/ 99 w 154"/>
                <a:gd name="T43" fmla="*/ 32 h 138"/>
                <a:gd name="T44" fmla="*/ 105 w 154"/>
                <a:gd name="T45" fmla="*/ 16 h 138"/>
                <a:gd name="T46" fmla="*/ 120 w 154"/>
                <a:gd name="T47" fmla="*/ 14 h 138"/>
                <a:gd name="T48" fmla="*/ 126 w 154"/>
                <a:gd name="T49" fmla="*/ 16 h 138"/>
                <a:gd name="T50" fmla="*/ 134 w 154"/>
                <a:gd name="T51" fmla="*/ 16 h 138"/>
                <a:gd name="T52" fmla="*/ 140 w 154"/>
                <a:gd name="T53" fmla="*/ 12 h 138"/>
                <a:gd name="T54" fmla="*/ 151 w 154"/>
                <a:gd name="T55" fmla="*/ 11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54" h="138">
                  <a:moveTo>
                    <a:pt x="151" y="11"/>
                  </a:moveTo>
                  <a:lnTo>
                    <a:pt x="151" y="0"/>
                  </a:lnTo>
                  <a:lnTo>
                    <a:pt x="154" y="0"/>
                  </a:lnTo>
                  <a:lnTo>
                    <a:pt x="154" y="1"/>
                  </a:lnTo>
                  <a:lnTo>
                    <a:pt x="153" y="5"/>
                  </a:lnTo>
                  <a:lnTo>
                    <a:pt x="153" y="37"/>
                  </a:lnTo>
                  <a:lnTo>
                    <a:pt x="94" y="36"/>
                  </a:lnTo>
                  <a:lnTo>
                    <a:pt x="93" y="89"/>
                  </a:lnTo>
                  <a:lnTo>
                    <a:pt x="77" y="91"/>
                  </a:lnTo>
                  <a:lnTo>
                    <a:pt x="72" y="101"/>
                  </a:lnTo>
                  <a:lnTo>
                    <a:pt x="75" y="131"/>
                  </a:lnTo>
                  <a:lnTo>
                    <a:pt x="4" y="131"/>
                  </a:lnTo>
                  <a:lnTo>
                    <a:pt x="0" y="138"/>
                  </a:lnTo>
                  <a:lnTo>
                    <a:pt x="1" y="129"/>
                  </a:lnTo>
                  <a:lnTo>
                    <a:pt x="1" y="129"/>
                  </a:lnTo>
                  <a:lnTo>
                    <a:pt x="42" y="128"/>
                  </a:lnTo>
                  <a:lnTo>
                    <a:pt x="44" y="120"/>
                  </a:lnTo>
                  <a:lnTo>
                    <a:pt x="52" y="111"/>
                  </a:lnTo>
                  <a:lnTo>
                    <a:pt x="59" y="82"/>
                  </a:lnTo>
                  <a:lnTo>
                    <a:pt x="84" y="60"/>
                  </a:lnTo>
                  <a:lnTo>
                    <a:pt x="93" y="34"/>
                  </a:lnTo>
                  <a:lnTo>
                    <a:pt x="99" y="32"/>
                  </a:lnTo>
                  <a:lnTo>
                    <a:pt x="105" y="16"/>
                  </a:lnTo>
                  <a:lnTo>
                    <a:pt x="120" y="14"/>
                  </a:lnTo>
                  <a:lnTo>
                    <a:pt x="126" y="16"/>
                  </a:lnTo>
                  <a:lnTo>
                    <a:pt x="134" y="16"/>
                  </a:lnTo>
                  <a:lnTo>
                    <a:pt x="140" y="12"/>
                  </a:lnTo>
                  <a:lnTo>
                    <a:pt x="151" y="11"/>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16" name="Freeform 115"/>
            <p:cNvSpPr>
              <a:spLocks/>
            </p:cNvSpPr>
            <p:nvPr/>
          </p:nvSpPr>
          <p:spPr bwMode="auto">
            <a:xfrm>
              <a:off x="5942281" y="3211325"/>
              <a:ext cx="639767" cy="509469"/>
            </a:xfrm>
            <a:custGeom>
              <a:avLst/>
              <a:gdLst>
                <a:gd name="T0" fmla="*/ 161 w 387"/>
                <a:gd name="T1" fmla="*/ 319 h 328"/>
                <a:gd name="T2" fmla="*/ 153 w 387"/>
                <a:gd name="T3" fmla="*/ 304 h 328"/>
                <a:gd name="T4" fmla="*/ 132 w 387"/>
                <a:gd name="T5" fmla="*/ 280 h 328"/>
                <a:gd name="T6" fmla="*/ 113 w 387"/>
                <a:gd name="T7" fmla="*/ 248 h 328"/>
                <a:gd name="T8" fmla="*/ 91 w 387"/>
                <a:gd name="T9" fmla="*/ 225 h 328"/>
                <a:gd name="T10" fmla="*/ 88 w 387"/>
                <a:gd name="T11" fmla="*/ 198 h 328"/>
                <a:gd name="T12" fmla="*/ 67 w 387"/>
                <a:gd name="T13" fmla="*/ 167 h 328"/>
                <a:gd name="T14" fmla="*/ 50 w 387"/>
                <a:gd name="T15" fmla="*/ 151 h 328"/>
                <a:gd name="T16" fmla="*/ 45 w 387"/>
                <a:gd name="T17" fmla="*/ 135 h 328"/>
                <a:gd name="T18" fmla="*/ 31 w 387"/>
                <a:gd name="T19" fmla="*/ 115 h 328"/>
                <a:gd name="T20" fmla="*/ 9 w 387"/>
                <a:gd name="T21" fmla="*/ 84 h 328"/>
                <a:gd name="T22" fmla="*/ 2 w 387"/>
                <a:gd name="T23" fmla="*/ 73 h 328"/>
                <a:gd name="T24" fmla="*/ 3 w 387"/>
                <a:gd name="T25" fmla="*/ 58 h 328"/>
                <a:gd name="T26" fmla="*/ 30 w 387"/>
                <a:gd name="T27" fmla="*/ 55 h 328"/>
                <a:gd name="T28" fmla="*/ 47 w 387"/>
                <a:gd name="T29" fmla="*/ 44 h 328"/>
                <a:gd name="T30" fmla="*/ 54 w 387"/>
                <a:gd name="T31" fmla="*/ 34 h 328"/>
                <a:gd name="T32" fmla="*/ 69 w 387"/>
                <a:gd name="T33" fmla="*/ 3 h 328"/>
                <a:gd name="T34" fmla="*/ 93 w 387"/>
                <a:gd name="T35" fmla="*/ 5 h 328"/>
                <a:gd name="T36" fmla="*/ 176 w 387"/>
                <a:gd name="T37" fmla="*/ 61 h 328"/>
                <a:gd name="T38" fmla="*/ 225 w 387"/>
                <a:gd name="T39" fmla="*/ 65 h 328"/>
                <a:gd name="T40" fmla="*/ 243 w 387"/>
                <a:gd name="T41" fmla="*/ 74 h 328"/>
                <a:gd name="T42" fmla="*/ 261 w 387"/>
                <a:gd name="T43" fmla="*/ 97 h 328"/>
                <a:gd name="T44" fmla="*/ 278 w 387"/>
                <a:gd name="T45" fmla="*/ 113 h 328"/>
                <a:gd name="T46" fmla="*/ 279 w 387"/>
                <a:gd name="T47" fmla="*/ 128 h 328"/>
                <a:gd name="T48" fmla="*/ 288 w 387"/>
                <a:gd name="T49" fmla="*/ 141 h 328"/>
                <a:gd name="T50" fmla="*/ 294 w 387"/>
                <a:gd name="T51" fmla="*/ 153 h 328"/>
                <a:gd name="T52" fmla="*/ 305 w 387"/>
                <a:gd name="T53" fmla="*/ 156 h 328"/>
                <a:gd name="T54" fmla="*/ 310 w 387"/>
                <a:gd name="T55" fmla="*/ 169 h 328"/>
                <a:gd name="T56" fmla="*/ 374 w 387"/>
                <a:gd name="T57" fmla="*/ 200 h 328"/>
                <a:gd name="T58" fmla="*/ 387 w 387"/>
                <a:gd name="T59" fmla="*/ 210 h 328"/>
                <a:gd name="T60" fmla="*/ 327 w 387"/>
                <a:gd name="T61" fmla="*/ 273 h 328"/>
                <a:gd name="T62" fmla="*/ 259 w 387"/>
                <a:gd name="T63" fmla="*/ 290 h 328"/>
                <a:gd name="T64" fmla="*/ 239 w 387"/>
                <a:gd name="T65" fmla="*/ 315 h 328"/>
                <a:gd name="T66" fmla="*/ 227 w 387"/>
                <a:gd name="T67" fmla="*/ 309 h 328"/>
                <a:gd name="T68" fmla="*/ 206 w 387"/>
                <a:gd name="T69" fmla="*/ 305 h 328"/>
                <a:gd name="T70" fmla="*/ 181 w 387"/>
                <a:gd name="T71" fmla="*/ 308 h 328"/>
                <a:gd name="T72" fmla="*/ 169 w 387"/>
                <a:gd name="T73" fmla="*/ 312 h 328"/>
                <a:gd name="T74" fmla="*/ 163 w 387"/>
                <a:gd name="T75" fmla="*/ 328 h 3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387" h="328">
                  <a:moveTo>
                    <a:pt x="163" y="328"/>
                  </a:moveTo>
                  <a:lnTo>
                    <a:pt x="161" y="319"/>
                  </a:lnTo>
                  <a:lnTo>
                    <a:pt x="155" y="313"/>
                  </a:lnTo>
                  <a:lnTo>
                    <a:pt x="153" y="304"/>
                  </a:lnTo>
                  <a:lnTo>
                    <a:pt x="143" y="297"/>
                  </a:lnTo>
                  <a:lnTo>
                    <a:pt x="132" y="280"/>
                  </a:lnTo>
                  <a:lnTo>
                    <a:pt x="126" y="263"/>
                  </a:lnTo>
                  <a:lnTo>
                    <a:pt x="113" y="248"/>
                  </a:lnTo>
                  <a:lnTo>
                    <a:pt x="104" y="245"/>
                  </a:lnTo>
                  <a:lnTo>
                    <a:pt x="91" y="225"/>
                  </a:lnTo>
                  <a:lnTo>
                    <a:pt x="88" y="211"/>
                  </a:lnTo>
                  <a:lnTo>
                    <a:pt x="88" y="198"/>
                  </a:lnTo>
                  <a:lnTo>
                    <a:pt x="76" y="175"/>
                  </a:lnTo>
                  <a:lnTo>
                    <a:pt x="67" y="167"/>
                  </a:lnTo>
                  <a:lnTo>
                    <a:pt x="57" y="163"/>
                  </a:lnTo>
                  <a:lnTo>
                    <a:pt x="50" y="151"/>
                  </a:lnTo>
                  <a:lnTo>
                    <a:pt x="51" y="146"/>
                  </a:lnTo>
                  <a:lnTo>
                    <a:pt x="45" y="135"/>
                  </a:lnTo>
                  <a:lnTo>
                    <a:pt x="39" y="131"/>
                  </a:lnTo>
                  <a:lnTo>
                    <a:pt x="31" y="115"/>
                  </a:lnTo>
                  <a:lnTo>
                    <a:pt x="19" y="99"/>
                  </a:lnTo>
                  <a:lnTo>
                    <a:pt x="9" y="84"/>
                  </a:lnTo>
                  <a:lnTo>
                    <a:pt x="0" y="85"/>
                  </a:lnTo>
                  <a:lnTo>
                    <a:pt x="2" y="73"/>
                  </a:lnTo>
                  <a:lnTo>
                    <a:pt x="2" y="66"/>
                  </a:lnTo>
                  <a:lnTo>
                    <a:pt x="3" y="58"/>
                  </a:lnTo>
                  <a:lnTo>
                    <a:pt x="23" y="61"/>
                  </a:lnTo>
                  <a:lnTo>
                    <a:pt x="30" y="55"/>
                  </a:lnTo>
                  <a:lnTo>
                    <a:pt x="34" y="47"/>
                  </a:lnTo>
                  <a:lnTo>
                    <a:pt x="47" y="44"/>
                  </a:lnTo>
                  <a:lnTo>
                    <a:pt x="49" y="37"/>
                  </a:lnTo>
                  <a:lnTo>
                    <a:pt x="54" y="34"/>
                  </a:lnTo>
                  <a:lnTo>
                    <a:pt x="35" y="13"/>
                  </a:lnTo>
                  <a:lnTo>
                    <a:pt x="69" y="3"/>
                  </a:lnTo>
                  <a:lnTo>
                    <a:pt x="72" y="0"/>
                  </a:lnTo>
                  <a:lnTo>
                    <a:pt x="93" y="5"/>
                  </a:lnTo>
                  <a:lnTo>
                    <a:pt x="121" y="20"/>
                  </a:lnTo>
                  <a:lnTo>
                    <a:pt x="176" y="61"/>
                  </a:lnTo>
                  <a:lnTo>
                    <a:pt x="209" y="63"/>
                  </a:lnTo>
                  <a:lnTo>
                    <a:pt x="225" y="65"/>
                  </a:lnTo>
                  <a:lnTo>
                    <a:pt x="230" y="75"/>
                  </a:lnTo>
                  <a:lnTo>
                    <a:pt x="243" y="74"/>
                  </a:lnTo>
                  <a:lnTo>
                    <a:pt x="252" y="92"/>
                  </a:lnTo>
                  <a:lnTo>
                    <a:pt x="261" y="97"/>
                  </a:lnTo>
                  <a:lnTo>
                    <a:pt x="265" y="104"/>
                  </a:lnTo>
                  <a:lnTo>
                    <a:pt x="278" y="113"/>
                  </a:lnTo>
                  <a:lnTo>
                    <a:pt x="280" y="121"/>
                  </a:lnTo>
                  <a:lnTo>
                    <a:pt x="279" y="128"/>
                  </a:lnTo>
                  <a:lnTo>
                    <a:pt x="282" y="135"/>
                  </a:lnTo>
                  <a:lnTo>
                    <a:pt x="288" y="141"/>
                  </a:lnTo>
                  <a:lnTo>
                    <a:pt x="291" y="148"/>
                  </a:lnTo>
                  <a:lnTo>
                    <a:pt x="294" y="153"/>
                  </a:lnTo>
                  <a:lnTo>
                    <a:pt x="300" y="157"/>
                  </a:lnTo>
                  <a:lnTo>
                    <a:pt x="305" y="156"/>
                  </a:lnTo>
                  <a:lnTo>
                    <a:pt x="309" y="164"/>
                  </a:lnTo>
                  <a:lnTo>
                    <a:pt x="310" y="169"/>
                  </a:lnTo>
                  <a:lnTo>
                    <a:pt x="319" y="190"/>
                  </a:lnTo>
                  <a:lnTo>
                    <a:pt x="374" y="200"/>
                  </a:lnTo>
                  <a:lnTo>
                    <a:pt x="378" y="196"/>
                  </a:lnTo>
                  <a:lnTo>
                    <a:pt x="387" y="210"/>
                  </a:lnTo>
                  <a:lnTo>
                    <a:pt x="379" y="252"/>
                  </a:lnTo>
                  <a:lnTo>
                    <a:pt x="327" y="273"/>
                  </a:lnTo>
                  <a:lnTo>
                    <a:pt x="275" y="281"/>
                  </a:lnTo>
                  <a:lnTo>
                    <a:pt x="259" y="290"/>
                  </a:lnTo>
                  <a:lnTo>
                    <a:pt x="247" y="312"/>
                  </a:lnTo>
                  <a:lnTo>
                    <a:pt x="239" y="315"/>
                  </a:lnTo>
                  <a:lnTo>
                    <a:pt x="234" y="308"/>
                  </a:lnTo>
                  <a:lnTo>
                    <a:pt x="227" y="309"/>
                  </a:lnTo>
                  <a:lnTo>
                    <a:pt x="210" y="307"/>
                  </a:lnTo>
                  <a:lnTo>
                    <a:pt x="206" y="305"/>
                  </a:lnTo>
                  <a:lnTo>
                    <a:pt x="185" y="306"/>
                  </a:lnTo>
                  <a:lnTo>
                    <a:pt x="181" y="308"/>
                  </a:lnTo>
                  <a:lnTo>
                    <a:pt x="173" y="302"/>
                  </a:lnTo>
                  <a:lnTo>
                    <a:pt x="169" y="312"/>
                  </a:lnTo>
                  <a:lnTo>
                    <a:pt x="171" y="321"/>
                  </a:lnTo>
                  <a:lnTo>
                    <a:pt x="163" y="328"/>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17" name="Freeform 116"/>
            <p:cNvSpPr>
              <a:spLocks/>
            </p:cNvSpPr>
            <p:nvPr/>
          </p:nvSpPr>
          <p:spPr bwMode="auto">
            <a:xfrm>
              <a:off x="5590161" y="3537508"/>
              <a:ext cx="487678" cy="431806"/>
            </a:xfrm>
            <a:custGeom>
              <a:avLst/>
              <a:gdLst>
                <a:gd name="T0" fmla="*/ 218 w 295"/>
                <a:gd name="T1" fmla="*/ 260 h 278"/>
                <a:gd name="T2" fmla="*/ 216 w 295"/>
                <a:gd name="T3" fmla="*/ 243 h 278"/>
                <a:gd name="T4" fmla="*/ 204 w 295"/>
                <a:gd name="T5" fmla="*/ 220 h 278"/>
                <a:gd name="T6" fmla="*/ 197 w 295"/>
                <a:gd name="T7" fmla="*/ 203 h 278"/>
                <a:gd name="T8" fmla="*/ 185 w 295"/>
                <a:gd name="T9" fmla="*/ 209 h 278"/>
                <a:gd name="T10" fmla="*/ 192 w 295"/>
                <a:gd name="T11" fmla="*/ 227 h 278"/>
                <a:gd name="T12" fmla="*/ 173 w 295"/>
                <a:gd name="T13" fmla="*/ 254 h 278"/>
                <a:gd name="T14" fmla="*/ 148 w 295"/>
                <a:gd name="T15" fmla="*/ 244 h 278"/>
                <a:gd name="T16" fmla="*/ 139 w 295"/>
                <a:gd name="T17" fmla="*/ 254 h 278"/>
                <a:gd name="T18" fmla="*/ 130 w 295"/>
                <a:gd name="T19" fmla="*/ 262 h 278"/>
                <a:gd name="T20" fmla="*/ 109 w 295"/>
                <a:gd name="T21" fmla="*/ 258 h 278"/>
                <a:gd name="T22" fmla="*/ 89 w 295"/>
                <a:gd name="T23" fmla="*/ 261 h 278"/>
                <a:gd name="T24" fmla="*/ 74 w 295"/>
                <a:gd name="T25" fmla="*/ 247 h 278"/>
                <a:gd name="T26" fmla="*/ 58 w 295"/>
                <a:gd name="T27" fmla="*/ 244 h 278"/>
                <a:gd name="T28" fmla="*/ 49 w 295"/>
                <a:gd name="T29" fmla="*/ 272 h 278"/>
                <a:gd name="T30" fmla="*/ 37 w 295"/>
                <a:gd name="T31" fmla="*/ 278 h 278"/>
                <a:gd name="T32" fmla="*/ 29 w 295"/>
                <a:gd name="T33" fmla="*/ 271 h 278"/>
                <a:gd name="T34" fmla="*/ 30 w 295"/>
                <a:gd name="T35" fmla="*/ 256 h 278"/>
                <a:gd name="T36" fmla="*/ 20 w 295"/>
                <a:gd name="T37" fmla="*/ 235 h 278"/>
                <a:gd name="T38" fmla="*/ 17 w 295"/>
                <a:gd name="T39" fmla="*/ 221 h 278"/>
                <a:gd name="T40" fmla="*/ 10 w 295"/>
                <a:gd name="T41" fmla="*/ 203 h 278"/>
                <a:gd name="T42" fmla="*/ 0 w 295"/>
                <a:gd name="T43" fmla="*/ 196 h 278"/>
                <a:gd name="T44" fmla="*/ 6 w 295"/>
                <a:gd name="T45" fmla="*/ 180 h 278"/>
                <a:gd name="T46" fmla="*/ 9 w 295"/>
                <a:gd name="T47" fmla="*/ 165 h 278"/>
                <a:gd name="T48" fmla="*/ 10 w 295"/>
                <a:gd name="T49" fmla="*/ 147 h 278"/>
                <a:gd name="T50" fmla="*/ 34 w 295"/>
                <a:gd name="T51" fmla="*/ 133 h 278"/>
                <a:gd name="T52" fmla="*/ 30 w 295"/>
                <a:gd name="T53" fmla="*/ 42 h 278"/>
                <a:gd name="T54" fmla="*/ 49 w 295"/>
                <a:gd name="T55" fmla="*/ 0 h 278"/>
                <a:gd name="T56" fmla="*/ 191 w 295"/>
                <a:gd name="T57" fmla="*/ 0 h 278"/>
                <a:gd name="T58" fmla="*/ 269 w 295"/>
                <a:gd name="T59" fmla="*/ 21 h 278"/>
                <a:gd name="T60" fmla="*/ 270 w 295"/>
                <a:gd name="T61" fmla="*/ 46 h 278"/>
                <a:gd name="T62" fmla="*/ 285 w 295"/>
                <a:gd name="T63" fmla="*/ 76 h 278"/>
                <a:gd name="T64" fmla="*/ 287 w 295"/>
                <a:gd name="T65" fmla="*/ 95 h 278"/>
                <a:gd name="T66" fmla="*/ 268 w 295"/>
                <a:gd name="T67" fmla="*/ 105 h 278"/>
                <a:gd name="T68" fmla="*/ 260 w 295"/>
                <a:gd name="T69" fmla="*/ 149 h 278"/>
                <a:gd name="T70" fmla="*/ 260 w 295"/>
                <a:gd name="T71" fmla="*/ 175 h 278"/>
                <a:gd name="T72" fmla="*/ 243 w 295"/>
                <a:gd name="T73" fmla="*/ 206 h 278"/>
                <a:gd name="T74" fmla="*/ 234 w 295"/>
                <a:gd name="T75" fmla="*/ 231 h 278"/>
                <a:gd name="T76" fmla="*/ 221 w 295"/>
                <a:gd name="T77" fmla="*/ 258 h 2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295" h="278">
                  <a:moveTo>
                    <a:pt x="221" y="261"/>
                  </a:moveTo>
                  <a:lnTo>
                    <a:pt x="218" y="260"/>
                  </a:lnTo>
                  <a:lnTo>
                    <a:pt x="218" y="250"/>
                  </a:lnTo>
                  <a:lnTo>
                    <a:pt x="216" y="243"/>
                  </a:lnTo>
                  <a:lnTo>
                    <a:pt x="207" y="235"/>
                  </a:lnTo>
                  <a:lnTo>
                    <a:pt x="204" y="220"/>
                  </a:lnTo>
                  <a:lnTo>
                    <a:pt x="206" y="204"/>
                  </a:lnTo>
                  <a:lnTo>
                    <a:pt x="197" y="203"/>
                  </a:lnTo>
                  <a:lnTo>
                    <a:pt x="196" y="208"/>
                  </a:lnTo>
                  <a:lnTo>
                    <a:pt x="185" y="209"/>
                  </a:lnTo>
                  <a:lnTo>
                    <a:pt x="190" y="215"/>
                  </a:lnTo>
                  <a:lnTo>
                    <a:pt x="192" y="227"/>
                  </a:lnTo>
                  <a:lnTo>
                    <a:pt x="182" y="239"/>
                  </a:lnTo>
                  <a:lnTo>
                    <a:pt x="173" y="254"/>
                  </a:lnTo>
                  <a:lnTo>
                    <a:pt x="164" y="256"/>
                  </a:lnTo>
                  <a:lnTo>
                    <a:pt x="148" y="244"/>
                  </a:lnTo>
                  <a:lnTo>
                    <a:pt x="141" y="248"/>
                  </a:lnTo>
                  <a:lnTo>
                    <a:pt x="139" y="254"/>
                  </a:lnTo>
                  <a:lnTo>
                    <a:pt x="130" y="258"/>
                  </a:lnTo>
                  <a:lnTo>
                    <a:pt x="130" y="262"/>
                  </a:lnTo>
                  <a:lnTo>
                    <a:pt x="111" y="262"/>
                  </a:lnTo>
                  <a:lnTo>
                    <a:pt x="109" y="258"/>
                  </a:lnTo>
                  <a:lnTo>
                    <a:pt x="95" y="257"/>
                  </a:lnTo>
                  <a:lnTo>
                    <a:pt x="89" y="261"/>
                  </a:lnTo>
                  <a:lnTo>
                    <a:pt x="84" y="259"/>
                  </a:lnTo>
                  <a:lnTo>
                    <a:pt x="74" y="247"/>
                  </a:lnTo>
                  <a:lnTo>
                    <a:pt x="71" y="241"/>
                  </a:lnTo>
                  <a:lnTo>
                    <a:pt x="58" y="244"/>
                  </a:lnTo>
                  <a:lnTo>
                    <a:pt x="53" y="254"/>
                  </a:lnTo>
                  <a:lnTo>
                    <a:pt x="49" y="272"/>
                  </a:lnTo>
                  <a:lnTo>
                    <a:pt x="42" y="276"/>
                  </a:lnTo>
                  <a:lnTo>
                    <a:pt x="37" y="278"/>
                  </a:lnTo>
                  <a:lnTo>
                    <a:pt x="35" y="277"/>
                  </a:lnTo>
                  <a:lnTo>
                    <a:pt x="29" y="271"/>
                  </a:lnTo>
                  <a:lnTo>
                    <a:pt x="28" y="265"/>
                  </a:lnTo>
                  <a:lnTo>
                    <a:pt x="30" y="256"/>
                  </a:lnTo>
                  <a:lnTo>
                    <a:pt x="30" y="248"/>
                  </a:lnTo>
                  <a:lnTo>
                    <a:pt x="20" y="235"/>
                  </a:lnTo>
                  <a:lnTo>
                    <a:pt x="17" y="226"/>
                  </a:lnTo>
                  <a:lnTo>
                    <a:pt x="17" y="221"/>
                  </a:lnTo>
                  <a:lnTo>
                    <a:pt x="10" y="215"/>
                  </a:lnTo>
                  <a:lnTo>
                    <a:pt x="10" y="203"/>
                  </a:lnTo>
                  <a:lnTo>
                    <a:pt x="6" y="195"/>
                  </a:lnTo>
                  <a:lnTo>
                    <a:pt x="0" y="196"/>
                  </a:lnTo>
                  <a:lnTo>
                    <a:pt x="1" y="188"/>
                  </a:lnTo>
                  <a:lnTo>
                    <a:pt x="6" y="180"/>
                  </a:lnTo>
                  <a:lnTo>
                    <a:pt x="4" y="171"/>
                  </a:lnTo>
                  <a:lnTo>
                    <a:pt x="9" y="165"/>
                  </a:lnTo>
                  <a:lnTo>
                    <a:pt x="6" y="160"/>
                  </a:lnTo>
                  <a:lnTo>
                    <a:pt x="10" y="147"/>
                  </a:lnTo>
                  <a:lnTo>
                    <a:pt x="18" y="132"/>
                  </a:lnTo>
                  <a:lnTo>
                    <a:pt x="34" y="133"/>
                  </a:lnTo>
                  <a:lnTo>
                    <a:pt x="30" y="51"/>
                  </a:lnTo>
                  <a:lnTo>
                    <a:pt x="30" y="42"/>
                  </a:lnTo>
                  <a:lnTo>
                    <a:pt x="51" y="42"/>
                  </a:lnTo>
                  <a:lnTo>
                    <a:pt x="49" y="0"/>
                  </a:lnTo>
                  <a:lnTo>
                    <a:pt x="121" y="0"/>
                  </a:lnTo>
                  <a:lnTo>
                    <a:pt x="191" y="0"/>
                  </a:lnTo>
                  <a:lnTo>
                    <a:pt x="262" y="0"/>
                  </a:lnTo>
                  <a:lnTo>
                    <a:pt x="269" y="21"/>
                  </a:lnTo>
                  <a:lnTo>
                    <a:pt x="266" y="24"/>
                  </a:lnTo>
                  <a:lnTo>
                    <a:pt x="270" y="46"/>
                  </a:lnTo>
                  <a:lnTo>
                    <a:pt x="278" y="71"/>
                  </a:lnTo>
                  <a:lnTo>
                    <a:pt x="285" y="76"/>
                  </a:lnTo>
                  <a:lnTo>
                    <a:pt x="295" y="84"/>
                  </a:lnTo>
                  <a:lnTo>
                    <a:pt x="287" y="95"/>
                  </a:lnTo>
                  <a:lnTo>
                    <a:pt x="273" y="99"/>
                  </a:lnTo>
                  <a:lnTo>
                    <a:pt x="268" y="105"/>
                  </a:lnTo>
                  <a:lnTo>
                    <a:pt x="267" y="119"/>
                  </a:lnTo>
                  <a:lnTo>
                    <a:pt x="260" y="149"/>
                  </a:lnTo>
                  <a:lnTo>
                    <a:pt x="263" y="158"/>
                  </a:lnTo>
                  <a:lnTo>
                    <a:pt x="260" y="175"/>
                  </a:lnTo>
                  <a:lnTo>
                    <a:pt x="254" y="196"/>
                  </a:lnTo>
                  <a:lnTo>
                    <a:pt x="243" y="206"/>
                  </a:lnTo>
                  <a:lnTo>
                    <a:pt x="236" y="222"/>
                  </a:lnTo>
                  <a:lnTo>
                    <a:pt x="234" y="231"/>
                  </a:lnTo>
                  <a:lnTo>
                    <a:pt x="226" y="236"/>
                  </a:lnTo>
                  <a:lnTo>
                    <a:pt x="221" y="258"/>
                  </a:lnTo>
                  <a:lnTo>
                    <a:pt x="221" y="261"/>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18" name="Freeform 117"/>
            <p:cNvSpPr>
              <a:spLocks/>
            </p:cNvSpPr>
            <p:nvPr/>
          </p:nvSpPr>
          <p:spPr bwMode="auto">
            <a:xfrm>
              <a:off x="5651328" y="3852820"/>
              <a:ext cx="347160" cy="282693"/>
            </a:xfrm>
            <a:custGeom>
              <a:avLst/>
              <a:gdLst>
                <a:gd name="T0" fmla="*/ 184 w 210"/>
                <a:gd name="T1" fmla="*/ 58 h 182"/>
                <a:gd name="T2" fmla="*/ 185 w 210"/>
                <a:gd name="T3" fmla="*/ 74 h 182"/>
                <a:gd name="T4" fmla="*/ 182 w 210"/>
                <a:gd name="T5" fmla="*/ 80 h 182"/>
                <a:gd name="T6" fmla="*/ 172 w 210"/>
                <a:gd name="T7" fmla="*/ 81 h 182"/>
                <a:gd name="T8" fmla="*/ 166 w 210"/>
                <a:gd name="T9" fmla="*/ 93 h 182"/>
                <a:gd name="T10" fmla="*/ 178 w 210"/>
                <a:gd name="T11" fmla="*/ 94 h 182"/>
                <a:gd name="T12" fmla="*/ 187 w 210"/>
                <a:gd name="T13" fmla="*/ 104 h 182"/>
                <a:gd name="T14" fmla="*/ 191 w 210"/>
                <a:gd name="T15" fmla="*/ 113 h 182"/>
                <a:gd name="T16" fmla="*/ 199 w 210"/>
                <a:gd name="T17" fmla="*/ 117 h 182"/>
                <a:gd name="T18" fmla="*/ 210 w 210"/>
                <a:gd name="T19" fmla="*/ 140 h 182"/>
                <a:gd name="T20" fmla="*/ 198 w 210"/>
                <a:gd name="T21" fmla="*/ 154 h 182"/>
                <a:gd name="T22" fmla="*/ 187 w 210"/>
                <a:gd name="T23" fmla="*/ 166 h 182"/>
                <a:gd name="T24" fmla="*/ 175 w 210"/>
                <a:gd name="T25" fmla="*/ 176 h 182"/>
                <a:gd name="T26" fmla="*/ 163 w 210"/>
                <a:gd name="T27" fmla="*/ 176 h 182"/>
                <a:gd name="T28" fmla="*/ 148 w 210"/>
                <a:gd name="T29" fmla="*/ 180 h 182"/>
                <a:gd name="T30" fmla="*/ 136 w 210"/>
                <a:gd name="T31" fmla="*/ 176 h 182"/>
                <a:gd name="T32" fmla="*/ 129 w 210"/>
                <a:gd name="T33" fmla="*/ 182 h 182"/>
                <a:gd name="T34" fmla="*/ 112 w 210"/>
                <a:gd name="T35" fmla="*/ 168 h 182"/>
                <a:gd name="T36" fmla="*/ 108 w 210"/>
                <a:gd name="T37" fmla="*/ 159 h 182"/>
                <a:gd name="T38" fmla="*/ 98 w 210"/>
                <a:gd name="T39" fmla="*/ 163 h 182"/>
                <a:gd name="T40" fmla="*/ 89 w 210"/>
                <a:gd name="T41" fmla="*/ 162 h 182"/>
                <a:gd name="T42" fmla="*/ 84 w 210"/>
                <a:gd name="T43" fmla="*/ 165 h 182"/>
                <a:gd name="T44" fmla="*/ 76 w 210"/>
                <a:gd name="T45" fmla="*/ 163 h 182"/>
                <a:gd name="T46" fmla="*/ 65 w 210"/>
                <a:gd name="T47" fmla="*/ 146 h 182"/>
                <a:gd name="T48" fmla="*/ 62 w 210"/>
                <a:gd name="T49" fmla="*/ 139 h 182"/>
                <a:gd name="T50" fmla="*/ 48 w 210"/>
                <a:gd name="T51" fmla="*/ 131 h 182"/>
                <a:gd name="T52" fmla="*/ 43 w 210"/>
                <a:gd name="T53" fmla="*/ 118 h 182"/>
                <a:gd name="T54" fmla="*/ 35 w 210"/>
                <a:gd name="T55" fmla="*/ 109 h 182"/>
                <a:gd name="T56" fmla="*/ 23 w 210"/>
                <a:gd name="T57" fmla="*/ 99 h 182"/>
                <a:gd name="T58" fmla="*/ 23 w 210"/>
                <a:gd name="T59" fmla="*/ 92 h 182"/>
                <a:gd name="T60" fmla="*/ 13 w 210"/>
                <a:gd name="T61" fmla="*/ 84 h 182"/>
                <a:gd name="T62" fmla="*/ 0 w 210"/>
                <a:gd name="T63" fmla="*/ 75 h 182"/>
                <a:gd name="T64" fmla="*/ 5 w 210"/>
                <a:gd name="T65" fmla="*/ 73 h 182"/>
                <a:gd name="T66" fmla="*/ 12 w 210"/>
                <a:gd name="T67" fmla="*/ 69 h 182"/>
                <a:gd name="T68" fmla="*/ 16 w 210"/>
                <a:gd name="T69" fmla="*/ 51 h 182"/>
                <a:gd name="T70" fmla="*/ 21 w 210"/>
                <a:gd name="T71" fmla="*/ 41 h 182"/>
                <a:gd name="T72" fmla="*/ 34 w 210"/>
                <a:gd name="T73" fmla="*/ 38 h 182"/>
                <a:gd name="T74" fmla="*/ 37 w 210"/>
                <a:gd name="T75" fmla="*/ 44 h 182"/>
                <a:gd name="T76" fmla="*/ 47 w 210"/>
                <a:gd name="T77" fmla="*/ 56 h 182"/>
                <a:gd name="T78" fmla="*/ 52 w 210"/>
                <a:gd name="T79" fmla="*/ 58 h 182"/>
                <a:gd name="T80" fmla="*/ 59 w 210"/>
                <a:gd name="T81" fmla="*/ 54 h 182"/>
                <a:gd name="T82" fmla="*/ 72 w 210"/>
                <a:gd name="T83" fmla="*/ 55 h 182"/>
                <a:gd name="T84" fmla="*/ 74 w 210"/>
                <a:gd name="T85" fmla="*/ 59 h 182"/>
                <a:gd name="T86" fmla="*/ 93 w 210"/>
                <a:gd name="T87" fmla="*/ 59 h 182"/>
                <a:gd name="T88" fmla="*/ 93 w 210"/>
                <a:gd name="T89" fmla="*/ 55 h 182"/>
                <a:gd name="T90" fmla="*/ 102 w 210"/>
                <a:gd name="T91" fmla="*/ 51 h 182"/>
                <a:gd name="T92" fmla="*/ 104 w 210"/>
                <a:gd name="T93" fmla="*/ 45 h 182"/>
                <a:gd name="T94" fmla="*/ 111 w 210"/>
                <a:gd name="T95" fmla="*/ 41 h 182"/>
                <a:gd name="T96" fmla="*/ 127 w 210"/>
                <a:gd name="T97" fmla="*/ 53 h 182"/>
                <a:gd name="T98" fmla="*/ 136 w 210"/>
                <a:gd name="T99" fmla="*/ 51 h 182"/>
                <a:gd name="T100" fmla="*/ 145 w 210"/>
                <a:gd name="T101" fmla="*/ 36 h 182"/>
                <a:gd name="T102" fmla="*/ 155 w 210"/>
                <a:gd name="T103" fmla="*/ 24 h 182"/>
                <a:gd name="T104" fmla="*/ 153 w 210"/>
                <a:gd name="T105" fmla="*/ 12 h 182"/>
                <a:gd name="T106" fmla="*/ 148 w 210"/>
                <a:gd name="T107" fmla="*/ 6 h 182"/>
                <a:gd name="T108" fmla="*/ 159 w 210"/>
                <a:gd name="T109" fmla="*/ 5 h 182"/>
                <a:gd name="T110" fmla="*/ 160 w 210"/>
                <a:gd name="T111" fmla="*/ 0 h 182"/>
                <a:gd name="T112" fmla="*/ 169 w 210"/>
                <a:gd name="T113" fmla="*/ 1 h 182"/>
                <a:gd name="T114" fmla="*/ 167 w 210"/>
                <a:gd name="T115" fmla="*/ 17 h 182"/>
                <a:gd name="T116" fmla="*/ 170 w 210"/>
                <a:gd name="T117" fmla="*/ 32 h 182"/>
                <a:gd name="T118" fmla="*/ 179 w 210"/>
                <a:gd name="T119" fmla="*/ 40 h 182"/>
                <a:gd name="T120" fmla="*/ 181 w 210"/>
                <a:gd name="T121" fmla="*/ 47 h 182"/>
                <a:gd name="T122" fmla="*/ 181 w 210"/>
                <a:gd name="T123" fmla="*/ 57 h 182"/>
                <a:gd name="T124" fmla="*/ 184 w 210"/>
                <a:gd name="T125" fmla="*/ 58 h 1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10" h="182">
                  <a:moveTo>
                    <a:pt x="184" y="58"/>
                  </a:moveTo>
                  <a:lnTo>
                    <a:pt x="185" y="74"/>
                  </a:lnTo>
                  <a:lnTo>
                    <a:pt x="182" y="80"/>
                  </a:lnTo>
                  <a:lnTo>
                    <a:pt x="172" y="81"/>
                  </a:lnTo>
                  <a:lnTo>
                    <a:pt x="166" y="93"/>
                  </a:lnTo>
                  <a:lnTo>
                    <a:pt x="178" y="94"/>
                  </a:lnTo>
                  <a:lnTo>
                    <a:pt x="187" y="104"/>
                  </a:lnTo>
                  <a:lnTo>
                    <a:pt x="191" y="113"/>
                  </a:lnTo>
                  <a:lnTo>
                    <a:pt x="199" y="117"/>
                  </a:lnTo>
                  <a:lnTo>
                    <a:pt x="210" y="140"/>
                  </a:lnTo>
                  <a:lnTo>
                    <a:pt x="198" y="154"/>
                  </a:lnTo>
                  <a:lnTo>
                    <a:pt x="187" y="166"/>
                  </a:lnTo>
                  <a:lnTo>
                    <a:pt x="175" y="176"/>
                  </a:lnTo>
                  <a:lnTo>
                    <a:pt x="163" y="176"/>
                  </a:lnTo>
                  <a:lnTo>
                    <a:pt x="148" y="180"/>
                  </a:lnTo>
                  <a:lnTo>
                    <a:pt x="136" y="176"/>
                  </a:lnTo>
                  <a:lnTo>
                    <a:pt x="129" y="182"/>
                  </a:lnTo>
                  <a:lnTo>
                    <a:pt x="112" y="168"/>
                  </a:lnTo>
                  <a:lnTo>
                    <a:pt x="108" y="159"/>
                  </a:lnTo>
                  <a:lnTo>
                    <a:pt x="98" y="163"/>
                  </a:lnTo>
                  <a:lnTo>
                    <a:pt x="89" y="162"/>
                  </a:lnTo>
                  <a:lnTo>
                    <a:pt x="84" y="165"/>
                  </a:lnTo>
                  <a:lnTo>
                    <a:pt x="76" y="163"/>
                  </a:lnTo>
                  <a:lnTo>
                    <a:pt x="65" y="146"/>
                  </a:lnTo>
                  <a:lnTo>
                    <a:pt x="62" y="139"/>
                  </a:lnTo>
                  <a:lnTo>
                    <a:pt x="48" y="131"/>
                  </a:lnTo>
                  <a:lnTo>
                    <a:pt x="43" y="118"/>
                  </a:lnTo>
                  <a:lnTo>
                    <a:pt x="35" y="109"/>
                  </a:lnTo>
                  <a:lnTo>
                    <a:pt x="23" y="99"/>
                  </a:lnTo>
                  <a:lnTo>
                    <a:pt x="23" y="92"/>
                  </a:lnTo>
                  <a:lnTo>
                    <a:pt x="13" y="84"/>
                  </a:lnTo>
                  <a:lnTo>
                    <a:pt x="0" y="75"/>
                  </a:lnTo>
                  <a:lnTo>
                    <a:pt x="5" y="73"/>
                  </a:lnTo>
                  <a:lnTo>
                    <a:pt x="12" y="69"/>
                  </a:lnTo>
                  <a:lnTo>
                    <a:pt x="16" y="51"/>
                  </a:lnTo>
                  <a:lnTo>
                    <a:pt x="21" y="41"/>
                  </a:lnTo>
                  <a:lnTo>
                    <a:pt x="34" y="38"/>
                  </a:lnTo>
                  <a:lnTo>
                    <a:pt x="37" y="44"/>
                  </a:lnTo>
                  <a:lnTo>
                    <a:pt x="47" y="56"/>
                  </a:lnTo>
                  <a:lnTo>
                    <a:pt x="52" y="58"/>
                  </a:lnTo>
                  <a:lnTo>
                    <a:pt x="59" y="54"/>
                  </a:lnTo>
                  <a:lnTo>
                    <a:pt x="72" y="55"/>
                  </a:lnTo>
                  <a:lnTo>
                    <a:pt x="74" y="59"/>
                  </a:lnTo>
                  <a:lnTo>
                    <a:pt x="93" y="59"/>
                  </a:lnTo>
                  <a:lnTo>
                    <a:pt x="93" y="55"/>
                  </a:lnTo>
                  <a:lnTo>
                    <a:pt x="102" y="51"/>
                  </a:lnTo>
                  <a:lnTo>
                    <a:pt x="104" y="45"/>
                  </a:lnTo>
                  <a:lnTo>
                    <a:pt x="111" y="41"/>
                  </a:lnTo>
                  <a:lnTo>
                    <a:pt x="127" y="53"/>
                  </a:lnTo>
                  <a:lnTo>
                    <a:pt x="136" y="51"/>
                  </a:lnTo>
                  <a:lnTo>
                    <a:pt x="145" y="36"/>
                  </a:lnTo>
                  <a:lnTo>
                    <a:pt x="155" y="24"/>
                  </a:lnTo>
                  <a:lnTo>
                    <a:pt x="153" y="12"/>
                  </a:lnTo>
                  <a:lnTo>
                    <a:pt x="148" y="6"/>
                  </a:lnTo>
                  <a:lnTo>
                    <a:pt x="159" y="5"/>
                  </a:lnTo>
                  <a:lnTo>
                    <a:pt x="160" y="0"/>
                  </a:lnTo>
                  <a:lnTo>
                    <a:pt x="169" y="1"/>
                  </a:lnTo>
                  <a:lnTo>
                    <a:pt x="167" y="17"/>
                  </a:lnTo>
                  <a:lnTo>
                    <a:pt x="170" y="32"/>
                  </a:lnTo>
                  <a:lnTo>
                    <a:pt x="179" y="40"/>
                  </a:lnTo>
                  <a:lnTo>
                    <a:pt x="181" y="47"/>
                  </a:lnTo>
                  <a:lnTo>
                    <a:pt x="181" y="57"/>
                  </a:lnTo>
                  <a:lnTo>
                    <a:pt x="184" y="58"/>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19" name="Freeform 118"/>
            <p:cNvSpPr>
              <a:spLocks/>
            </p:cNvSpPr>
            <p:nvPr/>
          </p:nvSpPr>
          <p:spPr bwMode="auto">
            <a:xfrm>
              <a:off x="4396592" y="3713027"/>
              <a:ext cx="185152" cy="136687"/>
            </a:xfrm>
            <a:custGeom>
              <a:avLst/>
              <a:gdLst>
                <a:gd name="T0" fmla="*/ 17 w 112"/>
                <a:gd name="T1" fmla="*/ 62 h 88"/>
                <a:gd name="T2" fmla="*/ 10 w 112"/>
                <a:gd name="T3" fmla="*/ 46 h 88"/>
                <a:gd name="T4" fmla="*/ 0 w 112"/>
                <a:gd name="T5" fmla="*/ 38 h 88"/>
                <a:gd name="T6" fmla="*/ 9 w 112"/>
                <a:gd name="T7" fmla="*/ 34 h 88"/>
                <a:gd name="T8" fmla="*/ 18 w 112"/>
                <a:gd name="T9" fmla="*/ 20 h 88"/>
                <a:gd name="T10" fmla="*/ 22 w 112"/>
                <a:gd name="T11" fmla="*/ 9 h 88"/>
                <a:gd name="T12" fmla="*/ 29 w 112"/>
                <a:gd name="T13" fmla="*/ 2 h 88"/>
                <a:gd name="T14" fmla="*/ 38 w 112"/>
                <a:gd name="T15" fmla="*/ 4 h 88"/>
                <a:gd name="T16" fmla="*/ 47 w 112"/>
                <a:gd name="T17" fmla="*/ 0 h 88"/>
                <a:gd name="T18" fmla="*/ 57 w 112"/>
                <a:gd name="T19" fmla="*/ 0 h 88"/>
                <a:gd name="T20" fmla="*/ 65 w 112"/>
                <a:gd name="T21" fmla="*/ 6 h 88"/>
                <a:gd name="T22" fmla="*/ 77 w 112"/>
                <a:gd name="T23" fmla="*/ 11 h 88"/>
                <a:gd name="T24" fmla="*/ 88 w 112"/>
                <a:gd name="T25" fmla="*/ 26 h 88"/>
                <a:gd name="T26" fmla="*/ 100 w 112"/>
                <a:gd name="T27" fmla="*/ 41 h 88"/>
                <a:gd name="T28" fmla="*/ 100 w 112"/>
                <a:gd name="T29" fmla="*/ 54 h 88"/>
                <a:gd name="T30" fmla="*/ 104 w 112"/>
                <a:gd name="T31" fmla="*/ 66 h 88"/>
                <a:gd name="T32" fmla="*/ 111 w 112"/>
                <a:gd name="T33" fmla="*/ 71 h 88"/>
                <a:gd name="T34" fmla="*/ 112 w 112"/>
                <a:gd name="T35" fmla="*/ 79 h 88"/>
                <a:gd name="T36" fmla="*/ 111 w 112"/>
                <a:gd name="T37" fmla="*/ 86 h 88"/>
                <a:gd name="T38" fmla="*/ 109 w 112"/>
                <a:gd name="T39" fmla="*/ 87 h 88"/>
                <a:gd name="T40" fmla="*/ 99 w 112"/>
                <a:gd name="T41" fmla="*/ 85 h 88"/>
                <a:gd name="T42" fmla="*/ 97 w 112"/>
                <a:gd name="T43" fmla="*/ 88 h 88"/>
                <a:gd name="T44" fmla="*/ 93 w 112"/>
                <a:gd name="T45" fmla="*/ 88 h 88"/>
                <a:gd name="T46" fmla="*/ 80 w 112"/>
                <a:gd name="T47" fmla="*/ 83 h 88"/>
                <a:gd name="T48" fmla="*/ 71 w 112"/>
                <a:gd name="T49" fmla="*/ 83 h 88"/>
                <a:gd name="T50" fmla="*/ 38 w 112"/>
                <a:gd name="T51" fmla="*/ 82 h 88"/>
                <a:gd name="T52" fmla="*/ 33 w 112"/>
                <a:gd name="T53" fmla="*/ 84 h 88"/>
                <a:gd name="T54" fmla="*/ 27 w 112"/>
                <a:gd name="T55" fmla="*/ 84 h 88"/>
                <a:gd name="T56" fmla="*/ 17 w 112"/>
                <a:gd name="T57" fmla="*/ 87 h 88"/>
                <a:gd name="T58" fmla="*/ 14 w 112"/>
                <a:gd name="T59" fmla="*/ 71 h 88"/>
                <a:gd name="T60" fmla="*/ 31 w 112"/>
                <a:gd name="T61" fmla="*/ 72 h 88"/>
                <a:gd name="T62" fmla="*/ 35 w 112"/>
                <a:gd name="T63" fmla="*/ 69 h 88"/>
                <a:gd name="T64" fmla="*/ 39 w 112"/>
                <a:gd name="T65" fmla="*/ 69 h 88"/>
                <a:gd name="T66" fmla="*/ 45 w 112"/>
                <a:gd name="T67" fmla="*/ 64 h 88"/>
                <a:gd name="T68" fmla="*/ 53 w 112"/>
                <a:gd name="T69" fmla="*/ 68 h 88"/>
                <a:gd name="T70" fmla="*/ 61 w 112"/>
                <a:gd name="T71" fmla="*/ 69 h 88"/>
                <a:gd name="T72" fmla="*/ 69 w 112"/>
                <a:gd name="T73" fmla="*/ 64 h 88"/>
                <a:gd name="T74" fmla="*/ 65 w 112"/>
                <a:gd name="T75" fmla="*/ 58 h 88"/>
                <a:gd name="T76" fmla="*/ 59 w 112"/>
                <a:gd name="T77" fmla="*/ 61 h 88"/>
                <a:gd name="T78" fmla="*/ 54 w 112"/>
                <a:gd name="T79" fmla="*/ 61 h 88"/>
                <a:gd name="T80" fmla="*/ 47 w 112"/>
                <a:gd name="T81" fmla="*/ 56 h 88"/>
                <a:gd name="T82" fmla="*/ 41 w 112"/>
                <a:gd name="T83" fmla="*/ 56 h 88"/>
                <a:gd name="T84" fmla="*/ 37 w 112"/>
                <a:gd name="T85" fmla="*/ 61 h 88"/>
                <a:gd name="T86" fmla="*/ 17 w 112"/>
                <a:gd name="T87" fmla="*/ 62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12" h="88">
                  <a:moveTo>
                    <a:pt x="17" y="62"/>
                  </a:moveTo>
                  <a:lnTo>
                    <a:pt x="10" y="46"/>
                  </a:lnTo>
                  <a:lnTo>
                    <a:pt x="0" y="38"/>
                  </a:lnTo>
                  <a:lnTo>
                    <a:pt x="9" y="34"/>
                  </a:lnTo>
                  <a:lnTo>
                    <a:pt x="18" y="20"/>
                  </a:lnTo>
                  <a:lnTo>
                    <a:pt x="22" y="9"/>
                  </a:lnTo>
                  <a:lnTo>
                    <a:pt x="29" y="2"/>
                  </a:lnTo>
                  <a:lnTo>
                    <a:pt x="38" y="4"/>
                  </a:lnTo>
                  <a:lnTo>
                    <a:pt x="47" y="0"/>
                  </a:lnTo>
                  <a:lnTo>
                    <a:pt x="57" y="0"/>
                  </a:lnTo>
                  <a:lnTo>
                    <a:pt x="65" y="6"/>
                  </a:lnTo>
                  <a:lnTo>
                    <a:pt x="77" y="11"/>
                  </a:lnTo>
                  <a:lnTo>
                    <a:pt x="88" y="26"/>
                  </a:lnTo>
                  <a:lnTo>
                    <a:pt x="100" y="41"/>
                  </a:lnTo>
                  <a:lnTo>
                    <a:pt x="100" y="54"/>
                  </a:lnTo>
                  <a:lnTo>
                    <a:pt x="104" y="66"/>
                  </a:lnTo>
                  <a:lnTo>
                    <a:pt x="111" y="71"/>
                  </a:lnTo>
                  <a:lnTo>
                    <a:pt x="112" y="79"/>
                  </a:lnTo>
                  <a:lnTo>
                    <a:pt x="111" y="86"/>
                  </a:lnTo>
                  <a:lnTo>
                    <a:pt x="109" y="87"/>
                  </a:lnTo>
                  <a:lnTo>
                    <a:pt x="99" y="85"/>
                  </a:lnTo>
                  <a:lnTo>
                    <a:pt x="97" y="88"/>
                  </a:lnTo>
                  <a:lnTo>
                    <a:pt x="93" y="88"/>
                  </a:lnTo>
                  <a:lnTo>
                    <a:pt x="80" y="83"/>
                  </a:lnTo>
                  <a:lnTo>
                    <a:pt x="71" y="83"/>
                  </a:lnTo>
                  <a:lnTo>
                    <a:pt x="38" y="82"/>
                  </a:lnTo>
                  <a:lnTo>
                    <a:pt x="33" y="84"/>
                  </a:lnTo>
                  <a:lnTo>
                    <a:pt x="27" y="84"/>
                  </a:lnTo>
                  <a:lnTo>
                    <a:pt x="17" y="87"/>
                  </a:lnTo>
                  <a:lnTo>
                    <a:pt x="14" y="71"/>
                  </a:lnTo>
                  <a:lnTo>
                    <a:pt x="31" y="72"/>
                  </a:lnTo>
                  <a:lnTo>
                    <a:pt x="35" y="69"/>
                  </a:lnTo>
                  <a:lnTo>
                    <a:pt x="39" y="69"/>
                  </a:lnTo>
                  <a:lnTo>
                    <a:pt x="45" y="64"/>
                  </a:lnTo>
                  <a:lnTo>
                    <a:pt x="53" y="68"/>
                  </a:lnTo>
                  <a:lnTo>
                    <a:pt x="61" y="69"/>
                  </a:lnTo>
                  <a:lnTo>
                    <a:pt x="69" y="64"/>
                  </a:lnTo>
                  <a:lnTo>
                    <a:pt x="65" y="58"/>
                  </a:lnTo>
                  <a:lnTo>
                    <a:pt x="59" y="61"/>
                  </a:lnTo>
                  <a:lnTo>
                    <a:pt x="54" y="61"/>
                  </a:lnTo>
                  <a:lnTo>
                    <a:pt x="47" y="56"/>
                  </a:lnTo>
                  <a:lnTo>
                    <a:pt x="41" y="56"/>
                  </a:lnTo>
                  <a:lnTo>
                    <a:pt x="37" y="61"/>
                  </a:lnTo>
                  <a:lnTo>
                    <a:pt x="17" y="62"/>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20" name="Freeform 119"/>
            <p:cNvSpPr>
              <a:spLocks/>
            </p:cNvSpPr>
            <p:nvPr/>
          </p:nvSpPr>
          <p:spPr bwMode="auto">
            <a:xfrm>
              <a:off x="4527191" y="3924271"/>
              <a:ext cx="90923" cy="105622"/>
            </a:xfrm>
            <a:custGeom>
              <a:avLst/>
              <a:gdLst>
                <a:gd name="T0" fmla="*/ 33 w 55"/>
                <a:gd name="T1" fmla="*/ 68 h 68"/>
                <a:gd name="T2" fmla="*/ 28 w 55"/>
                <a:gd name="T3" fmla="*/ 66 h 68"/>
                <a:gd name="T4" fmla="*/ 15 w 55"/>
                <a:gd name="T5" fmla="*/ 58 h 68"/>
                <a:gd name="T6" fmla="*/ 5 w 55"/>
                <a:gd name="T7" fmla="*/ 46 h 68"/>
                <a:gd name="T8" fmla="*/ 2 w 55"/>
                <a:gd name="T9" fmla="*/ 39 h 68"/>
                <a:gd name="T10" fmla="*/ 0 w 55"/>
                <a:gd name="T11" fmla="*/ 23 h 68"/>
                <a:gd name="T12" fmla="*/ 10 w 55"/>
                <a:gd name="T13" fmla="*/ 14 h 68"/>
                <a:gd name="T14" fmla="*/ 12 w 55"/>
                <a:gd name="T15" fmla="*/ 8 h 68"/>
                <a:gd name="T16" fmla="*/ 15 w 55"/>
                <a:gd name="T17" fmla="*/ 4 h 68"/>
                <a:gd name="T18" fmla="*/ 20 w 55"/>
                <a:gd name="T19" fmla="*/ 4 h 68"/>
                <a:gd name="T20" fmla="*/ 24 w 55"/>
                <a:gd name="T21" fmla="*/ 0 h 68"/>
                <a:gd name="T22" fmla="*/ 39 w 55"/>
                <a:gd name="T23" fmla="*/ 0 h 68"/>
                <a:gd name="T24" fmla="*/ 44 w 55"/>
                <a:gd name="T25" fmla="*/ 7 h 68"/>
                <a:gd name="T26" fmla="*/ 48 w 55"/>
                <a:gd name="T27" fmla="*/ 16 h 68"/>
                <a:gd name="T28" fmla="*/ 47 w 55"/>
                <a:gd name="T29" fmla="*/ 22 h 68"/>
                <a:gd name="T30" fmla="*/ 50 w 55"/>
                <a:gd name="T31" fmla="*/ 27 h 68"/>
                <a:gd name="T32" fmla="*/ 50 w 55"/>
                <a:gd name="T33" fmla="*/ 35 h 68"/>
                <a:gd name="T34" fmla="*/ 55 w 55"/>
                <a:gd name="T35" fmla="*/ 34 h 68"/>
                <a:gd name="T36" fmla="*/ 46 w 55"/>
                <a:gd name="T37" fmla="*/ 43 h 68"/>
                <a:gd name="T38" fmla="*/ 38 w 55"/>
                <a:gd name="T39" fmla="*/ 55 h 68"/>
                <a:gd name="T40" fmla="*/ 37 w 55"/>
                <a:gd name="T41" fmla="*/ 61 h 68"/>
                <a:gd name="T42" fmla="*/ 33 w 55"/>
                <a:gd name="T43" fmla="*/ 68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55" h="68">
                  <a:moveTo>
                    <a:pt x="33" y="68"/>
                  </a:moveTo>
                  <a:lnTo>
                    <a:pt x="28" y="66"/>
                  </a:lnTo>
                  <a:lnTo>
                    <a:pt x="15" y="58"/>
                  </a:lnTo>
                  <a:lnTo>
                    <a:pt x="5" y="46"/>
                  </a:lnTo>
                  <a:lnTo>
                    <a:pt x="2" y="39"/>
                  </a:lnTo>
                  <a:lnTo>
                    <a:pt x="0" y="23"/>
                  </a:lnTo>
                  <a:lnTo>
                    <a:pt x="10" y="14"/>
                  </a:lnTo>
                  <a:lnTo>
                    <a:pt x="12" y="8"/>
                  </a:lnTo>
                  <a:lnTo>
                    <a:pt x="15" y="4"/>
                  </a:lnTo>
                  <a:lnTo>
                    <a:pt x="20" y="4"/>
                  </a:lnTo>
                  <a:lnTo>
                    <a:pt x="24" y="0"/>
                  </a:lnTo>
                  <a:lnTo>
                    <a:pt x="39" y="0"/>
                  </a:lnTo>
                  <a:lnTo>
                    <a:pt x="44" y="7"/>
                  </a:lnTo>
                  <a:lnTo>
                    <a:pt x="48" y="16"/>
                  </a:lnTo>
                  <a:lnTo>
                    <a:pt x="47" y="22"/>
                  </a:lnTo>
                  <a:lnTo>
                    <a:pt x="50" y="27"/>
                  </a:lnTo>
                  <a:lnTo>
                    <a:pt x="50" y="35"/>
                  </a:lnTo>
                  <a:lnTo>
                    <a:pt x="55" y="34"/>
                  </a:lnTo>
                  <a:lnTo>
                    <a:pt x="46" y="43"/>
                  </a:lnTo>
                  <a:lnTo>
                    <a:pt x="38" y="55"/>
                  </a:lnTo>
                  <a:lnTo>
                    <a:pt x="37" y="61"/>
                  </a:lnTo>
                  <a:lnTo>
                    <a:pt x="33" y="68"/>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21" name="Freeform 120"/>
            <p:cNvSpPr>
              <a:spLocks/>
            </p:cNvSpPr>
            <p:nvPr/>
          </p:nvSpPr>
          <p:spPr bwMode="auto">
            <a:xfrm>
              <a:off x="6215050" y="3877673"/>
              <a:ext cx="193418" cy="111834"/>
            </a:xfrm>
            <a:custGeom>
              <a:avLst/>
              <a:gdLst>
                <a:gd name="T0" fmla="*/ 117 w 117"/>
                <a:gd name="T1" fmla="*/ 42 h 72"/>
                <a:gd name="T2" fmla="*/ 109 w 117"/>
                <a:gd name="T3" fmla="*/ 55 h 72"/>
                <a:gd name="T4" fmla="*/ 97 w 117"/>
                <a:gd name="T5" fmla="*/ 72 h 72"/>
                <a:gd name="T6" fmla="*/ 82 w 117"/>
                <a:gd name="T7" fmla="*/ 72 h 72"/>
                <a:gd name="T8" fmla="*/ 21 w 117"/>
                <a:gd name="T9" fmla="*/ 47 h 72"/>
                <a:gd name="T10" fmla="*/ 14 w 117"/>
                <a:gd name="T11" fmla="*/ 40 h 72"/>
                <a:gd name="T12" fmla="*/ 7 w 117"/>
                <a:gd name="T13" fmla="*/ 30 h 72"/>
                <a:gd name="T14" fmla="*/ 0 w 117"/>
                <a:gd name="T15" fmla="*/ 19 h 72"/>
                <a:gd name="T16" fmla="*/ 3 w 117"/>
                <a:gd name="T17" fmla="*/ 11 h 72"/>
                <a:gd name="T18" fmla="*/ 10 w 117"/>
                <a:gd name="T19" fmla="*/ 0 h 72"/>
                <a:gd name="T20" fmla="*/ 16 w 117"/>
                <a:gd name="T21" fmla="*/ 4 h 72"/>
                <a:gd name="T22" fmla="*/ 20 w 117"/>
                <a:gd name="T23" fmla="*/ 13 h 72"/>
                <a:gd name="T24" fmla="*/ 28 w 117"/>
                <a:gd name="T25" fmla="*/ 21 h 72"/>
                <a:gd name="T26" fmla="*/ 37 w 117"/>
                <a:gd name="T27" fmla="*/ 21 h 72"/>
                <a:gd name="T28" fmla="*/ 54 w 117"/>
                <a:gd name="T29" fmla="*/ 16 h 72"/>
                <a:gd name="T30" fmla="*/ 74 w 117"/>
                <a:gd name="T31" fmla="*/ 14 h 72"/>
                <a:gd name="T32" fmla="*/ 90 w 117"/>
                <a:gd name="T33" fmla="*/ 7 h 72"/>
                <a:gd name="T34" fmla="*/ 99 w 117"/>
                <a:gd name="T35" fmla="*/ 6 h 72"/>
                <a:gd name="T36" fmla="*/ 105 w 117"/>
                <a:gd name="T37" fmla="*/ 2 h 72"/>
                <a:gd name="T38" fmla="*/ 116 w 117"/>
                <a:gd name="T39" fmla="*/ 1 h 72"/>
                <a:gd name="T40" fmla="*/ 116 w 117"/>
                <a:gd name="T41" fmla="*/ 2 h 72"/>
                <a:gd name="T42" fmla="*/ 116 w 117"/>
                <a:gd name="T43" fmla="*/ 10 h 72"/>
                <a:gd name="T44" fmla="*/ 117 w 117"/>
                <a:gd name="T45" fmla="*/ 31 h 72"/>
                <a:gd name="T46" fmla="*/ 117 w 117"/>
                <a:gd name="T47" fmla="*/ 42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17" h="72">
                  <a:moveTo>
                    <a:pt x="117" y="42"/>
                  </a:moveTo>
                  <a:lnTo>
                    <a:pt x="109" y="55"/>
                  </a:lnTo>
                  <a:lnTo>
                    <a:pt x="97" y="72"/>
                  </a:lnTo>
                  <a:lnTo>
                    <a:pt x="82" y="72"/>
                  </a:lnTo>
                  <a:lnTo>
                    <a:pt x="21" y="47"/>
                  </a:lnTo>
                  <a:lnTo>
                    <a:pt x="14" y="40"/>
                  </a:lnTo>
                  <a:lnTo>
                    <a:pt x="7" y="30"/>
                  </a:lnTo>
                  <a:lnTo>
                    <a:pt x="0" y="19"/>
                  </a:lnTo>
                  <a:lnTo>
                    <a:pt x="3" y="11"/>
                  </a:lnTo>
                  <a:lnTo>
                    <a:pt x="10" y="0"/>
                  </a:lnTo>
                  <a:lnTo>
                    <a:pt x="16" y="4"/>
                  </a:lnTo>
                  <a:lnTo>
                    <a:pt x="20" y="13"/>
                  </a:lnTo>
                  <a:lnTo>
                    <a:pt x="28" y="21"/>
                  </a:lnTo>
                  <a:lnTo>
                    <a:pt x="37" y="21"/>
                  </a:lnTo>
                  <a:lnTo>
                    <a:pt x="54" y="16"/>
                  </a:lnTo>
                  <a:lnTo>
                    <a:pt x="74" y="14"/>
                  </a:lnTo>
                  <a:lnTo>
                    <a:pt x="90" y="7"/>
                  </a:lnTo>
                  <a:lnTo>
                    <a:pt x="99" y="6"/>
                  </a:lnTo>
                  <a:lnTo>
                    <a:pt x="105" y="2"/>
                  </a:lnTo>
                  <a:lnTo>
                    <a:pt x="116" y="1"/>
                  </a:lnTo>
                  <a:lnTo>
                    <a:pt x="116" y="2"/>
                  </a:lnTo>
                  <a:lnTo>
                    <a:pt x="116" y="10"/>
                  </a:lnTo>
                  <a:lnTo>
                    <a:pt x="117" y="31"/>
                  </a:lnTo>
                  <a:lnTo>
                    <a:pt x="117" y="42"/>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22" name="Freeform 121"/>
            <p:cNvSpPr>
              <a:spLocks/>
            </p:cNvSpPr>
            <p:nvPr/>
          </p:nvSpPr>
          <p:spPr bwMode="auto">
            <a:xfrm>
              <a:off x="6172067" y="3860586"/>
              <a:ext cx="299220" cy="441126"/>
            </a:xfrm>
            <a:custGeom>
              <a:avLst/>
              <a:gdLst>
                <a:gd name="T0" fmla="*/ 156 w 181"/>
                <a:gd name="T1" fmla="*/ 9 h 284"/>
                <a:gd name="T2" fmla="*/ 166 w 181"/>
                <a:gd name="T3" fmla="*/ 7 h 284"/>
                <a:gd name="T4" fmla="*/ 174 w 181"/>
                <a:gd name="T5" fmla="*/ 0 h 284"/>
                <a:gd name="T6" fmla="*/ 181 w 181"/>
                <a:gd name="T7" fmla="*/ 0 h 284"/>
                <a:gd name="T8" fmla="*/ 181 w 181"/>
                <a:gd name="T9" fmla="*/ 5 h 284"/>
                <a:gd name="T10" fmla="*/ 180 w 181"/>
                <a:gd name="T11" fmla="*/ 18 h 284"/>
                <a:gd name="T12" fmla="*/ 181 w 181"/>
                <a:gd name="T13" fmla="*/ 28 h 284"/>
                <a:gd name="T14" fmla="*/ 177 w 181"/>
                <a:gd name="T15" fmla="*/ 36 h 284"/>
                <a:gd name="T16" fmla="*/ 173 w 181"/>
                <a:gd name="T17" fmla="*/ 58 h 284"/>
                <a:gd name="T18" fmla="*/ 165 w 181"/>
                <a:gd name="T19" fmla="*/ 81 h 284"/>
                <a:gd name="T20" fmla="*/ 154 w 181"/>
                <a:gd name="T21" fmla="*/ 108 h 284"/>
                <a:gd name="T22" fmla="*/ 139 w 181"/>
                <a:gd name="T23" fmla="*/ 139 h 284"/>
                <a:gd name="T24" fmla="*/ 124 w 181"/>
                <a:gd name="T25" fmla="*/ 162 h 284"/>
                <a:gd name="T26" fmla="*/ 103 w 181"/>
                <a:gd name="T27" fmla="*/ 190 h 284"/>
                <a:gd name="T28" fmla="*/ 85 w 181"/>
                <a:gd name="T29" fmla="*/ 207 h 284"/>
                <a:gd name="T30" fmla="*/ 57 w 181"/>
                <a:gd name="T31" fmla="*/ 228 h 284"/>
                <a:gd name="T32" fmla="*/ 40 w 181"/>
                <a:gd name="T33" fmla="*/ 243 h 284"/>
                <a:gd name="T34" fmla="*/ 20 w 181"/>
                <a:gd name="T35" fmla="*/ 269 h 284"/>
                <a:gd name="T36" fmla="*/ 15 w 181"/>
                <a:gd name="T37" fmla="*/ 280 h 284"/>
                <a:gd name="T38" fmla="*/ 11 w 181"/>
                <a:gd name="T39" fmla="*/ 284 h 284"/>
                <a:gd name="T40" fmla="*/ 1 w 181"/>
                <a:gd name="T41" fmla="*/ 267 h 284"/>
                <a:gd name="T42" fmla="*/ 0 w 181"/>
                <a:gd name="T43" fmla="*/ 191 h 284"/>
                <a:gd name="T44" fmla="*/ 16 w 181"/>
                <a:gd name="T45" fmla="*/ 168 h 284"/>
                <a:gd name="T46" fmla="*/ 21 w 181"/>
                <a:gd name="T47" fmla="*/ 161 h 284"/>
                <a:gd name="T48" fmla="*/ 33 w 181"/>
                <a:gd name="T49" fmla="*/ 161 h 284"/>
                <a:gd name="T50" fmla="*/ 49 w 181"/>
                <a:gd name="T51" fmla="*/ 146 h 284"/>
                <a:gd name="T52" fmla="*/ 73 w 181"/>
                <a:gd name="T53" fmla="*/ 146 h 284"/>
                <a:gd name="T54" fmla="*/ 123 w 181"/>
                <a:gd name="T55" fmla="*/ 83 h 284"/>
                <a:gd name="T56" fmla="*/ 135 w 181"/>
                <a:gd name="T57" fmla="*/ 66 h 284"/>
                <a:gd name="T58" fmla="*/ 143 w 181"/>
                <a:gd name="T59" fmla="*/ 53 h 284"/>
                <a:gd name="T60" fmla="*/ 143 w 181"/>
                <a:gd name="T61" fmla="*/ 42 h 284"/>
                <a:gd name="T62" fmla="*/ 142 w 181"/>
                <a:gd name="T63" fmla="*/ 21 h 284"/>
                <a:gd name="T64" fmla="*/ 142 w 181"/>
                <a:gd name="T65" fmla="*/ 13 h 284"/>
                <a:gd name="T66" fmla="*/ 142 w 181"/>
                <a:gd name="T67" fmla="*/ 12 h 284"/>
                <a:gd name="T68" fmla="*/ 148 w 181"/>
                <a:gd name="T69" fmla="*/ 12 h 284"/>
                <a:gd name="T70" fmla="*/ 156 w 181"/>
                <a:gd name="T71" fmla="*/ 9 h 2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81" h="284">
                  <a:moveTo>
                    <a:pt x="156" y="9"/>
                  </a:moveTo>
                  <a:lnTo>
                    <a:pt x="166" y="7"/>
                  </a:lnTo>
                  <a:lnTo>
                    <a:pt x="174" y="0"/>
                  </a:lnTo>
                  <a:lnTo>
                    <a:pt x="181" y="0"/>
                  </a:lnTo>
                  <a:lnTo>
                    <a:pt x="181" y="5"/>
                  </a:lnTo>
                  <a:lnTo>
                    <a:pt x="180" y="18"/>
                  </a:lnTo>
                  <a:lnTo>
                    <a:pt x="181" y="28"/>
                  </a:lnTo>
                  <a:lnTo>
                    <a:pt x="177" y="36"/>
                  </a:lnTo>
                  <a:lnTo>
                    <a:pt x="173" y="58"/>
                  </a:lnTo>
                  <a:lnTo>
                    <a:pt x="165" y="81"/>
                  </a:lnTo>
                  <a:lnTo>
                    <a:pt x="154" y="108"/>
                  </a:lnTo>
                  <a:lnTo>
                    <a:pt x="139" y="139"/>
                  </a:lnTo>
                  <a:lnTo>
                    <a:pt x="124" y="162"/>
                  </a:lnTo>
                  <a:lnTo>
                    <a:pt x="103" y="190"/>
                  </a:lnTo>
                  <a:lnTo>
                    <a:pt x="85" y="207"/>
                  </a:lnTo>
                  <a:lnTo>
                    <a:pt x="57" y="228"/>
                  </a:lnTo>
                  <a:lnTo>
                    <a:pt x="40" y="243"/>
                  </a:lnTo>
                  <a:lnTo>
                    <a:pt x="20" y="269"/>
                  </a:lnTo>
                  <a:lnTo>
                    <a:pt x="15" y="280"/>
                  </a:lnTo>
                  <a:lnTo>
                    <a:pt x="11" y="284"/>
                  </a:lnTo>
                  <a:lnTo>
                    <a:pt x="1" y="267"/>
                  </a:lnTo>
                  <a:lnTo>
                    <a:pt x="0" y="191"/>
                  </a:lnTo>
                  <a:lnTo>
                    <a:pt x="16" y="168"/>
                  </a:lnTo>
                  <a:lnTo>
                    <a:pt x="21" y="161"/>
                  </a:lnTo>
                  <a:lnTo>
                    <a:pt x="33" y="161"/>
                  </a:lnTo>
                  <a:lnTo>
                    <a:pt x="49" y="146"/>
                  </a:lnTo>
                  <a:lnTo>
                    <a:pt x="73" y="146"/>
                  </a:lnTo>
                  <a:lnTo>
                    <a:pt x="123" y="83"/>
                  </a:lnTo>
                  <a:lnTo>
                    <a:pt x="135" y="66"/>
                  </a:lnTo>
                  <a:lnTo>
                    <a:pt x="143" y="53"/>
                  </a:lnTo>
                  <a:lnTo>
                    <a:pt x="143" y="42"/>
                  </a:lnTo>
                  <a:lnTo>
                    <a:pt x="142" y="21"/>
                  </a:lnTo>
                  <a:lnTo>
                    <a:pt x="142" y="13"/>
                  </a:lnTo>
                  <a:lnTo>
                    <a:pt x="142" y="12"/>
                  </a:lnTo>
                  <a:lnTo>
                    <a:pt x="148" y="12"/>
                  </a:lnTo>
                  <a:lnTo>
                    <a:pt x="156" y="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23" name="Freeform 122"/>
            <p:cNvSpPr>
              <a:spLocks/>
            </p:cNvSpPr>
            <p:nvPr/>
          </p:nvSpPr>
          <p:spPr bwMode="auto">
            <a:xfrm>
              <a:off x="5438072" y="2762433"/>
              <a:ext cx="122333" cy="124260"/>
            </a:xfrm>
            <a:custGeom>
              <a:avLst/>
              <a:gdLst>
                <a:gd name="T0" fmla="*/ 35 w 74"/>
                <a:gd name="T1" fmla="*/ 15 h 80"/>
                <a:gd name="T2" fmla="*/ 45 w 74"/>
                <a:gd name="T3" fmla="*/ 20 h 80"/>
                <a:gd name="T4" fmla="*/ 47 w 74"/>
                <a:gd name="T5" fmla="*/ 28 h 80"/>
                <a:gd name="T6" fmla="*/ 58 w 74"/>
                <a:gd name="T7" fmla="*/ 34 h 80"/>
                <a:gd name="T8" fmla="*/ 62 w 74"/>
                <a:gd name="T9" fmla="*/ 30 h 80"/>
                <a:gd name="T10" fmla="*/ 67 w 74"/>
                <a:gd name="T11" fmla="*/ 32 h 80"/>
                <a:gd name="T12" fmla="*/ 63 w 74"/>
                <a:gd name="T13" fmla="*/ 36 h 80"/>
                <a:gd name="T14" fmla="*/ 66 w 74"/>
                <a:gd name="T15" fmla="*/ 39 h 80"/>
                <a:gd name="T16" fmla="*/ 63 w 74"/>
                <a:gd name="T17" fmla="*/ 44 h 80"/>
                <a:gd name="T18" fmla="*/ 65 w 74"/>
                <a:gd name="T19" fmla="*/ 52 h 80"/>
                <a:gd name="T20" fmla="*/ 74 w 74"/>
                <a:gd name="T21" fmla="*/ 60 h 80"/>
                <a:gd name="T22" fmla="*/ 68 w 74"/>
                <a:gd name="T23" fmla="*/ 67 h 80"/>
                <a:gd name="T24" fmla="*/ 66 w 74"/>
                <a:gd name="T25" fmla="*/ 73 h 80"/>
                <a:gd name="T26" fmla="*/ 68 w 74"/>
                <a:gd name="T27" fmla="*/ 76 h 80"/>
                <a:gd name="T28" fmla="*/ 66 w 74"/>
                <a:gd name="T29" fmla="*/ 79 h 80"/>
                <a:gd name="T30" fmla="*/ 58 w 74"/>
                <a:gd name="T31" fmla="*/ 79 h 80"/>
                <a:gd name="T32" fmla="*/ 52 w 74"/>
                <a:gd name="T33" fmla="*/ 80 h 80"/>
                <a:gd name="T34" fmla="*/ 52 w 74"/>
                <a:gd name="T35" fmla="*/ 79 h 80"/>
                <a:gd name="T36" fmla="*/ 54 w 74"/>
                <a:gd name="T37" fmla="*/ 76 h 80"/>
                <a:gd name="T38" fmla="*/ 55 w 74"/>
                <a:gd name="T39" fmla="*/ 71 h 80"/>
                <a:gd name="T40" fmla="*/ 53 w 74"/>
                <a:gd name="T41" fmla="*/ 71 h 80"/>
                <a:gd name="T42" fmla="*/ 49 w 74"/>
                <a:gd name="T43" fmla="*/ 67 h 80"/>
                <a:gd name="T44" fmla="*/ 46 w 74"/>
                <a:gd name="T45" fmla="*/ 66 h 80"/>
                <a:gd name="T46" fmla="*/ 44 w 74"/>
                <a:gd name="T47" fmla="*/ 63 h 80"/>
                <a:gd name="T48" fmla="*/ 40 w 74"/>
                <a:gd name="T49" fmla="*/ 62 h 80"/>
                <a:gd name="T50" fmla="*/ 38 w 74"/>
                <a:gd name="T51" fmla="*/ 59 h 80"/>
                <a:gd name="T52" fmla="*/ 35 w 74"/>
                <a:gd name="T53" fmla="*/ 60 h 80"/>
                <a:gd name="T54" fmla="*/ 33 w 74"/>
                <a:gd name="T55" fmla="*/ 67 h 80"/>
                <a:gd name="T56" fmla="*/ 29 w 74"/>
                <a:gd name="T57" fmla="*/ 68 h 80"/>
                <a:gd name="T58" fmla="*/ 31 w 74"/>
                <a:gd name="T59" fmla="*/ 67 h 80"/>
                <a:gd name="T60" fmla="*/ 24 w 74"/>
                <a:gd name="T61" fmla="*/ 63 h 80"/>
                <a:gd name="T62" fmla="*/ 18 w 74"/>
                <a:gd name="T63" fmla="*/ 60 h 80"/>
                <a:gd name="T64" fmla="*/ 16 w 74"/>
                <a:gd name="T65" fmla="*/ 57 h 80"/>
                <a:gd name="T66" fmla="*/ 11 w 74"/>
                <a:gd name="T67" fmla="*/ 54 h 80"/>
                <a:gd name="T68" fmla="*/ 15 w 74"/>
                <a:gd name="T69" fmla="*/ 53 h 80"/>
                <a:gd name="T70" fmla="*/ 16 w 74"/>
                <a:gd name="T71" fmla="*/ 43 h 80"/>
                <a:gd name="T72" fmla="*/ 7 w 74"/>
                <a:gd name="T73" fmla="*/ 35 h 80"/>
                <a:gd name="T74" fmla="*/ 11 w 74"/>
                <a:gd name="T75" fmla="*/ 26 h 80"/>
                <a:gd name="T76" fmla="*/ 5 w 74"/>
                <a:gd name="T77" fmla="*/ 26 h 80"/>
                <a:gd name="T78" fmla="*/ 10 w 74"/>
                <a:gd name="T79" fmla="*/ 19 h 80"/>
                <a:gd name="T80" fmla="*/ 5 w 74"/>
                <a:gd name="T81" fmla="*/ 13 h 80"/>
                <a:gd name="T82" fmla="*/ 0 w 74"/>
                <a:gd name="T83" fmla="*/ 5 h 80"/>
                <a:gd name="T84" fmla="*/ 12 w 74"/>
                <a:gd name="T85" fmla="*/ 0 h 80"/>
                <a:gd name="T86" fmla="*/ 22 w 74"/>
                <a:gd name="T87" fmla="*/ 1 h 80"/>
                <a:gd name="T88" fmla="*/ 32 w 74"/>
                <a:gd name="T89" fmla="*/ 9 h 80"/>
                <a:gd name="T90" fmla="*/ 35 w 74"/>
                <a:gd name="T91" fmla="*/ 15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74" h="80">
                  <a:moveTo>
                    <a:pt x="35" y="15"/>
                  </a:moveTo>
                  <a:lnTo>
                    <a:pt x="45" y="20"/>
                  </a:lnTo>
                  <a:lnTo>
                    <a:pt x="47" y="28"/>
                  </a:lnTo>
                  <a:lnTo>
                    <a:pt x="58" y="34"/>
                  </a:lnTo>
                  <a:lnTo>
                    <a:pt x="62" y="30"/>
                  </a:lnTo>
                  <a:lnTo>
                    <a:pt x="67" y="32"/>
                  </a:lnTo>
                  <a:lnTo>
                    <a:pt x="63" y="36"/>
                  </a:lnTo>
                  <a:lnTo>
                    <a:pt x="66" y="39"/>
                  </a:lnTo>
                  <a:lnTo>
                    <a:pt x="63" y="44"/>
                  </a:lnTo>
                  <a:lnTo>
                    <a:pt x="65" y="52"/>
                  </a:lnTo>
                  <a:lnTo>
                    <a:pt x="74" y="60"/>
                  </a:lnTo>
                  <a:lnTo>
                    <a:pt x="68" y="67"/>
                  </a:lnTo>
                  <a:lnTo>
                    <a:pt x="66" y="73"/>
                  </a:lnTo>
                  <a:lnTo>
                    <a:pt x="68" y="76"/>
                  </a:lnTo>
                  <a:lnTo>
                    <a:pt x="66" y="79"/>
                  </a:lnTo>
                  <a:lnTo>
                    <a:pt x="58" y="79"/>
                  </a:lnTo>
                  <a:lnTo>
                    <a:pt x="52" y="80"/>
                  </a:lnTo>
                  <a:lnTo>
                    <a:pt x="52" y="79"/>
                  </a:lnTo>
                  <a:lnTo>
                    <a:pt x="54" y="76"/>
                  </a:lnTo>
                  <a:lnTo>
                    <a:pt x="55" y="71"/>
                  </a:lnTo>
                  <a:lnTo>
                    <a:pt x="53" y="71"/>
                  </a:lnTo>
                  <a:lnTo>
                    <a:pt x="49" y="67"/>
                  </a:lnTo>
                  <a:lnTo>
                    <a:pt x="46" y="66"/>
                  </a:lnTo>
                  <a:lnTo>
                    <a:pt x="44" y="63"/>
                  </a:lnTo>
                  <a:lnTo>
                    <a:pt x="40" y="62"/>
                  </a:lnTo>
                  <a:lnTo>
                    <a:pt x="38" y="59"/>
                  </a:lnTo>
                  <a:lnTo>
                    <a:pt x="35" y="60"/>
                  </a:lnTo>
                  <a:lnTo>
                    <a:pt x="33" y="67"/>
                  </a:lnTo>
                  <a:lnTo>
                    <a:pt x="29" y="68"/>
                  </a:lnTo>
                  <a:lnTo>
                    <a:pt x="31" y="67"/>
                  </a:lnTo>
                  <a:lnTo>
                    <a:pt x="24" y="63"/>
                  </a:lnTo>
                  <a:lnTo>
                    <a:pt x="18" y="60"/>
                  </a:lnTo>
                  <a:lnTo>
                    <a:pt x="16" y="57"/>
                  </a:lnTo>
                  <a:lnTo>
                    <a:pt x="11" y="54"/>
                  </a:lnTo>
                  <a:lnTo>
                    <a:pt x="15" y="53"/>
                  </a:lnTo>
                  <a:lnTo>
                    <a:pt x="16" y="43"/>
                  </a:lnTo>
                  <a:lnTo>
                    <a:pt x="7" y="35"/>
                  </a:lnTo>
                  <a:lnTo>
                    <a:pt x="11" y="26"/>
                  </a:lnTo>
                  <a:lnTo>
                    <a:pt x="5" y="26"/>
                  </a:lnTo>
                  <a:lnTo>
                    <a:pt x="10" y="19"/>
                  </a:lnTo>
                  <a:lnTo>
                    <a:pt x="5" y="13"/>
                  </a:lnTo>
                  <a:lnTo>
                    <a:pt x="0" y="5"/>
                  </a:lnTo>
                  <a:lnTo>
                    <a:pt x="12" y="0"/>
                  </a:lnTo>
                  <a:lnTo>
                    <a:pt x="22" y="1"/>
                  </a:lnTo>
                  <a:lnTo>
                    <a:pt x="32" y="9"/>
                  </a:lnTo>
                  <a:lnTo>
                    <a:pt x="35" y="1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24" name="Freeform 123"/>
            <p:cNvSpPr>
              <a:spLocks/>
            </p:cNvSpPr>
            <p:nvPr/>
          </p:nvSpPr>
          <p:spPr bwMode="auto">
            <a:xfrm>
              <a:off x="5378559" y="2655258"/>
              <a:ext cx="148783" cy="55917"/>
            </a:xfrm>
            <a:custGeom>
              <a:avLst/>
              <a:gdLst>
                <a:gd name="T0" fmla="*/ 29 w 90"/>
                <a:gd name="T1" fmla="*/ 1 h 36"/>
                <a:gd name="T2" fmla="*/ 30 w 90"/>
                <a:gd name="T3" fmla="*/ 3 h 36"/>
                <a:gd name="T4" fmla="*/ 37 w 90"/>
                <a:gd name="T5" fmla="*/ 0 h 36"/>
                <a:gd name="T6" fmla="*/ 45 w 90"/>
                <a:gd name="T7" fmla="*/ 7 h 36"/>
                <a:gd name="T8" fmla="*/ 54 w 90"/>
                <a:gd name="T9" fmla="*/ 3 h 36"/>
                <a:gd name="T10" fmla="*/ 62 w 90"/>
                <a:gd name="T11" fmla="*/ 4 h 36"/>
                <a:gd name="T12" fmla="*/ 74 w 90"/>
                <a:gd name="T13" fmla="*/ 2 h 36"/>
                <a:gd name="T14" fmla="*/ 90 w 90"/>
                <a:gd name="T15" fmla="*/ 10 h 36"/>
                <a:gd name="T16" fmla="*/ 86 w 90"/>
                <a:gd name="T17" fmla="*/ 15 h 36"/>
                <a:gd name="T18" fmla="*/ 84 w 90"/>
                <a:gd name="T19" fmla="*/ 23 h 36"/>
                <a:gd name="T20" fmla="*/ 81 w 90"/>
                <a:gd name="T21" fmla="*/ 25 h 36"/>
                <a:gd name="T22" fmla="*/ 63 w 90"/>
                <a:gd name="T23" fmla="*/ 19 h 36"/>
                <a:gd name="T24" fmla="*/ 57 w 90"/>
                <a:gd name="T25" fmla="*/ 20 h 36"/>
                <a:gd name="T26" fmla="*/ 54 w 90"/>
                <a:gd name="T27" fmla="*/ 25 h 36"/>
                <a:gd name="T28" fmla="*/ 47 w 90"/>
                <a:gd name="T29" fmla="*/ 27 h 36"/>
                <a:gd name="T30" fmla="*/ 45 w 90"/>
                <a:gd name="T31" fmla="*/ 26 h 36"/>
                <a:gd name="T32" fmla="*/ 37 w 90"/>
                <a:gd name="T33" fmla="*/ 29 h 36"/>
                <a:gd name="T34" fmla="*/ 31 w 90"/>
                <a:gd name="T35" fmla="*/ 30 h 36"/>
                <a:gd name="T36" fmla="*/ 30 w 90"/>
                <a:gd name="T37" fmla="*/ 34 h 36"/>
                <a:gd name="T38" fmla="*/ 17 w 90"/>
                <a:gd name="T39" fmla="*/ 36 h 36"/>
                <a:gd name="T40" fmla="*/ 11 w 90"/>
                <a:gd name="T41" fmla="*/ 34 h 36"/>
                <a:gd name="T42" fmla="*/ 2 w 90"/>
                <a:gd name="T43" fmla="*/ 29 h 36"/>
                <a:gd name="T44" fmla="*/ 0 w 90"/>
                <a:gd name="T45" fmla="*/ 22 h 36"/>
                <a:gd name="T46" fmla="*/ 1 w 90"/>
                <a:gd name="T47" fmla="*/ 19 h 36"/>
                <a:gd name="T48" fmla="*/ 2 w 90"/>
                <a:gd name="T49" fmla="*/ 15 h 36"/>
                <a:gd name="T50" fmla="*/ 10 w 90"/>
                <a:gd name="T51" fmla="*/ 15 h 36"/>
                <a:gd name="T52" fmla="*/ 15 w 90"/>
                <a:gd name="T53" fmla="*/ 13 h 36"/>
                <a:gd name="T54" fmla="*/ 15 w 90"/>
                <a:gd name="T55" fmla="*/ 11 h 36"/>
                <a:gd name="T56" fmla="*/ 18 w 90"/>
                <a:gd name="T57" fmla="*/ 10 h 36"/>
                <a:gd name="T58" fmla="*/ 19 w 90"/>
                <a:gd name="T59" fmla="*/ 6 h 36"/>
                <a:gd name="T60" fmla="*/ 22 w 90"/>
                <a:gd name="T61" fmla="*/ 5 h 36"/>
                <a:gd name="T62" fmla="*/ 25 w 90"/>
                <a:gd name="T63" fmla="*/ 1 h 36"/>
                <a:gd name="T64" fmla="*/ 29 w 90"/>
                <a:gd name="T65" fmla="*/ 1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90" h="36">
                  <a:moveTo>
                    <a:pt x="29" y="1"/>
                  </a:moveTo>
                  <a:lnTo>
                    <a:pt x="30" y="3"/>
                  </a:lnTo>
                  <a:lnTo>
                    <a:pt x="37" y="0"/>
                  </a:lnTo>
                  <a:lnTo>
                    <a:pt x="45" y="7"/>
                  </a:lnTo>
                  <a:lnTo>
                    <a:pt x="54" y="3"/>
                  </a:lnTo>
                  <a:lnTo>
                    <a:pt x="62" y="4"/>
                  </a:lnTo>
                  <a:lnTo>
                    <a:pt x="74" y="2"/>
                  </a:lnTo>
                  <a:lnTo>
                    <a:pt x="90" y="10"/>
                  </a:lnTo>
                  <a:lnTo>
                    <a:pt x="86" y="15"/>
                  </a:lnTo>
                  <a:lnTo>
                    <a:pt x="84" y="23"/>
                  </a:lnTo>
                  <a:lnTo>
                    <a:pt x="81" y="25"/>
                  </a:lnTo>
                  <a:lnTo>
                    <a:pt x="63" y="19"/>
                  </a:lnTo>
                  <a:lnTo>
                    <a:pt x="57" y="20"/>
                  </a:lnTo>
                  <a:lnTo>
                    <a:pt x="54" y="25"/>
                  </a:lnTo>
                  <a:lnTo>
                    <a:pt x="47" y="27"/>
                  </a:lnTo>
                  <a:lnTo>
                    <a:pt x="45" y="26"/>
                  </a:lnTo>
                  <a:lnTo>
                    <a:pt x="37" y="29"/>
                  </a:lnTo>
                  <a:lnTo>
                    <a:pt x="31" y="30"/>
                  </a:lnTo>
                  <a:lnTo>
                    <a:pt x="30" y="34"/>
                  </a:lnTo>
                  <a:lnTo>
                    <a:pt x="17" y="36"/>
                  </a:lnTo>
                  <a:lnTo>
                    <a:pt x="11" y="34"/>
                  </a:lnTo>
                  <a:lnTo>
                    <a:pt x="2" y="29"/>
                  </a:lnTo>
                  <a:lnTo>
                    <a:pt x="0" y="22"/>
                  </a:lnTo>
                  <a:lnTo>
                    <a:pt x="1" y="19"/>
                  </a:lnTo>
                  <a:lnTo>
                    <a:pt x="2" y="15"/>
                  </a:lnTo>
                  <a:lnTo>
                    <a:pt x="10" y="15"/>
                  </a:lnTo>
                  <a:lnTo>
                    <a:pt x="15" y="13"/>
                  </a:lnTo>
                  <a:lnTo>
                    <a:pt x="15" y="11"/>
                  </a:lnTo>
                  <a:lnTo>
                    <a:pt x="18" y="10"/>
                  </a:lnTo>
                  <a:lnTo>
                    <a:pt x="19" y="6"/>
                  </a:lnTo>
                  <a:lnTo>
                    <a:pt x="22" y="5"/>
                  </a:lnTo>
                  <a:lnTo>
                    <a:pt x="25" y="1"/>
                  </a:lnTo>
                  <a:lnTo>
                    <a:pt x="29" y="1"/>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25" name="Freeform 124"/>
            <p:cNvSpPr>
              <a:spLocks/>
            </p:cNvSpPr>
            <p:nvPr/>
          </p:nvSpPr>
          <p:spPr bwMode="auto">
            <a:xfrm>
              <a:off x="5299208" y="2740687"/>
              <a:ext cx="76045" cy="45045"/>
            </a:xfrm>
            <a:custGeom>
              <a:avLst/>
              <a:gdLst>
                <a:gd name="T0" fmla="*/ 1 w 46"/>
                <a:gd name="T1" fmla="*/ 7 h 29"/>
                <a:gd name="T2" fmla="*/ 15 w 46"/>
                <a:gd name="T3" fmla="*/ 9 h 29"/>
                <a:gd name="T4" fmla="*/ 22 w 46"/>
                <a:gd name="T5" fmla="*/ 4 h 29"/>
                <a:gd name="T6" fmla="*/ 37 w 46"/>
                <a:gd name="T7" fmla="*/ 3 h 29"/>
                <a:gd name="T8" fmla="*/ 39 w 46"/>
                <a:gd name="T9" fmla="*/ 0 h 29"/>
                <a:gd name="T10" fmla="*/ 42 w 46"/>
                <a:gd name="T11" fmla="*/ 0 h 29"/>
                <a:gd name="T12" fmla="*/ 46 w 46"/>
                <a:gd name="T13" fmla="*/ 7 h 29"/>
                <a:gd name="T14" fmla="*/ 33 w 46"/>
                <a:gd name="T15" fmla="*/ 12 h 29"/>
                <a:gd name="T16" fmla="*/ 32 w 46"/>
                <a:gd name="T17" fmla="*/ 21 h 29"/>
                <a:gd name="T18" fmla="*/ 27 w 46"/>
                <a:gd name="T19" fmla="*/ 23 h 29"/>
                <a:gd name="T20" fmla="*/ 27 w 46"/>
                <a:gd name="T21" fmla="*/ 29 h 29"/>
                <a:gd name="T22" fmla="*/ 21 w 46"/>
                <a:gd name="T23" fmla="*/ 28 h 29"/>
                <a:gd name="T24" fmla="*/ 15 w 46"/>
                <a:gd name="T25" fmla="*/ 25 h 29"/>
                <a:gd name="T26" fmla="*/ 12 w 46"/>
                <a:gd name="T27" fmla="*/ 28 h 29"/>
                <a:gd name="T28" fmla="*/ 1 w 46"/>
                <a:gd name="T29" fmla="*/ 28 h 29"/>
                <a:gd name="T30" fmla="*/ 4 w 46"/>
                <a:gd name="T31" fmla="*/ 26 h 29"/>
                <a:gd name="T32" fmla="*/ 0 w 46"/>
                <a:gd name="T33" fmla="*/ 17 h 29"/>
                <a:gd name="T34" fmla="*/ 1 w 46"/>
                <a:gd name="T35" fmla="*/ 7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6" h="29">
                  <a:moveTo>
                    <a:pt x="1" y="7"/>
                  </a:moveTo>
                  <a:lnTo>
                    <a:pt x="15" y="9"/>
                  </a:lnTo>
                  <a:lnTo>
                    <a:pt x="22" y="4"/>
                  </a:lnTo>
                  <a:lnTo>
                    <a:pt x="37" y="3"/>
                  </a:lnTo>
                  <a:lnTo>
                    <a:pt x="39" y="0"/>
                  </a:lnTo>
                  <a:lnTo>
                    <a:pt x="42" y="0"/>
                  </a:lnTo>
                  <a:lnTo>
                    <a:pt x="46" y="7"/>
                  </a:lnTo>
                  <a:lnTo>
                    <a:pt x="33" y="12"/>
                  </a:lnTo>
                  <a:lnTo>
                    <a:pt x="32" y="21"/>
                  </a:lnTo>
                  <a:lnTo>
                    <a:pt x="27" y="23"/>
                  </a:lnTo>
                  <a:lnTo>
                    <a:pt x="27" y="29"/>
                  </a:lnTo>
                  <a:lnTo>
                    <a:pt x="21" y="28"/>
                  </a:lnTo>
                  <a:lnTo>
                    <a:pt x="15" y="25"/>
                  </a:lnTo>
                  <a:lnTo>
                    <a:pt x="12" y="28"/>
                  </a:lnTo>
                  <a:lnTo>
                    <a:pt x="1" y="28"/>
                  </a:lnTo>
                  <a:lnTo>
                    <a:pt x="4" y="26"/>
                  </a:lnTo>
                  <a:lnTo>
                    <a:pt x="0" y="17"/>
                  </a:lnTo>
                  <a:lnTo>
                    <a:pt x="1" y="7"/>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26" name="Freeform 125"/>
            <p:cNvSpPr>
              <a:spLocks/>
            </p:cNvSpPr>
            <p:nvPr/>
          </p:nvSpPr>
          <p:spPr bwMode="auto">
            <a:xfrm>
              <a:off x="5198367" y="2072785"/>
              <a:ext cx="274422" cy="402295"/>
            </a:xfrm>
            <a:custGeom>
              <a:avLst/>
              <a:gdLst>
                <a:gd name="T0" fmla="*/ 144 w 166"/>
                <a:gd name="T1" fmla="*/ 61 h 259"/>
                <a:gd name="T2" fmla="*/ 132 w 166"/>
                <a:gd name="T3" fmla="*/ 73 h 259"/>
                <a:gd name="T4" fmla="*/ 137 w 166"/>
                <a:gd name="T5" fmla="*/ 84 h 259"/>
                <a:gd name="T6" fmla="*/ 117 w 166"/>
                <a:gd name="T7" fmla="*/ 100 h 259"/>
                <a:gd name="T8" fmla="*/ 92 w 166"/>
                <a:gd name="T9" fmla="*/ 116 h 259"/>
                <a:gd name="T10" fmla="*/ 85 w 166"/>
                <a:gd name="T11" fmla="*/ 142 h 259"/>
                <a:gd name="T12" fmla="*/ 97 w 166"/>
                <a:gd name="T13" fmla="*/ 156 h 259"/>
                <a:gd name="T14" fmla="*/ 112 w 166"/>
                <a:gd name="T15" fmla="*/ 166 h 259"/>
                <a:gd name="T16" fmla="*/ 102 w 166"/>
                <a:gd name="T17" fmla="*/ 188 h 259"/>
                <a:gd name="T18" fmla="*/ 87 w 166"/>
                <a:gd name="T19" fmla="*/ 193 h 259"/>
                <a:gd name="T20" fmla="*/ 85 w 166"/>
                <a:gd name="T21" fmla="*/ 226 h 259"/>
                <a:gd name="T22" fmla="*/ 78 w 166"/>
                <a:gd name="T23" fmla="*/ 244 h 259"/>
                <a:gd name="T24" fmla="*/ 59 w 166"/>
                <a:gd name="T25" fmla="*/ 242 h 259"/>
                <a:gd name="T26" fmla="*/ 52 w 166"/>
                <a:gd name="T27" fmla="*/ 258 h 259"/>
                <a:gd name="T28" fmla="*/ 35 w 166"/>
                <a:gd name="T29" fmla="*/ 259 h 259"/>
                <a:gd name="T30" fmla="*/ 28 w 166"/>
                <a:gd name="T31" fmla="*/ 240 h 259"/>
                <a:gd name="T32" fmla="*/ 14 w 166"/>
                <a:gd name="T33" fmla="*/ 218 h 259"/>
                <a:gd name="T34" fmla="*/ 0 w 166"/>
                <a:gd name="T35" fmla="*/ 190 h 259"/>
                <a:gd name="T36" fmla="*/ 6 w 166"/>
                <a:gd name="T37" fmla="*/ 179 h 259"/>
                <a:gd name="T38" fmla="*/ 17 w 166"/>
                <a:gd name="T39" fmla="*/ 166 h 259"/>
                <a:gd name="T40" fmla="*/ 20 w 166"/>
                <a:gd name="T41" fmla="*/ 143 h 259"/>
                <a:gd name="T42" fmla="*/ 10 w 166"/>
                <a:gd name="T43" fmla="*/ 134 h 259"/>
                <a:gd name="T44" fmla="*/ 6 w 166"/>
                <a:gd name="T45" fmla="*/ 109 h 259"/>
                <a:gd name="T46" fmla="*/ 14 w 166"/>
                <a:gd name="T47" fmla="*/ 91 h 259"/>
                <a:gd name="T48" fmla="*/ 28 w 166"/>
                <a:gd name="T49" fmla="*/ 91 h 259"/>
                <a:gd name="T50" fmla="*/ 32 w 166"/>
                <a:gd name="T51" fmla="*/ 84 h 259"/>
                <a:gd name="T52" fmla="*/ 26 w 166"/>
                <a:gd name="T53" fmla="*/ 78 h 259"/>
                <a:gd name="T54" fmla="*/ 45 w 166"/>
                <a:gd name="T55" fmla="*/ 52 h 259"/>
                <a:gd name="T56" fmla="*/ 56 w 166"/>
                <a:gd name="T57" fmla="*/ 32 h 259"/>
                <a:gd name="T58" fmla="*/ 63 w 166"/>
                <a:gd name="T59" fmla="*/ 19 h 259"/>
                <a:gd name="T60" fmla="*/ 76 w 166"/>
                <a:gd name="T61" fmla="*/ 19 h 259"/>
                <a:gd name="T62" fmla="*/ 78 w 166"/>
                <a:gd name="T63" fmla="*/ 9 h 259"/>
                <a:gd name="T64" fmla="*/ 103 w 166"/>
                <a:gd name="T65" fmla="*/ 12 h 259"/>
                <a:gd name="T66" fmla="*/ 103 w 166"/>
                <a:gd name="T67" fmla="*/ 1 h 259"/>
                <a:gd name="T68" fmla="*/ 111 w 166"/>
                <a:gd name="T69" fmla="*/ 0 h 259"/>
                <a:gd name="T70" fmla="*/ 131 w 166"/>
                <a:gd name="T71" fmla="*/ 9 h 259"/>
                <a:gd name="T72" fmla="*/ 154 w 166"/>
                <a:gd name="T73" fmla="*/ 21 h 259"/>
                <a:gd name="T74" fmla="*/ 160 w 166"/>
                <a:gd name="T75" fmla="*/ 48 h 259"/>
                <a:gd name="T76" fmla="*/ 166 w 166"/>
                <a:gd name="T77" fmla="*/ 55 h 259"/>
                <a:gd name="T78" fmla="*/ 144 w 166"/>
                <a:gd name="T79" fmla="*/ 61 h 2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66" h="259">
                  <a:moveTo>
                    <a:pt x="144" y="61"/>
                  </a:moveTo>
                  <a:lnTo>
                    <a:pt x="132" y="73"/>
                  </a:lnTo>
                  <a:lnTo>
                    <a:pt x="137" y="84"/>
                  </a:lnTo>
                  <a:lnTo>
                    <a:pt x="117" y="100"/>
                  </a:lnTo>
                  <a:lnTo>
                    <a:pt x="92" y="116"/>
                  </a:lnTo>
                  <a:lnTo>
                    <a:pt x="85" y="142"/>
                  </a:lnTo>
                  <a:lnTo>
                    <a:pt x="97" y="156"/>
                  </a:lnTo>
                  <a:lnTo>
                    <a:pt x="112" y="166"/>
                  </a:lnTo>
                  <a:lnTo>
                    <a:pt x="102" y="188"/>
                  </a:lnTo>
                  <a:lnTo>
                    <a:pt x="87" y="193"/>
                  </a:lnTo>
                  <a:lnTo>
                    <a:pt x="85" y="226"/>
                  </a:lnTo>
                  <a:lnTo>
                    <a:pt x="78" y="244"/>
                  </a:lnTo>
                  <a:lnTo>
                    <a:pt x="59" y="242"/>
                  </a:lnTo>
                  <a:lnTo>
                    <a:pt x="52" y="258"/>
                  </a:lnTo>
                  <a:lnTo>
                    <a:pt x="35" y="259"/>
                  </a:lnTo>
                  <a:lnTo>
                    <a:pt x="28" y="240"/>
                  </a:lnTo>
                  <a:lnTo>
                    <a:pt x="14" y="218"/>
                  </a:lnTo>
                  <a:lnTo>
                    <a:pt x="0" y="190"/>
                  </a:lnTo>
                  <a:lnTo>
                    <a:pt x="6" y="179"/>
                  </a:lnTo>
                  <a:lnTo>
                    <a:pt x="17" y="166"/>
                  </a:lnTo>
                  <a:lnTo>
                    <a:pt x="20" y="143"/>
                  </a:lnTo>
                  <a:lnTo>
                    <a:pt x="10" y="134"/>
                  </a:lnTo>
                  <a:lnTo>
                    <a:pt x="6" y="109"/>
                  </a:lnTo>
                  <a:lnTo>
                    <a:pt x="14" y="91"/>
                  </a:lnTo>
                  <a:lnTo>
                    <a:pt x="28" y="91"/>
                  </a:lnTo>
                  <a:lnTo>
                    <a:pt x="32" y="84"/>
                  </a:lnTo>
                  <a:lnTo>
                    <a:pt x="26" y="78"/>
                  </a:lnTo>
                  <a:lnTo>
                    <a:pt x="45" y="52"/>
                  </a:lnTo>
                  <a:lnTo>
                    <a:pt x="56" y="32"/>
                  </a:lnTo>
                  <a:lnTo>
                    <a:pt x="63" y="19"/>
                  </a:lnTo>
                  <a:lnTo>
                    <a:pt x="76" y="19"/>
                  </a:lnTo>
                  <a:lnTo>
                    <a:pt x="78" y="9"/>
                  </a:lnTo>
                  <a:lnTo>
                    <a:pt x="103" y="12"/>
                  </a:lnTo>
                  <a:lnTo>
                    <a:pt x="103" y="1"/>
                  </a:lnTo>
                  <a:lnTo>
                    <a:pt x="111" y="0"/>
                  </a:lnTo>
                  <a:lnTo>
                    <a:pt x="131" y="9"/>
                  </a:lnTo>
                  <a:lnTo>
                    <a:pt x="154" y="21"/>
                  </a:lnTo>
                  <a:lnTo>
                    <a:pt x="160" y="48"/>
                  </a:lnTo>
                  <a:lnTo>
                    <a:pt x="166" y="55"/>
                  </a:lnTo>
                  <a:lnTo>
                    <a:pt x="144" y="61"/>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27" name="Freeform 126"/>
            <p:cNvSpPr>
              <a:spLocks/>
            </p:cNvSpPr>
            <p:nvPr/>
          </p:nvSpPr>
          <p:spPr bwMode="auto">
            <a:xfrm>
              <a:off x="5829868" y="5075236"/>
              <a:ext cx="39675" cy="52810"/>
            </a:xfrm>
            <a:custGeom>
              <a:avLst/>
              <a:gdLst>
                <a:gd name="T0" fmla="*/ 24 w 24"/>
                <a:gd name="T1" fmla="*/ 23 h 34"/>
                <a:gd name="T2" fmla="*/ 20 w 24"/>
                <a:gd name="T3" fmla="*/ 32 h 34"/>
                <a:gd name="T4" fmla="*/ 10 w 24"/>
                <a:gd name="T5" fmla="*/ 34 h 34"/>
                <a:gd name="T6" fmla="*/ 0 w 24"/>
                <a:gd name="T7" fmla="*/ 23 h 34"/>
                <a:gd name="T8" fmla="*/ 0 w 24"/>
                <a:gd name="T9" fmla="*/ 16 h 34"/>
                <a:gd name="T10" fmla="*/ 6 w 24"/>
                <a:gd name="T11" fmla="*/ 8 h 34"/>
                <a:gd name="T12" fmla="*/ 8 w 24"/>
                <a:gd name="T13" fmla="*/ 2 h 34"/>
                <a:gd name="T14" fmla="*/ 13 w 24"/>
                <a:gd name="T15" fmla="*/ 0 h 34"/>
                <a:gd name="T16" fmla="*/ 22 w 24"/>
                <a:gd name="T17" fmla="*/ 4 h 34"/>
                <a:gd name="T18" fmla="*/ 24 w 24"/>
                <a:gd name="T19" fmla="*/ 14 h 34"/>
                <a:gd name="T20" fmla="*/ 24 w 24"/>
                <a:gd name="T21" fmla="*/ 23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4" h="34">
                  <a:moveTo>
                    <a:pt x="24" y="23"/>
                  </a:moveTo>
                  <a:lnTo>
                    <a:pt x="20" y="32"/>
                  </a:lnTo>
                  <a:lnTo>
                    <a:pt x="10" y="34"/>
                  </a:lnTo>
                  <a:lnTo>
                    <a:pt x="0" y="23"/>
                  </a:lnTo>
                  <a:lnTo>
                    <a:pt x="0" y="16"/>
                  </a:lnTo>
                  <a:lnTo>
                    <a:pt x="6" y="8"/>
                  </a:lnTo>
                  <a:lnTo>
                    <a:pt x="8" y="2"/>
                  </a:lnTo>
                  <a:lnTo>
                    <a:pt x="13" y="0"/>
                  </a:lnTo>
                  <a:lnTo>
                    <a:pt x="22" y="4"/>
                  </a:lnTo>
                  <a:lnTo>
                    <a:pt x="24" y="14"/>
                  </a:lnTo>
                  <a:lnTo>
                    <a:pt x="24" y="23"/>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28" name="Freeform 127"/>
            <p:cNvSpPr>
              <a:spLocks/>
            </p:cNvSpPr>
            <p:nvPr/>
          </p:nvSpPr>
          <p:spPr bwMode="auto">
            <a:xfrm>
              <a:off x="5952200" y="3048233"/>
              <a:ext cx="175233" cy="156880"/>
            </a:xfrm>
            <a:custGeom>
              <a:avLst/>
              <a:gdLst>
                <a:gd name="T0" fmla="*/ 56 w 106"/>
                <a:gd name="T1" fmla="*/ 79 h 101"/>
                <a:gd name="T2" fmla="*/ 24 w 106"/>
                <a:gd name="T3" fmla="*/ 101 h 101"/>
                <a:gd name="T4" fmla="*/ 4 w 106"/>
                <a:gd name="T5" fmla="*/ 93 h 101"/>
                <a:gd name="T6" fmla="*/ 3 w 106"/>
                <a:gd name="T7" fmla="*/ 93 h 101"/>
                <a:gd name="T8" fmla="*/ 5 w 106"/>
                <a:gd name="T9" fmla="*/ 90 h 101"/>
                <a:gd name="T10" fmla="*/ 4 w 106"/>
                <a:gd name="T11" fmla="*/ 81 h 101"/>
                <a:gd name="T12" fmla="*/ 7 w 106"/>
                <a:gd name="T13" fmla="*/ 70 h 101"/>
                <a:gd name="T14" fmla="*/ 16 w 106"/>
                <a:gd name="T15" fmla="*/ 62 h 101"/>
                <a:gd name="T16" fmla="*/ 12 w 106"/>
                <a:gd name="T17" fmla="*/ 54 h 101"/>
                <a:gd name="T18" fmla="*/ 4 w 106"/>
                <a:gd name="T19" fmla="*/ 53 h 101"/>
                <a:gd name="T20" fmla="*/ 0 w 106"/>
                <a:gd name="T21" fmla="*/ 37 h 101"/>
                <a:gd name="T22" fmla="*/ 4 w 106"/>
                <a:gd name="T23" fmla="*/ 29 h 101"/>
                <a:gd name="T24" fmla="*/ 8 w 106"/>
                <a:gd name="T25" fmla="*/ 24 h 101"/>
                <a:gd name="T26" fmla="*/ 12 w 106"/>
                <a:gd name="T27" fmla="*/ 20 h 101"/>
                <a:gd name="T28" fmla="*/ 11 w 106"/>
                <a:gd name="T29" fmla="*/ 8 h 101"/>
                <a:gd name="T30" fmla="*/ 17 w 106"/>
                <a:gd name="T31" fmla="*/ 12 h 101"/>
                <a:gd name="T32" fmla="*/ 36 w 106"/>
                <a:gd name="T33" fmla="*/ 6 h 101"/>
                <a:gd name="T34" fmla="*/ 45 w 106"/>
                <a:gd name="T35" fmla="*/ 10 h 101"/>
                <a:gd name="T36" fmla="*/ 59 w 106"/>
                <a:gd name="T37" fmla="*/ 10 h 101"/>
                <a:gd name="T38" fmla="*/ 78 w 106"/>
                <a:gd name="T39" fmla="*/ 3 h 101"/>
                <a:gd name="T40" fmla="*/ 87 w 106"/>
                <a:gd name="T41" fmla="*/ 3 h 101"/>
                <a:gd name="T42" fmla="*/ 106 w 106"/>
                <a:gd name="T43" fmla="*/ 0 h 101"/>
                <a:gd name="T44" fmla="*/ 99 w 106"/>
                <a:gd name="T45" fmla="*/ 13 h 101"/>
                <a:gd name="T46" fmla="*/ 91 w 106"/>
                <a:gd name="T47" fmla="*/ 18 h 101"/>
                <a:gd name="T48" fmla="*/ 94 w 106"/>
                <a:gd name="T49" fmla="*/ 33 h 101"/>
                <a:gd name="T50" fmla="*/ 91 w 106"/>
                <a:gd name="T51" fmla="*/ 58 h 101"/>
                <a:gd name="T52" fmla="*/ 56 w 106"/>
                <a:gd name="T53" fmla="*/ 79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06" h="101">
                  <a:moveTo>
                    <a:pt x="56" y="79"/>
                  </a:moveTo>
                  <a:lnTo>
                    <a:pt x="24" y="101"/>
                  </a:lnTo>
                  <a:lnTo>
                    <a:pt x="4" y="93"/>
                  </a:lnTo>
                  <a:lnTo>
                    <a:pt x="3" y="93"/>
                  </a:lnTo>
                  <a:lnTo>
                    <a:pt x="5" y="90"/>
                  </a:lnTo>
                  <a:lnTo>
                    <a:pt x="4" y="81"/>
                  </a:lnTo>
                  <a:lnTo>
                    <a:pt x="7" y="70"/>
                  </a:lnTo>
                  <a:lnTo>
                    <a:pt x="16" y="62"/>
                  </a:lnTo>
                  <a:lnTo>
                    <a:pt x="12" y="54"/>
                  </a:lnTo>
                  <a:lnTo>
                    <a:pt x="4" y="53"/>
                  </a:lnTo>
                  <a:lnTo>
                    <a:pt x="0" y="37"/>
                  </a:lnTo>
                  <a:lnTo>
                    <a:pt x="4" y="29"/>
                  </a:lnTo>
                  <a:lnTo>
                    <a:pt x="8" y="24"/>
                  </a:lnTo>
                  <a:lnTo>
                    <a:pt x="12" y="20"/>
                  </a:lnTo>
                  <a:lnTo>
                    <a:pt x="11" y="8"/>
                  </a:lnTo>
                  <a:lnTo>
                    <a:pt x="17" y="12"/>
                  </a:lnTo>
                  <a:lnTo>
                    <a:pt x="36" y="6"/>
                  </a:lnTo>
                  <a:lnTo>
                    <a:pt x="45" y="10"/>
                  </a:lnTo>
                  <a:lnTo>
                    <a:pt x="59" y="10"/>
                  </a:lnTo>
                  <a:lnTo>
                    <a:pt x="78" y="3"/>
                  </a:lnTo>
                  <a:lnTo>
                    <a:pt x="87" y="3"/>
                  </a:lnTo>
                  <a:lnTo>
                    <a:pt x="106" y="0"/>
                  </a:lnTo>
                  <a:lnTo>
                    <a:pt x="99" y="13"/>
                  </a:lnTo>
                  <a:lnTo>
                    <a:pt x="91" y="18"/>
                  </a:lnTo>
                  <a:lnTo>
                    <a:pt x="94" y="33"/>
                  </a:lnTo>
                  <a:lnTo>
                    <a:pt x="91" y="58"/>
                  </a:lnTo>
                  <a:lnTo>
                    <a:pt x="56" y="7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29" name="Freeform 128"/>
            <p:cNvSpPr>
              <a:spLocks/>
            </p:cNvSpPr>
            <p:nvPr/>
          </p:nvSpPr>
          <p:spPr bwMode="auto">
            <a:xfrm>
              <a:off x="5335577" y="3492465"/>
              <a:ext cx="310791" cy="515682"/>
            </a:xfrm>
            <a:custGeom>
              <a:avLst/>
              <a:gdLst>
                <a:gd name="T0" fmla="*/ 18 w 188"/>
                <a:gd name="T1" fmla="*/ 219 h 332"/>
                <a:gd name="T2" fmla="*/ 19 w 188"/>
                <a:gd name="T3" fmla="*/ 209 h 332"/>
                <a:gd name="T4" fmla="*/ 8 w 188"/>
                <a:gd name="T5" fmla="*/ 209 h 332"/>
                <a:gd name="T6" fmla="*/ 8 w 188"/>
                <a:gd name="T7" fmla="*/ 196 h 332"/>
                <a:gd name="T8" fmla="*/ 0 w 188"/>
                <a:gd name="T9" fmla="*/ 188 h 332"/>
                <a:gd name="T10" fmla="*/ 7 w 188"/>
                <a:gd name="T11" fmla="*/ 161 h 332"/>
                <a:gd name="T12" fmla="*/ 30 w 188"/>
                <a:gd name="T13" fmla="*/ 141 h 332"/>
                <a:gd name="T14" fmla="*/ 30 w 188"/>
                <a:gd name="T15" fmla="*/ 114 h 332"/>
                <a:gd name="T16" fmla="*/ 37 w 188"/>
                <a:gd name="T17" fmla="*/ 72 h 332"/>
                <a:gd name="T18" fmla="*/ 40 w 188"/>
                <a:gd name="T19" fmla="*/ 63 h 332"/>
                <a:gd name="T20" fmla="*/ 33 w 188"/>
                <a:gd name="T21" fmla="*/ 56 h 332"/>
                <a:gd name="T22" fmla="*/ 32 w 188"/>
                <a:gd name="T23" fmla="*/ 49 h 332"/>
                <a:gd name="T24" fmla="*/ 25 w 188"/>
                <a:gd name="T25" fmla="*/ 44 h 332"/>
                <a:gd name="T26" fmla="*/ 20 w 188"/>
                <a:gd name="T27" fmla="*/ 11 h 332"/>
                <a:gd name="T28" fmla="*/ 38 w 188"/>
                <a:gd name="T29" fmla="*/ 0 h 332"/>
                <a:gd name="T30" fmla="*/ 111 w 188"/>
                <a:gd name="T31" fmla="*/ 40 h 332"/>
                <a:gd name="T32" fmla="*/ 184 w 188"/>
                <a:gd name="T33" fmla="*/ 80 h 332"/>
                <a:gd name="T34" fmla="*/ 188 w 188"/>
                <a:gd name="T35" fmla="*/ 162 h 332"/>
                <a:gd name="T36" fmla="*/ 172 w 188"/>
                <a:gd name="T37" fmla="*/ 161 h 332"/>
                <a:gd name="T38" fmla="*/ 164 w 188"/>
                <a:gd name="T39" fmla="*/ 176 h 332"/>
                <a:gd name="T40" fmla="*/ 160 w 188"/>
                <a:gd name="T41" fmla="*/ 189 h 332"/>
                <a:gd name="T42" fmla="*/ 163 w 188"/>
                <a:gd name="T43" fmla="*/ 194 h 332"/>
                <a:gd name="T44" fmla="*/ 158 w 188"/>
                <a:gd name="T45" fmla="*/ 200 h 332"/>
                <a:gd name="T46" fmla="*/ 160 w 188"/>
                <a:gd name="T47" fmla="*/ 209 h 332"/>
                <a:gd name="T48" fmla="*/ 155 w 188"/>
                <a:gd name="T49" fmla="*/ 217 h 332"/>
                <a:gd name="T50" fmla="*/ 154 w 188"/>
                <a:gd name="T51" fmla="*/ 225 h 332"/>
                <a:gd name="T52" fmla="*/ 160 w 188"/>
                <a:gd name="T53" fmla="*/ 224 h 332"/>
                <a:gd name="T54" fmla="*/ 164 w 188"/>
                <a:gd name="T55" fmla="*/ 232 h 332"/>
                <a:gd name="T56" fmla="*/ 164 w 188"/>
                <a:gd name="T57" fmla="*/ 244 h 332"/>
                <a:gd name="T58" fmla="*/ 171 w 188"/>
                <a:gd name="T59" fmla="*/ 250 h 332"/>
                <a:gd name="T60" fmla="*/ 171 w 188"/>
                <a:gd name="T61" fmla="*/ 255 h 332"/>
                <a:gd name="T62" fmla="*/ 160 w 188"/>
                <a:gd name="T63" fmla="*/ 258 h 332"/>
                <a:gd name="T64" fmla="*/ 151 w 188"/>
                <a:gd name="T65" fmla="*/ 267 h 332"/>
                <a:gd name="T66" fmla="*/ 138 w 188"/>
                <a:gd name="T67" fmla="*/ 290 h 332"/>
                <a:gd name="T68" fmla="*/ 121 w 188"/>
                <a:gd name="T69" fmla="*/ 299 h 332"/>
                <a:gd name="T70" fmla="*/ 103 w 188"/>
                <a:gd name="T71" fmla="*/ 298 h 332"/>
                <a:gd name="T72" fmla="*/ 98 w 188"/>
                <a:gd name="T73" fmla="*/ 300 h 332"/>
                <a:gd name="T74" fmla="*/ 100 w 188"/>
                <a:gd name="T75" fmla="*/ 307 h 332"/>
                <a:gd name="T76" fmla="*/ 90 w 188"/>
                <a:gd name="T77" fmla="*/ 314 h 332"/>
                <a:gd name="T78" fmla="*/ 83 w 188"/>
                <a:gd name="T79" fmla="*/ 323 h 332"/>
                <a:gd name="T80" fmla="*/ 59 w 188"/>
                <a:gd name="T81" fmla="*/ 330 h 332"/>
                <a:gd name="T82" fmla="*/ 55 w 188"/>
                <a:gd name="T83" fmla="*/ 326 h 332"/>
                <a:gd name="T84" fmla="*/ 52 w 188"/>
                <a:gd name="T85" fmla="*/ 325 h 332"/>
                <a:gd name="T86" fmla="*/ 48 w 188"/>
                <a:gd name="T87" fmla="*/ 331 h 332"/>
                <a:gd name="T88" fmla="*/ 33 w 188"/>
                <a:gd name="T89" fmla="*/ 332 h 332"/>
                <a:gd name="T90" fmla="*/ 36 w 188"/>
                <a:gd name="T91" fmla="*/ 326 h 332"/>
                <a:gd name="T92" fmla="*/ 30 w 188"/>
                <a:gd name="T93" fmla="*/ 312 h 332"/>
                <a:gd name="T94" fmla="*/ 28 w 188"/>
                <a:gd name="T95" fmla="*/ 304 h 332"/>
                <a:gd name="T96" fmla="*/ 20 w 188"/>
                <a:gd name="T97" fmla="*/ 300 h 332"/>
                <a:gd name="T98" fmla="*/ 9 w 188"/>
                <a:gd name="T99" fmla="*/ 288 h 332"/>
                <a:gd name="T100" fmla="*/ 13 w 188"/>
                <a:gd name="T101" fmla="*/ 278 h 332"/>
                <a:gd name="T102" fmla="*/ 21 w 188"/>
                <a:gd name="T103" fmla="*/ 280 h 332"/>
                <a:gd name="T104" fmla="*/ 26 w 188"/>
                <a:gd name="T105" fmla="*/ 279 h 332"/>
                <a:gd name="T106" fmla="*/ 36 w 188"/>
                <a:gd name="T107" fmla="*/ 279 h 332"/>
                <a:gd name="T108" fmla="*/ 26 w 188"/>
                <a:gd name="T109" fmla="*/ 260 h 332"/>
                <a:gd name="T110" fmla="*/ 27 w 188"/>
                <a:gd name="T111" fmla="*/ 246 h 332"/>
                <a:gd name="T112" fmla="*/ 25 w 188"/>
                <a:gd name="T113" fmla="*/ 233 h 332"/>
                <a:gd name="T114" fmla="*/ 18 w 188"/>
                <a:gd name="T115" fmla="*/ 219 h 3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88" h="332">
                  <a:moveTo>
                    <a:pt x="18" y="219"/>
                  </a:moveTo>
                  <a:lnTo>
                    <a:pt x="19" y="209"/>
                  </a:lnTo>
                  <a:lnTo>
                    <a:pt x="8" y="209"/>
                  </a:lnTo>
                  <a:lnTo>
                    <a:pt x="8" y="196"/>
                  </a:lnTo>
                  <a:lnTo>
                    <a:pt x="0" y="188"/>
                  </a:lnTo>
                  <a:lnTo>
                    <a:pt x="7" y="161"/>
                  </a:lnTo>
                  <a:lnTo>
                    <a:pt x="30" y="141"/>
                  </a:lnTo>
                  <a:lnTo>
                    <a:pt x="30" y="114"/>
                  </a:lnTo>
                  <a:lnTo>
                    <a:pt x="37" y="72"/>
                  </a:lnTo>
                  <a:lnTo>
                    <a:pt x="40" y="63"/>
                  </a:lnTo>
                  <a:lnTo>
                    <a:pt x="33" y="56"/>
                  </a:lnTo>
                  <a:lnTo>
                    <a:pt x="32" y="49"/>
                  </a:lnTo>
                  <a:lnTo>
                    <a:pt x="25" y="44"/>
                  </a:lnTo>
                  <a:lnTo>
                    <a:pt x="20" y="11"/>
                  </a:lnTo>
                  <a:lnTo>
                    <a:pt x="38" y="0"/>
                  </a:lnTo>
                  <a:lnTo>
                    <a:pt x="111" y="40"/>
                  </a:lnTo>
                  <a:lnTo>
                    <a:pt x="184" y="80"/>
                  </a:lnTo>
                  <a:lnTo>
                    <a:pt x="188" y="162"/>
                  </a:lnTo>
                  <a:lnTo>
                    <a:pt x="172" y="161"/>
                  </a:lnTo>
                  <a:lnTo>
                    <a:pt x="164" y="176"/>
                  </a:lnTo>
                  <a:lnTo>
                    <a:pt x="160" y="189"/>
                  </a:lnTo>
                  <a:lnTo>
                    <a:pt x="163" y="194"/>
                  </a:lnTo>
                  <a:lnTo>
                    <a:pt x="158" y="200"/>
                  </a:lnTo>
                  <a:lnTo>
                    <a:pt x="160" y="209"/>
                  </a:lnTo>
                  <a:lnTo>
                    <a:pt x="155" y="217"/>
                  </a:lnTo>
                  <a:lnTo>
                    <a:pt x="154" y="225"/>
                  </a:lnTo>
                  <a:lnTo>
                    <a:pt x="160" y="224"/>
                  </a:lnTo>
                  <a:lnTo>
                    <a:pt x="164" y="232"/>
                  </a:lnTo>
                  <a:lnTo>
                    <a:pt x="164" y="244"/>
                  </a:lnTo>
                  <a:lnTo>
                    <a:pt x="171" y="250"/>
                  </a:lnTo>
                  <a:lnTo>
                    <a:pt x="171" y="255"/>
                  </a:lnTo>
                  <a:lnTo>
                    <a:pt x="160" y="258"/>
                  </a:lnTo>
                  <a:lnTo>
                    <a:pt x="151" y="267"/>
                  </a:lnTo>
                  <a:lnTo>
                    <a:pt x="138" y="290"/>
                  </a:lnTo>
                  <a:lnTo>
                    <a:pt x="121" y="299"/>
                  </a:lnTo>
                  <a:lnTo>
                    <a:pt x="103" y="298"/>
                  </a:lnTo>
                  <a:lnTo>
                    <a:pt x="98" y="300"/>
                  </a:lnTo>
                  <a:lnTo>
                    <a:pt x="100" y="307"/>
                  </a:lnTo>
                  <a:lnTo>
                    <a:pt x="90" y="314"/>
                  </a:lnTo>
                  <a:lnTo>
                    <a:pt x="83" y="323"/>
                  </a:lnTo>
                  <a:lnTo>
                    <a:pt x="59" y="330"/>
                  </a:lnTo>
                  <a:lnTo>
                    <a:pt x="55" y="326"/>
                  </a:lnTo>
                  <a:lnTo>
                    <a:pt x="52" y="325"/>
                  </a:lnTo>
                  <a:lnTo>
                    <a:pt x="48" y="331"/>
                  </a:lnTo>
                  <a:lnTo>
                    <a:pt x="33" y="332"/>
                  </a:lnTo>
                  <a:lnTo>
                    <a:pt x="36" y="326"/>
                  </a:lnTo>
                  <a:lnTo>
                    <a:pt x="30" y="312"/>
                  </a:lnTo>
                  <a:lnTo>
                    <a:pt x="28" y="304"/>
                  </a:lnTo>
                  <a:lnTo>
                    <a:pt x="20" y="300"/>
                  </a:lnTo>
                  <a:lnTo>
                    <a:pt x="9" y="288"/>
                  </a:lnTo>
                  <a:lnTo>
                    <a:pt x="13" y="278"/>
                  </a:lnTo>
                  <a:lnTo>
                    <a:pt x="21" y="280"/>
                  </a:lnTo>
                  <a:lnTo>
                    <a:pt x="26" y="279"/>
                  </a:lnTo>
                  <a:lnTo>
                    <a:pt x="36" y="279"/>
                  </a:lnTo>
                  <a:lnTo>
                    <a:pt x="26" y="260"/>
                  </a:lnTo>
                  <a:lnTo>
                    <a:pt x="27" y="246"/>
                  </a:lnTo>
                  <a:lnTo>
                    <a:pt x="25" y="233"/>
                  </a:lnTo>
                  <a:lnTo>
                    <a:pt x="18" y="21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30" name="Freeform 129"/>
            <p:cNvSpPr>
              <a:spLocks/>
            </p:cNvSpPr>
            <p:nvPr/>
          </p:nvSpPr>
          <p:spPr bwMode="auto">
            <a:xfrm>
              <a:off x="4925598" y="3891652"/>
              <a:ext cx="57861" cy="164646"/>
            </a:xfrm>
            <a:custGeom>
              <a:avLst/>
              <a:gdLst>
                <a:gd name="T0" fmla="*/ 35 w 35"/>
                <a:gd name="T1" fmla="*/ 102 h 106"/>
                <a:gd name="T2" fmla="*/ 21 w 35"/>
                <a:gd name="T3" fmla="*/ 106 h 106"/>
                <a:gd name="T4" fmla="*/ 17 w 35"/>
                <a:gd name="T5" fmla="*/ 99 h 106"/>
                <a:gd name="T6" fmla="*/ 12 w 35"/>
                <a:gd name="T7" fmla="*/ 86 h 106"/>
                <a:gd name="T8" fmla="*/ 10 w 35"/>
                <a:gd name="T9" fmla="*/ 75 h 106"/>
                <a:gd name="T10" fmla="*/ 14 w 35"/>
                <a:gd name="T11" fmla="*/ 57 h 106"/>
                <a:gd name="T12" fmla="*/ 10 w 35"/>
                <a:gd name="T13" fmla="*/ 49 h 106"/>
                <a:gd name="T14" fmla="*/ 8 w 35"/>
                <a:gd name="T15" fmla="*/ 33 h 106"/>
                <a:gd name="T16" fmla="*/ 8 w 35"/>
                <a:gd name="T17" fmla="*/ 18 h 106"/>
                <a:gd name="T18" fmla="*/ 0 w 35"/>
                <a:gd name="T19" fmla="*/ 7 h 106"/>
                <a:gd name="T20" fmla="*/ 2 w 35"/>
                <a:gd name="T21" fmla="*/ 0 h 106"/>
                <a:gd name="T22" fmla="*/ 18 w 35"/>
                <a:gd name="T23" fmla="*/ 1 h 106"/>
                <a:gd name="T24" fmla="*/ 15 w 35"/>
                <a:gd name="T25" fmla="*/ 12 h 106"/>
                <a:gd name="T26" fmla="*/ 21 w 35"/>
                <a:gd name="T27" fmla="*/ 18 h 106"/>
                <a:gd name="T28" fmla="*/ 27 w 35"/>
                <a:gd name="T29" fmla="*/ 25 h 106"/>
                <a:gd name="T30" fmla="*/ 28 w 35"/>
                <a:gd name="T31" fmla="*/ 36 h 106"/>
                <a:gd name="T32" fmla="*/ 32 w 35"/>
                <a:gd name="T33" fmla="*/ 40 h 106"/>
                <a:gd name="T34" fmla="*/ 31 w 35"/>
                <a:gd name="T35" fmla="*/ 88 h 106"/>
                <a:gd name="T36" fmla="*/ 35 w 35"/>
                <a:gd name="T37" fmla="*/ 102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5" h="106">
                  <a:moveTo>
                    <a:pt x="35" y="102"/>
                  </a:moveTo>
                  <a:lnTo>
                    <a:pt x="21" y="106"/>
                  </a:lnTo>
                  <a:lnTo>
                    <a:pt x="17" y="99"/>
                  </a:lnTo>
                  <a:lnTo>
                    <a:pt x="12" y="86"/>
                  </a:lnTo>
                  <a:lnTo>
                    <a:pt x="10" y="75"/>
                  </a:lnTo>
                  <a:lnTo>
                    <a:pt x="14" y="57"/>
                  </a:lnTo>
                  <a:lnTo>
                    <a:pt x="10" y="49"/>
                  </a:lnTo>
                  <a:lnTo>
                    <a:pt x="8" y="33"/>
                  </a:lnTo>
                  <a:lnTo>
                    <a:pt x="8" y="18"/>
                  </a:lnTo>
                  <a:lnTo>
                    <a:pt x="0" y="7"/>
                  </a:lnTo>
                  <a:lnTo>
                    <a:pt x="2" y="0"/>
                  </a:lnTo>
                  <a:lnTo>
                    <a:pt x="18" y="1"/>
                  </a:lnTo>
                  <a:lnTo>
                    <a:pt x="15" y="12"/>
                  </a:lnTo>
                  <a:lnTo>
                    <a:pt x="21" y="18"/>
                  </a:lnTo>
                  <a:lnTo>
                    <a:pt x="27" y="25"/>
                  </a:lnTo>
                  <a:lnTo>
                    <a:pt x="28" y="36"/>
                  </a:lnTo>
                  <a:lnTo>
                    <a:pt x="32" y="40"/>
                  </a:lnTo>
                  <a:lnTo>
                    <a:pt x="31" y="88"/>
                  </a:lnTo>
                  <a:lnTo>
                    <a:pt x="35" y="102"/>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31" name="Freeform 130"/>
            <p:cNvSpPr>
              <a:spLocks/>
            </p:cNvSpPr>
            <p:nvPr/>
          </p:nvSpPr>
          <p:spPr bwMode="auto">
            <a:xfrm>
              <a:off x="5143813" y="3043572"/>
              <a:ext cx="115720" cy="226776"/>
            </a:xfrm>
            <a:custGeom>
              <a:avLst/>
              <a:gdLst>
                <a:gd name="T0" fmla="*/ 36 w 70"/>
                <a:gd name="T1" fmla="*/ 146 h 146"/>
                <a:gd name="T2" fmla="*/ 28 w 70"/>
                <a:gd name="T3" fmla="*/ 109 h 146"/>
                <a:gd name="T4" fmla="*/ 17 w 70"/>
                <a:gd name="T5" fmla="*/ 100 h 146"/>
                <a:gd name="T6" fmla="*/ 17 w 70"/>
                <a:gd name="T7" fmla="*/ 95 h 146"/>
                <a:gd name="T8" fmla="*/ 2 w 70"/>
                <a:gd name="T9" fmla="*/ 83 h 146"/>
                <a:gd name="T10" fmla="*/ 0 w 70"/>
                <a:gd name="T11" fmla="*/ 67 h 146"/>
                <a:gd name="T12" fmla="*/ 10 w 70"/>
                <a:gd name="T13" fmla="*/ 56 h 146"/>
                <a:gd name="T14" fmla="*/ 14 w 70"/>
                <a:gd name="T15" fmla="*/ 39 h 146"/>
                <a:gd name="T16" fmla="*/ 11 w 70"/>
                <a:gd name="T17" fmla="*/ 19 h 146"/>
                <a:gd name="T18" fmla="*/ 14 w 70"/>
                <a:gd name="T19" fmla="*/ 8 h 146"/>
                <a:gd name="T20" fmla="*/ 32 w 70"/>
                <a:gd name="T21" fmla="*/ 0 h 146"/>
                <a:gd name="T22" fmla="*/ 44 w 70"/>
                <a:gd name="T23" fmla="*/ 3 h 146"/>
                <a:gd name="T24" fmla="*/ 44 w 70"/>
                <a:gd name="T25" fmla="*/ 13 h 146"/>
                <a:gd name="T26" fmla="*/ 59 w 70"/>
                <a:gd name="T27" fmla="*/ 6 h 146"/>
                <a:gd name="T28" fmla="*/ 60 w 70"/>
                <a:gd name="T29" fmla="*/ 9 h 146"/>
                <a:gd name="T30" fmla="*/ 52 w 70"/>
                <a:gd name="T31" fmla="*/ 19 h 146"/>
                <a:gd name="T32" fmla="*/ 52 w 70"/>
                <a:gd name="T33" fmla="*/ 29 h 146"/>
                <a:gd name="T34" fmla="*/ 58 w 70"/>
                <a:gd name="T35" fmla="*/ 34 h 146"/>
                <a:gd name="T36" fmla="*/ 56 w 70"/>
                <a:gd name="T37" fmla="*/ 52 h 146"/>
                <a:gd name="T38" fmla="*/ 45 w 70"/>
                <a:gd name="T39" fmla="*/ 63 h 146"/>
                <a:gd name="T40" fmla="*/ 49 w 70"/>
                <a:gd name="T41" fmla="*/ 74 h 146"/>
                <a:gd name="T42" fmla="*/ 58 w 70"/>
                <a:gd name="T43" fmla="*/ 74 h 146"/>
                <a:gd name="T44" fmla="*/ 63 w 70"/>
                <a:gd name="T45" fmla="*/ 84 h 146"/>
                <a:gd name="T46" fmla="*/ 70 w 70"/>
                <a:gd name="T47" fmla="*/ 87 h 146"/>
                <a:gd name="T48" fmla="*/ 69 w 70"/>
                <a:gd name="T49" fmla="*/ 103 h 146"/>
                <a:gd name="T50" fmla="*/ 61 w 70"/>
                <a:gd name="T51" fmla="*/ 109 h 146"/>
                <a:gd name="T52" fmla="*/ 56 w 70"/>
                <a:gd name="T53" fmla="*/ 116 h 146"/>
                <a:gd name="T54" fmla="*/ 44 w 70"/>
                <a:gd name="T55" fmla="*/ 124 h 146"/>
                <a:gd name="T56" fmla="*/ 46 w 70"/>
                <a:gd name="T57" fmla="*/ 132 h 146"/>
                <a:gd name="T58" fmla="*/ 45 w 70"/>
                <a:gd name="T59" fmla="*/ 141 h 146"/>
                <a:gd name="T60" fmla="*/ 36 w 70"/>
                <a:gd name="T61" fmla="*/ 146 h 1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0" h="146">
                  <a:moveTo>
                    <a:pt x="36" y="146"/>
                  </a:moveTo>
                  <a:lnTo>
                    <a:pt x="28" y="109"/>
                  </a:lnTo>
                  <a:lnTo>
                    <a:pt x="17" y="100"/>
                  </a:lnTo>
                  <a:lnTo>
                    <a:pt x="17" y="95"/>
                  </a:lnTo>
                  <a:lnTo>
                    <a:pt x="2" y="83"/>
                  </a:lnTo>
                  <a:lnTo>
                    <a:pt x="0" y="67"/>
                  </a:lnTo>
                  <a:lnTo>
                    <a:pt x="10" y="56"/>
                  </a:lnTo>
                  <a:lnTo>
                    <a:pt x="14" y="39"/>
                  </a:lnTo>
                  <a:lnTo>
                    <a:pt x="11" y="19"/>
                  </a:lnTo>
                  <a:lnTo>
                    <a:pt x="14" y="8"/>
                  </a:lnTo>
                  <a:lnTo>
                    <a:pt x="32" y="0"/>
                  </a:lnTo>
                  <a:lnTo>
                    <a:pt x="44" y="3"/>
                  </a:lnTo>
                  <a:lnTo>
                    <a:pt x="44" y="13"/>
                  </a:lnTo>
                  <a:lnTo>
                    <a:pt x="59" y="6"/>
                  </a:lnTo>
                  <a:lnTo>
                    <a:pt x="60" y="9"/>
                  </a:lnTo>
                  <a:lnTo>
                    <a:pt x="52" y="19"/>
                  </a:lnTo>
                  <a:lnTo>
                    <a:pt x="52" y="29"/>
                  </a:lnTo>
                  <a:lnTo>
                    <a:pt x="58" y="34"/>
                  </a:lnTo>
                  <a:lnTo>
                    <a:pt x="56" y="52"/>
                  </a:lnTo>
                  <a:lnTo>
                    <a:pt x="45" y="63"/>
                  </a:lnTo>
                  <a:lnTo>
                    <a:pt x="49" y="74"/>
                  </a:lnTo>
                  <a:lnTo>
                    <a:pt x="58" y="74"/>
                  </a:lnTo>
                  <a:lnTo>
                    <a:pt x="63" y="84"/>
                  </a:lnTo>
                  <a:lnTo>
                    <a:pt x="70" y="87"/>
                  </a:lnTo>
                  <a:lnTo>
                    <a:pt x="69" y="103"/>
                  </a:lnTo>
                  <a:lnTo>
                    <a:pt x="61" y="109"/>
                  </a:lnTo>
                  <a:lnTo>
                    <a:pt x="56" y="116"/>
                  </a:lnTo>
                  <a:lnTo>
                    <a:pt x="44" y="124"/>
                  </a:lnTo>
                  <a:lnTo>
                    <a:pt x="46" y="132"/>
                  </a:lnTo>
                  <a:lnTo>
                    <a:pt x="45" y="141"/>
                  </a:lnTo>
                  <a:lnTo>
                    <a:pt x="36" y="146"/>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32" name="Freeform 131"/>
            <p:cNvSpPr>
              <a:spLocks/>
            </p:cNvSpPr>
            <p:nvPr/>
          </p:nvSpPr>
          <p:spPr bwMode="auto">
            <a:xfrm>
              <a:off x="5661247" y="2892907"/>
              <a:ext cx="535619" cy="200371"/>
            </a:xfrm>
            <a:custGeom>
              <a:avLst/>
              <a:gdLst>
                <a:gd name="T0" fmla="*/ 177 w 324"/>
                <a:gd name="T1" fmla="*/ 15 h 129"/>
                <a:gd name="T2" fmla="*/ 202 w 324"/>
                <a:gd name="T3" fmla="*/ 23 h 129"/>
                <a:gd name="T4" fmla="*/ 222 w 324"/>
                <a:gd name="T5" fmla="*/ 20 h 129"/>
                <a:gd name="T6" fmla="*/ 236 w 324"/>
                <a:gd name="T7" fmla="*/ 22 h 129"/>
                <a:gd name="T8" fmla="*/ 254 w 324"/>
                <a:gd name="T9" fmla="*/ 11 h 129"/>
                <a:gd name="T10" fmla="*/ 272 w 324"/>
                <a:gd name="T11" fmla="*/ 10 h 129"/>
                <a:gd name="T12" fmla="*/ 290 w 324"/>
                <a:gd name="T13" fmla="*/ 20 h 129"/>
                <a:gd name="T14" fmla="*/ 294 w 324"/>
                <a:gd name="T15" fmla="*/ 27 h 129"/>
                <a:gd name="T16" fmla="*/ 294 w 324"/>
                <a:gd name="T17" fmla="*/ 37 h 129"/>
                <a:gd name="T18" fmla="*/ 308 w 324"/>
                <a:gd name="T19" fmla="*/ 42 h 129"/>
                <a:gd name="T20" fmla="*/ 316 w 324"/>
                <a:gd name="T21" fmla="*/ 48 h 129"/>
                <a:gd name="T22" fmla="*/ 305 w 324"/>
                <a:gd name="T23" fmla="*/ 54 h 129"/>
                <a:gd name="T24" fmla="*/ 314 w 324"/>
                <a:gd name="T25" fmla="*/ 78 h 129"/>
                <a:gd name="T26" fmla="*/ 312 w 324"/>
                <a:gd name="T27" fmla="*/ 84 h 129"/>
                <a:gd name="T28" fmla="*/ 324 w 324"/>
                <a:gd name="T29" fmla="*/ 101 h 129"/>
                <a:gd name="T30" fmla="*/ 316 w 324"/>
                <a:gd name="T31" fmla="*/ 104 h 129"/>
                <a:gd name="T32" fmla="*/ 310 w 324"/>
                <a:gd name="T33" fmla="*/ 99 h 129"/>
                <a:gd name="T34" fmla="*/ 289 w 324"/>
                <a:gd name="T35" fmla="*/ 96 h 129"/>
                <a:gd name="T36" fmla="*/ 282 w 324"/>
                <a:gd name="T37" fmla="*/ 100 h 129"/>
                <a:gd name="T38" fmla="*/ 263 w 324"/>
                <a:gd name="T39" fmla="*/ 103 h 129"/>
                <a:gd name="T40" fmla="*/ 254 w 324"/>
                <a:gd name="T41" fmla="*/ 103 h 129"/>
                <a:gd name="T42" fmla="*/ 235 w 324"/>
                <a:gd name="T43" fmla="*/ 110 h 129"/>
                <a:gd name="T44" fmla="*/ 221 w 324"/>
                <a:gd name="T45" fmla="*/ 110 h 129"/>
                <a:gd name="T46" fmla="*/ 212 w 324"/>
                <a:gd name="T47" fmla="*/ 106 h 129"/>
                <a:gd name="T48" fmla="*/ 193 w 324"/>
                <a:gd name="T49" fmla="*/ 112 h 129"/>
                <a:gd name="T50" fmla="*/ 187 w 324"/>
                <a:gd name="T51" fmla="*/ 108 h 129"/>
                <a:gd name="T52" fmla="*/ 188 w 324"/>
                <a:gd name="T53" fmla="*/ 120 h 129"/>
                <a:gd name="T54" fmla="*/ 184 w 324"/>
                <a:gd name="T55" fmla="*/ 124 h 129"/>
                <a:gd name="T56" fmla="*/ 180 w 324"/>
                <a:gd name="T57" fmla="*/ 129 h 129"/>
                <a:gd name="T58" fmla="*/ 172 w 324"/>
                <a:gd name="T59" fmla="*/ 119 h 129"/>
                <a:gd name="T60" fmla="*/ 178 w 324"/>
                <a:gd name="T61" fmla="*/ 112 h 129"/>
                <a:gd name="T62" fmla="*/ 167 w 324"/>
                <a:gd name="T63" fmla="*/ 113 h 129"/>
                <a:gd name="T64" fmla="*/ 153 w 324"/>
                <a:gd name="T65" fmla="*/ 109 h 129"/>
                <a:gd name="T66" fmla="*/ 142 w 324"/>
                <a:gd name="T67" fmla="*/ 120 h 129"/>
                <a:gd name="T68" fmla="*/ 116 w 324"/>
                <a:gd name="T69" fmla="*/ 123 h 129"/>
                <a:gd name="T70" fmla="*/ 101 w 324"/>
                <a:gd name="T71" fmla="*/ 112 h 129"/>
                <a:gd name="T72" fmla="*/ 82 w 324"/>
                <a:gd name="T73" fmla="*/ 111 h 129"/>
                <a:gd name="T74" fmla="*/ 80 w 324"/>
                <a:gd name="T75" fmla="*/ 120 h 129"/>
                <a:gd name="T76" fmla="*/ 68 w 324"/>
                <a:gd name="T77" fmla="*/ 122 h 129"/>
                <a:gd name="T78" fmla="*/ 50 w 324"/>
                <a:gd name="T79" fmla="*/ 111 h 129"/>
                <a:gd name="T80" fmla="*/ 31 w 324"/>
                <a:gd name="T81" fmla="*/ 111 h 129"/>
                <a:gd name="T82" fmla="*/ 19 w 324"/>
                <a:gd name="T83" fmla="*/ 91 h 129"/>
                <a:gd name="T84" fmla="*/ 6 w 324"/>
                <a:gd name="T85" fmla="*/ 79 h 129"/>
                <a:gd name="T86" fmla="*/ 12 w 324"/>
                <a:gd name="T87" fmla="*/ 63 h 129"/>
                <a:gd name="T88" fmla="*/ 0 w 324"/>
                <a:gd name="T89" fmla="*/ 53 h 129"/>
                <a:gd name="T90" fmla="*/ 17 w 324"/>
                <a:gd name="T91" fmla="*/ 34 h 129"/>
                <a:gd name="T92" fmla="*/ 43 w 324"/>
                <a:gd name="T93" fmla="*/ 33 h 129"/>
                <a:gd name="T94" fmla="*/ 48 w 324"/>
                <a:gd name="T95" fmla="*/ 17 h 129"/>
                <a:gd name="T96" fmla="*/ 81 w 324"/>
                <a:gd name="T97" fmla="*/ 20 h 129"/>
                <a:gd name="T98" fmla="*/ 99 w 324"/>
                <a:gd name="T99" fmla="*/ 7 h 129"/>
                <a:gd name="T100" fmla="*/ 118 w 324"/>
                <a:gd name="T101" fmla="*/ 1 h 129"/>
                <a:gd name="T102" fmla="*/ 145 w 324"/>
                <a:gd name="T103" fmla="*/ 0 h 129"/>
                <a:gd name="T104" fmla="*/ 177 w 324"/>
                <a:gd name="T105" fmla="*/ 15 h 1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324" h="129">
                  <a:moveTo>
                    <a:pt x="177" y="15"/>
                  </a:moveTo>
                  <a:lnTo>
                    <a:pt x="202" y="23"/>
                  </a:lnTo>
                  <a:lnTo>
                    <a:pt x="222" y="20"/>
                  </a:lnTo>
                  <a:lnTo>
                    <a:pt x="236" y="22"/>
                  </a:lnTo>
                  <a:lnTo>
                    <a:pt x="254" y="11"/>
                  </a:lnTo>
                  <a:lnTo>
                    <a:pt x="272" y="10"/>
                  </a:lnTo>
                  <a:lnTo>
                    <a:pt x="290" y="20"/>
                  </a:lnTo>
                  <a:lnTo>
                    <a:pt x="294" y="27"/>
                  </a:lnTo>
                  <a:lnTo>
                    <a:pt x="294" y="37"/>
                  </a:lnTo>
                  <a:lnTo>
                    <a:pt x="308" y="42"/>
                  </a:lnTo>
                  <a:lnTo>
                    <a:pt x="316" y="48"/>
                  </a:lnTo>
                  <a:lnTo>
                    <a:pt x="305" y="54"/>
                  </a:lnTo>
                  <a:lnTo>
                    <a:pt x="314" y="78"/>
                  </a:lnTo>
                  <a:lnTo>
                    <a:pt x="312" y="84"/>
                  </a:lnTo>
                  <a:lnTo>
                    <a:pt x="324" y="101"/>
                  </a:lnTo>
                  <a:lnTo>
                    <a:pt x="316" y="104"/>
                  </a:lnTo>
                  <a:lnTo>
                    <a:pt x="310" y="99"/>
                  </a:lnTo>
                  <a:lnTo>
                    <a:pt x="289" y="96"/>
                  </a:lnTo>
                  <a:lnTo>
                    <a:pt x="282" y="100"/>
                  </a:lnTo>
                  <a:lnTo>
                    <a:pt x="263" y="103"/>
                  </a:lnTo>
                  <a:lnTo>
                    <a:pt x="254" y="103"/>
                  </a:lnTo>
                  <a:lnTo>
                    <a:pt x="235" y="110"/>
                  </a:lnTo>
                  <a:lnTo>
                    <a:pt x="221" y="110"/>
                  </a:lnTo>
                  <a:lnTo>
                    <a:pt x="212" y="106"/>
                  </a:lnTo>
                  <a:lnTo>
                    <a:pt x="193" y="112"/>
                  </a:lnTo>
                  <a:lnTo>
                    <a:pt x="187" y="108"/>
                  </a:lnTo>
                  <a:lnTo>
                    <a:pt x="188" y="120"/>
                  </a:lnTo>
                  <a:lnTo>
                    <a:pt x="184" y="124"/>
                  </a:lnTo>
                  <a:lnTo>
                    <a:pt x="180" y="129"/>
                  </a:lnTo>
                  <a:lnTo>
                    <a:pt x="172" y="119"/>
                  </a:lnTo>
                  <a:lnTo>
                    <a:pt x="178" y="112"/>
                  </a:lnTo>
                  <a:lnTo>
                    <a:pt x="167" y="113"/>
                  </a:lnTo>
                  <a:lnTo>
                    <a:pt x="153" y="109"/>
                  </a:lnTo>
                  <a:lnTo>
                    <a:pt x="142" y="120"/>
                  </a:lnTo>
                  <a:lnTo>
                    <a:pt x="116" y="123"/>
                  </a:lnTo>
                  <a:lnTo>
                    <a:pt x="101" y="112"/>
                  </a:lnTo>
                  <a:lnTo>
                    <a:pt x="82" y="111"/>
                  </a:lnTo>
                  <a:lnTo>
                    <a:pt x="80" y="120"/>
                  </a:lnTo>
                  <a:lnTo>
                    <a:pt x="68" y="122"/>
                  </a:lnTo>
                  <a:lnTo>
                    <a:pt x="50" y="111"/>
                  </a:lnTo>
                  <a:lnTo>
                    <a:pt x="31" y="111"/>
                  </a:lnTo>
                  <a:lnTo>
                    <a:pt x="19" y="91"/>
                  </a:lnTo>
                  <a:lnTo>
                    <a:pt x="6" y="79"/>
                  </a:lnTo>
                  <a:lnTo>
                    <a:pt x="12" y="63"/>
                  </a:lnTo>
                  <a:lnTo>
                    <a:pt x="0" y="53"/>
                  </a:lnTo>
                  <a:lnTo>
                    <a:pt x="17" y="34"/>
                  </a:lnTo>
                  <a:lnTo>
                    <a:pt x="43" y="33"/>
                  </a:lnTo>
                  <a:lnTo>
                    <a:pt x="48" y="17"/>
                  </a:lnTo>
                  <a:lnTo>
                    <a:pt x="81" y="20"/>
                  </a:lnTo>
                  <a:lnTo>
                    <a:pt x="99" y="7"/>
                  </a:lnTo>
                  <a:lnTo>
                    <a:pt x="118" y="1"/>
                  </a:lnTo>
                  <a:lnTo>
                    <a:pt x="145" y="0"/>
                  </a:lnTo>
                  <a:lnTo>
                    <a:pt x="177" y="1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33" name="Freeform 132"/>
            <p:cNvSpPr>
              <a:spLocks/>
            </p:cNvSpPr>
            <p:nvPr/>
          </p:nvSpPr>
          <p:spPr bwMode="auto">
            <a:xfrm>
              <a:off x="5651328" y="2889800"/>
              <a:ext cx="82657" cy="63684"/>
            </a:xfrm>
            <a:custGeom>
              <a:avLst/>
              <a:gdLst>
                <a:gd name="T0" fmla="*/ 21 w 50"/>
                <a:gd name="T1" fmla="*/ 30 h 41"/>
                <a:gd name="T2" fmla="*/ 8 w 50"/>
                <a:gd name="T3" fmla="*/ 41 h 41"/>
                <a:gd name="T4" fmla="*/ 2 w 50"/>
                <a:gd name="T5" fmla="*/ 32 h 41"/>
                <a:gd name="T6" fmla="*/ 2 w 50"/>
                <a:gd name="T7" fmla="*/ 27 h 41"/>
                <a:gd name="T8" fmla="*/ 5 w 50"/>
                <a:gd name="T9" fmla="*/ 25 h 41"/>
                <a:gd name="T10" fmla="*/ 9 w 50"/>
                <a:gd name="T11" fmla="*/ 12 h 41"/>
                <a:gd name="T12" fmla="*/ 0 w 50"/>
                <a:gd name="T13" fmla="*/ 7 h 41"/>
                <a:gd name="T14" fmla="*/ 17 w 50"/>
                <a:gd name="T15" fmla="*/ 0 h 41"/>
                <a:gd name="T16" fmla="*/ 32 w 50"/>
                <a:gd name="T17" fmla="*/ 3 h 41"/>
                <a:gd name="T18" fmla="*/ 35 w 50"/>
                <a:gd name="T19" fmla="*/ 11 h 41"/>
                <a:gd name="T20" fmla="*/ 50 w 50"/>
                <a:gd name="T21" fmla="*/ 18 h 41"/>
                <a:gd name="T22" fmla="*/ 47 w 50"/>
                <a:gd name="T23" fmla="*/ 23 h 41"/>
                <a:gd name="T24" fmla="*/ 28 w 50"/>
                <a:gd name="T25" fmla="*/ 24 h 41"/>
                <a:gd name="T26" fmla="*/ 21 w 50"/>
                <a:gd name="T27" fmla="*/ 30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0" h="41">
                  <a:moveTo>
                    <a:pt x="21" y="30"/>
                  </a:moveTo>
                  <a:lnTo>
                    <a:pt x="8" y="41"/>
                  </a:lnTo>
                  <a:lnTo>
                    <a:pt x="2" y="32"/>
                  </a:lnTo>
                  <a:lnTo>
                    <a:pt x="2" y="27"/>
                  </a:lnTo>
                  <a:lnTo>
                    <a:pt x="5" y="25"/>
                  </a:lnTo>
                  <a:lnTo>
                    <a:pt x="9" y="12"/>
                  </a:lnTo>
                  <a:lnTo>
                    <a:pt x="0" y="7"/>
                  </a:lnTo>
                  <a:lnTo>
                    <a:pt x="17" y="0"/>
                  </a:lnTo>
                  <a:lnTo>
                    <a:pt x="32" y="3"/>
                  </a:lnTo>
                  <a:lnTo>
                    <a:pt x="35" y="11"/>
                  </a:lnTo>
                  <a:lnTo>
                    <a:pt x="50" y="18"/>
                  </a:lnTo>
                  <a:lnTo>
                    <a:pt x="47" y="23"/>
                  </a:lnTo>
                  <a:lnTo>
                    <a:pt x="28" y="24"/>
                  </a:lnTo>
                  <a:lnTo>
                    <a:pt x="21" y="3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34" name="Freeform 133"/>
            <p:cNvSpPr>
              <a:spLocks/>
            </p:cNvSpPr>
            <p:nvPr/>
          </p:nvSpPr>
          <p:spPr bwMode="auto">
            <a:xfrm>
              <a:off x="5818296" y="4278414"/>
              <a:ext cx="328976" cy="347930"/>
            </a:xfrm>
            <a:custGeom>
              <a:avLst/>
              <a:gdLst>
                <a:gd name="T0" fmla="*/ 84 w 199"/>
                <a:gd name="T1" fmla="*/ 0 h 224"/>
                <a:gd name="T2" fmla="*/ 87 w 199"/>
                <a:gd name="T3" fmla="*/ 2 h 224"/>
                <a:gd name="T4" fmla="*/ 154 w 199"/>
                <a:gd name="T5" fmla="*/ 45 h 224"/>
                <a:gd name="T6" fmla="*/ 155 w 199"/>
                <a:gd name="T7" fmla="*/ 57 h 224"/>
                <a:gd name="T8" fmla="*/ 181 w 199"/>
                <a:gd name="T9" fmla="*/ 78 h 224"/>
                <a:gd name="T10" fmla="*/ 172 w 199"/>
                <a:gd name="T11" fmla="*/ 103 h 224"/>
                <a:gd name="T12" fmla="*/ 173 w 199"/>
                <a:gd name="T13" fmla="*/ 115 h 224"/>
                <a:gd name="T14" fmla="*/ 184 w 199"/>
                <a:gd name="T15" fmla="*/ 123 h 224"/>
                <a:gd name="T16" fmla="*/ 185 w 199"/>
                <a:gd name="T17" fmla="*/ 128 h 224"/>
                <a:gd name="T18" fmla="*/ 180 w 199"/>
                <a:gd name="T19" fmla="*/ 141 h 224"/>
                <a:gd name="T20" fmla="*/ 181 w 199"/>
                <a:gd name="T21" fmla="*/ 147 h 224"/>
                <a:gd name="T22" fmla="*/ 179 w 199"/>
                <a:gd name="T23" fmla="*/ 157 h 224"/>
                <a:gd name="T24" fmla="*/ 185 w 199"/>
                <a:gd name="T25" fmla="*/ 170 h 224"/>
                <a:gd name="T26" fmla="*/ 192 w 199"/>
                <a:gd name="T27" fmla="*/ 190 h 224"/>
                <a:gd name="T28" fmla="*/ 199 w 199"/>
                <a:gd name="T29" fmla="*/ 195 h 224"/>
                <a:gd name="T30" fmla="*/ 184 w 199"/>
                <a:gd name="T31" fmla="*/ 207 h 224"/>
                <a:gd name="T32" fmla="*/ 164 w 199"/>
                <a:gd name="T33" fmla="*/ 215 h 224"/>
                <a:gd name="T34" fmla="*/ 153 w 199"/>
                <a:gd name="T35" fmla="*/ 215 h 224"/>
                <a:gd name="T36" fmla="*/ 146 w 199"/>
                <a:gd name="T37" fmla="*/ 221 h 224"/>
                <a:gd name="T38" fmla="*/ 133 w 199"/>
                <a:gd name="T39" fmla="*/ 221 h 224"/>
                <a:gd name="T40" fmla="*/ 128 w 199"/>
                <a:gd name="T41" fmla="*/ 224 h 224"/>
                <a:gd name="T42" fmla="*/ 107 w 199"/>
                <a:gd name="T43" fmla="*/ 218 h 224"/>
                <a:gd name="T44" fmla="*/ 93 w 199"/>
                <a:gd name="T45" fmla="*/ 220 h 224"/>
                <a:gd name="T46" fmla="*/ 89 w 199"/>
                <a:gd name="T47" fmla="*/ 192 h 224"/>
                <a:gd name="T48" fmla="*/ 82 w 199"/>
                <a:gd name="T49" fmla="*/ 182 h 224"/>
                <a:gd name="T50" fmla="*/ 79 w 199"/>
                <a:gd name="T51" fmla="*/ 176 h 224"/>
                <a:gd name="T52" fmla="*/ 61 w 199"/>
                <a:gd name="T53" fmla="*/ 172 h 224"/>
                <a:gd name="T54" fmla="*/ 51 w 199"/>
                <a:gd name="T55" fmla="*/ 166 h 224"/>
                <a:gd name="T56" fmla="*/ 39 w 199"/>
                <a:gd name="T57" fmla="*/ 163 h 224"/>
                <a:gd name="T58" fmla="*/ 32 w 199"/>
                <a:gd name="T59" fmla="*/ 159 h 224"/>
                <a:gd name="T60" fmla="*/ 25 w 199"/>
                <a:gd name="T61" fmla="*/ 154 h 224"/>
                <a:gd name="T62" fmla="*/ 15 w 199"/>
                <a:gd name="T63" fmla="*/ 127 h 224"/>
                <a:gd name="T64" fmla="*/ 5 w 199"/>
                <a:gd name="T65" fmla="*/ 116 h 224"/>
                <a:gd name="T66" fmla="*/ 1 w 199"/>
                <a:gd name="T67" fmla="*/ 104 h 224"/>
                <a:gd name="T68" fmla="*/ 3 w 199"/>
                <a:gd name="T69" fmla="*/ 93 h 224"/>
                <a:gd name="T70" fmla="*/ 0 w 199"/>
                <a:gd name="T71" fmla="*/ 74 h 224"/>
                <a:gd name="T72" fmla="*/ 7 w 199"/>
                <a:gd name="T73" fmla="*/ 73 h 224"/>
                <a:gd name="T74" fmla="*/ 14 w 199"/>
                <a:gd name="T75" fmla="*/ 65 h 224"/>
                <a:gd name="T76" fmla="*/ 22 w 199"/>
                <a:gd name="T77" fmla="*/ 54 h 224"/>
                <a:gd name="T78" fmla="*/ 26 w 199"/>
                <a:gd name="T79" fmla="*/ 50 h 224"/>
                <a:gd name="T80" fmla="*/ 26 w 199"/>
                <a:gd name="T81" fmla="*/ 43 h 224"/>
                <a:gd name="T82" fmla="*/ 22 w 199"/>
                <a:gd name="T83" fmla="*/ 39 h 224"/>
                <a:gd name="T84" fmla="*/ 21 w 199"/>
                <a:gd name="T85" fmla="*/ 31 h 224"/>
                <a:gd name="T86" fmla="*/ 26 w 199"/>
                <a:gd name="T87" fmla="*/ 28 h 224"/>
                <a:gd name="T88" fmla="*/ 28 w 199"/>
                <a:gd name="T89" fmla="*/ 16 h 224"/>
                <a:gd name="T90" fmla="*/ 20 w 199"/>
                <a:gd name="T91" fmla="*/ 4 h 224"/>
                <a:gd name="T92" fmla="*/ 27 w 199"/>
                <a:gd name="T93" fmla="*/ 2 h 224"/>
                <a:gd name="T94" fmla="*/ 47 w 199"/>
                <a:gd name="T95" fmla="*/ 2 h 224"/>
                <a:gd name="T96" fmla="*/ 84 w 199"/>
                <a:gd name="T97" fmla="*/ 0 h 2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99" h="224">
                  <a:moveTo>
                    <a:pt x="84" y="0"/>
                  </a:moveTo>
                  <a:lnTo>
                    <a:pt x="87" y="2"/>
                  </a:lnTo>
                  <a:lnTo>
                    <a:pt x="154" y="45"/>
                  </a:lnTo>
                  <a:lnTo>
                    <a:pt x="155" y="57"/>
                  </a:lnTo>
                  <a:lnTo>
                    <a:pt x="181" y="78"/>
                  </a:lnTo>
                  <a:lnTo>
                    <a:pt x="172" y="103"/>
                  </a:lnTo>
                  <a:lnTo>
                    <a:pt x="173" y="115"/>
                  </a:lnTo>
                  <a:lnTo>
                    <a:pt x="184" y="123"/>
                  </a:lnTo>
                  <a:lnTo>
                    <a:pt x="185" y="128"/>
                  </a:lnTo>
                  <a:lnTo>
                    <a:pt x="180" y="141"/>
                  </a:lnTo>
                  <a:lnTo>
                    <a:pt x="181" y="147"/>
                  </a:lnTo>
                  <a:lnTo>
                    <a:pt x="179" y="157"/>
                  </a:lnTo>
                  <a:lnTo>
                    <a:pt x="185" y="170"/>
                  </a:lnTo>
                  <a:lnTo>
                    <a:pt x="192" y="190"/>
                  </a:lnTo>
                  <a:lnTo>
                    <a:pt x="199" y="195"/>
                  </a:lnTo>
                  <a:lnTo>
                    <a:pt x="184" y="207"/>
                  </a:lnTo>
                  <a:lnTo>
                    <a:pt x="164" y="215"/>
                  </a:lnTo>
                  <a:lnTo>
                    <a:pt x="153" y="215"/>
                  </a:lnTo>
                  <a:lnTo>
                    <a:pt x="146" y="221"/>
                  </a:lnTo>
                  <a:lnTo>
                    <a:pt x="133" y="221"/>
                  </a:lnTo>
                  <a:lnTo>
                    <a:pt x="128" y="224"/>
                  </a:lnTo>
                  <a:lnTo>
                    <a:pt x="107" y="218"/>
                  </a:lnTo>
                  <a:lnTo>
                    <a:pt x="93" y="220"/>
                  </a:lnTo>
                  <a:lnTo>
                    <a:pt x="89" y="192"/>
                  </a:lnTo>
                  <a:lnTo>
                    <a:pt x="82" y="182"/>
                  </a:lnTo>
                  <a:lnTo>
                    <a:pt x="79" y="176"/>
                  </a:lnTo>
                  <a:lnTo>
                    <a:pt x="61" y="172"/>
                  </a:lnTo>
                  <a:lnTo>
                    <a:pt x="51" y="166"/>
                  </a:lnTo>
                  <a:lnTo>
                    <a:pt x="39" y="163"/>
                  </a:lnTo>
                  <a:lnTo>
                    <a:pt x="32" y="159"/>
                  </a:lnTo>
                  <a:lnTo>
                    <a:pt x="25" y="154"/>
                  </a:lnTo>
                  <a:lnTo>
                    <a:pt x="15" y="127"/>
                  </a:lnTo>
                  <a:lnTo>
                    <a:pt x="5" y="116"/>
                  </a:lnTo>
                  <a:lnTo>
                    <a:pt x="1" y="104"/>
                  </a:lnTo>
                  <a:lnTo>
                    <a:pt x="3" y="93"/>
                  </a:lnTo>
                  <a:lnTo>
                    <a:pt x="0" y="74"/>
                  </a:lnTo>
                  <a:lnTo>
                    <a:pt x="7" y="73"/>
                  </a:lnTo>
                  <a:lnTo>
                    <a:pt x="14" y="65"/>
                  </a:lnTo>
                  <a:lnTo>
                    <a:pt x="22" y="54"/>
                  </a:lnTo>
                  <a:lnTo>
                    <a:pt x="26" y="50"/>
                  </a:lnTo>
                  <a:lnTo>
                    <a:pt x="26" y="43"/>
                  </a:lnTo>
                  <a:lnTo>
                    <a:pt x="22" y="39"/>
                  </a:lnTo>
                  <a:lnTo>
                    <a:pt x="21" y="31"/>
                  </a:lnTo>
                  <a:lnTo>
                    <a:pt x="26" y="28"/>
                  </a:lnTo>
                  <a:lnTo>
                    <a:pt x="28" y="16"/>
                  </a:lnTo>
                  <a:lnTo>
                    <a:pt x="20" y="4"/>
                  </a:lnTo>
                  <a:lnTo>
                    <a:pt x="27" y="2"/>
                  </a:lnTo>
                  <a:lnTo>
                    <a:pt x="47" y="2"/>
                  </a:lnTo>
                  <a:lnTo>
                    <a:pt x="84"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35" name="Freeform 134"/>
            <p:cNvSpPr>
              <a:spLocks/>
            </p:cNvSpPr>
            <p:nvPr/>
          </p:nvSpPr>
          <p:spPr bwMode="auto">
            <a:xfrm>
              <a:off x="5826562" y="4110662"/>
              <a:ext cx="165314" cy="183284"/>
            </a:xfrm>
            <a:custGeom>
              <a:avLst/>
              <a:gdLst>
                <a:gd name="T0" fmla="*/ 42 w 100"/>
                <a:gd name="T1" fmla="*/ 110 h 118"/>
                <a:gd name="T2" fmla="*/ 22 w 100"/>
                <a:gd name="T3" fmla="*/ 110 h 118"/>
                <a:gd name="T4" fmla="*/ 15 w 100"/>
                <a:gd name="T5" fmla="*/ 112 h 118"/>
                <a:gd name="T6" fmla="*/ 4 w 100"/>
                <a:gd name="T7" fmla="*/ 118 h 118"/>
                <a:gd name="T8" fmla="*/ 0 w 100"/>
                <a:gd name="T9" fmla="*/ 116 h 118"/>
                <a:gd name="T10" fmla="*/ 0 w 100"/>
                <a:gd name="T11" fmla="*/ 101 h 118"/>
                <a:gd name="T12" fmla="*/ 4 w 100"/>
                <a:gd name="T13" fmla="*/ 93 h 118"/>
                <a:gd name="T14" fmla="*/ 5 w 100"/>
                <a:gd name="T15" fmla="*/ 76 h 118"/>
                <a:gd name="T16" fmla="*/ 9 w 100"/>
                <a:gd name="T17" fmla="*/ 66 h 118"/>
                <a:gd name="T18" fmla="*/ 16 w 100"/>
                <a:gd name="T19" fmla="*/ 56 h 118"/>
                <a:gd name="T20" fmla="*/ 23 w 100"/>
                <a:gd name="T21" fmla="*/ 50 h 118"/>
                <a:gd name="T22" fmla="*/ 29 w 100"/>
                <a:gd name="T23" fmla="*/ 43 h 118"/>
                <a:gd name="T24" fmla="*/ 22 w 100"/>
                <a:gd name="T25" fmla="*/ 40 h 118"/>
                <a:gd name="T26" fmla="*/ 23 w 100"/>
                <a:gd name="T27" fmla="*/ 16 h 118"/>
                <a:gd name="T28" fmla="*/ 30 w 100"/>
                <a:gd name="T29" fmla="*/ 10 h 118"/>
                <a:gd name="T30" fmla="*/ 42 w 100"/>
                <a:gd name="T31" fmla="*/ 14 h 118"/>
                <a:gd name="T32" fmla="*/ 57 w 100"/>
                <a:gd name="T33" fmla="*/ 10 h 118"/>
                <a:gd name="T34" fmla="*/ 69 w 100"/>
                <a:gd name="T35" fmla="*/ 10 h 118"/>
                <a:gd name="T36" fmla="*/ 81 w 100"/>
                <a:gd name="T37" fmla="*/ 0 h 118"/>
                <a:gd name="T38" fmla="*/ 90 w 100"/>
                <a:gd name="T39" fmla="*/ 15 h 118"/>
                <a:gd name="T40" fmla="*/ 92 w 100"/>
                <a:gd name="T41" fmla="*/ 25 h 118"/>
                <a:gd name="T42" fmla="*/ 100 w 100"/>
                <a:gd name="T43" fmla="*/ 49 h 118"/>
                <a:gd name="T44" fmla="*/ 93 w 100"/>
                <a:gd name="T45" fmla="*/ 64 h 118"/>
                <a:gd name="T46" fmla="*/ 84 w 100"/>
                <a:gd name="T47" fmla="*/ 78 h 118"/>
                <a:gd name="T48" fmla="*/ 79 w 100"/>
                <a:gd name="T49" fmla="*/ 86 h 118"/>
                <a:gd name="T50" fmla="*/ 79 w 100"/>
                <a:gd name="T51" fmla="*/ 108 h 118"/>
                <a:gd name="T52" fmla="*/ 42 w 100"/>
                <a:gd name="T53" fmla="*/ 110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00" h="118">
                  <a:moveTo>
                    <a:pt x="42" y="110"/>
                  </a:moveTo>
                  <a:lnTo>
                    <a:pt x="22" y="110"/>
                  </a:lnTo>
                  <a:lnTo>
                    <a:pt x="15" y="112"/>
                  </a:lnTo>
                  <a:lnTo>
                    <a:pt x="4" y="118"/>
                  </a:lnTo>
                  <a:lnTo>
                    <a:pt x="0" y="116"/>
                  </a:lnTo>
                  <a:lnTo>
                    <a:pt x="0" y="101"/>
                  </a:lnTo>
                  <a:lnTo>
                    <a:pt x="4" y="93"/>
                  </a:lnTo>
                  <a:lnTo>
                    <a:pt x="5" y="76"/>
                  </a:lnTo>
                  <a:lnTo>
                    <a:pt x="9" y="66"/>
                  </a:lnTo>
                  <a:lnTo>
                    <a:pt x="16" y="56"/>
                  </a:lnTo>
                  <a:lnTo>
                    <a:pt x="23" y="50"/>
                  </a:lnTo>
                  <a:lnTo>
                    <a:pt x="29" y="43"/>
                  </a:lnTo>
                  <a:lnTo>
                    <a:pt x="22" y="40"/>
                  </a:lnTo>
                  <a:lnTo>
                    <a:pt x="23" y="16"/>
                  </a:lnTo>
                  <a:lnTo>
                    <a:pt x="30" y="10"/>
                  </a:lnTo>
                  <a:lnTo>
                    <a:pt x="42" y="14"/>
                  </a:lnTo>
                  <a:lnTo>
                    <a:pt x="57" y="10"/>
                  </a:lnTo>
                  <a:lnTo>
                    <a:pt x="69" y="10"/>
                  </a:lnTo>
                  <a:lnTo>
                    <a:pt x="81" y="0"/>
                  </a:lnTo>
                  <a:lnTo>
                    <a:pt x="90" y="15"/>
                  </a:lnTo>
                  <a:lnTo>
                    <a:pt x="92" y="25"/>
                  </a:lnTo>
                  <a:lnTo>
                    <a:pt x="100" y="49"/>
                  </a:lnTo>
                  <a:lnTo>
                    <a:pt x="93" y="64"/>
                  </a:lnTo>
                  <a:lnTo>
                    <a:pt x="84" y="78"/>
                  </a:lnTo>
                  <a:lnTo>
                    <a:pt x="79" y="86"/>
                  </a:lnTo>
                  <a:lnTo>
                    <a:pt x="79" y="108"/>
                  </a:lnTo>
                  <a:lnTo>
                    <a:pt x="42" y="11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36" name="Freeform 135"/>
            <p:cNvSpPr>
              <a:spLocks/>
            </p:cNvSpPr>
            <p:nvPr/>
          </p:nvSpPr>
          <p:spPr bwMode="auto">
            <a:xfrm>
              <a:off x="5517423" y="2568275"/>
              <a:ext cx="476106" cy="251628"/>
            </a:xfrm>
            <a:custGeom>
              <a:avLst/>
              <a:gdLst>
                <a:gd name="T0" fmla="*/ 149 w 288"/>
                <a:gd name="T1" fmla="*/ 6 h 162"/>
                <a:gd name="T2" fmla="*/ 157 w 288"/>
                <a:gd name="T3" fmla="*/ 2 h 162"/>
                <a:gd name="T4" fmla="*/ 186 w 288"/>
                <a:gd name="T5" fmla="*/ 11 h 162"/>
                <a:gd name="T6" fmla="*/ 185 w 288"/>
                <a:gd name="T7" fmla="*/ 22 h 162"/>
                <a:gd name="T8" fmla="*/ 205 w 288"/>
                <a:gd name="T9" fmla="*/ 31 h 162"/>
                <a:gd name="T10" fmla="*/ 227 w 288"/>
                <a:gd name="T11" fmla="*/ 42 h 162"/>
                <a:gd name="T12" fmla="*/ 251 w 288"/>
                <a:gd name="T13" fmla="*/ 49 h 162"/>
                <a:gd name="T14" fmla="*/ 285 w 288"/>
                <a:gd name="T15" fmla="*/ 55 h 162"/>
                <a:gd name="T16" fmla="*/ 282 w 288"/>
                <a:gd name="T17" fmla="*/ 72 h 162"/>
                <a:gd name="T18" fmla="*/ 287 w 288"/>
                <a:gd name="T19" fmla="*/ 89 h 162"/>
                <a:gd name="T20" fmla="*/ 264 w 288"/>
                <a:gd name="T21" fmla="*/ 97 h 162"/>
                <a:gd name="T22" fmla="*/ 253 w 288"/>
                <a:gd name="T23" fmla="*/ 107 h 162"/>
                <a:gd name="T24" fmla="*/ 228 w 288"/>
                <a:gd name="T25" fmla="*/ 115 h 162"/>
                <a:gd name="T26" fmla="*/ 218 w 288"/>
                <a:gd name="T27" fmla="*/ 135 h 162"/>
                <a:gd name="T28" fmla="*/ 244 w 288"/>
                <a:gd name="T29" fmla="*/ 139 h 162"/>
                <a:gd name="T30" fmla="*/ 224 w 288"/>
                <a:gd name="T31" fmla="*/ 150 h 162"/>
                <a:gd name="T32" fmla="*/ 194 w 288"/>
                <a:gd name="T33" fmla="*/ 158 h 162"/>
                <a:gd name="T34" fmla="*/ 177 w 288"/>
                <a:gd name="T35" fmla="*/ 142 h 162"/>
                <a:gd name="T36" fmla="*/ 194 w 288"/>
                <a:gd name="T37" fmla="*/ 131 h 162"/>
                <a:gd name="T38" fmla="*/ 162 w 288"/>
                <a:gd name="T39" fmla="*/ 121 h 162"/>
                <a:gd name="T40" fmla="*/ 145 w 288"/>
                <a:gd name="T41" fmla="*/ 116 h 162"/>
                <a:gd name="T42" fmla="*/ 130 w 288"/>
                <a:gd name="T43" fmla="*/ 143 h 162"/>
                <a:gd name="T44" fmla="*/ 115 w 288"/>
                <a:gd name="T45" fmla="*/ 142 h 162"/>
                <a:gd name="T46" fmla="*/ 111 w 288"/>
                <a:gd name="T47" fmla="*/ 137 h 162"/>
                <a:gd name="T48" fmla="*/ 117 w 288"/>
                <a:gd name="T49" fmla="*/ 123 h 162"/>
                <a:gd name="T50" fmla="*/ 118 w 288"/>
                <a:gd name="T51" fmla="*/ 118 h 162"/>
                <a:gd name="T52" fmla="*/ 130 w 288"/>
                <a:gd name="T53" fmla="*/ 121 h 162"/>
                <a:gd name="T54" fmla="*/ 131 w 288"/>
                <a:gd name="T55" fmla="*/ 118 h 162"/>
                <a:gd name="T56" fmla="*/ 125 w 288"/>
                <a:gd name="T57" fmla="*/ 109 h 162"/>
                <a:gd name="T58" fmla="*/ 115 w 288"/>
                <a:gd name="T59" fmla="*/ 98 h 162"/>
                <a:gd name="T60" fmla="*/ 107 w 288"/>
                <a:gd name="T61" fmla="*/ 85 h 162"/>
                <a:gd name="T62" fmla="*/ 87 w 288"/>
                <a:gd name="T63" fmla="*/ 78 h 162"/>
                <a:gd name="T64" fmla="*/ 74 w 288"/>
                <a:gd name="T65" fmla="*/ 83 h 162"/>
                <a:gd name="T66" fmla="*/ 63 w 288"/>
                <a:gd name="T67" fmla="*/ 88 h 162"/>
                <a:gd name="T68" fmla="*/ 46 w 288"/>
                <a:gd name="T69" fmla="*/ 93 h 162"/>
                <a:gd name="T70" fmla="*/ 28 w 288"/>
                <a:gd name="T71" fmla="*/ 88 h 162"/>
                <a:gd name="T72" fmla="*/ 11 w 288"/>
                <a:gd name="T73" fmla="*/ 90 h 162"/>
                <a:gd name="T74" fmla="*/ 0 w 288"/>
                <a:gd name="T75" fmla="*/ 79 h 162"/>
                <a:gd name="T76" fmla="*/ 6 w 288"/>
                <a:gd name="T77" fmla="*/ 66 h 162"/>
                <a:gd name="T78" fmla="*/ 4 w 288"/>
                <a:gd name="T79" fmla="*/ 58 h 162"/>
                <a:gd name="T80" fmla="*/ 24 w 288"/>
                <a:gd name="T81" fmla="*/ 39 h 162"/>
                <a:gd name="T82" fmla="*/ 15 w 288"/>
                <a:gd name="T83" fmla="*/ 15 h 162"/>
                <a:gd name="T84" fmla="*/ 30 w 288"/>
                <a:gd name="T85" fmla="*/ 9 h 162"/>
                <a:gd name="T86" fmla="*/ 58 w 288"/>
                <a:gd name="T87" fmla="*/ 10 h 162"/>
                <a:gd name="T88" fmla="*/ 89 w 288"/>
                <a:gd name="T89" fmla="*/ 15 h 162"/>
                <a:gd name="T90" fmla="*/ 101 w 288"/>
                <a:gd name="T91" fmla="*/ 15 h 162"/>
                <a:gd name="T92" fmla="*/ 120 w 288"/>
                <a:gd name="T93" fmla="*/ 19 h 162"/>
                <a:gd name="T94" fmla="*/ 126 w 288"/>
                <a:gd name="T95" fmla="*/ 10 h 162"/>
                <a:gd name="T96" fmla="*/ 143 w 288"/>
                <a:gd name="T97" fmla="*/ 5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88" h="162">
                  <a:moveTo>
                    <a:pt x="143" y="5"/>
                  </a:moveTo>
                  <a:lnTo>
                    <a:pt x="149" y="6"/>
                  </a:lnTo>
                  <a:lnTo>
                    <a:pt x="152" y="1"/>
                  </a:lnTo>
                  <a:lnTo>
                    <a:pt x="157" y="2"/>
                  </a:lnTo>
                  <a:lnTo>
                    <a:pt x="173" y="0"/>
                  </a:lnTo>
                  <a:lnTo>
                    <a:pt x="186" y="11"/>
                  </a:lnTo>
                  <a:lnTo>
                    <a:pt x="182" y="15"/>
                  </a:lnTo>
                  <a:lnTo>
                    <a:pt x="185" y="22"/>
                  </a:lnTo>
                  <a:lnTo>
                    <a:pt x="198" y="23"/>
                  </a:lnTo>
                  <a:lnTo>
                    <a:pt x="205" y="31"/>
                  </a:lnTo>
                  <a:lnTo>
                    <a:pt x="206" y="35"/>
                  </a:lnTo>
                  <a:lnTo>
                    <a:pt x="227" y="42"/>
                  </a:lnTo>
                  <a:lnTo>
                    <a:pt x="239" y="39"/>
                  </a:lnTo>
                  <a:lnTo>
                    <a:pt x="251" y="49"/>
                  </a:lnTo>
                  <a:lnTo>
                    <a:pt x="260" y="49"/>
                  </a:lnTo>
                  <a:lnTo>
                    <a:pt x="285" y="55"/>
                  </a:lnTo>
                  <a:lnTo>
                    <a:pt x="286" y="61"/>
                  </a:lnTo>
                  <a:lnTo>
                    <a:pt x="282" y="72"/>
                  </a:lnTo>
                  <a:lnTo>
                    <a:pt x="288" y="83"/>
                  </a:lnTo>
                  <a:lnTo>
                    <a:pt x="287" y="89"/>
                  </a:lnTo>
                  <a:lnTo>
                    <a:pt x="271" y="91"/>
                  </a:lnTo>
                  <a:lnTo>
                    <a:pt x="264" y="97"/>
                  </a:lnTo>
                  <a:lnTo>
                    <a:pt x="265" y="106"/>
                  </a:lnTo>
                  <a:lnTo>
                    <a:pt x="253" y="107"/>
                  </a:lnTo>
                  <a:lnTo>
                    <a:pt x="243" y="114"/>
                  </a:lnTo>
                  <a:lnTo>
                    <a:pt x="228" y="115"/>
                  </a:lnTo>
                  <a:lnTo>
                    <a:pt x="215" y="123"/>
                  </a:lnTo>
                  <a:lnTo>
                    <a:pt x="218" y="135"/>
                  </a:lnTo>
                  <a:lnTo>
                    <a:pt x="227" y="140"/>
                  </a:lnTo>
                  <a:lnTo>
                    <a:pt x="244" y="139"/>
                  </a:lnTo>
                  <a:lnTo>
                    <a:pt x="242" y="146"/>
                  </a:lnTo>
                  <a:lnTo>
                    <a:pt x="224" y="150"/>
                  </a:lnTo>
                  <a:lnTo>
                    <a:pt x="204" y="162"/>
                  </a:lnTo>
                  <a:lnTo>
                    <a:pt x="194" y="158"/>
                  </a:lnTo>
                  <a:lnTo>
                    <a:pt x="196" y="148"/>
                  </a:lnTo>
                  <a:lnTo>
                    <a:pt x="177" y="142"/>
                  </a:lnTo>
                  <a:lnTo>
                    <a:pt x="179" y="138"/>
                  </a:lnTo>
                  <a:lnTo>
                    <a:pt x="194" y="131"/>
                  </a:lnTo>
                  <a:lnTo>
                    <a:pt x="189" y="127"/>
                  </a:lnTo>
                  <a:lnTo>
                    <a:pt x="162" y="121"/>
                  </a:lnTo>
                  <a:lnTo>
                    <a:pt x="160" y="114"/>
                  </a:lnTo>
                  <a:lnTo>
                    <a:pt x="145" y="116"/>
                  </a:lnTo>
                  <a:lnTo>
                    <a:pt x="141" y="128"/>
                  </a:lnTo>
                  <a:lnTo>
                    <a:pt x="130" y="143"/>
                  </a:lnTo>
                  <a:lnTo>
                    <a:pt x="123" y="139"/>
                  </a:lnTo>
                  <a:lnTo>
                    <a:pt x="115" y="142"/>
                  </a:lnTo>
                  <a:lnTo>
                    <a:pt x="107" y="139"/>
                  </a:lnTo>
                  <a:lnTo>
                    <a:pt x="111" y="137"/>
                  </a:lnTo>
                  <a:lnTo>
                    <a:pt x="113" y="130"/>
                  </a:lnTo>
                  <a:lnTo>
                    <a:pt x="117" y="123"/>
                  </a:lnTo>
                  <a:lnTo>
                    <a:pt x="115" y="119"/>
                  </a:lnTo>
                  <a:lnTo>
                    <a:pt x="118" y="118"/>
                  </a:lnTo>
                  <a:lnTo>
                    <a:pt x="120" y="120"/>
                  </a:lnTo>
                  <a:lnTo>
                    <a:pt x="130" y="121"/>
                  </a:lnTo>
                  <a:lnTo>
                    <a:pt x="134" y="120"/>
                  </a:lnTo>
                  <a:lnTo>
                    <a:pt x="131" y="118"/>
                  </a:lnTo>
                  <a:lnTo>
                    <a:pt x="131" y="115"/>
                  </a:lnTo>
                  <a:lnTo>
                    <a:pt x="125" y="109"/>
                  </a:lnTo>
                  <a:lnTo>
                    <a:pt x="121" y="101"/>
                  </a:lnTo>
                  <a:lnTo>
                    <a:pt x="115" y="98"/>
                  </a:lnTo>
                  <a:lnTo>
                    <a:pt x="115" y="90"/>
                  </a:lnTo>
                  <a:lnTo>
                    <a:pt x="107" y="85"/>
                  </a:lnTo>
                  <a:lnTo>
                    <a:pt x="100" y="84"/>
                  </a:lnTo>
                  <a:lnTo>
                    <a:pt x="87" y="78"/>
                  </a:lnTo>
                  <a:lnTo>
                    <a:pt x="77" y="80"/>
                  </a:lnTo>
                  <a:lnTo>
                    <a:pt x="74" y="83"/>
                  </a:lnTo>
                  <a:lnTo>
                    <a:pt x="67" y="83"/>
                  </a:lnTo>
                  <a:lnTo>
                    <a:pt x="63" y="88"/>
                  </a:lnTo>
                  <a:lnTo>
                    <a:pt x="52" y="90"/>
                  </a:lnTo>
                  <a:lnTo>
                    <a:pt x="46" y="93"/>
                  </a:lnTo>
                  <a:lnTo>
                    <a:pt x="38" y="88"/>
                  </a:lnTo>
                  <a:lnTo>
                    <a:pt x="28" y="88"/>
                  </a:lnTo>
                  <a:lnTo>
                    <a:pt x="18" y="86"/>
                  </a:lnTo>
                  <a:lnTo>
                    <a:pt x="11" y="90"/>
                  </a:lnTo>
                  <a:lnTo>
                    <a:pt x="9" y="84"/>
                  </a:lnTo>
                  <a:lnTo>
                    <a:pt x="0" y="79"/>
                  </a:lnTo>
                  <a:lnTo>
                    <a:pt x="2" y="71"/>
                  </a:lnTo>
                  <a:lnTo>
                    <a:pt x="6" y="66"/>
                  </a:lnTo>
                  <a:lnTo>
                    <a:pt x="9" y="67"/>
                  </a:lnTo>
                  <a:lnTo>
                    <a:pt x="4" y="58"/>
                  </a:lnTo>
                  <a:lnTo>
                    <a:pt x="17" y="41"/>
                  </a:lnTo>
                  <a:lnTo>
                    <a:pt x="24" y="39"/>
                  </a:lnTo>
                  <a:lnTo>
                    <a:pt x="25" y="33"/>
                  </a:lnTo>
                  <a:lnTo>
                    <a:pt x="15" y="15"/>
                  </a:lnTo>
                  <a:lnTo>
                    <a:pt x="22" y="14"/>
                  </a:lnTo>
                  <a:lnTo>
                    <a:pt x="30" y="9"/>
                  </a:lnTo>
                  <a:lnTo>
                    <a:pt x="42" y="8"/>
                  </a:lnTo>
                  <a:lnTo>
                    <a:pt x="58" y="10"/>
                  </a:lnTo>
                  <a:lnTo>
                    <a:pt x="77" y="15"/>
                  </a:lnTo>
                  <a:lnTo>
                    <a:pt x="89" y="15"/>
                  </a:lnTo>
                  <a:lnTo>
                    <a:pt x="95" y="18"/>
                  </a:lnTo>
                  <a:lnTo>
                    <a:pt x="101" y="15"/>
                  </a:lnTo>
                  <a:lnTo>
                    <a:pt x="106" y="19"/>
                  </a:lnTo>
                  <a:lnTo>
                    <a:pt x="120" y="19"/>
                  </a:lnTo>
                  <a:lnTo>
                    <a:pt x="126" y="20"/>
                  </a:lnTo>
                  <a:lnTo>
                    <a:pt x="126" y="10"/>
                  </a:lnTo>
                  <a:lnTo>
                    <a:pt x="130" y="6"/>
                  </a:lnTo>
                  <a:lnTo>
                    <a:pt x="143" y="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37" name="Freeform 216"/>
            <p:cNvSpPr>
              <a:spLocks/>
            </p:cNvSpPr>
            <p:nvPr/>
          </p:nvSpPr>
          <p:spPr bwMode="auto">
            <a:xfrm>
              <a:off x="6208437" y="3635365"/>
              <a:ext cx="312444" cy="206584"/>
            </a:xfrm>
            <a:custGeom>
              <a:avLst/>
              <a:gdLst>
                <a:gd name="T0" fmla="*/ 189 w 189"/>
                <a:gd name="T1" fmla="*/ 49 h 133"/>
                <a:gd name="T2" fmla="*/ 177 w 189"/>
                <a:gd name="T3" fmla="*/ 54 h 133"/>
                <a:gd name="T4" fmla="*/ 174 w 189"/>
                <a:gd name="T5" fmla="*/ 63 h 133"/>
                <a:gd name="T6" fmla="*/ 174 w 189"/>
                <a:gd name="T7" fmla="*/ 70 h 133"/>
                <a:gd name="T8" fmla="*/ 156 w 189"/>
                <a:gd name="T9" fmla="*/ 79 h 133"/>
                <a:gd name="T10" fmla="*/ 128 w 189"/>
                <a:gd name="T11" fmla="*/ 89 h 133"/>
                <a:gd name="T12" fmla="*/ 112 w 189"/>
                <a:gd name="T13" fmla="*/ 103 h 133"/>
                <a:gd name="T14" fmla="*/ 104 w 189"/>
                <a:gd name="T15" fmla="*/ 105 h 133"/>
                <a:gd name="T16" fmla="*/ 99 w 189"/>
                <a:gd name="T17" fmla="*/ 103 h 133"/>
                <a:gd name="T18" fmla="*/ 89 w 189"/>
                <a:gd name="T19" fmla="*/ 112 h 133"/>
                <a:gd name="T20" fmla="*/ 77 w 189"/>
                <a:gd name="T21" fmla="*/ 116 h 133"/>
                <a:gd name="T22" fmla="*/ 62 w 189"/>
                <a:gd name="T23" fmla="*/ 117 h 133"/>
                <a:gd name="T24" fmla="*/ 57 w 189"/>
                <a:gd name="T25" fmla="*/ 118 h 133"/>
                <a:gd name="T26" fmla="*/ 53 w 189"/>
                <a:gd name="T27" fmla="*/ 124 h 133"/>
                <a:gd name="T28" fmla="*/ 49 w 189"/>
                <a:gd name="T29" fmla="*/ 125 h 133"/>
                <a:gd name="T30" fmla="*/ 46 w 189"/>
                <a:gd name="T31" fmla="*/ 131 h 133"/>
                <a:gd name="T32" fmla="*/ 37 w 189"/>
                <a:gd name="T33" fmla="*/ 130 h 133"/>
                <a:gd name="T34" fmla="*/ 32 w 189"/>
                <a:gd name="T35" fmla="*/ 133 h 133"/>
                <a:gd name="T36" fmla="*/ 19 w 189"/>
                <a:gd name="T37" fmla="*/ 132 h 133"/>
                <a:gd name="T38" fmla="*/ 14 w 189"/>
                <a:gd name="T39" fmla="*/ 120 h 133"/>
                <a:gd name="T40" fmla="*/ 14 w 189"/>
                <a:gd name="T41" fmla="*/ 108 h 133"/>
                <a:gd name="T42" fmla="*/ 10 w 189"/>
                <a:gd name="T43" fmla="*/ 102 h 133"/>
                <a:gd name="T44" fmla="*/ 6 w 189"/>
                <a:gd name="T45" fmla="*/ 87 h 133"/>
                <a:gd name="T46" fmla="*/ 0 w 189"/>
                <a:gd name="T47" fmla="*/ 78 h 133"/>
                <a:gd name="T48" fmla="*/ 4 w 189"/>
                <a:gd name="T49" fmla="*/ 77 h 133"/>
                <a:gd name="T50" fmla="*/ 2 w 189"/>
                <a:gd name="T51" fmla="*/ 68 h 133"/>
                <a:gd name="T52" fmla="*/ 4 w 189"/>
                <a:gd name="T53" fmla="*/ 64 h 133"/>
                <a:gd name="T54" fmla="*/ 2 w 189"/>
                <a:gd name="T55" fmla="*/ 55 h 133"/>
                <a:gd name="T56" fmla="*/ 10 w 189"/>
                <a:gd name="T57" fmla="*/ 48 h 133"/>
                <a:gd name="T58" fmla="*/ 8 w 189"/>
                <a:gd name="T59" fmla="*/ 39 h 133"/>
                <a:gd name="T60" fmla="*/ 12 w 189"/>
                <a:gd name="T61" fmla="*/ 29 h 133"/>
                <a:gd name="T62" fmla="*/ 20 w 189"/>
                <a:gd name="T63" fmla="*/ 35 h 133"/>
                <a:gd name="T64" fmla="*/ 24 w 189"/>
                <a:gd name="T65" fmla="*/ 33 h 133"/>
                <a:gd name="T66" fmla="*/ 45 w 189"/>
                <a:gd name="T67" fmla="*/ 32 h 133"/>
                <a:gd name="T68" fmla="*/ 49 w 189"/>
                <a:gd name="T69" fmla="*/ 34 h 133"/>
                <a:gd name="T70" fmla="*/ 66 w 189"/>
                <a:gd name="T71" fmla="*/ 36 h 133"/>
                <a:gd name="T72" fmla="*/ 73 w 189"/>
                <a:gd name="T73" fmla="*/ 35 h 133"/>
                <a:gd name="T74" fmla="*/ 78 w 189"/>
                <a:gd name="T75" fmla="*/ 42 h 133"/>
                <a:gd name="T76" fmla="*/ 86 w 189"/>
                <a:gd name="T77" fmla="*/ 39 h 133"/>
                <a:gd name="T78" fmla="*/ 98 w 189"/>
                <a:gd name="T79" fmla="*/ 17 h 133"/>
                <a:gd name="T80" fmla="*/ 114 w 189"/>
                <a:gd name="T81" fmla="*/ 8 h 133"/>
                <a:gd name="T82" fmla="*/ 166 w 189"/>
                <a:gd name="T83" fmla="*/ 0 h 133"/>
                <a:gd name="T84" fmla="*/ 182 w 189"/>
                <a:gd name="T85" fmla="*/ 34 h 133"/>
                <a:gd name="T86" fmla="*/ 189 w 189"/>
                <a:gd name="T87" fmla="*/ 49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89" h="133">
                  <a:moveTo>
                    <a:pt x="189" y="49"/>
                  </a:moveTo>
                  <a:lnTo>
                    <a:pt x="177" y="54"/>
                  </a:lnTo>
                  <a:lnTo>
                    <a:pt x="174" y="63"/>
                  </a:lnTo>
                  <a:lnTo>
                    <a:pt x="174" y="70"/>
                  </a:lnTo>
                  <a:lnTo>
                    <a:pt x="156" y="79"/>
                  </a:lnTo>
                  <a:lnTo>
                    <a:pt x="128" y="89"/>
                  </a:lnTo>
                  <a:lnTo>
                    <a:pt x="112" y="103"/>
                  </a:lnTo>
                  <a:lnTo>
                    <a:pt x="104" y="105"/>
                  </a:lnTo>
                  <a:lnTo>
                    <a:pt x="99" y="103"/>
                  </a:lnTo>
                  <a:lnTo>
                    <a:pt x="89" y="112"/>
                  </a:lnTo>
                  <a:lnTo>
                    <a:pt x="77" y="116"/>
                  </a:lnTo>
                  <a:lnTo>
                    <a:pt x="62" y="117"/>
                  </a:lnTo>
                  <a:lnTo>
                    <a:pt x="57" y="118"/>
                  </a:lnTo>
                  <a:lnTo>
                    <a:pt x="53" y="124"/>
                  </a:lnTo>
                  <a:lnTo>
                    <a:pt x="49" y="125"/>
                  </a:lnTo>
                  <a:lnTo>
                    <a:pt x="46" y="131"/>
                  </a:lnTo>
                  <a:lnTo>
                    <a:pt x="37" y="130"/>
                  </a:lnTo>
                  <a:lnTo>
                    <a:pt x="32" y="133"/>
                  </a:lnTo>
                  <a:lnTo>
                    <a:pt x="19" y="132"/>
                  </a:lnTo>
                  <a:lnTo>
                    <a:pt x="14" y="120"/>
                  </a:lnTo>
                  <a:lnTo>
                    <a:pt x="14" y="108"/>
                  </a:lnTo>
                  <a:lnTo>
                    <a:pt x="10" y="102"/>
                  </a:lnTo>
                  <a:lnTo>
                    <a:pt x="6" y="87"/>
                  </a:lnTo>
                  <a:lnTo>
                    <a:pt x="0" y="78"/>
                  </a:lnTo>
                  <a:lnTo>
                    <a:pt x="4" y="77"/>
                  </a:lnTo>
                  <a:lnTo>
                    <a:pt x="2" y="68"/>
                  </a:lnTo>
                  <a:lnTo>
                    <a:pt x="4" y="64"/>
                  </a:lnTo>
                  <a:lnTo>
                    <a:pt x="2" y="55"/>
                  </a:lnTo>
                  <a:lnTo>
                    <a:pt x="10" y="48"/>
                  </a:lnTo>
                  <a:lnTo>
                    <a:pt x="8" y="39"/>
                  </a:lnTo>
                  <a:lnTo>
                    <a:pt x="12" y="29"/>
                  </a:lnTo>
                  <a:lnTo>
                    <a:pt x="20" y="35"/>
                  </a:lnTo>
                  <a:lnTo>
                    <a:pt x="24" y="33"/>
                  </a:lnTo>
                  <a:lnTo>
                    <a:pt x="45" y="32"/>
                  </a:lnTo>
                  <a:lnTo>
                    <a:pt x="49" y="34"/>
                  </a:lnTo>
                  <a:lnTo>
                    <a:pt x="66" y="36"/>
                  </a:lnTo>
                  <a:lnTo>
                    <a:pt x="73" y="35"/>
                  </a:lnTo>
                  <a:lnTo>
                    <a:pt x="78" y="42"/>
                  </a:lnTo>
                  <a:lnTo>
                    <a:pt x="86" y="39"/>
                  </a:lnTo>
                  <a:lnTo>
                    <a:pt x="98" y="17"/>
                  </a:lnTo>
                  <a:lnTo>
                    <a:pt x="114" y="8"/>
                  </a:lnTo>
                  <a:lnTo>
                    <a:pt x="166" y="0"/>
                  </a:lnTo>
                  <a:lnTo>
                    <a:pt x="182" y="34"/>
                  </a:lnTo>
                  <a:lnTo>
                    <a:pt x="189" y="4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38" name="Freeform 217"/>
            <p:cNvSpPr>
              <a:spLocks/>
            </p:cNvSpPr>
            <p:nvPr/>
          </p:nvSpPr>
          <p:spPr bwMode="auto">
            <a:xfrm>
              <a:off x="5405010" y="4960296"/>
              <a:ext cx="487678" cy="410061"/>
            </a:xfrm>
            <a:custGeom>
              <a:avLst/>
              <a:gdLst>
                <a:gd name="T0" fmla="*/ 264 w 295"/>
                <a:gd name="T1" fmla="*/ 152 h 264"/>
                <a:gd name="T2" fmla="*/ 250 w 295"/>
                <a:gd name="T3" fmla="*/ 173 h 264"/>
                <a:gd name="T4" fmla="*/ 217 w 295"/>
                <a:gd name="T5" fmla="*/ 210 h 264"/>
                <a:gd name="T6" fmla="*/ 190 w 295"/>
                <a:gd name="T7" fmla="*/ 232 h 264"/>
                <a:gd name="T8" fmla="*/ 162 w 295"/>
                <a:gd name="T9" fmla="*/ 241 h 264"/>
                <a:gd name="T10" fmla="*/ 149 w 295"/>
                <a:gd name="T11" fmla="*/ 243 h 264"/>
                <a:gd name="T12" fmla="*/ 121 w 295"/>
                <a:gd name="T13" fmla="*/ 243 h 264"/>
                <a:gd name="T14" fmla="*/ 104 w 295"/>
                <a:gd name="T15" fmla="*/ 245 h 264"/>
                <a:gd name="T16" fmla="*/ 70 w 295"/>
                <a:gd name="T17" fmla="*/ 256 h 264"/>
                <a:gd name="T18" fmla="*/ 51 w 295"/>
                <a:gd name="T19" fmla="*/ 264 h 264"/>
                <a:gd name="T20" fmla="*/ 38 w 295"/>
                <a:gd name="T21" fmla="*/ 257 h 264"/>
                <a:gd name="T22" fmla="*/ 30 w 295"/>
                <a:gd name="T23" fmla="*/ 250 h 264"/>
                <a:gd name="T24" fmla="*/ 29 w 295"/>
                <a:gd name="T25" fmla="*/ 232 h 264"/>
                <a:gd name="T26" fmla="*/ 30 w 295"/>
                <a:gd name="T27" fmla="*/ 215 h 264"/>
                <a:gd name="T28" fmla="*/ 20 w 295"/>
                <a:gd name="T29" fmla="*/ 180 h 264"/>
                <a:gd name="T30" fmla="*/ 12 w 295"/>
                <a:gd name="T31" fmla="*/ 162 h 264"/>
                <a:gd name="T32" fmla="*/ 9 w 295"/>
                <a:gd name="T33" fmla="*/ 125 h 264"/>
                <a:gd name="T34" fmla="*/ 19 w 295"/>
                <a:gd name="T35" fmla="*/ 139 h 264"/>
                <a:gd name="T36" fmla="*/ 38 w 295"/>
                <a:gd name="T37" fmla="*/ 145 h 264"/>
                <a:gd name="T38" fmla="*/ 63 w 295"/>
                <a:gd name="T39" fmla="*/ 133 h 264"/>
                <a:gd name="T40" fmla="*/ 71 w 295"/>
                <a:gd name="T41" fmla="*/ 59 h 264"/>
                <a:gd name="T42" fmla="*/ 79 w 295"/>
                <a:gd name="T43" fmla="*/ 91 h 264"/>
                <a:gd name="T44" fmla="*/ 95 w 295"/>
                <a:gd name="T45" fmla="*/ 97 h 264"/>
                <a:gd name="T46" fmla="*/ 113 w 295"/>
                <a:gd name="T47" fmla="*/ 81 h 264"/>
                <a:gd name="T48" fmla="*/ 127 w 295"/>
                <a:gd name="T49" fmla="*/ 66 h 264"/>
                <a:gd name="T50" fmla="*/ 143 w 295"/>
                <a:gd name="T51" fmla="*/ 75 h 264"/>
                <a:gd name="T52" fmla="*/ 169 w 295"/>
                <a:gd name="T53" fmla="*/ 71 h 264"/>
                <a:gd name="T54" fmla="*/ 175 w 295"/>
                <a:gd name="T55" fmla="*/ 54 h 264"/>
                <a:gd name="T56" fmla="*/ 191 w 295"/>
                <a:gd name="T57" fmla="*/ 45 h 264"/>
                <a:gd name="T58" fmla="*/ 214 w 295"/>
                <a:gd name="T59" fmla="*/ 16 h 264"/>
                <a:gd name="T60" fmla="*/ 248 w 295"/>
                <a:gd name="T61" fmla="*/ 1 h 264"/>
                <a:gd name="T62" fmla="*/ 262 w 295"/>
                <a:gd name="T63" fmla="*/ 2 h 264"/>
                <a:gd name="T64" fmla="*/ 279 w 295"/>
                <a:gd name="T65" fmla="*/ 33 h 264"/>
                <a:gd name="T66" fmla="*/ 278 w 295"/>
                <a:gd name="T67" fmla="*/ 71 h 264"/>
                <a:gd name="T68" fmla="*/ 270 w 295"/>
                <a:gd name="T69" fmla="*/ 74 h 264"/>
                <a:gd name="T70" fmla="*/ 263 w 295"/>
                <a:gd name="T71" fmla="*/ 82 h 264"/>
                <a:gd name="T72" fmla="*/ 257 w 295"/>
                <a:gd name="T73" fmla="*/ 97 h 264"/>
                <a:gd name="T74" fmla="*/ 277 w 295"/>
                <a:gd name="T75" fmla="*/ 106 h 264"/>
                <a:gd name="T76" fmla="*/ 295 w 295"/>
                <a:gd name="T77" fmla="*/ 97 h 264"/>
                <a:gd name="T78" fmla="*/ 286 w 295"/>
                <a:gd name="T79" fmla="*/ 129 h 264"/>
                <a:gd name="T80" fmla="*/ 268 w 295"/>
                <a:gd name="T81" fmla="*/ 149 h 2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95" h="264">
                  <a:moveTo>
                    <a:pt x="268" y="149"/>
                  </a:moveTo>
                  <a:lnTo>
                    <a:pt x="264" y="152"/>
                  </a:lnTo>
                  <a:lnTo>
                    <a:pt x="256" y="163"/>
                  </a:lnTo>
                  <a:lnTo>
                    <a:pt x="250" y="173"/>
                  </a:lnTo>
                  <a:lnTo>
                    <a:pt x="239" y="188"/>
                  </a:lnTo>
                  <a:lnTo>
                    <a:pt x="217" y="210"/>
                  </a:lnTo>
                  <a:lnTo>
                    <a:pt x="204" y="222"/>
                  </a:lnTo>
                  <a:lnTo>
                    <a:pt x="190" y="232"/>
                  </a:lnTo>
                  <a:lnTo>
                    <a:pt x="171" y="240"/>
                  </a:lnTo>
                  <a:lnTo>
                    <a:pt x="162" y="241"/>
                  </a:lnTo>
                  <a:lnTo>
                    <a:pt x="159" y="246"/>
                  </a:lnTo>
                  <a:lnTo>
                    <a:pt x="149" y="243"/>
                  </a:lnTo>
                  <a:lnTo>
                    <a:pt x="140" y="247"/>
                  </a:lnTo>
                  <a:lnTo>
                    <a:pt x="121" y="243"/>
                  </a:lnTo>
                  <a:lnTo>
                    <a:pt x="111" y="246"/>
                  </a:lnTo>
                  <a:lnTo>
                    <a:pt x="104" y="245"/>
                  </a:lnTo>
                  <a:lnTo>
                    <a:pt x="85" y="253"/>
                  </a:lnTo>
                  <a:lnTo>
                    <a:pt x="70" y="256"/>
                  </a:lnTo>
                  <a:lnTo>
                    <a:pt x="59" y="264"/>
                  </a:lnTo>
                  <a:lnTo>
                    <a:pt x="51" y="264"/>
                  </a:lnTo>
                  <a:lnTo>
                    <a:pt x="44" y="257"/>
                  </a:lnTo>
                  <a:lnTo>
                    <a:pt x="38" y="257"/>
                  </a:lnTo>
                  <a:lnTo>
                    <a:pt x="31" y="247"/>
                  </a:lnTo>
                  <a:lnTo>
                    <a:pt x="30" y="250"/>
                  </a:lnTo>
                  <a:lnTo>
                    <a:pt x="28" y="245"/>
                  </a:lnTo>
                  <a:lnTo>
                    <a:pt x="29" y="232"/>
                  </a:lnTo>
                  <a:lnTo>
                    <a:pt x="24" y="219"/>
                  </a:lnTo>
                  <a:lnTo>
                    <a:pt x="30" y="215"/>
                  </a:lnTo>
                  <a:lnTo>
                    <a:pt x="30" y="199"/>
                  </a:lnTo>
                  <a:lnTo>
                    <a:pt x="20" y="180"/>
                  </a:lnTo>
                  <a:lnTo>
                    <a:pt x="12" y="162"/>
                  </a:lnTo>
                  <a:lnTo>
                    <a:pt x="12" y="162"/>
                  </a:lnTo>
                  <a:lnTo>
                    <a:pt x="0" y="135"/>
                  </a:lnTo>
                  <a:lnTo>
                    <a:pt x="9" y="125"/>
                  </a:lnTo>
                  <a:lnTo>
                    <a:pt x="16" y="131"/>
                  </a:lnTo>
                  <a:lnTo>
                    <a:pt x="19" y="139"/>
                  </a:lnTo>
                  <a:lnTo>
                    <a:pt x="27" y="141"/>
                  </a:lnTo>
                  <a:lnTo>
                    <a:pt x="38" y="145"/>
                  </a:lnTo>
                  <a:lnTo>
                    <a:pt x="47" y="143"/>
                  </a:lnTo>
                  <a:lnTo>
                    <a:pt x="63" y="133"/>
                  </a:lnTo>
                  <a:lnTo>
                    <a:pt x="67" y="56"/>
                  </a:lnTo>
                  <a:lnTo>
                    <a:pt x="71" y="59"/>
                  </a:lnTo>
                  <a:lnTo>
                    <a:pt x="81" y="79"/>
                  </a:lnTo>
                  <a:lnTo>
                    <a:pt x="79" y="91"/>
                  </a:lnTo>
                  <a:lnTo>
                    <a:pt x="83" y="99"/>
                  </a:lnTo>
                  <a:lnTo>
                    <a:pt x="95" y="97"/>
                  </a:lnTo>
                  <a:lnTo>
                    <a:pt x="105" y="87"/>
                  </a:lnTo>
                  <a:lnTo>
                    <a:pt x="113" y="81"/>
                  </a:lnTo>
                  <a:lnTo>
                    <a:pt x="118" y="71"/>
                  </a:lnTo>
                  <a:lnTo>
                    <a:pt x="127" y="66"/>
                  </a:lnTo>
                  <a:lnTo>
                    <a:pt x="135" y="69"/>
                  </a:lnTo>
                  <a:lnTo>
                    <a:pt x="143" y="75"/>
                  </a:lnTo>
                  <a:lnTo>
                    <a:pt x="157" y="76"/>
                  </a:lnTo>
                  <a:lnTo>
                    <a:pt x="169" y="71"/>
                  </a:lnTo>
                  <a:lnTo>
                    <a:pt x="171" y="64"/>
                  </a:lnTo>
                  <a:lnTo>
                    <a:pt x="175" y="54"/>
                  </a:lnTo>
                  <a:lnTo>
                    <a:pt x="185" y="53"/>
                  </a:lnTo>
                  <a:lnTo>
                    <a:pt x="191" y="45"/>
                  </a:lnTo>
                  <a:lnTo>
                    <a:pt x="197" y="31"/>
                  </a:lnTo>
                  <a:lnTo>
                    <a:pt x="214" y="16"/>
                  </a:lnTo>
                  <a:lnTo>
                    <a:pt x="240" y="0"/>
                  </a:lnTo>
                  <a:lnTo>
                    <a:pt x="248" y="1"/>
                  </a:lnTo>
                  <a:lnTo>
                    <a:pt x="256" y="4"/>
                  </a:lnTo>
                  <a:lnTo>
                    <a:pt x="262" y="2"/>
                  </a:lnTo>
                  <a:lnTo>
                    <a:pt x="272" y="4"/>
                  </a:lnTo>
                  <a:lnTo>
                    <a:pt x="279" y="33"/>
                  </a:lnTo>
                  <a:lnTo>
                    <a:pt x="282" y="48"/>
                  </a:lnTo>
                  <a:lnTo>
                    <a:pt x="278" y="71"/>
                  </a:lnTo>
                  <a:lnTo>
                    <a:pt x="279" y="78"/>
                  </a:lnTo>
                  <a:lnTo>
                    <a:pt x="270" y="74"/>
                  </a:lnTo>
                  <a:lnTo>
                    <a:pt x="265" y="76"/>
                  </a:lnTo>
                  <a:lnTo>
                    <a:pt x="263" y="82"/>
                  </a:lnTo>
                  <a:lnTo>
                    <a:pt x="257" y="90"/>
                  </a:lnTo>
                  <a:lnTo>
                    <a:pt x="257" y="97"/>
                  </a:lnTo>
                  <a:lnTo>
                    <a:pt x="267" y="108"/>
                  </a:lnTo>
                  <a:lnTo>
                    <a:pt x="277" y="106"/>
                  </a:lnTo>
                  <a:lnTo>
                    <a:pt x="281" y="97"/>
                  </a:lnTo>
                  <a:lnTo>
                    <a:pt x="295" y="97"/>
                  </a:lnTo>
                  <a:lnTo>
                    <a:pt x="289" y="112"/>
                  </a:lnTo>
                  <a:lnTo>
                    <a:pt x="286" y="129"/>
                  </a:lnTo>
                  <a:lnTo>
                    <a:pt x="281" y="139"/>
                  </a:lnTo>
                  <a:lnTo>
                    <a:pt x="268" y="14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39" name="Freeform 218"/>
            <p:cNvSpPr>
              <a:spLocks/>
            </p:cNvSpPr>
            <p:nvPr/>
          </p:nvSpPr>
          <p:spPr bwMode="auto">
            <a:xfrm>
              <a:off x="5714147" y="5173091"/>
              <a:ext cx="69431" cy="63684"/>
            </a:xfrm>
            <a:custGeom>
              <a:avLst/>
              <a:gdLst>
                <a:gd name="T0" fmla="*/ 36 w 42"/>
                <a:gd name="T1" fmla="*/ 6 h 41"/>
                <a:gd name="T2" fmla="*/ 29 w 42"/>
                <a:gd name="T3" fmla="*/ 0 h 41"/>
                <a:gd name="T4" fmla="*/ 20 w 42"/>
                <a:gd name="T5" fmla="*/ 4 h 41"/>
                <a:gd name="T6" fmla="*/ 10 w 42"/>
                <a:gd name="T7" fmla="*/ 12 h 41"/>
                <a:gd name="T8" fmla="*/ 0 w 42"/>
                <a:gd name="T9" fmla="*/ 25 h 41"/>
                <a:gd name="T10" fmla="*/ 12 w 42"/>
                <a:gd name="T11" fmla="*/ 41 h 41"/>
                <a:gd name="T12" fmla="*/ 18 w 42"/>
                <a:gd name="T13" fmla="*/ 39 h 41"/>
                <a:gd name="T14" fmla="*/ 22 w 42"/>
                <a:gd name="T15" fmla="*/ 32 h 41"/>
                <a:gd name="T16" fmla="*/ 32 w 42"/>
                <a:gd name="T17" fmla="*/ 29 h 41"/>
                <a:gd name="T18" fmla="*/ 36 w 42"/>
                <a:gd name="T19" fmla="*/ 22 h 41"/>
                <a:gd name="T20" fmla="*/ 42 w 42"/>
                <a:gd name="T21" fmla="*/ 12 h 41"/>
                <a:gd name="T22" fmla="*/ 36 w 42"/>
                <a:gd name="T23" fmla="*/ 6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2" h="41">
                  <a:moveTo>
                    <a:pt x="36" y="6"/>
                  </a:moveTo>
                  <a:lnTo>
                    <a:pt x="29" y="0"/>
                  </a:lnTo>
                  <a:lnTo>
                    <a:pt x="20" y="4"/>
                  </a:lnTo>
                  <a:lnTo>
                    <a:pt x="10" y="12"/>
                  </a:lnTo>
                  <a:lnTo>
                    <a:pt x="0" y="25"/>
                  </a:lnTo>
                  <a:lnTo>
                    <a:pt x="12" y="41"/>
                  </a:lnTo>
                  <a:lnTo>
                    <a:pt x="18" y="39"/>
                  </a:lnTo>
                  <a:lnTo>
                    <a:pt x="22" y="32"/>
                  </a:lnTo>
                  <a:lnTo>
                    <a:pt x="32" y="29"/>
                  </a:lnTo>
                  <a:lnTo>
                    <a:pt x="36" y="22"/>
                  </a:lnTo>
                  <a:lnTo>
                    <a:pt x="42" y="12"/>
                  </a:lnTo>
                  <a:lnTo>
                    <a:pt x="36" y="6"/>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40" name="Freeform 219"/>
            <p:cNvSpPr>
              <a:spLocks/>
            </p:cNvSpPr>
            <p:nvPr/>
          </p:nvSpPr>
          <p:spPr bwMode="auto">
            <a:xfrm>
              <a:off x="5585204" y="4514510"/>
              <a:ext cx="355426" cy="313758"/>
            </a:xfrm>
            <a:custGeom>
              <a:avLst/>
              <a:gdLst>
                <a:gd name="T0" fmla="*/ 202 w 215"/>
                <a:gd name="T1" fmla="*/ 20 h 202"/>
                <a:gd name="T2" fmla="*/ 211 w 215"/>
                <a:gd name="T3" fmla="*/ 30 h 202"/>
                <a:gd name="T4" fmla="*/ 215 w 215"/>
                <a:gd name="T5" fmla="*/ 47 h 202"/>
                <a:gd name="T6" fmla="*/ 211 w 215"/>
                <a:gd name="T7" fmla="*/ 53 h 202"/>
                <a:gd name="T8" fmla="*/ 207 w 215"/>
                <a:gd name="T9" fmla="*/ 70 h 202"/>
                <a:gd name="T10" fmla="*/ 210 w 215"/>
                <a:gd name="T11" fmla="*/ 87 h 202"/>
                <a:gd name="T12" fmla="*/ 204 w 215"/>
                <a:gd name="T13" fmla="*/ 94 h 202"/>
                <a:gd name="T14" fmla="*/ 198 w 215"/>
                <a:gd name="T15" fmla="*/ 113 h 202"/>
                <a:gd name="T16" fmla="*/ 208 w 215"/>
                <a:gd name="T17" fmla="*/ 119 h 202"/>
                <a:gd name="T18" fmla="*/ 152 w 215"/>
                <a:gd name="T19" fmla="*/ 136 h 202"/>
                <a:gd name="T20" fmla="*/ 153 w 215"/>
                <a:gd name="T21" fmla="*/ 151 h 202"/>
                <a:gd name="T22" fmla="*/ 139 w 215"/>
                <a:gd name="T23" fmla="*/ 154 h 202"/>
                <a:gd name="T24" fmla="*/ 128 w 215"/>
                <a:gd name="T25" fmla="*/ 162 h 202"/>
                <a:gd name="T26" fmla="*/ 126 w 215"/>
                <a:gd name="T27" fmla="*/ 169 h 202"/>
                <a:gd name="T28" fmla="*/ 119 w 215"/>
                <a:gd name="T29" fmla="*/ 171 h 202"/>
                <a:gd name="T30" fmla="*/ 103 w 215"/>
                <a:gd name="T31" fmla="*/ 188 h 202"/>
                <a:gd name="T32" fmla="*/ 92 w 215"/>
                <a:gd name="T33" fmla="*/ 201 h 202"/>
                <a:gd name="T34" fmla="*/ 86 w 215"/>
                <a:gd name="T35" fmla="*/ 202 h 202"/>
                <a:gd name="T36" fmla="*/ 80 w 215"/>
                <a:gd name="T37" fmla="*/ 199 h 202"/>
                <a:gd name="T38" fmla="*/ 60 w 215"/>
                <a:gd name="T39" fmla="*/ 197 h 202"/>
                <a:gd name="T40" fmla="*/ 57 w 215"/>
                <a:gd name="T41" fmla="*/ 195 h 202"/>
                <a:gd name="T42" fmla="*/ 57 w 215"/>
                <a:gd name="T43" fmla="*/ 194 h 202"/>
                <a:gd name="T44" fmla="*/ 50 w 215"/>
                <a:gd name="T45" fmla="*/ 189 h 202"/>
                <a:gd name="T46" fmla="*/ 38 w 215"/>
                <a:gd name="T47" fmla="*/ 188 h 202"/>
                <a:gd name="T48" fmla="*/ 23 w 215"/>
                <a:gd name="T49" fmla="*/ 193 h 202"/>
                <a:gd name="T50" fmla="*/ 12 w 215"/>
                <a:gd name="T51" fmla="*/ 180 h 202"/>
                <a:gd name="T52" fmla="*/ 0 w 215"/>
                <a:gd name="T53" fmla="*/ 163 h 202"/>
                <a:gd name="T54" fmla="*/ 2 w 215"/>
                <a:gd name="T55" fmla="*/ 96 h 202"/>
                <a:gd name="T56" fmla="*/ 41 w 215"/>
                <a:gd name="T57" fmla="*/ 97 h 202"/>
                <a:gd name="T58" fmla="*/ 39 w 215"/>
                <a:gd name="T59" fmla="*/ 90 h 202"/>
                <a:gd name="T60" fmla="*/ 42 w 215"/>
                <a:gd name="T61" fmla="*/ 82 h 202"/>
                <a:gd name="T62" fmla="*/ 39 w 215"/>
                <a:gd name="T63" fmla="*/ 72 h 202"/>
                <a:gd name="T64" fmla="*/ 41 w 215"/>
                <a:gd name="T65" fmla="*/ 62 h 202"/>
                <a:gd name="T66" fmla="*/ 40 w 215"/>
                <a:gd name="T67" fmla="*/ 55 h 202"/>
                <a:gd name="T68" fmla="*/ 46 w 215"/>
                <a:gd name="T69" fmla="*/ 56 h 202"/>
                <a:gd name="T70" fmla="*/ 47 w 215"/>
                <a:gd name="T71" fmla="*/ 63 h 202"/>
                <a:gd name="T72" fmla="*/ 55 w 215"/>
                <a:gd name="T73" fmla="*/ 62 h 202"/>
                <a:gd name="T74" fmla="*/ 67 w 215"/>
                <a:gd name="T75" fmla="*/ 64 h 202"/>
                <a:gd name="T76" fmla="*/ 73 w 215"/>
                <a:gd name="T77" fmla="*/ 73 h 202"/>
                <a:gd name="T78" fmla="*/ 87 w 215"/>
                <a:gd name="T79" fmla="*/ 76 h 202"/>
                <a:gd name="T80" fmla="*/ 99 w 215"/>
                <a:gd name="T81" fmla="*/ 70 h 202"/>
                <a:gd name="T82" fmla="*/ 102 w 215"/>
                <a:gd name="T83" fmla="*/ 81 h 202"/>
                <a:gd name="T84" fmla="*/ 116 w 215"/>
                <a:gd name="T85" fmla="*/ 83 h 202"/>
                <a:gd name="T86" fmla="*/ 123 w 215"/>
                <a:gd name="T87" fmla="*/ 92 h 202"/>
                <a:gd name="T88" fmla="*/ 130 w 215"/>
                <a:gd name="T89" fmla="*/ 104 h 202"/>
                <a:gd name="T90" fmla="*/ 144 w 215"/>
                <a:gd name="T91" fmla="*/ 104 h 202"/>
                <a:gd name="T92" fmla="*/ 143 w 215"/>
                <a:gd name="T93" fmla="*/ 82 h 202"/>
                <a:gd name="T94" fmla="*/ 138 w 215"/>
                <a:gd name="T95" fmla="*/ 85 h 202"/>
                <a:gd name="T96" fmla="*/ 126 w 215"/>
                <a:gd name="T97" fmla="*/ 77 h 202"/>
                <a:gd name="T98" fmla="*/ 121 w 215"/>
                <a:gd name="T99" fmla="*/ 73 h 202"/>
                <a:gd name="T100" fmla="*/ 123 w 215"/>
                <a:gd name="T101" fmla="*/ 53 h 202"/>
                <a:gd name="T102" fmla="*/ 127 w 215"/>
                <a:gd name="T103" fmla="*/ 28 h 202"/>
                <a:gd name="T104" fmla="*/ 123 w 215"/>
                <a:gd name="T105" fmla="*/ 19 h 202"/>
                <a:gd name="T106" fmla="*/ 129 w 215"/>
                <a:gd name="T107" fmla="*/ 6 h 202"/>
                <a:gd name="T108" fmla="*/ 134 w 215"/>
                <a:gd name="T109" fmla="*/ 3 h 202"/>
                <a:gd name="T110" fmla="*/ 158 w 215"/>
                <a:gd name="T111" fmla="*/ 0 h 202"/>
                <a:gd name="T112" fmla="*/ 166 w 215"/>
                <a:gd name="T113" fmla="*/ 2 h 202"/>
                <a:gd name="T114" fmla="*/ 173 w 215"/>
                <a:gd name="T115" fmla="*/ 7 h 202"/>
                <a:gd name="T116" fmla="*/ 180 w 215"/>
                <a:gd name="T117" fmla="*/ 11 h 202"/>
                <a:gd name="T118" fmla="*/ 192 w 215"/>
                <a:gd name="T119" fmla="*/ 14 h 202"/>
                <a:gd name="T120" fmla="*/ 202 w 215"/>
                <a:gd name="T121" fmla="*/ 20 h 2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15" h="202">
                  <a:moveTo>
                    <a:pt x="202" y="20"/>
                  </a:moveTo>
                  <a:lnTo>
                    <a:pt x="211" y="30"/>
                  </a:lnTo>
                  <a:lnTo>
                    <a:pt x="215" y="47"/>
                  </a:lnTo>
                  <a:lnTo>
                    <a:pt x="211" y="53"/>
                  </a:lnTo>
                  <a:lnTo>
                    <a:pt x="207" y="70"/>
                  </a:lnTo>
                  <a:lnTo>
                    <a:pt x="210" y="87"/>
                  </a:lnTo>
                  <a:lnTo>
                    <a:pt x="204" y="94"/>
                  </a:lnTo>
                  <a:lnTo>
                    <a:pt x="198" y="113"/>
                  </a:lnTo>
                  <a:lnTo>
                    <a:pt x="208" y="119"/>
                  </a:lnTo>
                  <a:lnTo>
                    <a:pt x="152" y="136"/>
                  </a:lnTo>
                  <a:lnTo>
                    <a:pt x="153" y="151"/>
                  </a:lnTo>
                  <a:lnTo>
                    <a:pt x="139" y="154"/>
                  </a:lnTo>
                  <a:lnTo>
                    <a:pt x="128" y="162"/>
                  </a:lnTo>
                  <a:lnTo>
                    <a:pt x="126" y="169"/>
                  </a:lnTo>
                  <a:lnTo>
                    <a:pt x="119" y="171"/>
                  </a:lnTo>
                  <a:lnTo>
                    <a:pt x="103" y="188"/>
                  </a:lnTo>
                  <a:lnTo>
                    <a:pt x="92" y="201"/>
                  </a:lnTo>
                  <a:lnTo>
                    <a:pt x="86" y="202"/>
                  </a:lnTo>
                  <a:lnTo>
                    <a:pt x="80" y="199"/>
                  </a:lnTo>
                  <a:lnTo>
                    <a:pt x="60" y="197"/>
                  </a:lnTo>
                  <a:lnTo>
                    <a:pt x="57" y="195"/>
                  </a:lnTo>
                  <a:lnTo>
                    <a:pt x="57" y="194"/>
                  </a:lnTo>
                  <a:lnTo>
                    <a:pt x="50" y="189"/>
                  </a:lnTo>
                  <a:lnTo>
                    <a:pt x="38" y="188"/>
                  </a:lnTo>
                  <a:lnTo>
                    <a:pt x="23" y="193"/>
                  </a:lnTo>
                  <a:lnTo>
                    <a:pt x="12" y="180"/>
                  </a:lnTo>
                  <a:lnTo>
                    <a:pt x="0" y="163"/>
                  </a:lnTo>
                  <a:lnTo>
                    <a:pt x="2" y="96"/>
                  </a:lnTo>
                  <a:lnTo>
                    <a:pt x="41" y="97"/>
                  </a:lnTo>
                  <a:lnTo>
                    <a:pt x="39" y="90"/>
                  </a:lnTo>
                  <a:lnTo>
                    <a:pt x="42" y="82"/>
                  </a:lnTo>
                  <a:lnTo>
                    <a:pt x="39" y="72"/>
                  </a:lnTo>
                  <a:lnTo>
                    <a:pt x="41" y="62"/>
                  </a:lnTo>
                  <a:lnTo>
                    <a:pt x="40" y="55"/>
                  </a:lnTo>
                  <a:lnTo>
                    <a:pt x="46" y="56"/>
                  </a:lnTo>
                  <a:lnTo>
                    <a:pt x="47" y="63"/>
                  </a:lnTo>
                  <a:lnTo>
                    <a:pt x="55" y="62"/>
                  </a:lnTo>
                  <a:lnTo>
                    <a:pt x="67" y="64"/>
                  </a:lnTo>
                  <a:lnTo>
                    <a:pt x="73" y="73"/>
                  </a:lnTo>
                  <a:lnTo>
                    <a:pt x="87" y="76"/>
                  </a:lnTo>
                  <a:lnTo>
                    <a:pt x="99" y="70"/>
                  </a:lnTo>
                  <a:lnTo>
                    <a:pt x="102" y="81"/>
                  </a:lnTo>
                  <a:lnTo>
                    <a:pt x="116" y="83"/>
                  </a:lnTo>
                  <a:lnTo>
                    <a:pt x="123" y="92"/>
                  </a:lnTo>
                  <a:lnTo>
                    <a:pt x="130" y="104"/>
                  </a:lnTo>
                  <a:lnTo>
                    <a:pt x="144" y="104"/>
                  </a:lnTo>
                  <a:lnTo>
                    <a:pt x="143" y="82"/>
                  </a:lnTo>
                  <a:lnTo>
                    <a:pt x="138" y="85"/>
                  </a:lnTo>
                  <a:lnTo>
                    <a:pt x="126" y="77"/>
                  </a:lnTo>
                  <a:lnTo>
                    <a:pt x="121" y="73"/>
                  </a:lnTo>
                  <a:lnTo>
                    <a:pt x="123" y="53"/>
                  </a:lnTo>
                  <a:lnTo>
                    <a:pt x="127" y="28"/>
                  </a:lnTo>
                  <a:lnTo>
                    <a:pt x="123" y="19"/>
                  </a:lnTo>
                  <a:lnTo>
                    <a:pt x="129" y="6"/>
                  </a:lnTo>
                  <a:lnTo>
                    <a:pt x="134" y="3"/>
                  </a:lnTo>
                  <a:lnTo>
                    <a:pt x="158" y="0"/>
                  </a:lnTo>
                  <a:lnTo>
                    <a:pt x="166" y="2"/>
                  </a:lnTo>
                  <a:lnTo>
                    <a:pt x="173" y="7"/>
                  </a:lnTo>
                  <a:lnTo>
                    <a:pt x="180" y="11"/>
                  </a:lnTo>
                  <a:lnTo>
                    <a:pt x="192" y="14"/>
                  </a:lnTo>
                  <a:lnTo>
                    <a:pt x="202" y="2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41" name="Freeform 220"/>
            <p:cNvSpPr>
              <a:spLocks/>
            </p:cNvSpPr>
            <p:nvPr/>
          </p:nvSpPr>
          <p:spPr bwMode="auto">
            <a:xfrm>
              <a:off x="5684391" y="4749052"/>
              <a:ext cx="229787" cy="217456"/>
            </a:xfrm>
            <a:custGeom>
              <a:avLst/>
              <a:gdLst>
                <a:gd name="T0" fmla="*/ 103 w 139"/>
                <a:gd name="T1" fmla="*/ 140 h 140"/>
                <a:gd name="T2" fmla="*/ 93 w 139"/>
                <a:gd name="T3" fmla="*/ 138 h 140"/>
                <a:gd name="T4" fmla="*/ 87 w 139"/>
                <a:gd name="T5" fmla="*/ 140 h 140"/>
                <a:gd name="T6" fmla="*/ 79 w 139"/>
                <a:gd name="T7" fmla="*/ 137 h 140"/>
                <a:gd name="T8" fmla="*/ 71 w 139"/>
                <a:gd name="T9" fmla="*/ 136 h 140"/>
                <a:gd name="T10" fmla="*/ 60 w 139"/>
                <a:gd name="T11" fmla="*/ 127 h 140"/>
                <a:gd name="T12" fmla="*/ 47 w 139"/>
                <a:gd name="T13" fmla="*/ 124 h 140"/>
                <a:gd name="T14" fmla="*/ 42 w 139"/>
                <a:gd name="T15" fmla="*/ 111 h 140"/>
                <a:gd name="T16" fmla="*/ 42 w 139"/>
                <a:gd name="T17" fmla="*/ 103 h 140"/>
                <a:gd name="T18" fmla="*/ 35 w 139"/>
                <a:gd name="T19" fmla="*/ 101 h 140"/>
                <a:gd name="T20" fmla="*/ 15 w 139"/>
                <a:gd name="T21" fmla="*/ 78 h 140"/>
                <a:gd name="T22" fmla="*/ 10 w 139"/>
                <a:gd name="T23" fmla="*/ 66 h 140"/>
                <a:gd name="T24" fmla="*/ 6 w 139"/>
                <a:gd name="T25" fmla="*/ 63 h 140"/>
                <a:gd name="T26" fmla="*/ 0 w 139"/>
                <a:gd name="T27" fmla="*/ 46 h 140"/>
                <a:gd name="T28" fmla="*/ 20 w 139"/>
                <a:gd name="T29" fmla="*/ 48 h 140"/>
                <a:gd name="T30" fmla="*/ 26 w 139"/>
                <a:gd name="T31" fmla="*/ 51 h 140"/>
                <a:gd name="T32" fmla="*/ 32 w 139"/>
                <a:gd name="T33" fmla="*/ 50 h 140"/>
                <a:gd name="T34" fmla="*/ 43 w 139"/>
                <a:gd name="T35" fmla="*/ 37 h 140"/>
                <a:gd name="T36" fmla="*/ 59 w 139"/>
                <a:gd name="T37" fmla="*/ 20 h 140"/>
                <a:gd name="T38" fmla="*/ 66 w 139"/>
                <a:gd name="T39" fmla="*/ 18 h 140"/>
                <a:gd name="T40" fmla="*/ 68 w 139"/>
                <a:gd name="T41" fmla="*/ 11 h 140"/>
                <a:gd name="T42" fmla="*/ 79 w 139"/>
                <a:gd name="T43" fmla="*/ 3 h 140"/>
                <a:gd name="T44" fmla="*/ 93 w 139"/>
                <a:gd name="T45" fmla="*/ 0 h 140"/>
                <a:gd name="T46" fmla="*/ 94 w 139"/>
                <a:gd name="T47" fmla="*/ 7 h 140"/>
                <a:gd name="T48" fmla="*/ 109 w 139"/>
                <a:gd name="T49" fmla="*/ 7 h 140"/>
                <a:gd name="T50" fmla="*/ 117 w 139"/>
                <a:gd name="T51" fmla="*/ 11 h 140"/>
                <a:gd name="T52" fmla="*/ 121 w 139"/>
                <a:gd name="T53" fmla="*/ 16 h 140"/>
                <a:gd name="T54" fmla="*/ 130 w 139"/>
                <a:gd name="T55" fmla="*/ 18 h 140"/>
                <a:gd name="T56" fmla="*/ 139 w 139"/>
                <a:gd name="T57" fmla="*/ 25 h 140"/>
                <a:gd name="T58" fmla="*/ 138 w 139"/>
                <a:gd name="T59" fmla="*/ 51 h 140"/>
                <a:gd name="T60" fmla="*/ 133 w 139"/>
                <a:gd name="T61" fmla="*/ 65 h 140"/>
                <a:gd name="T62" fmla="*/ 132 w 139"/>
                <a:gd name="T63" fmla="*/ 81 h 140"/>
                <a:gd name="T64" fmla="*/ 134 w 139"/>
                <a:gd name="T65" fmla="*/ 87 h 140"/>
                <a:gd name="T66" fmla="*/ 131 w 139"/>
                <a:gd name="T67" fmla="*/ 99 h 140"/>
                <a:gd name="T68" fmla="*/ 129 w 139"/>
                <a:gd name="T69" fmla="*/ 101 h 140"/>
                <a:gd name="T70" fmla="*/ 123 w 139"/>
                <a:gd name="T71" fmla="*/ 116 h 140"/>
                <a:gd name="T72" fmla="*/ 103 w 139"/>
                <a:gd name="T73" fmla="*/ 140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39" h="140">
                  <a:moveTo>
                    <a:pt x="103" y="140"/>
                  </a:moveTo>
                  <a:lnTo>
                    <a:pt x="93" y="138"/>
                  </a:lnTo>
                  <a:lnTo>
                    <a:pt x="87" y="140"/>
                  </a:lnTo>
                  <a:lnTo>
                    <a:pt x="79" y="137"/>
                  </a:lnTo>
                  <a:lnTo>
                    <a:pt x="71" y="136"/>
                  </a:lnTo>
                  <a:lnTo>
                    <a:pt x="60" y="127"/>
                  </a:lnTo>
                  <a:lnTo>
                    <a:pt x="47" y="124"/>
                  </a:lnTo>
                  <a:lnTo>
                    <a:pt x="42" y="111"/>
                  </a:lnTo>
                  <a:lnTo>
                    <a:pt x="42" y="103"/>
                  </a:lnTo>
                  <a:lnTo>
                    <a:pt x="35" y="101"/>
                  </a:lnTo>
                  <a:lnTo>
                    <a:pt x="15" y="78"/>
                  </a:lnTo>
                  <a:lnTo>
                    <a:pt x="10" y="66"/>
                  </a:lnTo>
                  <a:lnTo>
                    <a:pt x="6" y="63"/>
                  </a:lnTo>
                  <a:lnTo>
                    <a:pt x="0" y="46"/>
                  </a:lnTo>
                  <a:lnTo>
                    <a:pt x="20" y="48"/>
                  </a:lnTo>
                  <a:lnTo>
                    <a:pt x="26" y="51"/>
                  </a:lnTo>
                  <a:lnTo>
                    <a:pt x="32" y="50"/>
                  </a:lnTo>
                  <a:lnTo>
                    <a:pt x="43" y="37"/>
                  </a:lnTo>
                  <a:lnTo>
                    <a:pt x="59" y="20"/>
                  </a:lnTo>
                  <a:lnTo>
                    <a:pt x="66" y="18"/>
                  </a:lnTo>
                  <a:lnTo>
                    <a:pt x="68" y="11"/>
                  </a:lnTo>
                  <a:lnTo>
                    <a:pt x="79" y="3"/>
                  </a:lnTo>
                  <a:lnTo>
                    <a:pt x="93" y="0"/>
                  </a:lnTo>
                  <a:lnTo>
                    <a:pt x="94" y="7"/>
                  </a:lnTo>
                  <a:lnTo>
                    <a:pt x="109" y="7"/>
                  </a:lnTo>
                  <a:lnTo>
                    <a:pt x="117" y="11"/>
                  </a:lnTo>
                  <a:lnTo>
                    <a:pt x="121" y="16"/>
                  </a:lnTo>
                  <a:lnTo>
                    <a:pt x="130" y="18"/>
                  </a:lnTo>
                  <a:lnTo>
                    <a:pt x="139" y="25"/>
                  </a:lnTo>
                  <a:lnTo>
                    <a:pt x="138" y="51"/>
                  </a:lnTo>
                  <a:lnTo>
                    <a:pt x="133" y="65"/>
                  </a:lnTo>
                  <a:lnTo>
                    <a:pt x="132" y="81"/>
                  </a:lnTo>
                  <a:lnTo>
                    <a:pt x="134" y="87"/>
                  </a:lnTo>
                  <a:lnTo>
                    <a:pt x="131" y="99"/>
                  </a:lnTo>
                  <a:lnTo>
                    <a:pt x="129" y="101"/>
                  </a:lnTo>
                  <a:lnTo>
                    <a:pt x="123" y="116"/>
                  </a:lnTo>
                  <a:lnTo>
                    <a:pt x="103" y="14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42" name="Freeform 221"/>
            <p:cNvSpPr>
              <a:spLocks/>
            </p:cNvSpPr>
            <p:nvPr/>
          </p:nvSpPr>
          <p:spPr bwMode="auto">
            <a:xfrm>
              <a:off x="5557100" y="1856882"/>
              <a:ext cx="3628652" cy="1065536"/>
            </a:xfrm>
            <a:custGeom>
              <a:avLst/>
              <a:gdLst>
                <a:gd name="T0" fmla="*/ 751 w 2195"/>
                <a:gd name="T1" fmla="*/ 25 h 686"/>
                <a:gd name="T2" fmla="*/ 649 w 2195"/>
                <a:gd name="T3" fmla="*/ 59 h 686"/>
                <a:gd name="T4" fmla="*/ 594 w 2195"/>
                <a:gd name="T5" fmla="*/ 101 h 686"/>
                <a:gd name="T6" fmla="*/ 603 w 2195"/>
                <a:gd name="T7" fmla="*/ 140 h 686"/>
                <a:gd name="T8" fmla="*/ 600 w 2195"/>
                <a:gd name="T9" fmla="*/ 189 h 686"/>
                <a:gd name="T10" fmla="*/ 541 w 2195"/>
                <a:gd name="T11" fmla="*/ 77 h 686"/>
                <a:gd name="T12" fmla="*/ 524 w 2195"/>
                <a:gd name="T13" fmla="*/ 135 h 686"/>
                <a:gd name="T14" fmla="*/ 434 w 2195"/>
                <a:gd name="T15" fmla="*/ 142 h 686"/>
                <a:gd name="T16" fmla="*/ 337 w 2195"/>
                <a:gd name="T17" fmla="*/ 143 h 686"/>
                <a:gd name="T18" fmla="*/ 241 w 2195"/>
                <a:gd name="T19" fmla="*/ 154 h 686"/>
                <a:gd name="T20" fmla="*/ 172 w 2195"/>
                <a:gd name="T21" fmla="*/ 204 h 686"/>
                <a:gd name="T22" fmla="*/ 111 w 2195"/>
                <a:gd name="T23" fmla="*/ 223 h 686"/>
                <a:gd name="T24" fmla="*/ 177 w 2195"/>
                <a:gd name="T25" fmla="*/ 168 h 686"/>
                <a:gd name="T26" fmla="*/ 1 w 2195"/>
                <a:gd name="T27" fmla="*/ 152 h 686"/>
                <a:gd name="T28" fmla="*/ 67 w 2195"/>
                <a:gd name="T29" fmla="*/ 262 h 686"/>
                <a:gd name="T30" fmla="*/ 30 w 2195"/>
                <a:gd name="T31" fmla="*/ 356 h 686"/>
                <a:gd name="T32" fmla="*/ 95 w 2195"/>
                <a:gd name="T33" fmla="*/ 403 h 686"/>
                <a:gd name="T34" fmla="*/ 111 w 2195"/>
                <a:gd name="T35" fmla="*/ 441 h 686"/>
                <a:gd name="T36" fmla="*/ 161 w 2195"/>
                <a:gd name="T37" fmla="*/ 469 h 686"/>
                <a:gd name="T38" fmla="*/ 227 w 2195"/>
                <a:gd name="T39" fmla="*/ 507 h 686"/>
                <a:gd name="T40" fmla="*/ 240 w 2195"/>
                <a:gd name="T41" fmla="*/ 555 h 686"/>
                <a:gd name="T42" fmla="*/ 239 w 2195"/>
                <a:gd name="T43" fmla="*/ 614 h 686"/>
                <a:gd name="T44" fmla="*/ 363 w 2195"/>
                <a:gd name="T45" fmla="*/ 654 h 686"/>
                <a:gd name="T46" fmla="*/ 434 w 2195"/>
                <a:gd name="T47" fmla="*/ 672 h 686"/>
                <a:gd name="T48" fmla="*/ 412 w 2195"/>
                <a:gd name="T49" fmla="*/ 564 h 686"/>
                <a:gd name="T50" fmla="*/ 394 w 2195"/>
                <a:gd name="T51" fmla="*/ 493 h 686"/>
                <a:gd name="T52" fmla="*/ 571 w 2195"/>
                <a:gd name="T53" fmla="*/ 488 h 686"/>
                <a:gd name="T54" fmla="*/ 571 w 2195"/>
                <a:gd name="T55" fmla="*/ 425 h 686"/>
                <a:gd name="T56" fmla="*/ 758 w 2195"/>
                <a:gd name="T57" fmla="*/ 424 h 686"/>
                <a:gd name="T58" fmla="*/ 920 w 2195"/>
                <a:gd name="T59" fmla="*/ 489 h 686"/>
                <a:gd name="T60" fmla="*/ 1027 w 2195"/>
                <a:gd name="T61" fmla="*/ 519 h 686"/>
                <a:gd name="T62" fmla="*/ 1175 w 2195"/>
                <a:gd name="T63" fmla="*/ 510 h 686"/>
                <a:gd name="T64" fmla="*/ 1273 w 2195"/>
                <a:gd name="T65" fmla="*/ 503 h 686"/>
                <a:gd name="T66" fmla="*/ 1408 w 2195"/>
                <a:gd name="T67" fmla="*/ 518 h 686"/>
                <a:gd name="T68" fmla="*/ 1516 w 2195"/>
                <a:gd name="T69" fmla="*/ 493 h 686"/>
                <a:gd name="T70" fmla="*/ 1570 w 2195"/>
                <a:gd name="T71" fmla="*/ 441 h 686"/>
                <a:gd name="T72" fmla="*/ 1742 w 2195"/>
                <a:gd name="T73" fmla="*/ 550 h 686"/>
                <a:gd name="T74" fmla="*/ 1789 w 2195"/>
                <a:gd name="T75" fmla="*/ 600 h 686"/>
                <a:gd name="T76" fmla="*/ 1821 w 2195"/>
                <a:gd name="T77" fmla="*/ 642 h 686"/>
                <a:gd name="T78" fmla="*/ 1879 w 2195"/>
                <a:gd name="T79" fmla="*/ 536 h 686"/>
                <a:gd name="T80" fmla="*/ 1746 w 2195"/>
                <a:gd name="T81" fmla="*/ 425 h 686"/>
                <a:gd name="T82" fmla="*/ 1855 w 2195"/>
                <a:gd name="T83" fmla="*/ 317 h 686"/>
                <a:gd name="T84" fmla="*/ 1972 w 2195"/>
                <a:gd name="T85" fmla="*/ 275 h 686"/>
                <a:gd name="T86" fmla="*/ 1981 w 2195"/>
                <a:gd name="T87" fmla="*/ 358 h 686"/>
                <a:gd name="T88" fmla="*/ 2115 w 2195"/>
                <a:gd name="T89" fmla="*/ 441 h 686"/>
                <a:gd name="T90" fmla="*/ 2041 w 2195"/>
                <a:gd name="T91" fmla="*/ 341 h 686"/>
                <a:gd name="T92" fmla="*/ 2121 w 2195"/>
                <a:gd name="T93" fmla="*/ 301 h 686"/>
                <a:gd name="T94" fmla="*/ 2165 w 2195"/>
                <a:gd name="T95" fmla="*/ 245 h 686"/>
                <a:gd name="T96" fmla="*/ 2127 w 2195"/>
                <a:gd name="T97" fmla="*/ 194 h 686"/>
                <a:gd name="T98" fmla="*/ 2155 w 2195"/>
                <a:gd name="T99" fmla="*/ 143 h 686"/>
                <a:gd name="T100" fmla="*/ 2081 w 2195"/>
                <a:gd name="T101" fmla="*/ 119 h 686"/>
                <a:gd name="T102" fmla="*/ 1867 w 2195"/>
                <a:gd name="T103" fmla="*/ 130 h 686"/>
                <a:gd name="T104" fmla="*/ 1729 w 2195"/>
                <a:gd name="T105" fmla="*/ 128 h 686"/>
                <a:gd name="T106" fmla="*/ 1395 w 2195"/>
                <a:gd name="T107" fmla="*/ 82 h 686"/>
                <a:gd name="T108" fmla="*/ 1301 w 2195"/>
                <a:gd name="T109" fmla="*/ 103 h 686"/>
                <a:gd name="T110" fmla="*/ 1124 w 2195"/>
                <a:gd name="T111" fmla="*/ 71 h 686"/>
                <a:gd name="T112" fmla="*/ 983 w 2195"/>
                <a:gd name="T113" fmla="*/ 54 h 686"/>
                <a:gd name="T114" fmla="*/ 913 w 2195"/>
                <a:gd name="T115" fmla="*/ 18 h 6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195" h="686">
                  <a:moveTo>
                    <a:pt x="856" y="0"/>
                  </a:moveTo>
                  <a:lnTo>
                    <a:pt x="836" y="6"/>
                  </a:lnTo>
                  <a:lnTo>
                    <a:pt x="832" y="12"/>
                  </a:lnTo>
                  <a:lnTo>
                    <a:pt x="836" y="19"/>
                  </a:lnTo>
                  <a:lnTo>
                    <a:pt x="813" y="18"/>
                  </a:lnTo>
                  <a:lnTo>
                    <a:pt x="795" y="27"/>
                  </a:lnTo>
                  <a:lnTo>
                    <a:pt x="781" y="23"/>
                  </a:lnTo>
                  <a:lnTo>
                    <a:pt x="751" y="25"/>
                  </a:lnTo>
                  <a:lnTo>
                    <a:pt x="752" y="29"/>
                  </a:lnTo>
                  <a:lnTo>
                    <a:pt x="721" y="31"/>
                  </a:lnTo>
                  <a:lnTo>
                    <a:pt x="705" y="39"/>
                  </a:lnTo>
                  <a:lnTo>
                    <a:pt x="692" y="39"/>
                  </a:lnTo>
                  <a:lnTo>
                    <a:pt x="687" y="49"/>
                  </a:lnTo>
                  <a:lnTo>
                    <a:pt x="705" y="58"/>
                  </a:lnTo>
                  <a:lnTo>
                    <a:pt x="680" y="60"/>
                  </a:lnTo>
                  <a:lnTo>
                    <a:pt x="649" y="59"/>
                  </a:lnTo>
                  <a:lnTo>
                    <a:pt x="630" y="62"/>
                  </a:lnTo>
                  <a:lnTo>
                    <a:pt x="646" y="80"/>
                  </a:lnTo>
                  <a:lnTo>
                    <a:pt x="669" y="93"/>
                  </a:lnTo>
                  <a:lnTo>
                    <a:pt x="637" y="84"/>
                  </a:lnTo>
                  <a:lnTo>
                    <a:pt x="611" y="85"/>
                  </a:lnTo>
                  <a:lnTo>
                    <a:pt x="595" y="91"/>
                  </a:lnTo>
                  <a:lnTo>
                    <a:pt x="610" y="104"/>
                  </a:lnTo>
                  <a:lnTo>
                    <a:pt x="594" y="101"/>
                  </a:lnTo>
                  <a:lnTo>
                    <a:pt x="587" y="84"/>
                  </a:lnTo>
                  <a:lnTo>
                    <a:pt x="573" y="75"/>
                  </a:lnTo>
                  <a:lnTo>
                    <a:pt x="567" y="76"/>
                  </a:lnTo>
                  <a:lnTo>
                    <a:pt x="579" y="87"/>
                  </a:lnTo>
                  <a:lnTo>
                    <a:pt x="564" y="99"/>
                  </a:lnTo>
                  <a:lnTo>
                    <a:pt x="591" y="112"/>
                  </a:lnTo>
                  <a:lnTo>
                    <a:pt x="593" y="130"/>
                  </a:lnTo>
                  <a:lnTo>
                    <a:pt x="603" y="140"/>
                  </a:lnTo>
                  <a:lnTo>
                    <a:pt x="618" y="141"/>
                  </a:lnTo>
                  <a:lnTo>
                    <a:pt x="620" y="152"/>
                  </a:lnTo>
                  <a:lnTo>
                    <a:pt x="635" y="162"/>
                  </a:lnTo>
                  <a:lnTo>
                    <a:pt x="629" y="171"/>
                  </a:lnTo>
                  <a:lnTo>
                    <a:pt x="631" y="180"/>
                  </a:lnTo>
                  <a:lnTo>
                    <a:pt x="619" y="185"/>
                  </a:lnTo>
                  <a:lnTo>
                    <a:pt x="617" y="191"/>
                  </a:lnTo>
                  <a:lnTo>
                    <a:pt x="600" y="189"/>
                  </a:lnTo>
                  <a:lnTo>
                    <a:pt x="611" y="163"/>
                  </a:lnTo>
                  <a:lnTo>
                    <a:pt x="608" y="151"/>
                  </a:lnTo>
                  <a:lnTo>
                    <a:pt x="586" y="141"/>
                  </a:lnTo>
                  <a:lnTo>
                    <a:pt x="573" y="117"/>
                  </a:lnTo>
                  <a:lnTo>
                    <a:pt x="560" y="105"/>
                  </a:lnTo>
                  <a:lnTo>
                    <a:pt x="549" y="99"/>
                  </a:lnTo>
                  <a:lnTo>
                    <a:pt x="551" y="86"/>
                  </a:lnTo>
                  <a:lnTo>
                    <a:pt x="541" y="77"/>
                  </a:lnTo>
                  <a:lnTo>
                    <a:pt x="505" y="72"/>
                  </a:lnTo>
                  <a:lnTo>
                    <a:pt x="498" y="75"/>
                  </a:lnTo>
                  <a:lnTo>
                    <a:pt x="500" y="91"/>
                  </a:lnTo>
                  <a:lnTo>
                    <a:pt x="486" y="106"/>
                  </a:lnTo>
                  <a:lnTo>
                    <a:pt x="490" y="111"/>
                  </a:lnTo>
                  <a:lnTo>
                    <a:pt x="506" y="124"/>
                  </a:lnTo>
                  <a:lnTo>
                    <a:pt x="507" y="133"/>
                  </a:lnTo>
                  <a:lnTo>
                    <a:pt x="524" y="135"/>
                  </a:lnTo>
                  <a:lnTo>
                    <a:pt x="526" y="138"/>
                  </a:lnTo>
                  <a:lnTo>
                    <a:pt x="546" y="148"/>
                  </a:lnTo>
                  <a:lnTo>
                    <a:pt x="543" y="157"/>
                  </a:lnTo>
                  <a:lnTo>
                    <a:pt x="482" y="137"/>
                  </a:lnTo>
                  <a:lnTo>
                    <a:pt x="460" y="131"/>
                  </a:lnTo>
                  <a:lnTo>
                    <a:pt x="418" y="126"/>
                  </a:lnTo>
                  <a:lnTo>
                    <a:pt x="414" y="132"/>
                  </a:lnTo>
                  <a:lnTo>
                    <a:pt x="434" y="142"/>
                  </a:lnTo>
                  <a:lnTo>
                    <a:pt x="425" y="153"/>
                  </a:lnTo>
                  <a:lnTo>
                    <a:pt x="404" y="143"/>
                  </a:lnTo>
                  <a:lnTo>
                    <a:pt x="388" y="150"/>
                  </a:lnTo>
                  <a:lnTo>
                    <a:pt x="363" y="151"/>
                  </a:lnTo>
                  <a:lnTo>
                    <a:pt x="357" y="157"/>
                  </a:lnTo>
                  <a:lnTo>
                    <a:pt x="339" y="155"/>
                  </a:lnTo>
                  <a:lnTo>
                    <a:pt x="347" y="144"/>
                  </a:lnTo>
                  <a:lnTo>
                    <a:pt x="337" y="143"/>
                  </a:lnTo>
                  <a:lnTo>
                    <a:pt x="297" y="159"/>
                  </a:lnTo>
                  <a:lnTo>
                    <a:pt x="272" y="167"/>
                  </a:lnTo>
                  <a:lnTo>
                    <a:pt x="274" y="178"/>
                  </a:lnTo>
                  <a:lnTo>
                    <a:pt x="255" y="183"/>
                  </a:lnTo>
                  <a:lnTo>
                    <a:pt x="241" y="176"/>
                  </a:lnTo>
                  <a:lnTo>
                    <a:pt x="237" y="166"/>
                  </a:lnTo>
                  <a:lnTo>
                    <a:pt x="253" y="164"/>
                  </a:lnTo>
                  <a:lnTo>
                    <a:pt x="241" y="154"/>
                  </a:lnTo>
                  <a:lnTo>
                    <a:pt x="202" y="148"/>
                  </a:lnTo>
                  <a:lnTo>
                    <a:pt x="216" y="159"/>
                  </a:lnTo>
                  <a:lnTo>
                    <a:pt x="214" y="170"/>
                  </a:lnTo>
                  <a:lnTo>
                    <a:pt x="229" y="181"/>
                  </a:lnTo>
                  <a:lnTo>
                    <a:pt x="226" y="193"/>
                  </a:lnTo>
                  <a:lnTo>
                    <a:pt x="210" y="187"/>
                  </a:lnTo>
                  <a:lnTo>
                    <a:pt x="197" y="186"/>
                  </a:lnTo>
                  <a:lnTo>
                    <a:pt x="172" y="204"/>
                  </a:lnTo>
                  <a:lnTo>
                    <a:pt x="186" y="217"/>
                  </a:lnTo>
                  <a:lnTo>
                    <a:pt x="175" y="222"/>
                  </a:lnTo>
                  <a:lnTo>
                    <a:pt x="138" y="210"/>
                  </a:lnTo>
                  <a:lnTo>
                    <a:pt x="131" y="217"/>
                  </a:lnTo>
                  <a:lnTo>
                    <a:pt x="142" y="225"/>
                  </a:lnTo>
                  <a:lnTo>
                    <a:pt x="143" y="234"/>
                  </a:lnTo>
                  <a:lnTo>
                    <a:pt x="130" y="229"/>
                  </a:lnTo>
                  <a:lnTo>
                    <a:pt x="111" y="223"/>
                  </a:lnTo>
                  <a:lnTo>
                    <a:pt x="104" y="205"/>
                  </a:lnTo>
                  <a:lnTo>
                    <a:pt x="101" y="196"/>
                  </a:lnTo>
                  <a:lnTo>
                    <a:pt x="74" y="183"/>
                  </a:lnTo>
                  <a:lnTo>
                    <a:pt x="84" y="181"/>
                  </a:lnTo>
                  <a:lnTo>
                    <a:pt x="149" y="194"/>
                  </a:lnTo>
                  <a:lnTo>
                    <a:pt x="170" y="190"/>
                  </a:lnTo>
                  <a:lnTo>
                    <a:pt x="182" y="180"/>
                  </a:lnTo>
                  <a:lnTo>
                    <a:pt x="177" y="168"/>
                  </a:lnTo>
                  <a:lnTo>
                    <a:pt x="163" y="160"/>
                  </a:lnTo>
                  <a:lnTo>
                    <a:pt x="106" y="140"/>
                  </a:lnTo>
                  <a:lnTo>
                    <a:pt x="68" y="135"/>
                  </a:lnTo>
                  <a:lnTo>
                    <a:pt x="43" y="125"/>
                  </a:lnTo>
                  <a:lnTo>
                    <a:pt x="31" y="131"/>
                  </a:lnTo>
                  <a:lnTo>
                    <a:pt x="10" y="138"/>
                  </a:lnTo>
                  <a:lnTo>
                    <a:pt x="0" y="140"/>
                  </a:lnTo>
                  <a:lnTo>
                    <a:pt x="1" y="152"/>
                  </a:lnTo>
                  <a:lnTo>
                    <a:pt x="25" y="164"/>
                  </a:lnTo>
                  <a:lnTo>
                    <a:pt x="16" y="177"/>
                  </a:lnTo>
                  <a:lnTo>
                    <a:pt x="38" y="198"/>
                  </a:lnTo>
                  <a:lnTo>
                    <a:pt x="32" y="213"/>
                  </a:lnTo>
                  <a:lnTo>
                    <a:pt x="48" y="228"/>
                  </a:lnTo>
                  <a:lnTo>
                    <a:pt x="45" y="240"/>
                  </a:lnTo>
                  <a:lnTo>
                    <a:pt x="70" y="253"/>
                  </a:lnTo>
                  <a:lnTo>
                    <a:pt x="67" y="262"/>
                  </a:lnTo>
                  <a:lnTo>
                    <a:pt x="56" y="273"/>
                  </a:lnTo>
                  <a:lnTo>
                    <a:pt x="30" y="297"/>
                  </a:lnTo>
                  <a:lnTo>
                    <a:pt x="47" y="306"/>
                  </a:lnTo>
                  <a:lnTo>
                    <a:pt x="33" y="317"/>
                  </a:lnTo>
                  <a:lnTo>
                    <a:pt x="36" y="321"/>
                  </a:lnTo>
                  <a:lnTo>
                    <a:pt x="28" y="332"/>
                  </a:lnTo>
                  <a:lnTo>
                    <a:pt x="35" y="350"/>
                  </a:lnTo>
                  <a:lnTo>
                    <a:pt x="30" y="356"/>
                  </a:lnTo>
                  <a:lnTo>
                    <a:pt x="38" y="361"/>
                  </a:lnTo>
                  <a:lnTo>
                    <a:pt x="41" y="370"/>
                  </a:lnTo>
                  <a:lnTo>
                    <a:pt x="48" y="382"/>
                  </a:lnTo>
                  <a:lnTo>
                    <a:pt x="65" y="386"/>
                  </a:lnTo>
                  <a:lnTo>
                    <a:pt x="68" y="392"/>
                  </a:lnTo>
                  <a:lnTo>
                    <a:pt x="76" y="389"/>
                  </a:lnTo>
                  <a:lnTo>
                    <a:pt x="92" y="394"/>
                  </a:lnTo>
                  <a:lnTo>
                    <a:pt x="95" y="403"/>
                  </a:lnTo>
                  <a:lnTo>
                    <a:pt x="93" y="408"/>
                  </a:lnTo>
                  <a:lnTo>
                    <a:pt x="105" y="422"/>
                  </a:lnTo>
                  <a:lnTo>
                    <a:pt x="112" y="425"/>
                  </a:lnTo>
                  <a:lnTo>
                    <a:pt x="112" y="429"/>
                  </a:lnTo>
                  <a:lnTo>
                    <a:pt x="123" y="432"/>
                  </a:lnTo>
                  <a:lnTo>
                    <a:pt x="129" y="438"/>
                  </a:lnTo>
                  <a:lnTo>
                    <a:pt x="123" y="442"/>
                  </a:lnTo>
                  <a:lnTo>
                    <a:pt x="111" y="441"/>
                  </a:lnTo>
                  <a:lnTo>
                    <a:pt x="108" y="443"/>
                  </a:lnTo>
                  <a:lnTo>
                    <a:pt x="113" y="450"/>
                  </a:lnTo>
                  <a:lnTo>
                    <a:pt x="119" y="463"/>
                  </a:lnTo>
                  <a:lnTo>
                    <a:pt x="125" y="463"/>
                  </a:lnTo>
                  <a:lnTo>
                    <a:pt x="128" y="459"/>
                  </a:lnTo>
                  <a:lnTo>
                    <a:pt x="133" y="460"/>
                  </a:lnTo>
                  <a:lnTo>
                    <a:pt x="149" y="458"/>
                  </a:lnTo>
                  <a:lnTo>
                    <a:pt x="161" y="469"/>
                  </a:lnTo>
                  <a:lnTo>
                    <a:pt x="158" y="474"/>
                  </a:lnTo>
                  <a:lnTo>
                    <a:pt x="161" y="480"/>
                  </a:lnTo>
                  <a:lnTo>
                    <a:pt x="174" y="481"/>
                  </a:lnTo>
                  <a:lnTo>
                    <a:pt x="181" y="489"/>
                  </a:lnTo>
                  <a:lnTo>
                    <a:pt x="182" y="493"/>
                  </a:lnTo>
                  <a:lnTo>
                    <a:pt x="203" y="500"/>
                  </a:lnTo>
                  <a:lnTo>
                    <a:pt x="215" y="497"/>
                  </a:lnTo>
                  <a:lnTo>
                    <a:pt x="227" y="507"/>
                  </a:lnTo>
                  <a:lnTo>
                    <a:pt x="236" y="507"/>
                  </a:lnTo>
                  <a:lnTo>
                    <a:pt x="261" y="513"/>
                  </a:lnTo>
                  <a:lnTo>
                    <a:pt x="262" y="519"/>
                  </a:lnTo>
                  <a:lnTo>
                    <a:pt x="258" y="530"/>
                  </a:lnTo>
                  <a:lnTo>
                    <a:pt x="264" y="541"/>
                  </a:lnTo>
                  <a:lnTo>
                    <a:pt x="263" y="547"/>
                  </a:lnTo>
                  <a:lnTo>
                    <a:pt x="248" y="549"/>
                  </a:lnTo>
                  <a:lnTo>
                    <a:pt x="240" y="555"/>
                  </a:lnTo>
                  <a:lnTo>
                    <a:pt x="241" y="564"/>
                  </a:lnTo>
                  <a:lnTo>
                    <a:pt x="255" y="560"/>
                  </a:lnTo>
                  <a:lnTo>
                    <a:pt x="257" y="565"/>
                  </a:lnTo>
                  <a:lnTo>
                    <a:pt x="234" y="573"/>
                  </a:lnTo>
                  <a:lnTo>
                    <a:pt x="245" y="581"/>
                  </a:lnTo>
                  <a:lnTo>
                    <a:pt x="234" y="598"/>
                  </a:lnTo>
                  <a:lnTo>
                    <a:pt x="223" y="602"/>
                  </a:lnTo>
                  <a:lnTo>
                    <a:pt x="239" y="614"/>
                  </a:lnTo>
                  <a:lnTo>
                    <a:pt x="259" y="621"/>
                  </a:lnTo>
                  <a:lnTo>
                    <a:pt x="284" y="639"/>
                  </a:lnTo>
                  <a:lnTo>
                    <a:pt x="285" y="636"/>
                  </a:lnTo>
                  <a:lnTo>
                    <a:pt x="300" y="640"/>
                  </a:lnTo>
                  <a:lnTo>
                    <a:pt x="325" y="643"/>
                  </a:lnTo>
                  <a:lnTo>
                    <a:pt x="350" y="653"/>
                  </a:lnTo>
                  <a:lnTo>
                    <a:pt x="353" y="657"/>
                  </a:lnTo>
                  <a:lnTo>
                    <a:pt x="363" y="654"/>
                  </a:lnTo>
                  <a:lnTo>
                    <a:pt x="379" y="658"/>
                  </a:lnTo>
                  <a:lnTo>
                    <a:pt x="386" y="666"/>
                  </a:lnTo>
                  <a:lnTo>
                    <a:pt x="398" y="671"/>
                  </a:lnTo>
                  <a:lnTo>
                    <a:pt x="402" y="672"/>
                  </a:lnTo>
                  <a:lnTo>
                    <a:pt x="416" y="684"/>
                  </a:lnTo>
                  <a:lnTo>
                    <a:pt x="424" y="686"/>
                  </a:lnTo>
                  <a:lnTo>
                    <a:pt x="426" y="680"/>
                  </a:lnTo>
                  <a:lnTo>
                    <a:pt x="434" y="672"/>
                  </a:lnTo>
                  <a:lnTo>
                    <a:pt x="411" y="648"/>
                  </a:lnTo>
                  <a:lnTo>
                    <a:pt x="410" y="634"/>
                  </a:lnTo>
                  <a:lnTo>
                    <a:pt x="391" y="615"/>
                  </a:lnTo>
                  <a:lnTo>
                    <a:pt x="402" y="594"/>
                  </a:lnTo>
                  <a:lnTo>
                    <a:pt x="417" y="590"/>
                  </a:lnTo>
                  <a:lnTo>
                    <a:pt x="422" y="578"/>
                  </a:lnTo>
                  <a:lnTo>
                    <a:pt x="413" y="575"/>
                  </a:lnTo>
                  <a:lnTo>
                    <a:pt x="412" y="564"/>
                  </a:lnTo>
                  <a:lnTo>
                    <a:pt x="398" y="551"/>
                  </a:lnTo>
                  <a:lnTo>
                    <a:pt x="386" y="551"/>
                  </a:lnTo>
                  <a:lnTo>
                    <a:pt x="369" y="537"/>
                  </a:lnTo>
                  <a:lnTo>
                    <a:pt x="375" y="522"/>
                  </a:lnTo>
                  <a:lnTo>
                    <a:pt x="369" y="518"/>
                  </a:lnTo>
                  <a:lnTo>
                    <a:pt x="376" y="496"/>
                  </a:lnTo>
                  <a:lnTo>
                    <a:pt x="396" y="507"/>
                  </a:lnTo>
                  <a:lnTo>
                    <a:pt x="394" y="493"/>
                  </a:lnTo>
                  <a:lnTo>
                    <a:pt x="420" y="471"/>
                  </a:lnTo>
                  <a:lnTo>
                    <a:pt x="445" y="470"/>
                  </a:lnTo>
                  <a:lnTo>
                    <a:pt x="484" y="484"/>
                  </a:lnTo>
                  <a:lnTo>
                    <a:pt x="505" y="492"/>
                  </a:lnTo>
                  <a:lnTo>
                    <a:pt x="519" y="484"/>
                  </a:lnTo>
                  <a:lnTo>
                    <a:pt x="544" y="484"/>
                  </a:lnTo>
                  <a:lnTo>
                    <a:pt x="568" y="494"/>
                  </a:lnTo>
                  <a:lnTo>
                    <a:pt x="571" y="488"/>
                  </a:lnTo>
                  <a:lnTo>
                    <a:pt x="593" y="489"/>
                  </a:lnTo>
                  <a:lnTo>
                    <a:pt x="594" y="479"/>
                  </a:lnTo>
                  <a:lnTo>
                    <a:pt x="563" y="466"/>
                  </a:lnTo>
                  <a:lnTo>
                    <a:pt x="575" y="456"/>
                  </a:lnTo>
                  <a:lnTo>
                    <a:pt x="570" y="450"/>
                  </a:lnTo>
                  <a:lnTo>
                    <a:pt x="583" y="445"/>
                  </a:lnTo>
                  <a:lnTo>
                    <a:pt x="567" y="431"/>
                  </a:lnTo>
                  <a:lnTo>
                    <a:pt x="571" y="425"/>
                  </a:lnTo>
                  <a:lnTo>
                    <a:pt x="626" y="417"/>
                  </a:lnTo>
                  <a:lnTo>
                    <a:pt x="632" y="413"/>
                  </a:lnTo>
                  <a:lnTo>
                    <a:pt x="667" y="406"/>
                  </a:lnTo>
                  <a:lnTo>
                    <a:pt x="677" y="397"/>
                  </a:lnTo>
                  <a:lnTo>
                    <a:pt x="707" y="401"/>
                  </a:lnTo>
                  <a:lnTo>
                    <a:pt x="721" y="422"/>
                  </a:lnTo>
                  <a:lnTo>
                    <a:pt x="735" y="417"/>
                  </a:lnTo>
                  <a:lnTo>
                    <a:pt x="758" y="424"/>
                  </a:lnTo>
                  <a:lnTo>
                    <a:pt x="762" y="435"/>
                  </a:lnTo>
                  <a:lnTo>
                    <a:pt x="776" y="434"/>
                  </a:lnTo>
                  <a:lnTo>
                    <a:pt x="806" y="415"/>
                  </a:lnTo>
                  <a:lnTo>
                    <a:pt x="803" y="421"/>
                  </a:lnTo>
                  <a:lnTo>
                    <a:pt x="831" y="436"/>
                  </a:lnTo>
                  <a:lnTo>
                    <a:pt x="889" y="487"/>
                  </a:lnTo>
                  <a:lnTo>
                    <a:pt x="893" y="477"/>
                  </a:lnTo>
                  <a:lnTo>
                    <a:pt x="920" y="489"/>
                  </a:lnTo>
                  <a:lnTo>
                    <a:pt x="940" y="483"/>
                  </a:lnTo>
                  <a:lnTo>
                    <a:pt x="951" y="487"/>
                  </a:lnTo>
                  <a:lnTo>
                    <a:pt x="964" y="499"/>
                  </a:lnTo>
                  <a:lnTo>
                    <a:pt x="977" y="503"/>
                  </a:lnTo>
                  <a:lnTo>
                    <a:pt x="988" y="511"/>
                  </a:lnTo>
                  <a:lnTo>
                    <a:pt x="1007" y="509"/>
                  </a:lnTo>
                  <a:lnTo>
                    <a:pt x="1022" y="521"/>
                  </a:lnTo>
                  <a:lnTo>
                    <a:pt x="1027" y="519"/>
                  </a:lnTo>
                  <a:lnTo>
                    <a:pt x="1042" y="516"/>
                  </a:lnTo>
                  <a:lnTo>
                    <a:pt x="1064" y="498"/>
                  </a:lnTo>
                  <a:lnTo>
                    <a:pt x="1084" y="489"/>
                  </a:lnTo>
                  <a:lnTo>
                    <a:pt x="1101" y="495"/>
                  </a:lnTo>
                  <a:lnTo>
                    <a:pt x="1117" y="495"/>
                  </a:lnTo>
                  <a:lnTo>
                    <a:pt x="1133" y="505"/>
                  </a:lnTo>
                  <a:lnTo>
                    <a:pt x="1149" y="505"/>
                  </a:lnTo>
                  <a:lnTo>
                    <a:pt x="1175" y="510"/>
                  </a:lnTo>
                  <a:lnTo>
                    <a:pt x="1183" y="497"/>
                  </a:lnTo>
                  <a:lnTo>
                    <a:pt x="1170" y="485"/>
                  </a:lnTo>
                  <a:lnTo>
                    <a:pt x="1175" y="464"/>
                  </a:lnTo>
                  <a:lnTo>
                    <a:pt x="1197" y="472"/>
                  </a:lnTo>
                  <a:lnTo>
                    <a:pt x="1213" y="474"/>
                  </a:lnTo>
                  <a:lnTo>
                    <a:pt x="1234" y="479"/>
                  </a:lnTo>
                  <a:lnTo>
                    <a:pt x="1246" y="495"/>
                  </a:lnTo>
                  <a:lnTo>
                    <a:pt x="1273" y="503"/>
                  </a:lnTo>
                  <a:lnTo>
                    <a:pt x="1286" y="499"/>
                  </a:lnTo>
                  <a:lnTo>
                    <a:pt x="1305" y="497"/>
                  </a:lnTo>
                  <a:lnTo>
                    <a:pt x="1323" y="500"/>
                  </a:lnTo>
                  <a:lnTo>
                    <a:pt x="1344" y="509"/>
                  </a:lnTo>
                  <a:lnTo>
                    <a:pt x="1360" y="520"/>
                  </a:lnTo>
                  <a:lnTo>
                    <a:pt x="1374" y="519"/>
                  </a:lnTo>
                  <a:lnTo>
                    <a:pt x="1397" y="523"/>
                  </a:lnTo>
                  <a:lnTo>
                    <a:pt x="1408" y="518"/>
                  </a:lnTo>
                  <a:lnTo>
                    <a:pt x="1427" y="514"/>
                  </a:lnTo>
                  <a:lnTo>
                    <a:pt x="1442" y="500"/>
                  </a:lnTo>
                  <a:lnTo>
                    <a:pt x="1453" y="502"/>
                  </a:lnTo>
                  <a:lnTo>
                    <a:pt x="1465" y="509"/>
                  </a:lnTo>
                  <a:lnTo>
                    <a:pt x="1483" y="507"/>
                  </a:lnTo>
                  <a:lnTo>
                    <a:pt x="1508" y="515"/>
                  </a:lnTo>
                  <a:lnTo>
                    <a:pt x="1522" y="502"/>
                  </a:lnTo>
                  <a:lnTo>
                    <a:pt x="1516" y="493"/>
                  </a:lnTo>
                  <a:lnTo>
                    <a:pt x="1516" y="472"/>
                  </a:lnTo>
                  <a:lnTo>
                    <a:pt x="1520" y="465"/>
                  </a:lnTo>
                  <a:lnTo>
                    <a:pt x="1512" y="454"/>
                  </a:lnTo>
                  <a:lnTo>
                    <a:pt x="1500" y="450"/>
                  </a:lnTo>
                  <a:lnTo>
                    <a:pt x="1505" y="440"/>
                  </a:lnTo>
                  <a:lnTo>
                    <a:pt x="1522" y="436"/>
                  </a:lnTo>
                  <a:lnTo>
                    <a:pt x="1542" y="436"/>
                  </a:lnTo>
                  <a:lnTo>
                    <a:pt x="1570" y="441"/>
                  </a:lnTo>
                  <a:lnTo>
                    <a:pt x="1589" y="449"/>
                  </a:lnTo>
                  <a:lnTo>
                    <a:pt x="1614" y="469"/>
                  </a:lnTo>
                  <a:lnTo>
                    <a:pt x="1627" y="478"/>
                  </a:lnTo>
                  <a:lnTo>
                    <a:pt x="1641" y="490"/>
                  </a:lnTo>
                  <a:lnTo>
                    <a:pt x="1661" y="510"/>
                  </a:lnTo>
                  <a:lnTo>
                    <a:pt x="1693" y="516"/>
                  </a:lnTo>
                  <a:lnTo>
                    <a:pt x="1722" y="531"/>
                  </a:lnTo>
                  <a:lnTo>
                    <a:pt x="1742" y="550"/>
                  </a:lnTo>
                  <a:lnTo>
                    <a:pt x="1766" y="550"/>
                  </a:lnTo>
                  <a:lnTo>
                    <a:pt x="1775" y="542"/>
                  </a:lnTo>
                  <a:lnTo>
                    <a:pt x="1797" y="536"/>
                  </a:lnTo>
                  <a:lnTo>
                    <a:pt x="1802" y="554"/>
                  </a:lnTo>
                  <a:lnTo>
                    <a:pt x="1801" y="562"/>
                  </a:lnTo>
                  <a:lnTo>
                    <a:pt x="1810" y="584"/>
                  </a:lnTo>
                  <a:lnTo>
                    <a:pt x="1811" y="604"/>
                  </a:lnTo>
                  <a:lnTo>
                    <a:pt x="1789" y="600"/>
                  </a:lnTo>
                  <a:lnTo>
                    <a:pt x="1779" y="607"/>
                  </a:lnTo>
                  <a:lnTo>
                    <a:pt x="1794" y="625"/>
                  </a:lnTo>
                  <a:lnTo>
                    <a:pt x="1806" y="649"/>
                  </a:lnTo>
                  <a:lnTo>
                    <a:pt x="1798" y="650"/>
                  </a:lnTo>
                  <a:lnTo>
                    <a:pt x="1804" y="660"/>
                  </a:lnTo>
                  <a:lnTo>
                    <a:pt x="1808" y="664"/>
                  </a:lnTo>
                  <a:lnTo>
                    <a:pt x="1807" y="657"/>
                  </a:lnTo>
                  <a:lnTo>
                    <a:pt x="1821" y="642"/>
                  </a:lnTo>
                  <a:lnTo>
                    <a:pt x="1837" y="652"/>
                  </a:lnTo>
                  <a:lnTo>
                    <a:pt x="1848" y="651"/>
                  </a:lnTo>
                  <a:lnTo>
                    <a:pt x="1863" y="639"/>
                  </a:lnTo>
                  <a:lnTo>
                    <a:pt x="1866" y="627"/>
                  </a:lnTo>
                  <a:lnTo>
                    <a:pt x="1873" y="604"/>
                  </a:lnTo>
                  <a:lnTo>
                    <a:pt x="1880" y="580"/>
                  </a:lnTo>
                  <a:lnTo>
                    <a:pt x="1876" y="566"/>
                  </a:lnTo>
                  <a:lnTo>
                    <a:pt x="1879" y="536"/>
                  </a:lnTo>
                  <a:lnTo>
                    <a:pt x="1862" y="504"/>
                  </a:lnTo>
                  <a:lnTo>
                    <a:pt x="1844" y="480"/>
                  </a:lnTo>
                  <a:lnTo>
                    <a:pt x="1840" y="460"/>
                  </a:lnTo>
                  <a:lnTo>
                    <a:pt x="1825" y="443"/>
                  </a:lnTo>
                  <a:lnTo>
                    <a:pt x="1784" y="421"/>
                  </a:lnTo>
                  <a:lnTo>
                    <a:pt x="1766" y="420"/>
                  </a:lnTo>
                  <a:lnTo>
                    <a:pt x="1764" y="430"/>
                  </a:lnTo>
                  <a:lnTo>
                    <a:pt x="1746" y="425"/>
                  </a:lnTo>
                  <a:lnTo>
                    <a:pt x="1728" y="413"/>
                  </a:lnTo>
                  <a:lnTo>
                    <a:pt x="1701" y="410"/>
                  </a:lnTo>
                  <a:lnTo>
                    <a:pt x="1718" y="364"/>
                  </a:lnTo>
                  <a:lnTo>
                    <a:pt x="1729" y="326"/>
                  </a:lnTo>
                  <a:lnTo>
                    <a:pt x="1772" y="320"/>
                  </a:lnTo>
                  <a:lnTo>
                    <a:pt x="1821" y="323"/>
                  </a:lnTo>
                  <a:lnTo>
                    <a:pt x="1829" y="314"/>
                  </a:lnTo>
                  <a:lnTo>
                    <a:pt x="1855" y="317"/>
                  </a:lnTo>
                  <a:lnTo>
                    <a:pt x="1869" y="331"/>
                  </a:lnTo>
                  <a:lnTo>
                    <a:pt x="1890" y="329"/>
                  </a:lnTo>
                  <a:lnTo>
                    <a:pt x="1917" y="324"/>
                  </a:lnTo>
                  <a:lnTo>
                    <a:pt x="1892" y="312"/>
                  </a:lnTo>
                  <a:lnTo>
                    <a:pt x="1892" y="280"/>
                  </a:lnTo>
                  <a:lnTo>
                    <a:pt x="1921" y="273"/>
                  </a:lnTo>
                  <a:lnTo>
                    <a:pt x="1961" y="297"/>
                  </a:lnTo>
                  <a:lnTo>
                    <a:pt x="1972" y="275"/>
                  </a:lnTo>
                  <a:lnTo>
                    <a:pt x="1961" y="260"/>
                  </a:lnTo>
                  <a:lnTo>
                    <a:pt x="1977" y="258"/>
                  </a:lnTo>
                  <a:lnTo>
                    <a:pt x="1999" y="285"/>
                  </a:lnTo>
                  <a:lnTo>
                    <a:pt x="1992" y="301"/>
                  </a:lnTo>
                  <a:lnTo>
                    <a:pt x="1989" y="320"/>
                  </a:lnTo>
                  <a:lnTo>
                    <a:pt x="1990" y="345"/>
                  </a:lnTo>
                  <a:lnTo>
                    <a:pt x="1972" y="349"/>
                  </a:lnTo>
                  <a:lnTo>
                    <a:pt x="1981" y="358"/>
                  </a:lnTo>
                  <a:lnTo>
                    <a:pt x="1980" y="370"/>
                  </a:lnTo>
                  <a:lnTo>
                    <a:pt x="2001" y="397"/>
                  </a:lnTo>
                  <a:lnTo>
                    <a:pt x="2053" y="441"/>
                  </a:lnTo>
                  <a:lnTo>
                    <a:pt x="2086" y="471"/>
                  </a:lnTo>
                  <a:lnTo>
                    <a:pt x="2105" y="485"/>
                  </a:lnTo>
                  <a:lnTo>
                    <a:pt x="2110" y="466"/>
                  </a:lnTo>
                  <a:lnTo>
                    <a:pt x="2096" y="446"/>
                  </a:lnTo>
                  <a:lnTo>
                    <a:pt x="2115" y="441"/>
                  </a:lnTo>
                  <a:lnTo>
                    <a:pt x="2098" y="418"/>
                  </a:lnTo>
                  <a:lnTo>
                    <a:pt x="2114" y="408"/>
                  </a:lnTo>
                  <a:lnTo>
                    <a:pt x="2099" y="399"/>
                  </a:lnTo>
                  <a:lnTo>
                    <a:pt x="2088" y="383"/>
                  </a:lnTo>
                  <a:lnTo>
                    <a:pt x="2102" y="382"/>
                  </a:lnTo>
                  <a:lnTo>
                    <a:pt x="2072" y="354"/>
                  </a:lnTo>
                  <a:lnTo>
                    <a:pt x="2050" y="349"/>
                  </a:lnTo>
                  <a:lnTo>
                    <a:pt x="2041" y="341"/>
                  </a:lnTo>
                  <a:lnTo>
                    <a:pt x="2037" y="322"/>
                  </a:lnTo>
                  <a:lnTo>
                    <a:pt x="2027" y="310"/>
                  </a:lnTo>
                  <a:lnTo>
                    <a:pt x="2050" y="312"/>
                  </a:lnTo>
                  <a:lnTo>
                    <a:pt x="2054" y="304"/>
                  </a:lnTo>
                  <a:lnTo>
                    <a:pt x="2069" y="311"/>
                  </a:lnTo>
                  <a:lnTo>
                    <a:pt x="2089" y="296"/>
                  </a:lnTo>
                  <a:lnTo>
                    <a:pt x="2127" y="309"/>
                  </a:lnTo>
                  <a:lnTo>
                    <a:pt x="2121" y="301"/>
                  </a:lnTo>
                  <a:lnTo>
                    <a:pt x="2127" y="289"/>
                  </a:lnTo>
                  <a:lnTo>
                    <a:pt x="2132" y="275"/>
                  </a:lnTo>
                  <a:lnTo>
                    <a:pt x="2142" y="273"/>
                  </a:lnTo>
                  <a:lnTo>
                    <a:pt x="2162" y="259"/>
                  </a:lnTo>
                  <a:lnTo>
                    <a:pt x="2195" y="263"/>
                  </a:lnTo>
                  <a:lnTo>
                    <a:pt x="2192" y="258"/>
                  </a:lnTo>
                  <a:lnTo>
                    <a:pt x="2179" y="250"/>
                  </a:lnTo>
                  <a:lnTo>
                    <a:pt x="2165" y="245"/>
                  </a:lnTo>
                  <a:lnTo>
                    <a:pt x="2135" y="230"/>
                  </a:lnTo>
                  <a:lnTo>
                    <a:pt x="2107" y="220"/>
                  </a:lnTo>
                  <a:lnTo>
                    <a:pt x="2128" y="221"/>
                  </a:lnTo>
                  <a:lnTo>
                    <a:pt x="2134" y="213"/>
                  </a:lnTo>
                  <a:lnTo>
                    <a:pt x="2128" y="210"/>
                  </a:lnTo>
                  <a:lnTo>
                    <a:pt x="2117" y="188"/>
                  </a:lnTo>
                  <a:lnTo>
                    <a:pt x="2124" y="183"/>
                  </a:lnTo>
                  <a:lnTo>
                    <a:pt x="2127" y="194"/>
                  </a:lnTo>
                  <a:lnTo>
                    <a:pt x="2139" y="195"/>
                  </a:lnTo>
                  <a:lnTo>
                    <a:pt x="2136" y="183"/>
                  </a:lnTo>
                  <a:lnTo>
                    <a:pt x="2149" y="185"/>
                  </a:lnTo>
                  <a:lnTo>
                    <a:pt x="2158" y="186"/>
                  </a:lnTo>
                  <a:lnTo>
                    <a:pt x="2154" y="172"/>
                  </a:lnTo>
                  <a:lnTo>
                    <a:pt x="2163" y="168"/>
                  </a:lnTo>
                  <a:lnTo>
                    <a:pt x="2150" y="158"/>
                  </a:lnTo>
                  <a:lnTo>
                    <a:pt x="2155" y="143"/>
                  </a:lnTo>
                  <a:lnTo>
                    <a:pt x="2167" y="151"/>
                  </a:lnTo>
                  <a:lnTo>
                    <a:pt x="2166" y="129"/>
                  </a:lnTo>
                  <a:lnTo>
                    <a:pt x="2163" y="113"/>
                  </a:lnTo>
                  <a:lnTo>
                    <a:pt x="2134" y="115"/>
                  </a:lnTo>
                  <a:lnTo>
                    <a:pt x="2116" y="123"/>
                  </a:lnTo>
                  <a:lnTo>
                    <a:pt x="2102" y="129"/>
                  </a:lnTo>
                  <a:lnTo>
                    <a:pt x="2098" y="133"/>
                  </a:lnTo>
                  <a:lnTo>
                    <a:pt x="2081" y="119"/>
                  </a:lnTo>
                  <a:lnTo>
                    <a:pt x="2021" y="141"/>
                  </a:lnTo>
                  <a:lnTo>
                    <a:pt x="2020" y="142"/>
                  </a:lnTo>
                  <a:lnTo>
                    <a:pt x="2020" y="142"/>
                  </a:lnTo>
                  <a:lnTo>
                    <a:pt x="1988" y="134"/>
                  </a:lnTo>
                  <a:lnTo>
                    <a:pt x="1936" y="126"/>
                  </a:lnTo>
                  <a:lnTo>
                    <a:pt x="1911" y="126"/>
                  </a:lnTo>
                  <a:lnTo>
                    <a:pt x="1861" y="122"/>
                  </a:lnTo>
                  <a:lnTo>
                    <a:pt x="1867" y="130"/>
                  </a:lnTo>
                  <a:lnTo>
                    <a:pt x="1896" y="141"/>
                  </a:lnTo>
                  <a:lnTo>
                    <a:pt x="1888" y="146"/>
                  </a:lnTo>
                  <a:lnTo>
                    <a:pt x="1841" y="131"/>
                  </a:lnTo>
                  <a:lnTo>
                    <a:pt x="1818" y="132"/>
                  </a:lnTo>
                  <a:lnTo>
                    <a:pt x="1788" y="129"/>
                  </a:lnTo>
                  <a:lnTo>
                    <a:pt x="1765" y="130"/>
                  </a:lnTo>
                  <a:lnTo>
                    <a:pt x="1753" y="133"/>
                  </a:lnTo>
                  <a:lnTo>
                    <a:pt x="1729" y="128"/>
                  </a:lnTo>
                  <a:lnTo>
                    <a:pt x="1711" y="115"/>
                  </a:lnTo>
                  <a:lnTo>
                    <a:pt x="1690" y="109"/>
                  </a:lnTo>
                  <a:lnTo>
                    <a:pt x="1660" y="106"/>
                  </a:lnTo>
                  <a:lnTo>
                    <a:pt x="1612" y="109"/>
                  </a:lnTo>
                  <a:lnTo>
                    <a:pt x="1559" y="96"/>
                  </a:lnTo>
                  <a:lnTo>
                    <a:pt x="1533" y="86"/>
                  </a:lnTo>
                  <a:lnTo>
                    <a:pt x="1402" y="75"/>
                  </a:lnTo>
                  <a:lnTo>
                    <a:pt x="1395" y="82"/>
                  </a:lnTo>
                  <a:lnTo>
                    <a:pt x="1426" y="98"/>
                  </a:lnTo>
                  <a:lnTo>
                    <a:pt x="1402" y="96"/>
                  </a:lnTo>
                  <a:lnTo>
                    <a:pt x="1399" y="101"/>
                  </a:lnTo>
                  <a:lnTo>
                    <a:pt x="1367" y="95"/>
                  </a:lnTo>
                  <a:lnTo>
                    <a:pt x="1351" y="100"/>
                  </a:lnTo>
                  <a:lnTo>
                    <a:pt x="1320" y="92"/>
                  </a:lnTo>
                  <a:lnTo>
                    <a:pt x="1331" y="110"/>
                  </a:lnTo>
                  <a:lnTo>
                    <a:pt x="1301" y="103"/>
                  </a:lnTo>
                  <a:lnTo>
                    <a:pt x="1268" y="90"/>
                  </a:lnTo>
                  <a:lnTo>
                    <a:pt x="1267" y="83"/>
                  </a:lnTo>
                  <a:lnTo>
                    <a:pt x="1247" y="72"/>
                  </a:lnTo>
                  <a:lnTo>
                    <a:pt x="1215" y="64"/>
                  </a:lnTo>
                  <a:lnTo>
                    <a:pt x="1195" y="64"/>
                  </a:lnTo>
                  <a:lnTo>
                    <a:pt x="1165" y="61"/>
                  </a:lnTo>
                  <a:lnTo>
                    <a:pt x="1180" y="73"/>
                  </a:lnTo>
                  <a:lnTo>
                    <a:pt x="1124" y="71"/>
                  </a:lnTo>
                  <a:lnTo>
                    <a:pt x="1111" y="63"/>
                  </a:lnTo>
                  <a:lnTo>
                    <a:pt x="1068" y="61"/>
                  </a:lnTo>
                  <a:lnTo>
                    <a:pt x="1051" y="63"/>
                  </a:lnTo>
                  <a:lnTo>
                    <a:pt x="1051" y="68"/>
                  </a:lnTo>
                  <a:lnTo>
                    <a:pt x="1032" y="57"/>
                  </a:lnTo>
                  <a:lnTo>
                    <a:pt x="1024" y="60"/>
                  </a:lnTo>
                  <a:lnTo>
                    <a:pt x="1001" y="56"/>
                  </a:lnTo>
                  <a:lnTo>
                    <a:pt x="983" y="54"/>
                  </a:lnTo>
                  <a:lnTo>
                    <a:pt x="986" y="49"/>
                  </a:lnTo>
                  <a:lnTo>
                    <a:pt x="1008" y="40"/>
                  </a:lnTo>
                  <a:lnTo>
                    <a:pt x="1016" y="36"/>
                  </a:lnTo>
                  <a:lnTo>
                    <a:pt x="1009" y="28"/>
                  </a:lnTo>
                  <a:lnTo>
                    <a:pt x="992" y="22"/>
                  </a:lnTo>
                  <a:lnTo>
                    <a:pt x="955" y="15"/>
                  </a:lnTo>
                  <a:lnTo>
                    <a:pt x="920" y="14"/>
                  </a:lnTo>
                  <a:lnTo>
                    <a:pt x="913" y="18"/>
                  </a:lnTo>
                  <a:lnTo>
                    <a:pt x="901" y="11"/>
                  </a:lnTo>
                  <a:lnTo>
                    <a:pt x="901" y="11"/>
                  </a:lnTo>
                  <a:lnTo>
                    <a:pt x="871" y="8"/>
                  </a:lnTo>
                  <a:lnTo>
                    <a:pt x="883" y="5"/>
                  </a:lnTo>
                  <a:lnTo>
                    <a:pt x="856"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43" name="Freeform 222"/>
            <p:cNvSpPr>
              <a:spLocks/>
            </p:cNvSpPr>
            <p:nvPr/>
          </p:nvSpPr>
          <p:spPr bwMode="auto">
            <a:xfrm>
              <a:off x="5714147" y="5173091"/>
              <a:ext cx="69431" cy="63684"/>
            </a:xfrm>
            <a:custGeom>
              <a:avLst/>
              <a:gdLst>
                <a:gd name="T0" fmla="*/ 36 w 42"/>
                <a:gd name="T1" fmla="*/ 6 h 41"/>
                <a:gd name="T2" fmla="*/ 29 w 42"/>
                <a:gd name="T3" fmla="*/ 0 h 41"/>
                <a:gd name="T4" fmla="*/ 20 w 42"/>
                <a:gd name="T5" fmla="*/ 4 h 41"/>
                <a:gd name="T6" fmla="*/ 10 w 42"/>
                <a:gd name="T7" fmla="*/ 12 h 41"/>
                <a:gd name="T8" fmla="*/ 0 w 42"/>
                <a:gd name="T9" fmla="*/ 25 h 41"/>
                <a:gd name="T10" fmla="*/ 12 w 42"/>
                <a:gd name="T11" fmla="*/ 41 h 41"/>
                <a:gd name="T12" fmla="*/ 18 w 42"/>
                <a:gd name="T13" fmla="*/ 39 h 41"/>
                <a:gd name="T14" fmla="*/ 22 w 42"/>
                <a:gd name="T15" fmla="*/ 32 h 41"/>
                <a:gd name="T16" fmla="*/ 32 w 42"/>
                <a:gd name="T17" fmla="*/ 29 h 41"/>
                <a:gd name="T18" fmla="*/ 36 w 42"/>
                <a:gd name="T19" fmla="*/ 22 h 41"/>
                <a:gd name="T20" fmla="*/ 42 w 42"/>
                <a:gd name="T21" fmla="*/ 12 h 41"/>
                <a:gd name="T22" fmla="*/ 36 w 42"/>
                <a:gd name="T23" fmla="*/ 6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2" h="41">
                  <a:moveTo>
                    <a:pt x="36" y="6"/>
                  </a:moveTo>
                  <a:lnTo>
                    <a:pt x="29" y="0"/>
                  </a:lnTo>
                  <a:lnTo>
                    <a:pt x="20" y="4"/>
                  </a:lnTo>
                  <a:lnTo>
                    <a:pt x="10" y="12"/>
                  </a:lnTo>
                  <a:lnTo>
                    <a:pt x="0" y="25"/>
                  </a:lnTo>
                  <a:lnTo>
                    <a:pt x="12" y="41"/>
                  </a:lnTo>
                  <a:lnTo>
                    <a:pt x="18" y="39"/>
                  </a:lnTo>
                  <a:lnTo>
                    <a:pt x="22" y="32"/>
                  </a:lnTo>
                  <a:lnTo>
                    <a:pt x="32" y="29"/>
                  </a:lnTo>
                  <a:lnTo>
                    <a:pt x="36" y="22"/>
                  </a:lnTo>
                  <a:lnTo>
                    <a:pt x="42" y="12"/>
                  </a:lnTo>
                  <a:lnTo>
                    <a:pt x="36" y="6"/>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grpSp>
      <p:cxnSp>
        <p:nvCxnSpPr>
          <p:cNvPr id="227" name="Straight Connector 226"/>
          <p:cNvCxnSpPr/>
          <p:nvPr userDrawn="1"/>
        </p:nvCxnSpPr>
        <p:spPr>
          <a:xfrm>
            <a:off x="4625975" y="4933243"/>
            <a:ext cx="5400675" cy="0"/>
          </a:xfrm>
          <a:prstGeom prst="line">
            <a:avLst/>
          </a:prstGeom>
          <a:ln w="6350">
            <a:solidFill>
              <a:schemeClr val="bg2"/>
            </a:solidFill>
          </a:ln>
        </p:spPr>
        <p:style>
          <a:lnRef idx="1">
            <a:schemeClr val="accent1"/>
          </a:lnRef>
          <a:fillRef idx="0">
            <a:schemeClr val="accent1"/>
          </a:fillRef>
          <a:effectRef idx="0">
            <a:schemeClr val="accent1"/>
          </a:effectRef>
          <a:fontRef idx="minor">
            <a:schemeClr val="tx1"/>
          </a:fontRef>
        </p:style>
      </p:cxnSp>
      <p:sp>
        <p:nvSpPr>
          <p:cNvPr id="228" name="Text Placeholder 6"/>
          <p:cNvSpPr>
            <a:spLocks noGrp="1"/>
          </p:cNvSpPr>
          <p:nvPr userDrawn="1">
            <p:ph type="body" sz="quarter" idx="74" hasCustomPrompt="1"/>
          </p:nvPr>
        </p:nvSpPr>
        <p:spPr>
          <a:xfrm>
            <a:off x="708029" y="2087563"/>
            <a:ext cx="2981321" cy="224711"/>
          </a:xfrm>
          <a:prstGeom prst="rect">
            <a:avLst/>
          </a:prstGeom>
        </p:spPr>
        <p:txBody>
          <a:bodyPr lIns="0" tIns="0" rIns="0" bIns="0"/>
          <a:lstStyle>
            <a:lvl1pPr marL="0" indent="0">
              <a:buNone/>
              <a:defRPr sz="1400" baseline="0">
                <a:solidFill>
                  <a:schemeClr val="tx1"/>
                </a:solidFill>
                <a:latin typeface="Deutsche Bank Text" charset="0"/>
                <a:ea typeface="Deutsche Bank Text" charset="0"/>
                <a:cs typeface="Deutsche Bank Text" charset="0"/>
              </a:defRPr>
            </a:lvl1pPr>
            <a:lvl2pPr marL="455783" indent="0">
              <a:buNone/>
              <a:defRPr>
                <a:solidFill>
                  <a:srgbClr val="00205B"/>
                </a:solidFill>
                <a:latin typeface="Deutsche Bank Text Beta" charset="0"/>
                <a:ea typeface="Deutsche Bank Text Beta" charset="0"/>
                <a:cs typeface="Deutsche Bank Text Beta" charset="0"/>
              </a:defRPr>
            </a:lvl2pPr>
            <a:lvl3pPr marL="911566" indent="0">
              <a:buNone/>
              <a:defRPr>
                <a:solidFill>
                  <a:srgbClr val="00205B"/>
                </a:solidFill>
                <a:latin typeface="Deutsche Bank Text Beta" charset="0"/>
                <a:ea typeface="Deutsche Bank Text Beta" charset="0"/>
                <a:cs typeface="Deutsche Bank Text Beta" charset="0"/>
              </a:defRPr>
            </a:lvl3pPr>
            <a:lvl4pPr marL="1367348" indent="0">
              <a:buNone/>
              <a:defRPr>
                <a:solidFill>
                  <a:srgbClr val="00205B"/>
                </a:solidFill>
                <a:latin typeface="Deutsche Bank Text Beta" charset="0"/>
                <a:ea typeface="Deutsche Bank Text Beta" charset="0"/>
                <a:cs typeface="Deutsche Bank Text Beta" charset="0"/>
              </a:defRPr>
            </a:lvl4pPr>
            <a:lvl5pPr marL="1823131" indent="0">
              <a:buNone/>
              <a:defRPr>
                <a:solidFill>
                  <a:srgbClr val="00205B"/>
                </a:solidFill>
                <a:latin typeface="Deutsche Bank Text Beta" charset="0"/>
                <a:ea typeface="Deutsche Bank Text Beta" charset="0"/>
                <a:cs typeface="Deutsche Bank Text Beta" charset="0"/>
              </a:defRPr>
            </a:lvl5pPr>
          </a:lstStyle>
          <a:p>
            <a:pPr lvl="0"/>
            <a:r>
              <a:rPr lang="en-US" dirty="0"/>
              <a:t>Deutsche Bank Text Dark Blue 14pt</a:t>
            </a:r>
          </a:p>
        </p:txBody>
      </p:sp>
      <p:sp>
        <p:nvSpPr>
          <p:cNvPr id="229" name="Text Placeholder 8"/>
          <p:cNvSpPr>
            <a:spLocks noGrp="1"/>
          </p:cNvSpPr>
          <p:nvPr userDrawn="1">
            <p:ph type="body" sz="quarter" idx="73" hasCustomPrompt="1"/>
          </p:nvPr>
        </p:nvSpPr>
        <p:spPr>
          <a:xfrm>
            <a:off x="701675" y="2473657"/>
            <a:ext cx="3134620" cy="3935081"/>
          </a:xfrm>
          <a:prstGeom prst="rect">
            <a:avLst/>
          </a:prstGeom>
        </p:spPr>
        <p:txBody>
          <a:bodyPr lIns="0" tIns="0" rIns="0" bIns="0"/>
          <a:lstStyle>
            <a:lvl1pPr marL="252000" indent="-252000">
              <a:lnSpc>
                <a:spcPts val="1400"/>
              </a:lnSpc>
              <a:spcBef>
                <a:spcPts val="1400"/>
              </a:spcBef>
              <a:defRPr sz="1200" baseline="0">
                <a:solidFill>
                  <a:schemeClr val="tx2"/>
                </a:solidFill>
                <a:latin typeface="Deutsche Bank Text" charset="0"/>
                <a:ea typeface="Deutsche Bank Text" charset="0"/>
                <a:cs typeface="Deutsche Bank Text" charset="0"/>
              </a:defRPr>
            </a:lvl1pPr>
            <a:lvl2pPr>
              <a:defRPr sz="1400">
                <a:solidFill>
                  <a:srgbClr val="535B61"/>
                </a:solidFill>
                <a:latin typeface="Deutsche Bank Text Beta" charset="0"/>
                <a:ea typeface="Deutsche Bank Text Beta" charset="0"/>
                <a:cs typeface="Deutsche Bank Text Beta" charset="0"/>
              </a:defRPr>
            </a:lvl2pPr>
            <a:lvl3pPr>
              <a:defRPr sz="1400">
                <a:solidFill>
                  <a:srgbClr val="535B61"/>
                </a:solidFill>
                <a:latin typeface="Deutsche Bank Text Beta" charset="0"/>
                <a:ea typeface="Deutsche Bank Text Beta" charset="0"/>
                <a:cs typeface="Deutsche Bank Text Beta" charset="0"/>
              </a:defRPr>
            </a:lvl3pPr>
            <a:lvl4pPr>
              <a:defRPr sz="1400">
                <a:solidFill>
                  <a:srgbClr val="535B61"/>
                </a:solidFill>
                <a:latin typeface="Deutsche Bank Text Beta" charset="0"/>
                <a:ea typeface="Deutsche Bank Text Beta" charset="0"/>
                <a:cs typeface="Deutsche Bank Text Beta" charset="0"/>
              </a:defRPr>
            </a:lvl4pPr>
            <a:lvl5pPr>
              <a:defRPr sz="1400">
                <a:solidFill>
                  <a:srgbClr val="535B61"/>
                </a:solidFill>
                <a:latin typeface="Deutsche Bank Text Beta" charset="0"/>
                <a:ea typeface="Deutsche Bank Text Beta" charset="0"/>
                <a:cs typeface="Deutsche Bank Text Beta" charset="0"/>
              </a:defRPr>
            </a:lvl5pPr>
          </a:lstStyle>
          <a:p>
            <a:pPr lvl="0"/>
            <a:r>
              <a:rPr lang="en-US" dirty="0"/>
              <a:t>Deutsche Bank Text Dark Grey 12pt</a:t>
            </a:r>
          </a:p>
        </p:txBody>
      </p:sp>
      <p:sp>
        <p:nvSpPr>
          <p:cNvPr id="231" name="TextBox 230"/>
          <p:cNvSpPr txBox="1"/>
          <p:nvPr userDrawn="1"/>
        </p:nvSpPr>
        <p:spPr>
          <a:xfrm>
            <a:off x="4864707" y="5027654"/>
            <a:ext cx="439223" cy="123111"/>
          </a:xfrm>
          <a:prstGeom prst="rect">
            <a:avLst/>
          </a:prstGeom>
          <a:noFill/>
        </p:spPr>
        <p:txBody>
          <a:bodyPr wrap="none" lIns="0" tIns="0" rIns="0" bIns="0" rtlCol="0">
            <a:spAutoFit/>
          </a:bodyPr>
          <a:lstStyle/>
          <a:p>
            <a:r>
              <a:rPr lang="en-US" sz="800" dirty="0">
                <a:solidFill>
                  <a:schemeClr val="tx1"/>
                </a:solidFill>
                <a:latin typeface="Deutsche Bank Text" charset="0"/>
                <a:ea typeface="Deutsche Bank Text" charset="0"/>
                <a:cs typeface="Deutsche Bank Text" charset="0"/>
              </a:rPr>
              <a:t>Americas</a:t>
            </a:r>
          </a:p>
        </p:txBody>
      </p:sp>
      <p:sp>
        <p:nvSpPr>
          <p:cNvPr id="234" name="Oval 233"/>
          <p:cNvSpPr/>
          <p:nvPr userDrawn="1"/>
        </p:nvSpPr>
        <p:spPr>
          <a:xfrm>
            <a:off x="4625975" y="5049860"/>
            <a:ext cx="175689" cy="175689"/>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dirty="0"/>
          </a:p>
        </p:txBody>
      </p:sp>
      <p:sp>
        <p:nvSpPr>
          <p:cNvPr id="239" name="Text Placeholder 238"/>
          <p:cNvSpPr>
            <a:spLocks noGrp="1"/>
          </p:cNvSpPr>
          <p:nvPr userDrawn="1">
            <p:ph type="body" sz="quarter" idx="75" hasCustomPrompt="1"/>
          </p:nvPr>
        </p:nvSpPr>
        <p:spPr>
          <a:xfrm>
            <a:off x="4867275" y="5210049"/>
            <a:ext cx="735668" cy="185856"/>
          </a:xfrm>
          <a:prstGeom prst="rect">
            <a:avLst/>
          </a:prstGeom>
        </p:spPr>
        <p:txBody>
          <a:bodyPr lIns="0" tIns="0" rIns="0" bIns="0"/>
          <a:lstStyle>
            <a:lvl1pPr marL="0" indent="0">
              <a:buNone/>
              <a:defRPr sz="1400">
                <a:solidFill>
                  <a:schemeClr val="tx1"/>
                </a:solidFill>
                <a:latin typeface="Deutsche Bank Text" charset="0"/>
                <a:ea typeface="Deutsche Bank Text" charset="0"/>
                <a:cs typeface="Deutsche Bank Text" charset="0"/>
              </a:defRPr>
            </a:lvl1pPr>
          </a:lstStyle>
          <a:p>
            <a:pPr lvl="0"/>
            <a:r>
              <a:rPr lang="en-US" dirty="0"/>
              <a:t>€</a:t>
            </a:r>
            <a:r>
              <a:rPr lang="en-US" dirty="0" err="1"/>
              <a:t>XX.Xbn</a:t>
            </a:r>
            <a:endParaRPr lang="en-US" dirty="0"/>
          </a:p>
        </p:txBody>
      </p:sp>
      <p:sp>
        <p:nvSpPr>
          <p:cNvPr id="242" name="TextBox 241"/>
          <p:cNvSpPr txBox="1"/>
          <p:nvPr userDrawn="1"/>
        </p:nvSpPr>
        <p:spPr>
          <a:xfrm>
            <a:off x="5964884" y="5027654"/>
            <a:ext cx="145874" cy="123111"/>
          </a:xfrm>
          <a:prstGeom prst="rect">
            <a:avLst/>
          </a:prstGeom>
          <a:noFill/>
        </p:spPr>
        <p:txBody>
          <a:bodyPr wrap="none" lIns="0" tIns="0" rIns="0" bIns="0" rtlCol="0">
            <a:spAutoFit/>
          </a:bodyPr>
          <a:lstStyle/>
          <a:p>
            <a:r>
              <a:rPr lang="en-US" sz="800" dirty="0">
                <a:solidFill>
                  <a:schemeClr val="tx1"/>
                </a:solidFill>
                <a:latin typeface="Deutsche Bank Text" charset="0"/>
                <a:ea typeface="Deutsche Bank Text" charset="0"/>
                <a:cs typeface="Deutsche Bank Text" charset="0"/>
              </a:rPr>
              <a:t>UK</a:t>
            </a:r>
          </a:p>
        </p:txBody>
      </p:sp>
      <p:sp>
        <p:nvSpPr>
          <p:cNvPr id="243" name="Oval 242"/>
          <p:cNvSpPr/>
          <p:nvPr userDrawn="1"/>
        </p:nvSpPr>
        <p:spPr>
          <a:xfrm>
            <a:off x="5726152" y="5049860"/>
            <a:ext cx="175689" cy="175689"/>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dirty="0"/>
          </a:p>
        </p:txBody>
      </p:sp>
      <p:sp>
        <p:nvSpPr>
          <p:cNvPr id="244" name="Text Placeholder 238"/>
          <p:cNvSpPr>
            <a:spLocks noGrp="1"/>
          </p:cNvSpPr>
          <p:nvPr userDrawn="1">
            <p:ph type="body" sz="quarter" idx="76" hasCustomPrompt="1"/>
          </p:nvPr>
        </p:nvSpPr>
        <p:spPr>
          <a:xfrm>
            <a:off x="5967452" y="5210049"/>
            <a:ext cx="735668" cy="185856"/>
          </a:xfrm>
          <a:prstGeom prst="rect">
            <a:avLst/>
          </a:prstGeom>
        </p:spPr>
        <p:txBody>
          <a:bodyPr lIns="0" tIns="0" rIns="0" bIns="0"/>
          <a:lstStyle>
            <a:lvl1pPr marL="0" indent="0">
              <a:buNone/>
              <a:defRPr sz="1400">
                <a:solidFill>
                  <a:schemeClr val="tx1"/>
                </a:solidFill>
                <a:latin typeface="Deutsche Bank Text" charset="0"/>
                <a:ea typeface="Deutsche Bank Text" charset="0"/>
                <a:cs typeface="Deutsche Bank Text" charset="0"/>
              </a:defRPr>
            </a:lvl1pPr>
          </a:lstStyle>
          <a:p>
            <a:pPr lvl="0"/>
            <a:r>
              <a:rPr lang="en-US" dirty="0"/>
              <a:t>€</a:t>
            </a:r>
            <a:r>
              <a:rPr lang="en-US" dirty="0" err="1"/>
              <a:t>XX.Xbn</a:t>
            </a:r>
            <a:endParaRPr lang="en-US" dirty="0"/>
          </a:p>
        </p:txBody>
      </p:sp>
      <p:sp>
        <p:nvSpPr>
          <p:cNvPr id="245" name="TextBox 244"/>
          <p:cNvSpPr txBox="1"/>
          <p:nvPr userDrawn="1"/>
        </p:nvSpPr>
        <p:spPr>
          <a:xfrm>
            <a:off x="7148000" y="5027654"/>
            <a:ext cx="298159" cy="123111"/>
          </a:xfrm>
          <a:prstGeom prst="rect">
            <a:avLst/>
          </a:prstGeom>
          <a:noFill/>
        </p:spPr>
        <p:txBody>
          <a:bodyPr wrap="none" lIns="0" tIns="0" rIns="0" bIns="0" rtlCol="0">
            <a:spAutoFit/>
          </a:bodyPr>
          <a:lstStyle/>
          <a:p>
            <a:r>
              <a:rPr lang="en-US" sz="800" dirty="0">
                <a:solidFill>
                  <a:schemeClr val="tx1"/>
                </a:solidFill>
                <a:latin typeface="Deutsche Bank Text" charset="0"/>
                <a:ea typeface="Deutsche Bank Text" charset="0"/>
                <a:cs typeface="Deutsche Bank Text" charset="0"/>
              </a:rPr>
              <a:t>EMEA</a:t>
            </a:r>
          </a:p>
        </p:txBody>
      </p:sp>
      <p:sp>
        <p:nvSpPr>
          <p:cNvPr id="246" name="Oval 245"/>
          <p:cNvSpPr/>
          <p:nvPr userDrawn="1"/>
        </p:nvSpPr>
        <p:spPr>
          <a:xfrm>
            <a:off x="6909268" y="5049860"/>
            <a:ext cx="175689" cy="175689"/>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dirty="0"/>
          </a:p>
        </p:txBody>
      </p:sp>
      <p:sp>
        <p:nvSpPr>
          <p:cNvPr id="247" name="Text Placeholder 238"/>
          <p:cNvSpPr>
            <a:spLocks noGrp="1"/>
          </p:cNvSpPr>
          <p:nvPr userDrawn="1">
            <p:ph type="body" sz="quarter" idx="77" hasCustomPrompt="1"/>
          </p:nvPr>
        </p:nvSpPr>
        <p:spPr>
          <a:xfrm>
            <a:off x="7150568" y="5210049"/>
            <a:ext cx="735668" cy="185856"/>
          </a:xfrm>
          <a:prstGeom prst="rect">
            <a:avLst/>
          </a:prstGeom>
        </p:spPr>
        <p:txBody>
          <a:bodyPr lIns="0" tIns="0" rIns="0" bIns="0"/>
          <a:lstStyle>
            <a:lvl1pPr marL="0" indent="0">
              <a:buNone/>
              <a:defRPr sz="1400">
                <a:solidFill>
                  <a:schemeClr val="tx1"/>
                </a:solidFill>
                <a:latin typeface="Deutsche Bank Text" charset="0"/>
                <a:ea typeface="Deutsche Bank Text" charset="0"/>
                <a:cs typeface="Deutsche Bank Text" charset="0"/>
              </a:defRPr>
            </a:lvl1pPr>
          </a:lstStyle>
          <a:p>
            <a:pPr lvl="0"/>
            <a:r>
              <a:rPr lang="en-US" dirty="0"/>
              <a:t>€</a:t>
            </a:r>
            <a:r>
              <a:rPr lang="en-US" dirty="0" err="1"/>
              <a:t>XX.Xbn</a:t>
            </a:r>
            <a:endParaRPr lang="en-US" dirty="0"/>
          </a:p>
        </p:txBody>
      </p:sp>
      <p:sp>
        <p:nvSpPr>
          <p:cNvPr id="248" name="TextBox 247"/>
          <p:cNvSpPr txBox="1"/>
          <p:nvPr userDrawn="1"/>
        </p:nvSpPr>
        <p:spPr>
          <a:xfrm>
            <a:off x="8181744" y="5027654"/>
            <a:ext cx="285335" cy="123111"/>
          </a:xfrm>
          <a:prstGeom prst="rect">
            <a:avLst/>
          </a:prstGeom>
          <a:noFill/>
        </p:spPr>
        <p:txBody>
          <a:bodyPr wrap="none" lIns="0" tIns="0" rIns="0" bIns="0" rtlCol="0">
            <a:spAutoFit/>
          </a:bodyPr>
          <a:lstStyle/>
          <a:p>
            <a:r>
              <a:rPr lang="en-US" sz="800" dirty="0">
                <a:solidFill>
                  <a:schemeClr val="tx1"/>
                </a:solidFill>
                <a:latin typeface="Deutsche Bank Text" charset="0"/>
                <a:ea typeface="Deutsche Bank Text" charset="0"/>
                <a:cs typeface="Deutsche Bank Text" charset="0"/>
              </a:rPr>
              <a:t>APAC</a:t>
            </a:r>
          </a:p>
        </p:txBody>
      </p:sp>
      <p:sp>
        <p:nvSpPr>
          <p:cNvPr id="249" name="Oval 248"/>
          <p:cNvSpPr/>
          <p:nvPr userDrawn="1"/>
        </p:nvSpPr>
        <p:spPr>
          <a:xfrm>
            <a:off x="7943012" y="5049860"/>
            <a:ext cx="175689" cy="175689"/>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dirty="0"/>
          </a:p>
        </p:txBody>
      </p:sp>
      <p:sp>
        <p:nvSpPr>
          <p:cNvPr id="250" name="Text Placeholder 238"/>
          <p:cNvSpPr>
            <a:spLocks noGrp="1"/>
          </p:cNvSpPr>
          <p:nvPr userDrawn="1">
            <p:ph type="body" sz="quarter" idx="78" hasCustomPrompt="1"/>
          </p:nvPr>
        </p:nvSpPr>
        <p:spPr>
          <a:xfrm>
            <a:off x="8184312" y="5210049"/>
            <a:ext cx="735668" cy="185856"/>
          </a:xfrm>
          <a:prstGeom prst="rect">
            <a:avLst/>
          </a:prstGeom>
        </p:spPr>
        <p:txBody>
          <a:bodyPr lIns="0" tIns="0" rIns="0" bIns="0"/>
          <a:lstStyle>
            <a:lvl1pPr marL="0" indent="0">
              <a:buNone/>
              <a:defRPr sz="1400">
                <a:solidFill>
                  <a:schemeClr val="tx1"/>
                </a:solidFill>
                <a:latin typeface="Deutsche Bank Text" charset="0"/>
                <a:ea typeface="Deutsche Bank Text" charset="0"/>
                <a:cs typeface="Deutsche Bank Text" charset="0"/>
              </a:defRPr>
            </a:lvl1pPr>
          </a:lstStyle>
          <a:p>
            <a:pPr lvl="0"/>
            <a:r>
              <a:rPr lang="en-US" dirty="0"/>
              <a:t>€</a:t>
            </a:r>
            <a:r>
              <a:rPr lang="en-US" dirty="0" err="1"/>
              <a:t>XX.Xbn</a:t>
            </a:r>
            <a:endParaRPr lang="en-US" dirty="0"/>
          </a:p>
        </p:txBody>
      </p:sp>
      <p:sp>
        <p:nvSpPr>
          <p:cNvPr id="240" name="Text Placeholder 6"/>
          <p:cNvSpPr>
            <a:spLocks noGrp="1"/>
          </p:cNvSpPr>
          <p:nvPr userDrawn="1">
            <p:ph type="body" sz="quarter" idx="72" hasCustomPrompt="1"/>
          </p:nvPr>
        </p:nvSpPr>
        <p:spPr>
          <a:xfrm>
            <a:off x="702650" y="6764338"/>
            <a:ext cx="9324000" cy="268287"/>
          </a:xfrm>
          <a:prstGeom prst="rect">
            <a:avLst/>
          </a:prstGeom>
        </p:spPr>
        <p:txBody>
          <a:bodyPr lIns="0" tIns="0" rIns="0" bIns="0" anchor="b"/>
          <a:lstStyle>
            <a:lvl1pPr marL="0" indent="0">
              <a:lnSpc>
                <a:spcPts val="800"/>
              </a:lnSpc>
              <a:spcBef>
                <a:spcPts val="0"/>
              </a:spcBef>
              <a:buNone/>
              <a:defRPr sz="800">
                <a:solidFill>
                  <a:schemeClr val="tx2"/>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8pt</a:t>
            </a:r>
          </a:p>
        </p:txBody>
      </p:sp>
    </p:spTree>
    <p:extLst>
      <p:ext uri="{BB962C8B-B14F-4D97-AF65-F5344CB8AC3E}">
        <p14:creationId xmlns:p14="http://schemas.microsoft.com/office/powerpoint/2010/main" val="2012164068"/>
      </p:ext>
    </p:extLst>
  </p:cSld>
  <p:clrMapOvr>
    <a:masterClrMapping/>
  </p:clrMapOvr>
</p:sldLayout>
</file>

<file path=ppt/slideLayouts/slideLayout45.xml><?xml version="1.0" encoding="utf-8"?>
<p:sldLayout xmlns:a="http://schemas.openxmlformats.org/drawingml/2006/main" xmlns:r="http://schemas.openxmlformats.org/officeDocument/2006/relationships" xmlns:p="http://schemas.openxmlformats.org/presentationml/2006/main" preserve="1" userDrawn="1">
  <p:cSld name="13_Custom Layout">
    <p:spTree>
      <p:nvGrpSpPr>
        <p:cNvPr id="1" name=""/>
        <p:cNvGrpSpPr/>
        <p:nvPr/>
      </p:nvGrpSpPr>
      <p:grpSpPr>
        <a:xfrm>
          <a:off x="0" y="0"/>
          <a:ext cx="0" cy="0"/>
          <a:chOff x="0" y="0"/>
          <a:chExt cx="0" cy="0"/>
        </a:xfrm>
      </p:grpSpPr>
      <p:sp>
        <p:nvSpPr>
          <p:cNvPr id="7" name="Chart Placeholder 14"/>
          <p:cNvSpPr>
            <a:spLocks noGrp="1"/>
          </p:cNvSpPr>
          <p:nvPr>
            <p:ph type="chart" sz="quarter" idx="31" hasCustomPrompt="1"/>
          </p:nvPr>
        </p:nvSpPr>
        <p:spPr>
          <a:xfrm>
            <a:off x="701675" y="2379788"/>
            <a:ext cx="9324975" cy="4028949"/>
          </a:xfrm>
          <a:prstGeom prst="rect">
            <a:avLst/>
          </a:prstGeom>
          <a:noFill/>
          <a:ln w="12700">
            <a:noFill/>
          </a:ln>
        </p:spPr>
        <p:txBody>
          <a:bodyPr anchor="ctr"/>
          <a:lstStyle>
            <a:lvl1pPr marL="0" indent="0" algn="ctr">
              <a:buNone/>
              <a:defRPr sz="1196">
                <a:solidFill>
                  <a:schemeClr val="tx2"/>
                </a:solidFill>
                <a:latin typeface="Deutsche Bank Text" charset="0"/>
                <a:ea typeface="Deutsche Bank Text" charset="0"/>
                <a:cs typeface="Deutsche Bank Text" charset="0"/>
              </a:defRPr>
            </a:lvl1pPr>
          </a:lstStyle>
          <a:p>
            <a:r>
              <a:rPr lang="en-US" dirty="0"/>
              <a:t>Click to add chart</a:t>
            </a:r>
          </a:p>
        </p:txBody>
      </p:sp>
      <p:sp>
        <p:nvSpPr>
          <p:cNvPr id="9" name="Text Placeholder 2"/>
          <p:cNvSpPr>
            <a:spLocks noGrp="1"/>
          </p:cNvSpPr>
          <p:nvPr>
            <p:ph type="body" sz="quarter" idx="62" hasCustomPrompt="1"/>
          </p:nvPr>
        </p:nvSpPr>
        <p:spPr>
          <a:xfrm>
            <a:off x="701675" y="441325"/>
            <a:ext cx="2728091" cy="155645"/>
          </a:xfrm>
          <a:prstGeom prst="rect">
            <a:avLst/>
          </a:prstGeom>
        </p:spPr>
        <p:txBody>
          <a:bodyPr lIns="0" tIns="0" rIns="0" bIns="0"/>
          <a:lstStyle>
            <a:lvl1pPr marL="0" indent="0">
              <a:buNone/>
              <a:defRPr sz="997" b="0" i="0" baseline="0">
                <a:solidFill>
                  <a:schemeClr val="accent2"/>
                </a:solidFill>
                <a:latin typeface="Deutsche Bank Text" charset="0"/>
                <a:ea typeface="Deutsche Bank Text" charset="0"/>
                <a:cs typeface="Deutsche Bank Text" charset="0"/>
              </a:defRPr>
            </a:lvl1pPr>
            <a:lvl2pPr marL="455783" indent="0">
              <a:buNone/>
              <a:defRPr/>
            </a:lvl2pPr>
            <a:lvl3pPr marL="911565" indent="0">
              <a:buNone/>
              <a:defRPr/>
            </a:lvl3pPr>
            <a:lvl4pPr marL="1367348" indent="0">
              <a:buNone/>
              <a:defRPr/>
            </a:lvl4pPr>
            <a:lvl5pPr marL="1823131" indent="0">
              <a:buNone/>
              <a:defRPr/>
            </a:lvl5pPr>
          </a:lstStyle>
          <a:p>
            <a:pPr lvl="0"/>
            <a:r>
              <a:rPr lang="en-US" dirty="0"/>
              <a:t>Deutsche Bank Text Orange 10pt</a:t>
            </a:r>
          </a:p>
        </p:txBody>
      </p:sp>
      <p:sp>
        <p:nvSpPr>
          <p:cNvPr id="10" name="Text Placeholder 5"/>
          <p:cNvSpPr>
            <a:spLocks noGrp="1"/>
          </p:cNvSpPr>
          <p:nvPr>
            <p:ph type="body" sz="quarter" idx="23" hasCustomPrompt="1"/>
          </p:nvPr>
        </p:nvSpPr>
        <p:spPr>
          <a:xfrm>
            <a:off x="701674" y="824430"/>
            <a:ext cx="8532813" cy="478908"/>
          </a:xfrm>
          <a:prstGeom prst="rect">
            <a:avLst/>
          </a:prstGeom>
        </p:spPr>
        <p:txBody>
          <a:bodyPr lIns="0" tIns="0" rIns="0" bIns="0"/>
          <a:lstStyle>
            <a:lvl1pPr marL="0" indent="0">
              <a:lnSpc>
                <a:spcPts val="4000"/>
              </a:lnSpc>
              <a:spcBef>
                <a:spcPts val="0"/>
              </a:spcBef>
              <a:buNone/>
              <a:defRPr sz="3600" baseline="0">
                <a:solidFill>
                  <a:schemeClr val="tx1"/>
                </a:solidFill>
                <a:latin typeface="Deutsche Bank Display" charset="0"/>
                <a:ea typeface="Deutsche Bank Display" charset="0"/>
                <a:cs typeface="Deutsche Bank Display" charset="0"/>
              </a:defRPr>
            </a:lvl1pPr>
            <a:lvl2pPr marL="455783" indent="0">
              <a:buNone/>
              <a:defRPr sz="3600">
                <a:latin typeface="Deutsche Bank Display Beta" charset="0"/>
                <a:ea typeface="Deutsche Bank Display Beta" charset="0"/>
                <a:cs typeface="Deutsche Bank Display Beta" charset="0"/>
              </a:defRPr>
            </a:lvl2pPr>
            <a:lvl3pPr marL="911566" indent="0">
              <a:buNone/>
              <a:defRPr sz="3600">
                <a:latin typeface="Deutsche Bank Display Beta" charset="0"/>
                <a:ea typeface="Deutsche Bank Display Beta" charset="0"/>
                <a:cs typeface="Deutsche Bank Display Beta" charset="0"/>
              </a:defRPr>
            </a:lvl3pPr>
            <a:lvl4pPr marL="1367348" indent="0">
              <a:buNone/>
              <a:defRPr sz="3600">
                <a:latin typeface="Deutsche Bank Display Beta" charset="0"/>
                <a:ea typeface="Deutsche Bank Display Beta" charset="0"/>
                <a:cs typeface="Deutsche Bank Display Beta" charset="0"/>
              </a:defRPr>
            </a:lvl4pPr>
            <a:lvl5pPr marL="1823131" indent="0">
              <a:buNone/>
              <a:defRPr sz="3600">
                <a:latin typeface="Deutsche Bank Display Beta" charset="0"/>
                <a:ea typeface="Deutsche Bank Display Beta" charset="0"/>
                <a:cs typeface="Deutsche Bank Display Beta" charset="0"/>
              </a:defRPr>
            </a:lvl5pPr>
          </a:lstStyle>
          <a:p>
            <a:pPr lvl="0"/>
            <a:r>
              <a:rPr lang="en-US" dirty="0"/>
              <a:t>Deutsche Bank Display Dark Blue 36pt</a:t>
            </a:r>
          </a:p>
        </p:txBody>
      </p:sp>
      <p:cxnSp>
        <p:nvCxnSpPr>
          <p:cNvPr id="13" name="Straight Connector 12"/>
          <p:cNvCxnSpPr/>
          <p:nvPr userDrawn="1"/>
        </p:nvCxnSpPr>
        <p:spPr>
          <a:xfrm>
            <a:off x="701675" y="2379789"/>
            <a:ext cx="9324975" cy="0"/>
          </a:xfrm>
          <a:prstGeom prst="line">
            <a:avLst/>
          </a:prstGeom>
          <a:ln w="6350">
            <a:solidFill>
              <a:srgbClr val="A7A8AA"/>
            </a:solidFill>
          </a:ln>
        </p:spPr>
        <p:style>
          <a:lnRef idx="1">
            <a:schemeClr val="accent1"/>
          </a:lnRef>
          <a:fillRef idx="0">
            <a:schemeClr val="accent1"/>
          </a:fillRef>
          <a:effectRef idx="0">
            <a:schemeClr val="accent1"/>
          </a:effectRef>
          <a:fontRef idx="minor">
            <a:schemeClr val="tx1"/>
          </a:fontRef>
        </p:style>
      </p:cxnSp>
      <p:sp>
        <p:nvSpPr>
          <p:cNvPr id="14" name="Text Placeholder 3"/>
          <p:cNvSpPr>
            <a:spLocks noGrp="1"/>
          </p:cNvSpPr>
          <p:nvPr>
            <p:ph type="body" sz="quarter" idx="73" hasCustomPrompt="1"/>
          </p:nvPr>
        </p:nvSpPr>
        <p:spPr>
          <a:xfrm>
            <a:off x="701675" y="2087563"/>
            <a:ext cx="9324975" cy="202388"/>
          </a:xfrm>
          <a:prstGeom prst="rect">
            <a:avLst/>
          </a:prstGeom>
        </p:spPr>
        <p:txBody>
          <a:bodyPr lIns="0" tIns="0" rIns="0" bIns="0"/>
          <a:lstStyle>
            <a:lvl1pPr marL="0" indent="0">
              <a:buNone/>
              <a:defRPr sz="1400" b="0" i="0" baseline="0">
                <a:solidFill>
                  <a:schemeClr val="tx1"/>
                </a:solidFill>
                <a:latin typeface="Deutsche Bank Text" charset="0"/>
                <a:ea typeface="Deutsche Bank Text" charset="0"/>
                <a:cs typeface="Deutsche Bank Text" charset="0"/>
              </a:defRPr>
            </a:lvl1pPr>
          </a:lstStyle>
          <a:p>
            <a:pPr lvl="0"/>
            <a:r>
              <a:rPr lang="en-US" dirty="0"/>
              <a:t>Deutsche Bank Text Dark Blue 14pt</a:t>
            </a:r>
          </a:p>
        </p:txBody>
      </p:sp>
      <p:sp>
        <p:nvSpPr>
          <p:cNvPr id="12" name="Text Placeholder 6"/>
          <p:cNvSpPr>
            <a:spLocks noGrp="1"/>
          </p:cNvSpPr>
          <p:nvPr>
            <p:ph type="body" sz="quarter" idx="72" hasCustomPrompt="1"/>
          </p:nvPr>
        </p:nvSpPr>
        <p:spPr>
          <a:xfrm>
            <a:off x="702650" y="6764338"/>
            <a:ext cx="9324000" cy="268287"/>
          </a:xfrm>
          <a:prstGeom prst="rect">
            <a:avLst/>
          </a:prstGeom>
        </p:spPr>
        <p:txBody>
          <a:bodyPr lIns="0" tIns="0" rIns="0" bIns="0" anchor="b"/>
          <a:lstStyle>
            <a:lvl1pPr marL="0" indent="0">
              <a:lnSpc>
                <a:spcPts val="800"/>
              </a:lnSpc>
              <a:spcBef>
                <a:spcPts val="0"/>
              </a:spcBef>
              <a:buNone/>
              <a:defRPr sz="800">
                <a:solidFill>
                  <a:schemeClr val="tx2"/>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8pt</a:t>
            </a:r>
          </a:p>
        </p:txBody>
      </p:sp>
    </p:spTree>
    <p:extLst>
      <p:ext uri="{BB962C8B-B14F-4D97-AF65-F5344CB8AC3E}">
        <p14:creationId xmlns:p14="http://schemas.microsoft.com/office/powerpoint/2010/main" val="686123459"/>
      </p:ext>
    </p:extLst>
  </p:cSld>
  <p:clrMapOvr>
    <a:masterClrMapping/>
  </p:clrMapOvr>
</p:sldLayout>
</file>

<file path=ppt/slideLayouts/slideLayout46.xml><?xml version="1.0" encoding="utf-8"?>
<p:sldLayout xmlns:a="http://schemas.openxmlformats.org/drawingml/2006/main" xmlns:r="http://schemas.openxmlformats.org/officeDocument/2006/relationships" xmlns:p="http://schemas.openxmlformats.org/presentationml/2006/main" preserve="1" userDrawn="1">
  <p:cSld name="60_Custom Layout">
    <p:spTree>
      <p:nvGrpSpPr>
        <p:cNvPr id="1" name=""/>
        <p:cNvGrpSpPr/>
        <p:nvPr/>
      </p:nvGrpSpPr>
      <p:grpSpPr>
        <a:xfrm>
          <a:off x="0" y="0"/>
          <a:ext cx="0" cy="0"/>
          <a:chOff x="0" y="0"/>
          <a:chExt cx="0" cy="0"/>
        </a:xfrm>
      </p:grpSpPr>
      <p:sp>
        <p:nvSpPr>
          <p:cNvPr id="10" name="Text Placeholder 2"/>
          <p:cNvSpPr>
            <a:spLocks noGrp="1"/>
          </p:cNvSpPr>
          <p:nvPr>
            <p:ph type="body" sz="quarter" idx="62" hasCustomPrompt="1"/>
          </p:nvPr>
        </p:nvSpPr>
        <p:spPr>
          <a:xfrm>
            <a:off x="701675" y="441325"/>
            <a:ext cx="2728091" cy="155645"/>
          </a:xfrm>
          <a:prstGeom prst="rect">
            <a:avLst/>
          </a:prstGeom>
        </p:spPr>
        <p:txBody>
          <a:bodyPr lIns="0" tIns="0" rIns="0" bIns="0"/>
          <a:lstStyle>
            <a:lvl1pPr marL="0" indent="0">
              <a:buNone/>
              <a:defRPr sz="997" b="0" i="0" baseline="0">
                <a:solidFill>
                  <a:schemeClr val="accent2"/>
                </a:solidFill>
                <a:latin typeface="Deutsche Bank Text" charset="0"/>
                <a:ea typeface="Deutsche Bank Text" charset="0"/>
                <a:cs typeface="Deutsche Bank Text" charset="0"/>
              </a:defRPr>
            </a:lvl1pPr>
            <a:lvl2pPr marL="455783" indent="0">
              <a:buNone/>
              <a:defRPr/>
            </a:lvl2pPr>
            <a:lvl3pPr marL="911565" indent="0">
              <a:buNone/>
              <a:defRPr/>
            </a:lvl3pPr>
            <a:lvl4pPr marL="1367348" indent="0">
              <a:buNone/>
              <a:defRPr/>
            </a:lvl4pPr>
            <a:lvl5pPr marL="1823131" indent="0">
              <a:buNone/>
              <a:defRPr/>
            </a:lvl5pPr>
          </a:lstStyle>
          <a:p>
            <a:pPr lvl="0"/>
            <a:r>
              <a:rPr lang="en-US" dirty="0"/>
              <a:t>Deutsche Bank Text Orange 10pt</a:t>
            </a:r>
          </a:p>
        </p:txBody>
      </p:sp>
      <p:sp>
        <p:nvSpPr>
          <p:cNvPr id="11" name="Text Placeholder 5"/>
          <p:cNvSpPr>
            <a:spLocks noGrp="1"/>
          </p:cNvSpPr>
          <p:nvPr>
            <p:ph type="body" sz="quarter" idx="63" hasCustomPrompt="1"/>
          </p:nvPr>
        </p:nvSpPr>
        <p:spPr>
          <a:xfrm>
            <a:off x="701675" y="824430"/>
            <a:ext cx="8532812" cy="478908"/>
          </a:xfrm>
          <a:prstGeom prst="rect">
            <a:avLst/>
          </a:prstGeom>
        </p:spPr>
        <p:txBody>
          <a:bodyPr lIns="0" tIns="0" rIns="0" bIns="0"/>
          <a:lstStyle>
            <a:lvl1pPr marL="0" indent="0">
              <a:lnSpc>
                <a:spcPts val="4000"/>
              </a:lnSpc>
              <a:spcBef>
                <a:spcPts val="0"/>
              </a:spcBef>
              <a:buNone/>
              <a:defRPr sz="3600" baseline="0">
                <a:solidFill>
                  <a:schemeClr val="tx1"/>
                </a:solidFill>
                <a:latin typeface="Deutsche Bank Display" charset="0"/>
                <a:ea typeface="Deutsche Bank Display" charset="0"/>
                <a:cs typeface="Deutsche Bank Display" charset="0"/>
              </a:defRPr>
            </a:lvl1pPr>
            <a:lvl2pPr marL="455783" indent="0">
              <a:buNone/>
              <a:defRPr sz="3600">
                <a:latin typeface="Deutsche Bank Display Beta" charset="0"/>
                <a:ea typeface="Deutsche Bank Display Beta" charset="0"/>
                <a:cs typeface="Deutsche Bank Display Beta" charset="0"/>
              </a:defRPr>
            </a:lvl2pPr>
            <a:lvl3pPr marL="911566" indent="0">
              <a:buNone/>
              <a:defRPr sz="3600">
                <a:latin typeface="Deutsche Bank Display Beta" charset="0"/>
                <a:ea typeface="Deutsche Bank Display Beta" charset="0"/>
                <a:cs typeface="Deutsche Bank Display Beta" charset="0"/>
              </a:defRPr>
            </a:lvl3pPr>
            <a:lvl4pPr marL="1367348" indent="0">
              <a:buNone/>
              <a:defRPr sz="3600">
                <a:latin typeface="Deutsche Bank Display Beta" charset="0"/>
                <a:ea typeface="Deutsche Bank Display Beta" charset="0"/>
                <a:cs typeface="Deutsche Bank Display Beta" charset="0"/>
              </a:defRPr>
            </a:lvl4pPr>
            <a:lvl5pPr marL="1823131" indent="0">
              <a:buNone/>
              <a:defRPr sz="3600">
                <a:latin typeface="Deutsche Bank Display Beta" charset="0"/>
                <a:ea typeface="Deutsche Bank Display Beta" charset="0"/>
                <a:cs typeface="Deutsche Bank Display Beta" charset="0"/>
              </a:defRPr>
            </a:lvl5pPr>
          </a:lstStyle>
          <a:p>
            <a:pPr lvl="0"/>
            <a:r>
              <a:rPr lang="en-US" dirty="0"/>
              <a:t>Deutsche Bank Display Dark Blue 36pt</a:t>
            </a:r>
          </a:p>
        </p:txBody>
      </p:sp>
      <p:sp>
        <p:nvSpPr>
          <p:cNvPr id="12" name="Chart Placeholder 14"/>
          <p:cNvSpPr>
            <a:spLocks noGrp="1"/>
          </p:cNvSpPr>
          <p:nvPr>
            <p:ph type="chart" sz="quarter" idx="31" hasCustomPrompt="1"/>
          </p:nvPr>
        </p:nvSpPr>
        <p:spPr>
          <a:xfrm>
            <a:off x="701676" y="2379789"/>
            <a:ext cx="3779838" cy="3523172"/>
          </a:xfrm>
          <a:prstGeom prst="rect">
            <a:avLst/>
          </a:prstGeom>
          <a:noFill/>
          <a:ln w="12700">
            <a:noFill/>
          </a:ln>
        </p:spPr>
        <p:txBody>
          <a:bodyPr anchor="ctr"/>
          <a:lstStyle>
            <a:lvl1pPr marL="0" indent="0" algn="ctr">
              <a:buNone/>
              <a:defRPr sz="1196">
                <a:solidFill>
                  <a:schemeClr val="tx2"/>
                </a:solidFill>
                <a:latin typeface="Deutsche Bank Text" charset="0"/>
                <a:ea typeface="Deutsche Bank Text" charset="0"/>
                <a:cs typeface="Deutsche Bank Text" charset="0"/>
              </a:defRPr>
            </a:lvl1pPr>
          </a:lstStyle>
          <a:p>
            <a:r>
              <a:rPr lang="en-US" dirty="0"/>
              <a:t>Click to add chart</a:t>
            </a:r>
          </a:p>
        </p:txBody>
      </p:sp>
      <p:cxnSp>
        <p:nvCxnSpPr>
          <p:cNvPr id="13" name="Straight Connector 12"/>
          <p:cNvCxnSpPr/>
          <p:nvPr userDrawn="1"/>
        </p:nvCxnSpPr>
        <p:spPr>
          <a:xfrm>
            <a:off x="701675" y="2379789"/>
            <a:ext cx="3779838" cy="0"/>
          </a:xfrm>
          <a:prstGeom prst="line">
            <a:avLst/>
          </a:prstGeom>
          <a:ln w="6350">
            <a:solidFill>
              <a:srgbClr val="A7A8AA"/>
            </a:solidFill>
          </a:ln>
        </p:spPr>
        <p:style>
          <a:lnRef idx="1">
            <a:schemeClr val="accent1"/>
          </a:lnRef>
          <a:fillRef idx="0">
            <a:schemeClr val="accent1"/>
          </a:fillRef>
          <a:effectRef idx="0">
            <a:schemeClr val="accent1"/>
          </a:effectRef>
          <a:fontRef idx="minor">
            <a:schemeClr val="tx1"/>
          </a:fontRef>
        </p:style>
      </p:cxnSp>
      <p:sp>
        <p:nvSpPr>
          <p:cNvPr id="15" name="Text Placeholder 3"/>
          <p:cNvSpPr>
            <a:spLocks noGrp="1"/>
          </p:cNvSpPr>
          <p:nvPr>
            <p:ph type="body" sz="quarter" idx="73" hasCustomPrompt="1"/>
          </p:nvPr>
        </p:nvSpPr>
        <p:spPr>
          <a:xfrm>
            <a:off x="701676" y="2087563"/>
            <a:ext cx="3779838" cy="202388"/>
          </a:xfrm>
          <a:prstGeom prst="rect">
            <a:avLst/>
          </a:prstGeom>
        </p:spPr>
        <p:txBody>
          <a:bodyPr lIns="0" tIns="0" rIns="0" bIns="0"/>
          <a:lstStyle>
            <a:lvl1pPr marL="0" indent="0">
              <a:buNone/>
              <a:defRPr sz="1400" b="0" i="0" baseline="0">
                <a:solidFill>
                  <a:schemeClr val="tx1"/>
                </a:solidFill>
                <a:latin typeface="Deutsche Bank Text" charset="0"/>
                <a:ea typeface="Deutsche Bank Text" charset="0"/>
                <a:cs typeface="Deutsche Bank Text" charset="0"/>
              </a:defRPr>
            </a:lvl1pPr>
          </a:lstStyle>
          <a:p>
            <a:pPr lvl="0"/>
            <a:r>
              <a:rPr lang="en-US" dirty="0"/>
              <a:t>Deutsche Bank Text Dark Blue 14pt</a:t>
            </a:r>
          </a:p>
        </p:txBody>
      </p:sp>
      <p:sp>
        <p:nvSpPr>
          <p:cNvPr id="21" name="Chart Placeholder 14"/>
          <p:cNvSpPr>
            <a:spLocks noGrp="1"/>
          </p:cNvSpPr>
          <p:nvPr>
            <p:ph type="chart" sz="quarter" idx="74" hasCustomPrompt="1"/>
          </p:nvPr>
        </p:nvSpPr>
        <p:spPr>
          <a:xfrm>
            <a:off x="5418138" y="2379789"/>
            <a:ext cx="3816350" cy="3523172"/>
          </a:xfrm>
          <a:prstGeom prst="rect">
            <a:avLst/>
          </a:prstGeom>
          <a:noFill/>
          <a:ln w="12700">
            <a:noFill/>
          </a:ln>
        </p:spPr>
        <p:txBody>
          <a:bodyPr anchor="ctr"/>
          <a:lstStyle>
            <a:lvl1pPr marL="0" indent="0" algn="ctr">
              <a:buNone/>
              <a:defRPr sz="1196">
                <a:solidFill>
                  <a:schemeClr val="tx2"/>
                </a:solidFill>
                <a:latin typeface="Deutsche Bank Text" charset="0"/>
                <a:ea typeface="Deutsche Bank Text" charset="0"/>
                <a:cs typeface="Deutsche Bank Text" charset="0"/>
              </a:defRPr>
            </a:lvl1pPr>
          </a:lstStyle>
          <a:p>
            <a:r>
              <a:rPr lang="en-US" dirty="0"/>
              <a:t>Click to add chart</a:t>
            </a:r>
          </a:p>
        </p:txBody>
      </p:sp>
      <p:cxnSp>
        <p:nvCxnSpPr>
          <p:cNvPr id="22" name="Straight Connector 21"/>
          <p:cNvCxnSpPr/>
          <p:nvPr userDrawn="1"/>
        </p:nvCxnSpPr>
        <p:spPr>
          <a:xfrm>
            <a:off x="5418137" y="2379789"/>
            <a:ext cx="3816350" cy="0"/>
          </a:xfrm>
          <a:prstGeom prst="line">
            <a:avLst/>
          </a:prstGeom>
          <a:ln w="6350">
            <a:solidFill>
              <a:srgbClr val="A7A8AA"/>
            </a:solidFill>
          </a:ln>
        </p:spPr>
        <p:style>
          <a:lnRef idx="1">
            <a:schemeClr val="accent1"/>
          </a:lnRef>
          <a:fillRef idx="0">
            <a:schemeClr val="accent1"/>
          </a:fillRef>
          <a:effectRef idx="0">
            <a:schemeClr val="accent1"/>
          </a:effectRef>
          <a:fontRef idx="minor">
            <a:schemeClr val="tx1"/>
          </a:fontRef>
        </p:style>
      </p:cxnSp>
      <p:sp>
        <p:nvSpPr>
          <p:cNvPr id="23" name="Text Placeholder 3"/>
          <p:cNvSpPr>
            <a:spLocks noGrp="1"/>
          </p:cNvSpPr>
          <p:nvPr>
            <p:ph type="body" sz="quarter" idx="75" hasCustomPrompt="1"/>
          </p:nvPr>
        </p:nvSpPr>
        <p:spPr>
          <a:xfrm>
            <a:off x="5418138" y="2087563"/>
            <a:ext cx="3816350" cy="202388"/>
          </a:xfrm>
          <a:prstGeom prst="rect">
            <a:avLst/>
          </a:prstGeom>
        </p:spPr>
        <p:txBody>
          <a:bodyPr lIns="0" tIns="0" rIns="0" bIns="0"/>
          <a:lstStyle>
            <a:lvl1pPr marL="0" indent="0">
              <a:buNone/>
              <a:defRPr sz="1400" b="0" i="0" baseline="0">
                <a:solidFill>
                  <a:schemeClr val="tx1"/>
                </a:solidFill>
                <a:latin typeface="Deutsche Bank Text" charset="0"/>
                <a:ea typeface="Deutsche Bank Text" charset="0"/>
                <a:cs typeface="Deutsche Bank Text" charset="0"/>
              </a:defRPr>
            </a:lvl1pPr>
          </a:lstStyle>
          <a:p>
            <a:pPr lvl="0"/>
            <a:r>
              <a:rPr lang="en-US" dirty="0"/>
              <a:t>Deutsche Bank Text Dark Blue 14pt</a:t>
            </a:r>
          </a:p>
        </p:txBody>
      </p:sp>
      <p:sp>
        <p:nvSpPr>
          <p:cNvPr id="7" name="Text Placeholder 6"/>
          <p:cNvSpPr>
            <a:spLocks noGrp="1"/>
          </p:cNvSpPr>
          <p:nvPr>
            <p:ph type="body" sz="quarter" idx="76" hasCustomPrompt="1"/>
          </p:nvPr>
        </p:nvSpPr>
        <p:spPr>
          <a:xfrm>
            <a:off x="701675" y="6096635"/>
            <a:ext cx="3779838" cy="496888"/>
          </a:xfrm>
          <a:prstGeom prst="rect">
            <a:avLst/>
          </a:prstGeom>
        </p:spPr>
        <p:txBody>
          <a:bodyPr lIns="0" tIns="0" rIns="0" bIns="0"/>
          <a:lstStyle>
            <a:lvl1pPr marL="108000" indent="-108000">
              <a:lnSpc>
                <a:spcPts val="1200"/>
              </a:lnSpc>
              <a:spcBef>
                <a:spcPts val="0"/>
              </a:spcBef>
              <a:defRPr sz="1000" baseline="0">
                <a:solidFill>
                  <a:schemeClr val="tx2"/>
                </a:solidFill>
                <a:latin typeface="Deutsche Bank Text" charset="0"/>
                <a:ea typeface="Deutsche Bank Text" charset="0"/>
                <a:cs typeface="Deutsche Bank Text" charset="0"/>
              </a:defRPr>
            </a:lvl1pPr>
            <a:lvl2pPr marL="108000" indent="-108000">
              <a:defRPr sz="1000">
                <a:solidFill>
                  <a:srgbClr val="535B61"/>
                </a:solidFill>
                <a:latin typeface="Deutsche Bank Text Beta" charset="0"/>
                <a:ea typeface="Deutsche Bank Text Beta" charset="0"/>
                <a:cs typeface="Deutsche Bank Text Beta" charset="0"/>
              </a:defRPr>
            </a:lvl2pPr>
            <a:lvl3pPr marL="108000" indent="-108000">
              <a:defRPr sz="1000">
                <a:solidFill>
                  <a:srgbClr val="535B61"/>
                </a:solidFill>
                <a:latin typeface="Deutsche Bank Text Beta" charset="0"/>
                <a:ea typeface="Deutsche Bank Text Beta" charset="0"/>
                <a:cs typeface="Deutsche Bank Text Beta" charset="0"/>
              </a:defRPr>
            </a:lvl3pPr>
            <a:lvl4pPr marL="108000" indent="-108000">
              <a:defRPr sz="1000">
                <a:solidFill>
                  <a:srgbClr val="535B61"/>
                </a:solidFill>
                <a:latin typeface="Deutsche Bank Text Beta" charset="0"/>
                <a:ea typeface="Deutsche Bank Text Beta" charset="0"/>
                <a:cs typeface="Deutsche Bank Text Beta" charset="0"/>
              </a:defRPr>
            </a:lvl4pPr>
            <a:lvl5pPr marL="108000" indent="-108000">
              <a:defRPr sz="1000">
                <a:solidFill>
                  <a:srgbClr val="535B61"/>
                </a:solidFill>
                <a:latin typeface="Deutsche Bank Text Beta" charset="0"/>
                <a:ea typeface="Deutsche Bank Text Beta" charset="0"/>
                <a:cs typeface="Deutsche Bank Text Beta" charset="0"/>
              </a:defRPr>
            </a:lvl5pPr>
          </a:lstStyle>
          <a:p>
            <a:pPr lvl="0"/>
            <a:r>
              <a:rPr lang="en-US" dirty="0"/>
              <a:t>Deutsche Bank Text Dark Grey 10pt</a:t>
            </a:r>
          </a:p>
        </p:txBody>
      </p:sp>
      <p:sp>
        <p:nvSpPr>
          <p:cNvPr id="24" name="Text Placeholder 6"/>
          <p:cNvSpPr>
            <a:spLocks noGrp="1"/>
          </p:cNvSpPr>
          <p:nvPr>
            <p:ph type="body" sz="quarter" idx="77" hasCustomPrompt="1"/>
          </p:nvPr>
        </p:nvSpPr>
        <p:spPr>
          <a:xfrm>
            <a:off x="5418136" y="6096635"/>
            <a:ext cx="3816351" cy="496888"/>
          </a:xfrm>
          <a:prstGeom prst="rect">
            <a:avLst/>
          </a:prstGeom>
        </p:spPr>
        <p:txBody>
          <a:bodyPr lIns="0" tIns="0" rIns="0" bIns="0"/>
          <a:lstStyle>
            <a:lvl1pPr marL="108000" indent="-108000">
              <a:lnSpc>
                <a:spcPts val="1200"/>
              </a:lnSpc>
              <a:spcBef>
                <a:spcPts val="0"/>
              </a:spcBef>
              <a:defRPr sz="1000" baseline="0">
                <a:solidFill>
                  <a:schemeClr val="tx2"/>
                </a:solidFill>
                <a:latin typeface="Deutsche Bank Text" charset="0"/>
                <a:ea typeface="Deutsche Bank Text" charset="0"/>
                <a:cs typeface="Deutsche Bank Text" charset="0"/>
              </a:defRPr>
            </a:lvl1pPr>
            <a:lvl2pPr marL="108000" indent="-108000">
              <a:defRPr sz="1000">
                <a:solidFill>
                  <a:srgbClr val="535B61"/>
                </a:solidFill>
                <a:latin typeface="Deutsche Bank Text Beta" charset="0"/>
                <a:ea typeface="Deutsche Bank Text Beta" charset="0"/>
                <a:cs typeface="Deutsche Bank Text Beta" charset="0"/>
              </a:defRPr>
            </a:lvl2pPr>
            <a:lvl3pPr marL="108000" indent="-108000">
              <a:defRPr sz="1000">
                <a:solidFill>
                  <a:srgbClr val="535B61"/>
                </a:solidFill>
                <a:latin typeface="Deutsche Bank Text Beta" charset="0"/>
                <a:ea typeface="Deutsche Bank Text Beta" charset="0"/>
                <a:cs typeface="Deutsche Bank Text Beta" charset="0"/>
              </a:defRPr>
            </a:lvl3pPr>
            <a:lvl4pPr marL="108000" indent="-108000">
              <a:defRPr sz="1000">
                <a:solidFill>
                  <a:srgbClr val="535B61"/>
                </a:solidFill>
                <a:latin typeface="Deutsche Bank Text Beta" charset="0"/>
                <a:ea typeface="Deutsche Bank Text Beta" charset="0"/>
                <a:cs typeface="Deutsche Bank Text Beta" charset="0"/>
              </a:defRPr>
            </a:lvl4pPr>
            <a:lvl5pPr marL="108000" indent="-108000">
              <a:defRPr sz="1000">
                <a:solidFill>
                  <a:srgbClr val="535B61"/>
                </a:solidFill>
                <a:latin typeface="Deutsche Bank Text Beta" charset="0"/>
                <a:ea typeface="Deutsche Bank Text Beta" charset="0"/>
                <a:cs typeface="Deutsche Bank Text Beta" charset="0"/>
              </a:defRPr>
            </a:lvl5pPr>
          </a:lstStyle>
          <a:p>
            <a:pPr lvl="0"/>
            <a:r>
              <a:rPr lang="en-US" dirty="0"/>
              <a:t>Deutsche Bank Text Dark Grey 10pt</a:t>
            </a:r>
          </a:p>
        </p:txBody>
      </p:sp>
      <p:sp>
        <p:nvSpPr>
          <p:cNvPr id="16" name="Text Placeholder 6"/>
          <p:cNvSpPr>
            <a:spLocks noGrp="1"/>
          </p:cNvSpPr>
          <p:nvPr>
            <p:ph type="body" sz="quarter" idx="72" hasCustomPrompt="1"/>
          </p:nvPr>
        </p:nvSpPr>
        <p:spPr>
          <a:xfrm>
            <a:off x="702650" y="6764338"/>
            <a:ext cx="9324000" cy="268287"/>
          </a:xfrm>
          <a:prstGeom prst="rect">
            <a:avLst/>
          </a:prstGeom>
        </p:spPr>
        <p:txBody>
          <a:bodyPr lIns="0" tIns="0" rIns="0" bIns="0" anchor="b"/>
          <a:lstStyle>
            <a:lvl1pPr marL="0" indent="0">
              <a:lnSpc>
                <a:spcPts val="800"/>
              </a:lnSpc>
              <a:spcBef>
                <a:spcPts val="0"/>
              </a:spcBef>
              <a:buNone/>
              <a:defRPr sz="800">
                <a:solidFill>
                  <a:schemeClr val="tx2"/>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8pt</a:t>
            </a:r>
          </a:p>
        </p:txBody>
      </p:sp>
    </p:spTree>
    <p:extLst>
      <p:ext uri="{BB962C8B-B14F-4D97-AF65-F5344CB8AC3E}">
        <p14:creationId xmlns:p14="http://schemas.microsoft.com/office/powerpoint/2010/main" val="865094123"/>
      </p:ext>
    </p:extLst>
  </p:cSld>
  <p:clrMapOvr>
    <a:masterClrMapping/>
  </p:clrMapOvr>
</p:sldLayout>
</file>

<file path=ppt/slideLayouts/slideLayout47.xml><?xml version="1.0" encoding="utf-8"?>
<p:sldLayout xmlns:a="http://schemas.openxmlformats.org/drawingml/2006/main" xmlns:r="http://schemas.openxmlformats.org/officeDocument/2006/relationships" xmlns:p="http://schemas.openxmlformats.org/presentationml/2006/main" preserve="1" userDrawn="1">
  <p:cSld name="63_Custom Layout">
    <p:spTree>
      <p:nvGrpSpPr>
        <p:cNvPr id="1" name=""/>
        <p:cNvGrpSpPr/>
        <p:nvPr/>
      </p:nvGrpSpPr>
      <p:grpSpPr>
        <a:xfrm>
          <a:off x="0" y="0"/>
          <a:ext cx="0" cy="0"/>
          <a:chOff x="0" y="0"/>
          <a:chExt cx="0" cy="0"/>
        </a:xfrm>
      </p:grpSpPr>
      <p:sp>
        <p:nvSpPr>
          <p:cNvPr id="10" name="Text Placeholder 2"/>
          <p:cNvSpPr>
            <a:spLocks noGrp="1"/>
          </p:cNvSpPr>
          <p:nvPr>
            <p:ph type="body" sz="quarter" idx="62" hasCustomPrompt="1"/>
          </p:nvPr>
        </p:nvSpPr>
        <p:spPr>
          <a:xfrm>
            <a:off x="701675" y="441325"/>
            <a:ext cx="2728091" cy="155645"/>
          </a:xfrm>
          <a:prstGeom prst="rect">
            <a:avLst/>
          </a:prstGeom>
        </p:spPr>
        <p:txBody>
          <a:bodyPr lIns="0" tIns="0" rIns="0" bIns="0"/>
          <a:lstStyle>
            <a:lvl1pPr marL="0" indent="0">
              <a:buNone/>
              <a:defRPr sz="997" b="0" i="0" baseline="0">
                <a:solidFill>
                  <a:schemeClr val="accent2"/>
                </a:solidFill>
                <a:latin typeface="Deutsche Bank Text" charset="0"/>
                <a:ea typeface="Deutsche Bank Text" charset="0"/>
                <a:cs typeface="Deutsche Bank Text" charset="0"/>
              </a:defRPr>
            </a:lvl1pPr>
            <a:lvl2pPr marL="455783" indent="0">
              <a:buNone/>
              <a:defRPr/>
            </a:lvl2pPr>
            <a:lvl3pPr marL="911565" indent="0">
              <a:buNone/>
              <a:defRPr/>
            </a:lvl3pPr>
            <a:lvl4pPr marL="1367348" indent="0">
              <a:buNone/>
              <a:defRPr/>
            </a:lvl4pPr>
            <a:lvl5pPr marL="1823131" indent="0">
              <a:buNone/>
              <a:defRPr/>
            </a:lvl5pPr>
          </a:lstStyle>
          <a:p>
            <a:pPr lvl="0"/>
            <a:r>
              <a:rPr lang="en-US" dirty="0"/>
              <a:t>Deutsche Bank Text Orange 10pt</a:t>
            </a:r>
          </a:p>
        </p:txBody>
      </p:sp>
      <p:sp>
        <p:nvSpPr>
          <p:cNvPr id="11" name="Text Placeholder 5"/>
          <p:cNvSpPr>
            <a:spLocks noGrp="1"/>
          </p:cNvSpPr>
          <p:nvPr>
            <p:ph type="body" sz="quarter" idx="63" hasCustomPrompt="1"/>
          </p:nvPr>
        </p:nvSpPr>
        <p:spPr>
          <a:xfrm>
            <a:off x="701674" y="824430"/>
            <a:ext cx="8532813" cy="478908"/>
          </a:xfrm>
          <a:prstGeom prst="rect">
            <a:avLst/>
          </a:prstGeom>
        </p:spPr>
        <p:txBody>
          <a:bodyPr lIns="0" tIns="0" rIns="0" bIns="0"/>
          <a:lstStyle>
            <a:lvl1pPr marL="0" indent="0">
              <a:lnSpc>
                <a:spcPts val="4000"/>
              </a:lnSpc>
              <a:spcBef>
                <a:spcPts val="0"/>
              </a:spcBef>
              <a:buNone/>
              <a:defRPr sz="3600" baseline="0">
                <a:solidFill>
                  <a:schemeClr val="tx1"/>
                </a:solidFill>
                <a:latin typeface="Deutsche Bank Display" charset="0"/>
                <a:ea typeface="Deutsche Bank Display" charset="0"/>
                <a:cs typeface="Deutsche Bank Display" charset="0"/>
              </a:defRPr>
            </a:lvl1pPr>
            <a:lvl2pPr marL="455783" indent="0">
              <a:buNone/>
              <a:defRPr sz="3600">
                <a:latin typeface="Deutsche Bank Display Beta" charset="0"/>
                <a:ea typeface="Deutsche Bank Display Beta" charset="0"/>
                <a:cs typeface="Deutsche Bank Display Beta" charset="0"/>
              </a:defRPr>
            </a:lvl2pPr>
            <a:lvl3pPr marL="911566" indent="0">
              <a:buNone/>
              <a:defRPr sz="3600">
                <a:latin typeface="Deutsche Bank Display Beta" charset="0"/>
                <a:ea typeface="Deutsche Bank Display Beta" charset="0"/>
                <a:cs typeface="Deutsche Bank Display Beta" charset="0"/>
              </a:defRPr>
            </a:lvl3pPr>
            <a:lvl4pPr marL="1367348" indent="0">
              <a:buNone/>
              <a:defRPr sz="3600">
                <a:latin typeface="Deutsche Bank Display Beta" charset="0"/>
                <a:ea typeface="Deutsche Bank Display Beta" charset="0"/>
                <a:cs typeface="Deutsche Bank Display Beta" charset="0"/>
              </a:defRPr>
            </a:lvl4pPr>
            <a:lvl5pPr marL="1823131" indent="0">
              <a:buNone/>
              <a:defRPr sz="3600">
                <a:latin typeface="Deutsche Bank Display Beta" charset="0"/>
                <a:ea typeface="Deutsche Bank Display Beta" charset="0"/>
                <a:cs typeface="Deutsche Bank Display Beta" charset="0"/>
              </a:defRPr>
            </a:lvl5pPr>
          </a:lstStyle>
          <a:p>
            <a:pPr lvl="0"/>
            <a:r>
              <a:rPr lang="en-US" dirty="0"/>
              <a:t>Deutsche Bank Display Dark Blue 36pt</a:t>
            </a:r>
          </a:p>
        </p:txBody>
      </p:sp>
      <p:sp>
        <p:nvSpPr>
          <p:cNvPr id="12" name="Chart Placeholder 14"/>
          <p:cNvSpPr>
            <a:spLocks noGrp="1"/>
          </p:cNvSpPr>
          <p:nvPr>
            <p:ph type="chart" sz="quarter" idx="31" hasCustomPrompt="1"/>
          </p:nvPr>
        </p:nvSpPr>
        <p:spPr>
          <a:xfrm>
            <a:off x="701675" y="2379788"/>
            <a:ext cx="3132137" cy="4028949"/>
          </a:xfrm>
          <a:prstGeom prst="rect">
            <a:avLst/>
          </a:prstGeom>
          <a:noFill/>
          <a:ln w="12700">
            <a:noFill/>
          </a:ln>
        </p:spPr>
        <p:txBody>
          <a:bodyPr anchor="ctr"/>
          <a:lstStyle>
            <a:lvl1pPr marL="0" indent="0" algn="ctr">
              <a:buNone/>
              <a:defRPr sz="1196">
                <a:solidFill>
                  <a:schemeClr val="tx2"/>
                </a:solidFill>
                <a:latin typeface="Deutsche Bank Text" charset="0"/>
                <a:ea typeface="Deutsche Bank Text" charset="0"/>
                <a:cs typeface="Deutsche Bank Text" charset="0"/>
              </a:defRPr>
            </a:lvl1pPr>
          </a:lstStyle>
          <a:p>
            <a:r>
              <a:rPr lang="en-US" dirty="0"/>
              <a:t>Click to add chart</a:t>
            </a:r>
          </a:p>
        </p:txBody>
      </p:sp>
      <p:cxnSp>
        <p:nvCxnSpPr>
          <p:cNvPr id="13" name="Straight Connector 12"/>
          <p:cNvCxnSpPr/>
          <p:nvPr userDrawn="1"/>
        </p:nvCxnSpPr>
        <p:spPr>
          <a:xfrm>
            <a:off x="701675" y="2379789"/>
            <a:ext cx="3132137" cy="0"/>
          </a:xfrm>
          <a:prstGeom prst="line">
            <a:avLst/>
          </a:prstGeom>
          <a:ln w="6350">
            <a:solidFill>
              <a:srgbClr val="A7A8AA"/>
            </a:solidFill>
          </a:ln>
        </p:spPr>
        <p:style>
          <a:lnRef idx="1">
            <a:schemeClr val="accent1"/>
          </a:lnRef>
          <a:fillRef idx="0">
            <a:schemeClr val="accent1"/>
          </a:fillRef>
          <a:effectRef idx="0">
            <a:schemeClr val="accent1"/>
          </a:effectRef>
          <a:fontRef idx="minor">
            <a:schemeClr val="tx1"/>
          </a:fontRef>
        </p:style>
      </p:cxnSp>
      <p:sp>
        <p:nvSpPr>
          <p:cNvPr id="15" name="Text Placeholder 3"/>
          <p:cNvSpPr>
            <a:spLocks noGrp="1"/>
          </p:cNvSpPr>
          <p:nvPr>
            <p:ph type="body" sz="quarter" idx="73" hasCustomPrompt="1"/>
          </p:nvPr>
        </p:nvSpPr>
        <p:spPr>
          <a:xfrm>
            <a:off x="701675" y="2087563"/>
            <a:ext cx="3132137" cy="202388"/>
          </a:xfrm>
          <a:prstGeom prst="rect">
            <a:avLst/>
          </a:prstGeom>
        </p:spPr>
        <p:txBody>
          <a:bodyPr lIns="0" tIns="0" rIns="0" bIns="0"/>
          <a:lstStyle>
            <a:lvl1pPr marL="0" indent="0">
              <a:buNone/>
              <a:defRPr sz="1400" b="0" i="0" baseline="0">
                <a:solidFill>
                  <a:schemeClr val="tx1"/>
                </a:solidFill>
                <a:latin typeface="Deutsche Bank Text" charset="0"/>
                <a:ea typeface="Deutsche Bank Text" charset="0"/>
                <a:cs typeface="Deutsche Bank Text" charset="0"/>
              </a:defRPr>
            </a:lvl1pPr>
          </a:lstStyle>
          <a:p>
            <a:pPr lvl="0"/>
            <a:r>
              <a:rPr lang="en-US" dirty="0"/>
              <a:t>Deutsche Bank Text Dark Blue 14pt</a:t>
            </a:r>
          </a:p>
        </p:txBody>
      </p:sp>
      <p:sp>
        <p:nvSpPr>
          <p:cNvPr id="14" name="Text Placeholder 8"/>
          <p:cNvSpPr>
            <a:spLocks noGrp="1"/>
          </p:cNvSpPr>
          <p:nvPr>
            <p:ph type="body" sz="quarter" idx="74" hasCustomPrompt="1"/>
          </p:nvPr>
        </p:nvSpPr>
        <p:spPr>
          <a:xfrm>
            <a:off x="4481513" y="2087563"/>
            <a:ext cx="5545137" cy="4321175"/>
          </a:xfrm>
          <a:prstGeom prst="rect">
            <a:avLst/>
          </a:prstGeom>
        </p:spPr>
        <p:txBody>
          <a:bodyPr lIns="0" tIns="0" rIns="0" bIns="0"/>
          <a:lstStyle>
            <a:lvl1pPr marL="108000" indent="-108000">
              <a:lnSpc>
                <a:spcPts val="1400"/>
              </a:lnSpc>
              <a:spcBef>
                <a:spcPts val="1400"/>
              </a:spcBef>
              <a:defRPr sz="1200" baseline="0">
                <a:solidFill>
                  <a:schemeClr val="tx2"/>
                </a:solidFill>
                <a:latin typeface="Deutsche Bank Text" charset="0"/>
                <a:ea typeface="Deutsche Bank Text" charset="0"/>
                <a:cs typeface="Deutsche Bank Text" charset="0"/>
              </a:defRPr>
            </a:lvl1pPr>
            <a:lvl2pPr>
              <a:defRPr sz="1400">
                <a:solidFill>
                  <a:srgbClr val="535B61"/>
                </a:solidFill>
                <a:latin typeface="Deutsche Bank Text Beta" charset="0"/>
                <a:ea typeface="Deutsche Bank Text Beta" charset="0"/>
                <a:cs typeface="Deutsche Bank Text Beta" charset="0"/>
              </a:defRPr>
            </a:lvl2pPr>
            <a:lvl3pPr>
              <a:defRPr sz="1400">
                <a:solidFill>
                  <a:srgbClr val="535B61"/>
                </a:solidFill>
                <a:latin typeface="Deutsche Bank Text Beta" charset="0"/>
                <a:ea typeface="Deutsche Bank Text Beta" charset="0"/>
                <a:cs typeface="Deutsche Bank Text Beta" charset="0"/>
              </a:defRPr>
            </a:lvl3pPr>
            <a:lvl4pPr>
              <a:defRPr sz="1400">
                <a:solidFill>
                  <a:srgbClr val="535B61"/>
                </a:solidFill>
                <a:latin typeface="Deutsche Bank Text Beta" charset="0"/>
                <a:ea typeface="Deutsche Bank Text Beta" charset="0"/>
                <a:cs typeface="Deutsche Bank Text Beta" charset="0"/>
              </a:defRPr>
            </a:lvl4pPr>
            <a:lvl5pPr>
              <a:defRPr sz="1400">
                <a:solidFill>
                  <a:srgbClr val="535B61"/>
                </a:solidFill>
                <a:latin typeface="Deutsche Bank Text Beta" charset="0"/>
                <a:ea typeface="Deutsche Bank Text Beta" charset="0"/>
                <a:cs typeface="Deutsche Bank Text Beta" charset="0"/>
              </a:defRPr>
            </a:lvl5pPr>
          </a:lstStyle>
          <a:p>
            <a:pPr lvl="0"/>
            <a:r>
              <a:rPr lang="en-US" dirty="0"/>
              <a:t>Deutsche Bank Text Dark Grey 12pt</a:t>
            </a:r>
          </a:p>
        </p:txBody>
      </p:sp>
      <p:sp>
        <p:nvSpPr>
          <p:cNvPr id="9" name="Text Placeholder 6"/>
          <p:cNvSpPr>
            <a:spLocks noGrp="1"/>
          </p:cNvSpPr>
          <p:nvPr>
            <p:ph type="body" sz="quarter" idx="72" hasCustomPrompt="1"/>
          </p:nvPr>
        </p:nvSpPr>
        <p:spPr>
          <a:xfrm>
            <a:off x="702650" y="6764338"/>
            <a:ext cx="9324000" cy="268287"/>
          </a:xfrm>
          <a:prstGeom prst="rect">
            <a:avLst/>
          </a:prstGeom>
        </p:spPr>
        <p:txBody>
          <a:bodyPr lIns="0" tIns="0" rIns="0" bIns="0" anchor="b"/>
          <a:lstStyle>
            <a:lvl1pPr marL="0" indent="0">
              <a:lnSpc>
                <a:spcPts val="800"/>
              </a:lnSpc>
              <a:spcBef>
                <a:spcPts val="0"/>
              </a:spcBef>
              <a:buNone/>
              <a:defRPr sz="800">
                <a:solidFill>
                  <a:schemeClr val="tx2"/>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8pt</a:t>
            </a:r>
          </a:p>
        </p:txBody>
      </p:sp>
    </p:spTree>
    <p:extLst>
      <p:ext uri="{BB962C8B-B14F-4D97-AF65-F5344CB8AC3E}">
        <p14:creationId xmlns:p14="http://schemas.microsoft.com/office/powerpoint/2010/main" val="630138460"/>
      </p:ext>
    </p:extLst>
  </p:cSld>
  <p:clrMapOvr>
    <a:masterClrMapping/>
  </p:clrMapOvr>
</p:sldLayout>
</file>

<file path=ppt/slideLayouts/slideLayout48.xml><?xml version="1.0" encoding="utf-8"?>
<p:sldLayout xmlns:a="http://schemas.openxmlformats.org/drawingml/2006/main" xmlns:r="http://schemas.openxmlformats.org/officeDocument/2006/relationships" xmlns:p="http://schemas.openxmlformats.org/presentationml/2006/main" preserve="1" userDrawn="1">
  <p:cSld name="61_Custom Layout">
    <p:spTree>
      <p:nvGrpSpPr>
        <p:cNvPr id="1" name=""/>
        <p:cNvGrpSpPr/>
        <p:nvPr/>
      </p:nvGrpSpPr>
      <p:grpSpPr>
        <a:xfrm>
          <a:off x="0" y="0"/>
          <a:ext cx="0" cy="0"/>
          <a:chOff x="0" y="0"/>
          <a:chExt cx="0" cy="0"/>
        </a:xfrm>
      </p:grpSpPr>
      <p:sp>
        <p:nvSpPr>
          <p:cNvPr id="3" name="Text Placeholder 2"/>
          <p:cNvSpPr>
            <a:spLocks noGrp="1"/>
          </p:cNvSpPr>
          <p:nvPr>
            <p:ph type="body" sz="quarter" idx="62" hasCustomPrompt="1"/>
          </p:nvPr>
        </p:nvSpPr>
        <p:spPr>
          <a:xfrm>
            <a:off x="701675" y="441325"/>
            <a:ext cx="3060700" cy="173038"/>
          </a:xfrm>
          <a:prstGeom prst="rect">
            <a:avLst/>
          </a:prstGeom>
        </p:spPr>
        <p:txBody>
          <a:bodyPr lIns="0" tIns="0" rIns="0" bIns="0"/>
          <a:lstStyle>
            <a:lvl1pPr marL="0" indent="0">
              <a:buNone/>
              <a:defRPr sz="997" b="0" i="0" baseline="0">
                <a:solidFill>
                  <a:schemeClr val="accent2"/>
                </a:solidFill>
                <a:latin typeface="Deutsche Bank Text" charset="0"/>
                <a:ea typeface="Deutsche Bank Text" charset="0"/>
                <a:cs typeface="Deutsche Bank Text" charset="0"/>
              </a:defRPr>
            </a:lvl1pPr>
            <a:lvl2pPr marL="455783" indent="0">
              <a:buNone/>
              <a:defRPr/>
            </a:lvl2pPr>
            <a:lvl3pPr marL="911565" indent="0">
              <a:buNone/>
              <a:defRPr/>
            </a:lvl3pPr>
            <a:lvl4pPr marL="1367348" indent="0">
              <a:buNone/>
              <a:defRPr/>
            </a:lvl4pPr>
            <a:lvl5pPr marL="1823131" indent="0">
              <a:buNone/>
              <a:defRPr/>
            </a:lvl5pPr>
          </a:lstStyle>
          <a:p>
            <a:pPr lvl="0"/>
            <a:r>
              <a:rPr lang="en-US" dirty="0"/>
              <a:t>Deutsche Bank Text Orange 10pt</a:t>
            </a:r>
          </a:p>
        </p:txBody>
      </p:sp>
      <p:sp>
        <p:nvSpPr>
          <p:cNvPr id="4" name="Text Placeholder 5"/>
          <p:cNvSpPr>
            <a:spLocks noGrp="1"/>
          </p:cNvSpPr>
          <p:nvPr>
            <p:ph type="body" sz="quarter" idx="63" hasCustomPrompt="1"/>
          </p:nvPr>
        </p:nvSpPr>
        <p:spPr>
          <a:xfrm>
            <a:off x="701674" y="824430"/>
            <a:ext cx="8532813" cy="478908"/>
          </a:xfrm>
          <a:prstGeom prst="rect">
            <a:avLst/>
          </a:prstGeom>
        </p:spPr>
        <p:txBody>
          <a:bodyPr lIns="0" tIns="0" rIns="0" bIns="0"/>
          <a:lstStyle>
            <a:lvl1pPr marL="0" indent="0">
              <a:lnSpc>
                <a:spcPts val="4000"/>
              </a:lnSpc>
              <a:spcBef>
                <a:spcPts val="0"/>
              </a:spcBef>
              <a:buNone/>
              <a:defRPr sz="3600" baseline="0">
                <a:solidFill>
                  <a:schemeClr val="tx1"/>
                </a:solidFill>
                <a:latin typeface="Deutsche Bank Display" charset="0"/>
                <a:ea typeface="Deutsche Bank Display" charset="0"/>
                <a:cs typeface="Deutsche Bank Display" charset="0"/>
              </a:defRPr>
            </a:lvl1pPr>
            <a:lvl2pPr marL="455783" indent="0">
              <a:buNone/>
              <a:defRPr sz="3600">
                <a:latin typeface="Deutsche Bank Display Beta" charset="0"/>
                <a:ea typeface="Deutsche Bank Display Beta" charset="0"/>
                <a:cs typeface="Deutsche Bank Display Beta" charset="0"/>
              </a:defRPr>
            </a:lvl2pPr>
            <a:lvl3pPr marL="911566" indent="0">
              <a:buNone/>
              <a:defRPr sz="3600">
                <a:latin typeface="Deutsche Bank Display Beta" charset="0"/>
                <a:ea typeface="Deutsche Bank Display Beta" charset="0"/>
                <a:cs typeface="Deutsche Bank Display Beta" charset="0"/>
              </a:defRPr>
            </a:lvl3pPr>
            <a:lvl4pPr marL="1367348" indent="0">
              <a:buNone/>
              <a:defRPr sz="3600">
                <a:latin typeface="Deutsche Bank Display Beta" charset="0"/>
                <a:ea typeface="Deutsche Bank Display Beta" charset="0"/>
                <a:cs typeface="Deutsche Bank Display Beta" charset="0"/>
              </a:defRPr>
            </a:lvl4pPr>
            <a:lvl5pPr marL="1823131" indent="0">
              <a:buNone/>
              <a:defRPr sz="3600">
                <a:latin typeface="Deutsche Bank Display Beta" charset="0"/>
                <a:ea typeface="Deutsche Bank Display Beta" charset="0"/>
                <a:cs typeface="Deutsche Bank Display Beta" charset="0"/>
              </a:defRPr>
            </a:lvl5pPr>
          </a:lstStyle>
          <a:p>
            <a:pPr lvl="0"/>
            <a:r>
              <a:rPr lang="en-US" dirty="0"/>
              <a:t>Deutsche Bank Display Dark Blue 36pt</a:t>
            </a:r>
          </a:p>
        </p:txBody>
      </p:sp>
      <p:sp>
        <p:nvSpPr>
          <p:cNvPr id="7" name="Text Placeholder 6"/>
          <p:cNvSpPr>
            <a:spLocks noGrp="1"/>
          </p:cNvSpPr>
          <p:nvPr>
            <p:ph type="body" sz="quarter" idx="73" hasCustomPrompt="1"/>
          </p:nvPr>
        </p:nvSpPr>
        <p:spPr>
          <a:xfrm>
            <a:off x="701675" y="2087563"/>
            <a:ext cx="2987675" cy="188277"/>
          </a:xfrm>
          <a:prstGeom prst="rect">
            <a:avLst/>
          </a:prstGeom>
        </p:spPr>
        <p:txBody>
          <a:bodyPr lIns="0" tIns="0" rIns="0" bIns="0"/>
          <a:lstStyle>
            <a:lvl1pPr marL="0" indent="0">
              <a:buNone/>
              <a:defRPr sz="1200">
                <a:solidFill>
                  <a:schemeClr val="accent2"/>
                </a:solidFill>
                <a:latin typeface="Deutsche Bank Text" charset="0"/>
                <a:ea typeface="Deutsche Bank Text" charset="0"/>
                <a:cs typeface="Deutsche Bank Text" charset="0"/>
              </a:defRPr>
            </a:lvl1pPr>
            <a:lvl2pPr marL="455783" indent="0">
              <a:buNone/>
              <a:defRPr sz="1400">
                <a:latin typeface="Deutsche Bank Text Beta" charset="0"/>
                <a:ea typeface="Deutsche Bank Text Beta" charset="0"/>
                <a:cs typeface="Deutsche Bank Text Beta" charset="0"/>
              </a:defRPr>
            </a:lvl2pPr>
            <a:lvl3pPr marL="911566" indent="0">
              <a:buNone/>
              <a:defRPr sz="1400">
                <a:latin typeface="Deutsche Bank Text Beta" charset="0"/>
                <a:ea typeface="Deutsche Bank Text Beta" charset="0"/>
                <a:cs typeface="Deutsche Bank Text Beta" charset="0"/>
              </a:defRPr>
            </a:lvl3pPr>
            <a:lvl4pPr marL="1367348" indent="0">
              <a:buNone/>
              <a:defRPr sz="1400">
                <a:latin typeface="Deutsche Bank Text Beta" charset="0"/>
                <a:ea typeface="Deutsche Bank Text Beta" charset="0"/>
                <a:cs typeface="Deutsche Bank Text Beta" charset="0"/>
              </a:defRPr>
            </a:lvl4pPr>
            <a:lvl5pPr marL="1823131" indent="0">
              <a:buNone/>
              <a:defRPr sz="1400">
                <a:latin typeface="Deutsche Bank Text Beta" charset="0"/>
                <a:ea typeface="Deutsche Bank Text Beta" charset="0"/>
                <a:cs typeface="Deutsche Bank Text Beta" charset="0"/>
              </a:defRPr>
            </a:lvl5pPr>
          </a:lstStyle>
          <a:p>
            <a:pPr lvl="0"/>
            <a:r>
              <a:rPr lang="en-US" dirty="0"/>
              <a:t>Deutsche Bank Text Orange 12pt</a:t>
            </a:r>
          </a:p>
        </p:txBody>
      </p:sp>
      <p:sp>
        <p:nvSpPr>
          <p:cNvPr id="8" name="Text Placeholder 6"/>
          <p:cNvSpPr>
            <a:spLocks noGrp="1"/>
          </p:cNvSpPr>
          <p:nvPr>
            <p:ph type="body" sz="quarter" idx="74" hasCustomPrompt="1"/>
          </p:nvPr>
        </p:nvSpPr>
        <p:spPr>
          <a:xfrm>
            <a:off x="701675" y="2361883"/>
            <a:ext cx="2987675" cy="482917"/>
          </a:xfrm>
          <a:prstGeom prst="rect">
            <a:avLst/>
          </a:prstGeom>
        </p:spPr>
        <p:txBody>
          <a:bodyPr lIns="0" tIns="0" rIns="0" bIns="0"/>
          <a:lstStyle>
            <a:lvl1pPr marL="0" indent="0">
              <a:buNone/>
              <a:defRPr sz="1000">
                <a:solidFill>
                  <a:schemeClr val="tx2"/>
                </a:solidFill>
                <a:latin typeface="Deutsche Bank Text" charset="0"/>
                <a:ea typeface="Deutsche Bank Text" charset="0"/>
                <a:cs typeface="Deutsche Bank Text" charset="0"/>
              </a:defRPr>
            </a:lvl1pPr>
            <a:lvl2pPr marL="455783" indent="0">
              <a:buNone/>
              <a:defRPr sz="1400">
                <a:latin typeface="Deutsche Bank Text Beta" charset="0"/>
                <a:ea typeface="Deutsche Bank Text Beta" charset="0"/>
                <a:cs typeface="Deutsche Bank Text Beta" charset="0"/>
              </a:defRPr>
            </a:lvl2pPr>
            <a:lvl3pPr marL="911566" indent="0">
              <a:buNone/>
              <a:defRPr sz="1400">
                <a:latin typeface="Deutsche Bank Text Beta" charset="0"/>
                <a:ea typeface="Deutsche Bank Text Beta" charset="0"/>
                <a:cs typeface="Deutsche Bank Text Beta" charset="0"/>
              </a:defRPr>
            </a:lvl3pPr>
            <a:lvl4pPr marL="1367348" indent="0">
              <a:buNone/>
              <a:defRPr sz="1400">
                <a:latin typeface="Deutsche Bank Text Beta" charset="0"/>
                <a:ea typeface="Deutsche Bank Text Beta" charset="0"/>
                <a:cs typeface="Deutsche Bank Text Beta" charset="0"/>
              </a:defRPr>
            </a:lvl4pPr>
            <a:lvl5pPr marL="1823131" indent="0">
              <a:buNone/>
              <a:defRPr sz="1400">
                <a:latin typeface="Deutsche Bank Text Beta" charset="0"/>
                <a:ea typeface="Deutsche Bank Text Beta" charset="0"/>
                <a:cs typeface="Deutsche Bank Text Beta" charset="0"/>
              </a:defRPr>
            </a:lvl5pPr>
          </a:lstStyle>
          <a:p>
            <a:pPr lvl="0"/>
            <a:r>
              <a:rPr lang="en-US" dirty="0"/>
              <a:t>Deutsche Bank Text Dark Grey 10pt</a:t>
            </a:r>
          </a:p>
        </p:txBody>
      </p:sp>
      <p:sp>
        <p:nvSpPr>
          <p:cNvPr id="9" name="Text Placeholder 3"/>
          <p:cNvSpPr>
            <a:spLocks noGrp="1"/>
          </p:cNvSpPr>
          <p:nvPr>
            <p:ph type="body" sz="quarter" idx="32" hasCustomPrompt="1"/>
          </p:nvPr>
        </p:nvSpPr>
        <p:spPr>
          <a:xfrm>
            <a:off x="701675" y="3530185"/>
            <a:ext cx="2987675" cy="2878554"/>
          </a:xfrm>
          <a:prstGeom prst="rect">
            <a:avLst/>
          </a:prstGeom>
          <a:solidFill>
            <a:srgbClr val="E6EAE9"/>
          </a:solidFill>
        </p:spPr>
        <p:txBody>
          <a:bodyPr lIns="216000" tIns="180000" rIns="216000" bIns="180000"/>
          <a:lstStyle>
            <a:lvl1pPr marL="108000" indent="-108000">
              <a:lnSpc>
                <a:spcPts val="1440"/>
              </a:lnSpc>
              <a:spcBef>
                <a:spcPts val="600"/>
              </a:spcBef>
              <a:defRPr sz="1200">
                <a:solidFill>
                  <a:schemeClr val="tx2"/>
                </a:solidFill>
                <a:latin typeface="Deutsche Bank Text" charset="0"/>
                <a:ea typeface="Deutsche Bank Text" charset="0"/>
                <a:cs typeface="Deutsche Bank Text" charset="0"/>
              </a:defRPr>
            </a:lvl1pPr>
          </a:lstStyle>
          <a:p>
            <a:pPr lvl="0"/>
            <a:r>
              <a:rPr lang="en-US" dirty="0"/>
              <a:t>Deutsche Bank Text Dark Grey 12pt</a:t>
            </a:r>
          </a:p>
        </p:txBody>
      </p:sp>
      <p:sp>
        <p:nvSpPr>
          <p:cNvPr id="10" name="Text Placeholder 3"/>
          <p:cNvSpPr>
            <a:spLocks noGrp="1"/>
          </p:cNvSpPr>
          <p:nvPr>
            <p:ph type="body" sz="quarter" idx="33" hasCustomPrompt="1"/>
          </p:nvPr>
        </p:nvSpPr>
        <p:spPr>
          <a:xfrm>
            <a:off x="701675" y="2971384"/>
            <a:ext cx="2987675" cy="558800"/>
          </a:xfrm>
          <a:prstGeom prst="rect">
            <a:avLst/>
          </a:prstGeom>
          <a:solidFill>
            <a:schemeClr val="bg2"/>
          </a:solidFill>
        </p:spPr>
        <p:txBody>
          <a:bodyPr lIns="216000" tIns="180000" rIns="216000" bIns="180000" anchor="ctr"/>
          <a:lstStyle>
            <a:lvl1pPr marL="0" indent="0">
              <a:lnSpc>
                <a:spcPts val="1440"/>
              </a:lnSpc>
              <a:spcBef>
                <a:spcPts val="600"/>
              </a:spcBef>
              <a:buNone/>
              <a:defRPr sz="1200">
                <a:solidFill>
                  <a:schemeClr val="tx2"/>
                </a:solidFill>
                <a:latin typeface="Deutsche Bank Text" charset="0"/>
                <a:ea typeface="Deutsche Bank Text" charset="0"/>
                <a:cs typeface="Deutsche Bank Text" charset="0"/>
              </a:defRPr>
            </a:lvl1pPr>
          </a:lstStyle>
          <a:p>
            <a:pPr lvl="0"/>
            <a:r>
              <a:rPr lang="en-US" dirty="0"/>
              <a:t>Deutsche Bank Text Dark Grey 12pt</a:t>
            </a:r>
          </a:p>
        </p:txBody>
      </p:sp>
      <p:sp>
        <p:nvSpPr>
          <p:cNvPr id="13" name="Text Placeholder 6"/>
          <p:cNvSpPr>
            <a:spLocks noGrp="1"/>
          </p:cNvSpPr>
          <p:nvPr>
            <p:ph type="body" sz="quarter" idx="75" hasCustomPrompt="1"/>
          </p:nvPr>
        </p:nvSpPr>
        <p:spPr>
          <a:xfrm>
            <a:off x="3833813" y="2087563"/>
            <a:ext cx="3024187" cy="188277"/>
          </a:xfrm>
          <a:prstGeom prst="rect">
            <a:avLst/>
          </a:prstGeom>
        </p:spPr>
        <p:txBody>
          <a:bodyPr lIns="0" tIns="0" rIns="0" bIns="0"/>
          <a:lstStyle>
            <a:lvl1pPr marL="0" indent="0">
              <a:buNone/>
              <a:defRPr sz="1200">
                <a:solidFill>
                  <a:schemeClr val="accent2"/>
                </a:solidFill>
                <a:latin typeface="Deutsche Bank Text" charset="0"/>
                <a:ea typeface="Deutsche Bank Text" charset="0"/>
                <a:cs typeface="Deutsche Bank Text" charset="0"/>
              </a:defRPr>
            </a:lvl1pPr>
            <a:lvl2pPr marL="455783" indent="0">
              <a:buNone/>
              <a:defRPr sz="1400">
                <a:latin typeface="Deutsche Bank Text Beta" charset="0"/>
                <a:ea typeface="Deutsche Bank Text Beta" charset="0"/>
                <a:cs typeface="Deutsche Bank Text Beta" charset="0"/>
              </a:defRPr>
            </a:lvl2pPr>
            <a:lvl3pPr marL="911566" indent="0">
              <a:buNone/>
              <a:defRPr sz="1400">
                <a:latin typeface="Deutsche Bank Text Beta" charset="0"/>
                <a:ea typeface="Deutsche Bank Text Beta" charset="0"/>
                <a:cs typeface="Deutsche Bank Text Beta" charset="0"/>
              </a:defRPr>
            </a:lvl3pPr>
            <a:lvl4pPr marL="1367348" indent="0">
              <a:buNone/>
              <a:defRPr sz="1400">
                <a:latin typeface="Deutsche Bank Text Beta" charset="0"/>
                <a:ea typeface="Deutsche Bank Text Beta" charset="0"/>
                <a:cs typeface="Deutsche Bank Text Beta" charset="0"/>
              </a:defRPr>
            </a:lvl4pPr>
            <a:lvl5pPr marL="1823131" indent="0">
              <a:buNone/>
              <a:defRPr sz="1400">
                <a:latin typeface="Deutsche Bank Text Beta" charset="0"/>
                <a:ea typeface="Deutsche Bank Text Beta" charset="0"/>
                <a:cs typeface="Deutsche Bank Text Beta" charset="0"/>
              </a:defRPr>
            </a:lvl5pPr>
          </a:lstStyle>
          <a:p>
            <a:pPr lvl="0"/>
            <a:r>
              <a:rPr lang="en-US" dirty="0"/>
              <a:t>Deutsche Bank Text Orange 12pt</a:t>
            </a:r>
          </a:p>
        </p:txBody>
      </p:sp>
      <p:sp>
        <p:nvSpPr>
          <p:cNvPr id="14" name="Text Placeholder 6"/>
          <p:cNvSpPr>
            <a:spLocks noGrp="1"/>
          </p:cNvSpPr>
          <p:nvPr>
            <p:ph type="body" sz="quarter" idx="76" hasCustomPrompt="1"/>
          </p:nvPr>
        </p:nvSpPr>
        <p:spPr>
          <a:xfrm>
            <a:off x="3833813" y="2361883"/>
            <a:ext cx="3024187" cy="482917"/>
          </a:xfrm>
          <a:prstGeom prst="rect">
            <a:avLst/>
          </a:prstGeom>
        </p:spPr>
        <p:txBody>
          <a:bodyPr lIns="0" tIns="0" rIns="0" bIns="0"/>
          <a:lstStyle>
            <a:lvl1pPr marL="0" indent="0">
              <a:buNone/>
              <a:defRPr sz="1000">
                <a:solidFill>
                  <a:schemeClr val="tx2"/>
                </a:solidFill>
                <a:latin typeface="Deutsche Bank Text" charset="0"/>
                <a:ea typeface="Deutsche Bank Text" charset="0"/>
                <a:cs typeface="Deutsche Bank Text" charset="0"/>
              </a:defRPr>
            </a:lvl1pPr>
            <a:lvl2pPr marL="455783" indent="0">
              <a:buNone/>
              <a:defRPr sz="1400">
                <a:latin typeface="Deutsche Bank Text Beta" charset="0"/>
                <a:ea typeface="Deutsche Bank Text Beta" charset="0"/>
                <a:cs typeface="Deutsche Bank Text Beta" charset="0"/>
              </a:defRPr>
            </a:lvl2pPr>
            <a:lvl3pPr marL="911566" indent="0">
              <a:buNone/>
              <a:defRPr sz="1400">
                <a:latin typeface="Deutsche Bank Text Beta" charset="0"/>
                <a:ea typeface="Deutsche Bank Text Beta" charset="0"/>
                <a:cs typeface="Deutsche Bank Text Beta" charset="0"/>
              </a:defRPr>
            </a:lvl3pPr>
            <a:lvl4pPr marL="1367348" indent="0">
              <a:buNone/>
              <a:defRPr sz="1400">
                <a:latin typeface="Deutsche Bank Text Beta" charset="0"/>
                <a:ea typeface="Deutsche Bank Text Beta" charset="0"/>
                <a:cs typeface="Deutsche Bank Text Beta" charset="0"/>
              </a:defRPr>
            </a:lvl4pPr>
            <a:lvl5pPr marL="1823131" indent="0">
              <a:buNone/>
              <a:defRPr sz="1400">
                <a:latin typeface="Deutsche Bank Text Beta" charset="0"/>
                <a:ea typeface="Deutsche Bank Text Beta" charset="0"/>
                <a:cs typeface="Deutsche Bank Text Beta" charset="0"/>
              </a:defRPr>
            </a:lvl5pPr>
          </a:lstStyle>
          <a:p>
            <a:pPr lvl="0"/>
            <a:r>
              <a:rPr lang="en-US" dirty="0"/>
              <a:t>Deutsche Bank Text Dark Grey 10pt</a:t>
            </a:r>
          </a:p>
        </p:txBody>
      </p:sp>
      <p:sp>
        <p:nvSpPr>
          <p:cNvPr id="15" name="Text Placeholder 3"/>
          <p:cNvSpPr>
            <a:spLocks noGrp="1"/>
          </p:cNvSpPr>
          <p:nvPr>
            <p:ph type="body" sz="quarter" idx="77" hasCustomPrompt="1"/>
          </p:nvPr>
        </p:nvSpPr>
        <p:spPr>
          <a:xfrm>
            <a:off x="3833813" y="3530185"/>
            <a:ext cx="3024187" cy="2878554"/>
          </a:xfrm>
          <a:prstGeom prst="rect">
            <a:avLst/>
          </a:prstGeom>
          <a:solidFill>
            <a:srgbClr val="E6EAE9"/>
          </a:solidFill>
        </p:spPr>
        <p:txBody>
          <a:bodyPr lIns="216000" tIns="180000" rIns="216000" bIns="180000"/>
          <a:lstStyle>
            <a:lvl1pPr marL="108000" indent="-108000">
              <a:lnSpc>
                <a:spcPts val="1440"/>
              </a:lnSpc>
              <a:spcBef>
                <a:spcPts val="600"/>
              </a:spcBef>
              <a:defRPr sz="1200">
                <a:solidFill>
                  <a:schemeClr val="tx2"/>
                </a:solidFill>
                <a:latin typeface="Deutsche Bank Text" charset="0"/>
                <a:ea typeface="Deutsche Bank Text" charset="0"/>
                <a:cs typeface="Deutsche Bank Text" charset="0"/>
              </a:defRPr>
            </a:lvl1pPr>
          </a:lstStyle>
          <a:p>
            <a:pPr lvl="0"/>
            <a:r>
              <a:rPr lang="en-US" dirty="0"/>
              <a:t>Deutsche Bank Text Dark Grey 12pt</a:t>
            </a:r>
          </a:p>
        </p:txBody>
      </p:sp>
      <p:sp>
        <p:nvSpPr>
          <p:cNvPr id="16" name="Text Placeholder 3"/>
          <p:cNvSpPr>
            <a:spLocks noGrp="1"/>
          </p:cNvSpPr>
          <p:nvPr>
            <p:ph type="body" sz="quarter" idx="78" hasCustomPrompt="1"/>
          </p:nvPr>
        </p:nvSpPr>
        <p:spPr>
          <a:xfrm>
            <a:off x="3833813" y="2971384"/>
            <a:ext cx="3024187" cy="558800"/>
          </a:xfrm>
          <a:prstGeom prst="rect">
            <a:avLst/>
          </a:prstGeom>
          <a:solidFill>
            <a:schemeClr val="bg2"/>
          </a:solidFill>
        </p:spPr>
        <p:txBody>
          <a:bodyPr lIns="216000" tIns="180000" rIns="216000" bIns="180000" anchor="ctr"/>
          <a:lstStyle>
            <a:lvl1pPr marL="0" indent="0">
              <a:lnSpc>
                <a:spcPts val="1440"/>
              </a:lnSpc>
              <a:spcBef>
                <a:spcPts val="600"/>
              </a:spcBef>
              <a:buNone/>
              <a:defRPr sz="1200">
                <a:solidFill>
                  <a:schemeClr val="tx2"/>
                </a:solidFill>
                <a:latin typeface="Deutsche Bank Text" charset="0"/>
                <a:ea typeface="Deutsche Bank Text" charset="0"/>
                <a:cs typeface="Deutsche Bank Text" charset="0"/>
              </a:defRPr>
            </a:lvl1pPr>
          </a:lstStyle>
          <a:p>
            <a:pPr lvl="0"/>
            <a:r>
              <a:rPr lang="en-US" dirty="0"/>
              <a:t>Deutsche Bank Text Dark Grey 12pt</a:t>
            </a:r>
          </a:p>
        </p:txBody>
      </p:sp>
      <p:sp>
        <p:nvSpPr>
          <p:cNvPr id="17" name="Text Placeholder 6"/>
          <p:cNvSpPr>
            <a:spLocks noGrp="1"/>
          </p:cNvSpPr>
          <p:nvPr>
            <p:ph type="body" sz="quarter" idx="79" hasCustomPrompt="1"/>
          </p:nvPr>
        </p:nvSpPr>
        <p:spPr>
          <a:xfrm>
            <a:off x="7001669" y="2087563"/>
            <a:ext cx="3024187" cy="188277"/>
          </a:xfrm>
          <a:prstGeom prst="rect">
            <a:avLst/>
          </a:prstGeom>
        </p:spPr>
        <p:txBody>
          <a:bodyPr lIns="0" tIns="0" rIns="0" bIns="0"/>
          <a:lstStyle>
            <a:lvl1pPr marL="0" indent="0">
              <a:buNone/>
              <a:defRPr sz="1200">
                <a:solidFill>
                  <a:schemeClr val="accent2"/>
                </a:solidFill>
                <a:latin typeface="Deutsche Bank Text" charset="0"/>
                <a:ea typeface="Deutsche Bank Text" charset="0"/>
                <a:cs typeface="Deutsche Bank Text" charset="0"/>
              </a:defRPr>
            </a:lvl1pPr>
            <a:lvl2pPr marL="455783" indent="0">
              <a:buNone/>
              <a:defRPr sz="1400">
                <a:latin typeface="Deutsche Bank Text Beta" charset="0"/>
                <a:ea typeface="Deutsche Bank Text Beta" charset="0"/>
                <a:cs typeface="Deutsche Bank Text Beta" charset="0"/>
              </a:defRPr>
            </a:lvl2pPr>
            <a:lvl3pPr marL="911566" indent="0">
              <a:buNone/>
              <a:defRPr sz="1400">
                <a:latin typeface="Deutsche Bank Text Beta" charset="0"/>
                <a:ea typeface="Deutsche Bank Text Beta" charset="0"/>
                <a:cs typeface="Deutsche Bank Text Beta" charset="0"/>
              </a:defRPr>
            </a:lvl3pPr>
            <a:lvl4pPr marL="1367348" indent="0">
              <a:buNone/>
              <a:defRPr sz="1400">
                <a:latin typeface="Deutsche Bank Text Beta" charset="0"/>
                <a:ea typeface="Deutsche Bank Text Beta" charset="0"/>
                <a:cs typeface="Deutsche Bank Text Beta" charset="0"/>
              </a:defRPr>
            </a:lvl4pPr>
            <a:lvl5pPr marL="1823131" indent="0">
              <a:buNone/>
              <a:defRPr sz="1400">
                <a:latin typeface="Deutsche Bank Text Beta" charset="0"/>
                <a:ea typeface="Deutsche Bank Text Beta" charset="0"/>
                <a:cs typeface="Deutsche Bank Text Beta" charset="0"/>
              </a:defRPr>
            </a:lvl5pPr>
          </a:lstStyle>
          <a:p>
            <a:pPr lvl="0"/>
            <a:r>
              <a:rPr lang="en-US" dirty="0"/>
              <a:t>Deutsche Bank Text Orange 12pt</a:t>
            </a:r>
          </a:p>
        </p:txBody>
      </p:sp>
      <p:sp>
        <p:nvSpPr>
          <p:cNvPr id="18" name="Text Placeholder 6"/>
          <p:cNvSpPr>
            <a:spLocks noGrp="1"/>
          </p:cNvSpPr>
          <p:nvPr>
            <p:ph type="body" sz="quarter" idx="80" hasCustomPrompt="1"/>
          </p:nvPr>
        </p:nvSpPr>
        <p:spPr>
          <a:xfrm>
            <a:off x="7001669" y="2361883"/>
            <a:ext cx="3024187" cy="482917"/>
          </a:xfrm>
          <a:prstGeom prst="rect">
            <a:avLst/>
          </a:prstGeom>
        </p:spPr>
        <p:txBody>
          <a:bodyPr lIns="0" tIns="0" rIns="0" bIns="0"/>
          <a:lstStyle>
            <a:lvl1pPr marL="0" indent="0">
              <a:buNone/>
              <a:defRPr sz="1000">
                <a:solidFill>
                  <a:schemeClr val="tx2"/>
                </a:solidFill>
                <a:latin typeface="Deutsche Bank Text" charset="0"/>
                <a:ea typeface="Deutsche Bank Text" charset="0"/>
                <a:cs typeface="Deutsche Bank Text" charset="0"/>
              </a:defRPr>
            </a:lvl1pPr>
            <a:lvl2pPr marL="455783" indent="0">
              <a:buNone/>
              <a:defRPr sz="1400">
                <a:latin typeface="Deutsche Bank Text Beta" charset="0"/>
                <a:ea typeface="Deutsche Bank Text Beta" charset="0"/>
                <a:cs typeface="Deutsche Bank Text Beta" charset="0"/>
              </a:defRPr>
            </a:lvl2pPr>
            <a:lvl3pPr marL="911566" indent="0">
              <a:buNone/>
              <a:defRPr sz="1400">
                <a:latin typeface="Deutsche Bank Text Beta" charset="0"/>
                <a:ea typeface="Deutsche Bank Text Beta" charset="0"/>
                <a:cs typeface="Deutsche Bank Text Beta" charset="0"/>
              </a:defRPr>
            </a:lvl3pPr>
            <a:lvl4pPr marL="1367348" indent="0">
              <a:buNone/>
              <a:defRPr sz="1400">
                <a:latin typeface="Deutsche Bank Text Beta" charset="0"/>
                <a:ea typeface="Deutsche Bank Text Beta" charset="0"/>
                <a:cs typeface="Deutsche Bank Text Beta" charset="0"/>
              </a:defRPr>
            </a:lvl4pPr>
            <a:lvl5pPr marL="1823131" indent="0">
              <a:buNone/>
              <a:defRPr sz="1400">
                <a:latin typeface="Deutsche Bank Text Beta" charset="0"/>
                <a:ea typeface="Deutsche Bank Text Beta" charset="0"/>
                <a:cs typeface="Deutsche Bank Text Beta" charset="0"/>
              </a:defRPr>
            </a:lvl5pPr>
          </a:lstStyle>
          <a:p>
            <a:pPr lvl="0"/>
            <a:r>
              <a:rPr lang="en-US" dirty="0"/>
              <a:t>Deutsche Bank Text Dark Grey 10pt</a:t>
            </a:r>
          </a:p>
        </p:txBody>
      </p:sp>
      <p:sp>
        <p:nvSpPr>
          <p:cNvPr id="19" name="Text Placeholder 3"/>
          <p:cNvSpPr>
            <a:spLocks noGrp="1"/>
          </p:cNvSpPr>
          <p:nvPr>
            <p:ph type="body" sz="quarter" idx="81" hasCustomPrompt="1"/>
          </p:nvPr>
        </p:nvSpPr>
        <p:spPr>
          <a:xfrm>
            <a:off x="7001669" y="3530185"/>
            <a:ext cx="3024187" cy="2878554"/>
          </a:xfrm>
          <a:prstGeom prst="rect">
            <a:avLst/>
          </a:prstGeom>
          <a:solidFill>
            <a:srgbClr val="E6EAE9"/>
          </a:solidFill>
        </p:spPr>
        <p:txBody>
          <a:bodyPr lIns="216000" tIns="180000" rIns="216000" bIns="180000"/>
          <a:lstStyle>
            <a:lvl1pPr marL="108000" indent="-108000">
              <a:lnSpc>
                <a:spcPts val="1440"/>
              </a:lnSpc>
              <a:spcBef>
                <a:spcPts val="600"/>
              </a:spcBef>
              <a:defRPr sz="1200">
                <a:solidFill>
                  <a:schemeClr val="tx2"/>
                </a:solidFill>
                <a:latin typeface="Deutsche Bank Text" charset="0"/>
                <a:ea typeface="Deutsche Bank Text" charset="0"/>
                <a:cs typeface="Deutsche Bank Text" charset="0"/>
              </a:defRPr>
            </a:lvl1pPr>
          </a:lstStyle>
          <a:p>
            <a:pPr lvl="0"/>
            <a:r>
              <a:rPr lang="en-US" dirty="0"/>
              <a:t>Deutsche Bank Text Dark Grey 12pt</a:t>
            </a:r>
          </a:p>
        </p:txBody>
      </p:sp>
      <p:sp>
        <p:nvSpPr>
          <p:cNvPr id="20" name="Text Placeholder 3"/>
          <p:cNvSpPr>
            <a:spLocks noGrp="1"/>
          </p:cNvSpPr>
          <p:nvPr>
            <p:ph type="body" sz="quarter" idx="82" hasCustomPrompt="1"/>
          </p:nvPr>
        </p:nvSpPr>
        <p:spPr>
          <a:xfrm>
            <a:off x="7001669" y="2971384"/>
            <a:ext cx="3024187" cy="558800"/>
          </a:xfrm>
          <a:prstGeom prst="rect">
            <a:avLst/>
          </a:prstGeom>
          <a:solidFill>
            <a:schemeClr val="bg2"/>
          </a:solidFill>
        </p:spPr>
        <p:txBody>
          <a:bodyPr lIns="216000" tIns="180000" rIns="216000" bIns="180000" anchor="ctr"/>
          <a:lstStyle>
            <a:lvl1pPr marL="0" indent="0">
              <a:lnSpc>
                <a:spcPts val="1440"/>
              </a:lnSpc>
              <a:spcBef>
                <a:spcPts val="600"/>
              </a:spcBef>
              <a:buNone/>
              <a:defRPr sz="1200">
                <a:solidFill>
                  <a:schemeClr val="tx2"/>
                </a:solidFill>
                <a:latin typeface="Deutsche Bank Text" charset="0"/>
                <a:ea typeface="Deutsche Bank Text" charset="0"/>
                <a:cs typeface="Deutsche Bank Text" charset="0"/>
              </a:defRPr>
            </a:lvl1pPr>
          </a:lstStyle>
          <a:p>
            <a:pPr lvl="0"/>
            <a:r>
              <a:rPr lang="en-US" dirty="0"/>
              <a:t>Deutsche Bank Text Dark Grey 12pt</a:t>
            </a:r>
          </a:p>
        </p:txBody>
      </p:sp>
      <p:sp>
        <p:nvSpPr>
          <p:cNvPr id="22" name="Text Placeholder 6"/>
          <p:cNvSpPr>
            <a:spLocks noGrp="1"/>
          </p:cNvSpPr>
          <p:nvPr>
            <p:ph type="body" sz="quarter" idx="72" hasCustomPrompt="1"/>
          </p:nvPr>
        </p:nvSpPr>
        <p:spPr>
          <a:xfrm>
            <a:off x="702650" y="6764338"/>
            <a:ext cx="9324000" cy="268287"/>
          </a:xfrm>
          <a:prstGeom prst="rect">
            <a:avLst/>
          </a:prstGeom>
        </p:spPr>
        <p:txBody>
          <a:bodyPr lIns="0" tIns="0" rIns="0" bIns="0" anchor="b"/>
          <a:lstStyle>
            <a:lvl1pPr marL="0" indent="0">
              <a:lnSpc>
                <a:spcPts val="800"/>
              </a:lnSpc>
              <a:spcBef>
                <a:spcPts val="0"/>
              </a:spcBef>
              <a:buNone/>
              <a:defRPr sz="800">
                <a:solidFill>
                  <a:schemeClr val="tx2"/>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8pt</a:t>
            </a:r>
          </a:p>
        </p:txBody>
      </p:sp>
    </p:spTree>
    <p:extLst>
      <p:ext uri="{BB962C8B-B14F-4D97-AF65-F5344CB8AC3E}">
        <p14:creationId xmlns:p14="http://schemas.microsoft.com/office/powerpoint/2010/main" val="1815648854"/>
      </p:ext>
    </p:extLst>
  </p:cSld>
  <p:clrMapOvr>
    <a:masterClrMapping/>
  </p:clrMapOvr>
</p:sldLayout>
</file>

<file path=ppt/slideLayouts/slideLayout49.xml><?xml version="1.0" encoding="utf-8"?>
<p:sldLayout xmlns:a="http://schemas.openxmlformats.org/drawingml/2006/main" xmlns:r="http://schemas.openxmlformats.org/officeDocument/2006/relationships" xmlns:p="http://schemas.openxmlformats.org/presentationml/2006/main" preserve="1" userDrawn="1">
  <p:cSld name="66_Custom Layout">
    <p:spTree>
      <p:nvGrpSpPr>
        <p:cNvPr id="1" name=""/>
        <p:cNvGrpSpPr/>
        <p:nvPr/>
      </p:nvGrpSpPr>
      <p:grpSpPr>
        <a:xfrm>
          <a:off x="0" y="0"/>
          <a:ext cx="0" cy="0"/>
          <a:chOff x="0" y="0"/>
          <a:chExt cx="0" cy="0"/>
        </a:xfrm>
      </p:grpSpPr>
      <p:sp>
        <p:nvSpPr>
          <p:cNvPr id="3" name="Text Placeholder 2"/>
          <p:cNvSpPr>
            <a:spLocks noGrp="1"/>
          </p:cNvSpPr>
          <p:nvPr>
            <p:ph type="body" sz="quarter" idx="62" hasCustomPrompt="1"/>
          </p:nvPr>
        </p:nvSpPr>
        <p:spPr>
          <a:xfrm>
            <a:off x="701675" y="441325"/>
            <a:ext cx="3060700" cy="173038"/>
          </a:xfrm>
          <a:prstGeom prst="rect">
            <a:avLst/>
          </a:prstGeom>
        </p:spPr>
        <p:txBody>
          <a:bodyPr lIns="0" tIns="0" rIns="0" bIns="0"/>
          <a:lstStyle>
            <a:lvl1pPr marL="0" indent="0">
              <a:buNone/>
              <a:defRPr sz="997" b="0" i="0" baseline="0">
                <a:solidFill>
                  <a:schemeClr val="accent2"/>
                </a:solidFill>
                <a:latin typeface="Deutsche Bank Text" charset="0"/>
                <a:ea typeface="Deutsche Bank Text" charset="0"/>
                <a:cs typeface="Deutsche Bank Text" charset="0"/>
              </a:defRPr>
            </a:lvl1pPr>
            <a:lvl2pPr marL="455783" indent="0">
              <a:buNone/>
              <a:defRPr/>
            </a:lvl2pPr>
            <a:lvl3pPr marL="911565" indent="0">
              <a:buNone/>
              <a:defRPr/>
            </a:lvl3pPr>
            <a:lvl4pPr marL="1367348" indent="0">
              <a:buNone/>
              <a:defRPr/>
            </a:lvl4pPr>
            <a:lvl5pPr marL="1823131" indent="0">
              <a:buNone/>
              <a:defRPr/>
            </a:lvl5pPr>
          </a:lstStyle>
          <a:p>
            <a:pPr lvl="0"/>
            <a:r>
              <a:rPr lang="en-US" dirty="0"/>
              <a:t>Deutsche Bank Text Orange 10pt</a:t>
            </a:r>
          </a:p>
        </p:txBody>
      </p:sp>
      <p:sp>
        <p:nvSpPr>
          <p:cNvPr id="4" name="Text Placeholder 5"/>
          <p:cNvSpPr>
            <a:spLocks noGrp="1"/>
          </p:cNvSpPr>
          <p:nvPr>
            <p:ph type="body" sz="quarter" idx="63" hasCustomPrompt="1"/>
          </p:nvPr>
        </p:nvSpPr>
        <p:spPr>
          <a:xfrm>
            <a:off x="701674" y="824430"/>
            <a:ext cx="8532813" cy="478908"/>
          </a:xfrm>
          <a:prstGeom prst="rect">
            <a:avLst/>
          </a:prstGeom>
        </p:spPr>
        <p:txBody>
          <a:bodyPr lIns="0" tIns="0" rIns="0" bIns="0"/>
          <a:lstStyle>
            <a:lvl1pPr marL="0" indent="0">
              <a:lnSpc>
                <a:spcPts val="4000"/>
              </a:lnSpc>
              <a:spcBef>
                <a:spcPts val="0"/>
              </a:spcBef>
              <a:buNone/>
              <a:defRPr sz="3600" baseline="0">
                <a:solidFill>
                  <a:schemeClr val="tx1"/>
                </a:solidFill>
                <a:latin typeface="Deutsche Bank Display" charset="0"/>
                <a:ea typeface="Deutsche Bank Display" charset="0"/>
                <a:cs typeface="Deutsche Bank Display" charset="0"/>
              </a:defRPr>
            </a:lvl1pPr>
            <a:lvl2pPr marL="455783" indent="0">
              <a:buNone/>
              <a:defRPr sz="3600">
                <a:latin typeface="Deutsche Bank Display Beta" charset="0"/>
                <a:ea typeface="Deutsche Bank Display Beta" charset="0"/>
                <a:cs typeface="Deutsche Bank Display Beta" charset="0"/>
              </a:defRPr>
            </a:lvl2pPr>
            <a:lvl3pPr marL="911566" indent="0">
              <a:buNone/>
              <a:defRPr sz="3600">
                <a:latin typeface="Deutsche Bank Display Beta" charset="0"/>
                <a:ea typeface="Deutsche Bank Display Beta" charset="0"/>
                <a:cs typeface="Deutsche Bank Display Beta" charset="0"/>
              </a:defRPr>
            </a:lvl3pPr>
            <a:lvl4pPr marL="1367348" indent="0">
              <a:buNone/>
              <a:defRPr sz="3600">
                <a:latin typeface="Deutsche Bank Display Beta" charset="0"/>
                <a:ea typeface="Deutsche Bank Display Beta" charset="0"/>
                <a:cs typeface="Deutsche Bank Display Beta" charset="0"/>
              </a:defRPr>
            </a:lvl4pPr>
            <a:lvl5pPr marL="1823131" indent="0">
              <a:buNone/>
              <a:defRPr sz="3600">
                <a:latin typeface="Deutsche Bank Display Beta" charset="0"/>
                <a:ea typeface="Deutsche Bank Display Beta" charset="0"/>
                <a:cs typeface="Deutsche Bank Display Beta" charset="0"/>
              </a:defRPr>
            </a:lvl5pPr>
          </a:lstStyle>
          <a:p>
            <a:pPr lvl="0"/>
            <a:r>
              <a:rPr lang="en-US" dirty="0"/>
              <a:t>Deutsche Bank Display Dark Blue 36pt</a:t>
            </a:r>
          </a:p>
        </p:txBody>
      </p:sp>
      <p:sp>
        <p:nvSpPr>
          <p:cNvPr id="7" name="Text Placeholder 6"/>
          <p:cNvSpPr>
            <a:spLocks noGrp="1"/>
          </p:cNvSpPr>
          <p:nvPr>
            <p:ph type="body" sz="quarter" idx="73" hasCustomPrompt="1"/>
          </p:nvPr>
        </p:nvSpPr>
        <p:spPr>
          <a:xfrm>
            <a:off x="701675" y="2087563"/>
            <a:ext cx="2987675" cy="188277"/>
          </a:xfrm>
          <a:prstGeom prst="rect">
            <a:avLst/>
          </a:prstGeom>
        </p:spPr>
        <p:txBody>
          <a:bodyPr lIns="0" tIns="0" rIns="0" bIns="0"/>
          <a:lstStyle>
            <a:lvl1pPr marL="0" indent="0">
              <a:buNone/>
              <a:defRPr sz="1200">
                <a:solidFill>
                  <a:schemeClr val="accent2"/>
                </a:solidFill>
                <a:latin typeface="Deutsche Bank Text" charset="0"/>
                <a:ea typeface="Deutsche Bank Text" charset="0"/>
                <a:cs typeface="Deutsche Bank Text" charset="0"/>
              </a:defRPr>
            </a:lvl1pPr>
            <a:lvl2pPr marL="455783" indent="0">
              <a:buNone/>
              <a:defRPr sz="1400">
                <a:latin typeface="Deutsche Bank Text Beta" charset="0"/>
                <a:ea typeface="Deutsche Bank Text Beta" charset="0"/>
                <a:cs typeface="Deutsche Bank Text Beta" charset="0"/>
              </a:defRPr>
            </a:lvl2pPr>
            <a:lvl3pPr marL="911566" indent="0">
              <a:buNone/>
              <a:defRPr sz="1400">
                <a:latin typeface="Deutsche Bank Text Beta" charset="0"/>
                <a:ea typeface="Deutsche Bank Text Beta" charset="0"/>
                <a:cs typeface="Deutsche Bank Text Beta" charset="0"/>
              </a:defRPr>
            </a:lvl3pPr>
            <a:lvl4pPr marL="1367348" indent="0">
              <a:buNone/>
              <a:defRPr sz="1400">
                <a:latin typeface="Deutsche Bank Text Beta" charset="0"/>
                <a:ea typeface="Deutsche Bank Text Beta" charset="0"/>
                <a:cs typeface="Deutsche Bank Text Beta" charset="0"/>
              </a:defRPr>
            </a:lvl4pPr>
            <a:lvl5pPr marL="1823131" indent="0">
              <a:buNone/>
              <a:defRPr sz="1400">
                <a:latin typeface="Deutsche Bank Text Beta" charset="0"/>
                <a:ea typeface="Deutsche Bank Text Beta" charset="0"/>
                <a:cs typeface="Deutsche Bank Text Beta" charset="0"/>
              </a:defRPr>
            </a:lvl5pPr>
          </a:lstStyle>
          <a:p>
            <a:pPr lvl="0"/>
            <a:r>
              <a:rPr lang="en-US" dirty="0"/>
              <a:t>Deutsche Bank Text Orange 12pt</a:t>
            </a:r>
          </a:p>
        </p:txBody>
      </p:sp>
      <p:sp>
        <p:nvSpPr>
          <p:cNvPr id="8" name="Text Placeholder 6"/>
          <p:cNvSpPr>
            <a:spLocks noGrp="1"/>
          </p:cNvSpPr>
          <p:nvPr>
            <p:ph type="body" sz="quarter" idx="74" hasCustomPrompt="1"/>
          </p:nvPr>
        </p:nvSpPr>
        <p:spPr>
          <a:xfrm>
            <a:off x="701675" y="2361883"/>
            <a:ext cx="2987675" cy="482917"/>
          </a:xfrm>
          <a:prstGeom prst="rect">
            <a:avLst/>
          </a:prstGeom>
        </p:spPr>
        <p:txBody>
          <a:bodyPr lIns="0" tIns="0" rIns="0" bIns="0"/>
          <a:lstStyle>
            <a:lvl1pPr marL="0" indent="0">
              <a:buNone/>
              <a:defRPr sz="1000">
                <a:solidFill>
                  <a:schemeClr val="tx2"/>
                </a:solidFill>
                <a:latin typeface="Deutsche Bank Text" charset="0"/>
                <a:ea typeface="Deutsche Bank Text" charset="0"/>
                <a:cs typeface="Deutsche Bank Text" charset="0"/>
              </a:defRPr>
            </a:lvl1pPr>
            <a:lvl2pPr marL="455783" indent="0">
              <a:buNone/>
              <a:defRPr sz="1400">
                <a:latin typeface="Deutsche Bank Text Beta" charset="0"/>
                <a:ea typeface="Deutsche Bank Text Beta" charset="0"/>
                <a:cs typeface="Deutsche Bank Text Beta" charset="0"/>
              </a:defRPr>
            </a:lvl2pPr>
            <a:lvl3pPr marL="911566" indent="0">
              <a:buNone/>
              <a:defRPr sz="1400">
                <a:latin typeface="Deutsche Bank Text Beta" charset="0"/>
                <a:ea typeface="Deutsche Bank Text Beta" charset="0"/>
                <a:cs typeface="Deutsche Bank Text Beta" charset="0"/>
              </a:defRPr>
            </a:lvl3pPr>
            <a:lvl4pPr marL="1367348" indent="0">
              <a:buNone/>
              <a:defRPr sz="1400">
                <a:latin typeface="Deutsche Bank Text Beta" charset="0"/>
                <a:ea typeface="Deutsche Bank Text Beta" charset="0"/>
                <a:cs typeface="Deutsche Bank Text Beta" charset="0"/>
              </a:defRPr>
            </a:lvl4pPr>
            <a:lvl5pPr marL="1823131" indent="0">
              <a:buNone/>
              <a:defRPr sz="1400">
                <a:latin typeface="Deutsche Bank Text Beta" charset="0"/>
                <a:ea typeface="Deutsche Bank Text Beta" charset="0"/>
                <a:cs typeface="Deutsche Bank Text Beta" charset="0"/>
              </a:defRPr>
            </a:lvl5pPr>
          </a:lstStyle>
          <a:p>
            <a:pPr lvl="0"/>
            <a:r>
              <a:rPr lang="en-US" dirty="0"/>
              <a:t>Deutsche Bank Text Dark Grey 10pt</a:t>
            </a:r>
          </a:p>
        </p:txBody>
      </p:sp>
      <p:sp>
        <p:nvSpPr>
          <p:cNvPr id="13" name="Text Placeholder 6"/>
          <p:cNvSpPr>
            <a:spLocks noGrp="1"/>
          </p:cNvSpPr>
          <p:nvPr>
            <p:ph type="body" sz="quarter" idx="75" hasCustomPrompt="1"/>
          </p:nvPr>
        </p:nvSpPr>
        <p:spPr>
          <a:xfrm>
            <a:off x="3833813" y="2087563"/>
            <a:ext cx="3024187" cy="188277"/>
          </a:xfrm>
          <a:prstGeom prst="rect">
            <a:avLst/>
          </a:prstGeom>
        </p:spPr>
        <p:txBody>
          <a:bodyPr lIns="0" tIns="0" rIns="0" bIns="0"/>
          <a:lstStyle>
            <a:lvl1pPr marL="0" indent="0">
              <a:buNone/>
              <a:defRPr sz="1200">
                <a:solidFill>
                  <a:schemeClr val="accent2"/>
                </a:solidFill>
                <a:latin typeface="Deutsche Bank Text" charset="0"/>
                <a:ea typeface="Deutsche Bank Text" charset="0"/>
                <a:cs typeface="Deutsche Bank Text" charset="0"/>
              </a:defRPr>
            </a:lvl1pPr>
            <a:lvl2pPr marL="455783" indent="0">
              <a:buNone/>
              <a:defRPr sz="1400">
                <a:latin typeface="Deutsche Bank Text Beta" charset="0"/>
                <a:ea typeface="Deutsche Bank Text Beta" charset="0"/>
                <a:cs typeface="Deutsche Bank Text Beta" charset="0"/>
              </a:defRPr>
            </a:lvl2pPr>
            <a:lvl3pPr marL="911566" indent="0">
              <a:buNone/>
              <a:defRPr sz="1400">
                <a:latin typeface="Deutsche Bank Text Beta" charset="0"/>
                <a:ea typeface="Deutsche Bank Text Beta" charset="0"/>
                <a:cs typeface="Deutsche Bank Text Beta" charset="0"/>
              </a:defRPr>
            </a:lvl3pPr>
            <a:lvl4pPr marL="1367348" indent="0">
              <a:buNone/>
              <a:defRPr sz="1400">
                <a:latin typeface="Deutsche Bank Text Beta" charset="0"/>
                <a:ea typeface="Deutsche Bank Text Beta" charset="0"/>
                <a:cs typeface="Deutsche Bank Text Beta" charset="0"/>
              </a:defRPr>
            </a:lvl4pPr>
            <a:lvl5pPr marL="1823131" indent="0">
              <a:buNone/>
              <a:defRPr sz="1400">
                <a:latin typeface="Deutsche Bank Text Beta" charset="0"/>
                <a:ea typeface="Deutsche Bank Text Beta" charset="0"/>
                <a:cs typeface="Deutsche Bank Text Beta" charset="0"/>
              </a:defRPr>
            </a:lvl5pPr>
          </a:lstStyle>
          <a:p>
            <a:pPr lvl="0"/>
            <a:r>
              <a:rPr lang="en-US" dirty="0"/>
              <a:t>Deutsche Bank Text Orange 12pt</a:t>
            </a:r>
          </a:p>
        </p:txBody>
      </p:sp>
      <p:sp>
        <p:nvSpPr>
          <p:cNvPr id="14" name="Text Placeholder 6"/>
          <p:cNvSpPr>
            <a:spLocks noGrp="1"/>
          </p:cNvSpPr>
          <p:nvPr>
            <p:ph type="body" sz="quarter" idx="76" hasCustomPrompt="1"/>
          </p:nvPr>
        </p:nvSpPr>
        <p:spPr>
          <a:xfrm>
            <a:off x="3833813" y="2361883"/>
            <a:ext cx="3024187" cy="482917"/>
          </a:xfrm>
          <a:prstGeom prst="rect">
            <a:avLst/>
          </a:prstGeom>
        </p:spPr>
        <p:txBody>
          <a:bodyPr lIns="0" tIns="0" rIns="0" bIns="0"/>
          <a:lstStyle>
            <a:lvl1pPr marL="0" indent="0">
              <a:buNone/>
              <a:defRPr sz="1000">
                <a:solidFill>
                  <a:schemeClr val="tx2"/>
                </a:solidFill>
                <a:latin typeface="Deutsche Bank Text" charset="0"/>
                <a:ea typeface="Deutsche Bank Text" charset="0"/>
                <a:cs typeface="Deutsche Bank Text" charset="0"/>
              </a:defRPr>
            </a:lvl1pPr>
            <a:lvl2pPr marL="455783" indent="0">
              <a:buNone/>
              <a:defRPr sz="1400">
                <a:latin typeface="Deutsche Bank Text Beta" charset="0"/>
                <a:ea typeface="Deutsche Bank Text Beta" charset="0"/>
                <a:cs typeface="Deutsche Bank Text Beta" charset="0"/>
              </a:defRPr>
            </a:lvl2pPr>
            <a:lvl3pPr marL="911566" indent="0">
              <a:buNone/>
              <a:defRPr sz="1400">
                <a:latin typeface="Deutsche Bank Text Beta" charset="0"/>
                <a:ea typeface="Deutsche Bank Text Beta" charset="0"/>
                <a:cs typeface="Deutsche Bank Text Beta" charset="0"/>
              </a:defRPr>
            </a:lvl3pPr>
            <a:lvl4pPr marL="1367348" indent="0">
              <a:buNone/>
              <a:defRPr sz="1400">
                <a:latin typeface="Deutsche Bank Text Beta" charset="0"/>
                <a:ea typeface="Deutsche Bank Text Beta" charset="0"/>
                <a:cs typeface="Deutsche Bank Text Beta" charset="0"/>
              </a:defRPr>
            </a:lvl4pPr>
            <a:lvl5pPr marL="1823131" indent="0">
              <a:buNone/>
              <a:defRPr sz="1400">
                <a:latin typeface="Deutsche Bank Text Beta" charset="0"/>
                <a:ea typeface="Deutsche Bank Text Beta" charset="0"/>
                <a:cs typeface="Deutsche Bank Text Beta" charset="0"/>
              </a:defRPr>
            </a:lvl5pPr>
          </a:lstStyle>
          <a:p>
            <a:pPr lvl="0"/>
            <a:r>
              <a:rPr lang="en-US" dirty="0"/>
              <a:t>Deutsche Bank Text Dark Grey 10pt</a:t>
            </a:r>
          </a:p>
        </p:txBody>
      </p:sp>
      <p:sp>
        <p:nvSpPr>
          <p:cNvPr id="17" name="Text Placeholder 6"/>
          <p:cNvSpPr>
            <a:spLocks noGrp="1"/>
          </p:cNvSpPr>
          <p:nvPr>
            <p:ph type="body" sz="quarter" idx="79" hasCustomPrompt="1"/>
          </p:nvPr>
        </p:nvSpPr>
        <p:spPr>
          <a:xfrm>
            <a:off x="7001669" y="2087563"/>
            <a:ext cx="3024187" cy="188277"/>
          </a:xfrm>
          <a:prstGeom prst="rect">
            <a:avLst/>
          </a:prstGeom>
        </p:spPr>
        <p:txBody>
          <a:bodyPr lIns="0" tIns="0" rIns="0" bIns="0"/>
          <a:lstStyle>
            <a:lvl1pPr marL="0" indent="0">
              <a:buNone/>
              <a:defRPr sz="1200">
                <a:solidFill>
                  <a:schemeClr val="accent2"/>
                </a:solidFill>
                <a:latin typeface="Deutsche Bank Text" charset="0"/>
                <a:ea typeface="Deutsche Bank Text" charset="0"/>
                <a:cs typeface="Deutsche Bank Text" charset="0"/>
              </a:defRPr>
            </a:lvl1pPr>
            <a:lvl2pPr marL="455783" indent="0">
              <a:buNone/>
              <a:defRPr sz="1400">
                <a:latin typeface="Deutsche Bank Text Beta" charset="0"/>
                <a:ea typeface="Deutsche Bank Text Beta" charset="0"/>
                <a:cs typeface="Deutsche Bank Text Beta" charset="0"/>
              </a:defRPr>
            </a:lvl2pPr>
            <a:lvl3pPr marL="911566" indent="0">
              <a:buNone/>
              <a:defRPr sz="1400">
                <a:latin typeface="Deutsche Bank Text Beta" charset="0"/>
                <a:ea typeface="Deutsche Bank Text Beta" charset="0"/>
                <a:cs typeface="Deutsche Bank Text Beta" charset="0"/>
              </a:defRPr>
            </a:lvl3pPr>
            <a:lvl4pPr marL="1367348" indent="0">
              <a:buNone/>
              <a:defRPr sz="1400">
                <a:latin typeface="Deutsche Bank Text Beta" charset="0"/>
                <a:ea typeface="Deutsche Bank Text Beta" charset="0"/>
                <a:cs typeface="Deutsche Bank Text Beta" charset="0"/>
              </a:defRPr>
            </a:lvl4pPr>
            <a:lvl5pPr marL="1823131" indent="0">
              <a:buNone/>
              <a:defRPr sz="1400">
                <a:latin typeface="Deutsche Bank Text Beta" charset="0"/>
                <a:ea typeface="Deutsche Bank Text Beta" charset="0"/>
                <a:cs typeface="Deutsche Bank Text Beta" charset="0"/>
              </a:defRPr>
            </a:lvl5pPr>
          </a:lstStyle>
          <a:p>
            <a:pPr lvl="0"/>
            <a:r>
              <a:rPr lang="en-US" dirty="0"/>
              <a:t>Deutsche Bank Text Orange 12pt</a:t>
            </a:r>
          </a:p>
        </p:txBody>
      </p:sp>
      <p:sp>
        <p:nvSpPr>
          <p:cNvPr id="18" name="Text Placeholder 6"/>
          <p:cNvSpPr>
            <a:spLocks noGrp="1"/>
          </p:cNvSpPr>
          <p:nvPr>
            <p:ph type="body" sz="quarter" idx="80" hasCustomPrompt="1"/>
          </p:nvPr>
        </p:nvSpPr>
        <p:spPr>
          <a:xfrm>
            <a:off x="7001669" y="2361883"/>
            <a:ext cx="3024187" cy="482917"/>
          </a:xfrm>
          <a:prstGeom prst="rect">
            <a:avLst/>
          </a:prstGeom>
        </p:spPr>
        <p:txBody>
          <a:bodyPr lIns="0" tIns="0" rIns="0" bIns="0"/>
          <a:lstStyle>
            <a:lvl1pPr marL="0" indent="0">
              <a:buNone/>
              <a:defRPr sz="1000">
                <a:solidFill>
                  <a:schemeClr val="tx2"/>
                </a:solidFill>
                <a:latin typeface="Deutsche Bank Text" charset="0"/>
                <a:ea typeface="Deutsche Bank Text" charset="0"/>
                <a:cs typeface="Deutsche Bank Text" charset="0"/>
              </a:defRPr>
            </a:lvl1pPr>
            <a:lvl2pPr marL="455783" indent="0">
              <a:buNone/>
              <a:defRPr sz="1400">
                <a:latin typeface="Deutsche Bank Text Beta" charset="0"/>
                <a:ea typeface="Deutsche Bank Text Beta" charset="0"/>
                <a:cs typeface="Deutsche Bank Text Beta" charset="0"/>
              </a:defRPr>
            </a:lvl2pPr>
            <a:lvl3pPr marL="911566" indent="0">
              <a:buNone/>
              <a:defRPr sz="1400">
                <a:latin typeface="Deutsche Bank Text Beta" charset="0"/>
                <a:ea typeface="Deutsche Bank Text Beta" charset="0"/>
                <a:cs typeface="Deutsche Bank Text Beta" charset="0"/>
              </a:defRPr>
            </a:lvl3pPr>
            <a:lvl4pPr marL="1367348" indent="0">
              <a:buNone/>
              <a:defRPr sz="1400">
                <a:latin typeface="Deutsche Bank Text Beta" charset="0"/>
                <a:ea typeface="Deutsche Bank Text Beta" charset="0"/>
                <a:cs typeface="Deutsche Bank Text Beta" charset="0"/>
              </a:defRPr>
            </a:lvl4pPr>
            <a:lvl5pPr marL="1823131" indent="0">
              <a:buNone/>
              <a:defRPr sz="1400">
                <a:latin typeface="Deutsche Bank Text Beta" charset="0"/>
                <a:ea typeface="Deutsche Bank Text Beta" charset="0"/>
                <a:cs typeface="Deutsche Bank Text Beta" charset="0"/>
              </a:defRPr>
            </a:lvl5pPr>
          </a:lstStyle>
          <a:p>
            <a:pPr lvl="0"/>
            <a:r>
              <a:rPr lang="en-US" dirty="0"/>
              <a:t>Deutsche Bank Text Dark Grey 10pt</a:t>
            </a:r>
          </a:p>
        </p:txBody>
      </p:sp>
      <p:sp>
        <p:nvSpPr>
          <p:cNvPr id="21" name="Rectangle 20"/>
          <p:cNvSpPr/>
          <p:nvPr userDrawn="1"/>
        </p:nvSpPr>
        <p:spPr>
          <a:xfrm>
            <a:off x="701675" y="3530185"/>
            <a:ext cx="2988000" cy="2880000"/>
          </a:xfrm>
          <a:prstGeom prst="rect">
            <a:avLst/>
          </a:prstGeom>
          <a:solidFill>
            <a:srgbClr val="E6EAE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dirty="0"/>
          </a:p>
        </p:txBody>
      </p:sp>
      <p:sp>
        <p:nvSpPr>
          <p:cNvPr id="22" name="Chart Placeholder 14"/>
          <p:cNvSpPr>
            <a:spLocks noGrp="1"/>
          </p:cNvSpPr>
          <p:nvPr>
            <p:ph type="chart" sz="quarter" idx="31" hasCustomPrompt="1"/>
          </p:nvPr>
        </p:nvSpPr>
        <p:spPr>
          <a:xfrm>
            <a:off x="881675" y="3710185"/>
            <a:ext cx="2628000" cy="2520000"/>
          </a:xfrm>
          <a:prstGeom prst="rect">
            <a:avLst/>
          </a:prstGeom>
          <a:noFill/>
          <a:ln w="12700">
            <a:noFill/>
          </a:ln>
        </p:spPr>
        <p:txBody>
          <a:bodyPr anchor="ctr"/>
          <a:lstStyle>
            <a:lvl1pPr marL="0" indent="0" algn="ctr">
              <a:buNone/>
              <a:defRPr sz="1196">
                <a:solidFill>
                  <a:schemeClr val="tx2"/>
                </a:solidFill>
                <a:latin typeface="Deutsche Bank Text" charset="0"/>
                <a:ea typeface="Deutsche Bank Text" charset="0"/>
                <a:cs typeface="Deutsche Bank Text" charset="0"/>
              </a:defRPr>
            </a:lvl1pPr>
          </a:lstStyle>
          <a:p>
            <a:r>
              <a:rPr lang="en-US" dirty="0"/>
              <a:t>Click to add chart</a:t>
            </a:r>
          </a:p>
        </p:txBody>
      </p:sp>
      <p:sp>
        <p:nvSpPr>
          <p:cNvPr id="23" name="Rectangle 22"/>
          <p:cNvSpPr/>
          <p:nvPr userDrawn="1"/>
        </p:nvSpPr>
        <p:spPr>
          <a:xfrm>
            <a:off x="3833813" y="3530185"/>
            <a:ext cx="3024000" cy="2880000"/>
          </a:xfrm>
          <a:prstGeom prst="rect">
            <a:avLst/>
          </a:prstGeom>
          <a:solidFill>
            <a:srgbClr val="E6EAE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dirty="0"/>
          </a:p>
        </p:txBody>
      </p:sp>
      <p:sp>
        <p:nvSpPr>
          <p:cNvPr id="24" name="Chart Placeholder 14"/>
          <p:cNvSpPr>
            <a:spLocks noGrp="1"/>
          </p:cNvSpPr>
          <p:nvPr>
            <p:ph type="chart" sz="quarter" idx="83" hasCustomPrompt="1"/>
          </p:nvPr>
        </p:nvSpPr>
        <p:spPr>
          <a:xfrm>
            <a:off x="4013813" y="3710185"/>
            <a:ext cx="2664000" cy="2520000"/>
          </a:xfrm>
          <a:prstGeom prst="rect">
            <a:avLst/>
          </a:prstGeom>
          <a:noFill/>
          <a:ln w="12700">
            <a:noFill/>
          </a:ln>
        </p:spPr>
        <p:txBody>
          <a:bodyPr anchor="ctr"/>
          <a:lstStyle>
            <a:lvl1pPr marL="0" indent="0" algn="ctr">
              <a:buNone/>
              <a:defRPr sz="1196">
                <a:solidFill>
                  <a:schemeClr val="tx2"/>
                </a:solidFill>
                <a:latin typeface="Deutsche Bank Text" charset="0"/>
                <a:ea typeface="Deutsche Bank Text" charset="0"/>
                <a:cs typeface="Deutsche Bank Text" charset="0"/>
              </a:defRPr>
            </a:lvl1pPr>
          </a:lstStyle>
          <a:p>
            <a:r>
              <a:rPr lang="en-US" dirty="0"/>
              <a:t>Click to add chart</a:t>
            </a:r>
          </a:p>
        </p:txBody>
      </p:sp>
      <p:sp>
        <p:nvSpPr>
          <p:cNvPr id="25" name="Rectangle 24"/>
          <p:cNvSpPr/>
          <p:nvPr userDrawn="1"/>
        </p:nvSpPr>
        <p:spPr>
          <a:xfrm>
            <a:off x="7001856" y="3530185"/>
            <a:ext cx="3024000" cy="2880000"/>
          </a:xfrm>
          <a:prstGeom prst="rect">
            <a:avLst/>
          </a:prstGeom>
          <a:solidFill>
            <a:srgbClr val="E6EAE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dirty="0"/>
          </a:p>
        </p:txBody>
      </p:sp>
      <p:sp>
        <p:nvSpPr>
          <p:cNvPr id="26" name="Chart Placeholder 14"/>
          <p:cNvSpPr>
            <a:spLocks noGrp="1"/>
          </p:cNvSpPr>
          <p:nvPr>
            <p:ph type="chart" sz="quarter" idx="84" hasCustomPrompt="1"/>
          </p:nvPr>
        </p:nvSpPr>
        <p:spPr>
          <a:xfrm>
            <a:off x="7181856" y="3710185"/>
            <a:ext cx="2664000" cy="2520000"/>
          </a:xfrm>
          <a:prstGeom prst="rect">
            <a:avLst/>
          </a:prstGeom>
          <a:noFill/>
          <a:ln w="12700">
            <a:noFill/>
          </a:ln>
        </p:spPr>
        <p:txBody>
          <a:bodyPr anchor="ctr"/>
          <a:lstStyle>
            <a:lvl1pPr marL="0" indent="0" algn="ctr">
              <a:buNone/>
              <a:defRPr sz="1196">
                <a:solidFill>
                  <a:schemeClr val="tx2"/>
                </a:solidFill>
                <a:latin typeface="Deutsche Bank Text" charset="0"/>
                <a:ea typeface="Deutsche Bank Text" charset="0"/>
                <a:cs typeface="Deutsche Bank Text" charset="0"/>
              </a:defRPr>
            </a:lvl1pPr>
          </a:lstStyle>
          <a:p>
            <a:r>
              <a:rPr lang="en-US" dirty="0"/>
              <a:t>Click to add chart</a:t>
            </a:r>
          </a:p>
        </p:txBody>
      </p:sp>
      <p:sp>
        <p:nvSpPr>
          <p:cNvPr id="16" name="Text Placeholder 3"/>
          <p:cNvSpPr>
            <a:spLocks noGrp="1"/>
          </p:cNvSpPr>
          <p:nvPr>
            <p:ph type="body" sz="quarter" idx="78" hasCustomPrompt="1"/>
          </p:nvPr>
        </p:nvSpPr>
        <p:spPr>
          <a:xfrm>
            <a:off x="3833813" y="2971384"/>
            <a:ext cx="3024187" cy="558800"/>
          </a:xfrm>
          <a:prstGeom prst="rect">
            <a:avLst/>
          </a:prstGeom>
          <a:solidFill>
            <a:schemeClr val="bg2"/>
          </a:solidFill>
        </p:spPr>
        <p:txBody>
          <a:bodyPr lIns="216000" tIns="180000" rIns="216000" bIns="180000" anchor="ctr"/>
          <a:lstStyle>
            <a:lvl1pPr marL="0" indent="0">
              <a:lnSpc>
                <a:spcPts val="1440"/>
              </a:lnSpc>
              <a:spcBef>
                <a:spcPts val="600"/>
              </a:spcBef>
              <a:buNone/>
              <a:defRPr sz="1200">
                <a:solidFill>
                  <a:schemeClr val="tx2"/>
                </a:solidFill>
                <a:latin typeface="Deutsche Bank Text" charset="0"/>
                <a:ea typeface="Deutsche Bank Text" charset="0"/>
                <a:cs typeface="Deutsche Bank Text" charset="0"/>
              </a:defRPr>
            </a:lvl1pPr>
          </a:lstStyle>
          <a:p>
            <a:pPr lvl="0"/>
            <a:r>
              <a:rPr lang="en-US" dirty="0"/>
              <a:t>Deutsche Bank Text Dark Grey 12pt</a:t>
            </a:r>
          </a:p>
        </p:txBody>
      </p:sp>
      <p:sp>
        <p:nvSpPr>
          <p:cNvPr id="20" name="Text Placeholder 3"/>
          <p:cNvSpPr>
            <a:spLocks noGrp="1"/>
          </p:cNvSpPr>
          <p:nvPr>
            <p:ph type="body" sz="quarter" idx="82" hasCustomPrompt="1"/>
          </p:nvPr>
        </p:nvSpPr>
        <p:spPr>
          <a:xfrm>
            <a:off x="7001669" y="2971384"/>
            <a:ext cx="3024187" cy="558800"/>
          </a:xfrm>
          <a:prstGeom prst="rect">
            <a:avLst/>
          </a:prstGeom>
          <a:solidFill>
            <a:schemeClr val="bg2"/>
          </a:solidFill>
        </p:spPr>
        <p:txBody>
          <a:bodyPr lIns="216000" tIns="180000" rIns="216000" bIns="180000" anchor="ctr"/>
          <a:lstStyle>
            <a:lvl1pPr marL="0" indent="0">
              <a:lnSpc>
                <a:spcPts val="1440"/>
              </a:lnSpc>
              <a:spcBef>
                <a:spcPts val="600"/>
              </a:spcBef>
              <a:buNone/>
              <a:defRPr sz="1200">
                <a:solidFill>
                  <a:schemeClr val="tx2"/>
                </a:solidFill>
                <a:latin typeface="Deutsche Bank Text" charset="0"/>
                <a:ea typeface="Deutsche Bank Text" charset="0"/>
                <a:cs typeface="Deutsche Bank Text" charset="0"/>
              </a:defRPr>
            </a:lvl1pPr>
          </a:lstStyle>
          <a:p>
            <a:pPr lvl="0"/>
            <a:r>
              <a:rPr lang="en-US" dirty="0"/>
              <a:t>Deutsche Bank Text Dark Grey 12pt</a:t>
            </a:r>
          </a:p>
        </p:txBody>
      </p:sp>
      <p:sp>
        <p:nvSpPr>
          <p:cNvPr id="10" name="Text Placeholder 3"/>
          <p:cNvSpPr>
            <a:spLocks noGrp="1"/>
          </p:cNvSpPr>
          <p:nvPr>
            <p:ph type="body" sz="quarter" idx="33" hasCustomPrompt="1"/>
          </p:nvPr>
        </p:nvSpPr>
        <p:spPr>
          <a:xfrm>
            <a:off x="701675" y="2971384"/>
            <a:ext cx="2987675" cy="558800"/>
          </a:xfrm>
          <a:prstGeom prst="rect">
            <a:avLst/>
          </a:prstGeom>
          <a:solidFill>
            <a:schemeClr val="bg2"/>
          </a:solidFill>
        </p:spPr>
        <p:txBody>
          <a:bodyPr lIns="216000" tIns="180000" rIns="216000" bIns="180000" anchor="ctr"/>
          <a:lstStyle>
            <a:lvl1pPr marL="0" indent="0">
              <a:lnSpc>
                <a:spcPts val="1440"/>
              </a:lnSpc>
              <a:spcBef>
                <a:spcPts val="600"/>
              </a:spcBef>
              <a:buNone/>
              <a:defRPr sz="1200">
                <a:solidFill>
                  <a:schemeClr val="tx2"/>
                </a:solidFill>
                <a:latin typeface="Deutsche Bank Text" charset="0"/>
                <a:ea typeface="Deutsche Bank Text" charset="0"/>
                <a:cs typeface="Deutsche Bank Text" charset="0"/>
              </a:defRPr>
            </a:lvl1pPr>
          </a:lstStyle>
          <a:p>
            <a:pPr lvl="0"/>
            <a:r>
              <a:rPr lang="en-US" dirty="0"/>
              <a:t>Deutsche Bank Text Dark Grey 12pt</a:t>
            </a:r>
          </a:p>
        </p:txBody>
      </p:sp>
      <p:sp>
        <p:nvSpPr>
          <p:cNvPr id="29" name="Text Placeholder 6"/>
          <p:cNvSpPr>
            <a:spLocks noGrp="1"/>
          </p:cNvSpPr>
          <p:nvPr>
            <p:ph type="body" sz="quarter" idx="72" hasCustomPrompt="1"/>
          </p:nvPr>
        </p:nvSpPr>
        <p:spPr>
          <a:xfrm>
            <a:off x="702650" y="6764338"/>
            <a:ext cx="9324000" cy="268287"/>
          </a:xfrm>
          <a:prstGeom prst="rect">
            <a:avLst/>
          </a:prstGeom>
        </p:spPr>
        <p:txBody>
          <a:bodyPr lIns="0" tIns="0" rIns="0" bIns="0" anchor="b"/>
          <a:lstStyle>
            <a:lvl1pPr marL="0" indent="0">
              <a:lnSpc>
                <a:spcPts val="800"/>
              </a:lnSpc>
              <a:spcBef>
                <a:spcPts val="0"/>
              </a:spcBef>
              <a:buNone/>
              <a:defRPr sz="800">
                <a:solidFill>
                  <a:schemeClr val="tx2"/>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8pt</a:t>
            </a:r>
          </a:p>
        </p:txBody>
      </p:sp>
    </p:spTree>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preserve="1" userDrawn="1">
  <p:cSld name="4_Title Slide">
    <p:spTree>
      <p:nvGrpSpPr>
        <p:cNvPr id="1" name=""/>
        <p:cNvGrpSpPr/>
        <p:nvPr/>
      </p:nvGrpSpPr>
      <p:grpSpPr>
        <a:xfrm>
          <a:off x="0" y="0"/>
          <a:ext cx="0" cy="0"/>
          <a:chOff x="0" y="0"/>
          <a:chExt cx="0" cy="0"/>
        </a:xfrm>
      </p:grpSpPr>
      <p:sp>
        <p:nvSpPr>
          <p:cNvPr id="8" name="TextBox 7"/>
          <p:cNvSpPr txBox="1"/>
          <p:nvPr userDrawn="1"/>
        </p:nvSpPr>
        <p:spPr>
          <a:xfrm>
            <a:off x="720000" y="401520"/>
            <a:ext cx="1225446" cy="153440"/>
          </a:xfrm>
          <a:prstGeom prst="rect">
            <a:avLst/>
          </a:prstGeom>
          <a:noFill/>
        </p:spPr>
        <p:txBody>
          <a:bodyPr wrap="square" lIns="0" tIns="0" rIns="0" bIns="0" rtlCol="0">
            <a:spAutoFit/>
          </a:bodyPr>
          <a:lstStyle/>
          <a:p>
            <a:r>
              <a:rPr lang="en-US" sz="997" dirty="0">
                <a:solidFill>
                  <a:schemeClr val="accent2"/>
                </a:solidFill>
                <a:latin typeface="Deutsche Bank Text" charset="0"/>
                <a:ea typeface="Deutsche Bank Text" charset="0"/>
                <a:cs typeface="Deutsche Bank Text" charset="0"/>
              </a:rPr>
              <a:t>Contents</a:t>
            </a:r>
          </a:p>
        </p:txBody>
      </p:sp>
      <p:sp>
        <p:nvSpPr>
          <p:cNvPr id="13" name="TextBox 12"/>
          <p:cNvSpPr txBox="1"/>
          <p:nvPr userDrawn="1"/>
        </p:nvSpPr>
        <p:spPr>
          <a:xfrm>
            <a:off x="4639422" y="1155261"/>
            <a:ext cx="634253" cy="705706"/>
          </a:xfrm>
          <a:prstGeom prst="rect">
            <a:avLst/>
          </a:prstGeom>
          <a:noFill/>
        </p:spPr>
        <p:txBody>
          <a:bodyPr wrap="square" lIns="0" tIns="0" rIns="0" bIns="0" rtlCol="0">
            <a:spAutoFit/>
          </a:bodyPr>
          <a:lstStyle/>
          <a:p>
            <a:r>
              <a:rPr lang="en-US" sz="4600" dirty="0">
                <a:solidFill>
                  <a:schemeClr val="tx1"/>
                </a:solidFill>
                <a:latin typeface="Deutsche Bank Display" charset="0"/>
                <a:ea typeface="Deutsche Bank Display" charset="0"/>
                <a:cs typeface="Deutsche Bank Display" charset="0"/>
              </a:rPr>
              <a:t>1</a:t>
            </a:r>
          </a:p>
        </p:txBody>
      </p:sp>
      <p:sp>
        <p:nvSpPr>
          <p:cNvPr id="14" name="TextBox 13"/>
          <p:cNvSpPr txBox="1"/>
          <p:nvPr userDrawn="1"/>
        </p:nvSpPr>
        <p:spPr>
          <a:xfrm>
            <a:off x="4639422" y="2005371"/>
            <a:ext cx="634253" cy="705706"/>
          </a:xfrm>
          <a:prstGeom prst="rect">
            <a:avLst/>
          </a:prstGeom>
          <a:noFill/>
        </p:spPr>
        <p:txBody>
          <a:bodyPr wrap="square" lIns="0" tIns="0" rIns="0" bIns="0" rtlCol="0">
            <a:spAutoFit/>
          </a:bodyPr>
          <a:lstStyle/>
          <a:p>
            <a:r>
              <a:rPr lang="en-US" sz="4600" dirty="0">
                <a:solidFill>
                  <a:schemeClr val="tx1"/>
                </a:solidFill>
                <a:latin typeface="Deutsche Bank Display" charset="0"/>
                <a:ea typeface="Deutsche Bank Display" charset="0"/>
                <a:cs typeface="Deutsche Bank Display" charset="0"/>
              </a:rPr>
              <a:t>2</a:t>
            </a:r>
          </a:p>
        </p:txBody>
      </p:sp>
      <p:cxnSp>
        <p:nvCxnSpPr>
          <p:cNvPr id="19" name="Straight Connector 18"/>
          <p:cNvCxnSpPr/>
          <p:nvPr userDrawn="1"/>
        </p:nvCxnSpPr>
        <p:spPr>
          <a:xfrm>
            <a:off x="4625975" y="1171031"/>
            <a:ext cx="4608513" cy="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cxnSp>
        <p:nvCxnSpPr>
          <p:cNvPr id="21" name="Straight Connector 20"/>
          <p:cNvCxnSpPr/>
          <p:nvPr userDrawn="1"/>
        </p:nvCxnSpPr>
        <p:spPr>
          <a:xfrm>
            <a:off x="4625975" y="2020891"/>
            <a:ext cx="4608513" cy="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sp>
        <p:nvSpPr>
          <p:cNvPr id="31" name="Text Placeholder 9"/>
          <p:cNvSpPr>
            <a:spLocks noGrp="1"/>
          </p:cNvSpPr>
          <p:nvPr>
            <p:ph type="body" sz="quarter" idx="19" hasCustomPrompt="1"/>
          </p:nvPr>
        </p:nvSpPr>
        <p:spPr>
          <a:xfrm>
            <a:off x="5432152" y="2118287"/>
            <a:ext cx="3802335" cy="474951"/>
          </a:xfrm>
          <a:prstGeom prst="rect">
            <a:avLst/>
          </a:prstGeom>
        </p:spPr>
        <p:txBody>
          <a:bodyPr lIns="0" tIns="0" rIns="0" bIns="0"/>
          <a:lstStyle>
            <a:lvl1pPr marL="0" indent="0">
              <a:buFontTx/>
              <a:buNone/>
              <a:defRPr sz="1396">
                <a:solidFill>
                  <a:schemeClr val="tx2"/>
                </a:solidFill>
                <a:latin typeface="Deutsche Bank Text" charset="0"/>
                <a:ea typeface="Deutsche Bank Text" charset="0"/>
                <a:cs typeface="Deutsche Bank Text" charset="0"/>
              </a:defRPr>
            </a:lvl1pPr>
            <a:lvl2pPr marL="455783" indent="0">
              <a:buFontTx/>
              <a:buNone/>
              <a:defRPr sz="1396">
                <a:solidFill>
                  <a:srgbClr val="616D72"/>
                </a:solidFill>
                <a:latin typeface="Arial" charset="0"/>
                <a:ea typeface="Arial" charset="0"/>
                <a:cs typeface="Arial" charset="0"/>
              </a:defRPr>
            </a:lvl2pPr>
            <a:lvl3pPr marL="911565" indent="0">
              <a:buFontTx/>
              <a:buNone/>
              <a:defRPr sz="1396">
                <a:solidFill>
                  <a:srgbClr val="616D72"/>
                </a:solidFill>
                <a:latin typeface="Arial" charset="0"/>
                <a:ea typeface="Arial" charset="0"/>
                <a:cs typeface="Arial" charset="0"/>
              </a:defRPr>
            </a:lvl3pPr>
            <a:lvl4pPr marL="1367348" indent="0">
              <a:buFontTx/>
              <a:buNone/>
              <a:defRPr sz="1396">
                <a:solidFill>
                  <a:srgbClr val="616D72"/>
                </a:solidFill>
                <a:latin typeface="Arial" charset="0"/>
                <a:ea typeface="Arial" charset="0"/>
                <a:cs typeface="Arial" charset="0"/>
              </a:defRPr>
            </a:lvl4pPr>
            <a:lvl5pPr marL="1823131" indent="0">
              <a:buFontTx/>
              <a:buNone/>
              <a:defRPr sz="1396">
                <a:solidFill>
                  <a:srgbClr val="616D72"/>
                </a:solidFill>
                <a:latin typeface="Arial" charset="0"/>
                <a:ea typeface="Arial" charset="0"/>
                <a:cs typeface="Arial" charset="0"/>
              </a:defRPr>
            </a:lvl5pPr>
          </a:lstStyle>
          <a:p>
            <a:pPr lvl="0"/>
            <a:r>
              <a:rPr lang="en-US" dirty="0"/>
              <a:t>Deutsche Bank Text Dark Grey 14pt</a:t>
            </a:r>
          </a:p>
        </p:txBody>
      </p:sp>
      <p:sp>
        <p:nvSpPr>
          <p:cNvPr id="32" name="Text Placeholder 9"/>
          <p:cNvSpPr>
            <a:spLocks noGrp="1"/>
          </p:cNvSpPr>
          <p:nvPr>
            <p:ph type="body" sz="quarter" idx="20" hasCustomPrompt="1"/>
          </p:nvPr>
        </p:nvSpPr>
        <p:spPr>
          <a:xfrm>
            <a:off x="5432152" y="1259509"/>
            <a:ext cx="3802335" cy="474951"/>
          </a:xfrm>
          <a:prstGeom prst="rect">
            <a:avLst/>
          </a:prstGeom>
        </p:spPr>
        <p:txBody>
          <a:bodyPr lIns="0" tIns="0" rIns="0" bIns="0"/>
          <a:lstStyle>
            <a:lvl1pPr marL="0" indent="0">
              <a:buFontTx/>
              <a:buNone/>
              <a:defRPr sz="1396">
                <a:solidFill>
                  <a:schemeClr val="tx2"/>
                </a:solidFill>
                <a:latin typeface="Deutsche Bank Text" charset="0"/>
                <a:ea typeface="Deutsche Bank Text" charset="0"/>
                <a:cs typeface="Deutsche Bank Text" charset="0"/>
              </a:defRPr>
            </a:lvl1pPr>
            <a:lvl2pPr marL="455783" indent="0">
              <a:buFontTx/>
              <a:buNone/>
              <a:defRPr sz="1396">
                <a:solidFill>
                  <a:srgbClr val="616D72"/>
                </a:solidFill>
                <a:latin typeface="Arial" charset="0"/>
                <a:ea typeface="Arial" charset="0"/>
                <a:cs typeface="Arial" charset="0"/>
              </a:defRPr>
            </a:lvl2pPr>
            <a:lvl3pPr marL="911565" indent="0">
              <a:buFontTx/>
              <a:buNone/>
              <a:defRPr sz="1396">
                <a:solidFill>
                  <a:srgbClr val="616D72"/>
                </a:solidFill>
                <a:latin typeface="Arial" charset="0"/>
                <a:ea typeface="Arial" charset="0"/>
                <a:cs typeface="Arial" charset="0"/>
              </a:defRPr>
            </a:lvl3pPr>
            <a:lvl4pPr marL="1367348" indent="0">
              <a:buFontTx/>
              <a:buNone/>
              <a:defRPr sz="1396">
                <a:solidFill>
                  <a:srgbClr val="616D72"/>
                </a:solidFill>
                <a:latin typeface="Arial" charset="0"/>
                <a:ea typeface="Arial" charset="0"/>
                <a:cs typeface="Arial" charset="0"/>
              </a:defRPr>
            </a:lvl4pPr>
            <a:lvl5pPr marL="1823131" indent="0">
              <a:buFontTx/>
              <a:buNone/>
              <a:defRPr sz="1396">
                <a:solidFill>
                  <a:srgbClr val="616D72"/>
                </a:solidFill>
                <a:latin typeface="Arial" charset="0"/>
                <a:ea typeface="Arial" charset="0"/>
                <a:cs typeface="Arial" charset="0"/>
              </a:defRPr>
            </a:lvl5pPr>
          </a:lstStyle>
          <a:p>
            <a:pPr lvl="0"/>
            <a:r>
              <a:rPr lang="en-US" dirty="0"/>
              <a:t>Deutsche Bank Text Dark Grey 14pt</a:t>
            </a:r>
          </a:p>
        </p:txBody>
      </p:sp>
    </p:spTree>
    <p:extLst>
      <p:ext uri="{BB962C8B-B14F-4D97-AF65-F5344CB8AC3E}">
        <p14:creationId xmlns:p14="http://schemas.microsoft.com/office/powerpoint/2010/main" val="2127951403"/>
      </p:ext>
    </p:extLst>
  </p:cSld>
  <p:clrMapOvr>
    <a:masterClrMapping/>
  </p:clrMapOvr>
</p:sldLayout>
</file>

<file path=ppt/slideLayouts/slideLayout50.xml><?xml version="1.0" encoding="utf-8"?>
<p:sldLayout xmlns:a="http://schemas.openxmlformats.org/drawingml/2006/main" xmlns:r="http://schemas.openxmlformats.org/officeDocument/2006/relationships" xmlns:p="http://schemas.openxmlformats.org/presentationml/2006/main" preserve="1" userDrawn="1">
  <p:cSld name="62_Custom Layout">
    <p:spTree>
      <p:nvGrpSpPr>
        <p:cNvPr id="1" name=""/>
        <p:cNvGrpSpPr/>
        <p:nvPr/>
      </p:nvGrpSpPr>
      <p:grpSpPr>
        <a:xfrm>
          <a:off x="0" y="0"/>
          <a:ext cx="0" cy="0"/>
          <a:chOff x="0" y="0"/>
          <a:chExt cx="0" cy="0"/>
        </a:xfrm>
      </p:grpSpPr>
      <p:sp>
        <p:nvSpPr>
          <p:cNvPr id="3" name="Text Placeholder 2"/>
          <p:cNvSpPr>
            <a:spLocks noGrp="1"/>
          </p:cNvSpPr>
          <p:nvPr>
            <p:ph type="body" sz="quarter" idx="62" hasCustomPrompt="1"/>
          </p:nvPr>
        </p:nvSpPr>
        <p:spPr>
          <a:xfrm>
            <a:off x="701675" y="441325"/>
            <a:ext cx="3060700" cy="173038"/>
          </a:xfrm>
          <a:prstGeom prst="rect">
            <a:avLst/>
          </a:prstGeom>
        </p:spPr>
        <p:txBody>
          <a:bodyPr lIns="0" tIns="0" rIns="0" bIns="0"/>
          <a:lstStyle>
            <a:lvl1pPr marL="0" indent="0">
              <a:buNone/>
              <a:defRPr sz="997" b="0" i="0" baseline="0">
                <a:solidFill>
                  <a:schemeClr val="accent2"/>
                </a:solidFill>
                <a:latin typeface="Deutsche Bank Text" charset="0"/>
                <a:ea typeface="Deutsche Bank Text" charset="0"/>
                <a:cs typeface="Deutsche Bank Text" charset="0"/>
              </a:defRPr>
            </a:lvl1pPr>
            <a:lvl2pPr marL="455783" indent="0">
              <a:buNone/>
              <a:defRPr/>
            </a:lvl2pPr>
            <a:lvl3pPr marL="911565" indent="0">
              <a:buNone/>
              <a:defRPr/>
            </a:lvl3pPr>
            <a:lvl4pPr marL="1367348" indent="0">
              <a:buNone/>
              <a:defRPr/>
            </a:lvl4pPr>
            <a:lvl5pPr marL="1823131" indent="0">
              <a:buNone/>
              <a:defRPr/>
            </a:lvl5pPr>
          </a:lstStyle>
          <a:p>
            <a:pPr lvl="0"/>
            <a:r>
              <a:rPr lang="en-US" dirty="0"/>
              <a:t>Deutsche Bank Text Orange 10pt</a:t>
            </a:r>
          </a:p>
        </p:txBody>
      </p:sp>
      <p:sp>
        <p:nvSpPr>
          <p:cNvPr id="4" name="Text Placeholder 5"/>
          <p:cNvSpPr>
            <a:spLocks noGrp="1"/>
          </p:cNvSpPr>
          <p:nvPr>
            <p:ph type="body" sz="quarter" idx="63" hasCustomPrompt="1"/>
          </p:nvPr>
        </p:nvSpPr>
        <p:spPr>
          <a:xfrm>
            <a:off x="701674" y="824430"/>
            <a:ext cx="8532813" cy="478908"/>
          </a:xfrm>
          <a:prstGeom prst="rect">
            <a:avLst/>
          </a:prstGeom>
        </p:spPr>
        <p:txBody>
          <a:bodyPr lIns="0" tIns="0" rIns="0" bIns="0"/>
          <a:lstStyle>
            <a:lvl1pPr marL="0" indent="0">
              <a:lnSpc>
                <a:spcPts val="4000"/>
              </a:lnSpc>
              <a:spcBef>
                <a:spcPts val="0"/>
              </a:spcBef>
              <a:buNone/>
              <a:defRPr sz="3600" baseline="0">
                <a:solidFill>
                  <a:schemeClr val="tx1"/>
                </a:solidFill>
                <a:latin typeface="Deutsche Bank Display" charset="0"/>
                <a:ea typeface="Deutsche Bank Display" charset="0"/>
                <a:cs typeface="Deutsche Bank Display" charset="0"/>
              </a:defRPr>
            </a:lvl1pPr>
            <a:lvl2pPr marL="455783" indent="0">
              <a:buNone/>
              <a:defRPr sz="3600">
                <a:latin typeface="Deutsche Bank Display Beta" charset="0"/>
                <a:ea typeface="Deutsche Bank Display Beta" charset="0"/>
                <a:cs typeface="Deutsche Bank Display Beta" charset="0"/>
              </a:defRPr>
            </a:lvl2pPr>
            <a:lvl3pPr marL="911566" indent="0">
              <a:buNone/>
              <a:defRPr sz="3600">
                <a:latin typeface="Deutsche Bank Display Beta" charset="0"/>
                <a:ea typeface="Deutsche Bank Display Beta" charset="0"/>
                <a:cs typeface="Deutsche Bank Display Beta" charset="0"/>
              </a:defRPr>
            </a:lvl3pPr>
            <a:lvl4pPr marL="1367348" indent="0">
              <a:buNone/>
              <a:defRPr sz="3600">
                <a:latin typeface="Deutsche Bank Display Beta" charset="0"/>
                <a:ea typeface="Deutsche Bank Display Beta" charset="0"/>
                <a:cs typeface="Deutsche Bank Display Beta" charset="0"/>
              </a:defRPr>
            </a:lvl4pPr>
            <a:lvl5pPr marL="1823131" indent="0">
              <a:buNone/>
              <a:defRPr sz="3600">
                <a:latin typeface="Deutsche Bank Display Beta" charset="0"/>
                <a:ea typeface="Deutsche Bank Display Beta" charset="0"/>
                <a:cs typeface="Deutsche Bank Display Beta" charset="0"/>
              </a:defRPr>
            </a:lvl5pPr>
          </a:lstStyle>
          <a:p>
            <a:pPr lvl="0"/>
            <a:r>
              <a:rPr lang="en-US" dirty="0"/>
              <a:t>Deutsche Bank Display Dark Blue 36pt</a:t>
            </a:r>
          </a:p>
        </p:txBody>
      </p:sp>
      <p:sp>
        <p:nvSpPr>
          <p:cNvPr id="9" name="Text Placeholder 3"/>
          <p:cNvSpPr>
            <a:spLocks noGrp="1"/>
          </p:cNvSpPr>
          <p:nvPr>
            <p:ph type="body" sz="quarter" idx="32" hasCustomPrompt="1"/>
          </p:nvPr>
        </p:nvSpPr>
        <p:spPr>
          <a:xfrm>
            <a:off x="701675" y="2646364"/>
            <a:ext cx="2987675" cy="2774949"/>
          </a:xfrm>
          <a:prstGeom prst="rect">
            <a:avLst/>
          </a:prstGeom>
          <a:solidFill>
            <a:srgbClr val="E6EAE9"/>
          </a:solidFill>
        </p:spPr>
        <p:txBody>
          <a:bodyPr lIns="216000" tIns="180000" rIns="216000" bIns="180000"/>
          <a:lstStyle>
            <a:lvl1pPr marL="108000" indent="-108000">
              <a:lnSpc>
                <a:spcPts val="1440"/>
              </a:lnSpc>
              <a:spcBef>
                <a:spcPts val="600"/>
              </a:spcBef>
              <a:defRPr sz="1200">
                <a:solidFill>
                  <a:schemeClr val="tx2"/>
                </a:solidFill>
                <a:latin typeface="Deutsche Bank Text" charset="0"/>
                <a:ea typeface="Deutsche Bank Text" charset="0"/>
                <a:cs typeface="Deutsche Bank Text" charset="0"/>
              </a:defRPr>
            </a:lvl1pPr>
          </a:lstStyle>
          <a:p>
            <a:pPr lvl="0"/>
            <a:r>
              <a:rPr lang="en-US" dirty="0"/>
              <a:t>Deutsche Bank Text Dark Grey 12pt</a:t>
            </a:r>
          </a:p>
        </p:txBody>
      </p:sp>
      <p:sp>
        <p:nvSpPr>
          <p:cNvPr id="10" name="Text Placeholder 3"/>
          <p:cNvSpPr>
            <a:spLocks noGrp="1"/>
          </p:cNvSpPr>
          <p:nvPr>
            <p:ph type="body" sz="quarter" idx="33" hasCustomPrompt="1"/>
          </p:nvPr>
        </p:nvSpPr>
        <p:spPr>
          <a:xfrm>
            <a:off x="701675" y="2087563"/>
            <a:ext cx="2987675" cy="558800"/>
          </a:xfrm>
          <a:prstGeom prst="rect">
            <a:avLst/>
          </a:prstGeom>
          <a:solidFill>
            <a:schemeClr val="bg2"/>
          </a:solidFill>
        </p:spPr>
        <p:txBody>
          <a:bodyPr lIns="216000" tIns="180000" rIns="216000" bIns="180000" anchor="ctr"/>
          <a:lstStyle>
            <a:lvl1pPr marL="0" indent="0">
              <a:lnSpc>
                <a:spcPts val="1440"/>
              </a:lnSpc>
              <a:spcBef>
                <a:spcPts val="600"/>
              </a:spcBef>
              <a:buNone/>
              <a:defRPr sz="1200">
                <a:solidFill>
                  <a:schemeClr val="tx2"/>
                </a:solidFill>
                <a:latin typeface="Deutsche Bank Text" charset="0"/>
                <a:ea typeface="Deutsche Bank Text" charset="0"/>
                <a:cs typeface="Deutsche Bank Text" charset="0"/>
              </a:defRPr>
            </a:lvl1pPr>
          </a:lstStyle>
          <a:p>
            <a:pPr lvl="0"/>
            <a:r>
              <a:rPr lang="en-US" dirty="0"/>
              <a:t>Deutsche Bank Text Dark Grey 12pt</a:t>
            </a:r>
          </a:p>
        </p:txBody>
      </p:sp>
      <p:sp>
        <p:nvSpPr>
          <p:cNvPr id="15" name="Text Placeholder 3"/>
          <p:cNvSpPr>
            <a:spLocks noGrp="1"/>
          </p:cNvSpPr>
          <p:nvPr>
            <p:ph type="body" sz="quarter" idx="77" hasCustomPrompt="1"/>
          </p:nvPr>
        </p:nvSpPr>
        <p:spPr>
          <a:xfrm>
            <a:off x="3833813" y="2646364"/>
            <a:ext cx="3024187" cy="2774949"/>
          </a:xfrm>
          <a:prstGeom prst="rect">
            <a:avLst/>
          </a:prstGeom>
          <a:solidFill>
            <a:srgbClr val="E6EAE9"/>
          </a:solidFill>
        </p:spPr>
        <p:txBody>
          <a:bodyPr lIns="216000" tIns="180000" rIns="216000" bIns="180000"/>
          <a:lstStyle>
            <a:lvl1pPr marL="108000" indent="-108000">
              <a:lnSpc>
                <a:spcPts val="1440"/>
              </a:lnSpc>
              <a:spcBef>
                <a:spcPts val="600"/>
              </a:spcBef>
              <a:defRPr sz="1200">
                <a:solidFill>
                  <a:schemeClr val="tx2"/>
                </a:solidFill>
                <a:latin typeface="Deutsche Bank Text" charset="0"/>
                <a:ea typeface="Deutsche Bank Text" charset="0"/>
                <a:cs typeface="Deutsche Bank Text" charset="0"/>
              </a:defRPr>
            </a:lvl1pPr>
          </a:lstStyle>
          <a:p>
            <a:pPr lvl="0"/>
            <a:r>
              <a:rPr lang="en-US" dirty="0"/>
              <a:t>Deutsche Bank Text Dark Grey 12pt</a:t>
            </a:r>
          </a:p>
        </p:txBody>
      </p:sp>
      <p:sp>
        <p:nvSpPr>
          <p:cNvPr id="16" name="Text Placeholder 3"/>
          <p:cNvSpPr>
            <a:spLocks noGrp="1"/>
          </p:cNvSpPr>
          <p:nvPr>
            <p:ph type="body" sz="quarter" idx="78" hasCustomPrompt="1"/>
          </p:nvPr>
        </p:nvSpPr>
        <p:spPr>
          <a:xfrm>
            <a:off x="3833813" y="2087563"/>
            <a:ext cx="3024187" cy="558800"/>
          </a:xfrm>
          <a:prstGeom prst="rect">
            <a:avLst/>
          </a:prstGeom>
          <a:solidFill>
            <a:schemeClr val="bg2"/>
          </a:solidFill>
        </p:spPr>
        <p:txBody>
          <a:bodyPr lIns="216000" tIns="180000" rIns="216000" bIns="180000" anchor="ctr"/>
          <a:lstStyle>
            <a:lvl1pPr marL="0" indent="0">
              <a:lnSpc>
                <a:spcPts val="1440"/>
              </a:lnSpc>
              <a:spcBef>
                <a:spcPts val="600"/>
              </a:spcBef>
              <a:buNone/>
              <a:defRPr sz="1200">
                <a:solidFill>
                  <a:schemeClr val="tx2"/>
                </a:solidFill>
                <a:latin typeface="Deutsche Bank Text" charset="0"/>
                <a:ea typeface="Deutsche Bank Text" charset="0"/>
                <a:cs typeface="Deutsche Bank Text" charset="0"/>
              </a:defRPr>
            </a:lvl1pPr>
          </a:lstStyle>
          <a:p>
            <a:pPr lvl="0"/>
            <a:r>
              <a:rPr lang="en-US" dirty="0"/>
              <a:t>Deutsche Bank Text Dark Grey 12pt</a:t>
            </a:r>
          </a:p>
        </p:txBody>
      </p:sp>
      <p:sp>
        <p:nvSpPr>
          <p:cNvPr id="19" name="Text Placeholder 3"/>
          <p:cNvSpPr>
            <a:spLocks noGrp="1"/>
          </p:cNvSpPr>
          <p:nvPr>
            <p:ph type="body" sz="quarter" idx="81" hasCustomPrompt="1"/>
          </p:nvPr>
        </p:nvSpPr>
        <p:spPr>
          <a:xfrm>
            <a:off x="7001669" y="2646364"/>
            <a:ext cx="3024187" cy="2774949"/>
          </a:xfrm>
          <a:prstGeom prst="rect">
            <a:avLst/>
          </a:prstGeom>
          <a:solidFill>
            <a:srgbClr val="E6EAE9"/>
          </a:solidFill>
        </p:spPr>
        <p:txBody>
          <a:bodyPr lIns="216000" tIns="180000" rIns="216000" bIns="180000"/>
          <a:lstStyle>
            <a:lvl1pPr marL="108000" indent="-108000">
              <a:lnSpc>
                <a:spcPts val="1440"/>
              </a:lnSpc>
              <a:spcBef>
                <a:spcPts val="600"/>
              </a:spcBef>
              <a:defRPr sz="1200">
                <a:solidFill>
                  <a:schemeClr val="tx2"/>
                </a:solidFill>
                <a:latin typeface="Deutsche Bank Text" charset="0"/>
                <a:ea typeface="Deutsche Bank Text" charset="0"/>
                <a:cs typeface="Deutsche Bank Text" charset="0"/>
              </a:defRPr>
            </a:lvl1pPr>
          </a:lstStyle>
          <a:p>
            <a:pPr lvl="0"/>
            <a:r>
              <a:rPr lang="en-US" dirty="0"/>
              <a:t>Deutsche Bank Text Dark Grey 12pt</a:t>
            </a:r>
          </a:p>
        </p:txBody>
      </p:sp>
      <p:sp>
        <p:nvSpPr>
          <p:cNvPr id="20" name="Text Placeholder 3"/>
          <p:cNvSpPr>
            <a:spLocks noGrp="1"/>
          </p:cNvSpPr>
          <p:nvPr>
            <p:ph type="body" sz="quarter" idx="82" hasCustomPrompt="1"/>
          </p:nvPr>
        </p:nvSpPr>
        <p:spPr>
          <a:xfrm>
            <a:off x="7001669" y="2087563"/>
            <a:ext cx="3024187" cy="558800"/>
          </a:xfrm>
          <a:prstGeom prst="rect">
            <a:avLst/>
          </a:prstGeom>
          <a:solidFill>
            <a:schemeClr val="bg2"/>
          </a:solidFill>
        </p:spPr>
        <p:txBody>
          <a:bodyPr lIns="216000" tIns="180000" rIns="216000" bIns="180000" anchor="ctr"/>
          <a:lstStyle>
            <a:lvl1pPr marL="0" marR="0" indent="0" algn="l" defTabSz="911565" rtl="0" eaLnBrk="1" fontAlgn="auto" latinLnBrk="0" hangingPunct="1">
              <a:lnSpc>
                <a:spcPts val="1440"/>
              </a:lnSpc>
              <a:spcBef>
                <a:spcPts val="600"/>
              </a:spcBef>
              <a:spcAft>
                <a:spcPts val="0"/>
              </a:spcAft>
              <a:buClrTx/>
              <a:buSzTx/>
              <a:buFont typeface="Arial"/>
              <a:buNone/>
              <a:tabLst/>
              <a:defRPr sz="1200">
                <a:solidFill>
                  <a:schemeClr val="tx2"/>
                </a:solidFill>
                <a:latin typeface="Deutsche Bank Text" charset="0"/>
                <a:ea typeface="Deutsche Bank Text" charset="0"/>
                <a:cs typeface="Deutsche Bank Text" charset="0"/>
              </a:defRPr>
            </a:lvl1pPr>
          </a:lstStyle>
          <a:p>
            <a:pPr lvl="0"/>
            <a:r>
              <a:rPr lang="en-US" dirty="0"/>
              <a:t>Deutsche Bank Text Dark Grey 12pt</a:t>
            </a:r>
          </a:p>
        </p:txBody>
      </p:sp>
      <p:sp>
        <p:nvSpPr>
          <p:cNvPr id="6" name="Triangle 5"/>
          <p:cNvSpPr/>
          <p:nvPr userDrawn="1"/>
        </p:nvSpPr>
        <p:spPr>
          <a:xfrm rot="10800000">
            <a:off x="2072639" y="5492269"/>
            <a:ext cx="245746" cy="122873"/>
          </a:xfrm>
          <a:prstGeom prst="triangl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1" name="Triangle 20"/>
          <p:cNvSpPr/>
          <p:nvPr userDrawn="1"/>
        </p:nvSpPr>
        <p:spPr>
          <a:xfrm rot="10800000">
            <a:off x="5223827" y="5492269"/>
            <a:ext cx="245746" cy="122873"/>
          </a:xfrm>
          <a:prstGeom prst="triangl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2" name="Triangle 21"/>
          <p:cNvSpPr/>
          <p:nvPr userDrawn="1"/>
        </p:nvSpPr>
        <p:spPr>
          <a:xfrm rot="10800000">
            <a:off x="8390889" y="5492269"/>
            <a:ext cx="245746" cy="122873"/>
          </a:xfrm>
          <a:prstGeom prst="triangl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2" name="Text Placeholder 11"/>
          <p:cNvSpPr>
            <a:spLocks noGrp="1"/>
          </p:cNvSpPr>
          <p:nvPr>
            <p:ph type="body" sz="quarter" idx="83" hasCustomPrompt="1"/>
          </p:nvPr>
        </p:nvSpPr>
        <p:spPr>
          <a:xfrm>
            <a:off x="701675" y="5710238"/>
            <a:ext cx="2987675" cy="860425"/>
          </a:xfrm>
          <a:prstGeom prst="rect">
            <a:avLst/>
          </a:prstGeom>
          <a:ln w="6350">
            <a:solidFill>
              <a:schemeClr val="accent2"/>
            </a:solidFill>
          </a:ln>
        </p:spPr>
        <p:txBody>
          <a:bodyPr lIns="216000" tIns="72000" rIns="216000" bIns="72000" anchor="ctr"/>
          <a:lstStyle>
            <a:lvl1pPr marL="0" indent="0">
              <a:lnSpc>
                <a:spcPts val="1400"/>
              </a:lnSpc>
              <a:spcBef>
                <a:spcPts val="0"/>
              </a:spcBef>
              <a:buNone/>
              <a:defRPr sz="1200">
                <a:solidFill>
                  <a:schemeClr val="tx2"/>
                </a:solidFill>
                <a:latin typeface="Deutsche Bank Text" charset="0"/>
                <a:ea typeface="Deutsche Bank Text" charset="0"/>
                <a:cs typeface="Deutsche Bank Text" charset="0"/>
              </a:defRPr>
            </a:lvl1pPr>
          </a:lstStyle>
          <a:p>
            <a:pPr lvl="0"/>
            <a:r>
              <a:rPr lang="en-US" dirty="0"/>
              <a:t>Deutsche Bank Text Dark Grey 12pt</a:t>
            </a:r>
          </a:p>
        </p:txBody>
      </p:sp>
      <p:sp>
        <p:nvSpPr>
          <p:cNvPr id="23" name="Text Placeholder 11"/>
          <p:cNvSpPr>
            <a:spLocks noGrp="1"/>
          </p:cNvSpPr>
          <p:nvPr>
            <p:ph type="body" sz="quarter" idx="84" hasCustomPrompt="1"/>
          </p:nvPr>
        </p:nvSpPr>
        <p:spPr>
          <a:xfrm>
            <a:off x="3833813" y="5710238"/>
            <a:ext cx="3024187" cy="860425"/>
          </a:xfrm>
          <a:prstGeom prst="rect">
            <a:avLst/>
          </a:prstGeom>
          <a:ln w="6350">
            <a:solidFill>
              <a:schemeClr val="accent2"/>
            </a:solidFill>
          </a:ln>
        </p:spPr>
        <p:txBody>
          <a:bodyPr lIns="216000" tIns="72000" rIns="216000" bIns="72000" anchor="ctr"/>
          <a:lstStyle>
            <a:lvl1pPr marL="0" indent="0">
              <a:lnSpc>
                <a:spcPts val="1400"/>
              </a:lnSpc>
              <a:spcBef>
                <a:spcPts val="0"/>
              </a:spcBef>
              <a:buNone/>
              <a:defRPr sz="1200">
                <a:solidFill>
                  <a:schemeClr val="tx2"/>
                </a:solidFill>
                <a:latin typeface="Deutsche Bank Text" charset="0"/>
                <a:ea typeface="Deutsche Bank Text" charset="0"/>
                <a:cs typeface="Deutsche Bank Text" charset="0"/>
              </a:defRPr>
            </a:lvl1pPr>
          </a:lstStyle>
          <a:p>
            <a:pPr lvl="0"/>
            <a:r>
              <a:rPr lang="en-US" dirty="0"/>
              <a:t>Deutsche Bank Text Dark Grey 12pt</a:t>
            </a:r>
          </a:p>
        </p:txBody>
      </p:sp>
      <p:sp>
        <p:nvSpPr>
          <p:cNvPr id="25" name="Text Placeholder 11"/>
          <p:cNvSpPr>
            <a:spLocks noGrp="1"/>
          </p:cNvSpPr>
          <p:nvPr>
            <p:ph type="body" sz="quarter" idx="85" hasCustomPrompt="1"/>
          </p:nvPr>
        </p:nvSpPr>
        <p:spPr>
          <a:xfrm>
            <a:off x="7002463" y="5710238"/>
            <a:ext cx="3024187" cy="860425"/>
          </a:xfrm>
          <a:prstGeom prst="rect">
            <a:avLst/>
          </a:prstGeom>
          <a:ln w="6350">
            <a:solidFill>
              <a:schemeClr val="accent2"/>
            </a:solidFill>
          </a:ln>
        </p:spPr>
        <p:txBody>
          <a:bodyPr lIns="216000" tIns="72000" rIns="216000" bIns="72000" anchor="ctr"/>
          <a:lstStyle>
            <a:lvl1pPr marL="0" indent="0">
              <a:lnSpc>
                <a:spcPts val="1400"/>
              </a:lnSpc>
              <a:spcBef>
                <a:spcPts val="0"/>
              </a:spcBef>
              <a:buNone/>
              <a:defRPr sz="1200">
                <a:solidFill>
                  <a:schemeClr val="tx2"/>
                </a:solidFill>
                <a:latin typeface="Deutsche Bank Text" charset="0"/>
                <a:ea typeface="Deutsche Bank Text" charset="0"/>
                <a:cs typeface="Deutsche Bank Text" charset="0"/>
              </a:defRPr>
            </a:lvl1pPr>
          </a:lstStyle>
          <a:p>
            <a:pPr lvl="0"/>
            <a:r>
              <a:rPr lang="en-US" dirty="0"/>
              <a:t>Deutsche Bank Text Dark Grey 12pt</a:t>
            </a:r>
          </a:p>
        </p:txBody>
      </p:sp>
      <p:sp>
        <p:nvSpPr>
          <p:cNvPr id="18" name="Text Placeholder 6"/>
          <p:cNvSpPr>
            <a:spLocks noGrp="1"/>
          </p:cNvSpPr>
          <p:nvPr>
            <p:ph type="body" sz="quarter" idx="72" hasCustomPrompt="1"/>
          </p:nvPr>
        </p:nvSpPr>
        <p:spPr>
          <a:xfrm>
            <a:off x="702650" y="6764338"/>
            <a:ext cx="9324000" cy="268287"/>
          </a:xfrm>
          <a:prstGeom prst="rect">
            <a:avLst/>
          </a:prstGeom>
        </p:spPr>
        <p:txBody>
          <a:bodyPr lIns="0" tIns="0" rIns="0" bIns="0" anchor="b"/>
          <a:lstStyle>
            <a:lvl1pPr marL="0" indent="0">
              <a:lnSpc>
                <a:spcPts val="800"/>
              </a:lnSpc>
              <a:spcBef>
                <a:spcPts val="0"/>
              </a:spcBef>
              <a:buNone/>
              <a:defRPr sz="800">
                <a:solidFill>
                  <a:schemeClr val="tx2"/>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8pt</a:t>
            </a:r>
          </a:p>
        </p:txBody>
      </p:sp>
    </p:spTree>
    <p:extLst>
      <p:ext uri="{BB962C8B-B14F-4D97-AF65-F5344CB8AC3E}">
        <p14:creationId xmlns:p14="http://schemas.microsoft.com/office/powerpoint/2010/main" val="352080525"/>
      </p:ext>
    </p:extLst>
  </p:cSld>
  <p:clrMapOvr>
    <a:masterClrMapping/>
  </p:clrMapOvr>
</p:sldLayout>
</file>

<file path=ppt/slideLayouts/slideLayout51.xml><?xml version="1.0" encoding="utf-8"?>
<p:sldLayout xmlns:a="http://schemas.openxmlformats.org/drawingml/2006/main" xmlns:r="http://schemas.openxmlformats.org/officeDocument/2006/relationships" xmlns:p="http://schemas.openxmlformats.org/presentationml/2006/main" preserve="1" userDrawn="1">
  <p:cSld name="65_Custom Layout">
    <p:spTree>
      <p:nvGrpSpPr>
        <p:cNvPr id="1" name=""/>
        <p:cNvGrpSpPr/>
        <p:nvPr/>
      </p:nvGrpSpPr>
      <p:grpSpPr>
        <a:xfrm>
          <a:off x="0" y="0"/>
          <a:ext cx="0" cy="0"/>
          <a:chOff x="0" y="0"/>
          <a:chExt cx="0" cy="0"/>
        </a:xfrm>
      </p:grpSpPr>
      <p:sp>
        <p:nvSpPr>
          <p:cNvPr id="28" name="Rectangle 27"/>
          <p:cNvSpPr/>
          <p:nvPr userDrawn="1"/>
        </p:nvSpPr>
        <p:spPr>
          <a:xfrm>
            <a:off x="701675" y="2646364"/>
            <a:ext cx="2988000" cy="2775600"/>
          </a:xfrm>
          <a:prstGeom prst="rect">
            <a:avLst/>
          </a:prstGeom>
          <a:solidFill>
            <a:srgbClr val="E6EAE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dirty="0"/>
          </a:p>
        </p:txBody>
      </p:sp>
      <p:sp>
        <p:nvSpPr>
          <p:cNvPr id="3" name="Text Placeholder 2"/>
          <p:cNvSpPr>
            <a:spLocks noGrp="1"/>
          </p:cNvSpPr>
          <p:nvPr>
            <p:ph type="body" sz="quarter" idx="62" hasCustomPrompt="1"/>
          </p:nvPr>
        </p:nvSpPr>
        <p:spPr>
          <a:xfrm>
            <a:off x="701675" y="441325"/>
            <a:ext cx="3060700" cy="173038"/>
          </a:xfrm>
          <a:prstGeom prst="rect">
            <a:avLst/>
          </a:prstGeom>
        </p:spPr>
        <p:txBody>
          <a:bodyPr lIns="0" tIns="0" rIns="0" bIns="0"/>
          <a:lstStyle>
            <a:lvl1pPr marL="0" indent="0">
              <a:buNone/>
              <a:defRPr sz="997" b="0" i="0" baseline="0">
                <a:solidFill>
                  <a:schemeClr val="accent2"/>
                </a:solidFill>
                <a:latin typeface="Deutsche Bank Text" charset="0"/>
                <a:ea typeface="Deutsche Bank Text" charset="0"/>
                <a:cs typeface="Deutsche Bank Text" charset="0"/>
              </a:defRPr>
            </a:lvl1pPr>
            <a:lvl2pPr marL="455783" indent="0">
              <a:buNone/>
              <a:defRPr/>
            </a:lvl2pPr>
            <a:lvl3pPr marL="911565" indent="0">
              <a:buNone/>
              <a:defRPr/>
            </a:lvl3pPr>
            <a:lvl4pPr marL="1367348" indent="0">
              <a:buNone/>
              <a:defRPr/>
            </a:lvl4pPr>
            <a:lvl5pPr marL="1823131" indent="0">
              <a:buNone/>
              <a:defRPr/>
            </a:lvl5pPr>
          </a:lstStyle>
          <a:p>
            <a:pPr lvl="0"/>
            <a:r>
              <a:rPr lang="en-US" dirty="0"/>
              <a:t>Deutsche Bank Text Orange 10pt</a:t>
            </a:r>
          </a:p>
        </p:txBody>
      </p:sp>
      <p:sp>
        <p:nvSpPr>
          <p:cNvPr id="4" name="Text Placeholder 5"/>
          <p:cNvSpPr>
            <a:spLocks noGrp="1"/>
          </p:cNvSpPr>
          <p:nvPr>
            <p:ph type="body" sz="quarter" idx="63" hasCustomPrompt="1"/>
          </p:nvPr>
        </p:nvSpPr>
        <p:spPr>
          <a:xfrm>
            <a:off x="701674" y="824430"/>
            <a:ext cx="8532813" cy="478908"/>
          </a:xfrm>
          <a:prstGeom prst="rect">
            <a:avLst/>
          </a:prstGeom>
        </p:spPr>
        <p:txBody>
          <a:bodyPr lIns="0" tIns="0" rIns="0" bIns="0"/>
          <a:lstStyle>
            <a:lvl1pPr marL="0" indent="0">
              <a:lnSpc>
                <a:spcPts val="4000"/>
              </a:lnSpc>
              <a:spcBef>
                <a:spcPts val="0"/>
              </a:spcBef>
              <a:buNone/>
              <a:defRPr sz="3600" baseline="0">
                <a:solidFill>
                  <a:schemeClr val="tx1"/>
                </a:solidFill>
                <a:latin typeface="Deutsche Bank Display" charset="0"/>
                <a:ea typeface="Deutsche Bank Display" charset="0"/>
                <a:cs typeface="Deutsche Bank Display" charset="0"/>
              </a:defRPr>
            </a:lvl1pPr>
            <a:lvl2pPr marL="455783" indent="0">
              <a:buNone/>
              <a:defRPr sz="3600">
                <a:latin typeface="Deutsche Bank Display Beta" charset="0"/>
                <a:ea typeface="Deutsche Bank Display Beta" charset="0"/>
                <a:cs typeface="Deutsche Bank Display Beta" charset="0"/>
              </a:defRPr>
            </a:lvl2pPr>
            <a:lvl3pPr marL="911566" indent="0">
              <a:buNone/>
              <a:defRPr sz="3600">
                <a:latin typeface="Deutsche Bank Display Beta" charset="0"/>
                <a:ea typeface="Deutsche Bank Display Beta" charset="0"/>
                <a:cs typeface="Deutsche Bank Display Beta" charset="0"/>
              </a:defRPr>
            </a:lvl3pPr>
            <a:lvl4pPr marL="1367348" indent="0">
              <a:buNone/>
              <a:defRPr sz="3600">
                <a:latin typeface="Deutsche Bank Display Beta" charset="0"/>
                <a:ea typeface="Deutsche Bank Display Beta" charset="0"/>
                <a:cs typeface="Deutsche Bank Display Beta" charset="0"/>
              </a:defRPr>
            </a:lvl4pPr>
            <a:lvl5pPr marL="1823131" indent="0">
              <a:buNone/>
              <a:defRPr sz="3600">
                <a:latin typeface="Deutsche Bank Display Beta" charset="0"/>
                <a:ea typeface="Deutsche Bank Display Beta" charset="0"/>
                <a:cs typeface="Deutsche Bank Display Beta" charset="0"/>
              </a:defRPr>
            </a:lvl5pPr>
          </a:lstStyle>
          <a:p>
            <a:pPr lvl="0"/>
            <a:r>
              <a:rPr lang="en-US" dirty="0"/>
              <a:t>Deutsche Bank Display Dark Blue 36pt</a:t>
            </a:r>
          </a:p>
        </p:txBody>
      </p:sp>
      <p:sp>
        <p:nvSpPr>
          <p:cNvPr id="10" name="Text Placeholder 3"/>
          <p:cNvSpPr>
            <a:spLocks noGrp="1"/>
          </p:cNvSpPr>
          <p:nvPr>
            <p:ph type="body" sz="quarter" idx="33" hasCustomPrompt="1"/>
          </p:nvPr>
        </p:nvSpPr>
        <p:spPr>
          <a:xfrm>
            <a:off x="701675" y="2087563"/>
            <a:ext cx="2987675" cy="558800"/>
          </a:xfrm>
          <a:prstGeom prst="rect">
            <a:avLst/>
          </a:prstGeom>
          <a:solidFill>
            <a:schemeClr val="bg2"/>
          </a:solidFill>
        </p:spPr>
        <p:txBody>
          <a:bodyPr lIns="216000" tIns="180000" rIns="216000" bIns="180000" anchor="ctr"/>
          <a:lstStyle>
            <a:lvl1pPr marL="0" indent="0">
              <a:lnSpc>
                <a:spcPts val="1440"/>
              </a:lnSpc>
              <a:spcBef>
                <a:spcPts val="600"/>
              </a:spcBef>
              <a:buNone/>
              <a:defRPr sz="1200">
                <a:solidFill>
                  <a:schemeClr val="tx2"/>
                </a:solidFill>
                <a:latin typeface="Deutsche Bank Text" charset="0"/>
                <a:ea typeface="Deutsche Bank Text" charset="0"/>
                <a:cs typeface="Deutsche Bank Text" charset="0"/>
              </a:defRPr>
            </a:lvl1pPr>
          </a:lstStyle>
          <a:p>
            <a:pPr lvl="0"/>
            <a:r>
              <a:rPr lang="en-US" dirty="0"/>
              <a:t>Deutsche Bank Text Dark Grey 12pt</a:t>
            </a:r>
          </a:p>
        </p:txBody>
      </p:sp>
      <p:sp>
        <p:nvSpPr>
          <p:cNvPr id="16" name="Text Placeholder 3"/>
          <p:cNvSpPr>
            <a:spLocks noGrp="1"/>
          </p:cNvSpPr>
          <p:nvPr>
            <p:ph type="body" sz="quarter" idx="78" hasCustomPrompt="1"/>
          </p:nvPr>
        </p:nvSpPr>
        <p:spPr>
          <a:xfrm>
            <a:off x="3833813" y="2087563"/>
            <a:ext cx="3024187" cy="558800"/>
          </a:xfrm>
          <a:prstGeom prst="rect">
            <a:avLst/>
          </a:prstGeom>
          <a:solidFill>
            <a:schemeClr val="bg2"/>
          </a:solidFill>
        </p:spPr>
        <p:txBody>
          <a:bodyPr lIns="216000" tIns="180000" rIns="216000" bIns="180000" anchor="ctr"/>
          <a:lstStyle>
            <a:lvl1pPr marL="0" indent="0">
              <a:lnSpc>
                <a:spcPts val="1440"/>
              </a:lnSpc>
              <a:spcBef>
                <a:spcPts val="600"/>
              </a:spcBef>
              <a:buNone/>
              <a:defRPr sz="1200">
                <a:solidFill>
                  <a:schemeClr val="tx2"/>
                </a:solidFill>
                <a:latin typeface="Deutsche Bank Text" charset="0"/>
                <a:ea typeface="Deutsche Bank Text" charset="0"/>
                <a:cs typeface="Deutsche Bank Text" charset="0"/>
              </a:defRPr>
            </a:lvl1pPr>
          </a:lstStyle>
          <a:p>
            <a:pPr lvl="0"/>
            <a:r>
              <a:rPr lang="en-US" dirty="0"/>
              <a:t>Deutsche Bank Text Dark Grey 12pt</a:t>
            </a:r>
          </a:p>
        </p:txBody>
      </p:sp>
      <p:sp>
        <p:nvSpPr>
          <p:cNvPr id="20" name="Text Placeholder 3"/>
          <p:cNvSpPr>
            <a:spLocks noGrp="1"/>
          </p:cNvSpPr>
          <p:nvPr>
            <p:ph type="body" sz="quarter" idx="82" hasCustomPrompt="1"/>
          </p:nvPr>
        </p:nvSpPr>
        <p:spPr>
          <a:xfrm>
            <a:off x="7001669" y="2087563"/>
            <a:ext cx="3024187" cy="558800"/>
          </a:xfrm>
          <a:prstGeom prst="rect">
            <a:avLst/>
          </a:prstGeom>
          <a:solidFill>
            <a:schemeClr val="bg2"/>
          </a:solidFill>
        </p:spPr>
        <p:txBody>
          <a:bodyPr lIns="216000" tIns="180000" rIns="216000" bIns="180000" anchor="ctr"/>
          <a:lstStyle>
            <a:lvl1pPr marL="0" indent="0">
              <a:lnSpc>
                <a:spcPts val="1440"/>
              </a:lnSpc>
              <a:spcBef>
                <a:spcPts val="600"/>
              </a:spcBef>
              <a:buNone/>
              <a:defRPr sz="1200">
                <a:solidFill>
                  <a:schemeClr val="tx2"/>
                </a:solidFill>
                <a:latin typeface="Deutsche Bank Text" charset="0"/>
                <a:ea typeface="Deutsche Bank Text" charset="0"/>
                <a:cs typeface="Deutsche Bank Text" charset="0"/>
              </a:defRPr>
            </a:lvl1pPr>
          </a:lstStyle>
          <a:p>
            <a:pPr lvl="0"/>
            <a:r>
              <a:rPr lang="en-US" dirty="0"/>
              <a:t>Deutsche Bank Text Dark Grey 12pt</a:t>
            </a:r>
          </a:p>
        </p:txBody>
      </p:sp>
      <p:sp>
        <p:nvSpPr>
          <p:cNvPr id="6" name="Triangle 5"/>
          <p:cNvSpPr/>
          <p:nvPr userDrawn="1"/>
        </p:nvSpPr>
        <p:spPr>
          <a:xfrm rot="10800000">
            <a:off x="2072639" y="5492269"/>
            <a:ext cx="245746" cy="122873"/>
          </a:xfrm>
          <a:prstGeom prst="triangl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accent2"/>
              </a:solidFill>
            </a:endParaRPr>
          </a:p>
        </p:txBody>
      </p:sp>
      <p:sp>
        <p:nvSpPr>
          <p:cNvPr id="21" name="Triangle 20"/>
          <p:cNvSpPr/>
          <p:nvPr userDrawn="1"/>
        </p:nvSpPr>
        <p:spPr>
          <a:xfrm rot="10800000">
            <a:off x="5223827" y="5492269"/>
            <a:ext cx="245746" cy="122873"/>
          </a:xfrm>
          <a:prstGeom prst="triangl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accent2"/>
              </a:solidFill>
            </a:endParaRPr>
          </a:p>
        </p:txBody>
      </p:sp>
      <p:sp>
        <p:nvSpPr>
          <p:cNvPr id="22" name="Triangle 21"/>
          <p:cNvSpPr/>
          <p:nvPr userDrawn="1"/>
        </p:nvSpPr>
        <p:spPr>
          <a:xfrm rot="10800000">
            <a:off x="8390889" y="5492269"/>
            <a:ext cx="245746" cy="122873"/>
          </a:xfrm>
          <a:prstGeom prst="triangl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accent2"/>
              </a:solidFill>
            </a:endParaRPr>
          </a:p>
        </p:txBody>
      </p:sp>
      <p:sp>
        <p:nvSpPr>
          <p:cNvPr id="12" name="Text Placeholder 11"/>
          <p:cNvSpPr>
            <a:spLocks noGrp="1"/>
          </p:cNvSpPr>
          <p:nvPr>
            <p:ph type="body" sz="quarter" idx="83" hasCustomPrompt="1"/>
          </p:nvPr>
        </p:nvSpPr>
        <p:spPr>
          <a:xfrm>
            <a:off x="701675" y="5710238"/>
            <a:ext cx="2987675" cy="860425"/>
          </a:xfrm>
          <a:prstGeom prst="rect">
            <a:avLst/>
          </a:prstGeom>
          <a:ln w="6350">
            <a:solidFill>
              <a:schemeClr val="accent2"/>
            </a:solidFill>
          </a:ln>
        </p:spPr>
        <p:txBody>
          <a:bodyPr lIns="216000" tIns="72000" rIns="216000" bIns="72000" anchor="ctr"/>
          <a:lstStyle>
            <a:lvl1pPr marL="0" indent="0">
              <a:lnSpc>
                <a:spcPts val="1400"/>
              </a:lnSpc>
              <a:spcBef>
                <a:spcPts val="0"/>
              </a:spcBef>
              <a:buNone/>
              <a:defRPr sz="1200">
                <a:solidFill>
                  <a:schemeClr val="tx2"/>
                </a:solidFill>
                <a:latin typeface="Deutsche Bank Text" charset="0"/>
                <a:ea typeface="Deutsche Bank Text" charset="0"/>
                <a:cs typeface="Deutsche Bank Text" charset="0"/>
              </a:defRPr>
            </a:lvl1pPr>
          </a:lstStyle>
          <a:p>
            <a:pPr lvl="0"/>
            <a:r>
              <a:rPr lang="en-US" dirty="0"/>
              <a:t>Deutsche Bank Text Dark Grey 12pt</a:t>
            </a:r>
          </a:p>
        </p:txBody>
      </p:sp>
      <p:sp>
        <p:nvSpPr>
          <p:cNvPr id="23" name="Text Placeholder 11"/>
          <p:cNvSpPr>
            <a:spLocks noGrp="1"/>
          </p:cNvSpPr>
          <p:nvPr>
            <p:ph type="body" sz="quarter" idx="84" hasCustomPrompt="1"/>
          </p:nvPr>
        </p:nvSpPr>
        <p:spPr>
          <a:xfrm>
            <a:off x="3833813" y="5710238"/>
            <a:ext cx="3024187" cy="860425"/>
          </a:xfrm>
          <a:prstGeom prst="rect">
            <a:avLst/>
          </a:prstGeom>
          <a:ln w="6350">
            <a:solidFill>
              <a:schemeClr val="accent2"/>
            </a:solidFill>
          </a:ln>
        </p:spPr>
        <p:txBody>
          <a:bodyPr lIns="216000" tIns="72000" rIns="216000" bIns="72000" anchor="ctr"/>
          <a:lstStyle>
            <a:lvl1pPr marL="0" indent="0">
              <a:lnSpc>
                <a:spcPts val="1400"/>
              </a:lnSpc>
              <a:spcBef>
                <a:spcPts val="0"/>
              </a:spcBef>
              <a:buNone/>
              <a:defRPr sz="1200">
                <a:solidFill>
                  <a:schemeClr val="tx2"/>
                </a:solidFill>
                <a:latin typeface="Deutsche Bank Text" charset="0"/>
                <a:ea typeface="Deutsche Bank Text" charset="0"/>
                <a:cs typeface="Deutsche Bank Text" charset="0"/>
              </a:defRPr>
            </a:lvl1pPr>
          </a:lstStyle>
          <a:p>
            <a:pPr lvl="0"/>
            <a:r>
              <a:rPr lang="en-US" dirty="0"/>
              <a:t>Deutsche Bank Text Dark Grey 12pt</a:t>
            </a:r>
          </a:p>
        </p:txBody>
      </p:sp>
      <p:sp>
        <p:nvSpPr>
          <p:cNvPr id="25" name="Text Placeholder 11"/>
          <p:cNvSpPr>
            <a:spLocks noGrp="1"/>
          </p:cNvSpPr>
          <p:nvPr>
            <p:ph type="body" sz="quarter" idx="85" hasCustomPrompt="1"/>
          </p:nvPr>
        </p:nvSpPr>
        <p:spPr>
          <a:xfrm>
            <a:off x="7002463" y="5710238"/>
            <a:ext cx="3024187" cy="860425"/>
          </a:xfrm>
          <a:prstGeom prst="rect">
            <a:avLst/>
          </a:prstGeom>
          <a:ln w="6350">
            <a:solidFill>
              <a:schemeClr val="accent2"/>
            </a:solidFill>
          </a:ln>
        </p:spPr>
        <p:txBody>
          <a:bodyPr lIns="216000" tIns="72000" rIns="216000" bIns="72000" anchor="ctr"/>
          <a:lstStyle>
            <a:lvl1pPr marL="0" indent="0">
              <a:lnSpc>
                <a:spcPts val="1400"/>
              </a:lnSpc>
              <a:spcBef>
                <a:spcPts val="0"/>
              </a:spcBef>
              <a:buNone/>
              <a:defRPr sz="1200">
                <a:solidFill>
                  <a:schemeClr val="tx2"/>
                </a:solidFill>
                <a:latin typeface="Deutsche Bank Text" charset="0"/>
                <a:ea typeface="Deutsche Bank Text" charset="0"/>
                <a:cs typeface="Deutsche Bank Text" charset="0"/>
              </a:defRPr>
            </a:lvl1pPr>
          </a:lstStyle>
          <a:p>
            <a:pPr lvl="0"/>
            <a:r>
              <a:rPr lang="en-US" dirty="0"/>
              <a:t>Deutsche Bank Text Dark Grey 12pt</a:t>
            </a:r>
          </a:p>
        </p:txBody>
      </p:sp>
      <p:sp>
        <p:nvSpPr>
          <p:cNvPr id="27" name="Chart Placeholder 14"/>
          <p:cNvSpPr>
            <a:spLocks noGrp="1"/>
          </p:cNvSpPr>
          <p:nvPr>
            <p:ph type="chart" sz="quarter" idx="31" hasCustomPrompt="1"/>
          </p:nvPr>
        </p:nvSpPr>
        <p:spPr>
          <a:xfrm>
            <a:off x="882000" y="2826000"/>
            <a:ext cx="2628000" cy="2415600"/>
          </a:xfrm>
          <a:prstGeom prst="rect">
            <a:avLst/>
          </a:prstGeom>
          <a:noFill/>
          <a:ln w="12700">
            <a:noFill/>
          </a:ln>
        </p:spPr>
        <p:txBody>
          <a:bodyPr anchor="ctr"/>
          <a:lstStyle>
            <a:lvl1pPr marL="0" indent="0" algn="ctr">
              <a:buNone/>
              <a:defRPr sz="1196">
                <a:solidFill>
                  <a:schemeClr val="tx2"/>
                </a:solidFill>
                <a:latin typeface="Deutsche Bank Text" charset="0"/>
                <a:ea typeface="Deutsche Bank Text" charset="0"/>
                <a:cs typeface="Deutsche Bank Text" charset="0"/>
              </a:defRPr>
            </a:lvl1pPr>
          </a:lstStyle>
          <a:p>
            <a:r>
              <a:rPr lang="en-US" dirty="0"/>
              <a:t>Click to add chart</a:t>
            </a:r>
          </a:p>
        </p:txBody>
      </p:sp>
      <p:sp>
        <p:nvSpPr>
          <p:cNvPr id="32" name="Rectangle 31"/>
          <p:cNvSpPr/>
          <p:nvPr userDrawn="1"/>
        </p:nvSpPr>
        <p:spPr>
          <a:xfrm>
            <a:off x="3833813" y="2646364"/>
            <a:ext cx="3024000" cy="2775600"/>
          </a:xfrm>
          <a:prstGeom prst="rect">
            <a:avLst/>
          </a:prstGeom>
          <a:solidFill>
            <a:srgbClr val="E6EAE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dirty="0"/>
          </a:p>
        </p:txBody>
      </p:sp>
      <p:sp>
        <p:nvSpPr>
          <p:cNvPr id="33" name="Chart Placeholder 14"/>
          <p:cNvSpPr>
            <a:spLocks noGrp="1"/>
          </p:cNvSpPr>
          <p:nvPr>
            <p:ph type="chart" sz="quarter" idx="86" hasCustomPrompt="1"/>
          </p:nvPr>
        </p:nvSpPr>
        <p:spPr>
          <a:xfrm>
            <a:off x="4022813" y="2826000"/>
            <a:ext cx="2646000" cy="2415600"/>
          </a:xfrm>
          <a:prstGeom prst="rect">
            <a:avLst/>
          </a:prstGeom>
          <a:noFill/>
          <a:ln w="12700">
            <a:noFill/>
          </a:ln>
        </p:spPr>
        <p:txBody>
          <a:bodyPr anchor="ctr"/>
          <a:lstStyle>
            <a:lvl1pPr marL="0" indent="0" algn="ctr">
              <a:buNone/>
              <a:defRPr sz="1196">
                <a:solidFill>
                  <a:schemeClr val="tx2"/>
                </a:solidFill>
                <a:latin typeface="Deutsche Bank Text" charset="0"/>
                <a:ea typeface="Deutsche Bank Text" charset="0"/>
                <a:cs typeface="Deutsche Bank Text" charset="0"/>
              </a:defRPr>
            </a:lvl1pPr>
          </a:lstStyle>
          <a:p>
            <a:r>
              <a:rPr lang="en-US" dirty="0"/>
              <a:t>Click to add chart</a:t>
            </a:r>
          </a:p>
        </p:txBody>
      </p:sp>
      <p:sp>
        <p:nvSpPr>
          <p:cNvPr id="34" name="Rectangle 33"/>
          <p:cNvSpPr/>
          <p:nvPr userDrawn="1"/>
        </p:nvSpPr>
        <p:spPr>
          <a:xfrm>
            <a:off x="7001669" y="2646364"/>
            <a:ext cx="3024000" cy="2775600"/>
          </a:xfrm>
          <a:prstGeom prst="rect">
            <a:avLst/>
          </a:prstGeom>
          <a:solidFill>
            <a:srgbClr val="E6EAE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dirty="0"/>
          </a:p>
        </p:txBody>
      </p:sp>
      <p:sp>
        <p:nvSpPr>
          <p:cNvPr id="35" name="Chart Placeholder 14"/>
          <p:cNvSpPr>
            <a:spLocks noGrp="1"/>
          </p:cNvSpPr>
          <p:nvPr>
            <p:ph type="chart" sz="quarter" idx="87" hasCustomPrompt="1"/>
          </p:nvPr>
        </p:nvSpPr>
        <p:spPr>
          <a:xfrm>
            <a:off x="7190669" y="2826000"/>
            <a:ext cx="2646000" cy="2415600"/>
          </a:xfrm>
          <a:prstGeom prst="rect">
            <a:avLst/>
          </a:prstGeom>
          <a:noFill/>
          <a:ln w="12700">
            <a:noFill/>
          </a:ln>
        </p:spPr>
        <p:txBody>
          <a:bodyPr anchor="ctr"/>
          <a:lstStyle>
            <a:lvl1pPr marL="0" indent="0" algn="ctr">
              <a:buNone/>
              <a:defRPr sz="1196">
                <a:solidFill>
                  <a:schemeClr val="tx2"/>
                </a:solidFill>
                <a:latin typeface="Deutsche Bank Text" charset="0"/>
                <a:ea typeface="Deutsche Bank Text" charset="0"/>
                <a:cs typeface="Deutsche Bank Text" charset="0"/>
              </a:defRPr>
            </a:lvl1pPr>
          </a:lstStyle>
          <a:p>
            <a:r>
              <a:rPr lang="en-US" dirty="0"/>
              <a:t>Click to add chart</a:t>
            </a:r>
          </a:p>
        </p:txBody>
      </p:sp>
      <p:sp>
        <p:nvSpPr>
          <p:cNvPr id="29" name="Text Placeholder 6"/>
          <p:cNvSpPr>
            <a:spLocks noGrp="1"/>
          </p:cNvSpPr>
          <p:nvPr>
            <p:ph type="body" sz="quarter" idx="72" hasCustomPrompt="1"/>
          </p:nvPr>
        </p:nvSpPr>
        <p:spPr>
          <a:xfrm>
            <a:off x="702650" y="6764338"/>
            <a:ext cx="9324000" cy="268287"/>
          </a:xfrm>
          <a:prstGeom prst="rect">
            <a:avLst/>
          </a:prstGeom>
        </p:spPr>
        <p:txBody>
          <a:bodyPr lIns="0" tIns="0" rIns="0" bIns="0" anchor="b"/>
          <a:lstStyle>
            <a:lvl1pPr marL="0" indent="0">
              <a:lnSpc>
                <a:spcPts val="800"/>
              </a:lnSpc>
              <a:spcBef>
                <a:spcPts val="0"/>
              </a:spcBef>
              <a:buNone/>
              <a:defRPr sz="800">
                <a:solidFill>
                  <a:schemeClr val="tx2"/>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8pt</a:t>
            </a:r>
          </a:p>
        </p:txBody>
      </p:sp>
    </p:spTree>
  </p:cSld>
  <p:clrMapOvr>
    <a:masterClrMapping/>
  </p:clrMapOvr>
  <p:extLst>
    <p:ext uri="{DCECCB84-F9BA-43D5-87BE-67443E8EF086}">
      <p15:sldGuideLst xmlns:p15="http://schemas.microsoft.com/office/powerpoint/2012/main">
        <p15:guide id="1" pos="578" userDrawn="1">
          <p15:clr>
            <a:srgbClr val="FBAE40"/>
          </p15:clr>
        </p15:guide>
      </p15:sldGuideLst>
    </p:ext>
  </p:extLst>
</p:sldLayout>
</file>

<file path=ppt/slideLayouts/slideLayout52.xml><?xml version="1.0" encoding="utf-8"?>
<p:sldLayout xmlns:a="http://schemas.openxmlformats.org/drawingml/2006/main" xmlns:r="http://schemas.openxmlformats.org/officeDocument/2006/relationships" xmlns:p="http://schemas.openxmlformats.org/presentationml/2006/main" preserve="1" userDrawn="1">
  <p:cSld name="55_Custom Layout">
    <p:spTree>
      <p:nvGrpSpPr>
        <p:cNvPr id="1" name=""/>
        <p:cNvGrpSpPr/>
        <p:nvPr/>
      </p:nvGrpSpPr>
      <p:grpSpPr>
        <a:xfrm>
          <a:off x="0" y="0"/>
          <a:ext cx="0" cy="0"/>
          <a:chOff x="0" y="0"/>
          <a:chExt cx="0" cy="0"/>
        </a:xfrm>
      </p:grpSpPr>
      <p:cxnSp>
        <p:nvCxnSpPr>
          <p:cNvPr id="19" name="Straight Connector 18"/>
          <p:cNvCxnSpPr/>
          <p:nvPr userDrawn="1"/>
        </p:nvCxnSpPr>
        <p:spPr>
          <a:xfrm>
            <a:off x="701675" y="2491882"/>
            <a:ext cx="5756275" cy="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sp>
        <p:nvSpPr>
          <p:cNvPr id="20" name="Text Placeholder 11"/>
          <p:cNvSpPr>
            <a:spLocks noGrp="1"/>
          </p:cNvSpPr>
          <p:nvPr>
            <p:ph type="body" sz="quarter" idx="77" hasCustomPrompt="1"/>
          </p:nvPr>
        </p:nvSpPr>
        <p:spPr>
          <a:xfrm>
            <a:off x="701675" y="1651990"/>
            <a:ext cx="2987675" cy="733738"/>
          </a:xfrm>
          <a:prstGeom prst="rect">
            <a:avLst/>
          </a:prstGeom>
        </p:spPr>
        <p:txBody>
          <a:bodyPr lIns="0" tIns="0" rIns="0" bIns="0" anchor="b"/>
          <a:lstStyle>
            <a:lvl1pPr marL="0" indent="0">
              <a:lnSpc>
                <a:spcPts val="1400"/>
              </a:lnSpc>
              <a:spcBef>
                <a:spcPts val="400"/>
              </a:spcBef>
              <a:buNone/>
              <a:defRPr sz="1200">
                <a:solidFill>
                  <a:schemeClr val="tx2"/>
                </a:solidFill>
                <a:latin typeface="Deutsche Bank Text" charset="0"/>
                <a:ea typeface="Deutsche Bank Text" charset="0"/>
                <a:cs typeface="Deutsche Bank Text" charset="0"/>
              </a:defRPr>
            </a:lvl1pPr>
            <a:lvl2pPr marL="455783" indent="0">
              <a:buNone/>
              <a:defRPr sz="1200">
                <a:solidFill>
                  <a:srgbClr val="535B61"/>
                </a:solidFill>
                <a:latin typeface="Deutsche Bank Text Beta" charset="0"/>
                <a:ea typeface="Deutsche Bank Text Beta" charset="0"/>
                <a:cs typeface="Deutsche Bank Text Beta" charset="0"/>
              </a:defRPr>
            </a:lvl2pPr>
            <a:lvl3pPr marL="911566" indent="0">
              <a:buNone/>
              <a:defRPr sz="1200">
                <a:solidFill>
                  <a:srgbClr val="535B61"/>
                </a:solidFill>
                <a:latin typeface="Deutsche Bank Text Beta" charset="0"/>
                <a:ea typeface="Deutsche Bank Text Beta" charset="0"/>
                <a:cs typeface="Deutsche Bank Text Beta" charset="0"/>
              </a:defRPr>
            </a:lvl3pPr>
            <a:lvl4pPr marL="1367348" indent="0">
              <a:buNone/>
              <a:defRPr sz="1200">
                <a:solidFill>
                  <a:srgbClr val="535B61"/>
                </a:solidFill>
                <a:latin typeface="Deutsche Bank Text Beta" charset="0"/>
                <a:ea typeface="Deutsche Bank Text Beta" charset="0"/>
                <a:cs typeface="Deutsche Bank Text Beta" charset="0"/>
              </a:defRPr>
            </a:lvl4pPr>
            <a:lvl5pPr marL="1823131" indent="0">
              <a:buNone/>
              <a:defRPr sz="1200">
                <a:solidFill>
                  <a:srgbClr val="535B61"/>
                </a:solidFill>
                <a:latin typeface="Deutsche Bank Text Beta" charset="0"/>
                <a:ea typeface="Deutsche Bank Text Beta" charset="0"/>
                <a:cs typeface="Deutsche Bank Text Beta" charset="0"/>
              </a:defRPr>
            </a:lvl5pPr>
          </a:lstStyle>
          <a:p>
            <a:pPr lvl="0"/>
            <a:r>
              <a:rPr lang="en-US" dirty="0"/>
              <a:t>Deutsche Bank Text Dark Grey 12pt</a:t>
            </a:r>
          </a:p>
        </p:txBody>
      </p:sp>
      <p:cxnSp>
        <p:nvCxnSpPr>
          <p:cNvPr id="17" name="Straight Connector 16"/>
          <p:cNvCxnSpPr/>
          <p:nvPr userDrawn="1"/>
        </p:nvCxnSpPr>
        <p:spPr>
          <a:xfrm>
            <a:off x="701675" y="3469677"/>
            <a:ext cx="5508625" cy="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sp>
        <p:nvSpPr>
          <p:cNvPr id="18" name="Text Placeholder 11"/>
          <p:cNvSpPr>
            <a:spLocks noGrp="1"/>
          </p:cNvSpPr>
          <p:nvPr>
            <p:ph type="body" sz="quarter" idx="76" hasCustomPrompt="1"/>
          </p:nvPr>
        </p:nvSpPr>
        <p:spPr>
          <a:xfrm>
            <a:off x="701675" y="2629785"/>
            <a:ext cx="2987675" cy="733738"/>
          </a:xfrm>
          <a:prstGeom prst="rect">
            <a:avLst/>
          </a:prstGeom>
        </p:spPr>
        <p:txBody>
          <a:bodyPr lIns="0" tIns="0" rIns="0" bIns="0" anchor="b"/>
          <a:lstStyle>
            <a:lvl1pPr marL="0" indent="0">
              <a:lnSpc>
                <a:spcPts val="1400"/>
              </a:lnSpc>
              <a:spcBef>
                <a:spcPts val="400"/>
              </a:spcBef>
              <a:buNone/>
              <a:defRPr sz="1200">
                <a:solidFill>
                  <a:schemeClr val="tx2"/>
                </a:solidFill>
                <a:latin typeface="Deutsche Bank Text" charset="0"/>
                <a:ea typeface="Deutsche Bank Text" charset="0"/>
                <a:cs typeface="Deutsche Bank Text" charset="0"/>
              </a:defRPr>
            </a:lvl1pPr>
            <a:lvl2pPr marL="455783" indent="0">
              <a:buNone/>
              <a:defRPr sz="1200">
                <a:solidFill>
                  <a:srgbClr val="535B61"/>
                </a:solidFill>
                <a:latin typeface="Deutsche Bank Text Beta" charset="0"/>
                <a:ea typeface="Deutsche Bank Text Beta" charset="0"/>
                <a:cs typeface="Deutsche Bank Text Beta" charset="0"/>
              </a:defRPr>
            </a:lvl2pPr>
            <a:lvl3pPr marL="911566" indent="0">
              <a:buNone/>
              <a:defRPr sz="1200">
                <a:solidFill>
                  <a:srgbClr val="535B61"/>
                </a:solidFill>
                <a:latin typeface="Deutsche Bank Text Beta" charset="0"/>
                <a:ea typeface="Deutsche Bank Text Beta" charset="0"/>
                <a:cs typeface="Deutsche Bank Text Beta" charset="0"/>
              </a:defRPr>
            </a:lvl3pPr>
            <a:lvl4pPr marL="1367348" indent="0">
              <a:buNone/>
              <a:defRPr sz="1200">
                <a:solidFill>
                  <a:srgbClr val="535B61"/>
                </a:solidFill>
                <a:latin typeface="Deutsche Bank Text Beta" charset="0"/>
                <a:ea typeface="Deutsche Bank Text Beta" charset="0"/>
                <a:cs typeface="Deutsche Bank Text Beta" charset="0"/>
              </a:defRPr>
            </a:lvl4pPr>
            <a:lvl5pPr marL="1823131" indent="0">
              <a:buNone/>
              <a:defRPr sz="1200">
                <a:solidFill>
                  <a:srgbClr val="535B61"/>
                </a:solidFill>
                <a:latin typeface="Deutsche Bank Text Beta" charset="0"/>
                <a:ea typeface="Deutsche Bank Text Beta" charset="0"/>
                <a:cs typeface="Deutsche Bank Text Beta" charset="0"/>
              </a:defRPr>
            </a:lvl5pPr>
          </a:lstStyle>
          <a:p>
            <a:pPr lvl="0"/>
            <a:r>
              <a:rPr lang="en-US" dirty="0"/>
              <a:t>Deutsche Bank Text Dark Grey 12pt</a:t>
            </a:r>
          </a:p>
        </p:txBody>
      </p:sp>
      <p:cxnSp>
        <p:nvCxnSpPr>
          <p:cNvPr id="15" name="Straight Connector 14"/>
          <p:cNvCxnSpPr/>
          <p:nvPr userDrawn="1"/>
        </p:nvCxnSpPr>
        <p:spPr>
          <a:xfrm>
            <a:off x="701675" y="4447577"/>
            <a:ext cx="5508625" cy="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sp>
        <p:nvSpPr>
          <p:cNvPr id="16" name="Text Placeholder 11"/>
          <p:cNvSpPr>
            <a:spLocks noGrp="1"/>
          </p:cNvSpPr>
          <p:nvPr>
            <p:ph type="body" sz="quarter" idx="75" hasCustomPrompt="1"/>
          </p:nvPr>
        </p:nvSpPr>
        <p:spPr>
          <a:xfrm>
            <a:off x="701675" y="3607685"/>
            <a:ext cx="2987675" cy="733738"/>
          </a:xfrm>
          <a:prstGeom prst="rect">
            <a:avLst/>
          </a:prstGeom>
        </p:spPr>
        <p:txBody>
          <a:bodyPr lIns="0" tIns="0" rIns="0" bIns="0" anchor="b"/>
          <a:lstStyle>
            <a:lvl1pPr marL="0" indent="0">
              <a:lnSpc>
                <a:spcPts val="1400"/>
              </a:lnSpc>
              <a:spcBef>
                <a:spcPts val="400"/>
              </a:spcBef>
              <a:buNone/>
              <a:defRPr sz="1200">
                <a:solidFill>
                  <a:schemeClr val="tx2"/>
                </a:solidFill>
                <a:latin typeface="Deutsche Bank Text" charset="0"/>
                <a:ea typeface="Deutsche Bank Text" charset="0"/>
                <a:cs typeface="Deutsche Bank Text" charset="0"/>
              </a:defRPr>
            </a:lvl1pPr>
            <a:lvl2pPr marL="455783" indent="0">
              <a:buNone/>
              <a:defRPr sz="1200">
                <a:solidFill>
                  <a:srgbClr val="535B61"/>
                </a:solidFill>
                <a:latin typeface="Deutsche Bank Text Beta" charset="0"/>
                <a:ea typeface="Deutsche Bank Text Beta" charset="0"/>
                <a:cs typeface="Deutsche Bank Text Beta" charset="0"/>
              </a:defRPr>
            </a:lvl2pPr>
            <a:lvl3pPr marL="911566" indent="0">
              <a:buNone/>
              <a:defRPr sz="1200">
                <a:solidFill>
                  <a:srgbClr val="535B61"/>
                </a:solidFill>
                <a:latin typeface="Deutsche Bank Text Beta" charset="0"/>
                <a:ea typeface="Deutsche Bank Text Beta" charset="0"/>
                <a:cs typeface="Deutsche Bank Text Beta" charset="0"/>
              </a:defRPr>
            </a:lvl3pPr>
            <a:lvl4pPr marL="1367348" indent="0">
              <a:buNone/>
              <a:defRPr sz="1200">
                <a:solidFill>
                  <a:srgbClr val="535B61"/>
                </a:solidFill>
                <a:latin typeface="Deutsche Bank Text Beta" charset="0"/>
                <a:ea typeface="Deutsche Bank Text Beta" charset="0"/>
                <a:cs typeface="Deutsche Bank Text Beta" charset="0"/>
              </a:defRPr>
            </a:lvl4pPr>
            <a:lvl5pPr marL="1823131" indent="0">
              <a:buNone/>
              <a:defRPr sz="1200">
                <a:solidFill>
                  <a:srgbClr val="535B61"/>
                </a:solidFill>
                <a:latin typeface="Deutsche Bank Text Beta" charset="0"/>
                <a:ea typeface="Deutsche Bank Text Beta" charset="0"/>
                <a:cs typeface="Deutsche Bank Text Beta" charset="0"/>
              </a:defRPr>
            </a:lvl5pPr>
          </a:lstStyle>
          <a:p>
            <a:pPr lvl="0"/>
            <a:r>
              <a:rPr lang="en-US" dirty="0"/>
              <a:t>Deutsche Bank Text Dark Grey 12pt</a:t>
            </a:r>
          </a:p>
        </p:txBody>
      </p:sp>
      <p:cxnSp>
        <p:nvCxnSpPr>
          <p:cNvPr id="10" name="Straight Connector 9"/>
          <p:cNvCxnSpPr/>
          <p:nvPr userDrawn="1"/>
        </p:nvCxnSpPr>
        <p:spPr>
          <a:xfrm>
            <a:off x="701675" y="6408738"/>
            <a:ext cx="5508625" cy="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sp>
        <p:nvSpPr>
          <p:cNvPr id="12" name="Text Placeholder 11"/>
          <p:cNvSpPr>
            <a:spLocks noGrp="1"/>
          </p:cNvSpPr>
          <p:nvPr>
            <p:ph type="body" sz="quarter" idx="73" hasCustomPrompt="1"/>
          </p:nvPr>
        </p:nvSpPr>
        <p:spPr>
          <a:xfrm>
            <a:off x="701675" y="5568846"/>
            <a:ext cx="2987675" cy="733738"/>
          </a:xfrm>
          <a:prstGeom prst="rect">
            <a:avLst/>
          </a:prstGeom>
        </p:spPr>
        <p:txBody>
          <a:bodyPr lIns="0" tIns="0" rIns="0" bIns="0" anchor="b"/>
          <a:lstStyle>
            <a:lvl1pPr marL="0" indent="0">
              <a:lnSpc>
                <a:spcPts val="1400"/>
              </a:lnSpc>
              <a:spcBef>
                <a:spcPts val="400"/>
              </a:spcBef>
              <a:buNone/>
              <a:defRPr sz="1200">
                <a:solidFill>
                  <a:schemeClr val="tx2"/>
                </a:solidFill>
                <a:latin typeface="Deutsche Bank Text" charset="0"/>
                <a:ea typeface="Deutsche Bank Text" charset="0"/>
                <a:cs typeface="Deutsche Bank Text" charset="0"/>
              </a:defRPr>
            </a:lvl1pPr>
            <a:lvl2pPr marL="455783" indent="0">
              <a:buNone/>
              <a:defRPr sz="1200">
                <a:solidFill>
                  <a:srgbClr val="535B61"/>
                </a:solidFill>
                <a:latin typeface="Deutsche Bank Text Beta" charset="0"/>
                <a:ea typeface="Deutsche Bank Text Beta" charset="0"/>
                <a:cs typeface="Deutsche Bank Text Beta" charset="0"/>
              </a:defRPr>
            </a:lvl2pPr>
            <a:lvl3pPr marL="911566" indent="0">
              <a:buNone/>
              <a:defRPr sz="1200">
                <a:solidFill>
                  <a:srgbClr val="535B61"/>
                </a:solidFill>
                <a:latin typeface="Deutsche Bank Text Beta" charset="0"/>
                <a:ea typeface="Deutsche Bank Text Beta" charset="0"/>
                <a:cs typeface="Deutsche Bank Text Beta" charset="0"/>
              </a:defRPr>
            </a:lvl3pPr>
            <a:lvl4pPr marL="1367348" indent="0">
              <a:buNone/>
              <a:defRPr sz="1200">
                <a:solidFill>
                  <a:srgbClr val="535B61"/>
                </a:solidFill>
                <a:latin typeface="Deutsche Bank Text Beta" charset="0"/>
                <a:ea typeface="Deutsche Bank Text Beta" charset="0"/>
                <a:cs typeface="Deutsche Bank Text Beta" charset="0"/>
              </a:defRPr>
            </a:lvl4pPr>
            <a:lvl5pPr marL="1823131" indent="0">
              <a:buNone/>
              <a:defRPr sz="1200">
                <a:solidFill>
                  <a:srgbClr val="535B61"/>
                </a:solidFill>
                <a:latin typeface="Deutsche Bank Text Beta" charset="0"/>
                <a:ea typeface="Deutsche Bank Text Beta" charset="0"/>
                <a:cs typeface="Deutsche Bank Text Beta" charset="0"/>
              </a:defRPr>
            </a:lvl5pPr>
          </a:lstStyle>
          <a:p>
            <a:pPr lvl="0"/>
            <a:r>
              <a:rPr lang="en-US" dirty="0"/>
              <a:t>Deutsche Bank Text Dark Grey 12pt</a:t>
            </a:r>
          </a:p>
        </p:txBody>
      </p:sp>
      <p:cxnSp>
        <p:nvCxnSpPr>
          <p:cNvPr id="13" name="Straight Connector 12"/>
          <p:cNvCxnSpPr/>
          <p:nvPr userDrawn="1"/>
        </p:nvCxnSpPr>
        <p:spPr>
          <a:xfrm>
            <a:off x="701675" y="5428652"/>
            <a:ext cx="5508625" cy="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sp>
        <p:nvSpPr>
          <p:cNvPr id="14" name="Text Placeholder 11"/>
          <p:cNvSpPr>
            <a:spLocks noGrp="1"/>
          </p:cNvSpPr>
          <p:nvPr>
            <p:ph type="body" sz="quarter" idx="74" hasCustomPrompt="1"/>
          </p:nvPr>
        </p:nvSpPr>
        <p:spPr>
          <a:xfrm>
            <a:off x="701675" y="4588760"/>
            <a:ext cx="2987675" cy="733738"/>
          </a:xfrm>
          <a:prstGeom prst="rect">
            <a:avLst/>
          </a:prstGeom>
        </p:spPr>
        <p:txBody>
          <a:bodyPr lIns="0" tIns="0" rIns="0" bIns="0" anchor="b"/>
          <a:lstStyle>
            <a:lvl1pPr marL="0" indent="0">
              <a:lnSpc>
                <a:spcPts val="1400"/>
              </a:lnSpc>
              <a:spcBef>
                <a:spcPts val="400"/>
              </a:spcBef>
              <a:buNone/>
              <a:defRPr sz="1200">
                <a:solidFill>
                  <a:schemeClr val="tx2"/>
                </a:solidFill>
                <a:latin typeface="Deutsche Bank Text" charset="0"/>
                <a:ea typeface="Deutsche Bank Text" charset="0"/>
                <a:cs typeface="Deutsche Bank Text" charset="0"/>
              </a:defRPr>
            </a:lvl1pPr>
            <a:lvl2pPr marL="455783" indent="0">
              <a:buNone/>
              <a:defRPr sz="1200">
                <a:solidFill>
                  <a:srgbClr val="535B61"/>
                </a:solidFill>
                <a:latin typeface="Deutsche Bank Text Beta" charset="0"/>
                <a:ea typeface="Deutsche Bank Text Beta" charset="0"/>
                <a:cs typeface="Deutsche Bank Text Beta" charset="0"/>
              </a:defRPr>
            </a:lvl2pPr>
            <a:lvl3pPr marL="911566" indent="0">
              <a:buNone/>
              <a:defRPr sz="1200">
                <a:solidFill>
                  <a:srgbClr val="535B61"/>
                </a:solidFill>
                <a:latin typeface="Deutsche Bank Text Beta" charset="0"/>
                <a:ea typeface="Deutsche Bank Text Beta" charset="0"/>
                <a:cs typeface="Deutsche Bank Text Beta" charset="0"/>
              </a:defRPr>
            </a:lvl3pPr>
            <a:lvl4pPr marL="1367348" indent="0">
              <a:buNone/>
              <a:defRPr sz="1200">
                <a:solidFill>
                  <a:srgbClr val="535B61"/>
                </a:solidFill>
                <a:latin typeface="Deutsche Bank Text Beta" charset="0"/>
                <a:ea typeface="Deutsche Bank Text Beta" charset="0"/>
                <a:cs typeface="Deutsche Bank Text Beta" charset="0"/>
              </a:defRPr>
            </a:lvl4pPr>
            <a:lvl5pPr marL="1823131" indent="0">
              <a:buNone/>
              <a:defRPr sz="1200">
                <a:solidFill>
                  <a:srgbClr val="535B61"/>
                </a:solidFill>
                <a:latin typeface="Deutsche Bank Text Beta" charset="0"/>
                <a:ea typeface="Deutsche Bank Text Beta" charset="0"/>
                <a:cs typeface="Deutsche Bank Text Beta" charset="0"/>
              </a:defRPr>
            </a:lvl5pPr>
          </a:lstStyle>
          <a:p>
            <a:pPr lvl="0"/>
            <a:r>
              <a:rPr lang="en-US" dirty="0"/>
              <a:t>Deutsche Bank Text Dark Grey 12pt</a:t>
            </a:r>
          </a:p>
        </p:txBody>
      </p:sp>
      <p:sp>
        <p:nvSpPr>
          <p:cNvPr id="3" name="Text Placeholder 2"/>
          <p:cNvSpPr>
            <a:spLocks noGrp="1"/>
          </p:cNvSpPr>
          <p:nvPr>
            <p:ph type="body" sz="quarter" idx="62" hasCustomPrompt="1"/>
          </p:nvPr>
        </p:nvSpPr>
        <p:spPr>
          <a:xfrm>
            <a:off x="701675" y="441325"/>
            <a:ext cx="3060700" cy="173038"/>
          </a:xfrm>
          <a:prstGeom prst="rect">
            <a:avLst/>
          </a:prstGeom>
        </p:spPr>
        <p:txBody>
          <a:bodyPr lIns="0" tIns="0" rIns="0" bIns="0"/>
          <a:lstStyle>
            <a:lvl1pPr marL="0" indent="0">
              <a:buNone/>
              <a:defRPr sz="997" b="0" i="0" baseline="0">
                <a:solidFill>
                  <a:schemeClr val="accent2"/>
                </a:solidFill>
                <a:latin typeface="Deutsche Bank Text" charset="0"/>
                <a:ea typeface="Deutsche Bank Text" charset="0"/>
                <a:cs typeface="Deutsche Bank Text" charset="0"/>
              </a:defRPr>
            </a:lvl1pPr>
            <a:lvl2pPr marL="455783" indent="0">
              <a:buNone/>
              <a:defRPr/>
            </a:lvl2pPr>
            <a:lvl3pPr marL="911565" indent="0">
              <a:buNone/>
              <a:defRPr/>
            </a:lvl3pPr>
            <a:lvl4pPr marL="1367348" indent="0">
              <a:buNone/>
              <a:defRPr/>
            </a:lvl4pPr>
            <a:lvl5pPr marL="1823131" indent="0">
              <a:buNone/>
              <a:defRPr/>
            </a:lvl5pPr>
          </a:lstStyle>
          <a:p>
            <a:pPr lvl="0"/>
            <a:r>
              <a:rPr lang="en-US" dirty="0"/>
              <a:t>Deutsche Bank Text Orange 10pt</a:t>
            </a:r>
          </a:p>
        </p:txBody>
      </p:sp>
      <p:sp>
        <p:nvSpPr>
          <p:cNvPr id="4" name="Text Placeholder 5"/>
          <p:cNvSpPr>
            <a:spLocks noGrp="1"/>
          </p:cNvSpPr>
          <p:nvPr>
            <p:ph type="body" sz="quarter" idx="63" hasCustomPrompt="1"/>
          </p:nvPr>
        </p:nvSpPr>
        <p:spPr>
          <a:xfrm>
            <a:off x="701674" y="824430"/>
            <a:ext cx="8532813" cy="478908"/>
          </a:xfrm>
          <a:prstGeom prst="rect">
            <a:avLst/>
          </a:prstGeom>
        </p:spPr>
        <p:txBody>
          <a:bodyPr lIns="0" tIns="0" rIns="0" bIns="0"/>
          <a:lstStyle>
            <a:lvl1pPr marL="0" indent="0">
              <a:lnSpc>
                <a:spcPts val="4000"/>
              </a:lnSpc>
              <a:spcBef>
                <a:spcPts val="0"/>
              </a:spcBef>
              <a:buNone/>
              <a:defRPr sz="3600" baseline="0">
                <a:ln>
                  <a:noFill/>
                </a:ln>
                <a:solidFill>
                  <a:schemeClr val="tx1"/>
                </a:solidFill>
                <a:latin typeface="Deutsche Bank Display" charset="0"/>
                <a:ea typeface="Deutsche Bank Display" charset="0"/>
                <a:cs typeface="Deutsche Bank Display" charset="0"/>
              </a:defRPr>
            </a:lvl1pPr>
            <a:lvl2pPr marL="455783" indent="0">
              <a:buNone/>
              <a:defRPr sz="3600">
                <a:latin typeface="Deutsche Bank Display Beta" charset="0"/>
                <a:ea typeface="Deutsche Bank Display Beta" charset="0"/>
                <a:cs typeface="Deutsche Bank Display Beta" charset="0"/>
              </a:defRPr>
            </a:lvl2pPr>
            <a:lvl3pPr marL="911566" indent="0">
              <a:buNone/>
              <a:defRPr sz="3600">
                <a:latin typeface="Deutsche Bank Display Beta" charset="0"/>
                <a:ea typeface="Deutsche Bank Display Beta" charset="0"/>
                <a:cs typeface="Deutsche Bank Display Beta" charset="0"/>
              </a:defRPr>
            </a:lvl3pPr>
            <a:lvl4pPr marL="1367348" indent="0">
              <a:buNone/>
              <a:defRPr sz="3600">
                <a:latin typeface="Deutsche Bank Display Beta" charset="0"/>
                <a:ea typeface="Deutsche Bank Display Beta" charset="0"/>
                <a:cs typeface="Deutsche Bank Display Beta" charset="0"/>
              </a:defRPr>
            </a:lvl4pPr>
            <a:lvl5pPr marL="1823131" indent="0">
              <a:buNone/>
              <a:defRPr sz="3600">
                <a:latin typeface="Deutsche Bank Display Beta" charset="0"/>
                <a:ea typeface="Deutsche Bank Display Beta" charset="0"/>
                <a:cs typeface="Deutsche Bank Display Beta" charset="0"/>
              </a:defRPr>
            </a:lvl5pPr>
          </a:lstStyle>
          <a:p>
            <a:pPr lvl="0"/>
            <a:r>
              <a:rPr lang="en-US" dirty="0"/>
              <a:t>Deutsche Bank Display Dark Blue 36pt</a:t>
            </a:r>
          </a:p>
        </p:txBody>
      </p:sp>
      <p:graphicFrame>
        <p:nvGraphicFramePr>
          <p:cNvPr id="8" name="Diagram 7"/>
          <p:cNvGraphicFramePr/>
          <p:nvPr userDrawn="1">
            <p:extLst>
              <p:ext uri="{D42A27DB-BD31-4B8C-83A1-F6EECF244321}">
                <p14:modId xmlns:p14="http://schemas.microsoft.com/office/powerpoint/2010/main" val="753851502"/>
              </p:ext>
            </p:extLst>
          </p:nvPr>
        </p:nvGraphicFramePr>
        <p:xfrm>
          <a:off x="3833813" y="1511300"/>
          <a:ext cx="6192837" cy="4897437"/>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31" name="Text Placeholder 30"/>
          <p:cNvSpPr>
            <a:spLocks noGrp="1"/>
          </p:cNvSpPr>
          <p:nvPr>
            <p:ph type="body" sz="quarter" idx="78" hasCustomPrompt="1"/>
          </p:nvPr>
        </p:nvSpPr>
        <p:spPr>
          <a:xfrm>
            <a:off x="3832767" y="5429250"/>
            <a:ext cx="6192837" cy="979488"/>
          </a:xfrm>
          <a:prstGeom prst="rect">
            <a:avLst/>
          </a:prstGeom>
        </p:spPr>
        <p:txBody>
          <a:bodyPr anchor="ctr"/>
          <a:lstStyle>
            <a:lvl1pPr marL="0" indent="0" algn="ctr">
              <a:buNone/>
              <a:defRPr sz="1200">
                <a:solidFill>
                  <a:schemeClr val="bg1"/>
                </a:solidFill>
                <a:latin typeface="Deutsche Bank Display" charset="0"/>
                <a:ea typeface="Deutsche Bank Display" charset="0"/>
                <a:cs typeface="Deutsche Bank Display" charset="0"/>
              </a:defRPr>
            </a:lvl1pPr>
          </a:lstStyle>
          <a:p>
            <a:pPr lvl="0"/>
            <a:r>
              <a:rPr lang="en-US" dirty="0"/>
              <a:t>Deutsche Bank Display White 12pt</a:t>
            </a:r>
          </a:p>
        </p:txBody>
      </p:sp>
      <p:sp>
        <p:nvSpPr>
          <p:cNvPr id="32" name="Text Placeholder 30"/>
          <p:cNvSpPr>
            <a:spLocks noGrp="1"/>
          </p:cNvSpPr>
          <p:nvPr>
            <p:ph type="body" sz="quarter" idx="79" hasCustomPrompt="1"/>
          </p:nvPr>
        </p:nvSpPr>
        <p:spPr>
          <a:xfrm>
            <a:off x="4480467" y="4447577"/>
            <a:ext cx="4897437" cy="979488"/>
          </a:xfrm>
          <a:prstGeom prst="rect">
            <a:avLst/>
          </a:prstGeom>
        </p:spPr>
        <p:txBody>
          <a:bodyPr anchor="ctr"/>
          <a:lstStyle>
            <a:lvl1pPr marL="0" indent="0" algn="ctr">
              <a:buNone/>
              <a:defRPr sz="1200">
                <a:solidFill>
                  <a:schemeClr val="bg1"/>
                </a:solidFill>
                <a:latin typeface="Deutsche Bank Display" charset="0"/>
                <a:ea typeface="Deutsche Bank Display" charset="0"/>
                <a:cs typeface="Deutsche Bank Display" charset="0"/>
              </a:defRPr>
            </a:lvl1pPr>
          </a:lstStyle>
          <a:p>
            <a:pPr lvl="0"/>
            <a:r>
              <a:rPr lang="en-US" dirty="0"/>
              <a:t>Deutsche Bank Display White 12pt</a:t>
            </a:r>
          </a:p>
        </p:txBody>
      </p:sp>
      <p:sp>
        <p:nvSpPr>
          <p:cNvPr id="33" name="Text Placeholder 30"/>
          <p:cNvSpPr>
            <a:spLocks noGrp="1"/>
          </p:cNvSpPr>
          <p:nvPr>
            <p:ph type="body" sz="quarter" idx="80" hasCustomPrompt="1"/>
          </p:nvPr>
        </p:nvSpPr>
        <p:spPr>
          <a:xfrm>
            <a:off x="5072760" y="3468089"/>
            <a:ext cx="3713356" cy="979488"/>
          </a:xfrm>
          <a:prstGeom prst="rect">
            <a:avLst/>
          </a:prstGeom>
        </p:spPr>
        <p:txBody>
          <a:bodyPr anchor="ctr"/>
          <a:lstStyle>
            <a:lvl1pPr marL="0" indent="0" algn="ctr">
              <a:buNone/>
              <a:defRPr sz="1200">
                <a:solidFill>
                  <a:schemeClr val="bg1"/>
                </a:solidFill>
                <a:latin typeface="Deutsche Bank Display" charset="0"/>
                <a:ea typeface="Deutsche Bank Display" charset="0"/>
                <a:cs typeface="Deutsche Bank Display" charset="0"/>
              </a:defRPr>
            </a:lvl1pPr>
          </a:lstStyle>
          <a:p>
            <a:pPr lvl="0"/>
            <a:r>
              <a:rPr lang="en-US" dirty="0"/>
              <a:t>Deutsche Bank Display White 12pt</a:t>
            </a:r>
          </a:p>
        </p:txBody>
      </p:sp>
      <p:sp>
        <p:nvSpPr>
          <p:cNvPr id="34" name="Text Placeholder 30"/>
          <p:cNvSpPr>
            <a:spLocks noGrp="1"/>
          </p:cNvSpPr>
          <p:nvPr>
            <p:ph type="body" sz="quarter" idx="81" hasCustomPrompt="1"/>
          </p:nvPr>
        </p:nvSpPr>
        <p:spPr>
          <a:xfrm>
            <a:off x="5692698" y="2491882"/>
            <a:ext cx="2475570" cy="979488"/>
          </a:xfrm>
          <a:prstGeom prst="rect">
            <a:avLst/>
          </a:prstGeom>
        </p:spPr>
        <p:txBody>
          <a:bodyPr anchor="ctr"/>
          <a:lstStyle>
            <a:lvl1pPr marL="0" indent="0" algn="ctr">
              <a:buNone/>
              <a:defRPr sz="1200" baseline="0">
                <a:solidFill>
                  <a:schemeClr val="bg1"/>
                </a:solidFill>
                <a:latin typeface="Deutsche Bank Display" charset="0"/>
                <a:ea typeface="Deutsche Bank Display" charset="0"/>
                <a:cs typeface="Deutsche Bank Display" charset="0"/>
              </a:defRPr>
            </a:lvl1pPr>
          </a:lstStyle>
          <a:p>
            <a:pPr lvl="0"/>
            <a:r>
              <a:rPr lang="en-US" dirty="0"/>
              <a:t>Deutsche Bank Display White 12pt</a:t>
            </a:r>
          </a:p>
        </p:txBody>
      </p:sp>
      <p:sp>
        <p:nvSpPr>
          <p:cNvPr id="35" name="Text Placeholder 30"/>
          <p:cNvSpPr>
            <a:spLocks noGrp="1"/>
          </p:cNvSpPr>
          <p:nvPr>
            <p:ph type="body" sz="quarter" idx="82" hasCustomPrompt="1"/>
          </p:nvPr>
        </p:nvSpPr>
        <p:spPr>
          <a:xfrm>
            <a:off x="5692698" y="1511300"/>
            <a:ext cx="2475570" cy="979488"/>
          </a:xfrm>
          <a:prstGeom prst="rect">
            <a:avLst/>
          </a:prstGeom>
        </p:spPr>
        <p:txBody>
          <a:bodyPr anchor="ctr"/>
          <a:lstStyle>
            <a:lvl1pPr marL="0" indent="0" algn="ctr">
              <a:buNone/>
              <a:defRPr sz="1200" baseline="0">
                <a:solidFill>
                  <a:schemeClr val="tx2"/>
                </a:solidFill>
                <a:latin typeface="Deutsche Bank Display" charset="0"/>
                <a:ea typeface="Deutsche Bank Display" charset="0"/>
                <a:cs typeface="Deutsche Bank Display" charset="0"/>
              </a:defRPr>
            </a:lvl1pPr>
          </a:lstStyle>
          <a:p>
            <a:pPr lvl="0"/>
            <a:r>
              <a:rPr lang="en-US" dirty="0"/>
              <a:t>Deutsche Bank Display Dark Grey 12pt</a:t>
            </a:r>
          </a:p>
        </p:txBody>
      </p:sp>
      <p:sp>
        <p:nvSpPr>
          <p:cNvPr id="22" name="Text Placeholder 6"/>
          <p:cNvSpPr>
            <a:spLocks noGrp="1"/>
          </p:cNvSpPr>
          <p:nvPr>
            <p:ph type="body" sz="quarter" idx="72" hasCustomPrompt="1"/>
          </p:nvPr>
        </p:nvSpPr>
        <p:spPr>
          <a:xfrm>
            <a:off x="702650" y="6764338"/>
            <a:ext cx="9324000" cy="268287"/>
          </a:xfrm>
          <a:prstGeom prst="rect">
            <a:avLst/>
          </a:prstGeom>
        </p:spPr>
        <p:txBody>
          <a:bodyPr lIns="0" tIns="0" rIns="0" bIns="0" anchor="b"/>
          <a:lstStyle>
            <a:lvl1pPr marL="0" indent="0">
              <a:lnSpc>
                <a:spcPts val="800"/>
              </a:lnSpc>
              <a:spcBef>
                <a:spcPts val="0"/>
              </a:spcBef>
              <a:buNone/>
              <a:defRPr sz="800">
                <a:solidFill>
                  <a:schemeClr val="tx2"/>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8pt</a:t>
            </a:r>
          </a:p>
        </p:txBody>
      </p:sp>
    </p:spTree>
    <p:extLst>
      <p:ext uri="{BB962C8B-B14F-4D97-AF65-F5344CB8AC3E}">
        <p14:creationId xmlns:p14="http://schemas.microsoft.com/office/powerpoint/2010/main" val="119137746"/>
      </p:ext>
    </p:extLst>
  </p:cSld>
  <p:clrMapOvr>
    <a:masterClrMapping/>
  </p:clrMapOvr>
</p:sldLayout>
</file>

<file path=ppt/slideLayouts/slideLayout53.xml><?xml version="1.0" encoding="utf-8"?>
<p:sldLayout xmlns:a="http://schemas.openxmlformats.org/drawingml/2006/main" xmlns:r="http://schemas.openxmlformats.org/officeDocument/2006/relationships" xmlns:p="http://schemas.openxmlformats.org/presentationml/2006/main" preserve="1" userDrawn="1">
  <p:cSld name="56_Custom Layout">
    <p:spTree>
      <p:nvGrpSpPr>
        <p:cNvPr id="1" name=""/>
        <p:cNvGrpSpPr/>
        <p:nvPr/>
      </p:nvGrpSpPr>
      <p:grpSpPr>
        <a:xfrm>
          <a:off x="0" y="0"/>
          <a:ext cx="0" cy="0"/>
          <a:chOff x="0" y="0"/>
          <a:chExt cx="0" cy="0"/>
        </a:xfrm>
      </p:grpSpPr>
      <p:sp>
        <p:nvSpPr>
          <p:cNvPr id="3" name="Text Placeholder 2"/>
          <p:cNvSpPr>
            <a:spLocks noGrp="1"/>
          </p:cNvSpPr>
          <p:nvPr>
            <p:ph type="body" sz="quarter" idx="62" hasCustomPrompt="1"/>
          </p:nvPr>
        </p:nvSpPr>
        <p:spPr>
          <a:xfrm>
            <a:off x="701675" y="441325"/>
            <a:ext cx="3060700" cy="173038"/>
          </a:xfrm>
          <a:prstGeom prst="rect">
            <a:avLst/>
          </a:prstGeom>
        </p:spPr>
        <p:txBody>
          <a:bodyPr lIns="0" tIns="0" rIns="0" bIns="0"/>
          <a:lstStyle>
            <a:lvl1pPr marL="0" indent="0">
              <a:buNone/>
              <a:defRPr sz="997" b="0" i="0" baseline="0">
                <a:solidFill>
                  <a:schemeClr val="accent2"/>
                </a:solidFill>
                <a:latin typeface="Deutsche Bank Text" charset="0"/>
                <a:ea typeface="Deutsche Bank Text" charset="0"/>
                <a:cs typeface="Deutsche Bank Text" charset="0"/>
              </a:defRPr>
            </a:lvl1pPr>
            <a:lvl2pPr marL="455783" indent="0">
              <a:buNone/>
              <a:defRPr/>
            </a:lvl2pPr>
            <a:lvl3pPr marL="911565" indent="0">
              <a:buNone/>
              <a:defRPr/>
            </a:lvl3pPr>
            <a:lvl4pPr marL="1367348" indent="0">
              <a:buNone/>
              <a:defRPr/>
            </a:lvl4pPr>
            <a:lvl5pPr marL="1823131" indent="0">
              <a:buNone/>
              <a:defRPr/>
            </a:lvl5pPr>
          </a:lstStyle>
          <a:p>
            <a:pPr lvl="0"/>
            <a:r>
              <a:rPr lang="en-US" dirty="0"/>
              <a:t>Deutsche Bank Text Orange 10pt</a:t>
            </a:r>
          </a:p>
        </p:txBody>
      </p:sp>
      <p:sp>
        <p:nvSpPr>
          <p:cNvPr id="4" name="Text Placeholder 5"/>
          <p:cNvSpPr>
            <a:spLocks noGrp="1"/>
          </p:cNvSpPr>
          <p:nvPr>
            <p:ph type="body" sz="quarter" idx="63" hasCustomPrompt="1"/>
          </p:nvPr>
        </p:nvSpPr>
        <p:spPr>
          <a:xfrm>
            <a:off x="701674" y="824430"/>
            <a:ext cx="8532813" cy="478908"/>
          </a:xfrm>
          <a:prstGeom prst="rect">
            <a:avLst/>
          </a:prstGeom>
        </p:spPr>
        <p:txBody>
          <a:bodyPr lIns="0" tIns="0" rIns="0" bIns="0"/>
          <a:lstStyle>
            <a:lvl1pPr marL="0" indent="0">
              <a:lnSpc>
                <a:spcPts val="4000"/>
              </a:lnSpc>
              <a:spcBef>
                <a:spcPts val="0"/>
              </a:spcBef>
              <a:buNone/>
              <a:defRPr sz="3600" baseline="0">
                <a:solidFill>
                  <a:schemeClr val="tx1"/>
                </a:solidFill>
                <a:latin typeface="Deutsche Bank Display" charset="0"/>
                <a:ea typeface="Deutsche Bank Display" charset="0"/>
                <a:cs typeface="Deutsche Bank Display" charset="0"/>
              </a:defRPr>
            </a:lvl1pPr>
            <a:lvl2pPr marL="455783" indent="0">
              <a:buNone/>
              <a:defRPr sz="3600">
                <a:latin typeface="Deutsche Bank Display Beta" charset="0"/>
                <a:ea typeface="Deutsche Bank Display Beta" charset="0"/>
                <a:cs typeface="Deutsche Bank Display Beta" charset="0"/>
              </a:defRPr>
            </a:lvl2pPr>
            <a:lvl3pPr marL="911566" indent="0">
              <a:buNone/>
              <a:defRPr sz="3600">
                <a:latin typeface="Deutsche Bank Display Beta" charset="0"/>
                <a:ea typeface="Deutsche Bank Display Beta" charset="0"/>
                <a:cs typeface="Deutsche Bank Display Beta" charset="0"/>
              </a:defRPr>
            </a:lvl3pPr>
            <a:lvl4pPr marL="1367348" indent="0">
              <a:buNone/>
              <a:defRPr sz="3600">
                <a:latin typeface="Deutsche Bank Display Beta" charset="0"/>
                <a:ea typeface="Deutsche Bank Display Beta" charset="0"/>
                <a:cs typeface="Deutsche Bank Display Beta" charset="0"/>
              </a:defRPr>
            </a:lvl4pPr>
            <a:lvl5pPr marL="1823131" indent="0">
              <a:buNone/>
              <a:defRPr sz="3600">
                <a:latin typeface="Deutsche Bank Display Beta" charset="0"/>
                <a:ea typeface="Deutsche Bank Display Beta" charset="0"/>
                <a:cs typeface="Deutsche Bank Display Beta" charset="0"/>
              </a:defRPr>
            </a:lvl5pPr>
          </a:lstStyle>
          <a:p>
            <a:pPr lvl="0"/>
            <a:r>
              <a:rPr lang="en-US" dirty="0"/>
              <a:t>Deutsche Bank Display Dark Blue 36pt</a:t>
            </a:r>
          </a:p>
        </p:txBody>
      </p:sp>
      <p:sp>
        <p:nvSpPr>
          <p:cNvPr id="6" name="Text Placeholder 5"/>
          <p:cNvSpPr>
            <a:spLocks noGrp="1"/>
          </p:cNvSpPr>
          <p:nvPr>
            <p:ph type="body" sz="quarter" idx="73" hasCustomPrompt="1"/>
          </p:nvPr>
        </p:nvSpPr>
        <p:spPr>
          <a:xfrm>
            <a:off x="701675" y="2087562"/>
            <a:ext cx="9324975" cy="4321175"/>
          </a:xfrm>
          <a:prstGeom prst="rect">
            <a:avLst/>
          </a:prstGeom>
        </p:spPr>
        <p:txBody>
          <a:bodyPr lIns="0" tIns="0" rIns="0" bIns="0" numCol="3" spcCol="144000"/>
          <a:lstStyle>
            <a:lvl1pPr marL="0" indent="0">
              <a:lnSpc>
                <a:spcPts val="1200"/>
              </a:lnSpc>
              <a:spcBef>
                <a:spcPts val="800"/>
              </a:spcBef>
              <a:buNone/>
              <a:defRPr sz="1000">
                <a:solidFill>
                  <a:schemeClr val="tx2"/>
                </a:solidFill>
                <a:latin typeface="Deutsche Bank Text" charset="0"/>
                <a:ea typeface="Deutsche Bank Text" charset="0"/>
                <a:cs typeface="Deutsche Bank Text" charset="0"/>
              </a:defRPr>
            </a:lvl1pPr>
            <a:lvl2pPr marL="455783" indent="0">
              <a:buNone/>
              <a:defRPr sz="1200">
                <a:solidFill>
                  <a:srgbClr val="535B61"/>
                </a:solidFill>
                <a:latin typeface="Deutsche Bank Text Beta" charset="0"/>
                <a:ea typeface="Deutsche Bank Text Beta" charset="0"/>
                <a:cs typeface="Deutsche Bank Text Beta" charset="0"/>
              </a:defRPr>
            </a:lvl2pPr>
            <a:lvl3pPr marL="911566" indent="0">
              <a:buNone/>
              <a:defRPr sz="1200">
                <a:solidFill>
                  <a:srgbClr val="535B61"/>
                </a:solidFill>
                <a:latin typeface="Deutsche Bank Text Beta" charset="0"/>
                <a:ea typeface="Deutsche Bank Text Beta" charset="0"/>
                <a:cs typeface="Deutsche Bank Text Beta" charset="0"/>
              </a:defRPr>
            </a:lvl3pPr>
            <a:lvl4pPr marL="1367348" indent="0">
              <a:buNone/>
              <a:defRPr sz="1200">
                <a:solidFill>
                  <a:srgbClr val="535B61"/>
                </a:solidFill>
                <a:latin typeface="Deutsche Bank Text Beta" charset="0"/>
                <a:ea typeface="Deutsche Bank Text Beta" charset="0"/>
                <a:cs typeface="Deutsche Bank Text Beta" charset="0"/>
              </a:defRPr>
            </a:lvl4pPr>
            <a:lvl5pPr marL="1823131" indent="0">
              <a:buNone/>
              <a:defRPr sz="1200">
                <a:solidFill>
                  <a:srgbClr val="535B61"/>
                </a:solidFill>
                <a:latin typeface="Deutsche Bank Text Beta" charset="0"/>
                <a:ea typeface="Deutsche Bank Text Beta" charset="0"/>
                <a:cs typeface="Deutsche Bank Text Beta" charset="0"/>
              </a:defRPr>
            </a:lvl5pPr>
          </a:lstStyle>
          <a:p>
            <a:pPr lvl="0"/>
            <a:r>
              <a:rPr lang="en-US" dirty="0"/>
              <a:t>Deutsche Bank Text Dark Grey 10pt</a:t>
            </a:r>
          </a:p>
        </p:txBody>
      </p:sp>
      <p:sp>
        <p:nvSpPr>
          <p:cNvPr id="8" name="Text Placeholder 6"/>
          <p:cNvSpPr>
            <a:spLocks noGrp="1"/>
          </p:cNvSpPr>
          <p:nvPr>
            <p:ph type="body" sz="quarter" idx="72" hasCustomPrompt="1"/>
          </p:nvPr>
        </p:nvSpPr>
        <p:spPr>
          <a:xfrm>
            <a:off x="702650" y="6764338"/>
            <a:ext cx="9324000" cy="268287"/>
          </a:xfrm>
          <a:prstGeom prst="rect">
            <a:avLst/>
          </a:prstGeom>
        </p:spPr>
        <p:txBody>
          <a:bodyPr lIns="0" tIns="0" rIns="0" bIns="0" anchor="b"/>
          <a:lstStyle>
            <a:lvl1pPr marL="0" indent="0">
              <a:lnSpc>
                <a:spcPts val="800"/>
              </a:lnSpc>
              <a:spcBef>
                <a:spcPts val="0"/>
              </a:spcBef>
              <a:buNone/>
              <a:defRPr sz="800">
                <a:solidFill>
                  <a:schemeClr val="tx2"/>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8pt</a:t>
            </a:r>
          </a:p>
        </p:txBody>
      </p:sp>
    </p:spTree>
    <p:extLst>
      <p:ext uri="{BB962C8B-B14F-4D97-AF65-F5344CB8AC3E}">
        <p14:creationId xmlns:p14="http://schemas.microsoft.com/office/powerpoint/2010/main" val="923405842"/>
      </p:ext>
    </p:extLst>
  </p:cSld>
  <p:clrMapOvr>
    <a:masterClrMapping/>
  </p:clrMapOvr>
</p:sldLayout>
</file>

<file path=ppt/slideLayouts/slideLayout54.xml><?xml version="1.0" encoding="utf-8"?>
<p:sldLayout xmlns:a="http://schemas.openxmlformats.org/drawingml/2006/main" xmlns:r="http://schemas.openxmlformats.org/officeDocument/2006/relationships" xmlns:p="http://schemas.openxmlformats.org/presentationml/2006/main" preserve="1" userDrawn="1">
  <p:cSld name="Title and Content">
    <p:spTree>
      <p:nvGrpSpPr>
        <p:cNvPr id="1" name=""/>
        <p:cNvGrpSpPr/>
        <p:nvPr/>
      </p:nvGrpSpPr>
      <p:grpSpPr>
        <a:xfrm>
          <a:off x="0" y="0"/>
          <a:ext cx="0" cy="0"/>
          <a:chOff x="0" y="0"/>
          <a:chExt cx="0" cy="0"/>
        </a:xfrm>
      </p:grpSpPr>
      <p:grpSp>
        <p:nvGrpSpPr>
          <p:cNvPr id="6" name="Group 5"/>
          <p:cNvGrpSpPr/>
          <p:nvPr userDrawn="1"/>
        </p:nvGrpSpPr>
        <p:grpSpPr>
          <a:xfrm>
            <a:off x="672353" y="1253771"/>
            <a:ext cx="9494106" cy="4904982"/>
            <a:chOff x="672353" y="1253771"/>
            <a:chExt cx="9494106" cy="4904982"/>
          </a:xfrm>
          <a:solidFill>
            <a:schemeClr val="bg2"/>
          </a:solidFill>
        </p:grpSpPr>
        <p:sp>
          <p:nvSpPr>
            <p:cNvPr id="406" name="Freeform 405"/>
            <p:cNvSpPr>
              <a:spLocks/>
            </p:cNvSpPr>
            <p:nvPr/>
          </p:nvSpPr>
          <p:spPr bwMode="auto">
            <a:xfrm rot="730076">
              <a:off x="5015860" y="3174197"/>
              <a:ext cx="390640" cy="295962"/>
            </a:xfrm>
            <a:custGeom>
              <a:avLst/>
              <a:gdLst>
                <a:gd name="T0" fmla="*/ 2147483647 w 10000"/>
                <a:gd name="T1" fmla="*/ 2147483647 h 10009"/>
                <a:gd name="T2" fmla="*/ 2147483647 w 10000"/>
                <a:gd name="T3" fmla="*/ 2147483647 h 10009"/>
                <a:gd name="T4" fmla="*/ 2147483647 w 10000"/>
                <a:gd name="T5" fmla="*/ 2147483647 h 10009"/>
                <a:gd name="T6" fmla="*/ 2147483647 w 10000"/>
                <a:gd name="T7" fmla="*/ 2147483647 h 10009"/>
                <a:gd name="T8" fmla="*/ 2147483647 w 10000"/>
                <a:gd name="T9" fmla="*/ 2147483647 h 10009"/>
                <a:gd name="T10" fmla="*/ 2147483647 w 10000"/>
                <a:gd name="T11" fmla="*/ 2147483647 h 10009"/>
                <a:gd name="T12" fmla="*/ 2147483647 w 10000"/>
                <a:gd name="T13" fmla="*/ 161364554 h 10009"/>
                <a:gd name="T14" fmla="*/ 2147483647 w 10000"/>
                <a:gd name="T15" fmla="*/ 2147483647 h 10009"/>
                <a:gd name="T16" fmla="*/ 2147483647 w 10000"/>
                <a:gd name="T17" fmla="*/ 161364554 h 10009"/>
                <a:gd name="T18" fmla="*/ 2147483647 w 10000"/>
                <a:gd name="T19" fmla="*/ 2147483647 h 10009"/>
                <a:gd name="T20" fmla="*/ 0 w 10000"/>
                <a:gd name="T21" fmla="*/ 2147483647 h 10009"/>
                <a:gd name="T22" fmla="*/ 2147483647 w 10000"/>
                <a:gd name="T23" fmla="*/ 2147483647 h 10009"/>
                <a:gd name="T24" fmla="*/ 2147483647 w 10000"/>
                <a:gd name="T25" fmla="*/ 2147483647 h 10009"/>
                <a:gd name="T26" fmla="*/ 2147483647 w 10000"/>
                <a:gd name="T27" fmla="*/ 2147483647 h 10009"/>
                <a:gd name="T28" fmla="*/ 2147483647 w 10000"/>
                <a:gd name="T29" fmla="*/ 2147483647 h 10009"/>
                <a:gd name="T30" fmla="*/ 2147483647 w 10000"/>
                <a:gd name="T31" fmla="*/ 2147483647 h 10009"/>
                <a:gd name="T32" fmla="*/ 2147483647 w 10000"/>
                <a:gd name="T33" fmla="*/ 2147483647 h 10009"/>
                <a:gd name="T34" fmla="*/ 2147483647 w 10000"/>
                <a:gd name="T35" fmla="*/ 2147483647 h 10009"/>
                <a:gd name="T36" fmla="*/ 2147483647 w 10000"/>
                <a:gd name="T37" fmla="*/ 2147483647 h 10009"/>
                <a:gd name="T38" fmla="*/ 2147483647 w 10000"/>
                <a:gd name="T39" fmla="*/ 2147483647 h 10009"/>
                <a:gd name="T40" fmla="*/ 2147483647 w 10000"/>
                <a:gd name="T41" fmla="*/ 2147483647 h 10009"/>
                <a:gd name="T42" fmla="*/ 2147483647 w 10000"/>
                <a:gd name="T43" fmla="*/ 2147483647 h 10009"/>
                <a:gd name="T44" fmla="*/ 2147483647 w 10000"/>
                <a:gd name="T45" fmla="*/ 2147483647 h 10009"/>
                <a:gd name="T46" fmla="*/ 2147483647 w 10000"/>
                <a:gd name="T47" fmla="*/ 2147483647 h 10009"/>
                <a:gd name="T48" fmla="*/ 2147483647 w 10000"/>
                <a:gd name="T49" fmla="*/ 2147483647 h 10009"/>
                <a:gd name="T50" fmla="*/ 2147483647 w 10000"/>
                <a:gd name="T51" fmla="*/ 2147483647 h 10009"/>
                <a:gd name="T52" fmla="*/ 2147483647 w 10000"/>
                <a:gd name="T53" fmla="*/ 2147483647 h 10009"/>
                <a:gd name="T54" fmla="*/ 2147483647 w 10000"/>
                <a:gd name="T55" fmla="*/ 2147483647 h 10009"/>
                <a:gd name="T56" fmla="*/ 2147483647 w 10000"/>
                <a:gd name="T57" fmla="*/ 2147483647 h 10009"/>
                <a:gd name="T58" fmla="*/ 2147483647 w 10000"/>
                <a:gd name="T59" fmla="*/ 2147483647 h 10009"/>
                <a:gd name="T60" fmla="*/ 2147483647 w 10000"/>
                <a:gd name="T61" fmla="*/ 2147483647 h 10009"/>
                <a:gd name="T62" fmla="*/ 2147483647 w 10000"/>
                <a:gd name="T63" fmla="*/ 2147483647 h 10009"/>
                <a:gd name="T64" fmla="*/ 2147483647 w 10000"/>
                <a:gd name="T65" fmla="*/ 2147483647 h 10009"/>
                <a:gd name="T66" fmla="*/ 2147483647 w 10000"/>
                <a:gd name="T67" fmla="*/ 2147483647 h 10009"/>
                <a:gd name="T68" fmla="*/ 2147483647 w 10000"/>
                <a:gd name="T69" fmla="*/ 2147483647 h 10009"/>
                <a:gd name="T70" fmla="*/ 2147483647 w 10000"/>
                <a:gd name="T71" fmla="*/ 2147483647 h 10009"/>
                <a:gd name="T72" fmla="*/ 2147483647 w 10000"/>
                <a:gd name="T73" fmla="*/ 2147483647 h 10009"/>
                <a:gd name="T74" fmla="*/ 2147483647 w 10000"/>
                <a:gd name="T75" fmla="*/ 2147483647 h 10009"/>
                <a:gd name="T76" fmla="*/ 2147483647 w 10000"/>
                <a:gd name="T77" fmla="*/ 2147483647 h 10009"/>
                <a:gd name="T78" fmla="*/ 2147483647 w 10000"/>
                <a:gd name="T79" fmla="*/ 2147483647 h 10009"/>
                <a:gd name="T80" fmla="*/ 2147483647 w 10000"/>
                <a:gd name="T81" fmla="*/ 2147483647 h 10009"/>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0" t="0" r="r" b="b"/>
              <a:pathLst>
                <a:path w="10000" h="10009">
                  <a:moveTo>
                    <a:pt x="9121" y="1479"/>
                  </a:moveTo>
                  <a:cubicBezTo>
                    <a:pt x="8949" y="1545"/>
                    <a:pt x="8960" y="1470"/>
                    <a:pt x="8734" y="1437"/>
                  </a:cubicBezTo>
                  <a:cubicBezTo>
                    <a:pt x="8508" y="1404"/>
                    <a:pt x="8010" y="1295"/>
                    <a:pt x="7765" y="1279"/>
                  </a:cubicBezTo>
                  <a:cubicBezTo>
                    <a:pt x="7520" y="1263"/>
                    <a:pt x="7390" y="1332"/>
                    <a:pt x="7261" y="1342"/>
                  </a:cubicBezTo>
                  <a:cubicBezTo>
                    <a:pt x="7132" y="1353"/>
                    <a:pt x="7098" y="1443"/>
                    <a:pt x="6991" y="1342"/>
                  </a:cubicBezTo>
                  <a:cubicBezTo>
                    <a:pt x="6884" y="1241"/>
                    <a:pt x="6742" y="937"/>
                    <a:pt x="6618" y="734"/>
                  </a:cubicBezTo>
                  <a:cubicBezTo>
                    <a:pt x="5577" y="492"/>
                    <a:pt x="4284" y="74"/>
                    <a:pt x="3495" y="9"/>
                  </a:cubicBezTo>
                  <a:cubicBezTo>
                    <a:pt x="2706" y="-56"/>
                    <a:pt x="2420" y="231"/>
                    <a:pt x="1882" y="342"/>
                  </a:cubicBezTo>
                  <a:lnTo>
                    <a:pt x="1345" y="9"/>
                  </a:lnTo>
                  <a:lnTo>
                    <a:pt x="806" y="342"/>
                  </a:lnTo>
                  <a:cubicBezTo>
                    <a:pt x="806" y="342"/>
                    <a:pt x="268" y="1009"/>
                    <a:pt x="0" y="1009"/>
                  </a:cubicBezTo>
                  <a:lnTo>
                    <a:pt x="538" y="2676"/>
                  </a:lnTo>
                  <a:lnTo>
                    <a:pt x="1076" y="2009"/>
                  </a:lnTo>
                  <a:lnTo>
                    <a:pt x="2151" y="2342"/>
                  </a:lnTo>
                  <a:lnTo>
                    <a:pt x="2421" y="2676"/>
                  </a:lnTo>
                  <a:lnTo>
                    <a:pt x="2688" y="3009"/>
                  </a:lnTo>
                  <a:cubicBezTo>
                    <a:pt x="2600" y="3342"/>
                    <a:pt x="2510" y="3676"/>
                    <a:pt x="2421" y="4009"/>
                  </a:cubicBezTo>
                  <a:cubicBezTo>
                    <a:pt x="2330" y="4565"/>
                    <a:pt x="2241" y="5120"/>
                    <a:pt x="2151" y="5676"/>
                  </a:cubicBezTo>
                  <a:cubicBezTo>
                    <a:pt x="2062" y="6009"/>
                    <a:pt x="1971" y="6343"/>
                    <a:pt x="1882" y="6676"/>
                  </a:cubicBezTo>
                  <a:lnTo>
                    <a:pt x="1882" y="7342"/>
                  </a:lnTo>
                  <a:cubicBezTo>
                    <a:pt x="1882" y="7482"/>
                    <a:pt x="1889" y="7241"/>
                    <a:pt x="1884" y="7517"/>
                  </a:cubicBezTo>
                  <a:cubicBezTo>
                    <a:pt x="1879" y="7793"/>
                    <a:pt x="1882" y="7594"/>
                    <a:pt x="1882" y="7676"/>
                  </a:cubicBezTo>
                  <a:lnTo>
                    <a:pt x="1882" y="8009"/>
                  </a:lnTo>
                  <a:cubicBezTo>
                    <a:pt x="1792" y="8342"/>
                    <a:pt x="1703" y="8676"/>
                    <a:pt x="1613" y="9009"/>
                  </a:cubicBezTo>
                  <a:lnTo>
                    <a:pt x="2151" y="9009"/>
                  </a:lnTo>
                  <a:lnTo>
                    <a:pt x="3227" y="10009"/>
                  </a:lnTo>
                  <a:lnTo>
                    <a:pt x="4840" y="9342"/>
                  </a:lnTo>
                  <a:lnTo>
                    <a:pt x="6453" y="9009"/>
                  </a:lnTo>
                  <a:lnTo>
                    <a:pt x="7261" y="7676"/>
                  </a:lnTo>
                  <a:lnTo>
                    <a:pt x="8067" y="6342"/>
                  </a:lnTo>
                  <a:cubicBezTo>
                    <a:pt x="8067" y="6120"/>
                    <a:pt x="7941" y="6082"/>
                    <a:pt x="8067" y="5676"/>
                  </a:cubicBezTo>
                  <a:cubicBezTo>
                    <a:pt x="8193" y="5270"/>
                    <a:pt x="8503" y="4112"/>
                    <a:pt x="8822" y="3908"/>
                  </a:cubicBezTo>
                  <a:cubicBezTo>
                    <a:pt x="9185" y="3676"/>
                    <a:pt x="9126" y="3756"/>
                    <a:pt x="9189" y="3701"/>
                  </a:cubicBezTo>
                  <a:cubicBezTo>
                    <a:pt x="9252" y="3646"/>
                    <a:pt x="9284" y="3569"/>
                    <a:pt x="9318" y="3593"/>
                  </a:cubicBezTo>
                  <a:cubicBezTo>
                    <a:pt x="9388" y="3534"/>
                    <a:pt x="9296" y="3577"/>
                    <a:pt x="9415" y="3493"/>
                  </a:cubicBezTo>
                  <a:cubicBezTo>
                    <a:pt x="9534" y="3409"/>
                    <a:pt x="9908" y="3137"/>
                    <a:pt x="9969" y="2847"/>
                  </a:cubicBezTo>
                  <a:cubicBezTo>
                    <a:pt x="10030" y="2557"/>
                    <a:pt x="10018" y="1949"/>
                    <a:pt x="9783" y="1752"/>
                  </a:cubicBezTo>
                  <a:cubicBezTo>
                    <a:pt x="9774" y="1701"/>
                    <a:pt x="9763" y="1649"/>
                    <a:pt x="9754" y="1598"/>
                  </a:cubicBezTo>
                  <a:cubicBezTo>
                    <a:pt x="9738" y="1593"/>
                    <a:pt x="9576" y="1599"/>
                    <a:pt x="9561" y="1594"/>
                  </a:cubicBezTo>
                  <a:lnTo>
                    <a:pt x="9121" y="1479"/>
                  </a:lnTo>
                  <a:close/>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p>
          </p:txBody>
        </p:sp>
        <p:sp>
          <p:nvSpPr>
            <p:cNvPr id="407" name="Freeform 406"/>
            <p:cNvSpPr>
              <a:spLocks/>
            </p:cNvSpPr>
            <p:nvPr/>
          </p:nvSpPr>
          <p:spPr bwMode="auto">
            <a:xfrm rot="926903">
              <a:off x="5026184" y="3194149"/>
              <a:ext cx="98090" cy="207837"/>
            </a:xfrm>
            <a:custGeom>
              <a:avLst/>
              <a:gdLst>
                <a:gd name="T0" fmla="*/ 426029799 w 10000"/>
                <a:gd name="T1" fmla="*/ 2147483647 h 10437"/>
                <a:gd name="T2" fmla="*/ 426029799 w 10000"/>
                <a:gd name="T3" fmla="*/ 2147483647 h 10437"/>
                <a:gd name="T4" fmla="*/ 441127138 w 10000"/>
                <a:gd name="T5" fmla="*/ 2147483647 h 10437"/>
                <a:gd name="T6" fmla="*/ 486896829 w 10000"/>
                <a:gd name="T7" fmla="*/ 2147483647 h 10437"/>
                <a:gd name="T8" fmla="*/ 486896829 w 10000"/>
                <a:gd name="T9" fmla="*/ 2147483647 h 10437"/>
                <a:gd name="T10" fmla="*/ 505393367 w 10000"/>
                <a:gd name="T11" fmla="*/ 2147483647 h 10437"/>
                <a:gd name="T12" fmla="*/ 547757218 w 10000"/>
                <a:gd name="T13" fmla="*/ 2147483647 h 10437"/>
                <a:gd name="T14" fmla="*/ 556948788 w 10000"/>
                <a:gd name="T15" fmla="*/ 2147483647 h 10437"/>
                <a:gd name="T16" fmla="*/ 608617535 w 10000"/>
                <a:gd name="T17" fmla="*/ 2147483647 h 10437"/>
                <a:gd name="T18" fmla="*/ 547757218 w 10000"/>
                <a:gd name="T19" fmla="*/ 2147483647 h 10437"/>
                <a:gd name="T20" fmla="*/ 486896829 w 10000"/>
                <a:gd name="T21" fmla="*/ 1175804211 h 10437"/>
                <a:gd name="T22" fmla="*/ 304309174 w 10000"/>
                <a:gd name="T23" fmla="*/ 0 h 10437"/>
                <a:gd name="T24" fmla="*/ 182587736 w 10000"/>
                <a:gd name="T25" fmla="*/ 1175804211 h 10437"/>
                <a:gd name="T26" fmla="*/ 121720705 w 10000"/>
                <a:gd name="T27" fmla="*/ 2147483647 h 10437"/>
                <a:gd name="T28" fmla="*/ 75167108 w 10000"/>
                <a:gd name="T29" fmla="*/ 2147483647 h 10437"/>
                <a:gd name="T30" fmla="*/ 121720705 w 10000"/>
                <a:gd name="T31" fmla="*/ 2147483647 h 10437"/>
                <a:gd name="T32" fmla="*/ 121720705 w 10000"/>
                <a:gd name="T33" fmla="*/ 2147483647 h 10437"/>
                <a:gd name="T34" fmla="*/ 13937767 w 10000"/>
                <a:gd name="T35" fmla="*/ 2147483647 h 10437"/>
                <a:gd name="T36" fmla="*/ 0 w 10000"/>
                <a:gd name="T37" fmla="*/ 2147483647 h 10437"/>
                <a:gd name="T38" fmla="*/ 39560971 w 10000"/>
                <a:gd name="T39" fmla="*/ 2147483647 h 10437"/>
                <a:gd name="T40" fmla="*/ 121720705 w 10000"/>
                <a:gd name="T41" fmla="*/ 2147483647 h 10437"/>
                <a:gd name="T42" fmla="*/ 68959129 w 10000"/>
                <a:gd name="T43" fmla="*/ 2147483647 h 10437"/>
                <a:gd name="T44" fmla="*/ 394566826 w 10000"/>
                <a:gd name="T45" fmla="*/ 2147483647 h 10437"/>
                <a:gd name="T46" fmla="*/ 436863210 w 10000"/>
                <a:gd name="T47" fmla="*/ 2147483647 h 10437"/>
                <a:gd name="T48" fmla="*/ 426029799 w 10000"/>
                <a:gd name="T49" fmla="*/ 2147483647 h 10437"/>
                <a:gd name="T50" fmla="*/ 426029799 w 10000"/>
                <a:gd name="T51" fmla="*/ 2147483647 h 10437"/>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0" t="0" r="r" b="b"/>
              <a:pathLst>
                <a:path w="10000" h="10437">
                  <a:moveTo>
                    <a:pt x="7000" y="8110"/>
                  </a:moveTo>
                  <a:lnTo>
                    <a:pt x="7000" y="7638"/>
                  </a:lnTo>
                  <a:cubicBezTo>
                    <a:pt x="7083" y="7334"/>
                    <a:pt x="7165" y="7030"/>
                    <a:pt x="7248" y="6726"/>
                  </a:cubicBezTo>
                  <a:lnTo>
                    <a:pt x="8000" y="5748"/>
                  </a:lnTo>
                  <a:lnTo>
                    <a:pt x="8000" y="5276"/>
                  </a:lnTo>
                  <a:cubicBezTo>
                    <a:pt x="8101" y="4899"/>
                    <a:pt x="8203" y="4522"/>
                    <a:pt x="8304" y="4145"/>
                  </a:cubicBezTo>
                  <a:lnTo>
                    <a:pt x="9000" y="3386"/>
                  </a:lnTo>
                  <a:cubicBezTo>
                    <a:pt x="9050" y="3079"/>
                    <a:pt x="9101" y="2772"/>
                    <a:pt x="9151" y="2465"/>
                  </a:cubicBezTo>
                  <a:lnTo>
                    <a:pt x="10000" y="1496"/>
                  </a:lnTo>
                  <a:lnTo>
                    <a:pt x="9000" y="1024"/>
                  </a:lnTo>
                  <a:lnTo>
                    <a:pt x="8000" y="472"/>
                  </a:lnTo>
                  <a:lnTo>
                    <a:pt x="5000" y="0"/>
                  </a:lnTo>
                  <a:lnTo>
                    <a:pt x="3000" y="472"/>
                  </a:lnTo>
                  <a:lnTo>
                    <a:pt x="2000" y="1024"/>
                  </a:lnTo>
                  <a:lnTo>
                    <a:pt x="1235" y="1429"/>
                  </a:lnTo>
                  <a:lnTo>
                    <a:pt x="2000" y="2913"/>
                  </a:lnTo>
                  <a:lnTo>
                    <a:pt x="2000" y="4803"/>
                  </a:lnTo>
                  <a:lnTo>
                    <a:pt x="229" y="6206"/>
                  </a:lnTo>
                  <a:cubicBezTo>
                    <a:pt x="153" y="6526"/>
                    <a:pt x="76" y="6845"/>
                    <a:pt x="0" y="7165"/>
                  </a:cubicBezTo>
                  <a:lnTo>
                    <a:pt x="650" y="7719"/>
                  </a:lnTo>
                  <a:lnTo>
                    <a:pt x="2000" y="7638"/>
                  </a:lnTo>
                  <a:lnTo>
                    <a:pt x="1133" y="10397"/>
                  </a:lnTo>
                  <a:lnTo>
                    <a:pt x="6483" y="10437"/>
                  </a:lnTo>
                  <a:cubicBezTo>
                    <a:pt x="6656" y="10000"/>
                    <a:pt x="7005" y="9867"/>
                    <a:pt x="7178" y="9430"/>
                  </a:cubicBezTo>
                  <a:cubicBezTo>
                    <a:pt x="7119" y="9305"/>
                    <a:pt x="7059" y="9180"/>
                    <a:pt x="7000" y="9055"/>
                  </a:cubicBezTo>
                  <a:lnTo>
                    <a:pt x="7000" y="8110"/>
                  </a:lnTo>
                  <a:close/>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p>
          </p:txBody>
        </p:sp>
        <p:sp>
          <p:nvSpPr>
            <p:cNvPr id="408" name="Freeform 407"/>
            <p:cNvSpPr>
              <a:spLocks/>
            </p:cNvSpPr>
            <p:nvPr/>
          </p:nvSpPr>
          <p:spPr bwMode="auto">
            <a:xfrm>
              <a:off x="5600960" y="3062795"/>
              <a:ext cx="206506" cy="88124"/>
            </a:xfrm>
            <a:custGeom>
              <a:avLst/>
              <a:gdLst>
                <a:gd name="T0" fmla="*/ 2147483647 w 10000"/>
                <a:gd name="T1" fmla="*/ 230353942 h 10000"/>
                <a:gd name="T2" fmla="*/ 2147483647 w 10000"/>
                <a:gd name="T3" fmla="*/ 153542679 h 10000"/>
                <a:gd name="T4" fmla="*/ 2147483647 w 10000"/>
                <a:gd name="T5" fmla="*/ 153542679 h 10000"/>
                <a:gd name="T6" fmla="*/ 2147483647 w 10000"/>
                <a:gd name="T7" fmla="*/ 76771339 h 10000"/>
                <a:gd name="T8" fmla="*/ 2147483647 w 10000"/>
                <a:gd name="T9" fmla="*/ 38383015 h 10000"/>
                <a:gd name="T10" fmla="*/ 2147483647 w 10000"/>
                <a:gd name="T11" fmla="*/ 38383015 h 10000"/>
                <a:gd name="T12" fmla="*/ 2147483647 w 10000"/>
                <a:gd name="T13" fmla="*/ 0 h 10000"/>
                <a:gd name="T14" fmla="*/ 2147483647 w 10000"/>
                <a:gd name="T15" fmla="*/ 38383015 h 10000"/>
                <a:gd name="T16" fmla="*/ 2147483647 w 10000"/>
                <a:gd name="T17" fmla="*/ 38383015 h 10000"/>
                <a:gd name="T18" fmla="*/ 2147483647 w 10000"/>
                <a:gd name="T19" fmla="*/ 76771339 h 10000"/>
                <a:gd name="T20" fmla="*/ 2147483647 w 10000"/>
                <a:gd name="T21" fmla="*/ 115154355 h 10000"/>
                <a:gd name="T22" fmla="*/ 2147483647 w 10000"/>
                <a:gd name="T23" fmla="*/ 191925686 h 10000"/>
                <a:gd name="T24" fmla="*/ 2147483647 w 10000"/>
                <a:gd name="T25" fmla="*/ 230353942 h 10000"/>
                <a:gd name="T26" fmla="*/ 2147483647 w 10000"/>
                <a:gd name="T27" fmla="*/ 230353942 h 10000"/>
                <a:gd name="T28" fmla="*/ 2147483647 w 10000"/>
                <a:gd name="T29" fmla="*/ 268737521 h 10000"/>
                <a:gd name="T30" fmla="*/ 2147483647 w 10000"/>
                <a:gd name="T31" fmla="*/ 268737521 h 10000"/>
                <a:gd name="T32" fmla="*/ 1048843394 w 10000"/>
                <a:gd name="T33" fmla="*/ 268737521 h 10000"/>
                <a:gd name="T34" fmla="*/ 0 w 10000"/>
                <a:gd name="T35" fmla="*/ 268737521 h 10000"/>
                <a:gd name="T36" fmla="*/ 1048843394 w 10000"/>
                <a:gd name="T37" fmla="*/ 307125281 h 10000"/>
                <a:gd name="T38" fmla="*/ 2147483647 w 10000"/>
                <a:gd name="T39" fmla="*/ 383896612 h 10000"/>
                <a:gd name="T40" fmla="*/ 2147483647 w 10000"/>
                <a:gd name="T41" fmla="*/ 422280200 h 10000"/>
                <a:gd name="T42" fmla="*/ 2147483647 w 10000"/>
                <a:gd name="T43" fmla="*/ 383896612 h 10000"/>
                <a:gd name="T44" fmla="*/ 2147483647 w 10000"/>
                <a:gd name="T45" fmla="*/ 383896612 h 10000"/>
                <a:gd name="T46" fmla="*/ 2147483647 w 10000"/>
                <a:gd name="T47" fmla="*/ 422280200 h 10000"/>
                <a:gd name="T48" fmla="*/ 2147483647 w 10000"/>
                <a:gd name="T49" fmla="*/ 422280200 h 10000"/>
                <a:gd name="T50" fmla="*/ 2147483647 w 10000"/>
                <a:gd name="T51" fmla="*/ 422280200 h 10000"/>
                <a:gd name="T52" fmla="*/ 2147483647 w 10000"/>
                <a:gd name="T53" fmla="*/ 345508860 h 10000"/>
                <a:gd name="T54" fmla="*/ 2147483647 w 10000"/>
                <a:gd name="T55" fmla="*/ 345508860 h 10000"/>
                <a:gd name="T56" fmla="*/ 2147483647 w 10000"/>
                <a:gd name="T57" fmla="*/ 230353942 h 1000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10000" h="10000">
                  <a:moveTo>
                    <a:pt x="9583" y="5455"/>
                  </a:moveTo>
                  <a:lnTo>
                    <a:pt x="10000" y="3636"/>
                  </a:lnTo>
                  <a:lnTo>
                    <a:pt x="9583" y="1818"/>
                  </a:lnTo>
                  <a:lnTo>
                    <a:pt x="9583" y="909"/>
                  </a:lnTo>
                  <a:lnTo>
                    <a:pt x="9167" y="909"/>
                  </a:lnTo>
                  <a:lnTo>
                    <a:pt x="7500" y="0"/>
                  </a:lnTo>
                  <a:lnTo>
                    <a:pt x="7083" y="909"/>
                  </a:lnTo>
                  <a:lnTo>
                    <a:pt x="5833" y="909"/>
                  </a:lnTo>
                  <a:lnTo>
                    <a:pt x="5417" y="1818"/>
                  </a:lnTo>
                  <a:lnTo>
                    <a:pt x="4583" y="2727"/>
                  </a:lnTo>
                  <a:lnTo>
                    <a:pt x="5000" y="4545"/>
                  </a:lnTo>
                  <a:cubicBezTo>
                    <a:pt x="5000" y="4545"/>
                    <a:pt x="5000" y="5455"/>
                    <a:pt x="4583" y="5455"/>
                  </a:cubicBezTo>
                  <a:lnTo>
                    <a:pt x="4167" y="5455"/>
                  </a:lnTo>
                  <a:lnTo>
                    <a:pt x="2500" y="6364"/>
                  </a:lnTo>
                  <a:lnTo>
                    <a:pt x="1667" y="6364"/>
                  </a:lnTo>
                  <a:lnTo>
                    <a:pt x="417" y="6364"/>
                  </a:lnTo>
                  <a:lnTo>
                    <a:pt x="0" y="6364"/>
                  </a:lnTo>
                  <a:lnTo>
                    <a:pt x="417" y="7273"/>
                  </a:lnTo>
                  <a:lnTo>
                    <a:pt x="1250" y="9091"/>
                  </a:lnTo>
                  <a:lnTo>
                    <a:pt x="1667" y="10000"/>
                  </a:lnTo>
                  <a:lnTo>
                    <a:pt x="2083" y="9091"/>
                  </a:lnTo>
                  <a:lnTo>
                    <a:pt x="3750" y="9091"/>
                  </a:lnTo>
                  <a:lnTo>
                    <a:pt x="5417" y="10000"/>
                  </a:lnTo>
                  <a:lnTo>
                    <a:pt x="5833" y="10000"/>
                  </a:lnTo>
                  <a:lnTo>
                    <a:pt x="7500" y="10000"/>
                  </a:lnTo>
                  <a:lnTo>
                    <a:pt x="8750" y="8182"/>
                  </a:lnTo>
                  <a:lnTo>
                    <a:pt x="9167" y="8182"/>
                  </a:lnTo>
                  <a:cubicBezTo>
                    <a:pt x="9306" y="7273"/>
                    <a:pt x="9444" y="6364"/>
                    <a:pt x="9583" y="5455"/>
                  </a:cubicBezTo>
                  <a:close/>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p>
          </p:txBody>
        </p:sp>
        <p:sp>
          <p:nvSpPr>
            <p:cNvPr id="409" name="Freeform 408"/>
            <p:cNvSpPr>
              <a:spLocks/>
            </p:cNvSpPr>
            <p:nvPr/>
          </p:nvSpPr>
          <p:spPr bwMode="auto">
            <a:xfrm rot="471028">
              <a:off x="5246458" y="2953056"/>
              <a:ext cx="330410" cy="307601"/>
            </a:xfrm>
            <a:custGeom>
              <a:avLst/>
              <a:gdLst>
                <a:gd name="T0" fmla="*/ 2147483647 w 10043"/>
                <a:gd name="T1" fmla="*/ 2147483647 h 10000"/>
                <a:gd name="T2" fmla="*/ 2147483647 w 10043"/>
                <a:gd name="T3" fmla="*/ 2147483647 h 10000"/>
                <a:gd name="T4" fmla="*/ 2147483647 w 10043"/>
                <a:gd name="T5" fmla="*/ 2147483647 h 10000"/>
                <a:gd name="T6" fmla="*/ 2147483647 w 10043"/>
                <a:gd name="T7" fmla="*/ 2147483647 h 10000"/>
                <a:gd name="T8" fmla="*/ 2147483647 w 10043"/>
                <a:gd name="T9" fmla="*/ 2147483647 h 10000"/>
                <a:gd name="T10" fmla="*/ 2147483647 w 10043"/>
                <a:gd name="T11" fmla="*/ 2147483647 h 10000"/>
                <a:gd name="T12" fmla="*/ 2147483647 w 10043"/>
                <a:gd name="T13" fmla="*/ 2147483647 h 10000"/>
                <a:gd name="T14" fmla="*/ 2147483647 w 10043"/>
                <a:gd name="T15" fmla="*/ 2147483647 h 10000"/>
                <a:gd name="T16" fmla="*/ 2147483647 w 10043"/>
                <a:gd name="T17" fmla="*/ 2147483647 h 10000"/>
                <a:gd name="T18" fmla="*/ 2147483647 w 10043"/>
                <a:gd name="T19" fmla="*/ 2147483647 h 10000"/>
                <a:gd name="T20" fmla="*/ 2147483647 w 10043"/>
                <a:gd name="T21" fmla="*/ 2147483647 h 10000"/>
                <a:gd name="T22" fmla="*/ 2147483647 w 10043"/>
                <a:gd name="T23" fmla="*/ 2147483647 h 10000"/>
                <a:gd name="T24" fmla="*/ 2147483647 w 10043"/>
                <a:gd name="T25" fmla="*/ 2147483647 h 10000"/>
                <a:gd name="T26" fmla="*/ 2147483647 w 10043"/>
                <a:gd name="T27" fmla="*/ 2147483647 h 10000"/>
                <a:gd name="T28" fmla="*/ 2147483647 w 10043"/>
                <a:gd name="T29" fmla="*/ 2147483647 h 10000"/>
                <a:gd name="T30" fmla="*/ 2147483647 w 10043"/>
                <a:gd name="T31" fmla="*/ 2147483647 h 10000"/>
                <a:gd name="T32" fmla="*/ 2147483647 w 10043"/>
                <a:gd name="T33" fmla="*/ 2147483647 h 10000"/>
                <a:gd name="T34" fmla="*/ 2147483647 w 10043"/>
                <a:gd name="T35" fmla="*/ 2147483647 h 10000"/>
                <a:gd name="T36" fmla="*/ 2147483647 w 10043"/>
                <a:gd name="T37" fmla="*/ 2147483647 h 10000"/>
                <a:gd name="T38" fmla="*/ 2147483647 w 10043"/>
                <a:gd name="T39" fmla="*/ 2147483647 h 10000"/>
                <a:gd name="T40" fmla="*/ 2147483647 w 10043"/>
                <a:gd name="T41" fmla="*/ 0 h 10000"/>
                <a:gd name="T42" fmla="*/ 2147483647 w 10043"/>
                <a:gd name="T43" fmla="*/ 2147483647 h 10000"/>
                <a:gd name="T44" fmla="*/ 2147483647 w 10043"/>
                <a:gd name="T45" fmla="*/ 2147483647 h 10000"/>
                <a:gd name="T46" fmla="*/ 2147483647 w 10043"/>
                <a:gd name="T47" fmla="*/ 2147483647 h 10000"/>
                <a:gd name="T48" fmla="*/ 2147483647 w 10043"/>
                <a:gd name="T49" fmla="*/ 2147483647 h 10000"/>
                <a:gd name="T50" fmla="*/ 2147483647 w 10043"/>
                <a:gd name="T51" fmla="*/ 2147483647 h 10000"/>
                <a:gd name="T52" fmla="*/ 2147483647 w 10043"/>
                <a:gd name="T53" fmla="*/ 2147483647 h 10000"/>
                <a:gd name="T54" fmla="*/ 2147483647 w 10043"/>
                <a:gd name="T55" fmla="*/ 2147483647 h 10000"/>
                <a:gd name="T56" fmla="*/ 2147483647 w 10043"/>
                <a:gd name="T57" fmla="*/ 2147483647 h 10000"/>
                <a:gd name="T58" fmla="*/ 2147483647 w 10043"/>
                <a:gd name="T59" fmla="*/ 2147483647 h 10000"/>
                <a:gd name="T60" fmla="*/ 2147483647 w 10043"/>
                <a:gd name="T61" fmla="*/ 2147483647 h 10000"/>
                <a:gd name="T62" fmla="*/ 2147483647 w 10043"/>
                <a:gd name="T63" fmla="*/ 2147483647 h 10000"/>
                <a:gd name="T64" fmla="*/ 2147483647 w 10043"/>
                <a:gd name="T65" fmla="*/ 2147483647 h 10000"/>
                <a:gd name="T66" fmla="*/ 852645632 w 10043"/>
                <a:gd name="T67" fmla="*/ 2147483647 h 10000"/>
                <a:gd name="T68" fmla="*/ 2147483647 w 10043"/>
                <a:gd name="T69" fmla="*/ 2147483647 h 10000"/>
                <a:gd name="T70" fmla="*/ 2147483647 w 10043"/>
                <a:gd name="T71" fmla="*/ 2147483647 h 10000"/>
                <a:gd name="T72" fmla="*/ 2147483647 w 10043"/>
                <a:gd name="T73" fmla="*/ 2147483647 h 10000"/>
                <a:gd name="T74" fmla="*/ 2147483647 w 10043"/>
                <a:gd name="T75" fmla="*/ 2147483647 h 10000"/>
                <a:gd name="T76" fmla="*/ 2147483647 w 10043"/>
                <a:gd name="T77" fmla="*/ 2147483647 h 10000"/>
                <a:gd name="T78" fmla="*/ 2147483647 w 10043"/>
                <a:gd name="T79" fmla="*/ 2147483647 h 10000"/>
                <a:gd name="T80" fmla="*/ 2147483647 w 10043"/>
                <a:gd name="T81" fmla="*/ 2147483647 h 10000"/>
                <a:gd name="T82" fmla="*/ 2147483647 w 10043"/>
                <a:gd name="T83" fmla="*/ 2147483647 h 10000"/>
                <a:gd name="T84" fmla="*/ 2147483647 w 10043"/>
                <a:gd name="T85" fmla="*/ 2147483647 h 10000"/>
                <a:gd name="T86" fmla="*/ 2147483647 w 10043"/>
                <a:gd name="T87" fmla="*/ 2147483647 h 10000"/>
                <a:gd name="T88" fmla="*/ 2147483647 w 10043"/>
                <a:gd name="T89" fmla="*/ 2147483647 h 10000"/>
                <a:gd name="T90" fmla="*/ 2147483647 w 10043"/>
                <a:gd name="T91" fmla="*/ 2147483647 h 10000"/>
                <a:gd name="T92" fmla="*/ 2147483647 w 10043"/>
                <a:gd name="T93" fmla="*/ 2147483647 h 10000"/>
                <a:gd name="T94" fmla="*/ 2147483647 w 10043"/>
                <a:gd name="T95" fmla="*/ 2147483647 h 10000"/>
                <a:gd name="T96" fmla="*/ 2147483647 w 10043"/>
                <a:gd name="T97" fmla="*/ 2147483647 h 10000"/>
                <a:gd name="T98" fmla="*/ 2147483647 w 10043"/>
                <a:gd name="T99" fmla="*/ 2147483647 h 10000"/>
                <a:gd name="T100" fmla="*/ 2147483647 w 10043"/>
                <a:gd name="T101" fmla="*/ 2147483647 h 10000"/>
                <a:gd name="T102" fmla="*/ 2147483647 w 10043"/>
                <a:gd name="T103" fmla="*/ 2147483647 h 10000"/>
                <a:gd name="T104" fmla="*/ 2147483647 w 10043"/>
                <a:gd name="T105" fmla="*/ 2147483647 h 10000"/>
                <a:gd name="T106" fmla="*/ 2147483647 w 10043"/>
                <a:gd name="T107" fmla="*/ 2147483647 h 10000"/>
                <a:gd name="T108" fmla="*/ 2147483647 w 10043"/>
                <a:gd name="T109" fmla="*/ 2147483647 h 10000"/>
                <a:gd name="T110" fmla="*/ 2147483647 w 10043"/>
                <a:gd name="T111" fmla="*/ 2147483647 h 10000"/>
                <a:gd name="T112" fmla="*/ 2147483647 w 10043"/>
                <a:gd name="T113" fmla="*/ 2147483647 h 10000"/>
                <a:gd name="T114" fmla="*/ 2147483647 w 10043"/>
                <a:gd name="T115" fmla="*/ 2147483647 h 10000"/>
                <a:gd name="T116" fmla="*/ 2147483647 w 10043"/>
                <a:gd name="T117" fmla="*/ 2147483647 h 10000"/>
                <a:gd name="T118" fmla="*/ 2147483647 w 10043"/>
                <a:gd name="T119" fmla="*/ 2147483647 h 10000"/>
                <a:gd name="T120" fmla="*/ 2147483647 w 10043"/>
                <a:gd name="T121" fmla="*/ 2147483647 h 10000"/>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0" t="0" r="r" b="b"/>
              <a:pathLst>
                <a:path w="10043" h="10000">
                  <a:moveTo>
                    <a:pt x="9119" y="7195"/>
                  </a:moveTo>
                  <a:cubicBezTo>
                    <a:pt x="9204" y="7033"/>
                    <a:pt x="9249" y="6746"/>
                    <a:pt x="9276" y="6559"/>
                  </a:cubicBezTo>
                  <a:cubicBezTo>
                    <a:pt x="9302" y="6372"/>
                    <a:pt x="9276" y="6235"/>
                    <a:pt x="9276" y="6074"/>
                  </a:cubicBezTo>
                  <a:cubicBezTo>
                    <a:pt x="9191" y="5911"/>
                    <a:pt x="9105" y="5750"/>
                    <a:pt x="9020" y="5588"/>
                  </a:cubicBezTo>
                  <a:cubicBezTo>
                    <a:pt x="8849" y="5588"/>
                    <a:pt x="8579" y="5641"/>
                    <a:pt x="8508" y="5588"/>
                  </a:cubicBezTo>
                  <a:cubicBezTo>
                    <a:pt x="8437" y="5534"/>
                    <a:pt x="8566" y="5375"/>
                    <a:pt x="8596" y="5268"/>
                  </a:cubicBezTo>
                  <a:cubicBezTo>
                    <a:pt x="8822" y="4969"/>
                    <a:pt x="9120" y="4562"/>
                    <a:pt x="9276" y="4373"/>
                  </a:cubicBezTo>
                  <a:cubicBezTo>
                    <a:pt x="9431" y="4183"/>
                    <a:pt x="9446" y="4210"/>
                    <a:pt x="9531" y="4129"/>
                  </a:cubicBezTo>
                  <a:lnTo>
                    <a:pt x="9531" y="3158"/>
                  </a:lnTo>
                  <a:lnTo>
                    <a:pt x="10043" y="2672"/>
                  </a:lnTo>
                  <a:lnTo>
                    <a:pt x="9276" y="2429"/>
                  </a:lnTo>
                  <a:lnTo>
                    <a:pt x="8764" y="2186"/>
                  </a:lnTo>
                  <a:lnTo>
                    <a:pt x="7996" y="1943"/>
                  </a:lnTo>
                  <a:lnTo>
                    <a:pt x="7741" y="1700"/>
                  </a:lnTo>
                  <a:lnTo>
                    <a:pt x="7229" y="1457"/>
                  </a:lnTo>
                  <a:lnTo>
                    <a:pt x="6717" y="1215"/>
                  </a:lnTo>
                  <a:lnTo>
                    <a:pt x="6461" y="729"/>
                  </a:lnTo>
                  <a:lnTo>
                    <a:pt x="5950" y="486"/>
                  </a:lnTo>
                  <a:lnTo>
                    <a:pt x="5694" y="0"/>
                  </a:lnTo>
                  <a:lnTo>
                    <a:pt x="5182" y="243"/>
                  </a:lnTo>
                  <a:lnTo>
                    <a:pt x="4671" y="1215"/>
                  </a:lnTo>
                  <a:cubicBezTo>
                    <a:pt x="4586" y="1296"/>
                    <a:pt x="4545" y="1311"/>
                    <a:pt x="4415" y="1457"/>
                  </a:cubicBezTo>
                  <a:cubicBezTo>
                    <a:pt x="4285" y="1603"/>
                    <a:pt x="4129" y="1996"/>
                    <a:pt x="3890" y="2092"/>
                  </a:cubicBezTo>
                  <a:cubicBezTo>
                    <a:pt x="3651" y="2188"/>
                    <a:pt x="3168" y="2108"/>
                    <a:pt x="2979" y="2034"/>
                  </a:cubicBezTo>
                  <a:cubicBezTo>
                    <a:pt x="2790" y="1960"/>
                    <a:pt x="2862" y="1718"/>
                    <a:pt x="2757" y="1649"/>
                  </a:cubicBezTo>
                  <a:cubicBezTo>
                    <a:pt x="2652" y="1580"/>
                    <a:pt x="2418" y="1522"/>
                    <a:pt x="2348" y="1621"/>
                  </a:cubicBezTo>
                  <a:cubicBezTo>
                    <a:pt x="2279" y="1720"/>
                    <a:pt x="2337" y="2029"/>
                    <a:pt x="2340" y="2245"/>
                  </a:cubicBezTo>
                  <a:cubicBezTo>
                    <a:pt x="2343" y="2461"/>
                    <a:pt x="2491" y="2803"/>
                    <a:pt x="2368" y="2915"/>
                  </a:cubicBezTo>
                  <a:cubicBezTo>
                    <a:pt x="2245" y="3027"/>
                    <a:pt x="1781" y="2985"/>
                    <a:pt x="1601" y="2915"/>
                  </a:cubicBezTo>
                  <a:cubicBezTo>
                    <a:pt x="1421" y="2845"/>
                    <a:pt x="1442" y="2545"/>
                    <a:pt x="1289" y="2497"/>
                  </a:cubicBezTo>
                  <a:cubicBezTo>
                    <a:pt x="1136" y="2449"/>
                    <a:pt x="893" y="2584"/>
                    <a:pt x="684" y="2625"/>
                  </a:cubicBezTo>
                  <a:cubicBezTo>
                    <a:pt x="475" y="2666"/>
                    <a:pt x="131" y="2638"/>
                    <a:pt x="33" y="2742"/>
                  </a:cubicBezTo>
                  <a:cubicBezTo>
                    <a:pt x="-65" y="2846"/>
                    <a:pt x="82" y="3088"/>
                    <a:pt x="94" y="3251"/>
                  </a:cubicBezTo>
                  <a:cubicBezTo>
                    <a:pt x="106" y="3414"/>
                    <a:pt x="-17" y="3533"/>
                    <a:pt x="105" y="3720"/>
                  </a:cubicBezTo>
                  <a:cubicBezTo>
                    <a:pt x="228" y="3907"/>
                    <a:pt x="584" y="4264"/>
                    <a:pt x="833" y="4373"/>
                  </a:cubicBezTo>
                  <a:cubicBezTo>
                    <a:pt x="1082" y="4481"/>
                    <a:pt x="1345" y="4373"/>
                    <a:pt x="1601" y="4373"/>
                  </a:cubicBezTo>
                  <a:lnTo>
                    <a:pt x="1856" y="4616"/>
                  </a:lnTo>
                  <a:lnTo>
                    <a:pt x="1856" y="4859"/>
                  </a:lnTo>
                  <a:lnTo>
                    <a:pt x="2112" y="5345"/>
                  </a:lnTo>
                  <a:cubicBezTo>
                    <a:pt x="2197" y="5588"/>
                    <a:pt x="2283" y="5831"/>
                    <a:pt x="2368" y="6074"/>
                  </a:cubicBezTo>
                  <a:lnTo>
                    <a:pt x="2624" y="6316"/>
                  </a:lnTo>
                  <a:cubicBezTo>
                    <a:pt x="2624" y="6559"/>
                    <a:pt x="2696" y="6675"/>
                    <a:pt x="2624" y="7045"/>
                  </a:cubicBezTo>
                  <a:cubicBezTo>
                    <a:pt x="2551" y="7414"/>
                    <a:pt x="2272" y="8240"/>
                    <a:pt x="2188" y="8533"/>
                  </a:cubicBezTo>
                  <a:cubicBezTo>
                    <a:pt x="2104" y="8826"/>
                    <a:pt x="2064" y="8649"/>
                    <a:pt x="2118" y="8804"/>
                  </a:cubicBezTo>
                  <a:cubicBezTo>
                    <a:pt x="2173" y="8958"/>
                    <a:pt x="2390" y="9351"/>
                    <a:pt x="2516" y="9462"/>
                  </a:cubicBezTo>
                  <a:cubicBezTo>
                    <a:pt x="2643" y="9574"/>
                    <a:pt x="2734" y="9472"/>
                    <a:pt x="2880" y="9474"/>
                  </a:cubicBezTo>
                  <a:cubicBezTo>
                    <a:pt x="3025" y="9476"/>
                    <a:pt x="3220" y="9474"/>
                    <a:pt x="3391" y="9474"/>
                  </a:cubicBezTo>
                  <a:lnTo>
                    <a:pt x="4159" y="9717"/>
                  </a:lnTo>
                  <a:lnTo>
                    <a:pt x="4671" y="9717"/>
                  </a:lnTo>
                  <a:lnTo>
                    <a:pt x="5438" y="9960"/>
                  </a:lnTo>
                  <a:cubicBezTo>
                    <a:pt x="5609" y="9960"/>
                    <a:pt x="5793" y="10051"/>
                    <a:pt x="5950" y="9960"/>
                  </a:cubicBezTo>
                  <a:cubicBezTo>
                    <a:pt x="6106" y="9870"/>
                    <a:pt x="6222" y="9506"/>
                    <a:pt x="6375" y="9413"/>
                  </a:cubicBezTo>
                  <a:cubicBezTo>
                    <a:pt x="6529" y="9321"/>
                    <a:pt x="6594" y="9367"/>
                    <a:pt x="6869" y="9401"/>
                  </a:cubicBezTo>
                  <a:cubicBezTo>
                    <a:pt x="7143" y="9436"/>
                    <a:pt x="7722" y="9569"/>
                    <a:pt x="8022" y="9625"/>
                  </a:cubicBezTo>
                  <a:cubicBezTo>
                    <a:pt x="8322" y="9682"/>
                    <a:pt x="8393" y="9858"/>
                    <a:pt x="8668" y="9743"/>
                  </a:cubicBezTo>
                  <a:cubicBezTo>
                    <a:pt x="8942" y="9628"/>
                    <a:pt x="9580" y="8937"/>
                    <a:pt x="9665" y="8937"/>
                  </a:cubicBezTo>
                  <a:lnTo>
                    <a:pt x="9079" y="8091"/>
                  </a:lnTo>
                  <a:cubicBezTo>
                    <a:pt x="9008" y="7886"/>
                    <a:pt x="8985" y="7957"/>
                    <a:pt x="8942" y="7836"/>
                  </a:cubicBezTo>
                  <a:cubicBezTo>
                    <a:pt x="8899" y="7714"/>
                    <a:pt x="9114" y="7387"/>
                    <a:pt x="9119" y="7195"/>
                  </a:cubicBezTo>
                  <a:close/>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p>
          </p:txBody>
        </p:sp>
        <p:sp>
          <p:nvSpPr>
            <p:cNvPr id="410" name="Freeform 409"/>
            <p:cNvSpPr>
              <a:spLocks/>
            </p:cNvSpPr>
            <p:nvPr/>
          </p:nvSpPr>
          <p:spPr bwMode="auto">
            <a:xfrm>
              <a:off x="5526961" y="3137618"/>
              <a:ext cx="337293" cy="330878"/>
            </a:xfrm>
            <a:custGeom>
              <a:avLst/>
              <a:gdLst>
                <a:gd name="T0" fmla="*/ 2147483647 w 154"/>
                <a:gd name="T1" fmla="*/ 2147483647 h 154"/>
                <a:gd name="T2" fmla="*/ 2147483647 w 154"/>
                <a:gd name="T3" fmla="*/ 0 h 154"/>
                <a:gd name="T4" fmla="*/ 2147483647 w 154"/>
                <a:gd name="T5" fmla="*/ 0 h 154"/>
                <a:gd name="T6" fmla="*/ 2147483647 w 154"/>
                <a:gd name="T7" fmla="*/ 2147483647 h 154"/>
                <a:gd name="T8" fmla="*/ 2147483647 w 154"/>
                <a:gd name="T9" fmla="*/ 2147483647 h 154"/>
                <a:gd name="T10" fmla="*/ 2147483647 w 154"/>
                <a:gd name="T11" fmla="*/ 2147483647 h 154"/>
                <a:gd name="T12" fmla="*/ 2147483647 w 154"/>
                <a:gd name="T13" fmla="*/ 2147483647 h 154"/>
                <a:gd name="T14" fmla="*/ 2147483647 w 154"/>
                <a:gd name="T15" fmla="*/ 2147483647 h 154"/>
                <a:gd name="T16" fmla="*/ 2147483647 w 154"/>
                <a:gd name="T17" fmla="*/ 2147483647 h 154"/>
                <a:gd name="T18" fmla="*/ 2147483647 w 154"/>
                <a:gd name="T19" fmla="*/ 2147483647 h 154"/>
                <a:gd name="T20" fmla="*/ 2147483647 w 154"/>
                <a:gd name="T21" fmla="*/ 2147483647 h 154"/>
                <a:gd name="T22" fmla="*/ 0 w 154"/>
                <a:gd name="T23" fmla="*/ 2147483647 h 154"/>
                <a:gd name="T24" fmla="*/ 2147483647 w 154"/>
                <a:gd name="T25" fmla="*/ 2147483647 h 154"/>
                <a:gd name="T26" fmla="*/ 2147483647 w 154"/>
                <a:gd name="T27" fmla="*/ 2147483647 h 154"/>
                <a:gd name="T28" fmla="*/ 2147483647 w 154"/>
                <a:gd name="T29" fmla="*/ 2147483647 h 154"/>
                <a:gd name="T30" fmla="*/ 2147483647 w 154"/>
                <a:gd name="T31" fmla="*/ 2147483647 h 154"/>
                <a:gd name="T32" fmla="*/ 2147483647 w 154"/>
                <a:gd name="T33" fmla="*/ 2147483647 h 154"/>
                <a:gd name="T34" fmla="*/ 2147483647 w 154"/>
                <a:gd name="T35" fmla="*/ 2147483647 h 154"/>
                <a:gd name="T36" fmla="*/ 2147483647 w 154"/>
                <a:gd name="T37" fmla="*/ 2147483647 h 154"/>
                <a:gd name="T38" fmla="*/ 2147483647 w 154"/>
                <a:gd name="T39" fmla="*/ 2147483647 h 154"/>
                <a:gd name="T40" fmla="*/ 2147483647 w 154"/>
                <a:gd name="T41" fmla="*/ 2147483647 h 154"/>
                <a:gd name="T42" fmla="*/ 2147483647 w 154"/>
                <a:gd name="T43" fmla="*/ 2147483647 h 154"/>
                <a:gd name="T44" fmla="*/ 2147483647 w 154"/>
                <a:gd name="T45" fmla="*/ 2147483647 h 154"/>
                <a:gd name="T46" fmla="*/ 2147483647 w 154"/>
                <a:gd name="T47" fmla="*/ 2147483647 h 154"/>
                <a:gd name="T48" fmla="*/ 2147483647 w 154"/>
                <a:gd name="T49" fmla="*/ 2147483647 h 154"/>
                <a:gd name="T50" fmla="*/ 2147483647 w 154"/>
                <a:gd name="T51" fmla="*/ 2147483647 h 154"/>
                <a:gd name="T52" fmla="*/ 2147483647 w 154"/>
                <a:gd name="T53" fmla="*/ 2147483647 h 154"/>
                <a:gd name="T54" fmla="*/ 2147483647 w 154"/>
                <a:gd name="T55" fmla="*/ 2147483647 h 154"/>
                <a:gd name="T56" fmla="*/ 2147483647 w 154"/>
                <a:gd name="T57" fmla="*/ 2147483647 h 154"/>
                <a:gd name="T58" fmla="*/ 2147483647 w 154"/>
                <a:gd name="T59" fmla="*/ 2147483647 h 154"/>
                <a:gd name="T60" fmla="*/ 2147483647 w 154"/>
                <a:gd name="T61" fmla="*/ 2147483647 h 154"/>
                <a:gd name="T62" fmla="*/ 2147483647 w 154"/>
                <a:gd name="T63" fmla="*/ 2147483647 h 154"/>
                <a:gd name="T64" fmla="*/ 2147483647 w 154"/>
                <a:gd name="T65" fmla="*/ 2147483647 h 154"/>
                <a:gd name="T66" fmla="*/ 2147483647 w 154"/>
                <a:gd name="T67" fmla="*/ 2147483647 h 154"/>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0" t="0" r="r" b="b"/>
              <a:pathLst>
                <a:path w="154" h="154">
                  <a:moveTo>
                    <a:pt x="87" y="4"/>
                  </a:moveTo>
                  <a:lnTo>
                    <a:pt x="71" y="0"/>
                  </a:lnTo>
                  <a:lnTo>
                    <a:pt x="54" y="0"/>
                  </a:lnTo>
                  <a:lnTo>
                    <a:pt x="50" y="4"/>
                  </a:lnTo>
                  <a:lnTo>
                    <a:pt x="46" y="4"/>
                  </a:lnTo>
                  <a:lnTo>
                    <a:pt x="37" y="8"/>
                  </a:lnTo>
                  <a:lnTo>
                    <a:pt x="25" y="12"/>
                  </a:lnTo>
                  <a:lnTo>
                    <a:pt x="21" y="8"/>
                  </a:lnTo>
                  <a:lnTo>
                    <a:pt x="8" y="16"/>
                  </a:lnTo>
                  <a:lnTo>
                    <a:pt x="4" y="16"/>
                  </a:lnTo>
                  <a:lnTo>
                    <a:pt x="4" y="25"/>
                  </a:lnTo>
                  <a:lnTo>
                    <a:pt x="0" y="33"/>
                  </a:lnTo>
                  <a:lnTo>
                    <a:pt x="4" y="45"/>
                  </a:lnTo>
                  <a:lnTo>
                    <a:pt x="12" y="54"/>
                  </a:lnTo>
                  <a:lnTo>
                    <a:pt x="21" y="45"/>
                  </a:lnTo>
                  <a:lnTo>
                    <a:pt x="42" y="54"/>
                  </a:lnTo>
                  <a:lnTo>
                    <a:pt x="54" y="78"/>
                  </a:lnTo>
                  <a:lnTo>
                    <a:pt x="67" y="95"/>
                  </a:lnTo>
                  <a:lnTo>
                    <a:pt x="96" y="112"/>
                  </a:lnTo>
                  <a:lnTo>
                    <a:pt x="114" y="126"/>
                  </a:lnTo>
                  <a:lnTo>
                    <a:pt x="106" y="154"/>
                  </a:lnTo>
                  <a:lnTo>
                    <a:pt x="133" y="133"/>
                  </a:lnTo>
                  <a:lnTo>
                    <a:pt x="133" y="120"/>
                  </a:lnTo>
                  <a:lnTo>
                    <a:pt x="146" y="124"/>
                  </a:lnTo>
                  <a:lnTo>
                    <a:pt x="154" y="124"/>
                  </a:lnTo>
                  <a:lnTo>
                    <a:pt x="133" y="104"/>
                  </a:lnTo>
                  <a:lnTo>
                    <a:pt x="117" y="91"/>
                  </a:lnTo>
                  <a:lnTo>
                    <a:pt x="104" y="87"/>
                  </a:lnTo>
                  <a:lnTo>
                    <a:pt x="87" y="58"/>
                  </a:lnTo>
                  <a:lnTo>
                    <a:pt x="79" y="41"/>
                  </a:lnTo>
                  <a:lnTo>
                    <a:pt x="83" y="25"/>
                  </a:lnTo>
                  <a:lnTo>
                    <a:pt x="87" y="25"/>
                  </a:lnTo>
                  <a:lnTo>
                    <a:pt x="87" y="16"/>
                  </a:lnTo>
                  <a:lnTo>
                    <a:pt x="87" y="4"/>
                  </a:lnTo>
                  <a:close/>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p>
          </p:txBody>
        </p:sp>
        <p:sp>
          <p:nvSpPr>
            <p:cNvPr id="411" name="Freeform 410"/>
            <p:cNvSpPr>
              <a:spLocks/>
            </p:cNvSpPr>
            <p:nvPr/>
          </p:nvSpPr>
          <p:spPr bwMode="auto">
            <a:xfrm>
              <a:off x="5518357" y="2815052"/>
              <a:ext cx="216831" cy="305938"/>
            </a:xfrm>
            <a:custGeom>
              <a:avLst/>
              <a:gdLst>
                <a:gd name="T0" fmla="*/ 2147483647 w 10045"/>
                <a:gd name="T1" fmla="*/ 2147483647 h 10019"/>
                <a:gd name="T2" fmla="*/ 2147483647 w 10045"/>
                <a:gd name="T3" fmla="*/ 2147483647 h 10019"/>
                <a:gd name="T4" fmla="*/ 2147483647 w 10045"/>
                <a:gd name="T5" fmla="*/ 2147483647 h 10019"/>
                <a:gd name="T6" fmla="*/ 2147483647 w 10045"/>
                <a:gd name="T7" fmla="*/ 2147483647 h 10019"/>
                <a:gd name="T8" fmla="*/ 2147483647 w 10045"/>
                <a:gd name="T9" fmla="*/ 2147483647 h 10019"/>
                <a:gd name="T10" fmla="*/ 1081275730 w 10045"/>
                <a:gd name="T11" fmla="*/ 2147483647 h 10019"/>
                <a:gd name="T12" fmla="*/ 1081275730 w 10045"/>
                <a:gd name="T13" fmla="*/ 2147483647 h 10019"/>
                <a:gd name="T14" fmla="*/ 2147483647 w 10045"/>
                <a:gd name="T15" fmla="*/ 2147483647 h 10019"/>
                <a:gd name="T16" fmla="*/ 1081275730 w 10045"/>
                <a:gd name="T17" fmla="*/ 2147483647 h 10019"/>
                <a:gd name="T18" fmla="*/ 0 w 10045"/>
                <a:gd name="T19" fmla="*/ 2147483647 h 10019"/>
                <a:gd name="T20" fmla="*/ 2147483647 w 10045"/>
                <a:gd name="T21" fmla="*/ 2147483647 h 10019"/>
                <a:gd name="T22" fmla="*/ 2147483647 w 10045"/>
                <a:gd name="T23" fmla="*/ 2147483647 h 10019"/>
                <a:gd name="T24" fmla="*/ 2147483647 w 10045"/>
                <a:gd name="T25" fmla="*/ 2147483647 h 10019"/>
                <a:gd name="T26" fmla="*/ 2147483647 w 10045"/>
                <a:gd name="T27" fmla="*/ 2147483647 h 10019"/>
                <a:gd name="T28" fmla="*/ 2147483647 w 10045"/>
                <a:gd name="T29" fmla="*/ 2147483647 h 10019"/>
                <a:gd name="T30" fmla="*/ 2147483647 w 10045"/>
                <a:gd name="T31" fmla="*/ 2147483647 h 10019"/>
                <a:gd name="T32" fmla="*/ 2147483647 w 10045"/>
                <a:gd name="T33" fmla="*/ 2147483647 h 10019"/>
                <a:gd name="T34" fmla="*/ 2147483647 w 10045"/>
                <a:gd name="T35" fmla="*/ 2147483647 h 10019"/>
                <a:gd name="T36" fmla="*/ 2147483647 w 10045"/>
                <a:gd name="T37" fmla="*/ 2147483647 h 10019"/>
                <a:gd name="T38" fmla="*/ 2147483647 w 10045"/>
                <a:gd name="T39" fmla="*/ 2147483647 h 10019"/>
                <a:gd name="T40" fmla="*/ 2147483647 w 10045"/>
                <a:gd name="T41" fmla="*/ 2147483647 h 10019"/>
                <a:gd name="T42" fmla="*/ 2147483647 w 10045"/>
                <a:gd name="T43" fmla="*/ 2147483647 h 10019"/>
                <a:gd name="T44" fmla="*/ 2147483647 w 10045"/>
                <a:gd name="T45" fmla="*/ 2147483647 h 10019"/>
                <a:gd name="T46" fmla="*/ 2147483647 w 10045"/>
                <a:gd name="T47" fmla="*/ 2147483647 h 10019"/>
                <a:gd name="T48" fmla="*/ 2147483647 w 10045"/>
                <a:gd name="T49" fmla="*/ 2147483647 h 10019"/>
                <a:gd name="T50" fmla="*/ 2147483647 w 10045"/>
                <a:gd name="T51" fmla="*/ 2147483647 h 10019"/>
                <a:gd name="T52" fmla="*/ 2147483647 w 10045"/>
                <a:gd name="T53" fmla="*/ 2147483647 h 10019"/>
                <a:gd name="T54" fmla="*/ 2147483647 w 10045"/>
                <a:gd name="T55" fmla="*/ 2147483647 h 10019"/>
                <a:gd name="T56" fmla="*/ 2147483647 w 10045"/>
                <a:gd name="T57" fmla="*/ 2147483647 h 10019"/>
                <a:gd name="T58" fmla="*/ 2147483647 w 10045"/>
                <a:gd name="T59" fmla="*/ 2147483647 h 10019"/>
                <a:gd name="T60" fmla="*/ 2147483647 w 10045"/>
                <a:gd name="T61" fmla="*/ 2147483647 h 10019"/>
                <a:gd name="T62" fmla="*/ 2147483647 w 10045"/>
                <a:gd name="T63" fmla="*/ 2147483647 h 10019"/>
                <a:gd name="T64" fmla="*/ 2147483647 w 10045"/>
                <a:gd name="T65" fmla="*/ 2147483647 h 10019"/>
                <a:gd name="T66" fmla="*/ 2147483647 w 10045"/>
                <a:gd name="T67" fmla="*/ 2147483647 h 10019"/>
                <a:gd name="T68" fmla="*/ 2147483647 w 10045"/>
                <a:gd name="T69" fmla="*/ 2147483647 h 10019"/>
                <a:gd name="T70" fmla="*/ 2147483647 w 10045"/>
                <a:gd name="T71" fmla="*/ 2147483647 h 10019"/>
                <a:gd name="T72" fmla="*/ 2147483647 w 10045"/>
                <a:gd name="T73" fmla="*/ 2147483647 h 10019"/>
                <a:gd name="T74" fmla="*/ 2147483647 w 10045"/>
                <a:gd name="T75" fmla="*/ 2147483647 h 10019"/>
                <a:gd name="T76" fmla="*/ 2147483647 w 10045"/>
                <a:gd name="T77" fmla="*/ 2147483647 h 10019"/>
                <a:gd name="T78" fmla="*/ 2147483647 w 10045"/>
                <a:gd name="T79" fmla="*/ 2147483647 h 10019"/>
                <a:gd name="T80" fmla="*/ 2147483647 w 10045"/>
                <a:gd name="T81" fmla="*/ 2147483647 h 10019"/>
                <a:gd name="T82" fmla="*/ 2147483647 w 10045"/>
                <a:gd name="T83" fmla="*/ 2147483647 h 10019"/>
                <a:gd name="T84" fmla="*/ 2147483647 w 10045"/>
                <a:gd name="T85" fmla="*/ 2147483647 h 10019"/>
                <a:gd name="T86" fmla="*/ 2147483647 w 10045"/>
                <a:gd name="T87" fmla="*/ 2147483647 h 10019"/>
                <a:gd name="T88" fmla="*/ 2147483647 w 10045"/>
                <a:gd name="T89" fmla="*/ 2147483647 h 10019"/>
                <a:gd name="T90" fmla="*/ 2147483647 w 10045"/>
                <a:gd name="T91" fmla="*/ 2147483647 h 10019"/>
                <a:gd name="T92" fmla="*/ 2147483647 w 10045"/>
                <a:gd name="T93" fmla="*/ 2147483647 h 10019"/>
                <a:gd name="T94" fmla="*/ 2147483647 w 10045"/>
                <a:gd name="T95" fmla="*/ 2147483647 h 10019"/>
                <a:gd name="T96" fmla="*/ 2147483647 w 10045"/>
                <a:gd name="T97" fmla="*/ 2147483647 h 10019"/>
                <a:gd name="T98" fmla="*/ 2147483647 w 10045"/>
                <a:gd name="T99" fmla="*/ 2147483647 h 10019"/>
                <a:gd name="T100" fmla="*/ 2147483647 w 10045"/>
                <a:gd name="T101" fmla="*/ 2147483647 h 10019"/>
                <a:gd name="T102" fmla="*/ 2147483647 w 10045"/>
                <a:gd name="T103" fmla="*/ 0 h 10019"/>
                <a:gd name="T104" fmla="*/ 2147483647 w 10045"/>
                <a:gd name="T105" fmla="*/ 2147483647 h 10019"/>
                <a:gd name="T106" fmla="*/ 2147483647 w 10045"/>
                <a:gd name="T107" fmla="*/ 2147483647 h 10019"/>
                <a:gd name="T108" fmla="*/ 2147483647 w 10045"/>
                <a:gd name="T109" fmla="*/ 2147483647 h 10019"/>
                <a:gd name="T110" fmla="*/ 2147483647 w 10045"/>
                <a:gd name="T111" fmla="*/ 2147483647 h 10019"/>
                <a:gd name="T112" fmla="*/ 2147483647 w 10045"/>
                <a:gd name="T113" fmla="*/ 2147483647 h 10019"/>
                <a:gd name="T114" fmla="*/ 2147483647 w 10045"/>
                <a:gd name="T115" fmla="*/ 2147483647 h 10019"/>
                <a:gd name="T116" fmla="*/ 2147483647 w 10045"/>
                <a:gd name="T117" fmla="*/ 2147483647 h 10019"/>
                <a:gd name="T118" fmla="*/ 2147483647 w 10045"/>
                <a:gd name="T119" fmla="*/ 2147483647 h 10019"/>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0" t="0" r="r" b="b"/>
              <a:pathLst>
                <a:path w="10045" h="10019">
                  <a:moveTo>
                    <a:pt x="1724" y="2609"/>
                  </a:moveTo>
                  <a:lnTo>
                    <a:pt x="1379" y="3132"/>
                  </a:lnTo>
                  <a:lnTo>
                    <a:pt x="1379" y="3915"/>
                  </a:lnTo>
                  <a:lnTo>
                    <a:pt x="690" y="4436"/>
                  </a:lnTo>
                  <a:lnTo>
                    <a:pt x="690" y="5219"/>
                  </a:lnTo>
                  <a:lnTo>
                    <a:pt x="345" y="5741"/>
                  </a:lnTo>
                  <a:lnTo>
                    <a:pt x="690" y="6263"/>
                  </a:lnTo>
                  <a:lnTo>
                    <a:pt x="345" y="6786"/>
                  </a:lnTo>
                  <a:lnTo>
                    <a:pt x="0" y="7306"/>
                  </a:lnTo>
                  <a:lnTo>
                    <a:pt x="1034" y="7568"/>
                  </a:lnTo>
                  <a:lnTo>
                    <a:pt x="1724" y="7829"/>
                  </a:lnTo>
                  <a:cubicBezTo>
                    <a:pt x="2069" y="7916"/>
                    <a:pt x="2675" y="8005"/>
                    <a:pt x="2759" y="8090"/>
                  </a:cubicBezTo>
                  <a:cubicBezTo>
                    <a:pt x="2843" y="8175"/>
                    <a:pt x="2382" y="8117"/>
                    <a:pt x="2230" y="8339"/>
                  </a:cubicBezTo>
                  <a:cubicBezTo>
                    <a:pt x="2078" y="8560"/>
                    <a:pt x="1874" y="9189"/>
                    <a:pt x="1848" y="9422"/>
                  </a:cubicBezTo>
                  <a:cubicBezTo>
                    <a:pt x="1822" y="9656"/>
                    <a:pt x="1806" y="9700"/>
                    <a:pt x="2073" y="9738"/>
                  </a:cubicBezTo>
                  <a:cubicBezTo>
                    <a:pt x="2340" y="9777"/>
                    <a:pt x="3104" y="9626"/>
                    <a:pt x="3448" y="9656"/>
                  </a:cubicBezTo>
                  <a:cubicBezTo>
                    <a:pt x="3792" y="9686"/>
                    <a:pt x="3969" y="9858"/>
                    <a:pt x="4138" y="9917"/>
                  </a:cubicBezTo>
                  <a:cubicBezTo>
                    <a:pt x="4307" y="9976"/>
                    <a:pt x="4368" y="9999"/>
                    <a:pt x="4463" y="10013"/>
                  </a:cubicBezTo>
                  <a:cubicBezTo>
                    <a:pt x="4558" y="10027"/>
                    <a:pt x="4532" y="10015"/>
                    <a:pt x="4708" y="9999"/>
                  </a:cubicBezTo>
                  <a:cubicBezTo>
                    <a:pt x="4884" y="9983"/>
                    <a:pt x="5267" y="9931"/>
                    <a:pt x="5517" y="9917"/>
                  </a:cubicBezTo>
                  <a:cubicBezTo>
                    <a:pt x="5767" y="9903"/>
                    <a:pt x="5977" y="9917"/>
                    <a:pt x="6207" y="9917"/>
                  </a:cubicBezTo>
                  <a:cubicBezTo>
                    <a:pt x="6667" y="9830"/>
                    <a:pt x="7228" y="9704"/>
                    <a:pt x="7586" y="9656"/>
                  </a:cubicBezTo>
                  <a:cubicBezTo>
                    <a:pt x="7944" y="9608"/>
                    <a:pt x="8185" y="9677"/>
                    <a:pt x="8353" y="9629"/>
                  </a:cubicBezTo>
                  <a:cubicBezTo>
                    <a:pt x="8521" y="9581"/>
                    <a:pt x="8604" y="9494"/>
                    <a:pt x="8597" y="9368"/>
                  </a:cubicBezTo>
                  <a:cubicBezTo>
                    <a:pt x="8590" y="9242"/>
                    <a:pt x="8278" y="8989"/>
                    <a:pt x="8312" y="8872"/>
                  </a:cubicBezTo>
                  <a:cubicBezTo>
                    <a:pt x="8346" y="8755"/>
                    <a:pt x="8653" y="8734"/>
                    <a:pt x="8802" y="8668"/>
                  </a:cubicBezTo>
                  <a:cubicBezTo>
                    <a:pt x="8951" y="8602"/>
                    <a:pt x="9106" y="8518"/>
                    <a:pt x="9207" y="8474"/>
                  </a:cubicBezTo>
                  <a:cubicBezTo>
                    <a:pt x="9308" y="8430"/>
                    <a:pt x="9462" y="8479"/>
                    <a:pt x="9408" y="8406"/>
                  </a:cubicBezTo>
                  <a:cubicBezTo>
                    <a:pt x="9354" y="8333"/>
                    <a:pt x="9101" y="8223"/>
                    <a:pt x="8882" y="8035"/>
                  </a:cubicBezTo>
                  <a:cubicBezTo>
                    <a:pt x="8663" y="7847"/>
                    <a:pt x="8352" y="7492"/>
                    <a:pt x="8092" y="7279"/>
                  </a:cubicBezTo>
                  <a:cubicBezTo>
                    <a:pt x="7832" y="7066"/>
                    <a:pt x="7487" y="6889"/>
                    <a:pt x="7321" y="6759"/>
                  </a:cubicBezTo>
                  <a:cubicBezTo>
                    <a:pt x="7155" y="6629"/>
                    <a:pt x="7054" y="6580"/>
                    <a:pt x="7098" y="6497"/>
                  </a:cubicBezTo>
                  <a:cubicBezTo>
                    <a:pt x="7142" y="6414"/>
                    <a:pt x="7390" y="6345"/>
                    <a:pt x="7586" y="6263"/>
                  </a:cubicBezTo>
                  <a:cubicBezTo>
                    <a:pt x="7782" y="6181"/>
                    <a:pt x="8026" y="6082"/>
                    <a:pt x="8276" y="6002"/>
                  </a:cubicBezTo>
                  <a:cubicBezTo>
                    <a:pt x="8526" y="5922"/>
                    <a:pt x="8900" y="5853"/>
                    <a:pt x="9086" y="5782"/>
                  </a:cubicBezTo>
                  <a:cubicBezTo>
                    <a:pt x="9272" y="5711"/>
                    <a:pt x="9238" y="5584"/>
                    <a:pt x="9390" y="5577"/>
                  </a:cubicBezTo>
                  <a:cubicBezTo>
                    <a:pt x="9542" y="5570"/>
                    <a:pt x="9898" y="5757"/>
                    <a:pt x="10000" y="5741"/>
                  </a:cubicBezTo>
                  <a:cubicBezTo>
                    <a:pt x="10102" y="5725"/>
                    <a:pt x="10000" y="5568"/>
                    <a:pt x="10000" y="5481"/>
                  </a:cubicBezTo>
                  <a:lnTo>
                    <a:pt x="10000" y="4697"/>
                  </a:lnTo>
                  <a:cubicBezTo>
                    <a:pt x="9655" y="4697"/>
                    <a:pt x="9655" y="3654"/>
                    <a:pt x="9655" y="3654"/>
                  </a:cubicBezTo>
                  <a:lnTo>
                    <a:pt x="9655" y="2871"/>
                  </a:lnTo>
                  <a:lnTo>
                    <a:pt x="9655" y="2609"/>
                  </a:lnTo>
                  <a:lnTo>
                    <a:pt x="9310" y="1827"/>
                  </a:lnTo>
                  <a:lnTo>
                    <a:pt x="9310" y="1305"/>
                  </a:lnTo>
                  <a:lnTo>
                    <a:pt x="7931" y="783"/>
                  </a:lnTo>
                  <a:lnTo>
                    <a:pt x="6552" y="1305"/>
                  </a:lnTo>
                  <a:cubicBezTo>
                    <a:pt x="6552" y="1305"/>
                    <a:pt x="6207" y="1305"/>
                    <a:pt x="5862" y="1044"/>
                  </a:cubicBezTo>
                  <a:lnTo>
                    <a:pt x="5862" y="522"/>
                  </a:lnTo>
                  <a:lnTo>
                    <a:pt x="4828" y="261"/>
                  </a:lnTo>
                  <a:lnTo>
                    <a:pt x="4138" y="0"/>
                  </a:lnTo>
                  <a:lnTo>
                    <a:pt x="3793" y="261"/>
                  </a:lnTo>
                  <a:lnTo>
                    <a:pt x="3448" y="1305"/>
                  </a:lnTo>
                  <a:lnTo>
                    <a:pt x="3103" y="1827"/>
                  </a:lnTo>
                  <a:lnTo>
                    <a:pt x="2414" y="1827"/>
                  </a:lnTo>
                  <a:lnTo>
                    <a:pt x="1724" y="1827"/>
                  </a:lnTo>
                  <a:lnTo>
                    <a:pt x="1724" y="2088"/>
                  </a:lnTo>
                  <a:lnTo>
                    <a:pt x="1724" y="2609"/>
                  </a:lnTo>
                  <a:close/>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p>
          </p:txBody>
        </p:sp>
        <p:sp>
          <p:nvSpPr>
            <p:cNvPr id="412" name="Freeform 411"/>
            <p:cNvSpPr>
              <a:spLocks/>
            </p:cNvSpPr>
            <p:nvPr/>
          </p:nvSpPr>
          <p:spPr bwMode="auto">
            <a:xfrm>
              <a:off x="5490823" y="2878235"/>
              <a:ext cx="82603" cy="106413"/>
            </a:xfrm>
            <a:custGeom>
              <a:avLst/>
              <a:gdLst>
                <a:gd name="T0" fmla="*/ 2147483647 w 66"/>
                <a:gd name="T1" fmla="*/ 2147483647 h 90"/>
                <a:gd name="T2" fmla="*/ 2147483647 w 66"/>
                <a:gd name="T3" fmla="*/ 2147483647 h 90"/>
                <a:gd name="T4" fmla="*/ 2147483647 w 66"/>
                <a:gd name="T5" fmla="*/ 2147483647 h 90"/>
                <a:gd name="T6" fmla="*/ 2147483647 w 66"/>
                <a:gd name="T7" fmla="*/ 2147483647 h 90"/>
                <a:gd name="T8" fmla="*/ 2147483647 w 66"/>
                <a:gd name="T9" fmla="*/ 2147483647 h 90"/>
                <a:gd name="T10" fmla="*/ 2147483647 w 66"/>
                <a:gd name="T11" fmla="*/ 2147483647 h 90"/>
                <a:gd name="T12" fmla="*/ 2147483647 w 66"/>
                <a:gd name="T13" fmla="*/ 2147483647 h 90"/>
                <a:gd name="T14" fmla="*/ 2147483647 w 66"/>
                <a:gd name="T15" fmla="*/ 2147483647 h 90"/>
                <a:gd name="T16" fmla="*/ 2147483647 w 66"/>
                <a:gd name="T17" fmla="*/ 2147483647 h 90"/>
                <a:gd name="T18" fmla="*/ 2147483647 w 66"/>
                <a:gd name="T19" fmla="*/ 2147483647 h 90"/>
                <a:gd name="T20" fmla="*/ 2147483647 w 66"/>
                <a:gd name="T21" fmla="*/ 0 h 90"/>
                <a:gd name="T22" fmla="*/ 2147483647 w 66"/>
                <a:gd name="T23" fmla="*/ 2147483647 h 90"/>
                <a:gd name="T24" fmla="*/ 2147483647 w 66"/>
                <a:gd name="T25" fmla="*/ 2147483647 h 90"/>
                <a:gd name="T26" fmla="*/ 2147483647 w 66"/>
                <a:gd name="T27" fmla="*/ 2147483647 h 90"/>
                <a:gd name="T28" fmla="*/ 2147483647 w 66"/>
                <a:gd name="T29" fmla="*/ 2147483647 h 90"/>
                <a:gd name="T30" fmla="*/ 2147483647 w 66"/>
                <a:gd name="T31" fmla="*/ 2147483647 h 90"/>
                <a:gd name="T32" fmla="*/ 0 w 66"/>
                <a:gd name="T33" fmla="*/ 2147483647 h 90"/>
                <a:gd name="T34" fmla="*/ 2147483647 w 66"/>
                <a:gd name="T35" fmla="*/ 2147483647 h 90"/>
                <a:gd name="T36" fmla="*/ 2147483647 w 66"/>
                <a:gd name="T37" fmla="*/ 2147483647 h 90"/>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66" h="90">
                  <a:moveTo>
                    <a:pt x="18" y="72"/>
                  </a:moveTo>
                  <a:lnTo>
                    <a:pt x="30" y="78"/>
                  </a:lnTo>
                  <a:lnTo>
                    <a:pt x="36" y="84"/>
                  </a:lnTo>
                  <a:lnTo>
                    <a:pt x="42" y="90"/>
                  </a:lnTo>
                  <a:lnTo>
                    <a:pt x="48" y="78"/>
                  </a:lnTo>
                  <a:lnTo>
                    <a:pt x="48" y="60"/>
                  </a:lnTo>
                  <a:lnTo>
                    <a:pt x="60" y="48"/>
                  </a:lnTo>
                  <a:lnTo>
                    <a:pt x="60" y="30"/>
                  </a:lnTo>
                  <a:lnTo>
                    <a:pt x="66" y="18"/>
                  </a:lnTo>
                  <a:lnTo>
                    <a:pt x="66" y="6"/>
                  </a:lnTo>
                  <a:lnTo>
                    <a:pt x="66" y="0"/>
                  </a:lnTo>
                  <a:lnTo>
                    <a:pt x="54" y="6"/>
                  </a:lnTo>
                  <a:lnTo>
                    <a:pt x="36" y="12"/>
                  </a:lnTo>
                  <a:lnTo>
                    <a:pt x="36" y="30"/>
                  </a:lnTo>
                  <a:lnTo>
                    <a:pt x="24" y="18"/>
                  </a:lnTo>
                  <a:lnTo>
                    <a:pt x="12" y="54"/>
                  </a:lnTo>
                  <a:lnTo>
                    <a:pt x="0" y="66"/>
                  </a:lnTo>
                  <a:lnTo>
                    <a:pt x="6" y="72"/>
                  </a:lnTo>
                  <a:lnTo>
                    <a:pt x="18" y="72"/>
                  </a:lnTo>
                  <a:close/>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p>
          </p:txBody>
        </p:sp>
        <p:sp>
          <p:nvSpPr>
            <p:cNvPr id="413" name="Freeform 412"/>
            <p:cNvSpPr>
              <a:spLocks/>
            </p:cNvSpPr>
            <p:nvPr/>
          </p:nvSpPr>
          <p:spPr bwMode="auto">
            <a:xfrm rot="20966185">
              <a:off x="5903835" y="3332153"/>
              <a:ext cx="172088" cy="171259"/>
            </a:xfrm>
            <a:custGeom>
              <a:avLst/>
              <a:gdLst>
                <a:gd name="T0" fmla="*/ 2147483647 w 9874"/>
                <a:gd name="T1" fmla="*/ 861456484 h 10000"/>
                <a:gd name="T2" fmla="*/ 2147483647 w 9874"/>
                <a:gd name="T3" fmla="*/ 573160271 h 10000"/>
                <a:gd name="T4" fmla="*/ 2147483647 w 9874"/>
                <a:gd name="T5" fmla="*/ 571945092 h 10000"/>
                <a:gd name="T6" fmla="*/ 2147483647 w 9874"/>
                <a:gd name="T7" fmla="*/ 0 h 10000"/>
                <a:gd name="T8" fmla="*/ 2147483647 w 9874"/>
                <a:gd name="T9" fmla="*/ 350414474 h 10000"/>
                <a:gd name="T10" fmla="*/ 2147483647 w 9874"/>
                <a:gd name="T11" fmla="*/ 1282208266 h 10000"/>
                <a:gd name="T12" fmla="*/ 1792679761 w 9874"/>
                <a:gd name="T13" fmla="*/ 1861231051 h 10000"/>
                <a:gd name="T14" fmla="*/ 1792679761 w 9874"/>
                <a:gd name="T15" fmla="*/ 2147483647 h 10000"/>
                <a:gd name="T16" fmla="*/ 1194741583 w 9874"/>
                <a:gd name="T17" fmla="*/ 2147483647 h 10000"/>
                <a:gd name="T18" fmla="*/ 0 w 9874"/>
                <a:gd name="T19" fmla="*/ 2147483647 h 10000"/>
                <a:gd name="T20" fmla="*/ 1194741583 w 9874"/>
                <a:gd name="T21" fmla="*/ 2147483647 h 10000"/>
                <a:gd name="T22" fmla="*/ 2147483647 w 9874"/>
                <a:gd name="T23" fmla="*/ 2147483647 h 10000"/>
                <a:gd name="T24" fmla="*/ 2147483647 w 9874"/>
                <a:gd name="T25" fmla="*/ 2147483647 h 10000"/>
                <a:gd name="T26" fmla="*/ 2147483647 w 9874"/>
                <a:gd name="T27" fmla="*/ 2147483647 h 10000"/>
                <a:gd name="T28" fmla="*/ 2147483647 w 9874"/>
                <a:gd name="T29" fmla="*/ 2147483647 h 10000"/>
                <a:gd name="T30" fmla="*/ 2147483647 w 9874"/>
                <a:gd name="T31" fmla="*/ 2147483647 h 10000"/>
                <a:gd name="T32" fmla="*/ 2147483647 w 9874"/>
                <a:gd name="T33" fmla="*/ 2147483647 h 10000"/>
                <a:gd name="T34" fmla="*/ 2147483647 w 9874"/>
                <a:gd name="T35" fmla="*/ 2147483647 h 10000"/>
                <a:gd name="T36" fmla="*/ 2147483647 w 9874"/>
                <a:gd name="T37" fmla="*/ 2147483647 h 10000"/>
                <a:gd name="T38" fmla="*/ 2147483647 w 9874"/>
                <a:gd name="T39" fmla="*/ 2147483647 h 10000"/>
                <a:gd name="T40" fmla="*/ 2147483647 w 9874"/>
                <a:gd name="T41" fmla="*/ 2147483647 h 10000"/>
                <a:gd name="T42" fmla="*/ 2147483647 w 9874"/>
                <a:gd name="T43" fmla="*/ 2147483647 h 10000"/>
                <a:gd name="T44" fmla="*/ 2147483647 w 9874"/>
                <a:gd name="T45" fmla="*/ 2083902531 h 10000"/>
                <a:gd name="T46" fmla="*/ 2147483647 w 9874"/>
                <a:gd name="T47" fmla="*/ 1331460655 h 10000"/>
                <a:gd name="T48" fmla="*/ 2147483647 w 9874"/>
                <a:gd name="T49" fmla="*/ 1056034845 h 10000"/>
                <a:gd name="T50" fmla="*/ 2147483647 w 9874"/>
                <a:gd name="T51" fmla="*/ 861456484 h 10000"/>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0" t="0" r="r" b="b"/>
              <a:pathLst>
                <a:path w="9874" h="10000">
                  <a:moveTo>
                    <a:pt x="9677" y="735"/>
                  </a:moveTo>
                  <a:lnTo>
                    <a:pt x="9874" y="489"/>
                  </a:lnTo>
                  <a:lnTo>
                    <a:pt x="9223" y="488"/>
                  </a:lnTo>
                  <a:lnTo>
                    <a:pt x="8813" y="0"/>
                  </a:lnTo>
                  <a:lnTo>
                    <a:pt x="5802" y="299"/>
                  </a:lnTo>
                  <a:lnTo>
                    <a:pt x="3889" y="1094"/>
                  </a:lnTo>
                  <a:lnTo>
                    <a:pt x="1667" y="1588"/>
                  </a:lnTo>
                  <a:lnTo>
                    <a:pt x="1667" y="2083"/>
                  </a:lnTo>
                  <a:lnTo>
                    <a:pt x="1111" y="3073"/>
                  </a:lnTo>
                  <a:lnTo>
                    <a:pt x="0" y="4062"/>
                  </a:lnTo>
                  <a:lnTo>
                    <a:pt x="1111" y="5547"/>
                  </a:lnTo>
                  <a:lnTo>
                    <a:pt x="3333" y="6042"/>
                  </a:lnTo>
                  <a:lnTo>
                    <a:pt x="2222" y="7031"/>
                  </a:lnTo>
                  <a:lnTo>
                    <a:pt x="2222" y="9010"/>
                  </a:lnTo>
                  <a:lnTo>
                    <a:pt x="4445" y="10000"/>
                  </a:lnTo>
                  <a:lnTo>
                    <a:pt x="5555" y="9010"/>
                  </a:lnTo>
                  <a:lnTo>
                    <a:pt x="5555" y="8021"/>
                  </a:lnTo>
                  <a:lnTo>
                    <a:pt x="7777" y="7031"/>
                  </a:lnTo>
                  <a:lnTo>
                    <a:pt x="5555" y="5052"/>
                  </a:lnTo>
                  <a:lnTo>
                    <a:pt x="5555" y="4062"/>
                  </a:lnTo>
                  <a:lnTo>
                    <a:pt x="4445" y="2578"/>
                  </a:lnTo>
                  <a:lnTo>
                    <a:pt x="7777" y="2083"/>
                  </a:lnTo>
                  <a:lnTo>
                    <a:pt x="9152" y="1778"/>
                  </a:lnTo>
                  <a:lnTo>
                    <a:pt x="9179" y="1136"/>
                  </a:lnTo>
                  <a:lnTo>
                    <a:pt x="9413" y="901"/>
                  </a:lnTo>
                  <a:lnTo>
                    <a:pt x="9677" y="735"/>
                  </a:lnTo>
                  <a:close/>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p>
          </p:txBody>
        </p:sp>
        <p:sp>
          <p:nvSpPr>
            <p:cNvPr id="414" name="Freeform 413"/>
            <p:cNvSpPr>
              <a:spLocks/>
            </p:cNvSpPr>
            <p:nvPr/>
          </p:nvSpPr>
          <p:spPr bwMode="auto">
            <a:xfrm>
              <a:off x="5893509" y="3066120"/>
              <a:ext cx="221994" cy="176247"/>
            </a:xfrm>
            <a:custGeom>
              <a:avLst/>
              <a:gdLst>
                <a:gd name="T0" fmla="*/ 2147483647 w 10000"/>
                <a:gd name="T1" fmla="*/ 2147483647 h 10000"/>
                <a:gd name="T2" fmla="*/ 2147483647 w 10000"/>
                <a:gd name="T3" fmla="*/ 2147483647 h 10000"/>
                <a:gd name="T4" fmla="*/ 2147483647 w 10000"/>
                <a:gd name="T5" fmla="*/ 2147483647 h 10000"/>
                <a:gd name="T6" fmla="*/ 2147483647 w 10000"/>
                <a:gd name="T7" fmla="*/ 0 h 10000"/>
                <a:gd name="T8" fmla="*/ 2147483647 w 10000"/>
                <a:gd name="T9" fmla="*/ 962987830 h 10000"/>
                <a:gd name="T10" fmla="*/ 2147483647 w 10000"/>
                <a:gd name="T11" fmla="*/ 1505821189 h 10000"/>
                <a:gd name="T12" fmla="*/ 2147483647 w 10000"/>
                <a:gd name="T13" fmla="*/ 962987830 h 10000"/>
                <a:gd name="T14" fmla="*/ 2147483647 w 10000"/>
                <a:gd name="T15" fmla="*/ 2147483647 h 10000"/>
                <a:gd name="T16" fmla="*/ 1839321513 w 10000"/>
                <a:gd name="T17" fmla="*/ 2147483647 h 10000"/>
                <a:gd name="T18" fmla="*/ 1728171895 w 10000"/>
                <a:gd name="T19" fmla="*/ 2147483647 h 10000"/>
                <a:gd name="T20" fmla="*/ 1513069159 w 10000"/>
                <a:gd name="T21" fmla="*/ 2147483647 h 10000"/>
                <a:gd name="T22" fmla="*/ 7214134 w 10000"/>
                <a:gd name="T23" fmla="*/ 2147483647 h 10000"/>
                <a:gd name="T24" fmla="*/ 2147483647 w 10000"/>
                <a:gd name="T25" fmla="*/ 2147483647 h 10000"/>
                <a:gd name="T26" fmla="*/ 2147483647 w 10000"/>
                <a:gd name="T27" fmla="*/ 2147483647 h 10000"/>
                <a:gd name="T28" fmla="*/ 2147483647 w 10000"/>
                <a:gd name="T29" fmla="*/ 2147483647 h 10000"/>
                <a:gd name="T30" fmla="*/ 2147483647 w 10000"/>
                <a:gd name="T31" fmla="*/ 2147483647 h 10000"/>
                <a:gd name="T32" fmla="*/ 2147483647 w 10000"/>
                <a:gd name="T33" fmla="*/ 2147483647 h 10000"/>
                <a:gd name="T34" fmla="*/ 2147483647 w 10000"/>
                <a:gd name="T35" fmla="*/ 2147483647 h 10000"/>
                <a:gd name="T36" fmla="*/ 2147483647 w 10000"/>
                <a:gd name="T37" fmla="*/ 2147483647 h 10000"/>
                <a:gd name="T38" fmla="*/ 2147483647 w 10000"/>
                <a:gd name="T39" fmla="*/ 2147483647 h 10000"/>
                <a:gd name="T40" fmla="*/ 2147483647 w 10000"/>
                <a:gd name="T41" fmla="*/ 2147483647 h 1000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10000" h="10000">
                  <a:moveTo>
                    <a:pt x="8952" y="4746"/>
                  </a:moveTo>
                  <a:cubicBezTo>
                    <a:pt x="8952" y="4746"/>
                    <a:pt x="9789" y="4438"/>
                    <a:pt x="9789" y="4036"/>
                  </a:cubicBezTo>
                  <a:cubicBezTo>
                    <a:pt x="10125" y="3229"/>
                    <a:pt x="10054" y="3000"/>
                    <a:pt x="9628" y="2328"/>
                  </a:cubicBezTo>
                  <a:cubicBezTo>
                    <a:pt x="9201" y="1655"/>
                    <a:pt x="8028" y="776"/>
                    <a:pt x="7229" y="0"/>
                  </a:cubicBezTo>
                  <a:cubicBezTo>
                    <a:pt x="6677" y="239"/>
                    <a:pt x="6358" y="529"/>
                    <a:pt x="5576" y="715"/>
                  </a:cubicBezTo>
                  <a:cubicBezTo>
                    <a:pt x="4794" y="901"/>
                    <a:pt x="3551" y="983"/>
                    <a:pt x="2539" y="1118"/>
                  </a:cubicBezTo>
                  <a:lnTo>
                    <a:pt x="2201" y="715"/>
                  </a:lnTo>
                  <a:lnTo>
                    <a:pt x="1188" y="2730"/>
                  </a:lnTo>
                  <a:cubicBezTo>
                    <a:pt x="963" y="3268"/>
                    <a:pt x="631" y="4031"/>
                    <a:pt x="513" y="4343"/>
                  </a:cubicBezTo>
                  <a:cubicBezTo>
                    <a:pt x="396" y="4654"/>
                    <a:pt x="496" y="4524"/>
                    <a:pt x="482" y="4603"/>
                  </a:cubicBezTo>
                  <a:cubicBezTo>
                    <a:pt x="467" y="4681"/>
                    <a:pt x="503" y="4723"/>
                    <a:pt x="422" y="4817"/>
                  </a:cubicBezTo>
                  <a:cubicBezTo>
                    <a:pt x="342" y="4911"/>
                    <a:pt x="-28" y="5153"/>
                    <a:pt x="2" y="5165"/>
                  </a:cubicBezTo>
                  <a:cubicBezTo>
                    <a:pt x="871" y="6361"/>
                    <a:pt x="1309" y="7628"/>
                    <a:pt x="1789" y="8230"/>
                  </a:cubicBezTo>
                  <a:cubicBezTo>
                    <a:pt x="2266" y="8832"/>
                    <a:pt x="2645" y="8558"/>
                    <a:pt x="2875" y="8776"/>
                  </a:cubicBezTo>
                  <a:cubicBezTo>
                    <a:pt x="3105" y="8994"/>
                    <a:pt x="2722" y="9336"/>
                    <a:pt x="3174" y="9539"/>
                  </a:cubicBezTo>
                  <a:cubicBezTo>
                    <a:pt x="3626" y="9742"/>
                    <a:pt x="4682" y="10053"/>
                    <a:pt x="5588" y="9993"/>
                  </a:cubicBezTo>
                  <a:cubicBezTo>
                    <a:pt x="6494" y="9933"/>
                    <a:pt x="8055" y="9717"/>
                    <a:pt x="8615" y="9179"/>
                  </a:cubicBezTo>
                  <a:cubicBezTo>
                    <a:pt x="9175" y="8641"/>
                    <a:pt x="8840" y="7567"/>
                    <a:pt x="8952" y="6761"/>
                  </a:cubicBezTo>
                  <a:lnTo>
                    <a:pt x="9628" y="6358"/>
                  </a:lnTo>
                  <a:cubicBezTo>
                    <a:pt x="9591" y="6168"/>
                    <a:pt x="9555" y="5977"/>
                    <a:pt x="9518" y="5787"/>
                  </a:cubicBezTo>
                  <a:cubicBezTo>
                    <a:pt x="9629" y="5384"/>
                    <a:pt x="8840" y="5149"/>
                    <a:pt x="8952" y="4746"/>
                  </a:cubicBezTo>
                  <a:close/>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p>
          </p:txBody>
        </p:sp>
        <p:sp>
          <p:nvSpPr>
            <p:cNvPr id="415" name="Freeform 414"/>
            <p:cNvSpPr>
              <a:spLocks/>
            </p:cNvSpPr>
            <p:nvPr/>
          </p:nvSpPr>
          <p:spPr bwMode="auto">
            <a:xfrm>
              <a:off x="5669794" y="2984648"/>
              <a:ext cx="172088" cy="86461"/>
            </a:xfrm>
            <a:custGeom>
              <a:avLst/>
              <a:gdLst>
                <a:gd name="T0" fmla="*/ 2147483647 w 10569"/>
                <a:gd name="T1" fmla="*/ 218132199 h 10092"/>
                <a:gd name="T2" fmla="*/ 2147483647 w 10569"/>
                <a:gd name="T3" fmla="*/ 122706788 h 10092"/>
                <a:gd name="T4" fmla="*/ 2147483647 w 10569"/>
                <a:gd name="T5" fmla="*/ 61371189 h 10092"/>
                <a:gd name="T6" fmla="*/ 2147483647 w 10569"/>
                <a:gd name="T7" fmla="*/ 0 h 10092"/>
                <a:gd name="T8" fmla="*/ 2147483647 w 10569"/>
                <a:gd name="T9" fmla="*/ 30665321 h 10092"/>
                <a:gd name="T10" fmla="*/ 2147483647 w 10569"/>
                <a:gd name="T11" fmla="*/ 0 h 10092"/>
                <a:gd name="T12" fmla="*/ 2097951320 w 10569"/>
                <a:gd name="T13" fmla="*/ 30665321 h 10092"/>
                <a:gd name="T14" fmla="*/ 1401434486 w 10569"/>
                <a:gd name="T15" fmla="*/ 61371189 h 10092"/>
                <a:gd name="T16" fmla="*/ 704917667 w 10569"/>
                <a:gd name="T17" fmla="*/ 92041467 h 10092"/>
                <a:gd name="T18" fmla="*/ 8448222 w 10569"/>
                <a:gd name="T19" fmla="*/ 122706788 h 10092"/>
                <a:gd name="T20" fmla="*/ 357065685 w 10569"/>
                <a:gd name="T21" fmla="*/ 164160932 h 10092"/>
                <a:gd name="T22" fmla="*/ 1012965140 w 10569"/>
                <a:gd name="T23" fmla="*/ 220119984 h 10092"/>
                <a:gd name="T24" fmla="*/ 1750099564 w 10569"/>
                <a:gd name="T25" fmla="*/ 306784830 h 10092"/>
                <a:gd name="T26" fmla="*/ 2097951320 w 10569"/>
                <a:gd name="T27" fmla="*/ 337490632 h 10092"/>
                <a:gd name="T28" fmla="*/ 2147483647 w 10569"/>
                <a:gd name="T29" fmla="*/ 371544855 h 10092"/>
                <a:gd name="T30" fmla="*/ 2147483647 w 10569"/>
                <a:gd name="T31" fmla="*/ 367936564 h 10092"/>
                <a:gd name="T32" fmla="*/ 2147483647 w 10569"/>
                <a:gd name="T33" fmla="*/ 337230696 h 10092"/>
                <a:gd name="T34" fmla="*/ 2147483647 w 10569"/>
                <a:gd name="T35" fmla="*/ 346435062 h 10092"/>
                <a:gd name="T36" fmla="*/ 2147483647 w 10569"/>
                <a:gd name="T37" fmla="*/ 347321125 h 10092"/>
                <a:gd name="T38" fmla="*/ 2147483647 w 10569"/>
                <a:gd name="T39" fmla="*/ 353615522 h 10092"/>
                <a:gd name="T40" fmla="*/ 2147483647 w 10569"/>
                <a:gd name="T41" fmla="*/ 369740943 h 10092"/>
                <a:gd name="T42" fmla="*/ 2147483647 w 10569"/>
                <a:gd name="T43" fmla="*/ 344411753 h 10092"/>
                <a:gd name="T44" fmla="*/ 2147483647 w 10569"/>
                <a:gd name="T45" fmla="*/ 359211597 h 10092"/>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10569" h="10092">
                  <a:moveTo>
                    <a:pt x="10569" y="5925"/>
                  </a:moveTo>
                  <a:cubicBezTo>
                    <a:pt x="10249" y="5077"/>
                    <a:pt x="8682" y="4197"/>
                    <a:pt x="7738" y="3333"/>
                  </a:cubicBezTo>
                  <a:lnTo>
                    <a:pt x="5920" y="1667"/>
                  </a:lnTo>
                  <a:lnTo>
                    <a:pt x="4102" y="0"/>
                  </a:lnTo>
                  <a:lnTo>
                    <a:pt x="4102" y="833"/>
                  </a:lnTo>
                  <a:lnTo>
                    <a:pt x="3193" y="0"/>
                  </a:lnTo>
                  <a:lnTo>
                    <a:pt x="2738" y="833"/>
                  </a:lnTo>
                  <a:lnTo>
                    <a:pt x="1829" y="1667"/>
                  </a:lnTo>
                  <a:lnTo>
                    <a:pt x="920" y="2500"/>
                  </a:lnTo>
                  <a:cubicBezTo>
                    <a:pt x="617" y="2778"/>
                    <a:pt x="87" y="3007"/>
                    <a:pt x="11" y="3333"/>
                  </a:cubicBezTo>
                  <a:cubicBezTo>
                    <a:pt x="-65" y="3659"/>
                    <a:pt x="248" y="4018"/>
                    <a:pt x="466" y="4459"/>
                  </a:cubicBezTo>
                  <a:cubicBezTo>
                    <a:pt x="684" y="4900"/>
                    <a:pt x="1019" y="5333"/>
                    <a:pt x="1322" y="5979"/>
                  </a:cubicBezTo>
                  <a:cubicBezTo>
                    <a:pt x="1625" y="6625"/>
                    <a:pt x="2048" y="7802"/>
                    <a:pt x="2284" y="8333"/>
                  </a:cubicBezTo>
                  <a:cubicBezTo>
                    <a:pt x="2520" y="8864"/>
                    <a:pt x="2583" y="8874"/>
                    <a:pt x="2738" y="9167"/>
                  </a:cubicBezTo>
                  <a:cubicBezTo>
                    <a:pt x="2893" y="9460"/>
                    <a:pt x="3217" y="10092"/>
                    <a:pt x="3217" y="10092"/>
                  </a:cubicBezTo>
                  <a:cubicBezTo>
                    <a:pt x="4581" y="10092"/>
                    <a:pt x="4900" y="9994"/>
                    <a:pt x="4900" y="9994"/>
                  </a:cubicBezTo>
                  <a:cubicBezTo>
                    <a:pt x="4785" y="9440"/>
                    <a:pt x="5654" y="9714"/>
                    <a:pt x="5539" y="9160"/>
                  </a:cubicBezTo>
                  <a:cubicBezTo>
                    <a:pt x="5853" y="9260"/>
                    <a:pt x="6250" y="9364"/>
                    <a:pt x="6402" y="9410"/>
                  </a:cubicBezTo>
                  <a:cubicBezTo>
                    <a:pt x="6554" y="9456"/>
                    <a:pt x="6377" y="9434"/>
                    <a:pt x="6453" y="9434"/>
                  </a:cubicBezTo>
                  <a:cubicBezTo>
                    <a:pt x="6529" y="9434"/>
                    <a:pt x="6505" y="9504"/>
                    <a:pt x="6723" y="9605"/>
                  </a:cubicBezTo>
                  <a:cubicBezTo>
                    <a:pt x="6941" y="9707"/>
                    <a:pt x="7421" y="10085"/>
                    <a:pt x="7759" y="10043"/>
                  </a:cubicBezTo>
                  <a:cubicBezTo>
                    <a:pt x="8097" y="10001"/>
                    <a:pt x="8436" y="9626"/>
                    <a:pt x="8753" y="9355"/>
                  </a:cubicBezTo>
                  <a:cubicBezTo>
                    <a:pt x="9070" y="9084"/>
                    <a:pt x="8347" y="9964"/>
                    <a:pt x="10391" y="9757"/>
                  </a:cubicBezTo>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p>
          </p:txBody>
        </p:sp>
        <p:sp>
          <p:nvSpPr>
            <p:cNvPr id="416" name="Freeform 415"/>
            <p:cNvSpPr>
              <a:spLocks/>
            </p:cNvSpPr>
            <p:nvPr/>
          </p:nvSpPr>
          <p:spPr bwMode="auto">
            <a:xfrm>
              <a:off x="5791977" y="3074434"/>
              <a:ext cx="149717" cy="99762"/>
            </a:xfrm>
            <a:custGeom>
              <a:avLst/>
              <a:gdLst>
                <a:gd name="T0" fmla="*/ 2147483647 w 9980"/>
                <a:gd name="T1" fmla="*/ 0 h 10000"/>
                <a:gd name="T2" fmla="*/ 2147483647 w 9980"/>
                <a:gd name="T3" fmla="*/ 120347451 h 10000"/>
                <a:gd name="T4" fmla="*/ 2048295641 w 9980"/>
                <a:gd name="T5" fmla="*/ 174854502 h 10000"/>
                <a:gd name="T6" fmla="*/ 1295790420 w 9980"/>
                <a:gd name="T7" fmla="*/ 229369258 h 10000"/>
                <a:gd name="T8" fmla="*/ 794318046 w 9980"/>
                <a:gd name="T9" fmla="*/ 209556601 h 10000"/>
                <a:gd name="T10" fmla="*/ 543839063 w 9980"/>
                <a:gd name="T11" fmla="*/ 174854502 h 10000"/>
                <a:gd name="T12" fmla="*/ 292843180 w 9980"/>
                <a:gd name="T13" fmla="*/ 283793289 h 10000"/>
                <a:gd name="T14" fmla="*/ 41849789 w 9980"/>
                <a:gd name="T15" fmla="*/ 447321156 h 10000"/>
                <a:gd name="T16" fmla="*/ 11224449 w 9980"/>
                <a:gd name="T17" fmla="*/ 470376980 h 10000"/>
                <a:gd name="T18" fmla="*/ 159185930 w 9980"/>
                <a:gd name="T19" fmla="*/ 536612402 h 10000"/>
                <a:gd name="T20" fmla="*/ 838699122 w 9980"/>
                <a:gd name="T21" fmla="*/ 744424260 h 10000"/>
                <a:gd name="T22" fmla="*/ 1841683506 w 9980"/>
                <a:gd name="T23" fmla="*/ 792279756 h 10000"/>
                <a:gd name="T24" fmla="*/ 2147483647 w 9980"/>
                <a:gd name="T25" fmla="*/ 746169002 h 10000"/>
                <a:gd name="T26" fmla="*/ 2147483647 w 9980"/>
                <a:gd name="T27" fmla="*/ 678509460 h 10000"/>
                <a:gd name="T28" fmla="*/ 2147483647 w 9980"/>
                <a:gd name="T29" fmla="*/ 678509460 h 10000"/>
                <a:gd name="T30" fmla="*/ 2147483647 w 9980"/>
                <a:gd name="T31" fmla="*/ 610766908 h 10000"/>
                <a:gd name="T32" fmla="*/ 2147483647 w 9980"/>
                <a:gd name="T33" fmla="*/ 392815010 h 10000"/>
                <a:gd name="T34" fmla="*/ 2147483647 w 9980"/>
                <a:gd name="T35" fmla="*/ 120347451 h 10000"/>
                <a:gd name="T36" fmla="*/ 2147483647 w 9980"/>
                <a:gd name="T37" fmla="*/ 9902428 h 10000"/>
                <a:gd name="T38" fmla="*/ 2147483647 w 9980"/>
                <a:gd name="T39" fmla="*/ 26306802 h 10000"/>
                <a:gd name="T40" fmla="*/ 2147483647 w 9980"/>
                <a:gd name="T41" fmla="*/ 0 h 1000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9980" h="10000">
                  <a:moveTo>
                    <a:pt x="7338" y="0"/>
                  </a:moveTo>
                  <a:cubicBezTo>
                    <a:pt x="6885" y="506"/>
                    <a:pt x="6535" y="1151"/>
                    <a:pt x="5980" y="1519"/>
                  </a:cubicBezTo>
                  <a:cubicBezTo>
                    <a:pt x="5426" y="1887"/>
                    <a:pt x="4670" y="1978"/>
                    <a:pt x="4015" y="2207"/>
                  </a:cubicBezTo>
                  <a:cubicBezTo>
                    <a:pt x="2540" y="2895"/>
                    <a:pt x="2950" y="2822"/>
                    <a:pt x="2540" y="2895"/>
                  </a:cubicBezTo>
                  <a:cubicBezTo>
                    <a:pt x="2130" y="2968"/>
                    <a:pt x="1557" y="2645"/>
                    <a:pt x="1557" y="2645"/>
                  </a:cubicBezTo>
                  <a:cubicBezTo>
                    <a:pt x="1066" y="1958"/>
                    <a:pt x="1230" y="2051"/>
                    <a:pt x="1066" y="2207"/>
                  </a:cubicBezTo>
                  <a:cubicBezTo>
                    <a:pt x="902" y="2363"/>
                    <a:pt x="574" y="3582"/>
                    <a:pt x="574" y="3582"/>
                  </a:cubicBezTo>
                  <a:cubicBezTo>
                    <a:pt x="409" y="4270"/>
                    <a:pt x="174" y="5254"/>
                    <a:pt x="82" y="5646"/>
                  </a:cubicBezTo>
                  <a:cubicBezTo>
                    <a:pt x="-10" y="6038"/>
                    <a:pt x="-16" y="5749"/>
                    <a:pt x="22" y="5937"/>
                  </a:cubicBezTo>
                  <a:cubicBezTo>
                    <a:pt x="60" y="6125"/>
                    <a:pt x="42" y="6197"/>
                    <a:pt x="312" y="6773"/>
                  </a:cubicBezTo>
                  <a:cubicBezTo>
                    <a:pt x="583" y="7349"/>
                    <a:pt x="1094" y="8858"/>
                    <a:pt x="1644" y="9396"/>
                  </a:cubicBezTo>
                  <a:cubicBezTo>
                    <a:pt x="2194" y="9934"/>
                    <a:pt x="3153" y="9997"/>
                    <a:pt x="3610" y="10000"/>
                  </a:cubicBezTo>
                  <a:cubicBezTo>
                    <a:pt x="4068" y="10003"/>
                    <a:pt x="3989" y="9657"/>
                    <a:pt x="4389" y="9418"/>
                  </a:cubicBezTo>
                  <a:cubicBezTo>
                    <a:pt x="4788" y="9179"/>
                    <a:pt x="5720" y="8707"/>
                    <a:pt x="6009" y="8564"/>
                  </a:cubicBezTo>
                  <a:cubicBezTo>
                    <a:pt x="6298" y="8421"/>
                    <a:pt x="5883" y="8706"/>
                    <a:pt x="6124" y="8564"/>
                  </a:cubicBezTo>
                  <a:cubicBezTo>
                    <a:pt x="6364" y="8422"/>
                    <a:pt x="7069" y="8310"/>
                    <a:pt x="7455" y="7709"/>
                  </a:cubicBezTo>
                  <a:cubicBezTo>
                    <a:pt x="7841" y="7109"/>
                    <a:pt x="8111" y="5875"/>
                    <a:pt x="8438" y="4958"/>
                  </a:cubicBezTo>
                  <a:cubicBezTo>
                    <a:pt x="8929" y="3812"/>
                    <a:pt x="9701" y="2324"/>
                    <a:pt x="9913" y="1519"/>
                  </a:cubicBezTo>
                  <a:cubicBezTo>
                    <a:pt x="10125" y="713"/>
                    <a:pt x="9778" y="589"/>
                    <a:pt x="9710" y="125"/>
                  </a:cubicBezTo>
                  <a:lnTo>
                    <a:pt x="9128" y="332"/>
                  </a:lnTo>
                  <a:lnTo>
                    <a:pt x="7338" y="0"/>
                  </a:lnTo>
                  <a:close/>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p>
          </p:txBody>
        </p:sp>
        <p:sp>
          <p:nvSpPr>
            <p:cNvPr id="417" name="Freeform 416"/>
            <p:cNvSpPr>
              <a:spLocks/>
            </p:cNvSpPr>
            <p:nvPr/>
          </p:nvSpPr>
          <p:spPr bwMode="auto">
            <a:xfrm>
              <a:off x="5797140" y="3032866"/>
              <a:ext cx="144555" cy="73159"/>
            </a:xfrm>
            <a:custGeom>
              <a:avLst/>
              <a:gdLst>
                <a:gd name="T0" fmla="*/ 2147483647 w 10000"/>
                <a:gd name="T1" fmla="*/ 11717197 h 9595"/>
                <a:gd name="T2" fmla="*/ 2117831042 w 10000"/>
                <a:gd name="T3" fmla="*/ 1864984 h 9595"/>
                <a:gd name="T4" fmla="*/ 1670018673 w 10000"/>
                <a:gd name="T5" fmla="*/ 1985706 h 9595"/>
                <a:gd name="T6" fmla="*/ 1192608324 w 10000"/>
                <a:gd name="T7" fmla="*/ 11717197 h 9595"/>
                <a:gd name="T8" fmla="*/ 954346452 w 10000"/>
                <a:gd name="T9" fmla="*/ 56295023 h 9595"/>
                <a:gd name="T10" fmla="*/ 0 w 10000"/>
                <a:gd name="T11" fmla="*/ 100895271 h 9595"/>
                <a:gd name="T12" fmla="*/ 238705181 w 10000"/>
                <a:gd name="T13" fmla="*/ 145472777 h 9595"/>
                <a:gd name="T14" fmla="*/ 413599734 w 10000"/>
                <a:gd name="T15" fmla="*/ 172255509 h 9595"/>
                <a:gd name="T16" fmla="*/ 852527046 w 10000"/>
                <a:gd name="T17" fmla="*/ 192499706 h 9595"/>
                <a:gd name="T18" fmla="*/ 1872358309 w 10000"/>
                <a:gd name="T19" fmla="*/ 165736637 h 9595"/>
                <a:gd name="T20" fmla="*/ 2147483647 w 10000"/>
                <a:gd name="T21" fmla="*/ 153539079 h 9595"/>
                <a:gd name="T22" fmla="*/ 2147483647 w 10000"/>
                <a:gd name="T23" fmla="*/ 109902201 h 9595"/>
                <a:gd name="T24" fmla="*/ 2147483647 w 10000"/>
                <a:gd name="T25" fmla="*/ 118909553 h 9595"/>
                <a:gd name="T26" fmla="*/ 2147483647 w 10000"/>
                <a:gd name="T27" fmla="*/ 99771804 h 9595"/>
                <a:gd name="T28" fmla="*/ 2147483647 w 10000"/>
                <a:gd name="T29" fmla="*/ 78603679 h 9595"/>
                <a:gd name="T30" fmla="*/ 2147483647 w 10000"/>
                <a:gd name="T31" fmla="*/ 43215616 h 9595"/>
                <a:gd name="T32" fmla="*/ 2147483647 w 10000"/>
                <a:gd name="T33" fmla="*/ 24356051 h 9595"/>
                <a:gd name="T34" fmla="*/ 2147483647 w 10000"/>
                <a:gd name="T35" fmla="*/ 11717197 h 9595"/>
                <a:gd name="T36" fmla="*/ 2147483647 w 10000"/>
                <a:gd name="T37" fmla="*/ 11717197 h 9595"/>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10000" h="9595">
                  <a:moveTo>
                    <a:pt x="6210" y="584"/>
                  </a:moveTo>
                  <a:cubicBezTo>
                    <a:pt x="5554" y="325"/>
                    <a:pt x="5389" y="258"/>
                    <a:pt x="5013" y="93"/>
                  </a:cubicBezTo>
                  <a:cubicBezTo>
                    <a:pt x="4637" y="-72"/>
                    <a:pt x="4318" y="17"/>
                    <a:pt x="3953" y="99"/>
                  </a:cubicBezTo>
                  <a:lnTo>
                    <a:pt x="2823" y="584"/>
                  </a:lnTo>
                  <a:lnTo>
                    <a:pt x="2259" y="2806"/>
                  </a:lnTo>
                  <a:lnTo>
                    <a:pt x="0" y="5029"/>
                  </a:lnTo>
                  <a:lnTo>
                    <a:pt x="565" y="7251"/>
                  </a:lnTo>
                  <a:lnTo>
                    <a:pt x="979" y="8586"/>
                  </a:lnTo>
                  <a:lnTo>
                    <a:pt x="2018" y="9595"/>
                  </a:lnTo>
                  <a:lnTo>
                    <a:pt x="4432" y="8261"/>
                  </a:lnTo>
                  <a:lnTo>
                    <a:pt x="6240" y="7653"/>
                  </a:lnTo>
                  <a:lnTo>
                    <a:pt x="7130" y="5478"/>
                  </a:lnTo>
                  <a:lnTo>
                    <a:pt x="9214" y="5927"/>
                  </a:lnTo>
                  <a:lnTo>
                    <a:pt x="9803" y="4973"/>
                  </a:lnTo>
                  <a:cubicBezTo>
                    <a:pt x="9735" y="4622"/>
                    <a:pt x="9905" y="4270"/>
                    <a:pt x="9837" y="3918"/>
                  </a:cubicBezTo>
                  <a:cubicBezTo>
                    <a:pt x="9758" y="2807"/>
                    <a:pt x="10067" y="3265"/>
                    <a:pt x="9987" y="2154"/>
                  </a:cubicBezTo>
                  <a:cubicBezTo>
                    <a:pt x="9527" y="1653"/>
                    <a:pt x="9037" y="1714"/>
                    <a:pt x="8578" y="1214"/>
                  </a:cubicBezTo>
                  <a:cubicBezTo>
                    <a:pt x="8542" y="1004"/>
                    <a:pt x="8505" y="794"/>
                    <a:pt x="8469" y="584"/>
                  </a:cubicBezTo>
                  <a:lnTo>
                    <a:pt x="6210" y="584"/>
                  </a:lnTo>
                  <a:close/>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p>
          </p:txBody>
        </p:sp>
        <p:sp>
          <p:nvSpPr>
            <p:cNvPr id="418" name="Freeform 417"/>
            <p:cNvSpPr>
              <a:spLocks/>
            </p:cNvSpPr>
            <p:nvPr/>
          </p:nvSpPr>
          <p:spPr bwMode="auto">
            <a:xfrm>
              <a:off x="5958903" y="3222414"/>
              <a:ext cx="197902" cy="147981"/>
            </a:xfrm>
            <a:custGeom>
              <a:avLst/>
              <a:gdLst>
                <a:gd name="T0" fmla="*/ 2147483647 w 10000"/>
                <a:gd name="T1" fmla="*/ 293810106 h 10000"/>
                <a:gd name="T2" fmla="*/ 1846282842 w 10000"/>
                <a:gd name="T3" fmla="*/ 293810106 h 10000"/>
                <a:gd name="T4" fmla="*/ 0 w 10000"/>
                <a:gd name="T5" fmla="*/ 0 h 10000"/>
                <a:gd name="T6" fmla="*/ 0 w 10000"/>
                <a:gd name="T7" fmla="*/ 587019553 h 10000"/>
                <a:gd name="T8" fmla="*/ 924200281 w 10000"/>
                <a:gd name="T9" fmla="*/ 1468447271 h 10000"/>
                <a:gd name="T10" fmla="*/ 1379187541 w 10000"/>
                <a:gd name="T11" fmla="*/ 2147483647 h 10000"/>
                <a:gd name="T12" fmla="*/ 924200281 w 10000"/>
                <a:gd name="T13" fmla="*/ 2147483647 h 10000"/>
                <a:gd name="T14" fmla="*/ 1846282842 w 10000"/>
                <a:gd name="T15" fmla="*/ 2147483647 h 10000"/>
                <a:gd name="T16" fmla="*/ 2147483647 w 10000"/>
                <a:gd name="T17" fmla="*/ 2147483647 h 10000"/>
                <a:gd name="T18" fmla="*/ 2147483647 w 10000"/>
                <a:gd name="T19" fmla="*/ 2147483647 h 10000"/>
                <a:gd name="T20" fmla="*/ 2147483647 w 10000"/>
                <a:gd name="T21" fmla="*/ 2147483647 h 10000"/>
                <a:gd name="T22" fmla="*/ 2147483647 w 10000"/>
                <a:gd name="T23" fmla="*/ 2147483647 h 10000"/>
                <a:gd name="T24" fmla="*/ 2147483647 w 10000"/>
                <a:gd name="T25" fmla="*/ 2147483647 h 10000"/>
                <a:gd name="T26" fmla="*/ 2147483647 w 10000"/>
                <a:gd name="T27" fmla="*/ 2147483647 h 10000"/>
                <a:gd name="T28" fmla="*/ 2147483647 w 10000"/>
                <a:gd name="T29" fmla="*/ 2147483647 h 10000"/>
                <a:gd name="T30" fmla="*/ 2147483647 w 10000"/>
                <a:gd name="T31" fmla="*/ 2147483647 h 10000"/>
                <a:gd name="T32" fmla="*/ 2147483647 w 10000"/>
                <a:gd name="T33" fmla="*/ 2147483647 h 10000"/>
                <a:gd name="T34" fmla="*/ 2147483647 w 10000"/>
                <a:gd name="T35" fmla="*/ 2147483647 h 10000"/>
                <a:gd name="T36" fmla="*/ 2147483647 w 10000"/>
                <a:gd name="T37" fmla="*/ 2147483647 h 10000"/>
                <a:gd name="T38" fmla="*/ 2147483647 w 10000"/>
                <a:gd name="T39" fmla="*/ 2147483647 h 10000"/>
                <a:gd name="T40" fmla="*/ 2147483647 w 10000"/>
                <a:gd name="T41" fmla="*/ 1761659502 h 10000"/>
                <a:gd name="T42" fmla="*/ 2147483647 w 10000"/>
                <a:gd name="T43" fmla="*/ 587019553 h 10000"/>
                <a:gd name="T44" fmla="*/ 2147483647 w 10000"/>
                <a:gd name="T45" fmla="*/ 0 h 10000"/>
                <a:gd name="T46" fmla="*/ 2147483647 w 10000"/>
                <a:gd name="T47" fmla="*/ 293810106 h 10000"/>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10000" h="10000">
                  <a:moveTo>
                    <a:pt x="3636" y="522"/>
                  </a:moveTo>
                  <a:lnTo>
                    <a:pt x="909" y="522"/>
                  </a:lnTo>
                  <a:lnTo>
                    <a:pt x="0" y="0"/>
                  </a:lnTo>
                  <a:lnTo>
                    <a:pt x="0" y="1043"/>
                  </a:lnTo>
                  <a:lnTo>
                    <a:pt x="455" y="2609"/>
                  </a:lnTo>
                  <a:cubicBezTo>
                    <a:pt x="530" y="3171"/>
                    <a:pt x="604" y="3733"/>
                    <a:pt x="679" y="4295"/>
                  </a:cubicBezTo>
                  <a:cubicBezTo>
                    <a:pt x="604" y="4631"/>
                    <a:pt x="530" y="4968"/>
                    <a:pt x="455" y="5304"/>
                  </a:cubicBezTo>
                  <a:lnTo>
                    <a:pt x="909" y="6348"/>
                  </a:lnTo>
                  <a:lnTo>
                    <a:pt x="1598" y="7682"/>
                  </a:lnTo>
                  <a:cubicBezTo>
                    <a:pt x="2779" y="7328"/>
                    <a:pt x="2976" y="7157"/>
                    <a:pt x="4110" y="6712"/>
                  </a:cubicBezTo>
                  <a:lnTo>
                    <a:pt x="4448" y="7069"/>
                  </a:lnTo>
                  <a:lnTo>
                    <a:pt x="5010" y="7076"/>
                  </a:lnTo>
                  <a:cubicBezTo>
                    <a:pt x="5007" y="7181"/>
                    <a:pt x="5003" y="7286"/>
                    <a:pt x="5000" y="7391"/>
                  </a:cubicBezTo>
                  <a:lnTo>
                    <a:pt x="4545" y="7913"/>
                  </a:lnTo>
                  <a:lnTo>
                    <a:pt x="5000" y="10000"/>
                  </a:lnTo>
                  <a:lnTo>
                    <a:pt x="6818" y="8435"/>
                  </a:lnTo>
                  <a:lnTo>
                    <a:pt x="8636" y="8435"/>
                  </a:lnTo>
                  <a:lnTo>
                    <a:pt x="9545" y="6870"/>
                  </a:lnTo>
                  <a:lnTo>
                    <a:pt x="10000" y="6870"/>
                  </a:lnTo>
                  <a:lnTo>
                    <a:pt x="7273" y="5826"/>
                  </a:lnTo>
                  <a:cubicBezTo>
                    <a:pt x="7121" y="4927"/>
                    <a:pt x="6970" y="4029"/>
                    <a:pt x="6818" y="3130"/>
                  </a:cubicBezTo>
                  <a:lnTo>
                    <a:pt x="8636" y="1043"/>
                  </a:lnTo>
                  <a:lnTo>
                    <a:pt x="5909" y="0"/>
                  </a:lnTo>
                  <a:lnTo>
                    <a:pt x="3636" y="522"/>
                  </a:lnTo>
                  <a:close/>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p>
          </p:txBody>
        </p:sp>
        <p:sp>
          <p:nvSpPr>
            <p:cNvPr id="419" name="Freeform 418"/>
            <p:cNvSpPr>
              <a:spLocks/>
            </p:cNvSpPr>
            <p:nvPr/>
          </p:nvSpPr>
          <p:spPr bwMode="auto">
            <a:xfrm>
              <a:off x="5518357" y="3102700"/>
              <a:ext cx="123903" cy="68172"/>
            </a:xfrm>
            <a:custGeom>
              <a:avLst/>
              <a:gdLst>
                <a:gd name="T0" fmla="*/ 1523412940 w 10000"/>
                <a:gd name="T1" fmla="*/ 20703172 h 11466"/>
                <a:gd name="T2" fmla="*/ 1384973249 w 10000"/>
                <a:gd name="T3" fmla="*/ 13260037 h 11466"/>
                <a:gd name="T4" fmla="*/ 1107889269 w 10000"/>
                <a:gd name="T5" fmla="*/ 5816929 h 11466"/>
                <a:gd name="T6" fmla="*/ 705952907 w 10000"/>
                <a:gd name="T7" fmla="*/ 11598732 h 11466"/>
                <a:gd name="T8" fmla="*/ 629180878 w 10000"/>
                <a:gd name="T9" fmla="*/ 0 h 11466"/>
                <a:gd name="T10" fmla="*/ 415505657 w 10000"/>
                <a:gd name="T11" fmla="*/ 11182239 h 11466"/>
                <a:gd name="T12" fmla="*/ 0 w 10000"/>
                <a:gd name="T13" fmla="*/ 35589387 h 11466"/>
                <a:gd name="T14" fmla="*/ 0 w 10000"/>
                <a:gd name="T15" fmla="*/ 50474506 h 11466"/>
                <a:gd name="T16" fmla="*/ 277065955 w 10000"/>
                <a:gd name="T17" fmla="*/ 50474506 h 11466"/>
                <a:gd name="T18" fmla="*/ 408729233 w 10000"/>
                <a:gd name="T19" fmla="*/ 68272305 h 11466"/>
                <a:gd name="T20" fmla="*/ 553945349 w 10000"/>
                <a:gd name="T21" fmla="*/ 65360750 h 11466"/>
                <a:gd name="T22" fmla="*/ 860112323 w 10000"/>
                <a:gd name="T23" fmla="*/ 53797304 h 11466"/>
                <a:gd name="T24" fmla="*/ 1019100903 w 10000"/>
                <a:gd name="T25" fmla="*/ 60412870 h 11466"/>
                <a:gd name="T26" fmla="*/ 1523412940 w 10000"/>
                <a:gd name="T27" fmla="*/ 50474506 h 11466"/>
                <a:gd name="T28" fmla="*/ 1800478906 w 10000"/>
                <a:gd name="T29" fmla="*/ 43031399 h 11466"/>
                <a:gd name="T30" fmla="*/ 1938918597 w 10000"/>
                <a:gd name="T31" fmla="*/ 43031399 h 11466"/>
                <a:gd name="T32" fmla="*/ 1800478906 w 10000"/>
                <a:gd name="T33" fmla="*/ 35589387 h 11466"/>
                <a:gd name="T34" fmla="*/ 1523412940 w 10000"/>
                <a:gd name="T35" fmla="*/ 20703172 h 1146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0" t="0" r="r" b="b"/>
              <a:pathLst>
                <a:path w="10000" h="11466">
                  <a:moveTo>
                    <a:pt x="7857" y="3477"/>
                  </a:moveTo>
                  <a:lnTo>
                    <a:pt x="7143" y="2227"/>
                  </a:lnTo>
                  <a:lnTo>
                    <a:pt x="5714" y="977"/>
                  </a:lnTo>
                  <a:lnTo>
                    <a:pt x="3641" y="1948"/>
                  </a:lnTo>
                  <a:cubicBezTo>
                    <a:pt x="3532" y="1206"/>
                    <a:pt x="3354" y="742"/>
                    <a:pt x="3245" y="0"/>
                  </a:cubicBezTo>
                  <a:lnTo>
                    <a:pt x="2143" y="1878"/>
                  </a:lnTo>
                  <a:lnTo>
                    <a:pt x="0" y="5977"/>
                  </a:lnTo>
                  <a:lnTo>
                    <a:pt x="0" y="8477"/>
                  </a:lnTo>
                  <a:lnTo>
                    <a:pt x="1429" y="8477"/>
                  </a:lnTo>
                  <a:lnTo>
                    <a:pt x="2108" y="11466"/>
                  </a:lnTo>
                  <a:lnTo>
                    <a:pt x="2857" y="10977"/>
                  </a:lnTo>
                  <a:lnTo>
                    <a:pt x="4436" y="9035"/>
                  </a:lnTo>
                  <a:lnTo>
                    <a:pt x="5256" y="10146"/>
                  </a:lnTo>
                  <a:lnTo>
                    <a:pt x="7857" y="8477"/>
                  </a:lnTo>
                  <a:lnTo>
                    <a:pt x="9286" y="7227"/>
                  </a:lnTo>
                  <a:lnTo>
                    <a:pt x="10000" y="7227"/>
                  </a:lnTo>
                  <a:lnTo>
                    <a:pt x="9286" y="5977"/>
                  </a:lnTo>
                  <a:lnTo>
                    <a:pt x="7857" y="3477"/>
                  </a:lnTo>
                  <a:close/>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p>
          </p:txBody>
        </p:sp>
        <p:sp>
          <p:nvSpPr>
            <p:cNvPr id="420" name="Freeform 419"/>
            <p:cNvSpPr>
              <a:spLocks/>
            </p:cNvSpPr>
            <p:nvPr/>
          </p:nvSpPr>
          <p:spPr bwMode="auto">
            <a:xfrm>
              <a:off x="5456405" y="2949731"/>
              <a:ext cx="77439" cy="78147"/>
            </a:xfrm>
            <a:custGeom>
              <a:avLst/>
              <a:gdLst>
                <a:gd name="T0" fmla="*/ 43091458 w 10056"/>
                <a:gd name="T1" fmla="*/ 105833347 h 10000"/>
                <a:gd name="T2" fmla="*/ 60516545 w 10056"/>
                <a:gd name="T3" fmla="*/ 148181948 h 10000"/>
                <a:gd name="T4" fmla="*/ 95382098 w 10056"/>
                <a:gd name="T5" fmla="*/ 169343381 h 10000"/>
                <a:gd name="T6" fmla="*/ 127165973 w 10056"/>
                <a:gd name="T7" fmla="*/ 196710131 h 10000"/>
                <a:gd name="T8" fmla="*/ 159904912 w 10056"/>
                <a:gd name="T9" fmla="*/ 231533339 h 10000"/>
                <a:gd name="T10" fmla="*/ 180375846 w 10056"/>
                <a:gd name="T11" fmla="*/ 174299266 h 10000"/>
                <a:gd name="T12" fmla="*/ 168237950 w 10056"/>
                <a:gd name="T13" fmla="*/ 131951061 h 10000"/>
                <a:gd name="T14" fmla="*/ 181386826 w 10056"/>
                <a:gd name="T15" fmla="*/ 75990916 h 10000"/>
                <a:gd name="T16" fmla="*/ 155827284 w 10056"/>
                <a:gd name="T17" fmla="*/ 54825744 h 10000"/>
                <a:gd name="T18" fmla="*/ 130232265 w 10056"/>
                <a:gd name="T19" fmla="*/ 42323709 h 10000"/>
                <a:gd name="T20" fmla="*/ 95382098 w 10056"/>
                <a:gd name="T21" fmla="*/ 21161829 h 10000"/>
                <a:gd name="T22" fmla="*/ 60516545 w 10056"/>
                <a:gd name="T23" fmla="*/ 21161829 h 10000"/>
                <a:gd name="T24" fmla="*/ 43091458 w 10056"/>
                <a:gd name="T25" fmla="*/ 0 h 10000"/>
                <a:gd name="T26" fmla="*/ 8243820 w 10056"/>
                <a:gd name="T27" fmla="*/ 21161829 h 10000"/>
                <a:gd name="T28" fmla="*/ 0 w 10056"/>
                <a:gd name="T29" fmla="*/ 22481897 h 10000"/>
                <a:gd name="T30" fmla="*/ 16414107 w 10056"/>
                <a:gd name="T31" fmla="*/ 79716022 h 10000"/>
                <a:gd name="T32" fmla="*/ 43091458 w 10056"/>
                <a:gd name="T33" fmla="*/ 105833347 h 1000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10056" h="10000">
                  <a:moveTo>
                    <a:pt x="2389" y="4571"/>
                  </a:moveTo>
                  <a:lnTo>
                    <a:pt x="3355" y="6400"/>
                  </a:lnTo>
                  <a:lnTo>
                    <a:pt x="5288" y="7314"/>
                  </a:lnTo>
                  <a:lnTo>
                    <a:pt x="7050" y="8496"/>
                  </a:lnTo>
                  <a:lnTo>
                    <a:pt x="8865" y="10000"/>
                  </a:lnTo>
                  <a:cubicBezTo>
                    <a:pt x="8961" y="9105"/>
                    <a:pt x="9904" y="8423"/>
                    <a:pt x="10000" y="7528"/>
                  </a:cubicBezTo>
                  <a:lnTo>
                    <a:pt x="9327" y="5699"/>
                  </a:lnTo>
                  <a:cubicBezTo>
                    <a:pt x="9382" y="4965"/>
                    <a:pt x="10001" y="4016"/>
                    <a:pt x="10056" y="3282"/>
                  </a:cubicBezTo>
                  <a:lnTo>
                    <a:pt x="8639" y="2368"/>
                  </a:lnTo>
                  <a:lnTo>
                    <a:pt x="7220" y="1828"/>
                  </a:lnTo>
                  <a:lnTo>
                    <a:pt x="5288" y="914"/>
                  </a:lnTo>
                  <a:lnTo>
                    <a:pt x="3355" y="914"/>
                  </a:lnTo>
                  <a:lnTo>
                    <a:pt x="2389" y="0"/>
                  </a:lnTo>
                  <a:lnTo>
                    <a:pt x="457" y="914"/>
                  </a:lnTo>
                  <a:lnTo>
                    <a:pt x="0" y="971"/>
                  </a:lnTo>
                  <a:cubicBezTo>
                    <a:pt x="152" y="1866"/>
                    <a:pt x="757" y="2548"/>
                    <a:pt x="910" y="3443"/>
                  </a:cubicBezTo>
                  <a:lnTo>
                    <a:pt x="2389" y="4571"/>
                  </a:lnTo>
                  <a:close/>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p>
          </p:txBody>
        </p:sp>
        <p:sp>
          <p:nvSpPr>
            <p:cNvPr id="421" name="Freeform 420"/>
            <p:cNvSpPr>
              <a:spLocks/>
            </p:cNvSpPr>
            <p:nvPr/>
          </p:nvSpPr>
          <p:spPr bwMode="auto">
            <a:xfrm rot="21133526">
              <a:off x="5707654" y="3134292"/>
              <a:ext cx="96369" cy="49882"/>
            </a:xfrm>
            <a:custGeom>
              <a:avLst/>
              <a:gdLst>
                <a:gd name="T0" fmla="*/ 0 w 1912593"/>
                <a:gd name="T1" fmla="*/ 0 h 1229193"/>
                <a:gd name="T2" fmla="*/ 0 w 1912593"/>
                <a:gd name="T3" fmla="*/ 0 h 1229193"/>
                <a:gd name="T4" fmla="*/ 0 w 1912593"/>
                <a:gd name="T5" fmla="*/ 0 h 1229193"/>
                <a:gd name="T6" fmla="*/ 0 w 1912593"/>
                <a:gd name="T7" fmla="*/ 0 h 1229193"/>
                <a:gd name="T8" fmla="*/ 0 w 1912593"/>
                <a:gd name="T9" fmla="*/ 0 h 1229193"/>
                <a:gd name="T10" fmla="*/ 0 w 1912593"/>
                <a:gd name="T11" fmla="*/ 0 h 1229193"/>
                <a:gd name="T12" fmla="*/ 0 w 1912593"/>
                <a:gd name="T13" fmla="*/ 0 h 1229193"/>
                <a:gd name="T14" fmla="*/ 0 w 1912593"/>
                <a:gd name="T15" fmla="*/ 0 h 1229193"/>
                <a:gd name="T16" fmla="*/ 0 w 1912593"/>
                <a:gd name="T17" fmla="*/ 0 h 122919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912593" h="1229193">
                  <a:moveTo>
                    <a:pt x="0" y="233280"/>
                  </a:moveTo>
                  <a:lnTo>
                    <a:pt x="83793" y="1154242"/>
                  </a:lnTo>
                  <a:lnTo>
                    <a:pt x="1103124" y="1229193"/>
                  </a:lnTo>
                  <a:lnTo>
                    <a:pt x="1912593" y="314793"/>
                  </a:lnTo>
                  <a:lnTo>
                    <a:pt x="1792672" y="0"/>
                  </a:lnTo>
                  <a:lnTo>
                    <a:pt x="1124055" y="252554"/>
                  </a:lnTo>
                  <a:cubicBezTo>
                    <a:pt x="892871" y="224853"/>
                    <a:pt x="379360" y="273001"/>
                    <a:pt x="148176" y="245300"/>
                  </a:cubicBezTo>
                  <a:lnTo>
                    <a:pt x="128763" y="242675"/>
                  </a:lnTo>
                  <a:lnTo>
                    <a:pt x="0" y="233280"/>
                  </a:lnTo>
                  <a:close/>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p>
          </p:txBody>
        </p:sp>
        <p:sp>
          <p:nvSpPr>
            <p:cNvPr id="422" name="Freeform 421"/>
            <p:cNvSpPr>
              <a:spLocks/>
            </p:cNvSpPr>
            <p:nvPr/>
          </p:nvSpPr>
          <p:spPr bwMode="auto">
            <a:xfrm>
              <a:off x="5712816" y="3144267"/>
              <a:ext cx="154879" cy="156295"/>
            </a:xfrm>
            <a:custGeom>
              <a:avLst/>
              <a:gdLst>
                <a:gd name="T0" fmla="*/ 0 w 3644175"/>
                <a:gd name="T1" fmla="*/ 0 h 3780713"/>
                <a:gd name="T2" fmla="*/ 0 w 3644175"/>
                <a:gd name="T3" fmla="*/ 0 h 3780713"/>
                <a:gd name="T4" fmla="*/ 0 w 3644175"/>
                <a:gd name="T5" fmla="*/ 0 h 3780713"/>
                <a:gd name="T6" fmla="*/ 0 w 3644175"/>
                <a:gd name="T7" fmla="*/ 0 h 3780713"/>
                <a:gd name="T8" fmla="*/ 0 w 3644175"/>
                <a:gd name="T9" fmla="*/ 0 h 3780713"/>
                <a:gd name="T10" fmla="*/ 0 w 3644175"/>
                <a:gd name="T11" fmla="*/ 0 h 3780713"/>
                <a:gd name="T12" fmla="*/ 0 w 3644175"/>
                <a:gd name="T13" fmla="*/ 0 h 3780713"/>
                <a:gd name="T14" fmla="*/ 0 w 3644175"/>
                <a:gd name="T15" fmla="*/ 0 h 3780713"/>
                <a:gd name="T16" fmla="*/ 0 w 3644175"/>
                <a:gd name="T17" fmla="*/ 0 h 3780713"/>
                <a:gd name="T18" fmla="*/ 0 w 3644175"/>
                <a:gd name="T19" fmla="*/ 0 h 3780713"/>
                <a:gd name="T20" fmla="*/ 0 w 3644175"/>
                <a:gd name="T21" fmla="*/ 0 h 3780713"/>
                <a:gd name="T22" fmla="*/ 0 w 3644175"/>
                <a:gd name="T23" fmla="*/ 0 h 3780713"/>
                <a:gd name="T24" fmla="*/ 0 w 3644175"/>
                <a:gd name="T25" fmla="*/ 0 h 3780713"/>
                <a:gd name="T26" fmla="*/ 0 w 3644175"/>
                <a:gd name="T27" fmla="*/ 0 h 3780713"/>
                <a:gd name="T28" fmla="*/ 0 w 3644175"/>
                <a:gd name="T29" fmla="*/ 0 h 3780713"/>
                <a:gd name="T30" fmla="*/ 0 w 3644175"/>
                <a:gd name="T31" fmla="*/ 0 h 3780713"/>
                <a:gd name="T32" fmla="*/ 0 w 3644175"/>
                <a:gd name="T33" fmla="*/ 0 h 3780713"/>
                <a:gd name="T34" fmla="*/ 0 w 3644175"/>
                <a:gd name="T35" fmla="*/ 0 h 3780713"/>
                <a:gd name="T36" fmla="*/ 0 w 3644175"/>
                <a:gd name="T37" fmla="*/ 0 h 3780713"/>
                <a:gd name="T38" fmla="*/ 0 w 3644175"/>
                <a:gd name="T39" fmla="*/ 0 h 3780713"/>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0" t="0" r="r" b="b"/>
              <a:pathLst>
                <a:path w="3644175" h="3780713">
                  <a:moveTo>
                    <a:pt x="2018109" y="0"/>
                  </a:moveTo>
                  <a:lnTo>
                    <a:pt x="1131347" y="970851"/>
                  </a:lnTo>
                  <a:lnTo>
                    <a:pt x="106496" y="992543"/>
                  </a:lnTo>
                  <a:lnTo>
                    <a:pt x="0" y="1285960"/>
                  </a:lnTo>
                  <a:lnTo>
                    <a:pt x="250657" y="1838746"/>
                  </a:lnTo>
                  <a:lnTo>
                    <a:pt x="476240" y="1522355"/>
                  </a:lnTo>
                  <a:lnTo>
                    <a:pt x="637449" y="1360281"/>
                  </a:lnTo>
                  <a:lnTo>
                    <a:pt x="900975" y="1622129"/>
                  </a:lnTo>
                  <a:lnTo>
                    <a:pt x="1125827" y="2401618"/>
                  </a:lnTo>
                  <a:lnTo>
                    <a:pt x="1614428" y="2951232"/>
                  </a:lnTo>
                  <a:cubicBezTo>
                    <a:pt x="2156362" y="3074631"/>
                    <a:pt x="2677783" y="3504219"/>
                    <a:pt x="3209460" y="3780713"/>
                  </a:cubicBezTo>
                  <a:lnTo>
                    <a:pt x="1455611" y="1667100"/>
                  </a:lnTo>
                  <a:lnTo>
                    <a:pt x="1543203" y="1366330"/>
                  </a:lnTo>
                  <a:lnTo>
                    <a:pt x="1755414" y="1517198"/>
                  </a:lnTo>
                  <a:lnTo>
                    <a:pt x="3644175" y="1622129"/>
                  </a:lnTo>
                  <a:lnTo>
                    <a:pt x="3394079" y="610450"/>
                  </a:lnTo>
                  <a:lnTo>
                    <a:pt x="3170007" y="750786"/>
                  </a:lnTo>
                  <a:lnTo>
                    <a:pt x="2480463" y="641709"/>
                  </a:lnTo>
                  <a:lnTo>
                    <a:pt x="2078068" y="137463"/>
                  </a:lnTo>
                  <a:lnTo>
                    <a:pt x="2018109" y="0"/>
                  </a:lnTo>
                  <a:close/>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p>
          </p:txBody>
        </p:sp>
        <p:sp>
          <p:nvSpPr>
            <p:cNvPr id="423" name="Freeform 422"/>
            <p:cNvSpPr>
              <a:spLocks/>
            </p:cNvSpPr>
            <p:nvPr/>
          </p:nvSpPr>
          <p:spPr bwMode="auto">
            <a:xfrm>
              <a:off x="5776489" y="3199137"/>
              <a:ext cx="106695" cy="103088"/>
            </a:xfrm>
            <a:custGeom>
              <a:avLst/>
              <a:gdLst>
                <a:gd name="T0" fmla="*/ 0 w 2398426"/>
                <a:gd name="T1" fmla="*/ 0 h 2488994"/>
                <a:gd name="T2" fmla="*/ 0 w 2398426"/>
                <a:gd name="T3" fmla="*/ 0 h 2488994"/>
                <a:gd name="T4" fmla="*/ 0 w 2398426"/>
                <a:gd name="T5" fmla="*/ 0 h 2488994"/>
                <a:gd name="T6" fmla="*/ 0 w 2398426"/>
                <a:gd name="T7" fmla="*/ 0 h 2488994"/>
                <a:gd name="T8" fmla="*/ 0 w 2398426"/>
                <a:gd name="T9" fmla="*/ 0 h 2488994"/>
                <a:gd name="T10" fmla="*/ 0 w 2398426"/>
                <a:gd name="T11" fmla="*/ 0 h 2488994"/>
                <a:gd name="T12" fmla="*/ 0 w 2398426"/>
                <a:gd name="T13" fmla="*/ 0 h 2488994"/>
                <a:gd name="T14" fmla="*/ 0 w 2398426"/>
                <a:gd name="T15" fmla="*/ 0 h 2488994"/>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2398426" h="2488994">
                  <a:moveTo>
                    <a:pt x="2113613" y="269822"/>
                  </a:moveTo>
                  <a:lnTo>
                    <a:pt x="254833" y="149901"/>
                  </a:lnTo>
                  <a:lnTo>
                    <a:pt x="74951" y="0"/>
                  </a:lnTo>
                  <a:lnTo>
                    <a:pt x="0" y="329783"/>
                  </a:lnTo>
                  <a:lnTo>
                    <a:pt x="1691048" y="2488994"/>
                  </a:lnTo>
                  <a:lnTo>
                    <a:pt x="2177788" y="1556144"/>
                  </a:lnTo>
                  <a:lnTo>
                    <a:pt x="2398426" y="1439055"/>
                  </a:lnTo>
                  <a:lnTo>
                    <a:pt x="2113613" y="269822"/>
                  </a:lnTo>
                  <a:close/>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p>
          </p:txBody>
        </p:sp>
        <p:sp>
          <p:nvSpPr>
            <p:cNvPr id="424" name="Freeform 423"/>
            <p:cNvSpPr>
              <a:spLocks/>
            </p:cNvSpPr>
            <p:nvPr/>
          </p:nvSpPr>
          <p:spPr bwMode="auto">
            <a:xfrm rot="286500">
              <a:off x="5853928" y="3262320"/>
              <a:ext cx="48184" cy="61521"/>
            </a:xfrm>
            <a:custGeom>
              <a:avLst/>
              <a:gdLst>
                <a:gd name="T0" fmla="*/ 0 w 1259245"/>
                <a:gd name="T1" fmla="*/ 0 h 1506961"/>
                <a:gd name="T2" fmla="*/ 0 w 1259245"/>
                <a:gd name="T3" fmla="*/ 0 h 1506961"/>
                <a:gd name="T4" fmla="*/ 0 w 1259245"/>
                <a:gd name="T5" fmla="*/ 0 h 1506961"/>
                <a:gd name="T6" fmla="*/ 0 w 1259245"/>
                <a:gd name="T7" fmla="*/ 0 h 1506961"/>
                <a:gd name="T8" fmla="*/ 0 w 1259245"/>
                <a:gd name="T9" fmla="*/ 0 h 150696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59245" h="1506961">
                  <a:moveTo>
                    <a:pt x="459998" y="0"/>
                  </a:moveTo>
                  <a:lnTo>
                    <a:pt x="0" y="967315"/>
                  </a:lnTo>
                  <a:lnTo>
                    <a:pt x="599606" y="1506961"/>
                  </a:lnTo>
                  <a:lnTo>
                    <a:pt x="1259243" y="571259"/>
                  </a:lnTo>
                  <a:lnTo>
                    <a:pt x="459998" y="0"/>
                  </a:lnTo>
                  <a:close/>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p>
          </p:txBody>
        </p:sp>
        <p:sp>
          <p:nvSpPr>
            <p:cNvPr id="425" name="Freeform 424"/>
            <p:cNvSpPr>
              <a:spLocks/>
            </p:cNvSpPr>
            <p:nvPr/>
          </p:nvSpPr>
          <p:spPr bwMode="auto">
            <a:xfrm>
              <a:off x="5855650" y="3155906"/>
              <a:ext cx="77439" cy="59858"/>
            </a:xfrm>
            <a:custGeom>
              <a:avLst/>
              <a:gdLst>
                <a:gd name="T0" fmla="*/ 0 w 1678899"/>
                <a:gd name="T1" fmla="*/ 0 h 1259174"/>
                <a:gd name="T2" fmla="*/ 0 w 1678899"/>
                <a:gd name="T3" fmla="*/ 0 h 1259174"/>
                <a:gd name="T4" fmla="*/ 0 w 1678899"/>
                <a:gd name="T5" fmla="*/ 0 h 1259174"/>
                <a:gd name="T6" fmla="*/ 0 w 1678899"/>
                <a:gd name="T7" fmla="*/ 0 h 1259174"/>
                <a:gd name="T8" fmla="*/ 0 w 1678899"/>
                <a:gd name="T9" fmla="*/ 0 h 1259174"/>
                <a:gd name="T10" fmla="*/ 0 w 1678899"/>
                <a:gd name="T11" fmla="*/ 0 h 1259174"/>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678899" h="1259174">
                  <a:moveTo>
                    <a:pt x="209862" y="1154242"/>
                  </a:moveTo>
                  <a:lnTo>
                    <a:pt x="1678899" y="1259174"/>
                  </a:lnTo>
                  <a:lnTo>
                    <a:pt x="1663908" y="899410"/>
                  </a:lnTo>
                  <a:lnTo>
                    <a:pt x="854439" y="0"/>
                  </a:lnTo>
                  <a:lnTo>
                    <a:pt x="0" y="269823"/>
                  </a:lnTo>
                  <a:lnTo>
                    <a:pt x="209862" y="1154242"/>
                  </a:lnTo>
                  <a:close/>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p>
          </p:txBody>
        </p:sp>
        <p:sp>
          <p:nvSpPr>
            <p:cNvPr id="426" name="Freeform 425"/>
            <p:cNvSpPr>
              <a:spLocks/>
            </p:cNvSpPr>
            <p:nvPr/>
          </p:nvSpPr>
          <p:spPr bwMode="auto">
            <a:xfrm>
              <a:off x="5869417" y="3210776"/>
              <a:ext cx="108415" cy="101424"/>
            </a:xfrm>
            <a:custGeom>
              <a:avLst/>
              <a:gdLst>
                <a:gd name="T0" fmla="*/ 0 w 2578308"/>
                <a:gd name="T1" fmla="*/ 0 h 2368446"/>
                <a:gd name="T2" fmla="*/ 0 w 2578308"/>
                <a:gd name="T3" fmla="*/ 0 h 2368446"/>
                <a:gd name="T4" fmla="*/ 0 w 2578308"/>
                <a:gd name="T5" fmla="*/ 0 h 2368446"/>
                <a:gd name="T6" fmla="*/ 0 w 2578308"/>
                <a:gd name="T7" fmla="*/ 0 h 2368446"/>
                <a:gd name="T8" fmla="*/ 0 w 2578308"/>
                <a:gd name="T9" fmla="*/ 0 h 2368446"/>
                <a:gd name="T10" fmla="*/ 0 w 2578308"/>
                <a:gd name="T11" fmla="*/ 0 h 2368446"/>
                <a:gd name="T12" fmla="*/ 0 w 2578308"/>
                <a:gd name="T13" fmla="*/ 0 h 2368446"/>
                <a:gd name="T14" fmla="*/ 0 w 2578308"/>
                <a:gd name="T15" fmla="*/ 0 h 2368446"/>
                <a:gd name="T16" fmla="*/ 0 w 2578308"/>
                <a:gd name="T17" fmla="*/ 0 h 2368446"/>
                <a:gd name="T18" fmla="*/ 0 w 2578308"/>
                <a:gd name="T19" fmla="*/ 0 h 2368446"/>
                <a:gd name="T20" fmla="*/ 0 w 2578308"/>
                <a:gd name="T21" fmla="*/ 0 h 2368446"/>
                <a:gd name="T22" fmla="*/ 0 w 2578308"/>
                <a:gd name="T23" fmla="*/ 0 h 236844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2578308" h="2368446">
                  <a:moveTo>
                    <a:pt x="0" y="0"/>
                  </a:moveTo>
                  <a:lnTo>
                    <a:pt x="254833" y="1154242"/>
                  </a:lnTo>
                  <a:lnTo>
                    <a:pt x="104931" y="1259173"/>
                  </a:lnTo>
                  <a:lnTo>
                    <a:pt x="855821" y="1873287"/>
                  </a:lnTo>
                  <a:lnTo>
                    <a:pt x="1111621" y="1524299"/>
                  </a:lnTo>
                  <a:lnTo>
                    <a:pt x="1734645" y="2033965"/>
                  </a:lnTo>
                  <a:lnTo>
                    <a:pt x="1633928" y="2368446"/>
                  </a:lnTo>
                  <a:lnTo>
                    <a:pt x="2338465" y="2263514"/>
                  </a:lnTo>
                  <a:lnTo>
                    <a:pt x="2578308" y="1514006"/>
                  </a:lnTo>
                  <a:lnTo>
                    <a:pt x="2113613" y="224852"/>
                  </a:lnTo>
                  <a:lnTo>
                    <a:pt x="1439056" y="14990"/>
                  </a:lnTo>
                  <a:lnTo>
                    <a:pt x="0" y="0"/>
                  </a:lnTo>
                  <a:close/>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p>
          </p:txBody>
        </p:sp>
        <p:sp>
          <p:nvSpPr>
            <p:cNvPr id="427" name="Freeform 426"/>
            <p:cNvSpPr>
              <a:spLocks/>
            </p:cNvSpPr>
            <p:nvPr/>
          </p:nvSpPr>
          <p:spPr bwMode="auto">
            <a:xfrm>
              <a:off x="5898671" y="3273959"/>
              <a:ext cx="43023" cy="51542"/>
            </a:xfrm>
            <a:custGeom>
              <a:avLst/>
              <a:gdLst>
                <a:gd name="T0" fmla="*/ 0 w 1097536"/>
                <a:gd name="T1" fmla="*/ 0 h 1184223"/>
                <a:gd name="T2" fmla="*/ 0 w 1097536"/>
                <a:gd name="T3" fmla="*/ 0 h 1184223"/>
                <a:gd name="T4" fmla="*/ 0 w 1097536"/>
                <a:gd name="T5" fmla="*/ 0 h 1184223"/>
                <a:gd name="T6" fmla="*/ 0 w 1097536"/>
                <a:gd name="T7" fmla="*/ 0 h 1184223"/>
                <a:gd name="T8" fmla="*/ 0 w 1097536"/>
                <a:gd name="T9" fmla="*/ 0 h 1184223"/>
                <a:gd name="T10" fmla="*/ 0 w 1097536"/>
                <a:gd name="T11" fmla="*/ 0 h 1184223"/>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097536" h="1184223">
                  <a:moveTo>
                    <a:pt x="482939" y="0"/>
                  </a:moveTo>
                  <a:lnTo>
                    <a:pt x="0" y="416160"/>
                  </a:lnTo>
                  <a:lnTo>
                    <a:pt x="452959" y="1184223"/>
                  </a:lnTo>
                  <a:lnTo>
                    <a:pt x="1067555" y="824459"/>
                  </a:lnTo>
                  <a:lnTo>
                    <a:pt x="1097536" y="509666"/>
                  </a:lnTo>
                  <a:lnTo>
                    <a:pt x="482939" y="0"/>
                  </a:lnTo>
                  <a:close/>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p>
          </p:txBody>
        </p:sp>
        <p:sp>
          <p:nvSpPr>
            <p:cNvPr id="428" name="Freeform 427"/>
            <p:cNvSpPr>
              <a:spLocks/>
            </p:cNvSpPr>
            <p:nvPr/>
          </p:nvSpPr>
          <p:spPr bwMode="auto">
            <a:xfrm>
              <a:off x="5917602" y="3302224"/>
              <a:ext cx="70555" cy="63182"/>
            </a:xfrm>
            <a:custGeom>
              <a:avLst/>
              <a:gdLst>
                <a:gd name="T0" fmla="*/ 0 w 1852882"/>
                <a:gd name="T1" fmla="*/ 0 h 1521018"/>
                <a:gd name="T2" fmla="*/ 0 w 1852882"/>
                <a:gd name="T3" fmla="*/ 0 h 1521018"/>
                <a:gd name="T4" fmla="*/ 0 w 1852882"/>
                <a:gd name="T5" fmla="*/ 0 h 1521018"/>
                <a:gd name="T6" fmla="*/ 0 w 1852882"/>
                <a:gd name="T7" fmla="*/ 0 h 1521018"/>
                <a:gd name="T8" fmla="*/ 0 w 1852882"/>
                <a:gd name="T9" fmla="*/ 0 h 1521018"/>
                <a:gd name="T10" fmla="*/ 0 w 1852882"/>
                <a:gd name="T11" fmla="*/ 0 h 1521018"/>
                <a:gd name="T12" fmla="*/ 0 w 1852882"/>
                <a:gd name="T13" fmla="*/ 0 h 1521018"/>
                <a:gd name="T14" fmla="*/ 0 w 1852882"/>
                <a:gd name="T15" fmla="*/ 0 h 1521018"/>
                <a:gd name="T16" fmla="*/ 0 w 1852882"/>
                <a:gd name="T17" fmla="*/ 0 h 1521018"/>
                <a:gd name="T18" fmla="*/ 0 w 1852882"/>
                <a:gd name="T19" fmla="*/ 0 h 1521018"/>
                <a:gd name="T20" fmla="*/ 0 w 1852882"/>
                <a:gd name="T21" fmla="*/ 0 h 152101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1852882" h="1521018">
                  <a:moveTo>
                    <a:pt x="0" y="507061"/>
                  </a:moveTo>
                  <a:lnTo>
                    <a:pt x="0" y="1211599"/>
                  </a:lnTo>
                  <a:lnTo>
                    <a:pt x="435424" y="1521018"/>
                  </a:lnTo>
                  <a:lnTo>
                    <a:pt x="839449" y="1391481"/>
                  </a:lnTo>
                  <a:lnTo>
                    <a:pt x="1763339" y="952692"/>
                  </a:lnTo>
                  <a:lnTo>
                    <a:pt x="1852882" y="743963"/>
                  </a:lnTo>
                  <a:lnTo>
                    <a:pt x="1756379" y="372784"/>
                  </a:lnTo>
                  <a:lnTo>
                    <a:pt x="1563372" y="307281"/>
                  </a:lnTo>
                  <a:lnTo>
                    <a:pt x="1370668" y="0"/>
                  </a:lnTo>
                  <a:lnTo>
                    <a:pt x="644577" y="177278"/>
                  </a:lnTo>
                  <a:lnTo>
                    <a:pt x="0" y="507061"/>
                  </a:lnTo>
                  <a:close/>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p>
          </p:txBody>
        </p:sp>
        <p:sp>
          <p:nvSpPr>
            <p:cNvPr id="429" name="Freeform 428"/>
            <p:cNvSpPr>
              <a:spLocks/>
            </p:cNvSpPr>
            <p:nvPr/>
          </p:nvSpPr>
          <p:spPr bwMode="auto">
            <a:xfrm>
              <a:off x="5874579" y="3292249"/>
              <a:ext cx="58511" cy="114728"/>
            </a:xfrm>
            <a:custGeom>
              <a:avLst/>
              <a:gdLst>
                <a:gd name="T0" fmla="*/ 0 w 444747"/>
                <a:gd name="T1" fmla="*/ 6 h 900169"/>
                <a:gd name="T2" fmla="*/ 3 w 444747"/>
                <a:gd name="T3" fmla="*/ 8 h 900169"/>
                <a:gd name="T4" fmla="*/ 3 w 444747"/>
                <a:gd name="T5" fmla="*/ 19 h 900169"/>
                <a:gd name="T6" fmla="*/ 7 w 444747"/>
                <a:gd name="T7" fmla="*/ 24 h 900169"/>
                <a:gd name="T8" fmla="*/ 8 w 444747"/>
                <a:gd name="T9" fmla="*/ 22 h 900169"/>
                <a:gd name="T10" fmla="*/ 10 w 444747"/>
                <a:gd name="T11" fmla="*/ 18 h 900169"/>
                <a:gd name="T12" fmla="*/ 9 w 444747"/>
                <a:gd name="T13" fmla="*/ 16 h 900169"/>
                <a:gd name="T14" fmla="*/ 12 w 444747"/>
                <a:gd name="T15" fmla="*/ 15 h 900169"/>
                <a:gd name="T16" fmla="*/ 8 w 444747"/>
                <a:gd name="T17" fmla="*/ 13 h 900169"/>
                <a:gd name="T18" fmla="*/ 8 w 444747"/>
                <a:gd name="T19" fmla="*/ 7 h 900169"/>
                <a:gd name="T20" fmla="*/ 5 w 444747"/>
                <a:gd name="T21" fmla="*/ 0 h 900169"/>
                <a:gd name="T22" fmla="*/ 0 w 444747"/>
                <a:gd name="T23" fmla="*/ 6 h 900169"/>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444747" h="900169">
                  <a:moveTo>
                    <a:pt x="0" y="238385"/>
                  </a:moveTo>
                  <a:lnTo>
                    <a:pt x="99623" y="298870"/>
                  </a:lnTo>
                  <a:lnTo>
                    <a:pt x="99623" y="715154"/>
                  </a:lnTo>
                  <a:lnTo>
                    <a:pt x="263290" y="900169"/>
                  </a:lnTo>
                  <a:lnTo>
                    <a:pt x="327333" y="836125"/>
                  </a:lnTo>
                  <a:lnTo>
                    <a:pt x="384261" y="683132"/>
                  </a:lnTo>
                  <a:lnTo>
                    <a:pt x="362913" y="608414"/>
                  </a:lnTo>
                  <a:lnTo>
                    <a:pt x="444747" y="576393"/>
                  </a:lnTo>
                  <a:lnTo>
                    <a:pt x="327333" y="476769"/>
                  </a:lnTo>
                  <a:lnTo>
                    <a:pt x="327333" y="266849"/>
                  </a:lnTo>
                  <a:lnTo>
                    <a:pt x="185014" y="0"/>
                  </a:lnTo>
                  <a:lnTo>
                    <a:pt x="0" y="238385"/>
                  </a:lnTo>
                  <a:close/>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p>
          </p:txBody>
        </p:sp>
        <p:sp>
          <p:nvSpPr>
            <p:cNvPr id="430" name="Freeform 429"/>
            <p:cNvSpPr>
              <a:spLocks/>
            </p:cNvSpPr>
            <p:nvPr/>
          </p:nvSpPr>
          <p:spPr bwMode="auto">
            <a:xfrm>
              <a:off x="5043394" y="2783461"/>
              <a:ext cx="118740" cy="171259"/>
            </a:xfrm>
            <a:custGeom>
              <a:avLst/>
              <a:gdLst>
                <a:gd name="T0" fmla="*/ 2147483647 w 84"/>
                <a:gd name="T1" fmla="*/ 2147483647 h 126"/>
                <a:gd name="T2" fmla="*/ 0 w 84"/>
                <a:gd name="T3" fmla="*/ 2147483647 h 126"/>
                <a:gd name="T4" fmla="*/ 0 w 84"/>
                <a:gd name="T5" fmla="*/ 2147483647 h 126"/>
                <a:gd name="T6" fmla="*/ 2147483647 w 84"/>
                <a:gd name="T7" fmla="*/ 2147483647 h 126"/>
                <a:gd name="T8" fmla="*/ 2147483647 w 84"/>
                <a:gd name="T9" fmla="*/ 2147483647 h 126"/>
                <a:gd name="T10" fmla="*/ 2147483647 w 84"/>
                <a:gd name="T11" fmla="*/ 2147483647 h 126"/>
                <a:gd name="T12" fmla="*/ 2147483647 w 84"/>
                <a:gd name="T13" fmla="*/ 2147483647 h 126"/>
                <a:gd name="T14" fmla="*/ 2147483647 w 84"/>
                <a:gd name="T15" fmla="*/ 2147483647 h 126"/>
                <a:gd name="T16" fmla="*/ 2147483647 w 84"/>
                <a:gd name="T17" fmla="*/ 2147483647 h 126"/>
                <a:gd name="T18" fmla="*/ 2147483647 w 84"/>
                <a:gd name="T19" fmla="*/ 2147483647 h 126"/>
                <a:gd name="T20" fmla="*/ 2147483647 w 84"/>
                <a:gd name="T21" fmla="*/ 2147483647 h 126"/>
                <a:gd name="T22" fmla="*/ 2147483647 w 84"/>
                <a:gd name="T23" fmla="*/ 0 h 126"/>
                <a:gd name="T24" fmla="*/ 2147483647 w 84"/>
                <a:gd name="T25" fmla="*/ 2147483647 h 126"/>
                <a:gd name="T26" fmla="*/ 2147483647 w 84"/>
                <a:gd name="T27" fmla="*/ 2147483647 h 126"/>
                <a:gd name="T28" fmla="*/ 2147483647 w 84"/>
                <a:gd name="T29" fmla="*/ 2147483647 h 126"/>
                <a:gd name="T30" fmla="*/ 2147483647 w 84"/>
                <a:gd name="T31" fmla="*/ 2147483647 h 126"/>
                <a:gd name="T32" fmla="*/ 2147483647 w 84"/>
                <a:gd name="T33" fmla="*/ 2147483647 h 126"/>
                <a:gd name="T34" fmla="*/ 2147483647 w 84"/>
                <a:gd name="T35" fmla="*/ 2147483647 h 126"/>
                <a:gd name="T36" fmla="*/ 2147483647 w 84"/>
                <a:gd name="T37" fmla="*/ 2147483647 h 126"/>
                <a:gd name="T38" fmla="*/ 2147483647 w 84"/>
                <a:gd name="T39" fmla="*/ 2147483647 h 126"/>
                <a:gd name="T40" fmla="*/ 2147483647 w 84"/>
                <a:gd name="T41" fmla="*/ 2147483647 h 12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84" h="126">
                  <a:moveTo>
                    <a:pt x="18" y="126"/>
                  </a:moveTo>
                  <a:lnTo>
                    <a:pt x="0" y="114"/>
                  </a:lnTo>
                  <a:lnTo>
                    <a:pt x="0" y="102"/>
                  </a:lnTo>
                  <a:lnTo>
                    <a:pt x="6" y="96"/>
                  </a:lnTo>
                  <a:lnTo>
                    <a:pt x="12" y="84"/>
                  </a:lnTo>
                  <a:lnTo>
                    <a:pt x="12" y="66"/>
                  </a:lnTo>
                  <a:lnTo>
                    <a:pt x="6" y="60"/>
                  </a:lnTo>
                  <a:lnTo>
                    <a:pt x="12" y="54"/>
                  </a:lnTo>
                  <a:lnTo>
                    <a:pt x="6" y="36"/>
                  </a:lnTo>
                  <a:lnTo>
                    <a:pt x="30" y="30"/>
                  </a:lnTo>
                  <a:lnTo>
                    <a:pt x="30" y="18"/>
                  </a:lnTo>
                  <a:lnTo>
                    <a:pt x="54" y="0"/>
                  </a:lnTo>
                  <a:lnTo>
                    <a:pt x="60" y="6"/>
                  </a:lnTo>
                  <a:lnTo>
                    <a:pt x="72" y="6"/>
                  </a:lnTo>
                  <a:lnTo>
                    <a:pt x="78" y="18"/>
                  </a:lnTo>
                  <a:lnTo>
                    <a:pt x="84" y="30"/>
                  </a:lnTo>
                  <a:lnTo>
                    <a:pt x="72" y="42"/>
                  </a:lnTo>
                  <a:lnTo>
                    <a:pt x="78" y="66"/>
                  </a:lnTo>
                  <a:lnTo>
                    <a:pt x="72" y="96"/>
                  </a:lnTo>
                  <a:lnTo>
                    <a:pt x="54" y="102"/>
                  </a:lnTo>
                  <a:lnTo>
                    <a:pt x="18" y="126"/>
                  </a:lnTo>
                  <a:close/>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p>
          </p:txBody>
        </p:sp>
        <p:sp>
          <p:nvSpPr>
            <p:cNvPr id="431" name="Freeform 430"/>
            <p:cNvSpPr>
              <a:spLocks/>
            </p:cNvSpPr>
            <p:nvPr/>
          </p:nvSpPr>
          <p:spPr bwMode="auto">
            <a:xfrm>
              <a:off x="6753950" y="1385125"/>
              <a:ext cx="473241" cy="583610"/>
            </a:xfrm>
            <a:custGeom>
              <a:avLst/>
              <a:gdLst>
                <a:gd name="T0" fmla="*/ 2147483647 w 336"/>
                <a:gd name="T1" fmla="*/ 2147483647 h 427"/>
                <a:gd name="T2" fmla="*/ 2147483647 w 336"/>
                <a:gd name="T3" fmla="*/ 2147483647 h 427"/>
                <a:gd name="T4" fmla="*/ 2147483647 w 336"/>
                <a:gd name="T5" fmla="*/ 2147483647 h 427"/>
                <a:gd name="T6" fmla="*/ 2147483647 w 336"/>
                <a:gd name="T7" fmla="*/ 2147483647 h 427"/>
                <a:gd name="T8" fmla="*/ 2147483647 w 336"/>
                <a:gd name="T9" fmla="*/ 2147483647 h 427"/>
                <a:gd name="T10" fmla="*/ 2147483647 w 336"/>
                <a:gd name="T11" fmla="*/ 2147483647 h 427"/>
                <a:gd name="T12" fmla="*/ 2147483647 w 336"/>
                <a:gd name="T13" fmla="*/ 2147483647 h 427"/>
                <a:gd name="T14" fmla="*/ 2147483647 w 336"/>
                <a:gd name="T15" fmla="*/ 2147483647 h 427"/>
                <a:gd name="T16" fmla="*/ 2147483647 w 336"/>
                <a:gd name="T17" fmla="*/ 2147483647 h 427"/>
                <a:gd name="T18" fmla="*/ 2147483647 w 336"/>
                <a:gd name="T19" fmla="*/ 2147483647 h 427"/>
                <a:gd name="T20" fmla="*/ 2147483647 w 336"/>
                <a:gd name="T21" fmla="*/ 2147483647 h 427"/>
                <a:gd name="T22" fmla="*/ 2147483647 w 336"/>
                <a:gd name="T23" fmla="*/ 0 h 427"/>
                <a:gd name="T24" fmla="*/ 2147483647 w 336"/>
                <a:gd name="T25" fmla="*/ 2147483647 h 427"/>
                <a:gd name="T26" fmla="*/ 2147483647 w 336"/>
                <a:gd name="T27" fmla="*/ 2147483647 h 427"/>
                <a:gd name="T28" fmla="*/ 2147483647 w 336"/>
                <a:gd name="T29" fmla="*/ 2147483647 h 427"/>
                <a:gd name="T30" fmla="*/ 2147483647 w 336"/>
                <a:gd name="T31" fmla="*/ 2147483647 h 427"/>
                <a:gd name="T32" fmla="*/ 2147483647 w 336"/>
                <a:gd name="T33" fmla="*/ 2147483647 h 427"/>
                <a:gd name="T34" fmla="*/ 2147483647 w 336"/>
                <a:gd name="T35" fmla="*/ 2147483647 h 427"/>
                <a:gd name="T36" fmla="*/ 2147483647 w 336"/>
                <a:gd name="T37" fmla="*/ 2147483647 h 427"/>
                <a:gd name="T38" fmla="*/ 2147483647 w 336"/>
                <a:gd name="T39" fmla="*/ 2147483647 h 427"/>
                <a:gd name="T40" fmla="*/ 2147483647 w 336"/>
                <a:gd name="T41" fmla="*/ 2147483647 h 427"/>
                <a:gd name="T42" fmla="*/ 2147483647 w 336"/>
                <a:gd name="T43" fmla="*/ 2147483647 h 427"/>
                <a:gd name="T44" fmla="*/ 2147483647 w 336"/>
                <a:gd name="T45" fmla="*/ 2147483647 h 427"/>
                <a:gd name="T46" fmla="*/ 2147483647 w 336"/>
                <a:gd name="T47" fmla="*/ 2147483647 h 427"/>
                <a:gd name="T48" fmla="*/ 2147483647 w 336"/>
                <a:gd name="T49" fmla="*/ 2147483647 h 427"/>
                <a:gd name="T50" fmla="*/ 2147483647 w 336"/>
                <a:gd name="T51" fmla="*/ 2147483647 h 427"/>
                <a:gd name="T52" fmla="*/ 2147483647 w 336"/>
                <a:gd name="T53" fmla="*/ 2147483647 h 427"/>
                <a:gd name="T54" fmla="*/ 0 w 336"/>
                <a:gd name="T55" fmla="*/ 2147483647 h 427"/>
                <a:gd name="T56" fmla="*/ 2147483647 w 336"/>
                <a:gd name="T57" fmla="*/ 2147483647 h 427"/>
                <a:gd name="T58" fmla="*/ 2147483647 w 336"/>
                <a:gd name="T59" fmla="*/ 2147483647 h 427"/>
                <a:gd name="T60" fmla="*/ 2147483647 w 336"/>
                <a:gd name="T61" fmla="*/ 2147483647 h 427"/>
                <a:gd name="T62" fmla="*/ 2147483647 w 336"/>
                <a:gd name="T63" fmla="*/ 2147483647 h 427"/>
                <a:gd name="T64" fmla="*/ 2147483647 w 336"/>
                <a:gd name="T65" fmla="*/ 2147483647 h 427"/>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336" h="427">
                  <a:moveTo>
                    <a:pt x="120" y="427"/>
                  </a:moveTo>
                  <a:lnTo>
                    <a:pt x="96" y="397"/>
                  </a:lnTo>
                  <a:lnTo>
                    <a:pt x="78" y="325"/>
                  </a:lnTo>
                  <a:lnTo>
                    <a:pt x="96" y="282"/>
                  </a:lnTo>
                  <a:lnTo>
                    <a:pt x="144" y="180"/>
                  </a:lnTo>
                  <a:lnTo>
                    <a:pt x="192" y="150"/>
                  </a:lnTo>
                  <a:lnTo>
                    <a:pt x="222" y="114"/>
                  </a:lnTo>
                  <a:lnTo>
                    <a:pt x="252" y="96"/>
                  </a:lnTo>
                  <a:lnTo>
                    <a:pt x="294" y="72"/>
                  </a:lnTo>
                  <a:lnTo>
                    <a:pt x="336" y="30"/>
                  </a:lnTo>
                  <a:lnTo>
                    <a:pt x="330" y="6"/>
                  </a:lnTo>
                  <a:lnTo>
                    <a:pt x="294" y="0"/>
                  </a:lnTo>
                  <a:lnTo>
                    <a:pt x="270" y="24"/>
                  </a:lnTo>
                  <a:lnTo>
                    <a:pt x="252" y="42"/>
                  </a:lnTo>
                  <a:lnTo>
                    <a:pt x="222" y="48"/>
                  </a:lnTo>
                  <a:lnTo>
                    <a:pt x="186" y="48"/>
                  </a:lnTo>
                  <a:lnTo>
                    <a:pt x="174" y="60"/>
                  </a:lnTo>
                  <a:lnTo>
                    <a:pt x="162" y="78"/>
                  </a:lnTo>
                  <a:lnTo>
                    <a:pt x="114" y="126"/>
                  </a:lnTo>
                  <a:lnTo>
                    <a:pt x="90" y="138"/>
                  </a:lnTo>
                  <a:lnTo>
                    <a:pt x="84" y="168"/>
                  </a:lnTo>
                  <a:lnTo>
                    <a:pt x="66" y="186"/>
                  </a:lnTo>
                  <a:lnTo>
                    <a:pt x="42" y="216"/>
                  </a:lnTo>
                  <a:lnTo>
                    <a:pt x="42" y="240"/>
                  </a:lnTo>
                  <a:lnTo>
                    <a:pt x="30" y="270"/>
                  </a:lnTo>
                  <a:lnTo>
                    <a:pt x="12" y="295"/>
                  </a:lnTo>
                  <a:lnTo>
                    <a:pt x="18" y="325"/>
                  </a:lnTo>
                  <a:lnTo>
                    <a:pt x="0" y="349"/>
                  </a:lnTo>
                  <a:lnTo>
                    <a:pt x="18" y="391"/>
                  </a:lnTo>
                  <a:lnTo>
                    <a:pt x="48" y="403"/>
                  </a:lnTo>
                  <a:lnTo>
                    <a:pt x="54" y="415"/>
                  </a:lnTo>
                  <a:lnTo>
                    <a:pt x="72" y="421"/>
                  </a:lnTo>
                  <a:lnTo>
                    <a:pt x="120" y="427"/>
                  </a:lnTo>
                  <a:close/>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p>
          </p:txBody>
        </p:sp>
        <p:sp>
          <p:nvSpPr>
            <p:cNvPr id="432" name="Freeform 431"/>
            <p:cNvSpPr>
              <a:spLocks/>
            </p:cNvSpPr>
            <p:nvPr/>
          </p:nvSpPr>
          <p:spPr bwMode="auto">
            <a:xfrm>
              <a:off x="6473447" y="4818613"/>
              <a:ext cx="180693" cy="362470"/>
            </a:xfrm>
            <a:custGeom>
              <a:avLst/>
              <a:gdLst>
                <a:gd name="T0" fmla="*/ 2147483647 w 126"/>
                <a:gd name="T1" fmla="*/ 2147483647 h 265"/>
                <a:gd name="T2" fmla="*/ 0 w 126"/>
                <a:gd name="T3" fmla="*/ 2147483647 h 265"/>
                <a:gd name="T4" fmla="*/ 2147483647 w 126"/>
                <a:gd name="T5" fmla="*/ 2147483647 h 265"/>
                <a:gd name="T6" fmla="*/ 2147483647 w 126"/>
                <a:gd name="T7" fmla="*/ 2147483647 h 265"/>
                <a:gd name="T8" fmla="*/ 2147483647 w 126"/>
                <a:gd name="T9" fmla="*/ 2147483647 h 265"/>
                <a:gd name="T10" fmla="*/ 2147483647 w 126"/>
                <a:gd name="T11" fmla="*/ 2147483647 h 265"/>
                <a:gd name="T12" fmla="*/ 2147483647 w 126"/>
                <a:gd name="T13" fmla="*/ 2147483647 h 265"/>
                <a:gd name="T14" fmla="*/ 2147483647 w 126"/>
                <a:gd name="T15" fmla="*/ 2147483647 h 265"/>
                <a:gd name="T16" fmla="*/ 2147483647 w 126"/>
                <a:gd name="T17" fmla="*/ 0 h 265"/>
                <a:gd name="T18" fmla="*/ 2147483647 w 126"/>
                <a:gd name="T19" fmla="*/ 2147483647 h 265"/>
                <a:gd name="T20" fmla="*/ 2147483647 w 126"/>
                <a:gd name="T21" fmla="*/ 2147483647 h 265"/>
                <a:gd name="T22" fmla="*/ 2147483647 w 126"/>
                <a:gd name="T23" fmla="*/ 2147483647 h 265"/>
                <a:gd name="T24" fmla="*/ 2147483647 w 126"/>
                <a:gd name="T25" fmla="*/ 2147483647 h 265"/>
                <a:gd name="T26" fmla="*/ 2147483647 w 126"/>
                <a:gd name="T27" fmla="*/ 2147483647 h 265"/>
                <a:gd name="T28" fmla="*/ 2147483647 w 126"/>
                <a:gd name="T29" fmla="*/ 2147483647 h 265"/>
                <a:gd name="T30" fmla="*/ 2147483647 w 126"/>
                <a:gd name="T31" fmla="*/ 2147483647 h 265"/>
                <a:gd name="T32" fmla="*/ 2147483647 w 126"/>
                <a:gd name="T33" fmla="*/ 2147483647 h 265"/>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126" h="265">
                  <a:moveTo>
                    <a:pt x="6" y="217"/>
                  </a:moveTo>
                  <a:lnTo>
                    <a:pt x="0" y="193"/>
                  </a:lnTo>
                  <a:lnTo>
                    <a:pt x="12" y="169"/>
                  </a:lnTo>
                  <a:lnTo>
                    <a:pt x="24" y="139"/>
                  </a:lnTo>
                  <a:lnTo>
                    <a:pt x="12" y="91"/>
                  </a:lnTo>
                  <a:lnTo>
                    <a:pt x="30" y="78"/>
                  </a:lnTo>
                  <a:lnTo>
                    <a:pt x="54" y="60"/>
                  </a:lnTo>
                  <a:lnTo>
                    <a:pt x="78" y="24"/>
                  </a:lnTo>
                  <a:lnTo>
                    <a:pt x="108" y="0"/>
                  </a:lnTo>
                  <a:lnTo>
                    <a:pt x="126" y="24"/>
                  </a:lnTo>
                  <a:lnTo>
                    <a:pt x="126" y="66"/>
                  </a:lnTo>
                  <a:lnTo>
                    <a:pt x="126" y="91"/>
                  </a:lnTo>
                  <a:lnTo>
                    <a:pt x="78" y="253"/>
                  </a:lnTo>
                  <a:lnTo>
                    <a:pt x="54" y="259"/>
                  </a:lnTo>
                  <a:lnTo>
                    <a:pt x="30" y="265"/>
                  </a:lnTo>
                  <a:lnTo>
                    <a:pt x="6" y="247"/>
                  </a:lnTo>
                  <a:lnTo>
                    <a:pt x="6" y="217"/>
                  </a:lnTo>
                  <a:close/>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p>
          </p:txBody>
        </p:sp>
        <p:sp>
          <p:nvSpPr>
            <p:cNvPr id="433" name="Freeform 432"/>
            <p:cNvSpPr>
              <a:spLocks/>
            </p:cNvSpPr>
            <p:nvPr/>
          </p:nvSpPr>
          <p:spPr bwMode="auto">
            <a:xfrm>
              <a:off x="9810237" y="5653291"/>
              <a:ext cx="194459" cy="214490"/>
            </a:xfrm>
            <a:custGeom>
              <a:avLst/>
              <a:gdLst>
                <a:gd name="T0" fmla="*/ 0 w 138"/>
                <a:gd name="T1" fmla="*/ 2147483647 h 157"/>
                <a:gd name="T2" fmla="*/ 2147483647 w 138"/>
                <a:gd name="T3" fmla="*/ 2147483647 h 157"/>
                <a:gd name="T4" fmla="*/ 2147483647 w 138"/>
                <a:gd name="T5" fmla="*/ 2147483647 h 157"/>
                <a:gd name="T6" fmla="*/ 2147483647 w 138"/>
                <a:gd name="T7" fmla="*/ 2147483647 h 157"/>
                <a:gd name="T8" fmla="*/ 2147483647 w 138"/>
                <a:gd name="T9" fmla="*/ 2147483647 h 157"/>
                <a:gd name="T10" fmla="*/ 2147483647 w 138"/>
                <a:gd name="T11" fmla="*/ 2147483647 h 157"/>
                <a:gd name="T12" fmla="*/ 2147483647 w 138"/>
                <a:gd name="T13" fmla="*/ 0 h 157"/>
                <a:gd name="T14" fmla="*/ 2147483647 w 138"/>
                <a:gd name="T15" fmla="*/ 2147483647 h 157"/>
                <a:gd name="T16" fmla="*/ 2147483647 w 138"/>
                <a:gd name="T17" fmla="*/ 2147483647 h 157"/>
                <a:gd name="T18" fmla="*/ 2147483647 w 138"/>
                <a:gd name="T19" fmla="*/ 2147483647 h 157"/>
                <a:gd name="T20" fmla="*/ 2147483647 w 138"/>
                <a:gd name="T21" fmla="*/ 2147483647 h 157"/>
                <a:gd name="T22" fmla="*/ 2147483647 w 138"/>
                <a:gd name="T23" fmla="*/ 2147483647 h 157"/>
                <a:gd name="T24" fmla="*/ 2147483647 w 138"/>
                <a:gd name="T25" fmla="*/ 2147483647 h 157"/>
                <a:gd name="T26" fmla="*/ 2147483647 w 138"/>
                <a:gd name="T27" fmla="*/ 2147483647 h 157"/>
                <a:gd name="T28" fmla="*/ 2147483647 w 138"/>
                <a:gd name="T29" fmla="*/ 2147483647 h 157"/>
                <a:gd name="T30" fmla="*/ 2147483647 w 138"/>
                <a:gd name="T31" fmla="*/ 2147483647 h 157"/>
                <a:gd name="T32" fmla="*/ 2147483647 w 138"/>
                <a:gd name="T33" fmla="*/ 2147483647 h 157"/>
                <a:gd name="T34" fmla="*/ 0 w 138"/>
                <a:gd name="T35" fmla="*/ 2147483647 h 157"/>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0" t="0" r="r" b="b"/>
              <a:pathLst>
                <a:path w="138" h="157">
                  <a:moveTo>
                    <a:pt x="0" y="133"/>
                  </a:moveTo>
                  <a:lnTo>
                    <a:pt x="18" y="97"/>
                  </a:lnTo>
                  <a:lnTo>
                    <a:pt x="30" y="79"/>
                  </a:lnTo>
                  <a:lnTo>
                    <a:pt x="66" y="60"/>
                  </a:lnTo>
                  <a:lnTo>
                    <a:pt x="78" y="54"/>
                  </a:lnTo>
                  <a:lnTo>
                    <a:pt x="90" y="30"/>
                  </a:lnTo>
                  <a:lnTo>
                    <a:pt x="102" y="0"/>
                  </a:lnTo>
                  <a:lnTo>
                    <a:pt x="114" y="12"/>
                  </a:lnTo>
                  <a:lnTo>
                    <a:pt x="138" y="18"/>
                  </a:lnTo>
                  <a:lnTo>
                    <a:pt x="138" y="36"/>
                  </a:lnTo>
                  <a:lnTo>
                    <a:pt x="114" y="54"/>
                  </a:lnTo>
                  <a:lnTo>
                    <a:pt x="102" y="67"/>
                  </a:lnTo>
                  <a:lnTo>
                    <a:pt x="78" y="91"/>
                  </a:lnTo>
                  <a:lnTo>
                    <a:pt x="72" y="115"/>
                  </a:lnTo>
                  <a:lnTo>
                    <a:pt x="66" y="151"/>
                  </a:lnTo>
                  <a:lnTo>
                    <a:pt x="36" y="157"/>
                  </a:lnTo>
                  <a:lnTo>
                    <a:pt x="18" y="151"/>
                  </a:lnTo>
                  <a:lnTo>
                    <a:pt x="0" y="133"/>
                  </a:lnTo>
                  <a:close/>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p>
          </p:txBody>
        </p:sp>
        <p:sp>
          <p:nvSpPr>
            <p:cNvPr id="434" name="Freeform 433"/>
            <p:cNvSpPr>
              <a:spLocks/>
            </p:cNvSpPr>
            <p:nvPr/>
          </p:nvSpPr>
          <p:spPr bwMode="auto">
            <a:xfrm>
              <a:off x="9978884" y="5460416"/>
              <a:ext cx="135950" cy="211164"/>
            </a:xfrm>
            <a:custGeom>
              <a:avLst/>
              <a:gdLst>
                <a:gd name="T0" fmla="*/ 2147483647 w 96"/>
                <a:gd name="T1" fmla="*/ 2147483647 h 156"/>
                <a:gd name="T2" fmla="*/ 2147483647 w 96"/>
                <a:gd name="T3" fmla="*/ 2147483647 h 156"/>
                <a:gd name="T4" fmla="*/ 2147483647 w 96"/>
                <a:gd name="T5" fmla="*/ 2147483647 h 156"/>
                <a:gd name="T6" fmla="*/ 0 w 96"/>
                <a:gd name="T7" fmla="*/ 0 h 156"/>
                <a:gd name="T8" fmla="*/ 2147483647 w 96"/>
                <a:gd name="T9" fmla="*/ 2147483647 h 156"/>
                <a:gd name="T10" fmla="*/ 2147483647 w 96"/>
                <a:gd name="T11" fmla="*/ 2147483647 h 156"/>
                <a:gd name="T12" fmla="*/ 2147483647 w 96"/>
                <a:gd name="T13" fmla="*/ 2147483647 h 156"/>
                <a:gd name="T14" fmla="*/ 2147483647 w 96"/>
                <a:gd name="T15" fmla="*/ 2147483647 h 156"/>
                <a:gd name="T16" fmla="*/ 2147483647 w 96"/>
                <a:gd name="T17" fmla="*/ 2147483647 h 156"/>
                <a:gd name="T18" fmla="*/ 2147483647 w 96"/>
                <a:gd name="T19" fmla="*/ 2147483647 h 156"/>
                <a:gd name="T20" fmla="*/ 2147483647 w 96"/>
                <a:gd name="T21" fmla="*/ 2147483647 h 156"/>
                <a:gd name="T22" fmla="*/ 2147483647 w 96"/>
                <a:gd name="T23" fmla="*/ 2147483647 h 156"/>
                <a:gd name="T24" fmla="*/ 2147483647 w 96"/>
                <a:gd name="T25" fmla="*/ 2147483647 h 156"/>
                <a:gd name="T26" fmla="*/ 2147483647 w 96"/>
                <a:gd name="T27" fmla="*/ 2147483647 h 156"/>
                <a:gd name="T28" fmla="*/ 2147483647 w 96"/>
                <a:gd name="T29" fmla="*/ 2147483647 h 156"/>
                <a:gd name="T30" fmla="*/ 2147483647 w 96"/>
                <a:gd name="T31" fmla="*/ 2147483647 h 156"/>
                <a:gd name="T32" fmla="*/ 2147483647 w 96"/>
                <a:gd name="T33" fmla="*/ 2147483647 h 156"/>
                <a:gd name="T34" fmla="*/ 2147483647 w 96"/>
                <a:gd name="T35" fmla="*/ 2147483647 h 15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0" t="0" r="r" b="b"/>
              <a:pathLst>
                <a:path w="96" h="156">
                  <a:moveTo>
                    <a:pt x="6" y="108"/>
                  </a:moveTo>
                  <a:lnTo>
                    <a:pt x="24" y="78"/>
                  </a:lnTo>
                  <a:lnTo>
                    <a:pt x="24" y="54"/>
                  </a:lnTo>
                  <a:lnTo>
                    <a:pt x="0" y="0"/>
                  </a:lnTo>
                  <a:lnTo>
                    <a:pt x="30" y="12"/>
                  </a:lnTo>
                  <a:lnTo>
                    <a:pt x="30" y="42"/>
                  </a:lnTo>
                  <a:lnTo>
                    <a:pt x="42" y="60"/>
                  </a:lnTo>
                  <a:lnTo>
                    <a:pt x="60" y="78"/>
                  </a:lnTo>
                  <a:lnTo>
                    <a:pt x="84" y="66"/>
                  </a:lnTo>
                  <a:lnTo>
                    <a:pt x="96" y="78"/>
                  </a:lnTo>
                  <a:lnTo>
                    <a:pt x="90" y="90"/>
                  </a:lnTo>
                  <a:lnTo>
                    <a:pt x="78" y="102"/>
                  </a:lnTo>
                  <a:lnTo>
                    <a:pt x="66" y="114"/>
                  </a:lnTo>
                  <a:lnTo>
                    <a:pt x="60" y="132"/>
                  </a:lnTo>
                  <a:lnTo>
                    <a:pt x="42" y="156"/>
                  </a:lnTo>
                  <a:lnTo>
                    <a:pt x="24" y="144"/>
                  </a:lnTo>
                  <a:lnTo>
                    <a:pt x="30" y="126"/>
                  </a:lnTo>
                  <a:lnTo>
                    <a:pt x="6" y="108"/>
                  </a:lnTo>
                  <a:close/>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p>
          </p:txBody>
        </p:sp>
        <p:sp>
          <p:nvSpPr>
            <p:cNvPr id="435" name="Freeform 434"/>
            <p:cNvSpPr>
              <a:spLocks/>
            </p:cNvSpPr>
            <p:nvPr/>
          </p:nvSpPr>
          <p:spPr bwMode="auto">
            <a:xfrm>
              <a:off x="8371579" y="4803648"/>
              <a:ext cx="1072109" cy="786459"/>
            </a:xfrm>
            <a:custGeom>
              <a:avLst/>
              <a:gdLst>
                <a:gd name="T0" fmla="*/ 2147483647 w 757"/>
                <a:gd name="T1" fmla="*/ 2147483647 h 577"/>
                <a:gd name="T2" fmla="*/ 2147483647 w 757"/>
                <a:gd name="T3" fmla="*/ 2147483647 h 577"/>
                <a:gd name="T4" fmla="*/ 0 w 757"/>
                <a:gd name="T5" fmla="*/ 2147483647 h 577"/>
                <a:gd name="T6" fmla="*/ 2147483647 w 757"/>
                <a:gd name="T7" fmla="*/ 2147483647 h 577"/>
                <a:gd name="T8" fmla="*/ 2147483647 w 757"/>
                <a:gd name="T9" fmla="*/ 2147483647 h 577"/>
                <a:gd name="T10" fmla="*/ 2147483647 w 757"/>
                <a:gd name="T11" fmla="*/ 2147483647 h 577"/>
                <a:gd name="T12" fmla="*/ 2147483647 w 757"/>
                <a:gd name="T13" fmla="*/ 2147483647 h 577"/>
                <a:gd name="T14" fmla="*/ 2147483647 w 757"/>
                <a:gd name="T15" fmla="*/ 2147483647 h 577"/>
                <a:gd name="T16" fmla="*/ 2147483647 w 757"/>
                <a:gd name="T17" fmla="*/ 2147483647 h 577"/>
                <a:gd name="T18" fmla="*/ 2147483647 w 757"/>
                <a:gd name="T19" fmla="*/ 2147483647 h 577"/>
                <a:gd name="T20" fmla="*/ 2147483647 w 757"/>
                <a:gd name="T21" fmla="*/ 0 h 577"/>
                <a:gd name="T22" fmla="*/ 2147483647 w 757"/>
                <a:gd name="T23" fmla="*/ 2147483647 h 577"/>
                <a:gd name="T24" fmla="*/ 2147483647 w 757"/>
                <a:gd name="T25" fmla="*/ 2147483647 h 577"/>
                <a:gd name="T26" fmla="*/ 2147483647 w 757"/>
                <a:gd name="T27" fmla="*/ 2147483647 h 577"/>
                <a:gd name="T28" fmla="*/ 2147483647 w 757"/>
                <a:gd name="T29" fmla="*/ 2147483647 h 577"/>
                <a:gd name="T30" fmla="*/ 2147483647 w 757"/>
                <a:gd name="T31" fmla="*/ 2147483647 h 577"/>
                <a:gd name="T32" fmla="*/ 2147483647 w 757"/>
                <a:gd name="T33" fmla="*/ 2147483647 h 577"/>
                <a:gd name="T34" fmla="*/ 2147483647 w 757"/>
                <a:gd name="T35" fmla="*/ 2147483647 h 577"/>
                <a:gd name="T36" fmla="*/ 2147483647 w 757"/>
                <a:gd name="T37" fmla="*/ 2147483647 h 577"/>
                <a:gd name="T38" fmla="*/ 2147483647 w 757"/>
                <a:gd name="T39" fmla="*/ 2147483647 h 577"/>
                <a:gd name="T40" fmla="*/ 2147483647 w 757"/>
                <a:gd name="T41" fmla="*/ 2147483647 h 577"/>
                <a:gd name="T42" fmla="*/ 2147483647 w 757"/>
                <a:gd name="T43" fmla="*/ 2147483647 h 577"/>
                <a:gd name="T44" fmla="*/ 2147483647 w 757"/>
                <a:gd name="T45" fmla="*/ 2147483647 h 577"/>
                <a:gd name="T46" fmla="*/ 2147483647 w 757"/>
                <a:gd name="T47" fmla="*/ 2147483647 h 577"/>
                <a:gd name="T48" fmla="*/ 2147483647 w 757"/>
                <a:gd name="T49" fmla="*/ 2147483647 h 577"/>
                <a:gd name="T50" fmla="*/ 2147483647 w 757"/>
                <a:gd name="T51" fmla="*/ 2147483647 h 577"/>
                <a:gd name="T52" fmla="*/ 2147483647 w 757"/>
                <a:gd name="T53" fmla="*/ 2147483647 h 577"/>
                <a:gd name="T54" fmla="*/ 2147483647 w 757"/>
                <a:gd name="T55" fmla="*/ 2147483647 h 577"/>
                <a:gd name="T56" fmla="*/ 2147483647 w 757"/>
                <a:gd name="T57" fmla="*/ 2147483647 h 577"/>
                <a:gd name="T58" fmla="*/ 2147483647 w 757"/>
                <a:gd name="T59" fmla="*/ 2147483647 h 577"/>
                <a:gd name="T60" fmla="*/ 2147483647 w 757"/>
                <a:gd name="T61" fmla="*/ 2147483647 h 577"/>
                <a:gd name="T62" fmla="*/ 2147483647 w 757"/>
                <a:gd name="T63" fmla="*/ 2147483647 h 577"/>
                <a:gd name="T64" fmla="*/ 2147483647 w 757"/>
                <a:gd name="T65" fmla="*/ 2147483647 h 577"/>
                <a:gd name="T66" fmla="*/ 2147483647 w 757"/>
                <a:gd name="T67" fmla="*/ 2147483647 h 577"/>
                <a:gd name="T68" fmla="*/ 2147483647 w 757"/>
                <a:gd name="T69" fmla="*/ 2147483647 h 577"/>
                <a:gd name="T70" fmla="*/ 2147483647 w 757"/>
                <a:gd name="T71" fmla="*/ 2147483647 h 577"/>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0" t="0" r="r" b="b"/>
              <a:pathLst>
                <a:path w="757" h="577">
                  <a:moveTo>
                    <a:pt x="30" y="463"/>
                  </a:moveTo>
                  <a:lnTo>
                    <a:pt x="36" y="415"/>
                  </a:lnTo>
                  <a:lnTo>
                    <a:pt x="30" y="385"/>
                  </a:lnTo>
                  <a:lnTo>
                    <a:pt x="6" y="307"/>
                  </a:lnTo>
                  <a:lnTo>
                    <a:pt x="6" y="283"/>
                  </a:lnTo>
                  <a:lnTo>
                    <a:pt x="0" y="247"/>
                  </a:lnTo>
                  <a:lnTo>
                    <a:pt x="6" y="217"/>
                  </a:lnTo>
                  <a:lnTo>
                    <a:pt x="30" y="193"/>
                  </a:lnTo>
                  <a:lnTo>
                    <a:pt x="78" y="175"/>
                  </a:lnTo>
                  <a:lnTo>
                    <a:pt x="114" y="151"/>
                  </a:lnTo>
                  <a:lnTo>
                    <a:pt x="144" y="145"/>
                  </a:lnTo>
                  <a:lnTo>
                    <a:pt x="156" y="109"/>
                  </a:lnTo>
                  <a:lnTo>
                    <a:pt x="180" y="97"/>
                  </a:lnTo>
                  <a:lnTo>
                    <a:pt x="204" y="90"/>
                  </a:lnTo>
                  <a:lnTo>
                    <a:pt x="240" y="60"/>
                  </a:lnTo>
                  <a:lnTo>
                    <a:pt x="264" y="48"/>
                  </a:lnTo>
                  <a:lnTo>
                    <a:pt x="282" y="60"/>
                  </a:lnTo>
                  <a:lnTo>
                    <a:pt x="300" y="66"/>
                  </a:lnTo>
                  <a:lnTo>
                    <a:pt x="312" y="42"/>
                  </a:lnTo>
                  <a:lnTo>
                    <a:pt x="330" y="24"/>
                  </a:lnTo>
                  <a:lnTo>
                    <a:pt x="360" y="18"/>
                  </a:lnTo>
                  <a:lnTo>
                    <a:pt x="372" y="0"/>
                  </a:lnTo>
                  <a:lnTo>
                    <a:pt x="396" y="6"/>
                  </a:lnTo>
                  <a:lnTo>
                    <a:pt x="438" y="12"/>
                  </a:lnTo>
                  <a:lnTo>
                    <a:pt x="432" y="36"/>
                  </a:lnTo>
                  <a:lnTo>
                    <a:pt x="420" y="66"/>
                  </a:lnTo>
                  <a:lnTo>
                    <a:pt x="438" y="78"/>
                  </a:lnTo>
                  <a:lnTo>
                    <a:pt x="468" y="78"/>
                  </a:lnTo>
                  <a:lnTo>
                    <a:pt x="492" y="115"/>
                  </a:lnTo>
                  <a:lnTo>
                    <a:pt x="510" y="109"/>
                  </a:lnTo>
                  <a:lnTo>
                    <a:pt x="540" y="90"/>
                  </a:lnTo>
                  <a:lnTo>
                    <a:pt x="540" y="30"/>
                  </a:lnTo>
                  <a:lnTo>
                    <a:pt x="564" y="0"/>
                  </a:lnTo>
                  <a:lnTo>
                    <a:pt x="576" y="42"/>
                  </a:lnTo>
                  <a:lnTo>
                    <a:pt x="582" y="54"/>
                  </a:lnTo>
                  <a:lnTo>
                    <a:pt x="594" y="60"/>
                  </a:lnTo>
                  <a:lnTo>
                    <a:pt x="612" y="121"/>
                  </a:lnTo>
                  <a:lnTo>
                    <a:pt x="642" y="151"/>
                  </a:lnTo>
                  <a:lnTo>
                    <a:pt x="678" y="163"/>
                  </a:lnTo>
                  <a:lnTo>
                    <a:pt x="690" y="199"/>
                  </a:lnTo>
                  <a:lnTo>
                    <a:pt x="708" y="211"/>
                  </a:lnTo>
                  <a:lnTo>
                    <a:pt x="714" y="241"/>
                  </a:lnTo>
                  <a:lnTo>
                    <a:pt x="751" y="265"/>
                  </a:lnTo>
                  <a:lnTo>
                    <a:pt x="751" y="289"/>
                  </a:lnTo>
                  <a:lnTo>
                    <a:pt x="757" y="325"/>
                  </a:lnTo>
                  <a:lnTo>
                    <a:pt x="757" y="379"/>
                  </a:lnTo>
                  <a:lnTo>
                    <a:pt x="714" y="469"/>
                  </a:lnTo>
                  <a:lnTo>
                    <a:pt x="696" y="523"/>
                  </a:lnTo>
                  <a:lnTo>
                    <a:pt x="696" y="547"/>
                  </a:lnTo>
                  <a:lnTo>
                    <a:pt x="684" y="547"/>
                  </a:lnTo>
                  <a:lnTo>
                    <a:pt x="660" y="559"/>
                  </a:lnTo>
                  <a:lnTo>
                    <a:pt x="636" y="577"/>
                  </a:lnTo>
                  <a:lnTo>
                    <a:pt x="618" y="577"/>
                  </a:lnTo>
                  <a:lnTo>
                    <a:pt x="594" y="559"/>
                  </a:lnTo>
                  <a:lnTo>
                    <a:pt x="576" y="571"/>
                  </a:lnTo>
                  <a:lnTo>
                    <a:pt x="534" y="553"/>
                  </a:lnTo>
                  <a:lnTo>
                    <a:pt x="498" y="535"/>
                  </a:lnTo>
                  <a:lnTo>
                    <a:pt x="480" y="505"/>
                  </a:lnTo>
                  <a:lnTo>
                    <a:pt x="468" y="481"/>
                  </a:lnTo>
                  <a:lnTo>
                    <a:pt x="444" y="487"/>
                  </a:lnTo>
                  <a:lnTo>
                    <a:pt x="420" y="463"/>
                  </a:lnTo>
                  <a:lnTo>
                    <a:pt x="378" y="421"/>
                  </a:lnTo>
                  <a:lnTo>
                    <a:pt x="312" y="409"/>
                  </a:lnTo>
                  <a:lnTo>
                    <a:pt x="264" y="415"/>
                  </a:lnTo>
                  <a:lnTo>
                    <a:pt x="204" y="433"/>
                  </a:lnTo>
                  <a:lnTo>
                    <a:pt x="198" y="451"/>
                  </a:lnTo>
                  <a:lnTo>
                    <a:pt x="162" y="457"/>
                  </a:lnTo>
                  <a:lnTo>
                    <a:pt x="138" y="457"/>
                  </a:lnTo>
                  <a:lnTo>
                    <a:pt x="120" y="475"/>
                  </a:lnTo>
                  <a:lnTo>
                    <a:pt x="84" y="487"/>
                  </a:lnTo>
                  <a:lnTo>
                    <a:pt x="60" y="487"/>
                  </a:lnTo>
                  <a:lnTo>
                    <a:pt x="30" y="463"/>
                  </a:lnTo>
                  <a:close/>
                </a:path>
              </a:pathLst>
            </a:custGeom>
            <a:grpFill/>
            <a:ln w="4445" cap="flat" cmpd="sng">
              <a:solidFill>
                <a:schemeClr val="bg1"/>
              </a:solidFill>
              <a:prstDash val="solid"/>
              <a:round/>
              <a:headEnd type="none" w="med" len="med"/>
              <a:tailEnd type="none" w="med" len="med"/>
            </a:ln>
            <a:effectLst/>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p>
          </p:txBody>
        </p:sp>
        <p:sp>
          <p:nvSpPr>
            <p:cNvPr id="436" name="Freeform 435"/>
            <p:cNvSpPr>
              <a:spLocks/>
            </p:cNvSpPr>
            <p:nvPr/>
          </p:nvSpPr>
          <p:spPr bwMode="auto">
            <a:xfrm>
              <a:off x="9213090" y="5636663"/>
              <a:ext cx="94648" cy="124703"/>
            </a:xfrm>
            <a:custGeom>
              <a:avLst/>
              <a:gdLst>
                <a:gd name="T0" fmla="*/ 0 w 66"/>
                <a:gd name="T1" fmla="*/ 2147483647 h 91"/>
                <a:gd name="T2" fmla="*/ 2147483647 w 66"/>
                <a:gd name="T3" fmla="*/ 2147483647 h 91"/>
                <a:gd name="T4" fmla="*/ 2147483647 w 66"/>
                <a:gd name="T5" fmla="*/ 2147483647 h 91"/>
                <a:gd name="T6" fmla="*/ 2147483647 w 66"/>
                <a:gd name="T7" fmla="*/ 2147483647 h 91"/>
                <a:gd name="T8" fmla="*/ 2147483647 w 66"/>
                <a:gd name="T9" fmla="*/ 2147483647 h 91"/>
                <a:gd name="T10" fmla="*/ 2147483647 w 66"/>
                <a:gd name="T11" fmla="*/ 2147483647 h 91"/>
                <a:gd name="T12" fmla="*/ 2147483647 w 66"/>
                <a:gd name="T13" fmla="*/ 0 h 91"/>
                <a:gd name="T14" fmla="*/ 2147483647 w 66"/>
                <a:gd name="T15" fmla="*/ 2147483647 h 91"/>
                <a:gd name="T16" fmla="*/ 0 w 66"/>
                <a:gd name="T17" fmla="*/ 2147483647 h 9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66" h="91">
                  <a:moveTo>
                    <a:pt x="0" y="18"/>
                  </a:moveTo>
                  <a:lnTo>
                    <a:pt x="12" y="48"/>
                  </a:lnTo>
                  <a:lnTo>
                    <a:pt x="18" y="72"/>
                  </a:lnTo>
                  <a:lnTo>
                    <a:pt x="36" y="91"/>
                  </a:lnTo>
                  <a:lnTo>
                    <a:pt x="48" y="66"/>
                  </a:lnTo>
                  <a:lnTo>
                    <a:pt x="66" y="30"/>
                  </a:lnTo>
                  <a:lnTo>
                    <a:pt x="66" y="0"/>
                  </a:lnTo>
                  <a:lnTo>
                    <a:pt x="42" y="12"/>
                  </a:lnTo>
                  <a:lnTo>
                    <a:pt x="0" y="18"/>
                  </a:lnTo>
                  <a:close/>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p>
          </p:txBody>
        </p:sp>
        <p:sp>
          <p:nvSpPr>
            <p:cNvPr id="437" name="Freeform 436"/>
            <p:cNvSpPr>
              <a:spLocks/>
            </p:cNvSpPr>
            <p:nvPr/>
          </p:nvSpPr>
          <p:spPr bwMode="auto">
            <a:xfrm>
              <a:off x="8302745" y="4329777"/>
              <a:ext cx="246086" cy="277672"/>
            </a:xfrm>
            <a:custGeom>
              <a:avLst/>
              <a:gdLst>
                <a:gd name="T0" fmla="*/ 2147483647 w 174"/>
                <a:gd name="T1" fmla="*/ 2147483647 h 204"/>
                <a:gd name="T2" fmla="*/ 0 w 174"/>
                <a:gd name="T3" fmla="*/ 2147483647 h 204"/>
                <a:gd name="T4" fmla="*/ 0 w 174"/>
                <a:gd name="T5" fmla="*/ 2147483647 h 204"/>
                <a:gd name="T6" fmla="*/ 2147483647 w 174"/>
                <a:gd name="T7" fmla="*/ 2147483647 h 204"/>
                <a:gd name="T8" fmla="*/ 2147483647 w 174"/>
                <a:gd name="T9" fmla="*/ 2147483647 h 204"/>
                <a:gd name="T10" fmla="*/ 2147483647 w 174"/>
                <a:gd name="T11" fmla="*/ 2147483647 h 204"/>
                <a:gd name="T12" fmla="*/ 2147483647 w 174"/>
                <a:gd name="T13" fmla="*/ 2147483647 h 204"/>
                <a:gd name="T14" fmla="*/ 2147483647 w 174"/>
                <a:gd name="T15" fmla="*/ 0 h 204"/>
                <a:gd name="T16" fmla="*/ 2147483647 w 174"/>
                <a:gd name="T17" fmla="*/ 2147483647 h 204"/>
                <a:gd name="T18" fmla="*/ 2147483647 w 174"/>
                <a:gd name="T19" fmla="*/ 2147483647 h 204"/>
                <a:gd name="T20" fmla="*/ 2147483647 w 174"/>
                <a:gd name="T21" fmla="*/ 2147483647 h 204"/>
                <a:gd name="T22" fmla="*/ 2147483647 w 174"/>
                <a:gd name="T23" fmla="*/ 2147483647 h 204"/>
                <a:gd name="T24" fmla="*/ 2147483647 w 174"/>
                <a:gd name="T25" fmla="*/ 2147483647 h 204"/>
                <a:gd name="T26" fmla="*/ 2147483647 w 174"/>
                <a:gd name="T27" fmla="*/ 2147483647 h 204"/>
                <a:gd name="T28" fmla="*/ 2147483647 w 174"/>
                <a:gd name="T29" fmla="*/ 2147483647 h 204"/>
                <a:gd name="T30" fmla="*/ 2147483647 w 174"/>
                <a:gd name="T31" fmla="*/ 2147483647 h 204"/>
                <a:gd name="T32" fmla="*/ 2147483647 w 174"/>
                <a:gd name="T33" fmla="*/ 2147483647 h 204"/>
                <a:gd name="T34" fmla="*/ 2147483647 w 174"/>
                <a:gd name="T35" fmla="*/ 2147483647 h 204"/>
                <a:gd name="T36" fmla="*/ 2147483647 w 174"/>
                <a:gd name="T37" fmla="*/ 2147483647 h 204"/>
                <a:gd name="T38" fmla="*/ 2147483647 w 174"/>
                <a:gd name="T39" fmla="*/ 2147483647 h 204"/>
                <a:gd name="T40" fmla="*/ 2147483647 w 174"/>
                <a:gd name="T41" fmla="*/ 2147483647 h 204"/>
                <a:gd name="T42" fmla="*/ 2147483647 w 174"/>
                <a:gd name="T43" fmla="*/ 2147483647 h 204"/>
                <a:gd name="T44" fmla="*/ 2147483647 w 174"/>
                <a:gd name="T45" fmla="*/ 2147483647 h 204"/>
                <a:gd name="T46" fmla="*/ 2147483647 w 174"/>
                <a:gd name="T47" fmla="*/ 2147483647 h 204"/>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174" h="204">
                  <a:moveTo>
                    <a:pt x="12" y="168"/>
                  </a:moveTo>
                  <a:lnTo>
                    <a:pt x="0" y="144"/>
                  </a:lnTo>
                  <a:lnTo>
                    <a:pt x="0" y="108"/>
                  </a:lnTo>
                  <a:lnTo>
                    <a:pt x="12" y="90"/>
                  </a:lnTo>
                  <a:lnTo>
                    <a:pt x="36" y="84"/>
                  </a:lnTo>
                  <a:lnTo>
                    <a:pt x="60" y="66"/>
                  </a:lnTo>
                  <a:lnTo>
                    <a:pt x="96" y="24"/>
                  </a:lnTo>
                  <a:lnTo>
                    <a:pt x="138" y="0"/>
                  </a:lnTo>
                  <a:lnTo>
                    <a:pt x="162" y="12"/>
                  </a:lnTo>
                  <a:lnTo>
                    <a:pt x="174" y="30"/>
                  </a:lnTo>
                  <a:lnTo>
                    <a:pt x="156" y="48"/>
                  </a:lnTo>
                  <a:lnTo>
                    <a:pt x="150" y="66"/>
                  </a:lnTo>
                  <a:lnTo>
                    <a:pt x="156" y="90"/>
                  </a:lnTo>
                  <a:lnTo>
                    <a:pt x="174" y="108"/>
                  </a:lnTo>
                  <a:lnTo>
                    <a:pt x="156" y="120"/>
                  </a:lnTo>
                  <a:lnTo>
                    <a:pt x="150" y="132"/>
                  </a:lnTo>
                  <a:lnTo>
                    <a:pt x="138" y="150"/>
                  </a:lnTo>
                  <a:lnTo>
                    <a:pt x="126" y="168"/>
                  </a:lnTo>
                  <a:lnTo>
                    <a:pt x="114" y="198"/>
                  </a:lnTo>
                  <a:lnTo>
                    <a:pt x="90" y="204"/>
                  </a:lnTo>
                  <a:lnTo>
                    <a:pt x="72" y="192"/>
                  </a:lnTo>
                  <a:lnTo>
                    <a:pt x="42" y="192"/>
                  </a:lnTo>
                  <a:lnTo>
                    <a:pt x="24" y="192"/>
                  </a:lnTo>
                  <a:lnTo>
                    <a:pt x="12" y="168"/>
                  </a:lnTo>
                  <a:close/>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p>
          </p:txBody>
        </p:sp>
        <p:sp>
          <p:nvSpPr>
            <p:cNvPr id="438" name="Freeform 437"/>
            <p:cNvSpPr>
              <a:spLocks/>
            </p:cNvSpPr>
            <p:nvPr/>
          </p:nvSpPr>
          <p:spPr bwMode="auto">
            <a:xfrm>
              <a:off x="8516133" y="4467781"/>
              <a:ext cx="153158" cy="181234"/>
            </a:xfrm>
            <a:custGeom>
              <a:avLst/>
              <a:gdLst>
                <a:gd name="T0" fmla="*/ 2147483647 w 108"/>
                <a:gd name="T1" fmla="*/ 2147483647 h 132"/>
                <a:gd name="T2" fmla="*/ 2147483647 w 108"/>
                <a:gd name="T3" fmla="*/ 2147483647 h 132"/>
                <a:gd name="T4" fmla="*/ 0 w 108"/>
                <a:gd name="T5" fmla="*/ 2147483647 h 132"/>
                <a:gd name="T6" fmla="*/ 2147483647 w 108"/>
                <a:gd name="T7" fmla="*/ 2147483647 h 132"/>
                <a:gd name="T8" fmla="*/ 2147483647 w 108"/>
                <a:gd name="T9" fmla="*/ 2147483647 h 132"/>
                <a:gd name="T10" fmla="*/ 2147483647 w 108"/>
                <a:gd name="T11" fmla="*/ 2147483647 h 132"/>
                <a:gd name="T12" fmla="*/ 2147483647 w 108"/>
                <a:gd name="T13" fmla="*/ 2147483647 h 132"/>
                <a:gd name="T14" fmla="*/ 2147483647 w 108"/>
                <a:gd name="T15" fmla="*/ 0 h 132"/>
                <a:gd name="T16" fmla="*/ 2147483647 w 108"/>
                <a:gd name="T17" fmla="*/ 2147483647 h 132"/>
                <a:gd name="T18" fmla="*/ 2147483647 w 108"/>
                <a:gd name="T19" fmla="*/ 2147483647 h 132"/>
                <a:gd name="T20" fmla="*/ 2147483647 w 108"/>
                <a:gd name="T21" fmla="*/ 2147483647 h 132"/>
                <a:gd name="T22" fmla="*/ 2147483647 w 108"/>
                <a:gd name="T23" fmla="*/ 2147483647 h 132"/>
                <a:gd name="T24" fmla="*/ 2147483647 w 108"/>
                <a:gd name="T25" fmla="*/ 2147483647 h 132"/>
                <a:gd name="T26" fmla="*/ 2147483647 w 108"/>
                <a:gd name="T27" fmla="*/ 2147483647 h 132"/>
                <a:gd name="T28" fmla="*/ 2147483647 w 108"/>
                <a:gd name="T29" fmla="*/ 2147483647 h 132"/>
                <a:gd name="T30" fmla="*/ 2147483647 w 108"/>
                <a:gd name="T31" fmla="*/ 2147483647 h 132"/>
                <a:gd name="T32" fmla="*/ 2147483647 w 108"/>
                <a:gd name="T33" fmla="*/ 2147483647 h 132"/>
                <a:gd name="T34" fmla="*/ 2147483647 w 108"/>
                <a:gd name="T35" fmla="*/ 2147483647 h 132"/>
                <a:gd name="T36" fmla="*/ 2147483647 w 108"/>
                <a:gd name="T37" fmla="*/ 2147483647 h 132"/>
                <a:gd name="T38" fmla="*/ 2147483647 w 108"/>
                <a:gd name="T39" fmla="*/ 2147483647 h 132"/>
                <a:gd name="T40" fmla="*/ 2147483647 w 108"/>
                <a:gd name="T41" fmla="*/ 2147483647 h 132"/>
                <a:gd name="T42" fmla="*/ 2147483647 w 108"/>
                <a:gd name="T43" fmla="*/ 2147483647 h 132"/>
                <a:gd name="T44" fmla="*/ 2147483647 w 108"/>
                <a:gd name="T45" fmla="*/ 2147483647 h 132"/>
                <a:gd name="T46" fmla="*/ 2147483647 w 108"/>
                <a:gd name="T47" fmla="*/ 2147483647 h 132"/>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108" h="132">
                  <a:moveTo>
                    <a:pt x="12" y="126"/>
                  </a:moveTo>
                  <a:lnTo>
                    <a:pt x="12" y="108"/>
                  </a:lnTo>
                  <a:lnTo>
                    <a:pt x="0" y="84"/>
                  </a:lnTo>
                  <a:lnTo>
                    <a:pt x="6" y="66"/>
                  </a:lnTo>
                  <a:lnTo>
                    <a:pt x="24" y="24"/>
                  </a:lnTo>
                  <a:lnTo>
                    <a:pt x="36" y="12"/>
                  </a:lnTo>
                  <a:lnTo>
                    <a:pt x="66" y="6"/>
                  </a:lnTo>
                  <a:lnTo>
                    <a:pt x="108" y="0"/>
                  </a:lnTo>
                  <a:lnTo>
                    <a:pt x="108" y="12"/>
                  </a:lnTo>
                  <a:lnTo>
                    <a:pt x="90" y="12"/>
                  </a:lnTo>
                  <a:lnTo>
                    <a:pt x="54" y="24"/>
                  </a:lnTo>
                  <a:lnTo>
                    <a:pt x="42" y="42"/>
                  </a:lnTo>
                  <a:lnTo>
                    <a:pt x="84" y="42"/>
                  </a:lnTo>
                  <a:lnTo>
                    <a:pt x="90" y="60"/>
                  </a:lnTo>
                  <a:lnTo>
                    <a:pt x="78" y="66"/>
                  </a:lnTo>
                  <a:lnTo>
                    <a:pt x="66" y="78"/>
                  </a:lnTo>
                  <a:lnTo>
                    <a:pt x="90" y="102"/>
                  </a:lnTo>
                  <a:lnTo>
                    <a:pt x="96" y="126"/>
                  </a:lnTo>
                  <a:lnTo>
                    <a:pt x="72" y="126"/>
                  </a:lnTo>
                  <a:lnTo>
                    <a:pt x="54" y="108"/>
                  </a:lnTo>
                  <a:lnTo>
                    <a:pt x="36" y="84"/>
                  </a:lnTo>
                  <a:lnTo>
                    <a:pt x="36" y="114"/>
                  </a:lnTo>
                  <a:lnTo>
                    <a:pt x="36" y="132"/>
                  </a:lnTo>
                  <a:lnTo>
                    <a:pt x="12" y="126"/>
                  </a:lnTo>
                  <a:close/>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p>
          </p:txBody>
        </p:sp>
        <p:sp>
          <p:nvSpPr>
            <p:cNvPr id="439" name="Freeform 438"/>
            <p:cNvSpPr>
              <a:spLocks/>
            </p:cNvSpPr>
            <p:nvPr/>
          </p:nvSpPr>
          <p:spPr bwMode="auto">
            <a:xfrm>
              <a:off x="8168515" y="4673957"/>
              <a:ext cx="287386" cy="63182"/>
            </a:xfrm>
            <a:custGeom>
              <a:avLst/>
              <a:gdLst>
                <a:gd name="T0" fmla="*/ 0 w 34"/>
                <a:gd name="T1" fmla="*/ 2147483647 h 8"/>
                <a:gd name="T2" fmla="*/ 2147483647 w 34"/>
                <a:gd name="T3" fmla="*/ 0 h 8"/>
                <a:gd name="T4" fmla="*/ 2147483647 w 34"/>
                <a:gd name="T5" fmla="*/ 0 h 8"/>
                <a:gd name="T6" fmla="*/ 2147483647 w 34"/>
                <a:gd name="T7" fmla="*/ 2147483647 h 8"/>
                <a:gd name="T8" fmla="*/ 2147483647 w 34"/>
                <a:gd name="T9" fmla="*/ 2147483647 h 8"/>
                <a:gd name="T10" fmla="*/ 2147483647 w 34"/>
                <a:gd name="T11" fmla="*/ 2147483647 h 8"/>
                <a:gd name="T12" fmla="*/ 2147483647 w 34"/>
                <a:gd name="T13" fmla="*/ 2147483647 h 8"/>
                <a:gd name="T14" fmla="*/ 2147483647 w 34"/>
                <a:gd name="T15" fmla="*/ 2147483647 h 8"/>
                <a:gd name="T16" fmla="*/ 2147483647 w 34"/>
                <a:gd name="T17" fmla="*/ 2147483647 h 8"/>
                <a:gd name="T18" fmla="*/ 2147483647 w 34"/>
                <a:gd name="T19" fmla="*/ 2147483647 h 8"/>
                <a:gd name="T20" fmla="*/ 0 w 34"/>
                <a:gd name="T21" fmla="*/ 2147483647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4" h="8">
                  <a:moveTo>
                    <a:pt x="0" y="1"/>
                  </a:moveTo>
                  <a:cubicBezTo>
                    <a:pt x="9" y="0"/>
                    <a:pt x="9" y="0"/>
                    <a:pt x="9" y="0"/>
                  </a:cubicBezTo>
                  <a:cubicBezTo>
                    <a:pt x="16" y="0"/>
                    <a:pt x="16" y="0"/>
                    <a:pt x="16" y="0"/>
                  </a:cubicBezTo>
                  <a:cubicBezTo>
                    <a:pt x="20" y="1"/>
                    <a:pt x="20" y="1"/>
                    <a:pt x="20" y="1"/>
                  </a:cubicBezTo>
                  <a:cubicBezTo>
                    <a:pt x="23" y="3"/>
                    <a:pt x="23" y="3"/>
                    <a:pt x="23" y="3"/>
                  </a:cubicBezTo>
                  <a:cubicBezTo>
                    <a:pt x="31" y="5"/>
                    <a:pt x="31" y="5"/>
                    <a:pt x="31" y="5"/>
                  </a:cubicBezTo>
                  <a:cubicBezTo>
                    <a:pt x="34" y="8"/>
                    <a:pt x="34" y="8"/>
                    <a:pt x="34" y="8"/>
                  </a:cubicBezTo>
                  <a:cubicBezTo>
                    <a:pt x="26" y="7"/>
                    <a:pt x="26" y="7"/>
                    <a:pt x="26" y="7"/>
                  </a:cubicBezTo>
                  <a:cubicBezTo>
                    <a:pt x="19" y="6"/>
                    <a:pt x="19" y="6"/>
                    <a:pt x="19" y="6"/>
                  </a:cubicBezTo>
                  <a:cubicBezTo>
                    <a:pt x="19" y="6"/>
                    <a:pt x="10" y="4"/>
                    <a:pt x="8" y="4"/>
                  </a:cubicBezTo>
                  <a:cubicBezTo>
                    <a:pt x="7" y="3"/>
                    <a:pt x="0" y="1"/>
                    <a:pt x="0" y="1"/>
                  </a:cubicBezTo>
                  <a:close/>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p>
          </p:txBody>
        </p:sp>
        <p:sp>
          <p:nvSpPr>
            <p:cNvPr id="440" name="Freeform 439"/>
            <p:cNvSpPr>
              <a:spLocks/>
            </p:cNvSpPr>
            <p:nvPr/>
          </p:nvSpPr>
          <p:spPr bwMode="auto">
            <a:xfrm>
              <a:off x="3608178" y="2959706"/>
              <a:ext cx="172088" cy="187887"/>
            </a:xfrm>
            <a:custGeom>
              <a:avLst/>
              <a:gdLst>
                <a:gd name="T0" fmla="*/ 0 w 120"/>
                <a:gd name="T1" fmla="*/ 2147483647 h 138"/>
                <a:gd name="T2" fmla="*/ 0 w 120"/>
                <a:gd name="T3" fmla="*/ 2147483647 h 138"/>
                <a:gd name="T4" fmla="*/ 2147483647 w 120"/>
                <a:gd name="T5" fmla="*/ 2147483647 h 138"/>
                <a:gd name="T6" fmla="*/ 2147483647 w 120"/>
                <a:gd name="T7" fmla="*/ 2147483647 h 138"/>
                <a:gd name="T8" fmla="*/ 2147483647 w 120"/>
                <a:gd name="T9" fmla="*/ 0 h 138"/>
                <a:gd name="T10" fmla="*/ 2147483647 w 120"/>
                <a:gd name="T11" fmla="*/ 2147483647 h 138"/>
                <a:gd name="T12" fmla="*/ 2147483647 w 120"/>
                <a:gd name="T13" fmla="*/ 2147483647 h 138"/>
                <a:gd name="T14" fmla="*/ 2147483647 w 120"/>
                <a:gd name="T15" fmla="*/ 2147483647 h 138"/>
                <a:gd name="T16" fmla="*/ 2147483647 w 120"/>
                <a:gd name="T17" fmla="*/ 2147483647 h 138"/>
                <a:gd name="T18" fmla="*/ 2147483647 w 120"/>
                <a:gd name="T19" fmla="*/ 2147483647 h 138"/>
                <a:gd name="T20" fmla="*/ 2147483647 w 120"/>
                <a:gd name="T21" fmla="*/ 2147483647 h 138"/>
                <a:gd name="T22" fmla="*/ 2147483647 w 120"/>
                <a:gd name="T23" fmla="*/ 2147483647 h 138"/>
                <a:gd name="T24" fmla="*/ 2147483647 w 120"/>
                <a:gd name="T25" fmla="*/ 2147483647 h 138"/>
                <a:gd name="T26" fmla="*/ 2147483647 w 120"/>
                <a:gd name="T27" fmla="*/ 2147483647 h 138"/>
                <a:gd name="T28" fmla="*/ 2147483647 w 120"/>
                <a:gd name="T29" fmla="*/ 2147483647 h 138"/>
                <a:gd name="T30" fmla="*/ 2147483647 w 120"/>
                <a:gd name="T31" fmla="*/ 2147483647 h 138"/>
                <a:gd name="T32" fmla="*/ 0 w 120"/>
                <a:gd name="T33" fmla="*/ 2147483647 h 138"/>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120" h="138">
                  <a:moveTo>
                    <a:pt x="0" y="114"/>
                  </a:moveTo>
                  <a:lnTo>
                    <a:pt x="0" y="90"/>
                  </a:lnTo>
                  <a:lnTo>
                    <a:pt x="6" y="72"/>
                  </a:lnTo>
                  <a:lnTo>
                    <a:pt x="36" y="24"/>
                  </a:lnTo>
                  <a:lnTo>
                    <a:pt x="66" y="0"/>
                  </a:lnTo>
                  <a:lnTo>
                    <a:pt x="66" y="18"/>
                  </a:lnTo>
                  <a:lnTo>
                    <a:pt x="54" y="42"/>
                  </a:lnTo>
                  <a:lnTo>
                    <a:pt x="60" y="54"/>
                  </a:lnTo>
                  <a:lnTo>
                    <a:pt x="108" y="78"/>
                  </a:lnTo>
                  <a:lnTo>
                    <a:pt x="120" y="108"/>
                  </a:lnTo>
                  <a:lnTo>
                    <a:pt x="120" y="132"/>
                  </a:lnTo>
                  <a:lnTo>
                    <a:pt x="96" y="138"/>
                  </a:lnTo>
                  <a:lnTo>
                    <a:pt x="84" y="120"/>
                  </a:lnTo>
                  <a:lnTo>
                    <a:pt x="66" y="126"/>
                  </a:lnTo>
                  <a:lnTo>
                    <a:pt x="48" y="114"/>
                  </a:lnTo>
                  <a:lnTo>
                    <a:pt x="18" y="108"/>
                  </a:lnTo>
                  <a:lnTo>
                    <a:pt x="0" y="114"/>
                  </a:lnTo>
                  <a:close/>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p>
          </p:txBody>
        </p:sp>
        <p:sp>
          <p:nvSpPr>
            <p:cNvPr id="441" name="Freeform 440"/>
            <p:cNvSpPr>
              <a:spLocks/>
            </p:cNvSpPr>
            <p:nvPr/>
          </p:nvSpPr>
          <p:spPr bwMode="auto">
            <a:xfrm>
              <a:off x="2900895" y="3909112"/>
              <a:ext cx="299434" cy="81471"/>
            </a:xfrm>
            <a:custGeom>
              <a:avLst/>
              <a:gdLst>
                <a:gd name="T0" fmla="*/ 2147483647 w 35"/>
                <a:gd name="T1" fmla="*/ 2147483647 h 10"/>
                <a:gd name="T2" fmla="*/ 2147483647 w 35"/>
                <a:gd name="T3" fmla="*/ 0 h 10"/>
                <a:gd name="T4" fmla="*/ 2147483647 w 35"/>
                <a:gd name="T5" fmla="*/ 0 h 10"/>
                <a:gd name="T6" fmla="*/ 2147483647 w 35"/>
                <a:gd name="T7" fmla="*/ 2147483647 h 10"/>
                <a:gd name="T8" fmla="*/ 2147483647 w 35"/>
                <a:gd name="T9" fmla="*/ 2147483647 h 10"/>
                <a:gd name="T10" fmla="*/ 2147483647 w 35"/>
                <a:gd name="T11" fmla="*/ 2147483647 h 10"/>
                <a:gd name="T12" fmla="*/ 2147483647 w 35"/>
                <a:gd name="T13" fmla="*/ 2147483647 h 10"/>
                <a:gd name="T14" fmla="*/ 2147483647 w 35"/>
                <a:gd name="T15" fmla="*/ 2147483647 h 10"/>
                <a:gd name="T16" fmla="*/ 2147483647 w 35"/>
                <a:gd name="T17" fmla="*/ 2147483647 h 10"/>
                <a:gd name="T18" fmla="*/ 2147483647 w 35"/>
                <a:gd name="T19" fmla="*/ 2147483647 h 10"/>
                <a:gd name="T20" fmla="*/ 2147483647 w 35"/>
                <a:gd name="T21" fmla="*/ 2147483647 h 10"/>
                <a:gd name="T22" fmla="*/ 2147483647 w 35"/>
                <a:gd name="T23" fmla="*/ 2147483647 h 10"/>
                <a:gd name="T24" fmla="*/ 2147483647 w 35"/>
                <a:gd name="T25" fmla="*/ 2147483647 h 10"/>
                <a:gd name="T26" fmla="*/ 2147483647 w 35"/>
                <a:gd name="T27" fmla="*/ 2147483647 h 10"/>
                <a:gd name="T28" fmla="*/ 0 w 35"/>
                <a:gd name="T29" fmla="*/ 2147483647 h 10"/>
                <a:gd name="T30" fmla="*/ 2147483647 w 35"/>
                <a:gd name="T31" fmla="*/ 2147483647 h 1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0" t="0" r="r" b="b"/>
              <a:pathLst>
                <a:path w="35" h="10">
                  <a:moveTo>
                    <a:pt x="2" y="1"/>
                  </a:moveTo>
                  <a:cubicBezTo>
                    <a:pt x="8" y="0"/>
                    <a:pt x="8" y="0"/>
                    <a:pt x="8" y="0"/>
                  </a:cubicBezTo>
                  <a:cubicBezTo>
                    <a:pt x="19" y="0"/>
                    <a:pt x="19" y="0"/>
                    <a:pt x="19" y="0"/>
                  </a:cubicBezTo>
                  <a:cubicBezTo>
                    <a:pt x="26" y="3"/>
                    <a:pt x="26" y="3"/>
                    <a:pt x="26" y="3"/>
                  </a:cubicBezTo>
                  <a:cubicBezTo>
                    <a:pt x="26" y="3"/>
                    <a:pt x="27" y="5"/>
                    <a:pt x="28" y="6"/>
                  </a:cubicBezTo>
                  <a:cubicBezTo>
                    <a:pt x="30" y="7"/>
                    <a:pt x="33" y="7"/>
                    <a:pt x="33" y="7"/>
                  </a:cubicBezTo>
                  <a:cubicBezTo>
                    <a:pt x="35" y="9"/>
                    <a:pt x="35" y="9"/>
                    <a:pt x="35" y="9"/>
                  </a:cubicBezTo>
                  <a:cubicBezTo>
                    <a:pt x="35" y="9"/>
                    <a:pt x="35" y="10"/>
                    <a:pt x="33" y="10"/>
                  </a:cubicBezTo>
                  <a:cubicBezTo>
                    <a:pt x="31" y="10"/>
                    <a:pt x="25" y="10"/>
                    <a:pt x="25" y="10"/>
                  </a:cubicBezTo>
                  <a:cubicBezTo>
                    <a:pt x="23" y="8"/>
                    <a:pt x="23" y="8"/>
                    <a:pt x="23" y="8"/>
                  </a:cubicBezTo>
                  <a:cubicBezTo>
                    <a:pt x="21" y="5"/>
                    <a:pt x="21" y="5"/>
                    <a:pt x="21" y="5"/>
                  </a:cubicBezTo>
                  <a:cubicBezTo>
                    <a:pt x="15" y="4"/>
                    <a:pt x="15" y="4"/>
                    <a:pt x="15" y="4"/>
                  </a:cubicBezTo>
                  <a:cubicBezTo>
                    <a:pt x="9" y="4"/>
                    <a:pt x="9" y="4"/>
                    <a:pt x="9" y="4"/>
                  </a:cubicBezTo>
                  <a:cubicBezTo>
                    <a:pt x="5" y="4"/>
                    <a:pt x="5" y="4"/>
                    <a:pt x="5" y="4"/>
                  </a:cubicBezTo>
                  <a:cubicBezTo>
                    <a:pt x="0" y="3"/>
                    <a:pt x="0" y="3"/>
                    <a:pt x="0" y="3"/>
                  </a:cubicBezTo>
                  <a:lnTo>
                    <a:pt x="2" y="1"/>
                  </a:lnTo>
                  <a:close/>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p>
          </p:txBody>
        </p:sp>
        <p:sp>
          <p:nvSpPr>
            <p:cNvPr id="442" name="Freeform 441"/>
            <p:cNvSpPr>
              <a:spLocks/>
            </p:cNvSpPr>
            <p:nvPr/>
          </p:nvSpPr>
          <p:spPr bwMode="auto">
            <a:xfrm>
              <a:off x="3200329" y="3998899"/>
              <a:ext cx="185855" cy="49882"/>
            </a:xfrm>
            <a:custGeom>
              <a:avLst/>
              <a:gdLst>
                <a:gd name="T0" fmla="*/ 2147483647 w 132"/>
                <a:gd name="T1" fmla="*/ 0 h 36"/>
                <a:gd name="T2" fmla="*/ 2147483647 w 132"/>
                <a:gd name="T3" fmla="*/ 2147483647 h 36"/>
                <a:gd name="T4" fmla="*/ 0 w 132"/>
                <a:gd name="T5" fmla="*/ 2147483647 h 36"/>
                <a:gd name="T6" fmla="*/ 2147483647 w 132"/>
                <a:gd name="T7" fmla="*/ 2147483647 h 36"/>
                <a:gd name="T8" fmla="*/ 2147483647 w 132"/>
                <a:gd name="T9" fmla="*/ 2147483647 h 36"/>
                <a:gd name="T10" fmla="*/ 2147483647 w 132"/>
                <a:gd name="T11" fmla="*/ 2147483647 h 36"/>
                <a:gd name="T12" fmla="*/ 2147483647 w 132"/>
                <a:gd name="T13" fmla="*/ 2147483647 h 36"/>
                <a:gd name="T14" fmla="*/ 2147483647 w 132"/>
                <a:gd name="T15" fmla="*/ 2147483647 h 36"/>
                <a:gd name="T16" fmla="*/ 2147483647 w 132"/>
                <a:gd name="T17" fmla="*/ 2147483647 h 36"/>
                <a:gd name="T18" fmla="*/ 2147483647 w 132"/>
                <a:gd name="T19" fmla="*/ 0 h 36"/>
                <a:gd name="T20" fmla="*/ 2147483647 w 132"/>
                <a:gd name="T21" fmla="*/ 0 h 36"/>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132" h="36">
                  <a:moveTo>
                    <a:pt x="24" y="0"/>
                  </a:moveTo>
                  <a:lnTo>
                    <a:pt x="24" y="12"/>
                  </a:lnTo>
                  <a:lnTo>
                    <a:pt x="0" y="18"/>
                  </a:lnTo>
                  <a:lnTo>
                    <a:pt x="30" y="30"/>
                  </a:lnTo>
                  <a:lnTo>
                    <a:pt x="42" y="36"/>
                  </a:lnTo>
                  <a:lnTo>
                    <a:pt x="66" y="36"/>
                  </a:lnTo>
                  <a:lnTo>
                    <a:pt x="84" y="24"/>
                  </a:lnTo>
                  <a:lnTo>
                    <a:pt x="132" y="30"/>
                  </a:lnTo>
                  <a:lnTo>
                    <a:pt x="108" y="18"/>
                  </a:lnTo>
                  <a:lnTo>
                    <a:pt x="72" y="0"/>
                  </a:lnTo>
                  <a:lnTo>
                    <a:pt x="24" y="0"/>
                  </a:lnTo>
                  <a:close/>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p>
          </p:txBody>
        </p:sp>
        <p:sp>
          <p:nvSpPr>
            <p:cNvPr id="443" name="Freeform 442"/>
            <p:cNvSpPr>
              <a:spLocks/>
            </p:cNvSpPr>
            <p:nvPr/>
          </p:nvSpPr>
          <p:spPr bwMode="auto">
            <a:xfrm>
              <a:off x="5652586" y="3446880"/>
              <a:ext cx="84323" cy="48218"/>
            </a:xfrm>
            <a:custGeom>
              <a:avLst/>
              <a:gdLst>
                <a:gd name="T0" fmla="*/ 0 w 60"/>
                <a:gd name="T1" fmla="*/ 2147483647 h 36"/>
                <a:gd name="T2" fmla="*/ 2147483647 w 60"/>
                <a:gd name="T3" fmla="*/ 0 h 36"/>
                <a:gd name="T4" fmla="*/ 2147483647 w 60"/>
                <a:gd name="T5" fmla="*/ 2147483647 h 36"/>
                <a:gd name="T6" fmla="*/ 2147483647 w 60"/>
                <a:gd name="T7" fmla="*/ 2147483647 h 36"/>
                <a:gd name="T8" fmla="*/ 2147483647 w 60"/>
                <a:gd name="T9" fmla="*/ 2147483647 h 36"/>
                <a:gd name="T10" fmla="*/ 2147483647 w 60"/>
                <a:gd name="T11" fmla="*/ 2147483647 h 36"/>
                <a:gd name="T12" fmla="*/ 0 w 60"/>
                <a:gd name="T13" fmla="*/ 2147483647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0" h="36">
                  <a:moveTo>
                    <a:pt x="0" y="12"/>
                  </a:moveTo>
                  <a:lnTo>
                    <a:pt x="36" y="0"/>
                  </a:lnTo>
                  <a:lnTo>
                    <a:pt x="60" y="6"/>
                  </a:lnTo>
                  <a:lnTo>
                    <a:pt x="60" y="18"/>
                  </a:lnTo>
                  <a:lnTo>
                    <a:pt x="54" y="36"/>
                  </a:lnTo>
                  <a:lnTo>
                    <a:pt x="30" y="24"/>
                  </a:lnTo>
                  <a:lnTo>
                    <a:pt x="0" y="12"/>
                  </a:lnTo>
                  <a:close/>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p>
          </p:txBody>
        </p:sp>
        <p:sp>
          <p:nvSpPr>
            <p:cNvPr id="444" name="Freeform 443"/>
            <p:cNvSpPr>
              <a:spLocks/>
            </p:cNvSpPr>
            <p:nvPr/>
          </p:nvSpPr>
          <p:spPr bwMode="auto">
            <a:xfrm>
              <a:off x="5557936" y="3353769"/>
              <a:ext cx="34417" cy="64845"/>
            </a:xfrm>
            <a:custGeom>
              <a:avLst/>
              <a:gdLst>
                <a:gd name="T0" fmla="*/ 0 w 24"/>
                <a:gd name="T1" fmla="*/ 2147483647 h 48"/>
                <a:gd name="T2" fmla="*/ 2147483647 w 24"/>
                <a:gd name="T3" fmla="*/ 2147483647 h 48"/>
                <a:gd name="T4" fmla="*/ 2147483647 w 24"/>
                <a:gd name="T5" fmla="*/ 0 h 48"/>
                <a:gd name="T6" fmla="*/ 2147483647 w 24"/>
                <a:gd name="T7" fmla="*/ 2147483647 h 48"/>
                <a:gd name="T8" fmla="*/ 2147483647 w 24"/>
                <a:gd name="T9" fmla="*/ 2147483647 h 48"/>
                <a:gd name="T10" fmla="*/ 0 w 24"/>
                <a:gd name="T11" fmla="*/ 2147483647 h 48"/>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4" h="48">
                  <a:moveTo>
                    <a:pt x="0" y="48"/>
                  </a:moveTo>
                  <a:lnTo>
                    <a:pt x="6" y="6"/>
                  </a:lnTo>
                  <a:lnTo>
                    <a:pt x="18" y="0"/>
                  </a:lnTo>
                  <a:lnTo>
                    <a:pt x="24" y="24"/>
                  </a:lnTo>
                  <a:lnTo>
                    <a:pt x="24" y="48"/>
                  </a:lnTo>
                  <a:lnTo>
                    <a:pt x="0" y="48"/>
                  </a:lnTo>
                  <a:close/>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p>
          </p:txBody>
        </p:sp>
        <p:sp>
          <p:nvSpPr>
            <p:cNvPr id="445" name="Freeform 444"/>
            <p:cNvSpPr>
              <a:spLocks/>
            </p:cNvSpPr>
            <p:nvPr/>
          </p:nvSpPr>
          <p:spPr bwMode="auto">
            <a:xfrm>
              <a:off x="5549333" y="3287261"/>
              <a:ext cx="43022" cy="49882"/>
            </a:xfrm>
            <a:custGeom>
              <a:avLst/>
              <a:gdLst>
                <a:gd name="T0" fmla="*/ 0 w 30"/>
                <a:gd name="T1" fmla="*/ 2147483647 h 37"/>
                <a:gd name="T2" fmla="*/ 2147483647 w 30"/>
                <a:gd name="T3" fmla="*/ 0 h 37"/>
                <a:gd name="T4" fmla="*/ 2147483647 w 30"/>
                <a:gd name="T5" fmla="*/ 2147483647 h 37"/>
                <a:gd name="T6" fmla="*/ 2147483647 w 30"/>
                <a:gd name="T7" fmla="*/ 2147483647 h 37"/>
                <a:gd name="T8" fmla="*/ 0 w 30"/>
                <a:gd name="T9" fmla="*/ 2147483647 h 3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 h="37">
                  <a:moveTo>
                    <a:pt x="0" y="12"/>
                  </a:moveTo>
                  <a:lnTo>
                    <a:pt x="24" y="0"/>
                  </a:lnTo>
                  <a:lnTo>
                    <a:pt x="30" y="24"/>
                  </a:lnTo>
                  <a:lnTo>
                    <a:pt x="24" y="37"/>
                  </a:lnTo>
                  <a:lnTo>
                    <a:pt x="0" y="12"/>
                  </a:lnTo>
                  <a:close/>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p>
          </p:txBody>
        </p:sp>
        <p:sp>
          <p:nvSpPr>
            <p:cNvPr id="446" name="Freeform 445"/>
            <p:cNvSpPr>
              <a:spLocks/>
            </p:cNvSpPr>
            <p:nvPr/>
          </p:nvSpPr>
          <p:spPr bwMode="auto">
            <a:xfrm>
              <a:off x="6414936" y="3471821"/>
              <a:ext cx="43023" cy="8314"/>
            </a:xfrm>
            <a:custGeom>
              <a:avLst/>
              <a:gdLst>
                <a:gd name="T0" fmla="*/ 2147483647 w 30"/>
                <a:gd name="T1" fmla="*/ 0 h 6"/>
                <a:gd name="T2" fmla="*/ 2147483647 w 30"/>
                <a:gd name="T3" fmla="*/ 0 h 6"/>
                <a:gd name="T4" fmla="*/ 0 w 30"/>
                <a:gd name="T5" fmla="*/ 2147483647 h 6"/>
                <a:gd name="T6" fmla="*/ 2147483647 w 30"/>
                <a:gd name="T7" fmla="*/ 0 h 6"/>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30" h="6">
                  <a:moveTo>
                    <a:pt x="24" y="0"/>
                  </a:moveTo>
                  <a:lnTo>
                    <a:pt x="30" y="0"/>
                  </a:lnTo>
                  <a:lnTo>
                    <a:pt x="0" y="6"/>
                  </a:lnTo>
                  <a:lnTo>
                    <a:pt x="24" y="0"/>
                  </a:lnTo>
                  <a:close/>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p>
          </p:txBody>
        </p:sp>
        <p:sp>
          <p:nvSpPr>
            <p:cNvPr id="447" name="Rectangle 446"/>
            <p:cNvSpPr>
              <a:spLocks noChangeArrowheads="1"/>
            </p:cNvSpPr>
            <p:nvPr/>
          </p:nvSpPr>
          <p:spPr bwMode="auto">
            <a:xfrm>
              <a:off x="6263498" y="3714576"/>
              <a:ext cx="0" cy="3325"/>
            </a:xfrm>
            <a:prstGeom prst="rect">
              <a:avLst/>
            </a:prstGeom>
            <a:grpFill/>
            <a:ln w="4445">
              <a:solidFill>
                <a:schemeClr val="bg1"/>
              </a:solidFill>
              <a:miter lim="800000"/>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pPr algn="ctr" eaLnBrk="1" hangingPunct="1">
                <a:spcBef>
                  <a:spcPct val="15000"/>
                </a:spcBef>
              </a:pPr>
              <a:endParaRPr lang="en-US" sz="1396" dirty="0"/>
            </a:p>
          </p:txBody>
        </p:sp>
        <p:sp>
          <p:nvSpPr>
            <p:cNvPr id="448" name="Freeform 447"/>
            <p:cNvSpPr>
              <a:spLocks/>
            </p:cNvSpPr>
            <p:nvPr/>
          </p:nvSpPr>
          <p:spPr bwMode="auto">
            <a:xfrm>
              <a:off x="5982995" y="3315526"/>
              <a:ext cx="533473" cy="187887"/>
            </a:xfrm>
            <a:custGeom>
              <a:avLst/>
              <a:gdLst>
                <a:gd name="T0" fmla="*/ 2147483647 w 10616"/>
                <a:gd name="T1" fmla="*/ 2147483647 h 10000"/>
                <a:gd name="T2" fmla="*/ 2147483647 w 10616"/>
                <a:gd name="T3" fmla="*/ 2147483647 h 10000"/>
                <a:gd name="T4" fmla="*/ 2147483647 w 10616"/>
                <a:gd name="T5" fmla="*/ 2147483647 h 10000"/>
                <a:gd name="T6" fmla="*/ 2147483647 w 10616"/>
                <a:gd name="T7" fmla="*/ 2147483647 h 10000"/>
                <a:gd name="T8" fmla="*/ 2147483647 w 10616"/>
                <a:gd name="T9" fmla="*/ 2147483647 h 10000"/>
                <a:gd name="T10" fmla="*/ 2147483647 w 10616"/>
                <a:gd name="T11" fmla="*/ 2147483647 h 10000"/>
                <a:gd name="T12" fmla="*/ 2147483647 w 10616"/>
                <a:gd name="T13" fmla="*/ 2147483647 h 10000"/>
                <a:gd name="T14" fmla="*/ 2147483647 w 10616"/>
                <a:gd name="T15" fmla="*/ 2147483647 h 10000"/>
                <a:gd name="T16" fmla="*/ 2147483647 w 10616"/>
                <a:gd name="T17" fmla="*/ 2147483647 h 10000"/>
                <a:gd name="T18" fmla="*/ 2147483647 w 10616"/>
                <a:gd name="T19" fmla="*/ 2147483647 h 10000"/>
                <a:gd name="T20" fmla="*/ 2147483647 w 10616"/>
                <a:gd name="T21" fmla="*/ 808041496 h 10000"/>
                <a:gd name="T22" fmla="*/ 2147483647 w 10616"/>
                <a:gd name="T23" fmla="*/ 808041496 h 10000"/>
                <a:gd name="T24" fmla="*/ 2147483647 w 10616"/>
                <a:gd name="T25" fmla="*/ 0 h 10000"/>
                <a:gd name="T26" fmla="*/ 2147483647 w 10616"/>
                <a:gd name="T27" fmla="*/ 0 h 10000"/>
                <a:gd name="T28" fmla="*/ 2147483647 w 10616"/>
                <a:gd name="T29" fmla="*/ 2147483647 h 10000"/>
                <a:gd name="T30" fmla="*/ 2147483647 w 10616"/>
                <a:gd name="T31" fmla="*/ 2147483647 h 10000"/>
                <a:gd name="T32" fmla="*/ 2147483647 w 10616"/>
                <a:gd name="T33" fmla="*/ 2147483647 h 10000"/>
                <a:gd name="T34" fmla="*/ 2147483647 w 10616"/>
                <a:gd name="T35" fmla="*/ 2147483647 h 10000"/>
                <a:gd name="T36" fmla="*/ 2147483647 w 10616"/>
                <a:gd name="T37" fmla="*/ 808041496 h 10000"/>
                <a:gd name="T38" fmla="*/ 2147483647 w 10616"/>
                <a:gd name="T39" fmla="*/ 0 h 10000"/>
                <a:gd name="T40" fmla="*/ 2147483647 w 10616"/>
                <a:gd name="T41" fmla="*/ 0 h 10000"/>
                <a:gd name="T42" fmla="*/ 2147483647 w 10616"/>
                <a:gd name="T43" fmla="*/ 0 h 10000"/>
                <a:gd name="T44" fmla="*/ 2147483647 w 10616"/>
                <a:gd name="T45" fmla="*/ 808041496 h 10000"/>
                <a:gd name="T46" fmla="*/ 2147483647 w 10616"/>
                <a:gd name="T47" fmla="*/ 2147483647 h 10000"/>
                <a:gd name="T48" fmla="*/ 2147483647 w 10616"/>
                <a:gd name="T49" fmla="*/ 2147483647 h 10000"/>
                <a:gd name="T50" fmla="*/ 2147483647 w 10616"/>
                <a:gd name="T51" fmla="*/ 2147483647 h 10000"/>
                <a:gd name="T52" fmla="*/ 2147483647 w 10616"/>
                <a:gd name="T53" fmla="*/ 2147483647 h 10000"/>
                <a:gd name="T54" fmla="*/ 2147483647 w 10616"/>
                <a:gd name="T55" fmla="*/ 2147483647 h 10000"/>
                <a:gd name="T56" fmla="*/ 2147483647 w 10616"/>
                <a:gd name="T57" fmla="*/ 2147483647 h 10000"/>
                <a:gd name="T58" fmla="*/ 2147483647 w 10616"/>
                <a:gd name="T59" fmla="*/ 2147483647 h 10000"/>
                <a:gd name="T60" fmla="*/ 2147483647 w 10616"/>
                <a:gd name="T61" fmla="*/ 2147483647 h 10000"/>
                <a:gd name="T62" fmla="*/ 0 w 10616"/>
                <a:gd name="T63" fmla="*/ 2147483647 h 10000"/>
                <a:gd name="T64" fmla="*/ 2147483647 w 10616"/>
                <a:gd name="T65" fmla="*/ 2147483647 h 10000"/>
                <a:gd name="T66" fmla="*/ 2147483647 w 10616"/>
                <a:gd name="T67" fmla="*/ 2147483647 h 10000"/>
                <a:gd name="T68" fmla="*/ 2147483647 w 10616"/>
                <a:gd name="T69" fmla="*/ 2147483647 h 10000"/>
                <a:gd name="T70" fmla="*/ 2147483647 w 10616"/>
                <a:gd name="T71" fmla="*/ 2147483647 h 10000"/>
                <a:gd name="T72" fmla="*/ 2147483647 w 10616"/>
                <a:gd name="T73" fmla="*/ 2147483647 h 10000"/>
                <a:gd name="T74" fmla="*/ 2147483647 w 10616"/>
                <a:gd name="T75" fmla="*/ 2147483647 h 10000"/>
                <a:gd name="T76" fmla="*/ 2147483647 w 10616"/>
                <a:gd name="T77" fmla="*/ 2147483647 h 10000"/>
                <a:gd name="T78" fmla="*/ 2147483647 w 10616"/>
                <a:gd name="T79" fmla="*/ 2147483647 h 10000"/>
                <a:gd name="T80" fmla="*/ 2147483647 w 10616"/>
                <a:gd name="T81" fmla="*/ 2147483647 h 10000"/>
                <a:gd name="T82" fmla="*/ 2147483647 w 10616"/>
                <a:gd name="T83" fmla="*/ 2147483647 h 10000"/>
                <a:gd name="T84" fmla="*/ 2147483647 w 10616"/>
                <a:gd name="T85" fmla="*/ 2147483647 h 10000"/>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0" t="0" r="r" b="b"/>
              <a:pathLst>
                <a:path w="10616" h="10000">
                  <a:moveTo>
                    <a:pt x="6379" y="8696"/>
                  </a:moveTo>
                  <a:lnTo>
                    <a:pt x="6718" y="9130"/>
                  </a:lnTo>
                  <a:lnTo>
                    <a:pt x="8582" y="8696"/>
                  </a:lnTo>
                  <a:lnTo>
                    <a:pt x="9430" y="8261"/>
                  </a:lnTo>
                  <a:lnTo>
                    <a:pt x="10277" y="7826"/>
                  </a:lnTo>
                  <a:lnTo>
                    <a:pt x="10616" y="8261"/>
                  </a:lnTo>
                  <a:cubicBezTo>
                    <a:pt x="10560" y="7826"/>
                    <a:pt x="10503" y="7392"/>
                    <a:pt x="10447" y="6957"/>
                  </a:cubicBezTo>
                  <a:lnTo>
                    <a:pt x="10447" y="3913"/>
                  </a:lnTo>
                  <a:cubicBezTo>
                    <a:pt x="10503" y="3768"/>
                    <a:pt x="10560" y="3623"/>
                    <a:pt x="10616" y="3478"/>
                  </a:cubicBezTo>
                  <a:lnTo>
                    <a:pt x="9938" y="1304"/>
                  </a:lnTo>
                  <a:lnTo>
                    <a:pt x="9599" y="435"/>
                  </a:lnTo>
                  <a:lnTo>
                    <a:pt x="9091" y="435"/>
                  </a:lnTo>
                  <a:cubicBezTo>
                    <a:pt x="9034" y="290"/>
                    <a:pt x="8978" y="145"/>
                    <a:pt x="8921" y="0"/>
                  </a:cubicBezTo>
                  <a:lnTo>
                    <a:pt x="8243" y="1304"/>
                  </a:lnTo>
                  <a:lnTo>
                    <a:pt x="7396" y="1304"/>
                  </a:lnTo>
                  <a:lnTo>
                    <a:pt x="7226" y="1304"/>
                  </a:lnTo>
                  <a:lnTo>
                    <a:pt x="6548" y="435"/>
                  </a:lnTo>
                  <a:lnTo>
                    <a:pt x="6040" y="0"/>
                  </a:lnTo>
                  <a:lnTo>
                    <a:pt x="4684" y="0"/>
                  </a:lnTo>
                  <a:lnTo>
                    <a:pt x="4345" y="0"/>
                  </a:lnTo>
                  <a:lnTo>
                    <a:pt x="3836" y="435"/>
                  </a:lnTo>
                  <a:lnTo>
                    <a:pt x="3497" y="1304"/>
                  </a:lnTo>
                  <a:lnTo>
                    <a:pt x="2650" y="1739"/>
                  </a:lnTo>
                  <a:cubicBezTo>
                    <a:pt x="2593" y="1594"/>
                    <a:pt x="2537" y="1449"/>
                    <a:pt x="2480" y="1304"/>
                  </a:cubicBezTo>
                  <a:lnTo>
                    <a:pt x="2311" y="1304"/>
                  </a:lnTo>
                  <a:lnTo>
                    <a:pt x="1972" y="2609"/>
                  </a:lnTo>
                  <a:cubicBezTo>
                    <a:pt x="1746" y="2609"/>
                    <a:pt x="1494" y="2631"/>
                    <a:pt x="1294" y="2609"/>
                  </a:cubicBezTo>
                  <a:cubicBezTo>
                    <a:pt x="1094" y="2587"/>
                    <a:pt x="883" y="2261"/>
                    <a:pt x="770" y="2478"/>
                  </a:cubicBezTo>
                  <a:cubicBezTo>
                    <a:pt x="657" y="2695"/>
                    <a:pt x="333" y="2962"/>
                    <a:pt x="205" y="3117"/>
                  </a:cubicBezTo>
                  <a:cubicBezTo>
                    <a:pt x="77" y="3272"/>
                    <a:pt x="0" y="3266"/>
                    <a:pt x="0" y="3407"/>
                  </a:cubicBezTo>
                  <a:cubicBezTo>
                    <a:pt x="113" y="3701"/>
                    <a:pt x="482" y="5084"/>
                    <a:pt x="698" y="5748"/>
                  </a:cubicBezTo>
                  <a:cubicBezTo>
                    <a:pt x="914" y="6412"/>
                    <a:pt x="1138" y="6900"/>
                    <a:pt x="1294" y="7391"/>
                  </a:cubicBezTo>
                  <a:cubicBezTo>
                    <a:pt x="1450" y="7882"/>
                    <a:pt x="1520" y="8261"/>
                    <a:pt x="1633" y="8696"/>
                  </a:cubicBezTo>
                  <a:lnTo>
                    <a:pt x="3158" y="9130"/>
                  </a:lnTo>
                  <a:lnTo>
                    <a:pt x="3328" y="9130"/>
                  </a:lnTo>
                  <a:lnTo>
                    <a:pt x="4514" y="10000"/>
                  </a:lnTo>
                  <a:lnTo>
                    <a:pt x="5192" y="9130"/>
                  </a:lnTo>
                  <a:lnTo>
                    <a:pt x="5870" y="10000"/>
                  </a:lnTo>
                  <a:lnTo>
                    <a:pt x="6379" y="8696"/>
                  </a:lnTo>
                  <a:close/>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p>
          </p:txBody>
        </p:sp>
        <p:sp>
          <p:nvSpPr>
            <p:cNvPr id="449" name="Freeform 448"/>
            <p:cNvSpPr>
              <a:spLocks/>
            </p:cNvSpPr>
            <p:nvPr/>
          </p:nvSpPr>
          <p:spPr bwMode="auto">
            <a:xfrm>
              <a:off x="6251453" y="3471821"/>
              <a:ext cx="196181" cy="152970"/>
            </a:xfrm>
            <a:custGeom>
              <a:avLst/>
              <a:gdLst>
                <a:gd name="T0" fmla="*/ 2147483647 w 139"/>
                <a:gd name="T1" fmla="*/ 2147483647 h 114"/>
                <a:gd name="T2" fmla="*/ 2147483647 w 139"/>
                <a:gd name="T3" fmla="*/ 2147483647 h 114"/>
                <a:gd name="T4" fmla="*/ 2147483647 w 139"/>
                <a:gd name="T5" fmla="*/ 2147483647 h 114"/>
                <a:gd name="T6" fmla="*/ 2147483647 w 139"/>
                <a:gd name="T7" fmla="*/ 2147483647 h 114"/>
                <a:gd name="T8" fmla="*/ 2147483647 w 139"/>
                <a:gd name="T9" fmla="*/ 2147483647 h 114"/>
                <a:gd name="T10" fmla="*/ 2147483647 w 139"/>
                <a:gd name="T11" fmla="*/ 2147483647 h 114"/>
                <a:gd name="T12" fmla="*/ 2147483647 w 139"/>
                <a:gd name="T13" fmla="*/ 0 h 114"/>
                <a:gd name="T14" fmla="*/ 2147483647 w 139"/>
                <a:gd name="T15" fmla="*/ 2147483647 h 114"/>
                <a:gd name="T16" fmla="*/ 2147483647 w 139"/>
                <a:gd name="T17" fmla="*/ 2147483647 h 114"/>
                <a:gd name="T18" fmla="*/ 2147483647 w 139"/>
                <a:gd name="T19" fmla="*/ 2147483647 h 114"/>
                <a:gd name="T20" fmla="*/ 2147483647 w 139"/>
                <a:gd name="T21" fmla="*/ 2147483647 h 114"/>
                <a:gd name="T22" fmla="*/ 2147483647 w 139"/>
                <a:gd name="T23" fmla="*/ 2147483647 h 114"/>
                <a:gd name="T24" fmla="*/ 2147483647 w 139"/>
                <a:gd name="T25" fmla="*/ 2147483647 h 114"/>
                <a:gd name="T26" fmla="*/ 0 w 139"/>
                <a:gd name="T27" fmla="*/ 2147483647 h 114"/>
                <a:gd name="T28" fmla="*/ 2147483647 w 139"/>
                <a:gd name="T29" fmla="*/ 2147483647 h 114"/>
                <a:gd name="T30" fmla="*/ 2147483647 w 139"/>
                <a:gd name="T31" fmla="*/ 2147483647 h 11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0" t="0" r="r" b="b"/>
              <a:pathLst>
                <a:path w="139" h="114">
                  <a:moveTo>
                    <a:pt x="25" y="114"/>
                  </a:moveTo>
                  <a:lnTo>
                    <a:pt x="61" y="96"/>
                  </a:lnTo>
                  <a:lnTo>
                    <a:pt x="73" y="90"/>
                  </a:lnTo>
                  <a:lnTo>
                    <a:pt x="115" y="66"/>
                  </a:lnTo>
                  <a:lnTo>
                    <a:pt x="127" y="24"/>
                  </a:lnTo>
                  <a:lnTo>
                    <a:pt x="139" y="6"/>
                  </a:lnTo>
                  <a:lnTo>
                    <a:pt x="139" y="0"/>
                  </a:lnTo>
                  <a:lnTo>
                    <a:pt x="115" y="6"/>
                  </a:lnTo>
                  <a:lnTo>
                    <a:pt x="49" y="12"/>
                  </a:lnTo>
                  <a:lnTo>
                    <a:pt x="37" y="6"/>
                  </a:lnTo>
                  <a:lnTo>
                    <a:pt x="19" y="24"/>
                  </a:lnTo>
                  <a:lnTo>
                    <a:pt x="25" y="48"/>
                  </a:lnTo>
                  <a:lnTo>
                    <a:pt x="0" y="102"/>
                  </a:lnTo>
                  <a:lnTo>
                    <a:pt x="13" y="102"/>
                  </a:lnTo>
                  <a:lnTo>
                    <a:pt x="25" y="114"/>
                  </a:lnTo>
                  <a:close/>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p>
          </p:txBody>
        </p:sp>
        <p:sp>
          <p:nvSpPr>
            <p:cNvPr id="450" name="Freeform 449"/>
            <p:cNvSpPr>
              <a:spLocks/>
            </p:cNvSpPr>
            <p:nvPr/>
          </p:nvSpPr>
          <p:spPr bwMode="auto">
            <a:xfrm>
              <a:off x="6225638" y="3593199"/>
              <a:ext cx="137671" cy="121378"/>
            </a:xfrm>
            <a:custGeom>
              <a:avLst/>
              <a:gdLst>
                <a:gd name="T0" fmla="*/ 2147483647 w 97"/>
                <a:gd name="T1" fmla="*/ 2147483647 h 90"/>
                <a:gd name="T2" fmla="*/ 2147483647 w 97"/>
                <a:gd name="T3" fmla="*/ 0 h 90"/>
                <a:gd name="T4" fmla="*/ 2147483647 w 97"/>
                <a:gd name="T5" fmla="*/ 2147483647 h 90"/>
                <a:gd name="T6" fmla="*/ 2147483647 w 97"/>
                <a:gd name="T7" fmla="*/ 2147483647 h 90"/>
                <a:gd name="T8" fmla="*/ 2147483647 w 97"/>
                <a:gd name="T9" fmla="*/ 2147483647 h 90"/>
                <a:gd name="T10" fmla="*/ 2147483647 w 97"/>
                <a:gd name="T11" fmla="*/ 2147483647 h 90"/>
                <a:gd name="T12" fmla="*/ 2147483647 w 97"/>
                <a:gd name="T13" fmla="*/ 2147483647 h 90"/>
                <a:gd name="T14" fmla="*/ 0 w 97"/>
                <a:gd name="T15" fmla="*/ 2147483647 h 90"/>
                <a:gd name="T16" fmla="*/ 2147483647 w 97"/>
                <a:gd name="T17" fmla="*/ 2147483647 h 90"/>
                <a:gd name="T18" fmla="*/ 2147483647 w 97"/>
                <a:gd name="T19" fmla="*/ 2147483647 h 90"/>
                <a:gd name="T20" fmla="*/ 2147483647 w 97"/>
                <a:gd name="T21" fmla="*/ 2147483647 h 90"/>
                <a:gd name="T22" fmla="*/ 2147483647 w 97"/>
                <a:gd name="T23" fmla="*/ 2147483647 h 90"/>
                <a:gd name="T24" fmla="*/ 2147483647 w 97"/>
                <a:gd name="T25" fmla="*/ 2147483647 h 90"/>
                <a:gd name="T26" fmla="*/ 2147483647 w 97"/>
                <a:gd name="T27" fmla="*/ 2147483647 h 90"/>
                <a:gd name="T28" fmla="*/ 2147483647 w 97"/>
                <a:gd name="T29" fmla="*/ 2147483647 h 90"/>
                <a:gd name="T30" fmla="*/ 2147483647 w 97"/>
                <a:gd name="T31" fmla="*/ 2147483647 h 90"/>
                <a:gd name="T32" fmla="*/ 2147483647 w 97"/>
                <a:gd name="T33" fmla="*/ 2147483647 h 90"/>
                <a:gd name="T34" fmla="*/ 2147483647 w 97"/>
                <a:gd name="T35" fmla="*/ 2147483647 h 90"/>
                <a:gd name="T36" fmla="*/ 2147483647 w 97"/>
                <a:gd name="T37" fmla="*/ 2147483647 h 90"/>
                <a:gd name="T38" fmla="*/ 2147483647 w 97"/>
                <a:gd name="T39" fmla="*/ 2147483647 h 90"/>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0" t="0" r="r" b="b"/>
              <a:pathLst>
                <a:path w="97" h="90">
                  <a:moveTo>
                    <a:pt x="91" y="24"/>
                  </a:moveTo>
                  <a:lnTo>
                    <a:pt x="91" y="0"/>
                  </a:lnTo>
                  <a:lnTo>
                    <a:pt x="79" y="6"/>
                  </a:lnTo>
                  <a:lnTo>
                    <a:pt x="43" y="24"/>
                  </a:lnTo>
                  <a:lnTo>
                    <a:pt x="31" y="12"/>
                  </a:lnTo>
                  <a:lnTo>
                    <a:pt x="18" y="12"/>
                  </a:lnTo>
                  <a:lnTo>
                    <a:pt x="12" y="18"/>
                  </a:lnTo>
                  <a:lnTo>
                    <a:pt x="0" y="42"/>
                  </a:lnTo>
                  <a:lnTo>
                    <a:pt x="18" y="90"/>
                  </a:lnTo>
                  <a:lnTo>
                    <a:pt x="25" y="90"/>
                  </a:lnTo>
                  <a:lnTo>
                    <a:pt x="37" y="90"/>
                  </a:lnTo>
                  <a:lnTo>
                    <a:pt x="49" y="78"/>
                  </a:lnTo>
                  <a:lnTo>
                    <a:pt x="67" y="78"/>
                  </a:lnTo>
                  <a:lnTo>
                    <a:pt x="73" y="66"/>
                  </a:lnTo>
                  <a:lnTo>
                    <a:pt x="61" y="36"/>
                  </a:lnTo>
                  <a:lnTo>
                    <a:pt x="85" y="30"/>
                  </a:lnTo>
                  <a:lnTo>
                    <a:pt x="97" y="24"/>
                  </a:lnTo>
                  <a:lnTo>
                    <a:pt x="91" y="24"/>
                  </a:lnTo>
                  <a:close/>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p>
          </p:txBody>
        </p:sp>
        <p:sp>
          <p:nvSpPr>
            <p:cNvPr id="451" name="Freeform 450"/>
            <p:cNvSpPr>
              <a:spLocks/>
            </p:cNvSpPr>
            <p:nvPr/>
          </p:nvSpPr>
          <p:spPr bwMode="auto">
            <a:xfrm>
              <a:off x="6225638" y="3593199"/>
              <a:ext cx="137671" cy="121378"/>
            </a:xfrm>
            <a:custGeom>
              <a:avLst/>
              <a:gdLst>
                <a:gd name="T0" fmla="*/ 2147483647 w 97"/>
                <a:gd name="T1" fmla="*/ 2147483647 h 90"/>
                <a:gd name="T2" fmla="*/ 2147483647 w 97"/>
                <a:gd name="T3" fmla="*/ 0 h 90"/>
                <a:gd name="T4" fmla="*/ 2147483647 w 97"/>
                <a:gd name="T5" fmla="*/ 2147483647 h 90"/>
                <a:gd name="T6" fmla="*/ 2147483647 w 97"/>
                <a:gd name="T7" fmla="*/ 2147483647 h 90"/>
                <a:gd name="T8" fmla="*/ 2147483647 w 97"/>
                <a:gd name="T9" fmla="*/ 2147483647 h 90"/>
                <a:gd name="T10" fmla="*/ 2147483647 w 97"/>
                <a:gd name="T11" fmla="*/ 2147483647 h 90"/>
                <a:gd name="T12" fmla="*/ 2147483647 w 97"/>
                <a:gd name="T13" fmla="*/ 2147483647 h 90"/>
                <a:gd name="T14" fmla="*/ 0 w 97"/>
                <a:gd name="T15" fmla="*/ 2147483647 h 90"/>
                <a:gd name="T16" fmla="*/ 2147483647 w 97"/>
                <a:gd name="T17" fmla="*/ 2147483647 h 90"/>
                <a:gd name="T18" fmla="*/ 2147483647 w 97"/>
                <a:gd name="T19" fmla="*/ 2147483647 h 90"/>
                <a:gd name="T20" fmla="*/ 2147483647 w 97"/>
                <a:gd name="T21" fmla="*/ 2147483647 h 90"/>
                <a:gd name="T22" fmla="*/ 2147483647 w 97"/>
                <a:gd name="T23" fmla="*/ 2147483647 h 90"/>
                <a:gd name="T24" fmla="*/ 2147483647 w 97"/>
                <a:gd name="T25" fmla="*/ 2147483647 h 90"/>
                <a:gd name="T26" fmla="*/ 2147483647 w 97"/>
                <a:gd name="T27" fmla="*/ 2147483647 h 90"/>
                <a:gd name="T28" fmla="*/ 2147483647 w 97"/>
                <a:gd name="T29" fmla="*/ 2147483647 h 90"/>
                <a:gd name="T30" fmla="*/ 2147483647 w 97"/>
                <a:gd name="T31" fmla="*/ 2147483647 h 90"/>
                <a:gd name="T32" fmla="*/ 2147483647 w 97"/>
                <a:gd name="T33" fmla="*/ 2147483647 h 90"/>
                <a:gd name="T34" fmla="*/ 2147483647 w 97"/>
                <a:gd name="T35" fmla="*/ 2147483647 h 90"/>
                <a:gd name="T36" fmla="*/ 2147483647 w 97"/>
                <a:gd name="T37" fmla="*/ 2147483647 h 90"/>
                <a:gd name="T38" fmla="*/ 2147483647 w 97"/>
                <a:gd name="T39" fmla="*/ 2147483647 h 90"/>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0" t="0" r="r" b="b"/>
              <a:pathLst>
                <a:path w="97" h="90">
                  <a:moveTo>
                    <a:pt x="91" y="24"/>
                  </a:moveTo>
                  <a:lnTo>
                    <a:pt x="91" y="0"/>
                  </a:lnTo>
                  <a:lnTo>
                    <a:pt x="79" y="6"/>
                  </a:lnTo>
                  <a:lnTo>
                    <a:pt x="43" y="24"/>
                  </a:lnTo>
                  <a:lnTo>
                    <a:pt x="31" y="12"/>
                  </a:lnTo>
                  <a:lnTo>
                    <a:pt x="18" y="12"/>
                  </a:lnTo>
                  <a:lnTo>
                    <a:pt x="12" y="18"/>
                  </a:lnTo>
                  <a:lnTo>
                    <a:pt x="0" y="42"/>
                  </a:lnTo>
                  <a:lnTo>
                    <a:pt x="18" y="90"/>
                  </a:lnTo>
                  <a:lnTo>
                    <a:pt x="25" y="90"/>
                  </a:lnTo>
                  <a:lnTo>
                    <a:pt x="37" y="90"/>
                  </a:lnTo>
                  <a:lnTo>
                    <a:pt x="49" y="78"/>
                  </a:lnTo>
                  <a:lnTo>
                    <a:pt x="67" y="78"/>
                  </a:lnTo>
                  <a:lnTo>
                    <a:pt x="73" y="66"/>
                  </a:lnTo>
                  <a:lnTo>
                    <a:pt x="61" y="36"/>
                  </a:lnTo>
                  <a:lnTo>
                    <a:pt x="85" y="30"/>
                  </a:lnTo>
                  <a:lnTo>
                    <a:pt x="97" y="24"/>
                  </a:lnTo>
                  <a:lnTo>
                    <a:pt x="91" y="24"/>
                  </a:lnTo>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p>
          </p:txBody>
        </p:sp>
        <p:sp>
          <p:nvSpPr>
            <p:cNvPr id="452" name="Freeform 451"/>
            <p:cNvSpPr>
              <a:spLocks/>
            </p:cNvSpPr>
            <p:nvPr/>
          </p:nvSpPr>
          <p:spPr bwMode="auto">
            <a:xfrm>
              <a:off x="6702323" y="3822653"/>
              <a:ext cx="129066" cy="81471"/>
            </a:xfrm>
            <a:custGeom>
              <a:avLst/>
              <a:gdLst>
                <a:gd name="T0" fmla="*/ 2147483647 w 90"/>
                <a:gd name="T1" fmla="*/ 2147483647 h 60"/>
                <a:gd name="T2" fmla="*/ 2147483647 w 90"/>
                <a:gd name="T3" fmla="*/ 2147483647 h 60"/>
                <a:gd name="T4" fmla="*/ 2147483647 w 90"/>
                <a:gd name="T5" fmla="*/ 2147483647 h 60"/>
                <a:gd name="T6" fmla="*/ 2147483647 w 90"/>
                <a:gd name="T7" fmla="*/ 2147483647 h 60"/>
                <a:gd name="T8" fmla="*/ 2147483647 w 90"/>
                <a:gd name="T9" fmla="*/ 0 h 60"/>
                <a:gd name="T10" fmla="*/ 2147483647 w 90"/>
                <a:gd name="T11" fmla="*/ 2147483647 h 60"/>
                <a:gd name="T12" fmla="*/ 2147483647 w 90"/>
                <a:gd name="T13" fmla="*/ 2147483647 h 60"/>
                <a:gd name="T14" fmla="*/ 0 w 90"/>
                <a:gd name="T15" fmla="*/ 2147483647 h 60"/>
                <a:gd name="T16" fmla="*/ 2147483647 w 90"/>
                <a:gd name="T17" fmla="*/ 2147483647 h 6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90" h="60">
                  <a:moveTo>
                    <a:pt x="18" y="48"/>
                  </a:moveTo>
                  <a:lnTo>
                    <a:pt x="66" y="60"/>
                  </a:lnTo>
                  <a:lnTo>
                    <a:pt x="78" y="30"/>
                  </a:lnTo>
                  <a:lnTo>
                    <a:pt x="90" y="24"/>
                  </a:lnTo>
                  <a:lnTo>
                    <a:pt x="84" y="0"/>
                  </a:lnTo>
                  <a:lnTo>
                    <a:pt x="30" y="18"/>
                  </a:lnTo>
                  <a:lnTo>
                    <a:pt x="6" y="6"/>
                  </a:lnTo>
                  <a:lnTo>
                    <a:pt x="0" y="24"/>
                  </a:lnTo>
                  <a:lnTo>
                    <a:pt x="18" y="48"/>
                  </a:lnTo>
                  <a:close/>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p>
          </p:txBody>
        </p:sp>
        <p:sp>
          <p:nvSpPr>
            <p:cNvPr id="453" name="Freeform 452"/>
            <p:cNvSpPr>
              <a:spLocks/>
            </p:cNvSpPr>
            <p:nvPr/>
          </p:nvSpPr>
          <p:spPr bwMode="auto">
            <a:xfrm>
              <a:off x="6721254" y="3854242"/>
              <a:ext cx="203063" cy="227791"/>
            </a:xfrm>
            <a:custGeom>
              <a:avLst/>
              <a:gdLst>
                <a:gd name="T0" fmla="*/ 2147483647 w 24"/>
                <a:gd name="T1" fmla="*/ 2147483647 h 28"/>
                <a:gd name="T2" fmla="*/ 2147483647 w 24"/>
                <a:gd name="T3" fmla="*/ 2147483647 h 28"/>
                <a:gd name="T4" fmla="*/ 2147483647 w 24"/>
                <a:gd name="T5" fmla="*/ 2147483647 h 28"/>
                <a:gd name="T6" fmla="*/ 2147483647 w 24"/>
                <a:gd name="T7" fmla="*/ 2147483647 h 28"/>
                <a:gd name="T8" fmla="*/ 0 w 24"/>
                <a:gd name="T9" fmla="*/ 2147483647 h 28"/>
                <a:gd name="T10" fmla="*/ 2147483647 w 24"/>
                <a:gd name="T11" fmla="*/ 2147483647 h 28"/>
                <a:gd name="T12" fmla="*/ 2147483647 w 24"/>
                <a:gd name="T13" fmla="*/ 2147483647 h 28"/>
                <a:gd name="T14" fmla="*/ 2147483647 w 24"/>
                <a:gd name="T15" fmla="*/ 2147483647 h 28"/>
                <a:gd name="T16" fmla="*/ 2147483647 w 24"/>
                <a:gd name="T17" fmla="*/ 2147483647 h 28"/>
                <a:gd name="T18" fmla="*/ 2147483647 w 24"/>
                <a:gd name="T19" fmla="*/ 2147483647 h 28"/>
                <a:gd name="T20" fmla="*/ 2147483647 w 24"/>
                <a:gd name="T21" fmla="*/ 2147483647 h 28"/>
                <a:gd name="T22" fmla="*/ 2147483647 w 24"/>
                <a:gd name="T23" fmla="*/ 2147483647 h 28"/>
                <a:gd name="T24" fmla="*/ 2147483647 w 24"/>
                <a:gd name="T25" fmla="*/ 0 h 28"/>
                <a:gd name="T26" fmla="*/ 2147483647 w 24"/>
                <a:gd name="T27" fmla="*/ 0 h 28"/>
                <a:gd name="T28" fmla="*/ 2147483647 w 24"/>
                <a:gd name="T29" fmla="*/ 2147483647 h 28"/>
                <a:gd name="T30" fmla="*/ 2147483647 w 24"/>
                <a:gd name="T31" fmla="*/ 2147483647 h 28"/>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0" t="0" r="r" b="b"/>
              <a:pathLst>
                <a:path w="24" h="28">
                  <a:moveTo>
                    <a:pt x="9" y="6"/>
                  </a:moveTo>
                  <a:cubicBezTo>
                    <a:pt x="10" y="6"/>
                    <a:pt x="10" y="6"/>
                    <a:pt x="10" y="6"/>
                  </a:cubicBezTo>
                  <a:cubicBezTo>
                    <a:pt x="9" y="13"/>
                    <a:pt x="9" y="13"/>
                    <a:pt x="9" y="13"/>
                  </a:cubicBezTo>
                  <a:cubicBezTo>
                    <a:pt x="4" y="17"/>
                    <a:pt x="4" y="17"/>
                    <a:pt x="4" y="17"/>
                  </a:cubicBezTo>
                  <a:cubicBezTo>
                    <a:pt x="4" y="17"/>
                    <a:pt x="3" y="18"/>
                    <a:pt x="0" y="18"/>
                  </a:cubicBezTo>
                  <a:cubicBezTo>
                    <a:pt x="1" y="21"/>
                    <a:pt x="1" y="21"/>
                    <a:pt x="1" y="21"/>
                  </a:cubicBezTo>
                  <a:cubicBezTo>
                    <a:pt x="4" y="28"/>
                    <a:pt x="4" y="28"/>
                    <a:pt x="4" y="28"/>
                  </a:cubicBezTo>
                  <a:cubicBezTo>
                    <a:pt x="11" y="23"/>
                    <a:pt x="11" y="23"/>
                    <a:pt x="11" y="23"/>
                  </a:cubicBezTo>
                  <a:cubicBezTo>
                    <a:pt x="17" y="15"/>
                    <a:pt x="17" y="15"/>
                    <a:pt x="17" y="15"/>
                  </a:cubicBezTo>
                  <a:cubicBezTo>
                    <a:pt x="20" y="11"/>
                    <a:pt x="20" y="11"/>
                    <a:pt x="20" y="11"/>
                  </a:cubicBezTo>
                  <a:cubicBezTo>
                    <a:pt x="24" y="7"/>
                    <a:pt x="24" y="7"/>
                    <a:pt x="24" y="7"/>
                  </a:cubicBezTo>
                  <a:cubicBezTo>
                    <a:pt x="16" y="1"/>
                    <a:pt x="16" y="1"/>
                    <a:pt x="16" y="1"/>
                  </a:cubicBezTo>
                  <a:cubicBezTo>
                    <a:pt x="13" y="0"/>
                    <a:pt x="13" y="0"/>
                    <a:pt x="13" y="0"/>
                  </a:cubicBezTo>
                  <a:cubicBezTo>
                    <a:pt x="13" y="0"/>
                    <a:pt x="13" y="0"/>
                    <a:pt x="13" y="0"/>
                  </a:cubicBezTo>
                  <a:cubicBezTo>
                    <a:pt x="11" y="1"/>
                    <a:pt x="11" y="1"/>
                    <a:pt x="11" y="1"/>
                  </a:cubicBezTo>
                  <a:lnTo>
                    <a:pt x="9" y="6"/>
                  </a:lnTo>
                  <a:close/>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p>
          </p:txBody>
        </p:sp>
        <p:sp>
          <p:nvSpPr>
            <p:cNvPr id="454" name="Freeform 453"/>
            <p:cNvSpPr>
              <a:spLocks/>
            </p:cNvSpPr>
            <p:nvPr/>
          </p:nvSpPr>
          <p:spPr bwMode="auto">
            <a:xfrm>
              <a:off x="6466563" y="4000561"/>
              <a:ext cx="287387" cy="172921"/>
            </a:xfrm>
            <a:custGeom>
              <a:avLst/>
              <a:gdLst>
                <a:gd name="T0" fmla="*/ 2147483647 w 34"/>
                <a:gd name="T1" fmla="*/ 0 h 21"/>
                <a:gd name="T2" fmla="*/ 2147483647 w 34"/>
                <a:gd name="T3" fmla="*/ 2147483647 h 21"/>
                <a:gd name="T4" fmla="*/ 2147483647 w 34"/>
                <a:gd name="T5" fmla="*/ 2147483647 h 21"/>
                <a:gd name="T6" fmla="*/ 2147483647 w 34"/>
                <a:gd name="T7" fmla="*/ 2147483647 h 21"/>
                <a:gd name="T8" fmla="*/ 0 w 34"/>
                <a:gd name="T9" fmla="*/ 2147483647 h 21"/>
                <a:gd name="T10" fmla="*/ 2147483647 w 34"/>
                <a:gd name="T11" fmla="*/ 2147483647 h 21"/>
                <a:gd name="T12" fmla="*/ 2147483647 w 34"/>
                <a:gd name="T13" fmla="*/ 2147483647 h 21"/>
                <a:gd name="T14" fmla="*/ 2147483647 w 34"/>
                <a:gd name="T15" fmla="*/ 2147483647 h 21"/>
                <a:gd name="T16" fmla="*/ 2147483647 w 34"/>
                <a:gd name="T17" fmla="*/ 2147483647 h 21"/>
                <a:gd name="T18" fmla="*/ 2147483647 w 34"/>
                <a:gd name="T19" fmla="*/ 2147483647 h 21"/>
                <a:gd name="T20" fmla="*/ 2147483647 w 34"/>
                <a:gd name="T21" fmla="*/ 2147483647 h 21"/>
                <a:gd name="T22" fmla="*/ 2147483647 w 34"/>
                <a:gd name="T23" fmla="*/ 2147483647 h 21"/>
                <a:gd name="T24" fmla="*/ 2147483647 w 34"/>
                <a:gd name="T25" fmla="*/ 2147483647 h 21"/>
                <a:gd name="T26" fmla="*/ 2147483647 w 34"/>
                <a:gd name="T27" fmla="*/ 0 h 21"/>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34" h="21">
                  <a:moveTo>
                    <a:pt x="30" y="0"/>
                  </a:moveTo>
                  <a:cubicBezTo>
                    <a:pt x="25" y="2"/>
                    <a:pt x="18" y="3"/>
                    <a:pt x="18" y="4"/>
                  </a:cubicBezTo>
                  <a:cubicBezTo>
                    <a:pt x="16" y="5"/>
                    <a:pt x="14" y="7"/>
                    <a:pt x="14" y="7"/>
                  </a:cubicBezTo>
                  <a:cubicBezTo>
                    <a:pt x="3" y="7"/>
                    <a:pt x="3" y="7"/>
                    <a:pt x="3" y="7"/>
                  </a:cubicBezTo>
                  <a:cubicBezTo>
                    <a:pt x="0" y="8"/>
                    <a:pt x="0" y="8"/>
                    <a:pt x="0" y="8"/>
                  </a:cubicBezTo>
                  <a:cubicBezTo>
                    <a:pt x="1" y="12"/>
                    <a:pt x="1" y="12"/>
                    <a:pt x="1" y="12"/>
                  </a:cubicBezTo>
                  <a:cubicBezTo>
                    <a:pt x="5" y="21"/>
                    <a:pt x="5" y="21"/>
                    <a:pt x="5" y="21"/>
                  </a:cubicBezTo>
                  <a:cubicBezTo>
                    <a:pt x="12" y="19"/>
                    <a:pt x="12" y="19"/>
                    <a:pt x="12" y="19"/>
                  </a:cubicBezTo>
                  <a:cubicBezTo>
                    <a:pt x="15" y="19"/>
                    <a:pt x="15" y="19"/>
                    <a:pt x="15" y="19"/>
                  </a:cubicBezTo>
                  <a:cubicBezTo>
                    <a:pt x="19" y="15"/>
                    <a:pt x="19" y="15"/>
                    <a:pt x="19" y="15"/>
                  </a:cubicBezTo>
                  <a:cubicBezTo>
                    <a:pt x="25" y="13"/>
                    <a:pt x="25" y="13"/>
                    <a:pt x="25" y="13"/>
                  </a:cubicBezTo>
                  <a:cubicBezTo>
                    <a:pt x="34" y="10"/>
                    <a:pt x="34" y="10"/>
                    <a:pt x="34" y="10"/>
                  </a:cubicBezTo>
                  <a:cubicBezTo>
                    <a:pt x="31" y="3"/>
                    <a:pt x="31" y="3"/>
                    <a:pt x="31" y="3"/>
                  </a:cubicBezTo>
                  <a:lnTo>
                    <a:pt x="30" y="0"/>
                  </a:lnTo>
                  <a:close/>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p>
          </p:txBody>
        </p:sp>
        <p:sp>
          <p:nvSpPr>
            <p:cNvPr id="455" name="Freeform 454"/>
            <p:cNvSpPr>
              <a:spLocks/>
            </p:cNvSpPr>
            <p:nvPr/>
          </p:nvSpPr>
          <p:spPr bwMode="auto">
            <a:xfrm>
              <a:off x="6263498" y="3624790"/>
              <a:ext cx="533473" cy="442279"/>
            </a:xfrm>
            <a:custGeom>
              <a:avLst/>
              <a:gdLst>
                <a:gd name="T0" fmla="*/ 2147483647 w 63"/>
                <a:gd name="T1" fmla="*/ 2147483647 h 54"/>
                <a:gd name="T2" fmla="*/ 2147483647 w 63"/>
                <a:gd name="T3" fmla="*/ 2147483647 h 54"/>
                <a:gd name="T4" fmla="*/ 2147483647 w 63"/>
                <a:gd name="T5" fmla="*/ 2147483647 h 54"/>
                <a:gd name="T6" fmla="*/ 2147483647 w 63"/>
                <a:gd name="T7" fmla="*/ 2147483647 h 54"/>
                <a:gd name="T8" fmla="*/ 2147483647 w 63"/>
                <a:gd name="T9" fmla="*/ 2147483647 h 54"/>
                <a:gd name="T10" fmla="*/ 2147483647 w 63"/>
                <a:gd name="T11" fmla="*/ 2147483647 h 54"/>
                <a:gd name="T12" fmla="*/ 2147483647 w 63"/>
                <a:gd name="T13" fmla="*/ 2147483647 h 54"/>
                <a:gd name="T14" fmla="*/ 2147483647 w 63"/>
                <a:gd name="T15" fmla="*/ 2147483647 h 54"/>
                <a:gd name="T16" fmla="*/ 2147483647 w 63"/>
                <a:gd name="T17" fmla="*/ 2147483647 h 54"/>
                <a:gd name="T18" fmla="*/ 2147483647 w 63"/>
                <a:gd name="T19" fmla="*/ 2147483647 h 54"/>
                <a:gd name="T20" fmla="*/ 2147483647 w 63"/>
                <a:gd name="T21" fmla="*/ 2147483647 h 54"/>
                <a:gd name="T22" fmla="*/ 2147483647 w 63"/>
                <a:gd name="T23" fmla="*/ 2147483647 h 54"/>
                <a:gd name="T24" fmla="*/ 2147483647 w 63"/>
                <a:gd name="T25" fmla="*/ 2147483647 h 54"/>
                <a:gd name="T26" fmla="*/ 2147483647 w 63"/>
                <a:gd name="T27" fmla="*/ 2147483647 h 54"/>
                <a:gd name="T28" fmla="*/ 2147483647 w 63"/>
                <a:gd name="T29" fmla="*/ 0 h 54"/>
                <a:gd name="T30" fmla="*/ 2147483647 w 63"/>
                <a:gd name="T31" fmla="*/ 0 h 54"/>
                <a:gd name="T32" fmla="*/ 2147483647 w 63"/>
                <a:gd name="T33" fmla="*/ 2147483647 h 54"/>
                <a:gd name="T34" fmla="*/ 2147483647 w 63"/>
                <a:gd name="T35" fmla="*/ 2147483647 h 54"/>
                <a:gd name="T36" fmla="*/ 2147483647 w 63"/>
                <a:gd name="T37" fmla="*/ 2147483647 h 54"/>
                <a:gd name="T38" fmla="*/ 2147483647 w 63"/>
                <a:gd name="T39" fmla="*/ 2147483647 h 54"/>
                <a:gd name="T40" fmla="*/ 2147483647 w 63"/>
                <a:gd name="T41" fmla="*/ 2147483647 h 54"/>
                <a:gd name="T42" fmla="*/ 2147483647 w 63"/>
                <a:gd name="T43" fmla="*/ 2147483647 h 54"/>
                <a:gd name="T44" fmla="*/ 0 w 63"/>
                <a:gd name="T45" fmla="*/ 2147483647 h 54"/>
                <a:gd name="T46" fmla="*/ 2147483647 w 63"/>
                <a:gd name="T47" fmla="*/ 2147483647 h 54"/>
                <a:gd name="T48" fmla="*/ 2147483647 w 63"/>
                <a:gd name="T49" fmla="*/ 2147483647 h 54"/>
                <a:gd name="T50" fmla="*/ 2147483647 w 63"/>
                <a:gd name="T51" fmla="*/ 2147483647 h 54"/>
                <a:gd name="T52" fmla="*/ 2147483647 w 63"/>
                <a:gd name="T53" fmla="*/ 2147483647 h 54"/>
                <a:gd name="T54" fmla="*/ 2147483647 w 63"/>
                <a:gd name="T55" fmla="*/ 2147483647 h 54"/>
                <a:gd name="T56" fmla="*/ 2147483647 w 63"/>
                <a:gd name="T57" fmla="*/ 2147483647 h 54"/>
                <a:gd name="T58" fmla="*/ 2147483647 w 63"/>
                <a:gd name="T59" fmla="*/ 2147483647 h 54"/>
                <a:gd name="T60" fmla="*/ 2147483647 w 63"/>
                <a:gd name="T61" fmla="*/ 2147483647 h 54"/>
                <a:gd name="T62" fmla="*/ 2147483647 w 63"/>
                <a:gd name="T63" fmla="*/ 2147483647 h 54"/>
                <a:gd name="T64" fmla="*/ 2147483647 w 63"/>
                <a:gd name="T65" fmla="*/ 2147483647 h 54"/>
                <a:gd name="T66" fmla="*/ 2147483647 w 63"/>
                <a:gd name="T67" fmla="*/ 2147483647 h 54"/>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0" t="0" r="r" b="b"/>
              <a:pathLst>
                <a:path w="63" h="54">
                  <a:moveTo>
                    <a:pt x="63" y="34"/>
                  </a:moveTo>
                  <a:cubicBezTo>
                    <a:pt x="55" y="32"/>
                    <a:pt x="55" y="32"/>
                    <a:pt x="55" y="32"/>
                  </a:cubicBezTo>
                  <a:cubicBezTo>
                    <a:pt x="52" y="28"/>
                    <a:pt x="52" y="28"/>
                    <a:pt x="52" y="28"/>
                  </a:cubicBezTo>
                  <a:cubicBezTo>
                    <a:pt x="53" y="25"/>
                    <a:pt x="53" y="25"/>
                    <a:pt x="53" y="25"/>
                  </a:cubicBezTo>
                  <a:cubicBezTo>
                    <a:pt x="52" y="25"/>
                    <a:pt x="52" y="25"/>
                    <a:pt x="52" y="25"/>
                  </a:cubicBezTo>
                  <a:cubicBezTo>
                    <a:pt x="48" y="23"/>
                    <a:pt x="48" y="23"/>
                    <a:pt x="48" y="23"/>
                  </a:cubicBezTo>
                  <a:cubicBezTo>
                    <a:pt x="46" y="17"/>
                    <a:pt x="46" y="17"/>
                    <a:pt x="46" y="17"/>
                  </a:cubicBezTo>
                  <a:cubicBezTo>
                    <a:pt x="42" y="13"/>
                    <a:pt x="42" y="13"/>
                    <a:pt x="42" y="13"/>
                  </a:cubicBezTo>
                  <a:cubicBezTo>
                    <a:pt x="42" y="12"/>
                    <a:pt x="42" y="12"/>
                    <a:pt x="42" y="12"/>
                  </a:cubicBezTo>
                  <a:cubicBezTo>
                    <a:pt x="39" y="12"/>
                    <a:pt x="39" y="12"/>
                    <a:pt x="39" y="12"/>
                  </a:cubicBezTo>
                  <a:cubicBezTo>
                    <a:pt x="36" y="10"/>
                    <a:pt x="36" y="10"/>
                    <a:pt x="36" y="10"/>
                  </a:cubicBezTo>
                  <a:cubicBezTo>
                    <a:pt x="28" y="9"/>
                    <a:pt x="28" y="9"/>
                    <a:pt x="28" y="9"/>
                  </a:cubicBezTo>
                  <a:cubicBezTo>
                    <a:pt x="25" y="6"/>
                    <a:pt x="25" y="6"/>
                    <a:pt x="25" y="6"/>
                  </a:cubicBezTo>
                  <a:cubicBezTo>
                    <a:pt x="15" y="1"/>
                    <a:pt x="15" y="1"/>
                    <a:pt x="15" y="1"/>
                  </a:cubicBezTo>
                  <a:cubicBezTo>
                    <a:pt x="11" y="0"/>
                    <a:pt x="11" y="0"/>
                    <a:pt x="11" y="0"/>
                  </a:cubicBezTo>
                  <a:cubicBezTo>
                    <a:pt x="12" y="0"/>
                    <a:pt x="12" y="0"/>
                    <a:pt x="12" y="0"/>
                  </a:cubicBezTo>
                  <a:cubicBezTo>
                    <a:pt x="10" y="1"/>
                    <a:pt x="10" y="1"/>
                    <a:pt x="10" y="1"/>
                  </a:cubicBezTo>
                  <a:cubicBezTo>
                    <a:pt x="6" y="2"/>
                    <a:pt x="6" y="2"/>
                    <a:pt x="6" y="2"/>
                  </a:cubicBezTo>
                  <a:cubicBezTo>
                    <a:pt x="8" y="7"/>
                    <a:pt x="8" y="7"/>
                    <a:pt x="8" y="7"/>
                  </a:cubicBezTo>
                  <a:cubicBezTo>
                    <a:pt x="7" y="9"/>
                    <a:pt x="7" y="9"/>
                    <a:pt x="7" y="9"/>
                  </a:cubicBezTo>
                  <a:cubicBezTo>
                    <a:pt x="4" y="9"/>
                    <a:pt x="4" y="9"/>
                    <a:pt x="4" y="9"/>
                  </a:cubicBezTo>
                  <a:cubicBezTo>
                    <a:pt x="2" y="11"/>
                    <a:pt x="2" y="11"/>
                    <a:pt x="2" y="11"/>
                  </a:cubicBezTo>
                  <a:cubicBezTo>
                    <a:pt x="0" y="11"/>
                    <a:pt x="0" y="11"/>
                    <a:pt x="0" y="11"/>
                  </a:cubicBezTo>
                  <a:cubicBezTo>
                    <a:pt x="2" y="15"/>
                    <a:pt x="2" y="15"/>
                    <a:pt x="2" y="15"/>
                  </a:cubicBezTo>
                  <a:cubicBezTo>
                    <a:pt x="9" y="29"/>
                    <a:pt x="9" y="29"/>
                    <a:pt x="9" y="29"/>
                  </a:cubicBezTo>
                  <a:cubicBezTo>
                    <a:pt x="13" y="33"/>
                    <a:pt x="13" y="33"/>
                    <a:pt x="13" y="33"/>
                  </a:cubicBezTo>
                  <a:cubicBezTo>
                    <a:pt x="15" y="39"/>
                    <a:pt x="15" y="39"/>
                    <a:pt x="15" y="39"/>
                  </a:cubicBezTo>
                  <a:cubicBezTo>
                    <a:pt x="17" y="46"/>
                    <a:pt x="17" y="46"/>
                    <a:pt x="17" y="46"/>
                  </a:cubicBezTo>
                  <a:cubicBezTo>
                    <a:pt x="24" y="53"/>
                    <a:pt x="24" y="53"/>
                    <a:pt x="24" y="53"/>
                  </a:cubicBezTo>
                  <a:cubicBezTo>
                    <a:pt x="24" y="54"/>
                    <a:pt x="24" y="54"/>
                    <a:pt x="24" y="54"/>
                  </a:cubicBezTo>
                  <a:cubicBezTo>
                    <a:pt x="27" y="53"/>
                    <a:pt x="27" y="53"/>
                    <a:pt x="27" y="53"/>
                  </a:cubicBezTo>
                  <a:cubicBezTo>
                    <a:pt x="38" y="53"/>
                    <a:pt x="38" y="53"/>
                    <a:pt x="38" y="53"/>
                  </a:cubicBezTo>
                  <a:cubicBezTo>
                    <a:pt x="38" y="53"/>
                    <a:pt x="40" y="51"/>
                    <a:pt x="42" y="50"/>
                  </a:cubicBezTo>
                  <a:cubicBezTo>
                    <a:pt x="42" y="49"/>
                    <a:pt x="49" y="48"/>
                    <a:pt x="54" y="46"/>
                  </a:cubicBezTo>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p>
          </p:txBody>
        </p:sp>
        <p:sp>
          <p:nvSpPr>
            <p:cNvPr id="456" name="Freeform 455"/>
            <p:cNvSpPr>
              <a:spLocks/>
            </p:cNvSpPr>
            <p:nvPr/>
          </p:nvSpPr>
          <p:spPr bwMode="auto">
            <a:xfrm>
              <a:off x="6721254" y="3904124"/>
              <a:ext cx="84324" cy="96437"/>
            </a:xfrm>
            <a:custGeom>
              <a:avLst/>
              <a:gdLst>
                <a:gd name="T0" fmla="*/ 0 w 10"/>
                <a:gd name="T1" fmla="*/ 2147483647 h 12"/>
                <a:gd name="T2" fmla="*/ 2147483647 w 10"/>
                <a:gd name="T3" fmla="*/ 2147483647 h 12"/>
                <a:gd name="T4" fmla="*/ 2147483647 w 10"/>
                <a:gd name="T5" fmla="*/ 2147483647 h 12"/>
                <a:gd name="T6" fmla="*/ 2147483647 w 10"/>
                <a:gd name="T7" fmla="*/ 0 h 12"/>
                <a:gd name="T8" fmla="*/ 2147483647 w 10"/>
                <a:gd name="T9" fmla="*/ 0 h 1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 h="12">
                  <a:moveTo>
                    <a:pt x="0" y="12"/>
                  </a:moveTo>
                  <a:cubicBezTo>
                    <a:pt x="3" y="12"/>
                    <a:pt x="4" y="11"/>
                    <a:pt x="4" y="11"/>
                  </a:cubicBezTo>
                  <a:cubicBezTo>
                    <a:pt x="9" y="7"/>
                    <a:pt x="9" y="7"/>
                    <a:pt x="9" y="7"/>
                  </a:cubicBezTo>
                  <a:cubicBezTo>
                    <a:pt x="10" y="0"/>
                    <a:pt x="10" y="0"/>
                    <a:pt x="10" y="0"/>
                  </a:cubicBezTo>
                  <a:cubicBezTo>
                    <a:pt x="9" y="0"/>
                    <a:pt x="9" y="0"/>
                    <a:pt x="9" y="0"/>
                  </a:cubicBezTo>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p>
          </p:txBody>
        </p:sp>
        <p:sp>
          <p:nvSpPr>
            <p:cNvPr id="457" name="Freeform 456"/>
            <p:cNvSpPr>
              <a:spLocks/>
            </p:cNvSpPr>
            <p:nvPr/>
          </p:nvSpPr>
          <p:spPr bwMode="auto">
            <a:xfrm>
              <a:off x="6354705" y="3461845"/>
              <a:ext cx="270178" cy="262707"/>
            </a:xfrm>
            <a:custGeom>
              <a:avLst/>
              <a:gdLst>
                <a:gd name="T0" fmla="*/ 2147483647 w 192"/>
                <a:gd name="T1" fmla="*/ 2147483647 h 192"/>
                <a:gd name="T2" fmla="*/ 2147483647 w 192"/>
                <a:gd name="T3" fmla="*/ 2147483647 h 192"/>
                <a:gd name="T4" fmla="*/ 2147483647 w 192"/>
                <a:gd name="T5" fmla="*/ 2147483647 h 192"/>
                <a:gd name="T6" fmla="*/ 2147483647 w 192"/>
                <a:gd name="T7" fmla="*/ 2147483647 h 192"/>
                <a:gd name="T8" fmla="*/ 2147483647 w 192"/>
                <a:gd name="T9" fmla="*/ 2147483647 h 192"/>
                <a:gd name="T10" fmla="*/ 2147483647 w 192"/>
                <a:gd name="T11" fmla="*/ 0 h 192"/>
                <a:gd name="T12" fmla="*/ 2147483647 w 192"/>
                <a:gd name="T13" fmla="*/ 2147483647 h 192"/>
                <a:gd name="T14" fmla="*/ 2147483647 w 192"/>
                <a:gd name="T15" fmla="*/ 2147483647 h 192"/>
                <a:gd name="T16" fmla="*/ 2147483647 w 192"/>
                <a:gd name="T17" fmla="*/ 2147483647 h 192"/>
                <a:gd name="T18" fmla="*/ 2147483647 w 192"/>
                <a:gd name="T19" fmla="*/ 2147483647 h 192"/>
                <a:gd name="T20" fmla="*/ 2147483647 w 192"/>
                <a:gd name="T21" fmla="*/ 2147483647 h 192"/>
                <a:gd name="T22" fmla="*/ 0 w 192"/>
                <a:gd name="T23" fmla="*/ 2147483647 h 192"/>
                <a:gd name="T24" fmla="*/ 0 w 192"/>
                <a:gd name="T25" fmla="*/ 2147483647 h 192"/>
                <a:gd name="T26" fmla="*/ 2147483647 w 192"/>
                <a:gd name="T27" fmla="*/ 2147483647 h 192"/>
                <a:gd name="T28" fmla="*/ 2147483647 w 192"/>
                <a:gd name="T29" fmla="*/ 2147483647 h 192"/>
                <a:gd name="T30" fmla="*/ 2147483647 w 192"/>
                <a:gd name="T31" fmla="*/ 2147483647 h 192"/>
                <a:gd name="T32" fmla="*/ 2147483647 w 192"/>
                <a:gd name="T33" fmla="*/ 2147483647 h 192"/>
                <a:gd name="T34" fmla="*/ 2147483647 w 192"/>
                <a:gd name="T35" fmla="*/ 2147483647 h 192"/>
                <a:gd name="T36" fmla="*/ 2147483647 w 192"/>
                <a:gd name="T37" fmla="*/ 2147483647 h 192"/>
                <a:gd name="T38" fmla="*/ 2147483647 w 192"/>
                <a:gd name="T39" fmla="*/ 2147483647 h 192"/>
                <a:gd name="T40" fmla="*/ 2147483647 w 192"/>
                <a:gd name="T41" fmla="*/ 2147483647 h 192"/>
                <a:gd name="T42" fmla="*/ 2147483647 w 192"/>
                <a:gd name="T43" fmla="*/ 2147483647 h 192"/>
                <a:gd name="T44" fmla="*/ 2147483647 w 192"/>
                <a:gd name="T45" fmla="*/ 2147483647 h 192"/>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192" h="192">
                  <a:moveTo>
                    <a:pt x="168" y="120"/>
                  </a:moveTo>
                  <a:lnTo>
                    <a:pt x="132" y="90"/>
                  </a:lnTo>
                  <a:lnTo>
                    <a:pt x="132" y="66"/>
                  </a:lnTo>
                  <a:lnTo>
                    <a:pt x="138" y="42"/>
                  </a:lnTo>
                  <a:lnTo>
                    <a:pt x="114" y="6"/>
                  </a:lnTo>
                  <a:lnTo>
                    <a:pt x="102" y="0"/>
                  </a:lnTo>
                  <a:lnTo>
                    <a:pt x="72" y="6"/>
                  </a:lnTo>
                  <a:lnTo>
                    <a:pt x="66" y="6"/>
                  </a:lnTo>
                  <a:lnTo>
                    <a:pt x="66" y="12"/>
                  </a:lnTo>
                  <a:lnTo>
                    <a:pt x="54" y="30"/>
                  </a:lnTo>
                  <a:lnTo>
                    <a:pt x="42" y="72"/>
                  </a:lnTo>
                  <a:lnTo>
                    <a:pt x="0" y="96"/>
                  </a:lnTo>
                  <a:lnTo>
                    <a:pt x="0" y="120"/>
                  </a:lnTo>
                  <a:lnTo>
                    <a:pt x="24" y="126"/>
                  </a:lnTo>
                  <a:lnTo>
                    <a:pt x="84" y="156"/>
                  </a:lnTo>
                  <a:lnTo>
                    <a:pt x="102" y="174"/>
                  </a:lnTo>
                  <a:lnTo>
                    <a:pt x="150" y="180"/>
                  </a:lnTo>
                  <a:lnTo>
                    <a:pt x="168" y="192"/>
                  </a:lnTo>
                  <a:lnTo>
                    <a:pt x="186" y="192"/>
                  </a:lnTo>
                  <a:lnTo>
                    <a:pt x="180" y="180"/>
                  </a:lnTo>
                  <a:lnTo>
                    <a:pt x="192" y="174"/>
                  </a:lnTo>
                  <a:lnTo>
                    <a:pt x="180" y="150"/>
                  </a:lnTo>
                  <a:lnTo>
                    <a:pt x="168" y="120"/>
                  </a:lnTo>
                  <a:close/>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p>
          </p:txBody>
        </p:sp>
        <p:sp>
          <p:nvSpPr>
            <p:cNvPr id="458" name="Freeform 457"/>
            <p:cNvSpPr>
              <a:spLocks/>
            </p:cNvSpPr>
            <p:nvPr/>
          </p:nvSpPr>
          <p:spPr bwMode="auto">
            <a:xfrm>
              <a:off x="6509585" y="3390349"/>
              <a:ext cx="509381" cy="447267"/>
            </a:xfrm>
            <a:custGeom>
              <a:avLst/>
              <a:gdLst>
                <a:gd name="T0" fmla="*/ 2147483647 w 60"/>
                <a:gd name="T1" fmla="*/ 2147483647 h 55"/>
                <a:gd name="T2" fmla="*/ 2147483647 w 60"/>
                <a:gd name="T3" fmla="*/ 2147483647 h 55"/>
                <a:gd name="T4" fmla="*/ 2147483647 w 60"/>
                <a:gd name="T5" fmla="*/ 2147483647 h 55"/>
                <a:gd name="T6" fmla="*/ 2147483647 w 60"/>
                <a:gd name="T7" fmla="*/ 2147483647 h 55"/>
                <a:gd name="T8" fmla="*/ 2147483647 w 60"/>
                <a:gd name="T9" fmla="*/ 2147483647 h 55"/>
                <a:gd name="T10" fmla="*/ 2147483647 w 60"/>
                <a:gd name="T11" fmla="*/ 2147483647 h 55"/>
                <a:gd name="T12" fmla="*/ 2147483647 w 60"/>
                <a:gd name="T13" fmla="*/ 2147483647 h 55"/>
                <a:gd name="T14" fmla="*/ 2147483647 w 60"/>
                <a:gd name="T15" fmla="*/ 2147483647 h 55"/>
                <a:gd name="T16" fmla="*/ 2147483647 w 60"/>
                <a:gd name="T17" fmla="*/ 2147483647 h 55"/>
                <a:gd name="T18" fmla="*/ 2147483647 w 60"/>
                <a:gd name="T19" fmla="*/ 2147483647 h 55"/>
                <a:gd name="T20" fmla="*/ 2147483647 w 60"/>
                <a:gd name="T21" fmla="*/ 2147483647 h 55"/>
                <a:gd name="T22" fmla="*/ 2147483647 w 60"/>
                <a:gd name="T23" fmla="*/ 2147483647 h 55"/>
                <a:gd name="T24" fmla="*/ 2147483647 w 60"/>
                <a:gd name="T25" fmla="*/ 2147483647 h 55"/>
                <a:gd name="T26" fmla="*/ 2147483647 w 60"/>
                <a:gd name="T27" fmla="*/ 2147483647 h 55"/>
                <a:gd name="T28" fmla="*/ 2147483647 w 60"/>
                <a:gd name="T29" fmla="*/ 2147483647 h 55"/>
                <a:gd name="T30" fmla="*/ 2147483647 w 60"/>
                <a:gd name="T31" fmla="*/ 2147483647 h 55"/>
                <a:gd name="T32" fmla="*/ 2147483647 w 60"/>
                <a:gd name="T33" fmla="*/ 2147483647 h 55"/>
                <a:gd name="T34" fmla="*/ 2147483647 w 60"/>
                <a:gd name="T35" fmla="*/ 2147483647 h 55"/>
                <a:gd name="T36" fmla="*/ 2147483647 w 60"/>
                <a:gd name="T37" fmla="*/ 2147483647 h 55"/>
                <a:gd name="T38" fmla="*/ 2147483647 w 60"/>
                <a:gd name="T39" fmla="*/ 2147483647 h 55"/>
                <a:gd name="T40" fmla="*/ 2147483647 w 60"/>
                <a:gd name="T41" fmla="*/ 0 h 55"/>
                <a:gd name="T42" fmla="*/ 2147483647 w 60"/>
                <a:gd name="T43" fmla="*/ 2147483647 h 55"/>
                <a:gd name="T44" fmla="*/ 2147483647 w 60"/>
                <a:gd name="T45" fmla="*/ 2147483647 h 55"/>
                <a:gd name="T46" fmla="*/ 0 w 60"/>
                <a:gd name="T47" fmla="*/ 0 h 55"/>
                <a:gd name="T48" fmla="*/ 0 w 60"/>
                <a:gd name="T49" fmla="*/ 0 h 55"/>
                <a:gd name="T50" fmla="*/ 0 w 60"/>
                <a:gd name="T51" fmla="*/ 2147483647 h 55"/>
                <a:gd name="T52" fmla="*/ 2147483647 w 60"/>
                <a:gd name="T53" fmla="*/ 2147483647 h 55"/>
                <a:gd name="T54" fmla="*/ 2147483647 w 60"/>
                <a:gd name="T55" fmla="*/ 2147483647 h 55"/>
                <a:gd name="T56" fmla="*/ 2147483647 w 60"/>
                <a:gd name="T57" fmla="*/ 2147483647 h 55"/>
                <a:gd name="T58" fmla="*/ 2147483647 w 60"/>
                <a:gd name="T59" fmla="*/ 2147483647 h 55"/>
                <a:gd name="T60" fmla="*/ 2147483647 w 60"/>
                <a:gd name="T61" fmla="*/ 2147483647 h 55"/>
                <a:gd name="T62" fmla="*/ 2147483647 w 60"/>
                <a:gd name="T63" fmla="*/ 2147483647 h 55"/>
                <a:gd name="T64" fmla="*/ 2147483647 w 60"/>
                <a:gd name="T65" fmla="*/ 2147483647 h 55"/>
                <a:gd name="T66" fmla="*/ 2147483647 w 60"/>
                <a:gd name="T67" fmla="*/ 2147483647 h 55"/>
                <a:gd name="T68" fmla="*/ 2147483647 w 60"/>
                <a:gd name="T69" fmla="*/ 2147483647 h 55"/>
                <a:gd name="T70" fmla="*/ 2147483647 w 60"/>
                <a:gd name="T71" fmla="*/ 2147483647 h 55"/>
                <a:gd name="T72" fmla="*/ 2147483647 w 60"/>
                <a:gd name="T73" fmla="*/ 2147483647 h 55"/>
                <a:gd name="T74" fmla="*/ 2147483647 w 60"/>
                <a:gd name="T75" fmla="*/ 2147483647 h 55"/>
                <a:gd name="T76" fmla="*/ 2147483647 w 60"/>
                <a:gd name="T77" fmla="*/ 2147483647 h 55"/>
                <a:gd name="T78" fmla="*/ 2147483647 w 60"/>
                <a:gd name="T79" fmla="*/ 2147483647 h 55"/>
                <a:gd name="T80" fmla="*/ 2147483647 w 60"/>
                <a:gd name="T81" fmla="*/ 2147483647 h 55"/>
                <a:gd name="T82" fmla="*/ 2147483647 w 60"/>
                <a:gd name="T83" fmla="*/ 2147483647 h 55"/>
                <a:gd name="T84" fmla="*/ 2147483647 w 60"/>
                <a:gd name="T85" fmla="*/ 2147483647 h 55"/>
                <a:gd name="T86" fmla="*/ 2147483647 w 60"/>
                <a:gd name="T87" fmla="*/ 2147483647 h 55"/>
                <a:gd name="T88" fmla="*/ 2147483647 w 60"/>
                <a:gd name="T89" fmla="*/ 2147483647 h 55"/>
                <a:gd name="T90" fmla="*/ 2147483647 w 60"/>
                <a:gd name="T91" fmla="*/ 2147483647 h 55"/>
                <a:gd name="T92" fmla="*/ 2147483647 w 60"/>
                <a:gd name="T93" fmla="*/ 2147483647 h 55"/>
                <a:gd name="T94" fmla="*/ 2147483647 w 60"/>
                <a:gd name="T95" fmla="*/ 2147483647 h 55"/>
                <a:gd name="T96" fmla="*/ 2147483647 w 60"/>
                <a:gd name="T97" fmla="*/ 2147483647 h 55"/>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0" t="0" r="r" b="b"/>
              <a:pathLst>
                <a:path w="60" h="55">
                  <a:moveTo>
                    <a:pt x="53" y="38"/>
                  </a:moveTo>
                  <a:cubicBezTo>
                    <a:pt x="53" y="38"/>
                    <a:pt x="53" y="38"/>
                    <a:pt x="53" y="38"/>
                  </a:cubicBezTo>
                  <a:cubicBezTo>
                    <a:pt x="55" y="32"/>
                    <a:pt x="55" y="32"/>
                    <a:pt x="55" y="32"/>
                  </a:cubicBezTo>
                  <a:cubicBezTo>
                    <a:pt x="51" y="30"/>
                    <a:pt x="51" y="30"/>
                    <a:pt x="51" y="30"/>
                  </a:cubicBezTo>
                  <a:cubicBezTo>
                    <a:pt x="51" y="25"/>
                    <a:pt x="51" y="25"/>
                    <a:pt x="51" y="25"/>
                  </a:cubicBezTo>
                  <a:cubicBezTo>
                    <a:pt x="52" y="21"/>
                    <a:pt x="52" y="21"/>
                    <a:pt x="52" y="21"/>
                  </a:cubicBezTo>
                  <a:cubicBezTo>
                    <a:pt x="53" y="12"/>
                    <a:pt x="53" y="12"/>
                    <a:pt x="53" y="12"/>
                  </a:cubicBezTo>
                  <a:cubicBezTo>
                    <a:pt x="49" y="11"/>
                    <a:pt x="49" y="11"/>
                    <a:pt x="49" y="11"/>
                  </a:cubicBezTo>
                  <a:cubicBezTo>
                    <a:pt x="45" y="8"/>
                    <a:pt x="45" y="8"/>
                    <a:pt x="45" y="8"/>
                  </a:cubicBezTo>
                  <a:cubicBezTo>
                    <a:pt x="40" y="5"/>
                    <a:pt x="40" y="5"/>
                    <a:pt x="40" y="5"/>
                  </a:cubicBezTo>
                  <a:cubicBezTo>
                    <a:pt x="36" y="6"/>
                    <a:pt x="36" y="6"/>
                    <a:pt x="36" y="6"/>
                  </a:cubicBezTo>
                  <a:cubicBezTo>
                    <a:pt x="31" y="8"/>
                    <a:pt x="31" y="8"/>
                    <a:pt x="31" y="8"/>
                  </a:cubicBezTo>
                  <a:cubicBezTo>
                    <a:pt x="30" y="10"/>
                    <a:pt x="30" y="10"/>
                    <a:pt x="30" y="10"/>
                  </a:cubicBezTo>
                  <a:cubicBezTo>
                    <a:pt x="26" y="11"/>
                    <a:pt x="26" y="11"/>
                    <a:pt x="26" y="11"/>
                  </a:cubicBezTo>
                  <a:cubicBezTo>
                    <a:pt x="22" y="11"/>
                    <a:pt x="22" y="11"/>
                    <a:pt x="22" y="11"/>
                  </a:cubicBezTo>
                  <a:cubicBezTo>
                    <a:pt x="19" y="9"/>
                    <a:pt x="19" y="9"/>
                    <a:pt x="19" y="9"/>
                  </a:cubicBezTo>
                  <a:cubicBezTo>
                    <a:pt x="15" y="9"/>
                    <a:pt x="15" y="9"/>
                    <a:pt x="15" y="9"/>
                  </a:cubicBezTo>
                  <a:cubicBezTo>
                    <a:pt x="15" y="6"/>
                    <a:pt x="15" y="6"/>
                    <a:pt x="15" y="6"/>
                  </a:cubicBezTo>
                  <a:cubicBezTo>
                    <a:pt x="12" y="4"/>
                    <a:pt x="12" y="4"/>
                    <a:pt x="12" y="4"/>
                  </a:cubicBezTo>
                  <a:cubicBezTo>
                    <a:pt x="12" y="2"/>
                    <a:pt x="12" y="2"/>
                    <a:pt x="12" y="2"/>
                  </a:cubicBezTo>
                  <a:cubicBezTo>
                    <a:pt x="10" y="0"/>
                    <a:pt x="10" y="0"/>
                    <a:pt x="10" y="0"/>
                  </a:cubicBezTo>
                  <a:cubicBezTo>
                    <a:pt x="6" y="3"/>
                    <a:pt x="6" y="3"/>
                    <a:pt x="6" y="3"/>
                  </a:cubicBezTo>
                  <a:cubicBezTo>
                    <a:pt x="3" y="2"/>
                    <a:pt x="3" y="2"/>
                    <a:pt x="3" y="2"/>
                  </a:cubicBezTo>
                  <a:cubicBezTo>
                    <a:pt x="0" y="0"/>
                    <a:pt x="0" y="0"/>
                    <a:pt x="0" y="0"/>
                  </a:cubicBezTo>
                  <a:cubicBezTo>
                    <a:pt x="0" y="0"/>
                    <a:pt x="0" y="0"/>
                    <a:pt x="0" y="0"/>
                  </a:cubicBezTo>
                  <a:cubicBezTo>
                    <a:pt x="0" y="0"/>
                    <a:pt x="0" y="6"/>
                    <a:pt x="0" y="7"/>
                  </a:cubicBezTo>
                  <a:cubicBezTo>
                    <a:pt x="0" y="7"/>
                    <a:pt x="1" y="10"/>
                    <a:pt x="1" y="10"/>
                  </a:cubicBezTo>
                  <a:cubicBezTo>
                    <a:pt x="1" y="10"/>
                    <a:pt x="1" y="10"/>
                    <a:pt x="1" y="10"/>
                  </a:cubicBezTo>
                  <a:cubicBezTo>
                    <a:pt x="5" y="16"/>
                    <a:pt x="5" y="16"/>
                    <a:pt x="5" y="16"/>
                  </a:cubicBezTo>
                  <a:cubicBezTo>
                    <a:pt x="4" y="20"/>
                    <a:pt x="4" y="20"/>
                    <a:pt x="4" y="20"/>
                  </a:cubicBezTo>
                  <a:cubicBezTo>
                    <a:pt x="4" y="24"/>
                    <a:pt x="4" y="24"/>
                    <a:pt x="4" y="24"/>
                  </a:cubicBezTo>
                  <a:cubicBezTo>
                    <a:pt x="10" y="29"/>
                    <a:pt x="10" y="29"/>
                    <a:pt x="10" y="29"/>
                  </a:cubicBezTo>
                  <a:cubicBezTo>
                    <a:pt x="12" y="34"/>
                    <a:pt x="12" y="34"/>
                    <a:pt x="12" y="34"/>
                  </a:cubicBezTo>
                  <a:cubicBezTo>
                    <a:pt x="14" y="38"/>
                    <a:pt x="14" y="38"/>
                    <a:pt x="14" y="38"/>
                  </a:cubicBezTo>
                  <a:cubicBezTo>
                    <a:pt x="15" y="36"/>
                    <a:pt x="15" y="36"/>
                    <a:pt x="15" y="36"/>
                  </a:cubicBezTo>
                  <a:cubicBezTo>
                    <a:pt x="19" y="39"/>
                    <a:pt x="19" y="39"/>
                    <a:pt x="19" y="39"/>
                  </a:cubicBezTo>
                  <a:cubicBezTo>
                    <a:pt x="23" y="44"/>
                    <a:pt x="23" y="44"/>
                    <a:pt x="23" y="44"/>
                  </a:cubicBezTo>
                  <a:cubicBezTo>
                    <a:pt x="28" y="48"/>
                    <a:pt x="28" y="48"/>
                    <a:pt x="28" y="48"/>
                  </a:cubicBezTo>
                  <a:cubicBezTo>
                    <a:pt x="34" y="49"/>
                    <a:pt x="34" y="49"/>
                    <a:pt x="34" y="49"/>
                  </a:cubicBezTo>
                  <a:cubicBezTo>
                    <a:pt x="39" y="48"/>
                    <a:pt x="39" y="48"/>
                    <a:pt x="39" y="48"/>
                  </a:cubicBezTo>
                  <a:cubicBezTo>
                    <a:pt x="42" y="52"/>
                    <a:pt x="42" y="52"/>
                    <a:pt x="42" y="52"/>
                  </a:cubicBezTo>
                  <a:cubicBezTo>
                    <a:pt x="53" y="55"/>
                    <a:pt x="53" y="55"/>
                    <a:pt x="53" y="55"/>
                  </a:cubicBezTo>
                  <a:cubicBezTo>
                    <a:pt x="55" y="55"/>
                    <a:pt x="55" y="55"/>
                    <a:pt x="55" y="55"/>
                  </a:cubicBezTo>
                  <a:cubicBezTo>
                    <a:pt x="55" y="51"/>
                    <a:pt x="55" y="51"/>
                    <a:pt x="55" y="51"/>
                  </a:cubicBezTo>
                  <a:cubicBezTo>
                    <a:pt x="60" y="49"/>
                    <a:pt x="60" y="49"/>
                    <a:pt x="60" y="49"/>
                  </a:cubicBezTo>
                  <a:cubicBezTo>
                    <a:pt x="59" y="46"/>
                    <a:pt x="59" y="46"/>
                    <a:pt x="59" y="46"/>
                  </a:cubicBezTo>
                  <a:cubicBezTo>
                    <a:pt x="58" y="44"/>
                    <a:pt x="58" y="44"/>
                    <a:pt x="58" y="44"/>
                  </a:cubicBezTo>
                  <a:cubicBezTo>
                    <a:pt x="54" y="40"/>
                    <a:pt x="54" y="40"/>
                    <a:pt x="54" y="40"/>
                  </a:cubicBezTo>
                  <a:cubicBezTo>
                    <a:pt x="53" y="38"/>
                    <a:pt x="53" y="38"/>
                    <a:pt x="53" y="38"/>
                  </a:cubicBezTo>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p>
          </p:txBody>
        </p:sp>
        <p:sp>
          <p:nvSpPr>
            <p:cNvPr id="459" name="Freeform 458"/>
            <p:cNvSpPr>
              <a:spLocks/>
            </p:cNvSpPr>
            <p:nvPr/>
          </p:nvSpPr>
          <p:spPr bwMode="auto">
            <a:xfrm>
              <a:off x="5867696" y="2735243"/>
              <a:ext cx="172088" cy="113063"/>
            </a:xfrm>
            <a:custGeom>
              <a:avLst/>
              <a:gdLst>
                <a:gd name="T0" fmla="*/ 2147483647 w 20"/>
                <a:gd name="T1" fmla="*/ 2147483647 h 14"/>
                <a:gd name="T2" fmla="*/ 2147483647 w 20"/>
                <a:gd name="T3" fmla="*/ 2147483647 h 14"/>
                <a:gd name="T4" fmla="*/ 2147483647 w 20"/>
                <a:gd name="T5" fmla="*/ 0 h 14"/>
                <a:gd name="T6" fmla="*/ 2147483647 w 20"/>
                <a:gd name="T7" fmla="*/ 2147483647 h 14"/>
                <a:gd name="T8" fmla="*/ 2147483647 w 20"/>
                <a:gd name="T9" fmla="*/ 0 h 14"/>
                <a:gd name="T10" fmla="*/ 2147483647 w 20"/>
                <a:gd name="T11" fmla="*/ 0 h 14"/>
                <a:gd name="T12" fmla="*/ 2147483647 w 20"/>
                <a:gd name="T13" fmla="*/ 2147483647 h 14"/>
                <a:gd name="T14" fmla="*/ 2147483647 w 20"/>
                <a:gd name="T15" fmla="*/ 2147483647 h 14"/>
                <a:gd name="T16" fmla="*/ 0 w 20"/>
                <a:gd name="T17" fmla="*/ 2147483647 h 14"/>
                <a:gd name="T18" fmla="*/ 2147483647 w 20"/>
                <a:gd name="T19" fmla="*/ 2147483647 h 14"/>
                <a:gd name="T20" fmla="*/ 2147483647 w 20"/>
                <a:gd name="T21" fmla="*/ 2147483647 h 14"/>
                <a:gd name="T22" fmla="*/ 2147483647 w 20"/>
                <a:gd name="T23" fmla="*/ 2147483647 h 14"/>
                <a:gd name="T24" fmla="*/ 2147483647 w 20"/>
                <a:gd name="T25" fmla="*/ 2147483647 h 14"/>
                <a:gd name="T26" fmla="*/ 2147483647 w 20"/>
                <a:gd name="T27" fmla="*/ 2147483647 h 14"/>
                <a:gd name="T28" fmla="*/ 2147483647 w 20"/>
                <a:gd name="T29" fmla="*/ 2147483647 h 14"/>
                <a:gd name="T30" fmla="*/ 2147483647 w 20"/>
                <a:gd name="T31" fmla="*/ 2147483647 h 14"/>
                <a:gd name="T32" fmla="*/ 2147483647 w 20"/>
                <a:gd name="T33" fmla="*/ 2147483647 h 14"/>
                <a:gd name="T34" fmla="*/ 2147483647 w 20"/>
                <a:gd name="T35" fmla="*/ 2147483647 h 14"/>
                <a:gd name="T36" fmla="*/ 2147483647 w 20"/>
                <a:gd name="T37" fmla="*/ 2147483647 h 14"/>
                <a:gd name="T38" fmla="*/ 2147483647 w 20"/>
                <a:gd name="T39" fmla="*/ 2147483647 h 14"/>
                <a:gd name="T40" fmla="*/ 2147483647 w 20"/>
                <a:gd name="T41" fmla="*/ 2147483647 h 14"/>
                <a:gd name="T42" fmla="*/ 2147483647 w 20"/>
                <a:gd name="T43" fmla="*/ 2147483647 h 14"/>
                <a:gd name="T44" fmla="*/ 2147483647 w 20"/>
                <a:gd name="T45" fmla="*/ 2147483647 h 14"/>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20" h="14">
                  <a:moveTo>
                    <a:pt x="19" y="4"/>
                  </a:moveTo>
                  <a:cubicBezTo>
                    <a:pt x="17" y="2"/>
                    <a:pt x="17" y="2"/>
                    <a:pt x="17" y="2"/>
                  </a:cubicBezTo>
                  <a:cubicBezTo>
                    <a:pt x="15" y="0"/>
                    <a:pt x="15" y="0"/>
                    <a:pt x="15" y="0"/>
                  </a:cubicBezTo>
                  <a:cubicBezTo>
                    <a:pt x="13" y="1"/>
                    <a:pt x="13" y="1"/>
                    <a:pt x="13" y="1"/>
                  </a:cubicBezTo>
                  <a:cubicBezTo>
                    <a:pt x="9" y="0"/>
                    <a:pt x="9" y="0"/>
                    <a:pt x="9" y="0"/>
                  </a:cubicBezTo>
                  <a:cubicBezTo>
                    <a:pt x="5" y="0"/>
                    <a:pt x="5" y="0"/>
                    <a:pt x="5" y="0"/>
                  </a:cubicBezTo>
                  <a:cubicBezTo>
                    <a:pt x="1" y="1"/>
                    <a:pt x="1" y="1"/>
                    <a:pt x="1" y="1"/>
                  </a:cubicBezTo>
                  <a:cubicBezTo>
                    <a:pt x="1" y="3"/>
                    <a:pt x="1" y="5"/>
                    <a:pt x="1" y="5"/>
                  </a:cubicBezTo>
                  <a:cubicBezTo>
                    <a:pt x="0" y="6"/>
                    <a:pt x="0" y="6"/>
                    <a:pt x="0" y="6"/>
                  </a:cubicBezTo>
                  <a:cubicBezTo>
                    <a:pt x="2" y="6"/>
                    <a:pt x="2" y="6"/>
                    <a:pt x="2" y="6"/>
                  </a:cubicBezTo>
                  <a:cubicBezTo>
                    <a:pt x="4" y="7"/>
                    <a:pt x="4" y="7"/>
                    <a:pt x="4" y="7"/>
                  </a:cubicBezTo>
                  <a:cubicBezTo>
                    <a:pt x="6" y="8"/>
                    <a:pt x="6" y="8"/>
                    <a:pt x="6" y="8"/>
                  </a:cubicBezTo>
                  <a:cubicBezTo>
                    <a:pt x="7" y="10"/>
                    <a:pt x="7" y="10"/>
                    <a:pt x="7" y="10"/>
                  </a:cubicBezTo>
                  <a:cubicBezTo>
                    <a:pt x="6" y="12"/>
                    <a:pt x="6" y="12"/>
                    <a:pt x="6" y="12"/>
                  </a:cubicBezTo>
                  <a:cubicBezTo>
                    <a:pt x="7" y="12"/>
                    <a:pt x="7" y="12"/>
                    <a:pt x="7" y="12"/>
                  </a:cubicBezTo>
                  <a:cubicBezTo>
                    <a:pt x="9" y="14"/>
                    <a:pt x="9" y="14"/>
                    <a:pt x="9" y="14"/>
                  </a:cubicBezTo>
                  <a:cubicBezTo>
                    <a:pt x="11" y="13"/>
                    <a:pt x="11" y="13"/>
                    <a:pt x="11" y="13"/>
                  </a:cubicBezTo>
                  <a:cubicBezTo>
                    <a:pt x="13" y="12"/>
                    <a:pt x="13" y="12"/>
                    <a:pt x="13" y="12"/>
                  </a:cubicBezTo>
                  <a:cubicBezTo>
                    <a:pt x="13" y="12"/>
                    <a:pt x="15" y="12"/>
                    <a:pt x="16" y="12"/>
                  </a:cubicBezTo>
                  <a:cubicBezTo>
                    <a:pt x="17" y="12"/>
                    <a:pt x="16" y="9"/>
                    <a:pt x="16" y="9"/>
                  </a:cubicBezTo>
                  <a:cubicBezTo>
                    <a:pt x="18" y="7"/>
                    <a:pt x="18" y="7"/>
                    <a:pt x="18" y="7"/>
                  </a:cubicBezTo>
                  <a:cubicBezTo>
                    <a:pt x="20" y="4"/>
                    <a:pt x="20" y="4"/>
                    <a:pt x="20" y="4"/>
                  </a:cubicBezTo>
                  <a:cubicBezTo>
                    <a:pt x="19" y="4"/>
                    <a:pt x="19" y="4"/>
                    <a:pt x="19" y="4"/>
                  </a:cubicBezTo>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p>
          </p:txBody>
        </p:sp>
        <p:sp>
          <p:nvSpPr>
            <p:cNvPr id="460" name="Freeform 459"/>
            <p:cNvSpPr>
              <a:spLocks/>
            </p:cNvSpPr>
            <p:nvPr/>
          </p:nvSpPr>
          <p:spPr bwMode="auto">
            <a:xfrm>
              <a:off x="5943415" y="2578948"/>
              <a:ext cx="129067" cy="106413"/>
            </a:xfrm>
            <a:custGeom>
              <a:avLst/>
              <a:gdLst>
                <a:gd name="T0" fmla="*/ 2147483647 w 90"/>
                <a:gd name="T1" fmla="*/ 2147483647 h 78"/>
                <a:gd name="T2" fmla="*/ 2147483647 w 90"/>
                <a:gd name="T3" fmla="*/ 2147483647 h 78"/>
                <a:gd name="T4" fmla="*/ 2147483647 w 90"/>
                <a:gd name="T5" fmla="*/ 2147483647 h 78"/>
                <a:gd name="T6" fmla="*/ 2147483647 w 90"/>
                <a:gd name="T7" fmla="*/ 2147483647 h 78"/>
                <a:gd name="T8" fmla="*/ 2147483647 w 90"/>
                <a:gd name="T9" fmla="*/ 2147483647 h 78"/>
                <a:gd name="T10" fmla="*/ 2147483647 w 90"/>
                <a:gd name="T11" fmla="*/ 0 h 78"/>
                <a:gd name="T12" fmla="*/ 2147483647 w 90"/>
                <a:gd name="T13" fmla="*/ 0 h 78"/>
                <a:gd name="T14" fmla="*/ 2147483647 w 90"/>
                <a:gd name="T15" fmla="*/ 0 h 78"/>
                <a:gd name="T16" fmla="*/ 0 w 90"/>
                <a:gd name="T17" fmla="*/ 2147483647 h 78"/>
                <a:gd name="T18" fmla="*/ 0 w 90"/>
                <a:gd name="T19" fmla="*/ 2147483647 h 78"/>
                <a:gd name="T20" fmla="*/ 2147483647 w 90"/>
                <a:gd name="T21" fmla="*/ 2147483647 h 78"/>
                <a:gd name="T22" fmla="*/ 2147483647 w 90"/>
                <a:gd name="T23" fmla="*/ 2147483647 h 78"/>
                <a:gd name="T24" fmla="*/ 2147483647 w 90"/>
                <a:gd name="T25" fmla="*/ 2147483647 h 78"/>
                <a:gd name="T26" fmla="*/ 2147483647 w 90"/>
                <a:gd name="T27" fmla="*/ 2147483647 h 78"/>
                <a:gd name="T28" fmla="*/ 2147483647 w 90"/>
                <a:gd name="T29" fmla="*/ 2147483647 h 78"/>
                <a:gd name="T30" fmla="*/ 2147483647 w 90"/>
                <a:gd name="T31" fmla="*/ 2147483647 h 78"/>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0" t="0" r="r" b="b"/>
              <a:pathLst>
                <a:path w="90" h="78">
                  <a:moveTo>
                    <a:pt x="54" y="66"/>
                  </a:moveTo>
                  <a:lnTo>
                    <a:pt x="78" y="78"/>
                  </a:lnTo>
                  <a:lnTo>
                    <a:pt x="84" y="42"/>
                  </a:lnTo>
                  <a:lnTo>
                    <a:pt x="84" y="30"/>
                  </a:lnTo>
                  <a:lnTo>
                    <a:pt x="90" y="6"/>
                  </a:lnTo>
                  <a:lnTo>
                    <a:pt x="84" y="0"/>
                  </a:lnTo>
                  <a:lnTo>
                    <a:pt x="72" y="0"/>
                  </a:lnTo>
                  <a:lnTo>
                    <a:pt x="36" y="0"/>
                  </a:lnTo>
                  <a:lnTo>
                    <a:pt x="0" y="18"/>
                  </a:lnTo>
                  <a:lnTo>
                    <a:pt x="0" y="30"/>
                  </a:lnTo>
                  <a:lnTo>
                    <a:pt x="6" y="42"/>
                  </a:lnTo>
                  <a:lnTo>
                    <a:pt x="12" y="48"/>
                  </a:lnTo>
                  <a:lnTo>
                    <a:pt x="18" y="54"/>
                  </a:lnTo>
                  <a:lnTo>
                    <a:pt x="12" y="60"/>
                  </a:lnTo>
                  <a:lnTo>
                    <a:pt x="36" y="54"/>
                  </a:lnTo>
                  <a:lnTo>
                    <a:pt x="54" y="66"/>
                  </a:lnTo>
                  <a:close/>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p>
          </p:txBody>
        </p:sp>
        <p:sp>
          <p:nvSpPr>
            <p:cNvPr id="461" name="Freeform 460"/>
            <p:cNvSpPr>
              <a:spLocks/>
            </p:cNvSpPr>
            <p:nvPr/>
          </p:nvSpPr>
          <p:spPr bwMode="auto">
            <a:xfrm>
              <a:off x="5938252" y="2743555"/>
              <a:ext cx="252970" cy="221140"/>
            </a:xfrm>
            <a:custGeom>
              <a:avLst/>
              <a:gdLst>
                <a:gd name="T0" fmla="*/ 2147483647 w 30"/>
                <a:gd name="T1" fmla="*/ 2147483647 h 27"/>
                <a:gd name="T2" fmla="*/ 2147483647 w 30"/>
                <a:gd name="T3" fmla="*/ 2147483647 h 27"/>
                <a:gd name="T4" fmla="*/ 2147483647 w 30"/>
                <a:gd name="T5" fmla="*/ 2147483647 h 27"/>
                <a:gd name="T6" fmla="*/ 2147483647 w 30"/>
                <a:gd name="T7" fmla="*/ 2147483647 h 27"/>
                <a:gd name="T8" fmla="*/ 2147483647 w 30"/>
                <a:gd name="T9" fmla="*/ 0 h 27"/>
                <a:gd name="T10" fmla="*/ 2147483647 w 30"/>
                <a:gd name="T11" fmla="*/ 2147483647 h 27"/>
                <a:gd name="T12" fmla="*/ 2147483647 w 30"/>
                <a:gd name="T13" fmla="*/ 2147483647 h 27"/>
                <a:gd name="T14" fmla="*/ 2147483647 w 30"/>
                <a:gd name="T15" fmla="*/ 2147483647 h 27"/>
                <a:gd name="T16" fmla="*/ 2147483647 w 30"/>
                <a:gd name="T17" fmla="*/ 2147483647 h 27"/>
                <a:gd name="T18" fmla="*/ 2147483647 w 30"/>
                <a:gd name="T19" fmla="*/ 2147483647 h 27"/>
                <a:gd name="T20" fmla="*/ 2147483647 w 30"/>
                <a:gd name="T21" fmla="*/ 2147483647 h 27"/>
                <a:gd name="T22" fmla="*/ 2147483647 w 30"/>
                <a:gd name="T23" fmla="*/ 2147483647 h 27"/>
                <a:gd name="T24" fmla="*/ 2147483647 w 30"/>
                <a:gd name="T25" fmla="*/ 2147483647 h 27"/>
                <a:gd name="T26" fmla="*/ 2147483647 w 30"/>
                <a:gd name="T27" fmla="*/ 2147483647 h 27"/>
                <a:gd name="T28" fmla="*/ 2147483647 w 30"/>
                <a:gd name="T29" fmla="*/ 2147483647 h 27"/>
                <a:gd name="T30" fmla="*/ 2147483647 w 30"/>
                <a:gd name="T31" fmla="*/ 2147483647 h 27"/>
                <a:gd name="T32" fmla="*/ 0 w 30"/>
                <a:gd name="T33" fmla="*/ 2147483647 h 27"/>
                <a:gd name="T34" fmla="*/ 2147483647 w 30"/>
                <a:gd name="T35" fmla="*/ 2147483647 h 27"/>
                <a:gd name="T36" fmla="*/ 2147483647 w 30"/>
                <a:gd name="T37" fmla="*/ 2147483647 h 27"/>
                <a:gd name="T38" fmla="*/ 2147483647 w 30"/>
                <a:gd name="T39" fmla="*/ 2147483647 h 27"/>
                <a:gd name="T40" fmla="*/ 2147483647 w 30"/>
                <a:gd name="T41" fmla="*/ 2147483647 h 27"/>
                <a:gd name="T42" fmla="*/ 2147483647 w 30"/>
                <a:gd name="T43" fmla="*/ 2147483647 h 27"/>
                <a:gd name="T44" fmla="*/ 2147483647 w 30"/>
                <a:gd name="T45" fmla="*/ 2147483647 h 27"/>
                <a:gd name="T46" fmla="*/ 2147483647 w 30"/>
                <a:gd name="T47" fmla="*/ 2147483647 h 27"/>
                <a:gd name="T48" fmla="*/ 2147483647 w 30"/>
                <a:gd name="T49" fmla="*/ 2147483647 h 27"/>
                <a:gd name="T50" fmla="*/ 2147483647 w 30"/>
                <a:gd name="T51" fmla="*/ 2147483647 h 27"/>
                <a:gd name="T52" fmla="*/ 2147483647 w 30"/>
                <a:gd name="T53" fmla="*/ 2147483647 h 27"/>
                <a:gd name="T54" fmla="*/ 2147483647 w 30"/>
                <a:gd name="T55" fmla="*/ 2147483647 h 27"/>
                <a:gd name="T56" fmla="*/ 2147483647 w 30"/>
                <a:gd name="T57" fmla="*/ 2147483647 h 27"/>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30" h="27">
                  <a:moveTo>
                    <a:pt x="30" y="14"/>
                  </a:moveTo>
                  <a:cubicBezTo>
                    <a:pt x="27" y="11"/>
                    <a:pt x="27" y="11"/>
                    <a:pt x="27" y="11"/>
                  </a:cubicBezTo>
                  <a:cubicBezTo>
                    <a:pt x="23" y="3"/>
                    <a:pt x="23" y="3"/>
                    <a:pt x="23" y="3"/>
                  </a:cubicBezTo>
                  <a:cubicBezTo>
                    <a:pt x="20" y="2"/>
                    <a:pt x="20" y="2"/>
                    <a:pt x="20" y="2"/>
                  </a:cubicBezTo>
                  <a:cubicBezTo>
                    <a:pt x="17" y="0"/>
                    <a:pt x="17" y="0"/>
                    <a:pt x="17" y="0"/>
                  </a:cubicBezTo>
                  <a:cubicBezTo>
                    <a:pt x="14" y="2"/>
                    <a:pt x="14" y="2"/>
                    <a:pt x="14" y="2"/>
                  </a:cubicBezTo>
                  <a:cubicBezTo>
                    <a:pt x="11" y="3"/>
                    <a:pt x="11" y="3"/>
                    <a:pt x="11" y="3"/>
                  </a:cubicBezTo>
                  <a:cubicBezTo>
                    <a:pt x="12" y="3"/>
                    <a:pt x="12" y="3"/>
                    <a:pt x="12" y="3"/>
                  </a:cubicBezTo>
                  <a:cubicBezTo>
                    <a:pt x="10" y="6"/>
                    <a:pt x="10" y="6"/>
                    <a:pt x="10" y="6"/>
                  </a:cubicBezTo>
                  <a:cubicBezTo>
                    <a:pt x="8" y="8"/>
                    <a:pt x="8" y="8"/>
                    <a:pt x="8" y="8"/>
                  </a:cubicBezTo>
                  <a:cubicBezTo>
                    <a:pt x="8" y="8"/>
                    <a:pt x="9" y="11"/>
                    <a:pt x="8" y="11"/>
                  </a:cubicBezTo>
                  <a:cubicBezTo>
                    <a:pt x="7" y="11"/>
                    <a:pt x="5" y="11"/>
                    <a:pt x="5" y="11"/>
                  </a:cubicBezTo>
                  <a:cubicBezTo>
                    <a:pt x="3" y="12"/>
                    <a:pt x="3" y="12"/>
                    <a:pt x="3" y="12"/>
                  </a:cubicBezTo>
                  <a:cubicBezTo>
                    <a:pt x="1" y="13"/>
                    <a:pt x="1" y="13"/>
                    <a:pt x="1" y="13"/>
                  </a:cubicBezTo>
                  <a:cubicBezTo>
                    <a:pt x="1" y="14"/>
                    <a:pt x="1" y="14"/>
                    <a:pt x="1" y="14"/>
                  </a:cubicBezTo>
                  <a:cubicBezTo>
                    <a:pt x="2" y="18"/>
                    <a:pt x="2" y="18"/>
                    <a:pt x="2" y="18"/>
                  </a:cubicBezTo>
                  <a:cubicBezTo>
                    <a:pt x="0" y="20"/>
                    <a:pt x="0" y="20"/>
                    <a:pt x="0" y="20"/>
                  </a:cubicBezTo>
                  <a:cubicBezTo>
                    <a:pt x="1" y="23"/>
                    <a:pt x="1" y="23"/>
                    <a:pt x="1" y="23"/>
                  </a:cubicBezTo>
                  <a:cubicBezTo>
                    <a:pt x="1" y="25"/>
                    <a:pt x="1" y="25"/>
                    <a:pt x="1" y="25"/>
                  </a:cubicBezTo>
                  <a:cubicBezTo>
                    <a:pt x="3" y="24"/>
                    <a:pt x="3" y="24"/>
                    <a:pt x="3" y="24"/>
                  </a:cubicBezTo>
                  <a:cubicBezTo>
                    <a:pt x="7" y="24"/>
                    <a:pt x="7" y="24"/>
                    <a:pt x="7" y="24"/>
                  </a:cubicBezTo>
                  <a:cubicBezTo>
                    <a:pt x="13" y="26"/>
                    <a:pt x="13" y="26"/>
                    <a:pt x="13" y="26"/>
                  </a:cubicBezTo>
                  <a:cubicBezTo>
                    <a:pt x="20" y="26"/>
                    <a:pt x="20" y="26"/>
                    <a:pt x="20" y="26"/>
                  </a:cubicBezTo>
                  <a:cubicBezTo>
                    <a:pt x="24" y="27"/>
                    <a:pt x="24" y="27"/>
                    <a:pt x="24" y="27"/>
                  </a:cubicBezTo>
                  <a:cubicBezTo>
                    <a:pt x="26" y="21"/>
                    <a:pt x="26" y="21"/>
                    <a:pt x="26" y="21"/>
                  </a:cubicBezTo>
                  <a:cubicBezTo>
                    <a:pt x="27" y="21"/>
                    <a:pt x="27" y="21"/>
                    <a:pt x="27" y="21"/>
                  </a:cubicBezTo>
                  <a:cubicBezTo>
                    <a:pt x="26" y="17"/>
                    <a:pt x="26" y="17"/>
                    <a:pt x="26" y="17"/>
                  </a:cubicBezTo>
                  <a:cubicBezTo>
                    <a:pt x="29" y="16"/>
                    <a:pt x="29" y="16"/>
                    <a:pt x="29" y="16"/>
                  </a:cubicBezTo>
                  <a:lnTo>
                    <a:pt x="30" y="14"/>
                  </a:lnTo>
                  <a:close/>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p>
          </p:txBody>
        </p:sp>
        <p:sp>
          <p:nvSpPr>
            <p:cNvPr id="462" name="Freeform 461"/>
            <p:cNvSpPr>
              <a:spLocks/>
            </p:cNvSpPr>
            <p:nvPr/>
          </p:nvSpPr>
          <p:spPr bwMode="auto">
            <a:xfrm>
              <a:off x="5876300" y="2653769"/>
              <a:ext cx="206506" cy="113063"/>
            </a:xfrm>
            <a:custGeom>
              <a:avLst/>
              <a:gdLst>
                <a:gd name="T0" fmla="*/ 2147483647 w 24"/>
                <a:gd name="T1" fmla="*/ 2147483647 h 14"/>
                <a:gd name="T2" fmla="*/ 2147483647 w 24"/>
                <a:gd name="T3" fmla="*/ 2147483647 h 14"/>
                <a:gd name="T4" fmla="*/ 2147483647 w 24"/>
                <a:gd name="T5" fmla="*/ 2147483647 h 14"/>
                <a:gd name="T6" fmla="*/ 2147483647 w 24"/>
                <a:gd name="T7" fmla="*/ 2147483647 h 14"/>
                <a:gd name="T8" fmla="*/ 2147483647 w 24"/>
                <a:gd name="T9" fmla="*/ 2147483647 h 14"/>
                <a:gd name="T10" fmla="*/ 2147483647 w 24"/>
                <a:gd name="T11" fmla="*/ 2147483647 h 14"/>
                <a:gd name="T12" fmla="*/ 2147483647 w 24"/>
                <a:gd name="T13" fmla="*/ 2147483647 h 14"/>
                <a:gd name="T14" fmla="*/ 2147483647 w 24"/>
                <a:gd name="T15" fmla="*/ 2147483647 h 14"/>
                <a:gd name="T16" fmla="*/ 2147483647 w 24"/>
                <a:gd name="T17" fmla="*/ 2147483647 h 14"/>
                <a:gd name="T18" fmla="*/ 2147483647 w 24"/>
                <a:gd name="T19" fmla="*/ 2147483647 h 14"/>
                <a:gd name="T20" fmla="*/ 2147483647 w 24"/>
                <a:gd name="T21" fmla="*/ 2147483647 h 14"/>
                <a:gd name="T22" fmla="*/ 2147483647 w 24"/>
                <a:gd name="T23" fmla="*/ 0 h 14"/>
                <a:gd name="T24" fmla="*/ 2147483647 w 24"/>
                <a:gd name="T25" fmla="*/ 2147483647 h 14"/>
                <a:gd name="T26" fmla="*/ 2147483647 w 24"/>
                <a:gd name="T27" fmla="*/ 2147483647 h 14"/>
                <a:gd name="T28" fmla="*/ 2147483647 w 24"/>
                <a:gd name="T29" fmla="*/ 2147483647 h 14"/>
                <a:gd name="T30" fmla="*/ 2147483647 w 24"/>
                <a:gd name="T31" fmla="*/ 2147483647 h 14"/>
                <a:gd name="T32" fmla="*/ 2147483647 w 24"/>
                <a:gd name="T33" fmla="*/ 2147483647 h 14"/>
                <a:gd name="T34" fmla="*/ 2147483647 w 24"/>
                <a:gd name="T35" fmla="*/ 2147483647 h 14"/>
                <a:gd name="T36" fmla="*/ 0 w 24"/>
                <a:gd name="T37" fmla="*/ 2147483647 h 14"/>
                <a:gd name="T38" fmla="*/ 2147483647 w 24"/>
                <a:gd name="T39" fmla="*/ 2147483647 h 14"/>
                <a:gd name="T40" fmla="*/ 2147483647 w 24"/>
                <a:gd name="T41" fmla="*/ 2147483647 h 1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24" h="14">
                  <a:moveTo>
                    <a:pt x="8" y="10"/>
                  </a:moveTo>
                  <a:cubicBezTo>
                    <a:pt x="12" y="11"/>
                    <a:pt x="12" y="11"/>
                    <a:pt x="12" y="11"/>
                  </a:cubicBezTo>
                  <a:cubicBezTo>
                    <a:pt x="14" y="10"/>
                    <a:pt x="14" y="10"/>
                    <a:pt x="14" y="10"/>
                  </a:cubicBezTo>
                  <a:cubicBezTo>
                    <a:pt x="16" y="12"/>
                    <a:pt x="16" y="12"/>
                    <a:pt x="16" y="12"/>
                  </a:cubicBezTo>
                  <a:cubicBezTo>
                    <a:pt x="18" y="14"/>
                    <a:pt x="18" y="14"/>
                    <a:pt x="18" y="14"/>
                  </a:cubicBezTo>
                  <a:cubicBezTo>
                    <a:pt x="21" y="13"/>
                    <a:pt x="21" y="13"/>
                    <a:pt x="21" y="13"/>
                  </a:cubicBezTo>
                  <a:cubicBezTo>
                    <a:pt x="24" y="11"/>
                    <a:pt x="24" y="11"/>
                    <a:pt x="24" y="11"/>
                  </a:cubicBezTo>
                  <a:cubicBezTo>
                    <a:pt x="23" y="10"/>
                    <a:pt x="23" y="10"/>
                    <a:pt x="23" y="10"/>
                  </a:cubicBezTo>
                  <a:cubicBezTo>
                    <a:pt x="21" y="5"/>
                    <a:pt x="21" y="5"/>
                    <a:pt x="21" y="5"/>
                  </a:cubicBezTo>
                  <a:cubicBezTo>
                    <a:pt x="21" y="4"/>
                    <a:pt x="21" y="4"/>
                    <a:pt x="21" y="4"/>
                  </a:cubicBezTo>
                  <a:cubicBezTo>
                    <a:pt x="17" y="2"/>
                    <a:pt x="17" y="2"/>
                    <a:pt x="17" y="2"/>
                  </a:cubicBezTo>
                  <a:cubicBezTo>
                    <a:pt x="14" y="0"/>
                    <a:pt x="14" y="0"/>
                    <a:pt x="14" y="0"/>
                  </a:cubicBezTo>
                  <a:cubicBezTo>
                    <a:pt x="10" y="1"/>
                    <a:pt x="10" y="1"/>
                    <a:pt x="10" y="1"/>
                  </a:cubicBezTo>
                  <a:cubicBezTo>
                    <a:pt x="9" y="5"/>
                    <a:pt x="9" y="5"/>
                    <a:pt x="9" y="5"/>
                  </a:cubicBezTo>
                  <a:cubicBezTo>
                    <a:pt x="8" y="6"/>
                    <a:pt x="8" y="6"/>
                    <a:pt x="8" y="6"/>
                  </a:cubicBezTo>
                  <a:cubicBezTo>
                    <a:pt x="5" y="3"/>
                    <a:pt x="5" y="3"/>
                    <a:pt x="5" y="3"/>
                  </a:cubicBezTo>
                  <a:cubicBezTo>
                    <a:pt x="3" y="3"/>
                    <a:pt x="3" y="3"/>
                    <a:pt x="3" y="3"/>
                  </a:cubicBezTo>
                  <a:cubicBezTo>
                    <a:pt x="3" y="3"/>
                    <a:pt x="1" y="7"/>
                    <a:pt x="1" y="8"/>
                  </a:cubicBezTo>
                  <a:cubicBezTo>
                    <a:pt x="1" y="8"/>
                    <a:pt x="0" y="10"/>
                    <a:pt x="0" y="11"/>
                  </a:cubicBezTo>
                  <a:cubicBezTo>
                    <a:pt x="4" y="10"/>
                    <a:pt x="4" y="10"/>
                    <a:pt x="4" y="10"/>
                  </a:cubicBezTo>
                  <a:lnTo>
                    <a:pt x="8" y="10"/>
                  </a:lnTo>
                  <a:close/>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p>
          </p:txBody>
        </p:sp>
        <p:sp>
          <p:nvSpPr>
            <p:cNvPr id="463" name="Freeform 462"/>
            <p:cNvSpPr>
              <a:spLocks/>
            </p:cNvSpPr>
            <p:nvPr/>
          </p:nvSpPr>
          <p:spPr bwMode="auto">
            <a:xfrm>
              <a:off x="4898840" y="4173482"/>
              <a:ext cx="204785" cy="147981"/>
            </a:xfrm>
            <a:custGeom>
              <a:avLst/>
              <a:gdLst>
                <a:gd name="T0" fmla="*/ 2147483647 w 24"/>
                <a:gd name="T1" fmla="*/ 2147483647 h 18"/>
                <a:gd name="T2" fmla="*/ 2147483647 w 24"/>
                <a:gd name="T3" fmla="*/ 2147483647 h 18"/>
                <a:gd name="T4" fmla="*/ 2147483647 w 24"/>
                <a:gd name="T5" fmla="*/ 2147483647 h 18"/>
                <a:gd name="T6" fmla="*/ 2147483647 w 24"/>
                <a:gd name="T7" fmla="*/ 2147483647 h 18"/>
                <a:gd name="T8" fmla="*/ 2147483647 w 24"/>
                <a:gd name="T9" fmla="*/ 2147483647 h 18"/>
                <a:gd name="T10" fmla="*/ 2147483647 w 24"/>
                <a:gd name="T11" fmla="*/ 2147483647 h 18"/>
                <a:gd name="T12" fmla="*/ 2147483647 w 24"/>
                <a:gd name="T13" fmla="*/ 2147483647 h 18"/>
                <a:gd name="T14" fmla="*/ 2147483647 w 24"/>
                <a:gd name="T15" fmla="*/ 2147483647 h 18"/>
                <a:gd name="T16" fmla="*/ 2147483647 w 24"/>
                <a:gd name="T17" fmla="*/ 2147483647 h 18"/>
                <a:gd name="T18" fmla="*/ 2147483647 w 24"/>
                <a:gd name="T19" fmla="*/ 2147483647 h 18"/>
                <a:gd name="T20" fmla="*/ 2147483647 w 24"/>
                <a:gd name="T21" fmla="*/ 2147483647 h 18"/>
                <a:gd name="T22" fmla="*/ 2147483647 w 24"/>
                <a:gd name="T23" fmla="*/ 2147483647 h 18"/>
                <a:gd name="T24" fmla="*/ 2147483647 w 24"/>
                <a:gd name="T25" fmla="*/ 2147483647 h 18"/>
                <a:gd name="T26" fmla="*/ 2147483647 w 24"/>
                <a:gd name="T27" fmla="*/ 2147483647 h 18"/>
                <a:gd name="T28" fmla="*/ 2147483647 w 24"/>
                <a:gd name="T29" fmla="*/ 2147483647 h 18"/>
                <a:gd name="T30" fmla="*/ 2147483647 w 24"/>
                <a:gd name="T31" fmla="*/ 2147483647 h 18"/>
                <a:gd name="T32" fmla="*/ 2147483647 w 24"/>
                <a:gd name="T33" fmla="*/ 0 h 18"/>
                <a:gd name="T34" fmla="*/ 2147483647 w 24"/>
                <a:gd name="T35" fmla="*/ 0 h 18"/>
                <a:gd name="T36" fmla="*/ 2147483647 w 24"/>
                <a:gd name="T37" fmla="*/ 2147483647 h 18"/>
                <a:gd name="T38" fmla="*/ 2147483647 w 24"/>
                <a:gd name="T39" fmla="*/ 2147483647 h 18"/>
                <a:gd name="T40" fmla="*/ 2147483647 w 24"/>
                <a:gd name="T41" fmla="*/ 2147483647 h 18"/>
                <a:gd name="T42" fmla="*/ 0 w 24"/>
                <a:gd name="T43" fmla="*/ 2147483647 h 18"/>
                <a:gd name="T44" fmla="*/ 2147483647 w 24"/>
                <a:gd name="T45" fmla="*/ 2147483647 h 18"/>
                <a:gd name="T46" fmla="*/ 2147483647 w 24"/>
                <a:gd name="T47" fmla="*/ 2147483647 h 18"/>
                <a:gd name="T48" fmla="*/ 2147483647 w 24"/>
                <a:gd name="T49" fmla="*/ 2147483647 h 18"/>
                <a:gd name="T50" fmla="*/ 2147483647 w 24"/>
                <a:gd name="T51" fmla="*/ 2147483647 h 18"/>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0" t="0" r="r" b="b"/>
              <a:pathLst>
                <a:path w="24" h="18">
                  <a:moveTo>
                    <a:pt x="9" y="10"/>
                  </a:moveTo>
                  <a:cubicBezTo>
                    <a:pt x="13" y="10"/>
                    <a:pt x="13" y="10"/>
                    <a:pt x="13" y="10"/>
                  </a:cubicBezTo>
                  <a:cubicBezTo>
                    <a:pt x="15" y="13"/>
                    <a:pt x="15" y="13"/>
                    <a:pt x="15" y="13"/>
                  </a:cubicBezTo>
                  <a:cubicBezTo>
                    <a:pt x="16" y="14"/>
                    <a:pt x="16" y="14"/>
                    <a:pt x="16" y="14"/>
                  </a:cubicBezTo>
                  <a:cubicBezTo>
                    <a:pt x="18" y="15"/>
                    <a:pt x="18" y="15"/>
                    <a:pt x="18" y="15"/>
                  </a:cubicBezTo>
                  <a:cubicBezTo>
                    <a:pt x="18" y="15"/>
                    <a:pt x="19" y="18"/>
                    <a:pt x="20" y="18"/>
                  </a:cubicBezTo>
                  <a:cubicBezTo>
                    <a:pt x="20" y="18"/>
                    <a:pt x="21" y="17"/>
                    <a:pt x="22" y="17"/>
                  </a:cubicBezTo>
                  <a:cubicBezTo>
                    <a:pt x="23" y="17"/>
                    <a:pt x="24" y="16"/>
                    <a:pt x="24" y="16"/>
                  </a:cubicBezTo>
                  <a:cubicBezTo>
                    <a:pt x="24" y="12"/>
                    <a:pt x="24" y="12"/>
                    <a:pt x="24" y="12"/>
                  </a:cubicBezTo>
                  <a:cubicBezTo>
                    <a:pt x="24" y="8"/>
                    <a:pt x="24" y="8"/>
                    <a:pt x="24" y="8"/>
                  </a:cubicBezTo>
                  <a:cubicBezTo>
                    <a:pt x="23" y="8"/>
                    <a:pt x="23" y="8"/>
                    <a:pt x="23" y="8"/>
                  </a:cubicBezTo>
                  <a:cubicBezTo>
                    <a:pt x="21" y="3"/>
                    <a:pt x="21" y="3"/>
                    <a:pt x="21" y="3"/>
                  </a:cubicBezTo>
                  <a:cubicBezTo>
                    <a:pt x="21" y="3"/>
                    <a:pt x="21" y="1"/>
                    <a:pt x="20" y="1"/>
                  </a:cubicBezTo>
                  <a:cubicBezTo>
                    <a:pt x="20" y="1"/>
                    <a:pt x="16" y="2"/>
                    <a:pt x="16" y="2"/>
                  </a:cubicBezTo>
                  <a:cubicBezTo>
                    <a:pt x="12" y="2"/>
                    <a:pt x="12" y="2"/>
                    <a:pt x="12" y="2"/>
                  </a:cubicBezTo>
                  <a:cubicBezTo>
                    <a:pt x="12" y="1"/>
                    <a:pt x="12" y="1"/>
                    <a:pt x="12" y="1"/>
                  </a:cubicBezTo>
                  <a:cubicBezTo>
                    <a:pt x="7" y="0"/>
                    <a:pt x="7" y="0"/>
                    <a:pt x="7" y="0"/>
                  </a:cubicBezTo>
                  <a:cubicBezTo>
                    <a:pt x="5" y="0"/>
                    <a:pt x="5" y="0"/>
                    <a:pt x="5" y="0"/>
                  </a:cubicBezTo>
                  <a:cubicBezTo>
                    <a:pt x="5" y="1"/>
                    <a:pt x="5" y="1"/>
                    <a:pt x="5" y="1"/>
                  </a:cubicBezTo>
                  <a:cubicBezTo>
                    <a:pt x="5" y="4"/>
                    <a:pt x="5" y="4"/>
                    <a:pt x="5" y="4"/>
                  </a:cubicBezTo>
                  <a:cubicBezTo>
                    <a:pt x="3" y="4"/>
                    <a:pt x="3" y="4"/>
                    <a:pt x="3" y="4"/>
                  </a:cubicBezTo>
                  <a:cubicBezTo>
                    <a:pt x="0" y="6"/>
                    <a:pt x="0" y="6"/>
                    <a:pt x="0" y="6"/>
                  </a:cubicBezTo>
                  <a:cubicBezTo>
                    <a:pt x="1" y="6"/>
                    <a:pt x="1" y="6"/>
                    <a:pt x="1" y="6"/>
                  </a:cubicBezTo>
                  <a:cubicBezTo>
                    <a:pt x="6" y="13"/>
                    <a:pt x="6" y="13"/>
                    <a:pt x="6" y="13"/>
                  </a:cubicBezTo>
                  <a:cubicBezTo>
                    <a:pt x="8" y="12"/>
                    <a:pt x="8" y="12"/>
                    <a:pt x="8" y="12"/>
                  </a:cubicBezTo>
                  <a:lnTo>
                    <a:pt x="9" y="10"/>
                  </a:lnTo>
                  <a:close/>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p>
          </p:txBody>
        </p:sp>
        <p:sp>
          <p:nvSpPr>
            <p:cNvPr id="464" name="Freeform 463"/>
            <p:cNvSpPr>
              <a:spLocks/>
            </p:cNvSpPr>
            <p:nvPr/>
          </p:nvSpPr>
          <p:spPr bwMode="auto">
            <a:xfrm>
              <a:off x="4848933" y="4067069"/>
              <a:ext cx="160043" cy="116390"/>
            </a:xfrm>
            <a:custGeom>
              <a:avLst/>
              <a:gdLst>
                <a:gd name="T0" fmla="*/ 2147483647 w 114"/>
                <a:gd name="T1" fmla="*/ 2147483647 h 85"/>
                <a:gd name="T2" fmla="*/ 2147483647 w 114"/>
                <a:gd name="T3" fmla="*/ 2147483647 h 85"/>
                <a:gd name="T4" fmla="*/ 2147483647 w 114"/>
                <a:gd name="T5" fmla="*/ 2147483647 h 85"/>
                <a:gd name="T6" fmla="*/ 2147483647 w 114"/>
                <a:gd name="T7" fmla="*/ 2147483647 h 85"/>
                <a:gd name="T8" fmla="*/ 2147483647 w 114"/>
                <a:gd name="T9" fmla="*/ 2147483647 h 85"/>
                <a:gd name="T10" fmla="*/ 2147483647 w 114"/>
                <a:gd name="T11" fmla="*/ 2147483647 h 85"/>
                <a:gd name="T12" fmla="*/ 2147483647 w 114"/>
                <a:gd name="T13" fmla="*/ 2147483647 h 85"/>
                <a:gd name="T14" fmla="*/ 2147483647 w 114"/>
                <a:gd name="T15" fmla="*/ 2147483647 h 85"/>
                <a:gd name="T16" fmla="*/ 2147483647 w 114"/>
                <a:gd name="T17" fmla="*/ 2147483647 h 85"/>
                <a:gd name="T18" fmla="*/ 2147483647 w 114"/>
                <a:gd name="T19" fmla="*/ 2147483647 h 85"/>
                <a:gd name="T20" fmla="*/ 2147483647 w 114"/>
                <a:gd name="T21" fmla="*/ 2147483647 h 85"/>
                <a:gd name="T22" fmla="*/ 2147483647 w 114"/>
                <a:gd name="T23" fmla="*/ 0 h 85"/>
                <a:gd name="T24" fmla="*/ 2147483647 w 114"/>
                <a:gd name="T25" fmla="*/ 2147483647 h 85"/>
                <a:gd name="T26" fmla="*/ 2147483647 w 114"/>
                <a:gd name="T27" fmla="*/ 2147483647 h 85"/>
                <a:gd name="T28" fmla="*/ 0 w 114"/>
                <a:gd name="T29" fmla="*/ 2147483647 h 85"/>
                <a:gd name="T30" fmla="*/ 2147483647 w 114"/>
                <a:gd name="T31" fmla="*/ 2147483647 h 85"/>
                <a:gd name="T32" fmla="*/ 2147483647 w 114"/>
                <a:gd name="T33" fmla="*/ 2147483647 h 85"/>
                <a:gd name="T34" fmla="*/ 2147483647 w 114"/>
                <a:gd name="T35" fmla="*/ 2147483647 h 85"/>
                <a:gd name="T36" fmla="*/ 2147483647 w 114"/>
                <a:gd name="T37" fmla="*/ 2147483647 h 85"/>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114" h="85">
                  <a:moveTo>
                    <a:pt x="54" y="79"/>
                  </a:moveTo>
                  <a:lnTo>
                    <a:pt x="66" y="79"/>
                  </a:lnTo>
                  <a:lnTo>
                    <a:pt x="78" y="79"/>
                  </a:lnTo>
                  <a:lnTo>
                    <a:pt x="108" y="85"/>
                  </a:lnTo>
                  <a:lnTo>
                    <a:pt x="114" y="85"/>
                  </a:lnTo>
                  <a:lnTo>
                    <a:pt x="102" y="61"/>
                  </a:lnTo>
                  <a:lnTo>
                    <a:pt x="96" y="43"/>
                  </a:lnTo>
                  <a:lnTo>
                    <a:pt x="96" y="36"/>
                  </a:lnTo>
                  <a:lnTo>
                    <a:pt x="84" y="30"/>
                  </a:lnTo>
                  <a:lnTo>
                    <a:pt x="72" y="18"/>
                  </a:lnTo>
                  <a:lnTo>
                    <a:pt x="42" y="0"/>
                  </a:lnTo>
                  <a:lnTo>
                    <a:pt x="30" y="6"/>
                  </a:lnTo>
                  <a:lnTo>
                    <a:pt x="12" y="6"/>
                  </a:lnTo>
                  <a:lnTo>
                    <a:pt x="0" y="43"/>
                  </a:lnTo>
                  <a:lnTo>
                    <a:pt x="12" y="85"/>
                  </a:lnTo>
                  <a:lnTo>
                    <a:pt x="18" y="85"/>
                  </a:lnTo>
                  <a:lnTo>
                    <a:pt x="24" y="85"/>
                  </a:lnTo>
                  <a:lnTo>
                    <a:pt x="54" y="79"/>
                  </a:lnTo>
                  <a:close/>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p>
          </p:txBody>
        </p:sp>
        <p:sp>
          <p:nvSpPr>
            <p:cNvPr id="465" name="Freeform 464"/>
            <p:cNvSpPr>
              <a:spLocks/>
            </p:cNvSpPr>
            <p:nvPr/>
          </p:nvSpPr>
          <p:spPr bwMode="auto">
            <a:xfrm>
              <a:off x="4857538" y="3782746"/>
              <a:ext cx="323526" cy="334203"/>
            </a:xfrm>
            <a:custGeom>
              <a:avLst/>
              <a:gdLst>
                <a:gd name="T0" fmla="*/ 2147483647 w 38"/>
                <a:gd name="T1" fmla="*/ 2147483647 h 41"/>
                <a:gd name="T2" fmla="*/ 2147483647 w 38"/>
                <a:gd name="T3" fmla="*/ 2147483647 h 41"/>
                <a:gd name="T4" fmla="*/ 2147483647 w 38"/>
                <a:gd name="T5" fmla="*/ 2147483647 h 41"/>
                <a:gd name="T6" fmla="*/ 2147483647 w 38"/>
                <a:gd name="T7" fmla="*/ 2147483647 h 41"/>
                <a:gd name="T8" fmla="*/ 2147483647 w 38"/>
                <a:gd name="T9" fmla="*/ 2147483647 h 41"/>
                <a:gd name="T10" fmla="*/ 2147483647 w 38"/>
                <a:gd name="T11" fmla="*/ 2147483647 h 41"/>
                <a:gd name="T12" fmla="*/ 2147483647 w 38"/>
                <a:gd name="T13" fmla="*/ 2147483647 h 41"/>
                <a:gd name="T14" fmla="*/ 2147483647 w 38"/>
                <a:gd name="T15" fmla="*/ 2147483647 h 41"/>
                <a:gd name="T16" fmla="*/ 2147483647 w 38"/>
                <a:gd name="T17" fmla="*/ 2147483647 h 41"/>
                <a:gd name="T18" fmla="*/ 2147483647 w 38"/>
                <a:gd name="T19" fmla="*/ 2147483647 h 41"/>
                <a:gd name="T20" fmla="*/ 2147483647 w 38"/>
                <a:gd name="T21" fmla="*/ 2147483647 h 41"/>
                <a:gd name="T22" fmla="*/ 2147483647 w 38"/>
                <a:gd name="T23" fmla="*/ 2147483647 h 41"/>
                <a:gd name="T24" fmla="*/ 2147483647 w 38"/>
                <a:gd name="T25" fmla="*/ 2147483647 h 41"/>
                <a:gd name="T26" fmla="*/ 2147483647 w 38"/>
                <a:gd name="T27" fmla="*/ 0 h 41"/>
                <a:gd name="T28" fmla="*/ 2147483647 w 38"/>
                <a:gd name="T29" fmla="*/ 2147483647 h 41"/>
                <a:gd name="T30" fmla="*/ 2147483647 w 38"/>
                <a:gd name="T31" fmla="*/ 2147483647 h 41"/>
                <a:gd name="T32" fmla="*/ 2147483647 w 38"/>
                <a:gd name="T33" fmla="*/ 2147483647 h 41"/>
                <a:gd name="T34" fmla="*/ 2147483647 w 38"/>
                <a:gd name="T35" fmla="*/ 2147483647 h 41"/>
                <a:gd name="T36" fmla="*/ 2147483647 w 38"/>
                <a:gd name="T37" fmla="*/ 2147483647 h 41"/>
                <a:gd name="T38" fmla="*/ 2147483647 w 38"/>
                <a:gd name="T39" fmla="*/ 2147483647 h 41"/>
                <a:gd name="T40" fmla="*/ 0 w 38"/>
                <a:gd name="T41" fmla="*/ 2147483647 h 41"/>
                <a:gd name="T42" fmla="*/ 2147483647 w 38"/>
                <a:gd name="T43" fmla="*/ 2147483647 h 41"/>
                <a:gd name="T44" fmla="*/ 2147483647 w 38"/>
                <a:gd name="T45" fmla="*/ 2147483647 h 41"/>
                <a:gd name="T46" fmla="*/ 2147483647 w 38"/>
                <a:gd name="T47" fmla="*/ 2147483647 h 41"/>
                <a:gd name="T48" fmla="*/ 2147483647 w 38"/>
                <a:gd name="T49" fmla="*/ 2147483647 h 41"/>
                <a:gd name="T50" fmla="*/ 2147483647 w 38"/>
                <a:gd name="T51" fmla="*/ 2147483647 h 41"/>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0" t="0" r="r" b="b"/>
              <a:pathLst>
                <a:path w="38" h="41">
                  <a:moveTo>
                    <a:pt x="6" y="35"/>
                  </a:moveTo>
                  <a:cubicBezTo>
                    <a:pt x="11" y="38"/>
                    <a:pt x="11" y="38"/>
                    <a:pt x="11" y="38"/>
                  </a:cubicBezTo>
                  <a:cubicBezTo>
                    <a:pt x="13" y="40"/>
                    <a:pt x="13" y="40"/>
                    <a:pt x="13" y="40"/>
                  </a:cubicBezTo>
                  <a:cubicBezTo>
                    <a:pt x="15" y="41"/>
                    <a:pt x="15" y="41"/>
                    <a:pt x="15" y="41"/>
                  </a:cubicBezTo>
                  <a:cubicBezTo>
                    <a:pt x="15" y="41"/>
                    <a:pt x="15" y="41"/>
                    <a:pt x="15" y="41"/>
                  </a:cubicBezTo>
                  <a:cubicBezTo>
                    <a:pt x="18" y="38"/>
                    <a:pt x="18" y="38"/>
                    <a:pt x="18" y="38"/>
                  </a:cubicBezTo>
                  <a:cubicBezTo>
                    <a:pt x="20" y="40"/>
                    <a:pt x="20" y="40"/>
                    <a:pt x="20" y="40"/>
                  </a:cubicBezTo>
                  <a:cubicBezTo>
                    <a:pt x="21" y="39"/>
                    <a:pt x="21" y="39"/>
                    <a:pt x="21" y="39"/>
                  </a:cubicBezTo>
                  <a:cubicBezTo>
                    <a:pt x="35" y="39"/>
                    <a:pt x="35" y="39"/>
                    <a:pt x="35" y="39"/>
                  </a:cubicBezTo>
                  <a:cubicBezTo>
                    <a:pt x="38" y="37"/>
                    <a:pt x="38" y="37"/>
                    <a:pt x="38" y="37"/>
                  </a:cubicBezTo>
                  <a:cubicBezTo>
                    <a:pt x="36" y="36"/>
                    <a:pt x="36" y="36"/>
                    <a:pt x="36" y="36"/>
                  </a:cubicBezTo>
                  <a:cubicBezTo>
                    <a:pt x="33" y="7"/>
                    <a:pt x="33" y="7"/>
                    <a:pt x="33" y="7"/>
                  </a:cubicBezTo>
                  <a:cubicBezTo>
                    <a:pt x="36" y="7"/>
                    <a:pt x="36" y="7"/>
                    <a:pt x="36" y="7"/>
                  </a:cubicBezTo>
                  <a:cubicBezTo>
                    <a:pt x="27" y="0"/>
                    <a:pt x="27" y="0"/>
                    <a:pt x="27" y="0"/>
                  </a:cubicBezTo>
                  <a:cubicBezTo>
                    <a:pt x="27" y="3"/>
                    <a:pt x="27" y="3"/>
                    <a:pt x="27" y="3"/>
                  </a:cubicBezTo>
                  <a:cubicBezTo>
                    <a:pt x="17" y="3"/>
                    <a:pt x="17" y="3"/>
                    <a:pt x="17" y="3"/>
                  </a:cubicBezTo>
                  <a:cubicBezTo>
                    <a:pt x="16" y="11"/>
                    <a:pt x="16" y="11"/>
                    <a:pt x="16" y="11"/>
                  </a:cubicBezTo>
                  <a:cubicBezTo>
                    <a:pt x="14" y="13"/>
                    <a:pt x="14" y="13"/>
                    <a:pt x="14" y="13"/>
                  </a:cubicBezTo>
                  <a:cubicBezTo>
                    <a:pt x="14" y="13"/>
                    <a:pt x="14" y="20"/>
                    <a:pt x="13" y="20"/>
                  </a:cubicBezTo>
                  <a:cubicBezTo>
                    <a:pt x="13" y="20"/>
                    <a:pt x="5" y="19"/>
                    <a:pt x="1" y="19"/>
                  </a:cubicBezTo>
                  <a:cubicBezTo>
                    <a:pt x="0" y="20"/>
                    <a:pt x="0" y="20"/>
                    <a:pt x="0" y="20"/>
                  </a:cubicBezTo>
                  <a:cubicBezTo>
                    <a:pt x="3" y="26"/>
                    <a:pt x="3" y="26"/>
                    <a:pt x="3" y="26"/>
                  </a:cubicBezTo>
                  <a:cubicBezTo>
                    <a:pt x="3" y="33"/>
                    <a:pt x="3" y="33"/>
                    <a:pt x="3" y="33"/>
                  </a:cubicBezTo>
                  <a:cubicBezTo>
                    <a:pt x="1" y="36"/>
                    <a:pt x="1" y="36"/>
                    <a:pt x="1" y="36"/>
                  </a:cubicBezTo>
                  <a:cubicBezTo>
                    <a:pt x="4" y="36"/>
                    <a:pt x="4" y="36"/>
                    <a:pt x="4" y="36"/>
                  </a:cubicBezTo>
                  <a:lnTo>
                    <a:pt x="6" y="35"/>
                  </a:lnTo>
                  <a:close/>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p>
          </p:txBody>
        </p:sp>
        <p:sp>
          <p:nvSpPr>
            <p:cNvPr id="466" name="Freeform 465"/>
            <p:cNvSpPr>
              <a:spLocks/>
            </p:cNvSpPr>
            <p:nvPr/>
          </p:nvSpPr>
          <p:spPr bwMode="auto">
            <a:xfrm>
              <a:off x="5970948" y="3643080"/>
              <a:ext cx="306317" cy="285985"/>
            </a:xfrm>
            <a:custGeom>
              <a:avLst/>
              <a:gdLst>
                <a:gd name="T0" fmla="*/ 0 w 36"/>
                <a:gd name="T1" fmla="*/ 2147483647 h 35"/>
                <a:gd name="T2" fmla="*/ 2147483647 w 36"/>
                <a:gd name="T3" fmla="*/ 2147483647 h 35"/>
                <a:gd name="T4" fmla="*/ 2147483647 w 36"/>
                <a:gd name="T5" fmla="*/ 2147483647 h 35"/>
                <a:gd name="T6" fmla="*/ 2147483647 w 36"/>
                <a:gd name="T7" fmla="*/ 2147483647 h 35"/>
                <a:gd name="T8" fmla="*/ 2147483647 w 36"/>
                <a:gd name="T9" fmla="*/ 2147483647 h 35"/>
                <a:gd name="T10" fmla="*/ 2147483647 w 36"/>
                <a:gd name="T11" fmla="*/ 2147483647 h 35"/>
                <a:gd name="T12" fmla="*/ 2147483647 w 36"/>
                <a:gd name="T13" fmla="*/ 2147483647 h 35"/>
                <a:gd name="T14" fmla="*/ 2147483647 w 36"/>
                <a:gd name="T15" fmla="*/ 2147483647 h 35"/>
                <a:gd name="T16" fmla="*/ 2147483647 w 36"/>
                <a:gd name="T17" fmla="*/ 2147483647 h 35"/>
                <a:gd name="T18" fmla="*/ 2147483647 w 36"/>
                <a:gd name="T19" fmla="*/ 2147483647 h 35"/>
                <a:gd name="T20" fmla="*/ 2147483647 w 36"/>
                <a:gd name="T21" fmla="*/ 2147483647 h 35"/>
                <a:gd name="T22" fmla="*/ 2147483647 w 36"/>
                <a:gd name="T23" fmla="*/ 2147483647 h 35"/>
                <a:gd name="T24" fmla="*/ 2147483647 w 36"/>
                <a:gd name="T25" fmla="*/ 2147483647 h 35"/>
                <a:gd name="T26" fmla="*/ 2147483647 w 36"/>
                <a:gd name="T27" fmla="*/ 2147483647 h 35"/>
                <a:gd name="T28" fmla="*/ 2147483647 w 36"/>
                <a:gd name="T29" fmla="*/ 2147483647 h 35"/>
                <a:gd name="T30" fmla="*/ 2147483647 w 36"/>
                <a:gd name="T31" fmla="*/ 2147483647 h 35"/>
                <a:gd name="T32" fmla="*/ 2147483647 w 36"/>
                <a:gd name="T33" fmla="*/ 2147483647 h 35"/>
                <a:gd name="T34" fmla="*/ 2147483647 w 36"/>
                <a:gd name="T35" fmla="*/ 2147483647 h 35"/>
                <a:gd name="T36" fmla="*/ 2147483647 w 36"/>
                <a:gd name="T37" fmla="*/ 2147483647 h 35"/>
                <a:gd name="T38" fmla="*/ 2147483647 w 36"/>
                <a:gd name="T39" fmla="*/ 2147483647 h 35"/>
                <a:gd name="T40" fmla="*/ 2147483647 w 36"/>
                <a:gd name="T41" fmla="*/ 0 h 35"/>
                <a:gd name="T42" fmla="*/ 2147483647 w 36"/>
                <a:gd name="T43" fmla="*/ 0 h 35"/>
                <a:gd name="T44" fmla="*/ 2147483647 w 36"/>
                <a:gd name="T45" fmla="*/ 2147483647 h 35"/>
                <a:gd name="T46" fmla="*/ 0 w 36"/>
                <a:gd name="T47" fmla="*/ 2147483647 h 35"/>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36" h="35">
                  <a:moveTo>
                    <a:pt x="0" y="5"/>
                  </a:moveTo>
                  <a:cubicBezTo>
                    <a:pt x="0" y="5"/>
                    <a:pt x="1" y="7"/>
                    <a:pt x="1" y="8"/>
                  </a:cubicBezTo>
                  <a:cubicBezTo>
                    <a:pt x="1" y="8"/>
                    <a:pt x="2" y="10"/>
                    <a:pt x="2" y="10"/>
                  </a:cubicBezTo>
                  <a:cubicBezTo>
                    <a:pt x="2" y="10"/>
                    <a:pt x="1" y="35"/>
                    <a:pt x="2" y="35"/>
                  </a:cubicBezTo>
                  <a:cubicBezTo>
                    <a:pt x="2" y="35"/>
                    <a:pt x="2" y="35"/>
                    <a:pt x="3" y="35"/>
                  </a:cubicBezTo>
                  <a:cubicBezTo>
                    <a:pt x="7" y="35"/>
                    <a:pt x="29" y="35"/>
                    <a:pt x="29" y="35"/>
                  </a:cubicBezTo>
                  <a:cubicBezTo>
                    <a:pt x="34" y="32"/>
                    <a:pt x="34" y="32"/>
                    <a:pt x="34" y="32"/>
                  </a:cubicBezTo>
                  <a:cubicBezTo>
                    <a:pt x="36" y="30"/>
                    <a:pt x="36" y="30"/>
                    <a:pt x="36" y="30"/>
                  </a:cubicBezTo>
                  <a:cubicBezTo>
                    <a:pt x="36" y="30"/>
                    <a:pt x="36" y="30"/>
                    <a:pt x="36" y="30"/>
                  </a:cubicBezTo>
                  <a:cubicBezTo>
                    <a:pt x="33" y="23"/>
                    <a:pt x="33" y="23"/>
                    <a:pt x="33" y="23"/>
                  </a:cubicBezTo>
                  <a:cubicBezTo>
                    <a:pt x="29" y="15"/>
                    <a:pt x="29" y="15"/>
                    <a:pt x="29" y="15"/>
                  </a:cubicBezTo>
                  <a:cubicBezTo>
                    <a:pt x="24" y="8"/>
                    <a:pt x="24" y="8"/>
                    <a:pt x="24" y="8"/>
                  </a:cubicBezTo>
                  <a:cubicBezTo>
                    <a:pt x="31" y="12"/>
                    <a:pt x="31" y="12"/>
                    <a:pt x="31" y="12"/>
                  </a:cubicBezTo>
                  <a:cubicBezTo>
                    <a:pt x="34" y="9"/>
                    <a:pt x="34" y="9"/>
                    <a:pt x="34" y="9"/>
                  </a:cubicBezTo>
                  <a:cubicBezTo>
                    <a:pt x="33" y="9"/>
                    <a:pt x="33" y="9"/>
                    <a:pt x="33" y="9"/>
                  </a:cubicBezTo>
                  <a:cubicBezTo>
                    <a:pt x="30" y="1"/>
                    <a:pt x="30" y="1"/>
                    <a:pt x="30" y="1"/>
                  </a:cubicBezTo>
                  <a:cubicBezTo>
                    <a:pt x="28" y="3"/>
                    <a:pt x="28" y="3"/>
                    <a:pt x="28" y="3"/>
                  </a:cubicBezTo>
                  <a:cubicBezTo>
                    <a:pt x="22" y="2"/>
                    <a:pt x="22" y="2"/>
                    <a:pt x="22" y="2"/>
                  </a:cubicBezTo>
                  <a:cubicBezTo>
                    <a:pt x="19" y="1"/>
                    <a:pt x="19" y="1"/>
                    <a:pt x="19" y="1"/>
                  </a:cubicBezTo>
                  <a:cubicBezTo>
                    <a:pt x="12" y="3"/>
                    <a:pt x="12" y="3"/>
                    <a:pt x="12" y="3"/>
                  </a:cubicBezTo>
                  <a:cubicBezTo>
                    <a:pt x="6" y="0"/>
                    <a:pt x="6" y="0"/>
                    <a:pt x="6" y="0"/>
                  </a:cubicBezTo>
                  <a:cubicBezTo>
                    <a:pt x="2" y="0"/>
                    <a:pt x="2" y="0"/>
                    <a:pt x="2" y="0"/>
                  </a:cubicBezTo>
                  <a:cubicBezTo>
                    <a:pt x="1" y="2"/>
                    <a:pt x="1" y="2"/>
                    <a:pt x="1" y="2"/>
                  </a:cubicBezTo>
                  <a:lnTo>
                    <a:pt x="0" y="5"/>
                  </a:lnTo>
                  <a:close/>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p>
          </p:txBody>
        </p:sp>
        <p:sp>
          <p:nvSpPr>
            <p:cNvPr id="467" name="Freeform 466"/>
            <p:cNvSpPr>
              <a:spLocks/>
            </p:cNvSpPr>
            <p:nvPr/>
          </p:nvSpPr>
          <p:spPr bwMode="auto">
            <a:xfrm>
              <a:off x="5552774" y="3593199"/>
              <a:ext cx="443988" cy="407362"/>
            </a:xfrm>
            <a:custGeom>
              <a:avLst/>
              <a:gdLst>
                <a:gd name="T0" fmla="*/ 2147483647 w 52"/>
                <a:gd name="T1" fmla="*/ 2147483647 h 50"/>
                <a:gd name="T2" fmla="*/ 2147483647 w 52"/>
                <a:gd name="T3" fmla="*/ 2147483647 h 50"/>
                <a:gd name="T4" fmla="*/ 2147483647 w 52"/>
                <a:gd name="T5" fmla="*/ 2147483647 h 50"/>
                <a:gd name="T6" fmla="*/ 0 w 52"/>
                <a:gd name="T7" fmla="*/ 2147483647 h 50"/>
                <a:gd name="T8" fmla="*/ 0 w 52"/>
                <a:gd name="T9" fmla="*/ 2147483647 h 50"/>
                <a:gd name="T10" fmla="*/ 2147483647 w 52"/>
                <a:gd name="T11" fmla="*/ 2147483647 h 50"/>
                <a:gd name="T12" fmla="*/ 2147483647 w 52"/>
                <a:gd name="T13" fmla="*/ 2147483647 h 50"/>
                <a:gd name="T14" fmla="*/ 2147483647 w 52"/>
                <a:gd name="T15" fmla="*/ 2147483647 h 50"/>
                <a:gd name="T16" fmla="*/ 2147483647 w 52"/>
                <a:gd name="T17" fmla="*/ 2147483647 h 50"/>
                <a:gd name="T18" fmla="*/ 2147483647 w 52"/>
                <a:gd name="T19" fmla="*/ 2147483647 h 50"/>
                <a:gd name="T20" fmla="*/ 2147483647 w 52"/>
                <a:gd name="T21" fmla="*/ 2147483647 h 50"/>
                <a:gd name="T22" fmla="*/ 2147483647 w 52"/>
                <a:gd name="T23" fmla="*/ 2147483647 h 50"/>
                <a:gd name="T24" fmla="*/ 2147483647 w 52"/>
                <a:gd name="T25" fmla="*/ 2147483647 h 50"/>
                <a:gd name="T26" fmla="*/ 2147483647 w 52"/>
                <a:gd name="T27" fmla="*/ 2147483647 h 50"/>
                <a:gd name="T28" fmla="*/ 2147483647 w 52"/>
                <a:gd name="T29" fmla="*/ 2147483647 h 50"/>
                <a:gd name="T30" fmla="*/ 2147483647 w 52"/>
                <a:gd name="T31" fmla="*/ 2147483647 h 50"/>
                <a:gd name="T32" fmla="*/ 2147483647 w 52"/>
                <a:gd name="T33" fmla="*/ 2147483647 h 50"/>
                <a:gd name="T34" fmla="*/ 2147483647 w 52"/>
                <a:gd name="T35" fmla="*/ 2147483647 h 50"/>
                <a:gd name="T36" fmla="*/ 2147483647 w 52"/>
                <a:gd name="T37" fmla="*/ 2147483647 h 50"/>
                <a:gd name="T38" fmla="*/ 2147483647 w 52"/>
                <a:gd name="T39" fmla="*/ 2147483647 h 50"/>
                <a:gd name="T40" fmla="*/ 2147483647 w 52"/>
                <a:gd name="T41" fmla="*/ 2147483647 h 50"/>
                <a:gd name="T42" fmla="*/ 2147483647 w 52"/>
                <a:gd name="T43" fmla="*/ 2147483647 h 50"/>
                <a:gd name="T44" fmla="*/ 2147483647 w 52"/>
                <a:gd name="T45" fmla="*/ 2147483647 h 50"/>
                <a:gd name="T46" fmla="*/ 2147483647 w 52"/>
                <a:gd name="T47" fmla="*/ 2147483647 h 50"/>
                <a:gd name="T48" fmla="*/ 2147483647 w 52"/>
                <a:gd name="T49" fmla="*/ 2147483647 h 50"/>
                <a:gd name="T50" fmla="*/ 2147483647 w 52"/>
                <a:gd name="T51" fmla="*/ 2147483647 h 50"/>
                <a:gd name="T52" fmla="*/ 2147483647 w 52"/>
                <a:gd name="T53" fmla="*/ 2147483647 h 50"/>
                <a:gd name="T54" fmla="*/ 2147483647 w 52"/>
                <a:gd name="T55" fmla="*/ 2147483647 h 50"/>
                <a:gd name="T56" fmla="*/ 2147483647 w 52"/>
                <a:gd name="T57" fmla="*/ 2147483647 h 50"/>
                <a:gd name="T58" fmla="*/ 2147483647 w 52"/>
                <a:gd name="T59" fmla="*/ 2147483647 h 50"/>
                <a:gd name="T60" fmla="*/ 2147483647 w 52"/>
                <a:gd name="T61" fmla="*/ 2147483647 h 50"/>
                <a:gd name="T62" fmla="*/ 2147483647 w 52"/>
                <a:gd name="T63" fmla="*/ 2147483647 h 50"/>
                <a:gd name="T64" fmla="*/ 2147483647 w 52"/>
                <a:gd name="T65" fmla="*/ 2147483647 h 50"/>
                <a:gd name="T66" fmla="*/ 2147483647 w 52"/>
                <a:gd name="T67" fmla="*/ 0 h 50"/>
                <a:gd name="T68" fmla="*/ 2147483647 w 52"/>
                <a:gd name="T69" fmla="*/ 2147483647 h 50"/>
                <a:gd name="T70" fmla="*/ 2147483647 w 52"/>
                <a:gd name="T71" fmla="*/ 2147483647 h 50"/>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0" t="0" r="r" b="b"/>
              <a:pathLst>
                <a:path w="52" h="50">
                  <a:moveTo>
                    <a:pt x="4" y="6"/>
                  </a:moveTo>
                  <a:cubicBezTo>
                    <a:pt x="3" y="9"/>
                    <a:pt x="3" y="9"/>
                    <a:pt x="3" y="9"/>
                  </a:cubicBezTo>
                  <a:cubicBezTo>
                    <a:pt x="2" y="10"/>
                    <a:pt x="2" y="10"/>
                    <a:pt x="2" y="10"/>
                  </a:cubicBezTo>
                  <a:cubicBezTo>
                    <a:pt x="0" y="12"/>
                    <a:pt x="0" y="12"/>
                    <a:pt x="0" y="12"/>
                  </a:cubicBezTo>
                  <a:cubicBezTo>
                    <a:pt x="0" y="29"/>
                    <a:pt x="0" y="29"/>
                    <a:pt x="0" y="29"/>
                  </a:cubicBezTo>
                  <a:cubicBezTo>
                    <a:pt x="6" y="34"/>
                    <a:pt x="6" y="34"/>
                    <a:pt x="6" y="34"/>
                  </a:cubicBezTo>
                  <a:cubicBezTo>
                    <a:pt x="9" y="35"/>
                    <a:pt x="9" y="35"/>
                    <a:pt x="9" y="35"/>
                  </a:cubicBezTo>
                  <a:cubicBezTo>
                    <a:pt x="17" y="36"/>
                    <a:pt x="17" y="36"/>
                    <a:pt x="17" y="36"/>
                  </a:cubicBezTo>
                  <a:cubicBezTo>
                    <a:pt x="19" y="38"/>
                    <a:pt x="19" y="38"/>
                    <a:pt x="19" y="38"/>
                  </a:cubicBezTo>
                  <a:cubicBezTo>
                    <a:pt x="23" y="36"/>
                    <a:pt x="23" y="36"/>
                    <a:pt x="23" y="36"/>
                  </a:cubicBezTo>
                  <a:cubicBezTo>
                    <a:pt x="47" y="49"/>
                    <a:pt x="47" y="49"/>
                    <a:pt x="47" y="49"/>
                  </a:cubicBezTo>
                  <a:cubicBezTo>
                    <a:pt x="47" y="48"/>
                    <a:pt x="47" y="48"/>
                    <a:pt x="47" y="48"/>
                  </a:cubicBezTo>
                  <a:cubicBezTo>
                    <a:pt x="47" y="49"/>
                    <a:pt x="47" y="49"/>
                    <a:pt x="47" y="49"/>
                  </a:cubicBezTo>
                  <a:cubicBezTo>
                    <a:pt x="48" y="50"/>
                    <a:pt x="48" y="50"/>
                    <a:pt x="48" y="50"/>
                  </a:cubicBezTo>
                  <a:cubicBezTo>
                    <a:pt x="48" y="47"/>
                    <a:pt x="48" y="47"/>
                    <a:pt x="48" y="47"/>
                  </a:cubicBezTo>
                  <a:cubicBezTo>
                    <a:pt x="51" y="47"/>
                    <a:pt x="51" y="47"/>
                    <a:pt x="51" y="47"/>
                  </a:cubicBezTo>
                  <a:cubicBezTo>
                    <a:pt x="52" y="41"/>
                    <a:pt x="52" y="41"/>
                    <a:pt x="52" y="41"/>
                  </a:cubicBezTo>
                  <a:cubicBezTo>
                    <a:pt x="51" y="41"/>
                    <a:pt x="51" y="41"/>
                    <a:pt x="51" y="41"/>
                  </a:cubicBezTo>
                  <a:cubicBezTo>
                    <a:pt x="50" y="41"/>
                    <a:pt x="51" y="16"/>
                    <a:pt x="51" y="16"/>
                  </a:cubicBezTo>
                  <a:cubicBezTo>
                    <a:pt x="51" y="16"/>
                    <a:pt x="50" y="14"/>
                    <a:pt x="50" y="14"/>
                  </a:cubicBezTo>
                  <a:cubicBezTo>
                    <a:pt x="50" y="13"/>
                    <a:pt x="49" y="11"/>
                    <a:pt x="49" y="11"/>
                  </a:cubicBezTo>
                  <a:cubicBezTo>
                    <a:pt x="50" y="8"/>
                    <a:pt x="50" y="8"/>
                    <a:pt x="50" y="8"/>
                  </a:cubicBezTo>
                  <a:cubicBezTo>
                    <a:pt x="51" y="6"/>
                    <a:pt x="51" y="6"/>
                    <a:pt x="51" y="6"/>
                  </a:cubicBezTo>
                  <a:cubicBezTo>
                    <a:pt x="48" y="5"/>
                    <a:pt x="48" y="5"/>
                    <a:pt x="48" y="5"/>
                  </a:cubicBezTo>
                  <a:cubicBezTo>
                    <a:pt x="45" y="3"/>
                    <a:pt x="45" y="3"/>
                    <a:pt x="45" y="3"/>
                  </a:cubicBezTo>
                  <a:cubicBezTo>
                    <a:pt x="41" y="2"/>
                    <a:pt x="41" y="2"/>
                    <a:pt x="41" y="2"/>
                  </a:cubicBezTo>
                  <a:cubicBezTo>
                    <a:pt x="35" y="4"/>
                    <a:pt x="35" y="4"/>
                    <a:pt x="35" y="4"/>
                  </a:cubicBezTo>
                  <a:cubicBezTo>
                    <a:pt x="35" y="8"/>
                    <a:pt x="35" y="8"/>
                    <a:pt x="35" y="8"/>
                  </a:cubicBezTo>
                  <a:cubicBezTo>
                    <a:pt x="29" y="10"/>
                    <a:pt x="29" y="10"/>
                    <a:pt x="29" y="10"/>
                  </a:cubicBezTo>
                  <a:cubicBezTo>
                    <a:pt x="25" y="7"/>
                    <a:pt x="25" y="7"/>
                    <a:pt x="25" y="7"/>
                  </a:cubicBezTo>
                  <a:cubicBezTo>
                    <a:pt x="22" y="5"/>
                    <a:pt x="22" y="5"/>
                    <a:pt x="22" y="5"/>
                  </a:cubicBezTo>
                  <a:cubicBezTo>
                    <a:pt x="20" y="3"/>
                    <a:pt x="20" y="3"/>
                    <a:pt x="20" y="3"/>
                  </a:cubicBezTo>
                  <a:cubicBezTo>
                    <a:pt x="13" y="2"/>
                    <a:pt x="13" y="2"/>
                    <a:pt x="13" y="2"/>
                  </a:cubicBezTo>
                  <a:cubicBezTo>
                    <a:pt x="8" y="0"/>
                    <a:pt x="8" y="0"/>
                    <a:pt x="8" y="0"/>
                  </a:cubicBezTo>
                  <a:cubicBezTo>
                    <a:pt x="8" y="2"/>
                    <a:pt x="8" y="2"/>
                    <a:pt x="8" y="2"/>
                  </a:cubicBezTo>
                  <a:lnTo>
                    <a:pt x="4" y="6"/>
                  </a:lnTo>
                  <a:close/>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p>
          </p:txBody>
        </p:sp>
        <p:sp>
          <p:nvSpPr>
            <p:cNvPr id="468" name="Freeform 467"/>
            <p:cNvSpPr>
              <a:spLocks/>
            </p:cNvSpPr>
            <p:nvPr/>
          </p:nvSpPr>
          <p:spPr bwMode="auto">
            <a:xfrm>
              <a:off x="5509752" y="3471821"/>
              <a:ext cx="111859" cy="202850"/>
            </a:xfrm>
            <a:custGeom>
              <a:avLst/>
              <a:gdLst>
                <a:gd name="T0" fmla="*/ 2147483647 w 78"/>
                <a:gd name="T1" fmla="*/ 2147483647 h 150"/>
                <a:gd name="T2" fmla="*/ 2147483647 w 78"/>
                <a:gd name="T3" fmla="*/ 2147483647 h 150"/>
                <a:gd name="T4" fmla="*/ 2147483647 w 78"/>
                <a:gd name="T5" fmla="*/ 2147483647 h 150"/>
                <a:gd name="T6" fmla="*/ 0 w 78"/>
                <a:gd name="T7" fmla="*/ 2147483647 h 150"/>
                <a:gd name="T8" fmla="*/ 0 w 78"/>
                <a:gd name="T9" fmla="*/ 2147483647 h 150"/>
                <a:gd name="T10" fmla="*/ 2147483647 w 78"/>
                <a:gd name="T11" fmla="*/ 2147483647 h 150"/>
                <a:gd name="T12" fmla="*/ 2147483647 w 78"/>
                <a:gd name="T13" fmla="*/ 2147483647 h 150"/>
                <a:gd name="T14" fmla="*/ 2147483647 w 78"/>
                <a:gd name="T15" fmla="*/ 2147483647 h 150"/>
                <a:gd name="T16" fmla="*/ 2147483647 w 78"/>
                <a:gd name="T17" fmla="*/ 2147483647 h 150"/>
                <a:gd name="T18" fmla="*/ 2147483647 w 78"/>
                <a:gd name="T19" fmla="*/ 2147483647 h 150"/>
                <a:gd name="T20" fmla="*/ 2147483647 w 78"/>
                <a:gd name="T21" fmla="*/ 2147483647 h 150"/>
                <a:gd name="T22" fmla="*/ 2147483647 w 78"/>
                <a:gd name="T23" fmla="*/ 2147483647 h 150"/>
                <a:gd name="T24" fmla="*/ 2147483647 w 78"/>
                <a:gd name="T25" fmla="*/ 2147483647 h 150"/>
                <a:gd name="T26" fmla="*/ 2147483647 w 78"/>
                <a:gd name="T27" fmla="*/ 2147483647 h 150"/>
                <a:gd name="T28" fmla="*/ 2147483647 w 78"/>
                <a:gd name="T29" fmla="*/ 2147483647 h 150"/>
                <a:gd name="T30" fmla="*/ 2147483647 w 78"/>
                <a:gd name="T31" fmla="*/ 2147483647 h 150"/>
                <a:gd name="T32" fmla="*/ 2147483647 w 78"/>
                <a:gd name="T33" fmla="*/ 2147483647 h 150"/>
                <a:gd name="T34" fmla="*/ 2147483647 w 78"/>
                <a:gd name="T35" fmla="*/ 2147483647 h 150"/>
                <a:gd name="T36" fmla="*/ 2147483647 w 78"/>
                <a:gd name="T37" fmla="*/ 0 h 150"/>
                <a:gd name="T38" fmla="*/ 2147483647 w 78"/>
                <a:gd name="T39" fmla="*/ 0 h 150"/>
                <a:gd name="T40" fmla="*/ 2147483647 w 78"/>
                <a:gd name="T41" fmla="*/ 2147483647 h 150"/>
                <a:gd name="T42" fmla="*/ 2147483647 w 78"/>
                <a:gd name="T43" fmla="*/ 2147483647 h 15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78" h="150">
                  <a:moveTo>
                    <a:pt x="18" y="12"/>
                  </a:moveTo>
                  <a:lnTo>
                    <a:pt x="18" y="30"/>
                  </a:lnTo>
                  <a:lnTo>
                    <a:pt x="18" y="54"/>
                  </a:lnTo>
                  <a:lnTo>
                    <a:pt x="0" y="78"/>
                  </a:lnTo>
                  <a:lnTo>
                    <a:pt x="0" y="90"/>
                  </a:lnTo>
                  <a:lnTo>
                    <a:pt x="12" y="102"/>
                  </a:lnTo>
                  <a:lnTo>
                    <a:pt x="18" y="108"/>
                  </a:lnTo>
                  <a:lnTo>
                    <a:pt x="36" y="120"/>
                  </a:lnTo>
                  <a:lnTo>
                    <a:pt x="36" y="144"/>
                  </a:lnTo>
                  <a:lnTo>
                    <a:pt x="42" y="150"/>
                  </a:lnTo>
                  <a:lnTo>
                    <a:pt x="48" y="144"/>
                  </a:lnTo>
                  <a:lnTo>
                    <a:pt x="54" y="126"/>
                  </a:lnTo>
                  <a:lnTo>
                    <a:pt x="78" y="102"/>
                  </a:lnTo>
                  <a:lnTo>
                    <a:pt x="78" y="90"/>
                  </a:lnTo>
                  <a:lnTo>
                    <a:pt x="60" y="84"/>
                  </a:lnTo>
                  <a:lnTo>
                    <a:pt x="42" y="72"/>
                  </a:lnTo>
                  <a:lnTo>
                    <a:pt x="66" y="36"/>
                  </a:lnTo>
                  <a:lnTo>
                    <a:pt x="60" y="12"/>
                  </a:lnTo>
                  <a:lnTo>
                    <a:pt x="36" y="0"/>
                  </a:lnTo>
                  <a:lnTo>
                    <a:pt x="24" y="0"/>
                  </a:lnTo>
                  <a:lnTo>
                    <a:pt x="24" y="6"/>
                  </a:lnTo>
                  <a:lnTo>
                    <a:pt x="18" y="12"/>
                  </a:lnTo>
                  <a:close/>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p>
          </p:txBody>
        </p:sp>
        <p:sp>
          <p:nvSpPr>
            <p:cNvPr id="469" name="Freeform 468"/>
            <p:cNvSpPr>
              <a:spLocks/>
            </p:cNvSpPr>
            <p:nvPr/>
          </p:nvSpPr>
          <p:spPr bwMode="auto">
            <a:xfrm>
              <a:off x="4960792" y="3520039"/>
              <a:ext cx="321805" cy="237766"/>
            </a:xfrm>
            <a:custGeom>
              <a:avLst/>
              <a:gdLst>
                <a:gd name="T0" fmla="*/ 2147483647 w 228"/>
                <a:gd name="T1" fmla="*/ 2147483647 h 174"/>
                <a:gd name="T2" fmla="*/ 2147483647 w 228"/>
                <a:gd name="T3" fmla="*/ 2147483647 h 174"/>
                <a:gd name="T4" fmla="*/ 2147483647 w 228"/>
                <a:gd name="T5" fmla="*/ 2147483647 h 174"/>
                <a:gd name="T6" fmla="*/ 2147483647 w 228"/>
                <a:gd name="T7" fmla="*/ 2147483647 h 174"/>
                <a:gd name="T8" fmla="*/ 2147483647 w 228"/>
                <a:gd name="T9" fmla="*/ 2147483647 h 174"/>
                <a:gd name="T10" fmla="*/ 2147483647 w 228"/>
                <a:gd name="T11" fmla="*/ 2147483647 h 174"/>
                <a:gd name="T12" fmla="*/ 2147483647 w 228"/>
                <a:gd name="T13" fmla="*/ 2147483647 h 174"/>
                <a:gd name="T14" fmla="*/ 2147483647 w 228"/>
                <a:gd name="T15" fmla="*/ 2147483647 h 174"/>
                <a:gd name="T16" fmla="*/ 2147483647 w 228"/>
                <a:gd name="T17" fmla="*/ 2147483647 h 174"/>
                <a:gd name="T18" fmla="*/ 2147483647 w 228"/>
                <a:gd name="T19" fmla="*/ 2147483647 h 174"/>
                <a:gd name="T20" fmla="*/ 2147483647 w 228"/>
                <a:gd name="T21" fmla="*/ 2147483647 h 174"/>
                <a:gd name="T22" fmla="*/ 2147483647 w 228"/>
                <a:gd name="T23" fmla="*/ 2147483647 h 174"/>
                <a:gd name="T24" fmla="*/ 2147483647 w 228"/>
                <a:gd name="T25" fmla="*/ 2147483647 h 174"/>
                <a:gd name="T26" fmla="*/ 2147483647 w 228"/>
                <a:gd name="T27" fmla="*/ 0 h 174"/>
                <a:gd name="T28" fmla="*/ 2147483647 w 228"/>
                <a:gd name="T29" fmla="*/ 2147483647 h 174"/>
                <a:gd name="T30" fmla="*/ 2147483647 w 228"/>
                <a:gd name="T31" fmla="*/ 2147483647 h 174"/>
                <a:gd name="T32" fmla="*/ 2147483647 w 228"/>
                <a:gd name="T33" fmla="*/ 2147483647 h 174"/>
                <a:gd name="T34" fmla="*/ 2147483647 w 228"/>
                <a:gd name="T35" fmla="*/ 2147483647 h 174"/>
                <a:gd name="T36" fmla="*/ 2147483647 w 228"/>
                <a:gd name="T37" fmla="*/ 2147483647 h 174"/>
                <a:gd name="T38" fmla="*/ 0 w 228"/>
                <a:gd name="T39" fmla="*/ 2147483647 h 174"/>
                <a:gd name="T40" fmla="*/ 2147483647 w 228"/>
                <a:gd name="T41" fmla="*/ 2147483647 h 174"/>
                <a:gd name="T42" fmla="*/ 2147483647 w 228"/>
                <a:gd name="T43" fmla="*/ 2147483647 h 174"/>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228" h="174">
                  <a:moveTo>
                    <a:pt x="90" y="156"/>
                  </a:moveTo>
                  <a:lnTo>
                    <a:pt x="114" y="138"/>
                  </a:lnTo>
                  <a:lnTo>
                    <a:pt x="144" y="120"/>
                  </a:lnTo>
                  <a:lnTo>
                    <a:pt x="180" y="108"/>
                  </a:lnTo>
                  <a:lnTo>
                    <a:pt x="186" y="96"/>
                  </a:lnTo>
                  <a:lnTo>
                    <a:pt x="192" y="84"/>
                  </a:lnTo>
                  <a:lnTo>
                    <a:pt x="216" y="78"/>
                  </a:lnTo>
                  <a:lnTo>
                    <a:pt x="228" y="72"/>
                  </a:lnTo>
                  <a:lnTo>
                    <a:pt x="222" y="42"/>
                  </a:lnTo>
                  <a:lnTo>
                    <a:pt x="216" y="12"/>
                  </a:lnTo>
                  <a:lnTo>
                    <a:pt x="210" y="12"/>
                  </a:lnTo>
                  <a:lnTo>
                    <a:pt x="186" y="12"/>
                  </a:lnTo>
                  <a:lnTo>
                    <a:pt x="168" y="12"/>
                  </a:lnTo>
                  <a:lnTo>
                    <a:pt x="144" y="0"/>
                  </a:lnTo>
                  <a:lnTo>
                    <a:pt x="120" y="36"/>
                  </a:lnTo>
                  <a:lnTo>
                    <a:pt x="96" y="60"/>
                  </a:lnTo>
                  <a:lnTo>
                    <a:pt x="72" y="90"/>
                  </a:lnTo>
                  <a:lnTo>
                    <a:pt x="66" y="138"/>
                  </a:lnTo>
                  <a:lnTo>
                    <a:pt x="12" y="162"/>
                  </a:lnTo>
                  <a:lnTo>
                    <a:pt x="0" y="174"/>
                  </a:lnTo>
                  <a:lnTo>
                    <a:pt x="84" y="174"/>
                  </a:lnTo>
                  <a:lnTo>
                    <a:pt x="90" y="156"/>
                  </a:lnTo>
                  <a:close/>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p>
          </p:txBody>
        </p:sp>
        <p:sp>
          <p:nvSpPr>
            <p:cNvPr id="470" name="Freeform 469"/>
            <p:cNvSpPr>
              <a:spLocks/>
            </p:cNvSpPr>
            <p:nvPr/>
          </p:nvSpPr>
          <p:spPr bwMode="auto">
            <a:xfrm>
              <a:off x="4864421" y="3757806"/>
              <a:ext cx="221994" cy="186223"/>
            </a:xfrm>
            <a:custGeom>
              <a:avLst/>
              <a:gdLst>
                <a:gd name="T0" fmla="*/ 2147483647 w 26"/>
                <a:gd name="T1" fmla="*/ 2147483647 h 23"/>
                <a:gd name="T2" fmla="*/ 2147483647 w 26"/>
                <a:gd name="T3" fmla="*/ 2147483647 h 23"/>
                <a:gd name="T4" fmla="*/ 2147483647 w 26"/>
                <a:gd name="T5" fmla="*/ 2147483647 h 23"/>
                <a:gd name="T6" fmla="*/ 2147483647 w 26"/>
                <a:gd name="T7" fmla="*/ 2147483647 h 23"/>
                <a:gd name="T8" fmla="*/ 2147483647 w 26"/>
                <a:gd name="T9" fmla="*/ 2147483647 h 23"/>
                <a:gd name="T10" fmla="*/ 2147483647 w 26"/>
                <a:gd name="T11" fmla="*/ 2147483647 h 23"/>
                <a:gd name="T12" fmla="*/ 2147483647 w 26"/>
                <a:gd name="T13" fmla="*/ 0 h 23"/>
                <a:gd name="T14" fmla="*/ 2147483647 w 26"/>
                <a:gd name="T15" fmla="*/ 0 h 23"/>
                <a:gd name="T16" fmla="*/ 2147483647 w 26"/>
                <a:gd name="T17" fmla="*/ 2147483647 h 23"/>
                <a:gd name="T18" fmla="*/ 2147483647 w 26"/>
                <a:gd name="T19" fmla="*/ 2147483647 h 23"/>
                <a:gd name="T20" fmla="*/ 0 w 26"/>
                <a:gd name="T21" fmla="*/ 2147483647 h 23"/>
                <a:gd name="T22" fmla="*/ 2147483647 w 26"/>
                <a:gd name="T23" fmla="*/ 2147483647 h 23"/>
                <a:gd name="T24" fmla="*/ 2147483647 w 26"/>
                <a:gd name="T25" fmla="*/ 2147483647 h 23"/>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26" h="23">
                  <a:moveTo>
                    <a:pt x="13" y="16"/>
                  </a:moveTo>
                  <a:cubicBezTo>
                    <a:pt x="15" y="14"/>
                    <a:pt x="15" y="14"/>
                    <a:pt x="15" y="14"/>
                  </a:cubicBezTo>
                  <a:cubicBezTo>
                    <a:pt x="16" y="6"/>
                    <a:pt x="16" y="6"/>
                    <a:pt x="16" y="6"/>
                  </a:cubicBezTo>
                  <a:cubicBezTo>
                    <a:pt x="26" y="6"/>
                    <a:pt x="26" y="6"/>
                    <a:pt x="26" y="6"/>
                  </a:cubicBezTo>
                  <a:cubicBezTo>
                    <a:pt x="26" y="3"/>
                    <a:pt x="26" y="3"/>
                    <a:pt x="26" y="3"/>
                  </a:cubicBezTo>
                  <a:cubicBezTo>
                    <a:pt x="25" y="3"/>
                    <a:pt x="25" y="3"/>
                    <a:pt x="25" y="3"/>
                  </a:cubicBezTo>
                  <a:cubicBezTo>
                    <a:pt x="25" y="0"/>
                    <a:pt x="25" y="0"/>
                    <a:pt x="25" y="0"/>
                  </a:cubicBezTo>
                  <a:cubicBezTo>
                    <a:pt x="11" y="0"/>
                    <a:pt x="11" y="0"/>
                    <a:pt x="11" y="0"/>
                  </a:cubicBezTo>
                  <a:cubicBezTo>
                    <a:pt x="9" y="2"/>
                    <a:pt x="9" y="2"/>
                    <a:pt x="9" y="2"/>
                  </a:cubicBezTo>
                  <a:cubicBezTo>
                    <a:pt x="4" y="13"/>
                    <a:pt x="4" y="13"/>
                    <a:pt x="4" y="13"/>
                  </a:cubicBezTo>
                  <a:cubicBezTo>
                    <a:pt x="0" y="22"/>
                    <a:pt x="0" y="22"/>
                    <a:pt x="0" y="22"/>
                  </a:cubicBezTo>
                  <a:cubicBezTo>
                    <a:pt x="4" y="22"/>
                    <a:pt x="12" y="23"/>
                    <a:pt x="12" y="23"/>
                  </a:cubicBezTo>
                  <a:cubicBezTo>
                    <a:pt x="13" y="23"/>
                    <a:pt x="13" y="16"/>
                    <a:pt x="13" y="16"/>
                  </a:cubicBezTo>
                  <a:close/>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p>
          </p:txBody>
        </p:sp>
        <p:sp>
          <p:nvSpPr>
            <p:cNvPr id="471" name="Freeform 470"/>
            <p:cNvSpPr>
              <a:spLocks/>
            </p:cNvSpPr>
            <p:nvPr/>
          </p:nvSpPr>
          <p:spPr bwMode="auto">
            <a:xfrm>
              <a:off x="4874747" y="4173482"/>
              <a:ext cx="67115" cy="49882"/>
            </a:xfrm>
            <a:custGeom>
              <a:avLst/>
              <a:gdLst>
                <a:gd name="T0" fmla="*/ 2147483647 w 48"/>
                <a:gd name="T1" fmla="*/ 2147483647 h 36"/>
                <a:gd name="T2" fmla="*/ 2147483647 w 48"/>
                <a:gd name="T3" fmla="*/ 2147483647 h 36"/>
                <a:gd name="T4" fmla="*/ 2147483647 w 48"/>
                <a:gd name="T5" fmla="*/ 0 h 36"/>
                <a:gd name="T6" fmla="*/ 2147483647 w 48"/>
                <a:gd name="T7" fmla="*/ 0 h 36"/>
                <a:gd name="T8" fmla="*/ 2147483647 w 48"/>
                <a:gd name="T9" fmla="*/ 2147483647 h 36"/>
                <a:gd name="T10" fmla="*/ 0 w 48"/>
                <a:gd name="T11" fmla="*/ 2147483647 h 36"/>
                <a:gd name="T12" fmla="*/ 2147483647 w 48"/>
                <a:gd name="T13" fmla="*/ 2147483647 h 36"/>
                <a:gd name="T14" fmla="*/ 2147483647 w 48"/>
                <a:gd name="T15" fmla="*/ 2147483647 h 36"/>
                <a:gd name="T16" fmla="*/ 2147483647 w 48"/>
                <a:gd name="T17" fmla="*/ 2147483647 h 36"/>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48" h="36">
                  <a:moveTo>
                    <a:pt x="48" y="24"/>
                  </a:moveTo>
                  <a:lnTo>
                    <a:pt x="48" y="6"/>
                  </a:lnTo>
                  <a:lnTo>
                    <a:pt x="48" y="0"/>
                  </a:lnTo>
                  <a:lnTo>
                    <a:pt x="36" y="0"/>
                  </a:lnTo>
                  <a:lnTo>
                    <a:pt x="6" y="6"/>
                  </a:lnTo>
                  <a:lnTo>
                    <a:pt x="0" y="6"/>
                  </a:lnTo>
                  <a:lnTo>
                    <a:pt x="18" y="36"/>
                  </a:lnTo>
                  <a:lnTo>
                    <a:pt x="36" y="24"/>
                  </a:lnTo>
                  <a:lnTo>
                    <a:pt x="48" y="24"/>
                  </a:lnTo>
                  <a:close/>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p>
          </p:txBody>
        </p:sp>
        <p:sp>
          <p:nvSpPr>
            <p:cNvPr id="472" name="Freeform 471"/>
            <p:cNvSpPr>
              <a:spLocks/>
            </p:cNvSpPr>
            <p:nvPr/>
          </p:nvSpPr>
          <p:spPr bwMode="auto">
            <a:xfrm>
              <a:off x="5903835" y="3889161"/>
              <a:ext cx="440545" cy="522090"/>
            </a:xfrm>
            <a:custGeom>
              <a:avLst/>
              <a:gdLst>
                <a:gd name="T0" fmla="*/ 2147483647 w 52"/>
                <a:gd name="T1" fmla="*/ 2147483647 h 64"/>
                <a:gd name="T2" fmla="*/ 2147483647 w 52"/>
                <a:gd name="T3" fmla="*/ 2147483647 h 64"/>
                <a:gd name="T4" fmla="*/ 2147483647 w 52"/>
                <a:gd name="T5" fmla="*/ 2147483647 h 64"/>
                <a:gd name="T6" fmla="*/ 2147483647 w 52"/>
                <a:gd name="T7" fmla="*/ 2147483647 h 64"/>
                <a:gd name="T8" fmla="*/ 2147483647 w 52"/>
                <a:gd name="T9" fmla="*/ 2147483647 h 64"/>
                <a:gd name="T10" fmla="*/ 2147483647 w 52"/>
                <a:gd name="T11" fmla="*/ 2147483647 h 64"/>
                <a:gd name="T12" fmla="*/ 2147483647 w 52"/>
                <a:gd name="T13" fmla="*/ 2147483647 h 64"/>
                <a:gd name="T14" fmla="*/ 2147483647 w 52"/>
                <a:gd name="T15" fmla="*/ 2147483647 h 64"/>
                <a:gd name="T16" fmla="*/ 2147483647 w 52"/>
                <a:gd name="T17" fmla="*/ 2147483647 h 64"/>
                <a:gd name="T18" fmla="*/ 0 w 52"/>
                <a:gd name="T19" fmla="*/ 2147483647 h 64"/>
                <a:gd name="T20" fmla="*/ 2147483647 w 52"/>
                <a:gd name="T21" fmla="*/ 2147483647 h 64"/>
                <a:gd name="T22" fmla="*/ 2147483647 w 52"/>
                <a:gd name="T23" fmla="*/ 2147483647 h 64"/>
                <a:gd name="T24" fmla="*/ 2147483647 w 52"/>
                <a:gd name="T25" fmla="*/ 2147483647 h 64"/>
                <a:gd name="T26" fmla="*/ 2147483647 w 52"/>
                <a:gd name="T27" fmla="*/ 2147483647 h 64"/>
                <a:gd name="T28" fmla="*/ 2147483647 w 52"/>
                <a:gd name="T29" fmla="*/ 2147483647 h 64"/>
                <a:gd name="T30" fmla="*/ 2147483647 w 52"/>
                <a:gd name="T31" fmla="*/ 2147483647 h 64"/>
                <a:gd name="T32" fmla="*/ 2147483647 w 52"/>
                <a:gd name="T33" fmla="*/ 2147483647 h 64"/>
                <a:gd name="T34" fmla="*/ 2147483647 w 52"/>
                <a:gd name="T35" fmla="*/ 2147483647 h 64"/>
                <a:gd name="T36" fmla="*/ 2147483647 w 52"/>
                <a:gd name="T37" fmla="*/ 2147483647 h 64"/>
                <a:gd name="T38" fmla="*/ 2147483647 w 52"/>
                <a:gd name="T39" fmla="*/ 2147483647 h 64"/>
                <a:gd name="T40" fmla="*/ 2147483647 w 52"/>
                <a:gd name="T41" fmla="*/ 2147483647 h 64"/>
                <a:gd name="T42" fmla="*/ 2147483647 w 52"/>
                <a:gd name="T43" fmla="*/ 2147483647 h 64"/>
                <a:gd name="T44" fmla="*/ 2147483647 w 52"/>
                <a:gd name="T45" fmla="*/ 2147483647 h 64"/>
                <a:gd name="T46" fmla="*/ 2147483647 w 52"/>
                <a:gd name="T47" fmla="*/ 2147483647 h 64"/>
                <a:gd name="T48" fmla="*/ 2147483647 w 52"/>
                <a:gd name="T49" fmla="*/ 2147483647 h 64"/>
                <a:gd name="T50" fmla="*/ 2147483647 w 52"/>
                <a:gd name="T51" fmla="*/ 2147483647 h 64"/>
                <a:gd name="T52" fmla="*/ 2147483647 w 52"/>
                <a:gd name="T53" fmla="*/ 2147483647 h 64"/>
                <a:gd name="T54" fmla="*/ 2147483647 w 52"/>
                <a:gd name="T55" fmla="*/ 2147483647 h 64"/>
                <a:gd name="T56" fmla="*/ 2147483647 w 52"/>
                <a:gd name="T57" fmla="*/ 2147483647 h 64"/>
                <a:gd name="T58" fmla="*/ 2147483647 w 52"/>
                <a:gd name="T59" fmla="*/ 2147483647 h 64"/>
                <a:gd name="T60" fmla="*/ 2147483647 w 52"/>
                <a:gd name="T61" fmla="*/ 2147483647 h 64"/>
                <a:gd name="T62" fmla="*/ 2147483647 w 52"/>
                <a:gd name="T63" fmla="*/ 2147483647 h 64"/>
                <a:gd name="T64" fmla="*/ 2147483647 w 52"/>
                <a:gd name="T65" fmla="*/ 2147483647 h 64"/>
                <a:gd name="T66" fmla="*/ 2147483647 w 52"/>
                <a:gd name="T67" fmla="*/ 2147483647 h 64"/>
                <a:gd name="T68" fmla="*/ 2147483647 w 52"/>
                <a:gd name="T69" fmla="*/ 2147483647 h 64"/>
                <a:gd name="T70" fmla="*/ 2147483647 w 52"/>
                <a:gd name="T71" fmla="*/ 0 h 64"/>
                <a:gd name="T72" fmla="*/ 2147483647 w 52"/>
                <a:gd name="T73" fmla="*/ 2147483647 h 64"/>
                <a:gd name="T74" fmla="*/ 2147483647 w 52"/>
                <a:gd name="T75" fmla="*/ 2147483647 h 64"/>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0" t="0" r="r" b="b"/>
              <a:pathLst>
                <a:path w="52" h="64">
                  <a:moveTo>
                    <a:pt x="37" y="5"/>
                  </a:moveTo>
                  <a:cubicBezTo>
                    <a:pt x="37" y="5"/>
                    <a:pt x="15" y="5"/>
                    <a:pt x="11" y="5"/>
                  </a:cubicBezTo>
                  <a:cubicBezTo>
                    <a:pt x="10" y="11"/>
                    <a:pt x="10" y="11"/>
                    <a:pt x="10" y="11"/>
                  </a:cubicBezTo>
                  <a:cubicBezTo>
                    <a:pt x="7" y="11"/>
                    <a:pt x="7" y="11"/>
                    <a:pt x="7" y="11"/>
                  </a:cubicBezTo>
                  <a:cubicBezTo>
                    <a:pt x="7" y="14"/>
                    <a:pt x="7" y="14"/>
                    <a:pt x="7" y="14"/>
                  </a:cubicBezTo>
                  <a:cubicBezTo>
                    <a:pt x="6" y="13"/>
                    <a:pt x="6" y="13"/>
                    <a:pt x="6" y="13"/>
                  </a:cubicBezTo>
                  <a:cubicBezTo>
                    <a:pt x="5" y="25"/>
                    <a:pt x="5" y="25"/>
                    <a:pt x="5" y="25"/>
                  </a:cubicBezTo>
                  <a:cubicBezTo>
                    <a:pt x="2" y="27"/>
                    <a:pt x="2" y="27"/>
                    <a:pt x="2" y="27"/>
                  </a:cubicBezTo>
                  <a:cubicBezTo>
                    <a:pt x="1" y="32"/>
                    <a:pt x="1" y="32"/>
                    <a:pt x="1" y="32"/>
                  </a:cubicBezTo>
                  <a:cubicBezTo>
                    <a:pt x="0" y="35"/>
                    <a:pt x="0" y="35"/>
                    <a:pt x="0" y="35"/>
                  </a:cubicBezTo>
                  <a:cubicBezTo>
                    <a:pt x="3" y="41"/>
                    <a:pt x="3" y="41"/>
                    <a:pt x="3" y="41"/>
                  </a:cubicBezTo>
                  <a:cubicBezTo>
                    <a:pt x="5" y="45"/>
                    <a:pt x="5" y="45"/>
                    <a:pt x="5" y="45"/>
                  </a:cubicBezTo>
                  <a:cubicBezTo>
                    <a:pt x="8" y="50"/>
                    <a:pt x="8" y="50"/>
                    <a:pt x="8" y="50"/>
                  </a:cubicBezTo>
                  <a:cubicBezTo>
                    <a:pt x="12" y="52"/>
                    <a:pt x="12" y="52"/>
                    <a:pt x="12" y="52"/>
                  </a:cubicBezTo>
                  <a:cubicBezTo>
                    <a:pt x="18" y="58"/>
                    <a:pt x="18" y="58"/>
                    <a:pt x="18" y="58"/>
                  </a:cubicBezTo>
                  <a:cubicBezTo>
                    <a:pt x="20" y="61"/>
                    <a:pt x="20" y="61"/>
                    <a:pt x="20" y="61"/>
                  </a:cubicBezTo>
                  <a:cubicBezTo>
                    <a:pt x="25" y="61"/>
                    <a:pt x="25" y="61"/>
                    <a:pt x="25" y="61"/>
                  </a:cubicBezTo>
                  <a:cubicBezTo>
                    <a:pt x="29" y="64"/>
                    <a:pt x="29" y="64"/>
                    <a:pt x="29" y="64"/>
                  </a:cubicBezTo>
                  <a:cubicBezTo>
                    <a:pt x="36" y="63"/>
                    <a:pt x="36" y="63"/>
                    <a:pt x="36" y="63"/>
                  </a:cubicBezTo>
                  <a:cubicBezTo>
                    <a:pt x="41" y="61"/>
                    <a:pt x="41" y="61"/>
                    <a:pt x="41" y="61"/>
                  </a:cubicBezTo>
                  <a:cubicBezTo>
                    <a:pt x="44" y="61"/>
                    <a:pt x="44" y="61"/>
                    <a:pt x="44" y="61"/>
                  </a:cubicBezTo>
                  <a:cubicBezTo>
                    <a:pt x="44" y="59"/>
                    <a:pt x="44" y="59"/>
                    <a:pt x="44" y="59"/>
                  </a:cubicBezTo>
                  <a:cubicBezTo>
                    <a:pt x="42" y="57"/>
                    <a:pt x="42" y="57"/>
                    <a:pt x="42" y="57"/>
                  </a:cubicBezTo>
                  <a:cubicBezTo>
                    <a:pt x="39" y="54"/>
                    <a:pt x="39" y="54"/>
                    <a:pt x="39" y="54"/>
                  </a:cubicBezTo>
                  <a:cubicBezTo>
                    <a:pt x="35" y="51"/>
                    <a:pt x="35" y="51"/>
                    <a:pt x="35" y="51"/>
                  </a:cubicBezTo>
                  <a:cubicBezTo>
                    <a:pt x="36" y="48"/>
                    <a:pt x="36" y="48"/>
                    <a:pt x="36" y="48"/>
                  </a:cubicBezTo>
                  <a:cubicBezTo>
                    <a:pt x="38" y="48"/>
                    <a:pt x="38" y="48"/>
                    <a:pt x="38" y="48"/>
                  </a:cubicBezTo>
                  <a:cubicBezTo>
                    <a:pt x="39" y="42"/>
                    <a:pt x="39" y="42"/>
                    <a:pt x="39" y="42"/>
                  </a:cubicBezTo>
                  <a:cubicBezTo>
                    <a:pt x="43" y="38"/>
                    <a:pt x="43" y="38"/>
                    <a:pt x="43" y="38"/>
                  </a:cubicBezTo>
                  <a:cubicBezTo>
                    <a:pt x="46" y="32"/>
                    <a:pt x="46" y="32"/>
                    <a:pt x="46" y="32"/>
                  </a:cubicBezTo>
                  <a:cubicBezTo>
                    <a:pt x="47" y="21"/>
                    <a:pt x="47" y="21"/>
                    <a:pt x="47" y="21"/>
                  </a:cubicBezTo>
                  <a:cubicBezTo>
                    <a:pt x="50" y="19"/>
                    <a:pt x="50" y="19"/>
                    <a:pt x="50" y="19"/>
                  </a:cubicBezTo>
                  <a:cubicBezTo>
                    <a:pt x="52" y="18"/>
                    <a:pt x="52" y="18"/>
                    <a:pt x="52" y="18"/>
                  </a:cubicBezTo>
                  <a:cubicBezTo>
                    <a:pt x="50" y="13"/>
                    <a:pt x="50" y="13"/>
                    <a:pt x="50" y="13"/>
                  </a:cubicBezTo>
                  <a:cubicBezTo>
                    <a:pt x="47" y="4"/>
                    <a:pt x="47" y="4"/>
                    <a:pt x="47" y="4"/>
                  </a:cubicBezTo>
                  <a:cubicBezTo>
                    <a:pt x="44" y="0"/>
                    <a:pt x="44" y="0"/>
                    <a:pt x="44" y="0"/>
                  </a:cubicBezTo>
                  <a:cubicBezTo>
                    <a:pt x="42" y="2"/>
                    <a:pt x="42" y="2"/>
                    <a:pt x="42" y="2"/>
                  </a:cubicBezTo>
                  <a:lnTo>
                    <a:pt x="37" y="5"/>
                  </a:lnTo>
                  <a:close/>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p>
          </p:txBody>
        </p:sp>
        <p:sp>
          <p:nvSpPr>
            <p:cNvPr id="473" name="Freeform 472"/>
            <p:cNvSpPr>
              <a:spLocks/>
            </p:cNvSpPr>
            <p:nvPr/>
          </p:nvSpPr>
          <p:spPr bwMode="auto">
            <a:xfrm>
              <a:off x="5086415" y="4231678"/>
              <a:ext cx="161763" cy="154631"/>
            </a:xfrm>
            <a:custGeom>
              <a:avLst/>
              <a:gdLst>
                <a:gd name="T0" fmla="*/ 2147483647 w 19"/>
                <a:gd name="T1" fmla="*/ 2147483647 h 19"/>
                <a:gd name="T2" fmla="*/ 2147483647 w 19"/>
                <a:gd name="T3" fmla="*/ 2147483647 h 19"/>
                <a:gd name="T4" fmla="*/ 2147483647 w 19"/>
                <a:gd name="T5" fmla="*/ 2147483647 h 19"/>
                <a:gd name="T6" fmla="*/ 2147483647 w 19"/>
                <a:gd name="T7" fmla="*/ 2147483647 h 19"/>
                <a:gd name="T8" fmla="*/ 2147483647 w 19"/>
                <a:gd name="T9" fmla="*/ 2147483647 h 19"/>
                <a:gd name="T10" fmla="*/ 2147483647 w 19"/>
                <a:gd name="T11" fmla="*/ 2147483647 h 19"/>
                <a:gd name="T12" fmla="*/ 2147483647 w 19"/>
                <a:gd name="T13" fmla="*/ 0 h 19"/>
                <a:gd name="T14" fmla="*/ 2147483647 w 19"/>
                <a:gd name="T15" fmla="*/ 0 h 19"/>
                <a:gd name="T16" fmla="*/ 2147483647 w 19"/>
                <a:gd name="T17" fmla="*/ 0 h 19"/>
                <a:gd name="T18" fmla="*/ 2147483647 w 19"/>
                <a:gd name="T19" fmla="*/ 2147483647 h 19"/>
                <a:gd name="T20" fmla="*/ 2147483647 w 19"/>
                <a:gd name="T21" fmla="*/ 2147483647 h 19"/>
                <a:gd name="T22" fmla="*/ 2147483647 w 19"/>
                <a:gd name="T23" fmla="*/ 2147483647 h 19"/>
                <a:gd name="T24" fmla="*/ 2147483647 w 19"/>
                <a:gd name="T25" fmla="*/ 2147483647 h 19"/>
                <a:gd name="T26" fmla="*/ 0 w 19"/>
                <a:gd name="T27" fmla="*/ 2147483647 h 19"/>
                <a:gd name="T28" fmla="*/ 2147483647 w 19"/>
                <a:gd name="T29" fmla="*/ 2147483647 h 19"/>
                <a:gd name="T30" fmla="*/ 2147483647 w 19"/>
                <a:gd name="T31" fmla="*/ 2147483647 h 19"/>
                <a:gd name="T32" fmla="*/ 2147483647 w 19"/>
                <a:gd name="T33" fmla="*/ 2147483647 h 19"/>
                <a:gd name="T34" fmla="*/ 2147483647 w 19"/>
                <a:gd name="T35" fmla="*/ 2147483647 h 19"/>
                <a:gd name="T36" fmla="*/ 2147483647 w 19"/>
                <a:gd name="T37" fmla="*/ 2147483647 h 19"/>
                <a:gd name="T38" fmla="*/ 2147483647 w 19"/>
                <a:gd name="T39" fmla="*/ 2147483647 h 19"/>
                <a:gd name="T40" fmla="*/ 2147483647 w 19"/>
                <a:gd name="T41" fmla="*/ 2147483647 h 19"/>
                <a:gd name="T42" fmla="*/ 2147483647 w 19"/>
                <a:gd name="T43" fmla="*/ 2147483647 h 19"/>
                <a:gd name="T44" fmla="*/ 2147483647 w 19"/>
                <a:gd name="T45" fmla="*/ 2147483647 h 19"/>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19" h="19">
                  <a:moveTo>
                    <a:pt x="17" y="10"/>
                  </a:moveTo>
                  <a:cubicBezTo>
                    <a:pt x="19" y="6"/>
                    <a:pt x="19" y="6"/>
                    <a:pt x="19" y="6"/>
                  </a:cubicBezTo>
                  <a:cubicBezTo>
                    <a:pt x="17" y="2"/>
                    <a:pt x="17" y="2"/>
                    <a:pt x="17" y="2"/>
                  </a:cubicBezTo>
                  <a:cubicBezTo>
                    <a:pt x="12" y="3"/>
                    <a:pt x="12" y="3"/>
                    <a:pt x="12" y="3"/>
                  </a:cubicBezTo>
                  <a:cubicBezTo>
                    <a:pt x="10" y="1"/>
                    <a:pt x="10" y="1"/>
                    <a:pt x="10" y="1"/>
                  </a:cubicBezTo>
                  <a:cubicBezTo>
                    <a:pt x="8" y="1"/>
                    <a:pt x="8" y="1"/>
                    <a:pt x="8" y="1"/>
                  </a:cubicBezTo>
                  <a:cubicBezTo>
                    <a:pt x="6" y="0"/>
                    <a:pt x="6" y="0"/>
                    <a:pt x="6" y="0"/>
                  </a:cubicBezTo>
                  <a:cubicBezTo>
                    <a:pt x="5" y="0"/>
                    <a:pt x="5" y="0"/>
                    <a:pt x="5" y="0"/>
                  </a:cubicBezTo>
                  <a:cubicBezTo>
                    <a:pt x="3" y="0"/>
                    <a:pt x="3" y="0"/>
                    <a:pt x="3" y="0"/>
                  </a:cubicBezTo>
                  <a:cubicBezTo>
                    <a:pt x="1" y="1"/>
                    <a:pt x="1" y="1"/>
                    <a:pt x="1" y="1"/>
                  </a:cubicBezTo>
                  <a:cubicBezTo>
                    <a:pt x="2" y="1"/>
                    <a:pt x="2" y="1"/>
                    <a:pt x="2" y="1"/>
                  </a:cubicBezTo>
                  <a:cubicBezTo>
                    <a:pt x="2" y="5"/>
                    <a:pt x="2" y="5"/>
                    <a:pt x="2" y="5"/>
                  </a:cubicBezTo>
                  <a:cubicBezTo>
                    <a:pt x="2" y="9"/>
                    <a:pt x="2" y="9"/>
                    <a:pt x="2" y="9"/>
                  </a:cubicBezTo>
                  <a:cubicBezTo>
                    <a:pt x="2" y="9"/>
                    <a:pt x="1" y="10"/>
                    <a:pt x="0" y="10"/>
                  </a:cubicBezTo>
                  <a:cubicBezTo>
                    <a:pt x="1" y="11"/>
                    <a:pt x="1" y="11"/>
                    <a:pt x="1" y="11"/>
                  </a:cubicBezTo>
                  <a:cubicBezTo>
                    <a:pt x="1" y="11"/>
                    <a:pt x="0" y="14"/>
                    <a:pt x="1" y="14"/>
                  </a:cubicBezTo>
                  <a:cubicBezTo>
                    <a:pt x="1" y="14"/>
                    <a:pt x="4" y="16"/>
                    <a:pt x="4" y="16"/>
                  </a:cubicBezTo>
                  <a:cubicBezTo>
                    <a:pt x="4" y="19"/>
                    <a:pt x="4" y="19"/>
                    <a:pt x="4" y="19"/>
                  </a:cubicBezTo>
                  <a:cubicBezTo>
                    <a:pt x="8" y="19"/>
                    <a:pt x="8" y="19"/>
                    <a:pt x="8" y="19"/>
                  </a:cubicBezTo>
                  <a:cubicBezTo>
                    <a:pt x="15" y="16"/>
                    <a:pt x="15" y="16"/>
                    <a:pt x="15" y="16"/>
                  </a:cubicBezTo>
                  <a:cubicBezTo>
                    <a:pt x="18" y="16"/>
                    <a:pt x="18" y="16"/>
                    <a:pt x="18" y="16"/>
                  </a:cubicBezTo>
                  <a:cubicBezTo>
                    <a:pt x="17" y="13"/>
                    <a:pt x="17" y="13"/>
                    <a:pt x="17" y="13"/>
                  </a:cubicBezTo>
                  <a:lnTo>
                    <a:pt x="17" y="10"/>
                  </a:lnTo>
                  <a:close/>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p>
          </p:txBody>
        </p:sp>
        <p:sp>
          <p:nvSpPr>
            <p:cNvPr id="474" name="Freeform 473"/>
            <p:cNvSpPr>
              <a:spLocks/>
            </p:cNvSpPr>
            <p:nvPr/>
          </p:nvSpPr>
          <p:spPr bwMode="auto">
            <a:xfrm>
              <a:off x="5003812" y="4289872"/>
              <a:ext cx="115300" cy="96437"/>
            </a:xfrm>
            <a:custGeom>
              <a:avLst/>
              <a:gdLst>
                <a:gd name="T0" fmla="*/ 2147483647 w 14"/>
                <a:gd name="T1" fmla="*/ 2147483647 h 12"/>
                <a:gd name="T2" fmla="*/ 2147483647 w 14"/>
                <a:gd name="T3" fmla="*/ 2147483647 h 12"/>
                <a:gd name="T4" fmla="*/ 2147483647 w 14"/>
                <a:gd name="T5" fmla="*/ 2147483647 h 12"/>
                <a:gd name="T6" fmla="*/ 2147483647 w 14"/>
                <a:gd name="T7" fmla="*/ 2147483647 h 12"/>
                <a:gd name="T8" fmla="*/ 2147483647 w 14"/>
                <a:gd name="T9" fmla="*/ 2147483647 h 12"/>
                <a:gd name="T10" fmla="*/ 2147483647 w 14"/>
                <a:gd name="T11" fmla="*/ 0 h 12"/>
                <a:gd name="T12" fmla="*/ 2147483647 w 14"/>
                <a:gd name="T13" fmla="*/ 2147483647 h 12"/>
                <a:gd name="T14" fmla="*/ 2147483647 w 14"/>
                <a:gd name="T15" fmla="*/ 2147483647 h 12"/>
                <a:gd name="T16" fmla="*/ 0 w 14"/>
                <a:gd name="T17" fmla="*/ 2147483647 h 12"/>
                <a:gd name="T18" fmla="*/ 2147483647 w 14"/>
                <a:gd name="T19" fmla="*/ 2147483647 h 12"/>
                <a:gd name="T20" fmla="*/ 2147483647 w 14"/>
                <a:gd name="T21" fmla="*/ 2147483647 h 12"/>
                <a:gd name="T22" fmla="*/ 2147483647 w 14"/>
                <a:gd name="T23" fmla="*/ 2147483647 h 12"/>
                <a:gd name="T24" fmla="*/ 2147483647 w 14"/>
                <a:gd name="T25" fmla="*/ 2147483647 h 12"/>
                <a:gd name="T26" fmla="*/ 2147483647 w 14"/>
                <a:gd name="T27" fmla="*/ 2147483647 h 1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14" h="12">
                  <a:moveTo>
                    <a:pt x="11" y="7"/>
                  </a:moveTo>
                  <a:cubicBezTo>
                    <a:pt x="10" y="7"/>
                    <a:pt x="11" y="4"/>
                    <a:pt x="11" y="4"/>
                  </a:cubicBezTo>
                  <a:cubicBezTo>
                    <a:pt x="10" y="3"/>
                    <a:pt x="10" y="3"/>
                    <a:pt x="10" y="3"/>
                  </a:cubicBezTo>
                  <a:cubicBezTo>
                    <a:pt x="9" y="3"/>
                    <a:pt x="8" y="4"/>
                    <a:pt x="8" y="4"/>
                  </a:cubicBezTo>
                  <a:cubicBezTo>
                    <a:pt x="7" y="4"/>
                    <a:pt x="6" y="1"/>
                    <a:pt x="6" y="1"/>
                  </a:cubicBezTo>
                  <a:cubicBezTo>
                    <a:pt x="4" y="0"/>
                    <a:pt x="4" y="0"/>
                    <a:pt x="4" y="0"/>
                  </a:cubicBezTo>
                  <a:cubicBezTo>
                    <a:pt x="3" y="2"/>
                    <a:pt x="3" y="2"/>
                    <a:pt x="3" y="2"/>
                  </a:cubicBezTo>
                  <a:cubicBezTo>
                    <a:pt x="1" y="3"/>
                    <a:pt x="1" y="3"/>
                    <a:pt x="1" y="3"/>
                  </a:cubicBezTo>
                  <a:cubicBezTo>
                    <a:pt x="0" y="5"/>
                    <a:pt x="0" y="5"/>
                    <a:pt x="0" y="5"/>
                  </a:cubicBezTo>
                  <a:cubicBezTo>
                    <a:pt x="1" y="6"/>
                    <a:pt x="1" y="6"/>
                    <a:pt x="1" y="6"/>
                  </a:cubicBezTo>
                  <a:cubicBezTo>
                    <a:pt x="10" y="12"/>
                    <a:pt x="10" y="12"/>
                    <a:pt x="10" y="12"/>
                  </a:cubicBezTo>
                  <a:cubicBezTo>
                    <a:pt x="14" y="12"/>
                    <a:pt x="14" y="12"/>
                    <a:pt x="14" y="12"/>
                  </a:cubicBezTo>
                  <a:cubicBezTo>
                    <a:pt x="14" y="9"/>
                    <a:pt x="14" y="9"/>
                    <a:pt x="14" y="9"/>
                  </a:cubicBezTo>
                  <a:cubicBezTo>
                    <a:pt x="14" y="9"/>
                    <a:pt x="11" y="7"/>
                    <a:pt x="11" y="7"/>
                  </a:cubicBezTo>
                  <a:close/>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p>
          </p:txBody>
        </p:sp>
        <p:sp>
          <p:nvSpPr>
            <p:cNvPr id="475" name="Freeform 474"/>
            <p:cNvSpPr>
              <a:spLocks/>
            </p:cNvSpPr>
            <p:nvPr/>
          </p:nvSpPr>
          <p:spPr bwMode="auto">
            <a:xfrm>
              <a:off x="4950466" y="4256618"/>
              <a:ext cx="86044" cy="73159"/>
            </a:xfrm>
            <a:custGeom>
              <a:avLst/>
              <a:gdLst>
                <a:gd name="T0" fmla="*/ 2147483647 w 60"/>
                <a:gd name="T1" fmla="*/ 2147483647 h 54"/>
                <a:gd name="T2" fmla="*/ 2147483647 w 60"/>
                <a:gd name="T3" fmla="*/ 2147483647 h 54"/>
                <a:gd name="T4" fmla="*/ 2147483647 w 60"/>
                <a:gd name="T5" fmla="*/ 2147483647 h 54"/>
                <a:gd name="T6" fmla="*/ 2147483647 w 60"/>
                <a:gd name="T7" fmla="*/ 0 h 54"/>
                <a:gd name="T8" fmla="*/ 2147483647 w 60"/>
                <a:gd name="T9" fmla="*/ 0 h 54"/>
                <a:gd name="T10" fmla="*/ 2147483647 w 60"/>
                <a:gd name="T11" fmla="*/ 2147483647 h 54"/>
                <a:gd name="T12" fmla="*/ 0 w 60"/>
                <a:gd name="T13" fmla="*/ 2147483647 h 54"/>
                <a:gd name="T14" fmla="*/ 2147483647 w 60"/>
                <a:gd name="T15" fmla="*/ 2147483647 h 54"/>
                <a:gd name="T16" fmla="*/ 2147483647 w 60"/>
                <a:gd name="T17" fmla="*/ 2147483647 h 54"/>
                <a:gd name="T18" fmla="*/ 2147483647 w 60"/>
                <a:gd name="T19" fmla="*/ 2147483647 h 54"/>
                <a:gd name="T20" fmla="*/ 2147483647 w 60"/>
                <a:gd name="T21" fmla="*/ 2147483647 h 5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60" h="54">
                  <a:moveTo>
                    <a:pt x="54" y="36"/>
                  </a:moveTo>
                  <a:lnTo>
                    <a:pt x="60" y="24"/>
                  </a:lnTo>
                  <a:lnTo>
                    <a:pt x="54" y="18"/>
                  </a:lnTo>
                  <a:lnTo>
                    <a:pt x="42" y="0"/>
                  </a:lnTo>
                  <a:lnTo>
                    <a:pt x="18" y="0"/>
                  </a:lnTo>
                  <a:lnTo>
                    <a:pt x="12" y="12"/>
                  </a:lnTo>
                  <a:lnTo>
                    <a:pt x="0" y="18"/>
                  </a:lnTo>
                  <a:lnTo>
                    <a:pt x="12" y="30"/>
                  </a:lnTo>
                  <a:lnTo>
                    <a:pt x="36" y="54"/>
                  </a:lnTo>
                  <a:lnTo>
                    <a:pt x="42" y="42"/>
                  </a:lnTo>
                  <a:lnTo>
                    <a:pt x="54" y="36"/>
                  </a:lnTo>
                  <a:close/>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p>
          </p:txBody>
        </p:sp>
        <p:sp>
          <p:nvSpPr>
            <p:cNvPr id="476" name="Rectangle 475"/>
            <p:cNvSpPr>
              <a:spLocks noChangeArrowheads="1"/>
            </p:cNvSpPr>
            <p:nvPr/>
          </p:nvSpPr>
          <p:spPr bwMode="auto">
            <a:xfrm>
              <a:off x="5076090" y="3757806"/>
              <a:ext cx="10325" cy="24941"/>
            </a:xfrm>
            <a:prstGeom prst="rect">
              <a:avLst/>
            </a:prstGeom>
            <a:grpFill/>
            <a:ln w="4445">
              <a:solidFill>
                <a:schemeClr val="bg1"/>
              </a:solidFill>
              <a:miter lim="800000"/>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pPr algn="ctr" eaLnBrk="1" hangingPunct="1">
                <a:spcBef>
                  <a:spcPct val="15000"/>
                </a:spcBef>
              </a:pPr>
              <a:endParaRPr lang="en-US" sz="1396" dirty="0"/>
            </a:p>
          </p:txBody>
        </p:sp>
        <p:sp>
          <p:nvSpPr>
            <p:cNvPr id="477" name="Freeform 476"/>
            <p:cNvSpPr>
              <a:spLocks/>
            </p:cNvSpPr>
            <p:nvPr/>
          </p:nvSpPr>
          <p:spPr bwMode="auto">
            <a:xfrm>
              <a:off x="5076090" y="3471821"/>
              <a:ext cx="555845" cy="528740"/>
            </a:xfrm>
            <a:custGeom>
              <a:avLst/>
              <a:gdLst>
                <a:gd name="T0" fmla="*/ 2147483647 w 390"/>
                <a:gd name="T1" fmla="*/ 2147483647 h 390"/>
                <a:gd name="T2" fmla="*/ 2147483647 w 390"/>
                <a:gd name="T3" fmla="*/ 2147483647 h 390"/>
                <a:gd name="T4" fmla="*/ 2147483647 w 390"/>
                <a:gd name="T5" fmla="*/ 2147483647 h 390"/>
                <a:gd name="T6" fmla="*/ 2147483647 w 390"/>
                <a:gd name="T7" fmla="*/ 2147483647 h 390"/>
                <a:gd name="T8" fmla="*/ 2147483647 w 390"/>
                <a:gd name="T9" fmla="*/ 2147483647 h 390"/>
                <a:gd name="T10" fmla="*/ 2147483647 w 390"/>
                <a:gd name="T11" fmla="*/ 2147483647 h 390"/>
                <a:gd name="T12" fmla="*/ 2147483647 w 390"/>
                <a:gd name="T13" fmla="*/ 2147483647 h 390"/>
                <a:gd name="T14" fmla="*/ 2147483647 w 390"/>
                <a:gd name="T15" fmla="*/ 2147483647 h 390"/>
                <a:gd name="T16" fmla="*/ 2147483647 w 390"/>
                <a:gd name="T17" fmla="*/ 2147483647 h 390"/>
                <a:gd name="T18" fmla="*/ 2147483647 w 390"/>
                <a:gd name="T19" fmla="*/ 2147483647 h 390"/>
                <a:gd name="T20" fmla="*/ 2147483647 w 390"/>
                <a:gd name="T21" fmla="*/ 2147483647 h 390"/>
                <a:gd name="T22" fmla="*/ 2147483647 w 390"/>
                <a:gd name="T23" fmla="*/ 2147483647 h 390"/>
                <a:gd name="T24" fmla="*/ 2147483647 w 390"/>
                <a:gd name="T25" fmla="*/ 2147483647 h 390"/>
                <a:gd name="T26" fmla="*/ 2147483647 w 390"/>
                <a:gd name="T27" fmla="*/ 2147483647 h 390"/>
                <a:gd name="T28" fmla="*/ 2147483647 w 390"/>
                <a:gd name="T29" fmla="*/ 2147483647 h 390"/>
                <a:gd name="T30" fmla="*/ 2147483647 w 390"/>
                <a:gd name="T31" fmla="*/ 2147483647 h 390"/>
                <a:gd name="T32" fmla="*/ 2147483647 w 390"/>
                <a:gd name="T33" fmla="*/ 2147483647 h 390"/>
                <a:gd name="T34" fmla="*/ 2147483647 w 390"/>
                <a:gd name="T35" fmla="*/ 2147483647 h 390"/>
                <a:gd name="T36" fmla="*/ 2147483647 w 390"/>
                <a:gd name="T37" fmla="*/ 2147483647 h 390"/>
                <a:gd name="T38" fmla="*/ 2147483647 w 390"/>
                <a:gd name="T39" fmla="*/ 2147483647 h 390"/>
                <a:gd name="T40" fmla="*/ 2147483647 w 390"/>
                <a:gd name="T41" fmla="*/ 2147483647 h 390"/>
                <a:gd name="T42" fmla="*/ 2147483647 w 390"/>
                <a:gd name="T43" fmla="*/ 2147483647 h 390"/>
                <a:gd name="T44" fmla="*/ 2147483647 w 390"/>
                <a:gd name="T45" fmla="*/ 2147483647 h 390"/>
                <a:gd name="T46" fmla="*/ 2147483647 w 390"/>
                <a:gd name="T47" fmla="*/ 2147483647 h 390"/>
                <a:gd name="T48" fmla="*/ 2147483647 w 390"/>
                <a:gd name="T49" fmla="*/ 0 h 390"/>
                <a:gd name="T50" fmla="*/ 2147483647 w 390"/>
                <a:gd name="T51" fmla="*/ 2147483647 h 390"/>
                <a:gd name="T52" fmla="*/ 2147483647 w 390"/>
                <a:gd name="T53" fmla="*/ 2147483647 h 390"/>
                <a:gd name="T54" fmla="*/ 2147483647 w 390"/>
                <a:gd name="T55" fmla="*/ 2147483647 h 390"/>
                <a:gd name="T56" fmla="*/ 2147483647 w 390"/>
                <a:gd name="T57" fmla="*/ 2147483647 h 390"/>
                <a:gd name="T58" fmla="*/ 2147483647 w 390"/>
                <a:gd name="T59" fmla="*/ 2147483647 h 390"/>
                <a:gd name="T60" fmla="*/ 2147483647 w 390"/>
                <a:gd name="T61" fmla="*/ 2147483647 h 390"/>
                <a:gd name="T62" fmla="*/ 2147483647 w 390"/>
                <a:gd name="T63" fmla="*/ 2147483647 h 390"/>
                <a:gd name="T64" fmla="*/ 2147483647 w 390"/>
                <a:gd name="T65" fmla="*/ 2147483647 h 390"/>
                <a:gd name="T66" fmla="*/ 2147483647 w 390"/>
                <a:gd name="T67" fmla="*/ 2147483647 h 390"/>
                <a:gd name="T68" fmla="*/ 2147483647 w 390"/>
                <a:gd name="T69" fmla="*/ 2147483647 h 390"/>
                <a:gd name="T70" fmla="*/ 2147483647 w 390"/>
                <a:gd name="T71" fmla="*/ 2147483647 h 390"/>
                <a:gd name="T72" fmla="*/ 2147483647 w 390"/>
                <a:gd name="T73" fmla="*/ 2147483647 h 390"/>
                <a:gd name="T74" fmla="*/ 2147483647 w 390"/>
                <a:gd name="T75" fmla="*/ 2147483647 h 390"/>
                <a:gd name="T76" fmla="*/ 2147483647 w 390"/>
                <a:gd name="T77" fmla="*/ 2147483647 h 390"/>
                <a:gd name="T78" fmla="*/ 0 w 390"/>
                <a:gd name="T79" fmla="*/ 2147483647 h 390"/>
                <a:gd name="T80" fmla="*/ 2147483647 w 390"/>
                <a:gd name="T81" fmla="*/ 2147483647 h 390"/>
                <a:gd name="T82" fmla="*/ 2147483647 w 390"/>
                <a:gd name="T83" fmla="*/ 2147483647 h 390"/>
                <a:gd name="T84" fmla="*/ 2147483647 w 390"/>
                <a:gd name="T85" fmla="*/ 2147483647 h 390"/>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0" t="0" r="r" b="b"/>
              <a:pathLst>
                <a:path w="390" h="390">
                  <a:moveTo>
                    <a:pt x="60" y="270"/>
                  </a:moveTo>
                  <a:lnTo>
                    <a:pt x="216" y="378"/>
                  </a:lnTo>
                  <a:lnTo>
                    <a:pt x="228" y="390"/>
                  </a:lnTo>
                  <a:lnTo>
                    <a:pt x="246" y="390"/>
                  </a:lnTo>
                  <a:lnTo>
                    <a:pt x="282" y="372"/>
                  </a:lnTo>
                  <a:lnTo>
                    <a:pt x="390" y="300"/>
                  </a:lnTo>
                  <a:lnTo>
                    <a:pt x="384" y="300"/>
                  </a:lnTo>
                  <a:lnTo>
                    <a:pt x="366" y="276"/>
                  </a:lnTo>
                  <a:lnTo>
                    <a:pt x="354" y="270"/>
                  </a:lnTo>
                  <a:lnTo>
                    <a:pt x="342" y="246"/>
                  </a:lnTo>
                  <a:lnTo>
                    <a:pt x="348" y="234"/>
                  </a:lnTo>
                  <a:lnTo>
                    <a:pt x="348" y="174"/>
                  </a:lnTo>
                  <a:lnTo>
                    <a:pt x="342" y="162"/>
                  </a:lnTo>
                  <a:lnTo>
                    <a:pt x="348" y="150"/>
                  </a:lnTo>
                  <a:lnTo>
                    <a:pt x="342" y="144"/>
                  </a:lnTo>
                  <a:lnTo>
                    <a:pt x="342" y="120"/>
                  </a:lnTo>
                  <a:lnTo>
                    <a:pt x="324" y="108"/>
                  </a:lnTo>
                  <a:lnTo>
                    <a:pt x="318" y="102"/>
                  </a:lnTo>
                  <a:lnTo>
                    <a:pt x="306" y="90"/>
                  </a:lnTo>
                  <a:lnTo>
                    <a:pt x="306" y="78"/>
                  </a:lnTo>
                  <a:lnTo>
                    <a:pt x="324" y="54"/>
                  </a:lnTo>
                  <a:lnTo>
                    <a:pt x="324" y="30"/>
                  </a:lnTo>
                  <a:lnTo>
                    <a:pt x="324" y="12"/>
                  </a:lnTo>
                  <a:lnTo>
                    <a:pt x="330" y="6"/>
                  </a:lnTo>
                  <a:lnTo>
                    <a:pt x="330" y="0"/>
                  </a:lnTo>
                  <a:lnTo>
                    <a:pt x="318" y="6"/>
                  </a:lnTo>
                  <a:lnTo>
                    <a:pt x="288" y="12"/>
                  </a:lnTo>
                  <a:lnTo>
                    <a:pt x="222" y="12"/>
                  </a:lnTo>
                  <a:lnTo>
                    <a:pt x="162" y="30"/>
                  </a:lnTo>
                  <a:lnTo>
                    <a:pt x="132" y="48"/>
                  </a:lnTo>
                  <a:lnTo>
                    <a:pt x="138" y="78"/>
                  </a:lnTo>
                  <a:lnTo>
                    <a:pt x="144" y="108"/>
                  </a:lnTo>
                  <a:lnTo>
                    <a:pt x="132" y="114"/>
                  </a:lnTo>
                  <a:lnTo>
                    <a:pt x="108" y="120"/>
                  </a:lnTo>
                  <a:lnTo>
                    <a:pt x="102" y="132"/>
                  </a:lnTo>
                  <a:lnTo>
                    <a:pt x="96" y="144"/>
                  </a:lnTo>
                  <a:lnTo>
                    <a:pt x="60" y="156"/>
                  </a:lnTo>
                  <a:lnTo>
                    <a:pt x="30" y="174"/>
                  </a:lnTo>
                  <a:lnTo>
                    <a:pt x="6" y="192"/>
                  </a:lnTo>
                  <a:lnTo>
                    <a:pt x="0" y="210"/>
                  </a:lnTo>
                  <a:lnTo>
                    <a:pt x="6" y="210"/>
                  </a:lnTo>
                  <a:lnTo>
                    <a:pt x="6" y="228"/>
                  </a:lnTo>
                  <a:lnTo>
                    <a:pt x="60" y="270"/>
                  </a:lnTo>
                  <a:close/>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p>
          </p:txBody>
        </p:sp>
        <p:sp>
          <p:nvSpPr>
            <p:cNvPr id="478" name="Freeform 477"/>
            <p:cNvSpPr>
              <a:spLocks/>
            </p:cNvSpPr>
            <p:nvPr/>
          </p:nvSpPr>
          <p:spPr bwMode="auto">
            <a:xfrm>
              <a:off x="5076090" y="3471821"/>
              <a:ext cx="555845" cy="528740"/>
            </a:xfrm>
            <a:custGeom>
              <a:avLst/>
              <a:gdLst>
                <a:gd name="T0" fmla="*/ 2147483647 w 390"/>
                <a:gd name="T1" fmla="*/ 2147483647 h 390"/>
                <a:gd name="T2" fmla="*/ 2147483647 w 390"/>
                <a:gd name="T3" fmla="*/ 2147483647 h 390"/>
                <a:gd name="T4" fmla="*/ 2147483647 w 390"/>
                <a:gd name="T5" fmla="*/ 2147483647 h 390"/>
                <a:gd name="T6" fmla="*/ 2147483647 w 390"/>
                <a:gd name="T7" fmla="*/ 2147483647 h 390"/>
                <a:gd name="T8" fmla="*/ 2147483647 w 390"/>
                <a:gd name="T9" fmla="*/ 2147483647 h 390"/>
                <a:gd name="T10" fmla="*/ 2147483647 w 390"/>
                <a:gd name="T11" fmla="*/ 2147483647 h 390"/>
                <a:gd name="T12" fmla="*/ 2147483647 w 390"/>
                <a:gd name="T13" fmla="*/ 2147483647 h 390"/>
                <a:gd name="T14" fmla="*/ 2147483647 w 390"/>
                <a:gd name="T15" fmla="*/ 2147483647 h 390"/>
                <a:gd name="T16" fmla="*/ 2147483647 w 390"/>
                <a:gd name="T17" fmla="*/ 2147483647 h 390"/>
                <a:gd name="T18" fmla="*/ 2147483647 w 390"/>
                <a:gd name="T19" fmla="*/ 2147483647 h 390"/>
                <a:gd name="T20" fmla="*/ 2147483647 w 390"/>
                <a:gd name="T21" fmla="*/ 2147483647 h 390"/>
                <a:gd name="T22" fmla="*/ 2147483647 w 390"/>
                <a:gd name="T23" fmla="*/ 2147483647 h 390"/>
                <a:gd name="T24" fmla="*/ 2147483647 w 390"/>
                <a:gd name="T25" fmla="*/ 2147483647 h 390"/>
                <a:gd name="T26" fmla="*/ 2147483647 w 390"/>
                <a:gd name="T27" fmla="*/ 2147483647 h 390"/>
                <a:gd name="T28" fmla="*/ 2147483647 w 390"/>
                <a:gd name="T29" fmla="*/ 2147483647 h 390"/>
                <a:gd name="T30" fmla="*/ 2147483647 w 390"/>
                <a:gd name="T31" fmla="*/ 2147483647 h 390"/>
                <a:gd name="T32" fmla="*/ 2147483647 w 390"/>
                <a:gd name="T33" fmla="*/ 2147483647 h 390"/>
                <a:gd name="T34" fmla="*/ 2147483647 w 390"/>
                <a:gd name="T35" fmla="*/ 2147483647 h 390"/>
                <a:gd name="T36" fmla="*/ 2147483647 w 390"/>
                <a:gd name="T37" fmla="*/ 2147483647 h 390"/>
                <a:gd name="T38" fmla="*/ 2147483647 w 390"/>
                <a:gd name="T39" fmla="*/ 2147483647 h 390"/>
                <a:gd name="T40" fmla="*/ 2147483647 w 390"/>
                <a:gd name="T41" fmla="*/ 2147483647 h 390"/>
                <a:gd name="T42" fmla="*/ 2147483647 w 390"/>
                <a:gd name="T43" fmla="*/ 2147483647 h 390"/>
                <a:gd name="T44" fmla="*/ 2147483647 w 390"/>
                <a:gd name="T45" fmla="*/ 2147483647 h 390"/>
                <a:gd name="T46" fmla="*/ 2147483647 w 390"/>
                <a:gd name="T47" fmla="*/ 2147483647 h 390"/>
                <a:gd name="T48" fmla="*/ 2147483647 w 390"/>
                <a:gd name="T49" fmla="*/ 0 h 390"/>
                <a:gd name="T50" fmla="*/ 2147483647 w 390"/>
                <a:gd name="T51" fmla="*/ 2147483647 h 390"/>
                <a:gd name="T52" fmla="*/ 2147483647 w 390"/>
                <a:gd name="T53" fmla="*/ 2147483647 h 390"/>
                <a:gd name="T54" fmla="*/ 2147483647 w 390"/>
                <a:gd name="T55" fmla="*/ 2147483647 h 390"/>
                <a:gd name="T56" fmla="*/ 2147483647 w 390"/>
                <a:gd name="T57" fmla="*/ 2147483647 h 390"/>
                <a:gd name="T58" fmla="*/ 2147483647 w 390"/>
                <a:gd name="T59" fmla="*/ 2147483647 h 390"/>
                <a:gd name="T60" fmla="*/ 2147483647 w 390"/>
                <a:gd name="T61" fmla="*/ 2147483647 h 390"/>
                <a:gd name="T62" fmla="*/ 2147483647 w 390"/>
                <a:gd name="T63" fmla="*/ 2147483647 h 390"/>
                <a:gd name="T64" fmla="*/ 2147483647 w 390"/>
                <a:gd name="T65" fmla="*/ 2147483647 h 390"/>
                <a:gd name="T66" fmla="*/ 2147483647 w 390"/>
                <a:gd name="T67" fmla="*/ 2147483647 h 390"/>
                <a:gd name="T68" fmla="*/ 2147483647 w 390"/>
                <a:gd name="T69" fmla="*/ 2147483647 h 390"/>
                <a:gd name="T70" fmla="*/ 2147483647 w 390"/>
                <a:gd name="T71" fmla="*/ 2147483647 h 390"/>
                <a:gd name="T72" fmla="*/ 2147483647 w 390"/>
                <a:gd name="T73" fmla="*/ 2147483647 h 390"/>
                <a:gd name="T74" fmla="*/ 2147483647 w 390"/>
                <a:gd name="T75" fmla="*/ 2147483647 h 390"/>
                <a:gd name="T76" fmla="*/ 2147483647 w 390"/>
                <a:gd name="T77" fmla="*/ 2147483647 h 390"/>
                <a:gd name="T78" fmla="*/ 0 w 390"/>
                <a:gd name="T79" fmla="*/ 2147483647 h 390"/>
                <a:gd name="T80" fmla="*/ 2147483647 w 390"/>
                <a:gd name="T81" fmla="*/ 2147483647 h 390"/>
                <a:gd name="T82" fmla="*/ 2147483647 w 390"/>
                <a:gd name="T83" fmla="*/ 2147483647 h 390"/>
                <a:gd name="T84" fmla="*/ 2147483647 w 390"/>
                <a:gd name="T85" fmla="*/ 2147483647 h 390"/>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0" t="0" r="r" b="b"/>
              <a:pathLst>
                <a:path w="390" h="390">
                  <a:moveTo>
                    <a:pt x="60" y="270"/>
                  </a:moveTo>
                  <a:lnTo>
                    <a:pt x="216" y="378"/>
                  </a:lnTo>
                  <a:lnTo>
                    <a:pt x="228" y="390"/>
                  </a:lnTo>
                  <a:lnTo>
                    <a:pt x="246" y="390"/>
                  </a:lnTo>
                  <a:lnTo>
                    <a:pt x="282" y="372"/>
                  </a:lnTo>
                  <a:lnTo>
                    <a:pt x="390" y="300"/>
                  </a:lnTo>
                  <a:lnTo>
                    <a:pt x="384" y="300"/>
                  </a:lnTo>
                  <a:lnTo>
                    <a:pt x="366" y="276"/>
                  </a:lnTo>
                  <a:lnTo>
                    <a:pt x="354" y="270"/>
                  </a:lnTo>
                  <a:lnTo>
                    <a:pt x="342" y="246"/>
                  </a:lnTo>
                  <a:lnTo>
                    <a:pt x="348" y="234"/>
                  </a:lnTo>
                  <a:lnTo>
                    <a:pt x="348" y="174"/>
                  </a:lnTo>
                  <a:lnTo>
                    <a:pt x="342" y="162"/>
                  </a:lnTo>
                  <a:lnTo>
                    <a:pt x="348" y="150"/>
                  </a:lnTo>
                  <a:lnTo>
                    <a:pt x="342" y="144"/>
                  </a:lnTo>
                  <a:lnTo>
                    <a:pt x="342" y="120"/>
                  </a:lnTo>
                  <a:lnTo>
                    <a:pt x="324" y="108"/>
                  </a:lnTo>
                  <a:lnTo>
                    <a:pt x="318" y="102"/>
                  </a:lnTo>
                  <a:lnTo>
                    <a:pt x="306" y="90"/>
                  </a:lnTo>
                  <a:lnTo>
                    <a:pt x="306" y="78"/>
                  </a:lnTo>
                  <a:lnTo>
                    <a:pt x="324" y="54"/>
                  </a:lnTo>
                  <a:lnTo>
                    <a:pt x="324" y="30"/>
                  </a:lnTo>
                  <a:lnTo>
                    <a:pt x="324" y="12"/>
                  </a:lnTo>
                  <a:lnTo>
                    <a:pt x="330" y="6"/>
                  </a:lnTo>
                  <a:lnTo>
                    <a:pt x="330" y="0"/>
                  </a:lnTo>
                  <a:lnTo>
                    <a:pt x="318" y="6"/>
                  </a:lnTo>
                  <a:lnTo>
                    <a:pt x="288" y="12"/>
                  </a:lnTo>
                  <a:lnTo>
                    <a:pt x="222" y="12"/>
                  </a:lnTo>
                  <a:lnTo>
                    <a:pt x="162" y="30"/>
                  </a:lnTo>
                  <a:lnTo>
                    <a:pt x="132" y="48"/>
                  </a:lnTo>
                  <a:lnTo>
                    <a:pt x="138" y="78"/>
                  </a:lnTo>
                  <a:lnTo>
                    <a:pt x="144" y="108"/>
                  </a:lnTo>
                  <a:lnTo>
                    <a:pt x="132" y="114"/>
                  </a:lnTo>
                  <a:lnTo>
                    <a:pt x="108" y="120"/>
                  </a:lnTo>
                  <a:lnTo>
                    <a:pt x="102" y="132"/>
                  </a:lnTo>
                  <a:lnTo>
                    <a:pt x="96" y="144"/>
                  </a:lnTo>
                  <a:lnTo>
                    <a:pt x="60" y="156"/>
                  </a:lnTo>
                  <a:lnTo>
                    <a:pt x="30" y="174"/>
                  </a:lnTo>
                  <a:lnTo>
                    <a:pt x="6" y="192"/>
                  </a:lnTo>
                  <a:lnTo>
                    <a:pt x="0" y="210"/>
                  </a:lnTo>
                  <a:lnTo>
                    <a:pt x="6" y="210"/>
                  </a:lnTo>
                  <a:lnTo>
                    <a:pt x="6" y="228"/>
                  </a:lnTo>
                  <a:lnTo>
                    <a:pt x="60" y="270"/>
                  </a:lnTo>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p>
          </p:txBody>
        </p:sp>
        <p:sp>
          <p:nvSpPr>
            <p:cNvPr id="479" name="Freeform 478"/>
            <p:cNvSpPr>
              <a:spLocks/>
            </p:cNvSpPr>
            <p:nvPr/>
          </p:nvSpPr>
          <p:spPr bwMode="auto">
            <a:xfrm>
              <a:off x="6659302" y="3461845"/>
              <a:ext cx="27535" cy="18291"/>
            </a:xfrm>
            <a:custGeom>
              <a:avLst/>
              <a:gdLst>
                <a:gd name="T0" fmla="*/ 0 w 18"/>
                <a:gd name="T1" fmla="*/ 0 h 12"/>
                <a:gd name="T2" fmla="*/ 2147483647 w 18"/>
                <a:gd name="T3" fmla="*/ 2147483647 h 12"/>
                <a:gd name="T4" fmla="*/ 2147483647 w 18"/>
                <a:gd name="T5" fmla="*/ 2147483647 h 12"/>
                <a:gd name="T6" fmla="*/ 2147483647 w 18"/>
                <a:gd name="T7" fmla="*/ 0 h 12"/>
                <a:gd name="T8" fmla="*/ 0 w 18"/>
                <a:gd name="T9" fmla="*/ 0 h 1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8" h="12">
                  <a:moveTo>
                    <a:pt x="0" y="0"/>
                  </a:moveTo>
                  <a:lnTo>
                    <a:pt x="18" y="12"/>
                  </a:lnTo>
                  <a:lnTo>
                    <a:pt x="6" y="0"/>
                  </a:lnTo>
                  <a:lnTo>
                    <a:pt x="0" y="0"/>
                  </a:lnTo>
                  <a:close/>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p>
          </p:txBody>
        </p:sp>
        <p:sp>
          <p:nvSpPr>
            <p:cNvPr id="480" name="Freeform 479"/>
            <p:cNvSpPr>
              <a:spLocks/>
            </p:cNvSpPr>
            <p:nvPr/>
          </p:nvSpPr>
          <p:spPr bwMode="auto">
            <a:xfrm>
              <a:off x="6619722" y="3421939"/>
              <a:ext cx="15487" cy="24941"/>
            </a:xfrm>
            <a:custGeom>
              <a:avLst/>
              <a:gdLst>
                <a:gd name="T0" fmla="*/ 0 w 12"/>
                <a:gd name="T1" fmla="*/ 0 h 18"/>
                <a:gd name="T2" fmla="*/ 2147483647 w 12"/>
                <a:gd name="T3" fmla="*/ 2147483647 h 18"/>
                <a:gd name="T4" fmla="*/ 2147483647 w 12"/>
                <a:gd name="T5" fmla="*/ 2147483647 h 18"/>
                <a:gd name="T6" fmla="*/ 0 w 12"/>
                <a:gd name="T7" fmla="*/ 0 h 18"/>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2" h="18">
                  <a:moveTo>
                    <a:pt x="0" y="0"/>
                  </a:moveTo>
                  <a:lnTo>
                    <a:pt x="12" y="18"/>
                  </a:lnTo>
                  <a:lnTo>
                    <a:pt x="12" y="12"/>
                  </a:lnTo>
                  <a:lnTo>
                    <a:pt x="0" y="0"/>
                  </a:lnTo>
                  <a:close/>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p>
          </p:txBody>
        </p:sp>
        <p:sp>
          <p:nvSpPr>
            <p:cNvPr id="481" name="Freeform 480"/>
            <p:cNvSpPr>
              <a:spLocks/>
            </p:cNvSpPr>
            <p:nvPr/>
          </p:nvSpPr>
          <p:spPr bwMode="auto">
            <a:xfrm>
              <a:off x="5867696" y="1942131"/>
              <a:ext cx="289108" cy="613539"/>
            </a:xfrm>
            <a:custGeom>
              <a:avLst/>
              <a:gdLst>
                <a:gd name="T0" fmla="*/ 2147483647 w 34"/>
                <a:gd name="T1" fmla="*/ 2147483647 h 75"/>
                <a:gd name="T2" fmla="*/ 2147483647 w 34"/>
                <a:gd name="T3" fmla="*/ 2147483647 h 75"/>
                <a:gd name="T4" fmla="*/ 2147483647 w 34"/>
                <a:gd name="T5" fmla="*/ 2147483647 h 75"/>
                <a:gd name="T6" fmla="*/ 2147483647 w 34"/>
                <a:gd name="T7" fmla="*/ 2147483647 h 75"/>
                <a:gd name="T8" fmla="*/ 2147483647 w 34"/>
                <a:gd name="T9" fmla="*/ 2147483647 h 75"/>
                <a:gd name="T10" fmla="*/ 2147483647 w 34"/>
                <a:gd name="T11" fmla="*/ 2147483647 h 75"/>
                <a:gd name="T12" fmla="*/ 2147483647 w 34"/>
                <a:gd name="T13" fmla="*/ 2147483647 h 75"/>
                <a:gd name="T14" fmla="*/ 2147483647 w 34"/>
                <a:gd name="T15" fmla="*/ 2147483647 h 75"/>
                <a:gd name="T16" fmla="*/ 2147483647 w 34"/>
                <a:gd name="T17" fmla="*/ 2147483647 h 75"/>
                <a:gd name="T18" fmla="*/ 2147483647 w 34"/>
                <a:gd name="T19" fmla="*/ 2147483647 h 75"/>
                <a:gd name="T20" fmla="*/ 2147483647 w 34"/>
                <a:gd name="T21" fmla="*/ 2147483647 h 75"/>
                <a:gd name="T22" fmla="*/ 2147483647 w 34"/>
                <a:gd name="T23" fmla="*/ 2147483647 h 75"/>
                <a:gd name="T24" fmla="*/ 2147483647 w 34"/>
                <a:gd name="T25" fmla="*/ 2147483647 h 75"/>
                <a:gd name="T26" fmla="*/ 2147483647 w 34"/>
                <a:gd name="T27" fmla="*/ 2147483647 h 75"/>
                <a:gd name="T28" fmla="*/ 2147483647 w 34"/>
                <a:gd name="T29" fmla="*/ 2147483647 h 75"/>
                <a:gd name="T30" fmla="*/ 2147483647 w 34"/>
                <a:gd name="T31" fmla="*/ 2147483647 h 75"/>
                <a:gd name="T32" fmla="*/ 2147483647 w 34"/>
                <a:gd name="T33" fmla="*/ 2147483647 h 75"/>
                <a:gd name="T34" fmla="*/ 2147483647 w 34"/>
                <a:gd name="T35" fmla="*/ 2147483647 h 75"/>
                <a:gd name="T36" fmla="*/ 2147483647 w 34"/>
                <a:gd name="T37" fmla="*/ 2147483647 h 75"/>
                <a:gd name="T38" fmla="*/ 2147483647 w 34"/>
                <a:gd name="T39" fmla="*/ 2147483647 h 75"/>
                <a:gd name="T40" fmla="*/ 2147483647 w 34"/>
                <a:gd name="T41" fmla="*/ 2147483647 h 75"/>
                <a:gd name="T42" fmla="*/ 2147483647 w 34"/>
                <a:gd name="T43" fmla="*/ 0 h 75"/>
                <a:gd name="T44" fmla="*/ 2147483647 w 34"/>
                <a:gd name="T45" fmla="*/ 2147483647 h 75"/>
                <a:gd name="T46" fmla="*/ 2147483647 w 34"/>
                <a:gd name="T47" fmla="*/ 2147483647 h 75"/>
                <a:gd name="T48" fmla="*/ 2147483647 w 34"/>
                <a:gd name="T49" fmla="*/ 2147483647 h 75"/>
                <a:gd name="T50" fmla="*/ 2147483647 w 34"/>
                <a:gd name="T51" fmla="*/ 2147483647 h 75"/>
                <a:gd name="T52" fmla="*/ 2147483647 w 34"/>
                <a:gd name="T53" fmla="*/ 2147483647 h 75"/>
                <a:gd name="T54" fmla="*/ 2147483647 w 34"/>
                <a:gd name="T55" fmla="*/ 2147483647 h 75"/>
                <a:gd name="T56" fmla="*/ 2147483647 w 34"/>
                <a:gd name="T57" fmla="*/ 2147483647 h 75"/>
                <a:gd name="T58" fmla="*/ 2147483647 w 34"/>
                <a:gd name="T59" fmla="*/ 2147483647 h 75"/>
                <a:gd name="T60" fmla="*/ 2147483647 w 34"/>
                <a:gd name="T61" fmla="*/ 2147483647 h 75"/>
                <a:gd name="T62" fmla="*/ 2147483647 w 34"/>
                <a:gd name="T63" fmla="*/ 2147483647 h 75"/>
                <a:gd name="T64" fmla="*/ 0 w 34"/>
                <a:gd name="T65" fmla="*/ 2147483647 h 75"/>
                <a:gd name="T66" fmla="*/ 2147483647 w 34"/>
                <a:gd name="T67" fmla="*/ 2147483647 h 75"/>
                <a:gd name="T68" fmla="*/ 2147483647 w 34"/>
                <a:gd name="T69" fmla="*/ 2147483647 h 75"/>
                <a:gd name="T70" fmla="*/ 2147483647 w 34"/>
                <a:gd name="T71" fmla="*/ 2147483647 h 75"/>
                <a:gd name="T72" fmla="*/ 2147483647 w 34"/>
                <a:gd name="T73" fmla="*/ 2147483647 h 75"/>
                <a:gd name="T74" fmla="*/ 2147483647 w 34"/>
                <a:gd name="T75" fmla="*/ 2147483647 h 75"/>
                <a:gd name="T76" fmla="*/ 2147483647 w 34"/>
                <a:gd name="T77" fmla="*/ 2147483647 h 75"/>
                <a:gd name="T78" fmla="*/ 2147483647 w 34"/>
                <a:gd name="T79" fmla="*/ 2147483647 h 75"/>
                <a:gd name="T80" fmla="*/ 2147483647 w 34"/>
                <a:gd name="T81" fmla="*/ 2147483647 h 75"/>
                <a:gd name="T82" fmla="*/ 2147483647 w 34"/>
                <a:gd name="T83" fmla="*/ 2147483647 h 75"/>
                <a:gd name="T84" fmla="*/ 2147483647 w 34"/>
                <a:gd name="T85" fmla="*/ 2147483647 h 75"/>
                <a:gd name="T86" fmla="*/ 2147483647 w 34"/>
                <a:gd name="T87" fmla="*/ 2147483647 h 75"/>
                <a:gd name="T88" fmla="*/ 2147483647 w 34"/>
                <a:gd name="T89" fmla="*/ 2147483647 h 75"/>
                <a:gd name="T90" fmla="*/ 2147483647 w 34"/>
                <a:gd name="T91" fmla="*/ 2147483647 h 75"/>
                <a:gd name="T92" fmla="*/ 2147483647 w 34"/>
                <a:gd name="T93" fmla="*/ 2147483647 h 75"/>
                <a:gd name="T94" fmla="*/ 2147483647 w 34"/>
                <a:gd name="T95" fmla="*/ 2147483647 h 75"/>
                <a:gd name="T96" fmla="*/ 2147483647 w 34"/>
                <a:gd name="T97" fmla="*/ 2147483647 h 75"/>
                <a:gd name="T98" fmla="*/ 2147483647 w 34"/>
                <a:gd name="T99" fmla="*/ 2147483647 h 75"/>
                <a:gd name="T100" fmla="*/ 2147483647 w 34"/>
                <a:gd name="T101" fmla="*/ 2147483647 h 75"/>
                <a:gd name="T102" fmla="*/ 2147483647 w 34"/>
                <a:gd name="T103" fmla="*/ 2147483647 h 75"/>
                <a:gd name="T104" fmla="*/ 2147483647 w 34"/>
                <a:gd name="T105" fmla="*/ 2147483647 h 75"/>
                <a:gd name="T106" fmla="*/ 2147483647 w 34"/>
                <a:gd name="T107" fmla="*/ 2147483647 h 75"/>
                <a:gd name="T108" fmla="*/ 2147483647 w 34"/>
                <a:gd name="T109" fmla="*/ 2147483647 h 75"/>
                <a:gd name="T110" fmla="*/ 2147483647 w 34"/>
                <a:gd name="T111" fmla="*/ 2147483647 h 75"/>
                <a:gd name="T112" fmla="*/ 2147483647 w 34"/>
                <a:gd name="T113" fmla="*/ 2147483647 h 75"/>
                <a:gd name="T114" fmla="*/ 2147483647 w 34"/>
                <a:gd name="T115" fmla="*/ 2147483647 h 75"/>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0" t="0" r="r" b="b"/>
              <a:pathLst>
                <a:path w="34" h="75">
                  <a:moveTo>
                    <a:pt x="34" y="55"/>
                  </a:moveTo>
                  <a:cubicBezTo>
                    <a:pt x="32" y="54"/>
                    <a:pt x="32" y="54"/>
                    <a:pt x="32" y="54"/>
                  </a:cubicBezTo>
                  <a:cubicBezTo>
                    <a:pt x="30" y="52"/>
                    <a:pt x="30" y="52"/>
                    <a:pt x="30" y="52"/>
                  </a:cubicBezTo>
                  <a:cubicBezTo>
                    <a:pt x="31" y="47"/>
                    <a:pt x="31" y="47"/>
                    <a:pt x="31" y="47"/>
                  </a:cubicBezTo>
                  <a:cubicBezTo>
                    <a:pt x="31" y="47"/>
                    <a:pt x="30" y="46"/>
                    <a:pt x="30" y="45"/>
                  </a:cubicBezTo>
                  <a:cubicBezTo>
                    <a:pt x="29" y="45"/>
                    <a:pt x="30" y="43"/>
                    <a:pt x="30" y="43"/>
                  </a:cubicBezTo>
                  <a:cubicBezTo>
                    <a:pt x="29" y="42"/>
                    <a:pt x="29" y="42"/>
                    <a:pt x="29" y="42"/>
                  </a:cubicBezTo>
                  <a:cubicBezTo>
                    <a:pt x="29" y="40"/>
                    <a:pt x="29" y="40"/>
                    <a:pt x="29" y="40"/>
                  </a:cubicBezTo>
                  <a:cubicBezTo>
                    <a:pt x="28" y="38"/>
                    <a:pt x="28" y="38"/>
                    <a:pt x="28" y="38"/>
                  </a:cubicBezTo>
                  <a:cubicBezTo>
                    <a:pt x="30" y="36"/>
                    <a:pt x="30" y="36"/>
                    <a:pt x="30" y="36"/>
                  </a:cubicBezTo>
                  <a:cubicBezTo>
                    <a:pt x="27" y="27"/>
                    <a:pt x="27" y="27"/>
                    <a:pt x="27" y="27"/>
                  </a:cubicBezTo>
                  <a:cubicBezTo>
                    <a:pt x="30" y="21"/>
                    <a:pt x="30" y="21"/>
                    <a:pt x="30" y="21"/>
                  </a:cubicBezTo>
                  <a:cubicBezTo>
                    <a:pt x="28" y="17"/>
                    <a:pt x="28" y="17"/>
                    <a:pt x="28" y="17"/>
                  </a:cubicBezTo>
                  <a:cubicBezTo>
                    <a:pt x="25" y="15"/>
                    <a:pt x="25" y="15"/>
                    <a:pt x="25" y="15"/>
                  </a:cubicBezTo>
                  <a:cubicBezTo>
                    <a:pt x="25" y="14"/>
                    <a:pt x="25" y="14"/>
                    <a:pt x="25" y="14"/>
                  </a:cubicBezTo>
                  <a:cubicBezTo>
                    <a:pt x="25" y="10"/>
                    <a:pt x="25" y="10"/>
                    <a:pt x="25" y="10"/>
                  </a:cubicBezTo>
                  <a:cubicBezTo>
                    <a:pt x="25" y="10"/>
                    <a:pt x="25" y="10"/>
                    <a:pt x="25" y="10"/>
                  </a:cubicBezTo>
                  <a:cubicBezTo>
                    <a:pt x="26" y="9"/>
                    <a:pt x="26" y="9"/>
                    <a:pt x="26" y="9"/>
                  </a:cubicBezTo>
                  <a:cubicBezTo>
                    <a:pt x="26" y="8"/>
                    <a:pt x="26" y="8"/>
                    <a:pt x="26" y="8"/>
                  </a:cubicBezTo>
                  <a:cubicBezTo>
                    <a:pt x="27" y="6"/>
                    <a:pt x="27" y="6"/>
                    <a:pt x="27" y="6"/>
                  </a:cubicBezTo>
                  <a:cubicBezTo>
                    <a:pt x="27" y="3"/>
                    <a:pt x="27" y="3"/>
                    <a:pt x="27" y="3"/>
                  </a:cubicBezTo>
                  <a:cubicBezTo>
                    <a:pt x="24" y="0"/>
                    <a:pt x="24" y="0"/>
                    <a:pt x="24" y="0"/>
                  </a:cubicBezTo>
                  <a:cubicBezTo>
                    <a:pt x="19" y="1"/>
                    <a:pt x="19" y="1"/>
                    <a:pt x="19" y="1"/>
                  </a:cubicBezTo>
                  <a:cubicBezTo>
                    <a:pt x="17" y="3"/>
                    <a:pt x="17" y="3"/>
                    <a:pt x="17" y="3"/>
                  </a:cubicBezTo>
                  <a:cubicBezTo>
                    <a:pt x="15" y="8"/>
                    <a:pt x="15" y="8"/>
                    <a:pt x="15" y="8"/>
                  </a:cubicBezTo>
                  <a:cubicBezTo>
                    <a:pt x="12" y="11"/>
                    <a:pt x="12" y="11"/>
                    <a:pt x="12" y="11"/>
                  </a:cubicBezTo>
                  <a:cubicBezTo>
                    <a:pt x="11" y="10"/>
                    <a:pt x="11" y="10"/>
                    <a:pt x="11" y="10"/>
                  </a:cubicBezTo>
                  <a:cubicBezTo>
                    <a:pt x="8" y="11"/>
                    <a:pt x="8" y="11"/>
                    <a:pt x="8" y="11"/>
                  </a:cubicBezTo>
                  <a:cubicBezTo>
                    <a:pt x="5" y="10"/>
                    <a:pt x="5" y="10"/>
                    <a:pt x="5" y="10"/>
                  </a:cubicBezTo>
                  <a:cubicBezTo>
                    <a:pt x="3" y="8"/>
                    <a:pt x="3" y="8"/>
                    <a:pt x="3" y="8"/>
                  </a:cubicBezTo>
                  <a:cubicBezTo>
                    <a:pt x="2" y="6"/>
                    <a:pt x="2" y="6"/>
                    <a:pt x="2" y="6"/>
                  </a:cubicBezTo>
                  <a:cubicBezTo>
                    <a:pt x="1" y="8"/>
                    <a:pt x="1" y="8"/>
                    <a:pt x="1" y="8"/>
                  </a:cubicBezTo>
                  <a:cubicBezTo>
                    <a:pt x="0" y="8"/>
                    <a:pt x="0" y="8"/>
                    <a:pt x="0" y="8"/>
                  </a:cubicBezTo>
                  <a:cubicBezTo>
                    <a:pt x="1" y="10"/>
                    <a:pt x="1" y="10"/>
                    <a:pt x="1" y="10"/>
                  </a:cubicBezTo>
                  <a:cubicBezTo>
                    <a:pt x="4" y="13"/>
                    <a:pt x="4" y="13"/>
                    <a:pt x="4" y="13"/>
                  </a:cubicBezTo>
                  <a:cubicBezTo>
                    <a:pt x="6" y="14"/>
                    <a:pt x="6" y="14"/>
                    <a:pt x="6" y="14"/>
                  </a:cubicBezTo>
                  <a:cubicBezTo>
                    <a:pt x="7" y="14"/>
                    <a:pt x="7" y="14"/>
                    <a:pt x="7" y="14"/>
                  </a:cubicBezTo>
                  <a:cubicBezTo>
                    <a:pt x="9" y="19"/>
                    <a:pt x="9" y="19"/>
                    <a:pt x="9" y="19"/>
                  </a:cubicBezTo>
                  <a:cubicBezTo>
                    <a:pt x="9" y="23"/>
                    <a:pt x="9" y="23"/>
                    <a:pt x="9" y="23"/>
                  </a:cubicBezTo>
                  <a:cubicBezTo>
                    <a:pt x="9" y="26"/>
                    <a:pt x="9" y="26"/>
                    <a:pt x="9" y="26"/>
                  </a:cubicBezTo>
                  <a:cubicBezTo>
                    <a:pt x="10" y="29"/>
                    <a:pt x="10" y="29"/>
                    <a:pt x="10" y="29"/>
                  </a:cubicBezTo>
                  <a:cubicBezTo>
                    <a:pt x="10" y="30"/>
                    <a:pt x="10" y="30"/>
                    <a:pt x="10" y="30"/>
                  </a:cubicBezTo>
                  <a:cubicBezTo>
                    <a:pt x="10" y="35"/>
                    <a:pt x="10" y="35"/>
                    <a:pt x="10" y="35"/>
                  </a:cubicBezTo>
                  <a:cubicBezTo>
                    <a:pt x="10" y="36"/>
                    <a:pt x="10" y="36"/>
                    <a:pt x="10" y="36"/>
                  </a:cubicBezTo>
                  <a:cubicBezTo>
                    <a:pt x="12" y="36"/>
                    <a:pt x="12" y="36"/>
                    <a:pt x="12" y="36"/>
                  </a:cubicBezTo>
                  <a:cubicBezTo>
                    <a:pt x="14" y="40"/>
                    <a:pt x="14" y="40"/>
                    <a:pt x="14" y="40"/>
                  </a:cubicBezTo>
                  <a:cubicBezTo>
                    <a:pt x="9" y="49"/>
                    <a:pt x="9" y="49"/>
                    <a:pt x="9" y="49"/>
                  </a:cubicBezTo>
                  <a:cubicBezTo>
                    <a:pt x="4" y="53"/>
                    <a:pt x="4" y="53"/>
                    <a:pt x="4" y="53"/>
                  </a:cubicBezTo>
                  <a:cubicBezTo>
                    <a:pt x="1" y="58"/>
                    <a:pt x="1" y="58"/>
                    <a:pt x="1" y="58"/>
                  </a:cubicBezTo>
                  <a:cubicBezTo>
                    <a:pt x="2" y="66"/>
                    <a:pt x="2" y="66"/>
                    <a:pt x="2" y="66"/>
                  </a:cubicBezTo>
                  <a:cubicBezTo>
                    <a:pt x="3" y="71"/>
                    <a:pt x="3" y="71"/>
                    <a:pt x="3" y="71"/>
                  </a:cubicBezTo>
                  <a:cubicBezTo>
                    <a:pt x="5" y="73"/>
                    <a:pt x="5" y="73"/>
                    <a:pt x="5" y="73"/>
                  </a:cubicBezTo>
                  <a:cubicBezTo>
                    <a:pt x="7" y="75"/>
                    <a:pt x="7" y="75"/>
                    <a:pt x="7" y="75"/>
                  </a:cubicBezTo>
                  <a:cubicBezTo>
                    <a:pt x="12" y="75"/>
                    <a:pt x="12" y="75"/>
                    <a:pt x="12" y="75"/>
                  </a:cubicBezTo>
                  <a:cubicBezTo>
                    <a:pt x="20" y="72"/>
                    <a:pt x="20" y="72"/>
                    <a:pt x="20" y="72"/>
                  </a:cubicBezTo>
                  <a:cubicBezTo>
                    <a:pt x="22" y="72"/>
                    <a:pt x="22" y="72"/>
                    <a:pt x="22" y="72"/>
                  </a:cubicBezTo>
                  <a:cubicBezTo>
                    <a:pt x="34" y="58"/>
                    <a:pt x="34" y="58"/>
                    <a:pt x="34" y="58"/>
                  </a:cubicBezTo>
                  <a:lnTo>
                    <a:pt x="34" y="55"/>
                  </a:lnTo>
                  <a:close/>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p>
          </p:txBody>
        </p:sp>
        <p:sp>
          <p:nvSpPr>
            <p:cNvPr id="482" name="Freeform 481"/>
            <p:cNvSpPr>
              <a:spLocks/>
            </p:cNvSpPr>
            <p:nvPr/>
          </p:nvSpPr>
          <p:spPr bwMode="auto">
            <a:xfrm>
              <a:off x="6165409" y="2914815"/>
              <a:ext cx="17208" cy="8313"/>
            </a:xfrm>
            <a:custGeom>
              <a:avLst/>
              <a:gdLst>
                <a:gd name="T0" fmla="*/ 2147483647 w 12"/>
                <a:gd name="T1" fmla="*/ 2147483647 h 6"/>
                <a:gd name="T2" fmla="*/ 0 w 12"/>
                <a:gd name="T3" fmla="*/ 0 h 6"/>
                <a:gd name="T4" fmla="*/ 0 w 12"/>
                <a:gd name="T5" fmla="*/ 2147483647 h 6"/>
                <a:gd name="T6" fmla="*/ 2147483647 w 12"/>
                <a:gd name="T7" fmla="*/ 2147483647 h 6"/>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2" h="6">
                  <a:moveTo>
                    <a:pt x="12" y="6"/>
                  </a:moveTo>
                  <a:lnTo>
                    <a:pt x="0" y="0"/>
                  </a:lnTo>
                  <a:lnTo>
                    <a:pt x="0" y="6"/>
                  </a:lnTo>
                  <a:lnTo>
                    <a:pt x="12" y="6"/>
                  </a:lnTo>
                  <a:close/>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p>
          </p:txBody>
        </p:sp>
        <p:sp>
          <p:nvSpPr>
            <p:cNvPr id="483" name="Freeform 482"/>
            <p:cNvSpPr>
              <a:spLocks/>
            </p:cNvSpPr>
            <p:nvPr/>
          </p:nvSpPr>
          <p:spPr bwMode="auto">
            <a:xfrm>
              <a:off x="6055272" y="1253771"/>
              <a:ext cx="4111187" cy="2126601"/>
            </a:xfrm>
            <a:custGeom>
              <a:avLst/>
              <a:gdLst>
                <a:gd name="T0" fmla="*/ 2147483647 w 483"/>
                <a:gd name="T1" fmla="*/ 2147483647 h 260"/>
                <a:gd name="T2" fmla="*/ 2147483647 w 483"/>
                <a:gd name="T3" fmla="*/ 2147483647 h 260"/>
                <a:gd name="T4" fmla="*/ 2147483647 w 483"/>
                <a:gd name="T5" fmla="*/ 2147483647 h 260"/>
                <a:gd name="T6" fmla="*/ 2147483647 w 483"/>
                <a:gd name="T7" fmla="*/ 2147483647 h 260"/>
                <a:gd name="T8" fmla="*/ 2147483647 w 483"/>
                <a:gd name="T9" fmla="*/ 2147483647 h 260"/>
                <a:gd name="T10" fmla="*/ 2147483647 w 483"/>
                <a:gd name="T11" fmla="*/ 2147483647 h 260"/>
                <a:gd name="T12" fmla="*/ 2147483647 w 483"/>
                <a:gd name="T13" fmla="*/ 2147483647 h 260"/>
                <a:gd name="T14" fmla="*/ 2147483647 w 483"/>
                <a:gd name="T15" fmla="*/ 2147483647 h 260"/>
                <a:gd name="T16" fmla="*/ 2147483647 w 483"/>
                <a:gd name="T17" fmla="*/ 2147483647 h 260"/>
                <a:gd name="T18" fmla="*/ 2147483647 w 483"/>
                <a:gd name="T19" fmla="*/ 2147483647 h 260"/>
                <a:gd name="T20" fmla="*/ 2147483647 w 483"/>
                <a:gd name="T21" fmla="*/ 2147483647 h 260"/>
                <a:gd name="T22" fmla="*/ 2147483647 w 483"/>
                <a:gd name="T23" fmla="*/ 2147483647 h 260"/>
                <a:gd name="T24" fmla="*/ 2147483647 w 483"/>
                <a:gd name="T25" fmla="*/ 2147483647 h 260"/>
                <a:gd name="T26" fmla="*/ 2147483647 w 483"/>
                <a:gd name="T27" fmla="*/ 2147483647 h 260"/>
                <a:gd name="T28" fmla="*/ 2147483647 w 483"/>
                <a:gd name="T29" fmla="*/ 2147483647 h 260"/>
                <a:gd name="T30" fmla="*/ 2147483647 w 483"/>
                <a:gd name="T31" fmla="*/ 2147483647 h 260"/>
                <a:gd name="T32" fmla="*/ 2147483647 w 483"/>
                <a:gd name="T33" fmla="*/ 2147483647 h 260"/>
                <a:gd name="T34" fmla="*/ 2147483647 w 483"/>
                <a:gd name="T35" fmla="*/ 2147483647 h 260"/>
                <a:gd name="T36" fmla="*/ 2147483647 w 483"/>
                <a:gd name="T37" fmla="*/ 2147483647 h 260"/>
                <a:gd name="T38" fmla="*/ 2147483647 w 483"/>
                <a:gd name="T39" fmla="*/ 2147483647 h 260"/>
                <a:gd name="T40" fmla="*/ 2147483647 w 483"/>
                <a:gd name="T41" fmla="*/ 2147483647 h 260"/>
                <a:gd name="T42" fmla="*/ 2147483647 w 483"/>
                <a:gd name="T43" fmla="*/ 2147483647 h 260"/>
                <a:gd name="T44" fmla="*/ 2147483647 w 483"/>
                <a:gd name="T45" fmla="*/ 2147483647 h 260"/>
                <a:gd name="T46" fmla="*/ 2147483647 w 483"/>
                <a:gd name="T47" fmla="*/ 2147483647 h 260"/>
                <a:gd name="T48" fmla="*/ 2147483647 w 483"/>
                <a:gd name="T49" fmla="*/ 2147483647 h 260"/>
                <a:gd name="T50" fmla="*/ 2147483647 w 483"/>
                <a:gd name="T51" fmla="*/ 2147483647 h 260"/>
                <a:gd name="T52" fmla="*/ 2147483647 w 483"/>
                <a:gd name="T53" fmla="*/ 2147483647 h 260"/>
                <a:gd name="T54" fmla="*/ 2147483647 w 483"/>
                <a:gd name="T55" fmla="*/ 2147483647 h 260"/>
                <a:gd name="T56" fmla="*/ 2147483647 w 483"/>
                <a:gd name="T57" fmla="*/ 2147483647 h 260"/>
                <a:gd name="T58" fmla="*/ 2147483647 w 483"/>
                <a:gd name="T59" fmla="*/ 2147483647 h 260"/>
                <a:gd name="T60" fmla="*/ 2147483647 w 483"/>
                <a:gd name="T61" fmla="*/ 2147483647 h 260"/>
                <a:gd name="T62" fmla="*/ 2147483647 w 483"/>
                <a:gd name="T63" fmla="*/ 2147483647 h 260"/>
                <a:gd name="T64" fmla="*/ 2147483647 w 483"/>
                <a:gd name="T65" fmla="*/ 2147483647 h 260"/>
                <a:gd name="T66" fmla="*/ 2147483647 w 483"/>
                <a:gd name="T67" fmla="*/ 2147483647 h 260"/>
                <a:gd name="T68" fmla="*/ 2147483647 w 483"/>
                <a:gd name="T69" fmla="*/ 2147483647 h 260"/>
                <a:gd name="T70" fmla="*/ 2147483647 w 483"/>
                <a:gd name="T71" fmla="*/ 2147483647 h 260"/>
                <a:gd name="T72" fmla="*/ 2147483647 w 483"/>
                <a:gd name="T73" fmla="*/ 2147483647 h 260"/>
                <a:gd name="T74" fmla="*/ 2147483647 w 483"/>
                <a:gd name="T75" fmla="*/ 2147483647 h 260"/>
                <a:gd name="T76" fmla="*/ 2147483647 w 483"/>
                <a:gd name="T77" fmla="*/ 2147483647 h 260"/>
                <a:gd name="T78" fmla="*/ 2147483647 w 483"/>
                <a:gd name="T79" fmla="*/ 2147483647 h 260"/>
                <a:gd name="T80" fmla="*/ 2147483647 w 483"/>
                <a:gd name="T81" fmla="*/ 2147483647 h 260"/>
                <a:gd name="T82" fmla="*/ 2147483647 w 483"/>
                <a:gd name="T83" fmla="*/ 2147483647 h 260"/>
                <a:gd name="T84" fmla="*/ 2147483647 w 483"/>
                <a:gd name="T85" fmla="*/ 2147483647 h 260"/>
                <a:gd name="T86" fmla="*/ 2147483647 w 483"/>
                <a:gd name="T87" fmla="*/ 2147483647 h 260"/>
                <a:gd name="T88" fmla="*/ 2147483647 w 483"/>
                <a:gd name="T89" fmla="*/ 2147483647 h 260"/>
                <a:gd name="T90" fmla="*/ 2147483647 w 483"/>
                <a:gd name="T91" fmla="*/ 2147483647 h 260"/>
                <a:gd name="T92" fmla="*/ 2147483647 w 483"/>
                <a:gd name="T93" fmla="*/ 2147483647 h 260"/>
                <a:gd name="T94" fmla="*/ 2147483647 w 483"/>
                <a:gd name="T95" fmla="*/ 2147483647 h 260"/>
                <a:gd name="T96" fmla="*/ 2147483647 w 483"/>
                <a:gd name="T97" fmla="*/ 2147483647 h 260"/>
                <a:gd name="T98" fmla="*/ 2147483647 w 483"/>
                <a:gd name="T99" fmla="*/ 2147483647 h 260"/>
                <a:gd name="T100" fmla="*/ 2147483647 w 483"/>
                <a:gd name="T101" fmla="*/ 2147483647 h 260"/>
                <a:gd name="T102" fmla="*/ 2147483647 w 483"/>
                <a:gd name="T103" fmla="*/ 2147483647 h 260"/>
                <a:gd name="T104" fmla="*/ 2147483647 w 483"/>
                <a:gd name="T105" fmla="*/ 2147483647 h 260"/>
                <a:gd name="T106" fmla="*/ 2147483647 w 483"/>
                <a:gd name="T107" fmla="*/ 2147483647 h 260"/>
                <a:gd name="T108" fmla="*/ 2147483647 w 483"/>
                <a:gd name="T109" fmla="*/ 2147483647 h 260"/>
                <a:gd name="T110" fmla="*/ 2147483647 w 483"/>
                <a:gd name="T111" fmla="*/ 2147483647 h 260"/>
                <a:gd name="T112" fmla="*/ 2147483647 w 483"/>
                <a:gd name="T113" fmla="*/ 2147483647 h 260"/>
                <a:gd name="T114" fmla="*/ 2147483647 w 483"/>
                <a:gd name="T115" fmla="*/ 2147483647 h 260"/>
                <a:gd name="T116" fmla="*/ 2147483647 w 483"/>
                <a:gd name="T117" fmla="*/ 2147483647 h 260"/>
                <a:gd name="T118" fmla="*/ 2147483647 w 483"/>
                <a:gd name="T119" fmla="*/ 2147483647 h 260"/>
                <a:gd name="T120" fmla="*/ 2147483647 w 483"/>
                <a:gd name="T121" fmla="*/ 2147483647 h 260"/>
                <a:gd name="T122" fmla="*/ 2147483647 w 483"/>
                <a:gd name="T123" fmla="*/ 2147483647 h 260"/>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0" t="0" r="r" b="b"/>
              <a:pathLst>
                <a:path w="483" h="260">
                  <a:moveTo>
                    <a:pt x="482" y="127"/>
                  </a:moveTo>
                  <a:cubicBezTo>
                    <a:pt x="483" y="96"/>
                    <a:pt x="483" y="96"/>
                    <a:pt x="483" y="96"/>
                  </a:cubicBezTo>
                  <a:cubicBezTo>
                    <a:pt x="480" y="95"/>
                    <a:pt x="480" y="95"/>
                    <a:pt x="480" y="95"/>
                  </a:cubicBezTo>
                  <a:cubicBezTo>
                    <a:pt x="478" y="94"/>
                    <a:pt x="478" y="94"/>
                    <a:pt x="478" y="94"/>
                  </a:cubicBezTo>
                  <a:cubicBezTo>
                    <a:pt x="478" y="94"/>
                    <a:pt x="474" y="90"/>
                    <a:pt x="474" y="90"/>
                  </a:cubicBezTo>
                  <a:cubicBezTo>
                    <a:pt x="473" y="89"/>
                    <a:pt x="470" y="89"/>
                    <a:pt x="470" y="89"/>
                  </a:cubicBezTo>
                  <a:cubicBezTo>
                    <a:pt x="463" y="88"/>
                    <a:pt x="463" y="88"/>
                    <a:pt x="463" y="88"/>
                  </a:cubicBezTo>
                  <a:cubicBezTo>
                    <a:pt x="459" y="87"/>
                    <a:pt x="459" y="87"/>
                    <a:pt x="459" y="87"/>
                  </a:cubicBezTo>
                  <a:cubicBezTo>
                    <a:pt x="456" y="87"/>
                    <a:pt x="456" y="87"/>
                    <a:pt x="456" y="87"/>
                  </a:cubicBezTo>
                  <a:cubicBezTo>
                    <a:pt x="454" y="87"/>
                    <a:pt x="454" y="87"/>
                    <a:pt x="454" y="87"/>
                  </a:cubicBezTo>
                  <a:cubicBezTo>
                    <a:pt x="455" y="95"/>
                    <a:pt x="455" y="95"/>
                    <a:pt x="455" y="95"/>
                  </a:cubicBezTo>
                  <a:cubicBezTo>
                    <a:pt x="455" y="95"/>
                    <a:pt x="451" y="97"/>
                    <a:pt x="451" y="97"/>
                  </a:cubicBezTo>
                  <a:cubicBezTo>
                    <a:pt x="450" y="97"/>
                    <a:pt x="448" y="94"/>
                    <a:pt x="448" y="94"/>
                  </a:cubicBezTo>
                  <a:cubicBezTo>
                    <a:pt x="445" y="91"/>
                    <a:pt x="445" y="91"/>
                    <a:pt x="445" y="91"/>
                  </a:cubicBezTo>
                  <a:cubicBezTo>
                    <a:pt x="445" y="89"/>
                    <a:pt x="445" y="89"/>
                    <a:pt x="445" y="89"/>
                  </a:cubicBezTo>
                  <a:cubicBezTo>
                    <a:pt x="440" y="89"/>
                    <a:pt x="440" y="89"/>
                    <a:pt x="440" y="89"/>
                  </a:cubicBezTo>
                  <a:cubicBezTo>
                    <a:pt x="437" y="90"/>
                    <a:pt x="437" y="90"/>
                    <a:pt x="437" y="90"/>
                  </a:cubicBezTo>
                  <a:cubicBezTo>
                    <a:pt x="431" y="89"/>
                    <a:pt x="431" y="89"/>
                    <a:pt x="431" y="89"/>
                  </a:cubicBezTo>
                  <a:cubicBezTo>
                    <a:pt x="426" y="89"/>
                    <a:pt x="426" y="89"/>
                    <a:pt x="426" y="89"/>
                  </a:cubicBezTo>
                  <a:cubicBezTo>
                    <a:pt x="423" y="90"/>
                    <a:pt x="423" y="90"/>
                    <a:pt x="423" y="90"/>
                  </a:cubicBezTo>
                  <a:cubicBezTo>
                    <a:pt x="419" y="87"/>
                    <a:pt x="419" y="87"/>
                    <a:pt x="419" y="87"/>
                  </a:cubicBezTo>
                  <a:cubicBezTo>
                    <a:pt x="419" y="80"/>
                    <a:pt x="419" y="80"/>
                    <a:pt x="419" y="80"/>
                  </a:cubicBezTo>
                  <a:cubicBezTo>
                    <a:pt x="413" y="77"/>
                    <a:pt x="413" y="77"/>
                    <a:pt x="413" y="77"/>
                  </a:cubicBezTo>
                  <a:cubicBezTo>
                    <a:pt x="403" y="77"/>
                    <a:pt x="403" y="77"/>
                    <a:pt x="403" y="77"/>
                  </a:cubicBezTo>
                  <a:cubicBezTo>
                    <a:pt x="394" y="77"/>
                    <a:pt x="394" y="77"/>
                    <a:pt x="394" y="77"/>
                  </a:cubicBezTo>
                  <a:cubicBezTo>
                    <a:pt x="393" y="75"/>
                    <a:pt x="393" y="75"/>
                    <a:pt x="393" y="75"/>
                  </a:cubicBezTo>
                  <a:cubicBezTo>
                    <a:pt x="392" y="72"/>
                    <a:pt x="392" y="72"/>
                    <a:pt x="392" y="72"/>
                  </a:cubicBezTo>
                  <a:cubicBezTo>
                    <a:pt x="386" y="69"/>
                    <a:pt x="386" y="69"/>
                    <a:pt x="386" y="69"/>
                  </a:cubicBezTo>
                  <a:cubicBezTo>
                    <a:pt x="386" y="64"/>
                    <a:pt x="386" y="64"/>
                    <a:pt x="386" y="64"/>
                  </a:cubicBezTo>
                  <a:cubicBezTo>
                    <a:pt x="362" y="59"/>
                    <a:pt x="362" y="59"/>
                    <a:pt x="362" y="59"/>
                  </a:cubicBezTo>
                  <a:cubicBezTo>
                    <a:pt x="361" y="61"/>
                    <a:pt x="361" y="61"/>
                    <a:pt x="361" y="61"/>
                  </a:cubicBezTo>
                  <a:cubicBezTo>
                    <a:pt x="356" y="65"/>
                    <a:pt x="356" y="65"/>
                    <a:pt x="356" y="65"/>
                  </a:cubicBezTo>
                  <a:cubicBezTo>
                    <a:pt x="357" y="71"/>
                    <a:pt x="357" y="71"/>
                    <a:pt x="357" y="71"/>
                  </a:cubicBezTo>
                  <a:cubicBezTo>
                    <a:pt x="351" y="73"/>
                    <a:pt x="351" y="73"/>
                    <a:pt x="351" y="73"/>
                  </a:cubicBezTo>
                  <a:cubicBezTo>
                    <a:pt x="347" y="72"/>
                    <a:pt x="347" y="72"/>
                    <a:pt x="347" y="72"/>
                  </a:cubicBezTo>
                  <a:cubicBezTo>
                    <a:pt x="342" y="70"/>
                    <a:pt x="342" y="70"/>
                    <a:pt x="342" y="70"/>
                  </a:cubicBezTo>
                  <a:cubicBezTo>
                    <a:pt x="340" y="72"/>
                    <a:pt x="340" y="72"/>
                    <a:pt x="340" y="72"/>
                  </a:cubicBezTo>
                  <a:cubicBezTo>
                    <a:pt x="336" y="71"/>
                    <a:pt x="336" y="71"/>
                    <a:pt x="336" y="71"/>
                  </a:cubicBezTo>
                  <a:cubicBezTo>
                    <a:pt x="332" y="68"/>
                    <a:pt x="332" y="68"/>
                    <a:pt x="332" y="68"/>
                  </a:cubicBezTo>
                  <a:cubicBezTo>
                    <a:pt x="331" y="74"/>
                    <a:pt x="331" y="74"/>
                    <a:pt x="331" y="74"/>
                  </a:cubicBezTo>
                  <a:cubicBezTo>
                    <a:pt x="328" y="78"/>
                    <a:pt x="328" y="78"/>
                    <a:pt x="328" y="78"/>
                  </a:cubicBezTo>
                  <a:cubicBezTo>
                    <a:pt x="323" y="73"/>
                    <a:pt x="323" y="73"/>
                    <a:pt x="323" y="73"/>
                  </a:cubicBezTo>
                  <a:cubicBezTo>
                    <a:pt x="320" y="67"/>
                    <a:pt x="320" y="67"/>
                    <a:pt x="320" y="67"/>
                  </a:cubicBezTo>
                  <a:cubicBezTo>
                    <a:pt x="323" y="60"/>
                    <a:pt x="323" y="60"/>
                    <a:pt x="323" y="60"/>
                  </a:cubicBezTo>
                  <a:cubicBezTo>
                    <a:pt x="323" y="57"/>
                    <a:pt x="323" y="57"/>
                    <a:pt x="323" y="57"/>
                  </a:cubicBezTo>
                  <a:cubicBezTo>
                    <a:pt x="320" y="52"/>
                    <a:pt x="320" y="52"/>
                    <a:pt x="320" y="52"/>
                  </a:cubicBezTo>
                  <a:cubicBezTo>
                    <a:pt x="316" y="51"/>
                    <a:pt x="316" y="51"/>
                    <a:pt x="316" y="51"/>
                  </a:cubicBezTo>
                  <a:cubicBezTo>
                    <a:pt x="312" y="51"/>
                    <a:pt x="312" y="51"/>
                    <a:pt x="312" y="51"/>
                  </a:cubicBezTo>
                  <a:cubicBezTo>
                    <a:pt x="310" y="49"/>
                    <a:pt x="310" y="49"/>
                    <a:pt x="310" y="49"/>
                  </a:cubicBezTo>
                  <a:cubicBezTo>
                    <a:pt x="306" y="46"/>
                    <a:pt x="306" y="46"/>
                    <a:pt x="306" y="46"/>
                  </a:cubicBezTo>
                  <a:cubicBezTo>
                    <a:pt x="303" y="50"/>
                    <a:pt x="303" y="50"/>
                    <a:pt x="303" y="50"/>
                  </a:cubicBezTo>
                  <a:cubicBezTo>
                    <a:pt x="301" y="55"/>
                    <a:pt x="301" y="55"/>
                    <a:pt x="301" y="55"/>
                  </a:cubicBezTo>
                  <a:cubicBezTo>
                    <a:pt x="292" y="55"/>
                    <a:pt x="292" y="55"/>
                    <a:pt x="292" y="55"/>
                  </a:cubicBezTo>
                  <a:cubicBezTo>
                    <a:pt x="287" y="53"/>
                    <a:pt x="287" y="53"/>
                    <a:pt x="287" y="53"/>
                  </a:cubicBezTo>
                  <a:cubicBezTo>
                    <a:pt x="286" y="49"/>
                    <a:pt x="286" y="49"/>
                    <a:pt x="286" y="49"/>
                  </a:cubicBezTo>
                  <a:cubicBezTo>
                    <a:pt x="277" y="49"/>
                    <a:pt x="277" y="49"/>
                    <a:pt x="277" y="49"/>
                  </a:cubicBezTo>
                  <a:cubicBezTo>
                    <a:pt x="272" y="52"/>
                    <a:pt x="272" y="52"/>
                    <a:pt x="272" y="52"/>
                  </a:cubicBezTo>
                  <a:cubicBezTo>
                    <a:pt x="271" y="49"/>
                    <a:pt x="271" y="49"/>
                    <a:pt x="271" y="49"/>
                  </a:cubicBezTo>
                  <a:cubicBezTo>
                    <a:pt x="268" y="45"/>
                    <a:pt x="268" y="45"/>
                    <a:pt x="268" y="45"/>
                  </a:cubicBezTo>
                  <a:cubicBezTo>
                    <a:pt x="264" y="44"/>
                    <a:pt x="264" y="44"/>
                    <a:pt x="264" y="44"/>
                  </a:cubicBezTo>
                  <a:cubicBezTo>
                    <a:pt x="259" y="49"/>
                    <a:pt x="259" y="49"/>
                    <a:pt x="259" y="49"/>
                  </a:cubicBezTo>
                  <a:cubicBezTo>
                    <a:pt x="253" y="52"/>
                    <a:pt x="253" y="52"/>
                    <a:pt x="253" y="52"/>
                  </a:cubicBezTo>
                  <a:cubicBezTo>
                    <a:pt x="247" y="57"/>
                    <a:pt x="247" y="57"/>
                    <a:pt x="247" y="57"/>
                  </a:cubicBezTo>
                  <a:cubicBezTo>
                    <a:pt x="251" y="51"/>
                    <a:pt x="251" y="51"/>
                    <a:pt x="251" y="51"/>
                  </a:cubicBezTo>
                  <a:cubicBezTo>
                    <a:pt x="255" y="48"/>
                    <a:pt x="255" y="48"/>
                    <a:pt x="255" y="48"/>
                  </a:cubicBezTo>
                  <a:cubicBezTo>
                    <a:pt x="262" y="39"/>
                    <a:pt x="262" y="39"/>
                    <a:pt x="262" y="39"/>
                  </a:cubicBezTo>
                  <a:cubicBezTo>
                    <a:pt x="266" y="35"/>
                    <a:pt x="266" y="35"/>
                    <a:pt x="266" y="35"/>
                  </a:cubicBezTo>
                  <a:cubicBezTo>
                    <a:pt x="270" y="29"/>
                    <a:pt x="270" y="29"/>
                    <a:pt x="270" y="29"/>
                  </a:cubicBezTo>
                  <a:cubicBezTo>
                    <a:pt x="268" y="19"/>
                    <a:pt x="268" y="19"/>
                    <a:pt x="268" y="19"/>
                  </a:cubicBezTo>
                  <a:cubicBezTo>
                    <a:pt x="260" y="12"/>
                    <a:pt x="260" y="12"/>
                    <a:pt x="260" y="12"/>
                  </a:cubicBezTo>
                  <a:cubicBezTo>
                    <a:pt x="254" y="11"/>
                    <a:pt x="254" y="11"/>
                    <a:pt x="254" y="11"/>
                  </a:cubicBezTo>
                  <a:cubicBezTo>
                    <a:pt x="254" y="8"/>
                    <a:pt x="254" y="8"/>
                    <a:pt x="254" y="8"/>
                  </a:cubicBezTo>
                  <a:cubicBezTo>
                    <a:pt x="249" y="1"/>
                    <a:pt x="249" y="1"/>
                    <a:pt x="249" y="1"/>
                  </a:cubicBezTo>
                  <a:cubicBezTo>
                    <a:pt x="249" y="1"/>
                    <a:pt x="242" y="0"/>
                    <a:pt x="241" y="0"/>
                  </a:cubicBezTo>
                  <a:cubicBezTo>
                    <a:pt x="241" y="1"/>
                    <a:pt x="233" y="9"/>
                    <a:pt x="233" y="9"/>
                  </a:cubicBezTo>
                  <a:cubicBezTo>
                    <a:pt x="231" y="16"/>
                    <a:pt x="231" y="16"/>
                    <a:pt x="231" y="16"/>
                  </a:cubicBezTo>
                  <a:cubicBezTo>
                    <a:pt x="222" y="22"/>
                    <a:pt x="222" y="22"/>
                    <a:pt x="222" y="22"/>
                  </a:cubicBezTo>
                  <a:cubicBezTo>
                    <a:pt x="216" y="19"/>
                    <a:pt x="216" y="19"/>
                    <a:pt x="216" y="19"/>
                  </a:cubicBezTo>
                  <a:cubicBezTo>
                    <a:pt x="206" y="23"/>
                    <a:pt x="206" y="23"/>
                    <a:pt x="206" y="23"/>
                  </a:cubicBezTo>
                  <a:cubicBezTo>
                    <a:pt x="195" y="29"/>
                    <a:pt x="195" y="29"/>
                    <a:pt x="195" y="29"/>
                  </a:cubicBezTo>
                  <a:cubicBezTo>
                    <a:pt x="190" y="35"/>
                    <a:pt x="190" y="35"/>
                    <a:pt x="190" y="35"/>
                  </a:cubicBezTo>
                  <a:cubicBezTo>
                    <a:pt x="190" y="35"/>
                    <a:pt x="189" y="46"/>
                    <a:pt x="188" y="46"/>
                  </a:cubicBezTo>
                  <a:cubicBezTo>
                    <a:pt x="187" y="46"/>
                    <a:pt x="172" y="50"/>
                    <a:pt x="172" y="50"/>
                  </a:cubicBezTo>
                  <a:cubicBezTo>
                    <a:pt x="169" y="54"/>
                    <a:pt x="169" y="54"/>
                    <a:pt x="169" y="54"/>
                  </a:cubicBezTo>
                  <a:cubicBezTo>
                    <a:pt x="169" y="54"/>
                    <a:pt x="171" y="63"/>
                    <a:pt x="170" y="64"/>
                  </a:cubicBezTo>
                  <a:cubicBezTo>
                    <a:pt x="170" y="64"/>
                    <a:pt x="167" y="63"/>
                    <a:pt x="167" y="63"/>
                  </a:cubicBezTo>
                  <a:cubicBezTo>
                    <a:pt x="162" y="61"/>
                    <a:pt x="162" y="61"/>
                    <a:pt x="162" y="61"/>
                  </a:cubicBezTo>
                  <a:cubicBezTo>
                    <a:pt x="162" y="61"/>
                    <a:pt x="160" y="65"/>
                    <a:pt x="158" y="66"/>
                  </a:cubicBezTo>
                  <a:cubicBezTo>
                    <a:pt x="155" y="67"/>
                    <a:pt x="155" y="62"/>
                    <a:pt x="155" y="62"/>
                  </a:cubicBezTo>
                  <a:cubicBezTo>
                    <a:pt x="152" y="59"/>
                    <a:pt x="152" y="59"/>
                    <a:pt x="152" y="59"/>
                  </a:cubicBezTo>
                  <a:cubicBezTo>
                    <a:pt x="150" y="59"/>
                    <a:pt x="150" y="59"/>
                    <a:pt x="150" y="59"/>
                  </a:cubicBezTo>
                  <a:cubicBezTo>
                    <a:pt x="148" y="65"/>
                    <a:pt x="148" y="65"/>
                    <a:pt x="148" y="65"/>
                  </a:cubicBezTo>
                  <a:cubicBezTo>
                    <a:pt x="148" y="65"/>
                    <a:pt x="148" y="70"/>
                    <a:pt x="148" y="70"/>
                  </a:cubicBezTo>
                  <a:cubicBezTo>
                    <a:pt x="149" y="71"/>
                    <a:pt x="148" y="79"/>
                    <a:pt x="148" y="79"/>
                  </a:cubicBezTo>
                  <a:cubicBezTo>
                    <a:pt x="145" y="80"/>
                    <a:pt x="145" y="80"/>
                    <a:pt x="145" y="80"/>
                  </a:cubicBezTo>
                  <a:cubicBezTo>
                    <a:pt x="143" y="76"/>
                    <a:pt x="143" y="76"/>
                    <a:pt x="143" y="76"/>
                  </a:cubicBezTo>
                  <a:cubicBezTo>
                    <a:pt x="145" y="68"/>
                    <a:pt x="145" y="68"/>
                    <a:pt x="145" y="68"/>
                  </a:cubicBezTo>
                  <a:cubicBezTo>
                    <a:pt x="144" y="63"/>
                    <a:pt x="144" y="63"/>
                    <a:pt x="144" y="63"/>
                  </a:cubicBezTo>
                  <a:cubicBezTo>
                    <a:pt x="143" y="58"/>
                    <a:pt x="143" y="58"/>
                    <a:pt x="143" y="58"/>
                  </a:cubicBezTo>
                  <a:cubicBezTo>
                    <a:pt x="137" y="56"/>
                    <a:pt x="137" y="56"/>
                    <a:pt x="137" y="56"/>
                  </a:cubicBezTo>
                  <a:cubicBezTo>
                    <a:pt x="131" y="56"/>
                    <a:pt x="131" y="56"/>
                    <a:pt x="131" y="56"/>
                  </a:cubicBezTo>
                  <a:cubicBezTo>
                    <a:pt x="128" y="70"/>
                    <a:pt x="128" y="70"/>
                    <a:pt x="128" y="70"/>
                  </a:cubicBezTo>
                  <a:cubicBezTo>
                    <a:pt x="125" y="73"/>
                    <a:pt x="125" y="73"/>
                    <a:pt x="125" y="73"/>
                  </a:cubicBezTo>
                  <a:cubicBezTo>
                    <a:pt x="123" y="76"/>
                    <a:pt x="123" y="76"/>
                    <a:pt x="123" y="76"/>
                  </a:cubicBezTo>
                  <a:cubicBezTo>
                    <a:pt x="126" y="81"/>
                    <a:pt x="126" y="81"/>
                    <a:pt x="126" y="81"/>
                  </a:cubicBezTo>
                  <a:cubicBezTo>
                    <a:pt x="125" y="86"/>
                    <a:pt x="125" y="86"/>
                    <a:pt x="125" y="86"/>
                  </a:cubicBezTo>
                  <a:cubicBezTo>
                    <a:pt x="126" y="88"/>
                    <a:pt x="126" y="88"/>
                    <a:pt x="126" y="88"/>
                  </a:cubicBezTo>
                  <a:cubicBezTo>
                    <a:pt x="132" y="94"/>
                    <a:pt x="132" y="94"/>
                    <a:pt x="132" y="94"/>
                  </a:cubicBezTo>
                  <a:cubicBezTo>
                    <a:pt x="128" y="101"/>
                    <a:pt x="128" y="101"/>
                    <a:pt x="128" y="101"/>
                  </a:cubicBezTo>
                  <a:cubicBezTo>
                    <a:pt x="121" y="94"/>
                    <a:pt x="121" y="94"/>
                    <a:pt x="121" y="94"/>
                  </a:cubicBezTo>
                  <a:cubicBezTo>
                    <a:pt x="113" y="88"/>
                    <a:pt x="113" y="88"/>
                    <a:pt x="113" y="88"/>
                  </a:cubicBezTo>
                  <a:cubicBezTo>
                    <a:pt x="108" y="88"/>
                    <a:pt x="108" y="88"/>
                    <a:pt x="108" y="88"/>
                  </a:cubicBezTo>
                  <a:cubicBezTo>
                    <a:pt x="103" y="88"/>
                    <a:pt x="103" y="88"/>
                    <a:pt x="103" y="88"/>
                  </a:cubicBezTo>
                  <a:cubicBezTo>
                    <a:pt x="104" y="95"/>
                    <a:pt x="104" y="95"/>
                    <a:pt x="104" y="95"/>
                  </a:cubicBezTo>
                  <a:cubicBezTo>
                    <a:pt x="102" y="96"/>
                    <a:pt x="102" y="96"/>
                    <a:pt x="102" y="96"/>
                  </a:cubicBezTo>
                  <a:cubicBezTo>
                    <a:pt x="98" y="95"/>
                    <a:pt x="98" y="95"/>
                    <a:pt x="98" y="95"/>
                  </a:cubicBezTo>
                  <a:cubicBezTo>
                    <a:pt x="93" y="97"/>
                    <a:pt x="93" y="97"/>
                    <a:pt x="93" y="97"/>
                  </a:cubicBezTo>
                  <a:cubicBezTo>
                    <a:pt x="89" y="98"/>
                    <a:pt x="89" y="98"/>
                    <a:pt x="89" y="98"/>
                  </a:cubicBezTo>
                  <a:cubicBezTo>
                    <a:pt x="85" y="99"/>
                    <a:pt x="85" y="99"/>
                    <a:pt x="85" y="99"/>
                  </a:cubicBezTo>
                  <a:cubicBezTo>
                    <a:pt x="83" y="97"/>
                    <a:pt x="83" y="97"/>
                    <a:pt x="83" y="97"/>
                  </a:cubicBezTo>
                  <a:cubicBezTo>
                    <a:pt x="79" y="98"/>
                    <a:pt x="79" y="98"/>
                    <a:pt x="79" y="98"/>
                  </a:cubicBezTo>
                  <a:cubicBezTo>
                    <a:pt x="73" y="102"/>
                    <a:pt x="73" y="102"/>
                    <a:pt x="73" y="102"/>
                  </a:cubicBezTo>
                  <a:cubicBezTo>
                    <a:pt x="66" y="106"/>
                    <a:pt x="66" y="106"/>
                    <a:pt x="66" y="106"/>
                  </a:cubicBezTo>
                  <a:cubicBezTo>
                    <a:pt x="64" y="107"/>
                    <a:pt x="64" y="107"/>
                    <a:pt x="64" y="107"/>
                  </a:cubicBezTo>
                  <a:cubicBezTo>
                    <a:pt x="62" y="112"/>
                    <a:pt x="62" y="112"/>
                    <a:pt x="62" y="112"/>
                  </a:cubicBezTo>
                  <a:cubicBezTo>
                    <a:pt x="59" y="112"/>
                    <a:pt x="59" y="112"/>
                    <a:pt x="59" y="112"/>
                  </a:cubicBezTo>
                  <a:cubicBezTo>
                    <a:pt x="56" y="109"/>
                    <a:pt x="56" y="109"/>
                    <a:pt x="56" y="109"/>
                  </a:cubicBezTo>
                  <a:cubicBezTo>
                    <a:pt x="57" y="106"/>
                    <a:pt x="57" y="106"/>
                    <a:pt x="57" y="106"/>
                  </a:cubicBezTo>
                  <a:cubicBezTo>
                    <a:pt x="60" y="104"/>
                    <a:pt x="60" y="104"/>
                    <a:pt x="60" y="104"/>
                  </a:cubicBezTo>
                  <a:cubicBezTo>
                    <a:pt x="59" y="100"/>
                    <a:pt x="59" y="100"/>
                    <a:pt x="59" y="100"/>
                  </a:cubicBezTo>
                  <a:cubicBezTo>
                    <a:pt x="55" y="99"/>
                    <a:pt x="55" y="99"/>
                    <a:pt x="55" y="99"/>
                  </a:cubicBezTo>
                  <a:cubicBezTo>
                    <a:pt x="53" y="99"/>
                    <a:pt x="53" y="99"/>
                    <a:pt x="53" y="99"/>
                  </a:cubicBezTo>
                  <a:cubicBezTo>
                    <a:pt x="50" y="98"/>
                    <a:pt x="50" y="98"/>
                    <a:pt x="50" y="98"/>
                  </a:cubicBezTo>
                  <a:cubicBezTo>
                    <a:pt x="52" y="102"/>
                    <a:pt x="52" y="102"/>
                    <a:pt x="52" y="102"/>
                  </a:cubicBezTo>
                  <a:cubicBezTo>
                    <a:pt x="52" y="109"/>
                    <a:pt x="52" y="109"/>
                    <a:pt x="52" y="109"/>
                  </a:cubicBezTo>
                  <a:cubicBezTo>
                    <a:pt x="54" y="112"/>
                    <a:pt x="54" y="112"/>
                    <a:pt x="54" y="112"/>
                  </a:cubicBezTo>
                  <a:cubicBezTo>
                    <a:pt x="52" y="118"/>
                    <a:pt x="52" y="118"/>
                    <a:pt x="52" y="118"/>
                  </a:cubicBezTo>
                  <a:cubicBezTo>
                    <a:pt x="49" y="116"/>
                    <a:pt x="49" y="116"/>
                    <a:pt x="49" y="116"/>
                  </a:cubicBezTo>
                  <a:cubicBezTo>
                    <a:pt x="46" y="116"/>
                    <a:pt x="46" y="116"/>
                    <a:pt x="46" y="116"/>
                  </a:cubicBezTo>
                  <a:cubicBezTo>
                    <a:pt x="43" y="118"/>
                    <a:pt x="43" y="118"/>
                    <a:pt x="43" y="118"/>
                  </a:cubicBezTo>
                  <a:cubicBezTo>
                    <a:pt x="40" y="121"/>
                    <a:pt x="40" y="121"/>
                    <a:pt x="40" y="121"/>
                  </a:cubicBezTo>
                  <a:cubicBezTo>
                    <a:pt x="38" y="123"/>
                    <a:pt x="38" y="123"/>
                    <a:pt x="38" y="123"/>
                  </a:cubicBezTo>
                  <a:cubicBezTo>
                    <a:pt x="41" y="130"/>
                    <a:pt x="41" y="130"/>
                    <a:pt x="41" y="130"/>
                  </a:cubicBezTo>
                  <a:cubicBezTo>
                    <a:pt x="41" y="130"/>
                    <a:pt x="39" y="129"/>
                    <a:pt x="39" y="129"/>
                  </a:cubicBezTo>
                  <a:cubicBezTo>
                    <a:pt x="38" y="128"/>
                    <a:pt x="33" y="128"/>
                    <a:pt x="33" y="128"/>
                  </a:cubicBezTo>
                  <a:cubicBezTo>
                    <a:pt x="30" y="127"/>
                    <a:pt x="30" y="127"/>
                    <a:pt x="30" y="127"/>
                  </a:cubicBezTo>
                  <a:cubicBezTo>
                    <a:pt x="30" y="129"/>
                    <a:pt x="30" y="129"/>
                    <a:pt x="30" y="129"/>
                  </a:cubicBezTo>
                  <a:cubicBezTo>
                    <a:pt x="32" y="132"/>
                    <a:pt x="32" y="132"/>
                    <a:pt x="32" y="132"/>
                  </a:cubicBezTo>
                  <a:cubicBezTo>
                    <a:pt x="33" y="135"/>
                    <a:pt x="33" y="135"/>
                    <a:pt x="33" y="135"/>
                  </a:cubicBezTo>
                  <a:cubicBezTo>
                    <a:pt x="31" y="136"/>
                    <a:pt x="31" y="136"/>
                    <a:pt x="31" y="136"/>
                  </a:cubicBezTo>
                  <a:cubicBezTo>
                    <a:pt x="26" y="133"/>
                    <a:pt x="26" y="133"/>
                    <a:pt x="26" y="133"/>
                  </a:cubicBezTo>
                  <a:cubicBezTo>
                    <a:pt x="23" y="130"/>
                    <a:pt x="23" y="130"/>
                    <a:pt x="23" y="130"/>
                  </a:cubicBezTo>
                  <a:cubicBezTo>
                    <a:pt x="23" y="128"/>
                    <a:pt x="23" y="128"/>
                    <a:pt x="23" y="128"/>
                  </a:cubicBezTo>
                  <a:cubicBezTo>
                    <a:pt x="21" y="123"/>
                    <a:pt x="21" y="123"/>
                    <a:pt x="21" y="123"/>
                  </a:cubicBezTo>
                  <a:cubicBezTo>
                    <a:pt x="23" y="121"/>
                    <a:pt x="23" y="121"/>
                    <a:pt x="23" y="121"/>
                  </a:cubicBezTo>
                  <a:cubicBezTo>
                    <a:pt x="23" y="118"/>
                    <a:pt x="23" y="118"/>
                    <a:pt x="23" y="118"/>
                  </a:cubicBezTo>
                  <a:cubicBezTo>
                    <a:pt x="19" y="116"/>
                    <a:pt x="19" y="116"/>
                    <a:pt x="19" y="116"/>
                  </a:cubicBezTo>
                  <a:cubicBezTo>
                    <a:pt x="15" y="113"/>
                    <a:pt x="15" y="113"/>
                    <a:pt x="15" y="113"/>
                  </a:cubicBezTo>
                  <a:cubicBezTo>
                    <a:pt x="14" y="111"/>
                    <a:pt x="14" y="111"/>
                    <a:pt x="14" y="111"/>
                  </a:cubicBezTo>
                  <a:cubicBezTo>
                    <a:pt x="16" y="111"/>
                    <a:pt x="16" y="111"/>
                    <a:pt x="16" y="111"/>
                  </a:cubicBezTo>
                  <a:cubicBezTo>
                    <a:pt x="18" y="112"/>
                    <a:pt x="18" y="112"/>
                    <a:pt x="18" y="112"/>
                  </a:cubicBezTo>
                  <a:cubicBezTo>
                    <a:pt x="18" y="112"/>
                    <a:pt x="22" y="113"/>
                    <a:pt x="22" y="113"/>
                  </a:cubicBezTo>
                  <a:cubicBezTo>
                    <a:pt x="23" y="113"/>
                    <a:pt x="24" y="116"/>
                    <a:pt x="24" y="116"/>
                  </a:cubicBezTo>
                  <a:cubicBezTo>
                    <a:pt x="31" y="118"/>
                    <a:pt x="31" y="118"/>
                    <a:pt x="31" y="118"/>
                  </a:cubicBezTo>
                  <a:cubicBezTo>
                    <a:pt x="38" y="117"/>
                    <a:pt x="38" y="117"/>
                    <a:pt x="38" y="117"/>
                  </a:cubicBezTo>
                  <a:cubicBezTo>
                    <a:pt x="42" y="114"/>
                    <a:pt x="42" y="114"/>
                    <a:pt x="42" y="114"/>
                  </a:cubicBezTo>
                  <a:cubicBezTo>
                    <a:pt x="43" y="109"/>
                    <a:pt x="43" y="109"/>
                    <a:pt x="43" y="109"/>
                  </a:cubicBezTo>
                  <a:cubicBezTo>
                    <a:pt x="36" y="101"/>
                    <a:pt x="36" y="101"/>
                    <a:pt x="36" y="101"/>
                  </a:cubicBezTo>
                  <a:cubicBezTo>
                    <a:pt x="30" y="97"/>
                    <a:pt x="30" y="97"/>
                    <a:pt x="30" y="97"/>
                  </a:cubicBezTo>
                  <a:cubicBezTo>
                    <a:pt x="26" y="93"/>
                    <a:pt x="26" y="93"/>
                    <a:pt x="26" y="93"/>
                  </a:cubicBezTo>
                  <a:cubicBezTo>
                    <a:pt x="20" y="91"/>
                    <a:pt x="20" y="91"/>
                    <a:pt x="20" y="91"/>
                  </a:cubicBezTo>
                  <a:cubicBezTo>
                    <a:pt x="17" y="90"/>
                    <a:pt x="17" y="90"/>
                    <a:pt x="17" y="90"/>
                  </a:cubicBezTo>
                  <a:cubicBezTo>
                    <a:pt x="17" y="87"/>
                    <a:pt x="17" y="87"/>
                    <a:pt x="17" y="87"/>
                  </a:cubicBezTo>
                  <a:cubicBezTo>
                    <a:pt x="13" y="87"/>
                    <a:pt x="13" y="87"/>
                    <a:pt x="13" y="87"/>
                  </a:cubicBezTo>
                  <a:cubicBezTo>
                    <a:pt x="10" y="87"/>
                    <a:pt x="10" y="87"/>
                    <a:pt x="10" y="87"/>
                  </a:cubicBezTo>
                  <a:cubicBezTo>
                    <a:pt x="9" y="87"/>
                    <a:pt x="9" y="87"/>
                    <a:pt x="9" y="87"/>
                  </a:cubicBezTo>
                  <a:cubicBezTo>
                    <a:pt x="8" y="89"/>
                    <a:pt x="8" y="89"/>
                    <a:pt x="8" y="89"/>
                  </a:cubicBezTo>
                  <a:cubicBezTo>
                    <a:pt x="4" y="93"/>
                    <a:pt x="4" y="93"/>
                    <a:pt x="4" y="93"/>
                  </a:cubicBezTo>
                  <a:cubicBezTo>
                    <a:pt x="4" y="93"/>
                    <a:pt x="4" y="93"/>
                    <a:pt x="4" y="93"/>
                  </a:cubicBezTo>
                  <a:cubicBezTo>
                    <a:pt x="4" y="94"/>
                    <a:pt x="4" y="94"/>
                    <a:pt x="4" y="94"/>
                  </a:cubicBezTo>
                  <a:cubicBezTo>
                    <a:pt x="3" y="95"/>
                    <a:pt x="3" y="95"/>
                    <a:pt x="3" y="95"/>
                  </a:cubicBezTo>
                  <a:cubicBezTo>
                    <a:pt x="3" y="96"/>
                    <a:pt x="3" y="96"/>
                    <a:pt x="3" y="96"/>
                  </a:cubicBezTo>
                  <a:cubicBezTo>
                    <a:pt x="2" y="99"/>
                    <a:pt x="2" y="99"/>
                    <a:pt x="2" y="99"/>
                  </a:cubicBezTo>
                  <a:cubicBezTo>
                    <a:pt x="3" y="100"/>
                    <a:pt x="3" y="100"/>
                    <a:pt x="3" y="100"/>
                  </a:cubicBezTo>
                  <a:cubicBezTo>
                    <a:pt x="6" y="102"/>
                    <a:pt x="6" y="102"/>
                    <a:pt x="6" y="102"/>
                  </a:cubicBezTo>
                  <a:cubicBezTo>
                    <a:pt x="8" y="107"/>
                    <a:pt x="8" y="107"/>
                    <a:pt x="8" y="107"/>
                  </a:cubicBezTo>
                  <a:cubicBezTo>
                    <a:pt x="4" y="112"/>
                    <a:pt x="4" y="112"/>
                    <a:pt x="4" y="112"/>
                  </a:cubicBezTo>
                  <a:cubicBezTo>
                    <a:pt x="8" y="122"/>
                    <a:pt x="8" y="122"/>
                    <a:pt x="8" y="122"/>
                  </a:cubicBezTo>
                  <a:cubicBezTo>
                    <a:pt x="6" y="124"/>
                    <a:pt x="6" y="124"/>
                    <a:pt x="6" y="124"/>
                  </a:cubicBezTo>
                  <a:cubicBezTo>
                    <a:pt x="7" y="126"/>
                    <a:pt x="7" y="126"/>
                    <a:pt x="7" y="126"/>
                  </a:cubicBezTo>
                  <a:cubicBezTo>
                    <a:pt x="6" y="127"/>
                    <a:pt x="6" y="127"/>
                    <a:pt x="6" y="127"/>
                  </a:cubicBezTo>
                  <a:cubicBezTo>
                    <a:pt x="8" y="129"/>
                    <a:pt x="8" y="129"/>
                    <a:pt x="8" y="129"/>
                  </a:cubicBezTo>
                  <a:cubicBezTo>
                    <a:pt x="8" y="129"/>
                    <a:pt x="7" y="131"/>
                    <a:pt x="7" y="131"/>
                  </a:cubicBezTo>
                  <a:cubicBezTo>
                    <a:pt x="8" y="131"/>
                    <a:pt x="9" y="133"/>
                    <a:pt x="9" y="133"/>
                  </a:cubicBezTo>
                  <a:cubicBezTo>
                    <a:pt x="8" y="137"/>
                    <a:pt x="8" y="137"/>
                    <a:pt x="8" y="137"/>
                  </a:cubicBezTo>
                  <a:cubicBezTo>
                    <a:pt x="10" y="140"/>
                    <a:pt x="10" y="140"/>
                    <a:pt x="10" y="140"/>
                  </a:cubicBezTo>
                  <a:cubicBezTo>
                    <a:pt x="12" y="141"/>
                    <a:pt x="12" y="141"/>
                    <a:pt x="12" y="141"/>
                  </a:cubicBezTo>
                  <a:cubicBezTo>
                    <a:pt x="11" y="143"/>
                    <a:pt x="11" y="143"/>
                    <a:pt x="11" y="143"/>
                  </a:cubicBezTo>
                  <a:cubicBezTo>
                    <a:pt x="0" y="157"/>
                    <a:pt x="0" y="157"/>
                    <a:pt x="0" y="157"/>
                  </a:cubicBezTo>
                  <a:cubicBezTo>
                    <a:pt x="2" y="157"/>
                    <a:pt x="2" y="157"/>
                    <a:pt x="2" y="157"/>
                  </a:cubicBezTo>
                  <a:cubicBezTo>
                    <a:pt x="4" y="158"/>
                    <a:pt x="4" y="158"/>
                    <a:pt x="4" y="158"/>
                  </a:cubicBezTo>
                  <a:cubicBezTo>
                    <a:pt x="4" y="163"/>
                    <a:pt x="4" y="163"/>
                    <a:pt x="4" y="163"/>
                  </a:cubicBezTo>
                  <a:cubicBezTo>
                    <a:pt x="1" y="163"/>
                    <a:pt x="1" y="163"/>
                    <a:pt x="1" y="163"/>
                  </a:cubicBezTo>
                  <a:cubicBezTo>
                    <a:pt x="2" y="164"/>
                    <a:pt x="2" y="164"/>
                    <a:pt x="2" y="164"/>
                  </a:cubicBezTo>
                  <a:cubicBezTo>
                    <a:pt x="1" y="168"/>
                    <a:pt x="1" y="168"/>
                    <a:pt x="1" y="168"/>
                  </a:cubicBezTo>
                  <a:cubicBezTo>
                    <a:pt x="1" y="171"/>
                    <a:pt x="1" y="171"/>
                    <a:pt x="1" y="171"/>
                  </a:cubicBezTo>
                  <a:cubicBezTo>
                    <a:pt x="0" y="178"/>
                    <a:pt x="0" y="178"/>
                    <a:pt x="0" y="178"/>
                  </a:cubicBezTo>
                  <a:cubicBezTo>
                    <a:pt x="2" y="183"/>
                    <a:pt x="2" y="183"/>
                    <a:pt x="2" y="183"/>
                  </a:cubicBezTo>
                  <a:cubicBezTo>
                    <a:pt x="6" y="185"/>
                    <a:pt x="6" y="185"/>
                    <a:pt x="6" y="185"/>
                  </a:cubicBezTo>
                  <a:cubicBezTo>
                    <a:pt x="9" y="186"/>
                    <a:pt x="9" y="186"/>
                    <a:pt x="9" y="186"/>
                  </a:cubicBezTo>
                  <a:cubicBezTo>
                    <a:pt x="13" y="195"/>
                    <a:pt x="13" y="195"/>
                    <a:pt x="13" y="195"/>
                  </a:cubicBezTo>
                  <a:cubicBezTo>
                    <a:pt x="16" y="197"/>
                    <a:pt x="16" y="197"/>
                    <a:pt x="16" y="197"/>
                  </a:cubicBezTo>
                  <a:cubicBezTo>
                    <a:pt x="15" y="199"/>
                    <a:pt x="15" y="199"/>
                    <a:pt x="15" y="199"/>
                  </a:cubicBezTo>
                  <a:cubicBezTo>
                    <a:pt x="12" y="201"/>
                    <a:pt x="12" y="201"/>
                    <a:pt x="12" y="201"/>
                  </a:cubicBezTo>
                  <a:cubicBezTo>
                    <a:pt x="13" y="204"/>
                    <a:pt x="13" y="204"/>
                    <a:pt x="13" y="204"/>
                  </a:cubicBezTo>
                  <a:cubicBezTo>
                    <a:pt x="15" y="205"/>
                    <a:pt x="15" y="205"/>
                    <a:pt x="15" y="205"/>
                  </a:cubicBezTo>
                  <a:cubicBezTo>
                    <a:pt x="18" y="205"/>
                    <a:pt x="18" y="205"/>
                    <a:pt x="18" y="205"/>
                  </a:cubicBezTo>
                  <a:cubicBezTo>
                    <a:pt x="21" y="208"/>
                    <a:pt x="21" y="208"/>
                    <a:pt x="21" y="208"/>
                  </a:cubicBezTo>
                  <a:cubicBezTo>
                    <a:pt x="22" y="209"/>
                    <a:pt x="22" y="209"/>
                    <a:pt x="22" y="209"/>
                  </a:cubicBezTo>
                  <a:cubicBezTo>
                    <a:pt x="34" y="214"/>
                    <a:pt x="34" y="214"/>
                    <a:pt x="34" y="214"/>
                  </a:cubicBezTo>
                  <a:cubicBezTo>
                    <a:pt x="35" y="214"/>
                    <a:pt x="35" y="214"/>
                    <a:pt x="35" y="214"/>
                  </a:cubicBezTo>
                  <a:cubicBezTo>
                    <a:pt x="34" y="219"/>
                    <a:pt x="34" y="219"/>
                    <a:pt x="34" y="219"/>
                  </a:cubicBezTo>
                  <a:cubicBezTo>
                    <a:pt x="32" y="220"/>
                    <a:pt x="32" y="220"/>
                    <a:pt x="32" y="220"/>
                  </a:cubicBezTo>
                  <a:cubicBezTo>
                    <a:pt x="30" y="223"/>
                    <a:pt x="30" y="223"/>
                    <a:pt x="30" y="223"/>
                  </a:cubicBezTo>
                  <a:cubicBezTo>
                    <a:pt x="28" y="225"/>
                    <a:pt x="28" y="225"/>
                    <a:pt x="28" y="225"/>
                  </a:cubicBezTo>
                  <a:cubicBezTo>
                    <a:pt x="31" y="224"/>
                    <a:pt x="31" y="224"/>
                    <a:pt x="31" y="224"/>
                  </a:cubicBezTo>
                  <a:cubicBezTo>
                    <a:pt x="29" y="228"/>
                    <a:pt x="29" y="228"/>
                    <a:pt x="29" y="228"/>
                  </a:cubicBezTo>
                  <a:cubicBezTo>
                    <a:pt x="26" y="232"/>
                    <a:pt x="26" y="232"/>
                    <a:pt x="26" y="232"/>
                  </a:cubicBezTo>
                  <a:cubicBezTo>
                    <a:pt x="29" y="236"/>
                    <a:pt x="29" y="236"/>
                    <a:pt x="29" y="236"/>
                  </a:cubicBezTo>
                  <a:cubicBezTo>
                    <a:pt x="35" y="239"/>
                    <a:pt x="35" y="239"/>
                    <a:pt x="35" y="239"/>
                  </a:cubicBezTo>
                  <a:cubicBezTo>
                    <a:pt x="40" y="244"/>
                    <a:pt x="40" y="244"/>
                    <a:pt x="40" y="244"/>
                  </a:cubicBezTo>
                  <a:cubicBezTo>
                    <a:pt x="40" y="247"/>
                    <a:pt x="40" y="247"/>
                    <a:pt x="40" y="247"/>
                  </a:cubicBezTo>
                  <a:cubicBezTo>
                    <a:pt x="42" y="248"/>
                    <a:pt x="42" y="248"/>
                    <a:pt x="42" y="248"/>
                  </a:cubicBezTo>
                  <a:cubicBezTo>
                    <a:pt x="45" y="248"/>
                    <a:pt x="45" y="248"/>
                    <a:pt x="45" y="248"/>
                  </a:cubicBezTo>
                  <a:cubicBezTo>
                    <a:pt x="47" y="250"/>
                    <a:pt x="47" y="250"/>
                    <a:pt x="47" y="250"/>
                  </a:cubicBezTo>
                  <a:cubicBezTo>
                    <a:pt x="50" y="255"/>
                    <a:pt x="50" y="255"/>
                    <a:pt x="50" y="255"/>
                  </a:cubicBezTo>
                  <a:cubicBezTo>
                    <a:pt x="49" y="256"/>
                    <a:pt x="49" y="256"/>
                    <a:pt x="49" y="256"/>
                  </a:cubicBezTo>
                  <a:cubicBezTo>
                    <a:pt x="52" y="259"/>
                    <a:pt x="52" y="259"/>
                    <a:pt x="52" y="259"/>
                  </a:cubicBezTo>
                  <a:cubicBezTo>
                    <a:pt x="56" y="259"/>
                    <a:pt x="56" y="259"/>
                    <a:pt x="56" y="259"/>
                  </a:cubicBezTo>
                  <a:cubicBezTo>
                    <a:pt x="59" y="256"/>
                    <a:pt x="59" y="256"/>
                    <a:pt x="59" y="256"/>
                  </a:cubicBezTo>
                  <a:cubicBezTo>
                    <a:pt x="61" y="258"/>
                    <a:pt x="61" y="258"/>
                    <a:pt x="61" y="258"/>
                  </a:cubicBezTo>
                  <a:cubicBezTo>
                    <a:pt x="61" y="260"/>
                    <a:pt x="61" y="260"/>
                    <a:pt x="61" y="260"/>
                  </a:cubicBezTo>
                  <a:cubicBezTo>
                    <a:pt x="62" y="260"/>
                    <a:pt x="62" y="260"/>
                    <a:pt x="62" y="260"/>
                  </a:cubicBezTo>
                  <a:cubicBezTo>
                    <a:pt x="64" y="257"/>
                    <a:pt x="64" y="257"/>
                    <a:pt x="64" y="257"/>
                  </a:cubicBezTo>
                  <a:cubicBezTo>
                    <a:pt x="67" y="253"/>
                    <a:pt x="67" y="253"/>
                    <a:pt x="67" y="253"/>
                  </a:cubicBezTo>
                  <a:cubicBezTo>
                    <a:pt x="67" y="253"/>
                    <a:pt x="64" y="244"/>
                    <a:pt x="63" y="244"/>
                  </a:cubicBezTo>
                  <a:cubicBezTo>
                    <a:pt x="62" y="243"/>
                    <a:pt x="56" y="235"/>
                    <a:pt x="56" y="235"/>
                  </a:cubicBezTo>
                  <a:cubicBezTo>
                    <a:pt x="59" y="229"/>
                    <a:pt x="59" y="229"/>
                    <a:pt x="59" y="229"/>
                  </a:cubicBezTo>
                  <a:cubicBezTo>
                    <a:pt x="63" y="226"/>
                    <a:pt x="63" y="226"/>
                    <a:pt x="63" y="226"/>
                  </a:cubicBezTo>
                  <a:cubicBezTo>
                    <a:pt x="63" y="225"/>
                    <a:pt x="63" y="225"/>
                    <a:pt x="63" y="225"/>
                  </a:cubicBezTo>
                  <a:cubicBezTo>
                    <a:pt x="64" y="226"/>
                    <a:pt x="64" y="226"/>
                    <a:pt x="64" y="226"/>
                  </a:cubicBezTo>
                  <a:cubicBezTo>
                    <a:pt x="63" y="224"/>
                    <a:pt x="63" y="224"/>
                    <a:pt x="63" y="224"/>
                  </a:cubicBezTo>
                  <a:cubicBezTo>
                    <a:pt x="63" y="224"/>
                    <a:pt x="63" y="224"/>
                    <a:pt x="63" y="224"/>
                  </a:cubicBezTo>
                  <a:cubicBezTo>
                    <a:pt x="63" y="224"/>
                    <a:pt x="63" y="224"/>
                    <a:pt x="63" y="224"/>
                  </a:cubicBezTo>
                  <a:cubicBezTo>
                    <a:pt x="60" y="222"/>
                    <a:pt x="60" y="222"/>
                    <a:pt x="60" y="222"/>
                  </a:cubicBezTo>
                  <a:cubicBezTo>
                    <a:pt x="63" y="214"/>
                    <a:pt x="63" y="214"/>
                    <a:pt x="63" y="214"/>
                  </a:cubicBezTo>
                  <a:cubicBezTo>
                    <a:pt x="73" y="210"/>
                    <a:pt x="73" y="210"/>
                    <a:pt x="73" y="210"/>
                  </a:cubicBezTo>
                  <a:cubicBezTo>
                    <a:pt x="82" y="209"/>
                    <a:pt x="82" y="209"/>
                    <a:pt x="82" y="209"/>
                  </a:cubicBezTo>
                  <a:cubicBezTo>
                    <a:pt x="87" y="212"/>
                    <a:pt x="87" y="212"/>
                    <a:pt x="87" y="212"/>
                  </a:cubicBezTo>
                  <a:cubicBezTo>
                    <a:pt x="93" y="211"/>
                    <a:pt x="93" y="211"/>
                    <a:pt x="93" y="211"/>
                  </a:cubicBezTo>
                  <a:cubicBezTo>
                    <a:pt x="100" y="213"/>
                    <a:pt x="100" y="213"/>
                    <a:pt x="100" y="213"/>
                  </a:cubicBezTo>
                  <a:cubicBezTo>
                    <a:pt x="107" y="211"/>
                    <a:pt x="107" y="211"/>
                    <a:pt x="107" y="211"/>
                  </a:cubicBezTo>
                  <a:cubicBezTo>
                    <a:pt x="105" y="205"/>
                    <a:pt x="105" y="205"/>
                    <a:pt x="105" y="205"/>
                  </a:cubicBezTo>
                  <a:cubicBezTo>
                    <a:pt x="109" y="196"/>
                    <a:pt x="109" y="196"/>
                    <a:pt x="109" y="196"/>
                  </a:cubicBezTo>
                  <a:cubicBezTo>
                    <a:pt x="122" y="191"/>
                    <a:pt x="122" y="191"/>
                    <a:pt x="122" y="191"/>
                  </a:cubicBezTo>
                  <a:cubicBezTo>
                    <a:pt x="134" y="189"/>
                    <a:pt x="134" y="189"/>
                    <a:pt x="134" y="189"/>
                  </a:cubicBezTo>
                  <a:cubicBezTo>
                    <a:pt x="142" y="198"/>
                    <a:pt x="142" y="198"/>
                    <a:pt x="142" y="198"/>
                  </a:cubicBezTo>
                  <a:cubicBezTo>
                    <a:pt x="151" y="195"/>
                    <a:pt x="151" y="195"/>
                    <a:pt x="151" y="195"/>
                  </a:cubicBezTo>
                  <a:cubicBezTo>
                    <a:pt x="156" y="194"/>
                    <a:pt x="156" y="194"/>
                    <a:pt x="156" y="194"/>
                  </a:cubicBezTo>
                  <a:cubicBezTo>
                    <a:pt x="160" y="203"/>
                    <a:pt x="160" y="203"/>
                    <a:pt x="160" y="203"/>
                  </a:cubicBezTo>
                  <a:cubicBezTo>
                    <a:pt x="164" y="212"/>
                    <a:pt x="164" y="212"/>
                    <a:pt x="164" y="212"/>
                  </a:cubicBezTo>
                  <a:cubicBezTo>
                    <a:pt x="174" y="212"/>
                    <a:pt x="174" y="212"/>
                    <a:pt x="174" y="212"/>
                  </a:cubicBezTo>
                  <a:cubicBezTo>
                    <a:pt x="182" y="216"/>
                    <a:pt x="182" y="216"/>
                    <a:pt x="182" y="216"/>
                  </a:cubicBezTo>
                  <a:cubicBezTo>
                    <a:pt x="189" y="217"/>
                    <a:pt x="189" y="217"/>
                    <a:pt x="189" y="217"/>
                  </a:cubicBezTo>
                  <a:cubicBezTo>
                    <a:pt x="189" y="223"/>
                    <a:pt x="189" y="223"/>
                    <a:pt x="189" y="223"/>
                  </a:cubicBezTo>
                  <a:cubicBezTo>
                    <a:pt x="191" y="222"/>
                    <a:pt x="191" y="222"/>
                    <a:pt x="191" y="222"/>
                  </a:cubicBezTo>
                  <a:cubicBezTo>
                    <a:pt x="192" y="223"/>
                    <a:pt x="192" y="223"/>
                    <a:pt x="192" y="223"/>
                  </a:cubicBezTo>
                  <a:cubicBezTo>
                    <a:pt x="194" y="219"/>
                    <a:pt x="194" y="219"/>
                    <a:pt x="194" y="219"/>
                  </a:cubicBezTo>
                  <a:cubicBezTo>
                    <a:pt x="201" y="214"/>
                    <a:pt x="201" y="214"/>
                    <a:pt x="201" y="214"/>
                  </a:cubicBezTo>
                  <a:cubicBezTo>
                    <a:pt x="212" y="213"/>
                    <a:pt x="212" y="213"/>
                    <a:pt x="212" y="213"/>
                  </a:cubicBezTo>
                  <a:cubicBezTo>
                    <a:pt x="220" y="217"/>
                    <a:pt x="220" y="217"/>
                    <a:pt x="220" y="217"/>
                  </a:cubicBezTo>
                  <a:cubicBezTo>
                    <a:pt x="224" y="211"/>
                    <a:pt x="224" y="211"/>
                    <a:pt x="224" y="211"/>
                  </a:cubicBezTo>
                  <a:cubicBezTo>
                    <a:pt x="228" y="206"/>
                    <a:pt x="228" y="206"/>
                    <a:pt x="228" y="206"/>
                  </a:cubicBezTo>
                  <a:cubicBezTo>
                    <a:pt x="240" y="211"/>
                    <a:pt x="240" y="211"/>
                    <a:pt x="240" y="211"/>
                  </a:cubicBezTo>
                  <a:cubicBezTo>
                    <a:pt x="243" y="215"/>
                    <a:pt x="243" y="215"/>
                    <a:pt x="243" y="215"/>
                  </a:cubicBezTo>
                  <a:cubicBezTo>
                    <a:pt x="253" y="215"/>
                    <a:pt x="253" y="215"/>
                    <a:pt x="253" y="215"/>
                  </a:cubicBezTo>
                  <a:cubicBezTo>
                    <a:pt x="259" y="220"/>
                    <a:pt x="259" y="220"/>
                    <a:pt x="259" y="220"/>
                  </a:cubicBezTo>
                  <a:cubicBezTo>
                    <a:pt x="275" y="216"/>
                    <a:pt x="275" y="216"/>
                    <a:pt x="275" y="216"/>
                  </a:cubicBezTo>
                  <a:cubicBezTo>
                    <a:pt x="282" y="218"/>
                    <a:pt x="282" y="218"/>
                    <a:pt x="282" y="218"/>
                  </a:cubicBezTo>
                  <a:cubicBezTo>
                    <a:pt x="283" y="216"/>
                    <a:pt x="283" y="216"/>
                    <a:pt x="283" y="216"/>
                  </a:cubicBezTo>
                  <a:cubicBezTo>
                    <a:pt x="289" y="216"/>
                    <a:pt x="289" y="216"/>
                    <a:pt x="289" y="216"/>
                  </a:cubicBezTo>
                  <a:cubicBezTo>
                    <a:pt x="295" y="205"/>
                    <a:pt x="295" y="205"/>
                    <a:pt x="295" y="205"/>
                  </a:cubicBezTo>
                  <a:cubicBezTo>
                    <a:pt x="298" y="200"/>
                    <a:pt x="298" y="200"/>
                    <a:pt x="298" y="200"/>
                  </a:cubicBezTo>
                  <a:cubicBezTo>
                    <a:pt x="307" y="200"/>
                    <a:pt x="307" y="200"/>
                    <a:pt x="307" y="200"/>
                  </a:cubicBezTo>
                  <a:cubicBezTo>
                    <a:pt x="317" y="218"/>
                    <a:pt x="317" y="218"/>
                    <a:pt x="317" y="218"/>
                  </a:cubicBezTo>
                  <a:cubicBezTo>
                    <a:pt x="325" y="220"/>
                    <a:pt x="325" y="220"/>
                    <a:pt x="325" y="220"/>
                  </a:cubicBezTo>
                  <a:cubicBezTo>
                    <a:pt x="327" y="224"/>
                    <a:pt x="327" y="224"/>
                    <a:pt x="327" y="224"/>
                  </a:cubicBezTo>
                  <a:cubicBezTo>
                    <a:pt x="339" y="223"/>
                    <a:pt x="339" y="223"/>
                    <a:pt x="339" y="223"/>
                  </a:cubicBezTo>
                  <a:cubicBezTo>
                    <a:pt x="334" y="238"/>
                    <a:pt x="334" y="238"/>
                    <a:pt x="334" y="238"/>
                  </a:cubicBezTo>
                  <a:cubicBezTo>
                    <a:pt x="329" y="239"/>
                    <a:pt x="329" y="239"/>
                    <a:pt x="329" y="239"/>
                  </a:cubicBezTo>
                  <a:cubicBezTo>
                    <a:pt x="326" y="250"/>
                    <a:pt x="326" y="250"/>
                    <a:pt x="326" y="250"/>
                  </a:cubicBezTo>
                  <a:cubicBezTo>
                    <a:pt x="327" y="250"/>
                    <a:pt x="327" y="250"/>
                    <a:pt x="327" y="250"/>
                  </a:cubicBezTo>
                  <a:cubicBezTo>
                    <a:pt x="329" y="250"/>
                    <a:pt x="329" y="250"/>
                    <a:pt x="329" y="250"/>
                  </a:cubicBezTo>
                  <a:cubicBezTo>
                    <a:pt x="331" y="249"/>
                    <a:pt x="331" y="249"/>
                    <a:pt x="331" y="249"/>
                  </a:cubicBezTo>
                  <a:cubicBezTo>
                    <a:pt x="332" y="249"/>
                    <a:pt x="332" y="249"/>
                    <a:pt x="332" y="249"/>
                  </a:cubicBezTo>
                  <a:cubicBezTo>
                    <a:pt x="335" y="250"/>
                    <a:pt x="335" y="250"/>
                    <a:pt x="335" y="250"/>
                  </a:cubicBezTo>
                  <a:cubicBezTo>
                    <a:pt x="342" y="245"/>
                    <a:pt x="342" y="245"/>
                    <a:pt x="342" y="245"/>
                  </a:cubicBezTo>
                  <a:cubicBezTo>
                    <a:pt x="345" y="241"/>
                    <a:pt x="345" y="241"/>
                    <a:pt x="345" y="241"/>
                  </a:cubicBezTo>
                  <a:cubicBezTo>
                    <a:pt x="353" y="230"/>
                    <a:pt x="353" y="230"/>
                    <a:pt x="353" y="230"/>
                  </a:cubicBezTo>
                  <a:cubicBezTo>
                    <a:pt x="357" y="223"/>
                    <a:pt x="357" y="223"/>
                    <a:pt x="357" y="223"/>
                  </a:cubicBezTo>
                  <a:cubicBezTo>
                    <a:pt x="358" y="214"/>
                    <a:pt x="358" y="214"/>
                    <a:pt x="358" y="214"/>
                  </a:cubicBezTo>
                  <a:cubicBezTo>
                    <a:pt x="360" y="203"/>
                    <a:pt x="360" y="203"/>
                    <a:pt x="360" y="203"/>
                  </a:cubicBezTo>
                  <a:cubicBezTo>
                    <a:pt x="360" y="199"/>
                    <a:pt x="360" y="199"/>
                    <a:pt x="360" y="199"/>
                  </a:cubicBezTo>
                  <a:cubicBezTo>
                    <a:pt x="355" y="194"/>
                    <a:pt x="355" y="194"/>
                    <a:pt x="355" y="194"/>
                  </a:cubicBezTo>
                  <a:cubicBezTo>
                    <a:pt x="355" y="194"/>
                    <a:pt x="349" y="198"/>
                    <a:pt x="349" y="198"/>
                  </a:cubicBezTo>
                  <a:cubicBezTo>
                    <a:pt x="348" y="198"/>
                    <a:pt x="346" y="196"/>
                    <a:pt x="346" y="196"/>
                  </a:cubicBezTo>
                  <a:cubicBezTo>
                    <a:pt x="344" y="192"/>
                    <a:pt x="344" y="192"/>
                    <a:pt x="344" y="192"/>
                  </a:cubicBezTo>
                  <a:cubicBezTo>
                    <a:pt x="341" y="192"/>
                    <a:pt x="341" y="192"/>
                    <a:pt x="341" y="192"/>
                  </a:cubicBezTo>
                  <a:cubicBezTo>
                    <a:pt x="344" y="190"/>
                    <a:pt x="344" y="190"/>
                    <a:pt x="344" y="190"/>
                  </a:cubicBezTo>
                  <a:cubicBezTo>
                    <a:pt x="349" y="185"/>
                    <a:pt x="349" y="185"/>
                    <a:pt x="349" y="185"/>
                  </a:cubicBezTo>
                  <a:cubicBezTo>
                    <a:pt x="353" y="180"/>
                    <a:pt x="353" y="180"/>
                    <a:pt x="353" y="180"/>
                  </a:cubicBezTo>
                  <a:cubicBezTo>
                    <a:pt x="354" y="178"/>
                    <a:pt x="354" y="178"/>
                    <a:pt x="354" y="178"/>
                  </a:cubicBezTo>
                  <a:cubicBezTo>
                    <a:pt x="367" y="165"/>
                    <a:pt x="367" y="165"/>
                    <a:pt x="367" y="165"/>
                  </a:cubicBezTo>
                  <a:cubicBezTo>
                    <a:pt x="371" y="164"/>
                    <a:pt x="371" y="164"/>
                    <a:pt x="371" y="164"/>
                  </a:cubicBezTo>
                  <a:cubicBezTo>
                    <a:pt x="381" y="164"/>
                    <a:pt x="381" y="164"/>
                    <a:pt x="381" y="164"/>
                  </a:cubicBezTo>
                  <a:cubicBezTo>
                    <a:pt x="386" y="163"/>
                    <a:pt x="386" y="163"/>
                    <a:pt x="386" y="163"/>
                  </a:cubicBezTo>
                  <a:cubicBezTo>
                    <a:pt x="392" y="165"/>
                    <a:pt x="392" y="165"/>
                    <a:pt x="392" y="165"/>
                  </a:cubicBezTo>
                  <a:cubicBezTo>
                    <a:pt x="392" y="168"/>
                    <a:pt x="392" y="168"/>
                    <a:pt x="392" y="168"/>
                  </a:cubicBezTo>
                  <a:cubicBezTo>
                    <a:pt x="392" y="168"/>
                    <a:pt x="400" y="166"/>
                    <a:pt x="401" y="166"/>
                  </a:cubicBezTo>
                  <a:cubicBezTo>
                    <a:pt x="401" y="167"/>
                    <a:pt x="403" y="166"/>
                    <a:pt x="403" y="166"/>
                  </a:cubicBezTo>
                  <a:cubicBezTo>
                    <a:pt x="402" y="164"/>
                    <a:pt x="402" y="164"/>
                    <a:pt x="402" y="164"/>
                  </a:cubicBezTo>
                  <a:cubicBezTo>
                    <a:pt x="403" y="159"/>
                    <a:pt x="403" y="159"/>
                    <a:pt x="403" y="159"/>
                  </a:cubicBezTo>
                  <a:cubicBezTo>
                    <a:pt x="406" y="153"/>
                    <a:pt x="406" y="153"/>
                    <a:pt x="406" y="153"/>
                  </a:cubicBezTo>
                  <a:cubicBezTo>
                    <a:pt x="411" y="149"/>
                    <a:pt x="411" y="149"/>
                    <a:pt x="411" y="149"/>
                  </a:cubicBezTo>
                  <a:cubicBezTo>
                    <a:pt x="419" y="150"/>
                    <a:pt x="419" y="150"/>
                    <a:pt x="419" y="150"/>
                  </a:cubicBezTo>
                  <a:cubicBezTo>
                    <a:pt x="421" y="155"/>
                    <a:pt x="421" y="155"/>
                    <a:pt x="421" y="155"/>
                  </a:cubicBezTo>
                  <a:cubicBezTo>
                    <a:pt x="426" y="151"/>
                    <a:pt x="426" y="151"/>
                    <a:pt x="426" y="151"/>
                  </a:cubicBezTo>
                  <a:cubicBezTo>
                    <a:pt x="433" y="144"/>
                    <a:pt x="433" y="144"/>
                    <a:pt x="433" y="144"/>
                  </a:cubicBezTo>
                  <a:cubicBezTo>
                    <a:pt x="433" y="152"/>
                    <a:pt x="433" y="152"/>
                    <a:pt x="433" y="152"/>
                  </a:cubicBezTo>
                  <a:cubicBezTo>
                    <a:pt x="427" y="158"/>
                    <a:pt x="427" y="158"/>
                    <a:pt x="427" y="158"/>
                  </a:cubicBezTo>
                  <a:cubicBezTo>
                    <a:pt x="423" y="160"/>
                    <a:pt x="423" y="160"/>
                    <a:pt x="423" y="160"/>
                  </a:cubicBezTo>
                  <a:cubicBezTo>
                    <a:pt x="419" y="166"/>
                    <a:pt x="419" y="166"/>
                    <a:pt x="419" y="166"/>
                  </a:cubicBezTo>
                  <a:cubicBezTo>
                    <a:pt x="416" y="171"/>
                    <a:pt x="416" y="171"/>
                    <a:pt x="416" y="171"/>
                  </a:cubicBezTo>
                  <a:cubicBezTo>
                    <a:pt x="416" y="171"/>
                    <a:pt x="411" y="173"/>
                    <a:pt x="411" y="174"/>
                  </a:cubicBezTo>
                  <a:cubicBezTo>
                    <a:pt x="410" y="174"/>
                    <a:pt x="409" y="175"/>
                    <a:pt x="409" y="175"/>
                  </a:cubicBezTo>
                  <a:cubicBezTo>
                    <a:pt x="405" y="186"/>
                    <a:pt x="405" y="186"/>
                    <a:pt x="405" y="186"/>
                  </a:cubicBezTo>
                  <a:cubicBezTo>
                    <a:pt x="410" y="210"/>
                    <a:pt x="410" y="210"/>
                    <a:pt x="410" y="210"/>
                  </a:cubicBezTo>
                  <a:cubicBezTo>
                    <a:pt x="416" y="202"/>
                    <a:pt x="416" y="202"/>
                    <a:pt x="416" y="202"/>
                  </a:cubicBezTo>
                  <a:cubicBezTo>
                    <a:pt x="418" y="201"/>
                    <a:pt x="418" y="201"/>
                    <a:pt x="418" y="201"/>
                  </a:cubicBezTo>
                  <a:cubicBezTo>
                    <a:pt x="420" y="196"/>
                    <a:pt x="420" y="196"/>
                    <a:pt x="420" y="196"/>
                  </a:cubicBezTo>
                  <a:cubicBezTo>
                    <a:pt x="422" y="193"/>
                    <a:pt x="422" y="193"/>
                    <a:pt x="422" y="193"/>
                  </a:cubicBezTo>
                  <a:cubicBezTo>
                    <a:pt x="426" y="191"/>
                    <a:pt x="426" y="191"/>
                    <a:pt x="426" y="191"/>
                  </a:cubicBezTo>
                  <a:cubicBezTo>
                    <a:pt x="426" y="186"/>
                    <a:pt x="426" y="186"/>
                    <a:pt x="426" y="186"/>
                  </a:cubicBezTo>
                  <a:cubicBezTo>
                    <a:pt x="427" y="184"/>
                    <a:pt x="427" y="184"/>
                    <a:pt x="427" y="184"/>
                  </a:cubicBezTo>
                  <a:cubicBezTo>
                    <a:pt x="429" y="177"/>
                    <a:pt x="429" y="177"/>
                    <a:pt x="429" y="177"/>
                  </a:cubicBezTo>
                  <a:cubicBezTo>
                    <a:pt x="429" y="175"/>
                    <a:pt x="429" y="175"/>
                    <a:pt x="429" y="175"/>
                  </a:cubicBezTo>
                  <a:cubicBezTo>
                    <a:pt x="426" y="174"/>
                    <a:pt x="426" y="174"/>
                    <a:pt x="426" y="174"/>
                  </a:cubicBezTo>
                  <a:cubicBezTo>
                    <a:pt x="430" y="165"/>
                    <a:pt x="430" y="165"/>
                    <a:pt x="430" y="165"/>
                  </a:cubicBezTo>
                  <a:cubicBezTo>
                    <a:pt x="432" y="162"/>
                    <a:pt x="432" y="162"/>
                    <a:pt x="432" y="162"/>
                  </a:cubicBezTo>
                  <a:cubicBezTo>
                    <a:pt x="435" y="161"/>
                    <a:pt x="435" y="161"/>
                    <a:pt x="435" y="161"/>
                  </a:cubicBezTo>
                  <a:cubicBezTo>
                    <a:pt x="438" y="160"/>
                    <a:pt x="438" y="160"/>
                    <a:pt x="438" y="160"/>
                  </a:cubicBezTo>
                  <a:cubicBezTo>
                    <a:pt x="439" y="162"/>
                    <a:pt x="439" y="162"/>
                    <a:pt x="439" y="162"/>
                  </a:cubicBezTo>
                  <a:cubicBezTo>
                    <a:pt x="446" y="157"/>
                    <a:pt x="446" y="157"/>
                    <a:pt x="446" y="157"/>
                  </a:cubicBezTo>
                  <a:cubicBezTo>
                    <a:pt x="446" y="157"/>
                    <a:pt x="452" y="162"/>
                    <a:pt x="452" y="162"/>
                  </a:cubicBezTo>
                  <a:cubicBezTo>
                    <a:pt x="453" y="162"/>
                    <a:pt x="454" y="157"/>
                    <a:pt x="454" y="157"/>
                  </a:cubicBezTo>
                  <a:cubicBezTo>
                    <a:pt x="457" y="156"/>
                    <a:pt x="457" y="156"/>
                    <a:pt x="457" y="156"/>
                  </a:cubicBezTo>
                  <a:cubicBezTo>
                    <a:pt x="457" y="156"/>
                    <a:pt x="463" y="150"/>
                    <a:pt x="464" y="149"/>
                  </a:cubicBezTo>
                  <a:cubicBezTo>
                    <a:pt x="464" y="149"/>
                    <a:pt x="472" y="145"/>
                    <a:pt x="472" y="145"/>
                  </a:cubicBezTo>
                  <a:cubicBezTo>
                    <a:pt x="473" y="145"/>
                    <a:pt x="476" y="145"/>
                    <a:pt x="476" y="145"/>
                  </a:cubicBezTo>
                  <a:cubicBezTo>
                    <a:pt x="480" y="146"/>
                    <a:pt x="480" y="146"/>
                    <a:pt x="480" y="146"/>
                  </a:cubicBezTo>
                  <a:cubicBezTo>
                    <a:pt x="480" y="144"/>
                    <a:pt x="480" y="144"/>
                    <a:pt x="480" y="144"/>
                  </a:cubicBezTo>
                  <a:cubicBezTo>
                    <a:pt x="479" y="140"/>
                    <a:pt x="479" y="140"/>
                    <a:pt x="479" y="140"/>
                  </a:cubicBezTo>
                  <a:cubicBezTo>
                    <a:pt x="478" y="135"/>
                    <a:pt x="478" y="135"/>
                    <a:pt x="478" y="135"/>
                  </a:cubicBezTo>
                  <a:cubicBezTo>
                    <a:pt x="474" y="131"/>
                    <a:pt x="474" y="131"/>
                    <a:pt x="474" y="131"/>
                  </a:cubicBezTo>
                  <a:cubicBezTo>
                    <a:pt x="477" y="129"/>
                    <a:pt x="477" y="129"/>
                    <a:pt x="477" y="129"/>
                  </a:cubicBezTo>
                  <a:lnTo>
                    <a:pt x="482" y="127"/>
                  </a:lnTo>
                  <a:close/>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p>
          </p:txBody>
        </p:sp>
        <p:sp>
          <p:nvSpPr>
            <p:cNvPr id="484" name="Freeform 483"/>
            <p:cNvSpPr>
              <a:spLocks/>
            </p:cNvSpPr>
            <p:nvPr/>
          </p:nvSpPr>
          <p:spPr bwMode="auto">
            <a:xfrm>
              <a:off x="6686835" y="3471821"/>
              <a:ext cx="77440" cy="8314"/>
            </a:xfrm>
            <a:custGeom>
              <a:avLst/>
              <a:gdLst>
                <a:gd name="T0" fmla="*/ 2147483647 w 54"/>
                <a:gd name="T1" fmla="*/ 2147483647 h 6"/>
                <a:gd name="T2" fmla="*/ 2147483647 w 54"/>
                <a:gd name="T3" fmla="*/ 2147483647 h 6"/>
                <a:gd name="T4" fmla="*/ 2147483647 w 54"/>
                <a:gd name="T5" fmla="*/ 0 h 6"/>
                <a:gd name="T6" fmla="*/ 0 w 54"/>
                <a:gd name="T7" fmla="*/ 2147483647 h 6"/>
                <a:gd name="T8" fmla="*/ 2147483647 w 54"/>
                <a:gd name="T9" fmla="*/ 2147483647 h 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4" h="6">
                  <a:moveTo>
                    <a:pt x="6" y="6"/>
                  </a:moveTo>
                  <a:lnTo>
                    <a:pt x="30" y="6"/>
                  </a:lnTo>
                  <a:lnTo>
                    <a:pt x="54" y="0"/>
                  </a:lnTo>
                  <a:lnTo>
                    <a:pt x="0" y="6"/>
                  </a:lnTo>
                  <a:lnTo>
                    <a:pt x="6" y="6"/>
                  </a:lnTo>
                  <a:close/>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p>
          </p:txBody>
        </p:sp>
        <p:sp>
          <p:nvSpPr>
            <p:cNvPr id="485" name="Freeform 484"/>
            <p:cNvSpPr>
              <a:spLocks/>
            </p:cNvSpPr>
            <p:nvPr/>
          </p:nvSpPr>
          <p:spPr bwMode="auto">
            <a:xfrm>
              <a:off x="6568095" y="2783461"/>
              <a:ext cx="1096202" cy="743230"/>
            </a:xfrm>
            <a:custGeom>
              <a:avLst/>
              <a:gdLst>
                <a:gd name="T0" fmla="*/ 2147483647 w 129"/>
                <a:gd name="T1" fmla="*/ 2147483647 h 91"/>
                <a:gd name="T2" fmla="*/ 2147483647 w 129"/>
                <a:gd name="T3" fmla="*/ 2147483647 h 91"/>
                <a:gd name="T4" fmla="*/ 2147483647 w 129"/>
                <a:gd name="T5" fmla="*/ 2147483647 h 91"/>
                <a:gd name="T6" fmla="*/ 2147483647 w 129"/>
                <a:gd name="T7" fmla="*/ 2147483647 h 91"/>
                <a:gd name="T8" fmla="*/ 2147483647 w 129"/>
                <a:gd name="T9" fmla="*/ 2147483647 h 91"/>
                <a:gd name="T10" fmla="*/ 2147483647 w 129"/>
                <a:gd name="T11" fmla="*/ 2147483647 h 91"/>
                <a:gd name="T12" fmla="*/ 2147483647 w 129"/>
                <a:gd name="T13" fmla="*/ 2147483647 h 91"/>
                <a:gd name="T14" fmla="*/ 2147483647 w 129"/>
                <a:gd name="T15" fmla="*/ 2147483647 h 91"/>
                <a:gd name="T16" fmla="*/ 2147483647 w 129"/>
                <a:gd name="T17" fmla="*/ 2147483647 h 91"/>
                <a:gd name="T18" fmla="*/ 2147483647 w 129"/>
                <a:gd name="T19" fmla="*/ 2147483647 h 91"/>
                <a:gd name="T20" fmla="*/ 2147483647 w 129"/>
                <a:gd name="T21" fmla="*/ 2147483647 h 91"/>
                <a:gd name="T22" fmla="*/ 2147483647 w 129"/>
                <a:gd name="T23" fmla="*/ 2147483647 h 91"/>
                <a:gd name="T24" fmla="*/ 2147483647 w 129"/>
                <a:gd name="T25" fmla="*/ 2147483647 h 91"/>
                <a:gd name="T26" fmla="*/ 2147483647 w 129"/>
                <a:gd name="T27" fmla="*/ 2147483647 h 91"/>
                <a:gd name="T28" fmla="*/ 2147483647 w 129"/>
                <a:gd name="T29" fmla="*/ 2147483647 h 91"/>
                <a:gd name="T30" fmla="*/ 0 w 129"/>
                <a:gd name="T31" fmla="*/ 2147483647 h 91"/>
                <a:gd name="T32" fmla="*/ 2147483647 w 129"/>
                <a:gd name="T33" fmla="*/ 2147483647 h 91"/>
                <a:gd name="T34" fmla="*/ 2147483647 w 129"/>
                <a:gd name="T35" fmla="*/ 2147483647 h 91"/>
                <a:gd name="T36" fmla="*/ 2147483647 w 129"/>
                <a:gd name="T37" fmla="*/ 2147483647 h 91"/>
                <a:gd name="T38" fmla="*/ 2147483647 w 129"/>
                <a:gd name="T39" fmla="*/ 2147483647 h 91"/>
                <a:gd name="T40" fmla="*/ 2147483647 w 129"/>
                <a:gd name="T41" fmla="*/ 2147483647 h 91"/>
                <a:gd name="T42" fmla="*/ 2147483647 w 129"/>
                <a:gd name="T43" fmla="*/ 2147483647 h 91"/>
                <a:gd name="T44" fmla="*/ 2147483647 w 129"/>
                <a:gd name="T45" fmla="*/ 2147483647 h 91"/>
                <a:gd name="T46" fmla="*/ 2147483647 w 129"/>
                <a:gd name="T47" fmla="*/ 2147483647 h 91"/>
                <a:gd name="T48" fmla="*/ 2147483647 w 129"/>
                <a:gd name="T49" fmla="*/ 2147483647 h 91"/>
                <a:gd name="T50" fmla="*/ 2147483647 w 129"/>
                <a:gd name="T51" fmla="*/ 2147483647 h 91"/>
                <a:gd name="T52" fmla="*/ 2147483647 w 129"/>
                <a:gd name="T53" fmla="*/ 2147483647 h 91"/>
                <a:gd name="T54" fmla="*/ 2147483647 w 129"/>
                <a:gd name="T55" fmla="*/ 2147483647 h 91"/>
                <a:gd name="T56" fmla="*/ 2147483647 w 129"/>
                <a:gd name="T57" fmla="*/ 2147483647 h 91"/>
                <a:gd name="T58" fmla="*/ 2147483647 w 129"/>
                <a:gd name="T59" fmla="*/ 2147483647 h 91"/>
                <a:gd name="T60" fmla="*/ 2147483647 w 129"/>
                <a:gd name="T61" fmla="*/ 2147483647 h 91"/>
                <a:gd name="T62" fmla="*/ 2147483647 w 129"/>
                <a:gd name="T63" fmla="*/ 2147483647 h 91"/>
                <a:gd name="T64" fmla="*/ 2147483647 w 129"/>
                <a:gd name="T65" fmla="*/ 2147483647 h 91"/>
                <a:gd name="T66" fmla="*/ 2147483647 w 129"/>
                <a:gd name="T67" fmla="*/ 2147483647 h 91"/>
                <a:gd name="T68" fmla="*/ 2147483647 w 129"/>
                <a:gd name="T69" fmla="*/ 2147483647 h 91"/>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0" t="0" r="r" b="b"/>
              <a:pathLst>
                <a:path w="129" h="91">
                  <a:moveTo>
                    <a:pt x="89" y="79"/>
                  </a:moveTo>
                  <a:cubicBezTo>
                    <a:pt x="87" y="77"/>
                    <a:pt x="87" y="77"/>
                    <a:pt x="87" y="77"/>
                  </a:cubicBezTo>
                  <a:cubicBezTo>
                    <a:pt x="88" y="73"/>
                    <a:pt x="88" y="73"/>
                    <a:pt x="88" y="73"/>
                  </a:cubicBezTo>
                  <a:cubicBezTo>
                    <a:pt x="96" y="71"/>
                    <a:pt x="96" y="71"/>
                    <a:pt x="96" y="71"/>
                  </a:cubicBezTo>
                  <a:cubicBezTo>
                    <a:pt x="101" y="67"/>
                    <a:pt x="101" y="67"/>
                    <a:pt x="101" y="67"/>
                  </a:cubicBezTo>
                  <a:cubicBezTo>
                    <a:pt x="105" y="63"/>
                    <a:pt x="105" y="63"/>
                    <a:pt x="105" y="63"/>
                  </a:cubicBezTo>
                  <a:cubicBezTo>
                    <a:pt x="107" y="51"/>
                    <a:pt x="107" y="51"/>
                    <a:pt x="107" y="51"/>
                  </a:cubicBezTo>
                  <a:cubicBezTo>
                    <a:pt x="114" y="50"/>
                    <a:pt x="114" y="50"/>
                    <a:pt x="114" y="50"/>
                  </a:cubicBezTo>
                  <a:cubicBezTo>
                    <a:pt x="116" y="40"/>
                    <a:pt x="116" y="40"/>
                    <a:pt x="116" y="40"/>
                  </a:cubicBezTo>
                  <a:cubicBezTo>
                    <a:pt x="124" y="41"/>
                    <a:pt x="124" y="41"/>
                    <a:pt x="124" y="41"/>
                  </a:cubicBezTo>
                  <a:cubicBezTo>
                    <a:pt x="126" y="35"/>
                    <a:pt x="126" y="35"/>
                    <a:pt x="126" y="35"/>
                  </a:cubicBezTo>
                  <a:cubicBezTo>
                    <a:pt x="129" y="34"/>
                    <a:pt x="129" y="34"/>
                    <a:pt x="129" y="34"/>
                  </a:cubicBezTo>
                  <a:cubicBezTo>
                    <a:pt x="129" y="29"/>
                    <a:pt x="129" y="29"/>
                    <a:pt x="129" y="29"/>
                  </a:cubicBezTo>
                  <a:cubicBezTo>
                    <a:pt x="122" y="27"/>
                    <a:pt x="122" y="27"/>
                    <a:pt x="122" y="27"/>
                  </a:cubicBezTo>
                  <a:cubicBezTo>
                    <a:pt x="114" y="23"/>
                    <a:pt x="114" y="23"/>
                    <a:pt x="114" y="23"/>
                  </a:cubicBezTo>
                  <a:cubicBezTo>
                    <a:pt x="104" y="23"/>
                    <a:pt x="104" y="23"/>
                    <a:pt x="104" y="23"/>
                  </a:cubicBezTo>
                  <a:cubicBezTo>
                    <a:pt x="100" y="14"/>
                    <a:pt x="100" y="14"/>
                    <a:pt x="100" y="14"/>
                  </a:cubicBezTo>
                  <a:cubicBezTo>
                    <a:pt x="96" y="6"/>
                    <a:pt x="96" y="6"/>
                    <a:pt x="96" y="6"/>
                  </a:cubicBezTo>
                  <a:cubicBezTo>
                    <a:pt x="91" y="6"/>
                    <a:pt x="91" y="6"/>
                    <a:pt x="91" y="6"/>
                  </a:cubicBezTo>
                  <a:cubicBezTo>
                    <a:pt x="82" y="9"/>
                    <a:pt x="82" y="9"/>
                    <a:pt x="82" y="9"/>
                  </a:cubicBezTo>
                  <a:cubicBezTo>
                    <a:pt x="74" y="0"/>
                    <a:pt x="74" y="0"/>
                    <a:pt x="74" y="0"/>
                  </a:cubicBezTo>
                  <a:cubicBezTo>
                    <a:pt x="62" y="3"/>
                    <a:pt x="62" y="3"/>
                    <a:pt x="62" y="3"/>
                  </a:cubicBezTo>
                  <a:cubicBezTo>
                    <a:pt x="49" y="7"/>
                    <a:pt x="49" y="7"/>
                    <a:pt x="49" y="7"/>
                  </a:cubicBezTo>
                  <a:cubicBezTo>
                    <a:pt x="45" y="16"/>
                    <a:pt x="45" y="16"/>
                    <a:pt x="45" y="16"/>
                  </a:cubicBezTo>
                  <a:cubicBezTo>
                    <a:pt x="47" y="23"/>
                    <a:pt x="47" y="23"/>
                    <a:pt x="47" y="23"/>
                  </a:cubicBezTo>
                  <a:cubicBezTo>
                    <a:pt x="40" y="24"/>
                    <a:pt x="40" y="24"/>
                    <a:pt x="40" y="24"/>
                  </a:cubicBezTo>
                  <a:cubicBezTo>
                    <a:pt x="33" y="23"/>
                    <a:pt x="33" y="23"/>
                    <a:pt x="33" y="23"/>
                  </a:cubicBezTo>
                  <a:cubicBezTo>
                    <a:pt x="27" y="24"/>
                    <a:pt x="27" y="24"/>
                    <a:pt x="27" y="24"/>
                  </a:cubicBezTo>
                  <a:cubicBezTo>
                    <a:pt x="22" y="20"/>
                    <a:pt x="22" y="20"/>
                    <a:pt x="22" y="20"/>
                  </a:cubicBezTo>
                  <a:cubicBezTo>
                    <a:pt x="13" y="21"/>
                    <a:pt x="13" y="21"/>
                    <a:pt x="13" y="21"/>
                  </a:cubicBezTo>
                  <a:cubicBezTo>
                    <a:pt x="3" y="26"/>
                    <a:pt x="3" y="26"/>
                    <a:pt x="3" y="26"/>
                  </a:cubicBezTo>
                  <a:cubicBezTo>
                    <a:pt x="0" y="33"/>
                    <a:pt x="0" y="33"/>
                    <a:pt x="0" y="33"/>
                  </a:cubicBezTo>
                  <a:cubicBezTo>
                    <a:pt x="4" y="37"/>
                    <a:pt x="4" y="37"/>
                    <a:pt x="4" y="37"/>
                  </a:cubicBezTo>
                  <a:cubicBezTo>
                    <a:pt x="6" y="42"/>
                    <a:pt x="6" y="42"/>
                    <a:pt x="6" y="42"/>
                  </a:cubicBezTo>
                  <a:cubicBezTo>
                    <a:pt x="13" y="41"/>
                    <a:pt x="13" y="41"/>
                    <a:pt x="13" y="41"/>
                  </a:cubicBezTo>
                  <a:cubicBezTo>
                    <a:pt x="19" y="41"/>
                    <a:pt x="19" y="41"/>
                    <a:pt x="19" y="41"/>
                  </a:cubicBezTo>
                  <a:cubicBezTo>
                    <a:pt x="26" y="49"/>
                    <a:pt x="26" y="49"/>
                    <a:pt x="26" y="49"/>
                  </a:cubicBezTo>
                  <a:cubicBezTo>
                    <a:pt x="20" y="50"/>
                    <a:pt x="20" y="50"/>
                    <a:pt x="20" y="50"/>
                  </a:cubicBezTo>
                  <a:cubicBezTo>
                    <a:pt x="16" y="50"/>
                    <a:pt x="16" y="50"/>
                    <a:pt x="16" y="50"/>
                  </a:cubicBezTo>
                  <a:cubicBezTo>
                    <a:pt x="13" y="52"/>
                    <a:pt x="13" y="52"/>
                    <a:pt x="13" y="52"/>
                  </a:cubicBezTo>
                  <a:cubicBezTo>
                    <a:pt x="16" y="59"/>
                    <a:pt x="16" y="59"/>
                    <a:pt x="16" y="59"/>
                  </a:cubicBezTo>
                  <a:cubicBezTo>
                    <a:pt x="16" y="59"/>
                    <a:pt x="20" y="62"/>
                    <a:pt x="20" y="63"/>
                  </a:cubicBezTo>
                  <a:cubicBezTo>
                    <a:pt x="20" y="64"/>
                    <a:pt x="20" y="72"/>
                    <a:pt x="20" y="72"/>
                  </a:cubicBezTo>
                  <a:cubicBezTo>
                    <a:pt x="24" y="76"/>
                    <a:pt x="24" y="76"/>
                    <a:pt x="24" y="76"/>
                  </a:cubicBezTo>
                  <a:cubicBezTo>
                    <a:pt x="23" y="84"/>
                    <a:pt x="23" y="84"/>
                    <a:pt x="23" y="84"/>
                  </a:cubicBezTo>
                  <a:cubicBezTo>
                    <a:pt x="24" y="82"/>
                    <a:pt x="24" y="82"/>
                    <a:pt x="24" y="82"/>
                  </a:cubicBezTo>
                  <a:cubicBezTo>
                    <a:pt x="29" y="80"/>
                    <a:pt x="29" y="80"/>
                    <a:pt x="29" y="80"/>
                  </a:cubicBezTo>
                  <a:cubicBezTo>
                    <a:pt x="33" y="79"/>
                    <a:pt x="33" y="79"/>
                    <a:pt x="33" y="79"/>
                  </a:cubicBezTo>
                  <a:cubicBezTo>
                    <a:pt x="38" y="82"/>
                    <a:pt x="38" y="82"/>
                    <a:pt x="38" y="82"/>
                  </a:cubicBezTo>
                  <a:cubicBezTo>
                    <a:pt x="42" y="85"/>
                    <a:pt x="42" y="85"/>
                    <a:pt x="42" y="85"/>
                  </a:cubicBezTo>
                  <a:cubicBezTo>
                    <a:pt x="46" y="86"/>
                    <a:pt x="46" y="86"/>
                    <a:pt x="46" y="86"/>
                  </a:cubicBezTo>
                  <a:cubicBezTo>
                    <a:pt x="46" y="89"/>
                    <a:pt x="46" y="89"/>
                    <a:pt x="46" y="89"/>
                  </a:cubicBezTo>
                  <a:cubicBezTo>
                    <a:pt x="48" y="90"/>
                    <a:pt x="48" y="90"/>
                    <a:pt x="48" y="90"/>
                  </a:cubicBezTo>
                  <a:cubicBezTo>
                    <a:pt x="51" y="91"/>
                    <a:pt x="51" y="91"/>
                    <a:pt x="51" y="91"/>
                  </a:cubicBezTo>
                  <a:cubicBezTo>
                    <a:pt x="53" y="89"/>
                    <a:pt x="53" y="89"/>
                    <a:pt x="53" y="89"/>
                  </a:cubicBezTo>
                  <a:cubicBezTo>
                    <a:pt x="58" y="87"/>
                    <a:pt x="58" y="87"/>
                    <a:pt x="58" y="87"/>
                  </a:cubicBezTo>
                  <a:cubicBezTo>
                    <a:pt x="59" y="82"/>
                    <a:pt x="59" y="82"/>
                    <a:pt x="59" y="82"/>
                  </a:cubicBezTo>
                  <a:cubicBezTo>
                    <a:pt x="63" y="83"/>
                    <a:pt x="63" y="83"/>
                    <a:pt x="63" y="83"/>
                  </a:cubicBezTo>
                  <a:cubicBezTo>
                    <a:pt x="66" y="83"/>
                    <a:pt x="66" y="83"/>
                    <a:pt x="66" y="83"/>
                  </a:cubicBezTo>
                  <a:cubicBezTo>
                    <a:pt x="68" y="85"/>
                    <a:pt x="68" y="85"/>
                    <a:pt x="68" y="85"/>
                  </a:cubicBezTo>
                  <a:cubicBezTo>
                    <a:pt x="72" y="84"/>
                    <a:pt x="72" y="84"/>
                    <a:pt x="72" y="84"/>
                  </a:cubicBezTo>
                  <a:cubicBezTo>
                    <a:pt x="74" y="82"/>
                    <a:pt x="74" y="82"/>
                    <a:pt x="74" y="82"/>
                  </a:cubicBezTo>
                  <a:cubicBezTo>
                    <a:pt x="77" y="79"/>
                    <a:pt x="77" y="79"/>
                    <a:pt x="77" y="79"/>
                  </a:cubicBezTo>
                  <a:cubicBezTo>
                    <a:pt x="78" y="80"/>
                    <a:pt x="78" y="80"/>
                    <a:pt x="78" y="80"/>
                  </a:cubicBezTo>
                  <a:cubicBezTo>
                    <a:pt x="79" y="83"/>
                    <a:pt x="79" y="83"/>
                    <a:pt x="79" y="83"/>
                  </a:cubicBezTo>
                  <a:cubicBezTo>
                    <a:pt x="82" y="83"/>
                    <a:pt x="82" y="83"/>
                    <a:pt x="82" y="83"/>
                  </a:cubicBezTo>
                  <a:cubicBezTo>
                    <a:pt x="86" y="82"/>
                    <a:pt x="86" y="82"/>
                    <a:pt x="86" y="82"/>
                  </a:cubicBezTo>
                  <a:cubicBezTo>
                    <a:pt x="88" y="82"/>
                    <a:pt x="88" y="82"/>
                    <a:pt x="88" y="82"/>
                  </a:cubicBezTo>
                  <a:cubicBezTo>
                    <a:pt x="88" y="83"/>
                    <a:pt x="88" y="83"/>
                    <a:pt x="88" y="83"/>
                  </a:cubicBezTo>
                  <a:cubicBezTo>
                    <a:pt x="90" y="82"/>
                    <a:pt x="90" y="82"/>
                    <a:pt x="90" y="82"/>
                  </a:cubicBezTo>
                  <a:lnTo>
                    <a:pt x="89" y="79"/>
                  </a:lnTo>
                  <a:close/>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p>
          </p:txBody>
        </p:sp>
        <p:sp>
          <p:nvSpPr>
            <p:cNvPr id="486" name="Freeform 485"/>
            <p:cNvSpPr>
              <a:spLocks/>
            </p:cNvSpPr>
            <p:nvPr/>
          </p:nvSpPr>
          <p:spPr bwMode="auto">
            <a:xfrm>
              <a:off x="6635210" y="3446880"/>
              <a:ext cx="24092" cy="14964"/>
            </a:xfrm>
            <a:custGeom>
              <a:avLst/>
              <a:gdLst>
                <a:gd name="T0" fmla="*/ 0 w 18"/>
                <a:gd name="T1" fmla="*/ 0 h 12"/>
                <a:gd name="T2" fmla="*/ 0 w 18"/>
                <a:gd name="T3" fmla="*/ 2147483647 h 12"/>
                <a:gd name="T4" fmla="*/ 2147483647 w 18"/>
                <a:gd name="T5" fmla="*/ 2147483647 h 12"/>
                <a:gd name="T6" fmla="*/ 2147483647 w 18"/>
                <a:gd name="T7" fmla="*/ 2147483647 h 12"/>
                <a:gd name="T8" fmla="*/ 0 w 18"/>
                <a:gd name="T9" fmla="*/ 0 h 1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8" h="12">
                  <a:moveTo>
                    <a:pt x="0" y="0"/>
                  </a:moveTo>
                  <a:lnTo>
                    <a:pt x="0" y="12"/>
                  </a:lnTo>
                  <a:lnTo>
                    <a:pt x="18" y="12"/>
                  </a:lnTo>
                  <a:lnTo>
                    <a:pt x="12" y="12"/>
                  </a:lnTo>
                  <a:lnTo>
                    <a:pt x="0" y="0"/>
                  </a:lnTo>
                  <a:close/>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p>
          </p:txBody>
        </p:sp>
        <p:sp>
          <p:nvSpPr>
            <p:cNvPr id="487" name="Rectangle 486"/>
            <p:cNvSpPr>
              <a:spLocks noChangeArrowheads="1"/>
            </p:cNvSpPr>
            <p:nvPr/>
          </p:nvSpPr>
          <p:spPr bwMode="auto">
            <a:xfrm>
              <a:off x="5748955" y="3061133"/>
              <a:ext cx="10325" cy="1662"/>
            </a:xfrm>
            <a:prstGeom prst="rect">
              <a:avLst/>
            </a:prstGeom>
            <a:grpFill/>
            <a:ln w="4445">
              <a:solidFill>
                <a:schemeClr val="bg1"/>
              </a:solidFill>
              <a:miter lim="800000"/>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pPr algn="ctr" eaLnBrk="1" hangingPunct="1">
                <a:spcBef>
                  <a:spcPct val="15000"/>
                </a:spcBef>
              </a:pPr>
              <a:endParaRPr lang="en-US" sz="1396" dirty="0"/>
            </a:p>
          </p:txBody>
        </p:sp>
        <p:sp>
          <p:nvSpPr>
            <p:cNvPr id="488" name="Freeform 487"/>
            <p:cNvSpPr>
              <a:spLocks/>
            </p:cNvSpPr>
            <p:nvPr/>
          </p:nvSpPr>
          <p:spPr bwMode="auto">
            <a:xfrm>
              <a:off x="5437475" y="1850683"/>
              <a:ext cx="703841" cy="803086"/>
            </a:xfrm>
            <a:custGeom>
              <a:avLst/>
              <a:gdLst>
                <a:gd name="T0" fmla="*/ 2147483647 w 83"/>
                <a:gd name="T1" fmla="*/ 2147483647 h 98"/>
                <a:gd name="T2" fmla="*/ 2147483647 w 83"/>
                <a:gd name="T3" fmla="*/ 2147483647 h 98"/>
                <a:gd name="T4" fmla="*/ 2147483647 w 83"/>
                <a:gd name="T5" fmla="*/ 2147483647 h 98"/>
                <a:gd name="T6" fmla="*/ 2147483647 w 83"/>
                <a:gd name="T7" fmla="*/ 2147483647 h 98"/>
                <a:gd name="T8" fmla="*/ 2147483647 w 83"/>
                <a:gd name="T9" fmla="*/ 2147483647 h 98"/>
                <a:gd name="T10" fmla="*/ 2147483647 w 83"/>
                <a:gd name="T11" fmla="*/ 2147483647 h 98"/>
                <a:gd name="T12" fmla="*/ 2147483647 w 83"/>
                <a:gd name="T13" fmla="*/ 2147483647 h 98"/>
                <a:gd name="T14" fmla="*/ 2147483647 w 83"/>
                <a:gd name="T15" fmla="*/ 2147483647 h 98"/>
                <a:gd name="T16" fmla="*/ 2147483647 w 83"/>
                <a:gd name="T17" fmla="*/ 2147483647 h 98"/>
                <a:gd name="T18" fmla="*/ 2147483647 w 83"/>
                <a:gd name="T19" fmla="*/ 2147483647 h 98"/>
                <a:gd name="T20" fmla="*/ 2147483647 w 83"/>
                <a:gd name="T21" fmla="*/ 2147483647 h 98"/>
                <a:gd name="T22" fmla="*/ 2147483647 w 83"/>
                <a:gd name="T23" fmla="*/ 2147483647 h 98"/>
                <a:gd name="T24" fmla="*/ 2147483647 w 83"/>
                <a:gd name="T25" fmla="*/ 2147483647 h 98"/>
                <a:gd name="T26" fmla="*/ 2147483647 w 83"/>
                <a:gd name="T27" fmla="*/ 2147483647 h 98"/>
                <a:gd name="T28" fmla="*/ 2147483647 w 83"/>
                <a:gd name="T29" fmla="*/ 2147483647 h 98"/>
                <a:gd name="T30" fmla="*/ 2147483647 w 83"/>
                <a:gd name="T31" fmla="*/ 2147483647 h 98"/>
                <a:gd name="T32" fmla="*/ 2147483647 w 83"/>
                <a:gd name="T33" fmla="*/ 2147483647 h 98"/>
                <a:gd name="T34" fmla="*/ 2147483647 w 83"/>
                <a:gd name="T35" fmla="*/ 2147483647 h 98"/>
                <a:gd name="T36" fmla="*/ 2147483647 w 83"/>
                <a:gd name="T37" fmla="*/ 2147483647 h 98"/>
                <a:gd name="T38" fmla="*/ 2147483647 w 83"/>
                <a:gd name="T39" fmla="*/ 2147483647 h 98"/>
                <a:gd name="T40" fmla="*/ 2147483647 w 83"/>
                <a:gd name="T41" fmla="*/ 2147483647 h 98"/>
                <a:gd name="T42" fmla="*/ 2147483647 w 83"/>
                <a:gd name="T43" fmla="*/ 2147483647 h 98"/>
                <a:gd name="T44" fmla="*/ 2147483647 w 83"/>
                <a:gd name="T45" fmla="*/ 2147483647 h 98"/>
                <a:gd name="T46" fmla="*/ 2147483647 w 83"/>
                <a:gd name="T47" fmla="*/ 2147483647 h 98"/>
                <a:gd name="T48" fmla="*/ 2147483647 w 83"/>
                <a:gd name="T49" fmla="*/ 2147483647 h 98"/>
                <a:gd name="T50" fmla="*/ 2147483647 w 83"/>
                <a:gd name="T51" fmla="*/ 0 h 98"/>
                <a:gd name="T52" fmla="*/ 2147483647 w 83"/>
                <a:gd name="T53" fmla="*/ 2147483647 h 98"/>
                <a:gd name="T54" fmla="*/ 2147483647 w 83"/>
                <a:gd name="T55" fmla="*/ 2147483647 h 98"/>
                <a:gd name="T56" fmla="*/ 2147483647 w 83"/>
                <a:gd name="T57" fmla="*/ 2147483647 h 98"/>
                <a:gd name="T58" fmla="*/ 2147483647 w 83"/>
                <a:gd name="T59" fmla="*/ 2147483647 h 98"/>
                <a:gd name="T60" fmla="*/ 2147483647 w 83"/>
                <a:gd name="T61" fmla="*/ 2147483647 h 98"/>
                <a:gd name="T62" fmla="*/ 2147483647 w 83"/>
                <a:gd name="T63" fmla="*/ 2147483647 h 98"/>
                <a:gd name="T64" fmla="*/ 2147483647 w 83"/>
                <a:gd name="T65" fmla="*/ 2147483647 h 98"/>
                <a:gd name="T66" fmla="*/ 2147483647 w 83"/>
                <a:gd name="T67" fmla="*/ 2147483647 h 98"/>
                <a:gd name="T68" fmla="*/ 2147483647 w 83"/>
                <a:gd name="T69" fmla="*/ 2147483647 h 98"/>
                <a:gd name="T70" fmla="*/ 2147483647 w 83"/>
                <a:gd name="T71" fmla="*/ 2147483647 h 98"/>
                <a:gd name="T72" fmla="*/ 2147483647 w 83"/>
                <a:gd name="T73" fmla="*/ 2147483647 h 98"/>
                <a:gd name="T74" fmla="*/ 2147483647 w 83"/>
                <a:gd name="T75" fmla="*/ 2147483647 h 98"/>
                <a:gd name="T76" fmla="*/ 2147483647 w 83"/>
                <a:gd name="T77" fmla="*/ 2147483647 h 98"/>
                <a:gd name="T78" fmla="*/ 2147483647 w 83"/>
                <a:gd name="T79" fmla="*/ 2147483647 h 98"/>
                <a:gd name="T80" fmla="*/ 2147483647 w 83"/>
                <a:gd name="T81" fmla="*/ 2147483647 h 98"/>
                <a:gd name="T82" fmla="*/ 2147483647 w 83"/>
                <a:gd name="T83" fmla="*/ 2147483647 h 98"/>
                <a:gd name="T84" fmla="*/ 2147483647 w 83"/>
                <a:gd name="T85" fmla="*/ 2147483647 h 98"/>
                <a:gd name="T86" fmla="*/ 2147483647 w 83"/>
                <a:gd name="T87" fmla="*/ 2147483647 h 98"/>
                <a:gd name="T88" fmla="*/ 2147483647 w 83"/>
                <a:gd name="T89" fmla="*/ 2147483647 h 98"/>
                <a:gd name="T90" fmla="*/ 2147483647 w 83"/>
                <a:gd name="T91" fmla="*/ 2147483647 h 98"/>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0" t="0" r="r" b="b"/>
              <a:pathLst>
                <a:path w="83" h="98">
                  <a:moveTo>
                    <a:pt x="23" y="87"/>
                  </a:moveTo>
                  <a:cubicBezTo>
                    <a:pt x="23" y="87"/>
                    <a:pt x="24" y="87"/>
                    <a:pt x="24" y="86"/>
                  </a:cubicBezTo>
                  <a:cubicBezTo>
                    <a:pt x="24" y="86"/>
                    <a:pt x="24" y="82"/>
                    <a:pt x="24" y="82"/>
                  </a:cubicBezTo>
                  <a:cubicBezTo>
                    <a:pt x="24" y="80"/>
                    <a:pt x="24" y="80"/>
                    <a:pt x="24" y="80"/>
                  </a:cubicBezTo>
                  <a:cubicBezTo>
                    <a:pt x="26" y="78"/>
                    <a:pt x="26" y="78"/>
                    <a:pt x="26" y="78"/>
                  </a:cubicBezTo>
                  <a:cubicBezTo>
                    <a:pt x="24" y="75"/>
                    <a:pt x="24" y="75"/>
                    <a:pt x="24" y="75"/>
                  </a:cubicBezTo>
                  <a:cubicBezTo>
                    <a:pt x="24" y="75"/>
                    <a:pt x="23" y="70"/>
                    <a:pt x="23" y="70"/>
                  </a:cubicBezTo>
                  <a:cubicBezTo>
                    <a:pt x="23" y="69"/>
                    <a:pt x="24" y="65"/>
                    <a:pt x="24" y="65"/>
                  </a:cubicBezTo>
                  <a:cubicBezTo>
                    <a:pt x="24" y="65"/>
                    <a:pt x="24" y="62"/>
                    <a:pt x="24" y="62"/>
                  </a:cubicBezTo>
                  <a:cubicBezTo>
                    <a:pt x="26" y="60"/>
                    <a:pt x="26" y="60"/>
                    <a:pt x="26" y="60"/>
                  </a:cubicBezTo>
                  <a:cubicBezTo>
                    <a:pt x="30" y="59"/>
                    <a:pt x="30" y="59"/>
                    <a:pt x="30" y="59"/>
                  </a:cubicBezTo>
                  <a:cubicBezTo>
                    <a:pt x="30" y="56"/>
                    <a:pt x="30" y="56"/>
                    <a:pt x="30" y="56"/>
                  </a:cubicBezTo>
                  <a:cubicBezTo>
                    <a:pt x="29" y="54"/>
                    <a:pt x="29" y="54"/>
                    <a:pt x="29" y="54"/>
                  </a:cubicBezTo>
                  <a:cubicBezTo>
                    <a:pt x="31" y="50"/>
                    <a:pt x="31" y="50"/>
                    <a:pt x="31" y="50"/>
                  </a:cubicBezTo>
                  <a:cubicBezTo>
                    <a:pt x="32" y="44"/>
                    <a:pt x="32" y="44"/>
                    <a:pt x="32" y="44"/>
                  </a:cubicBezTo>
                  <a:cubicBezTo>
                    <a:pt x="34" y="43"/>
                    <a:pt x="34" y="43"/>
                    <a:pt x="34" y="43"/>
                  </a:cubicBezTo>
                  <a:cubicBezTo>
                    <a:pt x="36" y="38"/>
                    <a:pt x="36" y="38"/>
                    <a:pt x="36" y="38"/>
                  </a:cubicBezTo>
                  <a:cubicBezTo>
                    <a:pt x="38" y="35"/>
                    <a:pt x="38" y="35"/>
                    <a:pt x="38" y="35"/>
                  </a:cubicBezTo>
                  <a:cubicBezTo>
                    <a:pt x="37" y="32"/>
                    <a:pt x="37" y="32"/>
                    <a:pt x="37" y="32"/>
                  </a:cubicBezTo>
                  <a:cubicBezTo>
                    <a:pt x="38" y="30"/>
                    <a:pt x="38" y="30"/>
                    <a:pt x="38" y="30"/>
                  </a:cubicBezTo>
                  <a:cubicBezTo>
                    <a:pt x="41" y="28"/>
                    <a:pt x="41" y="28"/>
                    <a:pt x="41" y="28"/>
                  </a:cubicBezTo>
                  <a:cubicBezTo>
                    <a:pt x="42" y="28"/>
                    <a:pt x="42" y="28"/>
                    <a:pt x="42" y="28"/>
                  </a:cubicBezTo>
                  <a:cubicBezTo>
                    <a:pt x="44" y="24"/>
                    <a:pt x="44" y="24"/>
                    <a:pt x="44" y="24"/>
                  </a:cubicBezTo>
                  <a:cubicBezTo>
                    <a:pt x="47" y="24"/>
                    <a:pt x="47" y="24"/>
                    <a:pt x="47" y="24"/>
                  </a:cubicBezTo>
                  <a:cubicBezTo>
                    <a:pt x="49" y="24"/>
                    <a:pt x="49" y="24"/>
                    <a:pt x="49" y="24"/>
                  </a:cubicBezTo>
                  <a:cubicBezTo>
                    <a:pt x="49" y="22"/>
                    <a:pt x="49" y="22"/>
                    <a:pt x="49" y="22"/>
                  </a:cubicBezTo>
                  <a:cubicBezTo>
                    <a:pt x="50" y="19"/>
                    <a:pt x="50" y="19"/>
                    <a:pt x="50" y="19"/>
                  </a:cubicBezTo>
                  <a:cubicBezTo>
                    <a:pt x="51" y="19"/>
                    <a:pt x="51" y="19"/>
                    <a:pt x="51" y="19"/>
                  </a:cubicBezTo>
                  <a:cubicBezTo>
                    <a:pt x="52" y="19"/>
                    <a:pt x="52" y="19"/>
                    <a:pt x="52" y="19"/>
                  </a:cubicBezTo>
                  <a:cubicBezTo>
                    <a:pt x="53" y="17"/>
                    <a:pt x="53" y="17"/>
                    <a:pt x="53" y="17"/>
                  </a:cubicBezTo>
                  <a:cubicBezTo>
                    <a:pt x="54" y="19"/>
                    <a:pt x="54" y="19"/>
                    <a:pt x="54" y="19"/>
                  </a:cubicBezTo>
                  <a:cubicBezTo>
                    <a:pt x="56" y="21"/>
                    <a:pt x="56" y="21"/>
                    <a:pt x="56" y="21"/>
                  </a:cubicBezTo>
                  <a:cubicBezTo>
                    <a:pt x="59" y="22"/>
                    <a:pt x="59" y="22"/>
                    <a:pt x="59" y="22"/>
                  </a:cubicBezTo>
                  <a:cubicBezTo>
                    <a:pt x="62" y="21"/>
                    <a:pt x="62" y="21"/>
                    <a:pt x="62" y="21"/>
                  </a:cubicBezTo>
                  <a:cubicBezTo>
                    <a:pt x="63" y="22"/>
                    <a:pt x="63" y="22"/>
                    <a:pt x="63" y="22"/>
                  </a:cubicBezTo>
                  <a:cubicBezTo>
                    <a:pt x="66" y="19"/>
                    <a:pt x="66" y="19"/>
                    <a:pt x="66" y="19"/>
                  </a:cubicBezTo>
                  <a:cubicBezTo>
                    <a:pt x="68" y="14"/>
                    <a:pt x="68" y="14"/>
                    <a:pt x="68" y="14"/>
                  </a:cubicBezTo>
                  <a:cubicBezTo>
                    <a:pt x="70" y="12"/>
                    <a:pt x="70" y="12"/>
                    <a:pt x="70" y="12"/>
                  </a:cubicBezTo>
                  <a:cubicBezTo>
                    <a:pt x="75" y="11"/>
                    <a:pt x="75" y="11"/>
                    <a:pt x="75" y="11"/>
                  </a:cubicBezTo>
                  <a:cubicBezTo>
                    <a:pt x="78" y="14"/>
                    <a:pt x="78" y="14"/>
                    <a:pt x="78" y="14"/>
                  </a:cubicBezTo>
                  <a:cubicBezTo>
                    <a:pt x="78" y="17"/>
                    <a:pt x="78" y="17"/>
                    <a:pt x="78" y="17"/>
                  </a:cubicBezTo>
                  <a:cubicBezTo>
                    <a:pt x="77" y="19"/>
                    <a:pt x="77" y="19"/>
                    <a:pt x="77" y="19"/>
                  </a:cubicBezTo>
                  <a:cubicBezTo>
                    <a:pt x="78" y="18"/>
                    <a:pt x="78" y="18"/>
                    <a:pt x="78" y="18"/>
                  </a:cubicBezTo>
                  <a:cubicBezTo>
                    <a:pt x="77" y="19"/>
                    <a:pt x="77" y="19"/>
                    <a:pt x="77" y="19"/>
                  </a:cubicBezTo>
                  <a:cubicBezTo>
                    <a:pt x="77" y="19"/>
                    <a:pt x="77" y="19"/>
                    <a:pt x="77" y="19"/>
                  </a:cubicBezTo>
                  <a:cubicBezTo>
                    <a:pt x="81" y="15"/>
                    <a:pt x="81" y="15"/>
                    <a:pt x="81" y="15"/>
                  </a:cubicBezTo>
                  <a:cubicBezTo>
                    <a:pt x="82" y="13"/>
                    <a:pt x="82" y="13"/>
                    <a:pt x="82" y="13"/>
                  </a:cubicBezTo>
                  <a:cubicBezTo>
                    <a:pt x="81" y="12"/>
                    <a:pt x="81" y="12"/>
                    <a:pt x="81" y="12"/>
                  </a:cubicBezTo>
                  <a:cubicBezTo>
                    <a:pt x="80" y="9"/>
                    <a:pt x="80" y="9"/>
                    <a:pt x="80" y="9"/>
                  </a:cubicBezTo>
                  <a:cubicBezTo>
                    <a:pt x="83" y="6"/>
                    <a:pt x="83" y="6"/>
                    <a:pt x="83" y="6"/>
                  </a:cubicBezTo>
                  <a:cubicBezTo>
                    <a:pt x="80" y="4"/>
                    <a:pt x="80" y="4"/>
                    <a:pt x="80" y="4"/>
                  </a:cubicBezTo>
                  <a:cubicBezTo>
                    <a:pt x="76" y="0"/>
                    <a:pt x="76" y="0"/>
                    <a:pt x="76" y="0"/>
                  </a:cubicBezTo>
                  <a:cubicBezTo>
                    <a:pt x="72" y="4"/>
                    <a:pt x="72" y="4"/>
                    <a:pt x="72" y="4"/>
                  </a:cubicBezTo>
                  <a:cubicBezTo>
                    <a:pt x="69" y="2"/>
                    <a:pt x="69" y="2"/>
                    <a:pt x="69" y="2"/>
                  </a:cubicBezTo>
                  <a:cubicBezTo>
                    <a:pt x="69" y="1"/>
                    <a:pt x="69" y="1"/>
                    <a:pt x="69" y="1"/>
                  </a:cubicBezTo>
                  <a:cubicBezTo>
                    <a:pt x="66" y="1"/>
                    <a:pt x="66" y="1"/>
                    <a:pt x="66" y="1"/>
                  </a:cubicBezTo>
                  <a:cubicBezTo>
                    <a:pt x="62" y="1"/>
                    <a:pt x="62" y="1"/>
                    <a:pt x="62" y="1"/>
                  </a:cubicBezTo>
                  <a:cubicBezTo>
                    <a:pt x="59" y="5"/>
                    <a:pt x="59" y="5"/>
                    <a:pt x="59" y="5"/>
                  </a:cubicBezTo>
                  <a:cubicBezTo>
                    <a:pt x="56" y="6"/>
                    <a:pt x="56" y="6"/>
                    <a:pt x="56" y="6"/>
                  </a:cubicBezTo>
                  <a:cubicBezTo>
                    <a:pt x="55" y="6"/>
                    <a:pt x="55" y="6"/>
                    <a:pt x="55" y="6"/>
                  </a:cubicBezTo>
                  <a:cubicBezTo>
                    <a:pt x="53" y="8"/>
                    <a:pt x="53" y="8"/>
                    <a:pt x="53" y="8"/>
                  </a:cubicBezTo>
                  <a:cubicBezTo>
                    <a:pt x="50" y="8"/>
                    <a:pt x="50" y="8"/>
                    <a:pt x="50" y="8"/>
                  </a:cubicBezTo>
                  <a:cubicBezTo>
                    <a:pt x="48" y="13"/>
                    <a:pt x="48" y="13"/>
                    <a:pt x="48" y="13"/>
                  </a:cubicBezTo>
                  <a:cubicBezTo>
                    <a:pt x="43" y="14"/>
                    <a:pt x="43" y="14"/>
                    <a:pt x="43" y="14"/>
                  </a:cubicBezTo>
                  <a:cubicBezTo>
                    <a:pt x="41" y="19"/>
                    <a:pt x="41" y="19"/>
                    <a:pt x="41" y="19"/>
                  </a:cubicBezTo>
                  <a:cubicBezTo>
                    <a:pt x="40" y="22"/>
                    <a:pt x="40" y="22"/>
                    <a:pt x="40" y="22"/>
                  </a:cubicBezTo>
                  <a:cubicBezTo>
                    <a:pt x="37" y="22"/>
                    <a:pt x="37" y="22"/>
                    <a:pt x="37" y="22"/>
                  </a:cubicBezTo>
                  <a:cubicBezTo>
                    <a:pt x="32" y="28"/>
                    <a:pt x="32" y="28"/>
                    <a:pt x="32" y="28"/>
                  </a:cubicBezTo>
                  <a:cubicBezTo>
                    <a:pt x="32" y="31"/>
                    <a:pt x="32" y="31"/>
                    <a:pt x="32" y="31"/>
                  </a:cubicBezTo>
                  <a:cubicBezTo>
                    <a:pt x="28" y="38"/>
                    <a:pt x="28" y="38"/>
                    <a:pt x="28" y="38"/>
                  </a:cubicBezTo>
                  <a:cubicBezTo>
                    <a:pt x="26" y="41"/>
                    <a:pt x="26" y="41"/>
                    <a:pt x="26" y="41"/>
                  </a:cubicBezTo>
                  <a:cubicBezTo>
                    <a:pt x="25" y="46"/>
                    <a:pt x="25" y="46"/>
                    <a:pt x="25" y="46"/>
                  </a:cubicBezTo>
                  <a:cubicBezTo>
                    <a:pt x="23" y="49"/>
                    <a:pt x="23" y="49"/>
                    <a:pt x="23" y="49"/>
                  </a:cubicBezTo>
                  <a:cubicBezTo>
                    <a:pt x="17" y="60"/>
                    <a:pt x="17" y="60"/>
                    <a:pt x="17" y="60"/>
                  </a:cubicBezTo>
                  <a:cubicBezTo>
                    <a:pt x="13" y="63"/>
                    <a:pt x="13" y="63"/>
                    <a:pt x="13" y="63"/>
                  </a:cubicBezTo>
                  <a:cubicBezTo>
                    <a:pt x="8" y="65"/>
                    <a:pt x="8" y="65"/>
                    <a:pt x="8" y="65"/>
                  </a:cubicBezTo>
                  <a:cubicBezTo>
                    <a:pt x="6" y="69"/>
                    <a:pt x="6" y="69"/>
                    <a:pt x="6" y="69"/>
                  </a:cubicBezTo>
                  <a:cubicBezTo>
                    <a:pt x="4" y="71"/>
                    <a:pt x="4" y="71"/>
                    <a:pt x="4" y="71"/>
                  </a:cubicBezTo>
                  <a:cubicBezTo>
                    <a:pt x="3" y="73"/>
                    <a:pt x="3" y="73"/>
                    <a:pt x="3" y="73"/>
                  </a:cubicBezTo>
                  <a:cubicBezTo>
                    <a:pt x="2" y="76"/>
                    <a:pt x="2" y="76"/>
                    <a:pt x="2" y="76"/>
                  </a:cubicBezTo>
                  <a:cubicBezTo>
                    <a:pt x="0" y="79"/>
                    <a:pt x="0" y="79"/>
                    <a:pt x="0" y="79"/>
                  </a:cubicBezTo>
                  <a:cubicBezTo>
                    <a:pt x="1" y="84"/>
                    <a:pt x="1" y="84"/>
                    <a:pt x="1" y="84"/>
                  </a:cubicBezTo>
                  <a:cubicBezTo>
                    <a:pt x="2" y="87"/>
                    <a:pt x="2" y="87"/>
                    <a:pt x="2" y="87"/>
                  </a:cubicBezTo>
                  <a:cubicBezTo>
                    <a:pt x="3" y="91"/>
                    <a:pt x="3" y="91"/>
                    <a:pt x="3" y="91"/>
                  </a:cubicBezTo>
                  <a:cubicBezTo>
                    <a:pt x="3" y="95"/>
                    <a:pt x="3" y="95"/>
                    <a:pt x="3" y="95"/>
                  </a:cubicBezTo>
                  <a:cubicBezTo>
                    <a:pt x="7" y="98"/>
                    <a:pt x="7" y="98"/>
                    <a:pt x="7" y="98"/>
                  </a:cubicBezTo>
                  <a:cubicBezTo>
                    <a:pt x="11" y="97"/>
                    <a:pt x="11" y="97"/>
                    <a:pt x="11" y="97"/>
                  </a:cubicBezTo>
                  <a:cubicBezTo>
                    <a:pt x="16" y="93"/>
                    <a:pt x="16" y="93"/>
                    <a:pt x="16" y="93"/>
                  </a:cubicBezTo>
                  <a:cubicBezTo>
                    <a:pt x="19" y="91"/>
                    <a:pt x="19" y="91"/>
                    <a:pt x="19" y="91"/>
                  </a:cubicBezTo>
                  <a:cubicBezTo>
                    <a:pt x="20" y="92"/>
                    <a:pt x="20" y="92"/>
                    <a:pt x="20" y="92"/>
                  </a:cubicBezTo>
                  <a:cubicBezTo>
                    <a:pt x="20" y="93"/>
                    <a:pt x="20" y="93"/>
                    <a:pt x="20" y="93"/>
                  </a:cubicBezTo>
                  <a:cubicBezTo>
                    <a:pt x="21" y="92"/>
                    <a:pt x="21" y="92"/>
                    <a:pt x="21" y="92"/>
                  </a:cubicBezTo>
                  <a:lnTo>
                    <a:pt x="23" y="87"/>
                  </a:lnTo>
                  <a:close/>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p>
          </p:txBody>
        </p:sp>
        <p:sp>
          <p:nvSpPr>
            <p:cNvPr id="489" name="Freeform 488"/>
            <p:cNvSpPr>
              <a:spLocks/>
            </p:cNvSpPr>
            <p:nvPr/>
          </p:nvSpPr>
          <p:spPr bwMode="auto">
            <a:xfrm>
              <a:off x="5606121" y="2006978"/>
              <a:ext cx="347618" cy="768170"/>
            </a:xfrm>
            <a:custGeom>
              <a:avLst/>
              <a:gdLst>
                <a:gd name="T0" fmla="*/ 329757991 w 10000"/>
                <a:gd name="T1" fmla="*/ 900343932 h 9895"/>
                <a:gd name="T2" fmla="*/ 321712352 w 10000"/>
                <a:gd name="T3" fmla="*/ 642988176 h 9895"/>
                <a:gd name="T4" fmla="*/ 305620110 w 10000"/>
                <a:gd name="T5" fmla="*/ 257355682 h 9895"/>
                <a:gd name="T6" fmla="*/ 281514137 w 10000"/>
                <a:gd name="T7" fmla="*/ 214195752 h 9895"/>
                <a:gd name="T8" fmla="*/ 249329623 w 10000"/>
                <a:gd name="T9" fmla="*/ 0 h 9895"/>
                <a:gd name="T10" fmla="*/ 233237382 w 10000"/>
                <a:gd name="T11" fmla="*/ 128677878 h 9895"/>
                <a:gd name="T12" fmla="*/ 217145140 w 10000"/>
                <a:gd name="T13" fmla="*/ 214195752 h 9895"/>
                <a:gd name="T14" fmla="*/ 176947920 w 10000"/>
                <a:gd name="T15" fmla="*/ 385627008 h 9895"/>
                <a:gd name="T16" fmla="*/ 144763406 w 10000"/>
                <a:gd name="T17" fmla="*/ 471551434 h 9895"/>
                <a:gd name="T18" fmla="*/ 144763406 w 10000"/>
                <a:gd name="T19" fmla="*/ 685741627 h 9895"/>
                <a:gd name="T20" fmla="*/ 112612851 w 10000"/>
                <a:gd name="T21" fmla="*/ 1028615184 h 9895"/>
                <a:gd name="T22" fmla="*/ 88473944 w 10000"/>
                <a:gd name="T23" fmla="*/ 1328729803 h 9895"/>
                <a:gd name="T24" fmla="*/ 80428336 w 10000"/>
                <a:gd name="T25" fmla="*/ 1586085559 h 9895"/>
                <a:gd name="T26" fmla="*/ 48243854 w 10000"/>
                <a:gd name="T27" fmla="*/ 1757522301 h 9895"/>
                <a:gd name="T28" fmla="*/ 32184514 w 10000"/>
                <a:gd name="T29" fmla="*/ 1971718053 h 9895"/>
                <a:gd name="T30" fmla="*/ 32184514 w 10000"/>
                <a:gd name="T31" fmla="*/ 2147483647 h 9895"/>
                <a:gd name="T32" fmla="*/ 32184514 w 10000"/>
                <a:gd name="T33" fmla="*/ 2147483647 h 9895"/>
                <a:gd name="T34" fmla="*/ 32184514 w 10000"/>
                <a:gd name="T35" fmla="*/ 2147483647 h 9895"/>
                <a:gd name="T36" fmla="*/ 8045607 w 10000"/>
                <a:gd name="T37" fmla="*/ 2147483647 h 9895"/>
                <a:gd name="T38" fmla="*/ 16092241 w 10000"/>
                <a:gd name="T39" fmla="*/ 2147483647 h 9895"/>
                <a:gd name="T40" fmla="*/ 57377416 w 10000"/>
                <a:gd name="T41" fmla="*/ 2147483647 h 9895"/>
                <a:gd name="T42" fmla="*/ 62950940 w 10000"/>
                <a:gd name="T43" fmla="*/ 2147483647 h 9895"/>
                <a:gd name="T44" fmla="*/ 80428336 w 10000"/>
                <a:gd name="T45" fmla="*/ 2147483647 h 9895"/>
                <a:gd name="T46" fmla="*/ 104566217 w 10000"/>
                <a:gd name="T47" fmla="*/ 2147483647 h 9895"/>
                <a:gd name="T48" fmla="*/ 144763406 w 10000"/>
                <a:gd name="T49" fmla="*/ 2147483647 h 9895"/>
                <a:gd name="T50" fmla="*/ 152810071 w 10000"/>
                <a:gd name="T51" fmla="*/ 2147483647 h 9895"/>
                <a:gd name="T52" fmla="*/ 193040161 w 10000"/>
                <a:gd name="T53" fmla="*/ 2147483647 h 9895"/>
                <a:gd name="T54" fmla="*/ 184994553 w 10000"/>
                <a:gd name="T55" fmla="*/ 2147483647 h 9895"/>
                <a:gd name="T56" fmla="*/ 168902312 w 10000"/>
                <a:gd name="T57" fmla="*/ 2147483647 h 9895"/>
                <a:gd name="T58" fmla="*/ 193040161 w 10000"/>
                <a:gd name="T59" fmla="*/ 1971718053 h 9895"/>
                <a:gd name="T60" fmla="*/ 265421864 w 10000"/>
                <a:gd name="T61" fmla="*/ 1714768849 h 9895"/>
                <a:gd name="T62" fmla="*/ 265421864 w 10000"/>
                <a:gd name="T63" fmla="*/ 1457407681 h 9895"/>
                <a:gd name="T64" fmla="*/ 305620110 w 10000"/>
                <a:gd name="T65" fmla="*/ 1157293062 h 9895"/>
                <a:gd name="T66" fmla="*/ 329757991 w 10000"/>
                <a:gd name="T67" fmla="*/ 1157293062 h 9895"/>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0" t="0" r="r" b="b"/>
              <a:pathLst>
                <a:path w="10000" h="9895">
                  <a:moveTo>
                    <a:pt x="10000" y="2316"/>
                  </a:moveTo>
                  <a:lnTo>
                    <a:pt x="10000" y="2211"/>
                  </a:lnTo>
                  <a:lnTo>
                    <a:pt x="9756" y="1895"/>
                  </a:lnTo>
                  <a:lnTo>
                    <a:pt x="9756" y="1579"/>
                  </a:lnTo>
                  <a:lnTo>
                    <a:pt x="9756" y="1158"/>
                  </a:lnTo>
                  <a:lnTo>
                    <a:pt x="9268" y="632"/>
                  </a:lnTo>
                  <a:lnTo>
                    <a:pt x="9024" y="632"/>
                  </a:lnTo>
                  <a:lnTo>
                    <a:pt x="8537" y="526"/>
                  </a:lnTo>
                  <a:lnTo>
                    <a:pt x="7805" y="211"/>
                  </a:lnTo>
                  <a:lnTo>
                    <a:pt x="7561" y="0"/>
                  </a:lnTo>
                  <a:lnTo>
                    <a:pt x="7317" y="0"/>
                  </a:lnTo>
                  <a:lnTo>
                    <a:pt x="7073" y="316"/>
                  </a:lnTo>
                  <a:lnTo>
                    <a:pt x="7073" y="526"/>
                  </a:lnTo>
                  <a:lnTo>
                    <a:pt x="6585" y="526"/>
                  </a:lnTo>
                  <a:lnTo>
                    <a:pt x="5854" y="526"/>
                  </a:lnTo>
                  <a:lnTo>
                    <a:pt x="5366" y="947"/>
                  </a:lnTo>
                  <a:lnTo>
                    <a:pt x="5122" y="947"/>
                  </a:lnTo>
                  <a:lnTo>
                    <a:pt x="4390" y="1158"/>
                  </a:lnTo>
                  <a:lnTo>
                    <a:pt x="4146" y="1368"/>
                  </a:lnTo>
                  <a:lnTo>
                    <a:pt x="4390" y="1684"/>
                  </a:lnTo>
                  <a:lnTo>
                    <a:pt x="3902" y="2000"/>
                  </a:lnTo>
                  <a:lnTo>
                    <a:pt x="3415" y="2526"/>
                  </a:lnTo>
                  <a:lnTo>
                    <a:pt x="2927" y="2632"/>
                  </a:lnTo>
                  <a:lnTo>
                    <a:pt x="2683" y="3263"/>
                  </a:lnTo>
                  <a:lnTo>
                    <a:pt x="2195" y="3684"/>
                  </a:lnTo>
                  <a:lnTo>
                    <a:pt x="2439" y="3895"/>
                  </a:lnTo>
                  <a:lnTo>
                    <a:pt x="2439" y="4211"/>
                  </a:lnTo>
                  <a:lnTo>
                    <a:pt x="1463" y="4316"/>
                  </a:lnTo>
                  <a:lnTo>
                    <a:pt x="976" y="4526"/>
                  </a:lnTo>
                  <a:lnTo>
                    <a:pt x="976" y="4842"/>
                  </a:lnTo>
                  <a:cubicBezTo>
                    <a:pt x="976" y="4842"/>
                    <a:pt x="732" y="5263"/>
                    <a:pt x="732" y="5368"/>
                  </a:cubicBezTo>
                  <a:cubicBezTo>
                    <a:pt x="813" y="5544"/>
                    <a:pt x="895" y="5719"/>
                    <a:pt x="976" y="5895"/>
                  </a:cubicBezTo>
                  <a:lnTo>
                    <a:pt x="1463" y="6211"/>
                  </a:lnTo>
                  <a:lnTo>
                    <a:pt x="976" y="6421"/>
                  </a:lnTo>
                  <a:lnTo>
                    <a:pt x="976" y="6632"/>
                  </a:lnTo>
                  <a:lnTo>
                    <a:pt x="976" y="7053"/>
                  </a:lnTo>
                  <a:cubicBezTo>
                    <a:pt x="976" y="7158"/>
                    <a:pt x="732" y="7158"/>
                    <a:pt x="732" y="7158"/>
                  </a:cubicBezTo>
                  <a:lnTo>
                    <a:pt x="244" y="7684"/>
                  </a:lnTo>
                  <a:lnTo>
                    <a:pt x="0" y="7789"/>
                  </a:lnTo>
                  <a:cubicBezTo>
                    <a:pt x="488" y="8316"/>
                    <a:pt x="329" y="8217"/>
                    <a:pt x="488" y="8316"/>
                  </a:cubicBezTo>
                  <a:cubicBezTo>
                    <a:pt x="647" y="8415"/>
                    <a:pt x="746" y="8264"/>
                    <a:pt x="955" y="8384"/>
                  </a:cubicBezTo>
                  <a:cubicBezTo>
                    <a:pt x="1164" y="8504"/>
                    <a:pt x="1597" y="8867"/>
                    <a:pt x="1740" y="9038"/>
                  </a:cubicBezTo>
                  <a:cubicBezTo>
                    <a:pt x="1883" y="9209"/>
                    <a:pt x="1786" y="9301"/>
                    <a:pt x="1814" y="9410"/>
                  </a:cubicBezTo>
                  <a:cubicBezTo>
                    <a:pt x="1842" y="9519"/>
                    <a:pt x="1865" y="9637"/>
                    <a:pt x="1909" y="9693"/>
                  </a:cubicBezTo>
                  <a:cubicBezTo>
                    <a:pt x="1953" y="9749"/>
                    <a:pt x="1990" y="9709"/>
                    <a:pt x="2078" y="9743"/>
                  </a:cubicBezTo>
                  <a:cubicBezTo>
                    <a:pt x="2166" y="9777"/>
                    <a:pt x="2338" y="9905"/>
                    <a:pt x="2439" y="9895"/>
                  </a:cubicBezTo>
                  <a:cubicBezTo>
                    <a:pt x="2540" y="9885"/>
                    <a:pt x="2602" y="9754"/>
                    <a:pt x="2683" y="9684"/>
                  </a:cubicBezTo>
                  <a:lnTo>
                    <a:pt x="3171" y="9474"/>
                  </a:lnTo>
                  <a:lnTo>
                    <a:pt x="3902" y="9474"/>
                  </a:lnTo>
                  <a:lnTo>
                    <a:pt x="4390" y="9053"/>
                  </a:lnTo>
                  <a:cubicBezTo>
                    <a:pt x="4471" y="8807"/>
                    <a:pt x="4553" y="8562"/>
                    <a:pt x="4634" y="8316"/>
                  </a:cubicBezTo>
                  <a:lnTo>
                    <a:pt x="4634" y="7895"/>
                  </a:lnTo>
                  <a:lnTo>
                    <a:pt x="5122" y="7789"/>
                  </a:lnTo>
                  <a:lnTo>
                    <a:pt x="5854" y="7684"/>
                  </a:lnTo>
                  <a:lnTo>
                    <a:pt x="5854" y="7158"/>
                  </a:lnTo>
                  <a:lnTo>
                    <a:pt x="5610" y="6842"/>
                  </a:lnTo>
                  <a:lnTo>
                    <a:pt x="4878" y="6632"/>
                  </a:lnTo>
                  <a:cubicBezTo>
                    <a:pt x="4959" y="6386"/>
                    <a:pt x="5041" y="6141"/>
                    <a:pt x="5122" y="5895"/>
                  </a:cubicBezTo>
                  <a:lnTo>
                    <a:pt x="5122" y="5368"/>
                  </a:lnTo>
                  <a:lnTo>
                    <a:pt x="5854" y="4842"/>
                  </a:lnTo>
                  <a:lnTo>
                    <a:pt x="6585" y="4632"/>
                  </a:lnTo>
                  <a:lnTo>
                    <a:pt x="8049" y="4211"/>
                  </a:lnTo>
                  <a:lnTo>
                    <a:pt x="8293" y="3895"/>
                  </a:lnTo>
                  <a:lnTo>
                    <a:pt x="8049" y="3579"/>
                  </a:lnTo>
                  <a:lnTo>
                    <a:pt x="8537" y="3263"/>
                  </a:lnTo>
                  <a:lnTo>
                    <a:pt x="9268" y="2842"/>
                  </a:lnTo>
                  <a:lnTo>
                    <a:pt x="10000" y="2947"/>
                  </a:lnTo>
                  <a:lnTo>
                    <a:pt x="10000" y="2842"/>
                  </a:lnTo>
                  <a:lnTo>
                    <a:pt x="10000" y="2316"/>
                  </a:lnTo>
                  <a:close/>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p>
          </p:txBody>
        </p:sp>
        <p:sp>
          <p:nvSpPr>
            <p:cNvPr id="490" name="Freeform 489"/>
            <p:cNvSpPr>
              <a:spLocks/>
            </p:cNvSpPr>
            <p:nvPr/>
          </p:nvSpPr>
          <p:spPr bwMode="auto">
            <a:xfrm>
              <a:off x="5903835" y="2914815"/>
              <a:ext cx="483568" cy="300949"/>
            </a:xfrm>
            <a:custGeom>
              <a:avLst/>
              <a:gdLst>
                <a:gd name="T0" fmla="*/ 2147483647 w 57"/>
                <a:gd name="T1" fmla="*/ 2147483647 h 37"/>
                <a:gd name="T2" fmla="*/ 2147483647 w 57"/>
                <a:gd name="T3" fmla="*/ 2147483647 h 37"/>
                <a:gd name="T4" fmla="*/ 2147483647 w 57"/>
                <a:gd name="T5" fmla="*/ 2147483647 h 37"/>
                <a:gd name="T6" fmla="*/ 2147483647 w 57"/>
                <a:gd name="T7" fmla="*/ 2147483647 h 37"/>
                <a:gd name="T8" fmla="*/ 2147483647 w 57"/>
                <a:gd name="T9" fmla="*/ 2147483647 h 37"/>
                <a:gd name="T10" fmla="*/ 2147483647 w 57"/>
                <a:gd name="T11" fmla="*/ 2147483647 h 37"/>
                <a:gd name="T12" fmla="*/ 2147483647 w 57"/>
                <a:gd name="T13" fmla="*/ 2147483647 h 37"/>
                <a:gd name="T14" fmla="*/ 2147483647 w 57"/>
                <a:gd name="T15" fmla="*/ 2147483647 h 37"/>
                <a:gd name="T16" fmla="*/ 2147483647 w 57"/>
                <a:gd name="T17" fmla="*/ 2147483647 h 37"/>
                <a:gd name="T18" fmla="*/ 2147483647 w 57"/>
                <a:gd name="T19" fmla="*/ 2147483647 h 37"/>
                <a:gd name="T20" fmla="*/ 2147483647 w 57"/>
                <a:gd name="T21" fmla="*/ 2147483647 h 37"/>
                <a:gd name="T22" fmla="*/ 2147483647 w 57"/>
                <a:gd name="T23" fmla="*/ 0 h 37"/>
                <a:gd name="T24" fmla="*/ 2147483647 w 57"/>
                <a:gd name="T25" fmla="*/ 0 h 37"/>
                <a:gd name="T26" fmla="*/ 2147483647 w 57"/>
                <a:gd name="T27" fmla="*/ 2147483647 h 37"/>
                <a:gd name="T28" fmla="*/ 2147483647 w 57"/>
                <a:gd name="T29" fmla="*/ 2147483647 h 37"/>
                <a:gd name="T30" fmla="*/ 2147483647 w 57"/>
                <a:gd name="T31" fmla="*/ 2147483647 h 37"/>
                <a:gd name="T32" fmla="*/ 2147483647 w 57"/>
                <a:gd name="T33" fmla="*/ 2147483647 h 37"/>
                <a:gd name="T34" fmla="*/ 2147483647 w 57"/>
                <a:gd name="T35" fmla="*/ 2147483647 h 37"/>
                <a:gd name="T36" fmla="*/ 2147483647 w 57"/>
                <a:gd name="T37" fmla="*/ 2147483647 h 37"/>
                <a:gd name="T38" fmla="*/ 2147483647 w 57"/>
                <a:gd name="T39" fmla="*/ 2147483647 h 37"/>
                <a:gd name="T40" fmla="*/ 2147483647 w 57"/>
                <a:gd name="T41" fmla="*/ 2147483647 h 37"/>
                <a:gd name="T42" fmla="*/ 2147483647 w 57"/>
                <a:gd name="T43" fmla="*/ 2147483647 h 37"/>
                <a:gd name="T44" fmla="*/ 0 w 57"/>
                <a:gd name="T45" fmla="*/ 2147483647 h 37"/>
                <a:gd name="T46" fmla="*/ 0 w 57"/>
                <a:gd name="T47" fmla="*/ 2147483647 h 37"/>
                <a:gd name="T48" fmla="*/ 2147483647 w 57"/>
                <a:gd name="T49" fmla="*/ 2147483647 h 37"/>
                <a:gd name="T50" fmla="*/ 2147483647 w 57"/>
                <a:gd name="T51" fmla="*/ 2147483647 h 37"/>
                <a:gd name="T52" fmla="*/ 2147483647 w 57"/>
                <a:gd name="T53" fmla="*/ 2147483647 h 37"/>
                <a:gd name="T54" fmla="*/ 2147483647 w 57"/>
                <a:gd name="T55" fmla="*/ 2147483647 h 37"/>
                <a:gd name="T56" fmla="*/ 2147483647 w 57"/>
                <a:gd name="T57" fmla="*/ 2147483647 h 37"/>
                <a:gd name="T58" fmla="*/ 2147483647 w 57"/>
                <a:gd name="T59" fmla="*/ 2147483647 h 37"/>
                <a:gd name="T60" fmla="*/ 2147483647 w 57"/>
                <a:gd name="T61" fmla="*/ 2147483647 h 37"/>
                <a:gd name="T62" fmla="*/ 2147483647 w 57"/>
                <a:gd name="T63" fmla="*/ 2147483647 h 37"/>
                <a:gd name="T64" fmla="*/ 2147483647 w 57"/>
                <a:gd name="T65" fmla="*/ 2147483647 h 37"/>
                <a:gd name="T66" fmla="*/ 2147483647 w 57"/>
                <a:gd name="T67" fmla="*/ 2147483647 h 37"/>
                <a:gd name="T68" fmla="*/ 2147483647 w 57"/>
                <a:gd name="T69" fmla="*/ 2147483647 h 37"/>
                <a:gd name="T70" fmla="*/ 2147483647 w 57"/>
                <a:gd name="T71" fmla="*/ 2147483647 h 37"/>
                <a:gd name="T72" fmla="*/ 2147483647 w 57"/>
                <a:gd name="T73" fmla="*/ 2147483647 h 37"/>
                <a:gd name="T74" fmla="*/ 2147483647 w 57"/>
                <a:gd name="T75" fmla="*/ 2147483647 h 37"/>
                <a:gd name="T76" fmla="*/ 2147483647 w 57"/>
                <a:gd name="T77" fmla="*/ 2147483647 h 37"/>
                <a:gd name="T78" fmla="*/ 2147483647 w 57"/>
                <a:gd name="T79" fmla="*/ 2147483647 h 37"/>
                <a:gd name="T80" fmla="*/ 2147483647 w 57"/>
                <a:gd name="T81" fmla="*/ 2147483647 h 37"/>
                <a:gd name="T82" fmla="*/ 2147483647 w 57"/>
                <a:gd name="T83" fmla="*/ 2147483647 h 37"/>
                <a:gd name="T84" fmla="*/ 2147483647 w 57"/>
                <a:gd name="T85" fmla="*/ 2147483647 h 37"/>
                <a:gd name="T86" fmla="*/ 2147483647 w 57"/>
                <a:gd name="T87" fmla="*/ 2147483647 h 37"/>
                <a:gd name="T88" fmla="*/ 2147483647 w 57"/>
                <a:gd name="T89" fmla="*/ 2147483647 h 37"/>
                <a:gd name="T90" fmla="*/ 2147483647 w 57"/>
                <a:gd name="T91" fmla="*/ 2147483647 h 3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0" t="0" r="r" b="b"/>
              <a:pathLst>
                <a:path w="57" h="37">
                  <a:moveTo>
                    <a:pt x="54" y="22"/>
                  </a:moveTo>
                  <a:cubicBezTo>
                    <a:pt x="56" y="21"/>
                    <a:pt x="56" y="21"/>
                    <a:pt x="56" y="21"/>
                  </a:cubicBezTo>
                  <a:cubicBezTo>
                    <a:pt x="57" y="16"/>
                    <a:pt x="57" y="16"/>
                    <a:pt x="57" y="16"/>
                  </a:cubicBezTo>
                  <a:cubicBezTo>
                    <a:pt x="57" y="14"/>
                    <a:pt x="57" y="14"/>
                    <a:pt x="57" y="14"/>
                  </a:cubicBezTo>
                  <a:cubicBezTo>
                    <a:pt x="52" y="12"/>
                    <a:pt x="52" y="12"/>
                    <a:pt x="52" y="12"/>
                  </a:cubicBezTo>
                  <a:cubicBezTo>
                    <a:pt x="47" y="9"/>
                    <a:pt x="47" y="9"/>
                    <a:pt x="47" y="9"/>
                  </a:cubicBezTo>
                  <a:cubicBezTo>
                    <a:pt x="45" y="9"/>
                    <a:pt x="45" y="9"/>
                    <a:pt x="45" y="9"/>
                  </a:cubicBezTo>
                  <a:cubicBezTo>
                    <a:pt x="42" y="7"/>
                    <a:pt x="42" y="7"/>
                    <a:pt x="42" y="7"/>
                  </a:cubicBezTo>
                  <a:cubicBezTo>
                    <a:pt x="40" y="4"/>
                    <a:pt x="40" y="4"/>
                    <a:pt x="40" y="4"/>
                  </a:cubicBezTo>
                  <a:cubicBezTo>
                    <a:pt x="33" y="1"/>
                    <a:pt x="33" y="1"/>
                    <a:pt x="33" y="1"/>
                  </a:cubicBezTo>
                  <a:cubicBezTo>
                    <a:pt x="31" y="1"/>
                    <a:pt x="31" y="1"/>
                    <a:pt x="31" y="1"/>
                  </a:cubicBezTo>
                  <a:cubicBezTo>
                    <a:pt x="31" y="0"/>
                    <a:pt x="31" y="0"/>
                    <a:pt x="31" y="0"/>
                  </a:cubicBezTo>
                  <a:cubicBezTo>
                    <a:pt x="30" y="0"/>
                    <a:pt x="30" y="0"/>
                    <a:pt x="30" y="0"/>
                  </a:cubicBezTo>
                  <a:cubicBezTo>
                    <a:pt x="28" y="6"/>
                    <a:pt x="28" y="6"/>
                    <a:pt x="28" y="6"/>
                  </a:cubicBezTo>
                  <a:cubicBezTo>
                    <a:pt x="24" y="5"/>
                    <a:pt x="24" y="5"/>
                    <a:pt x="24" y="5"/>
                  </a:cubicBezTo>
                  <a:cubicBezTo>
                    <a:pt x="17" y="5"/>
                    <a:pt x="17" y="5"/>
                    <a:pt x="17" y="5"/>
                  </a:cubicBezTo>
                  <a:cubicBezTo>
                    <a:pt x="11" y="3"/>
                    <a:pt x="11" y="3"/>
                    <a:pt x="11" y="3"/>
                  </a:cubicBezTo>
                  <a:cubicBezTo>
                    <a:pt x="7" y="3"/>
                    <a:pt x="7" y="3"/>
                    <a:pt x="7" y="3"/>
                  </a:cubicBezTo>
                  <a:cubicBezTo>
                    <a:pt x="5" y="4"/>
                    <a:pt x="5" y="4"/>
                    <a:pt x="5" y="4"/>
                  </a:cubicBezTo>
                  <a:cubicBezTo>
                    <a:pt x="6" y="8"/>
                    <a:pt x="6" y="8"/>
                    <a:pt x="6" y="8"/>
                  </a:cubicBezTo>
                  <a:cubicBezTo>
                    <a:pt x="4" y="10"/>
                    <a:pt x="4" y="10"/>
                    <a:pt x="4" y="10"/>
                  </a:cubicBezTo>
                  <a:cubicBezTo>
                    <a:pt x="2" y="15"/>
                    <a:pt x="2" y="15"/>
                    <a:pt x="2" y="15"/>
                  </a:cubicBezTo>
                  <a:cubicBezTo>
                    <a:pt x="0" y="15"/>
                    <a:pt x="0" y="15"/>
                    <a:pt x="0" y="15"/>
                  </a:cubicBezTo>
                  <a:cubicBezTo>
                    <a:pt x="0" y="18"/>
                    <a:pt x="0" y="18"/>
                    <a:pt x="0" y="18"/>
                  </a:cubicBezTo>
                  <a:cubicBezTo>
                    <a:pt x="1" y="19"/>
                    <a:pt x="1" y="19"/>
                    <a:pt x="1" y="19"/>
                  </a:cubicBezTo>
                  <a:cubicBezTo>
                    <a:pt x="2" y="20"/>
                    <a:pt x="2" y="20"/>
                    <a:pt x="2" y="20"/>
                  </a:cubicBezTo>
                  <a:cubicBezTo>
                    <a:pt x="3" y="21"/>
                    <a:pt x="3" y="21"/>
                    <a:pt x="3" y="21"/>
                  </a:cubicBezTo>
                  <a:cubicBezTo>
                    <a:pt x="12" y="20"/>
                    <a:pt x="12" y="20"/>
                    <a:pt x="12" y="20"/>
                  </a:cubicBezTo>
                  <a:cubicBezTo>
                    <a:pt x="18" y="20"/>
                    <a:pt x="18" y="20"/>
                    <a:pt x="18" y="20"/>
                  </a:cubicBezTo>
                  <a:cubicBezTo>
                    <a:pt x="24" y="24"/>
                    <a:pt x="24" y="24"/>
                    <a:pt x="24" y="24"/>
                  </a:cubicBezTo>
                  <a:cubicBezTo>
                    <a:pt x="24" y="24"/>
                    <a:pt x="26" y="26"/>
                    <a:pt x="25" y="28"/>
                  </a:cubicBezTo>
                  <a:cubicBezTo>
                    <a:pt x="25" y="29"/>
                    <a:pt x="22" y="30"/>
                    <a:pt x="22" y="30"/>
                  </a:cubicBezTo>
                  <a:cubicBezTo>
                    <a:pt x="21" y="33"/>
                    <a:pt x="21" y="33"/>
                    <a:pt x="21" y="33"/>
                  </a:cubicBezTo>
                  <a:cubicBezTo>
                    <a:pt x="24" y="34"/>
                    <a:pt x="24" y="34"/>
                    <a:pt x="24" y="34"/>
                  </a:cubicBezTo>
                  <a:cubicBezTo>
                    <a:pt x="25" y="32"/>
                    <a:pt x="25" y="32"/>
                    <a:pt x="25" y="32"/>
                  </a:cubicBezTo>
                  <a:cubicBezTo>
                    <a:pt x="30" y="29"/>
                    <a:pt x="30" y="29"/>
                    <a:pt x="30" y="29"/>
                  </a:cubicBezTo>
                  <a:cubicBezTo>
                    <a:pt x="33" y="29"/>
                    <a:pt x="33" y="29"/>
                    <a:pt x="33" y="29"/>
                  </a:cubicBezTo>
                  <a:cubicBezTo>
                    <a:pt x="36" y="32"/>
                    <a:pt x="36" y="32"/>
                    <a:pt x="36" y="32"/>
                  </a:cubicBezTo>
                  <a:cubicBezTo>
                    <a:pt x="34" y="34"/>
                    <a:pt x="34" y="34"/>
                    <a:pt x="34" y="34"/>
                  </a:cubicBezTo>
                  <a:cubicBezTo>
                    <a:pt x="37" y="37"/>
                    <a:pt x="37" y="37"/>
                    <a:pt x="37" y="37"/>
                  </a:cubicBezTo>
                  <a:cubicBezTo>
                    <a:pt x="45" y="34"/>
                    <a:pt x="45" y="34"/>
                    <a:pt x="45" y="34"/>
                  </a:cubicBezTo>
                  <a:cubicBezTo>
                    <a:pt x="41" y="31"/>
                    <a:pt x="41" y="31"/>
                    <a:pt x="41" y="31"/>
                  </a:cubicBezTo>
                  <a:cubicBezTo>
                    <a:pt x="43" y="28"/>
                    <a:pt x="43" y="28"/>
                    <a:pt x="43" y="28"/>
                  </a:cubicBezTo>
                  <a:cubicBezTo>
                    <a:pt x="50" y="27"/>
                    <a:pt x="50" y="27"/>
                    <a:pt x="50" y="27"/>
                  </a:cubicBezTo>
                  <a:cubicBezTo>
                    <a:pt x="51" y="25"/>
                    <a:pt x="51" y="25"/>
                    <a:pt x="51" y="25"/>
                  </a:cubicBezTo>
                  <a:lnTo>
                    <a:pt x="54" y="22"/>
                  </a:lnTo>
                  <a:close/>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p>
          </p:txBody>
        </p:sp>
        <p:sp>
          <p:nvSpPr>
            <p:cNvPr id="491" name="Freeform 490"/>
            <p:cNvSpPr>
              <a:spLocks/>
            </p:cNvSpPr>
            <p:nvPr/>
          </p:nvSpPr>
          <p:spPr bwMode="auto">
            <a:xfrm>
              <a:off x="6182618" y="2914815"/>
              <a:ext cx="60231" cy="31591"/>
            </a:xfrm>
            <a:custGeom>
              <a:avLst/>
              <a:gdLst>
                <a:gd name="T0" fmla="*/ 2147483647 w 42"/>
                <a:gd name="T1" fmla="*/ 2147483647 h 24"/>
                <a:gd name="T2" fmla="*/ 2147483647 w 42"/>
                <a:gd name="T3" fmla="*/ 0 h 24"/>
                <a:gd name="T4" fmla="*/ 0 w 42"/>
                <a:gd name="T5" fmla="*/ 2147483647 h 24"/>
                <a:gd name="T6" fmla="*/ 2147483647 w 42"/>
                <a:gd name="T7" fmla="*/ 2147483647 h 24"/>
                <a:gd name="T8" fmla="*/ 2147483647 w 42"/>
                <a:gd name="T9" fmla="*/ 2147483647 h 2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2" h="24">
                  <a:moveTo>
                    <a:pt x="36" y="24"/>
                  </a:moveTo>
                  <a:lnTo>
                    <a:pt x="18" y="0"/>
                  </a:lnTo>
                  <a:lnTo>
                    <a:pt x="0" y="6"/>
                  </a:lnTo>
                  <a:lnTo>
                    <a:pt x="42" y="24"/>
                  </a:lnTo>
                  <a:lnTo>
                    <a:pt x="36" y="24"/>
                  </a:lnTo>
                  <a:close/>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p>
          </p:txBody>
        </p:sp>
        <p:sp>
          <p:nvSpPr>
            <p:cNvPr id="492" name="Freeform 491"/>
            <p:cNvSpPr>
              <a:spLocks/>
            </p:cNvSpPr>
            <p:nvPr/>
          </p:nvSpPr>
          <p:spPr bwMode="auto">
            <a:xfrm>
              <a:off x="5843604" y="2783461"/>
              <a:ext cx="84324" cy="49882"/>
            </a:xfrm>
            <a:custGeom>
              <a:avLst/>
              <a:gdLst>
                <a:gd name="T0" fmla="*/ 2147483647 w 60"/>
                <a:gd name="T1" fmla="*/ 2147483647 h 36"/>
                <a:gd name="T2" fmla="*/ 2147483647 w 60"/>
                <a:gd name="T3" fmla="*/ 2147483647 h 36"/>
                <a:gd name="T4" fmla="*/ 2147483647 w 60"/>
                <a:gd name="T5" fmla="*/ 2147483647 h 36"/>
                <a:gd name="T6" fmla="*/ 2147483647 w 60"/>
                <a:gd name="T7" fmla="*/ 2147483647 h 36"/>
                <a:gd name="T8" fmla="*/ 2147483647 w 60"/>
                <a:gd name="T9" fmla="*/ 0 h 36"/>
                <a:gd name="T10" fmla="*/ 2147483647 w 60"/>
                <a:gd name="T11" fmla="*/ 0 h 36"/>
                <a:gd name="T12" fmla="*/ 2147483647 w 60"/>
                <a:gd name="T13" fmla="*/ 2147483647 h 36"/>
                <a:gd name="T14" fmla="*/ 0 w 60"/>
                <a:gd name="T15" fmla="*/ 2147483647 h 36"/>
                <a:gd name="T16" fmla="*/ 2147483647 w 60"/>
                <a:gd name="T17" fmla="*/ 2147483647 h 36"/>
                <a:gd name="T18" fmla="*/ 2147483647 w 60"/>
                <a:gd name="T19" fmla="*/ 2147483647 h 3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60" h="36">
                  <a:moveTo>
                    <a:pt x="54" y="36"/>
                  </a:moveTo>
                  <a:lnTo>
                    <a:pt x="60" y="24"/>
                  </a:lnTo>
                  <a:lnTo>
                    <a:pt x="54" y="12"/>
                  </a:lnTo>
                  <a:lnTo>
                    <a:pt x="42" y="6"/>
                  </a:lnTo>
                  <a:lnTo>
                    <a:pt x="30" y="0"/>
                  </a:lnTo>
                  <a:lnTo>
                    <a:pt x="18" y="0"/>
                  </a:lnTo>
                  <a:lnTo>
                    <a:pt x="6" y="12"/>
                  </a:lnTo>
                  <a:lnTo>
                    <a:pt x="0" y="18"/>
                  </a:lnTo>
                  <a:lnTo>
                    <a:pt x="12" y="30"/>
                  </a:lnTo>
                  <a:lnTo>
                    <a:pt x="54" y="36"/>
                  </a:lnTo>
                  <a:close/>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p>
          </p:txBody>
        </p:sp>
        <p:sp>
          <p:nvSpPr>
            <p:cNvPr id="493" name="Freeform 492"/>
            <p:cNvSpPr>
              <a:spLocks/>
            </p:cNvSpPr>
            <p:nvPr/>
          </p:nvSpPr>
          <p:spPr bwMode="auto">
            <a:xfrm>
              <a:off x="5690445" y="2808401"/>
              <a:ext cx="263294" cy="227790"/>
            </a:xfrm>
            <a:custGeom>
              <a:avLst/>
              <a:gdLst>
                <a:gd name="T0" fmla="*/ 2147483647 w 31"/>
                <a:gd name="T1" fmla="*/ 2147483647 h 28"/>
                <a:gd name="T2" fmla="*/ 2147483647 w 31"/>
                <a:gd name="T3" fmla="*/ 2147483647 h 28"/>
                <a:gd name="T4" fmla="*/ 2147483647 w 31"/>
                <a:gd name="T5" fmla="*/ 2147483647 h 28"/>
                <a:gd name="T6" fmla="*/ 2147483647 w 31"/>
                <a:gd name="T7" fmla="*/ 2147483647 h 28"/>
                <a:gd name="T8" fmla="*/ 2147483647 w 31"/>
                <a:gd name="T9" fmla="*/ 2147483647 h 28"/>
                <a:gd name="T10" fmla="*/ 2147483647 w 31"/>
                <a:gd name="T11" fmla="*/ 2147483647 h 28"/>
                <a:gd name="T12" fmla="*/ 2147483647 w 31"/>
                <a:gd name="T13" fmla="*/ 2147483647 h 28"/>
                <a:gd name="T14" fmla="*/ 2147483647 w 31"/>
                <a:gd name="T15" fmla="*/ 2147483647 h 28"/>
                <a:gd name="T16" fmla="*/ 2147483647 w 31"/>
                <a:gd name="T17" fmla="*/ 2147483647 h 28"/>
                <a:gd name="T18" fmla="*/ 2147483647 w 31"/>
                <a:gd name="T19" fmla="*/ 2147483647 h 28"/>
                <a:gd name="T20" fmla="*/ 2147483647 w 31"/>
                <a:gd name="T21" fmla="*/ 2147483647 h 28"/>
                <a:gd name="T22" fmla="*/ 2147483647 w 31"/>
                <a:gd name="T23" fmla="*/ 2147483647 h 28"/>
                <a:gd name="T24" fmla="*/ 2147483647 w 31"/>
                <a:gd name="T25" fmla="*/ 2147483647 h 28"/>
                <a:gd name="T26" fmla="*/ 2147483647 w 31"/>
                <a:gd name="T27" fmla="*/ 2147483647 h 28"/>
                <a:gd name="T28" fmla="*/ 2147483647 w 31"/>
                <a:gd name="T29" fmla="*/ 2147483647 h 28"/>
                <a:gd name="T30" fmla="*/ 2147483647 w 31"/>
                <a:gd name="T31" fmla="*/ 2147483647 h 28"/>
                <a:gd name="T32" fmla="*/ 2147483647 w 31"/>
                <a:gd name="T33" fmla="*/ 2147483647 h 28"/>
                <a:gd name="T34" fmla="*/ 2147483647 w 31"/>
                <a:gd name="T35" fmla="*/ 2147483647 h 28"/>
                <a:gd name="T36" fmla="*/ 2147483647 w 31"/>
                <a:gd name="T37" fmla="*/ 2147483647 h 28"/>
                <a:gd name="T38" fmla="*/ 2147483647 w 31"/>
                <a:gd name="T39" fmla="*/ 2147483647 h 28"/>
                <a:gd name="T40" fmla="*/ 2147483647 w 31"/>
                <a:gd name="T41" fmla="*/ 2147483647 h 28"/>
                <a:gd name="T42" fmla="*/ 2147483647 w 31"/>
                <a:gd name="T43" fmla="*/ 2147483647 h 28"/>
                <a:gd name="T44" fmla="*/ 2147483647 w 31"/>
                <a:gd name="T45" fmla="*/ 2147483647 h 28"/>
                <a:gd name="T46" fmla="*/ 2147483647 w 31"/>
                <a:gd name="T47" fmla="*/ 0 h 28"/>
                <a:gd name="T48" fmla="*/ 2147483647 w 31"/>
                <a:gd name="T49" fmla="*/ 2147483647 h 28"/>
                <a:gd name="T50" fmla="*/ 2147483647 w 31"/>
                <a:gd name="T51" fmla="*/ 2147483647 h 28"/>
                <a:gd name="T52" fmla="*/ 2147483647 w 31"/>
                <a:gd name="T53" fmla="*/ 0 h 28"/>
                <a:gd name="T54" fmla="*/ 2147483647 w 31"/>
                <a:gd name="T55" fmla="*/ 0 h 28"/>
                <a:gd name="T56" fmla="*/ 2147483647 w 31"/>
                <a:gd name="T57" fmla="*/ 2147483647 h 28"/>
                <a:gd name="T58" fmla="*/ 2147483647 w 31"/>
                <a:gd name="T59" fmla="*/ 2147483647 h 28"/>
                <a:gd name="T60" fmla="*/ 0 w 31"/>
                <a:gd name="T61" fmla="*/ 2147483647 h 28"/>
                <a:gd name="T62" fmla="*/ 0 w 31"/>
                <a:gd name="T63" fmla="*/ 2147483647 h 28"/>
                <a:gd name="T64" fmla="*/ 2147483647 w 31"/>
                <a:gd name="T65" fmla="*/ 2147483647 h 28"/>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31" h="28">
                  <a:moveTo>
                    <a:pt x="1" y="9"/>
                  </a:moveTo>
                  <a:cubicBezTo>
                    <a:pt x="1" y="10"/>
                    <a:pt x="1" y="10"/>
                    <a:pt x="1" y="10"/>
                  </a:cubicBezTo>
                  <a:cubicBezTo>
                    <a:pt x="1" y="13"/>
                    <a:pt x="1" y="13"/>
                    <a:pt x="1" y="13"/>
                  </a:cubicBezTo>
                  <a:cubicBezTo>
                    <a:pt x="1" y="13"/>
                    <a:pt x="1" y="17"/>
                    <a:pt x="2" y="17"/>
                  </a:cubicBezTo>
                  <a:cubicBezTo>
                    <a:pt x="2" y="17"/>
                    <a:pt x="2" y="19"/>
                    <a:pt x="2" y="20"/>
                  </a:cubicBezTo>
                  <a:cubicBezTo>
                    <a:pt x="6" y="22"/>
                    <a:pt x="6" y="22"/>
                    <a:pt x="6" y="22"/>
                  </a:cubicBezTo>
                  <a:cubicBezTo>
                    <a:pt x="10" y="24"/>
                    <a:pt x="10" y="24"/>
                    <a:pt x="10" y="24"/>
                  </a:cubicBezTo>
                  <a:cubicBezTo>
                    <a:pt x="15" y="26"/>
                    <a:pt x="15" y="26"/>
                    <a:pt x="15" y="26"/>
                  </a:cubicBezTo>
                  <a:cubicBezTo>
                    <a:pt x="15" y="26"/>
                    <a:pt x="15" y="26"/>
                    <a:pt x="15" y="26"/>
                  </a:cubicBezTo>
                  <a:cubicBezTo>
                    <a:pt x="19" y="28"/>
                    <a:pt x="19" y="28"/>
                    <a:pt x="19" y="28"/>
                  </a:cubicBezTo>
                  <a:cubicBezTo>
                    <a:pt x="23" y="28"/>
                    <a:pt x="23" y="28"/>
                    <a:pt x="23" y="28"/>
                  </a:cubicBezTo>
                  <a:cubicBezTo>
                    <a:pt x="25" y="28"/>
                    <a:pt x="25" y="28"/>
                    <a:pt x="25" y="28"/>
                  </a:cubicBezTo>
                  <a:cubicBezTo>
                    <a:pt x="27" y="28"/>
                    <a:pt x="27" y="28"/>
                    <a:pt x="27" y="28"/>
                  </a:cubicBezTo>
                  <a:cubicBezTo>
                    <a:pt x="29" y="23"/>
                    <a:pt x="29" y="23"/>
                    <a:pt x="29" y="23"/>
                  </a:cubicBezTo>
                  <a:cubicBezTo>
                    <a:pt x="31" y="21"/>
                    <a:pt x="31" y="21"/>
                    <a:pt x="31" y="21"/>
                  </a:cubicBezTo>
                  <a:cubicBezTo>
                    <a:pt x="30" y="17"/>
                    <a:pt x="30" y="17"/>
                    <a:pt x="30" y="17"/>
                  </a:cubicBezTo>
                  <a:cubicBezTo>
                    <a:pt x="30" y="15"/>
                    <a:pt x="30" y="15"/>
                    <a:pt x="30" y="15"/>
                  </a:cubicBezTo>
                  <a:cubicBezTo>
                    <a:pt x="29" y="12"/>
                    <a:pt x="29" y="12"/>
                    <a:pt x="29" y="12"/>
                  </a:cubicBezTo>
                  <a:cubicBezTo>
                    <a:pt x="31" y="10"/>
                    <a:pt x="31" y="10"/>
                    <a:pt x="31" y="10"/>
                  </a:cubicBezTo>
                  <a:cubicBezTo>
                    <a:pt x="30" y="6"/>
                    <a:pt x="30" y="6"/>
                    <a:pt x="30" y="6"/>
                  </a:cubicBezTo>
                  <a:cubicBezTo>
                    <a:pt x="28" y="3"/>
                    <a:pt x="28" y="3"/>
                    <a:pt x="28" y="3"/>
                  </a:cubicBezTo>
                  <a:cubicBezTo>
                    <a:pt x="27" y="3"/>
                    <a:pt x="27" y="3"/>
                    <a:pt x="27" y="3"/>
                  </a:cubicBezTo>
                  <a:cubicBezTo>
                    <a:pt x="20" y="2"/>
                    <a:pt x="20" y="2"/>
                    <a:pt x="20" y="2"/>
                  </a:cubicBezTo>
                  <a:cubicBezTo>
                    <a:pt x="18" y="0"/>
                    <a:pt x="18" y="0"/>
                    <a:pt x="18" y="0"/>
                  </a:cubicBezTo>
                  <a:cubicBezTo>
                    <a:pt x="18" y="1"/>
                    <a:pt x="18" y="1"/>
                    <a:pt x="18" y="1"/>
                  </a:cubicBezTo>
                  <a:cubicBezTo>
                    <a:pt x="18" y="1"/>
                    <a:pt x="15" y="1"/>
                    <a:pt x="15" y="1"/>
                  </a:cubicBezTo>
                  <a:cubicBezTo>
                    <a:pt x="14" y="1"/>
                    <a:pt x="14" y="0"/>
                    <a:pt x="14" y="0"/>
                  </a:cubicBezTo>
                  <a:cubicBezTo>
                    <a:pt x="13" y="0"/>
                    <a:pt x="13" y="0"/>
                    <a:pt x="13" y="0"/>
                  </a:cubicBezTo>
                  <a:cubicBezTo>
                    <a:pt x="5" y="3"/>
                    <a:pt x="5" y="3"/>
                    <a:pt x="5" y="3"/>
                  </a:cubicBezTo>
                  <a:cubicBezTo>
                    <a:pt x="1" y="5"/>
                    <a:pt x="1" y="5"/>
                    <a:pt x="1" y="5"/>
                  </a:cubicBezTo>
                  <a:cubicBezTo>
                    <a:pt x="0" y="4"/>
                    <a:pt x="0" y="4"/>
                    <a:pt x="0" y="4"/>
                  </a:cubicBezTo>
                  <a:cubicBezTo>
                    <a:pt x="0" y="6"/>
                    <a:pt x="0" y="6"/>
                    <a:pt x="0" y="6"/>
                  </a:cubicBezTo>
                  <a:lnTo>
                    <a:pt x="1" y="9"/>
                  </a:lnTo>
                  <a:close/>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p>
          </p:txBody>
        </p:sp>
        <p:sp>
          <p:nvSpPr>
            <p:cNvPr id="494" name="Freeform 493"/>
            <p:cNvSpPr>
              <a:spLocks/>
            </p:cNvSpPr>
            <p:nvPr/>
          </p:nvSpPr>
          <p:spPr bwMode="auto">
            <a:xfrm>
              <a:off x="5315293" y="3879183"/>
              <a:ext cx="426779" cy="304274"/>
            </a:xfrm>
            <a:custGeom>
              <a:avLst/>
              <a:gdLst>
                <a:gd name="T0" fmla="*/ 2147483647 w 300"/>
                <a:gd name="T1" fmla="*/ 2147483647 h 223"/>
                <a:gd name="T2" fmla="*/ 2147483647 w 300"/>
                <a:gd name="T3" fmla="*/ 2147483647 h 223"/>
                <a:gd name="T4" fmla="*/ 2147483647 w 300"/>
                <a:gd name="T5" fmla="*/ 2147483647 h 223"/>
                <a:gd name="T6" fmla="*/ 2147483647 w 300"/>
                <a:gd name="T7" fmla="*/ 2147483647 h 223"/>
                <a:gd name="T8" fmla="*/ 2147483647 w 300"/>
                <a:gd name="T9" fmla="*/ 2147483647 h 223"/>
                <a:gd name="T10" fmla="*/ 2147483647 w 300"/>
                <a:gd name="T11" fmla="*/ 2147483647 h 223"/>
                <a:gd name="T12" fmla="*/ 2147483647 w 300"/>
                <a:gd name="T13" fmla="*/ 2147483647 h 223"/>
                <a:gd name="T14" fmla="*/ 2147483647 w 300"/>
                <a:gd name="T15" fmla="*/ 2147483647 h 223"/>
                <a:gd name="T16" fmla="*/ 2147483647 w 300"/>
                <a:gd name="T17" fmla="*/ 2147483647 h 223"/>
                <a:gd name="T18" fmla="*/ 2147483647 w 300"/>
                <a:gd name="T19" fmla="*/ 2147483647 h 223"/>
                <a:gd name="T20" fmla="*/ 2147483647 w 300"/>
                <a:gd name="T21" fmla="*/ 2147483647 h 223"/>
                <a:gd name="T22" fmla="*/ 2147483647 w 300"/>
                <a:gd name="T23" fmla="*/ 2147483647 h 223"/>
                <a:gd name="T24" fmla="*/ 2147483647 w 300"/>
                <a:gd name="T25" fmla="*/ 2147483647 h 223"/>
                <a:gd name="T26" fmla="*/ 2147483647 w 300"/>
                <a:gd name="T27" fmla="*/ 2147483647 h 223"/>
                <a:gd name="T28" fmla="*/ 2147483647 w 300"/>
                <a:gd name="T29" fmla="*/ 2147483647 h 223"/>
                <a:gd name="T30" fmla="*/ 2147483647 w 300"/>
                <a:gd name="T31" fmla="*/ 0 h 223"/>
                <a:gd name="T32" fmla="*/ 2147483647 w 300"/>
                <a:gd name="T33" fmla="*/ 2147483647 h 223"/>
                <a:gd name="T34" fmla="*/ 2147483647 w 300"/>
                <a:gd name="T35" fmla="*/ 2147483647 h 223"/>
                <a:gd name="T36" fmla="*/ 2147483647 w 300"/>
                <a:gd name="T37" fmla="*/ 2147483647 h 223"/>
                <a:gd name="T38" fmla="*/ 2147483647 w 300"/>
                <a:gd name="T39" fmla="*/ 2147483647 h 223"/>
                <a:gd name="T40" fmla="*/ 2147483647 w 300"/>
                <a:gd name="T41" fmla="*/ 2147483647 h 223"/>
                <a:gd name="T42" fmla="*/ 2147483647 w 300"/>
                <a:gd name="T43" fmla="*/ 2147483647 h 223"/>
                <a:gd name="T44" fmla="*/ 0 w 300"/>
                <a:gd name="T45" fmla="*/ 2147483647 h 223"/>
                <a:gd name="T46" fmla="*/ 2147483647 w 300"/>
                <a:gd name="T47" fmla="*/ 2147483647 h 223"/>
                <a:gd name="T48" fmla="*/ 2147483647 w 300"/>
                <a:gd name="T49" fmla="*/ 2147483647 h 223"/>
                <a:gd name="T50" fmla="*/ 2147483647 w 300"/>
                <a:gd name="T51" fmla="*/ 2147483647 h 223"/>
                <a:gd name="T52" fmla="*/ 2147483647 w 300"/>
                <a:gd name="T53" fmla="*/ 2147483647 h 223"/>
                <a:gd name="T54" fmla="*/ 2147483647 w 300"/>
                <a:gd name="T55" fmla="*/ 2147483647 h 223"/>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0" t="0" r="r" b="b"/>
              <a:pathLst>
                <a:path w="300" h="223">
                  <a:moveTo>
                    <a:pt x="66" y="223"/>
                  </a:moveTo>
                  <a:lnTo>
                    <a:pt x="78" y="205"/>
                  </a:lnTo>
                  <a:lnTo>
                    <a:pt x="102" y="205"/>
                  </a:lnTo>
                  <a:lnTo>
                    <a:pt x="138" y="217"/>
                  </a:lnTo>
                  <a:lnTo>
                    <a:pt x="162" y="205"/>
                  </a:lnTo>
                  <a:lnTo>
                    <a:pt x="198" y="205"/>
                  </a:lnTo>
                  <a:lnTo>
                    <a:pt x="228" y="199"/>
                  </a:lnTo>
                  <a:lnTo>
                    <a:pt x="258" y="174"/>
                  </a:lnTo>
                  <a:lnTo>
                    <a:pt x="288" y="138"/>
                  </a:lnTo>
                  <a:lnTo>
                    <a:pt x="300" y="66"/>
                  </a:lnTo>
                  <a:lnTo>
                    <a:pt x="288" y="54"/>
                  </a:lnTo>
                  <a:lnTo>
                    <a:pt x="282" y="24"/>
                  </a:lnTo>
                  <a:lnTo>
                    <a:pt x="282" y="18"/>
                  </a:lnTo>
                  <a:lnTo>
                    <a:pt x="270" y="6"/>
                  </a:lnTo>
                  <a:lnTo>
                    <a:pt x="222" y="0"/>
                  </a:lnTo>
                  <a:lnTo>
                    <a:pt x="114" y="72"/>
                  </a:lnTo>
                  <a:lnTo>
                    <a:pt x="78" y="90"/>
                  </a:lnTo>
                  <a:lnTo>
                    <a:pt x="78" y="144"/>
                  </a:lnTo>
                  <a:lnTo>
                    <a:pt x="66" y="162"/>
                  </a:lnTo>
                  <a:lnTo>
                    <a:pt x="24" y="168"/>
                  </a:lnTo>
                  <a:lnTo>
                    <a:pt x="0" y="168"/>
                  </a:lnTo>
                  <a:lnTo>
                    <a:pt x="12" y="193"/>
                  </a:lnTo>
                  <a:lnTo>
                    <a:pt x="36" y="217"/>
                  </a:lnTo>
                  <a:lnTo>
                    <a:pt x="48" y="217"/>
                  </a:lnTo>
                  <a:lnTo>
                    <a:pt x="60" y="223"/>
                  </a:lnTo>
                  <a:lnTo>
                    <a:pt x="66" y="223"/>
                  </a:lnTo>
                  <a:close/>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p>
          </p:txBody>
        </p:sp>
        <p:sp>
          <p:nvSpPr>
            <p:cNvPr id="495" name="Freeform 494"/>
            <p:cNvSpPr>
              <a:spLocks/>
            </p:cNvSpPr>
            <p:nvPr/>
          </p:nvSpPr>
          <p:spPr bwMode="auto">
            <a:xfrm>
              <a:off x="5315293" y="3879183"/>
              <a:ext cx="426779" cy="304274"/>
            </a:xfrm>
            <a:custGeom>
              <a:avLst/>
              <a:gdLst>
                <a:gd name="T0" fmla="*/ 2147483647 w 300"/>
                <a:gd name="T1" fmla="*/ 2147483647 h 223"/>
                <a:gd name="T2" fmla="*/ 2147483647 w 300"/>
                <a:gd name="T3" fmla="*/ 2147483647 h 223"/>
                <a:gd name="T4" fmla="*/ 2147483647 w 300"/>
                <a:gd name="T5" fmla="*/ 2147483647 h 223"/>
                <a:gd name="T6" fmla="*/ 2147483647 w 300"/>
                <a:gd name="T7" fmla="*/ 2147483647 h 223"/>
                <a:gd name="T8" fmla="*/ 2147483647 w 300"/>
                <a:gd name="T9" fmla="*/ 2147483647 h 223"/>
                <a:gd name="T10" fmla="*/ 2147483647 w 300"/>
                <a:gd name="T11" fmla="*/ 2147483647 h 223"/>
                <a:gd name="T12" fmla="*/ 2147483647 w 300"/>
                <a:gd name="T13" fmla="*/ 2147483647 h 223"/>
                <a:gd name="T14" fmla="*/ 2147483647 w 300"/>
                <a:gd name="T15" fmla="*/ 2147483647 h 223"/>
                <a:gd name="T16" fmla="*/ 2147483647 w 300"/>
                <a:gd name="T17" fmla="*/ 2147483647 h 223"/>
                <a:gd name="T18" fmla="*/ 2147483647 w 300"/>
                <a:gd name="T19" fmla="*/ 2147483647 h 223"/>
                <a:gd name="T20" fmla="*/ 2147483647 w 300"/>
                <a:gd name="T21" fmla="*/ 2147483647 h 223"/>
                <a:gd name="T22" fmla="*/ 2147483647 w 300"/>
                <a:gd name="T23" fmla="*/ 2147483647 h 223"/>
                <a:gd name="T24" fmla="*/ 2147483647 w 300"/>
                <a:gd name="T25" fmla="*/ 2147483647 h 223"/>
                <a:gd name="T26" fmla="*/ 2147483647 w 300"/>
                <a:gd name="T27" fmla="*/ 2147483647 h 223"/>
                <a:gd name="T28" fmla="*/ 2147483647 w 300"/>
                <a:gd name="T29" fmla="*/ 2147483647 h 223"/>
                <a:gd name="T30" fmla="*/ 2147483647 w 300"/>
                <a:gd name="T31" fmla="*/ 0 h 223"/>
                <a:gd name="T32" fmla="*/ 2147483647 w 300"/>
                <a:gd name="T33" fmla="*/ 2147483647 h 223"/>
                <a:gd name="T34" fmla="*/ 2147483647 w 300"/>
                <a:gd name="T35" fmla="*/ 2147483647 h 223"/>
                <a:gd name="T36" fmla="*/ 2147483647 w 300"/>
                <a:gd name="T37" fmla="*/ 2147483647 h 223"/>
                <a:gd name="T38" fmla="*/ 2147483647 w 300"/>
                <a:gd name="T39" fmla="*/ 2147483647 h 223"/>
                <a:gd name="T40" fmla="*/ 2147483647 w 300"/>
                <a:gd name="T41" fmla="*/ 2147483647 h 223"/>
                <a:gd name="T42" fmla="*/ 2147483647 w 300"/>
                <a:gd name="T43" fmla="*/ 2147483647 h 223"/>
                <a:gd name="T44" fmla="*/ 0 w 300"/>
                <a:gd name="T45" fmla="*/ 2147483647 h 223"/>
                <a:gd name="T46" fmla="*/ 2147483647 w 300"/>
                <a:gd name="T47" fmla="*/ 2147483647 h 223"/>
                <a:gd name="T48" fmla="*/ 2147483647 w 300"/>
                <a:gd name="T49" fmla="*/ 2147483647 h 223"/>
                <a:gd name="T50" fmla="*/ 2147483647 w 300"/>
                <a:gd name="T51" fmla="*/ 2147483647 h 223"/>
                <a:gd name="T52" fmla="*/ 2147483647 w 300"/>
                <a:gd name="T53" fmla="*/ 2147483647 h 223"/>
                <a:gd name="T54" fmla="*/ 2147483647 w 300"/>
                <a:gd name="T55" fmla="*/ 2147483647 h 223"/>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0" t="0" r="r" b="b"/>
              <a:pathLst>
                <a:path w="300" h="223">
                  <a:moveTo>
                    <a:pt x="66" y="223"/>
                  </a:moveTo>
                  <a:lnTo>
                    <a:pt x="78" y="205"/>
                  </a:lnTo>
                  <a:lnTo>
                    <a:pt x="102" y="205"/>
                  </a:lnTo>
                  <a:lnTo>
                    <a:pt x="138" y="217"/>
                  </a:lnTo>
                  <a:lnTo>
                    <a:pt x="162" y="205"/>
                  </a:lnTo>
                  <a:lnTo>
                    <a:pt x="198" y="205"/>
                  </a:lnTo>
                  <a:lnTo>
                    <a:pt x="228" y="199"/>
                  </a:lnTo>
                  <a:lnTo>
                    <a:pt x="258" y="174"/>
                  </a:lnTo>
                  <a:lnTo>
                    <a:pt x="288" y="138"/>
                  </a:lnTo>
                  <a:lnTo>
                    <a:pt x="300" y="66"/>
                  </a:lnTo>
                  <a:lnTo>
                    <a:pt x="288" y="54"/>
                  </a:lnTo>
                  <a:lnTo>
                    <a:pt x="282" y="24"/>
                  </a:lnTo>
                  <a:lnTo>
                    <a:pt x="282" y="18"/>
                  </a:lnTo>
                  <a:lnTo>
                    <a:pt x="270" y="6"/>
                  </a:lnTo>
                  <a:lnTo>
                    <a:pt x="222" y="0"/>
                  </a:lnTo>
                  <a:lnTo>
                    <a:pt x="114" y="72"/>
                  </a:lnTo>
                  <a:lnTo>
                    <a:pt x="78" y="90"/>
                  </a:lnTo>
                  <a:lnTo>
                    <a:pt x="78" y="144"/>
                  </a:lnTo>
                  <a:lnTo>
                    <a:pt x="66" y="162"/>
                  </a:lnTo>
                  <a:lnTo>
                    <a:pt x="24" y="168"/>
                  </a:lnTo>
                  <a:lnTo>
                    <a:pt x="0" y="168"/>
                  </a:lnTo>
                  <a:lnTo>
                    <a:pt x="12" y="193"/>
                  </a:lnTo>
                  <a:lnTo>
                    <a:pt x="36" y="217"/>
                  </a:lnTo>
                  <a:lnTo>
                    <a:pt x="48" y="217"/>
                  </a:lnTo>
                  <a:lnTo>
                    <a:pt x="60" y="223"/>
                  </a:lnTo>
                  <a:lnTo>
                    <a:pt x="66" y="223"/>
                  </a:lnTo>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p>
          </p:txBody>
        </p:sp>
        <p:sp>
          <p:nvSpPr>
            <p:cNvPr id="496" name="Freeform 495"/>
            <p:cNvSpPr>
              <a:spLocks/>
            </p:cNvSpPr>
            <p:nvPr/>
          </p:nvSpPr>
          <p:spPr bwMode="auto">
            <a:xfrm>
              <a:off x="4984884" y="3837616"/>
              <a:ext cx="442265" cy="402375"/>
            </a:xfrm>
            <a:custGeom>
              <a:avLst/>
              <a:gdLst>
                <a:gd name="T0" fmla="*/ 2147483647 w 52"/>
                <a:gd name="T1" fmla="*/ 2147483647 h 49"/>
                <a:gd name="T2" fmla="*/ 2147483647 w 52"/>
                <a:gd name="T3" fmla="*/ 2147483647 h 49"/>
                <a:gd name="T4" fmla="*/ 2147483647 w 52"/>
                <a:gd name="T5" fmla="*/ 2147483647 h 49"/>
                <a:gd name="T6" fmla="*/ 2147483647 w 52"/>
                <a:gd name="T7" fmla="*/ 2147483647 h 49"/>
                <a:gd name="T8" fmla="*/ 2147483647 w 52"/>
                <a:gd name="T9" fmla="*/ 2147483647 h 49"/>
                <a:gd name="T10" fmla="*/ 2147483647 w 52"/>
                <a:gd name="T11" fmla="*/ 2147483647 h 49"/>
                <a:gd name="T12" fmla="*/ 2147483647 w 52"/>
                <a:gd name="T13" fmla="*/ 2147483647 h 49"/>
                <a:gd name="T14" fmla="*/ 2147483647 w 52"/>
                <a:gd name="T15" fmla="*/ 2147483647 h 49"/>
                <a:gd name="T16" fmla="*/ 2147483647 w 52"/>
                <a:gd name="T17" fmla="*/ 2147483647 h 49"/>
                <a:gd name="T18" fmla="*/ 2147483647 w 52"/>
                <a:gd name="T19" fmla="*/ 2147483647 h 49"/>
                <a:gd name="T20" fmla="*/ 2147483647 w 52"/>
                <a:gd name="T21" fmla="*/ 2147483647 h 49"/>
                <a:gd name="T22" fmla="*/ 2147483647 w 52"/>
                <a:gd name="T23" fmla="*/ 0 h 49"/>
                <a:gd name="T24" fmla="*/ 2147483647 w 52"/>
                <a:gd name="T25" fmla="*/ 0 h 49"/>
                <a:gd name="T26" fmla="*/ 2147483647 w 52"/>
                <a:gd name="T27" fmla="*/ 2147483647 h 49"/>
                <a:gd name="T28" fmla="*/ 2147483647 w 52"/>
                <a:gd name="T29" fmla="*/ 2147483647 h 49"/>
                <a:gd name="T30" fmla="*/ 2147483647 w 52"/>
                <a:gd name="T31" fmla="*/ 2147483647 h 49"/>
                <a:gd name="T32" fmla="*/ 2147483647 w 52"/>
                <a:gd name="T33" fmla="*/ 2147483647 h 49"/>
                <a:gd name="T34" fmla="*/ 2147483647 w 52"/>
                <a:gd name="T35" fmla="*/ 2147483647 h 49"/>
                <a:gd name="T36" fmla="*/ 2147483647 w 52"/>
                <a:gd name="T37" fmla="*/ 2147483647 h 49"/>
                <a:gd name="T38" fmla="*/ 0 w 52"/>
                <a:gd name="T39" fmla="*/ 2147483647 h 49"/>
                <a:gd name="T40" fmla="*/ 0 w 52"/>
                <a:gd name="T41" fmla="*/ 2147483647 h 49"/>
                <a:gd name="T42" fmla="*/ 2147483647 w 52"/>
                <a:gd name="T43" fmla="*/ 2147483647 h 49"/>
                <a:gd name="T44" fmla="*/ 2147483647 w 52"/>
                <a:gd name="T45" fmla="*/ 2147483647 h 49"/>
                <a:gd name="T46" fmla="*/ 2147483647 w 52"/>
                <a:gd name="T47" fmla="*/ 2147483647 h 49"/>
                <a:gd name="T48" fmla="*/ 2147483647 w 52"/>
                <a:gd name="T49" fmla="*/ 2147483647 h 49"/>
                <a:gd name="T50" fmla="*/ 2147483647 w 52"/>
                <a:gd name="T51" fmla="*/ 2147483647 h 49"/>
                <a:gd name="T52" fmla="*/ 2147483647 w 52"/>
                <a:gd name="T53" fmla="*/ 2147483647 h 49"/>
                <a:gd name="T54" fmla="*/ 2147483647 w 52"/>
                <a:gd name="T55" fmla="*/ 2147483647 h 49"/>
                <a:gd name="T56" fmla="*/ 2147483647 w 52"/>
                <a:gd name="T57" fmla="*/ 2147483647 h 49"/>
                <a:gd name="T58" fmla="*/ 2147483647 w 52"/>
                <a:gd name="T59" fmla="*/ 2147483647 h 49"/>
                <a:gd name="T60" fmla="*/ 2147483647 w 52"/>
                <a:gd name="T61" fmla="*/ 2147483647 h 49"/>
                <a:gd name="T62" fmla="*/ 2147483647 w 52"/>
                <a:gd name="T63" fmla="*/ 2147483647 h 49"/>
                <a:gd name="T64" fmla="*/ 2147483647 w 52"/>
                <a:gd name="T65" fmla="*/ 2147483647 h 49"/>
                <a:gd name="T66" fmla="*/ 2147483647 w 52"/>
                <a:gd name="T67" fmla="*/ 2147483647 h 49"/>
                <a:gd name="T68" fmla="*/ 2147483647 w 52"/>
                <a:gd name="T69" fmla="*/ 2147483647 h 49"/>
                <a:gd name="T70" fmla="*/ 2147483647 w 52"/>
                <a:gd name="T71" fmla="*/ 2147483647 h 49"/>
                <a:gd name="T72" fmla="*/ 2147483647 w 52"/>
                <a:gd name="T73" fmla="*/ 2147483647 h 49"/>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0" t="0" r="r" b="b"/>
              <a:pathLst>
                <a:path w="52" h="49">
                  <a:moveTo>
                    <a:pt x="24" y="44"/>
                  </a:moveTo>
                  <a:cubicBezTo>
                    <a:pt x="27" y="40"/>
                    <a:pt x="27" y="40"/>
                    <a:pt x="27" y="40"/>
                  </a:cubicBezTo>
                  <a:cubicBezTo>
                    <a:pt x="32" y="36"/>
                    <a:pt x="32" y="36"/>
                    <a:pt x="32" y="36"/>
                  </a:cubicBezTo>
                  <a:cubicBezTo>
                    <a:pt x="38" y="33"/>
                    <a:pt x="38" y="33"/>
                    <a:pt x="38" y="33"/>
                  </a:cubicBezTo>
                  <a:cubicBezTo>
                    <a:pt x="39" y="33"/>
                    <a:pt x="39" y="33"/>
                    <a:pt x="39" y="33"/>
                  </a:cubicBezTo>
                  <a:cubicBezTo>
                    <a:pt x="43" y="33"/>
                    <a:pt x="43" y="33"/>
                    <a:pt x="43" y="33"/>
                  </a:cubicBezTo>
                  <a:cubicBezTo>
                    <a:pt x="50" y="32"/>
                    <a:pt x="50" y="32"/>
                    <a:pt x="50" y="32"/>
                  </a:cubicBezTo>
                  <a:cubicBezTo>
                    <a:pt x="51" y="29"/>
                    <a:pt x="51" y="29"/>
                    <a:pt x="51" y="29"/>
                  </a:cubicBezTo>
                  <a:cubicBezTo>
                    <a:pt x="52" y="20"/>
                    <a:pt x="52" y="20"/>
                    <a:pt x="52" y="20"/>
                  </a:cubicBezTo>
                  <a:cubicBezTo>
                    <a:pt x="49" y="20"/>
                    <a:pt x="49" y="20"/>
                    <a:pt x="49" y="20"/>
                  </a:cubicBezTo>
                  <a:cubicBezTo>
                    <a:pt x="47" y="18"/>
                    <a:pt x="47" y="18"/>
                    <a:pt x="47" y="18"/>
                  </a:cubicBezTo>
                  <a:cubicBezTo>
                    <a:pt x="21" y="0"/>
                    <a:pt x="21" y="0"/>
                    <a:pt x="21" y="0"/>
                  </a:cubicBezTo>
                  <a:cubicBezTo>
                    <a:pt x="18" y="0"/>
                    <a:pt x="18" y="0"/>
                    <a:pt x="18" y="0"/>
                  </a:cubicBezTo>
                  <a:cubicBezTo>
                    <a:pt x="21" y="29"/>
                    <a:pt x="21" y="29"/>
                    <a:pt x="21" y="29"/>
                  </a:cubicBezTo>
                  <a:cubicBezTo>
                    <a:pt x="23" y="30"/>
                    <a:pt x="23" y="30"/>
                    <a:pt x="23" y="30"/>
                  </a:cubicBezTo>
                  <a:cubicBezTo>
                    <a:pt x="20" y="32"/>
                    <a:pt x="20" y="32"/>
                    <a:pt x="20" y="32"/>
                  </a:cubicBezTo>
                  <a:cubicBezTo>
                    <a:pt x="6" y="32"/>
                    <a:pt x="6" y="32"/>
                    <a:pt x="6" y="32"/>
                  </a:cubicBezTo>
                  <a:cubicBezTo>
                    <a:pt x="5" y="33"/>
                    <a:pt x="5" y="33"/>
                    <a:pt x="5" y="33"/>
                  </a:cubicBezTo>
                  <a:cubicBezTo>
                    <a:pt x="3" y="31"/>
                    <a:pt x="3" y="31"/>
                    <a:pt x="3" y="31"/>
                  </a:cubicBezTo>
                  <a:cubicBezTo>
                    <a:pt x="0" y="34"/>
                    <a:pt x="0" y="34"/>
                    <a:pt x="0" y="34"/>
                  </a:cubicBezTo>
                  <a:cubicBezTo>
                    <a:pt x="0" y="35"/>
                    <a:pt x="0" y="35"/>
                    <a:pt x="0" y="35"/>
                  </a:cubicBezTo>
                  <a:cubicBezTo>
                    <a:pt x="1" y="38"/>
                    <a:pt x="1" y="38"/>
                    <a:pt x="1" y="38"/>
                  </a:cubicBezTo>
                  <a:cubicBezTo>
                    <a:pt x="3" y="42"/>
                    <a:pt x="3" y="42"/>
                    <a:pt x="3" y="42"/>
                  </a:cubicBezTo>
                  <a:cubicBezTo>
                    <a:pt x="2" y="42"/>
                    <a:pt x="2" y="42"/>
                    <a:pt x="2" y="42"/>
                  </a:cubicBezTo>
                  <a:cubicBezTo>
                    <a:pt x="2" y="43"/>
                    <a:pt x="2" y="43"/>
                    <a:pt x="2" y="43"/>
                  </a:cubicBezTo>
                  <a:cubicBezTo>
                    <a:pt x="6" y="43"/>
                    <a:pt x="6" y="43"/>
                    <a:pt x="6" y="43"/>
                  </a:cubicBezTo>
                  <a:cubicBezTo>
                    <a:pt x="6" y="43"/>
                    <a:pt x="10" y="42"/>
                    <a:pt x="10" y="42"/>
                  </a:cubicBezTo>
                  <a:cubicBezTo>
                    <a:pt x="11" y="42"/>
                    <a:pt x="11" y="44"/>
                    <a:pt x="11" y="44"/>
                  </a:cubicBezTo>
                  <a:cubicBezTo>
                    <a:pt x="13" y="49"/>
                    <a:pt x="13" y="49"/>
                    <a:pt x="13" y="49"/>
                  </a:cubicBezTo>
                  <a:cubicBezTo>
                    <a:pt x="15" y="48"/>
                    <a:pt x="15" y="48"/>
                    <a:pt x="15" y="48"/>
                  </a:cubicBezTo>
                  <a:cubicBezTo>
                    <a:pt x="17" y="48"/>
                    <a:pt x="17" y="48"/>
                    <a:pt x="17" y="48"/>
                  </a:cubicBezTo>
                  <a:cubicBezTo>
                    <a:pt x="18" y="48"/>
                    <a:pt x="18" y="48"/>
                    <a:pt x="18" y="48"/>
                  </a:cubicBezTo>
                  <a:cubicBezTo>
                    <a:pt x="20" y="49"/>
                    <a:pt x="20" y="49"/>
                    <a:pt x="20" y="49"/>
                  </a:cubicBezTo>
                  <a:cubicBezTo>
                    <a:pt x="22" y="49"/>
                    <a:pt x="22" y="49"/>
                    <a:pt x="22" y="49"/>
                  </a:cubicBezTo>
                  <a:cubicBezTo>
                    <a:pt x="23" y="49"/>
                    <a:pt x="23" y="49"/>
                    <a:pt x="23" y="49"/>
                  </a:cubicBezTo>
                  <a:cubicBezTo>
                    <a:pt x="23" y="47"/>
                    <a:pt x="23" y="47"/>
                    <a:pt x="23" y="47"/>
                  </a:cubicBezTo>
                  <a:lnTo>
                    <a:pt x="24" y="44"/>
                  </a:lnTo>
                  <a:close/>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p>
          </p:txBody>
        </p:sp>
        <p:sp>
          <p:nvSpPr>
            <p:cNvPr id="497" name="Freeform 496"/>
            <p:cNvSpPr>
              <a:spLocks/>
            </p:cNvSpPr>
            <p:nvPr/>
          </p:nvSpPr>
          <p:spPr bwMode="auto">
            <a:xfrm>
              <a:off x="6423541" y="4208399"/>
              <a:ext cx="254690" cy="332541"/>
            </a:xfrm>
            <a:custGeom>
              <a:avLst/>
              <a:gdLst>
                <a:gd name="T0" fmla="*/ 2147483647 w 180"/>
                <a:gd name="T1" fmla="*/ 2147483647 h 246"/>
                <a:gd name="T2" fmla="*/ 2147483647 w 180"/>
                <a:gd name="T3" fmla="*/ 2147483647 h 246"/>
                <a:gd name="T4" fmla="*/ 2147483647 w 180"/>
                <a:gd name="T5" fmla="*/ 2147483647 h 246"/>
                <a:gd name="T6" fmla="*/ 2147483647 w 180"/>
                <a:gd name="T7" fmla="*/ 2147483647 h 246"/>
                <a:gd name="T8" fmla="*/ 2147483647 w 180"/>
                <a:gd name="T9" fmla="*/ 2147483647 h 246"/>
                <a:gd name="T10" fmla="*/ 2147483647 w 180"/>
                <a:gd name="T11" fmla="*/ 2147483647 h 246"/>
                <a:gd name="T12" fmla="*/ 2147483647 w 180"/>
                <a:gd name="T13" fmla="*/ 2147483647 h 246"/>
                <a:gd name="T14" fmla="*/ 2147483647 w 180"/>
                <a:gd name="T15" fmla="*/ 2147483647 h 246"/>
                <a:gd name="T16" fmla="*/ 2147483647 w 180"/>
                <a:gd name="T17" fmla="*/ 2147483647 h 246"/>
                <a:gd name="T18" fmla="*/ 2147483647 w 180"/>
                <a:gd name="T19" fmla="*/ 2147483647 h 246"/>
                <a:gd name="T20" fmla="*/ 2147483647 w 180"/>
                <a:gd name="T21" fmla="*/ 2147483647 h 246"/>
                <a:gd name="T22" fmla="*/ 2147483647 w 180"/>
                <a:gd name="T23" fmla="*/ 2147483647 h 246"/>
                <a:gd name="T24" fmla="*/ 2147483647 w 180"/>
                <a:gd name="T25" fmla="*/ 2147483647 h 246"/>
                <a:gd name="T26" fmla="*/ 0 w 180"/>
                <a:gd name="T27" fmla="*/ 2147483647 h 246"/>
                <a:gd name="T28" fmla="*/ 0 w 180"/>
                <a:gd name="T29" fmla="*/ 2147483647 h 246"/>
                <a:gd name="T30" fmla="*/ 2147483647 w 180"/>
                <a:gd name="T31" fmla="*/ 2147483647 h 246"/>
                <a:gd name="T32" fmla="*/ 2147483647 w 180"/>
                <a:gd name="T33" fmla="*/ 2147483647 h 246"/>
                <a:gd name="T34" fmla="*/ 2147483647 w 180"/>
                <a:gd name="T35" fmla="*/ 2147483647 h 246"/>
                <a:gd name="T36" fmla="*/ 2147483647 w 180"/>
                <a:gd name="T37" fmla="*/ 2147483647 h 246"/>
                <a:gd name="T38" fmla="*/ 2147483647 w 180"/>
                <a:gd name="T39" fmla="*/ 2147483647 h 246"/>
                <a:gd name="T40" fmla="*/ 2147483647 w 180"/>
                <a:gd name="T41" fmla="*/ 0 h 246"/>
                <a:gd name="T42" fmla="*/ 2147483647 w 180"/>
                <a:gd name="T43" fmla="*/ 2147483647 h 24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180" h="246">
                  <a:moveTo>
                    <a:pt x="72" y="18"/>
                  </a:moveTo>
                  <a:lnTo>
                    <a:pt x="48" y="12"/>
                  </a:lnTo>
                  <a:lnTo>
                    <a:pt x="48" y="6"/>
                  </a:lnTo>
                  <a:lnTo>
                    <a:pt x="30" y="18"/>
                  </a:lnTo>
                  <a:lnTo>
                    <a:pt x="42" y="36"/>
                  </a:lnTo>
                  <a:lnTo>
                    <a:pt x="84" y="60"/>
                  </a:lnTo>
                  <a:lnTo>
                    <a:pt x="126" y="66"/>
                  </a:lnTo>
                  <a:lnTo>
                    <a:pt x="78" y="120"/>
                  </a:lnTo>
                  <a:lnTo>
                    <a:pt x="36" y="132"/>
                  </a:lnTo>
                  <a:lnTo>
                    <a:pt x="18" y="144"/>
                  </a:lnTo>
                  <a:lnTo>
                    <a:pt x="24" y="150"/>
                  </a:lnTo>
                  <a:lnTo>
                    <a:pt x="18" y="144"/>
                  </a:lnTo>
                  <a:lnTo>
                    <a:pt x="18" y="150"/>
                  </a:lnTo>
                  <a:lnTo>
                    <a:pt x="0" y="168"/>
                  </a:lnTo>
                  <a:lnTo>
                    <a:pt x="0" y="228"/>
                  </a:lnTo>
                  <a:lnTo>
                    <a:pt x="12" y="246"/>
                  </a:lnTo>
                  <a:lnTo>
                    <a:pt x="42" y="204"/>
                  </a:lnTo>
                  <a:lnTo>
                    <a:pt x="90" y="180"/>
                  </a:lnTo>
                  <a:lnTo>
                    <a:pt x="132" y="132"/>
                  </a:lnTo>
                  <a:lnTo>
                    <a:pt x="168" y="48"/>
                  </a:lnTo>
                  <a:lnTo>
                    <a:pt x="180" y="0"/>
                  </a:lnTo>
                  <a:lnTo>
                    <a:pt x="72" y="18"/>
                  </a:lnTo>
                  <a:close/>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p>
          </p:txBody>
        </p:sp>
        <p:sp>
          <p:nvSpPr>
            <p:cNvPr id="498" name="Freeform 497"/>
            <p:cNvSpPr>
              <a:spLocks/>
            </p:cNvSpPr>
            <p:nvPr/>
          </p:nvSpPr>
          <p:spPr bwMode="auto">
            <a:xfrm>
              <a:off x="5690445" y="4183459"/>
              <a:ext cx="34417" cy="129691"/>
            </a:xfrm>
            <a:custGeom>
              <a:avLst/>
              <a:gdLst>
                <a:gd name="T0" fmla="*/ 2147483647 w 24"/>
                <a:gd name="T1" fmla="*/ 0 h 96"/>
                <a:gd name="T2" fmla="*/ 2147483647 w 24"/>
                <a:gd name="T3" fmla="*/ 0 h 96"/>
                <a:gd name="T4" fmla="*/ 2147483647 w 24"/>
                <a:gd name="T5" fmla="*/ 2147483647 h 96"/>
                <a:gd name="T6" fmla="*/ 0 w 24"/>
                <a:gd name="T7" fmla="*/ 2147483647 h 96"/>
                <a:gd name="T8" fmla="*/ 0 w 24"/>
                <a:gd name="T9" fmla="*/ 2147483647 h 96"/>
                <a:gd name="T10" fmla="*/ 2147483647 w 24"/>
                <a:gd name="T11" fmla="*/ 2147483647 h 96"/>
                <a:gd name="T12" fmla="*/ 2147483647 w 24"/>
                <a:gd name="T13" fmla="*/ 2147483647 h 96"/>
                <a:gd name="T14" fmla="*/ 2147483647 w 24"/>
                <a:gd name="T15" fmla="*/ 0 h 9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24" h="96">
                  <a:moveTo>
                    <a:pt x="12" y="0"/>
                  </a:moveTo>
                  <a:lnTo>
                    <a:pt x="12" y="0"/>
                  </a:lnTo>
                  <a:lnTo>
                    <a:pt x="24" y="42"/>
                  </a:lnTo>
                  <a:lnTo>
                    <a:pt x="0" y="48"/>
                  </a:lnTo>
                  <a:lnTo>
                    <a:pt x="0" y="66"/>
                  </a:lnTo>
                  <a:lnTo>
                    <a:pt x="18" y="96"/>
                  </a:lnTo>
                  <a:lnTo>
                    <a:pt x="24" y="96"/>
                  </a:lnTo>
                  <a:lnTo>
                    <a:pt x="12" y="0"/>
                  </a:lnTo>
                  <a:close/>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p>
          </p:txBody>
        </p:sp>
        <p:sp>
          <p:nvSpPr>
            <p:cNvPr id="499" name="Freeform 498"/>
            <p:cNvSpPr>
              <a:spLocks/>
            </p:cNvSpPr>
            <p:nvPr/>
          </p:nvSpPr>
          <p:spPr bwMode="auto">
            <a:xfrm>
              <a:off x="5690445" y="4183459"/>
              <a:ext cx="34417" cy="129691"/>
            </a:xfrm>
            <a:custGeom>
              <a:avLst/>
              <a:gdLst>
                <a:gd name="T0" fmla="*/ 2147483647 w 24"/>
                <a:gd name="T1" fmla="*/ 0 h 96"/>
                <a:gd name="T2" fmla="*/ 2147483647 w 24"/>
                <a:gd name="T3" fmla="*/ 0 h 96"/>
                <a:gd name="T4" fmla="*/ 2147483647 w 24"/>
                <a:gd name="T5" fmla="*/ 2147483647 h 96"/>
                <a:gd name="T6" fmla="*/ 0 w 24"/>
                <a:gd name="T7" fmla="*/ 2147483647 h 96"/>
                <a:gd name="T8" fmla="*/ 0 w 24"/>
                <a:gd name="T9" fmla="*/ 2147483647 h 96"/>
                <a:gd name="T10" fmla="*/ 2147483647 w 24"/>
                <a:gd name="T11" fmla="*/ 2147483647 h 96"/>
                <a:gd name="T12" fmla="*/ 2147483647 w 24"/>
                <a:gd name="T13" fmla="*/ 2147483647 h 9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4" h="96">
                  <a:moveTo>
                    <a:pt x="12" y="0"/>
                  </a:moveTo>
                  <a:lnTo>
                    <a:pt x="12" y="0"/>
                  </a:lnTo>
                  <a:lnTo>
                    <a:pt x="24" y="42"/>
                  </a:lnTo>
                  <a:lnTo>
                    <a:pt x="0" y="48"/>
                  </a:lnTo>
                  <a:lnTo>
                    <a:pt x="0" y="66"/>
                  </a:lnTo>
                  <a:lnTo>
                    <a:pt x="18" y="96"/>
                  </a:lnTo>
                  <a:lnTo>
                    <a:pt x="24" y="96"/>
                  </a:lnTo>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p>
          </p:txBody>
        </p:sp>
        <p:sp>
          <p:nvSpPr>
            <p:cNvPr id="500" name="Freeform 499"/>
            <p:cNvSpPr>
              <a:spLocks/>
            </p:cNvSpPr>
            <p:nvPr/>
          </p:nvSpPr>
          <p:spPr bwMode="auto">
            <a:xfrm>
              <a:off x="5673237" y="3889161"/>
              <a:ext cx="280503" cy="423989"/>
            </a:xfrm>
            <a:custGeom>
              <a:avLst/>
              <a:gdLst>
                <a:gd name="T0" fmla="*/ 2147483647 w 198"/>
                <a:gd name="T1" fmla="*/ 2147483647 h 313"/>
                <a:gd name="T2" fmla="*/ 2147483647 w 198"/>
                <a:gd name="T3" fmla="*/ 2147483647 h 313"/>
                <a:gd name="T4" fmla="*/ 2147483647 w 198"/>
                <a:gd name="T5" fmla="*/ 2147483647 h 313"/>
                <a:gd name="T6" fmla="*/ 2147483647 w 198"/>
                <a:gd name="T7" fmla="*/ 2147483647 h 313"/>
                <a:gd name="T8" fmla="*/ 2147483647 w 198"/>
                <a:gd name="T9" fmla="*/ 2147483647 h 313"/>
                <a:gd name="T10" fmla="*/ 2147483647 w 198"/>
                <a:gd name="T11" fmla="*/ 2147483647 h 313"/>
                <a:gd name="T12" fmla="*/ 2147483647 w 198"/>
                <a:gd name="T13" fmla="*/ 2147483647 h 313"/>
                <a:gd name="T14" fmla="*/ 2147483647 w 198"/>
                <a:gd name="T15" fmla="*/ 2147483647 h 313"/>
                <a:gd name="T16" fmla="*/ 2147483647 w 198"/>
                <a:gd name="T17" fmla="*/ 2147483647 h 313"/>
                <a:gd name="T18" fmla="*/ 2147483647 w 198"/>
                <a:gd name="T19" fmla="*/ 2147483647 h 313"/>
                <a:gd name="T20" fmla="*/ 2147483647 w 198"/>
                <a:gd name="T21" fmla="*/ 2147483647 h 313"/>
                <a:gd name="T22" fmla="*/ 2147483647 w 198"/>
                <a:gd name="T23" fmla="*/ 2147483647 h 313"/>
                <a:gd name="T24" fmla="*/ 2147483647 w 198"/>
                <a:gd name="T25" fmla="*/ 0 h 313"/>
                <a:gd name="T26" fmla="*/ 2147483647 w 198"/>
                <a:gd name="T27" fmla="*/ 2147483647 h 313"/>
                <a:gd name="T28" fmla="*/ 2147483647 w 198"/>
                <a:gd name="T29" fmla="*/ 2147483647 h 313"/>
                <a:gd name="T30" fmla="*/ 2147483647 w 198"/>
                <a:gd name="T31" fmla="*/ 2147483647 h 313"/>
                <a:gd name="T32" fmla="*/ 2147483647 w 198"/>
                <a:gd name="T33" fmla="*/ 2147483647 h 313"/>
                <a:gd name="T34" fmla="*/ 2147483647 w 198"/>
                <a:gd name="T35" fmla="*/ 2147483647 h 313"/>
                <a:gd name="T36" fmla="*/ 2147483647 w 198"/>
                <a:gd name="T37" fmla="*/ 2147483647 h 313"/>
                <a:gd name="T38" fmla="*/ 2147483647 w 198"/>
                <a:gd name="T39" fmla="*/ 2147483647 h 313"/>
                <a:gd name="T40" fmla="*/ 2147483647 w 198"/>
                <a:gd name="T41" fmla="*/ 2147483647 h 313"/>
                <a:gd name="T42" fmla="*/ 0 w 198"/>
                <a:gd name="T43" fmla="*/ 2147483647 h 313"/>
                <a:gd name="T44" fmla="*/ 2147483647 w 198"/>
                <a:gd name="T45" fmla="*/ 2147483647 h 313"/>
                <a:gd name="T46" fmla="*/ 2147483647 w 198"/>
                <a:gd name="T47" fmla="*/ 2147483647 h 313"/>
                <a:gd name="T48" fmla="*/ 2147483647 w 198"/>
                <a:gd name="T49" fmla="*/ 2147483647 h 313"/>
                <a:gd name="T50" fmla="*/ 2147483647 w 198"/>
                <a:gd name="T51" fmla="*/ 2147483647 h 313"/>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0" t="0" r="r" b="b"/>
              <a:pathLst>
                <a:path w="198" h="313">
                  <a:moveTo>
                    <a:pt x="36" y="313"/>
                  </a:moveTo>
                  <a:lnTo>
                    <a:pt x="60" y="307"/>
                  </a:lnTo>
                  <a:lnTo>
                    <a:pt x="96" y="295"/>
                  </a:lnTo>
                  <a:lnTo>
                    <a:pt x="102" y="283"/>
                  </a:lnTo>
                  <a:lnTo>
                    <a:pt x="132" y="277"/>
                  </a:lnTo>
                  <a:lnTo>
                    <a:pt x="180" y="247"/>
                  </a:lnTo>
                  <a:lnTo>
                    <a:pt x="162" y="211"/>
                  </a:lnTo>
                  <a:lnTo>
                    <a:pt x="168" y="193"/>
                  </a:lnTo>
                  <a:lnTo>
                    <a:pt x="174" y="162"/>
                  </a:lnTo>
                  <a:lnTo>
                    <a:pt x="192" y="150"/>
                  </a:lnTo>
                  <a:lnTo>
                    <a:pt x="198" y="78"/>
                  </a:lnTo>
                  <a:lnTo>
                    <a:pt x="54" y="0"/>
                  </a:lnTo>
                  <a:lnTo>
                    <a:pt x="30" y="12"/>
                  </a:lnTo>
                  <a:lnTo>
                    <a:pt x="30" y="18"/>
                  </a:lnTo>
                  <a:lnTo>
                    <a:pt x="36" y="48"/>
                  </a:lnTo>
                  <a:lnTo>
                    <a:pt x="48" y="60"/>
                  </a:lnTo>
                  <a:lnTo>
                    <a:pt x="36" y="132"/>
                  </a:lnTo>
                  <a:lnTo>
                    <a:pt x="6" y="168"/>
                  </a:lnTo>
                  <a:lnTo>
                    <a:pt x="12" y="168"/>
                  </a:lnTo>
                  <a:lnTo>
                    <a:pt x="6" y="168"/>
                  </a:lnTo>
                  <a:lnTo>
                    <a:pt x="0" y="175"/>
                  </a:lnTo>
                  <a:lnTo>
                    <a:pt x="12" y="193"/>
                  </a:lnTo>
                  <a:lnTo>
                    <a:pt x="30" y="199"/>
                  </a:lnTo>
                  <a:lnTo>
                    <a:pt x="24" y="217"/>
                  </a:lnTo>
                  <a:lnTo>
                    <a:pt x="36" y="313"/>
                  </a:lnTo>
                  <a:close/>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p>
          </p:txBody>
        </p:sp>
        <p:sp>
          <p:nvSpPr>
            <p:cNvPr id="501" name="Freeform 500"/>
            <p:cNvSpPr>
              <a:spLocks/>
            </p:cNvSpPr>
            <p:nvPr/>
          </p:nvSpPr>
          <p:spPr bwMode="auto">
            <a:xfrm>
              <a:off x="5673237" y="3889161"/>
              <a:ext cx="280503" cy="423989"/>
            </a:xfrm>
            <a:custGeom>
              <a:avLst/>
              <a:gdLst>
                <a:gd name="T0" fmla="*/ 2147483647 w 198"/>
                <a:gd name="T1" fmla="*/ 2147483647 h 313"/>
                <a:gd name="T2" fmla="*/ 2147483647 w 198"/>
                <a:gd name="T3" fmla="*/ 2147483647 h 313"/>
                <a:gd name="T4" fmla="*/ 2147483647 w 198"/>
                <a:gd name="T5" fmla="*/ 2147483647 h 313"/>
                <a:gd name="T6" fmla="*/ 2147483647 w 198"/>
                <a:gd name="T7" fmla="*/ 2147483647 h 313"/>
                <a:gd name="T8" fmla="*/ 2147483647 w 198"/>
                <a:gd name="T9" fmla="*/ 2147483647 h 313"/>
                <a:gd name="T10" fmla="*/ 2147483647 w 198"/>
                <a:gd name="T11" fmla="*/ 2147483647 h 313"/>
                <a:gd name="T12" fmla="*/ 2147483647 w 198"/>
                <a:gd name="T13" fmla="*/ 2147483647 h 313"/>
                <a:gd name="T14" fmla="*/ 2147483647 w 198"/>
                <a:gd name="T15" fmla="*/ 2147483647 h 313"/>
                <a:gd name="T16" fmla="*/ 2147483647 w 198"/>
                <a:gd name="T17" fmla="*/ 2147483647 h 313"/>
                <a:gd name="T18" fmla="*/ 2147483647 w 198"/>
                <a:gd name="T19" fmla="*/ 2147483647 h 313"/>
                <a:gd name="T20" fmla="*/ 2147483647 w 198"/>
                <a:gd name="T21" fmla="*/ 2147483647 h 313"/>
                <a:gd name="T22" fmla="*/ 2147483647 w 198"/>
                <a:gd name="T23" fmla="*/ 2147483647 h 313"/>
                <a:gd name="T24" fmla="*/ 2147483647 w 198"/>
                <a:gd name="T25" fmla="*/ 0 h 313"/>
                <a:gd name="T26" fmla="*/ 2147483647 w 198"/>
                <a:gd name="T27" fmla="*/ 2147483647 h 313"/>
                <a:gd name="T28" fmla="*/ 2147483647 w 198"/>
                <a:gd name="T29" fmla="*/ 2147483647 h 313"/>
                <a:gd name="T30" fmla="*/ 2147483647 w 198"/>
                <a:gd name="T31" fmla="*/ 2147483647 h 313"/>
                <a:gd name="T32" fmla="*/ 2147483647 w 198"/>
                <a:gd name="T33" fmla="*/ 2147483647 h 313"/>
                <a:gd name="T34" fmla="*/ 2147483647 w 198"/>
                <a:gd name="T35" fmla="*/ 2147483647 h 313"/>
                <a:gd name="T36" fmla="*/ 2147483647 w 198"/>
                <a:gd name="T37" fmla="*/ 2147483647 h 313"/>
                <a:gd name="T38" fmla="*/ 2147483647 w 198"/>
                <a:gd name="T39" fmla="*/ 2147483647 h 313"/>
                <a:gd name="T40" fmla="*/ 2147483647 w 198"/>
                <a:gd name="T41" fmla="*/ 2147483647 h 313"/>
                <a:gd name="T42" fmla="*/ 0 w 198"/>
                <a:gd name="T43" fmla="*/ 2147483647 h 313"/>
                <a:gd name="T44" fmla="*/ 2147483647 w 198"/>
                <a:gd name="T45" fmla="*/ 2147483647 h 313"/>
                <a:gd name="T46" fmla="*/ 2147483647 w 198"/>
                <a:gd name="T47" fmla="*/ 2147483647 h 313"/>
                <a:gd name="T48" fmla="*/ 2147483647 w 198"/>
                <a:gd name="T49" fmla="*/ 2147483647 h 313"/>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0" t="0" r="r" b="b"/>
              <a:pathLst>
                <a:path w="198" h="313">
                  <a:moveTo>
                    <a:pt x="36" y="313"/>
                  </a:moveTo>
                  <a:lnTo>
                    <a:pt x="60" y="307"/>
                  </a:lnTo>
                  <a:lnTo>
                    <a:pt x="96" y="295"/>
                  </a:lnTo>
                  <a:lnTo>
                    <a:pt x="102" y="283"/>
                  </a:lnTo>
                  <a:lnTo>
                    <a:pt x="132" y="277"/>
                  </a:lnTo>
                  <a:lnTo>
                    <a:pt x="180" y="247"/>
                  </a:lnTo>
                  <a:lnTo>
                    <a:pt x="162" y="211"/>
                  </a:lnTo>
                  <a:lnTo>
                    <a:pt x="168" y="193"/>
                  </a:lnTo>
                  <a:lnTo>
                    <a:pt x="174" y="162"/>
                  </a:lnTo>
                  <a:lnTo>
                    <a:pt x="192" y="150"/>
                  </a:lnTo>
                  <a:lnTo>
                    <a:pt x="198" y="78"/>
                  </a:lnTo>
                  <a:lnTo>
                    <a:pt x="54" y="0"/>
                  </a:lnTo>
                  <a:lnTo>
                    <a:pt x="30" y="12"/>
                  </a:lnTo>
                  <a:lnTo>
                    <a:pt x="30" y="18"/>
                  </a:lnTo>
                  <a:lnTo>
                    <a:pt x="36" y="48"/>
                  </a:lnTo>
                  <a:lnTo>
                    <a:pt x="48" y="60"/>
                  </a:lnTo>
                  <a:lnTo>
                    <a:pt x="36" y="132"/>
                  </a:lnTo>
                  <a:lnTo>
                    <a:pt x="6" y="168"/>
                  </a:lnTo>
                  <a:lnTo>
                    <a:pt x="12" y="168"/>
                  </a:lnTo>
                  <a:lnTo>
                    <a:pt x="6" y="168"/>
                  </a:lnTo>
                  <a:lnTo>
                    <a:pt x="0" y="175"/>
                  </a:lnTo>
                  <a:lnTo>
                    <a:pt x="12" y="193"/>
                  </a:lnTo>
                  <a:lnTo>
                    <a:pt x="30" y="199"/>
                  </a:lnTo>
                  <a:lnTo>
                    <a:pt x="24" y="217"/>
                  </a:lnTo>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p>
          </p:txBody>
        </p:sp>
        <p:sp>
          <p:nvSpPr>
            <p:cNvPr id="502" name="Freeform 501"/>
            <p:cNvSpPr>
              <a:spLocks/>
            </p:cNvSpPr>
            <p:nvPr/>
          </p:nvSpPr>
          <p:spPr bwMode="auto">
            <a:xfrm>
              <a:off x="5759281" y="5089634"/>
              <a:ext cx="431941" cy="370782"/>
            </a:xfrm>
            <a:custGeom>
              <a:avLst/>
              <a:gdLst>
                <a:gd name="T0" fmla="*/ 2147483647 w 51"/>
                <a:gd name="T1" fmla="*/ 2147483647 h 45"/>
                <a:gd name="T2" fmla="*/ 2147483647 w 51"/>
                <a:gd name="T3" fmla="*/ 2147483647 h 45"/>
                <a:gd name="T4" fmla="*/ 2147483647 w 51"/>
                <a:gd name="T5" fmla="*/ 2147483647 h 45"/>
                <a:gd name="T6" fmla="*/ 2147483647 w 51"/>
                <a:gd name="T7" fmla="*/ 2147483647 h 45"/>
                <a:gd name="T8" fmla="*/ 2147483647 w 51"/>
                <a:gd name="T9" fmla="*/ 0 h 45"/>
                <a:gd name="T10" fmla="*/ 2147483647 w 51"/>
                <a:gd name="T11" fmla="*/ 2147483647 h 45"/>
                <a:gd name="T12" fmla="*/ 2147483647 w 51"/>
                <a:gd name="T13" fmla="*/ 2147483647 h 45"/>
                <a:gd name="T14" fmla="*/ 2147483647 w 51"/>
                <a:gd name="T15" fmla="*/ 2147483647 h 45"/>
                <a:gd name="T16" fmla="*/ 2147483647 w 51"/>
                <a:gd name="T17" fmla="*/ 2147483647 h 45"/>
                <a:gd name="T18" fmla="*/ 2147483647 w 51"/>
                <a:gd name="T19" fmla="*/ 2147483647 h 45"/>
                <a:gd name="T20" fmla="*/ 2147483647 w 51"/>
                <a:gd name="T21" fmla="*/ 2147483647 h 45"/>
                <a:gd name="T22" fmla="*/ 2147483647 w 51"/>
                <a:gd name="T23" fmla="*/ 2147483647 h 45"/>
                <a:gd name="T24" fmla="*/ 2147483647 w 51"/>
                <a:gd name="T25" fmla="*/ 2147483647 h 45"/>
                <a:gd name="T26" fmla="*/ 2147483647 w 51"/>
                <a:gd name="T27" fmla="*/ 2147483647 h 45"/>
                <a:gd name="T28" fmla="*/ 2147483647 w 51"/>
                <a:gd name="T29" fmla="*/ 2147483647 h 45"/>
                <a:gd name="T30" fmla="*/ 2147483647 w 51"/>
                <a:gd name="T31" fmla="*/ 2147483647 h 45"/>
                <a:gd name="T32" fmla="*/ 2147483647 w 51"/>
                <a:gd name="T33" fmla="*/ 2147483647 h 45"/>
                <a:gd name="T34" fmla="*/ 0 w 51"/>
                <a:gd name="T35" fmla="*/ 2147483647 h 45"/>
                <a:gd name="T36" fmla="*/ 2147483647 w 51"/>
                <a:gd name="T37" fmla="*/ 2147483647 h 45"/>
                <a:gd name="T38" fmla="*/ 2147483647 w 51"/>
                <a:gd name="T39" fmla="*/ 2147483647 h 45"/>
                <a:gd name="T40" fmla="*/ 2147483647 w 51"/>
                <a:gd name="T41" fmla="*/ 2147483647 h 45"/>
                <a:gd name="T42" fmla="*/ 2147483647 w 51"/>
                <a:gd name="T43" fmla="*/ 2147483647 h 45"/>
                <a:gd name="T44" fmla="*/ 2147483647 w 51"/>
                <a:gd name="T45" fmla="*/ 2147483647 h 45"/>
                <a:gd name="T46" fmla="*/ 2147483647 w 51"/>
                <a:gd name="T47" fmla="*/ 2147483647 h 45"/>
                <a:gd name="T48" fmla="*/ 2147483647 w 51"/>
                <a:gd name="T49" fmla="*/ 2147483647 h 45"/>
                <a:gd name="T50" fmla="*/ 2147483647 w 51"/>
                <a:gd name="T51" fmla="*/ 2147483647 h 45"/>
                <a:gd name="T52" fmla="*/ 2147483647 w 51"/>
                <a:gd name="T53" fmla="*/ 2147483647 h 45"/>
                <a:gd name="T54" fmla="*/ 2147483647 w 51"/>
                <a:gd name="T55" fmla="*/ 2147483647 h 45"/>
                <a:gd name="T56" fmla="*/ 2147483647 w 51"/>
                <a:gd name="T57" fmla="*/ 2147483647 h 45"/>
                <a:gd name="T58" fmla="*/ 2147483647 w 51"/>
                <a:gd name="T59" fmla="*/ 2147483647 h 45"/>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0" t="0" r="r" b="b"/>
              <a:pathLst>
                <a:path w="51" h="45">
                  <a:moveTo>
                    <a:pt x="48" y="1"/>
                  </a:moveTo>
                  <a:cubicBezTo>
                    <a:pt x="47" y="1"/>
                    <a:pt x="47" y="1"/>
                    <a:pt x="47" y="1"/>
                  </a:cubicBezTo>
                  <a:cubicBezTo>
                    <a:pt x="46" y="2"/>
                    <a:pt x="46" y="2"/>
                    <a:pt x="46" y="2"/>
                  </a:cubicBezTo>
                  <a:cubicBezTo>
                    <a:pt x="47" y="1"/>
                    <a:pt x="47" y="1"/>
                    <a:pt x="47" y="1"/>
                  </a:cubicBezTo>
                  <a:cubicBezTo>
                    <a:pt x="41" y="0"/>
                    <a:pt x="41" y="0"/>
                    <a:pt x="41" y="0"/>
                  </a:cubicBezTo>
                  <a:cubicBezTo>
                    <a:pt x="34" y="5"/>
                    <a:pt x="34" y="5"/>
                    <a:pt x="34" y="5"/>
                  </a:cubicBezTo>
                  <a:cubicBezTo>
                    <a:pt x="26" y="12"/>
                    <a:pt x="26" y="12"/>
                    <a:pt x="26" y="12"/>
                  </a:cubicBezTo>
                  <a:cubicBezTo>
                    <a:pt x="22" y="12"/>
                    <a:pt x="22" y="12"/>
                    <a:pt x="22" y="12"/>
                  </a:cubicBezTo>
                  <a:cubicBezTo>
                    <a:pt x="17" y="15"/>
                    <a:pt x="17" y="15"/>
                    <a:pt x="17" y="15"/>
                  </a:cubicBezTo>
                  <a:cubicBezTo>
                    <a:pt x="14" y="15"/>
                    <a:pt x="14" y="15"/>
                    <a:pt x="14" y="15"/>
                  </a:cubicBezTo>
                  <a:cubicBezTo>
                    <a:pt x="13" y="13"/>
                    <a:pt x="13" y="13"/>
                    <a:pt x="13" y="13"/>
                  </a:cubicBezTo>
                  <a:cubicBezTo>
                    <a:pt x="11" y="9"/>
                    <a:pt x="11" y="9"/>
                    <a:pt x="11" y="9"/>
                  </a:cubicBezTo>
                  <a:cubicBezTo>
                    <a:pt x="11" y="11"/>
                    <a:pt x="11" y="11"/>
                    <a:pt x="11" y="11"/>
                  </a:cubicBezTo>
                  <a:cubicBezTo>
                    <a:pt x="11" y="9"/>
                    <a:pt x="11" y="9"/>
                    <a:pt x="11" y="9"/>
                  </a:cubicBezTo>
                  <a:cubicBezTo>
                    <a:pt x="9" y="23"/>
                    <a:pt x="9" y="23"/>
                    <a:pt x="9" y="23"/>
                  </a:cubicBezTo>
                  <a:cubicBezTo>
                    <a:pt x="6" y="24"/>
                    <a:pt x="6" y="24"/>
                    <a:pt x="6" y="24"/>
                  </a:cubicBezTo>
                  <a:cubicBezTo>
                    <a:pt x="1" y="22"/>
                    <a:pt x="1" y="22"/>
                    <a:pt x="1" y="22"/>
                  </a:cubicBezTo>
                  <a:cubicBezTo>
                    <a:pt x="0" y="24"/>
                    <a:pt x="0" y="24"/>
                    <a:pt x="0" y="24"/>
                  </a:cubicBezTo>
                  <a:cubicBezTo>
                    <a:pt x="2" y="27"/>
                    <a:pt x="2" y="27"/>
                    <a:pt x="2" y="27"/>
                  </a:cubicBezTo>
                  <a:cubicBezTo>
                    <a:pt x="5" y="35"/>
                    <a:pt x="5" y="35"/>
                    <a:pt x="5" y="35"/>
                  </a:cubicBezTo>
                  <a:cubicBezTo>
                    <a:pt x="5" y="39"/>
                    <a:pt x="5" y="39"/>
                    <a:pt x="5" y="39"/>
                  </a:cubicBezTo>
                  <a:cubicBezTo>
                    <a:pt x="9" y="45"/>
                    <a:pt x="9" y="45"/>
                    <a:pt x="9" y="45"/>
                  </a:cubicBezTo>
                  <a:cubicBezTo>
                    <a:pt x="17" y="43"/>
                    <a:pt x="17" y="43"/>
                    <a:pt x="17" y="43"/>
                  </a:cubicBezTo>
                  <a:cubicBezTo>
                    <a:pt x="25" y="42"/>
                    <a:pt x="25" y="42"/>
                    <a:pt x="25" y="42"/>
                  </a:cubicBezTo>
                  <a:cubicBezTo>
                    <a:pt x="32" y="41"/>
                    <a:pt x="32" y="41"/>
                    <a:pt x="32" y="41"/>
                  </a:cubicBezTo>
                  <a:cubicBezTo>
                    <a:pt x="47" y="25"/>
                    <a:pt x="47" y="25"/>
                    <a:pt x="47" y="25"/>
                  </a:cubicBezTo>
                  <a:cubicBezTo>
                    <a:pt x="47" y="25"/>
                    <a:pt x="50" y="19"/>
                    <a:pt x="51" y="16"/>
                  </a:cubicBezTo>
                  <a:cubicBezTo>
                    <a:pt x="51" y="16"/>
                    <a:pt x="51" y="16"/>
                    <a:pt x="51" y="16"/>
                  </a:cubicBezTo>
                  <a:cubicBezTo>
                    <a:pt x="49" y="16"/>
                    <a:pt x="49" y="16"/>
                    <a:pt x="49" y="16"/>
                  </a:cubicBezTo>
                  <a:lnTo>
                    <a:pt x="48" y="1"/>
                  </a:lnTo>
                  <a:close/>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p>
          </p:txBody>
        </p:sp>
        <p:sp>
          <p:nvSpPr>
            <p:cNvPr id="503" name="Freeform 502"/>
            <p:cNvSpPr>
              <a:spLocks/>
            </p:cNvSpPr>
            <p:nvPr/>
          </p:nvSpPr>
          <p:spPr bwMode="auto">
            <a:xfrm>
              <a:off x="5852208" y="4968256"/>
              <a:ext cx="256410" cy="246080"/>
            </a:xfrm>
            <a:custGeom>
              <a:avLst/>
              <a:gdLst>
                <a:gd name="T0" fmla="*/ 2147483647 w 180"/>
                <a:gd name="T1" fmla="*/ 2147483647 h 180"/>
                <a:gd name="T2" fmla="*/ 2147483647 w 180"/>
                <a:gd name="T3" fmla="*/ 2147483647 h 180"/>
                <a:gd name="T4" fmla="*/ 2147483647 w 180"/>
                <a:gd name="T5" fmla="*/ 2147483647 h 180"/>
                <a:gd name="T6" fmla="*/ 2147483647 w 180"/>
                <a:gd name="T7" fmla="*/ 2147483647 h 180"/>
                <a:gd name="T8" fmla="*/ 2147483647 w 180"/>
                <a:gd name="T9" fmla="*/ 2147483647 h 180"/>
                <a:gd name="T10" fmla="*/ 2147483647 w 180"/>
                <a:gd name="T11" fmla="*/ 2147483647 h 180"/>
                <a:gd name="T12" fmla="*/ 2147483647 w 180"/>
                <a:gd name="T13" fmla="*/ 2147483647 h 180"/>
                <a:gd name="T14" fmla="*/ 2147483647 w 180"/>
                <a:gd name="T15" fmla="*/ 0 h 180"/>
                <a:gd name="T16" fmla="*/ 2147483647 w 180"/>
                <a:gd name="T17" fmla="*/ 2147483647 h 180"/>
                <a:gd name="T18" fmla="*/ 2147483647 w 180"/>
                <a:gd name="T19" fmla="*/ 2147483647 h 180"/>
                <a:gd name="T20" fmla="*/ 2147483647 w 180"/>
                <a:gd name="T21" fmla="*/ 2147483647 h 180"/>
                <a:gd name="T22" fmla="*/ 0 w 180"/>
                <a:gd name="T23" fmla="*/ 2147483647 h 180"/>
                <a:gd name="T24" fmla="*/ 0 w 180"/>
                <a:gd name="T25" fmla="*/ 2147483647 h 180"/>
                <a:gd name="T26" fmla="*/ 2147483647 w 180"/>
                <a:gd name="T27" fmla="*/ 2147483647 h 180"/>
                <a:gd name="T28" fmla="*/ 2147483647 w 180"/>
                <a:gd name="T29" fmla="*/ 2147483647 h 180"/>
                <a:gd name="T30" fmla="*/ 2147483647 w 180"/>
                <a:gd name="T31" fmla="*/ 2147483647 h 180"/>
                <a:gd name="T32" fmla="*/ 2147483647 w 180"/>
                <a:gd name="T33" fmla="*/ 2147483647 h 180"/>
                <a:gd name="T34" fmla="*/ 2147483647 w 180"/>
                <a:gd name="T35" fmla="*/ 2147483647 h 180"/>
                <a:gd name="T36" fmla="*/ 2147483647 w 180"/>
                <a:gd name="T37" fmla="*/ 2147483647 h 180"/>
                <a:gd name="T38" fmla="*/ 2147483647 w 180"/>
                <a:gd name="T39" fmla="*/ 2147483647 h 180"/>
                <a:gd name="T40" fmla="*/ 2147483647 w 180"/>
                <a:gd name="T41" fmla="*/ 2147483647 h 180"/>
                <a:gd name="T42" fmla="*/ 2147483647 w 180"/>
                <a:gd name="T43" fmla="*/ 2147483647 h 1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180" h="180">
                  <a:moveTo>
                    <a:pt x="144" y="54"/>
                  </a:moveTo>
                  <a:lnTo>
                    <a:pt x="132" y="54"/>
                  </a:lnTo>
                  <a:lnTo>
                    <a:pt x="114" y="30"/>
                  </a:lnTo>
                  <a:lnTo>
                    <a:pt x="102" y="6"/>
                  </a:lnTo>
                  <a:lnTo>
                    <a:pt x="96" y="6"/>
                  </a:lnTo>
                  <a:lnTo>
                    <a:pt x="84" y="12"/>
                  </a:lnTo>
                  <a:lnTo>
                    <a:pt x="96" y="6"/>
                  </a:lnTo>
                  <a:lnTo>
                    <a:pt x="84" y="0"/>
                  </a:lnTo>
                  <a:lnTo>
                    <a:pt x="66" y="6"/>
                  </a:lnTo>
                  <a:lnTo>
                    <a:pt x="18" y="18"/>
                  </a:lnTo>
                  <a:lnTo>
                    <a:pt x="12" y="84"/>
                  </a:lnTo>
                  <a:lnTo>
                    <a:pt x="0" y="90"/>
                  </a:lnTo>
                  <a:lnTo>
                    <a:pt x="0" y="144"/>
                  </a:lnTo>
                  <a:lnTo>
                    <a:pt x="12" y="168"/>
                  </a:lnTo>
                  <a:lnTo>
                    <a:pt x="18" y="180"/>
                  </a:lnTo>
                  <a:lnTo>
                    <a:pt x="36" y="180"/>
                  </a:lnTo>
                  <a:lnTo>
                    <a:pt x="66" y="162"/>
                  </a:lnTo>
                  <a:lnTo>
                    <a:pt x="90" y="162"/>
                  </a:lnTo>
                  <a:lnTo>
                    <a:pt x="138" y="120"/>
                  </a:lnTo>
                  <a:lnTo>
                    <a:pt x="180" y="90"/>
                  </a:lnTo>
                  <a:lnTo>
                    <a:pt x="150" y="78"/>
                  </a:lnTo>
                  <a:lnTo>
                    <a:pt x="144" y="54"/>
                  </a:lnTo>
                  <a:close/>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p>
          </p:txBody>
        </p:sp>
        <p:sp>
          <p:nvSpPr>
            <p:cNvPr id="504" name="Freeform 503"/>
            <p:cNvSpPr>
              <a:spLocks/>
            </p:cNvSpPr>
            <p:nvPr/>
          </p:nvSpPr>
          <p:spPr bwMode="auto">
            <a:xfrm>
              <a:off x="6115502" y="4778707"/>
              <a:ext cx="290830" cy="442279"/>
            </a:xfrm>
            <a:custGeom>
              <a:avLst/>
              <a:gdLst>
                <a:gd name="T0" fmla="*/ 2147483647 w 34"/>
                <a:gd name="T1" fmla="*/ 2147483647 h 54"/>
                <a:gd name="T2" fmla="*/ 2147483647 w 34"/>
                <a:gd name="T3" fmla="*/ 2147483647 h 54"/>
                <a:gd name="T4" fmla="*/ 2147483647 w 34"/>
                <a:gd name="T5" fmla="*/ 2147483647 h 54"/>
                <a:gd name="T6" fmla="*/ 2147483647 w 34"/>
                <a:gd name="T7" fmla="*/ 2147483647 h 54"/>
                <a:gd name="T8" fmla="*/ 2147483647 w 34"/>
                <a:gd name="T9" fmla="*/ 2147483647 h 54"/>
                <a:gd name="T10" fmla="*/ 2147483647 w 34"/>
                <a:gd name="T11" fmla="*/ 2147483647 h 54"/>
                <a:gd name="T12" fmla="*/ 2147483647 w 34"/>
                <a:gd name="T13" fmla="*/ 2147483647 h 54"/>
                <a:gd name="T14" fmla="*/ 2147483647 w 34"/>
                <a:gd name="T15" fmla="*/ 2147483647 h 54"/>
                <a:gd name="T16" fmla="*/ 2147483647 w 34"/>
                <a:gd name="T17" fmla="*/ 2147483647 h 54"/>
                <a:gd name="T18" fmla="*/ 2147483647 w 34"/>
                <a:gd name="T19" fmla="*/ 2147483647 h 54"/>
                <a:gd name="T20" fmla="*/ 2147483647 w 34"/>
                <a:gd name="T21" fmla="*/ 2147483647 h 54"/>
                <a:gd name="T22" fmla="*/ 2147483647 w 34"/>
                <a:gd name="T23" fmla="*/ 2147483647 h 54"/>
                <a:gd name="T24" fmla="*/ 0 w 34"/>
                <a:gd name="T25" fmla="*/ 2147483647 h 54"/>
                <a:gd name="T26" fmla="*/ 0 w 34"/>
                <a:gd name="T27" fmla="*/ 2147483647 h 54"/>
                <a:gd name="T28" fmla="*/ 2147483647 w 34"/>
                <a:gd name="T29" fmla="*/ 2147483647 h 54"/>
                <a:gd name="T30" fmla="*/ 2147483647 w 34"/>
                <a:gd name="T31" fmla="*/ 2147483647 h 54"/>
                <a:gd name="T32" fmla="*/ 2147483647 w 34"/>
                <a:gd name="T33" fmla="*/ 2147483647 h 54"/>
                <a:gd name="T34" fmla="*/ 2147483647 w 34"/>
                <a:gd name="T35" fmla="*/ 2147483647 h 54"/>
                <a:gd name="T36" fmla="*/ 2147483647 w 34"/>
                <a:gd name="T37" fmla="*/ 2147483647 h 54"/>
                <a:gd name="T38" fmla="*/ 2147483647 w 34"/>
                <a:gd name="T39" fmla="*/ 2147483647 h 54"/>
                <a:gd name="T40" fmla="*/ 2147483647 w 34"/>
                <a:gd name="T41" fmla="*/ 2147483647 h 54"/>
                <a:gd name="T42" fmla="*/ 2147483647 w 34"/>
                <a:gd name="T43" fmla="*/ 2147483647 h 54"/>
                <a:gd name="T44" fmla="*/ 2147483647 w 34"/>
                <a:gd name="T45" fmla="*/ 2147483647 h 54"/>
                <a:gd name="T46" fmla="*/ 2147483647 w 34"/>
                <a:gd name="T47" fmla="*/ 2147483647 h 54"/>
                <a:gd name="T48" fmla="*/ 2147483647 w 34"/>
                <a:gd name="T49" fmla="*/ 2147483647 h 54"/>
                <a:gd name="T50" fmla="*/ 2147483647 w 34"/>
                <a:gd name="T51" fmla="*/ 2147483647 h 54"/>
                <a:gd name="T52" fmla="*/ 2147483647 w 34"/>
                <a:gd name="T53" fmla="*/ 2147483647 h 54"/>
                <a:gd name="T54" fmla="*/ 2147483647 w 34"/>
                <a:gd name="T55" fmla="*/ 2147483647 h 54"/>
                <a:gd name="T56" fmla="*/ 2147483647 w 34"/>
                <a:gd name="T57" fmla="*/ 2147483647 h 54"/>
                <a:gd name="T58" fmla="*/ 2147483647 w 34"/>
                <a:gd name="T59" fmla="*/ 2147483647 h 54"/>
                <a:gd name="T60" fmla="*/ 2147483647 w 34"/>
                <a:gd name="T61" fmla="*/ 2147483647 h 54"/>
                <a:gd name="T62" fmla="*/ 2147483647 w 34"/>
                <a:gd name="T63" fmla="*/ 2147483647 h 54"/>
                <a:gd name="T64" fmla="*/ 2147483647 w 34"/>
                <a:gd name="T65" fmla="*/ 2147483647 h 54"/>
                <a:gd name="T66" fmla="*/ 2147483647 w 34"/>
                <a:gd name="T67" fmla="*/ 2147483647 h 54"/>
                <a:gd name="T68" fmla="*/ 2147483647 w 34"/>
                <a:gd name="T69" fmla="*/ 0 h 54"/>
                <a:gd name="T70" fmla="*/ 2147483647 w 34"/>
                <a:gd name="T71" fmla="*/ 0 h 54"/>
                <a:gd name="T72" fmla="*/ 2147483647 w 34"/>
                <a:gd name="T73" fmla="*/ 2147483647 h 54"/>
                <a:gd name="T74" fmla="*/ 2147483647 w 34"/>
                <a:gd name="T75" fmla="*/ 2147483647 h 54"/>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0" t="0" r="r" b="b"/>
              <a:pathLst>
                <a:path w="34" h="54">
                  <a:moveTo>
                    <a:pt x="22" y="2"/>
                  </a:moveTo>
                  <a:cubicBezTo>
                    <a:pt x="17" y="3"/>
                    <a:pt x="17" y="3"/>
                    <a:pt x="17" y="3"/>
                  </a:cubicBezTo>
                  <a:cubicBezTo>
                    <a:pt x="17" y="4"/>
                    <a:pt x="17" y="4"/>
                    <a:pt x="17" y="4"/>
                  </a:cubicBezTo>
                  <a:cubicBezTo>
                    <a:pt x="17" y="3"/>
                    <a:pt x="17" y="3"/>
                    <a:pt x="17" y="3"/>
                  </a:cubicBezTo>
                  <a:cubicBezTo>
                    <a:pt x="16" y="3"/>
                    <a:pt x="16" y="3"/>
                    <a:pt x="16" y="3"/>
                  </a:cubicBezTo>
                  <a:cubicBezTo>
                    <a:pt x="16" y="8"/>
                    <a:pt x="16" y="8"/>
                    <a:pt x="16" y="8"/>
                  </a:cubicBezTo>
                  <a:cubicBezTo>
                    <a:pt x="19" y="13"/>
                    <a:pt x="19" y="13"/>
                    <a:pt x="19" y="13"/>
                  </a:cubicBezTo>
                  <a:cubicBezTo>
                    <a:pt x="19" y="16"/>
                    <a:pt x="19" y="16"/>
                    <a:pt x="19" y="16"/>
                  </a:cubicBezTo>
                  <a:cubicBezTo>
                    <a:pt x="16" y="18"/>
                    <a:pt x="16" y="18"/>
                    <a:pt x="16" y="18"/>
                  </a:cubicBezTo>
                  <a:cubicBezTo>
                    <a:pt x="15" y="16"/>
                    <a:pt x="15" y="16"/>
                    <a:pt x="15" y="16"/>
                  </a:cubicBezTo>
                  <a:cubicBezTo>
                    <a:pt x="13" y="13"/>
                    <a:pt x="13" y="13"/>
                    <a:pt x="13" y="13"/>
                  </a:cubicBezTo>
                  <a:cubicBezTo>
                    <a:pt x="9" y="11"/>
                    <a:pt x="9" y="11"/>
                    <a:pt x="9" y="11"/>
                  </a:cubicBezTo>
                  <a:cubicBezTo>
                    <a:pt x="0" y="15"/>
                    <a:pt x="0" y="15"/>
                    <a:pt x="0" y="15"/>
                  </a:cubicBezTo>
                  <a:cubicBezTo>
                    <a:pt x="0" y="16"/>
                    <a:pt x="0" y="16"/>
                    <a:pt x="0" y="16"/>
                  </a:cubicBezTo>
                  <a:cubicBezTo>
                    <a:pt x="1" y="16"/>
                    <a:pt x="1" y="16"/>
                    <a:pt x="1" y="16"/>
                  </a:cubicBezTo>
                  <a:cubicBezTo>
                    <a:pt x="2" y="15"/>
                    <a:pt x="2" y="15"/>
                    <a:pt x="2" y="15"/>
                  </a:cubicBezTo>
                  <a:cubicBezTo>
                    <a:pt x="1" y="16"/>
                    <a:pt x="1" y="16"/>
                    <a:pt x="1" y="16"/>
                  </a:cubicBezTo>
                  <a:cubicBezTo>
                    <a:pt x="9" y="19"/>
                    <a:pt x="9" y="19"/>
                    <a:pt x="9" y="19"/>
                  </a:cubicBezTo>
                  <a:cubicBezTo>
                    <a:pt x="9" y="23"/>
                    <a:pt x="9" y="23"/>
                    <a:pt x="9" y="23"/>
                  </a:cubicBezTo>
                  <a:cubicBezTo>
                    <a:pt x="9" y="28"/>
                    <a:pt x="9" y="28"/>
                    <a:pt x="9" y="28"/>
                  </a:cubicBezTo>
                  <a:cubicBezTo>
                    <a:pt x="7" y="36"/>
                    <a:pt x="7" y="36"/>
                    <a:pt x="7" y="36"/>
                  </a:cubicBezTo>
                  <a:cubicBezTo>
                    <a:pt x="5" y="39"/>
                    <a:pt x="5" y="39"/>
                    <a:pt x="5" y="39"/>
                  </a:cubicBezTo>
                  <a:cubicBezTo>
                    <a:pt x="6" y="39"/>
                    <a:pt x="6" y="39"/>
                    <a:pt x="6" y="39"/>
                  </a:cubicBezTo>
                  <a:cubicBezTo>
                    <a:pt x="7" y="54"/>
                    <a:pt x="7" y="54"/>
                    <a:pt x="7" y="54"/>
                  </a:cubicBezTo>
                  <a:cubicBezTo>
                    <a:pt x="9" y="54"/>
                    <a:pt x="9" y="54"/>
                    <a:pt x="9" y="54"/>
                  </a:cubicBezTo>
                  <a:cubicBezTo>
                    <a:pt x="10" y="51"/>
                    <a:pt x="9" y="51"/>
                    <a:pt x="9" y="51"/>
                  </a:cubicBezTo>
                  <a:cubicBezTo>
                    <a:pt x="16" y="45"/>
                    <a:pt x="16" y="45"/>
                    <a:pt x="16" y="45"/>
                  </a:cubicBezTo>
                  <a:cubicBezTo>
                    <a:pt x="18" y="40"/>
                    <a:pt x="18" y="40"/>
                    <a:pt x="18" y="40"/>
                  </a:cubicBezTo>
                  <a:cubicBezTo>
                    <a:pt x="16" y="31"/>
                    <a:pt x="16" y="31"/>
                    <a:pt x="16" y="31"/>
                  </a:cubicBezTo>
                  <a:cubicBezTo>
                    <a:pt x="21" y="25"/>
                    <a:pt x="21" y="25"/>
                    <a:pt x="21" y="25"/>
                  </a:cubicBezTo>
                  <a:cubicBezTo>
                    <a:pt x="30" y="20"/>
                    <a:pt x="30" y="20"/>
                    <a:pt x="30" y="20"/>
                  </a:cubicBezTo>
                  <a:cubicBezTo>
                    <a:pt x="33" y="16"/>
                    <a:pt x="33" y="16"/>
                    <a:pt x="33" y="16"/>
                  </a:cubicBezTo>
                  <a:cubicBezTo>
                    <a:pt x="34" y="11"/>
                    <a:pt x="34" y="11"/>
                    <a:pt x="34" y="11"/>
                  </a:cubicBezTo>
                  <a:cubicBezTo>
                    <a:pt x="33" y="4"/>
                    <a:pt x="33" y="4"/>
                    <a:pt x="33" y="4"/>
                  </a:cubicBezTo>
                  <a:cubicBezTo>
                    <a:pt x="33" y="0"/>
                    <a:pt x="33" y="0"/>
                    <a:pt x="33" y="0"/>
                  </a:cubicBezTo>
                  <a:cubicBezTo>
                    <a:pt x="33" y="0"/>
                    <a:pt x="33" y="0"/>
                    <a:pt x="33" y="0"/>
                  </a:cubicBezTo>
                  <a:cubicBezTo>
                    <a:pt x="30" y="1"/>
                    <a:pt x="30" y="1"/>
                    <a:pt x="30" y="1"/>
                  </a:cubicBezTo>
                  <a:lnTo>
                    <a:pt x="22" y="2"/>
                  </a:lnTo>
                  <a:close/>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p>
          </p:txBody>
        </p:sp>
        <p:sp>
          <p:nvSpPr>
            <p:cNvPr id="505" name="Freeform 504"/>
            <p:cNvSpPr>
              <a:spLocks/>
            </p:cNvSpPr>
            <p:nvPr/>
          </p:nvSpPr>
          <p:spPr bwMode="auto">
            <a:xfrm>
              <a:off x="6115502" y="4525977"/>
              <a:ext cx="282225" cy="277672"/>
            </a:xfrm>
            <a:custGeom>
              <a:avLst/>
              <a:gdLst>
                <a:gd name="T0" fmla="*/ 2147483647 w 33"/>
                <a:gd name="T1" fmla="*/ 2147483647 h 34"/>
                <a:gd name="T2" fmla="*/ 2147483647 w 33"/>
                <a:gd name="T3" fmla="*/ 2147483647 h 34"/>
                <a:gd name="T4" fmla="*/ 2147483647 w 33"/>
                <a:gd name="T5" fmla="*/ 2147483647 h 34"/>
                <a:gd name="T6" fmla="*/ 2147483647 w 33"/>
                <a:gd name="T7" fmla="*/ 2147483647 h 34"/>
                <a:gd name="T8" fmla="*/ 2147483647 w 33"/>
                <a:gd name="T9" fmla="*/ 0 h 34"/>
                <a:gd name="T10" fmla="*/ 2147483647 w 33"/>
                <a:gd name="T11" fmla="*/ 2147483647 h 34"/>
                <a:gd name="T12" fmla="*/ 2147483647 w 33"/>
                <a:gd name="T13" fmla="*/ 2147483647 h 34"/>
                <a:gd name="T14" fmla="*/ 2147483647 w 33"/>
                <a:gd name="T15" fmla="*/ 2147483647 h 34"/>
                <a:gd name="T16" fmla="*/ 2147483647 w 33"/>
                <a:gd name="T17" fmla="*/ 2147483647 h 34"/>
                <a:gd name="T18" fmla="*/ 2147483647 w 33"/>
                <a:gd name="T19" fmla="*/ 2147483647 h 34"/>
                <a:gd name="T20" fmla="*/ 2147483647 w 33"/>
                <a:gd name="T21" fmla="*/ 2147483647 h 34"/>
                <a:gd name="T22" fmla="*/ 0 w 33"/>
                <a:gd name="T23" fmla="*/ 2147483647 h 34"/>
                <a:gd name="T24" fmla="*/ 2147483647 w 33"/>
                <a:gd name="T25" fmla="*/ 2147483647 h 34"/>
                <a:gd name="T26" fmla="*/ 2147483647 w 33"/>
                <a:gd name="T27" fmla="*/ 2147483647 h 34"/>
                <a:gd name="T28" fmla="*/ 2147483647 w 33"/>
                <a:gd name="T29" fmla="*/ 2147483647 h 34"/>
                <a:gd name="T30" fmla="*/ 2147483647 w 33"/>
                <a:gd name="T31" fmla="*/ 2147483647 h 34"/>
                <a:gd name="T32" fmla="*/ 2147483647 w 33"/>
                <a:gd name="T33" fmla="*/ 2147483647 h 34"/>
                <a:gd name="T34" fmla="*/ 2147483647 w 33"/>
                <a:gd name="T35" fmla="*/ 2147483647 h 34"/>
                <a:gd name="T36" fmla="*/ 2147483647 w 33"/>
                <a:gd name="T37" fmla="*/ 2147483647 h 34"/>
                <a:gd name="T38" fmla="*/ 2147483647 w 33"/>
                <a:gd name="T39" fmla="*/ 2147483647 h 34"/>
                <a:gd name="T40" fmla="*/ 2147483647 w 33"/>
                <a:gd name="T41" fmla="*/ 2147483647 h 34"/>
                <a:gd name="T42" fmla="*/ 2147483647 w 33"/>
                <a:gd name="T43" fmla="*/ 2147483647 h 34"/>
                <a:gd name="T44" fmla="*/ 2147483647 w 33"/>
                <a:gd name="T45" fmla="*/ 2147483647 h 34"/>
                <a:gd name="T46" fmla="*/ 2147483647 w 33"/>
                <a:gd name="T47" fmla="*/ 2147483647 h 34"/>
                <a:gd name="T48" fmla="*/ 2147483647 w 33"/>
                <a:gd name="T49" fmla="*/ 2147483647 h 34"/>
                <a:gd name="T50" fmla="*/ 2147483647 w 33"/>
                <a:gd name="T51" fmla="*/ 2147483647 h 34"/>
                <a:gd name="T52" fmla="*/ 2147483647 w 33"/>
                <a:gd name="T53" fmla="*/ 2147483647 h 34"/>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0" t="0" r="r" b="b"/>
              <a:pathLst>
                <a:path w="33" h="34">
                  <a:moveTo>
                    <a:pt x="25" y="6"/>
                  </a:moveTo>
                  <a:cubicBezTo>
                    <a:pt x="14" y="1"/>
                    <a:pt x="14" y="1"/>
                    <a:pt x="14" y="1"/>
                  </a:cubicBezTo>
                  <a:cubicBezTo>
                    <a:pt x="14" y="1"/>
                    <a:pt x="14" y="1"/>
                    <a:pt x="14" y="1"/>
                  </a:cubicBezTo>
                  <a:cubicBezTo>
                    <a:pt x="14" y="1"/>
                    <a:pt x="14" y="1"/>
                    <a:pt x="14" y="1"/>
                  </a:cubicBezTo>
                  <a:cubicBezTo>
                    <a:pt x="13" y="0"/>
                    <a:pt x="13" y="0"/>
                    <a:pt x="13" y="0"/>
                  </a:cubicBezTo>
                  <a:cubicBezTo>
                    <a:pt x="12" y="2"/>
                    <a:pt x="12" y="2"/>
                    <a:pt x="12" y="2"/>
                  </a:cubicBezTo>
                  <a:cubicBezTo>
                    <a:pt x="12" y="5"/>
                    <a:pt x="12" y="5"/>
                    <a:pt x="12" y="5"/>
                  </a:cubicBezTo>
                  <a:cubicBezTo>
                    <a:pt x="8" y="5"/>
                    <a:pt x="8" y="5"/>
                    <a:pt x="8" y="5"/>
                  </a:cubicBezTo>
                  <a:cubicBezTo>
                    <a:pt x="6" y="1"/>
                    <a:pt x="6" y="1"/>
                    <a:pt x="6" y="1"/>
                  </a:cubicBezTo>
                  <a:cubicBezTo>
                    <a:pt x="1" y="1"/>
                    <a:pt x="1" y="1"/>
                    <a:pt x="1" y="1"/>
                  </a:cubicBezTo>
                  <a:cubicBezTo>
                    <a:pt x="2" y="8"/>
                    <a:pt x="2" y="8"/>
                    <a:pt x="2" y="8"/>
                  </a:cubicBezTo>
                  <a:cubicBezTo>
                    <a:pt x="0" y="11"/>
                    <a:pt x="0" y="11"/>
                    <a:pt x="0" y="11"/>
                  </a:cubicBezTo>
                  <a:cubicBezTo>
                    <a:pt x="2" y="19"/>
                    <a:pt x="2" y="19"/>
                    <a:pt x="2" y="19"/>
                  </a:cubicBezTo>
                  <a:cubicBezTo>
                    <a:pt x="4" y="24"/>
                    <a:pt x="4" y="24"/>
                    <a:pt x="4" y="24"/>
                  </a:cubicBezTo>
                  <a:cubicBezTo>
                    <a:pt x="4" y="24"/>
                    <a:pt x="8" y="26"/>
                    <a:pt x="9" y="26"/>
                  </a:cubicBezTo>
                  <a:cubicBezTo>
                    <a:pt x="9" y="26"/>
                    <a:pt x="14" y="27"/>
                    <a:pt x="14" y="27"/>
                  </a:cubicBezTo>
                  <a:cubicBezTo>
                    <a:pt x="15" y="29"/>
                    <a:pt x="15" y="29"/>
                    <a:pt x="15" y="29"/>
                  </a:cubicBezTo>
                  <a:cubicBezTo>
                    <a:pt x="17" y="34"/>
                    <a:pt x="17" y="34"/>
                    <a:pt x="17" y="34"/>
                  </a:cubicBezTo>
                  <a:cubicBezTo>
                    <a:pt x="22" y="33"/>
                    <a:pt x="22" y="33"/>
                    <a:pt x="22" y="33"/>
                  </a:cubicBezTo>
                  <a:cubicBezTo>
                    <a:pt x="30" y="32"/>
                    <a:pt x="30" y="32"/>
                    <a:pt x="30" y="32"/>
                  </a:cubicBezTo>
                  <a:cubicBezTo>
                    <a:pt x="33" y="31"/>
                    <a:pt x="33" y="31"/>
                    <a:pt x="33" y="31"/>
                  </a:cubicBezTo>
                  <a:cubicBezTo>
                    <a:pt x="31" y="28"/>
                    <a:pt x="31" y="28"/>
                    <a:pt x="31" y="28"/>
                  </a:cubicBezTo>
                  <a:cubicBezTo>
                    <a:pt x="30" y="19"/>
                    <a:pt x="30" y="19"/>
                    <a:pt x="30" y="19"/>
                  </a:cubicBezTo>
                  <a:cubicBezTo>
                    <a:pt x="30" y="19"/>
                    <a:pt x="28" y="15"/>
                    <a:pt x="28" y="14"/>
                  </a:cubicBezTo>
                  <a:cubicBezTo>
                    <a:pt x="28" y="13"/>
                    <a:pt x="29" y="12"/>
                    <a:pt x="30" y="12"/>
                  </a:cubicBezTo>
                  <a:cubicBezTo>
                    <a:pt x="25" y="9"/>
                    <a:pt x="25" y="9"/>
                    <a:pt x="25" y="9"/>
                  </a:cubicBezTo>
                  <a:lnTo>
                    <a:pt x="25" y="6"/>
                  </a:lnTo>
                  <a:close/>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p>
          </p:txBody>
        </p:sp>
        <p:sp>
          <p:nvSpPr>
            <p:cNvPr id="506" name="Freeform 505"/>
            <p:cNvSpPr>
              <a:spLocks/>
            </p:cNvSpPr>
            <p:nvPr/>
          </p:nvSpPr>
          <p:spPr bwMode="auto">
            <a:xfrm>
              <a:off x="5638818" y="4655667"/>
              <a:ext cx="323526" cy="312588"/>
            </a:xfrm>
            <a:custGeom>
              <a:avLst/>
              <a:gdLst>
                <a:gd name="T0" fmla="*/ 2147483647 w 38"/>
                <a:gd name="T1" fmla="*/ 2147483647 h 38"/>
                <a:gd name="T2" fmla="*/ 2147483647 w 38"/>
                <a:gd name="T3" fmla="*/ 2147483647 h 38"/>
                <a:gd name="T4" fmla="*/ 2147483647 w 38"/>
                <a:gd name="T5" fmla="*/ 2147483647 h 38"/>
                <a:gd name="T6" fmla="*/ 2147483647 w 38"/>
                <a:gd name="T7" fmla="*/ 2147483647 h 38"/>
                <a:gd name="T8" fmla="*/ 2147483647 w 38"/>
                <a:gd name="T9" fmla="*/ 2147483647 h 38"/>
                <a:gd name="T10" fmla="*/ 2147483647 w 38"/>
                <a:gd name="T11" fmla="*/ 2147483647 h 38"/>
                <a:gd name="T12" fmla="*/ 2147483647 w 38"/>
                <a:gd name="T13" fmla="*/ 2147483647 h 38"/>
                <a:gd name="T14" fmla="*/ 2147483647 w 38"/>
                <a:gd name="T15" fmla="*/ 2147483647 h 38"/>
                <a:gd name="T16" fmla="*/ 2147483647 w 38"/>
                <a:gd name="T17" fmla="*/ 2147483647 h 38"/>
                <a:gd name="T18" fmla="*/ 2147483647 w 38"/>
                <a:gd name="T19" fmla="*/ 2147483647 h 38"/>
                <a:gd name="T20" fmla="*/ 2147483647 w 38"/>
                <a:gd name="T21" fmla="*/ 2147483647 h 38"/>
                <a:gd name="T22" fmla="*/ 2147483647 w 38"/>
                <a:gd name="T23" fmla="*/ 2147483647 h 38"/>
                <a:gd name="T24" fmla="*/ 2147483647 w 38"/>
                <a:gd name="T25" fmla="*/ 2147483647 h 38"/>
                <a:gd name="T26" fmla="*/ 2147483647 w 38"/>
                <a:gd name="T27" fmla="*/ 2147483647 h 38"/>
                <a:gd name="T28" fmla="*/ 2147483647 w 38"/>
                <a:gd name="T29" fmla="*/ 2147483647 h 38"/>
                <a:gd name="T30" fmla="*/ 2147483647 w 38"/>
                <a:gd name="T31" fmla="*/ 2147483647 h 38"/>
                <a:gd name="T32" fmla="*/ 2147483647 w 38"/>
                <a:gd name="T33" fmla="*/ 0 h 38"/>
                <a:gd name="T34" fmla="*/ 2147483647 w 38"/>
                <a:gd name="T35" fmla="*/ 0 h 38"/>
                <a:gd name="T36" fmla="*/ 2147483647 w 38"/>
                <a:gd name="T37" fmla="*/ 2147483647 h 38"/>
                <a:gd name="T38" fmla="*/ 2147483647 w 38"/>
                <a:gd name="T39" fmla="*/ 2147483647 h 38"/>
                <a:gd name="T40" fmla="*/ 2147483647 w 38"/>
                <a:gd name="T41" fmla="*/ 2147483647 h 38"/>
                <a:gd name="T42" fmla="*/ 0 w 38"/>
                <a:gd name="T43" fmla="*/ 2147483647 h 38"/>
                <a:gd name="T44" fmla="*/ 0 w 38"/>
                <a:gd name="T45" fmla="*/ 2147483647 h 38"/>
                <a:gd name="T46" fmla="*/ 2147483647 w 38"/>
                <a:gd name="T47" fmla="*/ 2147483647 h 38"/>
                <a:gd name="T48" fmla="*/ 2147483647 w 38"/>
                <a:gd name="T49" fmla="*/ 2147483647 h 38"/>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0" t="0" r="r" b="b"/>
              <a:pathLst>
                <a:path w="38" h="38">
                  <a:moveTo>
                    <a:pt x="4" y="37"/>
                  </a:moveTo>
                  <a:cubicBezTo>
                    <a:pt x="18" y="37"/>
                    <a:pt x="18" y="37"/>
                    <a:pt x="18" y="37"/>
                  </a:cubicBezTo>
                  <a:cubicBezTo>
                    <a:pt x="20" y="38"/>
                    <a:pt x="20" y="38"/>
                    <a:pt x="20" y="38"/>
                  </a:cubicBezTo>
                  <a:cubicBezTo>
                    <a:pt x="28" y="38"/>
                    <a:pt x="28" y="38"/>
                    <a:pt x="28" y="38"/>
                  </a:cubicBezTo>
                  <a:cubicBezTo>
                    <a:pt x="34" y="37"/>
                    <a:pt x="34" y="37"/>
                    <a:pt x="34" y="37"/>
                  </a:cubicBezTo>
                  <a:cubicBezTo>
                    <a:pt x="32" y="33"/>
                    <a:pt x="32" y="33"/>
                    <a:pt x="32" y="33"/>
                  </a:cubicBezTo>
                  <a:cubicBezTo>
                    <a:pt x="32" y="22"/>
                    <a:pt x="32" y="22"/>
                    <a:pt x="32" y="22"/>
                  </a:cubicBezTo>
                  <a:cubicBezTo>
                    <a:pt x="38" y="21"/>
                    <a:pt x="38" y="21"/>
                    <a:pt x="38" y="21"/>
                  </a:cubicBezTo>
                  <a:cubicBezTo>
                    <a:pt x="38" y="17"/>
                    <a:pt x="38" y="17"/>
                    <a:pt x="38" y="17"/>
                  </a:cubicBezTo>
                  <a:cubicBezTo>
                    <a:pt x="37" y="17"/>
                    <a:pt x="37" y="17"/>
                    <a:pt x="37" y="17"/>
                  </a:cubicBezTo>
                  <a:cubicBezTo>
                    <a:pt x="38" y="17"/>
                    <a:pt x="38" y="17"/>
                    <a:pt x="38" y="17"/>
                  </a:cubicBezTo>
                  <a:cubicBezTo>
                    <a:pt x="32" y="16"/>
                    <a:pt x="32" y="16"/>
                    <a:pt x="32" y="16"/>
                  </a:cubicBezTo>
                  <a:cubicBezTo>
                    <a:pt x="30" y="4"/>
                    <a:pt x="30" y="4"/>
                    <a:pt x="30" y="4"/>
                  </a:cubicBezTo>
                  <a:cubicBezTo>
                    <a:pt x="30" y="4"/>
                    <a:pt x="25" y="4"/>
                    <a:pt x="24" y="4"/>
                  </a:cubicBezTo>
                  <a:cubicBezTo>
                    <a:pt x="24" y="4"/>
                    <a:pt x="22" y="6"/>
                    <a:pt x="21" y="6"/>
                  </a:cubicBezTo>
                  <a:cubicBezTo>
                    <a:pt x="20" y="7"/>
                    <a:pt x="19" y="6"/>
                    <a:pt x="18" y="6"/>
                  </a:cubicBezTo>
                  <a:cubicBezTo>
                    <a:pt x="17" y="6"/>
                    <a:pt x="13" y="0"/>
                    <a:pt x="12" y="0"/>
                  </a:cubicBezTo>
                  <a:cubicBezTo>
                    <a:pt x="11" y="0"/>
                    <a:pt x="4" y="0"/>
                    <a:pt x="4" y="0"/>
                  </a:cubicBezTo>
                  <a:cubicBezTo>
                    <a:pt x="1" y="2"/>
                    <a:pt x="1" y="2"/>
                    <a:pt x="1" y="2"/>
                  </a:cubicBezTo>
                  <a:cubicBezTo>
                    <a:pt x="3" y="15"/>
                    <a:pt x="3" y="15"/>
                    <a:pt x="3" y="15"/>
                  </a:cubicBezTo>
                  <a:cubicBezTo>
                    <a:pt x="4" y="21"/>
                    <a:pt x="4" y="21"/>
                    <a:pt x="4" y="21"/>
                  </a:cubicBezTo>
                  <a:cubicBezTo>
                    <a:pt x="0" y="28"/>
                    <a:pt x="0" y="28"/>
                    <a:pt x="0" y="28"/>
                  </a:cubicBezTo>
                  <a:cubicBezTo>
                    <a:pt x="0" y="36"/>
                    <a:pt x="0" y="36"/>
                    <a:pt x="0" y="36"/>
                  </a:cubicBezTo>
                  <a:cubicBezTo>
                    <a:pt x="2" y="35"/>
                    <a:pt x="2" y="35"/>
                    <a:pt x="2" y="35"/>
                  </a:cubicBezTo>
                  <a:lnTo>
                    <a:pt x="4" y="37"/>
                  </a:lnTo>
                  <a:close/>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p>
          </p:txBody>
        </p:sp>
        <p:sp>
          <p:nvSpPr>
            <p:cNvPr id="507" name="Freeform 506"/>
            <p:cNvSpPr>
              <a:spLocks/>
            </p:cNvSpPr>
            <p:nvPr/>
          </p:nvSpPr>
          <p:spPr bwMode="auto">
            <a:xfrm>
              <a:off x="5638818" y="4361369"/>
              <a:ext cx="502497" cy="482185"/>
            </a:xfrm>
            <a:custGeom>
              <a:avLst/>
              <a:gdLst>
                <a:gd name="T0" fmla="*/ 2147483647 w 59"/>
                <a:gd name="T1" fmla="*/ 2147483647 h 59"/>
                <a:gd name="T2" fmla="*/ 2147483647 w 59"/>
                <a:gd name="T3" fmla="*/ 2147483647 h 59"/>
                <a:gd name="T4" fmla="*/ 2147483647 w 59"/>
                <a:gd name="T5" fmla="*/ 2147483647 h 59"/>
                <a:gd name="T6" fmla="*/ 2147483647 w 59"/>
                <a:gd name="T7" fmla="*/ 2147483647 h 59"/>
                <a:gd name="T8" fmla="*/ 2147483647 w 59"/>
                <a:gd name="T9" fmla="*/ 2147483647 h 59"/>
                <a:gd name="T10" fmla="*/ 2147483647 w 59"/>
                <a:gd name="T11" fmla="*/ 2147483647 h 59"/>
                <a:gd name="T12" fmla="*/ 0 w 59"/>
                <a:gd name="T13" fmla="*/ 2147483647 h 59"/>
                <a:gd name="T14" fmla="*/ 2147483647 w 59"/>
                <a:gd name="T15" fmla="*/ 2147483647 h 59"/>
                <a:gd name="T16" fmla="*/ 2147483647 w 59"/>
                <a:gd name="T17" fmla="*/ 2147483647 h 59"/>
                <a:gd name="T18" fmla="*/ 2147483647 w 59"/>
                <a:gd name="T19" fmla="*/ 2147483647 h 59"/>
                <a:gd name="T20" fmla="*/ 2147483647 w 59"/>
                <a:gd name="T21" fmla="*/ 2147483647 h 59"/>
                <a:gd name="T22" fmla="*/ 2147483647 w 59"/>
                <a:gd name="T23" fmla="*/ 2147483647 h 59"/>
                <a:gd name="T24" fmla="*/ 2147483647 w 59"/>
                <a:gd name="T25" fmla="*/ 2147483647 h 59"/>
                <a:gd name="T26" fmla="*/ 2147483647 w 59"/>
                <a:gd name="T27" fmla="*/ 2147483647 h 59"/>
                <a:gd name="T28" fmla="*/ 2147483647 w 59"/>
                <a:gd name="T29" fmla="*/ 2147483647 h 59"/>
                <a:gd name="T30" fmla="*/ 2147483647 w 59"/>
                <a:gd name="T31" fmla="*/ 2147483647 h 59"/>
                <a:gd name="T32" fmla="*/ 2147483647 w 59"/>
                <a:gd name="T33" fmla="*/ 2147483647 h 59"/>
                <a:gd name="T34" fmla="*/ 2147483647 w 59"/>
                <a:gd name="T35" fmla="*/ 2147483647 h 59"/>
                <a:gd name="T36" fmla="*/ 2147483647 w 59"/>
                <a:gd name="T37" fmla="*/ 2147483647 h 59"/>
                <a:gd name="T38" fmla="*/ 2147483647 w 59"/>
                <a:gd name="T39" fmla="*/ 2147483647 h 59"/>
                <a:gd name="T40" fmla="*/ 2147483647 w 59"/>
                <a:gd name="T41" fmla="*/ 2147483647 h 59"/>
                <a:gd name="T42" fmla="*/ 2147483647 w 59"/>
                <a:gd name="T43" fmla="*/ 2147483647 h 59"/>
                <a:gd name="T44" fmla="*/ 2147483647 w 59"/>
                <a:gd name="T45" fmla="*/ 2147483647 h 59"/>
                <a:gd name="T46" fmla="*/ 2147483647 w 59"/>
                <a:gd name="T47" fmla="*/ 2147483647 h 59"/>
                <a:gd name="T48" fmla="*/ 2147483647 w 59"/>
                <a:gd name="T49" fmla="*/ 2147483647 h 59"/>
                <a:gd name="T50" fmla="*/ 2147483647 w 59"/>
                <a:gd name="T51" fmla="*/ 2147483647 h 59"/>
                <a:gd name="T52" fmla="*/ 2147483647 w 59"/>
                <a:gd name="T53" fmla="*/ 2147483647 h 59"/>
                <a:gd name="T54" fmla="*/ 2147483647 w 59"/>
                <a:gd name="T55" fmla="*/ 2147483647 h 59"/>
                <a:gd name="T56" fmla="*/ 2147483647 w 59"/>
                <a:gd name="T57" fmla="*/ 2147483647 h 59"/>
                <a:gd name="T58" fmla="*/ 2147483647 w 59"/>
                <a:gd name="T59" fmla="*/ 2147483647 h 59"/>
                <a:gd name="T60" fmla="*/ 2147483647 w 59"/>
                <a:gd name="T61" fmla="*/ 2147483647 h 59"/>
                <a:gd name="T62" fmla="*/ 2147483647 w 59"/>
                <a:gd name="T63" fmla="*/ 2147483647 h 59"/>
                <a:gd name="T64" fmla="*/ 2147483647 w 59"/>
                <a:gd name="T65" fmla="*/ 2147483647 h 59"/>
                <a:gd name="T66" fmla="*/ 2147483647 w 59"/>
                <a:gd name="T67" fmla="*/ 2147483647 h 59"/>
                <a:gd name="T68" fmla="*/ 2147483647 w 59"/>
                <a:gd name="T69" fmla="*/ 0 h 59"/>
                <a:gd name="T70" fmla="*/ 2147483647 w 59"/>
                <a:gd name="T71" fmla="*/ 2147483647 h 59"/>
                <a:gd name="T72" fmla="*/ 2147483647 w 59"/>
                <a:gd name="T73" fmla="*/ 2147483647 h 59"/>
                <a:gd name="T74" fmla="*/ 2147483647 w 59"/>
                <a:gd name="T75" fmla="*/ 2147483647 h 59"/>
                <a:gd name="T76" fmla="*/ 2147483647 w 59"/>
                <a:gd name="T77" fmla="*/ 2147483647 h 59"/>
                <a:gd name="T78" fmla="*/ 2147483647 w 59"/>
                <a:gd name="T79" fmla="*/ 2147483647 h 59"/>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0" t="0" r="r" b="b"/>
              <a:pathLst>
                <a:path w="59" h="59">
                  <a:moveTo>
                    <a:pt x="21" y="6"/>
                  </a:moveTo>
                  <a:cubicBezTo>
                    <a:pt x="18" y="18"/>
                    <a:pt x="18" y="18"/>
                    <a:pt x="18" y="18"/>
                  </a:cubicBezTo>
                  <a:cubicBezTo>
                    <a:pt x="15" y="21"/>
                    <a:pt x="15" y="21"/>
                    <a:pt x="15" y="21"/>
                  </a:cubicBezTo>
                  <a:cubicBezTo>
                    <a:pt x="11" y="29"/>
                    <a:pt x="11" y="29"/>
                    <a:pt x="11" y="29"/>
                  </a:cubicBezTo>
                  <a:cubicBezTo>
                    <a:pt x="7" y="32"/>
                    <a:pt x="7" y="32"/>
                    <a:pt x="7" y="32"/>
                  </a:cubicBezTo>
                  <a:cubicBezTo>
                    <a:pt x="3" y="32"/>
                    <a:pt x="3" y="32"/>
                    <a:pt x="3" y="32"/>
                  </a:cubicBezTo>
                  <a:cubicBezTo>
                    <a:pt x="0" y="35"/>
                    <a:pt x="0" y="35"/>
                    <a:pt x="0" y="35"/>
                  </a:cubicBezTo>
                  <a:cubicBezTo>
                    <a:pt x="1" y="38"/>
                    <a:pt x="1" y="38"/>
                    <a:pt x="1" y="38"/>
                  </a:cubicBezTo>
                  <a:cubicBezTo>
                    <a:pt x="1" y="38"/>
                    <a:pt x="1" y="38"/>
                    <a:pt x="1" y="38"/>
                  </a:cubicBezTo>
                  <a:cubicBezTo>
                    <a:pt x="4" y="36"/>
                    <a:pt x="4" y="36"/>
                    <a:pt x="4" y="36"/>
                  </a:cubicBezTo>
                  <a:cubicBezTo>
                    <a:pt x="4" y="36"/>
                    <a:pt x="11" y="36"/>
                    <a:pt x="12" y="36"/>
                  </a:cubicBezTo>
                  <a:cubicBezTo>
                    <a:pt x="13" y="36"/>
                    <a:pt x="17" y="42"/>
                    <a:pt x="18" y="42"/>
                  </a:cubicBezTo>
                  <a:cubicBezTo>
                    <a:pt x="19" y="42"/>
                    <a:pt x="20" y="43"/>
                    <a:pt x="21" y="42"/>
                  </a:cubicBezTo>
                  <a:cubicBezTo>
                    <a:pt x="22" y="42"/>
                    <a:pt x="24" y="40"/>
                    <a:pt x="24" y="40"/>
                  </a:cubicBezTo>
                  <a:cubicBezTo>
                    <a:pt x="25" y="40"/>
                    <a:pt x="30" y="40"/>
                    <a:pt x="30" y="40"/>
                  </a:cubicBezTo>
                  <a:cubicBezTo>
                    <a:pt x="32" y="52"/>
                    <a:pt x="32" y="52"/>
                    <a:pt x="32" y="52"/>
                  </a:cubicBezTo>
                  <a:cubicBezTo>
                    <a:pt x="38" y="53"/>
                    <a:pt x="38" y="53"/>
                    <a:pt x="38" y="53"/>
                  </a:cubicBezTo>
                  <a:cubicBezTo>
                    <a:pt x="43" y="53"/>
                    <a:pt x="43" y="53"/>
                    <a:pt x="43" y="53"/>
                  </a:cubicBezTo>
                  <a:cubicBezTo>
                    <a:pt x="49" y="56"/>
                    <a:pt x="49" y="56"/>
                    <a:pt x="49" y="56"/>
                  </a:cubicBezTo>
                  <a:cubicBezTo>
                    <a:pt x="55" y="59"/>
                    <a:pt x="55" y="59"/>
                    <a:pt x="55" y="59"/>
                  </a:cubicBezTo>
                  <a:cubicBezTo>
                    <a:pt x="55" y="57"/>
                    <a:pt x="55" y="57"/>
                    <a:pt x="55" y="57"/>
                  </a:cubicBezTo>
                  <a:cubicBezTo>
                    <a:pt x="52" y="53"/>
                    <a:pt x="52" y="53"/>
                    <a:pt x="52" y="53"/>
                  </a:cubicBezTo>
                  <a:cubicBezTo>
                    <a:pt x="53" y="50"/>
                    <a:pt x="53" y="50"/>
                    <a:pt x="53" y="50"/>
                  </a:cubicBezTo>
                  <a:cubicBezTo>
                    <a:pt x="54" y="44"/>
                    <a:pt x="54" y="44"/>
                    <a:pt x="54" y="44"/>
                  </a:cubicBezTo>
                  <a:cubicBezTo>
                    <a:pt x="57" y="43"/>
                    <a:pt x="57" y="43"/>
                    <a:pt x="57" y="43"/>
                  </a:cubicBezTo>
                  <a:cubicBezTo>
                    <a:pt x="55" y="37"/>
                    <a:pt x="55" y="37"/>
                    <a:pt x="55" y="37"/>
                  </a:cubicBezTo>
                  <a:cubicBezTo>
                    <a:pt x="54" y="31"/>
                    <a:pt x="54" y="31"/>
                    <a:pt x="54" y="31"/>
                  </a:cubicBezTo>
                  <a:cubicBezTo>
                    <a:pt x="53" y="25"/>
                    <a:pt x="53" y="25"/>
                    <a:pt x="53" y="25"/>
                  </a:cubicBezTo>
                  <a:cubicBezTo>
                    <a:pt x="55" y="18"/>
                    <a:pt x="55" y="18"/>
                    <a:pt x="55" y="18"/>
                  </a:cubicBezTo>
                  <a:cubicBezTo>
                    <a:pt x="59" y="11"/>
                    <a:pt x="59" y="11"/>
                    <a:pt x="59" y="11"/>
                  </a:cubicBezTo>
                  <a:cubicBezTo>
                    <a:pt x="59" y="10"/>
                    <a:pt x="59" y="10"/>
                    <a:pt x="59" y="10"/>
                  </a:cubicBezTo>
                  <a:cubicBezTo>
                    <a:pt x="59" y="5"/>
                    <a:pt x="59" y="5"/>
                    <a:pt x="59" y="5"/>
                  </a:cubicBezTo>
                  <a:cubicBezTo>
                    <a:pt x="56" y="3"/>
                    <a:pt x="56" y="3"/>
                    <a:pt x="56" y="3"/>
                  </a:cubicBezTo>
                  <a:cubicBezTo>
                    <a:pt x="51" y="3"/>
                    <a:pt x="51" y="3"/>
                    <a:pt x="51" y="3"/>
                  </a:cubicBezTo>
                  <a:cubicBezTo>
                    <a:pt x="49" y="0"/>
                    <a:pt x="49" y="0"/>
                    <a:pt x="49" y="0"/>
                  </a:cubicBezTo>
                  <a:cubicBezTo>
                    <a:pt x="41" y="1"/>
                    <a:pt x="41" y="1"/>
                    <a:pt x="41" y="1"/>
                  </a:cubicBezTo>
                  <a:cubicBezTo>
                    <a:pt x="32" y="3"/>
                    <a:pt x="32" y="3"/>
                    <a:pt x="32" y="3"/>
                  </a:cubicBezTo>
                  <a:cubicBezTo>
                    <a:pt x="27" y="1"/>
                    <a:pt x="27" y="1"/>
                    <a:pt x="27" y="1"/>
                  </a:cubicBezTo>
                  <a:cubicBezTo>
                    <a:pt x="21" y="2"/>
                    <a:pt x="21" y="2"/>
                    <a:pt x="21" y="2"/>
                  </a:cubicBezTo>
                  <a:cubicBezTo>
                    <a:pt x="21" y="6"/>
                    <a:pt x="21" y="6"/>
                    <a:pt x="21" y="6"/>
                  </a:cubicBezTo>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p>
          </p:txBody>
        </p:sp>
        <p:sp>
          <p:nvSpPr>
            <p:cNvPr id="508" name="Freeform 507"/>
            <p:cNvSpPr>
              <a:spLocks/>
            </p:cNvSpPr>
            <p:nvPr/>
          </p:nvSpPr>
          <p:spPr bwMode="auto">
            <a:xfrm>
              <a:off x="6199826" y="4033815"/>
              <a:ext cx="400965" cy="370783"/>
            </a:xfrm>
            <a:custGeom>
              <a:avLst/>
              <a:gdLst>
                <a:gd name="T0" fmla="*/ 2147483647 w 47"/>
                <a:gd name="T1" fmla="*/ 2147483647 h 45"/>
                <a:gd name="T2" fmla="*/ 2147483647 w 47"/>
                <a:gd name="T3" fmla="*/ 2147483647 h 45"/>
                <a:gd name="T4" fmla="*/ 2147483647 w 47"/>
                <a:gd name="T5" fmla="*/ 2147483647 h 45"/>
                <a:gd name="T6" fmla="*/ 2147483647 w 47"/>
                <a:gd name="T7" fmla="*/ 2147483647 h 45"/>
                <a:gd name="T8" fmla="*/ 2147483647 w 47"/>
                <a:gd name="T9" fmla="*/ 2147483647 h 45"/>
                <a:gd name="T10" fmla="*/ 2147483647 w 47"/>
                <a:gd name="T11" fmla="*/ 2147483647 h 45"/>
                <a:gd name="T12" fmla="*/ 2147483647 w 47"/>
                <a:gd name="T13" fmla="*/ 2147483647 h 45"/>
                <a:gd name="T14" fmla="*/ 2147483647 w 47"/>
                <a:gd name="T15" fmla="*/ 2147483647 h 45"/>
                <a:gd name="T16" fmla="*/ 2147483647 w 47"/>
                <a:gd name="T17" fmla="*/ 2147483647 h 45"/>
                <a:gd name="T18" fmla="*/ 2147483647 w 47"/>
                <a:gd name="T19" fmla="*/ 2147483647 h 45"/>
                <a:gd name="T20" fmla="*/ 2147483647 w 47"/>
                <a:gd name="T21" fmla="*/ 2147483647 h 45"/>
                <a:gd name="T22" fmla="*/ 2147483647 w 47"/>
                <a:gd name="T23" fmla="*/ 2147483647 h 45"/>
                <a:gd name="T24" fmla="*/ 2147483647 w 47"/>
                <a:gd name="T25" fmla="*/ 2147483647 h 45"/>
                <a:gd name="T26" fmla="*/ 2147483647 w 47"/>
                <a:gd name="T27" fmla="*/ 2147483647 h 45"/>
                <a:gd name="T28" fmla="*/ 2147483647 w 47"/>
                <a:gd name="T29" fmla="*/ 0 h 45"/>
                <a:gd name="T30" fmla="*/ 2147483647 w 47"/>
                <a:gd name="T31" fmla="*/ 0 h 45"/>
                <a:gd name="T32" fmla="*/ 2147483647 w 47"/>
                <a:gd name="T33" fmla="*/ 2147483647 h 45"/>
                <a:gd name="T34" fmla="*/ 2147483647 w 47"/>
                <a:gd name="T35" fmla="*/ 2147483647 h 45"/>
                <a:gd name="T36" fmla="*/ 2147483647 w 47"/>
                <a:gd name="T37" fmla="*/ 2147483647 h 45"/>
                <a:gd name="T38" fmla="*/ 2147483647 w 47"/>
                <a:gd name="T39" fmla="*/ 2147483647 h 45"/>
                <a:gd name="T40" fmla="*/ 2147483647 w 47"/>
                <a:gd name="T41" fmla="*/ 2147483647 h 45"/>
                <a:gd name="T42" fmla="*/ 2147483647 w 47"/>
                <a:gd name="T43" fmla="*/ 2147483647 h 45"/>
                <a:gd name="T44" fmla="*/ 2147483647 w 47"/>
                <a:gd name="T45" fmla="*/ 2147483647 h 45"/>
                <a:gd name="T46" fmla="*/ 0 w 47"/>
                <a:gd name="T47" fmla="*/ 2147483647 h 45"/>
                <a:gd name="T48" fmla="*/ 2147483647 w 47"/>
                <a:gd name="T49" fmla="*/ 2147483647 h 45"/>
                <a:gd name="T50" fmla="*/ 2147483647 w 47"/>
                <a:gd name="T51" fmla="*/ 2147483647 h 45"/>
                <a:gd name="T52" fmla="*/ 2147483647 w 47"/>
                <a:gd name="T53" fmla="*/ 2147483647 h 45"/>
                <a:gd name="T54" fmla="*/ 2147483647 w 47"/>
                <a:gd name="T55" fmla="*/ 2147483647 h 45"/>
                <a:gd name="T56" fmla="*/ 2147483647 w 47"/>
                <a:gd name="T57" fmla="*/ 2147483647 h 45"/>
                <a:gd name="T58" fmla="*/ 2147483647 w 47"/>
                <a:gd name="T59" fmla="*/ 2147483647 h 45"/>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0" t="0" r="r" b="b"/>
              <a:pathLst>
                <a:path w="47" h="45">
                  <a:moveTo>
                    <a:pt x="22" y="45"/>
                  </a:moveTo>
                  <a:cubicBezTo>
                    <a:pt x="23" y="45"/>
                    <a:pt x="24" y="44"/>
                    <a:pt x="24" y="44"/>
                  </a:cubicBezTo>
                  <a:cubicBezTo>
                    <a:pt x="27" y="45"/>
                    <a:pt x="27" y="45"/>
                    <a:pt x="27" y="45"/>
                  </a:cubicBezTo>
                  <a:cubicBezTo>
                    <a:pt x="29" y="45"/>
                    <a:pt x="29" y="45"/>
                    <a:pt x="29" y="45"/>
                  </a:cubicBezTo>
                  <a:cubicBezTo>
                    <a:pt x="32" y="43"/>
                    <a:pt x="32" y="43"/>
                    <a:pt x="32" y="43"/>
                  </a:cubicBezTo>
                  <a:cubicBezTo>
                    <a:pt x="39" y="41"/>
                    <a:pt x="39" y="41"/>
                    <a:pt x="39" y="41"/>
                  </a:cubicBezTo>
                  <a:cubicBezTo>
                    <a:pt x="47" y="32"/>
                    <a:pt x="47" y="32"/>
                    <a:pt x="47" y="32"/>
                  </a:cubicBezTo>
                  <a:cubicBezTo>
                    <a:pt x="40" y="31"/>
                    <a:pt x="40" y="31"/>
                    <a:pt x="40" y="31"/>
                  </a:cubicBezTo>
                  <a:cubicBezTo>
                    <a:pt x="33" y="27"/>
                    <a:pt x="33" y="27"/>
                    <a:pt x="33" y="27"/>
                  </a:cubicBezTo>
                  <a:cubicBezTo>
                    <a:pt x="31" y="24"/>
                    <a:pt x="31" y="24"/>
                    <a:pt x="31" y="24"/>
                  </a:cubicBezTo>
                  <a:cubicBezTo>
                    <a:pt x="34" y="22"/>
                    <a:pt x="34" y="22"/>
                    <a:pt x="34" y="22"/>
                  </a:cubicBezTo>
                  <a:cubicBezTo>
                    <a:pt x="33" y="20"/>
                    <a:pt x="33" y="20"/>
                    <a:pt x="33" y="20"/>
                  </a:cubicBezTo>
                  <a:cubicBezTo>
                    <a:pt x="25" y="8"/>
                    <a:pt x="25" y="8"/>
                    <a:pt x="25" y="8"/>
                  </a:cubicBezTo>
                  <a:cubicBezTo>
                    <a:pt x="20" y="6"/>
                    <a:pt x="20" y="6"/>
                    <a:pt x="20" y="6"/>
                  </a:cubicBezTo>
                  <a:cubicBezTo>
                    <a:pt x="17" y="0"/>
                    <a:pt x="17" y="0"/>
                    <a:pt x="17" y="0"/>
                  </a:cubicBezTo>
                  <a:cubicBezTo>
                    <a:pt x="17" y="0"/>
                    <a:pt x="17" y="0"/>
                    <a:pt x="17" y="0"/>
                  </a:cubicBezTo>
                  <a:cubicBezTo>
                    <a:pt x="15" y="1"/>
                    <a:pt x="15" y="1"/>
                    <a:pt x="15" y="1"/>
                  </a:cubicBezTo>
                  <a:cubicBezTo>
                    <a:pt x="12" y="3"/>
                    <a:pt x="12" y="3"/>
                    <a:pt x="12" y="3"/>
                  </a:cubicBezTo>
                  <a:cubicBezTo>
                    <a:pt x="11" y="14"/>
                    <a:pt x="11" y="14"/>
                    <a:pt x="11" y="14"/>
                  </a:cubicBezTo>
                  <a:cubicBezTo>
                    <a:pt x="8" y="20"/>
                    <a:pt x="8" y="20"/>
                    <a:pt x="8" y="20"/>
                  </a:cubicBezTo>
                  <a:cubicBezTo>
                    <a:pt x="4" y="24"/>
                    <a:pt x="4" y="24"/>
                    <a:pt x="4" y="24"/>
                  </a:cubicBezTo>
                  <a:cubicBezTo>
                    <a:pt x="3" y="30"/>
                    <a:pt x="3" y="30"/>
                    <a:pt x="3" y="30"/>
                  </a:cubicBezTo>
                  <a:cubicBezTo>
                    <a:pt x="1" y="30"/>
                    <a:pt x="1" y="30"/>
                    <a:pt x="1" y="30"/>
                  </a:cubicBezTo>
                  <a:cubicBezTo>
                    <a:pt x="0" y="33"/>
                    <a:pt x="0" y="33"/>
                    <a:pt x="0" y="33"/>
                  </a:cubicBezTo>
                  <a:cubicBezTo>
                    <a:pt x="4" y="36"/>
                    <a:pt x="4" y="36"/>
                    <a:pt x="4" y="36"/>
                  </a:cubicBezTo>
                  <a:cubicBezTo>
                    <a:pt x="7" y="39"/>
                    <a:pt x="7" y="39"/>
                    <a:pt x="7" y="39"/>
                  </a:cubicBezTo>
                  <a:cubicBezTo>
                    <a:pt x="9" y="41"/>
                    <a:pt x="9" y="41"/>
                    <a:pt x="9" y="41"/>
                  </a:cubicBezTo>
                  <a:cubicBezTo>
                    <a:pt x="9" y="42"/>
                    <a:pt x="9" y="42"/>
                    <a:pt x="9" y="42"/>
                  </a:cubicBezTo>
                  <a:cubicBezTo>
                    <a:pt x="12" y="43"/>
                    <a:pt x="12" y="43"/>
                    <a:pt x="12" y="43"/>
                  </a:cubicBezTo>
                  <a:cubicBezTo>
                    <a:pt x="12" y="43"/>
                    <a:pt x="21" y="45"/>
                    <a:pt x="22" y="45"/>
                  </a:cubicBezTo>
                  <a:close/>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p>
          </p:txBody>
        </p:sp>
        <p:sp>
          <p:nvSpPr>
            <p:cNvPr id="509" name="Freeform 508"/>
            <p:cNvSpPr>
              <a:spLocks/>
            </p:cNvSpPr>
            <p:nvPr/>
          </p:nvSpPr>
          <p:spPr bwMode="auto">
            <a:xfrm>
              <a:off x="6225638" y="4377995"/>
              <a:ext cx="221995" cy="246080"/>
            </a:xfrm>
            <a:custGeom>
              <a:avLst/>
              <a:gdLst>
                <a:gd name="T0" fmla="*/ 2147483647 w 26"/>
                <a:gd name="T1" fmla="*/ 2147483647 h 30"/>
                <a:gd name="T2" fmla="*/ 2147483647 w 26"/>
                <a:gd name="T3" fmla="*/ 2147483647 h 30"/>
                <a:gd name="T4" fmla="*/ 2147483647 w 26"/>
                <a:gd name="T5" fmla="*/ 2147483647 h 30"/>
                <a:gd name="T6" fmla="*/ 2147483647 w 26"/>
                <a:gd name="T7" fmla="*/ 2147483647 h 30"/>
                <a:gd name="T8" fmla="*/ 2147483647 w 26"/>
                <a:gd name="T9" fmla="*/ 2147483647 h 30"/>
                <a:gd name="T10" fmla="*/ 2147483647 w 26"/>
                <a:gd name="T11" fmla="*/ 2147483647 h 30"/>
                <a:gd name="T12" fmla="*/ 2147483647 w 26"/>
                <a:gd name="T13" fmla="*/ 2147483647 h 30"/>
                <a:gd name="T14" fmla="*/ 2147483647 w 26"/>
                <a:gd name="T15" fmla="*/ 0 h 30"/>
                <a:gd name="T16" fmla="*/ 2147483647 w 26"/>
                <a:gd name="T17" fmla="*/ 2147483647 h 30"/>
                <a:gd name="T18" fmla="*/ 2147483647 w 26"/>
                <a:gd name="T19" fmla="*/ 2147483647 h 30"/>
                <a:gd name="T20" fmla="*/ 0 w 26"/>
                <a:gd name="T21" fmla="*/ 2147483647 h 30"/>
                <a:gd name="T22" fmla="*/ 2147483647 w 26"/>
                <a:gd name="T23" fmla="*/ 2147483647 h 30"/>
                <a:gd name="T24" fmla="*/ 2147483647 w 26"/>
                <a:gd name="T25" fmla="*/ 2147483647 h 30"/>
                <a:gd name="T26" fmla="*/ 0 w 26"/>
                <a:gd name="T27" fmla="*/ 2147483647 h 30"/>
                <a:gd name="T28" fmla="*/ 2147483647 w 26"/>
                <a:gd name="T29" fmla="*/ 2147483647 h 30"/>
                <a:gd name="T30" fmla="*/ 2147483647 w 26"/>
                <a:gd name="T31" fmla="*/ 2147483647 h 30"/>
                <a:gd name="T32" fmla="*/ 2147483647 w 26"/>
                <a:gd name="T33" fmla="*/ 2147483647 h 30"/>
                <a:gd name="T34" fmla="*/ 2147483647 w 26"/>
                <a:gd name="T35" fmla="*/ 2147483647 h 30"/>
                <a:gd name="T36" fmla="*/ 2147483647 w 26"/>
                <a:gd name="T37" fmla="*/ 2147483647 h 30"/>
                <a:gd name="T38" fmla="*/ 2147483647 w 26"/>
                <a:gd name="T39" fmla="*/ 2147483647 h 30"/>
                <a:gd name="T40" fmla="*/ 2147483647 w 26"/>
                <a:gd name="T41" fmla="*/ 2147483647 h 30"/>
                <a:gd name="T42" fmla="*/ 2147483647 w 26"/>
                <a:gd name="T43" fmla="*/ 2147483647 h 30"/>
                <a:gd name="T44" fmla="*/ 2147483647 w 26"/>
                <a:gd name="T45" fmla="*/ 2147483647 h 30"/>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26" h="30">
                  <a:moveTo>
                    <a:pt x="23" y="7"/>
                  </a:moveTo>
                  <a:cubicBezTo>
                    <a:pt x="26" y="4"/>
                    <a:pt x="26" y="4"/>
                    <a:pt x="26" y="4"/>
                  </a:cubicBezTo>
                  <a:cubicBezTo>
                    <a:pt x="26" y="3"/>
                    <a:pt x="26" y="3"/>
                    <a:pt x="26" y="3"/>
                  </a:cubicBezTo>
                  <a:cubicBezTo>
                    <a:pt x="24" y="3"/>
                    <a:pt x="24" y="3"/>
                    <a:pt x="24" y="3"/>
                  </a:cubicBezTo>
                  <a:cubicBezTo>
                    <a:pt x="21" y="2"/>
                    <a:pt x="21" y="2"/>
                    <a:pt x="21" y="2"/>
                  </a:cubicBezTo>
                  <a:cubicBezTo>
                    <a:pt x="21" y="2"/>
                    <a:pt x="20" y="3"/>
                    <a:pt x="19" y="3"/>
                  </a:cubicBezTo>
                  <a:cubicBezTo>
                    <a:pt x="18" y="3"/>
                    <a:pt x="9" y="1"/>
                    <a:pt x="9" y="1"/>
                  </a:cubicBezTo>
                  <a:cubicBezTo>
                    <a:pt x="6" y="0"/>
                    <a:pt x="6" y="0"/>
                    <a:pt x="6" y="0"/>
                  </a:cubicBezTo>
                  <a:cubicBezTo>
                    <a:pt x="6" y="1"/>
                    <a:pt x="6" y="1"/>
                    <a:pt x="6" y="1"/>
                  </a:cubicBezTo>
                  <a:cubicBezTo>
                    <a:pt x="3" y="1"/>
                    <a:pt x="3" y="1"/>
                    <a:pt x="3" y="1"/>
                  </a:cubicBezTo>
                  <a:cubicBezTo>
                    <a:pt x="0" y="3"/>
                    <a:pt x="0" y="3"/>
                    <a:pt x="0" y="3"/>
                  </a:cubicBezTo>
                  <a:cubicBezTo>
                    <a:pt x="2" y="5"/>
                    <a:pt x="2" y="5"/>
                    <a:pt x="2" y="5"/>
                  </a:cubicBezTo>
                  <a:cubicBezTo>
                    <a:pt x="2" y="9"/>
                    <a:pt x="2" y="9"/>
                    <a:pt x="2" y="9"/>
                  </a:cubicBezTo>
                  <a:cubicBezTo>
                    <a:pt x="0" y="13"/>
                    <a:pt x="0" y="13"/>
                    <a:pt x="0" y="13"/>
                  </a:cubicBezTo>
                  <a:cubicBezTo>
                    <a:pt x="1" y="19"/>
                    <a:pt x="1" y="19"/>
                    <a:pt x="1" y="19"/>
                  </a:cubicBezTo>
                  <a:cubicBezTo>
                    <a:pt x="12" y="24"/>
                    <a:pt x="12" y="24"/>
                    <a:pt x="12" y="24"/>
                  </a:cubicBezTo>
                  <a:cubicBezTo>
                    <a:pt x="12" y="27"/>
                    <a:pt x="12" y="27"/>
                    <a:pt x="12" y="27"/>
                  </a:cubicBezTo>
                  <a:cubicBezTo>
                    <a:pt x="17" y="30"/>
                    <a:pt x="17" y="30"/>
                    <a:pt x="17" y="30"/>
                  </a:cubicBezTo>
                  <a:cubicBezTo>
                    <a:pt x="17" y="29"/>
                    <a:pt x="18" y="29"/>
                    <a:pt x="18" y="29"/>
                  </a:cubicBezTo>
                  <a:cubicBezTo>
                    <a:pt x="22" y="23"/>
                    <a:pt x="22" y="23"/>
                    <a:pt x="22" y="23"/>
                  </a:cubicBezTo>
                  <a:cubicBezTo>
                    <a:pt x="25" y="20"/>
                    <a:pt x="25" y="20"/>
                    <a:pt x="25" y="20"/>
                  </a:cubicBezTo>
                  <a:cubicBezTo>
                    <a:pt x="23" y="17"/>
                    <a:pt x="23" y="17"/>
                    <a:pt x="23" y="17"/>
                  </a:cubicBezTo>
                  <a:lnTo>
                    <a:pt x="23" y="7"/>
                  </a:lnTo>
                  <a:close/>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p>
          </p:txBody>
        </p:sp>
        <p:sp>
          <p:nvSpPr>
            <p:cNvPr id="510" name="Freeform 509"/>
            <p:cNvSpPr>
              <a:spLocks/>
            </p:cNvSpPr>
            <p:nvPr/>
          </p:nvSpPr>
          <p:spPr bwMode="auto">
            <a:xfrm>
              <a:off x="5986436" y="4910061"/>
              <a:ext cx="204785" cy="187886"/>
            </a:xfrm>
            <a:custGeom>
              <a:avLst/>
              <a:gdLst>
                <a:gd name="T0" fmla="*/ 2147483647 w 24"/>
                <a:gd name="T1" fmla="*/ 2147483647 h 23"/>
                <a:gd name="T2" fmla="*/ 2147483647 w 24"/>
                <a:gd name="T3" fmla="*/ 2147483647 h 23"/>
                <a:gd name="T4" fmla="*/ 2147483647 w 24"/>
                <a:gd name="T5" fmla="*/ 2147483647 h 23"/>
                <a:gd name="T6" fmla="*/ 0 w 24"/>
                <a:gd name="T7" fmla="*/ 2147483647 h 23"/>
                <a:gd name="T8" fmla="*/ 2147483647 w 24"/>
                <a:gd name="T9" fmla="*/ 2147483647 h 23"/>
                <a:gd name="T10" fmla="*/ 2147483647 w 24"/>
                <a:gd name="T11" fmla="*/ 2147483647 h 23"/>
                <a:gd name="T12" fmla="*/ 2147483647 w 24"/>
                <a:gd name="T13" fmla="*/ 2147483647 h 23"/>
                <a:gd name="T14" fmla="*/ 2147483647 w 24"/>
                <a:gd name="T15" fmla="*/ 2147483647 h 23"/>
                <a:gd name="T16" fmla="*/ 2147483647 w 24"/>
                <a:gd name="T17" fmla="*/ 2147483647 h 23"/>
                <a:gd name="T18" fmla="*/ 2147483647 w 24"/>
                <a:gd name="T19" fmla="*/ 2147483647 h 23"/>
                <a:gd name="T20" fmla="*/ 2147483647 w 24"/>
                <a:gd name="T21" fmla="*/ 2147483647 h 23"/>
                <a:gd name="T22" fmla="*/ 2147483647 w 24"/>
                <a:gd name="T23" fmla="*/ 2147483647 h 23"/>
                <a:gd name="T24" fmla="*/ 2147483647 w 24"/>
                <a:gd name="T25" fmla="*/ 2147483647 h 23"/>
                <a:gd name="T26" fmla="*/ 2147483647 w 24"/>
                <a:gd name="T27" fmla="*/ 2147483647 h 23"/>
                <a:gd name="T28" fmla="*/ 2147483647 w 24"/>
                <a:gd name="T29" fmla="*/ 2147483647 h 23"/>
                <a:gd name="T30" fmla="*/ 2147483647 w 24"/>
                <a:gd name="T31" fmla="*/ 0 h 23"/>
                <a:gd name="T32" fmla="*/ 2147483647 w 24"/>
                <a:gd name="T33" fmla="*/ 2147483647 h 23"/>
                <a:gd name="T34" fmla="*/ 2147483647 w 24"/>
                <a:gd name="T35" fmla="*/ 2147483647 h 23"/>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0" t="0" r="r" b="b"/>
              <a:pathLst>
                <a:path w="24" h="23">
                  <a:moveTo>
                    <a:pt x="9" y="5"/>
                  </a:moveTo>
                  <a:cubicBezTo>
                    <a:pt x="9" y="5"/>
                    <a:pt x="6" y="8"/>
                    <a:pt x="6" y="8"/>
                  </a:cubicBezTo>
                  <a:cubicBezTo>
                    <a:pt x="5" y="8"/>
                    <a:pt x="2" y="7"/>
                    <a:pt x="2" y="7"/>
                  </a:cubicBezTo>
                  <a:cubicBezTo>
                    <a:pt x="0" y="8"/>
                    <a:pt x="0" y="8"/>
                    <a:pt x="0" y="8"/>
                  </a:cubicBezTo>
                  <a:cubicBezTo>
                    <a:pt x="1" y="8"/>
                    <a:pt x="1" y="8"/>
                    <a:pt x="1" y="8"/>
                  </a:cubicBezTo>
                  <a:cubicBezTo>
                    <a:pt x="3" y="12"/>
                    <a:pt x="3" y="12"/>
                    <a:pt x="3" y="12"/>
                  </a:cubicBezTo>
                  <a:cubicBezTo>
                    <a:pt x="6" y="16"/>
                    <a:pt x="6" y="16"/>
                    <a:pt x="6" y="16"/>
                  </a:cubicBezTo>
                  <a:cubicBezTo>
                    <a:pt x="8" y="16"/>
                    <a:pt x="8" y="16"/>
                    <a:pt x="8" y="16"/>
                  </a:cubicBezTo>
                  <a:cubicBezTo>
                    <a:pt x="9" y="20"/>
                    <a:pt x="9" y="20"/>
                    <a:pt x="9" y="20"/>
                  </a:cubicBezTo>
                  <a:cubicBezTo>
                    <a:pt x="14" y="22"/>
                    <a:pt x="14" y="22"/>
                    <a:pt x="14" y="22"/>
                  </a:cubicBezTo>
                  <a:cubicBezTo>
                    <a:pt x="20" y="23"/>
                    <a:pt x="20" y="23"/>
                    <a:pt x="20" y="23"/>
                  </a:cubicBezTo>
                  <a:cubicBezTo>
                    <a:pt x="22" y="20"/>
                    <a:pt x="22" y="20"/>
                    <a:pt x="22" y="20"/>
                  </a:cubicBezTo>
                  <a:cubicBezTo>
                    <a:pt x="24" y="12"/>
                    <a:pt x="24" y="12"/>
                    <a:pt x="24" y="12"/>
                  </a:cubicBezTo>
                  <a:cubicBezTo>
                    <a:pt x="24" y="7"/>
                    <a:pt x="24" y="7"/>
                    <a:pt x="24" y="7"/>
                  </a:cubicBezTo>
                  <a:cubicBezTo>
                    <a:pt x="24" y="3"/>
                    <a:pt x="24" y="3"/>
                    <a:pt x="24" y="3"/>
                  </a:cubicBezTo>
                  <a:cubicBezTo>
                    <a:pt x="16" y="0"/>
                    <a:pt x="16" y="0"/>
                    <a:pt x="16" y="0"/>
                  </a:cubicBezTo>
                  <a:cubicBezTo>
                    <a:pt x="13" y="1"/>
                    <a:pt x="13" y="1"/>
                    <a:pt x="13" y="1"/>
                  </a:cubicBezTo>
                  <a:lnTo>
                    <a:pt x="9" y="5"/>
                  </a:lnTo>
                  <a:close/>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p>
          </p:txBody>
        </p:sp>
        <p:sp>
          <p:nvSpPr>
            <p:cNvPr id="511" name="Freeform 510"/>
            <p:cNvSpPr>
              <a:spLocks/>
            </p:cNvSpPr>
            <p:nvPr/>
          </p:nvSpPr>
          <p:spPr bwMode="auto">
            <a:xfrm>
              <a:off x="5910718" y="4404599"/>
              <a:ext cx="366547" cy="570307"/>
            </a:xfrm>
            <a:custGeom>
              <a:avLst/>
              <a:gdLst>
                <a:gd name="T0" fmla="*/ 2147483647 w 43"/>
                <a:gd name="T1" fmla="*/ 2147483647 h 70"/>
                <a:gd name="T2" fmla="*/ 2147483647 w 43"/>
                <a:gd name="T3" fmla="*/ 2147483647 h 70"/>
                <a:gd name="T4" fmla="*/ 2147483647 w 43"/>
                <a:gd name="T5" fmla="*/ 2147483647 h 70"/>
                <a:gd name="T6" fmla="*/ 2147483647 w 43"/>
                <a:gd name="T7" fmla="*/ 2147483647 h 70"/>
                <a:gd name="T8" fmla="*/ 2147483647 w 43"/>
                <a:gd name="T9" fmla="*/ 2147483647 h 70"/>
                <a:gd name="T10" fmla="*/ 2147483647 w 43"/>
                <a:gd name="T11" fmla="*/ 2147483647 h 70"/>
                <a:gd name="T12" fmla="*/ 2147483647 w 43"/>
                <a:gd name="T13" fmla="*/ 2147483647 h 70"/>
                <a:gd name="T14" fmla="*/ 2147483647 w 43"/>
                <a:gd name="T15" fmla="*/ 2147483647 h 70"/>
                <a:gd name="T16" fmla="*/ 2147483647 w 43"/>
                <a:gd name="T17" fmla="*/ 2147483647 h 70"/>
                <a:gd name="T18" fmla="*/ 2147483647 w 43"/>
                <a:gd name="T19" fmla="*/ 2147483647 h 70"/>
                <a:gd name="T20" fmla="*/ 2147483647 w 43"/>
                <a:gd name="T21" fmla="*/ 2147483647 h 70"/>
                <a:gd name="T22" fmla="*/ 2147483647 w 43"/>
                <a:gd name="T23" fmla="*/ 2147483647 h 70"/>
                <a:gd name="T24" fmla="*/ 2147483647 w 43"/>
                <a:gd name="T25" fmla="*/ 2147483647 h 70"/>
                <a:gd name="T26" fmla="*/ 2147483647 w 43"/>
                <a:gd name="T27" fmla="*/ 2147483647 h 70"/>
                <a:gd name="T28" fmla="*/ 2147483647 w 43"/>
                <a:gd name="T29" fmla="*/ 2147483647 h 70"/>
                <a:gd name="T30" fmla="*/ 0 w 43"/>
                <a:gd name="T31" fmla="*/ 2147483647 h 70"/>
                <a:gd name="T32" fmla="*/ 0 w 43"/>
                <a:gd name="T33" fmla="*/ 2147483647 h 70"/>
                <a:gd name="T34" fmla="*/ 2147483647 w 43"/>
                <a:gd name="T35" fmla="*/ 2147483647 h 70"/>
                <a:gd name="T36" fmla="*/ 2147483647 w 43"/>
                <a:gd name="T37" fmla="*/ 2147483647 h 70"/>
                <a:gd name="T38" fmla="*/ 2147483647 w 43"/>
                <a:gd name="T39" fmla="*/ 2147483647 h 70"/>
                <a:gd name="T40" fmla="*/ 2147483647 w 43"/>
                <a:gd name="T41" fmla="*/ 2147483647 h 70"/>
                <a:gd name="T42" fmla="*/ 2147483647 w 43"/>
                <a:gd name="T43" fmla="*/ 2147483647 h 70"/>
                <a:gd name="T44" fmla="*/ 2147483647 w 43"/>
                <a:gd name="T45" fmla="*/ 2147483647 h 70"/>
                <a:gd name="T46" fmla="*/ 2147483647 w 43"/>
                <a:gd name="T47" fmla="*/ 2147483647 h 70"/>
                <a:gd name="T48" fmla="*/ 2147483647 w 43"/>
                <a:gd name="T49" fmla="*/ 2147483647 h 70"/>
                <a:gd name="T50" fmla="*/ 2147483647 w 43"/>
                <a:gd name="T51" fmla="*/ 2147483647 h 70"/>
                <a:gd name="T52" fmla="*/ 2147483647 w 43"/>
                <a:gd name="T53" fmla="*/ 2147483647 h 70"/>
                <a:gd name="T54" fmla="*/ 2147483647 w 43"/>
                <a:gd name="T55" fmla="*/ 2147483647 h 70"/>
                <a:gd name="T56" fmla="*/ 2147483647 w 43"/>
                <a:gd name="T57" fmla="*/ 2147483647 h 70"/>
                <a:gd name="T58" fmla="*/ 2147483647 w 43"/>
                <a:gd name="T59" fmla="*/ 2147483647 h 70"/>
                <a:gd name="T60" fmla="*/ 2147483647 w 43"/>
                <a:gd name="T61" fmla="*/ 2147483647 h 70"/>
                <a:gd name="T62" fmla="*/ 2147483647 w 43"/>
                <a:gd name="T63" fmla="*/ 2147483647 h 70"/>
                <a:gd name="T64" fmla="*/ 2147483647 w 43"/>
                <a:gd name="T65" fmla="*/ 2147483647 h 70"/>
                <a:gd name="T66" fmla="*/ 2147483647 w 43"/>
                <a:gd name="T67" fmla="*/ 2147483647 h 70"/>
                <a:gd name="T68" fmla="*/ 2147483647 w 43"/>
                <a:gd name="T69" fmla="*/ 2147483647 h 70"/>
                <a:gd name="T70" fmla="*/ 2147483647 w 43"/>
                <a:gd name="T71" fmla="*/ 2147483647 h 70"/>
                <a:gd name="T72" fmla="*/ 2147483647 w 43"/>
                <a:gd name="T73" fmla="*/ 2147483647 h 70"/>
                <a:gd name="T74" fmla="*/ 2147483647 w 43"/>
                <a:gd name="T75" fmla="*/ 2147483647 h 70"/>
                <a:gd name="T76" fmla="*/ 2147483647 w 43"/>
                <a:gd name="T77" fmla="*/ 2147483647 h 70"/>
                <a:gd name="T78" fmla="*/ 2147483647 w 43"/>
                <a:gd name="T79" fmla="*/ 2147483647 h 70"/>
                <a:gd name="T80" fmla="*/ 2147483647 w 43"/>
                <a:gd name="T81" fmla="*/ 2147483647 h 70"/>
                <a:gd name="T82" fmla="*/ 2147483647 w 43"/>
                <a:gd name="T83" fmla="*/ 2147483647 h 70"/>
                <a:gd name="T84" fmla="*/ 2147483647 w 43"/>
                <a:gd name="T85" fmla="*/ 2147483647 h 70"/>
                <a:gd name="T86" fmla="*/ 2147483647 w 43"/>
                <a:gd name="T87" fmla="*/ 2147483647 h 70"/>
                <a:gd name="T88" fmla="*/ 2147483647 w 43"/>
                <a:gd name="T89" fmla="*/ 2147483647 h 70"/>
                <a:gd name="T90" fmla="*/ 2147483647 w 43"/>
                <a:gd name="T91" fmla="*/ 2147483647 h 70"/>
                <a:gd name="T92" fmla="*/ 2147483647 w 43"/>
                <a:gd name="T93" fmla="*/ 2147483647 h 70"/>
                <a:gd name="T94" fmla="*/ 2147483647 w 43"/>
                <a:gd name="T95" fmla="*/ 2147483647 h 70"/>
                <a:gd name="T96" fmla="*/ 2147483647 w 43"/>
                <a:gd name="T97" fmla="*/ 2147483647 h 70"/>
                <a:gd name="T98" fmla="*/ 2147483647 w 43"/>
                <a:gd name="T99" fmla="*/ 2147483647 h 70"/>
                <a:gd name="T100" fmla="*/ 2147483647 w 43"/>
                <a:gd name="T101" fmla="*/ 2147483647 h 70"/>
                <a:gd name="T102" fmla="*/ 2147483647 w 43"/>
                <a:gd name="T103" fmla="*/ 2147483647 h 70"/>
                <a:gd name="T104" fmla="*/ 2147483647 w 43"/>
                <a:gd name="T105" fmla="*/ 2147483647 h 70"/>
                <a:gd name="T106" fmla="*/ 2147483647 w 43"/>
                <a:gd name="T107" fmla="*/ 2147483647 h 70"/>
                <a:gd name="T108" fmla="*/ 2147483647 w 43"/>
                <a:gd name="T109" fmla="*/ 2147483647 h 70"/>
                <a:gd name="T110" fmla="*/ 2147483647 w 43"/>
                <a:gd name="T111" fmla="*/ 0 h 70"/>
                <a:gd name="T112" fmla="*/ 2147483647 w 43"/>
                <a:gd name="T113" fmla="*/ 0 h 70"/>
                <a:gd name="T114" fmla="*/ 2147483647 w 43"/>
                <a:gd name="T115" fmla="*/ 2147483647 h 70"/>
                <a:gd name="T116" fmla="*/ 2147483647 w 43"/>
                <a:gd name="T117" fmla="*/ 0 h 70"/>
                <a:gd name="T118" fmla="*/ 2147483647 w 43"/>
                <a:gd name="T119" fmla="*/ 2147483647 h 70"/>
                <a:gd name="T120" fmla="*/ 2147483647 w 43"/>
                <a:gd name="T121" fmla="*/ 2147483647 h 70"/>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0" t="0" r="r" b="b"/>
              <a:pathLst>
                <a:path w="43" h="70">
                  <a:moveTo>
                    <a:pt x="27" y="6"/>
                  </a:moveTo>
                  <a:cubicBezTo>
                    <a:pt x="23" y="13"/>
                    <a:pt x="23" y="13"/>
                    <a:pt x="23" y="13"/>
                  </a:cubicBezTo>
                  <a:cubicBezTo>
                    <a:pt x="21" y="20"/>
                    <a:pt x="21" y="20"/>
                    <a:pt x="21" y="20"/>
                  </a:cubicBezTo>
                  <a:cubicBezTo>
                    <a:pt x="22" y="26"/>
                    <a:pt x="22" y="26"/>
                    <a:pt x="22" y="26"/>
                  </a:cubicBezTo>
                  <a:cubicBezTo>
                    <a:pt x="23" y="32"/>
                    <a:pt x="23" y="32"/>
                    <a:pt x="23" y="32"/>
                  </a:cubicBezTo>
                  <a:cubicBezTo>
                    <a:pt x="25" y="38"/>
                    <a:pt x="25" y="38"/>
                    <a:pt x="25" y="38"/>
                  </a:cubicBezTo>
                  <a:cubicBezTo>
                    <a:pt x="22" y="39"/>
                    <a:pt x="22" y="39"/>
                    <a:pt x="22" y="39"/>
                  </a:cubicBezTo>
                  <a:cubicBezTo>
                    <a:pt x="21" y="45"/>
                    <a:pt x="21" y="45"/>
                    <a:pt x="21" y="45"/>
                  </a:cubicBezTo>
                  <a:cubicBezTo>
                    <a:pt x="20" y="48"/>
                    <a:pt x="20" y="48"/>
                    <a:pt x="20" y="48"/>
                  </a:cubicBezTo>
                  <a:cubicBezTo>
                    <a:pt x="23" y="52"/>
                    <a:pt x="23" y="52"/>
                    <a:pt x="23" y="52"/>
                  </a:cubicBezTo>
                  <a:cubicBezTo>
                    <a:pt x="23" y="54"/>
                    <a:pt x="23" y="54"/>
                    <a:pt x="23" y="54"/>
                  </a:cubicBezTo>
                  <a:cubicBezTo>
                    <a:pt x="17" y="51"/>
                    <a:pt x="17" y="51"/>
                    <a:pt x="17" y="51"/>
                  </a:cubicBezTo>
                  <a:cubicBezTo>
                    <a:pt x="11" y="48"/>
                    <a:pt x="11" y="48"/>
                    <a:pt x="11" y="48"/>
                  </a:cubicBezTo>
                  <a:cubicBezTo>
                    <a:pt x="6" y="48"/>
                    <a:pt x="6" y="48"/>
                    <a:pt x="6" y="48"/>
                  </a:cubicBezTo>
                  <a:cubicBezTo>
                    <a:pt x="6" y="52"/>
                    <a:pt x="6" y="52"/>
                    <a:pt x="6" y="52"/>
                  </a:cubicBezTo>
                  <a:cubicBezTo>
                    <a:pt x="0" y="53"/>
                    <a:pt x="0" y="53"/>
                    <a:pt x="0" y="53"/>
                  </a:cubicBezTo>
                  <a:cubicBezTo>
                    <a:pt x="0" y="64"/>
                    <a:pt x="0" y="64"/>
                    <a:pt x="0" y="64"/>
                  </a:cubicBezTo>
                  <a:cubicBezTo>
                    <a:pt x="2" y="68"/>
                    <a:pt x="2" y="68"/>
                    <a:pt x="2" y="68"/>
                  </a:cubicBezTo>
                  <a:cubicBezTo>
                    <a:pt x="6" y="68"/>
                    <a:pt x="6" y="68"/>
                    <a:pt x="6" y="68"/>
                  </a:cubicBezTo>
                  <a:cubicBezTo>
                    <a:pt x="8" y="69"/>
                    <a:pt x="8" y="69"/>
                    <a:pt x="8" y="69"/>
                  </a:cubicBezTo>
                  <a:cubicBezTo>
                    <a:pt x="7" y="69"/>
                    <a:pt x="7" y="69"/>
                    <a:pt x="7" y="69"/>
                  </a:cubicBezTo>
                  <a:cubicBezTo>
                    <a:pt x="9" y="70"/>
                    <a:pt x="9" y="70"/>
                    <a:pt x="9" y="70"/>
                  </a:cubicBezTo>
                  <a:cubicBezTo>
                    <a:pt x="11" y="69"/>
                    <a:pt x="11" y="69"/>
                    <a:pt x="11" y="69"/>
                  </a:cubicBezTo>
                  <a:cubicBezTo>
                    <a:pt x="11" y="69"/>
                    <a:pt x="14" y="70"/>
                    <a:pt x="15" y="70"/>
                  </a:cubicBezTo>
                  <a:cubicBezTo>
                    <a:pt x="15" y="70"/>
                    <a:pt x="18" y="67"/>
                    <a:pt x="18" y="67"/>
                  </a:cubicBezTo>
                  <a:cubicBezTo>
                    <a:pt x="22" y="63"/>
                    <a:pt x="22" y="63"/>
                    <a:pt x="22" y="63"/>
                  </a:cubicBezTo>
                  <a:cubicBezTo>
                    <a:pt x="25" y="62"/>
                    <a:pt x="25" y="62"/>
                    <a:pt x="25" y="62"/>
                  </a:cubicBezTo>
                  <a:cubicBezTo>
                    <a:pt x="24" y="62"/>
                    <a:pt x="24" y="62"/>
                    <a:pt x="24" y="62"/>
                  </a:cubicBezTo>
                  <a:cubicBezTo>
                    <a:pt x="24" y="61"/>
                    <a:pt x="24" y="61"/>
                    <a:pt x="24" y="61"/>
                  </a:cubicBezTo>
                  <a:cubicBezTo>
                    <a:pt x="33" y="57"/>
                    <a:pt x="33" y="57"/>
                    <a:pt x="33" y="57"/>
                  </a:cubicBezTo>
                  <a:cubicBezTo>
                    <a:pt x="37" y="59"/>
                    <a:pt x="37" y="59"/>
                    <a:pt x="37" y="59"/>
                  </a:cubicBezTo>
                  <a:cubicBezTo>
                    <a:pt x="39" y="62"/>
                    <a:pt x="39" y="62"/>
                    <a:pt x="39" y="62"/>
                  </a:cubicBezTo>
                  <a:cubicBezTo>
                    <a:pt x="40" y="64"/>
                    <a:pt x="40" y="64"/>
                    <a:pt x="40" y="64"/>
                  </a:cubicBezTo>
                  <a:cubicBezTo>
                    <a:pt x="43" y="62"/>
                    <a:pt x="43" y="62"/>
                    <a:pt x="43" y="62"/>
                  </a:cubicBezTo>
                  <a:cubicBezTo>
                    <a:pt x="43" y="59"/>
                    <a:pt x="43" y="59"/>
                    <a:pt x="43" y="59"/>
                  </a:cubicBezTo>
                  <a:cubicBezTo>
                    <a:pt x="40" y="54"/>
                    <a:pt x="40" y="54"/>
                    <a:pt x="40" y="54"/>
                  </a:cubicBezTo>
                  <a:cubicBezTo>
                    <a:pt x="40" y="49"/>
                    <a:pt x="40" y="49"/>
                    <a:pt x="40" y="49"/>
                  </a:cubicBezTo>
                  <a:cubicBezTo>
                    <a:pt x="41" y="49"/>
                    <a:pt x="41" y="49"/>
                    <a:pt x="41" y="49"/>
                  </a:cubicBezTo>
                  <a:cubicBezTo>
                    <a:pt x="39" y="44"/>
                    <a:pt x="39" y="44"/>
                    <a:pt x="39" y="44"/>
                  </a:cubicBezTo>
                  <a:cubicBezTo>
                    <a:pt x="38" y="42"/>
                    <a:pt x="38" y="42"/>
                    <a:pt x="38" y="42"/>
                  </a:cubicBezTo>
                  <a:cubicBezTo>
                    <a:pt x="38" y="42"/>
                    <a:pt x="33" y="41"/>
                    <a:pt x="33" y="41"/>
                  </a:cubicBezTo>
                  <a:cubicBezTo>
                    <a:pt x="32" y="41"/>
                    <a:pt x="28" y="39"/>
                    <a:pt x="28" y="39"/>
                  </a:cubicBezTo>
                  <a:cubicBezTo>
                    <a:pt x="26" y="34"/>
                    <a:pt x="26" y="34"/>
                    <a:pt x="26" y="34"/>
                  </a:cubicBezTo>
                  <a:cubicBezTo>
                    <a:pt x="24" y="26"/>
                    <a:pt x="24" y="26"/>
                    <a:pt x="24" y="26"/>
                  </a:cubicBezTo>
                  <a:cubicBezTo>
                    <a:pt x="26" y="23"/>
                    <a:pt x="26" y="23"/>
                    <a:pt x="26" y="23"/>
                  </a:cubicBezTo>
                  <a:cubicBezTo>
                    <a:pt x="25" y="16"/>
                    <a:pt x="25" y="16"/>
                    <a:pt x="25" y="16"/>
                  </a:cubicBezTo>
                  <a:cubicBezTo>
                    <a:pt x="30" y="16"/>
                    <a:pt x="30" y="16"/>
                    <a:pt x="30" y="16"/>
                  </a:cubicBezTo>
                  <a:cubicBezTo>
                    <a:pt x="32" y="20"/>
                    <a:pt x="32" y="20"/>
                    <a:pt x="32" y="20"/>
                  </a:cubicBezTo>
                  <a:cubicBezTo>
                    <a:pt x="36" y="20"/>
                    <a:pt x="36" y="20"/>
                    <a:pt x="36" y="20"/>
                  </a:cubicBezTo>
                  <a:cubicBezTo>
                    <a:pt x="36" y="17"/>
                    <a:pt x="36" y="17"/>
                    <a:pt x="36" y="17"/>
                  </a:cubicBezTo>
                  <a:cubicBezTo>
                    <a:pt x="37" y="15"/>
                    <a:pt x="37" y="15"/>
                    <a:pt x="37" y="15"/>
                  </a:cubicBezTo>
                  <a:cubicBezTo>
                    <a:pt x="38" y="16"/>
                    <a:pt x="38" y="16"/>
                    <a:pt x="38" y="16"/>
                  </a:cubicBezTo>
                  <a:cubicBezTo>
                    <a:pt x="37" y="10"/>
                    <a:pt x="37" y="10"/>
                    <a:pt x="37" y="10"/>
                  </a:cubicBezTo>
                  <a:cubicBezTo>
                    <a:pt x="39" y="6"/>
                    <a:pt x="39" y="6"/>
                    <a:pt x="39" y="6"/>
                  </a:cubicBezTo>
                  <a:cubicBezTo>
                    <a:pt x="39" y="2"/>
                    <a:pt x="39" y="2"/>
                    <a:pt x="39" y="2"/>
                  </a:cubicBezTo>
                  <a:cubicBezTo>
                    <a:pt x="37" y="0"/>
                    <a:pt x="37" y="0"/>
                    <a:pt x="37" y="0"/>
                  </a:cubicBezTo>
                  <a:cubicBezTo>
                    <a:pt x="35" y="0"/>
                    <a:pt x="35" y="0"/>
                    <a:pt x="35" y="0"/>
                  </a:cubicBezTo>
                  <a:cubicBezTo>
                    <a:pt x="28" y="1"/>
                    <a:pt x="28" y="1"/>
                    <a:pt x="28" y="1"/>
                  </a:cubicBezTo>
                  <a:cubicBezTo>
                    <a:pt x="27" y="0"/>
                    <a:pt x="27" y="0"/>
                    <a:pt x="27" y="0"/>
                  </a:cubicBezTo>
                  <a:cubicBezTo>
                    <a:pt x="27" y="5"/>
                    <a:pt x="27" y="5"/>
                    <a:pt x="27" y="5"/>
                  </a:cubicBezTo>
                  <a:lnTo>
                    <a:pt x="27" y="6"/>
                  </a:lnTo>
                  <a:close/>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p>
          </p:txBody>
        </p:sp>
        <p:sp>
          <p:nvSpPr>
            <p:cNvPr id="512" name="Freeform 511"/>
            <p:cNvSpPr>
              <a:spLocks/>
            </p:cNvSpPr>
            <p:nvPr/>
          </p:nvSpPr>
          <p:spPr bwMode="auto">
            <a:xfrm>
              <a:off x="5181064" y="4108637"/>
              <a:ext cx="203063" cy="147980"/>
            </a:xfrm>
            <a:custGeom>
              <a:avLst/>
              <a:gdLst>
                <a:gd name="T0" fmla="*/ 2147483647 w 144"/>
                <a:gd name="T1" fmla="*/ 2147483647 h 109"/>
                <a:gd name="T2" fmla="*/ 2147483647 w 144"/>
                <a:gd name="T3" fmla="*/ 2147483647 h 109"/>
                <a:gd name="T4" fmla="*/ 2147483647 w 144"/>
                <a:gd name="T5" fmla="*/ 2147483647 h 109"/>
                <a:gd name="T6" fmla="*/ 2147483647 w 144"/>
                <a:gd name="T7" fmla="*/ 2147483647 h 109"/>
                <a:gd name="T8" fmla="*/ 2147483647 w 144"/>
                <a:gd name="T9" fmla="*/ 2147483647 h 109"/>
                <a:gd name="T10" fmla="*/ 2147483647 w 144"/>
                <a:gd name="T11" fmla="*/ 2147483647 h 109"/>
                <a:gd name="T12" fmla="*/ 2147483647 w 144"/>
                <a:gd name="T13" fmla="*/ 0 h 109"/>
                <a:gd name="T14" fmla="*/ 2147483647 w 144"/>
                <a:gd name="T15" fmla="*/ 0 h 109"/>
                <a:gd name="T16" fmla="*/ 2147483647 w 144"/>
                <a:gd name="T17" fmla="*/ 2147483647 h 109"/>
                <a:gd name="T18" fmla="*/ 2147483647 w 144"/>
                <a:gd name="T19" fmla="*/ 2147483647 h 109"/>
                <a:gd name="T20" fmla="*/ 2147483647 w 144"/>
                <a:gd name="T21" fmla="*/ 2147483647 h 109"/>
                <a:gd name="T22" fmla="*/ 0 w 144"/>
                <a:gd name="T23" fmla="*/ 2147483647 h 109"/>
                <a:gd name="T24" fmla="*/ 0 w 144"/>
                <a:gd name="T25" fmla="*/ 2147483647 h 109"/>
                <a:gd name="T26" fmla="*/ 2147483647 w 144"/>
                <a:gd name="T27" fmla="*/ 2147483647 h 109"/>
                <a:gd name="T28" fmla="*/ 2147483647 w 144"/>
                <a:gd name="T29" fmla="*/ 2147483647 h 109"/>
                <a:gd name="T30" fmla="*/ 2147483647 w 144"/>
                <a:gd name="T31" fmla="*/ 2147483647 h 109"/>
                <a:gd name="T32" fmla="*/ 2147483647 w 144"/>
                <a:gd name="T33" fmla="*/ 2147483647 h 109"/>
                <a:gd name="T34" fmla="*/ 2147483647 w 144"/>
                <a:gd name="T35" fmla="*/ 2147483647 h 109"/>
                <a:gd name="T36" fmla="*/ 2147483647 w 144"/>
                <a:gd name="T37" fmla="*/ 2147483647 h 109"/>
                <a:gd name="T38" fmla="*/ 2147483647 w 144"/>
                <a:gd name="T39" fmla="*/ 2147483647 h 10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0" t="0" r="r" b="b"/>
              <a:pathLst>
                <a:path w="144" h="109">
                  <a:moveTo>
                    <a:pt x="114" y="79"/>
                  </a:moveTo>
                  <a:lnTo>
                    <a:pt x="120" y="79"/>
                  </a:lnTo>
                  <a:lnTo>
                    <a:pt x="138" y="55"/>
                  </a:lnTo>
                  <a:lnTo>
                    <a:pt x="144" y="49"/>
                  </a:lnTo>
                  <a:lnTo>
                    <a:pt x="132" y="49"/>
                  </a:lnTo>
                  <a:lnTo>
                    <a:pt x="108" y="25"/>
                  </a:lnTo>
                  <a:lnTo>
                    <a:pt x="96" y="0"/>
                  </a:lnTo>
                  <a:lnTo>
                    <a:pt x="90" y="0"/>
                  </a:lnTo>
                  <a:lnTo>
                    <a:pt x="54" y="19"/>
                  </a:lnTo>
                  <a:lnTo>
                    <a:pt x="24" y="43"/>
                  </a:lnTo>
                  <a:lnTo>
                    <a:pt x="6" y="67"/>
                  </a:lnTo>
                  <a:lnTo>
                    <a:pt x="0" y="85"/>
                  </a:lnTo>
                  <a:lnTo>
                    <a:pt x="0" y="97"/>
                  </a:lnTo>
                  <a:lnTo>
                    <a:pt x="6" y="109"/>
                  </a:lnTo>
                  <a:lnTo>
                    <a:pt x="36" y="103"/>
                  </a:lnTo>
                  <a:lnTo>
                    <a:pt x="36" y="109"/>
                  </a:lnTo>
                  <a:lnTo>
                    <a:pt x="42" y="85"/>
                  </a:lnTo>
                  <a:lnTo>
                    <a:pt x="72" y="85"/>
                  </a:lnTo>
                  <a:lnTo>
                    <a:pt x="96" y="85"/>
                  </a:lnTo>
                  <a:lnTo>
                    <a:pt x="114" y="79"/>
                  </a:lnTo>
                  <a:close/>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p>
          </p:txBody>
        </p:sp>
        <p:sp>
          <p:nvSpPr>
            <p:cNvPr id="513" name="Freeform 512"/>
            <p:cNvSpPr>
              <a:spLocks/>
            </p:cNvSpPr>
            <p:nvPr/>
          </p:nvSpPr>
          <p:spPr bwMode="auto">
            <a:xfrm>
              <a:off x="5181064" y="4108637"/>
              <a:ext cx="203063" cy="147980"/>
            </a:xfrm>
            <a:custGeom>
              <a:avLst/>
              <a:gdLst>
                <a:gd name="T0" fmla="*/ 2147483647 w 144"/>
                <a:gd name="T1" fmla="*/ 2147483647 h 109"/>
                <a:gd name="T2" fmla="*/ 2147483647 w 144"/>
                <a:gd name="T3" fmla="*/ 2147483647 h 109"/>
                <a:gd name="T4" fmla="*/ 2147483647 w 144"/>
                <a:gd name="T5" fmla="*/ 2147483647 h 109"/>
                <a:gd name="T6" fmla="*/ 2147483647 w 144"/>
                <a:gd name="T7" fmla="*/ 2147483647 h 109"/>
                <a:gd name="T8" fmla="*/ 2147483647 w 144"/>
                <a:gd name="T9" fmla="*/ 2147483647 h 109"/>
                <a:gd name="T10" fmla="*/ 2147483647 w 144"/>
                <a:gd name="T11" fmla="*/ 2147483647 h 109"/>
                <a:gd name="T12" fmla="*/ 2147483647 w 144"/>
                <a:gd name="T13" fmla="*/ 0 h 109"/>
                <a:gd name="T14" fmla="*/ 2147483647 w 144"/>
                <a:gd name="T15" fmla="*/ 0 h 109"/>
                <a:gd name="T16" fmla="*/ 2147483647 w 144"/>
                <a:gd name="T17" fmla="*/ 2147483647 h 109"/>
                <a:gd name="T18" fmla="*/ 2147483647 w 144"/>
                <a:gd name="T19" fmla="*/ 2147483647 h 109"/>
                <a:gd name="T20" fmla="*/ 2147483647 w 144"/>
                <a:gd name="T21" fmla="*/ 2147483647 h 109"/>
                <a:gd name="T22" fmla="*/ 0 w 144"/>
                <a:gd name="T23" fmla="*/ 2147483647 h 109"/>
                <a:gd name="T24" fmla="*/ 0 w 144"/>
                <a:gd name="T25" fmla="*/ 2147483647 h 109"/>
                <a:gd name="T26" fmla="*/ 2147483647 w 144"/>
                <a:gd name="T27" fmla="*/ 2147483647 h 109"/>
                <a:gd name="T28" fmla="*/ 2147483647 w 144"/>
                <a:gd name="T29" fmla="*/ 2147483647 h 109"/>
                <a:gd name="T30" fmla="*/ 2147483647 w 144"/>
                <a:gd name="T31" fmla="*/ 2147483647 h 109"/>
                <a:gd name="T32" fmla="*/ 2147483647 w 144"/>
                <a:gd name="T33" fmla="*/ 2147483647 h 109"/>
                <a:gd name="T34" fmla="*/ 2147483647 w 144"/>
                <a:gd name="T35" fmla="*/ 2147483647 h 109"/>
                <a:gd name="T36" fmla="*/ 2147483647 w 144"/>
                <a:gd name="T37" fmla="*/ 2147483647 h 10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144" h="109">
                  <a:moveTo>
                    <a:pt x="114" y="79"/>
                  </a:moveTo>
                  <a:lnTo>
                    <a:pt x="120" y="79"/>
                  </a:lnTo>
                  <a:lnTo>
                    <a:pt x="138" y="55"/>
                  </a:lnTo>
                  <a:lnTo>
                    <a:pt x="144" y="49"/>
                  </a:lnTo>
                  <a:lnTo>
                    <a:pt x="132" y="49"/>
                  </a:lnTo>
                  <a:lnTo>
                    <a:pt x="108" y="25"/>
                  </a:lnTo>
                  <a:lnTo>
                    <a:pt x="96" y="0"/>
                  </a:lnTo>
                  <a:lnTo>
                    <a:pt x="90" y="0"/>
                  </a:lnTo>
                  <a:lnTo>
                    <a:pt x="54" y="19"/>
                  </a:lnTo>
                  <a:lnTo>
                    <a:pt x="24" y="43"/>
                  </a:lnTo>
                  <a:lnTo>
                    <a:pt x="6" y="67"/>
                  </a:lnTo>
                  <a:lnTo>
                    <a:pt x="0" y="85"/>
                  </a:lnTo>
                  <a:lnTo>
                    <a:pt x="0" y="97"/>
                  </a:lnTo>
                  <a:lnTo>
                    <a:pt x="6" y="109"/>
                  </a:lnTo>
                  <a:lnTo>
                    <a:pt x="36" y="103"/>
                  </a:lnTo>
                  <a:lnTo>
                    <a:pt x="36" y="109"/>
                  </a:lnTo>
                  <a:lnTo>
                    <a:pt x="42" y="85"/>
                  </a:lnTo>
                  <a:lnTo>
                    <a:pt x="72" y="85"/>
                  </a:lnTo>
                  <a:lnTo>
                    <a:pt x="96" y="85"/>
                  </a:lnTo>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p>
          </p:txBody>
        </p:sp>
        <p:sp>
          <p:nvSpPr>
            <p:cNvPr id="514" name="Freeform 513"/>
            <p:cNvSpPr>
              <a:spLocks/>
            </p:cNvSpPr>
            <p:nvPr/>
          </p:nvSpPr>
          <p:spPr bwMode="auto">
            <a:xfrm>
              <a:off x="5315293" y="4216712"/>
              <a:ext cx="25812" cy="6651"/>
            </a:xfrm>
            <a:custGeom>
              <a:avLst/>
              <a:gdLst>
                <a:gd name="T0" fmla="*/ 0 w 18"/>
                <a:gd name="T1" fmla="*/ 2147483647 h 6"/>
                <a:gd name="T2" fmla="*/ 2147483647 w 18"/>
                <a:gd name="T3" fmla="*/ 2147483647 h 6"/>
                <a:gd name="T4" fmla="*/ 2147483647 w 18"/>
                <a:gd name="T5" fmla="*/ 0 h 6"/>
                <a:gd name="T6" fmla="*/ 0 w 18"/>
                <a:gd name="T7" fmla="*/ 2147483647 h 6"/>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8" h="6">
                  <a:moveTo>
                    <a:pt x="0" y="6"/>
                  </a:moveTo>
                  <a:lnTo>
                    <a:pt x="6" y="6"/>
                  </a:lnTo>
                  <a:lnTo>
                    <a:pt x="18" y="0"/>
                  </a:lnTo>
                  <a:lnTo>
                    <a:pt x="0" y="6"/>
                  </a:lnTo>
                  <a:close/>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p>
          </p:txBody>
        </p:sp>
        <p:sp>
          <p:nvSpPr>
            <p:cNvPr id="515" name="Freeform 514"/>
            <p:cNvSpPr>
              <a:spLocks/>
            </p:cNvSpPr>
            <p:nvPr/>
          </p:nvSpPr>
          <p:spPr bwMode="auto">
            <a:xfrm>
              <a:off x="5315293" y="4216712"/>
              <a:ext cx="25812" cy="6651"/>
            </a:xfrm>
            <a:custGeom>
              <a:avLst/>
              <a:gdLst>
                <a:gd name="T0" fmla="*/ 0 w 18"/>
                <a:gd name="T1" fmla="*/ 2147483647 h 6"/>
                <a:gd name="T2" fmla="*/ 2147483647 w 18"/>
                <a:gd name="T3" fmla="*/ 2147483647 h 6"/>
                <a:gd name="T4" fmla="*/ 2147483647 w 18"/>
                <a:gd name="T5" fmla="*/ 0 h 6"/>
                <a:gd name="T6" fmla="*/ 0 60000 65536"/>
                <a:gd name="T7" fmla="*/ 0 60000 65536"/>
                <a:gd name="T8" fmla="*/ 0 60000 65536"/>
              </a:gdLst>
              <a:ahLst/>
              <a:cxnLst>
                <a:cxn ang="T6">
                  <a:pos x="T0" y="T1"/>
                </a:cxn>
                <a:cxn ang="T7">
                  <a:pos x="T2" y="T3"/>
                </a:cxn>
                <a:cxn ang="T8">
                  <a:pos x="T4" y="T5"/>
                </a:cxn>
              </a:cxnLst>
              <a:rect l="0" t="0" r="r" b="b"/>
              <a:pathLst>
                <a:path w="18" h="6">
                  <a:moveTo>
                    <a:pt x="0" y="6"/>
                  </a:moveTo>
                  <a:lnTo>
                    <a:pt x="6" y="6"/>
                  </a:lnTo>
                  <a:lnTo>
                    <a:pt x="18" y="0"/>
                  </a:lnTo>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p>
          </p:txBody>
        </p:sp>
        <p:sp>
          <p:nvSpPr>
            <p:cNvPr id="516" name="Freeform 515"/>
            <p:cNvSpPr>
              <a:spLocks/>
            </p:cNvSpPr>
            <p:nvPr/>
          </p:nvSpPr>
          <p:spPr bwMode="auto">
            <a:xfrm>
              <a:off x="5230970" y="4223364"/>
              <a:ext cx="110136" cy="138005"/>
            </a:xfrm>
            <a:custGeom>
              <a:avLst/>
              <a:gdLst>
                <a:gd name="T0" fmla="*/ 2147483647 w 78"/>
                <a:gd name="T1" fmla="*/ 2147483647 h 102"/>
                <a:gd name="T2" fmla="*/ 2147483647 w 78"/>
                <a:gd name="T3" fmla="*/ 0 h 102"/>
                <a:gd name="T4" fmla="*/ 2147483647 w 78"/>
                <a:gd name="T5" fmla="*/ 0 h 102"/>
                <a:gd name="T6" fmla="*/ 2147483647 w 78"/>
                <a:gd name="T7" fmla="*/ 0 h 102"/>
                <a:gd name="T8" fmla="*/ 0 w 78"/>
                <a:gd name="T9" fmla="*/ 2147483647 h 102"/>
                <a:gd name="T10" fmla="*/ 2147483647 w 78"/>
                <a:gd name="T11" fmla="*/ 2147483647 h 102"/>
                <a:gd name="T12" fmla="*/ 0 w 78"/>
                <a:gd name="T13" fmla="*/ 2147483647 h 102"/>
                <a:gd name="T14" fmla="*/ 0 w 78"/>
                <a:gd name="T15" fmla="*/ 2147483647 h 102"/>
                <a:gd name="T16" fmla="*/ 2147483647 w 78"/>
                <a:gd name="T17" fmla="*/ 2147483647 h 102"/>
                <a:gd name="T18" fmla="*/ 2147483647 w 78"/>
                <a:gd name="T19" fmla="*/ 2147483647 h 102"/>
                <a:gd name="T20" fmla="*/ 2147483647 w 78"/>
                <a:gd name="T21" fmla="*/ 2147483647 h 102"/>
                <a:gd name="T22" fmla="*/ 2147483647 w 78"/>
                <a:gd name="T23" fmla="*/ 2147483647 h 102"/>
                <a:gd name="T24" fmla="*/ 2147483647 w 78"/>
                <a:gd name="T25" fmla="*/ 2147483647 h 102"/>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78" h="102">
                  <a:moveTo>
                    <a:pt x="60" y="6"/>
                  </a:moveTo>
                  <a:lnTo>
                    <a:pt x="60" y="0"/>
                  </a:lnTo>
                  <a:lnTo>
                    <a:pt x="36" y="0"/>
                  </a:lnTo>
                  <a:lnTo>
                    <a:pt x="6" y="0"/>
                  </a:lnTo>
                  <a:lnTo>
                    <a:pt x="0" y="24"/>
                  </a:lnTo>
                  <a:lnTo>
                    <a:pt x="12" y="42"/>
                  </a:lnTo>
                  <a:lnTo>
                    <a:pt x="0" y="66"/>
                  </a:lnTo>
                  <a:lnTo>
                    <a:pt x="0" y="84"/>
                  </a:lnTo>
                  <a:lnTo>
                    <a:pt x="6" y="102"/>
                  </a:lnTo>
                  <a:lnTo>
                    <a:pt x="36" y="102"/>
                  </a:lnTo>
                  <a:lnTo>
                    <a:pt x="78" y="90"/>
                  </a:lnTo>
                  <a:lnTo>
                    <a:pt x="60" y="36"/>
                  </a:lnTo>
                  <a:lnTo>
                    <a:pt x="60" y="6"/>
                  </a:lnTo>
                  <a:close/>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p>
          </p:txBody>
        </p:sp>
        <p:sp>
          <p:nvSpPr>
            <p:cNvPr id="517" name="Freeform 516"/>
            <p:cNvSpPr>
              <a:spLocks/>
            </p:cNvSpPr>
            <p:nvPr/>
          </p:nvSpPr>
          <p:spPr bwMode="auto">
            <a:xfrm>
              <a:off x="5394453" y="4116950"/>
              <a:ext cx="321805" cy="279335"/>
            </a:xfrm>
            <a:custGeom>
              <a:avLst/>
              <a:gdLst>
                <a:gd name="T0" fmla="*/ 2147483647 w 228"/>
                <a:gd name="T1" fmla="*/ 2147483647 h 205"/>
                <a:gd name="T2" fmla="*/ 2147483647 w 228"/>
                <a:gd name="T3" fmla="*/ 2147483647 h 205"/>
                <a:gd name="T4" fmla="*/ 2147483647 w 228"/>
                <a:gd name="T5" fmla="*/ 2147483647 h 205"/>
                <a:gd name="T6" fmla="*/ 2147483647 w 228"/>
                <a:gd name="T7" fmla="*/ 2147483647 h 205"/>
                <a:gd name="T8" fmla="*/ 2147483647 w 228"/>
                <a:gd name="T9" fmla="*/ 2147483647 h 205"/>
                <a:gd name="T10" fmla="*/ 2147483647 w 228"/>
                <a:gd name="T11" fmla="*/ 2147483647 h 205"/>
                <a:gd name="T12" fmla="*/ 2147483647 w 228"/>
                <a:gd name="T13" fmla="*/ 2147483647 h 205"/>
                <a:gd name="T14" fmla="*/ 2147483647 w 228"/>
                <a:gd name="T15" fmla="*/ 2147483647 h 205"/>
                <a:gd name="T16" fmla="*/ 2147483647 w 228"/>
                <a:gd name="T17" fmla="*/ 2147483647 h 205"/>
                <a:gd name="T18" fmla="*/ 2147483647 w 228"/>
                <a:gd name="T19" fmla="*/ 0 h 205"/>
                <a:gd name="T20" fmla="*/ 2147483647 w 228"/>
                <a:gd name="T21" fmla="*/ 2147483647 h 205"/>
                <a:gd name="T22" fmla="*/ 2147483647 w 228"/>
                <a:gd name="T23" fmla="*/ 2147483647 h 205"/>
                <a:gd name="T24" fmla="*/ 2147483647 w 228"/>
                <a:gd name="T25" fmla="*/ 2147483647 h 205"/>
                <a:gd name="T26" fmla="*/ 2147483647 w 228"/>
                <a:gd name="T27" fmla="*/ 2147483647 h 205"/>
                <a:gd name="T28" fmla="*/ 2147483647 w 228"/>
                <a:gd name="T29" fmla="*/ 2147483647 h 205"/>
                <a:gd name="T30" fmla="*/ 2147483647 w 228"/>
                <a:gd name="T31" fmla="*/ 2147483647 h 205"/>
                <a:gd name="T32" fmla="*/ 2147483647 w 228"/>
                <a:gd name="T33" fmla="*/ 2147483647 h 205"/>
                <a:gd name="T34" fmla="*/ 2147483647 w 228"/>
                <a:gd name="T35" fmla="*/ 2147483647 h 205"/>
                <a:gd name="T36" fmla="*/ 2147483647 w 228"/>
                <a:gd name="T37" fmla="*/ 2147483647 h 205"/>
                <a:gd name="T38" fmla="*/ 0 w 228"/>
                <a:gd name="T39" fmla="*/ 2147483647 h 205"/>
                <a:gd name="T40" fmla="*/ 0 w 228"/>
                <a:gd name="T41" fmla="*/ 2147483647 h 205"/>
                <a:gd name="T42" fmla="*/ 2147483647 w 228"/>
                <a:gd name="T43" fmla="*/ 2147483647 h 205"/>
                <a:gd name="T44" fmla="*/ 2147483647 w 228"/>
                <a:gd name="T45" fmla="*/ 2147483647 h 205"/>
                <a:gd name="T46" fmla="*/ 2147483647 w 228"/>
                <a:gd name="T47" fmla="*/ 2147483647 h 205"/>
                <a:gd name="T48" fmla="*/ 2147483647 w 228"/>
                <a:gd name="T49" fmla="*/ 2147483647 h 205"/>
                <a:gd name="T50" fmla="*/ 2147483647 w 228"/>
                <a:gd name="T51" fmla="*/ 2147483647 h 205"/>
                <a:gd name="T52" fmla="*/ 2147483647 w 228"/>
                <a:gd name="T53" fmla="*/ 2147483647 h 205"/>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0" t="0" r="r" b="b"/>
              <a:pathLst>
                <a:path w="228" h="205">
                  <a:moveTo>
                    <a:pt x="120" y="151"/>
                  </a:moveTo>
                  <a:lnTo>
                    <a:pt x="150" y="163"/>
                  </a:lnTo>
                  <a:lnTo>
                    <a:pt x="180" y="121"/>
                  </a:lnTo>
                  <a:lnTo>
                    <a:pt x="198" y="73"/>
                  </a:lnTo>
                  <a:lnTo>
                    <a:pt x="204" y="55"/>
                  </a:lnTo>
                  <a:lnTo>
                    <a:pt x="222" y="49"/>
                  </a:lnTo>
                  <a:lnTo>
                    <a:pt x="228" y="31"/>
                  </a:lnTo>
                  <a:lnTo>
                    <a:pt x="210" y="25"/>
                  </a:lnTo>
                  <a:lnTo>
                    <a:pt x="198" y="7"/>
                  </a:lnTo>
                  <a:lnTo>
                    <a:pt x="204" y="0"/>
                  </a:lnTo>
                  <a:lnTo>
                    <a:pt x="174" y="25"/>
                  </a:lnTo>
                  <a:lnTo>
                    <a:pt x="144" y="31"/>
                  </a:lnTo>
                  <a:lnTo>
                    <a:pt x="108" y="31"/>
                  </a:lnTo>
                  <a:lnTo>
                    <a:pt x="84" y="43"/>
                  </a:lnTo>
                  <a:lnTo>
                    <a:pt x="48" y="31"/>
                  </a:lnTo>
                  <a:lnTo>
                    <a:pt x="24" y="31"/>
                  </a:lnTo>
                  <a:lnTo>
                    <a:pt x="12" y="49"/>
                  </a:lnTo>
                  <a:lnTo>
                    <a:pt x="12" y="67"/>
                  </a:lnTo>
                  <a:lnTo>
                    <a:pt x="12" y="91"/>
                  </a:lnTo>
                  <a:lnTo>
                    <a:pt x="0" y="133"/>
                  </a:lnTo>
                  <a:lnTo>
                    <a:pt x="0" y="163"/>
                  </a:lnTo>
                  <a:lnTo>
                    <a:pt x="24" y="163"/>
                  </a:lnTo>
                  <a:lnTo>
                    <a:pt x="48" y="193"/>
                  </a:lnTo>
                  <a:lnTo>
                    <a:pt x="72" y="199"/>
                  </a:lnTo>
                  <a:lnTo>
                    <a:pt x="96" y="205"/>
                  </a:lnTo>
                  <a:lnTo>
                    <a:pt x="102" y="175"/>
                  </a:lnTo>
                  <a:lnTo>
                    <a:pt x="120" y="151"/>
                  </a:lnTo>
                  <a:close/>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p>
          </p:txBody>
        </p:sp>
        <p:sp>
          <p:nvSpPr>
            <p:cNvPr id="518" name="Freeform 517"/>
            <p:cNvSpPr>
              <a:spLocks/>
            </p:cNvSpPr>
            <p:nvPr/>
          </p:nvSpPr>
          <p:spPr bwMode="auto">
            <a:xfrm>
              <a:off x="5707654" y="4223364"/>
              <a:ext cx="347618" cy="196199"/>
            </a:xfrm>
            <a:custGeom>
              <a:avLst/>
              <a:gdLst>
                <a:gd name="T0" fmla="*/ 2147483647 w 246"/>
                <a:gd name="T1" fmla="*/ 2147483647 h 144"/>
                <a:gd name="T2" fmla="*/ 2147483647 w 246"/>
                <a:gd name="T3" fmla="*/ 2147483647 h 144"/>
                <a:gd name="T4" fmla="*/ 2147483647 w 246"/>
                <a:gd name="T5" fmla="*/ 2147483647 h 144"/>
                <a:gd name="T6" fmla="*/ 2147483647 w 246"/>
                <a:gd name="T7" fmla="*/ 2147483647 h 144"/>
                <a:gd name="T8" fmla="*/ 0 w 246"/>
                <a:gd name="T9" fmla="*/ 2147483647 h 144"/>
                <a:gd name="T10" fmla="*/ 2147483647 w 246"/>
                <a:gd name="T11" fmla="*/ 2147483647 h 144"/>
                <a:gd name="T12" fmla="*/ 2147483647 w 246"/>
                <a:gd name="T13" fmla="*/ 2147483647 h 144"/>
                <a:gd name="T14" fmla="*/ 2147483647 w 246"/>
                <a:gd name="T15" fmla="*/ 2147483647 h 144"/>
                <a:gd name="T16" fmla="*/ 2147483647 w 246"/>
                <a:gd name="T17" fmla="*/ 2147483647 h 144"/>
                <a:gd name="T18" fmla="*/ 2147483647 w 246"/>
                <a:gd name="T19" fmla="*/ 2147483647 h 144"/>
                <a:gd name="T20" fmla="*/ 2147483647 w 246"/>
                <a:gd name="T21" fmla="*/ 2147483647 h 144"/>
                <a:gd name="T22" fmla="*/ 2147483647 w 246"/>
                <a:gd name="T23" fmla="*/ 2147483647 h 144"/>
                <a:gd name="T24" fmla="*/ 2147483647 w 246"/>
                <a:gd name="T25" fmla="*/ 2147483647 h 144"/>
                <a:gd name="T26" fmla="*/ 2147483647 w 246"/>
                <a:gd name="T27" fmla="*/ 2147483647 h 144"/>
                <a:gd name="T28" fmla="*/ 2147483647 w 246"/>
                <a:gd name="T29" fmla="*/ 2147483647 h 144"/>
                <a:gd name="T30" fmla="*/ 2147483647 w 246"/>
                <a:gd name="T31" fmla="*/ 2147483647 h 144"/>
                <a:gd name="T32" fmla="*/ 2147483647 w 246"/>
                <a:gd name="T33" fmla="*/ 2147483647 h 144"/>
                <a:gd name="T34" fmla="*/ 2147483647 w 246"/>
                <a:gd name="T35" fmla="*/ 2147483647 h 144"/>
                <a:gd name="T36" fmla="*/ 2147483647 w 246"/>
                <a:gd name="T37" fmla="*/ 2147483647 h 144"/>
                <a:gd name="T38" fmla="*/ 2147483647 w 246"/>
                <a:gd name="T39" fmla="*/ 0 h 144"/>
                <a:gd name="T40" fmla="*/ 2147483647 w 246"/>
                <a:gd name="T41" fmla="*/ 2147483647 h 144"/>
                <a:gd name="T42" fmla="*/ 2147483647 w 246"/>
                <a:gd name="T43" fmla="*/ 2147483647 h 144"/>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246" h="144">
                  <a:moveTo>
                    <a:pt x="78" y="36"/>
                  </a:moveTo>
                  <a:lnTo>
                    <a:pt x="72" y="48"/>
                  </a:lnTo>
                  <a:lnTo>
                    <a:pt x="36" y="60"/>
                  </a:lnTo>
                  <a:lnTo>
                    <a:pt x="12" y="66"/>
                  </a:lnTo>
                  <a:lnTo>
                    <a:pt x="0" y="102"/>
                  </a:lnTo>
                  <a:lnTo>
                    <a:pt x="12" y="132"/>
                  </a:lnTo>
                  <a:lnTo>
                    <a:pt x="18" y="144"/>
                  </a:lnTo>
                  <a:lnTo>
                    <a:pt x="42" y="132"/>
                  </a:lnTo>
                  <a:lnTo>
                    <a:pt x="66" y="132"/>
                  </a:lnTo>
                  <a:lnTo>
                    <a:pt x="78" y="138"/>
                  </a:lnTo>
                  <a:lnTo>
                    <a:pt x="78" y="114"/>
                  </a:lnTo>
                  <a:lnTo>
                    <a:pt x="114" y="108"/>
                  </a:lnTo>
                  <a:lnTo>
                    <a:pt x="144" y="120"/>
                  </a:lnTo>
                  <a:lnTo>
                    <a:pt x="198" y="108"/>
                  </a:lnTo>
                  <a:lnTo>
                    <a:pt x="246" y="102"/>
                  </a:lnTo>
                  <a:lnTo>
                    <a:pt x="210" y="66"/>
                  </a:lnTo>
                  <a:lnTo>
                    <a:pt x="186" y="54"/>
                  </a:lnTo>
                  <a:lnTo>
                    <a:pt x="168" y="24"/>
                  </a:lnTo>
                  <a:lnTo>
                    <a:pt x="156" y="0"/>
                  </a:lnTo>
                  <a:lnTo>
                    <a:pt x="108" y="30"/>
                  </a:lnTo>
                  <a:lnTo>
                    <a:pt x="78" y="36"/>
                  </a:lnTo>
                  <a:close/>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p>
          </p:txBody>
        </p:sp>
        <p:sp>
          <p:nvSpPr>
            <p:cNvPr id="519" name="Freeform 518"/>
            <p:cNvSpPr>
              <a:spLocks/>
            </p:cNvSpPr>
            <p:nvPr/>
          </p:nvSpPr>
          <p:spPr bwMode="auto">
            <a:xfrm>
              <a:off x="5606121" y="4404599"/>
              <a:ext cx="211669" cy="244417"/>
            </a:xfrm>
            <a:custGeom>
              <a:avLst/>
              <a:gdLst>
                <a:gd name="T0" fmla="*/ 2147483647 w 150"/>
                <a:gd name="T1" fmla="*/ 2147483647 h 180"/>
                <a:gd name="T2" fmla="*/ 2147483647 w 150"/>
                <a:gd name="T3" fmla="*/ 2147483647 h 180"/>
                <a:gd name="T4" fmla="*/ 2147483647 w 150"/>
                <a:gd name="T5" fmla="*/ 2147483647 h 180"/>
                <a:gd name="T6" fmla="*/ 2147483647 w 150"/>
                <a:gd name="T7" fmla="*/ 2147483647 h 180"/>
                <a:gd name="T8" fmla="*/ 2147483647 w 150"/>
                <a:gd name="T9" fmla="*/ 2147483647 h 180"/>
                <a:gd name="T10" fmla="*/ 2147483647 w 150"/>
                <a:gd name="T11" fmla="*/ 0 h 180"/>
                <a:gd name="T12" fmla="*/ 2147483647 w 150"/>
                <a:gd name="T13" fmla="*/ 0 h 180"/>
                <a:gd name="T14" fmla="*/ 2147483647 w 150"/>
                <a:gd name="T15" fmla="*/ 2147483647 h 180"/>
                <a:gd name="T16" fmla="*/ 2147483647 w 150"/>
                <a:gd name="T17" fmla="*/ 2147483647 h 180"/>
                <a:gd name="T18" fmla="*/ 2147483647 w 150"/>
                <a:gd name="T19" fmla="*/ 2147483647 h 180"/>
                <a:gd name="T20" fmla="*/ 2147483647 w 150"/>
                <a:gd name="T21" fmla="*/ 2147483647 h 180"/>
                <a:gd name="T22" fmla="*/ 2147483647 w 150"/>
                <a:gd name="T23" fmla="*/ 2147483647 h 180"/>
                <a:gd name="T24" fmla="*/ 2147483647 w 150"/>
                <a:gd name="T25" fmla="*/ 2147483647 h 180"/>
                <a:gd name="T26" fmla="*/ 2147483647 w 150"/>
                <a:gd name="T27" fmla="*/ 2147483647 h 180"/>
                <a:gd name="T28" fmla="*/ 2147483647 w 150"/>
                <a:gd name="T29" fmla="*/ 2147483647 h 180"/>
                <a:gd name="T30" fmla="*/ 2147483647 w 150"/>
                <a:gd name="T31" fmla="*/ 2147483647 h 180"/>
                <a:gd name="T32" fmla="*/ 2147483647 w 150"/>
                <a:gd name="T33" fmla="*/ 2147483647 h 180"/>
                <a:gd name="T34" fmla="*/ 0 w 150"/>
                <a:gd name="T35" fmla="*/ 2147483647 h 180"/>
                <a:gd name="T36" fmla="*/ 2147483647 w 150"/>
                <a:gd name="T37" fmla="*/ 2147483647 h 180"/>
                <a:gd name="T38" fmla="*/ 2147483647 w 150"/>
                <a:gd name="T39" fmla="*/ 2147483647 h 180"/>
                <a:gd name="T40" fmla="*/ 2147483647 w 150"/>
                <a:gd name="T41" fmla="*/ 2147483647 h 180"/>
                <a:gd name="T42" fmla="*/ 2147483647 w 150"/>
                <a:gd name="T43" fmla="*/ 2147483647 h 1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150" h="180">
                  <a:moveTo>
                    <a:pt x="66" y="162"/>
                  </a:moveTo>
                  <a:lnTo>
                    <a:pt x="90" y="144"/>
                  </a:lnTo>
                  <a:lnTo>
                    <a:pt x="114" y="96"/>
                  </a:lnTo>
                  <a:lnTo>
                    <a:pt x="132" y="78"/>
                  </a:lnTo>
                  <a:lnTo>
                    <a:pt x="150" y="6"/>
                  </a:lnTo>
                  <a:lnTo>
                    <a:pt x="138" y="0"/>
                  </a:lnTo>
                  <a:lnTo>
                    <a:pt x="114" y="0"/>
                  </a:lnTo>
                  <a:lnTo>
                    <a:pt x="90" y="12"/>
                  </a:lnTo>
                  <a:lnTo>
                    <a:pt x="72" y="18"/>
                  </a:lnTo>
                  <a:lnTo>
                    <a:pt x="60" y="30"/>
                  </a:lnTo>
                  <a:lnTo>
                    <a:pt x="48" y="36"/>
                  </a:lnTo>
                  <a:lnTo>
                    <a:pt x="48" y="48"/>
                  </a:lnTo>
                  <a:lnTo>
                    <a:pt x="60" y="54"/>
                  </a:lnTo>
                  <a:lnTo>
                    <a:pt x="54" y="84"/>
                  </a:lnTo>
                  <a:lnTo>
                    <a:pt x="48" y="114"/>
                  </a:lnTo>
                  <a:lnTo>
                    <a:pt x="30" y="114"/>
                  </a:lnTo>
                  <a:lnTo>
                    <a:pt x="12" y="126"/>
                  </a:lnTo>
                  <a:lnTo>
                    <a:pt x="0" y="138"/>
                  </a:lnTo>
                  <a:lnTo>
                    <a:pt x="18" y="156"/>
                  </a:lnTo>
                  <a:lnTo>
                    <a:pt x="24" y="180"/>
                  </a:lnTo>
                  <a:lnTo>
                    <a:pt x="42" y="162"/>
                  </a:lnTo>
                  <a:lnTo>
                    <a:pt x="66" y="162"/>
                  </a:lnTo>
                  <a:close/>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p>
          </p:txBody>
        </p:sp>
        <p:sp>
          <p:nvSpPr>
            <p:cNvPr id="520" name="Freeform 519"/>
            <p:cNvSpPr>
              <a:spLocks/>
            </p:cNvSpPr>
            <p:nvPr/>
          </p:nvSpPr>
          <p:spPr bwMode="auto">
            <a:xfrm>
              <a:off x="5563100" y="4454480"/>
              <a:ext cx="127346" cy="136341"/>
            </a:xfrm>
            <a:custGeom>
              <a:avLst/>
              <a:gdLst>
                <a:gd name="T0" fmla="*/ 2147483647 w 90"/>
                <a:gd name="T1" fmla="*/ 2147483647 h 102"/>
                <a:gd name="T2" fmla="*/ 2147483647 w 90"/>
                <a:gd name="T3" fmla="*/ 2147483647 h 102"/>
                <a:gd name="T4" fmla="*/ 2147483647 w 90"/>
                <a:gd name="T5" fmla="*/ 2147483647 h 102"/>
                <a:gd name="T6" fmla="*/ 2147483647 w 90"/>
                <a:gd name="T7" fmla="*/ 2147483647 h 102"/>
                <a:gd name="T8" fmla="*/ 2147483647 w 90"/>
                <a:gd name="T9" fmla="*/ 2147483647 h 102"/>
                <a:gd name="T10" fmla="*/ 2147483647 w 90"/>
                <a:gd name="T11" fmla="*/ 0 h 102"/>
                <a:gd name="T12" fmla="*/ 2147483647 w 90"/>
                <a:gd name="T13" fmla="*/ 0 h 102"/>
                <a:gd name="T14" fmla="*/ 0 w 90"/>
                <a:gd name="T15" fmla="*/ 0 h 102"/>
                <a:gd name="T16" fmla="*/ 0 w 90"/>
                <a:gd name="T17" fmla="*/ 2147483647 h 102"/>
                <a:gd name="T18" fmla="*/ 0 w 90"/>
                <a:gd name="T19" fmla="*/ 2147483647 h 102"/>
                <a:gd name="T20" fmla="*/ 2147483647 w 90"/>
                <a:gd name="T21" fmla="*/ 2147483647 h 102"/>
                <a:gd name="T22" fmla="*/ 2147483647 w 90"/>
                <a:gd name="T23" fmla="*/ 2147483647 h 102"/>
                <a:gd name="T24" fmla="*/ 2147483647 w 90"/>
                <a:gd name="T25" fmla="*/ 2147483647 h 102"/>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90" h="102">
                  <a:moveTo>
                    <a:pt x="60" y="78"/>
                  </a:moveTo>
                  <a:lnTo>
                    <a:pt x="78" y="78"/>
                  </a:lnTo>
                  <a:lnTo>
                    <a:pt x="84" y="48"/>
                  </a:lnTo>
                  <a:lnTo>
                    <a:pt x="90" y="18"/>
                  </a:lnTo>
                  <a:lnTo>
                    <a:pt x="78" y="12"/>
                  </a:lnTo>
                  <a:lnTo>
                    <a:pt x="78" y="0"/>
                  </a:lnTo>
                  <a:lnTo>
                    <a:pt x="48" y="0"/>
                  </a:lnTo>
                  <a:lnTo>
                    <a:pt x="0" y="0"/>
                  </a:lnTo>
                  <a:lnTo>
                    <a:pt x="0" y="18"/>
                  </a:lnTo>
                  <a:lnTo>
                    <a:pt x="0" y="54"/>
                  </a:lnTo>
                  <a:lnTo>
                    <a:pt x="30" y="102"/>
                  </a:lnTo>
                  <a:lnTo>
                    <a:pt x="42" y="90"/>
                  </a:lnTo>
                  <a:lnTo>
                    <a:pt x="60" y="78"/>
                  </a:lnTo>
                  <a:close/>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p>
          </p:txBody>
        </p:sp>
        <p:sp>
          <p:nvSpPr>
            <p:cNvPr id="521" name="Freeform 520"/>
            <p:cNvSpPr>
              <a:spLocks/>
            </p:cNvSpPr>
            <p:nvPr/>
          </p:nvSpPr>
          <p:spPr bwMode="auto">
            <a:xfrm>
              <a:off x="5528682" y="4183459"/>
              <a:ext cx="203063" cy="271021"/>
            </a:xfrm>
            <a:custGeom>
              <a:avLst/>
              <a:gdLst>
                <a:gd name="T0" fmla="*/ 2147483647 w 144"/>
                <a:gd name="T1" fmla="*/ 2147483647 h 198"/>
                <a:gd name="T2" fmla="*/ 2147483647 w 144"/>
                <a:gd name="T3" fmla="*/ 2147483647 h 198"/>
                <a:gd name="T4" fmla="*/ 2147483647 w 144"/>
                <a:gd name="T5" fmla="*/ 2147483647 h 198"/>
                <a:gd name="T6" fmla="*/ 2147483647 w 144"/>
                <a:gd name="T7" fmla="*/ 2147483647 h 198"/>
                <a:gd name="T8" fmla="*/ 2147483647 w 144"/>
                <a:gd name="T9" fmla="*/ 2147483647 h 198"/>
                <a:gd name="T10" fmla="*/ 2147483647 w 144"/>
                <a:gd name="T11" fmla="*/ 2147483647 h 198"/>
                <a:gd name="T12" fmla="*/ 2147483647 w 144"/>
                <a:gd name="T13" fmla="*/ 2147483647 h 198"/>
                <a:gd name="T14" fmla="*/ 2147483647 w 144"/>
                <a:gd name="T15" fmla="*/ 2147483647 h 198"/>
                <a:gd name="T16" fmla="*/ 2147483647 w 144"/>
                <a:gd name="T17" fmla="*/ 0 h 198"/>
                <a:gd name="T18" fmla="*/ 2147483647 w 144"/>
                <a:gd name="T19" fmla="*/ 0 h 198"/>
                <a:gd name="T20" fmla="*/ 2147483647 w 144"/>
                <a:gd name="T21" fmla="*/ 2147483647 h 198"/>
                <a:gd name="T22" fmla="*/ 2147483647 w 144"/>
                <a:gd name="T23" fmla="*/ 2147483647 h 198"/>
                <a:gd name="T24" fmla="*/ 2147483647 w 144"/>
                <a:gd name="T25" fmla="*/ 2147483647 h 198"/>
                <a:gd name="T26" fmla="*/ 2147483647 w 144"/>
                <a:gd name="T27" fmla="*/ 2147483647 h 198"/>
                <a:gd name="T28" fmla="*/ 2147483647 w 144"/>
                <a:gd name="T29" fmla="*/ 2147483647 h 198"/>
                <a:gd name="T30" fmla="*/ 2147483647 w 144"/>
                <a:gd name="T31" fmla="*/ 2147483647 h 198"/>
                <a:gd name="T32" fmla="*/ 0 w 144"/>
                <a:gd name="T33" fmla="*/ 2147483647 h 198"/>
                <a:gd name="T34" fmla="*/ 2147483647 w 144"/>
                <a:gd name="T35" fmla="*/ 2147483647 h 198"/>
                <a:gd name="T36" fmla="*/ 2147483647 w 144"/>
                <a:gd name="T37" fmla="*/ 2147483647 h 198"/>
                <a:gd name="T38" fmla="*/ 2147483647 w 144"/>
                <a:gd name="T39" fmla="*/ 2147483647 h 198"/>
                <a:gd name="T40" fmla="*/ 2147483647 w 144"/>
                <a:gd name="T41" fmla="*/ 2147483647 h 198"/>
                <a:gd name="T42" fmla="*/ 2147483647 w 144"/>
                <a:gd name="T43" fmla="*/ 2147483647 h 19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144" h="198">
                  <a:moveTo>
                    <a:pt x="144" y="174"/>
                  </a:moveTo>
                  <a:lnTo>
                    <a:pt x="138" y="162"/>
                  </a:lnTo>
                  <a:lnTo>
                    <a:pt x="126" y="132"/>
                  </a:lnTo>
                  <a:lnTo>
                    <a:pt x="138" y="96"/>
                  </a:lnTo>
                  <a:lnTo>
                    <a:pt x="132" y="96"/>
                  </a:lnTo>
                  <a:lnTo>
                    <a:pt x="114" y="66"/>
                  </a:lnTo>
                  <a:lnTo>
                    <a:pt x="114" y="48"/>
                  </a:lnTo>
                  <a:lnTo>
                    <a:pt x="138" y="42"/>
                  </a:lnTo>
                  <a:lnTo>
                    <a:pt x="126" y="0"/>
                  </a:lnTo>
                  <a:lnTo>
                    <a:pt x="108" y="6"/>
                  </a:lnTo>
                  <a:lnTo>
                    <a:pt x="102" y="24"/>
                  </a:lnTo>
                  <a:lnTo>
                    <a:pt x="84" y="72"/>
                  </a:lnTo>
                  <a:lnTo>
                    <a:pt x="54" y="114"/>
                  </a:lnTo>
                  <a:lnTo>
                    <a:pt x="24" y="102"/>
                  </a:lnTo>
                  <a:lnTo>
                    <a:pt x="6" y="126"/>
                  </a:lnTo>
                  <a:lnTo>
                    <a:pt x="0" y="156"/>
                  </a:lnTo>
                  <a:lnTo>
                    <a:pt x="18" y="156"/>
                  </a:lnTo>
                  <a:lnTo>
                    <a:pt x="24" y="198"/>
                  </a:lnTo>
                  <a:lnTo>
                    <a:pt x="72" y="198"/>
                  </a:lnTo>
                  <a:lnTo>
                    <a:pt x="102" y="198"/>
                  </a:lnTo>
                  <a:lnTo>
                    <a:pt x="144" y="174"/>
                  </a:lnTo>
                  <a:close/>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p>
          </p:txBody>
        </p:sp>
        <p:sp>
          <p:nvSpPr>
            <p:cNvPr id="522" name="Freeform 521"/>
            <p:cNvSpPr>
              <a:spLocks/>
            </p:cNvSpPr>
            <p:nvPr/>
          </p:nvSpPr>
          <p:spPr bwMode="auto">
            <a:xfrm>
              <a:off x="5528682" y="4183459"/>
              <a:ext cx="203063" cy="271021"/>
            </a:xfrm>
            <a:custGeom>
              <a:avLst/>
              <a:gdLst>
                <a:gd name="T0" fmla="*/ 2147483647 w 144"/>
                <a:gd name="T1" fmla="*/ 2147483647 h 198"/>
                <a:gd name="T2" fmla="*/ 2147483647 w 144"/>
                <a:gd name="T3" fmla="*/ 2147483647 h 198"/>
                <a:gd name="T4" fmla="*/ 2147483647 w 144"/>
                <a:gd name="T5" fmla="*/ 2147483647 h 198"/>
                <a:gd name="T6" fmla="*/ 2147483647 w 144"/>
                <a:gd name="T7" fmla="*/ 2147483647 h 198"/>
                <a:gd name="T8" fmla="*/ 2147483647 w 144"/>
                <a:gd name="T9" fmla="*/ 2147483647 h 198"/>
                <a:gd name="T10" fmla="*/ 2147483647 w 144"/>
                <a:gd name="T11" fmla="*/ 2147483647 h 198"/>
                <a:gd name="T12" fmla="*/ 2147483647 w 144"/>
                <a:gd name="T13" fmla="*/ 2147483647 h 198"/>
                <a:gd name="T14" fmla="*/ 2147483647 w 144"/>
                <a:gd name="T15" fmla="*/ 2147483647 h 198"/>
                <a:gd name="T16" fmla="*/ 2147483647 w 144"/>
                <a:gd name="T17" fmla="*/ 0 h 198"/>
                <a:gd name="T18" fmla="*/ 2147483647 w 144"/>
                <a:gd name="T19" fmla="*/ 0 h 198"/>
                <a:gd name="T20" fmla="*/ 2147483647 w 144"/>
                <a:gd name="T21" fmla="*/ 2147483647 h 198"/>
                <a:gd name="T22" fmla="*/ 2147483647 w 144"/>
                <a:gd name="T23" fmla="*/ 2147483647 h 198"/>
                <a:gd name="T24" fmla="*/ 2147483647 w 144"/>
                <a:gd name="T25" fmla="*/ 2147483647 h 198"/>
                <a:gd name="T26" fmla="*/ 2147483647 w 144"/>
                <a:gd name="T27" fmla="*/ 2147483647 h 198"/>
                <a:gd name="T28" fmla="*/ 2147483647 w 144"/>
                <a:gd name="T29" fmla="*/ 2147483647 h 198"/>
                <a:gd name="T30" fmla="*/ 2147483647 w 144"/>
                <a:gd name="T31" fmla="*/ 2147483647 h 198"/>
                <a:gd name="T32" fmla="*/ 0 w 144"/>
                <a:gd name="T33" fmla="*/ 2147483647 h 198"/>
                <a:gd name="T34" fmla="*/ 2147483647 w 144"/>
                <a:gd name="T35" fmla="*/ 2147483647 h 198"/>
                <a:gd name="T36" fmla="*/ 2147483647 w 144"/>
                <a:gd name="T37" fmla="*/ 2147483647 h 198"/>
                <a:gd name="T38" fmla="*/ 2147483647 w 144"/>
                <a:gd name="T39" fmla="*/ 2147483647 h 198"/>
                <a:gd name="T40" fmla="*/ 2147483647 w 144"/>
                <a:gd name="T41" fmla="*/ 2147483647 h 198"/>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144" h="198">
                  <a:moveTo>
                    <a:pt x="144" y="174"/>
                  </a:moveTo>
                  <a:lnTo>
                    <a:pt x="138" y="162"/>
                  </a:lnTo>
                  <a:lnTo>
                    <a:pt x="126" y="132"/>
                  </a:lnTo>
                  <a:lnTo>
                    <a:pt x="138" y="96"/>
                  </a:lnTo>
                  <a:lnTo>
                    <a:pt x="132" y="96"/>
                  </a:lnTo>
                  <a:lnTo>
                    <a:pt x="114" y="66"/>
                  </a:lnTo>
                  <a:lnTo>
                    <a:pt x="114" y="48"/>
                  </a:lnTo>
                  <a:lnTo>
                    <a:pt x="138" y="42"/>
                  </a:lnTo>
                  <a:lnTo>
                    <a:pt x="126" y="0"/>
                  </a:lnTo>
                  <a:lnTo>
                    <a:pt x="108" y="6"/>
                  </a:lnTo>
                  <a:lnTo>
                    <a:pt x="102" y="24"/>
                  </a:lnTo>
                  <a:lnTo>
                    <a:pt x="84" y="72"/>
                  </a:lnTo>
                  <a:lnTo>
                    <a:pt x="54" y="114"/>
                  </a:lnTo>
                  <a:lnTo>
                    <a:pt x="24" y="102"/>
                  </a:lnTo>
                  <a:lnTo>
                    <a:pt x="6" y="126"/>
                  </a:lnTo>
                  <a:lnTo>
                    <a:pt x="0" y="156"/>
                  </a:lnTo>
                  <a:lnTo>
                    <a:pt x="18" y="156"/>
                  </a:lnTo>
                  <a:lnTo>
                    <a:pt x="24" y="198"/>
                  </a:lnTo>
                  <a:lnTo>
                    <a:pt x="72" y="198"/>
                  </a:lnTo>
                  <a:lnTo>
                    <a:pt x="102" y="198"/>
                  </a:lnTo>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p>
          </p:txBody>
        </p:sp>
        <p:sp>
          <p:nvSpPr>
            <p:cNvPr id="523" name="Freeform 522"/>
            <p:cNvSpPr>
              <a:spLocks/>
            </p:cNvSpPr>
            <p:nvPr/>
          </p:nvSpPr>
          <p:spPr bwMode="auto">
            <a:xfrm>
              <a:off x="5341106" y="4173482"/>
              <a:ext cx="68835" cy="164609"/>
            </a:xfrm>
            <a:custGeom>
              <a:avLst/>
              <a:gdLst>
                <a:gd name="T0" fmla="*/ 2147483647 w 48"/>
                <a:gd name="T1" fmla="*/ 2147483647 h 120"/>
                <a:gd name="T2" fmla="*/ 2147483647 w 48"/>
                <a:gd name="T3" fmla="*/ 2147483647 h 120"/>
                <a:gd name="T4" fmla="*/ 2147483647 w 48"/>
                <a:gd name="T5" fmla="*/ 2147483647 h 120"/>
                <a:gd name="T6" fmla="*/ 2147483647 w 48"/>
                <a:gd name="T7" fmla="*/ 2147483647 h 120"/>
                <a:gd name="T8" fmla="*/ 2147483647 w 48"/>
                <a:gd name="T9" fmla="*/ 0 h 120"/>
                <a:gd name="T10" fmla="*/ 2147483647 w 48"/>
                <a:gd name="T11" fmla="*/ 2147483647 h 120"/>
                <a:gd name="T12" fmla="*/ 2147483647 w 48"/>
                <a:gd name="T13" fmla="*/ 2147483647 h 120"/>
                <a:gd name="T14" fmla="*/ 0 w 48"/>
                <a:gd name="T15" fmla="*/ 2147483647 h 120"/>
                <a:gd name="T16" fmla="*/ 0 w 48"/>
                <a:gd name="T17" fmla="*/ 2147483647 h 120"/>
                <a:gd name="T18" fmla="*/ 2147483647 w 48"/>
                <a:gd name="T19" fmla="*/ 2147483647 h 120"/>
                <a:gd name="T20" fmla="*/ 2147483647 w 48"/>
                <a:gd name="T21" fmla="*/ 2147483647 h 120"/>
                <a:gd name="T22" fmla="*/ 2147483647 w 48"/>
                <a:gd name="T23" fmla="*/ 2147483647 h 120"/>
                <a:gd name="T24" fmla="*/ 2147483647 w 48"/>
                <a:gd name="T25" fmla="*/ 2147483647 h 120"/>
                <a:gd name="T26" fmla="*/ 2147483647 w 48"/>
                <a:gd name="T27" fmla="*/ 2147483647 h 120"/>
                <a:gd name="T28" fmla="*/ 2147483647 w 48"/>
                <a:gd name="T29" fmla="*/ 2147483647 h 120"/>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48" h="120">
                  <a:moveTo>
                    <a:pt x="48" y="48"/>
                  </a:moveTo>
                  <a:lnTo>
                    <a:pt x="48" y="24"/>
                  </a:lnTo>
                  <a:lnTo>
                    <a:pt x="48" y="6"/>
                  </a:lnTo>
                  <a:lnTo>
                    <a:pt x="42" y="6"/>
                  </a:lnTo>
                  <a:lnTo>
                    <a:pt x="30" y="0"/>
                  </a:lnTo>
                  <a:lnTo>
                    <a:pt x="24" y="6"/>
                  </a:lnTo>
                  <a:lnTo>
                    <a:pt x="6" y="30"/>
                  </a:lnTo>
                  <a:lnTo>
                    <a:pt x="0" y="30"/>
                  </a:lnTo>
                  <a:lnTo>
                    <a:pt x="0" y="48"/>
                  </a:lnTo>
                  <a:lnTo>
                    <a:pt x="6" y="90"/>
                  </a:lnTo>
                  <a:lnTo>
                    <a:pt x="24" y="120"/>
                  </a:lnTo>
                  <a:lnTo>
                    <a:pt x="36" y="120"/>
                  </a:lnTo>
                  <a:lnTo>
                    <a:pt x="36" y="90"/>
                  </a:lnTo>
                  <a:lnTo>
                    <a:pt x="48" y="48"/>
                  </a:lnTo>
                  <a:close/>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p>
          </p:txBody>
        </p:sp>
        <p:sp>
          <p:nvSpPr>
            <p:cNvPr id="524" name="Freeform 523"/>
            <p:cNvSpPr>
              <a:spLocks/>
            </p:cNvSpPr>
            <p:nvPr/>
          </p:nvSpPr>
          <p:spPr bwMode="auto">
            <a:xfrm>
              <a:off x="5315293" y="4216712"/>
              <a:ext cx="60231" cy="129691"/>
            </a:xfrm>
            <a:custGeom>
              <a:avLst/>
              <a:gdLst>
                <a:gd name="T0" fmla="*/ 2147483647 w 42"/>
                <a:gd name="T1" fmla="*/ 2147483647 h 96"/>
                <a:gd name="T2" fmla="*/ 2147483647 w 42"/>
                <a:gd name="T3" fmla="*/ 0 h 96"/>
                <a:gd name="T4" fmla="*/ 2147483647 w 42"/>
                <a:gd name="T5" fmla="*/ 2147483647 h 96"/>
                <a:gd name="T6" fmla="*/ 0 w 42"/>
                <a:gd name="T7" fmla="*/ 2147483647 h 96"/>
                <a:gd name="T8" fmla="*/ 0 w 42"/>
                <a:gd name="T9" fmla="*/ 2147483647 h 96"/>
                <a:gd name="T10" fmla="*/ 0 w 42"/>
                <a:gd name="T11" fmla="*/ 2147483647 h 96"/>
                <a:gd name="T12" fmla="*/ 2147483647 w 42"/>
                <a:gd name="T13" fmla="*/ 2147483647 h 96"/>
                <a:gd name="T14" fmla="*/ 2147483647 w 42"/>
                <a:gd name="T15" fmla="*/ 2147483647 h 96"/>
                <a:gd name="T16" fmla="*/ 2147483647 w 42"/>
                <a:gd name="T17" fmla="*/ 2147483647 h 96"/>
                <a:gd name="T18" fmla="*/ 2147483647 w 42"/>
                <a:gd name="T19" fmla="*/ 2147483647 h 9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42" h="96">
                  <a:moveTo>
                    <a:pt x="18" y="18"/>
                  </a:moveTo>
                  <a:lnTo>
                    <a:pt x="18" y="0"/>
                  </a:lnTo>
                  <a:lnTo>
                    <a:pt x="6" y="6"/>
                  </a:lnTo>
                  <a:lnTo>
                    <a:pt x="0" y="6"/>
                  </a:lnTo>
                  <a:lnTo>
                    <a:pt x="0" y="12"/>
                  </a:lnTo>
                  <a:lnTo>
                    <a:pt x="0" y="42"/>
                  </a:lnTo>
                  <a:lnTo>
                    <a:pt x="18" y="96"/>
                  </a:lnTo>
                  <a:lnTo>
                    <a:pt x="42" y="90"/>
                  </a:lnTo>
                  <a:lnTo>
                    <a:pt x="24" y="60"/>
                  </a:lnTo>
                  <a:lnTo>
                    <a:pt x="18" y="18"/>
                  </a:lnTo>
                  <a:close/>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p>
          </p:txBody>
        </p:sp>
        <p:sp>
          <p:nvSpPr>
            <p:cNvPr id="525" name="Freeform 524"/>
            <p:cNvSpPr>
              <a:spLocks/>
            </p:cNvSpPr>
            <p:nvPr/>
          </p:nvSpPr>
          <p:spPr bwMode="auto">
            <a:xfrm>
              <a:off x="5631935" y="4944978"/>
              <a:ext cx="347618" cy="340855"/>
            </a:xfrm>
            <a:custGeom>
              <a:avLst/>
              <a:gdLst>
                <a:gd name="T0" fmla="*/ 2147483647 w 246"/>
                <a:gd name="T1" fmla="*/ 2147483647 h 252"/>
                <a:gd name="T2" fmla="*/ 2147483647 w 246"/>
                <a:gd name="T3" fmla="*/ 2147483647 h 252"/>
                <a:gd name="T4" fmla="*/ 2147483647 w 246"/>
                <a:gd name="T5" fmla="*/ 2147483647 h 252"/>
                <a:gd name="T6" fmla="*/ 2147483647 w 246"/>
                <a:gd name="T7" fmla="*/ 2147483647 h 252"/>
                <a:gd name="T8" fmla="*/ 2147483647 w 246"/>
                <a:gd name="T9" fmla="*/ 2147483647 h 252"/>
                <a:gd name="T10" fmla="*/ 2147483647 w 246"/>
                <a:gd name="T11" fmla="*/ 2147483647 h 252"/>
                <a:gd name="T12" fmla="*/ 2147483647 w 246"/>
                <a:gd name="T13" fmla="*/ 2147483647 h 252"/>
                <a:gd name="T14" fmla="*/ 2147483647 w 246"/>
                <a:gd name="T15" fmla="*/ 2147483647 h 252"/>
                <a:gd name="T16" fmla="*/ 2147483647 w 246"/>
                <a:gd name="T17" fmla="*/ 2147483647 h 252"/>
                <a:gd name="T18" fmla="*/ 2147483647 w 246"/>
                <a:gd name="T19" fmla="*/ 2147483647 h 252"/>
                <a:gd name="T20" fmla="*/ 2147483647 w 246"/>
                <a:gd name="T21" fmla="*/ 2147483647 h 252"/>
                <a:gd name="T22" fmla="*/ 2147483647 w 246"/>
                <a:gd name="T23" fmla="*/ 2147483647 h 252"/>
                <a:gd name="T24" fmla="*/ 2147483647 w 246"/>
                <a:gd name="T25" fmla="*/ 2147483647 h 252"/>
                <a:gd name="T26" fmla="*/ 2147483647 w 246"/>
                <a:gd name="T27" fmla="*/ 2147483647 h 252"/>
                <a:gd name="T28" fmla="*/ 2147483647 w 246"/>
                <a:gd name="T29" fmla="*/ 2147483647 h 252"/>
                <a:gd name="T30" fmla="*/ 2147483647 w 246"/>
                <a:gd name="T31" fmla="*/ 2147483647 h 252"/>
                <a:gd name="T32" fmla="*/ 2147483647 w 246"/>
                <a:gd name="T33" fmla="*/ 2147483647 h 252"/>
                <a:gd name="T34" fmla="*/ 2147483647 w 246"/>
                <a:gd name="T35" fmla="*/ 2147483647 h 252"/>
                <a:gd name="T36" fmla="*/ 2147483647 w 246"/>
                <a:gd name="T37" fmla="*/ 2147483647 h 252"/>
                <a:gd name="T38" fmla="*/ 2147483647 w 246"/>
                <a:gd name="T39" fmla="*/ 0 h 252"/>
                <a:gd name="T40" fmla="*/ 2147483647 w 246"/>
                <a:gd name="T41" fmla="*/ 2147483647 h 252"/>
                <a:gd name="T42" fmla="*/ 0 w 246"/>
                <a:gd name="T43" fmla="*/ 2147483647 h 252"/>
                <a:gd name="T44" fmla="*/ 2147483647 w 246"/>
                <a:gd name="T45" fmla="*/ 2147483647 h 252"/>
                <a:gd name="T46" fmla="*/ 2147483647 w 246"/>
                <a:gd name="T47" fmla="*/ 2147483647 h 252"/>
                <a:gd name="T48" fmla="*/ 2147483647 w 246"/>
                <a:gd name="T49" fmla="*/ 2147483647 h 252"/>
                <a:gd name="T50" fmla="*/ 2147483647 w 246"/>
                <a:gd name="T51" fmla="*/ 2147483647 h 252"/>
                <a:gd name="T52" fmla="*/ 2147483647 w 246"/>
                <a:gd name="T53" fmla="*/ 2147483647 h 252"/>
                <a:gd name="T54" fmla="*/ 2147483647 w 246"/>
                <a:gd name="T55" fmla="*/ 2147483647 h 252"/>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0" t="0" r="r" b="b"/>
              <a:pathLst>
                <a:path w="246" h="252">
                  <a:moveTo>
                    <a:pt x="126" y="252"/>
                  </a:moveTo>
                  <a:lnTo>
                    <a:pt x="144" y="246"/>
                  </a:lnTo>
                  <a:lnTo>
                    <a:pt x="156" y="162"/>
                  </a:lnTo>
                  <a:lnTo>
                    <a:pt x="156" y="108"/>
                  </a:lnTo>
                  <a:lnTo>
                    <a:pt x="168" y="102"/>
                  </a:lnTo>
                  <a:lnTo>
                    <a:pt x="174" y="36"/>
                  </a:lnTo>
                  <a:lnTo>
                    <a:pt x="222" y="24"/>
                  </a:lnTo>
                  <a:lnTo>
                    <a:pt x="240" y="18"/>
                  </a:lnTo>
                  <a:lnTo>
                    <a:pt x="246" y="18"/>
                  </a:lnTo>
                  <a:lnTo>
                    <a:pt x="234" y="12"/>
                  </a:lnTo>
                  <a:lnTo>
                    <a:pt x="210" y="12"/>
                  </a:lnTo>
                  <a:lnTo>
                    <a:pt x="216" y="18"/>
                  </a:lnTo>
                  <a:lnTo>
                    <a:pt x="210" y="12"/>
                  </a:lnTo>
                  <a:lnTo>
                    <a:pt x="174" y="18"/>
                  </a:lnTo>
                  <a:lnTo>
                    <a:pt x="126" y="18"/>
                  </a:lnTo>
                  <a:lnTo>
                    <a:pt x="114" y="12"/>
                  </a:lnTo>
                  <a:lnTo>
                    <a:pt x="30" y="12"/>
                  </a:lnTo>
                  <a:lnTo>
                    <a:pt x="18" y="0"/>
                  </a:lnTo>
                  <a:lnTo>
                    <a:pt x="6" y="6"/>
                  </a:lnTo>
                  <a:lnTo>
                    <a:pt x="0" y="42"/>
                  </a:lnTo>
                  <a:lnTo>
                    <a:pt x="42" y="126"/>
                  </a:lnTo>
                  <a:lnTo>
                    <a:pt x="48" y="144"/>
                  </a:lnTo>
                  <a:lnTo>
                    <a:pt x="60" y="222"/>
                  </a:lnTo>
                  <a:lnTo>
                    <a:pt x="90" y="252"/>
                  </a:lnTo>
                  <a:lnTo>
                    <a:pt x="96" y="240"/>
                  </a:lnTo>
                  <a:lnTo>
                    <a:pt x="126" y="252"/>
                  </a:lnTo>
                  <a:close/>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p>
          </p:txBody>
        </p:sp>
        <p:sp>
          <p:nvSpPr>
            <p:cNvPr id="526" name="Freeform 525"/>
            <p:cNvSpPr>
              <a:spLocks/>
            </p:cNvSpPr>
            <p:nvPr/>
          </p:nvSpPr>
          <p:spPr bwMode="auto">
            <a:xfrm>
              <a:off x="5341106" y="4010537"/>
              <a:ext cx="86044" cy="98100"/>
            </a:xfrm>
            <a:custGeom>
              <a:avLst/>
              <a:gdLst>
                <a:gd name="T0" fmla="*/ 0 w 10"/>
                <a:gd name="T1" fmla="*/ 2147483647 h 12"/>
                <a:gd name="T2" fmla="*/ 2147483647 w 10"/>
                <a:gd name="T3" fmla="*/ 2147483647 h 12"/>
                <a:gd name="T4" fmla="*/ 2147483647 w 10"/>
                <a:gd name="T5" fmla="*/ 2147483647 h 12"/>
                <a:gd name="T6" fmla="*/ 2147483647 w 10"/>
                <a:gd name="T7" fmla="*/ 2147483647 h 12"/>
                <a:gd name="T8" fmla="*/ 2147483647 w 10"/>
                <a:gd name="T9" fmla="*/ 0 h 1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 h="12">
                  <a:moveTo>
                    <a:pt x="0" y="12"/>
                  </a:moveTo>
                  <a:cubicBezTo>
                    <a:pt x="4" y="11"/>
                    <a:pt x="4" y="11"/>
                    <a:pt x="4" y="11"/>
                  </a:cubicBezTo>
                  <a:cubicBezTo>
                    <a:pt x="9" y="10"/>
                    <a:pt x="9" y="10"/>
                    <a:pt x="9" y="10"/>
                  </a:cubicBezTo>
                  <a:cubicBezTo>
                    <a:pt x="9" y="10"/>
                    <a:pt x="10" y="8"/>
                    <a:pt x="10" y="8"/>
                  </a:cubicBezTo>
                  <a:cubicBezTo>
                    <a:pt x="10" y="7"/>
                    <a:pt x="10" y="0"/>
                    <a:pt x="10" y="0"/>
                  </a:cubicBezTo>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p>
          </p:txBody>
        </p:sp>
        <p:sp>
          <p:nvSpPr>
            <p:cNvPr id="527" name="Freeform 526"/>
            <p:cNvSpPr>
              <a:spLocks/>
            </p:cNvSpPr>
            <p:nvPr/>
          </p:nvSpPr>
          <p:spPr bwMode="auto">
            <a:xfrm>
              <a:off x="672353" y="1839044"/>
              <a:ext cx="733095" cy="966032"/>
            </a:xfrm>
            <a:custGeom>
              <a:avLst/>
              <a:gdLst>
                <a:gd name="T0" fmla="*/ 2147483647 w 516"/>
                <a:gd name="T1" fmla="*/ 2147483647 h 709"/>
                <a:gd name="T2" fmla="*/ 2147483647 w 516"/>
                <a:gd name="T3" fmla="*/ 2147483647 h 709"/>
                <a:gd name="T4" fmla="*/ 2147483647 w 516"/>
                <a:gd name="T5" fmla="*/ 2147483647 h 709"/>
                <a:gd name="T6" fmla="*/ 2147483647 w 516"/>
                <a:gd name="T7" fmla="*/ 2147483647 h 709"/>
                <a:gd name="T8" fmla="*/ 2147483647 w 516"/>
                <a:gd name="T9" fmla="*/ 2147483647 h 709"/>
                <a:gd name="T10" fmla="*/ 2147483647 w 516"/>
                <a:gd name="T11" fmla="*/ 2147483647 h 709"/>
                <a:gd name="T12" fmla="*/ 2147483647 w 516"/>
                <a:gd name="T13" fmla="*/ 2147483647 h 709"/>
                <a:gd name="T14" fmla="*/ 2147483647 w 516"/>
                <a:gd name="T15" fmla="*/ 0 h 709"/>
                <a:gd name="T16" fmla="*/ 2147483647 w 516"/>
                <a:gd name="T17" fmla="*/ 2147483647 h 709"/>
                <a:gd name="T18" fmla="*/ 2147483647 w 516"/>
                <a:gd name="T19" fmla="*/ 2147483647 h 709"/>
                <a:gd name="T20" fmla="*/ 2147483647 w 516"/>
                <a:gd name="T21" fmla="*/ 2147483647 h 709"/>
                <a:gd name="T22" fmla="*/ 2147483647 w 516"/>
                <a:gd name="T23" fmla="*/ 2147483647 h 709"/>
                <a:gd name="T24" fmla="*/ 2147483647 w 516"/>
                <a:gd name="T25" fmla="*/ 2147483647 h 709"/>
                <a:gd name="T26" fmla="*/ 2147483647 w 516"/>
                <a:gd name="T27" fmla="*/ 2147483647 h 709"/>
                <a:gd name="T28" fmla="*/ 2147483647 w 516"/>
                <a:gd name="T29" fmla="*/ 2147483647 h 709"/>
                <a:gd name="T30" fmla="*/ 2147483647 w 516"/>
                <a:gd name="T31" fmla="*/ 2147483647 h 709"/>
                <a:gd name="T32" fmla="*/ 2147483647 w 516"/>
                <a:gd name="T33" fmla="*/ 2147483647 h 709"/>
                <a:gd name="T34" fmla="*/ 2147483647 w 516"/>
                <a:gd name="T35" fmla="*/ 2147483647 h 709"/>
                <a:gd name="T36" fmla="*/ 2147483647 w 516"/>
                <a:gd name="T37" fmla="*/ 2147483647 h 709"/>
                <a:gd name="T38" fmla="*/ 0 w 516"/>
                <a:gd name="T39" fmla="*/ 2147483647 h 709"/>
                <a:gd name="T40" fmla="*/ 2147483647 w 516"/>
                <a:gd name="T41" fmla="*/ 2147483647 h 709"/>
                <a:gd name="T42" fmla="*/ 2147483647 w 516"/>
                <a:gd name="T43" fmla="*/ 2147483647 h 709"/>
                <a:gd name="T44" fmla="*/ 2147483647 w 516"/>
                <a:gd name="T45" fmla="*/ 2147483647 h 709"/>
                <a:gd name="T46" fmla="*/ 2147483647 w 516"/>
                <a:gd name="T47" fmla="*/ 2147483647 h 709"/>
                <a:gd name="T48" fmla="*/ 2147483647 w 516"/>
                <a:gd name="T49" fmla="*/ 2147483647 h 709"/>
                <a:gd name="T50" fmla="*/ 2147483647 w 516"/>
                <a:gd name="T51" fmla="*/ 2147483647 h 709"/>
                <a:gd name="T52" fmla="*/ 2147483647 w 516"/>
                <a:gd name="T53" fmla="*/ 2147483647 h 709"/>
                <a:gd name="T54" fmla="*/ 2147483647 w 516"/>
                <a:gd name="T55" fmla="*/ 2147483647 h 709"/>
                <a:gd name="T56" fmla="*/ 2147483647 w 516"/>
                <a:gd name="T57" fmla="*/ 2147483647 h 709"/>
                <a:gd name="T58" fmla="*/ 2147483647 w 516"/>
                <a:gd name="T59" fmla="*/ 2147483647 h 709"/>
                <a:gd name="T60" fmla="*/ 2147483647 w 516"/>
                <a:gd name="T61" fmla="*/ 2147483647 h 709"/>
                <a:gd name="T62" fmla="*/ 2147483647 w 516"/>
                <a:gd name="T63" fmla="*/ 2147483647 h 709"/>
                <a:gd name="T64" fmla="*/ 2147483647 w 516"/>
                <a:gd name="T65" fmla="*/ 2147483647 h 709"/>
                <a:gd name="T66" fmla="*/ 2147483647 w 516"/>
                <a:gd name="T67" fmla="*/ 2147483647 h 709"/>
                <a:gd name="T68" fmla="*/ 2147483647 w 516"/>
                <a:gd name="T69" fmla="*/ 2147483647 h 709"/>
                <a:gd name="T70" fmla="*/ 2147483647 w 516"/>
                <a:gd name="T71" fmla="*/ 2147483647 h 709"/>
                <a:gd name="T72" fmla="*/ 2147483647 w 516"/>
                <a:gd name="T73" fmla="*/ 2147483647 h 709"/>
                <a:gd name="T74" fmla="*/ 2147483647 w 516"/>
                <a:gd name="T75" fmla="*/ 2147483647 h 709"/>
                <a:gd name="T76" fmla="*/ 2147483647 w 516"/>
                <a:gd name="T77" fmla="*/ 2147483647 h 709"/>
                <a:gd name="T78" fmla="*/ 2147483647 w 516"/>
                <a:gd name="T79" fmla="*/ 2147483647 h 709"/>
                <a:gd name="T80" fmla="*/ 2147483647 w 516"/>
                <a:gd name="T81" fmla="*/ 2147483647 h 709"/>
                <a:gd name="T82" fmla="*/ 2147483647 w 516"/>
                <a:gd name="T83" fmla="*/ 2147483647 h 709"/>
                <a:gd name="T84" fmla="*/ 2147483647 w 516"/>
                <a:gd name="T85" fmla="*/ 2147483647 h 709"/>
                <a:gd name="T86" fmla="*/ 2147483647 w 516"/>
                <a:gd name="T87" fmla="*/ 2147483647 h 709"/>
                <a:gd name="T88" fmla="*/ 2147483647 w 516"/>
                <a:gd name="T89" fmla="*/ 2147483647 h 709"/>
                <a:gd name="T90" fmla="*/ 2147483647 w 516"/>
                <a:gd name="T91" fmla="*/ 2147483647 h 709"/>
                <a:gd name="T92" fmla="*/ 2147483647 w 516"/>
                <a:gd name="T93" fmla="*/ 2147483647 h 709"/>
                <a:gd name="T94" fmla="*/ 2147483647 w 516"/>
                <a:gd name="T95" fmla="*/ 2147483647 h 709"/>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0" t="0" r="r" b="b"/>
              <a:pathLst>
                <a:path w="516" h="709">
                  <a:moveTo>
                    <a:pt x="504" y="96"/>
                  </a:moveTo>
                  <a:lnTo>
                    <a:pt x="486" y="78"/>
                  </a:lnTo>
                  <a:lnTo>
                    <a:pt x="432" y="84"/>
                  </a:lnTo>
                  <a:lnTo>
                    <a:pt x="354" y="48"/>
                  </a:lnTo>
                  <a:lnTo>
                    <a:pt x="318" y="54"/>
                  </a:lnTo>
                  <a:lnTo>
                    <a:pt x="288" y="36"/>
                  </a:lnTo>
                  <a:lnTo>
                    <a:pt x="282" y="18"/>
                  </a:lnTo>
                  <a:lnTo>
                    <a:pt x="228" y="0"/>
                  </a:lnTo>
                  <a:lnTo>
                    <a:pt x="198" y="24"/>
                  </a:lnTo>
                  <a:lnTo>
                    <a:pt x="150" y="42"/>
                  </a:lnTo>
                  <a:lnTo>
                    <a:pt x="114" y="66"/>
                  </a:lnTo>
                  <a:lnTo>
                    <a:pt x="90" y="126"/>
                  </a:lnTo>
                  <a:lnTo>
                    <a:pt x="42" y="138"/>
                  </a:lnTo>
                  <a:lnTo>
                    <a:pt x="42" y="174"/>
                  </a:lnTo>
                  <a:lnTo>
                    <a:pt x="78" y="222"/>
                  </a:lnTo>
                  <a:lnTo>
                    <a:pt x="114" y="240"/>
                  </a:lnTo>
                  <a:lnTo>
                    <a:pt x="114" y="264"/>
                  </a:lnTo>
                  <a:lnTo>
                    <a:pt x="90" y="276"/>
                  </a:lnTo>
                  <a:lnTo>
                    <a:pt x="60" y="264"/>
                  </a:lnTo>
                  <a:lnTo>
                    <a:pt x="0" y="306"/>
                  </a:lnTo>
                  <a:lnTo>
                    <a:pt x="18" y="324"/>
                  </a:lnTo>
                  <a:lnTo>
                    <a:pt x="42" y="348"/>
                  </a:lnTo>
                  <a:lnTo>
                    <a:pt x="96" y="348"/>
                  </a:lnTo>
                  <a:lnTo>
                    <a:pt x="138" y="354"/>
                  </a:lnTo>
                  <a:lnTo>
                    <a:pt x="120" y="396"/>
                  </a:lnTo>
                  <a:lnTo>
                    <a:pt x="72" y="414"/>
                  </a:lnTo>
                  <a:lnTo>
                    <a:pt x="36" y="438"/>
                  </a:lnTo>
                  <a:lnTo>
                    <a:pt x="30" y="468"/>
                  </a:lnTo>
                  <a:lnTo>
                    <a:pt x="72" y="498"/>
                  </a:lnTo>
                  <a:lnTo>
                    <a:pt x="78" y="529"/>
                  </a:lnTo>
                  <a:lnTo>
                    <a:pt x="108" y="541"/>
                  </a:lnTo>
                  <a:lnTo>
                    <a:pt x="114" y="583"/>
                  </a:lnTo>
                  <a:lnTo>
                    <a:pt x="156" y="577"/>
                  </a:lnTo>
                  <a:lnTo>
                    <a:pt x="210" y="577"/>
                  </a:lnTo>
                  <a:lnTo>
                    <a:pt x="180" y="631"/>
                  </a:lnTo>
                  <a:lnTo>
                    <a:pt x="90" y="709"/>
                  </a:lnTo>
                  <a:lnTo>
                    <a:pt x="192" y="655"/>
                  </a:lnTo>
                  <a:lnTo>
                    <a:pt x="270" y="571"/>
                  </a:lnTo>
                  <a:lnTo>
                    <a:pt x="264" y="553"/>
                  </a:lnTo>
                  <a:lnTo>
                    <a:pt x="312" y="492"/>
                  </a:lnTo>
                  <a:lnTo>
                    <a:pt x="324" y="517"/>
                  </a:lnTo>
                  <a:lnTo>
                    <a:pt x="330" y="547"/>
                  </a:lnTo>
                  <a:lnTo>
                    <a:pt x="366" y="517"/>
                  </a:lnTo>
                  <a:lnTo>
                    <a:pt x="408" y="492"/>
                  </a:lnTo>
                  <a:lnTo>
                    <a:pt x="426" y="505"/>
                  </a:lnTo>
                  <a:lnTo>
                    <a:pt x="516" y="523"/>
                  </a:lnTo>
                  <a:lnTo>
                    <a:pt x="516" y="96"/>
                  </a:lnTo>
                  <a:lnTo>
                    <a:pt x="504" y="96"/>
                  </a:lnTo>
                  <a:close/>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p>
          </p:txBody>
        </p:sp>
        <p:sp>
          <p:nvSpPr>
            <p:cNvPr id="528" name="Freeform 527"/>
            <p:cNvSpPr>
              <a:spLocks/>
            </p:cNvSpPr>
            <p:nvPr/>
          </p:nvSpPr>
          <p:spPr bwMode="auto">
            <a:xfrm>
              <a:off x="1405448" y="1799138"/>
              <a:ext cx="2297378" cy="1521376"/>
            </a:xfrm>
            <a:custGeom>
              <a:avLst/>
              <a:gdLst>
                <a:gd name="T0" fmla="*/ 2147483647 w 1622"/>
                <a:gd name="T1" fmla="*/ 2147483647 h 1117"/>
                <a:gd name="T2" fmla="*/ 2147483647 w 1622"/>
                <a:gd name="T3" fmla="*/ 2147483647 h 1117"/>
                <a:gd name="T4" fmla="*/ 2147483647 w 1622"/>
                <a:gd name="T5" fmla="*/ 2147483647 h 1117"/>
                <a:gd name="T6" fmla="*/ 2147483647 w 1622"/>
                <a:gd name="T7" fmla="*/ 2147483647 h 1117"/>
                <a:gd name="T8" fmla="*/ 2147483647 w 1622"/>
                <a:gd name="T9" fmla="*/ 2147483647 h 1117"/>
                <a:gd name="T10" fmla="*/ 2147483647 w 1622"/>
                <a:gd name="T11" fmla="*/ 2147483647 h 1117"/>
                <a:gd name="T12" fmla="*/ 2147483647 w 1622"/>
                <a:gd name="T13" fmla="*/ 2147483647 h 1117"/>
                <a:gd name="T14" fmla="*/ 2147483647 w 1622"/>
                <a:gd name="T15" fmla="*/ 2147483647 h 1117"/>
                <a:gd name="T16" fmla="*/ 2147483647 w 1622"/>
                <a:gd name="T17" fmla="*/ 2147483647 h 1117"/>
                <a:gd name="T18" fmla="*/ 2147483647 w 1622"/>
                <a:gd name="T19" fmla="*/ 2147483647 h 1117"/>
                <a:gd name="T20" fmla="*/ 2147483647 w 1622"/>
                <a:gd name="T21" fmla="*/ 2147483647 h 1117"/>
                <a:gd name="T22" fmla="*/ 2147483647 w 1622"/>
                <a:gd name="T23" fmla="*/ 2147483647 h 1117"/>
                <a:gd name="T24" fmla="*/ 2147483647 w 1622"/>
                <a:gd name="T25" fmla="*/ 2147483647 h 1117"/>
                <a:gd name="T26" fmla="*/ 2147483647 w 1622"/>
                <a:gd name="T27" fmla="*/ 2147483647 h 1117"/>
                <a:gd name="T28" fmla="*/ 2147483647 w 1622"/>
                <a:gd name="T29" fmla="*/ 2147483647 h 1117"/>
                <a:gd name="T30" fmla="*/ 2147483647 w 1622"/>
                <a:gd name="T31" fmla="*/ 2147483647 h 1117"/>
                <a:gd name="T32" fmla="*/ 2147483647 w 1622"/>
                <a:gd name="T33" fmla="*/ 2147483647 h 1117"/>
                <a:gd name="T34" fmla="*/ 2147483647 w 1622"/>
                <a:gd name="T35" fmla="*/ 2147483647 h 1117"/>
                <a:gd name="T36" fmla="*/ 2147483647 w 1622"/>
                <a:gd name="T37" fmla="*/ 2147483647 h 1117"/>
                <a:gd name="T38" fmla="*/ 2147483647 w 1622"/>
                <a:gd name="T39" fmla="*/ 2147483647 h 1117"/>
                <a:gd name="T40" fmla="*/ 2147483647 w 1622"/>
                <a:gd name="T41" fmla="*/ 2147483647 h 1117"/>
                <a:gd name="T42" fmla="*/ 2147483647 w 1622"/>
                <a:gd name="T43" fmla="*/ 2147483647 h 1117"/>
                <a:gd name="T44" fmla="*/ 2147483647 w 1622"/>
                <a:gd name="T45" fmla="*/ 2147483647 h 1117"/>
                <a:gd name="T46" fmla="*/ 2147483647 w 1622"/>
                <a:gd name="T47" fmla="*/ 2147483647 h 1117"/>
                <a:gd name="T48" fmla="*/ 2147483647 w 1622"/>
                <a:gd name="T49" fmla="*/ 2147483647 h 1117"/>
                <a:gd name="T50" fmla="*/ 2147483647 w 1622"/>
                <a:gd name="T51" fmla="*/ 2147483647 h 1117"/>
                <a:gd name="T52" fmla="*/ 2147483647 w 1622"/>
                <a:gd name="T53" fmla="*/ 2147483647 h 1117"/>
                <a:gd name="T54" fmla="*/ 2147483647 w 1622"/>
                <a:gd name="T55" fmla="*/ 2147483647 h 1117"/>
                <a:gd name="T56" fmla="*/ 2147483647 w 1622"/>
                <a:gd name="T57" fmla="*/ 2147483647 h 1117"/>
                <a:gd name="T58" fmla="*/ 2147483647 w 1622"/>
                <a:gd name="T59" fmla="*/ 2147483647 h 1117"/>
                <a:gd name="T60" fmla="*/ 2147483647 w 1622"/>
                <a:gd name="T61" fmla="*/ 2147483647 h 1117"/>
                <a:gd name="T62" fmla="*/ 2147483647 w 1622"/>
                <a:gd name="T63" fmla="*/ 2147483647 h 1117"/>
                <a:gd name="T64" fmla="*/ 2147483647 w 1622"/>
                <a:gd name="T65" fmla="*/ 2147483647 h 1117"/>
                <a:gd name="T66" fmla="*/ 2147483647 w 1622"/>
                <a:gd name="T67" fmla="*/ 2147483647 h 1117"/>
                <a:gd name="T68" fmla="*/ 2147483647 w 1622"/>
                <a:gd name="T69" fmla="*/ 2147483647 h 1117"/>
                <a:gd name="T70" fmla="*/ 2147483647 w 1622"/>
                <a:gd name="T71" fmla="*/ 2147483647 h 1117"/>
                <a:gd name="T72" fmla="*/ 2147483647 w 1622"/>
                <a:gd name="T73" fmla="*/ 2147483647 h 1117"/>
                <a:gd name="T74" fmla="*/ 2147483647 w 1622"/>
                <a:gd name="T75" fmla="*/ 2147483647 h 1117"/>
                <a:gd name="T76" fmla="*/ 2147483647 w 1622"/>
                <a:gd name="T77" fmla="*/ 2147483647 h 1117"/>
                <a:gd name="T78" fmla="*/ 2147483647 w 1622"/>
                <a:gd name="T79" fmla="*/ 2147483647 h 1117"/>
                <a:gd name="T80" fmla="*/ 2147483647 w 1622"/>
                <a:gd name="T81" fmla="*/ 0 h 1117"/>
                <a:gd name="T82" fmla="*/ 2147483647 w 1622"/>
                <a:gd name="T83" fmla="*/ 2147483647 h 1117"/>
                <a:gd name="T84" fmla="*/ 2147483647 w 1622"/>
                <a:gd name="T85" fmla="*/ 2147483647 h 1117"/>
                <a:gd name="T86" fmla="*/ 2147483647 w 1622"/>
                <a:gd name="T87" fmla="*/ 2147483647 h 1117"/>
                <a:gd name="T88" fmla="*/ 2147483647 w 1622"/>
                <a:gd name="T89" fmla="*/ 2147483647 h 1117"/>
                <a:gd name="T90" fmla="*/ 2147483647 w 1622"/>
                <a:gd name="T91" fmla="*/ 2147483647 h 1117"/>
                <a:gd name="T92" fmla="*/ 2147483647 w 1622"/>
                <a:gd name="T93" fmla="*/ 2147483647 h 1117"/>
                <a:gd name="T94" fmla="*/ 2147483647 w 1622"/>
                <a:gd name="T95" fmla="*/ 2147483647 h 1117"/>
                <a:gd name="T96" fmla="*/ 2147483647 w 1622"/>
                <a:gd name="T97" fmla="*/ 2147483647 h 1117"/>
                <a:gd name="T98" fmla="*/ 2147483647 w 1622"/>
                <a:gd name="T99" fmla="*/ 2147483647 h 1117"/>
                <a:gd name="T100" fmla="*/ 2147483647 w 1622"/>
                <a:gd name="T101" fmla="*/ 2147483647 h 1117"/>
                <a:gd name="T102" fmla="*/ 2147483647 w 1622"/>
                <a:gd name="T103" fmla="*/ 2147483647 h 1117"/>
                <a:gd name="T104" fmla="*/ 2147483647 w 1622"/>
                <a:gd name="T105" fmla="*/ 2147483647 h 1117"/>
                <a:gd name="T106" fmla="*/ 2147483647 w 1622"/>
                <a:gd name="T107" fmla="*/ 2147483647 h 1117"/>
                <a:gd name="T108" fmla="*/ 2147483647 w 1622"/>
                <a:gd name="T109" fmla="*/ 2147483647 h 1117"/>
                <a:gd name="T110" fmla="*/ 0 w 1622"/>
                <a:gd name="T111" fmla="*/ 2147483647 h 1117"/>
                <a:gd name="T112" fmla="*/ 2147483647 w 1622"/>
                <a:gd name="T113" fmla="*/ 2147483647 h 1117"/>
                <a:gd name="T114" fmla="*/ 2147483647 w 1622"/>
                <a:gd name="T115" fmla="*/ 2147483647 h 1117"/>
                <a:gd name="T116" fmla="*/ 2147483647 w 1622"/>
                <a:gd name="T117" fmla="*/ 2147483647 h 1117"/>
                <a:gd name="T118" fmla="*/ 2147483647 w 1622"/>
                <a:gd name="T119" fmla="*/ 2147483647 h 1117"/>
                <a:gd name="T120" fmla="*/ 2147483647 w 1622"/>
                <a:gd name="T121" fmla="*/ 2147483647 h 1117"/>
                <a:gd name="T122" fmla="*/ 2147483647 w 1622"/>
                <a:gd name="T123" fmla="*/ 2147483647 h 1117"/>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0" t="0" r="r" b="b"/>
              <a:pathLst>
                <a:path w="1622" h="1117">
                  <a:moveTo>
                    <a:pt x="931" y="943"/>
                  </a:moveTo>
                  <a:lnTo>
                    <a:pt x="973" y="955"/>
                  </a:lnTo>
                  <a:lnTo>
                    <a:pt x="1075" y="1003"/>
                  </a:lnTo>
                  <a:lnTo>
                    <a:pt x="1111" y="1081"/>
                  </a:lnTo>
                  <a:lnTo>
                    <a:pt x="1111" y="1117"/>
                  </a:lnTo>
                  <a:lnTo>
                    <a:pt x="1190" y="1093"/>
                  </a:lnTo>
                  <a:lnTo>
                    <a:pt x="1232" y="1057"/>
                  </a:lnTo>
                  <a:lnTo>
                    <a:pt x="1262" y="1051"/>
                  </a:lnTo>
                  <a:lnTo>
                    <a:pt x="1322" y="1039"/>
                  </a:lnTo>
                  <a:lnTo>
                    <a:pt x="1370" y="979"/>
                  </a:lnTo>
                  <a:lnTo>
                    <a:pt x="1394" y="985"/>
                  </a:lnTo>
                  <a:lnTo>
                    <a:pt x="1406" y="1045"/>
                  </a:lnTo>
                  <a:lnTo>
                    <a:pt x="1430" y="1027"/>
                  </a:lnTo>
                  <a:lnTo>
                    <a:pt x="1448" y="1033"/>
                  </a:lnTo>
                  <a:lnTo>
                    <a:pt x="1436" y="1051"/>
                  </a:lnTo>
                  <a:lnTo>
                    <a:pt x="1448" y="1075"/>
                  </a:lnTo>
                  <a:lnTo>
                    <a:pt x="1502" y="1033"/>
                  </a:lnTo>
                  <a:lnTo>
                    <a:pt x="1520" y="1009"/>
                  </a:lnTo>
                  <a:lnTo>
                    <a:pt x="1466" y="1003"/>
                  </a:lnTo>
                  <a:lnTo>
                    <a:pt x="1442" y="967"/>
                  </a:lnTo>
                  <a:lnTo>
                    <a:pt x="1460" y="949"/>
                  </a:lnTo>
                  <a:lnTo>
                    <a:pt x="1466" y="925"/>
                  </a:lnTo>
                  <a:lnTo>
                    <a:pt x="1382" y="943"/>
                  </a:lnTo>
                  <a:lnTo>
                    <a:pt x="1340" y="979"/>
                  </a:lnTo>
                  <a:lnTo>
                    <a:pt x="1358" y="937"/>
                  </a:lnTo>
                  <a:lnTo>
                    <a:pt x="1400" y="913"/>
                  </a:lnTo>
                  <a:lnTo>
                    <a:pt x="1424" y="889"/>
                  </a:lnTo>
                  <a:lnTo>
                    <a:pt x="1496" y="895"/>
                  </a:lnTo>
                  <a:lnTo>
                    <a:pt x="1550" y="889"/>
                  </a:lnTo>
                  <a:lnTo>
                    <a:pt x="1592" y="859"/>
                  </a:lnTo>
                  <a:lnTo>
                    <a:pt x="1622" y="835"/>
                  </a:lnTo>
                  <a:lnTo>
                    <a:pt x="1598" y="775"/>
                  </a:lnTo>
                  <a:lnTo>
                    <a:pt x="1592" y="745"/>
                  </a:lnTo>
                  <a:lnTo>
                    <a:pt x="1514" y="703"/>
                  </a:lnTo>
                  <a:lnTo>
                    <a:pt x="1514" y="679"/>
                  </a:lnTo>
                  <a:lnTo>
                    <a:pt x="1448" y="553"/>
                  </a:lnTo>
                  <a:lnTo>
                    <a:pt x="1430" y="607"/>
                  </a:lnTo>
                  <a:lnTo>
                    <a:pt x="1388" y="619"/>
                  </a:lnTo>
                  <a:lnTo>
                    <a:pt x="1376" y="607"/>
                  </a:lnTo>
                  <a:lnTo>
                    <a:pt x="1358" y="607"/>
                  </a:lnTo>
                  <a:lnTo>
                    <a:pt x="1358" y="522"/>
                  </a:lnTo>
                  <a:lnTo>
                    <a:pt x="1322" y="516"/>
                  </a:lnTo>
                  <a:lnTo>
                    <a:pt x="1292" y="474"/>
                  </a:lnTo>
                  <a:lnTo>
                    <a:pt x="1262" y="480"/>
                  </a:lnTo>
                  <a:lnTo>
                    <a:pt x="1226" y="468"/>
                  </a:lnTo>
                  <a:lnTo>
                    <a:pt x="1202" y="474"/>
                  </a:lnTo>
                  <a:lnTo>
                    <a:pt x="1202" y="504"/>
                  </a:lnTo>
                  <a:lnTo>
                    <a:pt x="1202" y="535"/>
                  </a:lnTo>
                  <a:lnTo>
                    <a:pt x="1196" y="601"/>
                  </a:lnTo>
                  <a:lnTo>
                    <a:pt x="1190" y="625"/>
                  </a:lnTo>
                  <a:lnTo>
                    <a:pt x="1226" y="697"/>
                  </a:lnTo>
                  <a:lnTo>
                    <a:pt x="1166" y="751"/>
                  </a:lnTo>
                  <a:lnTo>
                    <a:pt x="1178" y="841"/>
                  </a:lnTo>
                  <a:lnTo>
                    <a:pt x="1154" y="859"/>
                  </a:lnTo>
                  <a:lnTo>
                    <a:pt x="1130" y="847"/>
                  </a:lnTo>
                  <a:lnTo>
                    <a:pt x="1117" y="739"/>
                  </a:lnTo>
                  <a:lnTo>
                    <a:pt x="1057" y="733"/>
                  </a:lnTo>
                  <a:lnTo>
                    <a:pt x="943" y="667"/>
                  </a:lnTo>
                  <a:lnTo>
                    <a:pt x="919" y="667"/>
                  </a:lnTo>
                  <a:lnTo>
                    <a:pt x="901" y="613"/>
                  </a:lnTo>
                  <a:lnTo>
                    <a:pt x="883" y="595"/>
                  </a:lnTo>
                  <a:lnTo>
                    <a:pt x="931" y="450"/>
                  </a:lnTo>
                  <a:lnTo>
                    <a:pt x="961" y="420"/>
                  </a:lnTo>
                  <a:lnTo>
                    <a:pt x="991" y="402"/>
                  </a:lnTo>
                  <a:lnTo>
                    <a:pt x="1009" y="402"/>
                  </a:lnTo>
                  <a:lnTo>
                    <a:pt x="1027" y="342"/>
                  </a:lnTo>
                  <a:lnTo>
                    <a:pt x="1039" y="294"/>
                  </a:lnTo>
                  <a:lnTo>
                    <a:pt x="1099" y="282"/>
                  </a:lnTo>
                  <a:lnTo>
                    <a:pt x="1130" y="258"/>
                  </a:lnTo>
                  <a:lnTo>
                    <a:pt x="1111" y="204"/>
                  </a:lnTo>
                  <a:lnTo>
                    <a:pt x="1124" y="168"/>
                  </a:lnTo>
                  <a:lnTo>
                    <a:pt x="1099" y="138"/>
                  </a:lnTo>
                  <a:lnTo>
                    <a:pt x="1063" y="132"/>
                  </a:lnTo>
                  <a:lnTo>
                    <a:pt x="1051" y="192"/>
                  </a:lnTo>
                  <a:lnTo>
                    <a:pt x="1015" y="246"/>
                  </a:lnTo>
                  <a:lnTo>
                    <a:pt x="1003" y="180"/>
                  </a:lnTo>
                  <a:lnTo>
                    <a:pt x="985" y="156"/>
                  </a:lnTo>
                  <a:lnTo>
                    <a:pt x="961" y="186"/>
                  </a:lnTo>
                  <a:lnTo>
                    <a:pt x="949" y="156"/>
                  </a:lnTo>
                  <a:lnTo>
                    <a:pt x="925" y="114"/>
                  </a:lnTo>
                  <a:lnTo>
                    <a:pt x="913" y="60"/>
                  </a:lnTo>
                  <a:lnTo>
                    <a:pt x="877" y="0"/>
                  </a:lnTo>
                  <a:lnTo>
                    <a:pt x="847" y="84"/>
                  </a:lnTo>
                  <a:lnTo>
                    <a:pt x="847" y="114"/>
                  </a:lnTo>
                  <a:lnTo>
                    <a:pt x="889" y="150"/>
                  </a:lnTo>
                  <a:lnTo>
                    <a:pt x="895" y="186"/>
                  </a:lnTo>
                  <a:lnTo>
                    <a:pt x="865" y="216"/>
                  </a:lnTo>
                  <a:lnTo>
                    <a:pt x="847" y="204"/>
                  </a:lnTo>
                  <a:lnTo>
                    <a:pt x="823" y="204"/>
                  </a:lnTo>
                  <a:lnTo>
                    <a:pt x="811" y="234"/>
                  </a:lnTo>
                  <a:lnTo>
                    <a:pt x="769" y="222"/>
                  </a:lnTo>
                  <a:lnTo>
                    <a:pt x="709" y="222"/>
                  </a:lnTo>
                  <a:lnTo>
                    <a:pt x="673" y="198"/>
                  </a:lnTo>
                  <a:lnTo>
                    <a:pt x="619" y="210"/>
                  </a:lnTo>
                  <a:lnTo>
                    <a:pt x="625" y="228"/>
                  </a:lnTo>
                  <a:lnTo>
                    <a:pt x="631" y="264"/>
                  </a:lnTo>
                  <a:lnTo>
                    <a:pt x="613" y="258"/>
                  </a:lnTo>
                  <a:lnTo>
                    <a:pt x="583" y="222"/>
                  </a:lnTo>
                  <a:lnTo>
                    <a:pt x="517" y="234"/>
                  </a:lnTo>
                  <a:lnTo>
                    <a:pt x="487" y="210"/>
                  </a:lnTo>
                  <a:lnTo>
                    <a:pt x="499" y="186"/>
                  </a:lnTo>
                  <a:lnTo>
                    <a:pt x="457" y="174"/>
                  </a:lnTo>
                  <a:lnTo>
                    <a:pt x="409" y="150"/>
                  </a:lnTo>
                  <a:lnTo>
                    <a:pt x="343" y="132"/>
                  </a:lnTo>
                  <a:lnTo>
                    <a:pt x="301" y="144"/>
                  </a:lnTo>
                  <a:lnTo>
                    <a:pt x="259" y="96"/>
                  </a:lnTo>
                  <a:lnTo>
                    <a:pt x="145" y="150"/>
                  </a:lnTo>
                  <a:lnTo>
                    <a:pt x="115" y="180"/>
                  </a:lnTo>
                  <a:lnTo>
                    <a:pt x="67" y="168"/>
                  </a:lnTo>
                  <a:lnTo>
                    <a:pt x="37" y="138"/>
                  </a:lnTo>
                  <a:lnTo>
                    <a:pt x="0" y="126"/>
                  </a:lnTo>
                  <a:lnTo>
                    <a:pt x="0" y="553"/>
                  </a:lnTo>
                  <a:lnTo>
                    <a:pt x="61" y="583"/>
                  </a:lnTo>
                  <a:lnTo>
                    <a:pt x="109" y="559"/>
                  </a:lnTo>
                  <a:lnTo>
                    <a:pt x="175" y="679"/>
                  </a:lnTo>
                  <a:lnTo>
                    <a:pt x="217" y="709"/>
                  </a:lnTo>
                  <a:lnTo>
                    <a:pt x="211" y="757"/>
                  </a:lnTo>
                  <a:lnTo>
                    <a:pt x="229" y="793"/>
                  </a:lnTo>
                  <a:lnTo>
                    <a:pt x="277" y="859"/>
                  </a:lnTo>
                  <a:lnTo>
                    <a:pt x="343" y="901"/>
                  </a:lnTo>
                  <a:lnTo>
                    <a:pt x="349" y="931"/>
                  </a:lnTo>
                  <a:lnTo>
                    <a:pt x="871" y="931"/>
                  </a:lnTo>
                  <a:lnTo>
                    <a:pt x="931" y="943"/>
                  </a:lnTo>
                  <a:close/>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p>
          </p:txBody>
        </p:sp>
        <p:sp>
          <p:nvSpPr>
            <p:cNvPr id="529" name="Freeform 528"/>
            <p:cNvSpPr>
              <a:spLocks/>
            </p:cNvSpPr>
            <p:nvPr/>
          </p:nvSpPr>
          <p:spPr bwMode="auto">
            <a:xfrm>
              <a:off x="1839111" y="3066120"/>
              <a:ext cx="1555678" cy="776485"/>
            </a:xfrm>
            <a:custGeom>
              <a:avLst/>
              <a:gdLst>
                <a:gd name="T0" fmla="*/ 2147483647 w 1099"/>
                <a:gd name="T1" fmla="*/ 2147483647 h 571"/>
                <a:gd name="T2" fmla="*/ 2147483647 w 1099"/>
                <a:gd name="T3" fmla="*/ 2147483647 h 571"/>
                <a:gd name="T4" fmla="*/ 2147483647 w 1099"/>
                <a:gd name="T5" fmla="*/ 2147483647 h 571"/>
                <a:gd name="T6" fmla="*/ 2147483647 w 1099"/>
                <a:gd name="T7" fmla="*/ 2147483647 h 571"/>
                <a:gd name="T8" fmla="*/ 2147483647 w 1099"/>
                <a:gd name="T9" fmla="*/ 2147483647 h 571"/>
                <a:gd name="T10" fmla="*/ 2147483647 w 1099"/>
                <a:gd name="T11" fmla="*/ 2147483647 h 571"/>
                <a:gd name="T12" fmla="*/ 2147483647 w 1099"/>
                <a:gd name="T13" fmla="*/ 2147483647 h 571"/>
                <a:gd name="T14" fmla="*/ 2147483647 w 1099"/>
                <a:gd name="T15" fmla="*/ 2147483647 h 571"/>
                <a:gd name="T16" fmla="*/ 2147483647 w 1099"/>
                <a:gd name="T17" fmla="*/ 2147483647 h 571"/>
                <a:gd name="T18" fmla="*/ 2147483647 w 1099"/>
                <a:gd name="T19" fmla="*/ 2147483647 h 571"/>
                <a:gd name="T20" fmla="*/ 2147483647 w 1099"/>
                <a:gd name="T21" fmla="*/ 2147483647 h 571"/>
                <a:gd name="T22" fmla="*/ 2147483647 w 1099"/>
                <a:gd name="T23" fmla="*/ 2147483647 h 571"/>
                <a:gd name="T24" fmla="*/ 2147483647 w 1099"/>
                <a:gd name="T25" fmla="*/ 2147483647 h 571"/>
                <a:gd name="T26" fmla="*/ 2147483647 w 1099"/>
                <a:gd name="T27" fmla="*/ 2147483647 h 571"/>
                <a:gd name="T28" fmla="*/ 2147483647 w 1099"/>
                <a:gd name="T29" fmla="*/ 2147483647 h 571"/>
                <a:gd name="T30" fmla="*/ 2147483647 w 1099"/>
                <a:gd name="T31" fmla="*/ 2147483647 h 571"/>
                <a:gd name="T32" fmla="*/ 2147483647 w 1099"/>
                <a:gd name="T33" fmla="*/ 2147483647 h 571"/>
                <a:gd name="T34" fmla="*/ 2147483647 w 1099"/>
                <a:gd name="T35" fmla="*/ 2147483647 h 571"/>
                <a:gd name="T36" fmla="*/ 2147483647 w 1099"/>
                <a:gd name="T37" fmla="*/ 2147483647 h 571"/>
                <a:gd name="T38" fmla="*/ 2147483647 w 1099"/>
                <a:gd name="T39" fmla="*/ 2147483647 h 571"/>
                <a:gd name="T40" fmla="*/ 2147483647 w 1099"/>
                <a:gd name="T41" fmla="*/ 2147483647 h 571"/>
                <a:gd name="T42" fmla="*/ 2147483647 w 1099"/>
                <a:gd name="T43" fmla="*/ 2147483647 h 571"/>
                <a:gd name="T44" fmla="*/ 2147483647 w 1099"/>
                <a:gd name="T45" fmla="*/ 2147483647 h 571"/>
                <a:gd name="T46" fmla="*/ 2147483647 w 1099"/>
                <a:gd name="T47" fmla="*/ 2147483647 h 571"/>
                <a:gd name="T48" fmla="*/ 2147483647 w 1099"/>
                <a:gd name="T49" fmla="*/ 2147483647 h 571"/>
                <a:gd name="T50" fmla="*/ 2147483647 w 1099"/>
                <a:gd name="T51" fmla="*/ 0 h 571"/>
                <a:gd name="T52" fmla="*/ 2147483647 w 1099"/>
                <a:gd name="T53" fmla="*/ 2147483647 h 571"/>
                <a:gd name="T54" fmla="*/ 2147483647 w 1099"/>
                <a:gd name="T55" fmla="*/ 2147483647 h 571"/>
                <a:gd name="T56" fmla="*/ 2147483647 w 1099"/>
                <a:gd name="T57" fmla="*/ 2147483647 h 571"/>
                <a:gd name="T58" fmla="*/ 0 w 1099"/>
                <a:gd name="T59" fmla="*/ 2147483647 h 571"/>
                <a:gd name="T60" fmla="*/ 2147483647 w 1099"/>
                <a:gd name="T61" fmla="*/ 2147483647 h 571"/>
                <a:gd name="T62" fmla="*/ 2147483647 w 1099"/>
                <a:gd name="T63" fmla="*/ 2147483647 h 571"/>
                <a:gd name="T64" fmla="*/ 2147483647 w 1099"/>
                <a:gd name="T65" fmla="*/ 2147483647 h 571"/>
                <a:gd name="T66" fmla="*/ 2147483647 w 1099"/>
                <a:gd name="T67" fmla="*/ 2147483647 h 571"/>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0" t="0" r="r" b="b"/>
              <a:pathLst>
                <a:path w="1099" h="571">
                  <a:moveTo>
                    <a:pt x="252" y="439"/>
                  </a:moveTo>
                  <a:lnTo>
                    <a:pt x="300" y="439"/>
                  </a:lnTo>
                  <a:lnTo>
                    <a:pt x="318" y="427"/>
                  </a:lnTo>
                  <a:lnTo>
                    <a:pt x="348" y="433"/>
                  </a:lnTo>
                  <a:lnTo>
                    <a:pt x="396" y="487"/>
                  </a:lnTo>
                  <a:lnTo>
                    <a:pt x="432" y="475"/>
                  </a:lnTo>
                  <a:lnTo>
                    <a:pt x="456" y="493"/>
                  </a:lnTo>
                  <a:lnTo>
                    <a:pt x="474" y="523"/>
                  </a:lnTo>
                  <a:lnTo>
                    <a:pt x="498" y="547"/>
                  </a:lnTo>
                  <a:lnTo>
                    <a:pt x="528" y="553"/>
                  </a:lnTo>
                  <a:lnTo>
                    <a:pt x="528" y="511"/>
                  </a:lnTo>
                  <a:lnTo>
                    <a:pt x="552" y="487"/>
                  </a:lnTo>
                  <a:lnTo>
                    <a:pt x="570" y="469"/>
                  </a:lnTo>
                  <a:lnTo>
                    <a:pt x="630" y="475"/>
                  </a:lnTo>
                  <a:lnTo>
                    <a:pt x="666" y="475"/>
                  </a:lnTo>
                  <a:lnTo>
                    <a:pt x="714" y="463"/>
                  </a:lnTo>
                  <a:lnTo>
                    <a:pt x="744" y="463"/>
                  </a:lnTo>
                  <a:lnTo>
                    <a:pt x="774" y="457"/>
                  </a:lnTo>
                  <a:lnTo>
                    <a:pt x="780" y="487"/>
                  </a:lnTo>
                  <a:lnTo>
                    <a:pt x="792" y="529"/>
                  </a:lnTo>
                  <a:lnTo>
                    <a:pt x="829" y="565"/>
                  </a:lnTo>
                  <a:lnTo>
                    <a:pt x="847" y="571"/>
                  </a:lnTo>
                  <a:lnTo>
                    <a:pt x="841" y="511"/>
                  </a:lnTo>
                  <a:lnTo>
                    <a:pt x="817" y="445"/>
                  </a:lnTo>
                  <a:lnTo>
                    <a:pt x="847" y="409"/>
                  </a:lnTo>
                  <a:lnTo>
                    <a:pt x="877" y="397"/>
                  </a:lnTo>
                  <a:lnTo>
                    <a:pt x="931" y="343"/>
                  </a:lnTo>
                  <a:lnTo>
                    <a:pt x="925" y="307"/>
                  </a:lnTo>
                  <a:lnTo>
                    <a:pt x="919" y="271"/>
                  </a:lnTo>
                  <a:lnTo>
                    <a:pt x="937" y="283"/>
                  </a:lnTo>
                  <a:lnTo>
                    <a:pt x="943" y="277"/>
                  </a:lnTo>
                  <a:lnTo>
                    <a:pt x="937" y="253"/>
                  </a:lnTo>
                  <a:lnTo>
                    <a:pt x="949" y="253"/>
                  </a:lnTo>
                  <a:lnTo>
                    <a:pt x="967" y="247"/>
                  </a:lnTo>
                  <a:lnTo>
                    <a:pt x="979" y="217"/>
                  </a:lnTo>
                  <a:lnTo>
                    <a:pt x="1003" y="211"/>
                  </a:lnTo>
                  <a:lnTo>
                    <a:pt x="1039" y="193"/>
                  </a:lnTo>
                  <a:lnTo>
                    <a:pt x="1039" y="144"/>
                  </a:lnTo>
                  <a:lnTo>
                    <a:pt x="1099" y="114"/>
                  </a:lnTo>
                  <a:lnTo>
                    <a:pt x="1087" y="54"/>
                  </a:lnTo>
                  <a:lnTo>
                    <a:pt x="1063" y="48"/>
                  </a:lnTo>
                  <a:lnTo>
                    <a:pt x="1015" y="108"/>
                  </a:lnTo>
                  <a:lnTo>
                    <a:pt x="955" y="120"/>
                  </a:lnTo>
                  <a:lnTo>
                    <a:pt x="925" y="126"/>
                  </a:lnTo>
                  <a:lnTo>
                    <a:pt x="883" y="162"/>
                  </a:lnTo>
                  <a:lnTo>
                    <a:pt x="804" y="186"/>
                  </a:lnTo>
                  <a:lnTo>
                    <a:pt x="804" y="150"/>
                  </a:lnTo>
                  <a:lnTo>
                    <a:pt x="768" y="72"/>
                  </a:lnTo>
                  <a:lnTo>
                    <a:pt x="666" y="24"/>
                  </a:lnTo>
                  <a:lnTo>
                    <a:pt x="624" y="12"/>
                  </a:lnTo>
                  <a:lnTo>
                    <a:pt x="564" y="0"/>
                  </a:lnTo>
                  <a:lnTo>
                    <a:pt x="42" y="0"/>
                  </a:lnTo>
                  <a:lnTo>
                    <a:pt x="48" y="36"/>
                  </a:lnTo>
                  <a:lnTo>
                    <a:pt x="30" y="48"/>
                  </a:lnTo>
                  <a:lnTo>
                    <a:pt x="36" y="24"/>
                  </a:lnTo>
                  <a:lnTo>
                    <a:pt x="0" y="12"/>
                  </a:lnTo>
                  <a:lnTo>
                    <a:pt x="18" y="78"/>
                  </a:lnTo>
                  <a:lnTo>
                    <a:pt x="12" y="126"/>
                  </a:lnTo>
                  <a:lnTo>
                    <a:pt x="0" y="174"/>
                  </a:lnTo>
                  <a:lnTo>
                    <a:pt x="12" y="211"/>
                  </a:lnTo>
                  <a:lnTo>
                    <a:pt x="12" y="235"/>
                  </a:lnTo>
                  <a:lnTo>
                    <a:pt x="42" y="295"/>
                  </a:lnTo>
                  <a:lnTo>
                    <a:pt x="66" y="337"/>
                  </a:lnTo>
                  <a:lnTo>
                    <a:pt x="84" y="367"/>
                  </a:lnTo>
                  <a:lnTo>
                    <a:pt x="138" y="403"/>
                  </a:lnTo>
                  <a:lnTo>
                    <a:pt x="144" y="415"/>
                  </a:lnTo>
                  <a:lnTo>
                    <a:pt x="192" y="409"/>
                  </a:lnTo>
                  <a:lnTo>
                    <a:pt x="252" y="439"/>
                  </a:lnTo>
                  <a:close/>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p>
          </p:txBody>
        </p:sp>
        <p:sp>
          <p:nvSpPr>
            <p:cNvPr id="530" name="Freeform 529"/>
            <p:cNvSpPr>
              <a:spLocks/>
            </p:cNvSpPr>
            <p:nvPr/>
          </p:nvSpPr>
          <p:spPr bwMode="auto">
            <a:xfrm>
              <a:off x="2832060" y="4120275"/>
              <a:ext cx="120462" cy="118053"/>
            </a:xfrm>
            <a:custGeom>
              <a:avLst/>
              <a:gdLst>
                <a:gd name="T0" fmla="*/ 2147483647 w 14"/>
                <a:gd name="T1" fmla="*/ 2147483647 h 14"/>
                <a:gd name="T2" fmla="*/ 2147483647 w 14"/>
                <a:gd name="T3" fmla="*/ 2147483647 h 14"/>
                <a:gd name="T4" fmla="*/ 2147483647 w 14"/>
                <a:gd name="T5" fmla="*/ 0 h 14"/>
                <a:gd name="T6" fmla="*/ 2147483647 w 14"/>
                <a:gd name="T7" fmla="*/ 2147483647 h 14"/>
                <a:gd name="T8" fmla="*/ 0 w 14"/>
                <a:gd name="T9" fmla="*/ 2147483647 h 14"/>
                <a:gd name="T10" fmla="*/ 2147483647 w 14"/>
                <a:gd name="T11" fmla="*/ 2147483647 h 14"/>
                <a:gd name="T12" fmla="*/ 2147483647 w 14"/>
                <a:gd name="T13" fmla="*/ 2147483647 h 14"/>
                <a:gd name="T14" fmla="*/ 2147483647 w 14"/>
                <a:gd name="T15" fmla="*/ 2147483647 h 14"/>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4" h="14">
                  <a:moveTo>
                    <a:pt x="14" y="14"/>
                  </a:moveTo>
                  <a:cubicBezTo>
                    <a:pt x="14" y="12"/>
                    <a:pt x="13" y="11"/>
                    <a:pt x="13" y="11"/>
                  </a:cubicBezTo>
                  <a:cubicBezTo>
                    <a:pt x="14" y="0"/>
                    <a:pt x="14" y="0"/>
                    <a:pt x="14" y="0"/>
                  </a:cubicBezTo>
                  <a:cubicBezTo>
                    <a:pt x="7" y="3"/>
                    <a:pt x="7" y="3"/>
                    <a:pt x="7" y="3"/>
                  </a:cubicBezTo>
                  <a:cubicBezTo>
                    <a:pt x="0" y="6"/>
                    <a:pt x="0" y="6"/>
                    <a:pt x="0" y="6"/>
                  </a:cubicBezTo>
                  <a:cubicBezTo>
                    <a:pt x="5" y="14"/>
                    <a:pt x="5" y="14"/>
                    <a:pt x="5" y="14"/>
                  </a:cubicBezTo>
                  <a:cubicBezTo>
                    <a:pt x="9" y="13"/>
                    <a:pt x="9" y="13"/>
                    <a:pt x="9" y="13"/>
                  </a:cubicBezTo>
                  <a:lnTo>
                    <a:pt x="14" y="14"/>
                  </a:lnTo>
                  <a:close/>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p>
          </p:txBody>
        </p:sp>
        <p:sp>
          <p:nvSpPr>
            <p:cNvPr id="531" name="Freeform 530"/>
            <p:cNvSpPr>
              <a:spLocks/>
            </p:cNvSpPr>
            <p:nvPr/>
          </p:nvSpPr>
          <p:spPr bwMode="auto">
            <a:xfrm>
              <a:off x="2875082" y="4228352"/>
              <a:ext cx="103252" cy="73159"/>
            </a:xfrm>
            <a:custGeom>
              <a:avLst/>
              <a:gdLst>
                <a:gd name="T0" fmla="*/ 2147483647 w 12"/>
                <a:gd name="T1" fmla="*/ 2147483647 h 9"/>
                <a:gd name="T2" fmla="*/ 2147483647 w 12"/>
                <a:gd name="T3" fmla="*/ 0 h 9"/>
                <a:gd name="T4" fmla="*/ 0 w 12"/>
                <a:gd name="T5" fmla="*/ 2147483647 h 9"/>
                <a:gd name="T6" fmla="*/ 2147483647 w 12"/>
                <a:gd name="T7" fmla="*/ 2147483647 h 9"/>
                <a:gd name="T8" fmla="*/ 2147483647 w 12"/>
                <a:gd name="T9" fmla="*/ 2147483647 h 9"/>
                <a:gd name="T10" fmla="*/ 2147483647 w 12"/>
                <a:gd name="T11" fmla="*/ 2147483647 h 9"/>
                <a:gd name="T12" fmla="*/ 2147483647 w 12"/>
                <a:gd name="T13" fmla="*/ 2147483647 h 9"/>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2" h="9">
                  <a:moveTo>
                    <a:pt x="9" y="1"/>
                  </a:moveTo>
                  <a:cubicBezTo>
                    <a:pt x="4" y="0"/>
                    <a:pt x="4" y="0"/>
                    <a:pt x="4" y="0"/>
                  </a:cubicBezTo>
                  <a:cubicBezTo>
                    <a:pt x="0" y="1"/>
                    <a:pt x="0" y="1"/>
                    <a:pt x="0" y="1"/>
                  </a:cubicBezTo>
                  <a:cubicBezTo>
                    <a:pt x="2" y="3"/>
                    <a:pt x="2" y="3"/>
                    <a:pt x="2" y="3"/>
                  </a:cubicBezTo>
                  <a:cubicBezTo>
                    <a:pt x="11" y="9"/>
                    <a:pt x="11" y="9"/>
                    <a:pt x="11" y="9"/>
                  </a:cubicBezTo>
                  <a:cubicBezTo>
                    <a:pt x="12" y="5"/>
                    <a:pt x="12" y="5"/>
                    <a:pt x="12" y="5"/>
                  </a:cubicBezTo>
                  <a:cubicBezTo>
                    <a:pt x="11" y="4"/>
                    <a:pt x="10" y="2"/>
                    <a:pt x="9" y="1"/>
                  </a:cubicBezTo>
                  <a:close/>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p>
          </p:txBody>
        </p:sp>
        <p:sp>
          <p:nvSpPr>
            <p:cNvPr id="532" name="Freeform 531"/>
            <p:cNvSpPr>
              <a:spLocks/>
            </p:cNvSpPr>
            <p:nvPr/>
          </p:nvSpPr>
          <p:spPr bwMode="auto">
            <a:xfrm>
              <a:off x="2969731" y="4269919"/>
              <a:ext cx="153159" cy="63182"/>
            </a:xfrm>
            <a:custGeom>
              <a:avLst/>
              <a:gdLst>
                <a:gd name="T0" fmla="*/ 2147483647 w 18"/>
                <a:gd name="T1" fmla="*/ 2147483647 h 8"/>
                <a:gd name="T2" fmla="*/ 2147483647 w 18"/>
                <a:gd name="T3" fmla="*/ 2147483647 h 8"/>
                <a:gd name="T4" fmla="*/ 2147483647 w 18"/>
                <a:gd name="T5" fmla="*/ 2147483647 h 8"/>
                <a:gd name="T6" fmla="*/ 2147483647 w 18"/>
                <a:gd name="T7" fmla="*/ 0 h 8"/>
                <a:gd name="T8" fmla="*/ 0 w 18"/>
                <a:gd name="T9" fmla="*/ 2147483647 h 8"/>
                <a:gd name="T10" fmla="*/ 2147483647 w 18"/>
                <a:gd name="T11" fmla="*/ 2147483647 h 8"/>
                <a:gd name="T12" fmla="*/ 2147483647 w 18"/>
                <a:gd name="T13" fmla="*/ 2147483647 h 8"/>
                <a:gd name="T14" fmla="*/ 2147483647 w 18"/>
                <a:gd name="T15" fmla="*/ 2147483647 h 8"/>
                <a:gd name="T16" fmla="*/ 2147483647 w 18"/>
                <a:gd name="T17" fmla="*/ 2147483647 h 8"/>
                <a:gd name="T18" fmla="*/ 2147483647 w 18"/>
                <a:gd name="T19" fmla="*/ 2147483647 h 8"/>
                <a:gd name="T20" fmla="*/ 2147483647 w 18"/>
                <a:gd name="T21" fmla="*/ 2147483647 h 8"/>
                <a:gd name="T22" fmla="*/ 2147483647 w 18"/>
                <a:gd name="T23" fmla="*/ 2147483647 h 8"/>
                <a:gd name="T24" fmla="*/ 2147483647 w 18"/>
                <a:gd name="T25" fmla="*/ 2147483647 h 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8" h="8">
                  <a:moveTo>
                    <a:pt x="14" y="1"/>
                  </a:moveTo>
                  <a:cubicBezTo>
                    <a:pt x="9" y="1"/>
                    <a:pt x="9" y="1"/>
                    <a:pt x="9" y="1"/>
                  </a:cubicBezTo>
                  <a:cubicBezTo>
                    <a:pt x="9" y="1"/>
                    <a:pt x="3" y="2"/>
                    <a:pt x="2" y="1"/>
                  </a:cubicBezTo>
                  <a:cubicBezTo>
                    <a:pt x="1" y="1"/>
                    <a:pt x="1" y="1"/>
                    <a:pt x="1" y="0"/>
                  </a:cubicBezTo>
                  <a:cubicBezTo>
                    <a:pt x="0" y="4"/>
                    <a:pt x="0" y="4"/>
                    <a:pt x="0" y="4"/>
                  </a:cubicBezTo>
                  <a:cubicBezTo>
                    <a:pt x="0" y="4"/>
                    <a:pt x="3" y="7"/>
                    <a:pt x="4" y="8"/>
                  </a:cubicBezTo>
                  <a:cubicBezTo>
                    <a:pt x="5" y="8"/>
                    <a:pt x="6" y="8"/>
                    <a:pt x="6" y="8"/>
                  </a:cubicBezTo>
                  <a:cubicBezTo>
                    <a:pt x="7" y="6"/>
                    <a:pt x="7" y="6"/>
                    <a:pt x="7" y="6"/>
                  </a:cubicBezTo>
                  <a:cubicBezTo>
                    <a:pt x="10" y="3"/>
                    <a:pt x="10" y="3"/>
                    <a:pt x="10" y="3"/>
                  </a:cubicBezTo>
                  <a:cubicBezTo>
                    <a:pt x="14" y="4"/>
                    <a:pt x="14" y="4"/>
                    <a:pt x="14" y="4"/>
                  </a:cubicBezTo>
                  <a:cubicBezTo>
                    <a:pt x="15" y="7"/>
                    <a:pt x="15" y="7"/>
                    <a:pt x="15" y="7"/>
                  </a:cubicBezTo>
                  <a:cubicBezTo>
                    <a:pt x="18" y="4"/>
                    <a:pt x="18" y="4"/>
                    <a:pt x="18" y="4"/>
                  </a:cubicBezTo>
                  <a:lnTo>
                    <a:pt x="14" y="1"/>
                  </a:lnTo>
                  <a:close/>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p>
          </p:txBody>
        </p:sp>
        <p:sp>
          <p:nvSpPr>
            <p:cNvPr id="533" name="Freeform 532"/>
            <p:cNvSpPr>
              <a:spLocks/>
            </p:cNvSpPr>
            <p:nvPr/>
          </p:nvSpPr>
          <p:spPr bwMode="auto">
            <a:xfrm>
              <a:off x="3071263" y="4196760"/>
              <a:ext cx="314921" cy="399074"/>
            </a:xfrm>
            <a:custGeom>
              <a:avLst/>
              <a:gdLst>
                <a:gd name="T0" fmla="*/ 2147483647 w 37"/>
                <a:gd name="T1" fmla="*/ 2147483647 h 41"/>
                <a:gd name="T2" fmla="*/ 2147483647 w 37"/>
                <a:gd name="T3" fmla="*/ 2147483647 h 41"/>
                <a:gd name="T4" fmla="*/ 2147483647 w 37"/>
                <a:gd name="T5" fmla="*/ 2147483647 h 41"/>
                <a:gd name="T6" fmla="*/ 2147483647 w 37"/>
                <a:gd name="T7" fmla="*/ 2147483647 h 41"/>
                <a:gd name="T8" fmla="*/ 2147483647 w 37"/>
                <a:gd name="T9" fmla="*/ 2147483647 h 41"/>
                <a:gd name="T10" fmla="*/ 2147483647 w 37"/>
                <a:gd name="T11" fmla="*/ 2147483647 h 41"/>
                <a:gd name="T12" fmla="*/ 2147483647 w 37"/>
                <a:gd name="T13" fmla="*/ 2147483647 h 41"/>
                <a:gd name="T14" fmla="*/ 2147483647 w 37"/>
                <a:gd name="T15" fmla="*/ 2147483647 h 41"/>
                <a:gd name="T16" fmla="*/ 2147483647 w 37"/>
                <a:gd name="T17" fmla="*/ 2147483647 h 41"/>
                <a:gd name="T18" fmla="*/ 2147483647 w 37"/>
                <a:gd name="T19" fmla="*/ 2147483647 h 41"/>
                <a:gd name="T20" fmla="*/ 2147483647 w 37"/>
                <a:gd name="T21" fmla="*/ 0 h 41"/>
                <a:gd name="T22" fmla="*/ 2147483647 w 37"/>
                <a:gd name="T23" fmla="*/ 2147483647 h 41"/>
                <a:gd name="T24" fmla="*/ 2147483647 w 37"/>
                <a:gd name="T25" fmla="*/ 2147483647 h 41"/>
                <a:gd name="T26" fmla="*/ 2147483647 w 37"/>
                <a:gd name="T27" fmla="*/ 2147483647 h 41"/>
                <a:gd name="T28" fmla="*/ 2147483647 w 37"/>
                <a:gd name="T29" fmla="*/ 2147483647 h 41"/>
                <a:gd name="T30" fmla="*/ 2147483647 w 37"/>
                <a:gd name="T31" fmla="*/ 2147483647 h 41"/>
                <a:gd name="T32" fmla="*/ 2147483647 w 37"/>
                <a:gd name="T33" fmla="*/ 2147483647 h 41"/>
                <a:gd name="T34" fmla="*/ 2147483647 w 37"/>
                <a:gd name="T35" fmla="*/ 2147483647 h 41"/>
                <a:gd name="T36" fmla="*/ 2147483647 w 37"/>
                <a:gd name="T37" fmla="*/ 2147483647 h 41"/>
                <a:gd name="T38" fmla="*/ 2147483647 w 37"/>
                <a:gd name="T39" fmla="*/ 2147483647 h 41"/>
                <a:gd name="T40" fmla="*/ 2147483647 w 37"/>
                <a:gd name="T41" fmla="*/ 2147483647 h 41"/>
                <a:gd name="T42" fmla="*/ 2147483647 w 37"/>
                <a:gd name="T43" fmla="*/ 2147483647 h 41"/>
                <a:gd name="T44" fmla="*/ 0 w 37"/>
                <a:gd name="T45" fmla="*/ 2147483647 h 41"/>
                <a:gd name="T46" fmla="*/ 2147483647 w 37"/>
                <a:gd name="T47" fmla="*/ 2147483647 h 41"/>
                <a:gd name="T48" fmla="*/ 2147483647 w 37"/>
                <a:gd name="T49" fmla="*/ 2147483647 h 41"/>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connsiteX0" fmla="*/ 10000 w 10000"/>
                <a:gd name="connsiteY0" fmla="*/ 8293 h 11045"/>
                <a:gd name="connsiteX1" fmla="*/ 10000 w 10000"/>
                <a:gd name="connsiteY1" fmla="*/ 8293 h 11045"/>
                <a:gd name="connsiteX2" fmla="*/ 10000 w 10000"/>
                <a:gd name="connsiteY2" fmla="*/ 6585 h 11045"/>
                <a:gd name="connsiteX3" fmla="*/ 9459 w 10000"/>
                <a:gd name="connsiteY3" fmla="*/ 5610 h 11045"/>
                <a:gd name="connsiteX4" fmla="*/ 9730 w 10000"/>
                <a:gd name="connsiteY4" fmla="*/ 5122 h 11045"/>
                <a:gd name="connsiteX5" fmla="*/ 8378 w 10000"/>
                <a:gd name="connsiteY5" fmla="*/ 4878 h 11045"/>
                <a:gd name="connsiteX6" fmla="*/ 5676 w 10000"/>
                <a:gd name="connsiteY6" fmla="*/ 3902 h 11045"/>
                <a:gd name="connsiteX7" fmla="*/ 5135 w 10000"/>
                <a:gd name="connsiteY7" fmla="*/ 2683 h 11045"/>
                <a:gd name="connsiteX8" fmla="*/ 5405 w 10000"/>
                <a:gd name="connsiteY8" fmla="*/ 732 h 11045"/>
                <a:gd name="connsiteX9" fmla="*/ 6486 w 10000"/>
                <a:gd name="connsiteY9" fmla="*/ 244 h 11045"/>
                <a:gd name="connsiteX10" fmla="*/ 6486 w 10000"/>
                <a:gd name="connsiteY10" fmla="*/ 0 h 11045"/>
                <a:gd name="connsiteX11" fmla="*/ 4595 w 10000"/>
                <a:gd name="connsiteY11" fmla="*/ 488 h 11045"/>
                <a:gd name="connsiteX12" fmla="*/ 3514 w 10000"/>
                <a:gd name="connsiteY12" fmla="*/ 976 h 11045"/>
                <a:gd name="connsiteX13" fmla="*/ 2973 w 10000"/>
                <a:gd name="connsiteY13" fmla="*/ 2195 h 11045"/>
                <a:gd name="connsiteX14" fmla="*/ 2432 w 10000"/>
                <a:gd name="connsiteY14" fmla="*/ 2439 h 11045"/>
                <a:gd name="connsiteX15" fmla="*/ 1622 w 10000"/>
                <a:gd name="connsiteY15" fmla="*/ 3171 h 11045"/>
                <a:gd name="connsiteX16" fmla="*/ 811 w 10000"/>
                <a:gd name="connsiteY16" fmla="*/ 3902 h 11045"/>
                <a:gd name="connsiteX17" fmla="*/ 1081 w 10000"/>
                <a:gd name="connsiteY17" fmla="*/ 4390 h 11045"/>
                <a:gd name="connsiteX18" fmla="*/ 1351 w 10000"/>
                <a:gd name="connsiteY18" fmla="*/ 5610 h 11045"/>
                <a:gd name="connsiteX19" fmla="*/ 1351 w 10000"/>
                <a:gd name="connsiteY19" fmla="*/ 6341 h 11045"/>
                <a:gd name="connsiteX20" fmla="*/ 1622 w 10000"/>
                <a:gd name="connsiteY20" fmla="*/ 7317 h 11045"/>
                <a:gd name="connsiteX21" fmla="*/ 541 w 10000"/>
                <a:gd name="connsiteY21" fmla="*/ 8049 h 11045"/>
                <a:gd name="connsiteX22" fmla="*/ 0 w 10000"/>
                <a:gd name="connsiteY22" fmla="*/ 8537 h 11045"/>
                <a:gd name="connsiteX23" fmla="*/ 2162 w 10000"/>
                <a:gd name="connsiteY23" fmla="*/ 9268 h 11045"/>
                <a:gd name="connsiteX24" fmla="*/ 7669 w 10000"/>
                <a:gd name="connsiteY24" fmla="*/ 11045 h 11045"/>
                <a:gd name="connsiteX0" fmla="*/ 10000 w 10000"/>
                <a:gd name="connsiteY0" fmla="*/ 8293 h 11941"/>
                <a:gd name="connsiteX1" fmla="*/ 10000 w 10000"/>
                <a:gd name="connsiteY1" fmla="*/ 8293 h 11941"/>
                <a:gd name="connsiteX2" fmla="*/ 10000 w 10000"/>
                <a:gd name="connsiteY2" fmla="*/ 6585 h 11941"/>
                <a:gd name="connsiteX3" fmla="*/ 9459 w 10000"/>
                <a:gd name="connsiteY3" fmla="*/ 5610 h 11941"/>
                <a:gd name="connsiteX4" fmla="*/ 9730 w 10000"/>
                <a:gd name="connsiteY4" fmla="*/ 5122 h 11941"/>
                <a:gd name="connsiteX5" fmla="*/ 8378 w 10000"/>
                <a:gd name="connsiteY5" fmla="*/ 4878 h 11941"/>
                <a:gd name="connsiteX6" fmla="*/ 5676 w 10000"/>
                <a:gd name="connsiteY6" fmla="*/ 3902 h 11941"/>
                <a:gd name="connsiteX7" fmla="*/ 5135 w 10000"/>
                <a:gd name="connsiteY7" fmla="*/ 2683 h 11941"/>
                <a:gd name="connsiteX8" fmla="*/ 5405 w 10000"/>
                <a:gd name="connsiteY8" fmla="*/ 732 h 11941"/>
                <a:gd name="connsiteX9" fmla="*/ 6486 w 10000"/>
                <a:gd name="connsiteY9" fmla="*/ 244 h 11941"/>
                <a:gd name="connsiteX10" fmla="*/ 6486 w 10000"/>
                <a:gd name="connsiteY10" fmla="*/ 0 h 11941"/>
                <a:gd name="connsiteX11" fmla="*/ 4595 w 10000"/>
                <a:gd name="connsiteY11" fmla="*/ 488 h 11941"/>
                <a:gd name="connsiteX12" fmla="*/ 3514 w 10000"/>
                <a:gd name="connsiteY12" fmla="*/ 976 h 11941"/>
                <a:gd name="connsiteX13" fmla="*/ 2973 w 10000"/>
                <a:gd name="connsiteY13" fmla="*/ 2195 h 11941"/>
                <a:gd name="connsiteX14" fmla="*/ 2432 w 10000"/>
                <a:gd name="connsiteY14" fmla="*/ 2439 h 11941"/>
                <a:gd name="connsiteX15" fmla="*/ 1622 w 10000"/>
                <a:gd name="connsiteY15" fmla="*/ 3171 h 11941"/>
                <a:gd name="connsiteX16" fmla="*/ 811 w 10000"/>
                <a:gd name="connsiteY16" fmla="*/ 3902 h 11941"/>
                <a:gd name="connsiteX17" fmla="*/ 1081 w 10000"/>
                <a:gd name="connsiteY17" fmla="*/ 4390 h 11941"/>
                <a:gd name="connsiteX18" fmla="*/ 1351 w 10000"/>
                <a:gd name="connsiteY18" fmla="*/ 5610 h 11941"/>
                <a:gd name="connsiteX19" fmla="*/ 1351 w 10000"/>
                <a:gd name="connsiteY19" fmla="*/ 6341 h 11941"/>
                <a:gd name="connsiteX20" fmla="*/ 1622 w 10000"/>
                <a:gd name="connsiteY20" fmla="*/ 7317 h 11941"/>
                <a:gd name="connsiteX21" fmla="*/ 541 w 10000"/>
                <a:gd name="connsiteY21" fmla="*/ 8049 h 11941"/>
                <a:gd name="connsiteX22" fmla="*/ 0 w 10000"/>
                <a:gd name="connsiteY22" fmla="*/ 8537 h 11941"/>
                <a:gd name="connsiteX23" fmla="*/ 2162 w 10000"/>
                <a:gd name="connsiteY23" fmla="*/ 9268 h 11941"/>
                <a:gd name="connsiteX24" fmla="*/ 7669 w 10000"/>
                <a:gd name="connsiteY24" fmla="*/ 11941 h 119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0000" h="11941">
                  <a:moveTo>
                    <a:pt x="10000" y="8293"/>
                  </a:moveTo>
                  <a:lnTo>
                    <a:pt x="10000" y="8293"/>
                  </a:lnTo>
                  <a:lnTo>
                    <a:pt x="10000" y="6585"/>
                  </a:lnTo>
                  <a:lnTo>
                    <a:pt x="9459" y="5610"/>
                  </a:lnTo>
                  <a:cubicBezTo>
                    <a:pt x="9549" y="5447"/>
                    <a:pt x="9640" y="5285"/>
                    <a:pt x="9730" y="5122"/>
                  </a:cubicBezTo>
                  <a:lnTo>
                    <a:pt x="8378" y="4878"/>
                  </a:lnTo>
                  <a:lnTo>
                    <a:pt x="5676" y="3902"/>
                  </a:lnTo>
                  <a:lnTo>
                    <a:pt x="5135" y="2683"/>
                  </a:lnTo>
                  <a:lnTo>
                    <a:pt x="5405" y="732"/>
                  </a:lnTo>
                  <a:lnTo>
                    <a:pt x="6486" y="244"/>
                  </a:lnTo>
                  <a:lnTo>
                    <a:pt x="6486" y="0"/>
                  </a:lnTo>
                  <a:lnTo>
                    <a:pt x="4595" y="488"/>
                  </a:lnTo>
                  <a:lnTo>
                    <a:pt x="3514" y="976"/>
                  </a:lnTo>
                  <a:lnTo>
                    <a:pt x="2973" y="2195"/>
                  </a:lnTo>
                  <a:lnTo>
                    <a:pt x="2432" y="2439"/>
                  </a:lnTo>
                  <a:lnTo>
                    <a:pt x="1622" y="3171"/>
                  </a:lnTo>
                  <a:lnTo>
                    <a:pt x="811" y="3902"/>
                  </a:lnTo>
                  <a:lnTo>
                    <a:pt x="1081" y="4390"/>
                  </a:lnTo>
                  <a:lnTo>
                    <a:pt x="1351" y="5610"/>
                  </a:lnTo>
                  <a:lnTo>
                    <a:pt x="1351" y="6341"/>
                  </a:lnTo>
                  <a:lnTo>
                    <a:pt x="1622" y="7317"/>
                  </a:lnTo>
                  <a:lnTo>
                    <a:pt x="541" y="8049"/>
                  </a:lnTo>
                  <a:lnTo>
                    <a:pt x="0" y="8537"/>
                  </a:lnTo>
                  <a:lnTo>
                    <a:pt x="2162" y="9268"/>
                  </a:lnTo>
                  <a:cubicBezTo>
                    <a:pt x="3243" y="10000"/>
                    <a:pt x="7669" y="11941"/>
                    <a:pt x="7669" y="11941"/>
                  </a:cubicBezTo>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p>
          </p:txBody>
        </p:sp>
        <p:sp>
          <p:nvSpPr>
            <p:cNvPr id="534" name="Freeform 533"/>
            <p:cNvSpPr>
              <a:spLocks/>
            </p:cNvSpPr>
            <p:nvPr/>
          </p:nvSpPr>
          <p:spPr bwMode="auto">
            <a:xfrm>
              <a:off x="2789037" y="4096998"/>
              <a:ext cx="163483" cy="73159"/>
            </a:xfrm>
            <a:custGeom>
              <a:avLst/>
              <a:gdLst>
                <a:gd name="T0" fmla="*/ 2147483647 w 19"/>
                <a:gd name="T1" fmla="*/ 2147483647 h 9"/>
                <a:gd name="T2" fmla="*/ 2147483647 w 19"/>
                <a:gd name="T3" fmla="*/ 2147483647 h 9"/>
                <a:gd name="T4" fmla="*/ 2147483647 w 19"/>
                <a:gd name="T5" fmla="*/ 0 h 9"/>
                <a:gd name="T6" fmla="*/ 2147483647 w 19"/>
                <a:gd name="T7" fmla="*/ 2147483647 h 9"/>
                <a:gd name="T8" fmla="*/ 0 w 19"/>
                <a:gd name="T9" fmla="*/ 2147483647 h 9"/>
                <a:gd name="T10" fmla="*/ 0 w 19"/>
                <a:gd name="T11" fmla="*/ 2147483647 h 9"/>
                <a:gd name="T12" fmla="*/ 2147483647 w 19"/>
                <a:gd name="T13" fmla="*/ 2147483647 h 9"/>
                <a:gd name="T14" fmla="*/ 2147483647 w 19"/>
                <a:gd name="T15" fmla="*/ 2147483647 h 9"/>
                <a:gd name="T16" fmla="*/ 2147483647 w 19"/>
                <a:gd name="T17" fmla="*/ 2147483647 h 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9" h="9">
                  <a:moveTo>
                    <a:pt x="19" y="3"/>
                  </a:moveTo>
                  <a:cubicBezTo>
                    <a:pt x="19" y="3"/>
                    <a:pt x="10" y="1"/>
                    <a:pt x="8" y="1"/>
                  </a:cubicBezTo>
                  <a:cubicBezTo>
                    <a:pt x="7" y="1"/>
                    <a:pt x="6" y="0"/>
                    <a:pt x="5" y="0"/>
                  </a:cubicBezTo>
                  <a:cubicBezTo>
                    <a:pt x="1" y="3"/>
                    <a:pt x="1" y="3"/>
                    <a:pt x="1" y="3"/>
                  </a:cubicBezTo>
                  <a:cubicBezTo>
                    <a:pt x="0" y="6"/>
                    <a:pt x="0" y="6"/>
                    <a:pt x="0" y="6"/>
                  </a:cubicBezTo>
                  <a:cubicBezTo>
                    <a:pt x="0" y="6"/>
                    <a:pt x="0" y="6"/>
                    <a:pt x="0" y="6"/>
                  </a:cubicBezTo>
                  <a:cubicBezTo>
                    <a:pt x="5" y="9"/>
                    <a:pt x="5" y="9"/>
                    <a:pt x="5" y="9"/>
                  </a:cubicBezTo>
                  <a:cubicBezTo>
                    <a:pt x="12" y="6"/>
                    <a:pt x="12" y="6"/>
                    <a:pt x="12" y="6"/>
                  </a:cubicBezTo>
                  <a:lnTo>
                    <a:pt x="19" y="3"/>
                  </a:lnTo>
                  <a:close/>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p>
          </p:txBody>
        </p:sp>
        <p:sp>
          <p:nvSpPr>
            <p:cNvPr id="535" name="Freeform 534"/>
            <p:cNvSpPr>
              <a:spLocks/>
            </p:cNvSpPr>
            <p:nvPr/>
          </p:nvSpPr>
          <p:spPr bwMode="auto">
            <a:xfrm>
              <a:off x="2702994" y="4053767"/>
              <a:ext cx="129066" cy="103088"/>
            </a:xfrm>
            <a:custGeom>
              <a:avLst/>
              <a:gdLst>
                <a:gd name="T0" fmla="*/ 2147483647 w 15"/>
                <a:gd name="T1" fmla="*/ 2147483647 h 12"/>
                <a:gd name="T2" fmla="*/ 2147483647 w 15"/>
                <a:gd name="T3" fmla="*/ 2147483647 h 12"/>
                <a:gd name="T4" fmla="*/ 2147483647 w 15"/>
                <a:gd name="T5" fmla="*/ 0 h 12"/>
                <a:gd name="T6" fmla="*/ 2147483647 w 15"/>
                <a:gd name="T7" fmla="*/ 0 h 12"/>
                <a:gd name="T8" fmla="*/ 2147483647 w 15"/>
                <a:gd name="T9" fmla="*/ 2147483647 h 12"/>
                <a:gd name="T10" fmla="*/ 2147483647 w 15"/>
                <a:gd name="T11" fmla="*/ 2147483647 h 12"/>
                <a:gd name="T12" fmla="*/ 2147483647 w 15"/>
                <a:gd name="T13" fmla="*/ 2147483647 h 12"/>
                <a:gd name="T14" fmla="*/ 2147483647 w 15"/>
                <a:gd name="T15" fmla="*/ 2147483647 h 12"/>
                <a:gd name="T16" fmla="*/ 0 w 15"/>
                <a:gd name="T17" fmla="*/ 2147483647 h 12"/>
                <a:gd name="T18" fmla="*/ 2147483647 w 15"/>
                <a:gd name="T19" fmla="*/ 2147483647 h 12"/>
                <a:gd name="T20" fmla="*/ 2147483647 w 15"/>
                <a:gd name="T21" fmla="*/ 2147483647 h 12"/>
                <a:gd name="T22" fmla="*/ 2147483647 w 15"/>
                <a:gd name="T23" fmla="*/ 2147483647 h 12"/>
                <a:gd name="T24" fmla="*/ 2147483647 w 15"/>
                <a:gd name="T25" fmla="*/ 2147483647 h 12"/>
                <a:gd name="T26" fmla="*/ 2147483647 w 15"/>
                <a:gd name="T27" fmla="*/ 2147483647 h 1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15" h="12">
                  <a:moveTo>
                    <a:pt x="15" y="5"/>
                  </a:moveTo>
                  <a:cubicBezTo>
                    <a:pt x="13" y="5"/>
                    <a:pt x="11" y="4"/>
                    <a:pt x="11" y="4"/>
                  </a:cubicBezTo>
                  <a:cubicBezTo>
                    <a:pt x="11" y="0"/>
                    <a:pt x="11" y="0"/>
                    <a:pt x="11" y="0"/>
                  </a:cubicBezTo>
                  <a:cubicBezTo>
                    <a:pt x="6" y="0"/>
                    <a:pt x="6" y="0"/>
                    <a:pt x="6" y="0"/>
                  </a:cubicBezTo>
                  <a:cubicBezTo>
                    <a:pt x="4" y="1"/>
                    <a:pt x="4" y="1"/>
                    <a:pt x="4" y="1"/>
                  </a:cubicBezTo>
                  <a:cubicBezTo>
                    <a:pt x="6" y="5"/>
                    <a:pt x="6" y="5"/>
                    <a:pt x="6" y="5"/>
                  </a:cubicBezTo>
                  <a:cubicBezTo>
                    <a:pt x="3" y="5"/>
                    <a:pt x="3" y="5"/>
                    <a:pt x="3" y="5"/>
                  </a:cubicBezTo>
                  <a:cubicBezTo>
                    <a:pt x="1" y="8"/>
                    <a:pt x="1" y="8"/>
                    <a:pt x="1" y="8"/>
                  </a:cubicBezTo>
                  <a:cubicBezTo>
                    <a:pt x="0" y="10"/>
                    <a:pt x="0" y="10"/>
                    <a:pt x="0" y="10"/>
                  </a:cubicBezTo>
                  <a:cubicBezTo>
                    <a:pt x="1" y="11"/>
                    <a:pt x="1" y="11"/>
                    <a:pt x="1" y="11"/>
                  </a:cubicBezTo>
                  <a:cubicBezTo>
                    <a:pt x="7" y="12"/>
                    <a:pt x="7" y="12"/>
                    <a:pt x="7" y="12"/>
                  </a:cubicBezTo>
                  <a:cubicBezTo>
                    <a:pt x="10" y="11"/>
                    <a:pt x="10" y="11"/>
                    <a:pt x="10" y="11"/>
                  </a:cubicBezTo>
                  <a:cubicBezTo>
                    <a:pt x="11" y="8"/>
                    <a:pt x="11" y="8"/>
                    <a:pt x="11" y="8"/>
                  </a:cubicBezTo>
                  <a:lnTo>
                    <a:pt x="15" y="5"/>
                  </a:lnTo>
                  <a:close/>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p>
          </p:txBody>
        </p:sp>
        <p:sp>
          <p:nvSpPr>
            <p:cNvPr id="536" name="Freeform 535"/>
            <p:cNvSpPr>
              <a:spLocks/>
            </p:cNvSpPr>
            <p:nvPr/>
          </p:nvSpPr>
          <p:spPr bwMode="auto">
            <a:xfrm>
              <a:off x="2042175" y="3621463"/>
              <a:ext cx="817418" cy="517102"/>
            </a:xfrm>
            <a:custGeom>
              <a:avLst/>
              <a:gdLst>
                <a:gd name="T0" fmla="*/ 2147483647 w 576"/>
                <a:gd name="T1" fmla="*/ 2147483647 h 379"/>
                <a:gd name="T2" fmla="*/ 2147483647 w 576"/>
                <a:gd name="T3" fmla="*/ 2147483647 h 379"/>
                <a:gd name="T4" fmla="*/ 2147483647 w 576"/>
                <a:gd name="T5" fmla="*/ 2147483647 h 379"/>
                <a:gd name="T6" fmla="*/ 2147483647 w 576"/>
                <a:gd name="T7" fmla="*/ 2147483647 h 379"/>
                <a:gd name="T8" fmla="*/ 2147483647 w 576"/>
                <a:gd name="T9" fmla="*/ 2147483647 h 379"/>
                <a:gd name="T10" fmla="*/ 2147483647 w 576"/>
                <a:gd name="T11" fmla="*/ 2147483647 h 379"/>
                <a:gd name="T12" fmla="*/ 2147483647 w 576"/>
                <a:gd name="T13" fmla="*/ 2147483647 h 379"/>
                <a:gd name="T14" fmla="*/ 2147483647 w 576"/>
                <a:gd name="T15" fmla="*/ 2147483647 h 379"/>
                <a:gd name="T16" fmla="*/ 2147483647 w 576"/>
                <a:gd name="T17" fmla="*/ 2147483647 h 379"/>
                <a:gd name="T18" fmla="*/ 2147483647 w 576"/>
                <a:gd name="T19" fmla="*/ 2147483647 h 379"/>
                <a:gd name="T20" fmla="*/ 2147483647 w 576"/>
                <a:gd name="T21" fmla="*/ 2147483647 h 379"/>
                <a:gd name="T22" fmla="*/ 2147483647 w 576"/>
                <a:gd name="T23" fmla="*/ 2147483647 h 379"/>
                <a:gd name="T24" fmla="*/ 2147483647 w 576"/>
                <a:gd name="T25" fmla="*/ 2147483647 h 379"/>
                <a:gd name="T26" fmla="*/ 2147483647 w 576"/>
                <a:gd name="T27" fmla="*/ 2147483647 h 379"/>
                <a:gd name="T28" fmla="*/ 2147483647 w 576"/>
                <a:gd name="T29" fmla="*/ 2147483647 h 379"/>
                <a:gd name="T30" fmla="*/ 2147483647 w 576"/>
                <a:gd name="T31" fmla="*/ 2147483647 h 379"/>
                <a:gd name="T32" fmla="*/ 2147483647 w 576"/>
                <a:gd name="T33" fmla="*/ 2147483647 h 379"/>
                <a:gd name="T34" fmla="*/ 2147483647 w 576"/>
                <a:gd name="T35" fmla="*/ 2147483647 h 379"/>
                <a:gd name="T36" fmla="*/ 2147483647 w 576"/>
                <a:gd name="T37" fmla="*/ 2147483647 h 379"/>
                <a:gd name="T38" fmla="*/ 2147483647 w 576"/>
                <a:gd name="T39" fmla="*/ 2147483647 h 379"/>
                <a:gd name="T40" fmla="*/ 2147483647 w 576"/>
                <a:gd name="T41" fmla="*/ 2147483647 h 379"/>
                <a:gd name="T42" fmla="*/ 2147483647 w 576"/>
                <a:gd name="T43" fmla="*/ 2147483647 h 379"/>
                <a:gd name="T44" fmla="*/ 2147483647 w 576"/>
                <a:gd name="T45" fmla="*/ 2147483647 h 379"/>
                <a:gd name="T46" fmla="*/ 2147483647 w 576"/>
                <a:gd name="T47" fmla="*/ 2147483647 h 379"/>
                <a:gd name="T48" fmla="*/ 2147483647 w 576"/>
                <a:gd name="T49" fmla="*/ 0 h 379"/>
                <a:gd name="T50" fmla="*/ 0 w 576"/>
                <a:gd name="T51" fmla="*/ 2147483647 h 379"/>
                <a:gd name="T52" fmla="*/ 2147483647 w 576"/>
                <a:gd name="T53" fmla="*/ 2147483647 h 379"/>
                <a:gd name="T54" fmla="*/ 2147483647 w 576"/>
                <a:gd name="T55" fmla="*/ 2147483647 h 379"/>
                <a:gd name="T56" fmla="*/ 2147483647 w 576"/>
                <a:gd name="T57" fmla="*/ 2147483647 h 379"/>
                <a:gd name="T58" fmla="*/ 2147483647 w 576"/>
                <a:gd name="T59" fmla="*/ 2147483647 h 379"/>
                <a:gd name="T60" fmla="*/ 2147483647 w 576"/>
                <a:gd name="T61" fmla="*/ 2147483647 h 379"/>
                <a:gd name="T62" fmla="*/ 2147483647 w 576"/>
                <a:gd name="T63" fmla="*/ 2147483647 h 379"/>
                <a:gd name="T64" fmla="*/ 2147483647 w 576"/>
                <a:gd name="T65" fmla="*/ 2147483647 h 379"/>
                <a:gd name="T66" fmla="*/ 2147483647 w 576"/>
                <a:gd name="T67" fmla="*/ 2147483647 h 379"/>
                <a:gd name="T68" fmla="*/ 2147483647 w 576"/>
                <a:gd name="T69" fmla="*/ 2147483647 h 379"/>
                <a:gd name="T70" fmla="*/ 2147483647 w 576"/>
                <a:gd name="T71" fmla="*/ 2147483647 h 379"/>
                <a:gd name="T72" fmla="*/ 2147483647 w 576"/>
                <a:gd name="T73" fmla="*/ 2147483647 h 379"/>
                <a:gd name="T74" fmla="*/ 2147483647 w 576"/>
                <a:gd name="T75" fmla="*/ 2147483647 h 379"/>
                <a:gd name="T76" fmla="*/ 2147483647 w 576"/>
                <a:gd name="T77" fmla="*/ 2147483647 h 379"/>
                <a:gd name="T78" fmla="*/ 2147483647 w 576"/>
                <a:gd name="T79" fmla="*/ 2147483647 h 379"/>
                <a:gd name="T80" fmla="*/ 2147483647 w 576"/>
                <a:gd name="T81" fmla="*/ 2147483647 h 379"/>
                <a:gd name="T82" fmla="*/ 2147483647 w 576"/>
                <a:gd name="T83" fmla="*/ 2147483647 h 379"/>
                <a:gd name="T84" fmla="*/ 2147483647 w 576"/>
                <a:gd name="T85" fmla="*/ 2147483647 h 379"/>
                <a:gd name="T86" fmla="*/ 2147483647 w 576"/>
                <a:gd name="T87" fmla="*/ 2147483647 h 379"/>
                <a:gd name="T88" fmla="*/ 2147483647 w 576"/>
                <a:gd name="T89" fmla="*/ 2147483647 h 379"/>
                <a:gd name="T90" fmla="*/ 2147483647 w 576"/>
                <a:gd name="T91" fmla="*/ 2147483647 h 379"/>
                <a:gd name="T92" fmla="*/ 2147483647 w 576"/>
                <a:gd name="T93" fmla="*/ 2147483647 h 379"/>
                <a:gd name="T94" fmla="*/ 2147483647 w 576"/>
                <a:gd name="T95" fmla="*/ 2147483647 h 379"/>
                <a:gd name="T96" fmla="*/ 2147483647 w 576"/>
                <a:gd name="T97" fmla="*/ 2147483647 h 379"/>
                <a:gd name="T98" fmla="*/ 2147483647 w 576"/>
                <a:gd name="T99" fmla="*/ 2147483647 h 379"/>
                <a:gd name="T100" fmla="*/ 2147483647 w 576"/>
                <a:gd name="T101" fmla="*/ 2147483647 h 379"/>
                <a:gd name="T102" fmla="*/ 2147483647 w 576"/>
                <a:gd name="T103" fmla="*/ 2147483647 h 379"/>
                <a:gd name="T104" fmla="*/ 2147483647 w 576"/>
                <a:gd name="T105" fmla="*/ 2147483647 h 379"/>
                <a:gd name="T106" fmla="*/ 2147483647 w 576"/>
                <a:gd name="T107" fmla="*/ 2147483647 h 379"/>
                <a:gd name="T108" fmla="*/ 2147483647 w 576"/>
                <a:gd name="T109" fmla="*/ 2147483647 h 379"/>
                <a:gd name="T110" fmla="*/ 2147483647 w 576"/>
                <a:gd name="T111" fmla="*/ 2147483647 h 379"/>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0" t="0" r="r" b="b"/>
              <a:pathLst>
                <a:path w="576" h="379">
                  <a:moveTo>
                    <a:pt x="486" y="348"/>
                  </a:moveTo>
                  <a:lnTo>
                    <a:pt x="504" y="348"/>
                  </a:lnTo>
                  <a:lnTo>
                    <a:pt x="492" y="324"/>
                  </a:lnTo>
                  <a:lnTo>
                    <a:pt x="504" y="318"/>
                  </a:lnTo>
                  <a:lnTo>
                    <a:pt x="534" y="318"/>
                  </a:lnTo>
                  <a:lnTo>
                    <a:pt x="528" y="312"/>
                  </a:lnTo>
                  <a:lnTo>
                    <a:pt x="546" y="300"/>
                  </a:lnTo>
                  <a:lnTo>
                    <a:pt x="564" y="288"/>
                  </a:lnTo>
                  <a:lnTo>
                    <a:pt x="576" y="240"/>
                  </a:lnTo>
                  <a:lnTo>
                    <a:pt x="504" y="252"/>
                  </a:lnTo>
                  <a:lnTo>
                    <a:pt x="474" y="294"/>
                  </a:lnTo>
                  <a:lnTo>
                    <a:pt x="426" y="300"/>
                  </a:lnTo>
                  <a:lnTo>
                    <a:pt x="378" y="240"/>
                  </a:lnTo>
                  <a:lnTo>
                    <a:pt x="372" y="162"/>
                  </a:lnTo>
                  <a:lnTo>
                    <a:pt x="384" y="144"/>
                  </a:lnTo>
                  <a:lnTo>
                    <a:pt x="354" y="138"/>
                  </a:lnTo>
                  <a:lnTo>
                    <a:pt x="330" y="114"/>
                  </a:lnTo>
                  <a:lnTo>
                    <a:pt x="312" y="84"/>
                  </a:lnTo>
                  <a:lnTo>
                    <a:pt x="288" y="66"/>
                  </a:lnTo>
                  <a:lnTo>
                    <a:pt x="252" y="78"/>
                  </a:lnTo>
                  <a:lnTo>
                    <a:pt x="204" y="24"/>
                  </a:lnTo>
                  <a:lnTo>
                    <a:pt x="174" y="18"/>
                  </a:lnTo>
                  <a:lnTo>
                    <a:pt x="156" y="30"/>
                  </a:lnTo>
                  <a:lnTo>
                    <a:pt x="108" y="30"/>
                  </a:lnTo>
                  <a:lnTo>
                    <a:pt x="48" y="0"/>
                  </a:lnTo>
                  <a:lnTo>
                    <a:pt x="0" y="6"/>
                  </a:lnTo>
                  <a:lnTo>
                    <a:pt x="36" y="72"/>
                  </a:lnTo>
                  <a:lnTo>
                    <a:pt x="60" y="108"/>
                  </a:lnTo>
                  <a:lnTo>
                    <a:pt x="54" y="120"/>
                  </a:lnTo>
                  <a:lnTo>
                    <a:pt x="96" y="150"/>
                  </a:lnTo>
                  <a:lnTo>
                    <a:pt x="102" y="180"/>
                  </a:lnTo>
                  <a:lnTo>
                    <a:pt x="120" y="192"/>
                  </a:lnTo>
                  <a:lnTo>
                    <a:pt x="144" y="216"/>
                  </a:lnTo>
                  <a:lnTo>
                    <a:pt x="150" y="198"/>
                  </a:lnTo>
                  <a:lnTo>
                    <a:pt x="126" y="180"/>
                  </a:lnTo>
                  <a:lnTo>
                    <a:pt x="102" y="126"/>
                  </a:lnTo>
                  <a:lnTo>
                    <a:pt x="60" y="66"/>
                  </a:lnTo>
                  <a:lnTo>
                    <a:pt x="48" y="30"/>
                  </a:lnTo>
                  <a:lnTo>
                    <a:pt x="78" y="42"/>
                  </a:lnTo>
                  <a:lnTo>
                    <a:pt x="108" y="102"/>
                  </a:lnTo>
                  <a:lnTo>
                    <a:pt x="120" y="120"/>
                  </a:lnTo>
                  <a:lnTo>
                    <a:pt x="150" y="138"/>
                  </a:lnTo>
                  <a:lnTo>
                    <a:pt x="150" y="156"/>
                  </a:lnTo>
                  <a:lnTo>
                    <a:pt x="174" y="168"/>
                  </a:lnTo>
                  <a:lnTo>
                    <a:pt x="186" y="186"/>
                  </a:lnTo>
                  <a:lnTo>
                    <a:pt x="216" y="216"/>
                  </a:lnTo>
                  <a:lnTo>
                    <a:pt x="222" y="258"/>
                  </a:lnTo>
                  <a:lnTo>
                    <a:pt x="222" y="276"/>
                  </a:lnTo>
                  <a:lnTo>
                    <a:pt x="300" y="324"/>
                  </a:lnTo>
                  <a:lnTo>
                    <a:pt x="336" y="342"/>
                  </a:lnTo>
                  <a:lnTo>
                    <a:pt x="402" y="360"/>
                  </a:lnTo>
                  <a:lnTo>
                    <a:pt x="420" y="354"/>
                  </a:lnTo>
                  <a:lnTo>
                    <a:pt x="438" y="354"/>
                  </a:lnTo>
                  <a:lnTo>
                    <a:pt x="468" y="379"/>
                  </a:lnTo>
                  <a:lnTo>
                    <a:pt x="474" y="366"/>
                  </a:lnTo>
                  <a:lnTo>
                    <a:pt x="486" y="348"/>
                  </a:lnTo>
                  <a:close/>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p>
          </p:txBody>
        </p:sp>
        <p:sp>
          <p:nvSpPr>
            <p:cNvPr id="537" name="Freeform 536"/>
            <p:cNvSpPr>
              <a:spLocks/>
            </p:cNvSpPr>
            <p:nvPr/>
          </p:nvSpPr>
          <p:spPr bwMode="auto">
            <a:xfrm rot="20747712">
              <a:off x="3379300" y="1549733"/>
              <a:ext cx="881092" cy="939429"/>
            </a:xfrm>
            <a:custGeom>
              <a:avLst/>
              <a:gdLst>
                <a:gd name="T0" fmla="*/ 2147483647 w 1125"/>
                <a:gd name="T1" fmla="*/ 2147483647 h 2047"/>
                <a:gd name="T2" fmla="*/ 2147483647 w 1125"/>
                <a:gd name="T3" fmla="*/ 2147483647 h 2047"/>
                <a:gd name="T4" fmla="*/ 2147483647 w 1125"/>
                <a:gd name="T5" fmla="*/ 2147483647 h 2047"/>
                <a:gd name="T6" fmla="*/ 2147483647 w 1125"/>
                <a:gd name="T7" fmla="*/ 2147483647 h 2047"/>
                <a:gd name="T8" fmla="*/ 2147483647 w 1125"/>
                <a:gd name="T9" fmla="*/ 2147483647 h 2047"/>
                <a:gd name="T10" fmla="*/ 2147483647 w 1125"/>
                <a:gd name="T11" fmla="*/ 2147483647 h 2047"/>
                <a:gd name="T12" fmla="*/ 2147483647 w 1125"/>
                <a:gd name="T13" fmla="*/ 2147483647 h 2047"/>
                <a:gd name="T14" fmla="*/ 2147483647 w 1125"/>
                <a:gd name="T15" fmla="*/ 2147483647 h 2047"/>
                <a:gd name="T16" fmla="*/ 2147483647 w 1125"/>
                <a:gd name="T17" fmla="*/ 2147483647 h 2047"/>
                <a:gd name="T18" fmla="*/ 2147483647 w 1125"/>
                <a:gd name="T19" fmla="*/ 2147483647 h 2047"/>
                <a:gd name="T20" fmla="*/ 2147483647 w 1125"/>
                <a:gd name="T21" fmla="*/ 2147483647 h 2047"/>
                <a:gd name="T22" fmla="*/ 2147483647 w 1125"/>
                <a:gd name="T23" fmla="*/ 2147483647 h 2047"/>
                <a:gd name="T24" fmla="*/ 2147483647 w 1125"/>
                <a:gd name="T25" fmla="*/ 2147483647 h 2047"/>
                <a:gd name="T26" fmla="*/ 2147483647 w 1125"/>
                <a:gd name="T27" fmla="*/ 2147483647 h 2047"/>
                <a:gd name="T28" fmla="*/ 2147483647 w 1125"/>
                <a:gd name="T29" fmla="*/ 2147483647 h 2047"/>
                <a:gd name="T30" fmla="*/ 2147483647 w 1125"/>
                <a:gd name="T31" fmla="*/ 2147483647 h 2047"/>
                <a:gd name="T32" fmla="*/ 2147483647 w 1125"/>
                <a:gd name="T33" fmla="*/ 2147483647 h 2047"/>
                <a:gd name="T34" fmla="*/ 2147483647 w 1125"/>
                <a:gd name="T35" fmla="*/ 2147483647 h 2047"/>
                <a:gd name="T36" fmla="*/ 2147483647 w 1125"/>
                <a:gd name="T37" fmla="*/ 2147483647 h 2047"/>
                <a:gd name="T38" fmla="*/ 2147483647 w 1125"/>
                <a:gd name="T39" fmla="*/ 2147483647 h 2047"/>
                <a:gd name="T40" fmla="*/ 2147483647 w 1125"/>
                <a:gd name="T41" fmla="*/ 2147483647 h 2047"/>
                <a:gd name="T42" fmla="*/ 2147483647 w 1125"/>
                <a:gd name="T43" fmla="*/ 2147483647 h 2047"/>
                <a:gd name="T44" fmla="*/ 2147483647 w 1125"/>
                <a:gd name="T45" fmla="*/ 2147483647 h 2047"/>
                <a:gd name="T46" fmla="*/ 2147483647 w 1125"/>
                <a:gd name="T47" fmla="*/ 2147483647 h 2047"/>
                <a:gd name="T48" fmla="*/ 2147483647 w 1125"/>
                <a:gd name="T49" fmla="*/ 2147483647 h 2047"/>
                <a:gd name="T50" fmla="*/ 2147483647 w 1125"/>
                <a:gd name="T51" fmla="*/ 2147483647 h 2047"/>
                <a:gd name="T52" fmla="*/ 2147483647 w 1125"/>
                <a:gd name="T53" fmla="*/ 2147483647 h 2047"/>
                <a:gd name="T54" fmla="*/ 2147483647 w 1125"/>
                <a:gd name="T55" fmla="*/ 2147483647 h 2047"/>
                <a:gd name="T56" fmla="*/ 2147483647 w 1125"/>
                <a:gd name="T57" fmla="*/ 2147483647 h 2047"/>
                <a:gd name="T58" fmla="*/ 2147483647 w 1125"/>
                <a:gd name="T59" fmla="*/ 2147483647 h 2047"/>
                <a:gd name="T60" fmla="*/ 2147483647 w 1125"/>
                <a:gd name="T61" fmla="*/ 2147483647 h 2047"/>
                <a:gd name="T62" fmla="*/ 2147483647 w 1125"/>
                <a:gd name="T63" fmla="*/ 2147483647 h 2047"/>
                <a:gd name="T64" fmla="*/ 2147483647 w 1125"/>
                <a:gd name="T65" fmla="*/ 2147483647 h 2047"/>
                <a:gd name="T66" fmla="*/ 2147483647 w 1125"/>
                <a:gd name="T67" fmla="*/ 2147483647 h 2047"/>
                <a:gd name="T68" fmla="*/ 2147483647 w 1125"/>
                <a:gd name="T69" fmla="*/ 2147483647 h 2047"/>
                <a:gd name="T70" fmla="*/ 2147483647 w 1125"/>
                <a:gd name="T71" fmla="*/ 2147483647 h 2047"/>
                <a:gd name="T72" fmla="*/ 2147483647 w 1125"/>
                <a:gd name="T73" fmla="*/ 2147483647 h 2047"/>
                <a:gd name="T74" fmla="*/ 2147483647 w 1125"/>
                <a:gd name="T75" fmla="*/ 2147483647 h 2047"/>
                <a:gd name="T76" fmla="*/ 2147483647 w 1125"/>
                <a:gd name="T77" fmla="*/ 2147483647 h 2047"/>
                <a:gd name="T78" fmla="*/ 2147483647 w 1125"/>
                <a:gd name="T79" fmla="*/ 2147483647 h 2047"/>
                <a:gd name="T80" fmla="*/ 2147483647 w 1125"/>
                <a:gd name="T81" fmla="*/ 2147483647 h 2047"/>
                <a:gd name="T82" fmla="*/ 2147483647 w 1125"/>
                <a:gd name="T83" fmla="*/ 2147483647 h 2047"/>
                <a:gd name="T84" fmla="*/ 2147483647 w 1125"/>
                <a:gd name="T85" fmla="*/ 2147483647 h 2047"/>
                <a:gd name="T86" fmla="*/ 2147483647 w 1125"/>
                <a:gd name="T87" fmla="*/ 2147483647 h 2047"/>
                <a:gd name="T88" fmla="*/ 2147483647 w 1125"/>
                <a:gd name="T89" fmla="*/ 2147483647 h 2047"/>
                <a:gd name="T90" fmla="*/ 2147483647 w 1125"/>
                <a:gd name="T91" fmla="*/ 2147483647 h 2047"/>
                <a:gd name="T92" fmla="*/ 2147483647 w 1125"/>
                <a:gd name="T93" fmla="*/ 2147483647 h 2047"/>
                <a:gd name="T94" fmla="*/ 2147483647 w 1125"/>
                <a:gd name="T95" fmla="*/ 2147483647 h 2047"/>
                <a:gd name="T96" fmla="*/ 2147483647 w 1125"/>
                <a:gd name="T97" fmla="*/ 2147483647 h 2047"/>
                <a:gd name="T98" fmla="*/ 2147483647 w 1125"/>
                <a:gd name="T99" fmla="*/ 2147483647 h 2047"/>
                <a:gd name="T100" fmla="*/ 2147483647 w 1125"/>
                <a:gd name="T101" fmla="*/ 2147483647 h 2047"/>
                <a:gd name="T102" fmla="*/ 2147483647 w 1125"/>
                <a:gd name="T103" fmla="*/ 2147483647 h 2047"/>
                <a:gd name="T104" fmla="*/ 2147483647 w 1125"/>
                <a:gd name="T105" fmla="*/ 2147483647 h 2047"/>
                <a:gd name="T106" fmla="*/ 2147483647 w 1125"/>
                <a:gd name="T107" fmla="*/ 2147483647 h 2047"/>
                <a:gd name="T108" fmla="*/ 2147483647 w 1125"/>
                <a:gd name="T109" fmla="*/ 2147483647 h 2047"/>
                <a:gd name="T110" fmla="*/ 2147483647 w 1125"/>
                <a:gd name="T111" fmla="*/ 2147483647 h 2047"/>
                <a:gd name="T112" fmla="*/ 2147483647 w 1125"/>
                <a:gd name="T113" fmla="*/ 2147483647 h 2047"/>
                <a:gd name="T114" fmla="*/ 2147483647 w 1125"/>
                <a:gd name="T115" fmla="*/ 2147483647 h 2047"/>
                <a:gd name="T116" fmla="*/ 2147483647 w 1125"/>
                <a:gd name="T117" fmla="*/ 2147483647 h 2047"/>
                <a:gd name="T118" fmla="*/ 2147483647 w 1125"/>
                <a:gd name="T119" fmla="*/ 2147483647 h 2047"/>
                <a:gd name="T120" fmla="*/ 2147483647 w 1125"/>
                <a:gd name="T121" fmla="*/ 2147483647 h 2047"/>
                <a:gd name="T122" fmla="*/ 2147483647 w 1125"/>
                <a:gd name="T123" fmla="*/ 2147483647 h 2047"/>
                <a:gd name="T124" fmla="*/ 2147483647 w 1125"/>
                <a:gd name="T125" fmla="*/ 2147483647 h 204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0" t="0" r="r" b="b"/>
              <a:pathLst>
                <a:path w="1125" h="2047">
                  <a:moveTo>
                    <a:pt x="718" y="105"/>
                  </a:moveTo>
                  <a:lnTo>
                    <a:pt x="722" y="102"/>
                  </a:lnTo>
                  <a:lnTo>
                    <a:pt x="730" y="95"/>
                  </a:lnTo>
                  <a:lnTo>
                    <a:pt x="740" y="83"/>
                  </a:lnTo>
                  <a:lnTo>
                    <a:pt x="751" y="70"/>
                  </a:lnTo>
                  <a:lnTo>
                    <a:pt x="760" y="58"/>
                  </a:lnTo>
                  <a:lnTo>
                    <a:pt x="764" y="46"/>
                  </a:lnTo>
                  <a:lnTo>
                    <a:pt x="761" y="37"/>
                  </a:lnTo>
                  <a:lnTo>
                    <a:pt x="748" y="32"/>
                  </a:lnTo>
                  <a:lnTo>
                    <a:pt x="735" y="30"/>
                  </a:lnTo>
                  <a:lnTo>
                    <a:pt x="725" y="27"/>
                  </a:lnTo>
                  <a:lnTo>
                    <a:pt x="716" y="22"/>
                  </a:lnTo>
                  <a:lnTo>
                    <a:pt x="708" y="17"/>
                  </a:lnTo>
                  <a:lnTo>
                    <a:pt x="700" y="13"/>
                  </a:lnTo>
                  <a:lnTo>
                    <a:pt x="693" y="8"/>
                  </a:lnTo>
                  <a:lnTo>
                    <a:pt x="686" y="4"/>
                  </a:lnTo>
                  <a:lnTo>
                    <a:pt x="678" y="1"/>
                  </a:lnTo>
                  <a:lnTo>
                    <a:pt x="672" y="0"/>
                  </a:lnTo>
                  <a:lnTo>
                    <a:pt x="665" y="0"/>
                  </a:lnTo>
                  <a:lnTo>
                    <a:pt x="658" y="0"/>
                  </a:lnTo>
                  <a:lnTo>
                    <a:pt x="651" y="2"/>
                  </a:lnTo>
                  <a:lnTo>
                    <a:pt x="633" y="7"/>
                  </a:lnTo>
                  <a:lnTo>
                    <a:pt x="610" y="13"/>
                  </a:lnTo>
                  <a:lnTo>
                    <a:pt x="583" y="19"/>
                  </a:lnTo>
                  <a:lnTo>
                    <a:pt x="558" y="25"/>
                  </a:lnTo>
                  <a:lnTo>
                    <a:pt x="534" y="34"/>
                  </a:lnTo>
                  <a:lnTo>
                    <a:pt x="512" y="42"/>
                  </a:lnTo>
                  <a:lnTo>
                    <a:pt x="496" y="52"/>
                  </a:lnTo>
                  <a:lnTo>
                    <a:pt x="487" y="62"/>
                  </a:lnTo>
                  <a:lnTo>
                    <a:pt x="483" y="74"/>
                  </a:lnTo>
                  <a:lnTo>
                    <a:pt x="478" y="84"/>
                  </a:lnTo>
                  <a:lnTo>
                    <a:pt x="474" y="93"/>
                  </a:lnTo>
                  <a:lnTo>
                    <a:pt x="468" y="102"/>
                  </a:lnTo>
                  <a:lnTo>
                    <a:pt x="461" y="107"/>
                  </a:lnTo>
                  <a:lnTo>
                    <a:pt x="452" y="110"/>
                  </a:lnTo>
                  <a:lnTo>
                    <a:pt x="440" y="110"/>
                  </a:lnTo>
                  <a:lnTo>
                    <a:pt x="426" y="105"/>
                  </a:lnTo>
                  <a:lnTo>
                    <a:pt x="409" y="100"/>
                  </a:lnTo>
                  <a:lnTo>
                    <a:pt x="391" y="98"/>
                  </a:lnTo>
                  <a:lnTo>
                    <a:pt x="371" y="100"/>
                  </a:lnTo>
                  <a:lnTo>
                    <a:pt x="351" y="105"/>
                  </a:lnTo>
                  <a:lnTo>
                    <a:pt x="334" y="112"/>
                  </a:lnTo>
                  <a:lnTo>
                    <a:pt x="319" y="120"/>
                  </a:lnTo>
                  <a:lnTo>
                    <a:pt x="306" y="130"/>
                  </a:lnTo>
                  <a:lnTo>
                    <a:pt x="300" y="141"/>
                  </a:lnTo>
                  <a:lnTo>
                    <a:pt x="291" y="151"/>
                  </a:lnTo>
                  <a:lnTo>
                    <a:pt x="278" y="161"/>
                  </a:lnTo>
                  <a:lnTo>
                    <a:pt x="260" y="172"/>
                  </a:lnTo>
                  <a:lnTo>
                    <a:pt x="241" y="182"/>
                  </a:lnTo>
                  <a:lnTo>
                    <a:pt x="221" y="194"/>
                  </a:lnTo>
                  <a:lnTo>
                    <a:pt x="204" y="208"/>
                  </a:lnTo>
                  <a:lnTo>
                    <a:pt x="191" y="224"/>
                  </a:lnTo>
                  <a:lnTo>
                    <a:pt x="184" y="242"/>
                  </a:lnTo>
                  <a:lnTo>
                    <a:pt x="180" y="261"/>
                  </a:lnTo>
                  <a:lnTo>
                    <a:pt x="172" y="277"/>
                  </a:lnTo>
                  <a:lnTo>
                    <a:pt x="160" y="289"/>
                  </a:lnTo>
                  <a:lnTo>
                    <a:pt x="146" y="299"/>
                  </a:lnTo>
                  <a:lnTo>
                    <a:pt x="130" y="305"/>
                  </a:lnTo>
                  <a:lnTo>
                    <a:pt x="113" y="311"/>
                  </a:lnTo>
                  <a:lnTo>
                    <a:pt x="94" y="314"/>
                  </a:lnTo>
                  <a:lnTo>
                    <a:pt x="76" y="315"/>
                  </a:lnTo>
                  <a:lnTo>
                    <a:pt x="59" y="316"/>
                  </a:lnTo>
                  <a:lnTo>
                    <a:pt x="44" y="319"/>
                  </a:lnTo>
                  <a:lnTo>
                    <a:pt x="31" y="325"/>
                  </a:lnTo>
                  <a:lnTo>
                    <a:pt x="22" y="332"/>
                  </a:lnTo>
                  <a:lnTo>
                    <a:pt x="16" y="342"/>
                  </a:lnTo>
                  <a:lnTo>
                    <a:pt x="13" y="355"/>
                  </a:lnTo>
                  <a:lnTo>
                    <a:pt x="11" y="369"/>
                  </a:lnTo>
                  <a:lnTo>
                    <a:pt x="15" y="386"/>
                  </a:lnTo>
                  <a:lnTo>
                    <a:pt x="17" y="402"/>
                  </a:lnTo>
                  <a:lnTo>
                    <a:pt x="16" y="415"/>
                  </a:lnTo>
                  <a:lnTo>
                    <a:pt x="13" y="425"/>
                  </a:lnTo>
                  <a:lnTo>
                    <a:pt x="9" y="434"/>
                  </a:lnTo>
                  <a:lnTo>
                    <a:pt x="4" y="444"/>
                  </a:lnTo>
                  <a:lnTo>
                    <a:pt x="1" y="454"/>
                  </a:lnTo>
                  <a:lnTo>
                    <a:pt x="0" y="466"/>
                  </a:lnTo>
                  <a:lnTo>
                    <a:pt x="2" y="482"/>
                  </a:lnTo>
                  <a:lnTo>
                    <a:pt x="7" y="499"/>
                  </a:lnTo>
                  <a:lnTo>
                    <a:pt x="13" y="515"/>
                  </a:lnTo>
                  <a:lnTo>
                    <a:pt x="18" y="530"/>
                  </a:lnTo>
                  <a:lnTo>
                    <a:pt x="25" y="543"/>
                  </a:lnTo>
                  <a:lnTo>
                    <a:pt x="34" y="553"/>
                  </a:lnTo>
                  <a:lnTo>
                    <a:pt x="45" y="562"/>
                  </a:lnTo>
                  <a:lnTo>
                    <a:pt x="59" y="568"/>
                  </a:lnTo>
                  <a:lnTo>
                    <a:pt x="76" y="572"/>
                  </a:lnTo>
                  <a:lnTo>
                    <a:pt x="94" y="575"/>
                  </a:lnTo>
                  <a:lnTo>
                    <a:pt x="113" y="579"/>
                  </a:lnTo>
                  <a:lnTo>
                    <a:pt x="130" y="584"/>
                  </a:lnTo>
                  <a:lnTo>
                    <a:pt x="145" y="593"/>
                  </a:lnTo>
                  <a:lnTo>
                    <a:pt x="159" y="605"/>
                  </a:lnTo>
                  <a:lnTo>
                    <a:pt x="169" y="621"/>
                  </a:lnTo>
                  <a:lnTo>
                    <a:pt x="176" y="642"/>
                  </a:lnTo>
                  <a:lnTo>
                    <a:pt x="179" y="668"/>
                  </a:lnTo>
                  <a:lnTo>
                    <a:pt x="181" y="695"/>
                  </a:lnTo>
                  <a:lnTo>
                    <a:pt x="185" y="718"/>
                  </a:lnTo>
                  <a:lnTo>
                    <a:pt x="191" y="740"/>
                  </a:lnTo>
                  <a:lnTo>
                    <a:pt x="198" y="762"/>
                  </a:lnTo>
                  <a:lnTo>
                    <a:pt x="203" y="785"/>
                  </a:lnTo>
                  <a:lnTo>
                    <a:pt x="206" y="810"/>
                  </a:lnTo>
                  <a:lnTo>
                    <a:pt x="207" y="841"/>
                  </a:lnTo>
                  <a:lnTo>
                    <a:pt x="203" y="878"/>
                  </a:lnTo>
                  <a:lnTo>
                    <a:pt x="196" y="915"/>
                  </a:lnTo>
                  <a:lnTo>
                    <a:pt x="190" y="945"/>
                  </a:lnTo>
                  <a:lnTo>
                    <a:pt x="184" y="968"/>
                  </a:lnTo>
                  <a:lnTo>
                    <a:pt x="181" y="986"/>
                  </a:lnTo>
                  <a:lnTo>
                    <a:pt x="180" y="999"/>
                  </a:lnTo>
                  <a:lnTo>
                    <a:pt x="180" y="1009"/>
                  </a:lnTo>
                  <a:lnTo>
                    <a:pt x="184" y="1016"/>
                  </a:lnTo>
                  <a:lnTo>
                    <a:pt x="191" y="1022"/>
                  </a:lnTo>
                  <a:lnTo>
                    <a:pt x="200" y="1028"/>
                  </a:lnTo>
                  <a:lnTo>
                    <a:pt x="210" y="1034"/>
                  </a:lnTo>
                  <a:lnTo>
                    <a:pt x="218" y="1042"/>
                  </a:lnTo>
                  <a:lnTo>
                    <a:pt x="225" y="1050"/>
                  </a:lnTo>
                  <a:lnTo>
                    <a:pt x="227" y="1057"/>
                  </a:lnTo>
                  <a:lnTo>
                    <a:pt x="225" y="1062"/>
                  </a:lnTo>
                  <a:lnTo>
                    <a:pt x="217" y="1067"/>
                  </a:lnTo>
                  <a:lnTo>
                    <a:pt x="203" y="1068"/>
                  </a:lnTo>
                  <a:lnTo>
                    <a:pt x="189" y="1070"/>
                  </a:lnTo>
                  <a:lnTo>
                    <a:pt x="183" y="1075"/>
                  </a:lnTo>
                  <a:lnTo>
                    <a:pt x="183" y="1082"/>
                  </a:lnTo>
                  <a:lnTo>
                    <a:pt x="188" y="1089"/>
                  </a:lnTo>
                  <a:lnTo>
                    <a:pt x="194" y="1097"/>
                  </a:lnTo>
                  <a:lnTo>
                    <a:pt x="200" y="1104"/>
                  </a:lnTo>
                  <a:lnTo>
                    <a:pt x="206" y="1108"/>
                  </a:lnTo>
                  <a:lnTo>
                    <a:pt x="208" y="1111"/>
                  </a:lnTo>
                  <a:lnTo>
                    <a:pt x="206" y="1111"/>
                  </a:lnTo>
                  <a:lnTo>
                    <a:pt x="200" y="1110"/>
                  </a:lnTo>
                  <a:lnTo>
                    <a:pt x="191" y="1108"/>
                  </a:lnTo>
                  <a:lnTo>
                    <a:pt x="182" y="1108"/>
                  </a:lnTo>
                  <a:lnTo>
                    <a:pt x="172" y="1111"/>
                  </a:lnTo>
                  <a:lnTo>
                    <a:pt x="162" y="1115"/>
                  </a:lnTo>
                  <a:lnTo>
                    <a:pt x="157" y="1123"/>
                  </a:lnTo>
                  <a:lnTo>
                    <a:pt x="154" y="1135"/>
                  </a:lnTo>
                  <a:lnTo>
                    <a:pt x="157" y="1149"/>
                  </a:lnTo>
                  <a:lnTo>
                    <a:pt x="164" y="1163"/>
                  </a:lnTo>
                  <a:lnTo>
                    <a:pt x="173" y="1176"/>
                  </a:lnTo>
                  <a:lnTo>
                    <a:pt x="184" y="1187"/>
                  </a:lnTo>
                  <a:lnTo>
                    <a:pt x="196" y="1196"/>
                  </a:lnTo>
                  <a:lnTo>
                    <a:pt x="207" y="1201"/>
                  </a:lnTo>
                  <a:lnTo>
                    <a:pt x="219" y="1201"/>
                  </a:lnTo>
                  <a:lnTo>
                    <a:pt x="227" y="1195"/>
                  </a:lnTo>
                  <a:lnTo>
                    <a:pt x="234" y="1186"/>
                  </a:lnTo>
                  <a:lnTo>
                    <a:pt x="238" y="1178"/>
                  </a:lnTo>
                  <a:lnTo>
                    <a:pt x="244" y="1171"/>
                  </a:lnTo>
                  <a:lnTo>
                    <a:pt x="249" y="1165"/>
                  </a:lnTo>
                  <a:lnTo>
                    <a:pt x="252" y="1161"/>
                  </a:lnTo>
                  <a:lnTo>
                    <a:pt x="258" y="1158"/>
                  </a:lnTo>
                  <a:lnTo>
                    <a:pt x="263" y="1158"/>
                  </a:lnTo>
                  <a:lnTo>
                    <a:pt x="270" y="1159"/>
                  </a:lnTo>
                  <a:lnTo>
                    <a:pt x="278" y="1174"/>
                  </a:lnTo>
                  <a:lnTo>
                    <a:pt x="275" y="1202"/>
                  </a:lnTo>
                  <a:lnTo>
                    <a:pt x="267" y="1233"/>
                  </a:lnTo>
                  <a:lnTo>
                    <a:pt x="258" y="1255"/>
                  </a:lnTo>
                  <a:lnTo>
                    <a:pt x="252" y="1261"/>
                  </a:lnTo>
                  <a:lnTo>
                    <a:pt x="244" y="1265"/>
                  </a:lnTo>
                  <a:lnTo>
                    <a:pt x="234" y="1270"/>
                  </a:lnTo>
                  <a:lnTo>
                    <a:pt x="223" y="1273"/>
                  </a:lnTo>
                  <a:lnTo>
                    <a:pt x="212" y="1279"/>
                  </a:lnTo>
                  <a:lnTo>
                    <a:pt x="202" y="1285"/>
                  </a:lnTo>
                  <a:lnTo>
                    <a:pt x="192" y="1292"/>
                  </a:lnTo>
                  <a:lnTo>
                    <a:pt x="184" y="1302"/>
                  </a:lnTo>
                  <a:lnTo>
                    <a:pt x="177" y="1318"/>
                  </a:lnTo>
                  <a:lnTo>
                    <a:pt x="169" y="1340"/>
                  </a:lnTo>
                  <a:lnTo>
                    <a:pt x="161" y="1369"/>
                  </a:lnTo>
                  <a:lnTo>
                    <a:pt x="154" y="1399"/>
                  </a:lnTo>
                  <a:lnTo>
                    <a:pt x="149" y="1430"/>
                  </a:lnTo>
                  <a:lnTo>
                    <a:pt x="144" y="1459"/>
                  </a:lnTo>
                  <a:lnTo>
                    <a:pt x="142" y="1483"/>
                  </a:lnTo>
                  <a:lnTo>
                    <a:pt x="143" y="1500"/>
                  </a:lnTo>
                  <a:lnTo>
                    <a:pt x="146" y="1514"/>
                  </a:lnTo>
                  <a:lnTo>
                    <a:pt x="153" y="1530"/>
                  </a:lnTo>
                  <a:lnTo>
                    <a:pt x="160" y="1547"/>
                  </a:lnTo>
                  <a:lnTo>
                    <a:pt x="168" y="1566"/>
                  </a:lnTo>
                  <a:lnTo>
                    <a:pt x="174" y="1585"/>
                  </a:lnTo>
                  <a:lnTo>
                    <a:pt x="180" y="1606"/>
                  </a:lnTo>
                  <a:lnTo>
                    <a:pt x="181" y="1628"/>
                  </a:lnTo>
                  <a:lnTo>
                    <a:pt x="179" y="1650"/>
                  </a:lnTo>
                  <a:lnTo>
                    <a:pt x="176" y="1672"/>
                  </a:lnTo>
                  <a:lnTo>
                    <a:pt x="179" y="1694"/>
                  </a:lnTo>
                  <a:lnTo>
                    <a:pt x="184" y="1714"/>
                  </a:lnTo>
                  <a:lnTo>
                    <a:pt x="191" y="1735"/>
                  </a:lnTo>
                  <a:lnTo>
                    <a:pt x="200" y="1754"/>
                  </a:lnTo>
                  <a:lnTo>
                    <a:pt x="210" y="1772"/>
                  </a:lnTo>
                  <a:lnTo>
                    <a:pt x="219" y="1791"/>
                  </a:lnTo>
                  <a:lnTo>
                    <a:pt x="227" y="1807"/>
                  </a:lnTo>
                  <a:lnTo>
                    <a:pt x="235" y="1825"/>
                  </a:lnTo>
                  <a:lnTo>
                    <a:pt x="245" y="1847"/>
                  </a:lnTo>
                  <a:lnTo>
                    <a:pt x="257" y="1872"/>
                  </a:lnTo>
                  <a:lnTo>
                    <a:pt x="270" y="1897"/>
                  </a:lnTo>
                  <a:lnTo>
                    <a:pt x="283" y="1918"/>
                  </a:lnTo>
                  <a:lnTo>
                    <a:pt x="300" y="1937"/>
                  </a:lnTo>
                  <a:lnTo>
                    <a:pt x="315" y="1948"/>
                  </a:lnTo>
                  <a:lnTo>
                    <a:pt x="331" y="1951"/>
                  </a:lnTo>
                  <a:lnTo>
                    <a:pt x="346" y="1950"/>
                  </a:lnTo>
                  <a:lnTo>
                    <a:pt x="358" y="1953"/>
                  </a:lnTo>
                  <a:lnTo>
                    <a:pt x="370" y="1959"/>
                  </a:lnTo>
                  <a:lnTo>
                    <a:pt x="379" y="1967"/>
                  </a:lnTo>
                  <a:lnTo>
                    <a:pt x="386" y="1977"/>
                  </a:lnTo>
                  <a:lnTo>
                    <a:pt x="392" y="1988"/>
                  </a:lnTo>
                  <a:lnTo>
                    <a:pt x="395" y="1999"/>
                  </a:lnTo>
                  <a:lnTo>
                    <a:pt x="396" y="2011"/>
                  </a:lnTo>
                  <a:lnTo>
                    <a:pt x="398" y="2016"/>
                  </a:lnTo>
                  <a:lnTo>
                    <a:pt x="401" y="2022"/>
                  </a:lnTo>
                  <a:lnTo>
                    <a:pt x="406" y="2028"/>
                  </a:lnTo>
                  <a:lnTo>
                    <a:pt x="413" y="2032"/>
                  </a:lnTo>
                  <a:lnTo>
                    <a:pt x="421" y="2037"/>
                  </a:lnTo>
                  <a:lnTo>
                    <a:pt x="430" y="2042"/>
                  </a:lnTo>
                  <a:lnTo>
                    <a:pt x="439" y="2044"/>
                  </a:lnTo>
                  <a:lnTo>
                    <a:pt x="449" y="2046"/>
                  </a:lnTo>
                  <a:lnTo>
                    <a:pt x="460" y="2047"/>
                  </a:lnTo>
                  <a:lnTo>
                    <a:pt x="470" y="2046"/>
                  </a:lnTo>
                  <a:lnTo>
                    <a:pt x="479" y="2044"/>
                  </a:lnTo>
                  <a:lnTo>
                    <a:pt x="489" y="2039"/>
                  </a:lnTo>
                  <a:lnTo>
                    <a:pt x="497" y="2034"/>
                  </a:lnTo>
                  <a:lnTo>
                    <a:pt x="504" y="2024"/>
                  </a:lnTo>
                  <a:lnTo>
                    <a:pt x="508" y="2013"/>
                  </a:lnTo>
                  <a:lnTo>
                    <a:pt x="512" y="1998"/>
                  </a:lnTo>
                  <a:lnTo>
                    <a:pt x="515" y="1969"/>
                  </a:lnTo>
                  <a:lnTo>
                    <a:pt x="519" y="1947"/>
                  </a:lnTo>
                  <a:lnTo>
                    <a:pt x="522" y="1930"/>
                  </a:lnTo>
                  <a:lnTo>
                    <a:pt x="524" y="1916"/>
                  </a:lnTo>
                  <a:lnTo>
                    <a:pt x="529" y="1906"/>
                  </a:lnTo>
                  <a:lnTo>
                    <a:pt x="534" y="1898"/>
                  </a:lnTo>
                  <a:lnTo>
                    <a:pt x="539" y="1891"/>
                  </a:lnTo>
                  <a:lnTo>
                    <a:pt x="547" y="1884"/>
                  </a:lnTo>
                  <a:lnTo>
                    <a:pt x="557" y="1865"/>
                  </a:lnTo>
                  <a:lnTo>
                    <a:pt x="555" y="1840"/>
                  </a:lnTo>
                  <a:lnTo>
                    <a:pt x="551" y="1816"/>
                  </a:lnTo>
                  <a:lnTo>
                    <a:pt x="554" y="1800"/>
                  </a:lnTo>
                  <a:lnTo>
                    <a:pt x="561" y="1792"/>
                  </a:lnTo>
                  <a:lnTo>
                    <a:pt x="570" y="1779"/>
                  </a:lnTo>
                  <a:lnTo>
                    <a:pt x="582" y="1762"/>
                  </a:lnTo>
                  <a:lnTo>
                    <a:pt x="595" y="1741"/>
                  </a:lnTo>
                  <a:lnTo>
                    <a:pt x="605" y="1718"/>
                  </a:lnTo>
                  <a:lnTo>
                    <a:pt x="614" y="1695"/>
                  </a:lnTo>
                  <a:lnTo>
                    <a:pt x="620" y="1672"/>
                  </a:lnTo>
                  <a:lnTo>
                    <a:pt x="621" y="1650"/>
                  </a:lnTo>
                  <a:lnTo>
                    <a:pt x="622" y="1629"/>
                  </a:lnTo>
                  <a:lnTo>
                    <a:pt x="630" y="1607"/>
                  </a:lnTo>
                  <a:lnTo>
                    <a:pt x="642" y="1587"/>
                  </a:lnTo>
                  <a:lnTo>
                    <a:pt x="658" y="1567"/>
                  </a:lnTo>
                  <a:lnTo>
                    <a:pt x="675" y="1550"/>
                  </a:lnTo>
                  <a:lnTo>
                    <a:pt x="692" y="1536"/>
                  </a:lnTo>
                  <a:lnTo>
                    <a:pt x="707" y="1528"/>
                  </a:lnTo>
                  <a:lnTo>
                    <a:pt x="718" y="1524"/>
                  </a:lnTo>
                  <a:lnTo>
                    <a:pt x="728" y="1523"/>
                  </a:lnTo>
                  <a:lnTo>
                    <a:pt x="743" y="1519"/>
                  </a:lnTo>
                  <a:lnTo>
                    <a:pt x="760" y="1511"/>
                  </a:lnTo>
                  <a:lnTo>
                    <a:pt x="777" y="1498"/>
                  </a:lnTo>
                  <a:lnTo>
                    <a:pt x="795" y="1482"/>
                  </a:lnTo>
                  <a:lnTo>
                    <a:pt x="814" y="1461"/>
                  </a:lnTo>
                  <a:lnTo>
                    <a:pt x="831" y="1436"/>
                  </a:lnTo>
                  <a:lnTo>
                    <a:pt x="846" y="1405"/>
                  </a:lnTo>
                  <a:lnTo>
                    <a:pt x="858" y="1375"/>
                  </a:lnTo>
                  <a:lnTo>
                    <a:pt x="867" y="1354"/>
                  </a:lnTo>
                  <a:lnTo>
                    <a:pt x="875" y="1338"/>
                  </a:lnTo>
                  <a:lnTo>
                    <a:pt x="881" y="1327"/>
                  </a:lnTo>
                  <a:lnTo>
                    <a:pt x="888" y="1320"/>
                  </a:lnTo>
                  <a:lnTo>
                    <a:pt x="893" y="1316"/>
                  </a:lnTo>
                  <a:lnTo>
                    <a:pt x="901" y="1312"/>
                  </a:lnTo>
                  <a:lnTo>
                    <a:pt x="912" y="1309"/>
                  </a:lnTo>
                  <a:lnTo>
                    <a:pt x="919" y="1305"/>
                  </a:lnTo>
                  <a:lnTo>
                    <a:pt x="929" y="1299"/>
                  </a:lnTo>
                  <a:lnTo>
                    <a:pt x="943" y="1289"/>
                  </a:lnTo>
                  <a:lnTo>
                    <a:pt x="958" y="1279"/>
                  </a:lnTo>
                  <a:lnTo>
                    <a:pt x="974" y="1265"/>
                  </a:lnTo>
                  <a:lnTo>
                    <a:pt x="991" y="1251"/>
                  </a:lnTo>
                  <a:lnTo>
                    <a:pt x="1009" y="1236"/>
                  </a:lnTo>
                  <a:lnTo>
                    <a:pt x="1027" y="1220"/>
                  </a:lnTo>
                  <a:lnTo>
                    <a:pt x="1045" y="1204"/>
                  </a:lnTo>
                  <a:lnTo>
                    <a:pt x="1062" y="1188"/>
                  </a:lnTo>
                  <a:lnTo>
                    <a:pt x="1078" y="1173"/>
                  </a:lnTo>
                  <a:lnTo>
                    <a:pt x="1092" y="1158"/>
                  </a:lnTo>
                  <a:lnTo>
                    <a:pt x="1103" y="1143"/>
                  </a:lnTo>
                  <a:lnTo>
                    <a:pt x="1111" y="1130"/>
                  </a:lnTo>
                  <a:lnTo>
                    <a:pt x="1117" y="1120"/>
                  </a:lnTo>
                  <a:lnTo>
                    <a:pt x="1119" y="1111"/>
                  </a:lnTo>
                  <a:lnTo>
                    <a:pt x="1116" y="1097"/>
                  </a:lnTo>
                  <a:lnTo>
                    <a:pt x="1104" y="1087"/>
                  </a:lnTo>
                  <a:lnTo>
                    <a:pt x="1088" y="1080"/>
                  </a:lnTo>
                  <a:lnTo>
                    <a:pt x="1070" y="1077"/>
                  </a:lnTo>
                  <a:lnTo>
                    <a:pt x="1048" y="1077"/>
                  </a:lnTo>
                  <a:lnTo>
                    <a:pt x="1027" y="1082"/>
                  </a:lnTo>
                  <a:lnTo>
                    <a:pt x="1007" y="1088"/>
                  </a:lnTo>
                  <a:lnTo>
                    <a:pt x="991" y="1098"/>
                  </a:lnTo>
                  <a:lnTo>
                    <a:pt x="983" y="1105"/>
                  </a:lnTo>
                  <a:lnTo>
                    <a:pt x="983" y="1102"/>
                  </a:lnTo>
                  <a:lnTo>
                    <a:pt x="988" y="1093"/>
                  </a:lnTo>
                  <a:lnTo>
                    <a:pt x="995" y="1081"/>
                  </a:lnTo>
                  <a:lnTo>
                    <a:pt x="999" y="1066"/>
                  </a:lnTo>
                  <a:lnTo>
                    <a:pt x="998" y="1053"/>
                  </a:lnTo>
                  <a:lnTo>
                    <a:pt x="989" y="1043"/>
                  </a:lnTo>
                  <a:lnTo>
                    <a:pt x="967" y="1039"/>
                  </a:lnTo>
                  <a:lnTo>
                    <a:pt x="958" y="1038"/>
                  </a:lnTo>
                  <a:lnTo>
                    <a:pt x="961" y="1034"/>
                  </a:lnTo>
                  <a:lnTo>
                    <a:pt x="975" y="1028"/>
                  </a:lnTo>
                  <a:lnTo>
                    <a:pt x="994" y="1022"/>
                  </a:lnTo>
                  <a:lnTo>
                    <a:pt x="1015" y="1019"/>
                  </a:lnTo>
                  <a:lnTo>
                    <a:pt x="1035" y="1017"/>
                  </a:lnTo>
                  <a:lnTo>
                    <a:pt x="1051" y="1020"/>
                  </a:lnTo>
                  <a:lnTo>
                    <a:pt x="1058" y="1028"/>
                  </a:lnTo>
                  <a:lnTo>
                    <a:pt x="1063" y="1037"/>
                  </a:lnTo>
                  <a:lnTo>
                    <a:pt x="1071" y="1043"/>
                  </a:lnTo>
                  <a:lnTo>
                    <a:pt x="1082" y="1045"/>
                  </a:lnTo>
                  <a:lnTo>
                    <a:pt x="1094" y="1043"/>
                  </a:lnTo>
                  <a:lnTo>
                    <a:pt x="1105" y="1038"/>
                  </a:lnTo>
                  <a:lnTo>
                    <a:pt x="1116" y="1030"/>
                  </a:lnTo>
                  <a:lnTo>
                    <a:pt x="1123" y="1019"/>
                  </a:lnTo>
                  <a:lnTo>
                    <a:pt x="1125" y="1004"/>
                  </a:lnTo>
                  <a:lnTo>
                    <a:pt x="1124" y="989"/>
                  </a:lnTo>
                  <a:lnTo>
                    <a:pt x="1120" y="976"/>
                  </a:lnTo>
                  <a:lnTo>
                    <a:pt x="1115" y="966"/>
                  </a:lnTo>
                  <a:lnTo>
                    <a:pt x="1107" y="955"/>
                  </a:lnTo>
                  <a:lnTo>
                    <a:pt x="1096" y="946"/>
                  </a:lnTo>
                  <a:lnTo>
                    <a:pt x="1085" y="937"/>
                  </a:lnTo>
                  <a:lnTo>
                    <a:pt x="1070" y="929"/>
                  </a:lnTo>
                  <a:lnTo>
                    <a:pt x="1052" y="920"/>
                  </a:lnTo>
                  <a:lnTo>
                    <a:pt x="1036" y="913"/>
                  </a:lnTo>
                  <a:lnTo>
                    <a:pt x="1022" y="909"/>
                  </a:lnTo>
                  <a:lnTo>
                    <a:pt x="1013" y="908"/>
                  </a:lnTo>
                  <a:lnTo>
                    <a:pt x="1007" y="908"/>
                  </a:lnTo>
                  <a:lnTo>
                    <a:pt x="1003" y="908"/>
                  </a:lnTo>
                  <a:lnTo>
                    <a:pt x="1002" y="907"/>
                  </a:lnTo>
                  <a:lnTo>
                    <a:pt x="1002" y="903"/>
                  </a:lnTo>
                  <a:lnTo>
                    <a:pt x="1003" y="896"/>
                  </a:lnTo>
                  <a:lnTo>
                    <a:pt x="1009" y="891"/>
                  </a:lnTo>
                  <a:lnTo>
                    <a:pt x="1018" y="891"/>
                  </a:lnTo>
                  <a:lnTo>
                    <a:pt x="1029" y="893"/>
                  </a:lnTo>
                  <a:lnTo>
                    <a:pt x="1042" y="896"/>
                  </a:lnTo>
                  <a:lnTo>
                    <a:pt x="1051" y="899"/>
                  </a:lnTo>
                  <a:lnTo>
                    <a:pt x="1058" y="898"/>
                  </a:lnTo>
                  <a:lnTo>
                    <a:pt x="1059" y="892"/>
                  </a:lnTo>
                  <a:lnTo>
                    <a:pt x="1052" y="878"/>
                  </a:lnTo>
                  <a:lnTo>
                    <a:pt x="1041" y="862"/>
                  </a:lnTo>
                  <a:lnTo>
                    <a:pt x="1030" y="848"/>
                  </a:lnTo>
                  <a:lnTo>
                    <a:pt x="1021" y="838"/>
                  </a:lnTo>
                  <a:lnTo>
                    <a:pt x="1014" y="830"/>
                  </a:lnTo>
                  <a:lnTo>
                    <a:pt x="1010" y="823"/>
                  </a:lnTo>
                  <a:lnTo>
                    <a:pt x="1009" y="818"/>
                  </a:lnTo>
                  <a:lnTo>
                    <a:pt x="1013" y="815"/>
                  </a:lnTo>
                  <a:lnTo>
                    <a:pt x="1021" y="812"/>
                  </a:lnTo>
                  <a:lnTo>
                    <a:pt x="1033" y="808"/>
                  </a:lnTo>
                  <a:lnTo>
                    <a:pt x="1043" y="801"/>
                  </a:lnTo>
                  <a:lnTo>
                    <a:pt x="1051" y="790"/>
                  </a:lnTo>
                  <a:lnTo>
                    <a:pt x="1059" y="780"/>
                  </a:lnTo>
                  <a:lnTo>
                    <a:pt x="1064" y="767"/>
                  </a:lnTo>
                  <a:lnTo>
                    <a:pt x="1067" y="756"/>
                  </a:lnTo>
                  <a:lnTo>
                    <a:pt x="1067" y="744"/>
                  </a:lnTo>
                  <a:lnTo>
                    <a:pt x="1064" y="734"/>
                  </a:lnTo>
                  <a:lnTo>
                    <a:pt x="1062" y="725"/>
                  </a:lnTo>
                  <a:lnTo>
                    <a:pt x="1063" y="716"/>
                  </a:lnTo>
                  <a:lnTo>
                    <a:pt x="1066" y="706"/>
                  </a:lnTo>
                  <a:lnTo>
                    <a:pt x="1071" y="698"/>
                  </a:lnTo>
                  <a:lnTo>
                    <a:pt x="1074" y="689"/>
                  </a:lnTo>
                  <a:lnTo>
                    <a:pt x="1075" y="680"/>
                  </a:lnTo>
                  <a:lnTo>
                    <a:pt x="1072" y="672"/>
                  </a:lnTo>
                  <a:lnTo>
                    <a:pt x="1064" y="663"/>
                  </a:lnTo>
                  <a:lnTo>
                    <a:pt x="1056" y="655"/>
                  </a:lnTo>
                  <a:lnTo>
                    <a:pt x="1051" y="646"/>
                  </a:lnTo>
                  <a:lnTo>
                    <a:pt x="1051" y="640"/>
                  </a:lnTo>
                  <a:lnTo>
                    <a:pt x="1052" y="632"/>
                  </a:lnTo>
                  <a:lnTo>
                    <a:pt x="1054" y="625"/>
                  </a:lnTo>
                  <a:lnTo>
                    <a:pt x="1055" y="618"/>
                  </a:lnTo>
                  <a:lnTo>
                    <a:pt x="1052" y="610"/>
                  </a:lnTo>
                  <a:lnTo>
                    <a:pt x="1045" y="602"/>
                  </a:lnTo>
                  <a:lnTo>
                    <a:pt x="1034" y="592"/>
                  </a:lnTo>
                  <a:lnTo>
                    <a:pt x="1020" y="582"/>
                  </a:lnTo>
                  <a:lnTo>
                    <a:pt x="1005" y="570"/>
                  </a:lnTo>
                  <a:lnTo>
                    <a:pt x="990" y="559"/>
                  </a:lnTo>
                  <a:lnTo>
                    <a:pt x="980" y="547"/>
                  </a:lnTo>
                  <a:lnTo>
                    <a:pt x="974" y="535"/>
                  </a:lnTo>
                  <a:lnTo>
                    <a:pt x="975" y="523"/>
                  </a:lnTo>
                  <a:lnTo>
                    <a:pt x="986" y="512"/>
                  </a:lnTo>
                  <a:lnTo>
                    <a:pt x="998" y="501"/>
                  </a:lnTo>
                  <a:lnTo>
                    <a:pt x="1006" y="491"/>
                  </a:lnTo>
                  <a:lnTo>
                    <a:pt x="1010" y="482"/>
                  </a:lnTo>
                  <a:lnTo>
                    <a:pt x="1010" y="474"/>
                  </a:lnTo>
                  <a:lnTo>
                    <a:pt x="1006" y="468"/>
                  </a:lnTo>
                  <a:lnTo>
                    <a:pt x="999" y="463"/>
                  </a:lnTo>
                  <a:lnTo>
                    <a:pt x="990" y="460"/>
                  </a:lnTo>
                  <a:lnTo>
                    <a:pt x="979" y="459"/>
                  </a:lnTo>
                  <a:lnTo>
                    <a:pt x="969" y="456"/>
                  </a:lnTo>
                  <a:lnTo>
                    <a:pt x="964" y="452"/>
                  </a:lnTo>
                  <a:lnTo>
                    <a:pt x="960" y="444"/>
                  </a:lnTo>
                  <a:lnTo>
                    <a:pt x="958" y="436"/>
                  </a:lnTo>
                  <a:lnTo>
                    <a:pt x="956" y="428"/>
                  </a:lnTo>
                  <a:lnTo>
                    <a:pt x="952" y="421"/>
                  </a:lnTo>
                  <a:lnTo>
                    <a:pt x="946" y="416"/>
                  </a:lnTo>
                  <a:lnTo>
                    <a:pt x="937" y="416"/>
                  </a:lnTo>
                  <a:lnTo>
                    <a:pt x="920" y="405"/>
                  </a:lnTo>
                  <a:lnTo>
                    <a:pt x="913" y="371"/>
                  </a:lnTo>
                  <a:lnTo>
                    <a:pt x="912" y="328"/>
                  </a:lnTo>
                  <a:lnTo>
                    <a:pt x="912" y="290"/>
                  </a:lnTo>
                  <a:lnTo>
                    <a:pt x="914" y="263"/>
                  </a:lnTo>
                  <a:lnTo>
                    <a:pt x="920" y="240"/>
                  </a:lnTo>
                  <a:lnTo>
                    <a:pt x="922" y="219"/>
                  </a:lnTo>
                  <a:lnTo>
                    <a:pt x="919" y="195"/>
                  </a:lnTo>
                  <a:lnTo>
                    <a:pt x="917" y="173"/>
                  </a:lnTo>
                  <a:lnTo>
                    <a:pt x="924" y="146"/>
                  </a:lnTo>
                  <a:lnTo>
                    <a:pt x="934" y="120"/>
                  </a:lnTo>
                  <a:lnTo>
                    <a:pt x="939" y="95"/>
                  </a:lnTo>
                  <a:lnTo>
                    <a:pt x="939" y="84"/>
                  </a:lnTo>
                  <a:lnTo>
                    <a:pt x="937" y="75"/>
                  </a:lnTo>
                  <a:lnTo>
                    <a:pt x="932" y="68"/>
                  </a:lnTo>
                  <a:lnTo>
                    <a:pt x="924" y="62"/>
                  </a:lnTo>
                  <a:lnTo>
                    <a:pt x="917" y="60"/>
                  </a:lnTo>
                  <a:lnTo>
                    <a:pt x="911" y="59"/>
                  </a:lnTo>
                  <a:lnTo>
                    <a:pt x="904" y="59"/>
                  </a:lnTo>
                  <a:lnTo>
                    <a:pt x="898" y="59"/>
                  </a:lnTo>
                  <a:lnTo>
                    <a:pt x="889" y="62"/>
                  </a:lnTo>
                  <a:lnTo>
                    <a:pt x="879" y="68"/>
                  </a:lnTo>
                  <a:lnTo>
                    <a:pt x="871" y="76"/>
                  </a:lnTo>
                  <a:lnTo>
                    <a:pt x="863" y="84"/>
                  </a:lnTo>
                  <a:lnTo>
                    <a:pt x="856" y="93"/>
                  </a:lnTo>
                  <a:lnTo>
                    <a:pt x="851" y="104"/>
                  </a:lnTo>
                  <a:lnTo>
                    <a:pt x="845" y="113"/>
                  </a:lnTo>
                  <a:lnTo>
                    <a:pt x="839" y="122"/>
                  </a:lnTo>
                  <a:lnTo>
                    <a:pt x="832" y="133"/>
                  </a:lnTo>
                  <a:lnTo>
                    <a:pt x="826" y="140"/>
                  </a:lnTo>
                  <a:lnTo>
                    <a:pt x="821" y="143"/>
                  </a:lnTo>
                  <a:lnTo>
                    <a:pt x="816" y="144"/>
                  </a:lnTo>
                  <a:lnTo>
                    <a:pt x="813" y="143"/>
                  </a:lnTo>
                  <a:lnTo>
                    <a:pt x="809" y="140"/>
                  </a:lnTo>
                  <a:lnTo>
                    <a:pt x="806" y="133"/>
                  </a:lnTo>
                  <a:lnTo>
                    <a:pt x="803" y="122"/>
                  </a:lnTo>
                  <a:lnTo>
                    <a:pt x="800" y="114"/>
                  </a:lnTo>
                  <a:lnTo>
                    <a:pt x="795" y="110"/>
                  </a:lnTo>
                  <a:lnTo>
                    <a:pt x="790" y="111"/>
                  </a:lnTo>
                  <a:lnTo>
                    <a:pt x="783" y="114"/>
                  </a:lnTo>
                  <a:lnTo>
                    <a:pt x="776" y="120"/>
                  </a:lnTo>
                  <a:lnTo>
                    <a:pt x="769" y="128"/>
                  </a:lnTo>
                  <a:lnTo>
                    <a:pt x="761" y="137"/>
                  </a:lnTo>
                  <a:lnTo>
                    <a:pt x="754" y="146"/>
                  </a:lnTo>
                  <a:lnTo>
                    <a:pt x="750" y="151"/>
                  </a:lnTo>
                  <a:lnTo>
                    <a:pt x="750" y="149"/>
                  </a:lnTo>
                  <a:lnTo>
                    <a:pt x="753" y="142"/>
                  </a:lnTo>
                  <a:lnTo>
                    <a:pt x="755" y="133"/>
                  </a:lnTo>
                  <a:lnTo>
                    <a:pt x="754" y="121"/>
                  </a:lnTo>
                  <a:lnTo>
                    <a:pt x="749" y="112"/>
                  </a:lnTo>
                  <a:lnTo>
                    <a:pt x="738" y="106"/>
                  </a:lnTo>
                  <a:lnTo>
                    <a:pt x="718" y="105"/>
                  </a:lnTo>
                  <a:close/>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p>
          </p:txBody>
        </p:sp>
        <p:sp>
          <p:nvSpPr>
            <p:cNvPr id="538" name="Freeform 537"/>
            <p:cNvSpPr>
              <a:spLocks/>
            </p:cNvSpPr>
            <p:nvPr/>
          </p:nvSpPr>
          <p:spPr bwMode="auto">
            <a:xfrm>
              <a:off x="2331284" y="1802465"/>
              <a:ext cx="44743" cy="38243"/>
            </a:xfrm>
            <a:custGeom>
              <a:avLst/>
              <a:gdLst>
                <a:gd name="T0" fmla="*/ 2147483647 w 40"/>
                <a:gd name="T1" fmla="*/ 2147483647 h 36"/>
                <a:gd name="T2" fmla="*/ 2147483647 w 40"/>
                <a:gd name="T3" fmla="*/ 2147483647 h 36"/>
                <a:gd name="T4" fmla="*/ 2147483647 w 40"/>
                <a:gd name="T5" fmla="*/ 2147483647 h 36"/>
                <a:gd name="T6" fmla="*/ 2147483647 w 40"/>
                <a:gd name="T7" fmla="*/ 2147483647 h 36"/>
                <a:gd name="T8" fmla="*/ 2147483647 w 40"/>
                <a:gd name="T9" fmla="*/ 2147483647 h 36"/>
                <a:gd name="T10" fmla="*/ 2147483647 w 40"/>
                <a:gd name="T11" fmla="*/ 2147483647 h 36"/>
                <a:gd name="T12" fmla="*/ 2147483647 w 40"/>
                <a:gd name="T13" fmla="*/ 2147483647 h 36"/>
                <a:gd name="T14" fmla="*/ 2147483647 w 40"/>
                <a:gd name="T15" fmla="*/ 2147483647 h 36"/>
                <a:gd name="T16" fmla="*/ 2147483647 w 40"/>
                <a:gd name="T17" fmla="*/ 2147483647 h 36"/>
                <a:gd name="T18" fmla="*/ 2147483647 w 40"/>
                <a:gd name="T19" fmla="*/ 2147483647 h 36"/>
                <a:gd name="T20" fmla="*/ 2147483647 w 40"/>
                <a:gd name="T21" fmla="*/ 2147483647 h 36"/>
                <a:gd name="T22" fmla="*/ 2147483647 w 40"/>
                <a:gd name="T23" fmla="*/ 2147483647 h 36"/>
                <a:gd name="T24" fmla="*/ 2147483647 w 40"/>
                <a:gd name="T25" fmla="*/ 2147483647 h 36"/>
                <a:gd name="T26" fmla="*/ 2147483647 w 40"/>
                <a:gd name="T27" fmla="*/ 2147483647 h 36"/>
                <a:gd name="T28" fmla="*/ 0 w 40"/>
                <a:gd name="T29" fmla="*/ 2147483647 h 36"/>
                <a:gd name="T30" fmla="*/ 2147483647 w 40"/>
                <a:gd name="T31" fmla="*/ 2147483647 h 36"/>
                <a:gd name="T32" fmla="*/ 2147483647 w 40"/>
                <a:gd name="T33" fmla="*/ 2147483647 h 36"/>
                <a:gd name="T34" fmla="*/ 2147483647 w 40"/>
                <a:gd name="T35" fmla="*/ 2147483647 h 36"/>
                <a:gd name="T36" fmla="*/ 2147483647 w 40"/>
                <a:gd name="T37" fmla="*/ 2147483647 h 36"/>
                <a:gd name="T38" fmla="*/ 2147483647 w 40"/>
                <a:gd name="T39" fmla="*/ 0 h 36"/>
                <a:gd name="T40" fmla="*/ 2147483647 w 40"/>
                <a:gd name="T41" fmla="*/ 2147483647 h 36"/>
                <a:gd name="T42" fmla="*/ 2147483647 w 40"/>
                <a:gd name="T43" fmla="*/ 2147483647 h 36"/>
                <a:gd name="T44" fmla="*/ 2147483647 w 40"/>
                <a:gd name="T45" fmla="*/ 2147483647 h 36"/>
                <a:gd name="T46" fmla="*/ 2147483647 w 40"/>
                <a:gd name="T47" fmla="*/ 2147483647 h 36"/>
                <a:gd name="T48" fmla="*/ 2147483647 w 40"/>
                <a:gd name="T49" fmla="*/ 2147483647 h 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0" t="0" r="r" b="b"/>
              <a:pathLst>
                <a:path w="40" h="36">
                  <a:moveTo>
                    <a:pt x="39" y="19"/>
                  </a:moveTo>
                  <a:lnTo>
                    <a:pt x="38" y="21"/>
                  </a:lnTo>
                  <a:lnTo>
                    <a:pt x="35" y="25"/>
                  </a:lnTo>
                  <a:lnTo>
                    <a:pt x="31" y="29"/>
                  </a:lnTo>
                  <a:lnTo>
                    <a:pt x="27" y="33"/>
                  </a:lnTo>
                  <a:lnTo>
                    <a:pt x="23" y="35"/>
                  </a:lnTo>
                  <a:lnTo>
                    <a:pt x="18" y="36"/>
                  </a:lnTo>
                  <a:lnTo>
                    <a:pt x="13" y="36"/>
                  </a:lnTo>
                  <a:lnTo>
                    <a:pt x="12" y="36"/>
                  </a:lnTo>
                  <a:lnTo>
                    <a:pt x="11" y="35"/>
                  </a:lnTo>
                  <a:lnTo>
                    <a:pt x="10" y="33"/>
                  </a:lnTo>
                  <a:lnTo>
                    <a:pt x="8" y="31"/>
                  </a:lnTo>
                  <a:lnTo>
                    <a:pt x="4" y="27"/>
                  </a:lnTo>
                  <a:lnTo>
                    <a:pt x="1" y="24"/>
                  </a:lnTo>
                  <a:lnTo>
                    <a:pt x="0" y="19"/>
                  </a:lnTo>
                  <a:lnTo>
                    <a:pt x="1" y="16"/>
                  </a:lnTo>
                  <a:lnTo>
                    <a:pt x="7" y="11"/>
                  </a:lnTo>
                  <a:lnTo>
                    <a:pt x="12" y="6"/>
                  </a:lnTo>
                  <a:lnTo>
                    <a:pt x="16" y="2"/>
                  </a:lnTo>
                  <a:lnTo>
                    <a:pt x="19" y="0"/>
                  </a:lnTo>
                  <a:lnTo>
                    <a:pt x="24" y="1"/>
                  </a:lnTo>
                  <a:lnTo>
                    <a:pt x="31" y="3"/>
                  </a:lnTo>
                  <a:lnTo>
                    <a:pt x="37" y="6"/>
                  </a:lnTo>
                  <a:lnTo>
                    <a:pt x="40" y="11"/>
                  </a:lnTo>
                  <a:lnTo>
                    <a:pt x="39" y="19"/>
                  </a:lnTo>
                  <a:close/>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p>
          </p:txBody>
        </p:sp>
        <p:sp>
          <p:nvSpPr>
            <p:cNvPr id="539" name="Freeform 538"/>
            <p:cNvSpPr>
              <a:spLocks/>
            </p:cNvSpPr>
            <p:nvPr/>
          </p:nvSpPr>
          <p:spPr bwMode="auto">
            <a:xfrm>
              <a:off x="2713319" y="2111727"/>
              <a:ext cx="0" cy="4988"/>
            </a:xfrm>
            <a:custGeom>
              <a:avLst/>
              <a:gdLst>
                <a:gd name="T0" fmla="*/ 1 w 1"/>
                <a:gd name="T1" fmla="*/ 2147483647 h 4"/>
                <a:gd name="T2" fmla="*/ 1 w 1"/>
                <a:gd name="T3" fmla="*/ 2147483647 h 4"/>
                <a:gd name="T4" fmla="*/ 1 w 1"/>
                <a:gd name="T5" fmla="*/ 2147483647 h 4"/>
                <a:gd name="T6" fmla="*/ 0 w 1"/>
                <a:gd name="T7" fmla="*/ 0 h 4"/>
                <a:gd name="T8" fmla="*/ 0 w 1"/>
                <a:gd name="T9" fmla="*/ 0 h 4"/>
                <a:gd name="T10" fmla="*/ 1 w 1"/>
                <a:gd name="T11" fmla="*/ 2147483647 h 4"/>
                <a:gd name="T12" fmla="*/ 1 w 1"/>
                <a:gd name="T13" fmla="*/ 2147483647 h 4"/>
                <a:gd name="T14" fmla="*/ 1 w 1"/>
                <a:gd name="T15" fmla="*/ 2147483647 h 4"/>
                <a:gd name="T16" fmla="*/ 1 w 1"/>
                <a:gd name="T17" fmla="*/ 2147483647 h 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 h="4">
                  <a:moveTo>
                    <a:pt x="1" y="2"/>
                  </a:moveTo>
                  <a:lnTo>
                    <a:pt x="1" y="1"/>
                  </a:lnTo>
                  <a:lnTo>
                    <a:pt x="0" y="0"/>
                  </a:lnTo>
                  <a:lnTo>
                    <a:pt x="1" y="2"/>
                  </a:lnTo>
                  <a:lnTo>
                    <a:pt x="1" y="4"/>
                  </a:lnTo>
                  <a:lnTo>
                    <a:pt x="1" y="2"/>
                  </a:lnTo>
                  <a:close/>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p>
          </p:txBody>
        </p:sp>
        <p:sp>
          <p:nvSpPr>
            <p:cNvPr id="540" name="Freeform 539"/>
            <p:cNvSpPr>
              <a:spLocks/>
            </p:cNvSpPr>
            <p:nvPr/>
          </p:nvSpPr>
          <p:spPr bwMode="auto">
            <a:xfrm>
              <a:off x="3100518" y="2146644"/>
              <a:ext cx="3441" cy="6651"/>
            </a:xfrm>
            <a:custGeom>
              <a:avLst/>
              <a:gdLst>
                <a:gd name="T0" fmla="*/ 2147483647 w 5"/>
                <a:gd name="T1" fmla="*/ 2147483647 h 8"/>
                <a:gd name="T2" fmla="*/ 2147483647 w 5"/>
                <a:gd name="T3" fmla="*/ 2147483647 h 8"/>
                <a:gd name="T4" fmla="*/ 2147483647 w 5"/>
                <a:gd name="T5" fmla="*/ 2147483647 h 8"/>
                <a:gd name="T6" fmla="*/ 2147483647 w 5"/>
                <a:gd name="T7" fmla="*/ 2147483647 h 8"/>
                <a:gd name="T8" fmla="*/ 2147483647 w 5"/>
                <a:gd name="T9" fmla="*/ 0 h 8"/>
                <a:gd name="T10" fmla="*/ 0 w 5"/>
                <a:gd name="T11" fmla="*/ 0 h 8"/>
                <a:gd name="T12" fmla="*/ 0 w 5"/>
                <a:gd name="T13" fmla="*/ 2147483647 h 8"/>
                <a:gd name="T14" fmla="*/ 2147483647 w 5"/>
                <a:gd name="T15" fmla="*/ 2147483647 h 8"/>
                <a:gd name="T16" fmla="*/ 2147483647 w 5"/>
                <a:gd name="T17" fmla="*/ 2147483647 h 8"/>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5" h="8">
                  <a:moveTo>
                    <a:pt x="5" y="8"/>
                  </a:moveTo>
                  <a:lnTo>
                    <a:pt x="5" y="6"/>
                  </a:lnTo>
                  <a:lnTo>
                    <a:pt x="5" y="5"/>
                  </a:lnTo>
                  <a:lnTo>
                    <a:pt x="5" y="2"/>
                  </a:lnTo>
                  <a:lnTo>
                    <a:pt x="3" y="0"/>
                  </a:lnTo>
                  <a:lnTo>
                    <a:pt x="0" y="0"/>
                  </a:lnTo>
                  <a:lnTo>
                    <a:pt x="0" y="1"/>
                  </a:lnTo>
                  <a:lnTo>
                    <a:pt x="2" y="5"/>
                  </a:lnTo>
                  <a:lnTo>
                    <a:pt x="5" y="8"/>
                  </a:lnTo>
                  <a:close/>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p>
          </p:txBody>
        </p:sp>
        <p:sp>
          <p:nvSpPr>
            <p:cNvPr id="541" name="Freeform 540"/>
            <p:cNvSpPr>
              <a:spLocks/>
            </p:cNvSpPr>
            <p:nvPr/>
          </p:nvSpPr>
          <p:spPr bwMode="auto">
            <a:xfrm>
              <a:off x="2720202" y="1709352"/>
              <a:ext cx="15487" cy="14965"/>
            </a:xfrm>
            <a:custGeom>
              <a:avLst/>
              <a:gdLst>
                <a:gd name="T0" fmla="*/ 2147483647 w 14"/>
                <a:gd name="T1" fmla="*/ 2147483647 h 15"/>
                <a:gd name="T2" fmla="*/ 2147483647 w 14"/>
                <a:gd name="T3" fmla="*/ 2147483647 h 15"/>
                <a:gd name="T4" fmla="*/ 2147483647 w 14"/>
                <a:gd name="T5" fmla="*/ 2147483647 h 15"/>
                <a:gd name="T6" fmla="*/ 2147483647 w 14"/>
                <a:gd name="T7" fmla="*/ 2147483647 h 15"/>
                <a:gd name="T8" fmla="*/ 2147483647 w 14"/>
                <a:gd name="T9" fmla="*/ 2147483647 h 15"/>
                <a:gd name="T10" fmla="*/ 2147483647 w 14"/>
                <a:gd name="T11" fmla="*/ 2147483647 h 15"/>
                <a:gd name="T12" fmla="*/ 2147483647 w 14"/>
                <a:gd name="T13" fmla="*/ 2147483647 h 15"/>
                <a:gd name="T14" fmla="*/ 2147483647 w 14"/>
                <a:gd name="T15" fmla="*/ 2147483647 h 15"/>
                <a:gd name="T16" fmla="*/ 2147483647 w 14"/>
                <a:gd name="T17" fmla="*/ 0 h 15"/>
                <a:gd name="T18" fmla="*/ 2147483647 w 14"/>
                <a:gd name="T19" fmla="*/ 2147483647 h 15"/>
                <a:gd name="T20" fmla="*/ 2147483647 w 14"/>
                <a:gd name="T21" fmla="*/ 2147483647 h 15"/>
                <a:gd name="T22" fmla="*/ 2147483647 w 14"/>
                <a:gd name="T23" fmla="*/ 2147483647 h 15"/>
                <a:gd name="T24" fmla="*/ 0 w 14"/>
                <a:gd name="T25" fmla="*/ 2147483647 h 15"/>
                <a:gd name="T26" fmla="*/ 2147483647 w 14"/>
                <a:gd name="T27" fmla="*/ 2147483647 h 15"/>
                <a:gd name="T28" fmla="*/ 2147483647 w 14"/>
                <a:gd name="T29" fmla="*/ 2147483647 h 15"/>
                <a:gd name="T30" fmla="*/ 2147483647 w 14"/>
                <a:gd name="T31" fmla="*/ 2147483647 h 15"/>
                <a:gd name="T32" fmla="*/ 2147483647 w 14"/>
                <a:gd name="T33" fmla="*/ 2147483647 h 15"/>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14" h="15">
                  <a:moveTo>
                    <a:pt x="2" y="7"/>
                  </a:moveTo>
                  <a:lnTo>
                    <a:pt x="9" y="13"/>
                  </a:lnTo>
                  <a:lnTo>
                    <a:pt x="14" y="15"/>
                  </a:lnTo>
                  <a:lnTo>
                    <a:pt x="14" y="14"/>
                  </a:lnTo>
                  <a:lnTo>
                    <a:pt x="10" y="7"/>
                  </a:lnTo>
                  <a:lnTo>
                    <a:pt x="9" y="5"/>
                  </a:lnTo>
                  <a:lnTo>
                    <a:pt x="9" y="3"/>
                  </a:lnTo>
                  <a:lnTo>
                    <a:pt x="8" y="1"/>
                  </a:lnTo>
                  <a:lnTo>
                    <a:pt x="7" y="0"/>
                  </a:lnTo>
                  <a:lnTo>
                    <a:pt x="6" y="1"/>
                  </a:lnTo>
                  <a:lnTo>
                    <a:pt x="3" y="2"/>
                  </a:lnTo>
                  <a:lnTo>
                    <a:pt x="2" y="3"/>
                  </a:lnTo>
                  <a:lnTo>
                    <a:pt x="0" y="5"/>
                  </a:lnTo>
                  <a:lnTo>
                    <a:pt x="1" y="6"/>
                  </a:lnTo>
                  <a:lnTo>
                    <a:pt x="2" y="7"/>
                  </a:lnTo>
                  <a:close/>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p>
          </p:txBody>
        </p:sp>
        <p:sp>
          <p:nvSpPr>
            <p:cNvPr id="542" name="Freeform 541"/>
            <p:cNvSpPr>
              <a:spLocks/>
            </p:cNvSpPr>
            <p:nvPr/>
          </p:nvSpPr>
          <p:spPr bwMode="auto">
            <a:xfrm>
              <a:off x="2923267" y="2199852"/>
              <a:ext cx="156599" cy="126366"/>
            </a:xfrm>
            <a:custGeom>
              <a:avLst/>
              <a:gdLst>
                <a:gd name="T0" fmla="*/ 2147483647 w 135"/>
                <a:gd name="T1" fmla="*/ 2147483647 h 119"/>
                <a:gd name="T2" fmla="*/ 2147483647 w 135"/>
                <a:gd name="T3" fmla="*/ 2147483647 h 119"/>
                <a:gd name="T4" fmla="*/ 2147483647 w 135"/>
                <a:gd name="T5" fmla="*/ 2147483647 h 119"/>
                <a:gd name="T6" fmla="*/ 2147483647 w 135"/>
                <a:gd name="T7" fmla="*/ 2147483647 h 119"/>
                <a:gd name="T8" fmla="*/ 2147483647 w 135"/>
                <a:gd name="T9" fmla="*/ 2147483647 h 119"/>
                <a:gd name="T10" fmla="*/ 2147483647 w 135"/>
                <a:gd name="T11" fmla="*/ 2147483647 h 119"/>
                <a:gd name="T12" fmla="*/ 2147483647 w 135"/>
                <a:gd name="T13" fmla="*/ 2147483647 h 119"/>
                <a:gd name="T14" fmla="*/ 2147483647 w 135"/>
                <a:gd name="T15" fmla="*/ 2147483647 h 119"/>
                <a:gd name="T16" fmla="*/ 2147483647 w 135"/>
                <a:gd name="T17" fmla="*/ 2147483647 h 119"/>
                <a:gd name="T18" fmla="*/ 2147483647 w 135"/>
                <a:gd name="T19" fmla="*/ 2147483647 h 119"/>
                <a:gd name="T20" fmla="*/ 2147483647 w 135"/>
                <a:gd name="T21" fmla="*/ 2147483647 h 119"/>
                <a:gd name="T22" fmla="*/ 2147483647 w 135"/>
                <a:gd name="T23" fmla="*/ 2147483647 h 119"/>
                <a:gd name="T24" fmla="*/ 2147483647 w 135"/>
                <a:gd name="T25" fmla="*/ 2147483647 h 119"/>
                <a:gd name="T26" fmla="*/ 2147483647 w 135"/>
                <a:gd name="T27" fmla="*/ 2147483647 h 119"/>
                <a:gd name="T28" fmla="*/ 2147483647 w 135"/>
                <a:gd name="T29" fmla="*/ 2147483647 h 119"/>
                <a:gd name="T30" fmla="*/ 2147483647 w 135"/>
                <a:gd name="T31" fmla="*/ 2147483647 h 119"/>
                <a:gd name="T32" fmla="*/ 2147483647 w 135"/>
                <a:gd name="T33" fmla="*/ 2147483647 h 119"/>
                <a:gd name="T34" fmla="*/ 2147483647 w 135"/>
                <a:gd name="T35" fmla="*/ 2147483647 h 119"/>
                <a:gd name="T36" fmla="*/ 2147483647 w 135"/>
                <a:gd name="T37" fmla="*/ 2147483647 h 119"/>
                <a:gd name="T38" fmla="*/ 2147483647 w 135"/>
                <a:gd name="T39" fmla="*/ 2147483647 h 119"/>
                <a:gd name="T40" fmla="*/ 2147483647 w 135"/>
                <a:gd name="T41" fmla="*/ 2147483647 h 119"/>
                <a:gd name="T42" fmla="*/ 2147483647 w 135"/>
                <a:gd name="T43" fmla="*/ 2147483647 h 119"/>
                <a:gd name="T44" fmla="*/ 2147483647 w 135"/>
                <a:gd name="T45" fmla="*/ 2147483647 h 119"/>
                <a:gd name="T46" fmla="*/ 2147483647 w 135"/>
                <a:gd name="T47" fmla="*/ 2147483647 h 119"/>
                <a:gd name="T48" fmla="*/ 2147483647 w 135"/>
                <a:gd name="T49" fmla="*/ 2147483647 h 119"/>
                <a:gd name="T50" fmla="*/ 2147483647 w 135"/>
                <a:gd name="T51" fmla="*/ 2147483647 h 119"/>
                <a:gd name="T52" fmla="*/ 2147483647 w 135"/>
                <a:gd name="T53" fmla="*/ 2147483647 h 119"/>
                <a:gd name="T54" fmla="*/ 2147483647 w 135"/>
                <a:gd name="T55" fmla="*/ 2147483647 h 119"/>
                <a:gd name="T56" fmla="*/ 2147483647 w 135"/>
                <a:gd name="T57" fmla="*/ 2147483647 h 119"/>
                <a:gd name="T58" fmla="*/ 2147483647 w 135"/>
                <a:gd name="T59" fmla="*/ 2147483647 h 119"/>
                <a:gd name="T60" fmla="*/ 2147483647 w 135"/>
                <a:gd name="T61" fmla="*/ 2147483647 h 119"/>
                <a:gd name="T62" fmla="*/ 2147483647 w 135"/>
                <a:gd name="T63" fmla="*/ 2147483647 h 119"/>
                <a:gd name="T64" fmla="*/ 2147483647 w 135"/>
                <a:gd name="T65" fmla="*/ 2147483647 h 119"/>
                <a:gd name="T66" fmla="*/ 2147483647 w 135"/>
                <a:gd name="T67" fmla="*/ 2147483647 h 119"/>
                <a:gd name="T68" fmla="*/ 2147483647 w 135"/>
                <a:gd name="T69" fmla="*/ 2147483647 h 119"/>
                <a:gd name="T70" fmla="*/ 2147483647 w 135"/>
                <a:gd name="T71" fmla="*/ 2147483647 h 119"/>
                <a:gd name="T72" fmla="*/ 2147483647 w 135"/>
                <a:gd name="T73" fmla="*/ 2147483647 h 119"/>
                <a:gd name="T74" fmla="*/ 2147483647 w 135"/>
                <a:gd name="T75" fmla="*/ 2147483647 h 119"/>
                <a:gd name="T76" fmla="*/ 2147483647 w 135"/>
                <a:gd name="T77" fmla="*/ 2147483647 h 119"/>
                <a:gd name="T78" fmla="*/ 2147483647 w 135"/>
                <a:gd name="T79" fmla="*/ 2147483647 h 119"/>
                <a:gd name="T80" fmla="*/ 2147483647 w 135"/>
                <a:gd name="T81" fmla="*/ 2147483647 h 119"/>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0" t="0" r="r" b="b"/>
              <a:pathLst>
                <a:path w="135" h="119">
                  <a:moveTo>
                    <a:pt x="122" y="59"/>
                  </a:moveTo>
                  <a:lnTo>
                    <a:pt x="124" y="60"/>
                  </a:lnTo>
                  <a:lnTo>
                    <a:pt x="130" y="62"/>
                  </a:lnTo>
                  <a:lnTo>
                    <a:pt x="135" y="67"/>
                  </a:lnTo>
                  <a:lnTo>
                    <a:pt x="133" y="71"/>
                  </a:lnTo>
                  <a:lnTo>
                    <a:pt x="129" y="76"/>
                  </a:lnTo>
                  <a:lnTo>
                    <a:pt x="126" y="78"/>
                  </a:lnTo>
                  <a:lnTo>
                    <a:pt x="124" y="81"/>
                  </a:lnTo>
                  <a:lnTo>
                    <a:pt x="121" y="83"/>
                  </a:lnTo>
                  <a:lnTo>
                    <a:pt x="118" y="83"/>
                  </a:lnTo>
                  <a:lnTo>
                    <a:pt x="116" y="83"/>
                  </a:lnTo>
                  <a:lnTo>
                    <a:pt x="114" y="82"/>
                  </a:lnTo>
                  <a:lnTo>
                    <a:pt x="108" y="79"/>
                  </a:lnTo>
                  <a:lnTo>
                    <a:pt x="101" y="77"/>
                  </a:lnTo>
                  <a:lnTo>
                    <a:pt x="95" y="75"/>
                  </a:lnTo>
                  <a:lnTo>
                    <a:pt x="91" y="74"/>
                  </a:lnTo>
                  <a:lnTo>
                    <a:pt x="86" y="71"/>
                  </a:lnTo>
                  <a:lnTo>
                    <a:pt x="82" y="68"/>
                  </a:lnTo>
                  <a:lnTo>
                    <a:pt x="77" y="66"/>
                  </a:lnTo>
                  <a:lnTo>
                    <a:pt x="72" y="66"/>
                  </a:lnTo>
                  <a:lnTo>
                    <a:pt x="70" y="70"/>
                  </a:lnTo>
                  <a:lnTo>
                    <a:pt x="71" y="78"/>
                  </a:lnTo>
                  <a:lnTo>
                    <a:pt x="72" y="85"/>
                  </a:lnTo>
                  <a:lnTo>
                    <a:pt x="72" y="92"/>
                  </a:lnTo>
                  <a:lnTo>
                    <a:pt x="68" y="96"/>
                  </a:lnTo>
                  <a:lnTo>
                    <a:pt x="61" y="99"/>
                  </a:lnTo>
                  <a:lnTo>
                    <a:pt x="58" y="102"/>
                  </a:lnTo>
                  <a:lnTo>
                    <a:pt x="57" y="107"/>
                  </a:lnTo>
                  <a:lnTo>
                    <a:pt x="56" y="111"/>
                  </a:lnTo>
                  <a:lnTo>
                    <a:pt x="53" y="114"/>
                  </a:lnTo>
                  <a:lnTo>
                    <a:pt x="48" y="117"/>
                  </a:lnTo>
                  <a:lnTo>
                    <a:pt x="44" y="119"/>
                  </a:lnTo>
                  <a:lnTo>
                    <a:pt x="40" y="116"/>
                  </a:lnTo>
                  <a:lnTo>
                    <a:pt x="39" y="111"/>
                  </a:lnTo>
                  <a:lnTo>
                    <a:pt x="38" y="105"/>
                  </a:lnTo>
                  <a:lnTo>
                    <a:pt x="34" y="100"/>
                  </a:lnTo>
                  <a:lnTo>
                    <a:pt x="29" y="99"/>
                  </a:lnTo>
                  <a:lnTo>
                    <a:pt x="23" y="99"/>
                  </a:lnTo>
                  <a:lnTo>
                    <a:pt x="20" y="100"/>
                  </a:lnTo>
                  <a:lnTo>
                    <a:pt x="17" y="101"/>
                  </a:lnTo>
                  <a:lnTo>
                    <a:pt x="10" y="104"/>
                  </a:lnTo>
                  <a:lnTo>
                    <a:pt x="3" y="105"/>
                  </a:lnTo>
                  <a:lnTo>
                    <a:pt x="0" y="101"/>
                  </a:lnTo>
                  <a:lnTo>
                    <a:pt x="1" y="97"/>
                  </a:lnTo>
                  <a:lnTo>
                    <a:pt x="4" y="90"/>
                  </a:lnTo>
                  <a:lnTo>
                    <a:pt x="9" y="84"/>
                  </a:lnTo>
                  <a:lnTo>
                    <a:pt x="12" y="82"/>
                  </a:lnTo>
                  <a:lnTo>
                    <a:pt x="16" y="79"/>
                  </a:lnTo>
                  <a:lnTo>
                    <a:pt x="16" y="75"/>
                  </a:lnTo>
                  <a:lnTo>
                    <a:pt x="14" y="68"/>
                  </a:lnTo>
                  <a:lnTo>
                    <a:pt x="12" y="61"/>
                  </a:lnTo>
                  <a:lnTo>
                    <a:pt x="11" y="55"/>
                  </a:lnTo>
                  <a:lnTo>
                    <a:pt x="12" y="48"/>
                  </a:lnTo>
                  <a:lnTo>
                    <a:pt x="12" y="44"/>
                  </a:lnTo>
                  <a:lnTo>
                    <a:pt x="10" y="39"/>
                  </a:lnTo>
                  <a:lnTo>
                    <a:pt x="8" y="35"/>
                  </a:lnTo>
                  <a:lnTo>
                    <a:pt x="8" y="26"/>
                  </a:lnTo>
                  <a:lnTo>
                    <a:pt x="8" y="16"/>
                  </a:lnTo>
                  <a:lnTo>
                    <a:pt x="8" y="8"/>
                  </a:lnTo>
                  <a:lnTo>
                    <a:pt x="9" y="2"/>
                  </a:lnTo>
                  <a:lnTo>
                    <a:pt x="12" y="0"/>
                  </a:lnTo>
                  <a:lnTo>
                    <a:pt x="18" y="1"/>
                  </a:lnTo>
                  <a:lnTo>
                    <a:pt x="24" y="3"/>
                  </a:lnTo>
                  <a:lnTo>
                    <a:pt x="27" y="9"/>
                  </a:lnTo>
                  <a:lnTo>
                    <a:pt x="30" y="18"/>
                  </a:lnTo>
                  <a:lnTo>
                    <a:pt x="32" y="26"/>
                  </a:lnTo>
                  <a:lnTo>
                    <a:pt x="33" y="30"/>
                  </a:lnTo>
                  <a:lnTo>
                    <a:pt x="37" y="30"/>
                  </a:lnTo>
                  <a:lnTo>
                    <a:pt x="40" y="28"/>
                  </a:lnTo>
                  <a:lnTo>
                    <a:pt x="44" y="25"/>
                  </a:lnTo>
                  <a:lnTo>
                    <a:pt x="48" y="23"/>
                  </a:lnTo>
                  <a:lnTo>
                    <a:pt x="54" y="23"/>
                  </a:lnTo>
                  <a:lnTo>
                    <a:pt x="61" y="24"/>
                  </a:lnTo>
                  <a:lnTo>
                    <a:pt x="70" y="26"/>
                  </a:lnTo>
                  <a:lnTo>
                    <a:pt x="78" y="30"/>
                  </a:lnTo>
                  <a:lnTo>
                    <a:pt x="85" y="33"/>
                  </a:lnTo>
                  <a:lnTo>
                    <a:pt x="90" y="40"/>
                  </a:lnTo>
                  <a:lnTo>
                    <a:pt x="93" y="48"/>
                  </a:lnTo>
                  <a:lnTo>
                    <a:pt x="98" y="54"/>
                  </a:lnTo>
                  <a:lnTo>
                    <a:pt x="100" y="58"/>
                  </a:lnTo>
                  <a:lnTo>
                    <a:pt x="101" y="59"/>
                  </a:lnTo>
                  <a:lnTo>
                    <a:pt x="122" y="59"/>
                  </a:lnTo>
                  <a:close/>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p>
          </p:txBody>
        </p:sp>
        <p:sp>
          <p:nvSpPr>
            <p:cNvPr id="543" name="Freeform 542"/>
            <p:cNvSpPr>
              <a:spLocks/>
            </p:cNvSpPr>
            <p:nvPr/>
          </p:nvSpPr>
          <p:spPr bwMode="auto">
            <a:xfrm>
              <a:off x="2797641" y="1820754"/>
              <a:ext cx="648773" cy="419002"/>
            </a:xfrm>
            <a:custGeom>
              <a:avLst/>
              <a:gdLst>
                <a:gd name="T0" fmla="*/ 2147483647 w 556"/>
                <a:gd name="T1" fmla="*/ 2147483647 h 395"/>
                <a:gd name="T2" fmla="*/ 2147483647 w 556"/>
                <a:gd name="T3" fmla="*/ 2147483647 h 395"/>
                <a:gd name="T4" fmla="*/ 2147483647 w 556"/>
                <a:gd name="T5" fmla="*/ 2147483647 h 395"/>
                <a:gd name="T6" fmla="*/ 2147483647 w 556"/>
                <a:gd name="T7" fmla="*/ 2147483647 h 395"/>
                <a:gd name="T8" fmla="*/ 2147483647 w 556"/>
                <a:gd name="T9" fmla="*/ 2147483647 h 395"/>
                <a:gd name="T10" fmla="*/ 2147483647 w 556"/>
                <a:gd name="T11" fmla="*/ 2147483647 h 395"/>
                <a:gd name="T12" fmla="*/ 2147483647 w 556"/>
                <a:gd name="T13" fmla="*/ 2147483647 h 395"/>
                <a:gd name="T14" fmla="*/ 2147483647 w 556"/>
                <a:gd name="T15" fmla="*/ 2147483647 h 395"/>
                <a:gd name="T16" fmla="*/ 2147483647 w 556"/>
                <a:gd name="T17" fmla="*/ 2147483647 h 395"/>
                <a:gd name="T18" fmla="*/ 2147483647 w 556"/>
                <a:gd name="T19" fmla="*/ 2147483647 h 395"/>
                <a:gd name="T20" fmla="*/ 2147483647 w 556"/>
                <a:gd name="T21" fmla="*/ 2147483647 h 395"/>
                <a:gd name="T22" fmla="*/ 2147483647 w 556"/>
                <a:gd name="T23" fmla="*/ 2147483647 h 395"/>
                <a:gd name="T24" fmla="*/ 2147483647 w 556"/>
                <a:gd name="T25" fmla="*/ 2147483647 h 395"/>
                <a:gd name="T26" fmla="*/ 2147483647 w 556"/>
                <a:gd name="T27" fmla="*/ 2147483647 h 395"/>
                <a:gd name="T28" fmla="*/ 2147483647 w 556"/>
                <a:gd name="T29" fmla="*/ 2147483647 h 395"/>
                <a:gd name="T30" fmla="*/ 2147483647 w 556"/>
                <a:gd name="T31" fmla="*/ 2147483647 h 395"/>
                <a:gd name="T32" fmla="*/ 2147483647 w 556"/>
                <a:gd name="T33" fmla="*/ 2147483647 h 395"/>
                <a:gd name="T34" fmla="*/ 2147483647 w 556"/>
                <a:gd name="T35" fmla="*/ 2147483647 h 395"/>
                <a:gd name="T36" fmla="*/ 2147483647 w 556"/>
                <a:gd name="T37" fmla="*/ 2147483647 h 395"/>
                <a:gd name="T38" fmla="*/ 2147483647 w 556"/>
                <a:gd name="T39" fmla="*/ 2147483647 h 395"/>
                <a:gd name="T40" fmla="*/ 2147483647 w 556"/>
                <a:gd name="T41" fmla="*/ 2147483647 h 395"/>
                <a:gd name="T42" fmla="*/ 2147483647 w 556"/>
                <a:gd name="T43" fmla="*/ 2147483647 h 395"/>
                <a:gd name="T44" fmla="*/ 2147483647 w 556"/>
                <a:gd name="T45" fmla="*/ 2147483647 h 395"/>
                <a:gd name="T46" fmla="*/ 2147483647 w 556"/>
                <a:gd name="T47" fmla="*/ 2147483647 h 395"/>
                <a:gd name="T48" fmla="*/ 2147483647 w 556"/>
                <a:gd name="T49" fmla="*/ 2147483647 h 395"/>
                <a:gd name="T50" fmla="*/ 0 w 556"/>
                <a:gd name="T51" fmla="*/ 2147483647 h 395"/>
                <a:gd name="T52" fmla="*/ 2147483647 w 556"/>
                <a:gd name="T53" fmla="*/ 2147483647 h 395"/>
                <a:gd name="T54" fmla="*/ 2147483647 w 556"/>
                <a:gd name="T55" fmla="*/ 2147483647 h 395"/>
                <a:gd name="T56" fmla="*/ 2147483647 w 556"/>
                <a:gd name="T57" fmla="*/ 2147483647 h 395"/>
                <a:gd name="T58" fmla="*/ 2147483647 w 556"/>
                <a:gd name="T59" fmla="*/ 2147483647 h 395"/>
                <a:gd name="T60" fmla="*/ 2147483647 w 556"/>
                <a:gd name="T61" fmla="*/ 2147483647 h 395"/>
                <a:gd name="T62" fmla="*/ 2147483647 w 556"/>
                <a:gd name="T63" fmla="*/ 2147483647 h 395"/>
                <a:gd name="T64" fmla="*/ 2147483647 w 556"/>
                <a:gd name="T65" fmla="*/ 2147483647 h 395"/>
                <a:gd name="T66" fmla="*/ 2147483647 w 556"/>
                <a:gd name="T67" fmla="*/ 2147483647 h 395"/>
                <a:gd name="T68" fmla="*/ 2147483647 w 556"/>
                <a:gd name="T69" fmla="*/ 2147483647 h 395"/>
                <a:gd name="T70" fmla="*/ 2147483647 w 556"/>
                <a:gd name="T71" fmla="*/ 2147483647 h 395"/>
                <a:gd name="T72" fmla="*/ 2147483647 w 556"/>
                <a:gd name="T73" fmla="*/ 2147483647 h 395"/>
                <a:gd name="T74" fmla="*/ 2147483647 w 556"/>
                <a:gd name="T75" fmla="*/ 2147483647 h 395"/>
                <a:gd name="T76" fmla="*/ 2147483647 w 556"/>
                <a:gd name="T77" fmla="*/ 2147483647 h 395"/>
                <a:gd name="T78" fmla="*/ 2147483647 w 556"/>
                <a:gd name="T79" fmla="*/ 2147483647 h 395"/>
                <a:gd name="T80" fmla="*/ 2147483647 w 556"/>
                <a:gd name="T81" fmla="*/ 2147483647 h 395"/>
                <a:gd name="T82" fmla="*/ 2147483647 w 556"/>
                <a:gd name="T83" fmla="*/ 2147483647 h 395"/>
                <a:gd name="T84" fmla="*/ 2147483647 w 556"/>
                <a:gd name="T85" fmla="*/ 2147483647 h 395"/>
                <a:gd name="T86" fmla="*/ 2147483647 w 556"/>
                <a:gd name="T87" fmla="*/ 2147483647 h 395"/>
                <a:gd name="T88" fmla="*/ 2147483647 w 556"/>
                <a:gd name="T89" fmla="*/ 2147483647 h 395"/>
                <a:gd name="T90" fmla="*/ 2147483647 w 556"/>
                <a:gd name="T91" fmla="*/ 2147483647 h 395"/>
                <a:gd name="T92" fmla="*/ 2147483647 w 556"/>
                <a:gd name="T93" fmla="*/ 2147483647 h 395"/>
                <a:gd name="T94" fmla="*/ 2147483647 w 556"/>
                <a:gd name="T95" fmla="*/ 2147483647 h 395"/>
                <a:gd name="T96" fmla="*/ 2147483647 w 556"/>
                <a:gd name="T97" fmla="*/ 2147483647 h 395"/>
                <a:gd name="T98" fmla="*/ 2147483647 w 556"/>
                <a:gd name="T99" fmla="*/ 2147483647 h 395"/>
                <a:gd name="T100" fmla="*/ 2147483647 w 556"/>
                <a:gd name="T101" fmla="*/ 2147483647 h 395"/>
                <a:gd name="T102" fmla="*/ 2147483647 w 556"/>
                <a:gd name="T103" fmla="*/ 2147483647 h 395"/>
                <a:gd name="T104" fmla="*/ 2147483647 w 556"/>
                <a:gd name="T105" fmla="*/ 2147483647 h 395"/>
                <a:gd name="T106" fmla="*/ 2147483647 w 556"/>
                <a:gd name="T107" fmla="*/ 2147483647 h 395"/>
                <a:gd name="T108" fmla="*/ 2147483647 w 556"/>
                <a:gd name="T109" fmla="*/ 2147483647 h 395"/>
                <a:gd name="T110" fmla="*/ 2147483647 w 556"/>
                <a:gd name="T111" fmla="*/ 2147483647 h 395"/>
                <a:gd name="T112" fmla="*/ 2147483647 w 556"/>
                <a:gd name="T113" fmla="*/ 2147483647 h 395"/>
                <a:gd name="T114" fmla="*/ 2147483647 w 556"/>
                <a:gd name="T115" fmla="*/ 2147483647 h 395"/>
                <a:gd name="T116" fmla="*/ 2147483647 w 556"/>
                <a:gd name="T117" fmla="*/ 2147483647 h 395"/>
                <a:gd name="T118" fmla="*/ 2147483647 w 556"/>
                <a:gd name="T119" fmla="*/ 2147483647 h 395"/>
                <a:gd name="T120" fmla="*/ 2147483647 w 556"/>
                <a:gd name="T121" fmla="*/ 2147483647 h 395"/>
                <a:gd name="T122" fmla="*/ 2147483647 w 556"/>
                <a:gd name="T123" fmla="*/ 2147483647 h 395"/>
                <a:gd name="T124" fmla="*/ 2147483647 w 556"/>
                <a:gd name="T125" fmla="*/ 2147483647 h 395"/>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0" t="0" r="r" b="b"/>
              <a:pathLst>
                <a:path w="556" h="395">
                  <a:moveTo>
                    <a:pt x="539" y="379"/>
                  </a:moveTo>
                  <a:lnTo>
                    <a:pt x="540" y="380"/>
                  </a:lnTo>
                  <a:lnTo>
                    <a:pt x="542" y="383"/>
                  </a:lnTo>
                  <a:lnTo>
                    <a:pt x="541" y="387"/>
                  </a:lnTo>
                  <a:lnTo>
                    <a:pt x="533" y="388"/>
                  </a:lnTo>
                  <a:lnTo>
                    <a:pt x="527" y="388"/>
                  </a:lnTo>
                  <a:lnTo>
                    <a:pt x="523" y="387"/>
                  </a:lnTo>
                  <a:lnTo>
                    <a:pt x="518" y="387"/>
                  </a:lnTo>
                  <a:lnTo>
                    <a:pt x="514" y="388"/>
                  </a:lnTo>
                  <a:lnTo>
                    <a:pt x="510" y="388"/>
                  </a:lnTo>
                  <a:lnTo>
                    <a:pt x="506" y="389"/>
                  </a:lnTo>
                  <a:lnTo>
                    <a:pt x="501" y="390"/>
                  </a:lnTo>
                  <a:lnTo>
                    <a:pt x="495" y="392"/>
                  </a:lnTo>
                  <a:lnTo>
                    <a:pt x="488" y="393"/>
                  </a:lnTo>
                  <a:lnTo>
                    <a:pt x="482" y="394"/>
                  </a:lnTo>
                  <a:lnTo>
                    <a:pt x="478" y="395"/>
                  </a:lnTo>
                  <a:lnTo>
                    <a:pt x="473" y="395"/>
                  </a:lnTo>
                  <a:lnTo>
                    <a:pt x="468" y="395"/>
                  </a:lnTo>
                  <a:lnTo>
                    <a:pt x="464" y="394"/>
                  </a:lnTo>
                  <a:lnTo>
                    <a:pt x="459" y="394"/>
                  </a:lnTo>
                  <a:lnTo>
                    <a:pt x="453" y="393"/>
                  </a:lnTo>
                  <a:lnTo>
                    <a:pt x="449" y="393"/>
                  </a:lnTo>
                  <a:lnTo>
                    <a:pt x="444" y="393"/>
                  </a:lnTo>
                  <a:lnTo>
                    <a:pt x="440" y="394"/>
                  </a:lnTo>
                  <a:lnTo>
                    <a:pt x="435" y="395"/>
                  </a:lnTo>
                  <a:lnTo>
                    <a:pt x="430" y="395"/>
                  </a:lnTo>
                  <a:lnTo>
                    <a:pt x="427" y="395"/>
                  </a:lnTo>
                  <a:lnTo>
                    <a:pt x="422" y="394"/>
                  </a:lnTo>
                  <a:lnTo>
                    <a:pt x="419" y="392"/>
                  </a:lnTo>
                  <a:lnTo>
                    <a:pt x="414" y="386"/>
                  </a:lnTo>
                  <a:lnTo>
                    <a:pt x="413" y="380"/>
                  </a:lnTo>
                  <a:lnTo>
                    <a:pt x="409" y="375"/>
                  </a:lnTo>
                  <a:lnTo>
                    <a:pt x="397" y="372"/>
                  </a:lnTo>
                  <a:lnTo>
                    <a:pt x="389" y="371"/>
                  </a:lnTo>
                  <a:lnTo>
                    <a:pt x="382" y="368"/>
                  </a:lnTo>
                  <a:lnTo>
                    <a:pt x="376" y="366"/>
                  </a:lnTo>
                  <a:lnTo>
                    <a:pt x="372" y="364"/>
                  </a:lnTo>
                  <a:lnTo>
                    <a:pt x="368" y="362"/>
                  </a:lnTo>
                  <a:lnTo>
                    <a:pt x="365" y="359"/>
                  </a:lnTo>
                  <a:lnTo>
                    <a:pt x="362" y="358"/>
                  </a:lnTo>
                  <a:lnTo>
                    <a:pt x="359" y="356"/>
                  </a:lnTo>
                  <a:lnTo>
                    <a:pt x="354" y="352"/>
                  </a:lnTo>
                  <a:lnTo>
                    <a:pt x="350" y="351"/>
                  </a:lnTo>
                  <a:lnTo>
                    <a:pt x="344" y="352"/>
                  </a:lnTo>
                  <a:lnTo>
                    <a:pt x="335" y="357"/>
                  </a:lnTo>
                  <a:lnTo>
                    <a:pt x="324" y="362"/>
                  </a:lnTo>
                  <a:lnTo>
                    <a:pt x="316" y="363"/>
                  </a:lnTo>
                  <a:lnTo>
                    <a:pt x="309" y="365"/>
                  </a:lnTo>
                  <a:lnTo>
                    <a:pt x="304" y="370"/>
                  </a:lnTo>
                  <a:lnTo>
                    <a:pt x="297" y="377"/>
                  </a:lnTo>
                  <a:lnTo>
                    <a:pt x="290" y="381"/>
                  </a:lnTo>
                  <a:lnTo>
                    <a:pt x="283" y="381"/>
                  </a:lnTo>
                  <a:lnTo>
                    <a:pt x="276" y="377"/>
                  </a:lnTo>
                  <a:lnTo>
                    <a:pt x="271" y="373"/>
                  </a:lnTo>
                  <a:lnTo>
                    <a:pt x="267" y="370"/>
                  </a:lnTo>
                  <a:lnTo>
                    <a:pt x="262" y="366"/>
                  </a:lnTo>
                  <a:lnTo>
                    <a:pt x="259" y="363"/>
                  </a:lnTo>
                  <a:lnTo>
                    <a:pt x="256" y="358"/>
                  </a:lnTo>
                  <a:lnTo>
                    <a:pt x="256" y="355"/>
                  </a:lnTo>
                  <a:lnTo>
                    <a:pt x="260" y="350"/>
                  </a:lnTo>
                  <a:lnTo>
                    <a:pt x="268" y="344"/>
                  </a:lnTo>
                  <a:lnTo>
                    <a:pt x="277" y="340"/>
                  </a:lnTo>
                  <a:lnTo>
                    <a:pt x="283" y="337"/>
                  </a:lnTo>
                  <a:lnTo>
                    <a:pt x="288" y="337"/>
                  </a:lnTo>
                  <a:lnTo>
                    <a:pt x="291" y="337"/>
                  </a:lnTo>
                  <a:lnTo>
                    <a:pt x="293" y="337"/>
                  </a:lnTo>
                  <a:lnTo>
                    <a:pt x="296" y="336"/>
                  </a:lnTo>
                  <a:lnTo>
                    <a:pt x="300" y="334"/>
                  </a:lnTo>
                  <a:lnTo>
                    <a:pt x="305" y="329"/>
                  </a:lnTo>
                  <a:lnTo>
                    <a:pt x="316" y="320"/>
                  </a:lnTo>
                  <a:lnTo>
                    <a:pt x="326" y="313"/>
                  </a:lnTo>
                  <a:lnTo>
                    <a:pt x="330" y="307"/>
                  </a:lnTo>
                  <a:lnTo>
                    <a:pt x="327" y="301"/>
                  </a:lnTo>
                  <a:lnTo>
                    <a:pt x="318" y="295"/>
                  </a:lnTo>
                  <a:lnTo>
                    <a:pt x="308" y="292"/>
                  </a:lnTo>
                  <a:lnTo>
                    <a:pt x="305" y="287"/>
                  </a:lnTo>
                  <a:lnTo>
                    <a:pt x="309" y="273"/>
                  </a:lnTo>
                  <a:lnTo>
                    <a:pt x="320" y="258"/>
                  </a:lnTo>
                  <a:lnTo>
                    <a:pt x="328" y="246"/>
                  </a:lnTo>
                  <a:lnTo>
                    <a:pt x="327" y="235"/>
                  </a:lnTo>
                  <a:lnTo>
                    <a:pt x="315" y="218"/>
                  </a:lnTo>
                  <a:lnTo>
                    <a:pt x="306" y="208"/>
                  </a:lnTo>
                  <a:lnTo>
                    <a:pt x="297" y="200"/>
                  </a:lnTo>
                  <a:lnTo>
                    <a:pt x="289" y="193"/>
                  </a:lnTo>
                  <a:lnTo>
                    <a:pt x="282" y="188"/>
                  </a:lnTo>
                  <a:lnTo>
                    <a:pt x="274" y="183"/>
                  </a:lnTo>
                  <a:lnTo>
                    <a:pt x="267" y="180"/>
                  </a:lnTo>
                  <a:lnTo>
                    <a:pt x="260" y="176"/>
                  </a:lnTo>
                  <a:lnTo>
                    <a:pt x="252" y="173"/>
                  </a:lnTo>
                  <a:lnTo>
                    <a:pt x="244" y="169"/>
                  </a:lnTo>
                  <a:lnTo>
                    <a:pt x="236" y="166"/>
                  </a:lnTo>
                  <a:lnTo>
                    <a:pt x="228" y="161"/>
                  </a:lnTo>
                  <a:lnTo>
                    <a:pt x="221" y="156"/>
                  </a:lnTo>
                  <a:lnTo>
                    <a:pt x="214" y="152"/>
                  </a:lnTo>
                  <a:lnTo>
                    <a:pt x="208" y="148"/>
                  </a:lnTo>
                  <a:lnTo>
                    <a:pt x="202" y="145"/>
                  </a:lnTo>
                  <a:lnTo>
                    <a:pt x="199" y="142"/>
                  </a:lnTo>
                  <a:lnTo>
                    <a:pt x="191" y="137"/>
                  </a:lnTo>
                  <a:lnTo>
                    <a:pt x="183" y="132"/>
                  </a:lnTo>
                  <a:lnTo>
                    <a:pt x="178" y="131"/>
                  </a:lnTo>
                  <a:lnTo>
                    <a:pt x="179" y="137"/>
                  </a:lnTo>
                  <a:lnTo>
                    <a:pt x="185" y="146"/>
                  </a:lnTo>
                  <a:lnTo>
                    <a:pt x="186" y="152"/>
                  </a:lnTo>
                  <a:lnTo>
                    <a:pt x="183" y="155"/>
                  </a:lnTo>
                  <a:lnTo>
                    <a:pt x="171" y="155"/>
                  </a:lnTo>
                  <a:lnTo>
                    <a:pt x="163" y="155"/>
                  </a:lnTo>
                  <a:lnTo>
                    <a:pt x="159" y="155"/>
                  </a:lnTo>
                  <a:lnTo>
                    <a:pt x="154" y="156"/>
                  </a:lnTo>
                  <a:lnTo>
                    <a:pt x="151" y="159"/>
                  </a:lnTo>
                  <a:lnTo>
                    <a:pt x="147" y="161"/>
                  </a:lnTo>
                  <a:lnTo>
                    <a:pt x="142" y="162"/>
                  </a:lnTo>
                  <a:lnTo>
                    <a:pt x="138" y="163"/>
                  </a:lnTo>
                  <a:lnTo>
                    <a:pt x="131" y="165"/>
                  </a:lnTo>
                  <a:lnTo>
                    <a:pt x="124" y="166"/>
                  </a:lnTo>
                  <a:lnTo>
                    <a:pt x="118" y="167"/>
                  </a:lnTo>
                  <a:lnTo>
                    <a:pt x="114" y="168"/>
                  </a:lnTo>
                  <a:lnTo>
                    <a:pt x="110" y="169"/>
                  </a:lnTo>
                  <a:lnTo>
                    <a:pt x="106" y="170"/>
                  </a:lnTo>
                  <a:lnTo>
                    <a:pt x="101" y="170"/>
                  </a:lnTo>
                  <a:lnTo>
                    <a:pt x="95" y="170"/>
                  </a:lnTo>
                  <a:lnTo>
                    <a:pt x="87" y="169"/>
                  </a:lnTo>
                  <a:lnTo>
                    <a:pt x="74" y="166"/>
                  </a:lnTo>
                  <a:lnTo>
                    <a:pt x="70" y="162"/>
                  </a:lnTo>
                  <a:lnTo>
                    <a:pt x="66" y="160"/>
                  </a:lnTo>
                  <a:lnTo>
                    <a:pt x="60" y="161"/>
                  </a:lnTo>
                  <a:lnTo>
                    <a:pt x="51" y="166"/>
                  </a:lnTo>
                  <a:lnTo>
                    <a:pt x="47" y="168"/>
                  </a:lnTo>
                  <a:lnTo>
                    <a:pt x="43" y="168"/>
                  </a:lnTo>
                  <a:lnTo>
                    <a:pt x="35" y="163"/>
                  </a:lnTo>
                  <a:lnTo>
                    <a:pt x="30" y="160"/>
                  </a:lnTo>
                  <a:lnTo>
                    <a:pt x="24" y="156"/>
                  </a:lnTo>
                  <a:lnTo>
                    <a:pt x="18" y="153"/>
                  </a:lnTo>
                  <a:lnTo>
                    <a:pt x="13" y="151"/>
                  </a:lnTo>
                  <a:lnTo>
                    <a:pt x="10" y="148"/>
                  </a:lnTo>
                  <a:lnTo>
                    <a:pt x="9" y="145"/>
                  </a:lnTo>
                  <a:lnTo>
                    <a:pt x="11" y="143"/>
                  </a:lnTo>
                  <a:lnTo>
                    <a:pt x="16" y="140"/>
                  </a:lnTo>
                  <a:lnTo>
                    <a:pt x="23" y="138"/>
                  </a:lnTo>
                  <a:lnTo>
                    <a:pt x="30" y="137"/>
                  </a:lnTo>
                  <a:lnTo>
                    <a:pt x="36" y="136"/>
                  </a:lnTo>
                  <a:lnTo>
                    <a:pt x="41" y="135"/>
                  </a:lnTo>
                  <a:lnTo>
                    <a:pt x="45" y="133"/>
                  </a:lnTo>
                  <a:lnTo>
                    <a:pt x="45" y="132"/>
                  </a:lnTo>
                  <a:lnTo>
                    <a:pt x="42" y="130"/>
                  </a:lnTo>
                  <a:lnTo>
                    <a:pt x="35" y="128"/>
                  </a:lnTo>
                  <a:lnTo>
                    <a:pt x="27" y="125"/>
                  </a:lnTo>
                  <a:lnTo>
                    <a:pt x="19" y="123"/>
                  </a:lnTo>
                  <a:lnTo>
                    <a:pt x="13" y="122"/>
                  </a:lnTo>
                  <a:lnTo>
                    <a:pt x="9" y="121"/>
                  </a:lnTo>
                  <a:lnTo>
                    <a:pt x="4" y="118"/>
                  </a:lnTo>
                  <a:lnTo>
                    <a:pt x="2" y="116"/>
                  </a:lnTo>
                  <a:lnTo>
                    <a:pt x="0" y="112"/>
                  </a:lnTo>
                  <a:lnTo>
                    <a:pt x="0" y="105"/>
                  </a:lnTo>
                  <a:lnTo>
                    <a:pt x="0" y="93"/>
                  </a:lnTo>
                  <a:lnTo>
                    <a:pt x="0" y="85"/>
                  </a:lnTo>
                  <a:lnTo>
                    <a:pt x="0" y="76"/>
                  </a:lnTo>
                  <a:lnTo>
                    <a:pt x="1" y="60"/>
                  </a:lnTo>
                  <a:lnTo>
                    <a:pt x="5" y="39"/>
                  </a:lnTo>
                  <a:lnTo>
                    <a:pt x="12" y="21"/>
                  </a:lnTo>
                  <a:lnTo>
                    <a:pt x="22" y="9"/>
                  </a:lnTo>
                  <a:lnTo>
                    <a:pt x="31" y="3"/>
                  </a:lnTo>
                  <a:lnTo>
                    <a:pt x="39" y="3"/>
                  </a:lnTo>
                  <a:lnTo>
                    <a:pt x="46" y="6"/>
                  </a:lnTo>
                  <a:lnTo>
                    <a:pt x="50" y="10"/>
                  </a:lnTo>
                  <a:lnTo>
                    <a:pt x="49" y="19"/>
                  </a:lnTo>
                  <a:lnTo>
                    <a:pt x="43" y="40"/>
                  </a:lnTo>
                  <a:lnTo>
                    <a:pt x="42" y="56"/>
                  </a:lnTo>
                  <a:lnTo>
                    <a:pt x="45" y="70"/>
                  </a:lnTo>
                  <a:lnTo>
                    <a:pt x="50" y="80"/>
                  </a:lnTo>
                  <a:lnTo>
                    <a:pt x="56" y="90"/>
                  </a:lnTo>
                  <a:lnTo>
                    <a:pt x="62" y="97"/>
                  </a:lnTo>
                  <a:lnTo>
                    <a:pt x="68" y="102"/>
                  </a:lnTo>
                  <a:lnTo>
                    <a:pt x="71" y="108"/>
                  </a:lnTo>
                  <a:lnTo>
                    <a:pt x="70" y="107"/>
                  </a:lnTo>
                  <a:lnTo>
                    <a:pt x="63" y="87"/>
                  </a:lnTo>
                  <a:lnTo>
                    <a:pt x="56" y="62"/>
                  </a:lnTo>
                  <a:lnTo>
                    <a:pt x="55" y="41"/>
                  </a:lnTo>
                  <a:lnTo>
                    <a:pt x="58" y="26"/>
                  </a:lnTo>
                  <a:lnTo>
                    <a:pt x="62" y="12"/>
                  </a:lnTo>
                  <a:lnTo>
                    <a:pt x="69" y="3"/>
                  </a:lnTo>
                  <a:lnTo>
                    <a:pt x="79" y="0"/>
                  </a:lnTo>
                  <a:lnTo>
                    <a:pt x="91" y="2"/>
                  </a:lnTo>
                  <a:lnTo>
                    <a:pt x="100" y="7"/>
                  </a:lnTo>
                  <a:lnTo>
                    <a:pt x="106" y="14"/>
                  </a:lnTo>
                  <a:lnTo>
                    <a:pt x="109" y="21"/>
                  </a:lnTo>
                  <a:lnTo>
                    <a:pt x="111" y="26"/>
                  </a:lnTo>
                  <a:lnTo>
                    <a:pt x="114" y="32"/>
                  </a:lnTo>
                  <a:lnTo>
                    <a:pt x="115" y="39"/>
                  </a:lnTo>
                  <a:lnTo>
                    <a:pt x="116" y="47"/>
                  </a:lnTo>
                  <a:lnTo>
                    <a:pt x="118" y="53"/>
                  </a:lnTo>
                  <a:lnTo>
                    <a:pt x="124" y="54"/>
                  </a:lnTo>
                  <a:lnTo>
                    <a:pt x="132" y="52"/>
                  </a:lnTo>
                  <a:lnTo>
                    <a:pt x="140" y="47"/>
                  </a:lnTo>
                  <a:lnTo>
                    <a:pt x="146" y="41"/>
                  </a:lnTo>
                  <a:lnTo>
                    <a:pt x="147" y="36"/>
                  </a:lnTo>
                  <a:lnTo>
                    <a:pt x="149" y="31"/>
                  </a:lnTo>
                  <a:lnTo>
                    <a:pt x="156" y="27"/>
                  </a:lnTo>
                  <a:lnTo>
                    <a:pt x="164" y="23"/>
                  </a:lnTo>
                  <a:lnTo>
                    <a:pt x="169" y="19"/>
                  </a:lnTo>
                  <a:lnTo>
                    <a:pt x="175" y="19"/>
                  </a:lnTo>
                  <a:lnTo>
                    <a:pt x="185" y="24"/>
                  </a:lnTo>
                  <a:lnTo>
                    <a:pt x="197" y="32"/>
                  </a:lnTo>
                  <a:lnTo>
                    <a:pt x="202" y="38"/>
                  </a:lnTo>
                  <a:lnTo>
                    <a:pt x="206" y="44"/>
                  </a:lnTo>
                  <a:lnTo>
                    <a:pt x="209" y="49"/>
                  </a:lnTo>
                  <a:lnTo>
                    <a:pt x="214" y="55"/>
                  </a:lnTo>
                  <a:lnTo>
                    <a:pt x="221" y="60"/>
                  </a:lnTo>
                  <a:lnTo>
                    <a:pt x="227" y="61"/>
                  </a:lnTo>
                  <a:lnTo>
                    <a:pt x="231" y="56"/>
                  </a:lnTo>
                  <a:lnTo>
                    <a:pt x="237" y="49"/>
                  </a:lnTo>
                  <a:lnTo>
                    <a:pt x="246" y="46"/>
                  </a:lnTo>
                  <a:lnTo>
                    <a:pt x="256" y="46"/>
                  </a:lnTo>
                  <a:lnTo>
                    <a:pt x="263" y="49"/>
                  </a:lnTo>
                  <a:lnTo>
                    <a:pt x="266" y="54"/>
                  </a:lnTo>
                  <a:lnTo>
                    <a:pt x="268" y="56"/>
                  </a:lnTo>
                  <a:lnTo>
                    <a:pt x="271" y="59"/>
                  </a:lnTo>
                  <a:lnTo>
                    <a:pt x="281" y="61"/>
                  </a:lnTo>
                  <a:lnTo>
                    <a:pt x="288" y="62"/>
                  </a:lnTo>
                  <a:lnTo>
                    <a:pt x="296" y="62"/>
                  </a:lnTo>
                  <a:lnTo>
                    <a:pt x="304" y="63"/>
                  </a:lnTo>
                  <a:lnTo>
                    <a:pt x="311" y="63"/>
                  </a:lnTo>
                  <a:lnTo>
                    <a:pt x="318" y="63"/>
                  </a:lnTo>
                  <a:lnTo>
                    <a:pt x="321" y="64"/>
                  </a:lnTo>
                  <a:lnTo>
                    <a:pt x="323" y="67"/>
                  </a:lnTo>
                  <a:lnTo>
                    <a:pt x="321" y="69"/>
                  </a:lnTo>
                  <a:lnTo>
                    <a:pt x="319" y="72"/>
                  </a:lnTo>
                  <a:lnTo>
                    <a:pt x="322" y="72"/>
                  </a:lnTo>
                  <a:lnTo>
                    <a:pt x="329" y="72"/>
                  </a:lnTo>
                  <a:lnTo>
                    <a:pt x="335" y="74"/>
                  </a:lnTo>
                  <a:lnTo>
                    <a:pt x="339" y="78"/>
                  </a:lnTo>
                  <a:lnTo>
                    <a:pt x="345" y="83"/>
                  </a:lnTo>
                  <a:lnTo>
                    <a:pt x="349" y="86"/>
                  </a:lnTo>
                  <a:lnTo>
                    <a:pt x="351" y="87"/>
                  </a:lnTo>
                  <a:lnTo>
                    <a:pt x="350" y="87"/>
                  </a:lnTo>
                  <a:lnTo>
                    <a:pt x="345" y="89"/>
                  </a:lnTo>
                  <a:lnTo>
                    <a:pt x="342" y="91"/>
                  </a:lnTo>
                  <a:lnTo>
                    <a:pt x="339" y="93"/>
                  </a:lnTo>
                  <a:lnTo>
                    <a:pt x="343" y="97"/>
                  </a:lnTo>
                  <a:lnTo>
                    <a:pt x="352" y="100"/>
                  </a:lnTo>
                  <a:lnTo>
                    <a:pt x="361" y="102"/>
                  </a:lnTo>
                  <a:lnTo>
                    <a:pt x="361" y="105"/>
                  </a:lnTo>
                  <a:lnTo>
                    <a:pt x="357" y="107"/>
                  </a:lnTo>
                  <a:lnTo>
                    <a:pt x="353" y="108"/>
                  </a:lnTo>
                  <a:lnTo>
                    <a:pt x="351" y="110"/>
                  </a:lnTo>
                  <a:lnTo>
                    <a:pt x="351" y="115"/>
                  </a:lnTo>
                  <a:lnTo>
                    <a:pt x="350" y="118"/>
                  </a:lnTo>
                  <a:lnTo>
                    <a:pt x="349" y="123"/>
                  </a:lnTo>
                  <a:lnTo>
                    <a:pt x="349" y="127"/>
                  </a:lnTo>
                  <a:lnTo>
                    <a:pt x="353" y="132"/>
                  </a:lnTo>
                  <a:lnTo>
                    <a:pt x="361" y="135"/>
                  </a:lnTo>
                  <a:lnTo>
                    <a:pt x="371" y="133"/>
                  </a:lnTo>
                  <a:lnTo>
                    <a:pt x="377" y="133"/>
                  </a:lnTo>
                  <a:lnTo>
                    <a:pt x="384" y="136"/>
                  </a:lnTo>
                  <a:lnTo>
                    <a:pt x="392" y="143"/>
                  </a:lnTo>
                  <a:lnTo>
                    <a:pt x="400" y="150"/>
                  </a:lnTo>
                  <a:lnTo>
                    <a:pt x="407" y="152"/>
                  </a:lnTo>
                  <a:lnTo>
                    <a:pt x="409" y="150"/>
                  </a:lnTo>
                  <a:lnTo>
                    <a:pt x="406" y="144"/>
                  </a:lnTo>
                  <a:lnTo>
                    <a:pt x="403" y="139"/>
                  </a:lnTo>
                  <a:lnTo>
                    <a:pt x="403" y="137"/>
                  </a:lnTo>
                  <a:lnTo>
                    <a:pt x="409" y="139"/>
                  </a:lnTo>
                  <a:lnTo>
                    <a:pt x="414" y="140"/>
                  </a:lnTo>
                  <a:lnTo>
                    <a:pt x="421" y="142"/>
                  </a:lnTo>
                  <a:lnTo>
                    <a:pt x="429" y="143"/>
                  </a:lnTo>
                  <a:lnTo>
                    <a:pt x="436" y="143"/>
                  </a:lnTo>
                  <a:lnTo>
                    <a:pt x="442" y="144"/>
                  </a:lnTo>
                  <a:lnTo>
                    <a:pt x="447" y="145"/>
                  </a:lnTo>
                  <a:lnTo>
                    <a:pt x="450" y="146"/>
                  </a:lnTo>
                  <a:lnTo>
                    <a:pt x="451" y="148"/>
                  </a:lnTo>
                  <a:lnTo>
                    <a:pt x="450" y="152"/>
                  </a:lnTo>
                  <a:lnTo>
                    <a:pt x="451" y="154"/>
                  </a:lnTo>
                  <a:lnTo>
                    <a:pt x="453" y="155"/>
                  </a:lnTo>
                  <a:lnTo>
                    <a:pt x="457" y="155"/>
                  </a:lnTo>
                  <a:lnTo>
                    <a:pt x="461" y="155"/>
                  </a:lnTo>
                  <a:lnTo>
                    <a:pt x="466" y="153"/>
                  </a:lnTo>
                  <a:lnTo>
                    <a:pt x="472" y="152"/>
                  </a:lnTo>
                  <a:lnTo>
                    <a:pt x="480" y="152"/>
                  </a:lnTo>
                  <a:lnTo>
                    <a:pt x="490" y="153"/>
                  </a:lnTo>
                  <a:lnTo>
                    <a:pt x="501" y="154"/>
                  </a:lnTo>
                  <a:lnTo>
                    <a:pt x="509" y="158"/>
                  </a:lnTo>
                  <a:lnTo>
                    <a:pt x="511" y="163"/>
                  </a:lnTo>
                  <a:lnTo>
                    <a:pt x="508" y="169"/>
                  </a:lnTo>
                  <a:lnTo>
                    <a:pt x="501" y="173"/>
                  </a:lnTo>
                  <a:lnTo>
                    <a:pt x="496" y="176"/>
                  </a:lnTo>
                  <a:lnTo>
                    <a:pt x="496" y="180"/>
                  </a:lnTo>
                  <a:lnTo>
                    <a:pt x="501" y="183"/>
                  </a:lnTo>
                  <a:lnTo>
                    <a:pt x="505" y="186"/>
                  </a:lnTo>
                  <a:lnTo>
                    <a:pt x="510" y="191"/>
                  </a:lnTo>
                  <a:lnTo>
                    <a:pt x="511" y="196"/>
                  </a:lnTo>
                  <a:lnTo>
                    <a:pt x="511" y="200"/>
                  </a:lnTo>
                  <a:lnTo>
                    <a:pt x="509" y="204"/>
                  </a:lnTo>
                  <a:lnTo>
                    <a:pt x="505" y="207"/>
                  </a:lnTo>
                  <a:lnTo>
                    <a:pt x="501" y="209"/>
                  </a:lnTo>
                  <a:lnTo>
                    <a:pt x="497" y="212"/>
                  </a:lnTo>
                  <a:lnTo>
                    <a:pt x="497" y="214"/>
                  </a:lnTo>
                  <a:lnTo>
                    <a:pt x="499" y="219"/>
                  </a:lnTo>
                  <a:lnTo>
                    <a:pt x="505" y="223"/>
                  </a:lnTo>
                  <a:lnTo>
                    <a:pt x="511" y="228"/>
                  </a:lnTo>
                  <a:lnTo>
                    <a:pt x="514" y="234"/>
                  </a:lnTo>
                  <a:lnTo>
                    <a:pt x="514" y="239"/>
                  </a:lnTo>
                  <a:lnTo>
                    <a:pt x="511" y="244"/>
                  </a:lnTo>
                  <a:lnTo>
                    <a:pt x="506" y="248"/>
                  </a:lnTo>
                  <a:lnTo>
                    <a:pt x="503" y="249"/>
                  </a:lnTo>
                  <a:lnTo>
                    <a:pt x="501" y="249"/>
                  </a:lnTo>
                  <a:lnTo>
                    <a:pt x="495" y="245"/>
                  </a:lnTo>
                  <a:lnTo>
                    <a:pt x="487" y="242"/>
                  </a:lnTo>
                  <a:lnTo>
                    <a:pt x="480" y="238"/>
                  </a:lnTo>
                  <a:lnTo>
                    <a:pt x="474" y="235"/>
                  </a:lnTo>
                  <a:lnTo>
                    <a:pt x="468" y="231"/>
                  </a:lnTo>
                  <a:lnTo>
                    <a:pt x="465" y="229"/>
                  </a:lnTo>
                  <a:lnTo>
                    <a:pt x="460" y="228"/>
                  </a:lnTo>
                  <a:lnTo>
                    <a:pt x="456" y="226"/>
                  </a:lnTo>
                  <a:lnTo>
                    <a:pt x="449" y="223"/>
                  </a:lnTo>
                  <a:lnTo>
                    <a:pt x="440" y="220"/>
                  </a:lnTo>
                  <a:lnTo>
                    <a:pt x="432" y="219"/>
                  </a:lnTo>
                  <a:lnTo>
                    <a:pt x="425" y="220"/>
                  </a:lnTo>
                  <a:lnTo>
                    <a:pt x="421" y="224"/>
                  </a:lnTo>
                  <a:lnTo>
                    <a:pt x="421" y="230"/>
                  </a:lnTo>
                  <a:lnTo>
                    <a:pt x="423" y="236"/>
                  </a:lnTo>
                  <a:lnTo>
                    <a:pt x="428" y="243"/>
                  </a:lnTo>
                  <a:lnTo>
                    <a:pt x="435" y="251"/>
                  </a:lnTo>
                  <a:lnTo>
                    <a:pt x="440" y="254"/>
                  </a:lnTo>
                  <a:lnTo>
                    <a:pt x="443" y="259"/>
                  </a:lnTo>
                  <a:lnTo>
                    <a:pt x="449" y="262"/>
                  </a:lnTo>
                  <a:lnTo>
                    <a:pt x="453" y="265"/>
                  </a:lnTo>
                  <a:lnTo>
                    <a:pt x="459" y="268"/>
                  </a:lnTo>
                  <a:lnTo>
                    <a:pt x="465" y="271"/>
                  </a:lnTo>
                  <a:lnTo>
                    <a:pt x="471" y="272"/>
                  </a:lnTo>
                  <a:lnTo>
                    <a:pt x="476" y="273"/>
                  </a:lnTo>
                  <a:lnTo>
                    <a:pt x="487" y="275"/>
                  </a:lnTo>
                  <a:lnTo>
                    <a:pt x="495" y="277"/>
                  </a:lnTo>
                  <a:lnTo>
                    <a:pt x="501" y="281"/>
                  </a:lnTo>
                  <a:lnTo>
                    <a:pt x="505" y="286"/>
                  </a:lnTo>
                  <a:lnTo>
                    <a:pt x="512" y="289"/>
                  </a:lnTo>
                  <a:lnTo>
                    <a:pt x="520" y="291"/>
                  </a:lnTo>
                  <a:lnTo>
                    <a:pt x="528" y="294"/>
                  </a:lnTo>
                  <a:lnTo>
                    <a:pt x="533" y="301"/>
                  </a:lnTo>
                  <a:lnTo>
                    <a:pt x="534" y="307"/>
                  </a:lnTo>
                  <a:lnTo>
                    <a:pt x="533" y="311"/>
                  </a:lnTo>
                  <a:lnTo>
                    <a:pt x="533" y="315"/>
                  </a:lnTo>
                  <a:lnTo>
                    <a:pt x="536" y="324"/>
                  </a:lnTo>
                  <a:lnTo>
                    <a:pt x="541" y="332"/>
                  </a:lnTo>
                  <a:lnTo>
                    <a:pt x="543" y="337"/>
                  </a:lnTo>
                  <a:lnTo>
                    <a:pt x="544" y="342"/>
                  </a:lnTo>
                  <a:lnTo>
                    <a:pt x="548" y="345"/>
                  </a:lnTo>
                  <a:lnTo>
                    <a:pt x="552" y="350"/>
                  </a:lnTo>
                  <a:lnTo>
                    <a:pt x="556" y="354"/>
                  </a:lnTo>
                  <a:lnTo>
                    <a:pt x="555" y="357"/>
                  </a:lnTo>
                  <a:lnTo>
                    <a:pt x="549" y="356"/>
                  </a:lnTo>
                  <a:lnTo>
                    <a:pt x="544" y="352"/>
                  </a:lnTo>
                  <a:lnTo>
                    <a:pt x="541" y="349"/>
                  </a:lnTo>
                  <a:lnTo>
                    <a:pt x="535" y="345"/>
                  </a:lnTo>
                  <a:lnTo>
                    <a:pt x="525" y="345"/>
                  </a:lnTo>
                  <a:lnTo>
                    <a:pt x="513" y="348"/>
                  </a:lnTo>
                  <a:lnTo>
                    <a:pt x="505" y="349"/>
                  </a:lnTo>
                  <a:lnTo>
                    <a:pt x="499" y="349"/>
                  </a:lnTo>
                  <a:lnTo>
                    <a:pt x="493" y="345"/>
                  </a:lnTo>
                  <a:lnTo>
                    <a:pt x="488" y="343"/>
                  </a:lnTo>
                  <a:lnTo>
                    <a:pt x="483" y="342"/>
                  </a:lnTo>
                  <a:lnTo>
                    <a:pt x="478" y="340"/>
                  </a:lnTo>
                  <a:lnTo>
                    <a:pt x="472" y="339"/>
                  </a:lnTo>
                  <a:lnTo>
                    <a:pt x="466" y="337"/>
                  </a:lnTo>
                  <a:lnTo>
                    <a:pt x="461" y="337"/>
                  </a:lnTo>
                  <a:lnTo>
                    <a:pt x="457" y="337"/>
                  </a:lnTo>
                  <a:lnTo>
                    <a:pt x="453" y="337"/>
                  </a:lnTo>
                  <a:lnTo>
                    <a:pt x="451" y="340"/>
                  </a:lnTo>
                  <a:lnTo>
                    <a:pt x="455" y="343"/>
                  </a:lnTo>
                  <a:lnTo>
                    <a:pt x="463" y="347"/>
                  </a:lnTo>
                  <a:lnTo>
                    <a:pt x="476" y="352"/>
                  </a:lnTo>
                  <a:lnTo>
                    <a:pt x="485" y="355"/>
                  </a:lnTo>
                  <a:lnTo>
                    <a:pt x="490" y="357"/>
                  </a:lnTo>
                  <a:lnTo>
                    <a:pt x="496" y="358"/>
                  </a:lnTo>
                  <a:lnTo>
                    <a:pt x="499" y="358"/>
                  </a:lnTo>
                  <a:lnTo>
                    <a:pt x="503" y="359"/>
                  </a:lnTo>
                  <a:lnTo>
                    <a:pt x="506" y="360"/>
                  </a:lnTo>
                  <a:lnTo>
                    <a:pt x="509" y="362"/>
                  </a:lnTo>
                  <a:lnTo>
                    <a:pt x="511" y="364"/>
                  </a:lnTo>
                  <a:lnTo>
                    <a:pt x="517" y="367"/>
                  </a:lnTo>
                  <a:lnTo>
                    <a:pt x="525" y="371"/>
                  </a:lnTo>
                  <a:lnTo>
                    <a:pt x="533" y="374"/>
                  </a:lnTo>
                  <a:lnTo>
                    <a:pt x="539" y="379"/>
                  </a:lnTo>
                  <a:close/>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p>
          </p:txBody>
        </p:sp>
        <p:sp>
          <p:nvSpPr>
            <p:cNvPr id="544" name="Freeform 543"/>
            <p:cNvSpPr>
              <a:spLocks/>
            </p:cNvSpPr>
            <p:nvPr/>
          </p:nvSpPr>
          <p:spPr bwMode="auto">
            <a:xfrm>
              <a:off x="2236634" y="1750920"/>
              <a:ext cx="172088" cy="152970"/>
            </a:xfrm>
            <a:custGeom>
              <a:avLst/>
              <a:gdLst>
                <a:gd name="T0" fmla="*/ 2147483647 w 148"/>
                <a:gd name="T1" fmla="*/ 2147483647 h 146"/>
                <a:gd name="T2" fmla="*/ 2147483647 w 148"/>
                <a:gd name="T3" fmla="*/ 2147483647 h 146"/>
                <a:gd name="T4" fmla="*/ 2147483647 w 148"/>
                <a:gd name="T5" fmla="*/ 2147483647 h 146"/>
                <a:gd name="T6" fmla="*/ 2147483647 w 148"/>
                <a:gd name="T7" fmla="*/ 2147483647 h 146"/>
                <a:gd name="T8" fmla="*/ 2147483647 w 148"/>
                <a:gd name="T9" fmla="*/ 2147483647 h 146"/>
                <a:gd name="T10" fmla="*/ 2147483647 w 148"/>
                <a:gd name="T11" fmla="*/ 2147483647 h 146"/>
                <a:gd name="T12" fmla="*/ 2147483647 w 148"/>
                <a:gd name="T13" fmla="*/ 2147483647 h 146"/>
                <a:gd name="T14" fmla="*/ 2147483647 w 148"/>
                <a:gd name="T15" fmla="*/ 2147483647 h 146"/>
                <a:gd name="T16" fmla="*/ 2147483647 w 148"/>
                <a:gd name="T17" fmla="*/ 2147483647 h 146"/>
                <a:gd name="T18" fmla="*/ 2147483647 w 148"/>
                <a:gd name="T19" fmla="*/ 0 h 146"/>
                <a:gd name="T20" fmla="*/ 2147483647 w 148"/>
                <a:gd name="T21" fmla="*/ 2147483647 h 146"/>
                <a:gd name="T22" fmla="*/ 2147483647 w 148"/>
                <a:gd name="T23" fmla="*/ 2147483647 h 146"/>
                <a:gd name="T24" fmla="*/ 2147483647 w 148"/>
                <a:gd name="T25" fmla="*/ 2147483647 h 146"/>
                <a:gd name="T26" fmla="*/ 2147483647 w 148"/>
                <a:gd name="T27" fmla="*/ 2147483647 h 146"/>
                <a:gd name="T28" fmla="*/ 2147483647 w 148"/>
                <a:gd name="T29" fmla="*/ 2147483647 h 146"/>
                <a:gd name="T30" fmla="*/ 2147483647 w 148"/>
                <a:gd name="T31" fmla="*/ 2147483647 h 146"/>
                <a:gd name="T32" fmla="*/ 2147483647 w 148"/>
                <a:gd name="T33" fmla="*/ 2147483647 h 146"/>
                <a:gd name="T34" fmla="*/ 2147483647 w 148"/>
                <a:gd name="T35" fmla="*/ 2147483647 h 146"/>
                <a:gd name="T36" fmla="*/ 2147483647 w 148"/>
                <a:gd name="T37" fmla="*/ 2147483647 h 146"/>
                <a:gd name="T38" fmla="*/ 2147483647 w 148"/>
                <a:gd name="T39" fmla="*/ 2147483647 h 146"/>
                <a:gd name="T40" fmla="*/ 2147483647 w 148"/>
                <a:gd name="T41" fmla="*/ 2147483647 h 146"/>
                <a:gd name="T42" fmla="*/ 2147483647 w 148"/>
                <a:gd name="T43" fmla="*/ 2147483647 h 146"/>
                <a:gd name="T44" fmla="*/ 2147483647 w 148"/>
                <a:gd name="T45" fmla="*/ 2147483647 h 146"/>
                <a:gd name="T46" fmla="*/ 2147483647 w 148"/>
                <a:gd name="T47" fmla="*/ 2147483647 h 146"/>
                <a:gd name="T48" fmla="*/ 2147483647 w 148"/>
                <a:gd name="T49" fmla="*/ 2147483647 h 146"/>
                <a:gd name="T50" fmla="*/ 2147483647 w 148"/>
                <a:gd name="T51" fmla="*/ 2147483647 h 146"/>
                <a:gd name="T52" fmla="*/ 2147483647 w 148"/>
                <a:gd name="T53" fmla="*/ 2147483647 h 146"/>
                <a:gd name="T54" fmla="*/ 2147483647 w 148"/>
                <a:gd name="T55" fmla="*/ 2147483647 h 146"/>
                <a:gd name="T56" fmla="*/ 2147483647 w 148"/>
                <a:gd name="T57" fmla="*/ 2147483647 h 146"/>
                <a:gd name="T58" fmla="*/ 2147483647 w 148"/>
                <a:gd name="T59" fmla="*/ 2147483647 h 146"/>
                <a:gd name="T60" fmla="*/ 2147483647 w 148"/>
                <a:gd name="T61" fmla="*/ 2147483647 h 146"/>
                <a:gd name="T62" fmla="*/ 2147483647 w 148"/>
                <a:gd name="T63" fmla="*/ 2147483647 h 14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0" t="0" r="r" b="b"/>
              <a:pathLst>
                <a:path w="148" h="146">
                  <a:moveTo>
                    <a:pt x="148" y="71"/>
                  </a:moveTo>
                  <a:lnTo>
                    <a:pt x="146" y="67"/>
                  </a:lnTo>
                  <a:lnTo>
                    <a:pt x="145" y="56"/>
                  </a:lnTo>
                  <a:lnTo>
                    <a:pt x="141" y="44"/>
                  </a:lnTo>
                  <a:lnTo>
                    <a:pt x="135" y="36"/>
                  </a:lnTo>
                  <a:lnTo>
                    <a:pt x="129" y="33"/>
                  </a:lnTo>
                  <a:lnTo>
                    <a:pt x="125" y="33"/>
                  </a:lnTo>
                  <a:lnTo>
                    <a:pt x="120" y="35"/>
                  </a:lnTo>
                  <a:lnTo>
                    <a:pt x="115" y="32"/>
                  </a:lnTo>
                  <a:lnTo>
                    <a:pt x="111" y="26"/>
                  </a:lnTo>
                  <a:lnTo>
                    <a:pt x="108" y="20"/>
                  </a:lnTo>
                  <a:lnTo>
                    <a:pt x="104" y="14"/>
                  </a:lnTo>
                  <a:lnTo>
                    <a:pt x="95" y="12"/>
                  </a:lnTo>
                  <a:lnTo>
                    <a:pt x="88" y="10"/>
                  </a:lnTo>
                  <a:lnTo>
                    <a:pt x="82" y="9"/>
                  </a:lnTo>
                  <a:lnTo>
                    <a:pt x="77" y="7"/>
                  </a:lnTo>
                  <a:lnTo>
                    <a:pt x="73" y="3"/>
                  </a:lnTo>
                  <a:lnTo>
                    <a:pt x="68" y="1"/>
                  </a:lnTo>
                  <a:lnTo>
                    <a:pt x="65" y="0"/>
                  </a:lnTo>
                  <a:lnTo>
                    <a:pt x="62" y="0"/>
                  </a:lnTo>
                  <a:lnTo>
                    <a:pt x="60" y="2"/>
                  </a:lnTo>
                  <a:lnTo>
                    <a:pt x="58" y="8"/>
                  </a:lnTo>
                  <a:lnTo>
                    <a:pt x="58" y="15"/>
                  </a:lnTo>
                  <a:lnTo>
                    <a:pt x="57" y="20"/>
                  </a:lnTo>
                  <a:lnTo>
                    <a:pt x="55" y="24"/>
                  </a:lnTo>
                  <a:lnTo>
                    <a:pt x="50" y="31"/>
                  </a:lnTo>
                  <a:lnTo>
                    <a:pt x="42" y="40"/>
                  </a:lnTo>
                  <a:lnTo>
                    <a:pt x="32" y="50"/>
                  </a:lnTo>
                  <a:lnTo>
                    <a:pt x="27" y="55"/>
                  </a:lnTo>
                  <a:lnTo>
                    <a:pt x="20" y="62"/>
                  </a:lnTo>
                  <a:lnTo>
                    <a:pt x="11" y="71"/>
                  </a:lnTo>
                  <a:lnTo>
                    <a:pt x="3" y="82"/>
                  </a:lnTo>
                  <a:lnTo>
                    <a:pt x="0" y="90"/>
                  </a:lnTo>
                  <a:lnTo>
                    <a:pt x="3" y="91"/>
                  </a:lnTo>
                  <a:lnTo>
                    <a:pt x="4" y="91"/>
                  </a:lnTo>
                  <a:lnTo>
                    <a:pt x="6" y="94"/>
                  </a:lnTo>
                  <a:lnTo>
                    <a:pt x="11" y="107"/>
                  </a:lnTo>
                  <a:lnTo>
                    <a:pt x="14" y="123"/>
                  </a:lnTo>
                  <a:lnTo>
                    <a:pt x="14" y="136"/>
                  </a:lnTo>
                  <a:lnTo>
                    <a:pt x="15" y="144"/>
                  </a:lnTo>
                  <a:lnTo>
                    <a:pt x="20" y="146"/>
                  </a:lnTo>
                  <a:lnTo>
                    <a:pt x="27" y="143"/>
                  </a:lnTo>
                  <a:lnTo>
                    <a:pt x="32" y="139"/>
                  </a:lnTo>
                  <a:lnTo>
                    <a:pt x="36" y="137"/>
                  </a:lnTo>
                  <a:lnTo>
                    <a:pt x="39" y="138"/>
                  </a:lnTo>
                  <a:lnTo>
                    <a:pt x="44" y="143"/>
                  </a:lnTo>
                  <a:lnTo>
                    <a:pt x="50" y="146"/>
                  </a:lnTo>
                  <a:lnTo>
                    <a:pt x="55" y="145"/>
                  </a:lnTo>
                  <a:lnTo>
                    <a:pt x="60" y="135"/>
                  </a:lnTo>
                  <a:lnTo>
                    <a:pt x="66" y="124"/>
                  </a:lnTo>
                  <a:lnTo>
                    <a:pt x="75" y="119"/>
                  </a:lnTo>
                  <a:lnTo>
                    <a:pt x="83" y="116"/>
                  </a:lnTo>
                  <a:lnTo>
                    <a:pt x="87" y="111"/>
                  </a:lnTo>
                  <a:lnTo>
                    <a:pt x="87" y="104"/>
                  </a:lnTo>
                  <a:lnTo>
                    <a:pt x="87" y="99"/>
                  </a:lnTo>
                  <a:lnTo>
                    <a:pt x="91" y="96"/>
                  </a:lnTo>
                  <a:lnTo>
                    <a:pt x="104" y="92"/>
                  </a:lnTo>
                  <a:lnTo>
                    <a:pt x="112" y="90"/>
                  </a:lnTo>
                  <a:lnTo>
                    <a:pt x="120" y="89"/>
                  </a:lnTo>
                  <a:lnTo>
                    <a:pt x="128" y="86"/>
                  </a:lnTo>
                  <a:lnTo>
                    <a:pt x="135" y="84"/>
                  </a:lnTo>
                  <a:lnTo>
                    <a:pt x="140" y="82"/>
                  </a:lnTo>
                  <a:lnTo>
                    <a:pt x="144" y="78"/>
                  </a:lnTo>
                  <a:lnTo>
                    <a:pt x="146" y="75"/>
                  </a:lnTo>
                  <a:lnTo>
                    <a:pt x="148" y="71"/>
                  </a:lnTo>
                  <a:close/>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p>
          </p:txBody>
        </p:sp>
        <p:sp>
          <p:nvSpPr>
            <p:cNvPr id="545" name="Freeform 544"/>
            <p:cNvSpPr>
              <a:spLocks/>
            </p:cNvSpPr>
            <p:nvPr/>
          </p:nvSpPr>
          <p:spPr bwMode="auto">
            <a:xfrm>
              <a:off x="2419047" y="1694389"/>
              <a:ext cx="156600" cy="98100"/>
            </a:xfrm>
            <a:custGeom>
              <a:avLst/>
              <a:gdLst>
                <a:gd name="T0" fmla="*/ 2147483647 w 133"/>
                <a:gd name="T1" fmla="*/ 2147483647 h 91"/>
                <a:gd name="T2" fmla="*/ 2147483647 w 133"/>
                <a:gd name="T3" fmla="*/ 2147483647 h 91"/>
                <a:gd name="T4" fmla="*/ 2147483647 w 133"/>
                <a:gd name="T5" fmla="*/ 2147483647 h 91"/>
                <a:gd name="T6" fmla="*/ 2147483647 w 133"/>
                <a:gd name="T7" fmla="*/ 2147483647 h 91"/>
                <a:gd name="T8" fmla="*/ 2147483647 w 133"/>
                <a:gd name="T9" fmla="*/ 2147483647 h 91"/>
                <a:gd name="T10" fmla="*/ 2147483647 w 133"/>
                <a:gd name="T11" fmla="*/ 2147483647 h 91"/>
                <a:gd name="T12" fmla="*/ 2147483647 w 133"/>
                <a:gd name="T13" fmla="*/ 2147483647 h 91"/>
                <a:gd name="T14" fmla="*/ 2147483647 w 133"/>
                <a:gd name="T15" fmla="*/ 2147483647 h 91"/>
                <a:gd name="T16" fmla="*/ 2147483647 w 133"/>
                <a:gd name="T17" fmla="*/ 2147483647 h 91"/>
                <a:gd name="T18" fmla="*/ 2147483647 w 133"/>
                <a:gd name="T19" fmla="*/ 2147483647 h 91"/>
                <a:gd name="T20" fmla="*/ 2147483647 w 133"/>
                <a:gd name="T21" fmla="*/ 2147483647 h 91"/>
                <a:gd name="T22" fmla="*/ 2147483647 w 133"/>
                <a:gd name="T23" fmla="*/ 2147483647 h 91"/>
                <a:gd name="T24" fmla="*/ 2147483647 w 133"/>
                <a:gd name="T25" fmla="*/ 2147483647 h 91"/>
                <a:gd name="T26" fmla="*/ 2147483647 w 133"/>
                <a:gd name="T27" fmla="*/ 2147483647 h 91"/>
                <a:gd name="T28" fmla="*/ 2147483647 w 133"/>
                <a:gd name="T29" fmla="*/ 2147483647 h 91"/>
                <a:gd name="T30" fmla="*/ 2147483647 w 133"/>
                <a:gd name="T31" fmla="*/ 2147483647 h 91"/>
                <a:gd name="T32" fmla="*/ 2147483647 w 133"/>
                <a:gd name="T33" fmla="*/ 2147483647 h 91"/>
                <a:gd name="T34" fmla="*/ 2147483647 w 133"/>
                <a:gd name="T35" fmla="*/ 2147483647 h 91"/>
                <a:gd name="T36" fmla="*/ 2147483647 w 133"/>
                <a:gd name="T37" fmla="*/ 2147483647 h 91"/>
                <a:gd name="T38" fmla="*/ 2147483647 w 133"/>
                <a:gd name="T39" fmla="*/ 2147483647 h 91"/>
                <a:gd name="T40" fmla="*/ 2147483647 w 133"/>
                <a:gd name="T41" fmla="*/ 2147483647 h 91"/>
                <a:gd name="T42" fmla="*/ 2147483647 w 133"/>
                <a:gd name="T43" fmla="*/ 2147483647 h 91"/>
                <a:gd name="T44" fmla="*/ 2147483647 w 133"/>
                <a:gd name="T45" fmla="*/ 2147483647 h 91"/>
                <a:gd name="T46" fmla="*/ 2147483647 w 133"/>
                <a:gd name="T47" fmla="*/ 2147483647 h 91"/>
                <a:gd name="T48" fmla="*/ 2147483647 w 133"/>
                <a:gd name="T49" fmla="*/ 2147483647 h 91"/>
                <a:gd name="T50" fmla="*/ 2147483647 w 133"/>
                <a:gd name="T51" fmla="*/ 2147483647 h 91"/>
                <a:gd name="T52" fmla="*/ 2147483647 w 133"/>
                <a:gd name="T53" fmla="*/ 2147483647 h 91"/>
                <a:gd name="T54" fmla="*/ 2147483647 w 133"/>
                <a:gd name="T55" fmla="*/ 2147483647 h 91"/>
                <a:gd name="T56" fmla="*/ 0 w 133"/>
                <a:gd name="T57" fmla="*/ 2147483647 h 91"/>
                <a:gd name="T58" fmla="*/ 2147483647 w 133"/>
                <a:gd name="T59" fmla="*/ 2147483647 h 91"/>
                <a:gd name="T60" fmla="*/ 2147483647 w 133"/>
                <a:gd name="T61" fmla="*/ 2147483647 h 91"/>
                <a:gd name="T62" fmla="*/ 2147483647 w 133"/>
                <a:gd name="T63" fmla="*/ 2147483647 h 91"/>
                <a:gd name="T64" fmla="*/ 2147483647 w 133"/>
                <a:gd name="T65" fmla="*/ 2147483647 h 91"/>
                <a:gd name="T66" fmla="*/ 2147483647 w 133"/>
                <a:gd name="T67" fmla="*/ 2147483647 h 91"/>
                <a:gd name="T68" fmla="*/ 2147483647 w 133"/>
                <a:gd name="T69" fmla="*/ 0 h 91"/>
                <a:gd name="T70" fmla="*/ 2147483647 w 133"/>
                <a:gd name="T71" fmla="*/ 2147483647 h 91"/>
                <a:gd name="T72" fmla="*/ 2147483647 w 133"/>
                <a:gd name="T73" fmla="*/ 2147483647 h 91"/>
                <a:gd name="T74" fmla="*/ 2147483647 w 133"/>
                <a:gd name="T75" fmla="*/ 2147483647 h 91"/>
                <a:gd name="T76" fmla="*/ 2147483647 w 133"/>
                <a:gd name="T77" fmla="*/ 2147483647 h 91"/>
                <a:gd name="T78" fmla="*/ 2147483647 w 133"/>
                <a:gd name="T79" fmla="*/ 2147483647 h 91"/>
                <a:gd name="T80" fmla="*/ 2147483647 w 133"/>
                <a:gd name="T81" fmla="*/ 2147483647 h 91"/>
                <a:gd name="T82" fmla="*/ 2147483647 w 133"/>
                <a:gd name="T83" fmla="*/ 2147483647 h 91"/>
                <a:gd name="T84" fmla="*/ 2147483647 w 133"/>
                <a:gd name="T85" fmla="*/ 2147483647 h 91"/>
                <a:gd name="T86" fmla="*/ 2147483647 w 133"/>
                <a:gd name="T87" fmla="*/ 2147483647 h 91"/>
                <a:gd name="T88" fmla="*/ 2147483647 w 133"/>
                <a:gd name="T89" fmla="*/ 2147483647 h 91"/>
                <a:gd name="T90" fmla="*/ 2147483647 w 133"/>
                <a:gd name="T91" fmla="*/ 2147483647 h 91"/>
                <a:gd name="T92" fmla="*/ 2147483647 w 133"/>
                <a:gd name="T93" fmla="*/ 2147483647 h 91"/>
                <a:gd name="T94" fmla="*/ 2147483647 w 133"/>
                <a:gd name="T95" fmla="*/ 2147483647 h 91"/>
                <a:gd name="T96" fmla="*/ 2147483647 w 133"/>
                <a:gd name="T97" fmla="*/ 2147483647 h 91"/>
                <a:gd name="T98" fmla="*/ 2147483647 w 133"/>
                <a:gd name="T99" fmla="*/ 2147483647 h 91"/>
                <a:gd name="T100" fmla="*/ 2147483647 w 133"/>
                <a:gd name="T101" fmla="*/ 2147483647 h 91"/>
                <a:gd name="T102" fmla="*/ 2147483647 w 133"/>
                <a:gd name="T103" fmla="*/ 2147483647 h 91"/>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0" t="0" r="r" b="b"/>
              <a:pathLst>
                <a:path w="133" h="91">
                  <a:moveTo>
                    <a:pt x="104" y="0"/>
                  </a:moveTo>
                  <a:lnTo>
                    <a:pt x="104" y="4"/>
                  </a:lnTo>
                  <a:lnTo>
                    <a:pt x="103" y="13"/>
                  </a:lnTo>
                  <a:lnTo>
                    <a:pt x="103" y="23"/>
                  </a:lnTo>
                  <a:lnTo>
                    <a:pt x="102" y="30"/>
                  </a:lnTo>
                  <a:lnTo>
                    <a:pt x="101" y="35"/>
                  </a:lnTo>
                  <a:lnTo>
                    <a:pt x="101" y="39"/>
                  </a:lnTo>
                  <a:lnTo>
                    <a:pt x="102" y="44"/>
                  </a:lnTo>
                  <a:lnTo>
                    <a:pt x="107" y="46"/>
                  </a:lnTo>
                  <a:lnTo>
                    <a:pt x="111" y="43"/>
                  </a:lnTo>
                  <a:lnTo>
                    <a:pt x="113" y="37"/>
                  </a:lnTo>
                  <a:lnTo>
                    <a:pt x="115" y="34"/>
                  </a:lnTo>
                  <a:lnTo>
                    <a:pt x="121" y="36"/>
                  </a:lnTo>
                  <a:lnTo>
                    <a:pt x="128" y="42"/>
                  </a:lnTo>
                  <a:lnTo>
                    <a:pt x="132" y="45"/>
                  </a:lnTo>
                  <a:lnTo>
                    <a:pt x="133" y="49"/>
                  </a:lnTo>
                  <a:lnTo>
                    <a:pt x="132" y="54"/>
                  </a:lnTo>
                  <a:lnTo>
                    <a:pt x="132" y="60"/>
                  </a:lnTo>
                  <a:lnTo>
                    <a:pt x="132" y="62"/>
                  </a:lnTo>
                  <a:lnTo>
                    <a:pt x="131" y="66"/>
                  </a:lnTo>
                  <a:lnTo>
                    <a:pt x="128" y="72"/>
                  </a:lnTo>
                  <a:lnTo>
                    <a:pt x="123" y="78"/>
                  </a:lnTo>
                  <a:lnTo>
                    <a:pt x="121" y="82"/>
                  </a:lnTo>
                  <a:lnTo>
                    <a:pt x="116" y="84"/>
                  </a:lnTo>
                  <a:lnTo>
                    <a:pt x="107" y="83"/>
                  </a:lnTo>
                  <a:lnTo>
                    <a:pt x="96" y="81"/>
                  </a:lnTo>
                  <a:lnTo>
                    <a:pt x="88" y="78"/>
                  </a:lnTo>
                  <a:lnTo>
                    <a:pt x="83" y="77"/>
                  </a:lnTo>
                  <a:lnTo>
                    <a:pt x="79" y="80"/>
                  </a:lnTo>
                  <a:lnTo>
                    <a:pt x="76" y="83"/>
                  </a:lnTo>
                  <a:lnTo>
                    <a:pt x="72" y="85"/>
                  </a:lnTo>
                  <a:lnTo>
                    <a:pt x="68" y="88"/>
                  </a:lnTo>
                  <a:lnTo>
                    <a:pt x="61" y="90"/>
                  </a:lnTo>
                  <a:lnTo>
                    <a:pt x="54" y="91"/>
                  </a:lnTo>
                  <a:lnTo>
                    <a:pt x="49" y="91"/>
                  </a:lnTo>
                  <a:lnTo>
                    <a:pt x="45" y="91"/>
                  </a:lnTo>
                  <a:lnTo>
                    <a:pt x="39" y="91"/>
                  </a:lnTo>
                  <a:lnTo>
                    <a:pt x="32" y="89"/>
                  </a:lnTo>
                  <a:lnTo>
                    <a:pt x="24" y="85"/>
                  </a:lnTo>
                  <a:lnTo>
                    <a:pt x="18" y="82"/>
                  </a:lnTo>
                  <a:lnTo>
                    <a:pt x="19" y="78"/>
                  </a:lnTo>
                  <a:lnTo>
                    <a:pt x="25" y="77"/>
                  </a:lnTo>
                  <a:lnTo>
                    <a:pt x="32" y="77"/>
                  </a:lnTo>
                  <a:lnTo>
                    <a:pt x="38" y="77"/>
                  </a:lnTo>
                  <a:lnTo>
                    <a:pt x="43" y="75"/>
                  </a:lnTo>
                  <a:lnTo>
                    <a:pt x="48" y="70"/>
                  </a:lnTo>
                  <a:lnTo>
                    <a:pt x="49" y="64"/>
                  </a:lnTo>
                  <a:lnTo>
                    <a:pt x="48" y="60"/>
                  </a:lnTo>
                  <a:lnTo>
                    <a:pt x="42" y="60"/>
                  </a:lnTo>
                  <a:lnTo>
                    <a:pt x="35" y="65"/>
                  </a:lnTo>
                  <a:lnTo>
                    <a:pt x="32" y="67"/>
                  </a:lnTo>
                  <a:lnTo>
                    <a:pt x="27" y="67"/>
                  </a:lnTo>
                  <a:lnTo>
                    <a:pt x="20" y="62"/>
                  </a:lnTo>
                  <a:lnTo>
                    <a:pt x="14" y="57"/>
                  </a:lnTo>
                  <a:lnTo>
                    <a:pt x="8" y="53"/>
                  </a:lnTo>
                  <a:lnTo>
                    <a:pt x="4" y="51"/>
                  </a:lnTo>
                  <a:lnTo>
                    <a:pt x="2" y="46"/>
                  </a:lnTo>
                  <a:lnTo>
                    <a:pt x="0" y="42"/>
                  </a:lnTo>
                  <a:lnTo>
                    <a:pt x="0" y="38"/>
                  </a:lnTo>
                  <a:lnTo>
                    <a:pt x="2" y="35"/>
                  </a:lnTo>
                  <a:lnTo>
                    <a:pt x="8" y="30"/>
                  </a:lnTo>
                  <a:lnTo>
                    <a:pt x="12" y="25"/>
                  </a:lnTo>
                  <a:lnTo>
                    <a:pt x="14" y="22"/>
                  </a:lnTo>
                  <a:lnTo>
                    <a:pt x="15" y="20"/>
                  </a:lnTo>
                  <a:lnTo>
                    <a:pt x="18" y="14"/>
                  </a:lnTo>
                  <a:lnTo>
                    <a:pt x="23" y="7"/>
                  </a:lnTo>
                  <a:lnTo>
                    <a:pt x="25" y="4"/>
                  </a:lnTo>
                  <a:lnTo>
                    <a:pt x="28" y="1"/>
                  </a:lnTo>
                  <a:lnTo>
                    <a:pt x="34" y="0"/>
                  </a:lnTo>
                  <a:lnTo>
                    <a:pt x="41" y="0"/>
                  </a:lnTo>
                  <a:lnTo>
                    <a:pt x="45" y="2"/>
                  </a:lnTo>
                  <a:lnTo>
                    <a:pt x="46" y="5"/>
                  </a:lnTo>
                  <a:lnTo>
                    <a:pt x="45" y="8"/>
                  </a:lnTo>
                  <a:lnTo>
                    <a:pt x="46" y="13"/>
                  </a:lnTo>
                  <a:lnTo>
                    <a:pt x="50" y="15"/>
                  </a:lnTo>
                  <a:lnTo>
                    <a:pt x="55" y="19"/>
                  </a:lnTo>
                  <a:lnTo>
                    <a:pt x="56" y="23"/>
                  </a:lnTo>
                  <a:lnTo>
                    <a:pt x="56" y="28"/>
                  </a:lnTo>
                  <a:lnTo>
                    <a:pt x="61" y="31"/>
                  </a:lnTo>
                  <a:lnTo>
                    <a:pt x="65" y="35"/>
                  </a:lnTo>
                  <a:lnTo>
                    <a:pt x="68" y="39"/>
                  </a:lnTo>
                  <a:lnTo>
                    <a:pt x="68" y="44"/>
                  </a:lnTo>
                  <a:lnTo>
                    <a:pt x="68" y="47"/>
                  </a:lnTo>
                  <a:lnTo>
                    <a:pt x="70" y="50"/>
                  </a:lnTo>
                  <a:lnTo>
                    <a:pt x="75" y="52"/>
                  </a:lnTo>
                  <a:lnTo>
                    <a:pt x="80" y="55"/>
                  </a:lnTo>
                  <a:lnTo>
                    <a:pt x="86" y="59"/>
                  </a:lnTo>
                  <a:lnTo>
                    <a:pt x="90" y="59"/>
                  </a:lnTo>
                  <a:lnTo>
                    <a:pt x="91" y="54"/>
                  </a:lnTo>
                  <a:lnTo>
                    <a:pt x="91" y="47"/>
                  </a:lnTo>
                  <a:lnTo>
                    <a:pt x="91" y="42"/>
                  </a:lnTo>
                  <a:lnTo>
                    <a:pt x="91" y="37"/>
                  </a:lnTo>
                  <a:lnTo>
                    <a:pt x="91" y="32"/>
                  </a:lnTo>
                  <a:lnTo>
                    <a:pt x="88" y="30"/>
                  </a:lnTo>
                  <a:lnTo>
                    <a:pt x="86" y="30"/>
                  </a:lnTo>
                  <a:lnTo>
                    <a:pt x="85" y="29"/>
                  </a:lnTo>
                  <a:lnTo>
                    <a:pt x="84" y="24"/>
                  </a:lnTo>
                  <a:lnTo>
                    <a:pt x="84" y="19"/>
                  </a:lnTo>
                  <a:lnTo>
                    <a:pt x="84" y="14"/>
                  </a:lnTo>
                  <a:lnTo>
                    <a:pt x="85" y="11"/>
                  </a:lnTo>
                  <a:lnTo>
                    <a:pt x="88" y="8"/>
                  </a:lnTo>
                  <a:lnTo>
                    <a:pt x="94" y="6"/>
                  </a:lnTo>
                  <a:lnTo>
                    <a:pt x="99" y="4"/>
                  </a:lnTo>
                  <a:lnTo>
                    <a:pt x="103" y="1"/>
                  </a:lnTo>
                  <a:lnTo>
                    <a:pt x="104" y="0"/>
                  </a:lnTo>
                  <a:close/>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p>
          </p:txBody>
        </p:sp>
        <p:sp>
          <p:nvSpPr>
            <p:cNvPr id="546" name="Freeform 545"/>
            <p:cNvSpPr>
              <a:spLocks/>
            </p:cNvSpPr>
            <p:nvPr/>
          </p:nvSpPr>
          <p:spPr bwMode="auto">
            <a:xfrm>
              <a:off x="2353655" y="1642844"/>
              <a:ext cx="118741" cy="64846"/>
            </a:xfrm>
            <a:custGeom>
              <a:avLst/>
              <a:gdLst>
                <a:gd name="T0" fmla="*/ 2147483647 w 102"/>
                <a:gd name="T1" fmla="*/ 2147483647 h 60"/>
                <a:gd name="T2" fmla="*/ 2147483647 w 102"/>
                <a:gd name="T3" fmla="*/ 2147483647 h 60"/>
                <a:gd name="T4" fmla="*/ 2147483647 w 102"/>
                <a:gd name="T5" fmla="*/ 2147483647 h 60"/>
                <a:gd name="T6" fmla="*/ 2147483647 w 102"/>
                <a:gd name="T7" fmla="*/ 2147483647 h 60"/>
                <a:gd name="T8" fmla="*/ 2147483647 w 102"/>
                <a:gd name="T9" fmla="*/ 2147483647 h 60"/>
                <a:gd name="T10" fmla="*/ 2147483647 w 102"/>
                <a:gd name="T11" fmla="*/ 2147483647 h 60"/>
                <a:gd name="T12" fmla="*/ 2147483647 w 102"/>
                <a:gd name="T13" fmla="*/ 2147483647 h 60"/>
                <a:gd name="T14" fmla="*/ 2147483647 w 102"/>
                <a:gd name="T15" fmla="*/ 2147483647 h 60"/>
                <a:gd name="T16" fmla="*/ 2147483647 w 102"/>
                <a:gd name="T17" fmla="*/ 2147483647 h 60"/>
                <a:gd name="T18" fmla="*/ 2147483647 w 102"/>
                <a:gd name="T19" fmla="*/ 2147483647 h 60"/>
                <a:gd name="T20" fmla="*/ 2147483647 w 102"/>
                <a:gd name="T21" fmla="*/ 2147483647 h 60"/>
                <a:gd name="T22" fmla="*/ 2147483647 w 102"/>
                <a:gd name="T23" fmla="*/ 2147483647 h 60"/>
                <a:gd name="T24" fmla="*/ 2147483647 w 102"/>
                <a:gd name="T25" fmla="*/ 2147483647 h 60"/>
                <a:gd name="T26" fmla="*/ 2147483647 w 102"/>
                <a:gd name="T27" fmla="*/ 2147483647 h 60"/>
                <a:gd name="T28" fmla="*/ 2147483647 w 102"/>
                <a:gd name="T29" fmla="*/ 2147483647 h 60"/>
                <a:gd name="T30" fmla="*/ 2147483647 w 102"/>
                <a:gd name="T31" fmla="*/ 2147483647 h 60"/>
                <a:gd name="T32" fmla="*/ 2147483647 w 102"/>
                <a:gd name="T33" fmla="*/ 2147483647 h 60"/>
                <a:gd name="T34" fmla="*/ 2147483647 w 102"/>
                <a:gd name="T35" fmla="*/ 2147483647 h 60"/>
                <a:gd name="T36" fmla="*/ 2147483647 w 102"/>
                <a:gd name="T37" fmla="*/ 2147483647 h 60"/>
                <a:gd name="T38" fmla="*/ 2147483647 w 102"/>
                <a:gd name="T39" fmla="*/ 2147483647 h 60"/>
                <a:gd name="T40" fmla="*/ 2147483647 w 102"/>
                <a:gd name="T41" fmla="*/ 2147483647 h 60"/>
                <a:gd name="T42" fmla="*/ 2147483647 w 102"/>
                <a:gd name="T43" fmla="*/ 2147483647 h 60"/>
                <a:gd name="T44" fmla="*/ 2147483647 w 102"/>
                <a:gd name="T45" fmla="*/ 2147483647 h 60"/>
                <a:gd name="T46" fmla="*/ 0 w 102"/>
                <a:gd name="T47" fmla="*/ 2147483647 h 60"/>
                <a:gd name="T48" fmla="*/ 2147483647 w 102"/>
                <a:gd name="T49" fmla="*/ 2147483647 h 60"/>
                <a:gd name="T50" fmla="*/ 2147483647 w 102"/>
                <a:gd name="T51" fmla="*/ 2147483647 h 60"/>
                <a:gd name="T52" fmla="*/ 2147483647 w 102"/>
                <a:gd name="T53" fmla="*/ 2147483647 h 60"/>
                <a:gd name="T54" fmla="*/ 2147483647 w 102"/>
                <a:gd name="T55" fmla="*/ 2147483647 h 60"/>
                <a:gd name="T56" fmla="*/ 2147483647 w 102"/>
                <a:gd name="T57" fmla="*/ 2147483647 h 60"/>
                <a:gd name="T58" fmla="*/ 2147483647 w 102"/>
                <a:gd name="T59" fmla="*/ 2147483647 h 60"/>
                <a:gd name="T60" fmla="*/ 2147483647 w 102"/>
                <a:gd name="T61" fmla="*/ 2147483647 h 60"/>
                <a:gd name="T62" fmla="*/ 2147483647 w 102"/>
                <a:gd name="T63" fmla="*/ 2147483647 h 60"/>
                <a:gd name="T64" fmla="*/ 2147483647 w 102"/>
                <a:gd name="T65" fmla="*/ 0 h 60"/>
                <a:gd name="T66" fmla="*/ 2147483647 w 102"/>
                <a:gd name="T67" fmla="*/ 0 h 60"/>
                <a:gd name="T68" fmla="*/ 2147483647 w 102"/>
                <a:gd name="T69" fmla="*/ 0 h 60"/>
                <a:gd name="T70" fmla="*/ 2147483647 w 102"/>
                <a:gd name="T71" fmla="*/ 0 h 60"/>
                <a:gd name="T72" fmla="*/ 2147483647 w 102"/>
                <a:gd name="T73" fmla="*/ 0 h 60"/>
                <a:gd name="T74" fmla="*/ 2147483647 w 102"/>
                <a:gd name="T75" fmla="*/ 0 h 60"/>
                <a:gd name="T76" fmla="*/ 2147483647 w 102"/>
                <a:gd name="T77" fmla="*/ 2147483647 h 60"/>
                <a:gd name="T78" fmla="*/ 2147483647 w 102"/>
                <a:gd name="T79" fmla="*/ 2147483647 h 60"/>
                <a:gd name="T80" fmla="*/ 2147483647 w 102"/>
                <a:gd name="T81" fmla="*/ 2147483647 h 60"/>
                <a:gd name="T82" fmla="*/ 2147483647 w 102"/>
                <a:gd name="T83" fmla="*/ 2147483647 h 60"/>
                <a:gd name="T84" fmla="*/ 2147483647 w 102"/>
                <a:gd name="T85" fmla="*/ 2147483647 h 60"/>
                <a:gd name="T86" fmla="*/ 2147483647 w 102"/>
                <a:gd name="T87" fmla="*/ 2147483647 h 60"/>
                <a:gd name="T88" fmla="*/ 2147483647 w 102"/>
                <a:gd name="T89" fmla="*/ 2147483647 h 60"/>
                <a:gd name="T90" fmla="*/ 2147483647 w 102"/>
                <a:gd name="T91" fmla="*/ 2147483647 h 60"/>
                <a:gd name="T92" fmla="*/ 2147483647 w 102"/>
                <a:gd name="T93" fmla="*/ 2147483647 h 60"/>
                <a:gd name="T94" fmla="*/ 2147483647 w 102"/>
                <a:gd name="T95" fmla="*/ 2147483647 h 60"/>
                <a:gd name="T96" fmla="*/ 2147483647 w 102"/>
                <a:gd name="T97" fmla="*/ 2147483647 h 60"/>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0" t="0" r="r" b="b"/>
              <a:pathLst>
                <a:path w="102" h="60">
                  <a:moveTo>
                    <a:pt x="76" y="40"/>
                  </a:moveTo>
                  <a:lnTo>
                    <a:pt x="75" y="41"/>
                  </a:lnTo>
                  <a:lnTo>
                    <a:pt x="72" y="45"/>
                  </a:lnTo>
                  <a:lnTo>
                    <a:pt x="68" y="46"/>
                  </a:lnTo>
                  <a:lnTo>
                    <a:pt x="66" y="42"/>
                  </a:lnTo>
                  <a:lnTo>
                    <a:pt x="64" y="35"/>
                  </a:lnTo>
                  <a:lnTo>
                    <a:pt x="61" y="30"/>
                  </a:lnTo>
                  <a:lnTo>
                    <a:pt x="58" y="27"/>
                  </a:lnTo>
                  <a:lnTo>
                    <a:pt x="56" y="31"/>
                  </a:lnTo>
                  <a:lnTo>
                    <a:pt x="55" y="38"/>
                  </a:lnTo>
                  <a:lnTo>
                    <a:pt x="55" y="44"/>
                  </a:lnTo>
                  <a:lnTo>
                    <a:pt x="53" y="47"/>
                  </a:lnTo>
                  <a:lnTo>
                    <a:pt x="48" y="47"/>
                  </a:lnTo>
                  <a:lnTo>
                    <a:pt x="42" y="47"/>
                  </a:lnTo>
                  <a:lnTo>
                    <a:pt x="38" y="52"/>
                  </a:lnTo>
                  <a:lnTo>
                    <a:pt x="38" y="57"/>
                  </a:lnTo>
                  <a:lnTo>
                    <a:pt x="38" y="60"/>
                  </a:lnTo>
                  <a:lnTo>
                    <a:pt x="37" y="57"/>
                  </a:lnTo>
                  <a:lnTo>
                    <a:pt x="33" y="54"/>
                  </a:lnTo>
                  <a:lnTo>
                    <a:pt x="27" y="50"/>
                  </a:lnTo>
                  <a:lnTo>
                    <a:pt x="22" y="48"/>
                  </a:lnTo>
                  <a:lnTo>
                    <a:pt x="15" y="48"/>
                  </a:lnTo>
                  <a:lnTo>
                    <a:pt x="6" y="48"/>
                  </a:lnTo>
                  <a:lnTo>
                    <a:pt x="0" y="46"/>
                  </a:lnTo>
                  <a:lnTo>
                    <a:pt x="4" y="40"/>
                  </a:lnTo>
                  <a:lnTo>
                    <a:pt x="11" y="34"/>
                  </a:lnTo>
                  <a:lnTo>
                    <a:pt x="17" y="30"/>
                  </a:lnTo>
                  <a:lnTo>
                    <a:pt x="23" y="25"/>
                  </a:lnTo>
                  <a:lnTo>
                    <a:pt x="35" y="19"/>
                  </a:lnTo>
                  <a:lnTo>
                    <a:pt x="46" y="12"/>
                  </a:lnTo>
                  <a:lnTo>
                    <a:pt x="55" y="7"/>
                  </a:lnTo>
                  <a:lnTo>
                    <a:pt x="60" y="2"/>
                  </a:lnTo>
                  <a:lnTo>
                    <a:pt x="68" y="0"/>
                  </a:lnTo>
                  <a:lnTo>
                    <a:pt x="76" y="0"/>
                  </a:lnTo>
                  <a:lnTo>
                    <a:pt x="80" y="0"/>
                  </a:lnTo>
                  <a:lnTo>
                    <a:pt x="83" y="0"/>
                  </a:lnTo>
                  <a:lnTo>
                    <a:pt x="87" y="0"/>
                  </a:lnTo>
                  <a:lnTo>
                    <a:pt x="93" y="0"/>
                  </a:lnTo>
                  <a:lnTo>
                    <a:pt x="98" y="2"/>
                  </a:lnTo>
                  <a:lnTo>
                    <a:pt x="102" y="6"/>
                  </a:lnTo>
                  <a:lnTo>
                    <a:pt x="99" y="10"/>
                  </a:lnTo>
                  <a:lnTo>
                    <a:pt x="95" y="15"/>
                  </a:lnTo>
                  <a:lnTo>
                    <a:pt x="93" y="17"/>
                  </a:lnTo>
                  <a:lnTo>
                    <a:pt x="93" y="19"/>
                  </a:lnTo>
                  <a:lnTo>
                    <a:pt x="91" y="24"/>
                  </a:lnTo>
                  <a:lnTo>
                    <a:pt x="89" y="31"/>
                  </a:lnTo>
                  <a:lnTo>
                    <a:pt x="86" y="35"/>
                  </a:lnTo>
                  <a:lnTo>
                    <a:pt x="81" y="39"/>
                  </a:lnTo>
                  <a:lnTo>
                    <a:pt x="76" y="40"/>
                  </a:lnTo>
                  <a:close/>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p>
          </p:txBody>
        </p:sp>
        <p:sp>
          <p:nvSpPr>
            <p:cNvPr id="547" name="Freeform 546"/>
            <p:cNvSpPr>
              <a:spLocks/>
            </p:cNvSpPr>
            <p:nvPr/>
          </p:nvSpPr>
          <p:spPr bwMode="auto">
            <a:xfrm>
              <a:off x="2587694" y="1707690"/>
              <a:ext cx="99811" cy="84797"/>
            </a:xfrm>
            <a:custGeom>
              <a:avLst/>
              <a:gdLst>
                <a:gd name="T0" fmla="*/ 2147483647 w 86"/>
                <a:gd name="T1" fmla="*/ 2147483647 h 80"/>
                <a:gd name="T2" fmla="*/ 2147483647 w 86"/>
                <a:gd name="T3" fmla="*/ 0 h 80"/>
                <a:gd name="T4" fmla="*/ 2147483647 w 86"/>
                <a:gd name="T5" fmla="*/ 2147483647 h 80"/>
                <a:gd name="T6" fmla="*/ 2147483647 w 86"/>
                <a:gd name="T7" fmla="*/ 2147483647 h 80"/>
                <a:gd name="T8" fmla="*/ 2147483647 w 86"/>
                <a:gd name="T9" fmla="*/ 2147483647 h 80"/>
                <a:gd name="T10" fmla="*/ 2147483647 w 86"/>
                <a:gd name="T11" fmla="*/ 2147483647 h 80"/>
                <a:gd name="T12" fmla="*/ 2147483647 w 86"/>
                <a:gd name="T13" fmla="*/ 2147483647 h 80"/>
                <a:gd name="T14" fmla="*/ 2147483647 w 86"/>
                <a:gd name="T15" fmla="*/ 2147483647 h 80"/>
                <a:gd name="T16" fmla="*/ 2147483647 w 86"/>
                <a:gd name="T17" fmla="*/ 2147483647 h 80"/>
                <a:gd name="T18" fmla="*/ 2147483647 w 86"/>
                <a:gd name="T19" fmla="*/ 2147483647 h 80"/>
                <a:gd name="T20" fmla="*/ 2147483647 w 86"/>
                <a:gd name="T21" fmla="*/ 2147483647 h 80"/>
                <a:gd name="T22" fmla="*/ 2147483647 w 86"/>
                <a:gd name="T23" fmla="*/ 2147483647 h 80"/>
                <a:gd name="T24" fmla="*/ 2147483647 w 86"/>
                <a:gd name="T25" fmla="*/ 2147483647 h 80"/>
                <a:gd name="T26" fmla="*/ 2147483647 w 86"/>
                <a:gd name="T27" fmla="*/ 2147483647 h 80"/>
                <a:gd name="T28" fmla="*/ 2147483647 w 86"/>
                <a:gd name="T29" fmla="*/ 2147483647 h 80"/>
                <a:gd name="T30" fmla="*/ 2147483647 w 86"/>
                <a:gd name="T31" fmla="*/ 2147483647 h 80"/>
                <a:gd name="T32" fmla="*/ 2147483647 w 86"/>
                <a:gd name="T33" fmla="*/ 2147483647 h 80"/>
                <a:gd name="T34" fmla="*/ 2147483647 w 86"/>
                <a:gd name="T35" fmla="*/ 2147483647 h 80"/>
                <a:gd name="T36" fmla="*/ 2147483647 w 86"/>
                <a:gd name="T37" fmla="*/ 2147483647 h 80"/>
                <a:gd name="T38" fmla="*/ 2147483647 w 86"/>
                <a:gd name="T39" fmla="*/ 2147483647 h 80"/>
                <a:gd name="T40" fmla="*/ 2147483647 w 86"/>
                <a:gd name="T41" fmla="*/ 2147483647 h 80"/>
                <a:gd name="T42" fmla="*/ 2147483647 w 86"/>
                <a:gd name="T43" fmla="*/ 2147483647 h 80"/>
                <a:gd name="T44" fmla="*/ 2147483647 w 86"/>
                <a:gd name="T45" fmla="*/ 2147483647 h 80"/>
                <a:gd name="T46" fmla="*/ 2147483647 w 86"/>
                <a:gd name="T47" fmla="*/ 2147483647 h 80"/>
                <a:gd name="T48" fmla="*/ 2147483647 w 86"/>
                <a:gd name="T49" fmla="*/ 2147483647 h 80"/>
                <a:gd name="T50" fmla="*/ 2147483647 w 86"/>
                <a:gd name="T51" fmla="*/ 2147483647 h 80"/>
                <a:gd name="T52" fmla="*/ 2147483647 w 86"/>
                <a:gd name="T53" fmla="*/ 2147483647 h 80"/>
                <a:gd name="T54" fmla="*/ 2147483647 w 86"/>
                <a:gd name="T55" fmla="*/ 2147483647 h 80"/>
                <a:gd name="T56" fmla="*/ 2147483647 w 86"/>
                <a:gd name="T57" fmla="*/ 2147483647 h 80"/>
                <a:gd name="T58" fmla="*/ 2147483647 w 86"/>
                <a:gd name="T59" fmla="*/ 2147483647 h 80"/>
                <a:gd name="T60" fmla="*/ 2147483647 w 86"/>
                <a:gd name="T61" fmla="*/ 2147483647 h 80"/>
                <a:gd name="T62" fmla="*/ 2147483647 w 86"/>
                <a:gd name="T63" fmla="*/ 2147483647 h 80"/>
                <a:gd name="T64" fmla="*/ 2147483647 w 86"/>
                <a:gd name="T65" fmla="*/ 2147483647 h 80"/>
                <a:gd name="T66" fmla="*/ 2147483647 w 86"/>
                <a:gd name="T67" fmla="*/ 2147483647 h 80"/>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0" t="0" r="r" b="b"/>
              <a:pathLst>
                <a:path w="86" h="80">
                  <a:moveTo>
                    <a:pt x="20" y="16"/>
                  </a:moveTo>
                  <a:lnTo>
                    <a:pt x="17" y="12"/>
                  </a:lnTo>
                  <a:lnTo>
                    <a:pt x="10" y="5"/>
                  </a:lnTo>
                  <a:lnTo>
                    <a:pt x="3" y="0"/>
                  </a:lnTo>
                  <a:lnTo>
                    <a:pt x="0" y="2"/>
                  </a:lnTo>
                  <a:lnTo>
                    <a:pt x="1" y="9"/>
                  </a:lnTo>
                  <a:lnTo>
                    <a:pt x="2" y="15"/>
                  </a:lnTo>
                  <a:lnTo>
                    <a:pt x="3" y="22"/>
                  </a:lnTo>
                  <a:lnTo>
                    <a:pt x="4" y="27"/>
                  </a:lnTo>
                  <a:lnTo>
                    <a:pt x="5" y="33"/>
                  </a:lnTo>
                  <a:lnTo>
                    <a:pt x="8" y="38"/>
                  </a:lnTo>
                  <a:lnTo>
                    <a:pt x="11" y="41"/>
                  </a:lnTo>
                  <a:lnTo>
                    <a:pt x="15" y="42"/>
                  </a:lnTo>
                  <a:lnTo>
                    <a:pt x="18" y="42"/>
                  </a:lnTo>
                  <a:lnTo>
                    <a:pt x="22" y="42"/>
                  </a:lnTo>
                  <a:lnTo>
                    <a:pt x="24" y="43"/>
                  </a:lnTo>
                  <a:lnTo>
                    <a:pt x="23" y="47"/>
                  </a:lnTo>
                  <a:lnTo>
                    <a:pt x="20" y="52"/>
                  </a:lnTo>
                  <a:lnTo>
                    <a:pt x="22" y="54"/>
                  </a:lnTo>
                  <a:lnTo>
                    <a:pt x="24" y="54"/>
                  </a:lnTo>
                  <a:lnTo>
                    <a:pt x="31" y="54"/>
                  </a:lnTo>
                  <a:lnTo>
                    <a:pt x="38" y="53"/>
                  </a:lnTo>
                  <a:lnTo>
                    <a:pt x="41" y="53"/>
                  </a:lnTo>
                  <a:lnTo>
                    <a:pt x="42" y="54"/>
                  </a:lnTo>
                  <a:lnTo>
                    <a:pt x="42" y="58"/>
                  </a:lnTo>
                  <a:lnTo>
                    <a:pt x="40" y="65"/>
                  </a:lnTo>
                  <a:lnTo>
                    <a:pt x="38" y="73"/>
                  </a:lnTo>
                  <a:lnTo>
                    <a:pt x="38" y="79"/>
                  </a:lnTo>
                  <a:lnTo>
                    <a:pt x="43" y="80"/>
                  </a:lnTo>
                  <a:lnTo>
                    <a:pt x="54" y="77"/>
                  </a:lnTo>
                  <a:lnTo>
                    <a:pt x="64" y="72"/>
                  </a:lnTo>
                  <a:lnTo>
                    <a:pt x="72" y="66"/>
                  </a:lnTo>
                  <a:lnTo>
                    <a:pt x="76" y="64"/>
                  </a:lnTo>
                  <a:lnTo>
                    <a:pt x="75" y="62"/>
                  </a:lnTo>
                  <a:lnTo>
                    <a:pt x="72" y="57"/>
                  </a:lnTo>
                  <a:lnTo>
                    <a:pt x="72" y="54"/>
                  </a:lnTo>
                  <a:lnTo>
                    <a:pt x="75" y="54"/>
                  </a:lnTo>
                  <a:lnTo>
                    <a:pt x="79" y="56"/>
                  </a:lnTo>
                  <a:lnTo>
                    <a:pt x="84" y="58"/>
                  </a:lnTo>
                  <a:lnTo>
                    <a:pt x="86" y="57"/>
                  </a:lnTo>
                  <a:lnTo>
                    <a:pt x="83" y="50"/>
                  </a:lnTo>
                  <a:lnTo>
                    <a:pt x="77" y="42"/>
                  </a:lnTo>
                  <a:lnTo>
                    <a:pt x="72" y="39"/>
                  </a:lnTo>
                  <a:lnTo>
                    <a:pt x="71" y="37"/>
                  </a:lnTo>
                  <a:lnTo>
                    <a:pt x="72" y="31"/>
                  </a:lnTo>
                  <a:lnTo>
                    <a:pt x="76" y="22"/>
                  </a:lnTo>
                  <a:lnTo>
                    <a:pt x="77" y="15"/>
                  </a:lnTo>
                  <a:lnTo>
                    <a:pt x="76" y="9"/>
                  </a:lnTo>
                  <a:lnTo>
                    <a:pt x="71" y="7"/>
                  </a:lnTo>
                  <a:lnTo>
                    <a:pt x="65" y="8"/>
                  </a:lnTo>
                  <a:lnTo>
                    <a:pt x="64" y="10"/>
                  </a:lnTo>
                  <a:lnTo>
                    <a:pt x="63" y="12"/>
                  </a:lnTo>
                  <a:lnTo>
                    <a:pt x="60" y="11"/>
                  </a:lnTo>
                  <a:lnTo>
                    <a:pt x="55" y="8"/>
                  </a:lnTo>
                  <a:lnTo>
                    <a:pt x="50" y="3"/>
                  </a:lnTo>
                  <a:lnTo>
                    <a:pt x="47" y="2"/>
                  </a:lnTo>
                  <a:lnTo>
                    <a:pt x="45" y="3"/>
                  </a:lnTo>
                  <a:lnTo>
                    <a:pt x="45" y="7"/>
                  </a:lnTo>
                  <a:lnTo>
                    <a:pt x="47" y="11"/>
                  </a:lnTo>
                  <a:lnTo>
                    <a:pt x="48" y="13"/>
                  </a:lnTo>
                  <a:lnTo>
                    <a:pt x="47" y="16"/>
                  </a:lnTo>
                  <a:lnTo>
                    <a:pt x="43" y="15"/>
                  </a:lnTo>
                  <a:lnTo>
                    <a:pt x="39" y="11"/>
                  </a:lnTo>
                  <a:lnTo>
                    <a:pt x="35" y="9"/>
                  </a:lnTo>
                  <a:lnTo>
                    <a:pt x="32" y="11"/>
                  </a:lnTo>
                  <a:lnTo>
                    <a:pt x="28" y="15"/>
                  </a:lnTo>
                  <a:lnTo>
                    <a:pt x="25" y="16"/>
                  </a:lnTo>
                  <a:lnTo>
                    <a:pt x="22" y="16"/>
                  </a:lnTo>
                  <a:lnTo>
                    <a:pt x="20" y="16"/>
                  </a:lnTo>
                  <a:close/>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p>
          </p:txBody>
        </p:sp>
        <p:sp>
          <p:nvSpPr>
            <p:cNvPr id="548" name="Freeform 547"/>
            <p:cNvSpPr>
              <a:spLocks/>
            </p:cNvSpPr>
            <p:nvPr/>
          </p:nvSpPr>
          <p:spPr bwMode="auto">
            <a:xfrm>
              <a:off x="2689226" y="1759233"/>
              <a:ext cx="39580" cy="48219"/>
            </a:xfrm>
            <a:custGeom>
              <a:avLst/>
              <a:gdLst>
                <a:gd name="T0" fmla="*/ 2147483647 w 34"/>
                <a:gd name="T1" fmla="*/ 2147483647 h 46"/>
                <a:gd name="T2" fmla="*/ 2147483647 w 34"/>
                <a:gd name="T3" fmla="*/ 2147483647 h 46"/>
                <a:gd name="T4" fmla="*/ 2147483647 w 34"/>
                <a:gd name="T5" fmla="*/ 2147483647 h 46"/>
                <a:gd name="T6" fmla="*/ 2147483647 w 34"/>
                <a:gd name="T7" fmla="*/ 2147483647 h 46"/>
                <a:gd name="T8" fmla="*/ 2147483647 w 34"/>
                <a:gd name="T9" fmla="*/ 2147483647 h 46"/>
                <a:gd name="T10" fmla="*/ 2147483647 w 34"/>
                <a:gd name="T11" fmla="*/ 2147483647 h 46"/>
                <a:gd name="T12" fmla="*/ 2147483647 w 34"/>
                <a:gd name="T13" fmla="*/ 2147483647 h 46"/>
                <a:gd name="T14" fmla="*/ 0 w 34"/>
                <a:gd name="T15" fmla="*/ 2147483647 h 46"/>
                <a:gd name="T16" fmla="*/ 2147483647 w 34"/>
                <a:gd name="T17" fmla="*/ 2147483647 h 46"/>
                <a:gd name="T18" fmla="*/ 2147483647 w 34"/>
                <a:gd name="T19" fmla="*/ 2147483647 h 46"/>
                <a:gd name="T20" fmla="*/ 2147483647 w 34"/>
                <a:gd name="T21" fmla="*/ 2147483647 h 46"/>
                <a:gd name="T22" fmla="*/ 2147483647 w 34"/>
                <a:gd name="T23" fmla="*/ 2147483647 h 46"/>
                <a:gd name="T24" fmla="*/ 2147483647 w 34"/>
                <a:gd name="T25" fmla="*/ 2147483647 h 46"/>
                <a:gd name="T26" fmla="*/ 2147483647 w 34"/>
                <a:gd name="T27" fmla="*/ 2147483647 h 46"/>
                <a:gd name="T28" fmla="*/ 2147483647 w 34"/>
                <a:gd name="T29" fmla="*/ 2147483647 h 46"/>
                <a:gd name="T30" fmla="*/ 2147483647 w 34"/>
                <a:gd name="T31" fmla="*/ 2147483647 h 46"/>
                <a:gd name="T32" fmla="*/ 2147483647 w 34"/>
                <a:gd name="T33" fmla="*/ 2147483647 h 46"/>
                <a:gd name="T34" fmla="*/ 2147483647 w 34"/>
                <a:gd name="T35" fmla="*/ 2147483647 h 46"/>
                <a:gd name="T36" fmla="*/ 2147483647 w 34"/>
                <a:gd name="T37" fmla="*/ 2147483647 h 46"/>
                <a:gd name="T38" fmla="*/ 2147483647 w 34"/>
                <a:gd name="T39" fmla="*/ 2147483647 h 46"/>
                <a:gd name="T40" fmla="*/ 2147483647 w 34"/>
                <a:gd name="T41" fmla="*/ 2147483647 h 46"/>
                <a:gd name="T42" fmla="*/ 2147483647 w 34"/>
                <a:gd name="T43" fmla="*/ 2147483647 h 46"/>
                <a:gd name="T44" fmla="*/ 2147483647 w 34"/>
                <a:gd name="T45" fmla="*/ 2147483647 h 46"/>
                <a:gd name="T46" fmla="*/ 2147483647 w 34"/>
                <a:gd name="T47" fmla="*/ 2147483647 h 46"/>
                <a:gd name="T48" fmla="*/ 2147483647 w 34"/>
                <a:gd name="T49" fmla="*/ 0 h 46"/>
                <a:gd name="T50" fmla="*/ 2147483647 w 34"/>
                <a:gd name="T51" fmla="*/ 0 h 46"/>
                <a:gd name="T52" fmla="*/ 2147483647 w 34"/>
                <a:gd name="T53" fmla="*/ 0 h 46"/>
                <a:gd name="T54" fmla="*/ 2147483647 w 34"/>
                <a:gd name="T55" fmla="*/ 2147483647 h 46"/>
                <a:gd name="T56" fmla="*/ 2147483647 w 34"/>
                <a:gd name="T57" fmla="*/ 2147483647 h 4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34" h="46">
                  <a:moveTo>
                    <a:pt x="14" y="4"/>
                  </a:moveTo>
                  <a:lnTo>
                    <a:pt x="14" y="5"/>
                  </a:lnTo>
                  <a:lnTo>
                    <a:pt x="13" y="7"/>
                  </a:lnTo>
                  <a:lnTo>
                    <a:pt x="11" y="12"/>
                  </a:lnTo>
                  <a:lnTo>
                    <a:pt x="7" y="15"/>
                  </a:lnTo>
                  <a:lnTo>
                    <a:pt x="4" y="18"/>
                  </a:lnTo>
                  <a:lnTo>
                    <a:pt x="1" y="23"/>
                  </a:lnTo>
                  <a:lnTo>
                    <a:pt x="0" y="28"/>
                  </a:lnTo>
                  <a:lnTo>
                    <a:pt x="3" y="31"/>
                  </a:lnTo>
                  <a:lnTo>
                    <a:pt x="7" y="35"/>
                  </a:lnTo>
                  <a:lnTo>
                    <a:pt x="12" y="37"/>
                  </a:lnTo>
                  <a:lnTo>
                    <a:pt x="16" y="40"/>
                  </a:lnTo>
                  <a:lnTo>
                    <a:pt x="19" y="44"/>
                  </a:lnTo>
                  <a:lnTo>
                    <a:pt x="22" y="46"/>
                  </a:lnTo>
                  <a:lnTo>
                    <a:pt x="27" y="44"/>
                  </a:lnTo>
                  <a:lnTo>
                    <a:pt x="31" y="40"/>
                  </a:lnTo>
                  <a:lnTo>
                    <a:pt x="34" y="35"/>
                  </a:lnTo>
                  <a:lnTo>
                    <a:pt x="34" y="29"/>
                  </a:lnTo>
                  <a:lnTo>
                    <a:pt x="33" y="24"/>
                  </a:lnTo>
                  <a:lnTo>
                    <a:pt x="30" y="20"/>
                  </a:lnTo>
                  <a:lnTo>
                    <a:pt x="30" y="15"/>
                  </a:lnTo>
                  <a:lnTo>
                    <a:pt x="29" y="9"/>
                  </a:lnTo>
                  <a:lnTo>
                    <a:pt x="27" y="5"/>
                  </a:lnTo>
                  <a:lnTo>
                    <a:pt x="23" y="1"/>
                  </a:lnTo>
                  <a:lnTo>
                    <a:pt x="22" y="0"/>
                  </a:lnTo>
                  <a:lnTo>
                    <a:pt x="21" y="0"/>
                  </a:lnTo>
                  <a:lnTo>
                    <a:pt x="19" y="0"/>
                  </a:lnTo>
                  <a:lnTo>
                    <a:pt x="16" y="1"/>
                  </a:lnTo>
                  <a:lnTo>
                    <a:pt x="14" y="4"/>
                  </a:lnTo>
                  <a:close/>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p>
          </p:txBody>
        </p:sp>
        <p:sp>
          <p:nvSpPr>
            <p:cNvPr id="549" name="Freeform 548"/>
            <p:cNvSpPr>
              <a:spLocks/>
            </p:cNvSpPr>
            <p:nvPr/>
          </p:nvSpPr>
          <p:spPr bwMode="auto">
            <a:xfrm>
              <a:off x="2678902" y="1692725"/>
              <a:ext cx="234039" cy="108076"/>
            </a:xfrm>
            <a:custGeom>
              <a:avLst/>
              <a:gdLst>
                <a:gd name="T0" fmla="*/ 2147483647 w 202"/>
                <a:gd name="T1" fmla="*/ 2147483647 h 100"/>
                <a:gd name="T2" fmla="*/ 2147483647 w 202"/>
                <a:gd name="T3" fmla="*/ 2147483647 h 100"/>
                <a:gd name="T4" fmla="*/ 2147483647 w 202"/>
                <a:gd name="T5" fmla="*/ 2147483647 h 100"/>
                <a:gd name="T6" fmla="*/ 2147483647 w 202"/>
                <a:gd name="T7" fmla="*/ 2147483647 h 100"/>
                <a:gd name="T8" fmla="*/ 2147483647 w 202"/>
                <a:gd name="T9" fmla="*/ 2147483647 h 100"/>
                <a:gd name="T10" fmla="*/ 2147483647 w 202"/>
                <a:gd name="T11" fmla="*/ 2147483647 h 100"/>
                <a:gd name="T12" fmla="*/ 2147483647 w 202"/>
                <a:gd name="T13" fmla="*/ 2147483647 h 100"/>
                <a:gd name="T14" fmla="*/ 2147483647 w 202"/>
                <a:gd name="T15" fmla="*/ 2147483647 h 100"/>
                <a:gd name="T16" fmla="*/ 2147483647 w 202"/>
                <a:gd name="T17" fmla="*/ 2147483647 h 100"/>
                <a:gd name="T18" fmla="*/ 2147483647 w 202"/>
                <a:gd name="T19" fmla="*/ 2147483647 h 100"/>
                <a:gd name="T20" fmla="*/ 2147483647 w 202"/>
                <a:gd name="T21" fmla="*/ 2147483647 h 100"/>
                <a:gd name="T22" fmla="*/ 2147483647 w 202"/>
                <a:gd name="T23" fmla="*/ 2147483647 h 100"/>
                <a:gd name="T24" fmla="*/ 2147483647 w 202"/>
                <a:gd name="T25" fmla="*/ 2147483647 h 100"/>
                <a:gd name="T26" fmla="*/ 2147483647 w 202"/>
                <a:gd name="T27" fmla="*/ 2147483647 h 100"/>
                <a:gd name="T28" fmla="*/ 2147483647 w 202"/>
                <a:gd name="T29" fmla="*/ 2147483647 h 100"/>
                <a:gd name="T30" fmla="*/ 2147483647 w 202"/>
                <a:gd name="T31" fmla="*/ 2147483647 h 100"/>
                <a:gd name="T32" fmla="*/ 2147483647 w 202"/>
                <a:gd name="T33" fmla="*/ 2147483647 h 100"/>
                <a:gd name="T34" fmla="*/ 2147483647 w 202"/>
                <a:gd name="T35" fmla="*/ 2147483647 h 100"/>
                <a:gd name="T36" fmla="*/ 2147483647 w 202"/>
                <a:gd name="T37" fmla="*/ 2147483647 h 100"/>
                <a:gd name="T38" fmla="*/ 2147483647 w 202"/>
                <a:gd name="T39" fmla="*/ 2147483647 h 100"/>
                <a:gd name="T40" fmla="*/ 2147483647 w 202"/>
                <a:gd name="T41" fmla="*/ 2147483647 h 100"/>
                <a:gd name="T42" fmla="*/ 2147483647 w 202"/>
                <a:gd name="T43" fmla="*/ 2147483647 h 100"/>
                <a:gd name="T44" fmla="*/ 2147483647 w 202"/>
                <a:gd name="T45" fmla="*/ 2147483647 h 100"/>
                <a:gd name="T46" fmla="*/ 2147483647 w 202"/>
                <a:gd name="T47" fmla="*/ 2147483647 h 100"/>
                <a:gd name="T48" fmla="*/ 2147483647 w 202"/>
                <a:gd name="T49" fmla="*/ 2147483647 h 100"/>
                <a:gd name="T50" fmla="*/ 2147483647 w 202"/>
                <a:gd name="T51" fmla="*/ 2147483647 h 100"/>
                <a:gd name="T52" fmla="*/ 2147483647 w 202"/>
                <a:gd name="T53" fmla="*/ 2147483647 h 100"/>
                <a:gd name="T54" fmla="*/ 0 w 202"/>
                <a:gd name="T55" fmla="*/ 2147483647 h 100"/>
                <a:gd name="T56" fmla="*/ 2147483647 w 202"/>
                <a:gd name="T57" fmla="*/ 2147483647 h 100"/>
                <a:gd name="T58" fmla="*/ 2147483647 w 202"/>
                <a:gd name="T59" fmla="*/ 0 h 100"/>
                <a:gd name="T60" fmla="*/ 2147483647 w 202"/>
                <a:gd name="T61" fmla="*/ 2147483647 h 100"/>
                <a:gd name="T62" fmla="*/ 2147483647 w 202"/>
                <a:gd name="T63" fmla="*/ 2147483647 h 100"/>
                <a:gd name="T64" fmla="*/ 2147483647 w 202"/>
                <a:gd name="T65" fmla="*/ 2147483647 h 100"/>
                <a:gd name="T66" fmla="*/ 2147483647 w 202"/>
                <a:gd name="T67" fmla="*/ 2147483647 h 100"/>
                <a:gd name="T68" fmla="*/ 2147483647 w 202"/>
                <a:gd name="T69" fmla="*/ 2147483647 h 100"/>
                <a:gd name="T70" fmla="*/ 2147483647 w 202"/>
                <a:gd name="T71" fmla="*/ 2147483647 h 100"/>
                <a:gd name="T72" fmla="*/ 2147483647 w 202"/>
                <a:gd name="T73" fmla="*/ 2147483647 h 100"/>
                <a:gd name="T74" fmla="*/ 2147483647 w 202"/>
                <a:gd name="T75" fmla="*/ 2147483647 h 100"/>
                <a:gd name="T76" fmla="*/ 2147483647 w 202"/>
                <a:gd name="T77" fmla="*/ 2147483647 h 100"/>
                <a:gd name="T78" fmla="*/ 2147483647 w 202"/>
                <a:gd name="T79" fmla="*/ 2147483647 h 100"/>
                <a:gd name="T80" fmla="*/ 2147483647 w 202"/>
                <a:gd name="T81" fmla="*/ 2147483647 h 100"/>
                <a:gd name="T82" fmla="*/ 2147483647 w 202"/>
                <a:gd name="T83" fmla="*/ 2147483647 h 100"/>
                <a:gd name="T84" fmla="*/ 2147483647 w 202"/>
                <a:gd name="T85" fmla="*/ 2147483647 h 100"/>
                <a:gd name="T86" fmla="*/ 2147483647 w 202"/>
                <a:gd name="T87" fmla="*/ 2147483647 h 100"/>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0" t="0" r="r" b="b"/>
              <a:pathLst>
                <a:path w="202" h="100">
                  <a:moveTo>
                    <a:pt x="166" y="28"/>
                  </a:moveTo>
                  <a:lnTo>
                    <a:pt x="169" y="29"/>
                  </a:lnTo>
                  <a:lnTo>
                    <a:pt x="176" y="30"/>
                  </a:lnTo>
                  <a:lnTo>
                    <a:pt x="184" y="33"/>
                  </a:lnTo>
                  <a:lnTo>
                    <a:pt x="191" y="37"/>
                  </a:lnTo>
                  <a:lnTo>
                    <a:pt x="196" y="41"/>
                  </a:lnTo>
                  <a:lnTo>
                    <a:pt x="198" y="46"/>
                  </a:lnTo>
                  <a:lnTo>
                    <a:pt x="201" y="52"/>
                  </a:lnTo>
                  <a:lnTo>
                    <a:pt x="201" y="60"/>
                  </a:lnTo>
                  <a:lnTo>
                    <a:pt x="201" y="67"/>
                  </a:lnTo>
                  <a:lnTo>
                    <a:pt x="202" y="69"/>
                  </a:lnTo>
                  <a:lnTo>
                    <a:pt x="201" y="73"/>
                  </a:lnTo>
                  <a:lnTo>
                    <a:pt x="196" y="76"/>
                  </a:lnTo>
                  <a:lnTo>
                    <a:pt x="190" y="81"/>
                  </a:lnTo>
                  <a:lnTo>
                    <a:pt x="186" y="84"/>
                  </a:lnTo>
                  <a:lnTo>
                    <a:pt x="180" y="85"/>
                  </a:lnTo>
                  <a:lnTo>
                    <a:pt x="172" y="85"/>
                  </a:lnTo>
                  <a:lnTo>
                    <a:pt x="166" y="84"/>
                  </a:lnTo>
                  <a:lnTo>
                    <a:pt x="163" y="83"/>
                  </a:lnTo>
                  <a:lnTo>
                    <a:pt x="160" y="84"/>
                  </a:lnTo>
                  <a:lnTo>
                    <a:pt x="156" y="88"/>
                  </a:lnTo>
                  <a:lnTo>
                    <a:pt x="152" y="90"/>
                  </a:lnTo>
                  <a:lnTo>
                    <a:pt x="148" y="91"/>
                  </a:lnTo>
                  <a:lnTo>
                    <a:pt x="142" y="92"/>
                  </a:lnTo>
                  <a:lnTo>
                    <a:pt x="136" y="92"/>
                  </a:lnTo>
                  <a:lnTo>
                    <a:pt x="130" y="93"/>
                  </a:lnTo>
                  <a:lnTo>
                    <a:pt x="125" y="93"/>
                  </a:lnTo>
                  <a:lnTo>
                    <a:pt x="120" y="94"/>
                  </a:lnTo>
                  <a:lnTo>
                    <a:pt x="116" y="96"/>
                  </a:lnTo>
                  <a:lnTo>
                    <a:pt x="111" y="98"/>
                  </a:lnTo>
                  <a:lnTo>
                    <a:pt x="106" y="99"/>
                  </a:lnTo>
                  <a:lnTo>
                    <a:pt x="100" y="100"/>
                  </a:lnTo>
                  <a:lnTo>
                    <a:pt x="92" y="100"/>
                  </a:lnTo>
                  <a:lnTo>
                    <a:pt x="84" y="99"/>
                  </a:lnTo>
                  <a:lnTo>
                    <a:pt x="77" y="99"/>
                  </a:lnTo>
                  <a:lnTo>
                    <a:pt x="73" y="97"/>
                  </a:lnTo>
                  <a:lnTo>
                    <a:pt x="68" y="93"/>
                  </a:lnTo>
                  <a:lnTo>
                    <a:pt x="63" y="90"/>
                  </a:lnTo>
                  <a:lnTo>
                    <a:pt x="58" y="85"/>
                  </a:lnTo>
                  <a:lnTo>
                    <a:pt x="53" y="79"/>
                  </a:lnTo>
                  <a:lnTo>
                    <a:pt x="52" y="71"/>
                  </a:lnTo>
                  <a:lnTo>
                    <a:pt x="53" y="61"/>
                  </a:lnTo>
                  <a:lnTo>
                    <a:pt x="53" y="54"/>
                  </a:lnTo>
                  <a:lnTo>
                    <a:pt x="53" y="48"/>
                  </a:lnTo>
                  <a:lnTo>
                    <a:pt x="51" y="44"/>
                  </a:lnTo>
                  <a:lnTo>
                    <a:pt x="49" y="39"/>
                  </a:lnTo>
                  <a:lnTo>
                    <a:pt x="46" y="35"/>
                  </a:lnTo>
                  <a:lnTo>
                    <a:pt x="42" y="32"/>
                  </a:lnTo>
                  <a:lnTo>
                    <a:pt x="36" y="32"/>
                  </a:lnTo>
                  <a:lnTo>
                    <a:pt x="30" y="33"/>
                  </a:lnTo>
                  <a:lnTo>
                    <a:pt x="28" y="35"/>
                  </a:lnTo>
                  <a:lnTo>
                    <a:pt x="24" y="35"/>
                  </a:lnTo>
                  <a:lnTo>
                    <a:pt x="20" y="31"/>
                  </a:lnTo>
                  <a:lnTo>
                    <a:pt x="12" y="25"/>
                  </a:lnTo>
                  <a:lnTo>
                    <a:pt x="5" y="22"/>
                  </a:lnTo>
                  <a:lnTo>
                    <a:pt x="0" y="16"/>
                  </a:lnTo>
                  <a:lnTo>
                    <a:pt x="1" y="9"/>
                  </a:lnTo>
                  <a:lnTo>
                    <a:pt x="7" y="3"/>
                  </a:lnTo>
                  <a:lnTo>
                    <a:pt x="13" y="0"/>
                  </a:lnTo>
                  <a:lnTo>
                    <a:pt x="19" y="0"/>
                  </a:lnTo>
                  <a:lnTo>
                    <a:pt x="24" y="1"/>
                  </a:lnTo>
                  <a:lnTo>
                    <a:pt x="30" y="6"/>
                  </a:lnTo>
                  <a:lnTo>
                    <a:pt x="34" y="12"/>
                  </a:lnTo>
                  <a:lnTo>
                    <a:pt x="37" y="17"/>
                  </a:lnTo>
                  <a:lnTo>
                    <a:pt x="43" y="21"/>
                  </a:lnTo>
                  <a:lnTo>
                    <a:pt x="49" y="20"/>
                  </a:lnTo>
                  <a:lnTo>
                    <a:pt x="52" y="16"/>
                  </a:lnTo>
                  <a:lnTo>
                    <a:pt x="54" y="13"/>
                  </a:lnTo>
                  <a:lnTo>
                    <a:pt x="59" y="12"/>
                  </a:lnTo>
                  <a:lnTo>
                    <a:pt x="63" y="13"/>
                  </a:lnTo>
                  <a:lnTo>
                    <a:pt x="67" y="13"/>
                  </a:lnTo>
                  <a:lnTo>
                    <a:pt x="69" y="16"/>
                  </a:lnTo>
                  <a:lnTo>
                    <a:pt x="70" y="21"/>
                  </a:lnTo>
                  <a:lnTo>
                    <a:pt x="73" y="29"/>
                  </a:lnTo>
                  <a:lnTo>
                    <a:pt x="80" y="36"/>
                  </a:lnTo>
                  <a:lnTo>
                    <a:pt x="85" y="43"/>
                  </a:lnTo>
                  <a:lnTo>
                    <a:pt x="88" y="50"/>
                  </a:lnTo>
                  <a:lnTo>
                    <a:pt x="91" y="53"/>
                  </a:lnTo>
                  <a:lnTo>
                    <a:pt x="100" y="52"/>
                  </a:lnTo>
                  <a:lnTo>
                    <a:pt x="111" y="51"/>
                  </a:lnTo>
                  <a:lnTo>
                    <a:pt x="119" y="52"/>
                  </a:lnTo>
                  <a:lnTo>
                    <a:pt x="123" y="53"/>
                  </a:lnTo>
                  <a:lnTo>
                    <a:pt x="128" y="51"/>
                  </a:lnTo>
                  <a:lnTo>
                    <a:pt x="133" y="46"/>
                  </a:lnTo>
                  <a:lnTo>
                    <a:pt x="138" y="41"/>
                  </a:lnTo>
                  <a:lnTo>
                    <a:pt x="143" y="37"/>
                  </a:lnTo>
                  <a:lnTo>
                    <a:pt x="149" y="32"/>
                  </a:lnTo>
                  <a:lnTo>
                    <a:pt x="154" y="29"/>
                  </a:lnTo>
                  <a:lnTo>
                    <a:pt x="166" y="28"/>
                  </a:lnTo>
                  <a:close/>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p>
          </p:txBody>
        </p:sp>
        <p:sp>
          <p:nvSpPr>
            <p:cNvPr id="550" name="Freeform 549"/>
            <p:cNvSpPr>
              <a:spLocks/>
            </p:cNvSpPr>
            <p:nvPr/>
          </p:nvSpPr>
          <p:spPr bwMode="auto">
            <a:xfrm>
              <a:off x="2494767" y="1624554"/>
              <a:ext cx="48184" cy="39904"/>
            </a:xfrm>
            <a:custGeom>
              <a:avLst/>
              <a:gdLst>
                <a:gd name="T0" fmla="*/ 2147483647 w 40"/>
                <a:gd name="T1" fmla="*/ 2147483647 h 37"/>
                <a:gd name="T2" fmla="*/ 2147483647 w 40"/>
                <a:gd name="T3" fmla="*/ 2147483647 h 37"/>
                <a:gd name="T4" fmla="*/ 2147483647 w 40"/>
                <a:gd name="T5" fmla="*/ 2147483647 h 37"/>
                <a:gd name="T6" fmla="*/ 2147483647 w 40"/>
                <a:gd name="T7" fmla="*/ 2147483647 h 37"/>
                <a:gd name="T8" fmla="*/ 2147483647 w 40"/>
                <a:gd name="T9" fmla="*/ 2147483647 h 37"/>
                <a:gd name="T10" fmla="*/ 2147483647 w 40"/>
                <a:gd name="T11" fmla="*/ 2147483647 h 37"/>
                <a:gd name="T12" fmla="*/ 2147483647 w 40"/>
                <a:gd name="T13" fmla="*/ 2147483647 h 37"/>
                <a:gd name="T14" fmla="*/ 2147483647 w 40"/>
                <a:gd name="T15" fmla="*/ 2147483647 h 37"/>
                <a:gd name="T16" fmla="*/ 2147483647 w 40"/>
                <a:gd name="T17" fmla="*/ 2147483647 h 37"/>
                <a:gd name="T18" fmla="*/ 2147483647 w 40"/>
                <a:gd name="T19" fmla="*/ 2147483647 h 37"/>
                <a:gd name="T20" fmla="*/ 2147483647 w 40"/>
                <a:gd name="T21" fmla="*/ 2147483647 h 37"/>
                <a:gd name="T22" fmla="*/ 2147483647 w 40"/>
                <a:gd name="T23" fmla="*/ 2147483647 h 37"/>
                <a:gd name="T24" fmla="*/ 2147483647 w 40"/>
                <a:gd name="T25" fmla="*/ 2147483647 h 37"/>
                <a:gd name="T26" fmla="*/ 2147483647 w 40"/>
                <a:gd name="T27" fmla="*/ 2147483647 h 37"/>
                <a:gd name="T28" fmla="*/ 0 w 40"/>
                <a:gd name="T29" fmla="*/ 2147483647 h 37"/>
                <a:gd name="T30" fmla="*/ 2147483647 w 40"/>
                <a:gd name="T31" fmla="*/ 2147483647 h 37"/>
                <a:gd name="T32" fmla="*/ 2147483647 w 40"/>
                <a:gd name="T33" fmla="*/ 2147483647 h 37"/>
                <a:gd name="T34" fmla="*/ 2147483647 w 40"/>
                <a:gd name="T35" fmla="*/ 2147483647 h 37"/>
                <a:gd name="T36" fmla="*/ 2147483647 w 40"/>
                <a:gd name="T37" fmla="*/ 2147483647 h 37"/>
                <a:gd name="T38" fmla="*/ 2147483647 w 40"/>
                <a:gd name="T39" fmla="*/ 0 h 37"/>
                <a:gd name="T40" fmla="*/ 2147483647 w 40"/>
                <a:gd name="T41" fmla="*/ 2147483647 h 37"/>
                <a:gd name="T42" fmla="*/ 2147483647 w 40"/>
                <a:gd name="T43" fmla="*/ 2147483647 h 37"/>
                <a:gd name="T44" fmla="*/ 2147483647 w 40"/>
                <a:gd name="T45" fmla="*/ 2147483647 h 37"/>
                <a:gd name="T46" fmla="*/ 2147483647 w 40"/>
                <a:gd name="T47" fmla="*/ 2147483647 h 37"/>
                <a:gd name="T48" fmla="*/ 2147483647 w 40"/>
                <a:gd name="T49" fmla="*/ 2147483647 h 37"/>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0" t="0" r="r" b="b"/>
              <a:pathLst>
                <a:path w="40" h="37">
                  <a:moveTo>
                    <a:pt x="38" y="20"/>
                  </a:moveTo>
                  <a:lnTo>
                    <a:pt x="37" y="21"/>
                  </a:lnTo>
                  <a:lnTo>
                    <a:pt x="35" y="26"/>
                  </a:lnTo>
                  <a:lnTo>
                    <a:pt x="32" y="30"/>
                  </a:lnTo>
                  <a:lnTo>
                    <a:pt x="28" y="34"/>
                  </a:lnTo>
                  <a:lnTo>
                    <a:pt x="24" y="36"/>
                  </a:lnTo>
                  <a:lnTo>
                    <a:pt x="19" y="37"/>
                  </a:lnTo>
                  <a:lnTo>
                    <a:pt x="14" y="37"/>
                  </a:lnTo>
                  <a:lnTo>
                    <a:pt x="13" y="37"/>
                  </a:lnTo>
                  <a:lnTo>
                    <a:pt x="12" y="36"/>
                  </a:lnTo>
                  <a:lnTo>
                    <a:pt x="11" y="34"/>
                  </a:lnTo>
                  <a:lnTo>
                    <a:pt x="9" y="32"/>
                  </a:lnTo>
                  <a:lnTo>
                    <a:pt x="5" y="28"/>
                  </a:lnTo>
                  <a:lnTo>
                    <a:pt x="2" y="24"/>
                  </a:lnTo>
                  <a:lnTo>
                    <a:pt x="0" y="20"/>
                  </a:lnTo>
                  <a:lnTo>
                    <a:pt x="2" y="17"/>
                  </a:lnTo>
                  <a:lnTo>
                    <a:pt x="6" y="12"/>
                  </a:lnTo>
                  <a:lnTo>
                    <a:pt x="12" y="7"/>
                  </a:lnTo>
                  <a:lnTo>
                    <a:pt x="17" y="3"/>
                  </a:lnTo>
                  <a:lnTo>
                    <a:pt x="20" y="0"/>
                  </a:lnTo>
                  <a:lnTo>
                    <a:pt x="25" y="2"/>
                  </a:lnTo>
                  <a:lnTo>
                    <a:pt x="32" y="4"/>
                  </a:lnTo>
                  <a:lnTo>
                    <a:pt x="37" y="7"/>
                  </a:lnTo>
                  <a:lnTo>
                    <a:pt x="40" y="12"/>
                  </a:lnTo>
                  <a:lnTo>
                    <a:pt x="38" y="20"/>
                  </a:lnTo>
                  <a:close/>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p>
          </p:txBody>
        </p:sp>
        <p:sp>
          <p:nvSpPr>
            <p:cNvPr id="551" name="Freeform 550"/>
            <p:cNvSpPr>
              <a:spLocks/>
            </p:cNvSpPr>
            <p:nvPr/>
          </p:nvSpPr>
          <p:spPr bwMode="auto">
            <a:xfrm flipV="1">
              <a:off x="2678902" y="1371824"/>
              <a:ext cx="234039" cy="339192"/>
            </a:xfrm>
            <a:custGeom>
              <a:avLst/>
              <a:gdLst>
                <a:gd name="T0" fmla="*/ 2147483647 w 201"/>
                <a:gd name="T1" fmla="*/ 2147483647 h 319"/>
                <a:gd name="T2" fmla="*/ 2147483647 w 201"/>
                <a:gd name="T3" fmla="*/ 2147483647 h 319"/>
                <a:gd name="T4" fmla="*/ 2147483647 w 201"/>
                <a:gd name="T5" fmla="*/ 2147483647 h 319"/>
                <a:gd name="T6" fmla="*/ 2147483647 w 201"/>
                <a:gd name="T7" fmla="*/ 2147483647 h 319"/>
                <a:gd name="T8" fmla="*/ 2147483647 w 201"/>
                <a:gd name="T9" fmla="*/ 2147483647 h 319"/>
                <a:gd name="T10" fmla="*/ 2147483647 w 201"/>
                <a:gd name="T11" fmla="*/ 2147483647 h 319"/>
                <a:gd name="T12" fmla="*/ 2147483647 w 201"/>
                <a:gd name="T13" fmla="*/ 2147483647 h 319"/>
                <a:gd name="T14" fmla="*/ 2147483647 w 201"/>
                <a:gd name="T15" fmla="*/ 2147483647 h 319"/>
                <a:gd name="T16" fmla="*/ 2147483647 w 201"/>
                <a:gd name="T17" fmla="*/ 2147483647 h 319"/>
                <a:gd name="T18" fmla="*/ 2147483647 w 201"/>
                <a:gd name="T19" fmla="*/ 2147483647 h 319"/>
                <a:gd name="T20" fmla="*/ 2147483647 w 201"/>
                <a:gd name="T21" fmla="*/ 2147483647 h 319"/>
                <a:gd name="T22" fmla="*/ 2147483647 w 201"/>
                <a:gd name="T23" fmla="*/ 2147483647 h 319"/>
                <a:gd name="T24" fmla="*/ 2147483647 w 201"/>
                <a:gd name="T25" fmla="*/ 2147483647 h 319"/>
                <a:gd name="T26" fmla="*/ 2147483647 w 201"/>
                <a:gd name="T27" fmla="*/ 2147483647 h 319"/>
                <a:gd name="T28" fmla="*/ 2147483647 w 201"/>
                <a:gd name="T29" fmla="*/ 2147483647 h 319"/>
                <a:gd name="T30" fmla="*/ 2147483647 w 201"/>
                <a:gd name="T31" fmla="*/ 2147483647 h 319"/>
                <a:gd name="T32" fmla="*/ 2147483647 w 201"/>
                <a:gd name="T33" fmla="*/ 2147483647 h 319"/>
                <a:gd name="T34" fmla="*/ 2147483647 w 201"/>
                <a:gd name="T35" fmla="*/ 2147483647 h 319"/>
                <a:gd name="T36" fmla="*/ 2147483647 w 201"/>
                <a:gd name="T37" fmla="*/ 2147483647 h 319"/>
                <a:gd name="T38" fmla="*/ 2147483647 w 201"/>
                <a:gd name="T39" fmla="*/ 2147483647 h 319"/>
                <a:gd name="T40" fmla="*/ 2147483647 w 201"/>
                <a:gd name="T41" fmla="*/ 2147483647 h 319"/>
                <a:gd name="T42" fmla="*/ 2147483647 w 201"/>
                <a:gd name="T43" fmla="*/ 2147483647 h 319"/>
                <a:gd name="T44" fmla="*/ 2147483647 w 201"/>
                <a:gd name="T45" fmla="*/ 2147483647 h 319"/>
                <a:gd name="T46" fmla="*/ 2147483647 w 201"/>
                <a:gd name="T47" fmla="*/ 2147483647 h 319"/>
                <a:gd name="T48" fmla="*/ 2147483647 w 201"/>
                <a:gd name="T49" fmla="*/ 2147483647 h 319"/>
                <a:gd name="T50" fmla="*/ 2147483647 w 201"/>
                <a:gd name="T51" fmla="*/ 0 h 319"/>
                <a:gd name="T52" fmla="*/ 2147483647 w 201"/>
                <a:gd name="T53" fmla="*/ 2147483647 h 319"/>
                <a:gd name="T54" fmla="*/ 2147483647 w 201"/>
                <a:gd name="T55" fmla="*/ 2147483647 h 319"/>
                <a:gd name="T56" fmla="*/ 2147483647 w 201"/>
                <a:gd name="T57" fmla="*/ 2147483647 h 319"/>
                <a:gd name="T58" fmla="*/ 2147483647 w 201"/>
                <a:gd name="T59" fmla="*/ 2147483647 h 319"/>
                <a:gd name="T60" fmla="*/ 2147483647 w 201"/>
                <a:gd name="T61" fmla="*/ 2147483647 h 319"/>
                <a:gd name="T62" fmla="*/ 2147483647 w 201"/>
                <a:gd name="T63" fmla="*/ 2147483647 h 319"/>
                <a:gd name="T64" fmla="*/ 2147483647 w 201"/>
                <a:gd name="T65" fmla="*/ 2147483647 h 319"/>
                <a:gd name="T66" fmla="*/ 2147483647 w 201"/>
                <a:gd name="T67" fmla="*/ 2147483647 h 319"/>
                <a:gd name="T68" fmla="*/ 2147483647 w 201"/>
                <a:gd name="T69" fmla="*/ 2147483647 h 319"/>
                <a:gd name="T70" fmla="*/ 2147483647 w 201"/>
                <a:gd name="T71" fmla="*/ 2147483647 h 319"/>
                <a:gd name="T72" fmla="*/ 2147483647 w 201"/>
                <a:gd name="T73" fmla="*/ 2147483647 h 319"/>
                <a:gd name="T74" fmla="*/ 2147483647 w 201"/>
                <a:gd name="T75" fmla="*/ 2147483647 h 319"/>
                <a:gd name="T76" fmla="*/ 2147483647 w 201"/>
                <a:gd name="T77" fmla="*/ 2147483647 h 319"/>
                <a:gd name="T78" fmla="*/ 2147483647 w 201"/>
                <a:gd name="T79" fmla="*/ 2147483647 h 319"/>
                <a:gd name="T80" fmla="*/ 2147483647 w 201"/>
                <a:gd name="T81" fmla="*/ 2147483647 h 319"/>
                <a:gd name="T82" fmla="*/ 2147483647 w 201"/>
                <a:gd name="T83" fmla="*/ 2147483647 h 319"/>
                <a:gd name="T84" fmla="*/ 2147483647 w 201"/>
                <a:gd name="T85" fmla="*/ 2147483647 h 319"/>
                <a:gd name="T86" fmla="*/ 0 w 201"/>
                <a:gd name="T87" fmla="*/ 2147483647 h 319"/>
                <a:gd name="T88" fmla="*/ 2147483647 w 201"/>
                <a:gd name="T89" fmla="*/ 2147483647 h 319"/>
                <a:gd name="T90" fmla="*/ 2147483647 w 201"/>
                <a:gd name="T91" fmla="*/ 2147483647 h 319"/>
                <a:gd name="T92" fmla="*/ 2147483647 w 201"/>
                <a:gd name="T93" fmla="*/ 2147483647 h 319"/>
                <a:gd name="T94" fmla="*/ 2147483647 w 201"/>
                <a:gd name="T95" fmla="*/ 2147483647 h 319"/>
                <a:gd name="T96" fmla="*/ 2147483647 w 201"/>
                <a:gd name="T97" fmla="*/ 2147483647 h 319"/>
                <a:gd name="T98" fmla="*/ 2147483647 w 201"/>
                <a:gd name="T99" fmla="*/ 2147483647 h 319"/>
                <a:gd name="T100" fmla="*/ 2147483647 w 201"/>
                <a:gd name="T101" fmla="*/ 2147483647 h 319"/>
                <a:gd name="T102" fmla="*/ 2147483647 w 201"/>
                <a:gd name="T103" fmla="*/ 2147483647 h 319"/>
                <a:gd name="T104" fmla="*/ 2147483647 w 201"/>
                <a:gd name="T105" fmla="*/ 2147483647 h 319"/>
                <a:gd name="T106" fmla="*/ 2147483647 w 201"/>
                <a:gd name="T107" fmla="*/ 2147483647 h 319"/>
                <a:gd name="T108" fmla="*/ 2147483647 w 201"/>
                <a:gd name="T109" fmla="*/ 2147483647 h 319"/>
                <a:gd name="T110" fmla="*/ 2147483647 w 201"/>
                <a:gd name="T111" fmla="*/ 2147483647 h 319"/>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0" t="0" r="r" b="b"/>
              <a:pathLst>
                <a:path w="201" h="319">
                  <a:moveTo>
                    <a:pt x="84" y="267"/>
                  </a:moveTo>
                  <a:lnTo>
                    <a:pt x="88" y="270"/>
                  </a:lnTo>
                  <a:lnTo>
                    <a:pt x="93" y="277"/>
                  </a:lnTo>
                  <a:lnTo>
                    <a:pt x="97" y="283"/>
                  </a:lnTo>
                  <a:lnTo>
                    <a:pt x="95" y="290"/>
                  </a:lnTo>
                  <a:lnTo>
                    <a:pt x="88" y="294"/>
                  </a:lnTo>
                  <a:lnTo>
                    <a:pt x="82" y="296"/>
                  </a:lnTo>
                  <a:lnTo>
                    <a:pt x="78" y="301"/>
                  </a:lnTo>
                  <a:lnTo>
                    <a:pt x="80" y="308"/>
                  </a:lnTo>
                  <a:lnTo>
                    <a:pt x="82" y="315"/>
                  </a:lnTo>
                  <a:lnTo>
                    <a:pt x="85" y="318"/>
                  </a:lnTo>
                  <a:lnTo>
                    <a:pt x="92" y="319"/>
                  </a:lnTo>
                  <a:lnTo>
                    <a:pt x="104" y="319"/>
                  </a:lnTo>
                  <a:lnTo>
                    <a:pt x="116" y="319"/>
                  </a:lnTo>
                  <a:lnTo>
                    <a:pt x="123" y="318"/>
                  </a:lnTo>
                  <a:lnTo>
                    <a:pt x="129" y="316"/>
                  </a:lnTo>
                  <a:lnTo>
                    <a:pt x="136" y="312"/>
                  </a:lnTo>
                  <a:lnTo>
                    <a:pt x="144" y="309"/>
                  </a:lnTo>
                  <a:lnTo>
                    <a:pt x="151" y="305"/>
                  </a:lnTo>
                  <a:lnTo>
                    <a:pt x="158" y="304"/>
                  </a:lnTo>
                  <a:lnTo>
                    <a:pt x="164" y="304"/>
                  </a:lnTo>
                  <a:lnTo>
                    <a:pt x="171" y="306"/>
                  </a:lnTo>
                  <a:lnTo>
                    <a:pt x="176" y="306"/>
                  </a:lnTo>
                  <a:lnTo>
                    <a:pt x="182" y="305"/>
                  </a:lnTo>
                  <a:lnTo>
                    <a:pt x="187" y="300"/>
                  </a:lnTo>
                  <a:lnTo>
                    <a:pt x="191" y="294"/>
                  </a:lnTo>
                  <a:lnTo>
                    <a:pt x="197" y="289"/>
                  </a:lnTo>
                  <a:lnTo>
                    <a:pt x="198" y="285"/>
                  </a:lnTo>
                  <a:lnTo>
                    <a:pt x="191" y="279"/>
                  </a:lnTo>
                  <a:lnTo>
                    <a:pt x="180" y="273"/>
                  </a:lnTo>
                  <a:lnTo>
                    <a:pt x="173" y="270"/>
                  </a:lnTo>
                  <a:lnTo>
                    <a:pt x="169" y="266"/>
                  </a:lnTo>
                  <a:lnTo>
                    <a:pt x="172" y="263"/>
                  </a:lnTo>
                  <a:lnTo>
                    <a:pt x="177" y="259"/>
                  </a:lnTo>
                  <a:lnTo>
                    <a:pt x="181" y="256"/>
                  </a:lnTo>
                  <a:lnTo>
                    <a:pt x="182" y="251"/>
                  </a:lnTo>
                  <a:lnTo>
                    <a:pt x="182" y="244"/>
                  </a:lnTo>
                  <a:lnTo>
                    <a:pt x="180" y="238"/>
                  </a:lnTo>
                  <a:lnTo>
                    <a:pt x="179" y="235"/>
                  </a:lnTo>
                  <a:lnTo>
                    <a:pt x="179" y="232"/>
                  </a:lnTo>
                  <a:lnTo>
                    <a:pt x="182" y="227"/>
                  </a:lnTo>
                  <a:lnTo>
                    <a:pt x="188" y="219"/>
                  </a:lnTo>
                  <a:lnTo>
                    <a:pt x="195" y="209"/>
                  </a:lnTo>
                  <a:lnTo>
                    <a:pt x="197" y="197"/>
                  </a:lnTo>
                  <a:lnTo>
                    <a:pt x="190" y="187"/>
                  </a:lnTo>
                  <a:lnTo>
                    <a:pt x="177" y="179"/>
                  </a:lnTo>
                  <a:lnTo>
                    <a:pt x="168" y="173"/>
                  </a:lnTo>
                  <a:lnTo>
                    <a:pt x="165" y="168"/>
                  </a:lnTo>
                  <a:lnTo>
                    <a:pt x="168" y="162"/>
                  </a:lnTo>
                  <a:lnTo>
                    <a:pt x="177" y="156"/>
                  </a:lnTo>
                  <a:lnTo>
                    <a:pt x="188" y="149"/>
                  </a:lnTo>
                  <a:lnTo>
                    <a:pt x="195" y="139"/>
                  </a:lnTo>
                  <a:lnTo>
                    <a:pt x="195" y="130"/>
                  </a:lnTo>
                  <a:lnTo>
                    <a:pt x="192" y="120"/>
                  </a:lnTo>
                  <a:lnTo>
                    <a:pt x="194" y="109"/>
                  </a:lnTo>
                  <a:lnTo>
                    <a:pt x="195" y="100"/>
                  </a:lnTo>
                  <a:lnTo>
                    <a:pt x="196" y="90"/>
                  </a:lnTo>
                  <a:lnTo>
                    <a:pt x="197" y="77"/>
                  </a:lnTo>
                  <a:lnTo>
                    <a:pt x="199" y="65"/>
                  </a:lnTo>
                  <a:lnTo>
                    <a:pt x="201" y="55"/>
                  </a:lnTo>
                  <a:lnTo>
                    <a:pt x="196" y="52"/>
                  </a:lnTo>
                  <a:lnTo>
                    <a:pt x="189" y="54"/>
                  </a:lnTo>
                  <a:lnTo>
                    <a:pt x="183" y="54"/>
                  </a:lnTo>
                  <a:lnTo>
                    <a:pt x="183" y="51"/>
                  </a:lnTo>
                  <a:lnTo>
                    <a:pt x="190" y="40"/>
                  </a:lnTo>
                  <a:lnTo>
                    <a:pt x="197" y="29"/>
                  </a:lnTo>
                  <a:lnTo>
                    <a:pt x="199" y="18"/>
                  </a:lnTo>
                  <a:lnTo>
                    <a:pt x="198" y="10"/>
                  </a:lnTo>
                  <a:lnTo>
                    <a:pt x="194" y="6"/>
                  </a:lnTo>
                  <a:lnTo>
                    <a:pt x="192" y="5"/>
                  </a:lnTo>
                  <a:lnTo>
                    <a:pt x="190" y="5"/>
                  </a:lnTo>
                  <a:lnTo>
                    <a:pt x="189" y="5"/>
                  </a:lnTo>
                  <a:lnTo>
                    <a:pt x="187" y="5"/>
                  </a:lnTo>
                  <a:lnTo>
                    <a:pt x="179" y="6"/>
                  </a:lnTo>
                  <a:lnTo>
                    <a:pt x="173" y="3"/>
                  </a:lnTo>
                  <a:lnTo>
                    <a:pt x="168" y="1"/>
                  </a:lnTo>
                  <a:lnTo>
                    <a:pt x="164" y="0"/>
                  </a:lnTo>
                  <a:lnTo>
                    <a:pt x="163" y="0"/>
                  </a:lnTo>
                  <a:lnTo>
                    <a:pt x="161" y="0"/>
                  </a:lnTo>
                  <a:lnTo>
                    <a:pt x="160" y="1"/>
                  </a:lnTo>
                  <a:lnTo>
                    <a:pt x="159" y="2"/>
                  </a:lnTo>
                  <a:lnTo>
                    <a:pt x="156" y="5"/>
                  </a:lnTo>
                  <a:lnTo>
                    <a:pt x="151" y="6"/>
                  </a:lnTo>
                  <a:lnTo>
                    <a:pt x="145" y="6"/>
                  </a:lnTo>
                  <a:lnTo>
                    <a:pt x="139" y="7"/>
                  </a:lnTo>
                  <a:lnTo>
                    <a:pt x="135" y="8"/>
                  </a:lnTo>
                  <a:lnTo>
                    <a:pt x="129" y="9"/>
                  </a:lnTo>
                  <a:lnTo>
                    <a:pt x="126" y="10"/>
                  </a:lnTo>
                  <a:lnTo>
                    <a:pt x="123" y="14"/>
                  </a:lnTo>
                  <a:lnTo>
                    <a:pt x="121" y="17"/>
                  </a:lnTo>
                  <a:lnTo>
                    <a:pt x="119" y="18"/>
                  </a:lnTo>
                  <a:lnTo>
                    <a:pt x="115" y="18"/>
                  </a:lnTo>
                  <a:lnTo>
                    <a:pt x="108" y="20"/>
                  </a:lnTo>
                  <a:lnTo>
                    <a:pt x="100" y="23"/>
                  </a:lnTo>
                  <a:lnTo>
                    <a:pt x="93" y="26"/>
                  </a:lnTo>
                  <a:lnTo>
                    <a:pt x="87" y="31"/>
                  </a:lnTo>
                  <a:lnTo>
                    <a:pt x="82" y="39"/>
                  </a:lnTo>
                  <a:lnTo>
                    <a:pt x="80" y="47"/>
                  </a:lnTo>
                  <a:lnTo>
                    <a:pt x="81" y="54"/>
                  </a:lnTo>
                  <a:lnTo>
                    <a:pt x="81" y="59"/>
                  </a:lnTo>
                  <a:lnTo>
                    <a:pt x="80" y="60"/>
                  </a:lnTo>
                  <a:lnTo>
                    <a:pt x="74" y="61"/>
                  </a:lnTo>
                  <a:lnTo>
                    <a:pt x="67" y="62"/>
                  </a:lnTo>
                  <a:lnTo>
                    <a:pt x="60" y="66"/>
                  </a:lnTo>
                  <a:lnTo>
                    <a:pt x="59" y="70"/>
                  </a:lnTo>
                  <a:lnTo>
                    <a:pt x="57" y="74"/>
                  </a:lnTo>
                  <a:lnTo>
                    <a:pt x="52" y="77"/>
                  </a:lnTo>
                  <a:lnTo>
                    <a:pt x="46" y="81"/>
                  </a:lnTo>
                  <a:lnTo>
                    <a:pt x="43" y="84"/>
                  </a:lnTo>
                  <a:lnTo>
                    <a:pt x="40" y="89"/>
                  </a:lnTo>
                  <a:lnTo>
                    <a:pt x="37" y="93"/>
                  </a:lnTo>
                  <a:lnTo>
                    <a:pt x="35" y="99"/>
                  </a:lnTo>
                  <a:lnTo>
                    <a:pt x="38" y="107"/>
                  </a:lnTo>
                  <a:lnTo>
                    <a:pt x="44" y="115"/>
                  </a:lnTo>
                  <a:lnTo>
                    <a:pt x="47" y="122"/>
                  </a:lnTo>
                  <a:lnTo>
                    <a:pt x="49" y="128"/>
                  </a:lnTo>
                  <a:lnTo>
                    <a:pt x="47" y="132"/>
                  </a:lnTo>
                  <a:lnTo>
                    <a:pt x="45" y="138"/>
                  </a:lnTo>
                  <a:lnTo>
                    <a:pt x="44" y="143"/>
                  </a:lnTo>
                  <a:lnTo>
                    <a:pt x="43" y="143"/>
                  </a:lnTo>
                  <a:lnTo>
                    <a:pt x="38" y="136"/>
                  </a:lnTo>
                  <a:lnTo>
                    <a:pt x="34" y="126"/>
                  </a:lnTo>
                  <a:lnTo>
                    <a:pt x="31" y="118"/>
                  </a:lnTo>
                  <a:lnTo>
                    <a:pt x="28" y="113"/>
                  </a:lnTo>
                  <a:lnTo>
                    <a:pt x="24" y="114"/>
                  </a:lnTo>
                  <a:lnTo>
                    <a:pt x="21" y="118"/>
                  </a:lnTo>
                  <a:lnTo>
                    <a:pt x="16" y="123"/>
                  </a:lnTo>
                  <a:lnTo>
                    <a:pt x="12" y="128"/>
                  </a:lnTo>
                  <a:lnTo>
                    <a:pt x="9" y="132"/>
                  </a:lnTo>
                  <a:lnTo>
                    <a:pt x="7" y="141"/>
                  </a:lnTo>
                  <a:lnTo>
                    <a:pt x="4" y="153"/>
                  </a:lnTo>
                  <a:lnTo>
                    <a:pt x="0" y="166"/>
                  </a:lnTo>
                  <a:lnTo>
                    <a:pt x="0" y="176"/>
                  </a:lnTo>
                  <a:lnTo>
                    <a:pt x="1" y="184"/>
                  </a:lnTo>
                  <a:lnTo>
                    <a:pt x="2" y="190"/>
                  </a:lnTo>
                  <a:lnTo>
                    <a:pt x="6" y="195"/>
                  </a:lnTo>
                  <a:lnTo>
                    <a:pt x="12" y="198"/>
                  </a:lnTo>
                  <a:lnTo>
                    <a:pt x="19" y="199"/>
                  </a:lnTo>
                  <a:lnTo>
                    <a:pt x="23" y="200"/>
                  </a:lnTo>
                  <a:lnTo>
                    <a:pt x="27" y="200"/>
                  </a:lnTo>
                  <a:lnTo>
                    <a:pt x="30" y="199"/>
                  </a:lnTo>
                  <a:lnTo>
                    <a:pt x="31" y="200"/>
                  </a:lnTo>
                  <a:lnTo>
                    <a:pt x="30" y="205"/>
                  </a:lnTo>
                  <a:lnTo>
                    <a:pt x="28" y="211"/>
                  </a:lnTo>
                  <a:lnTo>
                    <a:pt x="24" y="215"/>
                  </a:lnTo>
                  <a:lnTo>
                    <a:pt x="23" y="219"/>
                  </a:lnTo>
                  <a:lnTo>
                    <a:pt x="24" y="224"/>
                  </a:lnTo>
                  <a:lnTo>
                    <a:pt x="28" y="229"/>
                  </a:lnTo>
                  <a:lnTo>
                    <a:pt x="31" y="234"/>
                  </a:lnTo>
                  <a:lnTo>
                    <a:pt x="36" y="238"/>
                  </a:lnTo>
                  <a:lnTo>
                    <a:pt x="44" y="245"/>
                  </a:lnTo>
                  <a:lnTo>
                    <a:pt x="54" y="248"/>
                  </a:lnTo>
                  <a:lnTo>
                    <a:pt x="63" y="244"/>
                  </a:lnTo>
                  <a:lnTo>
                    <a:pt x="70" y="237"/>
                  </a:lnTo>
                  <a:lnTo>
                    <a:pt x="75" y="232"/>
                  </a:lnTo>
                  <a:lnTo>
                    <a:pt x="77" y="229"/>
                  </a:lnTo>
                  <a:lnTo>
                    <a:pt x="82" y="230"/>
                  </a:lnTo>
                  <a:lnTo>
                    <a:pt x="88" y="234"/>
                  </a:lnTo>
                  <a:lnTo>
                    <a:pt x="96" y="240"/>
                  </a:lnTo>
                  <a:lnTo>
                    <a:pt x="104" y="247"/>
                  </a:lnTo>
                  <a:lnTo>
                    <a:pt x="111" y="256"/>
                  </a:lnTo>
                  <a:lnTo>
                    <a:pt x="113" y="263"/>
                  </a:lnTo>
                  <a:lnTo>
                    <a:pt x="113" y="264"/>
                  </a:lnTo>
                  <a:lnTo>
                    <a:pt x="110" y="262"/>
                  </a:lnTo>
                  <a:lnTo>
                    <a:pt x="103" y="256"/>
                  </a:lnTo>
                  <a:lnTo>
                    <a:pt x="93" y="252"/>
                  </a:lnTo>
                  <a:lnTo>
                    <a:pt x="85" y="252"/>
                  </a:lnTo>
                  <a:lnTo>
                    <a:pt x="82" y="258"/>
                  </a:lnTo>
                  <a:lnTo>
                    <a:pt x="84" y="267"/>
                  </a:lnTo>
                  <a:close/>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p>
          </p:txBody>
        </p:sp>
        <p:sp>
          <p:nvSpPr>
            <p:cNvPr id="552" name="Freeform 551"/>
            <p:cNvSpPr>
              <a:spLocks/>
            </p:cNvSpPr>
            <p:nvPr/>
          </p:nvSpPr>
          <p:spPr bwMode="auto">
            <a:xfrm>
              <a:off x="2684064" y="1652821"/>
              <a:ext cx="39580" cy="18291"/>
            </a:xfrm>
            <a:custGeom>
              <a:avLst/>
              <a:gdLst>
                <a:gd name="T0" fmla="*/ 2147483647 w 34"/>
                <a:gd name="T1" fmla="*/ 0 h 18"/>
                <a:gd name="T2" fmla="*/ 2147483647 w 34"/>
                <a:gd name="T3" fmla="*/ 2147483647 h 18"/>
                <a:gd name="T4" fmla="*/ 2147483647 w 34"/>
                <a:gd name="T5" fmla="*/ 2147483647 h 18"/>
                <a:gd name="T6" fmla="*/ 2147483647 w 34"/>
                <a:gd name="T7" fmla="*/ 2147483647 h 18"/>
                <a:gd name="T8" fmla="*/ 2147483647 w 34"/>
                <a:gd name="T9" fmla="*/ 2147483647 h 18"/>
                <a:gd name="T10" fmla="*/ 2147483647 w 34"/>
                <a:gd name="T11" fmla="*/ 2147483647 h 18"/>
                <a:gd name="T12" fmla="*/ 2147483647 w 34"/>
                <a:gd name="T13" fmla="*/ 2147483647 h 18"/>
                <a:gd name="T14" fmla="*/ 2147483647 w 34"/>
                <a:gd name="T15" fmla="*/ 2147483647 h 18"/>
                <a:gd name="T16" fmla="*/ 2147483647 w 34"/>
                <a:gd name="T17" fmla="*/ 2147483647 h 18"/>
                <a:gd name="T18" fmla="*/ 2147483647 w 34"/>
                <a:gd name="T19" fmla="*/ 2147483647 h 18"/>
                <a:gd name="T20" fmla="*/ 0 w 34"/>
                <a:gd name="T21" fmla="*/ 2147483647 h 18"/>
                <a:gd name="T22" fmla="*/ 0 w 34"/>
                <a:gd name="T23" fmla="*/ 2147483647 h 18"/>
                <a:gd name="T24" fmla="*/ 2147483647 w 34"/>
                <a:gd name="T25" fmla="*/ 2147483647 h 18"/>
                <a:gd name="T26" fmla="*/ 2147483647 w 34"/>
                <a:gd name="T27" fmla="*/ 2147483647 h 18"/>
                <a:gd name="T28" fmla="*/ 2147483647 w 34"/>
                <a:gd name="T29" fmla="*/ 2147483647 h 18"/>
                <a:gd name="T30" fmla="*/ 2147483647 w 34"/>
                <a:gd name="T31" fmla="*/ 2147483647 h 18"/>
                <a:gd name="T32" fmla="*/ 2147483647 w 34"/>
                <a:gd name="T33" fmla="*/ 0 h 18"/>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34" h="18">
                  <a:moveTo>
                    <a:pt x="31" y="0"/>
                  </a:moveTo>
                  <a:lnTo>
                    <a:pt x="32" y="1"/>
                  </a:lnTo>
                  <a:lnTo>
                    <a:pt x="34" y="3"/>
                  </a:lnTo>
                  <a:lnTo>
                    <a:pt x="34" y="6"/>
                  </a:lnTo>
                  <a:lnTo>
                    <a:pt x="30" y="10"/>
                  </a:lnTo>
                  <a:lnTo>
                    <a:pt x="24" y="14"/>
                  </a:lnTo>
                  <a:lnTo>
                    <a:pt x="22" y="16"/>
                  </a:lnTo>
                  <a:lnTo>
                    <a:pt x="19" y="18"/>
                  </a:lnTo>
                  <a:lnTo>
                    <a:pt x="12" y="18"/>
                  </a:lnTo>
                  <a:lnTo>
                    <a:pt x="4" y="16"/>
                  </a:lnTo>
                  <a:lnTo>
                    <a:pt x="0" y="13"/>
                  </a:lnTo>
                  <a:lnTo>
                    <a:pt x="0" y="9"/>
                  </a:lnTo>
                  <a:lnTo>
                    <a:pt x="4" y="7"/>
                  </a:lnTo>
                  <a:lnTo>
                    <a:pt x="14" y="4"/>
                  </a:lnTo>
                  <a:lnTo>
                    <a:pt x="22" y="2"/>
                  </a:lnTo>
                  <a:lnTo>
                    <a:pt x="29" y="1"/>
                  </a:lnTo>
                  <a:lnTo>
                    <a:pt x="31" y="0"/>
                  </a:lnTo>
                  <a:close/>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p>
          </p:txBody>
        </p:sp>
        <p:sp>
          <p:nvSpPr>
            <p:cNvPr id="553" name="Freeform 552"/>
            <p:cNvSpPr>
              <a:spLocks/>
            </p:cNvSpPr>
            <p:nvPr/>
          </p:nvSpPr>
          <p:spPr bwMode="auto">
            <a:xfrm>
              <a:off x="2663413" y="1604603"/>
              <a:ext cx="36140" cy="49882"/>
            </a:xfrm>
            <a:custGeom>
              <a:avLst/>
              <a:gdLst>
                <a:gd name="T0" fmla="*/ 2147483647 w 34"/>
                <a:gd name="T1" fmla="*/ 2147483647 h 46"/>
                <a:gd name="T2" fmla="*/ 2147483647 w 34"/>
                <a:gd name="T3" fmla="*/ 2147483647 h 46"/>
                <a:gd name="T4" fmla="*/ 2147483647 w 34"/>
                <a:gd name="T5" fmla="*/ 2147483647 h 46"/>
                <a:gd name="T6" fmla="*/ 2147483647 w 34"/>
                <a:gd name="T7" fmla="*/ 0 h 46"/>
                <a:gd name="T8" fmla="*/ 2147483647 w 34"/>
                <a:gd name="T9" fmla="*/ 0 h 46"/>
                <a:gd name="T10" fmla="*/ 2147483647 w 34"/>
                <a:gd name="T11" fmla="*/ 2147483647 h 46"/>
                <a:gd name="T12" fmla="*/ 0 w 34"/>
                <a:gd name="T13" fmla="*/ 2147483647 h 46"/>
                <a:gd name="T14" fmla="*/ 2147483647 w 34"/>
                <a:gd name="T15" fmla="*/ 2147483647 h 46"/>
                <a:gd name="T16" fmla="*/ 2147483647 w 34"/>
                <a:gd name="T17" fmla="*/ 2147483647 h 46"/>
                <a:gd name="T18" fmla="*/ 2147483647 w 34"/>
                <a:gd name="T19" fmla="*/ 2147483647 h 46"/>
                <a:gd name="T20" fmla="*/ 2147483647 w 34"/>
                <a:gd name="T21" fmla="*/ 2147483647 h 46"/>
                <a:gd name="T22" fmla="*/ 2147483647 w 34"/>
                <a:gd name="T23" fmla="*/ 2147483647 h 46"/>
                <a:gd name="T24" fmla="*/ 2147483647 w 34"/>
                <a:gd name="T25" fmla="*/ 2147483647 h 46"/>
                <a:gd name="T26" fmla="*/ 2147483647 w 34"/>
                <a:gd name="T27" fmla="*/ 2147483647 h 46"/>
                <a:gd name="T28" fmla="*/ 2147483647 w 34"/>
                <a:gd name="T29" fmla="*/ 2147483647 h 46"/>
                <a:gd name="T30" fmla="*/ 2147483647 w 34"/>
                <a:gd name="T31" fmla="*/ 2147483647 h 46"/>
                <a:gd name="T32" fmla="*/ 2147483647 w 34"/>
                <a:gd name="T33" fmla="*/ 2147483647 h 46"/>
                <a:gd name="T34" fmla="*/ 2147483647 w 34"/>
                <a:gd name="T35" fmla="*/ 2147483647 h 46"/>
                <a:gd name="T36" fmla="*/ 2147483647 w 34"/>
                <a:gd name="T37" fmla="*/ 2147483647 h 46"/>
                <a:gd name="T38" fmla="*/ 2147483647 w 34"/>
                <a:gd name="T39" fmla="*/ 2147483647 h 46"/>
                <a:gd name="T40" fmla="*/ 2147483647 w 34"/>
                <a:gd name="T41" fmla="*/ 2147483647 h 46"/>
                <a:gd name="T42" fmla="*/ 2147483647 w 34"/>
                <a:gd name="T43" fmla="*/ 2147483647 h 46"/>
                <a:gd name="T44" fmla="*/ 2147483647 w 34"/>
                <a:gd name="T45" fmla="*/ 2147483647 h 46"/>
                <a:gd name="T46" fmla="*/ 2147483647 w 34"/>
                <a:gd name="T47" fmla="*/ 2147483647 h 46"/>
                <a:gd name="T48" fmla="*/ 2147483647 w 34"/>
                <a:gd name="T49" fmla="*/ 2147483647 h 4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0" t="0" r="r" b="b"/>
              <a:pathLst>
                <a:path w="34" h="46">
                  <a:moveTo>
                    <a:pt x="22" y="14"/>
                  </a:moveTo>
                  <a:lnTo>
                    <a:pt x="20" y="10"/>
                  </a:lnTo>
                  <a:lnTo>
                    <a:pt x="14" y="5"/>
                  </a:lnTo>
                  <a:lnTo>
                    <a:pt x="7" y="0"/>
                  </a:lnTo>
                  <a:lnTo>
                    <a:pt x="3" y="0"/>
                  </a:lnTo>
                  <a:lnTo>
                    <a:pt x="1" y="5"/>
                  </a:lnTo>
                  <a:lnTo>
                    <a:pt x="0" y="10"/>
                  </a:lnTo>
                  <a:lnTo>
                    <a:pt x="1" y="15"/>
                  </a:lnTo>
                  <a:lnTo>
                    <a:pt x="1" y="20"/>
                  </a:lnTo>
                  <a:lnTo>
                    <a:pt x="3" y="27"/>
                  </a:lnTo>
                  <a:lnTo>
                    <a:pt x="4" y="36"/>
                  </a:lnTo>
                  <a:lnTo>
                    <a:pt x="7" y="43"/>
                  </a:lnTo>
                  <a:lnTo>
                    <a:pt x="11" y="46"/>
                  </a:lnTo>
                  <a:lnTo>
                    <a:pt x="16" y="46"/>
                  </a:lnTo>
                  <a:lnTo>
                    <a:pt x="21" y="44"/>
                  </a:lnTo>
                  <a:lnTo>
                    <a:pt x="26" y="42"/>
                  </a:lnTo>
                  <a:lnTo>
                    <a:pt x="29" y="38"/>
                  </a:lnTo>
                  <a:lnTo>
                    <a:pt x="31" y="33"/>
                  </a:lnTo>
                  <a:lnTo>
                    <a:pt x="34" y="30"/>
                  </a:lnTo>
                  <a:lnTo>
                    <a:pt x="34" y="27"/>
                  </a:lnTo>
                  <a:lnTo>
                    <a:pt x="30" y="22"/>
                  </a:lnTo>
                  <a:lnTo>
                    <a:pt x="26" y="17"/>
                  </a:lnTo>
                  <a:lnTo>
                    <a:pt x="23" y="15"/>
                  </a:lnTo>
                  <a:lnTo>
                    <a:pt x="22" y="14"/>
                  </a:lnTo>
                  <a:close/>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p>
          </p:txBody>
        </p:sp>
        <p:sp>
          <p:nvSpPr>
            <p:cNvPr id="554" name="Freeform 553"/>
            <p:cNvSpPr>
              <a:spLocks/>
            </p:cNvSpPr>
            <p:nvPr/>
          </p:nvSpPr>
          <p:spPr bwMode="auto">
            <a:xfrm>
              <a:off x="2591137" y="1581324"/>
              <a:ext cx="65393" cy="71496"/>
            </a:xfrm>
            <a:custGeom>
              <a:avLst/>
              <a:gdLst>
                <a:gd name="T0" fmla="*/ 2147483647 w 58"/>
                <a:gd name="T1" fmla="*/ 2147483647 h 67"/>
                <a:gd name="T2" fmla="*/ 2147483647 w 58"/>
                <a:gd name="T3" fmla="*/ 2147483647 h 67"/>
                <a:gd name="T4" fmla="*/ 2147483647 w 58"/>
                <a:gd name="T5" fmla="*/ 2147483647 h 67"/>
                <a:gd name="T6" fmla="*/ 2147483647 w 58"/>
                <a:gd name="T7" fmla="*/ 2147483647 h 67"/>
                <a:gd name="T8" fmla="*/ 2147483647 w 58"/>
                <a:gd name="T9" fmla="*/ 2147483647 h 67"/>
                <a:gd name="T10" fmla="*/ 2147483647 w 58"/>
                <a:gd name="T11" fmla="*/ 2147483647 h 67"/>
                <a:gd name="T12" fmla="*/ 2147483647 w 58"/>
                <a:gd name="T13" fmla="*/ 2147483647 h 67"/>
                <a:gd name="T14" fmla="*/ 2147483647 w 58"/>
                <a:gd name="T15" fmla="*/ 2147483647 h 67"/>
                <a:gd name="T16" fmla="*/ 2147483647 w 58"/>
                <a:gd name="T17" fmla="*/ 2147483647 h 67"/>
                <a:gd name="T18" fmla="*/ 2147483647 w 58"/>
                <a:gd name="T19" fmla="*/ 2147483647 h 67"/>
                <a:gd name="T20" fmla="*/ 2147483647 w 58"/>
                <a:gd name="T21" fmla="*/ 2147483647 h 67"/>
                <a:gd name="T22" fmla="*/ 2147483647 w 58"/>
                <a:gd name="T23" fmla="*/ 2147483647 h 67"/>
                <a:gd name="T24" fmla="*/ 2147483647 w 58"/>
                <a:gd name="T25" fmla="*/ 2147483647 h 67"/>
                <a:gd name="T26" fmla="*/ 2147483647 w 58"/>
                <a:gd name="T27" fmla="*/ 2147483647 h 67"/>
                <a:gd name="T28" fmla="*/ 2147483647 w 58"/>
                <a:gd name="T29" fmla="*/ 2147483647 h 67"/>
                <a:gd name="T30" fmla="*/ 2147483647 w 58"/>
                <a:gd name="T31" fmla="*/ 2147483647 h 67"/>
                <a:gd name="T32" fmla="*/ 2147483647 w 58"/>
                <a:gd name="T33" fmla="*/ 2147483647 h 67"/>
                <a:gd name="T34" fmla="*/ 2147483647 w 58"/>
                <a:gd name="T35" fmla="*/ 2147483647 h 67"/>
                <a:gd name="T36" fmla="*/ 2147483647 w 58"/>
                <a:gd name="T37" fmla="*/ 2147483647 h 67"/>
                <a:gd name="T38" fmla="*/ 2147483647 w 58"/>
                <a:gd name="T39" fmla="*/ 2147483647 h 67"/>
                <a:gd name="T40" fmla="*/ 2147483647 w 58"/>
                <a:gd name="T41" fmla="*/ 2147483647 h 67"/>
                <a:gd name="T42" fmla="*/ 2147483647 w 58"/>
                <a:gd name="T43" fmla="*/ 2147483647 h 67"/>
                <a:gd name="T44" fmla="*/ 2147483647 w 58"/>
                <a:gd name="T45" fmla="*/ 2147483647 h 67"/>
                <a:gd name="T46" fmla="*/ 0 w 58"/>
                <a:gd name="T47" fmla="*/ 2147483647 h 67"/>
                <a:gd name="T48" fmla="*/ 2147483647 w 58"/>
                <a:gd name="T49" fmla="*/ 0 h 67"/>
                <a:gd name="T50" fmla="*/ 2147483647 w 58"/>
                <a:gd name="T51" fmla="*/ 0 h 67"/>
                <a:gd name="T52" fmla="*/ 2147483647 w 58"/>
                <a:gd name="T53" fmla="*/ 0 h 67"/>
                <a:gd name="T54" fmla="*/ 2147483647 w 58"/>
                <a:gd name="T55" fmla="*/ 2147483647 h 67"/>
                <a:gd name="T56" fmla="*/ 2147483647 w 58"/>
                <a:gd name="T57" fmla="*/ 2147483647 h 67"/>
                <a:gd name="T58" fmla="*/ 2147483647 w 58"/>
                <a:gd name="T59" fmla="*/ 2147483647 h 67"/>
                <a:gd name="T60" fmla="*/ 2147483647 w 58"/>
                <a:gd name="T61" fmla="*/ 2147483647 h 67"/>
                <a:gd name="T62" fmla="*/ 2147483647 w 58"/>
                <a:gd name="T63" fmla="*/ 2147483647 h 67"/>
                <a:gd name="T64" fmla="*/ 2147483647 w 58"/>
                <a:gd name="T65" fmla="*/ 2147483647 h 67"/>
                <a:gd name="T66" fmla="*/ 2147483647 w 58"/>
                <a:gd name="T67" fmla="*/ 2147483647 h 67"/>
                <a:gd name="T68" fmla="*/ 2147483647 w 58"/>
                <a:gd name="T69" fmla="*/ 2147483647 h 67"/>
                <a:gd name="T70" fmla="*/ 2147483647 w 58"/>
                <a:gd name="T71" fmla="*/ 2147483647 h 67"/>
                <a:gd name="T72" fmla="*/ 2147483647 w 58"/>
                <a:gd name="T73" fmla="*/ 2147483647 h 67"/>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0" t="0" r="r" b="b"/>
              <a:pathLst>
                <a:path w="58" h="67">
                  <a:moveTo>
                    <a:pt x="53" y="34"/>
                  </a:moveTo>
                  <a:lnTo>
                    <a:pt x="54" y="37"/>
                  </a:lnTo>
                  <a:lnTo>
                    <a:pt x="57" y="44"/>
                  </a:lnTo>
                  <a:lnTo>
                    <a:pt x="58" y="53"/>
                  </a:lnTo>
                  <a:lnTo>
                    <a:pt x="57" y="60"/>
                  </a:lnTo>
                  <a:lnTo>
                    <a:pt x="54" y="64"/>
                  </a:lnTo>
                  <a:lnTo>
                    <a:pt x="52" y="66"/>
                  </a:lnTo>
                  <a:lnTo>
                    <a:pt x="48" y="67"/>
                  </a:lnTo>
                  <a:lnTo>
                    <a:pt x="44" y="65"/>
                  </a:lnTo>
                  <a:lnTo>
                    <a:pt x="39" y="62"/>
                  </a:lnTo>
                  <a:lnTo>
                    <a:pt x="35" y="60"/>
                  </a:lnTo>
                  <a:lnTo>
                    <a:pt x="32" y="58"/>
                  </a:lnTo>
                  <a:lnTo>
                    <a:pt x="29" y="53"/>
                  </a:lnTo>
                  <a:lnTo>
                    <a:pt x="24" y="50"/>
                  </a:lnTo>
                  <a:lnTo>
                    <a:pt x="17" y="49"/>
                  </a:lnTo>
                  <a:lnTo>
                    <a:pt x="12" y="47"/>
                  </a:lnTo>
                  <a:lnTo>
                    <a:pt x="8" y="42"/>
                  </a:lnTo>
                  <a:lnTo>
                    <a:pt x="9" y="37"/>
                  </a:lnTo>
                  <a:lnTo>
                    <a:pt x="13" y="37"/>
                  </a:lnTo>
                  <a:lnTo>
                    <a:pt x="15" y="36"/>
                  </a:lnTo>
                  <a:lnTo>
                    <a:pt x="13" y="30"/>
                  </a:lnTo>
                  <a:lnTo>
                    <a:pt x="7" y="20"/>
                  </a:lnTo>
                  <a:lnTo>
                    <a:pt x="2" y="11"/>
                  </a:lnTo>
                  <a:lnTo>
                    <a:pt x="0" y="4"/>
                  </a:lnTo>
                  <a:lnTo>
                    <a:pt x="4" y="0"/>
                  </a:lnTo>
                  <a:lnTo>
                    <a:pt x="9" y="0"/>
                  </a:lnTo>
                  <a:lnTo>
                    <a:pt x="14" y="0"/>
                  </a:lnTo>
                  <a:lnTo>
                    <a:pt x="19" y="2"/>
                  </a:lnTo>
                  <a:lnTo>
                    <a:pt x="23" y="8"/>
                  </a:lnTo>
                  <a:lnTo>
                    <a:pt x="28" y="13"/>
                  </a:lnTo>
                  <a:lnTo>
                    <a:pt x="34" y="15"/>
                  </a:lnTo>
                  <a:lnTo>
                    <a:pt x="38" y="16"/>
                  </a:lnTo>
                  <a:lnTo>
                    <a:pt x="40" y="19"/>
                  </a:lnTo>
                  <a:lnTo>
                    <a:pt x="43" y="24"/>
                  </a:lnTo>
                  <a:lnTo>
                    <a:pt x="47" y="29"/>
                  </a:lnTo>
                  <a:lnTo>
                    <a:pt x="51" y="32"/>
                  </a:lnTo>
                  <a:lnTo>
                    <a:pt x="53" y="34"/>
                  </a:lnTo>
                  <a:close/>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p>
          </p:txBody>
        </p:sp>
        <p:sp>
          <p:nvSpPr>
            <p:cNvPr id="555" name="Freeform 554"/>
            <p:cNvSpPr>
              <a:spLocks/>
            </p:cNvSpPr>
            <p:nvPr/>
          </p:nvSpPr>
          <p:spPr bwMode="auto">
            <a:xfrm>
              <a:off x="2327841" y="1840706"/>
              <a:ext cx="292550" cy="246080"/>
            </a:xfrm>
            <a:custGeom>
              <a:avLst/>
              <a:gdLst>
                <a:gd name="T0" fmla="*/ 2147483647 w 249"/>
                <a:gd name="T1" fmla="*/ 2147483647 h 231"/>
                <a:gd name="T2" fmla="*/ 2147483647 w 249"/>
                <a:gd name="T3" fmla="*/ 2147483647 h 231"/>
                <a:gd name="T4" fmla="*/ 2147483647 w 249"/>
                <a:gd name="T5" fmla="*/ 2147483647 h 231"/>
                <a:gd name="T6" fmla="*/ 2147483647 w 249"/>
                <a:gd name="T7" fmla="*/ 2147483647 h 231"/>
                <a:gd name="T8" fmla="*/ 2147483647 w 249"/>
                <a:gd name="T9" fmla="*/ 2147483647 h 231"/>
                <a:gd name="T10" fmla="*/ 2147483647 w 249"/>
                <a:gd name="T11" fmla="*/ 2147483647 h 231"/>
                <a:gd name="T12" fmla="*/ 2147483647 w 249"/>
                <a:gd name="T13" fmla="*/ 2147483647 h 231"/>
                <a:gd name="T14" fmla="*/ 2147483647 w 249"/>
                <a:gd name="T15" fmla="*/ 2147483647 h 231"/>
                <a:gd name="T16" fmla="*/ 2147483647 w 249"/>
                <a:gd name="T17" fmla="*/ 2147483647 h 231"/>
                <a:gd name="T18" fmla="*/ 2147483647 w 249"/>
                <a:gd name="T19" fmla="*/ 2147483647 h 231"/>
                <a:gd name="T20" fmla="*/ 2147483647 w 249"/>
                <a:gd name="T21" fmla="*/ 2147483647 h 231"/>
                <a:gd name="T22" fmla="*/ 2147483647 w 249"/>
                <a:gd name="T23" fmla="*/ 2147483647 h 231"/>
                <a:gd name="T24" fmla="*/ 2147483647 w 249"/>
                <a:gd name="T25" fmla="*/ 2147483647 h 231"/>
                <a:gd name="T26" fmla="*/ 2147483647 w 249"/>
                <a:gd name="T27" fmla="*/ 2147483647 h 231"/>
                <a:gd name="T28" fmla="*/ 2147483647 w 249"/>
                <a:gd name="T29" fmla="*/ 2147483647 h 231"/>
                <a:gd name="T30" fmla="*/ 2147483647 w 249"/>
                <a:gd name="T31" fmla="*/ 2147483647 h 231"/>
                <a:gd name="T32" fmla="*/ 2147483647 w 249"/>
                <a:gd name="T33" fmla="*/ 2147483647 h 231"/>
                <a:gd name="T34" fmla="*/ 2147483647 w 249"/>
                <a:gd name="T35" fmla="*/ 2147483647 h 231"/>
                <a:gd name="T36" fmla="*/ 2147483647 w 249"/>
                <a:gd name="T37" fmla="*/ 2147483647 h 231"/>
                <a:gd name="T38" fmla="*/ 2147483647 w 249"/>
                <a:gd name="T39" fmla="*/ 2147483647 h 231"/>
                <a:gd name="T40" fmla="*/ 2147483647 w 249"/>
                <a:gd name="T41" fmla="*/ 2147483647 h 231"/>
                <a:gd name="T42" fmla="*/ 2147483647 w 249"/>
                <a:gd name="T43" fmla="*/ 2147483647 h 231"/>
                <a:gd name="T44" fmla="*/ 2147483647 w 249"/>
                <a:gd name="T45" fmla="*/ 2147483647 h 231"/>
                <a:gd name="T46" fmla="*/ 2147483647 w 249"/>
                <a:gd name="T47" fmla="*/ 2147483647 h 231"/>
                <a:gd name="T48" fmla="*/ 2147483647 w 249"/>
                <a:gd name="T49" fmla="*/ 2147483647 h 231"/>
                <a:gd name="T50" fmla="*/ 2147483647 w 249"/>
                <a:gd name="T51" fmla="*/ 2147483647 h 231"/>
                <a:gd name="T52" fmla="*/ 2147483647 w 249"/>
                <a:gd name="T53" fmla="*/ 2147483647 h 231"/>
                <a:gd name="T54" fmla="*/ 2147483647 w 249"/>
                <a:gd name="T55" fmla="*/ 2147483647 h 231"/>
                <a:gd name="T56" fmla="*/ 2147483647 w 249"/>
                <a:gd name="T57" fmla="*/ 2147483647 h 231"/>
                <a:gd name="T58" fmla="*/ 2147483647 w 249"/>
                <a:gd name="T59" fmla="*/ 2147483647 h 231"/>
                <a:gd name="T60" fmla="*/ 2147483647 w 249"/>
                <a:gd name="T61" fmla="*/ 2147483647 h 231"/>
                <a:gd name="T62" fmla="*/ 2147483647 w 249"/>
                <a:gd name="T63" fmla="*/ 2147483647 h 231"/>
                <a:gd name="T64" fmla="*/ 2147483647 w 249"/>
                <a:gd name="T65" fmla="*/ 2147483647 h 231"/>
                <a:gd name="T66" fmla="*/ 2147483647 w 249"/>
                <a:gd name="T67" fmla="*/ 2147483647 h 231"/>
                <a:gd name="T68" fmla="*/ 2147483647 w 249"/>
                <a:gd name="T69" fmla="*/ 2147483647 h 231"/>
                <a:gd name="T70" fmla="*/ 2147483647 w 249"/>
                <a:gd name="T71" fmla="*/ 2147483647 h 231"/>
                <a:gd name="T72" fmla="*/ 2147483647 w 249"/>
                <a:gd name="T73" fmla="*/ 2147483647 h 231"/>
                <a:gd name="T74" fmla="*/ 2147483647 w 249"/>
                <a:gd name="T75" fmla="*/ 2147483647 h 231"/>
                <a:gd name="T76" fmla="*/ 2147483647 w 249"/>
                <a:gd name="T77" fmla="*/ 2147483647 h 231"/>
                <a:gd name="T78" fmla="*/ 2147483647 w 249"/>
                <a:gd name="T79" fmla="*/ 2147483647 h 231"/>
                <a:gd name="T80" fmla="*/ 2147483647 w 249"/>
                <a:gd name="T81" fmla="*/ 2147483647 h 231"/>
                <a:gd name="T82" fmla="*/ 2147483647 w 249"/>
                <a:gd name="T83" fmla="*/ 2147483647 h 231"/>
                <a:gd name="T84" fmla="*/ 2147483647 w 249"/>
                <a:gd name="T85" fmla="*/ 2147483647 h 231"/>
                <a:gd name="T86" fmla="*/ 2147483647 w 249"/>
                <a:gd name="T87" fmla="*/ 2147483647 h 231"/>
                <a:gd name="T88" fmla="*/ 2147483647 w 249"/>
                <a:gd name="T89" fmla="*/ 2147483647 h 231"/>
                <a:gd name="T90" fmla="*/ 2147483647 w 249"/>
                <a:gd name="T91" fmla="*/ 2147483647 h 231"/>
                <a:gd name="T92" fmla="*/ 2147483647 w 249"/>
                <a:gd name="T93" fmla="*/ 2147483647 h 231"/>
                <a:gd name="T94" fmla="*/ 2147483647 w 249"/>
                <a:gd name="T95" fmla="*/ 2147483647 h 231"/>
                <a:gd name="T96" fmla="*/ 2147483647 w 249"/>
                <a:gd name="T97" fmla="*/ 2147483647 h 231"/>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0" t="0" r="r" b="b"/>
              <a:pathLst>
                <a:path w="249" h="231">
                  <a:moveTo>
                    <a:pt x="239" y="162"/>
                  </a:moveTo>
                  <a:lnTo>
                    <a:pt x="241" y="164"/>
                  </a:lnTo>
                  <a:lnTo>
                    <a:pt x="246" y="168"/>
                  </a:lnTo>
                  <a:lnTo>
                    <a:pt x="249" y="175"/>
                  </a:lnTo>
                  <a:lnTo>
                    <a:pt x="248" y="182"/>
                  </a:lnTo>
                  <a:lnTo>
                    <a:pt x="244" y="187"/>
                  </a:lnTo>
                  <a:lnTo>
                    <a:pt x="239" y="188"/>
                  </a:lnTo>
                  <a:lnTo>
                    <a:pt x="236" y="187"/>
                  </a:lnTo>
                  <a:lnTo>
                    <a:pt x="232" y="187"/>
                  </a:lnTo>
                  <a:lnTo>
                    <a:pt x="229" y="187"/>
                  </a:lnTo>
                  <a:lnTo>
                    <a:pt x="226" y="187"/>
                  </a:lnTo>
                  <a:lnTo>
                    <a:pt x="226" y="189"/>
                  </a:lnTo>
                  <a:lnTo>
                    <a:pt x="228" y="195"/>
                  </a:lnTo>
                  <a:lnTo>
                    <a:pt x="230" y="204"/>
                  </a:lnTo>
                  <a:lnTo>
                    <a:pt x="232" y="213"/>
                  </a:lnTo>
                  <a:lnTo>
                    <a:pt x="231" y="220"/>
                  </a:lnTo>
                  <a:lnTo>
                    <a:pt x="224" y="225"/>
                  </a:lnTo>
                  <a:lnTo>
                    <a:pt x="216" y="227"/>
                  </a:lnTo>
                  <a:lnTo>
                    <a:pt x="211" y="230"/>
                  </a:lnTo>
                  <a:lnTo>
                    <a:pt x="205" y="231"/>
                  </a:lnTo>
                  <a:lnTo>
                    <a:pt x="195" y="225"/>
                  </a:lnTo>
                  <a:lnTo>
                    <a:pt x="190" y="220"/>
                  </a:lnTo>
                  <a:lnTo>
                    <a:pt x="184" y="215"/>
                  </a:lnTo>
                  <a:lnTo>
                    <a:pt x="178" y="210"/>
                  </a:lnTo>
                  <a:lnTo>
                    <a:pt x="173" y="205"/>
                  </a:lnTo>
                  <a:lnTo>
                    <a:pt x="170" y="202"/>
                  </a:lnTo>
                  <a:lnTo>
                    <a:pt x="165" y="198"/>
                  </a:lnTo>
                  <a:lnTo>
                    <a:pt x="163" y="196"/>
                  </a:lnTo>
                  <a:lnTo>
                    <a:pt x="161" y="195"/>
                  </a:lnTo>
                  <a:lnTo>
                    <a:pt x="158" y="194"/>
                  </a:lnTo>
                  <a:lnTo>
                    <a:pt x="157" y="194"/>
                  </a:lnTo>
                  <a:lnTo>
                    <a:pt x="154" y="196"/>
                  </a:lnTo>
                  <a:lnTo>
                    <a:pt x="146" y="202"/>
                  </a:lnTo>
                  <a:lnTo>
                    <a:pt x="140" y="206"/>
                  </a:lnTo>
                  <a:lnTo>
                    <a:pt x="132" y="210"/>
                  </a:lnTo>
                  <a:lnTo>
                    <a:pt x="123" y="213"/>
                  </a:lnTo>
                  <a:lnTo>
                    <a:pt x="114" y="216"/>
                  </a:lnTo>
                  <a:lnTo>
                    <a:pt x="104" y="219"/>
                  </a:lnTo>
                  <a:lnTo>
                    <a:pt x="95" y="220"/>
                  </a:lnTo>
                  <a:lnTo>
                    <a:pt x="89" y="221"/>
                  </a:lnTo>
                  <a:lnTo>
                    <a:pt x="85" y="223"/>
                  </a:lnTo>
                  <a:lnTo>
                    <a:pt x="81" y="223"/>
                  </a:lnTo>
                  <a:lnTo>
                    <a:pt x="78" y="223"/>
                  </a:lnTo>
                  <a:lnTo>
                    <a:pt x="73" y="221"/>
                  </a:lnTo>
                  <a:lnTo>
                    <a:pt x="67" y="219"/>
                  </a:lnTo>
                  <a:lnTo>
                    <a:pt x="62" y="218"/>
                  </a:lnTo>
                  <a:lnTo>
                    <a:pt x="57" y="216"/>
                  </a:lnTo>
                  <a:lnTo>
                    <a:pt x="52" y="215"/>
                  </a:lnTo>
                  <a:lnTo>
                    <a:pt x="49" y="215"/>
                  </a:lnTo>
                  <a:lnTo>
                    <a:pt x="46" y="213"/>
                  </a:lnTo>
                  <a:lnTo>
                    <a:pt x="44" y="210"/>
                  </a:lnTo>
                  <a:lnTo>
                    <a:pt x="44" y="204"/>
                  </a:lnTo>
                  <a:lnTo>
                    <a:pt x="43" y="197"/>
                  </a:lnTo>
                  <a:lnTo>
                    <a:pt x="40" y="188"/>
                  </a:lnTo>
                  <a:lnTo>
                    <a:pt x="33" y="180"/>
                  </a:lnTo>
                  <a:lnTo>
                    <a:pt x="25" y="173"/>
                  </a:lnTo>
                  <a:lnTo>
                    <a:pt x="16" y="167"/>
                  </a:lnTo>
                  <a:lnTo>
                    <a:pt x="9" y="164"/>
                  </a:lnTo>
                  <a:lnTo>
                    <a:pt x="3" y="162"/>
                  </a:lnTo>
                  <a:lnTo>
                    <a:pt x="1" y="157"/>
                  </a:lnTo>
                  <a:lnTo>
                    <a:pt x="0" y="151"/>
                  </a:lnTo>
                  <a:lnTo>
                    <a:pt x="0" y="143"/>
                  </a:lnTo>
                  <a:lnTo>
                    <a:pt x="0" y="136"/>
                  </a:lnTo>
                  <a:lnTo>
                    <a:pt x="1" y="130"/>
                  </a:lnTo>
                  <a:lnTo>
                    <a:pt x="5" y="129"/>
                  </a:lnTo>
                  <a:lnTo>
                    <a:pt x="12" y="129"/>
                  </a:lnTo>
                  <a:lnTo>
                    <a:pt x="20" y="128"/>
                  </a:lnTo>
                  <a:lnTo>
                    <a:pt x="27" y="129"/>
                  </a:lnTo>
                  <a:lnTo>
                    <a:pt x="36" y="132"/>
                  </a:lnTo>
                  <a:lnTo>
                    <a:pt x="42" y="135"/>
                  </a:lnTo>
                  <a:lnTo>
                    <a:pt x="49" y="138"/>
                  </a:lnTo>
                  <a:lnTo>
                    <a:pt x="57" y="142"/>
                  </a:lnTo>
                  <a:lnTo>
                    <a:pt x="65" y="147"/>
                  </a:lnTo>
                  <a:lnTo>
                    <a:pt x="72" y="149"/>
                  </a:lnTo>
                  <a:lnTo>
                    <a:pt x="79" y="151"/>
                  </a:lnTo>
                  <a:lnTo>
                    <a:pt x="82" y="151"/>
                  </a:lnTo>
                  <a:lnTo>
                    <a:pt x="85" y="149"/>
                  </a:lnTo>
                  <a:lnTo>
                    <a:pt x="86" y="141"/>
                  </a:lnTo>
                  <a:lnTo>
                    <a:pt x="86" y="133"/>
                  </a:lnTo>
                  <a:lnTo>
                    <a:pt x="81" y="126"/>
                  </a:lnTo>
                  <a:lnTo>
                    <a:pt x="69" y="121"/>
                  </a:lnTo>
                  <a:lnTo>
                    <a:pt x="56" y="118"/>
                  </a:lnTo>
                  <a:lnTo>
                    <a:pt x="50" y="117"/>
                  </a:lnTo>
                  <a:lnTo>
                    <a:pt x="44" y="117"/>
                  </a:lnTo>
                  <a:lnTo>
                    <a:pt x="35" y="115"/>
                  </a:lnTo>
                  <a:lnTo>
                    <a:pt x="24" y="115"/>
                  </a:lnTo>
                  <a:lnTo>
                    <a:pt x="17" y="115"/>
                  </a:lnTo>
                  <a:lnTo>
                    <a:pt x="12" y="114"/>
                  </a:lnTo>
                  <a:lnTo>
                    <a:pt x="8" y="111"/>
                  </a:lnTo>
                  <a:lnTo>
                    <a:pt x="3" y="104"/>
                  </a:lnTo>
                  <a:lnTo>
                    <a:pt x="2" y="96"/>
                  </a:lnTo>
                  <a:lnTo>
                    <a:pt x="2" y="90"/>
                  </a:lnTo>
                  <a:lnTo>
                    <a:pt x="4" y="86"/>
                  </a:lnTo>
                  <a:lnTo>
                    <a:pt x="11" y="84"/>
                  </a:lnTo>
                  <a:lnTo>
                    <a:pt x="20" y="86"/>
                  </a:lnTo>
                  <a:lnTo>
                    <a:pt x="28" y="84"/>
                  </a:lnTo>
                  <a:lnTo>
                    <a:pt x="29" y="79"/>
                  </a:lnTo>
                  <a:lnTo>
                    <a:pt x="26" y="73"/>
                  </a:lnTo>
                  <a:lnTo>
                    <a:pt x="23" y="71"/>
                  </a:lnTo>
                  <a:lnTo>
                    <a:pt x="19" y="68"/>
                  </a:lnTo>
                  <a:lnTo>
                    <a:pt x="13" y="62"/>
                  </a:lnTo>
                  <a:lnTo>
                    <a:pt x="8" y="54"/>
                  </a:lnTo>
                  <a:lnTo>
                    <a:pt x="3" y="49"/>
                  </a:lnTo>
                  <a:lnTo>
                    <a:pt x="3" y="44"/>
                  </a:lnTo>
                  <a:lnTo>
                    <a:pt x="8" y="39"/>
                  </a:lnTo>
                  <a:lnTo>
                    <a:pt x="14" y="37"/>
                  </a:lnTo>
                  <a:lnTo>
                    <a:pt x="19" y="35"/>
                  </a:lnTo>
                  <a:lnTo>
                    <a:pt x="21" y="33"/>
                  </a:lnTo>
                  <a:lnTo>
                    <a:pt x="24" y="27"/>
                  </a:lnTo>
                  <a:lnTo>
                    <a:pt x="25" y="21"/>
                  </a:lnTo>
                  <a:lnTo>
                    <a:pt x="25" y="18"/>
                  </a:lnTo>
                  <a:lnTo>
                    <a:pt x="28" y="15"/>
                  </a:lnTo>
                  <a:lnTo>
                    <a:pt x="33" y="14"/>
                  </a:lnTo>
                  <a:lnTo>
                    <a:pt x="40" y="13"/>
                  </a:lnTo>
                  <a:lnTo>
                    <a:pt x="46" y="9"/>
                  </a:lnTo>
                  <a:lnTo>
                    <a:pt x="51" y="7"/>
                  </a:lnTo>
                  <a:lnTo>
                    <a:pt x="61" y="5"/>
                  </a:lnTo>
                  <a:lnTo>
                    <a:pt x="72" y="3"/>
                  </a:lnTo>
                  <a:lnTo>
                    <a:pt x="81" y="0"/>
                  </a:lnTo>
                  <a:lnTo>
                    <a:pt x="88" y="3"/>
                  </a:lnTo>
                  <a:lnTo>
                    <a:pt x="88" y="9"/>
                  </a:lnTo>
                  <a:lnTo>
                    <a:pt x="85" y="18"/>
                  </a:lnTo>
                  <a:lnTo>
                    <a:pt x="81" y="23"/>
                  </a:lnTo>
                  <a:lnTo>
                    <a:pt x="82" y="27"/>
                  </a:lnTo>
                  <a:lnTo>
                    <a:pt x="88" y="26"/>
                  </a:lnTo>
                  <a:lnTo>
                    <a:pt x="95" y="23"/>
                  </a:lnTo>
                  <a:lnTo>
                    <a:pt x="100" y="24"/>
                  </a:lnTo>
                  <a:lnTo>
                    <a:pt x="102" y="27"/>
                  </a:lnTo>
                  <a:lnTo>
                    <a:pt x="104" y="34"/>
                  </a:lnTo>
                  <a:lnTo>
                    <a:pt x="110" y="41"/>
                  </a:lnTo>
                  <a:lnTo>
                    <a:pt x="117" y="46"/>
                  </a:lnTo>
                  <a:lnTo>
                    <a:pt x="124" y="47"/>
                  </a:lnTo>
                  <a:lnTo>
                    <a:pt x="127" y="45"/>
                  </a:lnTo>
                  <a:lnTo>
                    <a:pt x="127" y="38"/>
                  </a:lnTo>
                  <a:lnTo>
                    <a:pt x="126" y="31"/>
                  </a:lnTo>
                  <a:lnTo>
                    <a:pt x="125" y="27"/>
                  </a:lnTo>
                  <a:lnTo>
                    <a:pt x="129" y="27"/>
                  </a:lnTo>
                  <a:lnTo>
                    <a:pt x="134" y="33"/>
                  </a:lnTo>
                  <a:lnTo>
                    <a:pt x="140" y="39"/>
                  </a:lnTo>
                  <a:lnTo>
                    <a:pt x="145" y="47"/>
                  </a:lnTo>
                  <a:lnTo>
                    <a:pt x="146" y="58"/>
                  </a:lnTo>
                  <a:lnTo>
                    <a:pt x="147" y="69"/>
                  </a:lnTo>
                  <a:lnTo>
                    <a:pt x="148" y="80"/>
                  </a:lnTo>
                  <a:lnTo>
                    <a:pt x="152" y="83"/>
                  </a:lnTo>
                  <a:lnTo>
                    <a:pt x="155" y="75"/>
                  </a:lnTo>
                  <a:lnTo>
                    <a:pt x="158" y="64"/>
                  </a:lnTo>
                  <a:lnTo>
                    <a:pt x="161" y="57"/>
                  </a:lnTo>
                  <a:lnTo>
                    <a:pt x="162" y="51"/>
                  </a:lnTo>
                  <a:lnTo>
                    <a:pt x="160" y="46"/>
                  </a:lnTo>
                  <a:lnTo>
                    <a:pt x="157" y="39"/>
                  </a:lnTo>
                  <a:lnTo>
                    <a:pt x="156" y="33"/>
                  </a:lnTo>
                  <a:lnTo>
                    <a:pt x="157" y="27"/>
                  </a:lnTo>
                  <a:lnTo>
                    <a:pt x="160" y="22"/>
                  </a:lnTo>
                  <a:lnTo>
                    <a:pt x="164" y="20"/>
                  </a:lnTo>
                  <a:lnTo>
                    <a:pt x="169" y="21"/>
                  </a:lnTo>
                  <a:lnTo>
                    <a:pt x="173" y="23"/>
                  </a:lnTo>
                  <a:lnTo>
                    <a:pt x="179" y="26"/>
                  </a:lnTo>
                  <a:lnTo>
                    <a:pt x="181" y="24"/>
                  </a:lnTo>
                  <a:lnTo>
                    <a:pt x="183" y="22"/>
                  </a:lnTo>
                  <a:lnTo>
                    <a:pt x="181" y="19"/>
                  </a:lnTo>
                  <a:lnTo>
                    <a:pt x="181" y="18"/>
                  </a:lnTo>
                  <a:lnTo>
                    <a:pt x="179" y="15"/>
                  </a:lnTo>
                  <a:lnTo>
                    <a:pt x="175" y="11"/>
                  </a:lnTo>
                  <a:lnTo>
                    <a:pt x="172" y="7"/>
                  </a:lnTo>
                  <a:lnTo>
                    <a:pt x="179" y="5"/>
                  </a:lnTo>
                  <a:lnTo>
                    <a:pt x="185" y="5"/>
                  </a:lnTo>
                  <a:lnTo>
                    <a:pt x="192" y="5"/>
                  </a:lnTo>
                  <a:lnTo>
                    <a:pt x="198" y="5"/>
                  </a:lnTo>
                  <a:lnTo>
                    <a:pt x="203" y="6"/>
                  </a:lnTo>
                  <a:lnTo>
                    <a:pt x="208" y="8"/>
                  </a:lnTo>
                  <a:lnTo>
                    <a:pt x="211" y="11"/>
                  </a:lnTo>
                  <a:lnTo>
                    <a:pt x="213" y="15"/>
                  </a:lnTo>
                  <a:lnTo>
                    <a:pt x="211" y="21"/>
                  </a:lnTo>
                  <a:lnTo>
                    <a:pt x="207" y="31"/>
                  </a:lnTo>
                  <a:lnTo>
                    <a:pt x="203" y="37"/>
                  </a:lnTo>
                  <a:lnTo>
                    <a:pt x="199" y="39"/>
                  </a:lnTo>
                  <a:lnTo>
                    <a:pt x="195" y="42"/>
                  </a:lnTo>
                  <a:lnTo>
                    <a:pt x="192" y="45"/>
                  </a:lnTo>
                  <a:lnTo>
                    <a:pt x="193" y="52"/>
                  </a:lnTo>
                  <a:lnTo>
                    <a:pt x="195" y="60"/>
                  </a:lnTo>
                  <a:lnTo>
                    <a:pt x="196" y="69"/>
                  </a:lnTo>
                  <a:lnTo>
                    <a:pt x="198" y="79"/>
                  </a:lnTo>
                  <a:lnTo>
                    <a:pt x="199" y="89"/>
                  </a:lnTo>
                  <a:lnTo>
                    <a:pt x="201" y="98"/>
                  </a:lnTo>
                  <a:lnTo>
                    <a:pt x="201" y="105"/>
                  </a:lnTo>
                  <a:lnTo>
                    <a:pt x="200" y="110"/>
                  </a:lnTo>
                  <a:lnTo>
                    <a:pt x="199" y="112"/>
                  </a:lnTo>
                  <a:lnTo>
                    <a:pt x="198" y="115"/>
                  </a:lnTo>
                  <a:lnTo>
                    <a:pt x="198" y="122"/>
                  </a:lnTo>
                  <a:lnTo>
                    <a:pt x="201" y="130"/>
                  </a:lnTo>
                  <a:lnTo>
                    <a:pt x="205" y="136"/>
                  </a:lnTo>
                  <a:lnTo>
                    <a:pt x="209" y="141"/>
                  </a:lnTo>
                  <a:lnTo>
                    <a:pt x="216" y="147"/>
                  </a:lnTo>
                  <a:lnTo>
                    <a:pt x="224" y="153"/>
                  </a:lnTo>
                  <a:lnTo>
                    <a:pt x="231" y="158"/>
                  </a:lnTo>
                  <a:lnTo>
                    <a:pt x="237" y="160"/>
                  </a:lnTo>
                  <a:lnTo>
                    <a:pt x="239" y="162"/>
                  </a:lnTo>
                  <a:close/>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p>
          </p:txBody>
        </p:sp>
        <p:sp>
          <p:nvSpPr>
            <p:cNvPr id="556" name="Freeform 555"/>
            <p:cNvSpPr>
              <a:spLocks/>
            </p:cNvSpPr>
            <p:nvPr/>
          </p:nvSpPr>
          <p:spPr bwMode="auto">
            <a:xfrm>
              <a:off x="3442973" y="4077045"/>
              <a:ext cx="39580" cy="19953"/>
            </a:xfrm>
            <a:custGeom>
              <a:avLst/>
              <a:gdLst>
                <a:gd name="T0" fmla="*/ 2147483647 w 23"/>
                <a:gd name="T1" fmla="*/ 0 h 18"/>
                <a:gd name="T2" fmla="*/ 2147483647 w 23"/>
                <a:gd name="T3" fmla="*/ 2147483647 h 18"/>
                <a:gd name="T4" fmla="*/ 2147483647 w 23"/>
                <a:gd name="T5" fmla="*/ 2147483647 h 18"/>
                <a:gd name="T6" fmla="*/ 0 w 23"/>
                <a:gd name="T7" fmla="*/ 2147483647 h 18"/>
                <a:gd name="T8" fmla="*/ 2147483647 w 23"/>
                <a:gd name="T9" fmla="*/ 0 h 1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3" h="18">
                  <a:moveTo>
                    <a:pt x="2" y="0"/>
                  </a:moveTo>
                  <a:lnTo>
                    <a:pt x="23" y="1"/>
                  </a:lnTo>
                  <a:lnTo>
                    <a:pt x="21" y="18"/>
                  </a:lnTo>
                  <a:lnTo>
                    <a:pt x="0" y="13"/>
                  </a:lnTo>
                  <a:lnTo>
                    <a:pt x="2" y="0"/>
                  </a:lnTo>
                  <a:close/>
                </a:path>
              </a:pathLst>
            </a:custGeom>
            <a:grpFill/>
            <a:ln w="4445" cap="flat" cmpd="sng">
              <a:solidFill>
                <a:schemeClr val="bg1"/>
              </a:solidFill>
              <a:prstDash val="solid"/>
              <a:round/>
              <a:headEnd type="none" w="med" len="med"/>
              <a:tailEnd type="none" w="med" len="med"/>
            </a:ln>
            <a:effectLst/>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p>
          </p:txBody>
        </p:sp>
        <p:sp>
          <p:nvSpPr>
            <p:cNvPr id="557" name="Freeform 556"/>
            <p:cNvSpPr>
              <a:spLocks/>
            </p:cNvSpPr>
            <p:nvPr/>
          </p:nvSpPr>
          <p:spPr bwMode="auto">
            <a:xfrm>
              <a:off x="4573591" y="2219803"/>
              <a:ext cx="142835" cy="53207"/>
            </a:xfrm>
            <a:custGeom>
              <a:avLst/>
              <a:gdLst>
                <a:gd name="T0" fmla="*/ 2147483647 w 114"/>
                <a:gd name="T1" fmla="*/ 0 h 54"/>
                <a:gd name="T2" fmla="*/ 2147483647 w 114"/>
                <a:gd name="T3" fmla="*/ 2147483647 h 54"/>
                <a:gd name="T4" fmla="*/ 2147483647 w 114"/>
                <a:gd name="T5" fmla="*/ 2147483647 h 54"/>
                <a:gd name="T6" fmla="*/ 2147483647 w 114"/>
                <a:gd name="T7" fmla="*/ 0 h 54"/>
                <a:gd name="T8" fmla="*/ 2147483647 w 114"/>
                <a:gd name="T9" fmla="*/ 2147483647 h 54"/>
                <a:gd name="T10" fmla="*/ 2147483647 w 114"/>
                <a:gd name="T11" fmla="*/ 2147483647 h 54"/>
                <a:gd name="T12" fmla="*/ 2147483647 w 114"/>
                <a:gd name="T13" fmla="*/ 2147483647 h 54"/>
                <a:gd name="T14" fmla="*/ 2147483647 w 114"/>
                <a:gd name="T15" fmla="*/ 2147483647 h 54"/>
                <a:gd name="T16" fmla="*/ 2147483647 w 114"/>
                <a:gd name="T17" fmla="*/ 2147483647 h 54"/>
                <a:gd name="T18" fmla="*/ 2147483647 w 114"/>
                <a:gd name="T19" fmla="*/ 2147483647 h 54"/>
                <a:gd name="T20" fmla="*/ 2147483647 w 114"/>
                <a:gd name="T21" fmla="*/ 2147483647 h 54"/>
                <a:gd name="T22" fmla="*/ 0 w 114"/>
                <a:gd name="T23" fmla="*/ 2147483647 h 54"/>
                <a:gd name="T24" fmla="*/ 2147483647 w 114"/>
                <a:gd name="T25" fmla="*/ 0 h 5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14" h="54">
                  <a:moveTo>
                    <a:pt x="14" y="0"/>
                  </a:moveTo>
                  <a:lnTo>
                    <a:pt x="26" y="14"/>
                  </a:lnTo>
                  <a:lnTo>
                    <a:pt x="54" y="4"/>
                  </a:lnTo>
                  <a:lnTo>
                    <a:pt x="88" y="0"/>
                  </a:lnTo>
                  <a:lnTo>
                    <a:pt x="114" y="18"/>
                  </a:lnTo>
                  <a:lnTo>
                    <a:pt x="96" y="38"/>
                  </a:lnTo>
                  <a:lnTo>
                    <a:pt x="68" y="54"/>
                  </a:lnTo>
                  <a:lnTo>
                    <a:pt x="30" y="42"/>
                  </a:lnTo>
                  <a:lnTo>
                    <a:pt x="10" y="44"/>
                  </a:lnTo>
                  <a:lnTo>
                    <a:pt x="26" y="36"/>
                  </a:lnTo>
                  <a:lnTo>
                    <a:pt x="16" y="22"/>
                  </a:lnTo>
                  <a:lnTo>
                    <a:pt x="0" y="16"/>
                  </a:lnTo>
                  <a:lnTo>
                    <a:pt x="14" y="0"/>
                  </a:lnTo>
                  <a:close/>
                </a:path>
              </a:pathLst>
            </a:custGeom>
            <a:grpFill/>
            <a:ln w="4445" cap="flat" cmpd="sng">
              <a:solidFill>
                <a:schemeClr val="bg1"/>
              </a:solidFill>
              <a:prstDash val="solid"/>
              <a:round/>
              <a:headEnd/>
              <a:tailEnd/>
            </a:ln>
            <a:effectLst/>
          </p:spPr>
          <p:txBody>
            <a:bodyPr anchor="ct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p>
          </p:txBody>
        </p:sp>
        <p:sp>
          <p:nvSpPr>
            <p:cNvPr id="558" name="Freeform 557"/>
            <p:cNvSpPr>
              <a:spLocks/>
            </p:cNvSpPr>
            <p:nvPr/>
          </p:nvSpPr>
          <p:spPr bwMode="auto">
            <a:xfrm>
              <a:off x="8905053" y="4454480"/>
              <a:ext cx="234039" cy="194537"/>
            </a:xfrm>
            <a:custGeom>
              <a:avLst/>
              <a:gdLst>
                <a:gd name="T0" fmla="*/ 2147483647 w 575"/>
                <a:gd name="T1" fmla="*/ 2147483647 h 488"/>
                <a:gd name="T2" fmla="*/ 2147483647 w 575"/>
                <a:gd name="T3" fmla="*/ 2147483647 h 488"/>
                <a:gd name="T4" fmla="*/ 2147483647 w 575"/>
                <a:gd name="T5" fmla="*/ 2147483647 h 488"/>
                <a:gd name="T6" fmla="*/ 2147483647 w 575"/>
                <a:gd name="T7" fmla="*/ 2147483647 h 488"/>
                <a:gd name="T8" fmla="*/ 2147483647 w 575"/>
                <a:gd name="T9" fmla="*/ 0 h 488"/>
                <a:gd name="T10" fmla="*/ 2147483647 w 575"/>
                <a:gd name="T11" fmla="*/ 2147483647 h 488"/>
                <a:gd name="T12" fmla="*/ 0 w 575"/>
                <a:gd name="T13" fmla="*/ 2147483647 h 488"/>
                <a:gd name="T14" fmla="*/ 2147483647 w 575"/>
                <a:gd name="T15" fmla="*/ 2147483647 h 488"/>
                <a:gd name="T16" fmla="*/ 2147483647 w 575"/>
                <a:gd name="T17" fmla="*/ 2147483647 h 488"/>
                <a:gd name="T18" fmla="*/ 2147483647 w 575"/>
                <a:gd name="T19" fmla="*/ 2147483647 h 488"/>
                <a:gd name="T20" fmla="*/ 2147483647 w 575"/>
                <a:gd name="T21" fmla="*/ 2147483647 h 488"/>
                <a:gd name="T22" fmla="*/ 2147483647 w 575"/>
                <a:gd name="T23" fmla="*/ 2147483647 h 488"/>
                <a:gd name="T24" fmla="*/ 2147483647 w 575"/>
                <a:gd name="T25" fmla="*/ 2147483647 h 488"/>
                <a:gd name="T26" fmla="*/ 2147483647 w 575"/>
                <a:gd name="T27" fmla="*/ 2147483647 h 488"/>
                <a:gd name="T28" fmla="*/ 2147483647 w 575"/>
                <a:gd name="T29" fmla="*/ 2147483647 h 488"/>
                <a:gd name="T30" fmla="*/ 2147483647 w 575"/>
                <a:gd name="T31" fmla="*/ 2147483647 h 488"/>
                <a:gd name="T32" fmla="*/ 2147483647 w 575"/>
                <a:gd name="T33" fmla="*/ 2147483647 h 488"/>
                <a:gd name="T34" fmla="*/ 2147483647 w 575"/>
                <a:gd name="T35" fmla="*/ 2147483647 h 488"/>
                <a:gd name="T36" fmla="*/ 2147483647 w 575"/>
                <a:gd name="T37" fmla="*/ 2147483647 h 488"/>
                <a:gd name="T38" fmla="*/ 2147483647 w 575"/>
                <a:gd name="T39" fmla="*/ 2147483647 h 488"/>
                <a:gd name="T40" fmla="*/ 2147483647 w 575"/>
                <a:gd name="T41" fmla="*/ 2147483647 h 488"/>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575" h="488">
                  <a:moveTo>
                    <a:pt x="410" y="71"/>
                  </a:moveTo>
                  <a:lnTo>
                    <a:pt x="321" y="142"/>
                  </a:lnTo>
                  <a:lnTo>
                    <a:pt x="233" y="142"/>
                  </a:lnTo>
                  <a:lnTo>
                    <a:pt x="178" y="71"/>
                  </a:lnTo>
                  <a:lnTo>
                    <a:pt x="107" y="0"/>
                  </a:lnTo>
                  <a:lnTo>
                    <a:pt x="36" y="19"/>
                  </a:lnTo>
                  <a:lnTo>
                    <a:pt x="0" y="90"/>
                  </a:lnTo>
                  <a:lnTo>
                    <a:pt x="72" y="124"/>
                  </a:lnTo>
                  <a:lnTo>
                    <a:pt x="89" y="159"/>
                  </a:lnTo>
                  <a:lnTo>
                    <a:pt x="107" y="213"/>
                  </a:lnTo>
                  <a:lnTo>
                    <a:pt x="160" y="213"/>
                  </a:lnTo>
                  <a:lnTo>
                    <a:pt x="197" y="230"/>
                  </a:lnTo>
                  <a:lnTo>
                    <a:pt x="321" y="283"/>
                  </a:lnTo>
                  <a:lnTo>
                    <a:pt x="446" y="353"/>
                  </a:lnTo>
                  <a:lnTo>
                    <a:pt x="465" y="389"/>
                  </a:lnTo>
                  <a:lnTo>
                    <a:pt x="393" y="424"/>
                  </a:lnTo>
                  <a:lnTo>
                    <a:pt x="465" y="442"/>
                  </a:lnTo>
                  <a:lnTo>
                    <a:pt x="518" y="459"/>
                  </a:lnTo>
                  <a:lnTo>
                    <a:pt x="575" y="488"/>
                  </a:lnTo>
                  <a:lnTo>
                    <a:pt x="575" y="122"/>
                  </a:lnTo>
                  <a:lnTo>
                    <a:pt x="410" y="71"/>
                  </a:lnTo>
                  <a:close/>
                </a:path>
              </a:pathLst>
            </a:custGeom>
            <a:grpFill/>
            <a:ln w="4445" cap="flat" cmpd="sng">
              <a:solidFill>
                <a:schemeClr val="bg1"/>
              </a:solidFill>
              <a:prstDash val="solid"/>
              <a:round/>
              <a:headEnd type="none" w="med" len="med"/>
              <a:tailEnd type="none" w="med" len="med"/>
            </a:ln>
            <a:effectLst/>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p>
          </p:txBody>
        </p:sp>
        <p:sp>
          <p:nvSpPr>
            <p:cNvPr id="559" name="Freeform 558"/>
            <p:cNvSpPr>
              <a:spLocks/>
            </p:cNvSpPr>
            <p:nvPr/>
          </p:nvSpPr>
          <p:spPr bwMode="auto">
            <a:xfrm>
              <a:off x="9139093" y="4501036"/>
              <a:ext cx="189298" cy="177908"/>
            </a:xfrm>
            <a:custGeom>
              <a:avLst/>
              <a:gdLst>
                <a:gd name="T0" fmla="*/ 2147483647 w 460"/>
                <a:gd name="T1" fmla="*/ 2147483647 h 443"/>
                <a:gd name="T2" fmla="*/ 2147483647 w 460"/>
                <a:gd name="T3" fmla="*/ 2147483647 h 443"/>
                <a:gd name="T4" fmla="*/ 2147483647 w 460"/>
                <a:gd name="T5" fmla="*/ 2147483647 h 443"/>
                <a:gd name="T6" fmla="*/ 2147483647 w 460"/>
                <a:gd name="T7" fmla="*/ 2147483647 h 443"/>
                <a:gd name="T8" fmla="*/ 2147483647 w 460"/>
                <a:gd name="T9" fmla="*/ 2147483647 h 443"/>
                <a:gd name="T10" fmla="*/ 2147483647 w 460"/>
                <a:gd name="T11" fmla="*/ 2147483647 h 443"/>
                <a:gd name="T12" fmla="*/ 0 w 460"/>
                <a:gd name="T13" fmla="*/ 0 h 443"/>
                <a:gd name="T14" fmla="*/ 0 w 460"/>
                <a:gd name="T15" fmla="*/ 2147483647 h 443"/>
                <a:gd name="T16" fmla="*/ 2147483647 w 460"/>
                <a:gd name="T17" fmla="*/ 2147483647 h 443"/>
                <a:gd name="T18" fmla="*/ 2147483647 w 460"/>
                <a:gd name="T19" fmla="*/ 2147483647 h 443"/>
                <a:gd name="T20" fmla="*/ 2147483647 w 460"/>
                <a:gd name="T21" fmla="*/ 2147483647 h 443"/>
                <a:gd name="T22" fmla="*/ 2147483647 w 460"/>
                <a:gd name="T23" fmla="*/ 2147483647 h 443"/>
                <a:gd name="T24" fmla="*/ 2147483647 w 460"/>
                <a:gd name="T25" fmla="*/ 2147483647 h 443"/>
                <a:gd name="T26" fmla="*/ 2147483647 w 460"/>
                <a:gd name="T27" fmla="*/ 2147483647 h 443"/>
                <a:gd name="T28" fmla="*/ 2147483647 w 460"/>
                <a:gd name="T29" fmla="*/ 2147483647 h 443"/>
                <a:gd name="T30" fmla="*/ 2147483647 w 460"/>
                <a:gd name="T31" fmla="*/ 2147483647 h 443"/>
                <a:gd name="T32" fmla="*/ 2147483647 w 460"/>
                <a:gd name="T33" fmla="*/ 2147483647 h 443"/>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460" h="443">
                  <a:moveTo>
                    <a:pt x="353" y="302"/>
                  </a:moveTo>
                  <a:lnTo>
                    <a:pt x="336" y="249"/>
                  </a:lnTo>
                  <a:lnTo>
                    <a:pt x="372" y="214"/>
                  </a:lnTo>
                  <a:lnTo>
                    <a:pt x="283" y="161"/>
                  </a:lnTo>
                  <a:lnTo>
                    <a:pt x="247" y="108"/>
                  </a:lnTo>
                  <a:lnTo>
                    <a:pt x="122" y="37"/>
                  </a:lnTo>
                  <a:lnTo>
                    <a:pt x="0" y="0"/>
                  </a:lnTo>
                  <a:lnTo>
                    <a:pt x="0" y="366"/>
                  </a:lnTo>
                  <a:lnTo>
                    <a:pt x="14" y="373"/>
                  </a:lnTo>
                  <a:lnTo>
                    <a:pt x="67" y="373"/>
                  </a:lnTo>
                  <a:lnTo>
                    <a:pt x="122" y="320"/>
                  </a:lnTo>
                  <a:lnTo>
                    <a:pt x="211" y="284"/>
                  </a:lnTo>
                  <a:lnTo>
                    <a:pt x="264" y="320"/>
                  </a:lnTo>
                  <a:lnTo>
                    <a:pt x="389" y="408"/>
                  </a:lnTo>
                  <a:lnTo>
                    <a:pt x="460" y="443"/>
                  </a:lnTo>
                  <a:lnTo>
                    <a:pt x="460" y="337"/>
                  </a:lnTo>
                  <a:lnTo>
                    <a:pt x="353" y="302"/>
                  </a:lnTo>
                  <a:close/>
                </a:path>
              </a:pathLst>
            </a:custGeom>
            <a:grpFill/>
            <a:ln w="4445" cap="flat" cmpd="sng">
              <a:solidFill>
                <a:schemeClr val="bg1"/>
              </a:solidFill>
              <a:prstDash val="solid"/>
              <a:round/>
              <a:headEnd type="none" w="med" len="med"/>
              <a:tailEnd type="none" w="med" len="med"/>
            </a:ln>
            <a:effectLst/>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p>
          </p:txBody>
        </p:sp>
        <p:grpSp>
          <p:nvGrpSpPr>
            <p:cNvPr id="560" name="Group 559"/>
            <p:cNvGrpSpPr>
              <a:grpSpLocks/>
            </p:cNvGrpSpPr>
            <p:nvPr/>
          </p:nvGrpSpPr>
          <p:grpSpPr bwMode="auto">
            <a:xfrm>
              <a:off x="5086415" y="2627166"/>
              <a:ext cx="271899" cy="385748"/>
              <a:chOff x="2201" y="1250"/>
              <a:chExt cx="133" cy="193"/>
            </a:xfrm>
            <a:grpFill/>
          </p:grpSpPr>
          <p:sp>
            <p:nvSpPr>
              <p:cNvPr id="600" name="Freeform 599"/>
              <p:cNvSpPr>
                <a:spLocks/>
              </p:cNvSpPr>
              <p:nvPr/>
            </p:nvSpPr>
            <p:spPr bwMode="auto">
              <a:xfrm>
                <a:off x="2234" y="1250"/>
                <a:ext cx="100" cy="193"/>
              </a:xfrm>
              <a:custGeom>
                <a:avLst/>
                <a:gdLst>
                  <a:gd name="T0" fmla="*/ 543767 w 24"/>
                  <a:gd name="T1" fmla="*/ 2833725 h 47"/>
                  <a:gd name="T2" fmla="*/ 371667 w 24"/>
                  <a:gd name="T3" fmla="*/ 2675083 h 47"/>
                  <a:gd name="T4" fmla="*/ 915658 w 24"/>
                  <a:gd name="T5" fmla="*/ 2344646 h 47"/>
                  <a:gd name="T6" fmla="*/ 826458 w 24"/>
                  <a:gd name="T7" fmla="*/ 2028208 h 47"/>
                  <a:gd name="T8" fmla="*/ 722154 w 24"/>
                  <a:gd name="T9" fmla="*/ 1773736 h 47"/>
                  <a:gd name="T10" fmla="*/ 282692 w 24"/>
                  <a:gd name="T11" fmla="*/ 1773736 h 47"/>
                  <a:gd name="T12" fmla="*/ 371667 w 24"/>
                  <a:gd name="T13" fmla="*/ 1299416 h 47"/>
                  <a:gd name="T14" fmla="*/ 89200 w 24"/>
                  <a:gd name="T15" fmla="*/ 1457232 h 47"/>
                  <a:gd name="T16" fmla="*/ 0 w 24"/>
                  <a:gd name="T17" fmla="*/ 1044943 h 47"/>
                  <a:gd name="T18" fmla="*/ 0 w 24"/>
                  <a:gd name="T19" fmla="*/ 651445 h 47"/>
                  <a:gd name="T20" fmla="*/ 89200 w 24"/>
                  <a:gd name="T21" fmla="*/ 316438 h 47"/>
                  <a:gd name="T22" fmla="*/ 460867 w 24"/>
                  <a:gd name="T23" fmla="*/ 0 h 47"/>
                  <a:gd name="T24" fmla="*/ 722154 w 24"/>
                  <a:gd name="T25" fmla="*/ 77060 h 47"/>
                  <a:gd name="T26" fmla="*/ 632950 w 24"/>
                  <a:gd name="T27" fmla="*/ 493916 h 47"/>
                  <a:gd name="T28" fmla="*/ 1177883 w 24"/>
                  <a:gd name="T29" fmla="*/ 493916 h 47"/>
                  <a:gd name="T30" fmla="*/ 1004638 w 24"/>
                  <a:gd name="T31" fmla="*/ 887418 h 47"/>
                  <a:gd name="T32" fmla="*/ 826458 w 24"/>
                  <a:gd name="T33" fmla="*/ 1222355 h 47"/>
                  <a:gd name="T34" fmla="*/ 1177883 w 24"/>
                  <a:gd name="T35" fmla="*/ 1376492 h 47"/>
                  <a:gd name="T36" fmla="*/ 1548613 w 24"/>
                  <a:gd name="T37" fmla="*/ 1951148 h 47"/>
                  <a:gd name="T38" fmla="*/ 1721929 w 24"/>
                  <a:gd name="T39" fmla="*/ 2344646 h 47"/>
                  <a:gd name="T40" fmla="*/ 1721929 w 24"/>
                  <a:gd name="T41" fmla="*/ 2579252 h 47"/>
                  <a:gd name="T42" fmla="*/ 2093613 w 24"/>
                  <a:gd name="T43" fmla="*/ 2579252 h 47"/>
                  <a:gd name="T44" fmla="*/ 2004342 w 24"/>
                  <a:gd name="T45" fmla="*/ 3150228 h 47"/>
                  <a:gd name="T46" fmla="*/ 2182796 w 24"/>
                  <a:gd name="T47" fmla="*/ 3227223 h 47"/>
                  <a:gd name="T48" fmla="*/ 1548613 w 24"/>
                  <a:gd name="T49" fmla="*/ 3485436 h 47"/>
                  <a:gd name="T50" fmla="*/ 1004638 w 24"/>
                  <a:gd name="T51" fmla="*/ 3562497 h 47"/>
                  <a:gd name="T52" fmla="*/ 722154 w 24"/>
                  <a:gd name="T53" fmla="*/ 3644078 h 47"/>
                  <a:gd name="T54" fmla="*/ 371667 w 24"/>
                  <a:gd name="T55" fmla="*/ 3644078 h 47"/>
                  <a:gd name="T56" fmla="*/ 89200 w 24"/>
                  <a:gd name="T57" fmla="*/ 3721139 h 47"/>
                  <a:gd name="T58" fmla="*/ 460867 w 24"/>
                  <a:gd name="T59" fmla="*/ 3384752 h 47"/>
                  <a:gd name="T60" fmla="*/ 543767 w 24"/>
                  <a:gd name="T61" fmla="*/ 3073151 h 47"/>
                  <a:gd name="T62" fmla="*/ 282692 w 24"/>
                  <a:gd name="T63" fmla="*/ 2991521 h 47"/>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0" t="0" r="r" b="b"/>
                <a:pathLst>
                  <a:path w="24" h="47">
                    <a:moveTo>
                      <a:pt x="3" y="37"/>
                    </a:moveTo>
                    <a:cubicBezTo>
                      <a:pt x="6" y="35"/>
                      <a:pt x="6" y="35"/>
                      <a:pt x="6" y="35"/>
                    </a:cubicBezTo>
                    <a:cubicBezTo>
                      <a:pt x="6" y="33"/>
                      <a:pt x="6" y="33"/>
                      <a:pt x="6" y="33"/>
                    </a:cubicBezTo>
                    <a:cubicBezTo>
                      <a:pt x="4" y="33"/>
                      <a:pt x="4" y="33"/>
                      <a:pt x="4" y="33"/>
                    </a:cubicBezTo>
                    <a:cubicBezTo>
                      <a:pt x="6" y="30"/>
                      <a:pt x="6" y="30"/>
                      <a:pt x="6" y="30"/>
                    </a:cubicBezTo>
                    <a:cubicBezTo>
                      <a:pt x="10" y="29"/>
                      <a:pt x="10" y="29"/>
                      <a:pt x="10" y="29"/>
                    </a:cubicBezTo>
                    <a:cubicBezTo>
                      <a:pt x="9" y="26"/>
                      <a:pt x="9" y="26"/>
                      <a:pt x="9" y="26"/>
                    </a:cubicBezTo>
                    <a:cubicBezTo>
                      <a:pt x="9" y="25"/>
                      <a:pt x="9" y="25"/>
                      <a:pt x="9" y="25"/>
                    </a:cubicBezTo>
                    <a:cubicBezTo>
                      <a:pt x="8" y="23"/>
                      <a:pt x="8" y="23"/>
                      <a:pt x="8" y="23"/>
                    </a:cubicBezTo>
                    <a:cubicBezTo>
                      <a:pt x="8" y="22"/>
                      <a:pt x="8" y="22"/>
                      <a:pt x="8" y="22"/>
                    </a:cubicBezTo>
                    <a:cubicBezTo>
                      <a:pt x="5" y="22"/>
                      <a:pt x="5" y="22"/>
                      <a:pt x="5" y="22"/>
                    </a:cubicBezTo>
                    <a:cubicBezTo>
                      <a:pt x="3" y="22"/>
                      <a:pt x="3" y="22"/>
                      <a:pt x="3" y="22"/>
                    </a:cubicBezTo>
                    <a:cubicBezTo>
                      <a:pt x="3" y="20"/>
                      <a:pt x="3" y="20"/>
                      <a:pt x="3" y="20"/>
                    </a:cubicBezTo>
                    <a:cubicBezTo>
                      <a:pt x="4" y="16"/>
                      <a:pt x="4" y="16"/>
                      <a:pt x="4" y="16"/>
                    </a:cubicBezTo>
                    <a:cubicBezTo>
                      <a:pt x="2" y="16"/>
                      <a:pt x="2" y="16"/>
                      <a:pt x="2" y="16"/>
                    </a:cubicBezTo>
                    <a:cubicBezTo>
                      <a:pt x="1" y="18"/>
                      <a:pt x="1" y="18"/>
                      <a:pt x="1" y="18"/>
                    </a:cubicBezTo>
                    <a:cubicBezTo>
                      <a:pt x="1" y="18"/>
                      <a:pt x="0" y="17"/>
                      <a:pt x="0" y="16"/>
                    </a:cubicBezTo>
                    <a:cubicBezTo>
                      <a:pt x="0" y="15"/>
                      <a:pt x="0" y="13"/>
                      <a:pt x="0" y="13"/>
                    </a:cubicBezTo>
                    <a:cubicBezTo>
                      <a:pt x="0" y="11"/>
                      <a:pt x="0" y="11"/>
                      <a:pt x="0" y="11"/>
                    </a:cubicBezTo>
                    <a:cubicBezTo>
                      <a:pt x="0" y="8"/>
                      <a:pt x="0" y="8"/>
                      <a:pt x="0" y="8"/>
                    </a:cubicBezTo>
                    <a:cubicBezTo>
                      <a:pt x="0" y="6"/>
                      <a:pt x="0" y="6"/>
                      <a:pt x="0" y="6"/>
                    </a:cubicBezTo>
                    <a:cubicBezTo>
                      <a:pt x="1" y="4"/>
                      <a:pt x="1" y="4"/>
                      <a:pt x="1" y="4"/>
                    </a:cubicBezTo>
                    <a:cubicBezTo>
                      <a:pt x="3" y="0"/>
                      <a:pt x="3" y="0"/>
                      <a:pt x="3" y="0"/>
                    </a:cubicBezTo>
                    <a:cubicBezTo>
                      <a:pt x="5" y="0"/>
                      <a:pt x="5" y="0"/>
                      <a:pt x="5" y="0"/>
                    </a:cubicBezTo>
                    <a:cubicBezTo>
                      <a:pt x="8" y="0"/>
                      <a:pt x="8" y="0"/>
                      <a:pt x="8" y="0"/>
                    </a:cubicBezTo>
                    <a:cubicBezTo>
                      <a:pt x="8" y="1"/>
                      <a:pt x="8" y="1"/>
                      <a:pt x="8" y="1"/>
                    </a:cubicBezTo>
                    <a:cubicBezTo>
                      <a:pt x="6" y="5"/>
                      <a:pt x="6" y="5"/>
                      <a:pt x="6" y="5"/>
                    </a:cubicBezTo>
                    <a:cubicBezTo>
                      <a:pt x="7" y="6"/>
                      <a:pt x="7" y="6"/>
                      <a:pt x="7" y="6"/>
                    </a:cubicBezTo>
                    <a:cubicBezTo>
                      <a:pt x="10" y="5"/>
                      <a:pt x="10" y="5"/>
                      <a:pt x="10" y="5"/>
                    </a:cubicBezTo>
                    <a:cubicBezTo>
                      <a:pt x="13" y="6"/>
                      <a:pt x="13" y="6"/>
                      <a:pt x="13" y="6"/>
                    </a:cubicBezTo>
                    <a:cubicBezTo>
                      <a:pt x="12" y="8"/>
                      <a:pt x="12" y="8"/>
                      <a:pt x="12" y="8"/>
                    </a:cubicBezTo>
                    <a:cubicBezTo>
                      <a:pt x="11" y="11"/>
                      <a:pt x="11" y="11"/>
                      <a:pt x="11" y="11"/>
                    </a:cubicBezTo>
                    <a:cubicBezTo>
                      <a:pt x="9" y="14"/>
                      <a:pt x="9" y="14"/>
                      <a:pt x="9" y="14"/>
                    </a:cubicBezTo>
                    <a:cubicBezTo>
                      <a:pt x="9" y="15"/>
                      <a:pt x="9" y="15"/>
                      <a:pt x="9" y="15"/>
                    </a:cubicBezTo>
                    <a:cubicBezTo>
                      <a:pt x="11" y="16"/>
                      <a:pt x="11" y="16"/>
                      <a:pt x="11" y="16"/>
                    </a:cubicBezTo>
                    <a:cubicBezTo>
                      <a:pt x="13" y="17"/>
                      <a:pt x="13" y="17"/>
                      <a:pt x="13" y="17"/>
                    </a:cubicBezTo>
                    <a:cubicBezTo>
                      <a:pt x="15" y="22"/>
                      <a:pt x="15" y="22"/>
                      <a:pt x="15" y="22"/>
                    </a:cubicBezTo>
                    <a:cubicBezTo>
                      <a:pt x="17" y="24"/>
                      <a:pt x="17" y="24"/>
                      <a:pt x="17" y="24"/>
                    </a:cubicBezTo>
                    <a:cubicBezTo>
                      <a:pt x="20" y="28"/>
                      <a:pt x="20" y="28"/>
                      <a:pt x="20" y="28"/>
                    </a:cubicBezTo>
                    <a:cubicBezTo>
                      <a:pt x="19" y="29"/>
                      <a:pt x="19" y="29"/>
                      <a:pt x="19" y="29"/>
                    </a:cubicBezTo>
                    <a:cubicBezTo>
                      <a:pt x="19" y="30"/>
                      <a:pt x="19" y="30"/>
                      <a:pt x="19" y="30"/>
                    </a:cubicBezTo>
                    <a:cubicBezTo>
                      <a:pt x="19" y="32"/>
                      <a:pt x="19" y="32"/>
                      <a:pt x="19" y="32"/>
                    </a:cubicBezTo>
                    <a:cubicBezTo>
                      <a:pt x="21" y="32"/>
                      <a:pt x="21" y="32"/>
                      <a:pt x="21" y="32"/>
                    </a:cubicBezTo>
                    <a:cubicBezTo>
                      <a:pt x="23" y="32"/>
                      <a:pt x="23" y="32"/>
                      <a:pt x="23" y="32"/>
                    </a:cubicBezTo>
                    <a:cubicBezTo>
                      <a:pt x="24" y="36"/>
                      <a:pt x="24" y="36"/>
                      <a:pt x="24" y="36"/>
                    </a:cubicBezTo>
                    <a:cubicBezTo>
                      <a:pt x="22" y="39"/>
                      <a:pt x="22" y="39"/>
                      <a:pt x="22" y="39"/>
                    </a:cubicBezTo>
                    <a:cubicBezTo>
                      <a:pt x="22" y="40"/>
                      <a:pt x="22" y="40"/>
                      <a:pt x="22" y="40"/>
                    </a:cubicBezTo>
                    <a:cubicBezTo>
                      <a:pt x="24" y="40"/>
                      <a:pt x="24" y="40"/>
                      <a:pt x="24" y="40"/>
                    </a:cubicBezTo>
                    <a:cubicBezTo>
                      <a:pt x="22" y="41"/>
                      <a:pt x="22" y="41"/>
                      <a:pt x="22" y="41"/>
                    </a:cubicBezTo>
                    <a:cubicBezTo>
                      <a:pt x="17" y="43"/>
                      <a:pt x="17" y="43"/>
                      <a:pt x="17" y="43"/>
                    </a:cubicBezTo>
                    <a:cubicBezTo>
                      <a:pt x="14" y="43"/>
                      <a:pt x="14" y="43"/>
                      <a:pt x="14" y="43"/>
                    </a:cubicBezTo>
                    <a:cubicBezTo>
                      <a:pt x="11" y="44"/>
                      <a:pt x="11" y="44"/>
                      <a:pt x="11" y="44"/>
                    </a:cubicBezTo>
                    <a:cubicBezTo>
                      <a:pt x="11" y="44"/>
                      <a:pt x="10" y="43"/>
                      <a:pt x="9" y="43"/>
                    </a:cubicBezTo>
                    <a:cubicBezTo>
                      <a:pt x="9" y="43"/>
                      <a:pt x="8" y="45"/>
                      <a:pt x="8" y="45"/>
                    </a:cubicBezTo>
                    <a:cubicBezTo>
                      <a:pt x="6" y="45"/>
                      <a:pt x="6" y="45"/>
                      <a:pt x="6" y="45"/>
                    </a:cubicBezTo>
                    <a:cubicBezTo>
                      <a:pt x="4" y="45"/>
                      <a:pt x="4" y="45"/>
                      <a:pt x="4" y="45"/>
                    </a:cubicBezTo>
                    <a:cubicBezTo>
                      <a:pt x="3" y="47"/>
                      <a:pt x="3" y="47"/>
                      <a:pt x="3" y="47"/>
                    </a:cubicBezTo>
                    <a:cubicBezTo>
                      <a:pt x="1" y="46"/>
                      <a:pt x="1" y="46"/>
                      <a:pt x="1" y="46"/>
                    </a:cubicBezTo>
                    <a:cubicBezTo>
                      <a:pt x="2" y="44"/>
                      <a:pt x="2" y="44"/>
                      <a:pt x="2" y="44"/>
                    </a:cubicBezTo>
                    <a:cubicBezTo>
                      <a:pt x="5" y="42"/>
                      <a:pt x="5" y="42"/>
                      <a:pt x="5" y="42"/>
                    </a:cubicBezTo>
                    <a:cubicBezTo>
                      <a:pt x="8" y="39"/>
                      <a:pt x="8" y="39"/>
                      <a:pt x="8" y="39"/>
                    </a:cubicBezTo>
                    <a:cubicBezTo>
                      <a:pt x="6" y="38"/>
                      <a:pt x="6" y="38"/>
                      <a:pt x="6" y="38"/>
                    </a:cubicBezTo>
                    <a:cubicBezTo>
                      <a:pt x="4" y="38"/>
                      <a:pt x="4" y="38"/>
                      <a:pt x="4" y="38"/>
                    </a:cubicBezTo>
                    <a:lnTo>
                      <a:pt x="3" y="37"/>
                    </a:lnTo>
                    <a:close/>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p>
            </p:txBody>
          </p:sp>
          <p:sp>
            <p:nvSpPr>
              <p:cNvPr id="601" name="Freeform 600"/>
              <p:cNvSpPr>
                <a:spLocks/>
              </p:cNvSpPr>
              <p:nvPr/>
            </p:nvSpPr>
            <p:spPr bwMode="auto">
              <a:xfrm>
                <a:off x="2201" y="1331"/>
                <a:ext cx="34" cy="22"/>
              </a:xfrm>
              <a:custGeom>
                <a:avLst/>
                <a:gdLst>
                  <a:gd name="T0" fmla="*/ 24 w 34"/>
                  <a:gd name="T1" fmla="*/ 22 h 22"/>
                  <a:gd name="T2" fmla="*/ 0 w 34"/>
                  <a:gd name="T3" fmla="*/ 18 h 22"/>
                  <a:gd name="T4" fmla="*/ 13 w 34"/>
                  <a:gd name="T5" fmla="*/ 0 h 22"/>
                  <a:gd name="T6" fmla="*/ 27 w 34"/>
                  <a:gd name="T7" fmla="*/ 3 h 22"/>
                  <a:gd name="T8" fmla="*/ 34 w 34"/>
                  <a:gd name="T9" fmla="*/ 15 h 22"/>
                  <a:gd name="T10" fmla="*/ 24 w 34"/>
                  <a:gd name="T11" fmla="*/ 22 h 22"/>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34" h="22">
                    <a:moveTo>
                      <a:pt x="24" y="22"/>
                    </a:moveTo>
                    <a:lnTo>
                      <a:pt x="0" y="18"/>
                    </a:lnTo>
                    <a:lnTo>
                      <a:pt x="13" y="0"/>
                    </a:lnTo>
                    <a:lnTo>
                      <a:pt x="27" y="3"/>
                    </a:lnTo>
                    <a:lnTo>
                      <a:pt x="34" y="15"/>
                    </a:lnTo>
                    <a:lnTo>
                      <a:pt x="24" y="22"/>
                    </a:lnTo>
                    <a:close/>
                  </a:path>
                </a:pathLst>
              </a:custGeom>
              <a:grpFill/>
              <a:ln w="4445" cap="flat" cmpd="sng">
                <a:solidFill>
                  <a:schemeClr val="bg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p>
            </p:txBody>
          </p:sp>
        </p:grpSp>
        <p:sp>
          <p:nvSpPr>
            <p:cNvPr id="561" name="Freeform 560"/>
            <p:cNvSpPr>
              <a:spLocks/>
            </p:cNvSpPr>
            <p:nvPr/>
          </p:nvSpPr>
          <p:spPr bwMode="auto">
            <a:xfrm>
              <a:off x="6151642" y="3516714"/>
              <a:ext cx="79160" cy="46555"/>
            </a:xfrm>
            <a:custGeom>
              <a:avLst/>
              <a:gdLst>
                <a:gd name="T0" fmla="*/ 0 w 46"/>
                <a:gd name="T1" fmla="*/ 2147483647 h 28"/>
                <a:gd name="T2" fmla="*/ 2147483647 w 46"/>
                <a:gd name="T3" fmla="*/ 2147483647 h 28"/>
                <a:gd name="T4" fmla="*/ 2147483647 w 46"/>
                <a:gd name="T5" fmla="*/ 2147483647 h 28"/>
                <a:gd name="T6" fmla="*/ 2147483647 w 46"/>
                <a:gd name="T7" fmla="*/ 2147483647 h 28"/>
                <a:gd name="T8" fmla="*/ 2147483647 w 46"/>
                <a:gd name="T9" fmla="*/ 2147483647 h 28"/>
                <a:gd name="T10" fmla="*/ 2147483647 w 46"/>
                <a:gd name="T11" fmla="*/ 0 h 28"/>
                <a:gd name="T12" fmla="*/ 2147483647 w 46"/>
                <a:gd name="T13" fmla="*/ 2147483647 h 28"/>
                <a:gd name="T14" fmla="*/ 2147483647 w 46"/>
                <a:gd name="T15" fmla="*/ 2147483647 h 28"/>
                <a:gd name="T16" fmla="*/ 2147483647 w 46"/>
                <a:gd name="T17" fmla="*/ 2147483647 h 28"/>
                <a:gd name="T18" fmla="*/ 2147483647 w 46"/>
                <a:gd name="T19" fmla="*/ 2147483647 h 28"/>
                <a:gd name="T20" fmla="*/ 2147483647 w 46"/>
                <a:gd name="T21" fmla="*/ 2147483647 h 28"/>
                <a:gd name="T22" fmla="*/ 2147483647 w 46"/>
                <a:gd name="T23" fmla="*/ 2147483647 h 28"/>
                <a:gd name="T24" fmla="*/ 2147483647 w 46"/>
                <a:gd name="T25" fmla="*/ 2147483647 h 28"/>
                <a:gd name="T26" fmla="*/ 2147483647 w 46"/>
                <a:gd name="T27" fmla="*/ 2147483647 h 28"/>
                <a:gd name="T28" fmla="*/ 0 w 46"/>
                <a:gd name="T29" fmla="*/ 2147483647 h 2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46" h="28">
                  <a:moveTo>
                    <a:pt x="0" y="15"/>
                  </a:moveTo>
                  <a:lnTo>
                    <a:pt x="3" y="17"/>
                  </a:lnTo>
                  <a:lnTo>
                    <a:pt x="12" y="14"/>
                  </a:lnTo>
                  <a:lnTo>
                    <a:pt x="13" y="8"/>
                  </a:lnTo>
                  <a:lnTo>
                    <a:pt x="27" y="9"/>
                  </a:lnTo>
                  <a:lnTo>
                    <a:pt x="46" y="0"/>
                  </a:lnTo>
                  <a:lnTo>
                    <a:pt x="46" y="1"/>
                  </a:lnTo>
                  <a:lnTo>
                    <a:pt x="33" y="11"/>
                  </a:lnTo>
                  <a:lnTo>
                    <a:pt x="36" y="18"/>
                  </a:lnTo>
                  <a:lnTo>
                    <a:pt x="27" y="21"/>
                  </a:lnTo>
                  <a:lnTo>
                    <a:pt x="15" y="28"/>
                  </a:lnTo>
                  <a:lnTo>
                    <a:pt x="13" y="28"/>
                  </a:lnTo>
                  <a:lnTo>
                    <a:pt x="8" y="26"/>
                  </a:lnTo>
                  <a:lnTo>
                    <a:pt x="2" y="23"/>
                  </a:lnTo>
                  <a:lnTo>
                    <a:pt x="0" y="15"/>
                  </a:lnTo>
                  <a:close/>
                </a:path>
              </a:pathLst>
            </a:custGeom>
            <a:grpFill/>
            <a:ln w="4445" cap="flat" cmpd="sng">
              <a:solidFill>
                <a:schemeClr val="bg1"/>
              </a:solidFill>
              <a:prstDash val="solid"/>
              <a:round/>
              <a:headEnd type="none" w="med" len="med"/>
              <a:tailEnd type="none" w="med" len="med"/>
            </a:ln>
            <a:effectLst/>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p>
          </p:txBody>
        </p:sp>
        <p:sp>
          <p:nvSpPr>
            <p:cNvPr id="562" name="Freeform 561"/>
            <p:cNvSpPr>
              <a:spLocks/>
            </p:cNvSpPr>
            <p:nvPr/>
          </p:nvSpPr>
          <p:spPr bwMode="auto">
            <a:xfrm>
              <a:off x="7308074" y="2873247"/>
              <a:ext cx="1634838" cy="1097385"/>
            </a:xfrm>
            <a:custGeom>
              <a:avLst/>
              <a:gdLst>
                <a:gd name="T0" fmla="*/ 2147483647 w 950"/>
                <a:gd name="T1" fmla="*/ 2147483647 h 660"/>
                <a:gd name="T2" fmla="*/ 2147483647 w 950"/>
                <a:gd name="T3" fmla="*/ 2147483647 h 660"/>
                <a:gd name="T4" fmla="*/ 2147483647 w 950"/>
                <a:gd name="T5" fmla="*/ 2147483647 h 660"/>
                <a:gd name="T6" fmla="*/ 2147483647 w 950"/>
                <a:gd name="T7" fmla="*/ 2147483647 h 660"/>
                <a:gd name="T8" fmla="*/ 2147483647 w 950"/>
                <a:gd name="T9" fmla="*/ 2147483647 h 660"/>
                <a:gd name="T10" fmla="*/ 2147483647 w 950"/>
                <a:gd name="T11" fmla="*/ 2147483647 h 660"/>
                <a:gd name="T12" fmla="*/ 2147483647 w 950"/>
                <a:gd name="T13" fmla="*/ 2147483647 h 660"/>
                <a:gd name="T14" fmla="*/ 2147483647 w 950"/>
                <a:gd name="T15" fmla="*/ 2147483647 h 660"/>
                <a:gd name="T16" fmla="*/ 2147483647 w 950"/>
                <a:gd name="T17" fmla="*/ 2147483647 h 660"/>
                <a:gd name="T18" fmla="*/ 2147483647 w 950"/>
                <a:gd name="T19" fmla="*/ 2147483647 h 660"/>
                <a:gd name="T20" fmla="*/ 2147483647 w 950"/>
                <a:gd name="T21" fmla="*/ 2147483647 h 660"/>
                <a:gd name="T22" fmla="*/ 2147483647 w 950"/>
                <a:gd name="T23" fmla="*/ 2147483647 h 660"/>
                <a:gd name="T24" fmla="*/ 2147483647 w 950"/>
                <a:gd name="T25" fmla="*/ 2147483647 h 660"/>
                <a:gd name="T26" fmla="*/ 2147483647 w 950"/>
                <a:gd name="T27" fmla="*/ 2147483647 h 660"/>
                <a:gd name="T28" fmla="*/ 2147483647 w 950"/>
                <a:gd name="T29" fmla="*/ 2147483647 h 660"/>
                <a:gd name="T30" fmla="*/ 2147483647 w 950"/>
                <a:gd name="T31" fmla="*/ 2147483647 h 660"/>
                <a:gd name="T32" fmla="*/ 2147483647 w 950"/>
                <a:gd name="T33" fmla="*/ 2147483647 h 660"/>
                <a:gd name="T34" fmla="*/ 2147483647 w 950"/>
                <a:gd name="T35" fmla="*/ 2147483647 h 660"/>
                <a:gd name="T36" fmla="*/ 2147483647 w 950"/>
                <a:gd name="T37" fmla="*/ 2147483647 h 660"/>
                <a:gd name="T38" fmla="*/ 2147483647 w 950"/>
                <a:gd name="T39" fmla="*/ 2147483647 h 660"/>
                <a:gd name="T40" fmla="*/ 2147483647 w 950"/>
                <a:gd name="T41" fmla="*/ 2147483647 h 660"/>
                <a:gd name="T42" fmla="*/ 2147483647 w 950"/>
                <a:gd name="T43" fmla="*/ 2147483647 h 660"/>
                <a:gd name="T44" fmla="*/ 2147483647 w 950"/>
                <a:gd name="T45" fmla="*/ 2147483647 h 660"/>
                <a:gd name="T46" fmla="*/ 2147483647 w 950"/>
                <a:gd name="T47" fmla="*/ 2147483647 h 660"/>
                <a:gd name="T48" fmla="*/ 2147483647 w 950"/>
                <a:gd name="T49" fmla="*/ 2147483647 h 660"/>
                <a:gd name="T50" fmla="*/ 2147483647 w 950"/>
                <a:gd name="T51" fmla="*/ 2147483647 h 660"/>
                <a:gd name="T52" fmla="*/ 2147483647 w 950"/>
                <a:gd name="T53" fmla="*/ 2147483647 h 660"/>
                <a:gd name="T54" fmla="*/ 2147483647 w 950"/>
                <a:gd name="T55" fmla="*/ 2147483647 h 660"/>
                <a:gd name="T56" fmla="*/ 2147483647 w 950"/>
                <a:gd name="T57" fmla="*/ 2147483647 h 660"/>
                <a:gd name="T58" fmla="*/ 2147483647 w 950"/>
                <a:gd name="T59" fmla="*/ 2147483647 h 660"/>
                <a:gd name="T60" fmla="*/ 2147483647 w 950"/>
                <a:gd name="T61" fmla="*/ 2147483647 h 660"/>
                <a:gd name="T62" fmla="*/ 2147483647 w 950"/>
                <a:gd name="T63" fmla="*/ 2147483647 h 660"/>
                <a:gd name="T64" fmla="*/ 2147483647 w 950"/>
                <a:gd name="T65" fmla="*/ 2147483647 h 660"/>
                <a:gd name="T66" fmla="*/ 2147483647 w 950"/>
                <a:gd name="T67" fmla="*/ 2147483647 h 660"/>
                <a:gd name="T68" fmla="*/ 2147483647 w 950"/>
                <a:gd name="T69" fmla="*/ 2147483647 h 660"/>
                <a:gd name="T70" fmla="*/ 2147483647 w 950"/>
                <a:gd name="T71" fmla="*/ 2147483647 h 660"/>
                <a:gd name="T72" fmla="*/ 2147483647 w 950"/>
                <a:gd name="T73" fmla="*/ 2147483647 h 660"/>
                <a:gd name="T74" fmla="*/ 2147483647 w 950"/>
                <a:gd name="T75" fmla="*/ 2147483647 h 660"/>
                <a:gd name="T76" fmla="*/ 2147483647 w 950"/>
                <a:gd name="T77" fmla="*/ 2147483647 h 660"/>
                <a:gd name="T78" fmla="*/ 2147483647 w 950"/>
                <a:gd name="T79" fmla="*/ 2147483647 h 660"/>
                <a:gd name="T80" fmla="*/ 2147483647 w 950"/>
                <a:gd name="T81" fmla="*/ 2147483647 h 660"/>
                <a:gd name="T82" fmla="*/ 2147483647 w 950"/>
                <a:gd name="T83" fmla="*/ 2147483647 h 660"/>
                <a:gd name="T84" fmla="*/ 2147483647 w 950"/>
                <a:gd name="T85" fmla="*/ 2147483647 h 660"/>
                <a:gd name="T86" fmla="*/ 2147483647 w 950"/>
                <a:gd name="T87" fmla="*/ 2147483647 h 660"/>
                <a:gd name="T88" fmla="*/ 2147483647 w 950"/>
                <a:gd name="T89" fmla="*/ 2147483647 h 660"/>
                <a:gd name="T90" fmla="*/ 2147483647 w 950"/>
                <a:gd name="T91" fmla="*/ 2147483647 h 660"/>
                <a:gd name="T92" fmla="*/ 2147483647 w 950"/>
                <a:gd name="T93" fmla="*/ 2147483647 h 660"/>
                <a:gd name="T94" fmla="*/ 2147483647 w 950"/>
                <a:gd name="T95" fmla="*/ 2147483647 h 660"/>
                <a:gd name="T96" fmla="*/ 2147483647 w 950"/>
                <a:gd name="T97" fmla="*/ 2147483647 h 660"/>
                <a:gd name="T98" fmla="*/ 2147483647 w 950"/>
                <a:gd name="T99" fmla="*/ 2147483647 h 660"/>
                <a:gd name="T100" fmla="*/ 2147483647 w 950"/>
                <a:gd name="T101" fmla="*/ 2147483647 h 660"/>
                <a:gd name="T102" fmla="*/ 2147483647 w 950"/>
                <a:gd name="T103" fmla="*/ 2147483647 h 660"/>
                <a:gd name="T104" fmla="*/ 2147483647 w 950"/>
                <a:gd name="T105" fmla="*/ 2147483647 h 660"/>
                <a:gd name="T106" fmla="*/ 2147483647 w 950"/>
                <a:gd name="T107" fmla="*/ 2147483647 h 660"/>
                <a:gd name="T108" fmla="*/ 2147483647 w 950"/>
                <a:gd name="T109" fmla="*/ 2147483647 h 660"/>
                <a:gd name="T110" fmla="*/ 2147483647 w 950"/>
                <a:gd name="T111" fmla="*/ 2147483647 h 660"/>
                <a:gd name="T112" fmla="*/ 2147483647 w 950"/>
                <a:gd name="T113" fmla="*/ 2147483647 h 660"/>
                <a:gd name="T114" fmla="*/ 2147483647 w 950"/>
                <a:gd name="T115" fmla="*/ 2147483647 h 660"/>
                <a:gd name="T116" fmla="*/ 2147483647 w 950"/>
                <a:gd name="T117" fmla="*/ 2147483647 h 660"/>
                <a:gd name="T118" fmla="*/ 2147483647 w 950"/>
                <a:gd name="T119" fmla="*/ 2147483647 h 660"/>
                <a:gd name="T120" fmla="*/ 2147483647 w 950"/>
                <a:gd name="T121" fmla="*/ 2147483647 h 660"/>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connsiteX0" fmla="*/ 9368 w 10000"/>
                <a:gd name="connsiteY0" fmla="*/ 1788 h 10000"/>
                <a:gd name="connsiteX1" fmla="*/ 9368 w 10000"/>
                <a:gd name="connsiteY1" fmla="*/ 1788 h 10000"/>
                <a:gd name="connsiteX2" fmla="*/ 9263 w 10000"/>
                <a:gd name="connsiteY2" fmla="*/ 1485 h 10000"/>
                <a:gd name="connsiteX3" fmla="*/ 8842 w 10000"/>
                <a:gd name="connsiteY3" fmla="*/ 1333 h 10000"/>
                <a:gd name="connsiteX4" fmla="*/ 8337 w 10000"/>
                <a:gd name="connsiteY4" fmla="*/ 0 h 10000"/>
                <a:gd name="connsiteX5" fmla="*/ 7853 w 10000"/>
                <a:gd name="connsiteY5" fmla="*/ 0 h 10000"/>
                <a:gd name="connsiteX6" fmla="*/ 7705 w 10000"/>
                <a:gd name="connsiteY6" fmla="*/ 364 h 10000"/>
                <a:gd name="connsiteX7" fmla="*/ 7389 w 10000"/>
                <a:gd name="connsiteY7" fmla="*/ 1182 h 10000"/>
                <a:gd name="connsiteX8" fmla="*/ 7074 w 10000"/>
                <a:gd name="connsiteY8" fmla="*/ 1182 h 10000"/>
                <a:gd name="connsiteX9" fmla="*/ 7032 w 10000"/>
                <a:gd name="connsiteY9" fmla="*/ 1333 h 10000"/>
                <a:gd name="connsiteX10" fmla="*/ 7032 w 10000"/>
                <a:gd name="connsiteY10" fmla="*/ 1364 h 10000"/>
                <a:gd name="connsiteX11" fmla="*/ 7053 w 10000"/>
                <a:gd name="connsiteY11" fmla="*/ 1364 h 10000"/>
                <a:gd name="connsiteX12" fmla="*/ 7074 w 10000"/>
                <a:gd name="connsiteY12" fmla="*/ 1364 h 10000"/>
                <a:gd name="connsiteX13" fmla="*/ 7074 w 10000"/>
                <a:gd name="connsiteY13" fmla="*/ 1394 h 10000"/>
                <a:gd name="connsiteX14" fmla="*/ 7095 w 10000"/>
                <a:gd name="connsiteY14" fmla="*/ 1394 h 10000"/>
                <a:gd name="connsiteX15" fmla="*/ 7116 w 10000"/>
                <a:gd name="connsiteY15" fmla="*/ 1394 h 10000"/>
                <a:gd name="connsiteX16" fmla="*/ 7116 w 10000"/>
                <a:gd name="connsiteY16" fmla="*/ 1424 h 10000"/>
                <a:gd name="connsiteX17" fmla="*/ 7137 w 10000"/>
                <a:gd name="connsiteY17" fmla="*/ 1424 h 10000"/>
                <a:gd name="connsiteX18" fmla="*/ 7116 w 10000"/>
                <a:gd name="connsiteY18" fmla="*/ 1424 h 10000"/>
                <a:gd name="connsiteX19" fmla="*/ 7116 w 10000"/>
                <a:gd name="connsiteY19" fmla="*/ 1394 h 10000"/>
                <a:gd name="connsiteX20" fmla="*/ 7095 w 10000"/>
                <a:gd name="connsiteY20" fmla="*/ 1394 h 10000"/>
                <a:gd name="connsiteX21" fmla="*/ 7074 w 10000"/>
                <a:gd name="connsiteY21" fmla="*/ 1394 h 10000"/>
                <a:gd name="connsiteX22" fmla="*/ 7074 w 10000"/>
                <a:gd name="connsiteY22" fmla="*/ 1364 h 10000"/>
                <a:gd name="connsiteX23" fmla="*/ 7053 w 10000"/>
                <a:gd name="connsiteY23" fmla="*/ 1364 h 10000"/>
                <a:gd name="connsiteX24" fmla="*/ 7032 w 10000"/>
                <a:gd name="connsiteY24" fmla="*/ 1333 h 10000"/>
                <a:gd name="connsiteX25" fmla="*/ 6926 w 10000"/>
                <a:gd name="connsiteY25" fmla="*/ 1636 h 10000"/>
                <a:gd name="connsiteX26" fmla="*/ 6926 w 10000"/>
                <a:gd name="connsiteY26" fmla="*/ 2000 h 10000"/>
                <a:gd name="connsiteX27" fmla="*/ 7389 w 10000"/>
                <a:gd name="connsiteY27" fmla="*/ 2091 h 10000"/>
                <a:gd name="connsiteX28" fmla="*/ 7495 w 10000"/>
                <a:gd name="connsiteY28" fmla="*/ 2394 h 10000"/>
                <a:gd name="connsiteX29" fmla="*/ 7032 w 10000"/>
                <a:gd name="connsiteY29" fmla="*/ 2606 h 10000"/>
                <a:gd name="connsiteX30" fmla="*/ 6653 w 10000"/>
                <a:gd name="connsiteY30" fmla="*/ 2848 h 10000"/>
                <a:gd name="connsiteX31" fmla="*/ 6295 w 10000"/>
                <a:gd name="connsiteY31" fmla="*/ 3061 h 10000"/>
                <a:gd name="connsiteX32" fmla="*/ 6189 w 10000"/>
                <a:gd name="connsiteY32" fmla="*/ 3576 h 10000"/>
                <a:gd name="connsiteX33" fmla="*/ 5621 w 10000"/>
                <a:gd name="connsiteY33" fmla="*/ 3667 h 10000"/>
                <a:gd name="connsiteX34" fmla="*/ 5053 w 10000"/>
                <a:gd name="connsiteY34" fmla="*/ 4182 h 10000"/>
                <a:gd name="connsiteX35" fmla="*/ 4526 w 10000"/>
                <a:gd name="connsiteY35" fmla="*/ 3818 h 10000"/>
                <a:gd name="connsiteX36" fmla="*/ 3895 w 10000"/>
                <a:gd name="connsiteY36" fmla="*/ 3727 h 10000"/>
                <a:gd name="connsiteX37" fmla="*/ 3432 w 10000"/>
                <a:gd name="connsiteY37" fmla="*/ 3061 h 10000"/>
                <a:gd name="connsiteX38" fmla="*/ 2758 w 10000"/>
                <a:gd name="connsiteY38" fmla="*/ 2758 h 10000"/>
                <a:gd name="connsiteX39" fmla="*/ 2695 w 10000"/>
                <a:gd name="connsiteY39" fmla="*/ 2000 h 10000"/>
                <a:gd name="connsiteX40" fmla="*/ 2379 w 10000"/>
                <a:gd name="connsiteY40" fmla="*/ 1788 h 10000"/>
                <a:gd name="connsiteX41" fmla="*/ 2337 w 10000"/>
                <a:gd name="connsiteY41" fmla="*/ 1727 h 10000"/>
                <a:gd name="connsiteX42" fmla="*/ 2316 w 10000"/>
                <a:gd name="connsiteY42" fmla="*/ 1758 h 10000"/>
                <a:gd name="connsiteX43" fmla="*/ 2295 w 10000"/>
                <a:gd name="connsiteY43" fmla="*/ 1818 h 10000"/>
                <a:gd name="connsiteX44" fmla="*/ 2295 w 10000"/>
                <a:gd name="connsiteY44" fmla="*/ 1848 h 10000"/>
                <a:gd name="connsiteX45" fmla="*/ 2295 w 10000"/>
                <a:gd name="connsiteY45" fmla="*/ 1879 h 10000"/>
                <a:gd name="connsiteX46" fmla="*/ 2295 w 10000"/>
                <a:gd name="connsiteY46" fmla="*/ 1848 h 10000"/>
                <a:gd name="connsiteX47" fmla="*/ 2295 w 10000"/>
                <a:gd name="connsiteY47" fmla="*/ 1818 h 10000"/>
                <a:gd name="connsiteX48" fmla="*/ 2337 w 10000"/>
                <a:gd name="connsiteY48" fmla="*/ 1727 h 10000"/>
                <a:gd name="connsiteX49" fmla="*/ 2295 w 10000"/>
                <a:gd name="connsiteY49" fmla="*/ 1636 h 10000"/>
                <a:gd name="connsiteX50" fmla="*/ 2189 w 10000"/>
                <a:gd name="connsiteY50" fmla="*/ 1727 h 10000"/>
                <a:gd name="connsiteX51" fmla="*/ 2189 w 10000"/>
                <a:gd name="connsiteY51" fmla="*/ 1879 h 10000"/>
                <a:gd name="connsiteX52" fmla="*/ 2189 w 10000"/>
                <a:gd name="connsiteY52" fmla="*/ 1727 h 10000"/>
                <a:gd name="connsiteX53" fmla="*/ 2021 w 10000"/>
                <a:gd name="connsiteY53" fmla="*/ 1788 h 10000"/>
                <a:gd name="connsiteX54" fmla="*/ 1916 w 10000"/>
                <a:gd name="connsiteY54" fmla="*/ 2242 h 10000"/>
                <a:gd name="connsiteX55" fmla="*/ 1495 w 10000"/>
                <a:gd name="connsiteY55" fmla="*/ 2152 h 10000"/>
                <a:gd name="connsiteX56" fmla="*/ 1389 w 10000"/>
                <a:gd name="connsiteY56" fmla="*/ 2909 h 10000"/>
                <a:gd name="connsiteX57" fmla="*/ 1032 w 10000"/>
                <a:gd name="connsiteY57" fmla="*/ 3000 h 10000"/>
                <a:gd name="connsiteX58" fmla="*/ 926 w 10000"/>
                <a:gd name="connsiteY58" fmla="*/ 3879 h 10000"/>
                <a:gd name="connsiteX59" fmla="*/ 716 w 10000"/>
                <a:gd name="connsiteY59" fmla="*/ 4182 h 10000"/>
                <a:gd name="connsiteX60" fmla="*/ 463 w 10000"/>
                <a:gd name="connsiteY60" fmla="*/ 4485 h 10000"/>
                <a:gd name="connsiteX61" fmla="*/ 42 w 10000"/>
                <a:gd name="connsiteY61" fmla="*/ 4636 h 10000"/>
                <a:gd name="connsiteX62" fmla="*/ 0 w 10000"/>
                <a:gd name="connsiteY62" fmla="*/ 4939 h 10000"/>
                <a:gd name="connsiteX63" fmla="*/ 105 w 10000"/>
                <a:gd name="connsiteY63" fmla="*/ 5061 h 10000"/>
                <a:gd name="connsiteX64" fmla="*/ 147 w 10000"/>
                <a:gd name="connsiteY64" fmla="*/ 5303 h 10000"/>
                <a:gd name="connsiteX65" fmla="*/ 42 w 10000"/>
                <a:gd name="connsiteY65" fmla="*/ 5364 h 10000"/>
                <a:gd name="connsiteX66" fmla="*/ 147 w 10000"/>
                <a:gd name="connsiteY66" fmla="*/ 5515 h 10000"/>
                <a:gd name="connsiteX67" fmla="*/ 316 w 10000"/>
                <a:gd name="connsiteY67" fmla="*/ 5606 h 10000"/>
                <a:gd name="connsiteX68" fmla="*/ 463 w 10000"/>
                <a:gd name="connsiteY68" fmla="*/ 5909 h 10000"/>
                <a:gd name="connsiteX69" fmla="*/ 674 w 10000"/>
                <a:gd name="connsiteY69" fmla="*/ 5909 h 10000"/>
                <a:gd name="connsiteX70" fmla="*/ 989 w 10000"/>
                <a:gd name="connsiteY70" fmla="*/ 5909 h 10000"/>
                <a:gd name="connsiteX71" fmla="*/ 1032 w 10000"/>
                <a:gd name="connsiteY71" fmla="*/ 6030 h 10000"/>
                <a:gd name="connsiteX72" fmla="*/ 821 w 10000"/>
                <a:gd name="connsiteY72" fmla="*/ 6485 h 10000"/>
                <a:gd name="connsiteX73" fmla="*/ 884 w 10000"/>
                <a:gd name="connsiteY73" fmla="*/ 6727 h 10000"/>
                <a:gd name="connsiteX74" fmla="*/ 779 w 10000"/>
                <a:gd name="connsiteY74" fmla="*/ 6939 h 10000"/>
                <a:gd name="connsiteX75" fmla="*/ 884 w 10000"/>
                <a:gd name="connsiteY75" fmla="*/ 7242 h 10000"/>
                <a:gd name="connsiteX76" fmla="*/ 1137 w 10000"/>
                <a:gd name="connsiteY76" fmla="*/ 7394 h 10000"/>
                <a:gd name="connsiteX77" fmla="*/ 1095 w 10000"/>
                <a:gd name="connsiteY77" fmla="*/ 7455 h 10000"/>
                <a:gd name="connsiteX78" fmla="*/ 1200 w 10000"/>
                <a:gd name="connsiteY78" fmla="*/ 7455 h 10000"/>
                <a:gd name="connsiteX79" fmla="*/ 1558 w 10000"/>
                <a:gd name="connsiteY79" fmla="*/ 7697 h 10000"/>
                <a:gd name="connsiteX80" fmla="*/ 1874 w 10000"/>
                <a:gd name="connsiteY80" fmla="*/ 7909 h 10000"/>
                <a:gd name="connsiteX81" fmla="*/ 2189 w 10000"/>
                <a:gd name="connsiteY81" fmla="*/ 8000 h 10000"/>
                <a:gd name="connsiteX82" fmla="*/ 2295 w 10000"/>
                <a:gd name="connsiteY82" fmla="*/ 8121 h 10000"/>
                <a:gd name="connsiteX83" fmla="*/ 2379 w 10000"/>
                <a:gd name="connsiteY83" fmla="*/ 8121 h 10000"/>
                <a:gd name="connsiteX84" fmla="*/ 2547 w 10000"/>
                <a:gd name="connsiteY84" fmla="*/ 8273 h 10000"/>
                <a:gd name="connsiteX85" fmla="*/ 2758 w 10000"/>
                <a:gd name="connsiteY85" fmla="*/ 8273 h 10000"/>
                <a:gd name="connsiteX86" fmla="*/ 2968 w 10000"/>
                <a:gd name="connsiteY86" fmla="*/ 8273 h 10000"/>
                <a:gd name="connsiteX87" fmla="*/ 3116 w 10000"/>
                <a:gd name="connsiteY87" fmla="*/ 8000 h 10000"/>
                <a:gd name="connsiteX88" fmla="*/ 3326 w 10000"/>
                <a:gd name="connsiteY88" fmla="*/ 7758 h 10000"/>
                <a:gd name="connsiteX89" fmla="*/ 3579 w 10000"/>
                <a:gd name="connsiteY89" fmla="*/ 7758 h 10000"/>
                <a:gd name="connsiteX90" fmla="*/ 3789 w 10000"/>
                <a:gd name="connsiteY90" fmla="*/ 8000 h 10000"/>
                <a:gd name="connsiteX91" fmla="*/ 3895 w 10000"/>
                <a:gd name="connsiteY91" fmla="*/ 8000 h 10000"/>
                <a:gd name="connsiteX92" fmla="*/ 4000 w 10000"/>
                <a:gd name="connsiteY92" fmla="*/ 8061 h 10000"/>
                <a:gd name="connsiteX93" fmla="*/ 4063 w 10000"/>
                <a:gd name="connsiteY93" fmla="*/ 8424 h 10000"/>
                <a:gd name="connsiteX94" fmla="*/ 3958 w 10000"/>
                <a:gd name="connsiteY94" fmla="*/ 8879 h 10000"/>
                <a:gd name="connsiteX95" fmla="*/ 3958 w 10000"/>
                <a:gd name="connsiteY95" fmla="*/ 9030 h 10000"/>
                <a:gd name="connsiteX96" fmla="*/ 4105 w 10000"/>
                <a:gd name="connsiteY96" fmla="*/ 9091 h 10000"/>
                <a:gd name="connsiteX97" fmla="*/ 4211 w 10000"/>
                <a:gd name="connsiteY97" fmla="*/ 9333 h 10000"/>
                <a:gd name="connsiteX98" fmla="*/ 4211 w 10000"/>
                <a:gd name="connsiteY98" fmla="*/ 9485 h 10000"/>
                <a:gd name="connsiteX99" fmla="*/ 4463 w 10000"/>
                <a:gd name="connsiteY99" fmla="*/ 9636 h 10000"/>
                <a:gd name="connsiteX100" fmla="*/ 4421 w 10000"/>
                <a:gd name="connsiteY100" fmla="*/ 9697 h 10000"/>
                <a:gd name="connsiteX101" fmla="*/ 4674 w 10000"/>
                <a:gd name="connsiteY101" fmla="*/ 9636 h 10000"/>
                <a:gd name="connsiteX102" fmla="*/ 4737 w 10000"/>
                <a:gd name="connsiteY102" fmla="*/ 9333 h 10000"/>
                <a:gd name="connsiteX103" fmla="*/ 5263 w 10000"/>
                <a:gd name="connsiteY103" fmla="*/ 9333 h 10000"/>
                <a:gd name="connsiteX104" fmla="*/ 5453 w 10000"/>
                <a:gd name="connsiteY104" fmla="*/ 9545 h 10000"/>
                <a:gd name="connsiteX105" fmla="*/ 5516 w 10000"/>
                <a:gd name="connsiteY105" fmla="*/ 9788 h 10000"/>
                <a:gd name="connsiteX106" fmla="*/ 5621 w 10000"/>
                <a:gd name="connsiteY106" fmla="*/ 9697 h 10000"/>
                <a:gd name="connsiteX107" fmla="*/ 5979 w 10000"/>
                <a:gd name="connsiteY107" fmla="*/ 10000 h 10000"/>
                <a:gd name="connsiteX108" fmla="*/ 5979 w 10000"/>
                <a:gd name="connsiteY108" fmla="*/ 9788 h 10000"/>
                <a:gd name="connsiteX109" fmla="*/ 6400 w 10000"/>
                <a:gd name="connsiteY109" fmla="*/ 9545 h 10000"/>
                <a:gd name="connsiteX110" fmla="*/ 6442 w 10000"/>
                <a:gd name="connsiteY110" fmla="*/ 9485 h 10000"/>
                <a:gd name="connsiteX111" fmla="*/ 6547 w 10000"/>
                <a:gd name="connsiteY111" fmla="*/ 9394 h 10000"/>
                <a:gd name="connsiteX112" fmla="*/ 6653 w 10000"/>
                <a:gd name="connsiteY112" fmla="*/ 9485 h 10000"/>
                <a:gd name="connsiteX113" fmla="*/ 6863 w 10000"/>
                <a:gd name="connsiteY113" fmla="*/ 9333 h 10000"/>
                <a:gd name="connsiteX114" fmla="*/ 7137 w 10000"/>
                <a:gd name="connsiteY114" fmla="*/ 9091 h 10000"/>
                <a:gd name="connsiteX115" fmla="*/ 7389 w 10000"/>
                <a:gd name="connsiteY115" fmla="*/ 8818 h 10000"/>
                <a:gd name="connsiteX116" fmla="*/ 7495 w 10000"/>
                <a:gd name="connsiteY116" fmla="*/ 8515 h 10000"/>
                <a:gd name="connsiteX117" fmla="*/ 7642 w 10000"/>
                <a:gd name="connsiteY117" fmla="*/ 8212 h 10000"/>
                <a:gd name="connsiteX118" fmla="*/ 7811 w 10000"/>
                <a:gd name="connsiteY118" fmla="*/ 7758 h 10000"/>
                <a:gd name="connsiteX119" fmla="*/ 7811 w 10000"/>
                <a:gd name="connsiteY119" fmla="*/ 7545 h 10000"/>
                <a:gd name="connsiteX120" fmla="*/ 7747 w 10000"/>
                <a:gd name="connsiteY120" fmla="*/ 7394 h 10000"/>
                <a:gd name="connsiteX121" fmla="*/ 7811 w 10000"/>
                <a:gd name="connsiteY121" fmla="*/ 7152 h 10000"/>
                <a:gd name="connsiteX122" fmla="*/ 7747 w 10000"/>
                <a:gd name="connsiteY122" fmla="*/ 6879 h 10000"/>
                <a:gd name="connsiteX123" fmla="*/ 7495 w 10000"/>
                <a:gd name="connsiteY123" fmla="*/ 6121 h 10000"/>
                <a:gd name="connsiteX124" fmla="*/ 7537 w 10000"/>
                <a:gd name="connsiteY124" fmla="*/ 6030 h 10000"/>
                <a:gd name="connsiteX125" fmla="*/ 7747 w 10000"/>
                <a:gd name="connsiteY125" fmla="*/ 5667 h 10000"/>
                <a:gd name="connsiteX126" fmla="*/ 7916 w 10000"/>
                <a:gd name="connsiteY126" fmla="*/ 5606 h 10000"/>
                <a:gd name="connsiteX127" fmla="*/ 7937 w 10000"/>
                <a:gd name="connsiteY127" fmla="*/ 5576 h 10000"/>
                <a:gd name="connsiteX128" fmla="*/ 7937 w 10000"/>
                <a:gd name="connsiteY128" fmla="*/ 5515 h 10000"/>
                <a:gd name="connsiteX129" fmla="*/ 7916 w 10000"/>
                <a:gd name="connsiteY129" fmla="*/ 5455 h 10000"/>
                <a:gd name="connsiteX130" fmla="*/ 7642 w 10000"/>
                <a:gd name="connsiteY130" fmla="*/ 5364 h 10000"/>
                <a:gd name="connsiteX131" fmla="*/ 7495 w 10000"/>
                <a:gd name="connsiteY131" fmla="*/ 5455 h 10000"/>
                <a:gd name="connsiteX132" fmla="*/ 7389 w 10000"/>
                <a:gd name="connsiteY132" fmla="*/ 5364 h 10000"/>
                <a:gd name="connsiteX133" fmla="*/ 7284 w 10000"/>
                <a:gd name="connsiteY133" fmla="*/ 5152 h 10000"/>
                <a:gd name="connsiteX134" fmla="*/ 7179 w 10000"/>
                <a:gd name="connsiteY134" fmla="*/ 5000 h 10000"/>
                <a:gd name="connsiteX135" fmla="*/ 7432 w 10000"/>
                <a:gd name="connsiteY135" fmla="*/ 4848 h 10000"/>
                <a:gd name="connsiteX136" fmla="*/ 7600 w 10000"/>
                <a:gd name="connsiteY136" fmla="*/ 4636 h 10000"/>
                <a:gd name="connsiteX137" fmla="*/ 7853 w 10000"/>
                <a:gd name="connsiteY137" fmla="*/ 4394 h 10000"/>
                <a:gd name="connsiteX138" fmla="*/ 7958 w 10000"/>
                <a:gd name="connsiteY138" fmla="*/ 4394 h 10000"/>
                <a:gd name="connsiteX139" fmla="*/ 7811 w 10000"/>
                <a:gd name="connsiteY139" fmla="*/ 4697 h 10000"/>
                <a:gd name="connsiteX140" fmla="*/ 7916 w 10000"/>
                <a:gd name="connsiteY140" fmla="*/ 4848 h 10000"/>
                <a:gd name="connsiteX141" fmla="*/ 8021 w 10000"/>
                <a:gd name="connsiteY141" fmla="*/ 4788 h 10000"/>
                <a:gd name="connsiteX142" fmla="*/ 8274 w 10000"/>
                <a:gd name="connsiteY142" fmla="*/ 4636 h 10000"/>
                <a:gd name="connsiteX143" fmla="*/ 8337 w 10000"/>
                <a:gd name="connsiteY143" fmla="*/ 4303 h 10000"/>
                <a:gd name="connsiteX144" fmla="*/ 8484 w 10000"/>
                <a:gd name="connsiteY144" fmla="*/ 4121 h 10000"/>
                <a:gd name="connsiteX145" fmla="*/ 8632 w 10000"/>
                <a:gd name="connsiteY145" fmla="*/ 4273 h 10000"/>
                <a:gd name="connsiteX146" fmla="*/ 8611 w 10000"/>
                <a:gd name="connsiteY146" fmla="*/ 3970 h 10000"/>
                <a:gd name="connsiteX147" fmla="*/ 8821 w 10000"/>
                <a:gd name="connsiteY147" fmla="*/ 3788 h 10000"/>
                <a:gd name="connsiteX148" fmla="*/ 9095 w 10000"/>
                <a:gd name="connsiteY148" fmla="*/ 3848 h 10000"/>
                <a:gd name="connsiteX149" fmla="*/ 9221 w 10000"/>
                <a:gd name="connsiteY149" fmla="*/ 3727 h 10000"/>
                <a:gd name="connsiteX150" fmla="*/ 9368 w 10000"/>
                <a:gd name="connsiteY150" fmla="*/ 3818 h 10000"/>
                <a:gd name="connsiteX151" fmla="*/ 9474 w 10000"/>
                <a:gd name="connsiteY151" fmla="*/ 3000 h 10000"/>
                <a:gd name="connsiteX152" fmla="*/ 9726 w 10000"/>
                <a:gd name="connsiteY152" fmla="*/ 2909 h 10000"/>
                <a:gd name="connsiteX153" fmla="*/ 10000 w 10000"/>
                <a:gd name="connsiteY153" fmla="*/ 1788 h 10000"/>
                <a:gd name="connsiteX154" fmla="*/ 9368 w 10000"/>
                <a:gd name="connsiteY154" fmla="*/ 1788 h 10000"/>
                <a:gd name="connsiteX0" fmla="*/ 9368 w 10000"/>
                <a:gd name="connsiteY0" fmla="*/ 1788 h 10000"/>
                <a:gd name="connsiteX1" fmla="*/ 9368 w 10000"/>
                <a:gd name="connsiteY1" fmla="*/ 1788 h 10000"/>
                <a:gd name="connsiteX2" fmla="*/ 9263 w 10000"/>
                <a:gd name="connsiteY2" fmla="*/ 1485 h 10000"/>
                <a:gd name="connsiteX3" fmla="*/ 8842 w 10000"/>
                <a:gd name="connsiteY3" fmla="*/ 1333 h 10000"/>
                <a:gd name="connsiteX4" fmla="*/ 8337 w 10000"/>
                <a:gd name="connsiteY4" fmla="*/ 0 h 10000"/>
                <a:gd name="connsiteX5" fmla="*/ 7853 w 10000"/>
                <a:gd name="connsiteY5" fmla="*/ 0 h 10000"/>
                <a:gd name="connsiteX6" fmla="*/ 7705 w 10000"/>
                <a:gd name="connsiteY6" fmla="*/ 364 h 10000"/>
                <a:gd name="connsiteX7" fmla="*/ 7389 w 10000"/>
                <a:gd name="connsiteY7" fmla="*/ 1182 h 10000"/>
                <a:gd name="connsiteX8" fmla="*/ 7074 w 10000"/>
                <a:gd name="connsiteY8" fmla="*/ 1182 h 10000"/>
                <a:gd name="connsiteX9" fmla="*/ 7032 w 10000"/>
                <a:gd name="connsiteY9" fmla="*/ 1333 h 10000"/>
                <a:gd name="connsiteX10" fmla="*/ 7032 w 10000"/>
                <a:gd name="connsiteY10" fmla="*/ 1364 h 10000"/>
                <a:gd name="connsiteX11" fmla="*/ 7053 w 10000"/>
                <a:gd name="connsiteY11" fmla="*/ 1364 h 10000"/>
                <a:gd name="connsiteX12" fmla="*/ 7074 w 10000"/>
                <a:gd name="connsiteY12" fmla="*/ 1364 h 10000"/>
                <a:gd name="connsiteX13" fmla="*/ 7074 w 10000"/>
                <a:gd name="connsiteY13" fmla="*/ 1394 h 10000"/>
                <a:gd name="connsiteX14" fmla="*/ 7095 w 10000"/>
                <a:gd name="connsiteY14" fmla="*/ 1394 h 10000"/>
                <a:gd name="connsiteX15" fmla="*/ 7116 w 10000"/>
                <a:gd name="connsiteY15" fmla="*/ 1394 h 10000"/>
                <a:gd name="connsiteX16" fmla="*/ 7116 w 10000"/>
                <a:gd name="connsiteY16" fmla="*/ 1424 h 10000"/>
                <a:gd name="connsiteX17" fmla="*/ 7137 w 10000"/>
                <a:gd name="connsiteY17" fmla="*/ 1424 h 10000"/>
                <a:gd name="connsiteX18" fmla="*/ 7116 w 10000"/>
                <a:gd name="connsiteY18" fmla="*/ 1424 h 10000"/>
                <a:gd name="connsiteX19" fmla="*/ 7116 w 10000"/>
                <a:gd name="connsiteY19" fmla="*/ 1394 h 10000"/>
                <a:gd name="connsiteX20" fmla="*/ 7095 w 10000"/>
                <a:gd name="connsiteY20" fmla="*/ 1394 h 10000"/>
                <a:gd name="connsiteX21" fmla="*/ 7074 w 10000"/>
                <a:gd name="connsiteY21" fmla="*/ 1394 h 10000"/>
                <a:gd name="connsiteX22" fmla="*/ 7074 w 10000"/>
                <a:gd name="connsiteY22" fmla="*/ 1364 h 10000"/>
                <a:gd name="connsiteX23" fmla="*/ 7053 w 10000"/>
                <a:gd name="connsiteY23" fmla="*/ 1364 h 10000"/>
                <a:gd name="connsiteX24" fmla="*/ 6926 w 10000"/>
                <a:gd name="connsiteY24" fmla="*/ 1636 h 10000"/>
                <a:gd name="connsiteX25" fmla="*/ 6926 w 10000"/>
                <a:gd name="connsiteY25" fmla="*/ 2000 h 10000"/>
                <a:gd name="connsiteX26" fmla="*/ 7389 w 10000"/>
                <a:gd name="connsiteY26" fmla="*/ 2091 h 10000"/>
                <a:gd name="connsiteX27" fmla="*/ 7495 w 10000"/>
                <a:gd name="connsiteY27" fmla="*/ 2394 h 10000"/>
                <a:gd name="connsiteX28" fmla="*/ 7032 w 10000"/>
                <a:gd name="connsiteY28" fmla="*/ 2606 h 10000"/>
                <a:gd name="connsiteX29" fmla="*/ 6653 w 10000"/>
                <a:gd name="connsiteY29" fmla="*/ 2848 h 10000"/>
                <a:gd name="connsiteX30" fmla="*/ 6295 w 10000"/>
                <a:gd name="connsiteY30" fmla="*/ 3061 h 10000"/>
                <a:gd name="connsiteX31" fmla="*/ 6189 w 10000"/>
                <a:gd name="connsiteY31" fmla="*/ 3576 h 10000"/>
                <a:gd name="connsiteX32" fmla="*/ 5621 w 10000"/>
                <a:gd name="connsiteY32" fmla="*/ 3667 h 10000"/>
                <a:gd name="connsiteX33" fmla="*/ 5053 w 10000"/>
                <a:gd name="connsiteY33" fmla="*/ 4182 h 10000"/>
                <a:gd name="connsiteX34" fmla="*/ 4526 w 10000"/>
                <a:gd name="connsiteY34" fmla="*/ 3818 h 10000"/>
                <a:gd name="connsiteX35" fmla="*/ 3895 w 10000"/>
                <a:gd name="connsiteY35" fmla="*/ 3727 h 10000"/>
                <a:gd name="connsiteX36" fmla="*/ 3432 w 10000"/>
                <a:gd name="connsiteY36" fmla="*/ 3061 h 10000"/>
                <a:gd name="connsiteX37" fmla="*/ 2758 w 10000"/>
                <a:gd name="connsiteY37" fmla="*/ 2758 h 10000"/>
                <a:gd name="connsiteX38" fmla="*/ 2695 w 10000"/>
                <a:gd name="connsiteY38" fmla="*/ 2000 h 10000"/>
                <a:gd name="connsiteX39" fmla="*/ 2379 w 10000"/>
                <a:gd name="connsiteY39" fmla="*/ 1788 h 10000"/>
                <a:gd name="connsiteX40" fmla="*/ 2337 w 10000"/>
                <a:gd name="connsiteY40" fmla="*/ 1727 h 10000"/>
                <a:gd name="connsiteX41" fmla="*/ 2316 w 10000"/>
                <a:gd name="connsiteY41" fmla="*/ 1758 h 10000"/>
                <a:gd name="connsiteX42" fmla="*/ 2295 w 10000"/>
                <a:gd name="connsiteY42" fmla="*/ 1818 h 10000"/>
                <a:gd name="connsiteX43" fmla="*/ 2295 w 10000"/>
                <a:gd name="connsiteY43" fmla="*/ 1848 h 10000"/>
                <a:gd name="connsiteX44" fmla="*/ 2295 w 10000"/>
                <a:gd name="connsiteY44" fmla="*/ 1879 h 10000"/>
                <a:gd name="connsiteX45" fmla="*/ 2295 w 10000"/>
                <a:gd name="connsiteY45" fmla="*/ 1848 h 10000"/>
                <a:gd name="connsiteX46" fmla="*/ 2295 w 10000"/>
                <a:gd name="connsiteY46" fmla="*/ 1818 h 10000"/>
                <a:gd name="connsiteX47" fmla="*/ 2337 w 10000"/>
                <a:gd name="connsiteY47" fmla="*/ 1727 h 10000"/>
                <a:gd name="connsiteX48" fmla="*/ 2295 w 10000"/>
                <a:gd name="connsiteY48" fmla="*/ 1636 h 10000"/>
                <a:gd name="connsiteX49" fmla="*/ 2189 w 10000"/>
                <a:gd name="connsiteY49" fmla="*/ 1727 h 10000"/>
                <a:gd name="connsiteX50" fmla="*/ 2189 w 10000"/>
                <a:gd name="connsiteY50" fmla="*/ 1879 h 10000"/>
                <a:gd name="connsiteX51" fmla="*/ 2189 w 10000"/>
                <a:gd name="connsiteY51" fmla="*/ 1727 h 10000"/>
                <a:gd name="connsiteX52" fmla="*/ 2021 w 10000"/>
                <a:gd name="connsiteY52" fmla="*/ 1788 h 10000"/>
                <a:gd name="connsiteX53" fmla="*/ 1916 w 10000"/>
                <a:gd name="connsiteY53" fmla="*/ 2242 h 10000"/>
                <a:gd name="connsiteX54" fmla="*/ 1495 w 10000"/>
                <a:gd name="connsiteY54" fmla="*/ 2152 h 10000"/>
                <a:gd name="connsiteX55" fmla="*/ 1389 w 10000"/>
                <a:gd name="connsiteY55" fmla="*/ 2909 h 10000"/>
                <a:gd name="connsiteX56" fmla="*/ 1032 w 10000"/>
                <a:gd name="connsiteY56" fmla="*/ 3000 h 10000"/>
                <a:gd name="connsiteX57" fmla="*/ 926 w 10000"/>
                <a:gd name="connsiteY57" fmla="*/ 3879 h 10000"/>
                <a:gd name="connsiteX58" fmla="*/ 716 w 10000"/>
                <a:gd name="connsiteY58" fmla="*/ 4182 h 10000"/>
                <a:gd name="connsiteX59" fmla="*/ 463 w 10000"/>
                <a:gd name="connsiteY59" fmla="*/ 4485 h 10000"/>
                <a:gd name="connsiteX60" fmla="*/ 42 w 10000"/>
                <a:gd name="connsiteY60" fmla="*/ 4636 h 10000"/>
                <a:gd name="connsiteX61" fmla="*/ 0 w 10000"/>
                <a:gd name="connsiteY61" fmla="*/ 4939 h 10000"/>
                <a:gd name="connsiteX62" fmla="*/ 105 w 10000"/>
                <a:gd name="connsiteY62" fmla="*/ 5061 h 10000"/>
                <a:gd name="connsiteX63" fmla="*/ 147 w 10000"/>
                <a:gd name="connsiteY63" fmla="*/ 5303 h 10000"/>
                <a:gd name="connsiteX64" fmla="*/ 42 w 10000"/>
                <a:gd name="connsiteY64" fmla="*/ 5364 h 10000"/>
                <a:gd name="connsiteX65" fmla="*/ 147 w 10000"/>
                <a:gd name="connsiteY65" fmla="*/ 5515 h 10000"/>
                <a:gd name="connsiteX66" fmla="*/ 316 w 10000"/>
                <a:gd name="connsiteY66" fmla="*/ 5606 h 10000"/>
                <a:gd name="connsiteX67" fmla="*/ 463 w 10000"/>
                <a:gd name="connsiteY67" fmla="*/ 5909 h 10000"/>
                <a:gd name="connsiteX68" fmla="*/ 674 w 10000"/>
                <a:gd name="connsiteY68" fmla="*/ 5909 h 10000"/>
                <a:gd name="connsiteX69" fmla="*/ 989 w 10000"/>
                <a:gd name="connsiteY69" fmla="*/ 5909 h 10000"/>
                <a:gd name="connsiteX70" fmla="*/ 1032 w 10000"/>
                <a:gd name="connsiteY70" fmla="*/ 6030 h 10000"/>
                <a:gd name="connsiteX71" fmla="*/ 821 w 10000"/>
                <a:gd name="connsiteY71" fmla="*/ 6485 h 10000"/>
                <a:gd name="connsiteX72" fmla="*/ 884 w 10000"/>
                <a:gd name="connsiteY72" fmla="*/ 6727 h 10000"/>
                <a:gd name="connsiteX73" fmla="*/ 779 w 10000"/>
                <a:gd name="connsiteY73" fmla="*/ 6939 h 10000"/>
                <a:gd name="connsiteX74" fmla="*/ 884 w 10000"/>
                <a:gd name="connsiteY74" fmla="*/ 7242 h 10000"/>
                <a:gd name="connsiteX75" fmla="*/ 1137 w 10000"/>
                <a:gd name="connsiteY75" fmla="*/ 7394 h 10000"/>
                <a:gd name="connsiteX76" fmla="*/ 1095 w 10000"/>
                <a:gd name="connsiteY76" fmla="*/ 7455 h 10000"/>
                <a:gd name="connsiteX77" fmla="*/ 1200 w 10000"/>
                <a:gd name="connsiteY77" fmla="*/ 7455 h 10000"/>
                <a:gd name="connsiteX78" fmla="*/ 1558 w 10000"/>
                <a:gd name="connsiteY78" fmla="*/ 7697 h 10000"/>
                <a:gd name="connsiteX79" fmla="*/ 1874 w 10000"/>
                <a:gd name="connsiteY79" fmla="*/ 7909 h 10000"/>
                <a:gd name="connsiteX80" fmla="*/ 2189 w 10000"/>
                <a:gd name="connsiteY80" fmla="*/ 8000 h 10000"/>
                <a:gd name="connsiteX81" fmla="*/ 2295 w 10000"/>
                <a:gd name="connsiteY81" fmla="*/ 8121 h 10000"/>
                <a:gd name="connsiteX82" fmla="*/ 2379 w 10000"/>
                <a:gd name="connsiteY82" fmla="*/ 8121 h 10000"/>
                <a:gd name="connsiteX83" fmla="*/ 2547 w 10000"/>
                <a:gd name="connsiteY83" fmla="*/ 8273 h 10000"/>
                <a:gd name="connsiteX84" fmla="*/ 2758 w 10000"/>
                <a:gd name="connsiteY84" fmla="*/ 8273 h 10000"/>
                <a:gd name="connsiteX85" fmla="*/ 2968 w 10000"/>
                <a:gd name="connsiteY85" fmla="*/ 8273 h 10000"/>
                <a:gd name="connsiteX86" fmla="*/ 3116 w 10000"/>
                <a:gd name="connsiteY86" fmla="*/ 8000 h 10000"/>
                <a:gd name="connsiteX87" fmla="*/ 3326 w 10000"/>
                <a:gd name="connsiteY87" fmla="*/ 7758 h 10000"/>
                <a:gd name="connsiteX88" fmla="*/ 3579 w 10000"/>
                <a:gd name="connsiteY88" fmla="*/ 7758 h 10000"/>
                <a:gd name="connsiteX89" fmla="*/ 3789 w 10000"/>
                <a:gd name="connsiteY89" fmla="*/ 8000 h 10000"/>
                <a:gd name="connsiteX90" fmla="*/ 3895 w 10000"/>
                <a:gd name="connsiteY90" fmla="*/ 8000 h 10000"/>
                <a:gd name="connsiteX91" fmla="*/ 4000 w 10000"/>
                <a:gd name="connsiteY91" fmla="*/ 8061 h 10000"/>
                <a:gd name="connsiteX92" fmla="*/ 4063 w 10000"/>
                <a:gd name="connsiteY92" fmla="*/ 8424 h 10000"/>
                <a:gd name="connsiteX93" fmla="*/ 3958 w 10000"/>
                <a:gd name="connsiteY93" fmla="*/ 8879 h 10000"/>
                <a:gd name="connsiteX94" fmla="*/ 3958 w 10000"/>
                <a:gd name="connsiteY94" fmla="*/ 9030 h 10000"/>
                <a:gd name="connsiteX95" fmla="*/ 4105 w 10000"/>
                <a:gd name="connsiteY95" fmla="*/ 9091 h 10000"/>
                <a:gd name="connsiteX96" fmla="*/ 4211 w 10000"/>
                <a:gd name="connsiteY96" fmla="*/ 9333 h 10000"/>
                <a:gd name="connsiteX97" fmla="*/ 4211 w 10000"/>
                <a:gd name="connsiteY97" fmla="*/ 9485 h 10000"/>
                <a:gd name="connsiteX98" fmla="*/ 4463 w 10000"/>
                <a:gd name="connsiteY98" fmla="*/ 9636 h 10000"/>
                <a:gd name="connsiteX99" fmla="*/ 4421 w 10000"/>
                <a:gd name="connsiteY99" fmla="*/ 9697 h 10000"/>
                <a:gd name="connsiteX100" fmla="*/ 4674 w 10000"/>
                <a:gd name="connsiteY100" fmla="*/ 9636 h 10000"/>
                <a:gd name="connsiteX101" fmla="*/ 4737 w 10000"/>
                <a:gd name="connsiteY101" fmla="*/ 9333 h 10000"/>
                <a:gd name="connsiteX102" fmla="*/ 5263 w 10000"/>
                <a:gd name="connsiteY102" fmla="*/ 9333 h 10000"/>
                <a:gd name="connsiteX103" fmla="*/ 5453 w 10000"/>
                <a:gd name="connsiteY103" fmla="*/ 9545 h 10000"/>
                <a:gd name="connsiteX104" fmla="*/ 5516 w 10000"/>
                <a:gd name="connsiteY104" fmla="*/ 9788 h 10000"/>
                <a:gd name="connsiteX105" fmla="*/ 5621 w 10000"/>
                <a:gd name="connsiteY105" fmla="*/ 9697 h 10000"/>
                <a:gd name="connsiteX106" fmla="*/ 5979 w 10000"/>
                <a:gd name="connsiteY106" fmla="*/ 10000 h 10000"/>
                <a:gd name="connsiteX107" fmla="*/ 5979 w 10000"/>
                <a:gd name="connsiteY107" fmla="*/ 9788 h 10000"/>
                <a:gd name="connsiteX108" fmla="*/ 6400 w 10000"/>
                <a:gd name="connsiteY108" fmla="*/ 9545 h 10000"/>
                <a:gd name="connsiteX109" fmla="*/ 6442 w 10000"/>
                <a:gd name="connsiteY109" fmla="*/ 9485 h 10000"/>
                <a:gd name="connsiteX110" fmla="*/ 6547 w 10000"/>
                <a:gd name="connsiteY110" fmla="*/ 9394 h 10000"/>
                <a:gd name="connsiteX111" fmla="*/ 6653 w 10000"/>
                <a:gd name="connsiteY111" fmla="*/ 9485 h 10000"/>
                <a:gd name="connsiteX112" fmla="*/ 6863 w 10000"/>
                <a:gd name="connsiteY112" fmla="*/ 9333 h 10000"/>
                <a:gd name="connsiteX113" fmla="*/ 7137 w 10000"/>
                <a:gd name="connsiteY113" fmla="*/ 9091 h 10000"/>
                <a:gd name="connsiteX114" fmla="*/ 7389 w 10000"/>
                <a:gd name="connsiteY114" fmla="*/ 8818 h 10000"/>
                <a:gd name="connsiteX115" fmla="*/ 7495 w 10000"/>
                <a:gd name="connsiteY115" fmla="*/ 8515 h 10000"/>
                <a:gd name="connsiteX116" fmla="*/ 7642 w 10000"/>
                <a:gd name="connsiteY116" fmla="*/ 8212 h 10000"/>
                <a:gd name="connsiteX117" fmla="*/ 7811 w 10000"/>
                <a:gd name="connsiteY117" fmla="*/ 7758 h 10000"/>
                <a:gd name="connsiteX118" fmla="*/ 7811 w 10000"/>
                <a:gd name="connsiteY118" fmla="*/ 7545 h 10000"/>
                <a:gd name="connsiteX119" fmla="*/ 7747 w 10000"/>
                <a:gd name="connsiteY119" fmla="*/ 7394 h 10000"/>
                <a:gd name="connsiteX120" fmla="*/ 7811 w 10000"/>
                <a:gd name="connsiteY120" fmla="*/ 7152 h 10000"/>
                <a:gd name="connsiteX121" fmla="*/ 7747 w 10000"/>
                <a:gd name="connsiteY121" fmla="*/ 6879 h 10000"/>
                <a:gd name="connsiteX122" fmla="*/ 7495 w 10000"/>
                <a:gd name="connsiteY122" fmla="*/ 6121 h 10000"/>
                <a:gd name="connsiteX123" fmla="*/ 7537 w 10000"/>
                <a:gd name="connsiteY123" fmla="*/ 6030 h 10000"/>
                <a:gd name="connsiteX124" fmla="*/ 7747 w 10000"/>
                <a:gd name="connsiteY124" fmla="*/ 5667 h 10000"/>
                <a:gd name="connsiteX125" fmla="*/ 7916 w 10000"/>
                <a:gd name="connsiteY125" fmla="*/ 5606 h 10000"/>
                <a:gd name="connsiteX126" fmla="*/ 7937 w 10000"/>
                <a:gd name="connsiteY126" fmla="*/ 5576 h 10000"/>
                <a:gd name="connsiteX127" fmla="*/ 7937 w 10000"/>
                <a:gd name="connsiteY127" fmla="*/ 5515 h 10000"/>
                <a:gd name="connsiteX128" fmla="*/ 7916 w 10000"/>
                <a:gd name="connsiteY128" fmla="*/ 5455 h 10000"/>
                <a:gd name="connsiteX129" fmla="*/ 7642 w 10000"/>
                <a:gd name="connsiteY129" fmla="*/ 5364 h 10000"/>
                <a:gd name="connsiteX130" fmla="*/ 7495 w 10000"/>
                <a:gd name="connsiteY130" fmla="*/ 5455 h 10000"/>
                <a:gd name="connsiteX131" fmla="*/ 7389 w 10000"/>
                <a:gd name="connsiteY131" fmla="*/ 5364 h 10000"/>
                <a:gd name="connsiteX132" fmla="*/ 7284 w 10000"/>
                <a:gd name="connsiteY132" fmla="*/ 5152 h 10000"/>
                <a:gd name="connsiteX133" fmla="*/ 7179 w 10000"/>
                <a:gd name="connsiteY133" fmla="*/ 5000 h 10000"/>
                <a:gd name="connsiteX134" fmla="*/ 7432 w 10000"/>
                <a:gd name="connsiteY134" fmla="*/ 4848 h 10000"/>
                <a:gd name="connsiteX135" fmla="*/ 7600 w 10000"/>
                <a:gd name="connsiteY135" fmla="*/ 4636 h 10000"/>
                <a:gd name="connsiteX136" fmla="*/ 7853 w 10000"/>
                <a:gd name="connsiteY136" fmla="*/ 4394 h 10000"/>
                <a:gd name="connsiteX137" fmla="*/ 7958 w 10000"/>
                <a:gd name="connsiteY137" fmla="*/ 4394 h 10000"/>
                <a:gd name="connsiteX138" fmla="*/ 7811 w 10000"/>
                <a:gd name="connsiteY138" fmla="*/ 4697 h 10000"/>
                <a:gd name="connsiteX139" fmla="*/ 7916 w 10000"/>
                <a:gd name="connsiteY139" fmla="*/ 4848 h 10000"/>
                <a:gd name="connsiteX140" fmla="*/ 8021 w 10000"/>
                <a:gd name="connsiteY140" fmla="*/ 4788 h 10000"/>
                <a:gd name="connsiteX141" fmla="*/ 8274 w 10000"/>
                <a:gd name="connsiteY141" fmla="*/ 4636 h 10000"/>
                <a:gd name="connsiteX142" fmla="*/ 8337 w 10000"/>
                <a:gd name="connsiteY142" fmla="*/ 4303 h 10000"/>
                <a:gd name="connsiteX143" fmla="*/ 8484 w 10000"/>
                <a:gd name="connsiteY143" fmla="*/ 4121 h 10000"/>
                <a:gd name="connsiteX144" fmla="*/ 8632 w 10000"/>
                <a:gd name="connsiteY144" fmla="*/ 4273 h 10000"/>
                <a:gd name="connsiteX145" fmla="*/ 8611 w 10000"/>
                <a:gd name="connsiteY145" fmla="*/ 3970 h 10000"/>
                <a:gd name="connsiteX146" fmla="*/ 8821 w 10000"/>
                <a:gd name="connsiteY146" fmla="*/ 3788 h 10000"/>
                <a:gd name="connsiteX147" fmla="*/ 9095 w 10000"/>
                <a:gd name="connsiteY147" fmla="*/ 3848 h 10000"/>
                <a:gd name="connsiteX148" fmla="*/ 9221 w 10000"/>
                <a:gd name="connsiteY148" fmla="*/ 3727 h 10000"/>
                <a:gd name="connsiteX149" fmla="*/ 9368 w 10000"/>
                <a:gd name="connsiteY149" fmla="*/ 3818 h 10000"/>
                <a:gd name="connsiteX150" fmla="*/ 9474 w 10000"/>
                <a:gd name="connsiteY150" fmla="*/ 3000 h 10000"/>
                <a:gd name="connsiteX151" fmla="*/ 9726 w 10000"/>
                <a:gd name="connsiteY151" fmla="*/ 2909 h 10000"/>
                <a:gd name="connsiteX152" fmla="*/ 10000 w 10000"/>
                <a:gd name="connsiteY152" fmla="*/ 1788 h 10000"/>
                <a:gd name="connsiteX153" fmla="*/ 9368 w 10000"/>
                <a:gd name="connsiteY153" fmla="*/ 1788 h 10000"/>
                <a:gd name="connsiteX0" fmla="*/ 9368 w 10000"/>
                <a:gd name="connsiteY0" fmla="*/ 1788 h 10000"/>
                <a:gd name="connsiteX1" fmla="*/ 9368 w 10000"/>
                <a:gd name="connsiteY1" fmla="*/ 1788 h 10000"/>
                <a:gd name="connsiteX2" fmla="*/ 9263 w 10000"/>
                <a:gd name="connsiteY2" fmla="*/ 1485 h 10000"/>
                <a:gd name="connsiteX3" fmla="*/ 8842 w 10000"/>
                <a:gd name="connsiteY3" fmla="*/ 1333 h 10000"/>
                <a:gd name="connsiteX4" fmla="*/ 8337 w 10000"/>
                <a:gd name="connsiteY4" fmla="*/ 0 h 10000"/>
                <a:gd name="connsiteX5" fmla="*/ 7853 w 10000"/>
                <a:gd name="connsiteY5" fmla="*/ 0 h 10000"/>
                <a:gd name="connsiteX6" fmla="*/ 7705 w 10000"/>
                <a:gd name="connsiteY6" fmla="*/ 364 h 10000"/>
                <a:gd name="connsiteX7" fmla="*/ 7389 w 10000"/>
                <a:gd name="connsiteY7" fmla="*/ 1182 h 10000"/>
                <a:gd name="connsiteX8" fmla="*/ 7074 w 10000"/>
                <a:gd name="connsiteY8" fmla="*/ 1182 h 10000"/>
                <a:gd name="connsiteX9" fmla="*/ 7032 w 10000"/>
                <a:gd name="connsiteY9" fmla="*/ 1333 h 10000"/>
                <a:gd name="connsiteX10" fmla="*/ 7032 w 10000"/>
                <a:gd name="connsiteY10" fmla="*/ 1364 h 10000"/>
                <a:gd name="connsiteX11" fmla="*/ 7053 w 10000"/>
                <a:gd name="connsiteY11" fmla="*/ 1364 h 10000"/>
                <a:gd name="connsiteX12" fmla="*/ 7074 w 10000"/>
                <a:gd name="connsiteY12" fmla="*/ 1364 h 10000"/>
                <a:gd name="connsiteX13" fmla="*/ 7074 w 10000"/>
                <a:gd name="connsiteY13" fmla="*/ 1394 h 10000"/>
                <a:gd name="connsiteX14" fmla="*/ 7095 w 10000"/>
                <a:gd name="connsiteY14" fmla="*/ 1394 h 10000"/>
                <a:gd name="connsiteX15" fmla="*/ 7116 w 10000"/>
                <a:gd name="connsiteY15" fmla="*/ 1394 h 10000"/>
                <a:gd name="connsiteX16" fmla="*/ 7116 w 10000"/>
                <a:gd name="connsiteY16" fmla="*/ 1424 h 10000"/>
                <a:gd name="connsiteX17" fmla="*/ 7137 w 10000"/>
                <a:gd name="connsiteY17" fmla="*/ 1424 h 10000"/>
                <a:gd name="connsiteX18" fmla="*/ 7116 w 10000"/>
                <a:gd name="connsiteY18" fmla="*/ 1424 h 10000"/>
                <a:gd name="connsiteX19" fmla="*/ 7116 w 10000"/>
                <a:gd name="connsiteY19" fmla="*/ 1394 h 10000"/>
                <a:gd name="connsiteX20" fmla="*/ 7095 w 10000"/>
                <a:gd name="connsiteY20" fmla="*/ 1394 h 10000"/>
                <a:gd name="connsiteX21" fmla="*/ 7074 w 10000"/>
                <a:gd name="connsiteY21" fmla="*/ 1394 h 10000"/>
                <a:gd name="connsiteX22" fmla="*/ 7074 w 10000"/>
                <a:gd name="connsiteY22" fmla="*/ 1364 h 10000"/>
                <a:gd name="connsiteX23" fmla="*/ 7100 w 10000"/>
                <a:gd name="connsiteY23" fmla="*/ 1319 h 10000"/>
                <a:gd name="connsiteX24" fmla="*/ 6926 w 10000"/>
                <a:gd name="connsiteY24" fmla="*/ 1636 h 10000"/>
                <a:gd name="connsiteX25" fmla="*/ 6926 w 10000"/>
                <a:gd name="connsiteY25" fmla="*/ 2000 h 10000"/>
                <a:gd name="connsiteX26" fmla="*/ 7389 w 10000"/>
                <a:gd name="connsiteY26" fmla="*/ 2091 h 10000"/>
                <a:gd name="connsiteX27" fmla="*/ 7495 w 10000"/>
                <a:gd name="connsiteY27" fmla="*/ 2394 h 10000"/>
                <a:gd name="connsiteX28" fmla="*/ 7032 w 10000"/>
                <a:gd name="connsiteY28" fmla="*/ 2606 h 10000"/>
                <a:gd name="connsiteX29" fmla="*/ 6653 w 10000"/>
                <a:gd name="connsiteY29" fmla="*/ 2848 h 10000"/>
                <a:gd name="connsiteX30" fmla="*/ 6295 w 10000"/>
                <a:gd name="connsiteY30" fmla="*/ 3061 h 10000"/>
                <a:gd name="connsiteX31" fmla="*/ 6189 w 10000"/>
                <a:gd name="connsiteY31" fmla="*/ 3576 h 10000"/>
                <a:gd name="connsiteX32" fmla="*/ 5621 w 10000"/>
                <a:gd name="connsiteY32" fmla="*/ 3667 h 10000"/>
                <a:gd name="connsiteX33" fmla="*/ 5053 w 10000"/>
                <a:gd name="connsiteY33" fmla="*/ 4182 h 10000"/>
                <a:gd name="connsiteX34" fmla="*/ 4526 w 10000"/>
                <a:gd name="connsiteY34" fmla="*/ 3818 h 10000"/>
                <a:gd name="connsiteX35" fmla="*/ 3895 w 10000"/>
                <a:gd name="connsiteY35" fmla="*/ 3727 h 10000"/>
                <a:gd name="connsiteX36" fmla="*/ 3432 w 10000"/>
                <a:gd name="connsiteY36" fmla="*/ 3061 h 10000"/>
                <a:gd name="connsiteX37" fmla="*/ 2758 w 10000"/>
                <a:gd name="connsiteY37" fmla="*/ 2758 h 10000"/>
                <a:gd name="connsiteX38" fmla="*/ 2695 w 10000"/>
                <a:gd name="connsiteY38" fmla="*/ 2000 h 10000"/>
                <a:gd name="connsiteX39" fmla="*/ 2379 w 10000"/>
                <a:gd name="connsiteY39" fmla="*/ 1788 h 10000"/>
                <a:gd name="connsiteX40" fmla="*/ 2337 w 10000"/>
                <a:gd name="connsiteY40" fmla="*/ 1727 h 10000"/>
                <a:gd name="connsiteX41" fmla="*/ 2316 w 10000"/>
                <a:gd name="connsiteY41" fmla="*/ 1758 h 10000"/>
                <a:gd name="connsiteX42" fmla="*/ 2295 w 10000"/>
                <a:gd name="connsiteY42" fmla="*/ 1818 h 10000"/>
                <a:gd name="connsiteX43" fmla="*/ 2295 w 10000"/>
                <a:gd name="connsiteY43" fmla="*/ 1848 h 10000"/>
                <a:gd name="connsiteX44" fmla="*/ 2295 w 10000"/>
                <a:gd name="connsiteY44" fmla="*/ 1879 h 10000"/>
                <a:gd name="connsiteX45" fmla="*/ 2295 w 10000"/>
                <a:gd name="connsiteY45" fmla="*/ 1848 h 10000"/>
                <a:gd name="connsiteX46" fmla="*/ 2295 w 10000"/>
                <a:gd name="connsiteY46" fmla="*/ 1818 h 10000"/>
                <a:gd name="connsiteX47" fmla="*/ 2337 w 10000"/>
                <a:gd name="connsiteY47" fmla="*/ 1727 h 10000"/>
                <a:gd name="connsiteX48" fmla="*/ 2295 w 10000"/>
                <a:gd name="connsiteY48" fmla="*/ 1636 h 10000"/>
                <a:gd name="connsiteX49" fmla="*/ 2189 w 10000"/>
                <a:gd name="connsiteY49" fmla="*/ 1727 h 10000"/>
                <a:gd name="connsiteX50" fmla="*/ 2189 w 10000"/>
                <a:gd name="connsiteY50" fmla="*/ 1879 h 10000"/>
                <a:gd name="connsiteX51" fmla="*/ 2189 w 10000"/>
                <a:gd name="connsiteY51" fmla="*/ 1727 h 10000"/>
                <a:gd name="connsiteX52" fmla="*/ 2021 w 10000"/>
                <a:gd name="connsiteY52" fmla="*/ 1788 h 10000"/>
                <a:gd name="connsiteX53" fmla="*/ 1916 w 10000"/>
                <a:gd name="connsiteY53" fmla="*/ 2242 h 10000"/>
                <a:gd name="connsiteX54" fmla="*/ 1495 w 10000"/>
                <a:gd name="connsiteY54" fmla="*/ 2152 h 10000"/>
                <a:gd name="connsiteX55" fmla="*/ 1389 w 10000"/>
                <a:gd name="connsiteY55" fmla="*/ 2909 h 10000"/>
                <a:gd name="connsiteX56" fmla="*/ 1032 w 10000"/>
                <a:gd name="connsiteY56" fmla="*/ 3000 h 10000"/>
                <a:gd name="connsiteX57" fmla="*/ 926 w 10000"/>
                <a:gd name="connsiteY57" fmla="*/ 3879 h 10000"/>
                <a:gd name="connsiteX58" fmla="*/ 716 w 10000"/>
                <a:gd name="connsiteY58" fmla="*/ 4182 h 10000"/>
                <a:gd name="connsiteX59" fmla="*/ 463 w 10000"/>
                <a:gd name="connsiteY59" fmla="*/ 4485 h 10000"/>
                <a:gd name="connsiteX60" fmla="*/ 42 w 10000"/>
                <a:gd name="connsiteY60" fmla="*/ 4636 h 10000"/>
                <a:gd name="connsiteX61" fmla="*/ 0 w 10000"/>
                <a:gd name="connsiteY61" fmla="*/ 4939 h 10000"/>
                <a:gd name="connsiteX62" fmla="*/ 105 w 10000"/>
                <a:gd name="connsiteY62" fmla="*/ 5061 h 10000"/>
                <a:gd name="connsiteX63" fmla="*/ 147 w 10000"/>
                <a:gd name="connsiteY63" fmla="*/ 5303 h 10000"/>
                <a:gd name="connsiteX64" fmla="*/ 42 w 10000"/>
                <a:gd name="connsiteY64" fmla="*/ 5364 h 10000"/>
                <a:gd name="connsiteX65" fmla="*/ 147 w 10000"/>
                <a:gd name="connsiteY65" fmla="*/ 5515 h 10000"/>
                <a:gd name="connsiteX66" fmla="*/ 316 w 10000"/>
                <a:gd name="connsiteY66" fmla="*/ 5606 h 10000"/>
                <a:gd name="connsiteX67" fmla="*/ 463 w 10000"/>
                <a:gd name="connsiteY67" fmla="*/ 5909 h 10000"/>
                <a:gd name="connsiteX68" fmla="*/ 674 w 10000"/>
                <a:gd name="connsiteY68" fmla="*/ 5909 h 10000"/>
                <a:gd name="connsiteX69" fmla="*/ 989 w 10000"/>
                <a:gd name="connsiteY69" fmla="*/ 5909 h 10000"/>
                <a:gd name="connsiteX70" fmla="*/ 1032 w 10000"/>
                <a:gd name="connsiteY70" fmla="*/ 6030 h 10000"/>
                <a:gd name="connsiteX71" fmla="*/ 821 w 10000"/>
                <a:gd name="connsiteY71" fmla="*/ 6485 h 10000"/>
                <a:gd name="connsiteX72" fmla="*/ 884 w 10000"/>
                <a:gd name="connsiteY72" fmla="*/ 6727 h 10000"/>
                <a:gd name="connsiteX73" fmla="*/ 779 w 10000"/>
                <a:gd name="connsiteY73" fmla="*/ 6939 h 10000"/>
                <a:gd name="connsiteX74" fmla="*/ 884 w 10000"/>
                <a:gd name="connsiteY74" fmla="*/ 7242 h 10000"/>
                <a:gd name="connsiteX75" fmla="*/ 1137 w 10000"/>
                <a:gd name="connsiteY75" fmla="*/ 7394 h 10000"/>
                <a:gd name="connsiteX76" fmla="*/ 1095 w 10000"/>
                <a:gd name="connsiteY76" fmla="*/ 7455 h 10000"/>
                <a:gd name="connsiteX77" fmla="*/ 1200 w 10000"/>
                <a:gd name="connsiteY77" fmla="*/ 7455 h 10000"/>
                <a:gd name="connsiteX78" fmla="*/ 1558 w 10000"/>
                <a:gd name="connsiteY78" fmla="*/ 7697 h 10000"/>
                <a:gd name="connsiteX79" fmla="*/ 1874 w 10000"/>
                <a:gd name="connsiteY79" fmla="*/ 7909 h 10000"/>
                <a:gd name="connsiteX80" fmla="*/ 2189 w 10000"/>
                <a:gd name="connsiteY80" fmla="*/ 8000 h 10000"/>
                <a:gd name="connsiteX81" fmla="*/ 2295 w 10000"/>
                <a:gd name="connsiteY81" fmla="*/ 8121 h 10000"/>
                <a:gd name="connsiteX82" fmla="*/ 2379 w 10000"/>
                <a:gd name="connsiteY82" fmla="*/ 8121 h 10000"/>
                <a:gd name="connsiteX83" fmla="*/ 2547 w 10000"/>
                <a:gd name="connsiteY83" fmla="*/ 8273 h 10000"/>
                <a:gd name="connsiteX84" fmla="*/ 2758 w 10000"/>
                <a:gd name="connsiteY84" fmla="*/ 8273 h 10000"/>
                <a:gd name="connsiteX85" fmla="*/ 2968 w 10000"/>
                <a:gd name="connsiteY85" fmla="*/ 8273 h 10000"/>
                <a:gd name="connsiteX86" fmla="*/ 3116 w 10000"/>
                <a:gd name="connsiteY86" fmla="*/ 8000 h 10000"/>
                <a:gd name="connsiteX87" fmla="*/ 3326 w 10000"/>
                <a:gd name="connsiteY87" fmla="*/ 7758 h 10000"/>
                <a:gd name="connsiteX88" fmla="*/ 3579 w 10000"/>
                <a:gd name="connsiteY88" fmla="*/ 7758 h 10000"/>
                <a:gd name="connsiteX89" fmla="*/ 3789 w 10000"/>
                <a:gd name="connsiteY89" fmla="*/ 8000 h 10000"/>
                <a:gd name="connsiteX90" fmla="*/ 3895 w 10000"/>
                <a:gd name="connsiteY90" fmla="*/ 8000 h 10000"/>
                <a:gd name="connsiteX91" fmla="*/ 4000 w 10000"/>
                <a:gd name="connsiteY91" fmla="*/ 8061 h 10000"/>
                <a:gd name="connsiteX92" fmla="*/ 4063 w 10000"/>
                <a:gd name="connsiteY92" fmla="*/ 8424 h 10000"/>
                <a:gd name="connsiteX93" fmla="*/ 3958 w 10000"/>
                <a:gd name="connsiteY93" fmla="*/ 8879 h 10000"/>
                <a:gd name="connsiteX94" fmla="*/ 3958 w 10000"/>
                <a:gd name="connsiteY94" fmla="*/ 9030 h 10000"/>
                <a:gd name="connsiteX95" fmla="*/ 4105 w 10000"/>
                <a:gd name="connsiteY95" fmla="*/ 9091 h 10000"/>
                <a:gd name="connsiteX96" fmla="*/ 4211 w 10000"/>
                <a:gd name="connsiteY96" fmla="*/ 9333 h 10000"/>
                <a:gd name="connsiteX97" fmla="*/ 4211 w 10000"/>
                <a:gd name="connsiteY97" fmla="*/ 9485 h 10000"/>
                <a:gd name="connsiteX98" fmla="*/ 4463 w 10000"/>
                <a:gd name="connsiteY98" fmla="*/ 9636 h 10000"/>
                <a:gd name="connsiteX99" fmla="*/ 4421 w 10000"/>
                <a:gd name="connsiteY99" fmla="*/ 9697 h 10000"/>
                <a:gd name="connsiteX100" fmla="*/ 4674 w 10000"/>
                <a:gd name="connsiteY100" fmla="*/ 9636 h 10000"/>
                <a:gd name="connsiteX101" fmla="*/ 4737 w 10000"/>
                <a:gd name="connsiteY101" fmla="*/ 9333 h 10000"/>
                <a:gd name="connsiteX102" fmla="*/ 5263 w 10000"/>
                <a:gd name="connsiteY102" fmla="*/ 9333 h 10000"/>
                <a:gd name="connsiteX103" fmla="*/ 5453 w 10000"/>
                <a:gd name="connsiteY103" fmla="*/ 9545 h 10000"/>
                <a:gd name="connsiteX104" fmla="*/ 5516 w 10000"/>
                <a:gd name="connsiteY104" fmla="*/ 9788 h 10000"/>
                <a:gd name="connsiteX105" fmla="*/ 5621 w 10000"/>
                <a:gd name="connsiteY105" fmla="*/ 9697 h 10000"/>
                <a:gd name="connsiteX106" fmla="*/ 5979 w 10000"/>
                <a:gd name="connsiteY106" fmla="*/ 10000 h 10000"/>
                <a:gd name="connsiteX107" fmla="*/ 5979 w 10000"/>
                <a:gd name="connsiteY107" fmla="*/ 9788 h 10000"/>
                <a:gd name="connsiteX108" fmla="*/ 6400 w 10000"/>
                <a:gd name="connsiteY108" fmla="*/ 9545 h 10000"/>
                <a:gd name="connsiteX109" fmla="*/ 6442 w 10000"/>
                <a:gd name="connsiteY109" fmla="*/ 9485 h 10000"/>
                <a:gd name="connsiteX110" fmla="*/ 6547 w 10000"/>
                <a:gd name="connsiteY110" fmla="*/ 9394 h 10000"/>
                <a:gd name="connsiteX111" fmla="*/ 6653 w 10000"/>
                <a:gd name="connsiteY111" fmla="*/ 9485 h 10000"/>
                <a:gd name="connsiteX112" fmla="*/ 6863 w 10000"/>
                <a:gd name="connsiteY112" fmla="*/ 9333 h 10000"/>
                <a:gd name="connsiteX113" fmla="*/ 7137 w 10000"/>
                <a:gd name="connsiteY113" fmla="*/ 9091 h 10000"/>
                <a:gd name="connsiteX114" fmla="*/ 7389 w 10000"/>
                <a:gd name="connsiteY114" fmla="*/ 8818 h 10000"/>
                <a:gd name="connsiteX115" fmla="*/ 7495 w 10000"/>
                <a:gd name="connsiteY115" fmla="*/ 8515 h 10000"/>
                <a:gd name="connsiteX116" fmla="*/ 7642 w 10000"/>
                <a:gd name="connsiteY116" fmla="*/ 8212 h 10000"/>
                <a:gd name="connsiteX117" fmla="*/ 7811 w 10000"/>
                <a:gd name="connsiteY117" fmla="*/ 7758 h 10000"/>
                <a:gd name="connsiteX118" fmla="*/ 7811 w 10000"/>
                <a:gd name="connsiteY118" fmla="*/ 7545 h 10000"/>
                <a:gd name="connsiteX119" fmla="*/ 7747 w 10000"/>
                <a:gd name="connsiteY119" fmla="*/ 7394 h 10000"/>
                <a:gd name="connsiteX120" fmla="*/ 7811 w 10000"/>
                <a:gd name="connsiteY120" fmla="*/ 7152 h 10000"/>
                <a:gd name="connsiteX121" fmla="*/ 7747 w 10000"/>
                <a:gd name="connsiteY121" fmla="*/ 6879 h 10000"/>
                <a:gd name="connsiteX122" fmla="*/ 7495 w 10000"/>
                <a:gd name="connsiteY122" fmla="*/ 6121 h 10000"/>
                <a:gd name="connsiteX123" fmla="*/ 7537 w 10000"/>
                <a:gd name="connsiteY123" fmla="*/ 6030 h 10000"/>
                <a:gd name="connsiteX124" fmla="*/ 7747 w 10000"/>
                <a:gd name="connsiteY124" fmla="*/ 5667 h 10000"/>
                <a:gd name="connsiteX125" fmla="*/ 7916 w 10000"/>
                <a:gd name="connsiteY125" fmla="*/ 5606 h 10000"/>
                <a:gd name="connsiteX126" fmla="*/ 7937 w 10000"/>
                <a:gd name="connsiteY126" fmla="*/ 5576 h 10000"/>
                <a:gd name="connsiteX127" fmla="*/ 7937 w 10000"/>
                <a:gd name="connsiteY127" fmla="*/ 5515 h 10000"/>
                <a:gd name="connsiteX128" fmla="*/ 7916 w 10000"/>
                <a:gd name="connsiteY128" fmla="*/ 5455 h 10000"/>
                <a:gd name="connsiteX129" fmla="*/ 7642 w 10000"/>
                <a:gd name="connsiteY129" fmla="*/ 5364 h 10000"/>
                <a:gd name="connsiteX130" fmla="*/ 7495 w 10000"/>
                <a:gd name="connsiteY130" fmla="*/ 5455 h 10000"/>
                <a:gd name="connsiteX131" fmla="*/ 7389 w 10000"/>
                <a:gd name="connsiteY131" fmla="*/ 5364 h 10000"/>
                <a:gd name="connsiteX132" fmla="*/ 7284 w 10000"/>
                <a:gd name="connsiteY132" fmla="*/ 5152 h 10000"/>
                <a:gd name="connsiteX133" fmla="*/ 7179 w 10000"/>
                <a:gd name="connsiteY133" fmla="*/ 5000 h 10000"/>
                <a:gd name="connsiteX134" fmla="*/ 7432 w 10000"/>
                <a:gd name="connsiteY134" fmla="*/ 4848 h 10000"/>
                <a:gd name="connsiteX135" fmla="*/ 7600 w 10000"/>
                <a:gd name="connsiteY135" fmla="*/ 4636 h 10000"/>
                <a:gd name="connsiteX136" fmla="*/ 7853 w 10000"/>
                <a:gd name="connsiteY136" fmla="*/ 4394 h 10000"/>
                <a:gd name="connsiteX137" fmla="*/ 7958 w 10000"/>
                <a:gd name="connsiteY137" fmla="*/ 4394 h 10000"/>
                <a:gd name="connsiteX138" fmla="*/ 7811 w 10000"/>
                <a:gd name="connsiteY138" fmla="*/ 4697 h 10000"/>
                <a:gd name="connsiteX139" fmla="*/ 7916 w 10000"/>
                <a:gd name="connsiteY139" fmla="*/ 4848 h 10000"/>
                <a:gd name="connsiteX140" fmla="*/ 8021 w 10000"/>
                <a:gd name="connsiteY140" fmla="*/ 4788 h 10000"/>
                <a:gd name="connsiteX141" fmla="*/ 8274 w 10000"/>
                <a:gd name="connsiteY141" fmla="*/ 4636 h 10000"/>
                <a:gd name="connsiteX142" fmla="*/ 8337 w 10000"/>
                <a:gd name="connsiteY142" fmla="*/ 4303 h 10000"/>
                <a:gd name="connsiteX143" fmla="*/ 8484 w 10000"/>
                <a:gd name="connsiteY143" fmla="*/ 4121 h 10000"/>
                <a:gd name="connsiteX144" fmla="*/ 8632 w 10000"/>
                <a:gd name="connsiteY144" fmla="*/ 4273 h 10000"/>
                <a:gd name="connsiteX145" fmla="*/ 8611 w 10000"/>
                <a:gd name="connsiteY145" fmla="*/ 3970 h 10000"/>
                <a:gd name="connsiteX146" fmla="*/ 8821 w 10000"/>
                <a:gd name="connsiteY146" fmla="*/ 3788 h 10000"/>
                <a:gd name="connsiteX147" fmla="*/ 9095 w 10000"/>
                <a:gd name="connsiteY147" fmla="*/ 3848 h 10000"/>
                <a:gd name="connsiteX148" fmla="*/ 9221 w 10000"/>
                <a:gd name="connsiteY148" fmla="*/ 3727 h 10000"/>
                <a:gd name="connsiteX149" fmla="*/ 9368 w 10000"/>
                <a:gd name="connsiteY149" fmla="*/ 3818 h 10000"/>
                <a:gd name="connsiteX150" fmla="*/ 9474 w 10000"/>
                <a:gd name="connsiteY150" fmla="*/ 3000 h 10000"/>
                <a:gd name="connsiteX151" fmla="*/ 9726 w 10000"/>
                <a:gd name="connsiteY151" fmla="*/ 2909 h 10000"/>
                <a:gd name="connsiteX152" fmla="*/ 10000 w 10000"/>
                <a:gd name="connsiteY152" fmla="*/ 1788 h 10000"/>
                <a:gd name="connsiteX153" fmla="*/ 9368 w 10000"/>
                <a:gd name="connsiteY153" fmla="*/ 1788 h 10000"/>
                <a:gd name="connsiteX0" fmla="*/ 9368 w 10000"/>
                <a:gd name="connsiteY0" fmla="*/ 1788 h 10000"/>
                <a:gd name="connsiteX1" fmla="*/ 9368 w 10000"/>
                <a:gd name="connsiteY1" fmla="*/ 1788 h 10000"/>
                <a:gd name="connsiteX2" fmla="*/ 9263 w 10000"/>
                <a:gd name="connsiteY2" fmla="*/ 1485 h 10000"/>
                <a:gd name="connsiteX3" fmla="*/ 8842 w 10000"/>
                <a:gd name="connsiteY3" fmla="*/ 1333 h 10000"/>
                <a:gd name="connsiteX4" fmla="*/ 8337 w 10000"/>
                <a:gd name="connsiteY4" fmla="*/ 0 h 10000"/>
                <a:gd name="connsiteX5" fmla="*/ 7853 w 10000"/>
                <a:gd name="connsiteY5" fmla="*/ 0 h 10000"/>
                <a:gd name="connsiteX6" fmla="*/ 7705 w 10000"/>
                <a:gd name="connsiteY6" fmla="*/ 364 h 10000"/>
                <a:gd name="connsiteX7" fmla="*/ 7389 w 10000"/>
                <a:gd name="connsiteY7" fmla="*/ 1182 h 10000"/>
                <a:gd name="connsiteX8" fmla="*/ 7074 w 10000"/>
                <a:gd name="connsiteY8" fmla="*/ 1182 h 10000"/>
                <a:gd name="connsiteX9" fmla="*/ 7032 w 10000"/>
                <a:gd name="connsiteY9" fmla="*/ 1333 h 10000"/>
                <a:gd name="connsiteX10" fmla="*/ 7032 w 10000"/>
                <a:gd name="connsiteY10" fmla="*/ 1364 h 10000"/>
                <a:gd name="connsiteX11" fmla="*/ 7053 w 10000"/>
                <a:gd name="connsiteY11" fmla="*/ 1364 h 10000"/>
                <a:gd name="connsiteX12" fmla="*/ 7074 w 10000"/>
                <a:gd name="connsiteY12" fmla="*/ 1364 h 10000"/>
                <a:gd name="connsiteX13" fmla="*/ 7074 w 10000"/>
                <a:gd name="connsiteY13" fmla="*/ 1394 h 10000"/>
                <a:gd name="connsiteX14" fmla="*/ 7095 w 10000"/>
                <a:gd name="connsiteY14" fmla="*/ 1394 h 10000"/>
                <a:gd name="connsiteX15" fmla="*/ 7116 w 10000"/>
                <a:gd name="connsiteY15" fmla="*/ 1394 h 10000"/>
                <a:gd name="connsiteX16" fmla="*/ 7116 w 10000"/>
                <a:gd name="connsiteY16" fmla="*/ 1424 h 10000"/>
                <a:gd name="connsiteX17" fmla="*/ 7137 w 10000"/>
                <a:gd name="connsiteY17" fmla="*/ 1424 h 10000"/>
                <a:gd name="connsiteX18" fmla="*/ 7116 w 10000"/>
                <a:gd name="connsiteY18" fmla="*/ 1424 h 10000"/>
                <a:gd name="connsiteX19" fmla="*/ 7116 w 10000"/>
                <a:gd name="connsiteY19" fmla="*/ 1394 h 10000"/>
                <a:gd name="connsiteX20" fmla="*/ 7095 w 10000"/>
                <a:gd name="connsiteY20" fmla="*/ 1394 h 10000"/>
                <a:gd name="connsiteX21" fmla="*/ 7074 w 10000"/>
                <a:gd name="connsiteY21" fmla="*/ 1394 h 10000"/>
                <a:gd name="connsiteX22" fmla="*/ 7074 w 10000"/>
                <a:gd name="connsiteY22" fmla="*/ 1364 h 10000"/>
                <a:gd name="connsiteX23" fmla="*/ 6926 w 10000"/>
                <a:gd name="connsiteY23" fmla="*/ 1636 h 10000"/>
                <a:gd name="connsiteX24" fmla="*/ 6926 w 10000"/>
                <a:gd name="connsiteY24" fmla="*/ 2000 h 10000"/>
                <a:gd name="connsiteX25" fmla="*/ 7389 w 10000"/>
                <a:gd name="connsiteY25" fmla="*/ 2091 h 10000"/>
                <a:gd name="connsiteX26" fmla="*/ 7495 w 10000"/>
                <a:gd name="connsiteY26" fmla="*/ 2394 h 10000"/>
                <a:gd name="connsiteX27" fmla="*/ 7032 w 10000"/>
                <a:gd name="connsiteY27" fmla="*/ 2606 h 10000"/>
                <a:gd name="connsiteX28" fmla="*/ 6653 w 10000"/>
                <a:gd name="connsiteY28" fmla="*/ 2848 h 10000"/>
                <a:gd name="connsiteX29" fmla="*/ 6295 w 10000"/>
                <a:gd name="connsiteY29" fmla="*/ 3061 h 10000"/>
                <a:gd name="connsiteX30" fmla="*/ 6189 w 10000"/>
                <a:gd name="connsiteY30" fmla="*/ 3576 h 10000"/>
                <a:gd name="connsiteX31" fmla="*/ 5621 w 10000"/>
                <a:gd name="connsiteY31" fmla="*/ 3667 h 10000"/>
                <a:gd name="connsiteX32" fmla="*/ 5053 w 10000"/>
                <a:gd name="connsiteY32" fmla="*/ 4182 h 10000"/>
                <a:gd name="connsiteX33" fmla="*/ 4526 w 10000"/>
                <a:gd name="connsiteY33" fmla="*/ 3818 h 10000"/>
                <a:gd name="connsiteX34" fmla="*/ 3895 w 10000"/>
                <a:gd name="connsiteY34" fmla="*/ 3727 h 10000"/>
                <a:gd name="connsiteX35" fmla="*/ 3432 w 10000"/>
                <a:gd name="connsiteY35" fmla="*/ 3061 h 10000"/>
                <a:gd name="connsiteX36" fmla="*/ 2758 w 10000"/>
                <a:gd name="connsiteY36" fmla="*/ 2758 h 10000"/>
                <a:gd name="connsiteX37" fmla="*/ 2695 w 10000"/>
                <a:gd name="connsiteY37" fmla="*/ 2000 h 10000"/>
                <a:gd name="connsiteX38" fmla="*/ 2379 w 10000"/>
                <a:gd name="connsiteY38" fmla="*/ 1788 h 10000"/>
                <a:gd name="connsiteX39" fmla="*/ 2337 w 10000"/>
                <a:gd name="connsiteY39" fmla="*/ 1727 h 10000"/>
                <a:gd name="connsiteX40" fmla="*/ 2316 w 10000"/>
                <a:gd name="connsiteY40" fmla="*/ 1758 h 10000"/>
                <a:gd name="connsiteX41" fmla="*/ 2295 w 10000"/>
                <a:gd name="connsiteY41" fmla="*/ 1818 h 10000"/>
                <a:gd name="connsiteX42" fmla="*/ 2295 w 10000"/>
                <a:gd name="connsiteY42" fmla="*/ 1848 h 10000"/>
                <a:gd name="connsiteX43" fmla="*/ 2295 w 10000"/>
                <a:gd name="connsiteY43" fmla="*/ 1879 h 10000"/>
                <a:gd name="connsiteX44" fmla="*/ 2295 w 10000"/>
                <a:gd name="connsiteY44" fmla="*/ 1848 h 10000"/>
                <a:gd name="connsiteX45" fmla="*/ 2295 w 10000"/>
                <a:gd name="connsiteY45" fmla="*/ 1818 h 10000"/>
                <a:gd name="connsiteX46" fmla="*/ 2337 w 10000"/>
                <a:gd name="connsiteY46" fmla="*/ 1727 h 10000"/>
                <a:gd name="connsiteX47" fmla="*/ 2295 w 10000"/>
                <a:gd name="connsiteY47" fmla="*/ 1636 h 10000"/>
                <a:gd name="connsiteX48" fmla="*/ 2189 w 10000"/>
                <a:gd name="connsiteY48" fmla="*/ 1727 h 10000"/>
                <a:gd name="connsiteX49" fmla="*/ 2189 w 10000"/>
                <a:gd name="connsiteY49" fmla="*/ 1879 h 10000"/>
                <a:gd name="connsiteX50" fmla="*/ 2189 w 10000"/>
                <a:gd name="connsiteY50" fmla="*/ 1727 h 10000"/>
                <a:gd name="connsiteX51" fmla="*/ 2021 w 10000"/>
                <a:gd name="connsiteY51" fmla="*/ 1788 h 10000"/>
                <a:gd name="connsiteX52" fmla="*/ 1916 w 10000"/>
                <a:gd name="connsiteY52" fmla="*/ 2242 h 10000"/>
                <a:gd name="connsiteX53" fmla="*/ 1495 w 10000"/>
                <a:gd name="connsiteY53" fmla="*/ 2152 h 10000"/>
                <a:gd name="connsiteX54" fmla="*/ 1389 w 10000"/>
                <a:gd name="connsiteY54" fmla="*/ 2909 h 10000"/>
                <a:gd name="connsiteX55" fmla="*/ 1032 w 10000"/>
                <a:gd name="connsiteY55" fmla="*/ 3000 h 10000"/>
                <a:gd name="connsiteX56" fmla="*/ 926 w 10000"/>
                <a:gd name="connsiteY56" fmla="*/ 3879 h 10000"/>
                <a:gd name="connsiteX57" fmla="*/ 716 w 10000"/>
                <a:gd name="connsiteY57" fmla="*/ 4182 h 10000"/>
                <a:gd name="connsiteX58" fmla="*/ 463 w 10000"/>
                <a:gd name="connsiteY58" fmla="*/ 4485 h 10000"/>
                <a:gd name="connsiteX59" fmla="*/ 42 w 10000"/>
                <a:gd name="connsiteY59" fmla="*/ 4636 h 10000"/>
                <a:gd name="connsiteX60" fmla="*/ 0 w 10000"/>
                <a:gd name="connsiteY60" fmla="*/ 4939 h 10000"/>
                <a:gd name="connsiteX61" fmla="*/ 105 w 10000"/>
                <a:gd name="connsiteY61" fmla="*/ 5061 h 10000"/>
                <a:gd name="connsiteX62" fmla="*/ 147 w 10000"/>
                <a:gd name="connsiteY62" fmla="*/ 5303 h 10000"/>
                <a:gd name="connsiteX63" fmla="*/ 42 w 10000"/>
                <a:gd name="connsiteY63" fmla="*/ 5364 h 10000"/>
                <a:gd name="connsiteX64" fmla="*/ 147 w 10000"/>
                <a:gd name="connsiteY64" fmla="*/ 5515 h 10000"/>
                <a:gd name="connsiteX65" fmla="*/ 316 w 10000"/>
                <a:gd name="connsiteY65" fmla="*/ 5606 h 10000"/>
                <a:gd name="connsiteX66" fmla="*/ 463 w 10000"/>
                <a:gd name="connsiteY66" fmla="*/ 5909 h 10000"/>
                <a:gd name="connsiteX67" fmla="*/ 674 w 10000"/>
                <a:gd name="connsiteY67" fmla="*/ 5909 h 10000"/>
                <a:gd name="connsiteX68" fmla="*/ 989 w 10000"/>
                <a:gd name="connsiteY68" fmla="*/ 5909 h 10000"/>
                <a:gd name="connsiteX69" fmla="*/ 1032 w 10000"/>
                <a:gd name="connsiteY69" fmla="*/ 6030 h 10000"/>
                <a:gd name="connsiteX70" fmla="*/ 821 w 10000"/>
                <a:gd name="connsiteY70" fmla="*/ 6485 h 10000"/>
                <a:gd name="connsiteX71" fmla="*/ 884 w 10000"/>
                <a:gd name="connsiteY71" fmla="*/ 6727 h 10000"/>
                <a:gd name="connsiteX72" fmla="*/ 779 w 10000"/>
                <a:gd name="connsiteY72" fmla="*/ 6939 h 10000"/>
                <a:gd name="connsiteX73" fmla="*/ 884 w 10000"/>
                <a:gd name="connsiteY73" fmla="*/ 7242 h 10000"/>
                <a:gd name="connsiteX74" fmla="*/ 1137 w 10000"/>
                <a:gd name="connsiteY74" fmla="*/ 7394 h 10000"/>
                <a:gd name="connsiteX75" fmla="*/ 1095 w 10000"/>
                <a:gd name="connsiteY75" fmla="*/ 7455 h 10000"/>
                <a:gd name="connsiteX76" fmla="*/ 1200 w 10000"/>
                <a:gd name="connsiteY76" fmla="*/ 7455 h 10000"/>
                <a:gd name="connsiteX77" fmla="*/ 1558 w 10000"/>
                <a:gd name="connsiteY77" fmla="*/ 7697 h 10000"/>
                <a:gd name="connsiteX78" fmla="*/ 1874 w 10000"/>
                <a:gd name="connsiteY78" fmla="*/ 7909 h 10000"/>
                <a:gd name="connsiteX79" fmla="*/ 2189 w 10000"/>
                <a:gd name="connsiteY79" fmla="*/ 8000 h 10000"/>
                <a:gd name="connsiteX80" fmla="*/ 2295 w 10000"/>
                <a:gd name="connsiteY80" fmla="*/ 8121 h 10000"/>
                <a:gd name="connsiteX81" fmla="*/ 2379 w 10000"/>
                <a:gd name="connsiteY81" fmla="*/ 8121 h 10000"/>
                <a:gd name="connsiteX82" fmla="*/ 2547 w 10000"/>
                <a:gd name="connsiteY82" fmla="*/ 8273 h 10000"/>
                <a:gd name="connsiteX83" fmla="*/ 2758 w 10000"/>
                <a:gd name="connsiteY83" fmla="*/ 8273 h 10000"/>
                <a:gd name="connsiteX84" fmla="*/ 2968 w 10000"/>
                <a:gd name="connsiteY84" fmla="*/ 8273 h 10000"/>
                <a:gd name="connsiteX85" fmla="*/ 3116 w 10000"/>
                <a:gd name="connsiteY85" fmla="*/ 8000 h 10000"/>
                <a:gd name="connsiteX86" fmla="*/ 3326 w 10000"/>
                <a:gd name="connsiteY86" fmla="*/ 7758 h 10000"/>
                <a:gd name="connsiteX87" fmla="*/ 3579 w 10000"/>
                <a:gd name="connsiteY87" fmla="*/ 7758 h 10000"/>
                <a:gd name="connsiteX88" fmla="*/ 3789 w 10000"/>
                <a:gd name="connsiteY88" fmla="*/ 8000 h 10000"/>
                <a:gd name="connsiteX89" fmla="*/ 3895 w 10000"/>
                <a:gd name="connsiteY89" fmla="*/ 8000 h 10000"/>
                <a:gd name="connsiteX90" fmla="*/ 4000 w 10000"/>
                <a:gd name="connsiteY90" fmla="*/ 8061 h 10000"/>
                <a:gd name="connsiteX91" fmla="*/ 4063 w 10000"/>
                <a:gd name="connsiteY91" fmla="*/ 8424 h 10000"/>
                <a:gd name="connsiteX92" fmla="*/ 3958 w 10000"/>
                <a:gd name="connsiteY92" fmla="*/ 8879 h 10000"/>
                <a:gd name="connsiteX93" fmla="*/ 3958 w 10000"/>
                <a:gd name="connsiteY93" fmla="*/ 9030 h 10000"/>
                <a:gd name="connsiteX94" fmla="*/ 4105 w 10000"/>
                <a:gd name="connsiteY94" fmla="*/ 9091 h 10000"/>
                <a:gd name="connsiteX95" fmla="*/ 4211 w 10000"/>
                <a:gd name="connsiteY95" fmla="*/ 9333 h 10000"/>
                <a:gd name="connsiteX96" fmla="*/ 4211 w 10000"/>
                <a:gd name="connsiteY96" fmla="*/ 9485 h 10000"/>
                <a:gd name="connsiteX97" fmla="*/ 4463 w 10000"/>
                <a:gd name="connsiteY97" fmla="*/ 9636 h 10000"/>
                <a:gd name="connsiteX98" fmla="*/ 4421 w 10000"/>
                <a:gd name="connsiteY98" fmla="*/ 9697 h 10000"/>
                <a:gd name="connsiteX99" fmla="*/ 4674 w 10000"/>
                <a:gd name="connsiteY99" fmla="*/ 9636 h 10000"/>
                <a:gd name="connsiteX100" fmla="*/ 4737 w 10000"/>
                <a:gd name="connsiteY100" fmla="*/ 9333 h 10000"/>
                <a:gd name="connsiteX101" fmla="*/ 5263 w 10000"/>
                <a:gd name="connsiteY101" fmla="*/ 9333 h 10000"/>
                <a:gd name="connsiteX102" fmla="*/ 5453 w 10000"/>
                <a:gd name="connsiteY102" fmla="*/ 9545 h 10000"/>
                <a:gd name="connsiteX103" fmla="*/ 5516 w 10000"/>
                <a:gd name="connsiteY103" fmla="*/ 9788 h 10000"/>
                <a:gd name="connsiteX104" fmla="*/ 5621 w 10000"/>
                <a:gd name="connsiteY104" fmla="*/ 9697 h 10000"/>
                <a:gd name="connsiteX105" fmla="*/ 5979 w 10000"/>
                <a:gd name="connsiteY105" fmla="*/ 10000 h 10000"/>
                <a:gd name="connsiteX106" fmla="*/ 5979 w 10000"/>
                <a:gd name="connsiteY106" fmla="*/ 9788 h 10000"/>
                <a:gd name="connsiteX107" fmla="*/ 6400 w 10000"/>
                <a:gd name="connsiteY107" fmla="*/ 9545 h 10000"/>
                <a:gd name="connsiteX108" fmla="*/ 6442 w 10000"/>
                <a:gd name="connsiteY108" fmla="*/ 9485 h 10000"/>
                <a:gd name="connsiteX109" fmla="*/ 6547 w 10000"/>
                <a:gd name="connsiteY109" fmla="*/ 9394 h 10000"/>
                <a:gd name="connsiteX110" fmla="*/ 6653 w 10000"/>
                <a:gd name="connsiteY110" fmla="*/ 9485 h 10000"/>
                <a:gd name="connsiteX111" fmla="*/ 6863 w 10000"/>
                <a:gd name="connsiteY111" fmla="*/ 9333 h 10000"/>
                <a:gd name="connsiteX112" fmla="*/ 7137 w 10000"/>
                <a:gd name="connsiteY112" fmla="*/ 9091 h 10000"/>
                <a:gd name="connsiteX113" fmla="*/ 7389 w 10000"/>
                <a:gd name="connsiteY113" fmla="*/ 8818 h 10000"/>
                <a:gd name="connsiteX114" fmla="*/ 7495 w 10000"/>
                <a:gd name="connsiteY114" fmla="*/ 8515 h 10000"/>
                <a:gd name="connsiteX115" fmla="*/ 7642 w 10000"/>
                <a:gd name="connsiteY115" fmla="*/ 8212 h 10000"/>
                <a:gd name="connsiteX116" fmla="*/ 7811 w 10000"/>
                <a:gd name="connsiteY116" fmla="*/ 7758 h 10000"/>
                <a:gd name="connsiteX117" fmla="*/ 7811 w 10000"/>
                <a:gd name="connsiteY117" fmla="*/ 7545 h 10000"/>
                <a:gd name="connsiteX118" fmla="*/ 7747 w 10000"/>
                <a:gd name="connsiteY118" fmla="*/ 7394 h 10000"/>
                <a:gd name="connsiteX119" fmla="*/ 7811 w 10000"/>
                <a:gd name="connsiteY119" fmla="*/ 7152 h 10000"/>
                <a:gd name="connsiteX120" fmla="*/ 7747 w 10000"/>
                <a:gd name="connsiteY120" fmla="*/ 6879 h 10000"/>
                <a:gd name="connsiteX121" fmla="*/ 7495 w 10000"/>
                <a:gd name="connsiteY121" fmla="*/ 6121 h 10000"/>
                <a:gd name="connsiteX122" fmla="*/ 7537 w 10000"/>
                <a:gd name="connsiteY122" fmla="*/ 6030 h 10000"/>
                <a:gd name="connsiteX123" fmla="*/ 7747 w 10000"/>
                <a:gd name="connsiteY123" fmla="*/ 5667 h 10000"/>
                <a:gd name="connsiteX124" fmla="*/ 7916 w 10000"/>
                <a:gd name="connsiteY124" fmla="*/ 5606 h 10000"/>
                <a:gd name="connsiteX125" fmla="*/ 7937 w 10000"/>
                <a:gd name="connsiteY125" fmla="*/ 5576 h 10000"/>
                <a:gd name="connsiteX126" fmla="*/ 7937 w 10000"/>
                <a:gd name="connsiteY126" fmla="*/ 5515 h 10000"/>
                <a:gd name="connsiteX127" fmla="*/ 7916 w 10000"/>
                <a:gd name="connsiteY127" fmla="*/ 5455 h 10000"/>
                <a:gd name="connsiteX128" fmla="*/ 7642 w 10000"/>
                <a:gd name="connsiteY128" fmla="*/ 5364 h 10000"/>
                <a:gd name="connsiteX129" fmla="*/ 7495 w 10000"/>
                <a:gd name="connsiteY129" fmla="*/ 5455 h 10000"/>
                <a:gd name="connsiteX130" fmla="*/ 7389 w 10000"/>
                <a:gd name="connsiteY130" fmla="*/ 5364 h 10000"/>
                <a:gd name="connsiteX131" fmla="*/ 7284 w 10000"/>
                <a:gd name="connsiteY131" fmla="*/ 5152 h 10000"/>
                <a:gd name="connsiteX132" fmla="*/ 7179 w 10000"/>
                <a:gd name="connsiteY132" fmla="*/ 5000 h 10000"/>
                <a:gd name="connsiteX133" fmla="*/ 7432 w 10000"/>
                <a:gd name="connsiteY133" fmla="*/ 4848 h 10000"/>
                <a:gd name="connsiteX134" fmla="*/ 7600 w 10000"/>
                <a:gd name="connsiteY134" fmla="*/ 4636 h 10000"/>
                <a:gd name="connsiteX135" fmla="*/ 7853 w 10000"/>
                <a:gd name="connsiteY135" fmla="*/ 4394 h 10000"/>
                <a:gd name="connsiteX136" fmla="*/ 7958 w 10000"/>
                <a:gd name="connsiteY136" fmla="*/ 4394 h 10000"/>
                <a:gd name="connsiteX137" fmla="*/ 7811 w 10000"/>
                <a:gd name="connsiteY137" fmla="*/ 4697 h 10000"/>
                <a:gd name="connsiteX138" fmla="*/ 7916 w 10000"/>
                <a:gd name="connsiteY138" fmla="*/ 4848 h 10000"/>
                <a:gd name="connsiteX139" fmla="*/ 8021 w 10000"/>
                <a:gd name="connsiteY139" fmla="*/ 4788 h 10000"/>
                <a:gd name="connsiteX140" fmla="*/ 8274 w 10000"/>
                <a:gd name="connsiteY140" fmla="*/ 4636 h 10000"/>
                <a:gd name="connsiteX141" fmla="*/ 8337 w 10000"/>
                <a:gd name="connsiteY141" fmla="*/ 4303 h 10000"/>
                <a:gd name="connsiteX142" fmla="*/ 8484 w 10000"/>
                <a:gd name="connsiteY142" fmla="*/ 4121 h 10000"/>
                <a:gd name="connsiteX143" fmla="*/ 8632 w 10000"/>
                <a:gd name="connsiteY143" fmla="*/ 4273 h 10000"/>
                <a:gd name="connsiteX144" fmla="*/ 8611 w 10000"/>
                <a:gd name="connsiteY144" fmla="*/ 3970 h 10000"/>
                <a:gd name="connsiteX145" fmla="*/ 8821 w 10000"/>
                <a:gd name="connsiteY145" fmla="*/ 3788 h 10000"/>
                <a:gd name="connsiteX146" fmla="*/ 9095 w 10000"/>
                <a:gd name="connsiteY146" fmla="*/ 3848 h 10000"/>
                <a:gd name="connsiteX147" fmla="*/ 9221 w 10000"/>
                <a:gd name="connsiteY147" fmla="*/ 3727 h 10000"/>
                <a:gd name="connsiteX148" fmla="*/ 9368 w 10000"/>
                <a:gd name="connsiteY148" fmla="*/ 3818 h 10000"/>
                <a:gd name="connsiteX149" fmla="*/ 9474 w 10000"/>
                <a:gd name="connsiteY149" fmla="*/ 3000 h 10000"/>
                <a:gd name="connsiteX150" fmla="*/ 9726 w 10000"/>
                <a:gd name="connsiteY150" fmla="*/ 2909 h 10000"/>
                <a:gd name="connsiteX151" fmla="*/ 10000 w 10000"/>
                <a:gd name="connsiteY151" fmla="*/ 1788 h 10000"/>
                <a:gd name="connsiteX152" fmla="*/ 9368 w 10000"/>
                <a:gd name="connsiteY152" fmla="*/ 1788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Lst>
              <a:rect l="l" t="t" r="r" b="b"/>
              <a:pathLst>
                <a:path w="10000" h="10000">
                  <a:moveTo>
                    <a:pt x="9368" y="1788"/>
                  </a:moveTo>
                  <a:lnTo>
                    <a:pt x="9368" y="1788"/>
                  </a:lnTo>
                  <a:lnTo>
                    <a:pt x="9263" y="1485"/>
                  </a:lnTo>
                  <a:lnTo>
                    <a:pt x="8842" y="1333"/>
                  </a:lnTo>
                  <a:lnTo>
                    <a:pt x="8337" y="0"/>
                  </a:lnTo>
                  <a:lnTo>
                    <a:pt x="7853" y="0"/>
                  </a:lnTo>
                  <a:lnTo>
                    <a:pt x="7705" y="364"/>
                  </a:lnTo>
                  <a:cubicBezTo>
                    <a:pt x="7600" y="637"/>
                    <a:pt x="7494" y="909"/>
                    <a:pt x="7389" y="1182"/>
                  </a:cubicBezTo>
                  <a:lnTo>
                    <a:pt x="7074" y="1182"/>
                  </a:lnTo>
                  <a:cubicBezTo>
                    <a:pt x="7060" y="1232"/>
                    <a:pt x="7046" y="1283"/>
                    <a:pt x="7032" y="1333"/>
                  </a:cubicBezTo>
                  <a:lnTo>
                    <a:pt x="7032" y="1364"/>
                  </a:lnTo>
                  <a:lnTo>
                    <a:pt x="7053" y="1364"/>
                  </a:lnTo>
                  <a:lnTo>
                    <a:pt x="7074" y="1364"/>
                  </a:lnTo>
                  <a:lnTo>
                    <a:pt x="7074" y="1394"/>
                  </a:lnTo>
                  <a:lnTo>
                    <a:pt x="7095" y="1394"/>
                  </a:lnTo>
                  <a:lnTo>
                    <a:pt x="7116" y="1394"/>
                  </a:lnTo>
                  <a:lnTo>
                    <a:pt x="7116" y="1424"/>
                  </a:lnTo>
                  <a:lnTo>
                    <a:pt x="7137" y="1424"/>
                  </a:lnTo>
                  <a:lnTo>
                    <a:pt x="7116" y="1424"/>
                  </a:lnTo>
                  <a:lnTo>
                    <a:pt x="7116" y="1394"/>
                  </a:lnTo>
                  <a:lnTo>
                    <a:pt x="7095" y="1394"/>
                  </a:lnTo>
                  <a:lnTo>
                    <a:pt x="7074" y="1394"/>
                  </a:lnTo>
                  <a:lnTo>
                    <a:pt x="7074" y="1364"/>
                  </a:lnTo>
                  <a:cubicBezTo>
                    <a:pt x="7049" y="1404"/>
                    <a:pt x="6951" y="1530"/>
                    <a:pt x="6926" y="1636"/>
                  </a:cubicBezTo>
                  <a:lnTo>
                    <a:pt x="6926" y="2000"/>
                  </a:lnTo>
                  <a:lnTo>
                    <a:pt x="7389" y="2091"/>
                  </a:lnTo>
                  <a:cubicBezTo>
                    <a:pt x="7424" y="2192"/>
                    <a:pt x="7460" y="2293"/>
                    <a:pt x="7495" y="2394"/>
                  </a:cubicBezTo>
                  <a:lnTo>
                    <a:pt x="7032" y="2606"/>
                  </a:lnTo>
                  <a:lnTo>
                    <a:pt x="6653" y="2848"/>
                  </a:lnTo>
                  <a:lnTo>
                    <a:pt x="6295" y="3061"/>
                  </a:lnTo>
                  <a:cubicBezTo>
                    <a:pt x="6260" y="3233"/>
                    <a:pt x="6224" y="3404"/>
                    <a:pt x="6189" y="3576"/>
                  </a:cubicBezTo>
                  <a:lnTo>
                    <a:pt x="5621" y="3667"/>
                  </a:lnTo>
                  <a:lnTo>
                    <a:pt x="5053" y="4182"/>
                  </a:lnTo>
                  <a:lnTo>
                    <a:pt x="4526" y="3818"/>
                  </a:lnTo>
                  <a:lnTo>
                    <a:pt x="3895" y="3727"/>
                  </a:lnTo>
                  <a:lnTo>
                    <a:pt x="3432" y="3061"/>
                  </a:lnTo>
                  <a:lnTo>
                    <a:pt x="2758" y="2758"/>
                  </a:lnTo>
                  <a:cubicBezTo>
                    <a:pt x="2737" y="2505"/>
                    <a:pt x="2716" y="2253"/>
                    <a:pt x="2695" y="2000"/>
                  </a:cubicBezTo>
                  <a:lnTo>
                    <a:pt x="2379" y="1788"/>
                  </a:lnTo>
                  <a:cubicBezTo>
                    <a:pt x="2365" y="1768"/>
                    <a:pt x="2351" y="1747"/>
                    <a:pt x="2337" y="1727"/>
                  </a:cubicBezTo>
                  <a:cubicBezTo>
                    <a:pt x="2330" y="1737"/>
                    <a:pt x="2323" y="1748"/>
                    <a:pt x="2316" y="1758"/>
                  </a:cubicBezTo>
                  <a:lnTo>
                    <a:pt x="2295" y="1818"/>
                  </a:lnTo>
                  <a:lnTo>
                    <a:pt x="2295" y="1848"/>
                  </a:lnTo>
                  <a:lnTo>
                    <a:pt x="2295" y="1879"/>
                  </a:lnTo>
                  <a:lnTo>
                    <a:pt x="2295" y="1848"/>
                  </a:lnTo>
                  <a:lnTo>
                    <a:pt x="2295" y="1818"/>
                  </a:lnTo>
                  <a:cubicBezTo>
                    <a:pt x="2309" y="1788"/>
                    <a:pt x="2323" y="1757"/>
                    <a:pt x="2337" y="1727"/>
                  </a:cubicBezTo>
                  <a:cubicBezTo>
                    <a:pt x="2323" y="1697"/>
                    <a:pt x="2309" y="1666"/>
                    <a:pt x="2295" y="1636"/>
                  </a:cubicBezTo>
                  <a:lnTo>
                    <a:pt x="2189" y="1727"/>
                  </a:lnTo>
                  <a:lnTo>
                    <a:pt x="2189" y="1879"/>
                  </a:lnTo>
                  <a:lnTo>
                    <a:pt x="2189" y="1727"/>
                  </a:lnTo>
                  <a:lnTo>
                    <a:pt x="2021" y="1788"/>
                  </a:lnTo>
                  <a:lnTo>
                    <a:pt x="1916" y="2242"/>
                  </a:lnTo>
                  <a:lnTo>
                    <a:pt x="1495" y="2152"/>
                  </a:lnTo>
                  <a:cubicBezTo>
                    <a:pt x="1460" y="2404"/>
                    <a:pt x="1424" y="2657"/>
                    <a:pt x="1389" y="2909"/>
                  </a:cubicBezTo>
                  <a:lnTo>
                    <a:pt x="1032" y="3000"/>
                  </a:lnTo>
                  <a:cubicBezTo>
                    <a:pt x="997" y="3293"/>
                    <a:pt x="961" y="3586"/>
                    <a:pt x="926" y="3879"/>
                  </a:cubicBezTo>
                  <a:lnTo>
                    <a:pt x="716" y="4182"/>
                  </a:lnTo>
                  <a:lnTo>
                    <a:pt x="463" y="4485"/>
                  </a:lnTo>
                  <a:lnTo>
                    <a:pt x="42" y="4636"/>
                  </a:lnTo>
                  <a:lnTo>
                    <a:pt x="0" y="4939"/>
                  </a:lnTo>
                  <a:lnTo>
                    <a:pt x="105" y="5061"/>
                  </a:lnTo>
                  <a:cubicBezTo>
                    <a:pt x="119" y="5142"/>
                    <a:pt x="133" y="5222"/>
                    <a:pt x="147" y="5303"/>
                  </a:cubicBezTo>
                  <a:lnTo>
                    <a:pt x="42" y="5364"/>
                  </a:lnTo>
                  <a:lnTo>
                    <a:pt x="147" y="5515"/>
                  </a:lnTo>
                  <a:lnTo>
                    <a:pt x="316" y="5606"/>
                  </a:lnTo>
                  <a:lnTo>
                    <a:pt x="463" y="5909"/>
                  </a:lnTo>
                  <a:lnTo>
                    <a:pt x="674" y="5909"/>
                  </a:lnTo>
                  <a:lnTo>
                    <a:pt x="989" y="5909"/>
                  </a:lnTo>
                  <a:cubicBezTo>
                    <a:pt x="1003" y="5949"/>
                    <a:pt x="1018" y="5990"/>
                    <a:pt x="1032" y="6030"/>
                  </a:cubicBezTo>
                  <a:cubicBezTo>
                    <a:pt x="962" y="6182"/>
                    <a:pt x="891" y="6333"/>
                    <a:pt x="821" y="6485"/>
                  </a:cubicBezTo>
                  <a:cubicBezTo>
                    <a:pt x="842" y="6566"/>
                    <a:pt x="863" y="6646"/>
                    <a:pt x="884" y="6727"/>
                  </a:cubicBezTo>
                  <a:lnTo>
                    <a:pt x="779" y="6939"/>
                  </a:lnTo>
                  <a:lnTo>
                    <a:pt x="884" y="7242"/>
                  </a:lnTo>
                  <a:lnTo>
                    <a:pt x="1137" y="7394"/>
                  </a:lnTo>
                  <a:cubicBezTo>
                    <a:pt x="1123" y="7414"/>
                    <a:pt x="1109" y="7435"/>
                    <a:pt x="1095" y="7455"/>
                  </a:cubicBezTo>
                  <a:lnTo>
                    <a:pt x="1200" y="7455"/>
                  </a:lnTo>
                  <a:lnTo>
                    <a:pt x="1558" y="7697"/>
                  </a:lnTo>
                  <a:lnTo>
                    <a:pt x="1874" y="7909"/>
                  </a:lnTo>
                  <a:lnTo>
                    <a:pt x="2189" y="8000"/>
                  </a:lnTo>
                  <a:lnTo>
                    <a:pt x="2295" y="8121"/>
                  </a:lnTo>
                  <a:lnTo>
                    <a:pt x="2379" y="8121"/>
                  </a:lnTo>
                  <a:lnTo>
                    <a:pt x="2547" y="8273"/>
                  </a:lnTo>
                  <a:lnTo>
                    <a:pt x="2758" y="8273"/>
                  </a:lnTo>
                  <a:lnTo>
                    <a:pt x="2968" y="8273"/>
                  </a:lnTo>
                  <a:cubicBezTo>
                    <a:pt x="3017" y="8182"/>
                    <a:pt x="3067" y="8091"/>
                    <a:pt x="3116" y="8000"/>
                  </a:cubicBezTo>
                  <a:lnTo>
                    <a:pt x="3326" y="7758"/>
                  </a:lnTo>
                  <a:lnTo>
                    <a:pt x="3579" y="7758"/>
                  </a:lnTo>
                  <a:lnTo>
                    <a:pt x="3789" y="8000"/>
                  </a:lnTo>
                  <a:lnTo>
                    <a:pt x="3895" y="8000"/>
                  </a:lnTo>
                  <a:lnTo>
                    <a:pt x="4000" y="8061"/>
                  </a:lnTo>
                  <a:lnTo>
                    <a:pt x="4063" y="8424"/>
                  </a:lnTo>
                  <a:lnTo>
                    <a:pt x="3958" y="8879"/>
                  </a:lnTo>
                  <a:lnTo>
                    <a:pt x="3958" y="9030"/>
                  </a:lnTo>
                  <a:lnTo>
                    <a:pt x="4105" y="9091"/>
                  </a:lnTo>
                  <a:cubicBezTo>
                    <a:pt x="4140" y="9172"/>
                    <a:pt x="4176" y="9252"/>
                    <a:pt x="4211" y="9333"/>
                  </a:cubicBezTo>
                  <a:lnTo>
                    <a:pt x="4211" y="9485"/>
                  </a:lnTo>
                  <a:lnTo>
                    <a:pt x="4463" y="9636"/>
                  </a:lnTo>
                  <a:cubicBezTo>
                    <a:pt x="4449" y="9656"/>
                    <a:pt x="4435" y="9677"/>
                    <a:pt x="4421" y="9697"/>
                  </a:cubicBezTo>
                  <a:lnTo>
                    <a:pt x="4674" y="9636"/>
                  </a:lnTo>
                  <a:lnTo>
                    <a:pt x="4737" y="9333"/>
                  </a:lnTo>
                  <a:lnTo>
                    <a:pt x="5263" y="9333"/>
                  </a:lnTo>
                  <a:cubicBezTo>
                    <a:pt x="5326" y="9404"/>
                    <a:pt x="5390" y="9474"/>
                    <a:pt x="5453" y="9545"/>
                  </a:cubicBezTo>
                  <a:lnTo>
                    <a:pt x="5516" y="9788"/>
                  </a:lnTo>
                  <a:lnTo>
                    <a:pt x="5621" y="9697"/>
                  </a:lnTo>
                  <a:lnTo>
                    <a:pt x="5979" y="10000"/>
                  </a:lnTo>
                  <a:lnTo>
                    <a:pt x="5979" y="9788"/>
                  </a:lnTo>
                  <a:lnTo>
                    <a:pt x="6400" y="9545"/>
                  </a:lnTo>
                  <a:lnTo>
                    <a:pt x="6442" y="9485"/>
                  </a:lnTo>
                  <a:lnTo>
                    <a:pt x="6547" y="9394"/>
                  </a:lnTo>
                  <a:lnTo>
                    <a:pt x="6653" y="9485"/>
                  </a:lnTo>
                  <a:lnTo>
                    <a:pt x="6863" y="9333"/>
                  </a:lnTo>
                  <a:lnTo>
                    <a:pt x="7137" y="9091"/>
                  </a:lnTo>
                  <a:lnTo>
                    <a:pt x="7389" y="8818"/>
                  </a:lnTo>
                  <a:cubicBezTo>
                    <a:pt x="7424" y="8717"/>
                    <a:pt x="7460" y="8616"/>
                    <a:pt x="7495" y="8515"/>
                  </a:cubicBezTo>
                  <a:lnTo>
                    <a:pt x="7642" y="8212"/>
                  </a:lnTo>
                  <a:cubicBezTo>
                    <a:pt x="7698" y="8061"/>
                    <a:pt x="7755" y="7909"/>
                    <a:pt x="7811" y="7758"/>
                  </a:cubicBezTo>
                  <a:lnTo>
                    <a:pt x="7811" y="7545"/>
                  </a:lnTo>
                  <a:cubicBezTo>
                    <a:pt x="7790" y="7495"/>
                    <a:pt x="7768" y="7444"/>
                    <a:pt x="7747" y="7394"/>
                  </a:cubicBezTo>
                  <a:cubicBezTo>
                    <a:pt x="7768" y="7313"/>
                    <a:pt x="7790" y="7233"/>
                    <a:pt x="7811" y="7152"/>
                  </a:cubicBezTo>
                  <a:cubicBezTo>
                    <a:pt x="7790" y="7061"/>
                    <a:pt x="7768" y="6970"/>
                    <a:pt x="7747" y="6879"/>
                  </a:cubicBezTo>
                  <a:lnTo>
                    <a:pt x="7495" y="6121"/>
                  </a:lnTo>
                  <a:cubicBezTo>
                    <a:pt x="7509" y="6091"/>
                    <a:pt x="7523" y="6060"/>
                    <a:pt x="7537" y="6030"/>
                  </a:cubicBezTo>
                  <a:lnTo>
                    <a:pt x="7747" y="5667"/>
                  </a:lnTo>
                  <a:lnTo>
                    <a:pt x="7916" y="5606"/>
                  </a:lnTo>
                  <a:lnTo>
                    <a:pt x="7937" y="5576"/>
                  </a:lnTo>
                  <a:lnTo>
                    <a:pt x="7937" y="5515"/>
                  </a:lnTo>
                  <a:lnTo>
                    <a:pt x="7916" y="5455"/>
                  </a:lnTo>
                  <a:lnTo>
                    <a:pt x="7642" y="5364"/>
                  </a:lnTo>
                  <a:lnTo>
                    <a:pt x="7495" y="5455"/>
                  </a:lnTo>
                  <a:lnTo>
                    <a:pt x="7389" y="5364"/>
                  </a:lnTo>
                  <a:lnTo>
                    <a:pt x="7284" y="5152"/>
                  </a:lnTo>
                  <a:lnTo>
                    <a:pt x="7179" y="5000"/>
                  </a:lnTo>
                  <a:lnTo>
                    <a:pt x="7432" y="4848"/>
                  </a:lnTo>
                  <a:lnTo>
                    <a:pt x="7600" y="4636"/>
                  </a:lnTo>
                  <a:lnTo>
                    <a:pt x="7853" y="4394"/>
                  </a:lnTo>
                  <a:lnTo>
                    <a:pt x="7958" y="4394"/>
                  </a:lnTo>
                  <a:lnTo>
                    <a:pt x="7811" y="4697"/>
                  </a:lnTo>
                  <a:lnTo>
                    <a:pt x="7916" y="4848"/>
                  </a:lnTo>
                  <a:lnTo>
                    <a:pt x="8021" y="4788"/>
                  </a:lnTo>
                  <a:lnTo>
                    <a:pt x="8274" y="4636"/>
                  </a:lnTo>
                  <a:lnTo>
                    <a:pt x="8337" y="4303"/>
                  </a:lnTo>
                  <a:lnTo>
                    <a:pt x="8484" y="4121"/>
                  </a:lnTo>
                  <a:cubicBezTo>
                    <a:pt x="8533" y="4172"/>
                    <a:pt x="8583" y="4222"/>
                    <a:pt x="8632" y="4273"/>
                  </a:cubicBezTo>
                  <a:lnTo>
                    <a:pt x="8611" y="3970"/>
                  </a:lnTo>
                  <a:lnTo>
                    <a:pt x="8821" y="3788"/>
                  </a:lnTo>
                  <a:lnTo>
                    <a:pt x="9095" y="3848"/>
                  </a:lnTo>
                  <a:lnTo>
                    <a:pt x="9221" y="3727"/>
                  </a:lnTo>
                  <a:lnTo>
                    <a:pt x="9368" y="3818"/>
                  </a:lnTo>
                  <a:cubicBezTo>
                    <a:pt x="9403" y="3545"/>
                    <a:pt x="9439" y="3273"/>
                    <a:pt x="9474" y="3000"/>
                  </a:cubicBezTo>
                  <a:lnTo>
                    <a:pt x="9726" y="2909"/>
                  </a:lnTo>
                  <a:cubicBezTo>
                    <a:pt x="9817" y="2535"/>
                    <a:pt x="9909" y="2162"/>
                    <a:pt x="10000" y="1788"/>
                  </a:cubicBezTo>
                  <a:lnTo>
                    <a:pt x="9368" y="1788"/>
                  </a:lnTo>
                  <a:close/>
                </a:path>
              </a:pathLst>
            </a:custGeom>
            <a:grpFill/>
            <a:ln w="4445" cap="flat" cmpd="sng">
              <a:solidFill>
                <a:schemeClr val="bg1"/>
              </a:solidFill>
              <a:prstDash val="solid"/>
              <a:round/>
              <a:headEnd type="none" w="med" len="med"/>
              <a:tailEnd type="none" w="med" len="med"/>
            </a:ln>
            <a:effectLst/>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p>
          </p:txBody>
        </p:sp>
        <p:sp>
          <p:nvSpPr>
            <p:cNvPr id="563" name="Freeform 562"/>
            <p:cNvSpPr>
              <a:spLocks/>
            </p:cNvSpPr>
            <p:nvPr/>
          </p:nvSpPr>
          <p:spPr bwMode="auto">
            <a:xfrm>
              <a:off x="7356260" y="4515999"/>
              <a:ext cx="61952" cy="71497"/>
            </a:xfrm>
            <a:custGeom>
              <a:avLst/>
              <a:gdLst>
                <a:gd name="T0" fmla="*/ 2147483647 w 42"/>
                <a:gd name="T1" fmla="*/ 0 h 54"/>
                <a:gd name="T2" fmla="*/ 0 w 42"/>
                <a:gd name="T3" fmla="*/ 2147483647 h 54"/>
                <a:gd name="T4" fmla="*/ 2147483647 w 42"/>
                <a:gd name="T5" fmla="*/ 2147483647 h 54"/>
                <a:gd name="T6" fmla="*/ 2147483647 w 42"/>
                <a:gd name="T7" fmla="*/ 2147483647 h 54"/>
                <a:gd name="T8" fmla="*/ 2147483647 w 42"/>
                <a:gd name="T9" fmla="*/ 2147483647 h 54"/>
                <a:gd name="T10" fmla="*/ 2147483647 w 42"/>
                <a:gd name="T11" fmla="*/ 0 h 54"/>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42" h="54">
                  <a:moveTo>
                    <a:pt x="6" y="0"/>
                  </a:moveTo>
                  <a:lnTo>
                    <a:pt x="0" y="24"/>
                  </a:lnTo>
                  <a:lnTo>
                    <a:pt x="6" y="54"/>
                  </a:lnTo>
                  <a:lnTo>
                    <a:pt x="30" y="54"/>
                  </a:lnTo>
                  <a:lnTo>
                    <a:pt x="42" y="30"/>
                  </a:lnTo>
                  <a:lnTo>
                    <a:pt x="6" y="0"/>
                  </a:lnTo>
                  <a:close/>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p>
          </p:txBody>
        </p:sp>
        <p:sp>
          <p:nvSpPr>
            <p:cNvPr id="564" name="Freeform 563"/>
            <p:cNvSpPr>
              <a:spLocks/>
            </p:cNvSpPr>
            <p:nvPr/>
          </p:nvSpPr>
          <p:spPr bwMode="auto">
            <a:xfrm>
              <a:off x="8244234" y="3970632"/>
              <a:ext cx="58511" cy="56533"/>
            </a:xfrm>
            <a:custGeom>
              <a:avLst/>
              <a:gdLst>
                <a:gd name="T0" fmla="*/ 0 w 42"/>
                <a:gd name="T1" fmla="*/ 2147483647 h 42"/>
                <a:gd name="T2" fmla="*/ 2147483647 w 42"/>
                <a:gd name="T3" fmla="*/ 2147483647 h 42"/>
                <a:gd name="T4" fmla="*/ 2147483647 w 42"/>
                <a:gd name="T5" fmla="*/ 0 h 42"/>
                <a:gd name="T6" fmla="*/ 2147483647 w 42"/>
                <a:gd name="T7" fmla="*/ 2147483647 h 42"/>
                <a:gd name="T8" fmla="*/ 2147483647 w 42"/>
                <a:gd name="T9" fmla="*/ 2147483647 h 42"/>
                <a:gd name="T10" fmla="*/ 2147483647 w 42"/>
                <a:gd name="T11" fmla="*/ 2147483647 h 42"/>
                <a:gd name="T12" fmla="*/ 0 w 42"/>
                <a:gd name="T13" fmla="*/ 2147483647 h 42"/>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42" h="42">
                  <a:moveTo>
                    <a:pt x="0" y="30"/>
                  </a:moveTo>
                  <a:lnTo>
                    <a:pt x="12" y="12"/>
                  </a:lnTo>
                  <a:lnTo>
                    <a:pt x="30" y="0"/>
                  </a:lnTo>
                  <a:lnTo>
                    <a:pt x="42" y="12"/>
                  </a:lnTo>
                  <a:lnTo>
                    <a:pt x="30" y="30"/>
                  </a:lnTo>
                  <a:lnTo>
                    <a:pt x="12" y="42"/>
                  </a:lnTo>
                  <a:lnTo>
                    <a:pt x="0" y="30"/>
                  </a:lnTo>
                  <a:close/>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p>
          </p:txBody>
        </p:sp>
        <p:sp>
          <p:nvSpPr>
            <p:cNvPr id="565" name="Freeform 564"/>
            <p:cNvSpPr>
              <a:spLocks/>
            </p:cNvSpPr>
            <p:nvPr/>
          </p:nvSpPr>
          <p:spPr bwMode="auto">
            <a:xfrm>
              <a:off x="8559155" y="3830965"/>
              <a:ext cx="34417" cy="98100"/>
            </a:xfrm>
            <a:custGeom>
              <a:avLst/>
              <a:gdLst>
                <a:gd name="T0" fmla="*/ 0 w 24"/>
                <a:gd name="T1" fmla="*/ 2147483647 h 72"/>
                <a:gd name="T2" fmla="*/ 0 w 24"/>
                <a:gd name="T3" fmla="*/ 2147483647 h 72"/>
                <a:gd name="T4" fmla="*/ 2147483647 w 24"/>
                <a:gd name="T5" fmla="*/ 0 h 72"/>
                <a:gd name="T6" fmla="*/ 2147483647 w 24"/>
                <a:gd name="T7" fmla="*/ 2147483647 h 72"/>
                <a:gd name="T8" fmla="*/ 2147483647 w 24"/>
                <a:gd name="T9" fmla="*/ 2147483647 h 72"/>
                <a:gd name="T10" fmla="*/ 0 w 24"/>
                <a:gd name="T11" fmla="*/ 2147483647 h 72"/>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4" h="72">
                  <a:moveTo>
                    <a:pt x="0" y="42"/>
                  </a:moveTo>
                  <a:lnTo>
                    <a:pt x="0" y="18"/>
                  </a:lnTo>
                  <a:lnTo>
                    <a:pt x="24" y="0"/>
                  </a:lnTo>
                  <a:lnTo>
                    <a:pt x="24" y="24"/>
                  </a:lnTo>
                  <a:lnTo>
                    <a:pt x="6" y="72"/>
                  </a:lnTo>
                  <a:lnTo>
                    <a:pt x="0" y="42"/>
                  </a:lnTo>
                  <a:close/>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p>
          </p:txBody>
        </p:sp>
        <p:sp>
          <p:nvSpPr>
            <p:cNvPr id="566" name="Freeform 565"/>
            <p:cNvSpPr>
              <a:spLocks/>
            </p:cNvSpPr>
            <p:nvPr/>
          </p:nvSpPr>
          <p:spPr bwMode="auto">
            <a:xfrm>
              <a:off x="8813846" y="3576572"/>
              <a:ext cx="49906" cy="73159"/>
            </a:xfrm>
            <a:custGeom>
              <a:avLst/>
              <a:gdLst>
                <a:gd name="T0" fmla="*/ 0 w 36"/>
                <a:gd name="T1" fmla="*/ 2147483647 h 54"/>
                <a:gd name="T2" fmla="*/ 2147483647 w 36"/>
                <a:gd name="T3" fmla="*/ 2147483647 h 54"/>
                <a:gd name="T4" fmla="*/ 2147483647 w 36"/>
                <a:gd name="T5" fmla="*/ 2147483647 h 54"/>
                <a:gd name="T6" fmla="*/ 2147483647 w 36"/>
                <a:gd name="T7" fmla="*/ 2147483647 h 54"/>
                <a:gd name="T8" fmla="*/ 2147483647 w 36"/>
                <a:gd name="T9" fmla="*/ 2147483647 h 54"/>
                <a:gd name="T10" fmla="*/ 2147483647 w 36"/>
                <a:gd name="T11" fmla="*/ 0 h 54"/>
                <a:gd name="T12" fmla="*/ 0 w 36"/>
                <a:gd name="T13" fmla="*/ 2147483647 h 54"/>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36" h="54">
                  <a:moveTo>
                    <a:pt x="0" y="18"/>
                  </a:moveTo>
                  <a:lnTo>
                    <a:pt x="6" y="36"/>
                  </a:lnTo>
                  <a:lnTo>
                    <a:pt x="12" y="54"/>
                  </a:lnTo>
                  <a:lnTo>
                    <a:pt x="30" y="42"/>
                  </a:lnTo>
                  <a:lnTo>
                    <a:pt x="36" y="18"/>
                  </a:lnTo>
                  <a:lnTo>
                    <a:pt x="30" y="0"/>
                  </a:lnTo>
                  <a:lnTo>
                    <a:pt x="0" y="18"/>
                  </a:lnTo>
                  <a:close/>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p>
          </p:txBody>
        </p:sp>
        <p:sp>
          <p:nvSpPr>
            <p:cNvPr id="567" name="Freeform 566"/>
            <p:cNvSpPr>
              <a:spLocks/>
            </p:cNvSpPr>
            <p:nvPr/>
          </p:nvSpPr>
          <p:spPr bwMode="auto">
            <a:xfrm>
              <a:off x="8874078" y="3200800"/>
              <a:ext cx="373430" cy="392399"/>
            </a:xfrm>
            <a:custGeom>
              <a:avLst/>
              <a:gdLst>
                <a:gd name="T0" fmla="*/ 2147483647 w 264"/>
                <a:gd name="T1" fmla="*/ 2147483647 h 289"/>
                <a:gd name="T2" fmla="*/ 2147483647 w 264"/>
                <a:gd name="T3" fmla="*/ 2147483647 h 289"/>
                <a:gd name="T4" fmla="*/ 2147483647 w 264"/>
                <a:gd name="T5" fmla="*/ 2147483647 h 289"/>
                <a:gd name="T6" fmla="*/ 2147483647 w 264"/>
                <a:gd name="T7" fmla="*/ 2147483647 h 289"/>
                <a:gd name="T8" fmla="*/ 2147483647 w 264"/>
                <a:gd name="T9" fmla="*/ 2147483647 h 289"/>
                <a:gd name="T10" fmla="*/ 2147483647 w 264"/>
                <a:gd name="T11" fmla="*/ 2147483647 h 289"/>
                <a:gd name="T12" fmla="*/ 2147483647 w 264"/>
                <a:gd name="T13" fmla="*/ 2147483647 h 289"/>
                <a:gd name="T14" fmla="*/ 2147483647 w 264"/>
                <a:gd name="T15" fmla="*/ 2147483647 h 289"/>
                <a:gd name="T16" fmla="*/ 2147483647 w 264"/>
                <a:gd name="T17" fmla="*/ 2147483647 h 289"/>
                <a:gd name="T18" fmla="*/ 2147483647 w 264"/>
                <a:gd name="T19" fmla="*/ 2147483647 h 289"/>
                <a:gd name="T20" fmla="*/ 2147483647 w 264"/>
                <a:gd name="T21" fmla="*/ 0 h 289"/>
                <a:gd name="T22" fmla="*/ 2147483647 w 264"/>
                <a:gd name="T23" fmla="*/ 2147483647 h 289"/>
                <a:gd name="T24" fmla="*/ 2147483647 w 264"/>
                <a:gd name="T25" fmla="*/ 2147483647 h 289"/>
                <a:gd name="T26" fmla="*/ 2147483647 w 264"/>
                <a:gd name="T27" fmla="*/ 2147483647 h 289"/>
                <a:gd name="T28" fmla="*/ 2147483647 w 264"/>
                <a:gd name="T29" fmla="*/ 2147483647 h 289"/>
                <a:gd name="T30" fmla="*/ 2147483647 w 264"/>
                <a:gd name="T31" fmla="*/ 2147483647 h 289"/>
                <a:gd name="T32" fmla="*/ 2147483647 w 264"/>
                <a:gd name="T33" fmla="*/ 2147483647 h 289"/>
                <a:gd name="T34" fmla="*/ 2147483647 w 264"/>
                <a:gd name="T35" fmla="*/ 2147483647 h 289"/>
                <a:gd name="T36" fmla="*/ 2147483647 w 264"/>
                <a:gd name="T37" fmla="*/ 2147483647 h 289"/>
                <a:gd name="T38" fmla="*/ 2147483647 w 264"/>
                <a:gd name="T39" fmla="*/ 2147483647 h 289"/>
                <a:gd name="T40" fmla="*/ 2147483647 w 264"/>
                <a:gd name="T41" fmla="*/ 2147483647 h 289"/>
                <a:gd name="T42" fmla="*/ 2147483647 w 264"/>
                <a:gd name="T43" fmla="*/ 2147483647 h 289"/>
                <a:gd name="T44" fmla="*/ 2147483647 w 264"/>
                <a:gd name="T45" fmla="*/ 2147483647 h 289"/>
                <a:gd name="T46" fmla="*/ 2147483647 w 264"/>
                <a:gd name="T47" fmla="*/ 2147483647 h 289"/>
                <a:gd name="T48" fmla="*/ 2147483647 w 264"/>
                <a:gd name="T49" fmla="*/ 2147483647 h 289"/>
                <a:gd name="T50" fmla="*/ 2147483647 w 264"/>
                <a:gd name="T51" fmla="*/ 2147483647 h 289"/>
                <a:gd name="T52" fmla="*/ 2147483647 w 264"/>
                <a:gd name="T53" fmla="*/ 2147483647 h 289"/>
                <a:gd name="T54" fmla="*/ 2147483647 w 264"/>
                <a:gd name="T55" fmla="*/ 2147483647 h 289"/>
                <a:gd name="T56" fmla="*/ 2147483647 w 264"/>
                <a:gd name="T57" fmla="*/ 2147483647 h 289"/>
                <a:gd name="T58" fmla="*/ 2147483647 w 264"/>
                <a:gd name="T59" fmla="*/ 2147483647 h 289"/>
                <a:gd name="T60" fmla="*/ 2147483647 w 264"/>
                <a:gd name="T61" fmla="*/ 2147483647 h 289"/>
                <a:gd name="T62" fmla="*/ 2147483647 w 264"/>
                <a:gd name="T63" fmla="*/ 2147483647 h 289"/>
                <a:gd name="T64" fmla="*/ 2147483647 w 264"/>
                <a:gd name="T65" fmla="*/ 2147483647 h 289"/>
                <a:gd name="T66" fmla="*/ 0 w 264"/>
                <a:gd name="T67" fmla="*/ 2147483647 h 289"/>
                <a:gd name="T68" fmla="*/ 2147483647 w 264"/>
                <a:gd name="T69" fmla="*/ 2147483647 h 289"/>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0" t="0" r="r" b="b"/>
              <a:pathLst>
                <a:path w="264" h="289">
                  <a:moveTo>
                    <a:pt x="6" y="247"/>
                  </a:moveTo>
                  <a:lnTo>
                    <a:pt x="42" y="235"/>
                  </a:lnTo>
                  <a:lnTo>
                    <a:pt x="66" y="235"/>
                  </a:lnTo>
                  <a:lnTo>
                    <a:pt x="108" y="199"/>
                  </a:lnTo>
                  <a:lnTo>
                    <a:pt x="138" y="187"/>
                  </a:lnTo>
                  <a:lnTo>
                    <a:pt x="144" y="157"/>
                  </a:lnTo>
                  <a:lnTo>
                    <a:pt x="156" y="109"/>
                  </a:lnTo>
                  <a:lnTo>
                    <a:pt x="156" y="72"/>
                  </a:lnTo>
                  <a:lnTo>
                    <a:pt x="174" y="48"/>
                  </a:lnTo>
                  <a:lnTo>
                    <a:pt x="174" y="18"/>
                  </a:lnTo>
                  <a:lnTo>
                    <a:pt x="186" y="0"/>
                  </a:lnTo>
                  <a:lnTo>
                    <a:pt x="210" y="18"/>
                  </a:lnTo>
                  <a:lnTo>
                    <a:pt x="246" y="30"/>
                  </a:lnTo>
                  <a:lnTo>
                    <a:pt x="264" y="30"/>
                  </a:lnTo>
                  <a:lnTo>
                    <a:pt x="240" y="54"/>
                  </a:lnTo>
                  <a:lnTo>
                    <a:pt x="222" y="66"/>
                  </a:lnTo>
                  <a:lnTo>
                    <a:pt x="210" y="85"/>
                  </a:lnTo>
                  <a:lnTo>
                    <a:pt x="180" y="60"/>
                  </a:lnTo>
                  <a:lnTo>
                    <a:pt x="162" y="97"/>
                  </a:lnTo>
                  <a:lnTo>
                    <a:pt x="186" y="139"/>
                  </a:lnTo>
                  <a:lnTo>
                    <a:pt x="168" y="169"/>
                  </a:lnTo>
                  <a:lnTo>
                    <a:pt x="162" y="193"/>
                  </a:lnTo>
                  <a:lnTo>
                    <a:pt x="162" y="235"/>
                  </a:lnTo>
                  <a:lnTo>
                    <a:pt x="150" y="247"/>
                  </a:lnTo>
                  <a:lnTo>
                    <a:pt x="138" y="241"/>
                  </a:lnTo>
                  <a:lnTo>
                    <a:pt x="126" y="247"/>
                  </a:lnTo>
                  <a:lnTo>
                    <a:pt x="102" y="247"/>
                  </a:lnTo>
                  <a:lnTo>
                    <a:pt x="90" y="247"/>
                  </a:lnTo>
                  <a:lnTo>
                    <a:pt x="66" y="271"/>
                  </a:lnTo>
                  <a:lnTo>
                    <a:pt x="60" y="259"/>
                  </a:lnTo>
                  <a:lnTo>
                    <a:pt x="48" y="265"/>
                  </a:lnTo>
                  <a:lnTo>
                    <a:pt x="36" y="271"/>
                  </a:lnTo>
                  <a:lnTo>
                    <a:pt x="12" y="289"/>
                  </a:lnTo>
                  <a:lnTo>
                    <a:pt x="0" y="259"/>
                  </a:lnTo>
                  <a:lnTo>
                    <a:pt x="6" y="247"/>
                  </a:lnTo>
                  <a:close/>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p>
          </p:txBody>
        </p:sp>
        <p:sp>
          <p:nvSpPr>
            <p:cNvPr id="568" name="Freeform 567"/>
            <p:cNvSpPr>
              <a:spLocks/>
            </p:cNvSpPr>
            <p:nvPr/>
          </p:nvSpPr>
          <p:spPr bwMode="auto">
            <a:xfrm>
              <a:off x="9137372" y="2839992"/>
              <a:ext cx="67115" cy="320903"/>
            </a:xfrm>
            <a:custGeom>
              <a:avLst/>
              <a:gdLst>
                <a:gd name="T0" fmla="*/ 2147483647 w 48"/>
                <a:gd name="T1" fmla="*/ 2147483647 h 234"/>
                <a:gd name="T2" fmla="*/ 2147483647 w 48"/>
                <a:gd name="T3" fmla="*/ 2147483647 h 234"/>
                <a:gd name="T4" fmla="*/ 2147483647 w 48"/>
                <a:gd name="T5" fmla="*/ 2147483647 h 234"/>
                <a:gd name="T6" fmla="*/ 0 w 48"/>
                <a:gd name="T7" fmla="*/ 2147483647 h 234"/>
                <a:gd name="T8" fmla="*/ 2147483647 w 48"/>
                <a:gd name="T9" fmla="*/ 2147483647 h 234"/>
                <a:gd name="T10" fmla="*/ 2147483647 w 48"/>
                <a:gd name="T11" fmla="*/ 0 h 234"/>
                <a:gd name="T12" fmla="*/ 2147483647 w 48"/>
                <a:gd name="T13" fmla="*/ 2147483647 h 234"/>
                <a:gd name="T14" fmla="*/ 2147483647 w 48"/>
                <a:gd name="T15" fmla="*/ 2147483647 h 234"/>
                <a:gd name="T16" fmla="*/ 2147483647 w 48"/>
                <a:gd name="T17" fmla="*/ 2147483647 h 234"/>
                <a:gd name="T18" fmla="*/ 2147483647 w 48"/>
                <a:gd name="T19" fmla="*/ 2147483647 h 234"/>
                <a:gd name="T20" fmla="*/ 2147483647 w 48"/>
                <a:gd name="T21" fmla="*/ 2147483647 h 234"/>
                <a:gd name="T22" fmla="*/ 2147483647 w 48"/>
                <a:gd name="T23" fmla="*/ 2147483647 h 234"/>
                <a:gd name="T24" fmla="*/ 2147483647 w 48"/>
                <a:gd name="T25" fmla="*/ 2147483647 h 234"/>
                <a:gd name="T26" fmla="*/ 2147483647 w 48"/>
                <a:gd name="T27" fmla="*/ 2147483647 h 234"/>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48" h="234">
                  <a:moveTo>
                    <a:pt x="12" y="222"/>
                  </a:moveTo>
                  <a:lnTo>
                    <a:pt x="12" y="180"/>
                  </a:lnTo>
                  <a:lnTo>
                    <a:pt x="6" y="90"/>
                  </a:lnTo>
                  <a:lnTo>
                    <a:pt x="0" y="66"/>
                  </a:lnTo>
                  <a:lnTo>
                    <a:pt x="6" y="30"/>
                  </a:lnTo>
                  <a:lnTo>
                    <a:pt x="12" y="0"/>
                  </a:lnTo>
                  <a:lnTo>
                    <a:pt x="24" y="36"/>
                  </a:lnTo>
                  <a:lnTo>
                    <a:pt x="24" y="60"/>
                  </a:lnTo>
                  <a:lnTo>
                    <a:pt x="48" y="156"/>
                  </a:lnTo>
                  <a:lnTo>
                    <a:pt x="30" y="144"/>
                  </a:lnTo>
                  <a:lnTo>
                    <a:pt x="24" y="168"/>
                  </a:lnTo>
                  <a:lnTo>
                    <a:pt x="24" y="198"/>
                  </a:lnTo>
                  <a:lnTo>
                    <a:pt x="42" y="234"/>
                  </a:lnTo>
                  <a:lnTo>
                    <a:pt x="12" y="222"/>
                  </a:lnTo>
                  <a:close/>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p>
          </p:txBody>
        </p:sp>
        <p:sp>
          <p:nvSpPr>
            <p:cNvPr id="569" name="Freeform 568"/>
            <p:cNvSpPr>
              <a:spLocks/>
            </p:cNvSpPr>
            <p:nvPr/>
          </p:nvSpPr>
          <p:spPr bwMode="auto">
            <a:xfrm>
              <a:off x="8540226" y="4018852"/>
              <a:ext cx="153158" cy="204512"/>
            </a:xfrm>
            <a:custGeom>
              <a:avLst/>
              <a:gdLst>
                <a:gd name="T0" fmla="*/ 2147483647 w 108"/>
                <a:gd name="T1" fmla="*/ 2147483647 h 151"/>
                <a:gd name="T2" fmla="*/ 0 w 108"/>
                <a:gd name="T3" fmla="*/ 2147483647 h 151"/>
                <a:gd name="T4" fmla="*/ 2147483647 w 108"/>
                <a:gd name="T5" fmla="*/ 2147483647 h 151"/>
                <a:gd name="T6" fmla="*/ 2147483647 w 108"/>
                <a:gd name="T7" fmla="*/ 2147483647 h 151"/>
                <a:gd name="T8" fmla="*/ 2147483647 w 108"/>
                <a:gd name="T9" fmla="*/ 2147483647 h 151"/>
                <a:gd name="T10" fmla="*/ 2147483647 w 108"/>
                <a:gd name="T11" fmla="*/ 2147483647 h 151"/>
                <a:gd name="T12" fmla="*/ 2147483647 w 108"/>
                <a:gd name="T13" fmla="*/ 2147483647 h 151"/>
                <a:gd name="T14" fmla="*/ 2147483647 w 108"/>
                <a:gd name="T15" fmla="*/ 2147483647 h 151"/>
                <a:gd name="T16" fmla="*/ 2147483647 w 108"/>
                <a:gd name="T17" fmla="*/ 2147483647 h 151"/>
                <a:gd name="T18" fmla="*/ 2147483647 w 108"/>
                <a:gd name="T19" fmla="*/ 2147483647 h 151"/>
                <a:gd name="T20" fmla="*/ 2147483647 w 108"/>
                <a:gd name="T21" fmla="*/ 2147483647 h 151"/>
                <a:gd name="T22" fmla="*/ 2147483647 w 108"/>
                <a:gd name="T23" fmla="*/ 2147483647 h 151"/>
                <a:gd name="T24" fmla="*/ 2147483647 w 108"/>
                <a:gd name="T25" fmla="*/ 2147483647 h 151"/>
                <a:gd name="T26" fmla="*/ 2147483647 w 108"/>
                <a:gd name="T27" fmla="*/ 0 h 151"/>
                <a:gd name="T28" fmla="*/ 2147483647 w 108"/>
                <a:gd name="T29" fmla="*/ 2147483647 h 151"/>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108" h="151">
                  <a:moveTo>
                    <a:pt x="12" y="18"/>
                  </a:moveTo>
                  <a:lnTo>
                    <a:pt x="0" y="42"/>
                  </a:lnTo>
                  <a:lnTo>
                    <a:pt x="6" y="72"/>
                  </a:lnTo>
                  <a:lnTo>
                    <a:pt x="18" y="85"/>
                  </a:lnTo>
                  <a:lnTo>
                    <a:pt x="36" y="91"/>
                  </a:lnTo>
                  <a:lnTo>
                    <a:pt x="72" y="109"/>
                  </a:lnTo>
                  <a:lnTo>
                    <a:pt x="78" y="139"/>
                  </a:lnTo>
                  <a:lnTo>
                    <a:pt x="108" y="151"/>
                  </a:lnTo>
                  <a:lnTo>
                    <a:pt x="102" y="127"/>
                  </a:lnTo>
                  <a:lnTo>
                    <a:pt x="78" y="91"/>
                  </a:lnTo>
                  <a:lnTo>
                    <a:pt x="42" y="66"/>
                  </a:lnTo>
                  <a:lnTo>
                    <a:pt x="48" y="48"/>
                  </a:lnTo>
                  <a:lnTo>
                    <a:pt x="54" y="12"/>
                  </a:lnTo>
                  <a:lnTo>
                    <a:pt x="30" y="0"/>
                  </a:lnTo>
                  <a:lnTo>
                    <a:pt x="12" y="18"/>
                  </a:lnTo>
                  <a:close/>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p>
          </p:txBody>
        </p:sp>
        <p:sp>
          <p:nvSpPr>
            <p:cNvPr id="570" name="Freeform 569"/>
            <p:cNvSpPr>
              <a:spLocks/>
            </p:cNvSpPr>
            <p:nvPr/>
          </p:nvSpPr>
          <p:spPr bwMode="auto">
            <a:xfrm>
              <a:off x="8602178" y="4256618"/>
              <a:ext cx="125623" cy="96437"/>
            </a:xfrm>
            <a:custGeom>
              <a:avLst/>
              <a:gdLst>
                <a:gd name="T0" fmla="*/ 0 w 90"/>
                <a:gd name="T1" fmla="*/ 2147483647 h 72"/>
                <a:gd name="T2" fmla="*/ 2147483647 w 90"/>
                <a:gd name="T3" fmla="*/ 2147483647 h 72"/>
                <a:gd name="T4" fmla="*/ 2147483647 w 90"/>
                <a:gd name="T5" fmla="*/ 2147483647 h 72"/>
                <a:gd name="T6" fmla="*/ 2147483647 w 90"/>
                <a:gd name="T7" fmla="*/ 0 h 72"/>
                <a:gd name="T8" fmla="*/ 2147483647 w 90"/>
                <a:gd name="T9" fmla="*/ 2147483647 h 72"/>
                <a:gd name="T10" fmla="*/ 2147483647 w 90"/>
                <a:gd name="T11" fmla="*/ 2147483647 h 72"/>
                <a:gd name="T12" fmla="*/ 2147483647 w 90"/>
                <a:gd name="T13" fmla="*/ 2147483647 h 72"/>
                <a:gd name="T14" fmla="*/ 2147483647 w 90"/>
                <a:gd name="T15" fmla="*/ 2147483647 h 72"/>
                <a:gd name="T16" fmla="*/ 2147483647 w 90"/>
                <a:gd name="T17" fmla="*/ 2147483647 h 72"/>
                <a:gd name="T18" fmla="*/ 0 w 90"/>
                <a:gd name="T19" fmla="*/ 2147483647 h 7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90" h="72">
                  <a:moveTo>
                    <a:pt x="0" y="54"/>
                  </a:moveTo>
                  <a:lnTo>
                    <a:pt x="18" y="24"/>
                  </a:lnTo>
                  <a:lnTo>
                    <a:pt x="42" y="24"/>
                  </a:lnTo>
                  <a:lnTo>
                    <a:pt x="60" y="0"/>
                  </a:lnTo>
                  <a:lnTo>
                    <a:pt x="90" y="24"/>
                  </a:lnTo>
                  <a:lnTo>
                    <a:pt x="90" y="72"/>
                  </a:lnTo>
                  <a:lnTo>
                    <a:pt x="60" y="60"/>
                  </a:lnTo>
                  <a:lnTo>
                    <a:pt x="42" y="60"/>
                  </a:lnTo>
                  <a:lnTo>
                    <a:pt x="24" y="48"/>
                  </a:lnTo>
                  <a:lnTo>
                    <a:pt x="0" y="54"/>
                  </a:lnTo>
                  <a:close/>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p>
          </p:txBody>
        </p:sp>
        <p:sp>
          <p:nvSpPr>
            <p:cNvPr id="571" name="Freeform 570"/>
            <p:cNvSpPr>
              <a:spLocks/>
            </p:cNvSpPr>
            <p:nvPr/>
          </p:nvSpPr>
          <p:spPr bwMode="auto">
            <a:xfrm>
              <a:off x="7688389" y="2923127"/>
              <a:ext cx="843232" cy="409025"/>
            </a:xfrm>
            <a:custGeom>
              <a:avLst/>
              <a:gdLst>
                <a:gd name="T0" fmla="*/ 2147483647 w 595"/>
                <a:gd name="T1" fmla="*/ 2147483647 h 301"/>
                <a:gd name="T2" fmla="*/ 2147483647 w 595"/>
                <a:gd name="T3" fmla="*/ 2147483647 h 301"/>
                <a:gd name="T4" fmla="*/ 2147483647 w 595"/>
                <a:gd name="T5" fmla="*/ 2147483647 h 301"/>
                <a:gd name="T6" fmla="*/ 2147483647 w 595"/>
                <a:gd name="T7" fmla="*/ 2147483647 h 301"/>
                <a:gd name="T8" fmla="*/ 2147483647 w 595"/>
                <a:gd name="T9" fmla="*/ 2147483647 h 301"/>
                <a:gd name="T10" fmla="*/ 2147483647 w 595"/>
                <a:gd name="T11" fmla="*/ 2147483647 h 301"/>
                <a:gd name="T12" fmla="*/ 2147483647 w 595"/>
                <a:gd name="T13" fmla="*/ 2147483647 h 301"/>
                <a:gd name="T14" fmla="*/ 2147483647 w 595"/>
                <a:gd name="T15" fmla="*/ 2147483647 h 301"/>
                <a:gd name="T16" fmla="*/ 2147483647 w 595"/>
                <a:gd name="T17" fmla="*/ 2147483647 h 301"/>
                <a:gd name="T18" fmla="*/ 2147483647 w 595"/>
                <a:gd name="T19" fmla="*/ 2147483647 h 301"/>
                <a:gd name="T20" fmla="*/ 2147483647 w 595"/>
                <a:gd name="T21" fmla="*/ 2147483647 h 301"/>
                <a:gd name="T22" fmla="*/ 2147483647 w 595"/>
                <a:gd name="T23" fmla="*/ 2147483647 h 301"/>
                <a:gd name="T24" fmla="*/ 2147483647 w 595"/>
                <a:gd name="T25" fmla="*/ 2147483647 h 301"/>
                <a:gd name="T26" fmla="*/ 2147483647 w 595"/>
                <a:gd name="T27" fmla="*/ 2147483647 h 301"/>
                <a:gd name="T28" fmla="*/ 2147483647 w 595"/>
                <a:gd name="T29" fmla="*/ 2147483647 h 301"/>
                <a:gd name="T30" fmla="*/ 2147483647 w 595"/>
                <a:gd name="T31" fmla="*/ 2147483647 h 301"/>
                <a:gd name="T32" fmla="*/ 2147483647 w 595"/>
                <a:gd name="T33" fmla="*/ 2147483647 h 301"/>
                <a:gd name="T34" fmla="*/ 2147483647 w 595"/>
                <a:gd name="T35" fmla="*/ 2147483647 h 301"/>
                <a:gd name="T36" fmla="*/ 2147483647 w 595"/>
                <a:gd name="T37" fmla="*/ 2147483647 h 301"/>
                <a:gd name="T38" fmla="*/ 2147483647 w 595"/>
                <a:gd name="T39" fmla="*/ 2147483647 h 301"/>
                <a:gd name="T40" fmla="*/ 2147483647 w 595"/>
                <a:gd name="T41" fmla="*/ 2147483647 h 301"/>
                <a:gd name="T42" fmla="*/ 2147483647 w 595"/>
                <a:gd name="T43" fmla="*/ 0 h 301"/>
                <a:gd name="T44" fmla="*/ 2147483647 w 595"/>
                <a:gd name="T45" fmla="*/ 2147483647 h 301"/>
                <a:gd name="T46" fmla="*/ 2147483647 w 595"/>
                <a:gd name="T47" fmla="*/ 2147483647 h 301"/>
                <a:gd name="T48" fmla="*/ 2147483647 w 595"/>
                <a:gd name="T49" fmla="*/ 2147483647 h 301"/>
                <a:gd name="T50" fmla="*/ 2147483647 w 595"/>
                <a:gd name="T51" fmla="*/ 2147483647 h 301"/>
                <a:gd name="T52" fmla="*/ 2147483647 w 595"/>
                <a:gd name="T53" fmla="*/ 2147483647 h 301"/>
                <a:gd name="T54" fmla="*/ 0 w 595"/>
                <a:gd name="T55" fmla="*/ 2147483647 h 301"/>
                <a:gd name="T56" fmla="*/ 2147483647 w 595"/>
                <a:gd name="T57" fmla="*/ 2147483647 h 301"/>
                <a:gd name="T58" fmla="*/ 2147483647 w 595"/>
                <a:gd name="T59" fmla="*/ 2147483647 h 301"/>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0" t="0" r="r" b="b"/>
              <a:pathLst>
                <a:path w="595" h="301">
                  <a:moveTo>
                    <a:pt x="42" y="126"/>
                  </a:moveTo>
                  <a:lnTo>
                    <a:pt x="48" y="186"/>
                  </a:lnTo>
                  <a:lnTo>
                    <a:pt x="127" y="210"/>
                  </a:lnTo>
                  <a:lnTo>
                    <a:pt x="181" y="264"/>
                  </a:lnTo>
                  <a:lnTo>
                    <a:pt x="253" y="270"/>
                  </a:lnTo>
                  <a:lnTo>
                    <a:pt x="313" y="301"/>
                  </a:lnTo>
                  <a:lnTo>
                    <a:pt x="379" y="258"/>
                  </a:lnTo>
                  <a:lnTo>
                    <a:pt x="445" y="252"/>
                  </a:lnTo>
                  <a:lnTo>
                    <a:pt x="457" y="210"/>
                  </a:lnTo>
                  <a:lnTo>
                    <a:pt x="499" y="192"/>
                  </a:lnTo>
                  <a:lnTo>
                    <a:pt x="541" y="174"/>
                  </a:lnTo>
                  <a:lnTo>
                    <a:pt x="595" y="156"/>
                  </a:lnTo>
                  <a:lnTo>
                    <a:pt x="583" y="132"/>
                  </a:lnTo>
                  <a:lnTo>
                    <a:pt x="529" y="126"/>
                  </a:lnTo>
                  <a:lnTo>
                    <a:pt x="529" y="96"/>
                  </a:lnTo>
                  <a:lnTo>
                    <a:pt x="541" y="72"/>
                  </a:lnTo>
                  <a:lnTo>
                    <a:pt x="499" y="60"/>
                  </a:lnTo>
                  <a:lnTo>
                    <a:pt x="403" y="84"/>
                  </a:lnTo>
                  <a:lnTo>
                    <a:pt x="367" y="54"/>
                  </a:lnTo>
                  <a:lnTo>
                    <a:pt x="307" y="54"/>
                  </a:lnTo>
                  <a:lnTo>
                    <a:pt x="289" y="36"/>
                  </a:lnTo>
                  <a:lnTo>
                    <a:pt x="217" y="0"/>
                  </a:lnTo>
                  <a:lnTo>
                    <a:pt x="193" y="30"/>
                  </a:lnTo>
                  <a:lnTo>
                    <a:pt x="169" y="66"/>
                  </a:lnTo>
                  <a:lnTo>
                    <a:pt x="121" y="48"/>
                  </a:lnTo>
                  <a:lnTo>
                    <a:pt x="54" y="54"/>
                  </a:lnTo>
                  <a:lnTo>
                    <a:pt x="12" y="78"/>
                  </a:lnTo>
                  <a:lnTo>
                    <a:pt x="0" y="102"/>
                  </a:lnTo>
                  <a:lnTo>
                    <a:pt x="6" y="108"/>
                  </a:lnTo>
                  <a:lnTo>
                    <a:pt x="42" y="126"/>
                  </a:lnTo>
                  <a:close/>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p>
          </p:txBody>
        </p:sp>
        <p:sp>
          <p:nvSpPr>
            <p:cNvPr id="572" name="Line 449"/>
            <p:cNvSpPr>
              <a:spLocks noChangeShapeType="1"/>
            </p:cNvSpPr>
            <p:nvPr/>
          </p:nvSpPr>
          <p:spPr bwMode="auto">
            <a:xfrm>
              <a:off x="8498925" y="4037141"/>
              <a:ext cx="0" cy="0"/>
            </a:xfrm>
            <a:prstGeom prst="line">
              <a:avLst/>
            </a:pr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p>
          </p:txBody>
        </p:sp>
        <p:sp>
          <p:nvSpPr>
            <p:cNvPr id="573" name="Freeform 572"/>
            <p:cNvSpPr>
              <a:spLocks/>
            </p:cNvSpPr>
            <p:nvPr/>
          </p:nvSpPr>
          <p:spPr bwMode="auto">
            <a:xfrm>
              <a:off x="8660688" y="3288922"/>
              <a:ext cx="134228" cy="162945"/>
            </a:xfrm>
            <a:custGeom>
              <a:avLst/>
              <a:gdLst>
                <a:gd name="T0" fmla="*/ 2147483647 w 78"/>
                <a:gd name="T1" fmla="*/ 2147483647 h 98"/>
                <a:gd name="T2" fmla="*/ 2147483647 w 78"/>
                <a:gd name="T3" fmla="*/ 2147483647 h 98"/>
                <a:gd name="T4" fmla="*/ 2147483647 w 78"/>
                <a:gd name="T5" fmla="*/ 2147483647 h 98"/>
                <a:gd name="T6" fmla="*/ 2147483647 w 78"/>
                <a:gd name="T7" fmla="*/ 2147483647 h 98"/>
                <a:gd name="T8" fmla="*/ 0 w 78"/>
                <a:gd name="T9" fmla="*/ 2147483647 h 98"/>
                <a:gd name="T10" fmla="*/ 0 w 78"/>
                <a:gd name="T11" fmla="*/ 2147483647 h 98"/>
                <a:gd name="T12" fmla="*/ 2147483647 w 78"/>
                <a:gd name="T13" fmla="*/ 2147483647 h 98"/>
                <a:gd name="T14" fmla="*/ 2147483647 w 78"/>
                <a:gd name="T15" fmla="*/ 2147483647 h 98"/>
                <a:gd name="T16" fmla="*/ 2147483647 w 78"/>
                <a:gd name="T17" fmla="*/ 2147483647 h 98"/>
                <a:gd name="T18" fmla="*/ 2147483647 w 78"/>
                <a:gd name="T19" fmla="*/ 2147483647 h 98"/>
                <a:gd name="T20" fmla="*/ 2147483647 w 78"/>
                <a:gd name="T21" fmla="*/ 2147483647 h 98"/>
                <a:gd name="T22" fmla="*/ 2147483647 w 78"/>
                <a:gd name="T23" fmla="*/ 2147483647 h 98"/>
                <a:gd name="T24" fmla="*/ 2147483647 w 78"/>
                <a:gd name="T25" fmla="*/ 2147483647 h 98"/>
                <a:gd name="T26" fmla="*/ 2147483647 w 78"/>
                <a:gd name="T27" fmla="*/ 2147483647 h 98"/>
                <a:gd name="T28" fmla="*/ 2147483647 w 78"/>
                <a:gd name="T29" fmla="*/ 2147483647 h 98"/>
                <a:gd name="T30" fmla="*/ 2147483647 w 78"/>
                <a:gd name="T31" fmla="*/ 2147483647 h 98"/>
                <a:gd name="T32" fmla="*/ 2147483647 w 78"/>
                <a:gd name="T33" fmla="*/ 2147483647 h 98"/>
                <a:gd name="T34" fmla="*/ 2147483647 w 78"/>
                <a:gd name="T35" fmla="*/ 2147483647 h 98"/>
                <a:gd name="T36" fmla="*/ 2147483647 w 78"/>
                <a:gd name="T37" fmla="*/ 2147483647 h 98"/>
                <a:gd name="T38" fmla="*/ 2147483647 w 78"/>
                <a:gd name="T39" fmla="*/ 2147483647 h 98"/>
                <a:gd name="T40" fmla="*/ 2147483647 w 78"/>
                <a:gd name="T41" fmla="*/ 2147483647 h 98"/>
                <a:gd name="T42" fmla="*/ 2147483647 w 78"/>
                <a:gd name="T43" fmla="*/ 2147483647 h 98"/>
                <a:gd name="T44" fmla="*/ 2147483647 w 78"/>
                <a:gd name="T45" fmla="*/ 2147483647 h 98"/>
                <a:gd name="T46" fmla="*/ 2147483647 w 78"/>
                <a:gd name="T47" fmla="*/ 2147483647 h 98"/>
                <a:gd name="T48" fmla="*/ 2147483647 w 78"/>
                <a:gd name="T49" fmla="*/ 2147483647 h 98"/>
                <a:gd name="T50" fmla="*/ 2147483647 w 78"/>
                <a:gd name="T51" fmla="*/ 2147483647 h 98"/>
                <a:gd name="T52" fmla="*/ 2147483647 w 78"/>
                <a:gd name="T53" fmla="*/ 2147483647 h 98"/>
                <a:gd name="T54" fmla="*/ 2147483647 w 78"/>
                <a:gd name="T55" fmla="*/ 2147483647 h 98"/>
                <a:gd name="T56" fmla="*/ 2147483647 w 78"/>
                <a:gd name="T57" fmla="*/ 2147483647 h 98"/>
                <a:gd name="T58" fmla="*/ 2147483647 w 78"/>
                <a:gd name="T59" fmla="*/ 2147483647 h 98"/>
                <a:gd name="T60" fmla="*/ 2147483647 w 78"/>
                <a:gd name="T61" fmla="*/ 2147483647 h 98"/>
                <a:gd name="T62" fmla="*/ 2147483647 w 78"/>
                <a:gd name="T63" fmla="*/ 0 h 98"/>
                <a:gd name="T64" fmla="*/ 2147483647 w 78"/>
                <a:gd name="T65" fmla="*/ 2147483647 h 98"/>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78" h="98">
                  <a:moveTo>
                    <a:pt x="32" y="12"/>
                  </a:moveTo>
                  <a:lnTo>
                    <a:pt x="34" y="32"/>
                  </a:lnTo>
                  <a:lnTo>
                    <a:pt x="20" y="22"/>
                  </a:lnTo>
                  <a:lnTo>
                    <a:pt x="6" y="34"/>
                  </a:lnTo>
                  <a:lnTo>
                    <a:pt x="0" y="56"/>
                  </a:lnTo>
                  <a:lnTo>
                    <a:pt x="6" y="56"/>
                  </a:lnTo>
                  <a:lnTo>
                    <a:pt x="10" y="56"/>
                  </a:lnTo>
                  <a:lnTo>
                    <a:pt x="30" y="70"/>
                  </a:lnTo>
                  <a:lnTo>
                    <a:pt x="34" y="84"/>
                  </a:lnTo>
                  <a:lnTo>
                    <a:pt x="36" y="92"/>
                  </a:lnTo>
                  <a:lnTo>
                    <a:pt x="40" y="98"/>
                  </a:lnTo>
                  <a:lnTo>
                    <a:pt x="70" y="88"/>
                  </a:lnTo>
                  <a:lnTo>
                    <a:pt x="70" y="84"/>
                  </a:lnTo>
                  <a:lnTo>
                    <a:pt x="68" y="82"/>
                  </a:lnTo>
                  <a:lnTo>
                    <a:pt x="66" y="78"/>
                  </a:lnTo>
                  <a:lnTo>
                    <a:pt x="64" y="76"/>
                  </a:lnTo>
                  <a:lnTo>
                    <a:pt x="64" y="60"/>
                  </a:lnTo>
                  <a:lnTo>
                    <a:pt x="64" y="46"/>
                  </a:lnTo>
                  <a:lnTo>
                    <a:pt x="54" y="26"/>
                  </a:lnTo>
                  <a:lnTo>
                    <a:pt x="64" y="16"/>
                  </a:lnTo>
                  <a:lnTo>
                    <a:pt x="78" y="4"/>
                  </a:lnTo>
                  <a:lnTo>
                    <a:pt x="52" y="0"/>
                  </a:lnTo>
                  <a:lnTo>
                    <a:pt x="32" y="12"/>
                  </a:lnTo>
                  <a:close/>
                </a:path>
              </a:pathLst>
            </a:custGeom>
            <a:grpFill/>
            <a:ln w="4445">
              <a:solidFill>
                <a:schemeClr val="bg1"/>
              </a:solidFill>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p>
          </p:txBody>
        </p:sp>
        <p:sp>
          <p:nvSpPr>
            <p:cNvPr id="574" name="Freeform 573"/>
            <p:cNvSpPr>
              <a:spLocks/>
            </p:cNvSpPr>
            <p:nvPr/>
          </p:nvSpPr>
          <p:spPr bwMode="auto">
            <a:xfrm>
              <a:off x="8712315" y="3435241"/>
              <a:ext cx="92928" cy="109739"/>
            </a:xfrm>
            <a:custGeom>
              <a:avLst/>
              <a:gdLst>
                <a:gd name="T0" fmla="*/ 2147483647 w 54"/>
                <a:gd name="T1" fmla="*/ 2147483647 h 66"/>
                <a:gd name="T2" fmla="*/ 2147483647 w 54"/>
                <a:gd name="T3" fmla="*/ 2147483647 h 66"/>
                <a:gd name="T4" fmla="*/ 2147483647 w 54"/>
                <a:gd name="T5" fmla="*/ 2147483647 h 66"/>
                <a:gd name="T6" fmla="*/ 2147483647 w 54"/>
                <a:gd name="T7" fmla="*/ 2147483647 h 66"/>
                <a:gd name="T8" fmla="*/ 0 w 54"/>
                <a:gd name="T9" fmla="*/ 2147483647 h 66"/>
                <a:gd name="T10" fmla="*/ 0 w 54"/>
                <a:gd name="T11" fmla="*/ 2147483647 h 66"/>
                <a:gd name="T12" fmla="*/ 2147483647 w 54"/>
                <a:gd name="T13" fmla="*/ 2147483647 h 66"/>
                <a:gd name="T14" fmla="*/ 2147483647 w 54"/>
                <a:gd name="T15" fmla="*/ 2147483647 h 66"/>
                <a:gd name="T16" fmla="*/ 2147483647 w 54"/>
                <a:gd name="T17" fmla="*/ 2147483647 h 66"/>
                <a:gd name="T18" fmla="*/ 2147483647 w 54"/>
                <a:gd name="T19" fmla="*/ 2147483647 h 66"/>
                <a:gd name="T20" fmla="*/ 2147483647 w 54"/>
                <a:gd name="T21" fmla="*/ 2147483647 h 66"/>
                <a:gd name="T22" fmla="*/ 2147483647 w 54"/>
                <a:gd name="T23" fmla="*/ 2147483647 h 66"/>
                <a:gd name="T24" fmla="*/ 2147483647 w 54"/>
                <a:gd name="T25" fmla="*/ 2147483647 h 66"/>
                <a:gd name="T26" fmla="*/ 2147483647 w 54"/>
                <a:gd name="T27" fmla="*/ 0 h 66"/>
                <a:gd name="T28" fmla="*/ 2147483647 w 54"/>
                <a:gd name="T29" fmla="*/ 2147483647 h 66"/>
                <a:gd name="T30" fmla="*/ 2147483647 w 54"/>
                <a:gd name="T31" fmla="*/ 2147483647 h 66"/>
                <a:gd name="T32" fmla="*/ 2147483647 w 54"/>
                <a:gd name="T33" fmla="*/ 2147483647 h 66"/>
                <a:gd name="T34" fmla="*/ 2147483647 w 54"/>
                <a:gd name="T35" fmla="*/ 2147483647 h 6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0" t="0" r="r" b="b"/>
              <a:pathLst>
                <a:path w="54" h="66">
                  <a:moveTo>
                    <a:pt x="10" y="12"/>
                  </a:moveTo>
                  <a:lnTo>
                    <a:pt x="10" y="12"/>
                  </a:lnTo>
                  <a:lnTo>
                    <a:pt x="10" y="36"/>
                  </a:lnTo>
                  <a:lnTo>
                    <a:pt x="0" y="66"/>
                  </a:lnTo>
                  <a:lnTo>
                    <a:pt x="20" y="66"/>
                  </a:lnTo>
                  <a:lnTo>
                    <a:pt x="40" y="60"/>
                  </a:lnTo>
                  <a:lnTo>
                    <a:pt x="50" y="52"/>
                  </a:lnTo>
                  <a:lnTo>
                    <a:pt x="54" y="36"/>
                  </a:lnTo>
                  <a:lnTo>
                    <a:pt x="40" y="0"/>
                  </a:lnTo>
                  <a:lnTo>
                    <a:pt x="10" y="10"/>
                  </a:lnTo>
                  <a:lnTo>
                    <a:pt x="10" y="12"/>
                  </a:lnTo>
                  <a:close/>
                </a:path>
              </a:pathLst>
            </a:custGeom>
            <a:grpFill/>
            <a:ln w="4445" cap="flat" cmpd="sng">
              <a:solidFill>
                <a:schemeClr val="bg1"/>
              </a:solidFill>
              <a:prstDash val="solid"/>
              <a:round/>
              <a:headEnd type="none" w="med" len="med"/>
              <a:tailEnd type="none" w="med" len="med"/>
            </a:ln>
            <a:effectLst/>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p>
          </p:txBody>
        </p:sp>
        <p:sp>
          <p:nvSpPr>
            <p:cNvPr id="575" name="Freeform 574"/>
            <p:cNvSpPr>
              <a:spLocks/>
            </p:cNvSpPr>
            <p:nvPr/>
          </p:nvSpPr>
          <p:spPr bwMode="auto">
            <a:xfrm>
              <a:off x="3597853" y="5250916"/>
              <a:ext cx="137671" cy="174584"/>
            </a:xfrm>
            <a:custGeom>
              <a:avLst/>
              <a:gdLst>
                <a:gd name="T0" fmla="*/ 2147483647 w 102"/>
                <a:gd name="T1" fmla="*/ 2147483647 h 114"/>
                <a:gd name="T2" fmla="*/ 2147483647 w 102"/>
                <a:gd name="T3" fmla="*/ 2147483647 h 114"/>
                <a:gd name="T4" fmla="*/ 2147483647 w 102"/>
                <a:gd name="T5" fmla="*/ 0 h 114"/>
                <a:gd name="T6" fmla="*/ 2147483647 w 102"/>
                <a:gd name="T7" fmla="*/ 2147483647 h 114"/>
                <a:gd name="T8" fmla="*/ 0 w 102"/>
                <a:gd name="T9" fmla="*/ 2147483647 h 114"/>
                <a:gd name="T10" fmla="*/ 0 w 102"/>
                <a:gd name="T11" fmla="*/ 2147483647 h 114"/>
                <a:gd name="T12" fmla="*/ 2147483647 w 102"/>
                <a:gd name="T13" fmla="*/ 2147483647 h 114"/>
                <a:gd name="T14" fmla="*/ 2147483647 w 102"/>
                <a:gd name="T15" fmla="*/ 2147483647 h 114"/>
                <a:gd name="T16" fmla="*/ 2147483647 w 102"/>
                <a:gd name="T17" fmla="*/ 2147483647 h 114"/>
                <a:gd name="T18" fmla="*/ 2147483647 w 102"/>
                <a:gd name="T19" fmla="*/ 2147483647 h 114"/>
                <a:gd name="T20" fmla="*/ 2147483647 w 102"/>
                <a:gd name="T21" fmla="*/ 2147483647 h 114"/>
                <a:gd name="T22" fmla="*/ 2147483647 w 102"/>
                <a:gd name="T23" fmla="*/ 2147483647 h 114"/>
                <a:gd name="T24" fmla="*/ 2147483647 w 102"/>
                <a:gd name="T25" fmla="*/ 2147483647 h 11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02" h="114">
                  <a:moveTo>
                    <a:pt x="66" y="24"/>
                  </a:moveTo>
                  <a:lnTo>
                    <a:pt x="36" y="6"/>
                  </a:lnTo>
                  <a:lnTo>
                    <a:pt x="18" y="0"/>
                  </a:lnTo>
                  <a:lnTo>
                    <a:pt x="6" y="18"/>
                  </a:lnTo>
                  <a:lnTo>
                    <a:pt x="0" y="48"/>
                  </a:lnTo>
                  <a:lnTo>
                    <a:pt x="0" y="78"/>
                  </a:lnTo>
                  <a:lnTo>
                    <a:pt x="24" y="96"/>
                  </a:lnTo>
                  <a:lnTo>
                    <a:pt x="36" y="108"/>
                  </a:lnTo>
                  <a:lnTo>
                    <a:pt x="66" y="114"/>
                  </a:lnTo>
                  <a:lnTo>
                    <a:pt x="96" y="90"/>
                  </a:lnTo>
                  <a:lnTo>
                    <a:pt x="102" y="78"/>
                  </a:lnTo>
                  <a:lnTo>
                    <a:pt x="84" y="42"/>
                  </a:lnTo>
                  <a:lnTo>
                    <a:pt x="66" y="24"/>
                  </a:lnTo>
                  <a:close/>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p>
          </p:txBody>
        </p:sp>
        <p:sp>
          <p:nvSpPr>
            <p:cNvPr id="576" name="Freeform 575"/>
            <p:cNvSpPr>
              <a:spLocks/>
            </p:cNvSpPr>
            <p:nvPr/>
          </p:nvSpPr>
          <p:spPr bwMode="auto">
            <a:xfrm>
              <a:off x="3004147" y="4527639"/>
              <a:ext cx="347618" cy="410688"/>
            </a:xfrm>
            <a:custGeom>
              <a:avLst/>
              <a:gdLst>
                <a:gd name="T0" fmla="*/ 2147483647 w 240"/>
                <a:gd name="T1" fmla="*/ 2147483647 h 337"/>
                <a:gd name="T2" fmla="*/ 2147483647 w 240"/>
                <a:gd name="T3" fmla="*/ 2147483647 h 337"/>
                <a:gd name="T4" fmla="*/ 2147483647 w 240"/>
                <a:gd name="T5" fmla="*/ 2147483647 h 337"/>
                <a:gd name="T6" fmla="*/ 2147483647 w 240"/>
                <a:gd name="T7" fmla="*/ 2147483647 h 337"/>
                <a:gd name="T8" fmla="*/ 2147483647 w 240"/>
                <a:gd name="T9" fmla="*/ 2147483647 h 337"/>
                <a:gd name="T10" fmla="*/ 2147483647 w 240"/>
                <a:gd name="T11" fmla="*/ 2147483647 h 337"/>
                <a:gd name="T12" fmla="*/ 2147483647 w 240"/>
                <a:gd name="T13" fmla="*/ 2147483647 h 337"/>
                <a:gd name="T14" fmla="*/ 2147483647 w 240"/>
                <a:gd name="T15" fmla="*/ 2147483647 h 337"/>
                <a:gd name="T16" fmla="*/ 2147483647 w 240"/>
                <a:gd name="T17" fmla="*/ 2147483647 h 337"/>
                <a:gd name="T18" fmla="*/ 2147483647 w 240"/>
                <a:gd name="T19" fmla="*/ 2147483647 h 337"/>
                <a:gd name="T20" fmla="*/ 2147483647 w 240"/>
                <a:gd name="T21" fmla="*/ 2147483647 h 337"/>
                <a:gd name="T22" fmla="*/ 2147483647 w 240"/>
                <a:gd name="T23" fmla="*/ 2147483647 h 337"/>
                <a:gd name="T24" fmla="*/ 2147483647 w 240"/>
                <a:gd name="T25" fmla="*/ 2147483647 h 337"/>
                <a:gd name="T26" fmla="*/ 2147483647 w 240"/>
                <a:gd name="T27" fmla="*/ 0 h 337"/>
                <a:gd name="T28" fmla="*/ 2147483647 w 240"/>
                <a:gd name="T29" fmla="*/ 0 h 337"/>
                <a:gd name="T30" fmla="*/ 2147483647 w 240"/>
                <a:gd name="T31" fmla="*/ 2147483647 h 337"/>
                <a:gd name="T32" fmla="*/ 2147483647 w 240"/>
                <a:gd name="T33" fmla="*/ 2147483647 h 337"/>
                <a:gd name="T34" fmla="*/ 2147483647 w 240"/>
                <a:gd name="T35" fmla="*/ 2147483647 h 337"/>
                <a:gd name="T36" fmla="*/ 2147483647 w 240"/>
                <a:gd name="T37" fmla="*/ 2147483647 h 337"/>
                <a:gd name="T38" fmla="*/ 2147483647 w 240"/>
                <a:gd name="T39" fmla="*/ 2147483647 h 337"/>
                <a:gd name="T40" fmla="*/ 2147483647 w 240"/>
                <a:gd name="T41" fmla="*/ 2147483647 h 337"/>
                <a:gd name="T42" fmla="*/ 0 w 240"/>
                <a:gd name="T43" fmla="*/ 2147483647 h 337"/>
                <a:gd name="T44" fmla="*/ 2147483647 w 240"/>
                <a:gd name="T45" fmla="*/ 2147483647 h 337"/>
                <a:gd name="T46" fmla="*/ 2147483647 w 240"/>
                <a:gd name="T47" fmla="*/ 2147483647 h 337"/>
                <a:gd name="T48" fmla="*/ 2147483647 w 240"/>
                <a:gd name="T49" fmla="*/ 2147483647 h 337"/>
                <a:gd name="T50" fmla="*/ 2147483647 w 240"/>
                <a:gd name="T51" fmla="*/ 2147483647 h 337"/>
                <a:gd name="T52" fmla="*/ 2147483647 w 240"/>
                <a:gd name="T53" fmla="*/ 2147483647 h 337"/>
                <a:gd name="T54" fmla="*/ 2147483647 w 240"/>
                <a:gd name="T55" fmla="*/ 2147483647 h 337"/>
                <a:gd name="T56" fmla="*/ 2147483647 w 240"/>
                <a:gd name="T57" fmla="*/ 2147483647 h 337"/>
                <a:gd name="T58" fmla="*/ 2147483647 w 240"/>
                <a:gd name="T59" fmla="*/ 2147483647 h 337"/>
                <a:gd name="T60" fmla="*/ 2147483647 w 240"/>
                <a:gd name="T61" fmla="*/ 2147483647 h 337"/>
                <a:gd name="T62" fmla="*/ 2147483647 w 240"/>
                <a:gd name="T63" fmla="*/ 2147483647 h 337"/>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0" t="0" r="r" b="b"/>
              <a:pathLst>
                <a:path w="240" h="337">
                  <a:moveTo>
                    <a:pt x="228" y="204"/>
                  </a:moveTo>
                  <a:lnTo>
                    <a:pt x="228" y="198"/>
                  </a:lnTo>
                  <a:lnTo>
                    <a:pt x="216" y="198"/>
                  </a:lnTo>
                  <a:lnTo>
                    <a:pt x="210" y="162"/>
                  </a:lnTo>
                  <a:lnTo>
                    <a:pt x="180" y="174"/>
                  </a:lnTo>
                  <a:lnTo>
                    <a:pt x="156" y="156"/>
                  </a:lnTo>
                  <a:lnTo>
                    <a:pt x="156" y="120"/>
                  </a:lnTo>
                  <a:lnTo>
                    <a:pt x="180" y="84"/>
                  </a:lnTo>
                  <a:lnTo>
                    <a:pt x="198" y="72"/>
                  </a:lnTo>
                  <a:lnTo>
                    <a:pt x="204" y="54"/>
                  </a:lnTo>
                  <a:lnTo>
                    <a:pt x="192" y="36"/>
                  </a:lnTo>
                  <a:lnTo>
                    <a:pt x="168" y="36"/>
                  </a:lnTo>
                  <a:lnTo>
                    <a:pt x="150" y="18"/>
                  </a:lnTo>
                  <a:lnTo>
                    <a:pt x="120" y="0"/>
                  </a:lnTo>
                  <a:lnTo>
                    <a:pt x="108" y="24"/>
                  </a:lnTo>
                  <a:lnTo>
                    <a:pt x="84" y="48"/>
                  </a:lnTo>
                  <a:lnTo>
                    <a:pt x="66" y="54"/>
                  </a:lnTo>
                  <a:lnTo>
                    <a:pt x="42" y="78"/>
                  </a:lnTo>
                  <a:lnTo>
                    <a:pt x="24" y="72"/>
                  </a:lnTo>
                  <a:lnTo>
                    <a:pt x="18" y="60"/>
                  </a:lnTo>
                  <a:lnTo>
                    <a:pt x="0" y="72"/>
                  </a:lnTo>
                  <a:lnTo>
                    <a:pt x="18" y="114"/>
                  </a:lnTo>
                  <a:lnTo>
                    <a:pt x="54" y="174"/>
                  </a:lnTo>
                  <a:lnTo>
                    <a:pt x="90" y="252"/>
                  </a:lnTo>
                  <a:lnTo>
                    <a:pt x="90" y="264"/>
                  </a:lnTo>
                  <a:lnTo>
                    <a:pt x="216" y="337"/>
                  </a:lnTo>
                  <a:lnTo>
                    <a:pt x="222" y="337"/>
                  </a:lnTo>
                  <a:lnTo>
                    <a:pt x="228" y="307"/>
                  </a:lnTo>
                  <a:lnTo>
                    <a:pt x="234" y="270"/>
                  </a:lnTo>
                  <a:lnTo>
                    <a:pt x="240" y="222"/>
                  </a:lnTo>
                  <a:lnTo>
                    <a:pt x="228" y="204"/>
                  </a:lnTo>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p>
          </p:txBody>
        </p:sp>
        <p:sp>
          <p:nvSpPr>
            <p:cNvPr id="577" name="Freeform 576"/>
            <p:cNvSpPr>
              <a:spLocks/>
            </p:cNvSpPr>
            <p:nvPr/>
          </p:nvSpPr>
          <p:spPr bwMode="auto">
            <a:xfrm>
              <a:off x="3226142" y="4397948"/>
              <a:ext cx="958531" cy="954393"/>
            </a:xfrm>
            <a:custGeom>
              <a:avLst/>
              <a:gdLst>
                <a:gd name="T0" fmla="*/ 2147483647 w 10000"/>
                <a:gd name="T1" fmla="*/ 2147483647 h 10000"/>
                <a:gd name="T2" fmla="*/ 2147483647 w 10000"/>
                <a:gd name="T3" fmla="*/ 2147483647 h 10000"/>
                <a:gd name="T4" fmla="*/ 2147483647 w 10000"/>
                <a:gd name="T5" fmla="*/ 2147483647 h 10000"/>
                <a:gd name="T6" fmla="*/ 2147483647 w 10000"/>
                <a:gd name="T7" fmla="*/ 2147483647 h 10000"/>
                <a:gd name="T8" fmla="*/ 2147483647 w 10000"/>
                <a:gd name="T9" fmla="*/ 2147483647 h 10000"/>
                <a:gd name="T10" fmla="*/ 2147483647 w 10000"/>
                <a:gd name="T11" fmla="*/ 2147483647 h 10000"/>
                <a:gd name="T12" fmla="*/ 2147483647 w 10000"/>
                <a:gd name="T13" fmla="*/ 2147483647 h 10000"/>
                <a:gd name="T14" fmla="*/ 2147483647 w 10000"/>
                <a:gd name="T15" fmla="*/ 2147483647 h 10000"/>
                <a:gd name="T16" fmla="*/ 2147483647 w 10000"/>
                <a:gd name="T17" fmla="*/ 2147483647 h 10000"/>
                <a:gd name="T18" fmla="*/ 2147483647 w 10000"/>
                <a:gd name="T19" fmla="*/ 2147483647 h 10000"/>
                <a:gd name="T20" fmla="*/ 2147483647 w 10000"/>
                <a:gd name="T21" fmla="*/ 2147483647 h 10000"/>
                <a:gd name="T22" fmla="*/ 2147483647 w 10000"/>
                <a:gd name="T23" fmla="*/ 2147483647 h 10000"/>
                <a:gd name="T24" fmla="*/ 2147483647 w 10000"/>
                <a:gd name="T25" fmla="*/ 2147483647 h 10000"/>
                <a:gd name="T26" fmla="*/ 2147483647 w 10000"/>
                <a:gd name="T27" fmla="*/ 1978554233 h 10000"/>
                <a:gd name="T28" fmla="*/ 2147483647 w 10000"/>
                <a:gd name="T29" fmla="*/ 1571492712 h 10000"/>
                <a:gd name="T30" fmla="*/ 2147483647 w 10000"/>
                <a:gd name="T31" fmla="*/ 1454980750 h 10000"/>
                <a:gd name="T32" fmla="*/ 2147483647 w 10000"/>
                <a:gd name="T33" fmla="*/ 1106175301 h 10000"/>
                <a:gd name="T34" fmla="*/ 2147483647 w 10000"/>
                <a:gd name="T35" fmla="*/ 640102212 h 10000"/>
                <a:gd name="T36" fmla="*/ 2147483647 w 10000"/>
                <a:gd name="T37" fmla="*/ 174776418 h 10000"/>
                <a:gd name="T38" fmla="*/ 2147483647 w 10000"/>
                <a:gd name="T39" fmla="*/ 640102212 h 10000"/>
                <a:gd name="T40" fmla="*/ 2147483647 w 10000"/>
                <a:gd name="T41" fmla="*/ 581837847 h 10000"/>
                <a:gd name="T42" fmla="*/ 2147483647 w 10000"/>
                <a:gd name="T43" fmla="*/ 640102212 h 10000"/>
                <a:gd name="T44" fmla="*/ 2147483647 w 10000"/>
                <a:gd name="T45" fmla="*/ 756622557 h 10000"/>
                <a:gd name="T46" fmla="*/ 2147483647 w 10000"/>
                <a:gd name="T47" fmla="*/ 233040691 h 10000"/>
                <a:gd name="T48" fmla="*/ 2147483647 w 10000"/>
                <a:gd name="T49" fmla="*/ 0 h 10000"/>
                <a:gd name="T50" fmla="*/ 1983523268 w 10000"/>
                <a:gd name="T51" fmla="*/ 233040691 h 10000"/>
                <a:gd name="T52" fmla="*/ 1700062263 w 10000"/>
                <a:gd name="T53" fmla="*/ 523581775 h 10000"/>
                <a:gd name="T54" fmla="*/ 1246527822 w 10000"/>
                <a:gd name="T55" fmla="*/ 873134519 h 10000"/>
                <a:gd name="T56" fmla="*/ 623607879 w 10000"/>
                <a:gd name="T57" fmla="*/ 814878538 h 10000"/>
                <a:gd name="T58" fmla="*/ 566914139 w 10000"/>
                <a:gd name="T59" fmla="*/ 1746277422 h 10000"/>
                <a:gd name="T60" fmla="*/ 396840702 w 10000"/>
                <a:gd name="T61" fmla="*/ 1804533494 h 10000"/>
                <a:gd name="T62" fmla="*/ 0 w 10000"/>
                <a:gd name="T63" fmla="*/ 2147483647 h 10000"/>
                <a:gd name="T64" fmla="*/ 226767265 w 10000"/>
                <a:gd name="T65" fmla="*/ 2147483647 h 10000"/>
                <a:gd name="T66" fmla="*/ 566914139 w 10000"/>
                <a:gd name="T67" fmla="*/ 2147483647 h 10000"/>
                <a:gd name="T68" fmla="*/ 680301707 w 10000"/>
                <a:gd name="T69" fmla="*/ 2147483647 h 10000"/>
                <a:gd name="T70" fmla="*/ 975514221 w 10000"/>
                <a:gd name="T71" fmla="*/ 2147483647 h 10000"/>
                <a:gd name="T72" fmla="*/ 1292157988 w 10000"/>
                <a:gd name="T73" fmla="*/ 2147483647 h 10000"/>
                <a:gd name="T74" fmla="*/ 1529988738 w 10000"/>
                <a:gd name="T75" fmla="*/ 2147483647 h 10000"/>
                <a:gd name="T76" fmla="*/ 2147483647 w 10000"/>
                <a:gd name="T77" fmla="*/ 2147483647 h 10000"/>
                <a:gd name="T78" fmla="*/ 2147483647 w 10000"/>
                <a:gd name="T79" fmla="*/ 2147483647 h 10000"/>
                <a:gd name="T80" fmla="*/ 2147483647 w 10000"/>
                <a:gd name="T81" fmla="*/ 2147483647 h 10000"/>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0" t="0" r="r" b="b"/>
              <a:pathLst>
                <a:path w="10000" h="10000">
                  <a:moveTo>
                    <a:pt x="5000" y="7769"/>
                  </a:moveTo>
                  <a:cubicBezTo>
                    <a:pt x="5027" y="7795"/>
                    <a:pt x="5055" y="7820"/>
                    <a:pt x="5082" y="7846"/>
                  </a:cubicBezTo>
                  <a:cubicBezTo>
                    <a:pt x="5027" y="8000"/>
                    <a:pt x="4973" y="8154"/>
                    <a:pt x="4918" y="8308"/>
                  </a:cubicBezTo>
                  <a:lnTo>
                    <a:pt x="4672" y="8462"/>
                  </a:lnTo>
                  <a:lnTo>
                    <a:pt x="4098" y="9000"/>
                  </a:lnTo>
                  <a:lnTo>
                    <a:pt x="4180" y="9000"/>
                  </a:lnTo>
                  <a:lnTo>
                    <a:pt x="4098" y="9000"/>
                  </a:lnTo>
                  <a:lnTo>
                    <a:pt x="4344" y="9077"/>
                  </a:lnTo>
                  <a:lnTo>
                    <a:pt x="4754" y="9308"/>
                  </a:lnTo>
                  <a:lnTo>
                    <a:pt x="5000" y="9538"/>
                  </a:lnTo>
                  <a:lnTo>
                    <a:pt x="5246" y="10000"/>
                  </a:lnTo>
                  <a:cubicBezTo>
                    <a:pt x="5273" y="9923"/>
                    <a:pt x="5301" y="9846"/>
                    <a:pt x="5328" y="9769"/>
                  </a:cubicBezTo>
                  <a:lnTo>
                    <a:pt x="5656" y="9462"/>
                  </a:lnTo>
                  <a:lnTo>
                    <a:pt x="6066" y="9077"/>
                  </a:lnTo>
                  <a:lnTo>
                    <a:pt x="6393" y="8077"/>
                  </a:lnTo>
                  <a:lnTo>
                    <a:pt x="6639" y="7615"/>
                  </a:lnTo>
                  <a:lnTo>
                    <a:pt x="7541" y="7077"/>
                  </a:lnTo>
                  <a:lnTo>
                    <a:pt x="8115" y="7000"/>
                  </a:lnTo>
                  <a:lnTo>
                    <a:pt x="8279" y="6923"/>
                  </a:lnTo>
                  <a:lnTo>
                    <a:pt x="8443" y="6615"/>
                  </a:lnTo>
                  <a:cubicBezTo>
                    <a:pt x="8470" y="6513"/>
                    <a:pt x="8498" y="6410"/>
                    <a:pt x="8525" y="6308"/>
                  </a:cubicBezTo>
                  <a:cubicBezTo>
                    <a:pt x="8607" y="6180"/>
                    <a:pt x="8688" y="6051"/>
                    <a:pt x="8770" y="5923"/>
                  </a:cubicBezTo>
                  <a:cubicBezTo>
                    <a:pt x="8797" y="5872"/>
                    <a:pt x="8825" y="5820"/>
                    <a:pt x="8852" y="5769"/>
                  </a:cubicBezTo>
                  <a:cubicBezTo>
                    <a:pt x="8879" y="5333"/>
                    <a:pt x="8907" y="4898"/>
                    <a:pt x="8934" y="4462"/>
                  </a:cubicBezTo>
                  <a:lnTo>
                    <a:pt x="9180" y="4385"/>
                  </a:lnTo>
                  <a:lnTo>
                    <a:pt x="10000" y="3385"/>
                  </a:lnTo>
                  <a:lnTo>
                    <a:pt x="10000" y="3154"/>
                  </a:lnTo>
                  <a:cubicBezTo>
                    <a:pt x="9945" y="2974"/>
                    <a:pt x="9891" y="2795"/>
                    <a:pt x="9836" y="2615"/>
                  </a:cubicBezTo>
                  <a:lnTo>
                    <a:pt x="9344" y="2462"/>
                  </a:lnTo>
                  <a:lnTo>
                    <a:pt x="8607" y="2077"/>
                  </a:lnTo>
                  <a:lnTo>
                    <a:pt x="7787" y="2000"/>
                  </a:lnTo>
                  <a:lnTo>
                    <a:pt x="7541" y="1923"/>
                  </a:lnTo>
                  <a:lnTo>
                    <a:pt x="7377" y="1692"/>
                  </a:lnTo>
                  <a:lnTo>
                    <a:pt x="6721" y="1462"/>
                  </a:lnTo>
                  <a:lnTo>
                    <a:pt x="6148" y="1154"/>
                  </a:lnTo>
                  <a:cubicBezTo>
                    <a:pt x="6121" y="1051"/>
                    <a:pt x="6093" y="949"/>
                    <a:pt x="6066" y="846"/>
                  </a:cubicBezTo>
                  <a:lnTo>
                    <a:pt x="5820" y="231"/>
                  </a:lnTo>
                  <a:lnTo>
                    <a:pt x="5738" y="231"/>
                  </a:lnTo>
                  <a:lnTo>
                    <a:pt x="5410" y="692"/>
                  </a:lnTo>
                  <a:lnTo>
                    <a:pt x="5082" y="846"/>
                  </a:lnTo>
                  <a:cubicBezTo>
                    <a:pt x="5055" y="820"/>
                    <a:pt x="5027" y="795"/>
                    <a:pt x="5000" y="769"/>
                  </a:cubicBezTo>
                  <a:lnTo>
                    <a:pt x="4590" y="769"/>
                  </a:lnTo>
                  <a:lnTo>
                    <a:pt x="4426" y="846"/>
                  </a:lnTo>
                  <a:lnTo>
                    <a:pt x="4344" y="846"/>
                  </a:lnTo>
                  <a:lnTo>
                    <a:pt x="3934" y="923"/>
                  </a:lnTo>
                  <a:lnTo>
                    <a:pt x="3689" y="1000"/>
                  </a:lnTo>
                  <a:lnTo>
                    <a:pt x="3443" y="769"/>
                  </a:lnTo>
                  <a:cubicBezTo>
                    <a:pt x="3470" y="615"/>
                    <a:pt x="3498" y="462"/>
                    <a:pt x="3525" y="308"/>
                  </a:cubicBezTo>
                  <a:lnTo>
                    <a:pt x="3361" y="77"/>
                  </a:lnTo>
                  <a:lnTo>
                    <a:pt x="3197" y="0"/>
                  </a:lnTo>
                  <a:cubicBezTo>
                    <a:pt x="3224" y="51"/>
                    <a:pt x="3252" y="103"/>
                    <a:pt x="3279" y="154"/>
                  </a:cubicBezTo>
                  <a:lnTo>
                    <a:pt x="2869" y="308"/>
                  </a:lnTo>
                  <a:lnTo>
                    <a:pt x="2213" y="308"/>
                  </a:lnTo>
                  <a:lnTo>
                    <a:pt x="2459" y="692"/>
                  </a:lnTo>
                  <a:cubicBezTo>
                    <a:pt x="2486" y="769"/>
                    <a:pt x="2514" y="846"/>
                    <a:pt x="2541" y="923"/>
                  </a:cubicBezTo>
                  <a:lnTo>
                    <a:pt x="1803" y="1154"/>
                  </a:lnTo>
                  <a:lnTo>
                    <a:pt x="1557" y="923"/>
                  </a:lnTo>
                  <a:lnTo>
                    <a:pt x="902" y="1077"/>
                  </a:lnTo>
                  <a:cubicBezTo>
                    <a:pt x="929" y="1205"/>
                    <a:pt x="957" y="1334"/>
                    <a:pt x="984" y="1462"/>
                  </a:cubicBezTo>
                  <a:cubicBezTo>
                    <a:pt x="929" y="1744"/>
                    <a:pt x="875" y="2026"/>
                    <a:pt x="820" y="2308"/>
                  </a:cubicBezTo>
                  <a:cubicBezTo>
                    <a:pt x="765" y="2257"/>
                    <a:pt x="711" y="2205"/>
                    <a:pt x="656" y="2154"/>
                  </a:cubicBezTo>
                  <a:cubicBezTo>
                    <a:pt x="629" y="2231"/>
                    <a:pt x="601" y="2308"/>
                    <a:pt x="574" y="2385"/>
                  </a:cubicBezTo>
                  <a:lnTo>
                    <a:pt x="328" y="2538"/>
                  </a:lnTo>
                  <a:lnTo>
                    <a:pt x="0" y="3000"/>
                  </a:lnTo>
                  <a:lnTo>
                    <a:pt x="0" y="3462"/>
                  </a:lnTo>
                  <a:lnTo>
                    <a:pt x="328" y="3692"/>
                  </a:lnTo>
                  <a:lnTo>
                    <a:pt x="738" y="3538"/>
                  </a:lnTo>
                  <a:cubicBezTo>
                    <a:pt x="765" y="3692"/>
                    <a:pt x="793" y="3846"/>
                    <a:pt x="820" y="4000"/>
                  </a:cubicBezTo>
                  <a:lnTo>
                    <a:pt x="984" y="4000"/>
                  </a:lnTo>
                  <a:lnTo>
                    <a:pt x="984" y="4077"/>
                  </a:lnTo>
                  <a:cubicBezTo>
                    <a:pt x="1311" y="4000"/>
                    <a:pt x="1240" y="3993"/>
                    <a:pt x="1311" y="4000"/>
                  </a:cubicBezTo>
                  <a:cubicBezTo>
                    <a:pt x="1382" y="4007"/>
                    <a:pt x="1378" y="4124"/>
                    <a:pt x="1411" y="4121"/>
                  </a:cubicBezTo>
                  <a:cubicBezTo>
                    <a:pt x="1487" y="4047"/>
                    <a:pt x="1644" y="3939"/>
                    <a:pt x="1720" y="3900"/>
                  </a:cubicBezTo>
                  <a:cubicBezTo>
                    <a:pt x="1796" y="3861"/>
                    <a:pt x="1787" y="3873"/>
                    <a:pt x="1869" y="3886"/>
                  </a:cubicBezTo>
                  <a:cubicBezTo>
                    <a:pt x="1951" y="3899"/>
                    <a:pt x="2074" y="3776"/>
                    <a:pt x="2131" y="3846"/>
                  </a:cubicBezTo>
                  <a:cubicBezTo>
                    <a:pt x="2188" y="3916"/>
                    <a:pt x="2186" y="4154"/>
                    <a:pt x="2213" y="4308"/>
                  </a:cubicBezTo>
                  <a:lnTo>
                    <a:pt x="2705" y="4538"/>
                  </a:lnTo>
                  <a:lnTo>
                    <a:pt x="3279" y="4769"/>
                  </a:lnTo>
                  <a:lnTo>
                    <a:pt x="3279" y="5077"/>
                  </a:lnTo>
                  <a:lnTo>
                    <a:pt x="3443" y="5308"/>
                  </a:lnTo>
                  <a:cubicBezTo>
                    <a:pt x="3525" y="5308"/>
                    <a:pt x="3934" y="5385"/>
                    <a:pt x="3934" y="5385"/>
                  </a:cubicBezTo>
                  <a:lnTo>
                    <a:pt x="3934" y="5692"/>
                  </a:lnTo>
                  <a:lnTo>
                    <a:pt x="3934" y="6231"/>
                  </a:lnTo>
                </a:path>
              </a:pathLst>
            </a:custGeom>
            <a:grpFill/>
            <a:ln w="4445" cap="flat" cmpd="sng">
              <a:solidFill>
                <a:schemeClr val="bg1"/>
              </a:solidFill>
              <a:prstDash val="solid"/>
              <a:round/>
              <a:headEnd type="none" w="med" len="med"/>
              <a:tailEnd type="none" w="med" len="med"/>
            </a:ln>
            <a:effectLst/>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p>
          </p:txBody>
        </p:sp>
        <p:sp>
          <p:nvSpPr>
            <p:cNvPr id="578" name="Freeform 577"/>
            <p:cNvSpPr>
              <a:spLocks/>
            </p:cNvSpPr>
            <p:nvPr/>
          </p:nvSpPr>
          <p:spPr bwMode="auto">
            <a:xfrm>
              <a:off x="3212375" y="5028113"/>
              <a:ext cx="512823" cy="992636"/>
            </a:xfrm>
            <a:custGeom>
              <a:avLst/>
              <a:gdLst>
                <a:gd name="T0" fmla="*/ 2147483647 w 10000"/>
                <a:gd name="T1" fmla="*/ 2147483647 h 10001"/>
                <a:gd name="T2" fmla="*/ 2147483647 w 10000"/>
                <a:gd name="T3" fmla="*/ 2147483647 h 10001"/>
                <a:gd name="T4" fmla="*/ 2147483647 w 10000"/>
                <a:gd name="T5" fmla="*/ 2147483647 h 10001"/>
                <a:gd name="T6" fmla="*/ 2147483647 w 10000"/>
                <a:gd name="T7" fmla="*/ 2147483647 h 10001"/>
                <a:gd name="T8" fmla="*/ 2147483647 w 10000"/>
                <a:gd name="T9" fmla="*/ 2147483647 h 10001"/>
                <a:gd name="T10" fmla="*/ 2147483647 w 10000"/>
                <a:gd name="T11" fmla="*/ 2147483647 h 10001"/>
                <a:gd name="T12" fmla="*/ 2147483647 w 10000"/>
                <a:gd name="T13" fmla="*/ 2147483647 h 10001"/>
                <a:gd name="T14" fmla="*/ 2147483647 w 10000"/>
                <a:gd name="T15" fmla="*/ 2147483647 h 10001"/>
                <a:gd name="T16" fmla="*/ 2147483647 w 10000"/>
                <a:gd name="T17" fmla="*/ 2147483647 h 10001"/>
                <a:gd name="T18" fmla="*/ 2147483647 w 10000"/>
                <a:gd name="T19" fmla="*/ 2147483647 h 10001"/>
                <a:gd name="T20" fmla="*/ 2147483647 w 10000"/>
                <a:gd name="T21" fmla="*/ 2147483647 h 10001"/>
                <a:gd name="T22" fmla="*/ 2147483647 w 10000"/>
                <a:gd name="T23" fmla="*/ 2147483647 h 10001"/>
                <a:gd name="T24" fmla="*/ 2147483647 w 10000"/>
                <a:gd name="T25" fmla="*/ 2147483647 h 10001"/>
                <a:gd name="T26" fmla="*/ 2147483647 w 10000"/>
                <a:gd name="T27" fmla="*/ 2147483647 h 10001"/>
                <a:gd name="T28" fmla="*/ 2147483647 w 10000"/>
                <a:gd name="T29" fmla="*/ 0 h 10001"/>
                <a:gd name="T30" fmla="*/ 2147483647 w 10000"/>
                <a:gd name="T31" fmla="*/ 2147483647 h 10001"/>
                <a:gd name="T32" fmla="*/ 2147483647 w 10000"/>
                <a:gd name="T33" fmla="*/ 2147483647 h 10001"/>
                <a:gd name="T34" fmla="*/ 2147483647 w 10000"/>
                <a:gd name="T35" fmla="*/ 2147483647 h 10001"/>
                <a:gd name="T36" fmla="*/ 2147483647 w 10000"/>
                <a:gd name="T37" fmla="*/ 2147483647 h 10001"/>
                <a:gd name="T38" fmla="*/ 2147483647 w 10000"/>
                <a:gd name="T39" fmla="*/ 2147483647 h 10001"/>
                <a:gd name="T40" fmla="*/ 2147483647 w 10000"/>
                <a:gd name="T41" fmla="*/ 2147483647 h 10001"/>
                <a:gd name="T42" fmla="*/ 2147483647 w 10000"/>
                <a:gd name="T43" fmla="*/ 2147483647 h 10001"/>
                <a:gd name="T44" fmla="*/ 2147483647 w 10000"/>
                <a:gd name="T45" fmla="*/ 2147483647 h 10001"/>
                <a:gd name="T46" fmla="*/ 2147483647 w 10000"/>
                <a:gd name="T47" fmla="*/ 2147483647 h 10001"/>
                <a:gd name="T48" fmla="*/ 2147483647 w 10000"/>
                <a:gd name="T49" fmla="*/ 2147483647 h 10001"/>
                <a:gd name="T50" fmla="*/ 2147483647 w 10000"/>
                <a:gd name="T51" fmla="*/ 2147483647 h 10001"/>
                <a:gd name="T52" fmla="*/ 2147483647 w 10000"/>
                <a:gd name="T53" fmla="*/ 2147483647 h 10001"/>
                <a:gd name="T54" fmla="*/ 2147483647 w 10000"/>
                <a:gd name="T55" fmla="*/ 2147483647 h 10001"/>
                <a:gd name="T56" fmla="*/ 2147483647 w 10000"/>
                <a:gd name="T57" fmla="*/ 2147483647 h 10001"/>
                <a:gd name="T58" fmla="*/ 2147483647 w 10000"/>
                <a:gd name="T59" fmla="*/ 2147483647 h 10001"/>
                <a:gd name="T60" fmla="*/ 2147483647 w 10000"/>
                <a:gd name="T61" fmla="*/ 2147483647 h 10001"/>
                <a:gd name="T62" fmla="*/ 2147483647 w 10000"/>
                <a:gd name="T63" fmla="*/ 2147483647 h 10001"/>
                <a:gd name="T64" fmla="*/ 2147483647 w 10000"/>
                <a:gd name="T65" fmla="*/ 2147483647 h 10001"/>
                <a:gd name="T66" fmla="*/ 0 w 10000"/>
                <a:gd name="T67" fmla="*/ 2147483647 h 10001"/>
                <a:gd name="T68" fmla="*/ 806443005 w 10000"/>
                <a:gd name="T69" fmla="*/ 2147483647 h 10001"/>
                <a:gd name="T70" fmla="*/ 2147483647 w 10000"/>
                <a:gd name="T71" fmla="*/ 2147483647 h 10001"/>
                <a:gd name="T72" fmla="*/ 2147483647 w 10000"/>
                <a:gd name="T73" fmla="*/ 2147483647 h 10001"/>
                <a:gd name="T74" fmla="*/ 2147483647 w 10000"/>
                <a:gd name="T75" fmla="*/ 2147483647 h 10001"/>
                <a:gd name="T76" fmla="*/ 2147483647 w 10000"/>
                <a:gd name="T77" fmla="*/ 2147483647 h 10001"/>
                <a:gd name="T78" fmla="*/ 2147483647 w 10000"/>
                <a:gd name="T79" fmla="*/ 2147483647 h 10001"/>
                <a:gd name="T80" fmla="*/ 2147483647 w 10000"/>
                <a:gd name="T81" fmla="*/ 2147483647 h 10001"/>
                <a:gd name="T82" fmla="*/ 2147483647 w 10000"/>
                <a:gd name="T83" fmla="*/ 2147483647 h 10001"/>
                <a:gd name="T84" fmla="*/ 2147483647 w 10000"/>
                <a:gd name="T85" fmla="*/ 2147483647 h 10001"/>
                <a:gd name="T86" fmla="*/ 2147483647 w 10000"/>
                <a:gd name="T87" fmla="*/ 2147483647 h 10001"/>
                <a:gd name="T88" fmla="*/ 2147483647 w 10000"/>
                <a:gd name="T89" fmla="*/ 2147483647 h 10001"/>
                <a:gd name="T90" fmla="*/ 2147483647 w 10000"/>
                <a:gd name="T91" fmla="*/ 2147483647 h 10001"/>
                <a:gd name="T92" fmla="*/ 2147483647 w 10000"/>
                <a:gd name="T93" fmla="*/ 2147483647 h 10001"/>
                <a:gd name="T94" fmla="*/ 2147483647 w 10000"/>
                <a:gd name="T95" fmla="*/ 2147483647 h 10001"/>
                <a:gd name="T96" fmla="*/ 2147483647 w 10000"/>
                <a:gd name="T97" fmla="*/ 2147483647 h 10001"/>
                <a:gd name="T98" fmla="*/ 2147483647 w 10000"/>
                <a:gd name="T99" fmla="*/ 2147483647 h 10001"/>
                <a:gd name="T100" fmla="*/ 2147483647 w 10000"/>
                <a:gd name="T101" fmla="*/ 2147483647 h 10001"/>
                <a:gd name="T102" fmla="*/ 2147483647 w 10000"/>
                <a:gd name="T103" fmla="*/ 2147483647 h 10001"/>
                <a:gd name="T104" fmla="*/ 2147483647 w 10000"/>
                <a:gd name="T105" fmla="*/ 2147483647 h 10001"/>
                <a:gd name="T106" fmla="*/ 2147483647 w 10000"/>
                <a:gd name="T107" fmla="*/ 2147483647 h 10001"/>
                <a:gd name="T108" fmla="*/ 2147483647 w 10000"/>
                <a:gd name="T109" fmla="*/ 2147483647 h 10001"/>
                <a:gd name="T110" fmla="*/ 2147483647 w 10000"/>
                <a:gd name="T111" fmla="*/ 2147483647 h 10001"/>
                <a:gd name="T112" fmla="*/ 2147483647 w 10000"/>
                <a:gd name="T113" fmla="*/ 2147483647 h 10001"/>
                <a:gd name="T114" fmla="*/ 2147483647 w 10000"/>
                <a:gd name="T115" fmla="*/ 2147483647 h 10001"/>
                <a:gd name="T116" fmla="*/ 2147483647 w 10000"/>
                <a:gd name="T117" fmla="*/ 2147483647 h 10001"/>
                <a:gd name="T118" fmla="*/ 2147483647 w 10000"/>
                <a:gd name="T119" fmla="*/ 2147483647 h 10001"/>
                <a:gd name="T120" fmla="*/ 2147483647 w 10000"/>
                <a:gd name="T121" fmla="*/ 2147483647 h 10001"/>
                <a:gd name="T122" fmla="*/ 2147483647 w 10000"/>
                <a:gd name="T123" fmla="*/ 2147483647 h 10001"/>
                <a:gd name="T124" fmla="*/ 2147483647 w 10000"/>
                <a:gd name="T125" fmla="*/ 2147483647 h 10001"/>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0" t="0" r="r" b="b"/>
              <a:pathLst>
                <a:path w="10000" h="10001">
                  <a:moveTo>
                    <a:pt x="7581" y="2950"/>
                  </a:moveTo>
                  <a:cubicBezTo>
                    <a:pt x="7635" y="2818"/>
                    <a:pt x="7688" y="2685"/>
                    <a:pt x="7742" y="2552"/>
                  </a:cubicBezTo>
                  <a:lnTo>
                    <a:pt x="8065" y="2312"/>
                  </a:lnTo>
                  <a:lnTo>
                    <a:pt x="9194" y="1754"/>
                  </a:lnTo>
                  <a:lnTo>
                    <a:pt x="9677" y="1595"/>
                  </a:lnTo>
                  <a:lnTo>
                    <a:pt x="10000" y="1116"/>
                  </a:lnTo>
                  <a:lnTo>
                    <a:pt x="9839" y="1037"/>
                  </a:lnTo>
                  <a:lnTo>
                    <a:pt x="9355" y="1197"/>
                  </a:lnTo>
                  <a:lnTo>
                    <a:pt x="8387" y="1435"/>
                  </a:lnTo>
                  <a:lnTo>
                    <a:pt x="7581" y="1356"/>
                  </a:lnTo>
                  <a:cubicBezTo>
                    <a:pt x="7635" y="1170"/>
                    <a:pt x="7688" y="983"/>
                    <a:pt x="7742" y="797"/>
                  </a:cubicBezTo>
                  <a:lnTo>
                    <a:pt x="7258" y="638"/>
                  </a:lnTo>
                  <a:lnTo>
                    <a:pt x="6290" y="479"/>
                  </a:lnTo>
                  <a:lnTo>
                    <a:pt x="5806" y="319"/>
                  </a:lnTo>
                  <a:lnTo>
                    <a:pt x="5323" y="0"/>
                  </a:lnTo>
                  <a:lnTo>
                    <a:pt x="4677" y="81"/>
                  </a:lnTo>
                  <a:lnTo>
                    <a:pt x="4516" y="159"/>
                  </a:lnTo>
                  <a:lnTo>
                    <a:pt x="3710" y="81"/>
                  </a:lnTo>
                  <a:cubicBezTo>
                    <a:pt x="3387" y="81"/>
                    <a:pt x="3476" y="72"/>
                    <a:pt x="3387" y="81"/>
                  </a:cubicBezTo>
                  <a:cubicBezTo>
                    <a:pt x="3298" y="89"/>
                    <a:pt x="3178" y="131"/>
                    <a:pt x="3178" y="131"/>
                  </a:cubicBezTo>
                  <a:cubicBezTo>
                    <a:pt x="3339" y="211"/>
                    <a:pt x="3245" y="168"/>
                    <a:pt x="3226" y="240"/>
                  </a:cubicBezTo>
                  <a:cubicBezTo>
                    <a:pt x="3207" y="310"/>
                    <a:pt x="3065" y="558"/>
                    <a:pt x="3065" y="558"/>
                  </a:cubicBezTo>
                  <a:lnTo>
                    <a:pt x="2581" y="797"/>
                  </a:lnTo>
                  <a:lnTo>
                    <a:pt x="2581" y="1275"/>
                  </a:lnTo>
                  <a:lnTo>
                    <a:pt x="2258" y="1595"/>
                  </a:lnTo>
                  <a:lnTo>
                    <a:pt x="1774" y="2631"/>
                  </a:lnTo>
                  <a:cubicBezTo>
                    <a:pt x="1828" y="2896"/>
                    <a:pt x="1881" y="3163"/>
                    <a:pt x="1935" y="3428"/>
                  </a:cubicBezTo>
                  <a:lnTo>
                    <a:pt x="968" y="4466"/>
                  </a:lnTo>
                  <a:lnTo>
                    <a:pt x="806" y="5582"/>
                  </a:lnTo>
                  <a:lnTo>
                    <a:pt x="806" y="6141"/>
                  </a:lnTo>
                  <a:cubicBezTo>
                    <a:pt x="752" y="6327"/>
                    <a:pt x="699" y="6514"/>
                    <a:pt x="645" y="6699"/>
                  </a:cubicBezTo>
                  <a:lnTo>
                    <a:pt x="968" y="7019"/>
                  </a:lnTo>
                  <a:lnTo>
                    <a:pt x="484" y="8294"/>
                  </a:lnTo>
                  <a:lnTo>
                    <a:pt x="0" y="8852"/>
                  </a:lnTo>
                  <a:cubicBezTo>
                    <a:pt x="54" y="8985"/>
                    <a:pt x="47" y="9085"/>
                    <a:pt x="161" y="9251"/>
                  </a:cubicBezTo>
                  <a:cubicBezTo>
                    <a:pt x="275" y="9417"/>
                    <a:pt x="316" y="9724"/>
                    <a:pt x="685" y="9848"/>
                  </a:cubicBezTo>
                  <a:cubicBezTo>
                    <a:pt x="1054" y="9973"/>
                    <a:pt x="2126" y="10011"/>
                    <a:pt x="2375" y="10000"/>
                  </a:cubicBezTo>
                  <a:cubicBezTo>
                    <a:pt x="2624" y="9989"/>
                    <a:pt x="2202" y="9881"/>
                    <a:pt x="2182" y="9783"/>
                  </a:cubicBezTo>
                  <a:cubicBezTo>
                    <a:pt x="2163" y="9685"/>
                    <a:pt x="2172" y="9527"/>
                    <a:pt x="2258" y="9410"/>
                  </a:cubicBezTo>
                  <a:cubicBezTo>
                    <a:pt x="2345" y="9293"/>
                    <a:pt x="2550" y="9220"/>
                    <a:pt x="2701" y="9082"/>
                  </a:cubicBezTo>
                  <a:cubicBezTo>
                    <a:pt x="2852" y="8944"/>
                    <a:pt x="3004" y="8707"/>
                    <a:pt x="3165" y="8584"/>
                  </a:cubicBezTo>
                  <a:cubicBezTo>
                    <a:pt x="3326" y="8461"/>
                    <a:pt x="3550" y="8459"/>
                    <a:pt x="3668" y="8344"/>
                  </a:cubicBezTo>
                  <a:cubicBezTo>
                    <a:pt x="3786" y="8229"/>
                    <a:pt x="3918" y="7996"/>
                    <a:pt x="3871" y="7895"/>
                  </a:cubicBezTo>
                  <a:cubicBezTo>
                    <a:pt x="3824" y="7794"/>
                    <a:pt x="3548" y="7789"/>
                    <a:pt x="3387" y="7736"/>
                  </a:cubicBezTo>
                  <a:cubicBezTo>
                    <a:pt x="3280" y="7629"/>
                    <a:pt x="3000" y="7495"/>
                    <a:pt x="3065" y="7416"/>
                  </a:cubicBezTo>
                  <a:cubicBezTo>
                    <a:pt x="3130" y="7337"/>
                    <a:pt x="3541" y="7312"/>
                    <a:pt x="3779" y="7260"/>
                  </a:cubicBezTo>
                  <a:cubicBezTo>
                    <a:pt x="3810" y="7153"/>
                    <a:pt x="3875" y="7075"/>
                    <a:pt x="3971" y="6968"/>
                  </a:cubicBezTo>
                  <a:cubicBezTo>
                    <a:pt x="4067" y="6861"/>
                    <a:pt x="4220" y="6700"/>
                    <a:pt x="4355" y="6620"/>
                  </a:cubicBezTo>
                  <a:cubicBezTo>
                    <a:pt x="4490" y="6540"/>
                    <a:pt x="4699" y="6570"/>
                    <a:pt x="4780" y="6490"/>
                  </a:cubicBezTo>
                  <a:cubicBezTo>
                    <a:pt x="4861" y="6410"/>
                    <a:pt x="4853" y="6226"/>
                    <a:pt x="4839" y="6141"/>
                  </a:cubicBezTo>
                  <a:cubicBezTo>
                    <a:pt x="5323" y="5822"/>
                    <a:pt x="5348" y="5984"/>
                    <a:pt x="5437" y="5921"/>
                  </a:cubicBezTo>
                  <a:cubicBezTo>
                    <a:pt x="5526" y="5858"/>
                    <a:pt x="5368" y="5818"/>
                    <a:pt x="5376" y="5762"/>
                  </a:cubicBezTo>
                  <a:cubicBezTo>
                    <a:pt x="5384" y="5706"/>
                    <a:pt x="5412" y="5665"/>
                    <a:pt x="5484" y="5582"/>
                  </a:cubicBezTo>
                  <a:cubicBezTo>
                    <a:pt x="5556" y="5499"/>
                    <a:pt x="5622" y="5319"/>
                    <a:pt x="5806" y="5264"/>
                  </a:cubicBezTo>
                  <a:cubicBezTo>
                    <a:pt x="5990" y="5209"/>
                    <a:pt x="6266" y="5289"/>
                    <a:pt x="6588" y="5253"/>
                  </a:cubicBezTo>
                  <a:cubicBezTo>
                    <a:pt x="6910" y="5217"/>
                    <a:pt x="7468" y="5176"/>
                    <a:pt x="7741" y="5045"/>
                  </a:cubicBezTo>
                  <a:cubicBezTo>
                    <a:pt x="8014" y="4914"/>
                    <a:pt x="8092" y="4629"/>
                    <a:pt x="8226" y="4466"/>
                  </a:cubicBezTo>
                  <a:cubicBezTo>
                    <a:pt x="8361" y="4303"/>
                    <a:pt x="8441" y="4199"/>
                    <a:pt x="8548" y="4066"/>
                  </a:cubicBezTo>
                  <a:lnTo>
                    <a:pt x="8226" y="3748"/>
                  </a:lnTo>
                  <a:cubicBezTo>
                    <a:pt x="8065" y="3668"/>
                    <a:pt x="7825" y="3557"/>
                    <a:pt x="7742" y="3509"/>
                  </a:cubicBezTo>
                  <a:cubicBezTo>
                    <a:pt x="7659" y="3461"/>
                    <a:pt x="7731" y="3475"/>
                    <a:pt x="7726" y="3458"/>
                  </a:cubicBezTo>
                  <a:lnTo>
                    <a:pt x="7581" y="3350"/>
                  </a:lnTo>
                  <a:lnTo>
                    <a:pt x="7581" y="2950"/>
                  </a:lnTo>
                  <a:close/>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p>
          </p:txBody>
        </p:sp>
        <p:sp>
          <p:nvSpPr>
            <p:cNvPr id="579" name="Freeform 578"/>
            <p:cNvSpPr>
              <a:spLocks/>
            </p:cNvSpPr>
            <p:nvPr/>
          </p:nvSpPr>
          <p:spPr bwMode="auto">
            <a:xfrm>
              <a:off x="3143539" y="4923363"/>
              <a:ext cx="263294" cy="1235390"/>
            </a:xfrm>
            <a:custGeom>
              <a:avLst/>
              <a:gdLst>
                <a:gd name="T0" fmla="*/ 2147483647 w 14463"/>
                <a:gd name="T1" fmla="*/ 2147483647 h 11339"/>
                <a:gd name="T2" fmla="*/ 2147483647 w 14463"/>
                <a:gd name="T3" fmla="*/ 0 h 11339"/>
                <a:gd name="T4" fmla="*/ 2147483647 w 14463"/>
                <a:gd name="T5" fmla="*/ 2147483647 h 11339"/>
                <a:gd name="T6" fmla="*/ 2147483647 w 14463"/>
                <a:gd name="T7" fmla="*/ 2147483647 h 11339"/>
                <a:gd name="T8" fmla="*/ 2147483647 w 14463"/>
                <a:gd name="T9" fmla="*/ 2147483647 h 11339"/>
                <a:gd name="T10" fmla="*/ 2147483647 w 14463"/>
                <a:gd name="T11" fmla="*/ 2147483647 h 11339"/>
                <a:gd name="T12" fmla="*/ 2147483647 w 14463"/>
                <a:gd name="T13" fmla="*/ 2147483647 h 11339"/>
                <a:gd name="T14" fmla="*/ 2147483647 w 14463"/>
                <a:gd name="T15" fmla="*/ 2147483647 h 11339"/>
                <a:gd name="T16" fmla="*/ 2147483647 w 14463"/>
                <a:gd name="T17" fmla="*/ 2147483647 h 11339"/>
                <a:gd name="T18" fmla="*/ 2147483647 w 14463"/>
                <a:gd name="T19" fmla="*/ 2147483647 h 11339"/>
                <a:gd name="T20" fmla="*/ 2147483647 w 14463"/>
                <a:gd name="T21" fmla="*/ 2147483647 h 11339"/>
                <a:gd name="T22" fmla="*/ 2147483647 w 14463"/>
                <a:gd name="T23" fmla="*/ 2147483647 h 11339"/>
                <a:gd name="T24" fmla="*/ 2147483647 w 14463"/>
                <a:gd name="T25" fmla="*/ 2147483647 h 11339"/>
                <a:gd name="T26" fmla="*/ 2147483647 w 14463"/>
                <a:gd name="T27" fmla="*/ 2147483647 h 11339"/>
                <a:gd name="T28" fmla="*/ 2147483647 w 14463"/>
                <a:gd name="T29" fmla="*/ 2147483647 h 11339"/>
                <a:gd name="T30" fmla="*/ 2147483647 w 14463"/>
                <a:gd name="T31" fmla="*/ 2147483647 h 11339"/>
                <a:gd name="T32" fmla="*/ 2147483647 w 14463"/>
                <a:gd name="T33" fmla="*/ 2147483647 h 11339"/>
                <a:gd name="T34" fmla="*/ 2147483647 w 14463"/>
                <a:gd name="T35" fmla="*/ 2147483647 h 11339"/>
                <a:gd name="T36" fmla="*/ 2147483647 w 14463"/>
                <a:gd name="T37" fmla="*/ 2147483647 h 11339"/>
                <a:gd name="T38" fmla="*/ 2147483647 w 14463"/>
                <a:gd name="T39" fmla="*/ 2147483647 h 11339"/>
                <a:gd name="T40" fmla="*/ 2147483647 w 14463"/>
                <a:gd name="T41" fmla="*/ 2147483647 h 11339"/>
                <a:gd name="T42" fmla="*/ 2147483647 w 14463"/>
                <a:gd name="T43" fmla="*/ 2147483647 h 11339"/>
                <a:gd name="T44" fmla="*/ 2147483647 w 14463"/>
                <a:gd name="T45" fmla="*/ 2147483647 h 11339"/>
                <a:gd name="T46" fmla="*/ 2147483647 w 14463"/>
                <a:gd name="T47" fmla="*/ 2147483647 h 11339"/>
                <a:gd name="T48" fmla="*/ 2147483647 w 14463"/>
                <a:gd name="T49" fmla="*/ 2147483647 h 11339"/>
                <a:gd name="T50" fmla="*/ 2147483647 w 14463"/>
                <a:gd name="T51" fmla="*/ 2147483647 h 11339"/>
                <a:gd name="T52" fmla="*/ 2147483647 w 14463"/>
                <a:gd name="T53" fmla="*/ 2147483647 h 11339"/>
                <a:gd name="T54" fmla="*/ 2147483647 w 14463"/>
                <a:gd name="T55" fmla="*/ 2147483647 h 11339"/>
                <a:gd name="T56" fmla="*/ 2147483647 w 14463"/>
                <a:gd name="T57" fmla="*/ 2147483647 h 11339"/>
                <a:gd name="T58" fmla="*/ 2147483647 w 14463"/>
                <a:gd name="T59" fmla="*/ 2147483647 h 11339"/>
                <a:gd name="T60" fmla="*/ 2147483647 w 14463"/>
                <a:gd name="T61" fmla="*/ 2147483647 h 11339"/>
                <a:gd name="T62" fmla="*/ 2147483647 w 14463"/>
                <a:gd name="T63" fmla="*/ 2147483647 h 11339"/>
                <a:gd name="T64" fmla="*/ 0 w 14463"/>
                <a:gd name="T65" fmla="*/ 2147483647 h 11339"/>
                <a:gd name="T66" fmla="*/ 2147483647 w 14463"/>
                <a:gd name="T67" fmla="*/ 2147483647 h 11339"/>
                <a:gd name="T68" fmla="*/ 2147483647 w 14463"/>
                <a:gd name="T69" fmla="*/ 2147483647 h 11339"/>
                <a:gd name="T70" fmla="*/ 2147483647 w 14463"/>
                <a:gd name="T71" fmla="*/ 2147483647 h 11339"/>
                <a:gd name="T72" fmla="*/ 2147483647 w 14463"/>
                <a:gd name="T73" fmla="*/ 2147483647 h 11339"/>
                <a:gd name="T74" fmla="*/ 2147483647 w 14463"/>
                <a:gd name="T75" fmla="*/ 2147483647 h 11339"/>
                <a:gd name="T76" fmla="*/ 2147483647 w 14463"/>
                <a:gd name="T77" fmla="*/ 2147483647 h 11339"/>
                <a:gd name="T78" fmla="*/ 2147483647 w 14463"/>
                <a:gd name="T79" fmla="*/ 2147483647 h 11339"/>
                <a:gd name="T80" fmla="*/ 2147483647 w 14463"/>
                <a:gd name="T81" fmla="*/ 2147483647 h 11339"/>
                <a:gd name="T82" fmla="*/ 2147483647 w 14463"/>
                <a:gd name="T83" fmla="*/ 2147483647 h 11339"/>
                <a:gd name="T84" fmla="*/ 2147483647 w 14463"/>
                <a:gd name="T85" fmla="*/ 2147483647 h 11339"/>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0" t="0" r="r" b="b"/>
              <a:pathLst>
                <a:path w="14463" h="11339">
                  <a:moveTo>
                    <a:pt x="8188" y="209"/>
                  </a:moveTo>
                  <a:lnTo>
                    <a:pt x="8780" y="0"/>
                  </a:lnTo>
                  <a:lnTo>
                    <a:pt x="10217" y="207"/>
                  </a:lnTo>
                  <a:cubicBezTo>
                    <a:pt x="10556" y="264"/>
                    <a:pt x="10640" y="126"/>
                    <a:pt x="10761" y="229"/>
                  </a:cubicBezTo>
                  <a:cubicBezTo>
                    <a:pt x="10936" y="271"/>
                    <a:pt x="11461" y="322"/>
                    <a:pt x="11696" y="417"/>
                  </a:cubicBezTo>
                  <a:cubicBezTo>
                    <a:pt x="11902" y="494"/>
                    <a:pt x="11642" y="593"/>
                    <a:pt x="11730" y="676"/>
                  </a:cubicBezTo>
                  <a:cubicBezTo>
                    <a:pt x="11818" y="759"/>
                    <a:pt x="12063" y="841"/>
                    <a:pt x="12227" y="913"/>
                  </a:cubicBezTo>
                  <a:lnTo>
                    <a:pt x="12983" y="1126"/>
                  </a:lnTo>
                  <a:lnTo>
                    <a:pt x="12748" y="1307"/>
                  </a:lnTo>
                  <a:cubicBezTo>
                    <a:pt x="12663" y="1515"/>
                    <a:pt x="11910" y="1697"/>
                    <a:pt x="11825" y="1905"/>
                  </a:cubicBezTo>
                  <a:lnTo>
                    <a:pt x="10725" y="2530"/>
                  </a:lnTo>
                  <a:lnTo>
                    <a:pt x="10429" y="2947"/>
                  </a:lnTo>
                  <a:cubicBezTo>
                    <a:pt x="10471" y="3165"/>
                    <a:pt x="10514" y="3383"/>
                    <a:pt x="10556" y="3601"/>
                  </a:cubicBezTo>
                  <a:lnTo>
                    <a:pt x="10852" y="3839"/>
                  </a:lnTo>
                  <a:lnTo>
                    <a:pt x="10345" y="3839"/>
                  </a:lnTo>
                  <a:lnTo>
                    <a:pt x="11191" y="4197"/>
                  </a:lnTo>
                  <a:cubicBezTo>
                    <a:pt x="11149" y="4405"/>
                    <a:pt x="11106" y="4613"/>
                    <a:pt x="11064" y="4821"/>
                  </a:cubicBezTo>
                  <a:lnTo>
                    <a:pt x="10599" y="5030"/>
                  </a:lnTo>
                  <a:lnTo>
                    <a:pt x="9456" y="5298"/>
                  </a:lnTo>
                  <a:lnTo>
                    <a:pt x="8822" y="6012"/>
                  </a:lnTo>
                  <a:lnTo>
                    <a:pt x="8272" y="6161"/>
                  </a:lnTo>
                  <a:lnTo>
                    <a:pt x="8526" y="6429"/>
                  </a:lnTo>
                  <a:lnTo>
                    <a:pt x="8145" y="7084"/>
                  </a:lnTo>
                  <a:lnTo>
                    <a:pt x="7299" y="7768"/>
                  </a:lnTo>
                  <a:lnTo>
                    <a:pt x="7383" y="8155"/>
                  </a:lnTo>
                  <a:lnTo>
                    <a:pt x="7680" y="8393"/>
                  </a:lnTo>
                  <a:cubicBezTo>
                    <a:pt x="7624" y="8571"/>
                    <a:pt x="7567" y="8750"/>
                    <a:pt x="7511" y="8928"/>
                  </a:cubicBezTo>
                  <a:lnTo>
                    <a:pt x="7003" y="9465"/>
                  </a:lnTo>
                  <a:lnTo>
                    <a:pt x="10190" y="10380"/>
                  </a:lnTo>
                  <a:cubicBezTo>
                    <a:pt x="10685" y="10621"/>
                    <a:pt x="15360" y="10855"/>
                    <a:pt x="14311" y="11050"/>
                  </a:cubicBezTo>
                  <a:cubicBezTo>
                    <a:pt x="11744" y="11422"/>
                    <a:pt x="9928" y="11345"/>
                    <a:pt x="8880" y="11304"/>
                  </a:cubicBezTo>
                  <a:lnTo>
                    <a:pt x="3686" y="10662"/>
                  </a:lnTo>
                  <a:lnTo>
                    <a:pt x="0" y="9499"/>
                  </a:lnTo>
                  <a:lnTo>
                    <a:pt x="1492" y="8492"/>
                  </a:lnTo>
                  <a:lnTo>
                    <a:pt x="2079" y="7943"/>
                  </a:lnTo>
                  <a:lnTo>
                    <a:pt x="4644" y="6748"/>
                  </a:lnTo>
                  <a:cubicBezTo>
                    <a:pt x="4630" y="6430"/>
                    <a:pt x="2665" y="7030"/>
                    <a:pt x="2651" y="6712"/>
                  </a:cubicBezTo>
                  <a:lnTo>
                    <a:pt x="4099" y="5323"/>
                  </a:lnTo>
                  <a:lnTo>
                    <a:pt x="5760" y="4554"/>
                  </a:lnTo>
                  <a:cubicBezTo>
                    <a:pt x="5651" y="3371"/>
                    <a:pt x="6192" y="4301"/>
                    <a:pt x="6082" y="3119"/>
                  </a:cubicBezTo>
                  <a:lnTo>
                    <a:pt x="7891" y="1548"/>
                  </a:lnTo>
                  <a:lnTo>
                    <a:pt x="8314" y="982"/>
                  </a:lnTo>
                  <a:lnTo>
                    <a:pt x="8188" y="209"/>
                  </a:lnTo>
                  <a:close/>
                </a:path>
              </a:pathLst>
            </a:custGeom>
            <a:grpFill/>
            <a:ln w="4445" cap="flat" cmpd="sng">
              <a:solidFill>
                <a:schemeClr val="bg1"/>
              </a:solidFill>
              <a:prstDash val="solid"/>
              <a:round/>
              <a:headEnd type="none" w="med" len="med"/>
              <a:tailEnd type="none" w="med" len="med"/>
            </a:ln>
            <a:effectLst/>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p>
          </p:txBody>
        </p:sp>
        <p:sp>
          <p:nvSpPr>
            <p:cNvPr id="580" name="Freeform 579"/>
            <p:cNvSpPr>
              <a:spLocks/>
            </p:cNvSpPr>
            <p:nvPr/>
          </p:nvSpPr>
          <p:spPr bwMode="auto">
            <a:xfrm>
              <a:off x="3491158" y="4978231"/>
              <a:ext cx="216831" cy="196199"/>
            </a:xfrm>
            <a:custGeom>
              <a:avLst/>
              <a:gdLst>
                <a:gd name="T0" fmla="*/ 2147483647 w 168"/>
                <a:gd name="T1" fmla="*/ 0 h 156"/>
                <a:gd name="T2" fmla="*/ 0 w 168"/>
                <a:gd name="T3" fmla="*/ 2147483647 h 156"/>
                <a:gd name="T4" fmla="*/ 0 w 168"/>
                <a:gd name="T5" fmla="*/ 2147483647 h 156"/>
                <a:gd name="T6" fmla="*/ 2147483647 w 168"/>
                <a:gd name="T7" fmla="*/ 2147483647 h 156"/>
                <a:gd name="T8" fmla="*/ 2147483647 w 168"/>
                <a:gd name="T9" fmla="*/ 2147483647 h 156"/>
                <a:gd name="T10" fmla="*/ 2147483647 w 168"/>
                <a:gd name="T11" fmla="*/ 2147483647 h 156"/>
                <a:gd name="T12" fmla="*/ 2147483647 w 168"/>
                <a:gd name="T13" fmla="*/ 2147483647 h 156"/>
                <a:gd name="T14" fmla="*/ 2147483647 w 168"/>
                <a:gd name="T15" fmla="*/ 2147483647 h 156"/>
                <a:gd name="T16" fmla="*/ 2147483647 w 168"/>
                <a:gd name="T17" fmla="*/ 2147483647 h 156"/>
                <a:gd name="T18" fmla="*/ 2147483647 w 168"/>
                <a:gd name="T19" fmla="*/ 2147483647 h 156"/>
                <a:gd name="T20" fmla="*/ 2147483647 w 168"/>
                <a:gd name="T21" fmla="*/ 2147483647 h 156"/>
                <a:gd name="T22" fmla="*/ 2147483647 w 168"/>
                <a:gd name="T23" fmla="*/ 2147483647 h 156"/>
                <a:gd name="T24" fmla="*/ 2147483647 w 168"/>
                <a:gd name="T25" fmla="*/ 2147483647 h 156"/>
                <a:gd name="T26" fmla="*/ 2147483647 w 168"/>
                <a:gd name="T27" fmla="*/ 2147483647 h 156"/>
                <a:gd name="T28" fmla="*/ 2147483647 w 168"/>
                <a:gd name="T29" fmla="*/ 2147483647 h 156"/>
                <a:gd name="T30" fmla="*/ 2147483647 w 168"/>
                <a:gd name="T31" fmla="*/ 2147483647 h 156"/>
                <a:gd name="T32" fmla="*/ 2147483647 w 168"/>
                <a:gd name="T33" fmla="*/ 2147483647 h 156"/>
                <a:gd name="T34" fmla="*/ 2147483647 w 168"/>
                <a:gd name="T35" fmla="*/ 2147483647 h 156"/>
                <a:gd name="T36" fmla="*/ 2147483647 w 168"/>
                <a:gd name="T37" fmla="*/ 0 h 156"/>
                <a:gd name="T38" fmla="*/ 2147483647 w 168"/>
                <a:gd name="T39" fmla="*/ 0 h 15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0" t="0" r="r" b="b"/>
              <a:pathLst>
                <a:path w="168" h="156">
                  <a:moveTo>
                    <a:pt x="48" y="0"/>
                  </a:moveTo>
                  <a:lnTo>
                    <a:pt x="0" y="36"/>
                  </a:lnTo>
                  <a:lnTo>
                    <a:pt x="0" y="48"/>
                  </a:lnTo>
                  <a:lnTo>
                    <a:pt x="18" y="72"/>
                  </a:lnTo>
                  <a:lnTo>
                    <a:pt x="36" y="84"/>
                  </a:lnTo>
                  <a:lnTo>
                    <a:pt x="72" y="96"/>
                  </a:lnTo>
                  <a:lnTo>
                    <a:pt x="90" y="108"/>
                  </a:lnTo>
                  <a:lnTo>
                    <a:pt x="84" y="150"/>
                  </a:lnTo>
                  <a:lnTo>
                    <a:pt x="114" y="156"/>
                  </a:lnTo>
                  <a:lnTo>
                    <a:pt x="150" y="138"/>
                  </a:lnTo>
                  <a:lnTo>
                    <a:pt x="168" y="126"/>
                  </a:lnTo>
                  <a:lnTo>
                    <a:pt x="162" y="114"/>
                  </a:lnTo>
                  <a:lnTo>
                    <a:pt x="162" y="90"/>
                  </a:lnTo>
                  <a:lnTo>
                    <a:pt x="144" y="84"/>
                  </a:lnTo>
                  <a:lnTo>
                    <a:pt x="120" y="54"/>
                  </a:lnTo>
                  <a:lnTo>
                    <a:pt x="108" y="42"/>
                  </a:lnTo>
                  <a:lnTo>
                    <a:pt x="90" y="12"/>
                  </a:lnTo>
                  <a:lnTo>
                    <a:pt x="90" y="6"/>
                  </a:lnTo>
                  <a:lnTo>
                    <a:pt x="78" y="0"/>
                  </a:lnTo>
                  <a:lnTo>
                    <a:pt x="48" y="0"/>
                  </a:lnTo>
                  <a:close/>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p>
          </p:txBody>
        </p:sp>
        <p:sp>
          <p:nvSpPr>
            <p:cNvPr id="581" name="Freeform 580"/>
            <p:cNvSpPr>
              <a:spLocks/>
            </p:cNvSpPr>
            <p:nvPr/>
          </p:nvSpPr>
          <p:spPr bwMode="auto">
            <a:xfrm>
              <a:off x="3324232" y="4760418"/>
              <a:ext cx="289108" cy="300949"/>
            </a:xfrm>
            <a:custGeom>
              <a:avLst/>
              <a:gdLst>
                <a:gd name="T0" fmla="*/ 2147483647 w 10141"/>
                <a:gd name="T1" fmla="*/ 2147483647 h 10000"/>
                <a:gd name="T2" fmla="*/ 2147483647 w 10141"/>
                <a:gd name="T3" fmla="*/ 2147483647 h 10000"/>
                <a:gd name="T4" fmla="*/ 2147483647 w 10141"/>
                <a:gd name="T5" fmla="*/ 2147483647 h 10000"/>
                <a:gd name="T6" fmla="*/ 2147483647 w 10141"/>
                <a:gd name="T7" fmla="*/ 2147483647 h 10000"/>
                <a:gd name="T8" fmla="*/ 2147483647 w 10141"/>
                <a:gd name="T9" fmla="*/ 2147483647 h 10000"/>
                <a:gd name="T10" fmla="*/ 2147483647 w 10141"/>
                <a:gd name="T11" fmla="*/ 2147483647 h 10000"/>
                <a:gd name="T12" fmla="*/ 2147483647 w 10141"/>
                <a:gd name="T13" fmla="*/ 2147483647 h 10000"/>
                <a:gd name="T14" fmla="*/ 2147483647 w 10141"/>
                <a:gd name="T15" fmla="*/ 2147483647 h 10000"/>
                <a:gd name="T16" fmla="*/ 2147483647 w 10141"/>
                <a:gd name="T17" fmla="*/ 2147483647 h 10000"/>
                <a:gd name="T18" fmla="*/ 2147483647 w 10141"/>
                <a:gd name="T19" fmla="*/ 2147483647 h 10000"/>
                <a:gd name="T20" fmla="*/ 2147483647 w 10141"/>
                <a:gd name="T21" fmla="*/ 2147483647 h 10000"/>
                <a:gd name="T22" fmla="*/ 2147483647 w 10141"/>
                <a:gd name="T23" fmla="*/ 2147483647 h 10000"/>
                <a:gd name="T24" fmla="*/ 2147483647 w 10141"/>
                <a:gd name="T25" fmla="*/ 2147483647 h 10000"/>
                <a:gd name="T26" fmla="*/ 2147483647 w 10141"/>
                <a:gd name="T27" fmla="*/ 0 h 10000"/>
                <a:gd name="T28" fmla="*/ 2147483647 w 10141"/>
                <a:gd name="T29" fmla="*/ 2147483647 h 10000"/>
                <a:gd name="T30" fmla="*/ 2147483647 w 10141"/>
                <a:gd name="T31" fmla="*/ 2147483647 h 10000"/>
                <a:gd name="T32" fmla="*/ 2147483647 w 10141"/>
                <a:gd name="T33" fmla="*/ 2147483647 h 10000"/>
                <a:gd name="T34" fmla="*/ 2147483647 w 10141"/>
                <a:gd name="T35" fmla="*/ 2147483647 h 10000"/>
                <a:gd name="T36" fmla="*/ 2147483647 w 10141"/>
                <a:gd name="T37" fmla="*/ 2147483647 h 10000"/>
                <a:gd name="T38" fmla="*/ 2147483647 w 10141"/>
                <a:gd name="T39" fmla="*/ 2147483647 h 10000"/>
                <a:gd name="T40" fmla="*/ 2147483647 w 10141"/>
                <a:gd name="T41" fmla="*/ 2147483647 h 10000"/>
                <a:gd name="T42" fmla="*/ 2147483647 w 10141"/>
                <a:gd name="T43" fmla="*/ 2147483647 h 10000"/>
                <a:gd name="T44" fmla="*/ 2147483647 w 10141"/>
                <a:gd name="T45" fmla="*/ 2147483647 h 10000"/>
                <a:gd name="T46" fmla="*/ 2147483647 w 10141"/>
                <a:gd name="T47" fmla="*/ 2147483647 h 10000"/>
                <a:gd name="T48" fmla="*/ 2147483647 w 10141"/>
                <a:gd name="T49" fmla="*/ 2147483647 h 10000"/>
                <a:gd name="T50" fmla="*/ 2147483647 w 10141"/>
                <a:gd name="T51" fmla="*/ 2147483647 h 10000"/>
                <a:gd name="T52" fmla="*/ 2147483647 w 10141"/>
                <a:gd name="T53" fmla="*/ 2147483647 h 10000"/>
                <a:gd name="T54" fmla="*/ 2147483647 w 10141"/>
                <a:gd name="T55" fmla="*/ 2147483647 h 10000"/>
                <a:gd name="T56" fmla="*/ 2147483647 w 10141"/>
                <a:gd name="T57" fmla="*/ 2147483647 h 10000"/>
                <a:gd name="T58" fmla="*/ 2147483647 w 10141"/>
                <a:gd name="T59" fmla="*/ 2147483647 h 10000"/>
                <a:gd name="T60" fmla="*/ 2147483647 w 10141"/>
                <a:gd name="T61" fmla="*/ 2147483647 h 10000"/>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0" t="0" r="r" b="b"/>
              <a:pathLst>
                <a:path w="10141" h="10000">
                  <a:moveTo>
                    <a:pt x="6087" y="9512"/>
                  </a:moveTo>
                  <a:lnTo>
                    <a:pt x="6087" y="9024"/>
                  </a:lnTo>
                  <a:lnTo>
                    <a:pt x="8249" y="7561"/>
                  </a:lnTo>
                  <a:lnTo>
                    <a:pt x="9600" y="7561"/>
                  </a:lnTo>
                  <a:lnTo>
                    <a:pt x="10141" y="7805"/>
                  </a:lnTo>
                  <a:lnTo>
                    <a:pt x="10141" y="6098"/>
                  </a:lnTo>
                  <a:lnTo>
                    <a:pt x="10141" y="5122"/>
                  </a:lnTo>
                  <a:cubicBezTo>
                    <a:pt x="10141" y="5122"/>
                    <a:pt x="8790" y="4878"/>
                    <a:pt x="8519" y="4878"/>
                  </a:cubicBezTo>
                  <a:lnTo>
                    <a:pt x="7979" y="4146"/>
                  </a:lnTo>
                  <a:lnTo>
                    <a:pt x="7979" y="3171"/>
                  </a:lnTo>
                  <a:lnTo>
                    <a:pt x="6087" y="2439"/>
                  </a:lnTo>
                  <a:lnTo>
                    <a:pt x="4465" y="1707"/>
                  </a:lnTo>
                  <a:lnTo>
                    <a:pt x="4195" y="244"/>
                  </a:lnTo>
                  <a:lnTo>
                    <a:pt x="2573" y="0"/>
                  </a:lnTo>
                  <a:lnTo>
                    <a:pt x="1492" y="732"/>
                  </a:lnTo>
                  <a:lnTo>
                    <a:pt x="411" y="976"/>
                  </a:lnTo>
                  <a:cubicBezTo>
                    <a:pt x="591" y="1220"/>
                    <a:pt x="924" y="1260"/>
                    <a:pt x="952" y="1707"/>
                  </a:cubicBezTo>
                  <a:cubicBezTo>
                    <a:pt x="980" y="2154"/>
                    <a:pt x="691" y="3085"/>
                    <a:pt x="578" y="3659"/>
                  </a:cubicBezTo>
                  <a:cubicBezTo>
                    <a:pt x="465" y="4234"/>
                    <a:pt x="368" y="4765"/>
                    <a:pt x="272" y="5154"/>
                  </a:cubicBezTo>
                  <a:cubicBezTo>
                    <a:pt x="176" y="5543"/>
                    <a:pt x="-27" y="5787"/>
                    <a:pt x="2" y="5992"/>
                  </a:cubicBezTo>
                  <a:cubicBezTo>
                    <a:pt x="31" y="6197"/>
                    <a:pt x="243" y="6244"/>
                    <a:pt x="446" y="6383"/>
                  </a:cubicBezTo>
                  <a:cubicBezTo>
                    <a:pt x="649" y="6522"/>
                    <a:pt x="1138" y="6592"/>
                    <a:pt x="1222" y="6829"/>
                  </a:cubicBezTo>
                  <a:cubicBezTo>
                    <a:pt x="1306" y="7066"/>
                    <a:pt x="1042" y="7480"/>
                    <a:pt x="952" y="7805"/>
                  </a:cubicBezTo>
                  <a:lnTo>
                    <a:pt x="2033" y="9512"/>
                  </a:lnTo>
                  <a:lnTo>
                    <a:pt x="2303" y="10000"/>
                  </a:lnTo>
                  <a:lnTo>
                    <a:pt x="2844" y="9756"/>
                  </a:lnTo>
                  <a:lnTo>
                    <a:pt x="3384" y="9756"/>
                  </a:lnTo>
                  <a:lnTo>
                    <a:pt x="4736" y="10000"/>
                  </a:lnTo>
                  <a:lnTo>
                    <a:pt x="5006" y="9756"/>
                  </a:lnTo>
                  <a:lnTo>
                    <a:pt x="6087" y="9512"/>
                  </a:lnTo>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p>
          </p:txBody>
        </p:sp>
        <p:sp>
          <p:nvSpPr>
            <p:cNvPr id="582" name="Freeform 581"/>
            <p:cNvSpPr>
              <a:spLocks/>
            </p:cNvSpPr>
            <p:nvPr/>
          </p:nvSpPr>
          <p:spPr bwMode="auto">
            <a:xfrm>
              <a:off x="3527296" y="4304836"/>
              <a:ext cx="127346" cy="187886"/>
            </a:xfrm>
            <a:custGeom>
              <a:avLst/>
              <a:gdLst>
                <a:gd name="T0" fmla="*/ 2147483647 w 90"/>
                <a:gd name="T1" fmla="*/ 2147483647 h 138"/>
                <a:gd name="T2" fmla="*/ 2147483647 w 90"/>
                <a:gd name="T3" fmla="*/ 2147483647 h 138"/>
                <a:gd name="T4" fmla="*/ 2147483647 w 90"/>
                <a:gd name="T5" fmla="*/ 2147483647 h 138"/>
                <a:gd name="T6" fmla="*/ 2147483647 w 90"/>
                <a:gd name="T7" fmla="*/ 2147483647 h 138"/>
                <a:gd name="T8" fmla="*/ 2147483647 w 90"/>
                <a:gd name="T9" fmla="*/ 2147483647 h 138"/>
                <a:gd name="T10" fmla="*/ 2147483647 w 90"/>
                <a:gd name="T11" fmla="*/ 2147483647 h 138"/>
                <a:gd name="T12" fmla="*/ 2147483647 w 90"/>
                <a:gd name="T13" fmla="*/ 2147483647 h 138"/>
                <a:gd name="T14" fmla="*/ 2147483647 w 90"/>
                <a:gd name="T15" fmla="*/ 0 h 138"/>
                <a:gd name="T16" fmla="*/ 2147483647 w 90"/>
                <a:gd name="T17" fmla="*/ 2147483647 h 138"/>
                <a:gd name="T18" fmla="*/ 0 w 90"/>
                <a:gd name="T19" fmla="*/ 2147483647 h 138"/>
                <a:gd name="T20" fmla="*/ 2147483647 w 90"/>
                <a:gd name="T21" fmla="*/ 2147483647 h 138"/>
                <a:gd name="T22" fmla="*/ 2147483647 w 90"/>
                <a:gd name="T23" fmla="*/ 2147483647 h 138"/>
                <a:gd name="T24" fmla="*/ 2147483647 w 90"/>
                <a:gd name="T25" fmla="*/ 2147483647 h 138"/>
                <a:gd name="T26" fmla="*/ 2147483647 w 90"/>
                <a:gd name="T27" fmla="*/ 2147483647 h 138"/>
                <a:gd name="T28" fmla="*/ 2147483647 w 90"/>
                <a:gd name="T29" fmla="*/ 2147483647 h 138"/>
                <a:gd name="T30" fmla="*/ 2147483647 w 90"/>
                <a:gd name="T31" fmla="*/ 2147483647 h 138"/>
                <a:gd name="T32" fmla="*/ 2147483647 w 90"/>
                <a:gd name="T33" fmla="*/ 2147483647 h 138"/>
                <a:gd name="T34" fmla="*/ 2147483647 w 90"/>
                <a:gd name="T35" fmla="*/ 2147483647 h 138"/>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0" t="0" r="r" b="b"/>
              <a:pathLst>
                <a:path w="90" h="138">
                  <a:moveTo>
                    <a:pt x="90" y="126"/>
                  </a:moveTo>
                  <a:lnTo>
                    <a:pt x="78" y="102"/>
                  </a:lnTo>
                  <a:lnTo>
                    <a:pt x="66" y="78"/>
                  </a:lnTo>
                  <a:lnTo>
                    <a:pt x="84" y="60"/>
                  </a:lnTo>
                  <a:lnTo>
                    <a:pt x="90" y="42"/>
                  </a:lnTo>
                  <a:lnTo>
                    <a:pt x="66" y="36"/>
                  </a:lnTo>
                  <a:lnTo>
                    <a:pt x="60" y="18"/>
                  </a:lnTo>
                  <a:lnTo>
                    <a:pt x="36" y="0"/>
                  </a:lnTo>
                  <a:lnTo>
                    <a:pt x="12" y="24"/>
                  </a:lnTo>
                  <a:lnTo>
                    <a:pt x="0" y="42"/>
                  </a:lnTo>
                  <a:lnTo>
                    <a:pt x="6" y="60"/>
                  </a:lnTo>
                  <a:lnTo>
                    <a:pt x="18" y="66"/>
                  </a:lnTo>
                  <a:lnTo>
                    <a:pt x="30" y="84"/>
                  </a:lnTo>
                  <a:lnTo>
                    <a:pt x="24" y="120"/>
                  </a:lnTo>
                  <a:lnTo>
                    <a:pt x="42" y="138"/>
                  </a:lnTo>
                  <a:lnTo>
                    <a:pt x="60" y="132"/>
                  </a:lnTo>
                  <a:lnTo>
                    <a:pt x="90" y="126"/>
                  </a:lnTo>
                </a:path>
              </a:pathLst>
            </a:custGeom>
            <a:grpFill/>
            <a:ln w="4445" cap="flat" cmpd="sng">
              <a:solidFill>
                <a:schemeClr val="bg1"/>
              </a:solidFill>
              <a:prstDash val="solid"/>
              <a:round/>
              <a:headEnd type="none" w="med" len="med"/>
              <a:tailEnd type="none" w="med" len="med"/>
            </a:ln>
            <a:effectLst/>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p>
          </p:txBody>
        </p:sp>
        <p:sp>
          <p:nvSpPr>
            <p:cNvPr id="583" name="Freeform 582"/>
            <p:cNvSpPr>
              <a:spLocks/>
            </p:cNvSpPr>
            <p:nvPr/>
          </p:nvSpPr>
          <p:spPr bwMode="auto">
            <a:xfrm>
              <a:off x="3725198" y="4371344"/>
              <a:ext cx="82603" cy="98100"/>
            </a:xfrm>
            <a:custGeom>
              <a:avLst/>
              <a:gdLst>
                <a:gd name="T0" fmla="*/ 2147483647 w 60"/>
                <a:gd name="T1" fmla="*/ 2147483647 h 72"/>
                <a:gd name="T2" fmla="*/ 2147483647 w 60"/>
                <a:gd name="T3" fmla="*/ 2147483647 h 72"/>
                <a:gd name="T4" fmla="*/ 2147483647 w 60"/>
                <a:gd name="T5" fmla="*/ 2147483647 h 72"/>
                <a:gd name="T6" fmla="*/ 2147483647 w 60"/>
                <a:gd name="T7" fmla="*/ 2147483647 h 72"/>
                <a:gd name="T8" fmla="*/ 2147483647 w 60"/>
                <a:gd name="T9" fmla="*/ 2147483647 h 72"/>
                <a:gd name="T10" fmla="*/ 2147483647 w 60"/>
                <a:gd name="T11" fmla="*/ 0 h 72"/>
                <a:gd name="T12" fmla="*/ 2147483647 w 60"/>
                <a:gd name="T13" fmla="*/ 0 h 72"/>
                <a:gd name="T14" fmla="*/ 0 w 60"/>
                <a:gd name="T15" fmla="*/ 2147483647 h 72"/>
                <a:gd name="T16" fmla="*/ 2147483647 w 60"/>
                <a:gd name="T17" fmla="*/ 2147483647 h 7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60" h="72">
                  <a:moveTo>
                    <a:pt x="6" y="42"/>
                  </a:moveTo>
                  <a:lnTo>
                    <a:pt x="6" y="66"/>
                  </a:lnTo>
                  <a:lnTo>
                    <a:pt x="12" y="72"/>
                  </a:lnTo>
                  <a:lnTo>
                    <a:pt x="36" y="60"/>
                  </a:lnTo>
                  <a:lnTo>
                    <a:pt x="60" y="24"/>
                  </a:lnTo>
                  <a:lnTo>
                    <a:pt x="18" y="0"/>
                  </a:lnTo>
                  <a:lnTo>
                    <a:pt x="6" y="0"/>
                  </a:lnTo>
                  <a:lnTo>
                    <a:pt x="0" y="18"/>
                  </a:lnTo>
                  <a:lnTo>
                    <a:pt x="6" y="42"/>
                  </a:lnTo>
                  <a:close/>
                </a:path>
              </a:pathLst>
            </a:custGeom>
            <a:grpFill/>
            <a:ln w="4445" cap="flat" cmpd="sng">
              <a:solidFill>
                <a:schemeClr val="bg1"/>
              </a:solidFill>
              <a:prstDash val="solid"/>
              <a:round/>
              <a:headEnd type="none" w="med" len="med"/>
              <a:tailEnd type="none" w="med" len="med"/>
            </a:ln>
            <a:effectLst/>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p>
          </p:txBody>
        </p:sp>
        <p:sp>
          <p:nvSpPr>
            <p:cNvPr id="584" name="Freeform 583"/>
            <p:cNvSpPr>
              <a:spLocks/>
            </p:cNvSpPr>
            <p:nvPr/>
          </p:nvSpPr>
          <p:spPr bwMode="auto">
            <a:xfrm>
              <a:off x="3623665" y="4368019"/>
              <a:ext cx="104975" cy="114726"/>
            </a:xfrm>
            <a:custGeom>
              <a:avLst/>
              <a:gdLst>
                <a:gd name="T0" fmla="*/ 2147483647 w 72"/>
                <a:gd name="T1" fmla="*/ 2147483647 h 84"/>
                <a:gd name="T2" fmla="*/ 2147483647 w 72"/>
                <a:gd name="T3" fmla="*/ 2147483647 h 84"/>
                <a:gd name="T4" fmla="*/ 2147483647 w 72"/>
                <a:gd name="T5" fmla="*/ 2147483647 h 84"/>
                <a:gd name="T6" fmla="*/ 2147483647 w 72"/>
                <a:gd name="T7" fmla="*/ 2147483647 h 84"/>
                <a:gd name="T8" fmla="*/ 2147483647 w 72"/>
                <a:gd name="T9" fmla="*/ 2147483647 h 84"/>
                <a:gd name="T10" fmla="*/ 2147483647 w 72"/>
                <a:gd name="T11" fmla="*/ 0 h 84"/>
                <a:gd name="T12" fmla="*/ 2147483647 w 72"/>
                <a:gd name="T13" fmla="*/ 2147483647 h 84"/>
                <a:gd name="T14" fmla="*/ 0 w 72"/>
                <a:gd name="T15" fmla="*/ 2147483647 h 84"/>
                <a:gd name="T16" fmla="*/ 2147483647 w 72"/>
                <a:gd name="T17" fmla="*/ 2147483647 h 84"/>
                <a:gd name="T18" fmla="*/ 2147483647 w 72"/>
                <a:gd name="T19" fmla="*/ 2147483647 h 84"/>
                <a:gd name="T20" fmla="*/ 2147483647 w 72"/>
                <a:gd name="T21" fmla="*/ 2147483647 h 84"/>
                <a:gd name="T22" fmla="*/ 2147483647 w 72"/>
                <a:gd name="T23" fmla="*/ 2147483647 h 84"/>
                <a:gd name="T24" fmla="*/ 2147483647 w 72"/>
                <a:gd name="T25" fmla="*/ 2147483647 h 84"/>
                <a:gd name="T26" fmla="*/ 2147483647 w 72"/>
                <a:gd name="T27" fmla="*/ 2147483647 h 84"/>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72" h="84">
                  <a:moveTo>
                    <a:pt x="72" y="78"/>
                  </a:moveTo>
                  <a:lnTo>
                    <a:pt x="72" y="54"/>
                  </a:lnTo>
                  <a:lnTo>
                    <a:pt x="66" y="30"/>
                  </a:lnTo>
                  <a:lnTo>
                    <a:pt x="72" y="12"/>
                  </a:lnTo>
                  <a:lnTo>
                    <a:pt x="24" y="6"/>
                  </a:lnTo>
                  <a:lnTo>
                    <a:pt x="24" y="0"/>
                  </a:lnTo>
                  <a:lnTo>
                    <a:pt x="18" y="18"/>
                  </a:lnTo>
                  <a:lnTo>
                    <a:pt x="0" y="36"/>
                  </a:lnTo>
                  <a:lnTo>
                    <a:pt x="12" y="60"/>
                  </a:lnTo>
                  <a:lnTo>
                    <a:pt x="24" y="84"/>
                  </a:lnTo>
                  <a:lnTo>
                    <a:pt x="30" y="84"/>
                  </a:lnTo>
                  <a:lnTo>
                    <a:pt x="42" y="78"/>
                  </a:lnTo>
                  <a:lnTo>
                    <a:pt x="72" y="78"/>
                  </a:lnTo>
                </a:path>
              </a:pathLst>
            </a:custGeom>
            <a:grpFill/>
            <a:ln w="4445" cap="flat" cmpd="sng">
              <a:solidFill>
                <a:schemeClr val="bg1"/>
              </a:solidFill>
              <a:prstDash val="solid"/>
              <a:round/>
              <a:headEnd type="none" w="med" len="med"/>
              <a:tailEnd type="none" w="med" len="med"/>
            </a:ln>
            <a:effectLst/>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p>
          </p:txBody>
        </p:sp>
        <p:sp>
          <p:nvSpPr>
            <p:cNvPr id="585" name="Freeform 584"/>
            <p:cNvSpPr>
              <a:spLocks/>
            </p:cNvSpPr>
            <p:nvPr/>
          </p:nvSpPr>
          <p:spPr bwMode="auto">
            <a:xfrm>
              <a:off x="3229584" y="4216712"/>
              <a:ext cx="361385" cy="294299"/>
            </a:xfrm>
            <a:custGeom>
              <a:avLst/>
              <a:gdLst>
                <a:gd name="T0" fmla="*/ 2147483647 w 43"/>
                <a:gd name="T1" fmla="*/ 2147483647 h 36"/>
                <a:gd name="T2" fmla="*/ 2147483647 w 43"/>
                <a:gd name="T3" fmla="*/ 2147483647 h 36"/>
                <a:gd name="T4" fmla="*/ 2147483647 w 43"/>
                <a:gd name="T5" fmla="*/ 2147483647 h 36"/>
                <a:gd name="T6" fmla="*/ 2147483647 w 43"/>
                <a:gd name="T7" fmla="*/ 2147483647 h 36"/>
                <a:gd name="T8" fmla="*/ 2147483647 w 43"/>
                <a:gd name="T9" fmla="*/ 2147483647 h 36"/>
                <a:gd name="T10" fmla="*/ 2147483647 w 43"/>
                <a:gd name="T11" fmla="*/ 2147483647 h 36"/>
                <a:gd name="T12" fmla="*/ 2147483647 w 43"/>
                <a:gd name="T13" fmla="*/ 2147483647 h 36"/>
                <a:gd name="T14" fmla="*/ 2147483647 w 43"/>
                <a:gd name="T15" fmla="*/ 2147483647 h 36"/>
                <a:gd name="T16" fmla="*/ 2147483647 w 43"/>
                <a:gd name="T17" fmla="*/ 2147483647 h 36"/>
                <a:gd name="T18" fmla="*/ 2147483647 w 43"/>
                <a:gd name="T19" fmla="*/ 2147483647 h 36"/>
                <a:gd name="T20" fmla="*/ 2147483647 w 43"/>
                <a:gd name="T21" fmla="*/ 2147483647 h 36"/>
                <a:gd name="T22" fmla="*/ 2147483647 w 43"/>
                <a:gd name="T23" fmla="*/ 2147483647 h 36"/>
                <a:gd name="T24" fmla="*/ 2147483647 w 43"/>
                <a:gd name="T25" fmla="*/ 2147483647 h 36"/>
                <a:gd name="T26" fmla="*/ 2147483647 w 43"/>
                <a:gd name="T27" fmla="*/ 0 h 36"/>
                <a:gd name="T28" fmla="*/ 2147483647 w 43"/>
                <a:gd name="T29" fmla="*/ 2147483647 h 36"/>
                <a:gd name="T30" fmla="*/ 0 w 43"/>
                <a:gd name="T31" fmla="*/ 2147483647 h 36"/>
                <a:gd name="T32" fmla="*/ 2147483647 w 43"/>
                <a:gd name="T33" fmla="*/ 2147483647 h 36"/>
                <a:gd name="T34" fmla="*/ 2147483647 w 43"/>
                <a:gd name="T35" fmla="*/ 2147483647 h 36"/>
                <a:gd name="T36" fmla="*/ 2147483647 w 43"/>
                <a:gd name="T37" fmla="*/ 2147483647 h 36"/>
                <a:gd name="T38" fmla="*/ 2147483647 w 43"/>
                <a:gd name="T39" fmla="*/ 2147483647 h 36"/>
                <a:gd name="T40" fmla="*/ 2147483647 w 43"/>
                <a:gd name="T41" fmla="*/ 2147483647 h 36"/>
                <a:gd name="T42" fmla="*/ 2147483647 w 43"/>
                <a:gd name="T43" fmla="*/ 2147483647 h 36"/>
                <a:gd name="T44" fmla="*/ 2147483647 w 43"/>
                <a:gd name="T45" fmla="*/ 2147483647 h 36"/>
                <a:gd name="T46" fmla="*/ 2147483647 w 43"/>
                <a:gd name="T47" fmla="*/ 2147483647 h 36"/>
                <a:gd name="T48" fmla="*/ 2147483647 w 43"/>
                <a:gd name="T49" fmla="*/ 2147483647 h 36"/>
                <a:gd name="T50" fmla="*/ 2147483647 w 43"/>
                <a:gd name="T51" fmla="*/ 2147483647 h 36"/>
                <a:gd name="T52" fmla="*/ 2147483647 w 43"/>
                <a:gd name="T53" fmla="*/ 2147483647 h 36"/>
                <a:gd name="T54" fmla="*/ 2147483647 w 43"/>
                <a:gd name="T55" fmla="*/ 2147483647 h 36"/>
                <a:gd name="T56" fmla="*/ 2147483647 w 43"/>
                <a:gd name="T57" fmla="*/ 2147483647 h 36"/>
                <a:gd name="T58" fmla="*/ 2147483647 w 43"/>
                <a:gd name="T59" fmla="*/ 2147483647 h 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0" t="0" r="r" b="b"/>
              <a:pathLst>
                <a:path w="43" h="36">
                  <a:moveTo>
                    <a:pt x="38" y="21"/>
                  </a:moveTo>
                  <a:cubicBezTo>
                    <a:pt x="37" y="18"/>
                    <a:pt x="37" y="18"/>
                    <a:pt x="37" y="18"/>
                  </a:cubicBezTo>
                  <a:cubicBezTo>
                    <a:pt x="39" y="15"/>
                    <a:pt x="39" y="15"/>
                    <a:pt x="39" y="15"/>
                  </a:cubicBezTo>
                  <a:cubicBezTo>
                    <a:pt x="43" y="11"/>
                    <a:pt x="43" y="11"/>
                    <a:pt x="43" y="11"/>
                  </a:cubicBezTo>
                  <a:cubicBezTo>
                    <a:pt x="42" y="11"/>
                    <a:pt x="42" y="11"/>
                    <a:pt x="42" y="11"/>
                  </a:cubicBezTo>
                  <a:cubicBezTo>
                    <a:pt x="39" y="10"/>
                    <a:pt x="39" y="10"/>
                    <a:pt x="39" y="10"/>
                  </a:cubicBezTo>
                  <a:cubicBezTo>
                    <a:pt x="38" y="8"/>
                    <a:pt x="38" y="8"/>
                    <a:pt x="38" y="8"/>
                  </a:cubicBezTo>
                  <a:cubicBezTo>
                    <a:pt x="32" y="5"/>
                    <a:pt x="32" y="5"/>
                    <a:pt x="32" y="5"/>
                  </a:cubicBezTo>
                  <a:cubicBezTo>
                    <a:pt x="22" y="6"/>
                    <a:pt x="22" y="6"/>
                    <a:pt x="22" y="6"/>
                  </a:cubicBezTo>
                  <a:cubicBezTo>
                    <a:pt x="17" y="5"/>
                    <a:pt x="17" y="5"/>
                    <a:pt x="17" y="5"/>
                  </a:cubicBezTo>
                  <a:cubicBezTo>
                    <a:pt x="16" y="3"/>
                    <a:pt x="16" y="3"/>
                    <a:pt x="16" y="3"/>
                  </a:cubicBezTo>
                  <a:cubicBezTo>
                    <a:pt x="11" y="2"/>
                    <a:pt x="11" y="2"/>
                    <a:pt x="11" y="2"/>
                  </a:cubicBezTo>
                  <a:cubicBezTo>
                    <a:pt x="11" y="2"/>
                    <a:pt x="7" y="3"/>
                    <a:pt x="6" y="3"/>
                  </a:cubicBezTo>
                  <a:cubicBezTo>
                    <a:pt x="5" y="3"/>
                    <a:pt x="5" y="1"/>
                    <a:pt x="5" y="0"/>
                  </a:cubicBezTo>
                  <a:cubicBezTo>
                    <a:pt x="1" y="2"/>
                    <a:pt x="1" y="2"/>
                    <a:pt x="1" y="2"/>
                  </a:cubicBezTo>
                  <a:cubicBezTo>
                    <a:pt x="0" y="10"/>
                    <a:pt x="0" y="10"/>
                    <a:pt x="0" y="10"/>
                  </a:cubicBezTo>
                  <a:cubicBezTo>
                    <a:pt x="2" y="15"/>
                    <a:pt x="2" y="15"/>
                    <a:pt x="2" y="15"/>
                  </a:cubicBezTo>
                  <a:cubicBezTo>
                    <a:pt x="12" y="19"/>
                    <a:pt x="12" y="19"/>
                    <a:pt x="12" y="19"/>
                  </a:cubicBezTo>
                  <a:cubicBezTo>
                    <a:pt x="17" y="20"/>
                    <a:pt x="17" y="20"/>
                    <a:pt x="17" y="20"/>
                  </a:cubicBezTo>
                  <a:cubicBezTo>
                    <a:pt x="16" y="22"/>
                    <a:pt x="16" y="22"/>
                    <a:pt x="16" y="22"/>
                  </a:cubicBezTo>
                  <a:cubicBezTo>
                    <a:pt x="18" y="26"/>
                    <a:pt x="18" y="26"/>
                    <a:pt x="18" y="26"/>
                  </a:cubicBezTo>
                  <a:cubicBezTo>
                    <a:pt x="18" y="33"/>
                    <a:pt x="18" y="33"/>
                    <a:pt x="18" y="33"/>
                  </a:cubicBezTo>
                  <a:cubicBezTo>
                    <a:pt x="18" y="33"/>
                    <a:pt x="18" y="33"/>
                    <a:pt x="18" y="33"/>
                  </a:cubicBezTo>
                  <a:cubicBezTo>
                    <a:pt x="21" y="36"/>
                    <a:pt x="21" y="36"/>
                    <a:pt x="21" y="36"/>
                  </a:cubicBezTo>
                  <a:cubicBezTo>
                    <a:pt x="30" y="33"/>
                    <a:pt x="30" y="33"/>
                    <a:pt x="30" y="33"/>
                  </a:cubicBezTo>
                  <a:cubicBezTo>
                    <a:pt x="29" y="30"/>
                    <a:pt x="29" y="30"/>
                    <a:pt x="29" y="30"/>
                  </a:cubicBezTo>
                  <a:cubicBezTo>
                    <a:pt x="26" y="25"/>
                    <a:pt x="26" y="25"/>
                    <a:pt x="26" y="25"/>
                  </a:cubicBezTo>
                  <a:cubicBezTo>
                    <a:pt x="34" y="25"/>
                    <a:pt x="34" y="25"/>
                    <a:pt x="34" y="25"/>
                  </a:cubicBezTo>
                  <a:cubicBezTo>
                    <a:pt x="39" y="23"/>
                    <a:pt x="39" y="23"/>
                    <a:pt x="39" y="23"/>
                  </a:cubicBezTo>
                  <a:cubicBezTo>
                    <a:pt x="38" y="21"/>
                    <a:pt x="38" y="21"/>
                    <a:pt x="38" y="21"/>
                  </a:cubicBezTo>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p>
          </p:txBody>
        </p:sp>
        <p:sp>
          <p:nvSpPr>
            <p:cNvPr id="586" name="Freeform 585"/>
            <p:cNvSpPr>
              <a:spLocks/>
            </p:cNvSpPr>
            <p:nvPr/>
          </p:nvSpPr>
          <p:spPr bwMode="auto">
            <a:xfrm>
              <a:off x="3024799" y="4477758"/>
              <a:ext cx="146275" cy="156295"/>
            </a:xfrm>
            <a:custGeom>
              <a:avLst/>
              <a:gdLst>
                <a:gd name="T0" fmla="*/ 2147483647 w 102"/>
                <a:gd name="T1" fmla="*/ 2147483647 h 114"/>
                <a:gd name="T2" fmla="*/ 2147483647 w 102"/>
                <a:gd name="T3" fmla="*/ 2147483647 h 114"/>
                <a:gd name="T4" fmla="*/ 2147483647 w 102"/>
                <a:gd name="T5" fmla="*/ 2147483647 h 114"/>
                <a:gd name="T6" fmla="*/ 2147483647 w 102"/>
                <a:gd name="T7" fmla="*/ 2147483647 h 114"/>
                <a:gd name="T8" fmla="*/ 2147483647 w 102"/>
                <a:gd name="T9" fmla="*/ 2147483647 h 114"/>
                <a:gd name="T10" fmla="*/ 2147483647 w 102"/>
                <a:gd name="T11" fmla="*/ 2147483647 h 114"/>
                <a:gd name="T12" fmla="*/ 2147483647 w 102"/>
                <a:gd name="T13" fmla="*/ 0 h 114"/>
                <a:gd name="T14" fmla="*/ 2147483647 w 102"/>
                <a:gd name="T15" fmla="*/ 2147483647 h 114"/>
                <a:gd name="T16" fmla="*/ 0 w 102"/>
                <a:gd name="T17" fmla="*/ 2147483647 h 114"/>
                <a:gd name="T18" fmla="*/ 2147483647 w 102"/>
                <a:gd name="T19" fmla="*/ 2147483647 h 114"/>
                <a:gd name="T20" fmla="*/ 0 w 102"/>
                <a:gd name="T21" fmla="*/ 2147483647 h 114"/>
                <a:gd name="T22" fmla="*/ 2147483647 w 102"/>
                <a:gd name="T23" fmla="*/ 2147483647 h 114"/>
                <a:gd name="T24" fmla="*/ 2147483647 w 102"/>
                <a:gd name="T25" fmla="*/ 2147483647 h 11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02" h="114">
                  <a:moveTo>
                    <a:pt x="24" y="114"/>
                  </a:moveTo>
                  <a:lnTo>
                    <a:pt x="48" y="90"/>
                  </a:lnTo>
                  <a:lnTo>
                    <a:pt x="66" y="84"/>
                  </a:lnTo>
                  <a:lnTo>
                    <a:pt x="90" y="60"/>
                  </a:lnTo>
                  <a:lnTo>
                    <a:pt x="102" y="36"/>
                  </a:lnTo>
                  <a:lnTo>
                    <a:pt x="78" y="18"/>
                  </a:lnTo>
                  <a:lnTo>
                    <a:pt x="30" y="0"/>
                  </a:lnTo>
                  <a:lnTo>
                    <a:pt x="24" y="12"/>
                  </a:lnTo>
                  <a:lnTo>
                    <a:pt x="0" y="66"/>
                  </a:lnTo>
                  <a:lnTo>
                    <a:pt x="12" y="90"/>
                  </a:lnTo>
                  <a:lnTo>
                    <a:pt x="0" y="96"/>
                  </a:lnTo>
                  <a:lnTo>
                    <a:pt x="6" y="108"/>
                  </a:lnTo>
                  <a:lnTo>
                    <a:pt x="24" y="114"/>
                  </a:lnTo>
                  <a:close/>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p>
          </p:txBody>
        </p:sp>
        <p:sp>
          <p:nvSpPr>
            <p:cNvPr id="587" name="Freeform 586"/>
            <p:cNvSpPr>
              <a:spLocks/>
            </p:cNvSpPr>
            <p:nvPr/>
          </p:nvSpPr>
          <p:spPr bwMode="auto">
            <a:xfrm>
              <a:off x="5590634" y="2738568"/>
              <a:ext cx="53347" cy="101424"/>
            </a:xfrm>
            <a:custGeom>
              <a:avLst/>
              <a:gdLst>
                <a:gd name="T0" fmla="*/ 1 w 429209"/>
                <a:gd name="T1" fmla="*/ 16 h 839755"/>
                <a:gd name="T2" fmla="*/ 1 w 429209"/>
                <a:gd name="T3" fmla="*/ 11 h 839755"/>
                <a:gd name="T4" fmla="*/ 0 w 429209"/>
                <a:gd name="T5" fmla="*/ 11 h 839755"/>
                <a:gd name="T6" fmla="*/ 2 w 429209"/>
                <a:gd name="T7" fmla="*/ 3 h 839755"/>
                <a:gd name="T8" fmla="*/ 5 w 429209"/>
                <a:gd name="T9" fmla="*/ 3 h 839755"/>
                <a:gd name="T10" fmla="*/ 8 w 429209"/>
                <a:gd name="T11" fmla="*/ 0 h 839755"/>
                <a:gd name="T12" fmla="*/ 8 w 429209"/>
                <a:gd name="T13" fmla="*/ 5 h 839755"/>
                <a:gd name="T14" fmla="*/ 8 w 429209"/>
                <a:gd name="T15" fmla="*/ 8 h 839755"/>
                <a:gd name="T16" fmla="*/ 4 w 429209"/>
                <a:gd name="T17" fmla="*/ 13 h 839755"/>
                <a:gd name="T18" fmla="*/ 4 w 429209"/>
                <a:gd name="T19" fmla="*/ 17 h 839755"/>
                <a:gd name="T20" fmla="*/ 2 w 429209"/>
                <a:gd name="T21" fmla="*/ 16 h 839755"/>
                <a:gd name="T22" fmla="*/ 1 w 429209"/>
                <a:gd name="T23" fmla="*/ 16 h 83975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429209" h="839755">
                  <a:moveTo>
                    <a:pt x="53214" y="797282"/>
                  </a:moveTo>
                  <a:cubicBezTo>
                    <a:pt x="54137" y="718133"/>
                    <a:pt x="55061" y="638985"/>
                    <a:pt x="55984" y="559836"/>
                  </a:cubicBezTo>
                  <a:lnTo>
                    <a:pt x="0" y="522514"/>
                  </a:lnTo>
                  <a:lnTo>
                    <a:pt x="111968" y="130628"/>
                  </a:lnTo>
                  <a:lnTo>
                    <a:pt x="261258" y="130628"/>
                  </a:lnTo>
                  <a:lnTo>
                    <a:pt x="391886" y="0"/>
                  </a:lnTo>
                  <a:lnTo>
                    <a:pt x="410547" y="261257"/>
                  </a:lnTo>
                  <a:lnTo>
                    <a:pt x="429209" y="410547"/>
                  </a:lnTo>
                  <a:lnTo>
                    <a:pt x="223935" y="634481"/>
                  </a:lnTo>
                  <a:lnTo>
                    <a:pt x="223935" y="839755"/>
                  </a:lnTo>
                  <a:lnTo>
                    <a:pt x="111968" y="783771"/>
                  </a:lnTo>
                  <a:lnTo>
                    <a:pt x="53214" y="797282"/>
                  </a:lnTo>
                  <a:close/>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p>
          </p:txBody>
        </p:sp>
        <p:sp>
          <p:nvSpPr>
            <p:cNvPr id="588" name="Freeform 587"/>
            <p:cNvSpPr>
              <a:spLocks/>
            </p:cNvSpPr>
            <p:nvPr/>
          </p:nvSpPr>
          <p:spPr bwMode="auto">
            <a:xfrm>
              <a:off x="6958735" y="3456857"/>
              <a:ext cx="474964" cy="437291"/>
            </a:xfrm>
            <a:custGeom>
              <a:avLst/>
              <a:gdLst>
                <a:gd name="T0" fmla="*/ 466397904 w 10944"/>
                <a:gd name="T1" fmla="*/ 611944579 h 10652"/>
                <a:gd name="T2" fmla="*/ 517357383 w 10944"/>
                <a:gd name="T3" fmla="*/ 582817865 h 10652"/>
                <a:gd name="T4" fmla="*/ 462547877 w 10944"/>
                <a:gd name="T5" fmla="*/ 488039035 h 10652"/>
                <a:gd name="T6" fmla="*/ 473072204 w 10944"/>
                <a:gd name="T7" fmla="*/ 451330707 h 10652"/>
                <a:gd name="T8" fmla="*/ 492840160 w 10944"/>
                <a:gd name="T9" fmla="*/ 428221700 h 10652"/>
                <a:gd name="T10" fmla="*/ 543863776 w 10944"/>
                <a:gd name="T11" fmla="*/ 423588226 h 10652"/>
                <a:gd name="T12" fmla="*/ 607658881 w 10944"/>
                <a:gd name="T13" fmla="*/ 305580529 h 10652"/>
                <a:gd name="T14" fmla="*/ 642894364 w 10944"/>
                <a:gd name="T15" fmla="*/ 229636695 h 10652"/>
                <a:gd name="T16" fmla="*/ 664587393 w 10944"/>
                <a:gd name="T17" fmla="*/ 152068986 h 10652"/>
                <a:gd name="T18" fmla="*/ 623382877 w 10944"/>
                <a:gd name="T19" fmla="*/ 124868816 h 10652"/>
                <a:gd name="T20" fmla="*/ 628260338 w 10944"/>
                <a:gd name="T21" fmla="*/ 67939730 h 10652"/>
                <a:gd name="T22" fmla="*/ 699372476 w 10944"/>
                <a:gd name="T23" fmla="*/ 50969780 h 10652"/>
                <a:gd name="T24" fmla="*/ 686216285 w 10944"/>
                <a:gd name="T25" fmla="*/ 28103512 h 10652"/>
                <a:gd name="T26" fmla="*/ 656821561 w 10944"/>
                <a:gd name="T27" fmla="*/ 10771002 h 10652"/>
                <a:gd name="T28" fmla="*/ 619082409 w 10944"/>
                <a:gd name="T29" fmla="*/ 59930 h 10652"/>
                <a:gd name="T30" fmla="*/ 538858041 w 10944"/>
                <a:gd name="T31" fmla="*/ 14261453 h 10652"/>
                <a:gd name="T32" fmla="*/ 499836628 w 10944"/>
                <a:gd name="T33" fmla="*/ 15826966 h 10652"/>
                <a:gd name="T34" fmla="*/ 454782044 w 10944"/>
                <a:gd name="T35" fmla="*/ 34482211 h 10652"/>
                <a:gd name="T36" fmla="*/ 444961383 w 10944"/>
                <a:gd name="T37" fmla="*/ 97668646 h 10652"/>
                <a:gd name="T38" fmla="*/ 444961383 w 10944"/>
                <a:gd name="T39" fmla="*/ 124868816 h 10652"/>
                <a:gd name="T40" fmla="*/ 431162420 w 10944"/>
                <a:gd name="T41" fmla="*/ 138468137 h 10652"/>
                <a:gd name="T42" fmla="*/ 415566658 w 10944"/>
                <a:gd name="T43" fmla="*/ 185586397 h 10652"/>
                <a:gd name="T44" fmla="*/ 335085862 w 10944"/>
                <a:gd name="T45" fmla="*/ 220309818 h 10652"/>
                <a:gd name="T46" fmla="*/ 293945443 w 10944"/>
                <a:gd name="T47" fmla="*/ 247509987 h 10652"/>
                <a:gd name="T48" fmla="*/ 252678431 w 10944"/>
                <a:gd name="T49" fmla="*/ 301609187 h 10652"/>
                <a:gd name="T50" fmla="*/ 170399193 w 10944"/>
                <a:gd name="T51" fmla="*/ 315630998 h 10652"/>
                <a:gd name="T52" fmla="*/ 91072464 w 10944"/>
                <a:gd name="T53" fmla="*/ 376711138 h 10652"/>
                <a:gd name="T54" fmla="*/ 10846495 w 10944"/>
                <a:gd name="T55" fmla="*/ 372979477 h 10652"/>
                <a:gd name="T56" fmla="*/ 44990446 w 10944"/>
                <a:gd name="T57" fmla="*/ 421723141 h 10652"/>
                <a:gd name="T58" fmla="*/ 85423996 w 10944"/>
                <a:gd name="T59" fmla="*/ 440739456 h 10652"/>
                <a:gd name="T60" fmla="*/ 86515528 w 10944"/>
                <a:gd name="T61" fmla="*/ 460296554 h 10652"/>
                <a:gd name="T62" fmla="*/ 88055899 w 10944"/>
                <a:gd name="T63" fmla="*/ 479133079 h 10652"/>
                <a:gd name="T64" fmla="*/ 65014870 w 10944"/>
                <a:gd name="T65" fmla="*/ 489483159 h 10652"/>
                <a:gd name="T66" fmla="*/ 20665555 w 10944"/>
                <a:gd name="T67" fmla="*/ 524205012 h 10652"/>
                <a:gd name="T68" fmla="*/ 30035855 w 10944"/>
                <a:gd name="T69" fmla="*/ 552488275 h 10652"/>
                <a:gd name="T70" fmla="*/ 392783739 w 10944"/>
                <a:gd name="T71" fmla="*/ 641009795 h 10652"/>
                <a:gd name="T72" fmla="*/ 409535130 w 10944"/>
                <a:gd name="T73" fmla="*/ 632103879 h 10652"/>
                <a:gd name="T74" fmla="*/ 466397904 w 10944"/>
                <a:gd name="T75" fmla="*/ 611944579 h 10652"/>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0" t="0" r="r" b="b"/>
              <a:pathLst>
                <a:path w="10944" h="10652">
                  <a:moveTo>
                    <a:pt x="7267" y="10169"/>
                  </a:moveTo>
                  <a:cubicBezTo>
                    <a:pt x="7552" y="10018"/>
                    <a:pt x="8071" y="10028"/>
                    <a:pt x="8061" y="9685"/>
                  </a:cubicBezTo>
                  <a:cubicBezTo>
                    <a:pt x="8051" y="9342"/>
                    <a:pt x="7322" y="8474"/>
                    <a:pt x="7207" y="8110"/>
                  </a:cubicBezTo>
                  <a:cubicBezTo>
                    <a:pt x="7092" y="7746"/>
                    <a:pt x="7292" y="7666"/>
                    <a:pt x="7371" y="7500"/>
                  </a:cubicBezTo>
                  <a:cubicBezTo>
                    <a:pt x="7450" y="7334"/>
                    <a:pt x="7495" y="7193"/>
                    <a:pt x="7679" y="7116"/>
                  </a:cubicBezTo>
                  <a:cubicBezTo>
                    <a:pt x="7863" y="7039"/>
                    <a:pt x="8176" y="7379"/>
                    <a:pt x="8474" y="7039"/>
                  </a:cubicBezTo>
                  <a:cubicBezTo>
                    <a:pt x="8772" y="6699"/>
                    <a:pt x="9211" y="5615"/>
                    <a:pt x="9468" y="5078"/>
                  </a:cubicBezTo>
                  <a:cubicBezTo>
                    <a:pt x="9725" y="4541"/>
                    <a:pt x="9869" y="4241"/>
                    <a:pt x="10017" y="3816"/>
                  </a:cubicBezTo>
                  <a:cubicBezTo>
                    <a:pt x="10165" y="3391"/>
                    <a:pt x="10406" y="2817"/>
                    <a:pt x="10355" y="2527"/>
                  </a:cubicBezTo>
                  <a:cubicBezTo>
                    <a:pt x="10304" y="2237"/>
                    <a:pt x="9687" y="2325"/>
                    <a:pt x="9713" y="2075"/>
                  </a:cubicBezTo>
                  <a:cubicBezTo>
                    <a:pt x="9740" y="1811"/>
                    <a:pt x="9649" y="1164"/>
                    <a:pt x="9789" y="1129"/>
                  </a:cubicBezTo>
                  <a:cubicBezTo>
                    <a:pt x="10290" y="1004"/>
                    <a:pt x="10747" y="957"/>
                    <a:pt x="10897" y="847"/>
                  </a:cubicBezTo>
                  <a:cubicBezTo>
                    <a:pt x="11047" y="737"/>
                    <a:pt x="10802" y="578"/>
                    <a:pt x="10692" y="467"/>
                  </a:cubicBezTo>
                  <a:cubicBezTo>
                    <a:pt x="10582" y="356"/>
                    <a:pt x="10409" y="257"/>
                    <a:pt x="10234" y="179"/>
                  </a:cubicBezTo>
                  <a:cubicBezTo>
                    <a:pt x="10060" y="102"/>
                    <a:pt x="9954" y="-9"/>
                    <a:pt x="9646" y="1"/>
                  </a:cubicBezTo>
                  <a:cubicBezTo>
                    <a:pt x="9341" y="11"/>
                    <a:pt x="8705" y="193"/>
                    <a:pt x="8396" y="237"/>
                  </a:cubicBezTo>
                  <a:cubicBezTo>
                    <a:pt x="8087" y="279"/>
                    <a:pt x="8007" y="208"/>
                    <a:pt x="7788" y="263"/>
                  </a:cubicBezTo>
                  <a:cubicBezTo>
                    <a:pt x="7570" y="320"/>
                    <a:pt x="7301" y="573"/>
                    <a:pt x="7086" y="573"/>
                  </a:cubicBezTo>
                  <a:cubicBezTo>
                    <a:pt x="7035" y="922"/>
                    <a:pt x="6959" y="1372"/>
                    <a:pt x="6933" y="1623"/>
                  </a:cubicBezTo>
                  <a:cubicBezTo>
                    <a:pt x="6907" y="1873"/>
                    <a:pt x="6933" y="1924"/>
                    <a:pt x="6933" y="2075"/>
                  </a:cubicBezTo>
                  <a:cubicBezTo>
                    <a:pt x="6861" y="2150"/>
                    <a:pt x="6794" y="2133"/>
                    <a:pt x="6718" y="2301"/>
                  </a:cubicBezTo>
                  <a:cubicBezTo>
                    <a:pt x="6642" y="2469"/>
                    <a:pt x="6556" y="2823"/>
                    <a:pt x="6475" y="3084"/>
                  </a:cubicBezTo>
                  <a:cubicBezTo>
                    <a:pt x="6475" y="3084"/>
                    <a:pt x="5537" y="3490"/>
                    <a:pt x="5221" y="3661"/>
                  </a:cubicBezTo>
                  <a:cubicBezTo>
                    <a:pt x="4905" y="3832"/>
                    <a:pt x="4793" y="3888"/>
                    <a:pt x="4580" y="4113"/>
                  </a:cubicBezTo>
                  <a:cubicBezTo>
                    <a:pt x="4366" y="4338"/>
                    <a:pt x="3937" y="5012"/>
                    <a:pt x="3937" y="5012"/>
                  </a:cubicBezTo>
                  <a:cubicBezTo>
                    <a:pt x="3937" y="5012"/>
                    <a:pt x="3074" y="5037"/>
                    <a:pt x="2655" y="5245"/>
                  </a:cubicBezTo>
                  <a:cubicBezTo>
                    <a:pt x="2236" y="5453"/>
                    <a:pt x="1833" y="6101"/>
                    <a:pt x="1419" y="6260"/>
                  </a:cubicBezTo>
                  <a:cubicBezTo>
                    <a:pt x="1005" y="6419"/>
                    <a:pt x="289" y="6073"/>
                    <a:pt x="169" y="6198"/>
                  </a:cubicBezTo>
                  <a:cubicBezTo>
                    <a:pt x="49" y="6323"/>
                    <a:pt x="507" y="6820"/>
                    <a:pt x="701" y="7008"/>
                  </a:cubicBezTo>
                  <a:cubicBezTo>
                    <a:pt x="895" y="7196"/>
                    <a:pt x="1223" y="7217"/>
                    <a:pt x="1331" y="7324"/>
                  </a:cubicBezTo>
                  <a:cubicBezTo>
                    <a:pt x="1439" y="7431"/>
                    <a:pt x="1341" y="7543"/>
                    <a:pt x="1348" y="7649"/>
                  </a:cubicBezTo>
                  <a:cubicBezTo>
                    <a:pt x="1355" y="7755"/>
                    <a:pt x="1428" y="7881"/>
                    <a:pt x="1372" y="7962"/>
                  </a:cubicBezTo>
                  <a:cubicBezTo>
                    <a:pt x="1316" y="8043"/>
                    <a:pt x="1188" y="8009"/>
                    <a:pt x="1013" y="8134"/>
                  </a:cubicBezTo>
                  <a:cubicBezTo>
                    <a:pt x="838" y="8259"/>
                    <a:pt x="295" y="8195"/>
                    <a:pt x="322" y="8711"/>
                  </a:cubicBezTo>
                  <a:cubicBezTo>
                    <a:pt x="331" y="8882"/>
                    <a:pt x="-498" y="8858"/>
                    <a:pt x="468" y="9181"/>
                  </a:cubicBezTo>
                  <a:cubicBezTo>
                    <a:pt x="1434" y="9504"/>
                    <a:pt x="5678" y="9982"/>
                    <a:pt x="6120" y="10652"/>
                  </a:cubicBezTo>
                  <a:lnTo>
                    <a:pt x="6381" y="10504"/>
                  </a:lnTo>
                  <a:lnTo>
                    <a:pt x="7267" y="10169"/>
                  </a:lnTo>
                  <a:close/>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p>
          </p:txBody>
        </p:sp>
        <p:sp>
          <p:nvSpPr>
            <p:cNvPr id="589" name="Freeform 588"/>
            <p:cNvSpPr>
              <a:spLocks/>
            </p:cNvSpPr>
            <p:nvPr/>
          </p:nvSpPr>
          <p:spPr bwMode="auto">
            <a:xfrm>
              <a:off x="7223751" y="3461845"/>
              <a:ext cx="791606" cy="932778"/>
            </a:xfrm>
            <a:custGeom>
              <a:avLst/>
              <a:gdLst>
                <a:gd name="T0" fmla="*/ 639173 w 10736"/>
                <a:gd name="T1" fmla="*/ 413856 h 10000"/>
                <a:gd name="T2" fmla="*/ 649104 w 10736"/>
                <a:gd name="T3" fmla="*/ 463284 h 10000"/>
                <a:gd name="T4" fmla="*/ 730250 w 10736"/>
                <a:gd name="T5" fmla="*/ 360688 h 10000"/>
                <a:gd name="T6" fmla="*/ 720523 w 10736"/>
                <a:gd name="T7" fmla="*/ 301019 h 10000"/>
                <a:gd name="T8" fmla="*/ 683929 w 10736"/>
                <a:gd name="T9" fmla="*/ 248474 h 10000"/>
                <a:gd name="T10" fmla="*/ 617271 w 10736"/>
                <a:gd name="T11" fmla="*/ 226209 h 10000"/>
                <a:gd name="T12" fmla="*/ 598089 w 10736"/>
                <a:gd name="T13" fmla="*/ 287927 h 10000"/>
                <a:gd name="T14" fmla="*/ 573875 w 10736"/>
                <a:gd name="T15" fmla="*/ 308054 h 10000"/>
                <a:gd name="T16" fmla="*/ 561971 w 10736"/>
                <a:gd name="T17" fmla="*/ 280446 h 10000"/>
                <a:gd name="T18" fmla="*/ 493408 w 10736"/>
                <a:gd name="T19" fmla="*/ 280713 h 10000"/>
                <a:gd name="T20" fmla="*/ 463072 w 10736"/>
                <a:gd name="T21" fmla="*/ 308856 h 10000"/>
                <a:gd name="T22" fmla="*/ 417499 w 10736"/>
                <a:gd name="T23" fmla="*/ 299505 h 10000"/>
                <a:gd name="T24" fmla="*/ 288400 w 10736"/>
                <a:gd name="T25" fmla="*/ 243309 h 10000"/>
                <a:gd name="T26" fmla="*/ 273232 w 10736"/>
                <a:gd name="T27" fmla="*/ 168410 h 10000"/>
                <a:gd name="T28" fmla="*/ 273232 w 10736"/>
                <a:gd name="T29" fmla="*/ 102952 h 10000"/>
                <a:gd name="T30" fmla="*/ 287924 w 10736"/>
                <a:gd name="T31" fmla="*/ 53524 h 10000"/>
                <a:gd name="T32" fmla="*/ 242895 w 10736"/>
                <a:gd name="T33" fmla="*/ 0 h 10000"/>
                <a:gd name="T34" fmla="*/ 220109 w 10736"/>
                <a:gd name="T35" fmla="*/ 9351 h 10000"/>
                <a:gd name="T36" fmla="*/ 144200 w 10736"/>
                <a:gd name="T37" fmla="*/ 37405 h 10000"/>
                <a:gd name="T38" fmla="*/ 166986 w 10736"/>
                <a:gd name="T39" fmla="*/ 102952 h 10000"/>
                <a:gd name="T40" fmla="*/ 136650 w 10736"/>
                <a:gd name="T41" fmla="*/ 187202 h 10000"/>
                <a:gd name="T42" fmla="*/ 60741 w 10736"/>
                <a:gd name="T43" fmla="*/ 271362 h 10000"/>
                <a:gd name="T44" fmla="*/ 53123 w 10736"/>
                <a:gd name="T45" fmla="*/ 336909 h 10000"/>
                <a:gd name="T46" fmla="*/ 45573 w 10736"/>
                <a:gd name="T47" fmla="*/ 393016 h 10000"/>
                <a:gd name="T48" fmla="*/ 0 w 10736"/>
                <a:gd name="T49" fmla="*/ 411719 h 10000"/>
                <a:gd name="T50" fmla="*/ 53123 w 10736"/>
                <a:gd name="T51" fmla="*/ 495968 h 10000"/>
                <a:gd name="T52" fmla="*/ 113795 w 10736"/>
                <a:gd name="T53" fmla="*/ 636325 h 10000"/>
                <a:gd name="T54" fmla="*/ 174536 w 10736"/>
                <a:gd name="T55" fmla="*/ 796987 h 10000"/>
                <a:gd name="T56" fmla="*/ 220109 w 10736"/>
                <a:gd name="T57" fmla="*/ 890588 h 10000"/>
                <a:gd name="T58" fmla="*/ 273232 w 10736"/>
                <a:gd name="T59" fmla="*/ 815690 h 10000"/>
                <a:gd name="T60" fmla="*/ 288400 w 10736"/>
                <a:gd name="T61" fmla="*/ 712827 h 10000"/>
                <a:gd name="T62" fmla="*/ 349141 w 10736"/>
                <a:gd name="T63" fmla="*/ 598920 h 10000"/>
                <a:gd name="T64" fmla="*/ 451577 w 10736"/>
                <a:gd name="T65" fmla="*/ 523220 h 10000"/>
                <a:gd name="T66" fmla="*/ 548368 w 10736"/>
                <a:gd name="T67" fmla="*/ 472546 h 10000"/>
                <a:gd name="T68" fmla="*/ 541022 w 10736"/>
                <a:gd name="T69" fmla="*/ 391235 h 10000"/>
                <a:gd name="T70" fmla="*/ 572106 w 10736"/>
                <a:gd name="T71" fmla="*/ 376541 h 10000"/>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0" t="0" r="r" b="b"/>
              <a:pathLst>
                <a:path w="10736" h="10000">
                  <a:moveTo>
                    <a:pt x="8784" y="4472"/>
                  </a:moveTo>
                  <a:cubicBezTo>
                    <a:pt x="8948" y="4542"/>
                    <a:pt x="9262" y="4499"/>
                    <a:pt x="9397" y="4647"/>
                  </a:cubicBezTo>
                  <a:cubicBezTo>
                    <a:pt x="9282" y="4891"/>
                    <a:pt x="9246" y="4846"/>
                    <a:pt x="9150" y="5059"/>
                  </a:cubicBezTo>
                  <a:cubicBezTo>
                    <a:pt x="9278" y="5100"/>
                    <a:pt x="9553" y="5244"/>
                    <a:pt x="9543" y="5202"/>
                  </a:cubicBezTo>
                  <a:cubicBezTo>
                    <a:pt x="9555" y="5140"/>
                    <a:pt x="9941" y="4675"/>
                    <a:pt x="9949" y="4570"/>
                  </a:cubicBezTo>
                  <a:cubicBezTo>
                    <a:pt x="10062" y="4506"/>
                    <a:pt x="10576" y="4087"/>
                    <a:pt x="10736" y="4050"/>
                  </a:cubicBezTo>
                  <a:lnTo>
                    <a:pt x="10429" y="3991"/>
                  </a:lnTo>
                  <a:cubicBezTo>
                    <a:pt x="10556" y="3858"/>
                    <a:pt x="10557" y="3689"/>
                    <a:pt x="10593" y="3380"/>
                  </a:cubicBezTo>
                  <a:cubicBezTo>
                    <a:pt x="10678" y="3109"/>
                    <a:pt x="10563" y="3146"/>
                    <a:pt x="10508" y="3001"/>
                  </a:cubicBezTo>
                  <a:cubicBezTo>
                    <a:pt x="10453" y="2856"/>
                    <a:pt x="10430" y="2809"/>
                    <a:pt x="10055" y="2790"/>
                  </a:cubicBezTo>
                  <a:cubicBezTo>
                    <a:pt x="9757" y="2713"/>
                    <a:pt x="9789" y="2667"/>
                    <a:pt x="9600" y="2544"/>
                  </a:cubicBezTo>
                  <a:lnTo>
                    <a:pt x="9075" y="2540"/>
                  </a:lnTo>
                  <a:cubicBezTo>
                    <a:pt x="8904" y="2631"/>
                    <a:pt x="8281" y="3056"/>
                    <a:pt x="8247" y="3163"/>
                  </a:cubicBezTo>
                  <a:cubicBezTo>
                    <a:pt x="8213" y="3270"/>
                    <a:pt x="8677" y="3148"/>
                    <a:pt x="8793" y="3233"/>
                  </a:cubicBezTo>
                  <a:cubicBezTo>
                    <a:pt x="8909" y="3318"/>
                    <a:pt x="8879" y="3366"/>
                    <a:pt x="8859" y="3438"/>
                  </a:cubicBezTo>
                  <a:lnTo>
                    <a:pt x="8437" y="3459"/>
                  </a:lnTo>
                  <a:cubicBezTo>
                    <a:pt x="8303" y="3436"/>
                    <a:pt x="8184" y="3409"/>
                    <a:pt x="8149" y="3340"/>
                  </a:cubicBezTo>
                  <a:lnTo>
                    <a:pt x="8262" y="3149"/>
                  </a:lnTo>
                  <a:lnTo>
                    <a:pt x="7715" y="3110"/>
                  </a:lnTo>
                  <a:lnTo>
                    <a:pt x="7254" y="3152"/>
                  </a:lnTo>
                  <a:lnTo>
                    <a:pt x="7031" y="3152"/>
                  </a:lnTo>
                  <a:lnTo>
                    <a:pt x="6808" y="3468"/>
                  </a:lnTo>
                  <a:lnTo>
                    <a:pt x="6584" y="3468"/>
                  </a:lnTo>
                  <a:lnTo>
                    <a:pt x="6138" y="3363"/>
                  </a:lnTo>
                  <a:lnTo>
                    <a:pt x="5357" y="3257"/>
                  </a:lnTo>
                  <a:lnTo>
                    <a:pt x="4240" y="2732"/>
                  </a:lnTo>
                  <a:lnTo>
                    <a:pt x="4575" y="2102"/>
                  </a:lnTo>
                  <a:lnTo>
                    <a:pt x="4017" y="1891"/>
                  </a:lnTo>
                  <a:lnTo>
                    <a:pt x="3794" y="1471"/>
                  </a:lnTo>
                  <a:lnTo>
                    <a:pt x="4017" y="1156"/>
                  </a:lnTo>
                  <a:cubicBezTo>
                    <a:pt x="3980" y="1051"/>
                    <a:pt x="4011" y="999"/>
                    <a:pt x="3974" y="894"/>
                  </a:cubicBezTo>
                  <a:lnTo>
                    <a:pt x="4233" y="601"/>
                  </a:lnTo>
                  <a:cubicBezTo>
                    <a:pt x="4235" y="401"/>
                    <a:pt x="4238" y="200"/>
                    <a:pt x="4240" y="0"/>
                  </a:cubicBezTo>
                  <a:lnTo>
                    <a:pt x="3571" y="0"/>
                  </a:lnTo>
                  <a:lnTo>
                    <a:pt x="3125" y="0"/>
                  </a:lnTo>
                  <a:lnTo>
                    <a:pt x="3236" y="105"/>
                  </a:lnTo>
                  <a:lnTo>
                    <a:pt x="3348" y="210"/>
                  </a:lnTo>
                  <a:lnTo>
                    <a:pt x="2120" y="420"/>
                  </a:lnTo>
                  <a:lnTo>
                    <a:pt x="2120" y="946"/>
                  </a:lnTo>
                  <a:lnTo>
                    <a:pt x="2455" y="1156"/>
                  </a:lnTo>
                  <a:cubicBezTo>
                    <a:pt x="2381" y="1331"/>
                    <a:pt x="2306" y="1506"/>
                    <a:pt x="2232" y="1681"/>
                  </a:cubicBezTo>
                  <a:lnTo>
                    <a:pt x="2009" y="2102"/>
                  </a:lnTo>
                  <a:lnTo>
                    <a:pt x="1339" y="3047"/>
                  </a:lnTo>
                  <a:lnTo>
                    <a:pt x="893" y="3047"/>
                  </a:lnTo>
                  <a:lnTo>
                    <a:pt x="557" y="3363"/>
                  </a:lnTo>
                  <a:lnTo>
                    <a:pt x="781" y="3783"/>
                  </a:lnTo>
                  <a:lnTo>
                    <a:pt x="1116" y="4203"/>
                  </a:lnTo>
                  <a:lnTo>
                    <a:pt x="670" y="4413"/>
                  </a:lnTo>
                  <a:lnTo>
                    <a:pt x="223" y="4518"/>
                  </a:lnTo>
                  <a:lnTo>
                    <a:pt x="0" y="4623"/>
                  </a:lnTo>
                  <a:lnTo>
                    <a:pt x="446" y="5149"/>
                  </a:lnTo>
                  <a:lnTo>
                    <a:pt x="781" y="5569"/>
                  </a:lnTo>
                  <a:lnTo>
                    <a:pt x="1450" y="5149"/>
                  </a:lnTo>
                  <a:cubicBezTo>
                    <a:pt x="1524" y="5814"/>
                    <a:pt x="1599" y="6480"/>
                    <a:pt x="1673" y="7145"/>
                  </a:cubicBezTo>
                  <a:lnTo>
                    <a:pt x="2009" y="8004"/>
                  </a:lnTo>
                  <a:lnTo>
                    <a:pt x="2566" y="8949"/>
                  </a:lnTo>
                  <a:lnTo>
                    <a:pt x="2901" y="9475"/>
                  </a:lnTo>
                  <a:lnTo>
                    <a:pt x="3236" y="10000"/>
                  </a:lnTo>
                  <a:lnTo>
                    <a:pt x="3571" y="9685"/>
                  </a:lnTo>
                  <a:lnTo>
                    <a:pt x="4017" y="9159"/>
                  </a:lnTo>
                  <a:lnTo>
                    <a:pt x="4128" y="8739"/>
                  </a:lnTo>
                  <a:cubicBezTo>
                    <a:pt x="4165" y="8494"/>
                    <a:pt x="4203" y="8249"/>
                    <a:pt x="4240" y="8004"/>
                  </a:cubicBezTo>
                  <a:cubicBezTo>
                    <a:pt x="4277" y="7788"/>
                    <a:pt x="4315" y="7572"/>
                    <a:pt x="4352" y="7356"/>
                  </a:cubicBezTo>
                  <a:lnTo>
                    <a:pt x="5133" y="6725"/>
                  </a:lnTo>
                  <a:lnTo>
                    <a:pt x="5915" y="6200"/>
                  </a:lnTo>
                  <a:lnTo>
                    <a:pt x="6639" y="5875"/>
                  </a:lnTo>
                  <a:cubicBezTo>
                    <a:pt x="6658" y="5668"/>
                    <a:pt x="7156" y="5557"/>
                    <a:pt x="7176" y="5350"/>
                  </a:cubicBezTo>
                  <a:cubicBezTo>
                    <a:pt x="7217" y="5258"/>
                    <a:pt x="8021" y="5398"/>
                    <a:pt x="8062" y="5306"/>
                  </a:cubicBezTo>
                  <a:cubicBezTo>
                    <a:pt x="7988" y="5026"/>
                    <a:pt x="7935" y="4864"/>
                    <a:pt x="7861" y="4584"/>
                  </a:cubicBezTo>
                  <a:cubicBezTo>
                    <a:pt x="7833" y="4487"/>
                    <a:pt x="7982" y="4490"/>
                    <a:pt x="7954" y="4393"/>
                  </a:cubicBezTo>
                  <a:cubicBezTo>
                    <a:pt x="7982" y="4385"/>
                    <a:pt x="8059" y="4243"/>
                    <a:pt x="8087" y="4235"/>
                  </a:cubicBezTo>
                  <a:cubicBezTo>
                    <a:pt x="8120" y="4206"/>
                    <a:pt x="8344" y="4234"/>
                    <a:pt x="8411" y="4228"/>
                  </a:cubicBezTo>
                  <a:cubicBezTo>
                    <a:pt x="8478" y="4222"/>
                    <a:pt x="8620" y="4402"/>
                    <a:pt x="8784" y="4472"/>
                  </a:cubicBezTo>
                  <a:close/>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p>
          </p:txBody>
        </p:sp>
        <p:sp>
          <p:nvSpPr>
            <p:cNvPr id="590" name="Freeform 589"/>
            <p:cNvSpPr>
              <a:spLocks/>
            </p:cNvSpPr>
            <p:nvPr/>
          </p:nvSpPr>
          <p:spPr bwMode="auto">
            <a:xfrm>
              <a:off x="6939805" y="3428590"/>
              <a:ext cx="383757" cy="287649"/>
            </a:xfrm>
            <a:custGeom>
              <a:avLst/>
              <a:gdLst>
                <a:gd name="T0" fmla="*/ 383016421 w 10348"/>
                <a:gd name="T1" fmla="*/ 5109433 h 11017"/>
                <a:gd name="T2" fmla="*/ 344410605 w 10348"/>
                <a:gd name="T3" fmla="*/ 18263315 h 11017"/>
                <a:gd name="T4" fmla="*/ 318326544 w 10348"/>
                <a:gd name="T5" fmla="*/ 18263315 h 11017"/>
                <a:gd name="T6" fmla="*/ 309604944 w 10348"/>
                <a:gd name="T7" fmla="*/ 4565667 h 11017"/>
                <a:gd name="T8" fmla="*/ 300924329 w 10348"/>
                <a:gd name="T9" fmla="*/ 0 h 11017"/>
                <a:gd name="T10" fmla="*/ 274840302 w 10348"/>
                <a:gd name="T11" fmla="*/ 13697623 h 11017"/>
                <a:gd name="T12" fmla="*/ 257438053 w 10348"/>
                <a:gd name="T13" fmla="*/ 22844512 h 11017"/>
                <a:gd name="T14" fmla="*/ 224192536 w 10348"/>
                <a:gd name="T15" fmla="*/ 18014727 h 11017"/>
                <a:gd name="T16" fmla="*/ 205269999 w 10348"/>
                <a:gd name="T17" fmla="*/ 18263315 h 11017"/>
                <a:gd name="T18" fmla="*/ 179146185 w 10348"/>
                <a:gd name="T19" fmla="*/ 18263315 h 11017"/>
                <a:gd name="T20" fmla="*/ 144381509 w 10348"/>
                <a:gd name="T21" fmla="*/ 13697623 h 11017"/>
                <a:gd name="T22" fmla="*/ 135659909 w 10348"/>
                <a:gd name="T23" fmla="*/ 36542135 h 11017"/>
                <a:gd name="T24" fmla="*/ 92213455 w 10348"/>
                <a:gd name="T25" fmla="*/ 45674117 h 11017"/>
                <a:gd name="T26" fmla="*/ 74811206 w 10348"/>
                <a:gd name="T27" fmla="*/ 54805450 h 11017"/>
                <a:gd name="T28" fmla="*/ 48727179 w 10348"/>
                <a:gd name="T29" fmla="*/ 50239783 h 11017"/>
                <a:gd name="T30" fmla="*/ 22963843 w 10348"/>
                <a:gd name="T31" fmla="*/ 44198819 h 11017"/>
                <a:gd name="T32" fmla="*/ 14242243 w 10348"/>
                <a:gd name="T33" fmla="*/ 73084295 h 11017"/>
                <a:gd name="T34" fmla="*/ 13921553 w 10348"/>
                <a:gd name="T35" fmla="*/ 91348208 h 11017"/>
                <a:gd name="T36" fmla="*/ 0 w 10348"/>
                <a:gd name="T37" fmla="*/ 120109391 h 11017"/>
                <a:gd name="T38" fmla="*/ 32004936 w 10348"/>
                <a:gd name="T39" fmla="*/ 130716645 h 11017"/>
                <a:gd name="T40" fmla="*/ 31324965 w 10348"/>
                <a:gd name="T41" fmla="*/ 150734881 h 11017"/>
                <a:gd name="T42" fmla="*/ 18882750 w 10348"/>
                <a:gd name="T43" fmla="*/ 164945185 h 11017"/>
                <a:gd name="T44" fmla="*/ 54608301 w 10348"/>
                <a:gd name="T45" fmla="*/ 168998170 h 11017"/>
                <a:gd name="T46" fmla="*/ 72331206 w 10348"/>
                <a:gd name="T47" fmla="*/ 169169081 h 11017"/>
                <a:gd name="T48" fmla="*/ 120977614 w 10348"/>
                <a:gd name="T49" fmla="*/ 170520059 h 11017"/>
                <a:gd name="T50" fmla="*/ 191308660 w 10348"/>
                <a:gd name="T51" fmla="*/ 159354156 h 11017"/>
                <a:gd name="T52" fmla="*/ 202070207 w 10348"/>
                <a:gd name="T53" fmla="*/ 138543591 h 11017"/>
                <a:gd name="T54" fmla="*/ 235875171 w 10348"/>
                <a:gd name="T55" fmla="*/ 133480774 h 11017"/>
                <a:gd name="T56" fmla="*/ 289922862 w 10348"/>
                <a:gd name="T57" fmla="*/ 120792982 h 11017"/>
                <a:gd name="T58" fmla="*/ 291923023 w 10348"/>
                <a:gd name="T59" fmla="*/ 105045233 h 11017"/>
                <a:gd name="T60" fmla="*/ 303524887 w 10348"/>
                <a:gd name="T61" fmla="*/ 100992248 h 11017"/>
                <a:gd name="T62" fmla="*/ 318806417 w 10348"/>
                <a:gd name="T63" fmla="*/ 94391986 h 11017"/>
                <a:gd name="T64" fmla="*/ 344810870 w 10348"/>
                <a:gd name="T65" fmla="*/ 76640754 h 11017"/>
                <a:gd name="T66" fmla="*/ 349770869 w 10348"/>
                <a:gd name="T67" fmla="*/ 65971976 h 11017"/>
                <a:gd name="T68" fmla="*/ 366974149 w 10348"/>
                <a:gd name="T69" fmla="*/ 49742633 h 11017"/>
                <a:gd name="T70" fmla="*/ 353092383 w 10348"/>
                <a:gd name="T71" fmla="*/ 31976469 h 11017"/>
                <a:gd name="T72" fmla="*/ 413980873 w 10348"/>
                <a:gd name="T73" fmla="*/ 27410802 h 11017"/>
                <a:gd name="T74" fmla="*/ 396578659 w 10348"/>
                <a:gd name="T75" fmla="*/ 13697623 h 11017"/>
                <a:gd name="T76" fmla="*/ 383016421 w 10348"/>
                <a:gd name="T77" fmla="*/ 5109433 h 11017"/>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0" t="0" r="r" b="b"/>
              <a:pathLst>
                <a:path w="10348" h="11017">
                  <a:moveTo>
                    <a:pt x="9574" y="329"/>
                  </a:moveTo>
                  <a:cubicBezTo>
                    <a:pt x="9252" y="611"/>
                    <a:pt x="8879" y="1035"/>
                    <a:pt x="8609" y="1176"/>
                  </a:cubicBezTo>
                  <a:cubicBezTo>
                    <a:pt x="8340" y="1317"/>
                    <a:pt x="8174" y="1176"/>
                    <a:pt x="7957" y="1176"/>
                  </a:cubicBezTo>
                  <a:cubicBezTo>
                    <a:pt x="7884" y="882"/>
                    <a:pt x="7812" y="588"/>
                    <a:pt x="7739" y="294"/>
                  </a:cubicBezTo>
                  <a:lnTo>
                    <a:pt x="7522" y="0"/>
                  </a:lnTo>
                  <a:lnTo>
                    <a:pt x="6870" y="882"/>
                  </a:lnTo>
                  <a:cubicBezTo>
                    <a:pt x="6725" y="1078"/>
                    <a:pt x="6646" y="1425"/>
                    <a:pt x="6435" y="1471"/>
                  </a:cubicBezTo>
                  <a:cubicBezTo>
                    <a:pt x="6224" y="1517"/>
                    <a:pt x="5881" y="1264"/>
                    <a:pt x="5604" y="1160"/>
                  </a:cubicBezTo>
                  <a:cubicBezTo>
                    <a:pt x="5446" y="1165"/>
                    <a:pt x="5319" y="1173"/>
                    <a:pt x="5131" y="1176"/>
                  </a:cubicBezTo>
                  <a:cubicBezTo>
                    <a:pt x="4943" y="1179"/>
                    <a:pt x="4696" y="1176"/>
                    <a:pt x="4478" y="1176"/>
                  </a:cubicBezTo>
                  <a:lnTo>
                    <a:pt x="3609" y="882"/>
                  </a:lnTo>
                  <a:cubicBezTo>
                    <a:pt x="3536" y="1372"/>
                    <a:pt x="3464" y="1863"/>
                    <a:pt x="3391" y="2353"/>
                  </a:cubicBezTo>
                  <a:lnTo>
                    <a:pt x="2305" y="2941"/>
                  </a:lnTo>
                  <a:lnTo>
                    <a:pt x="1870" y="3529"/>
                  </a:lnTo>
                  <a:lnTo>
                    <a:pt x="1218" y="3235"/>
                  </a:lnTo>
                  <a:lnTo>
                    <a:pt x="574" y="2846"/>
                  </a:lnTo>
                  <a:cubicBezTo>
                    <a:pt x="501" y="3434"/>
                    <a:pt x="429" y="4118"/>
                    <a:pt x="356" y="4706"/>
                  </a:cubicBezTo>
                  <a:cubicBezTo>
                    <a:pt x="284" y="5098"/>
                    <a:pt x="420" y="5490"/>
                    <a:pt x="348" y="5882"/>
                  </a:cubicBezTo>
                  <a:cubicBezTo>
                    <a:pt x="278" y="6404"/>
                    <a:pt x="70" y="7212"/>
                    <a:pt x="0" y="7734"/>
                  </a:cubicBezTo>
                  <a:cubicBezTo>
                    <a:pt x="290" y="7930"/>
                    <a:pt x="510" y="8221"/>
                    <a:pt x="800" y="8417"/>
                  </a:cubicBezTo>
                  <a:cubicBezTo>
                    <a:pt x="365" y="10182"/>
                    <a:pt x="838" y="9339"/>
                    <a:pt x="783" y="9706"/>
                  </a:cubicBezTo>
                  <a:cubicBezTo>
                    <a:pt x="728" y="10073"/>
                    <a:pt x="375" y="10425"/>
                    <a:pt x="472" y="10621"/>
                  </a:cubicBezTo>
                  <a:cubicBezTo>
                    <a:pt x="569" y="10817"/>
                    <a:pt x="1142" y="10837"/>
                    <a:pt x="1365" y="10882"/>
                  </a:cubicBezTo>
                  <a:cubicBezTo>
                    <a:pt x="1588" y="10927"/>
                    <a:pt x="1663" y="10844"/>
                    <a:pt x="1808" y="10893"/>
                  </a:cubicBezTo>
                  <a:cubicBezTo>
                    <a:pt x="1953" y="10942"/>
                    <a:pt x="2528" y="11085"/>
                    <a:pt x="3024" y="10980"/>
                  </a:cubicBezTo>
                  <a:cubicBezTo>
                    <a:pt x="3520" y="10875"/>
                    <a:pt x="4444" y="10604"/>
                    <a:pt x="4782" y="10261"/>
                  </a:cubicBezTo>
                  <a:cubicBezTo>
                    <a:pt x="5120" y="9918"/>
                    <a:pt x="4865" y="9199"/>
                    <a:pt x="5051" y="8921"/>
                  </a:cubicBezTo>
                  <a:cubicBezTo>
                    <a:pt x="5237" y="8643"/>
                    <a:pt x="5530" y="8785"/>
                    <a:pt x="5896" y="8595"/>
                  </a:cubicBezTo>
                  <a:cubicBezTo>
                    <a:pt x="6262" y="8405"/>
                    <a:pt x="7014" y="8083"/>
                    <a:pt x="7247" y="7778"/>
                  </a:cubicBezTo>
                  <a:cubicBezTo>
                    <a:pt x="7481" y="7473"/>
                    <a:pt x="7240" y="6977"/>
                    <a:pt x="7297" y="6764"/>
                  </a:cubicBezTo>
                  <a:cubicBezTo>
                    <a:pt x="7354" y="6552"/>
                    <a:pt x="7475" y="6617"/>
                    <a:pt x="7587" y="6503"/>
                  </a:cubicBezTo>
                  <a:cubicBezTo>
                    <a:pt x="7699" y="6389"/>
                    <a:pt x="7797" y="6339"/>
                    <a:pt x="7969" y="6078"/>
                  </a:cubicBezTo>
                  <a:cubicBezTo>
                    <a:pt x="8141" y="5817"/>
                    <a:pt x="8490" y="5240"/>
                    <a:pt x="8619" y="4935"/>
                  </a:cubicBezTo>
                  <a:cubicBezTo>
                    <a:pt x="8748" y="4630"/>
                    <a:pt x="8651" y="4537"/>
                    <a:pt x="8743" y="4248"/>
                  </a:cubicBezTo>
                  <a:cubicBezTo>
                    <a:pt x="8835" y="3959"/>
                    <a:pt x="9159" y="3568"/>
                    <a:pt x="9173" y="3203"/>
                  </a:cubicBezTo>
                  <a:cubicBezTo>
                    <a:pt x="9187" y="2838"/>
                    <a:pt x="8630" y="2299"/>
                    <a:pt x="8826" y="2059"/>
                  </a:cubicBezTo>
                  <a:cubicBezTo>
                    <a:pt x="9022" y="1819"/>
                    <a:pt x="9841" y="1863"/>
                    <a:pt x="10348" y="1765"/>
                  </a:cubicBezTo>
                  <a:lnTo>
                    <a:pt x="9913" y="882"/>
                  </a:lnTo>
                  <a:lnTo>
                    <a:pt x="9574" y="329"/>
                  </a:lnTo>
                  <a:close/>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p>
          </p:txBody>
        </p:sp>
        <p:sp>
          <p:nvSpPr>
            <p:cNvPr id="591" name="Freeform 590"/>
            <p:cNvSpPr>
              <a:spLocks/>
            </p:cNvSpPr>
            <p:nvPr/>
          </p:nvSpPr>
          <p:spPr bwMode="auto">
            <a:xfrm>
              <a:off x="7801967" y="3857569"/>
              <a:ext cx="122183" cy="144656"/>
            </a:xfrm>
            <a:custGeom>
              <a:avLst/>
              <a:gdLst>
                <a:gd name="T0" fmla="*/ 2147483647 w 90"/>
                <a:gd name="T1" fmla="*/ 2147483647 h 78"/>
                <a:gd name="T2" fmla="*/ 2147483647 w 90"/>
                <a:gd name="T3" fmla="*/ 2147483647 h 78"/>
                <a:gd name="T4" fmla="*/ 2147483647 w 90"/>
                <a:gd name="T5" fmla="*/ 2147483647 h 78"/>
                <a:gd name="T6" fmla="*/ 2147483647 w 90"/>
                <a:gd name="T7" fmla="*/ 2147483647 h 78"/>
                <a:gd name="T8" fmla="*/ 2147483647 w 90"/>
                <a:gd name="T9" fmla="*/ 0 h 78"/>
                <a:gd name="T10" fmla="*/ 2147483647 w 90"/>
                <a:gd name="T11" fmla="*/ 0 h 78"/>
                <a:gd name="T12" fmla="*/ 2147483647 w 90"/>
                <a:gd name="T13" fmla="*/ 2147483647 h 78"/>
                <a:gd name="T14" fmla="*/ 0 w 90"/>
                <a:gd name="T15" fmla="*/ 2147483647 h 78"/>
                <a:gd name="T16" fmla="*/ 2147483647 w 90"/>
                <a:gd name="T17" fmla="*/ 2147483647 h 78"/>
                <a:gd name="T18" fmla="*/ 2147483647 w 90"/>
                <a:gd name="T19" fmla="*/ 2147483647 h 78"/>
                <a:gd name="T20" fmla="*/ 2147483647 w 90"/>
                <a:gd name="T21" fmla="*/ 2147483647 h 78"/>
                <a:gd name="T22" fmla="*/ 2147483647 w 90"/>
                <a:gd name="T23" fmla="*/ 2147483647 h 78"/>
                <a:gd name="T24" fmla="*/ 2147483647 w 90"/>
                <a:gd name="T25" fmla="*/ 2147483647 h 78"/>
                <a:gd name="T26" fmla="*/ 2147483647 w 90"/>
                <a:gd name="T27" fmla="*/ 2147483647 h 78"/>
                <a:gd name="T28" fmla="*/ 2147483647 w 90"/>
                <a:gd name="T29" fmla="*/ 2147483647 h 7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90" h="78">
                  <a:moveTo>
                    <a:pt x="72" y="42"/>
                  </a:moveTo>
                  <a:lnTo>
                    <a:pt x="78" y="30"/>
                  </a:lnTo>
                  <a:lnTo>
                    <a:pt x="84" y="18"/>
                  </a:lnTo>
                  <a:lnTo>
                    <a:pt x="48" y="12"/>
                  </a:lnTo>
                  <a:lnTo>
                    <a:pt x="30" y="0"/>
                  </a:lnTo>
                  <a:lnTo>
                    <a:pt x="12" y="0"/>
                  </a:lnTo>
                  <a:lnTo>
                    <a:pt x="6" y="12"/>
                  </a:lnTo>
                  <a:lnTo>
                    <a:pt x="0" y="18"/>
                  </a:lnTo>
                  <a:lnTo>
                    <a:pt x="6" y="30"/>
                  </a:lnTo>
                  <a:lnTo>
                    <a:pt x="18" y="78"/>
                  </a:lnTo>
                  <a:lnTo>
                    <a:pt x="54" y="72"/>
                  </a:lnTo>
                  <a:lnTo>
                    <a:pt x="78" y="66"/>
                  </a:lnTo>
                  <a:lnTo>
                    <a:pt x="84" y="72"/>
                  </a:lnTo>
                  <a:lnTo>
                    <a:pt x="90" y="48"/>
                  </a:lnTo>
                  <a:lnTo>
                    <a:pt x="72" y="42"/>
                  </a:lnTo>
                  <a:close/>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p>
          </p:txBody>
        </p:sp>
        <p:sp>
          <p:nvSpPr>
            <p:cNvPr id="592" name="Freeform 591"/>
            <p:cNvSpPr>
              <a:spLocks/>
            </p:cNvSpPr>
            <p:nvPr/>
          </p:nvSpPr>
          <p:spPr bwMode="auto">
            <a:xfrm>
              <a:off x="7538673" y="3666358"/>
              <a:ext cx="232318" cy="126366"/>
            </a:xfrm>
            <a:custGeom>
              <a:avLst/>
              <a:gdLst>
                <a:gd name="T0" fmla="*/ 2147483647 w 10000"/>
                <a:gd name="T1" fmla="*/ 243402179 h 11631"/>
                <a:gd name="T2" fmla="*/ 2147483647 w 10000"/>
                <a:gd name="T3" fmla="*/ 201909865 h 11631"/>
                <a:gd name="T4" fmla="*/ 1716206681 w 10000"/>
                <a:gd name="T5" fmla="*/ 52554460 h 11631"/>
                <a:gd name="T6" fmla="*/ 729640913 w 10000"/>
                <a:gd name="T7" fmla="*/ 0 h 11631"/>
                <a:gd name="T8" fmla="*/ 0 w 10000"/>
                <a:gd name="T9" fmla="*/ 216853640 h 11631"/>
                <a:gd name="T10" fmla="*/ 2147483647 w 10000"/>
                <a:gd name="T11" fmla="*/ 419168950 h 11631"/>
                <a:gd name="T12" fmla="*/ 2147483647 w 10000"/>
                <a:gd name="T13" fmla="*/ 463190339 h 11631"/>
                <a:gd name="T14" fmla="*/ 2147483647 w 10000"/>
                <a:gd name="T15" fmla="*/ 525135769 h 11631"/>
                <a:gd name="T16" fmla="*/ 2147483647 w 10000"/>
                <a:gd name="T17" fmla="*/ 393253317 h 11631"/>
                <a:gd name="T18" fmla="*/ 2147483647 w 10000"/>
                <a:gd name="T19" fmla="*/ 366976575 h 11631"/>
                <a:gd name="T20" fmla="*/ 2147483647 w 10000"/>
                <a:gd name="T21" fmla="*/ 305167054 h 11631"/>
                <a:gd name="T22" fmla="*/ 2147483647 w 10000"/>
                <a:gd name="T23" fmla="*/ 298981436 h 11631"/>
                <a:gd name="T24" fmla="*/ 2147483647 w 10000"/>
                <a:gd name="T25" fmla="*/ 243402179 h 1163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0000" h="11631">
                  <a:moveTo>
                    <a:pt x="7686" y="5391"/>
                  </a:moveTo>
                  <a:lnTo>
                    <a:pt x="5498" y="4472"/>
                  </a:lnTo>
                  <a:lnTo>
                    <a:pt x="2084" y="1164"/>
                  </a:lnTo>
                  <a:lnTo>
                    <a:pt x="886" y="0"/>
                  </a:lnTo>
                  <a:lnTo>
                    <a:pt x="0" y="4803"/>
                  </a:lnTo>
                  <a:lnTo>
                    <a:pt x="3459" y="9284"/>
                  </a:lnTo>
                  <a:lnTo>
                    <a:pt x="5903" y="10259"/>
                  </a:lnTo>
                  <a:lnTo>
                    <a:pt x="8016" y="11631"/>
                  </a:lnTo>
                  <a:lnTo>
                    <a:pt x="8676" y="8710"/>
                  </a:lnTo>
                  <a:lnTo>
                    <a:pt x="10000" y="8128"/>
                  </a:lnTo>
                  <a:lnTo>
                    <a:pt x="8915" y="6759"/>
                  </a:lnTo>
                  <a:lnTo>
                    <a:pt x="8310" y="6622"/>
                  </a:lnTo>
                  <a:cubicBezTo>
                    <a:pt x="8207" y="6039"/>
                    <a:pt x="7790" y="5973"/>
                    <a:pt x="7686" y="5391"/>
                  </a:cubicBezTo>
                  <a:close/>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p>
          </p:txBody>
        </p:sp>
        <p:sp>
          <p:nvSpPr>
            <p:cNvPr id="593" name="Freeform 592"/>
            <p:cNvSpPr>
              <a:spLocks/>
            </p:cNvSpPr>
            <p:nvPr/>
          </p:nvSpPr>
          <p:spPr bwMode="auto">
            <a:xfrm>
              <a:off x="7915545" y="3809350"/>
              <a:ext cx="292550" cy="512113"/>
            </a:xfrm>
            <a:custGeom>
              <a:avLst/>
              <a:gdLst>
                <a:gd name="T0" fmla="*/ 61661990 w 12864"/>
                <a:gd name="T1" fmla="*/ 0 h 10000"/>
                <a:gd name="T2" fmla="*/ 48236946 w 12864"/>
                <a:gd name="T3" fmla="*/ 73483611 h 10000"/>
                <a:gd name="T4" fmla="*/ 41690569 w 12864"/>
                <a:gd name="T5" fmla="*/ 93173579 h 10000"/>
                <a:gd name="T6" fmla="*/ 39619366 w 12864"/>
                <a:gd name="T7" fmla="*/ 70552551 h 10000"/>
                <a:gd name="T8" fmla="*/ 17105342 w 12864"/>
                <a:gd name="T9" fmla="*/ 177087862 h 10000"/>
                <a:gd name="T10" fmla="*/ 3337878 w 12864"/>
                <a:gd name="T11" fmla="*/ 316435825 h 10000"/>
                <a:gd name="T12" fmla="*/ 0 w 12864"/>
                <a:gd name="T13" fmla="*/ 413360432 h 10000"/>
                <a:gd name="T14" fmla="*/ 22800976 w 12864"/>
                <a:gd name="T15" fmla="*/ 632988803 h 10000"/>
                <a:gd name="T16" fmla="*/ 17678386 w 12864"/>
                <a:gd name="T17" fmla="*/ 751946328 h 10000"/>
                <a:gd name="T18" fmla="*/ 43928156 w 12864"/>
                <a:gd name="T19" fmla="*/ 774916368 h 10000"/>
                <a:gd name="T20" fmla="*/ 58990009 w 12864"/>
                <a:gd name="T21" fmla="*/ 770933430 h 10000"/>
                <a:gd name="T22" fmla="*/ 50603933 w 12864"/>
                <a:gd name="T23" fmla="*/ 678697022 h 10000"/>
                <a:gd name="T24" fmla="*/ 56142434 w 12864"/>
                <a:gd name="T25" fmla="*/ 703778055 h 10000"/>
                <a:gd name="T26" fmla="*/ 61791830 w 12864"/>
                <a:gd name="T27" fmla="*/ 838323062 h 10000"/>
                <a:gd name="T28" fmla="*/ 68310032 w 12864"/>
                <a:gd name="T29" fmla="*/ 939347759 h 10000"/>
                <a:gd name="T30" fmla="*/ 69863240 w 12864"/>
                <a:gd name="T31" fmla="*/ 1171986453 h 10000"/>
                <a:gd name="T32" fmla="*/ 83279473 w 12864"/>
                <a:gd name="T33" fmla="*/ 1041192475 h 10000"/>
                <a:gd name="T34" fmla="*/ 77463712 w 12864"/>
                <a:gd name="T35" fmla="*/ 812773420 h 10000"/>
                <a:gd name="T36" fmla="*/ 67986556 w 12864"/>
                <a:gd name="T37" fmla="*/ 747843842 h 10000"/>
                <a:gd name="T38" fmla="*/ 72720508 w 12864"/>
                <a:gd name="T39" fmla="*/ 695924540 h 10000"/>
                <a:gd name="T40" fmla="*/ 71925212 w 12864"/>
                <a:gd name="T41" fmla="*/ 652795923 h 10000"/>
                <a:gd name="T42" fmla="*/ 59295024 w 12864"/>
                <a:gd name="T43" fmla="*/ 561967642 h 10000"/>
                <a:gd name="T44" fmla="*/ 65610338 w 12864"/>
                <a:gd name="T45" fmla="*/ 492820822 h 10000"/>
                <a:gd name="T46" fmla="*/ 73191887 w 12864"/>
                <a:gd name="T47" fmla="*/ 491766548 h 10000"/>
                <a:gd name="T48" fmla="*/ 89548570 w 12864"/>
                <a:gd name="T49" fmla="*/ 447815517 h 10000"/>
                <a:gd name="T50" fmla="*/ 95484498 w 12864"/>
                <a:gd name="T51" fmla="*/ 410195117 h 10000"/>
                <a:gd name="T52" fmla="*/ 102770284 w 12864"/>
                <a:gd name="T53" fmla="*/ 351830476 h 10000"/>
                <a:gd name="T54" fmla="*/ 118941700 w 12864"/>
                <a:gd name="T55" fmla="*/ 341165449 h 10000"/>
                <a:gd name="T56" fmla="*/ 113393948 w 12864"/>
                <a:gd name="T57" fmla="*/ 240492209 h 10000"/>
                <a:gd name="T58" fmla="*/ 102187569 w 12864"/>
                <a:gd name="T59" fmla="*/ 202403199 h 10000"/>
                <a:gd name="T60" fmla="*/ 87921012 w 12864"/>
                <a:gd name="T61" fmla="*/ 190447247 h 10000"/>
                <a:gd name="T62" fmla="*/ 71915960 w 12864"/>
                <a:gd name="T63" fmla="*/ 200526512 h 10000"/>
                <a:gd name="T64" fmla="*/ 68698230 w 12864"/>
                <a:gd name="T65" fmla="*/ 206620442 h 10000"/>
                <a:gd name="T66" fmla="*/ 65610338 w 12864"/>
                <a:gd name="T67" fmla="*/ 181658958 h 10000"/>
                <a:gd name="T68" fmla="*/ 72720508 w 12864"/>
                <a:gd name="T69" fmla="*/ 146967173 h 10000"/>
                <a:gd name="T70" fmla="*/ 72720508 w 12864"/>
                <a:gd name="T71" fmla="*/ 56256044 h 10000"/>
                <a:gd name="T72" fmla="*/ 61661990 w 12864"/>
                <a:gd name="T73" fmla="*/ 0 h 1000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0" t="0" r="r" b="b"/>
              <a:pathLst>
                <a:path w="12864" h="10000">
                  <a:moveTo>
                    <a:pt x="6669" y="0"/>
                  </a:moveTo>
                  <a:lnTo>
                    <a:pt x="5217" y="627"/>
                  </a:lnTo>
                  <a:lnTo>
                    <a:pt x="4509" y="795"/>
                  </a:lnTo>
                  <a:lnTo>
                    <a:pt x="4285" y="602"/>
                  </a:lnTo>
                  <a:lnTo>
                    <a:pt x="1850" y="1511"/>
                  </a:lnTo>
                  <a:lnTo>
                    <a:pt x="361" y="2700"/>
                  </a:lnTo>
                  <a:lnTo>
                    <a:pt x="0" y="3527"/>
                  </a:lnTo>
                  <a:lnTo>
                    <a:pt x="2466" y="5401"/>
                  </a:lnTo>
                  <a:lnTo>
                    <a:pt x="1912" y="6416"/>
                  </a:lnTo>
                  <a:cubicBezTo>
                    <a:pt x="2658" y="6304"/>
                    <a:pt x="4006" y="6725"/>
                    <a:pt x="4751" y="6612"/>
                  </a:cubicBezTo>
                  <a:lnTo>
                    <a:pt x="6380" y="6578"/>
                  </a:lnTo>
                  <a:lnTo>
                    <a:pt x="5473" y="5791"/>
                  </a:lnTo>
                  <a:lnTo>
                    <a:pt x="6072" y="6005"/>
                  </a:lnTo>
                  <a:lnTo>
                    <a:pt x="6683" y="7153"/>
                  </a:lnTo>
                  <a:lnTo>
                    <a:pt x="7388" y="8015"/>
                  </a:lnTo>
                  <a:cubicBezTo>
                    <a:pt x="7359" y="8285"/>
                    <a:pt x="7584" y="9729"/>
                    <a:pt x="7556" y="10000"/>
                  </a:cubicBezTo>
                  <a:lnTo>
                    <a:pt x="9007" y="8884"/>
                  </a:lnTo>
                  <a:lnTo>
                    <a:pt x="8378" y="6935"/>
                  </a:lnTo>
                  <a:lnTo>
                    <a:pt x="7353" y="6381"/>
                  </a:lnTo>
                  <a:lnTo>
                    <a:pt x="7865" y="5938"/>
                  </a:lnTo>
                  <a:cubicBezTo>
                    <a:pt x="7836" y="5815"/>
                    <a:pt x="7808" y="5693"/>
                    <a:pt x="7779" y="5570"/>
                  </a:cubicBezTo>
                  <a:lnTo>
                    <a:pt x="6413" y="4795"/>
                  </a:lnTo>
                  <a:lnTo>
                    <a:pt x="7096" y="4205"/>
                  </a:lnTo>
                  <a:lnTo>
                    <a:pt x="7916" y="4196"/>
                  </a:lnTo>
                  <a:lnTo>
                    <a:pt x="9685" y="3821"/>
                  </a:lnTo>
                  <a:cubicBezTo>
                    <a:pt x="9793" y="3687"/>
                    <a:pt x="10219" y="3634"/>
                    <a:pt x="10327" y="3500"/>
                  </a:cubicBezTo>
                  <a:lnTo>
                    <a:pt x="11115" y="3002"/>
                  </a:lnTo>
                  <a:cubicBezTo>
                    <a:pt x="11093" y="2923"/>
                    <a:pt x="12886" y="2990"/>
                    <a:pt x="12864" y="2911"/>
                  </a:cubicBezTo>
                  <a:lnTo>
                    <a:pt x="12264" y="2052"/>
                  </a:lnTo>
                  <a:cubicBezTo>
                    <a:pt x="12238" y="1992"/>
                    <a:pt x="11078" y="1787"/>
                    <a:pt x="11052" y="1727"/>
                  </a:cubicBezTo>
                  <a:cubicBezTo>
                    <a:pt x="11067" y="1385"/>
                    <a:pt x="9494" y="1967"/>
                    <a:pt x="9509" y="1625"/>
                  </a:cubicBezTo>
                  <a:lnTo>
                    <a:pt x="7778" y="1711"/>
                  </a:lnTo>
                  <a:lnTo>
                    <a:pt x="7430" y="1763"/>
                  </a:lnTo>
                  <a:lnTo>
                    <a:pt x="7096" y="1550"/>
                  </a:lnTo>
                  <a:lnTo>
                    <a:pt x="7865" y="1254"/>
                  </a:lnTo>
                  <a:lnTo>
                    <a:pt x="7865" y="480"/>
                  </a:lnTo>
                  <a:lnTo>
                    <a:pt x="6669" y="0"/>
                  </a:lnTo>
                  <a:close/>
                </a:path>
              </a:pathLst>
            </a:custGeom>
            <a:grpFill/>
            <a:ln w="4445" cap="flat" cmpd="sng">
              <a:solidFill>
                <a:schemeClr val="bg1"/>
              </a:solidFill>
              <a:prstDash val="solid"/>
              <a:round/>
              <a:headEnd type="none" w="med" len="med"/>
              <a:tailEnd type="none" w="med" len="med"/>
            </a:ln>
            <a:effectLst/>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p>
          </p:txBody>
        </p:sp>
        <p:sp>
          <p:nvSpPr>
            <p:cNvPr id="594" name="Freeform 593"/>
            <p:cNvSpPr>
              <a:spLocks/>
            </p:cNvSpPr>
            <p:nvPr/>
          </p:nvSpPr>
          <p:spPr bwMode="auto">
            <a:xfrm>
              <a:off x="7793363" y="3739516"/>
              <a:ext cx="96369" cy="51542"/>
            </a:xfrm>
            <a:custGeom>
              <a:avLst/>
              <a:gdLst>
                <a:gd name="T0" fmla="*/ 0 w 348468"/>
                <a:gd name="T1" fmla="*/ 2314 h 191264"/>
                <a:gd name="T2" fmla="*/ 1695 w 348468"/>
                <a:gd name="T3" fmla="*/ 3248 h 191264"/>
                <a:gd name="T4" fmla="*/ 2694 w 348468"/>
                <a:gd name="T5" fmla="*/ 2759 h 191264"/>
                <a:gd name="T6" fmla="*/ 3607 w 348468"/>
                <a:gd name="T7" fmla="*/ 3204 h 191264"/>
                <a:gd name="T8" fmla="*/ 5389 w 348468"/>
                <a:gd name="T9" fmla="*/ 2848 h 191264"/>
                <a:gd name="T10" fmla="*/ 5780 w 348468"/>
                <a:gd name="T11" fmla="*/ 1780 h 191264"/>
                <a:gd name="T12" fmla="*/ 4215 w 348468"/>
                <a:gd name="T13" fmla="*/ 89 h 191264"/>
                <a:gd name="T14" fmla="*/ 2781 w 348468"/>
                <a:gd name="T15" fmla="*/ 356 h 191264"/>
                <a:gd name="T16" fmla="*/ 1912 w 348468"/>
                <a:gd name="T17" fmla="*/ 0 h 191264"/>
                <a:gd name="T18" fmla="*/ 478 w 348468"/>
                <a:gd name="T19" fmla="*/ 1246 h 191264"/>
                <a:gd name="T20" fmla="*/ 0 w 348468"/>
                <a:gd name="T21" fmla="*/ 2314 h 19126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48468" h="191264">
                  <a:moveTo>
                    <a:pt x="0" y="136243"/>
                  </a:moveTo>
                  <a:lnTo>
                    <a:pt x="102182" y="191264"/>
                  </a:lnTo>
                  <a:lnTo>
                    <a:pt x="162443" y="162443"/>
                  </a:lnTo>
                  <a:lnTo>
                    <a:pt x="217465" y="188644"/>
                  </a:lnTo>
                  <a:lnTo>
                    <a:pt x="324887" y="167683"/>
                  </a:lnTo>
                  <a:lnTo>
                    <a:pt x="348468" y="104802"/>
                  </a:lnTo>
                  <a:lnTo>
                    <a:pt x="254145" y="5240"/>
                  </a:lnTo>
                  <a:lnTo>
                    <a:pt x="167684" y="20960"/>
                  </a:lnTo>
                  <a:lnTo>
                    <a:pt x="115282" y="0"/>
                  </a:lnTo>
                  <a:lnTo>
                    <a:pt x="28821" y="73361"/>
                  </a:lnTo>
                  <a:lnTo>
                    <a:pt x="0" y="136243"/>
                  </a:lnTo>
                  <a:close/>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p>
          </p:txBody>
        </p:sp>
        <p:sp>
          <p:nvSpPr>
            <p:cNvPr id="595" name="Freeform 594"/>
            <p:cNvSpPr>
              <a:spLocks/>
            </p:cNvSpPr>
            <p:nvPr/>
          </p:nvSpPr>
          <p:spPr bwMode="auto">
            <a:xfrm>
              <a:off x="8161631" y="4412911"/>
              <a:ext cx="139391" cy="154632"/>
            </a:xfrm>
            <a:custGeom>
              <a:avLst/>
              <a:gdLst>
                <a:gd name="T0" fmla="*/ 0 w 675"/>
                <a:gd name="T1" fmla="*/ 2147483647 h 773"/>
                <a:gd name="T2" fmla="*/ 2147483647 w 675"/>
                <a:gd name="T3" fmla="*/ 2147483647 h 773"/>
                <a:gd name="T4" fmla="*/ 2147483647 w 675"/>
                <a:gd name="T5" fmla="*/ 2147483647 h 773"/>
                <a:gd name="T6" fmla="*/ 2147483647 w 675"/>
                <a:gd name="T7" fmla="*/ 2147483647 h 773"/>
                <a:gd name="T8" fmla="*/ 2147483647 w 675"/>
                <a:gd name="T9" fmla="*/ 2147483647 h 773"/>
                <a:gd name="T10" fmla="*/ 2147483647 w 675"/>
                <a:gd name="T11" fmla="*/ 2147483647 h 773"/>
                <a:gd name="T12" fmla="*/ 2147483647 w 675"/>
                <a:gd name="T13" fmla="*/ 2147483647 h 773"/>
                <a:gd name="T14" fmla="*/ 2147483647 w 675"/>
                <a:gd name="T15" fmla="*/ 2147483647 h 773"/>
                <a:gd name="T16" fmla="*/ 2147483647 w 675"/>
                <a:gd name="T17" fmla="*/ 2147483647 h 773"/>
                <a:gd name="T18" fmla="*/ 2147483647 w 675"/>
                <a:gd name="T19" fmla="*/ 2147483647 h 773"/>
                <a:gd name="T20" fmla="*/ 2147483647 w 675"/>
                <a:gd name="T21" fmla="*/ 2147483647 h 773"/>
                <a:gd name="T22" fmla="*/ 2147483647 w 675"/>
                <a:gd name="T23" fmla="*/ 2147483647 h 773"/>
                <a:gd name="T24" fmla="*/ 2147483647 w 675"/>
                <a:gd name="T25" fmla="*/ 2147483647 h 773"/>
                <a:gd name="T26" fmla="*/ 2147483647 w 675"/>
                <a:gd name="T27" fmla="*/ 0 h 773"/>
                <a:gd name="T28" fmla="*/ 0 w 675"/>
                <a:gd name="T29" fmla="*/ 2147483647 h 773"/>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675" h="773">
                  <a:moveTo>
                    <a:pt x="0" y="41"/>
                  </a:moveTo>
                  <a:lnTo>
                    <a:pt x="75" y="339"/>
                  </a:lnTo>
                  <a:lnTo>
                    <a:pt x="273" y="579"/>
                  </a:lnTo>
                  <a:lnTo>
                    <a:pt x="605" y="769"/>
                  </a:lnTo>
                  <a:lnTo>
                    <a:pt x="675" y="773"/>
                  </a:lnTo>
                  <a:lnTo>
                    <a:pt x="563" y="583"/>
                  </a:lnTo>
                  <a:lnTo>
                    <a:pt x="493" y="521"/>
                  </a:lnTo>
                  <a:lnTo>
                    <a:pt x="493" y="269"/>
                  </a:lnTo>
                  <a:lnTo>
                    <a:pt x="323" y="78"/>
                  </a:lnTo>
                  <a:lnTo>
                    <a:pt x="286" y="58"/>
                  </a:lnTo>
                  <a:lnTo>
                    <a:pt x="253" y="111"/>
                  </a:lnTo>
                  <a:lnTo>
                    <a:pt x="141" y="128"/>
                  </a:lnTo>
                  <a:lnTo>
                    <a:pt x="145" y="70"/>
                  </a:lnTo>
                  <a:lnTo>
                    <a:pt x="17" y="0"/>
                  </a:lnTo>
                  <a:lnTo>
                    <a:pt x="0" y="41"/>
                  </a:lnTo>
                  <a:close/>
                </a:path>
              </a:pathLst>
            </a:custGeom>
            <a:grpFill/>
            <a:ln w="4445" cap="flat" cmpd="sng">
              <a:solidFill>
                <a:schemeClr val="bg1"/>
              </a:solidFill>
              <a:prstDash val="solid"/>
              <a:round/>
              <a:headEnd type="none" w="med" len="med"/>
              <a:tailEnd type="none" w="med" len="med"/>
            </a:ln>
            <a:effectLst/>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p>
          </p:txBody>
        </p:sp>
        <p:sp>
          <p:nvSpPr>
            <p:cNvPr id="596" name="Freeform 595"/>
            <p:cNvSpPr>
              <a:spLocks/>
            </p:cNvSpPr>
            <p:nvPr/>
          </p:nvSpPr>
          <p:spPr bwMode="auto">
            <a:xfrm>
              <a:off x="8199491" y="3934053"/>
              <a:ext cx="216831" cy="410689"/>
            </a:xfrm>
            <a:custGeom>
              <a:avLst/>
              <a:gdLst>
                <a:gd name="T0" fmla="*/ 2147483647 w 138"/>
                <a:gd name="T1" fmla="*/ 0 h 271"/>
                <a:gd name="T2" fmla="*/ 2147483647 w 138"/>
                <a:gd name="T3" fmla="*/ 0 h 271"/>
                <a:gd name="T4" fmla="*/ 0 w 138"/>
                <a:gd name="T5" fmla="*/ 2147483647 h 271"/>
                <a:gd name="T6" fmla="*/ 2147483647 w 138"/>
                <a:gd name="T7" fmla="*/ 2147483647 h 271"/>
                <a:gd name="T8" fmla="*/ 2147483647 w 138"/>
                <a:gd name="T9" fmla="*/ 2147483647 h 271"/>
                <a:gd name="T10" fmla="*/ 2147483647 w 138"/>
                <a:gd name="T11" fmla="*/ 2147483647 h 271"/>
                <a:gd name="T12" fmla="*/ 2147483647 w 138"/>
                <a:gd name="T13" fmla="*/ 2147483647 h 271"/>
                <a:gd name="T14" fmla="*/ 2147483647 w 138"/>
                <a:gd name="T15" fmla="*/ 2147483647 h 271"/>
                <a:gd name="T16" fmla="*/ 2147483647 w 138"/>
                <a:gd name="T17" fmla="*/ 2147483647 h 271"/>
                <a:gd name="T18" fmla="*/ 2147483647 w 138"/>
                <a:gd name="T19" fmla="*/ 2147483647 h 271"/>
                <a:gd name="T20" fmla="*/ 2147483647 w 138"/>
                <a:gd name="T21" fmla="*/ 2147483647 h 271"/>
                <a:gd name="T22" fmla="*/ 2147483647 w 138"/>
                <a:gd name="T23" fmla="*/ 2147483647 h 271"/>
                <a:gd name="T24" fmla="*/ 2147483647 w 138"/>
                <a:gd name="T25" fmla="*/ 2147483647 h 271"/>
                <a:gd name="T26" fmla="*/ 2147483647 w 138"/>
                <a:gd name="T27" fmla="*/ 2147483647 h 271"/>
                <a:gd name="T28" fmla="*/ 2147483647 w 138"/>
                <a:gd name="T29" fmla="*/ 2147483647 h 271"/>
                <a:gd name="T30" fmla="*/ 2147483647 w 138"/>
                <a:gd name="T31" fmla="*/ 2147483647 h 271"/>
                <a:gd name="T32" fmla="*/ 2147483647 w 138"/>
                <a:gd name="T33" fmla="*/ 2147483647 h 271"/>
                <a:gd name="T34" fmla="*/ 2147483647 w 138"/>
                <a:gd name="T35" fmla="*/ 2147483647 h 271"/>
                <a:gd name="T36" fmla="*/ 2147483647 w 138"/>
                <a:gd name="T37" fmla="*/ 2147483647 h 271"/>
                <a:gd name="T38" fmla="*/ 2147483647 w 138"/>
                <a:gd name="T39" fmla="*/ 2147483647 h 271"/>
                <a:gd name="T40" fmla="*/ 2147483647 w 138"/>
                <a:gd name="T41" fmla="*/ 2147483647 h 271"/>
                <a:gd name="T42" fmla="*/ 2147483647 w 138"/>
                <a:gd name="T43" fmla="*/ 2147483647 h 271"/>
                <a:gd name="T44" fmla="*/ 2147483647 w 138"/>
                <a:gd name="T45" fmla="*/ 2147483647 h 271"/>
                <a:gd name="T46" fmla="*/ 2147483647 w 138"/>
                <a:gd name="T47" fmla="*/ 2147483647 h 271"/>
                <a:gd name="T48" fmla="*/ 2147483647 w 138"/>
                <a:gd name="T49" fmla="*/ 2147483647 h 271"/>
                <a:gd name="T50" fmla="*/ 2147483647 w 138"/>
                <a:gd name="T51" fmla="*/ 2147483647 h 271"/>
                <a:gd name="T52" fmla="*/ 2147483647 w 138"/>
                <a:gd name="T53" fmla="*/ 2147483647 h 271"/>
                <a:gd name="T54" fmla="*/ 2147483647 w 138"/>
                <a:gd name="T55" fmla="*/ 2147483647 h 271"/>
                <a:gd name="T56" fmla="*/ 2147483647 w 138"/>
                <a:gd name="T57" fmla="*/ 0 h 271"/>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138" h="271">
                  <a:moveTo>
                    <a:pt x="66" y="0"/>
                  </a:moveTo>
                  <a:lnTo>
                    <a:pt x="6" y="0"/>
                  </a:lnTo>
                  <a:lnTo>
                    <a:pt x="0" y="24"/>
                  </a:lnTo>
                  <a:lnTo>
                    <a:pt x="6" y="24"/>
                  </a:lnTo>
                  <a:lnTo>
                    <a:pt x="18" y="42"/>
                  </a:lnTo>
                  <a:lnTo>
                    <a:pt x="36" y="48"/>
                  </a:lnTo>
                  <a:lnTo>
                    <a:pt x="42" y="60"/>
                  </a:lnTo>
                  <a:lnTo>
                    <a:pt x="36" y="72"/>
                  </a:lnTo>
                  <a:lnTo>
                    <a:pt x="54" y="96"/>
                  </a:lnTo>
                  <a:lnTo>
                    <a:pt x="78" y="126"/>
                  </a:lnTo>
                  <a:lnTo>
                    <a:pt x="96" y="144"/>
                  </a:lnTo>
                  <a:lnTo>
                    <a:pt x="96" y="175"/>
                  </a:lnTo>
                  <a:lnTo>
                    <a:pt x="96" y="211"/>
                  </a:lnTo>
                  <a:lnTo>
                    <a:pt x="78" y="223"/>
                  </a:lnTo>
                  <a:lnTo>
                    <a:pt x="60" y="229"/>
                  </a:lnTo>
                  <a:lnTo>
                    <a:pt x="54" y="241"/>
                  </a:lnTo>
                  <a:lnTo>
                    <a:pt x="42" y="247"/>
                  </a:lnTo>
                  <a:lnTo>
                    <a:pt x="48" y="253"/>
                  </a:lnTo>
                  <a:lnTo>
                    <a:pt x="66" y="271"/>
                  </a:lnTo>
                  <a:lnTo>
                    <a:pt x="108" y="241"/>
                  </a:lnTo>
                  <a:lnTo>
                    <a:pt x="138" y="211"/>
                  </a:lnTo>
                  <a:lnTo>
                    <a:pt x="114" y="132"/>
                  </a:lnTo>
                  <a:lnTo>
                    <a:pt x="102" y="114"/>
                  </a:lnTo>
                  <a:lnTo>
                    <a:pt x="78" y="84"/>
                  </a:lnTo>
                  <a:lnTo>
                    <a:pt x="66" y="60"/>
                  </a:lnTo>
                  <a:lnTo>
                    <a:pt x="78" y="48"/>
                  </a:lnTo>
                  <a:lnTo>
                    <a:pt x="96" y="36"/>
                  </a:lnTo>
                  <a:lnTo>
                    <a:pt x="90" y="18"/>
                  </a:lnTo>
                  <a:lnTo>
                    <a:pt x="66" y="0"/>
                  </a:lnTo>
                  <a:close/>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p>
          </p:txBody>
        </p:sp>
        <p:sp>
          <p:nvSpPr>
            <p:cNvPr id="597" name="Freeform 596"/>
            <p:cNvSpPr>
              <a:spLocks/>
            </p:cNvSpPr>
            <p:nvPr/>
          </p:nvSpPr>
          <p:spPr bwMode="auto">
            <a:xfrm>
              <a:off x="8060099" y="4002224"/>
              <a:ext cx="240923" cy="419002"/>
            </a:xfrm>
            <a:custGeom>
              <a:avLst/>
              <a:gdLst>
                <a:gd name="T0" fmla="*/ 2147483647 w 107"/>
                <a:gd name="T1" fmla="*/ 2147483647 h 190"/>
                <a:gd name="T2" fmla="*/ 0 w 107"/>
                <a:gd name="T3" fmla="*/ 2147483647 h 190"/>
                <a:gd name="T4" fmla="*/ 2147483647 w 107"/>
                <a:gd name="T5" fmla="*/ 2147483647 h 190"/>
                <a:gd name="T6" fmla="*/ 2147483647 w 107"/>
                <a:gd name="T7" fmla="*/ 2147483647 h 190"/>
                <a:gd name="T8" fmla="*/ 2147483647 w 107"/>
                <a:gd name="T9" fmla="*/ 2147483647 h 190"/>
                <a:gd name="T10" fmla="*/ 2147483647 w 107"/>
                <a:gd name="T11" fmla="*/ 2147483647 h 190"/>
                <a:gd name="T12" fmla="*/ 2147483647 w 107"/>
                <a:gd name="T13" fmla="*/ 2147483647 h 190"/>
                <a:gd name="T14" fmla="*/ 2147483647 w 107"/>
                <a:gd name="T15" fmla="*/ 2147483647 h 190"/>
                <a:gd name="T16" fmla="*/ 2147483647 w 107"/>
                <a:gd name="T17" fmla="*/ 2147483647 h 190"/>
                <a:gd name="T18" fmla="*/ 2147483647 w 107"/>
                <a:gd name="T19" fmla="*/ 2147483647 h 190"/>
                <a:gd name="T20" fmla="*/ 2147483647 w 107"/>
                <a:gd name="T21" fmla="*/ 2147483647 h 190"/>
                <a:gd name="T22" fmla="*/ 2147483647 w 107"/>
                <a:gd name="T23" fmla="*/ 2147483647 h 190"/>
                <a:gd name="T24" fmla="*/ 2147483647 w 107"/>
                <a:gd name="T25" fmla="*/ 2147483647 h 190"/>
                <a:gd name="T26" fmla="*/ 2147483647 w 107"/>
                <a:gd name="T27" fmla="*/ 2147483647 h 190"/>
                <a:gd name="T28" fmla="*/ 2147483647 w 107"/>
                <a:gd name="T29" fmla="*/ 2147483647 h 190"/>
                <a:gd name="T30" fmla="*/ 2147483647 w 107"/>
                <a:gd name="T31" fmla="*/ 2147483647 h 190"/>
                <a:gd name="T32" fmla="*/ 2147483647 w 107"/>
                <a:gd name="T33" fmla="*/ 2147483647 h 190"/>
                <a:gd name="T34" fmla="*/ 2147483647 w 107"/>
                <a:gd name="T35" fmla="*/ 2147483647 h 190"/>
                <a:gd name="T36" fmla="*/ 2147483647 w 107"/>
                <a:gd name="T37" fmla="*/ 2147483647 h 190"/>
                <a:gd name="T38" fmla="*/ 2147483647 w 107"/>
                <a:gd name="T39" fmla="*/ 2147483647 h 190"/>
                <a:gd name="T40" fmla="*/ 2147483647 w 107"/>
                <a:gd name="T41" fmla="*/ 2147483647 h 190"/>
                <a:gd name="T42" fmla="*/ 2147483647 w 107"/>
                <a:gd name="T43" fmla="*/ 2147483647 h 190"/>
                <a:gd name="T44" fmla="*/ 2147483647 w 107"/>
                <a:gd name="T45" fmla="*/ 2147483647 h 190"/>
                <a:gd name="T46" fmla="*/ 2147483647 w 107"/>
                <a:gd name="T47" fmla="*/ 2147483647 h 190"/>
                <a:gd name="T48" fmla="*/ 2147483647 w 107"/>
                <a:gd name="T49" fmla="*/ 2147483647 h 190"/>
                <a:gd name="T50" fmla="*/ 2147483647 w 107"/>
                <a:gd name="T51" fmla="*/ 2147483647 h 190"/>
                <a:gd name="T52" fmla="*/ 2147483647 w 107"/>
                <a:gd name="T53" fmla="*/ 2147483647 h 190"/>
                <a:gd name="T54" fmla="*/ 2147483647 w 107"/>
                <a:gd name="T55" fmla="*/ 2147483647 h 190"/>
                <a:gd name="T56" fmla="*/ 2147483647 w 107"/>
                <a:gd name="T57" fmla="*/ 2147483647 h 190"/>
                <a:gd name="T58" fmla="*/ 2147483647 w 107"/>
                <a:gd name="T59" fmla="*/ 0 h 190"/>
                <a:gd name="T60" fmla="*/ 2147483647 w 107"/>
                <a:gd name="T61" fmla="*/ 2147483647 h 190"/>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0" t="0" r="r" b="b"/>
              <a:pathLst>
                <a:path w="107" h="190">
                  <a:moveTo>
                    <a:pt x="7" y="9"/>
                  </a:moveTo>
                  <a:lnTo>
                    <a:pt x="0" y="23"/>
                  </a:lnTo>
                  <a:lnTo>
                    <a:pt x="15" y="47"/>
                  </a:lnTo>
                  <a:lnTo>
                    <a:pt x="15" y="60"/>
                  </a:lnTo>
                  <a:lnTo>
                    <a:pt x="22" y="78"/>
                  </a:lnTo>
                  <a:lnTo>
                    <a:pt x="19" y="93"/>
                  </a:lnTo>
                  <a:lnTo>
                    <a:pt x="23" y="110"/>
                  </a:lnTo>
                  <a:lnTo>
                    <a:pt x="26" y="118"/>
                  </a:lnTo>
                  <a:lnTo>
                    <a:pt x="19" y="126"/>
                  </a:lnTo>
                  <a:lnTo>
                    <a:pt x="13" y="159"/>
                  </a:lnTo>
                  <a:lnTo>
                    <a:pt x="33" y="182"/>
                  </a:lnTo>
                  <a:lnTo>
                    <a:pt x="34" y="178"/>
                  </a:lnTo>
                  <a:lnTo>
                    <a:pt x="46" y="185"/>
                  </a:lnTo>
                  <a:lnTo>
                    <a:pt x="46" y="190"/>
                  </a:lnTo>
                  <a:lnTo>
                    <a:pt x="56" y="188"/>
                  </a:lnTo>
                  <a:lnTo>
                    <a:pt x="59" y="184"/>
                  </a:lnTo>
                  <a:lnTo>
                    <a:pt x="43" y="174"/>
                  </a:lnTo>
                  <a:lnTo>
                    <a:pt x="27" y="149"/>
                  </a:lnTo>
                  <a:lnTo>
                    <a:pt x="19" y="138"/>
                  </a:lnTo>
                  <a:lnTo>
                    <a:pt x="32" y="113"/>
                  </a:lnTo>
                  <a:lnTo>
                    <a:pt x="57" y="108"/>
                  </a:lnTo>
                  <a:lnTo>
                    <a:pt x="70" y="119"/>
                  </a:lnTo>
                  <a:lnTo>
                    <a:pt x="63" y="97"/>
                  </a:lnTo>
                  <a:lnTo>
                    <a:pt x="72" y="87"/>
                  </a:lnTo>
                  <a:lnTo>
                    <a:pt x="101" y="87"/>
                  </a:lnTo>
                  <a:lnTo>
                    <a:pt x="107" y="73"/>
                  </a:lnTo>
                  <a:lnTo>
                    <a:pt x="95" y="50"/>
                  </a:lnTo>
                  <a:lnTo>
                    <a:pt x="85" y="37"/>
                  </a:lnTo>
                  <a:lnTo>
                    <a:pt x="48" y="27"/>
                  </a:lnTo>
                  <a:lnTo>
                    <a:pt x="36" y="0"/>
                  </a:lnTo>
                  <a:lnTo>
                    <a:pt x="7" y="9"/>
                  </a:lnTo>
                  <a:close/>
                </a:path>
              </a:pathLst>
            </a:custGeom>
            <a:grpFill/>
            <a:ln w="4445" cap="flat" cmpd="sng">
              <a:solidFill>
                <a:schemeClr val="bg1"/>
              </a:solidFill>
              <a:prstDash val="solid"/>
              <a:round/>
              <a:headEnd type="none" w="med" len="med"/>
              <a:tailEnd type="none" w="med" len="med"/>
            </a:ln>
            <a:effectLst/>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p>
          </p:txBody>
        </p:sp>
        <p:sp>
          <p:nvSpPr>
            <p:cNvPr id="598" name="Freeform 597"/>
            <p:cNvSpPr>
              <a:spLocks/>
            </p:cNvSpPr>
            <p:nvPr/>
          </p:nvSpPr>
          <p:spPr bwMode="auto">
            <a:xfrm>
              <a:off x="8132376" y="3960657"/>
              <a:ext cx="228878" cy="241093"/>
            </a:xfrm>
            <a:custGeom>
              <a:avLst/>
              <a:gdLst>
                <a:gd name="T0" fmla="*/ 1557099446 w 10000"/>
                <a:gd name="T1" fmla="*/ 2147483647 h 10000"/>
                <a:gd name="T2" fmla="*/ 1795553424 w 10000"/>
                <a:gd name="T3" fmla="*/ 2147483647 h 10000"/>
                <a:gd name="T4" fmla="*/ 1795553424 w 10000"/>
                <a:gd name="T5" fmla="*/ 2019481425 h 10000"/>
                <a:gd name="T6" fmla="*/ 1561415592 w 10000"/>
                <a:gd name="T7" fmla="*/ 1716105542 h 10000"/>
                <a:gd name="T8" fmla="*/ 1249166454 w 10000"/>
                <a:gd name="T9" fmla="*/ 1211740132 h 10000"/>
                <a:gd name="T10" fmla="*/ 1014850316 w 10000"/>
                <a:gd name="T11" fmla="*/ 806974560 h 10000"/>
                <a:gd name="T12" fmla="*/ 1092952268 w 10000"/>
                <a:gd name="T13" fmla="*/ 605742369 h 10000"/>
                <a:gd name="T14" fmla="*/ 1014850316 w 10000"/>
                <a:gd name="T15" fmla="*/ 403998332 h 10000"/>
                <a:gd name="T16" fmla="*/ 780703130 w 10000"/>
                <a:gd name="T17" fmla="*/ 302621350 h 10000"/>
                <a:gd name="T18" fmla="*/ 624489387 w 10000"/>
                <a:gd name="T19" fmla="*/ 0 h 10000"/>
                <a:gd name="T20" fmla="*/ 546386970 w 10000"/>
                <a:gd name="T21" fmla="*/ 0 h 10000"/>
                <a:gd name="T22" fmla="*/ 156213743 w 10000"/>
                <a:gd name="T23" fmla="*/ 100622449 h 10000"/>
                <a:gd name="T24" fmla="*/ 0 w 10000"/>
                <a:gd name="T25" fmla="*/ 403998332 h 10000"/>
                <a:gd name="T26" fmla="*/ 78102417 w 10000"/>
                <a:gd name="T27" fmla="*/ 605742369 h 10000"/>
                <a:gd name="T28" fmla="*/ 156213743 w 10000"/>
                <a:gd name="T29" fmla="*/ 1211740132 h 10000"/>
                <a:gd name="T30" fmla="*/ 702600713 w 10000"/>
                <a:gd name="T31" fmla="*/ 1211740132 h 10000"/>
                <a:gd name="T32" fmla="*/ 936738546 w 10000"/>
                <a:gd name="T33" fmla="*/ 1312362604 h 10000"/>
                <a:gd name="T34" fmla="*/ 1327090100 w 10000"/>
                <a:gd name="T35" fmla="*/ 2120103874 h 10000"/>
                <a:gd name="T36" fmla="*/ 1249166454 w 10000"/>
                <a:gd name="T37" fmla="*/ 2147483647 h 10000"/>
                <a:gd name="T38" fmla="*/ 1557099446 w 10000"/>
                <a:gd name="T39" fmla="*/ 2147483647 h 10000"/>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0" t="0" r="r" b="b"/>
              <a:pathLst>
                <a:path w="10000" h="10000">
                  <a:moveTo>
                    <a:pt x="8672" y="9830"/>
                  </a:moveTo>
                  <a:lnTo>
                    <a:pt x="10000" y="10000"/>
                  </a:lnTo>
                  <a:lnTo>
                    <a:pt x="10000" y="7948"/>
                  </a:lnTo>
                  <a:lnTo>
                    <a:pt x="8696" y="6754"/>
                  </a:lnTo>
                  <a:lnTo>
                    <a:pt x="6957" y="4769"/>
                  </a:lnTo>
                  <a:lnTo>
                    <a:pt x="5652" y="3176"/>
                  </a:lnTo>
                  <a:lnTo>
                    <a:pt x="6087" y="2384"/>
                  </a:lnTo>
                  <a:lnTo>
                    <a:pt x="5652" y="1590"/>
                  </a:lnTo>
                  <a:lnTo>
                    <a:pt x="4348" y="1191"/>
                  </a:lnTo>
                  <a:lnTo>
                    <a:pt x="3478" y="0"/>
                  </a:lnTo>
                  <a:lnTo>
                    <a:pt x="3043" y="0"/>
                  </a:lnTo>
                  <a:lnTo>
                    <a:pt x="870" y="396"/>
                  </a:lnTo>
                  <a:lnTo>
                    <a:pt x="0" y="1590"/>
                  </a:lnTo>
                  <a:lnTo>
                    <a:pt x="435" y="2384"/>
                  </a:lnTo>
                  <a:lnTo>
                    <a:pt x="870" y="4769"/>
                  </a:lnTo>
                  <a:lnTo>
                    <a:pt x="3913" y="4769"/>
                  </a:lnTo>
                  <a:lnTo>
                    <a:pt x="5217" y="5165"/>
                  </a:lnTo>
                  <a:lnTo>
                    <a:pt x="7391" y="8344"/>
                  </a:lnTo>
                  <a:lnTo>
                    <a:pt x="6957" y="9602"/>
                  </a:lnTo>
                  <a:lnTo>
                    <a:pt x="8672" y="9830"/>
                  </a:lnTo>
                  <a:close/>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p>
          </p:txBody>
        </p:sp>
        <p:sp>
          <p:nvSpPr>
            <p:cNvPr id="599" name="Freeform 598"/>
            <p:cNvSpPr>
              <a:spLocks/>
            </p:cNvSpPr>
            <p:nvPr/>
          </p:nvSpPr>
          <p:spPr bwMode="auto">
            <a:xfrm>
              <a:off x="8201211" y="4185122"/>
              <a:ext cx="160043" cy="123041"/>
            </a:xfrm>
            <a:custGeom>
              <a:avLst/>
              <a:gdLst>
                <a:gd name="T0" fmla="*/ 348872861 w 10000"/>
                <a:gd name="T1" fmla="*/ 27209600 h 6448"/>
                <a:gd name="T2" fmla="*/ 315095383 w 10000"/>
                <a:gd name="T3" fmla="*/ 15074732 h 6448"/>
                <a:gd name="T4" fmla="*/ 240533365 w 10000"/>
                <a:gd name="T5" fmla="*/ 0 h 6448"/>
                <a:gd name="T6" fmla="*/ 80162754 w 10000"/>
                <a:gd name="T7" fmla="*/ 50172884 h 6448"/>
                <a:gd name="T8" fmla="*/ 0 w 10000"/>
                <a:gd name="T9" fmla="*/ 150615594 h 6448"/>
                <a:gd name="T10" fmla="*/ 0 w 10000"/>
                <a:gd name="T11" fmla="*/ 351307147 h 6448"/>
                <a:gd name="T12" fmla="*/ 133606765 w 10000"/>
                <a:gd name="T13" fmla="*/ 601966131 h 6448"/>
                <a:gd name="T14" fmla="*/ 187047513 w 10000"/>
                <a:gd name="T15" fmla="*/ 652241915 h 6448"/>
                <a:gd name="T16" fmla="*/ 240533365 w 10000"/>
                <a:gd name="T17" fmla="*/ 601966131 h 6448"/>
                <a:gd name="T18" fmla="*/ 267168619 w 10000"/>
                <a:gd name="T19" fmla="*/ 501626339 h 6448"/>
                <a:gd name="T20" fmla="*/ 347418124 w 10000"/>
                <a:gd name="T21" fmla="*/ 451756161 h 6448"/>
                <a:gd name="T22" fmla="*/ 427539023 w 10000"/>
                <a:gd name="T23" fmla="*/ 351307147 h 6448"/>
                <a:gd name="T24" fmla="*/ 427539023 w 10000"/>
                <a:gd name="T25" fmla="*/ 50172884 h 6448"/>
                <a:gd name="T26" fmla="*/ 348872861 w 10000"/>
                <a:gd name="T27" fmla="*/ 27209600 h 6448"/>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10000" h="6448">
                  <a:moveTo>
                    <a:pt x="8160" y="269"/>
                  </a:moveTo>
                  <a:cubicBezTo>
                    <a:pt x="7722" y="211"/>
                    <a:pt x="7792" y="194"/>
                    <a:pt x="7370" y="149"/>
                  </a:cubicBezTo>
                  <a:lnTo>
                    <a:pt x="5626" y="0"/>
                  </a:lnTo>
                  <a:lnTo>
                    <a:pt x="1875" y="496"/>
                  </a:lnTo>
                  <a:lnTo>
                    <a:pt x="0" y="1489"/>
                  </a:lnTo>
                  <a:lnTo>
                    <a:pt x="0" y="3473"/>
                  </a:lnTo>
                  <a:lnTo>
                    <a:pt x="3125" y="5951"/>
                  </a:lnTo>
                  <a:lnTo>
                    <a:pt x="4375" y="6448"/>
                  </a:lnTo>
                  <a:lnTo>
                    <a:pt x="5626" y="5951"/>
                  </a:lnTo>
                  <a:lnTo>
                    <a:pt x="6249" y="4959"/>
                  </a:lnTo>
                  <a:lnTo>
                    <a:pt x="8126" y="4466"/>
                  </a:lnTo>
                  <a:lnTo>
                    <a:pt x="10000" y="3473"/>
                  </a:lnTo>
                  <a:lnTo>
                    <a:pt x="10000" y="496"/>
                  </a:lnTo>
                  <a:lnTo>
                    <a:pt x="8160" y="269"/>
                  </a:lnTo>
                  <a:close/>
                </a:path>
              </a:pathLst>
            </a:custGeom>
            <a:grpFill/>
            <a:ln w="4445">
              <a:solidFill>
                <a:schemeClr val="bg1"/>
              </a:solidFill>
              <a:round/>
              <a:headEnd/>
              <a:tailEnd/>
            </a:ln>
          </p:spPr>
          <p:txBody>
            <a:bodyPr/>
            <a:lstStyle>
              <a:defPPr>
                <a:defRPr lang="en-GB"/>
              </a:defPPr>
              <a:lvl1pPr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1pPr>
              <a:lvl2pPr marL="4572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2pPr>
              <a:lvl3pPr marL="9144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3pPr>
              <a:lvl4pPr marL="13716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4pPr>
              <a:lvl5pPr marL="1828800" algn="l" rtl="0" eaLnBrk="0" fontAlgn="base" hangingPunct="0">
                <a:spcBef>
                  <a:spcPct val="0"/>
                </a:spcBef>
                <a:spcAft>
                  <a:spcPct val="0"/>
                </a:spcAft>
                <a:defRPr sz="1400" b="1" kern="1200">
                  <a:solidFill>
                    <a:schemeClr val="bg1"/>
                  </a:solidFill>
                  <a:latin typeface="Arial" charset="0"/>
                  <a:ea typeface="ＭＳ Ｐゴシック" pitchFamily="34" charset="-128"/>
                  <a:cs typeface="+mn-cs"/>
                </a:defRPr>
              </a:lvl5pPr>
              <a:lvl6pPr marL="2286000" algn="l" defTabSz="914400" rtl="0" eaLnBrk="1" latinLnBrk="0" hangingPunct="1">
                <a:defRPr sz="1400" b="1" kern="1200">
                  <a:solidFill>
                    <a:schemeClr val="bg1"/>
                  </a:solidFill>
                  <a:latin typeface="Arial" charset="0"/>
                  <a:ea typeface="ＭＳ Ｐゴシック" pitchFamily="34" charset="-128"/>
                  <a:cs typeface="+mn-cs"/>
                </a:defRPr>
              </a:lvl6pPr>
              <a:lvl7pPr marL="2743200" algn="l" defTabSz="914400" rtl="0" eaLnBrk="1" latinLnBrk="0" hangingPunct="1">
                <a:defRPr sz="1400" b="1" kern="1200">
                  <a:solidFill>
                    <a:schemeClr val="bg1"/>
                  </a:solidFill>
                  <a:latin typeface="Arial" charset="0"/>
                  <a:ea typeface="ＭＳ Ｐゴシック" pitchFamily="34" charset="-128"/>
                  <a:cs typeface="+mn-cs"/>
                </a:defRPr>
              </a:lvl7pPr>
              <a:lvl8pPr marL="3200400" algn="l" defTabSz="914400" rtl="0" eaLnBrk="1" latinLnBrk="0" hangingPunct="1">
                <a:defRPr sz="1400" b="1" kern="1200">
                  <a:solidFill>
                    <a:schemeClr val="bg1"/>
                  </a:solidFill>
                  <a:latin typeface="Arial" charset="0"/>
                  <a:ea typeface="ＭＳ Ｐゴシック" pitchFamily="34" charset="-128"/>
                  <a:cs typeface="+mn-cs"/>
                </a:defRPr>
              </a:lvl8pPr>
              <a:lvl9pPr marL="3657600" algn="l" defTabSz="914400" rtl="0" eaLnBrk="1" latinLnBrk="0" hangingPunct="1">
                <a:defRPr sz="1400" b="1" kern="1200">
                  <a:solidFill>
                    <a:schemeClr val="bg1"/>
                  </a:solidFill>
                  <a:latin typeface="Arial" charset="0"/>
                  <a:ea typeface="ＭＳ Ｐゴシック" pitchFamily="34" charset="-128"/>
                  <a:cs typeface="+mn-cs"/>
                </a:defRPr>
              </a:lvl9pPr>
            </a:lstStyle>
            <a:p>
              <a:endParaRPr lang="en-US" sz="1396" dirty="0"/>
            </a:p>
          </p:txBody>
        </p:sp>
      </p:grpSp>
      <p:sp>
        <p:nvSpPr>
          <p:cNvPr id="204" name="Text Placeholder 2"/>
          <p:cNvSpPr>
            <a:spLocks noGrp="1"/>
          </p:cNvSpPr>
          <p:nvPr userDrawn="1">
            <p:ph type="body" sz="quarter" idx="14" hasCustomPrompt="1"/>
          </p:nvPr>
        </p:nvSpPr>
        <p:spPr>
          <a:xfrm>
            <a:off x="701675" y="441325"/>
            <a:ext cx="3060700" cy="209550"/>
          </a:xfrm>
          <a:prstGeom prst="rect">
            <a:avLst/>
          </a:prstGeom>
        </p:spPr>
        <p:txBody>
          <a:bodyPr lIns="0" tIns="0" rIns="0" bIns="0"/>
          <a:lstStyle>
            <a:lvl1pPr marL="0" indent="0">
              <a:buNone/>
              <a:defRPr sz="997" b="0" i="0" baseline="0">
                <a:solidFill>
                  <a:schemeClr val="accent2"/>
                </a:solidFill>
                <a:latin typeface="Deutsche Bank Text" charset="0"/>
                <a:ea typeface="Deutsche Bank Text" charset="0"/>
                <a:cs typeface="Deutsche Bank Text" charset="0"/>
              </a:defRPr>
            </a:lvl1pPr>
            <a:lvl2pPr marL="455783" indent="0">
              <a:buNone/>
              <a:defRPr/>
            </a:lvl2pPr>
            <a:lvl3pPr marL="911565" indent="0">
              <a:buNone/>
              <a:defRPr/>
            </a:lvl3pPr>
            <a:lvl4pPr marL="1367348" indent="0">
              <a:buNone/>
              <a:defRPr/>
            </a:lvl4pPr>
            <a:lvl5pPr marL="1823131" indent="0">
              <a:buNone/>
              <a:defRPr/>
            </a:lvl5pPr>
          </a:lstStyle>
          <a:p>
            <a:pPr lvl="0"/>
            <a:r>
              <a:rPr lang="en-US" dirty="0"/>
              <a:t>Deutsche Bank Text Orange 10pt</a:t>
            </a:r>
          </a:p>
        </p:txBody>
      </p:sp>
      <p:sp>
        <p:nvSpPr>
          <p:cNvPr id="202" name="Text Placeholder 6"/>
          <p:cNvSpPr>
            <a:spLocks noGrp="1"/>
          </p:cNvSpPr>
          <p:nvPr>
            <p:ph type="body" sz="quarter" idx="72" hasCustomPrompt="1"/>
          </p:nvPr>
        </p:nvSpPr>
        <p:spPr>
          <a:xfrm>
            <a:off x="702650" y="6764338"/>
            <a:ext cx="9324000" cy="268287"/>
          </a:xfrm>
          <a:prstGeom prst="rect">
            <a:avLst/>
          </a:prstGeom>
        </p:spPr>
        <p:txBody>
          <a:bodyPr lIns="0" tIns="0" rIns="0" bIns="0" anchor="b"/>
          <a:lstStyle>
            <a:lvl1pPr marL="0" indent="0">
              <a:lnSpc>
                <a:spcPts val="800"/>
              </a:lnSpc>
              <a:spcBef>
                <a:spcPts val="0"/>
              </a:spcBef>
              <a:buNone/>
              <a:defRPr sz="800">
                <a:solidFill>
                  <a:schemeClr val="tx2"/>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8pt</a:t>
            </a:r>
          </a:p>
        </p:txBody>
      </p:sp>
    </p:spTree>
    <p:extLst>
      <p:ext uri="{BB962C8B-B14F-4D97-AF65-F5344CB8AC3E}">
        <p14:creationId xmlns:p14="http://schemas.microsoft.com/office/powerpoint/2010/main" val="717458068"/>
      </p:ext>
    </p:extLst>
  </p:cSld>
  <p:clrMapOvr>
    <a:masterClrMapping/>
  </p:clrMapOvr>
</p:sldLayout>
</file>

<file path=ppt/slideLayouts/slideLayout55.xml><?xml version="1.0" encoding="utf-8"?>
<p:sldLayout xmlns:a="http://schemas.openxmlformats.org/drawingml/2006/main" xmlns:r="http://schemas.openxmlformats.org/officeDocument/2006/relationships" xmlns:p="http://schemas.openxmlformats.org/presentationml/2006/main" preserve="1" userDrawn="1">
  <p:cSld name="59_Custom Layout">
    <p:spTree>
      <p:nvGrpSpPr>
        <p:cNvPr id="1" name=""/>
        <p:cNvGrpSpPr/>
        <p:nvPr/>
      </p:nvGrpSpPr>
      <p:grpSpPr>
        <a:xfrm>
          <a:off x="0" y="0"/>
          <a:ext cx="0" cy="0"/>
          <a:chOff x="0" y="0"/>
          <a:chExt cx="0" cy="0"/>
        </a:xfrm>
      </p:grpSpPr>
      <p:sp>
        <p:nvSpPr>
          <p:cNvPr id="3" name="Text Placeholder 2"/>
          <p:cNvSpPr>
            <a:spLocks noGrp="1"/>
          </p:cNvSpPr>
          <p:nvPr>
            <p:ph type="body" sz="quarter" idx="62" hasCustomPrompt="1"/>
          </p:nvPr>
        </p:nvSpPr>
        <p:spPr>
          <a:xfrm>
            <a:off x="701675" y="441325"/>
            <a:ext cx="2728091" cy="155645"/>
          </a:xfrm>
          <a:prstGeom prst="rect">
            <a:avLst/>
          </a:prstGeom>
        </p:spPr>
        <p:txBody>
          <a:bodyPr lIns="0" tIns="0" rIns="0" bIns="0"/>
          <a:lstStyle>
            <a:lvl1pPr marL="0" indent="0">
              <a:buNone/>
              <a:defRPr sz="997" b="0" i="0" baseline="0">
                <a:solidFill>
                  <a:schemeClr val="accent2"/>
                </a:solidFill>
                <a:latin typeface="Deutsche Bank Text" charset="0"/>
                <a:ea typeface="Deutsche Bank Text" charset="0"/>
                <a:cs typeface="Deutsche Bank Text" charset="0"/>
              </a:defRPr>
            </a:lvl1pPr>
            <a:lvl2pPr marL="455783" indent="0">
              <a:buNone/>
              <a:defRPr/>
            </a:lvl2pPr>
            <a:lvl3pPr marL="911565" indent="0">
              <a:buNone/>
              <a:defRPr/>
            </a:lvl3pPr>
            <a:lvl4pPr marL="1367348" indent="0">
              <a:buNone/>
              <a:defRPr/>
            </a:lvl4pPr>
            <a:lvl5pPr marL="1823131" indent="0">
              <a:buNone/>
              <a:defRPr/>
            </a:lvl5pPr>
          </a:lstStyle>
          <a:p>
            <a:pPr lvl="0"/>
            <a:r>
              <a:rPr lang="en-US" dirty="0"/>
              <a:t>Deutsche Bank Text Orange 10pt</a:t>
            </a:r>
          </a:p>
        </p:txBody>
      </p:sp>
      <p:sp>
        <p:nvSpPr>
          <p:cNvPr id="207" name="Freeform 207"/>
          <p:cNvSpPr>
            <a:spLocks/>
          </p:cNvSpPr>
          <p:nvPr/>
        </p:nvSpPr>
        <p:spPr bwMode="auto">
          <a:xfrm>
            <a:off x="865476" y="2322860"/>
            <a:ext cx="46288" cy="18638"/>
          </a:xfrm>
          <a:custGeom>
            <a:avLst/>
            <a:gdLst>
              <a:gd name="T0" fmla="*/ 21 w 28"/>
              <a:gd name="T1" fmla="*/ 9 h 12"/>
              <a:gd name="T2" fmla="*/ 8 w 28"/>
              <a:gd name="T3" fmla="*/ 12 h 12"/>
              <a:gd name="T4" fmla="*/ 3 w 28"/>
              <a:gd name="T5" fmla="*/ 8 h 12"/>
              <a:gd name="T6" fmla="*/ 0 w 28"/>
              <a:gd name="T7" fmla="*/ 3 h 12"/>
              <a:gd name="T8" fmla="*/ 19 w 28"/>
              <a:gd name="T9" fmla="*/ 0 h 12"/>
              <a:gd name="T10" fmla="*/ 28 w 28"/>
              <a:gd name="T11" fmla="*/ 1 h 12"/>
              <a:gd name="T12" fmla="*/ 21 w 28"/>
              <a:gd name="T13" fmla="*/ 9 h 12"/>
            </a:gdLst>
            <a:ahLst/>
            <a:cxnLst>
              <a:cxn ang="0">
                <a:pos x="T0" y="T1"/>
              </a:cxn>
              <a:cxn ang="0">
                <a:pos x="T2" y="T3"/>
              </a:cxn>
              <a:cxn ang="0">
                <a:pos x="T4" y="T5"/>
              </a:cxn>
              <a:cxn ang="0">
                <a:pos x="T6" y="T7"/>
              </a:cxn>
              <a:cxn ang="0">
                <a:pos x="T8" y="T9"/>
              </a:cxn>
              <a:cxn ang="0">
                <a:pos x="T10" y="T11"/>
              </a:cxn>
              <a:cxn ang="0">
                <a:pos x="T12" y="T13"/>
              </a:cxn>
            </a:cxnLst>
            <a:rect l="0" t="0" r="r" b="b"/>
            <a:pathLst>
              <a:path w="28" h="12">
                <a:moveTo>
                  <a:pt x="21" y="9"/>
                </a:moveTo>
                <a:lnTo>
                  <a:pt x="8" y="12"/>
                </a:lnTo>
                <a:lnTo>
                  <a:pt x="3" y="8"/>
                </a:lnTo>
                <a:lnTo>
                  <a:pt x="0" y="3"/>
                </a:lnTo>
                <a:lnTo>
                  <a:pt x="19" y="0"/>
                </a:lnTo>
                <a:lnTo>
                  <a:pt x="28" y="1"/>
                </a:lnTo>
                <a:lnTo>
                  <a:pt x="21" y="9"/>
                </a:lnTo>
                <a:close/>
              </a:path>
            </a:pathLst>
          </a:custGeom>
          <a:solidFill>
            <a:srgbClr val="6CABCD"/>
          </a:solid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208" name="Freeform 208"/>
          <p:cNvSpPr>
            <a:spLocks/>
          </p:cNvSpPr>
          <p:nvPr/>
        </p:nvSpPr>
        <p:spPr bwMode="auto">
          <a:xfrm>
            <a:off x="893581" y="2221898"/>
            <a:ext cx="67779" cy="23300"/>
          </a:xfrm>
          <a:custGeom>
            <a:avLst/>
            <a:gdLst>
              <a:gd name="T0" fmla="*/ 10 w 41"/>
              <a:gd name="T1" fmla="*/ 0 h 15"/>
              <a:gd name="T2" fmla="*/ 14 w 41"/>
              <a:gd name="T3" fmla="*/ 4 h 15"/>
              <a:gd name="T4" fmla="*/ 26 w 41"/>
              <a:gd name="T5" fmla="*/ 2 h 15"/>
              <a:gd name="T6" fmla="*/ 30 w 41"/>
              <a:gd name="T7" fmla="*/ 7 h 15"/>
              <a:gd name="T8" fmla="*/ 41 w 41"/>
              <a:gd name="T9" fmla="*/ 9 h 15"/>
              <a:gd name="T10" fmla="*/ 37 w 41"/>
              <a:gd name="T11" fmla="*/ 11 h 15"/>
              <a:gd name="T12" fmla="*/ 21 w 41"/>
              <a:gd name="T13" fmla="*/ 15 h 15"/>
              <a:gd name="T14" fmla="*/ 16 w 41"/>
              <a:gd name="T15" fmla="*/ 11 h 15"/>
              <a:gd name="T16" fmla="*/ 15 w 41"/>
              <a:gd name="T17" fmla="*/ 8 h 15"/>
              <a:gd name="T18" fmla="*/ 1 w 41"/>
              <a:gd name="T19" fmla="*/ 9 h 15"/>
              <a:gd name="T20" fmla="*/ 0 w 41"/>
              <a:gd name="T21" fmla="*/ 7 h 15"/>
              <a:gd name="T22" fmla="*/ 10 w 41"/>
              <a:gd name="T23"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1" h="15">
                <a:moveTo>
                  <a:pt x="10" y="0"/>
                </a:moveTo>
                <a:lnTo>
                  <a:pt x="14" y="4"/>
                </a:lnTo>
                <a:lnTo>
                  <a:pt x="26" y="2"/>
                </a:lnTo>
                <a:lnTo>
                  <a:pt x="30" y="7"/>
                </a:lnTo>
                <a:lnTo>
                  <a:pt x="41" y="9"/>
                </a:lnTo>
                <a:lnTo>
                  <a:pt x="37" y="11"/>
                </a:lnTo>
                <a:lnTo>
                  <a:pt x="21" y="15"/>
                </a:lnTo>
                <a:lnTo>
                  <a:pt x="16" y="11"/>
                </a:lnTo>
                <a:lnTo>
                  <a:pt x="15" y="8"/>
                </a:lnTo>
                <a:lnTo>
                  <a:pt x="1" y="9"/>
                </a:lnTo>
                <a:lnTo>
                  <a:pt x="0" y="7"/>
                </a:lnTo>
                <a:lnTo>
                  <a:pt x="10" y="0"/>
                </a:lnTo>
                <a:close/>
              </a:path>
            </a:pathLst>
          </a:custGeom>
          <a:solidFill>
            <a:srgbClr val="6CABCD"/>
          </a:solid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grpSp>
        <p:nvGrpSpPr>
          <p:cNvPr id="2" name="Group 1"/>
          <p:cNvGrpSpPr/>
          <p:nvPr userDrawn="1"/>
        </p:nvGrpSpPr>
        <p:grpSpPr>
          <a:xfrm>
            <a:off x="720000" y="1735728"/>
            <a:ext cx="3980771" cy="4293210"/>
            <a:chOff x="720000" y="1735728"/>
            <a:chExt cx="3980771" cy="4293210"/>
          </a:xfrm>
          <a:solidFill>
            <a:schemeClr val="accent4"/>
          </a:solidFill>
        </p:grpSpPr>
        <p:sp>
          <p:nvSpPr>
            <p:cNvPr id="12" name="Freeform 11"/>
            <p:cNvSpPr>
              <a:spLocks noEditPoints="1"/>
            </p:cNvSpPr>
            <p:nvPr/>
          </p:nvSpPr>
          <p:spPr bwMode="auto">
            <a:xfrm>
              <a:off x="2883965" y="4952529"/>
              <a:ext cx="467840" cy="1065536"/>
            </a:xfrm>
            <a:custGeom>
              <a:avLst/>
              <a:gdLst>
                <a:gd name="T0" fmla="*/ 331 w 1160"/>
                <a:gd name="T1" fmla="*/ 82 h 2811"/>
                <a:gd name="T2" fmla="*/ 436 w 1160"/>
                <a:gd name="T3" fmla="*/ 17 h 2811"/>
                <a:gd name="T4" fmla="*/ 602 w 1160"/>
                <a:gd name="T5" fmla="*/ 174 h 2811"/>
                <a:gd name="T6" fmla="*/ 761 w 1160"/>
                <a:gd name="T7" fmla="*/ 250 h 2811"/>
                <a:gd name="T8" fmla="*/ 855 w 1160"/>
                <a:gd name="T9" fmla="*/ 321 h 2811"/>
                <a:gd name="T10" fmla="*/ 877 w 1160"/>
                <a:gd name="T11" fmla="*/ 473 h 2811"/>
                <a:gd name="T12" fmla="*/ 1016 w 1160"/>
                <a:gd name="T13" fmla="*/ 472 h 2811"/>
                <a:gd name="T14" fmla="*/ 1076 w 1160"/>
                <a:gd name="T15" fmla="*/ 332 h 2811"/>
                <a:gd name="T16" fmla="*/ 1153 w 1160"/>
                <a:gd name="T17" fmla="*/ 365 h 2811"/>
                <a:gd name="T18" fmla="*/ 1105 w 1160"/>
                <a:gd name="T19" fmla="*/ 480 h 2811"/>
                <a:gd name="T20" fmla="*/ 990 w 1160"/>
                <a:gd name="T21" fmla="*/ 597 h 2811"/>
                <a:gd name="T22" fmla="*/ 904 w 1160"/>
                <a:gd name="T23" fmla="*/ 781 h 2811"/>
                <a:gd name="T24" fmla="*/ 914 w 1160"/>
                <a:gd name="T25" fmla="*/ 953 h 2811"/>
                <a:gd name="T26" fmla="*/ 907 w 1160"/>
                <a:gd name="T27" fmla="*/ 1027 h 2811"/>
                <a:gd name="T28" fmla="*/ 1014 w 1160"/>
                <a:gd name="T29" fmla="*/ 1144 h 2811"/>
                <a:gd name="T30" fmla="*/ 1067 w 1160"/>
                <a:gd name="T31" fmla="*/ 1239 h 2811"/>
                <a:gd name="T32" fmla="*/ 1027 w 1160"/>
                <a:gd name="T33" fmla="*/ 1389 h 2811"/>
                <a:gd name="T34" fmla="*/ 797 w 1160"/>
                <a:gd name="T35" fmla="*/ 1452 h 2811"/>
                <a:gd name="T36" fmla="*/ 745 w 1160"/>
                <a:gd name="T37" fmla="*/ 1494 h 2811"/>
                <a:gd name="T38" fmla="*/ 770 w 1160"/>
                <a:gd name="T39" fmla="*/ 1600 h 2811"/>
                <a:gd name="T40" fmla="*/ 668 w 1160"/>
                <a:gd name="T41" fmla="*/ 1641 h 2811"/>
                <a:gd name="T42" fmla="*/ 573 w 1160"/>
                <a:gd name="T43" fmla="*/ 1632 h 2811"/>
                <a:gd name="T44" fmla="*/ 659 w 1160"/>
                <a:gd name="T45" fmla="*/ 1741 h 2811"/>
                <a:gd name="T46" fmla="*/ 722 w 1160"/>
                <a:gd name="T47" fmla="*/ 1759 h 2811"/>
                <a:gd name="T48" fmla="*/ 626 w 1160"/>
                <a:gd name="T49" fmla="*/ 1837 h 2811"/>
                <a:gd name="T50" fmla="*/ 639 w 1160"/>
                <a:gd name="T51" fmla="*/ 1966 h 2811"/>
                <a:gd name="T52" fmla="*/ 536 w 1160"/>
                <a:gd name="T53" fmla="*/ 2010 h 2811"/>
                <a:gd name="T54" fmla="*/ 623 w 1160"/>
                <a:gd name="T55" fmla="*/ 2134 h 2811"/>
                <a:gd name="T56" fmla="*/ 695 w 1160"/>
                <a:gd name="T57" fmla="*/ 2225 h 2811"/>
                <a:gd name="T58" fmla="*/ 626 w 1160"/>
                <a:gd name="T59" fmla="*/ 2369 h 2811"/>
                <a:gd name="T60" fmla="*/ 567 w 1160"/>
                <a:gd name="T61" fmla="*/ 2441 h 2811"/>
                <a:gd name="T62" fmla="*/ 683 w 1160"/>
                <a:gd name="T63" fmla="*/ 2574 h 2811"/>
                <a:gd name="T64" fmla="*/ 590 w 1160"/>
                <a:gd name="T65" fmla="*/ 2557 h 2811"/>
                <a:gd name="T66" fmla="*/ 383 w 1160"/>
                <a:gd name="T67" fmla="*/ 2498 h 2811"/>
                <a:gd name="T68" fmla="*/ 317 w 1160"/>
                <a:gd name="T69" fmla="*/ 2442 h 2811"/>
                <a:gd name="T70" fmla="*/ 241 w 1160"/>
                <a:gd name="T71" fmla="*/ 2324 h 2811"/>
                <a:gd name="T72" fmla="*/ 278 w 1160"/>
                <a:gd name="T73" fmla="*/ 2234 h 2811"/>
                <a:gd name="T74" fmla="*/ 264 w 1160"/>
                <a:gd name="T75" fmla="*/ 2121 h 2811"/>
                <a:gd name="T76" fmla="*/ 226 w 1160"/>
                <a:gd name="T77" fmla="*/ 1961 h 2811"/>
                <a:gd name="T78" fmla="*/ 232 w 1160"/>
                <a:gd name="T79" fmla="*/ 1914 h 2811"/>
                <a:gd name="T80" fmla="*/ 206 w 1160"/>
                <a:gd name="T81" fmla="*/ 1862 h 2811"/>
                <a:gd name="T82" fmla="*/ 119 w 1160"/>
                <a:gd name="T83" fmla="*/ 1733 h 2811"/>
                <a:gd name="T84" fmla="*/ 99 w 1160"/>
                <a:gd name="T85" fmla="*/ 1613 h 2811"/>
                <a:gd name="T86" fmla="*/ 88 w 1160"/>
                <a:gd name="T87" fmla="*/ 1451 h 2811"/>
                <a:gd name="T88" fmla="*/ 78 w 1160"/>
                <a:gd name="T89" fmla="*/ 1338 h 2811"/>
                <a:gd name="T90" fmla="*/ 98 w 1160"/>
                <a:gd name="T91" fmla="*/ 1204 h 2811"/>
                <a:gd name="T92" fmla="*/ 102 w 1160"/>
                <a:gd name="T93" fmla="*/ 1051 h 2811"/>
                <a:gd name="T94" fmla="*/ 63 w 1160"/>
                <a:gd name="T95" fmla="*/ 957 h 2811"/>
                <a:gd name="T96" fmla="*/ 27 w 1160"/>
                <a:gd name="T97" fmla="*/ 723 h 2811"/>
                <a:gd name="T98" fmla="*/ 17 w 1160"/>
                <a:gd name="T99" fmla="*/ 564 h 2811"/>
                <a:gd name="T100" fmla="*/ 94 w 1160"/>
                <a:gd name="T101" fmla="*/ 431 h 2811"/>
                <a:gd name="T102" fmla="*/ 77 w 1160"/>
                <a:gd name="T103" fmla="*/ 370 h 2811"/>
                <a:gd name="T104" fmla="*/ 128 w 1160"/>
                <a:gd name="T105" fmla="*/ 186 h 2811"/>
                <a:gd name="T106" fmla="*/ 130 w 1160"/>
                <a:gd name="T107" fmla="*/ 77 h 2811"/>
                <a:gd name="T108" fmla="*/ 281 w 1160"/>
                <a:gd name="T109" fmla="*/ 20 h 2811"/>
                <a:gd name="T110" fmla="*/ 889 w 1160"/>
                <a:gd name="T111" fmla="*/ 2811 h 2811"/>
                <a:gd name="T112" fmla="*/ 806 w 1160"/>
                <a:gd name="T113" fmla="*/ 2780 h 2811"/>
                <a:gd name="T114" fmla="*/ 662 w 1160"/>
                <a:gd name="T115" fmla="*/ 2598 h 2811"/>
                <a:gd name="T116" fmla="*/ 759 w 1160"/>
                <a:gd name="T117" fmla="*/ 2697 h 2811"/>
                <a:gd name="T118" fmla="*/ 959 w 1160"/>
                <a:gd name="T119" fmla="*/ 2766 h 28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160" h="2811">
                  <a:moveTo>
                    <a:pt x="281" y="20"/>
                  </a:moveTo>
                  <a:lnTo>
                    <a:pt x="331" y="82"/>
                  </a:lnTo>
                  <a:lnTo>
                    <a:pt x="352" y="13"/>
                  </a:lnTo>
                  <a:lnTo>
                    <a:pt x="436" y="17"/>
                  </a:lnTo>
                  <a:lnTo>
                    <a:pt x="450" y="35"/>
                  </a:lnTo>
                  <a:lnTo>
                    <a:pt x="602" y="174"/>
                  </a:lnTo>
                  <a:lnTo>
                    <a:pt x="663" y="187"/>
                  </a:lnTo>
                  <a:lnTo>
                    <a:pt x="761" y="250"/>
                  </a:lnTo>
                  <a:lnTo>
                    <a:pt x="840" y="283"/>
                  </a:lnTo>
                  <a:lnTo>
                    <a:pt x="855" y="321"/>
                  </a:lnTo>
                  <a:lnTo>
                    <a:pt x="801" y="450"/>
                  </a:lnTo>
                  <a:lnTo>
                    <a:pt x="877" y="473"/>
                  </a:lnTo>
                  <a:lnTo>
                    <a:pt x="960" y="486"/>
                  </a:lnTo>
                  <a:lnTo>
                    <a:pt x="1016" y="472"/>
                  </a:lnTo>
                  <a:lnTo>
                    <a:pt x="1074" y="407"/>
                  </a:lnTo>
                  <a:lnTo>
                    <a:pt x="1076" y="332"/>
                  </a:lnTo>
                  <a:lnTo>
                    <a:pt x="1111" y="316"/>
                  </a:lnTo>
                  <a:lnTo>
                    <a:pt x="1153" y="365"/>
                  </a:lnTo>
                  <a:lnTo>
                    <a:pt x="1160" y="433"/>
                  </a:lnTo>
                  <a:lnTo>
                    <a:pt x="1105" y="480"/>
                  </a:lnTo>
                  <a:lnTo>
                    <a:pt x="1060" y="514"/>
                  </a:lnTo>
                  <a:lnTo>
                    <a:pt x="990" y="597"/>
                  </a:lnTo>
                  <a:lnTo>
                    <a:pt x="911" y="713"/>
                  </a:lnTo>
                  <a:lnTo>
                    <a:pt x="904" y="781"/>
                  </a:lnTo>
                  <a:lnTo>
                    <a:pt x="899" y="868"/>
                  </a:lnTo>
                  <a:lnTo>
                    <a:pt x="914" y="953"/>
                  </a:lnTo>
                  <a:lnTo>
                    <a:pt x="902" y="972"/>
                  </a:lnTo>
                  <a:lnTo>
                    <a:pt x="907" y="1027"/>
                  </a:lnTo>
                  <a:lnTo>
                    <a:pt x="910" y="1071"/>
                  </a:lnTo>
                  <a:lnTo>
                    <a:pt x="1014" y="1144"/>
                  </a:lnTo>
                  <a:lnTo>
                    <a:pt x="1015" y="1202"/>
                  </a:lnTo>
                  <a:lnTo>
                    <a:pt x="1067" y="1239"/>
                  </a:lnTo>
                  <a:lnTo>
                    <a:pt x="1071" y="1280"/>
                  </a:lnTo>
                  <a:lnTo>
                    <a:pt x="1027" y="1389"/>
                  </a:lnTo>
                  <a:lnTo>
                    <a:pt x="933" y="1434"/>
                  </a:lnTo>
                  <a:lnTo>
                    <a:pt x="797" y="1452"/>
                  </a:lnTo>
                  <a:lnTo>
                    <a:pt x="719" y="1443"/>
                  </a:lnTo>
                  <a:lnTo>
                    <a:pt x="745" y="1494"/>
                  </a:lnTo>
                  <a:lnTo>
                    <a:pt x="747" y="1557"/>
                  </a:lnTo>
                  <a:lnTo>
                    <a:pt x="770" y="1600"/>
                  </a:lnTo>
                  <a:lnTo>
                    <a:pt x="736" y="1629"/>
                  </a:lnTo>
                  <a:lnTo>
                    <a:pt x="668" y="1641"/>
                  </a:lnTo>
                  <a:lnTo>
                    <a:pt x="594" y="1610"/>
                  </a:lnTo>
                  <a:lnTo>
                    <a:pt x="573" y="1632"/>
                  </a:lnTo>
                  <a:lnTo>
                    <a:pt x="606" y="1716"/>
                  </a:lnTo>
                  <a:lnTo>
                    <a:pt x="659" y="1741"/>
                  </a:lnTo>
                  <a:lnTo>
                    <a:pt x="689" y="1715"/>
                  </a:lnTo>
                  <a:lnTo>
                    <a:pt x="722" y="1759"/>
                  </a:lnTo>
                  <a:lnTo>
                    <a:pt x="666" y="1785"/>
                  </a:lnTo>
                  <a:lnTo>
                    <a:pt x="626" y="1837"/>
                  </a:lnTo>
                  <a:lnTo>
                    <a:pt x="641" y="1922"/>
                  </a:lnTo>
                  <a:lnTo>
                    <a:pt x="639" y="1966"/>
                  </a:lnTo>
                  <a:lnTo>
                    <a:pt x="575" y="1967"/>
                  </a:lnTo>
                  <a:lnTo>
                    <a:pt x="536" y="2010"/>
                  </a:lnTo>
                  <a:lnTo>
                    <a:pt x="537" y="2072"/>
                  </a:lnTo>
                  <a:lnTo>
                    <a:pt x="623" y="2134"/>
                  </a:lnTo>
                  <a:lnTo>
                    <a:pt x="693" y="2150"/>
                  </a:lnTo>
                  <a:lnTo>
                    <a:pt x="695" y="2225"/>
                  </a:lnTo>
                  <a:lnTo>
                    <a:pt x="633" y="2272"/>
                  </a:lnTo>
                  <a:lnTo>
                    <a:pt x="626" y="2369"/>
                  </a:lnTo>
                  <a:lnTo>
                    <a:pt x="578" y="2402"/>
                  </a:lnTo>
                  <a:lnTo>
                    <a:pt x="567" y="2441"/>
                  </a:lnTo>
                  <a:lnTo>
                    <a:pt x="621" y="2527"/>
                  </a:lnTo>
                  <a:lnTo>
                    <a:pt x="683" y="2574"/>
                  </a:lnTo>
                  <a:lnTo>
                    <a:pt x="654" y="2570"/>
                  </a:lnTo>
                  <a:lnTo>
                    <a:pt x="590" y="2557"/>
                  </a:lnTo>
                  <a:lnTo>
                    <a:pt x="429" y="2546"/>
                  </a:lnTo>
                  <a:lnTo>
                    <a:pt x="383" y="2498"/>
                  </a:lnTo>
                  <a:lnTo>
                    <a:pt x="359" y="2436"/>
                  </a:lnTo>
                  <a:lnTo>
                    <a:pt x="317" y="2442"/>
                  </a:lnTo>
                  <a:lnTo>
                    <a:pt x="282" y="2412"/>
                  </a:lnTo>
                  <a:lnTo>
                    <a:pt x="241" y="2324"/>
                  </a:lnTo>
                  <a:lnTo>
                    <a:pt x="277" y="2287"/>
                  </a:lnTo>
                  <a:lnTo>
                    <a:pt x="278" y="2234"/>
                  </a:lnTo>
                  <a:lnTo>
                    <a:pt x="255" y="2192"/>
                  </a:lnTo>
                  <a:lnTo>
                    <a:pt x="264" y="2121"/>
                  </a:lnTo>
                  <a:lnTo>
                    <a:pt x="250" y="2010"/>
                  </a:lnTo>
                  <a:lnTo>
                    <a:pt x="226" y="1961"/>
                  </a:lnTo>
                  <a:lnTo>
                    <a:pt x="250" y="1945"/>
                  </a:lnTo>
                  <a:lnTo>
                    <a:pt x="232" y="1914"/>
                  </a:lnTo>
                  <a:lnTo>
                    <a:pt x="195" y="1897"/>
                  </a:lnTo>
                  <a:lnTo>
                    <a:pt x="206" y="1862"/>
                  </a:lnTo>
                  <a:lnTo>
                    <a:pt x="165" y="1830"/>
                  </a:lnTo>
                  <a:lnTo>
                    <a:pt x="119" y="1733"/>
                  </a:lnTo>
                  <a:lnTo>
                    <a:pt x="141" y="1716"/>
                  </a:lnTo>
                  <a:lnTo>
                    <a:pt x="99" y="1613"/>
                  </a:lnTo>
                  <a:lnTo>
                    <a:pt x="90" y="1526"/>
                  </a:lnTo>
                  <a:lnTo>
                    <a:pt x="88" y="1451"/>
                  </a:lnTo>
                  <a:lnTo>
                    <a:pt x="121" y="1420"/>
                  </a:lnTo>
                  <a:lnTo>
                    <a:pt x="78" y="1338"/>
                  </a:lnTo>
                  <a:lnTo>
                    <a:pt x="58" y="1260"/>
                  </a:lnTo>
                  <a:lnTo>
                    <a:pt x="98" y="1204"/>
                  </a:lnTo>
                  <a:lnTo>
                    <a:pt x="80" y="1134"/>
                  </a:lnTo>
                  <a:lnTo>
                    <a:pt x="102" y="1051"/>
                  </a:lnTo>
                  <a:lnTo>
                    <a:pt x="85" y="973"/>
                  </a:lnTo>
                  <a:lnTo>
                    <a:pt x="63" y="957"/>
                  </a:lnTo>
                  <a:lnTo>
                    <a:pt x="0" y="811"/>
                  </a:lnTo>
                  <a:lnTo>
                    <a:pt x="27" y="723"/>
                  </a:lnTo>
                  <a:lnTo>
                    <a:pt x="5" y="641"/>
                  </a:lnTo>
                  <a:lnTo>
                    <a:pt x="17" y="564"/>
                  </a:lnTo>
                  <a:lnTo>
                    <a:pt x="51" y="484"/>
                  </a:lnTo>
                  <a:lnTo>
                    <a:pt x="94" y="431"/>
                  </a:lnTo>
                  <a:lnTo>
                    <a:pt x="67" y="397"/>
                  </a:lnTo>
                  <a:lnTo>
                    <a:pt x="77" y="370"/>
                  </a:lnTo>
                  <a:lnTo>
                    <a:pt x="54" y="228"/>
                  </a:lnTo>
                  <a:lnTo>
                    <a:pt x="128" y="186"/>
                  </a:lnTo>
                  <a:lnTo>
                    <a:pt x="142" y="98"/>
                  </a:lnTo>
                  <a:lnTo>
                    <a:pt x="130" y="77"/>
                  </a:lnTo>
                  <a:lnTo>
                    <a:pt x="182" y="0"/>
                  </a:lnTo>
                  <a:lnTo>
                    <a:pt x="281" y="20"/>
                  </a:lnTo>
                  <a:moveTo>
                    <a:pt x="947" y="2807"/>
                  </a:moveTo>
                  <a:lnTo>
                    <a:pt x="889" y="2811"/>
                  </a:lnTo>
                  <a:lnTo>
                    <a:pt x="845" y="2782"/>
                  </a:lnTo>
                  <a:lnTo>
                    <a:pt x="806" y="2780"/>
                  </a:lnTo>
                  <a:lnTo>
                    <a:pt x="739" y="2780"/>
                  </a:lnTo>
                  <a:lnTo>
                    <a:pt x="662" y="2598"/>
                  </a:lnTo>
                  <a:lnTo>
                    <a:pt x="702" y="2636"/>
                  </a:lnTo>
                  <a:lnTo>
                    <a:pt x="759" y="2697"/>
                  </a:lnTo>
                  <a:lnTo>
                    <a:pt x="862" y="2746"/>
                  </a:lnTo>
                  <a:lnTo>
                    <a:pt x="959" y="2766"/>
                  </a:lnTo>
                  <a:lnTo>
                    <a:pt x="947" y="2807"/>
                  </a:lnTo>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24" name="Freeform 23"/>
            <p:cNvSpPr>
              <a:spLocks/>
            </p:cNvSpPr>
            <p:nvPr/>
          </p:nvSpPr>
          <p:spPr bwMode="auto">
            <a:xfrm>
              <a:off x="2611196" y="3434993"/>
              <a:ext cx="24798" cy="48152"/>
            </a:xfrm>
            <a:custGeom>
              <a:avLst/>
              <a:gdLst>
                <a:gd name="T0" fmla="*/ 13 w 15"/>
                <a:gd name="T1" fmla="*/ 30 h 31"/>
                <a:gd name="T2" fmla="*/ 8 w 15"/>
                <a:gd name="T3" fmla="*/ 31 h 31"/>
                <a:gd name="T4" fmla="*/ 5 w 15"/>
                <a:gd name="T5" fmla="*/ 19 h 31"/>
                <a:gd name="T6" fmla="*/ 0 w 15"/>
                <a:gd name="T7" fmla="*/ 13 h 31"/>
                <a:gd name="T8" fmla="*/ 6 w 15"/>
                <a:gd name="T9" fmla="*/ 0 h 31"/>
                <a:gd name="T10" fmla="*/ 11 w 15"/>
                <a:gd name="T11" fmla="*/ 0 h 31"/>
                <a:gd name="T12" fmla="*/ 15 w 15"/>
                <a:gd name="T13" fmla="*/ 18 h 31"/>
                <a:gd name="T14" fmla="*/ 13 w 15"/>
                <a:gd name="T15" fmla="*/ 30 h 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 h="31">
                  <a:moveTo>
                    <a:pt x="13" y="30"/>
                  </a:moveTo>
                  <a:lnTo>
                    <a:pt x="8" y="31"/>
                  </a:lnTo>
                  <a:lnTo>
                    <a:pt x="5" y="19"/>
                  </a:lnTo>
                  <a:lnTo>
                    <a:pt x="0" y="13"/>
                  </a:lnTo>
                  <a:lnTo>
                    <a:pt x="6" y="0"/>
                  </a:lnTo>
                  <a:lnTo>
                    <a:pt x="11" y="0"/>
                  </a:lnTo>
                  <a:lnTo>
                    <a:pt x="15" y="18"/>
                  </a:lnTo>
                  <a:lnTo>
                    <a:pt x="13" y="3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25" name="Freeform 24"/>
            <p:cNvSpPr>
              <a:spLocks/>
            </p:cNvSpPr>
            <p:nvPr/>
          </p:nvSpPr>
          <p:spPr bwMode="auto">
            <a:xfrm>
              <a:off x="2606237" y="3380629"/>
              <a:ext cx="34717" cy="15533"/>
            </a:xfrm>
            <a:custGeom>
              <a:avLst/>
              <a:gdLst>
                <a:gd name="T0" fmla="*/ 20 w 21"/>
                <a:gd name="T1" fmla="*/ 6 h 10"/>
                <a:gd name="T2" fmla="*/ 0 w 21"/>
                <a:gd name="T3" fmla="*/ 10 h 10"/>
                <a:gd name="T4" fmla="*/ 0 w 21"/>
                <a:gd name="T5" fmla="*/ 2 h 10"/>
                <a:gd name="T6" fmla="*/ 9 w 21"/>
                <a:gd name="T7" fmla="*/ 0 h 10"/>
                <a:gd name="T8" fmla="*/ 21 w 21"/>
                <a:gd name="T9" fmla="*/ 1 h 10"/>
                <a:gd name="T10" fmla="*/ 20 w 21"/>
                <a:gd name="T11" fmla="*/ 6 h 10"/>
              </a:gdLst>
              <a:ahLst/>
              <a:cxnLst>
                <a:cxn ang="0">
                  <a:pos x="T0" y="T1"/>
                </a:cxn>
                <a:cxn ang="0">
                  <a:pos x="T2" y="T3"/>
                </a:cxn>
                <a:cxn ang="0">
                  <a:pos x="T4" y="T5"/>
                </a:cxn>
                <a:cxn ang="0">
                  <a:pos x="T6" y="T7"/>
                </a:cxn>
                <a:cxn ang="0">
                  <a:pos x="T8" y="T9"/>
                </a:cxn>
                <a:cxn ang="0">
                  <a:pos x="T10" y="T11"/>
                </a:cxn>
              </a:cxnLst>
              <a:rect l="0" t="0" r="r" b="b"/>
              <a:pathLst>
                <a:path w="21" h="10">
                  <a:moveTo>
                    <a:pt x="20" y="6"/>
                  </a:moveTo>
                  <a:lnTo>
                    <a:pt x="0" y="10"/>
                  </a:lnTo>
                  <a:lnTo>
                    <a:pt x="0" y="2"/>
                  </a:lnTo>
                  <a:lnTo>
                    <a:pt x="9" y="0"/>
                  </a:lnTo>
                  <a:lnTo>
                    <a:pt x="21" y="1"/>
                  </a:lnTo>
                  <a:lnTo>
                    <a:pt x="20" y="6"/>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26" name="Freeform 25"/>
            <p:cNvSpPr>
              <a:spLocks/>
            </p:cNvSpPr>
            <p:nvPr/>
          </p:nvSpPr>
          <p:spPr bwMode="auto">
            <a:xfrm>
              <a:off x="2642606" y="3375970"/>
              <a:ext cx="21492" cy="37278"/>
            </a:xfrm>
            <a:custGeom>
              <a:avLst/>
              <a:gdLst>
                <a:gd name="T0" fmla="*/ 13 w 13"/>
                <a:gd name="T1" fmla="*/ 9 h 24"/>
                <a:gd name="T2" fmla="*/ 7 w 13"/>
                <a:gd name="T3" fmla="*/ 24 h 24"/>
                <a:gd name="T4" fmla="*/ 5 w 13"/>
                <a:gd name="T5" fmla="*/ 21 h 24"/>
                <a:gd name="T6" fmla="*/ 7 w 13"/>
                <a:gd name="T7" fmla="*/ 10 h 24"/>
                <a:gd name="T8" fmla="*/ 0 w 13"/>
                <a:gd name="T9" fmla="*/ 2 h 24"/>
                <a:gd name="T10" fmla="*/ 1 w 13"/>
                <a:gd name="T11" fmla="*/ 0 h 24"/>
                <a:gd name="T12" fmla="*/ 13 w 13"/>
                <a:gd name="T13" fmla="*/ 9 h 24"/>
              </a:gdLst>
              <a:ahLst/>
              <a:cxnLst>
                <a:cxn ang="0">
                  <a:pos x="T0" y="T1"/>
                </a:cxn>
                <a:cxn ang="0">
                  <a:pos x="T2" y="T3"/>
                </a:cxn>
                <a:cxn ang="0">
                  <a:pos x="T4" y="T5"/>
                </a:cxn>
                <a:cxn ang="0">
                  <a:pos x="T6" y="T7"/>
                </a:cxn>
                <a:cxn ang="0">
                  <a:pos x="T8" y="T9"/>
                </a:cxn>
                <a:cxn ang="0">
                  <a:pos x="T10" y="T11"/>
                </a:cxn>
                <a:cxn ang="0">
                  <a:pos x="T12" y="T13"/>
                </a:cxn>
              </a:cxnLst>
              <a:rect l="0" t="0" r="r" b="b"/>
              <a:pathLst>
                <a:path w="13" h="24">
                  <a:moveTo>
                    <a:pt x="13" y="9"/>
                  </a:moveTo>
                  <a:lnTo>
                    <a:pt x="7" y="24"/>
                  </a:lnTo>
                  <a:lnTo>
                    <a:pt x="5" y="21"/>
                  </a:lnTo>
                  <a:lnTo>
                    <a:pt x="7" y="10"/>
                  </a:lnTo>
                  <a:lnTo>
                    <a:pt x="0" y="2"/>
                  </a:lnTo>
                  <a:lnTo>
                    <a:pt x="1" y="0"/>
                  </a:lnTo>
                  <a:lnTo>
                    <a:pt x="13" y="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29" name="Freeform 28"/>
            <p:cNvSpPr>
              <a:spLocks/>
            </p:cNvSpPr>
            <p:nvPr/>
          </p:nvSpPr>
          <p:spPr bwMode="auto">
            <a:xfrm>
              <a:off x="2247506" y="3650897"/>
              <a:ext cx="42982" cy="83876"/>
            </a:xfrm>
            <a:custGeom>
              <a:avLst/>
              <a:gdLst>
                <a:gd name="T0" fmla="*/ 6 w 26"/>
                <a:gd name="T1" fmla="*/ 14 h 54"/>
                <a:gd name="T2" fmla="*/ 6 w 26"/>
                <a:gd name="T3" fmla="*/ 11 h 54"/>
                <a:gd name="T4" fmla="*/ 9 w 26"/>
                <a:gd name="T5" fmla="*/ 11 h 54"/>
                <a:gd name="T6" fmla="*/ 12 w 26"/>
                <a:gd name="T7" fmla="*/ 13 h 54"/>
                <a:gd name="T8" fmla="*/ 20 w 26"/>
                <a:gd name="T9" fmla="*/ 0 h 54"/>
                <a:gd name="T10" fmla="*/ 23 w 26"/>
                <a:gd name="T11" fmla="*/ 0 h 54"/>
                <a:gd name="T12" fmla="*/ 23 w 26"/>
                <a:gd name="T13" fmla="*/ 3 h 54"/>
                <a:gd name="T14" fmla="*/ 26 w 26"/>
                <a:gd name="T15" fmla="*/ 3 h 54"/>
                <a:gd name="T16" fmla="*/ 25 w 26"/>
                <a:gd name="T17" fmla="*/ 9 h 54"/>
                <a:gd name="T18" fmla="*/ 21 w 26"/>
                <a:gd name="T19" fmla="*/ 18 h 54"/>
                <a:gd name="T20" fmla="*/ 22 w 26"/>
                <a:gd name="T21" fmla="*/ 21 h 54"/>
                <a:gd name="T22" fmla="*/ 19 w 26"/>
                <a:gd name="T23" fmla="*/ 29 h 54"/>
                <a:gd name="T24" fmla="*/ 20 w 26"/>
                <a:gd name="T25" fmla="*/ 31 h 54"/>
                <a:gd name="T26" fmla="*/ 17 w 26"/>
                <a:gd name="T27" fmla="*/ 41 h 54"/>
                <a:gd name="T28" fmla="*/ 13 w 26"/>
                <a:gd name="T29" fmla="*/ 46 h 54"/>
                <a:gd name="T30" fmla="*/ 10 w 26"/>
                <a:gd name="T31" fmla="*/ 47 h 54"/>
                <a:gd name="T32" fmla="*/ 5 w 26"/>
                <a:gd name="T33" fmla="*/ 54 h 54"/>
                <a:gd name="T34" fmla="*/ 0 w 26"/>
                <a:gd name="T35" fmla="*/ 54 h 54"/>
                <a:gd name="T36" fmla="*/ 4 w 26"/>
                <a:gd name="T37" fmla="*/ 31 h 54"/>
                <a:gd name="T38" fmla="*/ 6 w 26"/>
                <a:gd name="T39" fmla="*/ 14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6" h="54">
                  <a:moveTo>
                    <a:pt x="6" y="14"/>
                  </a:moveTo>
                  <a:lnTo>
                    <a:pt x="6" y="11"/>
                  </a:lnTo>
                  <a:lnTo>
                    <a:pt x="9" y="11"/>
                  </a:lnTo>
                  <a:lnTo>
                    <a:pt x="12" y="13"/>
                  </a:lnTo>
                  <a:lnTo>
                    <a:pt x="20" y="0"/>
                  </a:lnTo>
                  <a:lnTo>
                    <a:pt x="23" y="0"/>
                  </a:lnTo>
                  <a:lnTo>
                    <a:pt x="23" y="3"/>
                  </a:lnTo>
                  <a:lnTo>
                    <a:pt x="26" y="3"/>
                  </a:lnTo>
                  <a:lnTo>
                    <a:pt x="25" y="9"/>
                  </a:lnTo>
                  <a:lnTo>
                    <a:pt x="21" y="18"/>
                  </a:lnTo>
                  <a:lnTo>
                    <a:pt x="22" y="21"/>
                  </a:lnTo>
                  <a:lnTo>
                    <a:pt x="19" y="29"/>
                  </a:lnTo>
                  <a:lnTo>
                    <a:pt x="20" y="31"/>
                  </a:lnTo>
                  <a:lnTo>
                    <a:pt x="17" y="41"/>
                  </a:lnTo>
                  <a:lnTo>
                    <a:pt x="13" y="46"/>
                  </a:lnTo>
                  <a:lnTo>
                    <a:pt x="10" y="47"/>
                  </a:lnTo>
                  <a:lnTo>
                    <a:pt x="5" y="54"/>
                  </a:lnTo>
                  <a:lnTo>
                    <a:pt x="0" y="54"/>
                  </a:lnTo>
                  <a:lnTo>
                    <a:pt x="4" y="31"/>
                  </a:lnTo>
                  <a:lnTo>
                    <a:pt x="6" y="14"/>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30" name="Freeform 29"/>
            <p:cNvSpPr>
              <a:spLocks/>
            </p:cNvSpPr>
            <p:nvPr/>
          </p:nvSpPr>
          <p:spPr bwMode="auto">
            <a:xfrm>
              <a:off x="2826105" y="4562661"/>
              <a:ext cx="380223" cy="424040"/>
            </a:xfrm>
            <a:custGeom>
              <a:avLst/>
              <a:gdLst>
                <a:gd name="T0" fmla="*/ 141 w 230"/>
                <a:gd name="T1" fmla="*/ 255 h 273"/>
                <a:gd name="T2" fmla="*/ 121 w 230"/>
                <a:gd name="T3" fmla="*/ 254 h 273"/>
                <a:gd name="T4" fmla="*/ 116 w 230"/>
                <a:gd name="T5" fmla="*/ 271 h 273"/>
                <a:gd name="T6" fmla="*/ 104 w 230"/>
                <a:gd name="T7" fmla="*/ 256 h 273"/>
                <a:gd name="T8" fmla="*/ 79 w 230"/>
                <a:gd name="T9" fmla="*/ 251 h 273"/>
                <a:gd name="T10" fmla="*/ 67 w 230"/>
                <a:gd name="T11" fmla="*/ 270 h 273"/>
                <a:gd name="T12" fmla="*/ 54 w 230"/>
                <a:gd name="T13" fmla="*/ 273 h 273"/>
                <a:gd name="T14" fmla="*/ 43 w 230"/>
                <a:gd name="T15" fmla="*/ 244 h 273"/>
                <a:gd name="T16" fmla="*/ 31 w 230"/>
                <a:gd name="T17" fmla="*/ 221 h 273"/>
                <a:gd name="T18" fmla="*/ 34 w 230"/>
                <a:gd name="T19" fmla="*/ 201 h 273"/>
                <a:gd name="T20" fmla="*/ 24 w 230"/>
                <a:gd name="T21" fmla="*/ 192 h 273"/>
                <a:gd name="T22" fmla="*/ 20 w 230"/>
                <a:gd name="T23" fmla="*/ 177 h 273"/>
                <a:gd name="T24" fmla="*/ 10 w 230"/>
                <a:gd name="T25" fmla="*/ 163 h 273"/>
                <a:gd name="T26" fmla="*/ 19 w 230"/>
                <a:gd name="T27" fmla="*/ 140 h 273"/>
                <a:gd name="T28" fmla="*/ 10 w 230"/>
                <a:gd name="T29" fmla="*/ 123 h 273"/>
                <a:gd name="T30" fmla="*/ 13 w 230"/>
                <a:gd name="T31" fmla="*/ 116 h 273"/>
                <a:gd name="T32" fmla="*/ 10 w 230"/>
                <a:gd name="T33" fmla="*/ 108 h 273"/>
                <a:gd name="T34" fmla="*/ 16 w 230"/>
                <a:gd name="T35" fmla="*/ 98 h 273"/>
                <a:gd name="T36" fmla="*/ 15 w 230"/>
                <a:gd name="T37" fmla="*/ 80 h 273"/>
                <a:gd name="T38" fmla="*/ 15 w 230"/>
                <a:gd name="T39" fmla="*/ 65 h 273"/>
                <a:gd name="T40" fmla="*/ 18 w 230"/>
                <a:gd name="T41" fmla="*/ 58 h 273"/>
                <a:gd name="T42" fmla="*/ 0 w 230"/>
                <a:gd name="T43" fmla="*/ 25 h 273"/>
                <a:gd name="T44" fmla="*/ 14 w 230"/>
                <a:gd name="T45" fmla="*/ 27 h 273"/>
                <a:gd name="T46" fmla="*/ 23 w 230"/>
                <a:gd name="T47" fmla="*/ 26 h 273"/>
                <a:gd name="T48" fmla="*/ 27 w 230"/>
                <a:gd name="T49" fmla="*/ 20 h 273"/>
                <a:gd name="T50" fmla="*/ 43 w 230"/>
                <a:gd name="T51" fmla="*/ 12 h 273"/>
                <a:gd name="T52" fmla="*/ 52 w 230"/>
                <a:gd name="T53" fmla="*/ 4 h 273"/>
                <a:gd name="T54" fmla="*/ 76 w 230"/>
                <a:gd name="T55" fmla="*/ 0 h 273"/>
                <a:gd name="T56" fmla="*/ 74 w 230"/>
                <a:gd name="T57" fmla="*/ 16 h 273"/>
                <a:gd name="T58" fmla="*/ 77 w 230"/>
                <a:gd name="T59" fmla="*/ 24 h 273"/>
                <a:gd name="T60" fmla="*/ 76 w 230"/>
                <a:gd name="T61" fmla="*/ 38 h 273"/>
                <a:gd name="T62" fmla="*/ 97 w 230"/>
                <a:gd name="T63" fmla="*/ 56 h 273"/>
                <a:gd name="T64" fmla="*/ 118 w 230"/>
                <a:gd name="T65" fmla="*/ 60 h 273"/>
                <a:gd name="T66" fmla="*/ 126 w 230"/>
                <a:gd name="T67" fmla="*/ 68 h 273"/>
                <a:gd name="T68" fmla="*/ 138 w 230"/>
                <a:gd name="T69" fmla="*/ 72 h 273"/>
                <a:gd name="T70" fmla="*/ 146 w 230"/>
                <a:gd name="T71" fmla="*/ 78 h 273"/>
                <a:gd name="T72" fmla="*/ 158 w 230"/>
                <a:gd name="T73" fmla="*/ 77 h 273"/>
                <a:gd name="T74" fmla="*/ 169 w 230"/>
                <a:gd name="T75" fmla="*/ 84 h 273"/>
                <a:gd name="T76" fmla="*/ 170 w 230"/>
                <a:gd name="T77" fmla="*/ 96 h 273"/>
                <a:gd name="T78" fmla="*/ 174 w 230"/>
                <a:gd name="T79" fmla="*/ 102 h 273"/>
                <a:gd name="T80" fmla="*/ 175 w 230"/>
                <a:gd name="T81" fmla="*/ 111 h 273"/>
                <a:gd name="T82" fmla="*/ 170 w 230"/>
                <a:gd name="T83" fmla="*/ 111 h 273"/>
                <a:gd name="T84" fmla="*/ 179 w 230"/>
                <a:gd name="T85" fmla="*/ 135 h 273"/>
                <a:gd name="T86" fmla="*/ 213 w 230"/>
                <a:gd name="T87" fmla="*/ 136 h 273"/>
                <a:gd name="T88" fmla="*/ 212 w 230"/>
                <a:gd name="T89" fmla="*/ 148 h 273"/>
                <a:gd name="T90" fmla="*/ 214 w 230"/>
                <a:gd name="T91" fmla="*/ 156 h 273"/>
                <a:gd name="T92" fmla="*/ 225 w 230"/>
                <a:gd name="T93" fmla="*/ 162 h 273"/>
                <a:gd name="T94" fmla="*/ 230 w 230"/>
                <a:gd name="T95" fmla="*/ 175 h 273"/>
                <a:gd name="T96" fmla="*/ 228 w 230"/>
                <a:gd name="T97" fmla="*/ 191 h 273"/>
                <a:gd name="T98" fmla="*/ 224 w 230"/>
                <a:gd name="T99" fmla="*/ 201 h 273"/>
                <a:gd name="T100" fmla="*/ 227 w 230"/>
                <a:gd name="T101" fmla="*/ 212 h 273"/>
                <a:gd name="T102" fmla="*/ 222 w 230"/>
                <a:gd name="T103" fmla="*/ 217 h 273"/>
                <a:gd name="T104" fmla="*/ 221 w 230"/>
                <a:gd name="T105" fmla="*/ 210 h 273"/>
                <a:gd name="T106" fmla="*/ 203 w 230"/>
                <a:gd name="T107" fmla="*/ 200 h 273"/>
                <a:gd name="T108" fmla="*/ 186 w 230"/>
                <a:gd name="T109" fmla="*/ 199 h 273"/>
                <a:gd name="T110" fmla="*/ 155 w 230"/>
                <a:gd name="T111" fmla="*/ 205 h 273"/>
                <a:gd name="T112" fmla="*/ 148 w 230"/>
                <a:gd name="T113" fmla="*/ 224 h 273"/>
                <a:gd name="T114" fmla="*/ 149 w 230"/>
                <a:gd name="T115" fmla="*/ 235 h 273"/>
                <a:gd name="T116" fmla="*/ 145 w 230"/>
                <a:gd name="T117" fmla="*/ 260 h 273"/>
                <a:gd name="T118" fmla="*/ 141 w 230"/>
                <a:gd name="T119" fmla="*/ 255 h 2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30" h="273">
                  <a:moveTo>
                    <a:pt x="141" y="255"/>
                  </a:moveTo>
                  <a:lnTo>
                    <a:pt x="121" y="254"/>
                  </a:lnTo>
                  <a:lnTo>
                    <a:pt x="116" y="271"/>
                  </a:lnTo>
                  <a:lnTo>
                    <a:pt x="104" y="256"/>
                  </a:lnTo>
                  <a:lnTo>
                    <a:pt x="79" y="251"/>
                  </a:lnTo>
                  <a:lnTo>
                    <a:pt x="67" y="270"/>
                  </a:lnTo>
                  <a:lnTo>
                    <a:pt x="54" y="273"/>
                  </a:lnTo>
                  <a:lnTo>
                    <a:pt x="43" y="244"/>
                  </a:lnTo>
                  <a:lnTo>
                    <a:pt x="31" y="221"/>
                  </a:lnTo>
                  <a:lnTo>
                    <a:pt x="34" y="201"/>
                  </a:lnTo>
                  <a:lnTo>
                    <a:pt x="24" y="192"/>
                  </a:lnTo>
                  <a:lnTo>
                    <a:pt x="20" y="177"/>
                  </a:lnTo>
                  <a:lnTo>
                    <a:pt x="10" y="163"/>
                  </a:lnTo>
                  <a:lnTo>
                    <a:pt x="19" y="140"/>
                  </a:lnTo>
                  <a:lnTo>
                    <a:pt x="10" y="123"/>
                  </a:lnTo>
                  <a:lnTo>
                    <a:pt x="13" y="116"/>
                  </a:lnTo>
                  <a:lnTo>
                    <a:pt x="10" y="108"/>
                  </a:lnTo>
                  <a:lnTo>
                    <a:pt x="16" y="98"/>
                  </a:lnTo>
                  <a:lnTo>
                    <a:pt x="15" y="80"/>
                  </a:lnTo>
                  <a:lnTo>
                    <a:pt x="15" y="65"/>
                  </a:lnTo>
                  <a:lnTo>
                    <a:pt x="18" y="58"/>
                  </a:lnTo>
                  <a:lnTo>
                    <a:pt x="0" y="25"/>
                  </a:lnTo>
                  <a:lnTo>
                    <a:pt x="14" y="27"/>
                  </a:lnTo>
                  <a:lnTo>
                    <a:pt x="23" y="26"/>
                  </a:lnTo>
                  <a:lnTo>
                    <a:pt x="27" y="20"/>
                  </a:lnTo>
                  <a:lnTo>
                    <a:pt x="43" y="12"/>
                  </a:lnTo>
                  <a:lnTo>
                    <a:pt x="52" y="4"/>
                  </a:lnTo>
                  <a:lnTo>
                    <a:pt x="76" y="0"/>
                  </a:lnTo>
                  <a:lnTo>
                    <a:pt x="74" y="16"/>
                  </a:lnTo>
                  <a:lnTo>
                    <a:pt x="77" y="24"/>
                  </a:lnTo>
                  <a:lnTo>
                    <a:pt x="76" y="38"/>
                  </a:lnTo>
                  <a:lnTo>
                    <a:pt x="97" y="56"/>
                  </a:lnTo>
                  <a:lnTo>
                    <a:pt x="118" y="60"/>
                  </a:lnTo>
                  <a:lnTo>
                    <a:pt x="126" y="68"/>
                  </a:lnTo>
                  <a:lnTo>
                    <a:pt x="138" y="72"/>
                  </a:lnTo>
                  <a:lnTo>
                    <a:pt x="146" y="78"/>
                  </a:lnTo>
                  <a:lnTo>
                    <a:pt x="158" y="77"/>
                  </a:lnTo>
                  <a:lnTo>
                    <a:pt x="169" y="84"/>
                  </a:lnTo>
                  <a:lnTo>
                    <a:pt x="170" y="96"/>
                  </a:lnTo>
                  <a:lnTo>
                    <a:pt x="174" y="102"/>
                  </a:lnTo>
                  <a:lnTo>
                    <a:pt x="175" y="111"/>
                  </a:lnTo>
                  <a:lnTo>
                    <a:pt x="170" y="111"/>
                  </a:lnTo>
                  <a:lnTo>
                    <a:pt x="179" y="135"/>
                  </a:lnTo>
                  <a:lnTo>
                    <a:pt x="213" y="136"/>
                  </a:lnTo>
                  <a:lnTo>
                    <a:pt x="212" y="148"/>
                  </a:lnTo>
                  <a:lnTo>
                    <a:pt x="214" y="156"/>
                  </a:lnTo>
                  <a:lnTo>
                    <a:pt x="225" y="162"/>
                  </a:lnTo>
                  <a:lnTo>
                    <a:pt x="230" y="175"/>
                  </a:lnTo>
                  <a:lnTo>
                    <a:pt x="228" y="191"/>
                  </a:lnTo>
                  <a:lnTo>
                    <a:pt x="224" y="201"/>
                  </a:lnTo>
                  <a:lnTo>
                    <a:pt x="227" y="212"/>
                  </a:lnTo>
                  <a:lnTo>
                    <a:pt x="222" y="217"/>
                  </a:lnTo>
                  <a:lnTo>
                    <a:pt x="221" y="210"/>
                  </a:lnTo>
                  <a:lnTo>
                    <a:pt x="203" y="200"/>
                  </a:lnTo>
                  <a:lnTo>
                    <a:pt x="186" y="199"/>
                  </a:lnTo>
                  <a:lnTo>
                    <a:pt x="155" y="205"/>
                  </a:lnTo>
                  <a:lnTo>
                    <a:pt x="148" y="224"/>
                  </a:lnTo>
                  <a:lnTo>
                    <a:pt x="149" y="235"/>
                  </a:lnTo>
                  <a:lnTo>
                    <a:pt x="145" y="260"/>
                  </a:lnTo>
                  <a:lnTo>
                    <a:pt x="141" y="25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31" name="Freeform 30"/>
            <p:cNvSpPr>
              <a:spLocks/>
            </p:cNvSpPr>
            <p:nvPr/>
          </p:nvSpPr>
          <p:spPr bwMode="auto">
            <a:xfrm>
              <a:off x="2685589" y="4078043"/>
              <a:ext cx="1190264" cy="1259693"/>
            </a:xfrm>
            <a:custGeom>
              <a:avLst/>
              <a:gdLst>
                <a:gd name="T0" fmla="*/ 390 w 720"/>
                <a:gd name="T1" fmla="*/ 680 h 811"/>
                <a:gd name="T2" fmla="*/ 383 w 720"/>
                <a:gd name="T3" fmla="*/ 644 h 811"/>
                <a:gd name="T4" fmla="*/ 378 w 720"/>
                <a:gd name="T5" fmla="*/ 605 h 811"/>
                <a:gd name="T6" fmla="*/ 358 w 720"/>
                <a:gd name="T7" fmla="*/ 580 h 811"/>
                <a:gd name="T8" fmla="*/ 315 w 720"/>
                <a:gd name="T9" fmla="*/ 568 h 811"/>
                <a:gd name="T10" fmla="*/ 309 w 720"/>
                <a:gd name="T11" fmla="*/ 513 h 811"/>
                <a:gd name="T12" fmla="*/ 299 w 720"/>
                <a:gd name="T13" fmla="*/ 468 h 811"/>
                <a:gd name="T14" fmla="*/ 255 w 720"/>
                <a:gd name="T15" fmla="*/ 423 h 811"/>
                <a:gd name="T16" fmla="*/ 254 w 720"/>
                <a:gd name="T17" fmla="*/ 396 h 811"/>
                <a:gd name="T18" fmla="*/ 211 w 720"/>
                <a:gd name="T19" fmla="*/ 380 h 811"/>
                <a:gd name="T20" fmla="*/ 162 w 720"/>
                <a:gd name="T21" fmla="*/ 336 h 811"/>
                <a:gd name="T22" fmla="*/ 128 w 720"/>
                <a:gd name="T23" fmla="*/ 324 h 811"/>
                <a:gd name="T24" fmla="*/ 85 w 720"/>
                <a:gd name="T25" fmla="*/ 337 h 811"/>
                <a:gd name="T26" fmla="*/ 52 w 720"/>
                <a:gd name="T27" fmla="*/ 319 h 811"/>
                <a:gd name="T28" fmla="*/ 19 w 720"/>
                <a:gd name="T29" fmla="*/ 297 h 811"/>
                <a:gd name="T30" fmla="*/ 4 w 720"/>
                <a:gd name="T31" fmla="*/ 253 h 811"/>
                <a:gd name="T32" fmla="*/ 19 w 720"/>
                <a:gd name="T33" fmla="*/ 219 h 811"/>
                <a:gd name="T34" fmla="*/ 73 w 720"/>
                <a:gd name="T35" fmla="*/ 199 h 811"/>
                <a:gd name="T36" fmla="*/ 70 w 720"/>
                <a:gd name="T37" fmla="*/ 113 h 811"/>
                <a:gd name="T38" fmla="*/ 85 w 720"/>
                <a:gd name="T39" fmla="*/ 89 h 811"/>
                <a:gd name="T40" fmla="*/ 116 w 720"/>
                <a:gd name="T41" fmla="*/ 67 h 811"/>
                <a:gd name="T42" fmla="*/ 138 w 720"/>
                <a:gd name="T43" fmla="*/ 94 h 811"/>
                <a:gd name="T44" fmla="*/ 177 w 720"/>
                <a:gd name="T45" fmla="*/ 78 h 811"/>
                <a:gd name="T46" fmla="*/ 176 w 720"/>
                <a:gd name="T47" fmla="*/ 58 h 811"/>
                <a:gd name="T48" fmla="*/ 170 w 720"/>
                <a:gd name="T49" fmla="*/ 23 h 811"/>
                <a:gd name="T50" fmla="*/ 216 w 720"/>
                <a:gd name="T51" fmla="*/ 23 h 811"/>
                <a:gd name="T52" fmla="*/ 251 w 720"/>
                <a:gd name="T53" fmla="*/ 0 h 811"/>
                <a:gd name="T54" fmla="*/ 263 w 720"/>
                <a:gd name="T55" fmla="*/ 27 h 811"/>
                <a:gd name="T56" fmla="*/ 261 w 720"/>
                <a:gd name="T57" fmla="*/ 72 h 811"/>
                <a:gd name="T58" fmla="*/ 289 w 720"/>
                <a:gd name="T59" fmla="*/ 78 h 811"/>
                <a:gd name="T60" fmla="*/ 318 w 720"/>
                <a:gd name="T61" fmla="*/ 70 h 811"/>
                <a:gd name="T62" fmla="*/ 328 w 720"/>
                <a:gd name="T63" fmla="*/ 57 h 811"/>
                <a:gd name="T64" fmla="*/ 363 w 720"/>
                <a:gd name="T65" fmla="*/ 66 h 811"/>
                <a:gd name="T66" fmla="*/ 384 w 720"/>
                <a:gd name="T67" fmla="*/ 65 h 811"/>
                <a:gd name="T68" fmla="*/ 414 w 720"/>
                <a:gd name="T69" fmla="*/ 22 h 811"/>
                <a:gd name="T70" fmla="*/ 439 w 720"/>
                <a:gd name="T71" fmla="*/ 88 h 811"/>
                <a:gd name="T72" fmla="*/ 464 w 720"/>
                <a:gd name="T73" fmla="*/ 135 h 811"/>
                <a:gd name="T74" fmla="*/ 540 w 720"/>
                <a:gd name="T75" fmla="*/ 154 h 811"/>
                <a:gd name="T76" fmla="*/ 622 w 720"/>
                <a:gd name="T77" fmla="*/ 169 h 811"/>
                <a:gd name="T78" fmla="*/ 703 w 720"/>
                <a:gd name="T79" fmla="*/ 216 h 811"/>
                <a:gd name="T80" fmla="*/ 713 w 720"/>
                <a:gd name="T81" fmla="*/ 296 h 811"/>
                <a:gd name="T82" fmla="*/ 656 w 720"/>
                <a:gd name="T83" fmla="*/ 380 h 811"/>
                <a:gd name="T84" fmla="*/ 646 w 720"/>
                <a:gd name="T85" fmla="*/ 467 h 811"/>
                <a:gd name="T86" fmla="*/ 622 w 720"/>
                <a:gd name="T87" fmla="*/ 544 h 811"/>
                <a:gd name="T88" fmla="*/ 584 w 720"/>
                <a:gd name="T89" fmla="*/ 587 h 811"/>
                <a:gd name="T90" fmla="*/ 505 w 720"/>
                <a:gd name="T91" fmla="*/ 626 h 811"/>
                <a:gd name="T92" fmla="*/ 495 w 720"/>
                <a:gd name="T93" fmla="*/ 695 h 811"/>
                <a:gd name="T94" fmla="*/ 453 w 720"/>
                <a:gd name="T95" fmla="*/ 770 h 811"/>
                <a:gd name="T96" fmla="*/ 422 w 720"/>
                <a:gd name="T97" fmla="*/ 799 h 811"/>
                <a:gd name="T98" fmla="*/ 380 w 720"/>
                <a:gd name="T99" fmla="*/ 750 h 8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720" h="811">
                  <a:moveTo>
                    <a:pt x="342" y="737"/>
                  </a:moveTo>
                  <a:lnTo>
                    <a:pt x="362" y="709"/>
                  </a:lnTo>
                  <a:lnTo>
                    <a:pt x="379" y="689"/>
                  </a:lnTo>
                  <a:lnTo>
                    <a:pt x="390" y="680"/>
                  </a:lnTo>
                  <a:lnTo>
                    <a:pt x="403" y="669"/>
                  </a:lnTo>
                  <a:lnTo>
                    <a:pt x="401" y="652"/>
                  </a:lnTo>
                  <a:lnTo>
                    <a:pt x="391" y="640"/>
                  </a:lnTo>
                  <a:lnTo>
                    <a:pt x="383" y="644"/>
                  </a:lnTo>
                  <a:lnTo>
                    <a:pt x="385" y="632"/>
                  </a:lnTo>
                  <a:lnTo>
                    <a:pt x="386" y="620"/>
                  </a:lnTo>
                  <a:lnTo>
                    <a:pt x="385" y="608"/>
                  </a:lnTo>
                  <a:lnTo>
                    <a:pt x="378" y="605"/>
                  </a:lnTo>
                  <a:lnTo>
                    <a:pt x="371" y="608"/>
                  </a:lnTo>
                  <a:lnTo>
                    <a:pt x="365" y="607"/>
                  </a:lnTo>
                  <a:lnTo>
                    <a:pt x="362" y="599"/>
                  </a:lnTo>
                  <a:lnTo>
                    <a:pt x="358" y="580"/>
                  </a:lnTo>
                  <a:lnTo>
                    <a:pt x="354" y="574"/>
                  </a:lnTo>
                  <a:lnTo>
                    <a:pt x="341" y="568"/>
                  </a:lnTo>
                  <a:lnTo>
                    <a:pt x="334" y="572"/>
                  </a:lnTo>
                  <a:lnTo>
                    <a:pt x="315" y="568"/>
                  </a:lnTo>
                  <a:lnTo>
                    <a:pt x="313" y="540"/>
                  </a:lnTo>
                  <a:lnTo>
                    <a:pt x="307" y="529"/>
                  </a:lnTo>
                  <a:lnTo>
                    <a:pt x="312" y="524"/>
                  </a:lnTo>
                  <a:lnTo>
                    <a:pt x="309" y="513"/>
                  </a:lnTo>
                  <a:lnTo>
                    <a:pt x="313" y="503"/>
                  </a:lnTo>
                  <a:lnTo>
                    <a:pt x="315" y="487"/>
                  </a:lnTo>
                  <a:lnTo>
                    <a:pt x="310" y="474"/>
                  </a:lnTo>
                  <a:lnTo>
                    <a:pt x="299" y="468"/>
                  </a:lnTo>
                  <a:lnTo>
                    <a:pt x="297" y="460"/>
                  </a:lnTo>
                  <a:lnTo>
                    <a:pt x="298" y="448"/>
                  </a:lnTo>
                  <a:lnTo>
                    <a:pt x="264" y="447"/>
                  </a:lnTo>
                  <a:lnTo>
                    <a:pt x="255" y="423"/>
                  </a:lnTo>
                  <a:lnTo>
                    <a:pt x="260" y="423"/>
                  </a:lnTo>
                  <a:lnTo>
                    <a:pt x="259" y="414"/>
                  </a:lnTo>
                  <a:lnTo>
                    <a:pt x="255" y="408"/>
                  </a:lnTo>
                  <a:lnTo>
                    <a:pt x="254" y="396"/>
                  </a:lnTo>
                  <a:lnTo>
                    <a:pt x="243" y="389"/>
                  </a:lnTo>
                  <a:lnTo>
                    <a:pt x="231" y="390"/>
                  </a:lnTo>
                  <a:lnTo>
                    <a:pt x="223" y="384"/>
                  </a:lnTo>
                  <a:lnTo>
                    <a:pt x="211" y="380"/>
                  </a:lnTo>
                  <a:lnTo>
                    <a:pt x="203" y="372"/>
                  </a:lnTo>
                  <a:lnTo>
                    <a:pt x="182" y="368"/>
                  </a:lnTo>
                  <a:lnTo>
                    <a:pt x="161" y="350"/>
                  </a:lnTo>
                  <a:lnTo>
                    <a:pt x="162" y="336"/>
                  </a:lnTo>
                  <a:lnTo>
                    <a:pt x="159" y="328"/>
                  </a:lnTo>
                  <a:lnTo>
                    <a:pt x="161" y="312"/>
                  </a:lnTo>
                  <a:lnTo>
                    <a:pt x="137" y="316"/>
                  </a:lnTo>
                  <a:lnTo>
                    <a:pt x="128" y="324"/>
                  </a:lnTo>
                  <a:lnTo>
                    <a:pt x="112" y="332"/>
                  </a:lnTo>
                  <a:lnTo>
                    <a:pt x="108" y="338"/>
                  </a:lnTo>
                  <a:lnTo>
                    <a:pt x="99" y="339"/>
                  </a:lnTo>
                  <a:lnTo>
                    <a:pt x="85" y="337"/>
                  </a:lnTo>
                  <a:lnTo>
                    <a:pt x="75" y="341"/>
                  </a:lnTo>
                  <a:lnTo>
                    <a:pt x="67" y="338"/>
                  </a:lnTo>
                  <a:lnTo>
                    <a:pt x="66" y="307"/>
                  </a:lnTo>
                  <a:lnTo>
                    <a:pt x="52" y="319"/>
                  </a:lnTo>
                  <a:lnTo>
                    <a:pt x="36" y="318"/>
                  </a:lnTo>
                  <a:lnTo>
                    <a:pt x="28" y="307"/>
                  </a:lnTo>
                  <a:lnTo>
                    <a:pt x="16" y="306"/>
                  </a:lnTo>
                  <a:lnTo>
                    <a:pt x="19" y="297"/>
                  </a:lnTo>
                  <a:lnTo>
                    <a:pt x="9" y="284"/>
                  </a:lnTo>
                  <a:lnTo>
                    <a:pt x="0" y="266"/>
                  </a:lnTo>
                  <a:lnTo>
                    <a:pt x="5" y="262"/>
                  </a:lnTo>
                  <a:lnTo>
                    <a:pt x="4" y="253"/>
                  </a:lnTo>
                  <a:lnTo>
                    <a:pt x="15" y="247"/>
                  </a:lnTo>
                  <a:lnTo>
                    <a:pt x="13" y="236"/>
                  </a:lnTo>
                  <a:lnTo>
                    <a:pt x="18" y="229"/>
                  </a:lnTo>
                  <a:lnTo>
                    <a:pt x="19" y="219"/>
                  </a:lnTo>
                  <a:lnTo>
                    <a:pt x="39" y="205"/>
                  </a:lnTo>
                  <a:lnTo>
                    <a:pt x="54" y="201"/>
                  </a:lnTo>
                  <a:lnTo>
                    <a:pt x="56" y="198"/>
                  </a:lnTo>
                  <a:lnTo>
                    <a:pt x="73" y="199"/>
                  </a:lnTo>
                  <a:lnTo>
                    <a:pt x="80" y="142"/>
                  </a:lnTo>
                  <a:lnTo>
                    <a:pt x="81" y="133"/>
                  </a:lnTo>
                  <a:lnTo>
                    <a:pt x="78" y="121"/>
                  </a:lnTo>
                  <a:lnTo>
                    <a:pt x="70" y="113"/>
                  </a:lnTo>
                  <a:lnTo>
                    <a:pt x="70" y="98"/>
                  </a:lnTo>
                  <a:lnTo>
                    <a:pt x="80" y="95"/>
                  </a:lnTo>
                  <a:lnTo>
                    <a:pt x="84" y="97"/>
                  </a:lnTo>
                  <a:lnTo>
                    <a:pt x="85" y="89"/>
                  </a:lnTo>
                  <a:lnTo>
                    <a:pt x="74" y="87"/>
                  </a:lnTo>
                  <a:lnTo>
                    <a:pt x="74" y="74"/>
                  </a:lnTo>
                  <a:lnTo>
                    <a:pt x="109" y="74"/>
                  </a:lnTo>
                  <a:lnTo>
                    <a:pt x="116" y="67"/>
                  </a:lnTo>
                  <a:lnTo>
                    <a:pt x="121" y="74"/>
                  </a:lnTo>
                  <a:lnTo>
                    <a:pt x="124" y="86"/>
                  </a:lnTo>
                  <a:lnTo>
                    <a:pt x="128" y="83"/>
                  </a:lnTo>
                  <a:lnTo>
                    <a:pt x="138" y="94"/>
                  </a:lnTo>
                  <a:lnTo>
                    <a:pt x="152" y="93"/>
                  </a:lnTo>
                  <a:lnTo>
                    <a:pt x="156" y="87"/>
                  </a:lnTo>
                  <a:lnTo>
                    <a:pt x="169" y="82"/>
                  </a:lnTo>
                  <a:lnTo>
                    <a:pt x="177" y="78"/>
                  </a:lnTo>
                  <a:lnTo>
                    <a:pt x="179" y="70"/>
                  </a:lnTo>
                  <a:lnTo>
                    <a:pt x="192" y="64"/>
                  </a:lnTo>
                  <a:lnTo>
                    <a:pt x="191" y="59"/>
                  </a:lnTo>
                  <a:lnTo>
                    <a:pt x="176" y="58"/>
                  </a:lnTo>
                  <a:lnTo>
                    <a:pt x="173" y="44"/>
                  </a:lnTo>
                  <a:lnTo>
                    <a:pt x="174" y="30"/>
                  </a:lnTo>
                  <a:lnTo>
                    <a:pt x="166" y="25"/>
                  </a:lnTo>
                  <a:lnTo>
                    <a:pt x="170" y="23"/>
                  </a:lnTo>
                  <a:lnTo>
                    <a:pt x="183" y="26"/>
                  </a:lnTo>
                  <a:lnTo>
                    <a:pt x="198" y="31"/>
                  </a:lnTo>
                  <a:lnTo>
                    <a:pt x="203" y="26"/>
                  </a:lnTo>
                  <a:lnTo>
                    <a:pt x="216" y="23"/>
                  </a:lnTo>
                  <a:lnTo>
                    <a:pt x="237" y="15"/>
                  </a:lnTo>
                  <a:lnTo>
                    <a:pt x="244" y="7"/>
                  </a:lnTo>
                  <a:lnTo>
                    <a:pt x="242" y="1"/>
                  </a:lnTo>
                  <a:lnTo>
                    <a:pt x="251" y="0"/>
                  </a:lnTo>
                  <a:lnTo>
                    <a:pt x="255" y="5"/>
                  </a:lnTo>
                  <a:lnTo>
                    <a:pt x="253" y="14"/>
                  </a:lnTo>
                  <a:lnTo>
                    <a:pt x="259" y="18"/>
                  </a:lnTo>
                  <a:lnTo>
                    <a:pt x="263" y="27"/>
                  </a:lnTo>
                  <a:lnTo>
                    <a:pt x="258" y="34"/>
                  </a:lnTo>
                  <a:lnTo>
                    <a:pt x="255" y="52"/>
                  </a:lnTo>
                  <a:lnTo>
                    <a:pt x="259" y="63"/>
                  </a:lnTo>
                  <a:lnTo>
                    <a:pt x="261" y="72"/>
                  </a:lnTo>
                  <a:lnTo>
                    <a:pt x="272" y="82"/>
                  </a:lnTo>
                  <a:lnTo>
                    <a:pt x="281" y="83"/>
                  </a:lnTo>
                  <a:lnTo>
                    <a:pt x="283" y="79"/>
                  </a:lnTo>
                  <a:lnTo>
                    <a:pt x="289" y="78"/>
                  </a:lnTo>
                  <a:lnTo>
                    <a:pt x="297" y="74"/>
                  </a:lnTo>
                  <a:lnTo>
                    <a:pt x="303" y="69"/>
                  </a:lnTo>
                  <a:lnTo>
                    <a:pt x="313" y="71"/>
                  </a:lnTo>
                  <a:lnTo>
                    <a:pt x="318" y="70"/>
                  </a:lnTo>
                  <a:lnTo>
                    <a:pt x="328" y="72"/>
                  </a:lnTo>
                  <a:lnTo>
                    <a:pt x="329" y="67"/>
                  </a:lnTo>
                  <a:lnTo>
                    <a:pt x="326" y="63"/>
                  </a:lnTo>
                  <a:lnTo>
                    <a:pt x="328" y="57"/>
                  </a:lnTo>
                  <a:lnTo>
                    <a:pt x="336" y="59"/>
                  </a:lnTo>
                  <a:lnTo>
                    <a:pt x="344" y="57"/>
                  </a:lnTo>
                  <a:lnTo>
                    <a:pt x="355" y="61"/>
                  </a:lnTo>
                  <a:lnTo>
                    <a:pt x="363" y="66"/>
                  </a:lnTo>
                  <a:lnTo>
                    <a:pt x="368" y="60"/>
                  </a:lnTo>
                  <a:lnTo>
                    <a:pt x="373" y="61"/>
                  </a:lnTo>
                  <a:lnTo>
                    <a:pt x="375" y="67"/>
                  </a:lnTo>
                  <a:lnTo>
                    <a:pt x="384" y="65"/>
                  </a:lnTo>
                  <a:lnTo>
                    <a:pt x="391" y="57"/>
                  </a:lnTo>
                  <a:lnTo>
                    <a:pt x="397" y="42"/>
                  </a:lnTo>
                  <a:lnTo>
                    <a:pt x="408" y="23"/>
                  </a:lnTo>
                  <a:lnTo>
                    <a:pt x="414" y="22"/>
                  </a:lnTo>
                  <a:lnTo>
                    <a:pt x="419" y="34"/>
                  </a:lnTo>
                  <a:lnTo>
                    <a:pt x="429" y="70"/>
                  </a:lnTo>
                  <a:lnTo>
                    <a:pt x="438" y="73"/>
                  </a:lnTo>
                  <a:lnTo>
                    <a:pt x="439" y="88"/>
                  </a:lnTo>
                  <a:lnTo>
                    <a:pt x="425" y="105"/>
                  </a:lnTo>
                  <a:lnTo>
                    <a:pt x="430" y="111"/>
                  </a:lnTo>
                  <a:lnTo>
                    <a:pt x="463" y="114"/>
                  </a:lnTo>
                  <a:lnTo>
                    <a:pt x="464" y="135"/>
                  </a:lnTo>
                  <a:lnTo>
                    <a:pt x="478" y="121"/>
                  </a:lnTo>
                  <a:lnTo>
                    <a:pt x="501" y="129"/>
                  </a:lnTo>
                  <a:lnTo>
                    <a:pt x="531" y="142"/>
                  </a:lnTo>
                  <a:lnTo>
                    <a:pt x="540" y="154"/>
                  </a:lnTo>
                  <a:lnTo>
                    <a:pt x="537" y="165"/>
                  </a:lnTo>
                  <a:lnTo>
                    <a:pt x="559" y="159"/>
                  </a:lnTo>
                  <a:lnTo>
                    <a:pt x="595" y="170"/>
                  </a:lnTo>
                  <a:lnTo>
                    <a:pt x="622" y="169"/>
                  </a:lnTo>
                  <a:lnTo>
                    <a:pt x="649" y="186"/>
                  </a:lnTo>
                  <a:lnTo>
                    <a:pt x="673" y="210"/>
                  </a:lnTo>
                  <a:lnTo>
                    <a:pt x="687" y="216"/>
                  </a:lnTo>
                  <a:lnTo>
                    <a:pt x="703" y="216"/>
                  </a:lnTo>
                  <a:lnTo>
                    <a:pt x="710" y="223"/>
                  </a:lnTo>
                  <a:lnTo>
                    <a:pt x="716" y="249"/>
                  </a:lnTo>
                  <a:lnTo>
                    <a:pt x="720" y="262"/>
                  </a:lnTo>
                  <a:lnTo>
                    <a:pt x="713" y="296"/>
                  </a:lnTo>
                  <a:lnTo>
                    <a:pt x="704" y="310"/>
                  </a:lnTo>
                  <a:lnTo>
                    <a:pt x="679" y="339"/>
                  </a:lnTo>
                  <a:lnTo>
                    <a:pt x="668" y="362"/>
                  </a:lnTo>
                  <a:lnTo>
                    <a:pt x="656" y="380"/>
                  </a:lnTo>
                  <a:lnTo>
                    <a:pt x="651" y="381"/>
                  </a:lnTo>
                  <a:lnTo>
                    <a:pt x="647" y="396"/>
                  </a:lnTo>
                  <a:lnTo>
                    <a:pt x="649" y="435"/>
                  </a:lnTo>
                  <a:lnTo>
                    <a:pt x="646" y="467"/>
                  </a:lnTo>
                  <a:lnTo>
                    <a:pt x="645" y="481"/>
                  </a:lnTo>
                  <a:lnTo>
                    <a:pt x="640" y="489"/>
                  </a:lnTo>
                  <a:lnTo>
                    <a:pt x="638" y="516"/>
                  </a:lnTo>
                  <a:lnTo>
                    <a:pt x="622" y="544"/>
                  </a:lnTo>
                  <a:lnTo>
                    <a:pt x="620" y="565"/>
                  </a:lnTo>
                  <a:lnTo>
                    <a:pt x="606" y="574"/>
                  </a:lnTo>
                  <a:lnTo>
                    <a:pt x="603" y="587"/>
                  </a:lnTo>
                  <a:lnTo>
                    <a:pt x="584" y="587"/>
                  </a:lnTo>
                  <a:lnTo>
                    <a:pt x="556" y="595"/>
                  </a:lnTo>
                  <a:lnTo>
                    <a:pt x="544" y="604"/>
                  </a:lnTo>
                  <a:lnTo>
                    <a:pt x="525" y="610"/>
                  </a:lnTo>
                  <a:lnTo>
                    <a:pt x="505" y="626"/>
                  </a:lnTo>
                  <a:lnTo>
                    <a:pt x="492" y="647"/>
                  </a:lnTo>
                  <a:lnTo>
                    <a:pt x="491" y="662"/>
                  </a:lnTo>
                  <a:lnTo>
                    <a:pt x="496" y="674"/>
                  </a:lnTo>
                  <a:lnTo>
                    <a:pt x="495" y="695"/>
                  </a:lnTo>
                  <a:lnTo>
                    <a:pt x="492" y="705"/>
                  </a:lnTo>
                  <a:lnTo>
                    <a:pt x="481" y="717"/>
                  </a:lnTo>
                  <a:lnTo>
                    <a:pt x="466" y="753"/>
                  </a:lnTo>
                  <a:lnTo>
                    <a:pt x="453" y="770"/>
                  </a:lnTo>
                  <a:lnTo>
                    <a:pt x="443" y="779"/>
                  </a:lnTo>
                  <a:lnTo>
                    <a:pt x="438" y="799"/>
                  </a:lnTo>
                  <a:lnTo>
                    <a:pt x="429" y="811"/>
                  </a:lnTo>
                  <a:lnTo>
                    <a:pt x="422" y="799"/>
                  </a:lnTo>
                  <a:lnTo>
                    <a:pt x="428" y="789"/>
                  </a:lnTo>
                  <a:lnTo>
                    <a:pt x="416" y="775"/>
                  </a:lnTo>
                  <a:lnTo>
                    <a:pt x="400" y="764"/>
                  </a:lnTo>
                  <a:lnTo>
                    <a:pt x="380" y="750"/>
                  </a:lnTo>
                  <a:lnTo>
                    <a:pt x="374" y="751"/>
                  </a:lnTo>
                  <a:lnTo>
                    <a:pt x="353" y="735"/>
                  </a:lnTo>
                  <a:lnTo>
                    <a:pt x="342" y="737"/>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36" name="Freeform 35"/>
            <p:cNvSpPr>
              <a:spLocks/>
            </p:cNvSpPr>
            <p:nvPr/>
          </p:nvSpPr>
          <p:spPr bwMode="auto">
            <a:xfrm>
              <a:off x="3191451" y="2734474"/>
              <a:ext cx="61167" cy="34171"/>
            </a:xfrm>
            <a:custGeom>
              <a:avLst/>
              <a:gdLst>
                <a:gd name="T0" fmla="*/ 11 w 37"/>
                <a:gd name="T1" fmla="*/ 10 h 22"/>
                <a:gd name="T2" fmla="*/ 22 w 37"/>
                <a:gd name="T3" fmla="*/ 13 h 22"/>
                <a:gd name="T4" fmla="*/ 37 w 37"/>
                <a:gd name="T5" fmla="*/ 12 h 22"/>
                <a:gd name="T6" fmla="*/ 26 w 37"/>
                <a:gd name="T7" fmla="*/ 21 h 22"/>
                <a:gd name="T8" fmla="*/ 20 w 37"/>
                <a:gd name="T9" fmla="*/ 22 h 22"/>
                <a:gd name="T10" fmla="*/ 2 w 37"/>
                <a:gd name="T11" fmla="*/ 13 h 22"/>
                <a:gd name="T12" fmla="*/ 0 w 37"/>
                <a:gd name="T13" fmla="*/ 6 h 22"/>
                <a:gd name="T14" fmla="*/ 8 w 37"/>
                <a:gd name="T15" fmla="*/ 0 h 22"/>
                <a:gd name="T16" fmla="*/ 11 w 37"/>
                <a:gd name="T17" fmla="*/ 1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7" h="22">
                  <a:moveTo>
                    <a:pt x="11" y="10"/>
                  </a:moveTo>
                  <a:lnTo>
                    <a:pt x="22" y="13"/>
                  </a:lnTo>
                  <a:lnTo>
                    <a:pt x="37" y="12"/>
                  </a:lnTo>
                  <a:lnTo>
                    <a:pt x="26" y="21"/>
                  </a:lnTo>
                  <a:lnTo>
                    <a:pt x="20" y="22"/>
                  </a:lnTo>
                  <a:lnTo>
                    <a:pt x="2" y="13"/>
                  </a:lnTo>
                  <a:lnTo>
                    <a:pt x="0" y="6"/>
                  </a:lnTo>
                  <a:lnTo>
                    <a:pt x="8" y="0"/>
                  </a:lnTo>
                  <a:lnTo>
                    <a:pt x="11" y="1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37" name="Freeform 36"/>
            <p:cNvSpPr>
              <a:spLocks noEditPoints="1"/>
            </p:cNvSpPr>
            <p:nvPr/>
          </p:nvSpPr>
          <p:spPr bwMode="auto">
            <a:xfrm>
              <a:off x="1503591" y="1741940"/>
              <a:ext cx="2299523" cy="1163391"/>
            </a:xfrm>
            <a:custGeom>
              <a:avLst/>
              <a:gdLst>
                <a:gd name="T0" fmla="*/ 5030 w 5699"/>
                <a:gd name="T1" fmla="*/ 189 h 3068"/>
                <a:gd name="T2" fmla="*/ 4486 w 5699"/>
                <a:gd name="T3" fmla="*/ 395 h 3068"/>
                <a:gd name="T4" fmla="*/ 4419 w 5699"/>
                <a:gd name="T5" fmla="*/ 225 h 3068"/>
                <a:gd name="T6" fmla="*/ 4392 w 5699"/>
                <a:gd name="T7" fmla="*/ 58 h 3068"/>
                <a:gd name="T8" fmla="*/ 5423 w 5699"/>
                <a:gd name="T9" fmla="*/ 7 h 3068"/>
                <a:gd name="T10" fmla="*/ 4022 w 5699"/>
                <a:gd name="T11" fmla="*/ 136 h 3068"/>
                <a:gd name="T12" fmla="*/ 3430 w 5699"/>
                <a:gd name="T13" fmla="*/ 261 h 3068"/>
                <a:gd name="T14" fmla="*/ 3861 w 5699"/>
                <a:gd name="T15" fmla="*/ 239 h 3068"/>
                <a:gd name="T16" fmla="*/ 3040 w 5699"/>
                <a:gd name="T17" fmla="*/ 281 h 3068"/>
                <a:gd name="T18" fmla="*/ 2702 w 5699"/>
                <a:gd name="T19" fmla="*/ 373 h 3068"/>
                <a:gd name="T20" fmla="*/ 3998 w 5699"/>
                <a:gd name="T21" fmla="*/ 378 h 3068"/>
                <a:gd name="T22" fmla="*/ 4259 w 5699"/>
                <a:gd name="T23" fmla="*/ 497 h 3068"/>
                <a:gd name="T24" fmla="*/ 3108 w 5699"/>
                <a:gd name="T25" fmla="*/ 415 h 3068"/>
                <a:gd name="T26" fmla="*/ 2781 w 5699"/>
                <a:gd name="T27" fmla="*/ 376 h 3068"/>
                <a:gd name="T28" fmla="*/ 3397 w 5699"/>
                <a:gd name="T29" fmla="*/ 466 h 3068"/>
                <a:gd name="T30" fmla="*/ 3741 w 5699"/>
                <a:gd name="T31" fmla="*/ 428 h 3068"/>
                <a:gd name="T32" fmla="*/ 2485 w 5699"/>
                <a:gd name="T33" fmla="*/ 522 h 3068"/>
                <a:gd name="T34" fmla="*/ 3658 w 5699"/>
                <a:gd name="T35" fmla="*/ 525 h 3068"/>
                <a:gd name="T36" fmla="*/ 3220 w 5699"/>
                <a:gd name="T37" fmla="*/ 713 h 3068"/>
                <a:gd name="T38" fmla="*/ 4363 w 5699"/>
                <a:gd name="T39" fmla="*/ 644 h 3068"/>
                <a:gd name="T40" fmla="*/ 4935 w 5699"/>
                <a:gd name="T41" fmla="*/ 1030 h 3068"/>
                <a:gd name="T42" fmla="*/ 4609 w 5699"/>
                <a:gd name="T43" fmla="*/ 1331 h 3068"/>
                <a:gd name="T44" fmla="*/ 3970 w 5699"/>
                <a:gd name="T45" fmla="*/ 1206 h 3068"/>
                <a:gd name="T46" fmla="*/ 4260 w 5699"/>
                <a:gd name="T47" fmla="*/ 820 h 3068"/>
                <a:gd name="T48" fmla="*/ 4081 w 5699"/>
                <a:gd name="T49" fmla="*/ 547 h 3068"/>
                <a:gd name="T50" fmla="*/ 3095 w 5699"/>
                <a:gd name="T51" fmla="*/ 573 h 3068"/>
                <a:gd name="T52" fmla="*/ 2829 w 5699"/>
                <a:gd name="T53" fmla="*/ 664 h 3068"/>
                <a:gd name="T54" fmla="*/ 2787 w 5699"/>
                <a:gd name="T55" fmla="*/ 885 h 3068"/>
                <a:gd name="T56" fmla="*/ 2450 w 5699"/>
                <a:gd name="T57" fmla="*/ 782 h 3068"/>
                <a:gd name="T58" fmla="*/ 3509 w 5699"/>
                <a:gd name="T59" fmla="*/ 917 h 3068"/>
                <a:gd name="T60" fmla="*/ 3972 w 5699"/>
                <a:gd name="T61" fmla="*/ 981 h 3068"/>
                <a:gd name="T62" fmla="*/ 2985 w 5699"/>
                <a:gd name="T63" fmla="*/ 1402 h 3068"/>
                <a:gd name="T64" fmla="*/ 3247 w 5699"/>
                <a:gd name="T65" fmla="*/ 1941 h 3068"/>
                <a:gd name="T66" fmla="*/ 3750 w 5699"/>
                <a:gd name="T67" fmla="*/ 1783 h 3068"/>
                <a:gd name="T68" fmla="*/ 4337 w 5699"/>
                <a:gd name="T69" fmla="*/ 1477 h 3068"/>
                <a:gd name="T70" fmla="*/ 4740 w 5699"/>
                <a:gd name="T71" fmla="*/ 1945 h 3068"/>
                <a:gd name="T72" fmla="*/ 4219 w 5699"/>
                <a:gd name="T73" fmla="*/ 2347 h 3068"/>
                <a:gd name="T74" fmla="*/ 4164 w 5699"/>
                <a:gd name="T75" fmla="*/ 2685 h 3068"/>
                <a:gd name="T76" fmla="*/ 4034 w 5699"/>
                <a:gd name="T77" fmla="*/ 2767 h 3068"/>
                <a:gd name="T78" fmla="*/ 3533 w 5699"/>
                <a:gd name="T79" fmla="*/ 2788 h 3068"/>
                <a:gd name="T80" fmla="*/ 2912 w 5699"/>
                <a:gd name="T81" fmla="*/ 3023 h 3068"/>
                <a:gd name="T82" fmla="*/ 2877 w 5699"/>
                <a:gd name="T83" fmla="*/ 2695 h 3068"/>
                <a:gd name="T84" fmla="*/ 2569 w 5699"/>
                <a:gd name="T85" fmla="*/ 2536 h 3068"/>
                <a:gd name="T86" fmla="*/ 1634 w 5699"/>
                <a:gd name="T87" fmla="*/ 2455 h 3068"/>
                <a:gd name="T88" fmla="*/ 264 w 5699"/>
                <a:gd name="T89" fmla="*/ 2180 h 3068"/>
                <a:gd name="T90" fmla="*/ 224 w 5699"/>
                <a:gd name="T91" fmla="*/ 1603 h 3068"/>
                <a:gd name="T92" fmla="*/ 1272 w 5699"/>
                <a:gd name="T93" fmla="*/ 843 h 3068"/>
                <a:gd name="T94" fmla="*/ 1966 w 5699"/>
                <a:gd name="T95" fmla="*/ 852 h 3068"/>
                <a:gd name="T96" fmla="*/ 2624 w 5699"/>
                <a:gd name="T97" fmla="*/ 901 h 3068"/>
                <a:gd name="T98" fmla="*/ 3256 w 5699"/>
                <a:gd name="T99" fmla="*/ 947 h 3068"/>
                <a:gd name="T100" fmla="*/ 3159 w 5699"/>
                <a:gd name="T101" fmla="*/ 875 h 3068"/>
                <a:gd name="T102" fmla="*/ 4305 w 5699"/>
                <a:gd name="T103" fmla="*/ 930 h 3068"/>
                <a:gd name="T104" fmla="*/ 3839 w 5699"/>
                <a:gd name="T105" fmla="*/ 1271 h 3068"/>
                <a:gd name="T106" fmla="*/ 3588 w 5699"/>
                <a:gd name="T107" fmla="*/ 1392 h 3068"/>
                <a:gd name="T108" fmla="*/ 3812 w 5699"/>
                <a:gd name="T109" fmla="*/ 1392 h 3068"/>
                <a:gd name="T110" fmla="*/ 4766 w 5699"/>
                <a:gd name="T111" fmla="*/ 2387 h 3068"/>
                <a:gd name="T112" fmla="*/ 4866 w 5699"/>
                <a:gd name="T113" fmla="*/ 2637 h 3068"/>
                <a:gd name="T114" fmla="*/ 4753 w 5699"/>
                <a:gd name="T115" fmla="*/ 2312 h 3068"/>
                <a:gd name="T116" fmla="*/ 117 w 5699"/>
                <a:gd name="T117" fmla="*/ 2327 h 3068"/>
                <a:gd name="T118" fmla="*/ 4287 w 5699"/>
                <a:gd name="T119" fmla="*/ 2375 h 30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5699" h="3068">
                  <a:moveTo>
                    <a:pt x="5423" y="7"/>
                  </a:moveTo>
                  <a:lnTo>
                    <a:pt x="5539" y="10"/>
                  </a:lnTo>
                  <a:lnTo>
                    <a:pt x="5629" y="17"/>
                  </a:lnTo>
                  <a:lnTo>
                    <a:pt x="5699" y="30"/>
                  </a:lnTo>
                  <a:lnTo>
                    <a:pt x="5686" y="44"/>
                  </a:lnTo>
                  <a:lnTo>
                    <a:pt x="5555" y="66"/>
                  </a:lnTo>
                  <a:lnTo>
                    <a:pt x="5436" y="76"/>
                  </a:lnTo>
                  <a:lnTo>
                    <a:pt x="5383" y="88"/>
                  </a:lnTo>
                  <a:lnTo>
                    <a:pt x="5484" y="87"/>
                  </a:lnTo>
                  <a:lnTo>
                    <a:pt x="5346" y="120"/>
                  </a:lnTo>
                  <a:lnTo>
                    <a:pt x="5257" y="135"/>
                  </a:lnTo>
                  <a:lnTo>
                    <a:pt x="5136" y="180"/>
                  </a:lnTo>
                  <a:lnTo>
                    <a:pt x="5030" y="189"/>
                  </a:lnTo>
                  <a:lnTo>
                    <a:pt x="4989" y="201"/>
                  </a:lnTo>
                  <a:lnTo>
                    <a:pt x="4840" y="207"/>
                  </a:lnTo>
                  <a:lnTo>
                    <a:pt x="4898" y="214"/>
                  </a:lnTo>
                  <a:lnTo>
                    <a:pt x="4856" y="224"/>
                  </a:lnTo>
                  <a:lnTo>
                    <a:pt x="4869" y="253"/>
                  </a:lnTo>
                  <a:lnTo>
                    <a:pt x="4804" y="273"/>
                  </a:lnTo>
                  <a:lnTo>
                    <a:pt x="4714" y="290"/>
                  </a:lnTo>
                  <a:lnTo>
                    <a:pt x="4669" y="313"/>
                  </a:lnTo>
                  <a:lnTo>
                    <a:pt x="4584" y="331"/>
                  </a:lnTo>
                  <a:lnTo>
                    <a:pt x="4578" y="345"/>
                  </a:lnTo>
                  <a:lnTo>
                    <a:pt x="4664" y="343"/>
                  </a:lnTo>
                  <a:lnTo>
                    <a:pt x="4652" y="357"/>
                  </a:lnTo>
                  <a:lnTo>
                    <a:pt x="4486" y="395"/>
                  </a:lnTo>
                  <a:lnTo>
                    <a:pt x="4373" y="377"/>
                  </a:lnTo>
                  <a:lnTo>
                    <a:pt x="4218" y="387"/>
                  </a:lnTo>
                  <a:lnTo>
                    <a:pt x="4152" y="380"/>
                  </a:lnTo>
                  <a:lnTo>
                    <a:pt x="4062" y="376"/>
                  </a:lnTo>
                  <a:lnTo>
                    <a:pt x="4086" y="347"/>
                  </a:lnTo>
                  <a:lnTo>
                    <a:pt x="4191" y="333"/>
                  </a:lnTo>
                  <a:lnTo>
                    <a:pt x="4212" y="290"/>
                  </a:lnTo>
                  <a:lnTo>
                    <a:pt x="4246" y="285"/>
                  </a:lnTo>
                  <a:lnTo>
                    <a:pt x="4349" y="311"/>
                  </a:lnTo>
                  <a:lnTo>
                    <a:pt x="4322" y="273"/>
                  </a:lnTo>
                  <a:lnTo>
                    <a:pt x="4256" y="262"/>
                  </a:lnTo>
                  <a:lnTo>
                    <a:pt x="4319" y="239"/>
                  </a:lnTo>
                  <a:lnTo>
                    <a:pt x="4419" y="225"/>
                  </a:lnTo>
                  <a:lnTo>
                    <a:pt x="4453" y="206"/>
                  </a:lnTo>
                  <a:lnTo>
                    <a:pt x="4411" y="184"/>
                  </a:lnTo>
                  <a:lnTo>
                    <a:pt x="4423" y="155"/>
                  </a:lnTo>
                  <a:lnTo>
                    <a:pt x="4548" y="157"/>
                  </a:lnTo>
                  <a:lnTo>
                    <a:pt x="4578" y="163"/>
                  </a:lnTo>
                  <a:lnTo>
                    <a:pt x="4673" y="143"/>
                  </a:lnTo>
                  <a:lnTo>
                    <a:pt x="4575" y="137"/>
                  </a:lnTo>
                  <a:lnTo>
                    <a:pt x="4408" y="140"/>
                  </a:lnTo>
                  <a:lnTo>
                    <a:pt x="4347" y="122"/>
                  </a:lnTo>
                  <a:lnTo>
                    <a:pt x="4335" y="100"/>
                  </a:lnTo>
                  <a:lnTo>
                    <a:pt x="4300" y="85"/>
                  </a:lnTo>
                  <a:lnTo>
                    <a:pt x="4312" y="67"/>
                  </a:lnTo>
                  <a:lnTo>
                    <a:pt x="4392" y="58"/>
                  </a:lnTo>
                  <a:lnTo>
                    <a:pt x="4447" y="56"/>
                  </a:lnTo>
                  <a:lnTo>
                    <a:pt x="4547" y="48"/>
                  </a:lnTo>
                  <a:lnTo>
                    <a:pt x="4636" y="29"/>
                  </a:lnTo>
                  <a:lnTo>
                    <a:pt x="4688" y="32"/>
                  </a:lnTo>
                  <a:lnTo>
                    <a:pt x="4721" y="46"/>
                  </a:lnTo>
                  <a:lnTo>
                    <a:pt x="4787" y="19"/>
                  </a:lnTo>
                  <a:lnTo>
                    <a:pt x="4855" y="11"/>
                  </a:lnTo>
                  <a:lnTo>
                    <a:pt x="4941" y="5"/>
                  </a:lnTo>
                  <a:lnTo>
                    <a:pt x="5080" y="3"/>
                  </a:lnTo>
                  <a:lnTo>
                    <a:pt x="5098" y="9"/>
                  </a:lnTo>
                  <a:lnTo>
                    <a:pt x="5236" y="0"/>
                  </a:lnTo>
                  <a:lnTo>
                    <a:pt x="5329" y="3"/>
                  </a:lnTo>
                  <a:lnTo>
                    <a:pt x="5423" y="7"/>
                  </a:lnTo>
                  <a:moveTo>
                    <a:pt x="4382" y="188"/>
                  </a:moveTo>
                  <a:lnTo>
                    <a:pt x="4419" y="206"/>
                  </a:lnTo>
                  <a:lnTo>
                    <a:pt x="4335" y="223"/>
                  </a:lnTo>
                  <a:lnTo>
                    <a:pt x="4199" y="267"/>
                  </a:lnTo>
                  <a:lnTo>
                    <a:pt x="4110" y="271"/>
                  </a:lnTo>
                  <a:lnTo>
                    <a:pt x="4018" y="263"/>
                  </a:lnTo>
                  <a:lnTo>
                    <a:pt x="3994" y="240"/>
                  </a:lnTo>
                  <a:lnTo>
                    <a:pt x="4019" y="219"/>
                  </a:lnTo>
                  <a:lnTo>
                    <a:pt x="4074" y="204"/>
                  </a:lnTo>
                  <a:lnTo>
                    <a:pt x="3987" y="204"/>
                  </a:lnTo>
                  <a:lnTo>
                    <a:pt x="3958" y="185"/>
                  </a:lnTo>
                  <a:lnTo>
                    <a:pt x="3959" y="160"/>
                  </a:lnTo>
                  <a:lnTo>
                    <a:pt x="4022" y="136"/>
                  </a:lnTo>
                  <a:lnTo>
                    <a:pt x="4075" y="119"/>
                  </a:lnTo>
                  <a:lnTo>
                    <a:pt x="4127" y="116"/>
                  </a:lnTo>
                  <a:lnTo>
                    <a:pt x="4123" y="103"/>
                  </a:lnTo>
                  <a:lnTo>
                    <a:pt x="4233" y="101"/>
                  </a:lnTo>
                  <a:lnTo>
                    <a:pt x="4257" y="129"/>
                  </a:lnTo>
                  <a:lnTo>
                    <a:pt x="4321" y="141"/>
                  </a:lnTo>
                  <a:lnTo>
                    <a:pt x="4386" y="151"/>
                  </a:lnTo>
                  <a:lnTo>
                    <a:pt x="4382" y="188"/>
                  </a:lnTo>
                  <a:moveTo>
                    <a:pt x="3671" y="265"/>
                  </a:moveTo>
                  <a:lnTo>
                    <a:pt x="3660" y="289"/>
                  </a:lnTo>
                  <a:lnTo>
                    <a:pt x="3589" y="283"/>
                  </a:lnTo>
                  <a:lnTo>
                    <a:pt x="3534" y="263"/>
                  </a:lnTo>
                  <a:lnTo>
                    <a:pt x="3430" y="261"/>
                  </a:lnTo>
                  <a:lnTo>
                    <a:pt x="3498" y="244"/>
                  </a:lnTo>
                  <a:lnTo>
                    <a:pt x="3458" y="230"/>
                  </a:lnTo>
                  <a:lnTo>
                    <a:pt x="3484" y="208"/>
                  </a:lnTo>
                  <a:lnTo>
                    <a:pt x="3567" y="216"/>
                  </a:lnTo>
                  <a:lnTo>
                    <a:pt x="3669" y="237"/>
                  </a:lnTo>
                  <a:lnTo>
                    <a:pt x="3671" y="265"/>
                  </a:lnTo>
                  <a:moveTo>
                    <a:pt x="3857" y="280"/>
                  </a:moveTo>
                  <a:lnTo>
                    <a:pt x="3771" y="293"/>
                  </a:lnTo>
                  <a:lnTo>
                    <a:pt x="3748" y="279"/>
                  </a:lnTo>
                  <a:lnTo>
                    <a:pt x="3753" y="257"/>
                  </a:lnTo>
                  <a:lnTo>
                    <a:pt x="3779" y="233"/>
                  </a:lnTo>
                  <a:lnTo>
                    <a:pt x="3838" y="235"/>
                  </a:lnTo>
                  <a:lnTo>
                    <a:pt x="3861" y="239"/>
                  </a:lnTo>
                  <a:lnTo>
                    <a:pt x="3894" y="259"/>
                  </a:lnTo>
                  <a:lnTo>
                    <a:pt x="3857" y="280"/>
                  </a:lnTo>
                  <a:moveTo>
                    <a:pt x="3231" y="248"/>
                  </a:moveTo>
                  <a:lnTo>
                    <a:pt x="3157" y="260"/>
                  </a:lnTo>
                  <a:lnTo>
                    <a:pt x="3078" y="260"/>
                  </a:lnTo>
                  <a:lnTo>
                    <a:pt x="3090" y="251"/>
                  </a:lnTo>
                  <a:lnTo>
                    <a:pt x="3163" y="234"/>
                  </a:lnTo>
                  <a:lnTo>
                    <a:pt x="3185" y="237"/>
                  </a:lnTo>
                  <a:lnTo>
                    <a:pt x="3231" y="248"/>
                  </a:lnTo>
                  <a:moveTo>
                    <a:pt x="3135" y="302"/>
                  </a:moveTo>
                  <a:lnTo>
                    <a:pt x="3021" y="319"/>
                  </a:lnTo>
                  <a:lnTo>
                    <a:pt x="2975" y="300"/>
                  </a:lnTo>
                  <a:lnTo>
                    <a:pt x="3040" y="281"/>
                  </a:lnTo>
                  <a:lnTo>
                    <a:pt x="3119" y="275"/>
                  </a:lnTo>
                  <a:lnTo>
                    <a:pt x="3175" y="284"/>
                  </a:lnTo>
                  <a:lnTo>
                    <a:pt x="3135" y="302"/>
                  </a:lnTo>
                  <a:moveTo>
                    <a:pt x="3917" y="312"/>
                  </a:moveTo>
                  <a:lnTo>
                    <a:pt x="3893" y="314"/>
                  </a:lnTo>
                  <a:lnTo>
                    <a:pt x="3806" y="310"/>
                  </a:lnTo>
                  <a:lnTo>
                    <a:pt x="3812" y="294"/>
                  </a:lnTo>
                  <a:lnTo>
                    <a:pt x="3909" y="294"/>
                  </a:lnTo>
                  <a:lnTo>
                    <a:pt x="3930" y="305"/>
                  </a:lnTo>
                  <a:lnTo>
                    <a:pt x="3917" y="312"/>
                  </a:lnTo>
                  <a:moveTo>
                    <a:pt x="2839" y="305"/>
                  </a:moveTo>
                  <a:lnTo>
                    <a:pt x="2768" y="351"/>
                  </a:lnTo>
                  <a:lnTo>
                    <a:pt x="2702" y="373"/>
                  </a:lnTo>
                  <a:lnTo>
                    <a:pt x="2651" y="376"/>
                  </a:lnTo>
                  <a:lnTo>
                    <a:pt x="2523" y="402"/>
                  </a:lnTo>
                  <a:lnTo>
                    <a:pt x="2430" y="412"/>
                  </a:lnTo>
                  <a:lnTo>
                    <a:pt x="2382" y="398"/>
                  </a:lnTo>
                  <a:lnTo>
                    <a:pt x="2382" y="398"/>
                  </a:lnTo>
                  <a:lnTo>
                    <a:pt x="2530" y="352"/>
                  </a:lnTo>
                  <a:lnTo>
                    <a:pt x="2686" y="313"/>
                  </a:lnTo>
                  <a:lnTo>
                    <a:pt x="2760" y="314"/>
                  </a:lnTo>
                  <a:lnTo>
                    <a:pt x="2839" y="305"/>
                  </a:lnTo>
                  <a:moveTo>
                    <a:pt x="3847" y="338"/>
                  </a:moveTo>
                  <a:lnTo>
                    <a:pt x="3880" y="358"/>
                  </a:lnTo>
                  <a:lnTo>
                    <a:pt x="3977" y="357"/>
                  </a:lnTo>
                  <a:lnTo>
                    <a:pt x="3998" y="378"/>
                  </a:lnTo>
                  <a:lnTo>
                    <a:pt x="3963" y="401"/>
                  </a:lnTo>
                  <a:lnTo>
                    <a:pt x="4005" y="415"/>
                  </a:lnTo>
                  <a:lnTo>
                    <a:pt x="4022" y="430"/>
                  </a:lnTo>
                  <a:lnTo>
                    <a:pt x="4087" y="433"/>
                  </a:lnTo>
                  <a:lnTo>
                    <a:pt x="4155" y="438"/>
                  </a:lnTo>
                  <a:lnTo>
                    <a:pt x="4247" y="425"/>
                  </a:lnTo>
                  <a:lnTo>
                    <a:pt x="4354" y="419"/>
                  </a:lnTo>
                  <a:lnTo>
                    <a:pt x="4431" y="424"/>
                  </a:lnTo>
                  <a:lnTo>
                    <a:pt x="4463" y="448"/>
                  </a:lnTo>
                  <a:lnTo>
                    <a:pt x="4451" y="474"/>
                  </a:lnTo>
                  <a:lnTo>
                    <a:pt x="4405" y="491"/>
                  </a:lnTo>
                  <a:lnTo>
                    <a:pt x="4317" y="505"/>
                  </a:lnTo>
                  <a:lnTo>
                    <a:pt x="4259" y="497"/>
                  </a:lnTo>
                  <a:lnTo>
                    <a:pt x="4104" y="507"/>
                  </a:lnTo>
                  <a:lnTo>
                    <a:pt x="3998" y="509"/>
                  </a:lnTo>
                  <a:lnTo>
                    <a:pt x="3924" y="501"/>
                  </a:lnTo>
                  <a:lnTo>
                    <a:pt x="3810" y="480"/>
                  </a:lnTo>
                  <a:lnTo>
                    <a:pt x="3828" y="444"/>
                  </a:lnTo>
                  <a:lnTo>
                    <a:pt x="3855" y="413"/>
                  </a:lnTo>
                  <a:lnTo>
                    <a:pt x="3834" y="386"/>
                  </a:lnTo>
                  <a:lnTo>
                    <a:pt x="3740" y="378"/>
                  </a:lnTo>
                  <a:lnTo>
                    <a:pt x="3704" y="359"/>
                  </a:lnTo>
                  <a:lnTo>
                    <a:pt x="3751" y="334"/>
                  </a:lnTo>
                  <a:lnTo>
                    <a:pt x="3847" y="338"/>
                  </a:lnTo>
                  <a:moveTo>
                    <a:pt x="3116" y="393"/>
                  </a:moveTo>
                  <a:lnTo>
                    <a:pt x="3108" y="415"/>
                  </a:lnTo>
                  <a:lnTo>
                    <a:pt x="3165" y="405"/>
                  </a:lnTo>
                  <a:lnTo>
                    <a:pt x="3214" y="408"/>
                  </a:lnTo>
                  <a:lnTo>
                    <a:pt x="3186" y="439"/>
                  </a:lnTo>
                  <a:lnTo>
                    <a:pt x="3120" y="469"/>
                  </a:lnTo>
                  <a:lnTo>
                    <a:pt x="2937" y="479"/>
                  </a:lnTo>
                  <a:lnTo>
                    <a:pt x="2775" y="507"/>
                  </a:lnTo>
                  <a:lnTo>
                    <a:pt x="2696" y="508"/>
                  </a:lnTo>
                  <a:lnTo>
                    <a:pt x="2716" y="487"/>
                  </a:lnTo>
                  <a:lnTo>
                    <a:pt x="2856" y="459"/>
                  </a:lnTo>
                  <a:lnTo>
                    <a:pt x="2618" y="466"/>
                  </a:lnTo>
                  <a:lnTo>
                    <a:pt x="2563" y="455"/>
                  </a:lnTo>
                  <a:lnTo>
                    <a:pt x="2712" y="393"/>
                  </a:lnTo>
                  <a:lnTo>
                    <a:pt x="2781" y="376"/>
                  </a:lnTo>
                  <a:lnTo>
                    <a:pt x="2894" y="397"/>
                  </a:lnTo>
                  <a:lnTo>
                    <a:pt x="2935" y="434"/>
                  </a:lnTo>
                  <a:lnTo>
                    <a:pt x="3017" y="439"/>
                  </a:lnTo>
                  <a:lnTo>
                    <a:pt x="3020" y="379"/>
                  </a:lnTo>
                  <a:lnTo>
                    <a:pt x="3094" y="356"/>
                  </a:lnTo>
                  <a:lnTo>
                    <a:pt x="3136" y="364"/>
                  </a:lnTo>
                  <a:lnTo>
                    <a:pt x="3116" y="393"/>
                  </a:lnTo>
                  <a:moveTo>
                    <a:pt x="3634" y="361"/>
                  </a:moveTo>
                  <a:lnTo>
                    <a:pt x="3639" y="390"/>
                  </a:lnTo>
                  <a:lnTo>
                    <a:pt x="3605" y="422"/>
                  </a:lnTo>
                  <a:lnTo>
                    <a:pt x="3531" y="469"/>
                  </a:lnTo>
                  <a:lnTo>
                    <a:pt x="3440" y="476"/>
                  </a:lnTo>
                  <a:lnTo>
                    <a:pt x="3397" y="466"/>
                  </a:lnTo>
                  <a:lnTo>
                    <a:pt x="3440" y="428"/>
                  </a:lnTo>
                  <a:lnTo>
                    <a:pt x="3353" y="433"/>
                  </a:lnTo>
                  <a:lnTo>
                    <a:pt x="3406" y="385"/>
                  </a:lnTo>
                  <a:lnTo>
                    <a:pt x="3457" y="387"/>
                  </a:lnTo>
                  <a:lnTo>
                    <a:pt x="3555" y="366"/>
                  </a:lnTo>
                  <a:lnTo>
                    <a:pt x="3621" y="369"/>
                  </a:lnTo>
                  <a:lnTo>
                    <a:pt x="3634" y="361"/>
                  </a:lnTo>
                  <a:moveTo>
                    <a:pt x="3759" y="471"/>
                  </a:moveTo>
                  <a:lnTo>
                    <a:pt x="3706" y="496"/>
                  </a:lnTo>
                  <a:lnTo>
                    <a:pt x="3637" y="491"/>
                  </a:lnTo>
                  <a:lnTo>
                    <a:pt x="3593" y="474"/>
                  </a:lnTo>
                  <a:lnTo>
                    <a:pt x="3651" y="445"/>
                  </a:lnTo>
                  <a:lnTo>
                    <a:pt x="3741" y="428"/>
                  </a:lnTo>
                  <a:lnTo>
                    <a:pt x="3762" y="450"/>
                  </a:lnTo>
                  <a:lnTo>
                    <a:pt x="3759" y="471"/>
                  </a:lnTo>
                  <a:moveTo>
                    <a:pt x="2102" y="711"/>
                  </a:moveTo>
                  <a:lnTo>
                    <a:pt x="1922" y="744"/>
                  </a:lnTo>
                  <a:lnTo>
                    <a:pt x="1931" y="714"/>
                  </a:lnTo>
                  <a:lnTo>
                    <a:pt x="1854" y="677"/>
                  </a:lnTo>
                  <a:lnTo>
                    <a:pt x="1914" y="648"/>
                  </a:lnTo>
                  <a:lnTo>
                    <a:pt x="2013" y="599"/>
                  </a:lnTo>
                  <a:lnTo>
                    <a:pt x="2115" y="555"/>
                  </a:lnTo>
                  <a:lnTo>
                    <a:pt x="2118" y="515"/>
                  </a:lnTo>
                  <a:lnTo>
                    <a:pt x="2304" y="505"/>
                  </a:lnTo>
                  <a:lnTo>
                    <a:pt x="2359" y="518"/>
                  </a:lnTo>
                  <a:lnTo>
                    <a:pt x="2485" y="522"/>
                  </a:lnTo>
                  <a:lnTo>
                    <a:pt x="2511" y="541"/>
                  </a:lnTo>
                  <a:lnTo>
                    <a:pt x="2532" y="569"/>
                  </a:lnTo>
                  <a:lnTo>
                    <a:pt x="2446" y="586"/>
                  </a:lnTo>
                  <a:lnTo>
                    <a:pt x="2261" y="633"/>
                  </a:lnTo>
                  <a:lnTo>
                    <a:pt x="2138" y="681"/>
                  </a:lnTo>
                  <a:lnTo>
                    <a:pt x="2102" y="711"/>
                  </a:lnTo>
                  <a:moveTo>
                    <a:pt x="3636" y="616"/>
                  </a:moveTo>
                  <a:lnTo>
                    <a:pt x="3531" y="667"/>
                  </a:lnTo>
                  <a:lnTo>
                    <a:pt x="3474" y="664"/>
                  </a:lnTo>
                  <a:lnTo>
                    <a:pt x="3499" y="605"/>
                  </a:lnTo>
                  <a:lnTo>
                    <a:pt x="3534" y="571"/>
                  </a:lnTo>
                  <a:lnTo>
                    <a:pt x="3589" y="543"/>
                  </a:lnTo>
                  <a:lnTo>
                    <a:pt x="3658" y="525"/>
                  </a:lnTo>
                  <a:lnTo>
                    <a:pt x="3762" y="528"/>
                  </a:lnTo>
                  <a:lnTo>
                    <a:pt x="3844" y="544"/>
                  </a:lnTo>
                  <a:lnTo>
                    <a:pt x="3710" y="603"/>
                  </a:lnTo>
                  <a:lnTo>
                    <a:pt x="3636" y="616"/>
                  </a:lnTo>
                  <a:moveTo>
                    <a:pt x="3338" y="545"/>
                  </a:moveTo>
                  <a:lnTo>
                    <a:pt x="3385" y="558"/>
                  </a:lnTo>
                  <a:lnTo>
                    <a:pt x="3485" y="550"/>
                  </a:lnTo>
                  <a:lnTo>
                    <a:pt x="3479" y="569"/>
                  </a:lnTo>
                  <a:lnTo>
                    <a:pt x="3398" y="601"/>
                  </a:lnTo>
                  <a:lnTo>
                    <a:pt x="3448" y="630"/>
                  </a:lnTo>
                  <a:lnTo>
                    <a:pt x="3378" y="692"/>
                  </a:lnTo>
                  <a:lnTo>
                    <a:pt x="3265" y="718"/>
                  </a:lnTo>
                  <a:lnTo>
                    <a:pt x="3220" y="713"/>
                  </a:lnTo>
                  <a:lnTo>
                    <a:pt x="3210" y="686"/>
                  </a:lnTo>
                  <a:lnTo>
                    <a:pt x="3133" y="634"/>
                  </a:lnTo>
                  <a:lnTo>
                    <a:pt x="3157" y="612"/>
                  </a:lnTo>
                  <a:lnTo>
                    <a:pt x="3254" y="620"/>
                  </a:lnTo>
                  <a:lnTo>
                    <a:pt x="3243" y="577"/>
                  </a:lnTo>
                  <a:lnTo>
                    <a:pt x="3338" y="545"/>
                  </a:lnTo>
                  <a:moveTo>
                    <a:pt x="4004" y="590"/>
                  </a:moveTo>
                  <a:lnTo>
                    <a:pt x="4008" y="632"/>
                  </a:lnTo>
                  <a:lnTo>
                    <a:pt x="4104" y="578"/>
                  </a:lnTo>
                  <a:lnTo>
                    <a:pt x="4258" y="551"/>
                  </a:lnTo>
                  <a:lnTo>
                    <a:pt x="4288" y="620"/>
                  </a:lnTo>
                  <a:lnTo>
                    <a:pt x="4244" y="664"/>
                  </a:lnTo>
                  <a:lnTo>
                    <a:pt x="4363" y="644"/>
                  </a:lnTo>
                  <a:lnTo>
                    <a:pt x="4434" y="618"/>
                  </a:lnTo>
                  <a:lnTo>
                    <a:pt x="4523" y="652"/>
                  </a:lnTo>
                  <a:lnTo>
                    <a:pt x="4571" y="684"/>
                  </a:lnTo>
                  <a:lnTo>
                    <a:pt x="4556" y="714"/>
                  </a:lnTo>
                  <a:lnTo>
                    <a:pt x="4665" y="699"/>
                  </a:lnTo>
                  <a:lnTo>
                    <a:pt x="4689" y="743"/>
                  </a:lnTo>
                  <a:lnTo>
                    <a:pt x="4799" y="771"/>
                  </a:lnTo>
                  <a:lnTo>
                    <a:pt x="4828" y="799"/>
                  </a:lnTo>
                  <a:lnTo>
                    <a:pt x="4836" y="866"/>
                  </a:lnTo>
                  <a:lnTo>
                    <a:pt x="4715" y="899"/>
                  </a:lnTo>
                  <a:lnTo>
                    <a:pt x="4815" y="946"/>
                  </a:lnTo>
                  <a:lnTo>
                    <a:pt x="4893" y="962"/>
                  </a:lnTo>
                  <a:lnTo>
                    <a:pt x="4935" y="1030"/>
                  </a:lnTo>
                  <a:lnTo>
                    <a:pt x="5020" y="1035"/>
                  </a:lnTo>
                  <a:lnTo>
                    <a:pt x="4975" y="1087"/>
                  </a:lnTo>
                  <a:lnTo>
                    <a:pt x="4828" y="1174"/>
                  </a:lnTo>
                  <a:lnTo>
                    <a:pt x="4776" y="1142"/>
                  </a:lnTo>
                  <a:lnTo>
                    <a:pt x="4727" y="1070"/>
                  </a:lnTo>
                  <a:lnTo>
                    <a:pt x="4649" y="1079"/>
                  </a:lnTo>
                  <a:lnTo>
                    <a:pt x="4617" y="1122"/>
                  </a:lnTo>
                  <a:lnTo>
                    <a:pt x="4652" y="1166"/>
                  </a:lnTo>
                  <a:lnTo>
                    <a:pt x="4710" y="1201"/>
                  </a:lnTo>
                  <a:lnTo>
                    <a:pt x="4723" y="1221"/>
                  </a:lnTo>
                  <a:lnTo>
                    <a:pt x="4721" y="1296"/>
                  </a:lnTo>
                  <a:lnTo>
                    <a:pt x="4672" y="1352"/>
                  </a:lnTo>
                  <a:lnTo>
                    <a:pt x="4609" y="1331"/>
                  </a:lnTo>
                  <a:lnTo>
                    <a:pt x="4496" y="1269"/>
                  </a:lnTo>
                  <a:lnTo>
                    <a:pt x="4542" y="1335"/>
                  </a:lnTo>
                  <a:lnTo>
                    <a:pt x="4579" y="1382"/>
                  </a:lnTo>
                  <a:lnTo>
                    <a:pt x="4575" y="1409"/>
                  </a:lnTo>
                  <a:lnTo>
                    <a:pt x="4431" y="1378"/>
                  </a:lnTo>
                  <a:lnTo>
                    <a:pt x="4330" y="1333"/>
                  </a:lnTo>
                  <a:lnTo>
                    <a:pt x="4281" y="1296"/>
                  </a:lnTo>
                  <a:lnTo>
                    <a:pt x="4313" y="1274"/>
                  </a:lnTo>
                  <a:lnTo>
                    <a:pt x="4250" y="1235"/>
                  </a:lnTo>
                  <a:lnTo>
                    <a:pt x="4189" y="1198"/>
                  </a:lnTo>
                  <a:lnTo>
                    <a:pt x="4176" y="1220"/>
                  </a:lnTo>
                  <a:lnTo>
                    <a:pt x="4002" y="1232"/>
                  </a:lnTo>
                  <a:lnTo>
                    <a:pt x="3970" y="1206"/>
                  </a:lnTo>
                  <a:lnTo>
                    <a:pt x="4044" y="1151"/>
                  </a:lnTo>
                  <a:lnTo>
                    <a:pt x="4152" y="1149"/>
                  </a:lnTo>
                  <a:lnTo>
                    <a:pt x="4275" y="1140"/>
                  </a:lnTo>
                  <a:lnTo>
                    <a:pt x="4273" y="1113"/>
                  </a:lnTo>
                  <a:lnTo>
                    <a:pt x="4317" y="1076"/>
                  </a:lnTo>
                  <a:lnTo>
                    <a:pt x="4435" y="1004"/>
                  </a:lnTo>
                  <a:lnTo>
                    <a:pt x="4441" y="971"/>
                  </a:lnTo>
                  <a:lnTo>
                    <a:pt x="4436" y="946"/>
                  </a:lnTo>
                  <a:lnTo>
                    <a:pt x="4376" y="911"/>
                  </a:lnTo>
                  <a:lnTo>
                    <a:pt x="4282" y="887"/>
                  </a:lnTo>
                  <a:lnTo>
                    <a:pt x="4330" y="868"/>
                  </a:lnTo>
                  <a:lnTo>
                    <a:pt x="4305" y="824"/>
                  </a:lnTo>
                  <a:lnTo>
                    <a:pt x="4260" y="820"/>
                  </a:lnTo>
                  <a:lnTo>
                    <a:pt x="4235" y="796"/>
                  </a:lnTo>
                  <a:lnTo>
                    <a:pt x="4191" y="817"/>
                  </a:lnTo>
                  <a:lnTo>
                    <a:pt x="4086" y="826"/>
                  </a:lnTo>
                  <a:lnTo>
                    <a:pt x="3902" y="810"/>
                  </a:lnTo>
                  <a:lnTo>
                    <a:pt x="3805" y="789"/>
                  </a:lnTo>
                  <a:lnTo>
                    <a:pt x="3727" y="779"/>
                  </a:lnTo>
                  <a:lnTo>
                    <a:pt x="3704" y="754"/>
                  </a:lnTo>
                  <a:lnTo>
                    <a:pt x="3787" y="722"/>
                  </a:lnTo>
                  <a:lnTo>
                    <a:pt x="3712" y="722"/>
                  </a:lnTo>
                  <a:lnTo>
                    <a:pt x="3758" y="652"/>
                  </a:lnTo>
                  <a:lnTo>
                    <a:pt x="3854" y="592"/>
                  </a:lnTo>
                  <a:lnTo>
                    <a:pt x="3932" y="565"/>
                  </a:lnTo>
                  <a:lnTo>
                    <a:pt x="4081" y="547"/>
                  </a:lnTo>
                  <a:lnTo>
                    <a:pt x="4004" y="590"/>
                  </a:lnTo>
                  <a:moveTo>
                    <a:pt x="4530" y="594"/>
                  </a:moveTo>
                  <a:lnTo>
                    <a:pt x="4520" y="612"/>
                  </a:lnTo>
                  <a:lnTo>
                    <a:pt x="4467" y="610"/>
                  </a:lnTo>
                  <a:lnTo>
                    <a:pt x="4412" y="609"/>
                  </a:lnTo>
                  <a:lnTo>
                    <a:pt x="4347" y="618"/>
                  </a:lnTo>
                  <a:lnTo>
                    <a:pt x="4336" y="614"/>
                  </a:lnTo>
                  <a:lnTo>
                    <a:pt x="4308" y="578"/>
                  </a:lnTo>
                  <a:lnTo>
                    <a:pt x="4331" y="554"/>
                  </a:lnTo>
                  <a:lnTo>
                    <a:pt x="4359" y="550"/>
                  </a:lnTo>
                  <a:lnTo>
                    <a:pt x="4471" y="557"/>
                  </a:lnTo>
                  <a:lnTo>
                    <a:pt x="4530" y="594"/>
                  </a:lnTo>
                  <a:moveTo>
                    <a:pt x="3095" y="573"/>
                  </a:moveTo>
                  <a:lnTo>
                    <a:pt x="3001" y="617"/>
                  </a:lnTo>
                  <a:lnTo>
                    <a:pt x="2972" y="570"/>
                  </a:lnTo>
                  <a:lnTo>
                    <a:pt x="3000" y="561"/>
                  </a:lnTo>
                  <a:lnTo>
                    <a:pt x="3072" y="558"/>
                  </a:lnTo>
                  <a:lnTo>
                    <a:pt x="3095" y="573"/>
                  </a:lnTo>
                  <a:moveTo>
                    <a:pt x="2573" y="593"/>
                  </a:moveTo>
                  <a:lnTo>
                    <a:pt x="2509" y="624"/>
                  </a:lnTo>
                  <a:lnTo>
                    <a:pt x="2649" y="604"/>
                  </a:lnTo>
                  <a:lnTo>
                    <a:pt x="2682" y="638"/>
                  </a:lnTo>
                  <a:lnTo>
                    <a:pt x="2780" y="603"/>
                  </a:lnTo>
                  <a:lnTo>
                    <a:pt x="2803" y="625"/>
                  </a:lnTo>
                  <a:lnTo>
                    <a:pt x="2772" y="692"/>
                  </a:lnTo>
                  <a:lnTo>
                    <a:pt x="2829" y="664"/>
                  </a:lnTo>
                  <a:lnTo>
                    <a:pt x="2869" y="595"/>
                  </a:lnTo>
                  <a:lnTo>
                    <a:pt x="2926" y="585"/>
                  </a:lnTo>
                  <a:lnTo>
                    <a:pt x="2965" y="596"/>
                  </a:lnTo>
                  <a:lnTo>
                    <a:pt x="2994" y="623"/>
                  </a:lnTo>
                  <a:lnTo>
                    <a:pt x="2956" y="689"/>
                  </a:lnTo>
                  <a:lnTo>
                    <a:pt x="2922" y="738"/>
                  </a:lnTo>
                  <a:lnTo>
                    <a:pt x="2976" y="773"/>
                  </a:lnTo>
                  <a:lnTo>
                    <a:pt x="3041" y="806"/>
                  </a:lnTo>
                  <a:lnTo>
                    <a:pt x="3005" y="837"/>
                  </a:lnTo>
                  <a:lnTo>
                    <a:pt x="2910" y="843"/>
                  </a:lnTo>
                  <a:lnTo>
                    <a:pt x="2919" y="870"/>
                  </a:lnTo>
                  <a:lnTo>
                    <a:pt x="2875" y="897"/>
                  </a:lnTo>
                  <a:lnTo>
                    <a:pt x="2787" y="885"/>
                  </a:lnTo>
                  <a:lnTo>
                    <a:pt x="2712" y="866"/>
                  </a:lnTo>
                  <a:lnTo>
                    <a:pt x="2644" y="870"/>
                  </a:lnTo>
                  <a:lnTo>
                    <a:pt x="2517" y="895"/>
                  </a:lnTo>
                  <a:lnTo>
                    <a:pt x="2367" y="906"/>
                  </a:lnTo>
                  <a:lnTo>
                    <a:pt x="2263" y="912"/>
                  </a:lnTo>
                  <a:lnTo>
                    <a:pt x="2269" y="878"/>
                  </a:lnTo>
                  <a:lnTo>
                    <a:pt x="2215" y="859"/>
                  </a:lnTo>
                  <a:lnTo>
                    <a:pt x="2158" y="867"/>
                  </a:lnTo>
                  <a:lnTo>
                    <a:pt x="2154" y="810"/>
                  </a:lnTo>
                  <a:lnTo>
                    <a:pt x="2198" y="803"/>
                  </a:lnTo>
                  <a:lnTo>
                    <a:pt x="2294" y="791"/>
                  </a:lnTo>
                  <a:lnTo>
                    <a:pt x="2367" y="794"/>
                  </a:lnTo>
                  <a:lnTo>
                    <a:pt x="2450" y="782"/>
                  </a:lnTo>
                  <a:lnTo>
                    <a:pt x="2365" y="765"/>
                  </a:lnTo>
                  <a:lnTo>
                    <a:pt x="2244" y="771"/>
                  </a:lnTo>
                  <a:lnTo>
                    <a:pt x="2170" y="770"/>
                  </a:lnTo>
                  <a:lnTo>
                    <a:pt x="2171" y="744"/>
                  </a:lnTo>
                  <a:lnTo>
                    <a:pt x="2326" y="716"/>
                  </a:lnTo>
                  <a:lnTo>
                    <a:pt x="2244" y="717"/>
                  </a:lnTo>
                  <a:lnTo>
                    <a:pt x="2172" y="699"/>
                  </a:lnTo>
                  <a:lnTo>
                    <a:pt x="2278" y="647"/>
                  </a:lnTo>
                  <a:lnTo>
                    <a:pt x="2347" y="620"/>
                  </a:lnTo>
                  <a:lnTo>
                    <a:pt x="2535" y="580"/>
                  </a:lnTo>
                  <a:lnTo>
                    <a:pt x="2573" y="593"/>
                  </a:lnTo>
                  <a:moveTo>
                    <a:pt x="3571" y="843"/>
                  </a:moveTo>
                  <a:lnTo>
                    <a:pt x="3509" y="917"/>
                  </a:lnTo>
                  <a:lnTo>
                    <a:pt x="3629" y="860"/>
                  </a:lnTo>
                  <a:lnTo>
                    <a:pt x="3656" y="907"/>
                  </a:lnTo>
                  <a:lnTo>
                    <a:pt x="3596" y="961"/>
                  </a:lnTo>
                  <a:lnTo>
                    <a:pt x="3611" y="1010"/>
                  </a:lnTo>
                  <a:lnTo>
                    <a:pt x="3711" y="957"/>
                  </a:lnTo>
                  <a:lnTo>
                    <a:pt x="3800" y="894"/>
                  </a:lnTo>
                  <a:lnTo>
                    <a:pt x="3866" y="816"/>
                  </a:lnTo>
                  <a:lnTo>
                    <a:pt x="3938" y="821"/>
                  </a:lnTo>
                  <a:lnTo>
                    <a:pt x="4010" y="832"/>
                  </a:lnTo>
                  <a:lnTo>
                    <a:pt x="4055" y="867"/>
                  </a:lnTo>
                  <a:lnTo>
                    <a:pt x="4032" y="903"/>
                  </a:lnTo>
                  <a:lnTo>
                    <a:pt x="3962" y="942"/>
                  </a:lnTo>
                  <a:lnTo>
                    <a:pt x="3972" y="981"/>
                  </a:lnTo>
                  <a:lnTo>
                    <a:pt x="3939" y="1016"/>
                  </a:lnTo>
                  <a:lnTo>
                    <a:pt x="3792" y="1068"/>
                  </a:lnTo>
                  <a:lnTo>
                    <a:pt x="3706" y="1080"/>
                  </a:lnTo>
                  <a:lnTo>
                    <a:pt x="3664" y="1057"/>
                  </a:lnTo>
                  <a:lnTo>
                    <a:pt x="3619" y="1095"/>
                  </a:lnTo>
                  <a:lnTo>
                    <a:pt x="3518" y="1158"/>
                  </a:lnTo>
                  <a:lnTo>
                    <a:pt x="3477" y="1191"/>
                  </a:lnTo>
                  <a:lnTo>
                    <a:pt x="3373" y="1242"/>
                  </a:lnTo>
                  <a:lnTo>
                    <a:pt x="3287" y="1247"/>
                  </a:lnTo>
                  <a:lnTo>
                    <a:pt x="3218" y="1280"/>
                  </a:lnTo>
                  <a:lnTo>
                    <a:pt x="3178" y="1330"/>
                  </a:lnTo>
                  <a:lnTo>
                    <a:pt x="3103" y="1339"/>
                  </a:lnTo>
                  <a:lnTo>
                    <a:pt x="2985" y="1402"/>
                  </a:lnTo>
                  <a:lnTo>
                    <a:pt x="2858" y="1490"/>
                  </a:lnTo>
                  <a:lnTo>
                    <a:pt x="2792" y="1552"/>
                  </a:lnTo>
                  <a:lnTo>
                    <a:pt x="2726" y="1644"/>
                  </a:lnTo>
                  <a:lnTo>
                    <a:pt x="2806" y="1657"/>
                  </a:lnTo>
                  <a:lnTo>
                    <a:pt x="2785" y="1732"/>
                  </a:lnTo>
                  <a:lnTo>
                    <a:pt x="2776" y="1793"/>
                  </a:lnTo>
                  <a:lnTo>
                    <a:pt x="2872" y="1777"/>
                  </a:lnTo>
                  <a:lnTo>
                    <a:pt x="2966" y="1812"/>
                  </a:lnTo>
                  <a:lnTo>
                    <a:pt x="3010" y="1842"/>
                  </a:lnTo>
                  <a:lnTo>
                    <a:pt x="3032" y="1880"/>
                  </a:lnTo>
                  <a:lnTo>
                    <a:pt x="3098" y="1903"/>
                  </a:lnTo>
                  <a:lnTo>
                    <a:pt x="3146" y="1937"/>
                  </a:lnTo>
                  <a:lnTo>
                    <a:pt x="3247" y="1941"/>
                  </a:lnTo>
                  <a:lnTo>
                    <a:pt x="3311" y="1949"/>
                  </a:lnTo>
                  <a:lnTo>
                    <a:pt x="3264" y="2020"/>
                  </a:lnTo>
                  <a:lnTo>
                    <a:pt x="3242" y="2102"/>
                  </a:lnTo>
                  <a:lnTo>
                    <a:pt x="3244" y="2194"/>
                  </a:lnTo>
                  <a:lnTo>
                    <a:pt x="3304" y="2272"/>
                  </a:lnTo>
                  <a:lnTo>
                    <a:pt x="3366" y="2245"/>
                  </a:lnTo>
                  <a:lnTo>
                    <a:pt x="3439" y="2160"/>
                  </a:lnTo>
                  <a:lnTo>
                    <a:pt x="3468" y="2031"/>
                  </a:lnTo>
                  <a:lnTo>
                    <a:pt x="3445" y="1988"/>
                  </a:lnTo>
                  <a:lnTo>
                    <a:pt x="3565" y="1950"/>
                  </a:lnTo>
                  <a:lnTo>
                    <a:pt x="3664" y="1893"/>
                  </a:lnTo>
                  <a:lnTo>
                    <a:pt x="3727" y="1837"/>
                  </a:lnTo>
                  <a:lnTo>
                    <a:pt x="3750" y="1783"/>
                  </a:lnTo>
                  <a:lnTo>
                    <a:pt x="3744" y="1715"/>
                  </a:lnTo>
                  <a:lnTo>
                    <a:pt x="3702" y="1655"/>
                  </a:lnTo>
                  <a:lnTo>
                    <a:pt x="3820" y="1572"/>
                  </a:lnTo>
                  <a:lnTo>
                    <a:pt x="3835" y="1501"/>
                  </a:lnTo>
                  <a:lnTo>
                    <a:pt x="3888" y="1379"/>
                  </a:lnTo>
                  <a:lnTo>
                    <a:pt x="3939" y="1361"/>
                  </a:lnTo>
                  <a:lnTo>
                    <a:pt x="4028" y="1382"/>
                  </a:lnTo>
                  <a:lnTo>
                    <a:pt x="4084" y="1390"/>
                  </a:lnTo>
                  <a:lnTo>
                    <a:pt x="4144" y="1370"/>
                  </a:lnTo>
                  <a:lnTo>
                    <a:pt x="4184" y="1396"/>
                  </a:lnTo>
                  <a:lnTo>
                    <a:pt x="4232" y="1441"/>
                  </a:lnTo>
                  <a:lnTo>
                    <a:pt x="4233" y="1471"/>
                  </a:lnTo>
                  <a:lnTo>
                    <a:pt x="4337" y="1477"/>
                  </a:lnTo>
                  <a:lnTo>
                    <a:pt x="4301" y="1543"/>
                  </a:lnTo>
                  <a:lnTo>
                    <a:pt x="4270" y="1643"/>
                  </a:lnTo>
                  <a:lnTo>
                    <a:pt x="4320" y="1656"/>
                  </a:lnTo>
                  <a:lnTo>
                    <a:pt x="4342" y="1702"/>
                  </a:lnTo>
                  <a:lnTo>
                    <a:pt x="4451" y="1658"/>
                  </a:lnTo>
                  <a:lnTo>
                    <a:pt x="4550" y="1571"/>
                  </a:lnTo>
                  <a:lnTo>
                    <a:pt x="4608" y="1534"/>
                  </a:lnTo>
                  <a:lnTo>
                    <a:pt x="4621" y="1605"/>
                  </a:lnTo>
                  <a:lnTo>
                    <a:pt x="4655" y="1706"/>
                  </a:lnTo>
                  <a:lnTo>
                    <a:pt x="4683" y="1802"/>
                  </a:lnTo>
                  <a:lnTo>
                    <a:pt x="4637" y="1853"/>
                  </a:lnTo>
                  <a:lnTo>
                    <a:pt x="4702" y="1898"/>
                  </a:lnTo>
                  <a:lnTo>
                    <a:pt x="4740" y="1945"/>
                  </a:lnTo>
                  <a:lnTo>
                    <a:pt x="4833" y="1966"/>
                  </a:lnTo>
                  <a:lnTo>
                    <a:pt x="4864" y="1992"/>
                  </a:lnTo>
                  <a:lnTo>
                    <a:pt x="4864" y="2061"/>
                  </a:lnTo>
                  <a:lnTo>
                    <a:pt x="4910" y="2072"/>
                  </a:lnTo>
                  <a:lnTo>
                    <a:pt x="4925" y="2102"/>
                  </a:lnTo>
                  <a:lnTo>
                    <a:pt x="4899" y="2195"/>
                  </a:lnTo>
                  <a:lnTo>
                    <a:pt x="4842" y="2226"/>
                  </a:lnTo>
                  <a:lnTo>
                    <a:pt x="4786" y="2254"/>
                  </a:lnTo>
                  <a:lnTo>
                    <a:pt x="4670" y="2284"/>
                  </a:lnTo>
                  <a:lnTo>
                    <a:pt x="4565" y="2352"/>
                  </a:lnTo>
                  <a:lnTo>
                    <a:pt x="4450" y="2365"/>
                  </a:lnTo>
                  <a:lnTo>
                    <a:pt x="4317" y="2348"/>
                  </a:lnTo>
                  <a:lnTo>
                    <a:pt x="4219" y="2347"/>
                  </a:lnTo>
                  <a:lnTo>
                    <a:pt x="4149" y="2353"/>
                  </a:lnTo>
                  <a:lnTo>
                    <a:pt x="4073" y="2412"/>
                  </a:lnTo>
                  <a:lnTo>
                    <a:pt x="3976" y="2449"/>
                  </a:lnTo>
                  <a:lnTo>
                    <a:pt x="3840" y="2559"/>
                  </a:lnTo>
                  <a:lnTo>
                    <a:pt x="3736" y="2636"/>
                  </a:lnTo>
                  <a:lnTo>
                    <a:pt x="3798" y="2622"/>
                  </a:lnTo>
                  <a:lnTo>
                    <a:pt x="3943" y="2513"/>
                  </a:lnTo>
                  <a:lnTo>
                    <a:pt x="4107" y="2444"/>
                  </a:lnTo>
                  <a:lnTo>
                    <a:pt x="4208" y="2435"/>
                  </a:lnTo>
                  <a:lnTo>
                    <a:pt x="4252" y="2476"/>
                  </a:lnTo>
                  <a:lnTo>
                    <a:pt x="4171" y="2532"/>
                  </a:lnTo>
                  <a:lnTo>
                    <a:pt x="4162" y="2622"/>
                  </a:lnTo>
                  <a:lnTo>
                    <a:pt x="4164" y="2685"/>
                  </a:lnTo>
                  <a:lnTo>
                    <a:pt x="4238" y="2727"/>
                  </a:lnTo>
                  <a:lnTo>
                    <a:pt x="4353" y="2715"/>
                  </a:lnTo>
                  <a:lnTo>
                    <a:pt x="4448" y="2621"/>
                  </a:lnTo>
                  <a:lnTo>
                    <a:pt x="4434" y="2681"/>
                  </a:lnTo>
                  <a:lnTo>
                    <a:pt x="4469" y="2712"/>
                  </a:lnTo>
                  <a:lnTo>
                    <a:pt x="4370" y="2766"/>
                  </a:lnTo>
                  <a:lnTo>
                    <a:pt x="4206" y="2816"/>
                  </a:lnTo>
                  <a:lnTo>
                    <a:pt x="4129" y="2850"/>
                  </a:lnTo>
                  <a:lnTo>
                    <a:pt x="4035" y="2911"/>
                  </a:lnTo>
                  <a:lnTo>
                    <a:pt x="3985" y="2905"/>
                  </a:lnTo>
                  <a:lnTo>
                    <a:pt x="4004" y="2834"/>
                  </a:lnTo>
                  <a:lnTo>
                    <a:pt x="4142" y="2764"/>
                  </a:lnTo>
                  <a:lnTo>
                    <a:pt x="4034" y="2767"/>
                  </a:lnTo>
                  <a:lnTo>
                    <a:pt x="3955" y="2777"/>
                  </a:lnTo>
                  <a:lnTo>
                    <a:pt x="3927" y="2730"/>
                  </a:lnTo>
                  <a:lnTo>
                    <a:pt x="3965" y="2616"/>
                  </a:lnTo>
                  <a:lnTo>
                    <a:pt x="3943" y="2592"/>
                  </a:lnTo>
                  <a:lnTo>
                    <a:pt x="3894" y="2606"/>
                  </a:lnTo>
                  <a:lnTo>
                    <a:pt x="3879" y="2584"/>
                  </a:lnTo>
                  <a:lnTo>
                    <a:pt x="3806" y="2647"/>
                  </a:lnTo>
                  <a:lnTo>
                    <a:pt x="3764" y="2712"/>
                  </a:lnTo>
                  <a:lnTo>
                    <a:pt x="3727" y="2750"/>
                  </a:lnTo>
                  <a:lnTo>
                    <a:pt x="3694" y="2763"/>
                  </a:lnTo>
                  <a:lnTo>
                    <a:pt x="3671" y="2767"/>
                  </a:lnTo>
                  <a:lnTo>
                    <a:pt x="3657" y="2788"/>
                  </a:lnTo>
                  <a:lnTo>
                    <a:pt x="3533" y="2788"/>
                  </a:lnTo>
                  <a:lnTo>
                    <a:pt x="3430" y="2789"/>
                  </a:lnTo>
                  <a:lnTo>
                    <a:pt x="3394" y="2804"/>
                  </a:lnTo>
                  <a:lnTo>
                    <a:pt x="3301" y="2864"/>
                  </a:lnTo>
                  <a:lnTo>
                    <a:pt x="3291" y="2871"/>
                  </a:lnTo>
                  <a:lnTo>
                    <a:pt x="3258" y="2904"/>
                  </a:lnTo>
                  <a:lnTo>
                    <a:pt x="3195" y="2904"/>
                  </a:lnTo>
                  <a:lnTo>
                    <a:pt x="3128" y="2904"/>
                  </a:lnTo>
                  <a:lnTo>
                    <a:pt x="3093" y="2917"/>
                  </a:lnTo>
                  <a:lnTo>
                    <a:pt x="3098" y="2934"/>
                  </a:lnTo>
                  <a:lnTo>
                    <a:pt x="3095" y="2960"/>
                  </a:lnTo>
                  <a:lnTo>
                    <a:pt x="3091" y="2968"/>
                  </a:lnTo>
                  <a:lnTo>
                    <a:pt x="2987" y="3010"/>
                  </a:lnTo>
                  <a:lnTo>
                    <a:pt x="2912" y="3023"/>
                  </a:lnTo>
                  <a:lnTo>
                    <a:pt x="2816" y="3068"/>
                  </a:lnTo>
                  <a:lnTo>
                    <a:pt x="2799" y="3068"/>
                  </a:lnTo>
                  <a:lnTo>
                    <a:pt x="2780" y="3055"/>
                  </a:lnTo>
                  <a:lnTo>
                    <a:pt x="2777" y="3043"/>
                  </a:lnTo>
                  <a:lnTo>
                    <a:pt x="2782" y="3034"/>
                  </a:lnTo>
                  <a:lnTo>
                    <a:pt x="2807" y="3005"/>
                  </a:lnTo>
                  <a:lnTo>
                    <a:pt x="2856" y="2958"/>
                  </a:lnTo>
                  <a:lnTo>
                    <a:pt x="2894" y="2909"/>
                  </a:lnTo>
                  <a:lnTo>
                    <a:pt x="2908" y="2836"/>
                  </a:lnTo>
                  <a:lnTo>
                    <a:pt x="2923" y="2760"/>
                  </a:lnTo>
                  <a:lnTo>
                    <a:pt x="2868" y="2720"/>
                  </a:lnTo>
                  <a:lnTo>
                    <a:pt x="2882" y="2705"/>
                  </a:lnTo>
                  <a:lnTo>
                    <a:pt x="2877" y="2695"/>
                  </a:lnTo>
                  <a:lnTo>
                    <a:pt x="2858" y="2695"/>
                  </a:lnTo>
                  <a:lnTo>
                    <a:pt x="2850" y="2682"/>
                  </a:lnTo>
                  <a:lnTo>
                    <a:pt x="2855" y="2662"/>
                  </a:lnTo>
                  <a:lnTo>
                    <a:pt x="2838" y="2671"/>
                  </a:lnTo>
                  <a:lnTo>
                    <a:pt x="2822" y="2668"/>
                  </a:lnTo>
                  <a:lnTo>
                    <a:pt x="2829" y="2660"/>
                  </a:lnTo>
                  <a:lnTo>
                    <a:pt x="2817" y="2652"/>
                  </a:lnTo>
                  <a:lnTo>
                    <a:pt x="2820" y="2630"/>
                  </a:lnTo>
                  <a:lnTo>
                    <a:pt x="2779" y="2603"/>
                  </a:lnTo>
                  <a:lnTo>
                    <a:pt x="2738" y="2575"/>
                  </a:lnTo>
                  <a:lnTo>
                    <a:pt x="2687" y="2543"/>
                  </a:lnTo>
                  <a:lnTo>
                    <a:pt x="2639" y="2513"/>
                  </a:lnTo>
                  <a:lnTo>
                    <a:pt x="2569" y="2536"/>
                  </a:lnTo>
                  <a:lnTo>
                    <a:pt x="2547" y="2537"/>
                  </a:lnTo>
                  <a:lnTo>
                    <a:pt x="2475" y="2515"/>
                  </a:lnTo>
                  <a:lnTo>
                    <a:pt x="2416" y="2526"/>
                  </a:lnTo>
                  <a:lnTo>
                    <a:pt x="2365" y="2500"/>
                  </a:lnTo>
                  <a:lnTo>
                    <a:pt x="2304" y="2487"/>
                  </a:lnTo>
                  <a:lnTo>
                    <a:pt x="2260" y="2482"/>
                  </a:lnTo>
                  <a:lnTo>
                    <a:pt x="2247" y="2468"/>
                  </a:lnTo>
                  <a:lnTo>
                    <a:pt x="2258" y="2422"/>
                  </a:lnTo>
                  <a:lnTo>
                    <a:pt x="2236" y="2423"/>
                  </a:lnTo>
                  <a:lnTo>
                    <a:pt x="2219" y="2455"/>
                  </a:lnTo>
                  <a:lnTo>
                    <a:pt x="2083" y="2455"/>
                  </a:lnTo>
                  <a:lnTo>
                    <a:pt x="1858" y="2455"/>
                  </a:lnTo>
                  <a:lnTo>
                    <a:pt x="1634" y="2455"/>
                  </a:lnTo>
                  <a:lnTo>
                    <a:pt x="1436" y="2455"/>
                  </a:lnTo>
                  <a:lnTo>
                    <a:pt x="1239" y="2455"/>
                  </a:lnTo>
                  <a:lnTo>
                    <a:pt x="1045" y="2455"/>
                  </a:lnTo>
                  <a:lnTo>
                    <a:pt x="844" y="2455"/>
                  </a:lnTo>
                  <a:lnTo>
                    <a:pt x="779" y="2455"/>
                  </a:lnTo>
                  <a:lnTo>
                    <a:pt x="584" y="2455"/>
                  </a:lnTo>
                  <a:lnTo>
                    <a:pt x="397" y="2455"/>
                  </a:lnTo>
                  <a:lnTo>
                    <a:pt x="388" y="2455"/>
                  </a:lnTo>
                  <a:lnTo>
                    <a:pt x="316" y="2373"/>
                  </a:lnTo>
                  <a:lnTo>
                    <a:pt x="294" y="2337"/>
                  </a:lnTo>
                  <a:lnTo>
                    <a:pt x="200" y="2303"/>
                  </a:lnTo>
                  <a:lnTo>
                    <a:pt x="217" y="2230"/>
                  </a:lnTo>
                  <a:lnTo>
                    <a:pt x="264" y="2180"/>
                  </a:lnTo>
                  <a:lnTo>
                    <a:pt x="209" y="2145"/>
                  </a:lnTo>
                  <a:lnTo>
                    <a:pt x="249" y="2079"/>
                  </a:lnTo>
                  <a:lnTo>
                    <a:pt x="220" y="2019"/>
                  </a:lnTo>
                  <a:lnTo>
                    <a:pt x="253" y="1977"/>
                  </a:lnTo>
                  <a:lnTo>
                    <a:pt x="320" y="1938"/>
                  </a:lnTo>
                  <a:lnTo>
                    <a:pt x="362" y="1887"/>
                  </a:lnTo>
                  <a:lnTo>
                    <a:pt x="300" y="1836"/>
                  </a:lnTo>
                  <a:lnTo>
                    <a:pt x="319" y="1744"/>
                  </a:lnTo>
                  <a:lnTo>
                    <a:pt x="333" y="1687"/>
                  </a:lnTo>
                  <a:lnTo>
                    <a:pt x="311" y="1651"/>
                  </a:lnTo>
                  <a:lnTo>
                    <a:pt x="302" y="1618"/>
                  </a:lnTo>
                  <a:lnTo>
                    <a:pt x="309" y="1577"/>
                  </a:lnTo>
                  <a:lnTo>
                    <a:pt x="224" y="1603"/>
                  </a:lnTo>
                  <a:lnTo>
                    <a:pt x="121" y="1647"/>
                  </a:lnTo>
                  <a:lnTo>
                    <a:pt x="119" y="1595"/>
                  </a:lnTo>
                  <a:lnTo>
                    <a:pt x="111" y="1561"/>
                  </a:lnTo>
                  <a:lnTo>
                    <a:pt x="75" y="1539"/>
                  </a:lnTo>
                  <a:lnTo>
                    <a:pt x="18" y="1536"/>
                  </a:lnTo>
                  <a:lnTo>
                    <a:pt x="510" y="1099"/>
                  </a:lnTo>
                  <a:lnTo>
                    <a:pt x="854" y="828"/>
                  </a:lnTo>
                  <a:lnTo>
                    <a:pt x="933" y="845"/>
                  </a:lnTo>
                  <a:lnTo>
                    <a:pt x="974" y="880"/>
                  </a:lnTo>
                  <a:lnTo>
                    <a:pt x="1022" y="886"/>
                  </a:lnTo>
                  <a:lnTo>
                    <a:pt x="1108" y="856"/>
                  </a:lnTo>
                  <a:lnTo>
                    <a:pt x="1202" y="834"/>
                  </a:lnTo>
                  <a:lnTo>
                    <a:pt x="1272" y="843"/>
                  </a:lnTo>
                  <a:lnTo>
                    <a:pt x="1392" y="812"/>
                  </a:lnTo>
                  <a:lnTo>
                    <a:pt x="1502" y="794"/>
                  </a:lnTo>
                  <a:lnTo>
                    <a:pt x="1503" y="823"/>
                  </a:lnTo>
                  <a:lnTo>
                    <a:pt x="1564" y="807"/>
                  </a:lnTo>
                  <a:lnTo>
                    <a:pt x="1617" y="774"/>
                  </a:lnTo>
                  <a:lnTo>
                    <a:pt x="1644" y="781"/>
                  </a:lnTo>
                  <a:lnTo>
                    <a:pt x="1659" y="845"/>
                  </a:lnTo>
                  <a:lnTo>
                    <a:pt x="1788" y="796"/>
                  </a:lnTo>
                  <a:lnTo>
                    <a:pt x="1732" y="850"/>
                  </a:lnTo>
                  <a:lnTo>
                    <a:pt x="1812" y="839"/>
                  </a:lnTo>
                  <a:lnTo>
                    <a:pt x="1857" y="818"/>
                  </a:lnTo>
                  <a:lnTo>
                    <a:pt x="1917" y="822"/>
                  </a:lnTo>
                  <a:lnTo>
                    <a:pt x="1966" y="852"/>
                  </a:lnTo>
                  <a:lnTo>
                    <a:pt x="2065" y="878"/>
                  </a:lnTo>
                  <a:lnTo>
                    <a:pt x="2127" y="890"/>
                  </a:lnTo>
                  <a:lnTo>
                    <a:pt x="2185" y="886"/>
                  </a:lnTo>
                  <a:lnTo>
                    <a:pt x="2220" y="922"/>
                  </a:lnTo>
                  <a:lnTo>
                    <a:pt x="2105" y="958"/>
                  </a:lnTo>
                  <a:lnTo>
                    <a:pt x="2189" y="974"/>
                  </a:lnTo>
                  <a:lnTo>
                    <a:pt x="2347" y="965"/>
                  </a:lnTo>
                  <a:lnTo>
                    <a:pt x="2407" y="953"/>
                  </a:lnTo>
                  <a:lnTo>
                    <a:pt x="2423" y="997"/>
                  </a:lnTo>
                  <a:lnTo>
                    <a:pt x="2520" y="960"/>
                  </a:lnTo>
                  <a:lnTo>
                    <a:pt x="2494" y="929"/>
                  </a:lnTo>
                  <a:lnTo>
                    <a:pt x="2554" y="904"/>
                  </a:lnTo>
                  <a:lnTo>
                    <a:pt x="2624" y="901"/>
                  </a:lnTo>
                  <a:lnTo>
                    <a:pt x="2675" y="893"/>
                  </a:lnTo>
                  <a:lnTo>
                    <a:pt x="2702" y="911"/>
                  </a:lnTo>
                  <a:lnTo>
                    <a:pt x="2720" y="950"/>
                  </a:lnTo>
                  <a:lnTo>
                    <a:pt x="2787" y="944"/>
                  </a:lnTo>
                  <a:lnTo>
                    <a:pt x="2854" y="977"/>
                  </a:lnTo>
                  <a:lnTo>
                    <a:pt x="2951" y="965"/>
                  </a:lnTo>
                  <a:lnTo>
                    <a:pt x="3030" y="967"/>
                  </a:lnTo>
                  <a:lnTo>
                    <a:pt x="3064" y="922"/>
                  </a:lnTo>
                  <a:lnTo>
                    <a:pt x="3124" y="909"/>
                  </a:lnTo>
                  <a:lnTo>
                    <a:pt x="3188" y="934"/>
                  </a:lnTo>
                  <a:lnTo>
                    <a:pt x="3128" y="1003"/>
                  </a:lnTo>
                  <a:lnTo>
                    <a:pt x="3213" y="945"/>
                  </a:lnTo>
                  <a:lnTo>
                    <a:pt x="3256" y="947"/>
                  </a:lnTo>
                  <a:lnTo>
                    <a:pt x="3344" y="874"/>
                  </a:lnTo>
                  <a:lnTo>
                    <a:pt x="3325" y="830"/>
                  </a:lnTo>
                  <a:lnTo>
                    <a:pt x="3288" y="801"/>
                  </a:lnTo>
                  <a:lnTo>
                    <a:pt x="3365" y="724"/>
                  </a:lnTo>
                  <a:lnTo>
                    <a:pt x="3475" y="674"/>
                  </a:lnTo>
                  <a:lnTo>
                    <a:pt x="3534" y="685"/>
                  </a:lnTo>
                  <a:lnTo>
                    <a:pt x="3559" y="715"/>
                  </a:lnTo>
                  <a:lnTo>
                    <a:pt x="3561" y="794"/>
                  </a:lnTo>
                  <a:lnTo>
                    <a:pt x="3483" y="829"/>
                  </a:lnTo>
                  <a:lnTo>
                    <a:pt x="3571" y="843"/>
                  </a:lnTo>
                  <a:moveTo>
                    <a:pt x="3269" y="871"/>
                  </a:moveTo>
                  <a:lnTo>
                    <a:pt x="3213" y="896"/>
                  </a:lnTo>
                  <a:lnTo>
                    <a:pt x="3159" y="875"/>
                  </a:lnTo>
                  <a:lnTo>
                    <a:pt x="3107" y="882"/>
                  </a:lnTo>
                  <a:lnTo>
                    <a:pt x="3062" y="850"/>
                  </a:lnTo>
                  <a:lnTo>
                    <a:pt x="3131" y="828"/>
                  </a:lnTo>
                  <a:lnTo>
                    <a:pt x="3197" y="797"/>
                  </a:lnTo>
                  <a:lnTo>
                    <a:pt x="3236" y="818"/>
                  </a:lnTo>
                  <a:lnTo>
                    <a:pt x="3257" y="830"/>
                  </a:lnTo>
                  <a:lnTo>
                    <a:pt x="3261" y="844"/>
                  </a:lnTo>
                  <a:lnTo>
                    <a:pt x="3269" y="871"/>
                  </a:lnTo>
                  <a:moveTo>
                    <a:pt x="4250" y="1014"/>
                  </a:moveTo>
                  <a:lnTo>
                    <a:pt x="4184" y="1017"/>
                  </a:lnTo>
                  <a:lnTo>
                    <a:pt x="4195" y="981"/>
                  </a:lnTo>
                  <a:lnTo>
                    <a:pt x="4247" y="940"/>
                  </a:lnTo>
                  <a:lnTo>
                    <a:pt x="4305" y="930"/>
                  </a:lnTo>
                  <a:lnTo>
                    <a:pt x="4334" y="951"/>
                  </a:lnTo>
                  <a:lnTo>
                    <a:pt x="4313" y="982"/>
                  </a:lnTo>
                  <a:lnTo>
                    <a:pt x="4300" y="992"/>
                  </a:lnTo>
                  <a:lnTo>
                    <a:pt x="4250" y="1014"/>
                  </a:lnTo>
                  <a:moveTo>
                    <a:pt x="3649" y="1125"/>
                  </a:moveTo>
                  <a:lnTo>
                    <a:pt x="3636" y="1158"/>
                  </a:lnTo>
                  <a:lnTo>
                    <a:pt x="3673" y="1146"/>
                  </a:lnTo>
                  <a:lnTo>
                    <a:pt x="3692" y="1166"/>
                  </a:lnTo>
                  <a:lnTo>
                    <a:pt x="3737" y="1192"/>
                  </a:lnTo>
                  <a:lnTo>
                    <a:pt x="3787" y="1215"/>
                  </a:lnTo>
                  <a:lnTo>
                    <a:pt x="3768" y="1251"/>
                  </a:lnTo>
                  <a:lnTo>
                    <a:pt x="3814" y="1246"/>
                  </a:lnTo>
                  <a:lnTo>
                    <a:pt x="3839" y="1271"/>
                  </a:lnTo>
                  <a:lnTo>
                    <a:pt x="3772" y="1295"/>
                  </a:lnTo>
                  <a:lnTo>
                    <a:pt x="3693" y="1277"/>
                  </a:lnTo>
                  <a:lnTo>
                    <a:pt x="3684" y="1242"/>
                  </a:lnTo>
                  <a:lnTo>
                    <a:pt x="3599" y="1283"/>
                  </a:lnTo>
                  <a:lnTo>
                    <a:pt x="3489" y="1323"/>
                  </a:lnTo>
                  <a:lnTo>
                    <a:pt x="3500" y="1278"/>
                  </a:lnTo>
                  <a:lnTo>
                    <a:pt x="3416" y="1285"/>
                  </a:lnTo>
                  <a:lnTo>
                    <a:pt x="3493" y="1247"/>
                  </a:lnTo>
                  <a:lnTo>
                    <a:pt x="3543" y="1187"/>
                  </a:lnTo>
                  <a:lnTo>
                    <a:pt x="3612" y="1118"/>
                  </a:lnTo>
                  <a:lnTo>
                    <a:pt x="3649" y="1125"/>
                  </a:lnTo>
                  <a:moveTo>
                    <a:pt x="3684" y="1349"/>
                  </a:moveTo>
                  <a:lnTo>
                    <a:pt x="3588" y="1392"/>
                  </a:lnTo>
                  <a:lnTo>
                    <a:pt x="3547" y="1390"/>
                  </a:lnTo>
                  <a:lnTo>
                    <a:pt x="3548" y="1369"/>
                  </a:lnTo>
                  <a:lnTo>
                    <a:pt x="3615" y="1333"/>
                  </a:lnTo>
                  <a:lnTo>
                    <a:pt x="3695" y="1334"/>
                  </a:lnTo>
                  <a:lnTo>
                    <a:pt x="3684" y="1349"/>
                  </a:lnTo>
                  <a:moveTo>
                    <a:pt x="3812" y="1392"/>
                  </a:moveTo>
                  <a:lnTo>
                    <a:pt x="3764" y="1432"/>
                  </a:lnTo>
                  <a:lnTo>
                    <a:pt x="3741" y="1426"/>
                  </a:lnTo>
                  <a:lnTo>
                    <a:pt x="3740" y="1403"/>
                  </a:lnTo>
                  <a:lnTo>
                    <a:pt x="3746" y="1397"/>
                  </a:lnTo>
                  <a:lnTo>
                    <a:pt x="3783" y="1374"/>
                  </a:lnTo>
                  <a:lnTo>
                    <a:pt x="3807" y="1376"/>
                  </a:lnTo>
                  <a:lnTo>
                    <a:pt x="3812" y="1392"/>
                  </a:lnTo>
                  <a:moveTo>
                    <a:pt x="43" y="2029"/>
                  </a:moveTo>
                  <a:lnTo>
                    <a:pt x="64" y="2040"/>
                  </a:lnTo>
                  <a:lnTo>
                    <a:pt x="130" y="2033"/>
                  </a:lnTo>
                  <a:lnTo>
                    <a:pt x="37" y="2126"/>
                  </a:lnTo>
                  <a:lnTo>
                    <a:pt x="41" y="2192"/>
                  </a:lnTo>
                  <a:lnTo>
                    <a:pt x="15" y="2192"/>
                  </a:lnTo>
                  <a:lnTo>
                    <a:pt x="6" y="2154"/>
                  </a:lnTo>
                  <a:lnTo>
                    <a:pt x="12" y="2116"/>
                  </a:lnTo>
                  <a:lnTo>
                    <a:pt x="0" y="2091"/>
                  </a:lnTo>
                  <a:lnTo>
                    <a:pt x="18" y="2055"/>
                  </a:lnTo>
                  <a:lnTo>
                    <a:pt x="43" y="2029"/>
                  </a:lnTo>
                  <a:moveTo>
                    <a:pt x="4831" y="2315"/>
                  </a:moveTo>
                  <a:lnTo>
                    <a:pt x="4766" y="2387"/>
                  </a:lnTo>
                  <a:lnTo>
                    <a:pt x="4817" y="2359"/>
                  </a:lnTo>
                  <a:lnTo>
                    <a:pt x="4855" y="2377"/>
                  </a:lnTo>
                  <a:lnTo>
                    <a:pt x="4824" y="2406"/>
                  </a:lnTo>
                  <a:lnTo>
                    <a:pt x="4875" y="2429"/>
                  </a:lnTo>
                  <a:lnTo>
                    <a:pt x="4911" y="2409"/>
                  </a:lnTo>
                  <a:lnTo>
                    <a:pt x="4969" y="2434"/>
                  </a:lnTo>
                  <a:lnTo>
                    <a:pt x="4932" y="2495"/>
                  </a:lnTo>
                  <a:lnTo>
                    <a:pt x="4982" y="2481"/>
                  </a:lnTo>
                  <a:lnTo>
                    <a:pt x="4978" y="2525"/>
                  </a:lnTo>
                  <a:lnTo>
                    <a:pt x="4985" y="2577"/>
                  </a:lnTo>
                  <a:lnTo>
                    <a:pt x="4937" y="2650"/>
                  </a:lnTo>
                  <a:lnTo>
                    <a:pt x="4906" y="2653"/>
                  </a:lnTo>
                  <a:lnTo>
                    <a:pt x="4866" y="2637"/>
                  </a:lnTo>
                  <a:lnTo>
                    <a:pt x="4899" y="2569"/>
                  </a:lnTo>
                  <a:lnTo>
                    <a:pt x="4884" y="2559"/>
                  </a:lnTo>
                  <a:lnTo>
                    <a:pt x="4786" y="2631"/>
                  </a:lnTo>
                  <a:lnTo>
                    <a:pt x="4747" y="2628"/>
                  </a:lnTo>
                  <a:lnTo>
                    <a:pt x="4805" y="2589"/>
                  </a:lnTo>
                  <a:lnTo>
                    <a:pt x="4747" y="2569"/>
                  </a:lnTo>
                  <a:lnTo>
                    <a:pt x="4675" y="2574"/>
                  </a:lnTo>
                  <a:lnTo>
                    <a:pt x="4546" y="2571"/>
                  </a:lnTo>
                  <a:lnTo>
                    <a:pt x="4544" y="2546"/>
                  </a:lnTo>
                  <a:lnTo>
                    <a:pt x="4594" y="2517"/>
                  </a:lnTo>
                  <a:lnTo>
                    <a:pt x="4572" y="2494"/>
                  </a:lnTo>
                  <a:lnTo>
                    <a:pt x="4643" y="2444"/>
                  </a:lnTo>
                  <a:lnTo>
                    <a:pt x="4753" y="2312"/>
                  </a:lnTo>
                  <a:lnTo>
                    <a:pt x="4808" y="2265"/>
                  </a:lnTo>
                  <a:lnTo>
                    <a:pt x="4873" y="2237"/>
                  </a:lnTo>
                  <a:lnTo>
                    <a:pt x="4902" y="2241"/>
                  </a:lnTo>
                  <a:lnTo>
                    <a:pt x="4883" y="2263"/>
                  </a:lnTo>
                  <a:lnTo>
                    <a:pt x="4831" y="2315"/>
                  </a:lnTo>
                  <a:moveTo>
                    <a:pt x="326" y="2496"/>
                  </a:moveTo>
                  <a:lnTo>
                    <a:pt x="285" y="2507"/>
                  </a:lnTo>
                  <a:lnTo>
                    <a:pt x="202" y="2469"/>
                  </a:lnTo>
                  <a:lnTo>
                    <a:pt x="202" y="2440"/>
                  </a:lnTo>
                  <a:lnTo>
                    <a:pt x="163" y="2411"/>
                  </a:lnTo>
                  <a:lnTo>
                    <a:pt x="167" y="2387"/>
                  </a:lnTo>
                  <a:lnTo>
                    <a:pt x="110" y="2372"/>
                  </a:lnTo>
                  <a:lnTo>
                    <a:pt x="117" y="2327"/>
                  </a:lnTo>
                  <a:lnTo>
                    <a:pt x="137" y="2308"/>
                  </a:lnTo>
                  <a:lnTo>
                    <a:pt x="192" y="2326"/>
                  </a:lnTo>
                  <a:lnTo>
                    <a:pt x="223" y="2339"/>
                  </a:lnTo>
                  <a:lnTo>
                    <a:pt x="278" y="2347"/>
                  </a:lnTo>
                  <a:lnTo>
                    <a:pt x="281" y="2376"/>
                  </a:lnTo>
                  <a:lnTo>
                    <a:pt x="286" y="2415"/>
                  </a:lnTo>
                  <a:lnTo>
                    <a:pt x="329" y="2450"/>
                  </a:lnTo>
                  <a:lnTo>
                    <a:pt x="326" y="2496"/>
                  </a:lnTo>
                  <a:moveTo>
                    <a:pt x="4418" y="2446"/>
                  </a:moveTo>
                  <a:lnTo>
                    <a:pt x="4385" y="2448"/>
                  </a:lnTo>
                  <a:lnTo>
                    <a:pt x="4309" y="2422"/>
                  </a:lnTo>
                  <a:lnTo>
                    <a:pt x="4262" y="2382"/>
                  </a:lnTo>
                  <a:lnTo>
                    <a:pt x="4287" y="2375"/>
                  </a:lnTo>
                  <a:lnTo>
                    <a:pt x="4366" y="2396"/>
                  </a:lnTo>
                  <a:lnTo>
                    <a:pt x="4421" y="2431"/>
                  </a:lnTo>
                  <a:lnTo>
                    <a:pt x="4418" y="2446"/>
                  </a:lnTo>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39" name="Freeform 38"/>
            <p:cNvSpPr>
              <a:spLocks noEditPoints="1"/>
            </p:cNvSpPr>
            <p:nvPr/>
          </p:nvSpPr>
          <p:spPr bwMode="auto">
            <a:xfrm>
              <a:off x="2821146" y="4815842"/>
              <a:ext cx="403367" cy="1213096"/>
            </a:xfrm>
            <a:custGeom>
              <a:avLst/>
              <a:gdLst>
                <a:gd name="T0" fmla="*/ 233 w 999"/>
                <a:gd name="T1" fmla="*/ 450 h 3202"/>
                <a:gd name="T2" fmla="*/ 296 w 999"/>
                <a:gd name="T3" fmla="*/ 460 h 3202"/>
                <a:gd name="T4" fmla="*/ 208 w 999"/>
                <a:gd name="T5" fmla="*/ 590 h 3202"/>
                <a:gd name="T6" fmla="*/ 221 w 999"/>
                <a:gd name="T7" fmla="*/ 759 h 3202"/>
                <a:gd name="T8" fmla="*/ 205 w 999"/>
                <a:gd name="T9" fmla="*/ 846 h 3202"/>
                <a:gd name="T10" fmla="*/ 159 w 999"/>
                <a:gd name="T11" fmla="*/ 1003 h 3202"/>
                <a:gd name="T12" fmla="*/ 154 w 999"/>
                <a:gd name="T13" fmla="*/ 1173 h 3202"/>
                <a:gd name="T14" fmla="*/ 239 w 999"/>
                <a:gd name="T15" fmla="*/ 1335 h 3202"/>
                <a:gd name="T16" fmla="*/ 234 w 999"/>
                <a:gd name="T17" fmla="*/ 1496 h 3202"/>
                <a:gd name="T18" fmla="*/ 212 w 999"/>
                <a:gd name="T19" fmla="*/ 1622 h 3202"/>
                <a:gd name="T20" fmla="*/ 275 w 999"/>
                <a:gd name="T21" fmla="*/ 1782 h 3202"/>
                <a:gd name="T22" fmla="*/ 244 w 999"/>
                <a:gd name="T23" fmla="*/ 1888 h 3202"/>
                <a:gd name="T24" fmla="*/ 295 w 999"/>
                <a:gd name="T25" fmla="*/ 2078 h 3202"/>
                <a:gd name="T26" fmla="*/ 319 w 999"/>
                <a:gd name="T27" fmla="*/ 2192 h 3202"/>
                <a:gd name="T28" fmla="*/ 349 w 999"/>
                <a:gd name="T29" fmla="*/ 2259 h 3202"/>
                <a:gd name="T30" fmla="*/ 404 w 999"/>
                <a:gd name="T31" fmla="*/ 2307 h 3202"/>
                <a:gd name="T32" fmla="*/ 404 w 999"/>
                <a:gd name="T33" fmla="*/ 2372 h 3202"/>
                <a:gd name="T34" fmla="*/ 409 w 999"/>
                <a:gd name="T35" fmla="*/ 2554 h 3202"/>
                <a:gd name="T36" fmla="*/ 431 w 999"/>
                <a:gd name="T37" fmla="*/ 2649 h 3202"/>
                <a:gd name="T38" fmla="*/ 436 w 999"/>
                <a:gd name="T39" fmla="*/ 2774 h 3202"/>
                <a:gd name="T40" fmla="*/ 513 w 999"/>
                <a:gd name="T41" fmla="*/ 2798 h 3202"/>
                <a:gd name="T42" fmla="*/ 583 w 999"/>
                <a:gd name="T43" fmla="*/ 2908 h 3202"/>
                <a:gd name="T44" fmla="*/ 808 w 999"/>
                <a:gd name="T45" fmla="*/ 2932 h 3202"/>
                <a:gd name="T46" fmla="*/ 728 w 999"/>
                <a:gd name="T47" fmla="*/ 2952 h 3202"/>
                <a:gd name="T48" fmla="*/ 706 w 999"/>
                <a:gd name="T49" fmla="*/ 3058 h 3202"/>
                <a:gd name="T50" fmla="*/ 596 w 999"/>
                <a:gd name="T51" fmla="*/ 3033 h 3202"/>
                <a:gd name="T52" fmla="*/ 498 w 999"/>
                <a:gd name="T53" fmla="*/ 2976 h 3202"/>
                <a:gd name="T54" fmla="*/ 354 w 999"/>
                <a:gd name="T55" fmla="*/ 2877 h 3202"/>
                <a:gd name="T56" fmla="*/ 296 w 999"/>
                <a:gd name="T57" fmla="*/ 2774 h 3202"/>
                <a:gd name="T58" fmla="*/ 226 w 999"/>
                <a:gd name="T59" fmla="*/ 2552 h 3202"/>
                <a:gd name="T60" fmla="*/ 162 w 999"/>
                <a:gd name="T61" fmla="*/ 2463 h 3202"/>
                <a:gd name="T62" fmla="*/ 173 w 999"/>
                <a:gd name="T63" fmla="*/ 2250 h 3202"/>
                <a:gd name="T64" fmla="*/ 237 w 999"/>
                <a:gd name="T65" fmla="*/ 2105 h 3202"/>
                <a:gd name="T66" fmla="*/ 196 w 999"/>
                <a:gd name="T67" fmla="*/ 2188 h 3202"/>
                <a:gd name="T68" fmla="*/ 132 w 999"/>
                <a:gd name="T69" fmla="*/ 2056 h 3202"/>
                <a:gd name="T70" fmla="*/ 124 w 999"/>
                <a:gd name="T71" fmla="*/ 1842 h 3202"/>
                <a:gd name="T72" fmla="*/ 50 w 999"/>
                <a:gd name="T73" fmla="*/ 1664 h 3202"/>
                <a:gd name="T74" fmla="*/ 88 w 999"/>
                <a:gd name="T75" fmla="*/ 1524 h 3202"/>
                <a:gd name="T76" fmla="*/ 107 w 999"/>
                <a:gd name="T77" fmla="*/ 1262 h 3202"/>
                <a:gd name="T78" fmla="*/ 72 w 999"/>
                <a:gd name="T79" fmla="*/ 1065 h 3202"/>
                <a:gd name="T80" fmla="*/ 68 w 999"/>
                <a:gd name="T81" fmla="*/ 856 h 3202"/>
                <a:gd name="T82" fmla="*/ 52 w 999"/>
                <a:gd name="T83" fmla="*/ 515 h 3202"/>
                <a:gd name="T84" fmla="*/ 28 w 999"/>
                <a:gd name="T85" fmla="*/ 185 h 3202"/>
                <a:gd name="T86" fmla="*/ 36 w 999"/>
                <a:gd name="T87" fmla="*/ 43 h 3202"/>
                <a:gd name="T88" fmla="*/ 93 w 999"/>
                <a:gd name="T89" fmla="*/ 57 h 3202"/>
                <a:gd name="T90" fmla="*/ 152 w 999"/>
                <a:gd name="T91" fmla="*/ 155 h 3202"/>
                <a:gd name="T92" fmla="*/ 189 w 999"/>
                <a:gd name="T93" fmla="*/ 333 h 3202"/>
                <a:gd name="T94" fmla="*/ 893 w 999"/>
                <a:gd name="T95" fmla="*/ 3142 h 3202"/>
                <a:gd name="T96" fmla="*/ 999 w 999"/>
                <a:gd name="T97" fmla="*/ 3144 h 3202"/>
                <a:gd name="T98" fmla="*/ 950 w 999"/>
                <a:gd name="T99" fmla="*/ 3202 h 3202"/>
                <a:gd name="T100" fmla="*/ 878 w 999"/>
                <a:gd name="T101" fmla="*/ 3193 h 3202"/>
                <a:gd name="T102" fmla="*/ 750 w 999"/>
                <a:gd name="T103" fmla="*/ 3157 h 3202"/>
                <a:gd name="T104" fmla="*/ 565 w 999"/>
                <a:gd name="T105" fmla="*/ 3068 h 3202"/>
                <a:gd name="T106" fmla="*/ 497 w 999"/>
                <a:gd name="T107" fmla="*/ 2993 h 3202"/>
                <a:gd name="T108" fmla="*/ 708 w 999"/>
                <a:gd name="T109" fmla="*/ 3077 h 3202"/>
                <a:gd name="T110" fmla="*/ 721 w 999"/>
                <a:gd name="T111" fmla="*/ 2984 h 3202"/>
                <a:gd name="T112" fmla="*/ 816 w 999"/>
                <a:gd name="T113" fmla="*/ 2960 h 32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999" h="3202">
                  <a:moveTo>
                    <a:pt x="189" y="333"/>
                  </a:moveTo>
                  <a:lnTo>
                    <a:pt x="233" y="450"/>
                  </a:lnTo>
                  <a:lnTo>
                    <a:pt x="284" y="439"/>
                  </a:lnTo>
                  <a:lnTo>
                    <a:pt x="296" y="460"/>
                  </a:lnTo>
                  <a:lnTo>
                    <a:pt x="282" y="548"/>
                  </a:lnTo>
                  <a:lnTo>
                    <a:pt x="208" y="590"/>
                  </a:lnTo>
                  <a:lnTo>
                    <a:pt x="231" y="732"/>
                  </a:lnTo>
                  <a:lnTo>
                    <a:pt x="221" y="759"/>
                  </a:lnTo>
                  <a:lnTo>
                    <a:pt x="248" y="793"/>
                  </a:lnTo>
                  <a:lnTo>
                    <a:pt x="205" y="846"/>
                  </a:lnTo>
                  <a:lnTo>
                    <a:pt x="171" y="926"/>
                  </a:lnTo>
                  <a:lnTo>
                    <a:pt x="159" y="1003"/>
                  </a:lnTo>
                  <a:lnTo>
                    <a:pt x="181" y="1085"/>
                  </a:lnTo>
                  <a:lnTo>
                    <a:pt x="154" y="1173"/>
                  </a:lnTo>
                  <a:lnTo>
                    <a:pt x="217" y="1319"/>
                  </a:lnTo>
                  <a:lnTo>
                    <a:pt x="239" y="1335"/>
                  </a:lnTo>
                  <a:lnTo>
                    <a:pt x="256" y="1413"/>
                  </a:lnTo>
                  <a:lnTo>
                    <a:pt x="234" y="1496"/>
                  </a:lnTo>
                  <a:lnTo>
                    <a:pt x="252" y="1566"/>
                  </a:lnTo>
                  <a:lnTo>
                    <a:pt x="212" y="1622"/>
                  </a:lnTo>
                  <a:lnTo>
                    <a:pt x="232" y="1700"/>
                  </a:lnTo>
                  <a:lnTo>
                    <a:pt x="275" y="1782"/>
                  </a:lnTo>
                  <a:lnTo>
                    <a:pt x="242" y="1813"/>
                  </a:lnTo>
                  <a:lnTo>
                    <a:pt x="244" y="1888"/>
                  </a:lnTo>
                  <a:lnTo>
                    <a:pt x="253" y="1975"/>
                  </a:lnTo>
                  <a:lnTo>
                    <a:pt x="295" y="2078"/>
                  </a:lnTo>
                  <a:lnTo>
                    <a:pt x="273" y="2095"/>
                  </a:lnTo>
                  <a:lnTo>
                    <a:pt x="319" y="2192"/>
                  </a:lnTo>
                  <a:lnTo>
                    <a:pt x="360" y="2224"/>
                  </a:lnTo>
                  <a:lnTo>
                    <a:pt x="349" y="2259"/>
                  </a:lnTo>
                  <a:lnTo>
                    <a:pt x="386" y="2276"/>
                  </a:lnTo>
                  <a:lnTo>
                    <a:pt x="404" y="2307"/>
                  </a:lnTo>
                  <a:lnTo>
                    <a:pt x="380" y="2323"/>
                  </a:lnTo>
                  <a:lnTo>
                    <a:pt x="404" y="2372"/>
                  </a:lnTo>
                  <a:lnTo>
                    <a:pt x="418" y="2483"/>
                  </a:lnTo>
                  <a:lnTo>
                    <a:pt x="409" y="2554"/>
                  </a:lnTo>
                  <a:lnTo>
                    <a:pt x="432" y="2596"/>
                  </a:lnTo>
                  <a:lnTo>
                    <a:pt x="431" y="2649"/>
                  </a:lnTo>
                  <a:lnTo>
                    <a:pt x="395" y="2686"/>
                  </a:lnTo>
                  <a:lnTo>
                    <a:pt x="436" y="2774"/>
                  </a:lnTo>
                  <a:lnTo>
                    <a:pt x="471" y="2804"/>
                  </a:lnTo>
                  <a:lnTo>
                    <a:pt x="513" y="2798"/>
                  </a:lnTo>
                  <a:lnTo>
                    <a:pt x="537" y="2860"/>
                  </a:lnTo>
                  <a:lnTo>
                    <a:pt x="583" y="2908"/>
                  </a:lnTo>
                  <a:lnTo>
                    <a:pt x="744" y="2919"/>
                  </a:lnTo>
                  <a:lnTo>
                    <a:pt x="808" y="2932"/>
                  </a:lnTo>
                  <a:lnTo>
                    <a:pt x="751" y="2931"/>
                  </a:lnTo>
                  <a:lnTo>
                    <a:pt x="728" y="2952"/>
                  </a:lnTo>
                  <a:lnTo>
                    <a:pt x="683" y="2981"/>
                  </a:lnTo>
                  <a:lnTo>
                    <a:pt x="706" y="3058"/>
                  </a:lnTo>
                  <a:lnTo>
                    <a:pt x="680" y="3060"/>
                  </a:lnTo>
                  <a:lnTo>
                    <a:pt x="596" y="3033"/>
                  </a:lnTo>
                  <a:lnTo>
                    <a:pt x="498" y="2976"/>
                  </a:lnTo>
                  <a:lnTo>
                    <a:pt x="498" y="2976"/>
                  </a:lnTo>
                  <a:lnTo>
                    <a:pt x="397" y="2929"/>
                  </a:lnTo>
                  <a:lnTo>
                    <a:pt x="354" y="2877"/>
                  </a:lnTo>
                  <a:lnTo>
                    <a:pt x="352" y="2829"/>
                  </a:lnTo>
                  <a:lnTo>
                    <a:pt x="296" y="2774"/>
                  </a:lnTo>
                  <a:lnTo>
                    <a:pt x="230" y="2632"/>
                  </a:lnTo>
                  <a:lnTo>
                    <a:pt x="226" y="2552"/>
                  </a:lnTo>
                  <a:lnTo>
                    <a:pt x="272" y="2488"/>
                  </a:lnTo>
                  <a:lnTo>
                    <a:pt x="162" y="2463"/>
                  </a:lnTo>
                  <a:lnTo>
                    <a:pt x="199" y="2389"/>
                  </a:lnTo>
                  <a:lnTo>
                    <a:pt x="173" y="2250"/>
                  </a:lnTo>
                  <a:lnTo>
                    <a:pt x="258" y="2280"/>
                  </a:lnTo>
                  <a:lnTo>
                    <a:pt x="237" y="2105"/>
                  </a:lnTo>
                  <a:lnTo>
                    <a:pt x="184" y="2083"/>
                  </a:lnTo>
                  <a:lnTo>
                    <a:pt x="196" y="2188"/>
                  </a:lnTo>
                  <a:lnTo>
                    <a:pt x="150" y="2176"/>
                  </a:lnTo>
                  <a:lnTo>
                    <a:pt x="132" y="2056"/>
                  </a:lnTo>
                  <a:lnTo>
                    <a:pt x="109" y="1900"/>
                  </a:lnTo>
                  <a:lnTo>
                    <a:pt x="124" y="1842"/>
                  </a:lnTo>
                  <a:lnTo>
                    <a:pt x="81" y="1759"/>
                  </a:lnTo>
                  <a:lnTo>
                    <a:pt x="50" y="1664"/>
                  </a:lnTo>
                  <a:lnTo>
                    <a:pt x="79" y="1661"/>
                  </a:lnTo>
                  <a:lnTo>
                    <a:pt x="88" y="1524"/>
                  </a:lnTo>
                  <a:lnTo>
                    <a:pt x="105" y="1389"/>
                  </a:lnTo>
                  <a:lnTo>
                    <a:pt x="107" y="1262"/>
                  </a:lnTo>
                  <a:lnTo>
                    <a:pt x="65" y="1135"/>
                  </a:lnTo>
                  <a:lnTo>
                    <a:pt x="72" y="1065"/>
                  </a:lnTo>
                  <a:lnTo>
                    <a:pt x="44" y="960"/>
                  </a:lnTo>
                  <a:lnTo>
                    <a:pt x="68" y="856"/>
                  </a:lnTo>
                  <a:lnTo>
                    <a:pt x="55" y="691"/>
                  </a:lnTo>
                  <a:lnTo>
                    <a:pt x="52" y="515"/>
                  </a:lnTo>
                  <a:lnTo>
                    <a:pt x="50" y="324"/>
                  </a:lnTo>
                  <a:lnTo>
                    <a:pt x="28" y="185"/>
                  </a:lnTo>
                  <a:lnTo>
                    <a:pt x="0" y="65"/>
                  </a:lnTo>
                  <a:lnTo>
                    <a:pt x="36" y="43"/>
                  </a:lnTo>
                  <a:lnTo>
                    <a:pt x="51" y="0"/>
                  </a:lnTo>
                  <a:lnTo>
                    <a:pt x="93" y="57"/>
                  </a:lnTo>
                  <a:lnTo>
                    <a:pt x="110" y="119"/>
                  </a:lnTo>
                  <a:lnTo>
                    <a:pt x="152" y="155"/>
                  </a:lnTo>
                  <a:lnTo>
                    <a:pt x="138" y="237"/>
                  </a:lnTo>
                  <a:lnTo>
                    <a:pt x="189" y="333"/>
                  </a:lnTo>
                  <a:moveTo>
                    <a:pt x="816" y="2960"/>
                  </a:moveTo>
                  <a:lnTo>
                    <a:pt x="893" y="3142"/>
                  </a:lnTo>
                  <a:lnTo>
                    <a:pt x="960" y="3142"/>
                  </a:lnTo>
                  <a:lnTo>
                    <a:pt x="999" y="3144"/>
                  </a:lnTo>
                  <a:lnTo>
                    <a:pt x="992" y="3177"/>
                  </a:lnTo>
                  <a:lnTo>
                    <a:pt x="950" y="3202"/>
                  </a:lnTo>
                  <a:lnTo>
                    <a:pt x="918" y="3200"/>
                  </a:lnTo>
                  <a:lnTo>
                    <a:pt x="878" y="3193"/>
                  </a:lnTo>
                  <a:lnTo>
                    <a:pt x="821" y="3169"/>
                  </a:lnTo>
                  <a:lnTo>
                    <a:pt x="750" y="3157"/>
                  </a:lnTo>
                  <a:lnTo>
                    <a:pt x="650" y="3112"/>
                  </a:lnTo>
                  <a:lnTo>
                    <a:pt x="565" y="3068"/>
                  </a:lnTo>
                  <a:lnTo>
                    <a:pt x="436" y="2976"/>
                  </a:lnTo>
                  <a:lnTo>
                    <a:pt x="497" y="2993"/>
                  </a:lnTo>
                  <a:lnTo>
                    <a:pt x="611" y="3048"/>
                  </a:lnTo>
                  <a:lnTo>
                    <a:pt x="708" y="3077"/>
                  </a:lnTo>
                  <a:lnTo>
                    <a:pt x="724" y="3040"/>
                  </a:lnTo>
                  <a:lnTo>
                    <a:pt x="721" y="2984"/>
                  </a:lnTo>
                  <a:lnTo>
                    <a:pt x="766" y="2950"/>
                  </a:lnTo>
                  <a:lnTo>
                    <a:pt x="816" y="2960"/>
                  </a:lnTo>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46" name="Freeform 45"/>
            <p:cNvSpPr>
              <a:spLocks/>
            </p:cNvSpPr>
            <p:nvPr/>
          </p:nvSpPr>
          <p:spPr bwMode="auto">
            <a:xfrm>
              <a:off x="2528539" y="3846608"/>
              <a:ext cx="368651" cy="540534"/>
            </a:xfrm>
            <a:custGeom>
              <a:avLst/>
              <a:gdLst>
                <a:gd name="T0" fmla="*/ 59 w 223"/>
                <a:gd name="T1" fmla="*/ 257 h 348"/>
                <a:gd name="T2" fmla="*/ 44 w 223"/>
                <a:gd name="T3" fmla="*/ 253 h 348"/>
                <a:gd name="T4" fmla="*/ 24 w 223"/>
                <a:gd name="T5" fmla="*/ 241 h 348"/>
                <a:gd name="T6" fmla="*/ 3 w 223"/>
                <a:gd name="T7" fmla="*/ 230 h 348"/>
                <a:gd name="T8" fmla="*/ 7 w 223"/>
                <a:gd name="T9" fmla="*/ 222 h 348"/>
                <a:gd name="T10" fmla="*/ 11 w 223"/>
                <a:gd name="T11" fmla="*/ 204 h 348"/>
                <a:gd name="T12" fmla="*/ 28 w 223"/>
                <a:gd name="T13" fmla="*/ 189 h 348"/>
                <a:gd name="T14" fmla="*/ 28 w 223"/>
                <a:gd name="T15" fmla="*/ 173 h 348"/>
                <a:gd name="T16" fmla="*/ 29 w 223"/>
                <a:gd name="T17" fmla="*/ 142 h 348"/>
                <a:gd name="T18" fmla="*/ 30 w 223"/>
                <a:gd name="T19" fmla="*/ 119 h 348"/>
                <a:gd name="T20" fmla="*/ 26 w 223"/>
                <a:gd name="T21" fmla="*/ 98 h 348"/>
                <a:gd name="T22" fmla="*/ 36 w 223"/>
                <a:gd name="T23" fmla="*/ 94 h 348"/>
                <a:gd name="T24" fmla="*/ 34 w 223"/>
                <a:gd name="T25" fmla="*/ 78 h 348"/>
                <a:gd name="T26" fmla="*/ 58 w 223"/>
                <a:gd name="T27" fmla="*/ 64 h 348"/>
                <a:gd name="T28" fmla="*/ 67 w 223"/>
                <a:gd name="T29" fmla="*/ 55 h 348"/>
                <a:gd name="T30" fmla="*/ 82 w 223"/>
                <a:gd name="T31" fmla="*/ 28 h 348"/>
                <a:gd name="T32" fmla="*/ 96 w 223"/>
                <a:gd name="T33" fmla="*/ 23 h 348"/>
                <a:gd name="T34" fmla="*/ 125 w 223"/>
                <a:gd name="T35" fmla="*/ 15 h 348"/>
                <a:gd name="T36" fmla="*/ 142 w 223"/>
                <a:gd name="T37" fmla="*/ 0 h 348"/>
                <a:gd name="T38" fmla="*/ 152 w 223"/>
                <a:gd name="T39" fmla="*/ 7 h 348"/>
                <a:gd name="T40" fmla="*/ 137 w 223"/>
                <a:gd name="T41" fmla="*/ 17 h 348"/>
                <a:gd name="T42" fmla="*/ 124 w 223"/>
                <a:gd name="T43" fmla="*/ 34 h 348"/>
                <a:gd name="T44" fmla="*/ 115 w 223"/>
                <a:gd name="T45" fmla="*/ 56 h 348"/>
                <a:gd name="T46" fmla="*/ 118 w 223"/>
                <a:gd name="T47" fmla="*/ 70 h 348"/>
                <a:gd name="T48" fmla="*/ 124 w 223"/>
                <a:gd name="T49" fmla="*/ 84 h 348"/>
                <a:gd name="T50" fmla="*/ 123 w 223"/>
                <a:gd name="T51" fmla="*/ 100 h 348"/>
                <a:gd name="T52" fmla="*/ 128 w 223"/>
                <a:gd name="T53" fmla="*/ 106 h 348"/>
                <a:gd name="T54" fmla="*/ 156 w 223"/>
                <a:gd name="T55" fmla="*/ 111 h 348"/>
                <a:gd name="T56" fmla="*/ 178 w 223"/>
                <a:gd name="T57" fmla="*/ 132 h 348"/>
                <a:gd name="T58" fmla="*/ 199 w 223"/>
                <a:gd name="T59" fmla="*/ 131 h 348"/>
                <a:gd name="T60" fmla="*/ 216 w 223"/>
                <a:gd name="T61" fmla="*/ 132 h 348"/>
                <a:gd name="T62" fmla="*/ 208 w 223"/>
                <a:gd name="T63" fmla="*/ 150 h 348"/>
                <a:gd name="T64" fmla="*/ 210 w 223"/>
                <a:gd name="T65" fmla="*/ 179 h 348"/>
                <a:gd name="T66" fmla="*/ 215 w 223"/>
                <a:gd name="T67" fmla="*/ 189 h 348"/>
                <a:gd name="T68" fmla="*/ 212 w 223"/>
                <a:gd name="T69" fmla="*/ 204 h 348"/>
                <a:gd name="T70" fmla="*/ 223 w 223"/>
                <a:gd name="T71" fmla="*/ 232 h 348"/>
                <a:gd name="T72" fmla="*/ 216 w 223"/>
                <a:gd name="T73" fmla="*/ 223 h 348"/>
                <a:gd name="T74" fmla="*/ 204 w 223"/>
                <a:gd name="T75" fmla="*/ 223 h 348"/>
                <a:gd name="T76" fmla="*/ 169 w 223"/>
                <a:gd name="T77" fmla="*/ 236 h 348"/>
                <a:gd name="T78" fmla="*/ 179 w 223"/>
                <a:gd name="T79" fmla="*/ 246 h 348"/>
                <a:gd name="T80" fmla="*/ 165 w 223"/>
                <a:gd name="T81" fmla="*/ 247 h 348"/>
                <a:gd name="T82" fmla="*/ 173 w 223"/>
                <a:gd name="T83" fmla="*/ 270 h 348"/>
                <a:gd name="T84" fmla="*/ 175 w 223"/>
                <a:gd name="T85" fmla="*/ 291 h 348"/>
                <a:gd name="T86" fmla="*/ 159 w 223"/>
                <a:gd name="T87" fmla="*/ 337 h 348"/>
                <a:gd name="T88" fmla="*/ 165 w 223"/>
                <a:gd name="T89" fmla="*/ 315 h 348"/>
                <a:gd name="T90" fmla="*/ 139 w 223"/>
                <a:gd name="T91" fmla="*/ 307 h 348"/>
                <a:gd name="T92" fmla="*/ 123 w 223"/>
                <a:gd name="T93" fmla="*/ 309 h 348"/>
                <a:gd name="T94" fmla="*/ 98 w 223"/>
                <a:gd name="T95" fmla="*/ 285 h 348"/>
                <a:gd name="T96" fmla="*/ 84 w 223"/>
                <a:gd name="T97" fmla="*/ 270 h 348"/>
                <a:gd name="T98" fmla="*/ 66 w 223"/>
                <a:gd name="T99" fmla="*/ 261 h 3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23" h="348">
                  <a:moveTo>
                    <a:pt x="66" y="261"/>
                  </a:moveTo>
                  <a:lnTo>
                    <a:pt x="59" y="257"/>
                  </a:lnTo>
                  <a:lnTo>
                    <a:pt x="50" y="250"/>
                  </a:lnTo>
                  <a:lnTo>
                    <a:pt x="44" y="253"/>
                  </a:lnTo>
                  <a:lnTo>
                    <a:pt x="29" y="250"/>
                  </a:lnTo>
                  <a:lnTo>
                    <a:pt x="24" y="241"/>
                  </a:lnTo>
                  <a:lnTo>
                    <a:pt x="21" y="242"/>
                  </a:lnTo>
                  <a:lnTo>
                    <a:pt x="3" y="230"/>
                  </a:lnTo>
                  <a:lnTo>
                    <a:pt x="0" y="223"/>
                  </a:lnTo>
                  <a:lnTo>
                    <a:pt x="7" y="222"/>
                  </a:lnTo>
                  <a:lnTo>
                    <a:pt x="6" y="211"/>
                  </a:lnTo>
                  <a:lnTo>
                    <a:pt x="11" y="204"/>
                  </a:lnTo>
                  <a:lnTo>
                    <a:pt x="20" y="202"/>
                  </a:lnTo>
                  <a:lnTo>
                    <a:pt x="28" y="189"/>
                  </a:lnTo>
                  <a:lnTo>
                    <a:pt x="35" y="179"/>
                  </a:lnTo>
                  <a:lnTo>
                    <a:pt x="28" y="173"/>
                  </a:lnTo>
                  <a:lnTo>
                    <a:pt x="32" y="161"/>
                  </a:lnTo>
                  <a:lnTo>
                    <a:pt x="29" y="142"/>
                  </a:lnTo>
                  <a:lnTo>
                    <a:pt x="33" y="137"/>
                  </a:lnTo>
                  <a:lnTo>
                    <a:pt x="30" y="119"/>
                  </a:lnTo>
                  <a:lnTo>
                    <a:pt x="23" y="108"/>
                  </a:lnTo>
                  <a:lnTo>
                    <a:pt x="26" y="98"/>
                  </a:lnTo>
                  <a:lnTo>
                    <a:pt x="32" y="100"/>
                  </a:lnTo>
                  <a:lnTo>
                    <a:pt x="36" y="94"/>
                  </a:lnTo>
                  <a:lnTo>
                    <a:pt x="32" y="81"/>
                  </a:lnTo>
                  <a:lnTo>
                    <a:pt x="34" y="78"/>
                  </a:lnTo>
                  <a:lnTo>
                    <a:pt x="44" y="79"/>
                  </a:lnTo>
                  <a:lnTo>
                    <a:pt x="58" y="64"/>
                  </a:lnTo>
                  <a:lnTo>
                    <a:pt x="66" y="62"/>
                  </a:lnTo>
                  <a:lnTo>
                    <a:pt x="67" y="55"/>
                  </a:lnTo>
                  <a:lnTo>
                    <a:pt x="71" y="38"/>
                  </a:lnTo>
                  <a:lnTo>
                    <a:pt x="82" y="28"/>
                  </a:lnTo>
                  <a:lnTo>
                    <a:pt x="94" y="28"/>
                  </a:lnTo>
                  <a:lnTo>
                    <a:pt x="96" y="23"/>
                  </a:lnTo>
                  <a:lnTo>
                    <a:pt x="110" y="25"/>
                  </a:lnTo>
                  <a:lnTo>
                    <a:pt x="125" y="15"/>
                  </a:lnTo>
                  <a:lnTo>
                    <a:pt x="132" y="10"/>
                  </a:lnTo>
                  <a:lnTo>
                    <a:pt x="142" y="0"/>
                  </a:lnTo>
                  <a:lnTo>
                    <a:pt x="148" y="1"/>
                  </a:lnTo>
                  <a:lnTo>
                    <a:pt x="152" y="7"/>
                  </a:lnTo>
                  <a:lnTo>
                    <a:pt x="149" y="14"/>
                  </a:lnTo>
                  <a:lnTo>
                    <a:pt x="137" y="17"/>
                  </a:lnTo>
                  <a:lnTo>
                    <a:pt x="131" y="28"/>
                  </a:lnTo>
                  <a:lnTo>
                    <a:pt x="124" y="34"/>
                  </a:lnTo>
                  <a:lnTo>
                    <a:pt x="118" y="41"/>
                  </a:lnTo>
                  <a:lnTo>
                    <a:pt x="115" y="56"/>
                  </a:lnTo>
                  <a:lnTo>
                    <a:pt x="109" y="68"/>
                  </a:lnTo>
                  <a:lnTo>
                    <a:pt x="118" y="70"/>
                  </a:lnTo>
                  <a:lnTo>
                    <a:pt x="120" y="79"/>
                  </a:lnTo>
                  <a:lnTo>
                    <a:pt x="124" y="84"/>
                  </a:lnTo>
                  <a:lnTo>
                    <a:pt x="125" y="92"/>
                  </a:lnTo>
                  <a:lnTo>
                    <a:pt x="123" y="100"/>
                  </a:lnTo>
                  <a:lnTo>
                    <a:pt x="123" y="104"/>
                  </a:lnTo>
                  <a:lnTo>
                    <a:pt x="128" y="106"/>
                  </a:lnTo>
                  <a:lnTo>
                    <a:pt x="132" y="113"/>
                  </a:lnTo>
                  <a:lnTo>
                    <a:pt x="156" y="111"/>
                  </a:lnTo>
                  <a:lnTo>
                    <a:pt x="166" y="114"/>
                  </a:lnTo>
                  <a:lnTo>
                    <a:pt x="178" y="132"/>
                  </a:lnTo>
                  <a:lnTo>
                    <a:pt x="186" y="129"/>
                  </a:lnTo>
                  <a:lnTo>
                    <a:pt x="199" y="131"/>
                  </a:lnTo>
                  <a:lnTo>
                    <a:pt x="210" y="128"/>
                  </a:lnTo>
                  <a:lnTo>
                    <a:pt x="216" y="132"/>
                  </a:lnTo>
                  <a:lnTo>
                    <a:pt x="212" y="143"/>
                  </a:lnTo>
                  <a:lnTo>
                    <a:pt x="208" y="150"/>
                  </a:lnTo>
                  <a:lnTo>
                    <a:pt x="206" y="165"/>
                  </a:lnTo>
                  <a:lnTo>
                    <a:pt x="210" y="179"/>
                  </a:lnTo>
                  <a:lnTo>
                    <a:pt x="215" y="185"/>
                  </a:lnTo>
                  <a:lnTo>
                    <a:pt x="215" y="189"/>
                  </a:lnTo>
                  <a:lnTo>
                    <a:pt x="206" y="200"/>
                  </a:lnTo>
                  <a:lnTo>
                    <a:pt x="212" y="204"/>
                  </a:lnTo>
                  <a:lnTo>
                    <a:pt x="217" y="212"/>
                  </a:lnTo>
                  <a:lnTo>
                    <a:pt x="223" y="232"/>
                  </a:lnTo>
                  <a:lnTo>
                    <a:pt x="219" y="235"/>
                  </a:lnTo>
                  <a:lnTo>
                    <a:pt x="216" y="223"/>
                  </a:lnTo>
                  <a:lnTo>
                    <a:pt x="211" y="216"/>
                  </a:lnTo>
                  <a:lnTo>
                    <a:pt x="204" y="223"/>
                  </a:lnTo>
                  <a:lnTo>
                    <a:pt x="169" y="223"/>
                  </a:lnTo>
                  <a:lnTo>
                    <a:pt x="169" y="236"/>
                  </a:lnTo>
                  <a:lnTo>
                    <a:pt x="180" y="238"/>
                  </a:lnTo>
                  <a:lnTo>
                    <a:pt x="179" y="246"/>
                  </a:lnTo>
                  <a:lnTo>
                    <a:pt x="175" y="244"/>
                  </a:lnTo>
                  <a:lnTo>
                    <a:pt x="165" y="247"/>
                  </a:lnTo>
                  <a:lnTo>
                    <a:pt x="165" y="262"/>
                  </a:lnTo>
                  <a:lnTo>
                    <a:pt x="173" y="270"/>
                  </a:lnTo>
                  <a:lnTo>
                    <a:pt x="176" y="282"/>
                  </a:lnTo>
                  <a:lnTo>
                    <a:pt x="175" y="291"/>
                  </a:lnTo>
                  <a:lnTo>
                    <a:pt x="168" y="348"/>
                  </a:lnTo>
                  <a:lnTo>
                    <a:pt x="159" y="337"/>
                  </a:lnTo>
                  <a:lnTo>
                    <a:pt x="153" y="336"/>
                  </a:lnTo>
                  <a:lnTo>
                    <a:pt x="165" y="315"/>
                  </a:lnTo>
                  <a:lnTo>
                    <a:pt x="150" y="305"/>
                  </a:lnTo>
                  <a:lnTo>
                    <a:pt x="139" y="307"/>
                  </a:lnTo>
                  <a:lnTo>
                    <a:pt x="133" y="303"/>
                  </a:lnTo>
                  <a:lnTo>
                    <a:pt x="123" y="309"/>
                  </a:lnTo>
                  <a:lnTo>
                    <a:pt x="109" y="306"/>
                  </a:lnTo>
                  <a:lnTo>
                    <a:pt x="98" y="285"/>
                  </a:lnTo>
                  <a:lnTo>
                    <a:pt x="89" y="279"/>
                  </a:lnTo>
                  <a:lnTo>
                    <a:pt x="84" y="270"/>
                  </a:lnTo>
                  <a:lnTo>
                    <a:pt x="71" y="260"/>
                  </a:lnTo>
                  <a:lnTo>
                    <a:pt x="66" y="261"/>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47" name="Freeform 46"/>
            <p:cNvSpPr>
              <a:spLocks/>
            </p:cNvSpPr>
            <p:nvPr/>
          </p:nvSpPr>
          <p:spPr bwMode="auto">
            <a:xfrm>
              <a:off x="2330162" y="3885440"/>
              <a:ext cx="99189" cy="97856"/>
            </a:xfrm>
            <a:custGeom>
              <a:avLst/>
              <a:gdLst>
                <a:gd name="T0" fmla="*/ 51 w 60"/>
                <a:gd name="T1" fmla="*/ 63 h 63"/>
                <a:gd name="T2" fmla="*/ 41 w 60"/>
                <a:gd name="T3" fmla="*/ 58 h 63"/>
                <a:gd name="T4" fmla="*/ 38 w 60"/>
                <a:gd name="T5" fmla="*/ 53 h 63"/>
                <a:gd name="T6" fmla="*/ 40 w 60"/>
                <a:gd name="T7" fmla="*/ 50 h 63"/>
                <a:gd name="T8" fmla="*/ 40 w 60"/>
                <a:gd name="T9" fmla="*/ 45 h 63"/>
                <a:gd name="T10" fmla="*/ 35 w 60"/>
                <a:gd name="T11" fmla="*/ 40 h 63"/>
                <a:gd name="T12" fmla="*/ 28 w 60"/>
                <a:gd name="T13" fmla="*/ 36 h 63"/>
                <a:gd name="T14" fmla="*/ 22 w 60"/>
                <a:gd name="T15" fmla="*/ 34 h 63"/>
                <a:gd name="T16" fmla="*/ 21 w 60"/>
                <a:gd name="T17" fmla="*/ 28 h 63"/>
                <a:gd name="T18" fmla="*/ 17 w 60"/>
                <a:gd name="T19" fmla="*/ 24 h 63"/>
                <a:gd name="T20" fmla="*/ 18 w 60"/>
                <a:gd name="T21" fmla="*/ 30 h 63"/>
                <a:gd name="T22" fmla="*/ 14 w 60"/>
                <a:gd name="T23" fmla="*/ 35 h 63"/>
                <a:gd name="T24" fmla="*/ 10 w 60"/>
                <a:gd name="T25" fmla="*/ 29 h 63"/>
                <a:gd name="T26" fmla="*/ 4 w 60"/>
                <a:gd name="T27" fmla="*/ 27 h 63"/>
                <a:gd name="T28" fmla="*/ 2 w 60"/>
                <a:gd name="T29" fmla="*/ 23 h 63"/>
                <a:gd name="T30" fmla="*/ 2 w 60"/>
                <a:gd name="T31" fmla="*/ 17 h 63"/>
                <a:gd name="T32" fmla="*/ 5 w 60"/>
                <a:gd name="T33" fmla="*/ 10 h 63"/>
                <a:gd name="T34" fmla="*/ 0 w 60"/>
                <a:gd name="T35" fmla="*/ 7 h 63"/>
                <a:gd name="T36" fmla="*/ 5 w 60"/>
                <a:gd name="T37" fmla="*/ 3 h 63"/>
                <a:gd name="T38" fmla="*/ 8 w 60"/>
                <a:gd name="T39" fmla="*/ 0 h 63"/>
                <a:gd name="T40" fmla="*/ 19 w 60"/>
                <a:gd name="T41" fmla="*/ 6 h 63"/>
                <a:gd name="T42" fmla="*/ 24 w 60"/>
                <a:gd name="T43" fmla="*/ 3 h 63"/>
                <a:gd name="T44" fmla="*/ 29 w 60"/>
                <a:gd name="T45" fmla="*/ 5 h 63"/>
                <a:gd name="T46" fmla="*/ 32 w 60"/>
                <a:gd name="T47" fmla="*/ 9 h 63"/>
                <a:gd name="T48" fmla="*/ 37 w 60"/>
                <a:gd name="T49" fmla="*/ 11 h 63"/>
                <a:gd name="T50" fmla="*/ 42 w 60"/>
                <a:gd name="T51" fmla="*/ 6 h 63"/>
                <a:gd name="T52" fmla="*/ 46 w 60"/>
                <a:gd name="T53" fmla="*/ 17 h 63"/>
                <a:gd name="T54" fmla="*/ 52 w 60"/>
                <a:gd name="T55" fmla="*/ 26 h 63"/>
                <a:gd name="T56" fmla="*/ 60 w 60"/>
                <a:gd name="T57" fmla="*/ 35 h 63"/>
                <a:gd name="T58" fmla="*/ 53 w 60"/>
                <a:gd name="T59" fmla="*/ 36 h 63"/>
                <a:gd name="T60" fmla="*/ 53 w 60"/>
                <a:gd name="T61" fmla="*/ 45 h 63"/>
                <a:gd name="T62" fmla="*/ 57 w 60"/>
                <a:gd name="T63" fmla="*/ 48 h 63"/>
                <a:gd name="T64" fmla="*/ 54 w 60"/>
                <a:gd name="T65" fmla="*/ 51 h 63"/>
                <a:gd name="T66" fmla="*/ 54 w 60"/>
                <a:gd name="T67" fmla="*/ 54 h 63"/>
                <a:gd name="T68" fmla="*/ 52 w 60"/>
                <a:gd name="T69" fmla="*/ 58 h 63"/>
                <a:gd name="T70" fmla="*/ 51 w 60"/>
                <a:gd name="T71" fmla="*/ 63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60" h="63">
                  <a:moveTo>
                    <a:pt x="51" y="63"/>
                  </a:moveTo>
                  <a:lnTo>
                    <a:pt x="41" y="58"/>
                  </a:lnTo>
                  <a:lnTo>
                    <a:pt x="38" y="53"/>
                  </a:lnTo>
                  <a:lnTo>
                    <a:pt x="40" y="50"/>
                  </a:lnTo>
                  <a:lnTo>
                    <a:pt x="40" y="45"/>
                  </a:lnTo>
                  <a:lnTo>
                    <a:pt x="35" y="40"/>
                  </a:lnTo>
                  <a:lnTo>
                    <a:pt x="28" y="36"/>
                  </a:lnTo>
                  <a:lnTo>
                    <a:pt x="22" y="34"/>
                  </a:lnTo>
                  <a:lnTo>
                    <a:pt x="21" y="28"/>
                  </a:lnTo>
                  <a:lnTo>
                    <a:pt x="17" y="24"/>
                  </a:lnTo>
                  <a:lnTo>
                    <a:pt x="18" y="30"/>
                  </a:lnTo>
                  <a:lnTo>
                    <a:pt x="14" y="35"/>
                  </a:lnTo>
                  <a:lnTo>
                    <a:pt x="10" y="29"/>
                  </a:lnTo>
                  <a:lnTo>
                    <a:pt x="4" y="27"/>
                  </a:lnTo>
                  <a:lnTo>
                    <a:pt x="2" y="23"/>
                  </a:lnTo>
                  <a:lnTo>
                    <a:pt x="2" y="17"/>
                  </a:lnTo>
                  <a:lnTo>
                    <a:pt x="5" y="10"/>
                  </a:lnTo>
                  <a:lnTo>
                    <a:pt x="0" y="7"/>
                  </a:lnTo>
                  <a:lnTo>
                    <a:pt x="5" y="3"/>
                  </a:lnTo>
                  <a:lnTo>
                    <a:pt x="8" y="0"/>
                  </a:lnTo>
                  <a:lnTo>
                    <a:pt x="19" y="6"/>
                  </a:lnTo>
                  <a:lnTo>
                    <a:pt x="24" y="3"/>
                  </a:lnTo>
                  <a:lnTo>
                    <a:pt x="29" y="5"/>
                  </a:lnTo>
                  <a:lnTo>
                    <a:pt x="32" y="9"/>
                  </a:lnTo>
                  <a:lnTo>
                    <a:pt x="37" y="11"/>
                  </a:lnTo>
                  <a:lnTo>
                    <a:pt x="42" y="6"/>
                  </a:lnTo>
                  <a:lnTo>
                    <a:pt x="46" y="17"/>
                  </a:lnTo>
                  <a:lnTo>
                    <a:pt x="52" y="26"/>
                  </a:lnTo>
                  <a:lnTo>
                    <a:pt x="60" y="35"/>
                  </a:lnTo>
                  <a:lnTo>
                    <a:pt x="53" y="36"/>
                  </a:lnTo>
                  <a:lnTo>
                    <a:pt x="53" y="45"/>
                  </a:lnTo>
                  <a:lnTo>
                    <a:pt x="57" y="48"/>
                  </a:lnTo>
                  <a:lnTo>
                    <a:pt x="54" y="51"/>
                  </a:lnTo>
                  <a:lnTo>
                    <a:pt x="54" y="54"/>
                  </a:lnTo>
                  <a:lnTo>
                    <a:pt x="52" y="58"/>
                  </a:lnTo>
                  <a:lnTo>
                    <a:pt x="51" y="63"/>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48" name="Freeform 47"/>
            <p:cNvSpPr>
              <a:spLocks/>
            </p:cNvSpPr>
            <p:nvPr/>
          </p:nvSpPr>
          <p:spPr bwMode="auto">
            <a:xfrm>
              <a:off x="2401248" y="3500231"/>
              <a:ext cx="314097" cy="107175"/>
            </a:xfrm>
            <a:custGeom>
              <a:avLst/>
              <a:gdLst>
                <a:gd name="T0" fmla="*/ 53 w 190"/>
                <a:gd name="T1" fmla="*/ 0 h 69"/>
                <a:gd name="T2" fmla="*/ 68 w 190"/>
                <a:gd name="T3" fmla="*/ 1 h 69"/>
                <a:gd name="T4" fmla="*/ 82 w 190"/>
                <a:gd name="T5" fmla="*/ 1 h 69"/>
                <a:gd name="T6" fmla="*/ 98 w 190"/>
                <a:gd name="T7" fmla="*/ 8 h 69"/>
                <a:gd name="T8" fmla="*/ 104 w 190"/>
                <a:gd name="T9" fmla="*/ 16 h 69"/>
                <a:gd name="T10" fmla="*/ 121 w 190"/>
                <a:gd name="T11" fmla="*/ 14 h 69"/>
                <a:gd name="T12" fmla="*/ 127 w 190"/>
                <a:gd name="T13" fmla="*/ 19 h 69"/>
                <a:gd name="T14" fmla="*/ 140 w 190"/>
                <a:gd name="T15" fmla="*/ 31 h 69"/>
                <a:gd name="T16" fmla="*/ 150 w 190"/>
                <a:gd name="T17" fmla="*/ 41 h 69"/>
                <a:gd name="T18" fmla="*/ 156 w 190"/>
                <a:gd name="T19" fmla="*/ 40 h 69"/>
                <a:gd name="T20" fmla="*/ 166 w 190"/>
                <a:gd name="T21" fmla="*/ 45 h 69"/>
                <a:gd name="T22" fmla="*/ 164 w 190"/>
                <a:gd name="T23" fmla="*/ 51 h 69"/>
                <a:gd name="T24" fmla="*/ 177 w 190"/>
                <a:gd name="T25" fmla="*/ 51 h 69"/>
                <a:gd name="T26" fmla="*/ 190 w 190"/>
                <a:gd name="T27" fmla="*/ 60 h 69"/>
                <a:gd name="T28" fmla="*/ 187 w 190"/>
                <a:gd name="T29" fmla="*/ 65 h 69"/>
                <a:gd name="T30" fmla="*/ 175 w 190"/>
                <a:gd name="T31" fmla="*/ 67 h 69"/>
                <a:gd name="T32" fmla="*/ 163 w 190"/>
                <a:gd name="T33" fmla="*/ 68 h 69"/>
                <a:gd name="T34" fmla="*/ 151 w 190"/>
                <a:gd name="T35" fmla="*/ 67 h 69"/>
                <a:gd name="T36" fmla="*/ 124 w 190"/>
                <a:gd name="T37" fmla="*/ 69 h 69"/>
                <a:gd name="T38" fmla="*/ 138 w 190"/>
                <a:gd name="T39" fmla="*/ 57 h 69"/>
                <a:gd name="T40" fmla="*/ 131 w 190"/>
                <a:gd name="T41" fmla="*/ 52 h 69"/>
                <a:gd name="T42" fmla="*/ 120 w 190"/>
                <a:gd name="T43" fmla="*/ 50 h 69"/>
                <a:gd name="T44" fmla="*/ 114 w 190"/>
                <a:gd name="T45" fmla="*/ 45 h 69"/>
                <a:gd name="T46" fmla="*/ 112 w 190"/>
                <a:gd name="T47" fmla="*/ 33 h 69"/>
                <a:gd name="T48" fmla="*/ 101 w 190"/>
                <a:gd name="T49" fmla="*/ 34 h 69"/>
                <a:gd name="T50" fmla="*/ 86 w 190"/>
                <a:gd name="T51" fmla="*/ 28 h 69"/>
                <a:gd name="T52" fmla="*/ 81 w 190"/>
                <a:gd name="T53" fmla="*/ 24 h 69"/>
                <a:gd name="T54" fmla="*/ 58 w 190"/>
                <a:gd name="T55" fmla="*/ 20 h 69"/>
                <a:gd name="T56" fmla="*/ 52 w 190"/>
                <a:gd name="T57" fmla="*/ 16 h 69"/>
                <a:gd name="T58" fmla="*/ 60 w 190"/>
                <a:gd name="T59" fmla="*/ 11 h 69"/>
                <a:gd name="T60" fmla="*/ 42 w 190"/>
                <a:gd name="T61" fmla="*/ 10 h 69"/>
                <a:gd name="T62" fmla="*/ 28 w 190"/>
                <a:gd name="T63" fmla="*/ 21 h 69"/>
                <a:gd name="T64" fmla="*/ 20 w 190"/>
                <a:gd name="T65" fmla="*/ 21 h 69"/>
                <a:gd name="T66" fmla="*/ 17 w 190"/>
                <a:gd name="T67" fmla="*/ 26 h 69"/>
                <a:gd name="T68" fmla="*/ 7 w 190"/>
                <a:gd name="T69" fmla="*/ 28 h 69"/>
                <a:gd name="T70" fmla="*/ 0 w 190"/>
                <a:gd name="T71" fmla="*/ 27 h 69"/>
                <a:gd name="T72" fmla="*/ 11 w 190"/>
                <a:gd name="T73" fmla="*/ 20 h 69"/>
                <a:gd name="T74" fmla="*/ 16 w 190"/>
                <a:gd name="T75" fmla="*/ 13 h 69"/>
                <a:gd name="T76" fmla="*/ 25 w 190"/>
                <a:gd name="T77" fmla="*/ 8 h 69"/>
                <a:gd name="T78" fmla="*/ 34 w 190"/>
                <a:gd name="T79" fmla="*/ 4 h 69"/>
                <a:gd name="T80" fmla="*/ 48 w 190"/>
                <a:gd name="T81" fmla="*/ 2 h 69"/>
                <a:gd name="T82" fmla="*/ 53 w 190"/>
                <a:gd name="T83" fmla="*/ 0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90" h="69">
                  <a:moveTo>
                    <a:pt x="53" y="0"/>
                  </a:moveTo>
                  <a:lnTo>
                    <a:pt x="68" y="1"/>
                  </a:lnTo>
                  <a:lnTo>
                    <a:pt x="82" y="1"/>
                  </a:lnTo>
                  <a:lnTo>
                    <a:pt x="98" y="8"/>
                  </a:lnTo>
                  <a:lnTo>
                    <a:pt x="104" y="16"/>
                  </a:lnTo>
                  <a:lnTo>
                    <a:pt x="121" y="14"/>
                  </a:lnTo>
                  <a:lnTo>
                    <a:pt x="127" y="19"/>
                  </a:lnTo>
                  <a:lnTo>
                    <a:pt x="140" y="31"/>
                  </a:lnTo>
                  <a:lnTo>
                    <a:pt x="150" y="41"/>
                  </a:lnTo>
                  <a:lnTo>
                    <a:pt x="156" y="40"/>
                  </a:lnTo>
                  <a:lnTo>
                    <a:pt x="166" y="45"/>
                  </a:lnTo>
                  <a:lnTo>
                    <a:pt x="164" y="51"/>
                  </a:lnTo>
                  <a:lnTo>
                    <a:pt x="177" y="51"/>
                  </a:lnTo>
                  <a:lnTo>
                    <a:pt x="190" y="60"/>
                  </a:lnTo>
                  <a:lnTo>
                    <a:pt x="187" y="65"/>
                  </a:lnTo>
                  <a:lnTo>
                    <a:pt x="175" y="67"/>
                  </a:lnTo>
                  <a:lnTo>
                    <a:pt x="163" y="68"/>
                  </a:lnTo>
                  <a:lnTo>
                    <a:pt x="151" y="67"/>
                  </a:lnTo>
                  <a:lnTo>
                    <a:pt x="124" y="69"/>
                  </a:lnTo>
                  <a:lnTo>
                    <a:pt x="138" y="57"/>
                  </a:lnTo>
                  <a:lnTo>
                    <a:pt x="131" y="52"/>
                  </a:lnTo>
                  <a:lnTo>
                    <a:pt x="120" y="50"/>
                  </a:lnTo>
                  <a:lnTo>
                    <a:pt x="114" y="45"/>
                  </a:lnTo>
                  <a:lnTo>
                    <a:pt x="112" y="33"/>
                  </a:lnTo>
                  <a:lnTo>
                    <a:pt x="101" y="34"/>
                  </a:lnTo>
                  <a:lnTo>
                    <a:pt x="86" y="28"/>
                  </a:lnTo>
                  <a:lnTo>
                    <a:pt x="81" y="24"/>
                  </a:lnTo>
                  <a:lnTo>
                    <a:pt x="58" y="20"/>
                  </a:lnTo>
                  <a:lnTo>
                    <a:pt x="52" y="16"/>
                  </a:lnTo>
                  <a:lnTo>
                    <a:pt x="60" y="11"/>
                  </a:lnTo>
                  <a:lnTo>
                    <a:pt x="42" y="10"/>
                  </a:lnTo>
                  <a:lnTo>
                    <a:pt x="28" y="21"/>
                  </a:lnTo>
                  <a:lnTo>
                    <a:pt x="20" y="21"/>
                  </a:lnTo>
                  <a:lnTo>
                    <a:pt x="17" y="26"/>
                  </a:lnTo>
                  <a:lnTo>
                    <a:pt x="7" y="28"/>
                  </a:lnTo>
                  <a:lnTo>
                    <a:pt x="0" y="27"/>
                  </a:lnTo>
                  <a:lnTo>
                    <a:pt x="11" y="20"/>
                  </a:lnTo>
                  <a:lnTo>
                    <a:pt x="16" y="13"/>
                  </a:lnTo>
                  <a:lnTo>
                    <a:pt x="25" y="8"/>
                  </a:lnTo>
                  <a:lnTo>
                    <a:pt x="34" y="4"/>
                  </a:lnTo>
                  <a:lnTo>
                    <a:pt x="48" y="2"/>
                  </a:lnTo>
                  <a:lnTo>
                    <a:pt x="53"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56" name="Freeform 55"/>
            <p:cNvSpPr>
              <a:spLocks/>
            </p:cNvSpPr>
            <p:nvPr/>
          </p:nvSpPr>
          <p:spPr bwMode="auto">
            <a:xfrm>
              <a:off x="2774859" y="3605853"/>
              <a:ext cx="109108" cy="74557"/>
            </a:xfrm>
            <a:custGeom>
              <a:avLst/>
              <a:gdLst>
                <a:gd name="T0" fmla="*/ 7 w 66"/>
                <a:gd name="T1" fmla="*/ 4 h 48"/>
                <a:gd name="T2" fmla="*/ 10 w 66"/>
                <a:gd name="T3" fmla="*/ 0 h 48"/>
                <a:gd name="T4" fmla="*/ 24 w 66"/>
                <a:gd name="T5" fmla="*/ 0 h 48"/>
                <a:gd name="T6" fmla="*/ 34 w 66"/>
                <a:gd name="T7" fmla="*/ 6 h 48"/>
                <a:gd name="T8" fmla="*/ 39 w 66"/>
                <a:gd name="T9" fmla="*/ 5 h 48"/>
                <a:gd name="T10" fmla="*/ 41 w 66"/>
                <a:gd name="T11" fmla="*/ 13 h 48"/>
                <a:gd name="T12" fmla="*/ 51 w 66"/>
                <a:gd name="T13" fmla="*/ 12 h 48"/>
                <a:gd name="T14" fmla="*/ 50 w 66"/>
                <a:gd name="T15" fmla="*/ 18 h 48"/>
                <a:gd name="T16" fmla="*/ 58 w 66"/>
                <a:gd name="T17" fmla="*/ 19 h 48"/>
                <a:gd name="T18" fmla="*/ 66 w 66"/>
                <a:gd name="T19" fmla="*/ 27 h 48"/>
                <a:gd name="T20" fmla="*/ 58 w 66"/>
                <a:gd name="T21" fmla="*/ 35 h 48"/>
                <a:gd name="T22" fmla="*/ 50 w 66"/>
                <a:gd name="T23" fmla="*/ 31 h 48"/>
                <a:gd name="T24" fmla="*/ 42 w 66"/>
                <a:gd name="T25" fmla="*/ 31 h 48"/>
                <a:gd name="T26" fmla="*/ 36 w 66"/>
                <a:gd name="T27" fmla="*/ 30 h 48"/>
                <a:gd name="T28" fmla="*/ 32 w 66"/>
                <a:gd name="T29" fmla="*/ 34 h 48"/>
                <a:gd name="T30" fmla="*/ 25 w 66"/>
                <a:gd name="T31" fmla="*/ 36 h 48"/>
                <a:gd name="T32" fmla="*/ 23 w 66"/>
                <a:gd name="T33" fmla="*/ 30 h 48"/>
                <a:gd name="T34" fmla="*/ 17 w 66"/>
                <a:gd name="T35" fmla="*/ 34 h 48"/>
                <a:gd name="T36" fmla="*/ 8 w 66"/>
                <a:gd name="T37" fmla="*/ 48 h 48"/>
                <a:gd name="T38" fmla="*/ 4 w 66"/>
                <a:gd name="T39" fmla="*/ 44 h 48"/>
                <a:gd name="T40" fmla="*/ 3 w 66"/>
                <a:gd name="T41" fmla="*/ 39 h 48"/>
                <a:gd name="T42" fmla="*/ 4 w 66"/>
                <a:gd name="T43" fmla="*/ 33 h 48"/>
                <a:gd name="T44" fmla="*/ 0 w 66"/>
                <a:gd name="T45" fmla="*/ 27 h 48"/>
                <a:gd name="T46" fmla="*/ 5 w 66"/>
                <a:gd name="T47" fmla="*/ 23 h 48"/>
                <a:gd name="T48" fmla="*/ 8 w 66"/>
                <a:gd name="T49" fmla="*/ 15 h 48"/>
                <a:gd name="T50" fmla="*/ 7 w 66"/>
                <a:gd name="T51" fmla="*/ 4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66" h="48">
                  <a:moveTo>
                    <a:pt x="7" y="4"/>
                  </a:moveTo>
                  <a:lnTo>
                    <a:pt x="10" y="0"/>
                  </a:lnTo>
                  <a:lnTo>
                    <a:pt x="24" y="0"/>
                  </a:lnTo>
                  <a:lnTo>
                    <a:pt x="34" y="6"/>
                  </a:lnTo>
                  <a:lnTo>
                    <a:pt x="39" y="5"/>
                  </a:lnTo>
                  <a:lnTo>
                    <a:pt x="41" y="13"/>
                  </a:lnTo>
                  <a:lnTo>
                    <a:pt x="51" y="12"/>
                  </a:lnTo>
                  <a:lnTo>
                    <a:pt x="50" y="18"/>
                  </a:lnTo>
                  <a:lnTo>
                    <a:pt x="58" y="19"/>
                  </a:lnTo>
                  <a:lnTo>
                    <a:pt x="66" y="27"/>
                  </a:lnTo>
                  <a:lnTo>
                    <a:pt x="58" y="35"/>
                  </a:lnTo>
                  <a:lnTo>
                    <a:pt x="50" y="31"/>
                  </a:lnTo>
                  <a:lnTo>
                    <a:pt x="42" y="31"/>
                  </a:lnTo>
                  <a:lnTo>
                    <a:pt x="36" y="30"/>
                  </a:lnTo>
                  <a:lnTo>
                    <a:pt x="32" y="34"/>
                  </a:lnTo>
                  <a:lnTo>
                    <a:pt x="25" y="36"/>
                  </a:lnTo>
                  <a:lnTo>
                    <a:pt x="23" y="30"/>
                  </a:lnTo>
                  <a:lnTo>
                    <a:pt x="17" y="34"/>
                  </a:lnTo>
                  <a:lnTo>
                    <a:pt x="8" y="48"/>
                  </a:lnTo>
                  <a:lnTo>
                    <a:pt x="4" y="44"/>
                  </a:lnTo>
                  <a:lnTo>
                    <a:pt x="3" y="39"/>
                  </a:lnTo>
                  <a:lnTo>
                    <a:pt x="4" y="33"/>
                  </a:lnTo>
                  <a:lnTo>
                    <a:pt x="0" y="27"/>
                  </a:lnTo>
                  <a:lnTo>
                    <a:pt x="5" y="23"/>
                  </a:lnTo>
                  <a:lnTo>
                    <a:pt x="8" y="15"/>
                  </a:lnTo>
                  <a:lnTo>
                    <a:pt x="7" y="4"/>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58" name="Freeform 57"/>
            <p:cNvSpPr>
              <a:spLocks/>
            </p:cNvSpPr>
            <p:nvPr/>
          </p:nvSpPr>
          <p:spPr bwMode="auto">
            <a:xfrm>
              <a:off x="2469026" y="4203857"/>
              <a:ext cx="173581" cy="203478"/>
            </a:xfrm>
            <a:custGeom>
              <a:avLst/>
              <a:gdLst>
                <a:gd name="T0" fmla="*/ 13 w 105"/>
                <a:gd name="T1" fmla="*/ 99 h 131"/>
                <a:gd name="T2" fmla="*/ 22 w 105"/>
                <a:gd name="T3" fmla="*/ 84 h 131"/>
                <a:gd name="T4" fmla="*/ 18 w 105"/>
                <a:gd name="T5" fmla="*/ 75 h 131"/>
                <a:gd name="T6" fmla="*/ 11 w 105"/>
                <a:gd name="T7" fmla="*/ 84 h 131"/>
                <a:gd name="T8" fmla="*/ 0 w 105"/>
                <a:gd name="T9" fmla="*/ 75 h 131"/>
                <a:gd name="T10" fmla="*/ 4 w 105"/>
                <a:gd name="T11" fmla="*/ 69 h 131"/>
                <a:gd name="T12" fmla="*/ 0 w 105"/>
                <a:gd name="T13" fmla="*/ 50 h 131"/>
                <a:gd name="T14" fmla="*/ 7 w 105"/>
                <a:gd name="T15" fmla="*/ 47 h 131"/>
                <a:gd name="T16" fmla="*/ 10 w 105"/>
                <a:gd name="T17" fmla="*/ 34 h 131"/>
                <a:gd name="T18" fmla="*/ 17 w 105"/>
                <a:gd name="T19" fmla="*/ 21 h 131"/>
                <a:gd name="T20" fmla="*/ 16 w 105"/>
                <a:gd name="T21" fmla="*/ 12 h 131"/>
                <a:gd name="T22" fmla="*/ 26 w 105"/>
                <a:gd name="T23" fmla="*/ 8 h 131"/>
                <a:gd name="T24" fmla="*/ 39 w 105"/>
                <a:gd name="T25" fmla="*/ 0 h 131"/>
                <a:gd name="T26" fmla="*/ 57 w 105"/>
                <a:gd name="T27" fmla="*/ 12 h 131"/>
                <a:gd name="T28" fmla="*/ 60 w 105"/>
                <a:gd name="T29" fmla="*/ 11 h 131"/>
                <a:gd name="T30" fmla="*/ 65 w 105"/>
                <a:gd name="T31" fmla="*/ 20 h 131"/>
                <a:gd name="T32" fmla="*/ 80 w 105"/>
                <a:gd name="T33" fmla="*/ 23 h 131"/>
                <a:gd name="T34" fmla="*/ 86 w 105"/>
                <a:gd name="T35" fmla="*/ 20 h 131"/>
                <a:gd name="T36" fmla="*/ 95 w 105"/>
                <a:gd name="T37" fmla="*/ 27 h 131"/>
                <a:gd name="T38" fmla="*/ 102 w 105"/>
                <a:gd name="T39" fmla="*/ 31 h 131"/>
                <a:gd name="T40" fmla="*/ 105 w 105"/>
                <a:gd name="T41" fmla="*/ 47 h 131"/>
                <a:gd name="T42" fmla="*/ 99 w 105"/>
                <a:gd name="T43" fmla="*/ 61 h 131"/>
                <a:gd name="T44" fmla="*/ 80 w 105"/>
                <a:gd name="T45" fmla="*/ 83 h 131"/>
                <a:gd name="T46" fmla="*/ 58 w 105"/>
                <a:gd name="T47" fmla="*/ 91 h 131"/>
                <a:gd name="T48" fmla="*/ 47 w 105"/>
                <a:gd name="T49" fmla="*/ 109 h 131"/>
                <a:gd name="T50" fmla="*/ 44 w 105"/>
                <a:gd name="T51" fmla="*/ 123 h 131"/>
                <a:gd name="T52" fmla="*/ 34 w 105"/>
                <a:gd name="T53" fmla="*/ 131 h 131"/>
                <a:gd name="T54" fmla="*/ 26 w 105"/>
                <a:gd name="T55" fmla="*/ 121 h 131"/>
                <a:gd name="T56" fmla="*/ 18 w 105"/>
                <a:gd name="T57" fmla="*/ 119 h 131"/>
                <a:gd name="T58" fmla="*/ 10 w 105"/>
                <a:gd name="T59" fmla="*/ 120 h 131"/>
                <a:gd name="T60" fmla="*/ 10 w 105"/>
                <a:gd name="T61" fmla="*/ 113 h 131"/>
                <a:gd name="T62" fmla="*/ 15 w 105"/>
                <a:gd name="T63" fmla="*/ 108 h 131"/>
                <a:gd name="T64" fmla="*/ 13 w 105"/>
                <a:gd name="T65" fmla="*/ 99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05" h="131">
                  <a:moveTo>
                    <a:pt x="13" y="99"/>
                  </a:moveTo>
                  <a:lnTo>
                    <a:pt x="22" y="84"/>
                  </a:lnTo>
                  <a:lnTo>
                    <a:pt x="18" y="75"/>
                  </a:lnTo>
                  <a:lnTo>
                    <a:pt x="11" y="84"/>
                  </a:lnTo>
                  <a:lnTo>
                    <a:pt x="0" y="75"/>
                  </a:lnTo>
                  <a:lnTo>
                    <a:pt x="4" y="69"/>
                  </a:lnTo>
                  <a:lnTo>
                    <a:pt x="0" y="50"/>
                  </a:lnTo>
                  <a:lnTo>
                    <a:pt x="7" y="47"/>
                  </a:lnTo>
                  <a:lnTo>
                    <a:pt x="10" y="34"/>
                  </a:lnTo>
                  <a:lnTo>
                    <a:pt x="17" y="21"/>
                  </a:lnTo>
                  <a:lnTo>
                    <a:pt x="16" y="12"/>
                  </a:lnTo>
                  <a:lnTo>
                    <a:pt x="26" y="8"/>
                  </a:lnTo>
                  <a:lnTo>
                    <a:pt x="39" y="0"/>
                  </a:lnTo>
                  <a:lnTo>
                    <a:pt x="57" y="12"/>
                  </a:lnTo>
                  <a:lnTo>
                    <a:pt x="60" y="11"/>
                  </a:lnTo>
                  <a:lnTo>
                    <a:pt x="65" y="20"/>
                  </a:lnTo>
                  <a:lnTo>
                    <a:pt x="80" y="23"/>
                  </a:lnTo>
                  <a:lnTo>
                    <a:pt x="86" y="20"/>
                  </a:lnTo>
                  <a:lnTo>
                    <a:pt x="95" y="27"/>
                  </a:lnTo>
                  <a:lnTo>
                    <a:pt x="102" y="31"/>
                  </a:lnTo>
                  <a:lnTo>
                    <a:pt x="105" y="47"/>
                  </a:lnTo>
                  <a:lnTo>
                    <a:pt x="99" y="61"/>
                  </a:lnTo>
                  <a:lnTo>
                    <a:pt x="80" y="83"/>
                  </a:lnTo>
                  <a:lnTo>
                    <a:pt x="58" y="91"/>
                  </a:lnTo>
                  <a:lnTo>
                    <a:pt x="47" y="109"/>
                  </a:lnTo>
                  <a:lnTo>
                    <a:pt x="44" y="123"/>
                  </a:lnTo>
                  <a:lnTo>
                    <a:pt x="34" y="131"/>
                  </a:lnTo>
                  <a:lnTo>
                    <a:pt x="26" y="121"/>
                  </a:lnTo>
                  <a:lnTo>
                    <a:pt x="18" y="119"/>
                  </a:lnTo>
                  <a:lnTo>
                    <a:pt x="10" y="120"/>
                  </a:lnTo>
                  <a:lnTo>
                    <a:pt x="10" y="113"/>
                  </a:lnTo>
                  <a:lnTo>
                    <a:pt x="15" y="108"/>
                  </a:lnTo>
                  <a:lnTo>
                    <a:pt x="13" y="9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65" name="Freeform 64"/>
            <p:cNvSpPr>
              <a:spLocks/>
            </p:cNvSpPr>
            <p:nvPr/>
          </p:nvSpPr>
          <p:spPr bwMode="auto">
            <a:xfrm>
              <a:off x="3333621" y="5889145"/>
              <a:ext cx="87618" cy="37278"/>
            </a:xfrm>
            <a:custGeom>
              <a:avLst/>
              <a:gdLst>
                <a:gd name="T0" fmla="*/ 0 w 53"/>
                <a:gd name="T1" fmla="*/ 15 h 24"/>
                <a:gd name="T2" fmla="*/ 15 w 53"/>
                <a:gd name="T3" fmla="*/ 3 h 24"/>
                <a:gd name="T4" fmla="*/ 30 w 53"/>
                <a:gd name="T5" fmla="*/ 8 h 24"/>
                <a:gd name="T6" fmla="*/ 37 w 53"/>
                <a:gd name="T7" fmla="*/ 0 h 24"/>
                <a:gd name="T8" fmla="*/ 53 w 53"/>
                <a:gd name="T9" fmla="*/ 9 h 24"/>
                <a:gd name="T10" fmla="*/ 50 w 53"/>
                <a:gd name="T11" fmla="*/ 16 h 24"/>
                <a:gd name="T12" fmla="*/ 31 w 53"/>
                <a:gd name="T13" fmla="*/ 22 h 24"/>
                <a:gd name="T14" fmla="*/ 21 w 53"/>
                <a:gd name="T15" fmla="*/ 15 h 24"/>
                <a:gd name="T16" fmla="*/ 11 w 53"/>
                <a:gd name="T17" fmla="*/ 24 h 24"/>
                <a:gd name="T18" fmla="*/ 0 w 53"/>
                <a:gd name="T19" fmla="*/ 15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3" h="24">
                  <a:moveTo>
                    <a:pt x="0" y="15"/>
                  </a:moveTo>
                  <a:lnTo>
                    <a:pt x="15" y="3"/>
                  </a:lnTo>
                  <a:lnTo>
                    <a:pt x="30" y="8"/>
                  </a:lnTo>
                  <a:lnTo>
                    <a:pt x="37" y="0"/>
                  </a:lnTo>
                  <a:lnTo>
                    <a:pt x="53" y="9"/>
                  </a:lnTo>
                  <a:lnTo>
                    <a:pt x="50" y="16"/>
                  </a:lnTo>
                  <a:lnTo>
                    <a:pt x="31" y="22"/>
                  </a:lnTo>
                  <a:lnTo>
                    <a:pt x="21" y="15"/>
                  </a:lnTo>
                  <a:lnTo>
                    <a:pt x="11" y="24"/>
                  </a:lnTo>
                  <a:lnTo>
                    <a:pt x="0" y="1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66" name="Freeform 65"/>
            <p:cNvSpPr>
              <a:spLocks/>
            </p:cNvSpPr>
            <p:nvPr/>
          </p:nvSpPr>
          <p:spPr bwMode="auto">
            <a:xfrm>
              <a:off x="3272455" y="4062512"/>
              <a:ext cx="87618" cy="119601"/>
            </a:xfrm>
            <a:custGeom>
              <a:avLst/>
              <a:gdLst>
                <a:gd name="T0" fmla="*/ 36 w 53"/>
                <a:gd name="T1" fmla="*/ 67 h 77"/>
                <a:gd name="T2" fmla="*/ 29 w 53"/>
                <a:gd name="T3" fmla="*/ 75 h 77"/>
                <a:gd name="T4" fmla="*/ 20 w 53"/>
                <a:gd name="T5" fmla="*/ 77 h 77"/>
                <a:gd name="T6" fmla="*/ 18 w 53"/>
                <a:gd name="T7" fmla="*/ 71 h 77"/>
                <a:gd name="T8" fmla="*/ 13 w 53"/>
                <a:gd name="T9" fmla="*/ 70 h 77"/>
                <a:gd name="T10" fmla="*/ 8 w 53"/>
                <a:gd name="T11" fmla="*/ 76 h 77"/>
                <a:gd name="T12" fmla="*/ 0 w 53"/>
                <a:gd name="T13" fmla="*/ 71 h 77"/>
                <a:gd name="T14" fmla="*/ 4 w 53"/>
                <a:gd name="T15" fmla="*/ 62 h 77"/>
                <a:gd name="T16" fmla="*/ 6 w 53"/>
                <a:gd name="T17" fmla="*/ 53 h 77"/>
                <a:gd name="T18" fmla="*/ 10 w 53"/>
                <a:gd name="T19" fmla="*/ 44 h 77"/>
                <a:gd name="T20" fmla="*/ 2 w 53"/>
                <a:gd name="T21" fmla="*/ 32 h 77"/>
                <a:gd name="T22" fmla="*/ 1 w 53"/>
                <a:gd name="T23" fmla="*/ 18 h 77"/>
                <a:gd name="T24" fmla="*/ 11 w 53"/>
                <a:gd name="T25" fmla="*/ 0 h 77"/>
                <a:gd name="T26" fmla="*/ 17 w 53"/>
                <a:gd name="T27" fmla="*/ 2 h 77"/>
                <a:gd name="T28" fmla="*/ 31 w 53"/>
                <a:gd name="T29" fmla="*/ 7 h 77"/>
                <a:gd name="T30" fmla="*/ 50 w 53"/>
                <a:gd name="T31" fmla="*/ 25 h 77"/>
                <a:gd name="T32" fmla="*/ 53 w 53"/>
                <a:gd name="T33" fmla="*/ 33 h 77"/>
                <a:gd name="T34" fmla="*/ 42 w 53"/>
                <a:gd name="T35" fmla="*/ 52 h 77"/>
                <a:gd name="T36" fmla="*/ 36 w 53"/>
                <a:gd name="T37" fmla="*/ 6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3" h="77">
                  <a:moveTo>
                    <a:pt x="36" y="67"/>
                  </a:moveTo>
                  <a:lnTo>
                    <a:pt x="29" y="75"/>
                  </a:lnTo>
                  <a:lnTo>
                    <a:pt x="20" y="77"/>
                  </a:lnTo>
                  <a:lnTo>
                    <a:pt x="18" y="71"/>
                  </a:lnTo>
                  <a:lnTo>
                    <a:pt x="13" y="70"/>
                  </a:lnTo>
                  <a:lnTo>
                    <a:pt x="8" y="76"/>
                  </a:lnTo>
                  <a:lnTo>
                    <a:pt x="0" y="71"/>
                  </a:lnTo>
                  <a:lnTo>
                    <a:pt x="4" y="62"/>
                  </a:lnTo>
                  <a:lnTo>
                    <a:pt x="6" y="53"/>
                  </a:lnTo>
                  <a:lnTo>
                    <a:pt x="10" y="44"/>
                  </a:lnTo>
                  <a:lnTo>
                    <a:pt x="2" y="32"/>
                  </a:lnTo>
                  <a:lnTo>
                    <a:pt x="1" y="18"/>
                  </a:lnTo>
                  <a:lnTo>
                    <a:pt x="11" y="0"/>
                  </a:lnTo>
                  <a:lnTo>
                    <a:pt x="17" y="2"/>
                  </a:lnTo>
                  <a:lnTo>
                    <a:pt x="31" y="7"/>
                  </a:lnTo>
                  <a:lnTo>
                    <a:pt x="50" y="25"/>
                  </a:lnTo>
                  <a:lnTo>
                    <a:pt x="53" y="33"/>
                  </a:lnTo>
                  <a:lnTo>
                    <a:pt x="42" y="52"/>
                  </a:lnTo>
                  <a:lnTo>
                    <a:pt x="36" y="67"/>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80" name="Freeform 79"/>
            <p:cNvSpPr>
              <a:spLocks/>
            </p:cNvSpPr>
            <p:nvPr/>
          </p:nvSpPr>
          <p:spPr bwMode="auto">
            <a:xfrm>
              <a:off x="3498935" y="1735728"/>
              <a:ext cx="1201836" cy="596452"/>
            </a:xfrm>
            <a:custGeom>
              <a:avLst/>
              <a:gdLst>
                <a:gd name="T0" fmla="*/ 429 w 727"/>
                <a:gd name="T1" fmla="*/ 5 h 384"/>
                <a:gd name="T2" fmla="*/ 571 w 727"/>
                <a:gd name="T3" fmla="*/ 1 h 384"/>
                <a:gd name="T4" fmla="*/ 571 w 727"/>
                <a:gd name="T5" fmla="*/ 16 h 384"/>
                <a:gd name="T6" fmla="*/ 556 w 727"/>
                <a:gd name="T7" fmla="*/ 18 h 384"/>
                <a:gd name="T8" fmla="*/ 618 w 727"/>
                <a:gd name="T9" fmla="*/ 23 h 384"/>
                <a:gd name="T10" fmla="*/ 689 w 727"/>
                <a:gd name="T11" fmla="*/ 20 h 384"/>
                <a:gd name="T12" fmla="*/ 679 w 727"/>
                <a:gd name="T13" fmla="*/ 38 h 384"/>
                <a:gd name="T14" fmla="*/ 662 w 727"/>
                <a:gd name="T15" fmla="*/ 44 h 384"/>
                <a:gd name="T16" fmla="*/ 631 w 727"/>
                <a:gd name="T17" fmla="*/ 79 h 384"/>
                <a:gd name="T18" fmla="*/ 603 w 727"/>
                <a:gd name="T19" fmla="*/ 94 h 384"/>
                <a:gd name="T20" fmla="*/ 610 w 727"/>
                <a:gd name="T21" fmla="*/ 116 h 384"/>
                <a:gd name="T22" fmla="*/ 608 w 727"/>
                <a:gd name="T23" fmla="*/ 138 h 384"/>
                <a:gd name="T24" fmla="*/ 567 w 727"/>
                <a:gd name="T25" fmla="*/ 146 h 384"/>
                <a:gd name="T26" fmla="*/ 555 w 727"/>
                <a:gd name="T27" fmla="*/ 158 h 384"/>
                <a:gd name="T28" fmla="*/ 578 w 727"/>
                <a:gd name="T29" fmla="*/ 176 h 384"/>
                <a:gd name="T30" fmla="*/ 548 w 727"/>
                <a:gd name="T31" fmla="*/ 187 h 384"/>
                <a:gd name="T32" fmla="*/ 518 w 727"/>
                <a:gd name="T33" fmla="*/ 198 h 384"/>
                <a:gd name="T34" fmla="*/ 532 w 727"/>
                <a:gd name="T35" fmla="*/ 214 h 384"/>
                <a:gd name="T36" fmla="*/ 436 w 727"/>
                <a:gd name="T37" fmla="*/ 234 h 384"/>
                <a:gd name="T38" fmla="*/ 362 w 727"/>
                <a:gd name="T39" fmla="*/ 273 h 384"/>
                <a:gd name="T40" fmla="*/ 311 w 727"/>
                <a:gd name="T41" fmla="*/ 282 h 384"/>
                <a:gd name="T42" fmla="*/ 280 w 727"/>
                <a:gd name="T43" fmla="*/ 319 h 384"/>
                <a:gd name="T44" fmla="*/ 241 w 727"/>
                <a:gd name="T45" fmla="*/ 364 h 384"/>
                <a:gd name="T46" fmla="*/ 190 w 727"/>
                <a:gd name="T47" fmla="*/ 369 h 384"/>
                <a:gd name="T48" fmla="*/ 148 w 727"/>
                <a:gd name="T49" fmla="*/ 340 h 384"/>
                <a:gd name="T50" fmla="*/ 136 w 727"/>
                <a:gd name="T51" fmla="*/ 288 h 384"/>
                <a:gd name="T52" fmla="*/ 129 w 727"/>
                <a:gd name="T53" fmla="*/ 251 h 384"/>
                <a:gd name="T54" fmla="*/ 185 w 727"/>
                <a:gd name="T55" fmla="*/ 216 h 384"/>
                <a:gd name="T56" fmla="*/ 167 w 727"/>
                <a:gd name="T57" fmla="*/ 211 h 384"/>
                <a:gd name="T58" fmla="*/ 146 w 727"/>
                <a:gd name="T59" fmla="*/ 196 h 384"/>
                <a:gd name="T60" fmla="*/ 193 w 727"/>
                <a:gd name="T61" fmla="*/ 191 h 384"/>
                <a:gd name="T62" fmla="*/ 153 w 727"/>
                <a:gd name="T63" fmla="*/ 177 h 384"/>
                <a:gd name="T64" fmla="*/ 163 w 727"/>
                <a:gd name="T65" fmla="*/ 151 h 384"/>
                <a:gd name="T66" fmla="*/ 143 w 727"/>
                <a:gd name="T67" fmla="*/ 117 h 384"/>
                <a:gd name="T68" fmla="*/ 96 w 727"/>
                <a:gd name="T69" fmla="*/ 101 h 384"/>
                <a:gd name="T70" fmla="*/ 23 w 727"/>
                <a:gd name="T71" fmla="*/ 98 h 384"/>
                <a:gd name="T72" fmla="*/ 69 w 727"/>
                <a:gd name="T73" fmla="*/ 83 h 384"/>
                <a:gd name="T74" fmla="*/ 7 w 727"/>
                <a:gd name="T75" fmla="*/ 67 h 384"/>
                <a:gd name="T76" fmla="*/ 114 w 727"/>
                <a:gd name="T77" fmla="*/ 49 h 384"/>
                <a:gd name="T78" fmla="*/ 148 w 727"/>
                <a:gd name="T79" fmla="*/ 29 h 384"/>
                <a:gd name="T80" fmla="*/ 195 w 727"/>
                <a:gd name="T81" fmla="*/ 19 h 384"/>
                <a:gd name="T82" fmla="*/ 274 w 727"/>
                <a:gd name="T83" fmla="*/ 21 h 384"/>
                <a:gd name="T84" fmla="*/ 347 w 727"/>
                <a:gd name="T85" fmla="*/ 20 h 384"/>
                <a:gd name="T86" fmla="*/ 350 w 727"/>
                <a:gd name="T87" fmla="*/ 12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727" h="384">
                  <a:moveTo>
                    <a:pt x="350" y="12"/>
                  </a:moveTo>
                  <a:lnTo>
                    <a:pt x="392" y="5"/>
                  </a:lnTo>
                  <a:lnTo>
                    <a:pt x="429" y="5"/>
                  </a:lnTo>
                  <a:lnTo>
                    <a:pt x="446" y="1"/>
                  </a:lnTo>
                  <a:lnTo>
                    <a:pt x="485" y="0"/>
                  </a:lnTo>
                  <a:lnTo>
                    <a:pt x="571" y="1"/>
                  </a:lnTo>
                  <a:lnTo>
                    <a:pt x="636" y="10"/>
                  </a:lnTo>
                  <a:lnTo>
                    <a:pt x="614" y="15"/>
                  </a:lnTo>
                  <a:lnTo>
                    <a:pt x="571" y="16"/>
                  </a:lnTo>
                  <a:lnTo>
                    <a:pt x="511" y="17"/>
                  </a:lnTo>
                  <a:lnTo>
                    <a:pt x="516" y="19"/>
                  </a:lnTo>
                  <a:lnTo>
                    <a:pt x="556" y="18"/>
                  </a:lnTo>
                  <a:lnTo>
                    <a:pt x="588" y="22"/>
                  </a:lnTo>
                  <a:lnTo>
                    <a:pt x="610" y="18"/>
                  </a:lnTo>
                  <a:lnTo>
                    <a:pt x="618" y="23"/>
                  </a:lnTo>
                  <a:lnTo>
                    <a:pt x="604" y="30"/>
                  </a:lnTo>
                  <a:lnTo>
                    <a:pt x="634" y="26"/>
                  </a:lnTo>
                  <a:lnTo>
                    <a:pt x="689" y="20"/>
                  </a:lnTo>
                  <a:lnTo>
                    <a:pt x="722" y="23"/>
                  </a:lnTo>
                  <a:lnTo>
                    <a:pt x="727" y="28"/>
                  </a:lnTo>
                  <a:lnTo>
                    <a:pt x="679" y="38"/>
                  </a:lnTo>
                  <a:lnTo>
                    <a:pt x="672" y="41"/>
                  </a:lnTo>
                  <a:lnTo>
                    <a:pt x="636" y="43"/>
                  </a:lnTo>
                  <a:lnTo>
                    <a:pt x="662" y="44"/>
                  </a:lnTo>
                  <a:lnTo>
                    <a:pt x="646" y="54"/>
                  </a:lnTo>
                  <a:lnTo>
                    <a:pt x="634" y="63"/>
                  </a:lnTo>
                  <a:lnTo>
                    <a:pt x="631" y="79"/>
                  </a:lnTo>
                  <a:lnTo>
                    <a:pt x="643" y="88"/>
                  </a:lnTo>
                  <a:lnTo>
                    <a:pt x="624" y="89"/>
                  </a:lnTo>
                  <a:lnTo>
                    <a:pt x="603" y="94"/>
                  </a:lnTo>
                  <a:lnTo>
                    <a:pt x="624" y="102"/>
                  </a:lnTo>
                  <a:lnTo>
                    <a:pt x="624" y="115"/>
                  </a:lnTo>
                  <a:lnTo>
                    <a:pt x="610" y="116"/>
                  </a:lnTo>
                  <a:lnTo>
                    <a:pt x="623" y="130"/>
                  </a:lnTo>
                  <a:lnTo>
                    <a:pt x="595" y="131"/>
                  </a:lnTo>
                  <a:lnTo>
                    <a:pt x="608" y="138"/>
                  </a:lnTo>
                  <a:lnTo>
                    <a:pt x="603" y="143"/>
                  </a:lnTo>
                  <a:lnTo>
                    <a:pt x="585" y="146"/>
                  </a:lnTo>
                  <a:lnTo>
                    <a:pt x="567" y="146"/>
                  </a:lnTo>
                  <a:lnTo>
                    <a:pt x="580" y="157"/>
                  </a:lnTo>
                  <a:lnTo>
                    <a:pt x="579" y="164"/>
                  </a:lnTo>
                  <a:lnTo>
                    <a:pt x="555" y="158"/>
                  </a:lnTo>
                  <a:lnTo>
                    <a:pt x="548" y="162"/>
                  </a:lnTo>
                  <a:lnTo>
                    <a:pt x="564" y="166"/>
                  </a:lnTo>
                  <a:lnTo>
                    <a:pt x="578" y="176"/>
                  </a:lnTo>
                  <a:lnTo>
                    <a:pt x="580" y="190"/>
                  </a:lnTo>
                  <a:lnTo>
                    <a:pt x="556" y="193"/>
                  </a:lnTo>
                  <a:lnTo>
                    <a:pt x="548" y="187"/>
                  </a:lnTo>
                  <a:lnTo>
                    <a:pt x="534" y="177"/>
                  </a:lnTo>
                  <a:lnTo>
                    <a:pt x="536" y="189"/>
                  </a:lnTo>
                  <a:lnTo>
                    <a:pt x="518" y="198"/>
                  </a:lnTo>
                  <a:lnTo>
                    <a:pt x="553" y="198"/>
                  </a:lnTo>
                  <a:lnTo>
                    <a:pt x="571" y="199"/>
                  </a:lnTo>
                  <a:lnTo>
                    <a:pt x="532" y="214"/>
                  </a:lnTo>
                  <a:lnTo>
                    <a:pt x="492" y="228"/>
                  </a:lnTo>
                  <a:lnTo>
                    <a:pt x="451" y="234"/>
                  </a:lnTo>
                  <a:lnTo>
                    <a:pt x="436" y="234"/>
                  </a:lnTo>
                  <a:lnTo>
                    <a:pt x="420" y="241"/>
                  </a:lnTo>
                  <a:lnTo>
                    <a:pt x="396" y="260"/>
                  </a:lnTo>
                  <a:lnTo>
                    <a:pt x="362" y="273"/>
                  </a:lnTo>
                  <a:lnTo>
                    <a:pt x="353" y="274"/>
                  </a:lnTo>
                  <a:lnTo>
                    <a:pt x="333" y="278"/>
                  </a:lnTo>
                  <a:lnTo>
                    <a:pt x="311" y="282"/>
                  </a:lnTo>
                  <a:lnTo>
                    <a:pt x="295" y="294"/>
                  </a:lnTo>
                  <a:lnTo>
                    <a:pt x="291" y="307"/>
                  </a:lnTo>
                  <a:lnTo>
                    <a:pt x="280" y="319"/>
                  </a:lnTo>
                  <a:lnTo>
                    <a:pt x="251" y="334"/>
                  </a:lnTo>
                  <a:lnTo>
                    <a:pt x="252" y="349"/>
                  </a:lnTo>
                  <a:lnTo>
                    <a:pt x="241" y="364"/>
                  </a:lnTo>
                  <a:lnTo>
                    <a:pt x="227" y="383"/>
                  </a:lnTo>
                  <a:lnTo>
                    <a:pt x="206" y="384"/>
                  </a:lnTo>
                  <a:lnTo>
                    <a:pt x="190" y="369"/>
                  </a:lnTo>
                  <a:lnTo>
                    <a:pt x="161" y="369"/>
                  </a:lnTo>
                  <a:lnTo>
                    <a:pt x="150" y="358"/>
                  </a:lnTo>
                  <a:lnTo>
                    <a:pt x="148" y="340"/>
                  </a:lnTo>
                  <a:lnTo>
                    <a:pt x="133" y="316"/>
                  </a:lnTo>
                  <a:lnTo>
                    <a:pt x="130" y="304"/>
                  </a:lnTo>
                  <a:lnTo>
                    <a:pt x="136" y="288"/>
                  </a:lnTo>
                  <a:lnTo>
                    <a:pt x="124" y="271"/>
                  </a:lnTo>
                  <a:lnTo>
                    <a:pt x="135" y="257"/>
                  </a:lnTo>
                  <a:lnTo>
                    <a:pt x="129" y="251"/>
                  </a:lnTo>
                  <a:lnTo>
                    <a:pt x="153" y="230"/>
                  </a:lnTo>
                  <a:lnTo>
                    <a:pt x="176" y="223"/>
                  </a:lnTo>
                  <a:lnTo>
                    <a:pt x="185" y="216"/>
                  </a:lnTo>
                  <a:lnTo>
                    <a:pt x="194" y="203"/>
                  </a:lnTo>
                  <a:lnTo>
                    <a:pt x="176" y="209"/>
                  </a:lnTo>
                  <a:lnTo>
                    <a:pt x="167" y="211"/>
                  </a:lnTo>
                  <a:lnTo>
                    <a:pt x="154" y="214"/>
                  </a:lnTo>
                  <a:lnTo>
                    <a:pt x="141" y="208"/>
                  </a:lnTo>
                  <a:lnTo>
                    <a:pt x="146" y="196"/>
                  </a:lnTo>
                  <a:lnTo>
                    <a:pt x="156" y="187"/>
                  </a:lnTo>
                  <a:lnTo>
                    <a:pt x="168" y="187"/>
                  </a:lnTo>
                  <a:lnTo>
                    <a:pt x="193" y="191"/>
                  </a:lnTo>
                  <a:lnTo>
                    <a:pt x="176" y="181"/>
                  </a:lnTo>
                  <a:lnTo>
                    <a:pt x="167" y="175"/>
                  </a:lnTo>
                  <a:lnTo>
                    <a:pt x="153" y="177"/>
                  </a:lnTo>
                  <a:lnTo>
                    <a:pt x="145" y="173"/>
                  </a:lnTo>
                  <a:lnTo>
                    <a:pt x="168" y="158"/>
                  </a:lnTo>
                  <a:lnTo>
                    <a:pt x="163" y="151"/>
                  </a:lnTo>
                  <a:lnTo>
                    <a:pt x="160" y="140"/>
                  </a:lnTo>
                  <a:lnTo>
                    <a:pt x="155" y="123"/>
                  </a:lnTo>
                  <a:lnTo>
                    <a:pt x="143" y="117"/>
                  </a:lnTo>
                  <a:lnTo>
                    <a:pt x="148" y="111"/>
                  </a:lnTo>
                  <a:lnTo>
                    <a:pt x="121" y="102"/>
                  </a:lnTo>
                  <a:lnTo>
                    <a:pt x="96" y="101"/>
                  </a:lnTo>
                  <a:lnTo>
                    <a:pt x="63" y="101"/>
                  </a:lnTo>
                  <a:lnTo>
                    <a:pt x="33" y="102"/>
                  </a:lnTo>
                  <a:lnTo>
                    <a:pt x="23" y="98"/>
                  </a:lnTo>
                  <a:lnTo>
                    <a:pt x="10" y="88"/>
                  </a:lnTo>
                  <a:lnTo>
                    <a:pt x="45" y="83"/>
                  </a:lnTo>
                  <a:lnTo>
                    <a:pt x="69" y="83"/>
                  </a:lnTo>
                  <a:lnTo>
                    <a:pt x="21" y="79"/>
                  </a:lnTo>
                  <a:lnTo>
                    <a:pt x="0" y="73"/>
                  </a:lnTo>
                  <a:lnTo>
                    <a:pt x="7" y="67"/>
                  </a:lnTo>
                  <a:lnTo>
                    <a:pt x="57" y="60"/>
                  </a:lnTo>
                  <a:lnTo>
                    <a:pt x="105" y="54"/>
                  </a:lnTo>
                  <a:lnTo>
                    <a:pt x="114" y="49"/>
                  </a:lnTo>
                  <a:lnTo>
                    <a:pt x="87" y="44"/>
                  </a:lnTo>
                  <a:lnTo>
                    <a:pt x="101" y="38"/>
                  </a:lnTo>
                  <a:lnTo>
                    <a:pt x="148" y="29"/>
                  </a:lnTo>
                  <a:lnTo>
                    <a:pt x="166" y="28"/>
                  </a:lnTo>
                  <a:lnTo>
                    <a:pt x="166" y="22"/>
                  </a:lnTo>
                  <a:lnTo>
                    <a:pt x="195" y="19"/>
                  </a:lnTo>
                  <a:lnTo>
                    <a:pt x="231" y="17"/>
                  </a:lnTo>
                  <a:lnTo>
                    <a:pt x="265" y="17"/>
                  </a:lnTo>
                  <a:lnTo>
                    <a:pt x="274" y="21"/>
                  </a:lnTo>
                  <a:lnTo>
                    <a:pt x="309" y="14"/>
                  </a:lnTo>
                  <a:lnTo>
                    <a:pt x="332" y="19"/>
                  </a:lnTo>
                  <a:lnTo>
                    <a:pt x="347" y="20"/>
                  </a:lnTo>
                  <a:lnTo>
                    <a:pt x="367" y="24"/>
                  </a:lnTo>
                  <a:lnTo>
                    <a:pt x="345" y="17"/>
                  </a:lnTo>
                  <a:lnTo>
                    <a:pt x="350" y="12"/>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81" name="Freeform 80"/>
            <p:cNvSpPr>
              <a:spLocks/>
            </p:cNvSpPr>
            <p:nvPr/>
          </p:nvSpPr>
          <p:spPr bwMode="auto">
            <a:xfrm>
              <a:off x="2151622" y="3672642"/>
              <a:ext cx="123987" cy="132027"/>
            </a:xfrm>
            <a:custGeom>
              <a:avLst/>
              <a:gdLst>
                <a:gd name="T0" fmla="*/ 37 w 75"/>
                <a:gd name="T1" fmla="*/ 85 h 85"/>
                <a:gd name="T2" fmla="*/ 28 w 75"/>
                <a:gd name="T3" fmla="*/ 81 h 85"/>
                <a:gd name="T4" fmla="*/ 17 w 75"/>
                <a:gd name="T5" fmla="*/ 81 h 85"/>
                <a:gd name="T6" fmla="*/ 9 w 75"/>
                <a:gd name="T7" fmla="*/ 77 h 85"/>
                <a:gd name="T8" fmla="*/ 0 w 75"/>
                <a:gd name="T9" fmla="*/ 68 h 85"/>
                <a:gd name="T10" fmla="*/ 1 w 75"/>
                <a:gd name="T11" fmla="*/ 62 h 85"/>
                <a:gd name="T12" fmla="*/ 4 w 75"/>
                <a:gd name="T13" fmla="*/ 58 h 85"/>
                <a:gd name="T14" fmla="*/ 2 w 75"/>
                <a:gd name="T15" fmla="*/ 54 h 85"/>
                <a:gd name="T16" fmla="*/ 12 w 75"/>
                <a:gd name="T17" fmla="*/ 37 h 85"/>
                <a:gd name="T18" fmla="*/ 36 w 75"/>
                <a:gd name="T19" fmla="*/ 37 h 85"/>
                <a:gd name="T20" fmla="*/ 37 w 75"/>
                <a:gd name="T21" fmla="*/ 29 h 85"/>
                <a:gd name="T22" fmla="*/ 34 w 75"/>
                <a:gd name="T23" fmla="*/ 28 h 85"/>
                <a:gd name="T24" fmla="*/ 33 w 75"/>
                <a:gd name="T25" fmla="*/ 24 h 85"/>
                <a:gd name="T26" fmla="*/ 27 w 75"/>
                <a:gd name="T27" fmla="*/ 19 h 85"/>
                <a:gd name="T28" fmla="*/ 21 w 75"/>
                <a:gd name="T29" fmla="*/ 12 h 85"/>
                <a:gd name="T30" fmla="*/ 29 w 75"/>
                <a:gd name="T31" fmla="*/ 12 h 85"/>
                <a:gd name="T32" fmla="*/ 30 w 75"/>
                <a:gd name="T33" fmla="*/ 0 h 85"/>
                <a:gd name="T34" fmla="*/ 47 w 75"/>
                <a:gd name="T35" fmla="*/ 0 h 85"/>
                <a:gd name="T36" fmla="*/ 64 w 75"/>
                <a:gd name="T37" fmla="*/ 0 h 85"/>
                <a:gd name="T38" fmla="*/ 62 w 75"/>
                <a:gd name="T39" fmla="*/ 17 h 85"/>
                <a:gd name="T40" fmla="*/ 58 w 75"/>
                <a:gd name="T41" fmla="*/ 40 h 85"/>
                <a:gd name="T42" fmla="*/ 63 w 75"/>
                <a:gd name="T43" fmla="*/ 40 h 85"/>
                <a:gd name="T44" fmla="*/ 69 w 75"/>
                <a:gd name="T45" fmla="*/ 44 h 85"/>
                <a:gd name="T46" fmla="*/ 71 w 75"/>
                <a:gd name="T47" fmla="*/ 41 h 85"/>
                <a:gd name="T48" fmla="*/ 75 w 75"/>
                <a:gd name="T49" fmla="*/ 44 h 85"/>
                <a:gd name="T50" fmla="*/ 66 w 75"/>
                <a:gd name="T51" fmla="*/ 52 h 85"/>
                <a:gd name="T52" fmla="*/ 57 w 75"/>
                <a:gd name="T53" fmla="*/ 58 h 85"/>
                <a:gd name="T54" fmla="*/ 55 w 75"/>
                <a:gd name="T55" fmla="*/ 61 h 85"/>
                <a:gd name="T56" fmla="*/ 56 w 75"/>
                <a:gd name="T57" fmla="*/ 66 h 85"/>
                <a:gd name="T58" fmla="*/ 52 w 75"/>
                <a:gd name="T59" fmla="*/ 71 h 85"/>
                <a:gd name="T60" fmla="*/ 48 w 75"/>
                <a:gd name="T61" fmla="*/ 72 h 85"/>
                <a:gd name="T62" fmla="*/ 49 w 75"/>
                <a:gd name="T63" fmla="*/ 74 h 85"/>
                <a:gd name="T64" fmla="*/ 45 w 75"/>
                <a:gd name="T65" fmla="*/ 77 h 85"/>
                <a:gd name="T66" fmla="*/ 38 w 75"/>
                <a:gd name="T67" fmla="*/ 82 h 85"/>
                <a:gd name="T68" fmla="*/ 37 w 75"/>
                <a:gd name="T69" fmla="*/ 85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75" h="85">
                  <a:moveTo>
                    <a:pt x="37" y="85"/>
                  </a:moveTo>
                  <a:lnTo>
                    <a:pt x="28" y="81"/>
                  </a:lnTo>
                  <a:lnTo>
                    <a:pt x="17" y="81"/>
                  </a:lnTo>
                  <a:lnTo>
                    <a:pt x="9" y="77"/>
                  </a:lnTo>
                  <a:lnTo>
                    <a:pt x="0" y="68"/>
                  </a:lnTo>
                  <a:lnTo>
                    <a:pt x="1" y="62"/>
                  </a:lnTo>
                  <a:lnTo>
                    <a:pt x="4" y="58"/>
                  </a:lnTo>
                  <a:lnTo>
                    <a:pt x="2" y="54"/>
                  </a:lnTo>
                  <a:lnTo>
                    <a:pt x="12" y="37"/>
                  </a:lnTo>
                  <a:lnTo>
                    <a:pt x="36" y="37"/>
                  </a:lnTo>
                  <a:lnTo>
                    <a:pt x="37" y="29"/>
                  </a:lnTo>
                  <a:lnTo>
                    <a:pt x="34" y="28"/>
                  </a:lnTo>
                  <a:lnTo>
                    <a:pt x="33" y="24"/>
                  </a:lnTo>
                  <a:lnTo>
                    <a:pt x="27" y="19"/>
                  </a:lnTo>
                  <a:lnTo>
                    <a:pt x="21" y="12"/>
                  </a:lnTo>
                  <a:lnTo>
                    <a:pt x="29" y="12"/>
                  </a:lnTo>
                  <a:lnTo>
                    <a:pt x="30" y="0"/>
                  </a:lnTo>
                  <a:lnTo>
                    <a:pt x="47" y="0"/>
                  </a:lnTo>
                  <a:lnTo>
                    <a:pt x="64" y="0"/>
                  </a:lnTo>
                  <a:lnTo>
                    <a:pt x="62" y="17"/>
                  </a:lnTo>
                  <a:lnTo>
                    <a:pt x="58" y="40"/>
                  </a:lnTo>
                  <a:lnTo>
                    <a:pt x="63" y="40"/>
                  </a:lnTo>
                  <a:lnTo>
                    <a:pt x="69" y="44"/>
                  </a:lnTo>
                  <a:lnTo>
                    <a:pt x="71" y="41"/>
                  </a:lnTo>
                  <a:lnTo>
                    <a:pt x="75" y="44"/>
                  </a:lnTo>
                  <a:lnTo>
                    <a:pt x="66" y="52"/>
                  </a:lnTo>
                  <a:lnTo>
                    <a:pt x="57" y="58"/>
                  </a:lnTo>
                  <a:lnTo>
                    <a:pt x="55" y="61"/>
                  </a:lnTo>
                  <a:lnTo>
                    <a:pt x="56" y="66"/>
                  </a:lnTo>
                  <a:lnTo>
                    <a:pt x="52" y="71"/>
                  </a:lnTo>
                  <a:lnTo>
                    <a:pt x="48" y="72"/>
                  </a:lnTo>
                  <a:lnTo>
                    <a:pt x="49" y="74"/>
                  </a:lnTo>
                  <a:lnTo>
                    <a:pt x="45" y="77"/>
                  </a:lnTo>
                  <a:lnTo>
                    <a:pt x="38" y="82"/>
                  </a:lnTo>
                  <a:lnTo>
                    <a:pt x="37" y="8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82" name="Freeform 81"/>
            <p:cNvSpPr>
              <a:spLocks/>
            </p:cNvSpPr>
            <p:nvPr/>
          </p:nvSpPr>
          <p:spPr bwMode="auto">
            <a:xfrm>
              <a:off x="3065811" y="3978636"/>
              <a:ext cx="145477" cy="228329"/>
            </a:xfrm>
            <a:custGeom>
              <a:avLst/>
              <a:gdLst>
                <a:gd name="T0" fmla="*/ 32 w 88"/>
                <a:gd name="T1" fmla="*/ 0 h 147"/>
                <a:gd name="T2" fmla="*/ 43 w 88"/>
                <a:gd name="T3" fmla="*/ 7 h 147"/>
                <a:gd name="T4" fmla="*/ 54 w 88"/>
                <a:gd name="T5" fmla="*/ 21 h 147"/>
                <a:gd name="T6" fmla="*/ 54 w 88"/>
                <a:gd name="T7" fmla="*/ 32 h 147"/>
                <a:gd name="T8" fmla="*/ 61 w 88"/>
                <a:gd name="T9" fmla="*/ 32 h 147"/>
                <a:gd name="T10" fmla="*/ 71 w 88"/>
                <a:gd name="T11" fmla="*/ 42 h 147"/>
                <a:gd name="T12" fmla="*/ 78 w 88"/>
                <a:gd name="T13" fmla="*/ 49 h 147"/>
                <a:gd name="T14" fmla="*/ 74 w 88"/>
                <a:gd name="T15" fmla="*/ 68 h 147"/>
                <a:gd name="T16" fmla="*/ 63 w 88"/>
                <a:gd name="T17" fmla="*/ 73 h 147"/>
                <a:gd name="T18" fmla="*/ 64 w 88"/>
                <a:gd name="T19" fmla="*/ 78 h 147"/>
                <a:gd name="T20" fmla="*/ 61 w 88"/>
                <a:gd name="T21" fmla="*/ 89 h 147"/>
                <a:gd name="T22" fmla="*/ 68 w 88"/>
                <a:gd name="T23" fmla="*/ 104 h 147"/>
                <a:gd name="T24" fmla="*/ 74 w 88"/>
                <a:gd name="T25" fmla="*/ 104 h 147"/>
                <a:gd name="T26" fmla="*/ 77 w 88"/>
                <a:gd name="T27" fmla="*/ 116 h 147"/>
                <a:gd name="T28" fmla="*/ 88 w 88"/>
                <a:gd name="T29" fmla="*/ 134 h 147"/>
                <a:gd name="T30" fmla="*/ 83 w 88"/>
                <a:gd name="T31" fmla="*/ 135 h 147"/>
                <a:gd name="T32" fmla="*/ 73 w 88"/>
                <a:gd name="T33" fmla="*/ 133 h 147"/>
                <a:gd name="T34" fmla="*/ 67 w 88"/>
                <a:gd name="T35" fmla="*/ 138 h 147"/>
                <a:gd name="T36" fmla="*/ 59 w 88"/>
                <a:gd name="T37" fmla="*/ 142 h 147"/>
                <a:gd name="T38" fmla="*/ 53 w 88"/>
                <a:gd name="T39" fmla="*/ 143 h 147"/>
                <a:gd name="T40" fmla="*/ 51 w 88"/>
                <a:gd name="T41" fmla="*/ 147 h 147"/>
                <a:gd name="T42" fmla="*/ 42 w 88"/>
                <a:gd name="T43" fmla="*/ 146 h 147"/>
                <a:gd name="T44" fmla="*/ 31 w 88"/>
                <a:gd name="T45" fmla="*/ 136 h 147"/>
                <a:gd name="T46" fmla="*/ 29 w 88"/>
                <a:gd name="T47" fmla="*/ 127 h 147"/>
                <a:gd name="T48" fmla="*/ 25 w 88"/>
                <a:gd name="T49" fmla="*/ 116 h 147"/>
                <a:gd name="T50" fmla="*/ 28 w 88"/>
                <a:gd name="T51" fmla="*/ 98 h 147"/>
                <a:gd name="T52" fmla="*/ 33 w 88"/>
                <a:gd name="T53" fmla="*/ 91 h 147"/>
                <a:gd name="T54" fmla="*/ 29 w 88"/>
                <a:gd name="T55" fmla="*/ 82 h 147"/>
                <a:gd name="T56" fmla="*/ 23 w 88"/>
                <a:gd name="T57" fmla="*/ 78 h 147"/>
                <a:gd name="T58" fmla="*/ 25 w 88"/>
                <a:gd name="T59" fmla="*/ 69 h 147"/>
                <a:gd name="T60" fmla="*/ 21 w 88"/>
                <a:gd name="T61" fmla="*/ 64 h 147"/>
                <a:gd name="T62" fmla="*/ 12 w 88"/>
                <a:gd name="T63" fmla="*/ 65 h 147"/>
                <a:gd name="T64" fmla="*/ 0 w 88"/>
                <a:gd name="T65" fmla="*/ 50 h 147"/>
                <a:gd name="T66" fmla="*/ 5 w 88"/>
                <a:gd name="T67" fmla="*/ 44 h 147"/>
                <a:gd name="T68" fmla="*/ 5 w 88"/>
                <a:gd name="T69" fmla="*/ 34 h 147"/>
                <a:gd name="T70" fmla="*/ 16 w 88"/>
                <a:gd name="T71" fmla="*/ 31 h 147"/>
                <a:gd name="T72" fmla="*/ 21 w 88"/>
                <a:gd name="T73" fmla="*/ 27 h 147"/>
                <a:gd name="T74" fmla="*/ 15 w 88"/>
                <a:gd name="T75" fmla="*/ 19 h 147"/>
                <a:gd name="T76" fmla="*/ 17 w 88"/>
                <a:gd name="T77" fmla="*/ 12 h 147"/>
                <a:gd name="T78" fmla="*/ 32 w 88"/>
                <a:gd name="T79" fmla="*/ 0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88" h="147">
                  <a:moveTo>
                    <a:pt x="32" y="0"/>
                  </a:moveTo>
                  <a:lnTo>
                    <a:pt x="43" y="7"/>
                  </a:lnTo>
                  <a:lnTo>
                    <a:pt x="54" y="21"/>
                  </a:lnTo>
                  <a:lnTo>
                    <a:pt x="54" y="32"/>
                  </a:lnTo>
                  <a:lnTo>
                    <a:pt x="61" y="32"/>
                  </a:lnTo>
                  <a:lnTo>
                    <a:pt x="71" y="42"/>
                  </a:lnTo>
                  <a:lnTo>
                    <a:pt x="78" y="49"/>
                  </a:lnTo>
                  <a:lnTo>
                    <a:pt x="74" y="68"/>
                  </a:lnTo>
                  <a:lnTo>
                    <a:pt x="63" y="73"/>
                  </a:lnTo>
                  <a:lnTo>
                    <a:pt x="64" y="78"/>
                  </a:lnTo>
                  <a:lnTo>
                    <a:pt x="61" y="89"/>
                  </a:lnTo>
                  <a:lnTo>
                    <a:pt x="68" y="104"/>
                  </a:lnTo>
                  <a:lnTo>
                    <a:pt x="74" y="104"/>
                  </a:lnTo>
                  <a:lnTo>
                    <a:pt x="77" y="116"/>
                  </a:lnTo>
                  <a:lnTo>
                    <a:pt x="88" y="134"/>
                  </a:lnTo>
                  <a:lnTo>
                    <a:pt x="83" y="135"/>
                  </a:lnTo>
                  <a:lnTo>
                    <a:pt x="73" y="133"/>
                  </a:lnTo>
                  <a:lnTo>
                    <a:pt x="67" y="138"/>
                  </a:lnTo>
                  <a:lnTo>
                    <a:pt x="59" y="142"/>
                  </a:lnTo>
                  <a:lnTo>
                    <a:pt x="53" y="143"/>
                  </a:lnTo>
                  <a:lnTo>
                    <a:pt x="51" y="147"/>
                  </a:lnTo>
                  <a:lnTo>
                    <a:pt x="42" y="146"/>
                  </a:lnTo>
                  <a:lnTo>
                    <a:pt x="31" y="136"/>
                  </a:lnTo>
                  <a:lnTo>
                    <a:pt x="29" y="127"/>
                  </a:lnTo>
                  <a:lnTo>
                    <a:pt x="25" y="116"/>
                  </a:lnTo>
                  <a:lnTo>
                    <a:pt x="28" y="98"/>
                  </a:lnTo>
                  <a:lnTo>
                    <a:pt x="33" y="91"/>
                  </a:lnTo>
                  <a:lnTo>
                    <a:pt x="29" y="82"/>
                  </a:lnTo>
                  <a:lnTo>
                    <a:pt x="23" y="78"/>
                  </a:lnTo>
                  <a:lnTo>
                    <a:pt x="25" y="69"/>
                  </a:lnTo>
                  <a:lnTo>
                    <a:pt x="21" y="64"/>
                  </a:lnTo>
                  <a:lnTo>
                    <a:pt x="12" y="65"/>
                  </a:lnTo>
                  <a:lnTo>
                    <a:pt x="0" y="50"/>
                  </a:lnTo>
                  <a:lnTo>
                    <a:pt x="5" y="44"/>
                  </a:lnTo>
                  <a:lnTo>
                    <a:pt x="5" y="34"/>
                  </a:lnTo>
                  <a:lnTo>
                    <a:pt x="16" y="31"/>
                  </a:lnTo>
                  <a:lnTo>
                    <a:pt x="21" y="27"/>
                  </a:lnTo>
                  <a:lnTo>
                    <a:pt x="15" y="19"/>
                  </a:lnTo>
                  <a:lnTo>
                    <a:pt x="17" y="12"/>
                  </a:lnTo>
                  <a:lnTo>
                    <a:pt x="32"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83" name="Freeform 82"/>
            <p:cNvSpPr>
              <a:spLocks/>
            </p:cNvSpPr>
            <p:nvPr/>
          </p:nvSpPr>
          <p:spPr bwMode="auto">
            <a:xfrm>
              <a:off x="2237586" y="3731666"/>
              <a:ext cx="188458" cy="97856"/>
            </a:xfrm>
            <a:custGeom>
              <a:avLst/>
              <a:gdLst>
                <a:gd name="T0" fmla="*/ 34 w 114"/>
                <a:gd name="T1" fmla="*/ 63 h 63"/>
                <a:gd name="T2" fmla="*/ 32 w 114"/>
                <a:gd name="T3" fmla="*/ 56 h 63"/>
                <a:gd name="T4" fmla="*/ 27 w 114"/>
                <a:gd name="T5" fmla="*/ 54 h 63"/>
                <a:gd name="T6" fmla="*/ 29 w 114"/>
                <a:gd name="T7" fmla="*/ 46 h 63"/>
                <a:gd name="T8" fmla="*/ 26 w 114"/>
                <a:gd name="T9" fmla="*/ 44 h 63"/>
                <a:gd name="T10" fmla="*/ 23 w 114"/>
                <a:gd name="T11" fmla="*/ 42 h 63"/>
                <a:gd name="T12" fmla="*/ 14 w 114"/>
                <a:gd name="T13" fmla="*/ 45 h 63"/>
                <a:gd name="T14" fmla="*/ 14 w 114"/>
                <a:gd name="T15" fmla="*/ 42 h 63"/>
                <a:gd name="T16" fmla="*/ 9 w 114"/>
                <a:gd name="T17" fmla="*/ 39 h 63"/>
                <a:gd name="T18" fmla="*/ 5 w 114"/>
                <a:gd name="T19" fmla="*/ 34 h 63"/>
                <a:gd name="T20" fmla="*/ 0 w 114"/>
                <a:gd name="T21" fmla="*/ 33 h 63"/>
                <a:gd name="T22" fmla="*/ 4 w 114"/>
                <a:gd name="T23" fmla="*/ 28 h 63"/>
                <a:gd name="T24" fmla="*/ 3 w 114"/>
                <a:gd name="T25" fmla="*/ 23 h 63"/>
                <a:gd name="T26" fmla="*/ 5 w 114"/>
                <a:gd name="T27" fmla="*/ 19 h 63"/>
                <a:gd name="T28" fmla="*/ 14 w 114"/>
                <a:gd name="T29" fmla="*/ 14 h 63"/>
                <a:gd name="T30" fmla="*/ 23 w 114"/>
                <a:gd name="T31" fmla="*/ 6 h 63"/>
                <a:gd name="T32" fmla="*/ 25 w 114"/>
                <a:gd name="T33" fmla="*/ 7 h 63"/>
                <a:gd name="T34" fmla="*/ 30 w 114"/>
                <a:gd name="T35" fmla="*/ 3 h 63"/>
                <a:gd name="T36" fmla="*/ 35 w 114"/>
                <a:gd name="T37" fmla="*/ 2 h 63"/>
                <a:gd name="T38" fmla="*/ 36 w 114"/>
                <a:gd name="T39" fmla="*/ 4 h 63"/>
                <a:gd name="T40" fmla="*/ 39 w 114"/>
                <a:gd name="T41" fmla="*/ 3 h 63"/>
                <a:gd name="T42" fmla="*/ 48 w 114"/>
                <a:gd name="T43" fmla="*/ 5 h 63"/>
                <a:gd name="T44" fmla="*/ 56 w 114"/>
                <a:gd name="T45" fmla="*/ 4 h 63"/>
                <a:gd name="T46" fmla="*/ 62 w 114"/>
                <a:gd name="T47" fmla="*/ 2 h 63"/>
                <a:gd name="T48" fmla="*/ 65 w 114"/>
                <a:gd name="T49" fmla="*/ 0 h 63"/>
                <a:gd name="T50" fmla="*/ 70 w 114"/>
                <a:gd name="T51" fmla="*/ 1 h 63"/>
                <a:gd name="T52" fmla="*/ 74 w 114"/>
                <a:gd name="T53" fmla="*/ 2 h 63"/>
                <a:gd name="T54" fmla="*/ 79 w 114"/>
                <a:gd name="T55" fmla="*/ 2 h 63"/>
                <a:gd name="T56" fmla="*/ 83 w 114"/>
                <a:gd name="T57" fmla="*/ 0 h 63"/>
                <a:gd name="T58" fmla="*/ 91 w 114"/>
                <a:gd name="T59" fmla="*/ 3 h 63"/>
                <a:gd name="T60" fmla="*/ 94 w 114"/>
                <a:gd name="T61" fmla="*/ 3 h 63"/>
                <a:gd name="T62" fmla="*/ 99 w 114"/>
                <a:gd name="T63" fmla="*/ 7 h 63"/>
                <a:gd name="T64" fmla="*/ 104 w 114"/>
                <a:gd name="T65" fmla="*/ 12 h 63"/>
                <a:gd name="T66" fmla="*/ 110 w 114"/>
                <a:gd name="T67" fmla="*/ 15 h 63"/>
                <a:gd name="T68" fmla="*/ 114 w 114"/>
                <a:gd name="T69" fmla="*/ 21 h 63"/>
                <a:gd name="T70" fmla="*/ 108 w 114"/>
                <a:gd name="T71" fmla="*/ 20 h 63"/>
                <a:gd name="T72" fmla="*/ 105 w 114"/>
                <a:gd name="T73" fmla="*/ 23 h 63"/>
                <a:gd name="T74" fmla="*/ 99 w 114"/>
                <a:gd name="T75" fmla="*/ 26 h 63"/>
                <a:gd name="T76" fmla="*/ 94 w 114"/>
                <a:gd name="T77" fmla="*/ 26 h 63"/>
                <a:gd name="T78" fmla="*/ 90 w 114"/>
                <a:gd name="T79" fmla="*/ 29 h 63"/>
                <a:gd name="T80" fmla="*/ 86 w 114"/>
                <a:gd name="T81" fmla="*/ 28 h 63"/>
                <a:gd name="T82" fmla="*/ 84 w 114"/>
                <a:gd name="T83" fmla="*/ 25 h 63"/>
                <a:gd name="T84" fmla="*/ 82 w 114"/>
                <a:gd name="T85" fmla="*/ 25 h 63"/>
                <a:gd name="T86" fmla="*/ 79 w 114"/>
                <a:gd name="T87" fmla="*/ 30 h 63"/>
                <a:gd name="T88" fmla="*/ 77 w 114"/>
                <a:gd name="T89" fmla="*/ 30 h 63"/>
                <a:gd name="T90" fmla="*/ 76 w 114"/>
                <a:gd name="T91" fmla="*/ 34 h 63"/>
                <a:gd name="T92" fmla="*/ 69 w 114"/>
                <a:gd name="T93" fmla="*/ 40 h 63"/>
                <a:gd name="T94" fmla="*/ 66 w 114"/>
                <a:gd name="T95" fmla="*/ 42 h 63"/>
                <a:gd name="T96" fmla="*/ 64 w 114"/>
                <a:gd name="T97" fmla="*/ 45 h 63"/>
                <a:gd name="T98" fmla="*/ 59 w 114"/>
                <a:gd name="T99" fmla="*/ 41 h 63"/>
                <a:gd name="T100" fmla="*/ 54 w 114"/>
                <a:gd name="T101" fmla="*/ 46 h 63"/>
                <a:gd name="T102" fmla="*/ 51 w 114"/>
                <a:gd name="T103" fmla="*/ 46 h 63"/>
                <a:gd name="T104" fmla="*/ 46 w 114"/>
                <a:gd name="T105" fmla="*/ 47 h 63"/>
                <a:gd name="T106" fmla="*/ 46 w 114"/>
                <a:gd name="T107" fmla="*/ 57 h 63"/>
                <a:gd name="T108" fmla="*/ 43 w 114"/>
                <a:gd name="T109" fmla="*/ 57 h 63"/>
                <a:gd name="T110" fmla="*/ 40 w 114"/>
                <a:gd name="T111" fmla="*/ 62 h 63"/>
                <a:gd name="T112" fmla="*/ 34 w 114"/>
                <a:gd name="T113" fmla="*/ 63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14" h="63">
                  <a:moveTo>
                    <a:pt x="34" y="63"/>
                  </a:moveTo>
                  <a:lnTo>
                    <a:pt x="32" y="56"/>
                  </a:lnTo>
                  <a:lnTo>
                    <a:pt x="27" y="54"/>
                  </a:lnTo>
                  <a:lnTo>
                    <a:pt x="29" y="46"/>
                  </a:lnTo>
                  <a:lnTo>
                    <a:pt x="26" y="44"/>
                  </a:lnTo>
                  <a:lnTo>
                    <a:pt x="23" y="42"/>
                  </a:lnTo>
                  <a:lnTo>
                    <a:pt x="14" y="45"/>
                  </a:lnTo>
                  <a:lnTo>
                    <a:pt x="14" y="42"/>
                  </a:lnTo>
                  <a:lnTo>
                    <a:pt x="9" y="39"/>
                  </a:lnTo>
                  <a:lnTo>
                    <a:pt x="5" y="34"/>
                  </a:lnTo>
                  <a:lnTo>
                    <a:pt x="0" y="33"/>
                  </a:lnTo>
                  <a:lnTo>
                    <a:pt x="4" y="28"/>
                  </a:lnTo>
                  <a:lnTo>
                    <a:pt x="3" y="23"/>
                  </a:lnTo>
                  <a:lnTo>
                    <a:pt x="5" y="19"/>
                  </a:lnTo>
                  <a:lnTo>
                    <a:pt x="14" y="14"/>
                  </a:lnTo>
                  <a:lnTo>
                    <a:pt x="23" y="6"/>
                  </a:lnTo>
                  <a:lnTo>
                    <a:pt x="25" y="7"/>
                  </a:lnTo>
                  <a:lnTo>
                    <a:pt x="30" y="3"/>
                  </a:lnTo>
                  <a:lnTo>
                    <a:pt x="35" y="2"/>
                  </a:lnTo>
                  <a:lnTo>
                    <a:pt x="36" y="4"/>
                  </a:lnTo>
                  <a:lnTo>
                    <a:pt x="39" y="3"/>
                  </a:lnTo>
                  <a:lnTo>
                    <a:pt x="48" y="5"/>
                  </a:lnTo>
                  <a:lnTo>
                    <a:pt x="56" y="4"/>
                  </a:lnTo>
                  <a:lnTo>
                    <a:pt x="62" y="2"/>
                  </a:lnTo>
                  <a:lnTo>
                    <a:pt x="65" y="0"/>
                  </a:lnTo>
                  <a:lnTo>
                    <a:pt x="70" y="1"/>
                  </a:lnTo>
                  <a:lnTo>
                    <a:pt x="74" y="2"/>
                  </a:lnTo>
                  <a:lnTo>
                    <a:pt x="79" y="2"/>
                  </a:lnTo>
                  <a:lnTo>
                    <a:pt x="83" y="0"/>
                  </a:lnTo>
                  <a:lnTo>
                    <a:pt x="91" y="3"/>
                  </a:lnTo>
                  <a:lnTo>
                    <a:pt x="94" y="3"/>
                  </a:lnTo>
                  <a:lnTo>
                    <a:pt x="99" y="7"/>
                  </a:lnTo>
                  <a:lnTo>
                    <a:pt x="104" y="12"/>
                  </a:lnTo>
                  <a:lnTo>
                    <a:pt x="110" y="15"/>
                  </a:lnTo>
                  <a:lnTo>
                    <a:pt x="114" y="21"/>
                  </a:lnTo>
                  <a:lnTo>
                    <a:pt x="108" y="20"/>
                  </a:lnTo>
                  <a:lnTo>
                    <a:pt x="105" y="23"/>
                  </a:lnTo>
                  <a:lnTo>
                    <a:pt x="99" y="26"/>
                  </a:lnTo>
                  <a:lnTo>
                    <a:pt x="94" y="26"/>
                  </a:lnTo>
                  <a:lnTo>
                    <a:pt x="90" y="29"/>
                  </a:lnTo>
                  <a:lnTo>
                    <a:pt x="86" y="28"/>
                  </a:lnTo>
                  <a:lnTo>
                    <a:pt x="84" y="25"/>
                  </a:lnTo>
                  <a:lnTo>
                    <a:pt x="82" y="25"/>
                  </a:lnTo>
                  <a:lnTo>
                    <a:pt x="79" y="30"/>
                  </a:lnTo>
                  <a:lnTo>
                    <a:pt x="77" y="30"/>
                  </a:lnTo>
                  <a:lnTo>
                    <a:pt x="76" y="34"/>
                  </a:lnTo>
                  <a:lnTo>
                    <a:pt x="69" y="40"/>
                  </a:lnTo>
                  <a:lnTo>
                    <a:pt x="66" y="42"/>
                  </a:lnTo>
                  <a:lnTo>
                    <a:pt x="64" y="45"/>
                  </a:lnTo>
                  <a:lnTo>
                    <a:pt x="59" y="41"/>
                  </a:lnTo>
                  <a:lnTo>
                    <a:pt x="54" y="46"/>
                  </a:lnTo>
                  <a:lnTo>
                    <a:pt x="51" y="46"/>
                  </a:lnTo>
                  <a:lnTo>
                    <a:pt x="46" y="47"/>
                  </a:lnTo>
                  <a:lnTo>
                    <a:pt x="46" y="57"/>
                  </a:lnTo>
                  <a:lnTo>
                    <a:pt x="43" y="57"/>
                  </a:lnTo>
                  <a:lnTo>
                    <a:pt x="40" y="62"/>
                  </a:lnTo>
                  <a:lnTo>
                    <a:pt x="34" y="63"/>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85" name="Freeform 84"/>
            <p:cNvSpPr>
              <a:spLocks/>
            </p:cNvSpPr>
            <p:nvPr/>
          </p:nvSpPr>
          <p:spPr bwMode="auto">
            <a:xfrm>
              <a:off x="2698814" y="3605853"/>
              <a:ext cx="89270" cy="60577"/>
            </a:xfrm>
            <a:custGeom>
              <a:avLst/>
              <a:gdLst>
                <a:gd name="T0" fmla="*/ 27 w 54"/>
                <a:gd name="T1" fmla="*/ 0 h 39"/>
                <a:gd name="T2" fmla="*/ 38 w 54"/>
                <a:gd name="T3" fmla="*/ 0 h 39"/>
                <a:gd name="T4" fmla="*/ 53 w 54"/>
                <a:gd name="T5" fmla="*/ 4 h 39"/>
                <a:gd name="T6" fmla="*/ 54 w 54"/>
                <a:gd name="T7" fmla="*/ 15 h 39"/>
                <a:gd name="T8" fmla="*/ 51 w 54"/>
                <a:gd name="T9" fmla="*/ 23 h 39"/>
                <a:gd name="T10" fmla="*/ 46 w 54"/>
                <a:gd name="T11" fmla="*/ 27 h 39"/>
                <a:gd name="T12" fmla="*/ 50 w 54"/>
                <a:gd name="T13" fmla="*/ 33 h 39"/>
                <a:gd name="T14" fmla="*/ 49 w 54"/>
                <a:gd name="T15" fmla="*/ 39 h 39"/>
                <a:gd name="T16" fmla="*/ 38 w 54"/>
                <a:gd name="T17" fmla="*/ 35 h 39"/>
                <a:gd name="T18" fmla="*/ 29 w 54"/>
                <a:gd name="T19" fmla="*/ 36 h 39"/>
                <a:gd name="T20" fmla="*/ 18 w 54"/>
                <a:gd name="T21" fmla="*/ 35 h 39"/>
                <a:gd name="T22" fmla="*/ 9 w 54"/>
                <a:gd name="T23" fmla="*/ 39 h 39"/>
                <a:gd name="T24" fmla="*/ 0 w 54"/>
                <a:gd name="T25" fmla="*/ 32 h 39"/>
                <a:gd name="T26" fmla="*/ 3 w 54"/>
                <a:gd name="T27" fmla="*/ 26 h 39"/>
                <a:gd name="T28" fmla="*/ 19 w 54"/>
                <a:gd name="T29" fmla="*/ 29 h 39"/>
                <a:gd name="T30" fmla="*/ 33 w 54"/>
                <a:gd name="T31" fmla="*/ 30 h 39"/>
                <a:gd name="T32" fmla="*/ 39 w 54"/>
                <a:gd name="T33" fmla="*/ 26 h 39"/>
                <a:gd name="T34" fmla="*/ 32 w 54"/>
                <a:gd name="T35" fmla="*/ 17 h 39"/>
                <a:gd name="T36" fmla="*/ 33 w 54"/>
                <a:gd name="T37" fmla="*/ 9 h 39"/>
                <a:gd name="T38" fmla="*/ 22 w 54"/>
                <a:gd name="T39" fmla="*/ 5 h 39"/>
                <a:gd name="T40" fmla="*/ 27 w 54"/>
                <a:gd name="T41" fmla="*/ 0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4" h="39">
                  <a:moveTo>
                    <a:pt x="27" y="0"/>
                  </a:moveTo>
                  <a:lnTo>
                    <a:pt x="38" y="0"/>
                  </a:lnTo>
                  <a:lnTo>
                    <a:pt x="53" y="4"/>
                  </a:lnTo>
                  <a:lnTo>
                    <a:pt x="54" y="15"/>
                  </a:lnTo>
                  <a:lnTo>
                    <a:pt x="51" y="23"/>
                  </a:lnTo>
                  <a:lnTo>
                    <a:pt x="46" y="27"/>
                  </a:lnTo>
                  <a:lnTo>
                    <a:pt x="50" y="33"/>
                  </a:lnTo>
                  <a:lnTo>
                    <a:pt x="49" y="39"/>
                  </a:lnTo>
                  <a:lnTo>
                    <a:pt x="38" y="35"/>
                  </a:lnTo>
                  <a:lnTo>
                    <a:pt x="29" y="36"/>
                  </a:lnTo>
                  <a:lnTo>
                    <a:pt x="18" y="35"/>
                  </a:lnTo>
                  <a:lnTo>
                    <a:pt x="9" y="39"/>
                  </a:lnTo>
                  <a:lnTo>
                    <a:pt x="0" y="32"/>
                  </a:lnTo>
                  <a:lnTo>
                    <a:pt x="3" y="26"/>
                  </a:lnTo>
                  <a:lnTo>
                    <a:pt x="19" y="29"/>
                  </a:lnTo>
                  <a:lnTo>
                    <a:pt x="33" y="30"/>
                  </a:lnTo>
                  <a:lnTo>
                    <a:pt x="39" y="26"/>
                  </a:lnTo>
                  <a:lnTo>
                    <a:pt x="32" y="17"/>
                  </a:lnTo>
                  <a:lnTo>
                    <a:pt x="33" y="9"/>
                  </a:lnTo>
                  <a:lnTo>
                    <a:pt x="22" y="5"/>
                  </a:lnTo>
                  <a:lnTo>
                    <a:pt x="27"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92" name="Freeform 91"/>
            <p:cNvSpPr>
              <a:spLocks/>
            </p:cNvSpPr>
            <p:nvPr/>
          </p:nvSpPr>
          <p:spPr bwMode="auto">
            <a:xfrm>
              <a:off x="4370141" y="2144236"/>
              <a:ext cx="244664" cy="86983"/>
            </a:xfrm>
            <a:custGeom>
              <a:avLst/>
              <a:gdLst>
                <a:gd name="T0" fmla="*/ 138 w 148"/>
                <a:gd name="T1" fmla="*/ 1 h 56"/>
                <a:gd name="T2" fmla="*/ 133 w 148"/>
                <a:gd name="T3" fmla="*/ 13 h 56"/>
                <a:gd name="T4" fmla="*/ 148 w 148"/>
                <a:gd name="T5" fmla="*/ 25 h 56"/>
                <a:gd name="T6" fmla="*/ 128 w 148"/>
                <a:gd name="T7" fmla="*/ 39 h 56"/>
                <a:gd name="T8" fmla="*/ 85 w 148"/>
                <a:gd name="T9" fmla="*/ 52 h 56"/>
                <a:gd name="T10" fmla="*/ 73 w 148"/>
                <a:gd name="T11" fmla="*/ 56 h 56"/>
                <a:gd name="T12" fmla="*/ 54 w 148"/>
                <a:gd name="T13" fmla="*/ 53 h 56"/>
                <a:gd name="T14" fmla="*/ 16 w 148"/>
                <a:gd name="T15" fmla="*/ 47 h 56"/>
                <a:gd name="T16" fmla="*/ 31 w 148"/>
                <a:gd name="T17" fmla="*/ 39 h 56"/>
                <a:gd name="T18" fmla="*/ 2 w 148"/>
                <a:gd name="T19" fmla="*/ 30 h 56"/>
                <a:gd name="T20" fmla="*/ 28 w 148"/>
                <a:gd name="T21" fmla="*/ 26 h 56"/>
                <a:gd name="T22" fmla="*/ 28 w 148"/>
                <a:gd name="T23" fmla="*/ 21 h 56"/>
                <a:gd name="T24" fmla="*/ 0 w 148"/>
                <a:gd name="T25" fmla="*/ 17 h 56"/>
                <a:gd name="T26" fmla="*/ 12 w 148"/>
                <a:gd name="T27" fmla="*/ 5 h 56"/>
                <a:gd name="T28" fmla="*/ 33 w 148"/>
                <a:gd name="T29" fmla="*/ 2 h 56"/>
                <a:gd name="T30" fmla="*/ 52 w 148"/>
                <a:gd name="T31" fmla="*/ 14 h 56"/>
                <a:gd name="T32" fmla="*/ 75 w 148"/>
                <a:gd name="T33" fmla="*/ 4 h 56"/>
                <a:gd name="T34" fmla="*/ 91 w 148"/>
                <a:gd name="T35" fmla="*/ 9 h 56"/>
                <a:gd name="T36" fmla="*/ 115 w 148"/>
                <a:gd name="T37" fmla="*/ 0 h 56"/>
                <a:gd name="T38" fmla="*/ 138 w 148"/>
                <a:gd name="T39" fmla="*/ 1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48" h="56">
                  <a:moveTo>
                    <a:pt x="138" y="1"/>
                  </a:moveTo>
                  <a:lnTo>
                    <a:pt x="133" y="13"/>
                  </a:lnTo>
                  <a:lnTo>
                    <a:pt x="148" y="25"/>
                  </a:lnTo>
                  <a:lnTo>
                    <a:pt x="128" y="39"/>
                  </a:lnTo>
                  <a:lnTo>
                    <a:pt x="85" y="52"/>
                  </a:lnTo>
                  <a:lnTo>
                    <a:pt x="73" y="56"/>
                  </a:lnTo>
                  <a:lnTo>
                    <a:pt x="54" y="53"/>
                  </a:lnTo>
                  <a:lnTo>
                    <a:pt x="16" y="47"/>
                  </a:lnTo>
                  <a:lnTo>
                    <a:pt x="31" y="39"/>
                  </a:lnTo>
                  <a:lnTo>
                    <a:pt x="2" y="30"/>
                  </a:lnTo>
                  <a:lnTo>
                    <a:pt x="28" y="26"/>
                  </a:lnTo>
                  <a:lnTo>
                    <a:pt x="28" y="21"/>
                  </a:lnTo>
                  <a:lnTo>
                    <a:pt x="0" y="17"/>
                  </a:lnTo>
                  <a:lnTo>
                    <a:pt x="12" y="5"/>
                  </a:lnTo>
                  <a:lnTo>
                    <a:pt x="33" y="2"/>
                  </a:lnTo>
                  <a:lnTo>
                    <a:pt x="52" y="14"/>
                  </a:lnTo>
                  <a:lnTo>
                    <a:pt x="75" y="4"/>
                  </a:lnTo>
                  <a:lnTo>
                    <a:pt x="91" y="9"/>
                  </a:lnTo>
                  <a:lnTo>
                    <a:pt x="115" y="0"/>
                  </a:lnTo>
                  <a:lnTo>
                    <a:pt x="138" y="1"/>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97" name="Freeform 96"/>
            <p:cNvSpPr>
              <a:spLocks/>
            </p:cNvSpPr>
            <p:nvPr/>
          </p:nvSpPr>
          <p:spPr bwMode="auto">
            <a:xfrm>
              <a:off x="2583094" y="3650897"/>
              <a:ext cx="62819" cy="26405"/>
            </a:xfrm>
            <a:custGeom>
              <a:avLst/>
              <a:gdLst>
                <a:gd name="T0" fmla="*/ 14 w 38"/>
                <a:gd name="T1" fmla="*/ 0 h 17"/>
                <a:gd name="T2" fmla="*/ 26 w 38"/>
                <a:gd name="T3" fmla="*/ 2 h 17"/>
                <a:gd name="T4" fmla="*/ 35 w 38"/>
                <a:gd name="T5" fmla="*/ 7 h 17"/>
                <a:gd name="T6" fmla="*/ 38 w 38"/>
                <a:gd name="T7" fmla="*/ 13 h 17"/>
                <a:gd name="T8" fmla="*/ 25 w 38"/>
                <a:gd name="T9" fmla="*/ 13 h 17"/>
                <a:gd name="T10" fmla="*/ 19 w 38"/>
                <a:gd name="T11" fmla="*/ 17 h 17"/>
                <a:gd name="T12" fmla="*/ 9 w 38"/>
                <a:gd name="T13" fmla="*/ 13 h 17"/>
                <a:gd name="T14" fmla="*/ 0 w 38"/>
                <a:gd name="T15" fmla="*/ 6 h 17"/>
                <a:gd name="T16" fmla="*/ 2 w 38"/>
                <a:gd name="T17" fmla="*/ 1 h 17"/>
                <a:gd name="T18" fmla="*/ 10 w 38"/>
                <a:gd name="T19" fmla="*/ 0 h 17"/>
                <a:gd name="T20" fmla="*/ 14 w 38"/>
                <a:gd name="T21"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8" h="17">
                  <a:moveTo>
                    <a:pt x="14" y="0"/>
                  </a:moveTo>
                  <a:lnTo>
                    <a:pt x="26" y="2"/>
                  </a:lnTo>
                  <a:lnTo>
                    <a:pt x="35" y="7"/>
                  </a:lnTo>
                  <a:lnTo>
                    <a:pt x="38" y="13"/>
                  </a:lnTo>
                  <a:lnTo>
                    <a:pt x="25" y="13"/>
                  </a:lnTo>
                  <a:lnTo>
                    <a:pt x="19" y="17"/>
                  </a:lnTo>
                  <a:lnTo>
                    <a:pt x="9" y="13"/>
                  </a:lnTo>
                  <a:lnTo>
                    <a:pt x="0" y="6"/>
                  </a:lnTo>
                  <a:lnTo>
                    <a:pt x="2" y="1"/>
                  </a:lnTo>
                  <a:lnTo>
                    <a:pt x="10" y="0"/>
                  </a:lnTo>
                  <a:lnTo>
                    <a:pt x="14"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21" name="Freeform 120"/>
            <p:cNvSpPr>
              <a:spLocks/>
            </p:cNvSpPr>
            <p:nvPr/>
          </p:nvSpPr>
          <p:spPr bwMode="auto">
            <a:xfrm>
              <a:off x="1546572" y="3192685"/>
              <a:ext cx="796815" cy="585580"/>
            </a:xfrm>
            <a:custGeom>
              <a:avLst/>
              <a:gdLst>
                <a:gd name="T0" fmla="*/ 298 w 482"/>
                <a:gd name="T1" fmla="*/ 175 h 377"/>
                <a:gd name="T2" fmla="*/ 288 w 482"/>
                <a:gd name="T3" fmla="*/ 225 h 377"/>
                <a:gd name="T4" fmla="*/ 303 w 482"/>
                <a:gd name="T5" fmla="*/ 266 h 377"/>
                <a:gd name="T6" fmla="*/ 329 w 482"/>
                <a:gd name="T7" fmla="*/ 294 h 377"/>
                <a:gd name="T8" fmla="*/ 366 w 482"/>
                <a:gd name="T9" fmla="*/ 295 h 377"/>
                <a:gd name="T10" fmla="*/ 405 w 482"/>
                <a:gd name="T11" fmla="*/ 279 h 377"/>
                <a:gd name="T12" fmla="*/ 419 w 482"/>
                <a:gd name="T13" fmla="*/ 243 h 377"/>
                <a:gd name="T14" fmla="*/ 468 w 482"/>
                <a:gd name="T15" fmla="*/ 234 h 377"/>
                <a:gd name="T16" fmla="*/ 480 w 482"/>
                <a:gd name="T17" fmla="*/ 246 h 377"/>
                <a:gd name="T18" fmla="*/ 465 w 482"/>
                <a:gd name="T19" fmla="*/ 275 h 377"/>
                <a:gd name="T20" fmla="*/ 451 w 482"/>
                <a:gd name="T21" fmla="*/ 295 h 377"/>
                <a:gd name="T22" fmla="*/ 436 w 482"/>
                <a:gd name="T23" fmla="*/ 308 h 377"/>
                <a:gd name="T24" fmla="*/ 430 w 482"/>
                <a:gd name="T25" fmla="*/ 309 h 377"/>
                <a:gd name="T26" fmla="*/ 395 w 482"/>
                <a:gd name="T27" fmla="*/ 321 h 377"/>
                <a:gd name="T28" fmla="*/ 399 w 482"/>
                <a:gd name="T29" fmla="*/ 333 h 377"/>
                <a:gd name="T30" fmla="*/ 402 w 482"/>
                <a:gd name="T31" fmla="*/ 346 h 377"/>
                <a:gd name="T32" fmla="*/ 370 w 482"/>
                <a:gd name="T33" fmla="*/ 367 h 377"/>
                <a:gd name="T34" fmla="*/ 348 w 482"/>
                <a:gd name="T35" fmla="*/ 355 h 377"/>
                <a:gd name="T36" fmla="*/ 315 w 482"/>
                <a:gd name="T37" fmla="*/ 344 h 377"/>
                <a:gd name="T38" fmla="*/ 278 w 482"/>
                <a:gd name="T39" fmla="*/ 349 h 377"/>
                <a:gd name="T40" fmla="*/ 236 w 482"/>
                <a:gd name="T41" fmla="*/ 332 h 377"/>
                <a:gd name="T42" fmla="*/ 199 w 482"/>
                <a:gd name="T43" fmla="*/ 307 h 377"/>
                <a:gd name="T44" fmla="*/ 165 w 482"/>
                <a:gd name="T45" fmla="*/ 290 h 377"/>
                <a:gd name="T46" fmla="*/ 138 w 482"/>
                <a:gd name="T47" fmla="*/ 255 h 377"/>
                <a:gd name="T48" fmla="*/ 149 w 482"/>
                <a:gd name="T49" fmla="*/ 242 h 377"/>
                <a:gd name="T50" fmla="*/ 146 w 482"/>
                <a:gd name="T51" fmla="*/ 217 h 377"/>
                <a:gd name="T52" fmla="*/ 116 w 482"/>
                <a:gd name="T53" fmla="*/ 169 h 377"/>
                <a:gd name="T54" fmla="*/ 95 w 482"/>
                <a:gd name="T55" fmla="*/ 143 h 377"/>
                <a:gd name="T56" fmla="*/ 85 w 482"/>
                <a:gd name="T57" fmla="*/ 115 h 377"/>
                <a:gd name="T58" fmla="*/ 68 w 482"/>
                <a:gd name="T59" fmla="*/ 88 h 377"/>
                <a:gd name="T60" fmla="*/ 59 w 482"/>
                <a:gd name="T61" fmla="*/ 56 h 377"/>
                <a:gd name="T62" fmla="*/ 50 w 482"/>
                <a:gd name="T63" fmla="*/ 24 h 377"/>
                <a:gd name="T64" fmla="*/ 31 w 482"/>
                <a:gd name="T65" fmla="*/ 27 h 377"/>
                <a:gd name="T66" fmla="*/ 31 w 482"/>
                <a:gd name="T67" fmla="*/ 62 h 377"/>
                <a:gd name="T68" fmla="*/ 43 w 482"/>
                <a:gd name="T69" fmla="*/ 82 h 377"/>
                <a:gd name="T70" fmla="*/ 46 w 482"/>
                <a:gd name="T71" fmla="*/ 102 h 377"/>
                <a:gd name="T72" fmla="*/ 61 w 482"/>
                <a:gd name="T73" fmla="*/ 125 h 377"/>
                <a:gd name="T74" fmla="*/ 67 w 482"/>
                <a:gd name="T75" fmla="*/ 164 h 377"/>
                <a:gd name="T76" fmla="*/ 80 w 482"/>
                <a:gd name="T77" fmla="*/ 185 h 377"/>
                <a:gd name="T78" fmla="*/ 74 w 482"/>
                <a:gd name="T79" fmla="*/ 205 h 377"/>
                <a:gd name="T80" fmla="*/ 59 w 482"/>
                <a:gd name="T81" fmla="*/ 181 h 377"/>
                <a:gd name="T82" fmla="*/ 45 w 482"/>
                <a:gd name="T83" fmla="*/ 150 h 377"/>
                <a:gd name="T84" fmla="*/ 28 w 482"/>
                <a:gd name="T85" fmla="*/ 123 h 377"/>
                <a:gd name="T86" fmla="*/ 13 w 482"/>
                <a:gd name="T87" fmla="*/ 115 h 377"/>
                <a:gd name="T88" fmla="*/ 14 w 482"/>
                <a:gd name="T89" fmla="*/ 103 h 377"/>
                <a:gd name="T90" fmla="*/ 17 w 482"/>
                <a:gd name="T91" fmla="*/ 71 h 377"/>
                <a:gd name="T92" fmla="*/ 4 w 482"/>
                <a:gd name="T93" fmla="*/ 39 h 377"/>
                <a:gd name="T94" fmla="*/ 21 w 482"/>
                <a:gd name="T95" fmla="*/ 2 h 377"/>
                <a:gd name="T96" fmla="*/ 64 w 482"/>
                <a:gd name="T97" fmla="*/ 14 h 377"/>
                <a:gd name="T98" fmla="*/ 148 w 482"/>
                <a:gd name="T99" fmla="*/ 28 h 377"/>
                <a:gd name="T100" fmla="*/ 185 w 482"/>
                <a:gd name="T101" fmla="*/ 27 h 377"/>
                <a:gd name="T102" fmla="*/ 202 w 482"/>
                <a:gd name="T103" fmla="*/ 54 h 377"/>
                <a:gd name="T104" fmla="*/ 224 w 482"/>
                <a:gd name="T105" fmla="*/ 78 h 377"/>
                <a:gd name="T106" fmla="*/ 264 w 482"/>
                <a:gd name="T107" fmla="*/ 69 h 377"/>
                <a:gd name="T108" fmla="*/ 280 w 482"/>
                <a:gd name="T109" fmla="*/ 107 h 377"/>
                <a:gd name="T110" fmla="*/ 296 w 482"/>
                <a:gd name="T111" fmla="*/ 138 h 3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482" h="377">
                  <a:moveTo>
                    <a:pt x="315" y="142"/>
                  </a:moveTo>
                  <a:lnTo>
                    <a:pt x="304" y="160"/>
                  </a:lnTo>
                  <a:lnTo>
                    <a:pt x="298" y="175"/>
                  </a:lnTo>
                  <a:lnTo>
                    <a:pt x="291" y="203"/>
                  </a:lnTo>
                  <a:lnTo>
                    <a:pt x="287" y="213"/>
                  </a:lnTo>
                  <a:lnTo>
                    <a:pt x="288" y="225"/>
                  </a:lnTo>
                  <a:lnTo>
                    <a:pt x="292" y="235"/>
                  </a:lnTo>
                  <a:lnTo>
                    <a:pt x="293" y="251"/>
                  </a:lnTo>
                  <a:lnTo>
                    <a:pt x="303" y="266"/>
                  </a:lnTo>
                  <a:lnTo>
                    <a:pt x="305" y="278"/>
                  </a:lnTo>
                  <a:lnTo>
                    <a:pt x="311" y="288"/>
                  </a:lnTo>
                  <a:lnTo>
                    <a:pt x="329" y="294"/>
                  </a:lnTo>
                  <a:lnTo>
                    <a:pt x="335" y="302"/>
                  </a:lnTo>
                  <a:lnTo>
                    <a:pt x="352" y="297"/>
                  </a:lnTo>
                  <a:lnTo>
                    <a:pt x="366" y="295"/>
                  </a:lnTo>
                  <a:lnTo>
                    <a:pt x="380" y="291"/>
                  </a:lnTo>
                  <a:lnTo>
                    <a:pt x="392" y="287"/>
                  </a:lnTo>
                  <a:lnTo>
                    <a:pt x="405" y="279"/>
                  </a:lnTo>
                  <a:lnTo>
                    <a:pt x="411" y="267"/>
                  </a:lnTo>
                  <a:lnTo>
                    <a:pt x="415" y="249"/>
                  </a:lnTo>
                  <a:lnTo>
                    <a:pt x="419" y="243"/>
                  </a:lnTo>
                  <a:lnTo>
                    <a:pt x="432" y="238"/>
                  </a:lnTo>
                  <a:lnTo>
                    <a:pt x="452" y="233"/>
                  </a:lnTo>
                  <a:lnTo>
                    <a:pt x="468" y="234"/>
                  </a:lnTo>
                  <a:lnTo>
                    <a:pt x="479" y="232"/>
                  </a:lnTo>
                  <a:lnTo>
                    <a:pt x="482" y="236"/>
                  </a:lnTo>
                  <a:lnTo>
                    <a:pt x="480" y="246"/>
                  </a:lnTo>
                  <a:lnTo>
                    <a:pt x="469" y="259"/>
                  </a:lnTo>
                  <a:lnTo>
                    <a:pt x="463" y="271"/>
                  </a:lnTo>
                  <a:lnTo>
                    <a:pt x="465" y="275"/>
                  </a:lnTo>
                  <a:lnTo>
                    <a:pt x="461" y="284"/>
                  </a:lnTo>
                  <a:lnTo>
                    <a:pt x="455" y="300"/>
                  </a:lnTo>
                  <a:lnTo>
                    <a:pt x="451" y="295"/>
                  </a:lnTo>
                  <a:lnTo>
                    <a:pt x="447" y="295"/>
                  </a:lnTo>
                  <a:lnTo>
                    <a:pt x="444" y="295"/>
                  </a:lnTo>
                  <a:lnTo>
                    <a:pt x="436" y="308"/>
                  </a:lnTo>
                  <a:lnTo>
                    <a:pt x="433" y="306"/>
                  </a:lnTo>
                  <a:lnTo>
                    <a:pt x="430" y="306"/>
                  </a:lnTo>
                  <a:lnTo>
                    <a:pt x="430" y="309"/>
                  </a:lnTo>
                  <a:lnTo>
                    <a:pt x="413" y="309"/>
                  </a:lnTo>
                  <a:lnTo>
                    <a:pt x="396" y="309"/>
                  </a:lnTo>
                  <a:lnTo>
                    <a:pt x="395" y="321"/>
                  </a:lnTo>
                  <a:lnTo>
                    <a:pt x="387" y="321"/>
                  </a:lnTo>
                  <a:lnTo>
                    <a:pt x="393" y="328"/>
                  </a:lnTo>
                  <a:lnTo>
                    <a:pt x="399" y="333"/>
                  </a:lnTo>
                  <a:lnTo>
                    <a:pt x="400" y="337"/>
                  </a:lnTo>
                  <a:lnTo>
                    <a:pt x="403" y="338"/>
                  </a:lnTo>
                  <a:lnTo>
                    <a:pt x="402" y="346"/>
                  </a:lnTo>
                  <a:lnTo>
                    <a:pt x="378" y="346"/>
                  </a:lnTo>
                  <a:lnTo>
                    <a:pt x="368" y="363"/>
                  </a:lnTo>
                  <a:lnTo>
                    <a:pt x="370" y="367"/>
                  </a:lnTo>
                  <a:lnTo>
                    <a:pt x="367" y="371"/>
                  </a:lnTo>
                  <a:lnTo>
                    <a:pt x="366" y="377"/>
                  </a:lnTo>
                  <a:lnTo>
                    <a:pt x="348" y="355"/>
                  </a:lnTo>
                  <a:lnTo>
                    <a:pt x="339" y="348"/>
                  </a:lnTo>
                  <a:lnTo>
                    <a:pt x="325" y="343"/>
                  </a:lnTo>
                  <a:lnTo>
                    <a:pt x="315" y="344"/>
                  </a:lnTo>
                  <a:lnTo>
                    <a:pt x="299" y="352"/>
                  </a:lnTo>
                  <a:lnTo>
                    <a:pt x="290" y="354"/>
                  </a:lnTo>
                  <a:lnTo>
                    <a:pt x="278" y="349"/>
                  </a:lnTo>
                  <a:lnTo>
                    <a:pt x="265" y="345"/>
                  </a:lnTo>
                  <a:lnTo>
                    <a:pt x="249" y="335"/>
                  </a:lnTo>
                  <a:lnTo>
                    <a:pt x="236" y="332"/>
                  </a:lnTo>
                  <a:lnTo>
                    <a:pt x="216" y="323"/>
                  </a:lnTo>
                  <a:lnTo>
                    <a:pt x="203" y="313"/>
                  </a:lnTo>
                  <a:lnTo>
                    <a:pt x="199" y="307"/>
                  </a:lnTo>
                  <a:lnTo>
                    <a:pt x="189" y="306"/>
                  </a:lnTo>
                  <a:lnTo>
                    <a:pt x="171" y="299"/>
                  </a:lnTo>
                  <a:lnTo>
                    <a:pt x="165" y="290"/>
                  </a:lnTo>
                  <a:lnTo>
                    <a:pt x="148" y="278"/>
                  </a:lnTo>
                  <a:lnTo>
                    <a:pt x="141" y="265"/>
                  </a:lnTo>
                  <a:lnTo>
                    <a:pt x="138" y="255"/>
                  </a:lnTo>
                  <a:lnTo>
                    <a:pt x="145" y="253"/>
                  </a:lnTo>
                  <a:lnTo>
                    <a:pt x="144" y="247"/>
                  </a:lnTo>
                  <a:lnTo>
                    <a:pt x="149" y="242"/>
                  </a:lnTo>
                  <a:lnTo>
                    <a:pt x="150" y="234"/>
                  </a:lnTo>
                  <a:lnTo>
                    <a:pt x="146" y="225"/>
                  </a:lnTo>
                  <a:lnTo>
                    <a:pt x="146" y="217"/>
                  </a:lnTo>
                  <a:lnTo>
                    <a:pt x="142" y="206"/>
                  </a:lnTo>
                  <a:lnTo>
                    <a:pt x="131" y="186"/>
                  </a:lnTo>
                  <a:lnTo>
                    <a:pt x="116" y="169"/>
                  </a:lnTo>
                  <a:lnTo>
                    <a:pt x="110" y="156"/>
                  </a:lnTo>
                  <a:lnTo>
                    <a:pt x="97" y="148"/>
                  </a:lnTo>
                  <a:lnTo>
                    <a:pt x="95" y="143"/>
                  </a:lnTo>
                  <a:lnTo>
                    <a:pt x="101" y="130"/>
                  </a:lnTo>
                  <a:lnTo>
                    <a:pt x="93" y="125"/>
                  </a:lnTo>
                  <a:lnTo>
                    <a:pt x="85" y="115"/>
                  </a:lnTo>
                  <a:lnTo>
                    <a:pt x="85" y="101"/>
                  </a:lnTo>
                  <a:lnTo>
                    <a:pt x="75" y="99"/>
                  </a:lnTo>
                  <a:lnTo>
                    <a:pt x="68" y="88"/>
                  </a:lnTo>
                  <a:lnTo>
                    <a:pt x="63" y="78"/>
                  </a:lnTo>
                  <a:lnTo>
                    <a:pt x="64" y="72"/>
                  </a:lnTo>
                  <a:lnTo>
                    <a:pt x="59" y="56"/>
                  </a:lnTo>
                  <a:lnTo>
                    <a:pt x="58" y="40"/>
                  </a:lnTo>
                  <a:lnTo>
                    <a:pt x="61" y="32"/>
                  </a:lnTo>
                  <a:lnTo>
                    <a:pt x="50" y="24"/>
                  </a:lnTo>
                  <a:lnTo>
                    <a:pt x="44" y="25"/>
                  </a:lnTo>
                  <a:lnTo>
                    <a:pt x="36" y="19"/>
                  </a:lnTo>
                  <a:lnTo>
                    <a:pt x="31" y="27"/>
                  </a:lnTo>
                  <a:lnTo>
                    <a:pt x="30" y="37"/>
                  </a:lnTo>
                  <a:lnTo>
                    <a:pt x="27" y="53"/>
                  </a:lnTo>
                  <a:lnTo>
                    <a:pt x="31" y="62"/>
                  </a:lnTo>
                  <a:lnTo>
                    <a:pt x="39" y="76"/>
                  </a:lnTo>
                  <a:lnTo>
                    <a:pt x="41" y="81"/>
                  </a:lnTo>
                  <a:lnTo>
                    <a:pt x="43" y="82"/>
                  </a:lnTo>
                  <a:lnTo>
                    <a:pt x="43" y="89"/>
                  </a:lnTo>
                  <a:lnTo>
                    <a:pt x="47" y="89"/>
                  </a:lnTo>
                  <a:lnTo>
                    <a:pt x="46" y="102"/>
                  </a:lnTo>
                  <a:lnTo>
                    <a:pt x="51" y="108"/>
                  </a:lnTo>
                  <a:lnTo>
                    <a:pt x="52" y="115"/>
                  </a:lnTo>
                  <a:lnTo>
                    <a:pt x="61" y="125"/>
                  </a:lnTo>
                  <a:lnTo>
                    <a:pt x="62" y="145"/>
                  </a:lnTo>
                  <a:lnTo>
                    <a:pt x="65" y="154"/>
                  </a:lnTo>
                  <a:lnTo>
                    <a:pt x="67" y="164"/>
                  </a:lnTo>
                  <a:lnTo>
                    <a:pt x="66" y="174"/>
                  </a:lnTo>
                  <a:lnTo>
                    <a:pt x="74" y="175"/>
                  </a:lnTo>
                  <a:lnTo>
                    <a:pt x="80" y="185"/>
                  </a:lnTo>
                  <a:lnTo>
                    <a:pt x="84" y="194"/>
                  </a:lnTo>
                  <a:lnTo>
                    <a:pt x="83" y="198"/>
                  </a:lnTo>
                  <a:lnTo>
                    <a:pt x="74" y="205"/>
                  </a:lnTo>
                  <a:lnTo>
                    <a:pt x="71" y="205"/>
                  </a:lnTo>
                  <a:lnTo>
                    <a:pt x="68" y="193"/>
                  </a:lnTo>
                  <a:lnTo>
                    <a:pt x="59" y="181"/>
                  </a:lnTo>
                  <a:lnTo>
                    <a:pt x="49" y="171"/>
                  </a:lnTo>
                  <a:lnTo>
                    <a:pt x="41" y="165"/>
                  </a:lnTo>
                  <a:lnTo>
                    <a:pt x="45" y="150"/>
                  </a:lnTo>
                  <a:lnTo>
                    <a:pt x="45" y="139"/>
                  </a:lnTo>
                  <a:lnTo>
                    <a:pt x="38" y="133"/>
                  </a:lnTo>
                  <a:lnTo>
                    <a:pt x="28" y="123"/>
                  </a:lnTo>
                  <a:lnTo>
                    <a:pt x="25" y="126"/>
                  </a:lnTo>
                  <a:lnTo>
                    <a:pt x="22" y="121"/>
                  </a:lnTo>
                  <a:lnTo>
                    <a:pt x="13" y="115"/>
                  </a:lnTo>
                  <a:lnTo>
                    <a:pt x="6" y="103"/>
                  </a:lnTo>
                  <a:lnTo>
                    <a:pt x="7" y="102"/>
                  </a:lnTo>
                  <a:lnTo>
                    <a:pt x="14" y="103"/>
                  </a:lnTo>
                  <a:lnTo>
                    <a:pt x="23" y="95"/>
                  </a:lnTo>
                  <a:lnTo>
                    <a:pt x="26" y="86"/>
                  </a:lnTo>
                  <a:lnTo>
                    <a:pt x="17" y="71"/>
                  </a:lnTo>
                  <a:lnTo>
                    <a:pt x="8" y="65"/>
                  </a:lnTo>
                  <a:lnTo>
                    <a:pt x="6" y="52"/>
                  </a:lnTo>
                  <a:lnTo>
                    <a:pt x="4" y="39"/>
                  </a:lnTo>
                  <a:lnTo>
                    <a:pt x="1" y="22"/>
                  </a:lnTo>
                  <a:lnTo>
                    <a:pt x="0" y="4"/>
                  </a:lnTo>
                  <a:lnTo>
                    <a:pt x="21" y="2"/>
                  </a:lnTo>
                  <a:lnTo>
                    <a:pt x="43" y="0"/>
                  </a:lnTo>
                  <a:lnTo>
                    <a:pt x="41" y="4"/>
                  </a:lnTo>
                  <a:lnTo>
                    <a:pt x="64" y="14"/>
                  </a:lnTo>
                  <a:lnTo>
                    <a:pt x="99" y="29"/>
                  </a:lnTo>
                  <a:lnTo>
                    <a:pt x="134" y="28"/>
                  </a:lnTo>
                  <a:lnTo>
                    <a:pt x="148" y="28"/>
                  </a:lnTo>
                  <a:lnTo>
                    <a:pt x="150" y="20"/>
                  </a:lnTo>
                  <a:lnTo>
                    <a:pt x="181" y="20"/>
                  </a:lnTo>
                  <a:lnTo>
                    <a:pt x="185" y="27"/>
                  </a:lnTo>
                  <a:lnTo>
                    <a:pt x="192" y="34"/>
                  </a:lnTo>
                  <a:lnTo>
                    <a:pt x="200" y="43"/>
                  </a:lnTo>
                  <a:lnTo>
                    <a:pt x="202" y="54"/>
                  </a:lnTo>
                  <a:lnTo>
                    <a:pt x="203" y="65"/>
                  </a:lnTo>
                  <a:lnTo>
                    <a:pt x="211" y="71"/>
                  </a:lnTo>
                  <a:lnTo>
                    <a:pt x="224" y="78"/>
                  </a:lnTo>
                  <a:lnTo>
                    <a:pt x="240" y="61"/>
                  </a:lnTo>
                  <a:lnTo>
                    <a:pt x="254" y="61"/>
                  </a:lnTo>
                  <a:lnTo>
                    <a:pt x="264" y="69"/>
                  </a:lnTo>
                  <a:lnTo>
                    <a:pt x="269" y="83"/>
                  </a:lnTo>
                  <a:lnTo>
                    <a:pt x="273" y="95"/>
                  </a:lnTo>
                  <a:lnTo>
                    <a:pt x="280" y="107"/>
                  </a:lnTo>
                  <a:lnTo>
                    <a:pt x="281" y="122"/>
                  </a:lnTo>
                  <a:lnTo>
                    <a:pt x="283" y="132"/>
                  </a:lnTo>
                  <a:lnTo>
                    <a:pt x="296" y="138"/>
                  </a:lnTo>
                  <a:lnTo>
                    <a:pt x="307" y="143"/>
                  </a:lnTo>
                  <a:lnTo>
                    <a:pt x="315" y="142"/>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35" name="Freeform 134"/>
            <p:cNvSpPr>
              <a:spLocks/>
            </p:cNvSpPr>
            <p:nvPr/>
          </p:nvSpPr>
          <p:spPr bwMode="auto">
            <a:xfrm>
              <a:off x="2283875" y="3762732"/>
              <a:ext cx="142170" cy="139793"/>
            </a:xfrm>
            <a:custGeom>
              <a:avLst/>
              <a:gdLst>
                <a:gd name="T0" fmla="*/ 33 w 86"/>
                <a:gd name="T1" fmla="*/ 82 h 90"/>
                <a:gd name="T2" fmla="*/ 27 w 86"/>
                <a:gd name="T3" fmla="*/ 75 h 90"/>
                <a:gd name="T4" fmla="*/ 19 w 86"/>
                <a:gd name="T5" fmla="*/ 67 h 90"/>
                <a:gd name="T6" fmla="*/ 15 w 86"/>
                <a:gd name="T7" fmla="*/ 60 h 90"/>
                <a:gd name="T8" fmla="*/ 8 w 86"/>
                <a:gd name="T9" fmla="*/ 54 h 90"/>
                <a:gd name="T10" fmla="*/ 0 w 86"/>
                <a:gd name="T11" fmla="*/ 44 h 90"/>
                <a:gd name="T12" fmla="*/ 2 w 86"/>
                <a:gd name="T13" fmla="*/ 41 h 90"/>
                <a:gd name="T14" fmla="*/ 5 w 86"/>
                <a:gd name="T15" fmla="*/ 44 h 90"/>
                <a:gd name="T16" fmla="*/ 6 w 86"/>
                <a:gd name="T17" fmla="*/ 43 h 90"/>
                <a:gd name="T18" fmla="*/ 12 w 86"/>
                <a:gd name="T19" fmla="*/ 42 h 90"/>
                <a:gd name="T20" fmla="*/ 15 w 86"/>
                <a:gd name="T21" fmla="*/ 37 h 90"/>
                <a:gd name="T22" fmla="*/ 18 w 86"/>
                <a:gd name="T23" fmla="*/ 37 h 90"/>
                <a:gd name="T24" fmla="*/ 18 w 86"/>
                <a:gd name="T25" fmla="*/ 27 h 90"/>
                <a:gd name="T26" fmla="*/ 23 w 86"/>
                <a:gd name="T27" fmla="*/ 26 h 90"/>
                <a:gd name="T28" fmla="*/ 26 w 86"/>
                <a:gd name="T29" fmla="*/ 26 h 90"/>
                <a:gd name="T30" fmla="*/ 31 w 86"/>
                <a:gd name="T31" fmla="*/ 21 h 90"/>
                <a:gd name="T32" fmla="*/ 36 w 86"/>
                <a:gd name="T33" fmla="*/ 25 h 90"/>
                <a:gd name="T34" fmla="*/ 38 w 86"/>
                <a:gd name="T35" fmla="*/ 22 h 90"/>
                <a:gd name="T36" fmla="*/ 41 w 86"/>
                <a:gd name="T37" fmla="*/ 20 h 90"/>
                <a:gd name="T38" fmla="*/ 48 w 86"/>
                <a:gd name="T39" fmla="*/ 14 h 90"/>
                <a:gd name="T40" fmla="*/ 49 w 86"/>
                <a:gd name="T41" fmla="*/ 10 h 90"/>
                <a:gd name="T42" fmla="*/ 51 w 86"/>
                <a:gd name="T43" fmla="*/ 10 h 90"/>
                <a:gd name="T44" fmla="*/ 54 w 86"/>
                <a:gd name="T45" fmla="*/ 5 h 90"/>
                <a:gd name="T46" fmla="*/ 56 w 86"/>
                <a:gd name="T47" fmla="*/ 5 h 90"/>
                <a:gd name="T48" fmla="*/ 58 w 86"/>
                <a:gd name="T49" fmla="*/ 8 h 90"/>
                <a:gd name="T50" fmla="*/ 62 w 86"/>
                <a:gd name="T51" fmla="*/ 9 h 90"/>
                <a:gd name="T52" fmla="*/ 66 w 86"/>
                <a:gd name="T53" fmla="*/ 6 h 90"/>
                <a:gd name="T54" fmla="*/ 71 w 86"/>
                <a:gd name="T55" fmla="*/ 6 h 90"/>
                <a:gd name="T56" fmla="*/ 77 w 86"/>
                <a:gd name="T57" fmla="*/ 3 h 90"/>
                <a:gd name="T58" fmla="*/ 80 w 86"/>
                <a:gd name="T59" fmla="*/ 0 h 90"/>
                <a:gd name="T60" fmla="*/ 86 w 86"/>
                <a:gd name="T61" fmla="*/ 1 h 90"/>
                <a:gd name="T62" fmla="*/ 85 w 86"/>
                <a:gd name="T63" fmla="*/ 3 h 90"/>
                <a:gd name="T64" fmla="*/ 83 w 86"/>
                <a:gd name="T65" fmla="*/ 8 h 90"/>
                <a:gd name="T66" fmla="*/ 84 w 86"/>
                <a:gd name="T67" fmla="*/ 15 h 90"/>
                <a:gd name="T68" fmla="*/ 79 w 86"/>
                <a:gd name="T69" fmla="*/ 22 h 90"/>
                <a:gd name="T70" fmla="*/ 77 w 86"/>
                <a:gd name="T71" fmla="*/ 30 h 90"/>
                <a:gd name="T72" fmla="*/ 76 w 86"/>
                <a:gd name="T73" fmla="*/ 40 h 90"/>
                <a:gd name="T74" fmla="*/ 76 w 86"/>
                <a:gd name="T75" fmla="*/ 45 h 90"/>
                <a:gd name="T76" fmla="*/ 76 w 86"/>
                <a:gd name="T77" fmla="*/ 54 h 90"/>
                <a:gd name="T78" fmla="*/ 73 w 86"/>
                <a:gd name="T79" fmla="*/ 56 h 90"/>
                <a:gd name="T80" fmla="*/ 70 w 86"/>
                <a:gd name="T81" fmla="*/ 65 h 90"/>
                <a:gd name="T82" fmla="*/ 71 w 86"/>
                <a:gd name="T83" fmla="*/ 71 h 90"/>
                <a:gd name="T84" fmla="*/ 67 w 86"/>
                <a:gd name="T85" fmla="*/ 76 h 90"/>
                <a:gd name="T86" fmla="*/ 67 w 86"/>
                <a:gd name="T87" fmla="*/ 82 h 90"/>
                <a:gd name="T88" fmla="*/ 70 w 86"/>
                <a:gd name="T89" fmla="*/ 85 h 90"/>
                <a:gd name="T90" fmla="*/ 65 w 86"/>
                <a:gd name="T91" fmla="*/ 90 h 90"/>
                <a:gd name="T92" fmla="*/ 60 w 86"/>
                <a:gd name="T93" fmla="*/ 88 h 90"/>
                <a:gd name="T94" fmla="*/ 57 w 86"/>
                <a:gd name="T95" fmla="*/ 84 h 90"/>
                <a:gd name="T96" fmla="*/ 52 w 86"/>
                <a:gd name="T97" fmla="*/ 82 h 90"/>
                <a:gd name="T98" fmla="*/ 47 w 86"/>
                <a:gd name="T99" fmla="*/ 85 h 90"/>
                <a:gd name="T100" fmla="*/ 36 w 86"/>
                <a:gd name="T101" fmla="*/ 79 h 90"/>
                <a:gd name="T102" fmla="*/ 33 w 86"/>
                <a:gd name="T103" fmla="*/ 82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86" h="90">
                  <a:moveTo>
                    <a:pt x="33" y="82"/>
                  </a:moveTo>
                  <a:lnTo>
                    <a:pt x="27" y="75"/>
                  </a:lnTo>
                  <a:lnTo>
                    <a:pt x="19" y="67"/>
                  </a:lnTo>
                  <a:lnTo>
                    <a:pt x="15" y="60"/>
                  </a:lnTo>
                  <a:lnTo>
                    <a:pt x="8" y="54"/>
                  </a:lnTo>
                  <a:lnTo>
                    <a:pt x="0" y="44"/>
                  </a:lnTo>
                  <a:lnTo>
                    <a:pt x="2" y="41"/>
                  </a:lnTo>
                  <a:lnTo>
                    <a:pt x="5" y="44"/>
                  </a:lnTo>
                  <a:lnTo>
                    <a:pt x="6" y="43"/>
                  </a:lnTo>
                  <a:lnTo>
                    <a:pt x="12" y="42"/>
                  </a:lnTo>
                  <a:lnTo>
                    <a:pt x="15" y="37"/>
                  </a:lnTo>
                  <a:lnTo>
                    <a:pt x="18" y="37"/>
                  </a:lnTo>
                  <a:lnTo>
                    <a:pt x="18" y="27"/>
                  </a:lnTo>
                  <a:lnTo>
                    <a:pt x="23" y="26"/>
                  </a:lnTo>
                  <a:lnTo>
                    <a:pt x="26" y="26"/>
                  </a:lnTo>
                  <a:lnTo>
                    <a:pt x="31" y="21"/>
                  </a:lnTo>
                  <a:lnTo>
                    <a:pt x="36" y="25"/>
                  </a:lnTo>
                  <a:lnTo>
                    <a:pt x="38" y="22"/>
                  </a:lnTo>
                  <a:lnTo>
                    <a:pt x="41" y="20"/>
                  </a:lnTo>
                  <a:lnTo>
                    <a:pt x="48" y="14"/>
                  </a:lnTo>
                  <a:lnTo>
                    <a:pt x="49" y="10"/>
                  </a:lnTo>
                  <a:lnTo>
                    <a:pt x="51" y="10"/>
                  </a:lnTo>
                  <a:lnTo>
                    <a:pt x="54" y="5"/>
                  </a:lnTo>
                  <a:lnTo>
                    <a:pt x="56" y="5"/>
                  </a:lnTo>
                  <a:lnTo>
                    <a:pt x="58" y="8"/>
                  </a:lnTo>
                  <a:lnTo>
                    <a:pt x="62" y="9"/>
                  </a:lnTo>
                  <a:lnTo>
                    <a:pt x="66" y="6"/>
                  </a:lnTo>
                  <a:lnTo>
                    <a:pt x="71" y="6"/>
                  </a:lnTo>
                  <a:lnTo>
                    <a:pt x="77" y="3"/>
                  </a:lnTo>
                  <a:lnTo>
                    <a:pt x="80" y="0"/>
                  </a:lnTo>
                  <a:lnTo>
                    <a:pt x="86" y="1"/>
                  </a:lnTo>
                  <a:lnTo>
                    <a:pt x="85" y="3"/>
                  </a:lnTo>
                  <a:lnTo>
                    <a:pt x="83" y="8"/>
                  </a:lnTo>
                  <a:lnTo>
                    <a:pt x="84" y="15"/>
                  </a:lnTo>
                  <a:lnTo>
                    <a:pt x="79" y="22"/>
                  </a:lnTo>
                  <a:lnTo>
                    <a:pt x="77" y="30"/>
                  </a:lnTo>
                  <a:lnTo>
                    <a:pt x="76" y="40"/>
                  </a:lnTo>
                  <a:lnTo>
                    <a:pt x="76" y="45"/>
                  </a:lnTo>
                  <a:lnTo>
                    <a:pt x="76" y="54"/>
                  </a:lnTo>
                  <a:lnTo>
                    <a:pt x="73" y="56"/>
                  </a:lnTo>
                  <a:lnTo>
                    <a:pt x="70" y="65"/>
                  </a:lnTo>
                  <a:lnTo>
                    <a:pt x="71" y="71"/>
                  </a:lnTo>
                  <a:lnTo>
                    <a:pt x="67" y="76"/>
                  </a:lnTo>
                  <a:lnTo>
                    <a:pt x="67" y="82"/>
                  </a:lnTo>
                  <a:lnTo>
                    <a:pt x="70" y="85"/>
                  </a:lnTo>
                  <a:lnTo>
                    <a:pt x="65" y="90"/>
                  </a:lnTo>
                  <a:lnTo>
                    <a:pt x="60" y="88"/>
                  </a:lnTo>
                  <a:lnTo>
                    <a:pt x="57" y="84"/>
                  </a:lnTo>
                  <a:lnTo>
                    <a:pt x="52" y="82"/>
                  </a:lnTo>
                  <a:lnTo>
                    <a:pt x="47" y="85"/>
                  </a:lnTo>
                  <a:lnTo>
                    <a:pt x="36" y="79"/>
                  </a:lnTo>
                  <a:lnTo>
                    <a:pt x="33" y="82"/>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45" name="Freeform 144"/>
            <p:cNvSpPr>
              <a:spLocks/>
            </p:cNvSpPr>
            <p:nvPr/>
          </p:nvSpPr>
          <p:spPr bwMode="auto">
            <a:xfrm>
              <a:off x="2414473" y="3938250"/>
              <a:ext cx="173581" cy="76110"/>
            </a:xfrm>
            <a:custGeom>
              <a:avLst/>
              <a:gdLst>
                <a:gd name="T0" fmla="*/ 92 w 105"/>
                <a:gd name="T1" fmla="*/ 49 h 49"/>
                <a:gd name="T2" fmla="*/ 87 w 105"/>
                <a:gd name="T3" fmla="*/ 43 h 49"/>
                <a:gd name="T4" fmla="*/ 83 w 105"/>
                <a:gd name="T5" fmla="*/ 32 h 49"/>
                <a:gd name="T6" fmla="*/ 88 w 105"/>
                <a:gd name="T7" fmla="*/ 27 h 49"/>
                <a:gd name="T8" fmla="*/ 83 w 105"/>
                <a:gd name="T9" fmla="*/ 25 h 49"/>
                <a:gd name="T10" fmla="*/ 80 w 105"/>
                <a:gd name="T11" fmla="*/ 18 h 49"/>
                <a:gd name="T12" fmla="*/ 72 w 105"/>
                <a:gd name="T13" fmla="*/ 12 h 49"/>
                <a:gd name="T14" fmla="*/ 63 w 105"/>
                <a:gd name="T15" fmla="*/ 14 h 49"/>
                <a:gd name="T16" fmla="*/ 59 w 105"/>
                <a:gd name="T17" fmla="*/ 21 h 49"/>
                <a:gd name="T18" fmla="*/ 52 w 105"/>
                <a:gd name="T19" fmla="*/ 26 h 49"/>
                <a:gd name="T20" fmla="*/ 48 w 105"/>
                <a:gd name="T21" fmla="*/ 27 h 49"/>
                <a:gd name="T22" fmla="*/ 46 w 105"/>
                <a:gd name="T23" fmla="*/ 31 h 49"/>
                <a:gd name="T24" fmla="*/ 54 w 105"/>
                <a:gd name="T25" fmla="*/ 43 h 49"/>
                <a:gd name="T26" fmla="*/ 49 w 105"/>
                <a:gd name="T27" fmla="*/ 45 h 49"/>
                <a:gd name="T28" fmla="*/ 46 w 105"/>
                <a:gd name="T29" fmla="*/ 48 h 49"/>
                <a:gd name="T30" fmla="*/ 37 w 105"/>
                <a:gd name="T31" fmla="*/ 49 h 49"/>
                <a:gd name="T32" fmla="*/ 35 w 105"/>
                <a:gd name="T33" fmla="*/ 37 h 49"/>
                <a:gd name="T34" fmla="*/ 32 w 105"/>
                <a:gd name="T35" fmla="*/ 40 h 49"/>
                <a:gd name="T36" fmla="*/ 26 w 105"/>
                <a:gd name="T37" fmla="*/ 39 h 49"/>
                <a:gd name="T38" fmla="*/ 23 w 105"/>
                <a:gd name="T39" fmla="*/ 31 h 49"/>
                <a:gd name="T40" fmla="*/ 16 w 105"/>
                <a:gd name="T41" fmla="*/ 29 h 49"/>
                <a:gd name="T42" fmla="*/ 11 w 105"/>
                <a:gd name="T43" fmla="*/ 27 h 49"/>
                <a:gd name="T44" fmla="*/ 3 w 105"/>
                <a:gd name="T45" fmla="*/ 27 h 49"/>
                <a:gd name="T46" fmla="*/ 2 w 105"/>
                <a:gd name="T47" fmla="*/ 32 h 49"/>
                <a:gd name="T48" fmla="*/ 0 w 105"/>
                <a:gd name="T49" fmla="*/ 29 h 49"/>
                <a:gd name="T50" fmla="*/ 1 w 105"/>
                <a:gd name="T51" fmla="*/ 24 h 49"/>
                <a:gd name="T52" fmla="*/ 3 w 105"/>
                <a:gd name="T53" fmla="*/ 20 h 49"/>
                <a:gd name="T54" fmla="*/ 3 w 105"/>
                <a:gd name="T55" fmla="*/ 16 h 49"/>
                <a:gd name="T56" fmla="*/ 6 w 105"/>
                <a:gd name="T57" fmla="*/ 14 h 49"/>
                <a:gd name="T58" fmla="*/ 2 w 105"/>
                <a:gd name="T59" fmla="*/ 11 h 49"/>
                <a:gd name="T60" fmla="*/ 2 w 105"/>
                <a:gd name="T61" fmla="*/ 2 h 49"/>
                <a:gd name="T62" fmla="*/ 9 w 105"/>
                <a:gd name="T63" fmla="*/ 1 h 49"/>
                <a:gd name="T64" fmla="*/ 16 w 105"/>
                <a:gd name="T65" fmla="*/ 8 h 49"/>
                <a:gd name="T66" fmla="*/ 15 w 105"/>
                <a:gd name="T67" fmla="*/ 12 h 49"/>
                <a:gd name="T68" fmla="*/ 22 w 105"/>
                <a:gd name="T69" fmla="*/ 13 h 49"/>
                <a:gd name="T70" fmla="*/ 24 w 105"/>
                <a:gd name="T71" fmla="*/ 12 h 49"/>
                <a:gd name="T72" fmla="*/ 29 w 105"/>
                <a:gd name="T73" fmla="*/ 17 h 49"/>
                <a:gd name="T74" fmla="*/ 38 w 105"/>
                <a:gd name="T75" fmla="*/ 15 h 49"/>
                <a:gd name="T76" fmla="*/ 46 w 105"/>
                <a:gd name="T77" fmla="*/ 10 h 49"/>
                <a:gd name="T78" fmla="*/ 57 w 105"/>
                <a:gd name="T79" fmla="*/ 6 h 49"/>
                <a:gd name="T80" fmla="*/ 64 w 105"/>
                <a:gd name="T81" fmla="*/ 0 h 49"/>
                <a:gd name="T82" fmla="*/ 74 w 105"/>
                <a:gd name="T83" fmla="*/ 1 h 49"/>
                <a:gd name="T84" fmla="*/ 73 w 105"/>
                <a:gd name="T85" fmla="*/ 3 h 49"/>
                <a:gd name="T86" fmla="*/ 83 w 105"/>
                <a:gd name="T87" fmla="*/ 4 h 49"/>
                <a:gd name="T88" fmla="*/ 91 w 105"/>
                <a:gd name="T89" fmla="*/ 7 h 49"/>
                <a:gd name="T90" fmla="*/ 97 w 105"/>
                <a:gd name="T91" fmla="*/ 14 h 49"/>
                <a:gd name="T92" fmla="*/ 103 w 105"/>
                <a:gd name="T93" fmla="*/ 19 h 49"/>
                <a:gd name="T94" fmla="*/ 101 w 105"/>
                <a:gd name="T95" fmla="*/ 22 h 49"/>
                <a:gd name="T96" fmla="*/ 105 w 105"/>
                <a:gd name="T97" fmla="*/ 35 h 49"/>
                <a:gd name="T98" fmla="*/ 101 w 105"/>
                <a:gd name="T99" fmla="*/ 41 h 49"/>
                <a:gd name="T100" fmla="*/ 95 w 105"/>
                <a:gd name="T101" fmla="*/ 39 h 49"/>
                <a:gd name="T102" fmla="*/ 92 w 105"/>
                <a:gd name="T103" fmla="*/ 49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05" h="49">
                  <a:moveTo>
                    <a:pt x="92" y="49"/>
                  </a:moveTo>
                  <a:lnTo>
                    <a:pt x="87" y="43"/>
                  </a:lnTo>
                  <a:lnTo>
                    <a:pt x="83" y="32"/>
                  </a:lnTo>
                  <a:lnTo>
                    <a:pt x="88" y="27"/>
                  </a:lnTo>
                  <a:lnTo>
                    <a:pt x="83" y="25"/>
                  </a:lnTo>
                  <a:lnTo>
                    <a:pt x="80" y="18"/>
                  </a:lnTo>
                  <a:lnTo>
                    <a:pt x="72" y="12"/>
                  </a:lnTo>
                  <a:lnTo>
                    <a:pt x="63" y="14"/>
                  </a:lnTo>
                  <a:lnTo>
                    <a:pt x="59" y="21"/>
                  </a:lnTo>
                  <a:lnTo>
                    <a:pt x="52" y="26"/>
                  </a:lnTo>
                  <a:lnTo>
                    <a:pt x="48" y="27"/>
                  </a:lnTo>
                  <a:lnTo>
                    <a:pt x="46" y="31"/>
                  </a:lnTo>
                  <a:lnTo>
                    <a:pt x="54" y="43"/>
                  </a:lnTo>
                  <a:lnTo>
                    <a:pt x="49" y="45"/>
                  </a:lnTo>
                  <a:lnTo>
                    <a:pt x="46" y="48"/>
                  </a:lnTo>
                  <a:lnTo>
                    <a:pt x="37" y="49"/>
                  </a:lnTo>
                  <a:lnTo>
                    <a:pt x="35" y="37"/>
                  </a:lnTo>
                  <a:lnTo>
                    <a:pt x="32" y="40"/>
                  </a:lnTo>
                  <a:lnTo>
                    <a:pt x="26" y="39"/>
                  </a:lnTo>
                  <a:lnTo>
                    <a:pt x="23" y="31"/>
                  </a:lnTo>
                  <a:lnTo>
                    <a:pt x="16" y="29"/>
                  </a:lnTo>
                  <a:lnTo>
                    <a:pt x="11" y="27"/>
                  </a:lnTo>
                  <a:lnTo>
                    <a:pt x="3" y="27"/>
                  </a:lnTo>
                  <a:lnTo>
                    <a:pt x="2" y="32"/>
                  </a:lnTo>
                  <a:lnTo>
                    <a:pt x="0" y="29"/>
                  </a:lnTo>
                  <a:lnTo>
                    <a:pt x="1" y="24"/>
                  </a:lnTo>
                  <a:lnTo>
                    <a:pt x="3" y="20"/>
                  </a:lnTo>
                  <a:lnTo>
                    <a:pt x="3" y="16"/>
                  </a:lnTo>
                  <a:lnTo>
                    <a:pt x="6" y="14"/>
                  </a:lnTo>
                  <a:lnTo>
                    <a:pt x="2" y="11"/>
                  </a:lnTo>
                  <a:lnTo>
                    <a:pt x="2" y="2"/>
                  </a:lnTo>
                  <a:lnTo>
                    <a:pt x="9" y="1"/>
                  </a:lnTo>
                  <a:lnTo>
                    <a:pt x="16" y="8"/>
                  </a:lnTo>
                  <a:lnTo>
                    <a:pt x="15" y="12"/>
                  </a:lnTo>
                  <a:lnTo>
                    <a:pt x="22" y="13"/>
                  </a:lnTo>
                  <a:lnTo>
                    <a:pt x="24" y="12"/>
                  </a:lnTo>
                  <a:lnTo>
                    <a:pt x="29" y="17"/>
                  </a:lnTo>
                  <a:lnTo>
                    <a:pt x="38" y="15"/>
                  </a:lnTo>
                  <a:lnTo>
                    <a:pt x="46" y="10"/>
                  </a:lnTo>
                  <a:lnTo>
                    <a:pt x="57" y="6"/>
                  </a:lnTo>
                  <a:lnTo>
                    <a:pt x="64" y="0"/>
                  </a:lnTo>
                  <a:lnTo>
                    <a:pt x="74" y="1"/>
                  </a:lnTo>
                  <a:lnTo>
                    <a:pt x="73" y="3"/>
                  </a:lnTo>
                  <a:lnTo>
                    <a:pt x="83" y="4"/>
                  </a:lnTo>
                  <a:lnTo>
                    <a:pt x="91" y="7"/>
                  </a:lnTo>
                  <a:lnTo>
                    <a:pt x="97" y="14"/>
                  </a:lnTo>
                  <a:lnTo>
                    <a:pt x="103" y="19"/>
                  </a:lnTo>
                  <a:lnTo>
                    <a:pt x="101" y="22"/>
                  </a:lnTo>
                  <a:lnTo>
                    <a:pt x="105" y="35"/>
                  </a:lnTo>
                  <a:lnTo>
                    <a:pt x="101" y="41"/>
                  </a:lnTo>
                  <a:lnTo>
                    <a:pt x="95" y="39"/>
                  </a:lnTo>
                  <a:lnTo>
                    <a:pt x="92" y="4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46" name="Freeform 145"/>
            <p:cNvSpPr>
              <a:spLocks/>
            </p:cNvSpPr>
            <p:nvPr/>
          </p:nvSpPr>
          <p:spPr bwMode="auto">
            <a:xfrm>
              <a:off x="2457454" y="4250455"/>
              <a:ext cx="400061" cy="590239"/>
            </a:xfrm>
            <a:custGeom>
              <a:avLst/>
              <a:gdLst>
                <a:gd name="T0" fmla="*/ 229 w 242"/>
                <a:gd name="T1" fmla="*/ 374 h 380"/>
                <a:gd name="T2" fmla="*/ 201 w 242"/>
                <a:gd name="T3" fmla="*/ 368 h 380"/>
                <a:gd name="T4" fmla="*/ 160 w 242"/>
                <a:gd name="T5" fmla="*/ 338 h 380"/>
                <a:gd name="T6" fmla="*/ 111 w 242"/>
                <a:gd name="T7" fmla="*/ 303 h 380"/>
                <a:gd name="T8" fmla="*/ 104 w 242"/>
                <a:gd name="T9" fmla="*/ 280 h 380"/>
                <a:gd name="T10" fmla="*/ 66 w 242"/>
                <a:gd name="T11" fmla="*/ 214 h 380"/>
                <a:gd name="T12" fmla="*/ 38 w 242"/>
                <a:gd name="T13" fmla="*/ 163 h 380"/>
                <a:gd name="T14" fmla="*/ 17 w 242"/>
                <a:gd name="T15" fmla="*/ 134 h 380"/>
                <a:gd name="T16" fmla="*/ 9 w 242"/>
                <a:gd name="T17" fmla="*/ 117 h 380"/>
                <a:gd name="T18" fmla="*/ 5 w 242"/>
                <a:gd name="T19" fmla="*/ 82 h 380"/>
                <a:gd name="T20" fmla="*/ 22 w 242"/>
                <a:gd name="T21" fmla="*/ 78 h 380"/>
                <a:gd name="T22" fmla="*/ 17 w 242"/>
                <a:gd name="T23" fmla="*/ 90 h 380"/>
                <a:gd name="T24" fmla="*/ 33 w 242"/>
                <a:gd name="T25" fmla="*/ 91 h 380"/>
                <a:gd name="T26" fmla="*/ 51 w 242"/>
                <a:gd name="T27" fmla="*/ 93 h 380"/>
                <a:gd name="T28" fmla="*/ 65 w 242"/>
                <a:gd name="T29" fmla="*/ 61 h 380"/>
                <a:gd name="T30" fmla="*/ 106 w 242"/>
                <a:gd name="T31" fmla="*/ 31 h 380"/>
                <a:gd name="T32" fmla="*/ 109 w 242"/>
                <a:gd name="T33" fmla="*/ 1 h 380"/>
                <a:gd name="T34" fmla="*/ 127 w 242"/>
                <a:gd name="T35" fmla="*/ 10 h 380"/>
                <a:gd name="T36" fmla="*/ 141 w 242"/>
                <a:gd name="T37" fmla="*/ 25 h 380"/>
                <a:gd name="T38" fmla="*/ 166 w 242"/>
                <a:gd name="T39" fmla="*/ 49 h 380"/>
                <a:gd name="T40" fmla="*/ 182 w 242"/>
                <a:gd name="T41" fmla="*/ 47 h 380"/>
                <a:gd name="T42" fmla="*/ 208 w 242"/>
                <a:gd name="T43" fmla="*/ 55 h 380"/>
                <a:gd name="T44" fmla="*/ 202 w 242"/>
                <a:gd name="T45" fmla="*/ 77 h 380"/>
                <a:gd name="T46" fmla="*/ 194 w 242"/>
                <a:gd name="T47" fmla="*/ 87 h 380"/>
                <a:gd name="T48" fmla="*/ 177 w 242"/>
                <a:gd name="T49" fmla="*/ 94 h 380"/>
                <a:gd name="T50" fmla="*/ 156 w 242"/>
                <a:gd name="T51" fmla="*/ 118 h 380"/>
                <a:gd name="T52" fmla="*/ 153 w 242"/>
                <a:gd name="T53" fmla="*/ 136 h 380"/>
                <a:gd name="T54" fmla="*/ 143 w 242"/>
                <a:gd name="T55" fmla="*/ 151 h 380"/>
                <a:gd name="T56" fmla="*/ 147 w 242"/>
                <a:gd name="T57" fmla="*/ 173 h 380"/>
                <a:gd name="T58" fmla="*/ 154 w 242"/>
                <a:gd name="T59" fmla="*/ 195 h 380"/>
                <a:gd name="T60" fmla="*/ 174 w 242"/>
                <a:gd name="T61" fmla="*/ 207 h 380"/>
                <a:gd name="T62" fmla="*/ 204 w 242"/>
                <a:gd name="T63" fmla="*/ 196 h 380"/>
                <a:gd name="T64" fmla="*/ 213 w 242"/>
                <a:gd name="T65" fmla="*/ 230 h 380"/>
                <a:gd name="T66" fmla="*/ 241 w 242"/>
                <a:gd name="T67" fmla="*/ 259 h 380"/>
                <a:gd name="T68" fmla="*/ 238 w 242"/>
                <a:gd name="T69" fmla="*/ 281 h 380"/>
                <a:gd name="T70" fmla="*/ 233 w 242"/>
                <a:gd name="T71" fmla="*/ 309 h 380"/>
                <a:gd name="T72" fmla="*/ 233 w 242"/>
                <a:gd name="T73" fmla="*/ 324 h 380"/>
                <a:gd name="T74" fmla="*/ 233 w 242"/>
                <a:gd name="T75" fmla="*/ 364 h 3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242" h="380">
                  <a:moveTo>
                    <a:pt x="233" y="364"/>
                  </a:moveTo>
                  <a:lnTo>
                    <a:pt x="229" y="374"/>
                  </a:lnTo>
                  <a:lnTo>
                    <a:pt x="220" y="380"/>
                  </a:lnTo>
                  <a:lnTo>
                    <a:pt x="201" y="368"/>
                  </a:lnTo>
                  <a:lnTo>
                    <a:pt x="199" y="359"/>
                  </a:lnTo>
                  <a:lnTo>
                    <a:pt x="160" y="338"/>
                  </a:lnTo>
                  <a:lnTo>
                    <a:pt x="126" y="315"/>
                  </a:lnTo>
                  <a:lnTo>
                    <a:pt x="111" y="303"/>
                  </a:lnTo>
                  <a:lnTo>
                    <a:pt x="102" y="286"/>
                  </a:lnTo>
                  <a:lnTo>
                    <a:pt x="104" y="280"/>
                  </a:lnTo>
                  <a:lnTo>
                    <a:pt x="87" y="252"/>
                  </a:lnTo>
                  <a:lnTo>
                    <a:pt x="66" y="214"/>
                  </a:lnTo>
                  <a:lnTo>
                    <a:pt x="46" y="173"/>
                  </a:lnTo>
                  <a:lnTo>
                    <a:pt x="38" y="163"/>
                  </a:lnTo>
                  <a:lnTo>
                    <a:pt x="32" y="148"/>
                  </a:lnTo>
                  <a:lnTo>
                    <a:pt x="17" y="134"/>
                  </a:lnTo>
                  <a:lnTo>
                    <a:pt x="4" y="126"/>
                  </a:lnTo>
                  <a:lnTo>
                    <a:pt x="9" y="117"/>
                  </a:lnTo>
                  <a:lnTo>
                    <a:pt x="0" y="97"/>
                  </a:lnTo>
                  <a:lnTo>
                    <a:pt x="5" y="82"/>
                  </a:lnTo>
                  <a:lnTo>
                    <a:pt x="20" y="69"/>
                  </a:lnTo>
                  <a:lnTo>
                    <a:pt x="22" y="78"/>
                  </a:lnTo>
                  <a:lnTo>
                    <a:pt x="17" y="83"/>
                  </a:lnTo>
                  <a:lnTo>
                    <a:pt x="17" y="90"/>
                  </a:lnTo>
                  <a:lnTo>
                    <a:pt x="25" y="89"/>
                  </a:lnTo>
                  <a:lnTo>
                    <a:pt x="33" y="91"/>
                  </a:lnTo>
                  <a:lnTo>
                    <a:pt x="41" y="101"/>
                  </a:lnTo>
                  <a:lnTo>
                    <a:pt x="51" y="93"/>
                  </a:lnTo>
                  <a:lnTo>
                    <a:pt x="54" y="79"/>
                  </a:lnTo>
                  <a:lnTo>
                    <a:pt x="65" y="61"/>
                  </a:lnTo>
                  <a:lnTo>
                    <a:pt x="87" y="53"/>
                  </a:lnTo>
                  <a:lnTo>
                    <a:pt x="106" y="31"/>
                  </a:lnTo>
                  <a:lnTo>
                    <a:pt x="112" y="17"/>
                  </a:lnTo>
                  <a:lnTo>
                    <a:pt x="109" y="1"/>
                  </a:lnTo>
                  <a:lnTo>
                    <a:pt x="114" y="0"/>
                  </a:lnTo>
                  <a:lnTo>
                    <a:pt x="127" y="10"/>
                  </a:lnTo>
                  <a:lnTo>
                    <a:pt x="132" y="19"/>
                  </a:lnTo>
                  <a:lnTo>
                    <a:pt x="141" y="25"/>
                  </a:lnTo>
                  <a:lnTo>
                    <a:pt x="152" y="46"/>
                  </a:lnTo>
                  <a:lnTo>
                    <a:pt x="166" y="49"/>
                  </a:lnTo>
                  <a:lnTo>
                    <a:pt x="176" y="43"/>
                  </a:lnTo>
                  <a:lnTo>
                    <a:pt x="182" y="47"/>
                  </a:lnTo>
                  <a:lnTo>
                    <a:pt x="193" y="45"/>
                  </a:lnTo>
                  <a:lnTo>
                    <a:pt x="208" y="55"/>
                  </a:lnTo>
                  <a:lnTo>
                    <a:pt x="196" y="76"/>
                  </a:lnTo>
                  <a:lnTo>
                    <a:pt x="202" y="77"/>
                  </a:lnTo>
                  <a:lnTo>
                    <a:pt x="211" y="88"/>
                  </a:lnTo>
                  <a:lnTo>
                    <a:pt x="194" y="87"/>
                  </a:lnTo>
                  <a:lnTo>
                    <a:pt x="192" y="90"/>
                  </a:lnTo>
                  <a:lnTo>
                    <a:pt x="177" y="94"/>
                  </a:lnTo>
                  <a:lnTo>
                    <a:pt x="157" y="108"/>
                  </a:lnTo>
                  <a:lnTo>
                    <a:pt x="156" y="118"/>
                  </a:lnTo>
                  <a:lnTo>
                    <a:pt x="151" y="125"/>
                  </a:lnTo>
                  <a:lnTo>
                    <a:pt x="153" y="136"/>
                  </a:lnTo>
                  <a:lnTo>
                    <a:pt x="142" y="142"/>
                  </a:lnTo>
                  <a:lnTo>
                    <a:pt x="143" y="151"/>
                  </a:lnTo>
                  <a:lnTo>
                    <a:pt x="138" y="155"/>
                  </a:lnTo>
                  <a:lnTo>
                    <a:pt x="147" y="173"/>
                  </a:lnTo>
                  <a:lnTo>
                    <a:pt x="157" y="186"/>
                  </a:lnTo>
                  <a:lnTo>
                    <a:pt x="154" y="195"/>
                  </a:lnTo>
                  <a:lnTo>
                    <a:pt x="166" y="196"/>
                  </a:lnTo>
                  <a:lnTo>
                    <a:pt x="174" y="207"/>
                  </a:lnTo>
                  <a:lnTo>
                    <a:pt x="190" y="208"/>
                  </a:lnTo>
                  <a:lnTo>
                    <a:pt x="204" y="196"/>
                  </a:lnTo>
                  <a:lnTo>
                    <a:pt x="205" y="227"/>
                  </a:lnTo>
                  <a:lnTo>
                    <a:pt x="213" y="230"/>
                  </a:lnTo>
                  <a:lnTo>
                    <a:pt x="223" y="226"/>
                  </a:lnTo>
                  <a:lnTo>
                    <a:pt x="241" y="259"/>
                  </a:lnTo>
                  <a:lnTo>
                    <a:pt x="238" y="266"/>
                  </a:lnTo>
                  <a:lnTo>
                    <a:pt x="238" y="281"/>
                  </a:lnTo>
                  <a:lnTo>
                    <a:pt x="239" y="299"/>
                  </a:lnTo>
                  <a:lnTo>
                    <a:pt x="233" y="309"/>
                  </a:lnTo>
                  <a:lnTo>
                    <a:pt x="236" y="317"/>
                  </a:lnTo>
                  <a:lnTo>
                    <a:pt x="233" y="324"/>
                  </a:lnTo>
                  <a:lnTo>
                    <a:pt x="242" y="341"/>
                  </a:lnTo>
                  <a:lnTo>
                    <a:pt x="233" y="364"/>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53" name="Freeform 152"/>
            <p:cNvSpPr>
              <a:spLocks/>
            </p:cNvSpPr>
            <p:nvPr/>
          </p:nvSpPr>
          <p:spPr bwMode="auto">
            <a:xfrm>
              <a:off x="2915375" y="3650896"/>
              <a:ext cx="49594" cy="17087"/>
            </a:xfrm>
            <a:custGeom>
              <a:avLst/>
              <a:gdLst>
                <a:gd name="T0" fmla="*/ 18 w 30"/>
                <a:gd name="T1" fmla="*/ 0 h 11"/>
                <a:gd name="T2" fmla="*/ 27 w 30"/>
                <a:gd name="T3" fmla="*/ 1 h 11"/>
                <a:gd name="T4" fmla="*/ 30 w 30"/>
                <a:gd name="T5" fmla="*/ 6 h 11"/>
                <a:gd name="T6" fmla="*/ 24 w 30"/>
                <a:gd name="T7" fmla="*/ 11 h 11"/>
                <a:gd name="T8" fmla="*/ 11 w 30"/>
                <a:gd name="T9" fmla="*/ 11 h 11"/>
                <a:gd name="T10" fmla="*/ 0 w 30"/>
                <a:gd name="T11" fmla="*/ 11 h 11"/>
                <a:gd name="T12" fmla="*/ 0 w 30"/>
                <a:gd name="T13" fmla="*/ 3 h 11"/>
                <a:gd name="T14" fmla="*/ 3 w 30"/>
                <a:gd name="T15" fmla="*/ 0 h 11"/>
                <a:gd name="T16" fmla="*/ 18 w 30"/>
                <a:gd name="T17"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11">
                  <a:moveTo>
                    <a:pt x="18" y="0"/>
                  </a:moveTo>
                  <a:lnTo>
                    <a:pt x="27" y="1"/>
                  </a:lnTo>
                  <a:lnTo>
                    <a:pt x="30" y="6"/>
                  </a:lnTo>
                  <a:lnTo>
                    <a:pt x="24" y="11"/>
                  </a:lnTo>
                  <a:lnTo>
                    <a:pt x="11" y="11"/>
                  </a:lnTo>
                  <a:lnTo>
                    <a:pt x="0" y="11"/>
                  </a:lnTo>
                  <a:lnTo>
                    <a:pt x="0" y="3"/>
                  </a:lnTo>
                  <a:lnTo>
                    <a:pt x="3" y="0"/>
                  </a:lnTo>
                  <a:lnTo>
                    <a:pt x="18"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56" name="Freeform 155"/>
            <p:cNvSpPr>
              <a:spLocks/>
            </p:cNvSpPr>
            <p:nvPr/>
          </p:nvSpPr>
          <p:spPr bwMode="auto">
            <a:xfrm>
              <a:off x="3065812" y="4871759"/>
              <a:ext cx="257890" cy="265608"/>
            </a:xfrm>
            <a:custGeom>
              <a:avLst/>
              <a:gdLst>
                <a:gd name="T0" fmla="*/ 0 w 156"/>
                <a:gd name="T1" fmla="*/ 61 h 171"/>
                <a:gd name="T2" fmla="*/ 4 w 156"/>
                <a:gd name="T3" fmla="*/ 36 h 171"/>
                <a:gd name="T4" fmla="*/ 3 w 156"/>
                <a:gd name="T5" fmla="*/ 25 h 171"/>
                <a:gd name="T6" fmla="*/ 10 w 156"/>
                <a:gd name="T7" fmla="*/ 6 h 171"/>
                <a:gd name="T8" fmla="*/ 41 w 156"/>
                <a:gd name="T9" fmla="*/ 0 h 171"/>
                <a:gd name="T10" fmla="*/ 58 w 156"/>
                <a:gd name="T11" fmla="*/ 1 h 171"/>
                <a:gd name="T12" fmla="*/ 76 w 156"/>
                <a:gd name="T13" fmla="*/ 11 h 171"/>
                <a:gd name="T14" fmla="*/ 77 w 156"/>
                <a:gd name="T15" fmla="*/ 18 h 171"/>
                <a:gd name="T16" fmla="*/ 83 w 156"/>
                <a:gd name="T17" fmla="*/ 29 h 171"/>
                <a:gd name="T18" fmla="*/ 85 w 156"/>
                <a:gd name="T19" fmla="*/ 57 h 171"/>
                <a:gd name="T20" fmla="*/ 104 w 156"/>
                <a:gd name="T21" fmla="*/ 61 h 171"/>
                <a:gd name="T22" fmla="*/ 111 w 156"/>
                <a:gd name="T23" fmla="*/ 57 h 171"/>
                <a:gd name="T24" fmla="*/ 124 w 156"/>
                <a:gd name="T25" fmla="*/ 63 h 171"/>
                <a:gd name="T26" fmla="*/ 128 w 156"/>
                <a:gd name="T27" fmla="*/ 69 h 171"/>
                <a:gd name="T28" fmla="*/ 132 w 156"/>
                <a:gd name="T29" fmla="*/ 88 h 171"/>
                <a:gd name="T30" fmla="*/ 135 w 156"/>
                <a:gd name="T31" fmla="*/ 96 h 171"/>
                <a:gd name="T32" fmla="*/ 141 w 156"/>
                <a:gd name="T33" fmla="*/ 97 h 171"/>
                <a:gd name="T34" fmla="*/ 148 w 156"/>
                <a:gd name="T35" fmla="*/ 94 h 171"/>
                <a:gd name="T36" fmla="*/ 155 w 156"/>
                <a:gd name="T37" fmla="*/ 97 h 171"/>
                <a:gd name="T38" fmla="*/ 156 w 156"/>
                <a:gd name="T39" fmla="*/ 109 h 171"/>
                <a:gd name="T40" fmla="*/ 155 w 156"/>
                <a:gd name="T41" fmla="*/ 121 h 171"/>
                <a:gd name="T42" fmla="*/ 153 w 156"/>
                <a:gd name="T43" fmla="*/ 133 h 171"/>
                <a:gd name="T44" fmla="*/ 152 w 156"/>
                <a:gd name="T45" fmla="*/ 151 h 171"/>
                <a:gd name="T46" fmla="*/ 138 w 156"/>
                <a:gd name="T47" fmla="*/ 167 h 171"/>
                <a:gd name="T48" fmla="*/ 124 w 156"/>
                <a:gd name="T49" fmla="*/ 171 h 171"/>
                <a:gd name="T50" fmla="*/ 104 w 156"/>
                <a:gd name="T51" fmla="*/ 167 h 171"/>
                <a:gd name="T52" fmla="*/ 85 w 156"/>
                <a:gd name="T53" fmla="*/ 162 h 171"/>
                <a:gd name="T54" fmla="*/ 99 w 156"/>
                <a:gd name="T55" fmla="*/ 130 h 171"/>
                <a:gd name="T56" fmla="*/ 95 w 156"/>
                <a:gd name="T57" fmla="*/ 121 h 171"/>
                <a:gd name="T58" fmla="*/ 76 w 156"/>
                <a:gd name="T59" fmla="*/ 113 h 171"/>
                <a:gd name="T60" fmla="*/ 52 w 156"/>
                <a:gd name="T61" fmla="*/ 98 h 171"/>
                <a:gd name="T62" fmla="*/ 37 w 156"/>
                <a:gd name="T63" fmla="*/ 95 h 171"/>
                <a:gd name="T64" fmla="*/ 0 w 156"/>
                <a:gd name="T65" fmla="*/ 61 h 1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56" h="171">
                  <a:moveTo>
                    <a:pt x="0" y="61"/>
                  </a:moveTo>
                  <a:lnTo>
                    <a:pt x="4" y="36"/>
                  </a:lnTo>
                  <a:lnTo>
                    <a:pt x="3" y="25"/>
                  </a:lnTo>
                  <a:lnTo>
                    <a:pt x="10" y="6"/>
                  </a:lnTo>
                  <a:lnTo>
                    <a:pt x="41" y="0"/>
                  </a:lnTo>
                  <a:lnTo>
                    <a:pt x="58" y="1"/>
                  </a:lnTo>
                  <a:lnTo>
                    <a:pt x="76" y="11"/>
                  </a:lnTo>
                  <a:lnTo>
                    <a:pt x="77" y="18"/>
                  </a:lnTo>
                  <a:lnTo>
                    <a:pt x="83" y="29"/>
                  </a:lnTo>
                  <a:lnTo>
                    <a:pt x="85" y="57"/>
                  </a:lnTo>
                  <a:lnTo>
                    <a:pt x="104" y="61"/>
                  </a:lnTo>
                  <a:lnTo>
                    <a:pt x="111" y="57"/>
                  </a:lnTo>
                  <a:lnTo>
                    <a:pt x="124" y="63"/>
                  </a:lnTo>
                  <a:lnTo>
                    <a:pt x="128" y="69"/>
                  </a:lnTo>
                  <a:lnTo>
                    <a:pt x="132" y="88"/>
                  </a:lnTo>
                  <a:lnTo>
                    <a:pt x="135" y="96"/>
                  </a:lnTo>
                  <a:lnTo>
                    <a:pt x="141" y="97"/>
                  </a:lnTo>
                  <a:lnTo>
                    <a:pt x="148" y="94"/>
                  </a:lnTo>
                  <a:lnTo>
                    <a:pt x="155" y="97"/>
                  </a:lnTo>
                  <a:lnTo>
                    <a:pt x="156" y="109"/>
                  </a:lnTo>
                  <a:lnTo>
                    <a:pt x="155" y="121"/>
                  </a:lnTo>
                  <a:lnTo>
                    <a:pt x="153" y="133"/>
                  </a:lnTo>
                  <a:lnTo>
                    <a:pt x="152" y="151"/>
                  </a:lnTo>
                  <a:lnTo>
                    <a:pt x="138" y="167"/>
                  </a:lnTo>
                  <a:lnTo>
                    <a:pt x="124" y="171"/>
                  </a:lnTo>
                  <a:lnTo>
                    <a:pt x="104" y="167"/>
                  </a:lnTo>
                  <a:lnTo>
                    <a:pt x="85" y="162"/>
                  </a:lnTo>
                  <a:lnTo>
                    <a:pt x="99" y="130"/>
                  </a:lnTo>
                  <a:lnTo>
                    <a:pt x="95" y="121"/>
                  </a:lnTo>
                  <a:lnTo>
                    <a:pt x="76" y="113"/>
                  </a:lnTo>
                  <a:lnTo>
                    <a:pt x="52" y="98"/>
                  </a:lnTo>
                  <a:lnTo>
                    <a:pt x="37" y="95"/>
                  </a:lnTo>
                  <a:lnTo>
                    <a:pt x="0" y="61"/>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81" name="Freeform 180"/>
            <p:cNvSpPr>
              <a:spLocks/>
            </p:cNvSpPr>
            <p:nvPr/>
          </p:nvSpPr>
          <p:spPr bwMode="auto">
            <a:xfrm>
              <a:off x="2212790" y="3782923"/>
              <a:ext cx="72738" cy="40386"/>
            </a:xfrm>
            <a:custGeom>
              <a:avLst/>
              <a:gdLst>
                <a:gd name="T0" fmla="*/ 42 w 44"/>
                <a:gd name="T1" fmla="*/ 21 h 26"/>
                <a:gd name="T2" fmla="*/ 39 w 44"/>
                <a:gd name="T3" fmla="*/ 26 h 26"/>
                <a:gd name="T4" fmla="*/ 29 w 44"/>
                <a:gd name="T5" fmla="*/ 26 h 26"/>
                <a:gd name="T6" fmla="*/ 22 w 44"/>
                <a:gd name="T7" fmla="*/ 24 h 26"/>
                <a:gd name="T8" fmla="*/ 15 w 44"/>
                <a:gd name="T9" fmla="*/ 20 h 26"/>
                <a:gd name="T10" fmla="*/ 5 w 44"/>
                <a:gd name="T11" fmla="*/ 18 h 26"/>
                <a:gd name="T12" fmla="*/ 0 w 44"/>
                <a:gd name="T13" fmla="*/ 14 h 26"/>
                <a:gd name="T14" fmla="*/ 1 w 44"/>
                <a:gd name="T15" fmla="*/ 11 h 26"/>
                <a:gd name="T16" fmla="*/ 8 w 44"/>
                <a:gd name="T17" fmla="*/ 6 h 26"/>
                <a:gd name="T18" fmla="*/ 12 w 44"/>
                <a:gd name="T19" fmla="*/ 3 h 26"/>
                <a:gd name="T20" fmla="*/ 11 w 44"/>
                <a:gd name="T21" fmla="*/ 1 h 26"/>
                <a:gd name="T22" fmla="*/ 15 w 44"/>
                <a:gd name="T23" fmla="*/ 0 h 26"/>
                <a:gd name="T24" fmla="*/ 20 w 44"/>
                <a:gd name="T25" fmla="*/ 1 h 26"/>
                <a:gd name="T26" fmla="*/ 24 w 44"/>
                <a:gd name="T27" fmla="*/ 6 h 26"/>
                <a:gd name="T28" fmla="*/ 29 w 44"/>
                <a:gd name="T29" fmla="*/ 9 h 26"/>
                <a:gd name="T30" fmla="*/ 29 w 44"/>
                <a:gd name="T31" fmla="*/ 12 h 26"/>
                <a:gd name="T32" fmla="*/ 38 w 44"/>
                <a:gd name="T33" fmla="*/ 9 h 26"/>
                <a:gd name="T34" fmla="*/ 41 w 44"/>
                <a:gd name="T35" fmla="*/ 11 h 26"/>
                <a:gd name="T36" fmla="*/ 44 w 44"/>
                <a:gd name="T37" fmla="*/ 13 h 26"/>
                <a:gd name="T38" fmla="*/ 42 w 44"/>
                <a:gd name="T39" fmla="*/ 21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4" h="26">
                  <a:moveTo>
                    <a:pt x="42" y="21"/>
                  </a:moveTo>
                  <a:lnTo>
                    <a:pt x="39" y="26"/>
                  </a:lnTo>
                  <a:lnTo>
                    <a:pt x="29" y="26"/>
                  </a:lnTo>
                  <a:lnTo>
                    <a:pt x="22" y="24"/>
                  </a:lnTo>
                  <a:lnTo>
                    <a:pt x="15" y="20"/>
                  </a:lnTo>
                  <a:lnTo>
                    <a:pt x="5" y="18"/>
                  </a:lnTo>
                  <a:lnTo>
                    <a:pt x="0" y="14"/>
                  </a:lnTo>
                  <a:lnTo>
                    <a:pt x="1" y="11"/>
                  </a:lnTo>
                  <a:lnTo>
                    <a:pt x="8" y="6"/>
                  </a:lnTo>
                  <a:lnTo>
                    <a:pt x="12" y="3"/>
                  </a:lnTo>
                  <a:lnTo>
                    <a:pt x="11" y="1"/>
                  </a:lnTo>
                  <a:lnTo>
                    <a:pt x="15" y="0"/>
                  </a:lnTo>
                  <a:lnTo>
                    <a:pt x="20" y="1"/>
                  </a:lnTo>
                  <a:lnTo>
                    <a:pt x="24" y="6"/>
                  </a:lnTo>
                  <a:lnTo>
                    <a:pt x="29" y="9"/>
                  </a:lnTo>
                  <a:lnTo>
                    <a:pt x="29" y="12"/>
                  </a:lnTo>
                  <a:lnTo>
                    <a:pt x="38" y="9"/>
                  </a:lnTo>
                  <a:lnTo>
                    <a:pt x="41" y="11"/>
                  </a:lnTo>
                  <a:lnTo>
                    <a:pt x="44" y="13"/>
                  </a:lnTo>
                  <a:lnTo>
                    <a:pt x="42" y="21"/>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85" name="Freeform 184"/>
            <p:cNvSpPr>
              <a:spLocks/>
            </p:cNvSpPr>
            <p:nvPr/>
          </p:nvSpPr>
          <p:spPr bwMode="auto">
            <a:xfrm>
              <a:off x="3166653" y="4053191"/>
              <a:ext cx="123987" cy="136687"/>
            </a:xfrm>
            <a:custGeom>
              <a:avLst/>
              <a:gdLst>
                <a:gd name="T0" fmla="*/ 17 w 75"/>
                <a:gd name="T1" fmla="*/ 1 h 88"/>
                <a:gd name="T2" fmla="*/ 39 w 75"/>
                <a:gd name="T3" fmla="*/ 5 h 88"/>
                <a:gd name="T4" fmla="*/ 41 w 75"/>
                <a:gd name="T5" fmla="*/ 2 h 88"/>
                <a:gd name="T6" fmla="*/ 56 w 75"/>
                <a:gd name="T7" fmla="*/ 0 h 88"/>
                <a:gd name="T8" fmla="*/ 75 w 75"/>
                <a:gd name="T9" fmla="*/ 6 h 88"/>
                <a:gd name="T10" fmla="*/ 65 w 75"/>
                <a:gd name="T11" fmla="*/ 24 h 88"/>
                <a:gd name="T12" fmla="*/ 66 w 75"/>
                <a:gd name="T13" fmla="*/ 38 h 88"/>
                <a:gd name="T14" fmla="*/ 74 w 75"/>
                <a:gd name="T15" fmla="*/ 50 h 88"/>
                <a:gd name="T16" fmla="*/ 70 w 75"/>
                <a:gd name="T17" fmla="*/ 59 h 88"/>
                <a:gd name="T18" fmla="*/ 68 w 75"/>
                <a:gd name="T19" fmla="*/ 69 h 88"/>
                <a:gd name="T20" fmla="*/ 64 w 75"/>
                <a:gd name="T21" fmla="*/ 77 h 88"/>
                <a:gd name="T22" fmla="*/ 53 w 75"/>
                <a:gd name="T23" fmla="*/ 73 h 88"/>
                <a:gd name="T24" fmla="*/ 45 w 75"/>
                <a:gd name="T25" fmla="*/ 75 h 88"/>
                <a:gd name="T26" fmla="*/ 37 w 75"/>
                <a:gd name="T27" fmla="*/ 73 h 88"/>
                <a:gd name="T28" fmla="*/ 35 w 75"/>
                <a:gd name="T29" fmla="*/ 79 h 88"/>
                <a:gd name="T30" fmla="*/ 38 w 75"/>
                <a:gd name="T31" fmla="*/ 83 h 88"/>
                <a:gd name="T32" fmla="*/ 37 w 75"/>
                <a:gd name="T33" fmla="*/ 88 h 88"/>
                <a:gd name="T34" fmla="*/ 27 w 75"/>
                <a:gd name="T35" fmla="*/ 86 h 88"/>
                <a:gd name="T36" fmla="*/ 16 w 75"/>
                <a:gd name="T37" fmla="*/ 68 h 88"/>
                <a:gd name="T38" fmla="*/ 13 w 75"/>
                <a:gd name="T39" fmla="*/ 56 h 88"/>
                <a:gd name="T40" fmla="*/ 7 w 75"/>
                <a:gd name="T41" fmla="*/ 56 h 88"/>
                <a:gd name="T42" fmla="*/ 0 w 75"/>
                <a:gd name="T43" fmla="*/ 41 h 88"/>
                <a:gd name="T44" fmla="*/ 3 w 75"/>
                <a:gd name="T45" fmla="*/ 30 h 88"/>
                <a:gd name="T46" fmla="*/ 2 w 75"/>
                <a:gd name="T47" fmla="*/ 25 h 88"/>
                <a:gd name="T48" fmla="*/ 13 w 75"/>
                <a:gd name="T49" fmla="*/ 20 h 88"/>
                <a:gd name="T50" fmla="*/ 17 w 75"/>
                <a:gd name="T51" fmla="*/ 1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5" h="88">
                  <a:moveTo>
                    <a:pt x="17" y="1"/>
                  </a:moveTo>
                  <a:lnTo>
                    <a:pt x="39" y="5"/>
                  </a:lnTo>
                  <a:lnTo>
                    <a:pt x="41" y="2"/>
                  </a:lnTo>
                  <a:lnTo>
                    <a:pt x="56" y="0"/>
                  </a:lnTo>
                  <a:lnTo>
                    <a:pt x="75" y="6"/>
                  </a:lnTo>
                  <a:lnTo>
                    <a:pt x="65" y="24"/>
                  </a:lnTo>
                  <a:lnTo>
                    <a:pt x="66" y="38"/>
                  </a:lnTo>
                  <a:lnTo>
                    <a:pt x="74" y="50"/>
                  </a:lnTo>
                  <a:lnTo>
                    <a:pt x="70" y="59"/>
                  </a:lnTo>
                  <a:lnTo>
                    <a:pt x="68" y="69"/>
                  </a:lnTo>
                  <a:lnTo>
                    <a:pt x="64" y="77"/>
                  </a:lnTo>
                  <a:lnTo>
                    <a:pt x="53" y="73"/>
                  </a:lnTo>
                  <a:lnTo>
                    <a:pt x="45" y="75"/>
                  </a:lnTo>
                  <a:lnTo>
                    <a:pt x="37" y="73"/>
                  </a:lnTo>
                  <a:lnTo>
                    <a:pt x="35" y="79"/>
                  </a:lnTo>
                  <a:lnTo>
                    <a:pt x="38" y="83"/>
                  </a:lnTo>
                  <a:lnTo>
                    <a:pt x="37" y="88"/>
                  </a:lnTo>
                  <a:lnTo>
                    <a:pt x="27" y="86"/>
                  </a:lnTo>
                  <a:lnTo>
                    <a:pt x="16" y="68"/>
                  </a:lnTo>
                  <a:lnTo>
                    <a:pt x="13" y="56"/>
                  </a:lnTo>
                  <a:lnTo>
                    <a:pt x="7" y="56"/>
                  </a:lnTo>
                  <a:lnTo>
                    <a:pt x="0" y="41"/>
                  </a:lnTo>
                  <a:lnTo>
                    <a:pt x="3" y="30"/>
                  </a:lnTo>
                  <a:lnTo>
                    <a:pt x="2" y="25"/>
                  </a:lnTo>
                  <a:lnTo>
                    <a:pt x="13" y="20"/>
                  </a:lnTo>
                  <a:lnTo>
                    <a:pt x="17" y="1"/>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97" name="Freeform 196"/>
            <p:cNvSpPr>
              <a:spLocks/>
            </p:cNvSpPr>
            <p:nvPr/>
          </p:nvSpPr>
          <p:spPr bwMode="auto">
            <a:xfrm>
              <a:off x="3054239" y="3896312"/>
              <a:ext cx="33063" cy="29512"/>
            </a:xfrm>
            <a:custGeom>
              <a:avLst/>
              <a:gdLst>
                <a:gd name="T0" fmla="*/ 6 w 20"/>
                <a:gd name="T1" fmla="*/ 3 h 19"/>
                <a:gd name="T2" fmla="*/ 16 w 20"/>
                <a:gd name="T3" fmla="*/ 0 h 19"/>
                <a:gd name="T4" fmla="*/ 20 w 20"/>
                <a:gd name="T5" fmla="*/ 1 h 19"/>
                <a:gd name="T6" fmla="*/ 19 w 20"/>
                <a:gd name="T7" fmla="*/ 16 h 19"/>
                <a:gd name="T8" fmla="*/ 3 w 20"/>
                <a:gd name="T9" fmla="*/ 19 h 19"/>
                <a:gd name="T10" fmla="*/ 0 w 20"/>
                <a:gd name="T11" fmla="*/ 17 h 19"/>
                <a:gd name="T12" fmla="*/ 6 w 20"/>
                <a:gd name="T13" fmla="*/ 11 h 19"/>
                <a:gd name="T14" fmla="*/ 6 w 20"/>
                <a:gd name="T15" fmla="*/ 3 h 1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0" h="19">
                  <a:moveTo>
                    <a:pt x="6" y="3"/>
                  </a:moveTo>
                  <a:lnTo>
                    <a:pt x="16" y="0"/>
                  </a:lnTo>
                  <a:lnTo>
                    <a:pt x="20" y="1"/>
                  </a:lnTo>
                  <a:lnTo>
                    <a:pt x="19" y="16"/>
                  </a:lnTo>
                  <a:lnTo>
                    <a:pt x="3" y="19"/>
                  </a:lnTo>
                  <a:lnTo>
                    <a:pt x="0" y="17"/>
                  </a:lnTo>
                  <a:lnTo>
                    <a:pt x="6" y="11"/>
                  </a:lnTo>
                  <a:lnTo>
                    <a:pt x="6" y="3"/>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205" name="Freeform 204"/>
            <p:cNvSpPr>
              <a:spLocks/>
            </p:cNvSpPr>
            <p:nvPr/>
          </p:nvSpPr>
          <p:spPr bwMode="auto">
            <a:xfrm>
              <a:off x="3246004" y="5219689"/>
              <a:ext cx="148783" cy="155326"/>
            </a:xfrm>
            <a:custGeom>
              <a:avLst/>
              <a:gdLst>
                <a:gd name="T0" fmla="*/ 3 w 90"/>
                <a:gd name="T1" fmla="*/ 2 h 100"/>
                <a:gd name="T2" fmla="*/ 14 w 90"/>
                <a:gd name="T3" fmla="*/ 0 h 100"/>
                <a:gd name="T4" fmla="*/ 35 w 90"/>
                <a:gd name="T5" fmla="*/ 16 h 100"/>
                <a:gd name="T6" fmla="*/ 41 w 90"/>
                <a:gd name="T7" fmla="*/ 15 h 100"/>
                <a:gd name="T8" fmla="*/ 61 w 90"/>
                <a:gd name="T9" fmla="*/ 29 h 100"/>
                <a:gd name="T10" fmla="*/ 77 w 90"/>
                <a:gd name="T11" fmla="*/ 40 h 100"/>
                <a:gd name="T12" fmla="*/ 89 w 90"/>
                <a:gd name="T13" fmla="*/ 54 h 100"/>
                <a:gd name="T14" fmla="*/ 83 w 90"/>
                <a:gd name="T15" fmla="*/ 64 h 100"/>
                <a:gd name="T16" fmla="*/ 90 w 90"/>
                <a:gd name="T17" fmla="*/ 76 h 100"/>
                <a:gd name="T18" fmla="*/ 84 w 90"/>
                <a:gd name="T19" fmla="*/ 89 h 100"/>
                <a:gd name="T20" fmla="*/ 67 w 90"/>
                <a:gd name="T21" fmla="*/ 100 h 100"/>
                <a:gd name="T22" fmla="*/ 53 w 90"/>
                <a:gd name="T23" fmla="*/ 96 h 100"/>
                <a:gd name="T24" fmla="*/ 44 w 90"/>
                <a:gd name="T25" fmla="*/ 98 h 100"/>
                <a:gd name="T26" fmla="*/ 27 w 90"/>
                <a:gd name="T27" fmla="*/ 89 h 100"/>
                <a:gd name="T28" fmla="*/ 15 w 90"/>
                <a:gd name="T29" fmla="*/ 90 h 100"/>
                <a:gd name="T30" fmla="*/ 2 w 90"/>
                <a:gd name="T31" fmla="*/ 79 h 100"/>
                <a:gd name="T32" fmla="*/ 1 w 90"/>
                <a:gd name="T33" fmla="*/ 65 h 100"/>
                <a:gd name="T34" fmla="*/ 4 w 90"/>
                <a:gd name="T35" fmla="*/ 61 h 100"/>
                <a:gd name="T36" fmla="*/ 0 w 90"/>
                <a:gd name="T37" fmla="*/ 40 h 100"/>
                <a:gd name="T38" fmla="*/ 2 w 90"/>
                <a:gd name="T39" fmla="*/ 19 h 100"/>
                <a:gd name="T40" fmla="*/ 3 w 90"/>
                <a:gd name="T41" fmla="*/ 2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90" h="100">
                  <a:moveTo>
                    <a:pt x="3" y="2"/>
                  </a:moveTo>
                  <a:lnTo>
                    <a:pt x="14" y="0"/>
                  </a:lnTo>
                  <a:lnTo>
                    <a:pt x="35" y="16"/>
                  </a:lnTo>
                  <a:lnTo>
                    <a:pt x="41" y="15"/>
                  </a:lnTo>
                  <a:lnTo>
                    <a:pt x="61" y="29"/>
                  </a:lnTo>
                  <a:lnTo>
                    <a:pt x="77" y="40"/>
                  </a:lnTo>
                  <a:lnTo>
                    <a:pt x="89" y="54"/>
                  </a:lnTo>
                  <a:lnTo>
                    <a:pt x="83" y="64"/>
                  </a:lnTo>
                  <a:lnTo>
                    <a:pt x="90" y="76"/>
                  </a:lnTo>
                  <a:lnTo>
                    <a:pt x="84" y="89"/>
                  </a:lnTo>
                  <a:lnTo>
                    <a:pt x="67" y="100"/>
                  </a:lnTo>
                  <a:lnTo>
                    <a:pt x="53" y="96"/>
                  </a:lnTo>
                  <a:lnTo>
                    <a:pt x="44" y="98"/>
                  </a:lnTo>
                  <a:lnTo>
                    <a:pt x="27" y="89"/>
                  </a:lnTo>
                  <a:lnTo>
                    <a:pt x="15" y="90"/>
                  </a:lnTo>
                  <a:lnTo>
                    <a:pt x="2" y="79"/>
                  </a:lnTo>
                  <a:lnTo>
                    <a:pt x="1" y="65"/>
                  </a:lnTo>
                  <a:lnTo>
                    <a:pt x="4" y="61"/>
                  </a:lnTo>
                  <a:lnTo>
                    <a:pt x="0" y="40"/>
                  </a:lnTo>
                  <a:lnTo>
                    <a:pt x="2" y="19"/>
                  </a:lnTo>
                  <a:lnTo>
                    <a:pt x="3" y="2"/>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206" name="Freeform 205"/>
            <p:cNvSpPr>
              <a:spLocks/>
            </p:cNvSpPr>
            <p:nvPr/>
          </p:nvSpPr>
          <p:spPr bwMode="auto">
            <a:xfrm>
              <a:off x="1067160" y="2394310"/>
              <a:ext cx="79351" cy="38832"/>
            </a:xfrm>
            <a:custGeom>
              <a:avLst/>
              <a:gdLst>
                <a:gd name="T0" fmla="*/ 25 w 48"/>
                <a:gd name="T1" fmla="*/ 17 h 25"/>
                <a:gd name="T2" fmla="*/ 3 w 48"/>
                <a:gd name="T3" fmla="*/ 25 h 25"/>
                <a:gd name="T4" fmla="*/ 0 w 48"/>
                <a:gd name="T5" fmla="*/ 19 h 25"/>
                <a:gd name="T6" fmla="*/ 7 w 48"/>
                <a:gd name="T7" fmla="*/ 10 h 25"/>
                <a:gd name="T8" fmla="*/ 28 w 48"/>
                <a:gd name="T9" fmla="*/ 3 h 25"/>
                <a:gd name="T10" fmla="*/ 40 w 48"/>
                <a:gd name="T11" fmla="*/ 0 h 25"/>
                <a:gd name="T12" fmla="*/ 48 w 48"/>
                <a:gd name="T13" fmla="*/ 2 h 25"/>
                <a:gd name="T14" fmla="*/ 48 w 48"/>
                <a:gd name="T15" fmla="*/ 8 h 25"/>
                <a:gd name="T16" fmla="*/ 25 w 48"/>
                <a:gd name="T17" fmla="*/ 17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8" h="25">
                  <a:moveTo>
                    <a:pt x="25" y="17"/>
                  </a:moveTo>
                  <a:lnTo>
                    <a:pt x="3" y="25"/>
                  </a:lnTo>
                  <a:lnTo>
                    <a:pt x="0" y="19"/>
                  </a:lnTo>
                  <a:lnTo>
                    <a:pt x="7" y="10"/>
                  </a:lnTo>
                  <a:lnTo>
                    <a:pt x="28" y="3"/>
                  </a:lnTo>
                  <a:lnTo>
                    <a:pt x="40" y="0"/>
                  </a:lnTo>
                  <a:lnTo>
                    <a:pt x="48" y="2"/>
                  </a:lnTo>
                  <a:lnTo>
                    <a:pt x="48" y="8"/>
                  </a:lnTo>
                  <a:lnTo>
                    <a:pt x="25" y="17"/>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209" name="Freeform 209"/>
            <p:cNvSpPr>
              <a:spLocks/>
            </p:cNvSpPr>
            <p:nvPr/>
          </p:nvSpPr>
          <p:spPr bwMode="auto">
            <a:xfrm>
              <a:off x="720000" y="2012207"/>
              <a:ext cx="1127445" cy="492384"/>
            </a:xfrm>
            <a:custGeom>
              <a:avLst/>
              <a:gdLst>
                <a:gd name="T0" fmla="*/ 542 w 682"/>
                <a:gd name="T1" fmla="*/ 8 h 317"/>
                <a:gd name="T2" fmla="*/ 572 w 682"/>
                <a:gd name="T3" fmla="*/ 16 h 317"/>
                <a:gd name="T4" fmla="*/ 630 w 682"/>
                <a:gd name="T5" fmla="*/ 21 h 317"/>
                <a:gd name="T6" fmla="*/ 671 w 682"/>
                <a:gd name="T7" fmla="*/ 26 h 317"/>
                <a:gd name="T8" fmla="*/ 598 w 682"/>
                <a:gd name="T9" fmla="*/ 94 h 317"/>
                <a:gd name="T10" fmla="*/ 501 w 682"/>
                <a:gd name="T11" fmla="*/ 207 h 317"/>
                <a:gd name="T12" fmla="*/ 529 w 682"/>
                <a:gd name="T13" fmla="*/ 217 h 317"/>
                <a:gd name="T14" fmla="*/ 550 w 682"/>
                <a:gd name="T15" fmla="*/ 229 h 317"/>
                <a:gd name="T16" fmla="*/ 547 w 682"/>
                <a:gd name="T17" fmla="*/ 274 h 317"/>
                <a:gd name="T18" fmla="*/ 536 w 682"/>
                <a:gd name="T19" fmla="*/ 309 h 317"/>
                <a:gd name="T20" fmla="*/ 536 w 682"/>
                <a:gd name="T21" fmla="*/ 278 h 317"/>
                <a:gd name="T22" fmla="*/ 526 w 682"/>
                <a:gd name="T23" fmla="*/ 242 h 317"/>
                <a:gd name="T24" fmla="*/ 480 w 682"/>
                <a:gd name="T25" fmla="*/ 216 h 317"/>
                <a:gd name="T26" fmla="*/ 429 w 682"/>
                <a:gd name="T27" fmla="*/ 207 h 317"/>
                <a:gd name="T28" fmla="*/ 380 w 682"/>
                <a:gd name="T29" fmla="*/ 194 h 317"/>
                <a:gd name="T30" fmla="*/ 338 w 682"/>
                <a:gd name="T31" fmla="*/ 213 h 317"/>
                <a:gd name="T32" fmla="*/ 307 w 682"/>
                <a:gd name="T33" fmla="*/ 212 h 317"/>
                <a:gd name="T34" fmla="*/ 358 w 682"/>
                <a:gd name="T35" fmla="*/ 183 h 317"/>
                <a:gd name="T36" fmla="*/ 267 w 682"/>
                <a:gd name="T37" fmla="*/ 220 h 317"/>
                <a:gd name="T38" fmla="*/ 213 w 682"/>
                <a:gd name="T39" fmla="*/ 251 h 317"/>
                <a:gd name="T40" fmla="*/ 145 w 682"/>
                <a:gd name="T41" fmla="*/ 276 h 317"/>
                <a:gd name="T42" fmla="*/ 95 w 682"/>
                <a:gd name="T43" fmla="*/ 292 h 317"/>
                <a:gd name="T44" fmla="*/ 32 w 682"/>
                <a:gd name="T45" fmla="*/ 311 h 317"/>
                <a:gd name="T46" fmla="*/ 28 w 682"/>
                <a:gd name="T47" fmla="*/ 304 h 317"/>
                <a:gd name="T48" fmla="*/ 98 w 682"/>
                <a:gd name="T49" fmla="*/ 285 h 317"/>
                <a:gd name="T50" fmla="*/ 155 w 682"/>
                <a:gd name="T51" fmla="*/ 261 h 317"/>
                <a:gd name="T52" fmla="*/ 213 w 682"/>
                <a:gd name="T53" fmla="*/ 228 h 317"/>
                <a:gd name="T54" fmla="*/ 172 w 682"/>
                <a:gd name="T55" fmla="*/ 238 h 317"/>
                <a:gd name="T56" fmla="*/ 167 w 682"/>
                <a:gd name="T57" fmla="*/ 225 h 317"/>
                <a:gd name="T58" fmla="*/ 146 w 682"/>
                <a:gd name="T59" fmla="*/ 221 h 317"/>
                <a:gd name="T60" fmla="*/ 132 w 682"/>
                <a:gd name="T61" fmla="*/ 211 h 317"/>
                <a:gd name="T62" fmla="*/ 139 w 682"/>
                <a:gd name="T63" fmla="*/ 186 h 317"/>
                <a:gd name="T64" fmla="*/ 183 w 682"/>
                <a:gd name="T65" fmla="*/ 157 h 317"/>
                <a:gd name="T66" fmla="*/ 220 w 682"/>
                <a:gd name="T67" fmla="*/ 149 h 317"/>
                <a:gd name="T68" fmla="*/ 270 w 682"/>
                <a:gd name="T69" fmla="*/ 136 h 317"/>
                <a:gd name="T70" fmla="*/ 295 w 682"/>
                <a:gd name="T71" fmla="*/ 117 h 317"/>
                <a:gd name="T72" fmla="*/ 256 w 682"/>
                <a:gd name="T73" fmla="*/ 125 h 317"/>
                <a:gd name="T74" fmla="*/ 213 w 682"/>
                <a:gd name="T75" fmla="*/ 119 h 317"/>
                <a:gd name="T76" fmla="*/ 246 w 682"/>
                <a:gd name="T77" fmla="*/ 93 h 317"/>
                <a:gd name="T78" fmla="*/ 286 w 682"/>
                <a:gd name="T79" fmla="*/ 93 h 317"/>
                <a:gd name="T80" fmla="*/ 313 w 682"/>
                <a:gd name="T81" fmla="*/ 74 h 317"/>
                <a:gd name="T82" fmla="*/ 305 w 682"/>
                <a:gd name="T83" fmla="*/ 52 h 317"/>
                <a:gd name="T84" fmla="*/ 380 w 682"/>
                <a:gd name="T85" fmla="*/ 34 h 317"/>
                <a:gd name="T86" fmla="*/ 439 w 682"/>
                <a:gd name="T87" fmla="*/ 16 h 317"/>
                <a:gd name="T88" fmla="*/ 519 w 682"/>
                <a:gd name="T89" fmla="*/ 0 h 3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682" h="317">
                  <a:moveTo>
                    <a:pt x="533" y="4"/>
                  </a:moveTo>
                  <a:lnTo>
                    <a:pt x="531" y="12"/>
                  </a:lnTo>
                  <a:lnTo>
                    <a:pt x="542" y="8"/>
                  </a:lnTo>
                  <a:lnTo>
                    <a:pt x="562" y="9"/>
                  </a:lnTo>
                  <a:lnTo>
                    <a:pt x="556" y="13"/>
                  </a:lnTo>
                  <a:lnTo>
                    <a:pt x="572" y="16"/>
                  </a:lnTo>
                  <a:lnTo>
                    <a:pt x="587" y="14"/>
                  </a:lnTo>
                  <a:lnTo>
                    <a:pt x="607" y="20"/>
                  </a:lnTo>
                  <a:lnTo>
                    <a:pt x="630" y="21"/>
                  </a:lnTo>
                  <a:lnTo>
                    <a:pt x="637" y="23"/>
                  </a:lnTo>
                  <a:lnTo>
                    <a:pt x="658" y="21"/>
                  </a:lnTo>
                  <a:lnTo>
                    <a:pt x="671" y="26"/>
                  </a:lnTo>
                  <a:lnTo>
                    <a:pt x="682" y="28"/>
                  </a:lnTo>
                  <a:lnTo>
                    <a:pt x="682" y="28"/>
                  </a:lnTo>
                  <a:lnTo>
                    <a:pt x="598" y="94"/>
                  </a:lnTo>
                  <a:lnTo>
                    <a:pt x="478" y="201"/>
                  </a:lnTo>
                  <a:lnTo>
                    <a:pt x="492" y="202"/>
                  </a:lnTo>
                  <a:lnTo>
                    <a:pt x="501" y="207"/>
                  </a:lnTo>
                  <a:lnTo>
                    <a:pt x="503" y="215"/>
                  </a:lnTo>
                  <a:lnTo>
                    <a:pt x="503" y="228"/>
                  </a:lnTo>
                  <a:lnTo>
                    <a:pt x="529" y="217"/>
                  </a:lnTo>
                  <a:lnTo>
                    <a:pt x="549" y="211"/>
                  </a:lnTo>
                  <a:lnTo>
                    <a:pt x="548" y="221"/>
                  </a:lnTo>
                  <a:lnTo>
                    <a:pt x="550" y="229"/>
                  </a:lnTo>
                  <a:lnTo>
                    <a:pt x="555" y="238"/>
                  </a:lnTo>
                  <a:lnTo>
                    <a:pt x="552" y="252"/>
                  </a:lnTo>
                  <a:lnTo>
                    <a:pt x="547" y="274"/>
                  </a:lnTo>
                  <a:lnTo>
                    <a:pt x="562" y="287"/>
                  </a:lnTo>
                  <a:lnTo>
                    <a:pt x="552" y="299"/>
                  </a:lnTo>
                  <a:lnTo>
                    <a:pt x="536" y="309"/>
                  </a:lnTo>
                  <a:lnTo>
                    <a:pt x="533" y="301"/>
                  </a:lnTo>
                  <a:lnTo>
                    <a:pt x="525" y="295"/>
                  </a:lnTo>
                  <a:lnTo>
                    <a:pt x="536" y="278"/>
                  </a:lnTo>
                  <a:lnTo>
                    <a:pt x="530" y="262"/>
                  </a:lnTo>
                  <a:lnTo>
                    <a:pt x="539" y="244"/>
                  </a:lnTo>
                  <a:lnTo>
                    <a:pt x="526" y="242"/>
                  </a:lnTo>
                  <a:lnTo>
                    <a:pt x="503" y="242"/>
                  </a:lnTo>
                  <a:lnTo>
                    <a:pt x="491" y="236"/>
                  </a:lnTo>
                  <a:lnTo>
                    <a:pt x="480" y="216"/>
                  </a:lnTo>
                  <a:lnTo>
                    <a:pt x="470" y="212"/>
                  </a:lnTo>
                  <a:lnTo>
                    <a:pt x="451" y="205"/>
                  </a:lnTo>
                  <a:lnTo>
                    <a:pt x="429" y="207"/>
                  </a:lnTo>
                  <a:lnTo>
                    <a:pt x="409" y="198"/>
                  </a:lnTo>
                  <a:lnTo>
                    <a:pt x="401" y="190"/>
                  </a:lnTo>
                  <a:lnTo>
                    <a:pt x="380" y="194"/>
                  </a:lnTo>
                  <a:lnTo>
                    <a:pt x="369" y="207"/>
                  </a:lnTo>
                  <a:lnTo>
                    <a:pt x="359" y="209"/>
                  </a:lnTo>
                  <a:lnTo>
                    <a:pt x="338" y="213"/>
                  </a:lnTo>
                  <a:lnTo>
                    <a:pt x="318" y="219"/>
                  </a:lnTo>
                  <a:lnTo>
                    <a:pt x="297" y="223"/>
                  </a:lnTo>
                  <a:lnTo>
                    <a:pt x="307" y="212"/>
                  </a:lnTo>
                  <a:lnTo>
                    <a:pt x="335" y="193"/>
                  </a:lnTo>
                  <a:lnTo>
                    <a:pt x="357" y="187"/>
                  </a:lnTo>
                  <a:lnTo>
                    <a:pt x="358" y="183"/>
                  </a:lnTo>
                  <a:lnTo>
                    <a:pt x="328" y="193"/>
                  </a:lnTo>
                  <a:lnTo>
                    <a:pt x="303" y="206"/>
                  </a:lnTo>
                  <a:lnTo>
                    <a:pt x="267" y="220"/>
                  </a:lnTo>
                  <a:lnTo>
                    <a:pt x="267" y="229"/>
                  </a:lnTo>
                  <a:lnTo>
                    <a:pt x="238" y="243"/>
                  </a:lnTo>
                  <a:lnTo>
                    <a:pt x="213" y="251"/>
                  </a:lnTo>
                  <a:lnTo>
                    <a:pt x="192" y="257"/>
                  </a:lnTo>
                  <a:lnTo>
                    <a:pt x="179" y="266"/>
                  </a:lnTo>
                  <a:lnTo>
                    <a:pt x="145" y="276"/>
                  </a:lnTo>
                  <a:lnTo>
                    <a:pt x="130" y="285"/>
                  </a:lnTo>
                  <a:lnTo>
                    <a:pt x="104" y="294"/>
                  </a:lnTo>
                  <a:lnTo>
                    <a:pt x="95" y="292"/>
                  </a:lnTo>
                  <a:lnTo>
                    <a:pt x="75" y="298"/>
                  </a:lnTo>
                  <a:lnTo>
                    <a:pt x="52" y="304"/>
                  </a:lnTo>
                  <a:lnTo>
                    <a:pt x="32" y="311"/>
                  </a:lnTo>
                  <a:lnTo>
                    <a:pt x="0" y="317"/>
                  </a:lnTo>
                  <a:lnTo>
                    <a:pt x="1" y="313"/>
                  </a:lnTo>
                  <a:lnTo>
                    <a:pt x="28" y="304"/>
                  </a:lnTo>
                  <a:lnTo>
                    <a:pt x="49" y="298"/>
                  </a:lnTo>
                  <a:lnTo>
                    <a:pt x="77" y="287"/>
                  </a:lnTo>
                  <a:lnTo>
                    <a:pt x="98" y="285"/>
                  </a:lnTo>
                  <a:lnTo>
                    <a:pt x="114" y="277"/>
                  </a:lnTo>
                  <a:lnTo>
                    <a:pt x="148" y="265"/>
                  </a:lnTo>
                  <a:lnTo>
                    <a:pt x="155" y="261"/>
                  </a:lnTo>
                  <a:lnTo>
                    <a:pt x="174" y="254"/>
                  </a:lnTo>
                  <a:lnTo>
                    <a:pt x="192" y="239"/>
                  </a:lnTo>
                  <a:lnTo>
                    <a:pt x="213" y="228"/>
                  </a:lnTo>
                  <a:lnTo>
                    <a:pt x="189" y="234"/>
                  </a:lnTo>
                  <a:lnTo>
                    <a:pt x="188" y="231"/>
                  </a:lnTo>
                  <a:lnTo>
                    <a:pt x="172" y="238"/>
                  </a:lnTo>
                  <a:lnTo>
                    <a:pt x="173" y="228"/>
                  </a:lnTo>
                  <a:lnTo>
                    <a:pt x="161" y="235"/>
                  </a:lnTo>
                  <a:lnTo>
                    <a:pt x="167" y="225"/>
                  </a:lnTo>
                  <a:lnTo>
                    <a:pt x="143" y="233"/>
                  </a:lnTo>
                  <a:lnTo>
                    <a:pt x="134" y="233"/>
                  </a:lnTo>
                  <a:lnTo>
                    <a:pt x="146" y="221"/>
                  </a:lnTo>
                  <a:lnTo>
                    <a:pt x="157" y="214"/>
                  </a:lnTo>
                  <a:lnTo>
                    <a:pt x="156" y="207"/>
                  </a:lnTo>
                  <a:lnTo>
                    <a:pt x="132" y="211"/>
                  </a:lnTo>
                  <a:lnTo>
                    <a:pt x="131" y="202"/>
                  </a:lnTo>
                  <a:lnTo>
                    <a:pt x="126" y="197"/>
                  </a:lnTo>
                  <a:lnTo>
                    <a:pt x="139" y="186"/>
                  </a:lnTo>
                  <a:lnTo>
                    <a:pt x="138" y="178"/>
                  </a:lnTo>
                  <a:lnTo>
                    <a:pt x="158" y="167"/>
                  </a:lnTo>
                  <a:lnTo>
                    <a:pt x="183" y="157"/>
                  </a:lnTo>
                  <a:lnTo>
                    <a:pt x="201" y="147"/>
                  </a:lnTo>
                  <a:lnTo>
                    <a:pt x="214" y="146"/>
                  </a:lnTo>
                  <a:lnTo>
                    <a:pt x="220" y="149"/>
                  </a:lnTo>
                  <a:lnTo>
                    <a:pt x="243" y="140"/>
                  </a:lnTo>
                  <a:lnTo>
                    <a:pt x="252" y="142"/>
                  </a:lnTo>
                  <a:lnTo>
                    <a:pt x="270" y="136"/>
                  </a:lnTo>
                  <a:lnTo>
                    <a:pt x="279" y="127"/>
                  </a:lnTo>
                  <a:lnTo>
                    <a:pt x="275" y="124"/>
                  </a:lnTo>
                  <a:lnTo>
                    <a:pt x="295" y="117"/>
                  </a:lnTo>
                  <a:lnTo>
                    <a:pt x="286" y="117"/>
                  </a:lnTo>
                  <a:lnTo>
                    <a:pt x="266" y="121"/>
                  </a:lnTo>
                  <a:lnTo>
                    <a:pt x="256" y="125"/>
                  </a:lnTo>
                  <a:lnTo>
                    <a:pt x="251" y="121"/>
                  </a:lnTo>
                  <a:lnTo>
                    <a:pt x="228" y="123"/>
                  </a:lnTo>
                  <a:lnTo>
                    <a:pt x="213" y="119"/>
                  </a:lnTo>
                  <a:lnTo>
                    <a:pt x="218" y="111"/>
                  </a:lnTo>
                  <a:lnTo>
                    <a:pt x="215" y="101"/>
                  </a:lnTo>
                  <a:lnTo>
                    <a:pt x="246" y="93"/>
                  </a:lnTo>
                  <a:lnTo>
                    <a:pt x="289" y="84"/>
                  </a:lnTo>
                  <a:lnTo>
                    <a:pt x="300" y="84"/>
                  </a:lnTo>
                  <a:lnTo>
                    <a:pt x="286" y="93"/>
                  </a:lnTo>
                  <a:lnTo>
                    <a:pt x="316" y="92"/>
                  </a:lnTo>
                  <a:lnTo>
                    <a:pt x="320" y="81"/>
                  </a:lnTo>
                  <a:lnTo>
                    <a:pt x="313" y="74"/>
                  </a:lnTo>
                  <a:lnTo>
                    <a:pt x="317" y="65"/>
                  </a:lnTo>
                  <a:lnTo>
                    <a:pt x="315" y="58"/>
                  </a:lnTo>
                  <a:lnTo>
                    <a:pt x="305" y="52"/>
                  </a:lnTo>
                  <a:lnTo>
                    <a:pt x="327" y="43"/>
                  </a:lnTo>
                  <a:lnTo>
                    <a:pt x="351" y="42"/>
                  </a:lnTo>
                  <a:lnTo>
                    <a:pt x="380" y="34"/>
                  </a:lnTo>
                  <a:lnTo>
                    <a:pt x="397" y="26"/>
                  </a:lnTo>
                  <a:lnTo>
                    <a:pt x="423" y="18"/>
                  </a:lnTo>
                  <a:lnTo>
                    <a:pt x="439" y="16"/>
                  </a:lnTo>
                  <a:lnTo>
                    <a:pt x="475" y="8"/>
                  </a:lnTo>
                  <a:lnTo>
                    <a:pt x="485" y="9"/>
                  </a:lnTo>
                  <a:lnTo>
                    <a:pt x="519" y="0"/>
                  </a:lnTo>
                  <a:lnTo>
                    <a:pt x="533" y="4"/>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210" name="Freeform 210"/>
            <p:cNvSpPr>
              <a:spLocks/>
            </p:cNvSpPr>
            <p:nvPr/>
          </p:nvSpPr>
          <p:spPr bwMode="auto">
            <a:xfrm>
              <a:off x="1449037" y="2659918"/>
              <a:ext cx="1654798" cy="778183"/>
            </a:xfrm>
            <a:custGeom>
              <a:avLst/>
              <a:gdLst>
                <a:gd name="T0" fmla="*/ 595 w 1001"/>
                <a:gd name="T1" fmla="*/ 16 h 501"/>
                <a:gd name="T2" fmla="*/ 655 w 1001"/>
                <a:gd name="T3" fmla="*/ 28 h 501"/>
                <a:gd name="T4" fmla="*/ 701 w 1001"/>
                <a:gd name="T5" fmla="*/ 38 h 501"/>
                <a:gd name="T6" fmla="*/ 724 w 1001"/>
                <a:gd name="T7" fmla="*/ 58 h 501"/>
                <a:gd name="T8" fmla="*/ 729 w 1001"/>
                <a:gd name="T9" fmla="*/ 64 h 501"/>
                <a:gd name="T10" fmla="*/ 733 w 1001"/>
                <a:gd name="T11" fmla="*/ 73 h 501"/>
                <a:gd name="T12" fmla="*/ 730 w 1001"/>
                <a:gd name="T13" fmla="*/ 131 h 501"/>
                <a:gd name="T14" fmla="*/ 712 w 1001"/>
                <a:gd name="T15" fmla="*/ 155 h 501"/>
                <a:gd name="T16" fmla="*/ 762 w 1001"/>
                <a:gd name="T17" fmla="*/ 144 h 501"/>
                <a:gd name="T18" fmla="*/ 788 w 1001"/>
                <a:gd name="T19" fmla="*/ 121 h 501"/>
                <a:gd name="T20" fmla="*/ 836 w 1001"/>
                <a:gd name="T21" fmla="*/ 110 h 501"/>
                <a:gd name="T22" fmla="*/ 896 w 1001"/>
                <a:gd name="T23" fmla="*/ 90 h 501"/>
                <a:gd name="T24" fmla="*/ 943 w 1001"/>
                <a:gd name="T25" fmla="*/ 80 h 501"/>
                <a:gd name="T26" fmla="*/ 984 w 1001"/>
                <a:gd name="T27" fmla="*/ 45 h 501"/>
                <a:gd name="T28" fmla="*/ 999 w 1001"/>
                <a:gd name="T29" fmla="*/ 87 h 501"/>
                <a:gd name="T30" fmla="*/ 940 w 1001"/>
                <a:gd name="T31" fmla="*/ 117 h 501"/>
                <a:gd name="T32" fmla="*/ 922 w 1001"/>
                <a:gd name="T33" fmla="*/ 155 h 501"/>
                <a:gd name="T34" fmla="*/ 930 w 1001"/>
                <a:gd name="T35" fmla="*/ 159 h 501"/>
                <a:gd name="T36" fmla="*/ 888 w 1001"/>
                <a:gd name="T37" fmla="*/ 166 h 501"/>
                <a:gd name="T38" fmla="*/ 892 w 1001"/>
                <a:gd name="T39" fmla="*/ 173 h 501"/>
                <a:gd name="T40" fmla="*/ 850 w 1001"/>
                <a:gd name="T41" fmla="*/ 183 h 501"/>
                <a:gd name="T42" fmla="*/ 830 w 1001"/>
                <a:gd name="T43" fmla="*/ 209 h 501"/>
                <a:gd name="T44" fmla="*/ 826 w 1001"/>
                <a:gd name="T45" fmla="*/ 217 h 501"/>
                <a:gd name="T46" fmla="*/ 801 w 1001"/>
                <a:gd name="T47" fmla="*/ 249 h 501"/>
                <a:gd name="T48" fmla="*/ 801 w 1001"/>
                <a:gd name="T49" fmla="*/ 219 h 501"/>
                <a:gd name="T50" fmla="*/ 796 w 1001"/>
                <a:gd name="T51" fmla="*/ 255 h 501"/>
                <a:gd name="T52" fmla="*/ 782 w 1001"/>
                <a:gd name="T53" fmla="*/ 300 h 501"/>
                <a:gd name="T54" fmla="*/ 729 w 1001"/>
                <a:gd name="T55" fmla="*/ 327 h 501"/>
                <a:gd name="T56" fmla="*/ 679 w 1001"/>
                <a:gd name="T57" fmla="*/ 369 h 501"/>
                <a:gd name="T58" fmla="*/ 680 w 1001"/>
                <a:gd name="T59" fmla="*/ 431 h 501"/>
                <a:gd name="T60" fmla="*/ 676 w 1001"/>
                <a:gd name="T61" fmla="*/ 486 h 501"/>
                <a:gd name="T62" fmla="*/ 654 w 1001"/>
                <a:gd name="T63" fmla="*/ 490 h 501"/>
                <a:gd name="T64" fmla="*/ 636 w 1001"/>
                <a:gd name="T65" fmla="*/ 443 h 501"/>
                <a:gd name="T66" fmla="*/ 624 w 1001"/>
                <a:gd name="T67" fmla="*/ 397 h 501"/>
                <a:gd name="T68" fmla="*/ 585 w 1001"/>
                <a:gd name="T69" fmla="*/ 391 h 501"/>
                <a:gd name="T70" fmla="*/ 528 w 1001"/>
                <a:gd name="T71" fmla="*/ 396 h 501"/>
                <a:gd name="T72" fmla="*/ 526 w 1001"/>
                <a:gd name="T73" fmla="*/ 417 h 501"/>
                <a:gd name="T74" fmla="*/ 489 w 1001"/>
                <a:gd name="T75" fmla="*/ 406 h 501"/>
                <a:gd name="T76" fmla="*/ 434 w 1001"/>
                <a:gd name="T77" fmla="*/ 410 h 501"/>
                <a:gd name="T78" fmla="*/ 376 w 1001"/>
                <a:gd name="T79" fmla="*/ 454 h 501"/>
                <a:gd name="T80" fmla="*/ 366 w 1001"/>
                <a:gd name="T81" fmla="*/ 486 h 501"/>
                <a:gd name="T82" fmla="*/ 339 w 1001"/>
                <a:gd name="T83" fmla="*/ 450 h 501"/>
                <a:gd name="T84" fmla="*/ 313 w 1001"/>
                <a:gd name="T85" fmla="*/ 404 h 501"/>
                <a:gd name="T86" fmla="*/ 262 w 1001"/>
                <a:gd name="T87" fmla="*/ 408 h 501"/>
                <a:gd name="T88" fmla="*/ 244 w 1001"/>
                <a:gd name="T89" fmla="*/ 370 h 501"/>
                <a:gd name="T90" fmla="*/ 193 w 1001"/>
                <a:gd name="T91" fmla="*/ 371 h 501"/>
                <a:gd name="T92" fmla="*/ 102 w 1001"/>
                <a:gd name="T93" fmla="*/ 343 h 501"/>
                <a:gd name="T94" fmla="*/ 53 w 1001"/>
                <a:gd name="T95" fmla="*/ 324 h 501"/>
                <a:gd name="T96" fmla="*/ 33 w 1001"/>
                <a:gd name="T97" fmla="*/ 309 h 501"/>
                <a:gd name="T98" fmla="*/ 8 w 1001"/>
                <a:gd name="T99" fmla="*/ 272 h 501"/>
                <a:gd name="T100" fmla="*/ 0 w 1001"/>
                <a:gd name="T101" fmla="*/ 214 h 501"/>
                <a:gd name="T102" fmla="*/ 23 w 1001"/>
                <a:gd name="T103" fmla="*/ 151 h 501"/>
                <a:gd name="T104" fmla="*/ 69 w 1001"/>
                <a:gd name="T105" fmla="*/ 79 h 501"/>
                <a:gd name="T106" fmla="*/ 94 w 1001"/>
                <a:gd name="T107" fmla="*/ 21 h 501"/>
                <a:gd name="T108" fmla="*/ 124 w 1001"/>
                <a:gd name="T109" fmla="*/ 25 h 501"/>
                <a:gd name="T110" fmla="*/ 239 w 1001"/>
                <a:gd name="T111" fmla="*/ 8 h 501"/>
                <a:gd name="T112" fmla="*/ 432 w 1001"/>
                <a:gd name="T113" fmla="*/ 8 h 501"/>
                <a:gd name="T114" fmla="*/ 579 w 1001"/>
                <a:gd name="T115" fmla="*/ 0 h 5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001" h="501">
                  <a:moveTo>
                    <a:pt x="584" y="0"/>
                  </a:moveTo>
                  <a:lnTo>
                    <a:pt x="582" y="11"/>
                  </a:lnTo>
                  <a:lnTo>
                    <a:pt x="585" y="15"/>
                  </a:lnTo>
                  <a:lnTo>
                    <a:pt x="595" y="16"/>
                  </a:lnTo>
                  <a:lnTo>
                    <a:pt x="610" y="19"/>
                  </a:lnTo>
                  <a:lnTo>
                    <a:pt x="623" y="26"/>
                  </a:lnTo>
                  <a:lnTo>
                    <a:pt x="637" y="23"/>
                  </a:lnTo>
                  <a:lnTo>
                    <a:pt x="655" y="28"/>
                  </a:lnTo>
                  <a:lnTo>
                    <a:pt x="660" y="28"/>
                  </a:lnTo>
                  <a:lnTo>
                    <a:pt x="677" y="22"/>
                  </a:lnTo>
                  <a:lnTo>
                    <a:pt x="689" y="30"/>
                  </a:lnTo>
                  <a:lnTo>
                    <a:pt x="701" y="38"/>
                  </a:lnTo>
                  <a:lnTo>
                    <a:pt x="711" y="44"/>
                  </a:lnTo>
                  <a:lnTo>
                    <a:pt x="721" y="51"/>
                  </a:lnTo>
                  <a:lnTo>
                    <a:pt x="721" y="56"/>
                  </a:lnTo>
                  <a:lnTo>
                    <a:pt x="724" y="58"/>
                  </a:lnTo>
                  <a:lnTo>
                    <a:pt x="722" y="60"/>
                  </a:lnTo>
                  <a:lnTo>
                    <a:pt x="726" y="61"/>
                  </a:lnTo>
                  <a:lnTo>
                    <a:pt x="730" y="59"/>
                  </a:lnTo>
                  <a:lnTo>
                    <a:pt x="729" y="64"/>
                  </a:lnTo>
                  <a:lnTo>
                    <a:pt x="731" y="67"/>
                  </a:lnTo>
                  <a:lnTo>
                    <a:pt x="735" y="67"/>
                  </a:lnTo>
                  <a:lnTo>
                    <a:pt x="737" y="69"/>
                  </a:lnTo>
                  <a:lnTo>
                    <a:pt x="733" y="73"/>
                  </a:lnTo>
                  <a:lnTo>
                    <a:pt x="747" y="83"/>
                  </a:lnTo>
                  <a:lnTo>
                    <a:pt x="743" y="101"/>
                  </a:lnTo>
                  <a:lnTo>
                    <a:pt x="739" y="119"/>
                  </a:lnTo>
                  <a:lnTo>
                    <a:pt x="730" y="131"/>
                  </a:lnTo>
                  <a:lnTo>
                    <a:pt x="718" y="142"/>
                  </a:lnTo>
                  <a:lnTo>
                    <a:pt x="712" y="150"/>
                  </a:lnTo>
                  <a:lnTo>
                    <a:pt x="711" y="152"/>
                  </a:lnTo>
                  <a:lnTo>
                    <a:pt x="712" y="155"/>
                  </a:lnTo>
                  <a:lnTo>
                    <a:pt x="716" y="158"/>
                  </a:lnTo>
                  <a:lnTo>
                    <a:pt x="720" y="158"/>
                  </a:lnTo>
                  <a:lnTo>
                    <a:pt x="744" y="147"/>
                  </a:lnTo>
                  <a:lnTo>
                    <a:pt x="762" y="144"/>
                  </a:lnTo>
                  <a:lnTo>
                    <a:pt x="788" y="133"/>
                  </a:lnTo>
                  <a:lnTo>
                    <a:pt x="789" y="132"/>
                  </a:lnTo>
                  <a:lnTo>
                    <a:pt x="789" y="125"/>
                  </a:lnTo>
                  <a:lnTo>
                    <a:pt x="788" y="121"/>
                  </a:lnTo>
                  <a:lnTo>
                    <a:pt x="797" y="118"/>
                  </a:lnTo>
                  <a:lnTo>
                    <a:pt x="813" y="118"/>
                  </a:lnTo>
                  <a:lnTo>
                    <a:pt x="828" y="118"/>
                  </a:lnTo>
                  <a:lnTo>
                    <a:pt x="836" y="110"/>
                  </a:lnTo>
                  <a:lnTo>
                    <a:pt x="839" y="108"/>
                  </a:lnTo>
                  <a:lnTo>
                    <a:pt x="862" y="93"/>
                  </a:lnTo>
                  <a:lnTo>
                    <a:pt x="870" y="90"/>
                  </a:lnTo>
                  <a:lnTo>
                    <a:pt x="896" y="90"/>
                  </a:lnTo>
                  <a:lnTo>
                    <a:pt x="926" y="90"/>
                  </a:lnTo>
                  <a:lnTo>
                    <a:pt x="929" y="84"/>
                  </a:lnTo>
                  <a:lnTo>
                    <a:pt x="935" y="83"/>
                  </a:lnTo>
                  <a:lnTo>
                    <a:pt x="943" y="80"/>
                  </a:lnTo>
                  <a:lnTo>
                    <a:pt x="952" y="71"/>
                  </a:lnTo>
                  <a:lnTo>
                    <a:pt x="962" y="55"/>
                  </a:lnTo>
                  <a:lnTo>
                    <a:pt x="980" y="40"/>
                  </a:lnTo>
                  <a:lnTo>
                    <a:pt x="984" y="45"/>
                  </a:lnTo>
                  <a:lnTo>
                    <a:pt x="996" y="42"/>
                  </a:lnTo>
                  <a:lnTo>
                    <a:pt x="1001" y="48"/>
                  </a:lnTo>
                  <a:lnTo>
                    <a:pt x="992" y="75"/>
                  </a:lnTo>
                  <a:lnTo>
                    <a:pt x="999" y="87"/>
                  </a:lnTo>
                  <a:lnTo>
                    <a:pt x="999" y="94"/>
                  </a:lnTo>
                  <a:lnTo>
                    <a:pt x="979" y="103"/>
                  </a:lnTo>
                  <a:lnTo>
                    <a:pt x="959" y="111"/>
                  </a:lnTo>
                  <a:lnTo>
                    <a:pt x="940" y="117"/>
                  </a:lnTo>
                  <a:lnTo>
                    <a:pt x="927" y="129"/>
                  </a:lnTo>
                  <a:lnTo>
                    <a:pt x="923" y="133"/>
                  </a:lnTo>
                  <a:lnTo>
                    <a:pt x="920" y="144"/>
                  </a:lnTo>
                  <a:lnTo>
                    <a:pt x="922" y="155"/>
                  </a:lnTo>
                  <a:lnTo>
                    <a:pt x="929" y="156"/>
                  </a:lnTo>
                  <a:lnTo>
                    <a:pt x="929" y="148"/>
                  </a:lnTo>
                  <a:lnTo>
                    <a:pt x="933" y="153"/>
                  </a:lnTo>
                  <a:lnTo>
                    <a:pt x="930" y="159"/>
                  </a:lnTo>
                  <a:lnTo>
                    <a:pt x="917" y="162"/>
                  </a:lnTo>
                  <a:lnTo>
                    <a:pt x="909" y="162"/>
                  </a:lnTo>
                  <a:lnTo>
                    <a:pt x="896" y="165"/>
                  </a:lnTo>
                  <a:lnTo>
                    <a:pt x="888" y="166"/>
                  </a:lnTo>
                  <a:lnTo>
                    <a:pt x="878" y="167"/>
                  </a:lnTo>
                  <a:lnTo>
                    <a:pt x="862" y="173"/>
                  </a:lnTo>
                  <a:lnTo>
                    <a:pt x="888" y="169"/>
                  </a:lnTo>
                  <a:lnTo>
                    <a:pt x="892" y="173"/>
                  </a:lnTo>
                  <a:lnTo>
                    <a:pt x="867" y="179"/>
                  </a:lnTo>
                  <a:lnTo>
                    <a:pt x="856" y="179"/>
                  </a:lnTo>
                  <a:lnTo>
                    <a:pt x="857" y="177"/>
                  </a:lnTo>
                  <a:lnTo>
                    <a:pt x="850" y="183"/>
                  </a:lnTo>
                  <a:lnTo>
                    <a:pt x="855" y="183"/>
                  </a:lnTo>
                  <a:lnTo>
                    <a:pt x="847" y="198"/>
                  </a:lnTo>
                  <a:lnTo>
                    <a:pt x="830" y="214"/>
                  </a:lnTo>
                  <a:lnTo>
                    <a:pt x="830" y="209"/>
                  </a:lnTo>
                  <a:lnTo>
                    <a:pt x="827" y="208"/>
                  </a:lnTo>
                  <a:lnTo>
                    <a:pt x="823" y="203"/>
                  </a:lnTo>
                  <a:lnTo>
                    <a:pt x="823" y="214"/>
                  </a:lnTo>
                  <a:lnTo>
                    <a:pt x="826" y="217"/>
                  </a:lnTo>
                  <a:lnTo>
                    <a:pt x="824" y="225"/>
                  </a:lnTo>
                  <a:lnTo>
                    <a:pt x="817" y="233"/>
                  </a:lnTo>
                  <a:lnTo>
                    <a:pt x="802" y="250"/>
                  </a:lnTo>
                  <a:lnTo>
                    <a:pt x="801" y="249"/>
                  </a:lnTo>
                  <a:lnTo>
                    <a:pt x="810" y="235"/>
                  </a:lnTo>
                  <a:lnTo>
                    <a:pt x="804" y="227"/>
                  </a:lnTo>
                  <a:lnTo>
                    <a:pt x="807" y="210"/>
                  </a:lnTo>
                  <a:lnTo>
                    <a:pt x="801" y="219"/>
                  </a:lnTo>
                  <a:lnTo>
                    <a:pt x="801" y="232"/>
                  </a:lnTo>
                  <a:lnTo>
                    <a:pt x="791" y="229"/>
                  </a:lnTo>
                  <a:lnTo>
                    <a:pt x="800" y="235"/>
                  </a:lnTo>
                  <a:lnTo>
                    <a:pt x="796" y="255"/>
                  </a:lnTo>
                  <a:lnTo>
                    <a:pt x="800" y="256"/>
                  </a:lnTo>
                  <a:lnTo>
                    <a:pt x="800" y="264"/>
                  </a:lnTo>
                  <a:lnTo>
                    <a:pt x="797" y="284"/>
                  </a:lnTo>
                  <a:lnTo>
                    <a:pt x="782" y="300"/>
                  </a:lnTo>
                  <a:lnTo>
                    <a:pt x="763" y="306"/>
                  </a:lnTo>
                  <a:lnTo>
                    <a:pt x="748" y="318"/>
                  </a:lnTo>
                  <a:lnTo>
                    <a:pt x="739" y="319"/>
                  </a:lnTo>
                  <a:lnTo>
                    <a:pt x="729" y="327"/>
                  </a:lnTo>
                  <a:lnTo>
                    <a:pt x="725" y="334"/>
                  </a:lnTo>
                  <a:lnTo>
                    <a:pt x="702" y="347"/>
                  </a:lnTo>
                  <a:lnTo>
                    <a:pt x="690" y="357"/>
                  </a:lnTo>
                  <a:lnTo>
                    <a:pt x="679" y="369"/>
                  </a:lnTo>
                  <a:lnTo>
                    <a:pt x="673" y="384"/>
                  </a:lnTo>
                  <a:lnTo>
                    <a:pt x="673" y="398"/>
                  </a:lnTo>
                  <a:lnTo>
                    <a:pt x="675" y="416"/>
                  </a:lnTo>
                  <a:lnTo>
                    <a:pt x="680" y="431"/>
                  </a:lnTo>
                  <a:lnTo>
                    <a:pt x="678" y="440"/>
                  </a:lnTo>
                  <a:lnTo>
                    <a:pt x="682" y="464"/>
                  </a:lnTo>
                  <a:lnTo>
                    <a:pt x="679" y="478"/>
                  </a:lnTo>
                  <a:lnTo>
                    <a:pt x="676" y="486"/>
                  </a:lnTo>
                  <a:lnTo>
                    <a:pt x="670" y="499"/>
                  </a:lnTo>
                  <a:lnTo>
                    <a:pt x="664" y="501"/>
                  </a:lnTo>
                  <a:lnTo>
                    <a:pt x="656" y="499"/>
                  </a:lnTo>
                  <a:lnTo>
                    <a:pt x="654" y="490"/>
                  </a:lnTo>
                  <a:lnTo>
                    <a:pt x="648" y="485"/>
                  </a:lnTo>
                  <a:lnTo>
                    <a:pt x="642" y="467"/>
                  </a:lnTo>
                  <a:lnTo>
                    <a:pt x="637" y="451"/>
                  </a:lnTo>
                  <a:lnTo>
                    <a:pt x="636" y="443"/>
                  </a:lnTo>
                  <a:lnTo>
                    <a:pt x="643" y="429"/>
                  </a:lnTo>
                  <a:lnTo>
                    <a:pt x="640" y="418"/>
                  </a:lnTo>
                  <a:lnTo>
                    <a:pt x="630" y="401"/>
                  </a:lnTo>
                  <a:lnTo>
                    <a:pt x="624" y="397"/>
                  </a:lnTo>
                  <a:lnTo>
                    <a:pt x="604" y="407"/>
                  </a:lnTo>
                  <a:lnTo>
                    <a:pt x="601" y="406"/>
                  </a:lnTo>
                  <a:lnTo>
                    <a:pt x="595" y="396"/>
                  </a:lnTo>
                  <a:lnTo>
                    <a:pt x="585" y="391"/>
                  </a:lnTo>
                  <a:lnTo>
                    <a:pt x="564" y="394"/>
                  </a:lnTo>
                  <a:lnTo>
                    <a:pt x="549" y="391"/>
                  </a:lnTo>
                  <a:lnTo>
                    <a:pt x="536" y="393"/>
                  </a:lnTo>
                  <a:lnTo>
                    <a:pt x="528" y="396"/>
                  </a:lnTo>
                  <a:lnTo>
                    <a:pt x="529" y="401"/>
                  </a:lnTo>
                  <a:lnTo>
                    <a:pt x="527" y="410"/>
                  </a:lnTo>
                  <a:lnTo>
                    <a:pt x="530" y="414"/>
                  </a:lnTo>
                  <a:lnTo>
                    <a:pt x="526" y="417"/>
                  </a:lnTo>
                  <a:lnTo>
                    <a:pt x="520" y="414"/>
                  </a:lnTo>
                  <a:lnTo>
                    <a:pt x="512" y="417"/>
                  </a:lnTo>
                  <a:lnTo>
                    <a:pt x="500" y="417"/>
                  </a:lnTo>
                  <a:lnTo>
                    <a:pt x="489" y="406"/>
                  </a:lnTo>
                  <a:lnTo>
                    <a:pt x="473" y="408"/>
                  </a:lnTo>
                  <a:lnTo>
                    <a:pt x="462" y="404"/>
                  </a:lnTo>
                  <a:lnTo>
                    <a:pt x="450" y="405"/>
                  </a:lnTo>
                  <a:lnTo>
                    <a:pt x="434" y="410"/>
                  </a:lnTo>
                  <a:lnTo>
                    <a:pt x="415" y="426"/>
                  </a:lnTo>
                  <a:lnTo>
                    <a:pt x="395" y="434"/>
                  </a:lnTo>
                  <a:lnTo>
                    <a:pt x="383" y="444"/>
                  </a:lnTo>
                  <a:lnTo>
                    <a:pt x="376" y="454"/>
                  </a:lnTo>
                  <a:lnTo>
                    <a:pt x="373" y="468"/>
                  </a:lnTo>
                  <a:lnTo>
                    <a:pt x="372" y="478"/>
                  </a:lnTo>
                  <a:lnTo>
                    <a:pt x="374" y="485"/>
                  </a:lnTo>
                  <a:lnTo>
                    <a:pt x="366" y="486"/>
                  </a:lnTo>
                  <a:lnTo>
                    <a:pt x="355" y="481"/>
                  </a:lnTo>
                  <a:lnTo>
                    <a:pt x="342" y="475"/>
                  </a:lnTo>
                  <a:lnTo>
                    <a:pt x="340" y="465"/>
                  </a:lnTo>
                  <a:lnTo>
                    <a:pt x="339" y="450"/>
                  </a:lnTo>
                  <a:lnTo>
                    <a:pt x="332" y="438"/>
                  </a:lnTo>
                  <a:lnTo>
                    <a:pt x="328" y="426"/>
                  </a:lnTo>
                  <a:lnTo>
                    <a:pt x="323" y="412"/>
                  </a:lnTo>
                  <a:lnTo>
                    <a:pt x="313" y="404"/>
                  </a:lnTo>
                  <a:lnTo>
                    <a:pt x="299" y="404"/>
                  </a:lnTo>
                  <a:lnTo>
                    <a:pt x="283" y="421"/>
                  </a:lnTo>
                  <a:lnTo>
                    <a:pt x="270" y="414"/>
                  </a:lnTo>
                  <a:lnTo>
                    <a:pt x="262" y="408"/>
                  </a:lnTo>
                  <a:lnTo>
                    <a:pt x="261" y="397"/>
                  </a:lnTo>
                  <a:lnTo>
                    <a:pt x="259" y="386"/>
                  </a:lnTo>
                  <a:lnTo>
                    <a:pt x="251" y="377"/>
                  </a:lnTo>
                  <a:lnTo>
                    <a:pt x="244" y="370"/>
                  </a:lnTo>
                  <a:lnTo>
                    <a:pt x="240" y="363"/>
                  </a:lnTo>
                  <a:lnTo>
                    <a:pt x="209" y="363"/>
                  </a:lnTo>
                  <a:lnTo>
                    <a:pt x="207" y="371"/>
                  </a:lnTo>
                  <a:lnTo>
                    <a:pt x="193" y="371"/>
                  </a:lnTo>
                  <a:lnTo>
                    <a:pt x="158" y="372"/>
                  </a:lnTo>
                  <a:lnTo>
                    <a:pt x="123" y="357"/>
                  </a:lnTo>
                  <a:lnTo>
                    <a:pt x="100" y="347"/>
                  </a:lnTo>
                  <a:lnTo>
                    <a:pt x="102" y="343"/>
                  </a:lnTo>
                  <a:lnTo>
                    <a:pt x="80" y="345"/>
                  </a:lnTo>
                  <a:lnTo>
                    <a:pt x="59" y="347"/>
                  </a:lnTo>
                  <a:lnTo>
                    <a:pt x="60" y="336"/>
                  </a:lnTo>
                  <a:lnTo>
                    <a:pt x="53" y="324"/>
                  </a:lnTo>
                  <a:lnTo>
                    <a:pt x="46" y="322"/>
                  </a:lnTo>
                  <a:lnTo>
                    <a:pt x="46" y="316"/>
                  </a:lnTo>
                  <a:lnTo>
                    <a:pt x="37" y="315"/>
                  </a:lnTo>
                  <a:lnTo>
                    <a:pt x="33" y="309"/>
                  </a:lnTo>
                  <a:lnTo>
                    <a:pt x="18" y="307"/>
                  </a:lnTo>
                  <a:lnTo>
                    <a:pt x="14" y="304"/>
                  </a:lnTo>
                  <a:lnTo>
                    <a:pt x="17" y="292"/>
                  </a:lnTo>
                  <a:lnTo>
                    <a:pt x="8" y="272"/>
                  </a:lnTo>
                  <a:lnTo>
                    <a:pt x="7" y="243"/>
                  </a:lnTo>
                  <a:lnTo>
                    <a:pt x="9" y="238"/>
                  </a:lnTo>
                  <a:lnTo>
                    <a:pt x="5" y="231"/>
                  </a:lnTo>
                  <a:lnTo>
                    <a:pt x="0" y="214"/>
                  </a:lnTo>
                  <a:lnTo>
                    <a:pt x="5" y="197"/>
                  </a:lnTo>
                  <a:lnTo>
                    <a:pt x="2" y="186"/>
                  </a:lnTo>
                  <a:lnTo>
                    <a:pt x="14" y="169"/>
                  </a:lnTo>
                  <a:lnTo>
                    <a:pt x="23" y="151"/>
                  </a:lnTo>
                  <a:lnTo>
                    <a:pt x="26" y="135"/>
                  </a:lnTo>
                  <a:lnTo>
                    <a:pt x="43" y="116"/>
                  </a:lnTo>
                  <a:lnTo>
                    <a:pt x="56" y="98"/>
                  </a:lnTo>
                  <a:lnTo>
                    <a:pt x="69" y="79"/>
                  </a:lnTo>
                  <a:lnTo>
                    <a:pt x="82" y="52"/>
                  </a:lnTo>
                  <a:lnTo>
                    <a:pt x="88" y="34"/>
                  </a:lnTo>
                  <a:lnTo>
                    <a:pt x="89" y="25"/>
                  </a:lnTo>
                  <a:lnTo>
                    <a:pt x="94" y="21"/>
                  </a:lnTo>
                  <a:lnTo>
                    <a:pt x="113" y="28"/>
                  </a:lnTo>
                  <a:lnTo>
                    <a:pt x="109" y="47"/>
                  </a:lnTo>
                  <a:lnTo>
                    <a:pt x="117" y="41"/>
                  </a:lnTo>
                  <a:lnTo>
                    <a:pt x="124" y="25"/>
                  </a:lnTo>
                  <a:lnTo>
                    <a:pt x="130" y="8"/>
                  </a:lnTo>
                  <a:lnTo>
                    <a:pt x="175" y="8"/>
                  </a:lnTo>
                  <a:lnTo>
                    <a:pt x="223" y="8"/>
                  </a:lnTo>
                  <a:lnTo>
                    <a:pt x="239" y="8"/>
                  </a:lnTo>
                  <a:lnTo>
                    <a:pt x="288" y="8"/>
                  </a:lnTo>
                  <a:lnTo>
                    <a:pt x="335" y="8"/>
                  </a:lnTo>
                  <a:lnTo>
                    <a:pt x="384" y="8"/>
                  </a:lnTo>
                  <a:lnTo>
                    <a:pt x="432" y="8"/>
                  </a:lnTo>
                  <a:lnTo>
                    <a:pt x="487" y="8"/>
                  </a:lnTo>
                  <a:lnTo>
                    <a:pt x="541" y="8"/>
                  </a:lnTo>
                  <a:lnTo>
                    <a:pt x="575" y="8"/>
                  </a:lnTo>
                  <a:lnTo>
                    <a:pt x="579" y="0"/>
                  </a:lnTo>
                  <a:lnTo>
                    <a:pt x="584"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212" name="Freeform 212"/>
            <p:cNvSpPr>
              <a:spLocks/>
            </p:cNvSpPr>
            <p:nvPr/>
          </p:nvSpPr>
          <p:spPr bwMode="auto">
            <a:xfrm>
              <a:off x="2708733" y="3855927"/>
              <a:ext cx="409980" cy="368122"/>
            </a:xfrm>
            <a:custGeom>
              <a:avLst/>
              <a:gdLst>
                <a:gd name="T0" fmla="*/ 39 w 248"/>
                <a:gd name="T1" fmla="*/ 13 h 237"/>
                <a:gd name="T2" fmla="*/ 33 w 248"/>
                <a:gd name="T3" fmla="*/ 24 h 237"/>
                <a:gd name="T4" fmla="*/ 23 w 248"/>
                <a:gd name="T5" fmla="*/ 47 h 237"/>
                <a:gd name="T6" fmla="*/ 38 w 248"/>
                <a:gd name="T7" fmla="*/ 62 h 237"/>
                <a:gd name="T8" fmla="*/ 37 w 248"/>
                <a:gd name="T9" fmla="*/ 40 h 237"/>
                <a:gd name="T10" fmla="*/ 61 w 248"/>
                <a:gd name="T11" fmla="*/ 16 h 237"/>
                <a:gd name="T12" fmla="*/ 65 w 248"/>
                <a:gd name="T13" fmla="*/ 0 h 237"/>
                <a:gd name="T14" fmla="*/ 84 w 248"/>
                <a:gd name="T15" fmla="*/ 15 h 237"/>
                <a:gd name="T16" fmla="*/ 95 w 248"/>
                <a:gd name="T17" fmla="*/ 33 h 237"/>
                <a:gd name="T18" fmla="*/ 131 w 248"/>
                <a:gd name="T19" fmla="*/ 31 h 237"/>
                <a:gd name="T20" fmla="*/ 155 w 248"/>
                <a:gd name="T21" fmla="*/ 43 h 237"/>
                <a:gd name="T22" fmla="*/ 166 w 248"/>
                <a:gd name="T23" fmla="*/ 31 h 237"/>
                <a:gd name="T24" fmla="*/ 211 w 248"/>
                <a:gd name="T25" fmla="*/ 30 h 237"/>
                <a:gd name="T26" fmla="*/ 201 w 248"/>
                <a:gd name="T27" fmla="*/ 46 h 237"/>
                <a:gd name="T28" fmla="*/ 229 w 248"/>
                <a:gd name="T29" fmla="*/ 58 h 237"/>
                <a:gd name="T30" fmla="*/ 241 w 248"/>
                <a:gd name="T31" fmla="*/ 74 h 237"/>
                <a:gd name="T32" fmla="*/ 233 w 248"/>
                <a:gd name="T33" fmla="*/ 91 h 237"/>
                <a:gd name="T34" fmla="*/ 237 w 248"/>
                <a:gd name="T35" fmla="*/ 106 h 237"/>
                <a:gd name="T36" fmla="*/ 221 w 248"/>
                <a:gd name="T37" fmla="*/ 113 h 237"/>
                <a:gd name="T38" fmla="*/ 216 w 248"/>
                <a:gd name="T39" fmla="*/ 129 h 237"/>
                <a:gd name="T40" fmla="*/ 230 w 248"/>
                <a:gd name="T41" fmla="*/ 150 h 237"/>
                <a:gd name="T42" fmla="*/ 202 w 248"/>
                <a:gd name="T43" fmla="*/ 166 h 237"/>
                <a:gd name="T44" fmla="*/ 184 w 248"/>
                <a:gd name="T45" fmla="*/ 174 h 237"/>
                <a:gd name="T46" fmla="*/ 156 w 248"/>
                <a:gd name="T47" fmla="*/ 166 h 237"/>
                <a:gd name="T48" fmla="*/ 160 w 248"/>
                <a:gd name="T49" fmla="*/ 173 h 237"/>
                <a:gd name="T50" fmla="*/ 162 w 248"/>
                <a:gd name="T51" fmla="*/ 201 h 237"/>
                <a:gd name="T52" fmla="*/ 178 w 248"/>
                <a:gd name="T53" fmla="*/ 207 h 237"/>
                <a:gd name="T54" fmla="*/ 163 w 248"/>
                <a:gd name="T55" fmla="*/ 221 h 237"/>
                <a:gd name="T56" fmla="*/ 142 w 248"/>
                <a:gd name="T57" fmla="*/ 230 h 237"/>
                <a:gd name="T58" fmla="*/ 124 w 248"/>
                <a:gd name="T59" fmla="*/ 237 h 237"/>
                <a:gd name="T60" fmla="*/ 108 w 248"/>
                <a:gd name="T61" fmla="*/ 206 h 237"/>
                <a:gd name="T62" fmla="*/ 97 w 248"/>
                <a:gd name="T63" fmla="*/ 194 h 237"/>
                <a:gd name="T64" fmla="*/ 106 w 248"/>
                <a:gd name="T65" fmla="*/ 179 h 237"/>
                <a:gd name="T66" fmla="*/ 97 w 248"/>
                <a:gd name="T67" fmla="*/ 159 h 237"/>
                <a:gd name="T68" fmla="*/ 103 w 248"/>
                <a:gd name="T69" fmla="*/ 137 h 237"/>
                <a:gd name="T70" fmla="*/ 101 w 248"/>
                <a:gd name="T71" fmla="*/ 122 h 237"/>
                <a:gd name="T72" fmla="*/ 77 w 248"/>
                <a:gd name="T73" fmla="*/ 123 h 237"/>
                <a:gd name="T74" fmla="*/ 57 w 248"/>
                <a:gd name="T75" fmla="*/ 108 h 237"/>
                <a:gd name="T76" fmla="*/ 23 w 248"/>
                <a:gd name="T77" fmla="*/ 107 h 237"/>
                <a:gd name="T78" fmla="*/ 14 w 248"/>
                <a:gd name="T79" fmla="*/ 98 h 237"/>
                <a:gd name="T80" fmla="*/ 16 w 248"/>
                <a:gd name="T81" fmla="*/ 86 h 237"/>
                <a:gd name="T82" fmla="*/ 11 w 248"/>
                <a:gd name="T83" fmla="*/ 73 h 237"/>
                <a:gd name="T84" fmla="*/ 0 w 248"/>
                <a:gd name="T85" fmla="*/ 62 h 237"/>
                <a:gd name="T86" fmla="*/ 9 w 248"/>
                <a:gd name="T87" fmla="*/ 35 h 237"/>
                <a:gd name="T88" fmla="*/ 22 w 248"/>
                <a:gd name="T89" fmla="*/ 22 h 237"/>
                <a:gd name="T90" fmla="*/ 40 w 248"/>
                <a:gd name="T91" fmla="*/ 8 h 2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248" h="237">
                  <a:moveTo>
                    <a:pt x="40" y="8"/>
                  </a:moveTo>
                  <a:lnTo>
                    <a:pt x="39" y="13"/>
                  </a:lnTo>
                  <a:lnTo>
                    <a:pt x="28" y="15"/>
                  </a:lnTo>
                  <a:lnTo>
                    <a:pt x="33" y="24"/>
                  </a:lnTo>
                  <a:lnTo>
                    <a:pt x="32" y="35"/>
                  </a:lnTo>
                  <a:lnTo>
                    <a:pt x="23" y="47"/>
                  </a:lnTo>
                  <a:lnTo>
                    <a:pt x="29" y="64"/>
                  </a:lnTo>
                  <a:lnTo>
                    <a:pt x="38" y="62"/>
                  </a:lnTo>
                  <a:lnTo>
                    <a:pt x="42" y="48"/>
                  </a:lnTo>
                  <a:lnTo>
                    <a:pt x="37" y="40"/>
                  </a:lnTo>
                  <a:lnTo>
                    <a:pt x="37" y="24"/>
                  </a:lnTo>
                  <a:lnTo>
                    <a:pt x="61" y="16"/>
                  </a:lnTo>
                  <a:lnTo>
                    <a:pt x="59" y="6"/>
                  </a:lnTo>
                  <a:lnTo>
                    <a:pt x="65" y="0"/>
                  </a:lnTo>
                  <a:lnTo>
                    <a:pt x="71" y="14"/>
                  </a:lnTo>
                  <a:lnTo>
                    <a:pt x="84" y="15"/>
                  </a:lnTo>
                  <a:lnTo>
                    <a:pt x="95" y="26"/>
                  </a:lnTo>
                  <a:lnTo>
                    <a:pt x="95" y="33"/>
                  </a:lnTo>
                  <a:lnTo>
                    <a:pt x="112" y="33"/>
                  </a:lnTo>
                  <a:lnTo>
                    <a:pt x="131" y="31"/>
                  </a:lnTo>
                  <a:lnTo>
                    <a:pt x="141" y="41"/>
                  </a:lnTo>
                  <a:lnTo>
                    <a:pt x="155" y="43"/>
                  </a:lnTo>
                  <a:lnTo>
                    <a:pt x="166" y="37"/>
                  </a:lnTo>
                  <a:lnTo>
                    <a:pt x="166" y="31"/>
                  </a:lnTo>
                  <a:lnTo>
                    <a:pt x="189" y="30"/>
                  </a:lnTo>
                  <a:lnTo>
                    <a:pt x="211" y="30"/>
                  </a:lnTo>
                  <a:lnTo>
                    <a:pt x="195" y="36"/>
                  </a:lnTo>
                  <a:lnTo>
                    <a:pt x="201" y="46"/>
                  </a:lnTo>
                  <a:lnTo>
                    <a:pt x="215" y="47"/>
                  </a:lnTo>
                  <a:lnTo>
                    <a:pt x="229" y="58"/>
                  </a:lnTo>
                  <a:lnTo>
                    <a:pt x="231" y="74"/>
                  </a:lnTo>
                  <a:lnTo>
                    <a:pt x="241" y="74"/>
                  </a:lnTo>
                  <a:lnTo>
                    <a:pt x="248" y="79"/>
                  </a:lnTo>
                  <a:lnTo>
                    <a:pt x="233" y="91"/>
                  </a:lnTo>
                  <a:lnTo>
                    <a:pt x="231" y="98"/>
                  </a:lnTo>
                  <a:lnTo>
                    <a:pt x="237" y="106"/>
                  </a:lnTo>
                  <a:lnTo>
                    <a:pt x="232" y="110"/>
                  </a:lnTo>
                  <a:lnTo>
                    <a:pt x="221" y="113"/>
                  </a:lnTo>
                  <a:lnTo>
                    <a:pt x="221" y="123"/>
                  </a:lnTo>
                  <a:lnTo>
                    <a:pt x="216" y="129"/>
                  </a:lnTo>
                  <a:lnTo>
                    <a:pt x="228" y="144"/>
                  </a:lnTo>
                  <a:lnTo>
                    <a:pt x="230" y="150"/>
                  </a:lnTo>
                  <a:lnTo>
                    <a:pt x="223" y="158"/>
                  </a:lnTo>
                  <a:lnTo>
                    <a:pt x="202" y="166"/>
                  </a:lnTo>
                  <a:lnTo>
                    <a:pt x="189" y="169"/>
                  </a:lnTo>
                  <a:lnTo>
                    <a:pt x="184" y="174"/>
                  </a:lnTo>
                  <a:lnTo>
                    <a:pt x="169" y="169"/>
                  </a:lnTo>
                  <a:lnTo>
                    <a:pt x="156" y="166"/>
                  </a:lnTo>
                  <a:lnTo>
                    <a:pt x="152" y="168"/>
                  </a:lnTo>
                  <a:lnTo>
                    <a:pt x="160" y="173"/>
                  </a:lnTo>
                  <a:lnTo>
                    <a:pt x="159" y="187"/>
                  </a:lnTo>
                  <a:lnTo>
                    <a:pt x="162" y="201"/>
                  </a:lnTo>
                  <a:lnTo>
                    <a:pt x="177" y="202"/>
                  </a:lnTo>
                  <a:lnTo>
                    <a:pt x="178" y="207"/>
                  </a:lnTo>
                  <a:lnTo>
                    <a:pt x="165" y="213"/>
                  </a:lnTo>
                  <a:lnTo>
                    <a:pt x="163" y="221"/>
                  </a:lnTo>
                  <a:lnTo>
                    <a:pt x="155" y="225"/>
                  </a:lnTo>
                  <a:lnTo>
                    <a:pt x="142" y="230"/>
                  </a:lnTo>
                  <a:lnTo>
                    <a:pt x="138" y="236"/>
                  </a:lnTo>
                  <a:lnTo>
                    <a:pt x="124" y="237"/>
                  </a:lnTo>
                  <a:lnTo>
                    <a:pt x="114" y="226"/>
                  </a:lnTo>
                  <a:lnTo>
                    <a:pt x="108" y="206"/>
                  </a:lnTo>
                  <a:lnTo>
                    <a:pt x="103" y="198"/>
                  </a:lnTo>
                  <a:lnTo>
                    <a:pt x="97" y="194"/>
                  </a:lnTo>
                  <a:lnTo>
                    <a:pt x="106" y="183"/>
                  </a:lnTo>
                  <a:lnTo>
                    <a:pt x="106" y="179"/>
                  </a:lnTo>
                  <a:lnTo>
                    <a:pt x="101" y="173"/>
                  </a:lnTo>
                  <a:lnTo>
                    <a:pt x="97" y="159"/>
                  </a:lnTo>
                  <a:lnTo>
                    <a:pt x="99" y="144"/>
                  </a:lnTo>
                  <a:lnTo>
                    <a:pt x="103" y="137"/>
                  </a:lnTo>
                  <a:lnTo>
                    <a:pt x="107" y="126"/>
                  </a:lnTo>
                  <a:lnTo>
                    <a:pt x="101" y="122"/>
                  </a:lnTo>
                  <a:lnTo>
                    <a:pt x="90" y="125"/>
                  </a:lnTo>
                  <a:lnTo>
                    <a:pt x="77" y="123"/>
                  </a:lnTo>
                  <a:lnTo>
                    <a:pt x="69" y="126"/>
                  </a:lnTo>
                  <a:lnTo>
                    <a:pt x="57" y="108"/>
                  </a:lnTo>
                  <a:lnTo>
                    <a:pt x="47" y="105"/>
                  </a:lnTo>
                  <a:lnTo>
                    <a:pt x="23" y="107"/>
                  </a:lnTo>
                  <a:lnTo>
                    <a:pt x="19" y="100"/>
                  </a:lnTo>
                  <a:lnTo>
                    <a:pt x="14" y="98"/>
                  </a:lnTo>
                  <a:lnTo>
                    <a:pt x="14" y="94"/>
                  </a:lnTo>
                  <a:lnTo>
                    <a:pt x="16" y="86"/>
                  </a:lnTo>
                  <a:lnTo>
                    <a:pt x="15" y="78"/>
                  </a:lnTo>
                  <a:lnTo>
                    <a:pt x="11" y="73"/>
                  </a:lnTo>
                  <a:lnTo>
                    <a:pt x="9" y="64"/>
                  </a:lnTo>
                  <a:lnTo>
                    <a:pt x="0" y="62"/>
                  </a:lnTo>
                  <a:lnTo>
                    <a:pt x="6" y="50"/>
                  </a:lnTo>
                  <a:lnTo>
                    <a:pt x="9" y="35"/>
                  </a:lnTo>
                  <a:lnTo>
                    <a:pt x="15" y="28"/>
                  </a:lnTo>
                  <a:lnTo>
                    <a:pt x="22" y="22"/>
                  </a:lnTo>
                  <a:lnTo>
                    <a:pt x="28" y="11"/>
                  </a:lnTo>
                  <a:lnTo>
                    <a:pt x="40" y="8"/>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grpSp>
      <p:grpSp>
        <p:nvGrpSpPr>
          <p:cNvPr id="224" name="Group 223"/>
          <p:cNvGrpSpPr/>
          <p:nvPr userDrawn="1"/>
        </p:nvGrpSpPr>
        <p:grpSpPr>
          <a:xfrm>
            <a:off x="6167109" y="2473526"/>
            <a:ext cx="3808844" cy="3275825"/>
            <a:chOff x="6167109" y="2473526"/>
            <a:chExt cx="3808844" cy="3275825"/>
          </a:xfrm>
          <a:solidFill>
            <a:schemeClr val="accent1"/>
          </a:solidFill>
        </p:grpSpPr>
        <p:sp>
          <p:nvSpPr>
            <p:cNvPr id="14" name="Freeform 13"/>
            <p:cNvSpPr>
              <a:spLocks noEditPoints="1"/>
            </p:cNvSpPr>
            <p:nvPr/>
          </p:nvSpPr>
          <p:spPr bwMode="auto">
            <a:xfrm>
              <a:off x="8228579" y="4592173"/>
              <a:ext cx="1208449" cy="1060876"/>
            </a:xfrm>
            <a:custGeom>
              <a:avLst/>
              <a:gdLst>
                <a:gd name="T0" fmla="*/ 2629 w 2996"/>
                <a:gd name="T1" fmla="*/ 334 h 2800"/>
                <a:gd name="T2" fmla="*/ 2651 w 2996"/>
                <a:gd name="T3" fmla="*/ 521 h 2800"/>
                <a:gd name="T4" fmla="*/ 2668 w 2996"/>
                <a:gd name="T5" fmla="*/ 706 h 2800"/>
                <a:gd name="T6" fmla="*/ 2806 w 2996"/>
                <a:gd name="T7" fmla="*/ 849 h 2800"/>
                <a:gd name="T8" fmla="*/ 2893 w 2996"/>
                <a:gd name="T9" fmla="*/ 1012 h 2800"/>
                <a:gd name="T10" fmla="*/ 2961 w 2996"/>
                <a:gd name="T11" fmla="*/ 1174 h 2800"/>
                <a:gd name="T12" fmla="*/ 2955 w 2996"/>
                <a:gd name="T13" fmla="*/ 1413 h 2800"/>
                <a:gd name="T14" fmla="*/ 2851 w 2996"/>
                <a:gd name="T15" fmla="*/ 1675 h 2800"/>
                <a:gd name="T16" fmla="*/ 2654 w 2996"/>
                <a:gd name="T17" fmla="*/ 1904 h 2800"/>
                <a:gd name="T18" fmla="*/ 2448 w 2996"/>
                <a:gd name="T19" fmla="*/ 2127 h 2800"/>
                <a:gd name="T20" fmla="*/ 2290 w 2996"/>
                <a:gd name="T21" fmla="*/ 2305 h 2800"/>
                <a:gd name="T22" fmla="*/ 2014 w 2996"/>
                <a:gd name="T23" fmla="*/ 2412 h 2800"/>
                <a:gd name="T24" fmla="*/ 1930 w 2996"/>
                <a:gd name="T25" fmla="*/ 2332 h 2800"/>
                <a:gd name="T26" fmla="*/ 1719 w 2996"/>
                <a:gd name="T27" fmla="*/ 2350 h 2800"/>
                <a:gd name="T28" fmla="*/ 1669 w 2996"/>
                <a:gd name="T29" fmla="*/ 2167 h 2800"/>
                <a:gd name="T30" fmla="*/ 1641 w 2996"/>
                <a:gd name="T31" fmla="*/ 2018 h 2800"/>
                <a:gd name="T32" fmla="*/ 1600 w 2996"/>
                <a:gd name="T33" fmla="*/ 1996 h 2800"/>
                <a:gd name="T34" fmla="*/ 1521 w 2996"/>
                <a:gd name="T35" fmla="*/ 1993 h 2800"/>
                <a:gd name="T36" fmla="*/ 1427 w 2996"/>
                <a:gd name="T37" fmla="*/ 1919 h 2800"/>
                <a:gd name="T38" fmla="*/ 1303 w 2996"/>
                <a:gd name="T39" fmla="*/ 1814 h 2800"/>
                <a:gd name="T40" fmla="*/ 922 w 2996"/>
                <a:gd name="T41" fmla="*/ 1840 h 2800"/>
                <a:gd name="T42" fmla="*/ 664 w 2996"/>
                <a:gd name="T43" fmla="*/ 1942 h 2800"/>
                <a:gd name="T44" fmla="*/ 458 w 2996"/>
                <a:gd name="T45" fmla="*/ 1970 h 2800"/>
                <a:gd name="T46" fmla="*/ 274 w 2996"/>
                <a:gd name="T47" fmla="*/ 2025 h 2800"/>
                <a:gd name="T48" fmla="*/ 87 w 2996"/>
                <a:gd name="T49" fmla="*/ 2072 h 2800"/>
                <a:gd name="T50" fmla="*/ 59 w 2996"/>
                <a:gd name="T51" fmla="*/ 1942 h 2800"/>
                <a:gd name="T52" fmla="*/ 124 w 2996"/>
                <a:gd name="T53" fmla="*/ 1783 h 2800"/>
                <a:gd name="T54" fmla="*/ 123 w 2996"/>
                <a:gd name="T55" fmla="*/ 1544 h 2800"/>
                <a:gd name="T56" fmla="*/ 91 w 2996"/>
                <a:gd name="T57" fmla="*/ 1352 h 2800"/>
                <a:gd name="T58" fmla="*/ 138 w 2996"/>
                <a:gd name="T59" fmla="*/ 1298 h 2800"/>
                <a:gd name="T60" fmla="*/ 141 w 2996"/>
                <a:gd name="T61" fmla="*/ 1193 h 2800"/>
                <a:gd name="T62" fmla="*/ 189 w 2996"/>
                <a:gd name="T63" fmla="*/ 1055 h 2800"/>
                <a:gd name="T64" fmla="*/ 270 w 2996"/>
                <a:gd name="T65" fmla="*/ 950 h 2800"/>
                <a:gd name="T66" fmla="*/ 476 w 2996"/>
                <a:gd name="T67" fmla="*/ 848 h 2800"/>
                <a:gd name="T68" fmla="*/ 621 w 2996"/>
                <a:gd name="T69" fmla="*/ 798 h 2800"/>
                <a:gd name="T70" fmla="*/ 812 w 2996"/>
                <a:gd name="T71" fmla="*/ 730 h 2800"/>
                <a:gd name="T72" fmla="*/ 910 w 2996"/>
                <a:gd name="T73" fmla="*/ 561 h 2800"/>
                <a:gd name="T74" fmla="*/ 1008 w 2996"/>
                <a:gd name="T75" fmla="*/ 505 h 2800"/>
                <a:gd name="T76" fmla="*/ 1134 w 2996"/>
                <a:gd name="T77" fmla="*/ 375 h 2800"/>
                <a:gd name="T78" fmla="*/ 1232 w 2996"/>
                <a:gd name="T79" fmla="*/ 313 h 2800"/>
                <a:gd name="T80" fmla="*/ 1358 w 2996"/>
                <a:gd name="T81" fmla="*/ 307 h 2800"/>
                <a:gd name="T82" fmla="*/ 1476 w 2996"/>
                <a:gd name="T83" fmla="*/ 320 h 2800"/>
                <a:gd name="T84" fmla="*/ 1588 w 2996"/>
                <a:gd name="T85" fmla="*/ 159 h 2800"/>
                <a:gd name="T86" fmla="*/ 1743 w 2996"/>
                <a:gd name="T87" fmla="*/ 80 h 2800"/>
                <a:gd name="T88" fmla="*/ 1815 w 2996"/>
                <a:gd name="T89" fmla="*/ 95 h 2800"/>
                <a:gd name="T90" fmla="*/ 1988 w 2996"/>
                <a:gd name="T91" fmla="*/ 110 h 2800"/>
                <a:gd name="T92" fmla="*/ 2038 w 2996"/>
                <a:gd name="T93" fmla="*/ 189 h 2800"/>
                <a:gd name="T94" fmla="*/ 1954 w 2996"/>
                <a:gd name="T95" fmla="*/ 303 h 2800"/>
                <a:gd name="T96" fmla="*/ 2027 w 2996"/>
                <a:gd name="T97" fmla="*/ 443 h 2800"/>
                <a:gd name="T98" fmla="*/ 2161 w 2996"/>
                <a:gd name="T99" fmla="*/ 545 h 2800"/>
                <a:gd name="T100" fmla="*/ 2310 w 2996"/>
                <a:gd name="T101" fmla="*/ 525 h 2800"/>
                <a:gd name="T102" fmla="*/ 2381 w 2996"/>
                <a:gd name="T103" fmla="*/ 332 h 2800"/>
                <a:gd name="T104" fmla="*/ 2425 w 2996"/>
                <a:gd name="T105" fmla="*/ 177 h 2800"/>
                <a:gd name="T106" fmla="*/ 2466 w 2996"/>
                <a:gd name="T107" fmla="*/ 32 h 2800"/>
                <a:gd name="T108" fmla="*/ 2530 w 2996"/>
                <a:gd name="T109" fmla="*/ 105 h 2800"/>
                <a:gd name="T110" fmla="*/ 2540 w 2996"/>
                <a:gd name="T111" fmla="*/ 264 h 2800"/>
                <a:gd name="T112" fmla="*/ 2023 w 2996"/>
                <a:gd name="T113" fmla="*/ 2562 h 2800"/>
                <a:gd name="T114" fmla="*/ 1911 w 2996"/>
                <a:gd name="T115" fmla="*/ 2764 h 2800"/>
                <a:gd name="T116" fmla="*/ 1765 w 2996"/>
                <a:gd name="T117" fmla="*/ 2793 h 2800"/>
                <a:gd name="T118" fmla="*/ 1824 w 2996"/>
                <a:gd name="T119" fmla="*/ 2553 h 28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996" h="2800">
                  <a:moveTo>
                    <a:pt x="2540" y="264"/>
                  </a:moveTo>
                  <a:lnTo>
                    <a:pt x="2557" y="330"/>
                  </a:lnTo>
                  <a:lnTo>
                    <a:pt x="2610" y="298"/>
                  </a:lnTo>
                  <a:lnTo>
                    <a:pt x="2629" y="334"/>
                  </a:lnTo>
                  <a:lnTo>
                    <a:pt x="2659" y="368"/>
                  </a:lnTo>
                  <a:lnTo>
                    <a:pt x="2645" y="405"/>
                  </a:lnTo>
                  <a:lnTo>
                    <a:pt x="2647" y="478"/>
                  </a:lnTo>
                  <a:lnTo>
                    <a:pt x="2651" y="521"/>
                  </a:lnTo>
                  <a:lnTo>
                    <a:pt x="2667" y="531"/>
                  </a:lnTo>
                  <a:lnTo>
                    <a:pt x="2673" y="604"/>
                  </a:lnTo>
                  <a:lnTo>
                    <a:pt x="2656" y="648"/>
                  </a:lnTo>
                  <a:lnTo>
                    <a:pt x="2668" y="706"/>
                  </a:lnTo>
                  <a:lnTo>
                    <a:pt x="2738" y="750"/>
                  </a:lnTo>
                  <a:lnTo>
                    <a:pt x="2780" y="791"/>
                  </a:lnTo>
                  <a:lnTo>
                    <a:pt x="2821" y="828"/>
                  </a:lnTo>
                  <a:lnTo>
                    <a:pt x="2806" y="849"/>
                  </a:lnTo>
                  <a:lnTo>
                    <a:pt x="2835" y="902"/>
                  </a:lnTo>
                  <a:lnTo>
                    <a:pt x="2839" y="994"/>
                  </a:lnTo>
                  <a:lnTo>
                    <a:pt x="2873" y="975"/>
                  </a:lnTo>
                  <a:lnTo>
                    <a:pt x="2893" y="1012"/>
                  </a:lnTo>
                  <a:lnTo>
                    <a:pt x="2914" y="999"/>
                  </a:lnTo>
                  <a:lnTo>
                    <a:pt x="2901" y="1089"/>
                  </a:lnTo>
                  <a:lnTo>
                    <a:pt x="2937" y="1142"/>
                  </a:lnTo>
                  <a:lnTo>
                    <a:pt x="2961" y="1174"/>
                  </a:lnTo>
                  <a:lnTo>
                    <a:pt x="2996" y="1243"/>
                  </a:lnTo>
                  <a:lnTo>
                    <a:pt x="2994" y="1311"/>
                  </a:lnTo>
                  <a:lnTo>
                    <a:pt x="2979" y="1360"/>
                  </a:lnTo>
                  <a:lnTo>
                    <a:pt x="2955" y="1413"/>
                  </a:lnTo>
                  <a:lnTo>
                    <a:pt x="2963" y="1485"/>
                  </a:lnTo>
                  <a:lnTo>
                    <a:pt x="2930" y="1560"/>
                  </a:lnTo>
                  <a:lnTo>
                    <a:pt x="2902" y="1599"/>
                  </a:lnTo>
                  <a:lnTo>
                    <a:pt x="2851" y="1675"/>
                  </a:lnTo>
                  <a:lnTo>
                    <a:pt x="2832" y="1724"/>
                  </a:lnTo>
                  <a:lnTo>
                    <a:pt x="2792" y="1785"/>
                  </a:lnTo>
                  <a:lnTo>
                    <a:pt x="2726" y="1862"/>
                  </a:lnTo>
                  <a:lnTo>
                    <a:pt x="2654" y="1904"/>
                  </a:lnTo>
                  <a:lnTo>
                    <a:pt x="2597" y="1970"/>
                  </a:lnTo>
                  <a:lnTo>
                    <a:pt x="2553" y="2012"/>
                  </a:lnTo>
                  <a:lnTo>
                    <a:pt x="2496" y="2085"/>
                  </a:lnTo>
                  <a:lnTo>
                    <a:pt x="2448" y="2127"/>
                  </a:lnTo>
                  <a:lnTo>
                    <a:pt x="2397" y="2191"/>
                  </a:lnTo>
                  <a:lnTo>
                    <a:pt x="2357" y="2249"/>
                  </a:lnTo>
                  <a:lnTo>
                    <a:pt x="2347" y="2276"/>
                  </a:lnTo>
                  <a:lnTo>
                    <a:pt x="2290" y="2305"/>
                  </a:lnTo>
                  <a:lnTo>
                    <a:pt x="2210" y="2308"/>
                  </a:lnTo>
                  <a:lnTo>
                    <a:pt x="2127" y="2343"/>
                  </a:lnTo>
                  <a:lnTo>
                    <a:pt x="2077" y="2376"/>
                  </a:lnTo>
                  <a:lnTo>
                    <a:pt x="2014" y="2412"/>
                  </a:lnTo>
                  <a:lnTo>
                    <a:pt x="1977" y="2375"/>
                  </a:lnTo>
                  <a:lnTo>
                    <a:pt x="1943" y="2360"/>
                  </a:lnTo>
                  <a:lnTo>
                    <a:pt x="1977" y="2316"/>
                  </a:lnTo>
                  <a:lnTo>
                    <a:pt x="1930" y="2332"/>
                  </a:lnTo>
                  <a:lnTo>
                    <a:pt x="1836" y="2393"/>
                  </a:lnTo>
                  <a:lnTo>
                    <a:pt x="1788" y="2370"/>
                  </a:lnTo>
                  <a:lnTo>
                    <a:pt x="1756" y="2357"/>
                  </a:lnTo>
                  <a:lnTo>
                    <a:pt x="1719" y="2350"/>
                  </a:lnTo>
                  <a:lnTo>
                    <a:pt x="1664" y="2326"/>
                  </a:lnTo>
                  <a:lnTo>
                    <a:pt x="1646" y="2274"/>
                  </a:lnTo>
                  <a:lnTo>
                    <a:pt x="1665" y="2210"/>
                  </a:lnTo>
                  <a:lnTo>
                    <a:pt x="1669" y="2167"/>
                  </a:lnTo>
                  <a:lnTo>
                    <a:pt x="1651" y="2132"/>
                  </a:lnTo>
                  <a:lnTo>
                    <a:pt x="1587" y="2122"/>
                  </a:lnTo>
                  <a:lnTo>
                    <a:pt x="1630" y="2081"/>
                  </a:lnTo>
                  <a:lnTo>
                    <a:pt x="1641" y="2018"/>
                  </a:lnTo>
                  <a:lnTo>
                    <a:pt x="1580" y="2077"/>
                  </a:lnTo>
                  <a:lnTo>
                    <a:pt x="1510" y="2092"/>
                  </a:lnTo>
                  <a:lnTo>
                    <a:pt x="1568" y="2045"/>
                  </a:lnTo>
                  <a:lnTo>
                    <a:pt x="1600" y="1996"/>
                  </a:lnTo>
                  <a:lnTo>
                    <a:pt x="1646" y="1955"/>
                  </a:lnTo>
                  <a:lnTo>
                    <a:pt x="1667" y="1892"/>
                  </a:lnTo>
                  <a:lnTo>
                    <a:pt x="1578" y="1964"/>
                  </a:lnTo>
                  <a:lnTo>
                    <a:pt x="1521" y="1993"/>
                  </a:lnTo>
                  <a:lnTo>
                    <a:pt x="1464" y="2061"/>
                  </a:lnTo>
                  <a:lnTo>
                    <a:pt x="1424" y="2026"/>
                  </a:lnTo>
                  <a:lnTo>
                    <a:pt x="1446" y="1981"/>
                  </a:lnTo>
                  <a:lnTo>
                    <a:pt x="1427" y="1919"/>
                  </a:lnTo>
                  <a:lnTo>
                    <a:pt x="1402" y="1888"/>
                  </a:lnTo>
                  <a:lnTo>
                    <a:pt x="1424" y="1868"/>
                  </a:lnTo>
                  <a:lnTo>
                    <a:pt x="1352" y="1816"/>
                  </a:lnTo>
                  <a:lnTo>
                    <a:pt x="1303" y="1814"/>
                  </a:lnTo>
                  <a:lnTo>
                    <a:pt x="1250" y="1773"/>
                  </a:lnTo>
                  <a:lnTo>
                    <a:pt x="1118" y="1781"/>
                  </a:lnTo>
                  <a:lnTo>
                    <a:pt x="1014" y="1811"/>
                  </a:lnTo>
                  <a:lnTo>
                    <a:pt x="922" y="1840"/>
                  </a:lnTo>
                  <a:lnTo>
                    <a:pt x="856" y="1834"/>
                  </a:lnTo>
                  <a:lnTo>
                    <a:pt x="764" y="1877"/>
                  </a:lnTo>
                  <a:lnTo>
                    <a:pt x="694" y="1897"/>
                  </a:lnTo>
                  <a:lnTo>
                    <a:pt x="664" y="1942"/>
                  </a:lnTo>
                  <a:lnTo>
                    <a:pt x="624" y="1976"/>
                  </a:lnTo>
                  <a:lnTo>
                    <a:pt x="563" y="1978"/>
                  </a:lnTo>
                  <a:lnTo>
                    <a:pt x="515" y="1986"/>
                  </a:lnTo>
                  <a:lnTo>
                    <a:pt x="458" y="1970"/>
                  </a:lnTo>
                  <a:lnTo>
                    <a:pt x="404" y="1979"/>
                  </a:lnTo>
                  <a:lnTo>
                    <a:pt x="353" y="1983"/>
                  </a:lnTo>
                  <a:lnTo>
                    <a:pt x="294" y="2029"/>
                  </a:lnTo>
                  <a:lnTo>
                    <a:pt x="274" y="2025"/>
                  </a:lnTo>
                  <a:lnTo>
                    <a:pt x="230" y="2049"/>
                  </a:lnTo>
                  <a:lnTo>
                    <a:pt x="185" y="2076"/>
                  </a:lnTo>
                  <a:lnTo>
                    <a:pt x="135" y="2072"/>
                  </a:lnTo>
                  <a:lnTo>
                    <a:pt x="87" y="2072"/>
                  </a:lnTo>
                  <a:lnTo>
                    <a:pt x="32" y="2018"/>
                  </a:lnTo>
                  <a:lnTo>
                    <a:pt x="0" y="2002"/>
                  </a:lnTo>
                  <a:lnTo>
                    <a:pt x="19" y="1953"/>
                  </a:lnTo>
                  <a:lnTo>
                    <a:pt x="59" y="1942"/>
                  </a:lnTo>
                  <a:lnTo>
                    <a:pt x="78" y="1923"/>
                  </a:lnTo>
                  <a:lnTo>
                    <a:pt x="86" y="1892"/>
                  </a:lnTo>
                  <a:lnTo>
                    <a:pt x="115" y="1833"/>
                  </a:lnTo>
                  <a:lnTo>
                    <a:pt x="124" y="1783"/>
                  </a:lnTo>
                  <a:lnTo>
                    <a:pt x="114" y="1697"/>
                  </a:lnTo>
                  <a:lnTo>
                    <a:pt x="117" y="1648"/>
                  </a:lnTo>
                  <a:lnTo>
                    <a:pt x="135" y="1600"/>
                  </a:lnTo>
                  <a:lnTo>
                    <a:pt x="123" y="1544"/>
                  </a:lnTo>
                  <a:lnTo>
                    <a:pt x="128" y="1519"/>
                  </a:lnTo>
                  <a:lnTo>
                    <a:pt x="105" y="1486"/>
                  </a:lnTo>
                  <a:lnTo>
                    <a:pt x="115" y="1419"/>
                  </a:lnTo>
                  <a:lnTo>
                    <a:pt x="91" y="1352"/>
                  </a:lnTo>
                  <a:lnTo>
                    <a:pt x="90" y="1315"/>
                  </a:lnTo>
                  <a:lnTo>
                    <a:pt x="113" y="1352"/>
                  </a:lnTo>
                  <a:lnTo>
                    <a:pt x="108" y="1273"/>
                  </a:lnTo>
                  <a:lnTo>
                    <a:pt x="138" y="1298"/>
                  </a:lnTo>
                  <a:lnTo>
                    <a:pt x="151" y="1331"/>
                  </a:lnTo>
                  <a:lnTo>
                    <a:pt x="161" y="1287"/>
                  </a:lnTo>
                  <a:lnTo>
                    <a:pt x="142" y="1220"/>
                  </a:lnTo>
                  <a:lnTo>
                    <a:pt x="141" y="1193"/>
                  </a:lnTo>
                  <a:lnTo>
                    <a:pt x="130" y="1168"/>
                  </a:lnTo>
                  <a:lnTo>
                    <a:pt x="149" y="1119"/>
                  </a:lnTo>
                  <a:lnTo>
                    <a:pt x="169" y="1098"/>
                  </a:lnTo>
                  <a:lnTo>
                    <a:pt x="189" y="1055"/>
                  </a:lnTo>
                  <a:lnTo>
                    <a:pt x="191" y="1005"/>
                  </a:lnTo>
                  <a:lnTo>
                    <a:pt x="235" y="944"/>
                  </a:lnTo>
                  <a:lnTo>
                    <a:pt x="227" y="1009"/>
                  </a:lnTo>
                  <a:lnTo>
                    <a:pt x="270" y="950"/>
                  </a:lnTo>
                  <a:lnTo>
                    <a:pt x="336" y="922"/>
                  </a:lnTo>
                  <a:lnTo>
                    <a:pt x="379" y="886"/>
                  </a:lnTo>
                  <a:lnTo>
                    <a:pt x="442" y="854"/>
                  </a:lnTo>
                  <a:lnTo>
                    <a:pt x="476" y="848"/>
                  </a:lnTo>
                  <a:lnTo>
                    <a:pt x="495" y="858"/>
                  </a:lnTo>
                  <a:lnTo>
                    <a:pt x="559" y="826"/>
                  </a:lnTo>
                  <a:lnTo>
                    <a:pt x="606" y="817"/>
                  </a:lnTo>
                  <a:lnTo>
                    <a:pt x="621" y="798"/>
                  </a:lnTo>
                  <a:lnTo>
                    <a:pt x="642" y="791"/>
                  </a:lnTo>
                  <a:lnTo>
                    <a:pt x="682" y="793"/>
                  </a:lnTo>
                  <a:lnTo>
                    <a:pt x="765" y="768"/>
                  </a:lnTo>
                  <a:lnTo>
                    <a:pt x="812" y="730"/>
                  </a:lnTo>
                  <a:lnTo>
                    <a:pt x="840" y="684"/>
                  </a:lnTo>
                  <a:lnTo>
                    <a:pt x="891" y="641"/>
                  </a:lnTo>
                  <a:lnTo>
                    <a:pt x="900" y="607"/>
                  </a:lnTo>
                  <a:lnTo>
                    <a:pt x="910" y="561"/>
                  </a:lnTo>
                  <a:lnTo>
                    <a:pt x="974" y="489"/>
                  </a:lnTo>
                  <a:lnTo>
                    <a:pt x="993" y="562"/>
                  </a:lnTo>
                  <a:lnTo>
                    <a:pt x="1028" y="545"/>
                  </a:lnTo>
                  <a:lnTo>
                    <a:pt x="1008" y="505"/>
                  </a:lnTo>
                  <a:lnTo>
                    <a:pt x="1038" y="464"/>
                  </a:lnTo>
                  <a:lnTo>
                    <a:pt x="1068" y="482"/>
                  </a:lnTo>
                  <a:lnTo>
                    <a:pt x="1087" y="417"/>
                  </a:lnTo>
                  <a:lnTo>
                    <a:pt x="1134" y="375"/>
                  </a:lnTo>
                  <a:lnTo>
                    <a:pt x="1157" y="342"/>
                  </a:lnTo>
                  <a:lnTo>
                    <a:pt x="1196" y="327"/>
                  </a:lnTo>
                  <a:lnTo>
                    <a:pt x="1201" y="303"/>
                  </a:lnTo>
                  <a:lnTo>
                    <a:pt x="1232" y="313"/>
                  </a:lnTo>
                  <a:lnTo>
                    <a:pt x="1236" y="292"/>
                  </a:lnTo>
                  <a:lnTo>
                    <a:pt x="1271" y="280"/>
                  </a:lnTo>
                  <a:lnTo>
                    <a:pt x="1308" y="268"/>
                  </a:lnTo>
                  <a:lnTo>
                    <a:pt x="1358" y="307"/>
                  </a:lnTo>
                  <a:lnTo>
                    <a:pt x="1392" y="358"/>
                  </a:lnTo>
                  <a:lnTo>
                    <a:pt x="1439" y="358"/>
                  </a:lnTo>
                  <a:lnTo>
                    <a:pt x="1485" y="366"/>
                  </a:lnTo>
                  <a:lnTo>
                    <a:pt x="1476" y="320"/>
                  </a:lnTo>
                  <a:lnTo>
                    <a:pt x="1521" y="251"/>
                  </a:lnTo>
                  <a:lnTo>
                    <a:pt x="1558" y="229"/>
                  </a:lnTo>
                  <a:lnTo>
                    <a:pt x="1549" y="208"/>
                  </a:lnTo>
                  <a:lnTo>
                    <a:pt x="1588" y="159"/>
                  </a:lnTo>
                  <a:lnTo>
                    <a:pt x="1637" y="129"/>
                  </a:lnTo>
                  <a:lnTo>
                    <a:pt x="1674" y="139"/>
                  </a:lnTo>
                  <a:lnTo>
                    <a:pt x="1739" y="123"/>
                  </a:lnTo>
                  <a:lnTo>
                    <a:pt x="1743" y="80"/>
                  </a:lnTo>
                  <a:lnTo>
                    <a:pt x="1691" y="52"/>
                  </a:lnTo>
                  <a:lnTo>
                    <a:pt x="1733" y="39"/>
                  </a:lnTo>
                  <a:lnTo>
                    <a:pt x="1780" y="60"/>
                  </a:lnTo>
                  <a:lnTo>
                    <a:pt x="1815" y="95"/>
                  </a:lnTo>
                  <a:lnTo>
                    <a:pt x="1876" y="117"/>
                  </a:lnTo>
                  <a:lnTo>
                    <a:pt x="1898" y="108"/>
                  </a:lnTo>
                  <a:lnTo>
                    <a:pt x="1941" y="135"/>
                  </a:lnTo>
                  <a:lnTo>
                    <a:pt x="1988" y="110"/>
                  </a:lnTo>
                  <a:lnTo>
                    <a:pt x="2015" y="118"/>
                  </a:lnTo>
                  <a:lnTo>
                    <a:pt x="2035" y="101"/>
                  </a:lnTo>
                  <a:lnTo>
                    <a:pt x="2064" y="143"/>
                  </a:lnTo>
                  <a:lnTo>
                    <a:pt x="2038" y="189"/>
                  </a:lnTo>
                  <a:lnTo>
                    <a:pt x="2005" y="223"/>
                  </a:lnTo>
                  <a:lnTo>
                    <a:pt x="1978" y="226"/>
                  </a:lnTo>
                  <a:lnTo>
                    <a:pt x="1982" y="260"/>
                  </a:lnTo>
                  <a:lnTo>
                    <a:pt x="1954" y="303"/>
                  </a:lnTo>
                  <a:lnTo>
                    <a:pt x="1921" y="345"/>
                  </a:lnTo>
                  <a:lnTo>
                    <a:pt x="1923" y="369"/>
                  </a:lnTo>
                  <a:lnTo>
                    <a:pt x="1974" y="416"/>
                  </a:lnTo>
                  <a:lnTo>
                    <a:pt x="2027" y="443"/>
                  </a:lnTo>
                  <a:lnTo>
                    <a:pt x="2060" y="472"/>
                  </a:lnTo>
                  <a:lnTo>
                    <a:pt x="2105" y="523"/>
                  </a:lnTo>
                  <a:lnTo>
                    <a:pt x="2126" y="523"/>
                  </a:lnTo>
                  <a:lnTo>
                    <a:pt x="2161" y="545"/>
                  </a:lnTo>
                  <a:lnTo>
                    <a:pt x="2167" y="571"/>
                  </a:lnTo>
                  <a:lnTo>
                    <a:pt x="2232" y="600"/>
                  </a:lnTo>
                  <a:lnTo>
                    <a:pt x="2287" y="571"/>
                  </a:lnTo>
                  <a:lnTo>
                    <a:pt x="2310" y="525"/>
                  </a:lnTo>
                  <a:lnTo>
                    <a:pt x="2332" y="487"/>
                  </a:lnTo>
                  <a:lnTo>
                    <a:pt x="2350" y="440"/>
                  </a:lnTo>
                  <a:lnTo>
                    <a:pt x="2384" y="373"/>
                  </a:lnTo>
                  <a:lnTo>
                    <a:pt x="2381" y="332"/>
                  </a:lnTo>
                  <a:lnTo>
                    <a:pt x="2390" y="307"/>
                  </a:lnTo>
                  <a:lnTo>
                    <a:pt x="2389" y="258"/>
                  </a:lnTo>
                  <a:lnTo>
                    <a:pt x="2408" y="194"/>
                  </a:lnTo>
                  <a:lnTo>
                    <a:pt x="2425" y="177"/>
                  </a:lnTo>
                  <a:lnTo>
                    <a:pt x="2417" y="148"/>
                  </a:lnTo>
                  <a:lnTo>
                    <a:pt x="2441" y="103"/>
                  </a:lnTo>
                  <a:lnTo>
                    <a:pt x="2461" y="56"/>
                  </a:lnTo>
                  <a:lnTo>
                    <a:pt x="2466" y="32"/>
                  </a:lnTo>
                  <a:lnTo>
                    <a:pt x="2498" y="0"/>
                  </a:lnTo>
                  <a:lnTo>
                    <a:pt x="2514" y="42"/>
                  </a:lnTo>
                  <a:lnTo>
                    <a:pt x="2512" y="95"/>
                  </a:lnTo>
                  <a:lnTo>
                    <a:pt x="2530" y="105"/>
                  </a:lnTo>
                  <a:lnTo>
                    <a:pt x="2528" y="141"/>
                  </a:lnTo>
                  <a:lnTo>
                    <a:pt x="2549" y="184"/>
                  </a:lnTo>
                  <a:lnTo>
                    <a:pt x="2548" y="233"/>
                  </a:lnTo>
                  <a:lnTo>
                    <a:pt x="2540" y="264"/>
                  </a:lnTo>
                  <a:moveTo>
                    <a:pt x="1865" y="2560"/>
                  </a:moveTo>
                  <a:lnTo>
                    <a:pt x="1914" y="2590"/>
                  </a:lnTo>
                  <a:lnTo>
                    <a:pt x="1959" y="2578"/>
                  </a:lnTo>
                  <a:lnTo>
                    <a:pt x="2023" y="2562"/>
                  </a:lnTo>
                  <a:lnTo>
                    <a:pt x="2061" y="2567"/>
                  </a:lnTo>
                  <a:lnTo>
                    <a:pt x="2004" y="2667"/>
                  </a:lnTo>
                  <a:lnTo>
                    <a:pt x="1962" y="2696"/>
                  </a:lnTo>
                  <a:lnTo>
                    <a:pt x="1911" y="2764"/>
                  </a:lnTo>
                  <a:lnTo>
                    <a:pt x="1902" y="2741"/>
                  </a:lnTo>
                  <a:lnTo>
                    <a:pt x="1816" y="2800"/>
                  </a:lnTo>
                  <a:lnTo>
                    <a:pt x="1805" y="2795"/>
                  </a:lnTo>
                  <a:lnTo>
                    <a:pt x="1765" y="2793"/>
                  </a:lnTo>
                  <a:lnTo>
                    <a:pt x="1769" y="2721"/>
                  </a:lnTo>
                  <a:lnTo>
                    <a:pt x="1795" y="2665"/>
                  </a:lnTo>
                  <a:lnTo>
                    <a:pt x="1800" y="2592"/>
                  </a:lnTo>
                  <a:lnTo>
                    <a:pt x="1824" y="2553"/>
                  </a:lnTo>
                  <a:lnTo>
                    <a:pt x="1865" y="2560"/>
                  </a:lnTo>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22" name="Freeform 21"/>
            <p:cNvSpPr>
              <a:spLocks/>
            </p:cNvSpPr>
            <p:nvPr/>
          </p:nvSpPr>
          <p:spPr bwMode="auto">
            <a:xfrm>
              <a:off x="7525994" y="3394609"/>
              <a:ext cx="160356" cy="186391"/>
            </a:xfrm>
            <a:custGeom>
              <a:avLst/>
              <a:gdLst>
                <a:gd name="T0" fmla="*/ 94 w 97"/>
                <a:gd name="T1" fmla="*/ 92 h 120"/>
                <a:gd name="T2" fmla="*/ 97 w 97"/>
                <a:gd name="T3" fmla="*/ 106 h 120"/>
                <a:gd name="T4" fmla="*/ 90 w 97"/>
                <a:gd name="T5" fmla="*/ 103 h 120"/>
                <a:gd name="T6" fmla="*/ 94 w 97"/>
                <a:gd name="T7" fmla="*/ 120 h 120"/>
                <a:gd name="T8" fmla="*/ 87 w 97"/>
                <a:gd name="T9" fmla="*/ 109 h 120"/>
                <a:gd name="T10" fmla="*/ 84 w 97"/>
                <a:gd name="T11" fmla="*/ 99 h 120"/>
                <a:gd name="T12" fmla="*/ 79 w 97"/>
                <a:gd name="T13" fmla="*/ 89 h 120"/>
                <a:gd name="T14" fmla="*/ 69 w 97"/>
                <a:gd name="T15" fmla="*/ 76 h 120"/>
                <a:gd name="T16" fmla="*/ 53 w 97"/>
                <a:gd name="T17" fmla="*/ 76 h 120"/>
                <a:gd name="T18" fmla="*/ 56 w 97"/>
                <a:gd name="T19" fmla="*/ 84 h 120"/>
                <a:gd name="T20" fmla="*/ 52 w 97"/>
                <a:gd name="T21" fmla="*/ 96 h 120"/>
                <a:gd name="T22" fmla="*/ 44 w 97"/>
                <a:gd name="T23" fmla="*/ 92 h 120"/>
                <a:gd name="T24" fmla="*/ 42 w 97"/>
                <a:gd name="T25" fmla="*/ 95 h 120"/>
                <a:gd name="T26" fmla="*/ 36 w 97"/>
                <a:gd name="T27" fmla="*/ 93 h 120"/>
                <a:gd name="T28" fmla="*/ 29 w 97"/>
                <a:gd name="T29" fmla="*/ 91 h 120"/>
                <a:gd name="T30" fmla="*/ 23 w 97"/>
                <a:gd name="T31" fmla="*/ 74 h 120"/>
                <a:gd name="T32" fmla="*/ 14 w 97"/>
                <a:gd name="T33" fmla="*/ 58 h 120"/>
                <a:gd name="T34" fmla="*/ 15 w 97"/>
                <a:gd name="T35" fmla="*/ 46 h 120"/>
                <a:gd name="T36" fmla="*/ 3 w 97"/>
                <a:gd name="T37" fmla="*/ 40 h 120"/>
                <a:gd name="T38" fmla="*/ 6 w 97"/>
                <a:gd name="T39" fmla="*/ 33 h 120"/>
                <a:gd name="T40" fmla="*/ 16 w 97"/>
                <a:gd name="T41" fmla="*/ 25 h 120"/>
                <a:gd name="T42" fmla="*/ 0 w 97"/>
                <a:gd name="T43" fmla="*/ 14 h 120"/>
                <a:gd name="T44" fmla="*/ 4 w 97"/>
                <a:gd name="T45" fmla="*/ 0 h 120"/>
                <a:gd name="T46" fmla="*/ 20 w 97"/>
                <a:gd name="T47" fmla="*/ 9 h 120"/>
                <a:gd name="T48" fmla="*/ 28 w 97"/>
                <a:gd name="T49" fmla="*/ 10 h 120"/>
                <a:gd name="T50" fmla="*/ 33 w 97"/>
                <a:gd name="T51" fmla="*/ 24 h 120"/>
                <a:gd name="T52" fmla="*/ 50 w 97"/>
                <a:gd name="T53" fmla="*/ 27 h 120"/>
                <a:gd name="T54" fmla="*/ 67 w 97"/>
                <a:gd name="T55" fmla="*/ 27 h 120"/>
                <a:gd name="T56" fmla="*/ 78 w 97"/>
                <a:gd name="T57" fmla="*/ 31 h 120"/>
                <a:gd name="T58" fmla="*/ 73 w 97"/>
                <a:gd name="T59" fmla="*/ 48 h 120"/>
                <a:gd name="T60" fmla="*/ 65 w 97"/>
                <a:gd name="T61" fmla="*/ 49 h 120"/>
                <a:gd name="T62" fmla="*/ 62 w 97"/>
                <a:gd name="T63" fmla="*/ 61 h 120"/>
                <a:gd name="T64" fmla="*/ 74 w 97"/>
                <a:gd name="T65" fmla="*/ 72 h 120"/>
                <a:gd name="T66" fmla="*/ 74 w 97"/>
                <a:gd name="T67" fmla="*/ 59 h 120"/>
                <a:gd name="T68" fmla="*/ 79 w 97"/>
                <a:gd name="T69" fmla="*/ 59 h 120"/>
                <a:gd name="T70" fmla="*/ 94 w 97"/>
                <a:gd name="T71" fmla="*/ 92 h 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97" h="120">
                  <a:moveTo>
                    <a:pt x="94" y="92"/>
                  </a:moveTo>
                  <a:lnTo>
                    <a:pt x="97" y="106"/>
                  </a:lnTo>
                  <a:lnTo>
                    <a:pt x="90" y="103"/>
                  </a:lnTo>
                  <a:lnTo>
                    <a:pt x="94" y="120"/>
                  </a:lnTo>
                  <a:lnTo>
                    <a:pt x="87" y="109"/>
                  </a:lnTo>
                  <a:lnTo>
                    <a:pt x="84" y="99"/>
                  </a:lnTo>
                  <a:lnTo>
                    <a:pt x="79" y="89"/>
                  </a:lnTo>
                  <a:lnTo>
                    <a:pt x="69" y="76"/>
                  </a:lnTo>
                  <a:lnTo>
                    <a:pt x="53" y="76"/>
                  </a:lnTo>
                  <a:lnTo>
                    <a:pt x="56" y="84"/>
                  </a:lnTo>
                  <a:lnTo>
                    <a:pt x="52" y="96"/>
                  </a:lnTo>
                  <a:lnTo>
                    <a:pt x="44" y="92"/>
                  </a:lnTo>
                  <a:lnTo>
                    <a:pt x="42" y="95"/>
                  </a:lnTo>
                  <a:lnTo>
                    <a:pt x="36" y="93"/>
                  </a:lnTo>
                  <a:lnTo>
                    <a:pt x="29" y="91"/>
                  </a:lnTo>
                  <a:lnTo>
                    <a:pt x="23" y="74"/>
                  </a:lnTo>
                  <a:lnTo>
                    <a:pt x="14" y="58"/>
                  </a:lnTo>
                  <a:lnTo>
                    <a:pt x="15" y="46"/>
                  </a:lnTo>
                  <a:lnTo>
                    <a:pt x="3" y="40"/>
                  </a:lnTo>
                  <a:lnTo>
                    <a:pt x="6" y="33"/>
                  </a:lnTo>
                  <a:lnTo>
                    <a:pt x="16" y="25"/>
                  </a:lnTo>
                  <a:lnTo>
                    <a:pt x="0" y="14"/>
                  </a:lnTo>
                  <a:lnTo>
                    <a:pt x="4" y="0"/>
                  </a:lnTo>
                  <a:lnTo>
                    <a:pt x="20" y="9"/>
                  </a:lnTo>
                  <a:lnTo>
                    <a:pt x="28" y="10"/>
                  </a:lnTo>
                  <a:lnTo>
                    <a:pt x="33" y="24"/>
                  </a:lnTo>
                  <a:lnTo>
                    <a:pt x="50" y="27"/>
                  </a:lnTo>
                  <a:lnTo>
                    <a:pt x="67" y="27"/>
                  </a:lnTo>
                  <a:lnTo>
                    <a:pt x="78" y="31"/>
                  </a:lnTo>
                  <a:lnTo>
                    <a:pt x="73" y="48"/>
                  </a:lnTo>
                  <a:lnTo>
                    <a:pt x="65" y="49"/>
                  </a:lnTo>
                  <a:lnTo>
                    <a:pt x="62" y="61"/>
                  </a:lnTo>
                  <a:lnTo>
                    <a:pt x="74" y="72"/>
                  </a:lnTo>
                  <a:lnTo>
                    <a:pt x="74" y="59"/>
                  </a:lnTo>
                  <a:lnTo>
                    <a:pt x="79" y="59"/>
                  </a:lnTo>
                  <a:lnTo>
                    <a:pt x="94" y="92"/>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32" name="Freeform 31"/>
            <p:cNvSpPr>
              <a:spLocks/>
            </p:cNvSpPr>
            <p:nvPr/>
          </p:nvSpPr>
          <p:spPr bwMode="auto">
            <a:xfrm>
              <a:off x="8393894" y="4071831"/>
              <a:ext cx="36369" cy="46598"/>
            </a:xfrm>
            <a:custGeom>
              <a:avLst/>
              <a:gdLst>
                <a:gd name="T0" fmla="*/ 0 w 22"/>
                <a:gd name="T1" fmla="*/ 19 h 30"/>
                <a:gd name="T2" fmla="*/ 7 w 22"/>
                <a:gd name="T3" fmla="*/ 12 h 30"/>
                <a:gd name="T4" fmla="*/ 22 w 22"/>
                <a:gd name="T5" fmla="*/ 0 h 30"/>
                <a:gd name="T6" fmla="*/ 22 w 22"/>
                <a:gd name="T7" fmla="*/ 11 h 30"/>
                <a:gd name="T8" fmla="*/ 21 w 22"/>
                <a:gd name="T9" fmla="*/ 24 h 30"/>
                <a:gd name="T10" fmla="*/ 12 w 22"/>
                <a:gd name="T11" fmla="*/ 23 h 30"/>
                <a:gd name="T12" fmla="*/ 9 w 22"/>
                <a:gd name="T13" fmla="*/ 30 h 30"/>
                <a:gd name="T14" fmla="*/ 0 w 22"/>
                <a:gd name="T15" fmla="*/ 19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2" h="30">
                  <a:moveTo>
                    <a:pt x="0" y="19"/>
                  </a:moveTo>
                  <a:lnTo>
                    <a:pt x="7" y="12"/>
                  </a:lnTo>
                  <a:lnTo>
                    <a:pt x="22" y="0"/>
                  </a:lnTo>
                  <a:lnTo>
                    <a:pt x="22" y="11"/>
                  </a:lnTo>
                  <a:lnTo>
                    <a:pt x="21" y="24"/>
                  </a:lnTo>
                  <a:lnTo>
                    <a:pt x="12" y="23"/>
                  </a:lnTo>
                  <a:lnTo>
                    <a:pt x="9" y="30"/>
                  </a:lnTo>
                  <a:lnTo>
                    <a:pt x="0" y="1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33" name="Freeform 32"/>
            <p:cNvSpPr>
              <a:spLocks/>
            </p:cNvSpPr>
            <p:nvPr/>
          </p:nvSpPr>
          <p:spPr bwMode="auto">
            <a:xfrm>
              <a:off x="7534258" y="3335585"/>
              <a:ext cx="97536" cy="49704"/>
            </a:xfrm>
            <a:custGeom>
              <a:avLst/>
              <a:gdLst>
                <a:gd name="T0" fmla="*/ 49 w 59"/>
                <a:gd name="T1" fmla="*/ 11 h 32"/>
                <a:gd name="T2" fmla="*/ 57 w 59"/>
                <a:gd name="T3" fmla="*/ 17 h 32"/>
                <a:gd name="T4" fmla="*/ 59 w 59"/>
                <a:gd name="T5" fmla="*/ 30 h 32"/>
                <a:gd name="T6" fmla="*/ 45 w 59"/>
                <a:gd name="T7" fmla="*/ 31 h 32"/>
                <a:gd name="T8" fmla="*/ 29 w 59"/>
                <a:gd name="T9" fmla="*/ 29 h 32"/>
                <a:gd name="T10" fmla="*/ 19 w 59"/>
                <a:gd name="T11" fmla="*/ 32 h 32"/>
                <a:gd name="T12" fmla="*/ 1 w 59"/>
                <a:gd name="T13" fmla="*/ 24 h 32"/>
                <a:gd name="T14" fmla="*/ 0 w 59"/>
                <a:gd name="T15" fmla="*/ 20 h 32"/>
                <a:gd name="T16" fmla="*/ 8 w 59"/>
                <a:gd name="T17" fmla="*/ 5 h 32"/>
                <a:gd name="T18" fmla="*/ 17 w 59"/>
                <a:gd name="T19" fmla="*/ 0 h 32"/>
                <a:gd name="T20" fmla="*/ 30 w 59"/>
                <a:gd name="T21" fmla="*/ 4 h 32"/>
                <a:gd name="T22" fmla="*/ 40 w 59"/>
                <a:gd name="T23" fmla="*/ 5 h 32"/>
                <a:gd name="T24" fmla="*/ 49 w 59"/>
                <a:gd name="T25" fmla="*/ 11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9" h="32">
                  <a:moveTo>
                    <a:pt x="49" y="11"/>
                  </a:moveTo>
                  <a:lnTo>
                    <a:pt x="57" y="17"/>
                  </a:lnTo>
                  <a:lnTo>
                    <a:pt x="59" y="30"/>
                  </a:lnTo>
                  <a:lnTo>
                    <a:pt x="45" y="31"/>
                  </a:lnTo>
                  <a:lnTo>
                    <a:pt x="29" y="29"/>
                  </a:lnTo>
                  <a:lnTo>
                    <a:pt x="19" y="32"/>
                  </a:lnTo>
                  <a:lnTo>
                    <a:pt x="1" y="24"/>
                  </a:lnTo>
                  <a:lnTo>
                    <a:pt x="0" y="20"/>
                  </a:lnTo>
                  <a:lnTo>
                    <a:pt x="8" y="5"/>
                  </a:lnTo>
                  <a:lnTo>
                    <a:pt x="17" y="0"/>
                  </a:lnTo>
                  <a:lnTo>
                    <a:pt x="30" y="4"/>
                  </a:lnTo>
                  <a:lnTo>
                    <a:pt x="40" y="5"/>
                  </a:lnTo>
                  <a:lnTo>
                    <a:pt x="49" y="11"/>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40" name="Freeform 39"/>
            <p:cNvSpPr>
              <a:spLocks/>
            </p:cNvSpPr>
            <p:nvPr/>
          </p:nvSpPr>
          <p:spPr bwMode="auto">
            <a:xfrm>
              <a:off x="8174025" y="3599638"/>
              <a:ext cx="67779" cy="60577"/>
            </a:xfrm>
            <a:custGeom>
              <a:avLst/>
              <a:gdLst>
                <a:gd name="T0" fmla="*/ 33 w 41"/>
                <a:gd name="T1" fmla="*/ 29 h 39"/>
                <a:gd name="T2" fmla="*/ 19 w 41"/>
                <a:gd name="T3" fmla="*/ 39 h 39"/>
                <a:gd name="T4" fmla="*/ 3 w 41"/>
                <a:gd name="T5" fmla="*/ 33 h 39"/>
                <a:gd name="T6" fmla="*/ 0 w 41"/>
                <a:gd name="T7" fmla="*/ 15 h 39"/>
                <a:gd name="T8" fmla="*/ 7 w 41"/>
                <a:gd name="T9" fmla="*/ 6 h 39"/>
                <a:gd name="T10" fmla="*/ 25 w 41"/>
                <a:gd name="T11" fmla="*/ 0 h 39"/>
                <a:gd name="T12" fmla="*/ 36 w 41"/>
                <a:gd name="T13" fmla="*/ 0 h 39"/>
                <a:gd name="T14" fmla="*/ 41 w 41"/>
                <a:gd name="T15" fmla="*/ 8 h 39"/>
                <a:gd name="T16" fmla="*/ 35 w 41"/>
                <a:gd name="T17" fmla="*/ 17 h 39"/>
                <a:gd name="T18" fmla="*/ 33 w 41"/>
                <a:gd name="T19" fmla="*/ 29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1" h="39">
                  <a:moveTo>
                    <a:pt x="33" y="29"/>
                  </a:moveTo>
                  <a:lnTo>
                    <a:pt x="19" y="39"/>
                  </a:lnTo>
                  <a:lnTo>
                    <a:pt x="3" y="33"/>
                  </a:lnTo>
                  <a:lnTo>
                    <a:pt x="0" y="15"/>
                  </a:lnTo>
                  <a:lnTo>
                    <a:pt x="7" y="6"/>
                  </a:lnTo>
                  <a:lnTo>
                    <a:pt x="25" y="0"/>
                  </a:lnTo>
                  <a:lnTo>
                    <a:pt x="36" y="0"/>
                  </a:lnTo>
                  <a:lnTo>
                    <a:pt x="41" y="8"/>
                  </a:lnTo>
                  <a:lnTo>
                    <a:pt x="35" y="17"/>
                  </a:lnTo>
                  <a:lnTo>
                    <a:pt x="33" y="2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41" name="Freeform 40"/>
            <p:cNvSpPr>
              <a:spLocks/>
            </p:cNvSpPr>
            <p:nvPr/>
          </p:nvSpPr>
          <p:spPr bwMode="auto">
            <a:xfrm>
              <a:off x="6995333" y="2534103"/>
              <a:ext cx="1555609" cy="1059323"/>
            </a:xfrm>
            <a:custGeom>
              <a:avLst/>
              <a:gdLst>
                <a:gd name="T0" fmla="*/ 872 w 941"/>
                <a:gd name="T1" fmla="*/ 114 h 682"/>
                <a:gd name="T2" fmla="*/ 932 w 941"/>
                <a:gd name="T3" fmla="*/ 118 h 682"/>
                <a:gd name="T4" fmla="*/ 919 w 941"/>
                <a:gd name="T5" fmla="*/ 164 h 682"/>
                <a:gd name="T6" fmla="*/ 928 w 941"/>
                <a:gd name="T7" fmla="*/ 214 h 682"/>
                <a:gd name="T8" fmla="*/ 895 w 941"/>
                <a:gd name="T9" fmla="*/ 232 h 682"/>
                <a:gd name="T10" fmla="*/ 873 w 941"/>
                <a:gd name="T11" fmla="*/ 251 h 682"/>
                <a:gd name="T12" fmla="*/ 825 w 941"/>
                <a:gd name="T13" fmla="*/ 291 h 682"/>
                <a:gd name="T14" fmla="*/ 813 w 941"/>
                <a:gd name="T15" fmla="*/ 265 h 682"/>
                <a:gd name="T16" fmla="*/ 771 w 941"/>
                <a:gd name="T17" fmla="*/ 289 h 682"/>
                <a:gd name="T18" fmla="*/ 781 w 941"/>
                <a:gd name="T19" fmla="*/ 317 h 682"/>
                <a:gd name="T20" fmla="*/ 833 w 941"/>
                <a:gd name="T21" fmla="*/ 325 h 682"/>
                <a:gd name="T22" fmla="*/ 827 w 941"/>
                <a:gd name="T23" fmla="*/ 354 h 682"/>
                <a:gd name="T24" fmla="*/ 849 w 941"/>
                <a:gd name="T25" fmla="*/ 410 h 682"/>
                <a:gd name="T26" fmla="*/ 880 w 941"/>
                <a:gd name="T27" fmla="*/ 466 h 682"/>
                <a:gd name="T28" fmla="*/ 903 w 941"/>
                <a:gd name="T29" fmla="*/ 517 h 682"/>
                <a:gd name="T30" fmla="*/ 871 w 941"/>
                <a:gd name="T31" fmla="*/ 593 h 682"/>
                <a:gd name="T32" fmla="*/ 801 w 941"/>
                <a:gd name="T33" fmla="*/ 642 h 682"/>
                <a:gd name="T34" fmla="*/ 744 w 941"/>
                <a:gd name="T35" fmla="*/ 659 h 682"/>
                <a:gd name="T36" fmla="*/ 727 w 941"/>
                <a:gd name="T37" fmla="*/ 659 h 682"/>
                <a:gd name="T38" fmla="*/ 664 w 941"/>
                <a:gd name="T39" fmla="*/ 642 h 682"/>
                <a:gd name="T40" fmla="*/ 624 w 941"/>
                <a:gd name="T41" fmla="*/ 629 h 682"/>
                <a:gd name="T42" fmla="*/ 576 w 941"/>
                <a:gd name="T43" fmla="*/ 640 h 682"/>
                <a:gd name="T44" fmla="*/ 569 w 941"/>
                <a:gd name="T45" fmla="*/ 649 h 682"/>
                <a:gd name="T46" fmla="*/ 535 w 941"/>
                <a:gd name="T47" fmla="*/ 627 h 682"/>
                <a:gd name="T48" fmla="*/ 494 w 941"/>
                <a:gd name="T49" fmla="*/ 582 h 682"/>
                <a:gd name="T50" fmla="*/ 491 w 941"/>
                <a:gd name="T51" fmla="*/ 527 h 682"/>
                <a:gd name="T52" fmla="*/ 456 w 941"/>
                <a:gd name="T53" fmla="*/ 505 h 682"/>
                <a:gd name="T54" fmla="*/ 401 w 941"/>
                <a:gd name="T55" fmla="*/ 508 h 682"/>
                <a:gd name="T56" fmla="*/ 356 w 941"/>
                <a:gd name="T57" fmla="*/ 520 h 682"/>
                <a:gd name="T58" fmla="*/ 321 w 941"/>
                <a:gd name="T59" fmla="*/ 520 h 682"/>
                <a:gd name="T60" fmla="*/ 253 w 941"/>
                <a:gd name="T61" fmla="*/ 508 h 682"/>
                <a:gd name="T62" fmla="*/ 199 w 941"/>
                <a:gd name="T63" fmla="*/ 478 h 682"/>
                <a:gd name="T64" fmla="*/ 129 w 941"/>
                <a:gd name="T65" fmla="*/ 449 h 682"/>
                <a:gd name="T66" fmla="*/ 120 w 941"/>
                <a:gd name="T67" fmla="*/ 408 h 682"/>
                <a:gd name="T68" fmla="*/ 54 w 941"/>
                <a:gd name="T69" fmla="*/ 342 h 682"/>
                <a:gd name="T70" fmla="*/ 26 w 941"/>
                <a:gd name="T71" fmla="*/ 307 h 682"/>
                <a:gd name="T72" fmla="*/ 3 w 941"/>
                <a:gd name="T73" fmla="*/ 280 h 682"/>
                <a:gd name="T74" fmla="*/ 42 w 941"/>
                <a:gd name="T75" fmla="*/ 264 h 682"/>
                <a:gd name="T76" fmla="*/ 91 w 941"/>
                <a:gd name="T77" fmla="*/ 230 h 682"/>
                <a:gd name="T78" fmla="*/ 68 w 941"/>
                <a:gd name="T79" fmla="*/ 172 h 682"/>
                <a:gd name="T80" fmla="*/ 136 w 941"/>
                <a:gd name="T81" fmla="*/ 130 h 682"/>
                <a:gd name="T82" fmla="*/ 151 w 941"/>
                <a:gd name="T83" fmla="*/ 85 h 682"/>
                <a:gd name="T84" fmla="*/ 213 w 941"/>
                <a:gd name="T85" fmla="*/ 116 h 682"/>
                <a:gd name="T86" fmla="*/ 267 w 941"/>
                <a:gd name="T87" fmla="*/ 168 h 682"/>
                <a:gd name="T88" fmla="*/ 343 w 941"/>
                <a:gd name="T89" fmla="*/ 205 h 682"/>
                <a:gd name="T90" fmla="*/ 433 w 941"/>
                <a:gd name="T91" fmla="*/ 219 h 682"/>
                <a:gd name="T92" fmla="*/ 512 w 941"/>
                <a:gd name="T93" fmla="*/ 241 h 682"/>
                <a:gd name="T94" fmla="*/ 591 w 941"/>
                <a:gd name="T95" fmla="*/ 214 h 682"/>
                <a:gd name="T96" fmla="*/ 590 w 941"/>
                <a:gd name="T97" fmla="*/ 182 h 682"/>
                <a:gd name="T98" fmla="*/ 632 w 941"/>
                <a:gd name="T99" fmla="*/ 164 h 682"/>
                <a:gd name="T100" fmla="*/ 687 w 941"/>
                <a:gd name="T101" fmla="*/ 134 h 682"/>
                <a:gd name="T102" fmla="*/ 659 w 941"/>
                <a:gd name="T103" fmla="*/ 108 h 682"/>
                <a:gd name="T104" fmla="*/ 616 w 941"/>
                <a:gd name="T105" fmla="*/ 107 h 682"/>
                <a:gd name="T106" fmla="*/ 652 w 941"/>
                <a:gd name="T107" fmla="*/ 66 h 682"/>
                <a:gd name="T108" fmla="*/ 642 w 941"/>
                <a:gd name="T109" fmla="*/ 18 h 682"/>
                <a:gd name="T110" fmla="*/ 672 w 941"/>
                <a:gd name="T111" fmla="*/ 0 h 682"/>
                <a:gd name="T112" fmla="*/ 757 w 941"/>
                <a:gd name="T113" fmla="*/ 42 h 6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941" h="682">
                  <a:moveTo>
                    <a:pt x="791" y="74"/>
                  </a:moveTo>
                  <a:lnTo>
                    <a:pt x="823" y="80"/>
                  </a:lnTo>
                  <a:lnTo>
                    <a:pt x="852" y="95"/>
                  </a:lnTo>
                  <a:lnTo>
                    <a:pt x="872" y="114"/>
                  </a:lnTo>
                  <a:lnTo>
                    <a:pt x="896" y="114"/>
                  </a:lnTo>
                  <a:lnTo>
                    <a:pt x="905" y="106"/>
                  </a:lnTo>
                  <a:lnTo>
                    <a:pt x="927" y="100"/>
                  </a:lnTo>
                  <a:lnTo>
                    <a:pt x="932" y="118"/>
                  </a:lnTo>
                  <a:lnTo>
                    <a:pt x="930" y="126"/>
                  </a:lnTo>
                  <a:lnTo>
                    <a:pt x="940" y="148"/>
                  </a:lnTo>
                  <a:lnTo>
                    <a:pt x="941" y="168"/>
                  </a:lnTo>
                  <a:lnTo>
                    <a:pt x="919" y="164"/>
                  </a:lnTo>
                  <a:lnTo>
                    <a:pt x="909" y="171"/>
                  </a:lnTo>
                  <a:lnTo>
                    <a:pt x="924" y="189"/>
                  </a:lnTo>
                  <a:lnTo>
                    <a:pt x="936" y="213"/>
                  </a:lnTo>
                  <a:lnTo>
                    <a:pt x="928" y="214"/>
                  </a:lnTo>
                  <a:lnTo>
                    <a:pt x="934" y="224"/>
                  </a:lnTo>
                  <a:lnTo>
                    <a:pt x="916" y="212"/>
                  </a:lnTo>
                  <a:lnTo>
                    <a:pt x="916" y="223"/>
                  </a:lnTo>
                  <a:lnTo>
                    <a:pt x="895" y="232"/>
                  </a:lnTo>
                  <a:lnTo>
                    <a:pt x="904" y="243"/>
                  </a:lnTo>
                  <a:lnTo>
                    <a:pt x="889" y="243"/>
                  </a:lnTo>
                  <a:lnTo>
                    <a:pt x="877" y="236"/>
                  </a:lnTo>
                  <a:lnTo>
                    <a:pt x="873" y="251"/>
                  </a:lnTo>
                  <a:lnTo>
                    <a:pt x="861" y="262"/>
                  </a:lnTo>
                  <a:lnTo>
                    <a:pt x="853" y="275"/>
                  </a:lnTo>
                  <a:lnTo>
                    <a:pt x="833" y="281"/>
                  </a:lnTo>
                  <a:lnTo>
                    <a:pt x="825" y="291"/>
                  </a:lnTo>
                  <a:lnTo>
                    <a:pt x="809" y="296"/>
                  </a:lnTo>
                  <a:lnTo>
                    <a:pt x="814" y="287"/>
                  </a:lnTo>
                  <a:lnTo>
                    <a:pt x="806" y="279"/>
                  </a:lnTo>
                  <a:lnTo>
                    <a:pt x="813" y="265"/>
                  </a:lnTo>
                  <a:lnTo>
                    <a:pt x="799" y="254"/>
                  </a:lnTo>
                  <a:lnTo>
                    <a:pt x="788" y="261"/>
                  </a:lnTo>
                  <a:lnTo>
                    <a:pt x="776" y="275"/>
                  </a:lnTo>
                  <a:lnTo>
                    <a:pt x="771" y="289"/>
                  </a:lnTo>
                  <a:lnTo>
                    <a:pt x="755" y="290"/>
                  </a:lnTo>
                  <a:lnTo>
                    <a:pt x="751" y="299"/>
                  </a:lnTo>
                  <a:lnTo>
                    <a:pt x="766" y="313"/>
                  </a:lnTo>
                  <a:lnTo>
                    <a:pt x="781" y="317"/>
                  </a:lnTo>
                  <a:lnTo>
                    <a:pt x="786" y="326"/>
                  </a:lnTo>
                  <a:lnTo>
                    <a:pt x="802" y="332"/>
                  </a:lnTo>
                  <a:lnTo>
                    <a:pt x="815" y="317"/>
                  </a:lnTo>
                  <a:lnTo>
                    <a:pt x="833" y="325"/>
                  </a:lnTo>
                  <a:lnTo>
                    <a:pt x="845" y="326"/>
                  </a:lnTo>
                  <a:lnTo>
                    <a:pt x="852" y="337"/>
                  </a:lnTo>
                  <a:lnTo>
                    <a:pt x="830" y="343"/>
                  </a:lnTo>
                  <a:lnTo>
                    <a:pt x="827" y="354"/>
                  </a:lnTo>
                  <a:lnTo>
                    <a:pt x="815" y="364"/>
                  </a:lnTo>
                  <a:lnTo>
                    <a:pt x="811" y="378"/>
                  </a:lnTo>
                  <a:lnTo>
                    <a:pt x="834" y="390"/>
                  </a:lnTo>
                  <a:lnTo>
                    <a:pt x="849" y="410"/>
                  </a:lnTo>
                  <a:lnTo>
                    <a:pt x="867" y="429"/>
                  </a:lnTo>
                  <a:lnTo>
                    <a:pt x="884" y="445"/>
                  </a:lnTo>
                  <a:lnTo>
                    <a:pt x="889" y="461"/>
                  </a:lnTo>
                  <a:lnTo>
                    <a:pt x="880" y="466"/>
                  </a:lnTo>
                  <a:lnTo>
                    <a:pt x="888" y="477"/>
                  </a:lnTo>
                  <a:lnTo>
                    <a:pt x="900" y="484"/>
                  </a:lnTo>
                  <a:lnTo>
                    <a:pt x="903" y="501"/>
                  </a:lnTo>
                  <a:lnTo>
                    <a:pt x="903" y="517"/>
                  </a:lnTo>
                  <a:lnTo>
                    <a:pt x="894" y="519"/>
                  </a:lnTo>
                  <a:lnTo>
                    <a:pt x="888" y="541"/>
                  </a:lnTo>
                  <a:lnTo>
                    <a:pt x="881" y="569"/>
                  </a:lnTo>
                  <a:lnTo>
                    <a:pt x="871" y="593"/>
                  </a:lnTo>
                  <a:lnTo>
                    <a:pt x="851" y="613"/>
                  </a:lnTo>
                  <a:lnTo>
                    <a:pt x="830" y="630"/>
                  </a:lnTo>
                  <a:lnTo>
                    <a:pt x="810" y="632"/>
                  </a:lnTo>
                  <a:lnTo>
                    <a:pt x="801" y="642"/>
                  </a:lnTo>
                  <a:lnTo>
                    <a:pt x="793" y="635"/>
                  </a:lnTo>
                  <a:lnTo>
                    <a:pt x="785" y="645"/>
                  </a:lnTo>
                  <a:lnTo>
                    <a:pt x="762" y="656"/>
                  </a:lnTo>
                  <a:lnTo>
                    <a:pt x="744" y="659"/>
                  </a:lnTo>
                  <a:lnTo>
                    <a:pt x="742" y="681"/>
                  </a:lnTo>
                  <a:lnTo>
                    <a:pt x="732" y="682"/>
                  </a:lnTo>
                  <a:lnTo>
                    <a:pt x="725" y="667"/>
                  </a:lnTo>
                  <a:lnTo>
                    <a:pt x="727" y="659"/>
                  </a:lnTo>
                  <a:lnTo>
                    <a:pt x="702" y="652"/>
                  </a:lnTo>
                  <a:lnTo>
                    <a:pt x="694" y="656"/>
                  </a:lnTo>
                  <a:lnTo>
                    <a:pt x="675" y="650"/>
                  </a:lnTo>
                  <a:lnTo>
                    <a:pt x="664" y="642"/>
                  </a:lnTo>
                  <a:lnTo>
                    <a:pt x="665" y="630"/>
                  </a:lnTo>
                  <a:lnTo>
                    <a:pt x="648" y="626"/>
                  </a:lnTo>
                  <a:lnTo>
                    <a:pt x="638" y="618"/>
                  </a:lnTo>
                  <a:lnTo>
                    <a:pt x="624" y="629"/>
                  </a:lnTo>
                  <a:lnTo>
                    <a:pt x="608" y="632"/>
                  </a:lnTo>
                  <a:lnTo>
                    <a:pt x="593" y="632"/>
                  </a:lnTo>
                  <a:lnTo>
                    <a:pt x="585" y="637"/>
                  </a:lnTo>
                  <a:lnTo>
                    <a:pt x="576" y="640"/>
                  </a:lnTo>
                  <a:lnTo>
                    <a:pt x="583" y="663"/>
                  </a:lnTo>
                  <a:lnTo>
                    <a:pt x="573" y="663"/>
                  </a:lnTo>
                  <a:lnTo>
                    <a:pt x="571" y="658"/>
                  </a:lnTo>
                  <a:lnTo>
                    <a:pt x="569" y="649"/>
                  </a:lnTo>
                  <a:lnTo>
                    <a:pt x="557" y="656"/>
                  </a:lnTo>
                  <a:lnTo>
                    <a:pt x="548" y="652"/>
                  </a:lnTo>
                  <a:lnTo>
                    <a:pt x="533" y="644"/>
                  </a:lnTo>
                  <a:lnTo>
                    <a:pt x="535" y="627"/>
                  </a:lnTo>
                  <a:lnTo>
                    <a:pt x="523" y="623"/>
                  </a:lnTo>
                  <a:lnTo>
                    <a:pt x="515" y="604"/>
                  </a:lnTo>
                  <a:lnTo>
                    <a:pt x="497" y="607"/>
                  </a:lnTo>
                  <a:lnTo>
                    <a:pt x="494" y="582"/>
                  </a:lnTo>
                  <a:lnTo>
                    <a:pt x="507" y="565"/>
                  </a:lnTo>
                  <a:lnTo>
                    <a:pt x="504" y="548"/>
                  </a:lnTo>
                  <a:lnTo>
                    <a:pt x="500" y="532"/>
                  </a:lnTo>
                  <a:lnTo>
                    <a:pt x="491" y="527"/>
                  </a:lnTo>
                  <a:lnTo>
                    <a:pt x="482" y="515"/>
                  </a:lnTo>
                  <a:lnTo>
                    <a:pt x="472" y="516"/>
                  </a:lnTo>
                  <a:lnTo>
                    <a:pt x="452" y="513"/>
                  </a:lnTo>
                  <a:lnTo>
                    <a:pt x="456" y="505"/>
                  </a:lnTo>
                  <a:lnTo>
                    <a:pt x="445" y="492"/>
                  </a:lnTo>
                  <a:lnTo>
                    <a:pt x="434" y="500"/>
                  </a:lnTo>
                  <a:lnTo>
                    <a:pt x="418" y="495"/>
                  </a:lnTo>
                  <a:lnTo>
                    <a:pt x="401" y="508"/>
                  </a:lnTo>
                  <a:lnTo>
                    <a:pt x="389" y="524"/>
                  </a:lnTo>
                  <a:lnTo>
                    <a:pt x="375" y="527"/>
                  </a:lnTo>
                  <a:lnTo>
                    <a:pt x="366" y="521"/>
                  </a:lnTo>
                  <a:lnTo>
                    <a:pt x="356" y="520"/>
                  </a:lnTo>
                  <a:lnTo>
                    <a:pt x="343" y="516"/>
                  </a:lnTo>
                  <a:lnTo>
                    <a:pt x="334" y="521"/>
                  </a:lnTo>
                  <a:lnTo>
                    <a:pt x="326" y="536"/>
                  </a:lnTo>
                  <a:lnTo>
                    <a:pt x="321" y="520"/>
                  </a:lnTo>
                  <a:lnTo>
                    <a:pt x="311" y="524"/>
                  </a:lnTo>
                  <a:lnTo>
                    <a:pt x="290" y="522"/>
                  </a:lnTo>
                  <a:lnTo>
                    <a:pt x="269" y="517"/>
                  </a:lnTo>
                  <a:lnTo>
                    <a:pt x="253" y="508"/>
                  </a:lnTo>
                  <a:lnTo>
                    <a:pt x="238" y="504"/>
                  </a:lnTo>
                  <a:lnTo>
                    <a:pt x="230" y="494"/>
                  </a:lnTo>
                  <a:lnTo>
                    <a:pt x="219" y="491"/>
                  </a:lnTo>
                  <a:lnTo>
                    <a:pt x="199" y="478"/>
                  </a:lnTo>
                  <a:lnTo>
                    <a:pt x="183" y="472"/>
                  </a:lnTo>
                  <a:lnTo>
                    <a:pt x="177" y="476"/>
                  </a:lnTo>
                  <a:lnTo>
                    <a:pt x="149" y="462"/>
                  </a:lnTo>
                  <a:lnTo>
                    <a:pt x="129" y="449"/>
                  </a:lnTo>
                  <a:lnTo>
                    <a:pt x="119" y="426"/>
                  </a:lnTo>
                  <a:lnTo>
                    <a:pt x="132" y="429"/>
                  </a:lnTo>
                  <a:lnTo>
                    <a:pt x="130" y="418"/>
                  </a:lnTo>
                  <a:lnTo>
                    <a:pt x="120" y="408"/>
                  </a:lnTo>
                  <a:lnTo>
                    <a:pt x="118" y="391"/>
                  </a:lnTo>
                  <a:lnTo>
                    <a:pt x="93" y="366"/>
                  </a:lnTo>
                  <a:lnTo>
                    <a:pt x="63" y="358"/>
                  </a:lnTo>
                  <a:lnTo>
                    <a:pt x="54" y="342"/>
                  </a:lnTo>
                  <a:lnTo>
                    <a:pt x="38" y="333"/>
                  </a:lnTo>
                  <a:lnTo>
                    <a:pt x="34" y="327"/>
                  </a:lnTo>
                  <a:lnTo>
                    <a:pt x="28" y="315"/>
                  </a:lnTo>
                  <a:lnTo>
                    <a:pt x="26" y="307"/>
                  </a:lnTo>
                  <a:lnTo>
                    <a:pt x="15" y="302"/>
                  </a:lnTo>
                  <a:lnTo>
                    <a:pt x="9" y="304"/>
                  </a:lnTo>
                  <a:lnTo>
                    <a:pt x="0" y="285"/>
                  </a:lnTo>
                  <a:lnTo>
                    <a:pt x="3" y="280"/>
                  </a:lnTo>
                  <a:lnTo>
                    <a:pt x="0" y="276"/>
                  </a:lnTo>
                  <a:lnTo>
                    <a:pt x="13" y="266"/>
                  </a:lnTo>
                  <a:lnTo>
                    <a:pt x="23" y="262"/>
                  </a:lnTo>
                  <a:lnTo>
                    <a:pt x="42" y="264"/>
                  </a:lnTo>
                  <a:lnTo>
                    <a:pt x="44" y="252"/>
                  </a:lnTo>
                  <a:lnTo>
                    <a:pt x="65" y="249"/>
                  </a:lnTo>
                  <a:lnTo>
                    <a:pt x="68" y="241"/>
                  </a:lnTo>
                  <a:lnTo>
                    <a:pt x="91" y="230"/>
                  </a:lnTo>
                  <a:lnTo>
                    <a:pt x="92" y="225"/>
                  </a:lnTo>
                  <a:lnTo>
                    <a:pt x="87" y="213"/>
                  </a:lnTo>
                  <a:lnTo>
                    <a:pt x="96" y="208"/>
                  </a:lnTo>
                  <a:lnTo>
                    <a:pt x="68" y="172"/>
                  </a:lnTo>
                  <a:lnTo>
                    <a:pt x="98" y="164"/>
                  </a:lnTo>
                  <a:lnTo>
                    <a:pt x="104" y="160"/>
                  </a:lnTo>
                  <a:lnTo>
                    <a:pt x="101" y="123"/>
                  </a:lnTo>
                  <a:lnTo>
                    <a:pt x="136" y="130"/>
                  </a:lnTo>
                  <a:lnTo>
                    <a:pt x="141" y="121"/>
                  </a:lnTo>
                  <a:lnTo>
                    <a:pt x="133" y="100"/>
                  </a:lnTo>
                  <a:lnTo>
                    <a:pt x="146" y="98"/>
                  </a:lnTo>
                  <a:lnTo>
                    <a:pt x="151" y="85"/>
                  </a:lnTo>
                  <a:lnTo>
                    <a:pt x="157" y="83"/>
                  </a:lnTo>
                  <a:lnTo>
                    <a:pt x="168" y="97"/>
                  </a:lnTo>
                  <a:lnTo>
                    <a:pt x="186" y="108"/>
                  </a:lnTo>
                  <a:lnTo>
                    <a:pt x="213" y="116"/>
                  </a:lnTo>
                  <a:lnTo>
                    <a:pt x="232" y="132"/>
                  </a:lnTo>
                  <a:lnTo>
                    <a:pt x="236" y="156"/>
                  </a:lnTo>
                  <a:lnTo>
                    <a:pt x="246" y="165"/>
                  </a:lnTo>
                  <a:lnTo>
                    <a:pt x="267" y="168"/>
                  </a:lnTo>
                  <a:lnTo>
                    <a:pt x="290" y="171"/>
                  </a:lnTo>
                  <a:lnTo>
                    <a:pt x="316" y="184"/>
                  </a:lnTo>
                  <a:lnTo>
                    <a:pt x="327" y="186"/>
                  </a:lnTo>
                  <a:lnTo>
                    <a:pt x="343" y="205"/>
                  </a:lnTo>
                  <a:lnTo>
                    <a:pt x="358" y="217"/>
                  </a:lnTo>
                  <a:lnTo>
                    <a:pt x="376" y="217"/>
                  </a:lnTo>
                  <a:lnTo>
                    <a:pt x="412" y="222"/>
                  </a:lnTo>
                  <a:lnTo>
                    <a:pt x="433" y="219"/>
                  </a:lnTo>
                  <a:lnTo>
                    <a:pt x="451" y="222"/>
                  </a:lnTo>
                  <a:lnTo>
                    <a:pt x="481" y="234"/>
                  </a:lnTo>
                  <a:lnTo>
                    <a:pt x="502" y="234"/>
                  </a:lnTo>
                  <a:lnTo>
                    <a:pt x="512" y="241"/>
                  </a:lnTo>
                  <a:lnTo>
                    <a:pt x="527" y="230"/>
                  </a:lnTo>
                  <a:lnTo>
                    <a:pt x="550" y="222"/>
                  </a:lnTo>
                  <a:lnTo>
                    <a:pt x="575" y="222"/>
                  </a:lnTo>
                  <a:lnTo>
                    <a:pt x="591" y="214"/>
                  </a:lnTo>
                  <a:lnTo>
                    <a:pt x="598" y="203"/>
                  </a:lnTo>
                  <a:lnTo>
                    <a:pt x="606" y="196"/>
                  </a:lnTo>
                  <a:lnTo>
                    <a:pt x="600" y="190"/>
                  </a:lnTo>
                  <a:lnTo>
                    <a:pt x="590" y="182"/>
                  </a:lnTo>
                  <a:lnTo>
                    <a:pt x="592" y="169"/>
                  </a:lnTo>
                  <a:lnTo>
                    <a:pt x="602" y="171"/>
                  </a:lnTo>
                  <a:lnTo>
                    <a:pt x="621" y="175"/>
                  </a:lnTo>
                  <a:lnTo>
                    <a:pt x="632" y="164"/>
                  </a:lnTo>
                  <a:lnTo>
                    <a:pt x="653" y="156"/>
                  </a:lnTo>
                  <a:lnTo>
                    <a:pt x="657" y="142"/>
                  </a:lnTo>
                  <a:lnTo>
                    <a:pt x="665" y="137"/>
                  </a:lnTo>
                  <a:lnTo>
                    <a:pt x="687" y="134"/>
                  </a:lnTo>
                  <a:lnTo>
                    <a:pt x="702" y="136"/>
                  </a:lnTo>
                  <a:lnTo>
                    <a:pt x="699" y="129"/>
                  </a:lnTo>
                  <a:lnTo>
                    <a:pt x="676" y="115"/>
                  </a:lnTo>
                  <a:lnTo>
                    <a:pt x="659" y="108"/>
                  </a:lnTo>
                  <a:lnTo>
                    <a:pt x="651" y="116"/>
                  </a:lnTo>
                  <a:lnTo>
                    <a:pt x="633" y="112"/>
                  </a:lnTo>
                  <a:lnTo>
                    <a:pt x="625" y="115"/>
                  </a:lnTo>
                  <a:lnTo>
                    <a:pt x="616" y="107"/>
                  </a:lnTo>
                  <a:lnTo>
                    <a:pt x="615" y="87"/>
                  </a:lnTo>
                  <a:lnTo>
                    <a:pt x="613" y="71"/>
                  </a:lnTo>
                  <a:lnTo>
                    <a:pt x="638" y="79"/>
                  </a:lnTo>
                  <a:lnTo>
                    <a:pt x="652" y="66"/>
                  </a:lnTo>
                  <a:lnTo>
                    <a:pt x="646" y="57"/>
                  </a:lnTo>
                  <a:lnTo>
                    <a:pt x="646" y="36"/>
                  </a:lnTo>
                  <a:lnTo>
                    <a:pt x="650" y="30"/>
                  </a:lnTo>
                  <a:lnTo>
                    <a:pt x="642" y="18"/>
                  </a:lnTo>
                  <a:lnTo>
                    <a:pt x="630" y="14"/>
                  </a:lnTo>
                  <a:lnTo>
                    <a:pt x="635" y="4"/>
                  </a:lnTo>
                  <a:lnTo>
                    <a:pt x="652" y="0"/>
                  </a:lnTo>
                  <a:lnTo>
                    <a:pt x="672" y="0"/>
                  </a:lnTo>
                  <a:lnTo>
                    <a:pt x="700" y="5"/>
                  </a:lnTo>
                  <a:lnTo>
                    <a:pt x="719" y="13"/>
                  </a:lnTo>
                  <a:lnTo>
                    <a:pt x="744" y="33"/>
                  </a:lnTo>
                  <a:lnTo>
                    <a:pt x="757" y="42"/>
                  </a:lnTo>
                  <a:lnTo>
                    <a:pt x="771" y="54"/>
                  </a:lnTo>
                  <a:lnTo>
                    <a:pt x="791" y="74"/>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87" name="Freeform 86"/>
            <p:cNvSpPr>
              <a:spLocks noEditPoints="1"/>
            </p:cNvSpPr>
            <p:nvPr/>
          </p:nvSpPr>
          <p:spPr bwMode="auto">
            <a:xfrm>
              <a:off x="7818598" y="4071831"/>
              <a:ext cx="1390295" cy="511023"/>
            </a:xfrm>
            <a:custGeom>
              <a:avLst/>
              <a:gdLst>
                <a:gd name="T0" fmla="*/ 552 w 3445"/>
                <a:gd name="T1" fmla="*/ 826 h 1349"/>
                <a:gd name="T2" fmla="*/ 373 w 3445"/>
                <a:gd name="T3" fmla="*/ 522 h 1349"/>
                <a:gd name="T4" fmla="*/ 188 w 3445"/>
                <a:gd name="T5" fmla="*/ 258 h 1349"/>
                <a:gd name="T6" fmla="*/ 0 w 3445"/>
                <a:gd name="T7" fmla="*/ 0 h 1349"/>
                <a:gd name="T8" fmla="*/ 294 w 3445"/>
                <a:gd name="T9" fmla="*/ 161 h 1349"/>
                <a:gd name="T10" fmla="*/ 550 w 3445"/>
                <a:gd name="T11" fmla="*/ 347 h 1349"/>
                <a:gd name="T12" fmla="*/ 664 w 3445"/>
                <a:gd name="T13" fmla="*/ 557 h 1349"/>
                <a:gd name="T14" fmla="*/ 784 w 3445"/>
                <a:gd name="T15" fmla="*/ 673 h 1349"/>
                <a:gd name="T16" fmla="*/ 1707 w 3445"/>
                <a:gd name="T17" fmla="*/ 311 h 1349"/>
                <a:gd name="T18" fmla="*/ 1681 w 3445"/>
                <a:gd name="T19" fmla="*/ 535 h 1349"/>
                <a:gd name="T20" fmla="*/ 1562 w 3445"/>
                <a:gd name="T21" fmla="*/ 778 h 1349"/>
                <a:gd name="T22" fmla="*/ 1357 w 3445"/>
                <a:gd name="T23" fmla="*/ 732 h 1349"/>
                <a:gd name="T24" fmla="*/ 1129 w 3445"/>
                <a:gd name="T25" fmla="*/ 716 h 1349"/>
                <a:gd name="T26" fmla="*/ 1037 w 3445"/>
                <a:gd name="T27" fmla="*/ 431 h 1349"/>
                <a:gd name="T28" fmla="*/ 1154 w 3445"/>
                <a:gd name="T29" fmla="*/ 401 h 1349"/>
                <a:gd name="T30" fmla="*/ 1330 w 3445"/>
                <a:gd name="T31" fmla="*/ 339 h 1349"/>
                <a:gd name="T32" fmla="*/ 1527 w 3445"/>
                <a:gd name="T33" fmla="*/ 197 h 1349"/>
                <a:gd name="T34" fmla="*/ 1662 w 3445"/>
                <a:gd name="T35" fmla="*/ 191 h 1349"/>
                <a:gd name="T36" fmla="*/ 2518 w 3445"/>
                <a:gd name="T37" fmla="*/ 445 h 1349"/>
                <a:gd name="T38" fmla="*/ 2477 w 3445"/>
                <a:gd name="T39" fmla="*/ 543 h 1349"/>
                <a:gd name="T40" fmla="*/ 2463 w 3445"/>
                <a:gd name="T41" fmla="*/ 281 h 1349"/>
                <a:gd name="T42" fmla="*/ 2262 w 3445"/>
                <a:gd name="T43" fmla="*/ 346 h 1349"/>
                <a:gd name="T44" fmla="*/ 1948 w 3445"/>
                <a:gd name="T45" fmla="*/ 434 h 1349"/>
                <a:gd name="T46" fmla="*/ 1979 w 3445"/>
                <a:gd name="T47" fmla="*/ 548 h 1349"/>
                <a:gd name="T48" fmla="*/ 2047 w 3445"/>
                <a:gd name="T49" fmla="*/ 596 h 1349"/>
                <a:gd name="T50" fmla="*/ 2098 w 3445"/>
                <a:gd name="T51" fmla="*/ 865 h 1349"/>
                <a:gd name="T52" fmla="*/ 2065 w 3445"/>
                <a:gd name="T53" fmla="*/ 847 h 1349"/>
                <a:gd name="T54" fmla="*/ 1931 w 3445"/>
                <a:gd name="T55" fmla="*/ 773 h 1349"/>
                <a:gd name="T56" fmla="*/ 1889 w 3445"/>
                <a:gd name="T57" fmla="*/ 937 h 1349"/>
                <a:gd name="T58" fmla="*/ 1826 w 3445"/>
                <a:gd name="T59" fmla="*/ 764 h 1349"/>
                <a:gd name="T60" fmla="*/ 1816 w 3445"/>
                <a:gd name="T61" fmla="*/ 582 h 1349"/>
                <a:gd name="T62" fmla="*/ 1993 w 3445"/>
                <a:gd name="T63" fmla="*/ 380 h 1349"/>
                <a:gd name="T64" fmla="*/ 2262 w 3445"/>
                <a:gd name="T65" fmla="*/ 346 h 1349"/>
                <a:gd name="T66" fmla="*/ 3092 w 3445"/>
                <a:gd name="T67" fmla="*/ 663 h 1349"/>
                <a:gd name="T68" fmla="*/ 3365 w 3445"/>
                <a:gd name="T69" fmla="*/ 672 h 1349"/>
                <a:gd name="T70" fmla="*/ 3353 w 3445"/>
                <a:gd name="T71" fmla="*/ 1173 h 1349"/>
                <a:gd name="T72" fmla="*/ 3200 w 3445"/>
                <a:gd name="T73" fmla="*/ 1114 h 1349"/>
                <a:gd name="T74" fmla="*/ 3062 w 3445"/>
                <a:gd name="T75" fmla="*/ 854 h 1349"/>
                <a:gd name="T76" fmla="*/ 2838 w 3445"/>
                <a:gd name="T77" fmla="*/ 817 h 1349"/>
                <a:gd name="T78" fmla="*/ 2849 w 3445"/>
                <a:gd name="T79" fmla="*/ 676 h 1349"/>
                <a:gd name="T80" fmla="*/ 2758 w 3445"/>
                <a:gd name="T81" fmla="*/ 604 h 1349"/>
                <a:gd name="T82" fmla="*/ 2800 w 3445"/>
                <a:gd name="T83" fmla="*/ 498 h 1349"/>
                <a:gd name="T84" fmla="*/ 2677 w 3445"/>
                <a:gd name="T85" fmla="*/ 795 h 1349"/>
                <a:gd name="T86" fmla="*/ 2458 w 3445"/>
                <a:gd name="T87" fmla="*/ 755 h 1349"/>
                <a:gd name="T88" fmla="*/ 2409 w 3445"/>
                <a:gd name="T89" fmla="*/ 761 h 1349"/>
                <a:gd name="T90" fmla="*/ 2391 w 3445"/>
                <a:gd name="T91" fmla="*/ 733 h 1349"/>
                <a:gd name="T92" fmla="*/ 2914 w 3445"/>
                <a:gd name="T93" fmla="*/ 990 h 1349"/>
                <a:gd name="T94" fmla="*/ 2960 w 3445"/>
                <a:gd name="T95" fmla="*/ 996 h 1349"/>
                <a:gd name="T96" fmla="*/ 1295 w 3445"/>
                <a:gd name="T97" fmla="*/ 1058 h 1349"/>
                <a:gd name="T98" fmla="*/ 1431 w 3445"/>
                <a:gd name="T99" fmla="*/ 1212 h 1349"/>
                <a:gd name="T100" fmla="*/ 1136 w 3445"/>
                <a:gd name="T101" fmla="*/ 1158 h 1349"/>
                <a:gd name="T102" fmla="*/ 830 w 3445"/>
                <a:gd name="T103" fmla="*/ 1093 h 1349"/>
                <a:gd name="T104" fmla="*/ 898 w 3445"/>
                <a:gd name="T105" fmla="*/ 974 h 1349"/>
                <a:gd name="T106" fmla="*/ 2061 w 3445"/>
                <a:gd name="T107" fmla="*/ 1156 h 1349"/>
                <a:gd name="T108" fmla="*/ 1835 w 3445"/>
                <a:gd name="T109" fmla="*/ 1186 h 1349"/>
                <a:gd name="T110" fmla="*/ 2061 w 3445"/>
                <a:gd name="T111" fmla="*/ 1156 h 1349"/>
                <a:gd name="T112" fmla="*/ 1774 w 3445"/>
                <a:gd name="T113" fmla="*/ 1208 h 1349"/>
                <a:gd name="T114" fmla="*/ 1622 w 3445"/>
                <a:gd name="T115" fmla="*/ 1187 h 1349"/>
                <a:gd name="T116" fmla="*/ 2095 w 3445"/>
                <a:gd name="T117" fmla="*/ 1349 h 1349"/>
                <a:gd name="T118" fmla="*/ 2210 w 3445"/>
                <a:gd name="T119" fmla="*/ 1224 h 1349"/>
                <a:gd name="T120" fmla="*/ 1881 w 3445"/>
                <a:gd name="T121" fmla="*/ 1339 h 1349"/>
                <a:gd name="T122" fmla="*/ 1864 w 3445"/>
                <a:gd name="T123" fmla="*/ 1290 h 13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445" h="1349">
                  <a:moveTo>
                    <a:pt x="789" y="965"/>
                  </a:moveTo>
                  <a:lnTo>
                    <a:pt x="706" y="967"/>
                  </a:lnTo>
                  <a:lnTo>
                    <a:pt x="646" y="895"/>
                  </a:lnTo>
                  <a:lnTo>
                    <a:pt x="552" y="826"/>
                  </a:lnTo>
                  <a:lnTo>
                    <a:pt x="521" y="774"/>
                  </a:lnTo>
                  <a:lnTo>
                    <a:pt x="466" y="705"/>
                  </a:lnTo>
                  <a:lnTo>
                    <a:pt x="429" y="641"/>
                  </a:lnTo>
                  <a:lnTo>
                    <a:pt x="373" y="522"/>
                  </a:lnTo>
                  <a:lnTo>
                    <a:pt x="307" y="451"/>
                  </a:lnTo>
                  <a:lnTo>
                    <a:pt x="285" y="378"/>
                  </a:lnTo>
                  <a:lnTo>
                    <a:pt x="257" y="311"/>
                  </a:lnTo>
                  <a:lnTo>
                    <a:pt x="188" y="258"/>
                  </a:lnTo>
                  <a:lnTo>
                    <a:pt x="147" y="185"/>
                  </a:lnTo>
                  <a:lnTo>
                    <a:pt x="89" y="137"/>
                  </a:lnTo>
                  <a:lnTo>
                    <a:pt x="8" y="43"/>
                  </a:lnTo>
                  <a:lnTo>
                    <a:pt x="0" y="0"/>
                  </a:lnTo>
                  <a:lnTo>
                    <a:pt x="48" y="3"/>
                  </a:lnTo>
                  <a:lnTo>
                    <a:pt x="165" y="20"/>
                  </a:lnTo>
                  <a:lnTo>
                    <a:pt x="234" y="103"/>
                  </a:lnTo>
                  <a:lnTo>
                    <a:pt x="294" y="161"/>
                  </a:lnTo>
                  <a:lnTo>
                    <a:pt x="337" y="196"/>
                  </a:lnTo>
                  <a:lnTo>
                    <a:pt x="410" y="288"/>
                  </a:lnTo>
                  <a:lnTo>
                    <a:pt x="486" y="289"/>
                  </a:lnTo>
                  <a:lnTo>
                    <a:pt x="550" y="347"/>
                  </a:lnTo>
                  <a:lnTo>
                    <a:pt x="594" y="419"/>
                  </a:lnTo>
                  <a:lnTo>
                    <a:pt x="652" y="458"/>
                  </a:lnTo>
                  <a:lnTo>
                    <a:pt x="621" y="527"/>
                  </a:lnTo>
                  <a:lnTo>
                    <a:pt x="664" y="557"/>
                  </a:lnTo>
                  <a:lnTo>
                    <a:pt x="691" y="559"/>
                  </a:lnTo>
                  <a:lnTo>
                    <a:pt x="703" y="618"/>
                  </a:lnTo>
                  <a:lnTo>
                    <a:pt x="729" y="666"/>
                  </a:lnTo>
                  <a:lnTo>
                    <a:pt x="784" y="673"/>
                  </a:lnTo>
                  <a:lnTo>
                    <a:pt x="819" y="727"/>
                  </a:lnTo>
                  <a:lnTo>
                    <a:pt x="797" y="833"/>
                  </a:lnTo>
                  <a:lnTo>
                    <a:pt x="789" y="965"/>
                  </a:lnTo>
                  <a:moveTo>
                    <a:pt x="1707" y="311"/>
                  </a:moveTo>
                  <a:lnTo>
                    <a:pt x="1792" y="390"/>
                  </a:lnTo>
                  <a:lnTo>
                    <a:pt x="1703" y="400"/>
                  </a:lnTo>
                  <a:lnTo>
                    <a:pt x="1678" y="458"/>
                  </a:lnTo>
                  <a:lnTo>
                    <a:pt x="1681" y="535"/>
                  </a:lnTo>
                  <a:lnTo>
                    <a:pt x="1608" y="593"/>
                  </a:lnTo>
                  <a:lnTo>
                    <a:pt x="1605" y="678"/>
                  </a:lnTo>
                  <a:lnTo>
                    <a:pt x="1572" y="808"/>
                  </a:lnTo>
                  <a:lnTo>
                    <a:pt x="1562" y="778"/>
                  </a:lnTo>
                  <a:lnTo>
                    <a:pt x="1475" y="816"/>
                  </a:lnTo>
                  <a:lnTo>
                    <a:pt x="1447" y="764"/>
                  </a:lnTo>
                  <a:lnTo>
                    <a:pt x="1394" y="759"/>
                  </a:lnTo>
                  <a:lnTo>
                    <a:pt x="1357" y="732"/>
                  </a:lnTo>
                  <a:lnTo>
                    <a:pt x="1267" y="763"/>
                  </a:lnTo>
                  <a:lnTo>
                    <a:pt x="1240" y="722"/>
                  </a:lnTo>
                  <a:lnTo>
                    <a:pt x="1191" y="726"/>
                  </a:lnTo>
                  <a:lnTo>
                    <a:pt x="1129" y="716"/>
                  </a:lnTo>
                  <a:lnTo>
                    <a:pt x="1120" y="602"/>
                  </a:lnTo>
                  <a:lnTo>
                    <a:pt x="1083" y="578"/>
                  </a:lnTo>
                  <a:lnTo>
                    <a:pt x="1047" y="506"/>
                  </a:lnTo>
                  <a:lnTo>
                    <a:pt x="1037" y="431"/>
                  </a:lnTo>
                  <a:lnTo>
                    <a:pt x="1045" y="352"/>
                  </a:lnTo>
                  <a:lnTo>
                    <a:pt x="1089" y="296"/>
                  </a:lnTo>
                  <a:lnTo>
                    <a:pt x="1102" y="353"/>
                  </a:lnTo>
                  <a:lnTo>
                    <a:pt x="1154" y="401"/>
                  </a:lnTo>
                  <a:lnTo>
                    <a:pt x="1202" y="383"/>
                  </a:lnTo>
                  <a:lnTo>
                    <a:pt x="1250" y="389"/>
                  </a:lnTo>
                  <a:lnTo>
                    <a:pt x="1294" y="346"/>
                  </a:lnTo>
                  <a:lnTo>
                    <a:pt x="1330" y="339"/>
                  </a:lnTo>
                  <a:lnTo>
                    <a:pt x="1401" y="363"/>
                  </a:lnTo>
                  <a:lnTo>
                    <a:pt x="1463" y="345"/>
                  </a:lnTo>
                  <a:lnTo>
                    <a:pt x="1499" y="226"/>
                  </a:lnTo>
                  <a:lnTo>
                    <a:pt x="1527" y="197"/>
                  </a:lnTo>
                  <a:lnTo>
                    <a:pt x="1550" y="100"/>
                  </a:lnTo>
                  <a:lnTo>
                    <a:pt x="1637" y="100"/>
                  </a:lnTo>
                  <a:lnTo>
                    <a:pt x="1702" y="114"/>
                  </a:lnTo>
                  <a:lnTo>
                    <a:pt x="1662" y="191"/>
                  </a:lnTo>
                  <a:lnTo>
                    <a:pt x="1719" y="272"/>
                  </a:lnTo>
                  <a:lnTo>
                    <a:pt x="1707" y="311"/>
                  </a:lnTo>
                  <a:moveTo>
                    <a:pt x="2521" y="370"/>
                  </a:moveTo>
                  <a:lnTo>
                    <a:pt x="2518" y="445"/>
                  </a:lnTo>
                  <a:lnTo>
                    <a:pt x="2479" y="436"/>
                  </a:lnTo>
                  <a:lnTo>
                    <a:pt x="2468" y="488"/>
                  </a:lnTo>
                  <a:lnTo>
                    <a:pt x="2498" y="533"/>
                  </a:lnTo>
                  <a:lnTo>
                    <a:pt x="2477" y="543"/>
                  </a:lnTo>
                  <a:lnTo>
                    <a:pt x="2447" y="489"/>
                  </a:lnTo>
                  <a:lnTo>
                    <a:pt x="2424" y="380"/>
                  </a:lnTo>
                  <a:lnTo>
                    <a:pt x="2439" y="312"/>
                  </a:lnTo>
                  <a:lnTo>
                    <a:pt x="2463" y="281"/>
                  </a:lnTo>
                  <a:lnTo>
                    <a:pt x="2469" y="328"/>
                  </a:lnTo>
                  <a:lnTo>
                    <a:pt x="2514" y="335"/>
                  </a:lnTo>
                  <a:lnTo>
                    <a:pt x="2521" y="370"/>
                  </a:lnTo>
                  <a:moveTo>
                    <a:pt x="2262" y="346"/>
                  </a:moveTo>
                  <a:lnTo>
                    <a:pt x="2202" y="430"/>
                  </a:lnTo>
                  <a:lnTo>
                    <a:pt x="2145" y="446"/>
                  </a:lnTo>
                  <a:lnTo>
                    <a:pt x="2073" y="430"/>
                  </a:lnTo>
                  <a:lnTo>
                    <a:pt x="1948" y="434"/>
                  </a:lnTo>
                  <a:lnTo>
                    <a:pt x="1882" y="446"/>
                  </a:lnTo>
                  <a:lnTo>
                    <a:pt x="1871" y="511"/>
                  </a:lnTo>
                  <a:lnTo>
                    <a:pt x="1938" y="586"/>
                  </a:lnTo>
                  <a:lnTo>
                    <a:pt x="1979" y="548"/>
                  </a:lnTo>
                  <a:lnTo>
                    <a:pt x="2119" y="519"/>
                  </a:lnTo>
                  <a:lnTo>
                    <a:pt x="2113" y="558"/>
                  </a:lnTo>
                  <a:lnTo>
                    <a:pt x="2080" y="546"/>
                  </a:lnTo>
                  <a:lnTo>
                    <a:pt x="2047" y="596"/>
                  </a:lnTo>
                  <a:lnTo>
                    <a:pt x="1980" y="629"/>
                  </a:lnTo>
                  <a:lnTo>
                    <a:pt x="2049" y="738"/>
                  </a:lnTo>
                  <a:lnTo>
                    <a:pt x="2034" y="767"/>
                  </a:lnTo>
                  <a:lnTo>
                    <a:pt x="2098" y="865"/>
                  </a:lnTo>
                  <a:lnTo>
                    <a:pt x="2095" y="921"/>
                  </a:lnTo>
                  <a:lnTo>
                    <a:pt x="2054" y="946"/>
                  </a:lnTo>
                  <a:lnTo>
                    <a:pt x="2026" y="916"/>
                  </a:lnTo>
                  <a:lnTo>
                    <a:pt x="2065" y="847"/>
                  </a:lnTo>
                  <a:lnTo>
                    <a:pt x="1990" y="880"/>
                  </a:lnTo>
                  <a:lnTo>
                    <a:pt x="1972" y="856"/>
                  </a:lnTo>
                  <a:lnTo>
                    <a:pt x="1983" y="823"/>
                  </a:lnTo>
                  <a:lnTo>
                    <a:pt x="1931" y="773"/>
                  </a:lnTo>
                  <a:lnTo>
                    <a:pt x="1939" y="690"/>
                  </a:lnTo>
                  <a:lnTo>
                    <a:pt x="1888" y="716"/>
                  </a:lnTo>
                  <a:lnTo>
                    <a:pt x="1891" y="815"/>
                  </a:lnTo>
                  <a:lnTo>
                    <a:pt x="1889" y="937"/>
                  </a:lnTo>
                  <a:lnTo>
                    <a:pt x="1841" y="950"/>
                  </a:lnTo>
                  <a:lnTo>
                    <a:pt x="1809" y="925"/>
                  </a:lnTo>
                  <a:lnTo>
                    <a:pt x="1834" y="846"/>
                  </a:lnTo>
                  <a:lnTo>
                    <a:pt x="1826" y="764"/>
                  </a:lnTo>
                  <a:lnTo>
                    <a:pt x="1794" y="763"/>
                  </a:lnTo>
                  <a:lnTo>
                    <a:pt x="1772" y="705"/>
                  </a:lnTo>
                  <a:lnTo>
                    <a:pt x="1805" y="649"/>
                  </a:lnTo>
                  <a:lnTo>
                    <a:pt x="1816" y="582"/>
                  </a:lnTo>
                  <a:lnTo>
                    <a:pt x="1855" y="453"/>
                  </a:lnTo>
                  <a:lnTo>
                    <a:pt x="1871" y="418"/>
                  </a:lnTo>
                  <a:lnTo>
                    <a:pt x="1934" y="355"/>
                  </a:lnTo>
                  <a:lnTo>
                    <a:pt x="1993" y="380"/>
                  </a:lnTo>
                  <a:lnTo>
                    <a:pt x="2088" y="392"/>
                  </a:lnTo>
                  <a:lnTo>
                    <a:pt x="2175" y="388"/>
                  </a:lnTo>
                  <a:lnTo>
                    <a:pt x="2248" y="327"/>
                  </a:lnTo>
                  <a:lnTo>
                    <a:pt x="2262" y="346"/>
                  </a:lnTo>
                  <a:moveTo>
                    <a:pt x="2932" y="565"/>
                  </a:moveTo>
                  <a:lnTo>
                    <a:pt x="2950" y="702"/>
                  </a:lnTo>
                  <a:lnTo>
                    <a:pt x="3026" y="753"/>
                  </a:lnTo>
                  <a:lnTo>
                    <a:pt x="3092" y="663"/>
                  </a:lnTo>
                  <a:lnTo>
                    <a:pt x="3179" y="612"/>
                  </a:lnTo>
                  <a:lnTo>
                    <a:pt x="3246" y="612"/>
                  </a:lnTo>
                  <a:lnTo>
                    <a:pt x="3310" y="641"/>
                  </a:lnTo>
                  <a:lnTo>
                    <a:pt x="3365" y="672"/>
                  </a:lnTo>
                  <a:lnTo>
                    <a:pt x="3445" y="688"/>
                  </a:lnTo>
                  <a:lnTo>
                    <a:pt x="3434" y="965"/>
                  </a:lnTo>
                  <a:lnTo>
                    <a:pt x="3414" y="1243"/>
                  </a:lnTo>
                  <a:lnTo>
                    <a:pt x="3353" y="1173"/>
                  </a:lnTo>
                  <a:lnTo>
                    <a:pt x="3279" y="1156"/>
                  </a:lnTo>
                  <a:lnTo>
                    <a:pt x="3258" y="1180"/>
                  </a:lnTo>
                  <a:lnTo>
                    <a:pt x="3163" y="1183"/>
                  </a:lnTo>
                  <a:lnTo>
                    <a:pt x="3200" y="1114"/>
                  </a:lnTo>
                  <a:lnTo>
                    <a:pt x="3249" y="1090"/>
                  </a:lnTo>
                  <a:lnTo>
                    <a:pt x="3236" y="997"/>
                  </a:lnTo>
                  <a:lnTo>
                    <a:pt x="3205" y="926"/>
                  </a:lnTo>
                  <a:lnTo>
                    <a:pt x="3062" y="854"/>
                  </a:lnTo>
                  <a:lnTo>
                    <a:pt x="3001" y="847"/>
                  </a:lnTo>
                  <a:lnTo>
                    <a:pt x="2891" y="768"/>
                  </a:lnTo>
                  <a:lnTo>
                    <a:pt x="2867" y="809"/>
                  </a:lnTo>
                  <a:lnTo>
                    <a:pt x="2838" y="817"/>
                  </a:lnTo>
                  <a:lnTo>
                    <a:pt x="2822" y="786"/>
                  </a:lnTo>
                  <a:lnTo>
                    <a:pt x="2823" y="749"/>
                  </a:lnTo>
                  <a:lnTo>
                    <a:pt x="2767" y="707"/>
                  </a:lnTo>
                  <a:lnTo>
                    <a:pt x="2849" y="676"/>
                  </a:lnTo>
                  <a:lnTo>
                    <a:pt x="2902" y="678"/>
                  </a:lnTo>
                  <a:lnTo>
                    <a:pt x="2897" y="655"/>
                  </a:lnTo>
                  <a:lnTo>
                    <a:pt x="2787" y="655"/>
                  </a:lnTo>
                  <a:lnTo>
                    <a:pt x="2758" y="604"/>
                  </a:lnTo>
                  <a:lnTo>
                    <a:pt x="2691" y="589"/>
                  </a:lnTo>
                  <a:lnTo>
                    <a:pt x="2659" y="546"/>
                  </a:lnTo>
                  <a:lnTo>
                    <a:pt x="2761" y="526"/>
                  </a:lnTo>
                  <a:lnTo>
                    <a:pt x="2800" y="498"/>
                  </a:lnTo>
                  <a:lnTo>
                    <a:pt x="2920" y="533"/>
                  </a:lnTo>
                  <a:lnTo>
                    <a:pt x="2932" y="565"/>
                  </a:lnTo>
                  <a:moveTo>
                    <a:pt x="2652" y="730"/>
                  </a:moveTo>
                  <a:lnTo>
                    <a:pt x="2677" y="795"/>
                  </a:lnTo>
                  <a:lnTo>
                    <a:pt x="2615" y="760"/>
                  </a:lnTo>
                  <a:lnTo>
                    <a:pt x="2552" y="753"/>
                  </a:lnTo>
                  <a:lnTo>
                    <a:pt x="2510" y="758"/>
                  </a:lnTo>
                  <a:lnTo>
                    <a:pt x="2458" y="755"/>
                  </a:lnTo>
                  <a:lnTo>
                    <a:pt x="2477" y="709"/>
                  </a:lnTo>
                  <a:lnTo>
                    <a:pt x="2570" y="705"/>
                  </a:lnTo>
                  <a:lnTo>
                    <a:pt x="2652" y="730"/>
                  </a:lnTo>
                  <a:moveTo>
                    <a:pt x="2409" y="761"/>
                  </a:moveTo>
                  <a:lnTo>
                    <a:pt x="2380" y="789"/>
                  </a:lnTo>
                  <a:lnTo>
                    <a:pt x="2328" y="774"/>
                  </a:lnTo>
                  <a:lnTo>
                    <a:pt x="2315" y="737"/>
                  </a:lnTo>
                  <a:lnTo>
                    <a:pt x="2391" y="733"/>
                  </a:lnTo>
                  <a:lnTo>
                    <a:pt x="2409" y="761"/>
                  </a:lnTo>
                  <a:moveTo>
                    <a:pt x="2960" y="996"/>
                  </a:moveTo>
                  <a:lnTo>
                    <a:pt x="2917" y="1054"/>
                  </a:lnTo>
                  <a:lnTo>
                    <a:pt x="2914" y="990"/>
                  </a:lnTo>
                  <a:lnTo>
                    <a:pt x="2929" y="959"/>
                  </a:lnTo>
                  <a:lnTo>
                    <a:pt x="2947" y="930"/>
                  </a:lnTo>
                  <a:lnTo>
                    <a:pt x="2962" y="955"/>
                  </a:lnTo>
                  <a:lnTo>
                    <a:pt x="2960" y="996"/>
                  </a:lnTo>
                  <a:moveTo>
                    <a:pt x="996" y="1044"/>
                  </a:moveTo>
                  <a:lnTo>
                    <a:pt x="1139" y="1052"/>
                  </a:lnTo>
                  <a:lnTo>
                    <a:pt x="1158" y="1017"/>
                  </a:lnTo>
                  <a:lnTo>
                    <a:pt x="1295" y="1058"/>
                  </a:lnTo>
                  <a:lnTo>
                    <a:pt x="1319" y="1113"/>
                  </a:lnTo>
                  <a:lnTo>
                    <a:pt x="1431" y="1129"/>
                  </a:lnTo>
                  <a:lnTo>
                    <a:pt x="1519" y="1179"/>
                  </a:lnTo>
                  <a:lnTo>
                    <a:pt x="1431" y="1212"/>
                  </a:lnTo>
                  <a:lnTo>
                    <a:pt x="1351" y="1177"/>
                  </a:lnTo>
                  <a:lnTo>
                    <a:pt x="1283" y="1180"/>
                  </a:lnTo>
                  <a:lnTo>
                    <a:pt x="1206" y="1174"/>
                  </a:lnTo>
                  <a:lnTo>
                    <a:pt x="1136" y="1158"/>
                  </a:lnTo>
                  <a:lnTo>
                    <a:pt x="1052" y="1126"/>
                  </a:lnTo>
                  <a:lnTo>
                    <a:pt x="997" y="1117"/>
                  </a:lnTo>
                  <a:lnTo>
                    <a:pt x="965" y="1128"/>
                  </a:lnTo>
                  <a:lnTo>
                    <a:pt x="830" y="1093"/>
                  </a:lnTo>
                  <a:lnTo>
                    <a:pt x="819" y="1056"/>
                  </a:lnTo>
                  <a:lnTo>
                    <a:pt x="751" y="1050"/>
                  </a:lnTo>
                  <a:lnTo>
                    <a:pt x="807" y="969"/>
                  </a:lnTo>
                  <a:lnTo>
                    <a:pt x="898" y="974"/>
                  </a:lnTo>
                  <a:lnTo>
                    <a:pt x="957" y="1007"/>
                  </a:lnTo>
                  <a:lnTo>
                    <a:pt x="987" y="1013"/>
                  </a:lnTo>
                  <a:lnTo>
                    <a:pt x="996" y="1044"/>
                  </a:lnTo>
                  <a:moveTo>
                    <a:pt x="2061" y="1156"/>
                  </a:moveTo>
                  <a:lnTo>
                    <a:pt x="2046" y="1203"/>
                  </a:lnTo>
                  <a:lnTo>
                    <a:pt x="1932" y="1227"/>
                  </a:lnTo>
                  <a:lnTo>
                    <a:pt x="1833" y="1217"/>
                  </a:lnTo>
                  <a:lnTo>
                    <a:pt x="1835" y="1186"/>
                  </a:lnTo>
                  <a:lnTo>
                    <a:pt x="1896" y="1168"/>
                  </a:lnTo>
                  <a:lnTo>
                    <a:pt x="1941" y="1193"/>
                  </a:lnTo>
                  <a:lnTo>
                    <a:pt x="1991" y="1187"/>
                  </a:lnTo>
                  <a:lnTo>
                    <a:pt x="2061" y="1156"/>
                  </a:lnTo>
                  <a:moveTo>
                    <a:pt x="1685" y="1156"/>
                  </a:moveTo>
                  <a:lnTo>
                    <a:pt x="1711" y="1179"/>
                  </a:lnTo>
                  <a:lnTo>
                    <a:pt x="1758" y="1172"/>
                  </a:lnTo>
                  <a:lnTo>
                    <a:pt x="1774" y="1208"/>
                  </a:lnTo>
                  <a:lnTo>
                    <a:pt x="1685" y="1225"/>
                  </a:lnTo>
                  <a:lnTo>
                    <a:pt x="1633" y="1236"/>
                  </a:lnTo>
                  <a:lnTo>
                    <a:pt x="1592" y="1236"/>
                  </a:lnTo>
                  <a:lnTo>
                    <a:pt x="1622" y="1187"/>
                  </a:lnTo>
                  <a:lnTo>
                    <a:pt x="1663" y="1186"/>
                  </a:lnTo>
                  <a:lnTo>
                    <a:pt x="1685" y="1156"/>
                  </a:lnTo>
                  <a:moveTo>
                    <a:pt x="2161" y="1330"/>
                  </a:moveTo>
                  <a:lnTo>
                    <a:pt x="2095" y="1349"/>
                  </a:lnTo>
                  <a:lnTo>
                    <a:pt x="2087" y="1339"/>
                  </a:lnTo>
                  <a:lnTo>
                    <a:pt x="2097" y="1310"/>
                  </a:lnTo>
                  <a:lnTo>
                    <a:pt x="2133" y="1258"/>
                  </a:lnTo>
                  <a:lnTo>
                    <a:pt x="2210" y="1224"/>
                  </a:lnTo>
                  <a:lnTo>
                    <a:pt x="2217" y="1241"/>
                  </a:lnTo>
                  <a:lnTo>
                    <a:pt x="2216" y="1266"/>
                  </a:lnTo>
                  <a:lnTo>
                    <a:pt x="2161" y="1330"/>
                  </a:lnTo>
                  <a:moveTo>
                    <a:pt x="1881" y="1339"/>
                  </a:moveTo>
                  <a:lnTo>
                    <a:pt x="1850" y="1340"/>
                  </a:lnTo>
                  <a:lnTo>
                    <a:pt x="1756" y="1280"/>
                  </a:lnTo>
                  <a:lnTo>
                    <a:pt x="1827" y="1264"/>
                  </a:lnTo>
                  <a:lnTo>
                    <a:pt x="1864" y="1290"/>
                  </a:lnTo>
                  <a:lnTo>
                    <a:pt x="1888" y="1316"/>
                  </a:lnTo>
                  <a:lnTo>
                    <a:pt x="1881" y="1339"/>
                  </a:lnTo>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88" name="Freeform 87"/>
            <p:cNvSpPr>
              <a:spLocks/>
            </p:cNvSpPr>
            <p:nvPr/>
          </p:nvSpPr>
          <p:spPr bwMode="auto">
            <a:xfrm>
              <a:off x="6947394" y="3102596"/>
              <a:ext cx="833184" cy="888464"/>
            </a:xfrm>
            <a:custGeom>
              <a:avLst/>
              <a:gdLst>
                <a:gd name="T0" fmla="*/ 149 w 504"/>
                <a:gd name="T1" fmla="*/ 42 h 572"/>
                <a:gd name="T2" fmla="*/ 148 w 504"/>
                <a:gd name="T3" fmla="*/ 60 h 572"/>
                <a:gd name="T4" fmla="*/ 206 w 504"/>
                <a:gd name="T5" fmla="*/ 110 h 572"/>
                <a:gd name="T6" fmla="*/ 212 w 504"/>
                <a:gd name="T7" fmla="*/ 147 h 572"/>
                <a:gd name="T8" fmla="*/ 282 w 504"/>
                <a:gd name="T9" fmla="*/ 172 h 572"/>
                <a:gd name="T10" fmla="*/ 330 w 504"/>
                <a:gd name="T11" fmla="*/ 189 h 572"/>
                <a:gd name="T12" fmla="*/ 340 w 504"/>
                <a:gd name="T13" fmla="*/ 167 h 572"/>
                <a:gd name="T14" fmla="*/ 355 w 504"/>
                <a:gd name="T15" fmla="*/ 170 h 572"/>
                <a:gd name="T16" fmla="*/ 384 w 504"/>
                <a:gd name="T17" fmla="*/ 179 h 572"/>
                <a:gd name="T18" fmla="*/ 412 w 504"/>
                <a:gd name="T19" fmla="*/ 167 h 572"/>
                <a:gd name="T20" fmla="*/ 430 w 504"/>
                <a:gd name="T21" fmla="*/ 142 h 572"/>
                <a:gd name="T22" fmla="*/ 474 w 504"/>
                <a:gd name="T23" fmla="*/ 126 h 572"/>
                <a:gd name="T24" fmla="*/ 501 w 504"/>
                <a:gd name="T25" fmla="*/ 150 h 572"/>
                <a:gd name="T26" fmla="*/ 504 w 504"/>
                <a:gd name="T27" fmla="*/ 175 h 572"/>
                <a:gd name="T28" fmla="*/ 473 w 504"/>
                <a:gd name="T29" fmla="*/ 197 h 572"/>
                <a:gd name="T30" fmla="*/ 463 w 504"/>
                <a:gd name="T31" fmla="*/ 242 h 572"/>
                <a:gd name="T32" fmla="*/ 449 w 504"/>
                <a:gd name="T33" fmla="*/ 266 h 572"/>
                <a:gd name="T34" fmla="*/ 429 w 504"/>
                <a:gd name="T35" fmla="*/ 247 h 572"/>
                <a:gd name="T36" fmla="*/ 412 w 504"/>
                <a:gd name="T37" fmla="*/ 249 h 572"/>
                <a:gd name="T38" fmla="*/ 428 w 504"/>
                <a:gd name="T39" fmla="*/ 219 h 572"/>
                <a:gd name="T40" fmla="*/ 383 w 504"/>
                <a:gd name="T41" fmla="*/ 212 h 572"/>
                <a:gd name="T42" fmla="*/ 354 w 504"/>
                <a:gd name="T43" fmla="*/ 188 h 572"/>
                <a:gd name="T44" fmla="*/ 356 w 504"/>
                <a:gd name="T45" fmla="*/ 221 h 572"/>
                <a:gd name="T46" fmla="*/ 364 w 504"/>
                <a:gd name="T47" fmla="*/ 246 h 572"/>
                <a:gd name="T48" fmla="*/ 378 w 504"/>
                <a:gd name="T49" fmla="*/ 287 h 572"/>
                <a:gd name="T50" fmla="*/ 347 w 504"/>
                <a:gd name="T51" fmla="*/ 306 h 572"/>
                <a:gd name="T52" fmla="*/ 298 w 504"/>
                <a:gd name="T53" fmla="*/ 357 h 572"/>
                <a:gd name="T54" fmla="*/ 271 w 504"/>
                <a:gd name="T55" fmla="*/ 394 h 572"/>
                <a:gd name="T56" fmla="*/ 238 w 504"/>
                <a:gd name="T57" fmla="*/ 407 h 572"/>
                <a:gd name="T58" fmla="*/ 243 w 504"/>
                <a:gd name="T59" fmla="*/ 467 h 572"/>
                <a:gd name="T60" fmla="*/ 230 w 504"/>
                <a:gd name="T61" fmla="*/ 523 h 572"/>
                <a:gd name="T62" fmla="*/ 212 w 504"/>
                <a:gd name="T63" fmla="*/ 552 h 572"/>
                <a:gd name="T64" fmla="*/ 181 w 504"/>
                <a:gd name="T65" fmla="*/ 553 h 572"/>
                <a:gd name="T66" fmla="*/ 156 w 504"/>
                <a:gd name="T67" fmla="*/ 493 h 572"/>
                <a:gd name="T68" fmla="*/ 134 w 504"/>
                <a:gd name="T69" fmla="*/ 434 h 572"/>
                <a:gd name="T70" fmla="*/ 95 w 504"/>
                <a:gd name="T71" fmla="*/ 338 h 572"/>
                <a:gd name="T72" fmla="*/ 61 w 504"/>
                <a:gd name="T73" fmla="*/ 306 h 572"/>
                <a:gd name="T74" fmla="*/ 29 w 504"/>
                <a:gd name="T75" fmla="*/ 271 h 572"/>
                <a:gd name="T76" fmla="*/ 10 w 504"/>
                <a:gd name="T77" fmla="*/ 231 h 572"/>
                <a:gd name="T78" fmla="*/ 31 w 504"/>
                <a:gd name="T79" fmla="*/ 203 h 572"/>
                <a:gd name="T80" fmla="*/ 29 w 504"/>
                <a:gd name="T81" fmla="*/ 156 h 572"/>
                <a:gd name="T82" fmla="*/ 72 w 504"/>
                <a:gd name="T83" fmla="*/ 115 h 572"/>
                <a:gd name="T84" fmla="*/ 94 w 504"/>
                <a:gd name="T85" fmla="*/ 67 h 572"/>
                <a:gd name="T86" fmla="*/ 58 w 504"/>
                <a:gd name="T87" fmla="*/ 25 h 572"/>
                <a:gd name="T88" fmla="*/ 110 w 504"/>
                <a:gd name="T89" fmla="*/ 18 h 5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504" h="572">
                  <a:moveTo>
                    <a:pt x="122" y="0"/>
                  </a:moveTo>
                  <a:lnTo>
                    <a:pt x="147" y="25"/>
                  </a:lnTo>
                  <a:lnTo>
                    <a:pt x="149" y="42"/>
                  </a:lnTo>
                  <a:lnTo>
                    <a:pt x="159" y="52"/>
                  </a:lnTo>
                  <a:lnTo>
                    <a:pt x="161" y="63"/>
                  </a:lnTo>
                  <a:lnTo>
                    <a:pt x="148" y="60"/>
                  </a:lnTo>
                  <a:lnTo>
                    <a:pt x="158" y="83"/>
                  </a:lnTo>
                  <a:lnTo>
                    <a:pt x="178" y="96"/>
                  </a:lnTo>
                  <a:lnTo>
                    <a:pt x="206" y="110"/>
                  </a:lnTo>
                  <a:lnTo>
                    <a:pt x="197" y="120"/>
                  </a:lnTo>
                  <a:lnTo>
                    <a:pt x="194" y="139"/>
                  </a:lnTo>
                  <a:lnTo>
                    <a:pt x="212" y="147"/>
                  </a:lnTo>
                  <a:lnTo>
                    <a:pt x="231" y="157"/>
                  </a:lnTo>
                  <a:lnTo>
                    <a:pt x="257" y="169"/>
                  </a:lnTo>
                  <a:lnTo>
                    <a:pt x="282" y="172"/>
                  </a:lnTo>
                  <a:lnTo>
                    <a:pt x="294" y="182"/>
                  </a:lnTo>
                  <a:lnTo>
                    <a:pt x="308" y="184"/>
                  </a:lnTo>
                  <a:lnTo>
                    <a:pt x="330" y="189"/>
                  </a:lnTo>
                  <a:lnTo>
                    <a:pt x="345" y="189"/>
                  </a:lnTo>
                  <a:lnTo>
                    <a:pt x="346" y="181"/>
                  </a:lnTo>
                  <a:lnTo>
                    <a:pt x="340" y="167"/>
                  </a:lnTo>
                  <a:lnTo>
                    <a:pt x="340" y="158"/>
                  </a:lnTo>
                  <a:lnTo>
                    <a:pt x="350" y="154"/>
                  </a:lnTo>
                  <a:lnTo>
                    <a:pt x="355" y="170"/>
                  </a:lnTo>
                  <a:lnTo>
                    <a:pt x="356" y="174"/>
                  </a:lnTo>
                  <a:lnTo>
                    <a:pt x="374" y="182"/>
                  </a:lnTo>
                  <a:lnTo>
                    <a:pt x="384" y="179"/>
                  </a:lnTo>
                  <a:lnTo>
                    <a:pt x="400" y="181"/>
                  </a:lnTo>
                  <a:lnTo>
                    <a:pt x="414" y="180"/>
                  </a:lnTo>
                  <a:lnTo>
                    <a:pt x="412" y="167"/>
                  </a:lnTo>
                  <a:lnTo>
                    <a:pt x="404" y="161"/>
                  </a:lnTo>
                  <a:lnTo>
                    <a:pt x="418" y="158"/>
                  </a:lnTo>
                  <a:lnTo>
                    <a:pt x="430" y="142"/>
                  </a:lnTo>
                  <a:lnTo>
                    <a:pt x="447" y="129"/>
                  </a:lnTo>
                  <a:lnTo>
                    <a:pt x="463" y="134"/>
                  </a:lnTo>
                  <a:lnTo>
                    <a:pt x="474" y="126"/>
                  </a:lnTo>
                  <a:lnTo>
                    <a:pt x="485" y="139"/>
                  </a:lnTo>
                  <a:lnTo>
                    <a:pt x="481" y="147"/>
                  </a:lnTo>
                  <a:lnTo>
                    <a:pt x="501" y="150"/>
                  </a:lnTo>
                  <a:lnTo>
                    <a:pt x="504" y="158"/>
                  </a:lnTo>
                  <a:lnTo>
                    <a:pt x="499" y="162"/>
                  </a:lnTo>
                  <a:lnTo>
                    <a:pt x="504" y="175"/>
                  </a:lnTo>
                  <a:lnTo>
                    <a:pt x="490" y="171"/>
                  </a:lnTo>
                  <a:lnTo>
                    <a:pt x="470" y="185"/>
                  </a:lnTo>
                  <a:lnTo>
                    <a:pt x="473" y="197"/>
                  </a:lnTo>
                  <a:lnTo>
                    <a:pt x="467" y="215"/>
                  </a:lnTo>
                  <a:lnTo>
                    <a:pt x="468" y="225"/>
                  </a:lnTo>
                  <a:lnTo>
                    <a:pt x="463" y="242"/>
                  </a:lnTo>
                  <a:lnTo>
                    <a:pt x="449" y="237"/>
                  </a:lnTo>
                  <a:lnTo>
                    <a:pt x="452" y="259"/>
                  </a:lnTo>
                  <a:lnTo>
                    <a:pt x="449" y="266"/>
                  </a:lnTo>
                  <a:lnTo>
                    <a:pt x="452" y="274"/>
                  </a:lnTo>
                  <a:lnTo>
                    <a:pt x="444" y="280"/>
                  </a:lnTo>
                  <a:lnTo>
                    <a:pt x="429" y="247"/>
                  </a:lnTo>
                  <a:lnTo>
                    <a:pt x="424" y="247"/>
                  </a:lnTo>
                  <a:lnTo>
                    <a:pt x="424" y="260"/>
                  </a:lnTo>
                  <a:lnTo>
                    <a:pt x="412" y="249"/>
                  </a:lnTo>
                  <a:lnTo>
                    <a:pt x="415" y="237"/>
                  </a:lnTo>
                  <a:lnTo>
                    <a:pt x="423" y="236"/>
                  </a:lnTo>
                  <a:lnTo>
                    <a:pt x="428" y="219"/>
                  </a:lnTo>
                  <a:lnTo>
                    <a:pt x="417" y="215"/>
                  </a:lnTo>
                  <a:lnTo>
                    <a:pt x="400" y="215"/>
                  </a:lnTo>
                  <a:lnTo>
                    <a:pt x="383" y="212"/>
                  </a:lnTo>
                  <a:lnTo>
                    <a:pt x="378" y="198"/>
                  </a:lnTo>
                  <a:lnTo>
                    <a:pt x="370" y="197"/>
                  </a:lnTo>
                  <a:lnTo>
                    <a:pt x="354" y="188"/>
                  </a:lnTo>
                  <a:lnTo>
                    <a:pt x="350" y="202"/>
                  </a:lnTo>
                  <a:lnTo>
                    <a:pt x="366" y="213"/>
                  </a:lnTo>
                  <a:lnTo>
                    <a:pt x="356" y="221"/>
                  </a:lnTo>
                  <a:lnTo>
                    <a:pt x="353" y="228"/>
                  </a:lnTo>
                  <a:lnTo>
                    <a:pt x="365" y="234"/>
                  </a:lnTo>
                  <a:lnTo>
                    <a:pt x="364" y="246"/>
                  </a:lnTo>
                  <a:lnTo>
                    <a:pt x="373" y="262"/>
                  </a:lnTo>
                  <a:lnTo>
                    <a:pt x="379" y="279"/>
                  </a:lnTo>
                  <a:lnTo>
                    <a:pt x="378" y="287"/>
                  </a:lnTo>
                  <a:lnTo>
                    <a:pt x="365" y="286"/>
                  </a:lnTo>
                  <a:lnTo>
                    <a:pt x="344" y="291"/>
                  </a:lnTo>
                  <a:lnTo>
                    <a:pt x="347" y="306"/>
                  </a:lnTo>
                  <a:lnTo>
                    <a:pt x="339" y="319"/>
                  </a:lnTo>
                  <a:lnTo>
                    <a:pt x="315" y="333"/>
                  </a:lnTo>
                  <a:lnTo>
                    <a:pt x="298" y="357"/>
                  </a:lnTo>
                  <a:lnTo>
                    <a:pt x="286" y="370"/>
                  </a:lnTo>
                  <a:lnTo>
                    <a:pt x="270" y="384"/>
                  </a:lnTo>
                  <a:lnTo>
                    <a:pt x="271" y="394"/>
                  </a:lnTo>
                  <a:lnTo>
                    <a:pt x="262" y="399"/>
                  </a:lnTo>
                  <a:lnTo>
                    <a:pt x="246" y="406"/>
                  </a:lnTo>
                  <a:lnTo>
                    <a:pt x="238" y="407"/>
                  </a:lnTo>
                  <a:lnTo>
                    <a:pt x="234" y="423"/>
                  </a:lnTo>
                  <a:lnTo>
                    <a:pt x="241" y="450"/>
                  </a:lnTo>
                  <a:lnTo>
                    <a:pt x="243" y="467"/>
                  </a:lnTo>
                  <a:lnTo>
                    <a:pt x="237" y="487"/>
                  </a:lnTo>
                  <a:lnTo>
                    <a:pt x="239" y="522"/>
                  </a:lnTo>
                  <a:lnTo>
                    <a:pt x="230" y="523"/>
                  </a:lnTo>
                  <a:lnTo>
                    <a:pt x="222" y="539"/>
                  </a:lnTo>
                  <a:lnTo>
                    <a:pt x="228" y="546"/>
                  </a:lnTo>
                  <a:lnTo>
                    <a:pt x="212" y="552"/>
                  </a:lnTo>
                  <a:lnTo>
                    <a:pt x="206" y="566"/>
                  </a:lnTo>
                  <a:lnTo>
                    <a:pt x="199" y="572"/>
                  </a:lnTo>
                  <a:lnTo>
                    <a:pt x="181" y="553"/>
                  </a:lnTo>
                  <a:lnTo>
                    <a:pt x="171" y="523"/>
                  </a:lnTo>
                  <a:lnTo>
                    <a:pt x="163" y="503"/>
                  </a:lnTo>
                  <a:lnTo>
                    <a:pt x="156" y="493"/>
                  </a:lnTo>
                  <a:lnTo>
                    <a:pt x="144" y="473"/>
                  </a:lnTo>
                  <a:lnTo>
                    <a:pt x="138" y="447"/>
                  </a:lnTo>
                  <a:lnTo>
                    <a:pt x="134" y="434"/>
                  </a:lnTo>
                  <a:lnTo>
                    <a:pt x="115" y="405"/>
                  </a:lnTo>
                  <a:lnTo>
                    <a:pt x="103" y="365"/>
                  </a:lnTo>
                  <a:lnTo>
                    <a:pt x="95" y="338"/>
                  </a:lnTo>
                  <a:lnTo>
                    <a:pt x="92" y="313"/>
                  </a:lnTo>
                  <a:lnTo>
                    <a:pt x="86" y="294"/>
                  </a:lnTo>
                  <a:lnTo>
                    <a:pt x="61" y="306"/>
                  </a:lnTo>
                  <a:lnTo>
                    <a:pt x="48" y="304"/>
                  </a:lnTo>
                  <a:lnTo>
                    <a:pt x="22" y="279"/>
                  </a:lnTo>
                  <a:lnTo>
                    <a:pt x="29" y="271"/>
                  </a:lnTo>
                  <a:lnTo>
                    <a:pt x="23" y="263"/>
                  </a:lnTo>
                  <a:lnTo>
                    <a:pt x="0" y="245"/>
                  </a:lnTo>
                  <a:lnTo>
                    <a:pt x="10" y="231"/>
                  </a:lnTo>
                  <a:lnTo>
                    <a:pt x="49" y="231"/>
                  </a:lnTo>
                  <a:lnTo>
                    <a:pt x="43" y="213"/>
                  </a:lnTo>
                  <a:lnTo>
                    <a:pt x="31" y="203"/>
                  </a:lnTo>
                  <a:lnTo>
                    <a:pt x="27" y="187"/>
                  </a:lnTo>
                  <a:lnTo>
                    <a:pt x="13" y="178"/>
                  </a:lnTo>
                  <a:lnTo>
                    <a:pt x="29" y="156"/>
                  </a:lnTo>
                  <a:lnTo>
                    <a:pt x="50" y="158"/>
                  </a:lnTo>
                  <a:lnTo>
                    <a:pt x="65" y="136"/>
                  </a:lnTo>
                  <a:lnTo>
                    <a:pt x="72" y="115"/>
                  </a:lnTo>
                  <a:lnTo>
                    <a:pt x="85" y="94"/>
                  </a:lnTo>
                  <a:lnTo>
                    <a:pt x="81" y="79"/>
                  </a:lnTo>
                  <a:lnTo>
                    <a:pt x="94" y="67"/>
                  </a:lnTo>
                  <a:lnTo>
                    <a:pt x="77" y="57"/>
                  </a:lnTo>
                  <a:lnTo>
                    <a:pt x="68" y="43"/>
                  </a:lnTo>
                  <a:lnTo>
                    <a:pt x="58" y="25"/>
                  </a:lnTo>
                  <a:lnTo>
                    <a:pt x="64" y="16"/>
                  </a:lnTo>
                  <a:lnTo>
                    <a:pt x="92" y="21"/>
                  </a:lnTo>
                  <a:lnTo>
                    <a:pt x="110" y="18"/>
                  </a:lnTo>
                  <a:lnTo>
                    <a:pt x="122"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99" name="Freeform 98"/>
            <p:cNvSpPr>
              <a:spLocks/>
            </p:cNvSpPr>
            <p:nvPr/>
          </p:nvSpPr>
          <p:spPr bwMode="auto">
            <a:xfrm>
              <a:off x="8736095" y="3139874"/>
              <a:ext cx="62819" cy="52810"/>
            </a:xfrm>
            <a:custGeom>
              <a:avLst/>
              <a:gdLst>
                <a:gd name="T0" fmla="*/ 33 w 38"/>
                <a:gd name="T1" fmla="*/ 4 h 34"/>
                <a:gd name="T2" fmla="*/ 38 w 38"/>
                <a:gd name="T3" fmla="*/ 11 h 34"/>
                <a:gd name="T4" fmla="*/ 34 w 38"/>
                <a:gd name="T5" fmla="*/ 24 h 34"/>
                <a:gd name="T6" fmla="*/ 24 w 38"/>
                <a:gd name="T7" fmla="*/ 17 h 34"/>
                <a:gd name="T8" fmla="*/ 17 w 38"/>
                <a:gd name="T9" fmla="*/ 22 h 34"/>
                <a:gd name="T10" fmla="*/ 17 w 38"/>
                <a:gd name="T11" fmla="*/ 34 h 34"/>
                <a:gd name="T12" fmla="*/ 4 w 38"/>
                <a:gd name="T13" fmla="*/ 28 h 34"/>
                <a:gd name="T14" fmla="*/ 0 w 38"/>
                <a:gd name="T15" fmla="*/ 18 h 34"/>
                <a:gd name="T16" fmla="*/ 4 w 38"/>
                <a:gd name="T17" fmla="*/ 6 h 34"/>
                <a:gd name="T18" fmla="*/ 15 w 38"/>
                <a:gd name="T19" fmla="*/ 8 h 34"/>
                <a:gd name="T20" fmla="*/ 19 w 38"/>
                <a:gd name="T21" fmla="*/ 0 h 34"/>
                <a:gd name="T22" fmla="*/ 33 w 38"/>
                <a:gd name="T23" fmla="*/ 4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8" h="34">
                  <a:moveTo>
                    <a:pt x="33" y="4"/>
                  </a:moveTo>
                  <a:lnTo>
                    <a:pt x="38" y="11"/>
                  </a:lnTo>
                  <a:lnTo>
                    <a:pt x="34" y="24"/>
                  </a:lnTo>
                  <a:lnTo>
                    <a:pt x="24" y="17"/>
                  </a:lnTo>
                  <a:lnTo>
                    <a:pt x="17" y="22"/>
                  </a:lnTo>
                  <a:lnTo>
                    <a:pt x="17" y="34"/>
                  </a:lnTo>
                  <a:lnTo>
                    <a:pt x="4" y="28"/>
                  </a:lnTo>
                  <a:lnTo>
                    <a:pt x="0" y="18"/>
                  </a:lnTo>
                  <a:lnTo>
                    <a:pt x="4" y="6"/>
                  </a:lnTo>
                  <a:lnTo>
                    <a:pt x="15" y="8"/>
                  </a:lnTo>
                  <a:lnTo>
                    <a:pt x="19" y="0"/>
                  </a:lnTo>
                  <a:lnTo>
                    <a:pt x="33" y="4"/>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00" name="Freeform 99"/>
            <p:cNvSpPr>
              <a:spLocks/>
            </p:cNvSpPr>
            <p:nvPr/>
          </p:nvSpPr>
          <p:spPr bwMode="auto">
            <a:xfrm>
              <a:off x="8653437" y="2914652"/>
              <a:ext cx="287647" cy="332398"/>
            </a:xfrm>
            <a:custGeom>
              <a:avLst/>
              <a:gdLst>
                <a:gd name="T0" fmla="*/ 164 w 174"/>
                <a:gd name="T1" fmla="*/ 87 h 214"/>
                <a:gd name="T2" fmla="*/ 166 w 174"/>
                <a:gd name="T3" fmla="*/ 104 h 214"/>
                <a:gd name="T4" fmla="*/ 174 w 174"/>
                <a:gd name="T5" fmla="*/ 114 h 214"/>
                <a:gd name="T6" fmla="*/ 171 w 174"/>
                <a:gd name="T7" fmla="*/ 129 h 214"/>
                <a:gd name="T8" fmla="*/ 154 w 174"/>
                <a:gd name="T9" fmla="*/ 139 h 214"/>
                <a:gd name="T10" fmla="*/ 124 w 174"/>
                <a:gd name="T11" fmla="*/ 140 h 214"/>
                <a:gd name="T12" fmla="*/ 109 w 174"/>
                <a:gd name="T13" fmla="*/ 163 h 214"/>
                <a:gd name="T14" fmla="*/ 94 w 174"/>
                <a:gd name="T15" fmla="*/ 155 h 214"/>
                <a:gd name="T16" fmla="*/ 87 w 174"/>
                <a:gd name="T17" fmla="*/ 140 h 214"/>
                <a:gd name="T18" fmla="*/ 59 w 174"/>
                <a:gd name="T19" fmla="*/ 145 h 214"/>
                <a:gd name="T20" fmla="*/ 42 w 174"/>
                <a:gd name="T21" fmla="*/ 154 h 214"/>
                <a:gd name="T22" fmla="*/ 22 w 174"/>
                <a:gd name="T23" fmla="*/ 155 h 214"/>
                <a:gd name="T24" fmla="*/ 46 w 174"/>
                <a:gd name="T25" fmla="*/ 170 h 214"/>
                <a:gd name="T26" fmla="*/ 48 w 174"/>
                <a:gd name="T27" fmla="*/ 205 h 214"/>
                <a:gd name="T28" fmla="*/ 40 w 174"/>
                <a:gd name="T29" fmla="*/ 214 h 214"/>
                <a:gd name="T30" fmla="*/ 28 w 174"/>
                <a:gd name="T31" fmla="*/ 206 h 214"/>
                <a:gd name="T32" fmla="*/ 26 w 174"/>
                <a:gd name="T33" fmla="*/ 187 h 214"/>
                <a:gd name="T34" fmla="*/ 12 w 174"/>
                <a:gd name="T35" fmla="*/ 181 h 214"/>
                <a:gd name="T36" fmla="*/ 0 w 174"/>
                <a:gd name="T37" fmla="*/ 167 h 214"/>
                <a:gd name="T38" fmla="*/ 14 w 174"/>
                <a:gd name="T39" fmla="*/ 160 h 214"/>
                <a:gd name="T40" fmla="*/ 17 w 174"/>
                <a:gd name="T41" fmla="*/ 148 h 214"/>
                <a:gd name="T42" fmla="*/ 30 w 174"/>
                <a:gd name="T43" fmla="*/ 137 h 214"/>
                <a:gd name="T44" fmla="*/ 37 w 174"/>
                <a:gd name="T45" fmla="*/ 123 h 214"/>
                <a:gd name="T46" fmla="*/ 68 w 174"/>
                <a:gd name="T47" fmla="*/ 117 h 214"/>
                <a:gd name="T48" fmla="*/ 89 w 174"/>
                <a:gd name="T49" fmla="*/ 121 h 214"/>
                <a:gd name="T50" fmla="*/ 89 w 174"/>
                <a:gd name="T51" fmla="*/ 84 h 214"/>
                <a:gd name="T52" fmla="*/ 106 w 174"/>
                <a:gd name="T53" fmla="*/ 94 h 214"/>
                <a:gd name="T54" fmla="*/ 120 w 174"/>
                <a:gd name="T55" fmla="*/ 73 h 214"/>
                <a:gd name="T56" fmla="*/ 126 w 174"/>
                <a:gd name="T57" fmla="*/ 65 h 214"/>
                <a:gd name="T58" fmla="*/ 123 w 174"/>
                <a:gd name="T59" fmla="*/ 40 h 214"/>
                <a:gd name="T60" fmla="*/ 108 w 174"/>
                <a:gd name="T61" fmla="*/ 17 h 214"/>
                <a:gd name="T62" fmla="*/ 107 w 174"/>
                <a:gd name="T63" fmla="*/ 4 h 214"/>
                <a:gd name="T64" fmla="*/ 123 w 174"/>
                <a:gd name="T65" fmla="*/ 0 h 214"/>
                <a:gd name="T66" fmla="*/ 149 w 174"/>
                <a:gd name="T67" fmla="*/ 29 h 214"/>
                <a:gd name="T68" fmla="*/ 157 w 174"/>
                <a:gd name="T69" fmla="*/ 45 h 214"/>
                <a:gd name="T70" fmla="*/ 153 w 174"/>
                <a:gd name="T71" fmla="*/ 66 h 214"/>
                <a:gd name="T72" fmla="*/ 164 w 174"/>
                <a:gd name="T73" fmla="*/ 87 h 2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74" h="214">
                  <a:moveTo>
                    <a:pt x="164" y="87"/>
                  </a:moveTo>
                  <a:lnTo>
                    <a:pt x="166" y="104"/>
                  </a:lnTo>
                  <a:lnTo>
                    <a:pt x="174" y="114"/>
                  </a:lnTo>
                  <a:lnTo>
                    <a:pt x="171" y="129"/>
                  </a:lnTo>
                  <a:lnTo>
                    <a:pt x="154" y="139"/>
                  </a:lnTo>
                  <a:lnTo>
                    <a:pt x="124" y="140"/>
                  </a:lnTo>
                  <a:lnTo>
                    <a:pt x="109" y="163"/>
                  </a:lnTo>
                  <a:lnTo>
                    <a:pt x="94" y="155"/>
                  </a:lnTo>
                  <a:lnTo>
                    <a:pt x="87" y="140"/>
                  </a:lnTo>
                  <a:lnTo>
                    <a:pt x="59" y="145"/>
                  </a:lnTo>
                  <a:lnTo>
                    <a:pt x="42" y="154"/>
                  </a:lnTo>
                  <a:lnTo>
                    <a:pt x="22" y="155"/>
                  </a:lnTo>
                  <a:lnTo>
                    <a:pt x="46" y="170"/>
                  </a:lnTo>
                  <a:lnTo>
                    <a:pt x="48" y="205"/>
                  </a:lnTo>
                  <a:lnTo>
                    <a:pt x="40" y="214"/>
                  </a:lnTo>
                  <a:lnTo>
                    <a:pt x="28" y="206"/>
                  </a:lnTo>
                  <a:lnTo>
                    <a:pt x="26" y="187"/>
                  </a:lnTo>
                  <a:lnTo>
                    <a:pt x="12" y="181"/>
                  </a:lnTo>
                  <a:lnTo>
                    <a:pt x="0" y="167"/>
                  </a:lnTo>
                  <a:lnTo>
                    <a:pt x="14" y="160"/>
                  </a:lnTo>
                  <a:lnTo>
                    <a:pt x="17" y="148"/>
                  </a:lnTo>
                  <a:lnTo>
                    <a:pt x="30" y="137"/>
                  </a:lnTo>
                  <a:lnTo>
                    <a:pt x="37" y="123"/>
                  </a:lnTo>
                  <a:lnTo>
                    <a:pt x="68" y="117"/>
                  </a:lnTo>
                  <a:lnTo>
                    <a:pt x="89" y="121"/>
                  </a:lnTo>
                  <a:lnTo>
                    <a:pt x="89" y="84"/>
                  </a:lnTo>
                  <a:lnTo>
                    <a:pt x="106" y="94"/>
                  </a:lnTo>
                  <a:lnTo>
                    <a:pt x="120" y="73"/>
                  </a:lnTo>
                  <a:lnTo>
                    <a:pt x="126" y="65"/>
                  </a:lnTo>
                  <a:lnTo>
                    <a:pt x="123" y="40"/>
                  </a:lnTo>
                  <a:lnTo>
                    <a:pt x="108" y="17"/>
                  </a:lnTo>
                  <a:lnTo>
                    <a:pt x="107" y="4"/>
                  </a:lnTo>
                  <a:lnTo>
                    <a:pt x="123" y="0"/>
                  </a:lnTo>
                  <a:lnTo>
                    <a:pt x="149" y="29"/>
                  </a:lnTo>
                  <a:lnTo>
                    <a:pt x="157" y="45"/>
                  </a:lnTo>
                  <a:lnTo>
                    <a:pt x="153" y="66"/>
                  </a:lnTo>
                  <a:lnTo>
                    <a:pt x="164" y="87"/>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01" name="Freeform 100"/>
            <p:cNvSpPr>
              <a:spLocks/>
            </p:cNvSpPr>
            <p:nvPr/>
          </p:nvSpPr>
          <p:spPr bwMode="auto">
            <a:xfrm>
              <a:off x="8784035" y="2781071"/>
              <a:ext cx="148783" cy="127367"/>
            </a:xfrm>
            <a:custGeom>
              <a:avLst/>
              <a:gdLst>
                <a:gd name="T0" fmla="*/ 51 w 90"/>
                <a:gd name="T1" fmla="*/ 29 h 82"/>
                <a:gd name="T2" fmla="*/ 65 w 90"/>
                <a:gd name="T3" fmla="*/ 33 h 82"/>
                <a:gd name="T4" fmla="*/ 71 w 90"/>
                <a:gd name="T5" fmla="*/ 24 h 82"/>
                <a:gd name="T6" fmla="*/ 90 w 90"/>
                <a:gd name="T7" fmla="*/ 47 h 82"/>
                <a:gd name="T8" fmla="*/ 69 w 90"/>
                <a:gd name="T9" fmla="*/ 53 h 82"/>
                <a:gd name="T10" fmla="*/ 67 w 90"/>
                <a:gd name="T11" fmla="*/ 73 h 82"/>
                <a:gd name="T12" fmla="*/ 32 w 90"/>
                <a:gd name="T13" fmla="*/ 59 h 82"/>
                <a:gd name="T14" fmla="*/ 36 w 90"/>
                <a:gd name="T15" fmla="*/ 82 h 82"/>
                <a:gd name="T16" fmla="*/ 18 w 90"/>
                <a:gd name="T17" fmla="*/ 82 h 82"/>
                <a:gd name="T18" fmla="*/ 3 w 90"/>
                <a:gd name="T19" fmla="*/ 62 h 82"/>
                <a:gd name="T20" fmla="*/ 2 w 90"/>
                <a:gd name="T21" fmla="*/ 46 h 82"/>
                <a:gd name="T22" fmla="*/ 19 w 90"/>
                <a:gd name="T23" fmla="*/ 45 h 82"/>
                <a:gd name="T24" fmla="*/ 6 w 90"/>
                <a:gd name="T25" fmla="*/ 16 h 82"/>
                <a:gd name="T26" fmla="*/ 0 w 90"/>
                <a:gd name="T27" fmla="*/ 0 h 82"/>
                <a:gd name="T28" fmla="*/ 33 w 90"/>
                <a:gd name="T29" fmla="*/ 22 h 82"/>
                <a:gd name="T30" fmla="*/ 51 w 90"/>
                <a:gd name="T31" fmla="*/ 29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90" h="82">
                  <a:moveTo>
                    <a:pt x="51" y="29"/>
                  </a:moveTo>
                  <a:lnTo>
                    <a:pt x="65" y="33"/>
                  </a:lnTo>
                  <a:lnTo>
                    <a:pt x="71" y="24"/>
                  </a:lnTo>
                  <a:lnTo>
                    <a:pt x="90" y="47"/>
                  </a:lnTo>
                  <a:lnTo>
                    <a:pt x="69" y="53"/>
                  </a:lnTo>
                  <a:lnTo>
                    <a:pt x="67" y="73"/>
                  </a:lnTo>
                  <a:lnTo>
                    <a:pt x="32" y="59"/>
                  </a:lnTo>
                  <a:lnTo>
                    <a:pt x="36" y="82"/>
                  </a:lnTo>
                  <a:lnTo>
                    <a:pt x="18" y="82"/>
                  </a:lnTo>
                  <a:lnTo>
                    <a:pt x="3" y="62"/>
                  </a:lnTo>
                  <a:lnTo>
                    <a:pt x="2" y="46"/>
                  </a:lnTo>
                  <a:lnTo>
                    <a:pt x="19" y="45"/>
                  </a:lnTo>
                  <a:lnTo>
                    <a:pt x="6" y="16"/>
                  </a:lnTo>
                  <a:lnTo>
                    <a:pt x="0" y="0"/>
                  </a:lnTo>
                  <a:lnTo>
                    <a:pt x="33" y="22"/>
                  </a:lnTo>
                  <a:lnTo>
                    <a:pt x="51" y="2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02" name="Freeform 101"/>
            <p:cNvSpPr>
              <a:spLocks/>
            </p:cNvSpPr>
            <p:nvPr/>
          </p:nvSpPr>
          <p:spPr bwMode="auto">
            <a:xfrm>
              <a:off x="6167109" y="2473526"/>
              <a:ext cx="1077850" cy="464425"/>
            </a:xfrm>
            <a:custGeom>
              <a:avLst/>
              <a:gdLst>
                <a:gd name="T0" fmla="*/ 429 w 652"/>
                <a:gd name="T1" fmla="*/ 270 h 299"/>
                <a:gd name="T2" fmla="*/ 408 w 652"/>
                <a:gd name="T3" fmla="*/ 299 h 299"/>
                <a:gd name="T4" fmla="*/ 395 w 652"/>
                <a:gd name="T5" fmla="*/ 289 h 299"/>
                <a:gd name="T6" fmla="*/ 365 w 652"/>
                <a:gd name="T7" fmla="*/ 272 h 299"/>
                <a:gd name="T8" fmla="*/ 352 w 652"/>
                <a:gd name="T9" fmla="*/ 251 h 299"/>
                <a:gd name="T10" fmla="*/ 300 w 652"/>
                <a:gd name="T11" fmla="*/ 237 h 299"/>
                <a:gd name="T12" fmla="*/ 260 w 652"/>
                <a:gd name="T13" fmla="*/ 222 h 299"/>
                <a:gd name="T14" fmla="*/ 215 w 652"/>
                <a:gd name="T15" fmla="*/ 200 h 299"/>
                <a:gd name="T16" fmla="*/ 172 w 652"/>
                <a:gd name="T17" fmla="*/ 210 h 299"/>
                <a:gd name="T18" fmla="*/ 183 w 652"/>
                <a:gd name="T19" fmla="*/ 286 h 299"/>
                <a:gd name="T20" fmla="*/ 155 w 652"/>
                <a:gd name="T21" fmla="*/ 265 h 299"/>
                <a:gd name="T22" fmla="*/ 131 w 652"/>
                <a:gd name="T23" fmla="*/ 276 h 299"/>
                <a:gd name="T24" fmla="*/ 131 w 652"/>
                <a:gd name="T25" fmla="*/ 262 h 299"/>
                <a:gd name="T26" fmla="*/ 106 w 652"/>
                <a:gd name="T27" fmla="*/ 248 h 299"/>
                <a:gd name="T28" fmla="*/ 84 w 652"/>
                <a:gd name="T29" fmla="*/ 224 h 299"/>
                <a:gd name="T30" fmla="*/ 98 w 652"/>
                <a:gd name="T31" fmla="*/ 220 h 299"/>
                <a:gd name="T32" fmla="*/ 108 w 652"/>
                <a:gd name="T33" fmla="*/ 201 h 299"/>
                <a:gd name="T34" fmla="*/ 121 w 652"/>
                <a:gd name="T35" fmla="*/ 184 h 299"/>
                <a:gd name="T36" fmla="*/ 99 w 652"/>
                <a:gd name="T37" fmla="*/ 173 h 299"/>
                <a:gd name="T38" fmla="*/ 67 w 652"/>
                <a:gd name="T39" fmla="*/ 177 h 299"/>
                <a:gd name="T40" fmla="*/ 44 w 652"/>
                <a:gd name="T41" fmla="*/ 178 h 299"/>
                <a:gd name="T42" fmla="*/ 29 w 652"/>
                <a:gd name="T43" fmla="*/ 154 h 299"/>
                <a:gd name="T44" fmla="*/ 0 w 652"/>
                <a:gd name="T45" fmla="*/ 140 h 299"/>
                <a:gd name="T46" fmla="*/ 0 w 652"/>
                <a:gd name="T47" fmla="*/ 121 h 299"/>
                <a:gd name="T48" fmla="*/ 26 w 652"/>
                <a:gd name="T49" fmla="*/ 110 h 299"/>
                <a:gd name="T50" fmla="*/ 51 w 652"/>
                <a:gd name="T51" fmla="*/ 74 h 299"/>
                <a:gd name="T52" fmla="*/ 115 w 652"/>
                <a:gd name="T53" fmla="*/ 87 h 299"/>
                <a:gd name="T54" fmla="*/ 150 w 652"/>
                <a:gd name="T55" fmla="*/ 87 h 299"/>
                <a:gd name="T56" fmla="*/ 199 w 652"/>
                <a:gd name="T57" fmla="*/ 97 h 299"/>
                <a:gd name="T58" fmla="*/ 224 w 652"/>
                <a:gd name="T59" fmla="*/ 92 h 299"/>
                <a:gd name="T60" fmla="*/ 194 w 652"/>
                <a:gd name="T61" fmla="*/ 69 h 299"/>
                <a:gd name="T62" fmla="*/ 201 w 652"/>
                <a:gd name="T63" fmla="*/ 53 h 299"/>
                <a:gd name="T64" fmla="*/ 198 w 652"/>
                <a:gd name="T65" fmla="*/ 34 h 299"/>
                <a:gd name="T66" fmla="*/ 257 w 652"/>
                <a:gd name="T67" fmla="*/ 21 h 299"/>
                <a:gd name="T68" fmla="*/ 298 w 652"/>
                <a:gd name="T69" fmla="*/ 9 h 299"/>
                <a:gd name="T70" fmla="*/ 338 w 652"/>
                <a:gd name="T71" fmla="*/ 5 h 299"/>
                <a:gd name="T72" fmla="*/ 366 w 652"/>
                <a:gd name="T73" fmla="*/ 20 h 299"/>
                <a:gd name="T74" fmla="*/ 393 w 652"/>
                <a:gd name="T75" fmla="*/ 38 h 299"/>
                <a:gd name="T76" fmla="*/ 437 w 652"/>
                <a:gd name="T77" fmla="*/ 18 h 299"/>
                <a:gd name="T78" fmla="*/ 462 w 652"/>
                <a:gd name="T79" fmla="*/ 39 h 299"/>
                <a:gd name="T80" fmla="*/ 524 w 652"/>
                <a:gd name="T81" fmla="*/ 80 h 299"/>
                <a:gd name="T82" fmla="*/ 571 w 652"/>
                <a:gd name="T83" fmla="*/ 86 h 299"/>
                <a:gd name="T84" fmla="*/ 595 w 652"/>
                <a:gd name="T85" fmla="*/ 102 h 299"/>
                <a:gd name="T86" fmla="*/ 619 w 652"/>
                <a:gd name="T87" fmla="*/ 114 h 299"/>
                <a:gd name="T88" fmla="*/ 652 w 652"/>
                <a:gd name="T89" fmla="*/ 124 h 299"/>
                <a:gd name="T90" fmla="*/ 634 w 652"/>
                <a:gd name="T91" fmla="*/ 139 h 299"/>
                <a:gd name="T92" fmla="*/ 637 w 652"/>
                <a:gd name="T93" fmla="*/ 169 h 299"/>
                <a:gd name="T94" fmla="*/ 605 w 652"/>
                <a:gd name="T95" fmla="*/ 199 h 299"/>
                <a:gd name="T96" fmla="*/ 569 w 652"/>
                <a:gd name="T97" fmla="*/ 211 h 299"/>
                <a:gd name="T98" fmla="*/ 588 w 652"/>
                <a:gd name="T99" fmla="*/ 252 h 299"/>
                <a:gd name="T100" fmla="*/ 581 w 652"/>
                <a:gd name="T101" fmla="*/ 261 h 299"/>
                <a:gd name="T102" fmla="*/ 545 w 652"/>
                <a:gd name="T103" fmla="*/ 252 h 299"/>
                <a:gd name="T104" fmla="*/ 512 w 652"/>
                <a:gd name="T105" fmla="*/ 253 h 299"/>
                <a:gd name="T106" fmla="*/ 477 w 652"/>
                <a:gd name="T107" fmla="*/ 249 h 299"/>
                <a:gd name="T108" fmla="*/ 449 w 652"/>
                <a:gd name="T109" fmla="*/ 254 h 299"/>
                <a:gd name="T110" fmla="*/ 438 w 652"/>
                <a:gd name="T111" fmla="*/ 266 h 2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652" h="299">
                  <a:moveTo>
                    <a:pt x="438" y="266"/>
                  </a:moveTo>
                  <a:lnTo>
                    <a:pt x="429" y="270"/>
                  </a:lnTo>
                  <a:lnTo>
                    <a:pt x="412" y="284"/>
                  </a:lnTo>
                  <a:lnTo>
                    <a:pt x="408" y="299"/>
                  </a:lnTo>
                  <a:lnTo>
                    <a:pt x="402" y="299"/>
                  </a:lnTo>
                  <a:lnTo>
                    <a:pt x="395" y="289"/>
                  </a:lnTo>
                  <a:lnTo>
                    <a:pt x="373" y="288"/>
                  </a:lnTo>
                  <a:lnTo>
                    <a:pt x="365" y="272"/>
                  </a:lnTo>
                  <a:lnTo>
                    <a:pt x="357" y="271"/>
                  </a:lnTo>
                  <a:lnTo>
                    <a:pt x="352" y="251"/>
                  </a:lnTo>
                  <a:lnTo>
                    <a:pt x="328" y="236"/>
                  </a:lnTo>
                  <a:lnTo>
                    <a:pt x="300" y="237"/>
                  </a:lnTo>
                  <a:lnTo>
                    <a:pt x="281" y="240"/>
                  </a:lnTo>
                  <a:lnTo>
                    <a:pt x="260" y="222"/>
                  </a:lnTo>
                  <a:lnTo>
                    <a:pt x="245" y="214"/>
                  </a:lnTo>
                  <a:lnTo>
                    <a:pt x="215" y="200"/>
                  </a:lnTo>
                  <a:lnTo>
                    <a:pt x="211" y="198"/>
                  </a:lnTo>
                  <a:lnTo>
                    <a:pt x="172" y="210"/>
                  </a:lnTo>
                  <a:lnTo>
                    <a:pt x="192" y="285"/>
                  </a:lnTo>
                  <a:lnTo>
                    <a:pt x="183" y="286"/>
                  </a:lnTo>
                  <a:lnTo>
                    <a:pt x="168" y="270"/>
                  </a:lnTo>
                  <a:lnTo>
                    <a:pt x="155" y="265"/>
                  </a:lnTo>
                  <a:lnTo>
                    <a:pt x="137" y="269"/>
                  </a:lnTo>
                  <a:lnTo>
                    <a:pt x="131" y="276"/>
                  </a:lnTo>
                  <a:lnTo>
                    <a:pt x="129" y="271"/>
                  </a:lnTo>
                  <a:lnTo>
                    <a:pt x="131" y="262"/>
                  </a:lnTo>
                  <a:lnTo>
                    <a:pt x="127" y="255"/>
                  </a:lnTo>
                  <a:lnTo>
                    <a:pt x="106" y="248"/>
                  </a:lnTo>
                  <a:lnTo>
                    <a:pt x="94" y="230"/>
                  </a:lnTo>
                  <a:lnTo>
                    <a:pt x="84" y="224"/>
                  </a:lnTo>
                  <a:lnTo>
                    <a:pt x="81" y="218"/>
                  </a:lnTo>
                  <a:lnTo>
                    <a:pt x="98" y="220"/>
                  </a:lnTo>
                  <a:lnTo>
                    <a:pt x="95" y="205"/>
                  </a:lnTo>
                  <a:lnTo>
                    <a:pt x="108" y="201"/>
                  </a:lnTo>
                  <a:lnTo>
                    <a:pt x="123" y="204"/>
                  </a:lnTo>
                  <a:lnTo>
                    <a:pt x="121" y="184"/>
                  </a:lnTo>
                  <a:lnTo>
                    <a:pt x="115" y="172"/>
                  </a:lnTo>
                  <a:lnTo>
                    <a:pt x="99" y="173"/>
                  </a:lnTo>
                  <a:lnTo>
                    <a:pt x="84" y="168"/>
                  </a:lnTo>
                  <a:lnTo>
                    <a:pt x="67" y="177"/>
                  </a:lnTo>
                  <a:lnTo>
                    <a:pt x="53" y="181"/>
                  </a:lnTo>
                  <a:lnTo>
                    <a:pt x="44" y="178"/>
                  </a:lnTo>
                  <a:lnTo>
                    <a:pt x="43" y="167"/>
                  </a:lnTo>
                  <a:lnTo>
                    <a:pt x="29" y="154"/>
                  </a:lnTo>
                  <a:lnTo>
                    <a:pt x="17" y="154"/>
                  </a:lnTo>
                  <a:lnTo>
                    <a:pt x="0" y="140"/>
                  </a:lnTo>
                  <a:lnTo>
                    <a:pt x="6" y="125"/>
                  </a:lnTo>
                  <a:lnTo>
                    <a:pt x="0" y="121"/>
                  </a:lnTo>
                  <a:lnTo>
                    <a:pt x="7" y="99"/>
                  </a:lnTo>
                  <a:lnTo>
                    <a:pt x="26" y="110"/>
                  </a:lnTo>
                  <a:lnTo>
                    <a:pt x="25" y="96"/>
                  </a:lnTo>
                  <a:lnTo>
                    <a:pt x="51" y="74"/>
                  </a:lnTo>
                  <a:lnTo>
                    <a:pt x="76" y="73"/>
                  </a:lnTo>
                  <a:lnTo>
                    <a:pt x="115" y="87"/>
                  </a:lnTo>
                  <a:lnTo>
                    <a:pt x="136" y="95"/>
                  </a:lnTo>
                  <a:lnTo>
                    <a:pt x="150" y="87"/>
                  </a:lnTo>
                  <a:lnTo>
                    <a:pt x="175" y="87"/>
                  </a:lnTo>
                  <a:lnTo>
                    <a:pt x="199" y="97"/>
                  </a:lnTo>
                  <a:lnTo>
                    <a:pt x="202" y="91"/>
                  </a:lnTo>
                  <a:lnTo>
                    <a:pt x="224" y="92"/>
                  </a:lnTo>
                  <a:lnTo>
                    <a:pt x="225" y="82"/>
                  </a:lnTo>
                  <a:lnTo>
                    <a:pt x="194" y="69"/>
                  </a:lnTo>
                  <a:lnTo>
                    <a:pt x="206" y="59"/>
                  </a:lnTo>
                  <a:lnTo>
                    <a:pt x="201" y="53"/>
                  </a:lnTo>
                  <a:lnTo>
                    <a:pt x="214" y="48"/>
                  </a:lnTo>
                  <a:lnTo>
                    <a:pt x="198" y="34"/>
                  </a:lnTo>
                  <a:lnTo>
                    <a:pt x="202" y="28"/>
                  </a:lnTo>
                  <a:lnTo>
                    <a:pt x="257" y="21"/>
                  </a:lnTo>
                  <a:lnTo>
                    <a:pt x="263" y="16"/>
                  </a:lnTo>
                  <a:lnTo>
                    <a:pt x="298" y="9"/>
                  </a:lnTo>
                  <a:lnTo>
                    <a:pt x="309" y="0"/>
                  </a:lnTo>
                  <a:lnTo>
                    <a:pt x="338" y="5"/>
                  </a:lnTo>
                  <a:lnTo>
                    <a:pt x="352" y="25"/>
                  </a:lnTo>
                  <a:lnTo>
                    <a:pt x="366" y="20"/>
                  </a:lnTo>
                  <a:lnTo>
                    <a:pt x="389" y="27"/>
                  </a:lnTo>
                  <a:lnTo>
                    <a:pt x="393" y="38"/>
                  </a:lnTo>
                  <a:lnTo>
                    <a:pt x="407" y="37"/>
                  </a:lnTo>
                  <a:lnTo>
                    <a:pt x="437" y="18"/>
                  </a:lnTo>
                  <a:lnTo>
                    <a:pt x="434" y="24"/>
                  </a:lnTo>
                  <a:lnTo>
                    <a:pt x="462" y="39"/>
                  </a:lnTo>
                  <a:lnTo>
                    <a:pt x="520" y="90"/>
                  </a:lnTo>
                  <a:lnTo>
                    <a:pt x="524" y="80"/>
                  </a:lnTo>
                  <a:lnTo>
                    <a:pt x="551" y="92"/>
                  </a:lnTo>
                  <a:lnTo>
                    <a:pt x="571" y="86"/>
                  </a:lnTo>
                  <a:lnTo>
                    <a:pt x="582" y="90"/>
                  </a:lnTo>
                  <a:lnTo>
                    <a:pt x="595" y="102"/>
                  </a:lnTo>
                  <a:lnTo>
                    <a:pt x="608" y="106"/>
                  </a:lnTo>
                  <a:lnTo>
                    <a:pt x="619" y="114"/>
                  </a:lnTo>
                  <a:lnTo>
                    <a:pt x="638" y="111"/>
                  </a:lnTo>
                  <a:lnTo>
                    <a:pt x="652" y="124"/>
                  </a:lnTo>
                  <a:lnTo>
                    <a:pt x="647" y="137"/>
                  </a:lnTo>
                  <a:lnTo>
                    <a:pt x="634" y="139"/>
                  </a:lnTo>
                  <a:lnTo>
                    <a:pt x="642" y="160"/>
                  </a:lnTo>
                  <a:lnTo>
                    <a:pt x="637" y="169"/>
                  </a:lnTo>
                  <a:lnTo>
                    <a:pt x="602" y="162"/>
                  </a:lnTo>
                  <a:lnTo>
                    <a:pt x="605" y="199"/>
                  </a:lnTo>
                  <a:lnTo>
                    <a:pt x="599" y="203"/>
                  </a:lnTo>
                  <a:lnTo>
                    <a:pt x="569" y="211"/>
                  </a:lnTo>
                  <a:lnTo>
                    <a:pt x="597" y="247"/>
                  </a:lnTo>
                  <a:lnTo>
                    <a:pt x="588" y="252"/>
                  </a:lnTo>
                  <a:lnTo>
                    <a:pt x="593" y="264"/>
                  </a:lnTo>
                  <a:lnTo>
                    <a:pt x="581" y="261"/>
                  </a:lnTo>
                  <a:lnTo>
                    <a:pt x="571" y="254"/>
                  </a:lnTo>
                  <a:lnTo>
                    <a:pt x="545" y="252"/>
                  </a:lnTo>
                  <a:lnTo>
                    <a:pt x="517" y="251"/>
                  </a:lnTo>
                  <a:lnTo>
                    <a:pt x="512" y="253"/>
                  </a:lnTo>
                  <a:lnTo>
                    <a:pt x="485" y="245"/>
                  </a:lnTo>
                  <a:lnTo>
                    <a:pt x="477" y="249"/>
                  </a:lnTo>
                  <a:lnTo>
                    <a:pt x="479" y="261"/>
                  </a:lnTo>
                  <a:lnTo>
                    <a:pt x="449" y="254"/>
                  </a:lnTo>
                  <a:lnTo>
                    <a:pt x="439" y="257"/>
                  </a:lnTo>
                  <a:lnTo>
                    <a:pt x="438" y="266"/>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04" name="Freeform 103"/>
            <p:cNvSpPr>
              <a:spLocks/>
            </p:cNvSpPr>
            <p:nvPr/>
          </p:nvSpPr>
          <p:spPr bwMode="auto">
            <a:xfrm>
              <a:off x="6873001" y="2854075"/>
              <a:ext cx="274422" cy="127367"/>
            </a:xfrm>
            <a:custGeom>
              <a:avLst/>
              <a:gdLst>
                <a:gd name="T0" fmla="*/ 11 w 166"/>
                <a:gd name="T1" fmla="*/ 21 h 82"/>
                <a:gd name="T2" fmla="*/ 12 w 166"/>
                <a:gd name="T3" fmla="*/ 12 h 82"/>
                <a:gd name="T4" fmla="*/ 22 w 166"/>
                <a:gd name="T5" fmla="*/ 9 h 82"/>
                <a:gd name="T6" fmla="*/ 52 w 166"/>
                <a:gd name="T7" fmla="*/ 16 h 82"/>
                <a:gd name="T8" fmla="*/ 50 w 166"/>
                <a:gd name="T9" fmla="*/ 4 h 82"/>
                <a:gd name="T10" fmla="*/ 58 w 166"/>
                <a:gd name="T11" fmla="*/ 0 h 82"/>
                <a:gd name="T12" fmla="*/ 85 w 166"/>
                <a:gd name="T13" fmla="*/ 8 h 82"/>
                <a:gd name="T14" fmla="*/ 90 w 166"/>
                <a:gd name="T15" fmla="*/ 6 h 82"/>
                <a:gd name="T16" fmla="*/ 118 w 166"/>
                <a:gd name="T17" fmla="*/ 7 h 82"/>
                <a:gd name="T18" fmla="*/ 144 w 166"/>
                <a:gd name="T19" fmla="*/ 9 h 82"/>
                <a:gd name="T20" fmla="*/ 154 w 166"/>
                <a:gd name="T21" fmla="*/ 16 h 82"/>
                <a:gd name="T22" fmla="*/ 166 w 166"/>
                <a:gd name="T23" fmla="*/ 19 h 82"/>
                <a:gd name="T24" fmla="*/ 165 w 166"/>
                <a:gd name="T25" fmla="*/ 24 h 82"/>
                <a:gd name="T26" fmla="*/ 142 w 166"/>
                <a:gd name="T27" fmla="*/ 35 h 82"/>
                <a:gd name="T28" fmla="*/ 139 w 166"/>
                <a:gd name="T29" fmla="*/ 43 h 82"/>
                <a:gd name="T30" fmla="*/ 118 w 166"/>
                <a:gd name="T31" fmla="*/ 46 h 82"/>
                <a:gd name="T32" fmla="*/ 116 w 166"/>
                <a:gd name="T33" fmla="*/ 58 h 82"/>
                <a:gd name="T34" fmla="*/ 97 w 166"/>
                <a:gd name="T35" fmla="*/ 56 h 82"/>
                <a:gd name="T36" fmla="*/ 87 w 166"/>
                <a:gd name="T37" fmla="*/ 60 h 82"/>
                <a:gd name="T38" fmla="*/ 74 w 166"/>
                <a:gd name="T39" fmla="*/ 70 h 82"/>
                <a:gd name="T40" fmla="*/ 77 w 166"/>
                <a:gd name="T41" fmla="*/ 74 h 82"/>
                <a:gd name="T42" fmla="*/ 74 w 166"/>
                <a:gd name="T43" fmla="*/ 79 h 82"/>
                <a:gd name="T44" fmla="*/ 43 w 166"/>
                <a:gd name="T45" fmla="*/ 82 h 82"/>
                <a:gd name="T46" fmla="*/ 20 w 166"/>
                <a:gd name="T47" fmla="*/ 76 h 82"/>
                <a:gd name="T48" fmla="*/ 2 w 166"/>
                <a:gd name="T49" fmla="*/ 77 h 82"/>
                <a:gd name="T50" fmla="*/ 0 w 166"/>
                <a:gd name="T51" fmla="*/ 65 h 82"/>
                <a:gd name="T52" fmla="*/ 20 w 166"/>
                <a:gd name="T53" fmla="*/ 69 h 82"/>
                <a:gd name="T54" fmla="*/ 24 w 166"/>
                <a:gd name="T55" fmla="*/ 62 h 82"/>
                <a:gd name="T56" fmla="*/ 37 w 166"/>
                <a:gd name="T57" fmla="*/ 64 h 82"/>
                <a:gd name="T58" fmla="*/ 55 w 166"/>
                <a:gd name="T59" fmla="*/ 49 h 82"/>
                <a:gd name="T60" fmla="*/ 31 w 166"/>
                <a:gd name="T61" fmla="*/ 39 h 82"/>
                <a:gd name="T62" fmla="*/ 21 w 166"/>
                <a:gd name="T63" fmla="*/ 44 h 82"/>
                <a:gd name="T64" fmla="*/ 6 w 166"/>
                <a:gd name="T65" fmla="*/ 36 h 82"/>
                <a:gd name="T66" fmla="*/ 16 w 166"/>
                <a:gd name="T67" fmla="*/ 23 h 82"/>
                <a:gd name="T68" fmla="*/ 11 w 166"/>
                <a:gd name="T69" fmla="*/ 21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66" h="82">
                  <a:moveTo>
                    <a:pt x="11" y="21"/>
                  </a:moveTo>
                  <a:lnTo>
                    <a:pt x="12" y="12"/>
                  </a:lnTo>
                  <a:lnTo>
                    <a:pt x="22" y="9"/>
                  </a:lnTo>
                  <a:lnTo>
                    <a:pt x="52" y="16"/>
                  </a:lnTo>
                  <a:lnTo>
                    <a:pt x="50" y="4"/>
                  </a:lnTo>
                  <a:lnTo>
                    <a:pt x="58" y="0"/>
                  </a:lnTo>
                  <a:lnTo>
                    <a:pt x="85" y="8"/>
                  </a:lnTo>
                  <a:lnTo>
                    <a:pt x="90" y="6"/>
                  </a:lnTo>
                  <a:lnTo>
                    <a:pt x="118" y="7"/>
                  </a:lnTo>
                  <a:lnTo>
                    <a:pt x="144" y="9"/>
                  </a:lnTo>
                  <a:lnTo>
                    <a:pt x="154" y="16"/>
                  </a:lnTo>
                  <a:lnTo>
                    <a:pt x="166" y="19"/>
                  </a:lnTo>
                  <a:lnTo>
                    <a:pt x="165" y="24"/>
                  </a:lnTo>
                  <a:lnTo>
                    <a:pt x="142" y="35"/>
                  </a:lnTo>
                  <a:lnTo>
                    <a:pt x="139" y="43"/>
                  </a:lnTo>
                  <a:lnTo>
                    <a:pt x="118" y="46"/>
                  </a:lnTo>
                  <a:lnTo>
                    <a:pt x="116" y="58"/>
                  </a:lnTo>
                  <a:lnTo>
                    <a:pt x="97" y="56"/>
                  </a:lnTo>
                  <a:lnTo>
                    <a:pt x="87" y="60"/>
                  </a:lnTo>
                  <a:lnTo>
                    <a:pt x="74" y="70"/>
                  </a:lnTo>
                  <a:lnTo>
                    <a:pt x="77" y="74"/>
                  </a:lnTo>
                  <a:lnTo>
                    <a:pt x="74" y="79"/>
                  </a:lnTo>
                  <a:lnTo>
                    <a:pt x="43" y="82"/>
                  </a:lnTo>
                  <a:lnTo>
                    <a:pt x="20" y="76"/>
                  </a:lnTo>
                  <a:lnTo>
                    <a:pt x="2" y="77"/>
                  </a:lnTo>
                  <a:lnTo>
                    <a:pt x="0" y="65"/>
                  </a:lnTo>
                  <a:lnTo>
                    <a:pt x="20" y="69"/>
                  </a:lnTo>
                  <a:lnTo>
                    <a:pt x="24" y="62"/>
                  </a:lnTo>
                  <a:lnTo>
                    <a:pt x="37" y="64"/>
                  </a:lnTo>
                  <a:lnTo>
                    <a:pt x="55" y="49"/>
                  </a:lnTo>
                  <a:lnTo>
                    <a:pt x="31" y="39"/>
                  </a:lnTo>
                  <a:lnTo>
                    <a:pt x="21" y="44"/>
                  </a:lnTo>
                  <a:lnTo>
                    <a:pt x="6" y="36"/>
                  </a:lnTo>
                  <a:lnTo>
                    <a:pt x="16" y="23"/>
                  </a:lnTo>
                  <a:lnTo>
                    <a:pt x="11" y="21"/>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05" name="Freeform 104"/>
            <p:cNvSpPr>
              <a:spLocks/>
            </p:cNvSpPr>
            <p:nvPr/>
          </p:nvSpPr>
          <p:spPr bwMode="auto">
            <a:xfrm>
              <a:off x="8012017" y="3778264"/>
              <a:ext cx="160356" cy="132027"/>
            </a:xfrm>
            <a:custGeom>
              <a:avLst/>
              <a:gdLst>
                <a:gd name="T0" fmla="*/ 27 w 97"/>
                <a:gd name="T1" fmla="*/ 81 h 85"/>
                <a:gd name="T2" fmla="*/ 18 w 97"/>
                <a:gd name="T3" fmla="*/ 71 h 85"/>
                <a:gd name="T4" fmla="*/ 7 w 97"/>
                <a:gd name="T5" fmla="*/ 49 h 85"/>
                <a:gd name="T6" fmla="*/ 0 w 97"/>
                <a:gd name="T7" fmla="*/ 24 h 85"/>
                <a:gd name="T8" fmla="*/ 10 w 97"/>
                <a:gd name="T9" fmla="*/ 7 h 85"/>
                <a:gd name="T10" fmla="*/ 33 w 97"/>
                <a:gd name="T11" fmla="*/ 3 h 85"/>
                <a:gd name="T12" fmla="*/ 51 w 97"/>
                <a:gd name="T13" fmla="*/ 6 h 85"/>
                <a:gd name="T14" fmla="*/ 67 w 97"/>
                <a:gd name="T15" fmla="*/ 14 h 85"/>
                <a:gd name="T16" fmla="*/ 73 w 97"/>
                <a:gd name="T17" fmla="*/ 0 h 85"/>
                <a:gd name="T18" fmla="*/ 90 w 97"/>
                <a:gd name="T19" fmla="*/ 7 h 85"/>
                <a:gd name="T20" fmla="*/ 96 w 97"/>
                <a:gd name="T21" fmla="*/ 21 h 85"/>
                <a:gd name="T22" fmla="*/ 97 w 97"/>
                <a:gd name="T23" fmla="*/ 46 h 85"/>
                <a:gd name="T24" fmla="*/ 68 w 97"/>
                <a:gd name="T25" fmla="*/ 62 h 85"/>
                <a:gd name="T26" fmla="*/ 77 w 97"/>
                <a:gd name="T27" fmla="*/ 75 h 85"/>
                <a:gd name="T28" fmla="*/ 58 w 97"/>
                <a:gd name="T29" fmla="*/ 76 h 85"/>
                <a:gd name="T30" fmla="*/ 42 w 97"/>
                <a:gd name="T31" fmla="*/ 85 h 85"/>
                <a:gd name="T32" fmla="*/ 27 w 97"/>
                <a:gd name="T33" fmla="*/ 81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97" h="85">
                  <a:moveTo>
                    <a:pt x="27" y="81"/>
                  </a:moveTo>
                  <a:lnTo>
                    <a:pt x="18" y="71"/>
                  </a:lnTo>
                  <a:lnTo>
                    <a:pt x="7" y="49"/>
                  </a:lnTo>
                  <a:lnTo>
                    <a:pt x="0" y="24"/>
                  </a:lnTo>
                  <a:lnTo>
                    <a:pt x="10" y="7"/>
                  </a:lnTo>
                  <a:lnTo>
                    <a:pt x="33" y="3"/>
                  </a:lnTo>
                  <a:lnTo>
                    <a:pt x="51" y="6"/>
                  </a:lnTo>
                  <a:lnTo>
                    <a:pt x="67" y="14"/>
                  </a:lnTo>
                  <a:lnTo>
                    <a:pt x="73" y="0"/>
                  </a:lnTo>
                  <a:lnTo>
                    <a:pt x="90" y="7"/>
                  </a:lnTo>
                  <a:lnTo>
                    <a:pt x="96" y="21"/>
                  </a:lnTo>
                  <a:lnTo>
                    <a:pt x="97" y="46"/>
                  </a:lnTo>
                  <a:lnTo>
                    <a:pt x="68" y="62"/>
                  </a:lnTo>
                  <a:lnTo>
                    <a:pt x="77" y="75"/>
                  </a:lnTo>
                  <a:lnTo>
                    <a:pt x="58" y="76"/>
                  </a:lnTo>
                  <a:lnTo>
                    <a:pt x="42" y="85"/>
                  </a:lnTo>
                  <a:lnTo>
                    <a:pt x="27" y="81"/>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06" name="Freeform 105"/>
            <p:cNvSpPr>
              <a:spLocks/>
            </p:cNvSpPr>
            <p:nvPr/>
          </p:nvSpPr>
          <p:spPr bwMode="auto">
            <a:xfrm>
              <a:off x="8494736" y="3003187"/>
              <a:ext cx="127292" cy="135134"/>
            </a:xfrm>
            <a:custGeom>
              <a:avLst/>
              <a:gdLst>
                <a:gd name="T0" fmla="*/ 29 w 77"/>
                <a:gd name="T1" fmla="*/ 0 h 87"/>
                <a:gd name="T2" fmla="*/ 55 w 77"/>
                <a:gd name="T3" fmla="*/ 24 h 87"/>
                <a:gd name="T4" fmla="*/ 66 w 77"/>
                <a:gd name="T5" fmla="*/ 38 h 87"/>
                <a:gd name="T6" fmla="*/ 77 w 77"/>
                <a:gd name="T7" fmla="*/ 62 h 87"/>
                <a:gd name="T8" fmla="*/ 75 w 77"/>
                <a:gd name="T9" fmla="*/ 73 h 87"/>
                <a:gd name="T10" fmla="*/ 61 w 77"/>
                <a:gd name="T11" fmla="*/ 77 h 87"/>
                <a:gd name="T12" fmla="*/ 51 w 77"/>
                <a:gd name="T13" fmla="*/ 85 h 87"/>
                <a:gd name="T14" fmla="*/ 36 w 77"/>
                <a:gd name="T15" fmla="*/ 87 h 87"/>
                <a:gd name="T16" fmla="*/ 29 w 77"/>
                <a:gd name="T17" fmla="*/ 76 h 87"/>
                <a:gd name="T18" fmla="*/ 26 w 77"/>
                <a:gd name="T19" fmla="*/ 61 h 87"/>
                <a:gd name="T20" fmla="*/ 9 w 77"/>
                <a:gd name="T21" fmla="*/ 39 h 87"/>
                <a:gd name="T22" fmla="*/ 20 w 77"/>
                <a:gd name="T23" fmla="*/ 35 h 87"/>
                <a:gd name="T24" fmla="*/ 0 w 77"/>
                <a:gd name="T25" fmla="*/ 18 h 87"/>
                <a:gd name="T26" fmla="*/ 1 w 77"/>
                <a:gd name="T27" fmla="*/ 16 h 87"/>
                <a:gd name="T28" fmla="*/ 8 w 77"/>
                <a:gd name="T29" fmla="*/ 17 h 87"/>
                <a:gd name="T30" fmla="*/ 11 w 77"/>
                <a:gd name="T31" fmla="*/ 7 h 87"/>
                <a:gd name="T32" fmla="*/ 22 w 77"/>
                <a:gd name="T33" fmla="*/ 6 h 87"/>
                <a:gd name="T34" fmla="*/ 29 w 77"/>
                <a:gd name="T35" fmla="*/ 5 h 87"/>
                <a:gd name="T36" fmla="*/ 29 w 77"/>
                <a:gd name="T37"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77" h="87">
                  <a:moveTo>
                    <a:pt x="29" y="0"/>
                  </a:moveTo>
                  <a:lnTo>
                    <a:pt x="55" y="24"/>
                  </a:lnTo>
                  <a:lnTo>
                    <a:pt x="66" y="38"/>
                  </a:lnTo>
                  <a:lnTo>
                    <a:pt x="77" y="62"/>
                  </a:lnTo>
                  <a:lnTo>
                    <a:pt x="75" y="73"/>
                  </a:lnTo>
                  <a:lnTo>
                    <a:pt x="61" y="77"/>
                  </a:lnTo>
                  <a:lnTo>
                    <a:pt x="51" y="85"/>
                  </a:lnTo>
                  <a:lnTo>
                    <a:pt x="36" y="87"/>
                  </a:lnTo>
                  <a:lnTo>
                    <a:pt x="29" y="76"/>
                  </a:lnTo>
                  <a:lnTo>
                    <a:pt x="26" y="61"/>
                  </a:lnTo>
                  <a:lnTo>
                    <a:pt x="9" y="39"/>
                  </a:lnTo>
                  <a:lnTo>
                    <a:pt x="20" y="35"/>
                  </a:lnTo>
                  <a:lnTo>
                    <a:pt x="0" y="18"/>
                  </a:lnTo>
                  <a:lnTo>
                    <a:pt x="1" y="16"/>
                  </a:lnTo>
                  <a:lnTo>
                    <a:pt x="8" y="17"/>
                  </a:lnTo>
                  <a:lnTo>
                    <a:pt x="11" y="7"/>
                  </a:lnTo>
                  <a:lnTo>
                    <a:pt x="22" y="6"/>
                  </a:lnTo>
                  <a:lnTo>
                    <a:pt x="29" y="5"/>
                  </a:lnTo>
                  <a:lnTo>
                    <a:pt x="29"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09" name="Freeform 108"/>
            <p:cNvSpPr>
              <a:spLocks/>
            </p:cNvSpPr>
            <p:nvPr/>
          </p:nvSpPr>
          <p:spPr bwMode="auto">
            <a:xfrm>
              <a:off x="7912829" y="3523530"/>
              <a:ext cx="249626" cy="276480"/>
            </a:xfrm>
            <a:custGeom>
              <a:avLst/>
              <a:gdLst>
                <a:gd name="T0" fmla="*/ 111 w 151"/>
                <a:gd name="T1" fmla="*/ 170 h 178"/>
                <a:gd name="T2" fmla="*/ 116 w 151"/>
                <a:gd name="T3" fmla="*/ 161 h 178"/>
                <a:gd name="T4" fmla="*/ 114 w 151"/>
                <a:gd name="T5" fmla="*/ 143 h 178"/>
                <a:gd name="T6" fmla="*/ 97 w 151"/>
                <a:gd name="T7" fmla="*/ 125 h 178"/>
                <a:gd name="T8" fmla="*/ 93 w 151"/>
                <a:gd name="T9" fmla="*/ 104 h 178"/>
                <a:gd name="T10" fmla="*/ 77 w 151"/>
                <a:gd name="T11" fmla="*/ 87 h 178"/>
                <a:gd name="T12" fmla="*/ 63 w 151"/>
                <a:gd name="T13" fmla="*/ 86 h 178"/>
                <a:gd name="T14" fmla="*/ 60 w 151"/>
                <a:gd name="T15" fmla="*/ 93 h 178"/>
                <a:gd name="T16" fmla="*/ 50 w 151"/>
                <a:gd name="T17" fmla="*/ 94 h 178"/>
                <a:gd name="T18" fmla="*/ 44 w 151"/>
                <a:gd name="T19" fmla="*/ 90 h 178"/>
                <a:gd name="T20" fmla="*/ 26 w 151"/>
                <a:gd name="T21" fmla="*/ 103 h 178"/>
                <a:gd name="T22" fmla="*/ 23 w 151"/>
                <a:gd name="T23" fmla="*/ 84 h 178"/>
                <a:gd name="T24" fmla="*/ 24 w 151"/>
                <a:gd name="T25" fmla="*/ 62 h 178"/>
                <a:gd name="T26" fmla="*/ 12 w 151"/>
                <a:gd name="T27" fmla="*/ 61 h 178"/>
                <a:gd name="T28" fmla="*/ 9 w 151"/>
                <a:gd name="T29" fmla="*/ 49 h 178"/>
                <a:gd name="T30" fmla="*/ 0 w 151"/>
                <a:gd name="T31" fmla="*/ 42 h 178"/>
                <a:gd name="T32" fmla="*/ 3 w 151"/>
                <a:gd name="T33" fmla="*/ 34 h 178"/>
                <a:gd name="T34" fmla="*/ 16 w 151"/>
                <a:gd name="T35" fmla="*/ 21 h 178"/>
                <a:gd name="T36" fmla="*/ 18 w 151"/>
                <a:gd name="T37" fmla="*/ 26 h 178"/>
                <a:gd name="T38" fmla="*/ 28 w 151"/>
                <a:gd name="T39" fmla="*/ 26 h 178"/>
                <a:gd name="T40" fmla="*/ 21 w 151"/>
                <a:gd name="T41" fmla="*/ 3 h 178"/>
                <a:gd name="T42" fmla="*/ 30 w 151"/>
                <a:gd name="T43" fmla="*/ 0 h 178"/>
                <a:gd name="T44" fmla="*/ 43 w 151"/>
                <a:gd name="T45" fmla="*/ 16 h 178"/>
                <a:gd name="T46" fmla="*/ 55 w 151"/>
                <a:gd name="T47" fmla="*/ 35 h 178"/>
                <a:gd name="T48" fmla="*/ 77 w 151"/>
                <a:gd name="T49" fmla="*/ 35 h 178"/>
                <a:gd name="T50" fmla="*/ 87 w 151"/>
                <a:gd name="T51" fmla="*/ 53 h 178"/>
                <a:gd name="T52" fmla="*/ 76 w 151"/>
                <a:gd name="T53" fmla="*/ 59 h 178"/>
                <a:gd name="T54" fmla="*/ 72 w 151"/>
                <a:gd name="T55" fmla="*/ 66 h 178"/>
                <a:gd name="T56" fmla="*/ 96 w 151"/>
                <a:gd name="T57" fmla="*/ 79 h 178"/>
                <a:gd name="T58" fmla="*/ 115 w 151"/>
                <a:gd name="T59" fmla="*/ 103 h 178"/>
                <a:gd name="T60" fmla="*/ 129 w 151"/>
                <a:gd name="T61" fmla="*/ 122 h 178"/>
                <a:gd name="T62" fmla="*/ 145 w 151"/>
                <a:gd name="T63" fmla="*/ 136 h 178"/>
                <a:gd name="T64" fmla="*/ 151 w 151"/>
                <a:gd name="T65" fmla="*/ 151 h 178"/>
                <a:gd name="T66" fmla="*/ 150 w 151"/>
                <a:gd name="T67" fmla="*/ 171 h 178"/>
                <a:gd name="T68" fmla="*/ 133 w 151"/>
                <a:gd name="T69" fmla="*/ 164 h 178"/>
                <a:gd name="T70" fmla="*/ 127 w 151"/>
                <a:gd name="T71" fmla="*/ 178 h 178"/>
                <a:gd name="T72" fmla="*/ 111 w 151"/>
                <a:gd name="T73" fmla="*/ 170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51" h="178">
                  <a:moveTo>
                    <a:pt x="111" y="170"/>
                  </a:moveTo>
                  <a:lnTo>
                    <a:pt x="116" y="161"/>
                  </a:lnTo>
                  <a:lnTo>
                    <a:pt x="114" y="143"/>
                  </a:lnTo>
                  <a:lnTo>
                    <a:pt x="97" y="125"/>
                  </a:lnTo>
                  <a:lnTo>
                    <a:pt x="93" y="104"/>
                  </a:lnTo>
                  <a:lnTo>
                    <a:pt x="77" y="87"/>
                  </a:lnTo>
                  <a:lnTo>
                    <a:pt x="63" y="86"/>
                  </a:lnTo>
                  <a:lnTo>
                    <a:pt x="60" y="93"/>
                  </a:lnTo>
                  <a:lnTo>
                    <a:pt x="50" y="94"/>
                  </a:lnTo>
                  <a:lnTo>
                    <a:pt x="44" y="90"/>
                  </a:lnTo>
                  <a:lnTo>
                    <a:pt x="26" y="103"/>
                  </a:lnTo>
                  <a:lnTo>
                    <a:pt x="23" y="84"/>
                  </a:lnTo>
                  <a:lnTo>
                    <a:pt x="24" y="62"/>
                  </a:lnTo>
                  <a:lnTo>
                    <a:pt x="12" y="61"/>
                  </a:lnTo>
                  <a:lnTo>
                    <a:pt x="9" y="49"/>
                  </a:lnTo>
                  <a:lnTo>
                    <a:pt x="0" y="42"/>
                  </a:lnTo>
                  <a:lnTo>
                    <a:pt x="3" y="34"/>
                  </a:lnTo>
                  <a:lnTo>
                    <a:pt x="16" y="21"/>
                  </a:lnTo>
                  <a:lnTo>
                    <a:pt x="18" y="26"/>
                  </a:lnTo>
                  <a:lnTo>
                    <a:pt x="28" y="26"/>
                  </a:lnTo>
                  <a:lnTo>
                    <a:pt x="21" y="3"/>
                  </a:lnTo>
                  <a:lnTo>
                    <a:pt x="30" y="0"/>
                  </a:lnTo>
                  <a:lnTo>
                    <a:pt x="43" y="16"/>
                  </a:lnTo>
                  <a:lnTo>
                    <a:pt x="55" y="35"/>
                  </a:lnTo>
                  <a:lnTo>
                    <a:pt x="77" y="35"/>
                  </a:lnTo>
                  <a:lnTo>
                    <a:pt x="87" y="53"/>
                  </a:lnTo>
                  <a:lnTo>
                    <a:pt x="76" y="59"/>
                  </a:lnTo>
                  <a:lnTo>
                    <a:pt x="72" y="66"/>
                  </a:lnTo>
                  <a:lnTo>
                    <a:pt x="96" y="79"/>
                  </a:lnTo>
                  <a:lnTo>
                    <a:pt x="115" y="103"/>
                  </a:lnTo>
                  <a:lnTo>
                    <a:pt x="129" y="122"/>
                  </a:lnTo>
                  <a:lnTo>
                    <a:pt x="145" y="136"/>
                  </a:lnTo>
                  <a:lnTo>
                    <a:pt x="151" y="151"/>
                  </a:lnTo>
                  <a:lnTo>
                    <a:pt x="150" y="171"/>
                  </a:lnTo>
                  <a:lnTo>
                    <a:pt x="133" y="164"/>
                  </a:lnTo>
                  <a:lnTo>
                    <a:pt x="127" y="178"/>
                  </a:lnTo>
                  <a:lnTo>
                    <a:pt x="111" y="17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13" name="Freeform 112"/>
            <p:cNvSpPr>
              <a:spLocks/>
            </p:cNvSpPr>
            <p:nvPr/>
          </p:nvSpPr>
          <p:spPr bwMode="auto">
            <a:xfrm>
              <a:off x="7342494" y="3930484"/>
              <a:ext cx="64473" cy="124260"/>
            </a:xfrm>
            <a:custGeom>
              <a:avLst/>
              <a:gdLst>
                <a:gd name="T0" fmla="*/ 39 w 39"/>
                <a:gd name="T1" fmla="*/ 48 h 80"/>
                <a:gd name="T2" fmla="*/ 37 w 39"/>
                <a:gd name="T3" fmla="*/ 70 h 80"/>
                <a:gd name="T4" fmla="*/ 29 w 39"/>
                <a:gd name="T5" fmla="*/ 76 h 80"/>
                <a:gd name="T6" fmla="*/ 14 w 39"/>
                <a:gd name="T7" fmla="*/ 80 h 80"/>
                <a:gd name="T8" fmla="*/ 4 w 39"/>
                <a:gd name="T9" fmla="*/ 64 h 80"/>
                <a:gd name="T10" fmla="*/ 0 w 39"/>
                <a:gd name="T11" fmla="*/ 34 h 80"/>
                <a:gd name="T12" fmla="*/ 6 w 39"/>
                <a:gd name="T13" fmla="*/ 0 h 80"/>
                <a:gd name="T14" fmla="*/ 19 w 39"/>
                <a:gd name="T15" fmla="*/ 12 h 80"/>
                <a:gd name="T16" fmla="*/ 29 w 39"/>
                <a:gd name="T17" fmla="*/ 26 h 80"/>
                <a:gd name="T18" fmla="*/ 39 w 39"/>
                <a:gd name="T19" fmla="*/ 4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9" h="80">
                  <a:moveTo>
                    <a:pt x="39" y="48"/>
                  </a:moveTo>
                  <a:lnTo>
                    <a:pt x="37" y="70"/>
                  </a:lnTo>
                  <a:lnTo>
                    <a:pt x="29" y="76"/>
                  </a:lnTo>
                  <a:lnTo>
                    <a:pt x="14" y="80"/>
                  </a:lnTo>
                  <a:lnTo>
                    <a:pt x="4" y="64"/>
                  </a:lnTo>
                  <a:lnTo>
                    <a:pt x="0" y="34"/>
                  </a:lnTo>
                  <a:lnTo>
                    <a:pt x="6" y="0"/>
                  </a:lnTo>
                  <a:lnTo>
                    <a:pt x="19" y="12"/>
                  </a:lnTo>
                  <a:lnTo>
                    <a:pt x="29" y="26"/>
                  </a:lnTo>
                  <a:lnTo>
                    <a:pt x="39" y="48"/>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24" name="Freeform 123"/>
            <p:cNvSpPr>
              <a:spLocks/>
            </p:cNvSpPr>
            <p:nvPr/>
          </p:nvSpPr>
          <p:spPr bwMode="auto">
            <a:xfrm>
              <a:off x="7674777" y="3334032"/>
              <a:ext cx="264503" cy="593345"/>
            </a:xfrm>
            <a:custGeom>
              <a:avLst/>
              <a:gdLst>
                <a:gd name="T0" fmla="*/ 126 w 160"/>
                <a:gd name="T1" fmla="*/ 178 h 382"/>
                <a:gd name="T2" fmla="*/ 108 w 160"/>
                <a:gd name="T3" fmla="*/ 201 h 382"/>
                <a:gd name="T4" fmla="*/ 112 w 160"/>
                <a:gd name="T5" fmla="*/ 223 h 382"/>
                <a:gd name="T6" fmla="*/ 135 w 160"/>
                <a:gd name="T7" fmla="*/ 252 h 382"/>
                <a:gd name="T8" fmla="*/ 125 w 160"/>
                <a:gd name="T9" fmla="*/ 274 h 382"/>
                <a:gd name="T10" fmla="*/ 144 w 160"/>
                <a:gd name="T11" fmla="*/ 301 h 382"/>
                <a:gd name="T12" fmla="*/ 148 w 160"/>
                <a:gd name="T13" fmla="*/ 322 h 382"/>
                <a:gd name="T14" fmla="*/ 149 w 160"/>
                <a:gd name="T15" fmla="*/ 361 h 382"/>
                <a:gd name="T16" fmla="*/ 139 w 160"/>
                <a:gd name="T17" fmla="*/ 367 h 382"/>
                <a:gd name="T18" fmla="*/ 136 w 160"/>
                <a:gd name="T19" fmla="*/ 338 h 382"/>
                <a:gd name="T20" fmla="*/ 126 w 160"/>
                <a:gd name="T21" fmla="*/ 305 h 382"/>
                <a:gd name="T22" fmla="*/ 112 w 160"/>
                <a:gd name="T23" fmla="*/ 254 h 382"/>
                <a:gd name="T24" fmla="*/ 91 w 160"/>
                <a:gd name="T25" fmla="*/ 247 h 382"/>
                <a:gd name="T26" fmla="*/ 62 w 160"/>
                <a:gd name="T27" fmla="*/ 260 h 382"/>
                <a:gd name="T28" fmla="*/ 53 w 160"/>
                <a:gd name="T29" fmla="*/ 229 h 382"/>
                <a:gd name="T30" fmla="*/ 29 w 160"/>
                <a:gd name="T31" fmla="*/ 186 h 382"/>
                <a:gd name="T32" fmla="*/ 19 w 160"/>
                <a:gd name="T33" fmla="*/ 176 h 382"/>
                <a:gd name="T34" fmla="*/ 0 w 160"/>
                <a:gd name="T35" fmla="*/ 142 h 382"/>
                <a:gd name="T36" fmla="*/ 4 w 160"/>
                <a:gd name="T37" fmla="*/ 131 h 382"/>
                <a:gd name="T38" fmla="*/ 9 w 160"/>
                <a:gd name="T39" fmla="*/ 117 h 382"/>
                <a:gd name="T40" fmla="*/ 9 w 160"/>
                <a:gd name="T41" fmla="*/ 88 h 382"/>
                <a:gd name="T42" fmla="*/ 28 w 160"/>
                <a:gd name="T43" fmla="*/ 76 h 382"/>
                <a:gd name="T44" fmla="*/ 33 w 160"/>
                <a:gd name="T45" fmla="*/ 48 h 382"/>
                <a:gd name="T46" fmla="*/ 50 w 160"/>
                <a:gd name="T47" fmla="*/ 22 h 382"/>
                <a:gd name="T48" fmla="*/ 59 w 160"/>
                <a:gd name="T49" fmla="*/ 13 h 382"/>
                <a:gd name="T50" fmla="*/ 61 w 160"/>
                <a:gd name="T51" fmla="*/ 1 h 382"/>
                <a:gd name="T52" fmla="*/ 80 w 160"/>
                <a:gd name="T53" fmla="*/ 12 h 382"/>
                <a:gd name="T54" fmla="*/ 93 w 160"/>
                <a:gd name="T55" fmla="*/ 33 h 382"/>
                <a:gd name="T56" fmla="*/ 83 w 160"/>
                <a:gd name="T57" fmla="*/ 67 h 382"/>
                <a:gd name="T58" fmla="*/ 104 w 160"/>
                <a:gd name="T59" fmla="*/ 89 h 382"/>
                <a:gd name="T60" fmla="*/ 124 w 160"/>
                <a:gd name="T61" fmla="*/ 112 h 382"/>
                <a:gd name="T62" fmla="*/ 137 w 160"/>
                <a:gd name="T63" fmla="*/ 137 h 382"/>
                <a:gd name="T64" fmla="*/ 158 w 160"/>
                <a:gd name="T65" fmla="*/ 134 h 382"/>
                <a:gd name="T66" fmla="*/ 147 w 160"/>
                <a:gd name="T67" fmla="*/ 156 h 382"/>
                <a:gd name="T68" fmla="*/ 135 w 160"/>
                <a:gd name="T69" fmla="*/ 169 h 3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60" h="382">
                  <a:moveTo>
                    <a:pt x="135" y="169"/>
                  </a:moveTo>
                  <a:lnTo>
                    <a:pt x="126" y="178"/>
                  </a:lnTo>
                  <a:lnTo>
                    <a:pt x="113" y="179"/>
                  </a:lnTo>
                  <a:lnTo>
                    <a:pt x="108" y="201"/>
                  </a:lnTo>
                  <a:lnTo>
                    <a:pt x="101" y="205"/>
                  </a:lnTo>
                  <a:lnTo>
                    <a:pt x="112" y="223"/>
                  </a:lnTo>
                  <a:lnTo>
                    <a:pt x="126" y="239"/>
                  </a:lnTo>
                  <a:lnTo>
                    <a:pt x="135" y="252"/>
                  </a:lnTo>
                  <a:lnTo>
                    <a:pt x="131" y="270"/>
                  </a:lnTo>
                  <a:lnTo>
                    <a:pt x="125" y="274"/>
                  </a:lnTo>
                  <a:lnTo>
                    <a:pt x="130" y="285"/>
                  </a:lnTo>
                  <a:lnTo>
                    <a:pt x="144" y="301"/>
                  </a:lnTo>
                  <a:lnTo>
                    <a:pt x="147" y="313"/>
                  </a:lnTo>
                  <a:lnTo>
                    <a:pt x="148" y="322"/>
                  </a:lnTo>
                  <a:lnTo>
                    <a:pt x="157" y="341"/>
                  </a:lnTo>
                  <a:lnTo>
                    <a:pt x="149" y="361"/>
                  </a:lnTo>
                  <a:lnTo>
                    <a:pt x="142" y="382"/>
                  </a:lnTo>
                  <a:lnTo>
                    <a:pt x="139" y="367"/>
                  </a:lnTo>
                  <a:lnTo>
                    <a:pt x="143" y="351"/>
                  </a:lnTo>
                  <a:lnTo>
                    <a:pt x="136" y="338"/>
                  </a:lnTo>
                  <a:lnTo>
                    <a:pt x="135" y="316"/>
                  </a:lnTo>
                  <a:lnTo>
                    <a:pt x="126" y="305"/>
                  </a:lnTo>
                  <a:lnTo>
                    <a:pt x="118" y="280"/>
                  </a:lnTo>
                  <a:lnTo>
                    <a:pt x="112" y="254"/>
                  </a:lnTo>
                  <a:lnTo>
                    <a:pt x="102" y="237"/>
                  </a:lnTo>
                  <a:lnTo>
                    <a:pt x="91" y="247"/>
                  </a:lnTo>
                  <a:lnTo>
                    <a:pt x="72" y="262"/>
                  </a:lnTo>
                  <a:lnTo>
                    <a:pt x="62" y="260"/>
                  </a:lnTo>
                  <a:lnTo>
                    <a:pt x="50" y="255"/>
                  </a:lnTo>
                  <a:lnTo>
                    <a:pt x="53" y="229"/>
                  </a:lnTo>
                  <a:lnTo>
                    <a:pt x="46" y="210"/>
                  </a:lnTo>
                  <a:lnTo>
                    <a:pt x="29" y="186"/>
                  </a:lnTo>
                  <a:lnTo>
                    <a:pt x="30" y="179"/>
                  </a:lnTo>
                  <a:lnTo>
                    <a:pt x="19" y="176"/>
                  </a:lnTo>
                  <a:lnTo>
                    <a:pt x="4" y="159"/>
                  </a:lnTo>
                  <a:lnTo>
                    <a:pt x="0" y="142"/>
                  </a:lnTo>
                  <a:lnTo>
                    <a:pt x="7" y="145"/>
                  </a:lnTo>
                  <a:lnTo>
                    <a:pt x="4" y="131"/>
                  </a:lnTo>
                  <a:lnTo>
                    <a:pt x="12" y="125"/>
                  </a:lnTo>
                  <a:lnTo>
                    <a:pt x="9" y="117"/>
                  </a:lnTo>
                  <a:lnTo>
                    <a:pt x="12" y="110"/>
                  </a:lnTo>
                  <a:lnTo>
                    <a:pt x="9" y="88"/>
                  </a:lnTo>
                  <a:lnTo>
                    <a:pt x="23" y="93"/>
                  </a:lnTo>
                  <a:lnTo>
                    <a:pt x="28" y="76"/>
                  </a:lnTo>
                  <a:lnTo>
                    <a:pt x="27" y="66"/>
                  </a:lnTo>
                  <a:lnTo>
                    <a:pt x="33" y="48"/>
                  </a:lnTo>
                  <a:lnTo>
                    <a:pt x="30" y="36"/>
                  </a:lnTo>
                  <a:lnTo>
                    <a:pt x="50" y="22"/>
                  </a:lnTo>
                  <a:lnTo>
                    <a:pt x="64" y="26"/>
                  </a:lnTo>
                  <a:lnTo>
                    <a:pt x="59" y="13"/>
                  </a:lnTo>
                  <a:lnTo>
                    <a:pt x="64" y="9"/>
                  </a:lnTo>
                  <a:lnTo>
                    <a:pt x="61" y="1"/>
                  </a:lnTo>
                  <a:lnTo>
                    <a:pt x="71" y="0"/>
                  </a:lnTo>
                  <a:lnTo>
                    <a:pt x="80" y="12"/>
                  </a:lnTo>
                  <a:lnTo>
                    <a:pt x="89" y="17"/>
                  </a:lnTo>
                  <a:lnTo>
                    <a:pt x="93" y="33"/>
                  </a:lnTo>
                  <a:lnTo>
                    <a:pt x="96" y="50"/>
                  </a:lnTo>
                  <a:lnTo>
                    <a:pt x="83" y="67"/>
                  </a:lnTo>
                  <a:lnTo>
                    <a:pt x="86" y="92"/>
                  </a:lnTo>
                  <a:lnTo>
                    <a:pt x="104" y="89"/>
                  </a:lnTo>
                  <a:lnTo>
                    <a:pt x="112" y="108"/>
                  </a:lnTo>
                  <a:lnTo>
                    <a:pt x="124" y="112"/>
                  </a:lnTo>
                  <a:lnTo>
                    <a:pt x="122" y="129"/>
                  </a:lnTo>
                  <a:lnTo>
                    <a:pt x="137" y="137"/>
                  </a:lnTo>
                  <a:lnTo>
                    <a:pt x="146" y="141"/>
                  </a:lnTo>
                  <a:lnTo>
                    <a:pt x="158" y="134"/>
                  </a:lnTo>
                  <a:lnTo>
                    <a:pt x="160" y="143"/>
                  </a:lnTo>
                  <a:lnTo>
                    <a:pt x="147" y="156"/>
                  </a:lnTo>
                  <a:lnTo>
                    <a:pt x="144" y="164"/>
                  </a:lnTo>
                  <a:lnTo>
                    <a:pt x="135" y="16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26" name="Freeform 125"/>
            <p:cNvSpPr>
              <a:spLocks/>
            </p:cNvSpPr>
            <p:nvPr/>
          </p:nvSpPr>
          <p:spPr bwMode="auto">
            <a:xfrm>
              <a:off x="7254878" y="2577595"/>
              <a:ext cx="900964" cy="330844"/>
            </a:xfrm>
            <a:custGeom>
              <a:avLst/>
              <a:gdLst>
                <a:gd name="T0" fmla="*/ 15 w 545"/>
                <a:gd name="T1" fmla="*/ 52 h 213"/>
                <a:gd name="T2" fmla="*/ 57 w 545"/>
                <a:gd name="T3" fmla="*/ 25 h 213"/>
                <a:gd name="T4" fmla="*/ 90 w 545"/>
                <a:gd name="T5" fmla="*/ 31 h 213"/>
                <a:gd name="T6" fmla="*/ 122 w 545"/>
                <a:gd name="T7" fmla="*/ 42 h 213"/>
                <a:gd name="T8" fmla="*/ 156 w 545"/>
                <a:gd name="T9" fmla="*/ 33 h 213"/>
                <a:gd name="T10" fmla="*/ 148 w 545"/>
                <a:gd name="T11" fmla="*/ 0 h 213"/>
                <a:gd name="T12" fmla="*/ 186 w 545"/>
                <a:gd name="T13" fmla="*/ 10 h 213"/>
                <a:gd name="T14" fmla="*/ 219 w 545"/>
                <a:gd name="T15" fmla="*/ 31 h 213"/>
                <a:gd name="T16" fmla="*/ 259 w 545"/>
                <a:gd name="T17" fmla="*/ 35 h 213"/>
                <a:gd name="T18" fmla="*/ 296 w 545"/>
                <a:gd name="T19" fmla="*/ 35 h 213"/>
                <a:gd name="T20" fmla="*/ 333 w 545"/>
                <a:gd name="T21" fmla="*/ 55 h 213"/>
                <a:gd name="T22" fmla="*/ 370 w 545"/>
                <a:gd name="T23" fmla="*/ 59 h 213"/>
                <a:gd name="T24" fmla="*/ 400 w 545"/>
                <a:gd name="T25" fmla="*/ 50 h 213"/>
                <a:gd name="T26" fmla="*/ 426 w 545"/>
                <a:gd name="T27" fmla="*/ 38 h 213"/>
                <a:gd name="T28" fmla="*/ 456 w 545"/>
                <a:gd name="T29" fmla="*/ 43 h 213"/>
                <a:gd name="T30" fmla="*/ 459 w 545"/>
                <a:gd name="T31" fmla="*/ 79 h 213"/>
                <a:gd name="T32" fmla="*/ 476 w 545"/>
                <a:gd name="T33" fmla="*/ 84 h 213"/>
                <a:gd name="T34" fmla="*/ 502 w 545"/>
                <a:gd name="T35" fmla="*/ 80 h 213"/>
                <a:gd name="T36" fmla="*/ 542 w 545"/>
                <a:gd name="T37" fmla="*/ 101 h 213"/>
                <a:gd name="T38" fmla="*/ 530 w 545"/>
                <a:gd name="T39" fmla="*/ 106 h 213"/>
                <a:gd name="T40" fmla="*/ 500 w 545"/>
                <a:gd name="T41" fmla="*/ 114 h 213"/>
                <a:gd name="T42" fmla="*/ 475 w 545"/>
                <a:gd name="T43" fmla="*/ 136 h 213"/>
                <a:gd name="T44" fmla="*/ 445 w 545"/>
                <a:gd name="T45" fmla="*/ 143 h 213"/>
                <a:gd name="T46" fmla="*/ 433 w 545"/>
                <a:gd name="T47" fmla="*/ 154 h 213"/>
                <a:gd name="T48" fmla="*/ 449 w 545"/>
                <a:gd name="T49" fmla="*/ 168 h 213"/>
                <a:gd name="T50" fmla="*/ 434 w 545"/>
                <a:gd name="T51" fmla="*/ 186 h 213"/>
                <a:gd name="T52" fmla="*/ 393 w 545"/>
                <a:gd name="T53" fmla="*/ 194 h 213"/>
                <a:gd name="T54" fmla="*/ 355 w 545"/>
                <a:gd name="T55" fmla="*/ 213 h 213"/>
                <a:gd name="T56" fmla="*/ 324 w 545"/>
                <a:gd name="T57" fmla="*/ 206 h 213"/>
                <a:gd name="T58" fmla="*/ 276 w 545"/>
                <a:gd name="T59" fmla="*/ 191 h 213"/>
                <a:gd name="T60" fmla="*/ 219 w 545"/>
                <a:gd name="T61" fmla="*/ 189 h 213"/>
                <a:gd name="T62" fmla="*/ 186 w 545"/>
                <a:gd name="T63" fmla="*/ 177 h 213"/>
                <a:gd name="T64" fmla="*/ 159 w 545"/>
                <a:gd name="T65" fmla="*/ 156 h 213"/>
                <a:gd name="T66" fmla="*/ 110 w 545"/>
                <a:gd name="T67" fmla="*/ 140 h 213"/>
                <a:gd name="T68" fmla="*/ 79 w 545"/>
                <a:gd name="T69" fmla="*/ 128 h 213"/>
                <a:gd name="T70" fmla="*/ 56 w 545"/>
                <a:gd name="T71" fmla="*/ 88 h 213"/>
                <a:gd name="T72" fmla="*/ 11 w 545"/>
                <a:gd name="T73" fmla="*/ 69 h 2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545" h="213">
                  <a:moveTo>
                    <a:pt x="0" y="55"/>
                  </a:moveTo>
                  <a:lnTo>
                    <a:pt x="15" y="52"/>
                  </a:lnTo>
                  <a:lnTo>
                    <a:pt x="37" y="34"/>
                  </a:lnTo>
                  <a:lnTo>
                    <a:pt x="57" y="25"/>
                  </a:lnTo>
                  <a:lnTo>
                    <a:pt x="74" y="31"/>
                  </a:lnTo>
                  <a:lnTo>
                    <a:pt x="90" y="31"/>
                  </a:lnTo>
                  <a:lnTo>
                    <a:pt x="106" y="41"/>
                  </a:lnTo>
                  <a:lnTo>
                    <a:pt x="122" y="42"/>
                  </a:lnTo>
                  <a:lnTo>
                    <a:pt x="148" y="46"/>
                  </a:lnTo>
                  <a:lnTo>
                    <a:pt x="156" y="33"/>
                  </a:lnTo>
                  <a:lnTo>
                    <a:pt x="143" y="21"/>
                  </a:lnTo>
                  <a:lnTo>
                    <a:pt x="148" y="0"/>
                  </a:lnTo>
                  <a:lnTo>
                    <a:pt x="170" y="8"/>
                  </a:lnTo>
                  <a:lnTo>
                    <a:pt x="186" y="10"/>
                  </a:lnTo>
                  <a:lnTo>
                    <a:pt x="207" y="16"/>
                  </a:lnTo>
                  <a:lnTo>
                    <a:pt x="219" y="31"/>
                  </a:lnTo>
                  <a:lnTo>
                    <a:pt x="246" y="39"/>
                  </a:lnTo>
                  <a:lnTo>
                    <a:pt x="259" y="35"/>
                  </a:lnTo>
                  <a:lnTo>
                    <a:pt x="278" y="33"/>
                  </a:lnTo>
                  <a:lnTo>
                    <a:pt x="296" y="35"/>
                  </a:lnTo>
                  <a:lnTo>
                    <a:pt x="317" y="45"/>
                  </a:lnTo>
                  <a:lnTo>
                    <a:pt x="333" y="55"/>
                  </a:lnTo>
                  <a:lnTo>
                    <a:pt x="348" y="55"/>
                  </a:lnTo>
                  <a:lnTo>
                    <a:pt x="370" y="59"/>
                  </a:lnTo>
                  <a:lnTo>
                    <a:pt x="381" y="53"/>
                  </a:lnTo>
                  <a:lnTo>
                    <a:pt x="400" y="50"/>
                  </a:lnTo>
                  <a:lnTo>
                    <a:pt x="415" y="36"/>
                  </a:lnTo>
                  <a:lnTo>
                    <a:pt x="426" y="38"/>
                  </a:lnTo>
                  <a:lnTo>
                    <a:pt x="439" y="45"/>
                  </a:lnTo>
                  <a:lnTo>
                    <a:pt x="456" y="43"/>
                  </a:lnTo>
                  <a:lnTo>
                    <a:pt x="458" y="59"/>
                  </a:lnTo>
                  <a:lnTo>
                    <a:pt x="459" y="79"/>
                  </a:lnTo>
                  <a:lnTo>
                    <a:pt x="468" y="87"/>
                  </a:lnTo>
                  <a:lnTo>
                    <a:pt x="476" y="84"/>
                  </a:lnTo>
                  <a:lnTo>
                    <a:pt x="494" y="88"/>
                  </a:lnTo>
                  <a:lnTo>
                    <a:pt x="502" y="80"/>
                  </a:lnTo>
                  <a:lnTo>
                    <a:pt x="519" y="87"/>
                  </a:lnTo>
                  <a:lnTo>
                    <a:pt x="542" y="101"/>
                  </a:lnTo>
                  <a:lnTo>
                    <a:pt x="545" y="108"/>
                  </a:lnTo>
                  <a:lnTo>
                    <a:pt x="530" y="106"/>
                  </a:lnTo>
                  <a:lnTo>
                    <a:pt x="508" y="109"/>
                  </a:lnTo>
                  <a:lnTo>
                    <a:pt x="500" y="114"/>
                  </a:lnTo>
                  <a:lnTo>
                    <a:pt x="496" y="128"/>
                  </a:lnTo>
                  <a:lnTo>
                    <a:pt x="475" y="136"/>
                  </a:lnTo>
                  <a:lnTo>
                    <a:pt x="464" y="147"/>
                  </a:lnTo>
                  <a:lnTo>
                    <a:pt x="445" y="143"/>
                  </a:lnTo>
                  <a:lnTo>
                    <a:pt x="435" y="141"/>
                  </a:lnTo>
                  <a:lnTo>
                    <a:pt x="433" y="154"/>
                  </a:lnTo>
                  <a:lnTo>
                    <a:pt x="443" y="162"/>
                  </a:lnTo>
                  <a:lnTo>
                    <a:pt x="449" y="168"/>
                  </a:lnTo>
                  <a:lnTo>
                    <a:pt x="441" y="175"/>
                  </a:lnTo>
                  <a:lnTo>
                    <a:pt x="434" y="186"/>
                  </a:lnTo>
                  <a:lnTo>
                    <a:pt x="418" y="194"/>
                  </a:lnTo>
                  <a:lnTo>
                    <a:pt x="393" y="194"/>
                  </a:lnTo>
                  <a:lnTo>
                    <a:pt x="370" y="202"/>
                  </a:lnTo>
                  <a:lnTo>
                    <a:pt x="355" y="213"/>
                  </a:lnTo>
                  <a:lnTo>
                    <a:pt x="345" y="206"/>
                  </a:lnTo>
                  <a:lnTo>
                    <a:pt x="324" y="206"/>
                  </a:lnTo>
                  <a:lnTo>
                    <a:pt x="294" y="194"/>
                  </a:lnTo>
                  <a:lnTo>
                    <a:pt x="276" y="191"/>
                  </a:lnTo>
                  <a:lnTo>
                    <a:pt x="255" y="194"/>
                  </a:lnTo>
                  <a:lnTo>
                    <a:pt x="219" y="189"/>
                  </a:lnTo>
                  <a:lnTo>
                    <a:pt x="201" y="189"/>
                  </a:lnTo>
                  <a:lnTo>
                    <a:pt x="186" y="177"/>
                  </a:lnTo>
                  <a:lnTo>
                    <a:pt x="170" y="158"/>
                  </a:lnTo>
                  <a:lnTo>
                    <a:pt x="159" y="156"/>
                  </a:lnTo>
                  <a:lnTo>
                    <a:pt x="133" y="143"/>
                  </a:lnTo>
                  <a:lnTo>
                    <a:pt x="110" y="140"/>
                  </a:lnTo>
                  <a:lnTo>
                    <a:pt x="89" y="137"/>
                  </a:lnTo>
                  <a:lnTo>
                    <a:pt x="79" y="128"/>
                  </a:lnTo>
                  <a:lnTo>
                    <a:pt x="75" y="104"/>
                  </a:lnTo>
                  <a:lnTo>
                    <a:pt x="56" y="88"/>
                  </a:lnTo>
                  <a:lnTo>
                    <a:pt x="29" y="80"/>
                  </a:lnTo>
                  <a:lnTo>
                    <a:pt x="11" y="69"/>
                  </a:lnTo>
                  <a:lnTo>
                    <a:pt x="0" y="5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30" name="Freeform 129"/>
            <p:cNvSpPr>
              <a:spLocks noEditPoints="1"/>
            </p:cNvSpPr>
            <p:nvPr/>
          </p:nvSpPr>
          <p:spPr bwMode="auto">
            <a:xfrm>
              <a:off x="7962423" y="4025234"/>
              <a:ext cx="580254" cy="197264"/>
            </a:xfrm>
            <a:custGeom>
              <a:avLst/>
              <a:gdLst>
                <a:gd name="T0" fmla="*/ 1401 w 1439"/>
                <a:gd name="T1" fmla="*/ 208 h 524"/>
                <a:gd name="T2" fmla="*/ 1346 w 1439"/>
                <a:gd name="T3" fmla="*/ 237 h 524"/>
                <a:gd name="T4" fmla="*/ 1281 w 1439"/>
                <a:gd name="T5" fmla="*/ 223 h 524"/>
                <a:gd name="T6" fmla="*/ 1194 w 1439"/>
                <a:gd name="T7" fmla="*/ 223 h 524"/>
                <a:gd name="T8" fmla="*/ 1171 w 1439"/>
                <a:gd name="T9" fmla="*/ 320 h 524"/>
                <a:gd name="T10" fmla="*/ 1143 w 1439"/>
                <a:gd name="T11" fmla="*/ 349 h 524"/>
                <a:gd name="T12" fmla="*/ 1107 w 1439"/>
                <a:gd name="T13" fmla="*/ 468 h 524"/>
                <a:gd name="T14" fmla="*/ 1045 w 1439"/>
                <a:gd name="T15" fmla="*/ 486 h 524"/>
                <a:gd name="T16" fmla="*/ 974 w 1439"/>
                <a:gd name="T17" fmla="*/ 462 h 524"/>
                <a:gd name="T18" fmla="*/ 938 w 1439"/>
                <a:gd name="T19" fmla="*/ 469 h 524"/>
                <a:gd name="T20" fmla="*/ 894 w 1439"/>
                <a:gd name="T21" fmla="*/ 512 h 524"/>
                <a:gd name="T22" fmla="*/ 846 w 1439"/>
                <a:gd name="T23" fmla="*/ 506 h 524"/>
                <a:gd name="T24" fmla="*/ 798 w 1439"/>
                <a:gd name="T25" fmla="*/ 524 h 524"/>
                <a:gd name="T26" fmla="*/ 746 w 1439"/>
                <a:gd name="T27" fmla="*/ 476 h 524"/>
                <a:gd name="T28" fmla="*/ 733 w 1439"/>
                <a:gd name="T29" fmla="*/ 419 h 524"/>
                <a:gd name="T30" fmla="*/ 788 w 1439"/>
                <a:gd name="T31" fmla="*/ 448 h 524"/>
                <a:gd name="T32" fmla="*/ 846 w 1439"/>
                <a:gd name="T33" fmla="*/ 432 h 524"/>
                <a:gd name="T34" fmla="*/ 860 w 1439"/>
                <a:gd name="T35" fmla="*/ 360 h 524"/>
                <a:gd name="T36" fmla="*/ 892 w 1439"/>
                <a:gd name="T37" fmla="*/ 344 h 524"/>
                <a:gd name="T38" fmla="*/ 981 w 1439"/>
                <a:gd name="T39" fmla="*/ 325 h 524"/>
                <a:gd name="T40" fmla="*/ 1033 w 1439"/>
                <a:gd name="T41" fmla="*/ 258 h 524"/>
                <a:gd name="T42" fmla="*/ 1068 w 1439"/>
                <a:gd name="T43" fmla="*/ 204 h 524"/>
                <a:gd name="T44" fmla="*/ 1104 w 1439"/>
                <a:gd name="T45" fmla="*/ 248 h 524"/>
                <a:gd name="T46" fmla="*/ 1119 w 1439"/>
                <a:gd name="T47" fmla="*/ 219 h 524"/>
                <a:gd name="T48" fmla="*/ 1155 w 1439"/>
                <a:gd name="T49" fmla="*/ 222 h 524"/>
                <a:gd name="T50" fmla="*/ 1157 w 1439"/>
                <a:gd name="T51" fmla="*/ 168 h 524"/>
                <a:gd name="T52" fmla="*/ 1159 w 1439"/>
                <a:gd name="T53" fmla="*/ 126 h 524"/>
                <a:gd name="T54" fmla="*/ 1214 w 1439"/>
                <a:gd name="T55" fmla="*/ 66 h 524"/>
                <a:gd name="T56" fmla="*/ 1248 w 1439"/>
                <a:gd name="T57" fmla="*/ 0 h 524"/>
                <a:gd name="T58" fmla="*/ 1278 w 1439"/>
                <a:gd name="T59" fmla="*/ 0 h 524"/>
                <a:gd name="T60" fmla="*/ 1319 w 1439"/>
                <a:gd name="T61" fmla="*/ 43 h 524"/>
                <a:gd name="T62" fmla="*/ 1325 w 1439"/>
                <a:gd name="T63" fmla="*/ 80 h 524"/>
                <a:gd name="T64" fmla="*/ 1375 w 1439"/>
                <a:gd name="T65" fmla="*/ 103 h 524"/>
                <a:gd name="T66" fmla="*/ 1439 w 1439"/>
                <a:gd name="T67" fmla="*/ 129 h 524"/>
                <a:gd name="T68" fmla="*/ 1436 w 1439"/>
                <a:gd name="T69" fmla="*/ 162 h 524"/>
                <a:gd name="T70" fmla="*/ 1385 w 1439"/>
                <a:gd name="T71" fmla="*/ 167 h 524"/>
                <a:gd name="T72" fmla="*/ 1401 w 1439"/>
                <a:gd name="T73" fmla="*/ 208 h 524"/>
                <a:gd name="T74" fmla="*/ 75 w 1439"/>
                <a:gd name="T75" fmla="*/ 61 h 524"/>
                <a:gd name="T76" fmla="*/ 83 w 1439"/>
                <a:gd name="T77" fmla="*/ 105 h 524"/>
                <a:gd name="T78" fmla="*/ 133 w 1439"/>
                <a:gd name="T79" fmla="*/ 95 h 524"/>
                <a:gd name="T80" fmla="*/ 155 w 1439"/>
                <a:gd name="T81" fmla="*/ 60 h 524"/>
                <a:gd name="T82" fmla="*/ 173 w 1439"/>
                <a:gd name="T83" fmla="*/ 68 h 524"/>
                <a:gd name="T84" fmla="*/ 220 w 1439"/>
                <a:gd name="T85" fmla="*/ 119 h 524"/>
                <a:gd name="T86" fmla="*/ 254 w 1439"/>
                <a:gd name="T87" fmla="*/ 176 h 524"/>
                <a:gd name="T88" fmla="*/ 260 w 1439"/>
                <a:gd name="T89" fmla="*/ 233 h 524"/>
                <a:gd name="T90" fmla="*/ 253 w 1439"/>
                <a:gd name="T91" fmla="*/ 272 h 524"/>
                <a:gd name="T92" fmla="*/ 261 w 1439"/>
                <a:gd name="T93" fmla="*/ 301 h 524"/>
                <a:gd name="T94" fmla="*/ 268 w 1439"/>
                <a:gd name="T95" fmla="*/ 352 h 524"/>
                <a:gd name="T96" fmla="*/ 295 w 1439"/>
                <a:gd name="T97" fmla="*/ 375 h 524"/>
                <a:gd name="T98" fmla="*/ 326 w 1439"/>
                <a:gd name="T99" fmla="*/ 451 h 524"/>
                <a:gd name="T100" fmla="*/ 325 w 1439"/>
                <a:gd name="T101" fmla="*/ 479 h 524"/>
                <a:gd name="T102" fmla="*/ 271 w 1439"/>
                <a:gd name="T103" fmla="*/ 485 h 524"/>
                <a:gd name="T104" fmla="*/ 199 w 1439"/>
                <a:gd name="T105" fmla="*/ 422 h 524"/>
                <a:gd name="T106" fmla="*/ 109 w 1439"/>
                <a:gd name="T107" fmla="*/ 354 h 524"/>
                <a:gd name="T108" fmla="*/ 99 w 1439"/>
                <a:gd name="T109" fmla="*/ 311 h 524"/>
                <a:gd name="T110" fmla="*/ 54 w 1439"/>
                <a:gd name="T111" fmla="*/ 254 h 524"/>
                <a:gd name="T112" fmla="*/ 42 w 1439"/>
                <a:gd name="T113" fmla="*/ 184 h 524"/>
                <a:gd name="T114" fmla="*/ 13 w 1439"/>
                <a:gd name="T115" fmla="*/ 137 h 524"/>
                <a:gd name="T116" fmla="*/ 18 w 1439"/>
                <a:gd name="T117" fmla="*/ 75 h 524"/>
                <a:gd name="T118" fmla="*/ 0 w 1439"/>
                <a:gd name="T119" fmla="*/ 39 h 524"/>
                <a:gd name="T120" fmla="*/ 12 w 1439"/>
                <a:gd name="T121" fmla="*/ 24 h 524"/>
                <a:gd name="T122" fmla="*/ 75 w 1439"/>
                <a:gd name="T123" fmla="*/ 61 h 5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439" h="524">
                  <a:moveTo>
                    <a:pt x="1401" y="208"/>
                  </a:moveTo>
                  <a:lnTo>
                    <a:pt x="1346" y="237"/>
                  </a:lnTo>
                  <a:lnTo>
                    <a:pt x="1281" y="223"/>
                  </a:lnTo>
                  <a:lnTo>
                    <a:pt x="1194" y="223"/>
                  </a:lnTo>
                  <a:lnTo>
                    <a:pt x="1171" y="320"/>
                  </a:lnTo>
                  <a:lnTo>
                    <a:pt x="1143" y="349"/>
                  </a:lnTo>
                  <a:lnTo>
                    <a:pt x="1107" y="468"/>
                  </a:lnTo>
                  <a:lnTo>
                    <a:pt x="1045" y="486"/>
                  </a:lnTo>
                  <a:lnTo>
                    <a:pt x="974" y="462"/>
                  </a:lnTo>
                  <a:lnTo>
                    <a:pt x="938" y="469"/>
                  </a:lnTo>
                  <a:lnTo>
                    <a:pt x="894" y="512"/>
                  </a:lnTo>
                  <a:lnTo>
                    <a:pt x="846" y="506"/>
                  </a:lnTo>
                  <a:lnTo>
                    <a:pt x="798" y="524"/>
                  </a:lnTo>
                  <a:lnTo>
                    <a:pt x="746" y="476"/>
                  </a:lnTo>
                  <a:lnTo>
                    <a:pt x="733" y="419"/>
                  </a:lnTo>
                  <a:lnTo>
                    <a:pt x="788" y="448"/>
                  </a:lnTo>
                  <a:lnTo>
                    <a:pt x="846" y="432"/>
                  </a:lnTo>
                  <a:lnTo>
                    <a:pt x="860" y="360"/>
                  </a:lnTo>
                  <a:lnTo>
                    <a:pt x="892" y="344"/>
                  </a:lnTo>
                  <a:lnTo>
                    <a:pt x="981" y="325"/>
                  </a:lnTo>
                  <a:lnTo>
                    <a:pt x="1033" y="258"/>
                  </a:lnTo>
                  <a:lnTo>
                    <a:pt x="1068" y="204"/>
                  </a:lnTo>
                  <a:lnTo>
                    <a:pt x="1104" y="248"/>
                  </a:lnTo>
                  <a:lnTo>
                    <a:pt x="1119" y="219"/>
                  </a:lnTo>
                  <a:lnTo>
                    <a:pt x="1155" y="222"/>
                  </a:lnTo>
                  <a:lnTo>
                    <a:pt x="1157" y="168"/>
                  </a:lnTo>
                  <a:lnTo>
                    <a:pt x="1159" y="126"/>
                  </a:lnTo>
                  <a:lnTo>
                    <a:pt x="1214" y="66"/>
                  </a:lnTo>
                  <a:lnTo>
                    <a:pt x="1248" y="0"/>
                  </a:lnTo>
                  <a:lnTo>
                    <a:pt x="1278" y="0"/>
                  </a:lnTo>
                  <a:lnTo>
                    <a:pt x="1319" y="43"/>
                  </a:lnTo>
                  <a:lnTo>
                    <a:pt x="1325" y="80"/>
                  </a:lnTo>
                  <a:lnTo>
                    <a:pt x="1375" y="103"/>
                  </a:lnTo>
                  <a:lnTo>
                    <a:pt x="1439" y="129"/>
                  </a:lnTo>
                  <a:lnTo>
                    <a:pt x="1436" y="162"/>
                  </a:lnTo>
                  <a:lnTo>
                    <a:pt x="1385" y="167"/>
                  </a:lnTo>
                  <a:lnTo>
                    <a:pt x="1401" y="208"/>
                  </a:lnTo>
                  <a:moveTo>
                    <a:pt x="75" y="61"/>
                  </a:moveTo>
                  <a:lnTo>
                    <a:pt x="83" y="105"/>
                  </a:lnTo>
                  <a:lnTo>
                    <a:pt x="133" y="95"/>
                  </a:lnTo>
                  <a:lnTo>
                    <a:pt x="155" y="60"/>
                  </a:lnTo>
                  <a:lnTo>
                    <a:pt x="173" y="68"/>
                  </a:lnTo>
                  <a:lnTo>
                    <a:pt x="220" y="119"/>
                  </a:lnTo>
                  <a:lnTo>
                    <a:pt x="254" y="176"/>
                  </a:lnTo>
                  <a:lnTo>
                    <a:pt x="260" y="233"/>
                  </a:lnTo>
                  <a:lnTo>
                    <a:pt x="253" y="272"/>
                  </a:lnTo>
                  <a:lnTo>
                    <a:pt x="261" y="301"/>
                  </a:lnTo>
                  <a:lnTo>
                    <a:pt x="268" y="352"/>
                  </a:lnTo>
                  <a:lnTo>
                    <a:pt x="295" y="375"/>
                  </a:lnTo>
                  <a:lnTo>
                    <a:pt x="326" y="451"/>
                  </a:lnTo>
                  <a:lnTo>
                    <a:pt x="325" y="479"/>
                  </a:lnTo>
                  <a:lnTo>
                    <a:pt x="271" y="485"/>
                  </a:lnTo>
                  <a:lnTo>
                    <a:pt x="199" y="422"/>
                  </a:lnTo>
                  <a:lnTo>
                    <a:pt x="109" y="354"/>
                  </a:lnTo>
                  <a:lnTo>
                    <a:pt x="99" y="311"/>
                  </a:lnTo>
                  <a:lnTo>
                    <a:pt x="54" y="254"/>
                  </a:lnTo>
                  <a:lnTo>
                    <a:pt x="42" y="184"/>
                  </a:lnTo>
                  <a:lnTo>
                    <a:pt x="13" y="137"/>
                  </a:lnTo>
                  <a:lnTo>
                    <a:pt x="18" y="75"/>
                  </a:lnTo>
                  <a:lnTo>
                    <a:pt x="0" y="39"/>
                  </a:lnTo>
                  <a:lnTo>
                    <a:pt x="12" y="24"/>
                  </a:lnTo>
                  <a:lnTo>
                    <a:pt x="75" y="61"/>
                  </a:lnTo>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32" name="Freeform 131"/>
            <p:cNvSpPr>
              <a:spLocks/>
            </p:cNvSpPr>
            <p:nvPr/>
          </p:nvSpPr>
          <p:spPr bwMode="auto">
            <a:xfrm>
              <a:off x="9822210" y="4896611"/>
              <a:ext cx="71086" cy="74557"/>
            </a:xfrm>
            <a:custGeom>
              <a:avLst/>
              <a:gdLst>
                <a:gd name="T0" fmla="*/ 26 w 43"/>
                <a:gd name="T1" fmla="*/ 20 h 48"/>
                <a:gd name="T2" fmla="*/ 37 w 43"/>
                <a:gd name="T3" fmla="*/ 33 h 48"/>
                <a:gd name="T4" fmla="*/ 43 w 43"/>
                <a:gd name="T5" fmla="*/ 43 h 48"/>
                <a:gd name="T6" fmla="*/ 35 w 43"/>
                <a:gd name="T7" fmla="*/ 48 h 48"/>
                <a:gd name="T8" fmla="*/ 27 w 43"/>
                <a:gd name="T9" fmla="*/ 42 h 48"/>
                <a:gd name="T10" fmla="*/ 17 w 43"/>
                <a:gd name="T11" fmla="*/ 33 h 48"/>
                <a:gd name="T12" fmla="*/ 8 w 43"/>
                <a:gd name="T13" fmla="*/ 22 h 48"/>
                <a:gd name="T14" fmla="*/ 0 w 43"/>
                <a:gd name="T15" fmla="*/ 7 h 48"/>
                <a:gd name="T16" fmla="*/ 0 w 43"/>
                <a:gd name="T17" fmla="*/ 0 h 48"/>
                <a:gd name="T18" fmla="*/ 7 w 43"/>
                <a:gd name="T19" fmla="*/ 0 h 48"/>
                <a:gd name="T20" fmla="*/ 16 w 43"/>
                <a:gd name="T21" fmla="*/ 8 h 48"/>
                <a:gd name="T22" fmla="*/ 22 w 43"/>
                <a:gd name="T23" fmla="*/ 15 h 48"/>
                <a:gd name="T24" fmla="*/ 26 w 43"/>
                <a:gd name="T25" fmla="*/ 2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3" h="48">
                  <a:moveTo>
                    <a:pt x="26" y="20"/>
                  </a:moveTo>
                  <a:lnTo>
                    <a:pt x="37" y="33"/>
                  </a:lnTo>
                  <a:lnTo>
                    <a:pt x="43" y="43"/>
                  </a:lnTo>
                  <a:lnTo>
                    <a:pt x="35" y="48"/>
                  </a:lnTo>
                  <a:lnTo>
                    <a:pt x="27" y="42"/>
                  </a:lnTo>
                  <a:lnTo>
                    <a:pt x="17" y="33"/>
                  </a:lnTo>
                  <a:lnTo>
                    <a:pt x="8" y="22"/>
                  </a:lnTo>
                  <a:lnTo>
                    <a:pt x="0" y="7"/>
                  </a:lnTo>
                  <a:lnTo>
                    <a:pt x="0" y="0"/>
                  </a:lnTo>
                  <a:lnTo>
                    <a:pt x="7" y="0"/>
                  </a:lnTo>
                  <a:lnTo>
                    <a:pt x="16" y="8"/>
                  </a:lnTo>
                  <a:lnTo>
                    <a:pt x="22" y="15"/>
                  </a:lnTo>
                  <a:lnTo>
                    <a:pt x="26" y="2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41" name="Freeform 140"/>
            <p:cNvSpPr>
              <a:spLocks/>
            </p:cNvSpPr>
            <p:nvPr/>
          </p:nvSpPr>
          <p:spPr bwMode="auto">
            <a:xfrm>
              <a:off x="7268103" y="3267242"/>
              <a:ext cx="251278" cy="128922"/>
            </a:xfrm>
            <a:custGeom>
              <a:avLst/>
              <a:gdLst>
                <a:gd name="T0" fmla="*/ 146 w 152"/>
                <a:gd name="T1" fmla="*/ 52 h 83"/>
                <a:gd name="T2" fmla="*/ 146 w 152"/>
                <a:gd name="T3" fmla="*/ 61 h 83"/>
                <a:gd name="T4" fmla="*/ 152 w 152"/>
                <a:gd name="T5" fmla="*/ 75 h 83"/>
                <a:gd name="T6" fmla="*/ 151 w 152"/>
                <a:gd name="T7" fmla="*/ 83 h 83"/>
                <a:gd name="T8" fmla="*/ 136 w 152"/>
                <a:gd name="T9" fmla="*/ 83 h 83"/>
                <a:gd name="T10" fmla="*/ 114 w 152"/>
                <a:gd name="T11" fmla="*/ 78 h 83"/>
                <a:gd name="T12" fmla="*/ 100 w 152"/>
                <a:gd name="T13" fmla="*/ 76 h 83"/>
                <a:gd name="T14" fmla="*/ 88 w 152"/>
                <a:gd name="T15" fmla="*/ 66 h 83"/>
                <a:gd name="T16" fmla="*/ 63 w 152"/>
                <a:gd name="T17" fmla="*/ 63 h 83"/>
                <a:gd name="T18" fmla="*/ 37 w 152"/>
                <a:gd name="T19" fmla="*/ 51 h 83"/>
                <a:gd name="T20" fmla="*/ 18 w 152"/>
                <a:gd name="T21" fmla="*/ 41 h 83"/>
                <a:gd name="T22" fmla="*/ 0 w 152"/>
                <a:gd name="T23" fmla="*/ 33 h 83"/>
                <a:gd name="T24" fmla="*/ 3 w 152"/>
                <a:gd name="T25" fmla="*/ 14 h 83"/>
                <a:gd name="T26" fmla="*/ 12 w 152"/>
                <a:gd name="T27" fmla="*/ 4 h 83"/>
                <a:gd name="T28" fmla="*/ 18 w 152"/>
                <a:gd name="T29" fmla="*/ 0 h 83"/>
                <a:gd name="T30" fmla="*/ 34 w 152"/>
                <a:gd name="T31" fmla="*/ 6 h 83"/>
                <a:gd name="T32" fmla="*/ 54 w 152"/>
                <a:gd name="T33" fmla="*/ 19 h 83"/>
                <a:gd name="T34" fmla="*/ 65 w 152"/>
                <a:gd name="T35" fmla="*/ 22 h 83"/>
                <a:gd name="T36" fmla="*/ 73 w 152"/>
                <a:gd name="T37" fmla="*/ 32 h 83"/>
                <a:gd name="T38" fmla="*/ 88 w 152"/>
                <a:gd name="T39" fmla="*/ 36 h 83"/>
                <a:gd name="T40" fmla="*/ 104 w 152"/>
                <a:gd name="T41" fmla="*/ 45 h 83"/>
                <a:gd name="T42" fmla="*/ 125 w 152"/>
                <a:gd name="T43" fmla="*/ 50 h 83"/>
                <a:gd name="T44" fmla="*/ 146 w 152"/>
                <a:gd name="T45" fmla="*/ 52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52" h="83">
                  <a:moveTo>
                    <a:pt x="146" y="52"/>
                  </a:moveTo>
                  <a:lnTo>
                    <a:pt x="146" y="61"/>
                  </a:lnTo>
                  <a:lnTo>
                    <a:pt x="152" y="75"/>
                  </a:lnTo>
                  <a:lnTo>
                    <a:pt x="151" y="83"/>
                  </a:lnTo>
                  <a:lnTo>
                    <a:pt x="136" y="83"/>
                  </a:lnTo>
                  <a:lnTo>
                    <a:pt x="114" y="78"/>
                  </a:lnTo>
                  <a:lnTo>
                    <a:pt x="100" y="76"/>
                  </a:lnTo>
                  <a:lnTo>
                    <a:pt x="88" y="66"/>
                  </a:lnTo>
                  <a:lnTo>
                    <a:pt x="63" y="63"/>
                  </a:lnTo>
                  <a:lnTo>
                    <a:pt x="37" y="51"/>
                  </a:lnTo>
                  <a:lnTo>
                    <a:pt x="18" y="41"/>
                  </a:lnTo>
                  <a:lnTo>
                    <a:pt x="0" y="33"/>
                  </a:lnTo>
                  <a:lnTo>
                    <a:pt x="3" y="14"/>
                  </a:lnTo>
                  <a:lnTo>
                    <a:pt x="12" y="4"/>
                  </a:lnTo>
                  <a:lnTo>
                    <a:pt x="18" y="0"/>
                  </a:lnTo>
                  <a:lnTo>
                    <a:pt x="34" y="6"/>
                  </a:lnTo>
                  <a:lnTo>
                    <a:pt x="54" y="19"/>
                  </a:lnTo>
                  <a:lnTo>
                    <a:pt x="65" y="22"/>
                  </a:lnTo>
                  <a:lnTo>
                    <a:pt x="73" y="32"/>
                  </a:lnTo>
                  <a:lnTo>
                    <a:pt x="88" y="36"/>
                  </a:lnTo>
                  <a:lnTo>
                    <a:pt x="104" y="45"/>
                  </a:lnTo>
                  <a:lnTo>
                    <a:pt x="125" y="50"/>
                  </a:lnTo>
                  <a:lnTo>
                    <a:pt x="146" y="52"/>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42" name="Freeform 141"/>
            <p:cNvSpPr>
              <a:spLocks noEditPoints="1"/>
            </p:cNvSpPr>
            <p:nvPr/>
          </p:nvSpPr>
          <p:spPr bwMode="auto">
            <a:xfrm>
              <a:off x="9437028" y="5359482"/>
              <a:ext cx="538925" cy="389869"/>
            </a:xfrm>
            <a:custGeom>
              <a:avLst/>
              <a:gdLst>
                <a:gd name="T0" fmla="*/ 1141 w 1337"/>
                <a:gd name="T1" fmla="*/ 233 h 1028"/>
                <a:gd name="T2" fmla="*/ 1195 w 1337"/>
                <a:gd name="T3" fmla="*/ 199 h 1028"/>
                <a:gd name="T4" fmla="*/ 1204 w 1337"/>
                <a:gd name="T5" fmla="*/ 290 h 1028"/>
                <a:gd name="T6" fmla="*/ 1308 w 1337"/>
                <a:gd name="T7" fmla="*/ 265 h 1028"/>
                <a:gd name="T8" fmla="*/ 1271 w 1337"/>
                <a:gd name="T9" fmla="*/ 350 h 1028"/>
                <a:gd name="T10" fmla="*/ 1164 w 1337"/>
                <a:gd name="T11" fmla="*/ 397 h 1028"/>
                <a:gd name="T12" fmla="*/ 1109 w 1337"/>
                <a:gd name="T13" fmla="*/ 459 h 1028"/>
                <a:gd name="T14" fmla="*/ 1030 w 1337"/>
                <a:gd name="T15" fmla="*/ 521 h 1028"/>
                <a:gd name="T16" fmla="*/ 876 w 1337"/>
                <a:gd name="T17" fmla="*/ 612 h 1028"/>
                <a:gd name="T18" fmla="*/ 861 w 1337"/>
                <a:gd name="T19" fmla="*/ 578 h 1028"/>
                <a:gd name="T20" fmla="*/ 960 w 1337"/>
                <a:gd name="T21" fmla="*/ 462 h 1028"/>
                <a:gd name="T22" fmla="*/ 931 w 1337"/>
                <a:gd name="T23" fmla="*/ 397 h 1028"/>
                <a:gd name="T24" fmla="*/ 1055 w 1337"/>
                <a:gd name="T25" fmla="*/ 303 h 1028"/>
                <a:gd name="T26" fmla="*/ 1093 w 1337"/>
                <a:gd name="T27" fmla="*/ 191 h 1028"/>
                <a:gd name="T28" fmla="*/ 1092 w 1337"/>
                <a:gd name="T29" fmla="*/ 141 h 1028"/>
                <a:gd name="T30" fmla="*/ 1084 w 1337"/>
                <a:gd name="T31" fmla="*/ 6 h 1028"/>
                <a:gd name="T32" fmla="*/ 1126 w 1337"/>
                <a:gd name="T33" fmla="*/ 47 h 1028"/>
                <a:gd name="T34" fmla="*/ 1144 w 1337"/>
                <a:gd name="T35" fmla="*/ 144 h 1028"/>
                <a:gd name="T36" fmla="*/ 761 w 1337"/>
                <a:gd name="T37" fmla="*/ 582 h 1028"/>
                <a:gd name="T38" fmla="*/ 829 w 1337"/>
                <a:gd name="T39" fmla="*/ 583 h 1028"/>
                <a:gd name="T40" fmla="*/ 749 w 1337"/>
                <a:gd name="T41" fmla="*/ 658 h 1028"/>
                <a:gd name="T42" fmla="*/ 597 w 1337"/>
                <a:gd name="T43" fmla="*/ 754 h 1028"/>
                <a:gd name="T44" fmla="*/ 537 w 1337"/>
                <a:gd name="T45" fmla="*/ 795 h 1028"/>
                <a:gd name="T46" fmla="*/ 393 w 1337"/>
                <a:gd name="T47" fmla="*/ 882 h 1028"/>
                <a:gd name="T48" fmla="*/ 202 w 1337"/>
                <a:gd name="T49" fmla="*/ 1004 h 1028"/>
                <a:gd name="T50" fmla="*/ 88 w 1337"/>
                <a:gd name="T51" fmla="*/ 1026 h 1028"/>
                <a:gd name="T52" fmla="*/ 0 w 1337"/>
                <a:gd name="T53" fmla="*/ 993 h 1028"/>
                <a:gd name="T54" fmla="*/ 99 w 1337"/>
                <a:gd name="T55" fmla="*/ 900 h 1028"/>
                <a:gd name="T56" fmla="*/ 304 w 1337"/>
                <a:gd name="T57" fmla="*/ 801 h 1028"/>
                <a:gd name="T58" fmla="*/ 469 w 1337"/>
                <a:gd name="T59" fmla="*/ 725 h 1028"/>
                <a:gd name="T60" fmla="*/ 619 w 1337"/>
                <a:gd name="T61" fmla="*/ 619 h 1028"/>
                <a:gd name="T62" fmla="*/ 704 w 1337"/>
                <a:gd name="T63" fmla="*/ 550 h 1028"/>
                <a:gd name="T64" fmla="*/ 770 w 1337"/>
                <a:gd name="T65" fmla="*/ 547 h 10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7" h="1028">
                  <a:moveTo>
                    <a:pt x="1144" y="144"/>
                  </a:moveTo>
                  <a:lnTo>
                    <a:pt x="1141" y="233"/>
                  </a:lnTo>
                  <a:lnTo>
                    <a:pt x="1178" y="176"/>
                  </a:lnTo>
                  <a:lnTo>
                    <a:pt x="1195" y="199"/>
                  </a:lnTo>
                  <a:lnTo>
                    <a:pt x="1166" y="263"/>
                  </a:lnTo>
                  <a:lnTo>
                    <a:pt x="1204" y="290"/>
                  </a:lnTo>
                  <a:lnTo>
                    <a:pt x="1247" y="297"/>
                  </a:lnTo>
                  <a:lnTo>
                    <a:pt x="1308" y="265"/>
                  </a:lnTo>
                  <a:lnTo>
                    <a:pt x="1337" y="275"/>
                  </a:lnTo>
                  <a:lnTo>
                    <a:pt x="1271" y="350"/>
                  </a:lnTo>
                  <a:lnTo>
                    <a:pt x="1216" y="399"/>
                  </a:lnTo>
                  <a:lnTo>
                    <a:pt x="1164" y="397"/>
                  </a:lnTo>
                  <a:lnTo>
                    <a:pt x="1128" y="423"/>
                  </a:lnTo>
                  <a:lnTo>
                    <a:pt x="1109" y="459"/>
                  </a:lnTo>
                  <a:lnTo>
                    <a:pt x="1088" y="475"/>
                  </a:lnTo>
                  <a:lnTo>
                    <a:pt x="1030" y="521"/>
                  </a:lnTo>
                  <a:lnTo>
                    <a:pt x="954" y="578"/>
                  </a:lnTo>
                  <a:lnTo>
                    <a:pt x="876" y="612"/>
                  </a:lnTo>
                  <a:lnTo>
                    <a:pt x="881" y="590"/>
                  </a:lnTo>
                  <a:lnTo>
                    <a:pt x="861" y="578"/>
                  </a:lnTo>
                  <a:lnTo>
                    <a:pt x="950" y="508"/>
                  </a:lnTo>
                  <a:lnTo>
                    <a:pt x="960" y="462"/>
                  </a:lnTo>
                  <a:lnTo>
                    <a:pt x="908" y="428"/>
                  </a:lnTo>
                  <a:lnTo>
                    <a:pt x="931" y="397"/>
                  </a:lnTo>
                  <a:lnTo>
                    <a:pt x="1001" y="368"/>
                  </a:lnTo>
                  <a:lnTo>
                    <a:pt x="1055" y="303"/>
                  </a:lnTo>
                  <a:lnTo>
                    <a:pt x="1087" y="248"/>
                  </a:lnTo>
                  <a:lnTo>
                    <a:pt x="1093" y="191"/>
                  </a:lnTo>
                  <a:lnTo>
                    <a:pt x="1104" y="176"/>
                  </a:lnTo>
                  <a:lnTo>
                    <a:pt x="1092" y="141"/>
                  </a:lnTo>
                  <a:lnTo>
                    <a:pt x="1080" y="66"/>
                  </a:lnTo>
                  <a:lnTo>
                    <a:pt x="1084" y="6"/>
                  </a:lnTo>
                  <a:lnTo>
                    <a:pt x="1114" y="0"/>
                  </a:lnTo>
                  <a:lnTo>
                    <a:pt x="1126" y="47"/>
                  </a:lnTo>
                  <a:lnTo>
                    <a:pt x="1169" y="69"/>
                  </a:lnTo>
                  <a:lnTo>
                    <a:pt x="1144" y="144"/>
                  </a:lnTo>
                  <a:moveTo>
                    <a:pt x="770" y="547"/>
                  </a:moveTo>
                  <a:lnTo>
                    <a:pt x="761" y="582"/>
                  </a:lnTo>
                  <a:lnTo>
                    <a:pt x="834" y="548"/>
                  </a:lnTo>
                  <a:lnTo>
                    <a:pt x="829" y="583"/>
                  </a:lnTo>
                  <a:lnTo>
                    <a:pt x="803" y="619"/>
                  </a:lnTo>
                  <a:lnTo>
                    <a:pt x="749" y="658"/>
                  </a:lnTo>
                  <a:lnTo>
                    <a:pt x="657" y="720"/>
                  </a:lnTo>
                  <a:lnTo>
                    <a:pt x="597" y="754"/>
                  </a:lnTo>
                  <a:lnTo>
                    <a:pt x="590" y="794"/>
                  </a:lnTo>
                  <a:lnTo>
                    <a:pt x="537" y="795"/>
                  </a:lnTo>
                  <a:lnTo>
                    <a:pt x="454" y="827"/>
                  </a:lnTo>
                  <a:lnTo>
                    <a:pt x="393" y="882"/>
                  </a:lnTo>
                  <a:lnTo>
                    <a:pt x="285" y="966"/>
                  </a:lnTo>
                  <a:lnTo>
                    <a:pt x="202" y="1004"/>
                  </a:lnTo>
                  <a:lnTo>
                    <a:pt x="148" y="1028"/>
                  </a:lnTo>
                  <a:lnTo>
                    <a:pt x="88" y="1026"/>
                  </a:lnTo>
                  <a:lnTo>
                    <a:pt x="68" y="998"/>
                  </a:lnTo>
                  <a:lnTo>
                    <a:pt x="0" y="993"/>
                  </a:lnTo>
                  <a:lnTo>
                    <a:pt x="13" y="962"/>
                  </a:lnTo>
                  <a:lnTo>
                    <a:pt x="99" y="900"/>
                  </a:lnTo>
                  <a:lnTo>
                    <a:pt x="248" y="817"/>
                  </a:lnTo>
                  <a:lnTo>
                    <a:pt x="304" y="801"/>
                  </a:lnTo>
                  <a:lnTo>
                    <a:pt x="378" y="769"/>
                  </a:lnTo>
                  <a:lnTo>
                    <a:pt x="469" y="725"/>
                  </a:lnTo>
                  <a:lnTo>
                    <a:pt x="543" y="681"/>
                  </a:lnTo>
                  <a:lnTo>
                    <a:pt x="619" y="619"/>
                  </a:lnTo>
                  <a:lnTo>
                    <a:pt x="661" y="597"/>
                  </a:lnTo>
                  <a:lnTo>
                    <a:pt x="704" y="550"/>
                  </a:lnTo>
                  <a:lnTo>
                    <a:pt x="780" y="511"/>
                  </a:lnTo>
                  <a:lnTo>
                    <a:pt x="770" y="547"/>
                  </a:lnTo>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44" name="Freeform 143"/>
            <p:cNvSpPr>
              <a:spLocks/>
            </p:cNvSpPr>
            <p:nvPr/>
          </p:nvSpPr>
          <p:spPr bwMode="auto">
            <a:xfrm>
              <a:off x="6701073" y="3051339"/>
              <a:ext cx="448003" cy="431806"/>
            </a:xfrm>
            <a:custGeom>
              <a:avLst/>
              <a:gdLst>
                <a:gd name="T0" fmla="*/ 232 w 271"/>
                <a:gd name="T1" fmla="*/ 9 h 278"/>
                <a:gd name="T2" fmla="*/ 271 w 271"/>
                <a:gd name="T3" fmla="*/ 33 h 278"/>
                <a:gd name="T4" fmla="*/ 241 w 271"/>
                <a:gd name="T5" fmla="*/ 54 h 278"/>
                <a:gd name="T6" fmla="*/ 207 w 271"/>
                <a:gd name="T7" fmla="*/ 58 h 278"/>
                <a:gd name="T8" fmla="*/ 226 w 271"/>
                <a:gd name="T9" fmla="*/ 90 h 278"/>
                <a:gd name="T10" fmla="*/ 230 w 271"/>
                <a:gd name="T11" fmla="*/ 112 h 278"/>
                <a:gd name="T12" fmla="*/ 221 w 271"/>
                <a:gd name="T13" fmla="*/ 148 h 278"/>
                <a:gd name="T14" fmla="*/ 199 w 271"/>
                <a:gd name="T15" fmla="*/ 191 h 278"/>
                <a:gd name="T16" fmla="*/ 162 w 271"/>
                <a:gd name="T17" fmla="*/ 211 h 278"/>
                <a:gd name="T18" fmla="*/ 180 w 271"/>
                <a:gd name="T19" fmla="*/ 236 h 278"/>
                <a:gd name="T20" fmla="*/ 198 w 271"/>
                <a:gd name="T21" fmla="*/ 265 h 278"/>
                <a:gd name="T22" fmla="*/ 149 w 271"/>
                <a:gd name="T23" fmla="*/ 278 h 278"/>
                <a:gd name="T24" fmla="*/ 127 w 271"/>
                <a:gd name="T25" fmla="*/ 258 h 278"/>
                <a:gd name="T26" fmla="*/ 79 w 271"/>
                <a:gd name="T27" fmla="*/ 246 h 278"/>
                <a:gd name="T28" fmla="*/ 25 w 271"/>
                <a:gd name="T29" fmla="*/ 249 h 278"/>
                <a:gd name="T30" fmla="*/ 53 w 271"/>
                <a:gd name="T31" fmla="*/ 214 h 278"/>
                <a:gd name="T32" fmla="*/ 41 w 271"/>
                <a:gd name="T33" fmla="*/ 202 h 278"/>
                <a:gd name="T34" fmla="*/ 19 w 271"/>
                <a:gd name="T35" fmla="*/ 174 h 278"/>
                <a:gd name="T36" fmla="*/ 0 w 271"/>
                <a:gd name="T37" fmla="*/ 151 h 278"/>
                <a:gd name="T38" fmla="*/ 48 w 271"/>
                <a:gd name="T39" fmla="*/ 158 h 278"/>
                <a:gd name="T40" fmla="*/ 62 w 271"/>
                <a:gd name="T41" fmla="*/ 156 h 278"/>
                <a:gd name="T42" fmla="*/ 96 w 271"/>
                <a:gd name="T43" fmla="*/ 150 h 278"/>
                <a:gd name="T44" fmla="*/ 101 w 271"/>
                <a:gd name="T45" fmla="*/ 120 h 278"/>
                <a:gd name="T46" fmla="*/ 115 w 271"/>
                <a:gd name="T47" fmla="*/ 114 h 278"/>
                <a:gd name="T48" fmla="*/ 135 w 271"/>
                <a:gd name="T49" fmla="*/ 114 h 278"/>
                <a:gd name="T50" fmla="*/ 137 w 271"/>
                <a:gd name="T51" fmla="*/ 95 h 278"/>
                <a:gd name="T52" fmla="*/ 152 w 271"/>
                <a:gd name="T53" fmla="*/ 78 h 278"/>
                <a:gd name="T54" fmla="*/ 158 w 271"/>
                <a:gd name="T55" fmla="*/ 65 h 278"/>
                <a:gd name="T56" fmla="*/ 159 w 271"/>
                <a:gd name="T57" fmla="*/ 49 h 278"/>
                <a:gd name="T58" fmla="*/ 161 w 271"/>
                <a:gd name="T59" fmla="*/ 30 h 278"/>
                <a:gd name="T60" fmla="*/ 163 w 271"/>
                <a:gd name="T61" fmla="*/ 12 h 278"/>
                <a:gd name="T62" fmla="*/ 199 w 271"/>
                <a:gd name="T63" fmla="*/ 6 h 278"/>
                <a:gd name="T64" fmla="*/ 216 w 271"/>
                <a:gd name="T65" fmla="*/ 0 h 2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71" h="278">
                  <a:moveTo>
                    <a:pt x="216" y="0"/>
                  </a:moveTo>
                  <a:lnTo>
                    <a:pt x="232" y="9"/>
                  </a:lnTo>
                  <a:lnTo>
                    <a:pt x="241" y="25"/>
                  </a:lnTo>
                  <a:lnTo>
                    <a:pt x="271" y="33"/>
                  </a:lnTo>
                  <a:lnTo>
                    <a:pt x="259" y="51"/>
                  </a:lnTo>
                  <a:lnTo>
                    <a:pt x="241" y="54"/>
                  </a:lnTo>
                  <a:lnTo>
                    <a:pt x="213" y="49"/>
                  </a:lnTo>
                  <a:lnTo>
                    <a:pt x="207" y="58"/>
                  </a:lnTo>
                  <a:lnTo>
                    <a:pt x="217" y="76"/>
                  </a:lnTo>
                  <a:lnTo>
                    <a:pt x="226" y="90"/>
                  </a:lnTo>
                  <a:lnTo>
                    <a:pt x="243" y="100"/>
                  </a:lnTo>
                  <a:lnTo>
                    <a:pt x="230" y="112"/>
                  </a:lnTo>
                  <a:lnTo>
                    <a:pt x="234" y="127"/>
                  </a:lnTo>
                  <a:lnTo>
                    <a:pt x="221" y="148"/>
                  </a:lnTo>
                  <a:lnTo>
                    <a:pt x="214" y="169"/>
                  </a:lnTo>
                  <a:lnTo>
                    <a:pt x="199" y="191"/>
                  </a:lnTo>
                  <a:lnTo>
                    <a:pt x="178" y="189"/>
                  </a:lnTo>
                  <a:lnTo>
                    <a:pt x="162" y="211"/>
                  </a:lnTo>
                  <a:lnTo>
                    <a:pt x="176" y="220"/>
                  </a:lnTo>
                  <a:lnTo>
                    <a:pt x="180" y="236"/>
                  </a:lnTo>
                  <a:lnTo>
                    <a:pt x="192" y="246"/>
                  </a:lnTo>
                  <a:lnTo>
                    <a:pt x="198" y="265"/>
                  </a:lnTo>
                  <a:lnTo>
                    <a:pt x="159" y="264"/>
                  </a:lnTo>
                  <a:lnTo>
                    <a:pt x="149" y="278"/>
                  </a:lnTo>
                  <a:lnTo>
                    <a:pt x="135" y="273"/>
                  </a:lnTo>
                  <a:lnTo>
                    <a:pt x="127" y="258"/>
                  </a:lnTo>
                  <a:lnTo>
                    <a:pt x="111" y="242"/>
                  </a:lnTo>
                  <a:lnTo>
                    <a:pt x="79" y="246"/>
                  </a:lnTo>
                  <a:lnTo>
                    <a:pt x="50" y="246"/>
                  </a:lnTo>
                  <a:lnTo>
                    <a:pt x="25" y="249"/>
                  </a:lnTo>
                  <a:lnTo>
                    <a:pt x="29" y="225"/>
                  </a:lnTo>
                  <a:lnTo>
                    <a:pt x="53" y="214"/>
                  </a:lnTo>
                  <a:lnTo>
                    <a:pt x="50" y="205"/>
                  </a:lnTo>
                  <a:lnTo>
                    <a:pt x="41" y="202"/>
                  </a:lnTo>
                  <a:lnTo>
                    <a:pt x="38" y="183"/>
                  </a:lnTo>
                  <a:lnTo>
                    <a:pt x="19" y="174"/>
                  </a:lnTo>
                  <a:lnTo>
                    <a:pt x="10" y="162"/>
                  </a:lnTo>
                  <a:lnTo>
                    <a:pt x="0" y="151"/>
                  </a:lnTo>
                  <a:lnTo>
                    <a:pt x="31" y="161"/>
                  </a:lnTo>
                  <a:lnTo>
                    <a:pt x="48" y="158"/>
                  </a:lnTo>
                  <a:lnTo>
                    <a:pt x="59" y="161"/>
                  </a:lnTo>
                  <a:lnTo>
                    <a:pt x="62" y="156"/>
                  </a:lnTo>
                  <a:lnTo>
                    <a:pt x="75" y="158"/>
                  </a:lnTo>
                  <a:lnTo>
                    <a:pt x="96" y="150"/>
                  </a:lnTo>
                  <a:lnTo>
                    <a:pt x="93" y="132"/>
                  </a:lnTo>
                  <a:lnTo>
                    <a:pt x="101" y="120"/>
                  </a:lnTo>
                  <a:lnTo>
                    <a:pt x="114" y="120"/>
                  </a:lnTo>
                  <a:lnTo>
                    <a:pt x="115" y="114"/>
                  </a:lnTo>
                  <a:lnTo>
                    <a:pt x="128" y="112"/>
                  </a:lnTo>
                  <a:lnTo>
                    <a:pt x="135" y="114"/>
                  </a:lnTo>
                  <a:lnTo>
                    <a:pt x="140" y="108"/>
                  </a:lnTo>
                  <a:lnTo>
                    <a:pt x="137" y="95"/>
                  </a:lnTo>
                  <a:lnTo>
                    <a:pt x="142" y="83"/>
                  </a:lnTo>
                  <a:lnTo>
                    <a:pt x="152" y="78"/>
                  </a:lnTo>
                  <a:lnTo>
                    <a:pt x="142" y="64"/>
                  </a:lnTo>
                  <a:lnTo>
                    <a:pt x="158" y="65"/>
                  </a:lnTo>
                  <a:lnTo>
                    <a:pt x="162" y="57"/>
                  </a:lnTo>
                  <a:lnTo>
                    <a:pt x="159" y="49"/>
                  </a:lnTo>
                  <a:lnTo>
                    <a:pt x="165" y="41"/>
                  </a:lnTo>
                  <a:lnTo>
                    <a:pt x="161" y="30"/>
                  </a:lnTo>
                  <a:lnTo>
                    <a:pt x="155" y="22"/>
                  </a:lnTo>
                  <a:lnTo>
                    <a:pt x="163" y="12"/>
                  </a:lnTo>
                  <a:lnTo>
                    <a:pt x="180" y="8"/>
                  </a:lnTo>
                  <a:lnTo>
                    <a:pt x="199" y="6"/>
                  </a:lnTo>
                  <a:lnTo>
                    <a:pt x="207" y="2"/>
                  </a:lnTo>
                  <a:lnTo>
                    <a:pt x="216"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47" name="Freeform 146"/>
            <p:cNvSpPr>
              <a:spLocks noEditPoints="1"/>
            </p:cNvSpPr>
            <p:nvPr/>
          </p:nvSpPr>
          <p:spPr bwMode="auto">
            <a:xfrm>
              <a:off x="8476551" y="3650897"/>
              <a:ext cx="285995" cy="416274"/>
            </a:xfrm>
            <a:custGeom>
              <a:avLst/>
              <a:gdLst>
                <a:gd name="T0" fmla="*/ 252 w 710"/>
                <a:gd name="T1" fmla="*/ 24 h 1100"/>
                <a:gd name="T2" fmla="*/ 282 w 710"/>
                <a:gd name="T3" fmla="*/ 24 h 1100"/>
                <a:gd name="T4" fmla="*/ 311 w 710"/>
                <a:gd name="T5" fmla="*/ 120 h 1100"/>
                <a:gd name="T6" fmla="*/ 264 w 710"/>
                <a:gd name="T7" fmla="*/ 219 h 1100"/>
                <a:gd name="T8" fmla="*/ 288 w 710"/>
                <a:gd name="T9" fmla="*/ 355 h 1100"/>
                <a:gd name="T10" fmla="*/ 361 w 710"/>
                <a:gd name="T11" fmla="*/ 355 h 1100"/>
                <a:gd name="T12" fmla="*/ 459 w 710"/>
                <a:gd name="T13" fmla="*/ 448 h 1100"/>
                <a:gd name="T14" fmla="*/ 483 w 710"/>
                <a:gd name="T15" fmla="*/ 508 h 1100"/>
                <a:gd name="T16" fmla="*/ 387 w 710"/>
                <a:gd name="T17" fmla="*/ 421 h 1100"/>
                <a:gd name="T18" fmla="*/ 317 w 710"/>
                <a:gd name="T19" fmla="*/ 402 h 1100"/>
                <a:gd name="T20" fmla="*/ 212 w 710"/>
                <a:gd name="T21" fmla="*/ 395 h 1100"/>
                <a:gd name="T22" fmla="*/ 231 w 710"/>
                <a:gd name="T23" fmla="*/ 339 h 1100"/>
                <a:gd name="T24" fmla="*/ 201 w 710"/>
                <a:gd name="T25" fmla="*/ 350 h 1100"/>
                <a:gd name="T26" fmla="*/ 141 w 710"/>
                <a:gd name="T27" fmla="*/ 264 h 1100"/>
                <a:gd name="T28" fmla="*/ 160 w 710"/>
                <a:gd name="T29" fmla="*/ 210 h 1100"/>
                <a:gd name="T30" fmla="*/ 157 w 710"/>
                <a:gd name="T31" fmla="*/ 0 h 1100"/>
                <a:gd name="T32" fmla="*/ 287 w 710"/>
                <a:gd name="T33" fmla="*/ 463 h 1100"/>
                <a:gd name="T34" fmla="*/ 239 w 710"/>
                <a:gd name="T35" fmla="*/ 494 h 1100"/>
                <a:gd name="T36" fmla="*/ 257 w 710"/>
                <a:gd name="T37" fmla="*/ 432 h 1100"/>
                <a:gd name="T38" fmla="*/ 594 w 710"/>
                <a:gd name="T39" fmla="*/ 540 h 1100"/>
                <a:gd name="T40" fmla="*/ 565 w 710"/>
                <a:gd name="T41" fmla="*/ 612 h 1100"/>
                <a:gd name="T42" fmla="*/ 593 w 710"/>
                <a:gd name="T43" fmla="*/ 693 h 1100"/>
                <a:gd name="T44" fmla="*/ 550 w 710"/>
                <a:gd name="T45" fmla="*/ 653 h 1100"/>
                <a:gd name="T46" fmla="*/ 510 w 710"/>
                <a:gd name="T47" fmla="*/ 597 h 1100"/>
                <a:gd name="T48" fmla="*/ 550 w 710"/>
                <a:gd name="T49" fmla="*/ 571 h 1100"/>
                <a:gd name="T50" fmla="*/ 569 w 710"/>
                <a:gd name="T51" fmla="*/ 508 h 1100"/>
                <a:gd name="T52" fmla="*/ 325 w 710"/>
                <a:gd name="T53" fmla="*/ 563 h 1100"/>
                <a:gd name="T54" fmla="*/ 421 w 710"/>
                <a:gd name="T55" fmla="*/ 589 h 1100"/>
                <a:gd name="T56" fmla="*/ 392 w 710"/>
                <a:gd name="T57" fmla="*/ 661 h 1100"/>
                <a:gd name="T58" fmla="*/ 341 w 710"/>
                <a:gd name="T59" fmla="*/ 647 h 1100"/>
                <a:gd name="T60" fmla="*/ 325 w 710"/>
                <a:gd name="T61" fmla="*/ 563 h 1100"/>
                <a:gd name="T62" fmla="*/ 0 w 710"/>
                <a:gd name="T63" fmla="*/ 863 h 1100"/>
                <a:gd name="T64" fmla="*/ 82 w 710"/>
                <a:gd name="T65" fmla="*/ 751 h 1100"/>
                <a:gd name="T66" fmla="*/ 153 w 710"/>
                <a:gd name="T67" fmla="*/ 607 h 1100"/>
                <a:gd name="T68" fmla="*/ 128 w 710"/>
                <a:gd name="T69" fmla="*/ 724 h 1100"/>
                <a:gd name="T70" fmla="*/ 497 w 710"/>
                <a:gd name="T71" fmla="*/ 700 h 1100"/>
                <a:gd name="T72" fmla="*/ 454 w 710"/>
                <a:gd name="T73" fmla="*/ 782 h 1100"/>
                <a:gd name="T74" fmla="*/ 381 w 710"/>
                <a:gd name="T75" fmla="*/ 748 h 1100"/>
                <a:gd name="T76" fmla="*/ 411 w 710"/>
                <a:gd name="T77" fmla="*/ 702 h 1100"/>
                <a:gd name="T78" fmla="*/ 455 w 710"/>
                <a:gd name="T79" fmla="*/ 644 h 1100"/>
                <a:gd name="T80" fmla="*/ 496 w 710"/>
                <a:gd name="T81" fmla="*/ 619 h 1100"/>
                <a:gd name="T82" fmla="*/ 690 w 710"/>
                <a:gd name="T83" fmla="*/ 859 h 1100"/>
                <a:gd name="T84" fmla="*/ 710 w 710"/>
                <a:gd name="T85" fmla="*/ 963 h 1100"/>
                <a:gd name="T86" fmla="*/ 657 w 710"/>
                <a:gd name="T87" fmla="*/ 954 h 1100"/>
                <a:gd name="T88" fmla="*/ 652 w 710"/>
                <a:gd name="T89" fmla="*/ 1060 h 1100"/>
                <a:gd name="T90" fmla="*/ 542 w 710"/>
                <a:gd name="T91" fmla="*/ 1051 h 1100"/>
                <a:gd name="T92" fmla="*/ 537 w 710"/>
                <a:gd name="T93" fmla="*/ 949 h 1100"/>
                <a:gd name="T94" fmla="*/ 466 w 710"/>
                <a:gd name="T95" fmla="*/ 944 h 1100"/>
                <a:gd name="T96" fmla="*/ 378 w 710"/>
                <a:gd name="T97" fmla="*/ 988 h 1100"/>
                <a:gd name="T98" fmla="*/ 388 w 710"/>
                <a:gd name="T99" fmla="*/ 891 h 1100"/>
                <a:gd name="T100" fmla="*/ 472 w 710"/>
                <a:gd name="T101" fmla="*/ 835 h 1100"/>
                <a:gd name="T102" fmla="*/ 557 w 710"/>
                <a:gd name="T103" fmla="*/ 850 h 1100"/>
                <a:gd name="T104" fmla="*/ 619 w 710"/>
                <a:gd name="T105" fmla="*/ 810 h 1100"/>
                <a:gd name="T106" fmla="*/ 673 w 710"/>
                <a:gd name="T107" fmla="*/ 785 h 1100"/>
                <a:gd name="T108" fmla="*/ 690 w 710"/>
                <a:gd name="T109" fmla="*/ 859 h 1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710" h="1100">
                  <a:moveTo>
                    <a:pt x="202" y="0"/>
                  </a:moveTo>
                  <a:lnTo>
                    <a:pt x="252" y="24"/>
                  </a:lnTo>
                  <a:lnTo>
                    <a:pt x="271" y="2"/>
                  </a:lnTo>
                  <a:lnTo>
                    <a:pt x="282" y="24"/>
                  </a:lnTo>
                  <a:lnTo>
                    <a:pt x="276" y="59"/>
                  </a:lnTo>
                  <a:lnTo>
                    <a:pt x="311" y="120"/>
                  </a:lnTo>
                  <a:lnTo>
                    <a:pt x="303" y="191"/>
                  </a:lnTo>
                  <a:lnTo>
                    <a:pt x="264" y="219"/>
                  </a:lnTo>
                  <a:lnTo>
                    <a:pt x="262" y="288"/>
                  </a:lnTo>
                  <a:lnTo>
                    <a:pt x="288" y="355"/>
                  </a:lnTo>
                  <a:lnTo>
                    <a:pt x="329" y="365"/>
                  </a:lnTo>
                  <a:lnTo>
                    <a:pt x="361" y="355"/>
                  </a:lnTo>
                  <a:lnTo>
                    <a:pt x="460" y="402"/>
                  </a:lnTo>
                  <a:lnTo>
                    <a:pt x="459" y="448"/>
                  </a:lnTo>
                  <a:lnTo>
                    <a:pt x="486" y="469"/>
                  </a:lnTo>
                  <a:lnTo>
                    <a:pt x="483" y="508"/>
                  </a:lnTo>
                  <a:lnTo>
                    <a:pt x="420" y="466"/>
                  </a:lnTo>
                  <a:lnTo>
                    <a:pt x="387" y="421"/>
                  </a:lnTo>
                  <a:lnTo>
                    <a:pt x="371" y="453"/>
                  </a:lnTo>
                  <a:lnTo>
                    <a:pt x="317" y="402"/>
                  </a:lnTo>
                  <a:lnTo>
                    <a:pt x="251" y="414"/>
                  </a:lnTo>
                  <a:lnTo>
                    <a:pt x="212" y="395"/>
                  </a:lnTo>
                  <a:lnTo>
                    <a:pt x="211" y="360"/>
                  </a:lnTo>
                  <a:lnTo>
                    <a:pt x="231" y="339"/>
                  </a:lnTo>
                  <a:lnTo>
                    <a:pt x="206" y="319"/>
                  </a:lnTo>
                  <a:lnTo>
                    <a:pt x="201" y="350"/>
                  </a:lnTo>
                  <a:lnTo>
                    <a:pt x="157" y="301"/>
                  </a:lnTo>
                  <a:lnTo>
                    <a:pt x="141" y="264"/>
                  </a:lnTo>
                  <a:lnTo>
                    <a:pt x="126" y="182"/>
                  </a:lnTo>
                  <a:lnTo>
                    <a:pt x="160" y="210"/>
                  </a:lnTo>
                  <a:lnTo>
                    <a:pt x="146" y="77"/>
                  </a:lnTo>
                  <a:lnTo>
                    <a:pt x="157" y="0"/>
                  </a:lnTo>
                  <a:lnTo>
                    <a:pt x="202" y="0"/>
                  </a:lnTo>
                  <a:moveTo>
                    <a:pt x="287" y="463"/>
                  </a:moveTo>
                  <a:lnTo>
                    <a:pt x="276" y="536"/>
                  </a:lnTo>
                  <a:lnTo>
                    <a:pt x="239" y="494"/>
                  </a:lnTo>
                  <a:lnTo>
                    <a:pt x="193" y="429"/>
                  </a:lnTo>
                  <a:lnTo>
                    <a:pt x="257" y="432"/>
                  </a:lnTo>
                  <a:lnTo>
                    <a:pt x="287" y="463"/>
                  </a:lnTo>
                  <a:moveTo>
                    <a:pt x="594" y="540"/>
                  </a:moveTo>
                  <a:lnTo>
                    <a:pt x="625" y="635"/>
                  </a:lnTo>
                  <a:lnTo>
                    <a:pt x="565" y="612"/>
                  </a:lnTo>
                  <a:lnTo>
                    <a:pt x="570" y="641"/>
                  </a:lnTo>
                  <a:lnTo>
                    <a:pt x="593" y="693"/>
                  </a:lnTo>
                  <a:lnTo>
                    <a:pt x="559" y="712"/>
                  </a:lnTo>
                  <a:lnTo>
                    <a:pt x="550" y="653"/>
                  </a:lnTo>
                  <a:lnTo>
                    <a:pt x="527" y="648"/>
                  </a:lnTo>
                  <a:lnTo>
                    <a:pt x="510" y="597"/>
                  </a:lnTo>
                  <a:lnTo>
                    <a:pt x="555" y="603"/>
                  </a:lnTo>
                  <a:lnTo>
                    <a:pt x="550" y="571"/>
                  </a:lnTo>
                  <a:lnTo>
                    <a:pt x="497" y="506"/>
                  </a:lnTo>
                  <a:lnTo>
                    <a:pt x="569" y="508"/>
                  </a:lnTo>
                  <a:lnTo>
                    <a:pt x="594" y="540"/>
                  </a:lnTo>
                  <a:moveTo>
                    <a:pt x="325" y="563"/>
                  </a:moveTo>
                  <a:lnTo>
                    <a:pt x="373" y="589"/>
                  </a:lnTo>
                  <a:lnTo>
                    <a:pt x="421" y="589"/>
                  </a:lnTo>
                  <a:lnTo>
                    <a:pt x="423" y="625"/>
                  </a:lnTo>
                  <a:lnTo>
                    <a:pt x="392" y="661"/>
                  </a:lnTo>
                  <a:lnTo>
                    <a:pt x="347" y="686"/>
                  </a:lnTo>
                  <a:lnTo>
                    <a:pt x="341" y="647"/>
                  </a:lnTo>
                  <a:lnTo>
                    <a:pt x="341" y="603"/>
                  </a:lnTo>
                  <a:lnTo>
                    <a:pt x="325" y="563"/>
                  </a:lnTo>
                  <a:moveTo>
                    <a:pt x="94" y="782"/>
                  </a:moveTo>
                  <a:lnTo>
                    <a:pt x="0" y="863"/>
                  </a:lnTo>
                  <a:lnTo>
                    <a:pt x="32" y="803"/>
                  </a:lnTo>
                  <a:lnTo>
                    <a:pt x="82" y="751"/>
                  </a:lnTo>
                  <a:lnTo>
                    <a:pt x="122" y="692"/>
                  </a:lnTo>
                  <a:lnTo>
                    <a:pt x="153" y="607"/>
                  </a:lnTo>
                  <a:lnTo>
                    <a:pt x="173" y="677"/>
                  </a:lnTo>
                  <a:lnTo>
                    <a:pt x="128" y="724"/>
                  </a:lnTo>
                  <a:lnTo>
                    <a:pt x="94" y="782"/>
                  </a:lnTo>
                  <a:moveTo>
                    <a:pt x="497" y="700"/>
                  </a:moveTo>
                  <a:lnTo>
                    <a:pt x="473" y="728"/>
                  </a:lnTo>
                  <a:lnTo>
                    <a:pt x="454" y="782"/>
                  </a:lnTo>
                  <a:lnTo>
                    <a:pt x="433" y="807"/>
                  </a:lnTo>
                  <a:lnTo>
                    <a:pt x="381" y="748"/>
                  </a:lnTo>
                  <a:lnTo>
                    <a:pt x="395" y="726"/>
                  </a:lnTo>
                  <a:lnTo>
                    <a:pt x="411" y="702"/>
                  </a:lnTo>
                  <a:lnTo>
                    <a:pt x="414" y="649"/>
                  </a:lnTo>
                  <a:lnTo>
                    <a:pt x="455" y="644"/>
                  </a:lnTo>
                  <a:lnTo>
                    <a:pt x="449" y="701"/>
                  </a:lnTo>
                  <a:lnTo>
                    <a:pt x="496" y="619"/>
                  </a:lnTo>
                  <a:lnTo>
                    <a:pt x="497" y="700"/>
                  </a:lnTo>
                  <a:moveTo>
                    <a:pt x="690" y="859"/>
                  </a:moveTo>
                  <a:lnTo>
                    <a:pt x="702" y="916"/>
                  </a:lnTo>
                  <a:lnTo>
                    <a:pt x="710" y="963"/>
                  </a:lnTo>
                  <a:lnTo>
                    <a:pt x="690" y="1041"/>
                  </a:lnTo>
                  <a:lnTo>
                    <a:pt x="657" y="954"/>
                  </a:lnTo>
                  <a:lnTo>
                    <a:pt x="624" y="998"/>
                  </a:lnTo>
                  <a:lnTo>
                    <a:pt x="652" y="1060"/>
                  </a:lnTo>
                  <a:lnTo>
                    <a:pt x="633" y="1100"/>
                  </a:lnTo>
                  <a:lnTo>
                    <a:pt x="542" y="1051"/>
                  </a:lnTo>
                  <a:lnTo>
                    <a:pt x="517" y="989"/>
                  </a:lnTo>
                  <a:lnTo>
                    <a:pt x="537" y="949"/>
                  </a:lnTo>
                  <a:lnTo>
                    <a:pt x="487" y="908"/>
                  </a:lnTo>
                  <a:lnTo>
                    <a:pt x="466" y="944"/>
                  </a:lnTo>
                  <a:lnTo>
                    <a:pt x="430" y="940"/>
                  </a:lnTo>
                  <a:lnTo>
                    <a:pt x="378" y="988"/>
                  </a:lnTo>
                  <a:lnTo>
                    <a:pt x="364" y="963"/>
                  </a:lnTo>
                  <a:lnTo>
                    <a:pt x="388" y="891"/>
                  </a:lnTo>
                  <a:lnTo>
                    <a:pt x="433" y="867"/>
                  </a:lnTo>
                  <a:lnTo>
                    <a:pt x="472" y="835"/>
                  </a:lnTo>
                  <a:lnTo>
                    <a:pt x="501" y="874"/>
                  </a:lnTo>
                  <a:lnTo>
                    <a:pt x="557" y="850"/>
                  </a:lnTo>
                  <a:lnTo>
                    <a:pt x="566" y="812"/>
                  </a:lnTo>
                  <a:lnTo>
                    <a:pt x="619" y="810"/>
                  </a:lnTo>
                  <a:lnTo>
                    <a:pt x="608" y="744"/>
                  </a:lnTo>
                  <a:lnTo>
                    <a:pt x="673" y="785"/>
                  </a:lnTo>
                  <a:lnTo>
                    <a:pt x="683" y="828"/>
                  </a:lnTo>
                  <a:lnTo>
                    <a:pt x="690" y="859"/>
                  </a:lnTo>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48" name="Freeform 147"/>
            <p:cNvSpPr>
              <a:spLocks/>
            </p:cNvSpPr>
            <p:nvPr/>
          </p:nvSpPr>
          <p:spPr bwMode="auto">
            <a:xfrm>
              <a:off x="9615567" y="4410441"/>
              <a:ext cx="42982" cy="60577"/>
            </a:xfrm>
            <a:custGeom>
              <a:avLst/>
              <a:gdLst>
                <a:gd name="T0" fmla="*/ 23 w 26"/>
                <a:gd name="T1" fmla="*/ 37 h 39"/>
                <a:gd name="T2" fmla="*/ 18 w 26"/>
                <a:gd name="T3" fmla="*/ 39 h 39"/>
                <a:gd name="T4" fmla="*/ 10 w 26"/>
                <a:gd name="T5" fmla="*/ 31 h 39"/>
                <a:gd name="T6" fmla="*/ 3 w 26"/>
                <a:gd name="T7" fmla="*/ 18 h 39"/>
                <a:gd name="T8" fmla="*/ 0 w 26"/>
                <a:gd name="T9" fmla="*/ 2 h 39"/>
                <a:gd name="T10" fmla="*/ 3 w 26"/>
                <a:gd name="T11" fmla="*/ 0 h 39"/>
                <a:gd name="T12" fmla="*/ 5 w 26"/>
                <a:gd name="T13" fmla="*/ 6 h 39"/>
                <a:gd name="T14" fmla="*/ 10 w 26"/>
                <a:gd name="T15" fmla="*/ 11 h 39"/>
                <a:gd name="T16" fmla="*/ 18 w 26"/>
                <a:gd name="T17" fmla="*/ 24 h 39"/>
                <a:gd name="T18" fmla="*/ 26 w 26"/>
                <a:gd name="T19" fmla="*/ 31 h 39"/>
                <a:gd name="T20" fmla="*/ 23 w 26"/>
                <a:gd name="T21" fmla="*/ 37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6" h="39">
                  <a:moveTo>
                    <a:pt x="23" y="37"/>
                  </a:moveTo>
                  <a:lnTo>
                    <a:pt x="18" y="39"/>
                  </a:lnTo>
                  <a:lnTo>
                    <a:pt x="10" y="31"/>
                  </a:lnTo>
                  <a:lnTo>
                    <a:pt x="3" y="18"/>
                  </a:lnTo>
                  <a:lnTo>
                    <a:pt x="0" y="2"/>
                  </a:lnTo>
                  <a:lnTo>
                    <a:pt x="3" y="0"/>
                  </a:lnTo>
                  <a:lnTo>
                    <a:pt x="5" y="6"/>
                  </a:lnTo>
                  <a:lnTo>
                    <a:pt x="10" y="11"/>
                  </a:lnTo>
                  <a:lnTo>
                    <a:pt x="18" y="24"/>
                  </a:lnTo>
                  <a:lnTo>
                    <a:pt x="26" y="31"/>
                  </a:lnTo>
                  <a:lnTo>
                    <a:pt x="23" y="37"/>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49" name="Freeform 148"/>
            <p:cNvSpPr>
              <a:spLocks/>
            </p:cNvSpPr>
            <p:nvPr/>
          </p:nvSpPr>
          <p:spPr bwMode="auto">
            <a:xfrm>
              <a:off x="9427108" y="4382482"/>
              <a:ext cx="123987" cy="69898"/>
            </a:xfrm>
            <a:custGeom>
              <a:avLst/>
              <a:gdLst>
                <a:gd name="T0" fmla="*/ 68 w 75"/>
                <a:gd name="T1" fmla="*/ 27 h 45"/>
                <a:gd name="T2" fmla="*/ 58 w 75"/>
                <a:gd name="T3" fmla="*/ 29 h 45"/>
                <a:gd name="T4" fmla="*/ 54 w 75"/>
                <a:gd name="T5" fmla="*/ 35 h 45"/>
                <a:gd name="T6" fmla="*/ 44 w 75"/>
                <a:gd name="T7" fmla="*/ 40 h 45"/>
                <a:gd name="T8" fmla="*/ 34 w 75"/>
                <a:gd name="T9" fmla="*/ 45 h 45"/>
                <a:gd name="T10" fmla="*/ 25 w 75"/>
                <a:gd name="T11" fmla="*/ 45 h 45"/>
                <a:gd name="T12" fmla="*/ 10 w 75"/>
                <a:gd name="T13" fmla="*/ 39 h 45"/>
                <a:gd name="T14" fmla="*/ 0 w 75"/>
                <a:gd name="T15" fmla="*/ 33 h 45"/>
                <a:gd name="T16" fmla="*/ 2 w 75"/>
                <a:gd name="T17" fmla="*/ 26 h 45"/>
                <a:gd name="T18" fmla="*/ 18 w 75"/>
                <a:gd name="T19" fmla="*/ 29 h 45"/>
                <a:gd name="T20" fmla="*/ 28 w 75"/>
                <a:gd name="T21" fmla="*/ 28 h 45"/>
                <a:gd name="T22" fmla="*/ 31 w 75"/>
                <a:gd name="T23" fmla="*/ 18 h 45"/>
                <a:gd name="T24" fmla="*/ 34 w 75"/>
                <a:gd name="T25" fmla="*/ 17 h 45"/>
                <a:gd name="T26" fmla="*/ 35 w 75"/>
                <a:gd name="T27" fmla="*/ 28 h 45"/>
                <a:gd name="T28" fmla="*/ 46 w 75"/>
                <a:gd name="T29" fmla="*/ 27 h 45"/>
                <a:gd name="T30" fmla="*/ 51 w 75"/>
                <a:gd name="T31" fmla="*/ 20 h 45"/>
                <a:gd name="T32" fmla="*/ 62 w 75"/>
                <a:gd name="T33" fmla="*/ 12 h 45"/>
                <a:gd name="T34" fmla="*/ 61 w 75"/>
                <a:gd name="T35" fmla="*/ 0 h 45"/>
                <a:gd name="T36" fmla="*/ 72 w 75"/>
                <a:gd name="T37" fmla="*/ 0 h 45"/>
                <a:gd name="T38" fmla="*/ 75 w 75"/>
                <a:gd name="T39" fmla="*/ 3 h 45"/>
                <a:gd name="T40" fmla="*/ 74 w 75"/>
                <a:gd name="T41" fmla="*/ 15 h 45"/>
                <a:gd name="T42" fmla="*/ 68 w 75"/>
                <a:gd name="T43" fmla="*/ 27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75" h="45">
                  <a:moveTo>
                    <a:pt x="68" y="27"/>
                  </a:moveTo>
                  <a:lnTo>
                    <a:pt x="58" y="29"/>
                  </a:lnTo>
                  <a:lnTo>
                    <a:pt x="54" y="35"/>
                  </a:lnTo>
                  <a:lnTo>
                    <a:pt x="44" y="40"/>
                  </a:lnTo>
                  <a:lnTo>
                    <a:pt x="34" y="45"/>
                  </a:lnTo>
                  <a:lnTo>
                    <a:pt x="25" y="45"/>
                  </a:lnTo>
                  <a:lnTo>
                    <a:pt x="10" y="39"/>
                  </a:lnTo>
                  <a:lnTo>
                    <a:pt x="0" y="33"/>
                  </a:lnTo>
                  <a:lnTo>
                    <a:pt x="2" y="26"/>
                  </a:lnTo>
                  <a:lnTo>
                    <a:pt x="18" y="29"/>
                  </a:lnTo>
                  <a:lnTo>
                    <a:pt x="28" y="28"/>
                  </a:lnTo>
                  <a:lnTo>
                    <a:pt x="31" y="18"/>
                  </a:lnTo>
                  <a:lnTo>
                    <a:pt x="34" y="17"/>
                  </a:lnTo>
                  <a:lnTo>
                    <a:pt x="35" y="28"/>
                  </a:lnTo>
                  <a:lnTo>
                    <a:pt x="46" y="27"/>
                  </a:lnTo>
                  <a:lnTo>
                    <a:pt x="51" y="20"/>
                  </a:lnTo>
                  <a:lnTo>
                    <a:pt x="62" y="12"/>
                  </a:lnTo>
                  <a:lnTo>
                    <a:pt x="61" y="0"/>
                  </a:lnTo>
                  <a:lnTo>
                    <a:pt x="72" y="0"/>
                  </a:lnTo>
                  <a:lnTo>
                    <a:pt x="75" y="3"/>
                  </a:lnTo>
                  <a:lnTo>
                    <a:pt x="74" y="15"/>
                  </a:lnTo>
                  <a:lnTo>
                    <a:pt x="68" y="27"/>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50" name="Freeform 149"/>
            <p:cNvSpPr>
              <a:spLocks/>
            </p:cNvSpPr>
            <p:nvPr/>
          </p:nvSpPr>
          <p:spPr bwMode="auto">
            <a:xfrm>
              <a:off x="9197322" y="4331224"/>
              <a:ext cx="290953" cy="260948"/>
            </a:xfrm>
            <a:custGeom>
              <a:avLst/>
              <a:gdLst>
                <a:gd name="T0" fmla="*/ 116 w 176"/>
                <a:gd name="T1" fmla="*/ 100 h 168"/>
                <a:gd name="T2" fmla="*/ 131 w 176"/>
                <a:gd name="T3" fmla="*/ 114 h 168"/>
                <a:gd name="T4" fmla="*/ 141 w 176"/>
                <a:gd name="T5" fmla="*/ 136 h 168"/>
                <a:gd name="T6" fmla="*/ 151 w 176"/>
                <a:gd name="T7" fmla="*/ 135 h 168"/>
                <a:gd name="T8" fmla="*/ 149 w 176"/>
                <a:gd name="T9" fmla="*/ 144 h 168"/>
                <a:gd name="T10" fmla="*/ 163 w 176"/>
                <a:gd name="T11" fmla="*/ 148 h 168"/>
                <a:gd name="T12" fmla="*/ 157 w 176"/>
                <a:gd name="T13" fmla="*/ 151 h 168"/>
                <a:gd name="T14" fmla="*/ 176 w 176"/>
                <a:gd name="T15" fmla="*/ 160 h 168"/>
                <a:gd name="T16" fmla="*/ 173 w 176"/>
                <a:gd name="T17" fmla="*/ 166 h 168"/>
                <a:gd name="T18" fmla="*/ 161 w 176"/>
                <a:gd name="T19" fmla="*/ 168 h 168"/>
                <a:gd name="T20" fmla="*/ 157 w 176"/>
                <a:gd name="T21" fmla="*/ 162 h 168"/>
                <a:gd name="T22" fmla="*/ 141 w 176"/>
                <a:gd name="T23" fmla="*/ 160 h 168"/>
                <a:gd name="T24" fmla="*/ 123 w 176"/>
                <a:gd name="T25" fmla="*/ 157 h 168"/>
                <a:gd name="T26" fmla="*/ 111 w 176"/>
                <a:gd name="T27" fmla="*/ 144 h 168"/>
                <a:gd name="T28" fmla="*/ 101 w 176"/>
                <a:gd name="T29" fmla="*/ 132 h 168"/>
                <a:gd name="T30" fmla="*/ 93 w 176"/>
                <a:gd name="T31" fmla="*/ 114 h 168"/>
                <a:gd name="T32" fmla="*/ 70 w 176"/>
                <a:gd name="T33" fmla="*/ 105 h 168"/>
                <a:gd name="T34" fmla="*/ 54 w 176"/>
                <a:gd name="T35" fmla="*/ 111 h 168"/>
                <a:gd name="T36" fmla="*/ 43 w 176"/>
                <a:gd name="T37" fmla="*/ 118 h 168"/>
                <a:gd name="T38" fmla="*/ 43 w 176"/>
                <a:gd name="T39" fmla="*/ 133 h 168"/>
                <a:gd name="T40" fmla="*/ 28 w 176"/>
                <a:gd name="T41" fmla="*/ 140 h 168"/>
                <a:gd name="T42" fmla="*/ 19 w 176"/>
                <a:gd name="T43" fmla="*/ 137 h 168"/>
                <a:gd name="T44" fmla="*/ 0 w 176"/>
                <a:gd name="T45" fmla="*/ 136 h 168"/>
                <a:gd name="T46" fmla="*/ 5 w 176"/>
                <a:gd name="T47" fmla="*/ 68 h 168"/>
                <a:gd name="T48" fmla="*/ 7 w 176"/>
                <a:gd name="T49" fmla="*/ 0 h 168"/>
                <a:gd name="T50" fmla="*/ 39 w 176"/>
                <a:gd name="T51" fmla="*/ 15 h 168"/>
                <a:gd name="T52" fmla="*/ 72 w 176"/>
                <a:gd name="T53" fmla="*/ 27 h 168"/>
                <a:gd name="T54" fmla="*/ 84 w 176"/>
                <a:gd name="T55" fmla="*/ 37 h 168"/>
                <a:gd name="T56" fmla="*/ 94 w 176"/>
                <a:gd name="T57" fmla="*/ 48 h 168"/>
                <a:gd name="T58" fmla="*/ 96 w 176"/>
                <a:gd name="T59" fmla="*/ 60 h 168"/>
                <a:gd name="T60" fmla="*/ 126 w 176"/>
                <a:gd name="T61" fmla="*/ 73 h 168"/>
                <a:gd name="T62" fmla="*/ 130 w 176"/>
                <a:gd name="T63" fmla="*/ 84 h 168"/>
                <a:gd name="T64" fmla="*/ 113 w 176"/>
                <a:gd name="T65" fmla="*/ 86 h 168"/>
                <a:gd name="T66" fmla="*/ 116 w 176"/>
                <a:gd name="T67" fmla="*/ 100 h 1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76" h="168">
                  <a:moveTo>
                    <a:pt x="116" y="100"/>
                  </a:moveTo>
                  <a:lnTo>
                    <a:pt x="131" y="114"/>
                  </a:lnTo>
                  <a:lnTo>
                    <a:pt x="141" y="136"/>
                  </a:lnTo>
                  <a:lnTo>
                    <a:pt x="151" y="135"/>
                  </a:lnTo>
                  <a:lnTo>
                    <a:pt x="149" y="144"/>
                  </a:lnTo>
                  <a:lnTo>
                    <a:pt x="163" y="148"/>
                  </a:lnTo>
                  <a:lnTo>
                    <a:pt x="157" y="151"/>
                  </a:lnTo>
                  <a:lnTo>
                    <a:pt x="176" y="160"/>
                  </a:lnTo>
                  <a:lnTo>
                    <a:pt x="173" y="166"/>
                  </a:lnTo>
                  <a:lnTo>
                    <a:pt x="161" y="168"/>
                  </a:lnTo>
                  <a:lnTo>
                    <a:pt x="157" y="162"/>
                  </a:lnTo>
                  <a:lnTo>
                    <a:pt x="141" y="160"/>
                  </a:lnTo>
                  <a:lnTo>
                    <a:pt x="123" y="157"/>
                  </a:lnTo>
                  <a:lnTo>
                    <a:pt x="111" y="144"/>
                  </a:lnTo>
                  <a:lnTo>
                    <a:pt x="101" y="132"/>
                  </a:lnTo>
                  <a:lnTo>
                    <a:pt x="93" y="114"/>
                  </a:lnTo>
                  <a:lnTo>
                    <a:pt x="70" y="105"/>
                  </a:lnTo>
                  <a:lnTo>
                    <a:pt x="54" y="111"/>
                  </a:lnTo>
                  <a:lnTo>
                    <a:pt x="43" y="118"/>
                  </a:lnTo>
                  <a:lnTo>
                    <a:pt x="43" y="133"/>
                  </a:lnTo>
                  <a:lnTo>
                    <a:pt x="28" y="140"/>
                  </a:lnTo>
                  <a:lnTo>
                    <a:pt x="19" y="137"/>
                  </a:lnTo>
                  <a:lnTo>
                    <a:pt x="0" y="136"/>
                  </a:lnTo>
                  <a:lnTo>
                    <a:pt x="5" y="68"/>
                  </a:lnTo>
                  <a:lnTo>
                    <a:pt x="7" y="0"/>
                  </a:lnTo>
                  <a:lnTo>
                    <a:pt x="39" y="15"/>
                  </a:lnTo>
                  <a:lnTo>
                    <a:pt x="72" y="27"/>
                  </a:lnTo>
                  <a:lnTo>
                    <a:pt x="84" y="37"/>
                  </a:lnTo>
                  <a:lnTo>
                    <a:pt x="94" y="48"/>
                  </a:lnTo>
                  <a:lnTo>
                    <a:pt x="96" y="60"/>
                  </a:lnTo>
                  <a:lnTo>
                    <a:pt x="126" y="73"/>
                  </a:lnTo>
                  <a:lnTo>
                    <a:pt x="130" y="84"/>
                  </a:lnTo>
                  <a:lnTo>
                    <a:pt x="113" y="86"/>
                  </a:lnTo>
                  <a:lnTo>
                    <a:pt x="116" y="10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51" name="Freeform 150"/>
            <p:cNvSpPr>
              <a:spLocks/>
            </p:cNvSpPr>
            <p:nvPr/>
          </p:nvSpPr>
          <p:spPr bwMode="auto">
            <a:xfrm>
              <a:off x="9503153" y="4328118"/>
              <a:ext cx="72738" cy="73003"/>
            </a:xfrm>
            <a:custGeom>
              <a:avLst/>
              <a:gdLst>
                <a:gd name="T0" fmla="*/ 44 w 44"/>
                <a:gd name="T1" fmla="*/ 42 h 47"/>
                <a:gd name="T2" fmla="*/ 38 w 44"/>
                <a:gd name="T3" fmla="*/ 47 h 47"/>
                <a:gd name="T4" fmla="*/ 35 w 44"/>
                <a:gd name="T5" fmla="*/ 35 h 47"/>
                <a:gd name="T6" fmla="*/ 31 w 44"/>
                <a:gd name="T7" fmla="*/ 27 h 47"/>
                <a:gd name="T8" fmla="*/ 23 w 44"/>
                <a:gd name="T9" fmla="*/ 20 h 47"/>
                <a:gd name="T10" fmla="*/ 13 w 44"/>
                <a:gd name="T11" fmla="*/ 11 h 47"/>
                <a:gd name="T12" fmla="*/ 0 w 44"/>
                <a:gd name="T13" fmla="*/ 5 h 47"/>
                <a:gd name="T14" fmla="*/ 5 w 44"/>
                <a:gd name="T15" fmla="*/ 0 h 47"/>
                <a:gd name="T16" fmla="*/ 15 w 44"/>
                <a:gd name="T17" fmla="*/ 6 h 47"/>
                <a:gd name="T18" fmla="*/ 21 w 44"/>
                <a:gd name="T19" fmla="*/ 11 h 47"/>
                <a:gd name="T20" fmla="*/ 28 w 44"/>
                <a:gd name="T21" fmla="*/ 16 h 47"/>
                <a:gd name="T22" fmla="*/ 35 w 44"/>
                <a:gd name="T23" fmla="*/ 24 h 47"/>
                <a:gd name="T24" fmla="*/ 42 w 44"/>
                <a:gd name="T25" fmla="*/ 31 h 47"/>
                <a:gd name="T26" fmla="*/ 44 w 44"/>
                <a:gd name="T27" fmla="*/ 42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4" h="47">
                  <a:moveTo>
                    <a:pt x="44" y="42"/>
                  </a:moveTo>
                  <a:lnTo>
                    <a:pt x="38" y="47"/>
                  </a:lnTo>
                  <a:lnTo>
                    <a:pt x="35" y="35"/>
                  </a:lnTo>
                  <a:lnTo>
                    <a:pt x="31" y="27"/>
                  </a:lnTo>
                  <a:lnTo>
                    <a:pt x="23" y="20"/>
                  </a:lnTo>
                  <a:lnTo>
                    <a:pt x="13" y="11"/>
                  </a:lnTo>
                  <a:lnTo>
                    <a:pt x="0" y="5"/>
                  </a:lnTo>
                  <a:lnTo>
                    <a:pt x="5" y="0"/>
                  </a:lnTo>
                  <a:lnTo>
                    <a:pt x="15" y="6"/>
                  </a:lnTo>
                  <a:lnTo>
                    <a:pt x="21" y="11"/>
                  </a:lnTo>
                  <a:lnTo>
                    <a:pt x="28" y="16"/>
                  </a:lnTo>
                  <a:lnTo>
                    <a:pt x="35" y="24"/>
                  </a:lnTo>
                  <a:lnTo>
                    <a:pt x="42" y="31"/>
                  </a:lnTo>
                  <a:lnTo>
                    <a:pt x="44" y="42"/>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54" name="Freeform 153"/>
            <p:cNvSpPr>
              <a:spLocks/>
            </p:cNvSpPr>
            <p:nvPr/>
          </p:nvSpPr>
          <p:spPr bwMode="auto">
            <a:xfrm>
              <a:off x="8405466" y="2863394"/>
              <a:ext cx="140517" cy="170858"/>
            </a:xfrm>
            <a:custGeom>
              <a:avLst/>
              <a:gdLst>
                <a:gd name="T0" fmla="*/ 81 w 85"/>
                <a:gd name="T1" fmla="*/ 12 h 110"/>
                <a:gd name="T2" fmla="*/ 85 w 85"/>
                <a:gd name="T3" fmla="*/ 16 h 110"/>
                <a:gd name="T4" fmla="*/ 78 w 85"/>
                <a:gd name="T5" fmla="*/ 14 h 110"/>
                <a:gd name="T6" fmla="*/ 75 w 85"/>
                <a:gd name="T7" fmla="*/ 21 h 110"/>
                <a:gd name="T8" fmla="*/ 74 w 85"/>
                <a:gd name="T9" fmla="*/ 28 h 110"/>
                <a:gd name="T10" fmla="*/ 82 w 85"/>
                <a:gd name="T11" fmla="*/ 43 h 110"/>
                <a:gd name="T12" fmla="*/ 76 w 85"/>
                <a:gd name="T13" fmla="*/ 48 h 110"/>
                <a:gd name="T14" fmla="*/ 75 w 85"/>
                <a:gd name="T15" fmla="*/ 52 h 110"/>
                <a:gd name="T16" fmla="*/ 72 w 85"/>
                <a:gd name="T17" fmla="*/ 58 h 110"/>
                <a:gd name="T18" fmla="*/ 62 w 85"/>
                <a:gd name="T19" fmla="*/ 61 h 110"/>
                <a:gd name="T20" fmla="*/ 58 w 85"/>
                <a:gd name="T21" fmla="*/ 66 h 110"/>
                <a:gd name="T22" fmla="*/ 61 w 85"/>
                <a:gd name="T23" fmla="*/ 75 h 110"/>
                <a:gd name="T24" fmla="*/ 61 w 85"/>
                <a:gd name="T25" fmla="*/ 78 h 110"/>
                <a:gd name="T26" fmla="*/ 69 w 85"/>
                <a:gd name="T27" fmla="*/ 81 h 110"/>
                <a:gd name="T28" fmla="*/ 83 w 85"/>
                <a:gd name="T29" fmla="*/ 90 h 110"/>
                <a:gd name="T30" fmla="*/ 83 w 85"/>
                <a:gd name="T31" fmla="*/ 95 h 110"/>
                <a:gd name="T32" fmla="*/ 76 w 85"/>
                <a:gd name="T33" fmla="*/ 96 h 110"/>
                <a:gd name="T34" fmla="*/ 65 w 85"/>
                <a:gd name="T35" fmla="*/ 97 h 110"/>
                <a:gd name="T36" fmla="*/ 62 w 85"/>
                <a:gd name="T37" fmla="*/ 107 h 110"/>
                <a:gd name="T38" fmla="*/ 55 w 85"/>
                <a:gd name="T39" fmla="*/ 106 h 110"/>
                <a:gd name="T40" fmla="*/ 54 w 85"/>
                <a:gd name="T41" fmla="*/ 108 h 110"/>
                <a:gd name="T42" fmla="*/ 44 w 85"/>
                <a:gd name="T43" fmla="*/ 104 h 110"/>
                <a:gd name="T44" fmla="*/ 44 w 85"/>
                <a:gd name="T45" fmla="*/ 108 h 110"/>
                <a:gd name="T46" fmla="*/ 40 w 85"/>
                <a:gd name="T47" fmla="*/ 110 h 110"/>
                <a:gd name="T48" fmla="*/ 37 w 85"/>
                <a:gd name="T49" fmla="*/ 106 h 110"/>
                <a:gd name="T50" fmla="*/ 32 w 85"/>
                <a:gd name="T51" fmla="*/ 104 h 110"/>
                <a:gd name="T52" fmla="*/ 26 w 85"/>
                <a:gd name="T53" fmla="*/ 100 h 110"/>
                <a:gd name="T54" fmla="*/ 26 w 85"/>
                <a:gd name="T55" fmla="*/ 91 h 110"/>
                <a:gd name="T56" fmla="*/ 29 w 85"/>
                <a:gd name="T57" fmla="*/ 89 h 110"/>
                <a:gd name="T58" fmla="*/ 26 w 85"/>
                <a:gd name="T59" fmla="*/ 85 h 110"/>
                <a:gd name="T60" fmla="*/ 25 w 85"/>
                <a:gd name="T61" fmla="*/ 74 h 110"/>
                <a:gd name="T62" fmla="*/ 22 w 85"/>
                <a:gd name="T63" fmla="*/ 71 h 110"/>
                <a:gd name="T64" fmla="*/ 11 w 85"/>
                <a:gd name="T65" fmla="*/ 68 h 110"/>
                <a:gd name="T66" fmla="*/ 0 w 85"/>
                <a:gd name="T67" fmla="*/ 63 h 110"/>
                <a:gd name="T68" fmla="*/ 8 w 85"/>
                <a:gd name="T69" fmla="*/ 50 h 110"/>
                <a:gd name="T70" fmla="*/ 20 w 85"/>
                <a:gd name="T71" fmla="*/ 39 h 110"/>
                <a:gd name="T72" fmla="*/ 24 w 85"/>
                <a:gd name="T73" fmla="*/ 24 h 110"/>
                <a:gd name="T74" fmla="*/ 36 w 85"/>
                <a:gd name="T75" fmla="*/ 31 h 110"/>
                <a:gd name="T76" fmla="*/ 51 w 85"/>
                <a:gd name="T77" fmla="*/ 31 h 110"/>
                <a:gd name="T78" fmla="*/ 42 w 85"/>
                <a:gd name="T79" fmla="*/ 20 h 110"/>
                <a:gd name="T80" fmla="*/ 63 w 85"/>
                <a:gd name="T81" fmla="*/ 11 h 110"/>
                <a:gd name="T82" fmla="*/ 63 w 85"/>
                <a:gd name="T83" fmla="*/ 0 h 110"/>
                <a:gd name="T84" fmla="*/ 81 w 85"/>
                <a:gd name="T85" fmla="*/ 12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85" h="110">
                  <a:moveTo>
                    <a:pt x="81" y="12"/>
                  </a:moveTo>
                  <a:lnTo>
                    <a:pt x="85" y="16"/>
                  </a:lnTo>
                  <a:lnTo>
                    <a:pt x="78" y="14"/>
                  </a:lnTo>
                  <a:lnTo>
                    <a:pt x="75" y="21"/>
                  </a:lnTo>
                  <a:lnTo>
                    <a:pt x="74" y="28"/>
                  </a:lnTo>
                  <a:lnTo>
                    <a:pt x="82" y="43"/>
                  </a:lnTo>
                  <a:lnTo>
                    <a:pt x="76" y="48"/>
                  </a:lnTo>
                  <a:lnTo>
                    <a:pt x="75" y="52"/>
                  </a:lnTo>
                  <a:lnTo>
                    <a:pt x="72" y="58"/>
                  </a:lnTo>
                  <a:lnTo>
                    <a:pt x="62" y="61"/>
                  </a:lnTo>
                  <a:lnTo>
                    <a:pt x="58" y="66"/>
                  </a:lnTo>
                  <a:lnTo>
                    <a:pt x="61" y="75"/>
                  </a:lnTo>
                  <a:lnTo>
                    <a:pt x="61" y="78"/>
                  </a:lnTo>
                  <a:lnTo>
                    <a:pt x="69" y="81"/>
                  </a:lnTo>
                  <a:lnTo>
                    <a:pt x="83" y="90"/>
                  </a:lnTo>
                  <a:lnTo>
                    <a:pt x="83" y="95"/>
                  </a:lnTo>
                  <a:lnTo>
                    <a:pt x="76" y="96"/>
                  </a:lnTo>
                  <a:lnTo>
                    <a:pt x="65" y="97"/>
                  </a:lnTo>
                  <a:lnTo>
                    <a:pt x="62" y="107"/>
                  </a:lnTo>
                  <a:lnTo>
                    <a:pt x="55" y="106"/>
                  </a:lnTo>
                  <a:lnTo>
                    <a:pt x="54" y="108"/>
                  </a:lnTo>
                  <a:lnTo>
                    <a:pt x="44" y="104"/>
                  </a:lnTo>
                  <a:lnTo>
                    <a:pt x="44" y="108"/>
                  </a:lnTo>
                  <a:lnTo>
                    <a:pt x="40" y="110"/>
                  </a:lnTo>
                  <a:lnTo>
                    <a:pt x="37" y="106"/>
                  </a:lnTo>
                  <a:lnTo>
                    <a:pt x="32" y="104"/>
                  </a:lnTo>
                  <a:lnTo>
                    <a:pt x="26" y="100"/>
                  </a:lnTo>
                  <a:lnTo>
                    <a:pt x="26" y="91"/>
                  </a:lnTo>
                  <a:lnTo>
                    <a:pt x="29" y="89"/>
                  </a:lnTo>
                  <a:lnTo>
                    <a:pt x="26" y="85"/>
                  </a:lnTo>
                  <a:lnTo>
                    <a:pt x="25" y="74"/>
                  </a:lnTo>
                  <a:lnTo>
                    <a:pt x="22" y="71"/>
                  </a:lnTo>
                  <a:lnTo>
                    <a:pt x="11" y="68"/>
                  </a:lnTo>
                  <a:lnTo>
                    <a:pt x="0" y="63"/>
                  </a:lnTo>
                  <a:lnTo>
                    <a:pt x="8" y="50"/>
                  </a:lnTo>
                  <a:lnTo>
                    <a:pt x="20" y="39"/>
                  </a:lnTo>
                  <a:lnTo>
                    <a:pt x="24" y="24"/>
                  </a:lnTo>
                  <a:lnTo>
                    <a:pt x="36" y="31"/>
                  </a:lnTo>
                  <a:lnTo>
                    <a:pt x="51" y="31"/>
                  </a:lnTo>
                  <a:lnTo>
                    <a:pt x="42" y="20"/>
                  </a:lnTo>
                  <a:lnTo>
                    <a:pt x="63" y="11"/>
                  </a:lnTo>
                  <a:lnTo>
                    <a:pt x="63" y="0"/>
                  </a:lnTo>
                  <a:lnTo>
                    <a:pt x="81" y="12"/>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60" name="Freeform 159"/>
            <p:cNvSpPr>
              <a:spLocks/>
            </p:cNvSpPr>
            <p:nvPr/>
          </p:nvSpPr>
          <p:spPr bwMode="auto">
            <a:xfrm>
              <a:off x="8564167" y="2504592"/>
              <a:ext cx="247972" cy="264053"/>
            </a:xfrm>
            <a:custGeom>
              <a:avLst/>
              <a:gdLst>
                <a:gd name="T0" fmla="*/ 81 w 150"/>
                <a:gd name="T1" fmla="*/ 73 h 170"/>
                <a:gd name="T2" fmla="*/ 126 w 150"/>
                <a:gd name="T3" fmla="*/ 109 h 170"/>
                <a:gd name="T4" fmla="*/ 97 w 150"/>
                <a:gd name="T5" fmla="*/ 102 h 170"/>
                <a:gd name="T6" fmla="*/ 109 w 150"/>
                <a:gd name="T7" fmla="*/ 131 h 170"/>
                <a:gd name="T8" fmla="*/ 140 w 150"/>
                <a:gd name="T9" fmla="*/ 152 h 170"/>
                <a:gd name="T10" fmla="*/ 150 w 150"/>
                <a:gd name="T11" fmla="*/ 166 h 170"/>
                <a:gd name="T12" fmla="*/ 129 w 150"/>
                <a:gd name="T13" fmla="*/ 154 h 170"/>
                <a:gd name="T14" fmla="*/ 129 w 150"/>
                <a:gd name="T15" fmla="*/ 170 h 170"/>
                <a:gd name="T16" fmla="*/ 114 w 150"/>
                <a:gd name="T17" fmla="*/ 153 h 170"/>
                <a:gd name="T18" fmla="*/ 101 w 150"/>
                <a:gd name="T19" fmla="*/ 133 h 170"/>
                <a:gd name="T20" fmla="*/ 83 w 150"/>
                <a:gd name="T21" fmla="*/ 111 h 170"/>
                <a:gd name="T22" fmla="*/ 76 w 150"/>
                <a:gd name="T23" fmla="*/ 96 h 170"/>
                <a:gd name="T24" fmla="*/ 55 w 150"/>
                <a:gd name="T25" fmla="*/ 69 h 170"/>
                <a:gd name="T26" fmla="*/ 29 w 150"/>
                <a:gd name="T27" fmla="*/ 49 h 170"/>
                <a:gd name="T28" fmla="*/ 8 w 150"/>
                <a:gd name="T29" fmla="*/ 22 h 170"/>
                <a:gd name="T30" fmla="*/ 14 w 150"/>
                <a:gd name="T31" fmla="*/ 12 h 170"/>
                <a:gd name="T32" fmla="*/ 0 w 150"/>
                <a:gd name="T33" fmla="*/ 3 h 170"/>
                <a:gd name="T34" fmla="*/ 4 w 150"/>
                <a:gd name="T35" fmla="*/ 0 h 170"/>
                <a:gd name="T36" fmla="*/ 20 w 150"/>
                <a:gd name="T37" fmla="*/ 14 h 170"/>
                <a:gd name="T38" fmla="*/ 42 w 150"/>
                <a:gd name="T39" fmla="*/ 33 h 170"/>
                <a:gd name="T40" fmla="*/ 58 w 150"/>
                <a:gd name="T41" fmla="*/ 53 h 170"/>
                <a:gd name="T42" fmla="*/ 81 w 150"/>
                <a:gd name="T43" fmla="*/ 73 h 1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50" h="170">
                  <a:moveTo>
                    <a:pt x="81" y="73"/>
                  </a:moveTo>
                  <a:lnTo>
                    <a:pt x="126" y="109"/>
                  </a:lnTo>
                  <a:lnTo>
                    <a:pt x="97" y="102"/>
                  </a:lnTo>
                  <a:lnTo>
                    <a:pt x="109" y="131"/>
                  </a:lnTo>
                  <a:lnTo>
                    <a:pt x="140" y="152"/>
                  </a:lnTo>
                  <a:lnTo>
                    <a:pt x="150" y="166"/>
                  </a:lnTo>
                  <a:lnTo>
                    <a:pt x="129" y="154"/>
                  </a:lnTo>
                  <a:lnTo>
                    <a:pt x="129" y="170"/>
                  </a:lnTo>
                  <a:lnTo>
                    <a:pt x="114" y="153"/>
                  </a:lnTo>
                  <a:lnTo>
                    <a:pt x="101" y="133"/>
                  </a:lnTo>
                  <a:lnTo>
                    <a:pt x="83" y="111"/>
                  </a:lnTo>
                  <a:lnTo>
                    <a:pt x="76" y="96"/>
                  </a:lnTo>
                  <a:lnTo>
                    <a:pt x="55" y="69"/>
                  </a:lnTo>
                  <a:lnTo>
                    <a:pt x="29" y="49"/>
                  </a:lnTo>
                  <a:lnTo>
                    <a:pt x="8" y="22"/>
                  </a:lnTo>
                  <a:lnTo>
                    <a:pt x="14" y="12"/>
                  </a:lnTo>
                  <a:lnTo>
                    <a:pt x="0" y="3"/>
                  </a:lnTo>
                  <a:lnTo>
                    <a:pt x="4" y="0"/>
                  </a:lnTo>
                  <a:lnTo>
                    <a:pt x="20" y="14"/>
                  </a:lnTo>
                  <a:lnTo>
                    <a:pt x="42" y="33"/>
                  </a:lnTo>
                  <a:lnTo>
                    <a:pt x="58" y="53"/>
                  </a:lnTo>
                  <a:lnTo>
                    <a:pt x="81" y="73"/>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75" name="Freeform 174"/>
            <p:cNvSpPr>
              <a:spLocks/>
            </p:cNvSpPr>
            <p:nvPr/>
          </p:nvSpPr>
          <p:spPr bwMode="auto">
            <a:xfrm>
              <a:off x="9805678" y="4578194"/>
              <a:ext cx="29757" cy="18638"/>
            </a:xfrm>
            <a:custGeom>
              <a:avLst/>
              <a:gdLst>
                <a:gd name="T0" fmla="*/ 14 w 18"/>
                <a:gd name="T1" fmla="*/ 5 h 12"/>
                <a:gd name="T2" fmla="*/ 18 w 18"/>
                <a:gd name="T3" fmla="*/ 12 h 12"/>
                <a:gd name="T4" fmla="*/ 6 w 18"/>
                <a:gd name="T5" fmla="*/ 12 h 12"/>
                <a:gd name="T6" fmla="*/ 0 w 18"/>
                <a:gd name="T7" fmla="*/ 0 h 12"/>
                <a:gd name="T8" fmla="*/ 11 w 18"/>
                <a:gd name="T9" fmla="*/ 4 h 12"/>
                <a:gd name="T10" fmla="*/ 14 w 18"/>
                <a:gd name="T11" fmla="*/ 5 h 12"/>
              </a:gdLst>
              <a:ahLst/>
              <a:cxnLst>
                <a:cxn ang="0">
                  <a:pos x="T0" y="T1"/>
                </a:cxn>
                <a:cxn ang="0">
                  <a:pos x="T2" y="T3"/>
                </a:cxn>
                <a:cxn ang="0">
                  <a:pos x="T4" y="T5"/>
                </a:cxn>
                <a:cxn ang="0">
                  <a:pos x="T6" y="T7"/>
                </a:cxn>
                <a:cxn ang="0">
                  <a:pos x="T8" y="T9"/>
                </a:cxn>
                <a:cxn ang="0">
                  <a:pos x="T10" y="T11"/>
                </a:cxn>
              </a:cxnLst>
              <a:rect l="0" t="0" r="r" b="b"/>
              <a:pathLst>
                <a:path w="18" h="12">
                  <a:moveTo>
                    <a:pt x="14" y="5"/>
                  </a:moveTo>
                  <a:lnTo>
                    <a:pt x="18" y="12"/>
                  </a:lnTo>
                  <a:lnTo>
                    <a:pt x="6" y="12"/>
                  </a:lnTo>
                  <a:lnTo>
                    <a:pt x="0" y="0"/>
                  </a:lnTo>
                  <a:lnTo>
                    <a:pt x="11" y="4"/>
                  </a:lnTo>
                  <a:lnTo>
                    <a:pt x="14" y="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76" name="Freeform 175"/>
            <p:cNvSpPr>
              <a:spLocks/>
            </p:cNvSpPr>
            <p:nvPr/>
          </p:nvSpPr>
          <p:spPr bwMode="auto">
            <a:xfrm>
              <a:off x="9757737" y="4547128"/>
              <a:ext cx="36369" cy="20193"/>
            </a:xfrm>
            <a:custGeom>
              <a:avLst/>
              <a:gdLst>
                <a:gd name="T0" fmla="*/ 22 w 22"/>
                <a:gd name="T1" fmla="*/ 12 h 13"/>
                <a:gd name="T2" fmla="*/ 15 w 22"/>
                <a:gd name="T3" fmla="*/ 13 h 13"/>
                <a:gd name="T4" fmla="*/ 4 w 22"/>
                <a:gd name="T5" fmla="*/ 11 h 13"/>
                <a:gd name="T6" fmla="*/ 0 w 22"/>
                <a:gd name="T7" fmla="*/ 8 h 13"/>
                <a:gd name="T8" fmla="*/ 2 w 22"/>
                <a:gd name="T9" fmla="*/ 0 h 13"/>
                <a:gd name="T10" fmla="*/ 14 w 22"/>
                <a:gd name="T11" fmla="*/ 3 h 13"/>
                <a:gd name="T12" fmla="*/ 19 w 22"/>
                <a:gd name="T13" fmla="*/ 7 h 13"/>
                <a:gd name="T14" fmla="*/ 22 w 22"/>
                <a:gd name="T15" fmla="*/ 12 h 1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2" h="13">
                  <a:moveTo>
                    <a:pt x="22" y="12"/>
                  </a:moveTo>
                  <a:lnTo>
                    <a:pt x="15" y="13"/>
                  </a:lnTo>
                  <a:lnTo>
                    <a:pt x="4" y="11"/>
                  </a:lnTo>
                  <a:lnTo>
                    <a:pt x="0" y="8"/>
                  </a:lnTo>
                  <a:lnTo>
                    <a:pt x="2" y="0"/>
                  </a:lnTo>
                  <a:lnTo>
                    <a:pt x="14" y="3"/>
                  </a:lnTo>
                  <a:lnTo>
                    <a:pt x="19" y="7"/>
                  </a:lnTo>
                  <a:lnTo>
                    <a:pt x="22" y="12"/>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77" name="Freeform 176"/>
            <p:cNvSpPr>
              <a:spLocks/>
            </p:cNvSpPr>
            <p:nvPr/>
          </p:nvSpPr>
          <p:spPr bwMode="auto">
            <a:xfrm>
              <a:off x="9790801" y="4516063"/>
              <a:ext cx="28103" cy="48152"/>
            </a:xfrm>
            <a:custGeom>
              <a:avLst/>
              <a:gdLst>
                <a:gd name="T0" fmla="*/ 17 w 17"/>
                <a:gd name="T1" fmla="*/ 27 h 31"/>
                <a:gd name="T2" fmla="*/ 14 w 17"/>
                <a:gd name="T3" fmla="*/ 31 h 31"/>
                <a:gd name="T4" fmla="*/ 3 w 17"/>
                <a:gd name="T5" fmla="*/ 13 h 31"/>
                <a:gd name="T6" fmla="*/ 0 w 17"/>
                <a:gd name="T7" fmla="*/ 0 h 31"/>
                <a:gd name="T8" fmla="*/ 6 w 17"/>
                <a:gd name="T9" fmla="*/ 0 h 31"/>
                <a:gd name="T10" fmla="*/ 11 w 17"/>
                <a:gd name="T11" fmla="*/ 17 h 31"/>
                <a:gd name="T12" fmla="*/ 17 w 17"/>
                <a:gd name="T13" fmla="*/ 27 h 31"/>
              </a:gdLst>
              <a:ahLst/>
              <a:cxnLst>
                <a:cxn ang="0">
                  <a:pos x="T0" y="T1"/>
                </a:cxn>
                <a:cxn ang="0">
                  <a:pos x="T2" y="T3"/>
                </a:cxn>
                <a:cxn ang="0">
                  <a:pos x="T4" y="T5"/>
                </a:cxn>
                <a:cxn ang="0">
                  <a:pos x="T6" y="T7"/>
                </a:cxn>
                <a:cxn ang="0">
                  <a:pos x="T8" y="T9"/>
                </a:cxn>
                <a:cxn ang="0">
                  <a:pos x="T10" y="T11"/>
                </a:cxn>
                <a:cxn ang="0">
                  <a:pos x="T12" y="T13"/>
                </a:cxn>
              </a:cxnLst>
              <a:rect l="0" t="0" r="r" b="b"/>
              <a:pathLst>
                <a:path w="17" h="31">
                  <a:moveTo>
                    <a:pt x="17" y="27"/>
                  </a:moveTo>
                  <a:lnTo>
                    <a:pt x="14" y="31"/>
                  </a:lnTo>
                  <a:lnTo>
                    <a:pt x="3" y="13"/>
                  </a:lnTo>
                  <a:lnTo>
                    <a:pt x="0" y="0"/>
                  </a:lnTo>
                  <a:lnTo>
                    <a:pt x="6" y="0"/>
                  </a:lnTo>
                  <a:lnTo>
                    <a:pt x="11" y="17"/>
                  </a:lnTo>
                  <a:lnTo>
                    <a:pt x="17" y="27"/>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78" name="Freeform 177"/>
            <p:cNvSpPr>
              <a:spLocks/>
            </p:cNvSpPr>
            <p:nvPr/>
          </p:nvSpPr>
          <p:spPr bwMode="auto">
            <a:xfrm>
              <a:off x="9723021" y="4484998"/>
              <a:ext cx="47942" cy="38832"/>
            </a:xfrm>
            <a:custGeom>
              <a:avLst/>
              <a:gdLst>
                <a:gd name="T0" fmla="*/ 28 w 29"/>
                <a:gd name="T1" fmla="*/ 21 h 25"/>
                <a:gd name="T2" fmla="*/ 29 w 29"/>
                <a:gd name="T3" fmla="*/ 25 h 25"/>
                <a:gd name="T4" fmla="*/ 15 w 29"/>
                <a:gd name="T5" fmla="*/ 16 h 25"/>
                <a:gd name="T6" fmla="*/ 6 w 29"/>
                <a:gd name="T7" fmla="*/ 9 h 25"/>
                <a:gd name="T8" fmla="*/ 0 w 29"/>
                <a:gd name="T9" fmla="*/ 2 h 25"/>
                <a:gd name="T10" fmla="*/ 3 w 29"/>
                <a:gd name="T11" fmla="*/ 0 h 25"/>
                <a:gd name="T12" fmla="*/ 11 w 29"/>
                <a:gd name="T13" fmla="*/ 4 h 25"/>
                <a:gd name="T14" fmla="*/ 25 w 29"/>
                <a:gd name="T15" fmla="*/ 14 h 25"/>
                <a:gd name="T16" fmla="*/ 28 w 29"/>
                <a:gd name="T17" fmla="*/ 21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25">
                  <a:moveTo>
                    <a:pt x="28" y="21"/>
                  </a:moveTo>
                  <a:lnTo>
                    <a:pt x="29" y="25"/>
                  </a:lnTo>
                  <a:lnTo>
                    <a:pt x="15" y="16"/>
                  </a:lnTo>
                  <a:lnTo>
                    <a:pt x="6" y="9"/>
                  </a:lnTo>
                  <a:lnTo>
                    <a:pt x="0" y="2"/>
                  </a:lnTo>
                  <a:lnTo>
                    <a:pt x="3" y="0"/>
                  </a:lnTo>
                  <a:lnTo>
                    <a:pt x="11" y="4"/>
                  </a:lnTo>
                  <a:lnTo>
                    <a:pt x="25" y="14"/>
                  </a:lnTo>
                  <a:lnTo>
                    <a:pt x="28" y="21"/>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79" name="Freeform 178"/>
            <p:cNvSpPr>
              <a:spLocks/>
            </p:cNvSpPr>
            <p:nvPr/>
          </p:nvSpPr>
          <p:spPr bwMode="auto">
            <a:xfrm>
              <a:off x="9671773" y="4460146"/>
              <a:ext cx="29757" cy="26405"/>
            </a:xfrm>
            <a:custGeom>
              <a:avLst/>
              <a:gdLst>
                <a:gd name="T0" fmla="*/ 18 w 18"/>
                <a:gd name="T1" fmla="*/ 16 h 17"/>
                <a:gd name="T2" fmla="*/ 15 w 18"/>
                <a:gd name="T3" fmla="*/ 17 h 17"/>
                <a:gd name="T4" fmla="*/ 7 w 18"/>
                <a:gd name="T5" fmla="*/ 13 h 17"/>
                <a:gd name="T6" fmla="*/ 0 w 18"/>
                <a:gd name="T7" fmla="*/ 4 h 17"/>
                <a:gd name="T8" fmla="*/ 2 w 18"/>
                <a:gd name="T9" fmla="*/ 0 h 17"/>
                <a:gd name="T10" fmla="*/ 12 w 18"/>
                <a:gd name="T11" fmla="*/ 9 h 17"/>
                <a:gd name="T12" fmla="*/ 18 w 18"/>
                <a:gd name="T13" fmla="*/ 16 h 17"/>
              </a:gdLst>
              <a:ahLst/>
              <a:cxnLst>
                <a:cxn ang="0">
                  <a:pos x="T0" y="T1"/>
                </a:cxn>
                <a:cxn ang="0">
                  <a:pos x="T2" y="T3"/>
                </a:cxn>
                <a:cxn ang="0">
                  <a:pos x="T4" y="T5"/>
                </a:cxn>
                <a:cxn ang="0">
                  <a:pos x="T6" y="T7"/>
                </a:cxn>
                <a:cxn ang="0">
                  <a:pos x="T8" y="T9"/>
                </a:cxn>
                <a:cxn ang="0">
                  <a:pos x="T10" y="T11"/>
                </a:cxn>
                <a:cxn ang="0">
                  <a:pos x="T12" y="T13"/>
                </a:cxn>
              </a:cxnLst>
              <a:rect l="0" t="0" r="r" b="b"/>
              <a:pathLst>
                <a:path w="18" h="17">
                  <a:moveTo>
                    <a:pt x="18" y="16"/>
                  </a:moveTo>
                  <a:lnTo>
                    <a:pt x="15" y="17"/>
                  </a:lnTo>
                  <a:lnTo>
                    <a:pt x="7" y="13"/>
                  </a:lnTo>
                  <a:lnTo>
                    <a:pt x="0" y="4"/>
                  </a:lnTo>
                  <a:lnTo>
                    <a:pt x="2" y="0"/>
                  </a:lnTo>
                  <a:lnTo>
                    <a:pt x="12" y="9"/>
                  </a:lnTo>
                  <a:lnTo>
                    <a:pt x="18" y="16"/>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93" name="Freeform 192"/>
            <p:cNvSpPr>
              <a:spLocks/>
            </p:cNvSpPr>
            <p:nvPr/>
          </p:nvSpPr>
          <p:spPr bwMode="auto">
            <a:xfrm>
              <a:off x="7841742" y="3588768"/>
              <a:ext cx="262850" cy="475297"/>
            </a:xfrm>
            <a:custGeom>
              <a:avLst/>
              <a:gdLst>
                <a:gd name="T0" fmla="*/ 93 w 159"/>
                <a:gd name="T1" fmla="*/ 162 h 306"/>
                <a:gd name="T2" fmla="*/ 78 w 159"/>
                <a:gd name="T3" fmla="*/ 146 h 306"/>
                <a:gd name="T4" fmla="*/ 63 w 159"/>
                <a:gd name="T5" fmla="*/ 169 h 306"/>
                <a:gd name="T6" fmla="*/ 52 w 159"/>
                <a:gd name="T7" fmla="*/ 217 h 306"/>
                <a:gd name="T8" fmla="*/ 66 w 159"/>
                <a:gd name="T9" fmla="*/ 233 h 306"/>
                <a:gd name="T10" fmla="*/ 79 w 159"/>
                <a:gd name="T11" fmla="*/ 270 h 306"/>
                <a:gd name="T12" fmla="*/ 101 w 159"/>
                <a:gd name="T13" fmla="*/ 284 h 306"/>
                <a:gd name="T14" fmla="*/ 106 w 159"/>
                <a:gd name="T15" fmla="*/ 304 h 306"/>
                <a:gd name="T16" fmla="*/ 91 w 159"/>
                <a:gd name="T17" fmla="*/ 295 h 306"/>
                <a:gd name="T18" fmla="*/ 73 w 159"/>
                <a:gd name="T19" fmla="*/ 290 h 306"/>
                <a:gd name="T20" fmla="*/ 62 w 159"/>
                <a:gd name="T21" fmla="*/ 272 h 306"/>
                <a:gd name="T22" fmla="*/ 42 w 159"/>
                <a:gd name="T23" fmla="*/ 250 h 306"/>
                <a:gd name="T24" fmla="*/ 36 w 159"/>
                <a:gd name="T25" fmla="*/ 251 h 306"/>
                <a:gd name="T26" fmla="*/ 41 w 159"/>
                <a:gd name="T27" fmla="*/ 218 h 306"/>
                <a:gd name="T28" fmla="*/ 56 w 159"/>
                <a:gd name="T29" fmla="*/ 177 h 306"/>
                <a:gd name="T30" fmla="*/ 46 w 159"/>
                <a:gd name="T31" fmla="*/ 149 h 306"/>
                <a:gd name="T32" fmla="*/ 29 w 159"/>
                <a:gd name="T33" fmla="*/ 121 h 306"/>
                <a:gd name="T34" fmla="*/ 30 w 159"/>
                <a:gd name="T35" fmla="*/ 106 h 306"/>
                <a:gd name="T36" fmla="*/ 25 w 159"/>
                <a:gd name="T37" fmla="*/ 75 h 306"/>
                <a:gd name="T38" fmla="*/ 0 w 159"/>
                <a:gd name="T39" fmla="*/ 41 h 306"/>
                <a:gd name="T40" fmla="*/ 12 w 159"/>
                <a:gd name="T41" fmla="*/ 15 h 306"/>
                <a:gd name="T42" fmla="*/ 34 w 159"/>
                <a:gd name="T43" fmla="*/ 5 h 306"/>
                <a:gd name="T44" fmla="*/ 52 w 159"/>
                <a:gd name="T45" fmla="*/ 7 h 306"/>
                <a:gd name="T46" fmla="*/ 67 w 159"/>
                <a:gd name="T47" fmla="*/ 20 h 306"/>
                <a:gd name="T48" fmla="*/ 69 w 159"/>
                <a:gd name="T49" fmla="*/ 61 h 306"/>
                <a:gd name="T50" fmla="*/ 93 w 159"/>
                <a:gd name="T51" fmla="*/ 52 h 306"/>
                <a:gd name="T52" fmla="*/ 106 w 159"/>
                <a:gd name="T53" fmla="*/ 44 h 306"/>
                <a:gd name="T54" fmla="*/ 136 w 159"/>
                <a:gd name="T55" fmla="*/ 62 h 306"/>
                <a:gd name="T56" fmla="*/ 157 w 159"/>
                <a:gd name="T57" fmla="*/ 101 h 306"/>
                <a:gd name="T58" fmla="*/ 154 w 159"/>
                <a:gd name="T59" fmla="*/ 128 h 306"/>
                <a:gd name="T60" fmla="*/ 113 w 159"/>
                <a:gd name="T61" fmla="*/ 129 h 306"/>
                <a:gd name="T62" fmla="*/ 110 w 159"/>
                <a:gd name="T63" fmla="*/ 171 h 3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59" h="306">
                  <a:moveTo>
                    <a:pt x="110" y="171"/>
                  </a:moveTo>
                  <a:lnTo>
                    <a:pt x="93" y="162"/>
                  </a:lnTo>
                  <a:lnTo>
                    <a:pt x="78" y="162"/>
                  </a:lnTo>
                  <a:lnTo>
                    <a:pt x="78" y="146"/>
                  </a:lnTo>
                  <a:lnTo>
                    <a:pt x="62" y="146"/>
                  </a:lnTo>
                  <a:lnTo>
                    <a:pt x="63" y="169"/>
                  </a:lnTo>
                  <a:lnTo>
                    <a:pt x="56" y="199"/>
                  </a:lnTo>
                  <a:lnTo>
                    <a:pt x="52" y="217"/>
                  </a:lnTo>
                  <a:lnTo>
                    <a:pt x="54" y="233"/>
                  </a:lnTo>
                  <a:lnTo>
                    <a:pt x="66" y="233"/>
                  </a:lnTo>
                  <a:lnTo>
                    <a:pt x="75" y="252"/>
                  </a:lnTo>
                  <a:lnTo>
                    <a:pt x="79" y="270"/>
                  </a:lnTo>
                  <a:lnTo>
                    <a:pt x="90" y="282"/>
                  </a:lnTo>
                  <a:lnTo>
                    <a:pt x="101" y="284"/>
                  </a:lnTo>
                  <a:lnTo>
                    <a:pt x="111" y="295"/>
                  </a:lnTo>
                  <a:lnTo>
                    <a:pt x="106" y="304"/>
                  </a:lnTo>
                  <a:lnTo>
                    <a:pt x="93" y="306"/>
                  </a:lnTo>
                  <a:lnTo>
                    <a:pt x="91" y="295"/>
                  </a:lnTo>
                  <a:lnTo>
                    <a:pt x="76" y="286"/>
                  </a:lnTo>
                  <a:lnTo>
                    <a:pt x="73" y="290"/>
                  </a:lnTo>
                  <a:lnTo>
                    <a:pt x="66" y="282"/>
                  </a:lnTo>
                  <a:lnTo>
                    <a:pt x="62" y="272"/>
                  </a:lnTo>
                  <a:lnTo>
                    <a:pt x="51" y="260"/>
                  </a:lnTo>
                  <a:lnTo>
                    <a:pt x="42" y="250"/>
                  </a:lnTo>
                  <a:lnTo>
                    <a:pt x="40" y="263"/>
                  </a:lnTo>
                  <a:lnTo>
                    <a:pt x="36" y="251"/>
                  </a:lnTo>
                  <a:lnTo>
                    <a:pt x="37" y="238"/>
                  </a:lnTo>
                  <a:lnTo>
                    <a:pt x="41" y="218"/>
                  </a:lnTo>
                  <a:lnTo>
                    <a:pt x="48" y="197"/>
                  </a:lnTo>
                  <a:lnTo>
                    <a:pt x="56" y="177"/>
                  </a:lnTo>
                  <a:lnTo>
                    <a:pt x="47" y="158"/>
                  </a:lnTo>
                  <a:lnTo>
                    <a:pt x="46" y="149"/>
                  </a:lnTo>
                  <a:lnTo>
                    <a:pt x="43" y="137"/>
                  </a:lnTo>
                  <a:lnTo>
                    <a:pt x="29" y="121"/>
                  </a:lnTo>
                  <a:lnTo>
                    <a:pt x="24" y="110"/>
                  </a:lnTo>
                  <a:lnTo>
                    <a:pt x="30" y="106"/>
                  </a:lnTo>
                  <a:lnTo>
                    <a:pt x="34" y="88"/>
                  </a:lnTo>
                  <a:lnTo>
                    <a:pt x="25" y="75"/>
                  </a:lnTo>
                  <a:lnTo>
                    <a:pt x="11" y="60"/>
                  </a:lnTo>
                  <a:lnTo>
                    <a:pt x="0" y="41"/>
                  </a:lnTo>
                  <a:lnTo>
                    <a:pt x="7" y="37"/>
                  </a:lnTo>
                  <a:lnTo>
                    <a:pt x="12" y="15"/>
                  </a:lnTo>
                  <a:lnTo>
                    <a:pt x="25" y="14"/>
                  </a:lnTo>
                  <a:lnTo>
                    <a:pt x="34" y="5"/>
                  </a:lnTo>
                  <a:lnTo>
                    <a:pt x="43" y="0"/>
                  </a:lnTo>
                  <a:lnTo>
                    <a:pt x="52" y="7"/>
                  </a:lnTo>
                  <a:lnTo>
                    <a:pt x="55" y="19"/>
                  </a:lnTo>
                  <a:lnTo>
                    <a:pt x="67" y="20"/>
                  </a:lnTo>
                  <a:lnTo>
                    <a:pt x="66" y="42"/>
                  </a:lnTo>
                  <a:lnTo>
                    <a:pt x="69" y="61"/>
                  </a:lnTo>
                  <a:lnTo>
                    <a:pt x="87" y="48"/>
                  </a:lnTo>
                  <a:lnTo>
                    <a:pt x="93" y="52"/>
                  </a:lnTo>
                  <a:lnTo>
                    <a:pt x="103" y="51"/>
                  </a:lnTo>
                  <a:lnTo>
                    <a:pt x="106" y="44"/>
                  </a:lnTo>
                  <a:lnTo>
                    <a:pt x="120" y="45"/>
                  </a:lnTo>
                  <a:lnTo>
                    <a:pt x="136" y="62"/>
                  </a:lnTo>
                  <a:lnTo>
                    <a:pt x="140" y="83"/>
                  </a:lnTo>
                  <a:lnTo>
                    <a:pt x="157" y="101"/>
                  </a:lnTo>
                  <a:lnTo>
                    <a:pt x="159" y="119"/>
                  </a:lnTo>
                  <a:lnTo>
                    <a:pt x="154" y="128"/>
                  </a:lnTo>
                  <a:lnTo>
                    <a:pt x="136" y="125"/>
                  </a:lnTo>
                  <a:lnTo>
                    <a:pt x="113" y="129"/>
                  </a:lnTo>
                  <a:lnTo>
                    <a:pt x="103" y="146"/>
                  </a:lnTo>
                  <a:lnTo>
                    <a:pt x="110" y="171"/>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94" name="Freeform 193"/>
            <p:cNvSpPr>
              <a:spLocks/>
            </p:cNvSpPr>
            <p:nvPr/>
          </p:nvSpPr>
          <p:spPr bwMode="auto">
            <a:xfrm>
              <a:off x="6823406" y="2927078"/>
              <a:ext cx="228134" cy="136687"/>
            </a:xfrm>
            <a:custGeom>
              <a:avLst/>
              <a:gdLst>
                <a:gd name="T0" fmla="*/ 54 w 138"/>
                <a:gd name="T1" fmla="*/ 15 h 88"/>
                <a:gd name="T2" fmla="*/ 50 w 138"/>
                <a:gd name="T3" fmla="*/ 22 h 88"/>
                <a:gd name="T4" fmla="*/ 30 w 138"/>
                <a:gd name="T5" fmla="*/ 18 h 88"/>
                <a:gd name="T6" fmla="*/ 32 w 138"/>
                <a:gd name="T7" fmla="*/ 30 h 88"/>
                <a:gd name="T8" fmla="*/ 50 w 138"/>
                <a:gd name="T9" fmla="*/ 29 h 88"/>
                <a:gd name="T10" fmla="*/ 73 w 138"/>
                <a:gd name="T11" fmla="*/ 35 h 88"/>
                <a:gd name="T12" fmla="*/ 104 w 138"/>
                <a:gd name="T13" fmla="*/ 32 h 88"/>
                <a:gd name="T14" fmla="*/ 113 w 138"/>
                <a:gd name="T15" fmla="*/ 51 h 88"/>
                <a:gd name="T16" fmla="*/ 119 w 138"/>
                <a:gd name="T17" fmla="*/ 49 h 88"/>
                <a:gd name="T18" fmla="*/ 130 w 138"/>
                <a:gd name="T19" fmla="*/ 54 h 88"/>
                <a:gd name="T20" fmla="*/ 132 w 138"/>
                <a:gd name="T21" fmla="*/ 62 h 88"/>
                <a:gd name="T22" fmla="*/ 138 w 138"/>
                <a:gd name="T23" fmla="*/ 74 h 88"/>
                <a:gd name="T24" fmla="*/ 120 w 138"/>
                <a:gd name="T25" fmla="*/ 74 h 88"/>
                <a:gd name="T26" fmla="*/ 108 w 138"/>
                <a:gd name="T27" fmla="*/ 72 h 88"/>
                <a:gd name="T28" fmla="*/ 99 w 138"/>
                <a:gd name="T29" fmla="*/ 81 h 88"/>
                <a:gd name="T30" fmla="*/ 92 w 138"/>
                <a:gd name="T31" fmla="*/ 83 h 88"/>
                <a:gd name="T32" fmla="*/ 88 w 138"/>
                <a:gd name="T33" fmla="*/ 88 h 88"/>
                <a:gd name="T34" fmla="*/ 79 w 138"/>
                <a:gd name="T35" fmla="*/ 81 h 88"/>
                <a:gd name="T36" fmla="*/ 76 w 138"/>
                <a:gd name="T37" fmla="*/ 64 h 88"/>
                <a:gd name="T38" fmla="*/ 71 w 138"/>
                <a:gd name="T39" fmla="*/ 63 h 88"/>
                <a:gd name="T40" fmla="*/ 71 w 138"/>
                <a:gd name="T41" fmla="*/ 56 h 88"/>
                <a:gd name="T42" fmla="*/ 60 w 138"/>
                <a:gd name="T43" fmla="*/ 51 h 88"/>
                <a:gd name="T44" fmla="*/ 55 w 138"/>
                <a:gd name="T45" fmla="*/ 59 h 88"/>
                <a:gd name="T46" fmla="*/ 55 w 138"/>
                <a:gd name="T47" fmla="*/ 67 h 88"/>
                <a:gd name="T48" fmla="*/ 53 w 138"/>
                <a:gd name="T49" fmla="*/ 70 h 88"/>
                <a:gd name="T50" fmla="*/ 43 w 138"/>
                <a:gd name="T51" fmla="*/ 70 h 88"/>
                <a:gd name="T52" fmla="*/ 40 w 138"/>
                <a:gd name="T53" fmla="*/ 79 h 88"/>
                <a:gd name="T54" fmla="*/ 33 w 138"/>
                <a:gd name="T55" fmla="*/ 75 h 88"/>
                <a:gd name="T56" fmla="*/ 22 w 138"/>
                <a:gd name="T57" fmla="*/ 82 h 88"/>
                <a:gd name="T58" fmla="*/ 16 w 138"/>
                <a:gd name="T59" fmla="*/ 79 h 88"/>
                <a:gd name="T60" fmla="*/ 21 w 138"/>
                <a:gd name="T61" fmla="*/ 58 h 88"/>
                <a:gd name="T62" fmla="*/ 13 w 138"/>
                <a:gd name="T63" fmla="*/ 43 h 88"/>
                <a:gd name="T64" fmla="*/ 0 w 138"/>
                <a:gd name="T65" fmla="*/ 38 h 88"/>
                <a:gd name="T66" fmla="*/ 2 w 138"/>
                <a:gd name="T67" fmla="*/ 29 h 88"/>
                <a:gd name="T68" fmla="*/ 16 w 138"/>
                <a:gd name="T69" fmla="*/ 30 h 88"/>
                <a:gd name="T70" fmla="*/ 21 w 138"/>
                <a:gd name="T71" fmla="*/ 19 h 88"/>
                <a:gd name="T72" fmla="*/ 23 w 138"/>
                <a:gd name="T73" fmla="*/ 5 h 88"/>
                <a:gd name="T74" fmla="*/ 44 w 138"/>
                <a:gd name="T75" fmla="*/ 0 h 88"/>
                <a:gd name="T76" fmla="*/ 43 w 138"/>
                <a:gd name="T77" fmla="*/ 10 h 88"/>
                <a:gd name="T78" fmla="*/ 47 w 138"/>
                <a:gd name="T79" fmla="*/ 16 h 88"/>
                <a:gd name="T80" fmla="*/ 54 w 138"/>
                <a:gd name="T81" fmla="*/ 15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38" h="88">
                  <a:moveTo>
                    <a:pt x="54" y="15"/>
                  </a:moveTo>
                  <a:lnTo>
                    <a:pt x="50" y="22"/>
                  </a:lnTo>
                  <a:lnTo>
                    <a:pt x="30" y="18"/>
                  </a:lnTo>
                  <a:lnTo>
                    <a:pt x="32" y="30"/>
                  </a:lnTo>
                  <a:lnTo>
                    <a:pt x="50" y="29"/>
                  </a:lnTo>
                  <a:lnTo>
                    <a:pt x="73" y="35"/>
                  </a:lnTo>
                  <a:lnTo>
                    <a:pt x="104" y="32"/>
                  </a:lnTo>
                  <a:lnTo>
                    <a:pt x="113" y="51"/>
                  </a:lnTo>
                  <a:lnTo>
                    <a:pt x="119" y="49"/>
                  </a:lnTo>
                  <a:lnTo>
                    <a:pt x="130" y="54"/>
                  </a:lnTo>
                  <a:lnTo>
                    <a:pt x="132" y="62"/>
                  </a:lnTo>
                  <a:lnTo>
                    <a:pt x="138" y="74"/>
                  </a:lnTo>
                  <a:lnTo>
                    <a:pt x="120" y="74"/>
                  </a:lnTo>
                  <a:lnTo>
                    <a:pt x="108" y="72"/>
                  </a:lnTo>
                  <a:lnTo>
                    <a:pt x="99" y="81"/>
                  </a:lnTo>
                  <a:lnTo>
                    <a:pt x="92" y="83"/>
                  </a:lnTo>
                  <a:lnTo>
                    <a:pt x="88" y="88"/>
                  </a:lnTo>
                  <a:lnTo>
                    <a:pt x="79" y="81"/>
                  </a:lnTo>
                  <a:lnTo>
                    <a:pt x="76" y="64"/>
                  </a:lnTo>
                  <a:lnTo>
                    <a:pt x="71" y="63"/>
                  </a:lnTo>
                  <a:lnTo>
                    <a:pt x="71" y="56"/>
                  </a:lnTo>
                  <a:lnTo>
                    <a:pt x="60" y="51"/>
                  </a:lnTo>
                  <a:lnTo>
                    <a:pt x="55" y="59"/>
                  </a:lnTo>
                  <a:lnTo>
                    <a:pt x="55" y="67"/>
                  </a:lnTo>
                  <a:lnTo>
                    <a:pt x="53" y="70"/>
                  </a:lnTo>
                  <a:lnTo>
                    <a:pt x="43" y="70"/>
                  </a:lnTo>
                  <a:lnTo>
                    <a:pt x="40" y="79"/>
                  </a:lnTo>
                  <a:lnTo>
                    <a:pt x="33" y="75"/>
                  </a:lnTo>
                  <a:lnTo>
                    <a:pt x="22" y="82"/>
                  </a:lnTo>
                  <a:lnTo>
                    <a:pt x="16" y="79"/>
                  </a:lnTo>
                  <a:lnTo>
                    <a:pt x="21" y="58"/>
                  </a:lnTo>
                  <a:lnTo>
                    <a:pt x="13" y="43"/>
                  </a:lnTo>
                  <a:lnTo>
                    <a:pt x="0" y="38"/>
                  </a:lnTo>
                  <a:lnTo>
                    <a:pt x="2" y="29"/>
                  </a:lnTo>
                  <a:lnTo>
                    <a:pt x="16" y="30"/>
                  </a:lnTo>
                  <a:lnTo>
                    <a:pt x="21" y="19"/>
                  </a:lnTo>
                  <a:lnTo>
                    <a:pt x="23" y="5"/>
                  </a:lnTo>
                  <a:lnTo>
                    <a:pt x="44" y="0"/>
                  </a:lnTo>
                  <a:lnTo>
                    <a:pt x="43" y="10"/>
                  </a:lnTo>
                  <a:lnTo>
                    <a:pt x="47" y="16"/>
                  </a:lnTo>
                  <a:lnTo>
                    <a:pt x="54" y="1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95" name="Freeform 194"/>
            <p:cNvSpPr>
              <a:spLocks/>
            </p:cNvSpPr>
            <p:nvPr/>
          </p:nvSpPr>
          <p:spPr bwMode="auto">
            <a:xfrm>
              <a:off x="6383671" y="2871160"/>
              <a:ext cx="428164" cy="239203"/>
            </a:xfrm>
            <a:custGeom>
              <a:avLst/>
              <a:gdLst>
                <a:gd name="T0" fmla="*/ 176 w 259"/>
                <a:gd name="T1" fmla="*/ 146 h 154"/>
                <a:gd name="T2" fmla="*/ 170 w 259"/>
                <a:gd name="T3" fmla="*/ 129 h 154"/>
                <a:gd name="T4" fmla="*/ 157 w 259"/>
                <a:gd name="T5" fmla="*/ 128 h 154"/>
                <a:gd name="T6" fmla="*/ 134 w 259"/>
                <a:gd name="T7" fmla="*/ 110 h 154"/>
                <a:gd name="T8" fmla="*/ 120 w 259"/>
                <a:gd name="T9" fmla="*/ 107 h 154"/>
                <a:gd name="T10" fmla="*/ 99 w 259"/>
                <a:gd name="T11" fmla="*/ 97 h 154"/>
                <a:gd name="T12" fmla="*/ 86 w 259"/>
                <a:gd name="T13" fmla="*/ 95 h 154"/>
                <a:gd name="T14" fmla="*/ 79 w 259"/>
                <a:gd name="T15" fmla="*/ 99 h 154"/>
                <a:gd name="T16" fmla="*/ 68 w 259"/>
                <a:gd name="T17" fmla="*/ 98 h 154"/>
                <a:gd name="T18" fmla="*/ 58 w 259"/>
                <a:gd name="T19" fmla="*/ 110 h 154"/>
                <a:gd name="T20" fmla="*/ 44 w 259"/>
                <a:gd name="T21" fmla="*/ 114 h 154"/>
                <a:gd name="T22" fmla="*/ 38 w 259"/>
                <a:gd name="T23" fmla="*/ 100 h 154"/>
                <a:gd name="T24" fmla="*/ 36 w 259"/>
                <a:gd name="T25" fmla="*/ 78 h 154"/>
                <a:gd name="T26" fmla="*/ 21 w 259"/>
                <a:gd name="T27" fmla="*/ 71 h 154"/>
                <a:gd name="T28" fmla="*/ 23 w 259"/>
                <a:gd name="T29" fmla="*/ 57 h 154"/>
                <a:gd name="T30" fmla="*/ 11 w 259"/>
                <a:gd name="T31" fmla="*/ 56 h 154"/>
                <a:gd name="T32" fmla="*/ 11 w 259"/>
                <a:gd name="T33" fmla="*/ 38 h 154"/>
                <a:gd name="T34" fmla="*/ 28 w 259"/>
                <a:gd name="T35" fmla="*/ 43 h 154"/>
                <a:gd name="T36" fmla="*/ 41 w 259"/>
                <a:gd name="T37" fmla="*/ 37 h 154"/>
                <a:gd name="T38" fmla="*/ 27 w 259"/>
                <a:gd name="T39" fmla="*/ 25 h 154"/>
                <a:gd name="T40" fmla="*/ 19 w 259"/>
                <a:gd name="T41" fmla="*/ 13 h 154"/>
                <a:gd name="T42" fmla="*/ 7 w 259"/>
                <a:gd name="T43" fmla="*/ 18 h 154"/>
                <a:gd name="T44" fmla="*/ 8 w 259"/>
                <a:gd name="T45" fmla="*/ 33 h 154"/>
                <a:gd name="T46" fmla="*/ 0 w 259"/>
                <a:gd name="T47" fmla="*/ 20 h 154"/>
                <a:gd name="T48" fmla="*/ 6 w 259"/>
                <a:gd name="T49" fmla="*/ 13 h 154"/>
                <a:gd name="T50" fmla="*/ 24 w 259"/>
                <a:gd name="T51" fmla="*/ 9 h 154"/>
                <a:gd name="T52" fmla="*/ 37 w 259"/>
                <a:gd name="T53" fmla="*/ 14 h 154"/>
                <a:gd name="T54" fmla="*/ 52 w 259"/>
                <a:gd name="T55" fmla="*/ 30 h 154"/>
                <a:gd name="T56" fmla="*/ 61 w 259"/>
                <a:gd name="T57" fmla="*/ 29 h 154"/>
                <a:gd name="T58" fmla="*/ 80 w 259"/>
                <a:gd name="T59" fmla="*/ 29 h 154"/>
                <a:gd name="T60" fmla="*/ 74 w 259"/>
                <a:gd name="T61" fmla="*/ 19 h 154"/>
                <a:gd name="T62" fmla="*/ 87 w 259"/>
                <a:gd name="T63" fmla="*/ 12 h 154"/>
                <a:gd name="T64" fmla="*/ 98 w 259"/>
                <a:gd name="T65" fmla="*/ 0 h 154"/>
                <a:gd name="T66" fmla="*/ 123 w 259"/>
                <a:gd name="T67" fmla="*/ 11 h 154"/>
                <a:gd name="T68" fmla="*/ 129 w 259"/>
                <a:gd name="T69" fmla="*/ 27 h 154"/>
                <a:gd name="T70" fmla="*/ 137 w 259"/>
                <a:gd name="T71" fmla="*/ 31 h 154"/>
                <a:gd name="T72" fmla="*/ 155 w 259"/>
                <a:gd name="T73" fmla="*/ 30 h 154"/>
                <a:gd name="T74" fmla="*/ 161 w 259"/>
                <a:gd name="T75" fmla="*/ 34 h 154"/>
                <a:gd name="T76" fmla="*/ 175 w 259"/>
                <a:gd name="T77" fmla="*/ 55 h 154"/>
                <a:gd name="T78" fmla="*/ 198 w 259"/>
                <a:gd name="T79" fmla="*/ 69 h 154"/>
                <a:gd name="T80" fmla="*/ 211 w 259"/>
                <a:gd name="T81" fmla="*/ 79 h 154"/>
                <a:gd name="T82" fmla="*/ 231 w 259"/>
                <a:gd name="T83" fmla="*/ 89 h 154"/>
                <a:gd name="T84" fmla="*/ 256 w 259"/>
                <a:gd name="T85" fmla="*/ 98 h 154"/>
                <a:gd name="T86" fmla="*/ 259 w 259"/>
                <a:gd name="T87" fmla="*/ 111 h 154"/>
                <a:gd name="T88" fmla="*/ 254 w 259"/>
                <a:gd name="T89" fmla="*/ 110 h 154"/>
                <a:gd name="T90" fmla="*/ 244 w 259"/>
                <a:gd name="T91" fmla="*/ 105 h 154"/>
                <a:gd name="T92" fmla="*/ 243 w 259"/>
                <a:gd name="T93" fmla="*/ 112 h 154"/>
                <a:gd name="T94" fmla="*/ 230 w 259"/>
                <a:gd name="T95" fmla="*/ 116 h 154"/>
                <a:gd name="T96" fmla="*/ 230 w 259"/>
                <a:gd name="T97" fmla="*/ 133 h 154"/>
                <a:gd name="T98" fmla="*/ 222 w 259"/>
                <a:gd name="T99" fmla="*/ 139 h 154"/>
                <a:gd name="T100" fmla="*/ 209 w 259"/>
                <a:gd name="T101" fmla="*/ 142 h 154"/>
                <a:gd name="T102" fmla="*/ 207 w 259"/>
                <a:gd name="T103" fmla="*/ 151 h 154"/>
                <a:gd name="T104" fmla="*/ 195 w 259"/>
                <a:gd name="T105" fmla="*/ 154 h 154"/>
                <a:gd name="T106" fmla="*/ 176 w 259"/>
                <a:gd name="T107" fmla="*/ 146 h 1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59" h="154">
                  <a:moveTo>
                    <a:pt x="176" y="146"/>
                  </a:moveTo>
                  <a:lnTo>
                    <a:pt x="170" y="129"/>
                  </a:lnTo>
                  <a:lnTo>
                    <a:pt x="157" y="128"/>
                  </a:lnTo>
                  <a:lnTo>
                    <a:pt x="134" y="110"/>
                  </a:lnTo>
                  <a:lnTo>
                    <a:pt x="120" y="107"/>
                  </a:lnTo>
                  <a:lnTo>
                    <a:pt x="99" y="97"/>
                  </a:lnTo>
                  <a:lnTo>
                    <a:pt x="86" y="95"/>
                  </a:lnTo>
                  <a:lnTo>
                    <a:pt x="79" y="99"/>
                  </a:lnTo>
                  <a:lnTo>
                    <a:pt x="68" y="98"/>
                  </a:lnTo>
                  <a:lnTo>
                    <a:pt x="58" y="110"/>
                  </a:lnTo>
                  <a:lnTo>
                    <a:pt x="44" y="114"/>
                  </a:lnTo>
                  <a:lnTo>
                    <a:pt x="38" y="100"/>
                  </a:lnTo>
                  <a:lnTo>
                    <a:pt x="36" y="78"/>
                  </a:lnTo>
                  <a:lnTo>
                    <a:pt x="21" y="71"/>
                  </a:lnTo>
                  <a:lnTo>
                    <a:pt x="23" y="57"/>
                  </a:lnTo>
                  <a:lnTo>
                    <a:pt x="11" y="56"/>
                  </a:lnTo>
                  <a:lnTo>
                    <a:pt x="11" y="38"/>
                  </a:lnTo>
                  <a:lnTo>
                    <a:pt x="28" y="43"/>
                  </a:lnTo>
                  <a:lnTo>
                    <a:pt x="41" y="37"/>
                  </a:lnTo>
                  <a:lnTo>
                    <a:pt x="27" y="25"/>
                  </a:lnTo>
                  <a:lnTo>
                    <a:pt x="19" y="13"/>
                  </a:lnTo>
                  <a:lnTo>
                    <a:pt x="7" y="18"/>
                  </a:lnTo>
                  <a:lnTo>
                    <a:pt x="8" y="33"/>
                  </a:lnTo>
                  <a:lnTo>
                    <a:pt x="0" y="20"/>
                  </a:lnTo>
                  <a:lnTo>
                    <a:pt x="6" y="13"/>
                  </a:lnTo>
                  <a:lnTo>
                    <a:pt x="24" y="9"/>
                  </a:lnTo>
                  <a:lnTo>
                    <a:pt x="37" y="14"/>
                  </a:lnTo>
                  <a:lnTo>
                    <a:pt x="52" y="30"/>
                  </a:lnTo>
                  <a:lnTo>
                    <a:pt x="61" y="29"/>
                  </a:lnTo>
                  <a:lnTo>
                    <a:pt x="80" y="29"/>
                  </a:lnTo>
                  <a:lnTo>
                    <a:pt x="74" y="19"/>
                  </a:lnTo>
                  <a:lnTo>
                    <a:pt x="87" y="12"/>
                  </a:lnTo>
                  <a:lnTo>
                    <a:pt x="98" y="0"/>
                  </a:lnTo>
                  <a:lnTo>
                    <a:pt x="123" y="11"/>
                  </a:lnTo>
                  <a:lnTo>
                    <a:pt x="129" y="27"/>
                  </a:lnTo>
                  <a:lnTo>
                    <a:pt x="137" y="31"/>
                  </a:lnTo>
                  <a:lnTo>
                    <a:pt x="155" y="30"/>
                  </a:lnTo>
                  <a:lnTo>
                    <a:pt x="161" y="34"/>
                  </a:lnTo>
                  <a:lnTo>
                    <a:pt x="175" y="55"/>
                  </a:lnTo>
                  <a:lnTo>
                    <a:pt x="198" y="69"/>
                  </a:lnTo>
                  <a:lnTo>
                    <a:pt x="211" y="79"/>
                  </a:lnTo>
                  <a:lnTo>
                    <a:pt x="231" y="89"/>
                  </a:lnTo>
                  <a:lnTo>
                    <a:pt x="256" y="98"/>
                  </a:lnTo>
                  <a:lnTo>
                    <a:pt x="259" y="111"/>
                  </a:lnTo>
                  <a:lnTo>
                    <a:pt x="254" y="110"/>
                  </a:lnTo>
                  <a:lnTo>
                    <a:pt x="244" y="105"/>
                  </a:lnTo>
                  <a:lnTo>
                    <a:pt x="243" y="112"/>
                  </a:lnTo>
                  <a:lnTo>
                    <a:pt x="230" y="116"/>
                  </a:lnTo>
                  <a:lnTo>
                    <a:pt x="230" y="133"/>
                  </a:lnTo>
                  <a:lnTo>
                    <a:pt x="222" y="139"/>
                  </a:lnTo>
                  <a:lnTo>
                    <a:pt x="209" y="142"/>
                  </a:lnTo>
                  <a:lnTo>
                    <a:pt x="207" y="151"/>
                  </a:lnTo>
                  <a:lnTo>
                    <a:pt x="195" y="154"/>
                  </a:lnTo>
                  <a:lnTo>
                    <a:pt x="176" y="146"/>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96" name="Freeform 195"/>
            <p:cNvSpPr>
              <a:spLocks/>
            </p:cNvSpPr>
            <p:nvPr/>
          </p:nvSpPr>
          <p:spPr bwMode="auto">
            <a:xfrm>
              <a:off x="8711296" y="4514510"/>
              <a:ext cx="72738" cy="35725"/>
            </a:xfrm>
            <a:custGeom>
              <a:avLst/>
              <a:gdLst>
                <a:gd name="T0" fmla="*/ 0 w 44"/>
                <a:gd name="T1" fmla="*/ 13 h 23"/>
                <a:gd name="T2" fmla="*/ 2 w 44"/>
                <a:gd name="T3" fmla="*/ 8 h 23"/>
                <a:gd name="T4" fmla="*/ 19 w 44"/>
                <a:gd name="T5" fmla="*/ 4 h 23"/>
                <a:gd name="T6" fmla="*/ 32 w 44"/>
                <a:gd name="T7" fmla="*/ 3 h 23"/>
                <a:gd name="T8" fmla="*/ 37 w 44"/>
                <a:gd name="T9" fmla="*/ 0 h 23"/>
                <a:gd name="T10" fmla="*/ 44 w 44"/>
                <a:gd name="T11" fmla="*/ 3 h 23"/>
                <a:gd name="T12" fmla="*/ 37 w 44"/>
                <a:gd name="T13" fmla="*/ 9 h 23"/>
                <a:gd name="T14" fmla="*/ 17 w 44"/>
                <a:gd name="T15" fmla="*/ 18 h 23"/>
                <a:gd name="T16" fmla="*/ 1 w 44"/>
                <a:gd name="T17" fmla="*/ 23 h 23"/>
                <a:gd name="T18" fmla="*/ 1 w 44"/>
                <a:gd name="T19" fmla="*/ 17 h 23"/>
                <a:gd name="T20" fmla="*/ 0 w 44"/>
                <a:gd name="T21" fmla="*/ 13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4" h="23">
                  <a:moveTo>
                    <a:pt x="0" y="13"/>
                  </a:moveTo>
                  <a:lnTo>
                    <a:pt x="2" y="8"/>
                  </a:lnTo>
                  <a:lnTo>
                    <a:pt x="19" y="4"/>
                  </a:lnTo>
                  <a:lnTo>
                    <a:pt x="32" y="3"/>
                  </a:lnTo>
                  <a:lnTo>
                    <a:pt x="37" y="0"/>
                  </a:lnTo>
                  <a:lnTo>
                    <a:pt x="44" y="3"/>
                  </a:lnTo>
                  <a:lnTo>
                    <a:pt x="37" y="9"/>
                  </a:lnTo>
                  <a:lnTo>
                    <a:pt x="17" y="18"/>
                  </a:lnTo>
                  <a:lnTo>
                    <a:pt x="1" y="23"/>
                  </a:lnTo>
                  <a:lnTo>
                    <a:pt x="1" y="17"/>
                  </a:lnTo>
                  <a:lnTo>
                    <a:pt x="0" y="13"/>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201" name="Freeform 200"/>
            <p:cNvSpPr>
              <a:spLocks/>
            </p:cNvSpPr>
            <p:nvPr/>
          </p:nvSpPr>
          <p:spPr bwMode="auto">
            <a:xfrm>
              <a:off x="8486470" y="3431886"/>
              <a:ext cx="41329" cy="107175"/>
            </a:xfrm>
            <a:custGeom>
              <a:avLst/>
              <a:gdLst>
                <a:gd name="T0" fmla="*/ 25 w 25"/>
                <a:gd name="T1" fmla="*/ 19 h 69"/>
                <a:gd name="T2" fmla="*/ 22 w 25"/>
                <a:gd name="T3" fmla="*/ 52 h 69"/>
                <a:gd name="T4" fmla="*/ 19 w 25"/>
                <a:gd name="T5" fmla="*/ 69 h 69"/>
                <a:gd name="T6" fmla="*/ 5 w 25"/>
                <a:gd name="T7" fmla="*/ 51 h 69"/>
                <a:gd name="T8" fmla="*/ 0 w 25"/>
                <a:gd name="T9" fmla="*/ 36 h 69"/>
                <a:gd name="T10" fmla="*/ 5 w 25"/>
                <a:gd name="T11" fmla="*/ 16 h 69"/>
                <a:gd name="T12" fmla="*/ 15 w 25"/>
                <a:gd name="T13" fmla="*/ 0 h 69"/>
                <a:gd name="T14" fmla="*/ 25 w 25"/>
                <a:gd name="T15" fmla="*/ 6 h 69"/>
                <a:gd name="T16" fmla="*/ 25 w 25"/>
                <a:gd name="T17" fmla="*/ 19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 h="69">
                  <a:moveTo>
                    <a:pt x="25" y="19"/>
                  </a:moveTo>
                  <a:lnTo>
                    <a:pt x="22" y="52"/>
                  </a:lnTo>
                  <a:lnTo>
                    <a:pt x="19" y="69"/>
                  </a:lnTo>
                  <a:lnTo>
                    <a:pt x="5" y="51"/>
                  </a:lnTo>
                  <a:lnTo>
                    <a:pt x="0" y="36"/>
                  </a:lnTo>
                  <a:lnTo>
                    <a:pt x="5" y="16"/>
                  </a:lnTo>
                  <a:lnTo>
                    <a:pt x="15" y="0"/>
                  </a:lnTo>
                  <a:lnTo>
                    <a:pt x="25" y="6"/>
                  </a:lnTo>
                  <a:lnTo>
                    <a:pt x="25" y="1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211" name="Freeform 211"/>
            <p:cNvSpPr>
              <a:spLocks/>
            </p:cNvSpPr>
            <p:nvPr/>
          </p:nvSpPr>
          <p:spPr bwMode="auto">
            <a:xfrm>
              <a:off x="6451450" y="2781071"/>
              <a:ext cx="512475" cy="268715"/>
            </a:xfrm>
            <a:custGeom>
              <a:avLst/>
              <a:gdLst>
                <a:gd name="T0" fmla="*/ 218 w 310"/>
                <a:gd name="T1" fmla="*/ 169 h 173"/>
                <a:gd name="T2" fmla="*/ 215 w 310"/>
                <a:gd name="T3" fmla="*/ 156 h 173"/>
                <a:gd name="T4" fmla="*/ 190 w 310"/>
                <a:gd name="T5" fmla="*/ 147 h 173"/>
                <a:gd name="T6" fmla="*/ 170 w 310"/>
                <a:gd name="T7" fmla="*/ 137 h 173"/>
                <a:gd name="T8" fmla="*/ 157 w 310"/>
                <a:gd name="T9" fmla="*/ 127 h 173"/>
                <a:gd name="T10" fmla="*/ 134 w 310"/>
                <a:gd name="T11" fmla="*/ 113 h 173"/>
                <a:gd name="T12" fmla="*/ 120 w 310"/>
                <a:gd name="T13" fmla="*/ 92 h 173"/>
                <a:gd name="T14" fmla="*/ 114 w 310"/>
                <a:gd name="T15" fmla="*/ 88 h 173"/>
                <a:gd name="T16" fmla="*/ 96 w 310"/>
                <a:gd name="T17" fmla="*/ 89 h 173"/>
                <a:gd name="T18" fmla="*/ 88 w 310"/>
                <a:gd name="T19" fmla="*/ 85 h 173"/>
                <a:gd name="T20" fmla="*/ 82 w 310"/>
                <a:gd name="T21" fmla="*/ 69 h 173"/>
                <a:gd name="T22" fmla="*/ 57 w 310"/>
                <a:gd name="T23" fmla="*/ 58 h 173"/>
                <a:gd name="T24" fmla="*/ 46 w 310"/>
                <a:gd name="T25" fmla="*/ 70 h 173"/>
                <a:gd name="T26" fmla="*/ 33 w 310"/>
                <a:gd name="T27" fmla="*/ 77 h 173"/>
                <a:gd name="T28" fmla="*/ 39 w 310"/>
                <a:gd name="T29" fmla="*/ 87 h 173"/>
                <a:gd name="T30" fmla="*/ 20 w 310"/>
                <a:gd name="T31" fmla="*/ 87 h 173"/>
                <a:gd name="T32" fmla="*/ 0 w 310"/>
                <a:gd name="T33" fmla="*/ 12 h 173"/>
                <a:gd name="T34" fmla="*/ 39 w 310"/>
                <a:gd name="T35" fmla="*/ 0 h 173"/>
                <a:gd name="T36" fmla="*/ 43 w 310"/>
                <a:gd name="T37" fmla="*/ 2 h 173"/>
                <a:gd name="T38" fmla="*/ 73 w 310"/>
                <a:gd name="T39" fmla="*/ 16 h 173"/>
                <a:gd name="T40" fmla="*/ 88 w 310"/>
                <a:gd name="T41" fmla="*/ 24 h 173"/>
                <a:gd name="T42" fmla="*/ 109 w 310"/>
                <a:gd name="T43" fmla="*/ 42 h 173"/>
                <a:gd name="T44" fmla="*/ 128 w 310"/>
                <a:gd name="T45" fmla="*/ 39 h 173"/>
                <a:gd name="T46" fmla="*/ 156 w 310"/>
                <a:gd name="T47" fmla="*/ 38 h 173"/>
                <a:gd name="T48" fmla="*/ 180 w 310"/>
                <a:gd name="T49" fmla="*/ 53 h 173"/>
                <a:gd name="T50" fmla="*/ 185 w 310"/>
                <a:gd name="T51" fmla="*/ 73 h 173"/>
                <a:gd name="T52" fmla="*/ 193 w 310"/>
                <a:gd name="T53" fmla="*/ 74 h 173"/>
                <a:gd name="T54" fmla="*/ 201 w 310"/>
                <a:gd name="T55" fmla="*/ 90 h 173"/>
                <a:gd name="T56" fmla="*/ 223 w 310"/>
                <a:gd name="T57" fmla="*/ 91 h 173"/>
                <a:gd name="T58" fmla="*/ 230 w 310"/>
                <a:gd name="T59" fmla="*/ 101 h 173"/>
                <a:gd name="T60" fmla="*/ 236 w 310"/>
                <a:gd name="T61" fmla="*/ 101 h 173"/>
                <a:gd name="T62" fmla="*/ 240 w 310"/>
                <a:gd name="T63" fmla="*/ 86 h 173"/>
                <a:gd name="T64" fmla="*/ 257 w 310"/>
                <a:gd name="T65" fmla="*/ 72 h 173"/>
                <a:gd name="T66" fmla="*/ 266 w 310"/>
                <a:gd name="T67" fmla="*/ 68 h 173"/>
                <a:gd name="T68" fmla="*/ 271 w 310"/>
                <a:gd name="T69" fmla="*/ 70 h 173"/>
                <a:gd name="T70" fmla="*/ 261 w 310"/>
                <a:gd name="T71" fmla="*/ 83 h 173"/>
                <a:gd name="T72" fmla="*/ 276 w 310"/>
                <a:gd name="T73" fmla="*/ 91 h 173"/>
                <a:gd name="T74" fmla="*/ 286 w 310"/>
                <a:gd name="T75" fmla="*/ 86 h 173"/>
                <a:gd name="T76" fmla="*/ 310 w 310"/>
                <a:gd name="T77" fmla="*/ 96 h 173"/>
                <a:gd name="T78" fmla="*/ 292 w 310"/>
                <a:gd name="T79" fmla="*/ 111 h 173"/>
                <a:gd name="T80" fmla="*/ 279 w 310"/>
                <a:gd name="T81" fmla="*/ 109 h 173"/>
                <a:gd name="T82" fmla="*/ 272 w 310"/>
                <a:gd name="T83" fmla="*/ 110 h 173"/>
                <a:gd name="T84" fmla="*/ 268 w 310"/>
                <a:gd name="T85" fmla="*/ 104 h 173"/>
                <a:gd name="T86" fmla="*/ 269 w 310"/>
                <a:gd name="T87" fmla="*/ 94 h 173"/>
                <a:gd name="T88" fmla="*/ 248 w 310"/>
                <a:gd name="T89" fmla="*/ 99 h 173"/>
                <a:gd name="T90" fmla="*/ 246 w 310"/>
                <a:gd name="T91" fmla="*/ 113 h 173"/>
                <a:gd name="T92" fmla="*/ 241 w 310"/>
                <a:gd name="T93" fmla="*/ 124 h 173"/>
                <a:gd name="T94" fmla="*/ 227 w 310"/>
                <a:gd name="T95" fmla="*/ 123 h 173"/>
                <a:gd name="T96" fmla="*/ 225 w 310"/>
                <a:gd name="T97" fmla="*/ 132 h 173"/>
                <a:gd name="T98" fmla="*/ 238 w 310"/>
                <a:gd name="T99" fmla="*/ 137 h 173"/>
                <a:gd name="T100" fmla="*/ 246 w 310"/>
                <a:gd name="T101" fmla="*/ 152 h 173"/>
                <a:gd name="T102" fmla="*/ 241 w 310"/>
                <a:gd name="T103" fmla="*/ 173 h 173"/>
                <a:gd name="T104" fmla="*/ 228 w 310"/>
                <a:gd name="T105" fmla="*/ 169 h 173"/>
                <a:gd name="T106" fmla="*/ 218 w 310"/>
                <a:gd name="T107" fmla="*/ 169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10" h="173">
                  <a:moveTo>
                    <a:pt x="218" y="169"/>
                  </a:moveTo>
                  <a:lnTo>
                    <a:pt x="215" y="156"/>
                  </a:lnTo>
                  <a:lnTo>
                    <a:pt x="190" y="147"/>
                  </a:lnTo>
                  <a:lnTo>
                    <a:pt x="170" y="137"/>
                  </a:lnTo>
                  <a:lnTo>
                    <a:pt x="157" y="127"/>
                  </a:lnTo>
                  <a:lnTo>
                    <a:pt x="134" y="113"/>
                  </a:lnTo>
                  <a:lnTo>
                    <a:pt x="120" y="92"/>
                  </a:lnTo>
                  <a:lnTo>
                    <a:pt x="114" y="88"/>
                  </a:lnTo>
                  <a:lnTo>
                    <a:pt x="96" y="89"/>
                  </a:lnTo>
                  <a:lnTo>
                    <a:pt x="88" y="85"/>
                  </a:lnTo>
                  <a:lnTo>
                    <a:pt x="82" y="69"/>
                  </a:lnTo>
                  <a:lnTo>
                    <a:pt x="57" y="58"/>
                  </a:lnTo>
                  <a:lnTo>
                    <a:pt x="46" y="70"/>
                  </a:lnTo>
                  <a:lnTo>
                    <a:pt x="33" y="77"/>
                  </a:lnTo>
                  <a:lnTo>
                    <a:pt x="39" y="87"/>
                  </a:lnTo>
                  <a:lnTo>
                    <a:pt x="20" y="87"/>
                  </a:lnTo>
                  <a:lnTo>
                    <a:pt x="0" y="12"/>
                  </a:lnTo>
                  <a:lnTo>
                    <a:pt x="39" y="0"/>
                  </a:lnTo>
                  <a:lnTo>
                    <a:pt x="43" y="2"/>
                  </a:lnTo>
                  <a:lnTo>
                    <a:pt x="73" y="16"/>
                  </a:lnTo>
                  <a:lnTo>
                    <a:pt x="88" y="24"/>
                  </a:lnTo>
                  <a:lnTo>
                    <a:pt x="109" y="42"/>
                  </a:lnTo>
                  <a:lnTo>
                    <a:pt x="128" y="39"/>
                  </a:lnTo>
                  <a:lnTo>
                    <a:pt x="156" y="38"/>
                  </a:lnTo>
                  <a:lnTo>
                    <a:pt x="180" y="53"/>
                  </a:lnTo>
                  <a:lnTo>
                    <a:pt x="185" y="73"/>
                  </a:lnTo>
                  <a:lnTo>
                    <a:pt x="193" y="74"/>
                  </a:lnTo>
                  <a:lnTo>
                    <a:pt x="201" y="90"/>
                  </a:lnTo>
                  <a:lnTo>
                    <a:pt x="223" y="91"/>
                  </a:lnTo>
                  <a:lnTo>
                    <a:pt x="230" y="101"/>
                  </a:lnTo>
                  <a:lnTo>
                    <a:pt x="236" y="101"/>
                  </a:lnTo>
                  <a:lnTo>
                    <a:pt x="240" y="86"/>
                  </a:lnTo>
                  <a:lnTo>
                    <a:pt x="257" y="72"/>
                  </a:lnTo>
                  <a:lnTo>
                    <a:pt x="266" y="68"/>
                  </a:lnTo>
                  <a:lnTo>
                    <a:pt x="271" y="70"/>
                  </a:lnTo>
                  <a:lnTo>
                    <a:pt x="261" y="83"/>
                  </a:lnTo>
                  <a:lnTo>
                    <a:pt x="276" y="91"/>
                  </a:lnTo>
                  <a:lnTo>
                    <a:pt x="286" y="86"/>
                  </a:lnTo>
                  <a:lnTo>
                    <a:pt x="310" y="96"/>
                  </a:lnTo>
                  <a:lnTo>
                    <a:pt x="292" y="111"/>
                  </a:lnTo>
                  <a:lnTo>
                    <a:pt x="279" y="109"/>
                  </a:lnTo>
                  <a:lnTo>
                    <a:pt x="272" y="110"/>
                  </a:lnTo>
                  <a:lnTo>
                    <a:pt x="268" y="104"/>
                  </a:lnTo>
                  <a:lnTo>
                    <a:pt x="269" y="94"/>
                  </a:lnTo>
                  <a:lnTo>
                    <a:pt x="248" y="99"/>
                  </a:lnTo>
                  <a:lnTo>
                    <a:pt x="246" y="113"/>
                  </a:lnTo>
                  <a:lnTo>
                    <a:pt x="241" y="124"/>
                  </a:lnTo>
                  <a:lnTo>
                    <a:pt x="227" y="123"/>
                  </a:lnTo>
                  <a:lnTo>
                    <a:pt x="225" y="132"/>
                  </a:lnTo>
                  <a:lnTo>
                    <a:pt x="238" y="137"/>
                  </a:lnTo>
                  <a:lnTo>
                    <a:pt x="246" y="152"/>
                  </a:lnTo>
                  <a:lnTo>
                    <a:pt x="241" y="173"/>
                  </a:lnTo>
                  <a:lnTo>
                    <a:pt x="228" y="169"/>
                  </a:lnTo>
                  <a:lnTo>
                    <a:pt x="218" y="16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213" name="Freeform 213"/>
            <p:cNvSpPr>
              <a:spLocks/>
            </p:cNvSpPr>
            <p:nvPr/>
          </p:nvSpPr>
          <p:spPr bwMode="auto">
            <a:xfrm>
              <a:off x="7962423" y="3494017"/>
              <a:ext cx="262850" cy="476851"/>
            </a:xfrm>
            <a:custGeom>
              <a:avLst/>
              <a:gdLst>
                <a:gd name="T0" fmla="*/ 109 w 159"/>
                <a:gd name="T1" fmla="*/ 38 h 307"/>
                <a:gd name="T2" fmla="*/ 88 w 159"/>
                <a:gd name="T3" fmla="*/ 55 h 307"/>
                <a:gd name="T4" fmla="*/ 77 w 159"/>
                <a:gd name="T5" fmla="*/ 75 h 307"/>
                <a:gd name="T6" fmla="*/ 75 w 159"/>
                <a:gd name="T7" fmla="*/ 90 h 307"/>
                <a:gd name="T8" fmla="*/ 92 w 159"/>
                <a:gd name="T9" fmla="*/ 111 h 307"/>
                <a:gd name="T10" fmla="*/ 113 w 159"/>
                <a:gd name="T11" fmla="*/ 139 h 307"/>
                <a:gd name="T12" fmla="*/ 131 w 159"/>
                <a:gd name="T13" fmla="*/ 151 h 307"/>
                <a:gd name="T14" fmla="*/ 145 w 159"/>
                <a:gd name="T15" fmla="*/ 168 h 307"/>
                <a:gd name="T16" fmla="*/ 158 w 159"/>
                <a:gd name="T17" fmla="*/ 206 h 307"/>
                <a:gd name="T18" fmla="*/ 159 w 159"/>
                <a:gd name="T19" fmla="*/ 243 h 307"/>
                <a:gd name="T20" fmla="*/ 145 w 159"/>
                <a:gd name="T21" fmla="*/ 257 h 307"/>
                <a:gd name="T22" fmla="*/ 125 w 159"/>
                <a:gd name="T23" fmla="*/ 270 h 307"/>
                <a:gd name="T24" fmla="*/ 112 w 159"/>
                <a:gd name="T25" fmla="*/ 287 h 307"/>
                <a:gd name="T26" fmla="*/ 90 w 159"/>
                <a:gd name="T27" fmla="*/ 307 h 307"/>
                <a:gd name="T28" fmla="*/ 83 w 159"/>
                <a:gd name="T29" fmla="*/ 294 h 307"/>
                <a:gd name="T30" fmla="*/ 87 w 159"/>
                <a:gd name="T31" fmla="*/ 279 h 307"/>
                <a:gd name="T32" fmla="*/ 72 w 159"/>
                <a:gd name="T33" fmla="*/ 268 h 307"/>
                <a:gd name="T34" fmla="*/ 88 w 159"/>
                <a:gd name="T35" fmla="*/ 259 h 307"/>
                <a:gd name="T36" fmla="*/ 107 w 159"/>
                <a:gd name="T37" fmla="*/ 258 h 307"/>
                <a:gd name="T38" fmla="*/ 98 w 159"/>
                <a:gd name="T39" fmla="*/ 245 h 307"/>
                <a:gd name="T40" fmla="*/ 127 w 159"/>
                <a:gd name="T41" fmla="*/ 229 h 307"/>
                <a:gd name="T42" fmla="*/ 126 w 159"/>
                <a:gd name="T43" fmla="*/ 204 h 307"/>
                <a:gd name="T44" fmla="*/ 120 w 159"/>
                <a:gd name="T45" fmla="*/ 190 h 307"/>
                <a:gd name="T46" fmla="*/ 121 w 159"/>
                <a:gd name="T47" fmla="*/ 170 h 307"/>
                <a:gd name="T48" fmla="*/ 115 w 159"/>
                <a:gd name="T49" fmla="*/ 155 h 307"/>
                <a:gd name="T50" fmla="*/ 99 w 159"/>
                <a:gd name="T51" fmla="*/ 141 h 307"/>
                <a:gd name="T52" fmla="*/ 85 w 159"/>
                <a:gd name="T53" fmla="*/ 122 h 307"/>
                <a:gd name="T54" fmla="*/ 66 w 159"/>
                <a:gd name="T55" fmla="*/ 98 h 307"/>
                <a:gd name="T56" fmla="*/ 42 w 159"/>
                <a:gd name="T57" fmla="*/ 85 h 307"/>
                <a:gd name="T58" fmla="*/ 46 w 159"/>
                <a:gd name="T59" fmla="*/ 78 h 307"/>
                <a:gd name="T60" fmla="*/ 57 w 159"/>
                <a:gd name="T61" fmla="*/ 72 h 307"/>
                <a:gd name="T62" fmla="*/ 47 w 159"/>
                <a:gd name="T63" fmla="*/ 54 h 307"/>
                <a:gd name="T64" fmla="*/ 25 w 159"/>
                <a:gd name="T65" fmla="*/ 54 h 307"/>
                <a:gd name="T66" fmla="*/ 13 w 159"/>
                <a:gd name="T67" fmla="*/ 35 h 307"/>
                <a:gd name="T68" fmla="*/ 0 w 159"/>
                <a:gd name="T69" fmla="*/ 19 h 307"/>
                <a:gd name="T70" fmla="*/ 8 w 159"/>
                <a:gd name="T71" fmla="*/ 14 h 307"/>
                <a:gd name="T72" fmla="*/ 23 w 159"/>
                <a:gd name="T73" fmla="*/ 14 h 307"/>
                <a:gd name="T74" fmla="*/ 39 w 159"/>
                <a:gd name="T75" fmla="*/ 11 h 307"/>
                <a:gd name="T76" fmla="*/ 53 w 159"/>
                <a:gd name="T77" fmla="*/ 0 h 307"/>
                <a:gd name="T78" fmla="*/ 63 w 159"/>
                <a:gd name="T79" fmla="*/ 8 h 307"/>
                <a:gd name="T80" fmla="*/ 80 w 159"/>
                <a:gd name="T81" fmla="*/ 12 h 307"/>
                <a:gd name="T82" fmla="*/ 79 w 159"/>
                <a:gd name="T83" fmla="*/ 24 h 307"/>
                <a:gd name="T84" fmla="*/ 90 w 159"/>
                <a:gd name="T85" fmla="*/ 32 h 307"/>
                <a:gd name="T86" fmla="*/ 109 w 159"/>
                <a:gd name="T87" fmla="*/ 38 h 3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59" h="307">
                  <a:moveTo>
                    <a:pt x="109" y="38"/>
                  </a:moveTo>
                  <a:lnTo>
                    <a:pt x="88" y="55"/>
                  </a:lnTo>
                  <a:lnTo>
                    <a:pt x="77" y="75"/>
                  </a:lnTo>
                  <a:lnTo>
                    <a:pt x="75" y="90"/>
                  </a:lnTo>
                  <a:lnTo>
                    <a:pt x="92" y="111"/>
                  </a:lnTo>
                  <a:lnTo>
                    <a:pt x="113" y="139"/>
                  </a:lnTo>
                  <a:lnTo>
                    <a:pt x="131" y="151"/>
                  </a:lnTo>
                  <a:lnTo>
                    <a:pt x="145" y="168"/>
                  </a:lnTo>
                  <a:lnTo>
                    <a:pt x="158" y="206"/>
                  </a:lnTo>
                  <a:lnTo>
                    <a:pt x="159" y="243"/>
                  </a:lnTo>
                  <a:lnTo>
                    <a:pt x="145" y="257"/>
                  </a:lnTo>
                  <a:lnTo>
                    <a:pt x="125" y="270"/>
                  </a:lnTo>
                  <a:lnTo>
                    <a:pt x="112" y="287"/>
                  </a:lnTo>
                  <a:lnTo>
                    <a:pt x="90" y="307"/>
                  </a:lnTo>
                  <a:lnTo>
                    <a:pt x="83" y="294"/>
                  </a:lnTo>
                  <a:lnTo>
                    <a:pt x="87" y="279"/>
                  </a:lnTo>
                  <a:lnTo>
                    <a:pt x="72" y="268"/>
                  </a:lnTo>
                  <a:lnTo>
                    <a:pt x="88" y="259"/>
                  </a:lnTo>
                  <a:lnTo>
                    <a:pt x="107" y="258"/>
                  </a:lnTo>
                  <a:lnTo>
                    <a:pt x="98" y="245"/>
                  </a:lnTo>
                  <a:lnTo>
                    <a:pt x="127" y="229"/>
                  </a:lnTo>
                  <a:lnTo>
                    <a:pt x="126" y="204"/>
                  </a:lnTo>
                  <a:lnTo>
                    <a:pt x="120" y="190"/>
                  </a:lnTo>
                  <a:lnTo>
                    <a:pt x="121" y="170"/>
                  </a:lnTo>
                  <a:lnTo>
                    <a:pt x="115" y="155"/>
                  </a:lnTo>
                  <a:lnTo>
                    <a:pt x="99" y="141"/>
                  </a:lnTo>
                  <a:lnTo>
                    <a:pt x="85" y="122"/>
                  </a:lnTo>
                  <a:lnTo>
                    <a:pt x="66" y="98"/>
                  </a:lnTo>
                  <a:lnTo>
                    <a:pt x="42" y="85"/>
                  </a:lnTo>
                  <a:lnTo>
                    <a:pt x="46" y="78"/>
                  </a:lnTo>
                  <a:lnTo>
                    <a:pt x="57" y="72"/>
                  </a:lnTo>
                  <a:lnTo>
                    <a:pt x="47" y="54"/>
                  </a:lnTo>
                  <a:lnTo>
                    <a:pt x="25" y="54"/>
                  </a:lnTo>
                  <a:lnTo>
                    <a:pt x="13" y="35"/>
                  </a:lnTo>
                  <a:lnTo>
                    <a:pt x="0" y="19"/>
                  </a:lnTo>
                  <a:lnTo>
                    <a:pt x="8" y="14"/>
                  </a:lnTo>
                  <a:lnTo>
                    <a:pt x="23" y="14"/>
                  </a:lnTo>
                  <a:lnTo>
                    <a:pt x="39" y="11"/>
                  </a:lnTo>
                  <a:lnTo>
                    <a:pt x="53" y="0"/>
                  </a:lnTo>
                  <a:lnTo>
                    <a:pt x="63" y="8"/>
                  </a:lnTo>
                  <a:lnTo>
                    <a:pt x="80" y="12"/>
                  </a:lnTo>
                  <a:lnTo>
                    <a:pt x="79" y="24"/>
                  </a:lnTo>
                  <a:lnTo>
                    <a:pt x="90" y="32"/>
                  </a:lnTo>
                  <a:lnTo>
                    <a:pt x="109" y="38"/>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214" name="Freeform 214"/>
            <p:cNvSpPr>
              <a:spLocks/>
            </p:cNvSpPr>
            <p:nvPr/>
          </p:nvSpPr>
          <p:spPr bwMode="auto">
            <a:xfrm>
              <a:off x="9949503" y="4761478"/>
              <a:ext cx="16531" cy="21745"/>
            </a:xfrm>
            <a:custGeom>
              <a:avLst/>
              <a:gdLst>
                <a:gd name="T0" fmla="*/ 10 w 10"/>
                <a:gd name="T1" fmla="*/ 12 h 14"/>
                <a:gd name="T2" fmla="*/ 3 w 10"/>
                <a:gd name="T3" fmla="*/ 14 h 14"/>
                <a:gd name="T4" fmla="*/ 0 w 10"/>
                <a:gd name="T5" fmla="*/ 5 h 14"/>
                <a:gd name="T6" fmla="*/ 1 w 10"/>
                <a:gd name="T7" fmla="*/ 0 h 14"/>
                <a:gd name="T8" fmla="*/ 10 w 10"/>
                <a:gd name="T9" fmla="*/ 12 h 14"/>
              </a:gdLst>
              <a:ahLst/>
              <a:cxnLst>
                <a:cxn ang="0">
                  <a:pos x="T0" y="T1"/>
                </a:cxn>
                <a:cxn ang="0">
                  <a:pos x="T2" y="T3"/>
                </a:cxn>
                <a:cxn ang="0">
                  <a:pos x="T4" y="T5"/>
                </a:cxn>
                <a:cxn ang="0">
                  <a:pos x="T6" y="T7"/>
                </a:cxn>
                <a:cxn ang="0">
                  <a:pos x="T8" y="T9"/>
                </a:cxn>
              </a:cxnLst>
              <a:rect l="0" t="0" r="r" b="b"/>
              <a:pathLst>
                <a:path w="10" h="14">
                  <a:moveTo>
                    <a:pt x="10" y="12"/>
                  </a:moveTo>
                  <a:lnTo>
                    <a:pt x="3" y="14"/>
                  </a:lnTo>
                  <a:lnTo>
                    <a:pt x="0" y="5"/>
                  </a:lnTo>
                  <a:lnTo>
                    <a:pt x="1" y="0"/>
                  </a:lnTo>
                  <a:lnTo>
                    <a:pt x="10" y="12"/>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215" name="Freeform 215"/>
            <p:cNvSpPr>
              <a:spLocks/>
            </p:cNvSpPr>
            <p:nvPr/>
          </p:nvSpPr>
          <p:spPr bwMode="auto">
            <a:xfrm>
              <a:off x="9937932" y="4719539"/>
              <a:ext cx="16531" cy="35725"/>
            </a:xfrm>
            <a:custGeom>
              <a:avLst/>
              <a:gdLst>
                <a:gd name="T0" fmla="*/ 10 w 10"/>
                <a:gd name="T1" fmla="*/ 7 h 23"/>
                <a:gd name="T2" fmla="*/ 10 w 10"/>
                <a:gd name="T3" fmla="*/ 23 h 23"/>
                <a:gd name="T4" fmla="*/ 6 w 10"/>
                <a:gd name="T5" fmla="*/ 21 h 23"/>
                <a:gd name="T6" fmla="*/ 1 w 10"/>
                <a:gd name="T7" fmla="*/ 22 h 23"/>
                <a:gd name="T8" fmla="*/ 0 w 10"/>
                <a:gd name="T9" fmla="*/ 16 h 23"/>
                <a:gd name="T10" fmla="*/ 3 w 10"/>
                <a:gd name="T11" fmla="*/ 0 h 23"/>
                <a:gd name="T12" fmla="*/ 10 w 10"/>
                <a:gd name="T13" fmla="*/ 7 h 23"/>
              </a:gdLst>
              <a:ahLst/>
              <a:cxnLst>
                <a:cxn ang="0">
                  <a:pos x="T0" y="T1"/>
                </a:cxn>
                <a:cxn ang="0">
                  <a:pos x="T2" y="T3"/>
                </a:cxn>
                <a:cxn ang="0">
                  <a:pos x="T4" y="T5"/>
                </a:cxn>
                <a:cxn ang="0">
                  <a:pos x="T6" y="T7"/>
                </a:cxn>
                <a:cxn ang="0">
                  <a:pos x="T8" y="T9"/>
                </a:cxn>
                <a:cxn ang="0">
                  <a:pos x="T10" y="T11"/>
                </a:cxn>
                <a:cxn ang="0">
                  <a:pos x="T12" y="T13"/>
                </a:cxn>
              </a:cxnLst>
              <a:rect l="0" t="0" r="r" b="b"/>
              <a:pathLst>
                <a:path w="10" h="23">
                  <a:moveTo>
                    <a:pt x="10" y="7"/>
                  </a:moveTo>
                  <a:lnTo>
                    <a:pt x="10" y="23"/>
                  </a:lnTo>
                  <a:lnTo>
                    <a:pt x="6" y="21"/>
                  </a:lnTo>
                  <a:lnTo>
                    <a:pt x="1" y="22"/>
                  </a:lnTo>
                  <a:lnTo>
                    <a:pt x="0" y="16"/>
                  </a:lnTo>
                  <a:lnTo>
                    <a:pt x="3" y="0"/>
                  </a:lnTo>
                  <a:lnTo>
                    <a:pt x="10" y="7"/>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grpSp>
      <p:sp>
        <p:nvSpPr>
          <p:cNvPr id="52" name="Freeform 51"/>
          <p:cNvSpPr>
            <a:spLocks/>
          </p:cNvSpPr>
          <p:nvPr/>
        </p:nvSpPr>
        <p:spPr bwMode="auto">
          <a:xfrm>
            <a:off x="5084299" y="2485953"/>
            <a:ext cx="236401" cy="240756"/>
          </a:xfrm>
          <a:custGeom>
            <a:avLst/>
            <a:gdLst>
              <a:gd name="T0" fmla="*/ 58 w 143"/>
              <a:gd name="T1" fmla="*/ 0 h 155"/>
              <a:gd name="T2" fmla="*/ 59 w 143"/>
              <a:gd name="T3" fmla="*/ 8 h 155"/>
              <a:gd name="T4" fmla="*/ 75 w 143"/>
              <a:gd name="T5" fmla="*/ 12 h 155"/>
              <a:gd name="T6" fmla="*/ 75 w 143"/>
              <a:gd name="T7" fmla="*/ 20 h 155"/>
              <a:gd name="T8" fmla="*/ 90 w 143"/>
              <a:gd name="T9" fmla="*/ 16 h 155"/>
              <a:gd name="T10" fmla="*/ 99 w 143"/>
              <a:gd name="T11" fmla="*/ 10 h 155"/>
              <a:gd name="T12" fmla="*/ 117 w 143"/>
              <a:gd name="T13" fmla="*/ 18 h 155"/>
              <a:gd name="T14" fmla="*/ 125 w 143"/>
              <a:gd name="T15" fmla="*/ 25 h 155"/>
              <a:gd name="T16" fmla="*/ 129 w 143"/>
              <a:gd name="T17" fmla="*/ 35 h 155"/>
              <a:gd name="T18" fmla="*/ 125 w 143"/>
              <a:gd name="T19" fmla="*/ 40 h 155"/>
              <a:gd name="T20" fmla="*/ 131 w 143"/>
              <a:gd name="T21" fmla="*/ 47 h 155"/>
              <a:gd name="T22" fmla="*/ 136 w 143"/>
              <a:gd name="T23" fmla="*/ 58 h 155"/>
              <a:gd name="T24" fmla="*/ 136 w 143"/>
              <a:gd name="T25" fmla="*/ 65 h 155"/>
              <a:gd name="T26" fmla="*/ 143 w 143"/>
              <a:gd name="T27" fmla="*/ 78 h 155"/>
              <a:gd name="T28" fmla="*/ 136 w 143"/>
              <a:gd name="T29" fmla="*/ 80 h 155"/>
              <a:gd name="T30" fmla="*/ 132 w 143"/>
              <a:gd name="T31" fmla="*/ 77 h 155"/>
              <a:gd name="T32" fmla="*/ 128 w 143"/>
              <a:gd name="T33" fmla="*/ 81 h 155"/>
              <a:gd name="T34" fmla="*/ 117 w 143"/>
              <a:gd name="T35" fmla="*/ 85 h 155"/>
              <a:gd name="T36" fmla="*/ 112 w 143"/>
              <a:gd name="T37" fmla="*/ 90 h 155"/>
              <a:gd name="T38" fmla="*/ 100 w 143"/>
              <a:gd name="T39" fmla="*/ 95 h 155"/>
              <a:gd name="T40" fmla="*/ 104 w 143"/>
              <a:gd name="T41" fmla="*/ 101 h 155"/>
              <a:gd name="T42" fmla="*/ 106 w 143"/>
              <a:gd name="T43" fmla="*/ 109 h 155"/>
              <a:gd name="T44" fmla="*/ 114 w 143"/>
              <a:gd name="T45" fmla="*/ 114 h 155"/>
              <a:gd name="T46" fmla="*/ 124 w 143"/>
              <a:gd name="T47" fmla="*/ 123 h 155"/>
              <a:gd name="T48" fmla="*/ 119 w 143"/>
              <a:gd name="T49" fmla="*/ 132 h 155"/>
              <a:gd name="T50" fmla="*/ 113 w 143"/>
              <a:gd name="T51" fmla="*/ 135 h 155"/>
              <a:gd name="T52" fmla="*/ 117 w 143"/>
              <a:gd name="T53" fmla="*/ 148 h 155"/>
              <a:gd name="T54" fmla="*/ 115 w 143"/>
              <a:gd name="T55" fmla="*/ 151 h 155"/>
              <a:gd name="T56" fmla="*/ 110 w 143"/>
              <a:gd name="T57" fmla="*/ 147 h 155"/>
              <a:gd name="T58" fmla="*/ 102 w 143"/>
              <a:gd name="T59" fmla="*/ 147 h 155"/>
              <a:gd name="T60" fmla="*/ 91 w 143"/>
              <a:gd name="T61" fmla="*/ 150 h 155"/>
              <a:gd name="T62" fmla="*/ 76 w 143"/>
              <a:gd name="T63" fmla="*/ 149 h 155"/>
              <a:gd name="T64" fmla="*/ 75 w 143"/>
              <a:gd name="T65" fmla="*/ 155 h 155"/>
              <a:gd name="T66" fmla="*/ 66 w 143"/>
              <a:gd name="T67" fmla="*/ 149 h 155"/>
              <a:gd name="T68" fmla="*/ 61 w 143"/>
              <a:gd name="T69" fmla="*/ 150 h 155"/>
              <a:gd name="T70" fmla="*/ 44 w 143"/>
              <a:gd name="T71" fmla="*/ 144 h 155"/>
              <a:gd name="T72" fmla="*/ 40 w 143"/>
              <a:gd name="T73" fmla="*/ 148 h 155"/>
              <a:gd name="T74" fmla="*/ 26 w 143"/>
              <a:gd name="T75" fmla="*/ 148 h 155"/>
              <a:gd name="T76" fmla="*/ 28 w 143"/>
              <a:gd name="T77" fmla="*/ 134 h 155"/>
              <a:gd name="T78" fmla="*/ 35 w 143"/>
              <a:gd name="T79" fmla="*/ 120 h 155"/>
              <a:gd name="T80" fmla="*/ 12 w 143"/>
              <a:gd name="T81" fmla="*/ 116 h 155"/>
              <a:gd name="T82" fmla="*/ 4 w 143"/>
              <a:gd name="T83" fmla="*/ 111 h 155"/>
              <a:gd name="T84" fmla="*/ 5 w 143"/>
              <a:gd name="T85" fmla="*/ 102 h 155"/>
              <a:gd name="T86" fmla="*/ 2 w 143"/>
              <a:gd name="T87" fmla="*/ 97 h 155"/>
              <a:gd name="T88" fmla="*/ 3 w 143"/>
              <a:gd name="T89" fmla="*/ 84 h 155"/>
              <a:gd name="T90" fmla="*/ 0 w 143"/>
              <a:gd name="T91" fmla="*/ 63 h 155"/>
              <a:gd name="T92" fmla="*/ 9 w 143"/>
              <a:gd name="T93" fmla="*/ 63 h 155"/>
              <a:gd name="T94" fmla="*/ 13 w 143"/>
              <a:gd name="T95" fmla="*/ 55 h 155"/>
              <a:gd name="T96" fmla="*/ 16 w 143"/>
              <a:gd name="T97" fmla="*/ 37 h 155"/>
              <a:gd name="T98" fmla="*/ 13 w 143"/>
              <a:gd name="T99" fmla="*/ 30 h 155"/>
              <a:gd name="T100" fmla="*/ 16 w 143"/>
              <a:gd name="T101" fmla="*/ 26 h 155"/>
              <a:gd name="T102" fmla="*/ 29 w 143"/>
              <a:gd name="T103" fmla="*/ 25 h 155"/>
              <a:gd name="T104" fmla="*/ 32 w 143"/>
              <a:gd name="T105" fmla="*/ 29 h 155"/>
              <a:gd name="T106" fmla="*/ 42 w 143"/>
              <a:gd name="T107" fmla="*/ 19 h 155"/>
              <a:gd name="T108" fmla="*/ 38 w 143"/>
              <a:gd name="T109" fmla="*/ 12 h 155"/>
              <a:gd name="T110" fmla="*/ 36 w 143"/>
              <a:gd name="T111" fmla="*/ 1 h 155"/>
              <a:gd name="T112" fmla="*/ 48 w 143"/>
              <a:gd name="T113" fmla="*/ 3 h 155"/>
              <a:gd name="T114" fmla="*/ 58 w 143"/>
              <a:gd name="T115" fmla="*/ 0 h 1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43" h="155">
                <a:moveTo>
                  <a:pt x="58" y="0"/>
                </a:moveTo>
                <a:lnTo>
                  <a:pt x="59" y="8"/>
                </a:lnTo>
                <a:lnTo>
                  <a:pt x="75" y="12"/>
                </a:lnTo>
                <a:lnTo>
                  <a:pt x="75" y="20"/>
                </a:lnTo>
                <a:lnTo>
                  <a:pt x="90" y="16"/>
                </a:lnTo>
                <a:lnTo>
                  <a:pt x="99" y="10"/>
                </a:lnTo>
                <a:lnTo>
                  <a:pt x="117" y="18"/>
                </a:lnTo>
                <a:lnTo>
                  <a:pt x="125" y="25"/>
                </a:lnTo>
                <a:lnTo>
                  <a:pt x="129" y="35"/>
                </a:lnTo>
                <a:lnTo>
                  <a:pt x="125" y="40"/>
                </a:lnTo>
                <a:lnTo>
                  <a:pt x="131" y="47"/>
                </a:lnTo>
                <a:lnTo>
                  <a:pt x="136" y="58"/>
                </a:lnTo>
                <a:lnTo>
                  <a:pt x="136" y="65"/>
                </a:lnTo>
                <a:lnTo>
                  <a:pt x="143" y="78"/>
                </a:lnTo>
                <a:lnTo>
                  <a:pt x="136" y="80"/>
                </a:lnTo>
                <a:lnTo>
                  <a:pt x="132" y="77"/>
                </a:lnTo>
                <a:lnTo>
                  <a:pt x="128" y="81"/>
                </a:lnTo>
                <a:lnTo>
                  <a:pt x="117" y="85"/>
                </a:lnTo>
                <a:lnTo>
                  <a:pt x="112" y="90"/>
                </a:lnTo>
                <a:lnTo>
                  <a:pt x="100" y="95"/>
                </a:lnTo>
                <a:lnTo>
                  <a:pt x="104" y="101"/>
                </a:lnTo>
                <a:lnTo>
                  <a:pt x="106" y="109"/>
                </a:lnTo>
                <a:lnTo>
                  <a:pt x="114" y="114"/>
                </a:lnTo>
                <a:lnTo>
                  <a:pt x="124" y="123"/>
                </a:lnTo>
                <a:lnTo>
                  <a:pt x="119" y="132"/>
                </a:lnTo>
                <a:lnTo>
                  <a:pt x="113" y="135"/>
                </a:lnTo>
                <a:lnTo>
                  <a:pt x="117" y="148"/>
                </a:lnTo>
                <a:lnTo>
                  <a:pt x="115" y="151"/>
                </a:lnTo>
                <a:lnTo>
                  <a:pt x="110" y="147"/>
                </a:lnTo>
                <a:lnTo>
                  <a:pt x="102" y="147"/>
                </a:lnTo>
                <a:lnTo>
                  <a:pt x="91" y="150"/>
                </a:lnTo>
                <a:lnTo>
                  <a:pt x="76" y="149"/>
                </a:lnTo>
                <a:lnTo>
                  <a:pt x="75" y="155"/>
                </a:lnTo>
                <a:lnTo>
                  <a:pt x="66" y="149"/>
                </a:lnTo>
                <a:lnTo>
                  <a:pt x="61" y="150"/>
                </a:lnTo>
                <a:lnTo>
                  <a:pt x="44" y="144"/>
                </a:lnTo>
                <a:lnTo>
                  <a:pt x="40" y="148"/>
                </a:lnTo>
                <a:lnTo>
                  <a:pt x="26" y="148"/>
                </a:lnTo>
                <a:lnTo>
                  <a:pt x="28" y="134"/>
                </a:lnTo>
                <a:lnTo>
                  <a:pt x="35" y="120"/>
                </a:lnTo>
                <a:lnTo>
                  <a:pt x="12" y="116"/>
                </a:lnTo>
                <a:lnTo>
                  <a:pt x="4" y="111"/>
                </a:lnTo>
                <a:lnTo>
                  <a:pt x="5" y="102"/>
                </a:lnTo>
                <a:lnTo>
                  <a:pt x="2" y="97"/>
                </a:lnTo>
                <a:lnTo>
                  <a:pt x="3" y="84"/>
                </a:lnTo>
                <a:lnTo>
                  <a:pt x="0" y="63"/>
                </a:lnTo>
                <a:lnTo>
                  <a:pt x="9" y="63"/>
                </a:lnTo>
                <a:lnTo>
                  <a:pt x="13" y="55"/>
                </a:lnTo>
                <a:lnTo>
                  <a:pt x="16" y="37"/>
                </a:lnTo>
                <a:lnTo>
                  <a:pt x="13" y="30"/>
                </a:lnTo>
                <a:lnTo>
                  <a:pt x="16" y="26"/>
                </a:lnTo>
                <a:lnTo>
                  <a:pt x="29" y="25"/>
                </a:lnTo>
                <a:lnTo>
                  <a:pt x="32" y="29"/>
                </a:lnTo>
                <a:lnTo>
                  <a:pt x="42" y="19"/>
                </a:lnTo>
                <a:lnTo>
                  <a:pt x="38" y="12"/>
                </a:lnTo>
                <a:lnTo>
                  <a:pt x="36" y="1"/>
                </a:lnTo>
                <a:lnTo>
                  <a:pt x="48" y="3"/>
                </a:lnTo>
                <a:lnTo>
                  <a:pt x="58" y="0"/>
                </a:lnTo>
                <a:close/>
              </a:path>
            </a:pathLst>
          </a:custGeom>
          <a:solidFill>
            <a:schemeClr val="accent2"/>
          </a:solid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grpSp>
        <p:nvGrpSpPr>
          <p:cNvPr id="225" name="Group 224"/>
          <p:cNvGrpSpPr/>
          <p:nvPr userDrawn="1"/>
        </p:nvGrpSpPr>
        <p:grpSpPr>
          <a:xfrm>
            <a:off x="4396592" y="1780773"/>
            <a:ext cx="4789160" cy="3589584"/>
            <a:chOff x="4396592" y="1780773"/>
            <a:chExt cx="4789160" cy="3589584"/>
          </a:xfrm>
          <a:solidFill>
            <a:schemeClr val="accent5"/>
          </a:solidFill>
        </p:grpSpPr>
        <p:sp>
          <p:nvSpPr>
            <p:cNvPr id="7" name="Freeform 6"/>
            <p:cNvSpPr>
              <a:spLocks/>
            </p:cNvSpPr>
            <p:nvPr/>
          </p:nvSpPr>
          <p:spPr bwMode="auto">
            <a:xfrm>
              <a:off x="6668011" y="3007847"/>
              <a:ext cx="390142" cy="293566"/>
            </a:xfrm>
            <a:custGeom>
              <a:avLst/>
              <a:gdLst>
                <a:gd name="T0" fmla="*/ 23 w 236"/>
                <a:gd name="T1" fmla="*/ 66 h 189"/>
                <a:gd name="T2" fmla="*/ 37 w 236"/>
                <a:gd name="T3" fmla="*/ 54 h 189"/>
                <a:gd name="T4" fmla="*/ 58 w 236"/>
                <a:gd name="T5" fmla="*/ 45 h 189"/>
                <a:gd name="T6" fmla="*/ 71 w 236"/>
                <a:gd name="T7" fmla="*/ 24 h 189"/>
                <a:gd name="T8" fmla="*/ 82 w 236"/>
                <a:gd name="T9" fmla="*/ 22 h 189"/>
                <a:gd name="T10" fmla="*/ 97 w 236"/>
                <a:gd name="T11" fmla="*/ 23 h 189"/>
                <a:gd name="T12" fmla="*/ 116 w 236"/>
                <a:gd name="T13" fmla="*/ 30 h 189"/>
                <a:gd name="T14" fmla="*/ 134 w 236"/>
                <a:gd name="T15" fmla="*/ 27 h 189"/>
                <a:gd name="T16" fmla="*/ 147 w 236"/>
                <a:gd name="T17" fmla="*/ 18 h 189"/>
                <a:gd name="T18" fmla="*/ 149 w 236"/>
                <a:gd name="T19" fmla="*/ 7 h 189"/>
                <a:gd name="T20" fmla="*/ 165 w 236"/>
                <a:gd name="T21" fmla="*/ 4 h 189"/>
                <a:gd name="T22" fmla="*/ 170 w 236"/>
                <a:gd name="T23" fmla="*/ 12 h 189"/>
                <a:gd name="T24" fmla="*/ 182 w 236"/>
                <a:gd name="T25" fmla="*/ 36 h 189"/>
                <a:gd name="T26" fmla="*/ 193 w 236"/>
                <a:gd name="T27" fmla="*/ 29 h 189"/>
                <a:gd name="T28" fmla="*/ 214 w 236"/>
                <a:gd name="T29" fmla="*/ 22 h 189"/>
                <a:gd name="T30" fmla="*/ 236 w 236"/>
                <a:gd name="T31" fmla="*/ 28 h 189"/>
                <a:gd name="T32" fmla="*/ 219 w 236"/>
                <a:gd name="T33" fmla="*/ 34 h 189"/>
                <a:gd name="T34" fmla="*/ 183 w 236"/>
                <a:gd name="T35" fmla="*/ 40 h 189"/>
                <a:gd name="T36" fmla="*/ 181 w 236"/>
                <a:gd name="T37" fmla="*/ 58 h 189"/>
                <a:gd name="T38" fmla="*/ 179 w 236"/>
                <a:gd name="T39" fmla="*/ 77 h 189"/>
                <a:gd name="T40" fmla="*/ 178 w 236"/>
                <a:gd name="T41" fmla="*/ 93 h 189"/>
                <a:gd name="T42" fmla="*/ 172 w 236"/>
                <a:gd name="T43" fmla="*/ 106 h 189"/>
                <a:gd name="T44" fmla="*/ 157 w 236"/>
                <a:gd name="T45" fmla="*/ 123 h 189"/>
                <a:gd name="T46" fmla="*/ 155 w 236"/>
                <a:gd name="T47" fmla="*/ 142 h 189"/>
                <a:gd name="T48" fmla="*/ 135 w 236"/>
                <a:gd name="T49" fmla="*/ 142 h 189"/>
                <a:gd name="T50" fmla="*/ 121 w 236"/>
                <a:gd name="T51" fmla="*/ 148 h 189"/>
                <a:gd name="T52" fmla="*/ 116 w 236"/>
                <a:gd name="T53" fmla="*/ 178 h 189"/>
                <a:gd name="T54" fmla="*/ 82 w 236"/>
                <a:gd name="T55" fmla="*/ 184 h 189"/>
                <a:gd name="T56" fmla="*/ 68 w 236"/>
                <a:gd name="T57" fmla="*/ 186 h 189"/>
                <a:gd name="T58" fmla="*/ 20 w 236"/>
                <a:gd name="T59" fmla="*/ 179 h 189"/>
                <a:gd name="T60" fmla="*/ 29 w 236"/>
                <a:gd name="T61" fmla="*/ 147 h 189"/>
                <a:gd name="T62" fmla="*/ 11 w 236"/>
                <a:gd name="T63" fmla="*/ 130 h 189"/>
                <a:gd name="T64" fmla="*/ 8 w 236"/>
                <a:gd name="T65" fmla="*/ 102 h 189"/>
                <a:gd name="T66" fmla="*/ 2 w 236"/>
                <a:gd name="T67" fmla="*/ 84 h 1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36" h="189">
                  <a:moveTo>
                    <a:pt x="4" y="58"/>
                  </a:moveTo>
                  <a:lnTo>
                    <a:pt x="23" y="66"/>
                  </a:lnTo>
                  <a:lnTo>
                    <a:pt x="35" y="63"/>
                  </a:lnTo>
                  <a:lnTo>
                    <a:pt x="37" y="54"/>
                  </a:lnTo>
                  <a:lnTo>
                    <a:pt x="50" y="51"/>
                  </a:lnTo>
                  <a:lnTo>
                    <a:pt x="58" y="45"/>
                  </a:lnTo>
                  <a:lnTo>
                    <a:pt x="58" y="28"/>
                  </a:lnTo>
                  <a:lnTo>
                    <a:pt x="71" y="24"/>
                  </a:lnTo>
                  <a:lnTo>
                    <a:pt x="72" y="17"/>
                  </a:lnTo>
                  <a:lnTo>
                    <a:pt x="82" y="22"/>
                  </a:lnTo>
                  <a:lnTo>
                    <a:pt x="87" y="23"/>
                  </a:lnTo>
                  <a:lnTo>
                    <a:pt x="97" y="23"/>
                  </a:lnTo>
                  <a:lnTo>
                    <a:pt x="110" y="27"/>
                  </a:lnTo>
                  <a:lnTo>
                    <a:pt x="116" y="30"/>
                  </a:lnTo>
                  <a:lnTo>
                    <a:pt x="127" y="23"/>
                  </a:lnTo>
                  <a:lnTo>
                    <a:pt x="134" y="27"/>
                  </a:lnTo>
                  <a:lnTo>
                    <a:pt x="137" y="18"/>
                  </a:lnTo>
                  <a:lnTo>
                    <a:pt x="147" y="18"/>
                  </a:lnTo>
                  <a:lnTo>
                    <a:pt x="149" y="15"/>
                  </a:lnTo>
                  <a:lnTo>
                    <a:pt x="149" y="7"/>
                  </a:lnTo>
                  <a:lnTo>
                    <a:pt x="154" y="0"/>
                  </a:lnTo>
                  <a:lnTo>
                    <a:pt x="165" y="4"/>
                  </a:lnTo>
                  <a:lnTo>
                    <a:pt x="165" y="11"/>
                  </a:lnTo>
                  <a:lnTo>
                    <a:pt x="170" y="12"/>
                  </a:lnTo>
                  <a:lnTo>
                    <a:pt x="173" y="29"/>
                  </a:lnTo>
                  <a:lnTo>
                    <a:pt x="182" y="36"/>
                  </a:lnTo>
                  <a:lnTo>
                    <a:pt x="186" y="31"/>
                  </a:lnTo>
                  <a:lnTo>
                    <a:pt x="193" y="29"/>
                  </a:lnTo>
                  <a:lnTo>
                    <a:pt x="202" y="20"/>
                  </a:lnTo>
                  <a:lnTo>
                    <a:pt x="214" y="22"/>
                  </a:lnTo>
                  <a:lnTo>
                    <a:pt x="232" y="22"/>
                  </a:lnTo>
                  <a:lnTo>
                    <a:pt x="236" y="28"/>
                  </a:lnTo>
                  <a:lnTo>
                    <a:pt x="227" y="30"/>
                  </a:lnTo>
                  <a:lnTo>
                    <a:pt x="219" y="34"/>
                  </a:lnTo>
                  <a:lnTo>
                    <a:pt x="200" y="36"/>
                  </a:lnTo>
                  <a:lnTo>
                    <a:pt x="183" y="40"/>
                  </a:lnTo>
                  <a:lnTo>
                    <a:pt x="175" y="50"/>
                  </a:lnTo>
                  <a:lnTo>
                    <a:pt x="181" y="58"/>
                  </a:lnTo>
                  <a:lnTo>
                    <a:pt x="185" y="69"/>
                  </a:lnTo>
                  <a:lnTo>
                    <a:pt x="179" y="77"/>
                  </a:lnTo>
                  <a:lnTo>
                    <a:pt x="182" y="85"/>
                  </a:lnTo>
                  <a:lnTo>
                    <a:pt x="178" y="93"/>
                  </a:lnTo>
                  <a:lnTo>
                    <a:pt x="162" y="92"/>
                  </a:lnTo>
                  <a:lnTo>
                    <a:pt x="172" y="106"/>
                  </a:lnTo>
                  <a:lnTo>
                    <a:pt x="162" y="111"/>
                  </a:lnTo>
                  <a:lnTo>
                    <a:pt x="157" y="123"/>
                  </a:lnTo>
                  <a:lnTo>
                    <a:pt x="160" y="136"/>
                  </a:lnTo>
                  <a:lnTo>
                    <a:pt x="155" y="142"/>
                  </a:lnTo>
                  <a:lnTo>
                    <a:pt x="148" y="140"/>
                  </a:lnTo>
                  <a:lnTo>
                    <a:pt x="135" y="142"/>
                  </a:lnTo>
                  <a:lnTo>
                    <a:pt x="134" y="148"/>
                  </a:lnTo>
                  <a:lnTo>
                    <a:pt x="121" y="148"/>
                  </a:lnTo>
                  <a:lnTo>
                    <a:pt x="113" y="160"/>
                  </a:lnTo>
                  <a:lnTo>
                    <a:pt x="116" y="178"/>
                  </a:lnTo>
                  <a:lnTo>
                    <a:pt x="95" y="186"/>
                  </a:lnTo>
                  <a:lnTo>
                    <a:pt x="82" y="184"/>
                  </a:lnTo>
                  <a:lnTo>
                    <a:pt x="79" y="189"/>
                  </a:lnTo>
                  <a:lnTo>
                    <a:pt x="68" y="186"/>
                  </a:lnTo>
                  <a:lnTo>
                    <a:pt x="51" y="189"/>
                  </a:lnTo>
                  <a:lnTo>
                    <a:pt x="20" y="179"/>
                  </a:lnTo>
                  <a:lnTo>
                    <a:pt x="33" y="160"/>
                  </a:lnTo>
                  <a:lnTo>
                    <a:pt x="29" y="147"/>
                  </a:lnTo>
                  <a:lnTo>
                    <a:pt x="15" y="143"/>
                  </a:lnTo>
                  <a:lnTo>
                    <a:pt x="11" y="130"/>
                  </a:lnTo>
                  <a:lnTo>
                    <a:pt x="3" y="113"/>
                  </a:lnTo>
                  <a:lnTo>
                    <a:pt x="8" y="102"/>
                  </a:lnTo>
                  <a:lnTo>
                    <a:pt x="0" y="99"/>
                  </a:lnTo>
                  <a:lnTo>
                    <a:pt x="2" y="84"/>
                  </a:lnTo>
                  <a:lnTo>
                    <a:pt x="4" y="58"/>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8" name="Freeform 7"/>
            <p:cNvSpPr>
              <a:spLocks/>
            </p:cNvSpPr>
            <p:nvPr/>
          </p:nvSpPr>
          <p:spPr bwMode="auto">
            <a:xfrm>
              <a:off x="5277717" y="4436846"/>
              <a:ext cx="376917" cy="389869"/>
            </a:xfrm>
            <a:custGeom>
              <a:avLst/>
              <a:gdLst>
                <a:gd name="T0" fmla="*/ 92 w 228"/>
                <a:gd name="T1" fmla="*/ 16 h 251"/>
                <a:gd name="T2" fmla="*/ 102 w 228"/>
                <a:gd name="T3" fmla="*/ 35 h 251"/>
                <a:gd name="T4" fmla="*/ 121 w 228"/>
                <a:gd name="T5" fmla="*/ 44 h 251"/>
                <a:gd name="T6" fmla="*/ 137 w 228"/>
                <a:gd name="T7" fmla="*/ 44 h 251"/>
                <a:gd name="T8" fmla="*/ 144 w 228"/>
                <a:gd name="T9" fmla="*/ 27 h 251"/>
                <a:gd name="T10" fmla="*/ 157 w 228"/>
                <a:gd name="T11" fmla="*/ 23 h 251"/>
                <a:gd name="T12" fmla="*/ 165 w 228"/>
                <a:gd name="T13" fmla="*/ 30 h 251"/>
                <a:gd name="T14" fmla="*/ 187 w 228"/>
                <a:gd name="T15" fmla="*/ 43 h 251"/>
                <a:gd name="T16" fmla="*/ 188 w 228"/>
                <a:gd name="T17" fmla="*/ 63 h 251"/>
                <a:gd name="T18" fmla="*/ 195 w 228"/>
                <a:gd name="T19" fmla="*/ 84 h 251"/>
                <a:gd name="T20" fmla="*/ 198 w 228"/>
                <a:gd name="T21" fmla="*/ 107 h 251"/>
                <a:gd name="T22" fmla="*/ 217 w 228"/>
                <a:gd name="T23" fmla="*/ 104 h 251"/>
                <a:gd name="T24" fmla="*/ 227 w 228"/>
                <a:gd name="T25" fmla="*/ 112 h 251"/>
                <a:gd name="T26" fmla="*/ 228 w 228"/>
                <a:gd name="T27" fmla="*/ 132 h 251"/>
                <a:gd name="T28" fmla="*/ 227 w 228"/>
                <a:gd name="T29" fmla="*/ 147 h 251"/>
                <a:gd name="T30" fmla="*/ 186 w 228"/>
                <a:gd name="T31" fmla="*/ 213 h 251"/>
                <a:gd name="T32" fmla="*/ 209 w 228"/>
                <a:gd name="T33" fmla="*/ 243 h 251"/>
                <a:gd name="T34" fmla="*/ 132 w 228"/>
                <a:gd name="T35" fmla="*/ 248 h 251"/>
                <a:gd name="T36" fmla="*/ 46 w 228"/>
                <a:gd name="T37" fmla="*/ 239 h 251"/>
                <a:gd name="T38" fmla="*/ 33 w 228"/>
                <a:gd name="T39" fmla="*/ 231 h 251"/>
                <a:gd name="T40" fmla="*/ 10 w 228"/>
                <a:gd name="T41" fmla="*/ 234 h 251"/>
                <a:gd name="T42" fmla="*/ 0 w 228"/>
                <a:gd name="T43" fmla="*/ 225 h 251"/>
                <a:gd name="T44" fmla="*/ 9 w 228"/>
                <a:gd name="T45" fmla="*/ 188 h 251"/>
                <a:gd name="T46" fmla="*/ 16 w 228"/>
                <a:gd name="T47" fmla="*/ 160 h 251"/>
                <a:gd name="T48" fmla="*/ 31 w 228"/>
                <a:gd name="T49" fmla="*/ 138 h 251"/>
                <a:gd name="T50" fmla="*/ 39 w 228"/>
                <a:gd name="T51" fmla="*/ 113 h 251"/>
                <a:gd name="T52" fmla="*/ 33 w 228"/>
                <a:gd name="T53" fmla="*/ 94 h 251"/>
                <a:gd name="T54" fmla="*/ 24 w 228"/>
                <a:gd name="T55" fmla="*/ 69 h 251"/>
                <a:gd name="T56" fmla="*/ 31 w 228"/>
                <a:gd name="T57" fmla="*/ 56 h 251"/>
                <a:gd name="T58" fmla="*/ 22 w 228"/>
                <a:gd name="T59" fmla="*/ 22 h 251"/>
                <a:gd name="T60" fmla="*/ 14 w 228"/>
                <a:gd name="T61" fmla="*/ 5 h 251"/>
                <a:gd name="T62" fmla="*/ 27 w 228"/>
                <a:gd name="T63" fmla="*/ 3 h 251"/>
                <a:gd name="T64" fmla="*/ 88 w 228"/>
                <a:gd name="T65" fmla="*/ 1 h 2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28" h="251">
                  <a:moveTo>
                    <a:pt x="88" y="1"/>
                  </a:moveTo>
                  <a:lnTo>
                    <a:pt x="92" y="16"/>
                  </a:lnTo>
                  <a:lnTo>
                    <a:pt x="97" y="29"/>
                  </a:lnTo>
                  <a:lnTo>
                    <a:pt x="102" y="35"/>
                  </a:lnTo>
                  <a:lnTo>
                    <a:pt x="109" y="46"/>
                  </a:lnTo>
                  <a:lnTo>
                    <a:pt x="121" y="44"/>
                  </a:lnTo>
                  <a:lnTo>
                    <a:pt x="127" y="42"/>
                  </a:lnTo>
                  <a:lnTo>
                    <a:pt x="137" y="44"/>
                  </a:lnTo>
                  <a:lnTo>
                    <a:pt x="140" y="39"/>
                  </a:lnTo>
                  <a:lnTo>
                    <a:pt x="144" y="27"/>
                  </a:lnTo>
                  <a:lnTo>
                    <a:pt x="156" y="26"/>
                  </a:lnTo>
                  <a:lnTo>
                    <a:pt x="157" y="23"/>
                  </a:lnTo>
                  <a:lnTo>
                    <a:pt x="166" y="22"/>
                  </a:lnTo>
                  <a:lnTo>
                    <a:pt x="165" y="30"/>
                  </a:lnTo>
                  <a:lnTo>
                    <a:pt x="187" y="30"/>
                  </a:lnTo>
                  <a:lnTo>
                    <a:pt x="187" y="43"/>
                  </a:lnTo>
                  <a:lnTo>
                    <a:pt x="190" y="51"/>
                  </a:lnTo>
                  <a:lnTo>
                    <a:pt x="188" y="63"/>
                  </a:lnTo>
                  <a:lnTo>
                    <a:pt x="189" y="76"/>
                  </a:lnTo>
                  <a:lnTo>
                    <a:pt x="195" y="84"/>
                  </a:lnTo>
                  <a:lnTo>
                    <a:pt x="193" y="109"/>
                  </a:lnTo>
                  <a:lnTo>
                    <a:pt x="198" y="107"/>
                  </a:lnTo>
                  <a:lnTo>
                    <a:pt x="206" y="107"/>
                  </a:lnTo>
                  <a:lnTo>
                    <a:pt x="217" y="104"/>
                  </a:lnTo>
                  <a:lnTo>
                    <a:pt x="226" y="105"/>
                  </a:lnTo>
                  <a:lnTo>
                    <a:pt x="227" y="112"/>
                  </a:lnTo>
                  <a:lnTo>
                    <a:pt x="225" y="122"/>
                  </a:lnTo>
                  <a:lnTo>
                    <a:pt x="228" y="132"/>
                  </a:lnTo>
                  <a:lnTo>
                    <a:pt x="225" y="140"/>
                  </a:lnTo>
                  <a:lnTo>
                    <a:pt x="227" y="147"/>
                  </a:lnTo>
                  <a:lnTo>
                    <a:pt x="188" y="146"/>
                  </a:lnTo>
                  <a:lnTo>
                    <a:pt x="186" y="213"/>
                  </a:lnTo>
                  <a:lnTo>
                    <a:pt x="198" y="230"/>
                  </a:lnTo>
                  <a:lnTo>
                    <a:pt x="209" y="243"/>
                  </a:lnTo>
                  <a:lnTo>
                    <a:pt x="176" y="251"/>
                  </a:lnTo>
                  <a:lnTo>
                    <a:pt x="132" y="248"/>
                  </a:lnTo>
                  <a:lnTo>
                    <a:pt x="120" y="238"/>
                  </a:lnTo>
                  <a:lnTo>
                    <a:pt x="46" y="239"/>
                  </a:lnTo>
                  <a:lnTo>
                    <a:pt x="43" y="240"/>
                  </a:lnTo>
                  <a:lnTo>
                    <a:pt x="33" y="231"/>
                  </a:lnTo>
                  <a:lnTo>
                    <a:pt x="21" y="230"/>
                  </a:lnTo>
                  <a:lnTo>
                    <a:pt x="10" y="234"/>
                  </a:lnTo>
                  <a:lnTo>
                    <a:pt x="1" y="238"/>
                  </a:lnTo>
                  <a:lnTo>
                    <a:pt x="0" y="225"/>
                  </a:lnTo>
                  <a:lnTo>
                    <a:pt x="2" y="206"/>
                  </a:lnTo>
                  <a:lnTo>
                    <a:pt x="9" y="188"/>
                  </a:lnTo>
                  <a:lnTo>
                    <a:pt x="10" y="179"/>
                  </a:lnTo>
                  <a:lnTo>
                    <a:pt x="16" y="160"/>
                  </a:lnTo>
                  <a:lnTo>
                    <a:pt x="21" y="151"/>
                  </a:lnTo>
                  <a:lnTo>
                    <a:pt x="31" y="138"/>
                  </a:lnTo>
                  <a:lnTo>
                    <a:pt x="37" y="129"/>
                  </a:lnTo>
                  <a:lnTo>
                    <a:pt x="39" y="113"/>
                  </a:lnTo>
                  <a:lnTo>
                    <a:pt x="39" y="101"/>
                  </a:lnTo>
                  <a:lnTo>
                    <a:pt x="33" y="94"/>
                  </a:lnTo>
                  <a:lnTo>
                    <a:pt x="29" y="81"/>
                  </a:lnTo>
                  <a:lnTo>
                    <a:pt x="24" y="69"/>
                  </a:lnTo>
                  <a:lnTo>
                    <a:pt x="25" y="64"/>
                  </a:lnTo>
                  <a:lnTo>
                    <a:pt x="31" y="56"/>
                  </a:lnTo>
                  <a:lnTo>
                    <a:pt x="25" y="36"/>
                  </a:lnTo>
                  <a:lnTo>
                    <a:pt x="22" y="22"/>
                  </a:lnTo>
                  <a:lnTo>
                    <a:pt x="13" y="9"/>
                  </a:lnTo>
                  <a:lnTo>
                    <a:pt x="14" y="5"/>
                  </a:lnTo>
                  <a:lnTo>
                    <a:pt x="22" y="2"/>
                  </a:lnTo>
                  <a:lnTo>
                    <a:pt x="27" y="3"/>
                  </a:lnTo>
                  <a:lnTo>
                    <a:pt x="34" y="0"/>
                  </a:lnTo>
                  <a:lnTo>
                    <a:pt x="88" y="1"/>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9" name="Freeform 8"/>
            <p:cNvSpPr>
              <a:spLocks/>
            </p:cNvSpPr>
            <p:nvPr/>
          </p:nvSpPr>
          <p:spPr bwMode="auto">
            <a:xfrm>
              <a:off x="5289290" y="4391803"/>
              <a:ext cx="33063" cy="43491"/>
            </a:xfrm>
            <a:custGeom>
              <a:avLst/>
              <a:gdLst>
                <a:gd name="T0" fmla="*/ 10 w 20"/>
                <a:gd name="T1" fmla="*/ 26 h 28"/>
                <a:gd name="T2" fmla="*/ 5 w 20"/>
                <a:gd name="T3" fmla="*/ 28 h 28"/>
                <a:gd name="T4" fmla="*/ 0 w 20"/>
                <a:gd name="T5" fmla="*/ 12 h 28"/>
                <a:gd name="T6" fmla="*/ 7 w 20"/>
                <a:gd name="T7" fmla="*/ 3 h 28"/>
                <a:gd name="T8" fmla="*/ 13 w 20"/>
                <a:gd name="T9" fmla="*/ 0 h 28"/>
                <a:gd name="T10" fmla="*/ 20 w 20"/>
                <a:gd name="T11" fmla="*/ 7 h 28"/>
                <a:gd name="T12" fmla="*/ 13 w 20"/>
                <a:gd name="T13" fmla="*/ 11 h 28"/>
                <a:gd name="T14" fmla="*/ 10 w 20"/>
                <a:gd name="T15" fmla="*/ 16 h 28"/>
                <a:gd name="T16" fmla="*/ 10 w 20"/>
                <a:gd name="T17" fmla="*/ 26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 h="28">
                  <a:moveTo>
                    <a:pt x="10" y="26"/>
                  </a:moveTo>
                  <a:lnTo>
                    <a:pt x="5" y="28"/>
                  </a:lnTo>
                  <a:lnTo>
                    <a:pt x="0" y="12"/>
                  </a:lnTo>
                  <a:lnTo>
                    <a:pt x="7" y="3"/>
                  </a:lnTo>
                  <a:lnTo>
                    <a:pt x="13" y="0"/>
                  </a:lnTo>
                  <a:lnTo>
                    <a:pt x="20" y="7"/>
                  </a:lnTo>
                  <a:lnTo>
                    <a:pt x="13" y="11"/>
                  </a:lnTo>
                  <a:lnTo>
                    <a:pt x="10" y="16"/>
                  </a:lnTo>
                  <a:lnTo>
                    <a:pt x="10" y="26"/>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0" name="Freeform 9"/>
            <p:cNvSpPr>
              <a:spLocks/>
            </p:cNvSpPr>
            <p:nvPr/>
          </p:nvSpPr>
          <p:spPr bwMode="auto">
            <a:xfrm>
              <a:off x="5462871" y="2872714"/>
              <a:ext cx="51247" cy="97856"/>
            </a:xfrm>
            <a:custGeom>
              <a:avLst/>
              <a:gdLst>
                <a:gd name="T0" fmla="*/ 22 w 31"/>
                <a:gd name="T1" fmla="*/ 17 h 63"/>
                <a:gd name="T2" fmla="*/ 20 w 31"/>
                <a:gd name="T3" fmla="*/ 24 h 63"/>
                <a:gd name="T4" fmla="*/ 23 w 31"/>
                <a:gd name="T5" fmla="*/ 33 h 63"/>
                <a:gd name="T6" fmla="*/ 31 w 31"/>
                <a:gd name="T7" fmla="*/ 38 h 63"/>
                <a:gd name="T8" fmla="*/ 31 w 31"/>
                <a:gd name="T9" fmla="*/ 44 h 63"/>
                <a:gd name="T10" fmla="*/ 25 w 31"/>
                <a:gd name="T11" fmla="*/ 46 h 63"/>
                <a:gd name="T12" fmla="*/ 25 w 31"/>
                <a:gd name="T13" fmla="*/ 53 h 63"/>
                <a:gd name="T14" fmla="*/ 18 w 31"/>
                <a:gd name="T15" fmla="*/ 63 h 63"/>
                <a:gd name="T16" fmla="*/ 15 w 31"/>
                <a:gd name="T17" fmla="*/ 62 h 63"/>
                <a:gd name="T18" fmla="*/ 14 w 31"/>
                <a:gd name="T19" fmla="*/ 57 h 63"/>
                <a:gd name="T20" fmla="*/ 4 w 31"/>
                <a:gd name="T21" fmla="*/ 50 h 63"/>
                <a:gd name="T22" fmla="*/ 2 w 31"/>
                <a:gd name="T23" fmla="*/ 40 h 63"/>
                <a:gd name="T24" fmla="*/ 3 w 31"/>
                <a:gd name="T25" fmla="*/ 26 h 63"/>
                <a:gd name="T26" fmla="*/ 4 w 31"/>
                <a:gd name="T27" fmla="*/ 20 h 63"/>
                <a:gd name="T28" fmla="*/ 1 w 31"/>
                <a:gd name="T29" fmla="*/ 17 h 63"/>
                <a:gd name="T30" fmla="*/ 0 w 31"/>
                <a:gd name="T31" fmla="*/ 10 h 63"/>
                <a:gd name="T32" fmla="*/ 6 w 31"/>
                <a:gd name="T33" fmla="*/ 0 h 63"/>
                <a:gd name="T34" fmla="*/ 7 w 31"/>
                <a:gd name="T35" fmla="*/ 4 h 63"/>
                <a:gd name="T36" fmla="*/ 12 w 31"/>
                <a:gd name="T37" fmla="*/ 2 h 63"/>
                <a:gd name="T38" fmla="*/ 16 w 31"/>
                <a:gd name="T39" fmla="*/ 8 h 63"/>
                <a:gd name="T40" fmla="*/ 20 w 31"/>
                <a:gd name="T41" fmla="*/ 10 h 63"/>
                <a:gd name="T42" fmla="*/ 22 w 31"/>
                <a:gd name="T43" fmla="*/ 1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1" h="63">
                  <a:moveTo>
                    <a:pt x="22" y="17"/>
                  </a:moveTo>
                  <a:lnTo>
                    <a:pt x="20" y="24"/>
                  </a:lnTo>
                  <a:lnTo>
                    <a:pt x="23" y="33"/>
                  </a:lnTo>
                  <a:lnTo>
                    <a:pt x="31" y="38"/>
                  </a:lnTo>
                  <a:lnTo>
                    <a:pt x="31" y="44"/>
                  </a:lnTo>
                  <a:lnTo>
                    <a:pt x="25" y="46"/>
                  </a:lnTo>
                  <a:lnTo>
                    <a:pt x="25" y="53"/>
                  </a:lnTo>
                  <a:lnTo>
                    <a:pt x="18" y="63"/>
                  </a:lnTo>
                  <a:lnTo>
                    <a:pt x="15" y="62"/>
                  </a:lnTo>
                  <a:lnTo>
                    <a:pt x="14" y="57"/>
                  </a:lnTo>
                  <a:lnTo>
                    <a:pt x="4" y="50"/>
                  </a:lnTo>
                  <a:lnTo>
                    <a:pt x="2" y="40"/>
                  </a:lnTo>
                  <a:lnTo>
                    <a:pt x="3" y="26"/>
                  </a:lnTo>
                  <a:lnTo>
                    <a:pt x="4" y="20"/>
                  </a:lnTo>
                  <a:lnTo>
                    <a:pt x="1" y="17"/>
                  </a:lnTo>
                  <a:lnTo>
                    <a:pt x="0" y="10"/>
                  </a:lnTo>
                  <a:lnTo>
                    <a:pt x="6" y="0"/>
                  </a:lnTo>
                  <a:lnTo>
                    <a:pt x="7" y="4"/>
                  </a:lnTo>
                  <a:lnTo>
                    <a:pt x="12" y="2"/>
                  </a:lnTo>
                  <a:lnTo>
                    <a:pt x="16" y="8"/>
                  </a:lnTo>
                  <a:lnTo>
                    <a:pt x="20" y="10"/>
                  </a:lnTo>
                  <a:lnTo>
                    <a:pt x="22" y="17"/>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1" name="Freeform 10"/>
            <p:cNvSpPr>
              <a:spLocks/>
            </p:cNvSpPr>
            <p:nvPr/>
          </p:nvSpPr>
          <p:spPr bwMode="auto">
            <a:xfrm>
              <a:off x="6453103" y="3407035"/>
              <a:ext cx="140517" cy="114941"/>
            </a:xfrm>
            <a:custGeom>
              <a:avLst/>
              <a:gdLst>
                <a:gd name="T0" fmla="*/ 0 w 85"/>
                <a:gd name="T1" fmla="*/ 38 h 74"/>
                <a:gd name="T2" fmla="*/ 3 w 85"/>
                <a:gd name="T3" fmla="*/ 37 h 74"/>
                <a:gd name="T4" fmla="*/ 4 w 85"/>
                <a:gd name="T5" fmla="*/ 42 h 74"/>
                <a:gd name="T6" fmla="*/ 18 w 85"/>
                <a:gd name="T7" fmla="*/ 39 h 74"/>
                <a:gd name="T8" fmla="*/ 33 w 85"/>
                <a:gd name="T9" fmla="*/ 40 h 74"/>
                <a:gd name="T10" fmla="*/ 44 w 85"/>
                <a:gd name="T11" fmla="*/ 40 h 74"/>
                <a:gd name="T12" fmla="*/ 54 w 85"/>
                <a:gd name="T13" fmla="*/ 26 h 74"/>
                <a:gd name="T14" fmla="*/ 66 w 85"/>
                <a:gd name="T15" fmla="*/ 13 h 74"/>
                <a:gd name="T16" fmla="*/ 76 w 85"/>
                <a:gd name="T17" fmla="*/ 0 h 74"/>
                <a:gd name="T18" fmla="*/ 80 w 85"/>
                <a:gd name="T19" fmla="*/ 7 h 74"/>
                <a:gd name="T20" fmla="*/ 85 w 85"/>
                <a:gd name="T21" fmla="*/ 24 h 74"/>
                <a:gd name="T22" fmla="*/ 75 w 85"/>
                <a:gd name="T23" fmla="*/ 24 h 74"/>
                <a:gd name="T24" fmla="*/ 76 w 85"/>
                <a:gd name="T25" fmla="*/ 37 h 74"/>
                <a:gd name="T26" fmla="*/ 79 w 85"/>
                <a:gd name="T27" fmla="*/ 40 h 74"/>
                <a:gd name="T28" fmla="*/ 72 w 85"/>
                <a:gd name="T29" fmla="*/ 44 h 74"/>
                <a:gd name="T30" fmla="*/ 72 w 85"/>
                <a:gd name="T31" fmla="*/ 53 h 74"/>
                <a:gd name="T32" fmla="*/ 68 w 85"/>
                <a:gd name="T33" fmla="*/ 61 h 74"/>
                <a:gd name="T34" fmla="*/ 69 w 85"/>
                <a:gd name="T35" fmla="*/ 70 h 74"/>
                <a:gd name="T36" fmla="*/ 65 w 85"/>
                <a:gd name="T37" fmla="*/ 74 h 74"/>
                <a:gd name="T38" fmla="*/ 10 w 85"/>
                <a:gd name="T39" fmla="*/ 64 h 74"/>
                <a:gd name="T40" fmla="*/ 1 w 85"/>
                <a:gd name="T41" fmla="*/ 43 h 74"/>
                <a:gd name="T42" fmla="*/ 0 w 85"/>
                <a:gd name="T43" fmla="*/ 38 h 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85" h="74">
                  <a:moveTo>
                    <a:pt x="0" y="38"/>
                  </a:moveTo>
                  <a:lnTo>
                    <a:pt x="3" y="37"/>
                  </a:lnTo>
                  <a:lnTo>
                    <a:pt x="4" y="42"/>
                  </a:lnTo>
                  <a:lnTo>
                    <a:pt x="18" y="39"/>
                  </a:lnTo>
                  <a:lnTo>
                    <a:pt x="33" y="40"/>
                  </a:lnTo>
                  <a:lnTo>
                    <a:pt x="44" y="40"/>
                  </a:lnTo>
                  <a:lnTo>
                    <a:pt x="54" y="26"/>
                  </a:lnTo>
                  <a:lnTo>
                    <a:pt x="66" y="13"/>
                  </a:lnTo>
                  <a:lnTo>
                    <a:pt x="76" y="0"/>
                  </a:lnTo>
                  <a:lnTo>
                    <a:pt x="80" y="7"/>
                  </a:lnTo>
                  <a:lnTo>
                    <a:pt x="85" y="24"/>
                  </a:lnTo>
                  <a:lnTo>
                    <a:pt x="75" y="24"/>
                  </a:lnTo>
                  <a:lnTo>
                    <a:pt x="76" y="37"/>
                  </a:lnTo>
                  <a:lnTo>
                    <a:pt x="79" y="40"/>
                  </a:lnTo>
                  <a:lnTo>
                    <a:pt x="72" y="44"/>
                  </a:lnTo>
                  <a:lnTo>
                    <a:pt x="72" y="53"/>
                  </a:lnTo>
                  <a:lnTo>
                    <a:pt x="68" y="61"/>
                  </a:lnTo>
                  <a:lnTo>
                    <a:pt x="69" y="70"/>
                  </a:lnTo>
                  <a:lnTo>
                    <a:pt x="65" y="74"/>
                  </a:lnTo>
                  <a:lnTo>
                    <a:pt x="10" y="64"/>
                  </a:lnTo>
                  <a:lnTo>
                    <a:pt x="1" y="43"/>
                  </a:lnTo>
                  <a:lnTo>
                    <a:pt x="0" y="38"/>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3" name="Freeform 12"/>
            <p:cNvSpPr>
              <a:spLocks/>
            </p:cNvSpPr>
            <p:nvPr/>
          </p:nvSpPr>
          <p:spPr bwMode="auto">
            <a:xfrm>
              <a:off x="6140658" y="2919312"/>
              <a:ext cx="95882" cy="79217"/>
            </a:xfrm>
            <a:custGeom>
              <a:avLst/>
              <a:gdLst>
                <a:gd name="T0" fmla="*/ 0 w 58"/>
                <a:gd name="T1" fmla="*/ 3 h 51"/>
                <a:gd name="T2" fmla="*/ 23 w 58"/>
                <a:gd name="T3" fmla="*/ 0 h 51"/>
                <a:gd name="T4" fmla="*/ 27 w 58"/>
                <a:gd name="T5" fmla="*/ 5 h 51"/>
                <a:gd name="T6" fmla="*/ 34 w 58"/>
                <a:gd name="T7" fmla="*/ 9 h 51"/>
                <a:gd name="T8" fmla="*/ 32 w 58"/>
                <a:gd name="T9" fmla="*/ 14 h 51"/>
                <a:gd name="T10" fmla="*/ 42 w 58"/>
                <a:gd name="T11" fmla="*/ 21 h 51"/>
                <a:gd name="T12" fmla="*/ 39 w 58"/>
                <a:gd name="T13" fmla="*/ 27 h 51"/>
                <a:gd name="T14" fmla="*/ 47 w 58"/>
                <a:gd name="T15" fmla="*/ 33 h 51"/>
                <a:gd name="T16" fmla="*/ 55 w 58"/>
                <a:gd name="T17" fmla="*/ 36 h 51"/>
                <a:gd name="T18" fmla="*/ 58 w 58"/>
                <a:gd name="T19" fmla="*/ 51 h 51"/>
                <a:gd name="T20" fmla="*/ 52 w 58"/>
                <a:gd name="T21" fmla="*/ 51 h 51"/>
                <a:gd name="T22" fmla="*/ 43 w 58"/>
                <a:gd name="T23" fmla="*/ 39 h 51"/>
                <a:gd name="T24" fmla="*/ 42 w 58"/>
                <a:gd name="T25" fmla="*/ 36 h 51"/>
                <a:gd name="T26" fmla="*/ 35 w 58"/>
                <a:gd name="T27" fmla="*/ 36 h 51"/>
                <a:gd name="T28" fmla="*/ 29 w 58"/>
                <a:gd name="T29" fmla="*/ 31 h 51"/>
                <a:gd name="T30" fmla="*/ 26 w 58"/>
                <a:gd name="T31" fmla="*/ 31 h 51"/>
                <a:gd name="T32" fmla="*/ 18 w 58"/>
                <a:gd name="T33" fmla="*/ 25 h 51"/>
                <a:gd name="T34" fmla="*/ 4 w 58"/>
                <a:gd name="T35" fmla="*/ 20 h 51"/>
                <a:gd name="T36" fmla="*/ 4 w 58"/>
                <a:gd name="T37" fmla="*/ 10 h 51"/>
                <a:gd name="T38" fmla="*/ 0 w 58"/>
                <a:gd name="T39" fmla="*/ 3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58" h="51">
                  <a:moveTo>
                    <a:pt x="0" y="3"/>
                  </a:moveTo>
                  <a:lnTo>
                    <a:pt x="23" y="0"/>
                  </a:lnTo>
                  <a:lnTo>
                    <a:pt x="27" y="5"/>
                  </a:lnTo>
                  <a:lnTo>
                    <a:pt x="34" y="9"/>
                  </a:lnTo>
                  <a:lnTo>
                    <a:pt x="32" y="14"/>
                  </a:lnTo>
                  <a:lnTo>
                    <a:pt x="42" y="21"/>
                  </a:lnTo>
                  <a:lnTo>
                    <a:pt x="39" y="27"/>
                  </a:lnTo>
                  <a:lnTo>
                    <a:pt x="47" y="33"/>
                  </a:lnTo>
                  <a:lnTo>
                    <a:pt x="55" y="36"/>
                  </a:lnTo>
                  <a:lnTo>
                    <a:pt x="58" y="51"/>
                  </a:lnTo>
                  <a:lnTo>
                    <a:pt x="52" y="51"/>
                  </a:lnTo>
                  <a:lnTo>
                    <a:pt x="43" y="39"/>
                  </a:lnTo>
                  <a:lnTo>
                    <a:pt x="42" y="36"/>
                  </a:lnTo>
                  <a:lnTo>
                    <a:pt x="35" y="36"/>
                  </a:lnTo>
                  <a:lnTo>
                    <a:pt x="29" y="31"/>
                  </a:lnTo>
                  <a:lnTo>
                    <a:pt x="26" y="31"/>
                  </a:lnTo>
                  <a:lnTo>
                    <a:pt x="18" y="25"/>
                  </a:lnTo>
                  <a:lnTo>
                    <a:pt x="4" y="20"/>
                  </a:lnTo>
                  <a:lnTo>
                    <a:pt x="4" y="10"/>
                  </a:lnTo>
                  <a:lnTo>
                    <a:pt x="0" y="3"/>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5" name="Freeform 14"/>
            <p:cNvSpPr>
              <a:spLocks/>
            </p:cNvSpPr>
            <p:nvPr/>
          </p:nvSpPr>
          <p:spPr bwMode="auto">
            <a:xfrm>
              <a:off x="5183488" y="2670790"/>
              <a:ext cx="198377" cy="83876"/>
            </a:xfrm>
            <a:custGeom>
              <a:avLst/>
              <a:gdLst>
                <a:gd name="T0" fmla="*/ 120 w 120"/>
                <a:gd name="T1" fmla="*/ 19 h 54"/>
                <a:gd name="T2" fmla="*/ 119 w 120"/>
                <a:gd name="T3" fmla="*/ 27 h 54"/>
                <a:gd name="T4" fmla="*/ 110 w 120"/>
                <a:gd name="T5" fmla="*/ 27 h 54"/>
                <a:gd name="T6" fmla="*/ 114 w 120"/>
                <a:gd name="T7" fmla="*/ 32 h 54"/>
                <a:gd name="T8" fmla="*/ 109 w 120"/>
                <a:gd name="T9" fmla="*/ 45 h 54"/>
                <a:gd name="T10" fmla="*/ 107 w 120"/>
                <a:gd name="T11" fmla="*/ 48 h 54"/>
                <a:gd name="T12" fmla="*/ 92 w 120"/>
                <a:gd name="T13" fmla="*/ 49 h 54"/>
                <a:gd name="T14" fmla="*/ 85 w 120"/>
                <a:gd name="T15" fmla="*/ 54 h 54"/>
                <a:gd name="T16" fmla="*/ 71 w 120"/>
                <a:gd name="T17" fmla="*/ 52 h 54"/>
                <a:gd name="T18" fmla="*/ 47 w 120"/>
                <a:gd name="T19" fmla="*/ 47 h 54"/>
                <a:gd name="T20" fmla="*/ 43 w 120"/>
                <a:gd name="T21" fmla="*/ 40 h 54"/>
                <a:gd name="T22" fmla="*/ 27 w 120"/>
                <a:gd name="T23" fmla="*/ 43 h 54"/>
                <a:gd name="T24" fmla="*/ 25 w 120"/>
                <a:gd name="T25" fmla="*/ 47 h 54"/>
                <a:gd name="T26" fmla="*/ 15 w 120"/>
                <a:gd name="T27" fmla="*/ 44 h 54"/>
                <a:gd name="T28" fmla="*/ 7 w 120"/>
                <a:gd name="T29" fmla="*/ 44 h 54"/>
                <a:gd name="T30" fmla="*/ 0 w 120"/>
                <a:gd name="T31" fmla="*/ 40 h 54"/>
                <a:gd name="T32" fmla="*/ 2 w 120"/>
                <a:gd name="T33" fmla="*/ 35 h 54"/>
                <a:gd name="T34" fmla="*/ 1 w 120"/>
                <a:gd name="T35" fmla="*/ 31 h 54"/>
                <a:gd name="T36" fmla="*/ 6 w 120"/>
                <a:gd name="T37" fmla="*/ 30 h 54"/>
                <a:gd name="T38" fmla="*/ 15 w 120"/>
                <a:gd name="T39" fmla="*/ 36 h 54"/>
                <a:gd name="T40" fmla="*/ 16 w 120"/>
                <a:gd name="T41" fmla="*/ 30 h 54"/>
                <a:gd name="T42" fmla="*/ 31 w 120"/>
                <a:gd name="T43" fmla="*/ 31 h 54"/>
                <a:gd name="T44" fmla="*/ 42 w 120"/>
                <a:gd name="T45" fmla="*/ 28 h 54"/>
                <a:gd name="T46" fmla="*/ 50 w 120"/>
                <a:gd name="T47" fmla="*/ 28 h 54"/>
                <a:gd name="T48" fmla="*/ 55 w 120"/>
                <a:gd name="T49" fmla="*/ 32 h 54"/>
                <a:gd name="T50" fmla="*/ 57 w 120"/>
                <a:gd name="T51" fmla="*/ 29 h 54"/>
                <a:gd name="T52" fmla="*/ 53 w 120"/>
                <a:gd name="T53" fmla="*/ 16 h 54"/>
                <a:gd name="T54" fmla="*/ 59 w 120"/>
                <a:gd name="T55" fmla="*/ 13 h 54"/>
                <a:gd name="T56" fmla="*/ 64 w 120"/>
                <a:gd name="T57" fmla="*/ 4 h 54"/>
                <a:gd name="T58" fmla="*/ 77 w 120"/>
                <a:gd name="T59" fmla="*/ 10 h 54"/>
                <a:gd name="T60" fmla="*/ 85 w 120"/>
                <a:gd name="T61" fmla="*/ 2 h 54"/>
                <a:gd name="T62" fmla="*/ 90 w 120"/>
                <a:gd name="T63" fmla="*/ 0 h 54"/>
                <a:gd name="T64" fmla="*/ 103 w 120"/>
                <a:gd name="T65" fmla="*/ 7 h 54"/>
                <a:gd name="T66" fmla="*/ 111 w 120"/>
                <a:gd name="T67" fmla="*/ 6 h 54"/>
                <a:gd name="T68" fmla="*/ 119 w 120"/>
                <a:gd name="T69" fmla="*/ 9 h 54"/>
                <a:gd name="T70" fmla="*/ 118 w 120"/>
                <a:gd name="T71" fmla="*/ 12 h 54"/>
                <a:gd name="T72" fmla="*/ 120 w 120"/>
                <a:gd name="T73" fmla="*/ 19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0" h="54">
                  <a:moveTo>
                    <a:pt x="120" y="19"/>
                  </a:moveTo>
                  <a:lnTo>
                    <a:pt x="119" y="27"/>
                  </a:lnTo>
                  <a:lnTo>
                    <a:pt x="110" y="27"/>
                  </a:lnTo>
                  <a:lnTo>
                    <a:pt x="114" y="32"/>
                  </a:lnTo>
                  <a:lnTo>
                    <a:pt x="109" y="45"/>
                  </a:lnTo>
                  <a:lnTo>
                    <a:pt x="107" y="48"/>
                  </a:lnTo>
                  <a:lnTo>
                    <a:pt x="92" y="49"/>
                  </a:lnTo>
                  <a:lnTo>
                    <a:pt x="85" y="54"/>
                  </a:lnTo>
                  <a:lnTo>
                    <a:pt x="71" y="52"/>
                  </a:lnTo>
                  <a:lnTo>
                    <a:pt x="47" y="47"/>
                  </a:lnTo>
                  <a:lnTo>
                    <a:pt x="43" y="40"/>
                  </a:lnTo>
                  <a:lnTo>
                    <a:pt x="27" y="43"/>
                  </a:lnTo>
                  <a:lnTo>
                    <a:pt x="25" y="47"/>
                  </a:lnTo>
                  <a:lnTo>
                    <a:pt x="15" y="44"/>
                  </a:lnTo>
                  <a:lnTo>
                    <a:pt x="7" y="44"/>
                  </a:lnTo>
                  <a:lnTo>
                    <a:pt x="0" y="40"/>
                  </a:lnTo>
                  <a:lnTo>
                    <a:pt x="2" y="35"/>
                  </a:lnTo>
                  <a:lnTo>
                    <a:pt x="1" y="31"/>
                  </a:lnTo>
                  <a:lnTo>
                    <a:pt x="6" y="30"/>
                  </a:lnTo>
                  <a:lnTo>
                    <a:pt x="15" y="36"/>
                  </a:lnTo>
                  <a:lnTo>
                    <a:pt x="16" y="30"/>
                  </a:lnTo>
                  <a:lnTo>
                    <a:pt x="31" y="31"/>
                  </a:lnTo>
                  <a:lnTo>
                    <a:pt x="42" y="28"/>
                  </a:lnTo>
                  <a:lnTo>
                    <a:pt x="50" y="28"/>
                  </a:lnTo>
                  <a:lnTo>
                    <a:pt x="55" y="32"/>
                  </a:lnTo>
                  <a:lnTo>
                    <a:pt x="57" y="29"/>
                  </a:lnTo>
                  <a:lnTo>
                    <a:pt x="53" y="16"/>
                  </a:lnTo>
                  <a:lnTo>
                    <a:pt x="59" y="13"/>
                  </a:lnTo>
                  <a:lnTo>
                    <a:pt x="64" y="4"/>
                  </a:lnTo>
                  <a:lnTo>
                    <a:pt x="77" y="10"/>
                  </a:lnTo>
                  <a:lnTo>
                    <a:pt x="85" y="2"/>
                  </a:lnTo>
                  <a:lnTo>
                    <a:pt x="90" y="0"/>
                  </a:lnTo>
                  <a:lnTo>
                    <a:pt x="103" y="7"/>
                  </a:lnTo>
                  <a:lnTo>
                    <a:pt x="111" y="6"/>
                  </a:lnTo>
                  <a:lnTo>
                    <a:pt x="119" y="9"/>
                  </a:lnTo>
                  <a:lnTo>
                    <a:pt x="118" y="12"/>
                  </a:lnTo>
                  <a:lnTo>
                    <a:pt x="120" y="1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6" name="Freeform 15"/>
            <p:cNvSpPr>
              <a:spLocks/>
            </p:cNvSpPr>
            <p:nvPr/>
          </p:nvSpPr>
          <p:spPr bwMode="auto">
            <a:xfrm>
              <a:off x="6183641" y="2967464"/>
              <a:ext cx="42982" cy="31065"/>
            </a:xfrm>
            <a:custGeom>
              <a:avLst/>
              <a:gdLst>
                <a:gd name="T0" fmla="*/ 14 w 108"/>
                <a:gd name="T1" fmla="*/ 1 h 85"/>
                <a:gd name="T2" fmla="*/ 38 w 108"/>
                <a:gd name="T3" fmla="*/ 23 h 85"/>
                <a:gd name="T4" fmla="*/ 69 w 108"/>
                <a:gd name="T5" fmla="*/ 23 h 85"/>
                <a:gd name="T6" fmla="*/ 71 w 108"/>
                <a:gd name="T7" fmla="*/ 36 h 85"/>
                <a:gd name="T8" fmla="*/ 108 w 108"/>
                <a:gd name="T9" fmla="*/ 85 h 85"/>
                <a:gd name="T10" fmla="*/ 58 w 108"/>
                <a:gd name="T11" fmla="*/ 74 h 85"/>
                <a:gd name="T12" fmla="*/ 16 w 108"/>
                <a:gd name="T13" fmla="*/ 35 h 85"/>
                <a:gd name="T14" fmla="*/ 0 w 108"/>
                <a:gd name="T15" fmla="*/ 3 h 85"/>
                <a:gd name="T16" fmla="*/ 14 w 108"/>
                <a:gd name="T17" fmla="*/ 0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8" h="85">
                  <a:moveTo>
                    <a:pt x="14" y="1"/>
                  </a:moveTo>
                  <a:lnTo>
                    <a:pt x="38" y="23"/>
                  </a:lnTo>
                  <a:lnTo>
                    <a:pt x="69" y="23"/>
                  </a:lnTo>
                  <a:lnTo>
                    <a:pt x="71" y="36"/>
                  </a:lnTo>
                  <a:lnTo>
                    <a:pt x="108" y="85"/>
                  </a:lnTo>
                  <a:lnTo>
                    <a:pt x="58" y="74"/>
                  </a:lnTo>
                  <a:lnTo>
                    <a:pt x="16" y="35"/>
                  </a:lnTo>
                  <a:lnTo>
                    <a:pt x="0" y="3"/>
                  </a:lnTo>
                  <a:lnTo>
                    <a:pt x="14" y="0"/>
                  </a:lnTo>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7" name="Freeform 16"/>
            <p:cNvSpPr>
              <a:spLocks/>
            </p:cNvSpPr>
            <p:nvPr/>
          </p:nvSpPr>
          <p:spPr bwMode="auto">
            <a:xfrm>
              <a:off x="6178681" y="2899119"/>
              <a:ext cx="157050" cy="114941"/>
            </a:xfrm>
            <a:custGeom>
              <a:avLst/>
              <a:gdLst>
                <a:gd name="T0" fmla="*/ 40 w 95"/>
                <a:gd name="T1" fmla="*/ 13 h 74"/>
                <a:gd name="T2" fmla="*/ 48 w 95"/>
                <a:gd name="T3" fmla="*/ 15 h 74"/>
                <a:gd name="T4" fmla="*/ 50 w 95"/>
                <a:gd name="T5" fmla="*/ 9 h 74"/>
                <a:gd name="T6" fmla="*/ 58 w 95"/>
                <a:gd name="T7" fmla="*/ 1 h 74"/>
                <a:gd name="T8" fmla="*/ 69 w 95"/>
                <a:gd name="T9" fmla="*/ 12 h 74"/>
                <a:gd name="T10" fmla="*/ 81 w 95"/>
                <a:gd name="T11" fmla="*/ 27 h 74"/>
                <a:gd name="T12" fmla="*/ 89 w 95"/>
                <a:gd name="T13" fmla="*/ 28 h 74"/>
                <a:gd name="T14" fmla="*/ 95 w 95"/>
                <a:gd name="T15" fmla="*/ 33 h 74"/>
                <a:gd name="T16" fmla="*/ 82 w 95"/>
                <a:gd name="T17" fmla="*/ 35 h 74"/>
                <a:gd name="T18" fmla="*/ 82 w 95"/>
                <a:gd name="T19" fmla="*/ 51 h 74"/>
                <a:gd name="T20" fmla="*/ 80 w 95"/>
                <a:gd name="T21" fmla="*/ 58 h 74"/>
                <a:gd name="T22" fmla="*/ 75 w 95"/>
                <a:gd name="T23" fmla="*/ 63 h 74"/>
                <a:gd name="T24" fmla="*/ 77 w 95"/>
                <a:gd name="T25" fmla="*/ 73 h 74"/>
                <a:gd name="T26" fmla="*/ 73 w 95"/>
                <a:gd name="T27" fmla="*/ 74 h 74"/>
                <a:gd name="T28" fmla="*/ 61 w 95"/>
                <a:gd name="T29" fmla="*/ 63 h 74"/>
                <a:gd name="T30" fmla="*/ 65 w 95"/>
                <a:gd name="T31" fmla="*/ 53 h 74"/>
                <a:gd name="T32" fmla="*/ 59 w 95"/>
                <a:gd name="T33" fmla="*/ 47 h 74"/>
                <a:gd name="T34" fmla="*/ 52 w 95"/>
                <a:gd name="T35" fmla="*/ 49 h 74"/>
                <a:gd name="T36" fmla="*/ 35 w 95"/>
                <a:gd name="T37" fmla="*/ 64 h 74"/>
                <a:gd name="T38" fmla="*/ 32 w 95"/>
                <a:gd name="T39" fmla="*/ 49 h 74"/>
                <a:gd name="T40" fmla="*/ 24 w 95"/>
                <a:gd name="T41" fmla="*/ 46 h 74"/>
                <a:gd name="T42" fmla="*/ 16 w 95"/>
                <a:gd name="T43" fmla="*/ 40 h 74"/>
                <a:gd name="T44" fmla="*/ 19 w 95"/>
                <a:gd name="T45" fmla="*/ 34 h 74"/>
                <a:gd name="T46" fmla="*/ 9 w 95"/>
                <a:gd name="T47" fmla="*/ 27 h 74"/>
                <a:gd name="T48" fmla="*/ 11 w 95"/>
                <a:gd name="T49" fmla="*/ 22 h 74"/>
                <a:gd name="T50" fmla="*/ 4 w 95"/>
                <a:gd name="T51" fmla="*/ 18 h 74"/>
                <a:gd name="T52" fmla="*/ 0 w 95"/>
                <a:gd name="T53" fmla="*/ 13 h 74"/>
                <a:gd name="T54" fmla="*/ 3 w 95"/>
                <a:gd name="T55" fmla="*/ 9 h 74"/>
                <a:gd name="T56" fmla="*/ 17 w 95"/>
                <a:gd name="T57" fmla="*/ 15 h 74"/>
                <a:gd name="T58" fmla="*/ 26 w 95"/>
                <a:gd name="T59" fmla="*/ 17 h 74"/>
                <a:gd name="T60" fmla="*/ 28 w 95"/>
                <a:gd name="T61" fmla="*/ 14 h 74"/>
                <a:gd name="T62" fmla="*/ 18 w 95"/>
                <a:gd name="T63" fmla="*/ 3 h 74"/>
                <a:gd name="T64" fmla="*/ 21 w 95"/>
                <a:gd name="T65" fmla="*/ 0 h 74"/>
                <a:gd name="T66" fmla="*/ 26 w 95"/>
                <a:gd name="T67" fmla="*/ 1 h 74"/>
                <a:gd name="T68" fmla="*/ 40 w 95"/>
                <a:gd name="T69" fmla="*/ 13 h 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95" h="74">
                  <a:moveTo>
                    <a:pt x="40" y="13"/>
                  </a:moveTo>
                  <a:lnTo>
                    <a:pt x="48" y="15"/>
                  </a:lnTo>
                  <a:lnTo>
                    <a:pt x="50" y="9"/>
                  </a:lnTo>
                  <a:lnTo>
                    <a:pt x="58" y="1"/>
                  </a:lnTo>
                  <a:lnTo>
                    <a:pt x="69" y="12"/>
                  </a:lnTo>
                  <a:lnTo>
                    <a:pt x="81" y="27"/>
                  </a:lnTo>
                  <a:lnTo>
                    <a:pt x="89" y="28"/>
                  </a:lnTo>
                  <a:lnTo>
                    <a:pt x="95" y="33"/>
                  </a:lnTo>
                  <a:lnTo>
                    <a:pt x="82" y="35"/>
                  </a:lnTo>
                  <a:lnTo>
                    <a:pt x="82" y="51"/>
                  </a:lnTo>
                  <a:lnTo>
                    <a:pt x="80" y="58"/>
                  </a:lnTo>
                  <a:lnTo>
                    <a:pt x="75" y="63"/>
                  </a:lnTo>
                  <a:lnTo>
                    <a:pt x="77" y="73"/>
                  </a:lnTo>
                  <a:lnTo>
                    <a:pt x="73" y="74"/>
                  </a:lnTo>
                  <a:lnTo>
                    <a:pt x="61" y="63"/>
                  </a:lnTo>
                  <a:lnTo>
                    <a:pt x="65" y="53"/>
                  </a:lnTo>
                  <a:lnTo>
                    <a:pt x="59" y="47"/>
                  </a:lnTo>
                  <a:lnTo>
                    <a:pt x="52" y="49"/>
                  </a:lnTo>
                  <a:lnTo>
                    <a:pt x="35" y="64"/>
                  </a:lnTo>
                  <a:lnTo>
                    <a:pt x="32" y="49"/>
                  </a:lnTo>
                  <a:lnTo>
                    <a:pt x="24" y="46"/>
                  </a:lnTo>
                  <a:lnTo>
                    <a:pt x="16" y="40"/>
                  </a:lnTo>
                  <a:lnTo>
                    <a:pt x="19" y="34"/>
                  </a:lnTo>
                  <a:lnTo>
                    <a:pt x="9" y="27"/>
                  </a:lnTo>
                  <a:lnTo>
                    <a:pt x="11" y="22"/>
                  </a:lnTo>
                  <a:lnTo>
                    <a:pt x="4" y="18"/>
                  </a:lnTo>
                  <a:lnTo>
                    <a:pt x="0" y="13"/>
                  </a:lnTo>
                  <a:lnTo>
                    <a:pt x="3" y="9"/>
                  </a:lnTo>
                  <a:lnTo>
                    <a:pt x="17" y="15"/>
                  </a:lnTo>
                  <a:lnTo>
                    <a:pt x="26" y="17"/>
                  </a:lnTo>
                  <a:lnTo>
                    <a:pt x="28" y="14"/>
                  </a:lnTo>
                  <a:lnTo>
                    <a:pt x="18" y="3"/>
                  </a:lnTo>
                  <a:lnTo>
                    <a:pt x="21" y="0"/>
                  </a:lnTo>
                  <a:lnTo>
                    <a:pt x="26" y="1"/>
                  </a:lnTo>
                  <a:lnTo>
                    <a:pt x="40" y="13"/>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8" name="Freeform 17"/>
            <p:cNvSpPr>
              <a:spLocks/>
            </p:cNvSpPr>
            <p:nvPr/>
          </p:nvSpPr>
          <p:spPr bwMode="auto">
            <a:xfrm>
              <a:off x="5810030" y="4323458"/>
              <a:ext cx="51247" cy="69898"/>
            </a:xfrm>
            <a:custGeom>
              <a:avLst/>
              <a:gdLst>
                <a:gd name="T0" fmla="*/ 5 w 31"/>
                <a:gd name="T1" fmla="*/ 45 h 45"/>
                <a:gd name="T2" fmla="*/ 4 w 31"/>
                <a:gd name="T3" fmla="*/ 20 h 45"/>
                <a:gd name="T4" fmla="*/ 0 w 31"/>
                <a:gd name="T5" fmla="*/ 10 h 45"/>
                <a:gd name="T6" fmla="*/ 11 w 31"/>
                <a:gd name="T7" fmla="*/ 12 h 45"/>
                <a:gd name="T8" fmla="*/ 16 w 31"/>
                <a:gd name="T9" fmla="*/ 0 h 45"/>
                <a:gd name="T10" fmla="*/ 26 w 31"/>
                <a:gd name="T11" fmla="*/ 2 h 45"/>
                <a:gd name="T12" fmla="*/ 27 w 31"/>
                <a:gd name="T13" fmla="*/ 10 h 45"/>
                <a:gd name="T14" fmla="*/ 31 w 31"/>
                <a:gd name="T15" fmla="*/ 14 h 45"/>
                <a:gd name="T16" fmla="*/ 31 w 31"/>
                <a:gd name="T17" fmla="*/ 21 h 45"/>
                <a:gd name="T18" fmla="*/ 27 w 31"/>
                <a:gd name="T19" fmla="*/ 25 h 45"/>
                <a:gd name="T20" fmla="*/ 19 w 31"/>
                <a:gd name="T21" fmla="*/ 36 h 45"/>
                <a:gd name="T22" fmla="*/ 12 w 31"/>
                <a:gd name="T23" fmla="*/ 44 h 45"/>
                <a:gd name="T24" fmla="*/ 5 w 31"/>
                <a:gd name="T2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1" h="45">
                  <a:moveTo>
                    <a:pt x="5" y="45"/>
                  </a:moveTo>
                  <a:lnTo>
                    <a:pt x="4" y="20"/>
                  </a:lnTo>
                  <a:lnTo>
                    <a:pt x="0" y="10"/>
                  </a:lnTo>
                  <a:lnTo>
                    <a:pt x="11" y="12"/>
                  </a:lnTo>
                  <a:lnTo>
                    <a:pt x="16" y="0"/>
                  </a:lnTo>
                  <a:lnTo>
                    <a:pt x="26" y="2"/>
                  </a:lnTo>
                  <a:lnTo>
                    <a:pt x="27" y="10"/>
                  </a:lnTo>
                  <a:lnTo>
                    <a:pt x="31" y="14"/>
                  </a:lnTo>
                  <a:lnTo>
                    <a:pt x="31" y="21"/>
                  </a:lnTo>
                  <a:lnTo>
                    <a:pt x="27" y="25"/>
                  </a:lnTo>
                  <a:lnTo>
                    <a:pt x="19" y="36"/>
                  </a:lnTo>
                  <a:lnTo>
                    <a:pt x="12" y="44"/>
                  </a:lnTo>
                  <a:lnTo>
                    <a:pt x="5" y="4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9" name="Freeform 18"/>
            <p:cNvSpPr>
              <a:spLocks/>
            </p:cNvSpPr>
            <p:nvPr/>
          </p:nvSpPr>
          <p:spPr bwMode="auto">
            <a:xfrm>
              <a:off x="4993377" y="2594680"/>
              <a:ext cx="95882" cy="62131"/>
            </a:xfrm>
            <a:custGeom>
              <a:avLst/>
              <a:gdLst>
                <a:gd name="T0" fmla="*/ 13 w 58"/>
                <a:gd name="T1" fmla="*/ 3 h 40"/>
                <a:gd name="T2" fmla="*/ 24 w 58"/>
                <a:gd name="T3" fmla="*/ 4 h 40"/>
                <a:gd name="T4" fmla="*/ 39 w 58"/>
                <a:gd name="T5" fmla="*/ 0 h 40"/>
                <a:gd name="T6" fmla="*/ 49 w 58"/>
                <a:gd name="T7" fmla="*/ 9 h 40"/>
                <a:gd name="T8" fmla="*/ 58 w 58"/>
                <a:gd name="T9" fmla="*/ 14 h 40"/>
                <a:gd name="T10" fmla="*/ 57 w 58"/>
                <a:gd name="T11" fmla="*/ 27 h 40"/>
                <a:gd name="T12" fmla="*/ 53 w 58"/>
                <a:gd name="T13" fmla="*/ 28 h 40"/>
                <a:gd name="T14" fmla="*/ 51 w 58"/>
                <a:gd name="T15" fmla="*/ 40 h 40"/>
                <a:gd name="T16" fmla="*/ 37 w 58"/>
                <a:gd name="T17" fmla="*/ 30 h 40"/>
                <a:gd name="T18" fmla="*/ 29 w 58"/>
                <a:gd name="T19" fmla="*/ 32 h 40"/>
                <a:gd name="T20" fmla="*/ 17 w 58"/>
                <a:gd name="T21" fmla="*/ 22 h 40"/>
                <a:gd name="T22" fmla="*/ 10 w 58"/>
                <a:gd name="T23" fmla="*/ 14 h 40"/>
                <a:gd name="T24" fmla="*/ 3 w 58"/>
                <a:gd name="T25" fmla="*/ 14 h 40"/>
                <a:gd name="T26" fmla="*/ 0 w 58"/>
                <a:gd name="T27" fmla="*/ 7 h 40"/>
                <a:gd name="T28" fmla="*/ 13 w 58"/>
                <a:gd name="T29" fmla="*/ 3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58" h="40">
                  <a:moveTo>
                    <a:pt x="13" y="3"/>
                  </a:moveTo>
                  <a:lnTo>
                    <a:pt x="24" y="4"/>
                  </a:lnTo>
                  <a:lnTo>
                    <a:pt x="39" y="0"/>
                  </a:lnTo>
                  <a:lnTo>
                    <a:pt x="49" y="9"/>
                  </a:lnTo>
                  <a:lnTo>
                    <a:pt x="58" y="14"/>
                  </a:lnTo>
                  <a:lnTo>
                    <a:pt x="57" y="27"/>
                  </a:lnTo>
                  <a:lnTo>
                    <a:pt x="53" y="28"/>
                  </a:lnTo>
                  <a:lnTo>
                    <a:pt x="51" y="40"/>
                  </a:lnTo>
                  <a:lnTo>
                    <a:pt x="37" y="30"/>
                  </a:lnTo>
                  <a:lnTo>
                    <a:pt x="29" y="32"/>
                  </a:lnTo>
                  <a:lnTo>
                    <a:pt x="17" y="22"/>
                  </a:lnTo>
                  <a:lnTo>
                    <a:pt x="10" y="14"/>
                  </a:lnTo>
                  <a:lnTo>
                    <a:pt x="3" y="14"/>
                  </a:lnTo>
                  <a:lnTo>
                    <a:pt x="0" y="7"/>
                  </a:lnTo>
                  <a:lnTo>
                    <a:pt x="13" y="3"/>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20" name="Freeform 19"/>
            <p:cNvSpPr>
              <a:spLocks/>
            </p:cNvSpPr>
            <p:nvPr/>
          </p:nvSpPr>
          <p:spPr bwMode="auto">
            <a:xfrm>
              <a:off x="4950396" y="3852821"/>
              <a:ext cx="92576" cy="197264"/>
            </a:xfrm>
            <a:custGeom>
              <a:avLst/>
              <a:gdLst>
                <a:gd name="T0" fmla="*/ 36 w 56"/>
                <a:gd name="T1" fmla="*/ 124 h 127"/>
                <a:gd name="T2" fmla="*/ 20 w 56"/>
                <a:gd name="T3" fmla="*/ 127 h 127"/>
                <a:gd name="T4" fmla="*/ 16 w 56"/>
                <a:gd name="T5" fmla="*/ 113 h 127"/>
                <a:gd name="T6" fmla="*/ 17 w 56"/>
                <a:gd name="T7" fmla="*/ 65 h 127"/>
                <a:gd name="T8" fmla="*/ 13 w 56"/>
                <a:gd name="T9" fmla="*/ 61 h 127"/>
                <a:gd name="T10" fmla="*/ 12 w 56"/>
                <a:gd name="T11" fmla="*/ 50 h 127"/>
                <a:gd name="T12" fmla="*/ 6 w 56"/>
                <a:gd name="T13" fmla="*/ 43 h 127"/>
                <a:gd name="T14" fmla="*/ 0 w 56"/>
                <a:gd name="T15" fmla="*/ 37 h 127"/>
                <a:gd name="T16" fmla="*/ 3 w 56"/>
                <a:gd name="T17" fmla="*/ 26 h 127"/>
                <a:gd name="T18" fmla="*/ 9 w 56"/>
                <a:gd name="T19" fmla="*/ 23 h 127"/>
                <a:gd name="T20" fmla="*/ 13 w 56"/>
                <a:gd name="T21" fmla="*/ 14 h 127"/>
                <a:gd name="T22" fmla="*/ 22 w 56"/>
                <a:gd name="T23" fmla="*/ 13 h 127"/>
                <a:gd name="T24" fmla="*/ 26 w 56"/>
                <a:gd name="T25" fmla="*/ 6 h 127"/>
                <a:gd name="T26" fmla="*/ 32 w 56"/>
                <a:gd name="T27" fmla="*/ 0 h 127"/>
                <a:gd name="T28" fmla="*/ 38 w 56"/>
                <a:gd name="T29" fmla="*/ 0 h 127"/>
                <a:gd name="T30" fmla="*/ 52 w 56"/>
                <a:gd name="T31" fmla="*/ 12 h 127"/>
                <a:gd name="T32" fmla="*/ 52 w 56"/>
                <a:gd name="T33" fmla="*/ 19 h 127"/>
                <a:gd name="T34" fmla="*/ 56 w 56"/>
                <a:gd name="T35" fmla="*/ 31 h 127"/>
                <a:gd name="T36" fmla="*/ 52 w 56"/>
                <a:gd name="T37" fmla="*/ 40 h 127"/>
                <a:gd name="T38" fmla="*/ 54 w 56"/>
                <a:gd name="T39" fmla="*/ 45 h 127"/>
                <a:gd name="T40" fmla="*/ 45 w 56"/>
                <a:gd name="T41" fmla="*/ 58 h 127"/>
                <a:gd name="T42" fmla="*/ 40 w 56"/>
                <a:gd name="T43" fmla="*/ 64 h 127"/>
                <a:gd name="T44" fmla="*/ 36 w 56"/>
                <a:gd name="T45" fmla="*/ 78 h 127"/>
                <a:gd name="T46" fmla="*/ 37 w 56"/>
                <a:gd name="T47" fmla="*/ 91 h 127"/>
                <a:gd name="T48" fmla="*/ 36 w 56"/>
                <a:gd name="T49" fmla="*/ 124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56" h="127">
                  <a:moveTo>
                    <a:pt x="36" y="124"/>
                  </a:moveTo>
                  <a:lnTo>
                    <a:pt x="20" y="127"/>
                  </a:lnTo>
                  <a:lnTo>
                    <a:pt x="16" y="113"/>
                  </a:lnTo>
                  <a:lnTo>
                    <a:pt x="17" y="65"/>
                  </a:lnTo>
                  <a:lnTo>
                    <a:pt x="13" y="61"/>
                  </a:lnTo>
                  <a:lnTo>
                    <a:pt x="12" y="50"/>
                  </a:lnTo>
                  <a:lnTo>
                    <a:pt x="6" y="43"/>
                  </a:lnTo>
                  <a:lnTo>
                    <a:pt x="0" y="37"/>
                  </a:lnTo>
                  <a:lnTo>
                    <a:pt x="3" y="26"/>
                  </a:lnTo>
                  <a:lnTo>
                    <a:pt x="9" y="23"/>
                  </a:lnTo>
                  <a:lnTo>
                    <a:pt x="13" y="14"/>
                  </a:lnTo>
                  <a:lnTo>
                    <a:pt x="22" y="13"/>
                  </a:lnTo>
                  <a:lnTo>
                    <a:pt x="26" y="6"/>
                  </a:lnTo>
                  <a:lnTo>
                    <a:pt x="32" y="0"/>
                  </a:lnTo>
                  <a:lnTo>
                    <a:pt x="38" y="0"/>
                  </a:lnTo>
                  <a:lnTo>
                    <a:pt x="52" y="12"/>
                  </a:lnTo>
                  <a:lnTo>
                    <a:pt x="52" y="19"/>
                  </a:lnTo>
                  <a:lnTo>
                    <a:pt x="56" y="31"/>
                  </a:lnTo>
                  <a:lnTo>
                    <a:pt x="52" y="40"/>
                  </a:lnTo>
                  <a:lnTo>
                    <a:pt x="54" y="45"/>
                  </a:lnTo>
                  <a:lnTo>
                    <a:pt x="45" y="58"/>
                  </a:lnTo>
                  <a:lnTo>
                    <a:pt x="40" y="64"/>
                  </a:lnTo>
                  <a:lnTo>
                    <a:pt x="36" y="78"/>
                  </a:lnTo>
                  <a:lnTo>
                    <a:pt x="37" y="91"/>
                  </a:lnTo>
                  <a:lnTo>
                    <a:pt x="36" y="124"/>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21" name="Freeform 20"/>
            <p:cNvSpPr>
              <a:spLocks/>
            </p:cNvSpPr>
            <p:nvPr/>
          </p:nvSpPr>
          <p:spPr bwMode="auto">
            <a:xfrm>
              <a:off x="4761938" y="3759625"/>
              <a:ext cx="231439" cy="178625"/>
            </a:xfrm>
            <a:custGeom>
              <a:avLst/>
              <a:gdLst>
                <a:gd name="T0" fmla="*/ 49 w 140"/>
                <a:gd name="T1" fmla="*/ 114 h 115"/>
                <a:gd name="T2" fmla="*/ 36 w 140"/>
                <a:gd name="T3" fmla="*/ 109 h 115"/>
                <a:gd name="T4" fmla="*/ 28 w 140"/>
                <a:gd name="T5" fmla="*/ 110 h 115"/>
                <a:gd name="T6" fmla="*/ 21 w 140"/>
                <a:gd name="T7" fmla="*/ 115 h 115"/>
                <a:gd name="T8" fmla="*/ 13 w 140"/>
                <a:gd name="T9" fmla="*/ 110 h 115"/>
                <a:gd name="T10" fmla="*/ 10 w 140"/>
                <a:gd name="T11" fmla="*/ 103 h 115"/>
                <a:gd name="T12" fmla="*/ 1 w 140"/>
                <a:gd name="T13" fmla="*/ 99 h 115"/>
                <a:gd name="T14" fmla="*/ 0 w 140"/>
                <a:gd name="T15" fmla="*/ 87 h 115"/>
                <a:gd name="T16" fmla="*/ 5 w 140"/>
                <a:gd name="T17" fmla="*/ 78 h 115"/>
                <a:gd name="T18" fmla="*/ 5 w 140"/>
                <a:gd name="T19" fmla="*/ 71 h 115"/>
                <a:gd name="T20" fmla="*/ 19 w 140"/>
                <a:gd name="T21" fmla="*/ 54 h 115"/>
                <a:gd name="T22" fmla="*/ 22 w 140"/>
                <a:gd name="T23" fmla="*/ 40 h 115"/>
                <a:gd name="T24" fmla="*/ 27 w 140"/>
                <a:gd name="T25" fmla="*/ 34 h 115"/>
                <a:gd name="T26" fmla="*/ 36 w 140"/>
                <a:gd name="T27" fmla="*/ 37 h 115"/>
                <a:gd name="T28" fmla="*/ 44 w 140"/>
                <a:gd name="T29" fmla="*/ 33 h 115"/>
                <a:gd name="T30" fmla="*/ 46 w 140"/>
                <a:gd name="T31" fmla="*/ 28 h 115"/>
                <a:gd name="T32" fmla="*/ 61 w 140"/>
                <a:gd name="T33" fmla="*/ 18 h 115"/>
                <a:gd name="T34" fmla="*/ 64 w 140"/>
                <a:gd name="T35" fmla="*/ 12 h 115"/>
                <a:gd name="T36" fmla="*/ 81 w 140"/>
                <a:gd name="T37" fmla="*/ 3 h 115"/>
                <a:gd name="T38" fmla="*/ 91 w 140"/>
                <a:gd name="T39" fmla="*/ 0 h 115"/>
                <a:gd name="T40" fmla="*/ 95 w 140"/>
                <a:gd name="T41" fmla="*/ 4 h 115"/>
                <a:gd name="T42" fmla="*/ 107 w 140"/>
                <a:gd name="T43" fmla="*/ 4 h 115"/>
                <a:gd name="T44" fmla="*/ 106 w 140"/>
                <a:gd name="T45" fmla="*/ 14 h 115"/>
                <a:gd name="T46" fmla="*/ 108 w 140"/>
                <a:gd name="T47" fmla="*/ 24 h 115"/>
                <a:gd name="T48" fmla="*/ 118 w 140"/>
                <a:gd name="T49" fmla="*/ 37 h 115"/>
                <a:gd name="T50" fmla="*/ 119 w 140"/>
                <a:gd name="T51" fmla="*/ 47 h 115"/>
                <a:gd name="T52" fmla="*/ 140 w 140"/>
                <a:gd name="T53" fmla="*/ 52 h 115"/>
                <a:gd name="T54" fmla="*/ 140 w 140"/>
                <a:gd name="T55" fmla="*/ 66 h 115"/>
                <a:gd name="T56" fmla="*/ 136 w 140"/>
                <a:gd name="T57" fmla="*/ 73 h 115"/>
                <a:gd name="T58" fmla="*/ 127 w 140"/>
                <a:gd name="T59" fmla="*/ 74 h 115"/>
                <a:gd name="T60" fmla="*/ 123 w 140"/>
                <a:gd name="T61" fmla="*/ 83 h 115"/>
                <a:gd name="T62" fmla="*/ 117 w 140"/>
                <a:gd name="T63" fmla="*/ 86 h 115"/>
                <a:gd name="T64" fmla="*/ 101 w 140"/>
                <a:gd name="T65" fmla="*/ 85 h 115"/>
                <a:gd name="T66" fmla="*/ 92 w 140"/>
                <a:gd name="T67" fmla="*/ 84 h 115"/>
                <a:gd name="T68" fmla="*/ 86 w 140"/>
                <a:gd name="T69" fmla="*/ 87 h 115"/>
                <a:gd name="T70" fmla="*/ 78 w 140"/>
                <a:gd name="T71" fmla="*/ 86 h 115"/>
                <a:gd name="T72" fmla="*/ 47 w 140"/>
                <a:gd name="T73" fmla="*/ 87 h 115"/>
                <a:gd name="T74" fmla="*/ 46 w 140"/>
                <a:gd name="T75" fmla="*/ 98 h 115"/>
                <a:gd name="T76" fmla="*/ 49 w 140"/>
                <a:gd name="T77" fmla="*/ 114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40" h="115">
                  <a:moveTo>
                    <a:pt x="49" y="114"/>
                  </a:moveTo>
                  <a:lnTo>
                    <a:pt x="36" y="109"/>
                  </a:lnTo>
                  <a:lnTo>
                    <a:pt x="28" y="110"/>
                  </a:lnTo>
                  <a:lnTo>
                    <a:pt x="21" y="115"/>
                  </a:lnTo>
                  <a:lnTo>
                    <a:pt x="13" y="110"/>
                  </a:lnTo>
                  <a:lnTo>
                    <a:pt x="10" y="103"/>
                  </a:lnTo>
                  <a:lnTo>
                    <a:pt x="1" y="99"/>
                  </a:lnTo>
                  <a:lnTo>
                    <a:pt x="0" y="87"/>
                  </a:lnTo>
                  <a:lnTo>
                    <a:pt x="5" y="78"/>
                  </a:lnTo>
                  <a:lnTo>
                    <a:pt x="5" y="71"/>
                  </a:lnTo>
                  <a:lnTo>
                    <a:pt x="19" y="54"/>
                  </a:lnTo>
                  <a:lnTo>
                    <a:pt x="22" y="40"/>
                  </a:lnTo>
                  <a:lnTo>
                    <a:pt x="27" y="34"/>
                  </a:lnTo>
                  <a:lnTo>
                    <a:pt x="36" y="37"/>
                  </a:lnTo>
                  <a:lnTo>
                    <a:pt x="44" y="33"/>
                  </a:lnTo>
                  <a:lnTo>
                    <a:pt x="46" y="28"/>
                  </a:lnTo>
                  <a:lnTo>
                    <a:pt x="61" y="18"/>
                  </a:lnTo>
                  <a:lnTo>
                    <a:pt x="64" y="12"/>
                  </a:lnTo>
                  <a:lnTo>
                    <a:pt x="81" y="3"/>
                  </a:lnTo>
                  <a:lnTo>
                    <a:pt x="91" y="0"/>
                  </a:lnTo>
                  <a:lnTo>
                    <a:pt x="95" y="4"/>
                  </a:lnTo>
                  <a:lnTo>
                    <a:pt x="107" y="4"/>
                  </a:lnTo>
                  <a:lnTo>
                    <a:pt x="106" y="14"/>
                  </a:lnTo>
                  <a:lnTo>
                    <a:pt x="108" y="24"/>
                  </a:lnTo>
                  <a:lnTo>
                    <a:pt x="118" y="37"/>
                  </a:lnTo>
                  <a:lnTo>
                    <a:pt x="119" y="47"/>
                  </a:lnTo>
                  <a:lnTo>
                    <a:pt x="140" y="52"/>
                  </a:lnTo>
                  <a:lnTo>
                    <a:pt x="140" y="66"/>
                  </a:lnTo>
                  <a:lnTo>
                    <a:pt x="136" y="73"/>
                  </a:lnTo>
                  <a:lnTo>
                    <a:pt x="127" y="74"/>
                  </a:lnTo>
                  <a:lnTo>
                    <a:pt x="123" y="83"/>
                  </a:lnTo>
                  <a:lnTo>
                    <a:pt x="117" y="86"/>
                  </a:lnTo>
                  <a:lnTo>
                    <a:pt x="101" y="85"/>
                  </a:lnTo>
                  <a:lnTo>
                    <a:pt x="92" y="84"/>
                  </a:lnTo>
                  <a:lnTo>
                    <a:pt x="86" y="87"/>
                  </a:lnTo>
                  <a:lnTo>
                    <a:pt x="78" y="86"/>
                  </a:lnTo>
                  <a:lnTo>
                    <a:pt x="47" y="87"/>
                  </a:lnTo>
                  <a:lnTo>
                    <a:pt x="46" y="98"/>
                  </a:lnTo>
                  <a:lnTo>
                    <a:pt x="49" y="114"/>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23" name="Freeform 22"/>
            <p:cNvSpPr>
              <a:spLocks/>
            </p:cNvSpPr>
            <p:nvPr/>
          </p:nvSpPr>
          <p:spPr bwMode="auto">
            <a:xfrm>
              <a:off x="5542221" y="2823009"/>
              <a:ext cx="168620" cy="96302"/>
            </a:xfrm>
            <a:custGeom>
              <a:avLst/>
              <a:gdLst>
                <a:gd name="T0" fmla="*/ 3 w 102"/>
                <a:gd name="T1" fmla="*/ 0 h 62"/>
                <a:gd name="T2" fmla="*/ 9 w 102"/>
                <a:gd name="T3" fmla="*/ 9 h 62"/>
                <a:gd name="T4" fmla="*/ 15 w 102"/>
                <a:gd name="T5" fmla="*/ 7 h 62"/>
                <a:gd name="T6" fmla="*/ 28 w 102"/>
                <a:gd name="T7" fmla="*/ 10 h 62"/>
                <a:gd name="T8" fmla="*/ 53 w 102"/>
                <a:gd name="T9" fmla="*/ 12 h 62"/>
                <a:gd name="T10" fmla="*/ 60 w 102"/>
                <a:gd name="T11" fmla="*/ 6 h 62"/>
                <a:gd name="T12" fmla="*/ 80 w 102"/>
                <a:gd name="T13" fmla="*/ 2 h 62"/>
                <a:gd name="T14" fmla="*/ 92 w 102"/>
                <a:gd name="T15" fmla="*/ 9 h 62"/>
                <a:gd name="T16" fmla="*/ 102 w 102"/>
                <a:gd name="T17" fmla="*/ 11 h 62"/>
                <a:gd name="T18" fmla="*/ 95 w 102"/>
                <a:gd name="T19" fmla="*/ 20 h 62"/>
                <a:gd name="T20" fmla="*/ 91 w 102"/>
                <a:gd name="T21" fmla="*/ 34 h 62"/>
                <a:gd name="T22" fmla="*/ 98 w 102"/>
                <a:gd name="T23" fmla="*/ 46 h 62"/>
                <a:gd name="T24" fmla="*/ 83 w 102"/>
                <a:gd name="T25" fmla="*/ 43 h 62"/>
                <a:gd name="T26" fmla="*/ 66 w 102"/>
                <a:gd name="T27" fmla="*/ 50 h 62"/>
                <a:gd name="T28" fmla="*/ 67 w 102"/>
                <a:gd name="T29" fmla="*/ 60 h 62"/>
                <a:gd name="T30" fmla="*/ 52 w 102"/>
                <a:gd name="T31" fmla="*/ 62 h 62"/>
                <a:gd name="T32" fmla="*/ 40 w 102"/>
                <a:gd name="T33" fmla="*/ 55 h 62"/>
                <a:gd name="T34" fmla="*/ 27 w 102"/>
                <a:gd name="T35" fmla="*/ 60 h 62"/>
                <a:gd name="T36" fmla="*/ 14 w 102"/>
                <a:gd name="T37" fmla="*/ 60 h 62"/>
                <a:gd name="T38" fmla="*/ 12 w 102"/>
                <a:gd name="T39" fmla="*/ 46 h 62"/>
                <a:gd name="T40" fmla="*/ 3 w 102"/>
                <a:gd name="T41" fmla="*/ 40 h 62"/>
                <a:gd name="T42" fmla="*/ 5 w 102"/>
                <a:gd name="T43" fmla="*/ 37 h 62"/>
                <a:gd name="T44" fmla="*/ 3 w 102"/>
                <a:gd name="T45" fmla="*/ 34 h 62"/>
                <a:gd name="T46" fmla="*/ 5 w 102"/>
                <a:gd name="T47" fmla="*/ 28 h 62"/>
                <a:gd name="T48" fmla="*/ 11 w 102"/>
                <a:gd name="T49" fmla="*/ 21 h 62"/>
                <a:gd name="T50" fmla="*/ 2 w 102"/>
                <a:gd name="T51" fmla="*/ 13 h 62"/>
                <a:gd name="T52" fmla="*/ 0 w 102"/>
                <a:gd name="T53" fmla="*/ 5 h 62"/>
                <a:gd name="T54" fmla="*/ 3 w 102"/>
                <a:gd name="T55" fmla="*/ 0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02" h="62">
                  <a:moveTo>
                    <a:pt x="3" y="0"/>
                  </a:moveTo>
                  <a:lnTo>
                    <a:pt x="9" y="9"/>
                  </a:lnTo>
                  <a:lnTo>
                    <a:pt x="15" y="7"/>
                  </a:lnTo>
                  <a:lnTo>
                    <a:pt x="28" y="10"/>
                  </a:lnTo>
                  <a:lnTo>
                    <a:pt x="53" y="12"/>
                  </a:lnTo>
                  <a:lnTo>
                    <a:pt x="60" y="6"/>
                  </a:lnTo>
                  <a:lnTo>
                    <a:pt x="80" y="2"/>
                  </a:lnTo>
                  <a:lnTo>
                    <a:pt x="92" y="9"/>
                  </a:lnTo>
                  <a:lnTo>
                    <a:pt x="102" y="11"/>
                  </a:lnTo>
                  <a:lnTo>
                    <a:pt x="95" y="20"/>
                  </a:lnTo>
                  <a:lnTo>
                    <a:pt x="91" y="34"/>
                  </a:lnTo>
                  <a:lnTo>
                    <a:pt x="98" y="46"/>
                  </a:lnTo>
                  <a:lnTo>
                    <a:pt x="83" y="43"/>
                  </a:lnTo>
                  <a:lnTo>
                    <a:pt x="66" y="50"/>
                  </a:lnTo>
                  <a:lnTo>
                    <a:pt x="67" y="60"/>
                  </a:lnTo>
                  <a:lnTo>
                    <a:pt x="52" y="62"/>
                  </a:lnTo>
                  <a:lnTo>
                    <a:pt x="40" y="55"/>
                  </a:lnTo>
                  <a:lnTo>
                    <a:pt x="27" y="60"/>
                  </a:lnTo>
                  <a:lnTo>
                    <a:pt x="14" y="60"/>
                  </a:lnTo>
                  <a:lnTo>
                    <a:pt x="12" y="46"/>
                  </a:lnTo>
                  <a:lnTo>
                    <a:pt x="3" y="40"/>
                  </a:lnTo>
                  <a:lnTo>
                    <a:pt x="5" y="37"/>
                  </a:lnTo>
                  <a:lnTo>
                    <a:pt x="3" y="34"/>
                  </a:lnTo>
                  <a:lnTo>
                    <a:pt x="5" y="28"/>
                  </a:lnTo>
                  <a:lnTo>
                    <a:pt x="11" y="21"/>
                  </a:lnTo>
                  <a:lnTo>
                    <a:pt x="2" y="13"/>
                  </a:lnTo>
                  <a:lnTo>
                    <a:pt x="0" y="5"/>
                  </a:lnTo>
                  <a:lnTo>
                    <a:pt x="3"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27" name="Freeform 26"/>
            <p:cNvSpPr>
              <a:spLocks/>
            </p:cNvSpPr>
            <p:nvPr/>
          </p:nvSpPr>
          <p:spPr bwMode="auto">
            <a:xfrm>
              <a:off x="5357069" y="2791945"/>
              <a:ext cx="107455" cy="82324"/>
            </a:xfrm>
            <a:custGeom>
              <a:avLst/>
              <a:gdLst>
                <a:gd name="T0" fmla="*/ 54 w 65"/>
                <a:gd name="T1" fmla="*/ 7 h 53"/>
                <a:gd name="T2" fmla="*/ 60 w 65"/>
                <a:gd name="T3" fmla="*/ 7 h 53"/>
                <a:gd name="T4" fmla="*/ 56 w 65"/>
                <a:gd name="T5" fmla="*/ 16 h 53"/>
                <a:gd name="T6" fmla="*/ 65 w 65"/>
                <a:gd name="T7" fmla="*/ 24 h 53"/>
                <a:gd name="T8" fmla="*/ 64 w 65"/>
                <a:gd name="T9" fmla="*/ 34 h 53"/>
                <a:gd name="T10" fmla="*/ 60 w 65"/>
                <a:gd name="T11" fmla="*/ 35 h 53"/>
                <a:gd name="T12" fmla="*/ 57 w 65"/>
                <a:gd name="T13" fmla="*/ 37 h 53"/>
                <a:gd name="T14" fmla="*/ 52 w 65"/>
                <a:gd name="T15" fmla="*/ 42 h 53"/>
                <a:gd name="T16" fmla="*/ 50 w 65"/>
                <a:gd name="T17" fmla="*/ 53 h 53"/>
                <a:gd name="T18" fmla="*/ 35 w 65"/>
                <a:gd name="T19" fmla="*/ 45 h 53"/>
                <a:gd name="T20" fmla="*/ 28 w 65"/>
                <a:gd name="T21" fmla="*/ 37 h 53"/>
                <a:gd name="T22" fmla="*/ 21 w 65"/>
                <a:gd name="T23" fmla="*/ 32 h 53"/>
                <a:gd name="T24" fmla="*/ 13 w 65"/>
                <a:gd name="T25" fmla="*/ 24 h 53"/>
                <a:gd name="T26" fmla="*/ 9 w 65"/>
                <a:gd name="T27" fmla="*/ 18 h 53"/>
                <a:gd name="T28" fmla="*/ 0 w 65"/>
                <a:gd name="T29" fmla="*/ 8 h 53"/>
                <a:gd name="T30" fmla="*/ 3 w 65"/>
                <a:gd name="T31" fmla="*/ 0 h 53"/>
                <a:gd name="T32" fmla="*/ 9 w 65"/>
                <a:gd name="T33" fmla="*/ 5 h 53"/>
                <a:gd name="T34" fmla="*/ 13 w 65"/>
                <a:gd name="T35" fmla="*/ 0 h 53"/>
                <a:gd name="T36" fmla="*/ 20 w 65"/>
                <a:gd name="T37" fmla="*/ 0 h 53"/>
                <a:gd name="T38" fmla="*/ 35 w 65"/>
                <a:gd name="T39" fmla="*/ 3 h 53"/>
                <a:gd name="T40" fmla="*/ 46 w 65"/>
                <a:gd name="T41" fmla="*/ 3 h 53"/>
                <a:gd name="T42" fmla="*/ 54 w 65"/>
                <a:gd name="T43" fmla="*/ 7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65" h="53">
                  <a:moveTo>
                    <a:pt x="54" y="7"/>
                  </a:moveTo>
                  <a:lnTo>
                    <a:pt x="60" y="7"/>
                  </a:lnTo>
                  <a:lnTo>
                    <a:pt x="56" y="16"/>
                  </a:lnTo>
                  <a:lnTo>
                    <a:pt x="65" y="24"/>
                  </a:lnTo>
                  <a:lnTo>
                    <a:pt x="64" y="34"/>
                  </a:lnTo>
                  <a:lnTo>
                    <a:pt x="60" y="35"/>
                  </a:lnTo>
                  <a:lnTo>
                    <a:pt x="57" y="37"/>
                  </a:lnTo>
                  <a:lnTo>
                    <a:pt x="52" y="42"/>
                  </a:lnTo>
                  <a:lnTo>
                    <a:pt x="50" y="53"/>
                  </a:lnTo>
                  <a:lnTo>
                    <a:pt x="35" y="45"/>
                  </a:lnTo>
                  <a:lnTo>
                    <a:pt x="28" y="37"/>
                  </a:lnTo>
                  <a:lnTo>
                    <a:pt x="21" y="32"/>
                  </a:lnTo>
                  <a:lnTo>
                    <a:pt x="13" y="24"/>
                  </a:lnTo>
                  <a:lnTo>
                    <a:pt x="9" y="18"/>
                  </a:lnTo>
                  <a:lnTo>
                    <a:pt x="0" y="8"/>
                  </a:lnTo>
                  <a:lnTo>
                    <a:pt x="3" y="0"/>
                  </a:lnTo>
                  <a:lnTo>
                    <a:pt x="9" y="5"/>
                  </a:lnTo>
                  <a:lnTo>
                    <a:pt x="13" y="0"/>
                  </a:lnTo>
                  <a:lnTo>
                    <a:pt x="20" y="0"/>
                  </a:lnTo>
                  <a:lnTo>
                    <a:pt x="35" y="3"/>
                  </a:lnTo>
                  <a:lnTo>
                    <a:pt x="46" y="3"/>
                  </a:lnTo>
                  <a:lnTo>
                    <a:pt x="54" y="7"/>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28" name="Freeform 27"/>
            <p:cNvSpPr>
              <a:spLocks/>
            </p:cNvSpPr>
            <p:nvPr/>
          </p:nvSpPr>
          <p:spPr bwMode="auto">
            <a:xfrm>
              <a:off x="5528996" y="2450227"/>
              <a:ext cx="241359" cy="149113"/>
            </a:xfrm>
            <a:custGeom>
              <a:avLst/>
              <a:gdLst>
                <a:gd name="T0" fmla="*/ 1 w 146"/>
                <a:gd name="T1" fmla="*/ 44 h 96"/>
                <a:gd name="T2" fmla="*/ 15 w 146"/>
                <a:gd name="T3" fmla="*/ 44 h 96"/>
                <a:gd name="T4" fmla="*/ 31 w 146"/>
                <a:gd name="T5" fmla="*/ 37 h 96"/>
                <a:gd name="T6" fmla="*/ 33 w 146"/>
                <a:gd name="T7" fmla="*/ 26 h 96"/>
                <a:gd name="T8" fmla="*/ 45 w 146"/>
                <a:gd name="T9" fmla="*/ 20 h 96"/>
                <a:gd name="T10" fmla="*/ 42 w 146"/>
                <a:gd name="T11" fmla="*/ 11 h 96"/>
                <a:gd name="T12" fmla="*/ 50 w 146"/>
                <a:gd name="T13" fmla="*/ 7 h 96"/>
                <a:gd name="T14" fmla="*/ 65 w 146"/>
                <a:gd name="T15" fmla="*/ 0 h 96"/>
                <a:gd name="T16" fmla="*/ 82 w 146"/>
                <a:gd name="T17" fmla="*/ 5 h 96"/>
                <a:gd name="T18" fmla="*/ 85 w 146"/>
                <a:gd name="T19" fmla="*/ 10 h 96"/>
                <a:gd name="T20" fmla="*/ 93 w 146"/>
                <a:gd name="T21" fmla="*/ 7 h 96"/>
                <a:gd name="T22" fmla="*/ 109 w 146"/>
                <a:gd name="T23" fmla="*/ 12 h 96"/>
                <a:gd name="T24" fmla="*/ 112 w 146"/>
                <a:gd name="T25" fmla="*/ 21 h 96"/>
                <a:gd name="T26" fmla="*/ 110 w 146"/>
                <a:gd name="T27" fmla="*/ 27 h 96"/>
                <a:gd name="T28" fmla="*/ 122 w 146"/>
                <a:gd name="T29" fmla="*/ 40 h 96"/>
                <a:gd name="T30" fmla="*/ 129 w 146"/>
                <a:gd name="T31" fmla="*/ 43 h 96"/>
                <a:gd name="T32" fmla="*/ 129 w 146"/>
                <a:gd name="T33" fmla="*/ 47 h 96"/>
                <a:gd name="T34" fmla="*/ 140 w 146"/>
                <a:gd name="T35" fmla="*/ 50 h 96"/>
                <a:gd name="T36" fmla="*/ 146 w 146"/>
                <a:gd name="T37" fmla="*/ 56 h 96"/>
                <a:gd name="T38" fmla="*/ 140 w 146"/>
                <a:gd name="T39" fmla="*/ 60 h 96"/>
                <a:gd name="T40" fmla="*/ 128 w 146"/>
                <a:gd name="T41" fmla="*/ 59 h 96"/>
                <a:gd name="T42" fmla="*/ 125 w 146"/>
                <a:gd name="T43" fmla="*/ 61 h 96"/>
                <a:gd name="T44" fmla="*/ 130 w 146"/>
                <a:gd name="T45" fmla="*/ 68 h 96"/>
                <a:gd name="T46" fmla="*/ 136 w 146"/>
                <a:gd name="T47" fmla="*/ 81 h 96"/>
                <a:gd name="T48" fmla="*/ 123 w 146"/>
                <a:gd name="T49" fmla="*/ 82 h 96"/>
                <a:gd name="T50" fmla="*/ 119 w 146"/>
                <a:gd name="T51" fmla="*/ 86 h 96"/>
                <a:gd name="T52" fmla="*/ 119 w 146"/>
                <a:gd name="T53" fmla="*/ 96 h 96"/>
                <a:gd name="T54" fmla="*/ 113 w 146"/>
                <a:gd name="T55" fmla="*/ 95 h 96"/>
                <a:gd name="T56" fmla="*/ 99 w 146"/>
                <a:gd name="T57" fmla="*/ 95 h 96"/>
                <a:gd name="T58" fmla="*/ 94 w 146"/>
                <a:gd name="T59" fmla="*/ 91 h 96"/>
                <a:gd name="T60" fmla="*/ 88 w 146"/>
                <a:gd name="T61" fmla="*/ 94 h 96"/>
                <a:gd name="T62" fmla="*/ 82 w 146"/>
                <a:gd name="T63" fmla="*/ 91 h 96"/>
                <a:gd name="T64" fmla="*/ 70 w 146"/>
                <a:gd name="T65" fmla="*/ 91 h 96"/>
                <a:gd name="T66" fmla="*/ 51 w 146"/>
                <a:gd name="T67" fmla="*/ 86 h 96"/>
                <a:gd name="T68" fmla="*/ 35 w 146"/>
                <a:gd name="T69" fmla="*/ 84 h 96"/>
                <a:gd name="T70" fmla="*/ 23 w 146"/>
                <a:gd name="T71" fmla="*/ 85 h 96"/>
                <a:gd name="T72" fmla="*/ 15 w 146"/>
                <a:gd name="T73" fmla="*/ 90 h 96"/>
                <a:gd name="T74" fmla="*/ 8 w 146"/>
                <a:gd name="T75" fmla="*/ 91 h 96"/>
                <a:gd name="T76" fmla="*/ 6 w 146"/>
                <a:gd name="T77" fmla="*/ 82 h 96"/>
                <a:gd name="T78" fmla="*/ 0 w 146"/>
                <a:gd name="T79" fmla="*/ 73 h 96"/>
                <a:gd name="T80" fmla="*/ 9 w 146"/>
                <a:gd name="T81" fmla="*/ 69 h 96"/>
                <a:gd name="T82" fmla="*/ 8 w 146"/>
                <a:gd name="T83" fmla="*/ 61 h 96"/>
                <a:gd name="T84" fmla="*/ 3 w 146"/>
                <a:gd name="T85" fmla="*/ 53 h 96"/>
                <a:gd name="T86" fmla="*/ 1 w 146"/>
                <a:gd name="T87" fmla="*/ 44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46" h="96">
                  <a:moveTo>
                    <a:pt x="1" y="44"/>
                  </a:moveTo>
                  <a:lnTo>
                    <a:pt x="15" y="44"/>
                  </a:lnTo>
                  <a:lnTo>
                    <a:pt x="31" y="37"/>
                  </a:lnTo>
                  <a:lnTo>
                    <a:pt x="33" y="26"/>
                  </a:lnTo>
                  <a:lnTo>
                    <a:pt x="45" y="20"/>
                  </a:lnTo>
                  <a:lnTo>
                    <a:pt x="42" y="11"/>
                  </a:lnTo>
                  <a:lnTo>
                    <a:pt x="50" y="7"/>
                  </a:lnTo>
                  <a:lnTo>
                    <a:pt x="65" y="0"/>
                  </a:lnTo>
                  <a:lnTo>
                    <a:pt x="82" y="5"/>
                  </a:lnTo>
                  <a:lnTo>
                    <a:pt x="85" y="10"/>
                  </a:lnTo>
                  <a:lnTo>
                    <a:pt x="93" y="7"/>
                  </a:lnTo>
                  <a:lnTo>
                    <a:pt x="109" y="12"/>
                  </a:lnTo>
                  <a:lnTo>
                    <a:pt x="112" y="21"/>
                  </a:lnTo>
                  <a:lnTo>
                    <a:pt x="110" y="27"/>
                  </a:lnTo>
                  <a:lnTo>
                    <a:pt x="122" y="40"/>
                  </a:lnTo>
                  <a:lnTo>
                    <a:pt x="129" y="43"/>
                  </a:lnTo>
                  <a:lnTo>
                    <a:pt x="129" y="47"/>
                  </a:lnTo>
                  <a:lnTo>
                    <a:pt x="140" y="50"/>
                  </a:lnTo>
                  <a:lnTo>
                    <a:pt x="146" y="56"/>
                  </a:lnTo>
                  <a:lnTo>
                    <a:pt x="140" y="60"/>
                  </a:lnTo>
                  <a:lnTo>
                    <a:pt x="128" y="59"/>
                  </a:lnTo>
                  <a:lnTo>
                    <a:pt x="125" y="61"/>
                  </a:lnTo>
                  <a:lnTo>
                    <a:pt x="130" y="68"/>
                  </a:lnTo>
                  <a:lnTo>
                    <a:pt x="136" y="81"/>
                  </a:lnTo>
                  <a:lnTo>
                    <a:pt x="123" y="82"/>
                  </a:lnTo>
                  <a:lnTo>
                    <a:pt x="119" y="86"/>
                  </a:lnTo>
                  <a:lnTo>
                    <a:pt x="119" y="96"/>
                  </a:lnTo>
                  <a:lnTo>
                    <a:pt x="113" y="95"/>
                  </a:lnTo>
                  <a:lnTo>
                    <a:pt x="99" y="95"/>
                  </a:lnTo>
                  <a:lnTo>
                    <a:pt x="94" y="91"/>
                  </a:lnTo>
                  <a:lnTo>
                    <a:pt x="88" y="94"/>
                  </a:lnTo>
                  <a:lnTo>
                    <a:pt x="82" y="91"/>
                  </a:lnTo>
                  <a:lnTo>
                    <a:pt x="70" y="91"/>
                  </a:lnTo>
                  <a:lnTo>
                    <a:pt x="51" y="86"/>
                  </a:lnTo>
                  <a:lnTo>
                    <a:pt x="35" y="84"/>
                  </a:lnTo>
                  <a:lnTo>
                    <a:pt x="23" y="85"/>
                  </a:lnTo>
                  <a:lnTo>
                    <a:pt x="15" y="90"/>
                  </a:lnTo>
                  <a:lnTo>
                    <a:pt x="8" y="91"/>
                  </a:lnTo>
                  <a:lnTo>
                    <a:pt x="6" y="82"/>
                  </a:lnTo>
                  <a:lnTo>
                    <a:pt x="0" y="73"/>
                  </a:lnTo>
                  <a:lnTo>
                    <a:pt x="9" y="69"/>
                  </a:lnTo>
                  <a:lnTo>
                    <a:pt x="8" y="61"/>
                  </a:lnTo>
                  <a:lnTo>
                    <a:pt x="3" y="53"/>
                  </a:lnTo>
                  <a:lnTo>
                    <a:pt x="1" y="44"/>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34" name="Freeform 33"/>
            <p:cNvSpPr>
              <a:spLocks/>
            </p:cNvSpPr>
            <p:nvPr/>
          </p:nvSpPr>
          <p:spPr bwMode="auto">
            <a:xfrm>
              <a:off x="5515771" y="4817395"/>
              <a:ext cx="285995" cy="296673"/>
            </a:xfrm>
            <a:custGeom>
              <a:avLst/>
              <a:gdLst>
                <a:gd name="T0" fmla="*/ 108 w 173"/>
                <a:gd name="T1" fmla="*/ 19 h 191"/>
                <a:gd name="T2" fmla="*/ 112 w 173"/>
                <a:gd name="T3" fmla="*/ 22 h 191"/>
                <a:gd name="T4" fmla="*/ 117 w 173"/>
                <a:gd name="T5" fmla="*/ 34 h 191"/>
                <a:gd name="T6" fmla="*/ 137 w 173"/>
                <a:gd name="T7" fmla="*/ 57 h 191"/>
                <a:gd name="T8" fmla="*/ 144 w 173"/>
                <a:gd name="T9" fmla="*/ 59 h 191"/>
                <a:gd name="T10" fmla="*/ 144 w 173"/>
                <a:gd name="T11" fmla="*/ 67 h 191"/>
                <a:gd name="T12" fmla="*/ 149 w 173"/>
                <a:gd name="T13" fmla="*/ 80 h 191"/>
                <a:gd name="T14" fmla="*/ 162 w 173"/>
                <a:gd name="T15" fmla="*/ 83 h 191"/>
                <a:gd name="T16" fmla="*/ 173 w 173"/>
                <a:gd name="T17" fmla="*/ 92 h 191"/>
                <a:gd name="T18" fmla="*/ 147 w 173"/>
                <a:gd name="T19" fmla="*/ 108 h 191"/>
                <a:gd name="T20" fmla="*/ 130 w 173"/>
                <a:gd name="T21" fmla="*/ 123 h 191"/>
                <a:gd name="T22" fmla="*/ 124 w 173"/>
                <a:gd name="T23" fmla="*/ 137 h 191"/>
                <a:gd name="T24" fmla="*/ 118 w 173"/>
                <a:gd name="T25" fmla="*/ 145 h 191"/>
                <a:gd name="T26" fmla="*/ 108 w 173"/>
                <a:gd name="T27" fmla="*/ 146 h 191"/>
                <a:gd name="T28" fmla="*/ 104 w 173"/>
                <a:gd name="T29" fmla="*/ 156 h 191"/>
                <a:gd name="T30" fmla="*/ 102 w 173"/>
                <a:gd name="T31" fmla="*/ 163 h 191"/>
                <a:gd name="T32" fmla="*/ 90 w 173"/>
                <a:gd name="T33" fmla="*/ 168 h 191"/>
                <a:gd name="T34" fmla="*/ 76 w 173"/>
                <a:gd name="T35" fmla="*/ 167 h 191"/>
                <a:gd name="T36" fmla="*/ 68 w 173"/>
                <a:gd name="T37" fmla="*/ 161 h 191"/>
                <a:gd name="T38" fmla="*/ 60 w 173"/>
                <a:gd name="T39" fmla="*/ 158 h 191"/>
                <a:gd name="T40" fmla="*/ 51 w 173"/>
                <a:gd name="T41" fmla="*/ 163 h 191"/>
                <a:gd name="T42" fmla="*/ 47 w 173"/>
                <a:gd name="T43" fmla="*/ 173 h 191"/>
                <a:gd name="T44" fmla="*/ 38 w 173"/>
                <a:gd name="T45" fmla="*/ 179 h 191"/>
                <a:gd name="T46" fmla="*/ 28 w 173"/>
                <a:gd name="T47" fmla="*/ 189 h 191"/>
                <a:gd name="T48" fmla="*/ 16 w 173"/>
                <a:gd name="T49" fmla="*/ 191 h 191"/>
                <a:gd name="T50" fmla="*/ 12 w 173"/>
                <a:gd name="T51" fmla="*/ 183 h 191"/>
                <a:gd name="T52" fmla="*/ 14 w 173"/>
                <a:gd name="T53" fmla="*/ 171 h 191"/>
                <a:gd name="T54" fmla="*/ 4 w 173"/>
                <a:gd name="T55" fmla="*/ 151 h 191"/>
                <a:gd name="T56" fmla="*/ 0 w 173"/>
                <a:gd name="T57" fmla="*/ 148 h 191"/>
                <a:gd name="T58" fmla="*/ 2 w 173"/>
                <a:gd name="T59" fmla="*/ 87 h 191"/>
                <a:gd name="T60" fmla="*/ 20 w 173"/>
                <a:gd name="T61" fmla="*/ 87 h 191"/>
                <a:gd name="T62" fmla="*/ 23 w 173"/>
                <a:gd name="T63" fmla="*/ 13 h 191"/>
                <a:gd name="T64" fmla="*/ 36 w 173"/>
                <a:gd name="T65" fmla="*/ 12 h 191"/>
                <a:gd name="T66" fmla="*/ 65 w 173"/>
                <a:gd name="T67" fmla="*/ 5 h 191"/>
                <a:gd name="T68" fmla="*/ 71 w 173"/>
                <a:gd name="T69" fmla="*/ 13 h 191"/>
                <a:gd name="T70" fmla="*/ 83 w 173"/>
                <a:gd name="T71" fmla="*/ 5 h 191"/>
                <a:gd name="T72" fmla="*/ 89 w 173"/>
                <a:gd name="T73" fmla="*/ 5 h 191"/>
                <a:gd name="T74" fmla="*/ 99 w 173"/>
                <a:gd name="T75" fmla="*/ 0 h 191"/>
                <a:gd name="T76" fmla="*/ 102 w 173"/>
                <a:gd name="T77" fmla="*/ 2 h 191"/>
                <a:gd name="T78" fmla="*/ 108 w 173"/>
                <a:gd name="T79" fmla="*/ 19 h 1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73" h="191">
                  <a:moveTo>
                    <a:pt x="108" y="19"/>
                  </a:moveTo>
                  <a:lnTo>
                    <a:pt x="112" y="22"/>
                  </a:lnTo>
                  <a:lnTo>
                    <a:pt x="117" y="34"/>
                  </a:lnTo>
                  <a:lnTo>
                    <a:pt x="137" y="57"/>
                  </a:lnTo>
                  <a:lnTo>
                    <a:pt x="144" y="59"/>
                  </a:lnTo>
                  <a:lnTo>
                    <a:pt x="144" y="67"/>
                  </a:lnTo>
                  <a:lnTo>
                    <a:pt x="149" y="80"/>
                  </a:lnTo>
                  <a:lnTo>
                    <a:pt x="162" y="83"/>
                  </a:lnTo>
                  <a:lnTo>
                    <a:pt x="173" y="92"/>
                  </a:lnTo>
                  <a:lnTo>
                    <a:pt x="147" y="108"/>
                  </a:lnTo>
                  <a:lnTo>
                    <a:pt x="130" y="123"/>
                  </a:lnTo>
                  <a:lnTo>
                    <a:pt x="124" y="137"/>
                  </a:lnTo>
                  <a:lnTo>
                    <a:pt x="118" y="145"/>
                  </a:lnTo>
                  <a:lnTo>
                    <a:pt x="108" y="146"/>
                  </a:lnTo>
                  <a:lnTo>
                    <a:pt x="104" y="156"/>
                  </a:lnTo>
                  <a:lnTo>
                    <a:pt x="102" y="163"/>
                  </a:lnTo>
                  <a:lnTo>
                    <a:pt x="90" y="168"/>
                  </a:lnTo>
                  <a:lnTo>
                    <a:pt x="76" y="167"/>
                  </a:lnTo>
                  <a:lnTo>
                    <a:pt x="68" y="161"/>
                  </a:lnTo>
                  <a:lnTo>
                    <a:pt x="60" y="158"/>
                  </a:lnTo>
                  <a:lnTo>
                    <a:pt x="51" y="163"/>
                  </a:lnTo>
                  <a:lnTo>
                    <a:pt x="47" y="173"/>
                  </a:lnTo>
                  <a:lnTo>
                    <a:pt x="38" y="179"/>
                  </a:lnTo>
                  <a:lnTo>
                    <a:pt x="28" y="189"/>
                  </a:lnTo>
                  <a:lnTo>
                    <a:pt x="16" y="191"/>
                  </a:lnTo>
                  <a:lnTo>
                    <a:pt x="12" y="183"/>
                  </a:lnTo>
                  <a:lnTo>
                    <a:pt x="14" y="171"/>
                  </a:lnTo>
                  <a:lnTo>
                    <a:pt x="4" y="151"/>
                  </a:lnTo>
                  <a:lnTo>
                    <a:pt x="0" y="148"/>
                  </a:lnTo>
                  <a:lnTo>
                    <a:pt x="2" y="87"/>
                  </a:lnTo>
                  <a:lnTo>
                    <a:pt x="20" y="87"/>
                  </a:lnTo>
                  <a:lnTo>
                    <a:pt x="23" y="13"/>
                  </a:lnTo>
                  <a:lnTo>
                    <a:pt x="36" y="12"/>
                  </a:lnTo>
                  <a:lnTo>
                    <a:pt x="65" y="5"/>
                  </a:lnTo>
                  <a:lnTo>
                    <a:pt x="71" y="13"/>
                  </a:lnTo>
                  <a:lnTo>
                    <a:pt x="83" y="5"/>
                  </a:lnTo>
                  <a:lnTo>
                    <a:pt x="89" y="5"/>
                  </a:lnTo>
                  <a:lnTo>
                    <a:pt x="99" y="0"/>
                  </a:lnTo>
                  <a:lnTo>
                    <a:pt x="102" y="2"/>
                  </a:lnTo>
                  <a:lnTo>
                    <a:pt x="108" y="1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35" name="Freeform 34"/>
            <p:cNvSpPr>
              <a:spLocks/>
            </p:cNvSpPr>
            <p:nvPr/>
          </p:nvSpPr>
          <p:spPr bwMode="auto">
            <a:xfrm>
              <a:off x="5366988" y="3888545"/>
              <a:ext cx="391795" cy="285801"/>
            </a:xfrm>
            <a:custGeom>
              <a:avLst/>
              <a:gdLst>
                <a:gd name="T0" fmla="*/ 14 w 237"/>
                <a:gd name="T1" fmla="*/ 77 h 184"/>
                <a:gd name="T2" fmla="*/ 29 w 237"/>
                <a:gd name="T3" fmla="*/ 76 h 184"/>
                <a:gd name="T4" fmla="*/ 33 w 237"/>
                <a:gd name="T5" fmla="*/ 70 h 184"/>
                <a:gd name="T6" fmla="*/ 36 w 237"/>
                <a:gd name="T7" fmla="*/ 71 h 184"/>
                <a:gd name="T8" fmla="*/ 40 w 237"/>
                <a:gd name="T9" fmla="*/ 75 h 184"/>
                <a:gd name="T10" fmla="*/ 64 w 237"/>
                <a:gd name="T11" fmla="*/ 68 h 184"/>
                <a:gd name="T12" fmla="*/ 71 w 237"/>
                <a:gd name="T13" fmla="*/ 59 h 184"/>
                <a:gd name="T14" fmla="*/ 81 w 237"/>
                <a:gd name="T15" fmla="*/ 52 h 184"/>
                <a:gd name="T16" fmla="*/ 79 w 237"/>
                <a:gd name="T17" fmla="*/ 45 h 184"/>
                <a:gd name="T18" fmla="*/ 84 w 237"/>
                <a:gd name="T19" fmla="*/ 43 h 184"/>
                <a:gd name="T20" fmla="*/ 102 w 237"/>
                <a:gd name="T21" fmla="*/ 44 h 184"/>
                <a:gd name="T22" fmla="*/ 119 w 237"/>
                <a:gd name="T23" fmla="*/ 35 h 184"/>
                <a:gd name="T24" fmla="*/ 132 w 237"/>
                <a:gd name="T25" fmla="*/ 12 h 184"/>
                <a:gd name="T26" fmla="*/ 141 w 237"/>
                <a:gd name="T27" fmla="*/ 3 h 184"/>
                <a:gd name="T28" fmla="*/ 152 w 237"/>
                <a:gd name="T29" fmla="*/ 0 h 184"/>
                <a:gd name="T30" fmla="*/ 155 w 237"/>
                <a:gd name="T31" fmla="*/ 9 h 184"/>
                <a:gd name="T32" fmla="*/ 165 w 237"/>
                <a:gd name="T33" fmla="*/ 22 h 184"/>
                <a:gd name="T34" fmla="*/ 165 w 237"/>
                <a:gd name="T35" fmla="*/ 30 h 184"/>
                <a:gd name="T36" fmla="*/ 163 w 237"/>
                <a:gd name="T37" fmla="*/ 39 h 184"/>
                <a:gd name="T38" fmla="*/ 164 w 237"/>
                <a:gd name="T39" fmla="*/ 45 h 184"/>
                <a:gd name="T40" fmla="*/ 170 w 237"/>
                <a:gd name="T41" fmla="*/ 51 h 184"/>
                <a:gd name="T42" fmla="*/ 185 w 237"/>
                <a:gd name="T43" fmla="*/ 61 h 184"/>
                <a:gd name="T44" fmla="*/ 195 w 237"/>
                <a:gd name="T45" fmla="*/ 69 h 184"/>
                <a:gd name="T46" fmla="*/ 195 w 237"/>
                <a:gd name="T47" fmla="*/ 76 h 184"/>
                <a:gd name="T48" fmla="*/ 207 w 237"/>
                <a:gd name="T49" fmla="*/ 86 h 184"/>
                <a:gd name="T50" fmla="*/ 215 w 237"/>
                <a:gd name="T51" fmla="*/ 95 h 184"/>
                <a:gd name="T52" fmla="*/ 220 w 237"/>
                <a:gd name="T53" fmla="*/ 108 h 184"/>
                <a:gd name="T54" fmla="*/ 234 w 237"/>
                <a:gd name="T55" fmla="*/ 116 h 184"/>
                <a:gd name="T56" fmla="*/ 237 w 237"/>
                <a:gd name="T57" fmla="*/ 123 h 184"/>
                <a:gd name="T58" fmla="*/ 231 w 237"/>
                <a:gd name="T59" fmla="*/ 125 h 184"/>
                <a:gd name="T60" fmla="*/ 219 w 237"/>
                <a:gd name="T61" fmla="*/ 124 h 184"/>
                <a:gd name="T62" fmla="*/ 205 w 237"/>
                <a:gd name="T63" fmla="*/ 122 h 184"/>
                <a:gd name="T64" fmla="*/ 198 w 237"/>
                <a:gd name="T65" fmla="*/ 124 h 184"/>
                <a:gd name="T66" fmla="*/ 196 w 237"/>
                <a:gd name="T67" fmla="*/ 129 h 184"/>
                <a:gd name="T68" fmla="*/ 190 w 237"/>
                <a:gd name="T69" fmla="*/ 130 h 184"/>
                <a:gd name="T70" fmla="*/ 182 w 237"/>
                <a:gd name="T71" fmla="*/ 125 h 184"/>
                <a:gd name="T72" fmla="*/ 162 w 237"/>
                <a:gd name="T73" fmla="*/ 136 h 184"/>
                <a:gd name="T74" fmla="*/ 154 w 237"/>
                <a:gd name="T75" fmla="*/ 133 h 184"/>
                <a:gd name="T76" fmla="*/ 151 w 237"/>
                <a:gd name="T77" fmla="*/ 135 h 184"/>
                <a:gd name="T78" fmla="*/ 146 w 237"/>
                <a:gd name="T79" fmla="*/ 148 h 184"/>
                <a:gd name="T80" fmla="*/ 132 w 237"/>
                <a:gd name="T81" fmla="*/ 144 h 184"/>
                <a:gd name="T82" fmla="*/ 119 w 237"/>
                <a:gd name="T83" fmla="*/ 142 h 184"/>
                <a:gd name="T84" fmla="*/ 107 w 237"/>
                <a:gd name="T85" fmla="*/ 134 h 184"/>
                <a:gd name="T86" fmla="*/ 92 w 237"/>
                <a:gd name="T87" fmla="*/ 127 h 184"/>
                <a:gd name="T88" fmla="*/ 82 w 237"/>
                <a:gd name="T89" fmla="*/ 133 h 184"/>
                <a:gd name="T90" fmla="*/ 75 w 237"/>
                <a:gd name="T91" fmla="*/ 144 h 184"/>
                <a:gd name="T92" fmla="*/ 73 w 237"/>
                <a:gd name="T93" fmla="*/ 159 h 184"/>
                <a:gd name="T94" fmla="*/ 61 w 237"/>
                <a:gd name="T95" fmla="*/ 157 h 184"/>
                <a:gd name="T96" fmla="*/ 49 w 237"/>
                <a:gd name="T97" fmla="*/ 154 h 184"/>
                <a:gd name="T98" fmla="*/ 38 w 237"/>
                <a:gd name="T99" fmla="*/ 165 h 184"/>
                <a:gd name="T100" fmla="*/ 29 w 237"/>
                <a:gd name="T101" fmla="*/ 184 h 184"/>
                <a:gd name="T102" fmla="*/ 27 w 237"/>
                <a:gd name="T103" fmla="*/ 178 h 184"/>
                <a:gd name="T104" fmla="*/ 26 w 237"/>
                <a:gd name="T105" fmla="*/ 169 h 184"/>
                <a:gd name="T106" fmla="*/ 17 w 237"/>
                <a:gd name="T107" fmla="*/ 162 h 184"/>
                <a:gd name="T108" fmla="*/ 10 w 237"/>
                <a:gd name="T109" fmla="*/ 152 h 184"/>
                <a:gd name="T110" fmla="*/ 9 w 237"/>
                <a:gd name="T111" fmla="*/ 144 h 184"/>
                <a:gd name="T112" fmla="*/ 0 w 237"/>
                <a:gd name="T113" fmla="*/ 133 h 184"/>
                <a:gd name="T114" fmla="*/ 2 w 237"/>
                <a:gd name="T115" fmla="*/ 127 h 184"/>
                <a:gd name="T116" fmla="*/ 0 w 237"/>
                <a:gd name="T117" fmla="*/ 118 h 184"/>
                <a:gd name="T118" fmla="*/ 1 w 237"/>
                <a:gd name="T119" fmla="*/ 102 h 184"/>
                <a:gd name="T120" fmla="*/ 5 w 237"/>
                <a:gd name="T121" fmla="*/ 98 h 184"/>
                <a:gd name="T122" fmla="*/ 14 w 237"/>
                <a:gd name="T123" fmla="*/ 77 h 1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37" h="184">
                  <a:moveTo>
                    <a:pt x="14" y="77"/>
                  </a:moveTo>
                  <a:lnTo>
                    <a:pt x="29" y="76"/>
                  </a:lnTo>
                  <a:lnTo>
                    <a:pt x="33" y="70"/>
                  </a:lnTo>
                  <a:lnTo>
                    <a:pt x="36" y="71"/>
                  </a:lnTo>
                  <a:lnTo>
                    <a:pt x="40" y="75"/>
                  </a:lnTo>
                  <a:lnTo>
                    <a:pt x="64" y="68"/>
                  </a:lnTo>
                  <a:lnTo>
                    <a:pt x="71" y="59"/>
                  </a:lnTo>
                  <a:lnTo>
                    <a:pt x="81" y="52"/>
                  </a:lnTo>
                  <a:lnTo>
                    <a:pt x="79" y="45"/>
                  </a:lnTo>
                  <a:lnTo>
                    <a:pt x="84" y="43"/>
                  </a:lnTo>
                  <a:lnTo>
                    <a:pt x="102" y="44"/>
                  </a:lnTo>
                  <a:lnTo>
                    <a:pt x="119" y="35"/>
                  </a:lnTo>
                  <a:lnTo>
                    <a:pt x="132" y="12"/>
                  </a:lnTo>
                  <a:lnTo>
                    <a:pt x="141" y="3"/>
                  </a:lnTo>
                  <a:lnTo>
                    <a:pt x="152" y="0"/>
                  </a:lnTo>
                  <a:lnTo>
                    <a:pt x="155" y="9"/>
                  </a:lnTo>
                  <a:lnTo>
                    <a:pt x="165" y="22"/>
                  </a:lnTo>
                  <a:lnTo>
                    <a:pt x="165" y="30"/>
                  </a:lnTo>
                  <a:lnTo>
                    <a:pt x="163" y="39"/>
                  </a:lnTo>
                  <a:lnTo>
                    <a:pt x="164" y="45"/>
                  </a:lnTo>
                  <a:lnTo>
                    <a:pt x="170" y="51"/>
                  </a:lnTo>
                  <a:lnTo>
                    <a:pt x="185" y="61"/>
                  </a:lnTo>
                  <a:lnTo>
                    <a:pt x="195" y="69"/>
                  </a:lnTo>
                  <a:lnTo>
                    <a:pt x="195" y="76"/>
                  </a:lnTo>
                  <a:lnTo>
                    <a:pt x="207" y="86"/>
                  </a:lnTo>
                  <a:lnTo>
                    <a:pt x="215" y="95"/>
                  </a:lnTo>
                  <a:lnTo>
                    <a:pt x="220" y="108"/>
                  </a:lnTo>
                  <a:lnTo>
                    <a:pt x="234" y="116"/>
                  </a:lnTo>
                  <a:lnTo>
                    <a:pt x="237" y="123"/>
                  </a:lnTo>
                  <a:lnTo>
                    <a:pt x="231" y="125"/>
                  </a:lnTo>
                  <a:lnTo>
                    <a:pt x="219" y="124"/>
                  </a:lnTo>
                  <a:lnTo>
                    <a:pt x="205" y="122"/>
                  </a:lnTo>
                  <a:lnTo>
                    <a:pt x="198" y="124"/>
                  </a:lnTo>
                  <a:lnTo>
                    <a:pt x="196" y="129"/>
                  </a:lnTo>
                  <a:lnTo>
                    <a:pt x="190" y="130"/>
                  </a:lnTo>
                  <a:lnTo>
                    <a:pt x="182" y="125"/>
                  </a:lnTo>
                  <a:lnTo>
                    <a:pt x="162" y="136"/>
                  </a:lnTo>
                  <a:lnTo>
                    <a:pt x="154" y="133"/>
                  </a:lnTo>
                  <a:lnTo>
                    <a:pt x="151" y="135"/>
                  </a:lnTo>
                  <a:lnTo>
                    <a:pt x="146" y="148"/>
                  </a:lnTo>
                  <a:lnTo>
                    <a:pt x="132" y="144"/>
                  </a:lnTo>
                  <a:lnTo>
                    <a:pt x="119" y="142"/>
                  </a:lnTo>
                  <a:lnTo>
                    <a:pt x="107" y="134"/>
                  </a:lnTo>
                  <a:lnTo>
                    <a:pt x="92" y="127"/>
                  </a:lnTo>
                  <a:lnTo>
                    <a:pt x="82" y="133"/>
                  </a:lnTo>
                  <a:lnTo>
                    <a:pt x="75" y="144"/>
                  </a:lnTo>
                  <a:lnTo>
                    <a:pt x="73" y="159"/>
                  </a:lnTo>
                  <a:lnTo>
                    <a:pt x="61" y="157"/>
                  </a:lnTo>
                  <a:lnTo>
                    <a:pt x="49" y="154"/>
                  </a:lnTo>
                  <a:lnTo>
                    <a:pt x="38" y="165"/>
                  </a:lnTo>
                  <a:lnTo>
                    <a:pt x="29" y="184"/>
                  </a:lnTo>
                  <a:lnTo>
                    <a:pt x="27" y="178"/>
                  </a:lnTo>
                  <a:lnTo>
                    <a:pt x="26" y="169"/>
                  </a:lnTo>
                  <a:lnTo>
                    <a:pt x="17" y="162"/>
                  </a:lnTo>
                  <a:lnTo>
                    <a:pt x="10" y="152"/>
                  </a:lnTo>
                  <a:lnTo>
                    <a:pt x="9" y="144"/>
                  </a:lnTo>
                  <a:lnTo>
                    <a:pt x="0" y="133"/>
                  </a:lnTo>
                  <a:lnTo>
                    <a:pt x="2" y="127"/>
                  </a:lnTo>
                  <a:lnTo>
                    <a:pt x="0" y="118"/>
                  </a:lnTo>
                  <a:lnTo>
                    <a:pt x="1" y="102"/>
                  </a:lnTo>
                  <a:lnTo>
                    <a:pt x="5" y="98"/>
                  </a:lnTo>
                  <a:lnTo>
                    <a:pt x="14" y="77"/>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38" name="Freeform 37"/>
            <p:cNvSpPr>
              <a:spLocks/>
            </p:cNvSpPr>
            <p:nvPr/>
          </p:nvSpPr>
          <p:spPr bwMode="auto">
            <a:xfrm>
              <a:off x="5090913" y="2709621"/>
              <a:ext cx="117373" cy="65236"/>
            </a:xfrm>
            <a:custGeom>
              <a:avLst/>
              <a:gdLst>
                <a:gd name="T0" fmla="*/ 57 w 71"/>
                <a:gd name="T1" fmla="*/ 6 h 42"/>
                <a:gd name="T2" fmla="*/ 58 w 71"/>
                <a:gd name="T3" fmla="*/ 10 h 42"/>
                <a:gd name="T4" fmla="*/ 56 w 71"/>
                <a:gd name="T5" fmla="*/ 15 h 42"/>
                <a:gd name="T6" fmla="*/ 63 w 71"/>
                <a:gd name="T7" fmla="*/ 19 h 42"/>
                <a:gd name="T8" fmla="*/ 71 w 71"/>
                <a:gd name="T9" fmla="*/ 19 h 42"/>
                <a:gd name="T10" fmla="*/ 71 w 71"/>
                <a:gd name="T11" fmla="*/ 27 h 42"/>
                <a:gd name="T12" fmla="*/ 64 w 71"/>
                <a:gd name="T13" fmla="*/ 31 h 42"/>
                <a:gd name="T14" fmla="*/ 51 w 71"/>
                <a:gd name="T15" fmla="*/ 28 h 42"/>
                <a:gd name="T16" fmla="*/ 48 w 71"/>
                <a:gd name="T17" fmla="*/ 37 h 42"/>
                <a:gd name="T18" fmla="*/ 40 w 71"/>
                <a:gd name="T19" fmla="*/ 37 h 42"/>
                <a:gd name="T20" fmla="*/ 38 w 71"/>
                <a:gd name="T21" fmla="*/ 34 h 42"/>
                <a:gd name="T22" fmla="*/ 29 w 71"/>
                <a:gd name="T23" fmla="*/ 41 h 42"/>
                <a:gd name="T24" fmla="*/ 21 w 71"/>
                <a:gd name="T25" fmla="*/ 42 h 42"/>
                <a:gd name="T26" fmla="*/ 13 w 71"/>
                <a:gd name="T27" fmla="*/ 38 h 42"/>
                <a:gd name="T28" fmla="*/ 8 w 71"/>
                <a:gd name="T29" fmla="*/ 29 h 42"/>
                <a:gd name="T30" fmla="*/ 0 w 71"/>
                <a:gd name="T31" fmla="*/ 32 h 42"/>
                <a:gd name="T32" fmla="*/ 0 w 71"/>
                <a:gd name="T33" fmla="*/ 22 h 42"/>
                <a:gd name="T34" fmla="*/ 11 w 71"/>
                <a:gd name="T35" fmla="*/ 11 h 42"/>
                <a:gd name="T36" fmla="*/ 11 w 71"/>
                <a:gd name="T37" fmla="*/ 6 h 42"/>
                <a:gd name="T38" fmla="*/ 18 w 71"/>
                <a:gd name="T39" fmla="*/ 8 h 42"/>
                <a:gd name="T40" fmla="*/ 22 w 71"/>
                <a:gd name="T41" fmla="*/ 4 h 42"/>
                <a:gd name="T42" fmla="*/ 36 w 71"/>
                <a:gd name="T43" fmla="*/ 4 h 42"/>
                <a:gd name="T44" fmla="*/ 40 w 71"/>
                <a:gd name="T45" fmla="*/ 0 h 42"/>
                <a:gd name="T46" fmla="*/ 57 w 71"/>
                <a:gd name="T47" fmla="*/ 6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71" h="42">
                  <a:moveTo>
                    <a:pt x="57" y="6"/>
                  </a:moveTo>
                  <a:lnTo>
                    <a:pt x="58" y="10"/>
                  </a:lnTo>
                  <a:lnTo>
                    <a:pt x="56" y="15"/>
                  </a:lnTo>
                  <a:lnTo>
                    <a:pt x="63" y="19"/>
                  </a:lnTo>
                  <a:lnTo>
                    <a:pt x="71" y="19"/>
                  </a:lnTo>
                  <a:lnTo>
                    <a:pt x="71" y="27"/>
                  </a:lnTo>
                  <a:lnTo>
                    <a:pt x="64" y="31"/>
                  </a:lnTo>
                  <a:lnTo>
                    <a:pt x="51" y="28"/>
                  </a:lnTo>
                  <a:lnTo>
                    <a:pt x="48" y="37"/>
                  </a:lnTo>
                  <a:lnTo>
                    <a:pt x="40" y="37"/>
                  </a:lnTo>
                  <a:lnTo>
                    <a:pt x="38" y="34"/>
                  </a:lnTo>
                  <a:lnTo>
                    <a:pt x="29" y="41"/>
                  </a:lnTo>
                  <a:lnTo>
                    <a:pt x="21" y="42"/>
                  </a:lnTo>
                  <a:lnTo>
                    <a:pt x="13" y="38"/>
                  </a:lnTo>
                  <a:lnTo>
                    <a:pt x="8" y="29"/>
                  </a:lnTo>
                  <a:lnTo>
                    <a:pt x="0" y="32"/>
                  </a:lnTo>
                  <a:lnTo>
                    <a:pt x="0" y="22"/>
                  </a:lnTo>
                  <a:lnTo>
                    <a:pt x="11" y="11"/>
                  </a:lnTo>
                  <a:lnTo>
                    <a:pt x="11" y="6"/>
                  </a:lnTo>
                  <a:lnTo>
                    <a:pt x="18" y="8"/>
                  </a:lnTo>
                  <a:lnTo>
                    <a:pt x="22" y="4"/>
                  </a:lnTo>
                  <a:lnTo>
                    <a:pt x="36" y="4"/>
                  </a:lnTo>
                  <a:lnTo>
                    <a:pt x="40" y="0"/>
                  </a:lnTo>
                  <a:lnTo>
                    <a:pt x="57" y="6"/>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42" name="Freeform 41"/>
            <p:cNvSpPr>
              <a:spLocks/>
            </p:cNvSpPr>
            <p:nvPr/>
          </p:nvSpPr>
          <p:spPr bwMode="auto">
            <a:xfrm>
              <a:off x="4667708" y="3908739"/>
              <a:ext cx="181845" cy="198817"/>
            </a:xfrm>
            <a:custGeom>
              <a:avLst/>
              <a:gdLst>
                <a:gd name="T0" fmla="*/ 105 w 110"/>
                <a:gd name="T1" fmla="*/ 115 h 128"/>
                <a:gd name="T2" fmla="*/ 97 w 110"/>
                <a:gd name="T3" fmla="*/ 115 h 128"/>
                <a:gd name="T4" fmla="*/ 84 w 110"/>
                <a:gd name="T5" fmla="*/ 111 h 128"/>
                <a:gd name="T6" fmla="*/ 72 w 110"/>
                <a:gd name="T7" fmla="*/ 111 h 128"/>
                <a:gd name="T8" fmla="*/ 50 w 110"/>
                <a:gd name="T9" fmla="*/ 115 h 128"/>
                <a:gd name="T10" fmla="*/ 37 w 110"/>
                <a:gd name="T11" fmla="*/ 121 h 128"/>
                <a:gd name="T12" fmla="*/ 19 w 110"/>
                <a:gd name="T13" fmla="*/ 128 h 128"/>
                <a:gd name="T14" fmla="*/ 16 w 110"/>
                <a:gd name="T15" fmla="*/ 128 h 128"/>
                <a:gd name="T16" fmla="*/ 17 w 110"/>
                <a:gd name="T17" fmla="*/ 111 h 128"/>
                <a:gd name="T18" fmla="*/ 19 w 110"/>
                <a:gd name="T19" fmla="*/ 108 h 128"/>
                <a:gd name="T20" fmla="*/ 18 w 110"/>
                <a:gd name="T21" fmla="*/ 100 h 128"/>
                <a:gd name="T22" fmla="*/ 11 w 110"/>
                <a:gd name="T23" fmla="*/ 91 h 128"/>
                <a:gd name="T24" fmla="*/ 5 w 110"/>
                <a:gd name="T25" fmla="*/ 90 h 128"/>
                <a:gd name="T26" fmla="*/ 0 w 110"/>
                <a:gd name="T27" fmla="*/ 84 h 128"/>
                <a:gd name="T28" fmla="*/ 3 w 110"/>
                <a:gd name="T29" fmla="*/ 75 h 128"/>
                <a:gd name="T30" fmla="*/ 2 w 110"/>
                <a:gd name="T31" fmla="*/ 65 h 128"/>
                <a:gd name="T32" fmla="*/ 3 w 110"/>
                <a:gd name="T33" fmla="*/ 59 h 128"/>
                <a:gd name="T34" fmla="*/ 6 w 110"/>
                <a:gd name="T35" fmla="*/ 59 h 128"/>
                <a:gd name="T36" fmla="*/ 7 w 110"/>
                <a:gd name="T37" fmla="*/ 50 h 128"/>
                <a:gd name="T38" fmla="*/ 5 w 110"/>
                <a:gd name="T39" fmla="*/ 46 h 128"/>
                <a:gd name="T40" fmla="*/ 7 w 110"/>
                <a:gd name="T41" fmla="*/ 43 h 128"/>
                <a:gd name="T42" fmla="*/ 14 w 110"/>
                <a:gd name="T43" fmla="*/ 40 h 128"/>
                <a:gd name="T44" fmla="*/ 9 w 110"/>
                <a:gd name="T45" fmla="*/ 24 h 128"/>
                <a:gd name="T46" fmla="*/ 5 w 110"/>
                <a:gd name="T47" fmla="*/ 15 h 128"/>
                <a:gd name="T48" fmla="*/ 7 w 110"/>
                <a:gd name="T49" fmla="*/ 8 h 128"/>
                <a:gd name="T50" fmla="*/ 11 w 110"/>
                <a:gd name="T51" fmla="*/ 6 h 128"/>
                <a:gd name="T52" fmla="*/ 13 w 110"/>
                <a:gd name="T53" fmla="*/ 5 h 128"/>
                <a:gd name="T54" fmla="*/ 18 w 110"/>
                <a:gd name="T55" fmla="*/ 7 h 128"/>
                <a:gd name="T56" fmla="*/ 32 w 110"/>
                <a:gd name="T57" fmla="*/ 8 h 128"/>
                <a:gd name="T58" fmla="*/ 35 w 110"/>
                <a:gd name="T59" fmla="*/ 2 h 128"/>
                <a:gd name="T60" fmla="*/ 39 w 110"/>
                <a:gd name="T61" fmla="*/ 2 h 128"/>
                <a:gd name="T62" fmla="*/ 44 w 110"/>
                <a:gd name="T63" fmla="*/ 0 h 128"/>
                <a:gd name="T64" fmla="*/ 47 w 110"/>
                <a:gd name="T65" fmla="*/ 9 h 128"/>
                <a:gd name="T66" fmla="*/ 51 w 110"/>
                <a:gd name="T67" fmla="*/ 6 h 128"/>
                <a:gd name="T68" fmla="*/ 58 w 110"/>
                <a:gd name="T69" fmla="*/ 3 h 128"/>
                <a:gd name="T70" fmla="*/ 67 w 110"/>
                <a:gd name="T71" fmla="*/ 7 h 128"/>
                <a:gd name="T72" fmla="*/ 70 w 110"/>
                <a:gd name="T73" fmla="*/ 14 h 128"/>
                <a:gd name="T74" fmla="*/ 78 w 110"/>
                <a:gd name="T75" fmla="*/ 19 h 128"/>
                <a:gd name="T76" fmla="*/ 85 w 110"/>
                <a:gd name="T77" fmla="*/ 14 h 128"/>
                <a:gd name="T78" fmla="*/ 93 w 110"/>
                <a:gd name="T79" fmla="*/ 13 h 128"/>
                <a:gd name="T80" fmla="*/ 106 w 110"/>
                <a:gd name="T81" fmla="*/ 18 h 128"/>
                <a:gd name="T82" fmla="*/ 110 w 110"/>
                <a:gd name="T83" fmla="*/ 48 h 128"/>
                <a:gd name="T84" fmla="*/ 103 w 110"/>
                <a:gd name="T85" fmla="*/ 65 h 128"/>
                <a:gd name="T86" fmla="*/ 98 w 110"/>
                <a:gd name="T87" fmla="*/ 88 h 128"/>
                <a:gd name="T88" fmla="*/ 106 w 110"/>
                <a:gd name="T89" fmla="*/ 107 h 128"/>
                <a:gd name="T90" fmla="*/ 105 w 110"/>
                <a:gd name="T91" fmla="*/ 115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10" h="128">
                  <a:moveTo>
                    <a:pt x="105" y="115"/>
                  </a:moveTo>
                  <a:lnTo>
                    <a:pt x="97" y="115"/>
                  </a:lnTo>
                  <a:lnTo>
                    <a:pt x="84" y="111"/>
                  </a:lnTo>
                  <a:lnTo>
                    <a:pt x="72" y="111"/>
                  </a:lnTo>
                  <a:lnTo>
                    <a:pt x="50" y="115"/>
                  </a:lnTo>
                  <a:lnTo>
                    <a:pt x="37" y="121"/>
                  </a:lnTo>
                  <a:lnTo>
                    <a:pt x="19" y="128"/>
                  </a:lnTo>
                  <a:lnTo>
                    <a:pt x="16" y="128"/>
                  </a:lnTo>
                  <a:lnTo>
                    <a:pt x="17" y="111"/>
                  </a:lnTo>
                  <a:lnTo>
                    <a:pt x="19" y="108"/>
                  </a:lnTo>
                  <a:lnTo>
                    <a:pt x="18" y="100"/>
                  </a:lnTo>
                  <a:lnTo>
                    <a:pt x="11" y="91"/>
                  </a:lnTo>
                  <a:lnTo>
                    <a:pt x="5" y="90"/>
                  </a:lnTo>
                  <a:lnTo>
                    <a:pt x="0" y="84"/>
                  </a:lnTo>
                  <a:lnTo>
                    <a:pt x="3" y="75"/>
                  </a:lnTo>
                  <a:lnTo>
                    <a:pt x="2" y="65"/>
                  </a:lnTo>
                  <a:lnTo>
                    <a:pt x="3" y="59"/>
                  </a:lnTo>
                  <a:lnTo>
                    <a:pt x="6" y="59"/>
                  </a:lnTo>
                  <a:lnTo>
                    <a:pt x="7" y="50"/>
                  </a:lnTo>
                  <a:lnTo>
                    <a:pt x="5" y="46"/>
                  </a:lnTo>
                  <a:lnTo>
                    <a:pt x="7" y="43"/>
                  </a:lnTo>
                  <a:lnTo>
                    <a:pt x="14" y="40"/>
                  </a:lnTo>
                  <a:lnTo>
                    <a:pt x="9" y="24"/>
                  </a:lnTo>
                  <a:lnTo>
                    <a:pt x="5" y="15"/>
                  </a:lnTo>
                  <a:lnTo>
                    <a:pt x="7" y="8"/>
                  </a:lnTo>
                  <a:lnTo>
                    <a:pt x="11" y="6"/>
                  </a:lnTo>
                  <a:lnTo>
                    <a:pt x="13" y="5"/>
                  </a:lnTo>
                  <a:lnTo>
                    <a:pt x="18" y="7"/>
                  </a:lnTo>
                  <a:lnTo>
                    <a:pt x="32" y="8"/>
                  </a:lnTo>
                  <a:lnTo>
                    <a:pt x="35" y="2"/>
                  </a:lnTo>
                  <a:lnTo>
                    <a:pt x="39" y="2"/>
                  </a:lnTo>
                  <a:lnTo>
                    <a:pt x="44" y="0"/>
                  </a:lnTo>
                  <a:lnTo>
                    <a:pt x="47" y="9"/>
                  </a:lnTo>
                  <a:lnTo>
                    <a:pt x="51" y="6"/>
                  </a:lnTo>
                  <a:lnTo>
                    <a:pt x="58" y="3"/>
                  </a:lnTo>
                  <a:lnTo>
                    <a:pt x="67" y="7"/>
                  </a:lnTo>
                  <a:lnTo>
                    <a:pt x="70" y="14"/>
                  </a:lnTo>
                  <a:lnTo>
                    <a:pt x="78" y="19"/>
                  </a:lnTo>
                  <a:lnTo>
                    <a:pt x="85" y="14"/>
                  </a:lnTo>
                  <a:lnTo>
                    <a:pt x="93" y="13"/>
                  </a:lnTo>
                  <a:lnTo>
                    <a:pt x="106" y="18"/>
                  </a:lnTo>
                  <a:lnTo>
                    <a:pt x="110" y="48"/>
                  </a:lnTo>
                  <a:lnTo>
                    <a:pt x="103" y="65"/>
                  </a:lnTo>
                  <a:lnTo>
                    <a:pt x="98" y="88"/>
                  </a:lnTo>
                  <a:lnTo>
                    <a:pt x="106" y="107"/>
                  </a:lnTo>
                  <a:lnTo>
                    <a:pt x="105" y="11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43" name="Freeform 42"/>
            <p:cNvSpPr>
              <a:spLocks/>
            </p:cNvSpPr>
            <p:nvPr/>
          </p:nvSpPr>
          <p:spPr bwMode="auto">
            <a:xfrm>
              <a:off x="5185143" y="3832628"/>
              <a:ext cx="229787" cy="358804"/>
            </a:xfrm>
            <a:custGeom>
              <a:avLst/>
              <a:gdLst>
                <a:gd name="T0" fmla="*/ 85 w 139"/>
                <a:gd name="T1" fmla="*/ 220 h 231"/>
                <a:gd name="T2" fmla="*/ 82 w 139"/>
                <a:gd name="T3" fmla="*/ 219 h 231"/>
                <a:gd name="T4" fmla="*/ 71 w 139"/>
                <a:gd name="T5" fmla="*/ 222 h 231"/>
                <a:gd name="T6" fmla="*/ 60 w 139"/>
                <a:gd name="T7" fmla="*/ 219 h 231"/>
                <a:gd name="T8" fmla="*/ 52 w 139"/>
                <a:gd name="T9" fmla="*/ 220 h 231"/>
                <a:gd name="T10" fmla="*/ 22 w 139"/>
                <a:gd name="T11" fmla="*/ 220 h 231"/>
                <a:gd name="T12" fmla="*/ 24 w 139"/>
                <a:gd name="T13" fmla="*/ 204 h 231"/>
                <a:gd name="T14" fmla="*/ 17 w 139"/>
                <a:gd name="T15" fmla="*/ 190 h 231"/>
                <a:gd name="T16" fmla="*/ 9 w 139"/>
                <a:gd name="T17" fmla="*/ 186 h 231"/>
                <a:gd name="T18" fmla="*/ 5 w 139"/>
                <a:gd name="T19" fmla="*/ 177 h 231"/>
                <a:gd name="T20" fmla="*/ 0 w 139"/>
                <a:gd name="T21" fmla="*/ 174 h 231"/>
                <a:gd name="T22" fmla="*/ 0 w 139"/>
                <a:gd name="T23" fmla="*/ 168 h 231"/>
                <a:gd name="T24" fmla="*/ 5 w 139"/>
                <a:gd name="T25" fmla="*/ 154 h 231"/>
                <a:gd name="T26" fmla="*/ 14 w 139"/>
                <a:gd name="T27" fmla="*/ 134 h 231"/>
                <a:gd name="T28" fmla="*/ 19 w 139"/>
                <a:gd name="T29" fmla="*/ 133 h 231"/>
                <a:gd name="T30" fmla="*/ 30 w 139"/>
                <a:gd name="T31" fmla="*/ 121 h 231"/>
                <a:gd name="T32" fmla="*/ 37 w 139"/>
                <a:gd name="T33" fmla="*/ 121 h 231"/>
                <a:gd name="T34" fmla="*/ 47 w 139"/>
                <a:gd name="T35" fmla="*/ 129 h 231"/>
                <a:gd name="T36" fmla="*/ 60 w 139"/>
                <a:gd name="T37" fmla="*/ 122 h 231"/>
                <a:gd name="T38" fmla="*/ 61 w 139"/>
                <a:gd name="T39" fmla="*/ 114 h 231"/>
                <a:gd name="T40" fmla="*/ 66 w 139"/>
                <a:gd name="T41" fmla="*/ 105 h 231"/>
                <a:gd name="T42" fmla="*/ 68 w 139"/>
                <a:gd name="T43" fmla="*/ 95 h 231"/>
                <a:gd name="T44" fmla="*/ 78 w 139"/>
                <a:gd name="T45" fmla="*/ 86 h 231"/>
                <a:gd name="T46" fmla="*/ 81 w 139"/>
                <a:gd name="T47" fmla="*/ 72 h 231"/>
                <a:gd name="T48" fmla="*/ 85 w 139"/>
                <a:gd name="T49" fmla="*/ 67 h 231"/>
                <a:gd name="T50" fmla="*/ 88 w 139"/>
                <a:gd name="T51" fmla="*/ 56 h 231"/>
                <a:gd name="T52" fmla="*/ 93 w 139"/>
                <a:gd name="T53" fmla="*/ 43 h 231"/>
                <a:gd name="T54" fmla="*/ 108 w 139"/>
                <a:gd name="T55" fmla="*/ 27 h 231"/>
                <a:gd name="T56" fmla="*/ 108 w 139"/>
                <a:gd name="T57" fmla="*/ 20 h 231"/>
                <a:gd name="T58" fmla="*/ 110 w 139"/>
                <a:gd name="T59" fmla="*/ 16 h 231"/>
                <a:gd name="T60" fmla="*/ 103 w 139"/>
                <a:gd name="T61" fmla="*/ 8 h 231"/>
                <a:gd name="T62" fmla="*/ 104 w 139"/>
                <a:gd name="T63" fmla="*/ 1 h 231"/>
                <a:gd name="T64" fmla="*/ 109 w 139"/>
                <a:gd name="T65" fmla="*/ 0 h 231"/>
                <a:gd name="T66" fmla="*/ 116 w 139"/>
                <a:gd name="T67" fmla="*/ 14 h 231"/>
                <a:gd name="T68" fmla="*/ 118 w 139"/>
                <a:gd name="T69" fmla="*/ 27 h 231"/>
                <a:gd name="T70" fmla="*/ 117 w 139"/>
                <a:gd name="T71" fmla="*/ 41 h 231"/>
                <a:gd name="T72" fmla="*/ 127 w 139"/>
                <a:gd name="T73" fmla="*/ 60 h 231"/>
                <a:gd name="T74" fmla="*/ 117 w 139"/>
                <a:gd name="T75" fmla="*/ 60 h 231"/>
                <a:gd name="T76" fmla="*/ 112 w 139"/>
                <a:gd name="T77" fmla="*/ 61 h 231"/>
                <a:gd name="T78" fmla="*/ 104 w 139"/>
                <a:gd name="T79" fmla="*/ 59 h 231"/>
                <a:gd name="T80" fmla="*/ 100 w 139"/>
                <a:gd name="T81" fmla="*/ 69 h 231"/>
                <a:gd name="T82" fmla="*/ 111 w 139"/>
                <a:gd name="T83" fmla="*/ 81 h 231"/>
                <a:gd name="T84" fmla="*/ 119 w 139"/>
                <a:gd name="T85" fmla="*/ 85 h 231"/>
                <a:gd name="T86" fmla="*/ 121 w 139"/>
                <a:gd name="T87" fmla="*/ 93 h 231"/>
                <a:gd name="T88" fmla="*/ 127 w 139"/>
                <a:gd name="T89" fmla="*/ 107 h 231"/>
                <a:gd name="T90" fmla="*/ 124 w 139"/>
                <a:gd name="T91" fmla="*/ 113 h 231"/>
                <a:gd name="T92" fmla="*/ 115 w 139"/>
                <a:gd name="T93" fmla="*/ 134 h 231"/>
                <a:gd name="T94" fmla="*/ 111 w 139"/>
                <a:gd name="T95" fmla="*/ 138 h 231"/>
                <a:gd name="T96" fmla="*/ 110 w 139"/>
                <a:gd name="T97" fmla="*/ 154 h 231"/>
                <a:gd name="T98" fmla="*/ 112 w 139"/>
                <a:gd name="T99" fmla="*/ 163 h 231"/>
                <a:gd name="T100" fmla="*/ 110 w 139"/>
                <a:gd name="T101" fmla="*/ 169 h 231"/>
                <a:gd name="T102" fmla="*/ 119 w 139"/>
                <a:gd name="T103" fmla="*/ 180 h 231"/>
                <a:gd name="T104" fmla="*/ 120 w 139"/>
                <a:gd name="T105" fmla="*/ 188 h 231"/>
                <a:gd name="T106" fmla="*/ 127 w 139"/>
                <a:gd name="T107" fmla="*/ 198 h 231"/>
                <a:gd name="T108" fmla="*/ 136 w 139"/>
                <a:gd name="T109" fmla="*/ 205 h 231"/>
                <a:gd name="T110" fmla="*/ 137 w 139"/>
                <a:gd name="T111" fmla="*/ 214 h 231"/>
                <a:gd name="T112" fmla="*/ 139 w 139"/>
                <a:gd name="T113" fmla="*/ 220 h 231"/>
                <a:gd name="T114" fmla="*/ 137 w 139"/>
                <a:gd name="T115" fmla="*/ 231 h 231"/>
                <a:gd name="T116" fmla="*/ 123 w 139"/>
                <a:gd name="T117" fmla="*/ 227 h 231"/>
                <a:gd name="T118" fmla="*/ 108 w 139"/>
                <a:gd name="T119" fmla="*/ 221 h 231"/>
                <a:gd name="T120" fmla="*/ 85 w 139"/>
                <a:gd name="T121" fmla="*/ 220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39" h="231">
                  <a:moveTo>
                    <a:pt x="85" y="220"/>
                  </a:moveTo>
                  <a:lnTo>
                    <a:pt x="82" y="219"/>
                  </a:lnTo>
                  <a:lnTo>
                    <a:pt x="71" y="222"/>
                  </a:lnTo>
                  <a:lnTo>
                    <a:pt x="60" y="219"/>
                  </a:lnTo>
                  <a:lnTo>
                    <a:pt x="52" y="220"/>
                  </a:lnTo>
                  <a:lnTo>
                    <a:pt x="22" y="220"/>
                  </a:lnTo>
                  <a:lnTo>
                    <a:pt x="24" y="204"/>
                  </a:lnTo>
                  <a:lnTo>
                    <a:pt x="17" y="190"/>
                  </a:lnTo>
                  <a:lnTo>
                    <a:pt x="9" y="186"/>
                  </a:lnTo>
                  <a:lnTo>
                    <a:pt x="5" y="177"/>
                  </a:lnTo>
                  <a:lnTo>
                    <a:pt x="0" y="174"/>
                  </a:lnTo>
                  <a:lnTo>
                    <a:pt x="0" y="168"/>
                  </a:lnTo>
                  <a:lnTo>
                    <a:pt x="5" y="154"/>
                  </a:lnTo>
                  <a:lnTo>
                    <a:pt x="14" y="134"/>
                  </a:lnTo>
                  <a:lnTo>
                    <a:pt x="19" y="133"/>
                  </a:lnTo>
                  <a:lnTo>
                    <a:pt x="30" y="121"/>
                  </a:lnTo>
                  <a:lnTo>
                    <a:pt x="37" y="121"/>
                  </a:lnTo>
                  <a:lnTo>
                    <a:pt x="47" y="129"/>
                  </a:lnTo>
                  <a:lnTo>
                    <a:pt x="60" y="122"/>
                  </a:lnTo>
                  <a:lnTo>
                    <a:pt x="61" y="114"/>
                  </a:lnTo>
                  <a:lnTo>
                    <a:pt x="66" y="105"/>
                  </a:lnTo>
                  <a:lnTo>
                    <a:pt x="68" y="95"/>
                  </a:lnTo>
                  <a:lnTo>
                    <a:pt x="78" y="86"/>
                  </a:lnTo>
                  <a:lnTo>
                    <a:pt x="81" y="72"/>
                  </a:lnTo>
                  <a:lnTo>
                    <a:pt x="85" y="67"/>
                  </a:lnTo>
                  <a:lnTo>
                    <a:pt x="88" y="56"/>
                  </a:lnTo>
                  <a:lnTo>
                    <a:pt x="93" y="43"/>
                  </a:lnTo>
                  <a:lnTo>
                    <a:pt x="108" y="27"/>
                  </a:lnTo>
                  <a:lnTo>
                    <a:pt x="108" y="20"/>
                  </a:lnTo>
                  <a:lnTo>
                    <a:pt x="110" y="16"/>
                  </a:lnTo>
                  <a:lnTo>
                    <a:pt x="103" y="8"/>
                  </a:lnTo>
                  <a:lnTo>
                    <a:pt x="104" y="1"/>
                  </a:lnTo>
                  <a:lnTo>
                    <a:pt x="109" y="0"/>
                  </a:lnTo>
                  <a:lnTo>
                    <a:pt x="116" y="14"/>
                  </a:lnTo>
                  <a:lnTo>
                    <a:pt x="118" y="27"/>
                  </a:lnTo>
                  <a:lnTo>
                    <a:pt x="117" y="41"/>
                  </a:lnTo>
                  <a:lnTo>
                    <a:pt x="127" y="60"/>
                  </a:lnTo>
                  <a:lnTo>
                    <a:pt x="117" y="60"/>
                  </a:lnTo>
                  <a:lnTo>
                    <a:pt x="112" y="61"/>
                  </a:lnTo>
                  <a:lnTo>
                    <a:pt x="104" y="59"/>
                  </a:lnTo>
                  <a:lnTo>
                    <a:pt x="100" y="69"/>
                  </a:lnTo>
                  <a:lnTo>
                    <a:pt x="111" y="81"/>
                  </a:lnTo>
                  <a:lnTo>
                    <a:pt x="119" y="85"/>
                  </a:lnTo>
                  <a:lnTo>
                    <a:pt x="121" y="93"/>
                  </a:lnTo>
                  <a:lnTo>
                    <a:pt x="127" y="107"/>
                  </a:lnTo>
                  <a:lnTo>
                    <a:pt x="124" y="113"/>
                  </a:lnTo>
                  <a:lnTo>
                    <a:pt x="115" y="134"/>
                  </a:lnTo>
                  <a:lnTo>
                    <a:pt x="111" y="138"/>
                  </a:lnTo>
                  <a:lnTo>
                    <a:pt x="110" y="154"/>
                  </a:lnTo>
                  <a:lnTo>
                    <a:pt x="112" y="163"/>
                  </a:lnTo>
                  <a:lnTo>
                    <a:pt x="110" y="169"/>
                  </a:lnTo>
                  <a:lnTo>
                    <a:pt x="119" y="180"/>
                  </a:lnTo>
                  <a:lnTo>
                    <a:pt x="120" y="188"/>
                  </a:lnTo>
                  <a:lnTo>
                    <a:pt x="127" y="198"/>
                  </a:lnTo>
                  <a:lnTo>
                    <a:pt x="136" y="205"/>
                  </a:lnTo>
                  <a:lnTo>
                    <a:pt x="137" y="214"/>
                  </a:lnTo>
                  <a:lnTo>
                    <a:pt x="139" y="220"/>
                  </a:lnTo>
                  <a:lnTo>
                    <a:pt x="137" y="231"/>
                  </a:lnTo>
                  <a:lnTo>
                    <a:pt x="123" y="227"/>
                  </a:lnTo>
                  <a:lnTo>
                    <a:pt x="108" y="221"/>
                  </a:lnTo>
                  <a:lnTo>
                    <a:pt x="85" y="22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44" name="Freeform 43"/>
            <p:cNvSpPr>
              <a:spLocks/>
            </p:cNvSpPr>
            <p:nvPr/>
          </p:nvSpPr>
          <p:spPr bwMode="auto">
            <a:xfrm>
              <a:off x="5297556" y="4078043"/>
              <a:ext cx="576947" cy="598006"/>
            </a:xfrm>
            <a:custGeom>
              <a:avLst/>
              <a:gdLst>
                <a:gd name="T0" fmla="*/ 342 w 349"/>
                <a:gd name="T1" fmla="*/ 61 h 385"/>
                <a:gd name="T2" fmla="*/ 343 w 349"/>
                <a:gd name="T3" fmla="*/ 71 h 385"/>
                <a:gd name="T4" fmla="*/ 329 w 349"/>
                <a:gd name="T5" fmla="*/ 87 h 385"/>
                <a:gd name="T6" fmla="*/ 324 w 349"/>
                <a:gd name="T7" fmla="*/ 114 h 385"/>
                <a:gd name="T8" fmla="*/ 320 w 349"/>
                <a:gd name="T9" fmla="*/ 137 h 385"/>
                <a:gd name="T10" fmla="*/ 314 w 349"/>
                <a:gd name="T11" fmla="*/ 155 h 385"/>
                <a:gd name="T12" fmla="*/ 310 w 349"/>
                <a:gd name="T13" fmla="*/ 168 h 385"/>
                <a:gd name="T14" fmla="*/ 315 w 349"/>
                <a:gd name="T15" fmla="*/ 203 h 385"/>
                <a:gd name="T16" fmla="*/ 316 w 349"/>
                <a:gd name="T17" fmla="*/ 233 h 385"/>
                <a:gd name="T18" fmla="*/ 330 w 349"/>
                <a:gd name="T19" fmla="*/ 256 h 385"/>
                <a:gd name="T20" fmla="*/ 332 w 349"/>
                <a:gd name="T21" fmla="*/ 281 h 385"/>
                <a:gd name="T22" fmla="*/ 303 w 349"/>
                <a:gd name="T23" fmla="*/ 287 h 385"/>
                <a:gd name="T24" fmla="*/ 301 w 349"/>
                <a:gd name="T25" fmla="*/ 309 h 385"/>
                <a:gd name="T26" fmla="*/ 295 w 349"/>
                <a:gd name="T27" fmla="*/ 354 h 385"/>
                <a:gd name="T28" fmla="*/ 312 w 349"/>
                <a:gd name="T29" fmla="*/ 366 h 385"/>
                <a:gd name="T30" fmla="*/ 318 w 349"/>
                <a:gd name="T31" fmla="*/ 385 h 385"/>
                <a:gd name="T32" fmla="*/ 297 w 349"/>
                <a:gd name="T33" fmla="*/ 373 h 385"/>
                <a:gd name="T34" fmla="*/ 276 w 349"/>
                <a:gd name="T35" fmla="*/ 362 h 385"/>
                <a:gd name="T36" fmla="*/ 261 w 349"/>
                <a:gd name="T37" fmla="*/ 357 h 385"/>
                <a:gd name="T38" fmla="*/ 241 w 349"/>
                <a:gd name="T39" fmla="*/ 345 h 385"/>
                <a:gd name="T40" fmla="*/ 221 w 349"/>
                <a:gd name="T41" fmla="*/ 344 h 385"/>
                <a:gd name="T42" fmla="*/ 214 w 349"/>
                <a:gd name="T43" fmla="*/ 336 h 385"/>
                <a:gd name="T44" fmla="*/ 194 w 349"/>
                <a:gd name="T45" fmla="*/ 338 h 385"/>
                <a:gd name="T46" fmla="*/ 181 w 349"/>
                <a:gd name="T47" fmla="*/ 340 h 385"/>
                <a:gd name="T48" fmla="*/ 177 w 349"/>
                <a:gd name="T49" fmla="*/ 307 h 385"/>
                <a:gd name="T50" fmla="*/ 178 w 349"/>
                <a:gd name="T51" fmla="*/ 282 h 385"/>
                <a:gd name="T52" fmla="*/ 175 w 349"/>
                <a:gd name="T53" fmla="*/ 261 h 385"/>
                <a:gd name="T54" fmla="*/ 154 w 349"/>
                <a:gd name="T55" fmla="*/ 253 h 385"/>
                <a:gd name="T56" fmla="*/ 144 w 349"/>
                <a:gd name="T57" fmla="*/ 257 h 385"/>
                <a:gd name="T58" fmla="*/ 128 w 349"/>
                <a:gd name="T59" fmla="*/ 270 h 385"/>
                <a:gd name="T60" fmla="*/ 115 w 349"/>
                <a:gd name="T61" fmla="*/ 273 h 385"/>
                <a:gd name="T62" fmla="*/ 97 w 349"/>
                <a:gd name="T63" fmla="*/ 277 h 385"/>
                <a:gd name="T64" fmla="*/ 85 w 349"/>
                <a:gd name="T65" fmla="*/ 260 h 385"/>
                <a:gd name="T66" fmla="*/ 76 w 349"/>
                <a:gd name="T67" fmla="*/ 232 h 385"/>
                <a:gd name="T68" fmla="*/ 15 w 349"/>
                <a:gd name="T69" fmla="*/ 234 h 385"/>
                <a:gd name="T70" fmla="*/ 2 w 349"/>
                <a:gd name="T71" fmla="*/ 236 h 385"/>
                <a:gd name="T72" fmla="*/ 5 w 349"/>
                <a:gd name="T73" fmla="*/ 228 h 385"/>
                <a:gd name="T74" fmla="*/ 8 w 349"/>
                <a:gd name="T75" fmla="*/ 213 h 385"/>
                <a:gd name="T76" fmla="*/ 20 w 349"/>
                <a:gd name="T77" fmla="*/ 211 h 385"/>
                <a:gd name="T78" fmla="*/ 36 w 349"/>
                <a:gd name="T79" fmla="*/ 203 h 385"/>
                <a:gd name="T80" fmla="*/ 44 w 349"/>
                <a:gd name="T81" fmla="*/ 213 h 385"/>
                <a:gd name="T82" fmla="*/ 66 w 349"/>
                <a:gd name="T83" fmla="*/ 190 h 385"/>
                <a:gd name="T84" fmla="*/ 70 w 349"/>
                <a:gd name="T85" fmla="*/ 166 h 385"/>
                <a:gd name="T86" fmla="*/ 86 w 349"/>
                <a:gd name="T87" fmla="*/ 135 h 385"/>
                <a:gd name="T88" fmla="*/ 101 w 349"/>
                <a:gd name="T89" fmla="*/ 118 h 385"/>
                <a:gd name="T90" fmla="*/ 104 w 349"/>
                <a:gd name="T91" fmla="*/ 103 h 385"/>
                <a:gd name="T92" fmla="*/ 105 w 349"/>
                <a:gd name="T93" fmla="*/ 73 h 385"/>
                <a:gd name="T94" fmla="*/ 114 w 349"/>
                <a:gd name="T95" fmla="*/ 49 h 385"/>
                <a:gd name="T96" fmla="*/ 117 w 349"/>
                <a:gd name="T97" fmla="*/ 22 h 385"/>
                <a:gd name="T98" fmla="*/ 134 w 349"/>
                <a:gd name="T99" fmla="*/ 5 h 385"/>
                <a:gd name="T100" fmla="*/ 161 w 349"/>
                <a:gd name="T101" fmla="*/ 20 h 385"/>
                <a:gd name="T102" fmla="*/ 188 w 349"/>
                <a:gd name="T103" fmla="*/ 26 h 385"/>
                <a:gd name="T104" fmla="*/ 196 w 349"/>
                <a:gd name="T105" fmla="*/ 11 h 385"/>
                <a:gd name="T106" fmla="*/ 224 w 349"/>
                <a:gd name="T107" fmla="*/ 3 h 385"/>
                <a:gd name="T108" fmla="*/ 238 w 349"/>
                <a:gd name="T109" fmla="*/ 7 h 385"/>
                <a:gd name="T110" fmla="*/ 247 w 349"/>
                <a:gd name="T111" fmla="*/ 0 h 385"/>
                <a:gd name="T112" fmla="*/ 273 w 349"/>
                <a:gd name="T113" fmla="*/ 3 h 385"/>
                <a:gd name="T114" fmla="*/ 290 w 349"/>
                <a:gd name="T115" fmla="*/ 18 h 385"/>
                <a:gd name="T116" fmla="*/ 303 w 349"/>
                <a:gd name="T117" fmla="*/ 17 h 385"/>
                <a:gd name="T118" fmla="*/ 322 w 349"/>
                <a:gd name="T119" fmla="*/ 14 h 385"/>
                <a:gd name="T120" fmla="*/ 343 w 349"/>
                <a:gd name="T121" fmla="*/ 37 h 3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349" h="385">
                  <a:moveTo>
                    <a:pt x="343" y="37"/>
                  </a:moveTo>
                  <a:lnTo>
                    <a:pt x="342" y="61"/>
                  </a:lnTo>
                  <a:lnTo>
                    <a:pt x="349" y="64"/>
                  </a:lnTo>
                  <a:lnTo>
                    <a:pt x="343" y="71"/>
                  </a:lnTo>
                  <a:lnTo>
                    <a:pt x="336" y="77"/>
                  </a:lnTo>
                  <a:lnTo>
                    <a:pt x="329" y="87"/>
                  </a:lnTo>
                  <a:lnTo>
                    <a:pt x="325" y="97"/>
                  </a:lnTo>
                  <a:lnTo>
                    <a:pt x="324" y="114"/>
                  </a:lnTo>
                  <a:lnTo>
                    <a:pt x="320" y="122"/>
                  </a:lnTo>
                  <a:lnTo>
                    <a:pt x="320" y="137"/>
                  </a:lnTo>
                  <a:lnTo>
                    <a:pt x="314" y="143"/>
                  </a:lnTo>
                  <a:lnTo>
                    <a:pt x="314" y="155"/>
                  </a:lnTo>
                  <a:lnTo>
                    <a:pt x="311" y="157"/>
                  </a:lnTo>
                  <a:lnTo>
                    <a:pt x="310" y="168"/>
                  </a:lnTo>
                  <a:lnTo>
                    <a:pt x="314" y="178"/>
                  </a:lnTo>
                  <a:lnTo>
                    <a:pt x="315" y="203"/>
                  </a:lnTo>
                  <a:lnTo>
                    <a:pt x="318" y="222"/>
                  </a:lnTo>
                  <a:lnTo>
                    <a:pt x="316" y="233"/>
                  </a:lnTo>
                  <a:lnTo>
                    <a:pt x="320" y="245"/>
                  </a:lnTo>
                  <a:lnTo>
                    <a:pt x="330" y="256"/>
                  </a:lnTo>
                  <a:lnTo>
                    <a:pt x="340" y="283"/>
                  </a:lnTo>
                  <a:lnTo>
                    <a:pt x="332" y="281"/>
                  </a:lnTo>
                  <a:lnTo>
                    <a:pt x="308" y="284"/>
                  </a:lnTo>
                  <a:lnTo>
                    <a:pt x="303" y="287"/>
                  </a:lnTo>
                  <a:lnTo>
                    <a:pt x="297" y="300"/>
                  </a:lnTo>
                  <a:lnTo>
                    <a:pt x="301" y="309"/>
                  </a:lnTo>
                  <a:lnTo>
                    <a:pt x="297" y="334"/>
                  </a:lnTo>
                  <a:lnTo>
                    <a:pt x="295" y="354"/>
                  </a:lnTo>
                  <a:lnTo>
                    <a:pt x="300" y="358"/>
                  </a:lnTo>
                  <a:lnTo>
                    <a:pt x="312" y="366"/>
                  </a:lnTo>
                  <a:lnTo>
                    <a:pt x="317" y="363"/>
                  </a:lnTo>
                  <a:lnTo>
                    <a:pt x="318" y="385"/>
                  </a:lnTo>
                  <a:lnTo>
                    <a:pt x="304" y="385"/>
                  </a:lnTo>
                  <a:lnTo>
                    <a:pt x="297" y="373"/>
                  </a:lnTo>
                  <a:lnTo>
                    <a:pt x="290" y="364"/>
                  </a:lnTo>
                  <a:lnTo>
                    <a:pt x="276" y="362"/>
                  </a:lnTo>
                  <a:lnTo>
                    <a:pt x="273" y="351"/>
                  </a:lnTo>
                  <a:lnTo>
                    <a:pt x="261" y="357"/>
                  </a:lnTo>
                  <a:lnTo>
                    <a:pt x="247" y="354"/>
                  </a:lnTo>
                  <a:lnTo>
                    <a:pt x="241" y="345"/>
                  </a:lnTo>
                  <a:lnTo>
                    <a:pt x="229" y="343"/>
                  </a:lnTo>
                  <a:lnTo>
                    <a:pt x="221" y="344"/>
                  </a:lnTo>
                  <a:lnTo>
                    <a:pt x="220" y="337"/>
                  </a:lnTo>
                  <a:lnTo>
                    <a:pt x="214" y="336"/>
                  </a:lnTo>
                  <a:lnTo>
                    <a:pt x="205" y="335"/>
                  </a:lnTo>
                  <a:lnTo>
                    <a:pt x="194" y="338"/>
                  </a:lnTo>
                  <a:lnTo>
                    <a:pt x="186" y="338"/>
                  </a:lnTo>
                  <a:lnTo>
                    <a:pt x="181" y="340"/>
                  </a:lnTo>
                  <a:lnTo>
                    <a:pt x="183" y="315"/>
                  </a:lnTo>
                  <a:lnTo>
                    <a:pt x="177" y="307"/>
                  </a:lnTo>
                  <a:lnTo>
                    <a:pt x="176" y="294"/>
                  </a:lnTo>
                  <a:lnTo>
                    <a:pt x="178" y="282"/>
                  </a:lnTo>
                  <a:lnTo>
                    <a:pt x="175" y="274"/>
                  </a:lnTo>
                  <a:lnTo>
                    <a:pt x="175" y="261"/>
                  </a:lnTo>
                  <a:lnTo>
                    <a:pt x="153" y="261"/>
                  </a:lnTo>
                  <a:lnTo>
                    <a:pt x="154" y="253"/>
                  </a:lnTo>
                  <a:lnTo>
                    <a:pt x="145" y="254"/>
                  </a:lnTo>
                  <a:lnTo>
                    <a:pt x="144" y="257"/>
                  </a:lnTo>
                  <a:lnTo>
                    <a:pt x="132" y="258"/>
                  </a:lnTo>
                  <a:lnTo>
                    <a:pt x="128" y="270"/>
                  </a:lnTo>
                  <a:lnTo>
                    <a:pt x="125" y="275"/>
                  </a:lnTo>
                  <a:lnTo>
                    <a:pt x="115" y="273"/>
                  </a:lnTo>
                  <a:lnTo>
                    <a:pt x="109" y="275"/>
                  </a:lnTo>
                  <a:lnTo>
                    <a:pt x="97" y="277"/>
                  </a:lnTo>
                  <a:lnTo>
                    <a:pt x="90" y="266"/>
                  </a:lnTo>
                  <a:lnTo>
                    <a:pt x="85" y="260"/>
                  </a:lnTo>
                  <a:lnTo>
                    <a:pt x="80" y="247"/>
                  </a:lnTo>
                  <a:lnTo>
                    <a:pt x="76" y="232"/>
                  </a:lnTo>
                  <a:lnTo>
                    <a:pt x="22" y="231"/>
                  </a:lnTo>
                  <a:lnTo>
                    <a:pt x="15" y="234"/>
                  </a:lnTo>
                  <a:lnTo>
                    <a:pt x="10" y="233"/>
                  </a:lnTo>
                  <a:lnTo>
                    <a:pt x="2" y="236"/>
                  </a:lnTo>
                  <a:lnTo>
                    <a:pt x="0" y="230"/>
                  </a:lnTo>
                  <a:lnTo>
                    <a:pt x="5" y="228"/>
                  </a:lnTo>
                  <a:lnTo>
                    <a:pt x="5" y="218"/>
                  </a:lnTo>
                  <a:lnTo>
                    <a:pt x="8" y="213"/>
                  </a:lnTo>
                  <a:lnTo>
                    <a:pt x="15" y="209"/>
                  </a:lnTo>
                  <a:lnTo>
                    <a:pt x="20" y="211"/>
                  </a:lnTo>
                  <a:lnTo>
                    <a:pt x="26" y="203"/>
                  </a:lnTo>
                  <a:lnTo>
                    <a:pt x="36" y="203"/>
                  </a:lnTo>
                  <a:lnTo>
                    <a:pt x="37" y="209"/>
                  </a:lnTo>
                  <a:lnTo>
                    <a:pt x="44" y="213"/>
                  </a:lnTo>
                  <a:lnTo>
                    <a:pt x="55" y="200"/>
                  </a:lnTo>
                  <a:lnTo>
                    <a:pt x="66" y="190"/>
                  </a:lnTo>
                  <a:lnTo>
                    <a:pt x="70" y="183"/>
                  </a:lnTo>
                  <a:lnTo>
                    <a:pt x="70" y="166"/>
                  </a:lnTo>
                  <a:lnTo>
                    <a:pt x="78" y="146"/>
                  </a:lnTo>
                  <a:lnTo>
                    <a:pt x="86" y="135"/>
                  </a:lnTo>
                  <a:lnTo>
                    <a:pt x="98" y="125"/>
                  </a:lnTo>
                  <a:lnTo>
                    <a:pt x="101" y="118"/>
                  </a:lnTo>
                  <a:lnTo>
                    <a:pt x="101" y="111"/>
                  </a:lnTo>
                  <a:lnTo>
                    <a:pt x="104" y="103"/>
                  </a:lnTo>
                  <a:lnTo>
                    <a:pt x="103" y="92"/>
                  </a:lnTo>
                  <a:lnTo>
                    <a:pt x="105" y="73"/>
                  </a:lnTo>
                  <a:lnTo>
                    <a:pt x="109" y="60"/>
                  </a:lnTo>
                  <a:lnTo>
                    <a:pt x="114" y="49"/>
                  </a:lnTo>
                  <a:lnTo>
                    <a:pt x="115" y="37"/>
                  </a:lnTo>
                  <a:lnTo>
                    <a:pt x="117" y="22"/>
                  </a:lnTo>
                  <a:lnTo>
                    <a:pt x="124" y="11"/>
                  </a:lnTo>
                  <a:lnTo>
                    <a:pt x="134" y="5"/>
                  </a:lnTo>
                  <a:lnTo>
                    <a:pt x="149" y="12"/>
                  </a:lnTo>
                  <a:lnTo>
                    <a:pt x="161" y="20"/>
                  </a:lnTo>
                  <a:lnTo>
                    <a:pt x="174" y="22"/>
                  </a:lnTo>
                  <a:lnTo>
                    <a:pt x="188" y="26"/>
                  </a:lnTo>
                  <a:lnTo>
                    <a:pt x="193" y="13"/>
                  </a:lnTo>
                  <a:lnTo>
                    <a:pt x="196" y="11"/>
                  </a:lnTo>
                  <a:lnTo>
                    <a:pt x="204" y="14"/>
                  </a:lnTo>
                  <a:lnTo>
                    <a:pt x="224" y="3"/>
                  </a:lnTo>
                  <a:lnTo>
                    <a:pt x="232" y="8"/>
                  </a:lnTo>
                  <a:lnTo>
                    <a:pt x="238" y="7"/>
                  </a:lnTo>
                  <a:lnTo>
                    <a:pt x="240" y="2"/>
                  </a:lnTo>
                  <a:lnTo>
                    <a:pt x="247" y="0"/>
                  </a:lnTo>
                  <a:lnTo>
                    <a:pt x="261" y="2"/>
                  </a:lnTo>
                  <a:lnTo>
                    <a:pt x="273" y="3"/>
                  </a:lnTo>
                  <a:lnTo>
                    <a:pt x="279" y="1"/>
                  </a:lnTo>
                  <a:lnTo>
                    <a:pt x="290" y="18"/>
                  </a:lnTo>
                  <a:lnTo>
                    <a:pt x="298" y="20"/>
                  </a:lnTo>
                  <a:lnTo>
                    <a:pt x="303" y="17"/>
                  </a:lnTo>
                  <a:lnTo>
                    <a:pt x="312" y="18"/>
                  </a:lnTo>
                  <a:lnTo>
                    <a:pt x="322" y="14"/>
                  </a:lnTo>
                  <a:lnTo>
                    <a:pt x="326" y="23"/>
                  </a:lnTo>
                  <a:lnTo>
                    <a:pt x="343" y="37"/>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45" name="Freeform 44"/>
            <p:cNvSpPr>
              <a:spLocks/>
            </p:cNvSpPr>
            <p:nvPr/>
          </p:nvSpPr>
          <p:spPr bwMode="auto">
            <a:xfrm>
              <a:off x="5264492" y="4127747"/>
              <a:ext cx="223175" cy="282693"/>
            </a:xfrm>
            <a:custGeom>
              <a:avLst/>
              <a:gdLst>
                <a:gd name="T0" fmla="*/ 35 w 135"/>
                <a:gd name="T1" fmla="*/ 177 h 182"/>
                <a:gd name="T2" fmla="*/ 28 w 135"/>
                <a:gd name="T3" fmla="*/ 170 h 182"/>
                <a:gd name="T4" fmla="*/ 22 w 135"/>
                <a:gd name="T5" fmla="*/ 173 h 182"/>
                <a:gd name="T6" fmla="*/ 15 w 135"/>
                <a:gd name="T7" fmla="*/ 182 h 182"/>
                <a:gd name="T8" fmla="*/ 0 w 135"/>
                <a:gd name="T9" fmla="*/ 160 h 182"/>
                <a:gd name="T10" fmla="*/ 14 w 135"/>
                <a:gd name="T11" fmla="*/ 149 h 182"/>
                <a:gd name="T12" fmla="*/ 7 w 135"/>
                <a:gd name="T13" fmla="*/ 135 h 182"/>
                <a:gd name="T14" fmla="*/ 14 w 135"/>
                <a:gd name="T15" fmla="*/ 130 h 182"/>
                <a:gd name="T16" fmla="*/ 26 w 135"/>
                <a:gd name="T17" fmla="*/ 127 h 182"/>
                <a:gd name="T18" fmla="*/ 27 w 135"/>
                <a:gd name="T19" fmla="*/ 118 h 182"/>
                <a:gd name="T20" fmla="*/ 37 w 135"/>
                <a:gd name="T21" fmla="*/ 128 h 182"/>
                <a:gd name="T22" fmla="*/ 53 w 135"/>
                <a:gd name="T23" fmla="*/ 129 h 182"/>
                <a:gd name="T24" fmla="*/ 59 w 135"/>
                <a:gd name="T25" fmla="*/ 119 h 182"/>
                <a:gd name="T26" fmla="*/ 61 w 135"/>
                <a:gd name="T27" fmla="*/ 105 h 182"/>
                <a:gd name="T28" fmla="*/ 60 w 135"/>
                <a:gd name="T29" fmla="*/ 89 h 182"/>
                <a:gd name="T30" fmla="*/ 51 w 135"/>
                <a:gd name="T31" fmla="*/ 77 h 182"/>
                <a:gd name="T32" fmla="*/ 59 w 135"/>
                <a:gd name="T33" fmla="*/ 53 h 182"/>
                <a:gd name="T34" fmla="*/ 54 w 135"/>
                <a:gd name="T35" fmla="*/ 48 h 182"/>
                <a:gd name="T36" fmla="*/ 40 w 135"/>
                <a:gd name="T37" fmla="*/ 50 h 182"/>
                <a:gd name="T38" fmla="*/ 35 w 135"/>
                <a:gd name="T39" fmla="*/ 39 h 182"/>
                <a:gd name="T40" fmla="*/ 37 w 135"/>
                <a:gd name="T41" fmla="*/ 30 h 182"/>
                <a:gd name="T42" fmla="*/ 60 w 135"/>
                <a:gd name="T43" fmla="*/ 31 h 182"/>
                <a:gd name="T44" fmla="*/ 75 w 135"/>
                <a:gd name="T45" fmla="*/ 37 h 182"/>
                <a:gd name="T46" fmla="*/ 89 w 135"/>
                <a:gd name="T47" fmla="*/ 41 h 182"/>
                <a:gd name="T48" fmla="*/ 91 w 135"/>
                <a:gd name="T49" fmla="*/ 30 h 182"/>
                <a:gd name="T50" fmla="*/ 100 w 135"/>
                <a:gd name="T51" fmla="*/ 11 h 182"/>
                <a:gd name="T52" fmla="*/ 111 w 135"/>
                <a:gd name="T53" fmla="*/ 0 h 182"/>
                <a:gd name="T54" fmla="*/ 123 w 135"/>
                <a:gd name="T55" fmla="*/ 3 h 182"/>
                <a:gd name="T56" fmla="*/ 135 w 135"/>
                <a:gd name="T57" fmla="*/ 5 h 182"/>
                <a:gd name="T58" fmla="*/ 134 w 135"/>
                <a:gd name="T59" fmla="*/ 17 h 182"/>
                <a:gd name="T60" fmla="*/ 129 w 135"/>
                <a:gd name="T61" fmla="*/ 28 h 182"/>
                <a:gd name="T62" fmla="*/ 125 w 135"/>
                <a:gd name="T63" fmla="*/ 41 h 182"/>
                <a:gd name="T64" fmla="*/ 123 w 135"/>
                <a:gd name="T65" fmla="*/ 60 h 182"/>
                <a:gd name="T66" fmla="*/ 124 w 135"/>
                <a:gd name="T67" fmla="*/ 71 h 182"/>
                <a:gd name="T68" fmla="*/ 121 w 135"/>
                <a:gd name="T69" fmla="*/ 79 h 182"/>
                <a:gd name="T70" fmla="*/ 121 w 135"/>
                <a:gd name="T71" fmla="*/ 86 h 182"/>
                <a:gd name="T72" fmla="*/ 118 w 135"/>
                <a:gd name="T73" fmla="*/ 93 h 182"/>
                <a:gd name="T74" fmla="*/ 106 w 135"/>
                <a:gd name="T75" fmla="*/ 103 h 182"/>
                <a:gd name="T76" fmla="*/ 98 w 135"/>
                <a:gd name="T77" fmla="*/ 114 h 182"/>
                <a:gd name="T78" fmla="*/ 90 w 135"/>
                <a:gd name="T79" fmla="*/ 134 h 182"/>
                <a:gd name="T80" fmla="*/ 90 w 135"/>
                <a:gd name="T81" fmla="*/ 151 h 182"/>
                <a:gd name="T82" fmla="*/ 86 w 135"/>
                <a:gd name="T83" fmla="*/ 158 h 182"/>
                <a:gd name="T84" fmla="*/ 75 w 135"/>
                <a:gd name="T85" fmla="*/ 168 h 182"/>
                <a:gd name="T86" fmla="*/ 64 w 135"/>
                <a:gd name="T87" fmla="*/ 181 h 182"/>
                <a:gd name="T88" fmla="*/ 57 w 135"/>
                <a:gd name="T89" fmla="*/ 177 h 182"/>
                <a:gd name="T90" fmla="*/ 56 w 135"/>
                <a:gd name="T91" fmla="*/ 171 h 182"/>
                <a:gd name="T92" fmla="*/ 46 w 135"/>
                <a:gd name="T93" fmla="*/ 171 h 182"/>
                <a:gd name="T94" fmla="*/ 40 w 135"/>
                <a:gd name="T95" fmla="*/ 179 h 182"/>
                <a:gd name="T96" fmla="*/ 35 w 135"/>
                <a:gd name="T97" fmla="*/ 177 h 1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35" h="182">
                  <a:moveTo>
                    <a:pt x="35" y="177"/>
                  </a:moveTo>
                  <a:lnTo>
                    <a:pt x="28" y="170"/>
                  </a:lnTo>
                  <a:lnTo>
                    <a:pt x="22" y="173"/>
                  </a:lnTo>
                  <a:lnTo>
                    <a:pt x="15" y="182"/>
                  </a:lnTo>
                  <a:lnTo>
                    <a:pt x="0" y="160"/>
                  </a:lnTo>
                  <a:lnTo>
                    <a:pt x="14" y="149"/>
                  </a:lnTo>
                  <a:lnTo>
                    <a:pt x="7" y="135"/>
                  </a:lnTo>
                  <a:lnTo>
                    <a:pt x="14" y="130"/>
                  </a:lnTo>
                  <a:lnTo>
                    <a:pt x="26" y="127"/>
                  </a:lnTo>
                  <a:lnTo>
                    <a:pt x="27" y="118"/>
                  </a:lnTo>
                  <a:lnTo>
                    <a:pt x="37" y="128"/>
                  </a:lnTo>
                  <a:lnTo>
                    <a:pt x="53" y="129"/>
                  </a:lnTo>
                  <a:lnTo>
                    <a:pt x="59" y="119"/>
                  </a:lnTo>
                  <a:lnTo>
                    <a:pt x="61" y="105"/>
                  </a:lnTo>
                  <a:lnTo>
                    <a:pt x="60" y="89"/>
                  </a:lnTo>
                  <a:lnTo>
                    <a:pt x="51" y="77"/>
                  </a:lnTo>
                  <a:lnTo>
                    <a:pt x="59" y="53"/>
                  </a:lnTo>
                  <a:lnTo>
                    <a:pt x="54" y="48"/>
                  </a:lnTo>
                  <a:lnTo>
                    <a:pt x="40" y="50"/>
                  </a:lnTo>
                  <a:lnTo>
                    <a:pt x="35" y="39"/>
                  </a:lnTo>
                  <a:lnTo>
                    <a:pt x="37" y="30"/>
                  </a:lnTo>
                  <a:lnTo>
                    <a:pt x="60" y="31"/>
                  </a:lnTo>
                  <a:lnTo>
                    <a:pt x="75" y="37"/>
                  </a:lnTo>
                  <a:lnTo>
                    <a:pt x="89" y="41"/>
                  </a:lnTo>
                  <a:lnTo>
                    <a:pt x="91" y="30"/>
                  </a:lnTo>
                  <a:lnTo>
                    <a:pt x="100" y="11"/>
                  </a:lnTo>
                  <a:lnTo>
                    <a:pt x="111" y="0"/>
                  </a:lnTo>
                  <a:lnTo>
                    <a:pt x="123" y="3"/>
                  </a:lnTo>
                  <a:lnTo>
                    <a:pt x="135" y="5"/>
                  </a:lnTo>
                  <a:lnTo>
                    <a:pt x="134" y="17"/>
                  </a:lnTo>
                  <a:lnTo>
                    <a:pt x="129" y="28"/>
                  </a:lnTo>
                  <a:lnTo>
                    <a:pt x="125" y="41"/>
                  </a:lnTo>
                  <a:lnTo>
                    <a:pt x="123" y="60"/>
                  </a:lnTo>
                  <a:lnTo>
                    <a:pt x="124" y="71"/>
                  </a:lnTo>
                  <a:lnTo>
                    <a:pt x="121" y="79"/>
                  </a:lnTo>
                  <a:lnTo>
                    <a:pt x="121" y="86"/>
                  </a:lnTo>
                  <a:lnTo>
                    <a:pt x="118" y="93"/>
                  </a:lnTo>
                  <a:lnTo>
                    <a:pt x="106" y="103"/>
                  </a:lnTo>
                  <a:lnTo>
                    <a:pt x="98" y="114"/>
                  </a:lnTo>
                  <a:lnTo>
                    <a:pt x="90" y="134"/>
                  </a:lnTo>
                  <a:lnTo>
                    <a:pt x="90" y="151"/>
                  </a:lnTo>
                  <a:lnTo>
                    <a:pt x="86" y="158"/>
                  </a:lnTo>
                  <a:lnTo>
                    <a:pt x="75" y="168"/>
                  </a:lnTo>
                  <a:lnTo>
                    <a:pt x="64" y="181"/>
                  </a:lnTo>
                  <a:lnTo>
                    <a:pt x="57" y="177"/>
                  </a:lnTo>
                  <a:lnTo>
                    <a:pt x="56" y="171"/>
                  </a:lnTo>
                  <a:lnTo>
                    <a:pt x="46" y="171"/>
                  </a:lnTo>
                  <a:lnTo>
                    <a:pt x="40" y="179"/>
                  </a:lnTo>
                  <a:lnTo>
                    <a:pt x="35" y="177"/>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49" name="Freeform 48"/>
            <p:cNvSpPr>
              <a:spLocks/>
            </p:cNvSpPr>
            <p:nvPr/>
          </p:nvSpPr>
          <p:spPr bwMode="auto">
            <a:xfrm>
              <a:off x="5862932" y="3097936"/>
              <a:ext cx="51247" cy="21745"/>
            </a:xfrm>
            <a:custGeom>
              <a:avLst/>
              <a:gdLst>
                <a:gd name="T0" fmla="*/ 0 w 31"/>
                <a:gd name="T1" fmla="*/ 11 h 14"/>
                <a:gd name="T2" fmla="*/ 1 w 31"/>
                <a:gd name="T3" fmla="*/ 11 h 14"/>
                <a:gd name="T4" fmla="*/ 3 w 31"/>
                <a:gd name="T5" fmla="*/ 6 h 14"/>
                <a:gd name="T6" fmla="*/ 16 w 31"/>
                <a:gd name="T7" fmla="*/ 6 h 14"/>
                <a:gd name="T8" fmla="*/ 31 w 31"/>
                <a:gd name="T9" fmla="*/ 0 h 14"/>
                <a:gd name="T10" fmla="*/ 20 w 31"/>
                <a:gd name="T11" fmla="*/ 9 h 14"/>
                <a:gd name="T12" fmla="*/ 22 w 31"/>
                <a:gd name="T13" fmla="*/ 12 h 14"/>
                <a:gd name="T14" fmla="*/ 20 w 31"/>
                <a:gd name="T15" fmla="*/ 12 h 14"/>
                <a:gd name="T16" fmla="*/ 17 w 31"/>
                <a:gd name="T17" fmla="*/ 13 h 14"/>
                <a:gd name="T18" fmla="*/ 14 w 31"/>
                <a:gd name="T19" fmla="*/ 13 h 14"/>
                <a:gd name="T20" fmla="*/ 13 w 31"/>
                <a:gd name="T21" fmla="*/ 14 h 14"/>
                <a:gd name="T22" fmla="*/ 13 w 31"/>
                <a:gd name="T23" fmla="*/ 12 h 14"/>
                <a:gd name="T24" fmla="*/ 11 w 31"/>
                <a:gd name="T25" fmla="*/ 10 h 14"/>
                <a:gd name="T26" fmla="*/ 8 w 31"/>
                <a:gd name="T27" fmla="*/ 10 h 14"/>
                <a:gd name="T28" fmla="*/ 4 w 31"/>
                <a:gd name="T29" fmla="*/ 12 h 14"/>
                <a:gd name="T30" fmla="*/ 0 w 31"/>
                <a:gd name="T31" fmla="*/ 11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1" h="14">
                  <a:moveTo>
                    <a:pt x="0" y="11"/>
                  </a:moveTo>
                  <a:lnTo>
                    <a:pt x="1" y="11"/>
                  </a:lnTo>
                  <a:lnTo>
                    <a:pt x="3" y="6"/>
                  </a:lnTo>
                  <a:lnTo>
                    <a:pt x="16" y="6"/>
                  </a:lnTo>
                  <a:lnTo>
                    <a:pt x="31" y="0"/>
                  </a:lnTo>
                  <a:lnTo>
                    <a:pt x="20" y="9"/>
                  </a:lnTo>
                  <a:lnTo>
                    <a:pt x="22" y="12"/>
                  </a:lnTo>
                  <a:lnTo>
                    <a:pt x="20" y="12"/>
                  </a:lnTo>
                  <a:lnTo>
                    <a:pt x="17" y="13"/>
                  </a:lnTo>
                  <a:lnTo>
                    <a:pt x="14" y="13"/>
                  </a:lnTo>
                  <a:lnTo>
                    <a:pt x="13" y="14"/>
                  </a:lnTo>
                  <a:lnTo>
                    <a:pt x="13" y="12"/>
                  </a:lnTo>
                  <a:lnTo>
                    <a:pt x="11" y="10"/>
                  </a:lnTo>
                  <a:lnTo>
                    <a:pt x="8" y="10"/>
                  </a:lnTo>
                  <a:lnTo>
                    <a:pt x="4" y="12"/>
                  </a:lnTo>
                  <a:lnTo>
                    <a:pt x="0" y="11"/>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50" name="Freeform 49"/>
            <p:cNvSpPr>
              <a:spLocks/>
            </p:cNvSpPr>
            <p:nvPr/>
          </p:nvSpPr>
          <p:spPr bwMode="auto">
            <a:xfrm>
              <a:off x="5849706" y="3113469"/>
              <a:ext cx="51247" cy="18638"/>
            </a:xfrm>
            <a:custGeom>
              <a:avLst/>
              <a:gdLst>
                <a:gd name="T0" fmla="*/ 30 w 31"/>
                <a:gd name="T1" fmla="*/ 2 h 12"/>
                <a:gd name="T2" fmla="*/ 31 w 31"/>
                <a:gd name="T3" fmla="*/ 4 h 12"/>
                <a:gd name="T4" fmla="*/ 14 w 31"/>
                <a:gd name="T5" fmla="*/ 12 h 12"/>
                <a:gd name="T6" fmla="*/ 5 w 31"/>
                <a:gd name="T7" fmla="*/ 10 h 12"/>
                <a:gd name="T8" fmla="*/ 0 w 31"/>
                <a:gd name="T9" fmla="*/ 2 h 12"/>
                <a:gd name="T10" fmla="*/ 8 w 31"/>
                <a:gd name="T11" fmla="*/ 1 h 12"/>
                <a:gd name="T12" fmla="*/ 12 w 31"/>
                <a:gd name="T13" fmla="*/ 2 h 12"/>
                <a:gd name="T14" fmla="*/ 16 w 31"/>
                <a:gd name="T15" fmla="*/ 0 h 12"/>
                <a:gd name="T16" fmla="*/ 19 w 31"/>
                <a:gd name="T17" fmla="*/ 0 h 12"/>
                <a:gd name="T18" fmla="*/ 21 w 31"/>
                <a:gd name="T19" fmla="*/ 2 h 12"/>
                <a:gd name="T20" fmla="*/ 21 w 31"/>
                <a:gd name="T21" fmla="*/ 4 h 12"/>
                <a:gd name="T22" fmla="*/ 22 w 31"/>
                <a:gd name="T23" fmla="*/ 3 h 12"/>
                <a:gd name="T24" fmla="*/ 25 w 31"/>
                <a:gd name="T25" fmla="*/ 3 h 12"/>
                <a:gd name="T26" fmla="*/ 28 w 31"/>
                <a:gd name="T27" fmla="*/ 2 h 12"/>
                <a:gd name="T28" fmla="*/ 30 w 31"/>
                <a:gd name="T29" fmla="*/ 2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1" h="12">
                  <a:moveTo>
                    <a:pt x="30" y="2"/>
                  </a:moveTo>
                  <a:lnTo>
                    <a:pt x="31" y="4"/>
                  </a:lnTo>
                  <a:lnTo>
                    <a:pt x="14" y="12"/>
                  </a:lnTo>
                  <a:lnTo>
                    <a:pt x="5" y="10"/>
                  </a:lnTo>
                  <a:lnTo>
                    <a:pt x="0" y="2"/>
                  </a:lnTo>
                  <a:lnTo>
                    <a:pt x="8" y="1"/>
                  </a:lnTo>
                  <a:lnTo>
                    <a:pt x="12" y="2"/>
                  </a:lnTo>
                  <a:lnTo>
                    <a:pt x="16" y="0"/>
                  </a:lnTo>
                  <a:lnTo>
                    <a:pt x="19" y="0"/>
                  </a:lnTo>
                  <a:lnTo>
                    <a:pt x="21" y="2"/>
                  </a:lnTo>
                  <a:lnTo>
                    <a:pt x="21" y="4"/>
                  </a:lnTo>
                  <a:lnTo>
                    <a:pt x="22" y="3"/>
                  </a:lnTo>
                  <a:lnTo>
                    <a:pt x="25" y="3"/>
                  </a:lnTo>
                  <a:lnTo>
                    <a:pt x="28" y="2"/>
                  </a:lnTo>
                  <a:lnTo>
                    <a:pt x="30" y="2"/>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51" name="Freeform 50"/>
            <p:cNvSpPr>
              <a:spLocks/>
            </p:cNvSpPr>
            <p:nvPr/>
          </p:nvSpPr>
          <p:spPr bwMode="auto">
            <a:xfrm>
              <a:off x="5249614" y="2605554"/>
              <a:ext cx="176886" cy="80769"/>
            </a:xfrm>
            <a:custGeom>
              <a:avLst/>
              <a:gdLst>
                <a:gd name="T0" fmla="*/ 79 w 107"/>
                <a:gd name="T1" fmla="*/ 51 h 52"/>
                <a:gd name="T2" fmla="*/ 71 w 107"/>
                <a:gd name="T3" fmla="*/ 48 h 52"/>
                <a:gd name="T4" fmla="*/ 63 w 107"/>
                <a:gd name="T5" fmla="*/ 49 h 52"/>
                <a:gd name="T6" fmla="*/ 50 w 107"/>
                <a:gd name="T7" fmla="*/ 43 h 52"/>
                <a:gd name="T8" fmla="*/ 45 w 107"/>
                <a:gd name="T9" fmla="*/ 44 h 52"/>
                <a:gd name="T10" fmla="*/ 37 w 107"/>
                <a:gd name="T11" fmla="*/ 52 h 52"/>
                <a:gd name="T12" fmla="*/ 24 w 107"/>
                <a:gd name="T13" fmla="*/ 46 h 52"/>
                <a:gd name="T14" fmla="*/ 14 w 107"/>
                <a:gd name="T15" fmla="*/ 37 h 52"/>
                <a:gd name="T16" fmla="*/ 6 w 107"/>
                <a:gd name="T17" fmla="*/ 32 h 52"/>
                <a:gd name="T18" fmla="*/ 4 w 107"/>
                <a:gd name="T19" fmla="*/ 24 h 52"/>
                <a:gd name="T20" fmla="*/ 0 w 107"/>
                <a:gd name="T21" fmla="*/ 18 h 52"/>
                <a:gd name="T22" fmla="*/ 12 w 107"/>
                <a:gd name="T23" fmla="*/ 13 h 52"/>
                <a:gd name="T24" fmla="*/ 17 w 107"/>
                <a:gd name="T25" fmla="*/ 8 h 52"/>
                <a:gd name="T26" fmla="*/ 28 w 107"/>
                <a:gd name="T27" fmla="*/ 4 h 52"/>
                <a:gd name="T28" fmla="*/ 32 w 107"/>
                <a:gd name="T29" fmla="*/ 0 h 52"/>
                <a:gd name="T30" fmla="*/ 36 w 107"/>
                <a:gd name="T31" fmla="*/ 3 h 52"/>
                <a:gd name="T32" fmla="*/ 43 w 107"/>
                <a:gd name="T33" fmla="*/ 1 h 52"/>
                <a:gd name="T34" fmla="*/ 51 w 107"/>
                <a:gd name="T35" fmla="*/ 7 h 52"/>
                <a:gd name="T36" fmla="*/ 63 w 107"/>
                <a:gd name="T37" fmla="*/ 9 h 52"/>
                <a:gd name="T38" fmla="*/ 63 w 107"/>
                <a:gd name="T39" fmla="*/ 15 h 52"/>
                <a:gd name="T40" fmla="*/ 72 w 107"/>
                <a:gd name="T41" fmla="*/ 19 h 52"/>
                <a:gd name="T42" fmla="*/ 74 w 107"/>
                <a:gd name="T43" fmla="*/ 14 h 52"/>
                <a:gd name="T44" fmla="*/ 85 w 107"/>
                <a:gd name="T45" fmla="*/ 16 h 52"/>
                <a:gd name="T46" fmla="*/ 87 w 107"/>
                <a:gd name="T47" fmla="*/ 22 h 52"/>
                <a:gd name="T48" fmla="*/ 99 w 107"/>
                <a:gd name="T49" fmla="*/ 23 h 52"/>
                <a:gd name="T50" fmla="*/ 107 w 107"/>
                <a:gd name="T51" fmla="*/ 33 h 52"/>
                <a:gd name="T52" fmla="*/ 103 w 107"/>
                <a:gd name="T53" fmla="*/ 33 h 52"/>
                <a:gd name="T54" fmla="*/ 100 w 107"/>
                <a:gd name="T55" fmla="*/ 37 h 52"/>
                <a:gd name="T56" fmla="*/ 97 w 107"/>
                <a:gd name="T57" fmla="*/ 38 h 52"/>
                <a:gd name="T58" fmla="*/ 96 w 107"/>
                <a:gd name="T59" fmla="*/ 42 h 52"/>
                <a:gd name="T60" fmla="*/ 93 w 107"/>
                <a:gd name="T61" fmla="*/ 43 h 52"/>
                <a:gd name="T62" fmla="*/ 93 w 107"/>
                <a:gd name="T63" fmla="*/ 45 h 52"/>
                <a:gd name="T64" fmla="*/ 88 w 107"/>
                <a:gd name="T65" fmla="*/ 47 h 52"/>
                <a:gd name="T66" fmla="*/ 80 w 107"/>
                <a:gd name="T67" fmla="*/ 47 h 52"/>
                <a:gd name="T68" fmla="*/ 79 w 107"/>
                <a:gd name="T69" fmla="*/ 51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07" h="52">
                  <a:moveTo>
                    <a:pt x="79" y="51"/>
                  </a:moveTo>
                  <a:lnTo>
                    <a:pt x="71" y="48"/>
                  </a:lnTo>
                  <a:lnTo>
                    <a:pt x="63" y="49"/>
                  </a:lnTo>
                  <a:lnTo>
                    <a:pt x="50" y="43"/>
                  </a:lnTo>
                  <a:lnTo>
                    <a:pt x="45" y="44"/>
                  </a:lnTo>
                  <a:lnTo>
                    <a:pt x="37" y="52"/>
                  </a:lnTo>
                  <a:lnTo>
                    <a:pt x="24" y="46"/>
                  </a:lnTo>
                  <a:lnTo>
                    <a:pt x="14" y="37"/>
                  </a:lnTo>
                  <a:lnTo>
                    <a:pt x="6" y="32"/>
                  </a:lnTo>
                  <a:lnTo>
                    <a:pt x="4" y="24"/>
                  </a:lnTo>
                  <a:lnTo>
                    <a:pt x="0" y="18"/>
                  </a:lnTo>
                  <a:lnTo>
                    <a:pt x="12" y="13"/>
                  </a:lnTo>
                  <a:lnTo>
                    <a:pt x="17" y="8"/>
                  </a:lnTo>
                  <a:lnTo>
                    <a:pt x="28" y="4"/>
                  </a:lnTo>
                  <a:lnTo>
                    <a:pt x="32" y="0"/>
                  </a:lnTo>
                  <a:lnTo>
                    <a:pt x="36" y="3"/>
                  </a:lnTo>
                  <a:lnTo>
                    <a:pt x="43" y="1"/>
                  </a:lnTo>
                  <a:lnTo>
                    <a:pt x="51" y="7"/>
                  </a:lnTo>
                  <a:lnTo>
                    <a:pt x="63" y="9"/>
                  </a:lnTo>
                  <a:lnTo>
                    <a:pt x="63" y="15"/>
                  </a:lnTo>
                  <a:lnTo>
                    <a:pt x="72" y="19"/>
                  </a:lnTo>
                  <a:lnTo>
                    <a:pt x="74" y="14"/>
                  </a:lnTo>
                  <a:lnTo>
                    <a:pt x="85" y="16"/>
                  </a:lnTo>
                  <a:lnTo>
                    <a:pt x="87" y="22"/>
                  </a:lnTo>
                  <a:lnTo>
                    <a:pt x="99" y="23"/>
                  </a:lnTo>
                  <a:lnTo>
                    <a:pt x="107" y="33"/>
                  </a:lnTo>
                  <a:lnTo>
                    <a:pt x="103" y="33"/>
                  </a:lnTo>
                  <a:lnTo>
                    <a:pt x="100" y="37"/>
                  </a:lnTo>
                  <a:lnTo>
                    <a:pt x="97" y="38"/>
                  </a:lnTo>
                  <a:lnTo>
                    <a:pt x="96" y="42"/>
                  </a:lnTo>
                  <a:lnTo>
                    <a:pt x="93" y="43"/>
                  </a:lnTo>
                  <a:lnTo>
                    <a:pt x="93" y="45"/>
                  </a:lnTo>
                  <a:lnTo>
                    <a:pt x="88" y="47"/>
                  </a:lnTo>
                  <a:lnTo>
                    <a:pt x="80" y="47"/>
                  </a:lnTo>
                  <a:lnTo>
                    <a:pt x="79" y="51"/>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53" name="Freeform 52"/>
            <p:cNvSpPr>
              <a:spLocks/>
            </p:cNvSpPr>
            <p:nvPr/>
          </p:nvSpPr>
          <p:spPr bwMode="auto">
            <a:xfrm>
              <a:off x="6185293" y="3838842"/>
              <a:ext cx="49594" cy="55917"/>
            </a:xfrm>
            <a:custGeom>
              <a:avLst/>
              <a:gdLst>
                <a:gd name="T0" fmla="*/ 25 w 30"/>
                <a:gd name="T1" fmla="*/ 0 h 36"/>
                <a:gd name="T2" fmla="*/ 30 w 30"/>
                <a:gd name="T3" fmla="*/ 6 h 36"/>
                <a:gd name="T4" fmla="*/ 30 w 30"/>
                <a:gd name="T5" fmla="*/ 15 h 36"/>
                <a:gd name="T6" fmla="*/ 20 w 30"/>
                <a:gd name="T7" fmla="*/ 20 h 36"/>
                <a:gd name="T8" fmla="*/ 28 w 30"/>
                <a:gd name="T9" fmla="*/ 25 h 36"/>
                <a:gd name="T10" fmla="*/ 21 w 30"/>
                <a:gd name="T11" fmla="*/ 36 h 36"/>
                <a:gd name="T12" fmla="*/ 17 w 30"/>
                <a:gd name="T13" fmla="*/ 33 h 36"/>
                <a:gd name="T14" fmla="*/ 13 w 30"/>
                <a:gd name="T15" fmla="*/ 34 h 36"/>
                <a:gd name="T16" fmla="*/ 3 w 30"/>
                <a:gd name="T17" fmla="*/ 34 h 36"/>
                <a:gd name="T18" fmla="*/ 2 w 30"/>
                <a:gd name="T19" fmla="*/ 28 h 36"/>
                <a:gd name="T20" fmla="*/ 0 w 30"/>
                <a:gd name="T21" fmla="*/ 22 h 36"/>
                <a:gd name="T22" fmla="*/ 6 w 30"/>
                <a:gd name="T23" fmla="*/ 12 h 36"/>
                <a:gd name="T24" fmla="*/ 12 w 30"/>
                <a:gd name="T25" fmla="*/ 3 h 36"/>
                <a:gd name="T26" fmla="*/ 20 w 30"/>
                <a:gd name="T27" fmla="*/ 5 h 36"/>
                <a:gd name="T28" fmla="*/ 25 w 30"/>
                <a:gd name="T29" fmla="*/ 0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0" h="36">
                  <a:moveTo>
                    <a:pt x="25" y="0"/>
                  </a:moveTo>
                  <a:lnTo>
                    <a:pt x="30" y="6"/>
                  </a:lnTo>
                  <a:lnTo>
                    <a:pt x="30" y="15"/>
                  </a:lnTo>
                  <a:lnTo>
                    <a:pt x="20" y="20"/>
                  </a:lnTo>
                  <a:lnTo>
                    <a:pt x="28" y="25"/>
                  </a:lnTo>
                  <a:lnTo>
                    <a:pt x="21" y="36"/>
                  </a:lnTo>
                  <a:lnTo>
                    <a:pt x="17" y="33"/>
                  </a:lnTo>
                  <a:lnTo>
                    <a:pt x="13" y="34"/>
                  </a:lnTo>
                  <a:lnTo>
                    <a:pt x="3" y="34"/>
                  </a:lnTo>
                  <a:lnTo>
                    <a:pt x="2" y="28"/>
                  </a:lnTo>
                  <a:lnTo>
                    <a:pt x="0" y="22"/>
                  </a:lnTo>
                  <a:lnTo>
                    <a:pt x="6" y="12"/>
                  </a:lnTo>
                  <a:lnTo>
                    <a:pt x="12" y="3"/>
                  </a:lnTo>
                  <a:lnTo>
                    <a:pt x="20" y="5"/>
                  </a:lnTo>
                  <a:lnTo>
                    <a:pt x="25"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54" name="Freeform 53"/>
            <p:cNvSpPr>
              <a:spLocks/>
            </p:cNvSpPr>
            <p:nvPr/>
          </p:nvSpPr>
          <p:spPr bwMode="auto">
            <a:xfrm>
              <a:off x="5203325" y="2451780"/>
              <a:ext cx="44636" cy="40386"/>
            </a:xfrm>
            <a:custGeom>
              <a:avLst/>
              <a:gdLst>
                <a:gd name="T0" fmla="*/ 27 w 27"/>
                <a:gd name="T1" fmla="*/ 10 h 26"/>
                <a:gd name="T2" fmla="*/ 20 w 27"/>
                <a:gd name="T3" fmla="*/ 26 h 26"/>
                <a:gd name="T4" fmla="*/ 3 w 27"/>
                <a:gd name="T5" fmla="*/ 15 h 26"/>
                <a:gd name="T6" fmla="*/ 0 w 27"/>
                <a:gd name="T7" fmla="*/ 6 h 26"/>
                <a:gd name="T8" fmla="*/ 22 w 27"/>
                <a:gd name="T9" fmla="*/ 0 h 26"/>
                <a:gd name="T10" fmla="*/ 27 w 27"/>
                <a:gd name="T11" fmla="*/ 10 h 26"/>
              </a:gdLst>
              <a:ahLst/>
              <a:cxnLst>
                <a:cxn ang="0">
                  <a:pos x="T0" y="T1"/>
                </a:cxn>
                <a:cxn ang="0">
                  <a:pos x="T2" y="T3"/>
                </a:cxn>
                <a:cxn ang="0">
                  <a:pos x="T4" y="T5"/>
                </a:cxn>
                <a:cxn ang="0">
                  <a:pos x="T6" y="T7"/>
                </a:cxn>
                <a:cxn ang="0">
                  <a:pos x="T8" y="T9"/>
                </a:cxn>
                <a:cxn ang="0">
                  <a:pos x="T10" y="T11"/>
                </a:cxn>
              </a:cxnLst>
              <a:rect l="0" t="0" r="r" b="b"/>
              <a:pathLst>
                <a:path w="27" h="26">
                  <a:moveTo>
                    <a:pt x="27" y="10"/>
                  </a:moveTo>
                  <a:lnTo>
                    <a:pt x="20" y="26"/>
                  </a:lnTo>
                  <a:lnTo>
                    <a:pt x="3" y="15"/>
                  </a:lnTo>
                  <a:lnTo>
                    <a:pt x="0" y="6"/>
                  </a:lnTo>
                  <a:lnTo>
                    <a:pt x="22" y="0"/>
                  </a:lnTo>
                  <a:lnTo>
                    <a:pt x="27" y="1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55" name="Freeform 54"/>
            <p:cNvSpPr>
              <a:spLocks/>
            </p:cNvSpPr>
            <p:nvPr/>
          </p:nvSpPr>
          <p:spPr bwMode="auto">
            <a:xfrm>
              <a:off x="5130588" y="2402077"/>
              <a:ext cx="71086" cy="88536"/>
            </a:xfrm>
            <a:custGeom>
              <a:avLst/>
              <a:gdLst>
                <a:gd name="T0" fmla="*/ 43 w 43"/>
                <a:gd name="T1" fmla="*/ 25 h 57"/>
                <a:gd name="T2" fmla="*/ 40 w 43"/>
                <a:gd name="T3" fmla="*/ 33 h 57"/>
                <a:gd name="T4" fmla="*/ 35 w 43"/>
                <a:gd name="T5" fmla="*/ 30 h 57"/>
                <a:gd name="T6" fmla="*/ 25 w 43"/>
                <a:gd name="T7" fmla="*/ 44 h 57"/>
                <a:gd name="T8" fmla="*/ 30 w 43"/>
                <a:gd name="T9" fmla="*/ 54 h 57"/>
                <a:gd name="T10" fmla="*/ 20 w 43"/>
                <a:gd name="T11" fmla="*/ 57 h 57"/>
                <a:gd name="T12" fmla="*/ 8 w 43"/>
                <a:gd name="T13" fmla="*/ 55 h 57"/>
                <a:gd name="T14" fmla="*/ 2 w 43"/>
                <a:gd name="T15" fmla="*/ 44 h 57"/>
                <a:gd name="T16" fmla="*/ 0 w 43"/>
                <a:gd name="T17" fmla="*/ 24 h 57"/>
                <a:gd name="T18" fmla="*/ 2 w 43"/>
                <a:gd name="T19" fmla="*/ 18 h 57"/>
                <a:gd name="T20" fmla="*/ 6 w 43"/>
                <a:gd name="T21" fmla="*/ 12 h 57"/>
                <a:gd name="T22" fmla="*/ 20 w 43"/>
                <a:gd name="T23" fmla="*/ 11 h 57"/>
                <a:gd name="T24" fmla="*/ 25 w 43"/>
                <a:gd name="T25" fmla="*/ 6 h 57"/>
                <a:gd name="T26" fmla="*/ 36 w 43"/>
                <a:gd name="T27" fmla="*/ 0 h 57"/>
                <a:gd name="T28" fmla="*/ 37 w 43"/>
                <a:gd name="T29" fmla="*/ 10 h 57"/>
                <a:gd name="T30" fmla="*/ 32 w 43"/>
                <a:gd name="T31" fmla="*/ 16 h 57"/>
                <a:gd name="T32" fmla="*/ 35 w 43"/>
                <a:gd name="T33" fmla="*/ 22 h 57"/>
                <a:gd name="T34" fmla="*/ 43 w 43"/>
                <a:gd name="T35" fmla="*/ 25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3" h="57">
                  <a:moveTo>
                    <a:pt x="43" y="25"/>
                  </a:moveTo>
                  <a:lnTo>
                    <a:pt x="40" y="33"/>
                  </a:lnTo>
                  <a:lnTo>
                    <a:pt x="35" y="30"/>
                  </a:lnTo>
                  <a:lnTo>
                    <a:pt x="25" y="44"/>
                  </a:lnTo>
                  <a:lnTo>
                    <a:pt x="30" y="54"/>
                  </a:lnTo>
                  <a:lnTo>
                    <a:pt x="20" y="57"/>
                  </a:lnTo>
                  <a:lnTo>
                    <a:pt x="8" y="55"/>
                  </a:lnTo>
                  <a:lnTo>
                    <a:pt x="2" y="44"/>
                  </a:lnTo>
                  <a:lnTo>
                    <a:pt x="0" y="24"/>
                  </a:lnTo>
                  <a:lnTo>
                    <a:pt x="2" y="18"/>
                  </a:lnTo>
                  <a:lnTo>
                    <a:pt x="6" y="12"/>
                  </a:lnTo>
                  <a:lnTo>
                    <a:pt x="20" y="11"/>
                  </a:lnTo>
                  <a:lnTo>
                    <a:pt x="25" y="6"/>
                  </a:lnTo>
                  <a:lnTo>
                    <a:pt x="36" y="0"/>
                  </a:lnTo>
                  <a:lnTo>
                    <a:pt x="37" y="10"/>
                  </a:lnTo>
                  <a:lnTo>
                    <a:pt x="32" y="16"/>
                  </a:lnTo>
                  <a:lnTo>
                    <a:pt x="35" y="22"/>
                  </a:lnTo>
                  <a:lnTo>
                    <a:pt x="43" y="2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57" name="Freeform 56"/>
            <p:cNvSpPr>
              <a:spLocks/>
            </p:cNvSpPr>
            <p:nvPr/>
          </p:nvSpPr>
          <p:spPr bwMode="auto">
            <a:xfrm>
              <a:off x="4672668" y="3051338"/>
              <a:ext cx="610011" cy="582473"/>
            </a:xfrm>
            <a:custGeom>
              <a:avLst/>
              <a:gdLst>
                <a:gd name="T0" fmla="*/ 369 w 369"/>
                <a:gd name="T1" fmla="*/ 283 h 375"/>
                <a:gd name="T2" fmla="*/ 309 w 369"/>
                <a:gd name="T3" fmla="*/ 322 h 375"/>
                <a:gd name="T4" fmla="*/ 257 w 369"/>
                <a:gd name="T5" fmla="*/ 363 h 375"/>
                <a:gd name="T6" fmla="*/ 231 w 369"/>
                <a:gd name="T7" fmla="*/ 372 h 375"/>
                <a:gd name="T8" fmla="*/ 211 w 369"/>
                <a:gd name="T9" fmla="*/ 375 h 375"/>
                <a:gd name="T10" fmla="*/ 211 w 369"/>
                <a:gd name="T11" fmla="*/ 361 h 375"/>
                <a:gd name="T12" fmla="*/ 203 w 369"/>
                <a:gd name="T13" fmla="*/ 358 h 375"/>
                <a:gd name="T14" fmla="*/ 191 w 369"/>
                <a:gd name="T15" fmla="*/ 352 h 375"/>
                <a:gd name="T16" fmla="*/ 187 w 369"/>
                <a:gd name="T17" fmla="*/ 342 h 375"/>
                <a:gd name="T18" fmla="*/ 126 w 369"/>
                <a:gd name="T19" fmla="*/ 297 h 375"/>
                <a:gd name="T20" fmla="*/ 66 w 369"/>
                <a:gd name="T21" fmla="*/ 252 h 375"/>
                <a:gd name="T22" fmla="*/ 0 w 369"/>
                <a:gd name="T23" fmla="*/ 201 h 375"/>
                <a:gd name="T24" fmla="*/ 1 w 369"/>
                <a:gd name="T25" fmla="*/ 197 h 375"/>
                <a:gd name="T26" fmla="*/ 1 w 369"/>
                <a:gd name="T27" fmla="*/ 196 h 375"/>
                <a:gd name="T28" fmla="*/ 1 w 369"/>
                <a:gd name="T29" fmla="*/ 171 h 375"/>
                <a:gd name="T30" fmla="*/ 30 w 369"/>
                <a:gd name="T31" fmla="*/ 156 h 375"/>
                <a:gd name="T32" fmla="*/ 48 w 369"/>
                <a:gd name="T33" fmla="*/ 153 h 375"/>
                <a:gd name="T34" fmla="*/ 62 w 369"/>
                <a:gd name="T35" fmla="*/ 147 h 375"/>
                <a:gd name="T36" fmla="*/ 69 w 369"/>
                <a:gd name="T37" fmla="*/ 137 h 375"/>
                <a:gd name="T38" fmla="*/ 90 w 369"/>
                <a:gd name="T39" fmla="*/ 129 h 375"/>
                <a:gd name="T40" fmla="*/ 91 w 369"/>
                <a:gd name="T41" fmla="*/ 113 h 375"/>
                <a:gd name="T42" fmla="*/ 101 w 369"/>
                <a:gd name="T43" fmla="*/ 112 h 375"/>
                <a:gd name="T44" fmla="*/ 109 w 369"/>
                <a:gd name="T45" fmla="*/ 104 h 375"/>
                <a:gd name="T46" fmla="*/ 132 w 369"/>
                <a:gd name="T47" fmla="*/ 100 h 375"/>
                <a:gd name="T48" fmla="*/ 135 w 369"/>
                <a:gd name="T49" fmla="*/ 92 h 375"/>
                <a:gd name="T50" fmla="*/ 130 w 369"/>
                <a:gd name="T51" fmla="*/ 88 h 375"/>
                <a:gd name="T52" fmla="*/ 124 w 369"/>
                <a:gd name="T53" fmla="*/ 66 h 375"/>
                <a:gd name="T54" fmla="*/ 123 w 369"/>
                <a:gd name="T55" fmla="*/ 53 h 375"/>
                <a:gd name="T56" fmla="*/ 117 w 369"/>
                <a:gd name="T57" fmla="*/ 40 h 375"/>
                <a:gd name="T58" fmla="*/ 134 w 369"/>
                <a:gd name="T59" fmla="*/ 29 h 375"/>
                <a:gd name="T60" fmla="*/ 152 w 369"/>
                <a:gd name="T61" fmla="*/ 25 h 375"/>
                <a:gd name="T62" fmla="*/ 163 w 369"/>
                <a:gd name="T63" fmla="*/ 17 h 375"/>
                <a:gd name="T64" fmla="*/ 179 w 369"/>
                <a:gd name="T65" fmla="*/ 11 h 375"/>
                <a:gd name="T66" fmla="*/ 209 w 369"/>
                <a:gd name="T67" fmla="*/ 7 h 375"/>
                <a:gd name="T68" fmla="*/ 237 w 369"/>
                <a:gd name="T69" fmla="*/ 5 h 375"/>
                <a:gd name="T70" fmla="*/ 246 w 369"/>
                <a:gd name="T71" fmla="*/ 8 h 375"/>
                <a:gd name="T72" fmla="*/ 262 w 369"/>
                <a:gd name="T73" fmla="*/ 0 h 375"/>
                <a:gd name="T74" fmla="*/ 280 w 369"/>
                <a:gd name="T75" fmla="*/ 0 h 375"/>
                <a:gd name="T76" fmla="*/ 287 w 369"/>
                <a:gd name="T77" fmla="*/ 5 h 375"/>
                <a:gd name="T78" fmla="*/ 299 w 369"/>
                <a:gd name="T79" fmla="*/ 3 h 375"/>
                <a:gd name="T80" fmla="*/ 296 w 369"/>
                <a:gd name="T81" fmla="*/ 14 h 375"/>
                <a:gd name="T82" fmla="*/ 299 w 369"/>
                <a:gd name="T83" fmla="*/ 34 h 375"/>
                <a:gd name="T84" fmla="*/ 295 w 369"/>
                <a:gd name="T85" fmla="*/ 51 h 375"/>
                <a:gd name="T86" fmla="*/ 285 w 369"/>
                <a:gd name="T87" fmla="*/ 62 h 375"/>
                <a:gd name="T88" fmla="*/ 287 w 369"/>
                <a:gd name="T89" fmla="*/ 78 h 375"/>
                <a:gd name="T90" fmla="*/ 302 w 369"/>
                <a:gd name="T91" fmla="*/ 90 h 375"/>
                <a:gd name="T92" fmla="*/ 302 w 369"/>
                <a:gd name="T93" fmla="*/ 95 h 375"/>
                <a:gd name="T94" fmla="*/ 313 w 369"/>
                <a:gd name="T95" fmla="*/ 104 h 375"/>
                <a:gd name="T96" fmla="*/ 321 w 369"/>
                <a:gd name="T97" fmla="*/ 141 h 375"/>
                <a:gd name="T98" fmla="*/ 327 w 369"/>
                <a:gd name="T99" fmla="*/ 159 h 375"/>
                <a:gd name="T100" fmla="*/ 329 w 369"/>
                <a:gd name="T101" fmla="*/ 169 h 375"/>
                <a:gd name="T102" fmla="*/ 326 w 369"/>
                <a:gd name="T103" fmla="*/ 186 h 375"/>
                <a:gd name="T104" fmla="*/ 327 w 369"/>
                <a:gd name="T105" fmla="*/ 195 h 375"/>
                <a:gd name="T106" fmla="*/ 325 w 369"/>
                <a:gd name="T107" fmla="*/ 207 h 375"/>
                <a:gd name="T108" fmla="*/ 327 w 369"/>
                <a:gd name="T109" fmla="*/ 220 h 375"/>
                <a:gd name="T110" fmla="*/ 320 w 369"/>
                <a:gd name="T111" fmla="*/ 228 h 375"/>
                <a:gd name="T112" fmla="*/ 331 w 369"/>
                <a:gd name="T113" fmla="*/ 244 h 375"/>
                <a:gd name="T114" fmla="*/ 332 w 369"/>
                <a:gd name="T115" fmla="*/ 252 h 375"/>
                <a:gd name="T116" fmla="*/ 339 w 369"/>
                <a:gd name="T117" fmla="*/ 264 h 375"/>
                <a:gd name="T118" fmla="*/ 347 w 369"/>
                <a:gd name="T119" fmla="*/ 260 h 375"/>
                <a:gd name="T120" fmla="*/ 361 w 369"/>
                <a:gd name="T121" fmla="*/ 270 h 375"/>
                <a:gd name="T122" fmla="*/ 369 w 369"/>
                <a:gd name="T123" fmla="*/ 283 h 3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69" h="375">
                  <a:moveTo>
                    <a:pt x="369" y="283"/>
                  </a:moveTo>
                  <a:lnTo>
                    <a:pt x="309" y="322"/>
                  </a:lnTo>
                  <a:lnTo>
                    <a:pt x="257" y="363"/>
                  </a:lnTo>
                  <a:lnTo>
                    <a:pt x="231" y="372"/>
                  </a:lnTo>
                  <a:lnTo>
                    <a:pt x="211" y="375"/>
                  </a:lnTo>
                  <a:lnTo>
                    <a:pt x="211" y="361"/>
                  </a:lnTo>
                  <a:lnTo>
                    <a:pt x="203" y="358"/>
                  </a:lnTo>
                  <a:lnTo>
                    <a:pt x="191" y="352"/>
                  </a:lnTo>
                  <a:lnTo>
                    <a:pt x="187" y="342"/>
                  </a:lnTo>
                  <a:lnTo>
                    <a:pt x="126" y="297"/>
                  </a:lnTo>
                  <a:lnTo>
                    <a:pt x="66" y="252"/>
                  </a:lnTo>
                  <a:lnTo>
                    <a:pt x="0" y="201"/>
                  </a:lnTo>
                  <a:lnTo>
                    <a:pt x="1" y="197"/>
                  </a:lnTo>
                  <a:lnTo>
                    <a:pt x="1" y="196"/>
                  </a:lnTo>
                  <a:lnTo>
                    <a:pt x="1" y="171"/>
                  </a:lnTo>
                  <a:lnTo>
                    <a:pt x="30" y="156"/>
                  </a:lnTo>
                  <a:lnTo>
                    <a:pt x="48" y="153"/>
                  </a:lnTo>
                  <a:lnTo>
                    <a:pt x="62" y="147"/>
                  </a:lnTo>
                  <a:lnTo>
                    <a:pt x="69" y="137"/>
                  </a:lnTo>
                  <a:lnTo>
                    <a:pt x="90" y="129"/>
                  </a:lnTo>
                  <a:lnTo>
                    <a:pt x="91" y="113"/>
                  </a:lnTo>
                  <a:lnTo>
                    <a:pt x="101" y="112"/>
                  </a:lnTo>
                  <a:lnTo>
                    <a:pt x="109" y="104"/>
                  </a:lnTo>
                  <a:lnTo>
                    <a:pt x="132" y="100"/>
                  </a:lnTo>
                  <a:lnTo>
                    <a:pt x="135" y="92"/>
                  </a:lnTo>
                  <a:lnTo>
                    <a:pt x="130" y="88"/>
                  </a:lnTo>
                  <a:lnTo>
                    <a:pt x="124" y="66"/>
                  </a:lnTo>
                  <a:lnTo>
                    <a:pt x="123" y="53"/>
                  </a:lnTo>
                  <a:lnTo>
                    <a:pt x="117" y="40"/>
                  </a:lnTo>
                  <a:lnTo>
                    <a:pt x="134" y="29"/>
                  </a:lnTo>
                  <a:lnTo>
                    <a:pt x="152" y="25"/>
                  </a:lnTo>
                  <a:lnTo>
                    <a:pt x="163" y="17"/>
                  </a:lnTo>
                  <a:lnTo>
                    <a:pt x="179" y="11"/>
                  </a:lnTo>
                  <a:lnTo>
                    <a:pt x="209" y="7"/>
                  </a:lnTo>
                  <a:lnTo>
                    <a:pt x="237" y="5"/>
                  </a:lnTo>
                  <a:lnTo>
                    <a:pt x="246" y="8"/>
                  </a:lnTo>
                  <a:lnTo>
                    <a:pt x="262" y="0"/>
                  </a:lnTo>
                  <a:lnTo>
                    <a:pt x="280" y="0"/>
                  </a:lnTo>
                  <a:lnTo>
                    <a:pt x="287" y="5"/>
                  </a:lnTo>
                  <a:lnTo>
                    <a:pt x="299" y="3"/>
                  </a:lnTo>
                  <a:lnTo>
                    <a:pt x="296" y="14"/>
                  </a:lnTo>
                  <a:lnTo>
                    <a:pt x="299" y="34"/>
                  </a:lnTo>
                  <a:lnTo>
                    <a:pt x="295" y="51"/>
                  </a:lnTo>
                  <a:lnTo>
                    <a:pt x="285" y="62"/>
                  </a:lnTo>
                  <a:lnTo>
                    <a:pt x="287" y="78"/>
                  </a:lnTo>
                  <a:lnTo>
                    <a:pt x="302" y="90"/>
                  </a:lnTo>
                  <a:lnTo>
                    <a:pt x="302" y="95"/>
                  </a:lnTo>
                  <a:lnTo>
                    <a:pt x="313" y="104"/>
                  </a:lnTo>
                  <a:lnTo>
                    <a:pt x="321" y="141"/>
                  </a:lnTo>
                  <a:lnTo>
                    <a:pt x="327" y="159"/>
                  </a:lnTo>
                  <a:lnTo>
                    <a:pt x="329" y="169"/>
                  </a:lnTo>
                  <a:lnTo>
                    <a:pt x="326" y="186"/>
                  </a:lnTo>
                  <a:lnTo>
                    <a:pt x="327" y="195"/>
                  </a:lnTo>
                  <a:lnTo>
                    <a:pt x="325" y="207"/>
                  </a:lnTo>
                  <a:lnTo>
                    <a:pt x="327" y="220"/>
                  </a:lnTo>
                  <a:lnTo>
                    <a:pt x="320" y="228"/>
                  </a:lnTo>
                  <a:lnTo>
                    <a:pt x="331" y="244"/>
                  </a:lnTo>
                  <a:lnTo>
                    <a:pt x="332" y="252"/>
                  </a:lnTo>
                  <a:lnTo>
                    <a:pt x="339" y="264"/>
                  </a:lnTo>
                  <a:lnTo>
                    <a:pt x="347" y="260"/>
                  </a:lnTo>
                  <a:lnTo>
                    <a:pt x="361" y="270"/>
                  </a:lnTo>
                  <a:lnTo>
                    <a:pt x="369" y="283"/>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59" name="Freeform 58"/>
            <p:cNvSpPr>
              <a:spLocks/>
            </p:cNvSpPr>
            <p:nvPr/>
          </p:nvSpPr>
          <p:spPr bwMode="auto">
            <a:xfrm>
              <a:off x="5646368" y="3228411"/>
              <a:ext cx="376917" cy="309099"/>
            </a:xfrm>
            <a:custGeom>
              <a:avLst/>
              <a:gdLst>
                <a:gd name="T0" fmla="*/ 181 w 228"/>
                <a:gd name="T1" fmla="*/ 44 h 199"/>
                <a:gd name="T2" fmla="*/ 177 w 228"/>
                <a:gd name="T3" fmla="*/ 52 h 199"/>
                <a:gd name="T4" fmla="*/ 175 w 228"/>
                <a:gd name="T5" fmla="*/ 68 h 199"/>
                <a:gd name="T6" fmla="*/ 171 w 228"/>
                <a:gd name="T7" fmla="*/ 79 h 199"/>
                <a:gd name="T8" fmla="*/ 167 w 228"/>
                <a:gd name="T9" fmla="*/ 82 h 199"/>
                <a:gd name="T10" fmla="*/ 160 w 228"/>
                <a:gd name="T11" fmla="*/ 75 h 199"/>
                <a:gd name="T12" fmla="*/ 152 w 228"/>
                <a:gd name="T13" fmla="*/ 66 h 199"/>
                <a:gd name="T14" fmla="*/ 137 w 228"/>
                <a:gd name="T15" fmla="*/ 36 h 199"/>
                <a:gd name="T16" fmla="*/ 135 w 228"/>
                <a:gd name="T17" fmla="*/ 38 h 199"/>
                <a:gd name="T18" fmla="*/ 144 w 228"/>
                <a:gd name="T19" fmla="*/ 60 h 199"/>
                <a:gd name="T20" fmla="*/ 157 w 228"/>
                <a:gd name="T21" fmla="*/ 81 h 199"/>
                <a:gd name="T22" fmla="*/ 173 w 228"/>
                <a:gd name="T23" fmla="*/ 113 h 199"/>
                <a:gd name="T24" fmla="*/ 180 w 228"/>
                <a:gd name="T25" fmla="*/ 125 h 199"/>
                <a:gd name="T26" fmla="*/ 187 w 228"/>
                <a:gd name="T27" fmla="*/ 136 h 199"/>
                <a:gd name="T28" fmla="*/ 204 w 228"/>
                <a:gd name="T29" fmla="*/ 159 h 199"/>
                <a:gd name="T30" fmla="*/ 201 w 228"/>
                <a:gd name="T31" fmla="*/ 163 h 199"/>
                <a:gd name="T32" fmla="*/ 203 w 228"/>
                <a:gd name="T33" fmla="*/ 176 h 199"/>
                <a:gd name="T34" fmla="*/ 225 w 228"/>
                <a:gd name="T35" fmla="*/ 195 h 199"/>
                <a:gd name="T36" fmla="*/ 228 w 228"/>
                <a:gd name="T37" fmla="*/ 199 h 199"/>
                <a:gd name="T38" fmla="*/ 157 w 228"/>
                <a:gd name="T39" fmla="*/ 199 h 199"/>
                <a:gd name="T40" fmla="*/ 87 w 228"/>
                <a:gd name="T41" fmla="*/ 199 h 199"/>
                <a:gd name="T42" fmla="*/ 15 w 228"/>
                <a:gd name="T43" fmla="*/ 199 h 199"/>
                <a:gd name="T44" fmla="*/ 11 w 228"/>
                <a:gd name="T45" fmla="*/ 123 h 199"/>
                <a:gd name="T46" fmla="*/ 6 w 228"/>
                <a:gd name="T47" fmla="*/ 49 h 199"/>
                <a:gd name="T48" fmla="*/ 0 w 228"/>
                <a:gd name="T49" fmla="*/ 32 h 199"/>
                <a:gd name="T50" fmla="*/ 4 w 228"/>
                <a:gd name="T51" fmla="*/ 19 h 199"/>
                <a:gd name="T52" fmla="*/ 1 w 228"/>
                <a:gd name="T53" fmla="*/ 11 h 199"/>
                <a:gd name="T54" fmla="*/ 6 w 228"/>
                <a:gd name="T55" fmla="*/ 1 h 199"/>
                <a:gd name="T56" fmla="*/ 29 w 228"/>
                <a:gd name="T57" fmla="*/ 0 h 199"/>
                <a:gd name="T58" fmla="*/ 47 w 228"/>
                <a:gd name="T59" fmla="*/ 6 h 199"/>
                <a:gd name="T60" fmla="*/ 65 w 228"/>
                <a:gd name="T61" fmla="*/ 12 h 199"/>
                <a:gd name="T62" fmla="*/ 73 w 228"/>
                <a:gd name="T63" fmla="*/ 15 h 199"/>
                <a:gd name="T64" fmla="*/ 86 w 228"/>
                <a:gd name="T65" fmla="*/ 9 h 199"/>
                <a:gd name="T66" fmla="*/ 93 w 228"/>
                <a:gd name="T67" fmla="*/ 3 h 199"/>
                <a:gd name="T68" fmla="*/ 108 w 228"/>
                <a:gd name="T69" fmla="*/ 1 h 199"/>
                <a:gd name="T70" fmla="*/ 121 w 228"/>
                <a:gd name="T71" fmla="*/ 4 h 199"/>
                <a:gd name="T72" fmla="*/ 126 w 228"/>
                <a:gd name="T73" fmla="*/ 14 h 199"/>
                <a:gd name="T74" fmla="*/ 130 w 228"/>
                <a:gd name="T75" fmla="*/ 7 h 199"/>
                <a:gd name="T76" fmla="*/ 144 w 228"/>
                <a:gd name="T77" fmla="*/ 12 h 199"/>
                <a:gd name="T78" fmla="*/ 158 w 228"/>
                <a:gd name="T79" fmla="*/ 13 h 199"/>
                <a:gd name="T80" fmla="*/ 166 w 228"/>
                <a:gd name="T81" fmla="*/ 8 h 199"/>
                <a:gd name="T82" fmla="*/ 181 w 228"/>
                <a:gd name="T83" fmla="*/ 44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28" h="199">
                  <a:moveTo>
                    <a:pt x="181" y="44"/>
                  </a:moveTo>
                  <a:lnTo>
                    <a:pt x="177" y="52"/>
                  </a:lnTo>
                  <a:lnTo>
                    <a:pt x="175" y="68"/>
                  </a:lnTo>
                  <a:lnTo>
                    <a:pt x="171" y="79"/>
                  </a:lnTo>
                  <a:lnTo>
                    <a:pt x="167" y="82"/>
                  </a:lnTo>
                  <a:lnTo>
                    <a:pt x="160" y="75"/>
                  </a:lnTo>
                  <a:lnTo>
                    <a:pt x="152" y="66"/>
                  </a:lnTo>
                  <a:lnTo>
                    <a:pt x="137" y="36"/>
                  </a:lnTo>
                  <a:lnTo>
                    <a:pt x="135" y="38"/>
                  </a:lnTo>
                  <a:lnTo>
                    <a:pt x="144" y="60"/>
                  </a:lnTo>
                  <a:lnTo>
                    <a:pt x="157" y="81"/>
                  </a:lnTo>
                  <a:lnTo>
                    <a:pt x="173" y="113"/>
                  </a:lnTo>
                  <a:lnTo>
                    <a:pt x="180" y="125"/>
                  </a:lnTo>
                  <a:lnTo>
                    <a:pt x="187" y="136"/>
                  </a:lnTo>
                  <a:lnTo>
                    <a:pt x="204" y="159"/>
                  </a:lnTo>
                  <a:lnTo>
                    <a:pt x="201" y="163"/>
                  </a:lnTo>
                  <a:lnTo>
                    <a:pt x="203" y="176"/>
                  </a:lnTo>
                  <a:lnTo>
                    <a:pt x="225" y="195"/>
                  </a:lnTo>
                  <a:lnTo>
                    <a:pt x="228" y="199"/>
                  </a:lnTo>
                  <a:lnTo>
                    <a:pt x="157" y="199"/>
                  </a:lnTo>
                  <a:lnTo>
                    <a:pt x="87" y="199"/>
                  </a:lnTo>
                  <a:lnTo>
                    <a:pt x="15" y="199"/>
                  </a:lnTo>
                  <a:lnTo>
                    <a:pt x="11" y="123"/>
                  </a:lnTo>
                  <a:lnTo>
                    <a:pt x="6" y="49"/>
                  </a:lnTo>
                  <a:lnTo>
                    <a:pt x="0" y="32"/>
                  </a:lnTo>
                  <a:lnTo>
                    <a:pt x="4" y="19"/>
                  </a:lnTo>
                  <a:lnTo>
                    <a:pt x="1" y="11"/>
                  </a:lnTo>
                  <a:lnTo>
                    <a:pt x="6" y="1"/>
                  </a:lnTo>
                  <a:lnTo>
                    <a:pt x="29" y="0"/>
                  </a:lnTo>
                  <a:lnTo>
                    <a:pt x="47" y="6"/>
                  </a:lnTo>
                  <a:lnTo>
                    <a:pt x="65" y="12"/>
                  </a:lnTo>
                  <a:lnTo>
                    <a:pt x="73" y="15"/>
                  </a:lnTo>
                  <a:lnTo>
                    <a:pt x="86" y="9"/>
                  </a:lnTo>
                  <a:lnTo>
                    <a:pt x="93" y="3"/>
                  </a:lnTo>
                  <a:lnTo>
                    <a:pt x="108" y="1"/>
                  </a:lnTo>
                  <a:lnTo>
                    <a:pt x="121" y="4"/>
                  </a:lnTo>
                  <a:lnTo>
                    <a:pt x="126" y="14"/>
                  </a:lnTo>
                  <a:lnTo>
                    <a:pt x="130" y="7"/>
                  </a:lnTo>
                  <a:lnTo>
                    <a:pt x="144" y="12"/>
                  </a:lnTo>
                  <a:lnTo>
                    <a:pt x="158" y="13"/>
                  </a:lnTo>
                  <a:lnTo>
                    <a:pt x="166" y="8"/>
                  </a:lnTo>
                  <a:lnTo>
                    <a:pt x="181" y="44"/>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60" name="Freeform 59"/>
            <p:cNvSpPr>
              <a:spLocks/>
            </p:cNvSpPr>
            <p:nvPr/>
          </p:nvSpPr>
          <p:spPr bwMode="auto">
            <a:xfrm>
              <a:off x="6019979" y="3667982"/>
              <a:ext cx="206643" cy="178625"/>
            </a:xfrm>
            <a:custGeom>
              <a:avLst/>
              <a:gdLst>
                <a:gd name="T0" fmla="*/ 112 w 125"/>
                <a:gd name="T1" fmla="*/ 113 h 115"/>
                <a:gd name="T2" fmla="*/ 106 w 125"/>
                <a:gd name="T3" fmla="*/ 106 h 115"/>
                <a:gd name="T4" fmla="*/ 98 w 125"/>
                <a:gd name="T5" fmla="*/ 94 h 115"/>
                <a:gd name="T6" fmla="*/ 89 w 125"/>
                <a:gd name="T7" fmla="*/ 87 h 115"/>
                <a:gd name="T8" fmla="*/ 84 w 125"/>
                <a:gd name="T9" fmla="*/ 80 h 115"/>
                <a:gd name="T10" fmla="*/ 68 w 125"/>
                <a:gd name="T11" fmla="*/ 72 h 115"/>
                <a:gd name="T12" fmla="*/ 56 w 125"/>
                <a:gd name="T13" fmla="*/ 71 h 115"/>
                <a:gd name="T14" fmla="*/ 51 w 125"/>
                <a:gd name="T15" fmla="*/ 67 h 115"/>
                <a:gd name="T16" fmla="*/ 41 w 125"/>
                <a:gd name="T17" fmla="*/ 72 h 115"/>
                <a:gd name="T18" fmla="*/ 29 w 125"/>
                <a:gd name="T19" fmla="*/ 63 h 115"/>
                <a:gd name="T20" fmla="*/ 24 w 125"/>
                <a:gd name="T21" fmla="*/ 78 h 115"/>
                <a:gd name="T22" fmla="*/ 3 w 125"/>
                <a:gd name="T23" fmla="*/ 74 h 115"/>
                <a:gd name="T24" fmla="*/ 0 w 125"/>
                <a:gd name="T25" fmla="*/ 65 h 115"/>
                <a:gd name="T26" fmla="*/ 7 w 125"/>
                <a:gd name="T27" fmla="*/ 35 h 115"/>
                <a:gd name="T28" fmla="*/ 8 w 125"/>
                <a:gd name="T29" fmla="*/ 21 h 115"/>
                <a:gd name="T30" fmla="*/ 13 w 125"/>
                <a:gd name="T31" fmla="*/ 15 h 115"/>
                <a:gd name="T32" fmla="*/ 27 w 125"/>
                <a:gd name="T33" fmla="*/ 11 h 115"/>
                <a:gd name="T34" fmla="*/ 35 w 125"/>
                <a:gd name="T35" fmla="*/ 0 h 115"/>
                <a:gd name="T36" fmla="*/ 47 w 125"/>
                <a:gd name="T37" fmla="*/ 23 h 115"/>
                <a:gd name="T38" fmla="*/ 53 w 125"/>
                <a:gd name="T39" fmla="*/ 43 h 115"/>
                <a:gd name="T40" fmla="*/ 63 w 125"/>
                <a:gd name="T41" fmla="*/ 53 h 115"/>
                <a:gd name="T42" fmla="*/ 89 w 125"/>
                <a:gd name="T43" fmla="*/ 72 h 115"/>
                <a:gd name="T44" fmla="*/ 100 w 125"/>
                <a:gd name="T45" fmla="*/ 84 h 115"/>
                <a:gd name="T46" fmla="*/ 110 w 125"/>
                <a:gd name="T47" fmla="*/ 96 h 115"/>
                <a:gd name="T48" fmla="*/ 116 w 125"/>
                <a:gd name="T49" fmla="*/ 103 h 115"/>
                <a:gd name="T50" fmla="*/ 125 w 125"/>
                <a:gd name="T51" fmla="*/ 110 h 115"/>
                <a:gd name="T52" fmla="*/ 120 w 125"/>
                <a:gd name="T53" fmla="*/ 115 h 115"/>
                <a:gd name="T54" fmla="*/ 112 w 125"/>
                <a:gd name="T55" fmla="*/ 113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25" h="115">
                  <a:moveTo>
                    <a:pt x="112" y="113"/>
                  </a:moveTo>
                  <a:lnTo>
                    <a:pt x="106" y="106"/>
                  </a:lnTo>
                  <a:lnTo>
                    <a:pt x="98" y="94"/>
                  </a:lnTo>
                  <a:lnTo>
                    <a:pt x="89" y="87"/>
                  </a:lnTo>
                  <a:lnTo>
                    <a:pt x="84" y="80"/>
                  </a:lnTo>
                  <a:lnTo>
                    <a:pt x="68" y="72"/>
                  </a:lnTo>
                  <a:lnTo>
                    <a:pt x="56" y="71"/>
                  </a:lnTo>
                  <a:lnTo>
                    <a:pt x="51" y="67"/>
                  </a:lnTo>
                  <a:lnTo>
                    <a:pt x="41" y="72"/>
                  </a:lnTo>
                  <a:lnTo>
                    <a:pt x="29" y="63"/>
                  </a:lnTo>
                  <a:lnTo>
                    <a:pt x="24" y="78"/>
                  </a:lnTo>
                  <a:lnTo>
                    <a:pt x="3" y="74"/>
                  </a:lnTo>
                  <a:lnTo>
                    <a:pt x="0" y="65"/>
                  </a:lnTo>
                  <a:lnTo>
                    <a:pt x="7" y="35"/>
                  </a:lnTo>
                  <a:lnTo>
                    <a:pt x="8" y="21"/>
                  </a:lnTo>
                  <a:lnTo>
                    <a:pt x="13" y="15"/>
                  </a:lnTo>
                  <a:lnTo>
                    <a:pt x="27" y="11"/>
                  </a:lnTo>
                  <a:lnTo>
                    <a:pt x="35" y="0"/>
                  </a:lnTo>
                  <a:lnTo>
                    <a:pt x="47" y="23"/>
                  </a:lnTo>
                  <a:lnTo>
                    <a:pt x="53" y="43"/>
                  </a:lnTo>
                  <a:lnTo>
                    <a:pt x="63" y="53"/>
                  </a:lnTo>
                  <a:lnTo>
                    <a:pt x="89" y="72"/>
                  </a:lnTo>
                  <a:lnTo>
                    <a:pt x="100" y="84"/>
                  </a:lnTo>
                  <a:lnTo>
                    <a:pt x="110" y="96"/>
                  </a:lnTo>
                  <a:lnTo>
                    <a:pt x="116" y="103"/>
                  </a:lnTo>
                  <a:lnTo>
                    <a:pt x="125" y="110"/>
                  </a:lnTo>
                  <a:lnTo>
                    <a:pt x="120" y="115"/>
                  </a:lnTo>
                  <a:lnTo>
                    <a:pt x="112" y="113"/>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61" name="Freeform 60"/>
            <p:cNvSpPr>
              <a:spLocks/>
            </p:cNvSpPr>
            <p:nvPr/>
          </p:nvSpPr>
          <p:spPr bwMode="auto">
            <a:xfrm>
              <a:off x="4669361" y="2838542"/>
              <a:ext cx="342201" cy="250075"/>
            </a:xfrm>
            <a:custGeom>
              <a:avLst/>
              <a:gdLst>
                <a:gd name="T0" fmla="*/ 5 w 207"/>
                <a:gd name="T1" fmla="*/ 39 h 161"/>
                <a:gd name="T2" fmla="*/ 6 w 207"/>
                <a:gd name="T3" fmla="*/ 24 h 161"/>
                <a:gd name="T4" fmla="*/ 0 w 207"/>
                <a:gd name="T5" fmla="*/ 15 h 161"/>
                <a:gd name="T6" fmla="*/ 24 w 207"/>
                <a:gd name="T7" fmla="*/ 0 h 161"/>
                <a:gd name="T8" fmla="*/ 44 w 207"/>
                <a:gd name="T9" fmla="*/ 4 h 161"/>
                <a:gd name="T10" fmla="*/ 66 w 207"/>
                <a:gd name="T11" fmla="*/ 4 h 161"/>
                <a:gd name="T12" fmla="*/ 84 w 207"/>
                <a:gd name="T13" fmla="*/ 7 h 161"/>
                <a:gd name="T14" fmla="*/ 98 w 207"/>
                <a:gd name="T15" fmla="*/ 6 h 161"/>
                <a:gd name="T16" fmla="*/ 125 w 207"/>
                <a:gd name="T17" fmla="*/ 7 h 161"/>
                <a:gd name="T18" fmla="*/ 131 w 207"/>
                <a:gd name="T19" fmla="*/ 15 h 161"/>
                <a:gd name="T20" fmla="*/ 162 w 207"/>
                <a:gd name="T21" fmla="*/ 24 h 161"/>
                <a:gd name="T22" fmla="*/ 168 w 207"/>
                <a:gd name="T23" fmla="*/ 20 h 161"/>
                <a:gd name="T24" fmla="*/ 187 w 207"/>
                <a:gd name="T25" fmla="*/ 29 h 161"/>
                <a:gd name="T26" fmla="*/ 206 w 207"/>
                <a:gd name="T27" fmla="*/ 27 h 161"/>
                <a:gd name="T28" fmla="*/ 207 w 207"/>
                <a:gd name="T29" fmla="*/ 38 h 161"/>
                <a:gd name="T30" fmla="*/ 191 w 207"/>
                <a:gd name="T31" fmla="*/ 52 h 161"/>
                <a:gd name="T32" fmla="*/ 170 w 207"/>
                <a:gd name="T33" fmla="*/ 57 h 161"/>
                <a:gd name="T34" fmla="*/ 169 w 207"/>
                <a:gd name="T35" fmla="*/ 63 h 161"/>
                <a:gd name="T36" fmla="*/ 158 w 207"/>
                <a:gd name="T37" fmla="*/ 75 h 161"/>
                <a:gd name="T38" fmla="*/ 152 w 207"/>
                <a:gd name="T39" fmla="*/ 92 h 161"/>
                <a:gd name="T40" fmla="*/ 158 w 207"/>
                <a:gd name="T41" fmla="*/ 103 h 161"/>
                <a:gd name="T42" fmla="*/ 148 w 207"/>
                <a:gd name="T43" fmla="*/ 113 h 161"/>
                <a:gd name="T44" fmla="*/ 145 w 207"/>
                <a:gd name="T45" fmla="*/ 126 h 161"/>
                <a:gd name="T46" fmla="*/ 132 w 207"/>
                <a:gd name="T47" fmla="*/ 130 h 161"/>
                <a:gd name="T48" fmla="*/ 119 w 207"/>
                <a:gd name="T49" fmla="*/ 146 h 161"/>
                <a:gd name="T50" fmla="*/ 98 w 207"/>
                <a:gd name="T51" fmla="*/ 146 h 161"/>
                <a:gd name="T52" fmla="*/ 81 w 207"/>
                <a:gd name="T53" fmla="*/ 146 h 161"/>
                <a:gd name="T54" fmla="*/ 70 w 207"/>
                <a:gd name="T55" fmla="*/ 153 h 161"/>
                <a:gd name="T56" fmla="*/ 64 w 207"/>
                <a:gd name="T57" fmla="*/ 161 h 161"/>
                <a:gd name="T58" fmla="*/ 55 w 207"/>
                <a:gd name="T59" fmla="*/ 159 h 161"/>
                <a:gd name="T60" fmla="*/ 49 w 207"/>
                <a:gd name="T61" fmla="*/ 152 h 161"/>
                <a:gd name="T62" fmla="*/ 44 w 207"/>
                <a:gd name="T63" fmla="*/ 140 h 161"/>
                <a:gd name="T64" fmla="*/ 29 w 207"/>
                <a:gd name="T65" fmla="*/ 137 h 161"/>
                <a:gd name="T66" fmla="*/ 27 w 207"/>
                <a:gd name="T67" fmla="*/ 130 h 161"/>
                <a:gd name="T68" fmla="*/ 34 w 207"/>
                <a:gd name="T69" fmla="*/ 123 h 161"/>
                <a:gd name="T70" fmla="*/ 36 w 207"/>
                <a:gd name="T71" fmla="*/ 117 h 161"/>
                <a:gd name="T72" fmla="*/ 31 w 207"/>
                <a:gd name="T73" fmla="*/ 111 h 161"/>
                <a:gd name="T74" fmla="*/ 36 w 207"/>
                <a:gd name="T75" fmla="*/ 98 h 161"/>
                <a:gd name="T76" fmla="*/ 29 w 207"/>
                <a:gd name="T77" fmla="*/ 85 h 161"/>
                <a:gd name="T78" fmla="*/ 37 w 207"/>
                <a:gd name="T79" fmla="*/ 83 h 161"/>
                <a:gd name="T80" fmla="*/ 37 w 207"/>
                <a:gd name="T81" fmla="*/ 74 h 161"/>
                <a:gd name="T82" fmla="*/ 40 w 207"/>
                <a:gd name="T83" fmla="*/ 71 h 161"/>
                <a:gd name="T84" fmla="*/ 41 w 207"/>
                <a:gd name="T85" fmla="*/ 55 h 161"/>
                <a:gd name="T86" fmla="*/ 49 w 207"/>
                <a:gd name="T87" fmla="*/ 49 h 161"/>
                <a:gd name="T88" fmla="*/ 44 w 207"/>
                <a:gd name="T89" fmla="*/ 39 h 161"/>
                <a:gd name="T90" fmla="*/ 35 w 207"/>
                <a:gd name="T91" fmla="*/ 38 h 161"/>
                <a:gd name="T92" fmla="*/ 32 w 207"/>
                <a:gd name="T93" fmla="*/ 40 h 161"/>
                <a:gd name="T94" fmla="*/ 22 w 207"/>
                <a:gd name="T95" fmla="*/ 40 h 161"/>
                <a:gd name="T96" fmla="*/ 18 w 207"/>
                <a:gd name="T97" fmla="*/ 30 h 161"/>
                <a:gd name="T98" fmla="*/ 11 w 207"/>
                <a:gd name="T99" fmla="*/ 33 h 161"/>
                <a:gd name="T100" fmla="*/ 5 w 207"/>
                <a:gd name="T101" fmla="*/ 39 h 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07" h="161">
                  <a:moveTo>
                    <a:pt x="5" y="39"/>
                  </a:moveTo>
                  <a:lnTo>
                    <a:pt x="6" y="24"/>
                  </a:lnTo>
                  <a:lnTo>
                    <a:pt x="0" y="15"/>
                  </a:lnTo>
                  <a:lnTo>
                    <a:pt x="24" y="0"/>
                  </a:lnTo>
                  <a:lnTo>
                    <a:pt x="44" y="4"/>
                  </a:lnTo>
                  <a:lnTo>
                    <a:pt x="66" y="4"/>
                  </a:lnTo>
                  <a:lnTo>
                    <a:pt x="84" y="7"/>
                  </a:lnTo>
                  <a:lnTo>
                    <a:pt x="98" y="6"/>
                  </a:lnTo>
                  <a:lnTo>
                    <a:pt x="125" y="7"/>
                  </a:lnTo>
                  <a:lnTo>
                    <a:pt x="131" y="15"/>
                  </a:lnTo>
                  <a:lnTo>
                    <a:pt x="162" y="24"/>
                  </a:lnTo>
                  <a:lnTo>
                    <a:pt x="168" y="20"/>
                  </a:lnTo>
                  <a:lnTo>
                    <a:pt x="187" y="29"/>
                  </a:lnTo>
                  <a:lnTo>
                    <a:pt x="206" y="27"/>
                  </a:lnTo>
                  <a:lnTo>
                    <a:pt x="207" y="38"/>
                  </a:lnTo>
                  <a:lnTo>
                    <a:pt x="191" y="52"/>
                  </a:lnTo>
                  <a:lnTo>
                    <a:pt x="170" y="57"/>
                  </a:lnTo>
                  <a:lnTo>
                    <a:pt x="169" y="63"/>
                  </a:lnTo>
                  <a:lnTo>
                    <a:pt x="158" y="75"/>
                  </a:lnTo>
                  <a:lnTo>
                    <a:pt x="152" y="92"/>
                  </a:lnTo>
                  <a:lnTo>
                    <a:pt x="158" y="103"/>
                  </a:lnTo>
                  <a:lnTo>
                    <a:pt x="148" y="113"/>
                  </a:lnTo>
                  <a:lnTo>
                    <a:pt x="145" y="126"/>
                  </a:lnTo>
                  <a:lnTo>
                    <a:pt x="132" y="130"/>
                  </a:lnTo>
                  <a:lnTo>
                    <a:pt x="119" y="146"/>
                  </a:lnTo>
                  <a:lnTo>
                    <a:pt x="98" y="146"/>
                  </a:lnTo>
                  <a:lnTo>
                    <a:pt x="81" y="146"/>
                  </a:lnTo>
                  <a:lnTo>
                    <a:pt x="70" y="153"/>
                  </a:lnTo>
                  <a:lnTo>
                    <a:pt x="64" y="161"/>
                  </a:lnTo>
                  <a:lnTo>
                    <a:pt x="55" y="159"/>
                  </a:lnTo>
                  <a:lnTo>
                    <a:pt x="49" y="152"/>
                  </a:lnTo>
                  <a:lnTo>
                    <a:pt x="44" y="140"/>
                  </a:lnTo>
                  <a:lnTo>
                    <a:pt x="29" y="137"/>
                  </a:lnTo>
                  <a:lnTo>
                    <a:pt x="27" y="130"/>
                  </a:lnTo>
                  <a:lnTo>
                    <a:pt x="34" y="123"/>
                  </a:lnTo>
                  <a:lnTo>
                    <a:pt x="36" y="117"/>
                  </a:lnTo>
                  <a:lnTo>
                    <a:pt x="31" y="111"/>
                  </a:lnTo>
                  <a:lnTo>
                    <a:pt x="36" y="98"/>
                  </a:lnTo>
                  <a:lnTo>
                    <a:pt x="29" y="85"/>
                  </a:lnTo>
                  <a:lnTo>
                    <a:pt x="37" y="83"/>
                  </a:lnTo>
                  <a:lnTo>
                    <a:pt x="37" y="74"/>
                  </a:lnTo>
                  <a:lnTo>
                    <a:pt x="40" y="71"/>
                  </a:lnTo>
                  <a:lnTo>
                    <a:pt x="41" y="55"/>
                  </a:lnTo>
                  <a:lnTo>
                    <a:pt x="49" y="49"/>
                  </a:lnTo>
                  <a:lnTo>
                    <a:pt x="44" y="39"/>
                  </a:lnTo>
                  <a:lnTo>
                    <a:pt x="35" y="38"/>
                  </a:lnTo>
                  <a:lnTo>
                    <a:pt x="32" y="40"/>
                  </a:lnTo>
                  <a:lnTo>
                    <a:pt x="22" y="40"/>
                  </a:lnTo>
                  <a:lnTo>
                    <a:pt x="18" y="30"/>
                  </a:lnTo>
                  <a:lnTo>
                    <a:pt x="11" y="33"/>
                  </a:lnTo>
                  <a:lnTo>
                    <a:pt x="5" y="3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62" name="Freeform 61"/>
            <p:cNvSpPr>
              <a:spLocks/>
            </p:cNvSpPr>
            <p:nvPr/>
          </p:nvSpPr>
          <p:spPr bwMode="auto">
            <a:xfrm>
              <a:off x="5499239" y="2344606"/>
              <a:ext cx="117373" cy="65236"/>
            </a:xfrm>
            <a:custGeom>
              <a:avLst/>
              <a:gdLst>
                <a:gd name="T0" fmla="*/ 19 w 71"/>
                <a:gd name="T1" fmla="*/ 36 h 42"/>
                <a:gd name="T2" fmla="*/ 19 w 71"/>
                <a:gd name="T3" fmla="*/ 24 h 42"/>
                <a:gd name="T4" fmla="*/ 14 w 71"/>
                <a:gd name="T5" fmla="*/ 27 h 42"/>
                <a:gd name="T6" fmla="*/ 3 w 71"/>
                <a:gd name="T7" fmla="*/ 20 h 42"/>
                <a:gd name="T8" fmla="*/ 0 w 71"/>
                <a:gd name="T9" fmla="*/ 9 h 42"/>
                <a:gd name="T10" fmla="*/ 18 w 71"/>
                <a:gd name="T11" fmla="*/ 3 h 42"/>
                <a:gd name="T12" fmla="*/ 36 w 71"/>
                <a:gd name="T13" fmla="*/ 0 h 42"/>
                <a:gd name="T14" fmla="*/ 53 w 71"/>
                <a:gd name="T15" fmla="*/ 4 h 42"/>
                <a:gd name="T16" fmla="*/ 68 w 71"/>
                <a:gd name="T17" fmla="*/ 3 h 42"/>
                <a:gd name="T18" fmla="*/ 71 w 71"/>
                <a:gd name="T19" fmla="*/ 7 h 42"/>
                <a:gd name="T20" fmla="*/ 62 w 71"/>
                <a:gd name="T21" fmla="*/ 18 h 42"/>
                <a:gd name="T22" fmla="*/ 70 w 71"/>
                <a:gd name="T23" fmla="*/ 36 h 42"/>
                <a:gd name="T24" fmla="*/ 65 w 71"/>
                <a:gd name="T25" fmla="*/ 42 h 42"/>
                <a:gd name="T26" fmla="*/ 53 w 71"/>
                <a:gd name="T27" fmla="*/ 42 h 42"/>
                <a:gd name="T28" fmla="*/ 38 w 71"/>
                <a:gd name="T29" fmla="*/ 35 h 42"/>
                <a:gd name="T30" fmla="*/ 31 w 71"/>
                <a:gd name="T31" fmla="*/ 32 h 42"/>
                <a:gd name="T32" fmla="*/ 19 w 71"/>
                <a:gd name="T33" fmla="*/ 36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71" h="42">
                  <a:moveTo>
                    <a:pt x="19" y="36"/>
                  </a:moveTo>
                  <a:lnTo>
                    <a:pt x="19" y="24"/>
                  </a:lnTo>
                  <a:lnTo>
                    <a:pt x="14" y="27"/>
                  </a:lnTo>
                  <a:lnTo>
                    <a:pt x="3" y="20"/>
                  </a:lnTo>
                  <a:lnTo>
                    <a:pt x="0" y="9"/>
                  </a:lnTo>
                  <a:lnTo>
                    <a:pt x="18" y="3"/>
                  </a:lnTo>
                  <a:lnTo>
                    <a:pt x="36" y="0"/>
                  </a:lnTo>
                  <a:lnTo>
                    <a:pt x="53" y="4"/>
                  </a:lnTo>
                  <a:lnTo>
                    <a:pt x="68" y="3"/>
                  </a:lnTo>
                  <a:lnTo>
                    <a:pt x="71" y="7"/>
                  </a:lnTo>
                  <a:lnTo>
                    <a:pt x="62" y="18"/>
                  </a:lnTo>
                  <a:lnTo>
                    <a:pt x="70" y="36"/>
                  </a:lnTo>
                  <a:lnTo>
                    <a:pt x="65" y="42"/>
                  </a:lnTo>
                  <a:lnTo>
                    <a:pt x="53" y="42"/>
                  </a:lnTo>
                  <a:lnTo>
                    <a:pt x="38" y="35"/>
                  </a:lnTo>
                  <a:lnTo>
                    <a:pt x="31" y="32"/>
                  </a:lnTo>
                  <a:lnTo>
                    <a:pt x="19" y="36"/>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63" name="Freeform 62"/>
            <p:cNvSpPr>
              <a:spLocks/>
            </p:cNvSpPr>
            <p:nvPr/>
          </p:nvSpPr>
          <p:spPr bwMode="auto">
            <a:xfrm>
              <a:off x="5925750" y="3765837"/>
              <a:ext cx="449655" cy="371230"/>
            </a:xfrm>
            <a:custGeom>
              <a:avLst/>
              <a:gdLst>
                <a:gd name="T0" fmla="*/ 86 w 272"/>
                <a:gd name="T1" fmla="*/ 0 h 239"/>
                <a:gd name="T2" fmla="*/ 98 w 272"/>
                <a:gd name="T3" fmla="*/ 9 h 239"/>
                <a:gd name="T4" fmla="*/ 108 w 272"/>
                <a:gd name="T5" fmla="*/ 4 h 239"/>
                <a:gd name="T6" fmla="*/ 113 w 272"/>
                <a:gd name="T7" fmla="*/ 8 h 239"/>
                <a:gd name="T8" fmla="*/ 125 w 272"/>
                <a:gd name="T9" fmla="*/ 9 h 239"/>
                <a:gd name="T10" fmla="*/ 141 w 272"/>
                <a:gd name="T11" fmla="*/ 17 h 239"/>
                <a:gd name="T12" fmla="*/ 146 w 272"/>
                <a:gd name="T13" fmla="*/ 24 h 239"/>
                <a:gd name="T14" fmla="*/ 155 w 272"/>
                <a:gd name="T15" fmla="*/ 31 h 239"/>
                <a:gd name="T16" fmla="*/ 163 w 272"/>
                <a:gd name="T17" fmla="*/ 43 h 239"/>
                <a:gd name="T18" fmla="*/ 169 w 272"/>
                <a:gd name="T19" fmla="*/ 50 h 239"/>
                <a:gd name="T20" fmla="*/ 163 w 272"/>
                <a:gd name="T21" fmla="*/ 59 h 239"/>
                <a:gd name="T22" fmla="*/ 157 w 272"/>
                <a:gd name="T23" fmla="*/ 69 h 239"/>
                <a:gd name="T24" fmla="*/ 159 w 272"/>
                <a:gd name="T25" fmla="*/ 75 h 239"/>
                <a:gd name="T26" fmla="*/ 160 w 272"/>
                <a:gd name="T27" fmla="*/ 81 h 239"/>
                <a:gd name="T28" fmla="*/ 170 w 272"/>
                <a:gd name="T29" fmla="*/ 81 h 239"/>
                <a:gd name="T30" fmla="*/ 174 w 272"/>
                <a:gd name="T31" fmla="*/ 80 h 239"/>
                <a:gd name="T32" fmla="*/ 178 w 272"/>
                <a:gd name="T33" fmla="*/ 83 h 239"/>
                <a:gd name="T34" fmla="*/ 175 w 272"/>
                <a:gd name="T35" fmla="*/ 91 h 239"/>
                <a:gd name="T36" fmla="*/ 182 w 272"/>
                <a:gd name="T37" fmla="*/ 102 h 239"/>
                <a:gd name="T38" fmla="*/ 189 w 272"/>
                <a:gd name="T39" fmla="*/ 112 h 239"/>
                <a:gd name="T40" fmla="*/ 196 w 272"/>
                <a:gd name="T41" fmla="*/ 119 h 239"/>
                <a:gd name="T42" fmla="*/ 257 w 272"/>
                <a:gd name="T43" fmla="*/ 144 h 239"/>
                <a:gd name="T44" fmla="*/ 272 w 272"/>
                <a:gd name="T45" fmla="*/ 144 h 239"/>
                <a:gd name="T46" fmla="*/ 222 w 272"/>
                <a:gd name="T47" fmla="*/ 207 h 239"/>
                <a:gd name="T48" fmla="*/ 198 w 272"/>
                <a:gd name="T49" fmla="*/ 207 h 239"/>
                <a:gd name="T50" fmla="*/ 182 w 272"/>
                <a:gd name="T51" fmla="*/ 222 h 239"/>
                <a:gd name="T52" fmla="*/ 170 w 272"/>
                <a:gd name="T53" fmla="*/ 222 h 239"/>
                <a:gd name="T54" fmla="*/ 165 w 272"/>
                <a:gd name="T55" fmla="*/ 229 h 239"/>
                <a:gd name="T56" fmla="*/ 152 w 272"/>
                <a:gd name="T57" fmla="*/ 229 h 239"/>
                <a:gd name="T58" fmla="*/ 145 w 272"/>
                <a:gd name="T59" fmla="*/ 222 h 239"/>
                <a:gd name="T60" fmla="*/ 128 w 272"/>
                <a:gd name="T61" fmla="*/ 231 h 239"/>
                <a:gd name="T62" fmla="*/ 123 w 272"/>
                <a:gd name="T63" fmla="*/ 239 h 239"/>
                <a:gd name="T64" fmla="*/ 111 w 272"/>
                <a:gd name="T65" fmla="*/ 238 h 239"/>
                <a:gd name="T66" fmla="*/ 107 w 272"/>
                <a:gd name="T67" fmla="*/ 235 h 239"/>
                <a:gd name="T68" fmla="*/ 102 w 272"/>
                <a:gd name="T69" fmla="*/ 236 h 239"/>
                <a:gd name="T70" fmla="*/ 96 w 272"/>
                <a:gd name="T71" fmla="*/ 236 h 239"/>
                <a:gd name="T72" fmla="*/ 73 w 272"/>
                <a:gd name="T73" fmla="*/ 218 h 239"/>
                <a:gd name="T74" fmla="*/ 60 w 272"/>
                <a:gd name="T75" fmla="*/ 218 h 239"/>
                <a:gd name="T76" fmla="*/ 54 w 272"/>
                <a:gd name="T77" fmla="*/ 211 h 239"/>
                <a:gd name="T78" fmla="*/ 54 w 272"/>
                <a:gd name="T79" fmla="*/ 200 h 239"/>
                <a:gd name="T80" fmla="*/ 44 w 272"/>
                <a:gd name="T81" fmla="*/ 196 h 239"/>
                <a:gd name="T82" fmla="*/ 33 w 272"/>
                <a:gd name="T83" fmla="*/ 173 h 239"/>
                <a:gd name="T84" fmla="*/ 25 w 272"/>
                <a:gd name="T85" fmla="*/ 169 h 239"/>
                <a:gd name="T86" fmla="*/ 21 w 272"/>
                <a:gd name="T87" fmla="*/ 160 h 239"/>
                <a:gd name="T88" fmla="*/ 12 w 272"/>
                <a:gd name="T89" fmla="*/ 150 h 239"/>
                <a:gd name="T90" fmla="*/ 0 w 272"/>
                <a:gd name="T91" fmla="*/ 149 h 239"/>
                <a:gd name="T92" fmla="*/ 6 w 272"/>
                <a:gd name="T93" fmla="*/ 137 h 239"/>
                <a:gd name="T94" fmla="*/ 16 w 272"/>
                <a:gd name="T95" fmla="*/ 136 h 239"/>
                <a:gd name="T96" fmla="*/ 19 w 272"/>
                <a:gd name="T97" fmla="*/ 130 h 239"/>
                <a:gd name="T98" fmla="*/ 18 w 272"/>
                <a:gd name="T99" fmla="*/ 111 h 239"/>
                <a:gd name="T100" fmla="*/ 23 w 272"/>
                <a:gd name="T101" fmla="*/ 89 h 239"/>
                <a:gd name="T102" fmla="*/ 31 w 272"/>
                <a:gd name="T103" fmla="*/ 84 h 239"/>
                <a:gd name="T104" fmla="*/ 33 w 272"/>
                <a:gd name="T105" fmla="*/ 75 h 239"/>
                <a:gd name="T106" fmla="*/ 40 w 272"/>
                <a:gd name="T107" fmla="*/ 59 h 239"/>
                <a:gd name="T108" fmla="*/ 51 w 272"/>
                <a:gd name="T109" fmla="*/ 49 h 239"/>
                <a:gd name="T110" fmla="*/ 57 w 272"/>
                <a:gd name="T111" fmla="*/ 28 h 239"/>
                <a:gd name="T112" fmla="*/ 60 w 272"/>
                <a:gd name="T113" fmla="*/ 11 h 239"/>
                <a:gd name="T114" fmla="*/ 81 w 272"/>
                <a:gd name="T115" fmla="*/ 15 h 239"/>
                <a:gd name="T116" fmla="*/ 86 w 272"/>
                <a:gd name="T117" fmla="*/ 0 h 2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72" h="239">
                  <a:moveTo>
                    <a:pt x="86" y="0"/>
                  </a:moveTo>
                  <a:lnTo>
                    <a:pt x="98" y="9"/>
                  </a:lnTo>
                  <a:lnTo>
                    <a:pt x="108" y="4"/>
                  </a:lnTo>
                  <a:lnTo>
                    <a:pt x="113" y="8"/>
                  </a:lnTo>
                  <a:lnTo>
                    <a:pt x="125" y="9"/>
                  </a:lnTo>
                  <a:lnTo>
                    <a:pt x="141" y="17"/>
                  </a:lnTo>
                  <a:lnTo>
                    <a:pt x="146" y="24"/>
                  </a:lnTo>
                  <a:lnTo>
                    <a:pt x="155" y="31"/>
                  </a:lnTo>
                  <a:lnTo>
                    <a:pt x="163" y="43"/>
                  </a:lnTo>
                  <a:lnTo>
                    <a:pt x="169" y="50"/>
                  </a:lnTo>
                  <a:lnTo>
                    <a:pt x="163" y="59"/>
                  </a:lnTo>
                  <a:lnTo>
                    <a:pt x="157" y="69"/>
                  </a:lnTo>
                  <a:lnTo>
                    <a:pt x="159" y="75"/>
                  </a:lnTo>
                  <a:lnTo>
                    <a:pt x="160" y="81"/>
                  </a:lnTo>
                  <a:lnTo>
                    <a:pt x="170" y="81"/>
                  </a:lnTo>
                  <a:lnTo>
                    <a:pt x="174" y="80"/>
                  </a:lnTo>
                  <a:lnTo>
                    <a:pt x="178" y="83"/>
                  </a:lnTo>
                  <a:lnTo>
                    <a:pt x="175" y="91"/>
                  </a:lnTo>
                  <a:lnTo>
                    <a:pt x="182" y="102"/>
                  </a:lnTo>
                  <a:lnTo>
                    <a:pt x="189" y="112"/>
                  </a:lnTo>
                  <a:lnTo>
                    <a:pt x="196" y="119"/>
                  </a:lnTo>
                  <a:lnTo>
                    <a:pt x="257" y="144"/>
                  </a:lnTo>
                  <a:lnTo>
                    <a:pt x="272" y="144"/>
                  </a:lnTo>
                  <a:lnTo>
                    <a:pt x="222" y="207"/>
                  </a:lnTo>
                  <a:lnTo>
                    <a:pt x="198" y="207"/>
                  </a:lnTo>
                  <a:lnTo>
                    <a:pt x="182" y="222"/>
                  </a:lnTo>
                  <a:lnTo>
                    <a:pt x="170" y="222"/>
                  </a:lnTo>
                  <a:lnTo>
                    <a:pt x="165" y="229"/>
                  </a:lnTo>
                  <a:lnTo>
                    <a:pt x="152" y="229"/>
                  </a:lnTo>
                  <a:lnTo>
                    <a:pt x="145" y="222"/>
                  </a:lnTo>
                  <a:lnTo>
                    <a:pt x="128" y="231"/>
                  </a:lnTo>
                  <a:lnTo>
                    <a:pt x="123" y="239"/>
                  </a:lnTo>
                  <a:lnTo>
                    <a:pt x="111" y="238"/>
                  </a:lnTo>
                  <a:lnTo>
                    <a:pt x="107" y="235"/>
                  </a:lnTo>
                  <a:lnTo>
                    <a:pt x="102" y="236"/>
                  </a:lnTo>
                  <a:lnTo>
                    <a:pt x="96" y="236"/>
                  </a:lnTo>
                  <a:lnTo>
                    <a:pt x="73" y="218"/>
                  </a:lnTo>
                  <a:lnTo>
                    <a:pt x="60" y="218"/>
                  </a:lnTo>
                  <a:lnTo>
                    <a:pt x="54" y="211"/>
                  </a:lnTo>
                  <a:lnTo>
                    <a:pt x="54" y="200"/>
                  </a:lnTo>
                  <a:lnTo>
                    <a:pt x="44" y="196"/>
                  </a:lnTo>
                  <a:lnTo>
                    <a:pt x="33" y="173"/>
                  </a:lnTo>
                  <a:lnTo>
                    <a:pt x="25" y="169"/>
                  </a:lnTo>
                  <a:lnTo>
                    <a:pt x="21" y="160"/>
                  </a:lnTo>
                  <a:lnTo>
                    <a:pt x="12" y="150"/>
                  </a:lnTo>
                  <a:lnTo>
                    <a:pt x="0" y="149"/>
                  </a:lnTo>
                  <a:lnTo>
                    <a:pt x="6" y="137"/>
                  </a:lnTo>
                  <a:lnTo>
                    <a:pt x="16" y="136"/>
                  </a:lnTo>
                  <a:lnTo>
                    <a:pt x="19" y="130"/>
                  </a:lnTo>
                  <a:lnTo>
                    <a:pt x="18" y="111"/>
                  </a:lnTo>
                  <a:lnTo>
                    <a:pt x="23" y="89"/>
                  </a:lnTo>
                  <a:lnTo>
                    <a:pt x="31" y="84"/>
                  </a:lnTo>
                  <a:lnTo>
                    <a:pt x="33" y="75"/>
                  </a:lnTo>
                  <a:lnTo>
                    <a:pt x="40" y="59"/>
                  </a:lnTo>
                  <a:lnTo>
                    <a:pt x="51" y="49"/>
                  </a:lnTo>
                  <a:lnTo>
                    <a:pt x="57" y="28"/>
                  </a:lnTo>
                  <a:lnTo>
                    <a:pt x="60" y="11"/>
                  </a:lnTo>
                  <a:lnTo>
                    <a:pt x="81" y="15"/>
                  </a:lnTo>
                  <a:lnTo>
                    <a:pt x="86"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64" name="Freeform 63"/>
            <p:cNvSpPr>
              <a:spLocks/>
            </p:cNvSpPr>
            <p:nvPr/>
          </p:nvSpPr>
          <p:spPr bwMode="auto">
            <a:xfrm>
              <a:off x="5381866" y="2044827"/>
              <a:ext cx="290953" cy="293566"/>
            </a:xfrm>
            <a:custGeom>
              <a:avLst/>
              <a:gdLst>
                <a:gd name="T0" fmla="*/ 106 w 176"/>
                <a:gd name="T1" fmla="*/ 19 h 189"/>
                <a:gd name="T2" fmla="*/ 107 w 176"/>
                <a:gd name="T3" fmla="*/ 31 h 189"/>
                <a:gd name="T4" fmla="*/ 131 w 176"/>
                <a:gd name="T5" fmla="*/ 43 h 189"/>
                <a:gd name="T6" fmla="*/ 122 w 176"/>
                <a:gd name="T7" fmla="*/ 56 h 189"/>
                <a:gd name="T8" fmla="*/ 144 w 176"/>
                <a:gd name="T9" fmla="*/ 77 h 189"/>
                <a:gd name="T10" fmla="*/ 138 w 176"/>
                <a:gd name="T11" fmla="*/ 93 h 189"/>
                <a:gd name="T12" fmla="*/ 154 w 176"/>
                <a:gd name="T13" fmla="*/ 106 h 189"/>
                <a:gd name="T14" fmla="*/ 151 w 176"/>
                <a:gd name="T15" fmla="*/ 119 h 189"/>
                <a:gd name="T16" fmla="*/ 176 w 176"/>
                <a:gd name="T17" fmla="*/ 132 h 189"/>
                <a:gd name="T18" fmla="*/ 173 w 176"/>
                <a:gd name="T19" fmla="*/ 141 h 189"/>
                <a:gd name="T20" fmla="*/ 162 w 176"/>
                <a:gd name="T21" fmla="*/ 152 h 189"/>
                <a:gd name="T22" fmla="*/ 136 w 176"/>
                <a:gd name="T23" fmla="*/ 176 h 189"/>
                <a:gd name="T24" fmla="*/ 110 w 176"/>
                <a:gd name="T25" fmla="*/ 178 h 189"/>
                <a:gd name="T26" fmla="*/ 85 w 176"/>
                <a:gd name="T27" fmla="*/ 185 h 189"/>
                <a:gd name="T28" fmla="*/ 62 w 176"/>
                <a:gd name="T29" fmla="*/ 189 h 189"/>
                <a:gd name="T30" fmla="*/ 52 w 176"/>
                <a:gd name="T31" fmla="*/ 179 h 189"/>
                <a:gd name="T32" fmla="*/ 37 w 176"/>
                <a:gd name="T33" fmla="*/ 172 h 189"/>
                <a:gd name="T34" fmla="*/ 37 w 176"/>
                <a:gd name="T35" fmla="*/ 153 h 189"/>
                <a:gd name="T36" fmla="*/ 27 w 176"/>
                <a:gd name="T37" fmla="*/ 136 h 189"/>
                <a:gd name="T38" fmla="*/ 32 w 176"/>
                <a:gd name="T39" fmla="*/ 125 h 189"/>
                <a:gd name="T40" fmla="*/ 43 w 176"/>
                <a:gd name="T41" fmla="*/ 114 h 189"/>
                <a:gd name="T42" fmla="*/ 71 w 176"/>
                <a:gd name="T43" fmla="*/ 93 h 189"/>
                <a:gd name="T44" fmla="*/ 80 w 176"/>
                <a:gd name="T45" fmla="*/ 90 h 189"/>
                <a:gd name="T46" fmla="*/ 76 w 176"/>
                <a:gd name="T47" fmla="*/ 82 h 189"/>
                <a:gd name="T48" fmla="*/ 55 w 176"/>
                <a:gd name="T49" fmla="*/ 73 h 189"/>
                <a:gd name="T50" fmla="*/ 49 w 176"/>
                <a:gd name="T51" fmla="*/ 66 h 189"/>
                <a:gd name="T52" fmla="*/ 43 w 176"/>
                <a:gd name="T53" fmla="*/ 39 h 189"/>
                <a:gd name="T54" fmla="*/ 20 w 176"/>
                <a:gd name="T55" fmla="*/ 27 h 189"/>
                <a:gd name="T56" fmla="*/ 0 w 176"/>
                <a:gd name="T57" fmla="*/ 18 h 189"/>
                <a:gd name="T58" fmla="*/ 7 w 176"/>
                <a:gd name="T59" fmla="*/ 13 h 189"/>
                <a:gd name="T60" fmla="*/ 24 w 176"/>
                <a:gd name="T61" fmla="*/ 22 h 189"/>
                <a:gd name="T62" fmla="*/ 41 w 176"/>
                <a:gd name="T63" fmla="*/ 22 h 189"/>
                <a:gd name="T64" fmla="*/ 56 w 176"/>
                <a:gd name="T65" fmla="*/ 26 h 189"/>
                <a:gd name="T66" fmla="*/ 67 w 176"/>
                <a:gd name="T67" fmla="*/ 18 h 189"/>
                <a:gd name="T68" fmla="*/ 71 w 176"/>
                <a:gd name="T69" fmla="*/ 5 h 189"/>
                <a:gd name="T70" fmla="*/ 90 w 176"/>
                <a:gd name="T71" fmla="*/ 0 h 189"/>
                <a:gd name="T72" fmla="*/ 108 w 176"/>
                <a:gd name="T73" fmla="*/ 6 h 189"/>
                <a:gd name="T74" fmla="*/ 106 w 176"/>
                <a:gd name="T75" fmla="*/ 19 h 1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76" h="189">
                  <a:moveTo>
                    <a:pt x="106" y="19"/>
                  </a:moveTo>
                  <a:lnTo>
                    <a:pt x="107" y="31"/>
                  </a:lnTo>
                  <a:lnTo>
                    <a:pt x="131" y="43"/>
                  </a:lnTo>
                  <a:lnTo>
                    <a:pt x="122" y="56"/>
                  </a:lnTo>
                  <a:lnTo>
                    <a:pt x="144" y="77"/>
                  </a:lnTo>
                  <a:lnTo>
                    <a:pt x="138" y="93"/>
                  </a:lnTo>
                  <a:lnTo>
                    <a:pt x="154" y="106"/>
                  </a:lnTo>
                  <a:lnTo>
                    <a:pt x="151" y="119"/>
                  </a:lnTo>
                  <a:lnTo>
                    <a:pt x="176" y="132"/>
                  </a:lnTo>
                  <a:lnTo>
                    <a:pt x="173" y="141"/>
                  </a:lnTo>
                  <a:lnTo>
                    <a:pt x="162" y="152"/>
                  </a:lnTo>
                  <a:lnTo>
                    <a:pt x="136" y="176"/>
                  </a:lnTo>
                  <a:lnTo>
                    <a:pt x="110" y="178"/>
                  </a:lnTo>
                  <a:lnTo>
                    <a:pt x="85" y="185"/>
                  </a:lnTo>
                  <a:lnTo>
                    <a:pt x="62" y="189"/>
                  </a:lnTo>
                  <a:lnTo>
                    <a:pt x="52" y="179"/>
                  </a:lnTo>
                  <a:lnTo>
                    <a:pt x="37" y="172"/>
                  </a:lnTo>
                  <a:lnTo>
                    <a:pt x="37" y="153"/>
                  </a:lnTo>
                  <a:lnTo>
                    <a:pt x="27" y="136"/>
                  </a:lnTo>
                  <a:lnTo>
                    <a:pt x="32" y="125"/>
                  </a:lnTo>
                  <a:lnTo>
                    <a:pt x="43" y="114"/>
                  </a:lnTo>
                  <a:lnTo>
                    <a:pt x="71" y="93"/>
                  </a:lnTo>
                  <a:lnTo>
                    <a:pt x="80" y="90"/>
                  </a:lnTo>
                  <a:lnTo>
                    <a:pt x="76" y="82"/>
                  </a:lnTo>
                  <a:lnTo>
                    <a:pt x="55" y="73"/>
                  </a:lnTo>
                  <a:lnTo>
                    <a:pt x="49" y="66"/>
                  </a:lnTo>
                  <a:lnTo>
                    <a:pt x="43" y="39"/>
                  </a:lnTo>
                  <a:lnTo>
                    <a:pt x="20" y="27"/>
                  </a:lnTo>
                  <a:lnTo>
                    <a:pt x="0" y="18"/>
                  </a:lnTo>
                  <a:lnTo>
                    <a:pt x="7" y="13"/>
                  </a:lnTo>
                  <a:lnTo>
                    <a:pt x="24" y="22"/>
                  </a:lnTo>
                  <a:lnTo>
                    <a:pt x="41" y="22"/>
                  </a:lnTo>
                  <a:lnTo>
                    <a:pt x="56" y="26"/>
                  </a:lnTo>
                  <a:lnTo>
                    <a:pt x="67" y="18"/>
                  </a:lnTo>
                  <a:lnTo>
                    <a:pt x="71" y="5"/>
                  </a:lnTo>
                  <a:lnTo>
                    <a:pt x="90" y="0"/>
                  </a:lnTo>
                  <a:lnTo>
                    <a:pt x="108" y="6"/>
                  </a:lnTo>
                  <a:lnTo>
                    <a:pt x="106" y="1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67" name="Freeform 66"/>
            <p:cNvSpPr>
              <a:spLocks/>
            </p:cNvSpPr>
            <p:nvPr/>
          </p:nvSpPr>
          <p:spPr bwMode="auto">
            <a:xfrm>
              <a:off x="5163651" y="2863394"/>
              <a:ext cx="28103" cy="51258"/>
            </a:xfrm>
            <a:custGeom>
              <a:avLst/>
              <a:gdLst>
                <a:gd name="T0" fmla="*/ 17 w 17"/>
                <a:gd name="T1" fmla="*/ 17 h 33"/>
                <a:gd name="T2" fmla="*/ 13 w 17"/>
                <a:gd name="T3" fmla="*/ 33 h 33"/>
                <a:gd name="T4" fmla="*/ 5 w 17"/>
                <a:gd name="T5" fmla="*/ 29 h 33"/>
                <a:gd name="T6" fmla="*/ 0 w 17"/>
                <a:gd name="T7" fmla="*/ 15 h 33"/>
                <a:gd name="T8" fmla="*/ 3 w 17"/>
                <a:gd name="T9" fmla="*/ 7 h 33"/>
                <a:gd name="T10" fmla="*/ 14 w 17"/>
                <a:gd name="T11" fmla="*/ 0 h 33"/>
                <a:gd name="T12" fmla="*/ 17 w 17"/>
                <a:gd name="T13" fmla="*/ 17 h 33"/>
              </a:gdLst>
              <a:ahLst/>
              <a:cxnLst>
                <a:cxn ang="0">
                  <a:pos x="T0" y="T1"/>
                </a:cxn>
                <a:cxn ang="0">
                  <a:pos x="T2" y="T3"/>
                </a:cxn>
                <a:cxn ang="0">
                  <a:pos x="T4" y="T5"/>
                </a:cxn>
                <a:cxn ang="0">
                  <a:pos x="T6" y="T7"/>
                </a:cxn>
                <a:cxn ang="0">
                  <a:pos x="T8" y="T9"/>
                </a:cxn>
                <a:cxn ang="0">
                  <a:pos x="T10" y="T11"/>
                </a:cxn>
                <a:cxn ang="0">
                  <a:pos x="T12" y="T13"/>
                </a:cxn>
              </a:cxnLst>
              <a:rect l="0" t="0" r="r" b="b"/>
              <a:pathLst>
                <a:path w="17" h="33">
                  <a:moveTo>
                    <a:pt x="17" y="17"/>
                  </a:moveTo>
                  <a:lnTo>
                    <a:pt x="13" y="33"/>
                  </a:lnTo>
                  <a:lnTo>
                    <a:pt x="5" y="29"/>
                  </a:lnTo>
                  <a:lnTo>
                    <a:pt x="0" y="15"/>
                  </a:lnTo>
                  <a:lnTo>
                    <a:pt x="3" y="7"/>
                  </a:lnTo>
                  <a:lnTo>
                    <a:pt x="14" y="0"/>
                  </a:lnTo>
                  <a:lnTo>
                    <a:pt x="17" y="17"/>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68" name="Freeform 67"/>
            <p:cNvSpPr>
              <a:spLocks/>
            </p:cNvSpPr>
            <p:nvPr/>
          </p:nvSpPr>
          <p:spPr bwMode="auto">
            <a:xfrm>
              <a:off x="4804918" y="2605553"/>
              <a:ext cx="337242" cy="278035"/>
            </a:xfrm>
            <a:custGeom>
              <a:avLst/>
              <a:gdLst>
                <a:gd name="T0" fmla="*/ 131 w 204"/>
                <a:gd name="T1" fmla="*/ 15 h 179"/>
                <a:gd name="T2" fmla="*/ 143 w 204"/>
                <a:gd name="T3" fmla="*/ 25 h 179"/>
                <a:gd name="T4" fmla="*/ 151 w 204"/>
                <a:gd name="T5" fmla="*/ 23 h 179"/>
                <a:gd name="T6" fmla="*/ 165 w 204"/>
                <a:gd name="T7" fmla="*/ 33 h 179"/>
                <a:gd name="T8" fmla="*/ 169 w 204"/>
                <a:gd name="T9" fmla="*/ 34 h 179"/>
                <a:gd name="T10" fmla="*/ 173 w 204"/>
                <a:gd name="T11" fmla="*/ 34 h 179"/>
                <a:gd name="T12" fmla="*/ 181 w 204"/>
                <a:gd name="T13" fmla="*/ 39 h 179"/>
                <a:gd name="T14" fmla="*/ 204 w 204"/>
                <a:gd name="T15" fmla="*/ 43 h 179"/>
                <a:gd name="T16" fmla="*/ 197 w 204"/>
                <a:gd name="T17" fmla="*/ 57 h 179"/>
                <a:gd name="T18" fmla="*/ 195 w 204"/>
                <a:gd name="T19" fmla="*/ 71 h 179"/>
                <a:gd name="T20" fmla="*/ 191 w 204"/>
                <a:gd name="T21" fmla="*/ 75 h 179"/>
                <a:gd name="T22" fmla="*/ 184 w 204"/>
                <a:gd name="T23" fmla="*/ 73 h 179"/>
                <a:gd name="T24" fmla="*/ 184 w 204"/>
                <a:gd name="T25" fmla="*/ 78 h 179"/>
                <a:gd name="T26" fmla="*/ 173 w 204"/>
                <a:gd name="T27" fmla="*/ 89 h 179"/>
                <a:gd name="T28" fmla="*/ 173 w 204"/>
                <a:gd name="T29" fmla="*/ 99 h 179"/>
                <a:gd name="T30" fmla="*/ 181 w 204"/>
                <a:gd name="T31" fmla="*/ 96 h 179"/>
                <a:gd name="T32" fmla="*/ 186 w 204"/>
                <a:gd name="T33" fmla="*/ 105 h 179"/>
                <a:gd name="T34" fmla="*/ 186 w 204"/>
                <a:gd name="T35" fmla="*/ 110 h 179"/>
                <a:gd name="T36" fmla="*/ 191 w 204"/>
                <a:gd name="T37" fmla="*/ 118 h 179"/>
                <a:gd name="T38" fmla="*/ 186 w 204"/>
                <a:gd name="T39" fmla="*/ 124 h 179"/>
                <a:gd name="T40" fmla="*/ 190 w 204"/>
                <a:gd name="T41" fmla="*/ 140 h 179"/>
                <a:gd name="T42" fmla="*/ 199 w 204"/>
                <a:gd name="T43" fmla="*/ 143 h 179"/>
                <a:gd name="T44" fmla="*/ 198 w 204"/>
                <a:gd name="T45" fmla="*/ 151 h 179"/>
                <a:gd name="T46" fmla="*/ 183 w 204"/>
                <a:gd name="T47" fmla="*/ 163 h 179"/>
                <a:gd name="T48" fmla="*/ 150 w 204"/>
                <a:gd name="T49" fmla="*/ 157 h 179"/>
                <a:gd name="T50" fmla="*/ 126 w 204"/>
                <a:gd name="T51" fmla="*/ 164 h 179"/>
                <a:gd name="T52" fmla="*/ 124 w 204"/>
                <a:gd name="T53" fmla="*/ 177 h 179"/>
                <a:gd name="T54" fmla="*/ 105 w 204"/>
                <a:gd name="T55" fmla="*/ 179 h 179"/>
                <a:gd name="T56" fmla="*/ 86 w 204"/>
                <a:gd name="T57" fmla="*/ 170 h 179"/>
                <a:gd name="T58" fmla="*/ 80 w 204"/>
                <a:gd name="T59" fmla="*/ 174 h 179"/>
                <a:gd name="T60" fmla="*/ 49 w 204"/>
                <a:gd name="T61" fmla="*/ 165 h 179"/>
                <a:gd name="T62" fmla="*/ 43 w 204"/>
                <a:gd name="T63" fmla="*/ 157 h 179"/>
                <a:gd name="T64" fmla="*/ 51 w 204"/>
                <a:gd name="T65" fmla="*/ 145 h 179"/>
                <a:gd name="T66" fmla="*/ 55 w 204"/>
                <a:gd name="T67" fmla="*/ 104 h 179"/>
                <a:gd name="T68" fmla="*/ 38 w 204"/>
                <a:gd name="T69" fmla="*/ 83 h 179"/>
                <a:gd name="T70" fmla="*/ 26 w 204"/>
                <a:gd name="T71" fmla="*/ 72 h 179"/>
                <a:gd name="T72" fmla="*/ 2 w 204"/>
                <a:gd name="T73" fmla="*/ 65 h 179"/>
                <a:gd name="T74" fmla="*/ 0 w 204"/>
                <a:gd name="T75" fmla="*/ 50 h 179"/>
                <a:gd name="T76" fmla="*/ 21 w 204"/>
                <a:gd name="T77" fmla="*/ 45 h 179"/>
                <a:gd name="T78" fmla="*/ 48 w 204"/>
                <a:gd name="T79" fmla="*/ 50 h 179"/>
                <a:gd name="T80" fmla="*/ 44 w 204"/>
                <a:gd name="T81" fmla="*/ 27 h 179"/>
                <a:gd name="T82" fmla="*/ 58 w 204"/>
                <a:gd name="T83" fmla="*/ 36 h 179"/>
                <a:gd name="T84" fmla="*/ 96 w 204"/>
                <a:gd name="T85" fmla="*/ 20 h 179"/>
                <a:gd name="T86" fmla="*/ 100 w 204"/>
                <a:gd name="T87" fmla="*/ 4 h 179"/>
                <a:gd name="T88" fmla="*/ 114 w 204"/>
                <a:gd name="T89" fmla="*/ 0 h 179"/>
                <a:gd name="T90" fmla="*/ 117 w 204"/>
                <a:gd name="T91" fmla="*/ 7 h 179"/>
                <a:gd name="T92" fmla="*/ 124 w 204"/>
                <a:gd name="T93" fmla="*/ 7 h 179"/>
                <a:gd name="T94" fmla="*/ 131 w 204"/>
                <a:gd name="T95" fmla="*/ 15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04" h="179">
                  <a:moveTo>
                    <a:pt x="131" y="15"/>
                  </a:moveTo>
                  <a:lnTo>
                    <a:pt x="143" y="25"/>
                  </a:lnTo>
                  <a:lnTo>
                    <a:pt x="151" y="23"/>
                  </a:lnTo>
                  <a:lnTo>
                    <a:pt x="165" y="33"/>
                  </a:lnTo>
                  <a:lnTo>
                    <a:pt x="169" y="34"/>
                  </a:lnTo>
                  <a:lnTo>
                    <a:pt x="173" y="34"/>
                  </a:lnTo>
                  <a:lnTo>
                    <a:pt x="181" y="39"/>
                  </a:lnTo>
                  <a:lnTo>
                    <a:pt x="204" y="43"/>
                  </a:lnTo>
                  <a:lnTo>
                    <a:pt x="197" y="57"/>
                  </a:lnTo>
                  <a:lnTo>
                    <a:pt x="195" y="71"/>
                  </a:lnTo>
                  <a:lnTo>
                    <a:pt x="191" y="75"/>
                  </a:lnTo>
                  <a:lnTo>
                    <a:pt x="184" y="73"/>
                  </a:lnTo>
                  <a:lnTo>
                    <a:pt x="184" y="78"/>
                  </a:lnTo>
                  <a:lnTo>
                    <a:pt x="173" y="89"/>
                  </a:lnTo>
                  <a:lnTo>
                    <a:pt x="173" y="99"/>
                  </a:lnTo>
                  <a:lnTo>
                    <a:pt x="181" y="96"/>
                  </a:lnTo>
                  <a:lnTo>
                    <a:pt x="186" y="105"/>
                  </a:lnTo>
                  <a:lnTo>
                    <a:pt x="186" y="110"/>
                  </a:lnTo>
                  <a:lnTo>
                    <a:pt x="191" y="118"/>
                  </a:lnTo>
                  <a:lnTo>
                    <a:pt x="186" y="124"/>
                  </a:lnTo>
                  <a:lnTo>
                    <a:pt x="190" y="140"/>
                  </a:lnTo>
                  <a:lnTo>
                    <a:pt x="199" y="143"/>
                  </a:lnTo>
                  <a:lnTo>
                    <a:pt x="198" y="151"/>
                  </a:lnTo>
                  <a:lnTo>
                    <a:pt x="183" y="163"/>
                  </a:lnTo>
                  <a:lnTo>
                    <a:pt x="150" y="157"/>
                  </a:lnTo>
                  <a:lnTo>
                    <a:pt x="126" y="164"/>
                  </a:lnTo>
                  <a:lnTo>
                    <a:pt x="124" y="177"/>
                  </a:lnTo>
                  <a:lnTo>
                    <a:pt x="105" y="179"/>
                  </a:lnTo>
                  <a:lnTo>
                    <a:pt x="86" y="170"/>
                  </a:lnTo>
                  <a:lnTo>
                    <a:pt x="80" y="174"/>
                  </a:lnTo>
                  <a:lnTo>
                    <a:pt x="49" y="165"/>
                  </a:lnTo>
                  <a:lnTo>
                    <a:pt x="43" y="157"/>
                  </a:lnTo>
                  <a:lnTo>
                    <a:pt x="51" y="145"/>
                  </a:lnTo>
                  <a:lnTo>
                    <a:pt x="55" y="104"/>
                  </a:lnTo>
                  <a:lnTo>
                    <a:pt x="38" y="83"/>
                  </a:lnTo>
                  <a:lnTo>
                    <a:pt x="26" y="72"/>
                  </a:lnTo>
                  <a:lnTo>
                    <a:pt x="2" y="65"/>
                  </a:lnTo>
                  <a:lnTo>
                    <a:pt x="0" y="50"/>
                  </a:lnTo>
                  <a:lnTo>
                    <a:pt x="21" y="45"/>
                  </a:lnTo>
                  <a:lnTo>
                    <a:pt x="48" y="50"/>
                  </a:lnTo>
                  <a:lnTo>
                    <a:pt x="44" y="27"/>
                  </a:lnTo>
                  <a:lnTo>
                    <a:pt x="58" y="36"/>
                  </a:lnTo>
                  <a:lnTo>
                    <a:pt x="96" y="20"/>
                  </a:lnTo>
                  <a:lnTo>
                    <a:pt x="100" y="4"/>
                  </a:lnTo>
                  <a:lnTo>
                    <a:pt x="114" y="0"/>
                  </a:lnTo>
                  <a:lnTo>
                    <a:pt x="117" y="7"/>
                  </a:lnTo>
                  <a:lnTo>
                    <a:pt x="124" y="7"/>
                  </a:lnTo>
                  <a:lnTo>
                    <a:pt x="131" y="1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69" name="Freeform 68"/>
            <p:cNvSpPr>
              <a:spLocks/>
            </p:cNvSpPr>
            <p:nvPr/>
          </p:nvSpPr>
          <p:spPr bwMode="auto">
            <a:xfrm>
              <a:off x="5195061" y="4172792"/>
              <a:ext cx="170275" cy="203478"/>
            </a:xfrm>
            <a:custGeom>
              <a:avLst/>
              <a:gdLst>
                <a:gd name="T0" fmla="*/ 42 w 103"/>
                <a:gd name="T1" fmla="*/ 131 h 131"/>
                <a:gd name="T2" fmla="*/ 23 w 103"/>
                <a:gd name="T3" fmla="*/ 110 h 131"/>
                <a:gd name="T4" fmla="*/ 11 w 103"/>
                <a:gd name="T5" fmla="*/ 93 h 131"/>
                <a:gd name="T6" fmla="*/ 0 w 103"/>
                <a:gd name="T7" fmla="*/ 71 h 131"/>
                <a:gd name="T8" fmla="*/ 1 w 103"/>
                <a:gd name="T9" fmla="*/ 65 h 131"/>
                <a:gd name="T10" fmla="*/ 5 w 103"/>
                <a:gd name="T11" fmla="*/ 58 h 131"/>
                <a:gd name="T12" fmla="*/ 9 w 103"/>
                <a:gd name="T13" fmla="*/ 43 h 131"/>
                <a:gd name="T14" fmla="*/ 13 w 103"/>
                <a:gd name="T15" fmla="*/ 27 h 131"/>
                <a:gd name="T16" fmla="*/ 19 w 103"/>
                <a:gd name="T17" fmla="*/ 26 h 131"/>
                <a:gd name="T18" fmla="*/ 46 w 103"/>
                <a:gd name="T19" fmla="*/ 26 h 131"/>
                <a:gd name="T20" fmla="*/ 46 w 103"/>
                <a:gd name="T21" fmla="*/ 1 h 131"/>
                <a:gd name="T22" fmla="*/ 54 w 103"/>
                <a:gd name="T23" fmla="*/ 0 h 131"/>
                <a:gd name="T24" fmla="*/ 65 w 103"/>
                <a:gd name="T25" fmla="*/ 3 h 131"/>
                <a:gd name="T26" fmla="*/ 76 w 103"/>
                <a:gd name="T27" fmla="*/ 0 h 131"/>
                <a:gd name="T28" fmla="*/ 79 w 103"/>
                <a:gd name="T29" fmla="*/ 1 h 131"/>
                <a:gd name="T30" fmla="*/ 77 w 103"/>
                <a:gd name="T31" fmla="*/ 10 h 131"/>
                <a:gd name="T32" fmla="*/ 82 w 103"/>
                <a:gd name="T33" fmla="*/ 21 h 131"/>
                <a:gd name="T34" fmla="*/ 96 w 103"/>
                <a:gd name="T35" fmla="*/ 19 h 131"/>
                <a:gd name="T36" fmla="*/ 101 w 103"/>
                <a:gd name="T37" fmla="*/ 24 h 131"/>
                <a:gd name="T38" fmla="*/ 93 w 103"/>
                <a:gd name="T39" fmla="*/ 48 h 131"/>
                <a:gd name="T40" fmla="*/ 102 w 103"/>
                <a:gd name="T41" fmla="*/ 60 h 131"/>
                <a:gd name="T42" fmla="*/ 103 w 103"/>
                <a:gd name="T43" fmla="*/ 76 h 131"/>
                <a:gd name="T44" fmla="*/ 101 w 103"/>
                <a:gd name="T45" fmla="*/ 90 h 131"/>
                <a:gd name="T46" fmla="*/ 95 w 103"/>
                <a:gd name="T47" fmla="*/ 100 h 131"/>
                <a:gd name="T48" fmla="*/ 79 w 103"/>
                <a:gd name="T49" fmla="*/ 99 h 131"/>
                <a:gd name="T50" fmla="*/ 69 w 103"/>
                <a:gd name="T51" fmla="*/ 89 h 131"/>
                <a:gd name="T52" fmla="*/ 68 w 103"/>
                <a:gd name="T53" fmla="*/ 98 h 131"/>
                <a:gd name="T54" fmla="*/ 56 w 103"/>
                <a:gd name="T55" fmla="*/ 101 h 131"/>
                <a:gd name="T56" fmla="*/ 49 w 103"/>
                <a:gd name="T57" fmla="*/ 106 h 131"/>
                <a:gd name="T58" fmla="*/ 56 w 103"/>
                <a:gd name="T59" fmla="*/ 120 h 131"/>
                <a:gd name="T60" fmla="*/ 42 w 103"/>
                <a:gd name="T61" fmla="*/ 131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03" h="131">
                  <a:moveTo>
                    <a:pt x="42" y="131"/>
                  </a:moveTo>
                  <a:lnTo>
                    <a:pt x="23" y="110"/>
                  </a:lnTo>
                  <a:lnTo>
                    <a:pt x="11" y="93"/>
                  </a:lnTo>
                  <a:lnTo>
                    <a:pt x="0" y="71"/>
                  </a:lnTo>
                  <a:lnTo>
                    <a:pt x="1" y="65"/>
                  </a:lnTo>
                  <a:lnTo>
                    <a:pt x="5" y="58"/>
                  </a:lnTo>
                  <a:lnTo>
                    <a:pt x="9" y="43"/>
                  </a:lnTo>
                  <a:lnTo>
                    <a:pt x="13" y="27"/>
                  </a:lnTo>
                  <a:lnTo>
                    <a:pt x="19" y="26"/>
                  </a:lnTo>
                  <a:lnTo>
                    <a:pt x="46" y="26"/>
                  </a:lnTo>
                  <a:lnTo>
                    <a:pt x="46" y="1"/>
                  </a:lnTo>
                  <a:lnTo>
                    <a:pt x="54" y="0"/>
                  </a:lnTo>
                  <a:lnTo>
                    <a:pt x="65" y="3"/>
                  </a:lnTo>
                  <a:lnTo>
                    <a:pt x="76" y="0"/>
                  </a:lnTo>
                  <a:lnTo>
                    <a:pt x="79" y="1"/>
                  </a:lnTo>
                  <a:lnTo>
                    <a:pt x="77" y="10"/>
                  </a:lnTo>
                  <a:lnTo>
                    <a:pt x="82" y="21"/>
                  </a:lnTo>
                  <a:lnTo>
                    <a:pt x="96" y="19"/>
                  </a:lnTo>
                  <a:lnTo>
                    <a:pt x="101" y="24"/>
                  </a:lnTo>
                  <a:lnTo>
                    <a:pt x="93" y="48"/>
                  </a:lnTo>
                  <a:lnTo>
                    <a:pt x="102" y="60"/>
                  </a:lnTo>
                  <a:lnTo>
                    <a:pt x="103" y="76"/>
                  </a:lnTo>
                  <a:lnTo>
                    <a:pt x="101" y="90"/>
                  </a:lnTo>
                  <a:lnTo>
                    <a:pt x="95" y="100"/>
                  </a:lnTo>
                  <a:lnTo>
                    <a:pt x="79" y="99"/>
                  </a:lnTo>
                  <a:lnTo>
                    <a:pt x="69" y="89"/>
                  </a:lnTo>
                  <a:lnTo>
                    <a:pt x="68" y="98"/>
                  </a:lnTo>
                  <a:lnTo>
                    <a:pt x="56" y="101"/>
                  </a:lnTo>
                  <a:lnTo>
                    <a:pt x="49" y="106"/>
                  </a:lnTo>
                  <a:lnTo>
                    <a:pt x="56" y="120"/>
                  </a:lnTo>
                  <a:lnTo>
                    <a:pt x="42" y="131"/>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70" name="Freeform 69"/>
            <p:cNvSpPr>
              <a:spLocks/>
            </p:cNvSpPr>
            <p:nvPr/>
          </p:nvSpPr>
          <p:spPr bwMode="auto">
            <a:xfrm>
              <a:off x="4733832" y="2479740"/>
              <a:ext cx="49594" cy="40386"/>
            </a:xfrm>
            <a:custGeom>
              <a:avLst/>
              <a:gdLst>
                <a:gd name="T0" fmla="*/ 30 w 30"/>
                <a:gd name="T1" fmla="*/ 13 h 26"/>
                <a:gd name="T2" fmla="*/ 21 w 30"/>
                <a:gd name="T3" fmla="*/ 26 h 26"/>
                <a:gd name="T4" fmla="*/ 10 w 30"/>
                <a:gd name="T5" fmla="*/ 22 h 26"/>
                <a:gd name="T6" fmla="*/ 0 w 30"/>
                <a:gd name="T7" fmla="*/ 23 h 26"/>
                <a:gd name="T8" fmla="*/ 4 w 30"/>
                <a:gd name="T9" fmla="*/ 12 h 26"/>
                <a:gd name="T10" fmla="*/ 1 w 30"/>
                <a:gd name="T11" fmla="*/ 1 h 26"/>
                <a:gd name="T12" fmla="*/ 14 w 30"/>
                <a:gd name="T13" fmla="*/ 0 h 26"/>
                <a:gd name="T14" fmla="*/ 30 w 30"/>
                <a:gd name="T15" fmla="*/ 13 h 2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26">
                  <a:moveTo>
                    <a:pt x="30" y="13"/>
                  </a:moveTo>
                  <a:lnTo>
                    <a:pt x="21" y="26"/>
                  </a:lnTo>
                  <a:lnTo>
                    <a:pt x="10" y="22"/>
                  </a:lnTo>
                  <a:lnTo>
                    <a:pt x="0" y="23"/>
                  </a:lnTo>
                  <a:lnTo>
                    <a:pt x="4" y="12"/>
                  </a:lnTo>
                  <a:lnTo>
                    <a:pt x="1" y="1"/>
                  </a:lnTo>
                  <a:lnTo>
                    <a:pt x="14" y="0"/>
                  </a:lnTo>
                  <a:lnTo>
                    <a:pt x="30" y="13"/>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71" name="Freeform 70"/>
            <p:cNvSpPr>
              <a:spLocks/>
            </p:cNvSpPr>
            <p:nvPr/>
          </p:nvSpPr>
          <p:spPr bwMode="auto">
            <a:xfrm>
              <a:off x="4773508" y="2375671"/>
              <a:ext cx="198377" cy="267160"/>
            </a:xfrm>
            <a:custGeom>
              <a:avLst/>
              <a:gdLst>
                <a:gd name="T0" fmla="*/ 49 w 120"/>
                <a:gd name="T1" fmla="*/ 0 h 172"/>
                <a:gd name="T2" fmla="*/ 32 w 120"/>
                <a:gd name="T3" fmla="*/ 21 h 172"/>
                <a:gd name="T4" fmla="*/ 47 w 120"/>
                <a:gd name="T5" fmla="*/ 18 h 172"/>
                <a:gd name="T6" fmla="*/ 64 w 120"/>
                <a:gd name="T7" fmla="*/ 18 h 172"/>
                <a:gd name="T8" fmla="*/ 60 w 120"/>
                <a:gd name="T9" fmla="*/ 34 h 172"/>
                <a:gd name="T10" fmla="*/ 46 w 120"/>
                <a:gd name="T11" fmla="*/ 51 h 172"/>
                <a:gd name="T12" fmla="*/ 62 w 120"/>
                <a:gd name="T13" fmla="*/ 53 h 172"/>
                <a:gd name="T14" fmla="*/ 63 w 120"/>
                <a:gd name="T15" fmla="*/ 55 h 172"/>
                <a:gd name="T16" fmla="*/ 76 w 120"/>
                <a:gd name="T17" fmla="*/ 78 h 172"/>
                <a:gd name="T18" fmla="*/ 87 w 120"/>
                <a:gd name="T19" fmla="*/ 82 h 172"/>
                <a:gd name="T20" fmla="*/ 96 w 120"/>
                <a:gd name="T21" fmla="*/ 104 h 172"/>
                <a:gd name="T22" fmla="*/ 101 w 120"/>
                <a:gd name="T23" fmla="*/ 112 h 172"/>
                <a:gd name="T24" fmla="*/ 120 w 120"/>
                <a:gd name="T25" fmla="*/ 116 h 172"/>
                <a:gd name="T26" fmla="*/ 118 w 120"/>
                <a:gd name="T27" fmla="*/ 129 h 172"/>
                <a:gd name="T28" fmla="*/ 110 w 120"/>
                <a:gd name="T29" fmla="*/ 135 h 172"/>
                <a:gd name="T30" fmla="*/ 116 w 120"/>
                <a:gd name="T31" fmla="*/ 145 h 172"/>
                <a:gd name="T32" fmla="*/ 102 w 120"/>
                <a:gd name="T33" fmla="*/ 155 h 172"/>
                <a:gd name="T34" fmla="*/ 81 w 120"/>
                <a:gd name="T35" fmla="*/ 155 h 172"/>
                <a:gd name="T36" fmla="*/ 54 w 120"/>
                <a:gd name="T37" fmla="*/ 161 h 172"/>
                <a:gd name="T38" fmla="*/ 46 w 120"/>
                <a:gd name="T39" fmla="*/ 157 h 172"/>
                <a:gd name="T40" fmla="*/ 36 w 120"/>
                <a:gd name="T41" fmla="*/ 166 h 172"/>
                <a:gd name="T42" fmla="*/ 21 w 120"/>
                <a:gd name="T43" fmla="*/ 164 h 172"/>
                <a:gd name="T44" fmla="*/ 10 w 120"/>
                <a:gd name="T45" fmla="*/ 172 h 172"/>
                <a:gd name="T46" fmla="*/ 1 w 120"/>
                <a:gd name="T47" fmla="*/ 168 h 172"/>
                <a:gd name="T48" fmla="*/ 25 w 120"/>
                <a:gd name="T49" fmla="*/ 147 h 172"/>
                <a:gd name="T50" fmla="*/ 39 w 120"/>
                <a:gd name="T51" fmla="*/ 142 h 172"/>
                <a:gd name="T52" fmla="*/ 39 w 120"/>
                <a:gd name="T53" fmla="*/ 142 h 172"/>
                <a:gd name="T54" fmla="*/ 15 w 120"/>
                <a:gd name="T55" fmla="*/ 139 h 172"/>
                <a:gd name="T56" fmla="*/ 11 w 120"/>
                <a:gd name="T57" fmla="*/ 131 h 172"/>
                <a:gd name="T58" fmla="*/ 27 w 120"/>
                <a:gd name="T59" fmla="*/ 125 h 172"/>
                <a:gd name="T60" fmla="*/ 19 w 120"/>
                <a:gd name="T61" fmla="*/ 114 h 172"/>
                <a:gd name="T62" fmla="*/ 22 w 120"/>
                <a:gd name="T63" fmla="*/ 101 h 172"/>
                <a:gd name="T64" fmla="*/ 45 w 120"/>
                <a:gd name="T65" fmla="*/ 102 h 172"/>
                <a:gd name="T66" fmla="*/ 45 w 120"/>
                <a:gd name="T67" fmla="*/ 102 h 172"/>
                <a:gd name="T68" fmla="*/ 48 w 120"/>
                <a:gd name="T69" fmla="*/ 91 h 172"/>
                <a:gd name="T70" fmla="*/ 38 w 120"/>
                <a:gd name="T71" fmla="*/ 79 h 172"/>
                <a:gd name="T72" fmla="*/ 37 w 120"/>
                <a:gd name="T73" fmla="*/ 79 h 172"/>
                <a:gd name="T74" fmla="*/ 19 w 120"/>
                <a:gd name="T75" fmla="*/ 75 h 172"/>
                <a:gd name="T76" fmla="*/ 15 w 120"/>
                <a:gd name="T77" fmla="*/ 70 h 172"/>
                <a:gd name="T78" fmla="*/ 21 w 120"/>
                <a:gd name="T79" fmla="*/ 61 h 172"/>
                <a:gd name="T80" fmla="*/ 16 w 120"/>
                <a:gd name="T81" fmla="*/ 55 h 172"/>
                <a:gd name="T82" fmla="*/ 8 w 120"/>
                <a:gd name="T83" fmla="*/ 65 h 172"/>
                <a:gd name="T84" fmla="*/ 8 w 120"/>
                <a:gd name="T85" fmla="*/ 46 h 172"/>
                <a:gd name="T86" fmla="*/ 0 w 120"/>
                <a:gd name="T87" fmla="*/ 36 h 172"/>
                <a:gd name="T88" fmla="*/ 7 w 120"/>
                <a:gd name="T89" fmla="*/ 15 h 172"/>
                <a:gd name="T90" fmla="*/ 19 w 120"/>
                <a:gd name="T91" fmla="*/ 0 h 172"/>
                <a:gd name="T92" fmla="*/ 31 w 120"/>
                <a:gd name="T93" fmla="*/ 1 h 172"/>
                <a:gd name="T94" fmla="*/ 49 w 120"/>
                <a:gd name="T95" fmla="*/ 0 h 1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0" h="172">
                  <a:moveTo>
                    <a:pt x="49" y="0"/>
                  </a:moveTo>
                  <a:lnTo>
                    <a:pt x="32" y="21"/>
                  </a:lnTo>
                  <a:lnTo>
                    <a:pt x="47" y="18"/>
                  </a:lnTo>
                  <a:lnTo>
                    <a:pt x="64" y="18"/>
                  </a:lnTo>
                  <a:lnTo>
                    <a:pt x="60" y="34"/>
                  </a:lnTo>
                  <a:lnTo>
                    <a:pt x="46" y="51"/>
                  </a:lnTo>
                  <a:lnTo>
                    <a:pt x="62" y="53"/>
                  </a:lnTo>
                  <a:lnTo>
                    <a:pt x="63" y="55"/>
                  </a:lnTo>
                  <a:lnTo>
                    <a:pt x="76" y="78"/>
                  </a:lnTo>
                  <a:lnTo>
                    <a:pt x="87" y="82"/>
                  </a:lnTo>
                  <a:lnTo>
                    <a:pt x="96" y="104"/>
                  </a:lnTo>
                  <a:lnTo>
                    <a:pt x="101" y="112"/>
                  </a:lnTo>
                  <a:lnTo>
                    <a:pt x="120" y="116"/>
                  </a:lnTo>
                  <a:lnTo>
                    <a:pt x="118" y="129"/>
                  </a:lnTo>
                  <a:lnTo>
                    <a:pt x="110" y="135"/>
                  </a:lnTo>
                  <a:lnTo>
                    <a:pt x="116" y="145"/>
                  </a:lnTo>
                  <a:lnTo>
                    <a:pt x="102" y="155"/>
                  </a:lnTo>
                  <a:lnTo>
                    <a:pt x="81" y="155"/>
                  </a:lnTo>
                  <a:lnTo>
                    <a:pt x="54" y="161"/>
                  </a:lnTo>
                  <a:lnTo>
                    <a:pt x="46" y="157"/>
                  </a:lnTo>
                  <a:lnTo>
                    <a:pt x="36" y="166"/>
                  </a:lnTo>
                  <a:lnTo>
                    <a:pt x="21" y="164"/>
                  </a:lnTo>
                  <a:lnTo>
                    <a:pt x="10" y="172"/>
                  </a:lnTo>
                  <a:lnTo>
                    <a:pt x="1" y="168"/>
                  </a:lnTo>
                  <a:lnTo>
                    <a:pt x="25" y="147"/>
                  </a:lnTo>
                  <a:lnTo>
                    <a:pt x="39" y="142"/>
                  </a:lnTo>
                  <a:lnTo>
                    <a:pt x="39" y="142"/>
                  </a:lnTo>
                  <a:lnTo>
                    <a:pt x="15" y="139"/>
                  </a:lnTo>
                  <a:lnTo>
                    <a:pt x="11" y="131"/>
                  </a:lnTo>
                  <a:lnTo>
                    <a:pt x="27" y="125"/>
                  </a:lnTo>
                  <a:lnTo>
                    <a:pt x="19" y="114"/>
                  </a:lnTo>
                  <a:lnTo>
                    <a:pt x="22" y="101"/>
                  </a:lnTo>
                  <a:lnTo>
                    <a:pt x="45" y="102"/>
                  </a:lnTo>
                  <a:lnTo>
                    <a:pt x="45" y="102"/>
                  </a:lnTo>
                  <a:lnTo>
                    <a:pt x="48" y="91"/>
                  </a:lnTo>
                  <a:lnTo>
                    <a:pt x="38" y="79"/>
                  </a:lnTo>
                  <a:lnTo>
                    <a:pt x="37" y="79"/>
                  </a:lnTo>
                  <a:lnTo>
                    <a:pt x="19" y="75"/>
                  </a:lnTo>
                  <a:lnTo>
                    <a:pt x="15" y="70"/>
                  </a:lnTo>
                  <a:lnTo>
                    <a:pt x="21" y="61"/>
                  </a:lnTo>
                  <a:lnTo>
                    <a:pt x="16" y="55"/>
                  </a:lnTo>
                  <a:lnTo>
                    <a:pt x="8" y="65"/>
                  </a:lnTo>
                  <a:lnTo>
                    <a:pt x="8" y="46"/>
                  </a:lnTo>
                  <a:lnTo>
                    <a:pt x="0" y="36"/>
                  </a:lnTo>
                  <a:lnTo>
                    <a:pt x="7" y="15"/>
                  </a:lnTo>
                  <a:lnTo>
                    <a:pt x="19" y="0"/>
                  </a:lnTo>
                  <a:lnTo>
                    <a:pt x="31" y="1"/>
                  </a:lnTo>
                  <a:lnTo>
                    <a:pt x="49"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72" name="Freeform 71"/>
            <p:cNvSpPr>
              <a:spLocks/>
            </p:cNvSpPr>
            <p:nvPr/>
          </p:nvSpPr>
          <p:spPr bwMode="auto">
            <a:xfrm>
              <a:off x="6026591" y="2844755"/>
              <a:ext cx="198377" cy="80769"/>
            </a:xfrm>
            <a:custGeom>
              <a:avLst/>
              <a:gdLst>
                <a:gd name="T0" fmla="*/ 33 w 120"/>
                <a:gd name="T1" fmla="*/ 42 h 52"/>
                <a:gd name="T2" fmla="*/ 34 w 120"/>
                <a:gd name="T3" fmla="*/ 33 h 52"/>
                <a:gd name="T4" fmla="*/ 28 w 120"/>
                <a:gd name="T5" fmla="*/ 19 h 52"/>
                <a:gd name="T6" fmla="*/ 17 w 120"/>
                <a:gd name="T7" fmla="*/ 11 h 52"/>
                <a:gd name="T8" fmla="*/ 7 w 120"/>
                <a:gd name="T9" fmla="*/ 9 h 52"/>
                <a:gd name="T10" fmla="*/ 0 w 120"/>
                <a:gd name="T11" fmla="*/ 3 h 52"/>
                <a:gd name="T12" fmla="*/ 1 w 120"/>
                <a:gd name="T13" fmla="*/ 0 h 52"/>
                <a:gd name="T14" fmla="*/ 16 w 120"/>
                <a:gd name="T15" fmla="*/ 4 h 52"/>
                <a:gd name="T16" fmla="*/ 41 w 120"/>
                <a:gd name="T17" fmla="*/ 7 h 52"/>
                <a:gd name="T18" fmla="*/ 66 w 120"/>
                <a:gd name="T19" fmla="*/ 17 h 52"/>
                <a:gd name="T20" fmla="*/ 69 w 120"/>
                <a:gd name="T21" fmla="*/ 21 h 52"/>
                <a:gd name="T22" fmla="*/ 79 w 120"/>
                <a:gd name="T23" fmla="*/ 18 h 52"/>
                <a:gd name="T24" fmla="*/ 95 w 120"/>
                <a:gd name="T25" fmla="*/ 22 h 52"/>
                <a:gd name="T26" fmla="*/ 102 w 120"/>
                <a:gd name="T27" fmla="*/ 30 h 52"/>
                <a:gd name="T28" fmla="*/ 113 w 120"/>
                <a:gd name="T29" fmla="*/ 35 h 52"/>
                <a:gd name="T30" fmla="*/ 110 w 120"/>
                <a:gd name="T31" fmla="*/ 38 h 52"/>
                <a:gd name="T32" fmla="*/ 120 w 120"/>
                <a:gd name="T33" fmla="*/ 49 h 52"/>
                <a:gd name="T34" fmla="*/ 118 w 120"/>
                <a:gd name="T35" fmla="*/ 52 h 52"/>
                <a:gd name="T36" fmla="*/ 109 w 120"/>
                <a:gd name="T37" fmla="*/ 50 h 52"/>
                <a:gd name="T38" fmla="*/ 95 w 120"/>
                <a:gd name="T39" fmla="*/ 44 h 52"/>
                <a:gd name="T40" fmla="*/ 92 w 120"/>
                <a:gd name="T41" fmla="*/ 48 h 52"/>
                <a:gd name="T42" fmla="*/ 69 w 120"/>
                <a:gd name="T43" fmla="*/ 51 h 52"/>
                <a:gd name="T44" fmla="*/ 51 w 120"/>
                <a:gd name="T45" fmla="*/ 41 h 52"/>
                <a:gd name="T46" fmla="*/ 33 w 120"/>
                <a:gd name="T47" fmla="*/ 42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20" h="52">
                  <a:moveTo>
                    <a:pt x="33" y="42"/>
                  </a:moveTo>
                  <a:lnTo>
                    <a:pt x="34" y="33"/>
                  </a:lnTo>
                  <a:lnTo>
                    <a:pt x="28" y="19"/>
                  </a:lnTo>
                  <a:lnTo>
                    <a:pt x="17" y="11"/>
                  </a:lnTo>
                  <a:lnTo>
                    <a:pt x="7" y="9"/>
                  </a:lnTo>
                  <a:lnTo>
                    <a:pt x="0" y="3"/>
                  </a:lnTo>
                  <a:lnTo>
                    <a:pt x="1" y="0"/>
                  </a:lnTo>
                  <a:lnTo>
                    <a:pt x="16" y="4"/>
                  </a:lnTo>
                  <a:lnTo>
                    <a:pt x="41" y="7"/>
                  </a:lnTo>
                  <a:lnTo>
                    <a:pt x="66" y="17"/>
                  </a:lnTo>
                  <a:lnTo>
                    <a:pt x="69" y="21"/>
                  </a:lnTo>
                  <a:lnTo>
                    <a:pt x="79" y="18"/>
                  </a:lnTo>
                  <a:lnTo>
                    <a:pt x="95" y="22"/>
                  </a:lnTo>
                  <a:lnTo>
                    <a:pt x="102" y="30"/>
                  </a:lnTo>
                  <a:lnTo>
                    <a:pt x="113" y="35"/>
                  </a:lnTo>
                  <a:lnTo>
                    <a:pt x="110" y="38"/>
                  </a:lnTo>
                  <a:lnTo>
                    <a:pt x="120" y="49"/>
                  </a:lnTo>
                  <a:lnTo>
                    <a:pt x="118" y="52"/>
                  </a:lnTo>
                  <a:lnTo>
                    <a:pt x="109" y="50"/>
                  </a:lnTo>
                  <a:lnTo>
                    <a:pt x="95" y="44"/>
                  </a:lnTo>
                  <a:lnTo>
                    <a:pt x="92" y="48"/>
                  </a:lnTo>
                  <a:lnTo>
                    <a:pt x="69" y="51"/>
                  </a:lnTo>
                  <a:lnTo>
                    <a:pt x="51" y="41"/>
                  </a:lnTo>
                  <a:lnTo>
                    <a:pt x="33" y="42"/>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73" name="Freeform 72"/>
            <p:cNvSpPr>
              <a:spLocks/>
            </p:cNvSpPr>
            <p:nvPr/>
          </p:nvSpPr>
          <p:spPr bwMode="auto">
            <a:xfrm>
              <a:off x="4829717" y="3890099"/>
              <a:ext cx="130598" cy="205030"/>
            </a:xfrm>
            <a:custGeom>
              <a:avLst/>
              <a:gdLst>
                <a:gd name="T0" fmla="*/ 79 w 79"/>
                <a:gd name="T1" fmla="*/ 107 h 132"/>
                <a:gd name="T2" fmla="*/ 50 w 79"/>
                <a:gd name="T3" fmla="*/ 119 h 132"/>
                <a:gd name="T4" fmla="*/ 40 w 79"/>
                <a:gd name="T5" fmla="*/ 127 h 132"/>
                <a:gd name="T6" fmla="*/ 23 w 79"/>
                <a:gd name="T7" fmla="*/ 132 h 132"/>
                <a:gd name="T8" fmla="*/ 7 w 79"/>
                <a:gd name="T9" fmla="*/ 127 h 132"/>
                <a:gd name="T10" fmla="*/ 8 w 79"/>
                <a:gd name="T11" fmla="*/ 119 h 132"/>
                <a:gd name="T12" fmla="*/ 0 w 79"/>
                <a:gd name="T13" fmla="*/ 100 h 132"/>
                <a:gd name="T14" fmla="*/ 5 w 79"/>
                <a:gd name="T15" fmla="*/ 77 h 132"/>
                <a:gd name="T16" fmla="*/ 12 w 79"/>
                <a:gd name="T17" fmla="*/ 60 h 132"/>
                <a:gd name="T18" fmla="*/ 8 w 79"/>
                <a:gd name="T19" fmla="*/ 30 h 132"/>
                <a:gd name="T20" fmla="*/ 5 w 79"/>
                <a:gd name="T21" fmla="*/ 14 h 132"/>
                <a:gd name="T22" fmla="*/ 6 w 79"/>
                <a:gd name="T23" fmla="*/ 3 h 132"/>
                <a:gd name="T24" fmla="*/ 37 w 79"/>
                <a:gd name="T25" fmla="*/ 2 h 132"/>
                <a:gd name="T26" fmla="*/ 45 w 79"/>
                <a:gd name="T27" fmla="*/ 3 h 132"/>
                <a:gd name="T28" fmla="*/ 51 w 79"/>
                <a:gd name="T29" fmla="*/ 0 h 132"/>
                <a:gd name="T30" fmla="*/ 60 w 79"/>
                <a:gd name="T31" fmla="*/ 1 h 132"/>
                <a:gd name="T32" fmla="*/ 58 w 79"/>
                <a:gd name="T33" fmla="*/ 8 h 132"/>
                <a:gd name="T34" fmla="*/ 66 w 79"/>
                <a:gd name="T35" fmla="*/ 19 h 132"/>
                <a:gd name="T36" fmla="*/ 66 w 79"/>
                <a:gd name="T37" fmla="*/ 34 h 132"/>
                <a:gd name="T38" fmla="*/ 68 w 79"/>
                <a:gd name="T39" fmla="*/ 50 h 132"/>
                <a:gd name="T40" fmla="*/ 72 w 79"/>
                <a:gd name="T41" fmla="*/ 58 h 132"/>
                <a:gd name="T42" fmla="*/ 68 w 79"/>
                <a:gd name="T43" fmla="*/ 76 h 132"/>
                <a:gd name="T44" fmla="*/ 70 w 79"/>
                <a:gd name="T45" fmla="*/ 87 h 132"/>
                <a:gd name="T46" fmla="*/ 75 w 79"/>
                <a:gd name="T47" fmla="*/ 100 h 132"/>
                <a:gd name="T48" fmla="*/ 79 w 79"/>
                <a:gd name="T49" fmla="*/ 107 h 1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79" h="132">
                  <a:moveTo>
                    <a:pt x="79" y="107"/>
                  </a:moveTo>
                  <a:lnTo>
                    <a:pt x="50" y="119"/>
                  </a:lnTo>
                  <a:lnTo>
                    <a:pt x="40" y="127"/>
                  </a:lnTo>
                  <a:lnTo>
                    <a:pt x="23" y="132"/>
                  </a:lnTo>
                  <a:lnTo>
                    <a:pt x="7" y="127"/>
                  </a:lnTo>
                  <a:lnTo>
                    <a:pt x="8" y="119"/>
                  </a:lnTo>
                  <a:lnTo>
                    <a:pt x="0" y="100"/>
                  </a:lnTo>
                  <a:lnTo>
                    <a:pt x="5" y="77"/>
                  </a:lnTo>
                  <a:lnTo>
                    <a:pt x="12" y="60"/>
                  </a:lnTo>
                  <a:lnTo>
                    <a:pt x="8" y="30"/>
                  </a:lnTo>
                  <a:lnTo>
                    <a:pt x="5" y="14"/>
                  </a:lnTo>
                  <a:lnTo>
                    <a:pt x="6" y="3"/>
                  </a:lnTo>
                  <a:lnTo>
                    <a:pt x="37" y="2"/>
                  </a:lnTo>
                  <a:lnTo>
                    <a:pt x="45" y="3"/>
                  </a:lnTo>
                  <a:lnTo>
                    <a:pt x="51" y="0"/>
                  </a:lnTo>
                  <a:lnTo>
                    <a:pt x="60" y="1"/>
                  </a:lnTo>
                  <a:lnTo>
                    <a:pt x="58" y="8"/>
                  </a:lnTo>
                  <a:lnTo>
                    <a:pt x="66" y="19"/>
                  </a:lnTo>
                  <a:lnTo>
                    <a:pt x="66" y="34"/>
                  </a:lnTo>
                  <a:lnTo>
                    <a:pt x="68" y="50"/>
                  </a:lnTo>
                  <a:lnTo>
                    <a:pt x="72" y="58"/>
                  </a:lnTo>
                  <a:lnTo>
                    <a:pt x="68" y="76"/>
                  </a:lnTo>
                  <a:lnTo>
                    <a:pt x="70" y="87"/>
                  </a:lnTo>
                  <a:lnTo>
                    <a:pt x="75" y="100"/>
                  </a:lnTo>
                  <a:lnTo>
                    <a:pt x="79" y="107"/>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74" name="Freeform 73"/>
            <p:cNvSpPr>
              <a:spLocks/>
            </p:cNvSpPr>
            <p:nvPr/>
          </p:nvSpPr>
          <p:spPr bwMode="auto">
            <a:xfrm>
              <a:off x="4470983" y="3841947"/>
              <a:ext cx="219869" cy="170858"/>
            </a:xfrm>
            <a:custGeom>
              <a:avLst/>
              <a:gdLst>
                <a:gd name="T0" fmla="*/ 116 w 133"/>
                <a:gd name="T1" fmla="*/ 101 h 110"/>
                <a:gd name="T2" fmla="*/ 108 w 133"/>
                <a:gd name="T3" fmla="*/ 110 h 110"/>
                <a:gd name="T4" fmla="*/ 105 w 133"/>
                <a:gd name="T5" fmla="*/ 97 h 110"/>
                <a:gd name="T6" fmla="*/ 93 w 133"/>
                <a:gd name="T7" fmla="*/ 86 h 110"/>
                <a:gd name="T8" fmla="*/ 84 w 133"/>
                <a:gd name="T9" fmla="*/ 88 h 110"/>
                <a:gd name="T10" fmla="*/ 81 w 133"/>
                <a:gd name="T11" fmla="*/ 75 h 110"/>
                <a:gd name="T12" fmla="*/ 78 w 133"/>
                <a:gd name="T13" fmla="*/ 60 h 110"/>
                <a:gd name="T14" fmla="*/ 58 w 133"/>
                <a:gd name="T15" fmla="*/ 53 h 110"/>
                <a:gd name="T16" fmla="*/ 49 w 133"/>
                <a:gd name="T17" fmla="*/ 57 h 110"/>
                <a:gd name="T18" fmla="*/ 44 w 133"/>
                <a:gd name="T19" fmla="*/ 67 h 110"/>
                <a:gd name="T20" fmla="*/ 26 w 133"/>
                <a:gd name="T21" fmla="*/ 64 h 110"/>
                <a:gd name="T22" fmla="*/ 14 w 133"/>
                <a:gd name="T23" fmla="*/ 53 h 110"/>
                <a:gd name="T24" fmla="*/ 8 w 133"/>
                <a:gd name="T25" fmla="*/ 40 h 110"/>
                <a:gd name="T26" fmla="*/ 0 w 133"/>
                <a:gd name="T27" fmla="*/ 32 h 110"/>
                <a:gd name="T28" fmla="*/ 14 w 133"/>
                <a:gd name="T29" fmla="*/ 22 h 110"/>
                <a:gd name="T30" fmla="*/ 22 w 133"/>
                <a:gd name="T31" fmla="*/ 19 h 110"/>
                <a:gd name="T32" fmla="*/ 24 w 133"/>
                <a:gd name="T33" fmla="*/ 9 h 110"/>
                <a:gd name="T34" fmla="*/ 26 w 133"/>
                <a:gd name="T35" fmla="*/ 0 h 110"/>
                <a:gd name="T36" fmla="*/ 48 w 133"/>
                <a:gd name="T37" fmla="*/ 5 h 110"/>
                <a:gd name="T38" fmla="*/ 54 w 133"/>
                <a:gd name="T39" fmla="*/ 2 h 110"/>
                <a:gd name="T40" fmla="*/ 66 w 133"/>
                <a:gd name="T41" fmla="*/ 3 h 110"/>
                <a:gd name="T42" fmla="*/ 70 w 133"/>
                <a:gd name="T43" fmla="*/ 10 h 110"/>
                <a:gd name="T44" fmla="*/ 78 w 133"/>
                <a:gd name="T45" fmla="*/ 8 h 110"/>
                <a:gd name="T46" fmla="*/ 91 w 133"/>
                <a:gd name="T47" fmla="*/ 15 h 110"/>
                <a:gd name="T48" fmla="*/ 102 w 133"/>
                <a:gd name="T49" fmla="*/ 8 h 110"/>
                <a:gd name="T50" fmla="*/ 110 w 133"/>
                <a:gd name="T51" fmla="*/ 6 h 110"/>
                <a:gd name="T52" fmla="*/ 116 w 133"/>
                <a:gd name="T53" fmla="*/ 16 h 110"/>
                <a:gd name="T54" fmla="*/ 120 w 133"/>
                <a:gd name="T55" fmla="*/ 30 h 110"/>
                <a:gd name="T56" fmla="*/ 123 w 133"/>
                <a:gd name="T57" fmla="*/ 35 h 110"/>
                <a:gd name="T58" fmla="*/ 124 w 133"/>
                <a:gd name="T59" fmla="*/ 43 h 110"/>
                <a:gd name="T60" fmla="*/ 126 w 133"/>
                <a:gd name="T61" fmla="*/ 51 h 110"/>
                <a:gd name="T62" fmla="*/ 128 w 133"/>
                <a:gd name="T63" fmla="*/ 67 h 110"/>
                <a:gd name="T64" fmla="*/ 126 w 133"/>
                <a:gd name="T65" fmla="*/ 86 h 110"/>
                <a:gd name="T66" fmla="*/ 126 w 133"/>
                <a:gd name="T67" fmla="*/ 93 h 110"/>
                <a:gd name="T68" fmla="*/ 122 w 133"/>
                <a:gd name="T69" fmla="*/ 102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33" h="110">
                  <a:moveTo>
                    <a:pt x="122" y="102"/>
                  </a:moveTo>
                  <a:lnTo>
                    <a:pt x="116" y="101"/>
                  </a:lnTo>
                  <a:lnTo>
                    <a:pt x="113" y="110"/>
                  </a:lnTo>
                  <a:lnTo>
                    <a:pt x="108" y="110"/>
                  </a:lnTo>
                  <a:lnTo>
                    <a:pt x="104" y="105"/>
                  </a:lnTo>
                  <a:lnTo>
                    <a:pt x="105" y="97"/>
                  </a:lnTo>
                  <a:lnTo>
                    <a:pt x="98" y="84"/>
                  </a:lnTo>
                  <a:lnTo>
                    <a:pt x="93" y="86"/>
                  </a:lnTo>
                  <a:lnTo>
                    <a:pt x="89" y="87"/>
                  </a:lnTo>
                  <a:lnTo>
                    <a:pt x="84" y="88"/>
                  </a:lnTo>
                  <a:lnTo>
                    <a:pt x="84" y="80"/>
                  </a:lnTo>
                  <a:lnTo>
                    <a:pt x="81" y="75"/>
                  </a:lnTo>
                  <a:lnTo>
                    <a:pt x="82" y="69"/>
                  </a:lnTo>
                  <a:lnTo>
                    <a:pt x="78" y="60"/>
                  </a:lnTo>
                  <a:lnTo>
                    <a:pt x="73" y="53"/>
                  </a:lnTo>
                  <a:lnTo>
                    <a:pt x="58" y="53"/>
                  </a:lnTo>
                  <a:lnTo>
                    <a:pt x="54" y="57"/>
                  </a:lnTo>
                  <a:lnTo>
                    <a:pt x="49" y="57"/>
                  </a:lnTo>
                  <a:lnTo>
                    <a:pt x="46" y="61"/>
                  </a:lnTo>
                  <a:lnTo>
                    <a:pt x="44" y="67"/>
                  </a:lnTo>
                  <a:lnTo>
                    <a:pt x="34" y="76"/>
                  </a:lnTo>
                  <a:lnTo>
                    <a:pt x="26" y="64"/>
                  </a:lnTo>
                  <a:lnTo>
                    <a:pt x="19" y="56"/>
                  </a:lnTo>
                  <a:lnTo>
                    <a:pt x="14" y="53"/>
                  </a:lnTo>
                  <a:lnTo>
                    <a:pt x="10" y="49"/>
                  </a:lnTo>
                  <a:lnTo>
                    <a:pt x="8" y="40"/>
                  </a:lnTo>
                  <a:lnTo>
                    <a:pt x="5" y="35"/>
                  </a:lnTo>
                  <a:lnTo>
                    <a:pt x="0" y="32"/>
                  </a:lnTo>
                  <a:lnTo>
                    <a:pt x="8" y="22"/>
                  </a:lnTo>
                  <a:lnTo>
                    <a:pt x="14" y="22"/>
                  </a:lnTo>
                  <a:lnTo>
                    <a:pt x="18" y="19"/>
                  </a:lnTo>
                  <a:lnTo>
                    <a:pt x="22" y="19"/>
                  </a:lnTo>
                  <a:lnTo>
                    <a:pt x="25" y="16"/>
                  </a:lnTo>
                  <a:lnTo>
                    <a:pt x="24" y="9"/>
                  </a:lnTo>
                  <a:lnTo>
                    <a:pt x="26" y="7"/>
                  </a:lnTo>
                  <a:lnTo>
                    <a:pt x="26" y="0"/>
                  </a:lnTo>
                  <a:lnTo>
                    <a:pt x="35" y="0"/>
                  </a:lnTo>
                  <a:lnTo>
                    <a:pt x="48" y="5"/>
                  </a:lnTo>
                  <a:lnTo>
                    <a:pt x="52" y="5"/>
                  </a:lnTo>
                  <a:lnTo>
                    <a:pt x="54" y="2"/>
                  </a:lnTo>
                  <a:lnTo>
                    <a:pt x="64" y="4"/>
                  </a:lnTo>
                  <a:lnTo>
                    <a:pt x="66" y="3"/>
                  </a:lnTo>
                  <a:lnTo>
                    <a:pt x="67" y="10"/>
                  </a:lnTo>
                  <a:lnTo>
                    <a:pt x="70" y="10"/>
                  </a:lnTo>
                  <a:lnTo>
                    <a:pt x="75" y="8"/>
                  </a:lnTo>
                  <a:lnTo>
                    <a:pt x="78" y="8"/>
                  </a:lnTo>
                  <a:lnTo>
                    <a:pt x="83" y="14"/>
                  </a:lnTo>
                  <a:lnTo>
                    <a:pt x="91" y="15"/>
                  </a:lnTo>
                  <a:lnTo>
                    <a:pt x="96" y="11"/>
                  </a:lnTo>
                  <a:lnTo>
                    <a:pt x="102" y="8"/>
                  </a:lnTo>
                  <a:lnTo>
                    <a:pt x="106" y="5"/>
                  </a:lnTo>
                  <a:lnTo>
                    <a:pt x="110" y="6"/>
                  </a:lnTo>
                  <a:lnTo>
                    <a:pt x="114" y="10"/>
                  </a:lnTo>
                  <a:lnTo>
                    <a:pt x="116" y="16"/>
                  </a:lnTo>
                  <a:lnTo>
                    <a:pt x="123" y="25"/>
                  </a:lnTo>
                  <a:lnTo>
                    <a:pt x="120" y="30"/>
                  </a:lnTo>
                  <a:lnTo>
                    <a:pt x="119" y="37"/>
                  </a:lnTo>
                  <a:lnTo>
                    <a:pt x="123" y="35"/>
                  </a:lnTo>
                  <a:lnTo>
                    <a:pt x="125" y="37"/>
                  </a:lnTo>
                  <a:lnTo>
                    <a:pt x="124" y="43"/>
                  </a:lnTo>
                  <a:lnTo>
                    <a:pt x="130" y="49"/>
                  </a:lnTo>
                  <a:lnTo>
                    <a:pt x="126" y="51"/>
                  </a:lnTo>
                  <a:lnTo>
                    <a:pt x="124" y="58"/>
                  </a:lnTo>
                  <a:lnTo>
                    <a:pt x="128" y="67"/>
                  </a:lnTo>
                  <a:lnTo>
                    <a:pt x="133" y="83"/>
                  </a:lnTo>
                  <a:lnTo>
                    <a:pt x="126" y="86"/>
                  </a:lnTo>
                  <a:lnTo>
                    <a:pt x="124" y="89"/>
                  </a:lnTo>
                  <a:lnTo>
                    <a:pt x="126" y="93"/>
                  </a:lnTo>
                  <a:lnTo>
                    <a:pt x="125" y="102"/>
                  </a:lnTo>
                  <a:lnTo>
                    <a:pt x="122" y="102"/>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75" name="Freeform 74"/>
            <p:cNvSpPr>
              <a:spLocks/>
            </p:cNvSpPr>
            <p:nvPr/>
          </p:nvSpPr>
          <p:spPr bwMode="auto">
            <a:xfrm>
              <a:off x="4419736" y="3800010"/>
              <a:ext cx="90923" cy="24853"/>
            </a:xfrm>
            <a:custGeom>
              <a:avLst/>
              <a:gdLst>
                <a:gd name="T0" fmla="*/ 0 w 55"/>
                <a:gd name="T1" fmla="*/ 15 h 16"/>
                <a:gd name="T2" fmla="*/ 3 w 55"/>
                <a:gd name="T3" fmla="*/ 6 h 16"/>
                <a:gd name="T4" fmla="*/ 23 w 55"/>
                <a:gd name="T5" fmla="*/ 5 h 16"/>
                <a:gd name="T6" fmla="*/ 27 w 55"/>
                <a:gd name="T7" fmla="*/ 0 h 16"/>
                <a:gd name="T8" fmla="*/ 33 w 55"/>
                <a:gd name="T9" fmla="*/ 0 h 16"/>
                <a:gd name="T10" fmla="*/ 40 w 55"/>
                <a:gd name="T11" fmla="*/ 5 h 16"/>
                <a:gd name="T12" fmla="*/ 45 w 55"/>
                <a:gd name="T13" fmla="*/ 5 h 16"/>
                <a:gd name="T14" fmla="*/ 51 w 55"/>
                <a:gd name="T15" fmla="*/ 2 h 16"/>
                <a:gd name="T16" fmla="*/ 55 w 55"/>
                <a:gd name="T17" fmla="*/ 8 h 16"/>
                <a:gd name="T18" fmla="*/ 47 w 55"/>
                <a:gd name="T19" fmla="*/ 13 h 16"/>
                <a:gd name="T20" fmla="*/ 39 w 55"/>
                <a:gd name="T21" fmla="*/ 12 h 16"/>
                <a:gd name="T22" fmla="*/ 31 w 55"/>
                <a:gd name="T23" fmla="*/ 8 h 16"/>
                <a:gd name="T24" fmla="*/ 25 w 55"/>
                <a:gd name="T25" fmla="*/ 13 h 16"/>
                <a:gd name="T26" fmla="*/ 21 w 55"/>
                <a:gd name="T27" fmla="*/ 13 h 16"/>
                <a:gd name="T28" fmla="*/ 17 w 55"/>
                <a:gd name="T29" fmla="*/ 16 h 16"/>
                <a:gd name="T30" fmla="*/ 0 w 55"/>
                <a:gd name="T31" fmla="*/ 15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55" h="16">
                  <a:moveTo>
                    <a:pt x="0" y="15"/>
                  </a:moveTo>
                  <a:lnTo>
                    <a:pt x="3" y="6"/>
                  </a:lnTo>
                  <a:lnTo>
                    <a:pt x="23" y="5"/>
                  </a:lnTo>
                  <a:lnTo>
                    <a:pt x="27" y="0"/>
                  </a:lnTo>
                  <a:lnTo>
                    <a:pt x="33" y="0"/>
                  </a:lnTo>
                  <a:lnTo>
                    <a:pt x="40" y="5"/>
                  </a:lnTo>
                  <a:lnTo>
                    <a:pt x="45" y="5"/>
                  </a:lnTo>
                  <a:lnTo>
                    <a:pt x="51" y="2"/>
                  </a:lnTo>
                  <a:lnTo>
                    <a:pt x="55" y="8"/>
                  </a:lnTo>
                  <a:lnTo>
                    <a:pt x="47" y="13"/>
                  </a:lnTo>
                  <a:lnTo>
                    <a:pt x="39" y="12"/>
                  </a:lnTo>
                  <a:lnTo>
                    <a:pt x="31" y="8"/>
                  </a:lnTo>
                  <a:lnTo>
                    <a:pt x="25" y="13"/>
                  </a:lnTo>
                  <a:lnTo>
                    <a:pt x="21" y="13"/>
                  </a:lnTo>
                  <a:lnTo>
                    <a:pt x="17" y="16"/>
                  </a:lnTo>
                  <a:lnTo>
                    <a:pt x="0" y="1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76" name="Freeform 75"/>
            <p:cNvSpPr>
              <a:spLocks/>
            </p:cNvSpPr>
            <p:nvPr/>
          </p:nvSpPr>
          <p:spPr bwMode="auto">
            <a:xfrm>
              <a:off x="4424696" y="3840395"/>
              <a:ext cx="89270" cy="51258"/>
            </a:xfrm>
            <a:custGeom>
              <a:avLst/>
              <a:gdLst>
                <a:gd name="T0" fmla="*/ 28 w 54"/>
                <a:gd name="T1" fmla="*/ 33 h 33"/>
                <a:gd name="T2" fmla="*/ 18 w 54"/>
                <a:gd name="T3" fmla="*/ 24 h 33"/>
                <a:gd name="T4" fmla="*/ 10 w 54"/>
                <a:gd name="T5" fmla="*/ 23 h 33"/>
                <a:gd name="T6" fmla="*/ 6 w 54"/>
                <a:gd name="T7" fmla="*/ 17 h 33"/>
                <a:gd name="T8" fmla="*/ 6 w 54"/>
                <a:gd name="T9" fmla="*/ 14 h 33"/>
                <a:gd name="T10" fmla="*/ 1 w 54"/>
                <a:gd name="T11" fmla="*/ 10 h 33"/>
                <a:gd name="T12" fmla="*/ 0 w 54"/>
                <a:gd name="T13" fmla="*/ 5 h 33"/>
                <a:gd name="T14" fmla="*/ 10 w 54"/>
                <a:gd name="T15" fmla="*/ 2 h 33"/>
                <a:gd name="T16" fmla="*/ 16 w 54"/>
                <a:gd name="T17" fmla="*/ 2 h 33"/>
                <a:gd name="T18" fmla="*/ 21 w 54"/>
                <a:gd name="T19" fmla="*/ 0 h 33"/>
                <a:gd name="T20" fmla="*/ 54 w 54"/>
                <a:gd name="T21" fmla="*/ 1 h 33"/>
                <a:gd name="T22" fmla="*/ 54 w 54"/>
                <a:gd name="T23" fmla="*/ 8 h 33"/>
                <a:gd name="T24" fmla="*/ 52 w 54"/>
                <a:gd name="T25" fmla="*/ 10 h 33"/>
                <a:gd name="T26" fmla="*/ 53 w 54"/>
                <a:gd name="T27" fmla="*/ 17 h 33"/>
                <a:gd name="T28" fmla="*/ 50 w 54"/>
                <a:gd name="T29" fmla="*/ 20 h 33"/>
                <a:gd name="T30" fmla="*/ 46 w 54"/>
                <a:gd name="T31" fmla="*/ 20 h 33"/>
                <a:gd name="T32" fmla="*/ 42 w 54"/>
                <a:gd name="T33" fmla="*/ 23 h 33"/>
                <a:gd name="T34" fmla="*/ 36 w 54"/>
                <a:gd name="T35" fmla="*/ 23 h 33"/>
                <a:gd name="T36" fmla="*/ 28 w 54"/>
                <a:gd name="T37" fmla="*/ 33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4" h="33">
                  <a:moveTo>
                    <a:pt x="28" y="33"/>
                  </a:moveTo>
                  <a:lnTo>
                    <a:pt x="18" y="24"/>
                  </a:lnTo>
                  <a:lnTo>
                    <a:pt x="10" y="23"/>
                  </a:lnTo>
                  <a:lnTo>
                    <a:pt x="6" y="17"/>
                  </a:lnTo>
                  <a:lnTo>
                    <a:pt x="6" y="14"/>
                  </a:lnTo>
                  <a:lnTo>
                    <a:pt x="1" y="10"/>
                  </a:lnTo>
                  <a:lnTo>
                    <a:pt x="0" y="5"/>
                  </a:lnTo>
                  <a:lnTo>
                    <a:pt x="10" y="2"/>
                  </a:lnTo>
                  <a:lnTo>
                    <a:pt x="16" y="2"/>
                  </a:lnTo>
                  <a:lnTo>
                    <a:pt x="21" y="0"/>
                  </a:lnTo>
                  <a:lnTo>
                    <a:pt x="54" y="1"/>
                  </a:lnTo>
                  <a:lnTo>
                    <a:pt x="54" y="8"/>
                  </a:lnTo>
                  <a:lnTo>
                    <a:pt x="52" y="10"/>
                  </a:lnTo>
                  <a:lnTo>
                    <a:pt x="53" y="17"/>
                  </a:lnTo>
                  <a:lnTo>
                    <a:pt x="50" y="20"/>
                  </a:lnTo>
                  <a:lnTo>
                    <a:pt x="46" y="20"/>
                  </a:lnTo>
                  <a:lnTo>
                    <a:pt x="42" y="23"/>
                  </a:lnTo>
                  <a:lnTo>
                    <a:pt x="36" y="23"/>
                  </a:lnTo>
                  <a:lnTo>
                    <a:pt x="28" y="33"/>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77" name="Freeform 76"/>
            <p:cNvSpPr>
              <a:spLocks/>
            </p:cNvSpPr>
            <p:nvPr/>
          </p:nvSpPr>
          <p:spPr bwMode="auto">
            <a:xfrm>
              <a:off x="5209938" y="4174345"/>
              <a:ext cx="61167" cy="40386"/>
            </a:xfrm>
            <a:custGeom>
              <a:avLst/>
              <a:gdLst>
                <a:gd name="T0" fmla="*/ 4 w 37"/>
                <a:gd name="T1" fmla="*/ 26 h 26"/>
                <a:gd name="T2" fmla="*/ 0 w 37"/>
                <a:gd name="T3" fmla="*/ 23 h 26"/>
                <a:gd name="T4" fmla="*/ 7 w 37"/>
                <a:gd name="T5" fmla="*/ 0 h 26"/>
                <a:gd name="T6" fmla="*/ 37 w 37"/>
                <a:gd name="T7" fmla="*/ 0 h 26"/>
                <a:gd name="T8" fmla="*/ 37 w 37"/>
                <a:gd name="T9" fmla="*/ 25 h 26"/>
                <a:gd name="T10" fmla="*/ 10 w 37"/>
                <a:gd name="T11" fmla="*/ 25 h 26"/>
                <a:gd name="T12" fmla="*/ 4 w 37"/>
                <a:gd name="T13" fmla="*/ 26 h 26"/>
              </a:gdLst>
              <a:ahLst/>
              <a:cxnLst>
                <a:cxn ang="0">
                  <a:pos x="T0" y="T1"/>
                </a:cxn>
                <a:cxn ang="0">
                  <a:pos x="T2" y="T3"/>
                </a:cxn>
                <a:cxn ang="0">
                  <a:pos x="T4" y="T5"/>
                </a:cxn>
                <a:cxn ang="0">
                  <a:pos x="T6" y="T7"/>
                </a:cxn>
                <a:cxn ang="0">
                  <a:pos x="T8" y="T9"/>
                </a:cxn>
                <a:cxn ang="0">
                  <a:pos x="T10" y="T11"/>
                </a:cxn>
                <a:cxn ang="0">
                  <a:pos x="T12" y="T13"/>
                </a:cxn>
              </a:cxnLst>
              <a:rect l="0" t="0" r="r" b="b"/>
              <a:pathLst>
                <a:path w="37" h="26">
                  <a:moveTo>
                    <a:pt x="4" y="26"/>
                  </a:moveTo>
                  <a:lnTo>
                    <a:pt x="0" y="23"/>
                  </a:lnTo>
                  <a:lnTo>
                    <a:pt x="7" y="0"/>
                  </a:lnTo>
                  <a:lnTo>
                    <a:pt x="37" y="0"/>
                  </a:lnTo>
                  <a:lnTo>
                    <a:pt x="37" y="25"/>
                  </a:lnTo>
                  <a:lnTo>
                    <a:pt x="10" y="25"/>
                  </a:lnTo>
                  <a:lnTo>
                    <a:pt x="4" y="26"/>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78" name="Freeform 77"/>
            <p:cNvSpPr>
              <a:spLocks/>
            </p:cNvSpPr>
            <p:nvPr/>
          </p:nvSpPr>
          <p:spPr bwMode="auto">
            <a:xfrm>
              <a:off x="5600080" y="3096382"/>
              <a:ext cx="79351" cy="24853"/>
            </a:xfrm>
            <a:custGeom>
              <a:avLst/>
              <a:gdLst>
                <a:gd name="T0" fmla="*/ 2 w 48"/>
                <a:gd name="T1" fmla="*/ 0 h 16"/>
                <a:gd name="T2" fmla="*/ 12 w 48"/>
                <a:gd name="T3" fmla="*/ 7 h 16"/>
                <a:gd name="T4" fmla="*/ 25 w 48"/>
                <a:gd name="T5" fmla="*/ 6 h 16"/>
                <a:gd name="T6" fmla="*/ 39 w 48"/>
                <a:gd name="T7" fmla="*/ 7 h 16"/>
                <a:gd name="T8" fmla="*/ 38 w 48"/>
                <a:gd name="T9" fmla="*/ 11 h 16"/>
                <a:gd name="T10" fmla="*/ 48 w 48"/>
                <a:gd name="T11" fmla="*/ 8 h 16"/>
                <a:gd name="T12" fmla="*/ 46 w 48"/>
                <a:gd name="T13" fmla="*/ 14 h 16"/>
                <a:gd name="T14" fmla="*/ 21 w 48"/>
                <a:gd name="T15" fmla="*/ 16 h 16"/>
                <a:gd name="T16" fmla="*/ 21 w 48"/>
                <a:gd name="T17" fmla="*/ 13 h 16"/>
                <a:gd name="T18" fmla="*/ 0 w 48"/>
                <a:gd name="T19" fmla="*/ 9 h 16"/>
                <a:gd name="T20" fmla="*/ 2 w 48"/>
                <a:gd name="T21"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8" h="16">
                  <a:moveTo>
                    <a:pt x="2" y="0"/>
                  </a:moveTo>
                  <a:lnTo>
                    <a:pt x="12" y="7"/>
                  </a:lnTo>
                  <a:lnTo>
                    <a:pt x="25" y="6"/>
                  </a:lnTo>
                  <a:lnTo>
                    <a:pt x="39" y="7"/>
                  </a:lnTo>
                  <a:lnTo>
                    <a:pt x="38" y="11"/>
                  </a:lnTo>
                  <a:lnTo>
                    <a:pt x="48" y="8"/>
                  </a:lnTo>
                  <a:lnTo>
                    <a:pt x="46" y="14"/>
                  </a:lnTo>
                  <a:lnTo>
                    <a:pt x="21" y="16"/>
                  </a:lnTo>
                  <a:lnTo>
                    <a:pt x="21" y="13"/>
                  </a:lnTo>
                  <a:lnTo>
                    <a:pt x="0" y="9"/>
                  </a:lnTo>
                  <a:lnTo>
                    <a:pt x="2"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79" name="Freeform 78"/>
            <p:cNvSpPr>
              <a:spLocks/>
            </p:cNvSpPr>
            <p:nvPr/>
          </p:nvSpPr>
          <p:spPr bwMode="auto">
            <a:xfrm>
              <a:off x="5492626" y="2900673"/>
              <a:ext cx="173581" cy="172413"/>
            </a:xfrm>
            <a:custGeom>
              <a:avLst/>
              <a:gdLst>
                <a:gd name="T0" fmla="*/ 105 w 105"/>
                <a:gd name="T1" fmla="*/ 5 h 111"/>
                <a:gd name="T2" fmla="*/ 101 w 105"/>
                <a:gd name="T3" fmla="*/ 18 h 111"/>
                <a:gd name="T4" fmla="*/ 98 w 105"/>
                <a:gd name="T5" fmla="*/ 20 h 111"/>
                <a:gd name="T6" fmla="*/ 87 w 105"/>
                <a:gd name="T7" fmla="*/ 20 h 111"/>
                <a:gd name="T8" fmla="*/ 78 w 105"/>
                <a:gd name="T9" fmla="*/ 18 h 111"/>
                <a:gd name="T10" fmla="*/ 58 w 105"/>
                <a:gd name="T11" fmla="*/ 23 h 111"/>
                <a:gd name="T12" fmla="*/ 71 w 105"/>
                <a:gd name="T13" fmla="*/ 35 h 111"/>
                <a:gd name="T14" fmla="*/ 63 w 105"/>
                <a:gd name="T15" fmla="*/ 38 h 111"/>
                <a:gd name="T16" fmla="*/ 54 w 105"/>
                <a:gd name="T17" fmla="*/ 38 h 111"/>
                <a:gd name="T18" fmla="*/ 44 w 105"/>
                <a:gd name="T19" fmla="*/ 28 h 111"/>
                <a:gd name="T20" fmla="*/ 41 w 105"/>
                <a:gd name="T21" fmla="*/ 32 h 111"/>
                <a:gd name="T22" fmla="*/ 46 w 105"/>
                <a:gd name="T23" fmla="*/ 44 h 111"/>
                <a:gd name="T24" fmla="*/ 55 w 105"/>
                <a:gd name="T25" fmla="*/ 54 h 111"/>
                <a:gd name="T26" fmla="*/ 49 w 105"/>
                <a:gd name="T27" fmla="*/ 59 h 111"/>
                <a:gd name="T28" fmla="*/ 59 w 105"/>
                <a:gd name="T29" fmla="*/ 68 h 111"/>
                <a:gd name="T30" fmla="*/ 68 w 105"/>
                <a:gd name="T31" fmla="*/ 74 h 111"/>
                <a:gd name="T32" fmla="*/ 70 w 105"/>
                <a:gd name="T33" fmla="*/ 86 h 111"/>
                <a:gd name="T34" fmla="*/ 53 w 105"/>
                <a:gd name="T35" fmla="*/ 80 h 111"/>
                <a:gd name="T36" fmla="*/ 59 w 105"/>
                <a:gd name="T37" fmla="*/ 91 h 111"/>
                <a:gd name="T38" fmla="*/ 49 w 105"/>
                <a:gd name="T39" fmla="*/ 93 h 111"/>
                <a:gd name="T40" fmla="*/ 57 w 105"/>
                <a:gd name="T41" fmla="*/ 111 h 111"/>
                <a:gd name="T42" fmla="*/ 45 w 105"/>
                <a:gd name="T43" fmla="*/ 111 h 111"/>
                <a:gd name="T44" fmla="*/ 30 w 105"/>
                <a:gd name="T45" fmla="*/ 102 h 111"/>
                <a:gd name="T46" fmla="*/ 23 w 105"/>
                <a:gd name="T47" fmla="*/ 86 h 111"/>
                <a:gd name="T48" fmla="*/ 19 w 105"/>
                <a:gd name="T49" fmla="*/ 72 h 111"/>
                <a:gd name="T50" fmla="*/ 11 w 105"/>
                <a:gd name="T51" fmla="*/ 63 h 111"/>
                <a:gd name="T52" fmla="*/ 2 w 105"/>
                <a:gd name="T53" fmla="*/ 51 h 111"/>
                <a:gd name="T54" fmla="*/ 0 w 105"/>
                <a:gd name="T55" fmla="*/ 45 h 111"/>
                <a:gd name="T56" fmla="*/ 7 w 105"/>
                <a:gd name="T57" fmla="*/ 35 h 111"/>
                <a:gd name="T58" fmla="*/ 7 w 105"/>
                <a:gd name="T59" fmla="*/ 28 h 111"/>
                <a:gd name="T60" fmla="*/ 13 w 105"/>
                <a:gd name="T61" fmla="*/ 26 h 111"/>
                <a:gd name="T62" fmla="*/ 13 w 105"/>
                <a:gd name="T63" fmla="*/ 20 h 111"/>
                <a:gd name="T64" fmla="*/ 24 w 105"/>
                <a:gd name="T65" fmla="*/ 18 h 111"/>
                <a:gd name="T66" fmla="*/ 30 w 105"/>
                <a:gd name="T67" fmla="*/ 14 h 111"/>
                <a:gd name="T68" fmla="*/ 39 w 105"/>
                <a:gd name="T69" fmla="*/ 14 h 111"/>
                <a:gd name="T70" fmla="*/ 41 w 105"/>
                <a:gd name="T71" fmla="*/ 10 h 111"/>
                <a:gd name="T72" fmla="*/ 44 w 105"/>
                <a:gd name="T73" fmla="*/ 10 h 111"/>
                <a:gd name="T74" fmla="*/ 57 w 105"/>
                <a:gd name="T75" fmla="*/ 10 h 111"/>
                <a:gd name="T76" fmla="*/ 70 w 105"/>
                <a:gd name="T77" fmla="*/ 5 h 111"/>
                <a:gd name="T78" fmla="*/ 82 w 105"/>
                <a:gd name="T79" fmla="*/ 12 h 111"/>
                <a:gd name="T80" fmla="*/ 97 w 105"/>
                <a:gd name="T81" fmla="*/ 10 h 111"/>
                <a:gd name="T82" fmla="*/ 96 w 105"/>
                <a:gd name="T83" fmla="*/ 0 h 111"/>
                <a:gd name="T84" fmla="*/ 105 w 105"/>
                <a:gd name="T85" fmla="*/ 5 h 1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05" h="111">
                  <a:moveTo>
                    <a:pt x="105" y="5"/>
                  </a:moveTo>
                  <a:lnTo>
                    <a:pt x="101" y="18"/>
                  </a:lnTo>
                  <a:lnTo>
                    <a:pt x="98" y="20"/>
                  </a:lnTo>
                  <a:lnTo>
                    <a:pt x="87" y="20"/>
                  </a:lnTo>
                  <a:lnTo>
                    <a:pt x="78" y="18"/>
                  </a:lnTo>
                  <a:lnTo>
                    <a:pt x="58" y="23"/>
                  </a:lnTo>
                  <a:lnTo>
                    <a:pt x="71" y="35"/>
                  </a:lnTo>
                  <a:lnTo>
                    <a:pt x="63" y="38"/>
                  </a:lnTo>
                  <a:lnTo>
                    <a:pt x="54" y="38"/>
                  </a:lnTo>
                  <a:lnTo>
                    <a:pt x="44" y="28"/>
                  </a:lnTo>
                  <a:lnTo>
                    <a:pt x="41" y="32"/>
                  </a:lnTo>
                  <a:lnTo>
                    <a:pt x="46" y="44"/>
                  </a:lnTo>
                  <a:lnTo>
                    <a:pt x="55" y="54"/>
                  </a:lnTo>
                  <a:lnTo>
                    <a:pt x="49" y="59"/>
                  </a:lnTo>
                  <a:lnTo>
                    <a:pt x="59" y="68"/>
                  </a:lnTo>
                  <a:lnTo>
                    <a:pt x="68" y="74"/>
                  </a:lnTo>
                  <a:lnTo>
                    <a:pt x="70" y="86"/>
                  </a:lnTo>
                  <a:lnTo>
                    <a:pt x="53" y="80"/>
                  </a:lnTo>
                  <a:lnTo>
                    <a:pt x="59" y="91"/>
                  </a:lnTo>
                  <a:lnTo>
                    <a:pt x="49" y="93"/>
                  </a:lnTo>
                  <a:lnTo>
                    <a:pt x="57" y="111"/>
                  </a:lnTo>
                  <a:lnTo>
                    <a:pt x="45" y="111"/>
                  </a:lnTo>
                  <a:lnTo>
                    <a:pt x="30" y="102"/>
                  </a:lnTo>
                  <a:lnTo>
                    <a:pt x="23" y="86"/>
                  </a:lnTo>
                  <a:lnTo>
                    <a:pt x="19" y="72"/>
                  </a:lnTo>
                  <a:lnTo>
                    <a:pt x="11" y="63"/>
                  </a:lnTo>
                  <a:lnTo>
                    <a:pt x="2" y="51"/>
                  </a:lnTo>
                  <a:lnTo>
                    <a:pt x="0" y="45"/>
                  </a:lnTo>
                  <a:lnTo>
                    <a:pt x="7" y="35"/>
                  </a:lnTo>
                  <a:lnTo>
                    <a:pt x="7" y="28"/>
                  </a:lnTo>
                  <a:lnTo>
                    <a:pt x="13" y="26"/>
                  </a:lnTo>
                  <a:lnTo>
                    <a:pt x="13" y="20"/>
                  </a:lnTo>
                  <a:lnTo>
                    <a:pt x="24" y="18"/>
                  </a:lnTo>
                  <a:lnTo>
                    <a:pt x="30" y="14"/>
                  </a:lnTo>
                  <a:lnTo>
                    <a:pt x="39" y="14"/>
                  </a:lnTo>
                  <a:lnTo>
                    <a:pt x="41" y="10"/>
                  </a:lnTo>
                  <a:lnTo>
                    <a:pt x="44" y="10"/>
                  </a:lnTo>
                  <a:lnTo>
                    <a:pt x="57" y="10"/>
                  </a:lnTo>
                  <a:lnTo>
                    <a:pt x="70" y="5"/>
                  </a:lnTo>
                  <a:lnTo>
                    <a:pt x="82" y="12"/>
                  </a:lnTo>
                  <a:lnTo>
                    <a:pt x="97" y="10"/>
                  </a:lnTo>
                  <a:lnTo>
                    <a:pt x="96" y="0"/>
                  </a:lnTo>
                  <a:lnTo>
                    <a:pt x="105" y="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84" name="Freeform 83"/>
            <p:cNvSpPr>
              <a:spLocks/>
            </p:cNvSpPr>
            <p:nvPr/>
          </p:nvSpPr>
          <p:spPr bwMode="auto">
            <a:xfrm>
              <a:off x="5299208" y="2751559"/>
              <a:ext cx="155396" cy="127367"/>
            </a:xfrm>
            <a:custGeom>
              <a:avLst/>
              <a:gdLst>
                <a:gd name="T0" fmla="*/ 343 w 386"/>
                <a:gd name="T1" fmla="*/ 50 h 337"/>
                <a:gd name="T2" fmla="*/ 363 w 386"/>
                <a:gd name="T3" fmla="*/ 82 h 337"/>
                <a:gd name="T4" fmla="*/ 386 w 386"/>
                <a:gd name="T5" fmla="*/ 106 h 337"/>
                <a:gd name="T6" fmla="*/ 363 w 386"/>
                <a:gd name="T7" fmla="*/ 137 h 337"/>
                <a:gd name="T8" fmla="*/ 331 w 386"/>
                <a:gd name="T9" fmla="*/ 119 h 337"/>
                <a:gd name="T10" fmla="*/ 284 w 386"/>
                <a:gd name="T11" fmla="*/ 120 h 337"/>
                <a:gd name="T12" fmla="*/ 225 w 386"/>
                <a:gd name="T13" fmla="*/ 106 h 337"/>
                <a:gd name="T14" fmla="*/ 194 w 386"/>
                <a:gd name="T15" fmla="*/ 108 h 337"/>
                <a:gd name="T16" fmla="*/ 181 w 386"/>
                <a:gd name="T17" fmla="*/ 125 h 337"/>
                <a:gd name="T18" fmla="*/ 155 w 386"/>
                <a:gd name="T19" fmla="*/ 106 h 337"/>
                <a:gd name="T20" fmla="*/ 144 w 386"/>
                <a:gd name="T21" fmla="*/ 141 h 337"/>
                <a:gd name="T22" fmla="*/ 180 w 386"/>
                <a:gd name="T23" fmla="*/ 180 h 337"/>
                <a:gd name="T24" fmla="*/ 196 w 386"/>
                <a:gd name="T25" fmla="*/ 206 h 337"/>
                <a:gd name="T26" fmla="*/ 230 w 386"/>
                <a:gd name="T27" fmla="*/ 237 h 337"/>
                <a:gd name="T28" fmla="*/ 257 w 386"/>
                <a:gd name="T29" fmla="*/ 256 h 337"/>
                <a:gd name="T30" fmla="*/ 286 w 386"/>
                <a:gd name="T31" fmla="*/ 291 h 337"/>
                <a:gd name="T32" fmla="*/ 349 w 386"/>
                <a:gd name="T33" fmla="*/ 323 h 337"/>
                <a:gd name="T34" fmla="*/ 342 w 386"/>
                <a:gd name="T35" fmla="*/ 337 h 337"/>
                <a:gd name="T36" fmla="*/ 276 w 386"/>
                <a:gd name="T37" fmla="*/ 306 h 337"/>
                <a:gd name="T38" fmla="*/ 234 w 386"/>
                <a:gd name="T39" fmla="*/ 276 h 337"/>
                <a:gd name="T40" fmla="*/ 170 w 386"/>
                <a:gd name="T41" fmla="*/ 251 h 337"/>
                <a:gd name="T42" fmla="*/ 108 w 386"/>
                <a:gd name="T43" fmla="*/ 189 h 337"/>
                <a:gd name="T44" fmla="*/ 121 w 386"/>
                <a:gd name="T45" fmla="*/ 183 h 337"/>
                <a:gd name="T46" fmla="*/ 88 w 386"/>
                <a:gd name="T47" fmla="*/ 148 h 337"/>
                <a:gd name="T48" fmla="*/ 85 w 386"/>
                <a:gd name="T49" fmla="*/ 119 h 337"/>
                <a:gd name="T50" fmla="*/ 40 w 386"/>
                <a:gd name="T51" fmla="*/ 106 h 337"/>
                <a:gd name="T52" fmla="*/ 22 w 386"/>
                <a:gd name="T53" fmla="*/ 142 h 337"/>
                <a:gd name="T54" fmla="*/ 0 w 386"/>
                <a:gd name="T55" fmla="*/ 114 h 337"/>
                <a:gd name="T56" fmla="*/ 0 w 386"/>
                <a:gd name="T57" fmla="*/ 85 h 337"/>
                <a:gd name="T58" fmla="*/ 2 w 386"/>
                <a:gd name="T59" fmla="*/ 84 h 337"/>
                <a:gd name="T60" fmla="*/ 49 w 386"/>
                <a:gd name="T61" fmla="*/ 87 h 337"/>
                <a:gd name="T62" fmla="*/ 61 w 386"/>
                <a:gd name="T63" fmla="*/ 72 h 337"/>
                <a:gd name="T64" fmla="*/ 85 w 386"/>
                <a:gd name="T65" fmla="*/ 86 h 337"/>
                <a:gd name="T66" fmla="*/ 111 w 386"/>
                <a:gd name="T67" fmla="*/ 88 h 337"/>
                <a:gd name="T68" fmla="*/ 109 w 386"/>
                <a:gd name="T69" fmla="*/ 64 h 337"/>
                <a:gd name="T70" fmla="*/ 132 w 386"/>
                <a:gd name="T71" fmla="*/ 56 h 337"/>
                <a:gd name="T72" fmla="*/ 136 w 386"/>
                <a:gd name="T73" fmla="*/ 22 h 337"/>
                <a:gd name="T74" fmla="*/ 187 w 386"/>
                <a:gd name="T75" fmla="*/ 0 h 337"/>
                <a:gd name="T76" fmla="*/ 210 w 386"/>
                <a:gd name="T77" fmla="*/ 10 h 337"/>
                <a:gd name="T78" fmla="*/ 263 w 386"/>
                <a:gd name="T79" fmla="*/ 46 h 337"/>
                <a:gd name="T80" fmla="*/ 320 w 386"/>
                <a:gd name="T81" fmla="*/ 62 h 337"/>
                <a:gd name="T82" fmla="*/ 344 w 386"/>
                <a:gd name="T83" fmla="*/ 50 h 3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386" h="337">
                  <a:moveTo>
                    <a:pt x="343" y="50"/>
                  </a:moveTo>
                  <a:lnTo>
                    <a:pt x="363" y="82"/>
                  </a:lnTo>
                  <a:lnTo>
                    <a:pt x="386" y="106"/>
                  </a:lnTo>
                  <a:lnTo>
                    <a:pt x="363" y="137"/>
                  </a:lnTo>
                  <a:lnTo>
                    <a:pt x="331" y="119"/>
                  </a:lnTo>
                  <a:lnTo>
                    <a:pt x="284" y="120"/>
                  </a:lnTo>
                  <a:lnTo>
                    <a:pt x="225" y="106"/>
                  </a:lnTo>
                  <a:lnTo>
                    <a:pt x="194" y="108"/>
                  </a:lnTo>
                  <a:lnTo>
                    <a:pt x="181" y="125"/>
                  </a:lnTo>
                  <a:lnTo>
                    <a:pt x="155" y="106"/>
                  </a:lnTo>
                  <a:lnTo>
                    <a:pt x="144" y="141"/>
                  </a:lnTo>
                  <a:lnTo>
                    <a:pt x="180" y="180"/>
                  </a:lnTo>
                  <a:lnTo>
                    <a:pt x="196" y="206"/>
                  </a:lnTo>
                  <a:lnTo>
                    <a:pt x="230" y="237"/>
                  </a:lnTo>
                  <a:lnTo>
                    <a:pt x="257" y="256"/>
                  </a:lnTo>
                  <a:lnTo>
                    <a:pt x="286" y="291"/>
                  </a:lnTo>
                  <a:lnTo>
                    <a:pt x="349" y="323"/>
                  </a:lnTo>
                  <a:lnTo>
                    <a:pt x="342" y="337"/>
                  </a:lnTo>
                  <a:lnTo>
                    <a:pt x="276" y="306"/>
                  </a:lnTo>
                  <a:lnTo>
                    <a:pt x="234" y="276"/>
                  </a:lnTo>
                  <a:lnTo>
                    <a:pt x="170" y="251"/>
                  </a:lnTo>
                  <a:lnTo>
                    <a:pt x="108" y="189"/>
                  </a:lnTo>
                  <a:lnTo>
                    <a:pt x="121" y="183"/>
                  </a:lnTo>
                  <a:lnTo>
                    <a:pt x="88" y="148"/>
                  </a:lnTo>
                  <a:lnTo>
                    <a:pt x="85" y="119"/>
                  </a:lnTo>
                  <a:lnTo>
                    <a:pt x="40" y="106"/>
                  </a:lnTo>
                  <a:lnTo>
                    <a:pt x="22" y="142"/>
                  </a:lnTo>
                  <a:lnTo>
                    <a:pt x="0" y="114"/>
                  </a:lnTo>
                  <a:lnTo>
                    <a:pt x="0" y="85"/>
                  </a:lnTo>
                  <a:lnTo>
                    <a:pt x="2" y="84"/>
                  </a:lnTo>
                  <a:lnTo>
                    <a:pt x="49" y="87"/>
                  </a:lnTo>
                  <a:lnTo>
                    <a:pt x="61" y="72"/>
                  </a:lnTo>
                  <a:lnTo>
                    <a:pt x="85" y="86"/>
                  </a:lnTo>
                  <a:lnTo>
                    <a:pt x="111" y="88"/>
                  </a:lnTo>
                  <a:lnTo>
                    <a:pt x="109" y="64"/>
                  </a:lnTo>
                  <a:lnTo>
                    <a:pt x="132" y="56"/>
                  </a:lnTo>
                  <a:lnTo>
                    <a:pt x="136" y="22"/>
                  </a:lnTo>
                  <a:lnTo>
                    <a:pt x="187" y="0"/>
                  </a:lnTo>
                  <a:lnTo>
                    <a:pt x="210" y="10"/>
                  </a:lnTo>
                  <a:lnTo>
                    <a:pt x="263" y="46"/>
                  </a:lnTo>
                  <a:lnTo>
                    <a:pt x="320" y="62"/>
                  </a:lnTo>
                  <a:lnTo>
                    <a:pt x="344" y="50"/>
                  </a:lnTo>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86" name="Freeform 85"/>
            <p:cNvSpPr>
              <a:spLocks/>
            </p:cNvSpPr>
            <p:nvPr/>
          </p:nvSpPr>
          <p:spPr bwMode="auto">
            <a:xfrm>
              <a:off x="5363681" y="2684770"/>
              <a:ext cx="171927" cy="90089"/>
            </a:xfrm>
            <a:custGeom>
              <a:avLst/>
              <a:gdLst>
                <a:gd name="T0" fmla="*/ 0 w 104"/>
                <a:gd name="T1" fmla="*/ 36 h 58"/>
                <a:gd name="T2" fmla="*/ 5 w 104"/>
                <a:gd name="T3" fmla="*/ 23 h 58"/>
                <a:gd name="T4" fmla="*/ 1 w 104"/>
                <a:gd name="T5" fmla="*/ 18 h 58"/>
                <a:gd name="T6" fmla="*/ 10 w 104"/>
                <a:gd name="T7" fmla="*/ 18 h 58"/>
                <a:gd name="T8" fmla="*/ 11 w 104"/>
                <a:gd name="T9" fmla="*/ 10 h 58"/>
                <a:gd name="T10" fmla="*/ 20 w 104"/>
                <a:gd name="T11" fmla="*/ 15 h 58"/>
                <a:gd name="T12" fmla="*/ 26 w 104"/>
                <a:gd name="T13" fmla="*/ 17 h 58"/>
                <a:gd name="T14" fmla="*/ 39 w 104"/>
                <a:gd name="T15" fmla="*/ 15 h 58"/>
                <a:gd name="T16" fmla="*/ 40 w 104"/>
                <a:gd name="T17" fmla="*/ 11 h 58"/>
                <a:gd name="T18" fmla="*/ 46 w 104"/>
                <a:gd name="T19" fmla="*/ 10 h 58"/>
                <a:gd name="T20" fmla="*/ 54 w 104"/>
                <a:gd name="T21" fmla="*/ 7 h 58"/>
                <a:gd name="T22" fmla="*/ 56 w 104"/>
                <a:gd name="T23" fmla="*/ 8 h 58"/>
                <a:gd name="T24" fmla="*/ 63 w 104"/>
                <a:gd name="T25" fmla="*/ 6 h 58"/>
                <a:gd name="T26" fmla="*/ 66 w 104"/>
                <a:gd name="T27" fmla="*/ 1 h 58"/>
                <a:gd name="T28" fmla="*/ 72 w 104"/>
                <a:gd name="T29" fmla="*/ 0 h 58"/>
                <a:gd name="T30" fmla="*/ 90 w 104"/>
                <a:gd name="T31" fmla="*/ 6 h 58"/>
                <a:gd name="T32" fmla="*/ 93 w 104"/>
                <a:gd name="T33" fmla="*/ 4 h 58"/>
                <a:gd name="T34" fmla="*/ 102 w 104"/>
                <a:gd name="T35" fmla="*/ 9 h 58"/>
                <a:gd name="T36" fmla="*/ 104 w 104"/>
                <a:gd name="T37" fmla="*/ 15 h 58"/>
                <a:gd name="T38" fmla="*/ 95 w 104"/>
                <a:gd name="T39" fmla="*/ 19 h 58"/>
                <a:gd name="T40" fmla="*/ 89 w 104"/>
                <a:gd name="T41" fmla="*/ 33 h 58"/>
                <a:gd name="T42" fmla="*/ 80 w 104"/>
                <a:gd name="T43" fmla="*/ 47 h 58"/>
                <a:gd name="T44" fmla="*/ 67 w 104"/>
                <a:gd name="T45" fmla="*/ 51 h 58"/>
                <a:gd name="T46" fmla="*/ 57 w 104"/>
                <a:gd name="T47" fmla="*/ 50 h 58"/>
                <a:gd name="T48" fmla="*/ 45 w 104"/>
                <a:gd name="T49" fmla="*/ 55 h 58"/>
                <a:gd name="T50" fmla="*/ 39 w 104"/>
                <a:gd name="T51" fmla="*/ 58 h 58"/>
                <a:gd name="T52" fmla="*/ 25 w 104"/>
                <a:gd name="T53" fmla="*/ 54 h 58"/>
                <a:gd name="T54" fmla="*/ 12 w 104"/>
                <a:gd name="T55" fmla="*/ 45 h 58"/>
                <a:gd name="T56" fmla="*/ 7 w 104"/>
                <a:gd name="T57" fmla="*/ 43 h 58"/>
                <a:gd name="T58" fmla="*/ 3 w 104"/>
                <a:gd name="T59" fmla="*/ 36 h 58"/>
                <a:gd name="T60" fmla="*/ 0 w 104"/>
                <a:gd name="T61" fmla="*/ 36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04" h="58">
                  <a:moveTo>
                    <a:pt x="0" y="36"/>
                  </a:moveTo>
                  <a:lnTo>
                    <a:pt x="5" y="23"/>
                  </a:lnTo>
                  <a:lnTo>
                    <a:pt x="1" y="18"/>
                  </a:lnTo>
                  <a:lnTo>
                    <a:pt x="10" y="18"/>
                  </a:lnTo>
                  <a:lnTo>
                    <a:pt x="11" y="10"/>
                  </a:lnTo>
                  <a:lnTo>
                    <a:pt x="20" y="15"/>
                  </a:lnTo>
                  <a:lnTo>
                    <a:pt x="26" y="17"/>
                  </a:lnTo>
                  <a:lnTo>
                    <a:pt x="39" y="15"/>
                  </a:lnTo>
                  <a:lnTo>
                    <a:pt x="40" y="11"/>
                  </a:lnTo>
                  <a:lnTo>
                    <a:pt x="46" y="10"/>
                  </a:lnTo>
                  <a:lnTo>
                    <a:pt x="54" y="7"/>
                  </a:lnTo>
                  <a:lnTo>
                    <a:pt x="56" y="8"/>
                  </a:lnTo>
                  <a:lnTo>
                    <a:pt x="63" y="6"/>
                  </a:lnTo>
                  <a:lnTo>
                    <a:pt x="66" y="1"/>
                  </a:lnTo>
                  <a:lnTo>
                    <a:pt x="72" y="0"/>
                  </a:lnTo>
                  <a:lnTo>
                    <a:pt x="90" y="6"/>
                  </a:lnTo>
                  <a:lnTo>
                    <a:pt x="93" y="4"/>
                  </a:lnTo>
                  <a:lnTo>
                    <a:pt x="102" y="9"/>
                  </a:lnTo>
                  <a:lnTo>
                    <a:pt x="104" y="15"/>
                  </a:lnTo>
                  <a:lnTo>
                    <a:pt x="95" y="19"/>
                  </a:lnTo>
                  <a:lnTo>
                    <a:pt x="89" y="33"/>
                  </a:lnTo>
                  <a:lnTo>
                    <a:pt x="80" y="47"/>
                  </a:lnTo>
                  <a:lnTo>
                    <a:pt x="67" y="51"/>
                  </a:lnTo>
                  <a:lnTo>
                    <a:pt x="57" y="50"/>
                  </a:lnTo>
                  <a:lnTo>
                    <a:pt x="45" y="55"/>
                  </a:lnTo>
                  <a:lnTo>
                    <a:pt x="39" y="58"/>
                  </a:lnTo>
                  <a:lnTo>
                    <a:pt x="25" y="54"/>
                  </a:lnTo>
                  <a:lnTo>
                    <a:pt x="12" y="45"/>
                  </a:lnTo>
                  <a:lnTo>
                    <a:pt x="7" y="43"/>
                  </a:lnTo>
                  <a:lnTo>
                    <a:pt x="3" y="36"/>
                  </a:lnTo>
                  <a:lnTo>
                    <a:pt x="0" y="36"/>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89" name="Freeform 88"/>
            <p:cNvSpPr>
              <a:spLocks/>
            </p:cNvSpPr>
            <p:nvPr/>
          </p:nvSpPr>
          <p:spPr bwMode="auto">
            <a:xfrm>
              <a:off x="4667708" y="2481292"/>
              <a:ext cx="104148" cy="107175"/>
            </a:xfrm>
            <a:custGeom>
              <a:avLst/>
              <a:gdLst>
                <a:gd name="T0" fmla="*/ 61 w 63"/>
                <a:gd name="T1" fmla="*/ 25 h 69"/>
                <a:gd name="T2" fmla="*/ 63 w 63"/>
                <a:gd name="T3" fmla="*/ 40 h 69"/>
                <a:gd name="T4" fmla="*/ 51 w 63"/>
                <a:gd name="T5" fmla="*/ 57 h 69"/>
                <a:gd name="T6" fmla="*/ 22 w 63"/>
                <a:gd name="T7" fmla="*/ 69 h 69"/>
                <a:gd name="T8" fmla="*/ 0 w 63"/>
                <a:gd name="T9" fmla="*/ 66 h 69"/>
                <a:gd name="T10" fmla="*/ 14 w 63"/>
                <a:gd name="T11" fmla="*/ 45 h 69"/>
                <a:gd name="T12" fmla="*/ 7 w 63"/>
                <a:gd name="T13" fmla="*/ 25 h 69"/>
                <a:gd name="T14" fmla="*/ 29 w 63"/>
                <a:gd name="T15" fmla="*/ 10 h 69"/>
                <a:gd name="T16" fmla="*/ 41 w 63"/>
                <a:gd name="T17" fmla="*/ 0 h 69"/>
                <a:gd name="T18" fmla="*/ 44 w 63"/>
                <a:gd name="T19" fmla="*/ 11 h 69"/>
                <a:gd name="T20" fmla="*/ 40 w 63"/>
                <a:gd name="T21" fmla="*/ 22 h 69"/>
                <a:gd name="T22" fmla="*/ 50 w 63"/>
                <a:gd name="T23" fmla="*/ 21 h 69"/>
                <a:gd name="T24" fmla="*/ 61 w 63"/>
                <a:gd name="T25" fmla="*/ 25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3" h="69">
                  <a:moveTo>
                    <a:pt x="61" y="25"/>
                  </a:moveTo>
                  <a:lnTo>
                    <a:pt x="63" y="40"/>
                  </a:lnTo>
                  <a:lnTo>
                    <a:pt x="51" y="57"/>
                  </a:lnTo>
                  <a:lnTo>
                    <a:pt x="22" y="69"/>
                  </a:lnTo>
                  <a:lnTo>
                    <a:pt x="0" y="66"/>
                  </a:lnTo>
                  <a:lnTo>
                    <a:pt x="14" y="45"/>
                  </a:lnTo>
                  <a:lnTo>
                    <a:pt x="7" y="25"/>
                  </a:lnTo>
                  <a:lnTo>
                    <a:pt x="29" y="10"/>
                  </a:lnTo>
                  <a:lnTo>
                    <a:pt x="41" y="0"/>
                  </a:lnTo>
                  <a:lnTo>
                    <a:pt x="44" y="11"/>
                  </a:lnTo>
                  <a:lnTo>
                    <a:pt x="40" y="22"/>
                  </a:lnTo>
                  <a:lnTo>
                    <a:pt x="50" y="21"/>
                  </a:lnTo>
                  <a:lnTo>
                    <a:pt x="61" y="2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90" name="Freeform 89"/>
            <p:cNvSpPr>
              <a:spLocks/>
            </p:cNvSpPr>
            <p:nvPr/>
          </p:nvSpPr>
          <p:spPr bwMode="auto">
            <a:xfrm>
              <a:off x="6165456" y="2967464"/>
              <a:ext cx="623236" cy="470638"/>
            </a:xfrm>
            <a:custGeom>
              <a:avLst/>
              <a:gdLst>
                <a:gd name="T0" fmla="*/ 190 w 377"/>
                <a:gd name="T1" fmla="*/ 48 h 303"/>
                <a:gd name="T2" fmla="*/ 211 w 377"/>
                <a:gd name="T3" fmla="*/ 37 h 303"/>
                <a:gd name="T4" fmla="*/ 231 w 377"/>
                <a:gd name="T5" fmla="*/ 35 h 303"/>
                <a:gd name="T6" fmla="*/ 266 w 377"/>
                <a:gd name="T7" fmla="*/ 48 h 303"/>
                <a:gd name="T8" fmla="*/ 302 w 377"/>
                <a:gd name="T9" fmla="*/ 67 h 303"/>
                <a:gd name="T10" fmla="*/ 306 w 377"/>
                <a:gd name="T11" fmla="*/ 110 h 303"/>
                <a:gd name="T12" fmla="*/ 312 w 377"/>
                <a:gd name="T13" fmla="*/ 128 h 303"/>
                <a:gd name="T14" fmla="*/ 315 w 377"/>
                <a:gd name="T15" fmla="*/ 156 h 303"/>
                <a:gd name="T16" fmla="*/ 333 w 377"/>
                <a:gd name="T17" fmla="*/ 173 h 303"/>
                <a:gd name="T18" fmla="*/ 324 w 377"/>
                <a:gd name="T19" fmla="*/ 205 h 303"/>
                <a:gd name="T20" fmla="*/ 343 w 377"/>
                <a:gd name="T21" fmla="*/ 228 h 303"/>
                <a:gd name="T22" fmla="*/ 365 w 377"/>
                <a:gd name="T23" fmla="*/ 256 h 303"/>
                <a:gd name="T24" fmla="*/ 377 w 377"/>
                <a:gd name="T25" fmla="*/ 268 h 303"/>
                <a:gd name="T26" fmla="*/ 349 w 377"/>
                <a:gd name="T27" fmla="*/ 303 h 303"/>
                <a:gd name="T28" fmla="*/ 295 w 377"/>
                <a:gd name="T29" fmla="*/ 292 h 303"/>
                <a:gd name="T30" fmla="*/ 264 w 377"/>
                <a:gd name="T31" fmla="*/ 264 h 303"/>
                <a:gd name="T32" fmla="*/ 241 w 377"/>
                <a:gd name="T33" fmla="*/ 264 h 303"/>
                <a:gd name="T34" fmla="*/ 202 w 377"/>
                <a:gd name="T35" fmla="*/ 268 h 303"/>
                <a:gd name="T36" fmla="*/ 164 w 377"/>
                <a:gd name="T37" fmla="*/ 246 h 303"/>
                <a:gd name="T38" fmla="*/ 133 w 377"/>
                <a:gd name="T39" fmla="*/ 198 h 303"/>
                <a:gd name="T40" fmla="*/ 112 w 377"/>
                <a:gd name="T41" fmla="*/ 195 h 303"/>
                <a:gd name="T42" fmla="*/ 96 w 377"/>
                <a:gd name="T43" fmla="*/ 192 h 303"/>
                <a:gd name="T44" fmla="*/ 88 w 377"/>
                <a:gd name="T45" fmla="*/ 181 h 303"/>
                <a:gd name="T46" fmla="*/ 78 w 377"/>
                <a:gd name="T47" fmla="*/ 150 h 303"/>
                <a:gd name="T48" fmla="*/ 40 w 377"/>
                <a:gd name="T49" fmla="*/ 119 h 303"/>
                <a:gd name="T50" fmla="*/ 49 w 377"/>
                <a:gd name="T51" fmla="*/ 96 h 303"/>
                <a:gd name="T52" fmla="*/ 34 w 377"/>
                <a:gd name="T53" fmla="*/ 77 h 303"/>
                <a:gd name="T54" fmla="*/ 7 w 377"/>
                <a:gd name="T55" fmla="*/ 36 h 303"/>
                <a:gd name="T56" fmla="*/ 0 w 377"/>
                <a:gd name="T57" fmla="*/ 6 h 303"/>
                <a:gd name="T58" fmla="*/ 15 w 377"/>
                <a:gd name="T59" fmla="*/ 8 h 303"/>
                <a:gd name="T60" fmla="*/ 37 w 377"/>
                <a:gd name="T61" fmla="*/ 20 h 303"/>
                <a:gd name="T62" fmla="*/ 60 w 377"/>
                <a:gd name="T63" fmla="*/ 5 h 303"/>
                <a:gd name="T64" fmla="*/ 73 w 377"/>
                <a:gd name="T65" fmla="*/ 9 h 303"/>
                <a:gd name="T66" fmla="*/ 81 w 377"/>
                <a:gd name="T67" fmla="*/ 30 h 303"/>
                <a:gd name="T68" fmla="*/ 93 w 377"/>
                <a:gd name="T69" fmla="*/ 44 h 303"/>
                <a:gd name="T70" fmla="*/ 124 w 377"/>
                <a:gd name="T71" fmla="*/ 59 h 303"/>
                <a:gd name="T72" fmla="*/ 175 w 377"/>
                <a:gd name="T73" fmla="*/ 57 h 3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377" h="303">
                  <a:moveTo>
                    <a:pt x="176" y="52"/>
                  </a:moveTo>
                  <a:lnTo>
                    <a:pt x="190" y="48"/>
                  </a:lnTo>
                  <a:lnTo>
                    <a:pt x="200" y="36"/>
                  </a:lnTo>
                  <a:lnTo>
                    <a:pt x="211" y="37"/>
                  </a:lnTo>
                  <a:lnTo>
                    <a:pt x="218" y="33"/>
                  </a:lnTo>
                  <a:lnTo>
                    <a:pt x="231" y="35"/>
                  </a:lnTo>
                  <a:lnTo>
                    <a:pt x="252" y="45"/>
                  </a:lnTo>
                  <a:lnTo>
                    <a:pt x="266" y="48"/>
                  </a:lnTo>
                  <a:lnTo>
                    <a:pt x="289" y="66"/>
                  </a:lnTo>
                  <a:lnTo>
                    <a:pt x="302" y="67"/>
                  </a:lnTo>
                  <a:lnTo>
                    <a:pt x="308" y="84"/>
                  </a:lnTo>
                  <a:lnTo>
                    <a:pt x="306" y="110"/>
                  </a:lnTo>
                  <a:lnTo>
                    <a:pt x="304" y="125"/>
                  </a:lnTo>
                  <a:lnTo>
                    <a:pt x="312" y="128"/>
                  </a:lnTo>
                  <a:lnTo>
                    <a:pt x="307" y="139"/>
                  </a:lnTo>
                  <a:lnTo>
                    <a:pt x="315" y="156"/>
                  </a:lnTo>
                  <a:lnTo>
                    <a:pt x="319" y="169"/>
                  </a:lnTo>
                  <a:lnTo>
                    <a:pt x="333" y="173"/>
                  </a:lnTo>
                  <a:lnTo>
                    <a:pt x="337" y="186"/>
                  </a:lnTo>
                  <a:lnTo>
                    <a:pt x="324" y="205"/>
                  </a:lnTo>
                  <a:lnTo>
                    <a:pt x="334" y="216"/>
                  </a:lnTo>
                  <a:lnTo>
                    <a:pt x="343" y="228"/>
                  </a:lnTo>
                  <a:lnTo>
                    <a:pt x="362" y="237"/>
                  </a:lnTo>
                  <a:lnTo>
                    <a:pt x="365" y="256"/>
                  </a:lnTo>
                  <a:lnTo>
                    <a:pt x="374" y="259"/>
                  </a:lnTo>
                  <a:lnTo>
                    <a:pt x="377" y="268"/>
                  </a:lnTo>
                  <a:lnTo>
                    <a:pt x="353" y="279"/>
                  </a:lnTo>
                  <a:lnTo>
                    <a:pt x="349" y="303"/>
                  </a:lnTo>
                  <a:lnTo>
                    <a:pt x="315" y="297"/>
                  </a:lnTo>
                  <a:lnTo>
                    <a:pt x="295" y="292"/>
                  </a:lnTo>
                  <a:lnTo>
                    <a:pt x="274" y="290"/>
                  </a:lnTo>
                  <a:lnTo>
                    <a:pt x="264" y="264"/>
                  </a:lnTo>
                  <a:lnTo>
                    <a:pt x="255" y="260"/>
                  </a:lnTo>
                  <a:lnTo>
                    <a:pt x="241" y="264"/>
                  </a:lnTo>
                  <a:lnTo>
                    <a:pt x="225" y="274"/>
                  </a:lnTo>
                  <a:lnTo>
                    <a:pt x="202" y="268"/>
                  </a:lnTo>
                  <a:lnTo>
                    <a:pt x="182" y="251"/>
                  </a:lnTo>
                  <a:lnTo>
                    <a:pt x="164" y="246"/>
                  </a:lnTo>
                  <a:lnTo>
                    <a:pt x="150" y="226"/>
                  </a:lnTo>
                  <a:lnTo>
                    <a:pt x="133" y="198"/>
                  </a:lnTo>
                  <a:lnTo>
                    <a:pt x="124" y="202"/>
                  </a:lnTo>
                  <a:lnTo>
                    <a:pt x="112" y="195"/>
                  </a:lnTo>
                  <a:lnTo>
                    <a:pt x="107" y="203"/>
                  </a:lnTo>
                  <a:lnTo>
                    <a:pt x="96" y="192"/>
                  </a:lnTo>
                  <a:lnTo>
                    <a:pt x="94" y="181"/>
                  </a:lnTo>
                  <a:lnTo>
                    <a:pt x="88" y="181"/>
                  </a:lnTo>
                  <a:lnTo>
                    <a:pt x="89" y="166"/>
                  </a:lnTo>
                  <a:lnTo>
                    <a:pt x="78" y="150"/>
                  </a:lnTo>
                  <a:lnTo>
                    <a:pt x="55" y="139"/>
                  </a:lnTo>
                  <a:lnTo>
                    <a:pt x="40" y="119"/>
                  </a:lnTo>
                  <a:lnTo>
                    <a:pt x="42" y="103"/>
                  </a:lnTo>
                  <a:lnTo>
                    <a:pt x="49" y="96"/>
                  </a:lnTo>
                  <a:lnTo>
                    <a:pt x="46" y="84"/>
                  </a:lnTo>
                  <a:lnTo>
                    <a:pt x="34" y="77"/>
                  </a:lnTo>
                  <a:lnTo>
                    <a:pt x="19" y="53"/>
                  </a:lnTo>
                  <a:lnTo>
                    <a:pt x="7" y="36"/>
                  </a:lnTo>
                  <a:lnTo>
                    <a:pt x="9" y="30"/>
                  </a:lnTo>
                  <a:lnTo>
                    <a:pt x="0" y="6"/>
                  </a:lnTo>
                  <a:lnTo>
                    <a:pt x="11" y="0"/>
                  </a:lnTo>
                  <a:lnTo>
                    <a:pt x="15" y="8"/>
                  </a:lnTo>
                  <a:lnTo>
                    <a:pt x="25" y="18"/>
                  </a:lnTo>
                  <a:lnTo>
                    <a:pt x="37" y="20"/>
                  </a:lnTo>
                  <a:lnTo>
                    <a:pt x="43" y="20"/>
                  </a:lnTo>
                  <a:lnTo>
                    <a:pt x="60" y="5"/>
                  </a:lnTo>
                  <a:lnTo>
                    <a:pt x="67" y="3"/>
                  </a:lnTo>
                  <a:lnTo>
                    <a:pt x="73" y="9"/>
                  </a:lnTo>
                  <a:lnTo>
                    <a:pt x="69" y="19"/>
                  </a:lnTo>
                  <a:lnTo>
                    <a:pt x="81" y="30"/>
                  </a:lnTo>
                  <a:lnTo>
                    <a:pt x="85" y="29"/>
                  </a:lnTo>
                  <a:lnTo>
                    <a:pt x="93" y="44"/>
                  </a:lnTo>
                  <a:lnTo>
                    <a:pt x="110" y="49"/>
                  </a:lnTo>
                  <a:lnTo>
                    <a:pt x="124" y="59"/>
                  </a:lnTo>
                  <a:lnTo>
                    <a:pt x="149" y="63"/>
                  </a:lnTo>
                  <a:lnTo>
                    <a:pt x="175" y="57"/>
                  </a:lnTo>
                  <a:lnTo>
                    <a:pt x="176" y="52"/>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91" name="Freeform 90"/>
            <p:cNvSpPr>
              <a:spLocks/>
            </p:cNvSpPr>
            <p:nvPr/>
          </p:nvSpPr>
          <p:spPr bwMode="auto">
            <a:xfrm>
              <a:off x="6044776" y="3042019"/>
              <a:ext cx="297566" cy="267160"/>
            </a:xfrm>
            <a:custGeom>
              <a:avLst/>
              <a:gdLst>
                <a:gd name="T0" fmla="*/ 107 w 180"/>
                <a:gd name="T1" fmla="*/ 29 h 172"/>
                <a:gd name="T2" fmla="*/ 119 w 180"/>
                <a:gd name="T3" fmla="*/ 36 h 172"/>
                <a:gd name="T4" fmla="*/ 122 w 180"/>
                <a:gd name="T5" fmla="*/ 48 h 172"/>
                <a:gd name="T6" fmla="*/ 115 w 180"/>
                <a:gd name="T7" fmla="*/ 55 h 172"/>
                <a:gd name="T8" fmla="*/ 113 w 180"/>
                <a:gd name="T9" fmla="*/ 71 h 172"/>
                <a:gd name="T10" fmla="*/ 128 w 180"/>
                <a:gd name="T11" fmla="*/ 91 h 172"/>
                <a:gd name="T12" fmla="*/ 151 w 180"/>
                <a:gd name="T13" fmla="*/ 102 h 172"/>
                <a:gd name="T14" fmla="*/ 162 w 180"/>
                <a:gd name="T15" fmla="*/ 118 h 172"/>
                <a:gd name="T16" fmla="*/ 161 w 180"/>
                <a:gd name="T17" fmla="*/ 133 h 172"/>
                <a:gd name="T18" fmla="*/ 167 w 180"/>
                <a:gd name="T19" fmla="*/ 133 h 172"/>
                <a:gd name="T20" fmla="*/ 169 w 180"/>
                <a:gd name="T21" fmla="*/ 144 h 172"/>
                <a:gd name="T22" fmla="*/ 180 w 180"/>
                <a:gd name="T23" fmla="*/ 155 h 172"/>
                <a:gd name="T24" fmla="*/ 169 w 180"/>
                <a:gd name="T25" fmla="*/ 154 h 172"/>
                <a:gd name="T26" fmla="*/ 157 w 180"/>
                <a:gd name="T27" fmla="*/ 152 h 172"/>
                <a:gd name="T28" fmla="*/ 147 w 180"/>
                <a:gd name="T29" fmla="*/ 172 h 172"/>
                <a:gd name="T30" fmla="*/ 114 w 180"/>
                <a:gd name="T31" fmla="*/ 170 h 172"/>
                <a:gd name="T32" fmla="*/ 59 w 180"/>
                <a:gd name="T33" fmla="*/ 129 h 172"/>
                <a:gd name="T34" fmla="*/ 31 w 180"/>
                <a:gd name="T35" fmla="*/ 114 h 172"/>
                <a:gd name="T36" fmla="*/ 10 w 180"/>
                <a:gd name="T37" fmla="*/ 109 h 172"/>
                <a:gd name="T38" fmla="*/ 0 w 180"/>
                <a:gd name="T39" fmla="*/ 83 h 172"/>
                <a:gd name="T40" fmla="*/ 35 w 180"/>
                <a:gd name="T41" fmla="*/ 62 h 172"/>
                <a:gd name="T42" fmla="*/ 38 w 180"/>
                <a:gd name="T43" fmla="*/ 37 h 172"/>
                <a:gd name="T44" fmla="*/ 35 w 180"/>
                <a:gd name="T45" fmla="*/ 22 h 172"/>
                <a:gd name="T46" fmla="*/ 43 w 180"/>
                <a:gd name="T47" fmla="*/ 17 h 172"/>
                <a:gd name="T48" fmla="*/ 50 w 180"/>
                <a:gd name="T49" fmla="*/ 4 h 172"/>
                <a:gd name="T50" fmla="*/ 57 w 180"/>
                <a:gd name="T51" fmla="*/ 0 h 172"/>
                <a:gd name="T52" fmla="*/ 78 w 180"/>
                <a:gd name="T53" fmla="*/ 3 h 172"/>
                <a:gd name="T54" fmla="*/ 84 w 180"/>
                <a:gd name="T55" fmla="*/ 8 h 172"/>
                <a:gd name="T56" fmla="*/ 92 w 180"/>
                <a:gd name="T57" fmla="*/ 5 h 172"/>
                <a:gd name="T58" fmla="*/ 107 w 180"/>
                <a:gd name="T59" fmla="*/ 29 h 1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80" h="172">
                  <a:moveTo>
                    <a:pt x="107" y="29"/>
                  </a:moveTo>
                  <a:lnTo>
                    <a:pt x="119" y="36"/>
                  </a:lnTo>
                  <a:lnTo>
                    <a:pt x="122" y="48"/>
                  </a:lnTo>
                  <a:lnTo>
                    <a:pt x="115" y="55"/>
                  </a:lnTo>
                  <a:lnTo>
                    <a:pt x="113" y="71"/>
                  </a:lnTo>
                  <a:lnTo>
                    <a:pt x="128" y="91"/>
                  </a:lnTo>
                  <a:lnTo>
                    <a:pt x="151" y="102"/>
                  </a:lnTo>
                  <a:lnTo>
                    <a:pt x="162" y="118"/>
                  </a:lnTo>
                  <a:lnTo>
                    <a:pt x="161" y="133"/>
                  </a:lnTo>
                  <a:lnTo>
                    <a:pt x="167" y="133"/>
                  </a:lnTo>
                  <a:lnTo>
                    <a:pt x="169" y="144"/>
                  </a:lnTo>
                  <a:lnTo>
                    <a:pt x="180" y="155"/>
                  </a:lnTo>
                  <a:lnTo>
                    <a:pt x="169" y="154"/>
                  </a:lnTo>
                  <a:lnTo>
                    <a:pt x="157" y="152"/>
                  </a:lnTo>
                  <a:lnTo>
                    <a:pt x="147" y="172"/>
                  </a:lnTo>
                  <a:lnTo>
                    <a:pt x="114" y="170"/>
                  </a:lnTo>
                  <a:lnTo>
                    <a:pt x="59" y="129"/>
                  </a:lnTo>
                  <a:lnTo>
                    <a:pt x="31" y="114"/>
                  </a:lnTo>
                  <a:lnTo>
                    <a:pt x="10" y="109"/>
                  </a:lnTo>
                  <a:lnTo>
                    <a:pt x="0" y="83"/>
                  </a:lnTo>
                  <a:lnTo>
                    <a:pt x="35" y="62"/>
                  </a:lnTo>
                  <a:lnTo>
                    <a:pt x="38" y="37"/>
                  </a:lnTo>
                  <a:lnTo>
                    <a:pt x="35" y="22"/>
                  </a:lnTo>
                  <a:lnTo>
                    <a:pt x="43" y="17"/>
                  </a:lnTo>
                  <a:lnTo>
                    <a:pt x="50" y="4"/>
                  </a:lnTo>
                  <a:lnTo>
                    <a:pt x="57" y="0"/>
                  </a:lnTo>
                  <a:lnTo>
                    <a:pt x="78" y="3"/>
                  </a:lnTo>
                  <a:lnTo>
                    <a:pt x="84" y="8"/>
                  </a:lnTo>
                  <a:lnTo>
                    <a:pt x="92" y="5"/>
                  </a:lnTo>
                  <a:lnTo>
                    <a:pt x="107" y="2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93" name="Freeform 92"/>
            <p:cNvSpPr>
              <a:spLocks/>
            </p:cNvSpPr>
            <p:nvPr/>
          </p:nvSpPr>
          <p:spPr bwMode="auto">
            <a:xfrm>
              <a:off x="5920790" y="3174046"/>
              <a:ext cx="39675" cy="122707"/>
            </a:xfrm>
            <a:custGeom>
              <a:avLst/>
              <a:gdLst>
                <a:gd name="T0" fmla="*/ 23 w 24"/>
                <a:gd name="T1" fmla="*/ 12 h 79"/>
                <a:gd name="T2" fmla="*/ 20 w 24"/>
                <a:gd name="T3" fmla="*/ 19 h 79"/>
                <a:gd name="T4" fmla="*/ 14 w 24"/>
                <a:gd name="T5" fmla="*/ 16 h 79"/>
                <a:gd name="T6" fmla="*/ 11 w 24"/>
                <a:gd name="T7" fmla="*/ 30 h 79"/>
                <a:gd name="T8" fmla="*/ 16 w 24"/>
                <a:gd name="T9" fmla="*/ 32 h 79"/>
                <a:gd name="T10" fmla="*/ 12 w 24"/>
                <a:gd name="T11" fmla="*/ 35 h 79"/>
                <a:gd name="T12" fmla="*/ 12 w 24"/>
                <a:gd name="T13" fmla="*/ 40 h 79"/>
                <a:gd name="T14" fmla="*/ 20 w 24"/>
                <a:gd name="T15" fmla="*/ 37 h 79"/>
                <a:gd name="T16" fmla="*/ 21 w 24"/>
                <a:gd name="T17" fmla="*/ 45 h 79"/>
                <a:gd name="T18" fmla="*/ 15 w 24"/>
                <a:gd name="T19" fmla="*/ 79 h 79"/>
                <a:gd name="T20" fmla="*/ 0 w 24"/>
                <a:gd name="T21" fmla="*/ 43 h 79"/>
                <a:gd name="T22" fmla="*/ 5 w 24"/>
                <a:gd name="T23" fmla="*/ 36 h 79"/>
                <a:gd name="T24" fmla="*/ 3 w 24"/>
                <a:gd name="T25" fmla="*/ 35 h 79"/>
                <a:gd name="T26" fmla="*/ 7 w 24"/>
                <a:gd name="T27" fmla="*/ 25 h 79"/>
                <a:gd name="T28" fmla="*/ 9 w 24"/>
                <a:gd name="T29" fmla="*/ 10 h 79"/>
                <a:gd name="T30" fmla="*/ 11 w 24"/>
                <a:gd name="T31" fmla="*/ 4 h 79"/>
                <a:gd name="T32" fmla="*/ 11 w 24"/>
                <a:gd name="T33" fmla="*/ 4 h 79"/>
                <a:gd name="T34" fmla="*/ 17 w 24"/>
                <a:gd name="T35" fmla="*/ 4 h 79"/>
                <a:gd name="T36" fmla="*/ 18 w 24"/>
                <a:gd name="T37" fmla="*/ 1 h 79"/>
                <a:gd name="T38" fmla="*/ 23 w 24"/>
                <a:gd name="T39" fmla="*/ 0 h 79"/>
                <a:gd name="T40" fmla="*/ 24 w 24"/>
                <a:gd name="T41" fmla="*/ 9 h 79"/>
                <a:gd name="T42" fmla="*/ 22 w 24"/>
                <a:gd name="T43" fmla="*/ 12 h 79"/>
                <a:gd name="T44" fmla="*/ 23 w 24"/>
                <a:gd name="T45" fmla="*/ 12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4" h="79">
                  <a:moveTo>
                    <a:pt x="23" y="12"/>
                  </a:moveTo>
                  <a:lnTo>
                    <a:pt x="20" y="19"/>
                  </a:lnTo>
                  <a:lnTo>
                    <a:pt x="14" y="16"/>
                  </a:lnTo>
                  <a:lnTo>
                    <a:pt x="11" y="30"/>
                  </a:lnTo>
                  <a:lnTo>
                    <a:pt x="16" y="32"/>
                  </a:lnTo>
                  <a:lnTo>
                    <a:pt x="12" y="35"/>
                  </a:lnTo>
                  <a:lnTo>
                    <a:pt x="12" y="40"/>
                  </a:lnTo>
                  <a:lnTo>
                    <a:pt x="20" y="37"/>
                  </a:lnTo>
                  <a:lnTo>
                    <a:pt x="21" y="45"/>
                  </a:lnTo>
                  <a:lnTo>
                    <a:pt x="15" y="79"/>
                  </a:lnTo>
                  <a:lnTo>
                    <a:pt x="0" y="43"/>
                  </a:lnTo>
                  <a:lnTo>
                    <a:pt x="5" y="36"/>
                  </a:lnTo>
                  <a:lnTo>
                    <a:pt x="3" y="35"/>
                  </a:lnTo>
                  <a:lnTo>
                    <a:pt x="7" y="25"/>
                  </a:lnTo>
                  <a:lnTo>
                    <a:pt x="9" y="10"/>
                  </a:lnTo>
                  <a:lnTo>
                    <a:pt x="11" y="4"/>
                  </a:lnTo>
                  <a:lnTo>
                    <a:pt x="11" y="4"/>
                  </a:lnTo>
                  <a:lnTo>
                    <a:pt x="17" y="4"/>
                  </a:lnTo>
                  <a:lnTo>
                    <a:pt x="18" y="1"/>
                  </a:lnTo>
                  <a:lnTo>
                    <a:pt x="23" y="0"/>
                  </a:lnTo>
                  <a:lnTo>
                    <a:pt x="24" y="9"/>
                  </a:lnTo>
                  <a:lnTo>
                    <a:pt x="22" y="12"/>
                  </a:lnTo>
                  <a:lnTo>
                    <a:pt x="23" y="12"/>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94" name="Freeform 93"/>
            <p:cNvSpPr>
              <a:spLocks/>
            </p:cNvSpPr>
            <p:nvPr/>
          </p:nvSpPr>
          <p:spPr bwMode="auto">
            <a:xfrm>
              <a:off x="5279371" y="3015614"/>
              <a:ext cx="85964" cy="51258"/>
            </a:xfrm>
            <a:custGeom>
              <a:avLst/>
              <a:gdLst>
                <a:gd name="T0" fmla="*/ 52 w 52"/>
                <a:gd name="T1" fmla="*/ 0 h 33"/>
                <a:gd name="T2" fmla="*/ 47 w 52"/>
                <a:gd name="T3" fmla="*/ 16 h 33"/>
                <a:gd name="T4" fmla="*/ 50 w 52"/>
                <a:gd name="T5" fmla="*/ 23 h 33"/>
                <a:gd name="T6" fmla="*/ 47 w 52"/>
                <a:gd name="T7" fmla="*/ 33 h 33"/>
                <a:gd name="T8" fmla="*/ 33 w 52"/>
                <a:gd name="T9" fmla="*/ 25 h 33"/>
                <a:gd name="T10" fmla="*/ 24 w 52"/>
                <a:gd name="T11" fmla="*/ 23 h 33"/>
                <a:gd name="T12" fmla="*/ 0 w 52"/>
                <a:gd name="T13" fmla="*/ 13 h 33"/>
                <a:gd name="T14" fmla="*/ 2 w 52"/>
                <a:gd name="T15" fmla="*/ 2 h 33"/>
                <a:gd name="T16" fmla="*/ 22 w 52"/>
                <a:gd name="T17" fmla="*/ 4 h 33"/>
                <a:gd name="T18" fmla="*/ 39 w 52"/>
                <a:gd name="T19" fmla="*/ 2 h 33"/>
                <a:gd name="T20" fmla="*/ 52 w 52"/>
                <a:gd name="T21" fmla="*/ 0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2" h="33">
                  <a:moveTo>
                    <a:pt x="52" y="0"/>
                  </a:moveTo>
                  <a:lnTo>
                    <a:pt x="47" y="16"/>
                  </a:lnTo>
                  <a:lnTo>
                    <a:pt x="50" y="23"/>
                  </a:lnTo>
                  <a:lnTo>
                    <a:pt x="47" y="33"/>
                  </a:lnTo>
                  <a:lnTo>
                    <a:pt x="33" y="25"/>
                  </a:lnTo>
                  <a:lnTo>
                    <a:pt x="24" y="23"/>
                  </a:lnTo>
                  <a:lnTo>
                    <a:pt x="0" y="13"/>
                  </a:lnTo>
                  <a:lnTo>
                    <a:pt x="2" y="2"/>
                  </a:lnTo>
                  <a:lnTo>
                    <a:pt x="22" y="4"/>
                  </a:lnTo>
                  <a:lnTo>
                    <a:pt x="39" y="2"/>
                  </a:lnTo>
                  <a:lnTo>
                    <a:pt x="52"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95" name="Freeform 94"/>
            <p:cNvSpPr>
              <a:spLocks/>
            </p:cNvSpPr>
            <p:nvPr/>
          </p:nvSpPr>
          <p:spPr bwMode="auto">
            <a:xfrm>
              <a:off x="5155385" y="2919311"/>
              <a:ext cx="46288" cy="74557"/>
            </a:xfrm>
            <a:custGeom>
              <a:avLst/>
              <a:gdLst>
                <a:gd name="T0" fmla="*/ 17 w 28"/>
                <a:gd name="T1" fmla="*/ 0 h 48"/>
                <a:gd name="T2" fmla="*/ 28 w 28"/>
                <a:gd name="T3" fmla="*/ 15 h 48"/>
                <a:gd name="T4" fmla="*/ 27 w 28"/>
                <a:gd name="T5" fmla="*/ 42 h 48"/>
                <a:gd name="T6" fmla="*/ 19 w 28"/>
                <a:gd name="T7" fmla="*/ 41 h 48"/>
                <a:gd name="T8" fmla="*/ 12 w 28"/>
                <a:gd name="T9" fmla="*/ 48 h 48"/>
                <a:gd name="T10" fmla="*/ 6 w 28"/>
                <a:gd name="T11" fmla="*/ 43 h 48"/>
                <a:gd name="T12" fmla="*/ 4 w 28"/>
                <a:gd name="T13" fmla="*/ 18 h 48"/>
                <a:gd name="T14" fmla="*/ 0 w 28"/>
                <a:gd name="T15" fmla="*/ 6 h 48"/>
                <a:gd name="T16" fmla="*/ 9 w 28"/>
                <a:gd name="T17" fmla="*/ 7 h 48"/>
                <a:gd name="T18" fmla="*/ 17 w 28"/>
                <a:gd name="T19"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8" h="48">
                  <a:moveTo>
                    <a:pt x="17" y="0"/>
                  </a:moveTo>
                  <a:lnTo>
                    <a:pt x="28" y="15"/>
                  </a:lnTo>
                  <a:lnTo>
                    <a:pt x="27" y="42"/>
                  </a:lnTo>
                  <a:lnTo>
                    <a:pt x="19" y="41"/>
                  </a:lnTo>
                  <a:lnTo>
                    <a:pt x="12" y="48"/>
                  </a:lnTo>
                  <a:lnTo>
                    <a:pt x="6" y="43"/>
                  </a:lnTo>
                  <a:lnTo>
                    <a:pt x="4" y="18"/>
                  </a:lnTo>
                  <a:lnTo>
                    <a:pt x="0" y="6"/>
                  </a:lnTo>
                  <a:lnTo>
                    <a:pt x="9" y="7"/>
                  </a:lnTo>
                  <a:lnTo>
                    <a:pt x="17"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96" name="Freeform 95"/>
            <p:cNvSpPr>
              <a:spLocks/>
            </p:cNvSpPr>
            <p:nvPr/>
          </p:nvSpPr>
          <p:spPr bwMode="auto">
            <a:xfrm>
              <a:off x="5112404" y="2732921"/>
              <a:ext cx="332282" cy="292013"/>
            </a:xfrm>
            <a:custGeom>
              <a:avLst/>
              <a:gdLst>
                <a:gd name="T0" fmla="*/ 114 w 201"/>
                <a:gd name="T1" fmla="*/ 12 h 188"/>
                <a:gd name="T2" fmla="*/ 117 w 201"/>
                <a:gd name="T3" fmla="*/ 31 h 188"/>
                <a:gd name="T4" fmla="*/ 91 w 201"/>
                <a:gd name="T5" fmla="*/ 35 h 188"/>
                <a:gd name="T6" fmla="*/ 91 w 201"/>
                <a:gd name="T7" fmla="*/ 51 h 188"/>
                <a:gd name="T8" fmla="*/ 113 w 201"/>
                <a:gd name="T9" fmla="*/ 72 h 188"/>
                <a:gd name="T10" fmla="*/ 142 w 201"/>
                <a:gd name="T11" fmla="*/ 105 h 188"/>
                <a:gd name="T12" fmla="*/ 160 w 201"/>
                <a:gd name="T13" fmla="*/ 110 h 188"/>
                <a:gd name="T14" fmla="*/ 171 w 201"/>
                <a:gd name="T15" fmla="*/ 121 h 188"/>
                <a:gd name="T16" fmla="*/ 199 w 201"/>
                <a:gd name="T17" fmla="*/ 138 h 188"/>
                <a:gd name="T18" fmla="*/ 198 w 201"/>
                <a:gd name="T19" fmla="*/ 149 h 188"/>
                <a:gd name="T20" fmla="*/ 173 w 201"/>
                <a:gd name="T21" fmla="*/ 136 h 188"/>
                <a:gd name="T22" fmla="*/ 180 w 201"/>
                <a:gd name="T23" fmla="*/ 157 h 188"/>
                <a:gd name="T24" fmla="*/ 172 w 201"/>
                <a:gd name="T25" fmla="*/ 169 h 188"/>
                <a:gd name="T26" fmla="*/ 156 w 201"/>
                <a:gd name="T27" fmla="*/ 188 h 188"/>
                <a:gd name="T28" fmla="*/ 159 w 201"/>
                <a:gd name="T29" fmla="*/ 171 h 188"/>
                <a:gd name="T30" fmla="*/ 155 w 201"/>
                <a:gd name="T31" fmla="*/ 155 h 188"/>
                <a:gd name="T32" fmla="*/ 142 w 201"/>
                <a:gd name="T33" fmla="*/ 142 h 188"/>
                <a:gd name="T34" fmla="*/ 125 w 201"/>
                <a:gd name="T35" fmla="*/ 129 h 188"/>
                <a:gd name="T36" fmla="*/ 105 w 201"/>
                <a:gd name="T37" fmla="*/ 120 h 188"/>
                <a:gd name="T38" fmla="*/ 76 w 201"/>
                <a:gd name="T39" fmla="*/ 97 h 188"/>
                <a:gd name="T40" fmla="*/ 58 w 201"/>
                <a:gd name="T41" fmla="*/ 65 h 188"/>
                <a:gd name="T42" fmla="*/ 35 w 201"/>
                <a:gd name="T43" fmla="*/ 56 h 188"/>
                <a:gd name="T44" fmla="*/ 19 w 201"/>
                <a:gd name="T45" fmla="*/ 68 h 188"/>
                <a:gd name="T46" fmla="*/ 13 w 201"/>
                <a:gd name="T47" fmla="*/ 61 h 188"/>
                <a:gd name="T48" fmla="*/ 0 w 201"/>
                <a:gd name="T49" fmla="*/ 42 h 188"/>
                <a:gd name="T50" fmla="*/ 0 w 201"/>
                <a:gd name="T51" fmla="*/ 28 h 188"/>
                <a:gd name="T52" fmla="*/ 8 w 201"/>
                <a:gd name="T53" fmla="*/ 27 h 188"/>
                <a:gd name="T54" fmla="*/ 25 w 201"/>
                <a:gd name="T55" fmla="*/ 19 h 188"/>
                <a:gd name="T56" fmla="*/ 35 w 201"/>
                <a:gd name="T57" fmla="*/ 22 h 188"/>
                <a:gd name="T58" fmla="*/ 51 w 201"/>
                <a:gd name="T59" fmla="*/ 16 h 188"/>
                <a:gd name="T60" fmla="*/ 58 w 201"/>
                <a:gd name="T61" fmla="*/ 4 h 188"/>
                <a:gd name="T62" fmla="*/ 70 w 201"/>
                <a:gd name="T63" fmla="*/ 3 h 188"/>
                <a:gd name="T64" fmla="*/ 90 w 201"/>
                <a:gd name="T65" fmla="*/ 7 h 1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01" h="188">
                  <a:moveTo>
                    <a:pt x="90" y="7"/>
                  </a:moveTo>
                  <a:lnTo>
                    <a:pt x="114" y="12"/>
                  </a:lnTo>
                  <a:lnTo>
                    <a:pt x="113" y="22"/>
                  </a:lnTo>
                  <a:lnTo>
                    <a:pt x="117" y="31"/>
                  </a:lnTo>
                  <a:lnTo>
                    <a:pt x="104" y="28"/>
                  </a:lnTo>
                  <a:lnTo>
                    <a:pt x="91" y="35"/>
                  </a:lnTo>
                  <a:lnTo>
                    <a:pt x="93" y="45"/>
                  </a:lnTo>
                  <a:lnTo>
                    <a:pt x="91" y="51"/>
                  </a:lnTo>
                  <a:lnTo>
                    <a:pt x="97" y="61"/>
                  </a:lnTo>
                  <a:lnTo>
                    <a:pt x="113" y="72"/>
                  </a:lnTo>
                  <a:lnTo>
                    <a:pt x="122" y="89"/>
                  </a:lnTo>
                  <a:lnTo>
                    <a:pt x="142" y="105"/>
                  </a:lnTo>
                  <a:lnTo>
                    <a:pt x="155" y="105"/>
                  </a:lnTo>
                  <a:lnTo>
                    <a:pt x="160" y="110"/>
                  </a:lnTo>
                  <a:lnTo>
                    <a:pt x="155" y="114"/>
                  </a:lnTo>
                  <a:lnTo>
                    <a:pt x="171" y="121"/>
                  </a:lnTo>
                  <a:lnTo>
                    <a:pt x="183" y="127"/>
                  </a:lnTo>
                  <a:lnTo>
                    <a:pt x="199" y="138"/>
                  </a:lnTo>
                  <a:lnTo>
                    <a:pt x="201" y="142"/>
                  </a:lnTo>
                  <a:lnTo>
                    <a:pt x="198" y="149"/>
                  </a:lnTo>
                  <a:lnTo>
                    <a:pt x="188" y="140"/>
                  </a:lnTo>
                  <a:lnTo>
                    <a:pt x="173" y="136"/>
                  </a:lnTo>
                  <a:lnTo>
                    <a:pt x="167" y="150"/>
                  </a:lnTo>
                  <a:lnTo>
                    <a:pt x="180" y="157"/>
                  </a:lnTo>
                  <a:lnTo>
                    <a:pt x="179" y="168"/>
                  </a:lnTo>
                  <a:lnTo>
                    <a:pt x="172" y="169"/>
                  </a:lnTo>
                  <a:lnTo>
                    <a:pt x="163" y="187"/>
                  </a:lnTo>
                  <a:lnTo>
                    <a:pt x="156" y="188"/>
                  </a:lnTo>
                  <a:lnTo>
                    <a:pt x="156" y="182"/>
                  </a:lnTo>
                  <a:lnTo>
                    <a:pt x="159" y="171"/>
                  </a:lnTo>
                  <a:lnTo>
                    <a:pt x="162" y="167"/>
                  </a:lnTo>
                  <a:lnTo>
                    <a:pt x="155" y="155"/>
                  </a:lnTo>
                  <a:lnTo>
                    <a:pt x="149" y="144"/>
                  </a:lnTo>
                  <a:lnTo>
                    <a:pt x="142" y="142"/>
                  </a:lnTo>
                  <a:lnTo>
                    <a:pt x="136" y="133"/>
                  </a:lnTo>
                  <a:lnTo>
                    <a:pt x="125" y="129"/>
                  </a:lnTo>
                  <a:lnTo>
                    <a:pt x="118" y="121"/>
                  </a:lnTo>
                  <a:lnTo>
                    <a:pt x="105" y="120"/>
                  </a:lnTo>
                  <a:lnTo>
                    <a:pt x="91" y="110"/>
                  </a:lnTo>
                  <a:lnTo>
                    <a:pt x="76" y="97"/>
                  </a:lnTo>
                  <a:lnTo>
                    <a:pt x="64" y="85"/>
                  </a:lnTo>
                  <a:lnTo>
                    <a:pt x="58" y="65"/>
                  </a:lnTo>
                  <a:lnTo>
                    <a:pt x="49" y="63"/>
                  </a:lnTo>
                  <a:lnTo>
                    <a:pt x="35" y="56"/>
                  </a:lnTo>
                  <a:lnTo>
                    <a:pt x="28" y="58"/>
                  </a:lnTo>
                  <a:lnTo>
                    <a:pt x="19" y="68"/>
                  </a:lnTo>
                  <a:lnTo>
                    <a:pt x="12" y="69"/>
                  </a:lnTo>
                  <a:lnTo>
                    <a:pt x="13" y="61"/>
                  </a:lnTo>
                  <a:lnTo>
                    <a:pt x="4" y="58"/>
                  </a:lnTo>
                  <a:lnTo>
                    <a:pt x="0" y="42"/>
                  </a:lnTo>
                  <a:lnTo>
                    <a:pt x="5" y="36"/>
                  </a:lnTo>
                  <a:lnTo>
                    <a:pt x="0" y="28"/>
                  </a:lnTo>
                  <a:lnTo>
                    <a:pt x="0" y="23"/>
                  </a:lnTo>
                  <a:lnTo>
                    <a:pt x="8" y="27"/>
                  </a:lnTo>
                  <a:lnTo>
                    <a:pt x="16" y="26"/>
                  </a:lnTo>
                  <a:lnTo>
                    <a:pt x="25" y="19"/>
                  </a:lnTo>
                  <a:lnTo>
                    <a:pt x="27" y="22"/>
                  </a:lnTo>
                  <a:lnTo>
                    <a:pt x="35" y="22"/>
                  </a:lnTo>
                  <a:lnTo>
                    <a:pt x="38" y="13"/>
                  </a:lnTo>
                  <a:lnTo>
                    <a:pt x="51" y="16"/>
                  </a:lnTo>
                  <a:lnTo>
                    <a:pt x="58" y="12"/>
                  </a:lnTo>
                  <a:lnTo>
                    <a:pt x="58" y="4"/>
                  </a:lnTo>
                  <a:lnTo>
                    <a:pt x="68" y="7"/>
                  </a:lnTo>
                  <a:lnTo>
                    <a:pt x="70" y="3"/>
                  </a:lnTo>
                  <a:lnTo>
                    <a:pt x="86" y="0"/>
                  </a:lnTo>
                  <a:lnTo>
                    <a:pt x="90" y="7"/>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98" name="Freeform 97"/>
            <p:cNvSpPr>
              <a:spLocks/>
            </p:cNvSpPr>
            <p:nvPr/>
          </p:nvSpPr>
          <p:spPr bwMode="auto">
            <a:xfrm>
              <a:off x="5945588" y="3170939"/>
              <a:ext cx="115720" cy="135134"/>
            </a:xfrm>
            <a:custGeom>
              <a:avLst/>
              <a:gdLst>
                <a:gd name="T0" fmla="*/ 5 w 70"/>
                <a:gd name="T1" fmla="*/ 21 h 87"/>
                <a:gd name="T2" fmla="*/ 8 w 70"/>
                <a:gd name="T3" fmla="*/ 14 h 87"/>
                <a:gd name="T4" fmla="*/ 28 w 70"/>
                <a:gd name="T5" fmla="*/ 22 h 87"/>
                <a:gd name="T6" fmla="*/ 60 w 70"/>
                <a:gd name="T7" fmla="*/ 0 h 87"/>
                <a:gd name="T8" fmla="*/ 70 w 70"/>
                <a:gd name="T9" fmla="*/ 26 h 87"/>
                <a:gd name="T10" fmla="*/ 67 w 70"/>
                <a:gd name="T11" fmla="*/ 29 h 87"/>
                <a:gd name="T12" fmla="*/ 33 w 70"/>
                <a:gd name="T13" fmla="*/ 39 h 87"/>
                <a:gd name="T14" fmla="*/ 52 w 70"/>
                <a:gd name="T15" fmla="*/ 60 h 87"/>
                <a:gd name="T16" fmla="*/ 47 w 70"/>
                <a:gd name="T17" fmla="*/ 63 h 87"/>
                <a:gd name="T18" fmla="*/ 45 w 70"/>
                <a:gd name="T19" fmla="*/ 70 h 87"/>
                <a:gd name="T20" fmla="*/ 32 w 70"/>
                <a:gd name="T21" fmla="*/ 73 h 87"/>
                <a:gd name="T22" fmla="*/ 28 w 70"/>
                <a:gd name="T23" fmla="*/ 81 h 87"/>
                <a:gd name="T24" fmla="*/ 21 w 70"/>
                <a:gd name="T25" fmla="*/ 87 h 87"/>
                <a:gd name="T26" fmla="*/ 1 w 70"/>
                <a:gd name="T27" fmla="*/ 84 h 87"/>
                <a:gd name="T28" fmla="*/ 0 w 70"/>
                <a:gd name="T29" fmla="*/ 81 h 87"/>
                <a:gd name="T30" fmla="*/ 6 w 70"/>
                <a:gd name="T31" fmla="*/ 47 h 87"/>
                <a:gd name="T32" fmla="*/ 5 w 70"/>
                <a:gd name="T33" fmla="*/ 39 h 87"/>
                <a:gd name="T34" fmla="*/ 7 w 70"/>
                <a:gd name="T35" fmla="*/ 33 h 87"/>
                <a:gd name="T36" fmla="*/ 5 w 70"/>
                <a:gd name="T37" fmla="*/ 21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70" h="87">
                  <a:moveTo>
                    <a:pt x="5" y="21"/>
                  </a:moveTo>
                  <a:lnTo>
                    <a:pt x="8" y="14"/>
                  </a:lnTo>
                  <a:lnTo>
                    <a:pt x="28" y="22"/>
                  </a:lnTo>
                  <a:lnTo>
                    <a:pt x="60" y="0"/>
                  </a:lnTo>
                  <a:lnTo>
                    <a:pt x="70" y="26"/>
                  </a:lnTo>
                  <a:lnTo>
                    <a:pt x="67" y="29"/>
                  </a:lnTo>
                  <a:lnTo>
                    <a:pt x="33" y="39"/>
                  </a:lnTo>
                  <a:lnTo>
                    <a:pt x="52" y="60"/>
                  </a:lnTo>
                  <a:lnTo>
                    <a:pt x="47" y="63"/>
                  </a:lnTo>
                  <a:lnTo>
                    <a:pt x="45" y="70"/>
                  </a:lnTo>
                  <a:lnTo>
                    <a:pt x="32" y="73"/>
                  </a:lnTo>
                  <a:lnTo>
                    <a:pt x="28" y="81"/>
                  </a:lnTo>
                  <a:lnTo>
                    <a:pt x="21" y="87"/>
                  </a:lnTo>
                  <a:lnTo>
                    <a:pt x="1" y="84"/>
                  </a:lnTo>
                  <a:lnTo>
                    <a:pt x="0" y="81"/>
                  </a:lnTo>
                  <a:lnTo>
                    <a:pt x="6" y="47"/>
                  </a:lnTo>
                  <a:lnTo>
                    <a:pt x="5" y="39"/>
                  </a:lnTo>
                  <a:lnTo>
                    <a:pt x="7" y="33"/>
                  </a:lnTo>
                  <a:lnTo>
                    <a:pt x="5" y="21"/>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03" name="Freeform 102"/>
            <p:cNvSpPr>
              <a:spLocks/>
            </p:cNvSpPr>
            <p:nvPr/>
          </p:nvSpPr>
          <p:spPr bwMode="auto">
            <a:xfrm>
              <a:off x="5957159" y="4070276"/>
              <a:ext cx="241359" cy="329291"/>
            </a:xfrm>
            <a:custGeom>
              <a:avLst/>
              <a:gdLst>
                <a:gd name="T0" fmla="*/ 131 w 146"/>
                <a:gd name="T1" fmla="*/ 132 h 212"/>
                <a:gd name="T2" fmla="*/ 141 w 146"/>
                <a:gd name="T3" fmla="*/ 149 h 212"/>
                <a:gd name="T4" fmla="*/ 128 w 146"/>
                <a:gd name="T5" fmla="*/ 158 h 212"/>
                <a:gd name="T6" fmla="*/ 124 w 146"/>
                <a:gd name="T7" fmla="*/ 166 h 212"/>
                <a:gd name="T8" fmla="*/ 117 w 146"/>
                <a:gd name="T9" fmla="*/ 168 h 212"/>
                <a:gd name="T10" fmla="*/ 114 w 146"/>
                <a:gd name="T11" fmla="*/ 183 h 212"/>
                <a:gd name="T12" fmla="*/ 108 w 146"/>
                <a:gd name="T13" fmla="*/ 191 h 212"/>
                <a:gd name="T14" fmla="*/ 104 w 146"/>
                <a:gd name="T15" fmla="*/ 205 h 212"/>
                <a:gd name="T16" fmla="*/ 97 w 146"/>
                <a:gd name="T17" fmla="*/ 212 h 212"/>
                <a:gd name="T18" fmla="*/ 71 w 146"/>
                <a:gd name="T19" fmla="*/ 191 h 212"/>
                <a:gd name="T20" fmla="*/ 70 w 146"/>
                <a:gd name="T21" fmla="*/ 179 h 212"/>
                <a:gd name="T22" fmla="*/ 3 w 146"/>
                <a:gd name="T23" fmla="*/ 136 h 212"/>
                <a:gd name="T24" fmla="*/ 0 w 146"/>
                <a:gd name="T25" fmla="*/ 134 h 212"/>
                <a:gd name="T26" fmla="*/ 0 w 146"/>
                <a:gd name="T27" fmla="*/ 112 h 212"/>
                <a:gd name="T28" fmla="*/ 5 w 146"/>
                <a:gd name="T29" fmla="*/ 104 h 212"/>
                <a:gd name="T30" fmla="*/ 14 w 146"/>
                <a:gd name="T31" fmla="*/ 90 h 212"/>
                <a:gd name="T32" fmla="*/ 21 w 146"/>
                <a:gd name="T33" fmla="*/ 75 h 212"/>
                <a:gd name="T34" fmla="*/ 13 w 146"/>
                <a:gd name="T35" fmla="*/ 51 h 212"/>
                <a:gd name="T36" fmla="*/ 11 w 146"/>
                <a:gd name="T37" fmla="*/ 41 h 212"/>
                <a:gd name="T38" fmla="*/ 2 w 146"/>
                <a:gd name="T39" fmla="*/ 26 h 212"/>
                <a:gd name="T40" fmla="*/ 13 w 146"/>
                <a:gd name="T41" fmla="*/ 14 h 212"/>
                <a:gd name="T42" fmla="*/ 25 w 146"/>
                <a:gd name="T43" fmla="*/ 0 h 212"/>
                <a:gd name="T44" fmla="*/ 35 w 146"/>
                <a:gd name="T45" fmla="*/ 4 h 212"/>
                <a:gd name="T46" fmla="*/ 35 w 146"/>
                <a:gd name="T47" fmla="*/ 15 h 212"/>
                <a:gd name="T48" fmla="*/ 41 w 146"/>
                <a:gd name="T49" fmla="*/ 22 h 212"/>
                <a:gd name="T50" fmla="*/ 54 w 146"/>
                <a:gd name="T51" fmla="*/ 22 h 212"/>
                <a:gd name="T52" fmla="*/ 77 w 146"/>
                <a:gd name="T53" fmla="*/ 40 h 212"/>
                <a:gd name="T54" fmla="*/ 83 w 146"/>
                <a:gd name="T55" fmla="*/ 40 h 212"/>
                <a:gd name="T56" fmla="*/ 88 w 146"/>
                <a:gd name="T57" fmla="*/ 39 h 212"/>
                <a:gd name="T58" fmla="*/ 92 w 146"/>
                <a:gd name="T59" fmla="*/ 42 h 212"/>
                <a:gd name="T60" fmla="*/ 104 w 146"/>
                <a:gd name="T61" fmla="*/ 43 h 212"/>
                <a:gd name="T62" fmla="*/ 109 w 146"/>
                <a:gd name="T63" fmla="*/ 35 h 212"/>
                <a:gd name="T64" fmla="*/ 126 w 146"/>
                <a:gd name="T65" fmla="*/ 26 h 212"/>
                <a:gd name="T66" fmla="*/ 133 w 146"/>
                <a:gd name="T67" fmla="*/ 33 h 212"/>
                <a:gd name="T68" fmla="*/ 146 w 146"/>
                <a:gd name="T69" fmla="*/ 33 h 212"/>
                <a:gd name="T70" fmla="*/ 130 w 146"/>
                <a:gd name="T71" fmla="*/ 56 h 212"/>
                <a:gd name="T72" fmla="*/ 131 w 146"/>
                <a:gd name="T73" fmla="*/ 132 h 2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46" h="212">
                  <a:moveTo>
                    <a:pt x="131" y="132"/>
                  </a:moveTo>
                  <a:lnTo>
                    <a:pt x="141" y="149"/>
                  </a:lnTo>
                  <a:lnTo>
                    <a:pt x="128" y="158"/>
                  </a:lnTo>
                  <a:lnTo>
                    <a:pt x="124" y="166"/>
                  </a:lnTo>
                  <a:lnTo>
                    <a:pt x="117" y="168"/>
                  </a:lnTo>
                  <a:lnTo>
                    <a:pt x="114" y="183"/>
                  </a:lnTo>
                  <a:lnTo>
                    <a:pt x="108" y="191"/>
                  </a:lnTo>
                  <a:lnTo>
                    <a:pt x="104" y="205"/>
                  </a:lnTo>
                  <a:lnTo>
                    <a:pt x="97" y="212"/>
                  </a:lnTo>
                  <a:lnTo>
                    <a:pt x="71" y="191"/>
                  </a:lnTo>
                  <a:lnTo>
                    <a:pt x="70" y="179"/>
                  </a:lnTo>
                  <a:lnTo>
                    <a:pt x="3" y="136"/>
                  </a:lnTo>
                  <a:lnTo>
                    <a:pt x="0" y="134"/>
                  </a:lnTo>
                  <a:lnTo>
                    <a:pt x="0" y="112"/>
                  </a:lnTo>
                  <a:lnTo>
                    <a:pt x="5" y="104"/>
                  </a:lnTo>
                  <a:lnTo>
                    <a:pt x="14" y="90"/>
                  </a:lnTo>
                  <a:lnTo>
                    <a:pt x="21" y="75"/>
                  </a:lnTo>
                  <a:lnTo>
                    <a:pt x="13" y="51"/>
                  </a:lnTo>
                  <a:lnTo>
                    <a:pt x="11" y="41"/>
                  </a:lnTo>
                  <a:lnTo>
                    <a:pt x="2" y="26"/>
                  </a:lnTo>
                  <a:lnTo>
                    <a:pt x="13" y="14"/>
                  </a:lnTo>
                  <a:lnTo>
                    <a:pt x="25" y="0"/>
                  </a:lnTo>
                  <a:lnTo>
                    <a:pt x="35" y="4"/>
                  </a:lnTo>
                  <a:lnTo>
                    <a:pt x="35" y="15"/>
                  </a:lnTo>
                  <a:lnTo>
                    <a:pt x="41" y="22"/>
                  </a:lnTo>
                  <a:lnTo>
                    <a:pt x="54" y="22"/>
                  </a:lnTo>
                  <a:lnTo>
                    <a:pt x="77" y="40"/>
                  </a:lnTo>
                  <a:lnTo>
                    <a:pt x="83" y="40"/>
                  </a:lnTo>
                  <a:lnTo>
                    <a:pt x="88" y="39"/>
                  </a:lnTo>
                  <a:lnTo>
                    <a:pt x="92" y="42"/>
                  </a:lnTo>
                  <a:lnTo>
                    <a:pt x="104" y="43"/>
                  </a:lnTo>
                  <a:lnTo>
                    <a:pt x="109" y="35"/>
                  </a:lnTo>
                  <a:lnTo>
                    <a:pt x="126" y="26"/>
                  </a:lnTo>
                  <a:lnTo>
                    <a:pt x="133" y="33"/>
                  </a:lnTo>
                  <a:lnTo>
                    <a:pt x="146" y="33"/>
                  </a:lnTo>
                  <a:lnTo>
                    <a:pt x="130" y="56"/>
                  </a:lnTo>
                  <a:lnTo>
                    <a:pt x="131" y="132"/>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07" name="Freeform 106"/>
            <p:cNvSpPr>
              <a:spLocks/>
            </p:cNvSpPr>
            <p:nvPr/>
          </p:nvSpPr>
          <p:spPr bwMode="auto">
            <a:xfrm>
              <a:off x="5482708" y="2854075"/>
              <a:ext cx="46288" cy="45045"/>
            </a:xfrm>
            <a:custGeom>
              <a:avLst/>
              <a:gdLst>
                <a:gd name="T0" fmla="*/ 12 w 28"/>
                <a:gd name="T1" fmla="*/ 25 h 29"/>
                <a:gd name="T2" fmla="*/ 12 w 28"/>
                <a:gd name="T3" fmla="*/ 29 h 29"/>
                <a:gd name="T4" fmla="*/ 10 w 28"/>
                <a:gd name="T5" fmla="*/ 29 h 29"/>
                <a:gd name="T6" fmla="*/ 8 w 28"/>
                <a:gd name="T7" fmla="*/ 22 h 29"/>
                <a:gd name="T8" fmla="*/ 4 w 28"/>
                <a:gd name="T9" fmla="*/ 20 h 29"/>
                <a:gd name="T10" fmla="*/ 0 w 28"/>
                <a:gd name="T11" fmla="*/ 14 h 29"/>
                <a:gd name="T12" fmla="*/ 2 w 28"/>
                <a:gd name="T13" fmla="*/ 9 h 29"/>
                <a:gd name="T14" fmla="*/ 6 w 28"/>
                <a:gd name="T15" fmla="*/ 8 h 29"/>
                <a:gd name="T16" fmla="*/ 8 w 28"/>
                <a:gd name="T17" fmla="*/ 1 h 29"/>
                <a:gd name="T18" fmla="*/ 11 w 28"/>
                <a:gd name="T19" fmla="*/ 0 h 29"/>
                <a:gd name="T20" fmla="*/ 13 w 28"/>
                <a:gd name="T21" fmla="*/ 3 h 29"/>
                <a:gd name="T22" fmla="*/ 17 w 28"/>
                <a:gd name="T23" fmla="*/ 4 h 29"/>
                <a:gd name="T24" fmla="*/ 19 w 28"/>
                <a:gd name="T25" fmla="*/ 7 h 29"/>
                <a:gd name="T26" fmla="*/ 22 w 28"/>
                <a:gd name="T27" fmla="*/ 8 h 29"/>
                <a:gd name="T28" fmla="*/ 26 w 28"/>
                <a:gd name="T29" fmla="*/ 12 h 29"/>
                <a:gd name="T30" fmla="*/ 28 w 28"/>
                <a:gd name="T31" fmla="*/ 12 h 29"/>
                <a:gd name="T32" fmla="*/ 27 w 28"/>
                <a:gd name="T33" fmla="*/ 17 h 29"/>
                <a:gd name="T34" fmla="*/ 25 w 28"/>
                <a:gd name="T35" fmla="*/ 20 h 29"/>
                <a:gd name="T36" fmla="*/ 25 w 28"/>
                <a:gd name="T37" fmla="*/ 21 h 29"/>
                <a:gd name="T38" fmla="*/ 22 w 28"/>
                <a:gd name="T39" fmla="*/ 22 h 29"/>
                <a:gd name="T40" fmla="*/ 12 w 28"/>
                <a:gd name="T41" fmla="*/ 25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8" h="29">
                  <a:moveTo>
                    <a:pt x="12" y="25"/>
                  </a:moveTo>
                  <a:lnTo>
                    <a:pt x="12" y="29"/>
                  </a:lnTo>
                  <a:lnTo>
                    <a:pt x="10" y="29"/>
                  </a:lnTo>
                  <a:lnTo>
                    <a:pt x="8" y="22"/>
                  </a:lnTo>
                  <a:lnTo>
                    <a:pt x="4" y="20"/>
                  </a:lnTo>
                  <a:lnTo>
                    <a:pt x="0" y="14"/>
                  </a:lnTo>
                  <a:lnTo>
                    <a:pt x="2" y="9"/>
                  </a:lnTo>
                  <a:lnTo>
                    <a:pt x="6" y="8"/>
                  </a:lnTo>
                  <a:lnTo>
                    <a:pt x="8" y="1"/>
                  </a:lnTo>
                  <a:lnTo>
                    <a:pt x="11" y="0"/>
                  </a:lnTo>
                  <a:lnTo>
                    <a:pt x="13" y="3"/>
                  </a:lnTo>
                  <a:lnTo>
                    <a:pt x="17" y="4"/>
                  </a:lnTo>
                  <a:lnTo>
                    <a:pt x="19" y="7"/>
                  </a:lnTo>
                  <a:lnTo>
                    <a:pt x="22" y="8"/>
                  </a:lnTo>
                  <a:lnTo>
                    <a:pt x="26" y="12"/>
                  </a:lnTo>
                  <a:lnTo>
                    <a:pt x="28" y="12"/>
                  </a:lnTo>
                  <a:lnTo>
                    <a:pt x="27" y="17"/>
                  </a:lnTo>
                  <a:lnTo>
                    <a:pt x="25" y="20"/>
                  </a:lnTo>
                  <a:lnTo>
                    <a:pt x="25" y="21"/>
                  </a:lnTo>
                  <a:lnTo>
                    <a:pt x="22" y="22"/>
                  </a:lnTo>
                  <a:lnTo>
                    <a:pt x="12" y="2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08" name="Freeform 107"/>
            <p:cNvSpPr>
              <a:spLocks/>
            </p:cNvSpPr>
            <p:nvPr/>
          </p:nvSpPr>
          <p:spPr bwMode="auto">
            <a:xfrm>
              <a:off x="6287788" y="3278115"/>
              <a:ext cx="56206" cy="49704"/>
            </a:xfrm>
            <a:custGeom>
              <a:avLst/>
              <a:gdLst>
                <a:gd name="T0" fmla="*/ 22 w 34"/>
                <a:gd name="T1" fmla="*/ 2 h 32"/>
                <a:gd name="T2" fmla="*/ 27 w 34"/>
                <a:gd name="T3" fmla="*/ 11 h 32"/>
                <a:gd name="T4" fmla="*/ 26 w 34"/>
                <a:gd name="T5" fmla="*/ 16 h 32"/>
                <a:gd name="T6" fmla="*/ 34 w 34"/>
                <a:gd name="T7" fmla="*/ 31 h 32"/>
                <a:gd name="T8" fmla="*/ 21 w 34"/>
                <a:gd name="T9" fmla="*/ 32 h 32"/>
                <a:gd name="T10" fmla="*/ 16 w 34"/>
                <a:gd name="T11" fmla="*/ 22 h 32"/>
                <a:gd name="T12" fmla="*/ 0 w 34"/>
                <a:gd name="T13" fmla="*/ 20 h 32"/>
                <a:gd name="T14" fmla="*/ 10 w 34"/>
                <a:gd name="T15" fmla="*/ 0 h 32"/>
                <a:gd name="T16" fmla="*/ 22 w 34"/>
                <a:gd name="T17" fmla="*/ 2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4" h="32">
                  <a:moveTo>
                    <a:pt x="22" y="2"/>
                  </a:moveTo>
                  <a:lnTo>
                    <a:pt x="27" y="11"/>
                  </a:lnTo>
                  <a:lnTo>
                    <a:pt x="26" y="16"/>
                  </a:lnTo>
                  <a:lnTo>
                    <a:pt x="34" y="31"/>
                  </a:lnTo>
                  <a:lnTo>
                    <a:pt x="21" y="32"/>
                  </a:lnTo>
                  <a:lnTo>
                    <a:pt x="16" y="22"/>
                  </a:lnTo>
                  <a:lnTo>
                    <a:pt x="0" y="20"/>
                  </a:lnTo>
                  <a:lnTo>
                    <a:pt x="10" y="0"/>
                  </a:lnTo>
                  <a:lnTo>
                    <a:pt x="22" y="2"/>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10" name="Freeform 109"/>
            <p:cNvSpPr>
              <a:spLocks/>
            </p:cNvSpPr>
            <p:nvPr/>
          </p:nvSpPr>
          <p:spPr bwMode="auto">
            <a:xfrm>
              <a:off x="5938976" y="3130555"/>
              <a:ext cx="39675" cy="49704"/>
            </a:xfrm>
            <a:custGeom>
              <a:avLst/>
              <a:gdLst>
                <a:gd name="T0" fmla="*/ 12 w 24"/>
                <a:gd name="T1" fmla="*/ 28 h 32"/>
                <a:gd name="T2" fmla="*/ 7 w 24"/>
                <a:gd name="T3" fmla="*/ 29 h 32"/>
                <a:gd name="T4" fmla="*/ 6 w 24"/>
                <a:gd name="T5" fmla="*/ 32 h 32"/>
                <a:gd name="T6" fmla="*/ 0 w 24"/>
                <a:gd name="T7" fmla="*/ 32 h 32"/>
                <a:gd name="T8" fmla="*/ 5 w 24"/>
                <a:gd name="T9" fmla="*/ 15 h 32"/>
                <a:gd name="T10" fmla="*/ 12 w 24"/>
                <a:gd name="T11" fmla="*/ 1 h 32"/>
                <a:gd name="T12" fmla="*/ 12 w 24"/>
                <a:gd name="T13" fmla="*/ 0 h 32"/>
                <a:gd name="T14" fmla="*/ 20 w 24"/>
                <a:gd name="T15" fmla="*/ 1 h 32"/>
                <a:gd name="T16" fmla="*/ 24 w 24"/>
                <a:gd name="T17" fmla="*/ 9 h 32"/>
                <a:gd name="T18" fmla="*/ 15 w 24"/>
                <a:gd name="T19" fmla="*/ 17 h 32"/>
                <a:gd name="T20" fmla="*/ 12 w 24"/>
                <a:gd name="T21" fmla="*/ 28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4" h="32">
                  <a:moveTo>
                    <a:pt x="12" y="28"/>
                  </a:moveTo>
                  <a:lnTo>
                    <a:pt x="7" y="29"/>
                  </a:lnTo>
                  <a:lnTo>
                    <a:pt x="6" y="32"/>
                  </a:lnTo>
                  <a:lnTo>
                    <a:pt x="0" y="32"/>
                  </a:lnTo>
                  <a:lnTo>
                    <a:pt x="5" y="15"/>
                  </a:lnTo>
                  <a:lnTo>
                    <a:pt x="12" y="1"/>
                  </a:lnTo>
                  <a:lnTo>
                    <a:pt x="12" y="0"/>
                  </a:lnTo>
                  <a:lnTo>
                    <a:pt x="20" y="1"/>
                  </a:lnTo>
                  <a:lnTo>
                    <a:pt x="24" y="9"/>
                  </a:lnTo>
                  <a:lnTo>
                    <a:pt x="15" y="17"/>
                  </a:lnTo>
                  <a:lnTo>
                    <a:pt x="12" y="28"/>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11" name="Freeform 110"/>
            <p:cNvSpPr>
              <a:spLocks/>
            </p:cNvSpPr>
            <p:nvPr/>
          </p:nvSpPr>
          <p:spPr bwMode="auto">
            <a:xfrm>
              <a:off x="4581744" y="3972421"/>
              <a:ext cx="117373" cy="135134"/>
            </a:xfrm>
            <a:custGeom>
              <a:avLst/>
              <a:gdLst>
                <a:gd name="T0" fmla="*/ 68 w 71"/>
                <a:gd name="T1" fmla="*/ 87 h 87"/>
                <a:gd name="T2" fmla="*/ 63 w 71"/>
                <a:gd name="T3" fmla="*/ 87 h 87"/>
                <a:gd name="T4" fmla="*/ 44 w 71"/>
                <a:gd name="T5" fmla="*/ 77 h 87"/>
                <a:gd name="T6" fmla="*/ 27 w 71"/>
                <a:gd name="T7" fmla="*/ 61 h 87"/>
                <a:gd name="T8" fmla="*/ 12 w 71"/>
                <a:gd name="T9" fmla="*/ 50 h 87"/>
                <a:gd name="T10" fmla="*/ 0 w 71"/>
                <a:gd name="T11" fmla="*/ 37 h 87"/>
                <a:gd name="T12" fmla="*/ 4 w 71"/>
                <a:gd name="T13" fmla="*/ 30 h 87"/>
                <a:gd name="T14" fmla="*/ 5 w 71"/>
                <a:gd name="T15" fmla="*/ 24 h 87"/>
                <a:gd name="T16" fmla="*/ 13 w 71"/>
                <a:gd name="T17" fmla="*/ 12 h 87"/>
                <a:gd name="T18" fmla="*/ 22 w 71"/>
                <a:gd name="T19" fmla="*/ 3 h 87"/>
                <a:gd name="T20" fmla="*/ 26 w 71"/>
                <a:gd name="T21" fmla="*/ 2 h 87"/>
                <a:gd name="T22" fmla="*/ 31 w 71"/>
                <a:gd name="T23" fmla="*/ 0 h 87"/>
                <a:gd name="T24" fmla="*/ 38 w 71"/>
                <a:gd name="T25" fmla="*/ 13 h 87"/>
                <a:gd name="T26" fmla="*/ 37 w 71"/>
                <a:gd name="T27" fmla="*/ 21 h 87"/>
                <a:gd name="T28" fmla="*/ 41 w 71"/>
                <a:gd name="T29" fmla="*/ 26 h 87"/>
                <a:gd name="T30" fmla="*/ 46 w 71"/>
                <a:gd name="T31" fmla="*/ 26 h 87"/>
                <a:gd name="T32" fmla="*/ 49 w 71"/>
                <a:gd name="T33" fmla="*/ 17 h 87"/>
                <a:gd name="T34" fmla="*/ 55 w 71"/>
                <a:gd name="T35" fmla="*/ 18 h 87"/>
                <a:gd name="T36" fmla="*/ 54 w 71"/>
                <a:gd name="T37" fmla="*/ 24 h 87"/>
                <a:gd name="T38" fmla="*/ 55 w 71"/>
                <a:gd name="T39" fmla="*/ 34 h 87"/>
                <a:gd name="T40" fmla="*/ 52 w 71"/>
                <a:gd name="T41" fmla="*/ 43 h 87"/>
                <a:gd name="T42" fmla="*/ 57 w 71"/>
                <a:gd name="T43" fmla="*/ 49 h 87"/>
                <a:gd name="T44" fmla="*/ 63 w 71"/>
                <a:gd name="T45" fmla="*/ 50 h 87"/>
                <a:gd name="T46" fmla="*/ 70 w 71"/>
                <a:gd name="T47" fmla="*/ 59 h 87"/>
                <a:gd name="T48" fmla="*/ 71 w 71"/>
                <a:gd name="T49" fmla="*/ 67 h 87"/>
                <a:gd name="T50" fmla="*/ 69 w 71"/>
                <a:gd name="T51" fmla="*/ 70 h 87"/>
                <a:gd name="T52" fmla="*/ 68 w 71"/>
                <a:gd name="T53" fmla="*/ 8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71" h="87">
                  <a:moveTo>
                    <a:pt x="68" y="87"/>
                  </a:moveTo>
                  <a:lnTo>
                    <a:pt x="63" y="87"/>
                  </a:lnTo>
                  <a:lnTo>
                    <a:pt x="44" y="77"/>
                  </a:lnTo>
                  <a:lnTo>
                    <a:pt x="27" y="61"/>
                  </a:lnTo>
                  <a:lnTo>
                    <a:pt x="12" y="50"/>
                  </a:lnTo>
                  <a:lnTo>
                    <a:pt x="0" y="37"/>
                  </a:lnTo>
                  <a:lnTo>
                    <a:pt x="4" y="30"/>
                  </a:lnTo>
                  <a:lnTo>
                    <a:pt x="5" y="24"/>
                  </a:lnTo>
                  <a:lnTo>
                    <a:pt x="13" y="12"/>
                  </a:lnTo>
                  <a:lnTo>
                    <a:pt x="22" y="3"/>
                  </a:lnTo>
                  <a:lnTo>
                    <a:pt x="26" y="2"/>
                  </a:lnTo>
                  <a:lnTo>
                    <a:pt x="31" y="0"/>
                  </a:lnTo>
                  <a:lnTo>
                    <a:pt x="38" y="13"/>
                  </a:lnTo>
                  <a:lnTo>
                    <a:pt x="37" y="21"/>
                  </a:lnTo>
                  <a:lnTo>
                    <a:pt x="41" y="26"/>
                  </a:lnTo>
                  <a:lnTo>
                    <a:pt x="46" y="26"/>
                  </a:lnTo>
                  <a:lnTo>
                    <a:pt x="49" y="17"/>
                  </a:lnTo>
                  <a:lnTo>
                    <a:pt x="55" y="18"/>
                  </a:lnTo>
                  <a:lnTo>
                    <a:pt x="54" y="24"/>
                  </a:lnTo>
                  <a:lnTo>
                    <a:pt x="55" y="34"/>
                  </a:lnTo>
                  <a:lnTo>
                    <a:pt x="52" y="43"/>
                  </a:lnTo>
                  <a:lnTo>
                    <a:pt x="57" y="49"/>
                  </a:lnTo>
                  <a:lnTo>
                    <a:pt x="63" y="50"/>
                  </a:lnTo>
                  <a:lnTo>
                    <a:pt x="70" y="59"/>
                  </a:lnTo>
                  <a:lnTo>
                    <a:pt x="71" y="67"/>
                  </a:lnTo>
                  <a:lnTo>
                    <a:pt x="69" y="70"/>
                  </a:lnTo>
                  <a:lnTo>
                    <a:pt x="68" y="87"/>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12" name="Freeform 111"/>
            <p:cNvSpPr>
              <a:spLocks/>
            </p:cNvSpPr>
            <p:nvPr/>
          </p:nvSpPr>
          <p:spPr bwMode="auto">
            <a:xfrm>
              <a:off x="5201672" y="3178706"/>
              <a:ext cx="472799" cy="438019"/>
            </a:xfrm>
            <a:custGeom>
              <a:avLst/>
              <a:gdLst>
                <a:gd name="T0" fmla="*/ 101 w 286"/>
                <a:gd name="T1" fmla="*/ 213 h 282"/>
                <a:gd name="T2" fmla="*/ 88 w 286"/>
                <a:gd name="T3" fmla="*/ 221 h 282"/>
                <a:gd name="T4" fmla="*/ 78 w 286"/>
                <a:gd name="T5" fmla="*/ 210 h 282"/>
                <a:gd name="T6" fmla="*/ 49 w 286"/>
                <a:gd name="T7" fmla="*/ 201 h 282"/>
                <a:gd name="T8" fmla="*/ 41 w 286"/>
                <a:gd name="T9" fmla="*/ 188 h 282"/>
                <a:gd name="T10" fmla="*/ 27 w 286"/>
                <a:gd name="T11" fmla="*/ 178 h 282"/>
                <a:gd name="T12" fmla="*/ 19 w 286"/>
                <a:gd name="T13" fmla="*/ 182 h 282"/>
                <a:gd name="T14" fmla="*/ 12 w 286"/>
                <a:gd name="T15" fmla="*/ 170 h 282"/>
                <a:gd name="T16" fmla="*/ 11 w 286"/>
                <a:gd name="T17" fmla="*/ 162 h 282"/>
                <a:gd name="T18" fmla="*/ 0 w 286"/>
                <a:gd name="T19" fmla="*/ 146 h 282"/>
                <a:gd name="T20" fmla="*/ 7 w 286"/>
                <a:gd name="T21" fmla="*/ 138 h 282"/>
                <a:gd name="T22" fmla="*/ 5 w 286"/>
                <a:gd name="T23" fmla="*/ 125 h 282"/>
                <a:gd name="T24" fmla="*/ 7 w 286"/>
                <a:gd name="T25" fmla="*/ 113 h 282"/>
                <a:gd name="T26" fmla="*/ 6 w 286"/>
                <a:gd name="T27" fmla="*/ 104 h 282"/>
                <a:gd name="T28" fmla="*/ 9 w 286"/>
                <a:gd name="T29" fmla="*/ 87 h 282"/>
                <a:gd name="T30" fmla="*/ 7 w 286"/>
                <a:gd name="T31" fmla="*/ 77 h 282"/>
                <a:gd name="T32" fmla="*/ 1 w 286"/>
                <a:gd name="T33" fmla="*/ 59 h 282"/>
                <a:gd name="T34" fmla="*/ 10 w 286"/>
                <a:gd name="T35" fmla="*/ 54 h 282"/>
                <a:gd name="T36" fmla="*/ 11 w 286"/>
                <a:gd name="T37" fmla="*/ 45 h 282"/>
                <a:gd name="T38" fmla="*/ 9 w 286"/>
                <a:gd name="T39" fmla="*/ 37 h 282"/>
                <a:gd name="T40" fmla="*/ 21 w 286"/>
                <a:gd name="T41" fmla="*/ 29 h 282"/>
                <a:gd name="T42" fmla="*/ 26 w 286"/>
                <a:gd name="T43" fmla="*/ 22 h 282"/>
                <a:gd name="T44" fmla="*/ 34 w 286"/>
                <a:gd name="T45" fmla="*/ 16 h 282"/>
                <a:gd name="T46" fmla="*/ 35 w 286"/>
                <a:gd name="T47" fmla="*/ 0 h 282"/>
                <a:gd name="T48" fmla="*/ 55 w 286"/>
                <a:gd name="T49" fmla="*/ 7 h 282"/>
                <a:gd name="T50" fmla="*/ 63 w 286"/>
                <a:gd name="T51" fmla="*/ 6 h 282"/>
                <a:gd name="T52" fmla="*/ 77 w 286"/>
                <a:gd name="T53" fmla="*/ 9 h 282"/>
                <a:gd name="T54" fmla="*/ 101 w 286"/>
                <a:gd name="T55" fmla="*/ 18 h 282"/>
                <a:gd name="T56" fmla="*/ 110 w 286"/>
                <a:gd name="T57" fmla="*/ 37 h 282"/>
                <a:gd name="T58" fmla="*/ 126 w 286"/>
                <a:gd name="T59" fmla="*/ 41 h 282"/>
                <a:gd name="T60" fmla="*/ 151 w 286"/>
                <a:gd name="T61" fmla="*/ 50 h 282"/>
                <a:gd name="T62" fmla="*/ 170 w 286"/>
                <a:gd name="T63" fmla="*/ 60 h 282"/>
                <a:gd name="T64" fmla="*/ 178 w 286"/>
                <a:gd name="T65" fmla="*/ 54 h 282"/>
                <a:gd name="T66" fmla="*/ 186 w 286"/>
                <a:gd name="T67" fmla="*/ 45 h 282"/>
                <a:gd name="T68" fmla="*/ 181 w 286"/>
                <a:gd name="T69" fmla="*/ 29 h 282"/>
                <a:gd name="T70" fmla="*/ 186 w 286"/>
                <a:gd name="T71" fmla="*/ 19 h 282"/>
                <a:gd name="T72" fmla="*/ 198 w 286"/>
                <a:gd name="T73" fmla="*/ 9 h 282"/>
                <a:gd name="T74" fmla="*/ 210 w 286"/>
                <a:gd name="T75" fmla="*/ 6 h 282"/>
                <a:gd name="T76" fmla="*/ 234 w 286"/>
                <a:gd name="T77" fmla="*/ 11 h 282"/>
                <a:gd name="T78" fmla="*/ 241 w 286"/>
                <a:gd name="T79" fmla="*/ 20 h 282"/>
                <a:gd name="T80" fmla="*/ 247 w 286"/>
                <a:gd name="T81" fmla="*/ 20 h 282"/>
                <a:gd name="T82" fmla="*/ 253 w 286"/>
                <a:gd name="T83" fmla="*/ 23 h 282"/>
                <a:gd name="T84" fmla="*/ 270 w 286"/>
                <a:gd name="T85" fmla="*/ 26 h 282"/>
                <a:gd name="T86" fmla="*/ 275 w 286"/>
                <a:gd name="T87" fmla="*/ 33 h 282"/>
                <a:gd name="T88" fmla="*/ 270 w 286"/>
                <a:gd name="T89" fmla="*/ 43 h 282"/>
                <a:gd name="T90" fmla="*/ 273 w 286"/>
                <a:gd name="T91" fmla="*/ 51 h 282"/>
                <a:gd name="T92" fmla="*/ 269 w 286"/>
                <a:gd name="T93" fmla="*/ 64 h 282"/>
                <a:gd name="T94" fmla="*/ 275 w 286"/>
                <a:gd name="T95" fmla="*/ 81 h 282"/>
                <a:gd name="T96" fmla="*/ 280 w 286"/>
                <a:gd name="T97" fmla="*/ 155 h 282"/>
                <a:gd name="T98" fmla="*/ 284 w 286"/>
                <a:gd name="T99" fmla="*/ 231 h 282"/>
                <a:gd name="T100" fmla="*/ 286 w 286"/>
                <a:gd name="T101" fmla="*/ 273 h 282"/>
                <a:gd name="T102" fmla="*/ 265 w 286"/>
                <a:gd name="T103" fmla="*/ 273 h 282"/>
                <a:gd name="T104" fmla="*/ 265 w 286"/>
                <a:gd name="T105" fmla="*/ 282 h 282"/>
                <a:gd name="T106" fmla="*/ 192 w 286"/>
                <a:gd name="T107" fmla="*/ 242 h 282"/>
                <a:gd name="T108" fmla="*/ 119 w 286"/>
                <a:gd name="T109" fmla="*/ 202 h 282"/>
                <a:gd name="T110" fmla="*/ 101 w 286"/>
                <a:gd name="T111" fmla="*/ 213 h 2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286" h="282">
                  <a:moveTo>
                    <a:pt x="101" y="213"/>
                  </a:moveTo>
                  <a:lnTo>
                    <a:pt x="88" y="221"/>
                  </a:lnTo>
                  <a:lnTo>
                    <a:pt x="78" y="210"/>
                  </a:lnTo>
                  <a:lnTo>
                    <a:pt x="49" y="201"/>
                  </a:lnTo>
                  <a:lnTo>
                    <a:pt x="41" y="188"/>
                  </a:lnTo>
                  <a:lnTo>
                    <a:pt x="27" y="178"/>
                  </a:lnTo>
                  <a:lnTo>
                    <a:pt x="19" y="182"/>
                  </a:lnTo>
                  <a:lnTo>
                    <a:pt x="12" y="170"/>
                  </a:lnTo>
                  <a:lnTo>
                    <a:pt x="11" y="162"/>
                  </a:lnTo>
                  <a:lnTo>
                    <a:pt x="0" y="146"/>
                  </a:lnTo>
                  <a:lnTo>
                    <a:pt x="7" y="138"/>
                  </a:lnTo>
                  <a:lnTo>
                    <a:pt x="5" y="125"/>
                  </a:lnTo>
                  <a:lnTo>
                    <a:pt x="7" y="113"/>
                  </a:lnTo>
                  <a:lnTo>
                    <a:pt x="6" y="104"/>
                  </a:lnTo>
                  <a:lnTo>
                    <a:pt x="9" y="87"/>
                  </a:lnTo>
                  <a:lnTo>
                    <a:pt x="7" y="77"/>
                  </a:lnTo>
                  <a:lnTo>
                    <a:pt x="1" y="59"/>
                  </a:lnTo>
                  <a:lnTo>
                    <a:pt x="10" y="54"/>
                  </a:lnTo>
                  <a:lnTo>
                    <a:pt x="11" y="45"/>
                  </a:lnTo>
                  <a:lnTo>
                    <a:pt x="9" y="37"/>
                  </a:lnTo>
                  <a:lnTo>
                    <a:pt x="21" y="29"/>
                  </a:lnTo>
                  <a:lnTo>
                    <a:pt x="26" y="22"/>
                  </a:lnTo>
                  <a:lnTo>
                    <a:pt x="34" y="16"/>
                  </a:lnTo>
                  <a:lnTo>
                    <a:pt x="35" y="0"/>
                  </a:lnTo>
                  <a:lnTo>
                    <a:pt x="55" y="7"/>
                  </a:lnTo>
                  <a:lnTo>
                    <a:pt x="63" y="6"/>
                  </a:lnTo>
                  <a:lnTo>
                    <a:pt x="77" y="9"/>
                  </a:lnTo>
                  <a:lnTo>
                    <a:pt x="101" y="18"/>
                  </a:lnTo>
                  <a:lnTo>
                    <a:pt x="110" y="37"/>
                  </a:lnTo>
                  <a:lnTo>
                    <a:pt x="126" y="41"/>
                  </a:lnTo>
                  <a:lnTo>
                    <a:pt x="151" y="50"/>
                  </a:lnTo>
                  <a:lnTo>
                    <a:pt x="170" y="60"/>
                  </a:lnTo>
                  <a:lnTo>
                    <a:pt x="178" y="54"/>
                  </a:lnTo>
                  <a:lnTo>
                    <a:pt x="186" y="45"/>
                  </a:lnTo>
                  <a:lnTo>
                    <a:pt x="181" y="29"/>
                  </a:lnTo>
                  <a:lnTo>
                    <a:pt x="186" y="19"/>
                  </a:lnTo>
                  <a:lnTo>
                    <a:pt x="198" y="9"/>
                  </a:lnTo>
                  <a:lnTo>
                    <a:pt x="210" y="6"/>
                  </a:lnTo>
                  <a:lnTo>
                    <a:pt x="234" y="11"/>
                  </a:lnTo>
                  <a:lnTo>
                    <a:pt x="241" y="20"/>
                  </a:lnTo>
                  <a:lnTo>
                    <a:pt x="247" y="20"/>
                  </a:lnTo>
                  <a:lnTo>
                    <a:pt x="253" y="23"/>
                  </a:lnTo>
                  <a:lnTo>
                    <a:pt x="270" y="26"/>
                  </a:lnTo>
                  <a:lnTo>
                    <a:pt x="275" y="33"/>
                  </a:lnTo>
                  <a:lnTo>
                    <a:pt x="270" y="43"/>
                  </a:lnTo>
                  <a:lnTo>
                    <a:pt x="273" y="51"/>
                  </a:lnTo>
                  <a:lnTo>
                    <a:pt x="269" y="64"/>
                  </a:lnTo>
                  <a:lnTo>
                    <a:pt x="275" y="81"/>
                  </a:lnTo>
                  <a:lnTo>
                    <a:pt x="280" y="155"/>
                  </a:lnTo>
                  <a:lnTo>
                    <a:pt x="284" y="231"/>
                  </a:lnTo>
                  <a:lnTo>
                    <a:pt x="286" y="273"/>
                  </a:lnTo>
                  <a:lnTo>
                    <a:pt x="265" y="273"/>
                  </a:lnTo>
                  <a:lnTo>
                    <a:pt x="265" y="282"/>
                  </a:lnTo>
                  <a:lnTo>
                    <a:pt x="192" y="242"/>
                  </a:lnTo>
                  <a:lnTo>
                    <a:pt x="119" y="202"/>
                  </a:lnTo>
                  <a:lnTo>
                    <a:pt x="101" y="213"/>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14" name="Freeform 113"/>
            <p:cNvSpPr>
              <a:spLocks/>
            </p:cNvSpPr>
            <p:nvPr/>
          </p:nvSpPr>
          <p:spPr bwMode="auto">
            <a:xfrm>
              <a:off x="5714147" y="5173091"/>
              <a:ext cx="69431" cy="63684"/>
            </a:xfrm>
            <a:custGeom>
              <a:avLst/>
              <a:gdLst>
                <a:gd name="T0" fmla="*/ 36 w 42"/>
                <a:gd name="T1" fmla="*/ 6 h 41"/>
                <a:gd name="T2" fmla="*/ 42 w 42"/>
                <a:gd name="T3" fmla="*/ 12 h 41"/>
                <a:gd name="T4" fmla="*/ 36 w 42"/>
                <a:gd name="T5" fmla="*/ 22 h 41"/>
                <a:gd name="T6" fmla="*/ 32 w 42"/>
                <a:gd name="T7" fmla="*/ 29 h 41"/>
                <a:gd name="T8" fmla="*/ 22 w 42"/>
                <a:gd name="T9" fmla="*/ 32 h 41"/>
                <a:gd name="T10" fmla="*/ 18 w 42"/>
                <a:gd name="T11" fmla="*/ 39 h 41"/>
                <a:gd name="T12" fmla="*/ 12 w 42"/>
                <a:gd name="T13" fmla="*/ 41 h 41"/>
                <a:gd name="T14" fmla="*/ 0 w 42"/>
                <a:gd name="T15" fmla="*/ 25 h 41"/>
                <a:gd name="T16" fmla="*/ 10 w 42"/>
                <a:gd name="T17" fmla="*/ 12 h 41"/>
                <a:gd name="T18" fmla="*/ 20 w 42"/>
                <a:gd name="T19" fmla="*/ 4 h 41"/>
                <a:gd name="T20" fmla="*/ 29 w 42"/>
                <a:gd name="T21" fmla="*/ 0 h 41"/>
                <a:gd name="T22" fmla="*/ 36 w 42"/>
                <a:gd name="T23" fmla="*/ 6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2" h="41">
                  <a:moveTo>
                    <a:pt x="36" y="6"/>
                  </a:moveTo>
                  <a:lnTo>
                    <a:pt x="42" y="12"/>
                  </a:lnTo>
                  <a:lnTo>
                    <a:pt x="36" y="22"/>
                  </a:lnTo>
                  <a:lnTo>
                    <a:pt x="32" y="29"/>
                  </a:lnTo>
                  <a:lnTo>
                    <a:pt x="22" y="32"/>
                  </a:lnTo>
                  <a:lnTo>
                    <a:pt x="18" y="39"/>
                  </a:lnTo>
                  <a:lnTo>
                    <a:pt x="12" y="41"/>
                  </a:lnTo>
                  <a:lnTo>
                    <a:pt x="0" y="25"/>
                  </a:lnTo>
                  <a:lnTo>
                    <a:pt x="10" y="12"/>
                  </a:lnTo>
                  <a:lnTo>
                    <a:pt x="20" y="4"/>
                  </a:lnTo>
                  <a:lnTo>
                    <a:pt x="29" y="0"/>
                  </a:lnTo>
                  <a:lnTo>
                    <a:pt x="36" y="6"/>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15" name="Freeform 114"/>
            <p:cNvSpPr>
              <a:spLocks/>
            </p:cNvSpPr>
            <p:nvPr/>
          </p:nvSpPr>
          <p:spPr bwMode="auto">
            <a:xfrm>
              <a:off x="5457909" y="2444014"/>
              <a:ext cx="145477" cy="74557"/>
            </a:xfrm>
            <a:custGeom>
              <a:avLst/>
              <a:gdLst>
                <a:gd name="T0" fmla="*/ 31 w 88"/>
                <a:gd name="T1" fmla="*/ 40 h 48"/>
                <a:gd name="T2" fmla="*/ 29 w 88"/>
                <a:gd name="T3" fmla="*/ 35 h 48"/>
                <a:gd name="T4" fmla="*/ 30 w 88"/>
                <a:gd name="T5" fmla="*/ 30 h 48"/>
                <a:gd name="T6" fmla="*/ 22 w 88"/>
                <a:gd name="T7" fmla="*/ 27 h 48"/>
                <a:gd name="T8" fmla="*/ 6 w 88"/>
                <a:gd name="T9" fmla="*/ 23 h 48"/>
                <a:gd name="T10" fmla="*/ 0 w 88"/>
                <a:gd name="T11" fmla="*/ 7 h 48"/>
                <a:gd name="T12" fmla="*/ 17 w 88"/>
                <a:gd name="T13" fmla="*/ 0 h 48"/>
                <a:gd name="T14" fmla="*/ 42 w 88"/>
                <a:gd name="T15" fmla="*/ 2 h 48"/>
                <a:gd name="T16" fmla="*/ 57 w 88"/>
                <a:gd name="T17" fmla="*/ 0 h 48"/>
                <a:gd name="T18" fmla="*/ 60 w 88"/>
                <a:gd name="T19" fmla="*/ 4 h 48"/>
                <a:gd name="T20" fmla="*/ 68 w 88"/>
                <a:gd name="T21" fmla="*/ 5 h 48"/>
                <a:gd name="T22" fmla="*/ 85 w 88"/>
                <a:gd name="T23" fmla="*/ 15 h 48"/>
                <a:gd name="T24" fmla="*/ 88 w 88"/>
                <a:gd name="T25" fmla="*/ 24 h 48"/>
                <a:gd name="T26" fmla="*/ 76 w 88"/>
                <a:gd name="T27" fmla="*/ 30 h 48"/>
                <a:gd name="T28" fmla="*/ 74 w 88"/>
                <a:gd name="T29" fmla="*/ 41 h 48"/>
                <a:gd name="T30" fmla="*/ 58 w 88"/>
                <a:gd name="T31" fmla="*/ 48 h 48"/>
                <a:gd name="T32" fmla="*/ 44 w 88"/>
                <a:gd name="T33" fmla="*/ 48 h 48"/>
                <a:gd name="T34" fmla="*/ 39 w 88"/>
                <a:gd name="T35" fmla="*/ 42 h 48"/>
                <a:gd name="T36" fmla="*/ 31 w 88"/>
                <a:gd name="T37" fmla="*/ 4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88" h="48">
                  <a:moveTo>
                    <a:pt x="31" y="40"/>
                  </a:moveTo>
                  <a:lnTo>
                    <a:pt x="29" y="35"/>
                  </a:lnTo>
                  <a:lnTo>
                    <a:pt x="30" y="30"/>
                  </a:lnTo>
                  <a:lnTo>
                    <a:pt x="22" y="27"/>
                  </a:lnTo>
                  <a:lnTo>
                    <a:pt x="6" y="23"/>
                  </a:lnTo>
                  <a:lnTo>
                    <a:pt x="0" y="7"/>
                  </a:lnTo>
                  <a:lnTo>
                    <a:pt x="17" y="0"/>
                  </a:lnTo>
                  <a:lnTo>
                    <a:pt x="42" y="2"/>
                  </a:lnTo>
                  <a:lnTo>
                    <a:pt x="57" y="0"/>
                  </a:lnTo>
                  <a:lnTo>
                    <a:pt x="60" y="4"/>
                  </a:lnTo>
                  <a:lnTo>
                    <a:pt x="68" y="5"/>
                  </a:lnTo>
                  <a:lnTo>
                    <a:pt x="85" y="15"/>
                  </a:lnTo>
                  <a:lnTo>
                    <a:pt x="88" y="24"/>
                  </a:lnTo>
                  <a:lnTo>
                    <a:pt x="76" y="30"/>
                  </a:lnTo>
                  <a:lnTo>
                    <a:pt x="74" y="41"/>
                  </a:lnTo>
                  <a:lnTo>
                    <a:pt x="58" y="48"/>
                  </a:lnTo>
                  <a:lnTo>
                    <a:pt x="44" y="48"/>
                  </a:lnTo>
                  <a:lnTo>
                    <a:pt x="39" y="42"/>
                  </a:lnTo>
                  <a:lnTo>
                    <a:pt x="31" y="4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16" name="Freeform 115"/>
            <p:cNvSpPr>
              <a:spLocks/>
            </p:cNvSpPr>
            <p:nvPr/>
          </p:nvSpPr>
          <p:spPr bwMode="auto">
            <a:xfrm>
              <a:off x="5077687" y="2636618"/>
              <a:ext cx="14878" cy="21745"/>
            </a:xfrm>
            <a:custGeom>
              <a:avLst/>
              <a:gdLst>
                <a:gd name="T0" fmla="*/ 6 w 9"/>
                <a:gd name="T1" fmla="*/ 0 h 14"/>
                <a:gd name="T2" fmla="*/ 9 w 9"/>
                <a:gd name="T3" fmla="*/ 5 h 14"/>
                <a:gd name="T4" fmla="*/ 8 w 9"/>
                <a:gd name="T5" fmla="*/ 14 h 14"/>
                <a:gd name="T6" fmla="*/ 4 w 9"/>
                <a:gd name="T7" fmla="*/ 14 h 14"/>
                <a:gd name="T8" fmla="*/ 0 w 9"/>
                <a:gd name="T9" fmla="*/ 13 h 14"/>
                <a:gd name="T10" fmla="*/ 2 w 9"/>
                <a:gd name="T11" fmla="*/ 1 h 14"/>
                <a:gd name="T12" fmla="*/ 6 w 9"/>
                <a:gd name="T13" fmla="*/ 0 h 14"/>
              </a:gdLst>
              <a:ahLst/>
              <a:cxnLst>
                <a:cxn ang="0">
                  <a:pos x="T0" y="T1"/>
                </a:cxn>
                <a:cxn ang="0">
                  <a:pos x="T2" y="T3"/>
                </a:cxn>
                <a:cxn ang="0">
                  <a:pos x="T4" y="T5"/>
                </a:cxn>
                <a:cxn ang="0">
                  <a:pos x="T6" y="T7"/>
                </a:cxn>
                <a:cxn ang="0">
                  <a:pos x="T8" y="T9"/>
                </a:cxn>
                <a:cxn ang="0">
                  <a:pos x="T10" y="T11"/>
                </a:cxn>
                <a:cxn ang="0">
                  <a:pos x="T12" y="T13"/>
                </a:cxn>
              </a:cxnLst>
              <a:rect l="0" t="0" r="r" b="b"/>
              <a:pathLst>
                <a:path w="9" h="14">
                  <a:moveTo>
                    <a:pt x="6" y="0"/>
                  </a:moveTo>
                  <a:lnTo>
                    <a:pt x="9" y="5"/>
                  </a:lnTo>
                  <a:lnTo>
                    <a:pt x="8" y="14"/>
                  </a:lnTo>
                  <a:lnTo>
                    <a:pt x="4" y="14"/>
                  </a:lnTo>
                  <a:lnTo>
                    <a:pt x="0" y="13"/>
                  </a:lnTo>
                  <a:lnTo>
                    <a:pt x="2" y="1"/>
                  </a:lnTo>
                  <a:lnTo>
                    <a:pt x="6"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17" name="Freeform 116"/>
            <p:cNvSpPr>
              <a:spLocks/>
            </p:cNvSpPr>
            <p:nvPr/>
          </p:nvSpPr>
          <p:spPr bwMode="auto">
            <a:xfrm>
              <a:off x="5456257" y="2394310"/>
              <a:ext cx="180193" cy="73003"/>
            </a:xfrm>
            <a:custGeom>
              <a:avLst/>
              <a:gdLst>
                <a:gd name="T0" fmla="*/ 1 w 109"/>
                <a:gd name="T1" fmla="*/ 39 h 47"/>
                <a:gd name="T2" fmla="*/ 0 w 109"/>
                <a:gd name="T3" fmla="*/ 24 h 47"/>
                <a:gd name="T4" fmla="*/ 5 w 109"/>
                <a:gd name="T5" fmla="*/ 11 h 47"/>
                <a:gd name="T6" fmla="*/ 18 w 109"/>
                <a:gd name="T7" fmla="*/ 5 h 47"/>
                <a:gd name="T8" fmla="*/ 33 w 109"/>
                <a:gd name="T9" fmla="*/ 19 h 47"/>
                <a:gd name="T10" fmla="*/ 45 w 109"/>
                <a:gd name="T11" fmla="*/ 19 h 47"/>
                <a:gd name="T12" fmla="*/ 45 w 109"/>
                <a:gd name="T13" fmla="*/ 4 h 47"/>
                <a:gd name="T14" fmla="*/ 57 w 109"/>
                <a:gd name="T15" fmla="*/ 0 h 47"/>
                <a:gd name="T16" fmla="*/ 64 w 109"/>
                <a:gd name="T17" fmla="*/ 3 h 47"/>
                <a:gd name="T18" fmla="*/ 79 w 109"/>
                <a:gd name="T19" fmla="*/ 10 h 47"/>
                <a:gd name="T20" fmla="*/ 91 w 109"/>
                <a:gd name="T21" fmla="*/ 10 h 47"/>
                <a:gd name="T22" fmla="*/ 99 w 109"/>
                <a:gd name="T23" fmla="*/ 15 h 47"/>
                <a:gd name="T24" fmla="*/ 102 w 109"/>
                <a:gd name="T25" fmla="*/ 24 h 47"/>
                <a:gd name="T26" fmla="*/ 109 w 109"/>
                <a:gd name="T27" fmla="*/ 36 h 47"/>
                <a:gd name="T28" fmla="*/ 94 w 109"/>
                <a:gd name="T29" fmla="*/ 43 h 47"/>
                <a:gd name="T30" fmla="*/ 86 w 109"/>
                <a:gd name="T31" fmla="*/ 47 h 47"/>
                <a:gd name="T32" fmla="*/ 69 w 109"/>
                <a:gd name="T33" fmla="*/ 37 h 47"/>
                <a:gd name="T34" fmla="*/ 61 w 109"/>
                <a:gd name="T35" fmla="*/ 36 h 47"/>
                <a:gd name="T36" fmla="*/ 58 w 109"/>
                <a:gd name="T37" fmla="*/ 32 h 47"/>
                <a:gd name="T38" fmla="*/ 43 w 109"/>
                <a:gd name="T39" fmla="*/ 34 h 47"/>
                <a:gd name="T40" fmla="*/ 18 w 109"/>
                <a:gd name="T41" fmla="*/ 32 h 47"/>
                <a:gd name="T42" fmla="*/ 1 w 109"/>
                <a:gd name="T43" fmla="*/ 39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09" h="47">
                  <a:moveTo>
                    <a:pt x="1" y="39"/>
                  </a:moveTo>
                  <a:lnTo>
                    <a:pt x="0" y="24"/>
                  </a:lnTo>
                  <a:lnTo>
                    <a:pt x="5" y="11"/>
                  </a:lnTo>
                  <a:lnTo>
                    <a:pt x="18" y="5"/>
                  </a:lnTo>
                  <a:lnTo>
                    <a:pt x="33" y="19"/>
                  </a:lnTo>
                  <a:lnTo>
                    <a:pt x="45" y="19"/>
                  </a:lnTo>
                  <a:lnTo>
                    <a:pt x="45" y="4"/>
                  </a:lnTo>
                  <a:lnTo>
                    <a:pt x="57" y="0"/>
                  </a:lnTo>
                  <a:lnTo>
                    <a:pt x="64" y="3"/>
                  </a:lnTo>
                  <a:lnTo>
                    <a:pt x="79" y="10"/>
                  </a:lnTo>
                  <a:lnTo>
                    <a:pt x="91" y="10"/>
                  </a:lnTo>
                  <a:lnTo>
                    <a:pt x="99" y="15"/>
                  </a:lnTo>
                  <a:lnTo>
                    <a:pt x="102" y="24"/>
                  </a:lnTo>
                  <a:lnTo>
                    <a:pt x="109" y="36"/>
                  </a:lnTo>
                  <a:lnTo>
                    <a:pt x="94" y="43"/>
                  </a:lnTo>
                  <a:lnTo>
                    <a:pt x="86" y="47"/>
                  </a:lnTo>
                  <a:lnTo>
                    <a:pt x="69" y="37"/>
                  </a:lnTo>
                  <a:lnTo>
                    <a:pt x="61" y="36"/>
                  </a:lnTo>
                  <a:lnTo>
                    <a:pt x="58" y="32"/>
                  </a:lnTo>
                  <a:lnTo>
                    <a:pt x="43" y="34"/>
                  </a:lnTo>
                  <a:lnTo>
                    <a:pt x="18" y="32"/>
                  </a:lnTo>
                  <a:lnTo>
                    <a:pt x="1" y="3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18" name="Freeform 117"/>
            <p:cNvSpPr>
              <a:spLocks/>
            </p:cNvSpPr>
            <p:nvPr/>
          </p:nvSpPr>
          <p:spPr bwMode="auto">
            <a:xfrm>
              <a:off x="4421389" y="3094830"/>
              <a:ext cx="474453" cy="461318"/>
            </a:xfrm>
            <a:custGeom>
              <a:avLst/>
              <a:gdLst>
                <a:gd name="T0" fmla="*/ 227 w 287"/>
                <a:gd name="T1" fmla="*/ 9 h 297"/>
                <a:gd name="T2" fmla="*/ 261 w 287"/>
                <a:gd name="T3" fmla="*/ 12 h 297"/>
                <a:gd name="T4" fmla="*/ 275 w 287"/>
                <a:gd name="T5" fmla="*/ 25 h 297"/>
                <a:gd name="T6" fmla="*/ 282 w 287"/>
                <a:gd name="T7" fmla="*/ 60 h 297"/>
                <a:gd name="T8" fmla="*/ 284 w 287"/>
                <a:gd name="T9" fmla="*/ 72 h 297"/>
                <a:gd name="T10" fmla="*/ 253 w 287"/>
                <a:gd name="T11" fmla="*/ 84 h 297"/>
                <a:gd name="T12" fmla="*/ 242 w 287"/>
                <a:gd name="T13" fmla="*/ 101 h 297"/>
                <a:gd name="T14" fmla="*/ 214 w 287"/>
                <a:gd name="T15" fmla="*/ 119 h 297"/>
                <a:gd name="T16" fmla="*/ 182 w 287"/>
                <a:gd name="T17" fmla="*/ 128 h 297"/>
                <a:gd name="T18" fmla="*/ 153 w 287"/>
                <a:gd name="T19" fmla="*/ 168 h 297"/>
                <a:gd name="T20" fmla="*/ 150 w 287"/>
                <a:gd name="T21" fmla="*/ 168 h 297"/>
                <a:gd name="T22" fmla="*/ 139 w 287"/>
                <a:gd name="T23" fmla="*/ 180 h 297"/>
                <a:gd name="T24" fmla="*/ 125 w 287"/>
                <a:gd name="T25" fmla="*/ 184 h 297"/>
                <a:gd name="T26" fmla="*/ 104 w 287"/>
                <a:gd name="T27" fmla="*/ 184 h 297"/>
                <a:gd name="T28" fmla="*/ 92 w 287"/>
                <a:gd name="T29" fmla="*/ 202 h 297"/>
                <a:gd name="T30" fmla="*/ 58 w 287"/>
                <a:gd name="T31" fmla="*/ 250 h 297"/>
                <a:gd name="T32" fmla="*/ 43 w 287"/>
                <a:gd name="T33" fmla="*/ 288 h 297"/>
                <a:gd name="T34" fmla="*/ 0 w 287"/>
                <a:gd name="T35" fmla="*/ 297 h 297"/>
                <a:gd name="T36" fmla="*/ 1 w 287"/>
                <a:gd name="T37" fmla="*/ 288 h 297"/>
                <a:gd name="T38" fmla="*/ 14 w 287"/>
                <a:gd name="T39" fmla="*/ 271 h 297"/>
                <a:gd name="T40" fmla="*/ 20 w 287"/>
                <a:gd name="T41" fmla="*/ 249 h 297"/>
                <a:gd name="T42" fmla="*/ 37 w 287"/>
                <a:gd name="T43" fmla="*/ 233 h 297"/>
                <a:gd name="T44" fmla="*/ 42 w 287"/>
                <a:gd name="T45" fmla="*/ 210 h 297"/>
                <a:gd name="T46" fmla="*/ 61 w 287"/>
                <a:gd name="T47" fmla="*/ 189 h 297"/>
                <a:gd name="T48" fmla="*/ 74 w 287"/>
                <a:gd name="T49" fmla="*/ 168 h 297"/>
                <a:gd name="T50" fmla="*/ 99 w 287"/>
                <a:gd name="T51" fmla="*/ 158 h 297"/>
                <a:gd name="T52" fmla="*/ 123 w 287"/>
                <a:gd name="T53" fmla="*/ 138 h 297"/>
                <a:gd name="T54" fmla="*/ 134 w 287"/>
                <a:gd name="T55" fmla="*/ 95 h 297"/>
                <a:gd name="T56" fmla="*/ 144 w 287"/>
                <a:gd name="T57" fmla="*/ 66 h 297"/>
                <a:gd name="T58" fmla="*/ 173 w 287"/>
                <a:gd name="T59" fmla="*/ 43 h 297"/>
                <a:gd name="T60" fmla="*/ 198 w 287"/>
                <a:gd name="T61" fmla="*/ 13 h 297"/>
                <a:gd name="T62" fmla="*/ 217 w 287"/>
                <a:gd name="T63" fmla="*/ 0 h 2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87" h="297">
                  <a:moveTo>
                    <a:pt x="217" y="0"/>
                  </a:moveTo>
                  <a:lnTo>
                    <a:pt x="227" y="9"/>
                  </a:lnTo>
                  <a:lnTo>
                    <a:pt x="244" y="7"/>
                  </a:lnTo>
                  <a:lnTo>
                    <a:pt x="261" y="12"/>
                  </a:lnTo>
                  <a:lnTo>
                    <a:pt x="269" y="12"/>
                  </a:lnTo>
                  <a:lnTo>
                    <a:pt x="275" y="25"/>
                  </a:lnTo>
                  <a:lnTo>
                    <a:pt x="276" y="38"/>
                  </a:lnTo>
                  <a:lnTo>
                    <a:pt x="282" y="60"/>
                  </a:lnTo>
                  <a:lnTo>
                    <a:pt x="287" y="64"/>
                  </a:lnTo>
                  <a:lnTo>
                    <a:pt x="284" y="72"/>
                  </a:lnTo>
                  <a:lnTo>
                    <a:pt x="261" y="76"/>
                  </a:lnTo>
                  <a:lnTo>
                    <a:pt x="253" y="84"/>
                  </a:lnTo>
                  <a:lnTo>
                    <a:pt x="242" y="85"/>
                  </a:lnTo>
                  <a:lnTo>
                    <a:pt x="242" y="101"/>
                  </a:lnTo>
                  <a:lnTo>
                    <a:pt x="221" y="109"/>
                  </a:lnTo>
                  <a:lnTo>
                    <a:pt x="214" y="119"/>
                  </a:lnTo>
                  <a:lnTo>
                    <a:pt x="200" y="125"/>
                  </a:lnTo>
                  <a:lnTo>
                    <a:pt x="182" y="128"/>
                  </a:lnTo>
                  <a:lnTo>
                    <a:pt x="153" y="143"/>
                  </a:lnTo>
                  <a:lnTo>
                    <a:pt x="153" y="168"/>
                  </a:lnTo>
                  <a:lnTo>
                    <a:pt x="150" y="168"/>
                  </a:lnTo>
                  <a:lnTo>
                    <a:pt x="150" y="168"/>
                  </a:lnTo>
                  <a:lnTo>
                    <a:pt x="150" y="179"/>
                  </a:lnTo>
                  <a:lnTo>
                    <a:pt x="139" y="180"/>
                  </a:lnTo>
                  <a:lnTo>
                    <a:pt x="133" y="184"/>
                  </a:lnTo>
                  <a:lnTo>
                    <a:pt x="125" y="184"/>
                  </a:lnTo>
                  <a:lnTo>
                    <a:pt x="119" y="182"/>
                  </a:lnTo>
                  <a:lnTo>
                    <a:pt x="104" y="184"/>
                  </a:lnTo>
                  <a:lnTo>
                    <a:pt x="98" y="200"/>
                  </a:lnTo>
                  <a:lnTo>
                    <a:pt x="92" y="202"/>
                  </a:lnTo>
                  <a:lnTo>
                    <a:pt x="83" y="228"/>
                  </a:lnTo>
                  <a:lnTo>
                    <a:pt x="58" y="250"/>
                  </a:lnTo>
                  <a:lnTo>
                    <a:pt x="51" y="279"/>
                  </a:lnTo>
                  <a:lnTo>
                    <a:pt x="43" y="288"/>
                  </a:lnTo>
                  <a:lnTo>
                    <a:pt x="41" y="296"/>
                  </a:lnTo>
                  <a:lnTo>
                    <a:pt x="0" y="297"/>
                  </a:lnTo>
                  <a:lnTo>
                    <a:pt x="0" y="297"/>
                  </a:lnTo>
                  <a:lnTo>
                    <a:pt x="1" y="288"/>
                  </a:lnTo>
                  <a:lnTo>
                    <a:pt x="8" y="282"/>
                  </a:lnTo>
                  <a:lnTo>
                    <a:pt x="14" y="271"/>
                  </a:lnTo>
                  <a:lnTo>
                    <a:pt x="13" y="264"/>
                  </a:lnTo>
                  <a:lnTo>
                    <a:pt x="20" y="249"/>
                  </a:lnTo>
                  <a:lnTo>
                    <a:pt x="30" y="236"/>
                  </a:lnTo>
                  <a:lnTo>
                    <a:pt x="37" y="233"/>
                  </a:lnTo>
                  <a:lnTo>
                    <a:pt x="42" y="221"/>
                  </a:lnTo>
                  <a:lnTo>
                    <a:pt x="42" y="210"/>
                  </a:lnTo>
                  <a:lnTo>
                    <a:pt x="49" y="197"/>
                  </a:lnTo>
                  <a:lnTo>
                    <a:pt x="61" y="189"/>
                  </a:lnTo>
                  <a:lnTo>
                    <a:pt x="73" y="168"/>
                  </a:lnTo>
                  <a:lnTo>
                    <a:pt x="74" y="168"/>
                  </a:lnTo>
                  <a:lnTo>
                    <a:pt x="83" y="160"/>
                  </a:lnTo>
                  <a:lnTo>
                    <a:pt x="99" y="158"/>
                  </a:lnTo>
                  <a:lnTo>
                    <a:pt x="114" y="144"/>
                  </a:lnTo>
                  <a:lnTo>
                    <a:pt x="123" y="138"/>
                  </a:lnTo>
                  <a:lnTo>
                    <a:pt x="138" y="121"/>
                  </a:lnTo>
                  <a:lnTo>
                    <a:pt x="134" y="95"/>
                  </a:lnTo>
                  <a:lnTo>
                    <a:pt x="141" y="77"/>
                  </a:lnTo>
                  <a:lnTo>
                    <a:pt x="144" y="66"/>
                  </a:lnTo>
                  <a:lnTo>
                    <a:pt x="156" y="52"/>
                  </a:lnTo>
                  <a:lnTo>
                    <a:pt x="173" y="43"/>
                  </a:lnTo>
                  <a:lnTo>
                    <a:pt x="186" y="34"/>
                  </a:lnTo>
                  <a:lnTo>
                    <a:pt x="198" y="13"/>
                  </a:lnTo>
                  <a:lnTo>
                    <a:pt x="204" y="0"/>
                  </a:lnTo>
                  <a:lnTo>
                    <a:pt x="217"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19" name="Freeform 118"/>
            <p:cNvSpPr>
              <a:spLocks/>
            </p:cNvSpPr>
            <p:nvPr/>
          </p:nvSpPr>
          <p:spPr bwMode="auto">
            <a:xfrm>
              <a:off x="5639756" y="2689430"/>
              <a:ext cx="99189" cy="94749"/>
            </a:xfrm>
            <a:custGeom>
              <a:avLst/>
              <a:gdLst>
                <a:gd name="T0" fmla="*/ 0 w 60"/>
                <a:gd name="T1" fmla="*/ 5 h 61"/>
                <a:gd name="T2" fmla="*/ 3 w 60"/>
                <a:gd name="T3" fmla="*/ 2 h 61"/>
                <a:gd name="T4" fmla="*/ 13 w 60"/>
                <a:gd name="T5" fmla="*/ 0 h 61"/>
                <a:gd name="T6" fmla="*/ 26 w 60"/>
                <a:gd name="T7" fmla="*/ 6 h 61"/>
                <a:gd name="T8" fmla="*/ 33 w 60"/>
                <a:gd name="T9" fmla="*/ 7 h 61"/>
                <a:gd name="T10" fmla="*/ 41 w 60"/>
                <a:gd name="T11" fmla="*/ 12 h 61"/>
                <a:gd name="T12" fmla="*/ 41 w 60"/>
                <a:gd name="T13" fmla="*/ 20 h 61"/>
                <a:gd name="T14" fmla="*/ 47 w 60"/>
                <a:gd name="T15" fmla="*/ 23 h 61"/>
                <a:gd name="T16" fmla="*/ 51 w 60"/>
                <a:gd name="T17" fmla="*/ 31 h 61"/>
                <a:gd name="T18" fmla="*/ 57 w 60"/>
                <a:gd name="T19" fmla="*/ 37 h 61"/>
                <a:gd name="T20" fmla="*/ 57 w 60"/>
                <a:gd name="T21" fmla="*/ 40 h 61"/>
                <a:gd name="T22" fmla="*/ 60 w 60"/>
                <a:gd name="T23" fmla="*/ 42 h 61"/>
                <a:gd name="T24" fmla="*/ 56 w 60"/>
                <a:gd name="T25" fmla="*/ 43 h 61"/>
                <a:gd name="T26" fmla="*/ 46 w 60"/>
                <a:gd name="T27" fmla="*/ 42 h 61"/>
                <a:gd name="T28" fmla="*/ 44 w 60"/>
                <a:gd name="T29" fmla="*/ 40 h 61"/>
                <a:gd name="T30" fmla="*/ 41 w 60"/>
                <a:gd name="T31" fmla="*/ 41 h 61"/>
                <a:gd name="T32" fmla="*/ 43 w 60"/>
                <a:gd name="T33" fmla="*/ 45 h 61"/>
                <a:gd name="T34" fmla="*/ 39 w 60"/>
                <a:gd name="T35" fmla="*/ 52 h 61"/>
                <a:gd name="T36" fmla="*/ 37 w 60"/>
                <a:gd name="T37" fmla="*/ 59 h 61"/>
                <a:gd name="T38" fmla="*/ 33 w 60"/>
                <a:gd name="T39" fmla="*/ 61 h 61"/>
                <a:gd name="T40" fmla="*/ 29 w 60"/>
                <a:gd name="T41" fmla="*/ 52 h 61"/>
                <a:gd name="T42" fmla="*/ 30 w 60"/>
                <a:gd name="T43" fmla="*/ 43 h 61"/>
                <a:gd name="T44" fmla="*/ 28 w 60"/>
                <a:gd name="T45" fmla="*/ 34 h 61"/>
                <a:gd name="T46" fmla="*/ 17 w 60"/>
                <a:gd name="T47" fmla="*/ 22 h 61"/>
                <a:gd name="T48" fmla="*/ 10 w 60"/>
                <a:gd name="T49" fmla="*/ 13 h 61"/>
                <a:gd name="T50" fmla="*/ 5 w 60"/>
                <a:gd name="T51" fmla="*/ 7 h 61"/>
                <a:gd name="T52" fmla="*/ 0 w 60"/>
                <a:gd name="T53" fmla="*/ 5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0" h="61">
                  <a:moveTo>
                    <a:pt x="0" y="5"/>
                  </a:moveTo>
                  <a:lnTo>
                    <a:pt x="3" y="2"/>
                  </a:lnTo>
                  <a:lnTo>
                    <a:pt x="13" y="0"/>
                  </a:lnTo>
                  <a:lnTo>
                    <a:pt x="26" y="6"/>
                  </a:lnTo>
                  <a:lnTo>
                    <a:pt x="33" y="7"/>
                  </a:lnTo>
                  <a:lnTo>
                    <a:pt x="41" y="12"/>
                  </a:lnTo>
                  <a:lnTo>
                    <a:pt x="41" y="20"/>
                  </a:lnTo>
                  <a:lnTo>
                    <a:pt x="47" y="23"/>
                  </a:lnTo>
                  <a:lnTo>
                    <a:pt x="51" y="31"/>
                  </a:lnTo>
                  <a:lnTo>
                    <a:pt x="57" y="37"/>
                  </a:lnTo>
                  <a:lnTo>
                    <a:pt x="57" y="40"/>
                  </a:lnTo>
                  <a:lnTo>
                    <a:pt x="60" y="42"/>
                  </a:lnTo>
                  <a:lnTo>
                    <a:pt x="56" y="43"/>
                  </a:lnTo>
                  <a:lnTo>
                    <a:pt x="46" y="42"/>
                  </a:lnTo>
                  <a:lnTo>
                    <a:pt x="44" y="40"/>
                  </a:lnTo>
                  <a:lnTo>
                    <a:pt x="41" y="41"/>
                  </a:lnTo>
                  <a:lnTo>
                    <a:pt x="43" y="45"/>
                  </a:lnTo>
                  <a:lnTo>
                    <a:pt x="39" y="52"/>
                  </a:lnTo>
                  <a:lnTo>
                    <a:pt x="37" y="59"/>
                  </a:lnTo>
                  <a:lnTo>
                    <a:pt x="33" y="61"/>
                  </a:lnTo>
                  <a:lnTo>
                    <a:pt x="29" y="52"/>
                  </a:lnTo>
                  <a:lnTo>
                    <a:pt x="30" y="43"/>
                  </a:lnTo>
                  <a:lnTo>
                    <a:pt x="28" y="34"/>
                  </a:lnTo>
                  <a:lnTo>
                    <a:pt x="17" y="22"/>
                  </a:lnTo>
                  <a:lnTo>
                    <a:pt x="10" y="13"/>
                  </a:lnTo>
                  <a:lnTo>
                    <a:pt x="5" y="7"/>
                  </a:lnTo>
                  <a:lnTo>
                    <a:pt x="0" y="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20" name="Freeform 119"/>
            <p:cNvSpPr>
              <a:spLocks/>
            </p:cNvSpPr>
            <p:nvPr/>
          </p:nvSpPr>
          <p:spPr bwMode="auto">
            <a:xfrm>
              <a:off x="6213397" y="4637218"/>
              <a:ext cx="233094" cy="436466"/>
            </a:xfrm>
            <a:custGeom>
              <a:avLst/>
              <a:gdLst>
                <a:gd name="T0" fmla="*/ 127 w 141"/>
                <a:gd name="T1" fmla="*/ 8 h 281"/>
                <a:gd name="T2" fmla="*/ 131 w 141"/>
                <a:gd name="T3" fmla="*/ 17 h 281"/>
                <a:gd name="T4" fmla="*/ 135 w 141"/>
                <a:gd name="T5" fmla="*/ 31 h 281"/>
                <a:gd name="T6" fmla="*/ 136 w 141"/>
                <a:gd name="T7" fmla="*/ 56 h 281"/>
                <a:gd name="T8" fmla="*/ 141 w 141"/>
                <a:gd name="T9" fmla="*/ 66 h 281"/>
                <a:gd name="T10" fmla="*/ 138 w 141"/>
                <a:gd name="T11" fmla="*/ 76 h 281"/>
                <a:gd name="T12" fmla="*/ 134 w 141"/>
                <a:gd name="T13" fmla="*/ 82 h 281"/>
                <a:gd name="T14" fmla="*/ 129 w 141"/>
                <a:gd name="T15" fmla="*/ 70 h 281"/>
                <a:gd name="T16" fmla="*/ 125 w 141"/>
                <a:gd name="T17" fmla="*/ 76 h 281"/>
                <a:gd name="T18" fmla="*/ 128 w 141"/>
                <a:gd name="T19" fmla="*/ 91 h 281"/>
                <a:gd name="T20" fmla="*/ 126 w 141"/>
                <a:gd name="T21" fmla="*/ 100 h 281"/>
                <a:gd name="T22" fmla="*/ 120 w 141"/>
                <a:gd name="T23" fmla="*/ 105 h 281"/>
                <a:gd name="T24" fmla="*/ 118 w 141"/>
                <a:gd name="T25" fmla="*/ 122 h 281"/>
                <a:gd name="T26" fmla="*/ 109 w 141"/>
                <a:gd name="T27" fmla="*/ 147 h 281"/>
                <a:gd name="T28" fmla="*/ 98 w 141"/>
                <a:gd name="T29" fmla="*/ 175 h 281"/>
                <a:gd name="T30" fmla="*/ 83 w 141"/>
                <a:gd name="T31" fmla="*/ 215 h 281"/>
                <a:gd name="T32" fmla="*/ 74 w 141"/>
                <a:gd name="T33" fmla="*/ 244 h 281"/>
                <a:gd name="T34" fmla="*/ 63 w 141"/>
                <a:gd name="T35" fmla="*/ 268 h 281"/>
                <a:gd name="T36" fmla="*/ 49 w 141"/>
                <a:gd name="T37" fmla="*/ 272 h 281"/>
                <a:gd name="T38" fmla="*/ 32 w 141"/>
                <a:gd name="T39" fmla="*/ 281 h 281"/>
                <a:gd name="T40" fmla="*/ 22 w 141"/>
                <a:gd name="T41" fmla="*/ 276 h 281"/>
                <a:gd name="T42" fmla="*/ 9 w 141"/>
                <a:gd name="T43" fmla="*/ 268 h 281"/>
                <a:gd name="T44" fmla="*/ 5 w 141"/>
                <a:gd name="T45" fmla="*/ 258 h 281"/>
                <a:gd name="T46" fmla="*/ 5 w 141"/>
                <a:gd name="T47" fmla="*/ 239 h 281"/>
                <a:gd name="T48" fmla="*/ 0 w 141"/>
                <a:gd name="T49" fmla="*/ 223 h 281"/>
                <a:gd name="T50" fmla="*/ 0 w 141"/>
                <a:gd name="T51" fmla="*/ 208 h 281"/>
                <a:gd name="T52" fmla="*/ 4 w 141"/>
                <a:gd name="T53" fmla="*/ 193 h 281"/>
                <a:gd name="T54" fmla="*/ 13 w 141"/>
                <a:gd name="T55" fmla="*/ 189 h 281"/>
                <a:gd name="T56" fmla="*/ 13 w 141"/>
                <a:gd name="T57" fmla="*/ 182 h 281"/>
                <a:gd name="T58" fmla="*/ 23 w 141"/>
                <a:gd name="T59" fmla="*/ 166 h 281"/>
                <a:gd name="T60" fmla="*/ 26 w 141"/>
                <a:gd name="T61" fmla="*/ 153 h 281"/>
                <a:gd name="T62" fmla="*/ 22 w 141"/>
                <a:gd name="T63" fmla="*/ 143 h 281"/>
                <a:gd name="T64" fmla="*/ 20 w 141"/>
                <a:gd name="T65" fmla="*/ 130 h 281"/>
                <a:gd name="T66" fmla="*/ 19 w 141"/>
                <a:gd name="T67" fmla="*/ 111 h 281"/>
                <a:gd name="T68" fmla="*/ 27 w 141"/>
                <a:gd name="T69" fmla="*/ 99 h 281"/>
                <a:gd name="T70" fmla="*/ 30 w 141"/>
                <a:gd name="T71" fmla="*/ 86 h 281"/>
                <a:gd name="T72" fmla="*/ 39 w 141"/>
                <a:gd name="T73" fmla="*/ 85 h 281"/>
                <a:gd name="T74" fmla="*/ 49 w 141"/>
                <a:gd name="T75" fmla="*/ 81 h 281"/>
                <a:gd name="T76" fmla="*/ 56 w 141"/>
                <a:gd name="T77" fmla="*/ 77 h 281"/>
                <a:gd name="T78" fmla="*/ 64 w 141"/>
                <a:gd name="T79" fmla="*/ 77 h 281"/>
                <a:gd name="T80" fmla="*/ 75 w 141"/>
                <a:gd name="T81" fmla="*/ 65 h 281"/>
                <a:gd name="T82" fmla="*/ 91 w 141"/>
                <a:gd name="T83" fmla="*/ 53 h 281"/>
                <a:gd name="T84" fmla="*/ 97 w 141"/>
                <a:gd name="T85" fmla="*/ 42 h 281"/>
                <a:gd name="T86" fmla="*/ 95 w 141"/>
                <a:gd name="T87" fmla="*/ 33 h 281"/>
                <a:gd name="T88" fmla="*/ 102 w 141"/>
                <a:gd name="T89" fmla="*/ 36 h 281"/>
                <a:gd name="T90" fmla="*/ 113 w 141"/>
                <a:gd name="T91" fmla="*/ 21 h 281"/>
                <a:gd name="T92" fmla="*/ 114 w 141"/>
                <a:gd name="T93" fmla="*/ 9 h 281"/>
                <a:gd name="T94" fmla="*/ 121 w 141"/>
                <a:gd name="T95" fmla="*/ 0 h 281"/>
                <a:gd name="T96" fmla="*/ 127 w 141"/>
                <a:gd name="T97" fmla="*/ 8 h 2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41" h="281">
                  <a:moveTo>
                    <a:pt x="127" y="8"/>
                  </a:moveTo>
                  <a:lnTo>
                    <a:pt x="131" y="17"/>
                  </a:lnTo>
                  <a:lnTo>
                    <a:pt x="135" y="31"/>
                  </a:lnTo>
                  <a:lnTo>
                    <a:pt x="136" y="56"/>
                  </a:lnTo>
                  <a:lnTo>
                    <a:pt x="141" y="66"/>
                  </a:lnTo>
                  <a:lnTo>
                    <a:pt x="138" y="76"/>
                  </a:lnTo>
                  <a:lnTo>
                    <a:pt x="134" y="82"/>
                  </a:lnTo>
                  <a:lnTo>
                    <a:pt x="129" y="70"/>
                  </a:lnTo>
                  <a:lnTo>
                    <a:pt x="125" y="76"/>
                  </a:lnTo>
                  <a:lnTo>
                    <a:pt x="128" y="91"/>
                  </a:lnTo>
                  <a:lnTo>
                    <a:pt x="126" y="100"/>
                  </a:lnTo>
                  <a:lnTo>
                    <a:pt x="120" y="105"/>
                  </a:lnTo>
                  <a:lnTo>
                    <a:pt x="118" y="122"/>
                  </a:lnTo>
                  <a:lnTo>
                    <a:pt x="109" y="147"/>
                  </a:lnTo>
                  <a:lnTo>
                    <a:pt x="98" y="175"/>
                  </a:lnTo>
                  <a:lnTo>
                    <a:pt x="83" y="215"/>
                  </a:lnTo>
                  <a:lnTo>
                    <a:pt x="74" y="244"/>
                  </a:lnTo>
                  <a:lnTo>
                    <a:pt x="63" y="268"/>
                  </a:lnTo>
                  <a:lnTo>
                    <a:pt x="49" y="272"/>
                  </a:lnTo>
                  <a:lnTo>
                    <a:pt x="32" y="281"/>
                  </a:lnTo>
                  <a:lnTo>
                    <a:pt x="22" y="276"/>
                  </a:lnTo>
                  <a:lnTo>
                    <a:pt x="9" y="268"/>
                  </a:lnTo>
                  <a:lnTo>
                    <a:pt x="5" y="258"/>
                  </a:lnTo>
                  <a:lnTo>
                    <a:pt x="5" y="239"/>
                  </a:lnTo>
                  <a:lnTo>
                    <a:pt x="0" y="223"/>
                  </a:lnTo>
                  <a:lnTo>
                    <a:pt x="0" y="208"/>
                  </a:lnTo>
                  <a:lnTo>
                    <a:pt x="4" y="193"/>
                  </a:lnTo>
                  <a:lnTo>
                    <a:pt x="13" y="189"/>
                  </a:lnTo>
                  <a:lnTo>
                    <a:pt x="13" y="182"/>
                  </a:lnTo>
                  <a:lnTo>
                    <a:pt x="23" y="166"/>
                  </a:lnTo>
                  <a:lnTo>
                    <a:pt x="26" y="153"/>
                  </a:lnTo>
                  <a:lnTo>
                    <a:pt x="22" y="143"/>
                  </a:lnTo>
                  <a:lnTo>
                    <a:pt x="20" y="130"/>
                  </a:lnTo>
                  <a:lnTo>
                    <a:pt x="19" y="111"/>
                  </a:lnTo>
                  <a:lnTo>
                    <a:pt x="27" y="99"/>
                  </a:lnTo>
                  <a:lnTo>
                    <a:pt x="30" y="86"/>
                  </a:lnTo>
                  <a:lnTo>
                    <a:pt x="39" y="85"/>
                  </a:lnTo>
                  <a:lnTo>
                    <a:pt x="49" y="81"/>
                  </a:lnTo>
                  <a:lnTo>
                    <a:pt x="56" y="77"/>
                  </a:lnTo>
                  <a:lnTo>
                    <a:pt x="64" y="77"/>
                  </a:lnTo>
                  <a:lnTo>
                    <a:pt x="75" y="65"/>
                  </a:lnTo>
                  <a:lnTo>
                    <a:pt x="91" y="53"/>
                  </a:lnTo>
                  <a:lnTo>
                    <a:pt x="97" y="42"/>
                  </a:lnTo>
                  <a:lnTo>
                    <a:pt x="95" y="33"/>
                  </a:lnTo>
                  <a:lnTo>
                    <a:pt x="102" y="36"/>
                  </a:lnTo>
                  <a:lnTo>
                    <a:pt x="113" y="21"/>
                  </a:lnTo>
                  <a:lnTo>
                    <a:pt x="114" y="9"/>
                  </a:lnTo>
                  <a:lnTo>
                    <a:pt x="121" y="0"/>
                  </a:lnTo>
                  <a:lnTo>
                    <a:pt x="127" y="8"/>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22" name="Freeform 121"/>
            <p:cNvSpPr>
              <a:spLocks/>
            </p:cNvSpPr>
            <p:nvPr/>
          </p:nvSpPr>
          <p:spPr bwMode="auto">
            <a:xfrm>
              <a:off x="5495933" y="2885140"/>
              <a:ext cx="69431" cy="46598"/>
            </a:xfrm>
            <a:custGeom>
              <a:avLst/>
              <a:gdLst>
                <a:gd name="T0" fmla="*/ 2 w 42"/>
                <a:gd name="T1" fmla="*/ 9 h 30"/>
                <a:gd name="T2" fmla="*/ 4 w 42"/>
                <a:gd name="T3" fmla="*/ 9 h 30"/>
                <a:gd name="T4" fmla="*/ 4 w 42"/>
                <a:gd name="T5" fmla="*/ 5 h 30"/>
                <a:gd name="T6" fmla="*/ 14 w 42"/>
                <a:gd name="T7" fmla="*/ 2 h 30"/>
                <a:gd name="T8" fmla="*/ 17 w 42"/>
                <a:gd name="T9" fmla="*/ 1 h 30"/>
                <a:gd name="T10" fmla="*/ 23 w 42"/>
                <a:gd name="T11" fmla="*/ 0 h 30"/>
                <a:gd name="T12" fmla="*/ 31 w 42"/>
                <a:gd name="T13" fmla="*/ 0 h 30"/>
                <a:gd name="T14" fmla="*/ 40 w 42"/>
                <a:gd name="T15" fmla="*/ 6 h 30"/>
                <a:gd name="T16" fmla="*/ 42 w 42"/>
                <a:gd name="T17" fmla="*/ 20 h 30"/>
                <a:gd name="T18" fmla="*/ 39 w 42"/>
                <a:gd name="T19" fmla="*/ 20 h 30"/>
                <a:gd name="T20" fmla="*/ 37 w 42"/>
                <a:gd name="T21" fmla="*/ 24 h 30"/>
                <a:gd name="T22" fmla="*/ 28 w 42"/>
                <a:gd name="T23" fmla="*/ 24 h 30"/>
                <a:gd name="T24" fmla="*/ 22 w 42"/>
                <a:gd name="T25" fmla="*/ 28 h 30"/>
                <a:gd name="T26" fmla="*/ 11 w 42"/>
                <a:gd name="T27" fmla="*/ 30 h 30"/>
                <a:gd name="T28" fmla="*/ 3 w 42"/>
                <a:gd name="T29" fmla="*/ 25 h 30"/>
                <a:gd name="T30" fmla="*/ 0 w 42"/>
                <a:gd name="T31" fmla="*/ 16 h 30"/>
                <a:gd name="T32" fmla="*/ 2 w 42"/>
                <a:gd name="T33" fmla="*/ 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42" h="30">
                  <a:moveTo>
                    <a:pt x="2" y="9"/>
                  </a:moveTo>
                  <a:lnTo>
                    <a:pt x="4" y="9"/>
                  </a:lnTo>
                  <a:lnTo>
                    <a:pt x="4" y="5"/>
                  </a:lnTo>
                  <a:lnTo>
                    <a:pt x="14" y="2"/>
                  </a:lnTo>
                  <a:lnTo>
                    <a:pt x="17" y="1"/>
                  </a:lnTo>
                  <a:lnTo>
                    <a:pt x="23" y="0"/>
                  </a:lnTo>
                  <a:lnTo>
                    <a:pt x="31" y="0"/>
                  </a:lnTo>
                  <a:lnTo>
                    <a:pt x="40" y="6"/>
                  </a:lnTo>
                  <a:lnTo>
                    <a:pt x="42" y="20"/>
                  </a:lnTo>
                  <a:lnTo>
                    <a:pt x="39" y="20"/>
                  </a:lnTo>
                  <a:lnTo>
                    <a:pt x="37" y="24"/>
                  </a:lnTo>
                  <a:lnTo>
                    <a:pt x="28" y="24"/>
                  </a:lnTo>
                  <a:lnTo>
                    <a:pt x="22" y="28"/>
                  </a:lnTo>
                  <a:lnTo>
                    <a:pt x="11" y="30"/>
                  </a:lnTo>
                  <a:lnTo>
                    <a:pt x="3" y="25"/>
                  </a:lnTo>
                  <a:lnTo>
                    <a:pt x="0" y="16"/>
                  </a:lnTo>
                  <a:lnTo>
                    <a:pt x="2" y="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23" name="Freeform 122"/>
            <p:cNvSpPr>
              <a:spLocks/>
            </p:cNvSpPr>
            <p:nvPr/>
          </p:nvSpPr>
          <p:spPr bwMode="auto">
            <a:xfrm>
              <a:off x="4561906" y="3442760"/>
              <a:ext cx="494290" cy="479958"/>
            </a:xfrm>
            <a:custGeom>
              <a:avLst/>
              <a:gdLst>
                <a:gd name="T0" fmla="*/ 6 w 299"/>
                <a:gd name="T1" fmla="*/ 211 h 309"/>
                <a:gd name="T2" fmla="*/ 15 w 299"/>
                <a:gd name="T3" fmla="*/ 198 h 309"/>
                <a:gd name="T4" fmla="*/ 38 w 299"/>
                <a:gd name="T5" fmla="*/ 200 h 309"/>
                <a:gd name="T6" fmla="*/ 48 w 299"/>
                <a:gd name="T7" fmla="*/ 197 h 309"/>
                <a:gd name="T8" fmla="*/ 125 w 299"/>
                <a:gd name="T9" fmla="*/ 182 h 309"/>
                <a:gd name="T10" fmla="*/ 114 w 299"/>
                <a:gd name="T11" fmla="*/ 90 h 309"/>
                <a:gd name="T12" fmla="*/ 133 w 299"/>
                <a:gd name="T13" fmla="*/ 0 h 309"/>
                <a:gd name="T14" fmla="*/ 254 w 299"/>
                <a:gd name="T15" fmla="*/ 90 h 309"/>
                <a:gd name="T16" fmla="*/ 270 w 299"/>
                <a:gd name="T17" fmla="*/ 106 h 309"/>
                <a:gd name="T18" fmla="*/ 278 w 299"/>
                <a:gd name="T19" fmla="*/ 123 h 309"/>
                <a:gd name="T20" fmla="*/ 299 w 299"/>
                <a:gd name="T21" fmla="*/ 168 h 309"/>
                <a:gd name="T22" fmla="*/ 287 w 299"/>
                <a:gd name="T23" fmla="*/ 195 h 309"/>
                <a:gd name="T24" fmla="*/ 246 w 299"/>
                <a:gd name="T25" fmla="*/ 200 h 309"/>
                <a:gd name="T26" fmla="*/ 228 w 299"/>
                <a:gd name="T27" fmla="*/ 208 h 309"/>
                <a:gd name="T28" fmla="*/ 212 w 299"/>
                <a:gd name="T29" fmla="*/ 204 h 309"/>
                <a:gd name="T30" fmla="*/ 185 w 299"/>
                <a:gd name="T31" fmla="*/ 216 h 309"/>
                <a:gd name="T32" fmla="*/ 167 w 299"/>
                <a:gd name="T33" fmla="*/ 232 h 309"/>
                <a:gd name="T34" fmla="*/ 157 w 299"/>
                <a:gd name="T35" fmla="*/ 241 h 309"/>
                <a:gd name="T36" fmla="*/ 143 w 299"/>
                <a:gd name="T37" fmla="*/ 244 h 309"/>
                <a:gd name="T38" fmla="*/ 126 w 299"/>
                <a:gd name="T39" fmla="*/ 275 h 309"/>
                <a:gd name="T40" fmla="*/ 121 w 299"/>
                <a:gd name="T41" fmla="*/ 291 h 309"/>
                <a:gd name="T42" fmla="*/ 115 w 299"/>
                <a:gd name="T43" fmla="*/ 306 h 309"/>
                <a:gd name="T44" fmla="*/ 108 w 299"/>
                <a:gd name="T45" fmla="*/ 300 h 309"/>
                <a:gd name="T46" fmla="*/ 99 w 299"/>
                <a:gd name="T47" fmla="*/ 302 h 309"/>
                <a:gd name="T48" fmla="*/ 82 w 299"/>
                <a:gd name="T49" fmla="*/ 307 h 309"/>
                <a:gd name="T50" fmla="*/ 75 w 299"/>
                <a:gd name="T51" fmla="*/ 306 h 309"/>
                <a:gd name="T52" fmla="*/ 70 w 299"/>
                <a:gd name="T53" fmla="*/ 294 h 309"/>
                <a:gd name="T54" fmla="*/ 64 w 299"/>
                <a:gd name="T55" fmla="*/ 294 h 309"/>
                <a:gd name="T56" fmla="*/ 68 w 299"/>
                <a:gd name="T57" fmla="*/ 282 h 309"/>
                <a:gd name="T58" fmla="*/ 59 w 299"/>
                <a:gd name="T59" fmla="*/ 267 h 309"/>
                <a:gd name="T60" fmla="*/ 51 w 299"/>
                <a:gd name="T61" fmla="*/ 262 h 309"/>
                <a:gd name="T62" fmla="*/ 41 w 299"/>
                <a:gd name="T63" fmla="*/ 268 h 309"/>
                <a:gd name="T64" fmla="*/ 28 w 299"/>
                <a:gd name="T65" fmla="*/ 271 h 309"/>
                <a:gd name="T66" fmla="*/ 20 w 299"/>
                <a:gd name="T67" fmla="*/ 265 h 309"/>
                <a:gd name="T68" fmla="*/ 12 w 299"/>
                <a:gd name="T69" fmla="*/ 267 h 309"/>
                <a:gd name="T70" fmla="*/ 12 w 299"/>
                <a:gd name="T71" fmla="*/ 253 h 309"/>
                <a:gd name="T72" fmla="*/ 4 w 299"/>
                <a:gd name="T73" fmla="*/ 240 h 309"/>
                <a:gd name="T74" fmla="*/ 0 w 299"/>
                <a:gd name="T75" fmla="*/ 215 h 3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299" h="309">
                  <a:moveTo>
                    <a:pt x="0" y="215"/>
                  </a:moveTo>
                  <a:lnTo>
                    <a:pt x="6" y="211"/>
                  </a:lnTo>
                  <a:lnTo>
                    <a:pt x="9" y="199"/>
                  </a:lnTo>
                  <a:lnTo>
                    <a:pt x="15" y="198"/>
                  </a:lnTo>
                  <a:lnTo>
                    <a:pt x="28" y="204"/>
                  </a:lnTo>
                  <a:lnTo>
                    <a:pt x="38" y="200"/>
                  </a:lnTo>
                  <a:lnTo>
                    <a:pt x="45" y="201"/>
                  </a:lnTo>
                  <a:lnTo>
                    <a:pt x="48" y="197"/>
                  </a:lnTo>
                  <a:lnTo>
                    <a:pt x="121" y="196"/>
                  </a:lnTo>
                  <a:lnTo>
                    <a:pt x="125" y="182"/>
                  </a:lnTo>
                  <a:lnTo>
                    <a:pt x="122" y="179"/>
                  </a:lnTo>
                  <a:lnTo>
                    <a:pt x="114" y="90"/>
                  </a:lnTo>
                  <a:lnTo>
                    <a:pt x="106" y="0"/>
                  </a:lnTo>
                  <a:lnTo>
                    <a:pt x="133" y="0"/>
                  </a:lnTo>
                  <a:lnTo>
                    <a:pt x="193" y="45"/>
                  </a:lnTo>
                  <a:lnTo>
                    <a:pt x="254" y="90"/>
                  </a:lnTo>
                  <a:lnTo>
                    <a:pt x="258" y="100"/>
                  </a:lnTo>
                  <a:lnTo>
                    <a:pt x="270" y="106"/>
                  </a:lnTo>
                  <a:lnTo>
                    <a:pt x="278" y="109"/>
                  </a:lnTo>
                  <a:lnTo>
                    <a:pt x="278" y="123"/>
                  </a:lnTo>
                  <a:lnTo>
                    <a:pt x="298" y="120"/>
                  </a:lnTo>
                  <a:lnTo>
                    <a:pt x="299" y="168"/>
                  </a:lnTo>
                  <a:lnTo>
                    <a:pt x="289" y="182"/>
                  </a:lnTo>
                  <a:lnTo>
                    <a:pt x="287" y="195"/>
                  </a:lnTo>
                  <a:lnTo>
                    <a:pt x="271" y="198"/>
                  </a:lnTo>
                  <a:lnTo>
                    <a:pt x="246" y="200"/>
                  </a:lnTo>
                  <a:lnTo>
                    <a:pt x="240" y="207"/>
                  </a:lnTo>
                  <a:lnTo>
                    <a:pt x="228" y="208"/>
                  </a:lnTo>
                  <a:lnTo>
                    <a:pt x="216" y="208"/>
                  </a:lnTo>
                  <a:lnTo>
                    <a:pt x="212" y="204"/>
                  </a:lnTo>
                  <a:lnTo>
                    <a:pt x="202" y="207"/>
                  </a:lnTo>
                  <a:lnTo>
                    <a:pt x="185" y="216"/>
                  </a:lnTo>
                  <a:lnTo>
                    <a:pt x="182" y="222"/>
                  </a:lnTo>
                  <a:lnTo>
                    <a:pt x="167" y="232"/>
                  </a:lnTo>
                  <a:lnTo>
                    <a:pt x="165" y="237"/>
                  </a:lnTo>
                  <a:lnTo>
                    <a:pt x="157" y="241"/>
                  </a:lnTo>
                  <a:lnTo>
                    <a:pt x="148" y="238"/>
                  </a:lnTo>
                  <a:lnTo>
                    <a:pt x="143" y="244"/>
                  </a:lnTo>
                  <a:lnTo>
                    <a:pt x="140" y="258"/>
                  </a:lnTo>
                  <a:lnTo>
                    <a:pt x="126" y="275"/>
                  </a:lnTo>
                  <a:lnTo>
                    <a:pt x="126" y="282"/>
                  </a:lnTo>
                  <a:lnTo>
                    <a:pt x="121" y="291"/>
                  </a:lnTo>
                  <a:lnTo>
                    <a:pt x="122" y="303"/>
                  </a:lnTo>
                  <a:lnTo>
                    <a:pt x="115" y="306"/>
                  </a:lnTo>
                  <a:lnTo>
                    <a:pt x="111" y="309"/>
                  </a:lnTo>
                  <a:lnTo>
                    <a:pt x="108" y="300"/>
                  </a:lnTo>
                  <a:lnTo>
                    <a:pt x="103" y="302"/>
                  </a:lnTo>
                  <a:lnTo>
                    <a:pt x="99" y="302"/>
                  </a:lnTo>
                  <a:lnTo>
                    <a:pt x="96" y="308"/>
                  </a:lnTo>
                  <a:lnTo>
                    <a:pt x="82" y="307"/>
                  </a:lnTo>
                  <a:lnTo>
                    <a:pt x="77" y="305"/>
                  </a:lnTo>
                  <a:lnTo>
                    <a:pt x="75" y="306"/>
                  </a:lnTo>
                  <a:lnTo>
                    <a:pt x="69" y="300"/>
                  </a:lnTo>
                  <a:lnTo>
                    <a:pt x="70" y="294"/>
                  </a:lnTo>
                  <a:lnTo>
                    <a:pt x="68" y="292"/>
                  </a:lnTo>
                  <a:lnTo>
                    <a:pt x="64" y="294"/>
                  </a:lnTo>
                  <a:lnTo>
                    <a:pt x="65" y="287"/>
                  </a:lnTo>
                  <a:lnTo>
                    <a:pt x="68" y="282"/>
                  </a:lnTo>
                  <a:lnTo>
                    <a:pt x="61" y="273"/>
                  </a:lnTo>
                  <a:lnTo>
                    <a:pt x="59" y="267"/>
                  </a:lnTo>
                  <a:lnTo>
                    <a:pt x="55" y="263"/>
                  </a:lnTo>
                  <a:lnTo>
                    <a:pt x="51" y="262"/>
                  </a:lnTo>
                  <a:lnTo>
                    <a:pt x="47" y="265"/>
                  </a:lnTo>
                  <a:lnTo>
                    <a:pt x="41" y="268"/>
                  </a:lnTo>
                  <a:lnTo>
                    <a:pt x="36" y="272"/>
                  </a:lnTo>
                  <a:lnTo>
                    <a:pt x="28" y="271"/>
                  </a:lnTo>
                  <a:lnTo>
                    <a:pt x="23" y="265"/>
                  </a:lnTo>
                  <a:lnTo>
                    <a:pt x="20" y="265"/>
                  </a:lnTo>
                  <a:lnTo>
                    <a:pt x="15" y="267"/>
                  </a:lnTo>
                  <a:lnTo>
                    <a:pt x="12" y="267"/>
                  </a:lnTo>
                  <a:lnTo>
                    <a:pt x="11" y="260"/>
                  </a:lnTo>
                  <a:lnTo>
                    <a:pt x="12" y="253"/>
                  </a:lnTo>
                  <a:lnTo>
                    <a:pt x="11" y="245"/>
                  </a:lnTo>
                  <a:lnTo>
                    <a:pt x="4" y="240"/>
                  </a:lnTo>
                  <a:lnTo>
                    <a:pt x="0" y="228"/>
                  </a:lnTo>
                  <a:lnTo>
                    <a:pt x="0" y="21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25" name="Freeform 124"/>
            <p:cNvSpPr>
              <a:spLocks/>
            </p:cNvSpPr>
            <p:nvPr/>
          </p:nvSpPr>
          <p:spPr bwMode="auto">
            <a:xfrm>
              <a:off x="5438073" y="2846309"/>
              <a:ext cx="51247" cy="52810"/>
            </a:xfrm>
            <a:custGeom>
              <a:avLst/>
              <a:gdLst>
                <a:gd name="T0" fmla="*/ 22 w 31"/>
                <a:gd name="T1" fmla="*/ 21 h 34"/>
                <a:gd name="T2" fmla="*/ 21 w 31"/>
                <a:gd name="T3" fmla="*/ 17 h 34"/>
                <a:gd name="T4" fmla="*/ 15 w 31"/>
                <a:gd name="T5" fmla="*/ 27 h 34"/>
                <a:gd name="T6" fmla="*/ 16 w 31"/>
                <a:gd name="T7" fmla="*/ 34 h 34"/>
                <a:gd name="T8" fmla="*/ 13 w 31"/>
                <a:gd name="T9" fmla="*/ 32 h 34"/>
                <a:gd name="T10" fmla="*/ 7 w 31"/>
                <a:gd name="T11" fmla="*/ 25 h 34"/>
                <a:gd name="T12" fmla="*/ 0 w 31"/>
                <a:gd name="T13" fmla="*/ 21 h 34"/>
                <a:gd name="T14" fmla="*/ 1 w 31"/>
                <a:gd name="T15" fmla="*/ 18 h 34"/>
                <a:gd name="T16" fmla="*/ 3 w 31"/>
                <a:gd name="T17" fmla="*/ 7 h 34"/>
                <a:gd name="T18" fmla="*/ 8 w 31"/>
                <a:gd name="T19" fmla="*/ 2 h 34"/>
                <a:gd name="T20" fmla="*/ 11 w 31"/>
                <a:gd name="T21" fmla="*/ 0 h 34"/>
                <a:gd name="T22" fmla="*/ 16 w 31"/>
                <a:gd name="T23" fmla="*/ 3 h 34"/>
                <a:gd name="T24" fmla="*/ 18 w 31"/>
                <a:gd name="T25" fmla="*/ 6 h 34"/>
                <a:gd name="T26" fmla="*/ 24 w 31"/>
                <a:gd name="T27" fmla="*/ 9 h 34"/>
                <a:gd name="T28" fmla="*/ 31 w 31"/>
                <a:gd name="T29" fmla="*/ 13 h 34"/>
                <a:gd name="T30" fmla="*/ 29 w 31"/>
                <a:gd name="T31" fmla="*/ 14 h 34"/>
                <a:gd name="T32" fmla="*/ 27 w 31"/>
                <a:gd name="T33" fmla="*/ 19 h 34"/>
                <a:gd name="T34" fmla="*/ 22 w 31"/>
                <a:gd name="T35" fmla="*/ 21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1" h="34">
                  <a:moveTo>
                    <a:pt x="22" y="21"/>
                  </a:moveTo>
                  <a:lnTo>
                    <a:pt x="21" y="17"/>
                  </a:lnTo>
                  <a:lnTo>
                    <a:pt x="15" y="27"/>
                  </a:lnTo>
                  <a:lnTo>
                    <a:pt x="16" y="34"/>
                  </a:lnTo>
                  <a:lnTo>
                    <a:pt x="13" y="32"/>
                  </a:lnTo>
                  <a:lnTo>
                    <a:pt x="7" y="25"/>
                  </a:lnTo>
                  <a:lnTo>
                    <a:pt x="0" y="21"/>
                  </a:lnTo>
                  <a:lnTo>
                    <a:pt x="1" y="18"/>
                  </a:lnTo>
                  <a:lnTo>
                    <a:pt x="3" y="7"/>
                  </a:lnTo>
                  <a:lnTo>
                    <a:pt x="8" y="2"/>
                  </a:lnTo>
                  <a:lnTo>
                    <a:pt x="11" y="0"/>
                  </a:lnTo>
                  <a:lnTo>
                    <a:pt x="16" y="3"/>
                  </a:lnTo>
                  <a:lnTo>
                    <a:pt x="18" y="6"/>
                  </a:lnTo>
                  <a:lnTo>
                    <a:pt x="24" y="9"/>
                  </a:lnTo>
                  <a:lnTo>
                    <a:pt x="31" y="13"/>
                  </a:lnTo>
                  <a:lnTo>
                    <a:pt x="29" y="14"/>
                  </a:lnTo>
                  <a:lnTo>
                    <a:pt x="27" y="19"/>
                  </a:lnTo>
                  <a:lnTo>
                    <a:pt x="22" y="21"/>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27" name="Freeform 126"/>
            <p:cNvSpPr>
              <a:spLocks/>
            </p:cNvSpPr>
            <p:nvPr/>
          </p:nvSpPr>
          <p:spPr bwMode="auto">
            <a:xfrm>
              <a:off x="5836481" y="4581299"/>
              <a:ext cx="319057" cy="529662"/>
            </a:xfrm>
            <a:custGeom>
              <a:avLst/>
              <a:gdLst>
                <a:gd name="T0" fmla="*/ 96 w 193"/>
                <a:gd name="T1" fmla="*/ 23 h 341"/>
                <a:gd name="T2" fmla="*/ 122 w 193"/>
                <a:gd name="T3" fmla="*/ 26 h 341"/>
                <a:gd name="T4" fmla="*/ 142 w 193"/>
                <a:gd name="T5" fmla="*/ 20 h 341"/>
                <a:gd name="T6" fmla="*/ 173 w 193"/>
                <a:gd name="T7" fmla="*/ 12 h 341"/>
                <a:gd name="T8" fmla="*/ 190 w 193"/>
                <a:gd name="T9" fmla="*/ 9 h 341"/>
                <a:gd name="T10" fmla="*/ 191 w 193"/>
                <a:gd name="T11" fmla="*/ 48 h 341"/>
                <a:gd name="T12" fmla="*/ 193 w 193"/>
                <a:gd name="T13" fmla="*/ 91 h 341"/>
                <a:gd name="T14" fmla="*/ 179 w 193"/>
                <a:gd name="T15" fmla="*/ 120 h 341"/>
                <a:gd name="T16" fmla="*/ 150 w 193"/>
                <a:gd name="T17" fmla="*/ 141 h 341"/>
                <a:gd name="T18" fmla="*/ 107 w 193"/>
                <a:gd name="T19" fmla="*/ 173 h 341"/>
                <a:gd name="T20" fmla="*/ 86 w 193"/>
                <a:gd name="T21" fmla="*/ 192 h 341"/>
                <a:gd name="T22" fmla="*/ 76 w 193"/>
                <a:gd name="T23" fmla="*/ 211 h 341"/>
                <a:gd name="T24" fmla="*/ 87 w 193"/>
                <a:gd name="T25" fmla="*/ 239 h 341"/>
                <a:gd name="T26" fmla="*/ 90 w 193"/>
                <a:gd name="T27" fmla="*/ 244 h 341"/>
                <a:gd name="T28" fmla="*/ 84 w 193"/>
                <a:gd name="T29" fmla="*/ 274 h 341"/>
                <a:gd name="T30" fmla="*/ 85 w 193"/>
                <a:gd name="T31" fmla="*/ 287 h 341"/>
                <a:gd name="T32" fmla="*/ 62 w 193"/>
                <a:gd name="T33" fmla="*/ 301 h 341"/>
                <a:gd name="T34" fmla="*/ 31 w 193"/>
                <a:gd name="T35" fmla="*/ 320 h 341"/>
                <a:gd name="T36" fmla="*/ 36 w 193"/>
                <a:gd name="T37" fmla="*/ 330 h 341"/>
                <a:gd name="T38" fmla="*/ 20 w 193"/>
                <a:gd name="T39" fmla="*/ 341 h 341"/>
                <a:gd name="T40" fmla="*/ 18 w 193"/>
                <a:gd name="T41" fmla="*/ 322 h 341"/>
                <a:gd name="T42" fmla="*/ 21 w 193"/>
                <a:gd name="T43" fmla="*/ 292 h 341"/>
                <a:gd name="T44" fmla="*/ 11 w 193"/>
                <a:gd name="T45" fmla="*/ 248 h 341"/>
                <a:gd name="T46" fmla="*/ 37 w 193"/>
                <a:gd name="T47" fmla="*/ 209 h 341"/>
                <a:gd name="T48" fmla="*/ 42 w 193"/>
                <a:gd name="T49" fmla="*/ 195 h 341"/>
                <a:gd name="T50" fmla="*/ 41 w 193"/>
                <a:gd name="T51" fmla="*/ 173 h 341"/>
                <a:gd name="T52" fmla="*/ 47 w 193"/>
                <a:gd name="T53" fmla="*/ 133 h 341"/>
                <a:gd name="T54" fmla="*/ 29 w 193"/>
                <a:gd name="T55" fmla="*/ 124 h 341"/>
                <a:gd name="T56" fmla="*/ 17 w 193"/>
                <a:gd name="T57" fmla="*/ 115 h 341"/>
                <a:gd name="T58" fmla="*/ 1 w 193"/>
                <a:gd name="T59" fmla="*/ 108 h 341"/>
                <a:gd name="T60" fmla="*/ 56 w 193"/>
                <a:gd name="T61" fmla="*/ 76 h 341"/>
                <a:gd name="T62" fmla="*/ 71 w 193"/>
                <a:gd name="T63" fmla="*/ 84 h 341"/>
                <a:gd name="T64" fmla="*/ 79 w 193"/>
                <a:gd name="T65" fmla="*/ 97 h 341"/>
                <a:gd name="T66" fmla="*/ 75 w 193"/>
                <a:gd name="T67" fmla="*/ 122 h 341"/>
                <a:gd name="T68" fmla="*/ 92 w 193"/>
                <a:gd name="T69" fmla="*/ 120 h 341"/>
                <a:gd name="T70" fmla="*/ 100 w 193"/>
                <a:gd name="T71" fmla="*/ 89 h 341"/>
                <a:gd name="T72" fmla="*/ 87 w 193"/>
                <a:gd name="T73" fmla="*/ 67 h 341"/>
                <a:gd name="T74" fmla="*/ 76 w 193"/>
                <a:gd name="T75" fmla="*/ 40 h 3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93" h="341">
                  <a:moveTo>
                    <a:pt x="82" y="25"/>
                  </a:moveTo>
                  <a:lnTo>
                    <a:pt x="96" y="23"/>
                  </a:lnTo>
                  <a:lnTo>
                    <a:pt x="117" y="29"/>
                  </a:lnTo>
                  <a:lnTo>
                    <a:pt x="122" y="26"/>
                  </a:lnTo>
                  <a:lnTo>
                    <a:pt x="135" y="26"/>
                  </a:lnTo>
                  <a:lnTo>
                    <a:pt x="142" y="20"/>
                  </a:lnTo>
                  <a:lnTo>
                    <a:pt x="153" y="20"/>
                  </a:lnTo>
                  <a:lnTo>
                    <a:pt x="173" y="12"/>
                  </a:lnTo>
                  <a:lnTo>
                    <a:pt x="188" y="0"/>
                  </a:lnTo>
                  <a:lnTo>
                    <a:pt x="190" y="9"/>
                  </a:lnTo>
                  <a:lnTo>
                    <a:pt x="189" y="30"/>
                  </a:lnTo>
                  <a:lnTo>
                    <a:pt x="191" y="48"/>
                  </a:lnTo>
                  <a:lnTo>
                    <a:pt x="190" y="81"/>
                  </a:lnTo>
                  <a:lnTo>
                    <a:pt x="193" y="91"/>
                  </a:lnTo>
                  <a:lnTo>
                    <a:pt x="186" y="105"/>
                  </a:lnTo>
                  <a:lnTo>
                    <a:pt x="179" y="120"/>
                  </a:lnTo>
                  <a:lnTo>
                    <a:pt x="166" y="133"/>
                  </a:lnTo>
                  <a:lnTo>
                    <a:pt x="150" y="141"/>
                  </a:lnTo>
                  <a:lnTo>
                    <a:pt x="129" y="151"/>
                  </a:lnTo>
                  <a:lnTo>
                    <a:pt x="107" y="173"/>
                  </a:lnTo>
                  <a:lnTo>
                    <a:pt x="100" y="177"/>
                  </a:lnTo>
                  <a:lnTo>
                    <a:pt x="86" y="192"/>
                  </a:lnTo>
                  <a:lnTo>
                    <a:pt x="79" y="196"/>
                  </a:lnTo>
                  <a:lnTo>
                    <a:pt x="76" y="211"/>
                  </a:lnTo>
                  <a:lnTo>
                    <a:pt x="84" y="227"/>
                  </a:lnTo>
                  <a:lnTo>
                    <a:pt x="87" y="239"/>
                  </a:lnTo>
                  <a:lnTo>
                    <a:pt x="86" y="245"/>
                  </a:lnTo>
                  <a:lnTo>
                    <a:pt x="90" y="244"/>
                  </a:lnTo>
                  <a:lnTo>
                    <a:pt x="88" y="265"/>
                  </a:lnTo>
                  <a:lnTo>
                    <a:pt x="84" y="274"/>
                  </a:lnTo>
                  <a:lnTo>
                    <a:pt x="88" y="278"/>
                  </a:lnTo>
                  <a:lnTo>
                    <a:pt x="85" y="287"/>
                  </a:lnTo>
                  <a:lnTo>
                    <a:pt x="77" y="294"/>
                  </a:lnTo>
                  <a:lnTo>
                    <a:pt x="62" y="301"/>
                  </a:lnTo>
                  <a:lnTo>
                    <a:pt x="39" y="312"/>
                  </a:lnTo>
                  <a:lnTo>
                    <a:pt x="31" y="320"/>
                  </a:lnTo>
                  <a:lnTo>
                    <a:pt x="32" y="329"/>
                  </a:lnTo>
                  <a:lnTo>
                    <a:pt x="36" y="330"/>
                  </a:lnTo>
                  <a:lnTo>
                    <a:pt x="34" y="341"/>
                  </a:lnTo>
                  <a:lnTo>
                    <a:pt x="20" y="341"/>
                  </a:lnTo>
                  <a:lnTo>
                    <a:pt x="20" y="332"/>
                  </a:lnTo>
                  <a:lnTo>
                    <a:pt x="18" y="322"/>
                  </a:lnTo>
                  <a:lnTo>
                    <a:pt x="17" y="315"/>
                  </a:lnTo>
                  <a:lnTo>
                    <a:pt x="21" y="292"/>
                  </a:lnTo>
                  <a:lnTo>
                    <a:pt x="18" y="277"/>
                  </a:lnTo>
                  <a:lnTo>
                    <a:pt x="11" y="248"/>
                  </a:lnTo>
                  <a:lnTo>
                    <a:pt x="31" y="224"/>
                  </a:lnTo>
                  <a:lnTo>
                    <a:pt x="37" y="209"/>
                  </a:lnTo>
                  <a:lnTo>
                    <a:pt x="39" y="207"/>
                  </a:lnTo>
                  <a:lnTo>
                    <a:pt x="42" y="195"/>
                  </a:lnTo>
                  <a:lnTo>
                    <a:pt x="40" y="189"/>
                  </a:lnTo>
                  <a:lnTo>
                    <a:pt x="41" y="173"/>
                  </a:lnTo>
                  <a:lnTo>
                    <a:pt x="46" y="159"/>
                  </a:lnTo>
                  <a:lnTo>
                    <a:pt x="47" y="133"/>
                  </a:lnTo>
                  <a:lnTo>
                    <a:pt x="38" y="126"/>
                  </a:lnTo>
                  <a:lnTo>
                    <a:pt x="29" y="124"/>
                  </a:lnTo>
                  <a:lnTo>
                    <a:pt x="25" y="119"/>
                  </a:lnTo>
                  <a:lnTo>
                    <a:pt x="17" y="115"/>
                  </a:lnTo>
                  <a:lnTo>
                    <a:pt x="2" y="115"/>
                  </a:lnTo>
                  <a:lnTo>
                    <a:pt x="1" y="108"/>
                  </a:lnTo>
                  <a:lnTo>
                    <a:pt x="0" y="93"/>
                  </a:lnTo>
                  <a:lnTo>
                    <a:pt x="56" y="76"/>
                  </a:lnTo>
                  <a:lnTo>
                    <a:pt x="66" y="86"/>
                  </a:lnTo>
                  <a:lnTo>
                    <a:pt x="71" y="84"/>
                  </a:lnTo>
                  <a:lnTo>
                    <a:pt x="78" y="89"/>
                  </a:lnTo>
                  <a:lnTo>
                    <a:pt x="79" y="97"/>
                  </a:lnTo>
                  <a:lnTo>
                    <a:pt x="74" y="107"/>
                  </a:lnTo>
                  <a:lnTo>
                    <a:pt x="75" y="122"/>
                  </a:lnTo>
                  <a:lnTo>
                    <a:pt x="86" y="134"/>
                  </a:lnTo>
                  <a:lnTo>
                    <a:pt x="92" y="120"/>
                  </a:lnTo>
                  <a:lnTo>
                    <a:pt x="100" y="116"/>
                  </a:lnTo>
                  <a:lnTo>
                    <a:pt x="100" y="89"/>
                  </a:lnTo>
                  <a:lnTo>
                    <a:pt x="93" y="74"/>
                  </a:lnTo>
                  <a:lnTo>
                    <a:pt x="87" y="67"/>
                  </a:lnTo>
                  <a:lnTo>
                    <a:pt x="80" y="68"/>
                  </a:lnTo>
                  <a:lnTo>
                    <a:pt x="76" y="40"/>
                  </a:lnTo>
                  <a:lnTo>
                    <a:pt x="82" y="2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28" name="Freeform 127"/>
            <p:cNvSpPr>
              <a:spLocks/>
            </p:cNvSpPr>
            <p:nvPr/>
          </p:nvSpPr>
          <p:spPr bwMode="auto">
            <a:xfrm>
              <a:off x="4419737" y="3363544"/>
              <a:ext cx="362040" cy="413167"/>
            </a:xfrm>
            <a:custGeom>
              <a:avLst/>
              <a:gdLst>
                <a:gd name="T0" fmla="*/ 86 w 219"/>
                <a:gd name="T1" fmla="*/ 266 h 266"/>
                <a:gd name="T2" fmla="*/ 74 w 219"/>
                <a:gd name="T3" fmla="*/ 251 h 266"/>
                <a:gd name="T4" fmla="*/ 63 w 219"/>
                <a:gd name="T5" fmla="*/ 236 h 266"/>
                <a:gd name="T6" fmla="*/ 51 w 219"/>
                <a:gd name="T7" fmla="*/ 231 h 266"/>
                <a:gd name="T8" fmla="*/ 43 w 219"/>
                <a:gd name="T9" fmla="*/ 225 h 266"/>
                <a:gd name="T10" fmla="*/ 33 w 219"/>
                <a:gd name="T11" fmla="*/ 225 h 266"/>
                <a:gd name="T12" fmla="*/ 24 w 219"/>
                <a:gd name="T13" fmla="*/ 229 h 266"/>
                <a:gd name="T14" fmla="*/ 15 w 219"/>
                <a:gd name="T15" fmla="*/ 227 h 266"/>
                <a:gd name="T16" fmla="*/ 8 w 219"/>
                <a:gd name="T17" fmla="*/ 234 h 266"/>
                <a:gd name="T18" fmla="*/ 7 w 219"/>
                <a:gd name="T19" fmla="*/ 223 h 266"/>
                <a:gd name="T20" fmla="*/ 12 w 219"/>
                <a:gd name="T21" fmla="*/ 213 h 266"/>
                <a:gd name="T22" fmla="*/ 15 w 219"/>
                <a:gd name="T23" fmla="*/ 193 h 266"/>
                <a:gd name="T24" fmla="*/ 13 w 219"/>
                <a:gd name="T25" fmla="*/ 173 h 266"/>
                <a:gd name="T26" fmla="*/ 11 w 219"/>
                <a:gd name="T27" fmla="*/ 162 h 266"/>
                <a:gd name="T28" fmla="*/ 14 w 219"/>
                <a:gd name="T29" fmla="*/ 152 h 266"/>
                <a:gd name="T30" fmla="*/ 9 w 219"/>
                <a:gd name="T31" fmla="*/ 142 h 266"/>
                <a:gd name="T32" fmla="*/ 0 w 219"/>
                <a:gd name="T33" fmla="*/ 133 h 266"/>
                <a:gd name="T34" fmla="*/ 4 w 219"/>
                <a:gd name="T35" fmla="*/ 126 h 266"/>
                <a:gd name="T36" fmla="*/ 75 w 219"/>
                <a:gd name="T37" fmla="*/ 126 h 266"/>
                <a:gd name="T38" fmla="*/ 72 w 219"/>
                <a:gd name="T39" fmla="*/ 96 h 266"/>
                <a:gd name="T40" fmla="*/ 77 w 219"/>
                <a:gd name="T41" fmla="*/ 86 h 266"/>
                <a:gd name="T42" fmla="*/ 93 w 219"/>
                <a:gd name="T43" fmla="*/ 84 h 266"/>
                <a:gd name="T44" fmla="*/ 94 w 219"/>
                <a:gd name="T45" fmla="*/ 31 h 266"/>
                <a:gd name="T46" fmla="*/ 153 w 219"/>
                <a:gd name="T47" fmla="*/ 32 h 266"/>
                <a:gd name="T48" fmla="*/ 153 w 219"/>
                <a:gd name="T49" fmla="*/ 0 h 266"/>
                <a:gd name="T50" fmla="*/ 219 w 219"/>
                <a:gd name="T51" fmla="*/ 51 h 266"/>
                <a:gd name="T52" fmla="*/ 192 w 219"/>
                <a:gd name="T53" fmla="*/ 51 h 266"/>
                <a:gd name="T54" fmla="*/ 200 w 219"/>
                <a:gd name="T55" fmla="*/ 141 h 266"/>
                <a:gd name="T56" fmla="*/ 208 w 219"/>
                <a:gd name="T57" fmla="*/ 230 h 266"/>
                <a:gd name="T58" fmla="*/ 211 w 219"/>
                <a:gd name="T59" fmla="*/ 233 h 266"/>
                <a:gd name="T60" fmla="*/ 207 w 219"/>
                <a:gd name="T61" fmla="*/ 247 h 266"/>
                <a:gd name="T62" fmla="*/ 134 w 219"/>
                <a:gd name="T63" fmla="*/ 248 h 266"/>
                <a:gd name="T64" fmla="*/ 131 w 219"/>
                <a:gd name="T65" fmla="*/ 252 h 266"/>
                <a:gd name="T66" fmla="*/ 124 w 219"/>
                <a:gd name="T67" fmla="*/ 251 h 266"/>
                <a:gd name="T68" fmla="*/ 114 w 219"/>
                <a:gd name="T69" fmla="*/ 255 h 266"/>
                <a:gd name="T70" fmla="*/ 101 w 219"/>
                <a:gd name="T71" fmla="*/ 249 h 266"/>
                <a:gd name="T72" fmla="*/ 95 w 219"/>
                <a:gd name="T73" fmla="*/ 250 h 266"/>
                <a:gd name="T74" fmla="*/ 92 w 219"/>
                <a:gd name="T75" fmla="*/ 262 h 266"/>
                <a:gd name="T76" fmla="*/ 86 w 219"/>
                <a:gd name="T77" fmla="*/ 266 h 2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219" h="266">
                  <a:moveTo>
                    <a:pt x="86" y="266"/>
                  </a:moveTo>
                  <a:lnTo>
                    <a:pt x="74" y="251"/>
                  </a:lnTo>
                  <a:lnTo>
                    <a:pt x="63" y="236"/>
                  </a:lnTo>
                  <a:lnTo>
                    <a:pt x="51" y="231"/>
                  </a:lnTo>
                  <a:lnTo>
                    <a:pt x="43" y="225"/>
                  </a:lnTo>
                  <a:lnTo>
                    <a:pt x="33" y="225"/>
                  </a:lnTo>
                  <a:lnTo>
                    <a:pt x="24" y="229"/>
                  </a:lnTo>
                  <a:lnTo>
                    <a:pt x="15" y="227"/>
                  </a:lnTo>
                  <a:lnTo>
                    <a:pt x="8" y="234"/>
                  </a:lnTo>
                  <a:lnTo>
                    <a:pt x="7" y="223"/>
                  </a:lnTo>
                  <a:lnTo>
                    <a:pt x="12" y="213"/>
                  </a:lnTo>
                  <a:lnTo>
                    <a:pt x="15" y="193"/>
                  </a:lnTo>
                  <a:lnTo>
                    <a:pt x="13" y="173"/>
                  </a:lnTo>
                  <a:lnTo>
                    <a:pt x="11" y="162"/>
                  </a:lnTo>
                  <a:lnTo>
                    <a:pt x="14" y="152"/>
                  </a:lnTo>
                  <a:lnTo>
                    <a:pt x="9" y="142"/>
                  </a:lnTo>
                  <a:lnTo>
                    <a:pt x="0" y="133"/>
                  </a:lnTo>
                  <a:lnTo>
                    <a:pt x="4" y="126"/>
                  </a:lnTo>
                  <a:lnTo>
                    <a:pt x="75" y="126"/>
                  </a:lnTo>
                  <a:lnTo>
                    <a:pt x="72" y="96"/>
                  </a:lnTo>
                  <a:lnTo>
                    <a:pt x="77" y="86"/>
                  </a:lnTo>
                  <a:lnTo>
                    <a:pt x="93" y="84"/>
                  </a:lnTo>
                  <a:lnTo>
                    <a:pt x="94" y="31"/>
                  </a:lnTo>
                  <a:lnTo>
                    <a:pt x="153" y="32"/>
                  </a:lnTo>
                  <a:lnTo>
                    <a:pt x="153" y="0"/>
                  </a:lnTo>
                  <a:lnTo>
                    <a:pt x="219" y="51"/>
                  </a:lnTo>
                  <a:lnTo>
                    <a:pt x="192" y="51"/>
                  </a:lnTo>
                  <a:lnTo>
                    <a:pt x="200" y="141"/>
                  </a:lnTo>
                  <a:lnTo>
                    <a:pt x="208" y="230"/>
                  </a:lnTo>
                  <a:lnTo>
                    <a:pt x="211" y="233"/>
                  </a:lnTo>
                  <a:lnTo>
                    <a:pt x="207" y="247"/>
                  </a:lnTo>
                  <a:lnTo>
                    <a:pt x="134" y="248"/>
                  </a:lnTo>
                  <a:lnTo>
                    <a:pt x="131" y="252"/>
                  </a:lnTo>
                  <a:lnTo>
                    <a:pt x="124" y="251"/>
                  </a:lnTo>
                  <a:lnTo>
                    <a:pt x="114" y="255"/>
                  </a:lnTo>
                  <a:lnTo>
                    <a:pt x="101" y="249"/>
                  </a:lnTo>
                  <a:lnTo>
                    <a:pt x="95" y="250"/>
                  </a:lnTo>
                  <a:lnTo>
                    <a:pt x="92" y="262"/>
                  </a:lnTo>
                  <a:lnTo>
                    <a:pt x="86" y="266"/>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29" name="Freeform 128"/>
            <p:cNvSpPr>
              <a:spLocks/>
            </p:cNvSpPr>
            <p:nvPr/>
          </p:nvSpPr>
          <p:spPr bwMode="auto">
            <a:xfrm>
              <a:off x="5912526" y="4545575"/>
              <a:ext cx="89270" cy="243862"/>
            </a:xfrm>
            <a:custGeom>
              <a:avLst/>
              <a:gdLst>
                <a:gd name="T0" fmla="*/ 36 w 54"/>
                <a:gd name="T1" fmla="*/ 48 h 157"/>
                <a:gd name="T2" fmla="*/ 30 w 54"/>
                <a:gd name="T3" fmla="*/ 63 h 157"/>
                <a:gd name="T4" fmla="*/ 34 w 54"/>
                <a:gd name="T5" fmla="*/ 91 h 157"/>
                <a:gd name="T6" fmla="*/ 41 w 54"/>
                <a:gd name="T7" fmla="*/ 90 h 157"/>
                <a:gd name="T8" fmla="*/ 47 w 54"/>
                <a:gd name="T9" fmla="*/ 97 h 157"/>
                <a:gd name="T10" fmla="*/ 54 w 54"/>
                <a:gd name="T11" fmla="*/ 112 h 157"/>
                <a:gd name="T12" fmla="*/ 54 w 54"/>
                <a:gd name="T13" fmla="*/ 139 h 157"/>
                <a:gd name="T14" fmla="*/ 46 w 54"/>
                <a:gd name="T15" fmla="*/ 143 h 157"/>
                <a:gd name="T16" fmla="*/ 40 w 54"/>
                <a:gd name="T17" fmla="*/ 157 h 157"/>
                <a:gd name="T18" fmla="*/ 29 w 54"/>
                <a:gd name="T19" fmla="*/ 145 h 157"/>
                <a:gd name="T20" fmla="*/ 28 w 54"/>
                <a:gd name="T21" fmla="*/ 130 h 157"/>
                <a:gd name="T22" fmla="*/ 33 w 54"/>
                <a:gd name="T23" fmla="*/ 120 h 157"/>
                <a:gd name="T24" fmla="*/ 32 w 54"/>
                <a:gd name="T25" fmla="*/ 112 h 157"/>
                <a:gd name="T26" fmla="*/ 25 w 54"/>
                <a:gd name="T27" fmla="*/ 107 h 157"/>
                <a:gd name="T28" fmla="*/ 20 w 54"/>
                <a:gd name="T29" fmla="*/ 109 h 157"/>
                <a:gd name="T30" fmla="*/ 10 w 54"/>
                <a:gd name="T31" fmla="*/ 99 h 157"/>
                <a:gd name="T32" fmla="*/ 0 w 54"/>
                <a:gd name="T33" fmla="*/ 93 h 157"/>
                <a:gd name="T34" fmla="*/ 6 w 54"/>
                <a:gd name="T35" fmla="*/ 74 h 157"/>
                <a:gd name="T36" fmla="*/ 12 w 54"/>
                <a:gd name="T37" fmla="*/ 67 h 157"/>
                <a:gd name="T38" fmla="*/ 9 w 54"/>
                <a:gd name="T39" fmla="*/ 50 h 157"/>
                <a:gd name="T40" fmla="*/ 13 w 54"/>
                <a:gd name="T41" fmla="*/ 33 h 157"/>
                <a:gd name="T42" fmla="*/ 17 w 54"/>
                <a:gd name="T43" fmla="*/ 27 h 157"/>
                <a:gd name="T44" fmla="*/ 13 w 54"/>
                <a:gd name="T45" fmla="*/ 10 h 157"/>
                <a:gd name="T46" fmla="*/ 4 w 54"/>
                <a:gd name="T47" fmla="*/ 0 h 157"/>
                <a:gd name="T48" fmla="*/ 22 w 54"/>
                <a:gd name="T49" fmla="*/ 4 h 157"/>
                <a:gd name="T50" fmla="*/ 25 w 54"/>
                <a:gd name="T51" fmla="*/ 10 h 157"/>
                <a:gd name="T52" fmla="*/ 32 w 54"/>
                <a:gd name="T53" fmla="*/ 20 h 157"/>
                <a:gd name="T54" fmla="*/ 36 w 54"/>
                <a:gd name="T55" fmla="*/ 48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54" h="157">
                  <a:moveTo>
                    <a:pt x="36" y="48"/>
                  </a:moveTo>
                  <a:lnTo>
                    <a:pt x="30" y="63"/>
                  </a:lnTo>
                  <a:lnTo>
                    <a:pt x="34" y="91"/>
                  </a:lnTo>
                  <a:lnTo>
                    <a:pt x="41" y="90"/>
                  </a:lnTo>
                  <a:lnTo>
                    <a:pt x="47" y="97"/>
                  </a:lnTo>
                  <a:lnTo>
                    <a:pt x="54" y="112"/>
                  </a:lnTo>
                  <a:lnTo>
                    <a:pt x="54" y="139"/>
                  </a:lnTo>
                  <a:lnTo>
                    <a:pt x="46" y="143"/>
                  </a:lnTo>
                  <a:lnTo>
                    <a:pt x="40" y="157"/>
                  </a:lnTo>
                  <a:lnTo>
                    <a:pt x="29" y="145"/>
                  </a:lnTo>
                  <a:lnTo>
                    <a:pt x="28" y="130"/>
                  </a:lnTo>
                  <a:lnTo>
                    <a:pt x="33" y="120"/>
                  </a:lnTo>
                  <a:lnTo>
                    <a:pt x="32" y="112"/>
                  </a:lnTo>
                  <a:lnTo>
                    <a:pt x="25" y="107"/>
                  </a:lnTo>
                  <a:lnTo>
                    <a:pt x="20" y="109"/>
                  </a:lnTo>
                  <a:lnTo>
                    <a:pt x="10" y="99"/>
                  </a:lnTo>
                  <a:lnTo>
                    <a:pt x="0" y="93"/>
                  </a:lnTo>
                  <a:lnTo>
                    <a:pt x="6" y="74"/>
                  </a:lnTo>
                  <a:lnTo>
                    <a:pt x="12" y="67"/>
                  </a:lnTo>
                  <a:lnTo>
                    <a:pt x="9" y="50"/>
                  </a:lnTo>
                  <a:lnTo>
                    <a:pt x="13" y="33"/>
                  </a:lnTo>
                  <a:lnTo>
                    <a:pt x="17" y="27"/>
                  </a:lnTo>
                  <a:lnTo>
                    <a:pt x="13" y="10"/>
                  </a:lnTo>
                  <a:lnTo>
                    <a:pt x="4" y="0"/>
                  </a:lnTo>
                  <a:lnTo>
                    <a:pt x="22" y="4"/>
                  </a:lnTo>
                  <a:lnTo>
                    <a:pt x="25" y="10"/>
                  </a:lnTo>
                  <a:lnTo>
                    <a:pt x="32" y="20"/>
                  </a:lnTo>
                  <a:lnTo>
                    <a:pt x="36" y="48"/>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31" name="Freeform 130"/>
            <p:cNvSpPr>
              <a:spLocks/>
            </p:cNvSpPr>
            <p:nvPr/>
          </p:nvSpPr>
          <p:spPr bwMode="auto">
            <a:xfrm>
              <a:off x="5279370" y="4794096"/>
              <a:ext cx="400061" cy="391421"/>
            </a:xfrm>
            <a:custGeom>
              <a:avLst/>
              <a:gdLst>
                <a:gd name="T0" fmla="*/ 76 w 242"/>
                <a:gd name="T1" fmla="*/ 242 h 252"/>
                <a:gd name="T2" fmla="*/ 64 w 242"/>
                <a:gd name="T3" fmla="*/ 226 h 252"/>
                <a:gd name="T4" fmla="*/ 58 w 242"/>
                <a:gd name="T5" fmla="*/ 211 h 252"/>
                <a:gd name="T6" fmla="*/ 54 w 242"/>
                <a:gd name="T7" fmla="*/ 191 h 252"/>
                <a:gd name="T8" fmla="*/ 50 w 242"/>
                <a:gd name="T9" fmla="*/ 176 h 252"/>
                <a:gd name="T10" fmla="*/ 45 w 242"/>
                <a:gd name="T11" fmla="*/ 144 h 252"/>
                <a:gd name="T12" fmla="*/ 46 w 242"/>
                <a:gd name="T13" fmla="*/ 119 h 252"/>
                <a:gd name="T14" fmla="*/ 44 w 242"/>
                <a:gd name="T15" fmla="*/ 108 h 252"/>
                <a:gd name="T16" fmla="*/ 37 w 242"/>
                <a:gd name="T17" fmla="*/ 99 h 252"/>
                <a:gd name="T18" fmla="*/ 28 w 242"/>
                <a:gd name="T19" fmla="*/ 82 h 252"/>
                <a:gd name="T20" fmla="*/ 19 w 242"/>
                <a:gd name="T21" fmla="*/ 57 h 252"/>
                <a:gd name="T22" fmla="*/ 15 w 242"/>
                <a:gd name="T23" fmla="*/ 44 h 252"/>
                <a:gd name="T24" fmla="*/ 1 w 242"/>
                <a:gd name="T25" fmla="*/ 24 h 252"/>
                <a:gd name="T26" fmla="*/ 0 w 242"/>
                <a:gd name="T27" fmla="*/ 8 h 252"/>
                <a:gd name="T28" fmla="*/ 9 w 242"/>
                <a:gd name="T29" fmla="*/ 4 h 252"/>
                <a:gd name="T30" fmla="*/ 20 w 242"/>
                <a:gd name="T31" fmla="*/ 0 h 252"/>
                <a:gd name="T32" fmla="*/ 32 w 242"/>
                <a:gd name="T33" fmla="*/ 1 h 252"/>
                <a:gd name="T34" fmla="*/ 42 w 242"/>
                <a:gd name="T35" fmla="*/ 10 h 252"/>
                <a:gd name="T36" fmla="*/ 45 w 242"/>
                <a:gd name="T37" fmla="*/ 9 h 252"/>
                <a:gd name="T38" fmla="*/ 119 w 242"/>
                <a:gd name="T39" fmla="*/ 8 h 252"/>
                <a:gd name="T40" fmla="*/ 131 w 242"/>
                <a:gd name="T41" fmla="*/ 18 h 252"/>
                <a:gd name="T42" fmla="*/ 175 w 242"/>
                <a:gd name="T43" fmla="*/ 21 h 252"/>
                <a:gd name="T44" fmla="*/ 208 w 242"/>
                <a:gd name="T45" fmla="*/ 13 h 252"/>
                <a:gd name="T46" fmla="*/ 223 w 242"/>
                <a:gd name="T47" fmla="*/ 8 h 252"/>
                <a:gd name="T48" fmla="*/ 235 w 242"/>
                <a:gd name="T49" fmla="*/ 9 h 252"/>
                <a:gd name="T50" fmla="*/ 242 w 242"/>
                <a:gd name="T51" fmla="*/ 14 h 252"/>
                <a:gd name="T52" fmla="*/ 242 w 242"/>
                <a:gd name="T53" fmla="*/ 15 h 252"/>
                <a:gd name="T54" fmla="*/ 232 w 242"/>
                <a:gd name="T55" fmla="*/ 20 h 252"/>
                <a:gd name="T56" fmla="*/ 226 w 242"/>
                <a:gd name="T57" fmla="*/ 20 h 252"/>
                <a:gd name="T58" fmla="*/ 214 w 242"/>
                <a:gd name="T59" fmla="*/ 28 h 252"/>
                <a:gd name="T60" fmla="*/ 208 w 242"/>
                <a:gd name="T61" fmla="*/ 20 h 252"/>
                <a:gd name="T62" fmla="*/ 179 w 242"/>
                <a:gd name="T63" fmla="*/ 27 h 252"/>
                <a:gd name="T64" fmla="*/ 166 w 242"/>
                <a:gd name="T65" fmla="*/ 28 h 252"/>
                <a:gd name="T66" fmla="*/ 163 w 242"/>
                <a:gd name="T67" fmla="*/ 102 h 252"/>
                <a:gd name="T68" fmla="*/ 145 w 242"/>
                <a:gd name="T69" fmla="*/ 102 h 252"/>
                <a:gd name="T70" fmla="*/ 143 w 242"/>
                <a:gd name="T71" fmla="*/ 163 h 252"/>
                <a:gd name="T72" fmla="*/ 139 w 242"/>
                <a:gd name="T73" fmla="*/ 240 h 252"/>
                <a:gd name="T74" fmla="*/ 123 w 242"/>
                <a:gd name="T75" fmla="*/ 250 h 252"/>
                <a:gd name="T76" fmla="*/ 114 w 242"/>
                <a:gd name="T77" fmla="*/ 252 h 252"/>
                <a:gd name="T78" fmla="*/ 103 w 242"/>
                <a:gd name="T79" fmla="*/ 248 h 252"/>
                <a:gd name="T80" fmla="*/ 95 w 242"/>
                <a:gd name="T81" fmla="*/ 246 h 252"/>
                <a:gd name="T82" fmla="*/ 92 w 242"/>
                <a:gd name="T83" fmla="*/ 238 h 252"/>
                <a:gd name="T84" fmla="*/ 85 w 242"/>
                <a:gd name="T85" fmla="*/ 232 h 252"/>
                <a:gd name="T86" fmla="*/ 76 w 242"/>
                <a:gd name="T87" fmla="*/ 242 h 2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42" h="252">
                  <a:moveTo>
                    <a:pt x="76" y="242"/>
                  </a:moveTo>
                  <a:lnTo>
                    <a:pt x="64" y="226"/>
                  </a:lnTo>
                  <a:lnTo>
                    <a:pt x="58" y="211"/>
                  </a:lnTo>
                  <a:lnTo>
                    <a:pt x="54" y="191"/>
                  </a:lnTo>
                  <a:lnTo>
                    <a:pt x="50" y="176"/>
                  </a:lnTo>
                  <a:lnTo>
                    <a:pt x="45" y="144"/>
                  </a:lnTo>
                  <a:lnTo>
                    <a:pt x="46" y="119"/>
                  </a:lnTo>
                  <a:lnTo>
                    <a:pt x="44" y="108"/>
                  </a:lnTo>
                  <a:lnTo>
                    <a:pt x="37" y="99"/>
                  </a:lnTo>
                  <a:lnTo>
                    <a:pt x="28" y="82"/>
                  </a:lnTo>
                  <a:lnTo>
                    <a:pt x="19" y="57"/>
                  </a:lnTo>
                  <a:lnTo>
                    <a:pt x="15" y="44"/>
                  </a:lnTo>
                  <a:lnTo>
                    <a:pt x="1" y="24"/>
                  </a:lnTo>
                  <a:lnTo>
                    <a:pt x="0" y="8"/>
                  </a:lnTo>
                  <a:lnTo>
                    <a:pt x="9" y="4"/>
                  </a:lnTo>
                  <a:lnTo>
                    <a:pt x="20" y="0"/>
                  </a:lnTo>
                  <a:lnTo>
                    <a:pt x="32" y="1"/>
                  </a:lnTo>
                  <a:lnTo>
                    <a:pt x="42" y="10"/>
                  </a:lnTo>
                  <a:lnTo>
                    <a:pt x="45" y="9"/>
                  </a:lnTo>
                  <a:lnTo>
                    <a:pt x="119" y="8"/>
                  </a:lnTo>
                  <a:lnTo>
                    <a:pt x="131" y="18"/>
                  </a:lnTo>
                  <a:lnTo>
                    <a:pt x="175" y="21"/>
                  </a:lnTo>
                  <a:lnTo>
                    <a:pt x="208" y="13"/>
                  </a:lnTo>
                  <a:lnTo>
                    <a:pt x="223" y="8"/>
                  </a:lnTo>
                  <a:lnTo>
                    <a:pt x="235" y="9"/>
                  </a:lnTo>
                  <a:lnTo>
                    <a:pt x="242" y="14"/>
                  </a:lnTo>
                  <a:lnTo>
                    <a:pt x="242" y="15"/>
                  </a:lnTo>
                  <a:lnTo>
                    <a:pt x="232" y="20"/>
                  </a:lnTo>
                  <a:lnTo>
                    <a:pt x="226" y="20"/>
                  </a:lnTo>
                  <a:lnTo>
                    <a:pt x="214" y="28"/>
                  </a:lnTo>
                  <a:lnTo>
                    <a:pt x="208" y="20"/>
                  </a:lnTo>
                  <a:lnTo>
                    <a:pt x="179" y="27"/>
                  </a:lnTo>
                  <a:lnTo>
                    <a:pt x="166" y="28"/>
                  </a:lnTo>
                  <a:lnTo>
                    <a:pt x="163" y="102"/>
                  </a:lnTo>
                  <a:lnTo>
                    <a:pt x="145" y="102"/>
                  </a:lnTo>
                  <a:lnTo>
                    <a:pt x="143" y="163"/>
                  </a:lnTo>
                  <a:lnTo>
                    <a:pt x="139" y="240"/>
                  </a:lnTo>
                  <a:lnTo>
                    <a:pt x="123" y="250"/>
                  </a:lnTo>
                  <a:lnTo>
                    <a:pt x="114" y="252"/>
                  </a:lnTo>
                  <a:lnTo>
                    <a:pt x="103" y="248"/>
                  </a:lnTo>
                  <a:lnTo>
                    <a:pt x="95" y="246"/>
                  </a:lnTo>
                  <a:lnTo>
                    <a:pt x="92" y="238"/>
                  </a:lnTo>
                  <a:lnTo>
                    <a:pt x="85" y="232"/>
                  </a:lnTo>
                  <a:lnTo>
                    <a:pt x="76" y="242"/>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33" name="Freeform 132"/>
            <p:cNvSpPr>
              <a:spLocks/>
            </p:cNvSpPr>
            <p:nvPr/>
          </p:nvSpPr>
          <p:spPr bwMode="auto">
            <a:xfrm>
              <a:off x="4937170" y="3490911"/>
              <a:ext cx="464534" cy="380549"/>
            </a:xfrm>
            <a:custGeom>
              <a:avLst/>
              <a:gdLst>
                <a:gd name="T0" fmla="*/ 34 w 281"/>
                <a:gd name="T1" fmla="*/ 239 h 245"/>
                <a:gd name="T2" fmla="*/ 34 w 281"/>
                <a:gd name="T3" fmla="*/ 225 h 245"/>
                <a:gd name="T4" fmla="*/ 13 w 281"/>
                <a:gd name="T5" fmla="*/ 220 h 245"/>
                <a:gd name="T6" fmla="*/ 12 w 281"/>
                <a:gd name="T7" fmla="*/ 210 h 245"/>
                <a:gd name="T8" fmla="*/ 2 w 281"/>
                <a:gd name="T9" fmla="*/ 197 h 245"/>
                <a:gd name="T10" fmla="*/ 0 w 281"/>
                <a:gd name="T11" fmla="*/ 187 h 245"/>
                <a:gd name="T12" fmla="*/ 1 w 281"/>
                <a:gd name="T13" fmla="*/ 177 h 245"/>
                <a:gd name="T14" fmla="*/ 13 w 281"/>
                <a:gd name="T15" fmla="*/ 176 h 245"/>
                <a:gd name="T16" fmla="*/ 19 w 281"/>
                <a:gd name="T17" fmla="*/ 169 h 245"/>
                <a:gd name="T18" fmla="*/ 44 w 281"/>
                <a:gd name="T19" fmla="*/ 167 h 245"/>
                <a:gd name="T20" fmla="*/ 60 w 281"/>
                <a:gd name="T21" fmla="*/ 164 h 245"/>
                <a:gd name="T22" fmla="*/ 62 w 281"/>
                <a:gd name="T23" fmla="*/ 151 h 245"/>
                <a:gd name="T24" fmla="*/ 72 w 281"/>
                <a:gd name="T25" fmla="*/ 137 h 245"/>
                <a:gd name="T26" fmla="*/ 71 w 281"/>
                <a:gd name="T27" fmla="*/ 89 h 245"/>
                <a:gd name="T28" fmla="*/ 97 w 281"/>
                <a:gd name="T29" fmla="*/ 80 h 245"/>
                <a:gd name="T30" fmla="*/ 149 w 281"/>
                <a:gd name="T31" fmla="*/ 39 h 245"/>
                <a:gd name="T32" fmla="*/ 209 w 281"/>
                <a:gd name="T33" fmla="*/ 0 h 245"/>
                <a:gd name="T34" fmla="*/ 238 w 281"/>
                <a:gd name="T35" fmla="*/ 9 h 245"/>
                <a:gd name="T36" fmla="*/ 248 w 281"/>
                <a:gd name="T37" fmla="*/ 20 h 245"/>
                <a:gd name="T38" fmla="*/ 261 w 281"/>
                <a:gd name="T39" fmla="*/ 12 h 245"/>
                <a:gd name="T40" fmla="*/ 266 w 281"/>
                <a:gd name="T41" fmla="*/ 45 h 245"/>
                <a:gd name="T42" fmla="*/ 273 w 281"/>
                <a:gd name="T43" fmla="*/ 50 h 245"/>
                <a:gd name="T44" fmla="*/ 274 w 281"/>
                <a:gd name="T45" fmla="*/ 57 h 245"/>
                <a:gd name="T46" fmla="*/ 281 w 281"/>
                <a:gd name="T47" fmla="*/ 64 h 245"/>
                <a:gd name="T48" fmla="*/ 278 w 281"/>
                <a:gd name="T49" fmla="*/ 73 h 245"/>
                <a:gd name="T50" fmla="*/ 271 w 281"/>
                <a:gd name="T51" fmla="*/ 115 h 245"/>
                <a:gd name="T52" fmla="*/ 271 w 281"/>
                <a:gd name="T53" fmla="*/ 142 h 245"/>
                <a:gd name="T54" fmla="*/ 248 w 281"/>
                <a:gd name="T55" fmla="*/ 162 h 245"/>
                <a:gd name="T56" fmla="*/ 241 w 281"/>
                <a:gd name="T57" fmla="*/ 189 h 245"/>
                <a:gd name="T58" fmla="*/ 249 w 281"/>
                <a:gd name="T59" fmla="*/ 197 h 245"/>
                <a:gd name="T60" fmla="*/ 249 w 281"/>
                <a:gd name="T61" fmla="*/ 210 h 245"/>
                <a:gd name="T62" fmla="*/ 260 w 281"/>
                <a:gd name="T63" fmla="*/ 210 h 245"/>
                <a:gd name="T64" fmla="*/ 259 w 281"/>
                <a:gd name="T65" fmla="*/ 220 h 245"/>
                <a:gd name="T66" fmla="*/ 254 w 281"/>
                <a:gd name="T67" fmla="*/ 221 h 245"/>
                <a:gd name="T68" fmla="*/ 253 w 281"/>
                <a:gd name="T69" fmla="*/ 228 h 245"/>
                <a:gd name="T70" fmla="*/ 250 w 281"/>
                <a:gd name="T71" fmla="*/ 228 h 245"/>
                <a:gd name="T72" fmla="*/ 237 w 281"/>
                <a:gd name="T73" fmla="*/ 206 h 245"/>
                <a:gd name="T74" fmla="*/ 233 w 281"/>
                <a:gd name="T75" fmla="*/ 205 h 245"/>
                <a:gd name="T76" fmla="*/ 219 w 281"/>
                <a:gd name="T77" fmla="*/ 216 h 245"/>
                <a:gd name="T78" fmla="*/ 205 w 281"/>
                <a:gd name="T79" fmla="*/ 210 h 245"/>
                <a:gd name="T80" fmla="*/ 195 w 281"/>
                <a:gd name="T81" fmla="*/ 209 h 245"/>
                <a:gd name="T82" fmla="*/ 189 w 281"/>
                <a:gd name="T83" fmla="*/ 212 h 245"/>
                <a:gd name="T84" fmla="*/ 179 w 281"/>
                <a:gd name="T85" fmla="*/ 212 h 245"/>
                <a:gd name="T86" fmla="*/ 168 w 281"/>
                <a:gd name="T87" fmla="*/ 220 h 245"/>
                <a:gd name="T88" fmla="*/ 159 w 281"/>
                <a:gd name="T89" fmla="*/ 221 h 245"/>
                <a:gd name="T90" fmla="*/ 137 w 281"/>
                <a:gd name="T91" fmla="*/ 210 h 245"/>
                <a:gd name="T92" fmla="*/ 128 w 281"/>
                <a:gd name="T93" fmla="*/ 215 h 245"/>
                <a:gd name="T94" fmla="*/ 119 w 281"/>
                <a:gd name="T95" fmla="*/ 215 h 245"/>
                <a:gd name="T96" fmla="*/ 112 w 281"/>
                <a:gd name="T97" fmla="*/ 207 h 245"/>
                <a:gd name="T98" fmla="*/ 93 w 281"/>
                <a:gd name="T99" fmla="*/ 199 h 245"/>
                <a:gd name="T100" fmla="*/ 74 w 281"/>
                <a:gd name="T101" fmla="*/ 202 h 245"/>
                <a:gd name="T102" fmla="*/ 69 w 281"/>
                <a:gd name="T103" fmla="*/ 206 h 245"/>
                <a:gd name="T104" fmla="*/ 67 w 281"/>
                <a:gd name="T105" fmla="*/ 218 h 245"/>
                <a:gd name="T106" fmla="*/ 61 w 281"/>
                <a:gd name="T107" fmla="*/ 227 h 245"/>
                <a:gd name="T108" fmla="*/ 60 w 281"/>
                <a:gd name="T109" fmla="*/ 245 h 245"/>
                <a:gd name="T110" fmla="*/ 46 w 281"/>
                <a:gd name="T111" fmla="*/ 233 h 245"/>
                <a:gd name="T112" fmla="*/ 40 w 281"/>
                <a:gd name="T113" fmla="*/ 233 h 245"/>
                <a:gd name="T114" fmla="*/ 34 w 281"/>
                <a:gd name="T115" fmla="*/ 239 h 2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81" h="245">
                  <a:moveTo>
                    <a:pt x="34" y="239"/>
                  </a:moveTo>
                  <a:lnTo>
                    <a:pt x="34" y="225"/>
                  </a:lnTo>
                  <a:lnTo>
                    <a:pt x="13" y="220"/>
                  </a:lnTo>
                  <a:lnTo>
                    <a:pt x="12" y="210"/>
                  </a:lnTo>
                  <a:lnTo>
                    <a:pt x="2" y="197"/>
                  </a:lnTo>
                  <a:lnTo>
                    <a:pt x="0" y="187"/>
                  </a:lnTo>
                  <a:lnTo>
                    <a:pt x="1" y="177"/>
                  </a:lnTo>
                  <a:lnTo>
                    <a:pt x="13" y="176"/>
                  </a:lnTo>
                  <a:lnTo>
                    <a:pt x="19" y="169"/>
                  </a:lnTo>
                  <a:lnTo>
                    <a:pt x="44" y="167"/>
                  </a:lnTo>
                  <a:lnTo>
                    <a:pt x="60" y="164"/>
                  </a:lnTo>
                  <a:lnTo>
                    <a:pt x="62" y="151"/>
                  </a:lnTo>
                  <a:lnTo>
                    <a:pt x="72" y="137"/>
                  </a:lnTo>
                  <a:lnTo>
                    <a:pt x="71" y="89"/>
                  </a:lnTo>
                  <a:lnTo>
                    <a:pt x="97" y="80"/>
                  </a:lnTo>
                  <a:lnTo>
                    <a:pt x="149" y="39"/>
                  </a:lnTo>
                  <a:lnTo>
                    <a:pt x="209" y="0"/>
                  </a:lnTo>
                  <a:lnTo>
                    <a:pt x="238" y="9"/>
                  </a:lnTo>
                  <a:lnTo>
                    <a:pt x="248" y="20"/>
                  </a:lnTo>
                  <a:lnTo>
                    <a:pt x="261" y="12"/>
                  </a:lnTo>
                  <a:lnTo>
                    <a:pt x="266" y="45"/>
                  </a:lnTo>
                  <a:lnTo>
                    <a:pt x="273" y="50"/>
                  </a:lnTo>
                  <a:lnTo>
                    <a:pt x="274" y="57"/>
                  </a:lnTo>
                  <a:lnTo>
                    <a:pt x="281" y="64"/>
                  </a:lnTo>
                  <a:lnTo>
                    <a:pt x="278" y="73"/>
                  </a:lnTo>
                  <a:lnTo>
                    <a:pt x="271" y="115"/>
                  </a:lnTo>
                  <a:lnTo>
                    <a:pt x="271" y="142"/>
                  </a:lnTo>
                  <a:lnTo>
                    <a:pt x="248" y="162"/>
                  </a:lnTo>
                  <a:lnTo>
                    <a:pt x="241" y="189"/>
                  </a:lnTo>
                  <a:lnTo>
                    <a:pt x="249" y="197"/>
                  </a:lnTo>
                  <a:lnTo>
                    <a:pt x="249" y="210"/>
                  </a:lnTo>
                  <a:lnTo>
                    <a:pt x="260" y="210"/>
                  </a:lnTo>
                  <a:lnTo>
                    <a:pt x="259" y="220"/>
                  </a:lnTo>
                  <a:lnTo>
                    <a:pt x="254" y="221"/>
                  </a:lnTo>
                  <a:lnTo>
                    <a:pt x="253" y="228"/>
                  </a:lnTo>
                  <a:lnTo>
                    <a:pt x="250" y="228"/>
                  </a:lnTo>
                  <a:lnTo>
                    <a:pt x="237" y="206"/>
                  </a:lnTo>
                  <a:lnTo>
                    <a:pt x="233" y="205"/>
                  </a:lnTo>
                  <a:lnTo>
                    <a:pt x="219" y="216"/>
                  </a:lnTo>
                  <a:lnTo>
                    <a:pt x="205" y="210"/>
                  </a:lnTo>
                  <a:lnTo>
                    <a:pt x="195" y="209"/>
                  </a:lnTo>
                  <a:lnTo>
                    <a:pt x="189" y="212"/>
                  </a:lnTo>
                  <a:lnTo>
                    <a:pt x="179" y="212"/>
                  </a:lnTo>
                  <a:lnTo>
                    <a:pt x="168" y="220"/>
                  </a:lnTo>
                  <a:lnTo>
                    <a:pt x="159" y="221"/>
                  </a:lnTo>
                  <a:lnTo>
                    <a:pt x="137" y="210"/>
                  </a:lnTo>
                  <a:lnTo>
                    <a:pt x="128" y="215"/>
                  </a:lnTo>
                  <a:lnTo>
                    <a:pt x="119" y="215"/>
                  </a:lnTo>
                  <a:lnTo>
                    <a:pt x="112" y="207"/>
                  </a:lnTo>
                  <a:lnTo>
                    <a:pt x="93" y="199"/>
                  </a:lnTo>
                  <a:lnTo>
                    <a:pt x="74" y="202"/>
                  </a:lnTo>
                  <a:lnTo>
                    <a:pt x="69" y="206"/>
                  </a:lnTo>
                  <a:lnTo>
                    <a:pt x="67" y="218"/>
                  </a:lnTo>
                  <a:lnTo>
                    <a:pt x="61" y="227"/>
                  </a:lnTo>
                  <a:lnTo>
                    <a:pt x="60" y="245"/>
                  </a:lnTo>
                  <a:lnTo>
                    <a:pt x="46" y="233"/>
                  </a:lnTo>
                  <a:lnTo>
                    <a:pt x="40" y="233"/>
                  </a:lnTo>
                  <a:lnTo>
                    <a:pt x="34" y="23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34" name="Freeform 133"/>
            <p:cNvSpPr>
              <a:spLocks/>
            </p:cNvSpPr>
            <p:nvPr/>
          </p:nvSpPr>
          <p:spPr bwMode="auto">
            <a:xfrm>
              <a:off x="5009909" y="3800011"/>
              <a:ext cx="357078" cy="310652"/>
            </a:xfrm>
            <a:custGeom>
              <a:avLst/>
              <a:gdLst>
                <a:gd name="T0" fmla="*/ 106 w 216"/>
                <a:gd name="T1" fmla="*/ 189 h 200"/>
                <a:gd name="T2" fmla="*/ 87 w 216"/>
                <a:gd name="T3" fmla="*/ 197 h 200"/>
                <a:gd name="T4" fmla="*/ 80 w 216"/>
                <a:gd name="T5" fmla="*/ 196 h 200"/>
                <a:gd name="T6" fmla="*/ 73 w 216"/>
                <a:gd name="T7" fmla="*/ 200 h 200"/>
                <a:gd name="T8" fmla="*/ 59 w 216"/>
                <a:gd name="T9" fmla="*/ 200 h 200"/>
                <a:gd name="T10" fmla="*/ 49 w 216"/>
                <a:gd name="T11" fmla="*/ 187 h 200"/>
                <a:gd name="T12" fmla="*/ 43 w 216"/>
                <a:gd name="T13" fmla="*/ 172 h 200"/>
                <a:gd name="T14" fmla="*/ 30 w 216"/>
                <a:gd name="T15" fmla="*/ 158 h 200"/>
                <a:gd name="T16" fmla="*/ 16 w 216"/>
                <a:gd name="T17" fmla="*/ 158 h 200"/>
                <a:gd name="T18" fmla="*/ 0 w 216"/>
                <a:gd name="T19" fmla="*/ 158 h 200"/>
                <a:gd name="T20" fmla="*/ 1 w 216"/>
                <a:gd name="T21" fmla="*/ 125 h 200"/>
                <a:gd name="T22" fmla="*/ 0 w 216"/>
                <a:gd name="T23" fmla="*/ 112 h 200"/>
                <a:gd name="T24" fmla="*/ 4 w 216"/>
                <a:gd name="T25" fmla="*/ 98 h 200"/>
                <a:gd name="T26" fmla="*/ 9 w 216"/>
                <a:gd name="T27" fmla="*/ 92 h 200"/>
                <a:gd name="T28" fmla="*/ 18 w 216"/>
                <a:gd name="T29" fmla="*/ 79 h 200"/>
                <a:gd name="T30" fmla="*/ 16 w 216"/>
                <a:gd name="T31" fmla="*/ 74 h 200"/>
                <a:gd name="T32" fmla="*/ 20 w 216"/>
                <a:gd name="T33" fmla="*/ 65 h 200"/>
                <a:gd name="T34" fmla="*/ 16 w 216"/>
                <a:gd name="T35" fmla="*/ 53 h 200"/>
                <a:gd name="T36" fmla="*/ 16 w 216"/>
                <a:gd name="T37" fmla="*/ 46 h 200"/>
                <a:gd name="T38" fmla="*/ 17 w 216"/>
                <a:gd name="T39" fmla="*/ 28 h 200"/>
                <a:gd name="T40" fmla="*/ 23 w 216"/>
                <a:gd name="T41" fmla="*/ 19 h 200"/>
                <a:gd name="T42" fmla="*/ 25 w 216"/>
                <a:gd name="T43" fmla="*/ 7 h 200"/>
                <a:gd name="T44" fmla="*/ 30 w 216"/>
                <a:gd name="T45" fmla="*/ 3 h 200"/>
                <a:gd name="T46" fmla="*/ 49 w 216"/>
                <a:gd name="T47" fmla="*/ 0 h 200"/>
                <a:gd name="T48" fmla="*/ 68 w 216"/>
                <a:gd name="T49" fmla="*/ 8 h 200"/>
                <a:gd name="T50" fmla="*/ 75 w 216"/>
                <a:gd name="T51" fmla="*/ 16 h 200"/>
                <a:gd name="T52" fmla="*/ 84 w 216"/>
                <a:gd name="T53" fmla="*/ 16 h 200"/>
                <a:gd name="T54" fmla="*/ 93 w 216"/>
                <a:gd name="T55" fmla="*/ 11 h 200"/>
                <a:gd name="T56" fmla="*/ 115 w 216"/>
                <a:gd name="T57" fmla="*/ 22 h 200"/>
                <a:gd name="T58" fmla="*/ 124 w 216"/>
                <a:gd name="T59" fmla="*/ 21 h 200"/>
                <a:gd name="T60" fmla="*/ 135 w 216"/>
                <a:gd name="T61" fmla="*/ 13 h 200"/>
                <a:gd name="T62" fmla="*/ 145 w 216"/>
                <a:gd name="T63" fmla="*/ 13 h 200"/>
                <a:gd name="T64" fmla="*/ 151 w 216"/>
                <a:gd name="T65" fmla="*/ 10 h 200"/>
                <a:gd name="T66" fmla="*/ 161 w 216"/>
                <a:gd name="T67" fmla="*/ 11 h 200"/>
                <a:gd name="T68" fmla="*/ 175 w 216"/>
                <a:gd name="T69" fmla="*/ 17 h 200"/>
                <a:gd name="T70" fmla="*/ 189 w 216"/>
                <a:gd name="T71" fmla="*/ 6 h 200"/>
                <a:gd name="T72" fmla="*/ 193 w 216"/>
                <a:gd name="T73" fmla="*/ 7 h 200"/>
                <a:gd name="T74" fmla="*/ 206 w 216"/>
                <a:gd name="T75" fmla="*/ 29 h 200"/>
                <a:gd name="T76" fmla="*/ 209 w 216"/>
                <a:gd name="T77" fmla="*/ 29 h 200"/>
                <a:gd name="T78" fmla="*/ 216 w 216"/>
                <a:gd name="T79" fmla="*/ 37 h 200"/>
                <a:gd name="T80" fmla="*/ 214 w 216"/>
                <a:gd name="T81" fmla="*/ 41 h 200"/>
                <a:gd name="T82" fmla="*/ 214 w 216"/>
                <a:gd name="T83" fmla="*/ 48 h 200"/>
                <a:gd name="T84" fmla="*/ 199 w 216"/>
                <a:gd name="T85" fmla="*/ 64 h 200"/>
                <a:gd name="T86" fmla="*/ 194 w 216"/>
                <a:gd name="T87" fmla="*/ 77 h 200"/>
                <a:gd name="T88" fmla="*/ 191 w 216"/>
                <a:gd name="T89" fmla="*/ 88 h 200"/>
                <a:gd name="T90" fmla="*/ 187 w 216"/>
                <a:gd name="T91" fmla="*/ 93 h 200"/>
                <a:gd name="T92" fmla="*/ 184 w 216"/>
                <a:gd name="T93" fmla="*/ 107 h 200"/>
                <a:gd name="T94" fmla="*/ 174 w 216"/>
                <a:gd name="T95" fmla="*/ 116 h 200"/>
                <a:gd name="T96" fmla="*/ 172 w 216"/>
                <a:gd name="T97" fmla="*/ 126 h 200"/>
                <a:gd name="T98" fmla="*/ 167 w 216"/>
                <a:gd name="T99" fmla="*/ 135 h 200"/>
                <a:gd name="T100" fmla="*/ 166 w 216"/>
                <a:gd name="T101" fmla="*/ 143 h 200"/>
                <a:gd name="T102" fmla="*/ 153 w 216"/>
                <a:gd name="T103" fmla="*/ 150 h 200"/>
                <a:gd name="T104" fmla="*/ 143 w 216"/>
                <a:gd name="T105" fmla="*/ 142 h 200"/>
                <a:gd name="T106" fmla="*/ 136 w 216"/>
                <a:gd name="T107" fmla="*/ 142 h 200"/>
                <a:gd name="T108" fmla="*/ 125 w 216"/>
                <a:gd name="T109" fmla="*/ 154 h 200"/>
                <a:gd name="T110" fmla="*/ 120 w 216"/>
                <a:gd name="T111" fmla="*/ 155 h 200"/>
                <a:gd name="T112" fmla="*/ 111 w 216"/>
                <a:gd name="T113" fmla="*/ 175 h 200"/>
                <a:gd name="T114" fmla="*/ 106 w 216"/>
                <a:gd name="T115" fmla="*/ 189 h 2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16" h="200">
                  <a:moveTo>
                    <a:pt x="106" y="189"/>
                  </a:moveTo>
                  <a:lnTo>
                    <a:pt x="87" y="197"/>
                  </a:lnTo>
                  <a:lnTo>
                    <a:pt x="80" y="196"/>
                  </a:lnTo>
                  <a:lnTo>
                    <a:pt x="73" y="200"/>
                  </a:lnTo>
                  <a:lnTo>
                    <a:pt x="59" y="200"/>
                  </a:lnTo>
                  <a:lnTo>
                    <a:pt x="49" y="187"/>
                  </a:lnTo>
                  <a:lnTo>
                    <a:pt x="43" y="172"/>
                  </a:lnTo>
                  <a:lnTo>
                    <a:pt x="30" y="158"/>
                  </a:lnTo>
                  <a:lnTo>
                    <a:pt x="16" y="158"/>
                  </a:lnTo>
                  <a:lnTo>
                    <a:pt x="0" y="158"/>
                  </a:lnTo>
                  <a:lnTo>
                    <a:pt x="1" y="125"/>
                  </a:lnTo>
                  <a:lnTo>
                    <a:pt x="0" y="112"/>
                  </a:lnTo>
                  <a:lnTo>
                    <a:pt x="4" y="98"/>
                  </a:lnTo>
                  <a:lnTo>
                    <a:pt x="9" y="92"/>
                  </a:lnTo>
                  <a:lnTo>
                    <a:pt x="18" y="79"/>
                  </a:lnTo>
                  <a:lnTo>
                    <a:pt x="16" y="74"/>
                  </a:lnTo>
                  <a:lnTo>
                    <a:pt x="20" y="65"/>
                  </a:lnTo>
                  <a:lnTo>
                    <a:pt x="16" y="53"/>
                  </a:lnTo>
                  <a:lnTo>
                    <a:pt x="16" y="46"/>
                  </a:lnTo>
                  <a:lnTo>
                    <a:pt x="17" y="28"/>
                  </a:lnTo>
                  <a:lnTo>
                    <a:pt x="23" y="19"/>
                  </a:lnTo>
                  <a:lnTo>
                    <a:pt x="25" y="7"/>
                  </a:lnTo>
                  <a:lnTo>
                    <a:pt x="30" y="3"/>
                  </a:lnTo>
                  <a:lnTo>
                    <a:pt x="49" y="0"/>
                  </a:lnTo>
                  <a:lnTo>
                    <a:pt x="68" y="8"/>
                  </a:lnTo>
                  <a:lnTo>
                    <a:pt x="75" y="16"/>
                  </a:lnTo>
                  <a:lnTo>
                    <a:pt x="84" y="16"/>
                  </a:lnTo>
                  <a:lnTo>
                    <a:pt x="93" y="11"/>
                  </a:lnTo>
                  <a:lnTo>
                    <a:pt x="115" y="22"/>
                  </a:lnTo>
                  <a:lnTo>
                    <a:pt x="124" y="21"/>
                  </a:lnTo>
                  <a:lnTo>
                    <a:pt x="135" y="13"/>
                  </a:lnTo>
                  <a:lnTo>
                    <a:pt x="145" y="13"/>
                  </a:lnTo>
                  <a:lnTo>
                    <a:pt x="151" y="10"/>
                  </a:lnTo>
                  <a:lnTo>
                    <a:pt x="161" y="11"/>
                  </a:lnTo>
                  <a:lnTo>
                    <a:pt x="175" y="17"/>
                  </a:lnTo>
                  <a:lnTo>
                    <a:pt x="189" y="6"/>
                  </a:lnTo>
                  <a:lnTo>
                    <a:pt x="193" y="7"/>
                  </a:lnTo>
                  <a:lnTo>
                    <a:pt x="206" y="29"/>
                  </a:lnTo>
                  <a:lnTo>
                    <a:pt x="209" y="29"/>
                  </a:lnTo>
                  <a:lnTo>
                    <a:pt x="216" y="37"/>
                  </a:lnTo>
                  <a:lnTo>
                    <a:pt x="214" y="41"/>
                  </a:lnTo>
                  <a:lnTo>
                    <a:pt x="214" y="48"/>
                  </a:lnTo>
                  <a:lnTo>
                    <a:pt x="199" y="64"/>
                  </a:lnTo>
                  <a:lnTo>
                    <a:pt x="194" y="77"/>
                  </a:lnTo>
                  <a:lnTo>
                    <a:pt x="191" y="88"/>
                  </a:lnTo>
                  <a:lnTo>
                    <a:pt x="187" y="93"/>
                  </a:lnTo>
                  <a:lnTo>
                    <a:pt x="184" y="107"/>
                  </a:lnTo>
                  <a:lnTo>
                    <a:pt x="174" y="116"/>
                  </a:lnTo>
                  <a:lnTo>
                    <a:pt x="172" y="126"/>
                  </a:lnTo>
                  <a:lnTo>
                    <a:pt x="167" y="135"/>
                  </a:lnTo>
                  <a:lnTo>
                    <a:pt x="166" y="143"/>
                  </a:lnTo>
                  <a:lnTo>
                    <a:pt x="153" y="150"/>
                  </a:lnTo>
                  <a:lnTo>
                    <a:pt x="143" y="142"/>
                  </a:lnTo>
                  <a:lnTo>
                    <a:pt x="136" y="142"/>
                  </a:lnTo>
                  <a:lnTo>
                    <a:pt x="125" y="154"/>
                  </a:lnTo>
                  <a:lnTo>
                    <a:pt x="120" y="155"/>
                  </a:lnTo>
                  <a:lnTo>
                    <a:pt x="111" y="175"/>
                  </a:lnTo>
                  <a:lnTo>
                    <a:pt x="106" y="18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36" name="Freeform 135"/>
            <p:cNvSpPr>
              <a:spLocks/>
            </p:cNvSpPr>
            <p:nvPr/>
          </p:nvSpPr>
          <p:spPr bwMode="auto">
            <a:xfrm>
              <a:off x="5014867" y="2532550"/>
              <a:ext cx="95882" cy="83876"/>
            </a:xfrm>
            <a:custGeom>
              <a:avLst/>
              <a:gdLst>
                <a:gd name="T0" fmla="*/ 42 w 58"/>
                <a:gd name="T1" fmla="*/ 0 h 54"/>
                <a:gd name="T2" fmla="*/ 55 w 58"/>
                <a:gd name="T3" fmla="*/ 0 h 54"/>
                <a:gd name="T4" fmla="*/ 58 w 58"/>
                <a:gd name="T5" fmla="*/ 7 h 54"/>
                <a:gd name="T6" fmla="*/ 55 w 58"/>
                <a:gd name="T7" fmla="*/ 25 h 54"/>
                <a:gd name="T8" fmla="*/ 51 w 58"/>
                <a:gd name="T9" fmla="*/ 33 h 54"/>
                <a:gd name="T10" fmla="*/ 42 w 58"/>
                <a:gd name="T11" fmla="*/ 33 h 54"/>
                <a:gd name="T12" fmla="*/ 45 w 58"/>
                <a:gd name="T13" fmla="*/ 54 h 54"/>
                <a:gd name="T14" fmla="*/ 36 w 58"/>
                <a:gd name="T15" fmla="*/ 49 h 54"/>
                <a:gd name="T16" fmla="*/ 26 w 58"/>
                <a:gd name="T17" fmla="*/ 40 h 54"/>
                <a:gd name="T18" fmla="*/ 11 w 58"/>
                <a:gd name="T19" fmla="*/ 44 h 54"/>
                <a:gd name="T20" fmla="*/ 0 w 58"/>
                <a:gd name="T21" fmla="*/ 43 h 54"/>
                <a:gd name="T22" fmla="*/ 8 w 58"/>
                <a:gd name="T23" fmla="*/ 37 h 54"/>
                <a:gd name="T24" fmla="*/ 21 w 58"/>
                <a:gd name="T25" fmla="*/ 8 h 54"/>
                <a:gd name="T26" fmla="*/ 42 w 58"/>
                <a:gd name="T27" fmla="*/ 0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8" h="54">
                  <a:moveTo>
                    <a:pt x="42" y="0"/>
                  </a:moveTo>
                  <a:lnTo>
                    <a:pt x="55" y="0"/>
                  </a:lnTo>
                  <a:lnTo>
                    <a:pt x="58" y="7"/>
                  </a:lnTo>
                  <a:lnTo>
                    <a:pt x="55" y="25"/>
                  </a:lnTo>
                  <a:lnTo>
                    <a:pt x="51" y="33"/>
                  </a:lnTo>
                  <a:lnTo>
                    <a:pt x="42" y="33"/>
                  </a:lnTo>
                  <a:lnTo>
                    <a:pt x="45" y="54"/>
                  </a:lnTo>
                  <a:lnTo>
                    <a:pt x="36" y="49"/>
                  </a:lnTo>
                  <a:lnTo>
                    <a:pt x="26" y="40"/>
                  </a:lnTo>
                  <a:lnTo>
                    <a:pt x="11" y="44"/>
                  </a:lnTo>
                  <a:lnTo>
                    <a:pt x="0" y="43"/>
                  </a:lnTo>
                  <a:lnTo>
                    <a:pt x="8" y="37"/>
                  </a:lnTo>
                  <a:lnTo>
                    <a:pt x="21" y="8"/>
                  </a:lnTo>
                  <a:lnTo>
                    <a:pt x="42"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37" name="Freeform 136"/>
            <p:cNvSpPr>
              <a:spLocks/>
            </p:cNvSpPr>
            <p:nvPr/>
          </p:nvSpPr>
          <p:spPr bwMode="auto">
            <a:xfrm>
              <a:off x="5046278" y="2016868"/>
              <a:ext cx="562069" cy="374337"/>
            </a:xfrm>
            <a:custGeom>
              <a:avLst/>
              <a:gdLst>
                <a:gd name="T0" fmla="*/ 294 w 340"/>
                <a:gd name="T1" fmla="*/ 0 h 241"/>
                <a:gd name="T2" fmla="*/ 338 w 340"/>
                <a:gd name="T3" fmla="*/ 13 h 241"/>
                <a:gd name="T4" fmla="*/ 322 w 340"/>
                <a:gd name="T5" fmla="*/ 17 h 241"/>
                <a:gd name="T6" fmla="*/ 340 w 340"/>
                <a:gd name="T7" fmla="*/ 28 h 241"/>
                <a:gd name="T8" fmla="*/ 319 w 340"/>
                <a:gd name="T9" fmla="*/ 35 h 241"/>
                <a:gd name="T10" fmla="*/ 309 w 340"/>
                <a:gd name="T11" fmla="*/ 37 h 241"/>
                <a:gd name="T12" fmla="*/ 311 w 340"/>
                <a:gd name="T13" fmla="*/ 24 h 241"/>
                <a:gd name="T14" fmla="*/ 293 w 340"/>
                <a:gd name="T15" fmla="*/ 18 h 241"/>
                <a:gd name="T16" fmla="*/ 274 w 340"/>
                <a:gd name="T17" fmla="*/ 23 h 241"/>
                <a:gd name="T18" fmla="*/ 270 w 340"/>
                <a:gd name="T19" fmla="*/ 36 h 241"/>
                <a:gd name="T20" fmla="*/ 259 w 340"/>
                <a:gd name="T21" fmla="*/ 44 h 241"/>
                <a:gd name="T22" fmla="*/ 244 w 340"/>
                <a:gd name="T23" fmla="*/ 40 h 241"/>
                <a:gd name="T24" fmla="*/ 227 w 340"/>
                <a:gd name="T25" fmla="*/ 40 h 241"/>
                <a:gd name="T26" fmla="*/ 210 w 340"/>
                <a:gd name="T27" fmla="*/ 31 h 241"/>
                <a:gd name="T28" fmla="*/ 203 w 340"/>
                <a:gd name="T29" fmla="*/ 36 h 241"/>
                <a:gd name="T30" fmla="*/ 195 w 340"/>
                <a:gd name="T31" fmla="*/ 37 h 241"/>
                <a:gd name="T32" fmla="*/ 195 w 340"/>
                <a:gd name="T33" fmla="*/ 48 h 241"/>
                <a:gd name="T34" fmla="*/ 170 w 340"/>
                <a:gd name="T35" fmla="*/ 45 h 241"/>
                <a:gd name="T36" fmla="*/ 168 w 340"/>
                <a:gd name="T37" fmla="*/ 55 h 241"/>
                <a:gd name="T38" fmla="*/ 155 w 340"/>
                <a:gd name="T39" fmla="*/ 55 h 241"/>
                <a:gd name="T40" fmla="*/ 148 w 340"/>
                <a:gd name="T41" fmla="*/ 68 h 241"/>
                <a:gd name="T42" fmla="*/ 137 w 340"/>
                <a:gd name="T43" fmla="*/ 88 h 241"/>
                <a:gd name="T44" fmla="*/ 118 w 340"/>
                <a:gd name="T45" fmla="*/ 114 h 241"/>
                <a:gd name="T46" fmla="*/ 124 w 340"/>
                <a:gd name="T47" fmla="*/ 120 h 241"/>
                <a:gd name="T48" fmla="*/ 120 w 340"/>
                <a:gd name="T49" fmla="*/ 127 h 241"/>
                <a:gd name="T50" fmla="*/ 106 w 340"/>
                <a:gd name="T51" fmla="*/ 127 h 241"/>
                <a:gd name="T52" fmla="*/ 98 w 340"/>
                <a:gd name="T53" fmla="*/ 145 h 241"/>
                <a:gd name="T54" fmla="*/ 102 w 340"/>
                <a:gd name="T55" fmla="*/ 170 h 241"/>
                <a:gd name="T56" fmla="*/ 112 w 340"/>
                <a:gd name="T57" fmla="*/ 179 h 241"/>
                <a:gd name="T58" fmla="*/ 109 w 340"/>
                <a:gd name="T59" fmla="*/ 202 h 241"/>
                <a:gd name="T60" fmla="*/ 98 w 340"/>
                <a:gd name="T61" fmla="*/ 215 h 241"/>
                <a:gd name="T62" fmla="*/ 92 w 340"/>
                <a:gd name="T63" fmla="*/ 226 h 241"/>
                <a:gd name="T64" fmla="*/ 81 w 340"/>
                <a:gd name="T65" fmla="*/ 214 h 241"/>
                <a:gd name="T66" fmla="*/ 54 w 340"/>
                <a:gd name="T67" fmla="*/ 237 h 241"/>
                <a:gd name="T68" fmla="*/ 34 w 340"/>
                <a:gd name="T69" fmla="*/ 241 h 241"/>
                <a:gd name="T70" fmla="*/ 13 w 340"/>
                <a:gd name="T71" fmla="*/ 231 h 241"/>
                <a:gd name="T72" fmla="*/ 7 w 340"/>
                <a:gd name="T73" fmla="*/ 211 h 241"/>
                <a:gd name="T74" fmla="*/ 0 w 340"/>
                <a:gd name="T75" fmla="*/ 166 h 241"/>
                <a:gd name="T76" fmla="*/ 13 w 340"/>
                <a:gd name="T77" fmla="*/ 154 h 241"/>
                <a:gd name="T78" fmla="*/ 50 w 340"/>
                <a:gd name="T79" fmla="*/ 139 h 241"/>
                <a:gd name="T80" fmla="*/ 76 w 340"/>
                <a:gd name="T81" fmla="*/ 119 h 241"/>
                <a:gd name="T82" fmla="*/ 99 w 340"/>
                <a:gd name="T83" fmla="*/ 94 h 241"/>
                <a:gd name="T84" fmla="*/ 128 w 340"/>
                <a:gd name="T85" fmla="*/ 59 h 241"/>
                <a:gd name="T86" fmla="*/ 149 w 340"/>
                <a:gd name="T87" fmla="*/ 45 h 241"/>
                <a:gd name="T88" fmla="*/ 182 w 340"/>
                <a:gd name="T89" fmla="*/ 24 h 241"/>
                <a:gd name="T90" fmla="*/ 209 w 340"/>
                <a:gd name="T91" fmla="*/ 16 h 241"/>
                <a:gd name="T92" fmla="*/ 231 w 340"/>
                <a:gd name="T93" fmla="*/ 17 h 241"/>
                <a:gd name="T94" fmla="*/ 247 w 340"/>
                <a:gd name="T95" fmla="*/ 3 h 241"/>
                <a:gd name="T96" fmla="*/ 271 w 340"/>
                <a:gd name="T97" fmla="*/ 3 h 241"/>
                <a:gd name="T98" fmla="*/ 294 w 340"/>
                <a:gd name="T99" fmla="*/ 0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340" h="241">
                  <a:moveTo>
                    <a:pt x="294" y="0"/>
                  </a:moveTo>
                  <a:lnTo>
                    <a:pt x="338" y="13"/>
                  </a:lnTo>
                  <a:lnTo>
                    <a:pt x="322" y="17"/>
                  </a:lnTo>
                  <a:lnTo>
                    <a:pt x="340" y="28"/>
                  </a:lnTo>
                  <a:lnTo>
                    <a:pt x="319" y="35"/>
                  </a:lnTo>
                  <a:lnTo>
                    <a:pt x="309" y="37"/>
                  </a:lnTo>
                  <a:lnTo>
                    <a:pt x="311" y="24"/>
                  </a:lnTo>
                  <a:lnTo>
                    <a:pt x="293" y="18"/>
                  </a:lnTo>
                  <a:lnTo>
                    <a:pt x="274" y="23"/>
                  </a:lnTo>
                  <a:lnTo>
                    <a:pt x="270" y="36"/>
                  </a:lnTo>
                  <a:lnTo>
                    <a:pt x="259" y="44"/>
                  </a:lnTo>
                  <a:lnTo>
                    <a:pt x="244" y="40"/>
                  </a:lnTo>
                  <a:lnTo>
                    <a:pt x="227" y="40"/>
                  </a:lnTo>
                  <a:lnTo>
                    <a:pt x="210" y="31"/>
                  </a:lnTo>
                  <a:lnTo>
                    <a:pt x="203" y="36"/>
                  </a:lnTo>
                  <a:lnTo>
                    <a:pt x="195" y="37"/>
                  </a:lnTo>
                  <a:lnTo>
                    <a:pt x="195" y="48"/>
                  </a:lnTo>
                  <a:lnTo>
                    <a:pt x="170" y="45"/>
                  </a:lnTo>
                  <a:lnTo>
                    <a:pt x="168" y="55"/>
                  </a:lnTo>
                  <a:lnTo>
                    <a:pt x="155" y="55"/>
                  </a:lnTo>
                  <a:lnTo>
                    <a:pt x="148" y="68"/>
                  </a:lnTo>
                  <a:lnTo>
                    <a:pt x="137" y="88"/>
                  </a:lnTo>
                  <a:lnTo>
                    <a:pt x="118" y="114"/>
                  </a:lnTo>
                  <a:lnTo>
                    <a:pt x="124" y="120"/>
                  </a:lnTo>
                  <a:lnTo>
                    <a:pt x="120" y="127"/>
                  </a:lnTo>
                  <a:lnTo>
                    <a:pt x="106" y="127"/>
                  </a:lnTo>
                  <a:lnTo>
                    <a:pt x="98" y="145"/>
                  </a:lnTo>
                  <a:lnTo>
                    <a:pt x="102" y="170"/>
                  </a:lnTo>
                  <a:lnTo>
                    <a:pt x="112" y="179"/>
                  </a:lnTo>
                  <a:lnTo>
                    <a:pt x="109" y="202"/>
                  </a:lnTo>
                  <a:lnTo>
                    <a:pt x="98" y="215"/>
                  </a:lnTo>
                  <a:lnTo>
                    <a:pt x="92" y="226"/>
                  </a:lnTo>
                  <a:lnTo>
                    <a:pt x="81" y="214"/>
                  </a:lnTo>
                  <a:lnTo>
                    <a:pt x="54" y="237"/>
                  </a:lnTo>
                  <a:lnTo>
                    <a:pt x="34" y="241"/>
                  </a:lnTo>
                  <a:lnTo>
                    <a:pt x="13" y="231"/>
                  </a:lnTo>
                  <a:lnTo>
                    <a:pt x="7" y="211"/>
                  </a:lnTo>
                  <a:lnTo>
                    <a:pt x="0" y="166"/>
                  </a:lnTo>
                  <a:lnTo>
                    <a:pt x="13" y="154"/>
                  </a:lnTo>
                  <a:lnTo>
                    <a:pt x="50" y="139"/>
                  </a:lnTo>
                  <a:lnTo>
                    <a:pt x="76" y="119"/>
                  </a:lnTo>
                  <a:lnTo>
                    <a:pt x="99" y="94"/>
                  </a:lnTo>
                  <a:lnTo>
                    <a:pt x="128" y="59"/>
                  </a:lnTo>
                  <a:lnTo>
                    <a:pt x="149" y="45"/>
                  </a:lnTo>
                  <a:lnTo>
                    <a:pt x="182" y="24"/>
                  </a:lnTo>
                  <a:lnTo>
                    <a:pt x="209" y="16"/>
                  </a:lnTo>
                  <a:lnTo>
                    <a:pt x="231" y="17"/>
                  </a:lnTo>
                  <a:lnTo>
                    <a:pt x="247" y="3"/>
                  </a:lnTo>
                  <a:lnTo>
                    <a:pt x="271" y="3"/>
                  </a:lnTo>
                  <a:lnTo>
                    <a:pt x="294"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38" name="Freeform 137"/>
            <p:cNvSpPr>
              <a:spLocks/>
            </p:cNvSpPr>
            <p:nvPr/>
          </p:nvSpPr>
          <p:spPr bwMode="auto">
            <a:xfrm>
              <a:off x="5332271" y="1839796"/>
              <a:ext cx="79351" cy="23300"/>
            </a:xfrm>
            <a:custGeom>
              <a:avLst/>
              <a:gdLst>
                <a:gd name="T0" fmla="*/ 48 w 48"/>
                <a:gd name="T1" fmla="*/ 9 h 15"/>
                <a:gd name="T2" fmla="*/ 23 w 48"/>
                <a:gd name="T3" fmla="*/ 15 h 15"/>
                <a:gd name="T4" fmla="*/ 1 w 48"/>
                <a:gd name="T5" fmla="*/ 11 h 15"/>
                <a:gd name="T6" fmla="*/ 8 w 48"/>
                <a:gd name="T7" fmla="*/ 8 h 15"/>
                <a:gd name="T8" fmla="*/ 0 w 48"/>
                <a:gd name="T9" fmla="*/ 3 h 15"/>
                <a:gd name="T10" fmla="*/ 24 w 48"/>
                <a:gd name="T11" fmla="*/ 0 h 15"/>
                <a:gd name="T12" fmla="*/ 30 w 48"/>
                <a:gd name="T13" fmla="*/ 5 h 15"/>
                <a:gd name="T14" fmla="*/ 48 w 48"/>
                <a:gd name="T15" fmla="*/ 9 h 1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8" h="15">
                  <a:moveTo>
                    <a:pt x="48" y="9"/>
                  </a:moveTo>
                  <a:lnTo>
                    <a:pt x="23" y="15"/>
                  </a:lnTo>
                  <a:lnTo>
                    <a:pt x="1" y="11"/>
                  </a:lnTo>
                  <a:lnTo>
                    <a:pt x="8" y="8"/>
                  </a:lnTo>
                  <a:lnTo>
                    <a:pt x="0" y="3"/>
                  </a:lnTo>
                  <a:lnTo>
                    <a:pt x="24" y="0"/>
                  </a:lnTo>
                  <a:lnTo>
                    <a:pt x="30" y="5"/>
                  </a:lnTo>
                  <a:lnTo>
                    <a:pt x="48" y="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39" name="Freeform 138"/>
            <p:cNvSpPr>
              <a:spLocks/>
            </p:cNvSpPr>
            <p:nvPr/>
          </p:nvSpPr>
          <p:spPr bwMode="auto">
            <a:xfrm>
              <a:off x="5127282" y="1805626"/>
              <a:ext cx="214909" cy="73003"/>
            </a:xfrm>
            <a:custGeom>
              <a:avLst/>
              <a:gdLst>
                <a:gd name="T0" fmla="*/ 89 w 130"/>
                <a:gd name="T1" fmla="*/ 4 h 47"/>
                <a:gd name="T2" fmla="*/ 130 w 130"/>
                <a:gd name="T3" fmla="*/ 15 h 47"/>
                <a:gd name="T4" fmla="*/ 102 w 130"/>
                <a:gd name="T5" fmla="*/ 21 h 47"/>
                <a:gd name="T6" fmla="*/ 98 w 130"/>
                <a:gd name="T7" fmla="*/ 31 h 47"/>
                <a:gd name="T8" fmla="*/ 88 w 130"/>
                <a:gd name="T9" fmla="*/ 34 h 47"/>
                <a:gd name="T10" fmla="*/ 85 w 130"/>
                <a:gd name="T11" fmla="*/ 46 h 47"/>
                <a:gd name="T12" fmla="*/ 70 w 130"/>
                <a:gd name="T13" fmla="*/ 47 h 47"/>
                <a:gd name="T14" fmla="*/ 43 w 130"/>
                <a:gd name="T15" fmla="*/ 38 h 47"/>
                <a:gd name="T16" fmla="*/ 53 w 130"/>
                <a:gd name="T17" fmla="*/ 32 h 47"/>
                <a:gd name="T18" fmla="*/ 35 w 130"/>
                <a:gd name="T19" fmla="*/ 28 h 47"/>
                <a:gd name="T20" fmla="*/ 10 w 130"/>
                <a:gd name="T21" fmla="*/ 16 h 47"/>
                <a:gd name="T22" fmla="*/ 0 w 130"/>
                <a:gd name="T23" fmla="*/ 5 h 47"/>
                <a:gd name="T24" fmla="*/ 30 w 130"/>
                <a:gd name="T25" fmla="*/ 0 h 47"/>
                <a:gd name="T26" fmla="*/ 37 w 130"/>
                <a:gd name="T27" fmla="*/ 5 h 47"/>
                <a:gd name="T28" fmla="*/ 54 w 130"/>
                <a:gd name="T29" fmla="*/ 5 h 47"/>
                <a:gd name="T30" fmla="*/ 57 w 130"/>
                <a:gd name="T31" fmla="*/ 0 h 47"/>
                <a:gd name="T32" fmla="*/ 74 w 130"/>
                <a:gd name="T33" fmla="*/ 0 h 47"/>
                <a:gd name="T34" fmla="*/ 89 w 130"/>
                <a:gd name="T35" fmla="*/ 4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30" h="47">
                  <a:moveTo>
                    <a:pt x="89" y="4"/>
                  </a:moveTo>
                  <a:lnTo>
                    <a:pt x="130" y="15"/>
                  </a:lnTo>
                  <a:lnTo>
                    <a:pt x="102" y="21"/>
                  </a:lnTo>
                  <a:lnTo>
                    <a:pt x="98" y="31"/>
                  </a:lnTo>
                  <a:lnTo>
                    <a:pt x="88" y="34"/>
                  </a:lnTo>
                  <a:lnTo>
                    <a:pt x="85" y="46"/>
                  </a:lnTo>
                  <a:lnTo>
                    <a:pt x="70" y="47"/>
                  </a:lnTo>
                  <a:lnTo>
                    <a:pt x="43" y="38"/>
                  </a:lnTo>
                  <a:lnTo>
                    <a:pt x="53" y="32"/>
                  </a:lnTo>
                  <a:lnTo>
                    <a:pt x="35" y="28"/>
                  </a:lnTo>
                  <a:lnTo>
                    <a:pt x="10" y="16"/>
                  </a:lnTo>
                  <a:lnTo>
                    <a:pt x="0" y="5"/>
                  </a:lnTo>
                  <a:lnTo>
                    <a:pt x="30" y="0"/>
                  </a:lnTo>
                  <a:lnTo>
                    <a:pt x="37" y="5"/>
                  </a:lnTo>
                  <a:lnTo>
                    <a:pt x="54" y="5"/>
                  </a:lnTo>
                  <a:lnTo>
                    <a:pt x="57" y="0"/>
                  </a:lnTo>
                  <a:lnTo>
                    <a:pt x="74" y="0"/>
                  </a:lnTo>
                  <a:lnTo>
                    <a:pt x="89" y="4"/>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40" name="Freeform 139"/>
            <p:cNvSpPr>
              <a:spLocks/>
            </p:cNvSpPr>
            <p:nvPr/>
          </p:nvSpPr>
          <p:spPr bwMode="auto">
            <a:xfrm>
              <a:off x="5254574" y="1793199"/>
              <a:ext cx="191765" cy="26405"/>
            </a:xfrm>
            <a:custGeom>
              <a:avLst/>
              <a:gdLst>
                <a:gd name="T0" fmla="*/ 92 w 116"/>
                <a:gd name="T1" fmla="*/ 3 h 17"/>
                <a:gd name="T2" fmla="*/ 116 w 116"/>
                <a:gd name="T3" fmla="*/ 8 h 17"/>
                <a:gd name="T4" fmla="*/ 101 w 116"/>
                <a:gd name="T5" fmla="*/ 15 h 17"/>
                <a:gd name="T6" fmla="*/ 68 w 116"/>
                <a:gd name="T7" fmla="*/ 17 h 17"/>
                <a:gd name="T8" fmla="*/ 34 w 116"/>
                <a:gd name="T9" fmla="*/ 14 h 17"/>
                <a:gd name="T10" fmla="*/ 31 w 116"/>
                <a:gd name="T11" fmla="*/ 11 h 17"/>
                <a:gd name="T12" fmla="*/ 14 w 116"/>
                <a:gd name="T13" fmla="*/ 11 h 17"/>
                <a:gd name="T14" fmla="*/ 0 w 116"/>
                <a:gd name="T15" fmla="*/ 4 h 17"/>
                <a:gd name="T16" fmla="*/ 35 w 116"/>
                <a:gd name="T17" fmla="*/ 1 h 17"/>
                <a:gd name="T18" fmla="*/ 52 w 116"/>
                <a:gd name="T19" fmla="*/ 4 h 17"/>
                <a:gd name="T20" fmla="*/ 62 w 116"/>
                <a:gd name="T21" fmla="*/ 0 h 17"/>
                <a:gd name="T22" fmla="*/ 92 w 116"/>
                <a:gd name="T23" fmla="*/ 3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16" h="17">
                  <a:moveTo>
                    <a:pt x="92" y="3"/>
                  </a:moveTo>
                  <a:lnTo>
                    <a:pt x="116" y="8"/>
                  </a:lnTo>
                  <a:lnTo>
                    <a:pt x="101" y="15"/>
                  </a:lnTo>
                  <a:lnTo>
                    <a:pt x="68" y="17"/>
                  </a:lnTo>
                  <a:lnTo>
                    <a:pt x="34" y="14"/>
                  </a:lnTo>
                  <a:lnTo>
                    <a:pt x="31" y="11"/>
                  </a:lnTo>
                  <a:lnTo>
                    <a:pt x="14" y="11"/>
                  </a:lnTo>
                  <a:lnTo>
                    <a:pt x="0" y="4"/>
                  </a:lnTo>
                  <a:lnTo>
                    <a:pt x="35" y="1"/>
                  </a:lnTo>
                  <a:lnTo>
                    <a:pt x="52" y="4"/>
                  </a:lnTo>
                  <a:lnTo>
                    <a:pt x="62" y="0"/>
                  </a:lnTo>
                  <a:lnTo>
                    <a:pt x="92" y="3"/>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43" name="Freeform 142"/>
            <p:cNvSpPr>
              <a:spLocks/>
            </p:cNvSpPr>
            <p:nvPr/>
          </p:nvSpPr>
          <p:spPr bwMode="auto">
            <a:xfrm>
              <a:off x="6482858" y="3444313"/>
              <a:ext cx="221521" cy="267160"/>
            </a:xfrm>
            <a:custGeom>
              <a:avLst/>
              <a:gdLst>
                <a:gd name="T0" fmla="*/ 120 w 134"/>
                <a:gd name="T1" fmla="*/ 79 h 172"/>
                <a:gd name="T2" fmla="*/ 114 w 134"/>
                <a:gd name="T3" fmla="*/ 93 h 172"/>
                <a:gd name="T4" fmla="*/ 106 w 134"/>
                <a:gd name="T5" fmla="*/ 92 h 172"/>
                <a:gd name="T6" fmla="*/ 103 w 134"/>
                <a:gd name="T7" fmla="*/ 97 h 172"/>
                <a:gd name="T8" fmla="*/ 101 w 134"/>
                <a:gd name="T9" fmla="*/ 107 h 172"/>
                <a:gd name="T10" fmla="*/ 104 w 134"/>
                <a:gd name="T11" fmla="*/ 121 h 172"/>
                <a:gd name="T12" fmla="*/ 103 w 134"/>
                <a:gd name="T13" fmla="*/ 124 h 172"/>
                <a:gd name="T14" fmla="*/ 95 w 134"/>
                <a:gd name="T15" fmla="*/ 124 h 172"/>
                <a:gd name="T16" fmla="*/ 84 w 134"/>
                <a:gd name="T17" fmla="*/ 132 h 172"/>
                <a:gd name="T18" fmla="*/ 83 w 134"/>
                <a:gd name="T19" fmla="*/ 142 h 172"/>
                <a:gd name="T20" fmla="*/ 79 w 134"/>
                <a:gd name="T21" fmla="*/ 146 h 172"/>
                <a:gd name="T22" fmla="*/ 68 w 134"/>
                <a:gd name="T23" fmla="*/ 146 h 172"/>
                <a:gd name="T24" fmla="*/ 61 w 134"/>
                <a:gd name="T25" fmla="*/ 151 h 172"/>
                <a:gd name="T26" fmla="*/ 62 w 134"/>
                <a:gd name="T27" fmla="*/ 159 h 172"/>
                <a:gd name="T28" fmla="*/ 54 w 134"/>
                <a:gd name="T29" fmla="*/ 165 h 172"/>
                <a:gd name="T30" fmla="*/ 43 w 134"/>
                <a:gd name="T31" fmla="*/ 163 h 172"/>
                <a:gd name="T32" fmla="*/ 32 w 134"/>
                <a:gd name="T33" fmla="*/ 170 h 172"/>
                <a:gd name="T34" fmla="*/ 23 w 134"/>
                <a:gd name="T35" fmla="*/ 172 h 172"/>
                <a:gd name="T36" fmla="*/ 16 w 134"/>
                <a:gd name="T37" fmla="*/ 157 h 172"/>
                <a:gd name="T38" fmla="*/ 0 w 134"/>
                <a:gd name="T39" fmla="*/ 123 h 172"/>
                <a:gd name="T40" fmla="*/ 52 w 134"/>
                <a:gd name="T41" fmla="*/ 102 h 172"/>
                <a:gd name="T42" fmla="*/ 60 w 134"/>
                <a:gd name="T43" fmla="*/ 60 h 172"/>
                <a:gd name="T44" fmla="*/ 51 w 134"/>
                <a:gd name="T45" fmla="*/ 46 h 172"/>
                <a:gd name="T46" fmla="*/ 50 w 134"/>
                <a:gd name="T47" fmla="*/ 37 h 172"/>
                <a:gd name="T48" fmla="*/ 54 w 134"/>
                <a:gd name="T49" fmla="*/ 29 h 172"/>
                <a:gd name="T50" fmla="*/ 54 w 134"/>
                <a:gd name="T51" fmla="*/ 20 h 172"/>
                <a:gd name="T52" fmla="*/ 61 w 134"/>
                <a:gd name="T53" fmla="*/ 16 h 172"/>
                <a:gd name="T54" fmla="*/ 58 w 134"/>
                <a:gd name="T55" fmla="*/ 13 h 172"/>
                <a:gd name="T56" fmla="*/ 57 w 134"/>
                <a:gd name="T57" fmla="*/ 0 h 172"/>
                <a:gd name="T58" fmla="*/ 67 w 134"/>
                <a:gd name="T59" fmla="*/ 0 h 172"/>
                <a:gd name="T60" fmla="*/ 76 w 134"/>
                <a:gd name="T61" fmla="*/ 14 h 172"/>
                <a:gd name="T62" fmla="*/ 87 w 134"/>
                <a:gd name="T63" fmla="*/ 21 h 172"/>
                <a:gd name="T64" fmla="*/ 101 w 134"/>
                <a:gd name="T65" fmla="*/ 24 h 172"/>
                <a:gd name="T66" fmla="*/ 112 w 134"/>
                <a:gd name="T67" fmla="*/ 28 h 172"/>
                <a:gd name="T68" fmla="*/ 121 w 134"/>
                <a:gd name="T69" fmla="*/ 40 h 172"/>
                <a:gd name="T70" fmla="*/ 127 w 134"/>
                <a:gd name="T71" fmla="*/ 47 h 172"/>
                <a:gd name="T72" fmla="*/ 134 w 134"/>
                <a:gd name="T73" fmla="*/ 49 h 172"/>
                <a:gd name="T74" fmla="*/ 134 w 134"/>
                <a:gd name="T75" fmla="*/ 54 h 172"/>
                <a:gd name="T76" fmla="*/ 129 w 134"/>
                <a:gd name="T77" fmla="*/ 66 h 172"/>
                <a:gd name="T78" fmla="*/ 127 w 134"/>
                <a:gd name="T79" fmla="*/ 72 h 172"/>
                <a:gd name="T80" fmla="*/ 120 w 134"/>
                <a:gd name="T81" fmla="*/ 79 h 1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34" h="172">
                  <a:moveTo>
                    <a:pt x="120" y="79"/>
                  </a:moveTo>
                  <a:lnTo>
                    <a:pt x="114" y="93"/>
                  </a:lnTo>
                  <a:lnTo>
                    <a:pt x="106" y="92"/>
                  </a:lnTo>
                  <a:lnTo>
                    <a:pt x="103" y="97"/>
                  </a:lnTo>
                  <a:lnTo>
                    <a:pt x="101" y="107"/>
                  </a:lnTo>
                  <a:lnTo>
                    <a:pt x="104" y="121"/>
                  </a:lnTo>
                  <a:lnTo>
                    <a:pt x="103" y="124"/>
                  </a:lnTo>
                  <a:lnTo>
                    <a:pt x="95" y="124"/>
                  </a:lnTo>
                  <a:lnTo>
                    <a:pt x="84" y="132"/>
                  </a:lnTo>
                  <a:lnTo>
                    <a:pt x="83" y="142"/>
                  </a:lnTo>
                  <a:lnTo>
                    <a:pt x="79" y="146"/>
                  </a:lnTo>
                  <a:lnTo>
                    <a:pt x="68" y="146"/>
                  </a:lnTo>
                  <a:lnTo>
                    <a:pt x="61" y="151"/>
                  </a:lnTo>
                  <a:lnTo>
                    <a:pt x="62" y="159"/>
                  </a:lnTo>
                  <a:lnTo>
                    <a:pt x="54" y="165"/>
                  </a:lnTo>
                  <a:lnTo>
                    <a:pt x="43" y="163"/>
                  </a:lnTo>
                  <a:lnTo>
                    <a:pt x="32" y="170"/>
                  </a:lnTo>
                  <a:lnTo>
                    <a:pt x="23" y="172"/>
                  </a:lnTo>
                  <a:lnTo>
                    <a:pt x="16" y="157"/>
                  </a:lnTo>
                  <a:lnTo>
                    <a:pt x="0" y="123"/>
                  </a:lnTo>
                  <a:lnTo>
                    <a:pt x="52" y="102"/>
                  </a:lnTo>
                  <a:lnTo>
                    <a:pt x="60" y="60"/>
                  </a:lnTo>
                  <a:lnTo>
                    <a:pt x="51" y="46"/>
                  </a:lnTo>
                  <a:lnTo>
                    <a:pt x="50" y="37"/>
                  </a:lnTo>
                  <a:lnTo>
                    <a:pt x="54" y="29"/>
                  </a:lnTo>
                  <a:lnTo>
                    <a:pt x="54" y="20"/>
                  </a:lnTo>
                  <a:lnTo>
                    <a:pt x="61" y="16"/>
                  </a:lnTo>
                  <a:lnTo>
                    <a:pt x="58" y="13"/>
                  </a:lnTo>
                  <a:lnTo>
                    <a:pt x="57" y="0"/>
                  </a:lnTo>
                  <a:lnTo>
                    <a:pt x="67" y="0"/>
                  </a:lnTo>
                  <a:lnTo>
                    <a:pt x="76" y="14"/>
                  </a:lnTo>
                  <a:lnTo>
                    <a:pt x="87" y="21"/>
                  </a:lnTo>
                  <a:lnTo>
                    <a:pt x="101" y="24"/>
                  </a:lnTo>
                  <a:lnTo>
                    <a:pt x="112" y="28"/>
                  </a:lnTo>
                  <a:lnTo>
                    <a:pt x="121" y="40"/>
                  </a:lnTo>
                  <a:lnTo>
                    <a:pt x="127" y="47"/>
                  </a:lnTo>
                  <a:lnTo>
                    <a:pt x="134" y="49"/>
                  </a:lnTo>
                  <a:lnTo>
                    <a:pt x="134" y="54"/>
                  </a:lnTo>
                  <a:lnTo>
                    <a:pt x="129" y="66"/>
                  </a:lnTo>
                  <a:lnTo>
                    <a:pt x="127" y="72"/>
                  </a:lnTo>
                  <a:lnTo>
                    <a:pt x="120" y="7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52" name="Freeform 151"/>
            <p:cNvSpPr>
              <a:spLocks/>
            </p:cNvSpPr>
            <p:nvPr/>
          </p:nvSpPr>
          <p:spPr bwMode="auto">
            <a:xfrm>
              <a:off x="5290943" y="2490612"/>
              <a:ext cx="267809" cy="181732"/>
            </a:xfrm>
            <a:custGeom>
              <a:avLst/>
              <a:gdLst>
                <a:gd name="T0" fmla="*/ 18 w 162"/>
                <a:gd name="T1" fmla="*/ 75 h 117"/>
                <a:gd name="T2" fmla="*/ 11 w 162"/>
                <a:gd name="T3" fmla="*/ 62 h 117"/>
                <a:gd name="T4" fmla="*/ 11 w 162"/>
                <a:gd name="T5" fmla="*/ 55 h 117"/>
                <a:gd name="T6" fmla="*/ 6 w 162"/>
                <a:gd name="T7" fmla="*/ 44 h 117"/>
                <a:gd name="T8" fmla="*/ 0 w 162"/>
                <a:gd name="T9" fmla="*/ 37 h 117"/>
                <a:gd name="T10" fmla="*/ 4 w 162"/>
                <a:gd name="T11" fmla="*/ 32 h 117"/>
                <a:gd name="T12" fmla="*/ 0 w 162"/>
                <a:gd name="T13" fmla="*/ 22 h 117"/>
                <a:gd name="T14" fmla="*/ 10 w 162"/>
                <a:gd name="T15" fmla="*/ 16 h 117"/>
                <a:gd name="T16" fmla="*/ 33 w 162"/>
                <a:gd name="T17" fmla="*/ 7 h 117"/>
                <a:gd name="T18" fmla="*/ 52 w 162"/>
                <a:gd name="T19" fmla="*/ 0 h 117"/>
                <a:gd name="T20" fmla="*/ 67 w 162"/>
                <a:gd name="T21" fmla="*/ 3 h 117"/>
                <a:gd name="T22" fmla="*/ 69 w 162"/>
                <a:gd name="T23" fmla="*/ 8 h 117"/>
                <a:gd name="T24" fmla="*/ 84 w 162"/>
                <a:gd name="T25" fmla="*/ 8 h 117"/>
                <a:gd name="T26" fmla="*/ 103 w 162"/>
                <a:gd name="T27" fmla="*/ 10 h 117"/>
                <a:gd name="T28" fmla="*/ 132 w 162"/>
                <a:gd name="T29" fmla="*/ 10 h 117"/>
                <a:gd name="T30" fmla="*/ 140 w 162"/>
                <a:gd name="T31" fmla="*/ 12 h 117"/>
                <a:gd name="T32" fmla="*/ 145 w 162"/>
                <a:gd name="T33" fmla="*/ 18 h 117"/>
                <a:gd name="T34" fmla="*/ 147 w 162"/>
                <a:gd name="T35" fmla="*/ 27 h 117"/>
                <a:gd name="T36" fmla="*/ 152 w 162"/>
                <a:gd name="T37" fmla="*/ 35 h 117"/>
                <a:gd name="T38" fmla="*/ 153 w 162"/>
                <a:gd name="T39" fmla="*/ 43 h 117"/>
                <a:gd name="T40" fmla="*/ 144 w 162"/>
                <a:gd name="T41" fmla="*/ 47 h 117"/>
                <a:gd name="T42" fmla="*/ 150 w 162"/>
                <a:gd name="T43" fmla="*/ 56 h 117"/>
                <a:gd name="T44" fmla="*/ 152 w 162"/>
                <a:gd name="T45" fmla="*/ 65 h 117"/>
                <a:gd name="T46" fmla="*/ 162 w 162"/>
                <a:gd name="T47" fmla="*/ 83 h 117"/>
                <a:gd name="T48" fmla="*/ 161 w 162"/>
                <a:gd name="T49" fmla="*/ 89 h 117"/>
                <a:gd name="T50" fmla="*/ 154 w 162"/>
                <a:gd name="T51" fmla="*/ 91 h 117"/>
                <a:gd name="T52" fmla="*/ 141 w 162"/>
                <a:gd name="T53" fmla="*/ 108 h 117"/>
                <a:gd name="T54" fmla="*/ 146 w 162"/>
                <a:gd name="T55" fmla="*/ 117 h 117"/>
                <a:gd name="T56" fmla="*/ 143 w 162"/>
                <a:gd name="T57" fmla="*/ 116 h 117"/>
                <a:gd name="T58" fmla="*/ 127 w 162"/>
                <a:gd name="T59" fmla="*/ 108 h 117"/>
                <a:gd name="T60" fmla="*/ 115 w 162"/>
                <a:gd name="T61" fmla="*/ 110 h 117"/>
                <a:gd name="T62" fmla="*/ 107 w 162"/>
                <a:gd name="T63" fmla="*/ 109 h 117"/>
                <a:gd name="T64" fmla="*/ 98 w 162"/>
                <a:gd name="T65" fmla="*/ 113 h 117"/>
                <a:gd name="T66" fmla="*/ 90 w 162"/>
                <a:gd name="T67" fmla="*/ 106 h 117"/>
                <a:gd name="T68" fmla="*/ 83 w 162"/>
                <a:gd name="T69" fmla="*/ 109 h 117"/>
                <a:gd name="T70" fmla="*/ 82 w 162"/>
                <a:gd name="T71" fmla="*/ 107 h 117"/>
                <a:gd name="T72" fmla="*/ 74 w 162"/>
                <a:gd name="T73" fmla="*/ 97 h 117"/>
                <a:gd name="T74" fmla="*/ 62 w 162"/>
                <a:gd name="T75" fmla="*/ 96 h 117"/>
                <a:gd name="T76" fmla="*/ 60 w 162"/>
                <a:gd name="T77" fmla="*/ 90 h 117"/>
                <a:gd name="T78" fmla="*/ 49 w 162"/>
                <a:gd name="T79" fmla="*/ 88 h 117"/>
                <a:gd name="T80" fmla="*/ 47 w 162"/>
                <a:gd name="T81" fmla="*/ 93 h 117"/>
                <a:gd name="T82" fmla="*/ 38 w 162"/>
                <a:gd name="T83" fmla="*/ 89 h 117"/>
                <a:gd name="T84" fmla="*/ 38 w 162"/>
                <a:gd name="T85" fmla="*/ 83 h 117"/>
                <a:gd name="T86" fmla="*/ 26 w 162"/>
                <a:gd name="T87" fmla="*/ 81 h 117"/>
                <a:gd name="T88" fmla="*/ 18 w 162"/>
                <a:gd name="T89" fmla="*/ 75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62" h="117">
                  <a:moveTo>
                    <a:pt x="18" y="75"/>
                  </a:moveTo>
                  <a:lnTo>
                    <a:pt x="11" y="62"/>
                  </a:lnTo>
                  <a:lnTo>
                    <a:pt x="11" y="55"/>
                  </a:lnTo>
                  <a:lnTo>
                    <a:pt x="6" y="44"/>
                  </a:lnTo>
                  <a:lnTo>
                    <a:pt x="0" y="37"/>
                  </a:lnTo>
                  <a:lnTo>
                    <a:pt x="4" y="32"/>
                  </a:lnTo>
                  <a:lnTo>
                    <a:pt x="0" y="22"/>
                  </a:lnTo>
                  <a:lnTo>
                    <a:pt x="10" y="16"/>
                  </a:lnTo>
                  <a:lnTo>
                    <a:pt x="33" y="7"/>
                  </a:lnTo>
                  <a:lnTo>
                    <a:pt x="52" y="0"/>
                  </a:lnTo>
                  <a:lnTo>
                    <a:pt x="67" y="3"/>
                  </a:lnTo>
                  <a:lnTo>
                    <a:pt x="69" y="8"/>
                  </a:lnTo>
                  <a:lnTo>
                    <a:pt x="84" y="8"/>
                  </a:lnTo>
                  <a:lnTo>
                    <a:pt x="103" y="10"/>
                  </a:lnTo>
                  <a:lnTo>
                    <a:pt x="132" y="10"/>
                  </a:lnTo>
                  <a:lnTo>
                    <a:pt x="140" y="12"/>
                  </a:lnTo>
                  <a:lnTo>
                    <a:pt x="145" y="18"/>
                  </a:lnTo>
                  <a:lnTo>
                    <a:pt x="147" y="27"/>
                  </a:lnTo>
                  <a:lnTo>
                    <a:pt x="152" y="35"/>
                  </a:lnTo>
                  <a:lnTo>
                    <a:pt x="153" y="43"/>
                  </a:lnTo>
                  <a:lnTo>
                    <a:pt x="144" y="47"/>
                  </a:lnTo>
                  <a:lnTo>
                    <a:pt x="150" y="56"/>
                  </a:lnTo>
                  <a:lnTo>
                    <a:pt x="152" y="65"/>
                  </a:lnTo>
                  <a:lnTo>
                    <a:pt x="162" y="83"/>
                  </a:lnTo>
                  <a:lnTo>
                    <a:pt x="161" y="89"/>
                  </a:lnTo>
                  <a:lnTo>
                    <a:pt x="154" y="91"/>
                  </a:lnTo>
                  <a:lnTo>
                    <a:pt x="141" y="108"/>
                  </a:lnTo>
                  <a:lnTo>
                    <a:pt x="146" y="117"/>
                  </a:lnTo>
                  <a:lnTo>
                    <a:pt x="143" y="116"/>
                  </a:lnTo>
                  <a:lnTo>
                    <a:pt x="127" y="108"/>
                  </a:lnTo>
                  <a:lnTo>
                    <a:pt x="115" y="110"/>
                  </a:lnTo>
                  <a:lnTo>
                    <a:pt x="107" y="109"/>
                  </a:lnTo>
                  <a:lnTo>
                    <a:pt x="98" y="113"/>
                  </a:lnTo>
                  <a:lnTo>
                    <a:pt x="90" y="106"/>
                  </a:lnTo>
                  <a:lnTo>
                    <a:pt x="83" y="109"/>
                  </a:lnTo>
                  <a:lnTo>
                    <a:pt x="82" y="107"/>
                  </a:lnTo>
                  <a:lnTo>
                    <a:pt x="74" y="97"/>
                  </a:lnTo>
                  <a:lnTo>
                    <a:pt x="62" y="96"/>
                  </a:lnTo>
                  <a:lnTo>
                    <a:pt x="60" y="90"/>
                  </a:lnTo>
                  <a:lnTo>
                    <a:pt x="49" y="88"/>
                  </a:lnTo>
                  <a:lnTo>
                    <a:pt x="47" y="93"/>
                  </a:lnTo>
                  <a:lnTo>
                    <a:pt x="38" y="89"/>
                  </a:lnTo>
                  <a:lnTo>
                    <a:pt x="38" y="83"/>
                  </a:lnTo>
                  <a:lnTo>
                    <a:pt x="26" y="81"/>
                  </a:lnTo>
                  <a:lnTo>
                    <a:pt x="18" y="7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55" name="Freeform 154"/>
            <p:cNvSpPr>
              <a:spLocks/>
            </p:cNvSpPr>
            <p:nvPr/>
          </p:nvSpPr>
          <p:spPr bwMode="auto">
            <a:xfrm>
              <a:off x="4659442" y="2885140"/>
              <a:ext cx="90923" cy="175519"/>
            </a:xfrm>
            <a:custGeom>
              <a:avLst/>
              <a:gdLst>
                <a:gd name="T0" fmla="*/ 11 w 55"/>
                <a:gd name="T1" fmla="*/ 9 h 113"/>
                <a:gd name="T2" fmla="*/ 17 w 55"/>
                <a:gd name="T3" fmla="*/ 3 h 113"/>
                <a:gd name="T4" fmla="*/ 24 w 55"/>
                <a:gd name="T5" fmla="*/ 0 h 113"/>
                <a:gd name="T6" fmla="*/ 28 w 55"/>
                <a:gd name="T7" fmla="*/ 10 h 113"/>
                <a:gd name="T8" fmla="*/ 38 w 55"/>
                <a:gd name="T9" fmla="*/ 10 h 113"/>
                <a:gd name="T10" fmla="*/ 41 w 55"/>
                <a:gd name="T11" fmla="*/ 8 h 113"/>
                <a:gd name="T12" fmla="*/ 50 w 55"/>
                <a:gd name="T13" fmla="*/ 9 h 113"/>
                <a:gd name="T14" fmla="*/ 55 w 55"/>
                <a:gd name="T15" fmla="*/ 19 h 113"/>
                <a:gd name="T16" fmla="*/ 47 w 55"/>
                <a:gd name="T17" fmla="*/ 25 h 113"/>
                <a:gd name="T18" fmla="*/ 46 w 55"/>
                <a:gd name="T19" fmla="*/ 41 h 113"/>
                <a:gd name="T20" fmla="*/ 43 w 55"/>
                <a:gd name="T21" fmla="*/ 44 h 113"/>
                <a:gd name="T22" fmla="*/ 43 w 55"/>
                <a:gd name="T23" fmla="*/ 53 h 113"/>
                <a:gd name="T24" fmla="*/ 35 w 55"/>
                <a:gd name="T25" fmla="*/ 55 h 113"/>
                <a:gd name="T26" fmla="*/ 42 w 55"/>
                <a:gd name="T27" fmla="*/ 67 h 113"/>
                <a:gd name="T28" fmla="*/ 37 w 55"/>
                <a:gd name="T29" fmla="*/ 81 h 113"/>
                <a:gd name="T30" fmla="*/ 42 w 55"/>
                <a:gd name="T31" fmla="*/ 87 h 113"/>
                <a:gd name="T32" fmla="*/ 40 w 55"/>
                <a:gd name="T33" fmla="*/ 93 h 113"/>
                <a:gd name="T34" fmla="*/ 33 w 55"/>
                <a:gd name="T35" fmla="*/ 100 h 113"/>
                <a:gd name="T36" fmla="*/ 35 w 55"/>
                <a:gd name="T37" fmla="*/ 107 h 113"/>
                <a:gd name="T38" fmla="*/ 28 w 55"/>
                <a:gd name="T39" fmla="*/ 113 h 113"/>
                <a:gd name="T40" fmla="*/ 19 w 55"/>
                <a:gd name="T41" fmla="*/ 110 h 113"/>
                <a:gd name="T42" fmla="*/ 9 w 55"/>
                <a:gd name="T43" fmla="*/ 112 h 113"/>
                <a:gd name="T44" fmla="*/ 13 w 55"/>
                <a:gd name="T45" fmla="*/ 96 h 113"/>
                <a:gd name="T46" fmla="*/ 11 w 55"/>
                <a:gd name="T47" fmla="*/ 83 h 113"/>
                <a:gd name="T48" fmla="*/ 4 w 55"/>
                <a:gd name="T49" fmla="*/ 81 h 113"/>
                <a:gd name="T50" fmla="*/ 0 w 55"/>
                <a:gd name="T51" fmla="*/ 73 h 113"/>
                <a:gd name="T52" fmla="*/ 2 w 55"/>
                <a:gd name="T53" fmla="*/ 60 h 113"/>
                <a:gd name="T54" fmla="*/ 9 w 55"/>
                <a:gd name="T55" fmla="*/ 52 h 113"/>
                <a:gd name="T56" fmla="*/ 10 w 55"/>
                <a:gd name="T57" fmla="*/ 44 h 113"/>
                <a:gd name="T58" fmla="*/ 14 w 55"/>
                <a:gd name="T59" fmla="*/ 32 h 113"/>
                <a:gd name="T60" fmla="*/ 14 w 55"/>
                <a:gd name="T61" fmla="*/ 23 h 113"/>
                <a:gd name="T62" fmla="*/ 11 w 55"/>
                <a:gd name="T63" fmla="*/ 16 h 113"/>
                <a:gd name="T64" fmla="*/ 11 w 55"/>
                <a:gd name="T65" fmla="*/ 9 h 1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55" h="113">
                  <a:moveTo>
                    <a:pt x="11" y="9"/>
                  </a:moveTo>
                  <a:lnTo>
                    <a:pt x="17" y="3"/>
                  </a:lnTo>
                  <a:lnTo>
                    <a:pt x="24" y="0"/>
                  </a:lnTo>
                  <a:lnTo>
                    <a:pt x="28" y="10"/>
                  </a:lnTo>
                  <a:lnTo>
                    <a:pt x="38" y="10"/>
                  </a:lnTo>
                  <a:lnTo>
                    <a:pt x="41" y="8"/>
                  </a:lnTo>
                  <a:lnTo>
                    <a:pt x="50" y="9"/>
                  </a:lnTo>
                  <a:lnTo>
                    <a:pt x="55" y="19"/>
                  </a:lnTo>
                  <a:lnTo>
                    <a:pt x="47" y="25"/>
                  </a:lnTo>
                  <a:lnTo>
                    <a:pt x="46" y="41"/>
                  </a:lnTo>
                  <a:lnTo>
                    <a:pt x="43" y="44"/>
                  </a:lnTo>
                  <a:lnTo>
                    <a:pt x="43" y="53"/>
                  </a:lnTo>
                  <a:lnTo>
                    <a:pt x="35" y="55"/>
                  </a:lnTo>
                  <a:lnTo>
                    <a:pt x="42" y="67"/>
                  </a:lnTo>
                  <a:lnTo>
                    <a:pt x="37" y="81"/>
                  </a:lnTo>
                  <a:lnTo>
                    <a:pt x="42" y="87"/>
                  </a:lnTo>
                  <a:lnTo>
                    <a:pt x="40" y="93"/>
                  </a:lnTo>
                  <a:lnTo>
                    <a:pt x="33" y="100"/>
                  </a:lnTo>
                  <a:lnTo>
                    <a:pt x="35" y="107"/>
                  </a:lnTo>
                  <a:lnTo>
                    <a:pt x="28" y="113"/>
                  </a:lnTo>
                  <a:lnTo>
                    <a:pt x="19" y="110"/>
                  </a:lnTo>
                  <a:lnTo>
                    <a:pt x="9" y="112"/>
                  </a:lnTo>
                  <a:lnTo>
                    <a:pt x="13" y="96"/>
                  </a:lnTo>
                  <a:lnTo>
                    <a:pt x="11" y="83"/>
                  </a:lnTo>
                  <a:lnTo>
                    <a:pt x="4" y="81"/>
                  </a:lnTo>
                  <a:lnTo>
                    <a:pt x="0" y="73"/>
                  </a:lnTo>
                  <a:lnTo>
                    <a:pt x="2" y="60"/>
                  </a:lnTo>
                  <a:lnTo>
                    <a:pt x="9" y="52"/>
                  </a:lnTo>
                  <a:lnTo>
                    <a:pt x="10" y="44"/>
                  </a:lnTo>
                  <a:lnTo>
                    <a:pt x="14" y="32"/>
                  </a:lnTo>
                  <a:lnTo>
                    <a:pt x="14" y="23"/>
                  </a:lnTo>
                  <a:lnTo>
                    <a:pt x="11" y="16"/>
                  </a:lnTo>
                  <a:lnTo>
                    <a:pt x="11" y="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57" name="Freeform 156"/>
            <p:cNvSpPr>
              <a:spLocks/>
            </p:cNvSpPr>
            <p:nvPr/>
          </p:nvSpPr>
          <p:spPr bwMode="auto">
            <a:xfrm>
              <a:off x="5938975" y="3198898"/>
              <a:ext cx="18185" cy="37278"/>
            </a:xfrm>
            <a:custGeom>
              <a:avLst/>
              <a:gdLst>
                <a:gd name="T0" fmla="*/ 9 w 11"/>
                <a:gd name="T1" fmla="*/ 3 h 24"/>
                <a:gd name="T2" fmla="*/ 11 w 11"/>
                <a:gd name="T3" fmla="*/ 15 h 24"/>
                <a:gd name="T4" fmla="*/ 9 w 11"/>
                <a:gd name="T5" fmla="*/ 21 h 24"/>
                <a:gd name="T6" fmla="*/ 1 w 11"/>
                <a:gd name="T7" fmla="*/ 24 h 24"/>
                <a:gd name="T8" fmla="*/ 1 w 11"/>
                <a:gd name="T9" fmla="*/ 19 h 24"/>
                <a:gd name="T10" fmla="*/ 5 w 11"/>
                <a:gd name="T11" fmla="*/ 16 h 24"/>
                <a:gd name="T12" fmla="*/ 0 w 11"/>
                <a:gd name="T13" fmla="*/ 14 h 24"/>
                <a:gd name="T14" fmla="*/ 3 w 11"/>
                <a:gd name="T15" fmla="*/ 0 h 24"/>
                <a:gd name="T16" fmla="*/ 9 w 11"/>
                <a:gd name="T17" fmla="*/ 3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 h="24">
                  <a:moveTo>
                    <a:pt x="9" y="3"/>
                  </a:moveTo>
                  <a:lnTo>
                    <a:pt x="11" y="15"/>
                  </a:lnTo>
                  <a:lnTo>
                    <a:pt x="9" y="21"/>
                  </a:lnTo>
                  <a:lnTo>
                    <a:pt x="1" y="24"/>
                  </a:lnTo>
                  <a:lnTo>
                    <a:pt x="1" y="19"/>
                  </a:lnTo>
                  <a:lnTo>
                    <a:pt x="5" y="16"/>
                  </a:lnTo>
                  <a:lnTo>
                    <a:pt x="0" y="14"/>
                  </a:lnTo>
                  <a:lnTo>
                    <a:pt x="3" y="0"/>
                  </a:lnTo>
                  <a:lnTo>
                    <a:pt x="9" y="3"/>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58" name="Freeform 157"/>
            <p:cNvSpPr>
              <a:spLocks/>
            </p:cNvSpPr>
            <p:nvPr/>
          </p:nvSpPr>
          <p:spPr bwMode="auto">
            <a:xfrm>
              <a:off x="6423346" y="3405482"/>
              <a:ext cx="28103" cy="49704"/>
            </a:xfrm>
            <a:custGeom>
              <a:avLst/>
              <a:gdLst>
                <a:gd name="T0" fmla="*/ 3 w 17"/>
                <a:gd name="T1" fmla="*/ 28 h 32"/>
                <a:gd name="T2" fmla="*/ 0 w 17"/>
                <a:gd name="T3" fmla="*/ 13 h 32"/>
                <a:gd name="T4" fmla="*/ 4 w 17"/>
                <a:gd name="T5" fmla="*/ 2 h 32"/>
                <a:gd name="T6" fmla="*/ 9 w 17"/>
                <a:gd name="T7" fmla="*/ 0 h 32"/>
                <a:gd name="T8" fmla="*/ 15 w 17"/>
                <a:gd name="T9" fmla="*/ 7 h 32"/>
                <a:gd name="T10" fmla="*/ 17 w 17"/>
                <a:gd name="T11" fmla="*/ 18 h 32"/>
                <a:gd name="T12" fmla="*/ 14 w 17"/>
                <a:gd name="T13" fmla="*/ 31 h 32"/>
                <a:gd name="T14" fmla="*/ 9 w 17"/>
                <a:gd name="T15" fmla="*/ 32 h 32"/>
                <a:gd name="T16" fmla="*/ 3 w 17"/>
                <a:gd name="T17" fmla="*/ 28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 h="32">
                  <a:moveTo>
                    <a:pt x="3" y="28"/>
                  </a:moveTo>
                  <a:lnTo>
                    <a:pt x="0" y="13"/>
                  </a:lnTo>
                  <a:lnTo>
                    <a:pt x="4" y="2"/>
                  </a:lnTo>
                  <a:lnTo>
                    <a:pt x="9" y="0"/>
                  </a:lnTo>
                  <a:lnTo>
                    <a:pt x="15" y="7"/>
                  </a:lnTo>
                  <a:lnTo>
                    <a:pt x="17" y="18"/>
                  </a:lnTo>
                  <a:lnTo>
                    <a:pt x="14" y="31"/>
                  </a:lnTo>
                  <a:lnTo>
                    <a:pt x="9" y="32"/>
                  </a:lnTo>
                  <a:lnTo>
                    <a:pt x="3" y="28"/>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59" name="Freeform 158"/>
            <p:cNvSpPr>
              <a:spLocks/>
            </p:cNvSpPr>
            <p:nvPr/>
          </p:nvSpPr>
          <p:spPr bwMode="auto">
            <a:xfrm>
              <a:off x="5474441" y="2697196"/>
              <a:ext cx="261197" cy="144454"/>
            </a:xfrm>
            <a:custGeom>
              <a:avLst/>
              <a:gdLst>
                <a:gd name="T0" fmla="*/ 37 w 158"/>
                <a:gd name="T1" fmla="*/ 7 h 93"/>
                <a:gd name="T2" fmla="*/ 44 w 158"/>
                <a:gd name="T3" fmla="*/ 3 h 93"/>
                <a:gd name="T4" fmla="*/ 54 w 158"/>
                <a:gd name="T5" fmla="*/ 5 h 93"/>
                <a:gd name="T6" fmla="*/ 64 w 158"/>
                <a:gd name="T7" fmla="*/ 5 h 93"/>
                <a:gd name="T8" fmla="*/ 72 w 158"/>
                <a:gd name="T9" fmla="*/ 10 h 93"/>
                <a:gd name="T10" fmla="*/ 78 w 158"/>
                <a:gd name="T11" fmla="*/ 7 h 93"/>
                <a:gd name="T12" fmla="*/ 89 w 158"/>
                <a:gd name="T13" fmla="*/ 5 h 93"/>
                <a:gd name="T14" fmla="*/ 93 w 158"/>
                <a:gd name="T15" fmla="*/ 0 h 93"/>
                <a:gd name="T16" fmla="*/ 100 w 158"/>
                <a:gd name="T17" fmla="*/ 0 h 93"/>
                <a:gd name="T18" fmla="*/ 105 w 158"/>
                <a:gd name="T19" fmla="*/ 2 h 93"/>
                <a:gd name="T20" fmla="*/ 110 w 158"/>
                <a:gd name="T21" fmla="*/ 8 h 93"/>
                <a:gd name="T22" fmla="*/ 117 w 158"/>
                <a:gd name="T23" fmla="*/ 17 h 93"/>
                <a:gd name="T24" fmla="*/ 128 w 158"/>
                <a:gd name="T25" fmla="*/ 29 h 93"/>
                <a:gd name="T26" fmla="*/ 130 w 158"/>
                <a:gd name="T27" fmla="*/ 38 h 93"/>
                <a:gd name="T28" fmla="*/ 129 w 158"/>
                <a:gd name="T29" fmla="*/ 47 h 93"/>
                <a:gd name="T30" fmla="*/ 133 w 158"/>
                <a:gd name="T31" fmla="*/ 56 h 93"/>
                <a:gd name="T32" fmla="*/ 141 w 158"/>
                <a:gd name="T33" fmla="*/ 59 h 93"/>
                <a:gd name="T34" fmla="*/ 149 w 158"/>
                <a:gd name="T35" fmla="*/ 56 h 93"/>
                <a:gd name="T36" fmla="*/ 156 w 158"/>
                <a:gd name="T37" fmla="*/ 60 h 93"/>
                <a:gd name="T38" fmla="*/ 158 w 158"/>
                <a:gd name="T39" fmla="*/ 65 h 93"/>
                <a:gd name="T40" fmla="*/ 150 w 158"/>
                <a:gd name="T41" fmla="*/ 69 h 93"/>
                <a:gd name="T42" fmla="*/ 145 w 158"/>
                <a:gd name="T43" fmla="*/ 67 h 93"/>
                <a:gd name="T44" fmla="*/ 143 w 158"/>
                <a:gd name="T45" fmla="*/ 92 h 93"/>
                <a:gd name="T46" fmla="*/ 133 w 158"/>
                <a:gd name="T47" fmla="*/ 90 h 93"/>
                <a:gd name="T48" fmla="*/ 121 w 158"/>
                <a:gd name="T49" fmla="*/ 83 h 93"/>
                <a:gd name="T50" fmla="*/ 101 w 158"/>
                <a:gd name="T51" fmla="*/ 87 h 93"/>
                <a:gd name="T52" fmla="*/ 94 w 158"/>
                <a:gd name="T53" fmla="*/ 93 h 93"/>
                <a:gd name="T54" fmla="*/ 69 w 158"/>
                <a:gd name="T55" fmla="*/ 91 h 93"/>
                <a:gd name="T56" fmla="*/ 56 w 158"/>
                <a:gd name="T57" fmla="*/ 88 h 93"/>
                <a:gd name="T58" fmla="*/ 50 w 158"/>
                <a:gd name="T59" fmla="*/ 90 h 93"/>
                <a:gd name="T60" fmla="*/ 44 w 158"/>
                <a:gd name="T61" fmla="*/ 81 h 93"/>
                <a:gd name="T62" fmla="*/ 41 w 158"/>
                <a:gd name="T63" fmla="*/ 78 h 93"/>
                <a:gd name="T64" fmla="*/ 45 w 158"/>
                <a:gd name="T65" fmla="*/ 74 h 93"/>
                <a:gd name="T66" fmla="*/ 40 w 158"/>
                <a:gd name="T67" fmla="*/ 72 h 93"/>
                <a:gd name="T68" fmla="*/ 36 w 158"/>
                <a:gd name="T69" fmla="*/ 76 h 93"/>
                <a:gd name="T70" fmla="*/ 25 w 158"/>
                <a:gd name="T71" fmla="*/ 70 h 93"/>
                <a:gd name="T72" fmla="*/ 23 w 158"/>
                <a:gd name="T73" fmla="*/ 62 h 93"/>
                <a:gd name="T74" fmla="*/ 13 w 158"/>
                <a:gd name="T75" fmla="*/ 57 h 93"/>
                <a:gd name="T76" fmla="*/ 10 w 158"/>
                <a:gd name="T77" fmla="*/ 51 h 93"/>
                <a:gd name="T78" fmla="*/ 0 w 158"/>
                <a:gd name="T79" fmla="*/ 43 h 93"/>
                <a:gd name="T80" fmla="*/ 13 w 158"/>
                <a:gd name="T81" fmla="*/ 39 h 93"/>
                <a:gd name="T82" fmla="*/ 22 w 158"/>
                <a:gd name="T83" fmla="*/ 25 h 93"/>
                <a:gd name="T84" fmla="*/ 28 w 158"/>
                <a:gd name="T85" fmla="*/ 11 h 93"/>
                <a:gd name="T86" fmla="*/ 37 w 158"/>
                <a:gd name="T87" fmla="*/ 7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58" h="93">
                  <a:moveTo>
                    <a:pt x="37" y="7"/>
                  </a:moveTo>
                  <a:lnTo>
                    <a:pt x="44" y="3"/>
                  </a:lnTo>
                  <a:lnTo>
                    <a:pt x="54" y="5"/>
                  </a:lnTo>
                  <a:lnTo>
                    <a:pt x="64" y="5"/>
                  </a:lnTo>
                  <a:lnTo>
                    <a:pt x="72" y="10"/>
                  </a:lnTo>
                  <a:lnTo>
                    <a:pt x="78" y="7"/>
                  </a:lnTo>
                  <a:lnTo>
                    <a:pt x="89" y="5"/>
                  </a:lnTo>
                  <a:lnTo>
                    <a:pt x="93" y="0"/>
                  </a:lnTo>
                  <a:lnTo>
                    <a:pt x="100" y="0"/>
                  </a:lnTo>
                  <a:lnTo>
                    <a:pt x="105" y="2"/>
                  </a:lnTo>
                  <a:lnTo>
                    <a:pt x="110" y="8"/>
                  </a:lnTo>
                  <a:lnTo>
                    <a:pt x="117" y="17"/>
                  </a:lnTo>
                  <a:lnTo>
                    <a:pt x="128" y="29"/>
                  </a:lnTo>
                  <a:lnTo>
                    <a:pt x="130" y="38"/>
                  </a:lnTo>
                  <a:lnTo>
                    <a:pt x="129" y="47"/>
                  </a:lnTo>
                  <a:lnTo>
                    <a:pt x="133" y="56"/>
                  </a:lnTo>
                  <a:lnTo>
                    <a:pt x="141" y="59"/>
                  </a:lnTo>
                  <a:lnTo>
                    <a:pt x="149" y="56"/>
                  </a:lnTo>
                  <a:lnTo>
                    <a:pt x="156" y="60"/>
                  </a:lnTo>
                  <a:lnTo>
                    <a:pt x="158" y="65"/>
                  </a:lnTo>
                  <a:lnTo>
                    <a:pt x="150" y="69"/>
                  </a:lnTo>
                  <a:lnTo>
                    <a:pt x="145" y="67"/>
                  </a:lnTo>
                  <a:lnTo>
                    <a:pt x="143" y="92"/>
                  </a:lnTo>
                  <a:lnTo>
                    <a:pt x="133" y="90"/>
                  </a:lnTo>
                  <a:lnTo>
                    <a:pt x="121" y="83"/>
                  </a:lnTo>
                  <a:lnTo>
                    <a:pt x="101" y="87"/>
                  </a:lnTo>
                  <a:lnTo>
                    <a:pt x="94" y="93"/>
                  </a:lnTo>
                  <a:lnTo>
                    <a:pt x="69" y="91"/>
                  </a:lnTo>
                  <a:lnTo>
                    <a:pt x="56" y="88"/>
                  </a:lnTo>
                  <a:lnTo>
                    <a:pt x="50" y="90"/>
                  </a:lnTo>
                  <a:lnTo>
                    <a:pt x="44" y="81"/>
                  </a:lnTo>
                  <a:lnTo>
                    <a:pt x="41" y="78"/>
                  </a:lnTo>
                  <a:lnTo>
                    <a:pt x="45" y="74"/>
                  </a:lnTo>
                  <a:lnTo>
                    <a:pt x="40" y="72"/>
                  </a:lnTo>
                  <a:lnTo>
                    <a:pt x="36" y="76"/>
                  </a:lnTo>
                  <a:lnTo>
                    <a:pt x="25" y="70"/>
                  </a:lnTo>
                  <a:lnTo>
                    <a:pt x="23" y="62"/>
                  </a:lnTo>
                  <a:lnTo>
                    <a:pt x="13" y="57"/>
                  </a:lnTo>
                  <a:lnTo>
                    <a:pt x="10" y="51"/>
                  </a:lnTo>
                  <a:lnTo>
                    <a:pt x="0" y="43"/>
                  </a:lnTo>
                  <a:lnTo>
                    <a:pt x="13" y="39"/>
                  </a:lnTo>
                  <a:lnTo>
                    <a:pt x="22" y="25"/>
                  </a:lnTo>
                  <a:lnTo>
                    <a:pt x="28" y="11"/>
                  </a:lnTo>
                  <a:lnTo>
                    <a:pt x="37" y="7"/>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61" name="Freeform 160"/>
            <p:cNvSpPr>
              <a:spLocks/>
            </p:cNvSpPr>
            <p:nvPr/>
          </p:nvSpPr>
          <p:spPr bwMode="auto">
            <a:xfrm>
              <a:off x="5429807" y="2479740"/>
              <a:ext cx="79351" cy="26405"/>
            </a:xfrm>
            <a:custGeom>
              <a:avLst/>
              <a:gdLst>
                <a:gd name="T0" fmla="*/ 48 w 48"/>
                <a:gd name="T1" fmla="*/ 17 h 17"/>
                <a:gd name="T2" fmla="*/ 19 w 48"/>
                <a:gd name="T3" fmla="*/ 17 h 17"/>
                <a:gd name="T4" fmla="*/ 0 w 48"/>
                <a:gd name="T5" fmla="*/ 15 h 17"/>
                <a:gd name="T6" fmla="*/ 2 w 48"/>
                <a:gd name="T7" fmla="*/ 6 h 17"/>
                <a:gd name="T8" fmla="*/ 23 w 48"/>
                <a:gd name="T9" fmla="*/ 0 h 17"/>
                <a:gd name="T10" fmla="*/ 39 w 48"/>
                <a:gd name="T11" fmla="*/ 4 h 17"/>
                <a:gd name="T12" fmla="*/ 47 w 48"/>
                <a:gd name="T13" fmla="*/ 7 h 17"/>
                <a:gd name="T14" fmla="*/ 46 w 48"/>
                <a:gd name="T15" fmla="*/ 12 h 17"/>
                <a:gd name="T16" fmla="*/ 48 w 48"/>
                <a:gd name="T17" fmla="*/ 17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8" h="17">
                  <a:moveTo>
                    <a:pt x="48" y="17"/>
                  </a:moveTo>
                  <a:lnTo>
                    <a:pt x="19" y="17"/>
                  </a:lnTo>
                  <a:lnTo>
                    <a:pt x="0" y="15"/>
                  </a:lnTo>
                  <a:lnTo>
                    <a:pt x="2" y="6"/>
                  </a:lnTo>
                  <a:lnTo>
                    <a:pt x="23" y="0"/>
                  </a:lnTo>
                  <a:lnTo>
                    <a:pt x="39" y="4"/>
                  </a:lnTo>
                  <a:lnTo>
                    <a:pt x="47" y="7"/>
                  </a:lnTo>
                  <a:lnTo>
                    <a:pt x="46" y="12"/>
                  </a:lnTo>
                  <a:lnTo>
                    <a:pt x="48" y="17"/>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62" name="Freeform 161"/>
            <p:cNvSpPr>
              <a:spLocks/>
            </p:cNvSpPr>
            <p:nvPr/>
          </p:nvSpPr>
          <p:spPr bwMode="auto">
            <a:xfrm>
              <a:off x="7841743" y="1948524"/>
              <a:ext cx="84311" cy="17087"/>
            </a:xfrm>
            <a:custGeom>
              <a:avLst/>
              <a:gdLst>
                <a:gd name="T0" fmla="*/ 51 w 51"/>
                <a:gd name="T1" fmla="*/ 10 h 11"/>
                <a:gd name="T2" fmla="*/ 32 w 51"/>
                <a:gd name="T3" fmla="*/ 11 h 11"/>
                <a:gd name="T4" fmla="*/ 3 w 51"/>
                <a:gd name="T5" fmla="*/ 9 h 11"/>
                <a:gd name="T6" fmla="*/ 0 w 51"/>
                <a:gd name="T7" fmla="*/ 8 h 11"/>
                <a:gd name="T8" fmla="*/ 2 w 51"/>
                <a:gd name="T9" fmla="*/ 2 h 11"/>
                <a:gd name="T10" fmla="*/ 15 w 51"/>
                <a:gd name="T11" fmla="*/ 0 h 11"/>
                <a:gd name="T12" fmla="*/ 43 w 51"/>
                <a:gd name="T13" fmla="*/ 6 h 11"/>
                <a:gd name="T14" fmla="*/ 51 w 51"/>
                <a:gd name="T15" fmla="*/ 10 h 1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1" h="11">
                  <a:moveTo>
                    <a:pt x="51" y="10"/>
                  </a:moveTo>
                  <a:lnTo>
                    <a:pt x="32" y="11"/>
                  </a:lnTo>
                  <a:lnTo>
                    <a:pt x="3" y="9"/>
                  </a:lnTo>
                  <a:lnTo>
                    <a:pt x="0" y="8"/>
                  </a:lnTo>
                  <a:lnTo>
                    <a:pt x="2" y="2"/>
                  </a:lnTo>
                  <a:lnTo>
                    <a:pt x="15" y="0"/>
                  </a:lnTo>
                  <a:lnTo>
                    <a:pt x="43" y="6"/>
                  </a:lnTo>
                  <a:lnTo>
                    <a:pt x="51" y="1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63" name="Freeform 162"/>
            <p:cNvSpPr>
              <a:spLocks/>
            </p:cNvSpPr>
            <p:nvPr/>
          </p:nvSpPr>
          <p:spPr bwMode="auto">
            <a:xfrm>
              <a:off x="7888031" y="1908140"/>
              <a:ext cx="105801" cy="20193"/>
            </a:xfrm>
            <a:custGeom>
              <a:avLst/>
              <a:gdLst>
                <a:gd name="T0" fmla="*/ 64 w 64"/>
                <a:gd name="T1" fmla="*/ 7 h 13"/>
                <a:gd name="T2" fmla="*/ 60 w 64"/>
                <a:gd name="T3" fmla="*/ 13 h 13"/>
                <a:gd name="T4" fmla="*/ 38 w 64"/>
                <a:gd name="T5" fmla="*/ 11 h 13"/>
                <a:gd name="T6" fmla="*/ 5 w 64"/>
                <a:gd name="T7" fmla="*/ 5 h 13"/>
                <a:gd name="T8" fmla="*/ 0 w 64"/>
                <a:gd name="T9" fmla="*/ 0 h 13"/>
                <a:gd name="T10" fmla="*/ 27 w 64"/>
                <a:gd name="T11" fmla="*/ 2 h 13"/>
                <a:gd name="T12" fmla="*/ 64 w 64"/>
                <a:gd name="T13" fmla="*/ 7 h 13"/>
              </a:gdLst>
              <a:ahLst/>
              <a:cxnLst>
                <a:cxn ang="0">
                  <a:pos x="T0" y="T1"/>
                </a:cxn>
                <a:cxn ang="0">
                  <a:pos x="T2" y="T3"/>
                </a:cxn>
                <a:cxn ang="0">
                  <a:pos x="T4" y="T5"/>
                </a:cxn>
                <a:cxn ang="0">
                  <a:pos x="T6" y="T7"/>
                </a:cxn>
                <a:cxn ang="0">
                  <a:pos x="T8" y="T9"/>
                </a:cxn>
                <a:cxn ang="0">
                  <a:pos x="T10" y="T11"/>
                </a:cxn>
                <a:cxn ang="0">
                  <a:pos x="T12" y="T13"/>
                </a:cxn>
              </a:cxnLst>
              <a:rect l="0" t="0" r="r" b="b"/>
              <a:pathLst>
                <a:path w="64" h="13">
                  <a:moveTo>
                    <a:pt x="64" y="7"/>
                  </a:moveTo>
                  <a:lnTo>
                    <a:pt x="60" y="13"/>
                  </a:lnTo>
                  <a:lnTo>
                    <a:pt x="38" y="11"/>
                  </a:lnTo>
                  <a:lnTo>
                    <a:pt x="5" y="5"/>
                  </a:lnTo>
                  <a:lnTo>
                    <a:pt x="0" y="0"/>
                  </a:lnTo>
                  <a:lnTo>
                    <a:pt x="27" y="2"/>
                  </a:lnTo>
                  <a:lnTo>
                    <a:pt x="64" y="7"/>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64" name="Freeform 163"/>
            <p:cNvSpPr>
              <a:spLocks/>
            </p:cNvSpPr>
            <p:nvPr/>
          </p:nvSpPr>
          <p:spPr bwMode="auto">
            <a:xfrm>
              <a:off x="7691308" y="1892608"/>
              <a:ext cx="183500" cy="37278"/>
            </a:xfrm>
            <a:custGeom>
              <a:avLst/>
              <a:gdLst>
                <a:gd name="T0" fmla="*/ 102 w 111"/>
                <a:gd name="T1" fmla="*/ 9 h 24"/>
                <a:gd name="T2" fmla="*/ 111 w 111"/>
                <a:gd name="T3" fmla="*/ 21 h 24"/>
                <a:gd name="T4" fmla="*/ 64 w 111"/>
                <a:gd name="T5" fmla="*/ 20 h 24"/>
                <a:gd name="T6" fmla="*/ 50 w 111"/>
                <a:gd name="T7" fmla="*/ 24 h 24"/>
                <a:gd name="T8" fmla="*/ 10 w 111"/>
                <a:gd name="T9" fmla="*/ 14 h 24"/>
                <a:gd name="T10" fmla="*/ 0 w 111"/>
                <a:gd name="T11" fmla="*/ 3 h 24"/>
                <a:gd name="T12" fmla="*/ 12 w 111"/>
                <a:gd name="T13" fmla="*/ 0 h 24"/>
                <a:gd name="T14" fmla="*/ 45 w 111"/>
                <a:gd name="T15" fmla="*/ 1 h 24"/>
                <a:gd name="T16" fmla="*/ 102 w 111"/>
                <a:gd name="T17" fmla="*/ 9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1" h="24">
                  <a:moveTo>
                    <a:pt x="102" y="9"/>
                  </a:moveTo>
                  <a:lnTo>
                    <a:pt x="111" y="21"/>
                  </a:lnTo>
                  <a:lnTo>
                    <a:pt x="64" y="20"/>
                  </a:lnTo>
                  <a:lnTo>
                    <a:pt x="50" y="24"/>
                  </a:lnTo>
                  <a:lnTo>
                    <a:pt x="10" y="14"/>
                  </a:lnTo>
                  <a:lnTo>
                    <a:pt x="0" y="3"/>
                  </a:lnTo>
                  <a:lnTo>
                    <a:pt x="12" y="0"/>
                  </a:lnTo>
                  <a:lnTo>
                    <a:pt x="45" y="1"/>
                  </a:lnTo>
                  <a:lnTo>
                    <a:pt x="102" y="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65" name="Freeform 164"/>
            <p:cNvSpPr>
              <a:spLocks/>
            </p:cNvSpPr>
            <p:nvPr/>
          </p:nvSpPr>
          <p:spPr bwMode="auto">
            <a:xfrm>
              <a:off x="6019979" y="1873968"/>
              <a:ext cx="279381" cy="156880"/>
            </a:xfrm>
            <a:custGeom>
              <a:avLst/>
              <a:gdLst>
                <a:gd name="T0" fmla="*/ 90 w 169"/>
                <a:gd name="T1" fmla="*/ 100 h 101"/>
                <a:gd name="T2" fmla="*/ 83 w 169"/>
                <a:gd name="T3" fmla="*/ 101 h 101"/>
                <a:gd name="T4" fmla="*/ 39 w 169"/>
                <a:gd name="T5" fmla="*/ 99 h 101"/>
                <a:gd name="T6" fmla="*/ 32 w 169"/>
                <a:gd name="T7" fmla="*/ 92 h 101"/>
                <a:gd name="T8" fmla="*/ 6 w 169"/>
                <a:gd name="T9" fmla="*/ 87 h 101"/>
                <a:gd name="T10" fmla="*/ 0 w 169"/>
                <a:gd name="T11" fmla="*/ 78 h 101"/>
                <a:gd name="T12" fmla="*/ 11 w 169"/>
                <a:gd name="T13" fmla="*/ 75 h 101"/>
                <a:gd name="T14" fmla="*/ 5 w 169"/>
                <a:gd name="T15" fmla="*/ 66 h 101"/>
                <a:gd name="T16" fmla="*/ 23 w 169"/>
                <a:gd name="T17" fmla="*/ 52 h 101"/>
                <a:gd name="T18" fmla="*/ 10 w 169"/>
                <a:gd name="T19" fmla="*/ 50 h 101"/>
                <a:gd name="T20" fmla="*/ 32 w 169"/>
                <a:gd name="T21" fmla="*/ 36 h 101"/>
                <a:gd name="T22" fmla="*/ 24 w 169"/>
                <a:gd name="T23" fmla="*/ 29 h 101"/>
                <a:gd name="T24" fmla="*/ 46 w 169"/>
                <a:gd name="T25" fmla="*/ 20 h 101"/>
                <a:gd name="T26" fmla="*/ 80 w 169"/>
                <a:gd name="T27" fmla="*/ 10 h 101"/>
                <a:gd name="T28" fmla="*/ 118 w 169"/>
                <a:gd name="T29" fmla="*/ 8 h 101"/>
                <a:gd name="T30" fmla="*/ 134 w 169"/>
                <a:gd name="T31" fmla="*/ 2 h 101"/>
                <a:gd name="T32" fmla="*/ 156 w 169"/>
                <a:gd name="T33" fmla="*/ 0 h 101"/>
                <a:gd name="T34" fmla="*/ 169 w 169"/>
                <a:gd name="T35" fmla="*/ 6 h 101"/>
                <a:gd name="T36" fmla="*/ 165 w 169"/>
                <a:gd name="T37" fmla="*/ 11 h 101"/>
                <a:gd name="T38" fmla="*/ 127 w 169"/>
                <a:gd name="T39" fmla="*/ 18 h 101"/>
                <a:gd name="T40" fmla="*/ 95 w 169"/>
                <a:gd name="T41" fmla="*/ 26 h 101"/>
                <a:gd name="T42" fmla="*/ 67 w 169"/>
                <a:gd name="T43" fmla="*/ 41 h 101"/>
                <a:gd name="T44" fmla="*/ 58 w 169"/>
                <a:gd name="T45" fmla="*/ 56 h 101"/>
                <a:gd name="T46" fmla="*/ 47 w 169"/>
                <a:gd name="T47" fmla="*/ 72 h 101"/>
                <a:gd name="T48" fmla="*/ 57 w 169"/>
                <a:gd name="T49" fmla="*/ 86 h 101"/>
                <a:gd name="T50" fmla="*/ 90 w 169"/>
                <a:gd name="T51" fmla="*/ 10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69" h="101">
                  <a:moveTo>
                    <a:pt x="90" y="100"/>
                  </a:moveTo>
                  <a:lnTo>
                    <a:pt x="83" y="101"/>
                  </a:lnTo>
                  <a:lnTo>
                    <a:pt x="39" y="99"/>
                  </a:lnTo>
                  <a:lnTo>
                    <a:pt x="32" y="92"/>
                  </a:lnTo>
                  <a:lnTo>
                    <a:pt x="6" y="87"/>
                  </a:lnTo>
                  <a:lnTo>
                    <a:pt x="0" y="78"/>
                  </a:lnTo>
                  <a:lnTo>
                    <a:pt x="11" y="75"/>
                  </a:lnTo>
                  <a:lnTo>
                    <a:pt x="5" y="66"/>
                  </a:lnTo>
                  <a:lnTo>
                    <a:pt x="23" y="52"/>
                  </a:lnTo>
                  <a:lnTo>
                    <a:pt x="10" y="50"/>
                  </a:lnTo>
                  <a:lnTo>
                    <a:pt x="32" y="36"/>
                  </a:lnTo>
                  <a:lnTo>
                    <a:pt x="24" y="29"/>
                  </a:lnTo>
                  <a:lnTo>
                    <a:pt x="46" y="20"/>
                  </a:lnTo>
                  <a:lnTo>
                    <a:pt x="80" y="10"/>
                  </a:lnTo>
                  <a:lnTo>
                    <a:pt x="118" y="8"/>
                  </a:lnTo>
                  <a:lnTo>
                    <a:pt x="134" y="2"/>
                  </a:lnTo>
                  <a:lnTo>
                    <a:pt x="156" y="0"/>
                  </a:lnTo>
                  <a:lnTo>
                    <a:pt x="169" y="6"/>
                  </a:lnTo>
                  <a:lnTo>
                    <a:pt x="165" y="11"/>
                  </a:lnTo>
                  <a:lnTo>
                    <a:pt x="127" y="18"/>
                  </a:lnTo>
                  <a:lnTo>
                    <a:pt x="95" y="26"/>
                  </a:lnTo>
                  <a:lnTo>
                    <a:pt x="67" y="41"/>
                  </a:lnTo>
                  <a:lnTo>
                    <a:pt x="58" y="56"/>
                  </a:lnTo>
                  <a:lnTo>
                    <a:pt x="47" y="72"/>
                  </a:lnTo>
                  <a:lnTo>
                    <a:pt x="57" y="86"/>
                  </a:lnTo>
                  <a:lnTo>
                    <a:pt x="90" y="10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66" name="Freeform 165"/>
            <p:cNvSpPr>
              <a:spLocks/>
            </p:cNvSpPr>
            <p:nvPr/>
          </p:nvSpPr>
          <p:spPr bwMode="auto">
            <a:xfrm>
              <a:off x="6866389" y="1819603"/>
              <a:ext cx="102495" cy="32620"/>
            </a:xfrm>
            <a:custGeom>
              <a:avLst/>
              <a:gdLst>
                <a:gd name="T0" fmla="*/ 62 w 62"/>
                <a:gd name="T1" fmla="*/ 15 h 21"/>
                <a:gd name="T2" fmla="*/ 2 w 62"/>
                <a:gd name="T3" fmla="*/ 21 h 21"/>
                <a:gd name="T4" fmla="*/ 0 w 62"/>
                <a:gd name="T5" fmla="*/ 2 h 21"/>
                <a:gd name="T6" fmla="*/ 8 w 62"/>
                <a:gd name="T7" fmla="*/ 0 h 21"/>
                <a:gd name="T8" fmla="*/ 18 w 62"/>
                <a:gd name="T9" fmla="*/ 1 h 21"/>
                <a:gd name="T10" fmla="*/ 58 w 62"/>
                <a:gd name="T11" fmla="*/ 9 h 21"/>
                <a:gd name="T12" fmla="*/ 62 w 62"/>
                <a:gd name="T13" fmla="*/ 15 h 21"/>
              </a:gdLst>
              <a:ahLst/>
              <a:cxnLst>
                <a:cxn ang="0">
                  <a:pos x="T0" y="T1"/>
                </a:cxn>
                <a:cxn ang="0">
                  <a:pos x="T2" y="T3"/>
                </a:cxn>
                <a:cxn ang="0">
                  <a:pos x="T4" y="T5"/>
                </a:cxn>
                <a:cxn ang="0">
                  <a:pos x="T6" y="T7"/>
                </a:cxn>
                <a:cxn ang="0">
                  <a:pos x="T8" y="T9"/>
                </a:cxn>
                <a:cxn ang="0">
                  <a:pos x="T10" y="T11"/>
                </a:cxn>
                <a:cxn ang="0">
                  <a:pos x="T12" y="T13"/>
                </a:cxn>
              </a:cxnLst>
              <a:rect l="0" t="0" r="r" b="b"/>
              <a:pathLst>
                <a:path w="62" h="21">
                  <a:moveTo>
                    <a:pt x="62" y="15"/>
                  </a:moveTo>
                  <a:lnTo>
                    <a:pt x="2" y="21"/>
                  </a:lnTo>
                  <a:lnTo>
                    <a:pt x="0" y="2"/>
                  </a:lnTo>
                  <a:lnTo>
                    <a:pt x="8" y="0"/>
                  </a:lnTo>
                  <a:lnTo>
                    <a:pt x="18" y="1"/>
                  </a:lnTo>
                  <a:lnTo>
                    <a:pt x="58" y="9"/>
                  </a:lnTo>
                  <a:lnTo>
                    <a:pt x="62" y="1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67" name="Freeform 166"/>
            <p:cNvSpPr>
              <a:spLocks/>
            </p:cNvSpPr>
            <p:nvPr/>
          </p:nvSpPr>
          <p:spPr bwMode="auto">
            <a:xfrm>
              <a:off x="5768701" y="1786986"/>
              <a:ext cx="123987" cy="18638"/>
            </a:xfrm>
            <a:custGeom>
              <a:avLst/>
              <a:gdLst>
                <a:gd name="T0" fmla="*/ 72 w 75"/>
                <a:gd name="T1" fmla="*/ 5 h 12"/>
                <a:gd name="T2" fmla="*/ 58 w 75"/>
                <a:gd name="T3" fmla="*/ 7 h 12"/>
                <a:gd name="T4" fmla="*/ 48 w 75"/>
                <a:gd name="T5" fmla="*/ 8 h 12"/>
                <a:gd name="T6" fmla="*/ 48 w 75"/>
                <a:gd name="T7" fmla="*/ 10 h 12"/>
                <a:gd name="T8" fmla="*/ 36 w 75"/>
                <a:gd name="T9" fmla="*/ 12 h 12"/>
                <a:gd name="T10" fmla="*/ 22 w 75"/>
                <a:gd name="T11" fmla="*/ 9 h 12"/>
                <a:gd name="T12" fmla="*/ 26 w 75"/>
                <a:gd name="T13" fmla="*/ 5 h 12"/>
                <a:gd name="T14" fmla="*/ 0 w 75"/>
                <a:gd name="T15" fmla="*/ 5 h 12"/>
                <a:gd name="T16" fmla="*/ 21 w 75"/>
                <a:gd name="T17" fmla="*/ 2 h 12"/>
                <a:gd name="T18" fmla="*/ 38 w 75"/>
                <a:gd name="T19" fmla="*/ 2 h 12"/>
                <a:gd name="T20" fmla="*/ 43 w 75"/>
                <a:gd name="T21" fmla="*/ 5 h 12"/>
                <a:gd name="T22" fmla="*/ 47 w 75"/>
                <a:gd name="T23" fmla="*/ 2 h 12"/>
                <a:gd name="T24" fmla="*/ 56 w 75"/>
                <a:gd name="T25" fmla="*/ 0 h 12"/>
                <a:gd name="T26" fmla="*/ 75 w 75"/>
                <a:gd name="T27" fmla="*/ 3 h 12"/>
                <a:gd name="T28" fmla="*/ 72 w 75"/>
                <a:gd name="T29" fmla="*/ 5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5" h="12">
                  <a:moveTo>
                    <a:pt x="72" y="5"/>
                  </a:moveTo>
                  <a:lnTo>
                    <a:pt x="58" y="7"/>
                  </a:lnTo>
                  <a:lnTo>
                    <a:pt x="48" y="8"/>
                  </a:lnTo>
                  <a:lnTo>
                    <a:pt x="48" y="10"/>
                  </a:lnTo>
                  <a:lnTo>
                    <a:pt x="36" y="12"/>
                  </a:lnTo>
                  <a:lnTo>
                    <a:pt x="22" y="9"/>
                  </a:lnTo>
                  <a:lnTo>
                    <a:pt x="26" y="5"/>
                  </a:lnTo>
                  <a:lnTo>
                    <a:pt x="0" y="5"/>
                  </a:lnTo>
                  <a:lnTo>
                    <a:pt x="21" y="2"/>
                  </a:lnTo>
                  <a:lnTo>
                    <a:pt x="38" y="2"/>
                  </a:lnTo>
                  <a:lnTo>
                    <a:pt x="43" y="5"/>
                  </a:lnTo>
                  <a:lnTo>
                    <a:pt x="47" y="2"/>
                  </a:lnTo>
                  <a:lnTo>
                    <a:pt x="56" y="0"/>
                  </a:lnTo>
                  <a:lnTo>
                    <a:pt x="75" y="3"/>
                  </a:lnTo>
                  <a:lnTo>
                    <a:pt x="72" y="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68" name="Freeform 167"/>
            <p:cNvSpPr>
              <a:spLocks/>
            </p:cNvSpPr>
            <p:nvPr/>
          </p:nvSpPr>
          <p:spPr bwMode="auto">
            <a:xfrm>
              <a:off x="6644868" y="1780773"/>
              <a:ext cx="206643" cy="52810"/>
            </a:xfrm>
            <a:custGeom>
              <a:avLst/>
              <a:gdLst>
                <a:gd name="T0" fmla="*/ 125 w 125"/>
                <a:gd name="T1" fmla="*/ 32 h 34"/>
                <a:gd name="T2" fmla="*/ 102 w 125"/>
                <a:gd name="T3" fmla="*/ 34 h 34"/>
                <a:gd name="T4" fmla="*/ 65 w 125"/>
                <a:gd name="T5" fmla="*/ 30 h 34"/>
                <a:gd name="T6" fmla="*/ 39 w 125"/>
                <a:gd name="T7" fmla="*/ 24 h 34"/>
                <a:gd name="T8" fmla="*/ 19 w 125"/>
                <a:gd name="T9" fmla="*/ 15 h 34"/>
                <a:gd name="T10" fmla="*/ 0 w 125"/>
                <a:gd name="T11" fmla="*/ 12 h 34"/>
                <a:gd name="T12" fmla="*/ 19 w 125"/>
                <a:gd name="T13" fmla="*/ 3 h 34"/>
                <a:gd name="T14" fmla="*/ 39 w 125"/>
                <a:gd name="T15" fmla="*/ 0 h 34"/>
                <a:gd name="T16" fmla="*/ 70 w 125"/>
                <a:gd name="T17" fmla="*/ 7 h 34"/>
                <a:gd name="T18" fmla="*/ 113 w 125"/>
                <a:gd name="T19" fmla="*/ 19 h 34"/>
                <a:gd name="T20" fmla="*/ 125 w 125"/>
                <a:gd name="T21" fmla="*/ 32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25" h="34">
                  <a:moveTo>
                    <a:pt x="125" y="32"/>
                  </a:moveTo>
                  <a:lnTo>
                    <a:pt x="102" y="34"/>
                  </a:lnTo>
                  <a:lnTo>
                    <a:pt x="65" y="30"/>
                  </a:lnTo>
                  <a:lnTo>
                    <a:pt x="39" y="24"/>
                  </a:lnTo>
                  <a:lnTo>
                    <a:pt x="19" y="15"/>
                  </a:lnTo>
                  <a:lnTo>
                    <a:pt x="0" y="12"/>
                  </a:lnTo>
                  <a:lnTo>
                    <a:pt x="19" y="3"/>
                  </a:lnTo>
                  <a:lnTo>
                    <a:pt x="39" y="0"/>
                  </a:lnTo>
                  <a:lnTo>
                    <a:pt x="70" y="7"/>
                  </a:lnTo>
                  <a:lnTo>
                    <a:pt x="113" y="19"/>
                  </a:lnTo>
                  <a:lnTo>
                    <a:pt x="125" y="32"/>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69" name="Freeform 168"/>
            <p:cNvSpPr>
              <a:spLocks/>
            </p:cNvSpPr>
            <p:nvPr/>
          </p:nvSpPr>
          <p:spPr bwMode="auto">
            <a:xfrm>
              <a:off x="5810030" y="4284627"/>
              <a:ext cx="54554" cy="57471"/>
            </a:xfrm>
            <a:custGeom>
              <a:avLst/>
              <a:gdLst>
                <a:gd name="T0" fmla="*/ 25 w 33"/>
                <a:gd name="T1" fmla="*/ 0 h 37"/>
                <a:gd name="T2" fmla="*/ 33 w 33"/>
                <a:gd name="T3" fmla="*/ 12 h 37"/>
                <a:gd name="T4" fmla="*/ 31 w 33"/>
                <a:gd name="T5" fmla="*/ 24 h 37"/>
                <a:gd name="T6" fmla="*/ 26 w 33"/>
                <a:gd name="T7" fmla="*/ 27 h 37"/>
                <a:gd name="T8" fmla="*/ 16 w 33"/>
                <a:gd name="T9" fmla="*/ 25 h 37"/>
                <a:gd name="T10" fmla="*/ 11 w 33"/>
                <a:gd name="T11" fmla="*/ 37 h 37"/>
                <a:gd name="T12" fmla="*/ 0 w 33"/>
                <a:gd name="T13" fmla="*/ 35 h 37"/>
                <a:gd name="T14" fmla="*/ 1 w 33"/>
                <a:gd name="T15" fmla="*/ 24 h 37"/>
                <a:gd name="T16" fmla="*/ 4 w 33"/>
                <a:gd name="T17" fmla="*/ 22 h 37"/>
                <a:gd name="T18" fmla="*/ 4 w 33"/>
                <a:gd name="T19" fmla="*/ 10 h 37"/>
                <a:gd name="T20" fmla="*/ 10 w 33"/>
                <a:gd name="T21" fmla="*/ 4 h 37"/>
                <a:gd name="T22" fmla="*/ 14 w 33"/>
                <a:gd name="T23" fmla="*/ 6 h 37"/>
                <a:gd name="T24" fmla="*/ 25 w 33"/>
                <a:gd name="T25" fmla="*/ 0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3" h="37">
                  <a:moveTo>
                    <a:pt x="25" y="0"/>
                  </a:moveTo>
                  <a:lnTo>
                    <a:pt x="33" y="12"/>
                  </a:lnTo>
                  <a:lnTo>
                    <a:pt x="31" y="24"/>
                  </a:lnTo>
                  <a:lnTo>
                    <a:pt x="26" y="27"/>
                  </a:lnTo>
                  <a:lnTo>
                    <a:pt x="16" y="25"/>
                  </a:lnTo>
                  <a:lnTo>
                    <a:pt x="11" y="37"/>
                  </a:lnTo>
                  <a:lnTo>
                    <a:pt x="0" y="35"/>
                  </a:lnTo>
                  <a:lnTo>
                    <a:pt x="1" y="24"/>
                  </a:lnTo>
                  <a:lnTo>
                    <a:pt x="4" y="22"/>
                  </a:lnTo>
                  <a:lnTo>
                    <a:pt x="4" y="10"/>
                  </a:lnTo>
                  <a:lnTo>
                    <a:pt x="10" y="4"/>
                  </a:lnTo>
                  <a:lnTo>
                    <a:pt x="14" y="6"/>
                  </a:lnTo>
                  <a:lnTo>
                    <a:pt x="25"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70" name="Freeform 169"/>
            <p:cNvSpPr>
              <a:spLocks/>
            </p:cNvSpPr>
            <p:nvPr/>
          </p:nvSpPr>
          <p:spPr bwMode="auto">
            <a:xfrm>
              <a:off x="4419736" y="3355777"/>
              <a:ext cx="254584" cy="214350"/>
            </a:xfrm>
            <a:custGeom>
              <a:avLst/>
              <a:gdLst>
                <a:gd name="T0" fmla="*/ 151 w 154"/>
                <a:gd name="T1" fmla="*/ 11 h 138"/>
                <a:gd name="T2" fmla="*/ 151 w 154"/>
                <a:gd name="T3" fmla="*/ 0 h 138"/>
                <a:gd name="T4" fmla="*/ 154 w 154"/>
                <a:gd name="T5" fmla="*/ 0 h 138"/>
                <a:gd name="T6" fmla="*/ 154 w 154"/>
                <a:gd name="T7" fmla="*/ 1 h 138"/>
                <a:gd name="T8" fmla="*/ 153 w 154"/>
                <a:gd name="T9" fmla="*/ 5 h 138"/>
                <a:gd name="T10" fmla="*/ 153 w 154"/>
                <a:gd name="T11" fmla="*/ 37 h 138"/>
                <a:gd name="T12" fmla="*/ 94 w 154"/>
                <a:gd name="T13" fmla="*/ 36 h 138"/>
                <a:gd name="T14" fmla="*/ 93 w 154"/>
                <a:gd name="T15" fmla="*/ 89 h 138"/>
                <a:gd name="T16" fmla="*/ 77 w 154"/>
                <a:gd name="T17" fmla="*/ 91 h 138"/>
                <a:gd name="T18" fmla="*/ 72 w 154"/>
                <a:gd name="T19" fmla="*/ 101 h 138"/>
                <a:gd name="T20" fmla="*/ 75 w 154"/>
                <a:gd name="T21" fmla="*/ 131 h 138"/>
                <a:gd name="T22" fmla="*/ 4 w 154"/>
                <a:gd name="T23" fmla="*/ 131 h 138"/>
                <a:gd name="T24" fmla="*/ 0 w 154"/>
                <a:gd name="T25" fmla="*/ 138 h 138"/>
                <a:gd name="T26" fmla="*/ 1 w 154"/>
                <a:gd name="T27" fmla="*/ 129 h 138"/>
                <a:gd name="T28" fmla="*/ 1 w 154"/>
                <a:gd name="T29" fmla="*/ 129 h 138"/>
                <a:gd name="T30" fmla="*/ 42 w 154"/>
                <a:gd name="T31" fmla="*/ 128 h 138"/>
                <a:gd name="T32" fmla="*/ 44 w 154"/>
                <a:gd name="T33" fmla="*/ 120 h 138"/>
                <a:gd name="T34" fmla="*/ 52 w 154"/>
                <a:gd name="T35" fmla="*/ 111 h 138"/>
                <a:gd name="T36" fmla="*/ 59 w 154"/>
                <a:gd name="T37" fmla="*/ 82 h 138"/>
                <a:gd name="T38" fmla="*/ 84 w 154"/>
                <a:gd name="T39" fmla="*/ 60 h 138"/>
                <a:gd name="T40" fmla="*/ 93 w 154"/>
                <a:gd name="T41" fmla="*/ 34 h 138"/>
                <a:gd name="T42" fmla="*/ 99 w 154"/>
                <a:gd name="T43" fmla="*/ 32 h 138"/>
                <a:gd name="T44" fmla="*/ 105 w 154"/>
                <a:gd name="T45" fmla="*/ 16 h 138"/>
                <a:gd name="T46" fmla="*/ 120 w 154"/>
                <a:gd name="T47" fmla="*/ 14 h 138"/>
                <a:gd name="T48" fmla="*/ 126 w 154"/>
                <a:gd name="T49" fmla="*/ 16 h 138"/>
                <a:gd name="T50" fmla="*/ 134 w 154"/>
                <a:gd name="T51" fmla="*/ 16 h 138"/>
                <a:gd name="T52" fmla="*/ 140 w 154"/>
                <a:gd name="T53" fmla="*/ 12 h 138"/>
                <a:gd name="T54" fmla="*/ 151 w 154"/>
                <a:gd name="T55" fmla="*/ 11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54" h="138">
                  <a:moveTo>
                    <a:pt x="151" y="11"/>
                  </a:moveTo>
                  <a:lnTo>
                    <a:pt x="151" y="0"/>
                  </a:lnTo>
                  <a:lnTo>
                    <a:pt x="154" y="0"/>
                  </a:lnTo>
                  <a:lnTo>
                    <a:pt x="154" y="1"/>
                  </a:lnTo>
                  <a:lnTo>
                    <a:pt x="153" y="5"/>
                  </a:lnTo>
                  <a:lnTo>
                    <a:pt x="153" y="37"/>
                  </a:lnTo>
                  <a:lnTo>
                    <a:pt x="94" y="36"/>
                  </a:lnTo>
                  <a:lnTo>
                    <a:pt x="93" y="89"/>
                  </a:lnTo>
                  <a:lnTo>
                    <a:pt x="77" y="91"/>
                  </a:lnTo>
                  <a:lnTo>
                    <a:pt x="72" y="101"/>
                  </a:lnTo>
                  <a:lnTo>
                    <a:pt x="75" y="131"/>
                  </a:lnTo>
                  <a:lnTo>
                    <a:pt x="4" y="131"/>
                  </a:lnTo>
                  <a:lnTo>
                    <a:pt x="0" y="138"/>
                  </a:lnTo>
                  <a:lnTo>
                    <a:pt x="1" y="129"/>
                  </a:lnTo>
                  <a:lnTo>
                    <a:pt x="1" y="129"/>
                  </a:lnTo>
                  <a:lnTo>
                    <a:pt x="42" y="128"/>
                  </a:lnTo>
                  <a:lnTo>
                    <a:pt x="44" y="120"/>
                  </a:lnTo>
                  <a:lnTo>
                    <a:pt x="52" y="111"/>
                  </a:lnTo>
                  <a:lnTo>
                    <a:pt x="59" y="82"/>
                  </a:lnTo>
                  <a:lnTo>
                    <a:pt x="84" y="60"/>
                  </a:lnTo>
                  <a:lnTo>
                    <a:pt x="93" y="34"/>
                  </a:lnTo>
                  <a:lnTo>
                    <a:pt x="99" y="32"/>
                  </a:lnTo>
                  <a:lnTo>
                    <a:pt x="105" y="16"/>
                  </a:lnTo>
                  <a:lnTo>
                    <a:pt x="120" y="14"/>
                  </a:lnTo>
                  <a:lnTo>
                    <a:pt x="126" y="16"/>
                  </a:lnTo>
                  <a:lnTo>
                    <a:pt x="134" y="16"/>
                  </a:lnTo>
                  <a:lnTo>
                    <a:pt x="140" y="12"/>
                  </a:lnTo>
                  <a:lnTo>
                    <a:pt x="151" y="11"/>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71" name="Freeform 170"/>
            <p:cNvSpPr>
              <a:spLocks/>
            </p:cNvSpPr>
            <p:nvPr/>
          </p:nvSpPr>
          <p:spPr bwMode="auto">
            <a:xfrm>
              <a:off x="5942281" y="3211325"/>
              <a:ext cx="639767" cy="509469"/>
            </a:xfrm>
            <a:custGeom>
              <a:avLst/>
              <a:gdLst>
                <a:gd name="T0" fmla="*/ 161 w 387"/>
                <a:gd name="T1" fmla="*/ 319 h 328"/>
                <a:gd name="T2" fmla="*/ 153 w 387"/>
                <a:gd name="T3" fmla="*/ 304 h 328"/>
                <a:gd name="T4" fmla="*/ 132 w 387"/>
                <a:gd name="T5" fmla="*/ 280 h 328"/>
                <a:gd name="T6" fmla="*/ 113 w 387"/>
                <a:gd name="T7" fmla="*/ 248 h 328"/>
                <a:gd name="T8" fmla="*/ 91 w 387"/>
                <a:gd name="T9" fmla="*/ 225 h 328"/>
                <a:gd name="T10" fmla="*/ 88 w 387"/>
                <a:gd name="T11" fmla="*/ 198 h 328"/>
                <a:gd name="T12" fmla="*/ 67 w 387"/>
                <a:gd name="T13" fmla="*/ 167 h 328"/>
                <a:gd name="T14" fmla="*/ 50 w 387"/>
                <a:gd name="T15" fmla="*/ 151 h 328"/>
                <a:gd name="T16" fmla="*/ 45 w 387"/>
                <a:gd name="T17" fmla="*/ 135 h 328"/>
                <a:gd name="T18" fmla="*/ 31 w 387"/>
                <a:gd name="T19" fmla="*/ 115 h 328"/>
                <a:gd name="T20" fmla="*/ 9 w 387"/>
                <a:gd name="T21" fmla="*/ 84 h 328"/>
                <a:gd name="T22" fmla="*/ 2 w 387"/>
                <a:gd name="T23" fmla="*/ 73 h 328"/>
                <a:gd name="T24" fmla="*/ 3 w 387"/>
                <a:gd name="T25" fmla="*/ 58 h 328"/>
                <a:gd name="T26" fmla="*/ 30 w 387"/>
                <a:gd name="T27" fmla="*/ 55 h 328"/>
                <a:gd name="T28" fmla="*/ 47 w 387"/>
                <a:gd name="T29" fmla="*/ 44 h 328"/>
                <a:gd name="T30" fmla="*/ 54 w 387"/>
                <a:gd name="T31" fmla="*/ 34 h 328"/>
                <a:gd name="T32" fmla="*/ 69 w 387"/>
                <a:gd name="T33" fmla="*/ 3 h 328"/>
                <a:gd name="T34" fmla="*/ 93 w 387"/>
                <a:gd name="T35" fmla="*/ 5 h 328"/>
                <a:gd name="T36" fmla="*/ 176 w 387"/>
                <a:gd name="T37" fmla="*/ 61 h 328"/>
                <a:gd name="T38" fmla="*/ 225 w 387"/>
                <a:gd name="T39" fmla="*/ 65 h 328"/>
                <a:gd name="T40" fmla="*/ 243 w 387"/>
                <a:gd name="T41" fmla="*/ 74 h 328"/>
                <a:gd name="T42" fmla="*/ 261 w 387"/>
                <a:gd name="T43" fmla="*/ 97 h 328"/>
                <a:gd name="T44" fmla="*/ 278 w 387"/>
                <a:gd name="T45" fmla="*/ 113 h 328"/>
                <a:gd name="T46" fmla="*/ 279 w 387"/>
                <a:gd name="T47" fmla="*/ 128 h 328"/>
                <a:gd name="T48" fmla="*/ 288 w 387"/>
                <a:gd name="T49" fmla="*/ 141 h 328"/>
                <a:gd name="T50" fmla="*/ 294 w 387"/>
                <a:gd name="T51" fmla="*/ 153 h 328"/>
                <a:gd name="T52" fmla="*/ 305 w 387"/>
                <a:gd name="T53" fmla="*/ 156 h 328"/>
                <a:gd name="T54" fmla="*/ 310 w 387"/>
                <a:gd name="T55" fmla="*/ 169 h 328"/>
                <a:gd name="T56" fmla="*/ 374 w 387"/>
                <a:gd name="T57" fmla="*/ 200 h 328"/>
                <a:gd name="T58" fmla="*/ 387 w 387"/>
                <a:gd name="T59" fmla="*/ 210 h 328"/>
                <a:gd name="T60" fmla="*/ 327 w 387"/>
                <a:gd name="T61" fmla="*/ 273 h 328"/>
                <a:gd name="T62" fmla="*/ 259 w 387"/>
                <a:gd name="T63" fmla="*/ 290 h 328"/>
                <a:gd name="T64" fmla="*/ 239 w 387"/>
                <a:gd name="T65" fmla="*/ 315 h 328"/>
                <a:gd name="T66" fmla="*/ 227 w 387"/>
                <a:gd name="T67" fmla="*/ 309 h 328"/>
                <a:gd name="T68" fmla="*/ 206 w 387"/>
                <a:gd name="T69" fmla="*/ 305 h 328"/>
                <a:gd name="T70" fmla="*/ 181 w 387"/>
                <a:gd name="T71" fmla="*/ 308 h 328"/>
                <a:gd name="T72" fmla="*/ 169 w 387"/>
                <a:gd name="T73" fmla="*/ 312 h 328"/>
                <a:gd name="T74" fmla="*/ 163 w 387"/>
                <a:gd name="T75" fmla="*/ 328 h 3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387" h="328">
                  <a:moveTo>
                    <a:pt x="163" y="328"/>
                  </a:moveTo>
                  <a:lnTo>
                    <a:pt x="161" y="319"/>
                  </a:lnTo>
                  <a:lnTo>
                    <a:pt x="155" y="313"/>
                  </a:lnTo>
                  <a:lnTo>
                    <a:pt x="153" y="304"/>
                  </a:lnTo>
                  <a:lnTo>
                    <a:pt x="143" y="297"/>
                  </a:lnTo>
                  <a:lnTo>
                    <a:pt x="132" y="280"/>
                  </a:lnTo>
                  <a:lnTo>
                    <a:pt x="126" y="263"/>
                  </a:lnTo>
                  <a:lnTo>
                    <a:pt x="113" y="248"/>
                  </a:lnTo>
                  <a:lnTo>
                    <a:pt x="104" y="245"/>
                  </a:lnTo>
                  <a:lnTo>
                    <a:pt x="91" y="225"/>
                  </a:lnTo>
                  <a:lnTo>
                    <a:pt x="88" y="211"/>
                  </a:lnTo>
                  <a:lnTo>
                    <a:pt x="88" y="198"/>
                  </a:lnTo>
                  <a:lnTo>
                    <a:pt x="76" y="175"/>
                  </a:lnTo>
                  <a:lnTo>
                    <a:pt x="67" y="167"/>
                  </a:lnTo>
                  <a:lnTo>
                    <a:pt x="57" y="163"/>
                  </a:lnTo>
                  <a:lnTo>
                    <a:pt x="50" y="151"/>
                  </a:lnTo>
                  <a:lnTo>
                    <a:pt x="51" y="146"/>
                  </a:lnTo>
                  <a:lnTo>
                    <a:pt x="45" y="135"/>
                  </a:lnTo>
                  <a:lnTo>
                    <a:pt x="39" y="131"/>
                  </a:lnTo>
                  <a:lnTo>
                    <a:pt x="31" y="115"/>
                  </a:lnTo>
                  <a:lnTo>
                    <a:pt x="19" y="99"/>
                  </a:lnTo>
                  <a:lnTo>
                    <a:pt x="9" y="84"/>
                  </a:lnTo>
                  <a:lnTo>
                    <a:pt x="0" y="85"/>
                  </a:lnTo>
                  <a:lnTo>
                    <a:pt x="2" y="73"/>
                  </a:lnTo>
                  <a:lnTo>
                    <a:pt x="2" y="66"/>
                  </a:lnTo>
                  <a:lnTo>
                    <a:pt x="3" y="58"/>
                  </a:lnTo>
                  <a:lnTo>
                    <a:pt x="23" y="61"/>
                  </a:lnTo>
                  <a:lnTo>
                    <a:pt x="30" y="55"/>
                  </a:lnTo>
                  <a:lnTo>
                    <a:pt x="34" y="47"/>
                  </a:lnTo>
                  <a:lnTo>
                    <a:pt x="47" y="44"/>
                  </a:lnTo>
                  <a:lnTo>
                    <a:pt x="49" y="37"/>
                  </a:lnTo>
                  <a:lnTo>
                    <a:pt x="54" y="34"/>
                  </a:lnTo>
                  <a:lnTo>
                    <a:pt x="35" y="13"/>
                  </a:lnTo>
                  <a:lnTo>
                    <a:pt x="69" y="3"/>
                  </a:lnTo>
                  <a:lnTo>
                    <a:pt x="72" y="0"/>
                  </a:lnTo>
                  <a:lnTo>
                    <a:pt x="93" y="5"/>
                  </a:lnTo>
                  <a:lnTo>
                    <a:pt x="121" y="20"/>
                  </a:lnTo>
                  <a:lnTo>
                    <a:pt x="176" y="61"/>
                  </a:lnTo>
                  <a:lnTo>
                    <a:pt x="209" y="63"/>
                  </a:lnTo>
                  <a:lnTo>
                    <a:pt x="225" y="65"/>
                  </a:lnTo>
                  <a:lnTo>
                    <a:pt x="230" y="75"/>
                  </a:lnTo>
                  <a:lnTo>
                    <a:pt x="243" y="74"/>
                  </a:lnTo>
                  <a:lnTo>
                    <a:pt x="252" y="92"/>
                  </a:lnTo>
                  <a:lnTo>
                    <a:pt x="261" y="97"/>
                  </a:lnTo>
                  <a:lnTo>
                    <a:pt x="265" y="104"/>
                  </a:lnTo>
                  <a:lnTo>
                    <a:pt x="278" y="113"/>
                  </a:lnTo>
                  <a:lnTo>
                    <a:pt x="280" y="121"/>
                  </a:lnTo>
                  <a:lnTo>
                    <a:pt x="279" y="128"/>
                  </a:lnTo>
                  <a:lnTo>
                    <a:pt x="282" y="135"/>
                  </a:lnTo>
                  <a:lnTo>
                    <a:pt x="288" y="141"/>
                  </a:lnTo>
                  <a:lnTo>
                    <a:pt x="291" y="148"/>
                  </a:lnTo>
                  <a:lnTo>
                    <a:pt x="294" y="153"/>
                  </a:lnTo>
                  <a:lnTo>
                    <a:pt x="300" y="157"/>
                  </a:lnTo>
                  <a:lnTo>
                    <a:pt x="305" y="156"/>
                  </a:lnTo>
                  <a:lnTo>
                    <a:pt x="309" y="164"/>
                  </a:lnTo>
                  <a:lnTo>
                    <a:pt x="310" y="169"/>
                  </a:lnTo>
                  <a:lnTo>
                    <a:pt x="319" y="190"/>
                  </a:lnTo>
                  <a:lnTo>
                    <a:pt x="374" y="200"/>
                  </a:lnTo>
                  <a:lnTo>
                    <a:pt x="378" y="196"/>
                  </a:lnTo>
                  <a:lnTo>
                    <a:pt x="387" y="210"/>
                  </a:lnTo>
                  <a:lnTo>
                    <a:pt x="379" y="252"/>
                  </a:lnTo>
                  <a:lnTo>
                    <a:pt x="327" y="273"/>
                  </a:lnTo>
                  <a:lnTo>
                    <a:pt x="275" y="281"/>
                  </a:lnTo>
                  <a:lnTo>
                    <a:pt x="259" y="290"/>
                  </a:lnTo>
                  <a:lnTo>
                    <a:pt x="247" y="312"/>
                  </a:lnTo>
                  <a:lnTo>
                    <a:pt x="239" y="315"/>
                  </a:lnTo>
                  <a:lnTo>
                    <a:pt x="234" y="308"/>
                  </a:lnTo>
                  <a:lnTo>
                    <a:pt x="227" y="309"/>
                  </a:lnTo>
                  <a:lnTo>
                    <a:pt x="210" y="307"/>
                  </a:lnTo>
                  <a:lnTo>
                    <a:pt x="206" y="305"/>
                  </a:lnTo>
                  <a:lnTo>
                    <a:pt x="185" y="306"/>
                  </a:lnTo>
                  <a:lnTo>
                    <a:pt x="181" y="308"/>
                  </a:lnTo>
                  <a:lnTo>
                    <a:pt x="173" y="302"/>
                  </a:lnTo>
                  <a:lnTo>
                    <a:pt x="169" y="312"/>
                  </a:lnTo>
                  <a:lnTo>
                    <a:pt x="171" y="321"/>
                  </a:lnTo>
                  <a:lnTo>
                    <a:pt x="163" y="328"/>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72" name="Freeform 171"/>
            <p:cNvSpPr>
              <a:spLocks/>
            </p:cNvSpPr>
            <p:nvPr/>
          </p:nvSpPr>
          <p:spPr bwMode="auto">
            <a:xfrm>
              <a:off x="5590161" y="3537508"/>
              <a:ext cx="487678" cy="431806"/>
            </a:xfrm>
            <a:custGeom>
              <a:avLst/>
              <a:gdLst>
                <a:gd name="T0" fmla="*/ 218 w 295"/>
                <a:gd name="T1" fmla="*/ 260 h 278"/>
                <a:gd name="T2" fmla="*/ 216 w 295"/>
                <a:gd name="T3" fmla="*/ 243 h 278"/>
                <a:gd name="T4" fmla="*/ 204 w 295"/>
                <a:gd name="T5" fmla="*/ 220 h 278"/>
                <a:gd name="T6" fmla="*/ 197 w 295"/>
                <a:gd name="T7" fmla="*/ 203 h 278"/>
                <a:gd name="T8" fmla="*/ 185 w 295"/>
                <a:gd name="T9" fmla="*/ 209 h 278"/>
                <a:gd name="T10" fmla="*/ 192 w 295"/>
                <a:gd name="T11" fmla="*/ 227 h 278"/>
                <a:gd name="T12" fmla="*/ 173 w 295"/>
                <a:gd name="T13" fmla="*/ 254 h 278"/>
                <a:gd name="T14" fmla="*/ 148 w 295"/>
                <a:gd name="T15" fmla="*/ 244 h 278"/>
                <a:gd name="T16" fmla="*/ 139 w 295"/>
                <a:gd name="T17" fmla="*/ 254 h 278"/>
                <a:gd name="T18" fmla="*/ 130 w 295"/>
                <a:gd name="T19" fmla="*/ 262 h 278"/>
                <a:gd name="T20" fmla="*/ 109 w 295"/>
                <a:gd name="T21" fmla="*/ 258 h 278"/>
                <a:gd name="T22" fmla="*/ 89 w 295"/>
                <a:gd name="T23" fmla="*/ 261 h 278"/>
                <a:gd name="T24" fmla="*/ 74 w 295"/>
                <a:gd name="T25" fmla="*/ 247 h 278"/>
                <a:gd name="T26" fmla="*/ 58 w 295"/>
                <a:gd name="T27" fmla="*/ 244 h 278"/>
                <a:gd name="T28" fmla="*/ 49 w 295"/>
                <a:gd name="T29" fmla="*/ 272 h 278"/>
                <a:gd name="T30" fmla="*/ 37 w 295"/>
                <a:gd name="T31" fmla="*/ 278 h 278"/>
                <a:gd name="T32" fmla="*/ 29 w 295"/>
                <a:gd name="T33" fmla="*/ 271 h 278"/>
                <a:gd name="T34" fmla="*/ 30 w 295"/>
                <a:gd name="T35" fmla="*/ 256 h 278"/>
                <a:gd name="T36" fmla="*/ 20 w 295"/>
                <a:gd name="T37" fmla="*/ 235 h 278"/>
                <a:gd name="T38" fmla="*/ 17 w 295"/>
                <a:gd name="T39" fmla="*/ 221 h 278"/>
                <a:gd name="T40" fmla="*/ 10 w 295"/>
                <a:gd name="T41" fmla="*/ 203 h 278"/>
                <a:gd name="T42" fmla="*/ 0 w 295"/>
                <a:gd name="T43" fmla="*/ 196 h 278"/>
                <a:gd name="T44" fmla="*/ 6 w 295"/>
                <a:gd name="T45" fmla="*/ 180 h 278"/>
                <a:gd name="T46" fmla="*/ 9 w 295"/>
                <a:gd name="T47" fmla="*/ 165 h 278"/>
                <a:gd name="T48" fmla="*/ 10 w 295"/>
                <a:gd name="T49" fmla="*/ 147 h 278"/>
                <a:gd name="T50" fmla="*/ 34 w 295"/>
                <a:gd name="T51" fmla="*/ 133 h 278"/>
                <a:gd name="T52" fmla="*/ 30 w 295"/>
                <a:gd name="T53" fmla="*/ 42 h 278"/>
                <a:gd name="T54" fmla="*/ 49 w 295"/>
                <a:gd name="T55" fmla="*/ 0 h 278"/>
                <a:gd name="T56" fmla="*/ 191 w 295"/>
                <a:gd name="T57" fmla="*/ 0 h 278"/>
                <a:gd name="T58" fmla="*/ 269 w 295"/>
                <a:gd name="T59" fmla="*/ 21 h 278"/>
                <a:gd name="T60" fmla="*/ 270 w 295"/>
                <a:gd name="T61" fmla="*/ 46 h 278"/>
                <a:gd name="T62" fmla="*/ 285 w 295"/>
                <a:gd name="T63" fmla="*/ 76 h 278"/>
                <a:gd name="T64" fmla="*/ 287 w 295"/>
                <a:gd name="T65" fmla="*/ 95 h 278"/>
                <a:gd name="T66" fmla="*/ 268 w 295"/>
                <a:gd name="T67" fmla="*/ 105 h 278"/>
                <a:gd name="T68" fmla="*/ 260 w 295"/>
                <a:gd name="T69" fmla="*/ 149 h 278"/>
                <a:gd name="T70" fmla="*/ 260 w 295"/>
                <a:gd name="T71" fmla="*/ 175 h 278"/>
                <a:gd name="T72" fmla="*/ 243 w 295"/>
                <a:gd name="T73" fmla="*/ 206 h 278"/>
                <a:gd name="T74" fmla="*/ 234 w 295"/>
                <a:gd name="T75" fmla="*/ 231 h 278"/>
                <a:gd name="T76" fmla="*/ 221 w 295"/>
                <a:gd name="T77" fmla="*/ 258 h 2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295" h="278">
                  <a:moveTo>
                    <a:pt x="221" y="261"/>
                  </a:moveTo>
                  <a:lnTo>
                    <a:pt x="218" y="260"/>
                  </a:lnTo>
                  <a:lnTo>
                    <a:pt x="218" y="250"/>
                  </a:lnTo>
                  <a:lnTo>
                    <a:pt x="216" y="243"/>
                  </a:lnTo>
                  <a:lnTo>
                    <a:pt x="207" y="235"/>
                  </a:lnTo>
                  <a:lnTo>
                    <a:pt x="204" y="220"/>
                  </a:lnTo>
                  <a:lnTo>
                    <a:pt x="206" y="204"/>
                  </a:lnTo>
                  <a:lnTo>
                    <a:pt x="197" y="203"/>
                  </a:lnTo>
                  <a:lnTo>
                    <a:pt x="196" y="208"/>
                  </a:lnTo>
                  <a:lnTo>
                    <a:pt x="185" y="209"/>
                  </a:lnTo>
                  <a:lnTo>
                    <a:pt x="190" y="215"/>
                  </a:lnTo>
                  <a:lnTo>
                    <a:pt x="192" y="227"/>
                  </a:lnTo>
                  <a:lnTo>
                    <a:pt x="182" y="239"/>
                  </a:lnTo>
                  <a:lnTo>
                    <a:pt x="173" y="254"/>
                  </a:lnTo>
                  <a:lnTo>
                    <a:pt x="164" y="256"/>
                  </a:lnTo>
                  <a:lnTo>
                    <a:pt x="148" y="244"/>
                  </a:lnTo>
                  <a:lnTo>
                    <a:pt x="141" y="248"/>
                  </a:lnTo>
                  <a:lnTo>
                    <a:pt x="139" y="254"/>
                  </a:lnTo>
                  <a:lnTo>
                    <a:pt x="130" y="258"/>
                  </a:lnTo>
                  <a:lnTo>
                    <a:pt x="130" y="262"/>
                  </a:lnTo>
                  <a:lnTo>
                    <a:pt x="111" y="262"/>
                  </a:lnTo>
                  <a:lnTo>
                    <a:pt x="109" y="258"/>
                  </a:lnTo>
                  <a:lnTo>
                    <a:pt x="95" y="257"/>
                  </a:lnTo>
                  <a:lnTo>
                    <a:pt x="89" y="261"/>
                  </a:lnTo>
                  <a:lnTo>
                    <a:pt x="84" y="259"/>
                  </a:lnTo>
                  <a:lnTo>
                    <a:pt x="74" y="247"/>
                  </a:lnTo>
                  <a:lnTo>
                    <a:pt x="71" y="241"/>
                  </a:lnTo>
                  <a:lnTo>
                    <a:pt x="58" y="244"/>
                  </a:lnTo>
                  <a:lnTo>
                    <a:pt x="53" y="254"/>
                  </a:lnTo>
                  <a:lnTo>
                    <a:pt x="49" y="272"/>
                  </a:lnTo>
                  <a:lnTo>
                    <a:pt x="42" y="276"/>
                  </a:lnTo>
                  <a:lnTo>
                    <a:pt x="37" y="278"/>
                  </a:lnTo>
                  <a:lnTo>
                    <a:pt x="35" y="277"/>
                  </a:lnTo>
                  <a:lnTo>
                    <a:pt x="29" y="271"/>
                  </a:lnTo>
                  <a:lnTo>
                    <a:pt x="28" y="265"/>
                  </a:lnTo>
                  <a:lnTo>
                    <a:pt x="30" y="256"/>
                  </a:lnTo>
                  <a:lnTo>
                    <a:pt x="30" y="248"/>
                  </a:lnTo>
                  <a:lnTo>
                    <a:pt x="20" y="235"/>
                  </a:lnTo>
                  <a:lnTo>
                    <a:pt x="17" y="226"/>
                  </a:lnTo>
                  <a:lnTo>
                    <a:pt x="17" y="221"/>
                  </a:lnTo>
                  <a:lnTo>
                    <a:pt x="10" y="215"/>
                  </a:lnTo>
                  <a:lnTo>
                    <a:pt x="10" y="203"/>
                  </a:lnTo>
                  <a:lnTo>
                    <a:pt x="6" y="195"/>
                  </a:lnTo>
                  <a:lnTo>
                    <a:pt x="0" y="196"/>
                  </a:lnTo>
                  <a:lnTo>
                    <a:pt x="1" y="188"/>
                  </a:lnTo>
                  <a:lnTo>
                    <a:pt x="6" y="180"/>
                  </a:lnTo>
                  <a:lnTo>
                    <a:pt x="4" y="171"/>
                  </a:lnTo>
                  <a:lnTo>
                    <a:pt x="9" y="165"/>
                  </a:lnTo>
                  <a:lnTo>
                    <a:pt x="6" y="160"/>
                  </a:lnTo>
                  <a:lnTo>
                    <a:pt x="10" y="147"/>
                  </a:lnTo>
                  <a:lnTo>
                    <a:pt x="18" y="132"/>
                  </a:lnTo>
                  <a:lnTo>
                    <a:pt x="34" y="133"/>
                  </a:lnTo>
                  <a:lnTo>
                    <a:pt x="30" y="51"/>
                  </a:lnTo>
                  <a:lnTo>
                    <a:pt x="30" y="42"/>
                  </a:lnTo>
                  <a:lnTo>
                    <a:pt x="51" y="42"/>
                  </a:lnTo>
                  <a:lnTo>
                    <a:pt x="49" y="0"/>
                  </a:lnTo>
                  <a:lnTo>
                    <a:pt x="121" y="0"/>
                  </a:lnTo>
                  <a:lnTo>
                    <a:pt x="191" y="0"/>
                  </a:lnTo>
                  <a:lnTo>
                    <a:pt x="262" y="0"/>
                  </a:lnTo>
                  <a:lnTo>
                    <a:pt x="269" y="21"/>
                  </a:lnTo>
                  <a:lnTo>
                    <a:pt x="266" y="24"/>
                  </a:lnTo>
                  <a:lnTo>
                    <a:pt x="270" y="46"/>
                  </a:lnTo>
                  <a:lnTo>
                    <a:pt x="278" y="71"/>
                  </a:lnTo>
                  <a:lnTo>
                    <a:pt x="285" y="76"/>
                  </a:lnTo>
                  <a:lnTo>
                    <a:pt x="295" y="84"/>
                  </a:lnTo>
                  <a:lnTo>
                    <a:pt x="287" y="95"/>
                  </a:lnTo>
                  <a:lnTo>
                    <a:pt x="273" y="99"/>
                  </a:lnTo>
                  <a:lnTo>
                    <a:pt x="268" y="105"/>
                  </a:lnTo>
                  <a:lnTo>
                    <a:pt x="267" y="119"/>
                  </a:lnTo>
                  <a:lnTo>
                    <a:pt x="260" y="149"/>
                  </a:lnTo>
                  <a:lnTo>
                    <a:pt x="263" y="158"/>
                  </a:lnTo>
                  <a:lnTo>
                    <a:pt x="260" y="175"/>
                  </a:lnTo>
                  <a:lnTo>
                    <a:pt x="254" y="196"/>
                  </a:lnTo>
                  <a:lnTo>
                    <a:pt x="243" y="206"/>
                  </a:lnTo>
                  <a:lnTo>
                    <a:pt x="236" y="222"/>
                  </a:lnTo>
                  <a:lnTo>
                    <a:pt x="234" y="231"/>
                  </a:lnTo>
                  <a:lnTo>
                    <a:pt x="226" y="236"/>
                  </a:lnTo>
                  <a:lnTo>
                    <a:pt x="221" y="258"/>
                  </a:lnTo>
                  <a:lnTo>
                    <a:pt x="221" y="261"/>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73" name="Freeform 172"/>
            <p:cNvSpPr>
              <a:spLocks/>
            </p:cNvSpPr>
            <p:nvPr/>
          </p:nvSpPr>
          <p:spPr bwMode="auto">
            <a:xfrm>
              <a:off x="5651328" y="3852820"/>
              <a:ext cx="347160" cy="282693"/>
            </a:xfrm>
            <a:custGeom>
              <a:avLst/>
              <a:gdLst>
                <a:gd name="T0" fmla="*/ 184 w 210"/>
                <a:gd name="T1" fmla="*/ 58 h 182"/>
                <a:gd name="T2" fmla="*/ 185 w 210"/>
                <a:gd name="T3" fmla="*/ 74 h 182"/>
                <a:gd name="T4" fmla="*/ 182 w 210"/>
                <a:gd name="T5" fmla="*/ 80 h 182"/>
                <a:gd name="T6" fmla="*/ 172 w 210"/>
                <a:gd name="T7" fmla="*/ 81 h 182"/>
                <a:gd name="T8" fmla="*/ 166 w 210"/>
                <a:gd name="T9" fmla="*/ 93 h 182"/>
                <a:gd name="T10" fmla="*/ 178 w 210"/>
                <a:gd name="T11" fmla="*/ 94 h 182"/>
                <a:gd name="T12" fmla="*/ 187 w 210"/>
                <a:gd name="T13" fmla="*/ 104 h 182"/>
                <a:gd name="T14" fmla="*/ 191 w 210"/>
                <a:gd name="T15" fmla="*/ 113 h 182"/>
                <a:gd name="T16" fmla="*/ 199 w 210"/>
                <a:gd name="T17" fmla="*/ 117 h 182"/>
                <a:gd name="T18" fmla="*/ 210 w 210"/>
                <a:gd name="T19" fmla="*/ 140 h 182"/>
                <a:gd name="T20" fmla="*/ 198 w 210"/>
                <a:gd name="T21" fmla="*/ 154 h 182"/>
                <a:gd name="T22" fmla="*/ 187 w 210"/>
                <a:gd name="T23" fmla="*/ 166 h 182"/>
                <a:gd name="T24" fmla="*/ 175 w 210"/>
                <a:gd name="T25" fmla="*/ 176 h 182"/>
                <a:gd name="T26" fmla="*/ 163 w 210"/>
                <a:gd name="T27" fmla="*/ 176 h 182"/>
                <a:gd name="T28" fmla="*/ 148 w 210"/>
                <a:gd name="T29" fmla="*/ 180 h 182"/>
                <a:gd name="T30" fmla="*/ 136 w 210"/>
                <a:gd name="T31" fmla="*/ 176 h 182"/>
                <a:gd name="T32" fmla="*/ 129 w 210"/>
                <a:gd name="T33" fmla="*/ 182 h 182"/>
                <a:gd name="T34" fmla="*/ 112 w 210"/>
                <a:gd name="T35" fmla="*/ 168 h 182"/>
                <a:gd name="T36" fmla="*/ 108 w 210"/>
                <a:gd name="T37" fmla="*/ 159 h 182"/>
                <a:gd name="T38" fmla="*/ 98 w 210"/>
                <a:gd name="T39" fmla="*/ 163 h 182"/>
                <a:gd name="T40" fmla="*/ 89 w 210"/>
                <a:gd name="T41" fmla="*/ 162 h 182"/>
                <a:gd name="T42" fmla="*/ 84 w 210"/>
                <a:gd name="T43" fmla="*/ 165 h 182"/>
                <a:gd name="T44" fmla="*/ 76 w 210"/>
                <a:gd name="T45" fmla="*/ 163 h 182"/>
                <a:gd name="T46" fmla="*/ 65 w 210"/>
                <a:gd name="T47" fmla="*/ 146 h 182"/>
                <a:gd name="T48" fmla="*/ 62 w 210"/>
                <a:gd name="T49" fmla="*/ 139 h 182"/>
                <a:gd name="T50" fmla="*/ 48 w 210"/>
                <a:gd name="T51" fmla="*/ 131 h 182"/>
                <a:gd name="T52" fmla="*/ 43 w 210"/>
                <a:gd name="T53" fmla="*/ 118 h 182"/>
                <a:gd name="T54" fmla="*/ 35 w 210"/>
                <a:gd name="T55" fmla="*/ 109 h 182"/>
                <a:gd name="T56" fmla="*/ 23 w 210"/>
                <a:gd name="T57" fmla="*/ 99 h 182"/>
                <a:gd name="T58" fmla="*/ 23 w 210"/>
                <a:gd name="T59" fmla="*/ 92 h 182"/>
                <a:gd name="T60" fmla="*/ 13 w 210"/>
                <a:gd name="T61" fmla="*/ 84 h 182"/>
                <a:gd name="T62" fmla="*/ 0 w 210"/>
                <a:gd name="T63" fmla="*/ 75 h 182"/>
                <a:gd name="T64" fmla="*/ 5 w 210"/>
                <a:gd name="T65" fmla="*/ 73 h 182"/>
                <a:gd name="T66" fmla="*/ 12 w 210"/>
                <a:gd name="T67" fmla="*/ 69 h 182"/>
                <a:gd name="T68" fmla="*/ 16 w 210"/>
                <a:gd name="T69" fmla="*/ 51 h 182"/>
                <a:gd name="T70" fmla="*/ 21 w 210"/>
                <a:gd name="T71" fmla="*/ 41 h 182"/>
                <a:gd name="T72" fmla="*/ 34 w 210"/>
                <a:gd name="T73" fmla="*/ 38 h 182"/>
                <a:gd name="T74" fmla="*/ 37 w 210"/>
                <a:gd name="T75" fmla="*/ 44 h 182"/>
                <a:gd name="T76" fmla="*/ 47 w 210"/>
                <a:gd name="T77" fmla="*/ 56 h 182"/>
                <a:gd name="T78" fmla="*/ 52 w 210"/>
                <a:gd name="T79" fmla="*/ 58 h 182"/>
                <a:gd name="T80" fmla="*/ 59 w 210"/>
                <a:gd name="T81" fmla="*/ 54 h 182"/>
                <a:gd name="T82" fmla="*/ 72 w 210"/>
                <a:gd name="T83" fmla="*/ 55 h 182"/>
                <a:gd name="T84" fmla="*/ 74 w 210"/>
                <a:gd name="T85" fmla="*/ 59 h 182"/>
                <a:gd name="T86" fmla="*/ 93 w 210"/>
                <a:gd name="T87" fmla="*/ 59 h 182"/>
                <a:gd name="T88" fmla="*/ 93 w 210"/>
                <a:gd name="T89" fmla="*/ 55 h 182"/>
                <a:gd name="T90" fmla="*/ 102 w 210"/>
                <a:gd name="T91" fmla="*/ 51 h 182"/>
                <a:gd name="T92" fmla="*/ 104 w 210"/>
                <a:gd name="T93" fmla="*/ 45 h 182"/>
                <a:gd name="T94" fmla="*/ 111 w 210"/>
                <a:gd name="T95" fmla="*/ 41 h 182"/>
                <a:gd name="T96" fmla="*/ 127 w 210"/>
                <a:gd name="T97" fmla="*/ 53 h 182"/>
                <a:gd name="T98" fmla="*/ 136 w 210"/>
                <a:gd name="T99" fmla="*/ 51 h 182"/>
                <a:gd name="T100" fmla="*/ 145 w 210"/>
                <a:gd name="T101" fmla="*/ 36 h 182"/>
                <a:gd name="T102" fmla="*/ 155 w 210"/>
                <a:gd name="T103" fmla="*/ 24 h 182"/>
                <a:gd name="T104" fmla="*/ 153 w 210"/>
                <a:gd name="T105" fmla="*/ 12 h 182"/>
                <a:gd name="T106" fmla="*/ 148 w 210"/>
                <a:gd name="T107" fmla="*/ 6 h 182"/>
                <a:gd name="T108" fmla="*/ 159 w 210"/>
                <a:gd name="T109" fmla="*/ 5 h 182"/>
                <a:gd name="T110" fmla="*/ 160 w 210"/>
                <a:gd name="T111" fmla="*/ 0 h 182"/>
                <a:gd name="T112" fmla="*/ 169 w 210"/>
                <a:gd name="T113" fmla="*/ 1 h 182"/>
                <a:gd name="T114" fmla="*/ 167 w 210"/>
                <a:gd name="T115" fmla="*/ 17 h 182"/>
                <a:gd name="T116" fmla="*/ 170 w 210"/>
                <a:gd name="T117" fmla="*/ 32 h 182"/>
                <a:gd name="T118" fmla="*/ 179 w 210"/>
                <a:gd name="T119" fmla="*/ 40 h 182"/>
                <a:gd name="T120" fmla="*/ 181 w 210"/>
                <a:gd name="T121" fmla="*/ 47 h 182"/>
                <a:gd name="T122" fmla="*/ 181 w 210"/>
                <a:gd name="T123" fmla="*/ 57 h 182"/>
                <a:gd name="T124" fmla="*/ 184 w 210"/>
                <a:gd name="T125" fmla="*/ 58 h 1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10" h="182">
                  <a:moveTo>
                    <a:pt x="184" y="58"/>
                  </a:moveTo>
                  <a:lnTo>
                    <a:pt x="185" y="74"/>
                  </a:lnTo>
                  <a:lnTo>
                    <a:pt x="182" y="80"/>
                  </a:lnTo>
                  <a:lnTo>
                    <a:pt x="172" y="81"/>
                  </a:lnTo>
                  <a:lnTo>
                    <a:pt x="166" y="93"/>
                  </a:lnTo>
                  <a:lnTo>
                    <a:pt x="178" y="94"/>
                  </a:lnTo>
                  <a:lnTo>
                    <a:pt x="187" y="104"/>
                  </a:lnTo>
                  <a:lnTo>
                    <a:pt x="191" y="113"/>
                  </a:lnTo>
                  <a:lnTo>
                    <a:pt x="199" y="117"/>
                  </a:lnTo>
                  <a:lnTo>
                    <a:pt x="210" y="140"/>
                  </a:lnTo>
                  <a:lnTo>
                    <a:pt x="198" y="154"/>
                  </a:lnTo>
                  <a:lnTo>
                    <a:pt x="187" y="166"/>
                  </a:lnTo>
                  <a:lnTo>
                    <a:pt x="175" y="176"/>
                  </a:lnTo>
                  <a:lnTo>
                    <a:pt x="163" y="176"/>
                  </a:lnTo>
                  <a:lnTo>
                    <a:pt x="148" y="180"/>
                  </a:lnTo>
                  <a:lnTo>
                    <a:pt x="136" y="176"/>
                  </a:lnTo>
                  <a:lnTo>
                    <a:pt x="129" y="182"/>
                  </a:lnTo>
                  <a:lnTo>
                    <a:pt x="112" y="168"/>
                  </a:lnTo>
                  <a:lnTo>
                    <a:pt x="108" y="159"/>
                  </a:lnTo>
                  <a:lnTo>
                    <a:pt x="98" y="163"/>
                  </a:lnTo>
                  <a:lnTo>
                    <a:pt x="89" y="162"/>
                  </a:lnTo>
                  <a:lnTo>
                    <a:pt x="84" y="165"/>
                  </a:lnTo>
                  <a:lnTo>
                    <a:pt x="76" y="163"/>
                  </a:lnTo>
                  <a:lnTo>
                    <a:pt x="65" y="146"/>
                  </a:lnTo>
                  <a:lnTo>
                    <a:pt x="62" y="139"/>
                  </a:lnTo>
                  <a:lnTo>
                    <a:pt x="48" y="131"/>
                  </a:lnTo>
                  <a:lnTo>
                    <a:pt x="43" y="118"/>
                  </a:lnTo>
                  <a:lnTo>
                    <a:pt x="35" y="109"/>
                  </a:lnTo>
                  <a:lnTo>
                    <a:pt x="23" y="99"/>
                  </a:lnTo>
                  <a:lnTo>
                    <a:pt x="23" y="92"/>
                  </a:lnTo>
                  <a:lnTo>
                    <a:pt x="13" y="84"/>
                  </a:lnTo>
                  <a:lnTo>
                    <a:pt x="0" y="75"/>
                  </a:lnTo>
                  <a:lnTo>
                    <a:pt x="5" y="73"/>
                  </a:lnTo>
                  <a:lnTo>
                    <a:pt x="12" y="69"/>
                  </a:lnTo>
                  <a:lnTo>
                    <a:pt x="16" y="51"/>
                  </a:lnTo>
                  <a:lnTo>
                    <a:pt x="21" y="41"/>
                  </a:lnTo>
                  <a:lnTo>
                    <a:pt x="34" y="38"/>
                  </a:lnTo>
                  <a:lnTo>
                    <a:pt x="37" y="44"/>
                  </a:lnTo>
                  <a:lnTo>
                    <a:pt x="47" y="56"/>
                  </a:lnTo>
                  <a:lnTo>
                    <a:pt x="52" y="58"/>
                  </a:lnTo>
                  <a:lnTo>
                    <a:pt x="59" y="54"/>
                  </a:lnTo>
                  <a:lnTo>
                    <a:pt x="72" y="55"/>
                  </a:lnTo>
                  <a:lnTo>
                    <a:pt x="74" y="59"/>
                  </a:lnTo>
                  <a:lnTo>
                    <a:pt x="93" y="59"/>
                  </a:lnTo>
                  <a:lnTo>
                    <a:pt x="93" y="55"/>
                  </a:lnTo>
                  <a:lnTo>
                    <a:pt x="102" y="51"/>
                  </a:lnTo>
                  <a:lnTo>
                    <a:pt x="104" y="45"/>
                  </a:lnTo>
                  <a:lnTo>
                    <a:pt x="111" y="41"/>
                  </a:lnTo>
                  <a:lnTo>
                    <a:pt x="127" y="53"/>
                  </a:lnTo>
                  <a:lnTo>
                    <a:pt x="136" y="51"/>
                  </a:lnTo>
                  <a:lnTo>
                    <a:pt x="145" y="36"/>
                  </a:lnTo>
                  <a:lnTo>
                    <a:pt x="155" y="24"/>
                  </a:lnTo>
                  <a:lnTo>
                    <a:pt x="153" y="12"/>
                  </a:lnTo>
                  <a:lnTo>
                    <a:pt x="148" y="6"/>
                  </a:lnTo>
                  <a:lnTo>
                    <a:pt x="159" y="5"/>
                  </a:lnTo>
                  <a:lnTo>
                    <a:pt x="160" y="0"/>
                  </a:lnTo>
                  <a:lnTo>
                    <a:pt x="169" y="1"/>
                  </a:lnTo>
                  <a:lnTo>
                    <a:pt x="167" y="17"/>
                  </a:lnTo>
                  <a:lnTo>
                    <a:pt x="170" y="32"/>
                  </a:lnTo>
                  <a:lnTo>
                    <a:pt x="179" y="40"/>
                  </a:lnTo>
                  <a:lnTo>
                    <a:pt x="181" y="47"/>
                  </a:lnTo>
                  <a:lnTo>
                    <a:pt x="181" y="57"/>
                  </a:lnTo>
                  <a:lnTo>
                    <a:pt x="184" y="58"/>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74" name="Freeform 173"/>
            <p:cNvSpPr>
              <a:spLocks/>
            </p:cNvSpPr>
            <p:nvPr/>
          </p:nvSpPr>
          <p:spPr bwMode="auto">
            <a:xfrm>
              <a:off x="4396592" y="3713027"/>
              <a:ext cx="185152" cy="136687"/>
            </a:xfrm>
            <a:custGeom>
              <a:avLst/>
              <a:gdLst>
                <a:gd name="T0" fmla="*/ 17 w 112"/>
                <a:gd name="T1" fmla="*/ 62 h 88"/>
                <a:gd name="T2" fmla="*/ 10 w 112"/>
                <a:gd name="T3" fmla="*/ 46 h 88"/>
                <a:gd name="T4" fmla="*/ 0 w 112"/>
                <a:gd name="T5" fmla="*/ 38 h 88"/>
                <a:gd name="T6" fmla="*/ 9 w 112"/>
                <a:gd name="T7" fmla="*/ 34 h 88"/>
                <a:gd name="T8" fmla="*/ 18 w 112"/>
                <a:gd name="T9" fmla="*/ 20 h 88"/>
                <a:gd name="T10" fmla="*/ 22 w 112"/>
                <a:gd name="T11" fmla="*/ 9 h 88"/>
                <a:gd name="T12" fmla="*/ 29 w 112"/>
                <a:gd name="T13" fmla="*/ 2 h 88"/>
                <a:gd name="T14" fmla="*/ 38 w 112"/>
                <a:gd name="T15" fmla="*/ 4 h 88"/>
                <a:gd name="T16" fmla="*/ 47 w 112"/>
                <a:gd name="T17" fmla="*/ 0 h 88"/>
                <a:gd name="T18" fmla="*/ 57 w 112"/>
                <a:gd name="T19" fmla="*/ 0 h 88"/>
                <a:gd name="T20" fmla="*/ 65 w 112"/>
                <a:gd name="T21" fmla="*/ 6 h 88"/>
                <a:gd name="T22" fmla="*/ 77 w 112"/>
                <a:gd name="T23" fmla="*/ 11 h 88"/>
                <a:gd name="T24" fmla="*/ 88 w 112"/>
                <a:gd name="T25" fmla="*/ 26 h 88"/>
                <a:gd name="T26" fmla="*/ 100 w 112"/>
                <a:gd name="T27" fmla="*/ 41 h 88"/>
                <a:gd name="T28" fmla="*/ 100 w 112"/>
                <a:gd name="T29" fmla="*/ 54 h 88"/>
                <a:gd name="T30" fmla="*/ 104 w 112"/>
                <a:gd name="T31" fmla="*/ 66 h 88"/>
                <a:gd name="T32" fmla="*/ 111 w 112"/>
                <a:gd name="T33" fmla="*/ 71 h 88"/>
                <a:gd name="T34" fmla="*/ 112 w 112"/>
                <a:gd name="T35" fmla="*/ 79 h 88"/>
                <a:gd name="T36" fmla="*/ 111 w 112"/>
                <a:gd name="T37" fmla="*/ 86 h 88"/>
                <a:gd name="T38" fmla="*/ 109 w 112"/>
                <a:gd name="T39" fmla="*/ 87 h 88"/>
                <a:gd name="T40" fmla="*/ 99 w 112"/>
                <a:gd name="T41" fmla="*/ 85 h 88"/>
                <a:gd name="T42" fmla="*/ 97 w 112"/>
                <a:gd name="T43" fmla="*/ 88 h 88"/>
                <a:gd name="T44" fmla="*/ 93 w 112"/>
                <a:gd name="T45" fmla="*/ 88 h 88"/>
                <a:gd name="T46" fmla="*/ 80 w 112"/>
                <a:gd name="T47" fmla="*/ 83 h 88"/>
                <a:gd name="T48" fmla="*/ 71 w 112"/>
                <a:gd name="T49" fmla="*/ 83 h 88"/>
                <a:gd name="T50" fmla="*/ 38 w 112"/>
                <a:gd name="T51" fmla="*/ 82 h 88"/>
                <a:gd name="T52" fmla="*/ 33 w 112"/>
                <a:gd name="T53" fmla="*/ 84 h 88"/>
                <a:gd name="T54" fmla="*/ 27 w 112"/>
                <a:gd name="T55" fmla="*/ 84 h 88"/>
                <a:gd name="T56" fmla="*/ 17 w 112"/>
                <a:gd name="T57" fmla="*/ 87 h 88"/>
                <a:gd name="T58" fmla="*/ 14 w 112"/>
                <a:gd name="T59" fmla="*/ 71 h 88"/>
                <a:gd name="T60" fmla="*/ 31 w 112"/>
                <a:gd name="T61" fmla="*/ 72 h 88"/>
                <a:gd name="T62" fmla="*/ 35 w 112"/>
                <a:gd name="T63" fmla="*/ 69 h 88"/>
                <a:gd name="T64" fmla="*/ 39 w 112"/>
                <a:gd name="T65" fmla="*/ 69 h 88"/>
                <a:gd name="T66" fmla="*/ 45 w 112"/>
                <a:gd name="T67" fmla="*/ 64 h 88"/>
                <a:gd name="T68" fmla="*/ 53 w 112"/>
                <a:gd name="T69" fmla="*/ 68 h 88"/>
                <a:gd name="T70" fmla="*/ 61 w 112"/>
                <a:gd name="T71" fmla="*/ 69 h 88"/>
                <a:gd name="T72" fmla="*/ 69 w 112"/>
                <a:gd name="T73" fmla="*/ 64 h 88"/>
                <a:gd name="T74" fmla="*/ 65 w 112"/>
                <a:gd name="T75" fmla="*/ 58 h 88"/>
                <a:gd name="T76" fmla="*/ 59 w 112"/>
                <a:gd name="T77" fmla="*/ 61 h 88"/>
                <a:gd name="T78" fmla="*/ 54 w 112"/>
                <a:gd name="T79" fmla="*/ 61 h 88"/>
                <a:gd name="T80" fmla="*/ 47 w 112"/>
                <a:gd name="T81" fmla="*/ 56 h 88"/>
                <a:gd name="T82" fmla="*/ 41 w 112"/>
                <a:gd name="T83" fmla="*/ 56 h 88"/>
                <a:gd name="T84" fmla="*/ 37 w 112"/>
                <a:gd name="T85" fmla="*/ 61 h 88"/>
                <a:gd name="T86" fmla="*/ 17 w 112"/>
                <a:gd name="T87" fmla="*/ 62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12" h="88">
                  <a:moveTo>
                    <a:pt x="17" y="62"/>
                  </a:moveTo>
                  <a:lnTo>
                    <a:pt x="10" y="46"/>
                  </a:lnTo>
                  <a:lnTo>
                    <a:pt x="0" y="38"/>
                  </a:lnTo>
                  <a:lnTo>
                    <a:pt x="9" y="34"/>
                  </a:lnTo>
                  <a:lnTo>
                    <a:pt x="18" y="20"/>
                  </a:lnTo>
                  <a:lnTo>
                    <a:pt x="22" y="9"/>
                  </a:lnTo>
                  <a:lnTo>
                    <a:pt x="29" y="2"/>
                  </a:lnTo>
                  <a:lnTo>
                    <a:pt x="38" y="4"/>
                  </a:lnTo>
                  <a:lnTo>
                    <a:pt x="47" y="0"/>
                  </a:lnTo>
                  <a:lnTo>
                    <a:pt x="57" y="0"/>
                  </a:lnTo>
                  <a:lnTo>
                    <a:pt x="65" y="6"/>
                  </a:lnTo>
                  <a:lnTo>
                    <a:pt x="77" y="11"/>
                  </a:lnTo>
                  <a:lnTo>
                    <a:pt x="88" y="26"/>
                  </a:lnTo>
                  <a:lnTo>
                    <a:pt x="100" y="41"/>
                  </a:lnTo>
                  <a:lnTo>
                    <a:pt x="100" y="54"/>
                  </a:lnTo>
                  <a:lnTo>
                    <a:pt x="104" y="66"/>
                  </a:lnTo>
                  <a:lnTo>
                    <a:pt x="111" y="71"/>
                  </a:lnTo>
                  <a:lnTo>
                    <a:pt x="112" y="79"/>
                  </a:lnTo>
                  <a:lnTo>
                    <a:pt x="111" y="86"/>
                  </a:lnTo>
                  <a:lnTo>
                    <a:pt x="109" y="87"/>
                  </a:lnTo>
                  <a:lnTo>
                    <a:pt x="99" y="85"/>
                  </a:lnTo>
                  <a:lnTo>
                    <a:pt x="97" y="88"/>
                  </a:lnTo>
                  <a:lnTo>
                    <a:pt x="93" y="88"/>
                  </a:lnTo>
                  <a:lnTo>
                    <a:pt x="80" y="83"/>
                  </a:lnTo>
                  <a:lnTo>
                    <a:pt x="71" y="83"/>
                  </a:lnTo>
                  <a:lnTo>
                    <a:pt x="38" y="82"/>
                  </a:lnTo>
                  <a:lnTo>
                    <a:pt x="33" y="84"/>
                  </a:lnTo>
                  <a:lnTo>
                    <a:pt x="27" y="84"/>
                  </a:lnTo>
                  <a:lnTo>
                    <a:pt x="17" y="87"/>
                  </a:lnTo>
                  <a:lnTo>
                    <a:pt x="14" y="71"/>
                  </a:lnTo>
                  <a:lnTo>
                    <a:pt x="31" y="72"/>
                  </a:lnTo>
                  <a:lnTo>
                    <a:pt x="35" y="69"/>
                  </a:lnTo>
                  <a:lnTo>
                    <a:pt x="39" y="69"/>
                  </a:lnTo>
                  <a:lnTo>
                    <a:pt x="45" y="64"/>
                  </a:lnTo>
                  <a:lnTo>
                    <a:pt x="53" y="68"/>
                  </a:lnTo>
                  <a:lnTo>
                    <a:pt x="61" y="69"/>
                  </a:lnTo>
                  <a:lnTo>
                    <a:pt x="69" y="64"/>
                  </a:lnTo>
                  <a:lnTo>
                    <a:pt x="65" y="58"/>
                  </a:lnTo>
                  <a:lnTo>
                    <a:pt x="59" y="61"/>
                  </a:lnTo>
                  <a:lnTo>
                    <a:pt x="54" y="61"/>
                  </a:lnTo>
                  <a:lnTo>
                    <a:pt x="47" y="56"/>
                  </a:lnTo>
                  <a:lnTo>
                    <a:pt x="41" y="56"/>
                  </a:lnTo>
                  <a:lnTo>
                    <a:pt x="37" y="61"/>
                  </a:lnTo>
                  <a:lnTo>
                    <a:pt x="17" y="62"/>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80" name="Freeform 179"/>
            <p:cNvSpPr>
              <a:spLocks/>
            </p:cNvSpPr>
            <p:nvPr/>
          </p:nvSpPr>
          <p:spPr bwMode="auto">
            <a:xfrm>
              <a:off x="4527191" y="3924271"/>
              <a:ext cx="90923" cy="105622"/>
            </a:xfrm>
            <a:custGeom>
              <a:avLst/>
              <a:gdLst>
                <a:gd name="T0" fmla="*/ 33 w 55"/>
                <a:gd name="T1" fmla="*/ 68 h 68"/>
                <a:gd name="T2" fmla="*/ 28 w 55"/>
                <a:gd name="T3" fmla="*/ 66 h 68"/>
                <a:gd name="T4" fmla="*/ 15 w 55"/>
                <a:gd name="T5" fmla="*/ 58 h 68"/>
                <a:gd name="T6" fmla="*/ 5 w 55"/>
                <a:gd name="T7" fmla="*/ 46 h 68"/>
                <a:gd name="T8" fmla="*/ 2 w 55"/>
                <a:gd name="T9" fmla="*/ 39 h 68"/>
                <a:gd name="T10" fmla="*/ 0 w 55"/>
                <a:gd name="T11" fmla="*/ 23 h 68"/>
                <a:gd name="T12" fmla="*/ 10 w 55"/>
                <a:gd name="T13" fmla="*/ 14 h 68"/>
                <a:gd name="T14" fmla="*/ 12 w 55"/>
                <a:gd name="T15" fmla="*/ 8 h 68"/>
                <a:gd name="T16" fmla="*/ 15 w 55"/>
                <a:gd name="T17" fmla="*/ 4 h 68"/>
                <a:gd name="T18" fmla="*/ 20 w 55"/>
                <a:gd name="T19" fmla="*/ 4 h 68"/>
                <a:gd name="T20" fmla="*/ 24 w 55"/>
                <a:gd name="T21" fmla="*/ 0 h 68"/>
                <a:gd name="T22" fmla="*/ 39 w 55"/>
                <a:gd name="T23" fmla="*/ 0 h 68"/>
                <a:gd name="T24" fmla="*/ 44 w 55"/>
                <a:gd name="T25" fmla="*/ 7 h 68"/>
                <a:gd name="T26" fmla="*/ 48 w 55"/>
                <a:gd name="T27" fmla="*/ 16 h 68"/>
                <a:gd name="T28" fmla="*/ 47 w 55"/>
                <a:gd name="T29" fmla="*/ 22 h 68"/>
                <a:gd name="T30" fmla="*/ 50 w 55"/>
                <a:gd name="T31" fmla="*/ 27 h 68"/>
                <a:gd name="T32" fmla="*/ 50 w 55"/>
                <a:gd name="T33" fmla="*/ 35 h 68"/>
                <a:gd name="T34" fmla="*/ 55 w 55"/>
                <a:gd name="T35" fmla="*/ 34 h 68"/>
                <a:gd name="T36" fmla="*/ 46 w 55"/>
                <a:gd name="T37" fmla="*/ 43 h 68"/>
                <a:gd name="T38" fmla="*/ 38 w 55"/>
                <a:gd name="T39" fmla="*/ 55 h 68"/>
                <a:gd name="T40" fmla="*/ 37 w 55"/>
                <a:gd name="T41" fmla="*/ 61 h 68"/>
                <a:gd name="T42" fmla="*/ 33 w 55"/>
                <a:gd name="T43" fmla="*/ 68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55" h="68">
                  <a:moveTo>
                    <a:pt x="33" y="68"/>
                  </a:moveTo>
                  <a:lnTo>
                    <a:pt x="28" y="66"/>
                  </a:lnTo>
                  <a:lnTo>
                    <a:pt x="15" y="58"/>
                  </a:lnTo>
                  <a:lnTo>
                    <a:pt x="5" y="46"/>
                  </a:lnTo>
                  <a:lnTo>
                    <a:pt x="2" y="39"/>
                  </a:lnTo>
                  <a:lnTo>
                    <a:pt x="0" y="23"/>
                  </a:lnTo>
                  <a:lnTo>
                    <a:pt x="10" y="14"/>
                  </a:lnTo>
                  <a:lnTo>
                    <a:pt x="12" y="8"/>
                  </a:lnTo>
                  <a:lnTo>
                    <a:pt x="15" y="4"/>
                  </a:lnTo>
                  <a:lnTo>
                    <a:pt x="20" y="4"/>
                  </a:lnTo>
                  <a:lnTo>
                    <a:pt x="24" y="0"/>
                  </a:lnTo>
                  <a:lnTo>
                    <a:pt x="39" y="0"/>
                  </a:lnTo>
                  <a:lnTo>
                    <a:pt x="44" y="7"/>
                  </a:lnTo>
                  <a:lnTo>
                    <a:pt x="48" y="16"/>
                  </a:lnTo>
                  <a:lnTo>
                    <a:pt x="47" y="22"/>
                  </a:lnTo>
                  <a:lnTo>
                    <a:pt x="50" y="27"/>
                  </a:lnTo>
                  <a:lnTo>
                    <a:pt x="50" y="35"/>
                  </a:lnTo>
                  <a:lnTo>
                    <a:pt x="55" y="34"/>
                  </a:lnTo>
                  <a:lnTo>
                    <a:pt x="46" y="43"/>
                  </a:lnTo>
                  <a:lnTo>
                    <a:pt x="38" y="55"/>
                  </a:lnTo>
                  <a:lnTo>
                    <a:pt x="37" y="61"/>
                  </a:lnTo>
                  <a:lnTo>
                    <a:pt x="33" y="68"/>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82" name="Freeform 181"/>
            <p:cNvSpPr>
              <a:spLocks/>
            </p:cNvSpPr>
            <p:nvPr/>
          </p:nvSpPr>
          <p:spPr bwMode="auto">
            <a:xfrm>
              <a:off x="6215050" y="3877673"/>
              <a:ext cx="193418" cy="111834"/>
            </a:xfrm>
            <a:custGeom>
              <a:avLst/>
              <a:gdLst>
                <a:gd name="T0" fmla="*/ 117 w 117"/>
                <a:gd name="T1" fmla="*/ 42 h 72"/>
                <a:gd name="T2" fmla="*/ 109 w 117"/>
                <a:gd name="T3" fmla="*/ 55 h 72"/>
                <a:gd name="T4" fmla="*/ 97 w 117"/>
                <a:gd name="T5" fmla="*/ 72 h 72"/>
                <a:gd name="T6" fmla="*/ 82 w 117"/>
                <a:gd name="T7" fmla="*/ 72 h 72"/>
                <a:gd name="T8" fmla="*/ 21 w 117"/>
                <a:gd name="T9" fmla="*/ 47 h 72"/>
                <a:gd name="T10" fmla="*/ 14 w 117"/>
                <a:gd name="T11" fmla="*/ 40 h 72"/>
                <a:gd name="T12" fmla="*/ 7 w 117"/>
                <a:gd name="T13" fmla="*/ 30 h 72"/>
                <a:gd name="T14" fmla="*/ 0 w 117"/>
                <a:gd name="T15" fmla="*/ 19 h 72"/>
                <a:gd name="T16" fmla="*/ 3 w 117"/>
                <a:gd name="T17" fmla="*/ 11 h 72"/>
                <a:gd name="T18" fmla="*/ 10 w 117"/>
                <a:gd name="T19" fmla="*/ 0 h 72"/>
                <a:gd name="T20" fmla="*/ 16 w 117"/>
                <a:gd name="T21" fmla="*/ 4 h 72"/>
                <a:gd name="T22" fmla="*/ 20 w 117"/>
                <a:gd name="T23" fmla="*/ 13 h 72"/>
                <a:gd name="T24" fmla="*/ 28 w 117"/>
                <a:gd name="T25" fmla="*/ 21 h 72"/>
                <a:gd name="T26" fmla="*/ 37 w 117"/>
                <a:gd name="T27" fmla="*/ 21 h 72"/>
                <a:gd name="T28" fmla="*/ 54 w 117"/>
                <a:gd name="T29" fmla="*/ 16 h 72"/>
                <a:gd name="T30" fmla="*/ 74 w 117"/>
                <a:gd name="T31" fmla="*/ 14 h 72"/>
                <a:gd name="T32" fmla="*/ 90 w 117"/>
                <a:gd name="T33" fmla="*/ 7 h 72"/>
                <a:gd name="T34" fmla="*/ 99 w 117"/>
                <a:gd name="T35" fmla="*/ 6 h 72"/>
                <a:gd name="T36" fmla="*/ 105 w 117"/>
                <a:gd name="T37" fmla="*/ 2 h 72"/>
                <a:gd name="T38" fmla="*/ 116 w 117"/>
                <a:gd name="T39" fmla="*/ 1 h 72"/>
                <a:gd name="T40" fmla="*/ 116 w 117"/>
                <a:gd name="T41" fmla="*/ 2 h 72"/>
                <a:gd name="T42" fmla="*/ 116 w 117"/>
                <a:gd name="T43" fmla="*/ 10 h 72"/>
                <a:gd name="T44" fmla="*/ 117 w 117"/>
                <a:gd name="T45" fmla="*/ 31 h 72"/>
                <a:gd name="T46" fmla="*/ 117 w 117"/>
                <a:gd name="T47" fmla="*/ 42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17" h="72">
                  <a:moveTo>
                    <a:pt x="117" y="42"/>
                  </a:moveTo>
                  <a:lnTo>
                    <a:pt x="109" y="55"/>
                  </a:lnTo>
                  <a:lnTo>
                    <a:pt x="97" y="72"/>
                  </a:lnTo>
                  <a:lnTo>
                    <a:pt x="82" y="72"/>
                  </a:lnTo>
                  <a:lnTo>
                    <a:pt x="21" y="47"/>
                  </a:lnTo>
                  <a:lnTo>
                    <a:pt x="14" y="40"/>
                  </a:lnTo>
                  <a:lnTo>
                    <a:pt x="7" y="30"/>
                  </a:lnTo>
                  <a:lnTo>
                    <a:pt x="0" y="19"/>
                  </a:lnTo>
                  <a:lnTo>
                    <a:pt x="3" y="11"/>
                  </a:lnTo>
                  <a:lnTo>
                    <a:pt x="10" y="0"/>
                  </a:lnTo>
                  <a:lnTo>
                    <a:pt x="16" y="4"/>
                  </a:lnTo>
                  <a:lnTo>
                    <a:pt x="20" y="13"/>
                  </a:lnTo>
                  <a:lnTo>
                    <a:pt x="28" y="21"/>
                  </a:lnTo>
                  <a:lnTo>
                    <a:pt x="37" y="21"/>
                  </a:lnTo>
                  <a:lnTo>
                    <a:pt x="54" y="16"/>
                  </a:lnTo>
                  <a:lnTo>
                    <a:pt x="74" y="14"/>
                  </a:lnTo>
                  <a:lnTo>
                    <a:pt x="90" y="7"/>
                  </a:lnTo>
                  <a:lnTo>
                    <a:pt x="99" y="6"/>
                  </a:lnTo>
                  <a:lnTo>
                    <a:pt x="105" y="2"/>
                  </a:lnTo>
                  <a:lnTo>
                    <a:pt x="116" y="1"/>
                  </a:lnTo>
                  <a:lnTo>
                    <a:pt x="116" y="2"/>
                  </a:lnTo>
                  <a:lnTo>
                    <a:pt x="116" y="10"/>
                  </a:lnTo>
                  <a:lnTo>
                    <a:pt x="117" y="31"/>
                  </a:lnTo>
                  <a:lnTo>
                    <a:pt x="117" y="42"/>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83" name="Freeform 182"/>
            <p:cNvSpPr>
              <a:spLocks/>
            </p:cNvSpPr>
            <p:nvPr/>
          </p:nvSpPr>
          <p:spPr bwMode="auto">
            <a:xfrm>
              <a:off x="6172067" y="3860586"/>
              <a:ext cx="299220" cy="441126"/>
            </a:xfrm>
            <a:custGeom>
              <a:avLst/>
              <a:gdLst>
                <a:gd name="T0" fmla="*/ 156 w 181"/>
                <a:gd name="T1" fmla="*/ 9 h 284"/>
                <a:gd name="T2" fmla="*/ 166 w 181"/>
                <a:gd name="T3" fmla="*/ 7 h 284"/>
                <a:gd name="T4" fmla="*/ 174 w 181"/>
                <a:gd name="T5" fmla="*/ 0 h 284"/>
                <a:gd name="T6" fmla="*/ 181 w 181"/>
                <a:gd name="T7" fmla="*/ 0 h 284"/>
                <a:gd name="T8" fmla="*/ 181 w 181"/>
                <a:gd name="T9" fmla="*/ 5 h 284"/>
                <a:gd name="T10" fmla="*/ 180 w 181"/>
                <a:gd name="T11" fmla="*/ 18 h 284"/>
                <a:gd name="T12" fmla="*/ 181 w 181"/>
                <a:gd name="T13" fmla="*/ 28 h 284"/>
                <a:gd name="T14" fmla="*/ 177 w 181"/>
                <a:gd name="T15" fmla="*/ 36 h 284"/>
                <a:gd name="T16" fmla="*/ 173 w 181"/>
                <a:gd name="T17" fmla="*/ 58 h 284"/>
                <a:gd name="T18" fmla="*/ 165 w 181"/>
                <a:gd name="T19" fmla="*/ 81 h 284"/>
                <a:gd name="T20" fmla="*/ 154 w 181"/>
                <a:gd name="T21" fmla="*/ 108 h 284"/>
                <a:gd name="T22" fmla="*/ 139 w 181"/>
                <a:gd name="T23" fmla="*/ 139 h 284"/>
                <a:gd name="T24" fmla="*/ 124 w 181"/>
                <a:gd name="T25" fmla="*/ 162 h 284"/>
                <a:gd name="T26" fmla="*/ 103 w 181"/>
                <a:gd name="T27" fmla="*/ 190 h 284"/>
                <a:gd name="T28" fmla="*/ 85 w 181"/>
                <a:gd name="T29" fmla="*/ 207 h 284"/>
                <a:gd name="T30" fmla="*/ 57 w 181"/>
                <a:gd name="T31" fmla="*/ 228 h 284"/>
                <a:gd name="T32" fmla="*/ 40 w 181"/>
                <a:gd name="T33" fmla="*/ 243 h 284"/>
                <a:gd name="T34" fmla="*/ 20 w 181"/>
                <a:gd name="T35" fmla="*/ 269 h 284"/>
                <a:gd name="T36" fmla="*/ 15 w 181"/>
                <a:gd name="T37" fmla="*/ 280 h 284"/>
                <a:gd name="T38" fmla="*/ 11 w 181"/>
                <a:gd name="T39" fmla="*/ 284 h 284"/>
                <a:gd name="T40" fmla="*/ 1 w 181"/>
                <a:gd name="T41" fmla="*/ 267 h 284"/>
                <a:gd name="T42" fmla="*/ 0 w 181"/>
                <a:gd name="T43" fmla="*/ 191 h 284"/>
                <a:gd name="T44" fmla="*/ 16 w 181"/>
                <a:gd name="T45" fmla="*/ 168 h 284"/>
                <a:gd name="T46" fmla="*/ 21 w 181"/>
                <a:gd name="T47" fmla="*/ 161 h 284"/>
                <a:gd name="T48" fmla="*/ 33 w 181"/>
                <a:gd name="T49" fmla="*/ 161 h 284"/>
                <a:gd name="T50" fmla="*/ 49 w 181"/>
                <a:gd name="T51" fmla="*/ 146 h 284"/>
                <a:gd name="T52" fmla="*/ 73 w 181"/>
                <a:gd name="T53" fmla="*/ 146 h 284"/>
                <a:gd name="T54" fmla="*/ 123 w 181"/>
                <a:gd name="T55" fmla="*/ 83 h 284"/>
                <a:gd name="T56" fmla="*/ 135 w 181"/>
                <a:gd name="T57" fmla="*/ 66 h 284"/>
                <a:gd name="T58" fmla="*/ 143 w 181"/>
                <a:gd name="T59" fmla="*/ 53 h 284"/>
                <a:gd name="T60" fmla="*/ 143 w 181"/>
                <a:gd name="T61" fmla="*/ 42 h 284"/>
                <a:gd name="T62" fmla="*/ 142 w 181"/>
                <a:gd name="T63" fmla="*/ 21 h 284"/>
                <a:gd name="T64" fmla="*/ 142 w 181"/>
                <a:gd name="T65" fmla="*/ 13 h 284"/>
                <a:gd name="T66" fmla="*/ 142 w 181"/>
                <a:gd name="T67" fmla="*/ 12 h 284"/>
                <a:gd name="T68" fmla="*/ 148 w 181"/>
                <a:gd name="T69" fmla="*/ 12 h 284"/>
                <a:gd name="T70" fmla="*/ 156 w 181"/>
                <a:gd name="T71" fmla="*/ 9 h 2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81" h="284">
                  <a:moveTo>
                    <a:pt x="156" y="9"/>
                  </a:moveTo>
                  <a:lnTo>
                    <a:pt x="166" y="7"/>
                  </a:lnTo>
                  <a:lnTo>
                    <a:pt x="174" y="0"/>
                  </a:lnTo>
                  <a:lnTo>
                    <a:pt x="181" y="0"/>
                  </a:lnTo>
                  <a:lnTo>
                    <a:pt x="181" y="5"/>
                  </a:lnTo>
                  <a:lnTo>
                    <a:pt x="180" y="18"/>
                  </a:lnTo>
                  <a:lnTo>
                    <a:pt x="181" y="28"/>
                  </a:lnTo>
                  <a:lnTo>
                    <a:pt x="177" y="36"/>
                  </a:lnTo>
                  <a:lnTo>
                    <a:pt x="173" y="58"/>
                  </a:lnTo>
                  <a:lnTo>
                    <a:pt x="165" y="81"/>
                  </a:lnTo>
                  <a:lnTo>
                    <a:pt x="154" y="108"/>
                  </a:lnTo>
                  <a:lnTo>
                    <a:pt x="139" y="139"/>
                  </a:lnTo>
                  <a:lnTo>
                    <a:pt x="124" y="162"/>
                  </a:lnTo>
                  <a:lnTo>
                    <a:pt x="103" y="190"/>
                  </a:lnTo>
                  <a:lnTo>
                    <a:pt x="85" y="207"/>
                  </a:lnTo>
                  <a:lnTo>
                    <a:pt x="57" y="228"/>
                  </a:lnTo>
                  <a:lnTo>
                    <a:pt x="40" y="243"/>
                  </a:lnTo>
                  <a:lnTo>
                    <a:pt x="20" y="269"/>
                  </a:lnTo>
                  <a:lnTo>
                    <a:pt x="15" y="280"/>
                  </a:lnTo>
                  <a:lnTo>
                    <a:pt x="11" y="284"/>
                  </a:lnTo>
                  <a:lnTo>
                    <a:pt x="1" y="267"/>
                  </a:lnTo>
                  <a:lnTo>
                    <a:pt x="0" y="191"/>
                  </a:lnTo>
                  <a:lnTo>
                    <a:pt x="16" y="168"/>
                  </a:lnTo>
                  <a:lnTo>
                    <a:pt x="21" y="161"/>
                  </a:lnTo>
                  <a:lnTo>
                    <a:pt x="33" y="161"/>
                  </a:lnTo>
                  <a:lnTo>
                    <a:pt x="49" y="146"/>
                  </a:lnTo>
                  <a:lnTo>
                    <a:pt x="73" y="146"/>
                  </a:lnTo>
                  <a:lnTo>
                    <a:pt x="123" y="83"/>
                  </a:lnTo>
                  <a:lnTo>
                    <a:pt x="135" y="66"/>
                  </a:lnTo>
                  <a:lnTo>
                    <a:pt x="143" y="53"/>
                  </a:lnTo>
                  <a:lnTo>
                    <a:pt x="143" y="42"/>
                  </a:lnTo>
                  <a:lnTo>
                    <a:pt x="142" y="21"/>
                  </a:lnTo>
                  <a:lnTo>
                    <a:pt x="142" y="13"/>
                  </a:lnTo>
                  <a:lnTo>
                    <a:pt x="142" y="12"/>
                  </a:lnTo>
                  <a:lnTo>
                    <a:pt x="148" y="12"/>
                  </a:lnTo>
                  <a:lnTo>
                    <a:pt x="156" y="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84" name="Freeform 183"/>
            <p:cNvSpPr>
              <a:spLocks/>
            </p:cNvSpPr>
            <p:nvPr/>
          </p:nvSpPr>
          <p:spPr bwMode="auto">
            <a:xfrm>
              <a:off x="5438072" y="2762433"/>
              <a:ext cx="122333" cy="124260"/>
            </a:xfrm>
            <a:custGeom>
              <a:avLst/>
              <a:gdLst>
                <a:gd name="T0" fmla="*/ 35 w 74"/>
                <a:gd name="T1" fmla="*/ 15 h 80"/>
                <a:gd name="T2" fmla="*/ 45 w 74"/>
                <a:gd name="T3" fmla="*/ 20 h 80"/>
                <a:gd name="T4" fmla="*/ 47 w 74"/>
                <a:gd name="T5" fmla="*/ 28 h 80"/>
                <a:gd name="T6" fmla="*/ 58 w 74"/>
                <a:gd name="T7" fmla="*/ 34 h 80"/>
                <a:gd name="T8" fmla="*/ 62 w 74"/>
                <a:gd name="T9" fmla="*/ 30 h 80"/>
                <a:gd name="T10" fmla="*/ 67 w 74"/>
                <a:gd name="T11" fmla="*/ 32 h 80"/>
                <a:gd name="T12" fmla="*/ 63 w 74"/>
                <a:gd name="T13" fmla="*/ 36 h 80"/>
                <a:gd name="T14" fmla="*/ 66 w 74"/>
                <a:gd name="T15" fmla="*/ 39 h 80"/>
                <a:gd name="T16" fmla="*/ 63 w 74"/>
                <a:gd name="T17" fmla="*/ 44 h 80"/>
                <a:gd name="T18" fmla="*/ 65 w 74"/>
                <a:gd name="T19" fmla="*/ 52 h 80"/>
                <a:gd name="T20" fmla="*/ 74 w 74"/>
                <a:gd name="T21" fmla="*/ 60 h 80"/>
                <a:gd name="T22" fmla="*/ 68 w 74"/>
                <a:gd name="T23" fmla="*/ 67 h 80"/>
                <a:gd name="T24" fmla="*/ 66 w 74"/>
                <a:gd name="T25" fmla="*/ 73 h 80"/>
                <a:gd name="T26" fmla="*/ 68 w 74"/>
                <a:gd name="T27" fmla="*/ 76 h 80"/>
                <a:gd name="T28" fmla="*/ 66 w 74"/>
                <a:gd name="T29" fmla="*/ 79 h 80"/>
                <a:gd name="T30" fmla="*/ 58 w 74"/>
                <a:gd name="T31" fmla="*/ 79 h 80"/>
                <a:gd name="T32" fmla="*/ 52 w 74"/>
                <a:gd name="T33" fmla="*/ 80 h 80"/>
                <a:gd name="T34" fmla="*/ 52 w 74"/>
                <a:gd name="T35" fmla="*/ 79 h 80"/>
                <a:gd name="T36" fmla="*/ 54 w 74"/>
                <a:gd name="T37" fmla="*/ 76 h 80"/>
                <a:gd name="T38" fmla="*/ 55 w 74"/>
                <a:gd name="T39" fmla="*/ 71 h 80"/>
                <a:gd name="T40" fmla="*/ 53 w 74"/>
                <a:gd name="T41" fmla="*/ 71 h 80"/>
                <a:gd name="T42" fmla="*/ 49 w 74"/>
                <a:gd name="T43" fmla="*/ 67 h 80"/>
                <a:gd name="T44" fmla="*/ 46 w 74"/>
                <a:gd name="T45" fmla="*/ 66 h 80"/>
                <a:gd name="T46" fmla="*/ 44 w 74"/>
                <a:gd name="T47" fmla="*/ 63 h 80"/>
                <a:gd name="T48" fmla="*/ 40 w 74"/>
                <a:gd name="T49" fmla="*/ 62 h 80"/>
                <a:gd name="T50" fmla="*/ 38 w 74"/>
                <a:gd name="T51" fmla="*/ 59 h 80"/>
                <a:gd name="T52" fmla="*/ 35 w 74"/>
                <a:gd name="T53" fmla="*/ 60 h 80"/>
                <a:gd name="T54" fmla="*/ 33 w 74"/>
                <a:gd name="T55" fmla="*/ 67 h 80"/>
                <a:gd name="T56" fmla="*/ 29 w 74"/>
                <a:gd name="T57" fmla="*/ 68 h 80"/>
                <a:gd name="T58" fmla="*/ 31 w 74"/>
                <a:gd name="T59" fmla="*/ 67 h 80"/>
                <a:gd name="T60" fmla="*/ 24 w 74"/>
                <a:gd name="T61" fmla="*/ 63 h 80"/>
                <a:gd name="T62" fmla="*/ 18 w 74"/>
                <a:gd name="T63" fmla="*/ 60 h 80"/>
                <a:gd name="T64" fmla="*/ 16 w 74"/>
                <a:gd name="T65" fmla="*/ 57 h 80"/>
                <a:gd name="T66" fmla="*/ 11 w 74"/>
                <a:gd name="T67" fmla="*/ 54 h 80"/>
                <a:gd name="T68" fmla="*/ 15 w 74"/>
                <a:gd name="T69" fmla="*/ 53 h 80"/>
                <a:gd name="T70" fmla="*/ 16 w 74"/>
                <a:gd name="T71" fmla="*/ 43 h 80"/>
                <a:gd name="T72" fmla="*/ 7 w 74"/>
                <a:gd name="T73" fmla="*/ 35 h 80"/>
                <a:gd name="T74" fmla="*/ 11 w 74"/>
                <a:gd name="T75" fmla="*/ 26 h 80"/>
                <a:gd name="T76" fmla="*/ 5 w 74"/>
                <a:gd name="T77" fmla="*/ 26 h 80"/>
                <a:gd name="T78" fmla="*/ 10 w 74"/>
                <a:gd name="T79" fmla="*/ 19 h 80"/>
                <a:gd name="T80" fmla="*/ 5 w 74"/>
                <a:gd name="T81" fmla="*/ 13 h 80"/>
                <a:gd name="T82" fmla="*/ 0 w 74"/>
                <a:gd name="T83" fmla="*/ 5 h 80"/>
                <a:gd name="T84" fmla="*/ 12 w 74"/>
                <a:gd name="T85" fmla="*/ 0 h 80"/>
                <a:gd name="T86" fmla="*/ 22 w 74"/>
                <a:gd name="T87" fmla="*/ 1 h 80"/>
                <a:gd name="T88" fmla="*/ 32 w 74"/>
                <a:gd name="T89" fmla="*/ 9 h 80"/>
                <a:gd name="T90" fmla="*/ 35 w 74"/>
                <a:gd name="T91" fmla="*/ 15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74" h="80">
                  <a:moveTo>
                    <a:pt x="35" y="15"/>
                  </a:moveTo>
                  <a:lnTo>
                    <a:pt x="45" y="20"/>
                  </a:lnTo>
                  <a:lnTo>
                    <a:pt x="47" y="28"/>
                  </a:lnTo>
                  <a:lnTo>
                    <a:pt x="58" y="34"/>
                  </a:lnTo>
                  <a:lnTo>
                    <a:pt x="62" y="30"/>
                  </a:lnTo>
                  <a:lnTo>
                    <a:pt x="67" y="32"/>
                  </a:lnTo>
                  <a:lnTo>
                    <a:pt x="63" y="36"/>
                  </a:lnTo>
                  <a:lnTo>
                    <a:pt x="66" y="39"/>
                  </a:lnTo>
                  <a:lnTo>
                    <a:pt x="63" y="44"/>
                  </a:lnTo>
                  <a:lnTo>
                    <a:pt x="65" y="52"/>
                  </a:lnTo>
                  <a:lnTo>
                    <a:pt x="74" y="60"/>
                  </a:lnTo>
                  <a:lnTo>
                    <a:pt x="68" y="67"/>
                  </a:lnTo>
                  <a:lnTo>
                    <a:pt x="66" y="73"/>
                  </a:lnTo>
                  <a:lnTo>
                    <a:pt x="68" y="76"/>
                  </a:lnTo>
                  <a:lnTo>
                    <a:pt x="66" y="79"/>
                  </a:lnTo>
                  <a:lnTo>
                    <a:pt x="58" y="79"/>
                  </a:lnTo>
                  <a:lnTo>
                    <a:pt x="52" y="80"/>
                  </a:lnTo>
                  <a:lnTo>
                    <a:pt x="52" y="79"/>
                  </a:lnTo>
                  <a:lnTo>
                    <a:pt x="54" y="76"/>
                  </a:lnTo>
                  <a:lnTo>
                    <a:pt x="55" y="71"/>
                  </a:lnTo>
                  <a:lnTo>
                    <a:pt x="53" y="71"/>
                  </a:lnTo>
                  <a:lnTo>
                    <a:pt x="49" y="67"/>
                  </a:lnTo>
                  <a:lnTo>
                    <a:pt x="46" y="66"/>
                  </a:lnTo>
                  <a:lnTo>
                    <a:pt x="44" y="63"/>
                  </a:lnTo>
                  <a:lnTo>
                    <a:pt x="40" y="62"/>
                  </a:lnTo>
                  <a:lnTo>
                    <a:pt x="38" y="59"/>
                  </a:lnTo>
                  <a:lnTo>
                    <a:pt x="35" y="60"/>
                  </a:lnTo>
                  <a:lnTo>
                    <a:pt x="33" y="67"/>
                  </a:lnTo>
                  <a:lnTo>
                    <a:pt x="29" y="68"/>
                  </a:lnTo>
                  <a:lnTo>
                    <a:pt x="31" y="67"/>
                  </a:lnTo>
                  <a:lnTo>
                    <a:pt x="24" y="63"/>
                  </a:lnTo>
                  <a:lnTo>
                    <a:pt x="18" y="60"/>
                  </a:lnTo>
                  <a:lnTo>
                    <a:pt x="16" y="57"/>
                  </a:lnTo>
                  <a:lnTo>
                    <a:pt x="11" y="54"/>
                  </a:lnTo>
                  <a:lnTo>
                    <a:pt x="15" y="53"/>
                  </a:lnTo>
                  <a:lnTo>
                    <a:pt x="16" y="43"/>
                  </a:lnTo>
                  <a:lnTo>
                    <a:pt x="7" y="35"/>
                  </a:lnTo>
                  <a:lnTo>
                    <a:pt x="11" y="26"/>
                  </a:lnTo>
                  <a:lnTo>
                    <a:pt x="5" y="26"/>
                  </a:lnTo>
                  <a:lnTo>
                    <a:pt x="10" y="19"/>
                  </a:lnTo>
                  <a:lnTo>
                    <a:pt x="5" y="13"/>
                  </a:lnTo>
                  <a:lnTo>
                    <a:pt x="0" y="5"/>
                  </a:lnTo>
                  <a:lnTo>
                    <a:pt x="12" y="0"/>
                  </a:lnTo>
                  <a:lnTo>
                    <a:pt x="22" y="1"/>
                  </a:lnTo>
                  <a:lnTo>
                    <a:pt x="32" y="9"/>
                  </a:lnTo>
                  <a:lnTo>
                    <a:pt x="35" y="1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86" name="Freeform 185"/>
            <p:cNvSpPr>
              <a:spLocks/>
            </p:cNvSpPr>
            <p:nvPr/>
          </p:nvSpPr>
          <p:spPr bwMode="auto">
            <a:xfrm>
              <a:off x="5378559" y="2655258"/>
              <a:ext cx="148783" cy="55917"/>
            </a:xfrm>
            <a:custGeom>
              <a:avLst/>
              <a:gdLst>
                <a:gd name="T0" fmla="*/ 29 w 90"/>
                <a:gd name="T1" fmla="*/ 1 h 36"/>
                <a:gd name="T2" fmla="*/ 30 w 90"/>
                <a:gd name="T3" fmla="*/ 3 h 36"/>
                <a:gd name="T4" fmla="*/ 37 w 90"/>
                <a:gd name="T5" fmla="*/ 0 h 36"/>
                <a:gd name="T6" fmla="*/ 45 w 90"/>
                <a:gd name="T7" fmla="*/ 7 h 36"/>
                <a:gd name="T8" fmla="*/ 54 w 90"/>
                <a:gd name="T9" fmla="*/ 3 h 36"/>
                <a:gd name="T10" fmla="*/ 62 w 90"/>
                <a:gd name="T11" fmla="*/ 4 h 36"/>
                <a:gd name="T12" fmla="*/ 74 w 90"/>
                <a:gd name="T13" fmla="*/ 2 h 36"/>
                <a:gd name="T14" fmla="*/ 90 w 90"/>
                <a:gd name="T15" fmla="*/ 10 h 36"/>
                <a:gd name="T16" fmla="*/ 86 w 90"/>
                <a:gd name="T17" fmla="*/ 15 h 36"/>
                <a:gd name="T18" fmla="*/ 84 w 90"/>
                <a:gd name="T19" fmla="*/ 23 h 36"/>
                <a:gd name="T20" fmla="*/ 81 w 90"/>
                <a:gd name="T21" fmla="*/ 25 h 36"/>
                <a:gd name="T22" fmla="*/ 63 w 90"/>
                <a:gd name="T23" fmla="*/ 19 h 36"/>
                <a:gd name="T24" fmla="*/ 57 w 90"/>
                <a:gd name="T25" fmla="*/ 20 h 36"/>
                <a:gd name="T26" fmla="*/ 54 w 90"/>
                <a:gd name="T27" fmla="*/ 25 h 36"/>
                <a:gd name="T28" fmla="*/ 47 w 90"/>
                <a:gd name="T29" fmla="*/ 27 h 36"/>
                <a:gd name="T30" fmla="*/ 45 w 90"/>
                <a:gd name="T31" fmla="*/ 26 h 36"/>
                <a:gd name="T32" fmla="*/ 37 w 90"/>
                <a:gd name="T33" fmla="*/ 29 h 36"/>
                <a:gd name="T34" fmla="*/ 31 w 90"/>
                <a:gd name="T35" fmla="*/ 30 h 36"/>
                <a:gd name="T36" fmla="*/ 30 w 90"/>
                <a:gd name="T37" fmla="*/ 34 h 36"/>
                <a:gd name="T38" fmla="*/ 17 w 90"/>
                <a:gd name="T39" fmla="*/ 36 h 36"/>
                <a:gd name="T40" fmla="*/ 11 w 90"/>
                <a:gd name="T41" fmla="*/ 34 h 36"/>
                <a:gd name="T42" fmla="*/ 2 w 90"/>
                <a:gd name="T43" fmla="*/ 29 h 36"/>
                <a:gd name="T44" fmla="*/ 0 w 90"/>
                <a:gd name="T45" fmla="*/ 22 h 36"/>
                <a:gd name="T46" fmla="*/ 1 w 90"/>
                <a:gd name="T47" fmla="*/ 19 h 36"/>
                <a:gd name="T48" fmla="*/ 2 w 90"/>
                <a:gd name="T49" fmla="*/ 15 h 36"/>
                <a:gd name="T50" fmla="*/ 10 w 90"/>
                <a:gd name="T51" fmla="*/ 15 h 36"/>
                <a:gd name="T52" fmla="*/ 15 w 90"/>
                <a:gd name="T53" fmla="*/ 13 h 36"/>
                <a:gd name="T54" fmla="*/ 15 w 90"/>
                <a:gd name="T55" fmla="*/ 11 h 36"/>
                <a:gd name="T56" fmla="*/ 18 w 90"/>
                <a:gd name="T57" fmla="*/ 10 h 36"/>
                <a:gd name="T58" fmla="*/ 19 w 90"/>
                <a:gd name="T59" fmla="*/ 6 h 36"/>
                <a:gd name="T60" fmla="*/ 22 w 90"/>
                <a:gd name="T61" fmla="*/ 5 h 36"/>
                <a:gd name="T62" fmla="*/ 25 w 90"/>
                <a:gd name="T63" fmla="*/ 1 h 36"/>
                <a:gd name="T64" fmla="*/ 29 w 90"/>
                <a:gd name="T65" fmla="*/ 1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90" h="36">
                  <a:moveTo>
                    <a:pt x="29" y="1"/>
                  </a:moveTo>
                  <a:lnTo>
                    <a:pt x="30" y="3"/>
                  </a:lnTo>
                  <a:lnTo>
                    <a:pt x="37" y="0"/>
                  </a:lnTo>
                  <a:lnTo>
                    <a:pt x="45" y="7"/>
                  </a:lnTo>
                  <a:lnTo>
                    <a:pt x="54" y="3"/>
                  </a:lnTo>
                  <a:lnTo>
                    <a:pt x="62" y="4"/>
                  </a:lnTo>
                  <a:lnTo>
                    <a:pt x="74" y="2"/>
                  </a:lnTo>
                  <a:lnTo>
                    <a:pt x="90" y="10"/>
                  </a:lnTo>
                  <a:lnTo>
                    <a:pt x="86" y="15"/>
                  </a:lnTo>
                  <a:lnTo>
                    <a:pt x="84" y="23"/>
                  </a:lnTo>
                  <a:lnTo>
                    <a:pt x="81" y="25"/>
                  </a:lnTo>
                  <a:lnTo>
                    <a:pt x="63" y="19"/>
                  </a:lnTo>
                  <a:lnTo>
                    <a:pt x="57" y="20"/>
                  </a:lnTo>
                  <a:lnTo>
                    <a:pt x="54" y="25"/>
                  </a:lnTo>
                  <a:lnTo>
                    <a:pt x="47" y="27"/>
                  </a:lnTo>
                  <a:lnTo>
                    <a:pt x="45" y="26"/>
                  </a:lnTo>
                  <a:lnTo>
                    <a:pt x="37" y="29"/>
                  </a:lnTo>
                  <a:lnTo>
                    <a:pt x="31" y="30"/>
                  </a:lnTo>
                  <a:lnTo>
                    <a:pt x="30" y="34"/>
                  </a:lnTo>
                  <a:lnTo>
                    <a:pt x="17" y="36"/>
                  </a:lnTo>
                  <a:lnTo>
                    <a:pt x="11" y="34"/>
                  </a:lnTo>
                  <a:lnTo>
                    <a:pt x="2" y="29"/>
                  </a:lnTo>
                  <a:lnTo>
                    <a:pt x="0" y="22"/>
                  </a:lnTo>
                  <a:lnTo>
                    <a:pt x="1" y="19"/>
                  </a:lnTo>
                  <a:lnTo>
                    <a:pt x="2" y="15"/>
                  </a:lnTo>
                  <a:lnTo>
                    <a:pt x="10" y="15"/>
                  </a:lnTo>
                  <a:lnTo>
                    <a:pt x="15" y="13"/>
                  </a:lnTo>
                  <a:lnTo>
                    <a:pt x="15" y="11"/>
                  </a:lnTo>
                  <a:lnTo>
                    <a:pt x="18" y="10"/>
                  </a:lnTo>
                  <a:lnTo>
                    <a:pt x="19" y="6"/>
                  </a:lnTo>
                  <a:lnTo>
                    <a:pt x="22" y="5"/>
                  </a:lnTo>
                  <a:lnTo>
                    <a:pt x="25" y="1"/>
                  </a:lnTo>
                  <a:lnTo>
                    <a:pt x="29" y="1"/>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87" name="Freeform 186"/>
            <p:cNvSpPr>
              <a:spLocks/>
            </p:cNvSpPr>
            <p:nvPr/>
          </p:nvSpPr>
          <p:spPr bwMode="auto">
            <a:xfrm>
              <a:off x="5299208" y="2740687"/>
              <a:ext cx="76045" cy="45045"/>
            </a:xfrm>
            <a:custGeom>
              <a:avLst/>
              <a:gdLst>
                <a:gd name="T0" fmla="*/ 1 w 46"/>
                <a:gd name="T1" fmla="*/ 7 h 29"/>
                <a:gd name="T2" fmla="*/ 15 w 46"/>
                <a:gd name="T3" fmla="*/ 9 h 29"/>
                <a:gd name="T4" fmla="*/ 22 w 46"/>
                <a:gd name="T5" fmla="*/ 4 h 29"/>
                <a:gd name="T6" fmla="*/ 37 w 46"/>
                <a:gd name="T7" fmla="*/ 3 h 29"/>
                <a:gd name="T8" fmla="*/ 39 w 46"/>
                <a:gd name="T9" fmla="*/ 0 h 29"/>
                <a:gd name="T10" fmla="*/ 42 w 46"/>
                <a:gd name="T11" fmla="*/ 0 h 29"/>
                <a:gd name="T12" fmla="*/ 46 w 46"/>
                <a:gd name="T13" fmla="*/ 7 h 29"/>
                <a:gd name="T14" fmla="*/ 33 w 46"/>
                <a:gd name="T15" fmla="*/ 12 h 29"/>
                <a:gd name="T16" fmla="*/ 32 w 46"/>
                <a:gd name="T17" fmla="*/ 21 h 29"/>
                <a:gd name="T18" fmla="*/ 27 w 46"/>
                <a:gd name="T19" fmla="*/ 23 h 29"/>
                <a:gd name="T20" fmla="*/ 27 w 46"/>
                <a:gd name="T21" fmla="*/ 29 h 29"/>
                <a:gd name="T22" fmla="*/ 21 w 46"/>
                <a:gd name="T23" fmla="*/ 28 h 29"/>
                <a:gd name="T24" fmla="*/ 15 w 46"/>
                <a:gd name="T25" fmla="*/ 25 h 29"/>
                <a:gd name="T26" fmla="*/ 12 w 46"/>
                <a:gd name="T27" fmla="*/ 28 h 29"/>
                <a:gd name="T28" fmla="*/ 1 w 46"/>
                <a:gd name="T29" fmla="*/ 28 h 29"/>
                <a:gd name="T30" fmla="*/ 4 w 46"/>
                <a:gd name="T31" fmla="*/ 26 h 29"/>
                <a:gd name="T32" fmla="*/ 0 w 46"/>
                <a:gd name="T33" fmla="*/ 17 h 29"/>
                <a:gd name="T34" fmla="*/ 1 w 46"/>
                <a:gd name="T35" fmla="*/ 7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6" h="29">
                  <a:moveTo>
                    <a:pt x="1" y="7"/>
                  </a:moveTo>
                  <a:lnTo>
                    <a:pt x="15" y="9"/>
                  </a:lnTo>
                  <a:lnTo>
                    <a:pt x="22" y="4"/>
                  </a:lnTo>
                  <a:lnTo>
                    <a:pt x="37" y="3"/>
                  </a:lnTo>
                  <a:lnTo>
                    <a:pt x="39" y="0"/>
                  </a:lnTo>
                  <a:lnTo>
                    <a:pt x="42" y="0"/>
                  </a:lnTo>
                  <a:lnTo>
                    <a:pt x="46" y="7"/>
                  </a:lnTo>
                  <a:lnTo>
                    <a:pt x="33" y="12"/>
                  </a:lnTo>
                  <a:lnTo>
                    <a:pt x="32" y="21"/>
                  </a:lnTo>
                  <a:lnTo>
                    <a:pt x="27" y="23"/>
                  </a:lnTo>
                  <a:lnTo>
                    <a:pt x="27" y="29"/>
                  </a:lnTo>
                  <a:lnTo>
                    <a:pt x="21" y="28"/>
                  </a:lnTo>
                  <a:lnTo>
                    <a:pt x="15" y="25"/>
                  </a:lnTo>
                  <a:lnTo>
                    <a:pt x="12" y="28"/>
                  </a:lnTo>
                  <a:lnTo>
                    <a:pt x="1" y="28"/>
                  </a:lnTo>
                  <a:lnTo>
                    <a:pt x="4" y="26"/>
                  </a:lnTo>
                  <a:lnTo>
                    <a:pt x="0" y="17"/>
                  </a:lnTo>
                  <a:lnTo>
                    <a:pt x="1" y="7"/>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88" name="Freeform 187"/>
            <p:cNvSpPr>
              <a:spLocks/>
            </p:cNvSpPr>
            <p:nvPr/>
          </p:nvSpPr>
          <p:spPr bwMode="auto">
            <a:xfrm>
              <a:off x="5198367" y="2072785"/>
              <a:ext cx="274422" cy="402295"/>
            </a:xfrm>
            <a:custGeom>
              <a:avLst/>
              <a:gdLst>
                <a:gd name="T0" fmla="*/ 144 w 166"/>
                <a:gd name="T1" fmla="*/ 61 h 259"/>
                <a:gd name="T2" fmla="*/ 132 w 166"/>
                <a:gd name="T3" fmla="*/ 73 h 259"/>
                <a:gd name="T4" fmla="*/ 137 w 166"/>
                <a:gd name="T5" fmla="*/ 84 h 259"/>
                <a:gd name="T6" fmla="*/ 117 w 166"/>
                <a:gd name="T7" fmla="*/ 100 h 259"/>
                <a:gd name="T8" fmla="*/ 92 w 166"/>
                <a:gd name="T9" fmla="*/ 116 h 259"/>
                <a:gd name="T10" fmla="*/ 85 w 166"/>
                <a:gd name="T11" fmla="*/ 142 h 259"/>
                <a:gd name="T12" fmla="*/ 97 w 166"/>
                <a:gd name="T13" fmla="*/ 156 h 259"/>
                <a:gd name="T14" fmla="*/ 112 w 166"/>
                <a:gd name="T15" fmla="*/ 166 h 259"/>
                <a:gd name="T16" fmla="*/ 102 w 166"/>
                <a:gd name="T17" fmla="*/ 188 h 259"/>
                <a:gd name="T18" fmla="*/ 87 w 166"/>
                <a:gd name="T19" fmla="*/ 193 h 259"/>
                <a:gd name="T20" fmla="*/ 85 w 166"/>
                <a:gd name="T21" fmla="*/ 226 h 259"/>
                <a:gd name="T22" fmla="*/ 78 w 166"/>
                <a:gd name="T23" fmla="*/ 244 h 259"/>
                <a:gd name="T24" fmla="*/ 59 w 166"/>
                <a:gd name="T25" fmla="*/ 242 h 259"/>
                <a:gd name="T26" fmla="*/ 52 w 166"/>
                <a:gd name="T27" fmla="*/ 258 h 259"/>
                <a:gd name="T28" fmla="*/ 35 w 166"/>
                <a:gd name="T29" fmla="*/ 259 h 259"/>
                <a:gd name="T30" fmla="*/ 28 w 166"/>
                <a:gd name="T31" fmla="*/ 240 h 259"/>
                <a:gd name="T32" fmla="*/ 14 w 166"/>
                <a:gd name="T33" fmla="*/ 218 h 259"/>
                <a:gd name="T34" fmla="*/ 0 w 166"/>
                <a:gd name="T35" fmla="*/ 190 h 259"/>
                <a:gd name="T36" fmla="*/ 6 w 166"/>
                <a:gd name="T37" fmla="*/ 179 h 259"/>
                <a:gd name="T38" fmla="*/ 17 w 166"/>
                <a:gd name="T39" fmla="*/ 166 h 259"/>
                <a:gd name="T40" fmla="*/ 20 w 166"/>
                <a:gd name="T41" fmla="*/ 143 h 259"/>
                <a:gd name="T42" fmla="*/ 10 w 166"/>
                <a:gd name="T43" fmla="*/ 134 h 259"/>
                <a:gd name="T44" fmla="*/ 6 w 166"/>
                <a:gd name="T45" fmla="*/ 109 h 259"/>
                <a:gd name="T46" fmla="*/ 14 w 166"/>
                <a:gd name="T47" fmla="*/ 91 h 259"/>
                <a:gd name="T48" fmla="*/ 28 w 166"/>
                <a:gd name="T49" fmla="*/ 91 h 259"/>
                <a:gd name="T50" fmla="*/ 32 w 166"/>
                <a:gd name="T51" fmla="*/ 84 h 259"/>
                <a:gd name="T52" fmla="*/ 26 w 166"/>
                <a:gd name="T53" fmla="*/ 78 h 259"/>
                <a:gd name="T54" fmla="*/ 45 w 166"/>
                <a:gd name="T55" fmla="*/ 52 h 259"/>
                <a:gd name="T56" fmla="*/ 56 w 166"/>
                <a:gd name="T57" fmla="*/ 32 h 259"/>
                <a:gd name="T58" fmla="*/ 63 w 166"/>
                <a:gd name="T59" fmla="*/ 19 h 259"/>
                <a:gd name="T60" fmla="*/ 76 w 166"/>
                <a:gd name="T61" fmla="*/ 19 h 259"/>
                <a:gd name="T62" fmla="*/ 78 w 166"/>
                <a:gd name="T63" fmla="*/ 9 h 259"/>
                <a:gd name="T64" fmla="*/ 103 w 166"/>
                <a:gd name="T65" fmla="*/ 12 h 259"/>
                <a:gd name="T66" fmla="*/ 103 w 166"/>
                <a:gd name="T67" fmla="*/ 1 h 259"/>
                <a:gd name="T68" fmla="*/ 111 w 166"/>
                <a:gd name="T69" fmla="*/ 0 h 259"/>
                <a:gd name="T70" fmla="*/ 131 w 166"/>
                <a:gd name="T71" fmla="*/ 9 h 259"/>
                <a:gd name="T72" fmla="*/ 154 w 166"/>
                <a:gd name="T73" fmla="*/ 21 h 259"/>
                <a:gd name="T74" fmla="*/ 160 w 166"/>
                <a:gd name="T75" fmla="*/ 48 h 259"/>
                <a:gd name="T76" fmla="*/ 166 w 166"/>
                <a:gd name="T77" fmla="*/ 55 h 259"/>
                <a:gd name="T78" fmla="*/ 144 w 166"/>
                <a:gd name="T79" fmla="*/ 61 h 2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66" h="259">
                  <a:moveTo>
                    <a:pt x="144" y="61"/>
                  </a:moveTo>
                  <a:lnTo>
                    <a:pt x="132" y="73"/>
                  </a:lnTo>
                  <a:lnTo>
                    <a:pt x="137" y="84"/>
                  </a:lnTo>
                  <a:lnTo>
                    <a:pt x="117" y="100"/>
                  </a:lnTo>
                  <a:lnTo>
                    <a:pt x="92" y="116"/>
                  </a:lnTo>
                  <a:lnTo>
                    <a:pt x="85" y="142"/>
                  </a:lnTo>
                  <a:lnTo>
                    <a:pt x="97" y="156"/>
                  </a:lnTo>
                  <a:lnTo>
                    <a:pt x="112" y="166"/>
                  </a:lnTo>
                  <a:lnTo>
                    <a:pt x="102" y="188"/>
                  </a:lnTo>
                  <a:lnTo>
                    <a:pt x="87" y="193"/>
                  </a:lnTo>
                  <a:lnTo>
                    <a:pt x="85" y="226"/>
                  </a:lnTo>
                  <a:lnTo>
                    <a:pt x="78" y="244"/>
                  </a:lnTo>
                  <a:lnTo>
                    <a:pt x="59" y="242"/>
                  </a:lnTo>
                  <a:lnTo>
                    <a:pt x="52" y="258"/>
                  </a:lnTo>
                  <a:lnTo>
                    <a:pt x="35" y="259"/>
                  </a:lnTo>
                  <a:lnTo>
                    <a:pt x="28" y="240"/>
                  </a:lnTo>
                  <a:lnTo>
                    <a:pt x="14" y="218"/>
                  </a:lnTo>
                  <a:lnTo>
                    <a:pt x="0" y="190"/>
                  </a:lnTo>
                  <a:lnTo>
                    <a:pt x="6" y="179"/>
                  </a:lnTo>
                  <a:lnTo>
                    <a:pt x="17" y="166"/>
                  </a:lnTo>
                  <a:lnTo>
                    <a:pt x="20" y="143"/>
                  </a:lnTo>
                  <a:lnTo>
                    <a:pt x="10" y="134"/>
                  </a:lnTo>
                  <a:lnTo>
                    <a:pt x="6" y="109"/>
                  </a:lnTo>
                  <a:lnTo>
                    <a:pt x="14" y="91"/>
                  </a:lnTo>
                  <a:lnTo>
                    <a:pt x="28" y="91"/>
                  </a:lnTo>
                  <a:lnTo>
                    <a:pt x="32" y="84"/>
                  </a:lnTo>
                  <a:lnTo>
                    <a:pt x="26" y="78"/>
                  </a:lnTo>
                  <a:lnTo>
                    <a:pt x="45" y="52"/>
                  </a:lnTo>
                  <a:lnTo>
                    <a:pt x="56" y="32"/>
                  </a:lnTo>
                  <a:lnTo>
                    <a:pt x="63" y="19"/>
                  </a:lnTo>
                  <a:lnTo>
                    <a:pt x="76" y="19"/>
                  </a:lnTo>
                  <a:lnTo>
                    <a:pt x="78" y="9"/>
                  </a:lnTo>
                  <a:lnTo>
                    <a:pt x="103" y="12"/>
                  </a:lnTo>
                  <a:lnTo>
                    <a:pt x="103" y="1"/>
                  </a:lnTo>
                  <a:lnTo>
                    <a:pt x="111" y="0"/>
                  </a:lnTo>
                  <a:lnTo>
                    <a:pt x="131" y="9"/>
                  </a:lnTo>
                  <a:lnTo>
                    <a:pt x="154" y="21"/>
                  </a:lnTo>
                  <a:lnTo>
                    <a:pt x="160" y="48"/>
                  </a:lnTo>
                  <a:lnTo>
                    <a:pt x="166" y="55"/>
                  </a:lnTo>
                  <a:lnTo>
                    <a:pt x="144" y="61"/>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89" name="Freeform 188"/>
            <p:cNvSpPr>
              <a:spLocks/>
            </p:cNvSpPr>
            <p:nvPr/>
          </p:nvSpPr>
          <p:spPr bwMode="auto">
            <a:xfrm>
              <a:off x="5829868" y="5075236"/>
              <a:ext cx="39675" cy="52810"/>
            </a:xfrm>
            <a:custGeom>
              <a:avLst/>
              <a:gdLst>
                <a:gd name="T0" fmla="*/ 24 w 24"/>
                <a:gd name="T1" fmla="*/ 23 h 34"/>
                <a:gd name="T2" fmla="*/ 20 w 24"/>
                <a:gd name="T3" fmla="*/ 32 h 34"/>
                <a:gd name="T4" fmla="*/ 10 w 24"/>
                <a:gd name="T5" fmla="*/ 34 h 34"/>
                <a:gd name="T6" fmla="*/ 0 w 24"/>
                <a:gd name="T7" fmla="*/ 23 h 34"/>
                <a:gd name="T8" fmla="*/ 0 w 24"/>
                <a:gd name="T9" fmla="*/ 16 h 34"/>
                <a:gd name="T10" fmla="*/ 6 w 24"/>
                <a:gd name="T11" fmla="*/ 8 h 34"/>
                <a:gd name="T12" fmla="*/ 8 w 24"/>
                <a:gd name="T13" fmla="*/ 2 h 34"/>
                <a:gd name="T14" fmla="*/ 13 w 24"/>
                <a:gd name="T15" fmla="*/ 0 h 34"/>
                <a:gd name="T16" fmla="*/ 22 w 24"/>
                <a:gd name="T17" fmla="*/ 4 h 34"/>
                <a:gd name="T18" fmla="*/ 24 w 24"/>
                <a:gd name="T19" fmla="*/ 14 h 34"/>
                <a:gd name="T20" fmla="*/ 24 w 24"/>
                <a:gd name="T21" fmla="*/ 23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4" h="34">
                  <a:moveTo>
                    <a:pt x="24" y="23"/>
                  </a:moveTo>
                  <a:lnTo>
                    <a:pt x="20" y="32"/>
                  </a:lnTo>
                  <a:lnTo>
                    <a:pt x="10" y="34"/>
                  </a:lnTo>
                  <a:lnTo>
                    <a:pt x="0" y="23"/>
                  </a:lnTo>
                  <a:lnTo>
                    <a:pt x="0" y="16"/>
                  </a:lnTo>
                  <a:lnTo>
                    <a:pt x="6" y="8"/>
                  </a:lnTo>
                  <a:lnTo>
                    <a:pt x="8" y="2"/>
                  </a:lnTo>
                  <a:lnTo>
                    <a:pt x="13" y="0"/>
                  </a:lnTo>
                  <a:lnTo>
                    <a:pt x="22" y="4"/>
                  </a:lnTo>
                  <a:lnTo>
                    <a:pt x="24" y="14"/>
                  </a:lnTo>
                  <a:lnTo>
                    <a:pt x="24" y="23"/>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90" name="Freeform 189"/>
            <p:cNvSpPr>
              <a:spLocks/>
            </p:cNvSpPr>
            <p:nvPr/>
          </p:nvSpPr>
          <p:spPr bwMode="auto">
            <a:xfrm>
              <a:off x="5952200" y="3048233"/>
              <a:ext cx="175233" cy="156880"/>
            </a:xfrm>
            <a:custGeom>
              <a:avLst/>
              <a:gdLst>
                <a:gd name="T0" fmla="*/ 56 w 106"/>
                <a:gd name="T1" fmla="*/ 79 h 101"/>
                <a:gd name="T2" fmla="*/ 24 w 106"/>
                <a:gd name="T3" fmla="*/ 101 h 101"/>
                <a:gd name="T4" fmla="*/ 4 w 106"/>
                <a:gd name="T5" fmla="*/ 93 h 101"/>
                <a:gd name="T6" fmla="*/ 3 w 106"/>
                <a:gd name="T7" fmla="*/ 93 h 101"/>
                <a:gd name="T8" fmla="*/ 5 w 106"/>
                <a:gd name="T9" fmla="*/ 90 h 101"/>
                <a:gd name="T10" fmla="*/ 4 w 106"/>
                <a:gd name="T11" fmla="*/ 81 h 101"/>
                <a:gd name="T12" fmla="*/ 7 w 106"/>
                <a:gd name="T13" fmla="*/ 70 h 101"/>
                <a:gd name="T14" fmla="*/ 16 w 106"/>
                <a:gd name="T15" fmla="*/ 62 h 101"/>
                <a:gd name="T16" fmla="*/ 12 w 106"/>
                <a:gd name="T17" fmla="*/ 54 h 101"/>
                <a:gd name="T18" fmla="*/ 4 w 106"/>
                <a:gd name="T19" fmla="*/ 53 h 101"/>
                <a:gd name="T20" fmla="*/ 0 w 106"/>
                <a:gd name="T21" fmla="*/ 37 h 101"/>
                <a:gd name="T22" fmla="*/ 4 w 106"/>
                <a:gd name="T23" fmla="*/ 29 h 101"/>
                <a:gd name="T24" fmla="*/ 8 w 106"/>
                <a:gd name="T25" fmla="*/ 24 h 101"/>
                <a:gd name="T26" fmla="*/ 12 w 106"/>
                <a:gd name="T27" fmla="*/ 20 h 101"/>
                <a:gd name="T28" fmla="*/ 11 w 106"/>
                <a:gd name="T29" fmla="*/ 8 h 101"/>
                <a:gd name="T30" fmla="*/ 17 w 106"/>
                <a:gd name="T31" fmla="*/ 12 h 101"/>
                <a:gd name="T32" fmla="*/ 36 w 106"/>
                <a:gd name="T33" fmla="*/ 6 h 101"/>
                <a:gd name="T34" fmla="*/ 45 w 106"/>
                <a:gd name="T35" fmla="*/ 10 h 101"/>
                <a:gd name="T36" fmla="*/ 59 w 106"/>
                <a:gd name="T37" fmla="*/ 10 h 101"/>
                <a:gd name="T38" fmla="*/ 78 w 106"/>
                <a:gd name="T39" fmla="*/ 3 h 101"/>
                <a:gd name="T40" fmla="*/ 87 w 106"/>
                <a:gd name="T41" fmla="*/ 3 h 101"/>
                <a:gd name="T42" fmla="*/ 106 w 106"/>
                <a:gd name="T43" fmla="*/ 0 h 101"/>
                <a:gd name="T44" fmla="*/ 99 w 106"/>
                <a:gd name="T45" fmla="*/ 13 h 101"/>
                <a:gd name="T46" fmla="*/ 91 w 106"/>
                <a:gd name="T47" fmla="*/ 18 h 101"/>
                <a:gd name="T48" fmla="*/ 94 w 106"/>
                <a:gd name="T49" fmla="*/ 33 h 101"/>
                <a:gd name="T50" fmla="*/ 91 w 106"/>
                <a:gd name="T51" fmla="*/ 58 h 101"/>
                <a:gd name="T52" fmla="*/ 56 w 106"/>
                <a:gd name="T53" fmla="*/ 79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06" h="101">
                  <a:moveTo>
                    <a:pt x="56" y="79"/>
                  </a:moveTo>
                  <a:lnTo>
                    <a:pt x="24" y="101"/>
                  </a:lnTo>
                  <a:lnTo>
                    <a:pt x="4" y="93"/>
                  </a:lnTo>
                  <a:lnTo>
                    <a:pt x="3" y="93"/>
                  </a:lnTo>
                  <a:lnTo>
                    <a:pt x="5" y="90"/>
                  </a:lnTo>
                  <a:lnTo>
                    <a:pt x="4" y="81"/>
                  </a:lnTo>
                  <a:lnTo>
                    <a:pt x="7" y="70"/>
                  </a:lnTo>
                  <a:lnTo>
                    <a:pt x="16" y="62"/>
                  </a:lnTo>
                  <a:lnTo>
                    <a:pt x="12" y="54"/>
                  </a:lnTo>
                  <a:lnTo>
                    <a:pt x="4" y="53"/>
                  </a:lnTo>
                  <a:lnTo>
                    <a:pt x="0" y="37"/>
                  </a:lnTo>
                  <a:lnTo>
                    <a:pt x="4" y="29"/>
                  </a:lnTo>
                  <a:lnTo>
                    <a:pt x="8" y="24"/>
                  </a:lnTo>
                  <a:lnTo>
                    <a:pt x="12" y="20"/>
                  </a:lnTo>
                  <a:lnTo>
                    <a:pt x="11" y="8"/>
                  </a:lnTo>
                  <a:lnTo>
                    <a:pt x="17" y="12"/>
                  </a:lnTo>
                  <a:lnTo>
                    <a:pt x="36" y="6"/>
                  </a:lnTo>
                  <a:lnTo>
                    <a:pt x="45" y="10"/>
                  </a:lnTo>
                  <a:lnTo>
                    <a:pt x="59" y="10"/>
                  </a:lnTo>
                  <a:lnTo>
                    <a:pt x="78" y="3"/>
                  </a:lnTo>
                  <a:lnTo>
                    <a:pt x="87" y="3"/>
                  </a:lnTo>
                  <a:lnTo>
                    <a:pt x="106" y="0"/>
                  </a:lnTo>
                  <a:lnTo>
                    <a:pt x="99" y="13"/>
                  </a:lnTo>
                  <a:lnTo>
                    <a:pt x="91" y="18"/>
                  </a:lnTo>
                  <a:lnTo>
                    <a:pt x="94" y="33"/>
                  </a:lnTo>
                  <a:lnTo>
                    <a:pt x="91" y="58"/>
                  </a:lnTo>
                  <a:lnTo>
                    <a:pt x="56" y="7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91" name="Freeform 190"/>
            <p:cNvSpPr>
              <a:spLocks/>
            </p:cNvSpPr>
            <p:nvPr/>
          </p:nvSpPr>
          <p:spPr bwMode="auto">
            <a:xfrm>
              <a:off x="5335577" y="3492465"/>
              <a:ext cx="310791" cy="515682"/>
            </a:xfrm>
            <a:custGeom>
              <a:avLst/>
              <a:gdLst>
                <a:gd name="T0" fmla="*/ 18 w 188"/>
                <a:gd name="T1" fmla="*/ 219 h 332"/>
                <a:gd name="T2" fmla="*/ 19 w 188"/>
                <a:gd name="T3" fmla="*/ 209 h 332"/>
                <a:gd name="T4" fmla="*/ 8 w 188"/>
                <a:gd name="T5" fmla="*/ 209 h 332"/>
                <a:gd name="T6" fmla="*/ 8 w 188"/>
                <a:gd name="T7" fmla="*/ 196 h 332"/>
                <a:gd name="T8" fmla="*/ 0 w 188"/>
                <a:gd name="T9" fmla="*/ 188 h 332"/>
                <a:gd name="T10" fmla="*/ 7 w 188"/>
                <a:gd name="T11" fmla="*/ 161 h 332"/>
                <a:gd name="T12" fmla="*/ 30 w 188"/>
                <a:gd name="T13" fmla="*/ 141 h 332"/>
                <a:gd name="T14" fmla="*/ 30 w 188"/>
                <a:gd name="T15" fmla="*/ 114 h 332"/>
                <a:gd name="T16" fmla="*/ 37 w 188"/>
                <a:gd name="T17" fmla="*/ 72 h 332"/>
                <a:gd name="T18" fmla="*/ 40 w 188"/>
                <a:gd name="T19" fmla="*/ 63 h 332"/>
                <a:gd name="T20" fmla="*/ 33 w 188"/>
                <a:gd name="T21" fmla="*/ 56 h 332"/>
                <a:gd name="T22" fmla="*/ 32 w 188"/>
                <a:gd name="T23" fmla="*/ 49 h 332"/>
                <a:gd name="T24" fmla="*/ 25 w 188"/>
                <a:gd name="T25" fmla="*/ 44 h 332"/>
                <a:gd name="T26" fmla="*/ 20 w 188"/>
                <a:gd name="T27" fmla="*/ 11 h 332"/>
                <a:gd name="T28" fmla="*/ 38 w 188"/>
                <a:gd name="T29" fmla="*/ 0 h 332"/>
                <a:gd name="T30" fmla="*/ 111 w 188"/>
                <a:gd name="T31" fmla="*/ 40 h 332"/>
                <a:gd name="T32" fmla="*/ 184 w 188"/>
                <a:gd name="T33" fmla="*/ 80 h 332"/>
                <a:gd name="T34" fmla="*/ 188 w 188"/>
                <a:gd name="T35" fmla="*/ 162 h 332"/>
                <a:gd name="T36" fmla="*/ 172 w 188"/>
                <a:gd name="T37" fmla="*/ 161 h 332"/>
                <a:gd name="T38" fmla="*/ 164 w 188"/>
                <a:gd name="T39" fmla="*/ 176 h 332"/>
                <a:gd name="T40" fmla="*/ 160 w 188"/>
                <a:gd name="T41" fmla="*/ 189 h 332"/>
                <a:gd name="T42" fmla="*/ 163 w 188"/>
                <a:gd name="T43" fmla="*/ 194 h 332"/>
                <a:gd name="T44" fmla="*/ 158 w 188"/>
                <a:gd name="T45" fmla="*/ 200 h 332"/>
                <a:gd name="T46" fmla="*/ 160 w 188"/>
                <a:gd name="T47" fmla="*/ 209 h 332"/>
                <a:gd name="T48" fmla="*/ 155 w 188"/>
                <a:gd name="T49" fmla="*/ 217 h 332"/>
                <a:gd name="T50" fmla="*/ 154 w 188"/>
                <a:gd name="T51" fmla="*/ 225 h 332"/>
                <a:gd name="T52" fmla="*/ 160 w 188"/>
                <a:gd name="T53" fmla="*/ 224 h 332"/>
                <a:gd name="T54" fmla="*/ 164 w 188"/>
                <a:gd name="T55" fmla="*/ 232 h 332"/>
                <a:gd name="T56" fmla="*/ 164 w 188"/>
                <a:gd name="T57" fmla="*/ 244 h 332"/>
                <a:gd name="T58" fmla="*/ 171 w 188"/>
                <a:gd name="T59" fmla="*/ 250 h 332"/>
                <a:gd name="T60" fmla="*/ 171 w 188"/>
                <a:gd name="T61" fmla="*/ 255 h 332"/>
                <a:gd name="T62" fmla="*/ 160 w 188"/>
                <a:gd name="T63" fmla="*/ 258 h 332"/>
                <a:gd name="T64" fmla="*/ 151 w 188"/>
                <a:gd name="T65" fmla="*/ 267 h 332"/>
                <a:gd name="T66" fmla="*/ 138 w 188"/>
                <a:gd name="T67" fmla="*/ 290 h 332"/>
                <a:gd name="T68" fmla="*/ 121 w 188"/>
                <a:gd name="T69" fmla="*/ 299 h 332"/>
                <a:gd name="T70" fmla="*/ 103 w 188"/>
                <a:gd name="T71" fmla="*/ 298 h 332"/>
                <a:gd name="T72" fmla="*/ 98 w 188"/>
                <a:gd name="T73" fmla="*/ 300 h 332"/>
                <a:gd name="T74" fmla="*/ 100 w 188"/>
                <a:gd name="T75" fmla="*/ 307 h 332"/>
                <a:gd name="T76" fmla="*/ 90 w 188"/>
                <a:gd name="T77" fmla="*/ 314 h 332"/>
                <a:gd name="T78" fmla="*/ 83 w 188"/>
                <a:gd name="T79" fmla="*/ 323 h 332"/>
                <a:gd name="T80" fmla="*/ 59 w 188"/>
                <a:gd name="T81" fmla="*/ 330 h 332"/>
                <a:gd name="T82" fmla="*/ 55 w 188"/>
                <a:gd name="T83" fmla="*/ 326 h 332"/>
                <a:gd name="T84" fmla="*/ 52 w 188"/>
                <a:gd name="T85" fmla="*/ 325 h 332"/>
                <a:gd name="T86" fmla="*/ 48 w 188"/>
                <a:gd name="T87" fmla="*/ 331 h 332"/>
                <a:gd name="T88" fmla="*/ 33 w 188"/>
                <a:gd name="T89" fmla="*/ 332 h 332"/>
                <a:gd name="T90" fmla="*/ 36 w 188"/>
                <a:gd name="T91" fmla="*/ 326 h 332"/>
                <a:gd name="T92" fmla="*/ 30 w 188"/>
                <a:gd name="T93" fmla="*/ 312 h 332"/>
                <a:gd name="T94" fmla="*/ 28 w 188"/>
                <a:gd name="T95" fmla="*/ 304 h 332"/>
                <a:gd name="T96" fmla="*/ 20 w 188"/>
                <a:gd name="T97" fmla="*/ 300 h 332"/>
                <a:gd name="T98" fmla="*/ 9 w 188"/>
                <a:gd name="T99" fmla="*/ 288 h 332"/>
                <a:gd name="T100" fmla="*/ 13 w 188"/>
                <a:gd name="T101" fmla="*/ 278 h 332"/>
                <a:gd name="T102" fmla="*/ 21 w 188"/>
                <a:gd name="T103" fmla="*/ 280 h 332"/>
                <a:gd name="T104" fmla="*/ 26 w 188"/>
                <a:gd name="T105" fmla="*/ 279 h 332"/>
                <a:gd name="T106" fmla="*/ 36 w 188"/>
                <a:gd name="T107" fmla="*/ 279 h 332"/>
                <a:gd name="T108" fmla="*/ 26 w 188"/>
                <a:gd name="T109" fmla="*/ 260 h 332"/>
                <a:gd name="T110" fmla="*/ 27 w 188"/>
                <a:gd name="T111" fmla="*/ 246 h 332"/>
                <a:gd name="T112" fmla="*/ 25 w 188"/>
                <a:gd name="T113" fmla="*/ 233 h 332"/>
                <a:gd name="T114" fmla="*/ 18 w 188"/>
                <a:gd name="T115" fmla="*/ 219 h 3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88" h="332">
                  <a:moveTo>
                    <a:pt x="18" y="219"/>
                  </a:moveTo>
                  <a:lnTo>
                    <a:pt x="19" y="209"/>
                  </a:lnTo>
                  <a:lnTo>
                    <a:pt x="8" y="209"/>
                  </a:lnTo>
                  <a:lnTo>
                    <a:pt x="8" y="196"/>
                  </a:lnTo>
                  <a:lnTo>
                    <a:pt x="0" y="188"/>
                  </a:lnTo>
                  <a:lnTo>
                    <a:pt x="7" y="161"/>
                  </a:lnTo>
                  <a:lnTo>
                    <a:pt x="30" y="141"/>
                  </a:lnTo>
                  <a:lnTo>
                    <a:pt x="30" y="114"/>
                  </a:lnTo>
                  <a:lnTo>
                    <a:pt x="37" y="72"/>
                  </a:lnTo>
                  <a:lnTo>
                    <a:pt x="40" y="63"/>
                  </a:lnTo>
                  <a:lnTo>
                    <a:pt x="33" y="56"/>
                  </a:lnTo>
                  <a:lnTo>
                    <a:pt x="32" y="49"/>
                  </a:lnTo>
                  <a:lnTo>
                    <a:pt x="25" y="44"/>
                  </a:lnTo>
                  <a:lnTo>
                    <a:pt x="20" y="11"/>
                  </a:lnTo>
                  <a:lnTo>
                    <a:pt x="38" y="0"/>
                  </a:lnTo>
                  <a:lnTo>
                    <a:pt x="111" y="40"/>
                  </a:lnTo>
                  <a:lnTo>
                    <a:pt x="184" y="80"/>
                  </a:lnTo>
                  <a:lnTo>
                    <a:pt x="188" y="162"/>
                  </a:lnTo>
                  <a:lnTo>
                    <a:pt x="172" y="161"/>
                  </a:lnTo>
                  <a:lnTo>
                    <a:pt x="164" y="176"/>
                  </a:lnTo>
                  <a:lnTo>
                    <a:pt x="160" y="189"/>
                  </a:lnTo>
                  <a:lnTo>
                    <a:pt x="163" y="194"/>
                  </a:lnTo>
                  <a:lnTo>
                    <a:pt x="158" y="200"/>
                  </a:lnTo>
                  <a:lnTo>
                    <a:pt x="160" y="209"/>
                  </a:lnTo>
                  <a:lnTo>
                    <a:pt x="155" y="217"/>
                  </a:lnTo>
                  <a:lnTo>
                    <a:pt x="154" y="225"/>
                  </a:lnTo>
                  <a:lnTo>
                    <a:pt x="160" y="224"/>
                  </a:lnTo>
                  <a:lnTo>
                    <a:pt x="164" y="232"/>
                  </a:lnTo>
                  <a:lnTo>
                    <a:pt x="164" y="244"/>
                  </a:lnTo>
                  <a:lnTo>
                    <a:pt x="171" y="250"/>
                  </a:lnTo>
                  <a:lnTo>
                    <a:pt x="171" y="255"/>
                  </a:lnTo>
                  <a:lnTo>
                    <a:pt x="160" y="258"/>
                  </a:lnTo>
                  <a:lnTo>
                    <a:pt x="151" y="267"/>
                  </a:lnTo>
                  <a:lnTo>
                    <a:pt x="138" y="290"/>
                  </a:lnTo>
                  <a:lnTo>
                    <a:pt x="121" y="299"/>
                  </a:lnTo>
                  <a:lnTo>
                    <a:pt x="103" y="298"/>
                  </a:lnTo>
                  <a:lnTo>
                    <a:pt x="98" y="300"/>
                  </a:lnTo>
                  <a:lnTo>
                    <a:pt x="100" y="307"/>
                  </a:lnTo>
                  <a:lnTo>
                    <a:pt x="90" y="314"/>
                  </a:lnTo>
                  <a:lnTo>
                    <a:pt x="83" y="323"/>
                  </a:lnTo>
                  <a:lnTo>
                    <a:pt x="59" y="330"/>
                  </a:lnTo>
                  <a:lnTo>
                    <a:pt x="55" y="326"/>
                  </a:lnTo>
                  <a:lnTo>
                    <a:pt x="52" y="325"/>
                  </a:lnTo>
                  <a:lnTo>
                    <a:pt x="48" y="331"/>
                  </a:lnTo>
                  <a:lnTo>
                    <a:pt x="33" y="332"/>
                  </a:lnTo>
                  <a:lnTo>
                    <a:pt x="36" y="326"/>
                  </a:lnTo>
                  <a:lnTo>
                    <a:pt x="30" y="312"/>
                  </a:lnTo>
                  <a:lnTo>
                    <a:pt x="28" y="304"/>
                  </a:lnTo>
                  <a:lnTo>
                    <a:pt x="20" y="300"/>
                  </a:lnTo>
                  <a:lnTo>
                    <a:pt x="9" y="288"/>
                  </a:lnTo>
                  <a:lnTo>
                    <a:pt x="13" y="278"/>
                  </a:lnTo>
                  <a:lnTo>
                    <a:pt x="21" y="280"/>
                  </a:lnTo>
                  <a:lnTo>
                    <a:pt x="26" y="279"/>
                  </a:lnTo>
                  <a:lnTo>
                    <a:pt x="36" y="279"/>
                  </a:lnTo>
                  <a:lnTo>
                    <a:pt x="26" y="260"/>
                  </a:lnTo>
                  <a:lnTo>
                    <a:pt x="27" y="246"/>
                  </a:lnTo>
                  <a:lnTo>
                    <a:pt x="25" y="233"/>
                  </a:lnTo>
                  <a:lnTo>
                    <a:pt x="18" y="21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92" name="Freeform 191"/>
            <p:cNvSpPr>
              <a:spLocks/>
            </p:cNvSpPr>
            <p:nvPr/>
          </p:nvSpPr>
          <p:spPr bwMode="auto">
            <a:xfrm>
              <a:off x="4925598" y="3891652"/>
              <a:ext cx="57861" cy="164646"/>
            </a:xfrm>
            <a:custGeom>
              <a:avLst/>
              <a:gdLst>
                <a:gd name="T0" fmla="*/ 35 w 35"/>
                <a:gd name="T1" fmla="*/ 102 h 106"/>
                <a:gd name="T2" fmla="*/ 21 w 35"/>
                <a:gd name="T3" fmla="*/ 106 h 106"/>
                <a:gd name="T4" fmla="*/ 17 w 35"/>
                <a:gd name="T5" fmla="*/ 99 h 106"/>
                <a:gd name="T6" fmla="*/ 12 w 35"/>
                <a:gd name="T7" fmla="*/ 86 h 106"/>
                <a:gd name="T8" fmla="*/ 10 w 35"/>
                <a:gd name="T9" fmla="*/ 75 h 106"/>
                <a:gd name="T10" fmla="*/ 14 w 35"/>
                <a:gd name="T11" fmla="*/ 57 h 106"/>
                <a:gd name="T12" fmla="*/ 10 w 35"/>
                <a:gd name="T13" fmla="*/ 49 h 106"/>
                <a:gd name="T14" fmla="*/ 8 w 35"/>
                <a:gd name="T15" fmla="*/ 33 h 106"/>
                <a:gd name="T16" fmla="*/ 8 w 35"/>
                <a:gd name="T17" fmla="*/ 18 h 106"/>
                <a:gd name="T18" fmla="*/ 0 w 35"/>
                <a:gd name="T19" fmla="*/ 7 h 106"/>
                <a:gd name="T20" fmla="*/ 2 w 35"/>
                <a:gd name="T21" fmla="*/ 0 h 106"/>
                <a:gd name="T22" fmla="*/ 18 w 35"/>
                <a:gd name="T23" fmla="*/ 1 h 106"/>
                <a:gd name="T24" fmla="*/ 15 w 35"/>
                <a:gd name="T25" fmla="*/ 12 h 106"/>
                <a:gd name="T26" fmla="*/ 21 w 35"/>
                <a:gd name="T27" fmla="*/ 18 h 106"/>
                <a:gd name="T28" fmla="*/ 27 w 35"/>
                <a:gd name="T29" fmla="*/ 25 h 106"/>
                <a:gd name="T30" fmla="*/ 28 w 35"/>
                <a:gd name="T31" fmla="*/ 36 h 106"/>
                <a:gd name="T32" fmla="*/ 32 w 35"/>
                <a:gd name="T33" fmla="*/ 40 h 106"/>
                <a:gd name="T34" fmla="*/ 31 w 35"/>
                <a:gd name="T35" fmla="*/ 88 h 106"/>
                <a:gd name="T36" fmla="*/ 35 w 35"/>
                <a:gd name="T37" fmla="*/ 102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5" h="106">
                  <a:moveTo>
                    <a:pt x="35" y="102"/>
                  </a:moveTo>
                  <a:lnTo>
                    <a:pt x="21" y="106"/>
                  </a:lnTo>
                  <a:lnTo>
                    <a:pt x="17" y="99"/>
                  </a:lnTo>
                  <a:lnTo>
                    <a:pt x="12" y="86"/>
                  </a:lnTo>
                  <a:lnTo>
                    <a:pt x="10" y="75"/>
                  </a:lnTo>
                  <a:lnTo>
                    <a:pt x="14" y="57"/>
                  </a:lnTo>
                  <a:lnTo>
                    <a:pt x="10" y="49"/>
                  </a:lnTo>
                  <a:lnTo>
                    <a:pt x="8" y="33"/>
                  </a:lnTo>
                  <a:lnTo>
                    <a:pt x="8" y="18"/>
                  </a:lnTo>
                  <a:lnTo>
                    <a:pt x="0" y="7"/>
                  </a:lnTo>
                  <a:lnTo>
                    <a:pt x="2" y="0"/>
                  </a:lnTo>
                  <a:lnTo>
                    <a:pt x="18" y="1"/>
                  </a:lnTo>
                  <a:lnTo>
                    <a:pt x="15" y="12"/>
                  </a:lnTo>
                  <a:lnTo>
                    <a:pt x="21" y="18"/>
                  </a:lnTo>
                  <a:lnTo>
                    <a:pt x="27" y="25"/>
                  </a:lnTo>
                  <a:lnTo>
                    <a:pt x="28" y="36"/>
                  </a:lnTo>
                  <a:lnTo>
                    <a:pt x="32" y="40"/>
                  </a:lnTo>
                  <a:lnTo>
                    <a:pt x="31" y="88"/>
                  </a:lnTo>
                  <a:lnTo>
                    <a:pt x="35" y="102"/>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98" name="Freeform 197"/>
            <p:cNvSpPr>
              <a:spLocks/>
            </p:cNvSpPr>
            <p:nvPr/>
          </p:nvSpPr>
          <p:spPr bwMode="auto">
            <a:xfrm>
              <a:off x="5143813" y="3043572"/>
              <a:ext cx="115720" cy="226776"/>
            </a:xfrm>
            <a:custGeom>
              <a:avLst/>
              <a:gdLst>
                <a:gd name="T0" fmla="*/ 36 w 70"/>
                <a:gd name="T1" fmla="*/ 146 h 146"/>
                <a:gd name="T2" fmla="*/ 28 w 70"/>
                <a:gd name="T3" fmla="*/ 109 h 146"/>
                <a:gd name="T4" fmla="*/ 17 w 70"/>
                <a:gd name="T5" fmla="*/ 100 h 146"/>
                <a:gd name="T6" fmla="*/ 17 w 70"/>
                <a:gd name="T7" fmla="*/ 95 h 146"/>
                <a:gd name="T8" fmla="*/ 2 w 70"/>
                <a:gd name="T9" fmla="*/ 83 h 146"/>
                <a:gd name="T10" fmla="*/ 0 w 70"/>
                <a:gd name="T11" fmla="*/ 67 h 146"/>
                <a:gd name="T12" fmla="*/ 10 w 70"/>
                <a:gd name="T13" fmla="*/ 56 h 146"/>
                <a:gd name="T14" fmla="*/ 14 w 70"/>
                <a:gd name="T15" fmla="*/ 39 h 146"/>
                <a:gd name="T16" fmla="*/ 11 w 70"/>
                <a:gd name="T17" fmla="*/ 19 h 146"/>
                <a:gd name="T18" fmla="*/ 14 w 70"/>
                <a:gd name="T19" fmla="*/ 8 h 146"/>
                <a:gd name="T20" fmla="*/ 32 w 70"/>
                <a:gd name="T21" fmla="*/ 0 h 146"/>
                <a:gd name="T22" fmla="*/ 44 w 70"/>
                <a:gd name="T23" fmla="*/ 3 h 146"/>
                <a:gd name="T24" fmla="*/ 44 w 70"/>
                <a:gd name="T25" fmla="*/ 13 h 146"/>
                <a:gd name="T26" fmla="*/ 59 w 70"/>
                <a:gd name="T27" fmla="*/ 6 h 146"/>
                <a:gd name="T28" fmla="*/ 60 w 70"/>
                <a:gd name="T29" fmla="*/ 9 h 146"/>
                <a:gd name="T30" fmla="*/ 52 w 70"/>
                <a:gd name="T31" fmla="*/ 19 h 146"/>
                <a:gd name="T32" fmla="*/ 52 w 70"/>
                <a:gd name="T33" fmla="*/ 29 h 146"/>
                <a:gd name="T34" fmla="*/ 58 w 70"/>
                <a:gd name="T35" fmla="*/ 34 h 146"/>
                <a:gd name="T36" fmla="*/ 56 w 70"/>
                <a:gd name="T37" fmla="*/ 52 h 146"/>
                <a:gd name="T38" fmla="*/ 45 w 70"/>
                <a:gd name="T39" fmla="*/ 63 h 146"/>
                <a:gd name="T40" fmla="*/ 49 w 70"/>
                <a:gd name="T41" fmla="*/ 74 h 146"/>
                <a:gd name="T42" fmla="*/ 58 w 70"/>
                <a:gd name="T43" fmla="*/ 74 h 146"/>
                <a:gd name="T44" fmla="*/ 63 w 70"/>
                <a:gd name="T45" fmla="*/ 84 h 146"/>
                <a:gd name="T46" fmla="*/ 70 w 70"/>
                <a:gd name="T47" fmla="*/ 87 h 146"/>
                <a:gd name="T48" fmla="*/ 69 w 70"/>
                <a:gd name="T49" fmla="*/ 103 h 146"/>
                <a:gd name="T50" fmla="*/ 61 w 70"/>
                <a:gd name="T51" fmla="*/ 109 h 146"/>
                <a:gd name="T52" fmla="*/ 56 w 70"/>
                <a:gd name="T53" fmla="*/ 116 h 146"/>
                <a:gd name="T54" fmla="*/ 44 w 70"/>
                <a:gd name="T55" fmla="*/ 124 h 146"/>
                <a:gd name="T56" fmla="*/ 46 w 70"/>
                <a:gd name="T57" fmla="*/ 132 h 146"/>
                <a:gd name="T58" fmla="*/ 45 w 70"/>
                <a:gd name="T59" fmla="*/ 141 h 146"/>
                <a:gd name="T60" fmla="*/ 36 w 70"/>
                <a:gd name="T61" fmla="*/ 146 h 1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0" h="146">
                  <a:moveTo>
                    <a:pt x="36" y="146"/>
                  </a:moveTo>
                  <a:lnTo>
                    <a:pt x="28" y="109"/>
                  </a:lnTo>
                  <a:lnTo>
                    <a:pt x="17" y="100"/>
                  </a:lnTo>
                  <a:lnTo>
                    <a:pt x="17" y="95"/>
                  </a:lnTo>
                  <a:lnTo>
                    <a:pt x="2" y="83"/>
                  </a:lnTo>
                  <a:lnTo>
                    <a:pt x="0" y="67"/>
                  </a:lnTo>
                  <a:lnTo>
                    <a:pt x="10" y="56"/>
                  </a:lnTo>
                  <a:lnTo>
                    <a:pt x="14" y="39"/>
                  </a:lnTo>
                  <a:lnTo>
                    <a:pt x="11" y="19"/>
                  </a:lnTo>
                  <a:lnTo>
                    <a:pt x="14" y="8"/>
                  </a:lnTo>
                  <a:lnTo>
                    <a:pt x="32" y="0"/>
                  </a:lnTo>
                  <a:lnTo>
                    <a:pt x="44" y="3"/>
                  </a:lnTo>
                  <a:lnTo>
                    <a:pt x="44" y="13"/>
                  </a:lnTo>
                  <a:lnTo>
                    <a:pt x="59" y="6"/>
                  </a:lnTo>
                  <a:lnTo>
                    <a:pt x="60" y="9"/>
                  </a:lnTo>
                  <a:lnTo>
                    <a:pt x="52" y="19"/>
                  </a:lnTo>
                  <a:lnTo>
                    <a:pt x="52" y="29"/>
                  </a:lnTo>
                  <a:lnTo>
                    <a:pt x="58" y="34"/>
                  </a:lnTo>
                  <a:lnTo>
                    <a:pt x="56" y="52"/>
                  </a:lnTo>
                  <a:lnTo>
                    <a:pt x="45" y="63"/>
                  </a:lnTo>
                  <a:lnTo>
                    <a:pt x="49" y="74"/>
                  </a:lnTo>
                  <a:lnTo>
                    <a:pt x="58" y="74"/>
                  </a:lnTo>
                  <a:lnTo>
                    <a:pt x="63" y="84"/>
                  </a:lnTo>
                  <a:lnTo>
                    <a:pt x="70" y="87"/>
                  </a:lnTo>
                  <a:lnTo>
                    <a:pt x="69" y="103"/>
                  </a:lnTo>
                  <a:lnTo>
                    <a:pt x="61" y="109"/>
                  </a:lnTo>
                  <a:lnTo>
                    <a:pt x="56" y="116"/>
                  </a:lnTo>
                  <a:lnTo>
                    <a:pt x="44" y="124"/>
                  </a:lnTo>
                  <a:lnTo>
                    <a:pt x="46" y="132"/>
                  </a:lnTo>
                  <a:lnTo>
                    <a:pt x="45" y="141"/>
                  </a:lnTo>
                  <a:lnTo>
                    <a:pt x="36" y="146"/>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99" name="Freeform 198"/>
            <p:cNvSpPr>
              <a:spLocks/>
            </p:cNvSpPr>
            <p:nvPr/>
          </p:nvSpPr>
          <p:spPr bwMode="auto">
            <a:xfrm>
              <a:off x="5661247" y="2892907"/>
              <a:ext cx="535619" cy="200371"/>
            </a:xfrm>
            <a:custGeom>
              <a:avLst/>
              <a:gdLst>
                <a:gd name="T0" fmla="*/ 177 w 324"/>
                <a:gd name="T1" fmla="*/ 15 h 129"/>
                <a:gd name="T2" fmla="*/ 202 w 324"/>
                <a:gd name="T3" fmla="*/ 23 h 129"/>
                <a:gd name="T4" fmla="*/ 222 w 324"/>
                <a:gd name="T5" fmla="*/ 20 h 129"/>
                <a:gd name="T6" fmla="*/ 236 w 324"/>
                <a:gd name="T7" fmla="*/ 22 h 129"/>
                <a:gd name="T8" fmla="*/ 254 w 324"/>
                <a:gd name="T9" fmla="*/ 11 h 129"/>
                <a:gd name="T10" fmla="*/ 272 w 324"/>
                <a:gd name="T11" fmla="*/ 10 h 129"/>
                <a:gd name="T12" fmla="*/ 290 w 324"/>
                <a:gd name="T13" fmla="*/ 20 h 129"/>
                <a:gd name="T14" fmla="*/ 294 w 324"/>
                <a:gd name="T15" fmla="*/ 27 h 129"/>
                <a:gd name="T16" fmla="*/ 294 w 324"/>
                <a:gd name="T17" fmla="*/ 37 h 129"/>
                <a:gd name="T18" fmla="*/ 308 w 324"/>
                <a:gd name="T19" fmla="*/ 42 h 129"/>
                <a:gd name="T20" fmla="*/ 316 w 324"/>
                <a:gd name="T21" fmla="*/ 48 h 129"/>
                <a:gd name="T22" fmla="*/ 305 w 324"/>
                <a:gd name="T23" fmla="*/ 54 h 129"/>
                <a:gd name="T24" fmla="*/ 314 w 324"/>
                <a:gd name="T25" fmla="*/ 78 h 129"/>
                <a:gd name="T26" fmla="*/ 312 w 324"/>
                <a:gd name="T27" fmla="*/ 84 h 129"/>
                <a:gd name="T28" fmla="*/ 324 w 324"/>
                <a:gd name="T29" fmla="*/ 101 h 129"/>
                <a:gd name="T30" fmla="*/ 316 w 324"/>
                <a:gd name="T31" fmla="*/ 104 h 129"/>
                <a:gd name="T32" fmla="*/ 310 w 324"/>
                <a:gd name="T33" fmla="*/ 99 h 129"/>
                <a:gd name="T34" fmla="*/ 289 w 324"/>
                <a:gd name="T35" fmla="*/ 96 h 129"/>
                <a:gd name="T36" fmla="*/ 282 w 324"/>
                <a:gd name="T37" fmla="*/ 100 h 129"/>
                <a:gd name="T38" fmla="*/ 263 w 324"/>
                <a:gd name="T39" fmla="*/ 103 h 129"/>
                <a:gd name="T40" fmla="*/ 254 w 324"/>
                <a:gd name="T41" fmla="*/ 103 h 129"/>
                <a:gd name="T42" fmla="*/ 235 w 324"/>
                <a:gd name="T43" fmla="*/ 110 h 129"/>
                <a:gd name="T44" fmla="*/ 221 w 324"/>
                <a:gd name="T45" fmla="*/ 110 h 129"/>
                <a:gd name="T46" fmla="*/ 212 w 324"/>
                <a:gd name="T47" fmla="*/ 106 h 129"/>
                <a:gd name="T48" fmla="*/ 193 w 324"/>
                <a:gd name="T49" fmla="*/ 112 h 129"/>
                <a:gd name="T50" fmla="*/ 187 w 324"/>
                <a:gd name="T51" fmla="*/ 108 h 129"/>
                <a:gd name="T52" fmla="*/ 188 w 324"/>
                <a:gd name="T53" fmla="*/ 120 h 129"/>
                <a:gd name="T54" fmla="*/ 184 w 324"/>
                <a:gd name="T55" fmla="*/ 124 h 129"/>
                <a:gd name="T56" fmla="*/ 180 w 324"/>
                <a:gd name="T57" fmla="*/ 129 h 129"/>
                <a:gd name="T58" fmla="*/ 172 w 324"/>
                <a:gd name="T59" fmla="*/ 119 h 129"/>
                <a:gd name="T60" fmla="*/ 178 w 324"/>
                <a:gd name="T61" fmla="*/ 112 h 129"/>
                <a:gd name="T62" fmla="*/ 167 w 324"/>
                <a:gd name="T63" fmla="*/ 113 h 129"/>
                <a:gd name="T64" fmla="*/ 153 w 324"/>
                <a:gd name="T65" fmla="*/ 109 h 129"/>
                <a:gd name="T66" fmla="*/ 142 w 324"/>
                <a:gd name="T67" fmla="*/ 120 h 129"/>
                <a:gd name="T68" fmla="*/ 116 w 324"/>
                <a:gd name="T69" fmla="*/ 123 h 129"/>
                <a:gd name="T70" fmla="*/ 101 w 324"/>
                <a:gd name="T71" fmla="*/ 112 h 129"/>
                <a:gd name="T72" fmla="*/ 82 w 324"/>
                <a:gd name="T73" fmla="*/ 111 h 129"/>
                <a:gd name="T74" fmla="*/ 80 w 324"/>
                <a:gd name="T75" fmla="*/ 120 h 129"/>
                <a:gd name="T76" fmla="*/ 68 w 324"/>
                <a:gd name="T77" fmla="*/ 122 h 129"/>
                <a:gd name="T78" fmla="*/ 50 w 324"/>
                <a:gd name="T79" fmla="*/ 111 h 129"/>
                <a:gd name="T80" fmla="*/ 31 w 324"/>
                <a:gd name="T81" fmla="*/ 111 h 129"/>
                <a:gd name="T82" fmla="*/ 19 w 324"/>
                <a:gd name="T83" fmla="*/ 91 h 129"/>
                <a:gd name="T84" fmla="*/ 6 w 324"/>
                <a:gd name="T85" fmla="*/ 79 h 129"/>
                <a:gd name="T86" fmla="*/ 12 w 324"/>
                <a:gd name="T87" fmla="*/ 63 h 129"/>
                <a:gd name="T88" fmla="*/ 0 w 324"/>
                <a:gd name="T89" fmla="*/ 53 h 129"/>
                <a:gd name="T90" fmla="*/ 17 w 324"/>
                <a:gd name="T91" fmla="*/ 34 h 129"/>
                <a:gd name="T92" fmla="*/ 43 w 324"/>
                <a:gd name="T93" fmla="*/ 33 h 129"/>
                <a:gd name="T94" fmla="*/ 48 w 324"/>
                <a:gd name="T95" fmla="*/ 17 h 129"/>
                <a:gd name="T96" fmla="*/ 81 w 324"/>
                <a:gd name="T97" fmla="*/ 20 h 129"/>
                <a:gd name="T98" fmla="*/ 99 w 324"/>
                <a:gd name="T99" fmla="*/ 7 h 129"/>
                <a:gd name="T100" fmla="*/ 118 w 324"/>
                <a:gd name="T101" fmla="*/ 1 h 129"/>
                <a:gd name="T102" fmla="*/ 145 w 324"/>
                <a:gd name="T103" fmla="*/ 0 h 129"/>
                <a:gd name="T104" fmla="*/ 177 w 324"/>
                <a:gd name="T105" fmla="*/ 15 h 1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324" h="129">
                  <a:moveTo>
                    <a:pt x="177" y="15"/>
                  </a:moveTo>
                  <a:lnTo>
                    <a:pt x="202" y="23"/>
                  </a:lnTo>
                  <a:lnTo>
                    <a:pt x="222" y="20"/>
                  </a:lnTo>
                  <a:lnTo>
                    <a:pt x="236" y="22"/>
                  </a:lnTo>
                  <a:lnTo>
                    <a:pt x="254" y="11"/>
                  </a:lnTo>
                  <a:lnTo>
                    <a:pt x="272" y="10"/>
                  </a:lnTo>
                  <a:lnTo>
                    <a:pt x="290" y="20"/>
                  </a:lnTo>
                  <a:lnTo>
                    <a:pt x="294" y="27"/>
                  </a:lnTo>
                  <a:lnTo>
                    <a:pt x="294" y="37"/>
                  </a:lnTo>
                  <a:lnTo>
                    <a:pt x="308" y="42"/>
                  </a:lnTo>
                  <a:lnTo>
                    <a:pt x="316" y="48"/>
                  </a:lnTo>
                  <a:lnTo>
                    <a:pt x="305" y="54"/>
                  </a:lnTo>
                  <a:lnTo>
                    <a:pt x="314" y="78"/>
                  </a:lnTo>
                  <a:lnTo>
                    <a:pt x="312" y="84"/>
                  </a:lnTo>
                  <a:lnTo>
                    <a:pt x="324" y="101"/>
                  </a:lnTo>
                  <a:lnTo>
                    <a:pt x="316" y="104"/>
                  </a:lnTo>
                  <a:lnTo>
                    <a:pt x="310" y="99"/>
                  </a:lnTo>
                  <a:lnTo>
                    <a:pt x="289" y="96"/>
                  </a:lnTo>
                  <a:lnTo>
                    <a:pt x="282" y="100"/>
                  </a:lnTo>
                  <a:lnTo>
                    <a:pt x="263" y="103"/>
                  </a:lnTo>
                  <a:lnTo>
                    <a:pt x="254" y="103"/>
                  </a:lnTo>
                  <a:lnTo>
                    <a:pt x="235" y="110"/>
                  </a:lnTo>
                  <a:lnTo>
                    <a:pt x="221" y="110"/>
                  </a:lnTo>
                  <a:lnTo>
                    <a:pt x="212" y="106"/>
                  </a:lnTo>
                  <a:lnTo>
                    <a:pt x="193" y="112"/>
                  </a:lnTo>
                  <a:lnTo>
                    <a:pt x="187" y="108"/>
                  </a:lnTo>
                  <a:lnTo>
                    <a:pt x="188" y="120"/>
                  </a:lnTo>
                  <a:lnTo>
                    <a:pt x="184" y="124"/>
                  </a:lnTo>
                  <a:lnTo>
                    <a:pt x="180" y="129"/>
                  </a:lnTo>
                  <a:lnTo>
                    <a:pt x="172" y="119"/>
                  </a:lnTo>
                  <a:lnTo>
                    <a:pt x="178" y="112"/>
                  </a:lnTo>
                  <a:lnTo>
                    <a:pt x="167" y="113"/>
                  </a:lnTo>
                  <a:lnTo>
                    <a:pt x="153" y="109"/>
                  </a:lnTo>
                  <a:lnTo>
                    <a:pt x="142" y="120"/>
                  </a:lnTo>
                  <a:lnTo>
                    <a:pt x="116" y="123"/>
                  </a:lnTo>
                  <a:lnTo>
                    <a:pt x="101" y="112"/>
                  </a:lnTo>
                  <a:lnTo>
                    <a:pt x="82" y="111"/>
                  </a:lnTo>
                  <a:lnTo>
                    <a:pt x="80" y="120"/>
                  </a:lnTo>
                  <a:lnTo>
                    <a:pt x="68" y="122"/>
                  </a:lnTo>
                  <a:lnTo>
                    <a:pt x="50" y="111"/>
                  </a:lnTo>
                  <a:lnTo>
                    <a:pt x="31" y="111"/>
                  </a:lnTo>
                  <a:lnTo>
                    <a:pt x="19" y="91"/>
                  </a:lnTo>
                  <a:lnTo>
                    <a:pt x="6" y="79"/>
                  </a:lnTo>
                  <a:lnTo>
                    <a:pt x="12" y="63"/>
                  </a:lnTo>
                  <a:lnTo>
                    <a:pt x="0" y="53"/>
                  </a:lnTo>
                  <a:lnTo>
                    <a:pt x="17" y="34"/>
                  </a:lnTo>
                  <a:lnTo>
                    <a:pt x="43" y="33"/>
                  </a:lnTo>
                  <a:lnTo>
                    <a:pt x="48" y="17"/>
                  </a:lnTo>
                  <a:lnTo>
                    <a:pt x="81" y="20"/>
                  </a:lnTo>
                  <a:lnTo>
                    <a:pt x="99" y="7"/>
                  </a:lnTo>
                  <a:lnTo>
                    <a:pt x="118" y="1"/>
                  </a:lnTo>
                  <a:lnTo>
                    <a:pt x="145" y="0"/>
                  </a:lnTo>
                  <a:lnTo>
                    <a:pt x="177" y="1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200" name="Freeform 199"/>
            <p:cNvSpPr>
              <a:spLocks/>
            </p:cNvSpPr>
            <p:nvPr/>
          </p:nvSpPr>
          <p:spPr bwMode="auto">
            <a:xfrm>
              <a:off x="5651328" y="2889800"/>
              <a:ext cx="82657" cy="63684"/>
            </a:xfrm>
            <a:custGeom>
              <a:avLst/>
              <a:gdLst>
                <a:gd name="T0" fmla="*/ 21 w 50"/>
                <a:gd name="T1" fmla="*/ 30 h 41"/>
                <a:gd name="T2" fmla="*/ 8 w 50"/>
                <a:gd name="T3" fmla="*/ 41 h 41"/>
                <a:gd name="T4" fmla="*/ 2 w 50"/>
                <a:gd name="T5" fmla="*/ 32 h 41"/>
                <a:gd name="T6" fmla="*/ 2 w 50"/>
                <a:gd name="T7" fmla="*/ 27 h 41"/>
                <a:gd name="T8" fmla="*/ 5 w 50"/>
                <a:gd name="T9" fmla="*/ 25 h 41"/>
                <a:gd name="T10" fmla="*/ 9 w 50"/>
                <a:gd name="T11" fmla="*/ 12 h 41"/>
                <a:gd name="T12" fmla="*/ 0 w 50"/>
                <a:gd name="T13" fmla="*/ 7 h 41"/>
                <a:gd name="T14" fmla="*/ 17 w 50"/>
                <a:gd name="T15" fmla="*/ 0 h 41"/>
                <a:gd name="T16" fmla="*/ 32 w 50"/>
                <a:gd name="T17" fmla="*/ 3 h 41"/>
                <a:gd name="T18" fmla="*/ 35 w 50"/>
                <a:gd name="T19" fmla="*/ 11 h 41"/>
                <a:gd name="T20" fmla="*/ 50 w 50"/>
                <a:gd name="T21" fmla="*/ 18 h 41"/>
                <a:gd name="T22" fmla="*/ 47 w 50"/>
                <a:gd name="T23" fmla="*/ 23 h 41"/>
                <a:gd name="T24" fmla="*/ 28 w 50"/>
                <a:gd name="T25" fmla="*/ 24 h 41"/>
                <a:gd name="T26" fmla="*/ 21 w 50"/>
                <a:gd name="T27" fmla="*/ 30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0" h="41">
                  <a:moveTo>
                    <a:pt x="21" y="30"/>
                  </a:moveTo>
                  <a:lnTo>
                    <a:pt x="8" y="41"/>
                  </a:lnTo>
                  <a:lnTo>
                    <a:pt x="2" y="32"/>
                  </a:lnTo>
                  <a:lnTo>
                    <a:pt x="2" y="27"/>
                  </a:lnTo>
                  <a:lnTo>
                    <a:pt x="5" y="25"/>
                  </a:lnTo>
                  <a:lnTo>
                    <a:pt x="9" y="12"/>
                  </a:lnTo>
                  <a:lnTo>
                    <a:pt x="0" y="7"/>
                  </a:lnTo>
                  <a:lnTo>
                    <a:pt x="17" y="0"/>
                  </a:lnTo>
                  <a:lnTo>
                    <a:pt x="32" y="3"/>
                  </a:lnTo>
                  <a:lnTo>
                    <a:pt x="35" y="11"/>
                  </a:lnTo>
                  <a:lnTo>
                    <a:pt x="50" y="18"/>
                  </a:lnTo>
                  <a:lnTo>
                    <a:pt x="47" y="23"/>
                  </a:lnTo>
                  <a:lnTo>
                    <a:pt x="28" y="24"/>
                  </a:lnTo>
                  <a:lnTo>
                    <a:pt x="21" y="3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202" name="Freeform 201"/>
            <p:cNvSpPr>
              <a:spLocks/>
            </p:cNvSpPr>
            <p:nvPr/>
          </p:nvSpPr>
          <p:spPr bwMode="auto">
            <a:xfrm>
              <a:off x="5818296" y="4278414"/>
              <a:ext cx="328976" cy="347930"/>
            </a:xfrm>
            <a:custGeom>
              <a:avLst/>
              <a:gdLst>
                <a:gd name="T0" fmla="*/ 84 w 199"/>
                <a:gd name="T1" fmla="*/ 0 h 224"/>
                <a:gd name="T2" fmla="*/ 87 w 199"/>
                <a:gd name="T3" fmla="*/ 2 h 224"/>
                <a:gd name="T4" fmla="*/ 154 w 199"/>
                <a:gd name="T5" fmla="*/ 45 h 224"/>
                <a:gd name="T6" fmla="*/ 155 w 199"/>
                <a:gd name="T7" fmla="*/ 57 h 224"/>
                <a:gd name="T8" fmla="*/ 181 w 199"/>
                <a:gd name="T9" fmla="*/ 78 h 224"/>
                <a:gd name="T10" fmla="*/ 172 w 199"/>
                <a:gd name="T11" fmla="*/ 103 h 224"/>
                <a:gd name="T12" fmla="*/ 173 w 199"/>
                <a:gd name="T13" fmla="*/ 115 h 224"/>
                <a:gd name="T14" fmla="*/ 184 w 199"/>
                <a:gd name="T15" fmla="*/ 123 h 224"/>
                <a:gd name="T16" fmla="*/ 185 w 199"/>
                <a:gd name="T17" fmla="*/ 128 h 224"/>
                <a:gd name="T18" fmla="*/ 180 w 199"/>
                <a:gd name="T19" fmla="*/ 141 h 224"/>
                <a:gd name="T20" fmla="*/ 181 w 199"/>
                <a:gd name="T21" fmla="*/ 147 h 224"/>
                <a:gd name="T22" fmla="*/ 179 w 199"/>
                <a:gd name="T23" fmla="*/ 157 h 224"/>
                <a:gd name="T24" fmla="*/ 185 w 199"/>
                <a:gd name="T25" fmla="*/ 170 h 224"/>
                <a:gd name="T26" fmla="*/ 192 w 199"/>
                <a:gd name="T27" fmla="*/ 190 h 224"/>
                <a:gd name="T28" fmla="*/ 199 w 199"/>
                <a:gd name="T29" fmla="*/ 195 h 224"/>
                <a:gd name="T30" fmla="*/ 184 w 199"/>
                <a:gd name="T31" fmla="*/ 207 h 224"/>
                <a:gd name="T32" fmla="*/ 164 w 199"/>
                <a:gd name="T33" fmla="*/ 215 h 224"/>
                <a:gd name="T34" fmla="*/ 153 w 199"/>
                <a:gd name="T35" fmla="*/ 215 h 224"/>
                <a:gd name="T36" fmla="*/ 146 w 199"/>
                <a:gd name="T37" fmla="*/ 221 h 224"/>
                <a:gd name="T38" fmla="*/ 133 w 199"/>
                <a:gd name="T39" fmla="*/ 221 h 224"/>
                <a:gd name="T40" fmla="*/ 128 w 199"/>
                <a:gd name="T41" fmla="*/ 224 h 224"/>
                <a:gd name="T42" fmla="*/ 107 w 199"/>
                <a:gd name="T43" fmla="*/ 218 h 224"/>
                <a:gd name="T44" fmla="*/ 93 w 199"/>
                <a:gd name="T45" fmla="*/ 220 h 224"/>
                <a:gd name="T46" fmla="*/ 89 w 199"/>
                <a:gd name="T47" fmla="*/ 192 h 224"/>
                <a:gd name="T48" fmla="*/ 82 w 199"/>
                <a:gd name="T49" fmla="*/ 182 h 224"/>
                <a:gd name="T50" fmla="*/ 79 w 199"/>
                <a:gd name="T51" fmla="*/ 176 h 224"/>
                <a:gd name="T52" fmla="*/ 61 w 199"/>
                <a:gd name="T53" fmla="*/ 172 h 224"/>
                <a:gd name="T54" fmla="*/ 51 w 199"/>
                <a:gd name="T55" fmla="*/ 166 h 224"/>
                <a:gd name="T56" fmla="*/ 39 w 199"/>
                <a:gd name="T57" fmla="*/ 163 h 224"/>
                <a:gd name="T58" fmla="*/ 32 w 199"/>
                <a:gd name="T59" fmla="*/ 159 h 224"/>
                <a:gd name="T60" fmla="*/ 25 w 199"/>
                <a:gd name="T61" fmla="*/ 154 h 224"/>
                <a:gd name="T62" fmla="*/ 15 w 199"/>
                <a:gd name="T63" fmla="*/ 127 h 224"/>
                <a:gd name="T64" fmla="*/ 5 w 199"/>
                <a:gd name="T65" fmla="*/ 116 h 224"/>
                <a:gd name="T66" fmla="*/ 1 w 199"/>
                <a:gd name="T67" fmla="*/ 104 h 224"/>
                <a:gd name="T68" fmla="*/ 3 w 199"/>
                <a:gd name="T69" fmla="*/ 93 h 224"/>
                <a:gd name="T70" fmla="*/ 0 w 199"/>
                <a:gd name="T71" fmla="*/ 74 h 224"/>
                <a:gd name="T72" fmla="*/ 7 w 199"/>
                <a:gd name="T73" fmla="*/ 73 h 224"/>
                <a:gd name="T74" fmla="*/ 14 w 199"/>
                <a:gd name="T75" fmla="*/ 65 h 224"/>
                <a:gd name="T76" fmla="*/ 22 w 199"/>
                <a:gd name="T77" fmla="*/ 54 h 224"/>
                <a:gd name="T78" fmla="*/ 26 w 199"/>
                <a:gd name="T79" fmla="*/ 50 h 224"/>
                <a:gd name="T80" fmla="*/ 26 w 199"/>
                <a:gd name="T81" fmla="*/ 43 h 224"/>
                <a:gd name="T82" fmla="*/ 22 w 199"/>
                <a:gd name="T83" fmla="*/ 39 h 224"/>
                <a:gd name="T84" fmla="*/ 21 w 199"/>
                <a:gd name="T85" fmla="*/ 31 h 224"/>
                <a:gd name="T86" fmla="*/ 26 w 199"/>
                <a:gd name="T87" fmla="*/ 28 h 224"/>
                <a:gd name="T88" fmla="*/ 28 w 199"/>
                <a:gd name="T89" fmla="*/ 16 h 224"/>
                <a:gd name="T90" fmla="*/ 20 w 199"/>
                <a:gd name="T91" fmla="*/ 4 h 224"/>
                <a:gd name="T92" fmla="*/ 27 w 199"/>
                <a:gd name="T93" fmla="*/ 2 h 224"/>
                <a:gd name="T94" fmla="*/ 47 w 199"/>
                <a:gd name="T95" fmla="*/ 2 h 224"/>
                <a:gd name="T96" fmla="*/ 84 w 199"/>
                <a:gd name="T97" fmla="*/ 0 h 2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99" h="224">
                  <a:moveTo>
                    <a:pt x="84" y="0"/>
                  </a:moveTo>
                  <a:lnTo>
                    <a:pt x="87" y="2"/>
                  </a:lnTo>
                  <a:lnTo>
                    <a:pt x="154" y="45"/>
                  </a:lnTo>
                  <a:lnTo>
                    <a:pt x="155" y="57"/>
                  </a:lnTo>
                  <a:lnTo>
                    <a:pt x="181" y="78"/>
                  </a:lnTo>
                  <a:lnTo>
                    <a:pt x="172" y="103"/>
                  </a:lnTo>
                  <a:lnTo>
                    <a:pt x="173" y="115"/>
                  </a:lnTo>
                  <a:lnTo>
                    <a:pt x="184" y="123"/>
                  </a:lnTo>
                  <a:lnTo>
                    <a:pt x="185" y="128"/>
                  </a:lnTo>
                  <a:lnTo>
                    <a:pt x="180" y="141"/>
                  </a:lnTo>
                  <a:lnTo>
                    <a:pt x="181" y="147"/>
                  </a:lnTo>
                  <a:lnTo>
                    <a:pt x="179" y="157"/>
                  </a:lnTo>
                  <a:lnTo>
                    <a:pt x="185" y="170"/>
                  </a:lnTo>
                  <a:lnTo>
                    <a:pt x="192" y="190"/>
                  </a:lnTo>
                  <a:lnTo>
                    <a:pt x="199" y="195"/>
                  </a:lnTo>
                  <a:lnTo>
                    <a:pt x="184" y="207"/>
                  </a:lnTo>
                  <a:lnTo>
                    <a:pt x="164" y="215"/>
                  </a:lnTo>
                  <a:lnTo>
                    <a:pt x="153" y="215"/>
                  </a:lnTo>
                  <a:lnTo>
                    <a:pt x="146" y="221"/>
                  </a:lnTo>
                  <a:lnTo>
                    <a:pt x="133" y="221"/>
                  </a:lnTo>
                  <a:lnTo>
                    <a:pt x="128" y="224"/>
                  </a:lnTo>
                  <a:lnTo>
                    <a:pt x="107" y="218"/>
                  </a:lnTo>
                  <a:lnTo>
                    <a:pt x="93" y="220"/>
                  </a:lnTo>
                  <a:lnTo>
                    <a:pt x="89" y="192"/>
                  </a:lnTo>
                  <a:lnTo>
                    <a:pt x="82" y="182"/>
                  </a:lnTo>
                  <a:lnTo>
                    <a:pt x="79" y="176"/>
                  </a:lnTo>
                  <a:lnTo>
                    <a:pt x="61" y="172"/>
                  </a:lnTo>
                  <a:lnTo>
                    <a:pt x="51" y="166"/>
                  </a:lnTo>
                  <a:lnTo>
                    <a:pt x="39" y="163"/>
                  </a:lnTo>
                  <a:lnTo>
                    <a:pt x="32" y="159"/>
                  </a:lnTo>
                  <a:lnTo>
                    <a:pt x="25" y="154"/>
                  </a:lnTo>
                  <a:lnTo>
                    <a:pt x="15" y="127"/>
                  </a:lnTo>
                  <a:lnTo>
                    <a:pt x="5" y="116"/>
                  </a:lnTo>
                  <a:lnTo>
                    <a:pt x="1" y="104"/>
                  </a:lnTo>
                  <a:lnTo>
                    <a:pt x="3" y="93"/>
                  </a:lnTo>
                  <a:lnTo>
                    <a:pt x="0" y="74"/>
                  </a:lnTo>
                  <a:lnTo>
                    <a:pt x="7" y="73"/>
                  </a:lnTo>
                  <a:lnTo>
                    <a:pt x="14" y="65"/>
                  </a:lnTo>
                  <a:lnTo>
                    <a:pt x="22" y="54"/>
                  </a:lnTo>
                  <a:lnTo>
                    <a:pt x="26" y="50"/>
                  </a:lnTo>
                  <a:lnTo>
                    <a:pt x="26" y="43"/>
                  </a:lnTo>
                  <a:lnTo>
                    <a:pt x="22" y="39"/>
                  </a:lnTo>
                  <a:lnTo>
                    <a:pt x="21" y="31"/>
                  </a:lnTo>
                  <a:lnTo>
                    <a:pt x="26" y="28"/>
                  </a:lnTo>
                  <a:lnTo>
                    <a:pt x="28" y="16"/>
                  </a:lnTo>
                  <a:lnTo>
                    <a:pt x="20" y="4"/>
                  </a:lnTo>
                  <a:lnTo>
                    <a:pt x="27" y="2"/>
                  </a:lnTo>
                  <a:lnTo>
                    <a:pt x="47" y="2"/>
                  </a:lnTo>
                  <a:lnTo>
                    <a:pt x="84"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203" name="Freeform 202"/>
            <p:cNvSpPr>
              <a:spLocks/>
            </p:cNvSpPr>
            <p:nvPr/>
          </p:nvSpPr>
          <p:spPr bwMode="auto">
            <a:xfrm>
              <a:off x="5826562" y="4110662"/>
              <a:ext cx="165314" cy="183284"/>
            </a:xfrm>
            <a:custGeom>
              <a:avLst/>
              <a:gdLst>
                <a:gd name="T0" fmla="*/ 42 w 100"/>
                <a:gd name="T1" fmla="*/ 110 h 118"/>
                <a:gd name="T2" fmla="*/ 22 w 100"/>
                <a:gd name="T3" fmla="*/ 110 h 118"/>
                <a:gd name="T4" fmla="*/ 15 w 100"/>
                <a:gd name="T5" fmla="*/ 112 h 118"/>
                <a:gd name="T6" fmla="*/ 4 w 100"/>
                <a:gd name="T7" fmla="*/ 118 h 118"/>
                <a:gd name="T8" fmla="*/ 0 w 100"/>
                <a:gd name="T9" fmla="*/ 116 h 118"/>
                <a:gd name="T10" fmla="*/ 0 w 100"/>
                <a:gd name="T11" fmla="*/ 101 h 118"/>
                <a:gd name="T12" fmla="*/ 4 w 100"/>
                <a:gd name="T13" fmla="*/ 93 h 118"/>
                <a:gd name="T14" fmla="*/ 5 w 100"/>
                <a:gd name="T15" fmla="*/ 76 h 118"/>
                <a:gd name="T16" fmla="*/ 9 w 100"/>
                <a:gd name="T17" fmla="*/ 66 h 118"/>
                <a:gd name="T18" fmla="*/ 16 w 100"/>
                <a:gd name="T19" fmla="*/ 56 h 118"/>
                <a:gd name="T20" fmla="*/ 23 w 100"/>
                <a:gd name="T21" fmla="*/ 50 h 118"/>
                <a:gd name="T22" fmla="*/ 29 w 100"/>
                <a:gd name="T23" fmla="*/ 43 h 118"/>
                <a:gd name="T24" fmla="*/ 22 w 100"/>
                <a:gd name="T25" fmla="*/ 40 h 118"/>
                <a:gd name="T26" fmla="*/ 23 w 100"/>
                <a:gd name="T27" fmla="*/ 16 h 118"/>
                <a:gd name="T28" fmla="*/ 30 w 100"/>
                <a:gd name="T29" fmla="*/ 10 h 118"/>
                <a:gd name="T30" fmla="*/ 42 w 100"/>
                <a:gd name="T31" fmla="*/ 14 h 118"/>
                <a:gd name="T32" fmla="*/ 57 w 100"/>
                <a:gd name="T33" fmla="*/ 10 h 118"/>
                <a:gd name="T34" fmla="*/ 69 w 100"/>
                <a:gd name="T35" fmla="*/ 10 h 118"/>
                <a:gd name="T36" fmla="*/ 81 w 100"/>
                <a:gd name="T37" fmla="*/ 0 h 118"/>
                <a:gd name="T38" fmla="*/ 90 w 100"/>
                <a:gd name="T39" fmla="*/ 15 h 118"/>
                <a:gd name="T40" fmla="*/ 92 w 100"/>
                <a:gd name="T41" fmla="*/ 25 h 118"/>
                <a:gd name="T42" fmla="*/ 100 w 100"/>
                <a:gd name="T43" fmla="*/ 49 h 118"/>
                <a:gd name="T44" fmla="*/ 93 w 100"/>
                <a:gd name="T45" fmla="*/ 64 h 118"/>
                <a:gd name="T46" fmla="*/ 84 w 100"/>
                <a:gd name="T47" fmla="*/ 78 h 118"/>
                <a:gd name="T48" fmla="*/ 79 w 100"/>
                <a:gd name="T49" fmla="*/ 86 h 118"/>
                <a:gd name="T50" fmla="*/ 79 w 100"/>
                <a:gd name="T51" fmla="*/ 108 h 118"/>
                <a:gd name="T52" fmla="*/ 42 w 100"/>
                <a:gd name="T53" fmla="*/ 110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00" h="118">
                  <a:moveTo>
                    <a:pt x="42" y="110"/>
                  </a:moveTo>
                  <a:lnTo>
                    <a:pt x="22" y="110"/>
                  </a:lnTo>
                  <a:lnTo>
                    <a:pt x="15" y="112"/>
                  </a:lnTo>
                  <a:lnTo>
                    <a:pt x="4" y="118"/>
                  </a:lnTo>
                  <a:lnTo>
                    <a:pt x="0" y="116"/>
                  </a:lnTo>
                  <a:lnTo>
                    <a:pt x="0" y="101"/>
                  </a:lnTo>
                  <a:lnTo>
                    <a:pt x="4" y="93"/>
                  </a:lnTo>
                  <a:lnTo>
                    <a:pt x="5" y="76"/>
                  </a:lnTo>
                  <a:lnTo>
                    <a:pt x="9" y="66"/>
                  </a:lnTo>
                  <a:lnTo>
                    <a:pt x="16" y="56"/>
                  </a:lnTo>
                  <a:lnTo>
                    <a:pt x="23" y="50"/>
                  </a:lnTo>
                  <a:lnTo>
                    <a:pt x="29" y="43"/>
                  </a:lnTo>
                  <a:lnTo>
                    <a:pt x="22" y="40"/>
                  </a:lnTo>
                  <a:lnTo>
                    <a:pt x="23" y="16"/>
                  </a:lnTo>
                  <a:lnTo>
                    <a:pt x="30" y="10"/>
                  </a:lnTo>
                  <a:lnTo>
                    <a:pt x="42" y="14"/>
                  </a:lnTo>
                  <a:lnTo>
                    <a:pt x="57" y="10"/>
                  </a:lnTo>
                  <a:lnTo>
                    <a:pt x="69" y="10"/>
                  </a:lnTo>
                  <a:lnTo>
                    <a:pt x="81" y="0"/>
                  </a:lnTo>
                  <a:lnTo>
                    <a:pt x="90" y="15"/>
                  </a:lnTo>
                  <a:lnTo>
                    <a:pt x="92" y="25"/>
                  </a:lnTo>
                  <a:lnTo>
                    <a:pt x="100" y="49"/>
                  </a:lnTo>
                  <a:lnTo>
                    <a:pt x="93" y="64"/>
                  </a:lnTo>
                  <a:lnTo>
                    <a:pt x="84" y="78"/>
                  </a:lnTo>
                  <a:lnTo>
                    <a:pt x="79" y="86"/>
                  </a:lnTo>
                  <a:lnTo>
                    <a:pt x="79" y="108"/>
                  </a:lnTo>
                  <a:lnTo>
                    <a:pt x="42" y="11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204" name="Freeform 203"/>
            <p:cNvSpPr>
              <a:spLocks/>
            </p:cNvSpPr>
            <p:nvPr/>
          </p:nvSpPr>
          <p:spPr bwMode="auto">
            <a:xfrm>
              <a:off x="5517423" y="2568275"/>
              <a:ext cx="476106" cy="251628"/>
            </a:xfrm>
            <a:custGeom>
              <a:avLst/>
              <a:gdLst>
                <a:gd name="T0" fmla="*/ 149 w 288"/>
                <a:gd name="T1" fmla="*/ 6 h 162"/>
                <a:gd name="T2" fmla="*/ 157 w 288"/>
                <a:gd name="T3" fmla="*/ 2 h 162"/>
                <a:gd name="T4" fmla="*/ 186 w 288"/>
                <a:gd name="T5" fmla="*/ 11 h 162"/>
                <a:gd name="T6" fmla="*/ 185 w 288"/>
                <a:gd name="T7" fmla="*/ 22 h 162"/>
                <a:gd name="T8" fmla="*/ 205 w 288"/>
                <a:gd name="T9" fmla="*/ 31 h 162"/>
                <a:gd name="T10" fmla="*/ 227 w 288"/>
                <a:gd name="T11" fmla="*/ 42 h 162"/>
                <a:gd name="T12" fmla="*/ 251 w 288"/>
                <a:gd name="T13" fmla="*/ 49 h 162"/>
                <a:gd name="T14" fmla="*/ 285 w 288"/>
                <a:gd name="T15" fmla="*/ 55 h 162"/>
                <a:gd name="T16" fmla="*/ 282 w 288"/>
                <a:gd name="T17" fmla="*/ 72 h 162"/>
                <a:gd name="T18" fmla="*/ 287 w 288"/>
                <a:gd name="T19" fmla="*/ 89 h 162"/>
                <a:gd name="T20" fmla="*/ 264 w 288"/>
                <a:gd name="T21" fmla="*/ 97 h 162"/>
                <a:gd name="T22" fmla="*/ 253 w 288"/>
                <a:gd name="T23" fmla="*/ 107 h 162"/>
                <a:gd name="T24" fmla="*/ 228 w 288"/>
                <a:gd name="T25" fmla="*/ 115 h 162"/>
                <a:gd name="T26" fmla="*/ 218 w 288"/>
                <a:gd name="T27" fmla="*/ 135 h 162"/>
                <a:gd name="T28" fmla="*/ 244 w 288"/>
                <a:gd name="T29" fmla="*/ 139 h 162"/>
                <a:gd name="T30" fmla="*/ 224 w 288"/>
                <a:gd name="T31" fmla="*/ 150 h 162"/>
                <a:gd name="T32" fmla="*/ 194 w 288"/>
                <a:gd name="T33" fmla="*/ 158 h 162"/>
                <a:gd name="T34" fmla="*/ 177 w 288"/>
                <a:gd name="T35" fmla="*/ 142 h 162"/>
                <a:gd name="T36" fmla="*/ 194 w 288"/>
                <a:gd name="T37" fmla="*/ 131 h 162"/>
                <a:gd name="T38" fmla="*/ 162 w 288"/>
                <a:gd name="T39" fmla="*/ 121 h 162"/>
                <a:gd name="T40" fmla="*/ 145 w 288"/>
                <a:gd name="T41" fmla="*/ 116 h 162"/>
                <a:gd name="T42" fmla="*/ 130 w 288"/>
                <a:gd name="T43" fmla="*/ 143 h 162"/>
                <a:gd name="T44" fmla="*/ 115 w 288"/>
                <a:gd name="T45" fmla="*/ 142 h 162"/>
                <a:gd name="T46" fmla="*/ 111 w 288"/>
                <a:gd name="T47" fmla="*/ 137 h 162"/>
                <a:gd name="T48" fmla="*/ 117 w 288"/>
                <a:gd name="T49" fmla="*/ 123 h 162"/>
                <a:gd name="T50" fmla="*/ 118 w 288"/>
                <a:gd name="T51" fmla="*/ 118 h 162"/>
                <a:gd name="T52" fmla="*/ 130 w 288"/>
                <a:gd name="T53" fmla="*/ 121 h 162"/>
                <a:gd name="T54" fmla="*/ 131 w 288"/>
                <a:gd name="T55" fmla="*/ 118 h 162"/>
                <a:gd name="T56" fmla="*/ 125 w 288"/>
                <a:gd name="T57" fmla="*/ 109 h 162"/>
                <a:gd name="T58" fmla="*/ 115 w 288"/>
                <a:gd name="T59" fmla="*/ 98 h 162"/>
                <a:gd name="T60" fmla="*/ 107 w 288"/>
                <a:gd name="T61" fmla="*/ 85 h 162"/>
                <a:gd name="T62" fmla="*/ 87 w 288"/>
                <a:gd name="T63" fmla="*/ 78 h 162"/>
                <a:gd name="T64" fmla="*/ 74 w 288"/>
                <a:gd name="T65" fmla="*/ 83 h 162"/>
                <a:gd name="T66" fmla="*/ 63 w 288"/>
                <a:gd name="T67" fmla="*/ 88 h 162"/>
                <a:gd name="T68" fmla="*/ 46 w 288"/>
                <a:gd name="T69" fmla="*/ 93 h 162"/>
                <a:gd name="T70" fmla="*/ 28 w 288"/>
                <a:gd name="T71" fmla="*/ 88 h 162"/>
                <a:gd name="T72" fmla="*/ 11 w 288"/>
                <a:gd name="T73" fmla="*/ 90 h 162"/>
                <a:gd name="T74" fmla="*/ 0 w 288"/>
                <a:gd name="T75" fmla="*/ 79 h 162"/>
                <a:gd name="T76" fmla="*/ 6 w 288"/>
                <a:gd name="T77" fmla="*/ 66 h 162"/>
                <a:gd name="T78" fmla="*/ 4 w 288"/>
                <a:gd name="T79" fmla="*/ 58 h 162"/>
                <a:gd name="T80" fmla="*/ 24 w 288"/>
                <a:gd name="T81" fmla="*/ 39 h 162"/>
                <a:gd name="T82" fmla="*/ 15 w 288"/>
                <a:gd name="T83" fmla="*/ 15 h 162"/>
                <a:gd name="T84" fmla="*/ 30 w 288"/>
                <a:gd name="T85" fmla="*/ 9 h 162"/>
                <a:gd name="T86" fmla="*/ 58 w 288"/>
                <a:gd name="T87" fmla="*/ 10 h 162"/>
                <a:gd name="T88" fmla="*/ 89 w 288"/>
                <a:gd name="T89" fmla="*/ 15 h 162"/>
                <a:gd name="T90" fmla="*/ 101 w 288"/>
                <a:gd name="T91" fmla="*/ 15 h 162"/>
                <a:gd name="T92" fmla="*/ 120 w 288"/>
                <a:gd name="T93" fmla="*/ 19 h 162"/>
                <a:gd name="T94" fmla="*/ 126 w 288"/>
                <a:gd name="T95" fmla="*/ 10 h 162"/>
                <a:gd name="T96" fmla="*/ 143 w 288"/>
                <a:gd name="T97" fmla="*/ 5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88" h="162">
                  <a:moveTo>
                    <a:pt x="143" y="5"/>
                  </a:moveTo>
                  <a:lnTo>
                    <a:pt x="149" y="6"/>
                  </a:lnTo>
                  <a:lnTo>
                    <a:pt x="152" y="1"/>
                  </a:lnTo>
                  <a:lnTo>
                    <a:pt x="157" y="2"/>
                  </a:lnTo>
                  <a:lnTo>
                    <a:pt x="173" y="0"/>
                  </a:lnTo>
                  <a:lnTo>
                    <a:pt x="186" y="11"/>
                  </a:lnTo>
                  <a:lnTo>
                    <a:pt x="182" y="15"/>
                  </a:lnTo>
                  <a:lnTo>
                    <a:pt x="185" y="22"/>
                  </a:lnTo>
                  <a:lnTo>
                    <a:pt x="198" y="23"/>
                  </a:lnTo>
                  <a:lnTo>
                    <a:pt x="205" y="31"/>
                  </a:lnTo>
                  <a:lnTo>
                    <a:pt x="206" y="35"/>
                  </a:lnTo>
                  <a:lnTo>
                    <a:pt x="227" y="42"/>
                  </a:lnTo>
                  <a:lnTo>
                    <a:pt x="239" y="39"/>
                  </a:lnTo>
                  <a:lnTo>
                    <a:pt x="251" y="49"/>
                  </a:lnTo>
                  <a:lnTo>
                    <a:pt x="260" y="49"/>
                  </a:lnTo>
                  <a:lnTo>
                    <a:pt x="285" y="55"/>
                  </a:lnTo>
                  <a:lnTo>
                    <a:pt x="286" y="61"/>
                  </a:lnTo>
                  <a:lnTo>
                    <a:pt x="282" y="72"/>
                  </a:lnTo>
                  <a:lnTo>
                    <a:pt x="288" y="83"/>
                  </a:lnTo>
                  <a:lnTo>
                    <a:pt x="287" y="89"/>
                  </a:lnTo>
                  <a:lnTo>
                    <a:pt x="271" y="91"/>
                  </a:lnTo>
                  <a:lnTo>
                    <a:pt x="264" y="97"/>
                  </a:lnTo>
                  <a:lnTo>
                    <a:pt x="265" y="106"/>
                  </a:lnTo>
                  <a:lnTo>
                    <a:pt x="253" y="107"/>
                  </a:lnTo>
                  <a:lnTo>
                    <a:pt x="243" y="114"/>
                  </a:lnTo>
                  <a:lnTo>
                    <a:pt x="228" y="115"/>
                  </a:lnTo>
                  <a:lnTo>
                    <a:pt x="215" y="123"/>
                  </a:lnTo>
                  <a:lnTo>
                    <a:pt x="218" y="135"/>
                  </a:lnTo>
                  <a:lnTo>
                    <a:pt x="227" y="140"/>
                  </a:lnTo>
                  <a:lnTo>
                    <a:pt x="244" y="139"/>
                  </a:lnTo>
                  <a:lnTo>
                    <a:pt x="242" y="146"/>
                  </a:lnTo>
                  <a:lnTo>
                    <a:pt x="224" y="150"/>
                  </a:lnTo>
                  <a:lnTo>
                    <a:pt x="204" y="162"/>
                  </a:lnTo>
                  <a:lnTo>
                    <a:pt x="194" y="158"/>
                  </a:lnTo>
                  <a:lnTo>
                    <a:pt x="196" y="148"/>
                  </a:lnTo>
                  <a:lnTo>
                    <a:pt x="177" y="142"/>
                  </a:lnTo>
                  <a:lnTo>
                    <a:pt x="179" y="138"/>
                  </a:lnTo>
                  <a:lnTo>
                    <a:pt x="194" y="131"/>
                  </a:lnTo>
                  <a:lnTo>
                    <a:pt x="189" y="127"/>
                  </a:lnTo>
                  <a:lnTo>
                    <a:pt x="162" y="121"/>
                  </a:lnTo>
                  <a:lnTo>
                    <a:pt x="160" y="114"/>
                  </a:lnTo>
                  <a:lnTo>
                    <a:pt x="145" y="116"/>
                  </a:lnTo>
                  <a:lnTo>
                    <a:pt x="141" y="128"/>
                  </a:lnTo>
                  <a:lnTo>
                    <a:pt x="130" y="143"/>
                  </a:lnTo>
                  <a:lnTo>
                    <a:pt x="123" y="139"/>
                  </a:lnTo>
                  <a:lnTo>
                    <a:pt x="115" y="142"/>
                  </a:lnTo>
                  <a:lnTo>
                    <a:pt x="107" y="139"/>
                  </a:lnTo>
                  <a:lnTo>
                    <a:pt x="111" y="137"/>
                  </a:lnTo>
                  <a:lnTo>
                    <a:pt x="113" y="130"/>
                  </a:lnTo>
                  <a:lnTo>
                    <a:pt x="117" y="123"/>
                  </a:lnTo>
                  <a:lnTo>
                    <a:pt x="115" y="119"/>
                  </a:lnTo>
                  <a:lnTo>
                    <a:pt x="118" y="118"/>
                  </a:lnTo>
                  <a:lnTo>
                    <a:pt x="120" y="120"/>
                  </a:lnTo>
                  <a:lnTo>
                    <a:pt x="130" y="121"/>
                  </a:lnTo>
                  <a:lnTo>
                    <a:pt x="134" y="120"/>
                  </a:lnTo>
                  <a:lnTo>
                    <a:pt x="131" y="118"/>
                  </a:lnTo>
                  <a:lnTo>
                    <a:pt x="131" y="115"/>
                  </a:lnTo>
                  <a:lnTo>
                    <a:pt x="125" y="109"/>
                  </a:lnTo>
                  <a:lnTo>
                    <a:pt x="121" y="101"/>
                  </a:lnTo>
                  <a:lnTo>
                    <a:pt x="115" y="98"/>
                  </a:lnTo>
                  <a:lnTo>
                    <a:pt x="115" y="90"/>
                  </a:lnTo>
                  <a:lnTo>
                    <a:pt x="107" y="85"/>
                  </a:lnTo>
                  <a:lnTo>
                    <a:pt x="100" y="84"/>
                  </a:lnTo>
                  <a:lnTo>
                    <a:pt x="87" y="78"/>
                  </a:lnTo>
                  <a:lnTo>
                    <a:pt x="77" y="80"/>
                  </a:lnTo>
                  <a:lnTo>
                    <a:pt x="74" y="83"/>
                  </a:lnTo>
                  <a:lnTo>
                    <a:pt x="67" y="83"/>
                  </a:lnTo>
                  <a:lnTo>
                    <a:pt x="63" y="88"/>
                  </a:lnTo>
                  <a:lnTo>
                    <a:pt x="52" y="90"/>
                  </a:lnTo>
                  <a:lnTo>
                    <a:pt x="46" y="93"/>
                  </a:lnTo>
                  <a:lnTo>
                    <a:pt x="38" y="88"/>
                  </a:lnTo>
                  <a:lnTo>
                    <a:pt x="28" y="88"/>
                  </a:lnTo>
                  <a:lnTo>
                    <a:pt x="18" y="86"/>
                  </a:lnTo>
                  <a:lnTo>
                    <a:pt x="11" y="90"/>
                  </a:lnTo>
                  <a:lnTo>
                    <a:pt x="9" y="84"/>
                  </a:lnTo>
                  <a:lnTo>
                    <a:pt x="0" y="79"/>
                  </a:lnTo>
                  <a:lnTo>
                    <a:pt x="2" y="71"/>
                  </a:lnTo>
                  <a:lnTo>
                    <a:pt x="6" y="66"/>
                  </a:lnTo>
                  <a:lnTo>
                    <a:pt x="9" y="67"/>
                  </a:lnTo>
                  <a:lnTo>
                    <a:pt x="4" y="58"/>
                  </a:lnTo>
                  <a:lnTo>
                    <a:pt x="17" y="41"/>
                  </a:lnTo>
                  <a:lnTo>
                    <a:pt x="24" y="39"/>
                  </a:lnTo>
                  <a:lnTo>
                    <a:pt x="25" y="33"/>
                  </a:lnTo>
                  <a:lnTo>
                    <a:pt x="15" y="15"/>
                  </a:lnTo>
                  <a:lnTo>
                    <a:pt x="22" y="14"/>
                  </a:lnTo>
                  <a:lnTo>
                    <a:pt x="30" y="9"/>
                  </a:lnTo>
                  <a:lnTo>
                    <a:pt x="42" y="8"/>
                  </a:lnTo>
                  <a:lnTo>
                    <a:pt x="58" y="10"/>
                  </a:lnTo>
                  <a:lnTo>
                    <a:pt x="77" y="15"/>
                  </a:lnTo>
                  <a:lnTo>
                    <a:pt x="89" y="15"/>
                  </a:lnTo>
                  <a:lnTo>
                    <a:pt x="95" y="18"/>
                  </a:lnTo>
                  <a:lnTo>
                    <a:pt x="101" y="15"/>
                  </a:lnTo>
                  <a:lnTo>
                    <a:pt x="106" y="19"/>
                  </a:lnTo>
                  <a:lnTo>
                    <a:pt x="120" y="19"/>
                  </a:lnTo>
                  <a:lnTo>
                    <a:pt x="126" y="20"/>
                  </a:lnTo>
                  <a:lnTo>
                    <a:pt x="126" y="10"/>
                  </a:lnTo>
                  <a:lnTo>
                    <a:pt x="130" y="6"/>
                  </a:lnTo>
                  <a:lnTo>
                    <a:pt x="143" y="5"/>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216" name="Freeform 216"/>
            <p:cNvSpPr>
              <a:spLocks/>
            </p:cNvSpPr>
            <p:nvPr/>
          </p:nvSpPr>
          <p:spPr bwMode="auto">
            <a:xfrm>
              <a:off x="6208437" y="3635365"/>
              <a:ext cx="312444" cy="206584"/>
            </a:xfrm>
            <a:custGeom>
              <a:avLst/>
              <a:gdLst>
                <a:gd name="T0" fmla="*/ 189 w 189"/>
                <a:gd name="T1" fmla="*/ 49 h 133"/>
                <a:gd name="T2" fmla="*/ 177 w 189"/>
                <a:gd name="T3" fmla="*/ 54 h 133"/>
                <a:gd name="T4" fmla="*/ 174 w 189"/>
                <a:gd name="T5" fmla="*/ 63 h 133"/>
                <a:gd name="T6" fmla="*/ 174 w 189"/>
                <a:gd name="T7" fmla="*/ 70 h 133"/>
                <a:gd name="T8" fmla="*/ 156 w 189"/>
                <a:gd name="T9" fmla="*/ 79 h 133"/>
                <a:gd name="T10" fmla="*/ 128 w 189"/>
                <a:gd name="T11" fmla="*/ 89 h 133"/>
                <a:gd name="T12" fmla="*/ 112 w 189"/>
                <a:gd name="T13" fmla="*/ 103 h 133"/>
                <a:gd name="T14" fmla="*/ 104 w 189"/>
                <a:gd name="T15" fmla="*/ 105 h 133"/>
                <a:gd name="T16" fmla="*/ 99 w 189"/>
                <a:gd name="T17" fmla="*/ 103 h 133"/>
                <a:gd name="T18" fmla="*/ 89 w 189"/>
                <a:gd name="T19" fmla="*/ 112 h 133"/>
                <a:gd name="T20" fmla="*/ 77 w 189"/>
                <a:gd name="T21" fmla="*/ 116 h 133"/>
                <a:gd name="T22" fmla="*/ 62 w 189"/>
                <a:gd name="T23" fmla="*/ 117 h 133"/>
                <a:gd name="T24" fmla="*/ 57 w 189"/>
                <a:gd name="T25" fmla="*/ 118 h 133"/>
                <a:gd name="T26" fmla="*/ 53 w 189"/>
                <a:gd name="T27" fmla="*/ 124 h 133"/>
                <a:gd name="T28" fmla="*/ 49 w 189"/>
                <a:gd name="T29" fmla="*/ 125 h 133"/>
                <a:gd name="T30" fmla="*/ 46 w 189"/>
                <a:gd name="T31" fmla="*/ 131 h 133"/>
                <a:gd name="T32" fmla="*/ 37 w 189"/>
                <a:gd name="T33" fmla="*/ 130 h 133"/>
                <a:gd name="T34" fmla="*/ 32 w 189"/>
                <a:gd name="T35" fmla="*/ 133 h 133"/>
                <a:gd name="T36" fmla="*/ 19 w 189"/>
                <a:gd name="T37" fmla="*/ 132 h 133"/>
                <a:gd name="T38" fmla="*/ 14 w 189"/>
                <a:gd name="T39" fmla="*/ 120 h 133"/>
                <a:gd name="T40" fmla="*/ 14 w 189"/>
                <a:gd name="T41" fmla="*/ 108 h 133"/>
                <a:gd name="T42" fmla="*/ 10 w 189"/>
                <a:gd name="T43" fmla="*/ 102 h 133"/>
                <a:gd name="T44" fmla="*/ 6 w 189"/>
                <a:gd name="T45" fmla="*/ 87 h 133"/>
                <a:gd name="T46" fmla="*/ 0 w 189"/>
                <a:gd name="T47" fmla="*/ 78 h 133"/>
                <a:gd name="T48" fmla="*/ 4 w 189"/>
                <a:gd name="T49" fmla="*/ 77 h 133"/>
                <a:gd name="T50" fmla="*/ 2 w 189"/>
                <a:gd name="T51" fmla="*/ 68 h 133"/>
                <a:gd name="T52" fmla="*/ 4 w 189"/>
                <a:gd name="T53" fmla="*/ 64 h 133"/>
                <a:gd name="T54" fmla="*/ 2 w 189"/>
                <a:gd name="T55" fmla="*/ 55 h 133"/>
                <a:gd name="T56" fmla="*/ 10 w 189"/>
                <a:gd name="T57" fmla="*/ 48 h 133"/>
                <a:gd name="T58" fmla="*/ 8 w 189"/>
                <a:gd name="T59" fmla="*/ 39 h 133"/>
                <a:gd name="T60" fmla="*/ 12 w 189"/>
                <a:gd name="T61" fmla="*/ 29 h 133"/>
                <a:gd name="T62" fmla="*/ 20 w 189"/>
                <a:gd name="T63" fmla="*/ 35 h 133"/>
                <a:gd name="T64" fmla="*/ 24 w 189"/>
                <a:gd name="T65" fmla="*/ 33 h 133"/>
                <a:gd name="T66" fmla="*/ 45 w 189"/>
                <a:gd name="T67" fmla="*/ 32 h 133"/>
                <a:gd name="T68" fmla="*/ 49 w 189"/>
                <a:gd name="T69" fmla="*/ 34 h 133"/>
                <a:gd name="T70" fmla="*/ 66 w 189"/>
                <a:gd name="T71" fmla="*/ 36 h 133"/>
                <a:gd name="T72" fmla="*/ 73 w 189"/>
                <a:gd name="T73" fmla="*/ 35 h 133"/>
                <a:gd name="T74" fmla="*/ 78 w 189"/>
                <a:gd name="T75" fmla="*/ 42 h 133"/>
                <a:gd name="T76" fmla="*/ 86 w 189"/>
                <a:gd name="T77" fmla="*/ 39 h 133"/>
                <a:gd name="T78" fmla="*/ 98 w 189"/>
                <a:gd name="T79" fmla="*/ 17 h 133"/>
                <a:gd name="T80" fmla="*/ 114 w 189"/>
                <a:gd name="T81" fmla="*/ 8 h 133"/>
                <a:gd name="T82" fmla="*/ 166 w 189"/>
                <a:gd name="T83" fmla="*/ 0 h 133"/>
                <a:gd name="T84" fmla="*/ 182 w 189"/>
                <a:gd name="T85" fmla="*/ 34 h 133"/>
                <a:gd name="T86" fmla="*/ 189 w 189"/>
                <a:gd name="T87" fmla="*/ 49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89" h="133">
                  <a:moveTo>
                    <a:pt x="189" y="49"/>
                  </a:moveTo>
                  <a:lnTo>
                    <a:pt x="177" y="54"/>
                  </a:lnTo>
                  <a:lnTo>
                    <a:pt x="174" y="63"/>
                  </a:lnTo>
                  <a:lnTo>
                    <a:pt x="174" y="70"/>
                  </a:lnTo>
                  <a:lnTo>
                    <a:pt x="156" y="79"/>
                  </a:lnTo>
                  <a:lnTo>
                    <a:pt x="128" y="89"/>
                  </a:lnTo>
                  <a:lnTo>
                    <a:pt x="112" y="103"/>
                  </a:lnTo>
                  <a:lnTo>
                    <a:pt x="104" y="105"/>
                  </a:lnTo>
                  <a:lnTo>
                    <a:pt x="99" y="103"/>
                  </a:lnTo>
                  <a:lnTo>
                    <a:pt x="89" y="112"/>
                  </a:lnTo>
                  <a:lnTo>
                    <a:pt x="77" y="116"/>
                  </a:lnTo>
                  <a:lnTo>
                    <a:pt x="62" y="117"/>
                  </a:lnTo>
                  <a:lnTo>
                    <a:pt x="57" y="118"/>
                  </a:lnTo>
                  <a:lnTo>
                    <a:pt x="53" y="124"/>
                  </a:lnTo>
                  <a:lnTo>
                    <a:pt x="49" y="125"/>
                  </a:lnTo>
                  <a:lnTo>
                    <a:pt x="46" y="131"/>
                  </a:lnTo>
                  <a:lnTo>
                    <a:pt x="37" y="130"/>
                  </a:lnTo>
                  <a:lnTo>
                    <a:pt x="32" y="133"/>
                  </a:lnTo>
                  <a:lnTo>
                    <a:pt x="19" y="132"/>
                  </a:lnTo>
                  <a:lnTo>
                    <a:pt x="14" y="120"/>
                  </a:lnTo>
                  <a:lnTo>
                    <a:pt x="14" y="108"/>
                  </a:lnTo>
                  <a:lnTo>
                    <a:pt x="10" y="102"/>
                  </a:lnTo>
                  <a:lnTo>
                    <a:pt x="6" y="87"/>
                  </a:lnTo>
                  <a:lnTo>
                    <a:pt x="0" y="78"/>
                  </a:lnTo>
                  <a:lnTo>
                    <a:pt x="4" y="77"/>
                  </a:lnTo>
                  <a:lnTo>
                    <a:pt x="2" y="68"/>
                  </a:lnTo>
                  <a:lnTo>
                    <a:pt x="4" y="64"/>
                  </a:lnTo>
                  <a:lnTo>
                    <a:pt x="2" y="55"/>
                  </a:lnTo>
                  <a:lnTo>
                    <a:pt x="10" y="48"/>
                  </a:lnTo>
                  <a:lnTo>
                    <a:pt x="8" y="39"/>
                  </a:lnTo>
                  <a:lnTo>
                    <a:pt x="12" y="29"/>
                  </a:lnTo>
                  <a:lnTo>
                    <a:pt x="20" y="35"/>
                  </a:lnTo>
                  <a:lnTo>
                    <a:pt x="24" y="33"/>
                  </a:lnTo>
                  <a:lnTo>
                    <a:pt x="45" y="32"/>
                  </a:lnTo>
                  <a:lnTo>
                    <a:pt x="49" y="34"/>
                  </a:lnTo>
                  <a:lnTo>
                    <a:pt x="66" y="36"/>
                  </a:lnTo>
                  <a:lnTo>
                    <a:pt x="73" y="35"/>
                  </a:lnTo>
                  <a:lnTo>
                    <a:pt x="78" y="42"/>
                  </a:lnTo>
                  <a:lnTo>
                    <a:pt x="86" y="39"/>
                  </a:lnTo>
                  <a:lnTo>
                    <a:pt x="98" y="17"/>
                  </a:lnTo>
                  <a:lnTo>
                    <a:pt x="114" y="8"/>
                  </a:lnTo>
                  <a:lnTo>
                    <a:pt x="166" y="0"/>
                  </a:lnTo>
                  <a:lnTo>
                    <a:pt x="182" y="34"/>
                  </a:lnTo>
                  <a:lnTo>
                    <a:pt x="189" y="4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217" name="Freeform 217"/>
            <p:cNvSpPr>
              <a:spLocks/>
            </p:cNvSpPr>
            <p:nvPr/>
          </p:nvSpPr>
          <p:spPr bwMode="auto">
            <a:xfrm>
              <a:off x="5405010" y="4960296"/>
              <a:ext cx="487678" cy="410061"/>
            </a:xfrm>
            <a:custGeom>
              <a:avLst/>
              <a:gdLst>
                <a:gd name="T0" fmla="*/ 264 w 295"/>
                <a:gd name="T1" fmla="*/ 152 h 264"/>
                <a:gd name="T2" fmla="*/ 250 w 295"/>
                <a:gd name="T3" fmla="*/ 173 h 264"/>
                <a:gd name="T4" fmla="*/ 217 w 295"/>
                <a:gd name="T5" fmla="*/ 210 h 264"/>
                <a:gd name="T6" fmla="*/ 190 w 295"/>
                <a:gd name="T7" fmla="*/ 232 h 264"/>
                <a:gd name="T8" fmla="*/ 162 w 295"/>
                <a:gd name="T9" fmla="*/ 241 h 264"/>
                <a:gd name="T10" fmla="*/ 149 w 295"/>
                <a:gd name="T11" fmla="*/ 243 h 264"/>
                <a:gd name="T12" fmla="*/ 121 w 295"/>
                <a:gd name="T13" fmla="*/ 243 h 264"/>
                <a:gd name="T14" fmla="*/ 104 w 295"/>
                <a:gd name="T15" fmla="*/ 245 h 264"/>
                <a:gd name="T16" fmla="*/ 70 w 295"/>
                <a:gd name="T17" fmla="*/ 256 h 264"/>
                <a:gd name="T18" fmla="*/ 51 w 295"/>
                <a:gd name="T19" fmla="*/ 264 h 264"/>
                <a:gd name="T20" fmla="*/ 38 w 295"/>
                <a:gd name="T21" fmla="*/ 257 h 264"/>
                <a:gd name="T22" fmla="*/ 30 w 295"/>
                <a:gd name="T23" fmla="*/ 250 h 264"/>
                <a:gd name="T24" fmla="*/ 29 w 295"/>
                <a:gd name="T25" fmla="*/ 232 h 264"/>
                <a:gd name="T26" fmla="*/ 30 w 295"/>
                <a:gd name="T27" fmla="*/ 215 h 264"/>
                <a:gd name="T28" fmla="*/ 20 w 295"/>
                <a:gd name="T29" fmla="*/ 180 h 264"/>
                <a:gd name="T30" fmla="*/ 12 w 295"/>
                <a:gd name="T31" fmla="*/ 162 h 264"/>
                <a:gd name="T32" fmla="*/ 9 w 295"/>
                <a:gd name="T33" fmla="*/ 125 h 264"/>
                <a:gd name="T34" fmla="*/ 19 w 295"/>
                <a:gd name="T35" fmla="*/ 139 h 264"/>
                <a:gd name="T36" fmla="*/ 38 w 295"/>
                <a:gd name="T37" fmla="*/ 145 h 264"/>
                <a:gd name="T38" fmla="*/ 63 w 295"/>
                <a:gd name="T39" fmla="*/ 133 h 264"/>
                <a:gd name="T40" fmla="*/ 71 w 295"/>
                <a:gd name="T41" fmla="*/ 59 h 264"/>
                <a:gd name="T42" fmla="*/ 79 w 295"/>
                <a:gd name="T43" fmla="*/ 91 h 264"/>
                <a:gd name="T44" fmla="*/ 95 w 295"/>
                <a:gd name="T45" fmla="*/ 97 h 264"/>
                <a:gd name="T46" fmla="*/ 113 w 295"/>
                <a:gd name="T47" fmla="*/ 81 h 264"/>
                <a:gd name="T48" fmla="*/ 127 w 295"/>
                <a:gd name="T49" fmla="*/ 66 h 264"/>
                <a:gd name="T50" fmla="*/ 143 w 295"/>
                <a:gd name="T51" fmla="*/ 75 h 264"/>
                <a:gd name="T52" fmla="*/ 169 w 295"/>
                <a:gd name="T53" fmla="*/ 71 h 264"/>
                <a:gd name="T54" fmla="*/ 175 w 295"/>
                <a:gd name="T55" fmla="*/ 54 h 264"/>
                <a:gd name="T56" fmla="*/ 191 w 295"/>
                <a:gd name="T57" fmla="*/ 45 h 264"/>
                <a:gd name="T58" fmla="*/ 214 w 295"/>
                <a:gd name="T59" fmla="*/ 16 h 264"/>
                <a:gd name="T60" fmla="*/ 248 w 295"/>
                <a:gd name="T61" fmla="*/ 1 h 264"/>
                <a:gd name="T62" fmla="*/ 262 w 295"/>
                <a:gd name="T63" fmla="*/ 2 h 264"/>
                <a:gd name="T64" fmla="*/ 279 w 295"/>
                <a:gd name="T65" fmla="*/ 33 h 264"/>
                <a:gd name="T66" fmla="*/ 278 w 295"/>
                <a:gd name="T67" fmla="*/ 71 h 264"/>
                <a:gd name="T68" fmla="*/ 270 w 295"/>
                <a:gd name="T69" fmla="*/ 74 h 264"/>
                <a:gd name="T70" fmla="*/ 263 w 295"/>
                <a:gd name="T71" fmla="*/ 82 h 264"/>
                <a:gd name="T72" fmla="*/ 257 w 295"/>
                <a:gd name="T73" fmla="*/ 97 h 264"/>
                <a:gd name="T74" fmla="*/ 277 w 295"/>
                <a:gd name="T75" fmla="*/ 106 h 264"/>
                <a:gd name="T76" fmla="*/ 295 w 295"/>
                <a:gd name="T77" fmla="*/ 97 h 264"/>
                <a:gd name="T78" fmla="*/ 286 w 295"/>
                <a:gd name="T79" fmla="*/ 129 h 264"/>
                <a:gd name="T80" fmla="*/ 268 w 295"/>
                <a:gd name="T81" fmla="*/ 149 h 2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95" h="264">
                  <a:moveTo>
                    <a:pt x="268" y="149"/>
                  </a:moveTo>
                  <a:lnTo>
                    <a:pt x="264" y="152"/>
                  </a:lnTo>
                  <a:lnTo>
                    <a:pt x="256" y="163"/>
                  </a:lnTo>
                  <a:lnTo>
                    <a:pt x="250" y="173"/>
                  </a:lnTo>
                  <a:lnTo>
                    <a:pt x="239" y="188"/>
                  </a:lnTo>
                  <a:lnTo>
                    <a:pt x="217" y="210"/>
                  </a:lnTo>
                  <a:lnTo>
                    <a:pt x="204" y="222"/>
                  </a:lnTo>
                  <a:lnTo>
                    <a:pt x="190" y="232"/>
                  </a:lnTo>
                  <a:lnTo>
                    <a:pt x="171" y="240"/>
                  </a:lnTo>
                  <a:lnTo>
                    <a:pt x="162" y="241"/>
                  </a:lnTo>
                  <a:lnTo>
                    <a:pt x="159" y="246"/>
                  </a:lnTo>
                  <a:lnTo>
                    <a:pt x="149" y="243"/>
                  </a:lnTo>
                  <a:lnTo>
                    <a:pt x="140" y="247"/>
                  </a:lnTo>
                  <a:lnTo>
                    <a:pt x="121" y="243"/>
                  </a:lnTo>
                  <a:lnTo>
                    <a:pt x="111" y="246"/>
                  </a:lnTo>
                  <a:lnTo>
                    <a:pt x="104" y="245"/>
                  </a:lnTo>
                  <a:lnTo>
                    <a:pt x="85" y="253"/>
                  </a:lnTo>
                  <a:lnTo>
                    <a:pt x="70" y="256"/>
                  </a:lnTo>
                  <a:lnTo>
                    <a:pt x="59" y="264"/>
                  </a:lnTo>
                  <a:lnTo>
                    <a:pt x="51" y="264"/>
                  </a:lnTo>
                  <a:lnTo>
                    <a:pt x="44" y="257"/>
                  </a:lnTo>
                  <a:lnTo>
                    <a:pt x="38" y="257"/>
                  </a:lnTo>
                  <a:lnTo>
                    <a:pt x="31" y="247"/>
                  </a:lnTo>
                  <a:lnTo>
                    <a:pt x="30" y="250"/>
                  </a:lnTo>
                  <a:lnTo>
                    <a:pt x="28" y="245"/>
                  </a:lnTo>
                  <a:lnTo>
                    <a:pt x="29" y="232"/>
                  </a:lnTo>
                  <a:lnTo>
                    <a:pt x="24" y="219"/>
                  </a:lnTo>
                  <a:lnTo>
                    <a:pt x="30" y="215"/>
                  </a:lnTo>
                  <a:lnTo>
                    <a:pt x="30" y="199"/>
                  </a:lnTo>
                  <a:lnTo>
                    <a:pt x="20" y="180"/>
                  </a:lnTo>
                  <a:lnTo>
                    <a:pt x="12" y="162"/>
                  </a:lnTo>
                  <a:lnTo>
                    <a:pt x="12" y="162"/>
                  </a:lnTo>
                  <a:lnTo>
                    <a:pt x="0" y="135"/>
                  </a:lnTo>
                  <a:lnTo>
                    <a:pt x="9" y="125"/>
                  </a:lnTo>
                  <a:lnTo>
                    <a:pt x="16" y="131"/>
                  </a:lnTo>
                  <a:lnTo>
                    <a:pt x="19" y="139"/>
                  </a:lnTo>
                  <a:lnTo>
                    <a:pt x="27" y="141"/>
                  </a:lnTo>
                  <a:lnTo>
                    <a:pt x="38" y="145"/>
                  </a:lnTo>
                  <a:lnTo>
                    <a:pt x="47" y="143"/>
                  </a:lnTo>
                  <a:lnTo>
                    <a:pt x="63" y="133"/>
                  </a:lnTo>
                  <a:lnTo>
                    <a:pt x="67" y="56"/>
                  </a:lnTo>
                  <a:lnTo>
                    <a:pt x="71" y="59"/>
                  </a:lnTo>
                  <a:lnTo>
                    <a:pt x="81" y="79"/>
                  </a:lnTo>
                  <a:lnTo>
                    <a:pt x="79" y="91"/>
                  </a:lnTo>
                  <a:lnTo>
                    <a:pt x="83" y="99"/>
                  </a:lnTo>
                  <a:lnTo>
                    <a:pt x="95" y="97"/>
                  </a:lnTo>
                  <a:lnTo>
                    <a:pt x="105" y="87"/>
                  </a:lnTo>
                  <a:lnTo>
                    <a:pt x="113" y="81"/>
                  </a:lnTo>
                  <a:lnTo>
                    <a:pt x="118" y="71"/>
                  </a:lnTo>
                  <a:lnTo>
                    <a:pt x="127" y="66"/>
                  </a:lnTo>
                  <a:lnTo>
                    <a:pt x="135" y="69"/>
                  </a:lnTo>
                  <a:lnTo>
                    <a:pt x="143" y="75"/>
                  </a:lnTo>
                  <a:lnTo>
                    <a:pt x="157" y="76"/>
                  </a:lnTo>
                  <a:lnTo>
                    <a:pt x="169" y="71"/>
                  </a:lnTo>
                  <a:lnTo>
                    <a:pt x="171" y="64"/>
                  </a:lnTo>
                  <a:lnTo>
                    <a:pt x="175" y="54"/>
                  </a:lnTo>
                  <a:lnTo>
                    <a:pt x="185" y="53"/>
                  </a:lnTo>
                  <a:lnTo>
                    <a:pt x="191" y="45"/>
                  </a:lnTo>
                  <a:lnTo>
                    <a:pt x="197" y="31"/>
                  </a:lnTo>
                  <a:lnTo>
                    <a:pt x="214" y="16"/>
                  </a:lnTo>
                  <a:lnTo>
                    <a:pt x="240" y="0"/>
                  </a:lnTo>
                  <a:lnTo>
                    <a:pt x="248" y="1"/>
                  </a:lnTo>
                  <a:lnTo>
                    <a:pt x="256" y="4"/>
                  </a:lnTo>
                  <a:lnTo>
                    <a:pt x="262" y="2"/>
                  </a:lnTo>
                  <a:lnTo>
                    <a:pt x="272" y="4"/>
                  </a:lnTo>
                  <a:lnTo>
                    <a:pt x="279" y="33"/>
                  </a:lnTo>
                  <a:lnTo>
                    <a:pt x="282" y="48"/>
                  </a:lnTo>
                  <a:lnTo>
                    <a:pt x="278" y="71"/>
                  </a:lnTo>
                  <a:lnTo>
                    <a:pt x="279" y="78"/>
                  </a:lnTo>
                  <a:lnTo>
                    <a:pt x="270" y="74"/>
                  </a:lnTo>
                  <a:lnTo>
                    <a:pt x="265" y="76"/>
                  </a:lnTo>
                  <a:lnTo>
                    <a:pt x="263" y="82"/>
                  </a:lnTo>
                  <a:lnTo>
                    <a:pt x="257" y="90"/>
                  </a:lnTo>
                  <a:lnTo>
                    <a:pt x="257" y="97"/>
                  </a:lnTo>
                  <a:lnTo>
                    <a:pt x="267" y="108"/>
                  </a:lnTo>
                  <a:lnTo>
                    <a:pt x="277" y="106"/>
                  </a:lnTo>
                  <a:lnTo>
                    <a:pt x="281" y="97"/>
                  </a:lnTo>
                  <a:lnTo>
                    <a:pt x="295" y="97"/>
                  </a:lnTo>
                  <a:lnTo>
                    <a:pt x="289" y="112"/>
                  </a:lnTo>
                  <a:lnTo>
                    <a:pt x="286" y="129"/>
                  </a:lnTo>
                  <a:lnTo>
                    <a:pt x="281" y="139"/>
                  </a:lnTo>
                  <a:lnTo>
                    <a:pt x="268" y="149"/>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218" name="Freeform 218"/>
            <p:cNvSpPr>
              <a:spLocks/>
            </p:cNvSpPr>
            <p:nvPr/>
          </p:nvSpPr>
          <p:spPr bwMode="auto">
            <a:xfrm>
              <a:off x="5714147" y="5173091"/>
              <a:ext cx="69431" cy="63684"/>
            </a:xfrm>
            <a:custGeom>
              <a:avLst/>
              <a:gdLst>
                <a:gd name="T0" fmla="*/ 36 w 42"/>
                <a:gd name="T1" fmla="*/ 6 h 41"/>
                <a:gd name="T2" fmla="*/ 29 w 42"/>
                <a:gd name="T3" fmla="*/ 0 h 41"/>
                <a:gd name="T4" fmla="*/ 20 w 42"/>
                <a:gd name="T5" fmla="*/ 4 h 41"/>
                <a:gd name="T6" fmla="*/ 10 w 42"/>
                <a:gd name="T7" fmla="*/ 12 h 41"/>
                <a:gd name="T8" fmla="*/ 0 w 42"/>
                <a:gd name="T9" fmla="*/ 25 h 41"/>
                <a:gd name="T10" fmla="*/ 12 w 42"/>
                <a:gd name="T11" fmla="*/ 41 h 41"/>
                <a:gd name="T12" fmla="*/ 18 w 42"/>
                <a:gd name="T13" fmla="*/ 39 h 41"/>
                <a:gd name="T14" fmla="*/ 22 w 42"/>
                <a:gd name="T15" fmla="*/ 32 h 41"/>
                <a:gd name="T16" fmla="*/ 32 w 42"/>
                <a:gd name="T17" fmla="*/ 29 h 41"/>
                <a:gd name="T18" fmla="*/ 36 w 42"/>
                <a:gd name="T19" fmla="*/ 22 h 41"/>
                <a:gd name="T20" fmla="*/ 42 w 42"/>
                <a:gd name="T21" fmla="*/ 12 h 41"/>
                <a:gd name="T22" fmla="*/ 36 w 42"/>
                <a:gd name="T23" fmla="*/ 6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2" h="41">
                  <a:moveTo>
                    <a:pt x="36" y="6"/>
                  </a:moveTo>
                  <a:lnTo>
                    <a:pt x="29" y="0"/>
                  </a:lnTo>
                  <a:lnTo>
                    <a:pt x="20" y="4"/>
                  </a:lnTo>
                  <a:lnTo>
                    <a:pt x="10" y="12"/>
                  </a:lnTo>
                  <a:lnTo>
                    <a:pt x="0" y="25"/>
                  </a:lnTo>
                  <a:lnTo>
                    <a:pt x="12" y="41"/>
                  </a:lnTo>
                  <a:lnTo>
                    <a:pt x="18" y="39"/>
                  </a:lnTo>
                  <a:lnTo>
                    <a:pt x="22" y="32"/>
                  </a:lnTo>
                  <a:lnTo>
                    <a:pt x="32" y="29"/>
                  </a:lnTo>
                  <a:lnTo>
                    <a:pt x="36" y="22"/>
                  </a:lnTo>
                  <a:lnTo>
                    <a:pt x="42" y="12"/>
                  </a:lnTo>
                  <a:lnTo>
                    <a:pt x="36" y="6"/>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219" name="Freeform 219"/>
            <p:cNvSpPr>
              <a:spLocks/>
            </p:cNvSpPr>
            <p:nvPr/>
          </p:nvSpPr>
          <p:spPr bwMode="auto">
            <a:xfrm>
              <a:off x="5585204" y="4514510"/>
              <a:ext cx="355426" cy="313758"/>
            </a:xfrm>
            <a:custGeom>
              <a:avLst/>
              <a:gdLst>
                <a:gd name="T0" fmla="*/ 202 w 215"/>
                <a:gd name="T1" fmla="*/ 20 h 202"/>
                <a:gd name="T2" fmla="*/ 211 w 215"/>
                <a:gd name="T3" fmla="*/ 30 h 202"/>
                <a:gd name="T4" fmla="*/ 215 w 215"/>
                <a:gd name="T5" fmla="*/ 47 h 202"/>
                <a:gd name="T6" fmla="*/ 211 w 215"/>
                <a:gd name="T7" fmla="*/ 53 h 202"/>
                <a:gd name="T8" fmla="*/ 207 w 215"/>
                <a:gd name="T9" fmla="*/ 70 h 202"/>
                <a:gd name="T10" fmla="*/ 210 w 215"/>
                <a:gd name="T11" fmla="*/ 87 h 202"/>
                <a:gd name="T12" fmla="*/ 204 w 215"/>
                <a:gd name="T13" fmla="*/ 94 h 202"/>
                <a:gd name="T14" fmla="*/ 198 w 215"/>
                <a:gd name="T15" fmla="*/ 113 h 202"/>
                <a:gd name="T16" fmla="*/ 208 w 215"/>
                <a:gd name="T17" fmla="*/ 119 h 202"/>
                <a:gd name="T18" fmla="*/ 152 w 215"/>
                <a:gd name="T19" fmla="*/ 136 h 202"/>
                <a:gd name="T20" fmla="*/ 153 w 215"/>
                <a:gd name="T21" fmla="*/ 151 h 202"/>
                <a:gd name="T22" fmla="*/ 139 w 215"/>
                <a:gd name="T23" fmla="*/ 154 h 202"/>
                <a:gd name="T24" fmla="*/ 128 w 215"/>
                <a:gd name="T25" fmla="*/ 162 h 202"/>
                <a:gd name="T26" fmla="*/ 126 w 215"/>
                <a:gd name="T27" fmla="*/ 169 h 202"/>
                <a:gd name="T28" fmla="*/ 119 w 215"/>
                <a:gd name="T29" fmla="*/ 171 h 202"/>
                <a:gd name="T30" fmla="*/ 103 w 215"/>
                <a:gd name="T31" fmla="*/ 188 h 202"/>
                <a:gd name="T32" fmla="*/ 92 w 215"/>
                <a:gd name="T33" fmla="*/ 201 h 202"/>
                <a:gd name="T34" fmla="*/ 86 w 215"/>
                <a:gd name="T35" fmla="*/ 202 h 202"/>
                <a:gd name="T36" fmla="*/ 80 w 215"/>
                <a:gd name="T37" fmla="*/ 199 h 202"/>
                <a:gd name="T38" fmla="*/ 60 w 215"/>
                <a:gd name="T39" fmla="*/ 197 h 202"/>
                <a:gd name="T40" fmla="*/ 57 w 215"/>
                <a:gd name="T41" fmla="*/ 195 h 202"/>
                <a:gd name="T42" fmla="*/ 57 w 215"/>
                <a:gd name="T43" fmla="*/ 194 h 202"/>
                <a:gd name="T44" fmla="*/ 50 w 215"/>
                <a:gd name="T45" fmla="*/ 189 h 202"/>
                <a:gd name="T46" fmla="*/ 38 w 215"/>
                <a:gd name="T47" fmla="*/ 188 h 202"/>
                <a:gd name="T48" fmla="*/ 23 w 215"/>
                <a:gd name="T49" fmla="*/ 193 h 202"/>
                <a:gd name="T50" fmla="*/ 12 w 215"/>
                <a:gd name="T51" fmla="*/ 180 h 202"/>
                <a:gd name="T52" fmla="*/ 0 w 215"/>
                <a:gd name="T53" fmla="*/ 163 h 202"/>
                <a:gd name="T54" fmla="*/ 2 w 215"/>
                <a:gd name="T55" fmla="*/ 96 h 202"/>
                <a:gd name="T56" fmla="*/ 41 w 215"/>
                <a:gd name="T57" fmla="*/ 97 h 202"/>
                <a:gd name="T58" fmla="*/ 39 w 215"/>
                <a:gd name="T59" fmla="*/ 90 h 202"/>
                <a:gd name="T60" fmla="*/ 42 w 215"/>
                <a:gd name="T61" fmla="*/ 82 h 202"/>
                <a:gd name="T62" fmla="*/ 39 w 215"/>
                <a:gd name="T63" fmla="*/ 72 h 202"/>
                <a:gd name="T64" fmla="*/ 41 w 215"/>
                <a:gd name="T65" fmla="*/ 62 h 202"/>
                <a:gd name="T66" fmla="*/ 40 w 215"/>
                <a:gd name="T67" fmla="*/ 55 h 202"/>
                <a:gd name="T68" fmla="*/ 46 w 215"/>
                <a:gd name="T69" fmla="*/ 56 h 202"/>
                <a:gd name="T70" fmla="*/ 47 w 215"/>
                <a:gd name="T71" fmla="*/ 63 h 202"/>
                <a:gd name="T72" fmla="*/ 55 w 215"/>
                <a:gd name="T73" fmla="*/ 62 h 202"/>
                <a:gd name="T74" fmla="*/ 67 w 215"/>
                <a:gd name="T75" fmla="*/ 64 h 202"/>
                <a:gd name="T76" fmla="*/ 73 w 215"/>
                <a:gd name="T77" fmla="*/ 73 h 202"/>
                <a:gd name="T78" fmla="*/ 87 w 215"/>
                <a:gd name="T79" fmla="*/ 76 h 202"/>
                <a:gd name="T80" fmla="*/ 99 w 215"/>
                <a:gd name="T81" fmla="*/ 70 h 202"/>
                <a:gd name="T82" fmla="*/ 102 w 215"/>
                <a:gd name="T83" fmla="*/ 81 h 202"/>
                <a:gd name="T84" fmla="*/ 116 w 215"/>
                <a:gd name="T85" fmla="*/ 83 h 202"/>
                <a:gd name="T86" fmla="*/ 123 w 215"/>
                <a:gd name="T87" fmla="*/ 92 h 202"/>
                <a:gd name="T88" fmla="*/ 130 w 215"/>
                <a:gd name="T89" fmla="*/ 104 h 202"/>
                <a:gd name="T90" fmla="*/ 144 w 215"/>
                <a:gd name="T91" fmla="*/ 104 h 202"/>
                <a:gd name="T92" fmla="*/ 143 w 215"/>
                <a:gd name="T93" fmla="*/ 82 h 202"/>
                <a:gd name="T94" fmla="*/ 138 w 215"/>
                <a:gd name="T95" fmla="*/ 85 h 202"/>
                <a:gd name="T96" fmla="*/ 126 w 215"/>
                <a:gd name="T97" fmla="*/ 77 h 202"/>
                <a:gd name="T98" fmla="*/ 121 w 215"/>
                <a:gd name="T99" fmla="*/ 73 h 202"/>
                <a:gd name="T100" fmla="*/ 123 w 215"/>
                <a:gd name="T101" fmla="*/ 53 h 202"/>
                <a:gd name="T102" fmla="*/ 127 w 215"/>
                <a:gd name="T103" fmla="*/ 28 h 202"/>
                <a:gd name="T104" fmla="*/ 123 w 215"/>
                <a:gd name="T105" fmla="*/ 19 h 202"/>
                <a:gd name="T106" fmla="*/ 129 w 215"/>
                <a:gd name="T107" fmla="*/ 6 h 202"/>
                <a:gd name="T108" fmla="*/ 134 w 215"/>
                <a:gd name="T109" fmla="*/ 3 h 202"/>
                <a:gd name="T110" fmla="*/ 158 w 215"/>
                <a:gd name="T111" fmla="*/ 0 h 202"/>
                <a:gd name="T112" fmla="*/ 166 w 215"/>
                <a:gd name="T113" fmla="*/ 2 h 202"/>
                <a:gd name="T114" fmla="*/ 173 w 215"/>
                <a:gd name="T115" fmla="*/ 7 h 202"/>
                <a:gd name="T116" fmla="*/ 180 w 215"/>
                <a:gd name="T117" fmla="*/ 11 h 202"/>
                <a:gd name="T118" fmla="*/ 192 w 215"/>
                <a:gd name="T119" fmla="*/ 14 h 202"/>
                <a:gd name="T120" fmla="*/ 202 w 215"/>
                <a:gd name="T121" fmla="*/ 20 h 2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15" h="202">
                  <a:moveTo>
                    <a:pt x="202" y="20"/>
                  </a:moveTo>
                  <a:lnTo>
                    <a:pt x="211" y="30"/>
                  </a:lnTo>
                  <a:lnTo>
                    <a:pt x="215" y="47"/>
                  </a:lnTo>
                  <a:lnTo>
                    <a:pt x="211" y="53"/>
                  </a:lnTo>
                  <a:lnTo>
                    <a:pt x="207" y="70"/>
                  </a:lnTo>
                  <a:lnTo>
                    <a:pt x="210" y="87"/>
                  </a:lnTo>
                  <a:lnTo>
                    <a:pt x="204" y="94"/>
                  </a:lnTo>
                  <a:lnTo>
                    <a:pt x="198" y="113"/>
                  </a:lnTo>
                  <a:lnTo>
                    <a:pt x="208" y="119"/>
                  </a:lnTo>
                  <a:lnTo>
                    <a:pt x="152" y="136"/>
                  </a:lnTo>
                  <a:lnTo>
                    <a:pt x="153" y="151"/>
                  </a:lnTo>
                  <a:lnTo>
                    <a:pt x="139" y="154"/>
                  </a:lnTo>
                  <a:lnTo>
                    <a:pt x="128" y="162"/>
                  </a:lnTo>
                  <a:lnTo>
                    <a:pt x="126" y="169"/>
                  </a:lnTo>
                  <a:lnTo>
                    <a:pt x="119" y="171"/>
                  </a:lnTo>
                  <a:lnTo>
                    <a:pt x="103" y="188"/>
                  </a:lnTo>
                  <a:lnTo>
                    <a:pt x="92" y="201"/>
                  </a:lnTo>
                  <a:lnTo>
                    <a:pt x="86" y="202"/>
                  </a:lnTo>
                  <a:lnTo>
                    <a:pt x="80" y="199"/>
                  </a:lnTo>
                  <a:lnTo>
                    <a:pt x="60" y="197"/>
                  </a:lnTo>
                  <a:lnTo>
                    <a:pt x="57" y="195"/>
                  </a:lnTo>
                  <a:lnTo>
                    <a:pt x="57" y="194"/>
                  </a:lnTo>
                  <a:lnTo>
                    <a:pt x="50" y="189"/>
                  </a:lnTo>
                  <a:lnTo>
                    <a:pt x="38" y="188"/>
                  </a:lnTo>
                  <a:lnTo>
                    <a:pt x="23" y="193"/>
                  </a:lnTo>
                  <a:lnTo>
                    <a:pt x="12" y="180"/>
                  </a:lnTo>
                  <a:lnTo>
                    <a:pt x="0" y="163"/>
                  </a:lnTo>
                  <a:lnTo>
                    <a:pt x="2" y="96"/>
                  </a:lnTo>
                  <a:lnTo>
                    <a:pt x="41" y="97"/>
                  </a:lnTo>
                  <a:lnTo>
                    <a:pt x="39" y="90"/>
                  </a:lnTo>
                  <a:lnTo>
                    <a:pt x="42" y="82"/>
                  </a:lnTo>
                  <a:lnTo>
                    <a:pt x="39" y="72"/>
                  </a:lnTo>
                  <a:lnTo>
                    <a:pt x="41" y="62"/>
                  </a:lnTo>
                  <a:lnTo>
                    <a:pt x="40" y="55"/>
                  </a:lnTo>
                  <a:lnTo>
                    <a:pt x="46" y="56"/>
                  </a:lnTo>
                  <a:lnTo>
                    <a:pt x="47" y="63"/>
                  </a:lnTo>
                  <a:lnTo>
                    <a:pt x="55" y="62"/>
                  </a:lnTo>
                  <a:lnTo>
                    <a:pt x="67" y="64"/>
                  </a:lnTo>
                  <a:lnTo>
                    <a:pt x="73" y="73"/>
                  </a:lnTo>
                  <a:lnTo>
                    <a:pt x="87" y="76"/>
                  </a:lnTo>
                  <a:lnTo>
                    <a:pt x="99" y="70"/>
                  </a:lnTo>
                  <a:lnTo>
                    <a:pt x="102" y="81"/>
                  </a:lnTo>
                  <a:lnTo>
                    <a:pt x="116" y="83"/>
                  </a:lnTo>
                  <a:lnTo>
                    <a:pt x="123" y="92"/>
                  </a:lnTo>
                  <a:lnTo>
                    <a:pt x="130" y="104"/>
                  </a:lnTo>
                  <a:lnTo>
                    <a:pt x="144" y="104"/>
                  </a:lnTo>
                  <a:lnTo>
                    <a:pt x="143" y="82"/>
                  </a:lnTo>
                  <a:lnTo>
                    <a:pt x="138" y="85"/>
                  </a:lnTo>
                  <a:lnTo>
                    <a:pt x="126" y="77"/>
                  </a:lnTo>
                  <a:lnTo>
                    <a:pt x="121" y="73"/>
                  </a:lnTo>
                  <a:lnTo>
                    <a:pt x="123" y="53"/>
                  </a:lnTo>
                  <a:lnTo>
                    <a:pt x="127" y="28"/>
                  </a:lnTo>
                  <a:lnTo>
                    <a:pt x="123" y="19"/>
                  </a:lnTo>
                  <a:lnTo>
                    <a:pt x="129" y="6"/>
                  </a:lnTo>
                  <a:lnTo>
                    <a:pt x="134" y="3"/>
                  </a:lnTo>
                  <a:lnTo>
                    <a:pt x="158" y="0"/>
                  </a:lnTo>
                  <a:lnTo>
                    <a:pt x="166" y="2"/>
                  </a:lnTo>
                  <a:lnTo>
                    <a:pt x="173" y="7"/>
                  </a:lnTo>
                  <a:lnTo>
                    <a:pt x="180" y="11"/>
                  </a:lnTo>
                  <a:lnTo>
                    <a:pt x="192" y="14"/>
                  </a:lnTo>
                  <a:lnTo>
                    <a:pt x="202" y="2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220" name="Freeform 220"/>
            <p:cNvSpPr>
              <a:spLocks/>
            </p:cNvSpPr>
            <p:nvPr/>
          </p:nvSpPr>
          <p:spPr bwMode="auto">
            <a:xfrm>
              <a:off x="5684391" y="4749052"/>
              <a:ext cx="229787" cy="217456"/>
            </a:xfrm>
            <a:custGeom>
              <a:avLst/>
              <a:gdLst>
                <a:gd name="T0" fmla="*/ 103 w 139"/>
                <a:gd name="T1" fmla="*/ 140 h 140"/>
                <a:gd name="T2" fmla="*/ 93 w 139"/>
                <a:gd name="T3" fmla="*/ 138 h 140"/>
                <a:gd name="T4" fmla="*/ 87 w 139"/>
                <a:gd name="T5" fmla="*/ 140 h 140"/>
                <a:gd name="T6" fmla="*/ 79 w 139"/>
                <a:gd name="T7" fmla="*/ 137 h 140"/>
                <a:gd name="T8" fmla="*/ 71 w 139"/>
                <a:gd name="T9" fmla="*/ 136 h 140"/>
                <a:gd name="T10" fmla="*/ 60 w 139"/>
                <a:gd name="T11" fmla="*/ 127 h 140"/>
                <a:gd name="T12" fmla="*/ 47 w 139"/>
                <a:gd name="T13" fmla="*/ 124 h 140"/>
                <a:gd name="T14" fmla="*/ 42 w 139"/>
                <a:gd name="T15" fmla="*/ 111 h 140"/>
                <a:gd name="T16" fmla="*/ 42 w 139"/>
                <a:gd name="T17" fmla="*/ 103 h 140"/>
                <a:gd name="T18" fmla="*/ 35 w 139"/>
                <a:gd name="T19" fmla="*/ 101 h 140"/>
                <a:gd name="T20" fmla="*/ 15 w 139"/>
                <a:gd name="T21" fmla="*/ 78 h 140"/>
                <a:gd name="T22" fmla="*/ 10 w 139"/>
                <a:gd name="T23" fmla="*/ 66 h 140"/>
                <a:gd name="T24" fmla="*/ 6 w 139"/>
                <a:gd name="T25" fmla="*/ 63 h 140"/>
                <a:gd name="T26" fmla="*/ 0 w 139"/>
                <a:gd name="T27" fmla="*/ 46 h 140"/>
                <a:gd name="T28" fmla="*/ 20 w 139"/>
                <a:gd name="T29" fmla="*/ 48 h 140"/>
                <a:gd name="T30" fmla="*/ 26 w 139"/>
                <a:gd name="T31" fmla="*/ 51 h 140"/>
                <a:gd name="T32" fmla="*/ 32 w 139"/>
                <a:gd name="T33" fmla="*/ 50 h 140"/>
                <a:gd name="T34" fmla="*/ 43 w 139"/>
                <a:gd name="T35" fmla="*/ 37 h 140"/>
                <a:gd name="T36" fmla="*/ 59 w 139"/>
                <a:gd name="T37" fmla="*/ 20 h 140"/>
                <a:gd name="T38" fmla="*/ 66 w 139"/>
                <a:gd name="T39" fmla="*/ 18 h 140"/>
                <a:gd name="T40" fmla="*/ 68 w 139"/>
                <a:gd name="T41" fmla="*/ 11 h 140"/>
                <a:gd name="T42" fmla="*/ 79 w 139"/>
                <a:gd name="T43" fmla="*/ 3 h 140"/>
                <a:gd name="T44" fmla="*/ 93 w 139"/>
                <a:gd name="T45" fmla="*/ 0 h 140"/>
                <a:gd name="T46" fmla="*/ 94 w 139"/>
                <a:gd name="T47" fmla="*/ 7 h 140"/>
                <a:gd name="T48" fmla="*/ 109 w 139"/>
                <a:gd name="T49" fmla="*/ 7 h 140"/>
                <a:gd name="T50" fmla="*/ 117 w 139"/>
                <a:gd name="T51" fmla="*/ 11 h 140"/>
                <a:gd name="T52" fmla="*/ 121 w 139"/>
                <a:gd name="T53" fmla="*/ 16 h 140"/>
                <a:gd name="T54" fmla="*/ 130 w 139"/>
                <a:gd name="T55" fmla="*/ 18 h 140"/>
                <a:gd name="T56" fmla="*/ 139 w 139"/>
                <a:gd name="T57" fmla="*/ 25 h 140"/>
                <a:gd name="T58" fmla="*/ 138 w 139"/>
                <a:gd name="T59" fmla="*/ 51 h 140"/>
                <a:gd name="T60" fmla="*/ 133 w 139"/>
                <a:gd name="T61" fmla="*/ 65 h 140"/>
                <a:gd name="T62" fmla="*/ 132 w 139"/>
                <a:gd name="T63" fmla="*/ 81 h 140"/>
                <a:gd name="T64" fmla="*/ 134 w 139"/>
                <a:gd name="T65" fmla="*/ 87 h 140"/>
                <a:gd name="T66" fmla="*/ 131 w 139"/>
                <a:gd name="T67" fmla="*/ 99 h 140"/>
                <a:gd name="T68" fmla="*/ 129 w 139"/>
                <a:gd name="T69" fmla="*/ 101 h 140"/>
                <a:gd name="T70" fmla="*/ 123 w 139"/>
                <a:gd name="T71" fmla="*/ 116 h 140"/>
                <a:gd name="T72" fmla="*/ 103 w 139"/>
                <a:gd name="T73" fmla="*/ 140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39" h="140">
                  <a:moveTo>
                    <a:pt x="103" y="140"/>
                  </a:moveTo>
                  <a:lnTo>
                    <a:pt x="93" y="138"/>
                  </a:lnTo>
                  <a:lnTo>
                    <a:pt x="87" y="140"/>
                  </a:lnTo>
                  <a:lnTo>
                    <a:pt x="79" y="137"/>
                  </a:lnTo>
                  <a:lnTo>
                    <a:pt x="71" y="136"/>
                  </a:lnTo>
                  <a:lnTo>
                    <a:pt x="60" y="127"/>
                  </a:lnTo>
                  <a:lnTo>
                    <a:pt x="47" y="124"/>
                  </a:lnTo>
                  <a:lnTo>
                    <a:pt x="42" y="111"/>
                  </a:lnTo>
                  <a:lnTo>
                    <a:pt x="42" y="103"/>
                  </a:lnTo>
                  <a:lnTo>
                    <a:pt x="35" y="101"/>
                  </a:lnTo>
                  <a:lnTo>
                    <a:pt x="15" y="78"/>
                  </a:lnTo>
                  <a:lnTo>
                    <a:pt x="10" y="66"/>
                  </a:lnTo>
                  <a:lnTo>
                    <a:pt x="6" y="63"/>
                  </a:lnTo>
                  <a:lnTo>
                    <a:pt x="0" y="46"/>
                  </a:lnTo>
                  <a:lnTo>
                    <a:pt x="20" y="48"/>
                  </a:lnTo>
                  <a:lnTo>
                    <a:pt x="26" y="51"/>
                  </a:lnTo>
                  <a:lnTo>
                    <a:pt x="32" y="50"/>
                  </a:lnTo>
                  <a:lnTo>
                    <a:pt x="43" y="37"/>
                  </a:lnTo>
                  <a:lnTo>
                    <a:pt x="59" y="20"/>
                  </a:lnTo>
                  <a:lnTo>
                    <a:pt x="66" y="18"/>
                  </a:lnTo>
                  <a:lnTo>
                    <a:pt x="68" y="11"/>
                  </a:lnTo>
                  <a:lnTo>
                    <a:pt x="79" y="3"/>
                  </a:lnTo>
                  <a:lnTo>
                    <a:pt x="93" y="0"/>
                  </a:lnTo>
                  <a:lnTo>
                    <a:pt x="94" y="7"/>
                  </a:lnTo>
                  <a:lnTo>
                    <a:pt x="109" y="7"/>
                  </a:lnTo>
                  <a:lnTo>
                    <a:pt x="117" y="11"/>
                  </a:lnTo>
                  <a:lnTo>
                    <a:pt x="121" y="16"/>
                  </a:lnTo>
                  <a:lnTo>
                    <a:pt x="130" y="18"/>
                  </a:lnTo>
                  <a:lnTo>
                    <a:pt x="139" y="25"/>
                  </a:lnTo>
                  <a:lnTo>
                    <a:pt x="138" y="51"/>
                  </a:lnTo>
                  <a:lnTo>
                    <a:pt x="133" y="65"/>
                  </a:lnTo>
                  <a:lnTo>
                    <a:pt x="132" y="81"/>
                  </a:lnTo>
                  <a:lnTo>
                    <a:pt x="134" y="87"/>
                  </a:lnTo>
                  <a:lnTo>
                    <a:pt x="131" y="99"/>
                  </a:lnTo>
                  <a:lnTo>
                    <a:pt x="129" y="101"/>
                  </a:lnTo>
                  <a:lnTo>
                    <a:pt x="123" y="116"/>
                  </a:lnTo>
                  <a:lnTo>
                    <a:pt x="103" y="14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221" name="Freeform 221"/>
            <p:cNvSpPr>
              <a:spLocks/>
            </p:cNvSpPr>
            <p:nvPr/>
          </p:nvSpPr>
          <p:spPr bwMode="auto">
            <a:xfrm>
              <a:off x="5557100" y="1856882"/>
              <a:ext cx="3628652" cy="1065536"/>
            </a:xfrm>
            <a:custGeom>
              <a:avLst/>
              <a:gdLst>
                <a:gd name="T0" fmla="*/ 751 w 2195"/>
                <a:gd name="T1" fmla="*/ 25 h 686"/>
                <a:gd name="T2" fmla="*/ 649 w 2195"/>
                <a:gd name="T3" fmla="*/ 59 h 686"/>
                <a:gd name="T4" fmla="*/ 594 w 2195"/>
                <a:gd name="T5" fmla="*/ 101 h 686"/>
                <a:gd name="T6" fmla="*/ 603 w 2195"/>
                <a:gd name="T7" fmla="*/ 140 h 686"/>
                <a:gd name="T8" fmla="*/ 600 w 2195"/>
                <a:gd name="T9" fmla="*/ 189 h 686"/>
                <a:gd name="T10" fmla="*/ 541 w 2195"/>
                <a:gd name="T11" fmla="*/ 77 h 686"/>
                <a:gd name="T12" fmla="*/ 524 w 2195"/>
                <a:gd name="T13" fmla="*/ 135 h 686"/>
                <a:gd name="T14" fmla="*/ 434 w 2195"/>
                <a:gd name="T15" fmla="*/ 142 h 686"/>
                <a:gd name="T16" fmla="*/ 337 w 2195"/>
                <a:gd name="T17" fmla="*/ 143 h 686"/>
                <a:gd name="T18" fmla="*/ 241 w 2195"/>
                <a:gd name="T19" fmla="*/ 154 h 686"/>
                <a:gd name="T20" fmla="*/ 172 w 2195"/>
                <a:gd name="T21" fmla="*/ 204 h 686"/>
                <a:gd name="T22" fmla="*/ 111 w 2195"/>
                <a:gd name="T23" fmla="*/ 223 h 686"/>
                <a:gd name="T24" fmla="*/ 177 w 2195"/>
                <a:gd name="T25" fmla="*/ 168 h 686"/>
                <a:gd name="T26" fmla="*/ 1 w 2195"/>
                <a:gd name="T27" fmla="*/ 152 h 686"/>
                <a:gd name="T28" fmla="*/ 67 w 2195"/>
                <a:gd name="T29" fmla="*/ 262 h 686"/>
                <a:gd name="T30" fmla="*/ 30 w 2195"/>
                <a:gd name="T31" fmla="*/ 356 h 686"/>
                <a:gd name="T32" fmla="*/ 95 w 2195"/>
                <a:gd name="T33" fmla="*/ 403 h 686"/>
                <a:gd name="T34" fmla="*/ 111 w 2195"/>
                <a:gd name="T35" fmla="*/ 441 h 686"/>
                <a:gd name="T36" fmla="*/ 161 w 2195"/>
                <a:gd name="T37" fmla="*/ 469 h 686"/>
                <a:gd name="T38" fmla="*/ 227 w 2195"/>
                <a:gd name="T39" fmla="*/ 507 h 686"/>
                <a:gd name="T40" fmla="*/ 240 w 2195"/>
                <a:gd name="T41" fmla="*/ 555 h 686"/>
                <a:gd name="T42" fmla="*/ 239 w 2195"/>
                <a:gd name="T43" fmla="*/ 614 h 686"/>
                <a:gd name="T44" fmla="*/ 363 w 2195"/>
                <a:gd name="T45" fmla="*/ 654 h 686"/>
                <a:gd name="T46" fmla="*/ 434 w 2195"/>
                <a:gd name="T47" fmla="*/ 672 h 686"/>
                <a:gd name="T48" fmla="*/ 412 w 2195"/>
                <a:gd name="T49" fmla="*/ 564 h 686"/>
                <a:gd name="T50" fmla="*/ 394 w 2195"/>
                <a:gd name="T51" fmla="*/ 493 h 686"/>
                <a:gd name="T52" fmla="*/ 571 w 2195"/>
                <a:gd name="T53" fmla="*/ 488 h 686"/>
                <a:gd name="T54" fmla="*/ 571 w 2195"/>
                <a:gd name="T55" fmla="*/ 425 h 686"/>
                <a:gd name="T56" fmla="*/ 758 w 2195"/>
                <a:gd name="T57" fmla="*/ 424 h 686"/>
                <a:gd name="T58" fmla="*/ 920 w 2195"/>
                <a:gd name="T59" fmla="*/ 489 h 686"/>
                <a:gd name="T60" fmla="*/ 1027 w 2195"/>
                <a:gd name="T61" fmla="*/ 519 h 686"/>
                <a:gd name="T62" fmla="*/ 1175 w 2195"/>
                <a:gd name="T63" fmla="*/ 510 h 686"/>
                <a:gd name="T64" fmla="*/ 1273 w 2195"/>
                <a:gd name="T65" fmla="*/ 503 h 686"/>
                <a:gd name="T66" fmla="*/ 1408 w 2195"/>
                <a:gd name="T67" fmla="*/ 518 h 686"/>
                <a:gd name="T68" fmla="*/ 1516 w 2195"/>
                <a:gd name="T69" fmla="*/ 493 h 686"/>
                <a:gd name="T70" fmla="*/ 1570 w 2195"/>
                <a:gd name="T71" fmla="*/ 441 h 686"/>
                <a:gd name="T72" fmla="*/ 1742 w 2195"/>
                <a:gd name="T73" fmla="*/ 550 h 686"/>
                <a:gd name="T74" fmla="*/ 1789 w 2195"/>
                <a:gd name="T75" fmla="*/ 600 h 686"/>
                <a:gd name="T76" fmla="*/ 1821 w 2195"/>
                <a:gd name="T77" fmla="*/ 642 h 686"/>
                <a:gd name="T78" fmla="*/ 1879 w 2195"/>
                <a:gd name="T79" fmla="*/ 536 h 686"/>
                <a:gd name="T80" fmla="*/ 1746 w 2195"/>
                <a:gd name="T81" fmla="*/ 425 h 686"/>
                <a:gd name="T82" fmla="*/ 1855 w 2195"/>
                <a:gd name="T83" fmla="*/ 317 h 686"/>
                <a:gd name="T84" fmla="*/ 1972 w 2195"/>
                <a:gd name="T85" fmla="*/ 275 h 686"/>
                <a:gd name="T86" fmla="*/ 1981 w 2195"/>
                <a:gd name="T87" fmla="*/ 358 h 686"/>
                <a:gd name="T88" fmla="*/ 2115 w 2195"/>
                <a:gd name="T89" fmla="*/ 441 h 686"/>
                <a:gd name="T90" fmla="*/ 2041 w 2195"/>
                <a:gd name="T91" fmla="*/ 341 h 686"/>
                <a:gd name="T92" fmla="*/ 2121 w 2195"/>
                <a:gd name="T93" fmla="*/ 301 h 686"/>
                <a:gd name="T94" fmla="*/ 2165 w 2195"/>
                <a:gd name="T95" fmla="*/ 245 h 686"/>
                <a:gd name="T96" fmla="*/ 2127 w 2195"/>
                <a:gd name="T97" fmla="*/ 194 h 686"/>
                <a:gd name="T98" fmla="*/ 2155 w 2195"/>
                <a:gd name="T99" fmla="*/ 143 h 686"/>
                <a:gd name="T100" fmla="*/ 2081 w 2195"/>
                <a:gd name="T101" fmla="*/ 119 h 686"/>
                <a:gd name="T102" fmla="*/ 1867 w 2195"/>
                <a:gd name="T103" fmla="*/ 130 h 686"/>
                <a:gd name="T104" fmla="*/ 1729 w 2195"/>
                <a:gd name="T105" fmla="*/ 128 h 686"/>
                <a:gd name="T106" fmla="*/ 1395 w 2195"/>
                <a:gd name="T107" fmla="*/ 82 h 686"/>
                <a:gd name="T108" fmla="*/ 1301 w 2195"/>
                <a:gd name="T109" fmla="*/ 103 h 686"/>
                <a:gd name="T110" fmla="*/ 1124 w 2195"/>
                <a:gd name="T111" fmla="*/ 71 h 686"/>
                <a:gd name="T112" fmla="*/ 983 w 2195"/>
                <a:gd name="T113" fmla="*/ 54 h 686"/>
                <a:gd name="T114" fmla="*/ 913 w 2195"/>
                <a:gd name="T115" fmla="*/ 18 h 6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195" h="686">
                  <a:moveTo>
                    <a:pt x="856" y="0"/>
                  </a:moveTo>
                  <a:lnTo>
                    <a:pt x="836" y="6"/>
                  </a:lnTo>
                  <a:lnTo>
                    <a:pt x="832" y="12"/>
                  </a:lnTo>
                  <a:lnTo>
                    <a:pt x="836" y="19"/>
                  </a:lnTo>
                  <a:lnTo>
                    <a:pt x="813" y="18"/>
                  </a:lnTo>
                  <a:lnTo>
                    <a:pt x="795" y="27"/>
                  </a:lnTo>
                  <a:lnTo>
                    <a:pt x="781" y="23"/>
                  </a:lnTo>
                  <a:lnTo>
                    <a:pt x="751" y="25"/>
                  </a:lnTo>
                  <a:lnTo>
                    <a:pt x="752" y="29"/>
                  </a:lnTo>
                  <a:lnTo>
                    <a:pt x="721" y="31"/>
                  </a:lnTo>
                  <a:lnTo>
                    <a:pt x="705" y="39"/>
                  </a:lnTo>
                  <a:lnTo>
                    <a:pt x="692" y="39"/>
                  </a:lnTo>
                  <a:lnTo>
                    <a:pt x="687" y="49"/>
                  </a:lnTo>
                  <a:lnTo>
                    <a:pt x="705" y="58"/>
                  </a:lnTo>
                  <a:lnTo>
                    <a:pt x="680" y="60"/>
                  </a:lnTo>
                  <a:lnTo>
                    <a:pt x="649" y="59"/>
                  </a:lnTo>
                  <a:lnTo>
                    <a:pt x="630" y="62"/>
                  </a:lnTo>
                  <a:lnTo>
                    <a:pt x="646" y="80"/>
                  </a:lnTo>
                  <a:lnTo>
                    <a:pt x="669" y="93"/>
                  </a:lnTo>
                  <a:lnTo>
                    <a:pt x="637" y="84"/>
                  </a:lnTo>
                  <a:lnTo>
                    <a:pt x="611" y="85"/>
                  </a:lnTo>
                  <a:lnTo>
                    <a:pt x="595" y="91"/>
                  </a:lnTo>
                  <a:lnTo>
                    <a:pt x="610" y="104"/>
                  </a:lnTo>
                  <a:lnTo>
                    <a:pt x="594" y="101"/>
                  </a:lnTo>
                  <a:lnTo>
                    <a:pt x="587" y="84"/>
                  </a:lnTo>
                  <a:lnTo>
                    <a:pt x="573" y="75"/>
                  </a:lnTo>
                  <a:lnTo>
                    <a:pt x="567" y="76"/>
                  </a:lnTo>
                  <a:lnTo>
                    <a:pt x="579" y="87"/>
                  </a:lnTo>
                  <a:lnTo>
                    <a:pt x="564" y="99"/>
                  </a:lnTo>
                  <a:lnTo>
                    <a:pt x="591" y="112"/>
                  </a:lnTo>
                  <a:lnTo>
                    <a:pt x="593" y="130"/>
                  </a:lnTo>
                  <a:lnTo>
                    <a:pt x="603" y="140"/>
                  </a:lnTo>
                  <a:lnTo>
                    <a:pt x="618" y="141"/>
                  </a:lnTo>
                  <a:lnTo>
                    <a:pt x="620" y="152"/>
                  </a:lnTo>
                  <a:lnTo>
                    <a:pt x="635" y="162"/>
                  </a:lnTo>
                  <a:lnTo>
                    <a:pt x="629" y="171"/>
                  </a:lnTo>
                  <a:lnTo>
                    <a:pt x="631" y="180"/>
                  </a:lnTo>
                  <a:lnTo>
                    <a:pt x="619" y="185"/>
                  </a:lnTo>
                  <a:lnTo>
                    <a:pt x="617" y="191"/>
                  </a:lnTo>
                  <a:lnTo>
                    <a:pt x="600" y="189"/>
                  </a:lnTo>
                  <a:lnTo>
                    <a:pt x="611" y="163"/>
                  </a:lnTo>
                  <a:lnTo>
                    <a:pt x="608" y="151"/>
                  </a:lnTo>
                  <a:lnTo>
                    <a:pt x="586" y="141"/>
                  </a:lnTo>
                  <a:lnTo>
                    <a:pt x="573" y="117"/>
                  </a:lnTo>
                  <a:lnTo>
                    <a:pt x="560" y="105"/>
                  </a:lnTo>
                  <a:lnTo>
                    <a:pt x="549" y="99"/>
                  </a:lnTo>
                  <a:lnTo>
                    <a:pt x="551" y="86"/>
                  </a:lnTo>
                  <a:lnTo>
                    <a:pt x="541" y="77"/>
                  </a:lnTo>
                  <a:lnTo>
                    <a:pt x="505" y="72"/>
                  </a:lnTo>
                  <a:lnTo>
                    <a:pt x="498" y="75"/>
                  </a:lnTo>
                  <a:lnTo>
                    <a:pt x="500" y="91"/>
                  </a:lnTo>
                  <a:lnTo>
                    <a:pt x="486" y="106"/>
                  </a:lnTo>
                  <a:lnTo>
                    <a:pt x="490" y="111"/>
                  </a:lnTo>
                  <a:lnTo>
                    <a:pt x="506" y="124"/>
                  </a:lnTo>
                  <a:lnTo>
                    <a:pt x="507" y="133"/>
                  </a:lnTo>
                  <a:lnTo>
                    <a:pt x="524" y="135"/>
                  </a:lnTo>
                  <a:lnTo>
                    <a:pt x="526" y="138"/>
                  </a:lnTo>
                  <a:lnTo>
                    <a:pt x="546" y="148"/>
                  </a:lnTo>
                  <a:lnTo>
                    <a:pt x="543" y="157"/>
                  </a:lnTo>
                  <a:lnTo>
                    <a:pt x="482" y="137"/>
                  </a:lnTo>
                  <a:lnTo>
                    <a:pt x="460" y="131"/>
                  </a:lnTo>
                  <a:lnTo>
                    <a:pt x="418" y="126"/>
                  </a:lnTo>
                  <a:lnTo>
                    <a:pt x="414" y="132"/>
                  </a:lnTo>
                  <a:lnTo>
                    <a:pt x="434" y="142"/>
                  </a:lnTo>
                  <a:lnTo>
                    <a:pt x="425" y="153"/>
                  </a:lnTo>
                  <a:lnTo>
                    <a:pt x="404" y="143"/>
                  </a:lnTo>
                  <a:lnTo>
                    <a:pt x="388" y="150"/>
                  </a:lnTo>
                  <a:lnTo>
                    <a:pt x="363" y="151"/>
                  </a:lnTo>
                  <a:lnTo>
                    <a:pt x="357" y="157"/>
                  </a:lnTo>
                  <a:lnTo>
                    <a:pt x="339" y="155"/>
                  </a:lnTo>
                  <a:lnTo>
                    <a:pt x="347" y="144"/>
                  </a:lnTo>
                  <a:lnTo>
                    <a:pt x="337" y="143"/>
                  </a:lnTo>
                  <a:lnTo>
                    <a:pt x="297" y="159"/>
                  </a:lnTo>
                  <a:lnTo>
                    <a:pt x="272" y="167"/>
                  </a:lnTo>
                  <a:lnTo>
                    <a:pt x="274" y="178"/>
                  </a:lnTo>
                  <a:lnTo>
                    <a:pt x="255" y="183"/>
                  </a:lnTo>
                  <a:lnTo>
                    <a:pt x="241" y="176"/>
                  </a:lnTo>
                  <a:lnTo>
                    <a:pt x="237" y="166"/>
                  </a:lnTo>
                  <a:lnTo>
                    <a:pt x="253" y="164"/>
                  </a:lnTo>
                  <a:lnTo>
                    <a:pt x="241" y="154"/>
                  </a:lnTo>
                  <a:lnTo>
                    <a:pt x="202" y="148"/>
                  </a:lnTo>
                  <a:lnTo>
                    <a:pt x="216" y="159"/>
                  </a:lnTo>
                  <a:lnTo>
                    <a:pt x="214" y="170"/>
                  </a:lnTo>
                  <a:lnTo>
                    <a:pt x="229" y="181"/>
                  </a:lnTo>
                  <a:lnTo>
                    <a:pt x="226" y="193"/>
                  </a:lnTo>
                  <a:lnTo>
                    <a:pt x="210" y="187"/>
                  </a:lnTo>
                  <a:lnTo>
                    <a:pt x="197" y="186"/>
                  </a:lnTo>
                  <a:lnTo>
                    <a:pt x="172" y="204"/>
                  </a:lnTo>
                  <a:lnTo>
                    <a:pt x="186" y="217"/>
                  </a:lnTo>
                  <a:lnTo>
                    <a:pt x="175" y="222"/>
                  </a:lnTo>
                  <a:lnTo>
                    <a:pt x="138" y="210"/>
                  </a:lnTo>
                  <a:lnTo>
                    <a:pt x="131" y="217"/>
                  </a:lnTo>
                  <a:lnTo>
                    <a:pt x="142" y="225"/>
                  </a:lnTo>
                  <a:lnTo>
                    <a:pt x="143" y="234"/>
                  </a:lnTo>
                  <a:lnTo>
                    <a:pt x="130" y="229"/>
                  </a:lnTo>
                  <a:lnTo>
                    <a:pt x="111" y="223"/>
                  </a:lnTo>
                  <a:lnTo>
                    <a:pt x="104" y="205"/>
                  </a:lnTo>
                  <a:lnTo>
                    <a:pt x="101" y="196"/>
                  </a:lnTo>
                  <a:lnTo>
                    <a:pt x="74" y="183"/>
                  </a:lnTo>
                  <a:lnTo>
                    <a:pt x="84" y="181"/>
                  </a:lnTo>
                  <a:lnTo>
                    <a:pt x="149" y="194"/>
                  </a:lnTo>
                  <a:lnTo>
                    <a:pt x="170" y="190"/>
                  </a:lnTo>
                  <a:lnTo>
                    <a:pt x="182" y="180"/>
                  </a:lnTo>
                  <a:lnTo>
                    <a:pt x="177" y="168"/>
                  </a:lnTo>
                  <a:lnTo>
                    <a:pt x="163" y="160"/>
                  </a:lnTo>
                  <a:lnTo>
                    <a:pt x="106" y="140"/>
                  </a:lnTo>
                  <a:lnTo>
                    <a:pt x="68" y="135"/>
                  </a:lnTo>
                  <a:lnTo>
                    <a:pt x="43" y="125"/>
                  </a:lnTo>
                  <a:lnTo>
                    <a:pt x="31" y="131"/>
                  </a:lnTo>
                  <a:lnTo>
                    <a:pt x="10" y="138"/>
                  </a:lnTo>
                  <a:lnTo>
                    <a:pt x="0" y="140"/>
                  </a:lnTo>
                  <a:lnTo>
                    <a:pt x="1" y="152"/>
                  </a:lnTo>
                  <a:lnTo>
                    <a:pt x="25" y="164"/>
                  </a:lnTo>
                  <a:lnTo>
                    <a:pt x="16" y="177"/>
                  </a:lnTo>
                  <a:lnTo>
                    <a:pt x="38" y="198"/>
                  </a:lnTo>
                  <a:lnTo>
                    <a:pt x="32" y="213"/>
                  </a:lnTo>
                  <a:lnTo>
                    <a:pt x="48" y="228"/>
                  </a:lnTo>
                  <a:lnTo>
                    <a:pt x="45" y="240"/>
                  </a:lnTo>
                  <a:lnTo>
                    <a:pt x="70" y="253"/>
                  </a:lnTo>
                  <a:lnTo>
                    <a:pt x="67" y="262"/>
                  </a:lnTo>
                  <a:lnTo>
                    <a:pt x="56" y="273"/>
                  </a:lnTo>
                  <a:lnTo>
                    <a:pt x="30" y="297"/>
                  </a:lnTo>
                  <a:lnTo>
                    <a:pt x="47" y="306"/>
                  </a:lnTo>
                  <a:lnTo>
                    <a:pt x="33" y="317"/>
                  </a:lnTo>
                  <a:lnTo>
                    <a:pt x="36" y="321"/>
                  </a:lnTo>
                  <a:lnTo>
                    <a:pt x="28" y="332"/>
                  </a:lnTo>
                  <a:lnTo>
                    <a:pt x="35" y="350"/>
                  </a:lnTo>
                  <a:lnTo>
                    <a:pt x="30" y="356"/>
                  </a:lnTo>
                  <a:lnTo>
                    <a:pt x="38" y="361"/>
                  </a:lnTo>
                  <a:lnTo>
                    <a:pt x="41" y="370"/>
                  </a:lnTo>
                  <a:lnTo>
                    <a:pt x="48" y="382"/>
                  </a:lnTo>
                  <a:lnTo>
                    <a:pt x="65" y="386"/>
                  </a:lnTo>
                  <a:lnTo>
                    <a:pt x="68" y="392"/>
                  </a:lnTo>
                  <a:lnTo>
                    <a:pt x="76" y="389"/>
                  </a:lnTo>
                  <a:lnTo>
                    <a:pt x="92" y="394"/>
                  </a:lnTo>
                  <a:lnTo>
                    <a:pt x="95" y="403"/>
                  </a:lnTo>
                  <a:lnTo>
                    <a:pt x="93" y="408"/>
                  </a:lnTo>
                  <a:lnTo>
                    <a:pt x="105" y="422"/>
                  </a:lnTo>
                  <a:lnTo>
                    <a:pt x="112" y="425"/>
                  </a:lnTo>
                  <a:lnTo>
                    <a:pt x="112" y="429"/>
                  </a:lnTo>
                  <a:lnTo>
                    <a:pt x="123" y="432"/>
                  </a:lnTo>
                  <a:lnTo>
                    <a:pt x="129" y="438"/>
                  </a:lnTo>
                  <a:lnTo>
                    <a:pt x="123" y="442"/>
                  </a:lnTo>
                  <a:lnTo>
                    <a:pt x="111" y="441"/>
                  </a:lnTo>
                  <a:lnTo>
                    <a:pt x="108" y="443"/>
                  </a:lnTo>
                  <a:lnTo>
                    <a:pt x="113" y="450"/>
                  </a:lnTo>
                  <a:lnTo>
                    <a:pt x="119" y="463"/>
                  </a:lnTo>
                  <a:lnTo>
                    <a:pt x="125" y="463"/>
                  </a:lnTo>
                  <a:lnTo>
                    <a:pt x="128" y="459"/>
                  </a:lnTo>
                  <a:lnTo>
                    <a:pt x="133" y="460"/>
                  </a:lnTo>
                  <a:lnTo>
                    <a:pt x="149" y="458"/>
                  </a:lnTo>
                  <a:lnTo>
                    <a:pt x="161" y="469"/>
                  </a:lnTo>
                  <a:lnTo>
                    <a:pt x="158" y="474"/>
                  </a:lnTo>
                  <a:lnTo>
                    <a:pt x="161" y="480"/>
                  </a:lnTo>
                  <a:lnTo>
                    <a:pt x="174" y="481"/>
                  </a:lnTo>
                  <a:lnTo>
                    <a:pt x="181" y="489"/>
                  </a:lnTo>
                  <a:lnTo>
                    <a:pt x="182" y="493"/>
                  </a:lnTo>
                  <a:lnTo>
                    <a:pt x="203" y="500"/>
                  </a:lnTo>
                  <a:lnTo>
                    <a:pt x="215" y="497"/>
                  </a:lnTo>
                  <a:lnTo>
                    <a:pt x="227" y="507"/>
                  </a:lnTo>
                  <a:lnTo>
                    <a:pt x="236" y="507"/>
                  </a:lnTo>
                  <a:lnTo>
                    <a:pt x="261" y="513"/>
                  </a:lnTo>
                  <a:lnTo>
                    <a:pt x="262" y="519"/>
                  </a:lnTo>
                  <a:lnTo>
                    <a:pt x="258" y="530"/>
                  </a:lnTo>
                  <a:lnTo>
                    <a:pt x="264" y="541"/>
                  </a:lnTo>
                  <a:lnTo>
                    <a:pt x="263" y="547"/>
                  </a:lnTo>
                  <a:lnTo>
                    <a:pt x="248" y="549"/>
                  </a:lnTo>
                  <a:lnTo>
                    <a:pt x="240" y="555"/>
                  </a:lnTo>
                  <a:lnTo>
                    <a:pt x="241" y="564"/>
                  </a:lnTo>
                  <a:lnTo>
                    <a:pt x="255" y="560"/>
                  </a:lnTo>
                  <a:lnTo>
                    <a:pt x="257" y="565"/>
                  </a:lnTo>
                  <a:lnTo>
                    <a:pt x="234" y="573"/>
                  </a:lnTo>
                  <a:lnTo>
                    <a:pt x="245" y="581"/>
                  </a:lnTo>
                  <a:lnTo>
                    <a:pt x="234" y="598"/>
                  </a:lnTo>
                  <a:lnTo>
                    <a:pt x="223" y="602"/>
                  </a:lnTo>
                  <a:lnTo>
                    <a:pt x="239" y="614"/>
                  </a:lnTo>
                  <a:lnTo>
                    <a:pt x="259" y="621"/>
                  </a:lnTo>
                  <a:lnTo>
                    <a:pt x="284" y="639"/>
                  </a:lnTo>
                  <a:lnTo>
                    <a:pt x="285" y="636"/>
                  </a:lnTo>
                  <a:lnTo>
                    <a:pt x="300" y="640"/>
                  </a:lnTo>
                  <a:lnTo>
                    <a:pt x="325" y="643"/>
                  </a:lnTo>
                  <a:lnTo>
                    <a:pt x="350" y="653"/>
                  </a:lnTo>
                  <a:lnTo>
                    <a:pt x="353" y="657"/>
                  </a:lnTo>
                  <a:lnTo>
                    <a:pt x="363" y="654"/>
                  </a:lnTo>
                  <a:lnTo>
                    <a:pt x="379" y="658"/>
                  </a:lnTo>
                  <a:lnTo>
                    <a:pt x="386" y="666"/>
                  </a:lnTo>
                  <a:lnTo>
                    <a:pt x="398" y="671"/>
                  </a:lnTo>
                  <a:lnTo>
                    <a:pt x="402" y="672"/>
                  </a:lnTo>
                  <a:lnTo>
                    <a:pt x="416" y="684"/>
                  </a:lnTo>
                  <a:lnTo>
                    <a:pt x="424" y="686"/>
                  </a:lnTo>
                  <a:lnTo>
                    <a:pt x="426" y="680"/>
                  </a:lnTo>
                  <a:lnTo>
                    <a:pt x="434" y="672"/>
                  </a:lnTo>
                  <a:lnTo>
                    <a:pt x="411" y="648"/>
                  </a:lnTo>
                  <a:lnTo>
                    <a:pt x="410" y="634"/>
                  </a:lnTo>
                  <a:lnTo>
                    <a:pt x="391" y="615"/>
                  </a:lnTo>
                  <a:lnTo>
                    <a:pt x="402" y="594"/>
                  </a:lnTo>
                  <a:lnTo>
                    <a:pt x="417" y="590"/>
                  </a:lnTo>
                  <a:lnTo>
                    <a:pt x="422" y="578"/>
                  </a:lnTo>
                  <a:lnTo>
                    <a:pt x="413" y="575"/>
                  </a:lnTo>
                  <a:lnTo>
                    <a:pt x="412" y="564"/>
                  </a:lnTo>
                  <a:lnTo>
                    <a:pt x="398" y="551"/>
                  </a:lnTo>
                  <a:lnTo>
                    <a:pt x="386" y="551"/>
                  </a:lnTo>
                  <a:lnTo>
                    <a:pt x="369" y="537"/>
                  </a:lnTo>
                  <a:lnTo>
                    <a:pt x="375" y="522"/>
                  </a:lnTo>
                  <a:lnTo>
                    <a:pt x="369" y="518"/>
                  </a:lnTo>
                  <a:lnTo>
                    <a:pt x="376" y="496"/>
                  </a:lnTo>
                  <a:lnTo>
                    <a:pt x="396" y="507"/>
                  </a:lnTo>
                  <a:lnTo>
                    <a:pt x="394" y="493"/>
                  </a:lnTo>
                  <a:lnTo>
                    <a:pt x="420" y="471"/>
                  </a:lnTo>
                  <a:lnTo>
                    <a:pt x="445" y="470"/>
                  </a:lnTo>
                  <a:lnTo>
                    <a:pt x="484" y="484"/>
                  </a:lnTo>
                  <a:lnTo>
                    <a:pt x="505" y="492"/>
                  </a:lnTo>
                  <a:lnTo>
                    <a:pt x="519" y="484"/>
                  </a:lnTo>
                  <a:lnTo>
                    <a:pt x="544" y="484"/>
                  </a:lnTo>
                  <a:lnTo>
                    <a:pt x="568" y="494"/>
                  </a:lnTo>
                  <a:lnTo>
                    <a:pt x="571" y="488"/>
                  </a:lnTo>
                  <a:lnTo>
                    <a:pt x="593" y="489"/>
                  </a:lnTo>
                  <a:lnTo>
                    <a:pt x="594" y="479"/>
                  </a:lnTo>
                  <a:lnTo>
                    <a:pt x="563" y="466"/>
                  </a:lnTo>
                  <a:lnTo>
                    <a:pt x="575" y="456"/>
                  </a:lnTo>
                  <a:lnTo>
                    <a:pt x="570" y="450"/>
                  </a:lnTo>
                  <a:lnTo>
                    <a:pt x="583" y="445"/>
                  </a:lnTo>
                  <a:lnTo>
                    <a:pt x="567" y="431"/>
                  </a:lnTo>
                  <a:lnTo>
                    <a:pt x="571" y="425"/>
                  </a:lnTo>
                  <a:lnTo>
                    <a:pt x="626" y="417"/>
                  </a:lnTo>
                  <a:lnTo>
                    <a:pt x="632" y="413"/>
                  </a:lnTo>
                  <a:lnTo>
                    <a:pt x="667" y="406"/>
                  </a:lnTo>
                  <a:lnTo>
                    <a:pt x="677" y="397"/>
                  </a:lnTo>
                  <a:lnTo>
                    <a:pt x="707" y="401"/>
                  </a:lnTo>
                  <a:lnTo>
                    <a:pt x="721" y="422"/>
                  </a:lnTo>
                  <a:lnTo>
                    <a:pt x="735" y="417"/>
                  </a:lnTo>
                  <a:lnTo>
                    <a:pt x="758" y="424"/>
                  </a:lnTo>
                  <a:lnTo>
                    <a:pt x="762" y="435"/>
                  </a:lnTo>
                  <a:lnTo>
                    <a:pt x="776" y="434"/>
                  </a:lnTo>
                  <a:lnTo>
                    <a:pt x="806" y="415"/>
                  </a:lnTo>
                  <a:lnTo>
                    <a:pt x="803" y="421"/>
                  </a:lnTo>
                  <a:lnTo>
                    <a:pt x="831" y="436"/>
                  </a:lnTo>
                  <a:lnTo>
                    <a:pt x="889" y="487"/>
                  </a:lnTo>
                  <a:lnTo>
                    <a:pt x="893" y="477"/>
                  </a:lnTo>
                  <a:lnTo>
                    <a:pt x="920" y="489"/>
                  </a:lnTo>
                  <a:lnTo>
                    <a:pt x="940" y="483"/>
                  </a:lnTo>
                  <a:lnTo>
                    <a:pt x="951" y="487"/>
                  </a:lnTo>
                  <a:lnTo>
                    <a:pt x="964" y="499"/>
                  </a:lnTo>
                  <a:lnTo>
                    <a:pt x="977" y="503"/>
                  </a:lnTo>
                  <a:lnTo>
                    <a:pt x="988" y="511"/>
                  </a:lnTo>
                  <a:lnTo>
                    <a:pt x="1007" y="509"/>
                  </a:lnTo>
                  <a:lnTo>
                    <a:pt x="1022" y="521"/>
                  </a:lnTo>
                  <a:lnTo>
                    <a:pt x="1027" y="519"/>
                  </a:lnTo>
                  <a:lnTo>
                    <a:pt x="1042" y="516"/>
                  </a:lnTo>
                  <a:lnTo>
                    <a:pt x="1064" y="498"/>
                  </a:lnTo>
                  <a:lnTo>
                    <a:pt x="1084" y="489"/>
                  </a:lnTo>
                  <a:lnTo>
                    <a:pt x="1101" y="495"/>
                  </a:lnTo>
                  <a:lnTo>
                    <a:pt x="1117" y="495"/>
                  </a:lnTo>
                  <a:lnTo>
                    <a:pt x="1133" y="505"/>
                  </a:lnTo>
                  <a:lnTo>
                    <a:pt x="1149" y="505"/>
                  </a:lnTo>
                  <a:lnTo>
                    <a:pt x="1175" y="510"/>
                  </a:lnTo>
                  <a:lnTo>
                    <a:pt x="1183" y="497"/>
                  </a:lnTo>
                  <a:lnTo>
                    <a:pt x="1170" y="485"/>
                  </a:lnTo>
                  <a:lnTo>
                    <a:pt x="1175" y="464"/>
                  </a:lnTo>
                  <a:lnTo>
                    <a:pt x="1197" y="472"/>
                  </a:lnTo>
                  <a:lnTo>
                    <a:pt x="1213" y="474"/>
                  </a:lnTo>
                  <a:lnTo>
                    <a:pt x="1234" y="479"/>
                  </a:lnTo>
                  <a:lnTo>
                    <a:pt x="1246" y="495"/>
                  </a:lnTo>
                  <a:lnTo>
                    <a:pt x="1273" y="503"/>
                  </a:lnTo>
                  <a:lnTo>
                    <a:pt x="1286" y="499"/>
                  </a:lnTo>
                  <a:lnTo>
                    <a:pt x="1305" y="497"/>
                  </a:lnTo>
                  <a:lnTo>
                    <a:pt x="1323" y="500"/>
                  </a:lnTo>
                  <a:lnTo>
                    <a:pt x="1344" y="509"/>
                  </a:lnTo>
                  <a:lnTo>
                    <a:pt x="1360" y="520"/>
                  </a:lnTo>
                  <a:lnTo>
                    <a:pt x="1374" y="519"/>
                  </a:lnTo>
                  <a:lnTo>
                    <a:pt x="1397" y="523"/>
                  </a:lnTo>
                  <a:lnTo>
                    <a:pt x="1408" y="518"/>
                  </a:lnTo>
                  <a:lnTo>
                    <a:pt x="1427" y="514"/>
                  </a:lnTo>
                  <a:lnTo>
                    <a:pt x="1442" y="500"/>
                  </a:lnTo>
                  <a:lnTo>
                    <a:pt x="1453" y="502"/>
                  </a:lnTo>
                  <a:lnTo>
                    <a:pt x="1465" y="509"/>
                  </a:lnTo>
                  <a:lnTo>
                    <a:pt x="1483" y="507"/>
                  </a:lnTo>
                  <a:lnTo>
                    <a:pt x="1508" y="515"/>
                  </a:lnTo>
                  <a:lnTo>
                    <a:pt x="1522" y="502"/>
                  </a:lnTo>
                  <a:lnTo>
                    <a:pt x="1516" y="493"/>
                  </a:lnTo>
                  <a:lnTo>
                    <a:pt x="1516" y="472"/>
                  </a:lnTo>
                  <a:lnTo>
                    <a:pt x="1520" y="465"/>
                  </a:lnTo>
                  <a:lnTo>
                    <a:pt x="1512" y="454"/>
                  </a:lnTo>
                  <a:lnTo>
                    <a:pt x="1500" y="450"/>
                  </a:lnTo>
                  <a:lnTo>
                    <a:pt x="1505" y="440"/>
                  </a:lnTo>
                  <a:lnTo>
                    <a:pt x="1522" y="436"/>
                  </a:lnTo>
                  <a:lnTo>
                    <a:pt x="1542" y="436"/>
                  </a:lnTo>
                  <a:lnTo>
                    <a:pt x="1570" y="441"/>
                  </a:lnTo>
                  <a:lnTo>
                    <a:pt x="1589" y="449"/>
                  </a:lnTo>
                  <a:lnTo>
                    <a:pt x="1614" y="469"/>
                  </a:lnTo>
                  <a:lnTo>
                    <a:pt x="1627" y="478"/>
                  </a:lnTo>
                  <a:lnTo>
                    <a:pt x="1641" y="490"/>
                  </a:lnTo>
                  <a:lnTo>
                    <a:pt x="1661" y="510"/>
                  </a:lnTo>
                  <a:lnTo>
                    <a:pt x="1693" y="516"/>
                  </a:lnTo>
                  <a:lnTo>
                    <a:pt x="1722" y="531"/>
                  </a:lnTo>
                  <a:lnTo>
                    <a:pt x="1742" y="550"/>
                  </a:lnTo>
                  <a:lnTo>
                    <a:pt x="1766" y="550"/>
                  </a:lnTo>
                  <a:lnTo>
                    <a:pt x="1775" y="542"/>
                  </a:lnTo>
                  <a:lnTo>
                    <a:pt x="1797" y="536"/>
                  </a:lnTo>
                  <a:lnTo>
                    <a:pt x="1802" y="554"/>
                  </a:lnTo>
                  <a:lnTo>
                    <a:pt x="1801" y="562"/>
                  </a:lnTo>
                  <a:lnTo>
                    <a:pt x="1810" y="584"/>
                  </a:lnTo>
                  <a:lnTo>
                    <a:pt x="1811" y="604"/>
                  </a:lnTo>
                  <a:lnTo>
                    <a:pt x="1789" y="600"/>
                  </a:lnTo>
                  <a:lnTo>
                    <a:pt x="1779" y="607"/>
                  </a:lnTo>
                  <a:lnTo>
                    <a:pt x="1794" y="625"/>
                  </a:lnTo>
                  <a:lnTo>
                    <a:pt x="1806" y="649"/>
                  </a:lnTo>
                  <a:lnTo>
                    <a:pt x="1798" y="650"/>
                  </a:lnTo>
                  <a:lnTo>
                    <a:pt x="1804" y="660"/>
                  </a:lnTo>
                  <a:lnTo>
                    <a:pt x="1808" y="664"/>
                  </a:lnTo>
                  <a:lnTo>
                    <a:pt x="1807" y="657"/>
                  </a:lnTo>
                  <a:lnTo>
                    <a:pt x="1821" y="642"/>
                  </a:lnTo>
                  <a:lnTo>
                    <a:pt x="1837" y="652"/>
                  </a:lnTo>
                  <a:lnTo>
                    <a:pt x="1848" y="651"/>
                  </a:lnTo>
                  <a:lnTo>
                    <a:pt x="1863" y="639"/>
                  </a:lnTo>
                  <a:lnTo>
                    <a:pt x="1866" y="627"/>
                  </a:lnTo>
                  <a:lnTo>
                    <a:pt x="1873" y="604"/>
                  </a:lnTo>
                  <a:lnTo>
                    <a:pt x="1880" y="580"/>
                  </a:lnTo>
                  <a:lnTo>
                    <a:pt x="1876" y="566"/>
                  </a:lnTo>
                  <a:lnTo>
                    <a:pt x="1879" y="536"/>
                  </a:lnTo>
                  <a:lnTo>
                    <a:pt x="1862" y="504"/>
                  </a:lnTo>
                  <a:lnTo>
                    <a:pt x="1844" y="480"/>
                  </a:lnTo>
                  <a:lnTo>
                    <a:pt x="1840" y="460"/>
                  </a:lnTo>
                  <a:lnTo>
                    <a:pt x="1825" y="443"/>
                  </a:lnTo>
                  <a:lnTo>
                    <a:pt x="1784" y="421"/>
                  </a:lnTo>
                  <a:lnTo>
                    <a:pt x="1766" y="420"/>
                  </a:lnTo>
                  <a:lnTo>
                    <a:pt x="1764" y="430"/>
                  </a:lnTo>
                  <a:lnTo>
                    <a:pt x="1746" y="425"/>
                  </a:lnTo>
                  <a:lnTo>
                    <a:pt x="1728" y="413"/>
                  </a:lnTo>
                  <a:lnTo>
                    <a:pt x="1701" y="410"/>
                  </a:lnTo>
                  <a:lnTo>
                    <a:pt x="1718" y="364"/>
                  </a:lnTo>
                  <a:lnTo>
                    <a:pt x="1729" y="326"/>
                  </a:lnTo>
                  <a:lnTo>
                    <a:pt x="1772" y="320"/>
                  </a:lnTo>
                  <a:lnTo>
                    <a:pt x="1821" y="323"/>
                  </a:lnTo>
                  <a:lnTo>
                    <a:pt x="1829" y="314"/>
                  </a:lnTo>
                  <a:lnTo>
                    <a:pt x="1855" y="317"/>
                  </a:lnTo>
                  <a:lnTo>
                    <a:pt x="1869" y="331"/>
                  </a:lnTo>
                  <a:lnTo>
                    <a:pt x="1890" y="329"/>
                  </a:lnTo>
                  <a:lnTo>
                    <a:pt x="1917" y="324"/>
                  </a:lnTo>
                  <a:lnTo>
                    <a:pt x="1892" y="312"/>
                  </a:lnTo>
                  <a:lnTo>
                    <a:pt x="1892" y="280"/>
                  </a:lnTo>
                  <a:lnTo>
                    <a:pt x="1921" y="273"/>
                  </a:lnTo>
                  <a:lnTo>
                    <a:pt x="1961" y="297"/>
                  </a:lnTo>
                  <a:lnTo>
                    <a:pt x="1972" y="275"/>
                  </a:lnTo>
                  <a:lnTo>
                    <a:pt x="1961" y="260"/>
                  </a:lnTo>
                  <a:lnTo>
                    <a:pt x="1977" y="258"/>
                  </a:lnTo>
                  <a:lnTo>
                    <a:pt x="1999" y="285"/>
                  </a:lnTo>
                  <a:lnTo>
                    <a:pt x="1992" y="301"/>
                  </a:lnTo>
                  <a:lnTo>
                    <a:pt x="1989" y="320"/>
                  </a:lnTo>
                  <a:lnTo>
                    <a:pt x="1990" y="345"/>
                  </a:lnTo>
                  <a:lnTo>
                    <a:pt x="1972" y="349"/>
                  </a:lnTo>
                  <a:lnTo>
                    <a:pt x="1981" y="358"/>
                  </a:lnTo>
                  <a:lnTo>
                    <a:pt x="1980" y="370"/>
                  </a:lnTo>
                  <a:lnTo>
                    <a:pt x="2001" y="397"/>
                  </a:lnTo>
                  <a:lnTo>
                    <a:pt x="2053" y="441"/>
                  </a:lnTo>
                  <a:lnTo>
                    <a:pt x="2086" y="471"/>
                  </a:lnTo>
                  <a:lnTo>
                    <a:pt x="2105" y="485"/>
                  </a:lnTo>
                  <a:lnTo>
                    <a:pt x="2110" y="466"/>
                  </a:lnTo>
                  <a:lnTo>
                    <a:pt x="2096" y="446"/>
                  </a:lnTo>
                  <a:lnTo>
                    <a:pt x="2115" y="441"/>
                  </a:lnTo>
                  <a:lnTo>
                    <a:pt x="2098" y="418"/>
                  </a:lnTo>
                  <a:lnTo>
                    <a:pt x="2114" y="408"/>
                  </a:lnTo>
                  <a:lnTo>
                    <a:pt x="2099" y="399"/>
                  </a:lnTo>
                  <a:lnTo>
                    <a:pt x="2088" y="383"/>
                  </a:lnTo>
                  <a:lnTo>
                    <a:pt x="2102" y="382"/>
                  </a:lnTo>
                  <a:lnTo>
                    <a:pt x="2072" y="354"/>
                  </a:lnTo>
                  <a:lnTo>
                    <a:pt x="2050" y="349"/>
                  </a:lnTo>
                  <a:lnTo>
                    <a:pt x="2041" y="341"/>
                  </a:lnTo>
                  <a:lnTo>
                    <a:pt x="2037" y="322"/>
                  </a:lnTo>
                  <a:lnTo>
                    <a:pt x="2027" y="310"/>
                  </a:lnTo>
                  <a:lnTo>
                    <a:pt x="2050" y="312"/>
                  </a:lnTo>
                  <a:lnTo>
                    <a:pt x="2054" y="304"/>
                  </a:lnTo>
                  <a:lnTo>
                    <a:pt x="2069" y="311"/>
                  </a:lnTo>
                  <a:lnTo>
                    <a:pt x="2089" y="296"/>
                  </a:lnTo>
                  <a:lnTo>
                    <a:pt x="2127" y="309"/>
                  </a:lnTo>
                  <a:lnTo>
                    <a:pt x="2121" y="301"/>
                  </a:lnTo>
                  <a:lnTo>
                    <a:pt x="2127" y="289"/>
                  </a:lnTo>
                  <a:lnTo>
                    <a:pt x="2132" y="275"/>
                  </a:lnTo>
                  <a:lnTo>
                    <a:pt x="2142" y="273"/>
                  </a:lnTo>
                  <a:lnTo>
                    <a:pt x="2162" y="259"/>
                  </a:lnTo>
                  <a:lnTo>
                    <a:pt x="2195" y="263"/>
                  </a:lnTo>
                  <a:lnTo>
                    <a:pt x="2192" y="258"/>
                  </a:lnTo>
                  <a:lnTo>
                    <a:pt x="2179" y="250"/>
                  </a:lnTo>
                  <a:lnTo>
                    <a:pt x="2165" y="245"/>
                  </a:lnTo>
                  <a:lnTo>
                    <a:pt x="2135" y="230"/>
                  </a:lnTo>
                  <a:lnTo>
                    <a:pt x="2107" y="220"/>
                  </a:lnTo>
                  <a:lnTo>
                    <a:pt x="2128" y="221"/>
                  </a:lnTo>
                  <a:lnTo>
                    <a:pt x="2134" y="213"/>
                  </a:lnTo>
                  <a:lnTo>
                    <a:pt x="2128" y="210"/>
                  </a:lnTo>
                  <a:lnTo>
                    <a:pt x="2117" y="188"/>
                  </a:lnTo>
                  <a:lnTo>
                    <a:pt x="2124" y="183"/>
                  </a:lnTo>
                  <a:lnTo>
                    <a:pt x="2127" y="194"/>
                  </a:lnTo>
                  <a:lnTo>
                    <a:pt x="2139" y="195"/>
                  </a:lnTo>
                  <a:lnTo>
                    <a:pt x="2136" y="183"/>
                  </a:lnTo>
                  <a:lnTo>
                    <a:pt x="2149" y="185"/>
                  </a:lnTo>
                  <a:lnTo>
                    <a:pt x="2158" y="186"/>
                  </a:lnTo>
                  <a:lnTo>
                    <a:pt x="2154" y="172"/>
                  </a:lnTo>
                  <a:lnTo>
                    <a:pt x="2163" y="168"/>
                  </a:lnTo>
                  <a:lnTo>
                    <a:pt x="2150" y="158"/>
                  </a:lnTo>
                  <a:lnTo>
                    <a:pt x="2155" y="143"/>
                  </a:lnTo>
                  <a:lnTo>
                    <a:pt x="2167" y="151"/>
                  </a:lnTo>
                  <a:lnTo>
                    <a:pt x="2166" y="129"/>
                  </a:lnTo>
                  <a:lnTo>
                    <a:pt x="2163" y="113"/>
                  </a:lnTo>
                  <a:lnTo>
                    <a:pt x="2134" y="115"/>
                  </a:lnTo>
                  <a:lnTo>
                    <a:pt x="2116" y="123"/>
                  </a:lnTo>
                  <a:lnTo>
                    <a:pt x="2102" y="129"/>
                  </a:lnTo>
                  <a:lnTo>
                    <a:pt x="2098" y="133"/>
                  </a:lnTo>
                  <a:lnTo>
                    <a:pt x="2081" y="119"/>
                  </a:lnTo>
                  <a:lnTo>
                    <a:pt x="2021" y="141"/>
                  </a:lnTo>
                  <a:lnTo>
                    <a:pt x="2020" y="142"/>
                  </a:lnTo>
                  <a:lnTo>
                    <a:pt x="2020" y="142"/>
                  </a:lnTo>
                  <a:lnTo>
                    <a:pt x="1988" y="134"/>
                  </a:lnTo>
                  <a:lnTo>
                    <a:pt x="1936" y="126"/>
                  </a:lnTo>
                  <a:lnTo>
                    <a:pt x="1911" y="126"/>
                  </a:lnTo>
                  <a:lnTo>
                    <a:pt x="1861" y="122"/>
                  </a:lnTo>
                  <a:lnTo>
                    <a:pt x="1867" y="130"/>
                  </a:lnTo>
                  <a:lnTo>
                    <a:pt x="1896" y="141"/>
                  </a:lnTo>
                  <a:lnTo>
                    <a:pt x="1888" y="146"/>
                  </a:lnTo>
                  <a:lnTo>
                    <a:pt x="1841" y="131"/>
                  </a:lnTo>
                  <a:lnTo>
                    <a:pt x="1818" y="132"/>
                  </a:lnTo>
                  <a:lnTo>
                    <a:pt x="1788" y="129"/>
                  </a:lnTo>
                  <a:lnTo>
                    <a:pt x="1765" y="130"/>
                  </a:lnTo>
                  <a:lnTo>
                    <a:pt x="1753" y="133"/>
                  </a:lnTo>
                  <a:lnTo>
                    <a:pt x="1729" y="128"/>
                  </a:lnTo>
                  <a:lnTo>
                    <a:pt x="1711" y="115"/>
                  </a:lnTo>
                  <a:lnTo>
                    <a:pt x="1690" y="109"/>
                  </a:lnTo>
                  <a:lnTo>
                    <a:pt x="1660" y="106"/>
                  </a:lnTo>
                  <a:lnTo>
                    <a:pt x="1612" y="109"/>
                  </a:lnTo>
                  <a:lnTo>
                    <a:pt x="1559" y="96"/>
                  </a:lnTo>
                  <a:lnTo>
                    <a:pt x="1533" y="86"/>
                  </a:lnTo>
                  <a:lnTo>
                    <a:pt x="1402" y="75"/>
                  </a:lnTo>
                  <a:lnTo>
                    <a:pt x="1395" y="82"/>
                  </a:lnTo>
                  <a:lnTo>
                    <a:pt x="1426" y="98"/>
                  </a:lnTo>
                  <a:lnTo>
                    <a:pt x="1402" y="96"/>
                  </a:lnTo>
                  <a:lnTo>
                    <a:pt x="1399" y="101"/>
                  </a:lnTo>
                  <a:lnTo>
                    <a:pt x="1367" y="95"/>
                  </a:lnTo>
                  <a:lnTo>
                    <a:pt x="1351" y="100"/>
                  </a:lnTo>
                  <a:lnTo>
                    <a:pt x="1320" y="92"/>
                  </a:lnTo>
                  <a:lnTo>
                    <a:pt x="1331" y="110"/>
                  </a:lnTo>
                  <a:lnTo>
                    <a:pt x="1301" y="103"/>
                  </a:lnTo>
                  <a:lnTo>
                    <a:pt x="1268" y="90"/>
                  </a:lnTo>
                  <a:lnTo>
                    <a:pt x="1267" y="83"/>
                  </a:lnTo>
                  <a:lnTo>
                    <a:pt x="1247" y="72"/>
                  </a:lnTo>
                  <a:lnTo>
                    <a:pt x="1215" y="64"/>
                  </a:lnTo>
                  <a:lnTo>
                    <a:pt x="1195" y="64"/>
                  </a:lnTo>
                  <a:lnTo>
                    <a:pt x="1165" y="61"/>
                  </a:lnTo>
                  <a:lnTo>
                    <a:pt x="1180" y="73"/>
                  </a:lnTo>
                  <a:lnTo>
                    <a:pt x="1124" y="71"/>
                  </a:lnTo>
                  <a:lnTo>
                    <a:pt x="1111" y="63"/>
                  </a:lnTo>
                  <a:lnTo>
                    <a:pt x="1068" y="61"/>
                  </a:lnTo>
                  <a:lnTo>
                    <a:pt x="1051" y="63"/>
                  </a:lnTo>
                  <a:lnTo>
                    <a:pt x="1051" y="68"/>
                  </a:lnTo>
                  <a:lnTo>
                    <a:pt x="1032" y="57"/>
                  </a:lnTo>
                  <a:lnTo>
                    <a:pt x="1024" y="60"/>
                  </a:lnTo>
                  <a:lnTo>
                    <a:pt x="1001" y="56"/>
                  </a:lnTo>
                  <a:lnTo>
                    <a:pt x="983" y="54"/>
                  </a:lnTo>
                  <a:lnTo>
                    <a:pt x="986" y="49"/>
                  </a:lnTo>
                  <a:lnTo>
                    <a:pt x="1008" y="40"/>
                  </a:lnTo>
                  <a:lnTo>
                    <a:pt x="1016" y="36"/>
                  </a:lnTo>
                  <a:lnTo>
                    <a:pt x="1009" y="28"/>
                  </a:lnTo>
                  <a:lnTo>
                    <a:pt x="992" y="22"/>
                  </a:lnTo>
                  <a:lnTo>
                    <a:pt x="955" y="15"/>
                  </a:lnTo>
                  <a:lnTo>
                    <a:pt x="920" y="14"/>
                  </a:lnTo>
                  <a:lnTo>
                    <a:pt x="913" y="18"/>
                  </a:lnTo>
                  <a:lnTo>
                    <a:pt x="901" y="11"/>
                  </a:lnTo>
                  <a:lnTo>
                    <a:pt x="901" y="11"/>
                  </a:lnTo>
                  <a:lnTo>
                    <a:pt x="871" y="8"/>
                  </a:lnTo>
                  <a:lnTo>
                    <a:pt x="883" y="5"/>
                  </a:lnTo>
                  <a:lnTo>
                    <a:pt x="856" y="0"/>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222" name="Freeform 222"/>
            <p:cNvSpPr>
              <a:spLocks/>
            </p:cNvSpPr>
            <p:nvPr/>
          </p:nvSpPr>
          <p:spPr bwMode="auto">
            <a:xfrm>
              <a:off x="5714147" y="5173091"/>
              <a:ext cx="69431" cy="63684"/>
            </a:xfrm>
            <a:custGeom>
              <a:avLst/>
              <a:gdLst>
                <a:gd name="T0" fmla="*/ 36 w 42"/>
                <a:gd name="T1" fmla="*/ 6 h 41"/>
                <a:gd name="T2" fmla="*/ 29 w 42"/>
                <a:gd name="T3" fmla="*/ 0 h 41"/>
                <a:gd name="T4" fmla="*/ 20 w 42"/>
                <a:gd name="T5" fmla="*/ 4 h 41"/>
                <a:gd name="T6" fmla="*/ 10 w 42"/>
                <a:gd name="T7" fmla="*/ 12 h 41"/>
                <a:gd name="T8" fmla="*/ 0 w 42"/>
                <a:gd name="T9" fmla="*/ 25 h 41"/>
                <a:gd name="T10" fmla="*/ 12 w 42"/>
                <a:gd name="T11" fmla="*/ 41 h 41"/>
                <a:gd name="T12" fmla="*/ 18 w 42"/>
                <a:gd name="T13" fmla="*/ 39 h 41"/>
                <a:gd name="T14" fmla="*/ 22 w 42"/>
                <a:gd name="T15" fmla="*/ 32 h 41"/>
                <a:gd name="T16" fmla="*/ 32 w 42"/>
                <a:gd name="T17" fmla="*/ 29 h 41"/>
                <a:gd name="T18" fmla="*/ 36 w 42"/>
                <a:gd name="T19" fmla="*/ 22 h 41"/>
                <a:gd name="T20" fmla="*/ 42 w 42"/>
                <a:gd name="T21" fmla="*/ 12 h 41"/>
                <a:gd name="T22" fmla="*/ 36 w 42"/>
                <a:gd name="T23" fmla="*/ 6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2" h="41">
                  <a:moveTo>
                    <a:pt x="36" y="6"/>
                  </a:moveTo>
                  <a:lnTo>
                    <a:pt x="29" y="0"/>
                  </a:lnTo>
                  <a:lnTo>
                    <a:pt x="20" y="4"/>
                  </a:lnTo>
                  <a:lnTo>
                    <a:pt x="10" y="12"/>
                  </a:lnTo>
                  <a:lnTo>
                    <a:pt x="0" y="25"/>
                  </a:lnTo>
                  <a:lnTo>
                    <a:pt x="12" y="41"/>
                  </a:lnTo>
                  <a:lnTo>
                    <a:pt x="18" y="39"/>
                  </a:lnTo>
                  <a:lnTo>
                    <a:pt x="22" y="32"/>
                  </a:lnTo>
                  <a:lnTo>
                    <a:pt x="32" y="29"/>
                  </a:lnTo>
                  <a:lnTo>
                    <a:pt x="36" y="22"/>
                  </a:lnTo>
                  <a:lnTo>
                    <a:pt x="42" y="12"/>
                  </a:lnTo>
                  <a:lnTo>
                    <a:pt x="36" y="6"/>
                  </a:lnTo>
                  <a:close/>
                </a:path>
              </a:pathLst>
            </a:custGeom>
            <a:grp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grpSp>
      <p:sp>
        <p:nvSpPr>
          <p:cNvPr id="226" name="Text Placeholder 6"/>
          <p:cNvSpPr>
            <a:spLocks noGrp="1"/>
          </p:cNvSpPr>
          <p:nvPr>
            <p:ph type="body" sz="quarter" idx="72" hasCustomPrompt="1"/>
          </p:nvPr>
        </p:nvSpPr>
        <p:spPr>
          <a:xfrm>
            <a:off x="702650" y="6764338"/>
            <a:ext cx="9324000" cy="268287"/>
          </a:xfrm>
          <a:prstGeom prst="rect">
            <a:avLst/>
          </a:prstGeom>
        </p:spPr>
        <p:txBody>
          <a:bodyPr lIns="0" tIns="0" rIns="0" bIns="0" anchor="b"/>
          <a:lstStyle>
            <a:lvl1pPr marL="0" indent="0">
              <a:lnSpc>
                <a:spcPts val="800"/>
              </a:lnSpc>
              <a:spcBef>
                <a:spcPts val="0"/>
              </a:spcBef>
              <a:buNone/>
              <a:defRPr sz="800">
                <a:solidFill>
                  <a:schemeClr val="tx2"/>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8pt</a:t>
            </a:r>
          </a:p>
        </p:txBody>
      </p:sp>
    </p:spTree>
    <p:extLst>
      <p:ext uri="{BB962C8B-B14F-4D97-AF65-F5344CB8AC3E}">
        <p14:creationId xmlns:p14="http://schemas.microsoft.com/office/powerpoint/2010/main" val="856832768"/>
      </p:ext>
    </p:extLst>
  </p:cSld>
  <p:clrMapOvr>
    <a:masterClrMapping/>
  </p:clrMapOvr>
</p:sldLayout>
</file>

<file path=ppt/slideLayouts/slideLayout56.xml><?xml version="1.0" encoding="utf-8"?>
<p:sldLayout xmlns:a="http://schemas.openxmlformats.org/drawingml/2006/main" xmlns:r="http://schemas.openxmlformats.org/officeDocument/2006/relationships" xmlns:p="http://schemas.openxmlformats.org/presentationml/2006/main" preserve="1" userDrawn="1">
  <p:cSld name="2_Custom Layout">
    <p:spTree>
      <p:nvGrpSpPr>
        <p:cNvPr id="1" name=""/>
        <p:cNvGrpSpPr/>
        <p:nvPr/>
      </p:nvGrpSpPr>
      <p:grpSpPr>
        <a:xfrm>
          <a:off x="0" y="0"/>
          <a:ext cx="0" cy="0"/>
          <a:chOff x="0" y="0"/>
          <a:chExt cx="0" cy="0"/>
        </a:xfrm>
      </p:grpSpPr>
      <p:sp>
        <p:nvSpPr>
          <p:cNvPr id="7" name="Text Placeholder 2"/>
          <p:cNvSpPr>
            <a:spLocks noGrp="1"/>
          </p:cNvSpPr>
          <p:nvPr>
            <p:ph type="body" sz="quarter" idx="27" hasCustomPrompt="1"/>
          </p:nvPr>
        </p:nvSpPr>
        <p:spPr>
          <a:xfrm>
            <a:off x="701675" y="441325"/>
            <a:ext cx="2728091" cy="155645"/>
          </a:xfrm>
          <a:prstGeom prst="rect">
            <a:avLst/>
          </a:prstGeom>
        </p:spPr>
        <p:txBody>
          <a:bodyPr lIns="0" tIns="0" rIns="0" bIns="0"/>
          <a:lstStyle>
            <a:lvl1pPr marL="0" indent="0">
              <a:buNone/>
              <a:defRPr sz="997" b="0" i="0" baseline="0">
                <a:solidFill>
                  <a:srgbClr val="EC6B10"/>
                </a:solidFill>
                <a:latin typeface="Deutsche Bank Text" charset="0"/>
                <a:ea typeface="Deutsche Bank Text" charset="0"/>
                <a:cs typeface="Deutsche Bank Text" charset="0"/>
              </a:defRPr>
            </a:lvl1pPr>
            <a:lvl2pPr marL="455783" indent="0">
              <a:buNone/>
              <a:defRPr/>
            </a:lvl2pPr>
            <a:lvl3pPr marL="911565" indent="0">
              <a:buNone/>
              <a:defRPr/>
            </a:lvl3pPr>
            <a:lvl4pPr marL="1367348" indent="0">
              <a:buNone/>
              <a:defRPr/>
            </a:lvl4pPr>
            <a:lvl5pPr marL="1823131" indent="0">
              <a:buNone/>
              <a:defRPr/>
            </a:lvl5pPr>
          </a:lstStyle>
          <a:p>
            <a:pPr lvl="0"/>
            <a:r>
              <a:rPr lang="en-US" dirty="0"/>
              <a:t>Deutsche Bank Text Orange 10pt</a:t>
            </a:r>
          </a:p>
        </p:txBody>
      </p:sp>
      <p:sp>
        <p:nvSpPr>
          <p:cNvPr id="9" name="Text Placeholder 5"/>
          <p:cNvSpPr>
            <a:spLocks noGrp="1"/>
          </p:cNvSpPr>
          <p:nvPr>
            <p:ph type="body" sz="quarter" idx="23" hasCustomPrompt="1"/>
          </p:nvPr>
        </p:nvSpPr>
        <p:spPr>
          <a:xfrm>
            <a:off x="701674" y="824430"/>
            <a:ext cx="8532813" cy="478908"/>
          </a:xfrm>
          <a:prstGeom prst="rect">
            <a:avLst/>
          </a:prstGeom>
        </p:spPr>
        <p:txBody>
          <a:bodyPr lIns="0" tIns="0" rIns="0" bIns="0"/>
          <a:lstStyle>
            <a:lvl1pPr marL="0" indent="0">
              <a:lnSpc>
                <a:spcPts val="4000"/>
              </a:lnSpc>
              <a:spcBef>
                <a:spcPts val="0"/>
              </a:spcBef>
              <a:buNone/>
              <a:defRPr sz="3600" baseline="0">
                <a:solidFill>
                  <a:schemeClr val="tx1"/>
                </a:solidFill>
                <a:latin typeface="Deutsche Bank Display" charset="0"/>
                <a:ea typeface="Deutsche Bank Display" charset="0"/>
                <a:cs typeface="Deutsche Bank Display" charset="0"/>
              </a:defRPr>
            </a:lvl1pPr>
            <a:lvl2pPr marL="455783" indent="0">
              <a:buNone/>
              <a:defRPr sz="3600">
                <a:latin typeface="Deutsche Bank Display Beta" charset="0"/>
                <a:ea typeface="Deutsche Bank Display Beta" charset="0"/>
                <a:cs typeface="Deutsche Bank Display Beta" charset="0"/>
              </a:defRPr>
            </a:lvl2pPr>
            <a:lvl3pPr marL="911566" indent="0">
              <a:buNone/>
              <a:defRPr sz="3600">
                <a:latin typeface="Deutsche Bank Display Beta" charset="0"/>
                <a:ea typeface="Deutsche Bank Display Beta" charset="0"/>
                <a:cs typeface="Deutsche Bank Display Beta" charset="0"/>
              </a:defRPr>
            </a:lvl3pPr>
            <a:lvl4pPr marL="1367348" indent="0">
              <a:buNone/>
              <a:defRPr sz="3600">
                <a:latin typeface="Deutsche Bank Display Beta" charset="0"/>
                <a:ea typeface="Deutsche Bank Display Beta" charset="0"/>
                <a:cs typeface="Deutsche Bank Display Beta" charset="0"/>
              </a:defRPr>
            </a:lvl4pPr>
            <a:lvl5pPr marL="1823131" indent="0">
              <a:buNone/>
              <a:defRPr sz="3600">
                <a:latin typeface="Deutsche Bank Display Beta" charset="0"/>
                <a:ea typeface="Deutsche Bank Display Beta" charset="0"/>
                <a:cs typeface="Deutsche Bank Display Beta" charset="0"/>
              </a:defRPr>
            </a:lvl5pPr>
          </a:lstStyle>
          <a:p>
            <a:pPr lvl="0"/>
            <a:r>
              <a:rPr lang="en-US" dirty="0"/>
              <a:t>Deutsche Bank Display Dark Blue 36pt</a:t>
            </a:r>
          </a:p>
        </p:txBody>
      </p:sp>
      <p:sp>
        <p:nvSpPr>
          <p:cNvPr id="4" name="Text Placeholder 3"/>
          <p:cNvSpPr>
            <a:spLocks noGrp="1"/>
          </p:cNvSpPr>
          <p:nvPr>
            <p:ph type="body" sz="quarter" idx="28" hasCustomPrompt="1"/>
          </p:nvPr>
        </p:nvSpPr>
        <p:spPr>
          <a:xfrm>
            <a:off x="701674" y="2433004"/>
            <a:ext cx="4572001" cy="3975736"/>
          </a:xfrm>
          <a:prstGeom prst="rect">
            <a:avLst/>
          </a:prstGeom>
          <a:solidFill>
            <a:srgbClr val="E6EAE9">
              <a:alpha val="45000"/>
            </a:srgbClr>
          </a:solidFill>
          <a:ln w="12700">
            <a:solidFill>
              <a:schemeClr val="bg1"/>
            </a:solidFill>
          </a:ln>
        </p:spPr>
        <p:txBody>
          <a:bodyPr lIns="216000" tIns="180000" rIns="216000" bIns="180000"/>
          <a:lstStyle>
            <a:lvl1pPr marL="108000" indent="-108000">
              <a:lnSpc>
                <a:spcPts val="1440"/>
              </a:lnSpc>
              <a:spcBef>
                <a:spcPts val="600"/>
              </a:spcBef>
              <a:defRPr sz="1200">
                <a:solidFill>
                  <a:schemeClr val="tx2"/>
                </a:solidFill>
                <a:latin typeface="Deutsche Bank Text" charset="0"/>
                <a:ea typeface="Deutsche Bank Text" charset="0"/>
                <a:cs typeface="Deutsche Bank Text" charset="0"/>
              </a:defRPr>
            </a:lvl1pPr>
            <a:lvl2pPr>
              <a:defRPr>
                <a:latin typeface="Deutsche Bank Text Beta" charset="0"/>
                <a:ea typeface="Deutsche Bank Text Beta" charset="0"/>
                <a:cs typeface="Deutsche Bank Text Beta" charset="0"/>
              </a:defRPr>
            </a:lvl2pPr>
            <a:lvl3pPr>
              <a:defRPr>
                <a:latin typeface="Deutsche Bank Text Beta" charset="0"/>
                <a:ea typeface="Deutsche Bank Text Beta" charset="0"/>
                <a:cs typeface="Deutsche Bank Text Beta" charset="0"/>
              </a:defRPr>
            </a:lvl3pPr>
            <a:lvl4pPr>
              <a:defRPr>
                <a:latin typeface="Deutsche Bank Text Beta" charset="0"/>
                <a:ea typeface="Deutsche Bank Text Beta" charset="0"/>
                <a:cs typeface="Deutsche Bank Text Beta" charset="0"/>
              </a:defRPr>
            </a:lvl4pPr>
            <a:lvl5pPr>
              <a:defRPr>
                <a:latin typeface="Deutsche Bank Text Beta" charset="0"/>
                <a:ea typeface="Deutsche Bank Text Beta" charset="0"/>
                <a:cs typeface="Deutsche Bank Text Beta" charset="0"/>
              </a:defRPr>
            </a:lvl5pPr>
          </a:lstStyle>
          <a:p>
            <a:pPr lvl="0"/>
            <a:r>
              <a:rPr lang="en-US" dirty="0"/>
              <a:t>Deutsche Bank Text Dark Grey 12pt</a:t>
            </a:r>
          </a:p>
        </p:txBody>
      </p:sp>
      <p:sp>
        <p:nvSpPr>
          <p:cNvPr id="12" name="Text Placeholder 3"/>
          <p:cNvSpPr>
            <a:spLocks noGrp="1"/>
          </p:cNvSpPr>
          <p:nvPr>
            <p:ph type="body" sz="quarter" idx="29" hasCustomPrompt="1"/>
          </p:nvPr>
        </p:nvSpPr>
        <p:spPr>
          <a:xfrm>
            <a:off x="5418138" y="2433003"/>
            <a:ext cx="4608511" cy="3975736"/>
          </a:xfrm>
          <a:prstGeom prst="rect">
            <a:avLst/>
          </a:prstGeom>
          <a:solidFill>
            <a:srgbClr val="E6EAE9">
              <a:alpha val="45000"/>
            </a:srgbClr>
          </a:solidFill>
          <a:ln w="12700">
            <a:solidFill>
              <a:schemeClr val="bg1"/>
            </a:solidFill>
          </a:ln>
        </p:spPr>
        <p:txBody>
          <a:bodyPr lIns="216000" tIns="180000" rIns="216000" bIns="180000"/>
          <a:lstStyle>
            <a:lvl1pPr marL="108000" indent="-108000">
              <a:lnSpc>
                <a:spcPts val="1440"/>
              </a:lnSpc>
              <a:spcBef>
                <a:spcPts val="600"/>
              </a:spcBef>
              <a:defRPr sz="1200">
                <a:solidFill>
                  <a:schemeClr val="tx2"/>
                </a:solidFill>
                <a:latin typeface="Deutsche Bank Text" charset="0"/>
                <a:ea typeface="Deutsche Bank Text" charset="0"/>
                <a:cs typeface="Deutsche Bank Text" charset="0"/>
              </a:defRPr>
            </a:lvl1pPr>
            <a:lvl2pPr>
              <a:defRPr>
                <a:latin typeface="Deutsche Bank Text Beta" charset="0"/>
                <a:ea typeface="Deutsche Bank Text Beta" charset="0"/>
                <a:cs typeface="Deutsche Bank Text Beta" charset="0"/>
              </a:defRPr>
            </a:lvl2pPr>
            <a:lvl3pPr>
              <a:defRPr>
                <a:latin typeface="Deutsche Bank Text Beta" charset="0"/>
                <a:ea typeface="Deutsche Bank Text Beta" charset="0"/>
                <a:cs typeface="Deutsche Bank Text Beta" charset="0"/>
              </a:defRPr>
            </a:lvl3pPr>
            <a:lvl4pPr>
              <a:defRPr>
                <a:latin typeface="Deutsche Bank Text Beta" charset="0"/>
                <a:ea typeface="Deutsche Bank Text Beta" charset="0"/>
                <a:cs typeface="Deutsche Bank Text Beta" charset="0"/>
              </a:defRPr>
            </a:lvl4pPr>
            <a:lvl5pPr>
              <a:defRPr>
                <a:latin typeface="Deutsche Bank Text Beta" charset="0"/>
                <a:ea typeface="Deutsche Bank Text Beta" charset="0"/>
                <a:cs typeface="Deutsche Bank Text Beta" charset="0"/>
              </a:defRPr>
            </a:lvl5pPr>
          </a:lstStyle>
          <a:p>
            <a:pPr lvl="0"/>
            <a:r>
              <a:rPr lang="en-US" dirty="0"/>
              <a:t>Deutsche Bank Text Dark Grey 12pt</a:t>
            </a:r>
          </a:p>
        </p:txBody>
      </p:sp>
      <p:sp>
        <p:nvSpPr>
          <p:cNvPr id="6" name="Text Placeholder 5"/>
          <p:cNvSpPr>
            <a:spLocks noGrp="1"/>
          </p:cNvSpPr>
          <p:nvPr>
            <p:ph type="body" sz="quarter" idx="30" hasCustomPrompt="1"/>
          </p:nvPr>
        </p:nvSpPr>
        <p:spPr>
          <a:xfrm>
            <a:off x="701675" y="2087563"/>
            <a:ext cx="4572000" cy="214312"/>
          </a:xfrm>
          <a:prstGeom prst="rect">
            <a:avLst/>
          </a:prstGeom>
        </p:spPr>
        <p:txBody>
          <a:bodyPr lIns="0" tIns="0" rIns="0" bIns="0"/>
          <a:lstStyle>
            <a:lvl1pPr marL="0" indent="0">
              <a:lnSpc>
                <a:spcPts val="1440"/>
              </a:lnSpc>
              <a:spcBef>
                <a:spcPts val="0"/>
              </a:spcBef>
              <a:buNone/>
              <a:defRPr sz="1200">
                <a:solidFill>
                  <a:schemeClr val="tx2"/>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12pt</a:t>
            </a:r>
          </a:p>
        </p:txBody>
      </p:sp>
      <p:sp>
        <p:nvSpPr>
          <p:cNvPr id="15" name="Text Placeholder 5"/>
          <p:cNvSpPr>
            <a:spLocks noGrp="1"/>
          </p:cNvSpPr>
          <p:nvPr>
            <p:ph type="body" sz="quarter" idx="31" hasCustomPrompt="1"/>
          </p:nvPr>
        </p:nvSpPr>
        <p:spPr>
          <a:xfrm>
            <a:off x="5418138" y="2087563"/>
            <a:ext cx="4608512" cy="214312"/>
          </a:xfrm>
          <a:prstGeom prst="rect">
            <a:avLst/>
          </a:prstGeom>
        </p:spPr>
        <p:txBody>
          <a:bodyPr lIns="0" tIns="0" rIns="0" bIns="0"/>
          <a:lstStyle>
            <a:lvl1pPr marL="0" indent="0">
              <a:lnSpc>
                <a:spcPts val="1440"/>
              </a:lnSpc>
              <a:spcBef>
                <a:spcPts val="0"/>
              </a:spcBef>
              <a:buNone/>
              <a:defRPr sz="1200">
                <a:solidFill>
                  <a:schemeClr val="tx2"/>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12pt</a:t>
            </a:r>
          </a:p>
        </p:txBody>
      </p:sp>
      <p:sp>
        <p:nvSpPr>
          <p:cNvPr id="13" name="Text Placeholder 6"/>
          <p:cNvSpPr>
            <a:spLocks noGrp="1"/>
          </p:cNvSpPr>
          <p:nvPr>
            <p:ph type="body" sz="quarter" idx="72" hasCustomPrompt="1"/>
          </p:nvPr>
        </p:nvSpPr>
        <p:spPr>
          <a:xfrm>
            <a:off x="702650" y="6764338"/>
            <a:ext cx="9324000" cy="268287"/>
          </a:xfrm>
          <a:prstGeom prst="rect">
            <a:avLst/>
          </a:prstGeom>
        </p:spPr>
        <p:txBody>
          <a:bodyPr lIns="0" tIns="0" rIns="0" bIns="0" anchor="b"/>
          <a:lstStyle>
            <a:lvl1pPr marL="0" indent="0">
              <a:lnSpc>
                <a:spcPts val="800"/>
              </a:lnSpc>
              <a:spcBef>
                <a:spcPts val="0"/>
              </a:spcBef>
              <a:buNone/>
              <a:defRPr sz="800">
                <a:solidFill>
                  <a:schemeClr val="tx2"/>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8pt</a:t>
            </a:r>
          </a:p>
        </p:txBody>
      </p:sp>
    </p:spTree>
    <p:extLst>
      <p:ext uri="{BB962C8B-B14F-4D97-AF65-F5344CB8AC3E}">
        <p14:creationId xmlns:p14="http://schemas.microsoft.com/office/powerpoint/2010/main" val="424581408"/>
      </p:ext>
    </p:extLst>
  </p:cSld>
  <p:clrMapOvr>
    <a:masterClrMapping/>
  </p:clrMapOvr>
</p:sldLayout>
</file>

<file path=ppt/slideLayouts/slideLayout57.xml><?xml version="1.0" encoding="utf-8"?>
<p:sldLayout xmlns:a="http://schemas.openxmlformats.org/drawingml/2006/main" xmlns:r="http://schemas.openxmlformats.org/officeDocument/2006/relationships" xmlns:p="http://schemas.openxmlformats.org/presentationml/2006/main" preserve="1" userDrawn="1">
  <p:cSld name="3_Custom Layout">
    <p:spTree>
      <p:nvGrpSpPr>
        <p:cNvPr id="1" name=""/>
        <p:cNvGrpSpPr/>
        <p:nvPr/>
      </p:nvGrpSpPr>
      <p:grpSpPr>
        <a:xfrm>
          <a:off x="0" y="0"/>
          <a:ext cx="0" cy="0"/>
          <a:chOff x="0" y="0"/>
          <a:chExt cx="0" cy="0"/>
        </a:xfrm>
      </p:grpSpPr>
      <p:sp>
        <p:nvSpPr>
          <p:cNvPr id="19" name="Rectangle 18"/>
          <p:cNvSpPr/>
          <p:nvPr userDrawn="1"/>
        </p:nvSpPr>
        <p:spPr>
          <a:xfrm>
            <a:off x="701674" y="2087563"/>
            <a:ext cx="9324976" cy="4321175"/>
          </a:xfrm>
          <a:prstGeom prst="rect">
            <a:avLst/>
          </a:prstGeom>
          <a:solidFill>
            <a:srgbClr val="E6EAE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994" dirty="0"/>
          </a:p>
        </p:txBody>
      </p:sp>
      <p:sp>
        <p:nvSpPr>
          <p:cNvPr id="20" name="Triangle 19"/>
          <p:cNvSpPr/>
          <p:nvPr userDrawn="1"/>
        </p:nvSpPr>
        <p:spPr>
          <a:xfrm rot="5400000">
            <a:off x="5223213" y="4150442"/>
            <a:ext cx="265708" cy="121759"/>
          </a:xfrm>
          <a:prstGeom prst="triangl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994" dirty="0"/>
          </a:p>
        </p:txBody>
      </p:sp>
      <p:sp>
        <p:nvSpPr>
          <p:cNvPr id="9" name="Text Placeholder 2"/>
          <p:cNvSpPr>
            <a:spLocks noGrp="1"/>
          </p:cNvSpPr>
          <p:nvPr>
            <p:ph type="body" sz="quarter" idx="31" hasCustomPrompt="1"/>
          </p:nvPr>
        </p:nvSpPr>
        <p:spPr>
          <a:xfrm>
            <a:off x="701675" y="441325"/>
            <a:ext cx="2728091" cy="155645"/>
          </a:xfrm>
          <a:prstGeom prst="rect">
            <a:avLst/>
          </a:prstGeom>
        </p:spPr>
        <p:txBody>
          <a:bodyPr lIns="0" tIns="0" rIns="0" bIns="0"/>
          <a:lstStyle>
            <a:lvl1pPr marL="0" indent="0">
              <a:buNone/>
              <a:defRPr sz="997" b="0" i="0" baseline="0">
                <a:solidFill>
                  <a:schemeClr val="accent2"/>
                </a:solidFill>
                <a:latin typeface="Deutsche Bank Text" charset="0"/>
                <a:ea typeface="Deutsche Bank Text" charset="0"/>
                <a:cs typeface="Deutsche Bank Text" charset="0"/>
              </a:defRPr>
            </a:lvl1pPr>
            <a:lvl2pPr marL="455783" indent="0">
              <a:buNone/>
              <a:defRPr/>
            </a:lvl2pPr>
            <a:lvl3pPr marL="911565" indent="0">
              <a:buNone/>
              <a:defRPr/>
            </a:lvl3pPr>
            <a:lvl4pPr marL="1367348" indent="0">
              <a:buNone/>
              <a:defRPr/>
            </a:lvl4pPr>
            <a:lvl5pPr marL="1823131" indent="0">
              <a:buNone/>
              <a:defRPr/>
            </a:lvl5pPr>
          </a:lstStyle>
          <a:p>
            <a:pPr lvl="0"/>
            <a:r>
              <a:rPr lang="en-US" dirty="0"/>
              <a:t>Deutsche Bank Text Orange 10pt</a:t>
            </a:r>
          </a:p>
        </p:txBody>
      </p:sp>
      <p:sp>
        <p:nvSpPr>
          <p:cNvPr id="10" name="Text Placeholder 5"/>
          <p:cNvSpPr>
            <a:spLocks noGrp="1"/>
          </p:cNvSpPr>
          <p:nvPr>
            <p:ph type="body" sz="quarter" idx="23" hasCustomPrompt="1"/>
          </p:nvPr>
        </p:nvSpPr>
        <p:spPr>
          <a:xfrm>
            <a:off x="701674" y="824430"/>
            <a:ext cx="8532813" cy="478908"/>
          </a:xfrm>
          <a:prstGeom prst="rect">
            <a:avLst/>
          </a:prstGeom>
        </p:spPr>
        <p:txBody>
          <a:bodyPr lIns="0" tIns="0" rIns="0" bIns="0"/>
          <a:lstStyle>
            <a:lvl1pPr marL="0" indent="0">
              <a:lnSpc>
                <a:spcPts val="4000"/>
              </a:lnSpc>
              <a:spcBef>
                <a:spcPts val="0"/>
              </a:spcBef>
              <a:buNone/>
              <a:defRPr sz="3600" baseline="0">
                <a:solidFill>
                  <a:schemeClr val="tx1"/>
                </a:solidFill>
                <a:latin typeface="Deutsche Bank Display" charset="0"/>
                <a:ea typeface="Deutsche Bank Display" charset="0"/>
                <a:cs typeface="Deutsche Bank Display" charset="0"/>
              </a:defRPr>
            </a:lvl1pPr>
            <a:lvl2pPr marL="455783" indent="0">
              <a:buNone/>
              <a:defRPr sz="3600">
                <a:latin typeface="Deutsche Bank Display Beta" charset="0"/>
                <a:ea typeface="Deutsche Bank Display Beta" charset="0"/>
                <a:cs typeface="Deutsche Bank Display Beta" charset="0"/>
              </a:defRPr>
            </a:lvl2pPr>
            <a:lvl3pPr marL="911566" indent="0">
              <a:buNone/>
              <a:defRPr sz="3600">
                <a:latin typeface="Deutsche Bank Display Beta" charset="0"/>
                <a:ea typeface="Deutsche Bank Display Beta" charset="0"/>
                <a:cs typeface="Deutsche Bank Display Beta" charset="0"/>
              </a:defRPr>
            </a:lvl3pPr>
            <a:lvl4pPr marL="1367348" indent="0">
              <a:buNone/>
              <a:defRPr sz="3600">
                <a:latin typeface="Deutsche Bank Display Beta" charset="0"/>
                <a:ea typeface="Deutsche Bank Display Beta" charset="0"/>
                <a:cs typeface="Deutsche Bank Display Beta" charset="0"/>
              </a:defRPr>
            </a:lvl4pPr>
            <a:lvl5pPr marL="1823131" indent="0">
              <a:buNone/>
              <a:defRPr sz="3600">
                <a:latin typeface="Deutsche Bank Display Beta" charset="0"/>
                <a:ea typeface="Deutsche Bank Display Beta" charset="0"/>
                <a:cs typeface="Deutsche Bank Display Beta" charset="0"/>
              </a:defRPr>
            </a:lvl5pPr>
          </a:lstStyle>
          <a:p>
            <a:pPr lvl="0"/>
            <a:r>
              <a:rPr lang="en-US" dirty="0"/>
              <a:t>Deutsche Bank Display Dark Blue 36pt</a:t>
            </a:r>
          </a:p>
        </p:txBody>
      </p:sp>
      <p:sp>
        <p:nvSpPr>
          <p:cNvPr id="4" name="Text Placeholder 3"/>
          <p:cNvSpPr>
            <a:spLocks noGrp="1"/>
          </p:cNvSpPr>
          <p:nvPr>
            <p:ph type="body" sz="quarter" idx="32" hasCustomPrompt="1"/>
          </p:nvPr>
        </p:nvSpPr>
        <p:spPr>
          <a:xfrm>
            <a:off x="1036638" y="2925763"/>
            <a:ext cx="4135437" cy="3200717"/>
          </a:xfrm>
          <a:prstGeom prst="rect">
            <a:avLst/>
          </a:prstGeom>
          <a:solidFill>
            <a:schemeClr val="bg1"/>
          </a:solidFill>
        </p:spPr>
        <p:txBody>
          <a:bodyPr lIns="216000" tIns="180000" rIns="216000" bIns="180000"/>
          <a:lstStyle>
            <a:lvl1pPr marL="108000" indent="-108000">
              <a:lnSpc>
                <a:spcPts val="1440"/>
              </a:lnSpc>
              <a:spcBef>
                <a:spcPts val="600"/>
              </a:spcBef>
              <a:defRPr sz="1200">
                <a:solidFill>
                  <a:schemeClr val="tx2"/>
                </a:solidFill>
                <a:latin typeface="Deutsche Bank Text" charset="0"/>
                <a:ea typeface="Deutsche Bank Text" charset="0"/>
                <a:cs typeface="Deutsche Bank Text" charset="0"/>
              </a:defRPr>
            </a:lvl1pPr>
          </a:lstStyle>
          <a:p>
            <a:pPr lvl="0"/>
            <a:r>
              <a:rPr lang="en-US" dirty="0"/>
              <a:t>Deutsche Bank Text Dark Grey 12pt</a:t>
            </a:r>
          </a:p>
        </p:txBody>
      </p:sp>
      <p:sp>
        <p:nvSpPr>
          <p:cNvPr id="18" name="Text Placeholder 3"/>
          <p:cNvSpPr>
            <a:spLocks noGrp="1"/>
          </p:cNvSpPr>
          <p:nvPr>
            <p:ph type="body" sz="quarter" idx="33" hasCustomPrompt="1"/>
          </p:nvPr>
        </p:nvSpPr>
        <p:spPr>
          <a:xfrm>
            <a:off x="1036638" y="2366963"/>
            <a:ext cx="4135437" cy="558800"/>
          </a:xfrm>
          <a:prstGeom prst="rect">
            <a:avLst/>
          </a:prstGeom>
          <a:solidFill>
            <a:schemeClr val="bg2"/>
          </a:solidFill>
        </p:spPr>
        <p:txBody>
          <a:bodyPr lIns="216000" tIns="180000" rIns="216000" bIns="180000" anchor="ctr"/>
          <a:lstStyle>
            <a:lvl1pPr marL="0" indent="0">
              <a:lnSpc>
                <a:spcPts val="1440"/>
              </a:lnSpc>
              <a:spcBef>
                <a:spcPts val="600"/>
              </a:spcBef>
              <a:buNone/>
              <a:defRPr sz="1200">
                <a:solidFill>
                  <a:schemeClr val="bg1"/>
                </a:solidFill>
                <a:latin typeface="Deutsche Bank Text" charset="0"/>
                <a:ea typeface="Deutsche Bank Text" charset="0"/>
                <a:cs typeface="Deutsche Bank Text" charset="0"/>
              </a:defRPr>
            </a:lvl1pPr>
          </a:lstStyle>
          <a:p>
            <a:pPr lvl="0"/>
            <a:r>
              <a:rPr lang="en-US" dirty="0"/>
              <a:t>Deutsche Bank Text White 12pt</a:t>
            </a:r>
          </a:p>
        </p:txBody>
      </p:sp>
      <p:sp>
        <p:nvSpPr>
          <p:cNvPr id="22" name="Text Placeholder 3"/>
          <p:cNvSpPr>
            <a:spLocks noGrp="1"/>
          </p:cNvSpPr>
          <p:nvPr>
            <p:ph type="body" sz="quarter" idx="34" hasCustomPrompt="1"/>
          </p:nvPr>
        </p:nvSpPr>
        <p:spPr>
          <a:xfrm>
            <a:off x="5506879" y="2925763"/>
            <a:ext cx="4135437" cy="3200717"/>
          </a:xfrm>
          <a:prstGeom prst="rect">
            <a:avLst/>
          </a:prstGeom>
          <a:solidFill>
            <a:schemeClr val="bg1"/>
          </a:solidFill>
        </p:spPr>
        <p:txBody>
          <a:bodyPr lIns="216000" tIns="180000" rIns="216000" bIns="180000"/>
          <a:lstStyle>
            <a:lvl1pPr marL="108000" indent="-108000">
              <a:lnSpc>
                <a:spcPts val="1440"/>
              </a:lnSpc>
              <a:spcBef>
                <a:spcPts val="600"/>
              </a:spcBef>
              <a:defRPr sz="1200">
                <a:solidFill>
                  <a:schemeClr val="tx2"/>
                </a:solidFill>
                <a:latin typeface="Deutsche Bank Text" charset="0"/>
                <a:ea typeface="Deutsche Bank Text" charset="0"/>
                <a:cs typeface="Deutsche Bank Text" charset="0"/>
              </a:defRPr>
            </a:lvl1pPr>
          </a:lstStyle>
          <a:p>
            <a:pPr lvl="0"/>
            <a:r>
              <a:rPr lang="en-US" dirty="0"/>
              <a:t>Deutsche Bank Text Dark Grey 12pt</a:t>
            </a:r>
          </a:p>
        </p:txBody>
      </p:sp>
      <p:sp>
        <p:nvSpPr>
          <p:cNvPr id="23" name="Text Placeholder 3"/>
          <p:cNvSpPr>
            <a:spLocks noGrp="1"/>
          </p:cNvSpPr>
          <p:nvPr>
            <p:ph type="body" sz="quarter" idx="35" hasCustomPrompt="1"/>
          </p:nvPr>
        </p:nvSpPr>
        <p:spPr>
          <a:xfrm>
            <a:off x="5506879" y="2366963"/>
            <a:ext cx="4135437" cy="558800"/>
          </a:xfrm>
          <a:prstGeom prst="rect">
            <a:avLst/>
          </a:prstGeom>
          <a:solidFill>
            <a:schemeClr val="bg2"/>
          </a:solidFill>
        </p:spPr>
        <p:txBody>
          <a:bodyPr lIns="216000" tIns="180000" rIns="216000" bIns="180000" anchor="ctr"/>
          <a:lstStyle>
            <a:lvl1pPr marL="0" indent="0">
              <a:lnSpc>
                <a:spcPts val="1440"/>
              </a:lnSpc>
              <a:spcBef>
                <a:spcPts val="600"/>
              </a:spcBef>
              <a:buNone/>
              <a:defRPr sz="1200">
                <a:solidFill>
                  <a:schemeClr val="bg1"/>
                </a:solidFill>
                <a:latin typeface="Deutsche Bank Text" charset="0"/>
                <a:ea typeface="Deutsche Bank Text" charset="0"/>
                <a:cs typeface="Deutsche Bank Text" charset="0"/>
              </a:defRPr>
            </a:lvl1pPr>
          </a:lstStyle>
          <a:p>
            <a:pPr lvl="0"/>
            <a:r>
              <a:rPr lang="en-US" dirty="0"/>
              <a:t>Deutsche Bank Text White 12pt</a:t>
            </a:r>
          </a:p>
        </p:txBody>
      </p:sp>
      <p:sp>
        <p:nvSpPr>
          <p:cNvPr id="11" name="Text Placeholder 6"/>
          <p:cNvSpPr>
            <a:spLocks noGrp="1"/>
          </p:cNvSpPr>
          <p:nvPr>
            <p:ph type="body" sz="quarter" idx="72" hasCustomPrompt="1"/>
          </p:nvPr>
        </p:nvSpPr>
        <p:spPr>
          <a:xfrm>
            <a:off x="702650" y="6764338"/>
            <a:ext cx="9324000" cy="268287"/>
          </a:xfrm>
          <a:prstGeom prst="rect">
            <a:avLst/>
          </a:prstGeom>
        </p:spPr>
        <p:txBody>
          <a:bodyPr lIns="0" tIns="0" rIns="0" bIns="0" anchor="b"/>
          <a:lstStyle>
            <a:lvl1pPr marL="0" indent="0">
              <a:lnSpc>
                <a:spcPts val="800"/>
              </a:lnSpc>
              <a:spcBef>
                <a:spcPts val="0"/>
              </a:spcBef>
              <a:buNone/>
              <a:defRPr sz="800">
                <a:solidFill>
                  <a:schemeClr val="tx2"/>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8pt</a:t>
            </a:r>
          </a:p>
        </p:txBody>
      </p:sp>
    </p:spTree>
    <p:extLst>
      <p:ext uri="{BB962C8B-B14F-4D97-AF65-F5344CB8AC3E}">
        <p14:creationId xmlns:p14="http://schemas.microsoft.com/office/powerpoint/2010/main" val="633574739"/>
      </p:ext>
    </p:extLst>
  </p:cSld>
  <p:clrMapOvr>
    <a:masterClrMapping/>
  </p:clrMapOvr>
</p:sldLayout>
</file>

<file path=ppt/slideLayouts/slideLayout58.xml><?xml version="1.0" encoding="utf-8"?>
<p:sldLayout xmlns:a="http://schemas.openxmlformats.org/drawingml/2006/main" xmlns:r="http://schemas.openxmlformats.org/officeDocument/2006/relationships" xmlns:p="http://schemas.openxmlformats.org/presentationml/2006/main" preserve="1" userDrawn="1">
  <p:cSld name="8_Custom Layout">
    <p:spTree>
      <p:nvGrpSpPr>
        <p:cNvPr id="1" name=""/>
        <p:cNvGrpSpPr/>
        <p:nvPr/>
      </p:nvGrpSpPr>
      <p:grpSpPr>
        <a:xfrm>
          <a:off x="0" y="0"/>
          <a:ext cx="0" cy="0"/>
          <a:chOff x="0" y="0"/>
          <a:chExt cx="0" cy="0"/>
        </a:xfrm>
      </p:grpSpPr>
      <p:sp>
        <p:nvSpPr>
          <p:cNvPr id="7" name="Rectangle 6"/>
          <p:cNvSpPr/>
          <p:nvPr userDrawn="1"/>
        </p:nvSpPr>
        <p:spPr>
          <a:xfrm>
            <a:off x="701674" y="5328738"/>
            <a:ext cx="9324976" cy="1080000"/>
          </a:xfrm>
          <a:prstGeom prst="rect">
            <a:avLst/>
          </a:prstGeom>
          <a:solidFill>
            <a:srgbClr val="E6EAE9"/>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7" name="Freeform 26"/>
          <p:cNvSpPr/>
          <p:nvPr userDrawn="1"/>
        </p:nvSpPr>
        <p:spPr>
          <a:xfrm>
            <a:off x="701674" y="4124832"/>
            <a:ext cx="9324976" cy="1461541"/>
          </a:xfrm>
          <a:custGeom>
            <a:avLst/>
            <a:gdLst>
              <a:gd name="connsiteX0" fmla="*/ 0 w 9241436"/>
              <a:gd name="connsiteY0" fmla="*/ 0 h 1461541"/>
              <a:gd name="connsiteX1" fmla="*/ 0 w 9241436"/>
              <a:gd name="connsiteY1" fmla="*/ 1214204 h 1461541"/>
              <a:gd name="connsiteX2" fmla="*/ 89941 w 9241436"/>
              <a:gd name="connsiteY2" fmla="*/ 1214204 h 1461541"/>
              <a:gd name="connsiteX3" fmla="*/ 1229193 w 9241436"/>
              <a:gd name="connsiteY3" fmla="*/ 1214204 h 1461541"/>
              <a:gd name="connsiteX4" fmla="*/ 1521502 w 9241436"/>
              <a:gd name="connsiteY4" fmla="*/ 1461541 h 1461541"/>
              <a:gd name="connsiteX5" fmla="*/ 1798820 w 9241436"/>
              <a:gd name="connsiteY5" fmla="*/ 1214204 h 1461541"/>
              <a:gd name="connsiteX6" fmla="*/ 9241436 w 9241436"/>
              <a:gd name="connsiteY6" fmla="*/ 1214204 h 1461541"/>
              <a:gd name="connsiteX7" fmla="*/ 9241436 w 9241436"/>
              <a:gd name="connsiteY7" fmla="*/ 0 h 1461541"/>
              <a:gd name="connsiteX8" fmla="*/ 0 w 9241436"/>
              <a:gd name="connsiteY8" fmla="*/ 0 h 14615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241436" h="1461541">
                <a:moveTo>
                  <a:pt x="0" y="0"/>
                </a:moveTo>
                <a:lnTo>
                  <a:pt x="0" y="1214204"/>
                </a:lnTo>
                <a:lnTo>
                  <a:pt x="89941" y="1214204"/>
                </a:lnTo>
                <a:lnTo>
                  <a:pt x="1229193" y="1214204"/>
                </a:lnTo>
                <a:lnTo>
                  <a:pt x="1521502" y="1461541"/>
                </a:lnTo>
                <a:lnTo>
                  <a:pt x="1798820" y="1214204"/>
                </a:lnTo>
                <a:lnTo>
                  <a:pt x="9241436" y="1214204"/>
                </a:lnTo>
                <a:lnTo>
                  <a:pt x="9241436" y="0"/>
                </a:lnTo>
                <a:lnTo>
                  <a:pt x="0" y="0"/>
                </a:lnTo>
                <a:close/>
              </a:path>
            </a:pathLst>
          </a:custGeom>
          <a:solidFill>
            <a:srgbClr val="E6EAE9"/>
          </a:solidFill>
          <a:ln w="127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6" name="Freeform 25"/>
          <p:cNvSpPr/>
          <p:nvPr userDrawn="1"/>
        </p:nvSpPr>
        <p:spPr>
          <a:xfrm>
            <a:off x="701674" y="3038276"/>
            <a:ext cx="9324976" cy="1461541"/>
          </a:xfrm>
          <a:custGeom>
            <a:avLst/>
            <a:gdLst>
              <a:gd name="connsiteX0" fmla="*/ 0 w 9241436"/>
              <a:gd name="connsiteY0" fmla="*/ 0 h 1461541"/>
              <a:gd name="connsiteX1" fmla="*/ 0 w 9241436"/>
              <a:gd name="connsiteY1" fmla="*/ 1214204 h 1461541"/>
              <a:gd name="connsiteX2" fmla="*/ 89941 w 9241436"/>
              <a:gd name="connsiteY2" fmla="*/ 1214204 h 1461541"/>
              <a:gd name="connsiteX3" fmla="*/ 1229193 w 9241436"/>
              <a:gd name="connsiteY3" fmla="*/ 1214204 h 1461541"/>
              <a:gd name="connsiteX4" fmla="*/ 1521502 w 9241436"/>
              <a:gd name="connsiteY4" fmla="*/ 1461541 h 1461541"/>
              <a:gd name="connsiteX5" fmla="*/ 1798820 w 9241436"/>
              <a:gd name="connsiteY5" fmla="*/ 1214204 h 1461541"/>
              <a:gd name="connsiteX6" fmla="*/ 9241436 w 9241436"/>
              <a:gd name="connsiteY6" fmla="*/ 1214204 h 1461541"/>
              <a:gd name="connsiteX7" fmla="*/ 9241436 w 9241436"/>
              <a:gd name="connsiteY7" fmla="*/ 0 h 1461541"/>
              <a:gd name="connsiteX8" fmla="*/ 0 w 9241436"/>
              <a:gd name="connsiteY8" fmla="*/ 0 h 14615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241436" h="1461541">
                <a:moveTo>
                  <a:pt x="0" y="0"/>
                </a:moveTo>
                <a:lnTo>
                  <a:pt x="0" y="1214204"/>
                </a:lnTo>
                <a:lnTo>
                  <a:pt x="89941" y="1214204"/>
                </a:lnTo>
                <a:lnTo>
                  <a:pt x="1229193" y="1214204"/>
                </a:lnTo>
                <a:lnTo>
                  <a:pt x="1521502" y="1461541"/>
                </a:lnTo>
                <a:lnTo>
                  <a:pt x="1798820" y="1214204"/>
                </a:lnTo>
                <a:lnTo>
                  <a:pt x="9241436" y="1214204"/>
                </a:lnTo>
                <a:lnTo>
                  <a:pt x="9241436" y="0"/>
                </a:lnTo>
                <a:lnTo>
                  <a:pt x="0" y="0"/>
                </a:lnTo>
                <a:close/>
              </a:path>
            </a:pathLst>
          </a:custGeom>
          <a:solidFill>
            <a:srgbClr val="E6EAE9"/>
          </a:solidFill>
          <a:ln w="127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6" name="Freeform 5"/>
          <p:cNvSpPr/>
          <p:nvPr userDrawn="1"/>
        </p:nvSpPr>
        <p:spPr>
          <a:xfrm>
            <a:off x="700883" y="2089920"/>
            <a:ext cx="9325766" cy="1331023"/>
          </a:xfrm>
          <a:custGeom>
            <a:avLst/>
            <a:gdLst>
              <a:gd name="connsiteX0" fmla="*/ 0 w 9241436"/>
              <a:gd name="connsiteY0" fmla="*/ 0 h 1461541"/>
              <a:gd name="connsiteX1" fmla="*/ 0 w 9241436"/>
              <a:gd name="connsiteY1" fmla="*/ 1214204 h 1461541"/>
              <a:gd name="connsiteX2" fmla="*/ 89941 w 9241436"/>
              <a:gd name="connsiteY2" fmla="*/ 1214204 h 1461541"/>
              <a:gd name="connsiteX3" fmla="*/ 1229193 w 9241436"/>
              <a:gd name="connsiteY3" fmla="*/ 1214204 h 1461541"/>
              <a:gd name="connsiteX4" fmla="*/ 1521502 w 9241436"/>
              <a:gd name="connsiteY4" fmla="*/ 1461541 h 1461541"/>
              <a:gd name="connsiteX5" fmla="*/ 1798820 w 9241436"/>
              <a:gd name="connsiteY5" fmla="*/ 1214204 h 1461541"/>
              <a:gd name="connsiteX6" fmla="*/ 9241436 w 9241436"/>
              <a:gd name="connsiteY6" fmla="*/ 1214204 h 1461541"/>
              <a:gd name="connsiteX7" fmla="*/ 9241436 w 9241436"/>
              <a:gd name="connsiteY7" fmla="*/ 0 h 1461541"/>
              <a:gd name="connsiteX8" fmla="*/ 0 w 9241436"/>
              <a:gd name="connsiteY8" fmla="*/ 0 h 1461541"/>
              <a:gd name="connsiteX0" fmla="*/ 0 w 9241436"/>
              <a:gd name="connsiteY0" fmla="*/ 123567 h 1461541"/>
              <a:gd name="connsiteX1" fmla="*/ 0 w 9241436"/>
              <a:gd name="connsiteY1" fmla="*/ 1214204 h 1461541"/>
              <a:gd name="connsiteX2" fmla="*/ 89941 w 9241436"/>
              <a:gd name="connsiteY2" fmla="*/ 1214204 h 1461541"/>
              <a:gd name="connsiteX3" fmla="*/ 1229193 w 9241436"/>
              <a:gd name="connsiteY3" fmla="*/ 1214204 h 1461541"/>
              <a:gd name="connsiteX4" fmla="*/ 1521502 w 9241436"/>
              <a:gd name="connsiteY4" fmla="*/ 1461541 h 1461541"/>
              <a:gd name="connsiteX5" fmla="*/ 1798820 w 9241436"/>
              <a:gd name="connsiteY5" fmla="*/ 1214204 h 1461541"/>
              <a:gd name="connsiteX6" fmla="*/ 9241436 w 9241436"/>
              <a:gd name="connsiteY6" fmla="*/ 1214204 h 1461541"/>
              <a:gd name="connsiteX7" fmla="*/ 9241436 w 9241436"/>
              <a:gd name="connsiteY7" fmla="*/ 0 h 1461541"/>
              <a:gd name="connsiteX8" fmla="*/ 0 w 9241436"/>
              <a:gd name="connsiteY8" fmla="*/ 123567 h 1461541"/>
              <a:gd name="connsiteX0" fmla="*/ 0 w 9241436"/>
              <a:gd name="connsiteY0" fmla="*/ 0 h 1337974"/>
              <a:gd name="connsiteX1" fmla="*/ 0 w 9241436"/>
              <a:gd name="connsiteY1" fmla="*/ 1090637 h 1337974"/>
              <a:gd name="connsiteX2" fmla="*/ 89941 w 9241436"/>
              <a:gd name="connsiteY2" fmla="*/ 1090637 h 1337974"/>
              <a:gd name="connsiteX3" fmla="*/ 1229193 w 9241436"/>
              <a:gd name="connsiteY3" fmla="*/ 1090637 h 1337974"/>
              <a:gd name="connsiteX4" fmla="*/ 1521502 w 9241436"/>
              <a:gd name="connsiteY4" fmla="*/ 1337974 h 1337974"/>
              <a:gd name="connsiteX5" fmla="*/ 1798820 w 9241436"/>
              <a:gd name="connsiteY5" fmla="*/ 1090637 h 1337974"/>
              <a:gd name="connsiteX6" fmla="*/ 9241436 w 9241436"/>
              <a:gd name="connsiteY6" fmla="*/ 1090637 h 1337974"/>
              <a:gd name="connsiteX7" fmla="*/ 9241436 w 9241436"/>
              <a:gd name="connsiteY7" fmla="*/ 8239 h 1337974"/>
              <a:gd name="connsiteX8" fmla="*/ 0 w 9241436"/>
              <a:gd name="connsiteY8" fmla="*/ 0 h 1337974"/>
              <a:gd name="connsiteX0" fmla="*/ 0 w 9241436"/>
              <a:gd name="connsiteY0" fmla="*/ 8237 h 1346211"/>
              <a:gd name="connsiteX1" fmla="*/ 0 w 9241436"/>
              <a:gd name="connsiteY1" fmla="*/ 1098874 h 1346211"/>
              <a:gd name="connsiteX2" fmla="*/ 89941 w 9241436"/>
              <a:gd name="connsiteY2" fmla="*/ 1098874 h 1346211"/>
              <a:gd name="connsiteX3" fmla="*/ 1229193 w 9241436"/>
              <a:gd name="connsiteY3" fmla="*/ 1098874 h 1346211"/>
              <a:gd name="connsiteX4" fmla="*/ 1521502 w 9241436"/>
              <a:gd name="connsiteY4" fmla="*/ 1346211 h 1346211"/>
              <a:gd name="connsiteX5" fmla="*/ 1798820 w 9241436"/>
              <a:gd name="connsiteY5" fmla="*/ 1098874 h 1346211"/>
              <a:gd name="connsiteX6" fmla="*/ 9241436 w 9241436"/>
              <a:gd name="connsiteY6" fmla="*/ 1098874 h 1346211"/>
              <a:gd name="connsiteX7" fmla="*/ 9241436 w 9241436"/>
              <a:gd name="connsiteY7" fmla="*/ 0 h 1346211"/>
              <a:gd name="connsiteX8" fmla="*/ 0 w 9241436"/>
              <a:gd name="connsiteY8" fmla="*/ 8237 h 1346211"/>
              <a:gd name="connsiteX0" fmla="*/ 0 w 9241436"/>
              <a:gd name="connsiteY0" fmla="*/ 0 h 1337974"/>
              <a:gd name="connsiteX1" fmla="*/ 0 w 9241436"/>
              <a:gd name="connsiteY1" fmla="*/ 1090637 h 1337974"/>
              <a:gd name="connsiteX2" fmla="*/ 89941 w 9241436"/>
              <a:gd name="connsiteY2" fmla="*/ 1090637 h 1337974"/>
              <a:gd name="connsiteX3" fmla="*/ 1229193 w 9241436"/>
              <a:gd name="connsiteY3" fmla="*/ 1090637 h 1337974"/>
              <a:gd name="connsiteX4" fmla="*/ 1521502 w 9241436"/>
              <a:gd name="connsiteY4" fmla="*/ 1337974 h 1337974"/>
              <a:gd name="connsiteX5" fmla="*/ 1798820 w 9241436"/>
              <a:gd name="connsiteY5" fmla="*/ 1090637 h 1337974"/>
              <a:gd name="connsiteX6" fmla="*/ 9241436 w 9241436"/>
              <a:gd name="connsiteY6" fmla="*/ 1090637 h 1337974"/>
              <a:gd name="connsiteX7" fmla="*/ 9241436 w 9241436"/>
              <a:gd name="connsiteY7" fmla="*/ 8239 h 1337974"/>
              <a:gd name="connsiteX8" fmla="*/ 0 w 9241436"/>
              <a:gd name="connsiteY8" fmla="*/ 0 h 1337974"/>
              <a:gd name="connsiteX0" fmla="*/ 0 w 9249600"/>
              <a:gd name="connsiteY0" fmla="*/ 0 h 1329736"/>
              <a:gd name="connsiteX1" fmla="*/ 8164 w 9249600"/>
              <a:gd name="connsiteY1" fmla="*/ 1082399 h 1329736"/>
              <a:gd name="connsiteX2" fmla="*/ 98105 w 9249600"/>
              <a:gd name="connsiteY2" fmla="*/ 1082399 h 1329736"/>
              <a:gd name="connsiteX3" fmla="*/ 1237357 w 9249600"/>
              <a:gd name="connsiteY3" fmla="*/ 1082399 h 1329736"/>
              <a:gd name="connsiteX4" fmla="*/ 1529666 w 9249600"/>
              <a:gd name="connsiteY4" fmla="*/ 1329736 h 1329736"/>
              <a:gd name="connsiteX5" fmla="*/ 1806984 w 9249600"/>
              <a:gd name="connsiteY5" fmla="*/ 1082399 h 1329736"/>
              <a:gd name="connsiteX6" fmla="*/ 9249600 w 9249600"/>
              <a:gd name="connsiteY6" fmla="*/ 1082399 h 1329736"/>
              <a:gd name="connsiteX7" fmla="*/ 9249600 w 9249600"/>
              <a:gd name="connsiteY7" fmla="*/ 1 h 1329736"/>
              <a:gd name="connsiteX8" fmla="*/ 0 w 9249600"/>
              <a:gd name="connsiteY8" fmla="*/ 0 h 1329736"/>
              <a:gd name="connsiteX0" fmla="*/ 786 w 9242222"/>
              <a:gd name="connsiteY0" fmla="*/ 8237 h 1329735"/>
              <a:gd name="connsiteX1" fmla="*/ 786 w 9242222"/>
              <a:gd name="connsiteY1" fmla="*/ 1082398 h 1329735"/>
              <a:gd name="connsiteX2" fmla="*/ 90727 w 9242222"/>
              <a:gd name="connsiteY2" fmla="*/ 1082398 h 1329735"/>
              <a:gd name="connsiteX3" fmla="*/ 1229979 w 9242222"/>
              <a:gd name="connsiteY3" fmla="*/ 1082398 h 1329735"/>
              <a:gd name="connsiteX4" fmla="*/ 1522288 w 9242222"/>
              <a:gd name="connsiteY4" fmla="*/ 1329735 h 1329735"/>
              <a:gd name="connsiteX5" fmla="*/ 1799606 w 9242222"/>
              <a:gd name="connsiteY5" fmla="*/ 1082398 h 1329735"/>
              <a:gd name="connsiteX6" fmla="*/ 9242222 w 9242222"/>
              <a:gd name="connsiteY6" fmla="*/ 1082398 h 1329735"/>
              <a:gd name="connsiteX7" fmla="*/ 9242222 w 9242222"/>
              <a:gd name="connsiteY7" fmla="*/ 0 h 1329735"/>
              <a:gd name="connsiteX8" fmla="*/ 786 w 9242222"/>
              <a:gd name="connsiteY8" fmla="*/ 8237 h 1329735"/>
              <a:gd name="connsiteX0" fmla="*/ 3686 w 9241976"/>
              <a:gd name="connsiteY0" fmla="*/ 1887 h 1329735"/>
              <a:gd name="connsiteX1" fmla="*/ 540 w 9241976"/>
              <a:gd name="connsiteY1" fmla="*/ 1082398 h 1329735"/>
              <a:gd name="connsiteX2" fmla="*/ 90481 w 9241976"/>
              <a:gd name="connsiteY2" fmla="*/ 1082398 h 1329735"/>
              <a:gd name="connsiteX3" fmla="*/ 1229733 w 9241976"/>
              <a:gd name="connsiteY3" fmla="*/ 1082398 h 1329735"/>
              <a:gd name="connsiteX4" fmla="*/ 1522042 w 9241976"/>
              <a:gd name="connsiteY4" fmla="*/ 1329735 h 1329735"/>
              <a:gd name="connsiteX5" fmla="*/ 1799360 w 9241976"/>
              <a:gd name="connsiteY5" fmla="*/ 1082398 h 1329735"/>
              <a:gd name="connsiteX6" fmla="*/ 9241976 w 9241976"/>
              <a:gd name="connsiteY6" fmla="*/ 1082398 h 1329735"/>
              <a:gd name="connsiteX7" fmla="*/ 9241976 w 9241976"/>
              <a:gd name="connsiteY7" fmla="*/ 0 h 1329735"/>
              <a:gd name="connsiteX8" fmla="*/ 3686 w 9241976"/>
              <a:gd name="connsiteY8" fmla="*/ 1887 h 1329735"/>
              <a:gd name="connsiteX0" fmla="*/ 0 w 9244583"/>
              <a:gd name="connsiteY0" fmla="*/ 5062 h 1329735"/>
              <a:gd name="connsiteX1" fmla="*/ 3147 w 9244583"/>
              <a:gd name="connsiteY1" fmla="*/ 1082398 h 1329735"/>
              <a:gd name="connsiteX2" fmla="*/ 93088 w 9244583"/>
              <a:gd name="connsiteY2" fmla="*/ 1082398 h 1329735"/>
              <a:gd name="connsiteX3" fmla="*/ 1232340 w 9244583"/>
              <a:gd name="connsiteY3" fmla="*/ 1082398 h 1329735"/>
              <a:gd name="connsiteX4" fmla="*/ 1524649 w 9244583"/>
              <a:gd name="connsiteY4" fmla="*/ 1329735 h 1329735"/>
              <a:gd name="connsiteX5" fmla="*/ 1801967 w 9244583"/>
              <a:gd name="connsiteY5" fmla="*/ 1082398 h 1329735"/>
              <a:gd name="connsiteX6" fmla="*/ 9244583 w 9244583"/>
              <a:gd name="connsiteY6" fmla="*/ 1082398 h 1329735"/>
              <a:gd name="connsiteX7" fmla="*/ 9244583 w 9244583"/>
              <a:gd name="connsiteY7" fmla="*/ 0 h 1329735"/>
              <a:gd name="connsiteX8" fmla="*/ 0 w 9244583"/>
              <a:gd name="connsiteY8" fmla="*/ 5062 h 1329735"/>
              <a:gd name="connsiteX0" fmla="*/ 6706 w 9241849"/>
              <a:gd name="connsiteY0" fmla="*/ 8237 h 1329735"/>
              <a:gd name="connsiteX1" fmla="*/ 413 w 9241849"/>
              <a:gd name="connsiteY1" fmla="*/ 1082398 h 1329735"/>
              <a:gd name="connsiteX2" fmla="*/ 90354 w 9241849"/>
              <a:gd name="connsiteY2" fmla="*/ 1082398 h 1329735"/>
              <a:gd name="connsiteX3" fmla="*/ 1229606 w 9241849"/>
              <a:gd name="connsiteY3" fmla="*/ 1082398 h 1329735"/>
              <a:gd name="connsiteX4" fmla="*/ 1521915 w 9241849"/>
              <a:gd name="connsiteY4" fmla="*/ 1329735 h 1329735"/>
              <a:gd name="connsiteX5" fmla="*/ 1799233 w 9241849"/>
              <a:gd name="connsiteY5" fmla="*/ 1082398 h 1329735"/>
              <a:gd name="connsiteX6" fmla="*/ 9241849 w 9241849"/>
              <a:gd name="connsiteY6" fmla="*/ 1082398 h 1329735"/>
              <a:gd name="connsiteX7" fmla="*/ 9241849 w 9241849"/>
              <a:gd name="connsiteY7" fmla="*/ 0 h 1329735"/>
              <a:gd name="connsiteX8" fmla="*/ 6706 w 9241849"/>
              <a:gd name="connsiteY8" fmla="*/ 8237 h 1329735"/>
              <a:gd name="connsiteX0" fmla="*/ 785 w 9242221"/>
              <a:gd name="connsiteY0" fmla="*/ 0 h 1331023"/>
              <a:gd name="connsiteX1" fmla="*/ 785 w 9242221"/>
              <a:gd name="connsiteY1" fmla="*/ 1083686 h 1331023"/>
              <a:gd name="connsiteX2" fmla="*/ 90726 w 9242221"/>
              <a:gd name="connsiteY2" fmla="*/ 1083686 h 1331023"/>
              <a:gd name="connsiteX3" fmla="*/ 1229978 w 9242221"/>
              <a:gd name="connsiteY3" fmla="*/ 1083686 h 1331023"/>
              <a:gd name="connsiteX4" fmla="*/ 1522287 w 9242221"/>
              <a:gd name="connsiteY4" fmla="*/ 1331023 h 1331023"/>
              <a:gd name="connsiteX5" fmla="*/ 1799605 w 9242221"/>
              <a:gd name="connsiteY5" fmla="*/ 1083686 h 1331023"/>
              <a:gd name="connsiteX6" fmla="*/ 9242221 w 9242221"/>
              <a:gd name="connsiteY6" fmla="*/ 1083686 h 1331023"/>
              <a:gd name="connsiteX7" fmla="*/ 9242221 w 9242221"/>
              <a:gd name="connsiteY7" fmla="*/ 1288 h 1331023"/>
              <a:gd name="connsiteX8" fmla="*/ 785 w 9242221"/>
              <a:gd name="connsiteY8" fmla="*/ 0 h 1331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242221" h="1331023">
                <a:moveTo>
                  <a:pt x="785" y="0"/>
                </a:moveTo>
                <a:cubicBezTo>
                  <a:pt x="3506" y="360800"/>
                  <a:pt x="-1936" y="722886"/>
                  <a:pt x="785" y="1083686"/>
                </a:cubicBezTo>
                <a:lnTo>
                  <a:pt x="90726" y="1083686"/>
                </a:lnTo>
                <a:lnTo>
                  <a:pt x="1229978" y="1083686"/>
                </a:lnTo>
                <a:lnTo>
                  <a:pt x="1522287" y="1331023"/>
                </a:lnTo>
                <a:lnTo>
                  <a:pt x="1799605" y="1083686"/>
                </a:lnTo>
                <a:lnTo>
                  <a:pt x="9242221" y="1083686"/>
                </a:lnTo>
                <a:lnTo>
                  <a:pt x="9242221" y="1288"/>
                </a:lnTo>
                <a:lnTo>
                  <a:pt x="785" y="0"/>
                </a:lnTo>
                <a:close/>
              </a:path>
            </a:pathLst>
          </a:custGeom>
          <a:solidFill>
            <a:srgbClr val="E6EAE9"/>
          </a:solidFill>
          <a:ln w="127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8" name="TextBox 27"/>
          <p:cNvSpPr txBox="1"/>
          <p:nvPr userDrawn="1"/>
        </p:nvSpPr>
        <p:spPr>
          <a:xfrm>
            <a:off x="1156272" y="2317877"/>
            <a:ext cx="763894" cy="492443"/>
          </a:xfrm>
          <a:prstGeom prst="rect">
            <a:avLst/>
          </a:prstGeom>
          <a:noFill/>
        </p:spPr>
        <p:txBody>
          <a:bodyPr wrap="square" rtlCol="0" anchor="ctr" anchorCtr="0">
            <a:spAutoFit/>
          </a:bodyPr>
          <a:lstStyle/>
          <a:p>
            <a:r>
              <a:rPr lang="en-US" sz="2600" dirty="0">
                <a:solidFill>
                  <a:schemeClr val="tx1"/>
                </a:solidFill>
                <a:latin typeface="Deutsche Bank Display" charset="0"/>
                <a:ea typeface="Deutsche Bank Display" charset="0"/>
                <a:cs typeface="Deutsche Bank Display" charset="0"/>
              </a:rPr>
              <a:t>1</a:t>
            </a:r>
          </a:p>
        </p:txBody>
      </p:sp>
      <p:sp>
        <p:nvSpPr>
          <p:cNvPr id="19" name="Text Placeholder 2"/>
          <p:cNvSpPr>
            <a:spLocks noGrp="1"/>
          </p:cNvSpPr>
          <p:nvPr userDrawn="1">
            <p:ph type="body" sz="quarter" idx="55" hasCustomPrompt="1"/>
          </p:nvPr>
        </p:nvSpPr>
        <p:spPr>
          <a:xfrm>
            <a:off x="701675" y="441325"/>
            <a:ext cx="2728091" cy="155645"/>
          </a:xfrm>
          <a:prstGeom prst="rect">
            <a:avLst/>
          </a:prstGeom>
        </p:spPr>
        <p:txBody>
          <a:bodyPr lIns="0" tIns="0" rIns="0" bIns="0"/>
          <a:lstStyle>
            <a:lvl1pPr marL="0" indent="0">
              <a:buNone/>
              <a:defRPr sz="997" b="0" i="0" baseline="0">
                <a:solidFill>
                  <a:schemeClr val="accent2"/>
                </a:solidFill>
                <a:latin typeface="Deutsche Bank Text" charset="0"/>
                <a:ea typeface="Deutsche Bank Text" charset="0"/>
                <a:cs typeface="Deutsche Bank Text" charset="0"/>
              </a:defRPr>
            </a:lvl1pPr>
            <a:lvl2pPr marL="455783" indent="0">
              <a:buNone/>
              <a:defRPr/>
            </a:lvl2pPr>
            <a:lvl3pPr marL="911565" indent="0">
              <a:buNone/>
              <a:defRPr/>
            </a:lvl3pPr>
            <a:lvl4pPr marL="1367348" indent="0">
              <a:buNone/>
              <a:defRPr/>
            </a:lvl4pPr>
            <a:lvl5pPr marL="1823131" indent="0">
              <a:buNone/>
              <a:defRPr/>
            </a:lvl5pPr>
          </a:lstStyle>
          <a:p>
            <a:pPr lvl="0"/>
            <a:r>
              <a:rPr lang="en-US" dirty="0"/>
              <a:t>Deutsche Bank Text Orange 10pt</a:t>
            </a:r>
          </a:p>
        </p:txBody>
      </p:sp>
      <p:sp>
        <p:nvSpPr>
          <p:cNvPr id="20" name="Text Placeholder 5"/>
          <p:cNvSpPr>
            <a:spLocks noGrp="1"/>
          </p:cNvSpPr>
          <p:nvPr userDrawn="1">
            <p:ph type="body" sz="quarter" idx="23" hasCustomPrompt="1"/>
          </p:nvPr>
        </p:nvSpPr>
        <p:spPr>
          <a:xfrm>
            <a:off x="701674" y="824430"/>
            <a:ext cx="8532813" cy="478908"/>
          </a:xfrm>
          <a:prstGeom prst="rect">
            <a:avLst/>
          </a:prstGeom>
        </p:spPr>
        <p:txBody>
          <a:bodyPr lIns="0" tIns="0" rIns="0" bIns="0"/>
          <a:lstStyle>
            <a:lvl1pPr marL="0" indent="0">
              <a:lnSpc>
                <a:spcPts val="4000"/>
              </a:lnSpc>
              <a:spcBef>
                <a:spcPts val="0"/>
              </a:spcBef>
              <a:buNone/>
              <a:defRPr sz="3600" baseline="0">
                <a:solidFill>
                  <a:schemeClr val="tx1"/>
                </a:solidFill>
                <a:latin typeface="Deutsche Bank Display" charset="0"/>
                <a:ea typeface="Deutsche Bank Display" charset="0"/>
                <a:cs typeface="Deutsche Bank Display" charset="0"/>
              </a:defRPr>
            </a:lvl1pPr>
            <a:lvl2pPr marL="455783" indent="0">
              <a:buNone/>
              <a:defRPr sz="3600">
                <a:latin typeface="Deutsche Bank Display Beta" charset="0"/>
                <a:ea typeface="Deutsche Bank Display Beta" charset="0"/>
                <a:cs typeface="Deutsche Bank Display Beta" charset="0"/>
              </a:defRPr>
            </a:lvl2pPr>
            <a:lvl3pPr marL="911566" indent="0">
              <a:buNone/>
              <a:defRPr sz="3600">
                <a:latin typeface="Deutsche Bank Display Beta" charset="0"/>
                <a:ea typeface="Deutsche Bank Display Beta" charset="0"/>
                <a:cs typeface="Deutsche Bank Display Beta" charset="0"/>
              </a:defRPr>
            </a:lvl3pPr>
            <a:lvl4pPr marL="1367348" indent="0">
              <a:buNone/>
              <a:defRPr sz="3600">
                <a:latin typeface="Deutsche Bank Display Beta" charset="0"/>
                <a:ea typeface="Deutsche Bank Display Beta" charset="0"/>
                <a:cs typeface="Deutsche Bank Display Beta" charset="0"/>
              </a:defRPr>
            </a:lvl4pPr>
            <a:lvl5pPr marL="1823131" indent="0">
              <a:buNone/>
              <a:defRPr sz="3600">
                <a:latin typeface="Deutsche Bank Display Beta" charset="0"/>
                <a:ea typeface="Deutsche Bank Display Beta" charset="0"/>
                <a:cs typeface="Deutsche Bank Display Beta" charset="0"/>
              </a:defRPr>
            </a:lvl5pPr>
          </a:lstStyle>
          <a:p>
            <a:pPr lvl="0"/>
            <a:r>
              <a:rPr lang="en-US" dirty="0"/>
              <a:t>Deutsche Bank Display Dark Blue 36pt</a:t>
            </a:r>
          </a:p>
        </p:txBody>
      </p:sp>
      <p:sp>
        <p:nvSpPr>
          <p:cNvPr id="21" name="TextBox 20"/>
          <p:cNvSpPr txBox="1"/>
          <p:nvPr userDrawn="1"/>
        </p:nvSpPr>
        <p:spPr>
          <a:xfrm>
            <a:off x="1156272" y="3445120"/>
            <a:ext cx="763894" cy="492443"/>
          </a:xfrm>
          <a:prstGeom prst="rect">
            <a:avLst/>
          </a:prstGeom>
          <a:noFill/>
        </p:spPr>
        <p:txBody>
          <a:bodyPr wrap="square" rtlCol="0" anchor="ctr" anchorCtr="0">
            <a:spAutoFit/>
          </a:bodyPr>
          <a:lstStyle/>
          <a:p>
            <a:r>
              <a:rPr lang="en-US" sz="2600" dirty="0">
                <a:solidFill>
                  <a:schemeClr val="tx1"/>
                </a:solidFill>
                <a:latin typeface="Deutsche Bank Display" charset="0"/>
                <a:ea typeface="Deutsche Bank Display" charset="0"/>
                <a:cs typeface="Deutsche Bank Display" charset="0"/>
              </a:rPr>
              <a:t>2</a:t>
            </a:r>
          </a:p>
        </p:txBody>
      </p:sp>
      <p:sp>
        <p:nvSpPr>
          <p:cNvPr id="22" name="TextBox 21"/>
          <p:cNvSpPr txBox="1"/>
          <p:nvPr userDrawn="1"/>
        </p:nvSpPr>
        <p:spPr>
          <a:xfrm>
            <a:off x="1156272" y="4542516"/>
            <a:ext cx="763894" cy="492443"/>
          </a:xfrm>
          <a:prstGeom prst="rect">
            <a:avLst/>
          </a:prstGeom>
          <a:noFill/>
        </p:spPr>
        <p:txBody>
          <a:bodyPr wrap="square" rtlCol="0" anchor="ctr" anchorCtr="0">
            <a:spAutoFit/>
          </a:bodyPr>
          <a:lstStyle/>
          <a:p>
            <a:r>
              <a:rPr lang="en-US" sz="2600" dirty="0">
                <a:solidFill>
                  <a:schemeClr val="tx1"/>
                </a:solidFill>
                <a:latin typeface="Deutsche Bank Display" charset="0"/>
                <a:ea typeface="Deutsche Bank Display" charset="0"/>
                <a:cs typeface="Deutsche Bank Display" charset="0"/>
              </a:rPr>
              <a:t>3</a:t>
            </a:r>
          </a:p>
        </p:txBody>
      </p:sp>
      <p:sp>
        <p:nvSpPr>
          <p:cNvPr id="23" name="TextBox 22"/>
          <p:cNvSpPr txBox="1"/>
          <p:nvPr userDrawn="1"/>
        </p:nvSpPr>
        <p:spPr>
          <a:xfrm>
            <a:off x="1156272" y="5625157"/>
            <a:ext cx="763894" cy="492443"/>
          </a:xfrm>
          <a:prstGeom prst="rect">
            <a:avLst/>
          </a:prstGeom>
          <a:noFill/>
        </p:spPr>
        <p:txBody>
          <a:bodyPr wrap="square" rtlCol="0" anchor="ctr" anchorCtr="0">
            <a:spAutoFit/>
          </a:bodyPr>
          <a:lstStyle/>
          <a:p>
            <a:r>
              <a:rPr lang="en-US" sz="2600" dirty="0">
                <a:solidFill>
                  <a:schemeClr val="tx1"/>
                </a:solidFill>
                <a:latin typeface="Deutsche Bank Display" charset="0"/>
                <a:ea typeface="Deutsche Bank Display" charset="0"/>
                <a:cs typeface="Deutsche Bank Display" charset="0"/>
              </a:rPr>
              <a:t>4</a:t>
            </a:r>
          </a:p>
        </p:txBody>
      </p:sp>
      <p:sp>
        <p:nvSpPr>
          <p:cNvPr id="10" name="Text Placeholder 9"/>
          <p:cNvSpPr>
            <a:spLocks noGrp="1"/>
          </p:cNvSpPr>
          <p:nvPr userDrawn="1">
            <p:ph type="body" sz="quarter" idx="56" hasCustomPrompt="1"/>
          </p:nvPr>
        </p:nvSpPr>
        <p:spPr>
          <a:xfrm>
            <a:off x="2525556" y="2083816"/>
            <a:ext cx="7501094" cy="1080000"/>
          </a:xfrm>
          <a:prstGeom prst="rect">
            <a:avLst/>
          </a:prstGeom>
        </p:spPr>
        <p:txBody>
          <a:bodyPr lIns="216000" tIns="108000" rIns="216000" bIns="144000" anchor="ctr"/>
          <a:lstStyle>
            <a:lvl1pPr marL="0" indent="0">
              <a:lnSpc>
                <a:spcPts val="1440"/>
              </a:lnSpc>
              <a:spcBef>
                <a:spcPts val="0"/>
              </a:spcBef>
              <a:buNone/>
              <a:defRPr sz="1200">
                <a:solidFill>
                  <a:schemeClr val="tx2"/>
                </a:solidFill>
                <a:latin typeface="Deutsche Bank Text" charset="0"/>
                <a:ea typeface="Deutsche Bank Text" charset="0"/>
                <a:cs typeface="Deutsche Bank Text" charset="0"/>
              </a:defRPr>
            </a:lvl1pPr>
          </a:lstStyle>
          <a:p>
            <a:pPr lvl="0"/>
            <a:r>
              <a:rPr lang="en-US" dirty="0"/>
              <a:t>Deutsche Bank Text Dark Grey 12pt</a:t>
            </a:r>
          </a:p>
        </p:txBody>
      </p:sp>
      <p:sp>
        <p:nvSpPr>
          <p:cNvPr id="43" name="Text Placeholder 9"/>
          <p:cNvSpPr>
            <a:spLocks noGrp="1"/>
          </p:cNvSpPr>
          <p:nvPr userDrawn="1">
            <p:ph type="body" sz="quarter" idx="57" hasCustomPrompt="1"/>
          </p:nvPr>
        </p:nvSpPr>
        <p:spPr>
          <a:xfrm>
            <a:off x="2525556" y="3173643"/>
            <a:ext cx="7501094" cy="1080000"/>
          </a:xfrm>
          <a:prstGeom prst="rect">
            <a:avLst/>
          </a:prstGeom>
        </p:spPr>
        <p:txBody>
          <a:bodyPr lIns="216000" tIns="108000" rIns="216000" bIns="144000" anchor="ctr"/>
          <a:lstStyle>
            <a:lvl1pPr marL="0" indent="0">
              <a:lnSpc>
                <a:spcPts val="1440"/>
              </a:lnSpc>
              <a:spcBef>
                <a:spcPts val="0"/>
              </a:spcBef>
              <a:buNone/>
              <a:defRPr sz="1200">
                <a:solidFill>
                  <a:schemeClr val="tx2"/>
                </a:solidFill>
                <a:latin typeface="Deutsche Bank Text" charset="0"/>
                <a:ea typeface="Deutsche Bank Text" charset="0"/>
                <a:cs typeface="Deutsche Bank Text" charset="0"/>
              </a:defRPr>
            </a:lvl1pPr>
          </a:lstStyle>
          <a:p>
            <a:pPr lvl="0"/>
            <a:r>
              <a:rPr lang="en-US" dirty="0"/>
              <a:t>Deutsche Bank Text Dark Grey 12pt</a:t>
            </a:r>
          </a:p>
        </p:txBody>
      </p:sp>
      <p:sp>
        <p:nvSpPr>
          <p:cNvPr id="44" name="Text Placeholder 9"/>
          <p:cNvSpPr>
            <a:spLocks noGrp="1"/>
          </p:cNvSpPr>
          <p:nvPr userDrawn="1">
            <p:ph type="body" sz="quarter" idx="58" hasCustomPrompt="1"/>
          </p:nvPr>
        </p:nvSpPr>
        <p:spPr>
          <a:xfrm>
            <a:off x="2525556" y="4248738"/>
            <a:ext cx="7501093" cy="1080000"/>
          </a:xfrm>
          <a:prstGeom prst="rect">
            <a:avLst/>
          </a:prstGeom>
        </p:spPr>
        <p:txBody>
          <a:bodyPr lIns="216000" tIns="108000" rIns="216000" bIns="144000" anchor="ctr"/>
          <a:lstStyle>
            <a:lvl1pPr marL="0" indent="0">
              <a:lnSpc>
                <a:spcPts val="1440"/>
              </a:lnSpc>
              <a:spcBef>
                <a:spcPts val="0"/>
              </a:spcBef>
              <a:buNone/>
              <a:defRPr sz="1200">
                <a:solidFill>
                  <a:schemeClr val="tx2"/>
                </a:solidFill>
                <a:latin typeface="Deutsche Bank Text" charset="0"/>
                <a:ea typeface="Deutsche Bank Text" charset="0"/>
                <a:cs typeface="Deutsche Bank Text" charset="0"/>
              </a:defRPr>
            </a:lvl1pPr>
          </a:lstStyle>
          <a:p>
            <a:pPr lvl="0"/>
            <a:r>
              <a:rPr lang="en-US" dirty="0"/>
              <a:t>Deutsche Bank Text Dark Grey 12pt</a:t>
            </a:r>
          </a:p>
        </p:txBody>
      </p:sp>
      <p:sp>
        <p:nvSpPr>
          <p:cNvPr id="45" name="Text Placeholder 9"/>
          <p:cNvSpPr>
            <a:spLocks noGrp="1"/>
          </p:cNvSpPr>
          <p:nvPr userDrawn="1">
            <p:ph type="body" sz="quarter" idx="59" hasCustomPrompt="1"/>
          </p:nvPr>
        </p:nvSpPr>
        <p:spPr>
          <a:xfrm>
            <a:off x="2525556" y="5331379"/>
            <a:ext cx="7501093" cy="1080000"/>
          </a:xfrm>
          <a:prstGeom prst="rect">
            <a:avLst/>
          </a:prstGeom>
        </p:spPr>
        <p:txBody>
          <a:bodyPr lIns="216000" tIns="108000" rIns="216000" bIns="144000" anchor="ctr"/>
          <a:lstStyle>
            <a:lvl1pPr marL="0" indent="0">
              <a:lnSpc>
                <a:spcPts val="1440"/>
              </a:lnSpc>
              <a:spcBef>
                <a:spcPts val="0"/>
              </a:spcBef>
              <a:buNone/>
              <a:defRPr sz="1200">
                <a:solidFill>
                  <a:schemeClr val="tx2"/>
                </a:solidFill>
                <a:latin typeface="Deutsche Bank Text" charset="0"/>
                <a:ea typeface="Deutsche Bank Text" charset="0"/>
                <a:cs typeface="Deutsche Bank Text" charset="0"/>
              </a:defRPr>
            </a:lvl1pPr>
          </a:lstStyle>
          <a:p>
            <a:pPr lvl="0"/>
            <a:r>
              <a:rPr lang="en-US" dirty="0"/>
              <a:t>Deutsche Bank Text Dark Grey 12pt</a:t>
            </a:r>
          </a:p>
        </p:txBody>
      </p:sp>
      <p:sp>
        <p:nvSpPr>
          <p:cNvPr id="18" name="Text Placeholder 6"/>
          <p:cNvSpPr>
            <a:spLocks noGrp="1"/>
          </p:cNvSpPr>
          <p:nvPr>
            <p:ph type="body" sz="quarter" idx="72" hasCustomPrompt="1"/>
          </p:nvPr>
        </p:nvSpPr>
        <p:spPr>
          <a:xfrm>
            <a:off x="702650" y="6764338"/>
            <a:ext cx="9324000" cy="268287"/>
          </a:xfrm>
          <a:prstGeom prst="rect">
            <a:avLst/>
          </a:prstGeom>
        </p:spPr>
        <p:txBody>
          <a:bodyPr lIns="0" tIns="0" rIns="0" bIns="0" anchor="b"/>
          <a:lstStyle>
            <a:lvl1pPr marL="0" indent="0">
              <a:lnSpc>
                <a:spcPts val="800"/>
              </a:lnSpc>
              <a:spcBef>
                <a:spcPts val="0"/>
              </a:spcBef>
              <a:buNone/>
              <a:defRPr sz="800">
                <a:solidFill>
                  <a:schemeClr val="tx2"/>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8pt</a:t>
            </a:r>
          </a:p>
        </p:txBody>
      </p:sp>
    </p:spTree>
    <p:extLst>
      <p:ext uri="{BB962C8B-B14F-4D97-AF65-F5344CB8AC3E}">
        <p14:creationId xmlns:p14="http://schemas.microsoft.com/office/powerpoint/2010/main" val="1268870822"/>
      </p:ext>
    </p:extLst>
  </p:cSld>
  <p:clrMapOvr>
    <a:masterClrMapping/>
  </p:clrMapOvr>
</p:sldLayout>
</file>

<file path=ppt/slideLayouts/slideLayout59.xml><?xml version="1.0" encoding="utf-8"?>
<p:sldLayout xmlns:a="http://schemas.openxmlformats.org/drawingml/2006/main" xmlns:r="http://schemas.openxmlformats.org/officeDocument/2006/relationships" xmlns:p="http://schemas.openxmlformats.org/presentationml/2006/main" preserve="1" userDrawn="1">
  <p:cSld name="9_Custom Layout">
    <p:spTree>
      <p:nvGrpSpPr>
        <p:cNvPr id="1" name=""/>
        <p:cNvGrpSpPr/>
        <p:nvPr/>
      </p:nvGrpSpPr>
      <p:grpSpPr>
        <a:xfrm>
          <a:off x="0" y="0"/>
          <a:ext cx="0" cy="0"/>
          <a:chOff x="0" y="0"/>
          <a:chExt cx="0" cy="0"/>
        </a:xfrm>
      </p:grpSpPr>
      <p:sp>
        <p:nvSpPr>
          <p:cNvPr id="3" name="Text Placeholder 20"/>
          <p:cNvSpPr>
            <a:spLocks noGrp="1"/>
          </p:cNvSpPr>
          <p:nvPr>
            <p:ph type="body" sz="quarter" idx="13" hasCustomPrompt="1"/>
          </p:nvPr>
        </p:nvSpPr>
        <p:spPr>
          <a:xfrm>
            <a:off x="701675" y="2087563"/>
            <a:ext cx="2902486" cy="432000"/>
          </a:xfrm>
          <a:prstGeom prst="rect">
            <a:avLst/>
          </a:prstGeom>
          <a:solidFill>
            <a:schemeClr val="bg2"/>
          </a:solidFill>
          <a:ln w="12700">
            <a:noFill/>
          </a:ln>
        </p:spPr>
        <p:txBody>
          <a:bodyPr lIns="216000" tIns="108000" rIns="216000" bIns="108000" anchor="ctr" anchorCtr="0"/>
          <a:lstStyle>
            <a:lvl1pPr marL="0" indent="0" algn="l">
              <a:buNone/>
              <a:defRPr sz="1196">
                <a:solidFill>
                  <a:schemeClr val="bg1"/>
                </a:solidFill>
                <a:latin typeface="Deutsche Bank Text" charset="0"/>
                <a:ea typeface="Deutsche Bank Text" charset="0"/>
                <a:cs typeface="Deutsche Bank Text" charset="0"/>
              </a:defRPr>
            </a:lvl1pPr>
            <a:lvl2pPr marL="455783" indent="0">
              <a:buNone/>
              <a:defRPr sz="1196">
                <a:latin typeface="Arial" charset="0"/>
                <a:ea typeface="Arial" charset="0"/>
                <a:cs typeface="Arial" charset="0"/>
              </a:defRPr>
            </a:lvl2pPr>
            <a:lvl3pPr marL="911565" indent="0">
              <a:buNone/>
              <a:defRPr sz="1196">
                <a:latin typeface="Arial" charset="0"/>
                <a:ea typeface="Arial" charset="0"/>
                <a:cs typeface="Arial" charset="0"/>
              </a:defRPr>
            </a:lvl3pPr>
            <a:lvl4pPr marL="1367348" indent="0">
              <a:buNone/>
              <a:defRPr sz="1196">
                <a:latin typeface="Arial" charset="0"/>
                <a:ea typeface="Arial" charset="0"/>
                <a:cs typeface="Arial" charset="0"/>
              </a:defRPr>
            </a:lvl4pPr>
            <a:lvl5pPr marL="1823131" indent="0">
              <a:buNone/>
              <a:defRPr sz="1196">
                <a:latin typeface="Arial" charset="0"/>
                <a:ea typeface="Arial" charset="0"/>
                <a:cs typeface="Arial" charset="0"/>
              </a:defRPr>
            </a:lvl5pPr>
          </a:lstStyle>
          <a:p>
            <a:pPr lvl="0"/>
            <a:r>
              <a:rPr lang="en-US" dirty="0"/>
              <a:t>Deutsche Bank Text White 12pt</a:t>
            </a:r>
          </a:p>
        </p:txBody>
      </p:sp>
      <p:sp>
        <p:nvSpPr>
          <p:cNvPr id="27" name="Triangle 26"/>
          <p:cNvSpPr/>
          <p:nvPr userDrawn="1"/>
        </p:nvSpPr>
        <p:spPr>
          <a:xfrm rot="5400000">
            <a:off x="3632211" y="2242685"/>
            <a:ext cx="265708" cy="121759"/>
          </a:xfrm>
          <a:prstGeom prst="triangl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994" dirty="0"/>
          </a:p>
        </p:txBody>
      </p:sp>
      <p:sp>
        <p:nvSpPr>
          <p:cNvPr id="12" name="Text Placeholder 2"/>
          <p:cNvSpPr>
            <a:spLocks noGrp="1"/>
          </p:cNvSpPr>
          <p:nvPr>
            <p:ph type="body" sz="quarter" idx="62" hasCustomPrompt="1"/>
          </p:nvPr>
        </p:nvSpPr>
        <p:spPr>
          <a:xfrm>
            <a:off x="701675" y="441325"/>
            <a:ext cx="2728091" cy="155645"/>
          </a:xfrm>
          <a:prstGeom prst="rect">
            <a:avLst/>
          </a:prstGeom>
        </p:spPr>
        <p:txBody>
          <a:bodyPr lIns="0" tIns="0" rIns="0" bIns="0"/>
          <a:lstStyle>
            <a:lvl1pPr marL="0" indent="0">
              <a:buNone/>
              <a:defRPr sz="997" b="0" i="0" baseline="0">
                <a:solidFill>
                  <a:schemeClr val="accent2"/>
                </a:solidFill>
                <a:latin typeface="Deutsche Bank Text" charset="0"/>
                <a:ea typeface="Deutsche Bank Text" charset="0"/>
                <a:cs typeface="Deutsche Bank Text" charset="0"/>
              </a:defRPr>
            </a:lvl1pPr>
            <a:lvl2pPr marL="455783" indent="0">
              <a:buNone/>
              <a:defRPr/>
            </a:lvl2pPr>
            <a:lvl3pPr marL="911565" indent="0">
              <a:buNone/>
              <a:defRPr/>
            </a:lvl3pPr>
            <a:lvl4pPr marL="1367348" indent="0">
              <a:buNone/>
              <a:defRPr/>
            </a:lvl4pPr>
            <a:lvl5pPr marL="1823131" indent="0">
              <a:buNone/>
              <a:defRPr/>
            </a:lvl5pPr>
          </a:lstStyle>
          <a:p>
            <a:pPr lvl="0"/>
            <a:r>
              <a:rPr lang="en-US" dirty="0"/>
              <a:t>Deutsche Bank Text Orange 10pt</a:t>
            </a:r>
          </a:p>
        </p:txBody>
      </p:sp>
      <p:sp>
        <p:nvSpPr>
          <p:cNvPr id="13" name="Text Placeholder 5"/>
          <p:cNvSpPr>
            <a:spLocks noGrp="1"/>
          </p:cNvSpPr>
          <p:nvPr>
            <p:ph type="body" sz="quarter" idx="23" hasCustomPrompt="1"/>
          </p:nvPr>
        </p:nvSpPr>
        <p:spPr>
          <a:xfrm>
            <a:off x="701674" y="824430"/>
            <a:ext cx="8532813" cy="478908"/>
          </a:xfrm>
          <a:prstGeom prst="rect">
            <a:avLst/>
          </a:prstGeom>
        </p:spPr>
        <p:txBody>
          <a:bodyPr lIns="0" tIns="0" rIns="0" bIns="0"/>
          <a:lstStyle>
            <a:lvl1pPr marL="0" indent="0">
              <a:lnSpc>
                <a:spcPts val="4000"/>
              </a:lnSpc>
              <a:spcBef>
                <a:spcPts val="0"/>
              </a:spcBef>
              <a:buNone/>
              <a:defRPr sz="3600" baseline="0">
                <a:solidFill>
                  <a:schemeClr val="tx1"/>
                </a:solidFill>
                <a:latin typeface="Deutsche Bank Display" charset="0"/>
                <a:ea typeface="Deutsche Bank Display" charset="0"/>
                <a:cs typeface="Deutsche Bank Display" charset="0"/>
              </a:defRPr>
            </a:lvl1pPr>
            <a:lvl2pPr marL="455783" indent="0">
              <a:buNone/>
              <a:defRPr sz="3600">
                <a:latin typeface="Deutsche Bank Display Beta" charset="0"/>
                <a:ea typeface="Deutsche Bank Display Beta" charset="0"/>
                <a:cs typeface="Deutsche Bank Display Beta" charset="0"/>
              </a:defRPr>
            </a:lvl2pPr>
            <a:lvl3pPr marL="911566" indent="0">
              <a:buNone/>
              <a:defRPr sz="3600">
                <a:latin typeface="Deutsche Bank Display Beta" charset="0"/>
                <a:ea typeface="Deutsche Bank Display Beta" charset="0"/>
                <a:cs typeface="Deutsche Bank Display Beta" charset="0"/>
              </a:defRPr>
            </a:lvl3pPr>
            <a:lvl4pPr marL="1367348" indent="0">
              <a:buNone/>
              <a:defRPr sz="3600">
                <a:latin typeface="Deutsche Bank Display Beta" charset="0"/>
                <a:ea typeface="Deutsche Bank Display Beta" charset="0"/>
                <a:cs typeface="Deutsche Bank Display Beta" charset="0"/>
              </a:defRPr>
            </a:lvl4pPr>
            <a:lvl5pPr marL="1823131" indent="0">
              <a:buNone/>
              <a:defRPr sz="3600">
                <a:latin typeface="Deutsche Bank Display Beta" charset="0"/>
                <a:ea typeface="Deutsche Bank Display Beta" charset="0"/>
                <a:cs typeface="Deutsche Bank Display Beta" charset="0"/>
              </a:defRPr>
            </a:lvl5pPr>
          </a:lstStyle>
          <a:p>
            <a:pPr lvl="0"/>
            <a:r>
              <a:rPr lang="en-US" dirty="0"/>
              <a:t>Deutsche Bank Display Dark Blue 36pt</a:t>
            </a:r>
          </a:p>
        </p:txBody>
      </p:sp>
      <p:sp>
        <p:nvSpPr>
          <p:cNvPr id="15" name="Text Placeholder 20"/>
          <p:cNvSpPr>
            <a:spLocks noGrp="1"/>
          </p:cNvSpPr>
          <p:nvPr>
            <p:ph type="body" sz="quarter" idx="63" hasCustomPrompt="1"/>
          </p:nvPr>
        </p:nvSpPr>
        <p:spPr>
          <a:xfrm>
            <a:off x="701675" y="2528150"/>
            <a:ext cx="2902486" cy="3880588"/>
          </a:xfrm>
          <a:prstGeom prst="rect">
            <a:avLst/>
          </a:prstGeom>
          <a:solidFill>
            <a:srgbClr val="E6EAE9"/>
          </a:solidFill>
          <a:ln w="12700">
            <a:noFill/>
          </a:ln>
        </p:spPr>
        <p:txBody>
          <a:bodyPr lIns="216000" tIns="180000" rIns="216000" bIns="180000" anchor="t" anchorCtr="0"/>
          <a:lstStyle>
            <a:lvl1pPr marL="108000" indent="-108000" algn="l">
              <a:lnSpc>
                <a:spcPts val="1440"/>
              </a:lnSpc>
              <a:spcBef>
                <a:spcPts val="600"/>
              </a:spcBef>
              <a:buFont typeface="Arial" charset="0"/>
              <a:buChar char="•"/>
              <a:defRPr sz="1196">
                <a:solidFill>
                  <a:schemeClr val="tx2"/>
                </a:solidFill>
                <a:latin typeface="Deutsche Bank Text" charset="0"/>
                <a:ea typeface="Deutsche Bank Text" charset="0"/>
                <a:cs typeface="Deutsche Bank Text" charset="0"/>
              </a:defRPr>
            </a:lvl1pPr>
            <a:lvl2pPr marL="455783" indent="0">
              <a:buNone/>
              <a:defRPr sz="1196">
                <a:latin typeface="Arial" charset="0"/>
                <a:ea typeface="Arial" charset="0"/>
                <a:cs typeface="Arial" charset="0"/>
              </a:defRPr>
            </a:lvl2pPr>
            <a:lvl3pPr marL="911565" indent="0">
              <a:buNone/>
              <a:defRPr sz="1196">
                <a:latin typeface="Arial" charset="0"/>
                <a:ea typeface="Arial" charset="0"/>
                <a:cs typeface="Arial" charset="0"/>
              </a:defRPr>
            </a:lvl3pPr>
            <a:lvl4pPr marL="1367348" indent="0">
              <a:buNone/>
              <a:defRPr sz="1196">
                <a:latin typeface="Arial" charset="0"/>
                <a:ea typeface="Arial" charset="0"/>
                <a:cs typeface="Arial" charset="0"/>
              </a:defRPr>
            </a:lvl4pPr>
            <a:lvl5pPr marL="1823131" indent="0">
              <a:buNone/>
              <a:defRPr sz="1196">
                <a:latin typeface="Arial" charset="0"/>
                <a:ea typeface="Arial" charset="0"/>
                <a:cs typeface="Arial" charset="0"/>
              </a:defRPr>
            </a:lvl5pPr>
          </a:lstStyle>
          <a:p>
            <a:pPr lvl="0"/>
            <a:r>
              <a:rPr lang="en-US" dirty="0"/>
              <a:t>Deutsche Bank Text Dark Grey 12pt</a:t>
            </a:r>
          </a:p>
        </p:txBody>
      </p:sp>
      <p:sp>
        <p:nvSpPr>
          <p:cNvPr id="16" name="Text Placeholder 20"/>
          <p:cNvSpPr>
            <a:spLocks noGrp="1"/>
          </p:cNvSpPr>
          <p:nvPr>
            <p:ph type="body" sz="quarter" idx="64" hasCustomPrompt="1"/>
          </p:nvPr>
        </p:nvSpPr>
        <p:spPr>
          <a:xfrm>
            <a:off x="3903826" y="2087563"/>
            <a:ext cx="2884160" cy="432000"/>
          </a:xfrm>
          <a:prstGeom prst="rect">
            <a:avLst/>
          </a:prstGeom>
          <a:solidFill>
            <a:schemeClr val="bg2"/>
          </a:solidFill>
          <a:ln w="12700">
            <a:noFill/>
          </a:ln>
        </p:spPr>
        <p:txBody>
          <a:bodyPr lIns="216000" tIns="108000" rIns="216000" bIns="108000" anchor="ctr" anchorCtr="0"/>
          <a:lstStyle>
            <a:lvl1pPr marL="0" indent="0" algn="l">
              <a:buNone/>
              <a:defRPr sz="1196">
                <a:solidFill>
                  <a:schemeClr val="bg1"/>
                </a:solidFill>
                <a:latin typeface="Deutsche Bank Text" charset="0"/>
                <a:ea typeface="Deutsche Bank Text" charset="0"/>
                <a:cs typeface="Deutsche Bank Text" charset="0"/>
              </a:defRPr>
            </a:lvl1pPr>
            <a:lvl2pPr marL="455783" indent="0">
              <a:buNone/>
              <a:defRPr sz="1196">
                <a:latin typeface="Arial" charset="0"/>
                <a:ea typeface="Arial" charset="0"/>
                <a:cs typeface="Arial" charset="0"/>
              </a:defRPr>
            </a:lvl2pPr>
            <a:lvl3pPr marL="911565" indent="0">
              <a:buNone/>
              <a:defRPr sz="1196">
                <a:latin typeface="Arial" charset="0"/>
                <a:ea typeface="Arial" charset="0"/>
                <a:cs typeface="Arial" charset="0"/>
              </a:defRPr>
            </a:lvl3pPr>
            <a:lvl4pPr marL="1367348" indent="0">
              <a:buNone/>
              <a:defRPr sz="1196">
                <a:latin typeface="Arial" charset="0"/>
                <a:ea typeface="Arial" charset="0"/>
                <a:cs typeface="Arial" charset="0"/>
              </a:defRPr>
            </a:lvl4pPr>
            <a:lvl5pPr marL="1823131" indent="0">
              <a:buNone/>
              <a:defRPr sz="1196">
                <a:latin typeface="Arial" charset="0"/>
                <a:ea typeface="Arial" charset="0"/>
                <a:cs typeface="Arial" charset="0"/>
              </a:defRPr>
            </a:lvl5pPr>
          </a:lstStyle>
          <a:p>
            <a:pPr lvl="0"/>
            <a:r>
              <a:rPr lang="en-US" dirty="0"/>
              <a:t>Deutsche Bank Text White 12pt</a:t>
            </a:r>
          </a:p>
        </p:txBody>
      </p:sp>
      <p:sp>
        <p:nvSpPr>
          <p:cNvPr id="17" name="Text Placeholder 20"/>
          <p:cNvSpPr>
            <a:spLocks noGrp="1"/>
          </p:cNvSpPr>
          <p:nvPr>
            <p:ph type="body" sz="quarter" idx="65" hasCustomPrompt="1"/>
          </p:nvPr>
        </p:nvSpPr>
        <p:spPr>
          <a:xfrm>
            <a:off x="3903826" y="2528150"/>
            <a:ext cx="2884160" cy="3880588"/>
          </a:xfrm>
          <a:prstGeom prst="rect">
            <a:avLst/>
          </a:prstGeom>
          <a:solidFill>
            <a:srgbClr val="E6EAE9"/>
          </a:solidFill>
          <a:ln w="12700">
            <a:noFill/>
          </a:ln>
        </p:spPr>
        <p:txBody>
          <a:bodyPr lIns="216000" tIns="180000" rIns="216000" bIns="180000" anchor="t" anchorCtr="0"/>
          <a:lstStyle>
            <a:lvl1pPr marL="108000" indent="-108000" algn="l">
              <a:lnSpc>
                <a:spcPts val="1440"/>
              </a:lnSpc>
              <a:spcBef>
                <a:spcPts val="600"/>
              </a:spcBef>
              <a:buFont typeface="Arial" charset="0"/>
              <a:buChar char="•"/>
              <a:defRPr sz="1196">
                <a:solidFill>
                  <a:schemeClr val="tx2"/>
                </a:solidFill>
                <a:latin typeface="Deutsche Bank Text" charset="0"/>
                <a:ea typeface="Deutsche Bank Text" charset="0"/>
                <a:cs typeface="Deutsche Bank Text" charset="0"/>
              </a:defRPr>
            </a:lvl1pPr>
            <a:lvl2pPr marL="455783" indent="0">
              <a:buNone/>
              <a:defRPr sz="1196">
                <a:latin typeface="Arial" charset="0"/>
                <a:ea typeface="Arial" charset="0"/>
                <a:cs typeface="Arial" charset="0"/>
              </a:defRPr>
            </a:lvl2pPr>
            <a:lvl3pPr marL="911565" indent="0">
              <a:buNone/>
              <a:defRPr sz="1196">
                <a:latin typeface="Arial" charset="0"/>
                <a:ea typeface="Arial" charset="0"/>
                <a:cs typeface="Arial" charset="0"/>
              </a:defRPr>
            </a:lvl3pPr>
            <a:lvl4pPr marL="1367348" indent="0">
              <a:buNone/>
              <a:defRPr sz="1196">
                <a:latin typeface="Arial" charset="0"/>
                <a:ea typeface="Arial" charset="0"/>
                <a:cs typeface="Arial" charset="0"/>
              </a:defRPr>
            </a:lvl4pPr>
            <a:lvl5pPr marL="1823131" indent="0">
              <a:buNone/>
              <a:defRPr sz="1196">
                <a:latin typeface="Arial" charset="0"/>
                <a:ea typeface="Arial" charset="0"/>
                <a:cs typeface="Arial" charset="0"/>
              </a:defRPr>
            </a:lvl5pPr>
          </a:lstStyle>
          <a:p>
            <a:pPr lvl="0"/>
            <a:r>
              <a:rPr lang="en-US" dirty="0"/>
              <a:t>Deutsche Bank Text Dark Grey 12pt</a:t>
            </a:r>
          </a:p>
        </p:txBody>
      </p:sp>
      <p:sp>
        <p:nvSpPr>
          <p:cNvPr id="18" name="Text Placeholder 20"/>
          <p:cNvSpPr>
            <a:spLocks noGrp="1"/>
          </p:cNvSpPr>
          <p:nvPr>
            <p:ph type="body" sz="quarter" idx="66" hasCustomPrompt="1"/>
          </p:nvPr>
        </p:nvSpPr>
        <p:spPr>
          <a:xfrm>
            <a:off x="7087650" y="2087563"/>
            <a:ext cx="2938999" cy="432000"/>
          </a:xfrm>
          <a:prstGeom prst="rect">
            <a:avLst/>
          </a:prstGeom>
          <a:solidFill>
            <a:schemeClr val="bg2"/>
          </a:solidFill>
          <a:ln w="12700">
            <a:noFill/>
          </a:ln>
        </p:spPr>
        <p:txBody>
          <a:bodyPr lIns="216000" tIns="108000" rIns="216000" bIns="108000" anchor="ctr" anchorCtr="0"/>
          <a:lstStyle>
            <a:lvl1pPr marL="0" indent="0" algn="l">
              <a:buNone/>
              <a:defRPr sz="1196">
                <a:solidFill>
                  <a:schemeClr val="bg1"/>
                </a:solidFill>
                <a:latin typeface="Deutsche Bank Text" charset="0"/>
                <a:ea typeface="Deutsche Bank Text" charset="0"/>
                <a:cs typeface="Deutsche Bank Text" charset="0"/>
              </a:defRPr>
            </a:lvl1pPr>
            <a:lvl2pPr marL="455783" indent="0">
              <a:buNone/>
              <a:defRPr sz="1196">
                <a:latin typeface="Arial" charset="0"/>
                <a:ea typeface="Arial" charset="0"/>
                <a:cs typeface="Arial" charset="0"/>
              </a:defRPr>
            </a:lvl2pPr>
            <a:lvl3pPr marL="911565" indent="0">
              <a:buNone/>
              <a:defRPr sz="1196">
                <a:latin typeface="Arial" charset="0"/>
                <a:ea typeface="Arial" charset="0"/>
                <a:cs typeface="Arial" charset="0"/>
              </a:defRPr>
            </a:lvl3pPr>
            <a:lvl4pPr marL="1367348" indent="0">
              <a:buNone/>
              <a:defRPr sz="1196">
                <a:latin typeface="Arial" charset="0"/>
                <a:ea typeface="Arial" charset="0"/>
                <a:cs typeface="Arial" charset="0"/>
              </a:defRPr>
            </a:lvl4pPr>
            <a:lvl5pPr marL="1823131" indent="0">
              <a:buNone/>
              <a:defRPr sz="1196">
                <a:latin typeface="Arial" charset="0"/>
                <a:ea typeface="Arial" charset="0"/>
                <a:cs typeface="Arial" charset="0"/>
              </a:defRPr>
            </a:lvl5pPr>
          </a:lstStyle>
          <a:p>
            <a:pPr lvl="0"/>
            <a:r>
              <a:rPr lang="en-US" dirty="0"/>
              <a:t>Deutsche Bank Text White 12pt</a:t>
            </a:r>
          </a:p>
        </p:txBody>
      </p:sp>
      <p:sp>
        <p:nvSpPr>
          <p:cNvPr id="19" name="Text Placeholder 20"/>
          <p:cNvSpPr>
            <a:spLocks noGrp="1"/>
          </p:cNvSpPr>
          <p:nvPr>
            <p:ph type="body" sz="quarter" idx="67" hasCustomPrompt="1"/>
          </p:nvPr>
        </p:nvSpPr>
        <p:spPr>
          <a:xfrm>
            <a:off x="7087650" y="2528150"/>
            <a:ext cx="2938999" cy="3880588"/>
          </a:xfrm>
          <a:prstGeom prst="rect">
            <a:avLst/>
          </a:prstGeom>
          <a:solidFill>
            <a:srgbClr val="E6EAE9"/>
          </a:solidFill>
          <a:ln w="12700">
            <a:noFill/>
          </a:ln>
        </p:spPr>
        <p:txBody>
          <a:bodyPr lIns="216000" tIns="180000" rIns="216000" bIns="180000" anchor="t" anchorCtr="0"/>
          <a:lstStyle>
            <a:lvl1pPr marL="108000" indent="-108000" algn="l">
              <a:lnSpc>
                <a:spcPts val="1440"/>
              </a:lnSpc>
              <a:spcBef>
                <a:spcPts val="600"/>
              </a:spcBef>
              <a:buFont typeface="Arial" charset="0"/>
              <a:buChar char="•"/>
              <a:defRPr sz="1196">
                <a:solidFill>
                  <a:schemeClr val="tx2"/>
                </a:solidFill>
                <a:latin typeface="Deutsche Bank Text" charset="0"/>
                <a:ea typeface="Deutsche Bank Text" charset="0"/>
                <a:cs typeface="Deutsche Bank Text" charset="0"/>
              </a:defRPr>
            </a:lvl1pPr>
            <a:lvl2pPr marL="455783" indent="0">
              <a:buNone/>
              <a:defRPr sz="1196">
                <a:latin typeface="Arial" charset="0"/>
                <a:ea typeface="Arial" charset="0"/>
                <a:cs typeface="Arial" charset="0"/>
              </a:defRPr>
            </a:lvl2pPr>
            <a:lvl3pPr marL="911565" indent="0">
              <a:buNone/>
              <a:defRPr sz="1196">
                <a:latin typeface="Arial" charset="0"/>
                <a:ea typeface="Arial" charset="0"/>
                <a:cs typeface="Arial" charset="0"/>
              </a:defRPr>
            </a:lvl3pPr>
            <a:lvl4pPr marL="1367348" indent="0">
              <a:buNone/>
              <a:defRPr sz="1196">
                <a:latin typeface="Arial" charset="0"/>
                <a:ea typeface="Arial" charset="0"/>
                <a:cs typeface="Arial" charset="0"/>
              </a:defRPr>
            </a:lvl4pPr>
            <a:lvl5pPr marL="1823131" indent="0">
              <a:buNone/>
              <a:defRPr sz="1196">
                <a:latin typeface="Arial" charset="0"/>
                <a:ea typeface="Arial" charset="0"/>
                <a:cs typeface="Arial" charset="0"/>
              </a:defRPr>
            </a:lvl5pPr>
          </a:lstStyle>
          <a:p>
            <a:pPr lvl="0"/>
            <a:r>
              <a:rPr lang="en-US" dirty="0"/>
              <a:t>Deutsche Bank Text Dark Grey 12pt</a:t>
            </a:r>
          </a:p>
        </p:txBody>
      </p:sp>
      <p:sp>
        <p:nvSpPr>
          <p:cNvPr id="20" name="Triangle 19"/>
          <p:cNvSpPr/>
          <p:nvPr userDrawn="1"/>
        </p:nvSpPr>
        <p:spPr>
          <a:xfrm rot="5400000">
            <a:off x="6795273" y="2242684"/>
            <a:ext cx="265708" cy="121759"/>
          </a:xfrm>
          <a:prstGeom prst="triangl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994" dirty="0"/>
          </a:p>
        </p:txBody>
      </p:sp>
      <p:sp>
        <p:nvSpPr>
          <p:cNvPr id="14" name="Text Placeholder 6"/>
          <p:cNvSpPr>
            <a:spLocks noGrp="1"/>
          </p:cNvSpPr>
          <p:nvPr>
            <p:ph type="body" sz="quarter" idx="72" hasCustomPrompt="1"/>
          </p:nvPr>
        </p:nvSpPr>
        <p:spPr>
          <a:xfrm>
            <a:off x="702650" y="6764338"/>
            <a:ext cx="9324000" cy="268287"/>
          </a:xfrm>
          <a:prstGeom prst="rect">
            <a:avLst/>
          </a:prstGeom>
        </p:spPr>
        <p:txBody>
          <a:bodyPr lIns="0" tIns="0" rIns="0" bIns="0" anchor="b"/>
          <a:lstStyle>
            <a:lvl1pPr marL="0" indent="0">
              <a:lnSpc>
                <a:spcPts val="800"/>
              </a:lnSpc>
              <a:spcBef>
                <a:spcPts val="0"/>
              </a:spcBef>
              <a:buNone/>
              <a:defRPr sz="800">
                <a:solidFill>
                  <a:schemeClr val="tx2"/>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8pt</a:t>
            </a:r>
          </a:p>
        </p:txBody>
      </p:sp>
    </p:spTree>
    <p:extLst>
      <p:ext uri="{BB962C8B-B14F-4D97-AF65-F5344CB8AC3E}">
        <p14:creationId xmlns:p14="http://schemas.microsoft.com/office/powerpoint/2010/main" val="784435411"/>
      </p:ext>
    </p:extLst>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preserve="1" userDrawn="1">
  <p:cSld name="3_Title Slide">
    <p:spTree>
      <p:nvGrpSpPr>
        <p:cNvPr id="1" name=""/>
        <p:cNvGrpSpPr/>
        <p:nvPr/>
      </p:nvGrpSpPr>
      <p:grpSpPr>
        <a:xfrm>
          <a:off x="0" y="0"/>
          <a:ext cx="0" cy="0"/>
          <a:chOff x="0" y="0"/>
          <a:chExt cx="0" cy="0"/>
        </a:xfrm>
      </p:grpSpPr>
      <p:sp>
        <p:nvSpPr>
          <p:cNvPr id="8" name="TextBox 7"/>
          <p:cNvSpPr txBox="1"/>
          <p:nvPr userDrawn="1"/>
        </p:nvSpPr>
        <p:spPr>
          <a:xfrm>
            <a:off x="720000" y="401520"/>
            <a:ext cx="1225446" cy="153440"/>
          </a:xfrm>
          <a:prstGeom prst="rect">
            <a:avLst/>
          </a:prstGeom>
          <a:noFill/>
        </p:spPr>
        <p:txBody>
          <a:bodyPr wrap="square" lIns="0" tIns="0" rIns="0" bIns="0" rtlCol="0">
            <a:spAutoFit/>
          </a:bodyPr>
          <a:lstStyle/>
          <a:p>
            <a:r>
              <a:rPr lang="en-US" sz="997" dirty="0">
                <a:solidFill>
                  <a:schemeClr val="accent2"/>
                </a:solidFill>
                <a:latin typeface="Deutsche Bank Text" charset="0"/>
                <a:ea typeface="Deutsche Bank Text" charset="0"/>
                <a:cs typeface="Deutsche Bank Text" charset="0"/>
              </a:rPr>
              <a:t>Contents</a:t>
            </a:r>
          </a:p>
        </p:txBody>
      </p:sp>
      <p:sp>
        <p:nvSpPr>
          <p:cNvPr id="15" name="TextBox 14"/>
          <p:cNvSpPr txBox="1"/>
          <p:nvPr userDrawn="1"/>
        </p:nvSpPr>
        <p:spPr>
          <a:xfrm>
            <a:off x="4639422" y="1155261"/>
            <a:ext cx="634253" cy="705706"/>
          </a:xfrm>
          <a:prstGeom prst="rect">
            <a:avLst/>
          </a:prstGeom>
          <a:noFill/>
        </p:spPr>
        <p:txBody>
          <a:bodyPr wrap="square" lIns="0" tIns="0" rIns="0" bIns="0" rtlCol="0">
            <a:spAutoFit/>
          </a:bodyPr>
          <a:lstStyle/>
          <a:p>
            <a:r>
              <a:rPr lang="en-US" sz="4600" dirty="0">
                <a:solidFill>
                  <a:schemeClr val="tx1"/>
                </a:solidFill>
                <a:latin typeface="Deutsche Bank Display" charset="0"/>
                <a:ea typeface="Deutsche Bank Display" charset="0"/>
                <a:cs typeface="Deutsche Bank Display" charset="0"/>
              </a:rPr>
              <a:t>1</a:t>
            </a:r>
          </a:p>
        </p:txBody>
      </p:sp>
      <p:sp>
        <p:nvSpPr>
          <p:cNvPr id="16" name="TextBox 15"/>
          <p:cNvSpPr txBox="1"/>
          <p:nvPr userDrawn="1"/>
        </p:nvSpPr>
        <p:spPr>
          <a:xfrm>
            <a:off x="4639422" y="2005371"/>
            <a:ext cx="634253" cy="705706"/>
          </a:xfrm>
          <a:prstGeom prst="rect">
            <a:avLst/>
          </a:prstGeom>
          <a:noFill/>
        </p:spPr>
        <p:txBody>
          <a:bodyPr wrap="square" lIns="0" tIns="0" rIns="0" bIns="0" rtlCol="0">
            <a:spAutoFit/>
          </a:bodyPr>
          <a:lstStyle/>
          <a:p>
            <a:r>
              <a:rPr lang="en-US" sz="4600" dirty="0">
                <a:solidFill>
                  <a:schemeClr val="tx1"/>
                </a:solidFill>
                <a:latin typeface="Deutsche Bank Display" charset="0"/>
                <a:ea typeface="Deutsche Bank Display" charset="0"/>
                <a:cs typeface="Deutsche Bank Display" charset="0"/>
              </a:rPr>
              <a:t>2</a:t>
            </a:r>
          </a:p>
        </p:txBody>
      </p:sp>
      <p:sp>
        <p:nvSpPr>
          <p:cNvPr id="18" name="TextBox 17"/>
          <p:cNvSpPr txBox="1"/>
          <p:nvPr userDrawn="1"/>
        </p:nvSpPr>
        <p:spPr>
          <a:xfrm>
            <a:off x="4639422" y="2853242"/>
            <a:ext cx="634253" cy="705706"/>
          </a:xfrm>
          <a:prstGeom prst="rect">
            <a:avLst/>
          </a:prstGeom>
          <a:noFill/>
        </p:spPr>
        <p:txBody>
          <a:bodyPr wrap="square" lIns="0" tIns="0" rIns="0" bIns="0" rtlCol="0">
            <a:spAutoFit/>
          </a:bodyPr>
          <a:lstStyle/>
          <a:p>
            <a:r>
              <a:rPr lang="en-US" sz="4600" dirty="0">
                <a:solidFill>
                  <a:schemeClr val="tx1"/>
                </a:solidFill>
                <a:latin typeface="Deutsche Bank Display" charset="0"/>
                <a:ea typeface="Deutsche Bank Display" charset="0"/>
                <a:cs typeface="Deutsche Bank Display" charset="0"/>
              </a:rPr>
              <a:t>3</a:t>
            </a:r>
          </a:p>
        </p:txBody>
      </p:sp>
      <p:cxnSp>
        <p:nvCxnSpPr>
          <p:cNvPr id="23" name="Straight Connector 22"/>
          <p:cNvCxnSpPr/>
          <p:nvPr userDrawn="1"/>
        </p:nvCxnSpPr>
        <p:spPr>
          <a:xfrm>
            <a:off x="4625975" y="1171031"/>
            <a:ext cx="4608513" cy="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cxnSp>
        <p:nvCxnSpPr>
          <p:cNvPr id="26" name="Straight Connector 25"/>
          <p:cNvCxnSpPr/>
          <p:nvPr userDrawn="1"/>
        </p:nvCxnSpPr>
        <p:spPr>
          <a:xfrm>
            <a:off x="4625975" y="2020891"/>
            <a:ext cx="4608513" cy="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cxnSp>
        <p:nvCxnSpPr>
          <p:cNvPr id="27" name="Straight Connector 26"/>
          <p:cNvCxnSpPr/>
          <p:nvPr userDrawn="1"/>
        </p:nvCxnSpPr>
        <p:spPr>
          <a:xfrm>
            <a:off x="4625975" y="2871438"/>
            <a:ext cx="4608513" cy="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sp>
        <p:nvSpPr>
          <p:cNvPr id="36" name="Text Placeholder 9"/>
          <p:cNvSpPr>
            <a:spLocks noGrp="1"/>
          </p:cNvSpPr>
          <p:nvPr>
            <p:ph type="body" sz="quarter" idx="18" hasCustomPrompt="1"/>
          </p:nvPr>
        </p:nvSpPr>
        <p:spPr>
          <a:xfrm>
            <a:off x="5432152" y="2963846"/>
            <a:ext cx="3802335" cy="474951"/>
          </a:xfrm>
          <a:prstGeom prst="rect">
            <a:avLst/>
          </a:prstGeom>
        </p:spPr>
        <p:txBody>
          <a:bodyPr lIns="0" tIns="0" rIns="0" bIns="0"/>
          <a:lstStyle>
            <a:lvl1pPr marL="0" indent="0">
              <a:buFontTx/>
              <a:buNone/>
              <a:defRPr sz="1396">
                <a:solidFill>
                  <a:schemeClr val="tx2"/>
                </a:solidFill>
                <a:latin typeface="Deutsche Bank Text" charset="0"/>
                <a:ea typeface="Deutsche Bank Text" charset="0"/>
                <a:cs typeface="Deutsche Bank Text" charset="0"/>
              </a:defRPr>
            </a:lvl1pPr>
            <a:lvl2pPr marL="455783" indent="0">
              <a:buFontTx/>
              <a:buNone/>
              <a:defRPr sz="1396">
                <a:solidFill>
                  <a:srgbClr val="616D72"/>
                </a:solidFill>
                <a:latin typeface="Arial" charset="0"/>
                <a:ea typeface="Arial" charset="0"/>
                <a:cs typeface="Arial" charset="0"/>
              </a:defRPr>
            </a:lvl2pPr>
            <a:lvl3pPr marL="911565" indent="0">
              <a:buFontTx/>
              <a:buNone/>
              <a:defRPr sz="1396">
                <a:solidFill>
                  <a:srgbClr val="616D72"/>
                </a:solidFill>
                <a:latin typeface="Arial" charset="0"/>
                <a:ea typeface="Arial" charset="0"/>
                <a:cs typeface="Arial" charset="0"/>
              </a:defRPr>
            </a:lvl3pPr>
            <a:lvl4pPr marL="1367348" indent="0">
              <a:buFontTx/>
              <a:buNone/>
              <a:defRPr sz="1396">
                <a:solidFill>
                  <a:srgbClr val="616D72"/>
                </a:solidFill>
                <a:latin typeface="Arial" charset="0"/>
                <a:ea typeface="Arial" charset="0"/>
                <a:cs typeface="Arial" charset="0"/>
              </a:defRPr>
            </a:lvl4pPr>
            <a:lvl5pPr marL="1823131" indent="0">
              <a:buFontTx/>
              <a:buNone/>
              <a:defRPr sz="1396">
                <a:solidFill>
                  <a:srgbClr val="616D72"/>
                </a:solidFill>
                <a:latin typeface="Arial" charset="0"/>
                <a:ea typeface="Arial" charset="0"/>
                <a:cs typeface="Arial" charset="0"/>
              </a:defRPr>
            </a:lvl5pPr>
          </a:lstStyle>
          <a:p>
            <a:pPr lvl="0"/>
            <a:r>
              <a:rPr lang="en-US" dirty="0"/>
              <a:t>Deutsche Bank Text Dark Grey 14pt</a:t>
            </a:r>
          </a:p>
        </p:txBody>
      </p:sp>
      <p:sp>
        <p:nvSpPr>
          <p:cNvPr id="37" name="Text Placeholder 9"/>
          <p:cNvSpPr>
            <a:spLocks noGrp="1"/>
          </p:cNvSpPr>
          <p:nvPr>
            <p:ph type="body" sz="quarter" idx="19" hasCustomPrompt="1"/>
          </p:nvPr>
        </p:nvSpPr>
        <p:spPr>
          <a:xfrm>
            <a:off x="5432152" y="2118287"/>
            <a:ext cx="3802335" cy="474951"/>
          </a:xfrm>
          <a:prstGeom prst="rect">
            <a:avLst/>
          </a:prstGeom>
        </p:spPr>
        <p:txBody>
          <a:bodyPr lIns="0" tIns="0" rIns="0" bIns="0"/>
          <a:lstStyle>
            <a:lvl1pPr marL="0" indent="0">
              <a:buFontTx/>
              <a:buNone/>
              <a:defRPr sz="1396">
                <a:solidFill>
                  <a:schemeClr val="tx2"/>
                </a:solidFill>
                <a:latin typeface="Deutsche Bank Text" charset="0"/>
                <a:ea typeface="Deutsche Bank Text" charset="0"/>
                <a:cs typeface="Deutsche Bank Text" charset="0"/>
              </a:defRPr>
            </a:lvl1pPr>
            <a:lvl2pPr marL="455783" indent="0">
              <a:buFontTx/>
              <a:buNone/>
              <a:defRPr sz="1396">
                <a:solidFill>
                  <a:srgbClr val="616D72"/>
                </a:solidFill>
                <a:latin typeface="Arial" charset="0"/>
                <a:ea typeface="Arial" charset="0"/>
                <a:cs typeface="Arial" charset="0"/>
              </a:defRPr>
            </a:lvl2pPr>
            <a:lvl3pPr marL="911565" indent="0">
              <a:buFontTx/>
              <a:buNone/>
              <a:defRPr sz="1396">
                <a:solidFill>
                  <a:srgbClr val="616D72"/>
                </a:solidFill>
                <a:latin typeface="Arial" charset="0"/>
                <a:ea typeface="Arial" charset="0"/>
                <a:cs typeface="Arial" charset="0"/>
              </a:defRPr>
            </a:lvl3pPr>
            <a:lvl4pPr marL="1367348" indent="0">
              <a:buFontTx/>
              <a:buNone/>
              <a:defRPr sz="1396">
                <a:solidFill>
                  <a:srgbClr val="616D72"/>
                </a:solidFill>
                <a:latin typeface="Arial" charset="0"/>
                <a:ea typeface="Arial" charset="0"/>
                <a:cs typeface="Arial" charset="0"/>
              </a:defRPr>
            </a:lvl4pPr>
            <a:lvl5pPr marL="1823131" indent="0">
              <a:buFontTx/>
              <a:buNone/>
              <a:defRPr sz="1396">
                <a:solidFill>
                  <a:srgbClr val="616D72"/>
                </a:solidFill>
                <a:latin typeface="Arial" charset="0"/>
                <a:ea typeface="Arial" charset="0"/>
                <a:cs typeface="Arial" charset="0"/>
              </a:defRPr>
            </a:lvl5pPr>
          </a:lstStyle>
          <a:p>
            <a:pPr lvl="0"/>
            <a:r>
              <a:rPr lang="en-US" dirty="0"/>
              <a:t>Deutsche Bank Text Dark Grey 14pt</a:t>
            </a:r>
          </a:p>
        </p:txBody>
      </p:sp>
      <p:sp>
        <p:nvSpPr>
          <p:cNvPr id="38" name="Text Placeholder 9"/>
          <p:cNvSpPr>
            <a:spLocks noGrp="1"/>
          </p:cNvSpPr>
          <p:nvPr>
            <p:ph type="body" sz="quarter" idx="20" hasCustomPrompt="1"/>
          </p:nvPr>
        </p:nvSpPr>
        <p:spPr>
          <a:xfrm>
            <a:off x="5432152" y="1259509"/>
            <a:ext cx="3802335" cy="474951"/>
          </a:xfrm>
          <a:prstGeom prst="rect">
            <a:avLst/>
          </a:prstGeom>
        </p:spPr>
        <p:txBody>
          <a:bodyPr lIns="0" tIns="0" rIns="0" bIns="0"/>
          <a:lstStyle>
            <a:lvl1pPr marL="0" indent="0">
              <a:buFontTx/>
              <a:buNone/>
              <a:defRPr sz="1396">
                <a:solidFill>
                  <a:schemeClr val="tx2"/>
                </a:solidFill>
                <a:latin typeface="Deutsche Bank Text" charset="0"/>
                <a:ea typeface="Deutsche Bank Text" charset="0"/>
                <a:cs typeface="Deutsche Bank Text" charset="0"/>
              </a:defRPr>
            </a:lvl1pPr>
            <a:lvl2pPr marL="455783" indent="0">
              <a:buFontTx/>
              <a:buNone/>
              <a:defRPr sz="1396">
                <a:solidFill>
                  <a:srgbClr val="616D72"/>
                </a:solidFill>
                <a:latin typeface="Arial" charset="0"/>
                <a:ea typeface="Arial" charset="0"/>
                <a:cs typeface="Arial" charset="0"/>
              </a:defRPr>
            </a:lvl2pPr>
            <a:lvl3pPr marL="911565" indent="0">
              <a:buFontTx/>
              <a:buNone/>
              <a:defRPr sz="1396">
                <a:solidFill>
                  <a:srgbClr val="616D72"/>
                </a:solidFill>
                <a:latin typeface="Arial" charset="0"/>
                <a:ea typeface="Arial" charset="0"/>
                <a:cs typeface="Arial" charset="0"/>
              </a:defRPr>
            </a:lvl3pPr>
            <a:lvl4pPr marL="1367348" indent="0">
              <a:buFontTx/>
              <a:buNone/>
              <a:defRPr sz="1396">
                <a:solidFill>
                  <a:srgbClr val="616D72"/>
                </a:solidFill>
                <a:latin typeface="Arial" charset="0"/>
                <a:ea typeface="Arial" charset="0"/>
                <a:cs typeface="Arial" charset="0"/>
              </a:defRPr>
            </a:lvl4pPr>
            <a:lvl5pPr marL="1823131" indent="0">
              <a:buFontTx/>
              <a:buNone/>
              <a:defRPr sz="1396">
                <a:solidFill>
                  <a:srgbClr val="616D72"/>
                </a:solidFill>
                <a:latin typeface="Arial" charset="0"/>
                <a:ea typeface="Arial" charset="0"/>
                <a:cs typeface="Arial" charset="0"/>
              </a:defRPr>
            </a:lvl5pPr>
          </a:lstStyle>
          <a:p>
            <a:pPr lvl="0"/>
            <a:r>
              <a:rPr lang="en-US" dirty="0"/>
              <a:t>Deutsche Bank Text Dark Grey 14pt</a:t>
            </a:r>
          </a:p>
        </p:txBody>
      </p:sp>
    </p:spTree>
    <p:extLst>
      <p:ext uri="{BB962C8B-B14F-4D97-AF65-F5344CB8AC3E}">
        <p14:creationId xmlns:p14="http://schemas.microsoft.com/office/powerpoint/2010/main" val="25248324"/>
      </p:ext>
    </p:extLst>
  </p:cSld>
  <p:clrMapOvr>
    <a:masterClrMapping/>
  </p:clrMapOvr>
</p:sldLayout>
</file>

<file path=ppt/slideLayouts/slideLayout60.xml><?xml version="1.0" encoding="utf-8"?>
<p:sldLayout xmlns:a="http://schemas.openxmlformats.org/drawingml/2006/main" xmlns:r="http://schemas.openxmlformats.org/officeDocument/2006/relationships" xmlns:p="http://schemas.openxmlformats.org/presentationml/2006/main" preserve="1" userDrawn="1">
  <p:cSld name="11_Custom Layout">
    <p:spTree>
      <p:nvGrpSpPr>
        <p:cNvPr id="1" name=""/>
        <p:cNvGrpSpPr/>
        <p:nvPr/>
      </p:nvGrpSpPr>
      <p:grpSpPr>
        <a:xfrm>
          <a:off x="0" y="0"/>
          <a:ext cx="0" cy="0"/>
          <a:chOff x="0" y="0"/>
          <a:chExt cx="0" cy="0"/>
        </a:xfrm>
      </p:grpSpPr>
      <p:sp>
        <p:nvSpPr>
          <p:cNvPr id="4" name="Rectangle 3"/>
          <p:cNvSpPr/>
          <p:nvPr userDrawn="1"/>
        </p:nvSpPr>
        <p:spPr>
          <a:xfrm>
            <a:off x="3330791" y="2376445"/>
            <a:ext cx="6645600" cy="1800000"/>
          </a:xfrm>
          <a:prstGeom prst="rect">
            <a:avLst/>
          </a:prstGeom>
          <a:solidFill>
            <a:srgbClr val="E6EAE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 name="Text Placeholder 21"/>
          <p:cNvSpPr>
            <a:spLocks noGrp="1"/>
          </p:cNvSpPr>
          <p:nvPr>
            <p:ph type="body" sz="quarter" idx="22" hasCustomPrompt="1"/>
          </p:nvPr>
        </p:nvSpPr>
        <p:spPr>
          <a:xfrm>
            <a:off x="701674" y="2087563"/>
            <a:ext cx="2268539" cy="288000"/>
          </a:xfrm>
          <a:prstGeom prst="rect">
            <a:avLst/>
          </a:prstGeom>
          <a:solidFill>
            <a:schemeClr val="bg2"/>
          </a:solidFill>
          <a:ln w="12700">
            <a:noFill/>
          </a:ln>
        </p:spPr>
        <p:txBody>
          <a:bodyPr lIns="216000" tIns="72000" rIns="180000" bIns="72000" anchor="ctr" anchorCtr="0"/>
          <a:lstStyle>
            <a:lvl1pPr marL="0" indent="0">
              <a:buNone/>
              <a:defRPr sz="1196">
                <a:solidFill>
                  <a:schemeClr val="bg1"/>
                </a:solidFill>
                <a:latin typeface="Deutsche Bank Text" charset="0"/>
                <a:ea typeface="Deutsche Bank Text" charset="0"/>
                <a:cs typeface="Deutsche Bank Text" charset="0"/>
              </a:defRPr>
            </a:lvl1pPr>
          </a:lstStyle>
          <a:p>
            <a:pPr lvl="0"/>
            <a:r>
              <a:rPr lang="en-US" dirty="0"/>
              <a:t>Deutsche Bank Text White 12pt</a:t>
            </a:r>
          </a:p>
        </p:txBody>
      </p:sp>
      <p:sp>
        <p:nvSpPr>
          <p:cNvPr id="15" name="Chart Placeholder 14"/>
          <p:cNvSpPr>
            <a:spLocks noGrp="1"/>
          </p:cNvSpPr>
          <p:nvPr>
            <p:ph type="chart" sz="quarter" idx="31" hasCustomPrompt="1"/>
          </p:nvPr>
        </p:nvSpPr>
        <p:spPr>
          <a:xfrm>
            <a:off x="3331987" y="2376516"/>
            <a:ext cx="6694663" cy="1800000"/>
          </a:xfrm>
          <a:prstGeom prst="rect">
            <a:avLst/>
          </a:prstGeom>
          <a:solidFill>
            <a:srgbClr val="E6EAE9"/>
          </a:solidFill>
          <a:ln w="12700">
            <a:noFill/>
          </a:ln>
        </p:spPr>
        <p:txBody>
          <a:bodyPr anchor="ctr"/>
          <a:lstStyle>
            <a:lvl1pPr marL="0" indent="0" algn="ctr">
              <a:buNone/>
              <a:defRPr sz="1196">
                <a:solidFill>
                  <a:schemeClr val="tx2"/>
                </a:solidFill>
                <a:latin typeface="Deutsche Bank Text" charset="0"/>
                <a:ea typeface="Deutsche Bank Text" charset="0"/>
                <a:cs typeface="Deutsche Bank Text" charset="0"/>
              </a:defRPr>
            </a:lvl1pPr>
          </a:lstStyle>
          <a:p>
            <a:r>
              <a:rPr lang="en-US" dirty="0"/>
              <a:t>Click to add chart</a:t>
            </a:r>
          </a:p>
        </p:txBody>
      </p:sp>
      <p:sp>
        <p:nvSpPr>
          <p:cNvPr id="13" name="Text Placeholder 2"/>
          <p:cNvSpPr>
            <a:spLocks noGrp="1"/>
          </p:cNvSpPr>
          <p:nvPr>
            <p:ph type="body" sz="quarter" idx="62" hasCustomPrompt="1"/>
          </p:nvPr>
        </p:nvSpPr>
        <p:spPr>
          <a:xfrm>
            <a:off x="701675" y="441325"/>
            <a:ext cx="2728091" cy="155645"/>
          </a:xfrm>
          <a:prstGeom prst="rect">
            <a:avLst/>
          </a:prstGeom>
        </p:spPr>
        <p:txBody>
          <a:bodyPr lIns="0" tIns="0" rIns="0" bIns="0"/>
          <a:lstStyle>
            <a:lvl1pPr marL="0" indent="0">
              <a:buNone/>
              <a:defRPr sz="997" b="0" i="0" baseline="0">
                <a:solidFill>
                  <a:schemeClr val="accent2"/>
                </a:solidFill>
                <a:latin typeface="Deutsche Bank Text" charset="0"/>
                <a:ea typeface="Deutsche Bank Text" charset="0"/>
                <a:cs typeface="Deutsche Bank Text" charset="0"/>
              </a:defRPr>
            </a:lvl1pPr>
            <a:lvl2pPr marL="455783" indent="0">
              <a:buNone/>
              <a:defRPr/>
            </a:lvl2pPr>
            <a:lvl3pPr marL="911565" indent="0">
              <a:buNone/>
              <a:defRPr/>
            </a:lvl3pPr>
            <a:lvl4pPr marL="1367348" indent="0">
              <a:buNone/>
              <a:defRPr/>
            </a:lvl4pPr>
            <a:lvl5pPr marL="1823131" indent="0">
              <a:buNone/>
              <a:defRPr/>
            </a:lvl5pPr>
          </a:lstStyle>
          <a:p>
            <a:pPr lvl="0"/>
            <a:r>
              <a:rPr lang="en-US" dirty="0"/>
              <a:t>Deutsche Bank Text Orange 10pt</a:t>
            </a:r>
          </a:p>
        </p:txBody>
      </p:sp>
      <p:sp>
        <p:nvSpPr>
          <p:cNvPr id="14" name="Text Placeholder 5"/>
          <p:cNvSpPr>
            <a:spLocks noGrp="1"/>
          </p:cNvSpPr>
          <p:nvPr>
            <p:ph type="body" sz="quarter" idx="23" hasCustomPrompt="1"/>
          </p:nvPr>
        </p:nvSpPr>
        <p:spPr>
          <a:xfrm>
            <a:off x="701674" y="824430"/>
            <a:ext cx="8532813" cy="478908"/>
          </a:xfrm>
          <a:prstGeom prst="rect">
            <a:avLst/>
          </a:prstGeom>
        </p:spPr>
        <p:txBody>
          <a:bodyPr lIns="0" tIns="0" rIns="0" bIns="0"/>
          <a:lstStyle>
            <a:lvl1pPr marL="0" indent="0">
              <a:lnSpc>
                <a:spcPts val="4000"/>
              </a:lnSpc>
              <a:spcBef>
                <a:spcPts val="0"/>
              </a:spcBef>
              <a:buNone/>
              <a:defRPr sz="3600" baseline="0">
                <a:solidFill>
                  <a:schemeClr val="tx1"/>
                </a:solidFill>
                <a:latin typeface="Deutsche Bank Display" charset="0"/>
                <a:ea typeface="Deutsche Bank Display" charset="0"/>
                <a:cs typeface="Deutsche Bank Display" charset="0"/>
              </a:defRPr>
            </a:lvl1pPr>
            <a:lvl2pPr marL="455783" indent="0">
              <a:buNone/>
              <a:defRPr sz="3600">
                <a:latin typeface="Deutsche Bank Display Beta" charset="0"/>
                <a:ea typeface="Deutsche Bank Display Beta" charset="0"/>
                <a:cs typeface="Deutsche Bank Display Beta" charset="0"/>
              </a:defRPr>
            </a:lvl2pPr>
            <a:lvl3pPr marL="911566" indent="0">
              <a:buNone/>
              <a:defRPr sz="3600">
                <a:latin typeface="Deutsche Bank Display Beta" charset="0"/>
                <a:ea typeface="Deutsche Bank Display Beta" charset="0"/>
                <a:cs typeface="Deutsche Bank Display Beta" charset="0"/>
              </a:defRPr>
            </a:lvl3pPr>
            <a:lvl4pPr marL="1367348" indent="0">
              <a:buNone/>
              <a:defRPr sz="3600">
                <a:latin typeface="Deutsche Bank Display Beta" charset="0"/>
                <a:ea typeface="Deutsche Bank Display Beta" charset="0"/>
                <a:cs typeface="Deutsche Bank Display Beta" charset="0"/>
              </a:defRPr>
            </a:lvl4pPr>
            <a:lvl5pPr marL="1823131" indent="0">
              <a:buNone/>
              <a:defRPr sz="3600">
                <a:latin typeface="Deutsche Bank Display Beta" charset="0"/>
                <a:ea typeface="Deutsche Bank Display Beta" charset="0"/>
                <a:cs typeface="Deutsche Bank Display Beta" charset="0"/>
              </a:defRPr>
            </a:lvl5pPr>
          </a:lstStyle>
          <a:p>
            <a:pPr lvl="0"/>
            <a:r>
              <a:rPr lang="en-US" dirty="0"/>
              <a:t>Deutsche Bank Display Dark Blue 36pt</a:t>
            </a:r>
          </a:p>
        </p:txBody>
      </p:sp>
      <p:sp>
        <p:nvSpPr>
          <p:cNvPr id="17" name="Text Placeholder 21"/>
          <p:cNvSpPr>
            <a:spLocks noGrp="1"/>
          </p:cNvSpPr>
          <p:nvPr>
            <p:ph type="body" sz="quarter" idx="63" hasCustomPrompt="1"/>
          </p:nvPr>
        </p:nvSpPr>
        <p:spPr>
          <a:xfrm>
            <a:off x="701675" y="2376558"/>
            <a:ext cx="2268539" cy="1800000"/>
          </a:xfrm>
          <a:prstGeom prst="rect">
            <a:avLst/>
          </a:prstGeom>
          <a:solidFill>
            <a:srgbClr val="E6EAE9"/>
          </a:solidFill>
          <a:ln w="12700">
            <a:noFill/>
          </a:ln>
        </p:spPr>
        <p:txBody>
          <a:bodyPr lIns="216000" tIns="180000" rIns="216000" bIns="180000" anchor="t" anchorCtr="0"/>
          <a:lstStyle>
            <a:lvl1pPr marL="108000" indent="-108000">
              <a:lnSpc>
                <a:spcPts val="1440"/>
              </a:lnSpc>
              <a:spcBef>
                <a:spcPts val="600"/>
              </a:spcBef>
              <a:buFont typeface="Arial" charset="0"/>
              <a:buChar char="•"/>
              <a:defRPr sz="1196">
                <a:solidFill>
                  <a:schemeClr val="tx2"/>
                </a:solidFill>
                <a:latin typeface="Deutsche Bank Text" charset="0"/>
                <a:ea typeface="Deutsche Bank Text" charset="0"/>
                <a:cs typeface="Deutsche Bank Text" charset="0"/>
              </a:defRPr>
            </a:lvl1pPr>
          </a:lstStyle>
          <a:p>
            <a:pPr lvl="0"/>
            <a:r>
              <a:rPr lang="en-US" dirty="0"/>
              <a:t>Deutsche Bank Text Dark Grey 12pt</a:t>
            </a:r>
          </a:p>
        </p:txBody>
      </p:sp>
      <p:sp>
        <p:nvSpPr>
          <p:cNvPr id="18" name="Text Placeholder 21"/>
          <p:cNvSpPr>
            <a:spLocks noGrp="1"/>
          </p:cNvSpPr>
          <p:nvPr>
            <p:ph type="body" sz="quarter" idx="64" hasCustomPrompt="1"/>
          </p:nvPr>
        </p:nvSpPr>
        <p:spPr>
          <a:xfrm>
            <a:off x="3331986" y="2087563"/>
            <a:ext cx="6694663" cy="288000"/>
          </a:xfrm>
          <a:prstGeom prst="rect">
            <a:avLst/>
          </a:prstGeom>
          <a:solidFill>
            <a:schemeClr val="bg2"/>
          </a:solidFill>
          <a:ln w="12700">
            <a:noFill/>
          </a:ln>
        </p:spPr>
        <p:txBody>
          <a:bodyPr lIns="216000" tIns="72000" rIns="180000" bIns="72000" anchor="ctr" anchorCtr="0"/>
          <a:lstStyle>
            <a:lvl1pPr marL="0" indent="0">
              <a:buNone/>
              <a:defRPr sz="1196">
                <a:solidFill>
                  <a:schemeClr val="bg1"/>
                </a:solidFill>
                <a:latin typeface="Deutsche Bank Text" charset="0"/>
                <a:ea typeface="Deutsche Bank Text" charset="0"/>
                <a:cs typeface="Deutsche Bank Text" charset="0"/>
              </a:defRPr>
            </a:lvl1pPr>
          </a:lstStyle>
          <a:p>
            <a:pPr lvl="0"/>
            <a:r>
              <a:rPr lang="en-US" dirty="0"/>
              <a:t>Deutsche Bank Text White 12pt</a:t>
            </a:r>
          </a:p>
        </p:txBody>
      </p:sp>
      <p:sp>
        <p:nvSpPr>
          <p:cNvPr id="16" name="Text Placeholder 6"/>
          <p:cNvSpPr>
            <a:spLocks noGrp="1"/>
          </p:cNvSpPr>
          <p:nvPr>
            <p:ph type="body" sz="quarter" idx="72" hasCustomPrompt="1"/>
          </p:nvPr>
        </p:nvSpPr>
        <p:spPr>
          <a:xfrm>
            <a:off x="702650" y="6764338"/>
            <a:ext cx="9324000" cy="268287"/>
          </a:xfrm>
          <a:prstGeom prst="rect">
            <a:avLst/>
          </a:prstGeom>
        </p:spPr>
        <p:txBody>
          <a:bodyPr lIns="0" tIns="0" rIns="0" bIns="0" anchor="b"/>
          <a:lstStyle>
            <a:lvl1pPr marL="0" indent="0">
              <a:lnSpc>
                <a:spcPts val="800"/>
              </a:lnSpc>
              <a:spcBef>
                <a:spcPts val="0"/>
              </a:spcBef>
              <a:buNone/>
              <a:defRPr sz="800" b="0" i="0">
                <a:solidFill>
                  <a:schemeClr val="tx2"/>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8pt</a:t>
            </a:r>
          </a:p>
        </p:txBody>
      </p:sp>
      <p:sp>
        <p:nvSpPr>
          <p:cNvPr id="25" name="Rectangle 24"/>
          <p:cNvSpPr/>
          <p:nvPr userDrawn="1"/>
        </p:nvSpPr>
        <p:spPr>
          <a:xfrm>
            <a:off x="3330791" y="4608625"/>
            <a:ext cx="6645600" cy="1800000"/>
          </a:xfrm>
          <a:prstGeom prst="rect">
            <a:avLst/>
          </a:prstGeom>
          <a:solidFill>
            <a:srgbClr val="E6EAE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6" name="Text Placeholder 21"/>
          <p:cNvSpPr>
            <a:spLocks noGrp="1"/>
          </p:cNvSpPr>
          <p:nvPr>
            <p:ph type="body" sz="quarter" idx="73" hasCustomPrompt="1"/>
          </p:nvPr>
        </p:nvSpPr>
        <p:spPr>
          <a:xfrm>
            <a:off x="701674" y="4319743"/>
            <a:ext cx="2268539" cy="288000"/>
          </a:xfrm>
          <a:prstGeom prst="rect">
            <a:avLst/>
          </a:prstGeom>
          <a:solidFill>
            <a:schemeClr val="bg2"/>
          </a:solidFill>
          <a:ln w="12700">
            <a:noFill/>
          </a:ln>
        </p:spPr>
        <p:txBody>
          <a:bodyPr lIns="216000" tIns="72000" rIns="180000" bIns="72000" anchor="ctr" anchorCtr="0"/>
          <a:lstStyle>
            <a:lvl1pPr marL="0" indent="0">
              <a:buNone/>
              <a:defRPr sz="1196">
                <a:solidFill>
                  <a:schemeClr val="bg1"/>
                </a:solidFill>
                <a:latin typeface="Deutsche Bank Text" charset="0"/>
                <a:ea typeface="Deutsche Bank Text" charset="0"/>
                <a:cs typeface="Deutsche Bank Text" charset="0"/>
              </a:defRPr>
            </a:lvl1pPr>
          </a:lstStyle>
          <a:p>
            <a:pPr lvl="0"/>
            <a:r>
              <a:rPr lang="en-US" dirty="0"/>
              <a:t>Deutsche Bank Text White 12pt</a:t>
            </a:r>
          </a:p>
        </p:txBody>
      </p:sp>
      <p:sp>
        <p:nvSpPr>
          <p:cNvPr id="27" name="Chart Placeholder 14"/>
          <p:cNvSpPr>
            <a:spLocks noGrp="1"/>
          </p:cNvSpPr>
          <p:nvPr>
            <p:ph type="chart" sz="quarter" idx="74" hasCustomPrompt="1"/>
          </p:nvPr>
        </p:nvSpPr>
        <p:spPr>
          <a:xfrm>
            <a:off x="3331987" y="4608696"/>
            <a:ext cx="6694663" cy="1800000"/>
          </a:xfrm>
          <a:prstGeom prst="rect">
            <a:avLst/>
          </a:prstGeom>
          <a:solidFill>
            <a:srgbClr val="E6EAE9"/>
          </a:solidFill>
          <a:ln w="12700">
            <a:noFill/>
          </a:ln>
        </p:spPr>
        <p:txBody>
          <a:bodyPr anchor="ctr"/>
          <a:lstStyle>
            <a:lvl1pPr marL="0" indent="0" algn="ctr">
              <a:buNone/>
              <a:defRPr sz="1196">
                <a:solidFill>
                  <a:schemeClr val="tx2"/>
                </a:solidFill>
                <a:latin typeface="Deutsche Bank Text" charset="0"/>
                <a:ea typeface="Deutsche Bank Text" charset="0"/>
                <a:cs typeface="Deutsche Bank Text" charset="0"/>
              </a:defRPr>
            </a:lvl1pPr>
          </a:lstStyle>
          <a:p>
            <a:r>
              <a:rPr lang="en-US" dirty="0"/>
              <a:t>Click to add chart</a:t>
            </a:r>
          </a:p>
        </p:txBody>
      </p:sp>
      <p:sp>
        <p:nvSpPr>
          <p:cNvPr id="28" name="Text Placeholder 21"/>
          <p:cNvSpPr>
            <a:spLocks noGrp="1"/>
          </p:cNvSpPr>
          <p:nvPr>
            <p:ph type="body" sz="quarter" idx="75" hasCustomPrompt="1"/>
          </p:nvPr>
        </p:nvSpPr>
        <p:spPr>
          <a:xfrm>
            <a:off x="701675" y="4608738"/>
            <a:ext cx="2268539" cy="1800000"/>
          </a:xfrm>
          <a:prstGeom prst="rect">
            <a:avLst/>
          </a:prstGeom>
          <a:solidFill>
            <a:srgbClr val="E6EAE9"/>
          </a:solidFill>
          <a:ln w="12700">
            <a:noFill/>
          </a:ln>
        </p:spPr>
        <p:txBody>
          <a:bodyPr lIns="216000" tIns="180000" rIns="216000" bIns="180000" anchor="t" anchorCtr="0"/>
          <a:lstStyle>
            <a:lvl1pPr marL="108000" indent="-108000">
              <a:lnSpc>
                <a:spcPts val="1440"/>
              </a:lnSpc>
              <a:spcBef>
                <a:spcPts val="600"/>
              </a:spcBef>
              <a:buFont typeface="Arial" charset="0"/>
              <a:buChar char="•"/>
              <a:defRPr sz="1196">
                <a:solidFill>
                  <a:schemeClr val="tx2"/>
                </a:solidFill>
                <a:latin typeface="Deutsche Bank Text" charset="0"/>
                <a:ea typeface="Deutsche Bank Text" charset="0"/>
                <a:cs typeface="Deutsche Bank Text" charset="0"/>
              </a:defRPr>
            </a:lvl1pPr>
          </a:lstStyle>
          <a:p>
            <a:pPr lvl="0"/>
            <a:r>
              <a:rPr lang="en-US" dirty="0"/>
              <a:t>Deutsche Bank Text Dark Grey 12pt</a:t>
            </a:r>
          </a:p>
        </p:txBody>
      </p:sp>
      <p:sp>
        <p:nvSpPr>
          <p:cNvPr id="29" name="Text Placeholder 21"/>
          <p:cNvSpPr>
            <a:spLocks noGrp="1"/>
          </p:cNvSpPr>
          <p:nvPr>
            <p:ph type="body" sz="quarter" idx="76" hasCustomPrompt="1"/>
          </p:nvPr>
        </p:nvSpPr>
        <p:spPr>
          <a:xfrm>
            <a:off x="3331986" y="4319743"/>
            <a:ext cx="6694663" cy="288000"/>
          </a:xfrm>
          <a:prstGeom prst="rect">
            <a:avLst/>
          </a:prstGeom>
          <a:solidFill>
            <a:schemeClr val="bg2"/>
          </a:solidFill>
          <a:ln w="12700">
            <a:noFill/>
          </a:ln>
        </p:spPr>
        <p:txBody>
          <a:bodyPr lIns="216000" tIns="72000" rIns="180000" bIns="72000" anchor="ctr" anchorCtr="0"/>
          <a:lstStyle>
            <a:lvl1pPr marL="0" indent="0">
              <a:buNone/>
              <a:defRPr sz="1196">
                <a:solidFill>
                  <a:schemeClr val="bg1"/>
                </a:solidFill>
                <a:latin typeface="Deutsche Bank Text" charset="0"/>
                <a:ea typeface="Deutsche Bank Text" charset="0"/>
                <a:cs typeface="Deutsche Bank Text" charset="0"/>
              </a:defRPr>
            </a:lvl1pPr>
          </a:lstStyle>
          <a:p>
            <a:pPr lvl="0"/>
            <a:r>
              <a:rPr lang="en-US" dirty="0"/>
              <a:t>Deutsche Bank Text White 12pt</a:t>
            </a:r>
          </a:p>
        </p:txBody>
      </p:sp>
    </p:spTree>
    <p:extLst>
      <p:ext uri="{BB962C8B-B14F-4D97-AF65-F5344CB8AC3E}">
        <p14:creationId xmlns:p14="http://schemas.microsoft.com/office/powerpoint/2010/main" val="1590373050"/>
      </p:ext>
    </p:extLst>
  </p:cSld>
  <p:clrMapOvr>
    <a:masterClrMapping/>
  </p:clrMapOvr>
</p:sldLayout>
</file>

<file path=ppt/slideLayouts/slideLayout61.xml><?xml version="1.0" encoding="utf-8"?>
<p:sldLayout xmlns:a="http://schemas.openxmlformats.org/drawingml/2006/main" xmlns:r="http://schemas.openxmlformats.org/officeDocument/2006/relationships" xmlns:p="http://schemas.openxmlformats.org/presentationml/2006/main" preserve="1" userDrawn="1">
  <p:cSld name="14_Custom Layout">
    <p:spTree>
      <p:nvGrpSpPr>
        <p:cNvPr id="1" name=""/>
        <p:cNvGrpSpPr/>
        <p:nvPr/>
      </p:nvGrpSpPr>
      <p:grpSpPr>
        <a:xfrm>
          <a:off x="0" y="0"/>
          <a:ext cx="0" cy="0"/>
          <a:chOff x="0" y="0"/>
          <a:chExt cx="0" cy="0"/>
        </a:xfrm>
      </p:grpSpPr>
      <p:sp>
        <p:nvSpPr>
          <p:cNvPr id="5" name="Chart Placeholder 14"/>
          <p:cNvSpPr>
            <a:spLocks noGrp="1"/>
          </p:cNvSpPr>
          <p:nvPr>
            <p:ph type="chart" sz="quarter" idx="22" hasCustomPrompt="1"/>
          </p:nvPr>
        </p:nvSpPr>
        <p:spPr>
          <a:xfrm>
            <a:off x="701675" y="2359469"/>
            <a:ext cx="4572000" cy="4049269"/>
          </a:xfrm>
          <a:prstGeom prst="rect">
            <a:avLst/>
          </a:prstGeom>
          <a:noFill/>
        </p:spPr>
        <p:txBody>
          <a:bodyPr anchor="ctr"/>
          <a:lstStyle>
            <a:lvl1pPr marL="0" indent="0" algn="ctr">
              <a:buNone/>
              <a:defRPr sz="1196">
                <a:solidFill>
                  <a:srgbClr val="535B61"/>
                </a:solidFill>
                <a:latin typeface="Deutsche Bank Text" charset="0"/>
                <a:ea typeface="Deutsche Bank Text" charset="0"/>
                <a:cs typeface="Deutsche Bank Text" charset="0"/>
              </a:defRPr>
            </a:lvl1pPr>
          </a:lstStyle>
          <a:p>
            <a:r>
              <a:rPr lang="en-US" dirty="0"/>
              <a:t>Click to add chart</a:t>
            </a:r>
          </a:p>
        </p:txBody>
      </p:sp>
      <p:sp>
        <p:nvSpPr>
          <p:cNvPr id="10" name="Text Placeholder 2"/>
          <p:cNvSpPr>
            <a:spLocks noGrp="1"/>
          </p:cNvSpPr>
          <p:nvPr>
            <p:ph type="body" sz="quarter" idx="62" hasCustomPrompt="1"/>
          </p:nvPr>
        </p:nvSpPr>
        <p:spPr>
          <a:xfrm>
            <a:off x="701675" y="441325"/>
            <a:ext cx="2728091" cy="155645"/>
          </a:xfrm>
          <a:prstGeom prst="rect">
            <a:avLst/>
          </a:prstGeom>
        </p:spPr>
        <p:txBody>
          <a:bodyPr lIns="0" tIns="0" rIns="0" bIns="0"/>
          <a:lstStyle>
            <a:lvl1pPr marL="0" indent="0">
              <a:buNone/>
              <a:defRPr sz="997" b="0" i="0" baseline="0">
                <a:solidFill>
                  <a:schemeClr val="accent2"/>
                </a:solidFill>
                <a:latin typeface="Deutsche Bank Text" charset="0"/>
                <a:ea typeface="Deutsche Bank Text" charset="0"/>
                <a:cs typeface="Deutsche Bank Text" charset="0"/>
              </a:defRPr>
            </a:lvl1pPr>
            <a:lvl2pPr marL="455783" indent="0">
              <a:buNone/>
              <a:defRPr/>
            </a:lvl2pPr>
            <a:lvl3pPr marL="911565" indent="0">
              <a:buNone/>
              <a:defRPr/>
            </a:lvl3pPr>
            <a:lvl4pPr marL="1367348" indent="0">
              <a:buNone/>
              <a:defRPr/>
            </a:lvl4pPr>
            <a:lvl5pPr marL="1823131" indent="0">
              <a:buNone/>
              <a:defRPr/>
            </a:lvl5pPr>
          </a:lstStyle>
          <a:p>
            <a:pPr lvl="0"/>
            <a:r>
              <a:rPr lang="en-US" dirty="0"/>
              <a:t>Deutsche Bank Text Orange 10pt</a:t>
            </a:r>
          </a:p>
        </p:txBody>
      </p:sp>
      <p:sp>
        <p:nvSpPr>
          <p:cNvPr id="11" name="Text Placeholder 5"/>
          <p:cNvSpPr>
            <a:spLocks noGrp="1"/>
          </p:cNvSpPr>
          <p:nvPr>
            <p:ph type="body" sz="quarter" idx="63" hasCustomPrompt="1"/>
          </p:nvPr>
        </p:nvSpPr>
        <p:spPr>
          <a:xfrm>
            <a:off x="701674" y="824430"/>
            <a:ext cx="8532813" cy="478908"/>
          </a:xfrm>
          <a:prstGeom prst="rect">
            <a:avLst/>
          </a:prstGeom>
        </p:spPr>
        <p:txBody>
          <a:bodyPr lIns="0" tIns="0" rIns="0" bIns="0"/>
          <a:lstStyle>
            <a:lvl1pPr marL="0" indent="0">
              <a:lnSpc>
                <a:spcPts val="4000"/>
              </a:lnSpc>
              <a:spcBef>
                <a:spcPts val="0"/>
              </a:spcBef>
              <a:buNone/>
              <a:defRPr sz="3600" baseline="0">
                <a:solidFill>
                  <a:schemeClr val="tx1"/>
                </a:solidFill>
                <a:latin typeface="Deutsche Bank Display" charset="0"/>
                <a:ea typeface="Deutsche Bank Display" charset="0"/>
                <a:cs typeface="Deutsche Bank Display" charset="0"/>
              </a:defRPr>
            </a:lvl1pPr>
            <a:lvl2pPr marL="455783" indent="0">
              <a:buNone/>
              <a:defRPr sz="3600">
                <a:latin typeface="Deutsche Bank Display Beta" charset="0"/>
                <a:ea typeface="Deutsche Bank Display Beta" charset="0"/>
                <a:cs typeface="Deutsche Bank Display Beta" charset="0"/>
              </a:defRPr>
            </a:lvl2pPr>
            <a:lvl3pPr marL="911566" indent="0">
              <a:buNone/>
              <a:defRPr sz="3600">
                <a:latin typeface="Deutsche Bank Display Beta" charset="0"/>
                <a:ea typeface="Deutsche Bank Display Beta" charset="0"/>
                <a:cs typeface="Deutsche Bank Display Beta" charset="0"/>
              </a:defRPr>
            </a:lvl3pPr>
            <a:lvl4pPr marL="1367348" indent="0">
              <a:buNone/>
              <a:defRPr sz="3600">
                <a:latin typeface="Deutsche Bank Display Beta" charset="0"/>
                <a:ea typeface="Deutsche Bank Display Beta" charset="0"/>
                <a:cs typeface="Deutsche Bank Display Beta" charset="0"/>
              </a:defRPr>
            </a:lvl4pPr>
            <a:lvl5pPr marL="1823131" indent="0">
              <a:buNone/>
              <a:defRPr sz="3600">
                <a:latin typeface="Deutsche Bank Display Beta" charset="0"/>
                <a:ea typeface="Deutsche Bank Display Beta" charset="0"/>
                <a:cs typeface="Deutsche Bank Display Beta" charset="0"/>
              </a:defRPr>
            </a:lvl5pPr>
          </a:lstStyle>
          <a:p>
            <a:pPr lvl="0"/>
            <a:r>
              <a:rPr lang="en-US" dirty="0"/>
              <a:t>Deutsche Bank Display Dark Blue 36pt</a:t>
            </a:r>
          </a:p>
        </p:txBody>
      </p:sp>
      <p:sp>
        <p:nvSpPr>
          <p:cNvPr id="14" name="Chart Placeholder 14"/>
          <p:cNvSpPr>
            <a:spLocks noGrp="1"/>
          </p:cNvSpPr>
          <p:nvPr>
            <p:ph type="chart" sz="quarter" idx="65" hasCustomPrompt="1"/>
          </p:nvPr>
        </p:nvSpPr>
        <p:spPr>
          <a:xfrm>
            <a:off x="5418138" y="2359469"/>
            <a:ext cx="4608511" cy="4049269"/>
          </a:xfrm>
          <a:prstGeom prst="rect">
            <a:avLst/>
          </a:prstGeom>
          <a:noFill/>
        </p:spPr>
        <p:txBody>
          <a:bodyPr anchor="ctr"/>
          <a:lstStyle>
            <a:lvl1pPr marL="0" indent="0" algn="ctr">
              <a:buNone/>
              <a:defRPr sz="1196">
                <a:solidFill>
                  <a:srgbClr val="535B61"/>
                </a:solidFill>
                <a:latin typeface="Deutsche Bank Text" charset="0"/>
                <a:ea typeface="Deutsche Bank Text" charset="0"/>
                <a:cs typeface="Deutsche Bank Text" charset="0"/>
              </a:defRPr>
            </a:lvl1pPr>
          </a:lstStyle>
          <a:p>
            <a:r>
              <a:rPr lang="en-US" dirty="0"/>
              <a:t>Click to add chart</a:t>
            </a:r>
          </a:p>
        </p:txBody>
      </p:sp>
      <p:cxnSp>
        <p:nvCxnSpPr>
          <p:cNvPr id="17" name="Straight Connector 16"/>
          <p:cNvCxnSpPr/>
          <p:nvPr userDrawn="1"/>
        </p:nvCxnSpPr>
        <p:spPr>
          <a:xfrm>
            <a:off x="701675" y="2359469"/>
            <a:ext cx="4572000" cy="0"/>
          </a:xfrm>
          <a:prstGeom prst="line">
            <a:avLst/>
          </a:prstGeom>
          <a:ln w="6350">
            <a:solidFill>
              <a:srgbClr val="A7A8AA"/>
            </a:solidFill>
          </a:ln>
        </p:spPr>
        <p:style>
          <a:lnRef idx="1">
            <a:schemeClr val="accent1"/>
          </a:lnRef>
          <a:fillRef idx="0">
            <a:schemeClr val="accent1"/>
          </a:fillRef>
          <a:effectRef idx="0">
            <a:schemeClr val="accent1"/>
          </a:effectRef>
          <a:fontRef idx="minor">
            <a:schemeClr val="tx1"/>
          </a:fontRef>
        </p:style>
      </p:cxnSp>
      <p:sp>
        <p:nvSpPr>
          <p:cNvPr id="18" name="Text Placeholder 3"/>
          <p:cNvSpPr>
            <a:spLocks noGrp="1"/>
          </p:cNvSpPr>
          <p:nvPr>
            <p:ph type="body" sz="quarter" idx="73" hasCustomPrompt="1"/>
          </p:nvPr>
        </p:nvSpPr>
        <p:spPr>
          <a:xfrm>
            <a:off x="701676" y="2087563"/>
            <a:ext cx="4572000" cy="202388"/>
          </a:xfrm>
          <a:prstGeom prst="rect">
            <a:avLst/>
          </a:prstGeom>
        </p:spPr>
        <p:txBody>
          <a:bodyPr lIns="0" tIns="0" rIns="0" bIns="0"/>
          <a:lstStyle>
            <a:lvl1pPr marL="0" indent="0">
              <a:buNone/>
              <a:defRPr sz="1400" b="0" i="0" baseline="0">
                <a:solidFill>
                  <a:schemeClr val="tx1"/>
                </a:solidFill>
                <a:latin typeface="Deutsche Bank Text" charset="0"/>
                <a:ea typeface="Deutsche Bank Text" charset="0"/>
                <a:cs typeface="Deutsche Bank Text" charset="0"/>
              </a:defRPr>
            </a:lvl1pPr>
          </a:lstStyle>
          <a:p>
            <a:pPr lvl="0"/>
            <a:r>
              <a:rPr lang="en-US" dirty="0"/>
              <a:t>Deutsche Bank Text Dark Blue 14pt</a:t>
            </a:r>
          </a:p>
        </p:txBody>
      </p:sp>
      <p:cxnSp>
        <p:nvCxnSpPr>
          <p:cNvPr id="19" name="Straight Connector 18"/>
          <p:cNvCxnSpPr/>
          <p:nvPr userDrawn="1"/>
        </p:nvCxnSpPr>
        <p:spPr>
          <a:xfrm>
            <a:off x="5418137" y="2359469"/>
            <a:ext cx="4608513" cy="0"/>
          </a:xfrm>
          <a:prstGeom prst="line">
            <a:avLst/>
          </a:prstGeom>
          <a:ln w="6350">
            <a:solidFill>
              <a:srgbClr val="A7A8AA"/>
            </a:solidFill>
          </a:ln>
        </p:spPr>
        <p:style>
          <a:lnRef idx="1">
            <a:schemeClr val="accent1"/>
          </a:lnRef>
          <a:fillRef idx="0">
            <a:schemeClr val="accent1"/>
          </a:fillRef>
          <a:effectRef idx="0">
            <a:schemeClr val="accent1"/>
          </a:effectRef>
          <a:fontRef idx="minor">
            <a:schemeClr val="tx1"/>
          </a:fontRef>
        </p:style>
      </p:cxnSp>
      <p:sp>
        <p:nvSpPr>
          <p:cNvPr id="20" name="Text Placeholder 3"/>
          <p:cNvSpPr>
            <a:spLocks noGrp="1"/>
          </p:cNvSpPr>
          <p:nvPr>
            <p:ph type="body" sz="quarter" idx="74" hasCustomPrompt="1"/>
          </p:nvPr>
        </p:nvSpPr>
        <p:spPr>
          <a:xfrm>
            <a:off x="5418138" y="2087563"/>
            <a:ext cx="4608512" cy="202388"/>
          </a:xfrm>
          <a:prstGeom prst="rect">
            <a:avLst/>
          </a:prstGeom>
        </p:spPr>
        <p:txBody>
          <a:bodyPr lIns="0" tIns="0" rIns="0" bIns="0"/>
          <a:lstStyle>
            <a:lvl1pPr marL="0" indent="0">
              <a:buNone/>
              <a:defRPr sz="1400" b="0" i="0" baseline="0">
                <a:solidFill>
                  <a:schemeClr val="tx1"/>
                </a:solidFill>
                <a:latin typeface="Deutsche Bank Text" charset="0"/>
                <a:ea typeface="Deutsche Bank Text" charset="0"/>
                <a:cs typeface="Deutsche Bank Text" charset="0"/>
              </a:defRPr>
            </a:lvl1pPr>
          </a:lstStyle>
          <a:p>
            <a:pPr lvl="0"/>
            <a:r>
              <a:rPr lang="en-US" dirty="0"/>
              <a:t>Deutsche Bank Text Dark Blue 14pt</a:t>
            </a:r>
          </a:p>
        </p:txBody>
      </p:sp>
      <p:sp>
        <p:nvSpPr>
          <p:cNvPr id="13" name="Text Placeholder 6"/>
          <p:cNvSpPr>
            <a:spLocks noGrp="1"/>
          </p:cNvSpPr>
          <p:nvPr>
            <p:ph type="body" sz="quarter" idx="72" hasCustomPrompt="1"/>
          </p:nvPr>
        </p:nvSpPr>
        <p:spPr>
          <a:xfrm>
            <a:off x="702650" y="6764338"/>
            <a:ext cx="9324000" cy="268287"/>
          </a:xfrm>
          <a:prstGeom prst="rect">
            <a:avLst/>
          </a:prstGeom>
        </p:spPr>
        <p:txBody>
          <a:bodyPr lIns="0" tIns="0" rIns="0" bIns="0" anchor="b"/>
          <a:lstStyle>
            <a:lvl1pPr marL="0" indent="0">
              <a:lnSpc>
                <a:spcPts val="800"/>
              </a:lnSpc>
              <a:spcBef>
                <a:spcPts val="0"/>
              </a:spcBef>
              <a:buNone/>
              <a:defRPr sz="800">
                <a:solidFill>
                  <a:schemeClr val="tx2"/>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8pt</a:t>
            </a:r>
          </a:p>
        </p:txBody>
      </p:sp>
    </p:spTree>
    <p:extLst>
      <p:ext uri="{BB962C8B-B14F-4D97-AF65-F5344CB8AC3E}">
        <p14:creationId xmlns:p14="http://schemas.microsoft.com/office/powerpoint/2010/main" val="408018477"/>
      </p:ext>
    </p:extLst>
  </p:cSld>
  <p:clrMapOvr>
    <a:masterClrMapping/>
  </p:clrMapOvr>
</p:sldLayout>
</file>

<file path=ppt/slideLayouts/slideLayout62.xml><?xml version="1.0" encoding="utf-8"?>
<p:sldLayout xmlns:a="http://schemas.openxmlformats.org/drawingml/2006/main" xmlns:r="http://schemas.openxmlformats.org/officeDocument/2006/relationships" xmlns:p="http://schemas.openxmlformats.org/presentationml/2006/main" preserve="1" userDrawn="1">
  <p:cSld name="52_Custom Layout">
    <p:spTree>
      <p:nvGrpSpPr>
        <p:cNvPr id="1" name=""/>
        <p:cNvGrpSpPr/>
        <p:nvPr/>
      </p:nvGrpSpPr>
      <p:grpSpPr>
        <a:xfrm>
          <a:off x="0" y="0"/>
          <a:ext cx="0" cy="0"/>
          <a:chOff x="0" y="0"/>
          <a:chExt cx="0" cy="0"/>
        </a:xfrm>
      </p:grpSpPr>
      <p:sp>
        <p:nvSpPr>
          <p:cNvPr id="3" name="Rectangle 2"/>
          <p:cNvSpPr/>
          <p:nvPr userDrawn="1"/>
        </p:nvSpPr>
        <p:spPr>
          <a:xfrm>
            <a:off x="711011" y="2636153"/>
            <a:ext cx="2978340" cy="3772585"/>
          </a:xfrm>
          <a:prstGeom prst="rect">
            <a:avLst/>
          </a:prstGeom>
          <a:solidFill>
            <a:srgbClr val="E6EAE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994" dirty="0"/>
          </a:p>
        </p:txBody>
      </p:sp>
      <p:sp>
        <p:nvSpPr>
          <p:cNvPr id="5" name="Chart Placeholder 14"/>
          <p:cNvSpPr>
            <a:spLocks noGrp="1"/>
          </p:cNvSpPr>
          <p:nvPr>
            <p:ph type="chart" sz="quarter" idx="22" hasCustomPrompt="1"/>
          </p:nvPr>
        </p:nvSpPr>
        <p:spPr>
          <a:xfrm>
            <a:off x="702218" y="2636153"/>
            <a:ext cx="2987132" cy="3772585"/>
          </a:xfrm>
          <a:prstGeom prst="rect">
            <a:avLst/>
          </a:prstGeom>
          <a:solidFill>
            <a:srgbClr val="E6EAE9"/>
          </a:solidFill>
        </p:spPr>
        <p:txBody>
          <a:bodyPr anchor="ctr"/>
          <a:lstStyle>
            <a:lvl1pPr marL="0" indent="0" algn="ctr">
              <a:buNone/>
              <a:defRPr sz="1196">
                <a:solidFill>
                  <a:schemeClr val="tx2"/>
                </a:solidFill>
                <a:latin typeface="Deutsche Bank Text" charset="0"/>
                <a:ea typeface="Deutsche Bank Text" charset="0"/>
                <a:cs typeface="Deutsche Bank Text" charset="0"/>
              </a:defRPr>
            </a:lvl1pPr>
          </a:lstStyle>
          <a:p>
            <a:r>
              <a:rPr lang="en-US" dirty="0"/>
              <a:t>Click to add chart</a:t>
            </a:r>
          </a:p>
        </p:txBody>
      </p:sp>
      <p:sp>
        <p:nvSpPr>
          <p:cNvPr id="10" name="Text Placeholder 2"/>
          <p:cNvSpPr>
            <a:spLocks noGrp="1"/>
          </p:cNvSpPr>
          <p:nvPr>
            <p:ph type="body" sz="quarter" idx="62" hasCustomPrompt="1"/>
          </p:nvPr>
        </p:nvSpPr>
        <p:spPr>
          <a:xfrm>
            <a:off x="701675" y="441325"/>
            <a:ext cx="2728091" cy="155645"/>
          </a:xfrm>
          <a:prstGeom prst="rect">
            <a:avLst/>
          </a:prstGeom>
        </p:spPr>
        <p:txBody>
          <a:bodyPr lIns="0" tIns="0" rIns="0" bIns="0"/>
          <a:lstStyle>
            <a:lvl1pPr marL="0" indent="0">
              <a:buNone/>
              <a:defRPr sz="997" b="0" i="0" baseline="0">
                <a:solidFill>
                  <a:schemeClr val="accent2"/>
                </a:solidFill>
                <a:latin typeface="Deutsche Bank Text" charset="0"/>
                <a:ea typeface="Deutsche Bank Text" charset="0"/>
                <a:cs typeface="Deutsche Bank Text" charset="0"/>
              </a:defRPr>
            </a:lvl1pPr>
            <a:lvl2pPr marL="455783" indent="0">
              <a:buNone/>
              <a:defRPr/>
            </a:lvl2pPr>
            <a:lvl3pPr marL="911565" indent="0">
              <a:buNone/>
              <a:defRPr/>
            </a:lvl3pPr>
            <a:lvl4pPr marL="1367348" indent="0">
              <a:buNone/>
              <a:defRPr/>
            </a:lvl4pPr>
            <a:lvl5pPr marL="1823131" indent="0">
              <a:buNone/>
              <a:defRPr/>
            </a:lvl5pPr>
          </a:lstStyle>
          <a:p>
            <a:pPr lvl="0"/>
            <a:r>
              <a:rPr lang="en-US" dirty="0"/>
              <a:t>Deutsche Bank Text Orange 10pt</a:t>
            </a:r>
          </a:p>
        </p:txBody>
      </p:sp>
      <p:sp>
        <p:nvSpPr>
          <p:cNvPr id="11" name="Text Placeholder 5"/>
          <p:cNvSpPr>
            <a:spLocks noGrp="1"/>
          </p:cNvSpPr>
          <p:nvPr>
            <p:ph type="body" sz="quarter" idx="63" hasCustomPrompt="1"/>
          </p:nvPr>
        </p:nvSpPr>
        <p:spPr>
          <a:xfrm>
            <a:off x="701674" y="824430"/>
            <a:ext cx="8532813" cy="478908"/>
          </a:xfrm>
          <a:prstGeom prst="rect">
            <a:avLst/>
          </a:prstGeom>
        </p:spPr>
        <p:txBody>
          <a:bodyPr lIns="0" tIns="0" rIns="0" bIns="0"/>
          <a:lstStyle>
            <a:lvl1pPr marL="0" indent="0">
              <a:lnSpc>
                <a:spcPts val="4000"/>
              </a:lnSpc>
              <a:spcBef>
                <a:spcPts val="0"/>
              </a:spcBef>
              <a:buNone/>
              <a:defRPr sz="3600" baseline="0">
                <a:solidFill>
                  <a:schemeClr val="tx1"/>
                </a:solidFill>
                <a:latin typeface="Deutsche Bank Display" charset="0"/>
                <a:ea typeface="Deutsche Bank Display" charset="0"/>
                <a:cs typeface="Deutsche Bank Display" charset="0"/>
              </a:defRPr>
            </a:lvl1pPr>
            <a:lvl2pPr marL="455783" indent="0">
              <a:buNone/>
              <a:defRPr sz="3600">
                <a:latin typeface="Deutsche Bank Display Beta" charset="0"/>
                <a:ea typeface="Deutsche Bank Display Beta" charset="0"/>
                <a:cs typeface="Deutsche Bank Display Beta" charset="0"/>
              </a:defRPr>
            </a:lvl2pPr>
            <a:lvl3pPr marL="911566" indent="0">
              <a:buNone/>
              <a:defRPr sz="3600">
                <a:latin typeface="Deutsche Bank Display Beta" charset="0"/>
                <a:ea typeface="Deutsche Bank Display Beta" charset="0"/>
                <a:cs typeface="Deutsche Bank Display Beta" charset="0"/>
              </a:defRPr>
            </a:lvl3pPr>
            <a:lvl4pPr marL="1367348" indent="0">
              <a:buNone/>
              <a:defRPr sz="3600">
                <a:latin typeface="Deutsche Bank Display Beta" charset="0"/>
                <a:ea typeface="Deutsche Bank Display Beta" charset="0"/>
                <a:cs typeface="Deutsche Bank Display Beta" charset="0"/>
              </a:defRPr>
            </a:lvl4pPr>
            <a:lvl5pPr marL="1823131" indent="0">
              <a:buNone/>
              <a:defRPr sz="3600">
                <a:latin typeface="Deutsche Bank Display Beta" charset="0"/>
                <a:ea typeface="Deutsche Bank Display Beta" charset="0"/>
                <a:cs typeface="Deutsche Bank Display Beta" charset="0"/>
              </a:defRPr>
            </a:lvl5pPr>
          </a:lstStyle>
          <a:p>
            <a:pPr lvl="0"/>
            <a:r>
              <a:rPr lang="en-US" dirty="0"/>
              <a:t>Deutsche Bank Display Dark Blue 36pt</a:t>
            </a:r>
          </a:p>
        </p:txBody>
      </p:sp>
      <p:sp>
        <p:nvSpPr>
          <p:cNvPr id="12" name="Text Placeholder 21"/>
          <p:cNvSpPr>
            <a:spLocks noGrp="1"/>
          </p:cNvSpPr>
          <p:nvPr>
            <p:ph type="body" sz="quarter" idx="64" hasCustomPrompt="1"/>
          </p:nvPr>
        </p:nvSpPr>
        <p:spPr>
          <a:xfrm>
            <a:off x="702266" y="2092436"/>
            <a:ext cx="2987084" cy="543717"/>
          </a:xfrm>
          <a:prstGeom prst="rect">
            <a:avLst/>
          </a:prstGeom>
          <a:solidFill>
            <a:schemeClr val="bg2"/>
          </a:solidFill>
          <a:ln w="12700">
            <a:noFill/>
          </a:ln>
        </p:spPr>
        <p:txBody>
          <a:bodyPr lIns="216000" tIns="72000" rIns="180000" bIns="72000" anchor="ctr" anchorCtr="0"/>
          <a:lstStyle>
            <a:lvl1pPr marL="0" indent="0">
              <a:buNone/>
              <a:defRPr sz="1196">
                <a:solidFill>
                  <a:schemeClr val="bg1"/>
                </a:solidFill>
                <a:latin typeface="Deutsche Bank Text" charset="0"/>
                <a:ea typeface="Deutsche Bank Text" charset="0"/>
                <a:cs typeface="Deutsche Bank Text" charset="0"/>
              </a:defRPr>
            </a:lvl1pPr>
          </a:lstStyle>
          <a:p>
            <a:pPr lvl="0"/>
            <a:r>
              <a:rPr lang="en-US" dirty="0"/>
              <a:t>Deutsche Bank Text White 12pt</a:t>
            </a:r>
          </a:p>
        </p:txBody>
      </p:sp>
      <p:sp>
        <p:nvSpPr>
          <p:cNvPr id="16" name="Rectangle 15"/>
          <p:cNvSpPr/>
          <p:nvPr userDrawn="1"/>
        </p:nvSpPr>
        <p:spPr>
          <a:xfrm>
            <a:off x="3842605" y="2636153"/>
            <a:ext cx="3015287" cy="3772585"/>
          </a:xfrm>
          <a:prstGeom prst="rect">
            <a:avLst/>
          </a:prstGeom>
          <a:solidFill>
            <a:srgbClr val="E6EAE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994" dirty="0"/>
          </a:p>
        </p:txBody>
      </p:sp>
      <p:sp>
        <p:nvSpPr>
          <p:cNvPr id="17" name="Chart Placeholder 14"/>
          <p:cNvSpPr>
            <a:spLocks noGrp="1"/>
          </p:cNvSpPr>
          <p:nvPr>
            <p:ph type="chart" sz="quarter" idx="65" hasCustomPrompt="1"/>
          </p:nvPr>
        </p:nvSpPr>
        <p:spPr>
          <a:xfrm>
            <a:off x="3833812" y="2636153"/>
            <a:ext cx="3024188" cy="3772585"/>
          </a:xfrm>
          <a:prstGeom prst="rect">
            <a:avLst/>
          </a:prstGeom>
          <a:solidFill>
            <a:srgbClr val="E6EAE9"/>
          </a:solidFill>
        </p:spPr>
        <p:txBody>
          <a:bodyPr anchor="ctr"/>
          <a:lstStyle>
            <a:lvl1pPr marL="0" indent="0" algn="ctr">
              <a:buNone/>
              <a:defRPr sz="1196">
                <a:solidFill>
                  <a:schemeClr val="tx2"/>
                </a:solidFill>
                <a:latin typeface="Deutsche Bank Text" charset="0"/>
                <a:ea typeface="Deutsche Bank Text" charset="0"/>
                <a:cs typeface="Deutsche Bank Text" charset="0"/>
              </a:defRPr>
            </a:lvl1pPr>
          </a:lstStyle>
          <a:p>
            <a:r>
              <a:rPr lang="en-US" dirty="0"/>
              <a:t>Click to add chart</a:t>
            </a:r>
          </a:p>
        </p:txBody>
      </p:sp>
      <p:sp>
        <p:nvSpPr>
          <p:cNvPr id="18" name="Text Placeholder 21"/>
          <p:cNvSpPr>
            <a:spLocks noGrp="1"/>
          </p:cNvSpPr>
          <p:nvPr>
            <p:ph type="body" sz="quarter" idx="66" hasCustomPrompt="1"/>
          </p:nvPr>
        </p:nvSpPr>
        <p:spPr>
          <a:xfrm>
            <a:off x="3833860" y="2087563"/>
            <a:ext cx="3024139" cy="543717"/>
          </a:xfrm>
          <a:prstGeom prst="rect">
            <a:avLst/>
          </a:prstGeom>
          <a:solidFill>
            <a:schemeClr val="bg2"/>
          </a:solidFill>
          <a:ln w="12700">
            <a:noFill/>
          </a:ln>
        </p:spPr>
        <p:txBody>
          <a:bodyPr lIns="216000" tIns="72000" rIns="180000" bIns="72000" anchor="ctr" anchorCtr="0"/>
          <a:lstStyle>
            <a:lvl1pPr marL="0" indent="0">
              <a:buNone/>
              <a:defRPr sz="1196">
                <a:solidFill>
                  <a:schemeClr val="bg1"/>
                </a:solidFill>
                <a:latin typeface="Deutsche Bank Text" charset="0"/>
                <a:ea typeface="Deutsche Bank Text" charset="0"/>
                <a:cs typeface="Deutsche Bank Text" charset="0"/>
              </a:defRPr>
            </a:lvl1pPr>
          </a:lstStyle>
          <a:p>
            <a:pPr lvl="0"/>
            <a:r>
              <a:rPr lang="en-US" dirty="0"/>
              <a:t>Deutsche Bank Text White 12pt</a:t>
            </a:r>
          </a:p>
        </p:txBody>
      </p:sp>
      <p:sp>
        <p:nvSpPr>
          <p:cNvPr id="19" name="Rectangle 18"/>
          <p:cNvSpPr/>
          <p:nvPr userDrawn="1"/>
        </p:nvSpPr>
        <p:spPr>
          <a:xfrm>
            <a:off x="7002462" y="2631280"/>
            <a:ext cx="3024081" cy="3777458"/>
          </a:xfrm>
          <a:prstGeom prst="rect">
            <a:avLst/>
          </a:prstGeom>
          <a:solidFill>
            <a:srgbClr val="E6EAE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994" dirty="0"/>
          </a:p>
        </p:txBody>
      </p:sp>
      <p:sp>
        <p:nvSpPr>
          <p:cNvPr id="20" name="Chart Placeholder 14"/>
          <p:cNvSpPr>
            <a:spLocks noGrp="1"/>
          </p:cNvSpPr>
          <p:nvPr>
            <p:ph type="chart" sz="quarter" idx="67" hasCustomPrompt="1"/>
          </p:nvPr>
        </p:nvSpPr>
        <p:spPr>
          <a:xfrm>
            <a:off x="7002463" y="2631280"/>
            <a:ext cx="3024188" cy="3777458"/>
          </a:xfrm>
          <a:prstGeom prst="rect">
            <a:avLst/>
          </a:prstGeom>
          <a:solidFill>
            <a:srgbClr val="E6EAE9"/>
          </a:solidFill>
        </p:spPr>
        <p:txBody>
          <a:bodyPr anchor="ctr"/>
          <a:lstStyle>
            <a:lvl1pPr marL="0" indent="0" algn="ctr">
              <a:buNone/>
              <a:defRPr sz="1196">
                <a:solidFill>
                  <a:schemeClr val="tx2"/>
                </a:solidFill>
                <a:latin typeface="Deutsche Bank Text" charset="0"/>
                <a:ea typeface="Deutsche Bank Text" charset="0"/>
                <a:cs typeface="Deutsche Bank Text" charset="0"/>
              </a:defRPr>
            </a:lvl1pPr>
          </a:lstStyle>
          <a:p>
            <a:r>
              <a:rPr lang="en-US" dirty="0"/>
              <a:t>Click to add chart</a:t>
            </a:r>
          </a:p>
        </p:txBody>
      </p:sp>
      <p:sp>
        <p:nvSpPr>
          <p:cNvPr id="21" name="Text Placeholder 21"/>
          <p:cNvSpPr>
            <a:spLocks noGrp="1"/>
          </p:cNvSpPr>
          <p:nvPr>
            <p:ph type="body" sz="quarter" idx="68" hasCustomPrompt="1"/>
          </p:nvPr>
        </p:nvSpPr>
        <p:spPr>
          <a:xfrm>
            <a:off x="7002511" y="2087563"/>
            <a:ext cx="3024139" cy="543717"/>
          </a:xfrm>
          <a:prstGeom prst="rect">
            <a:avLst/>
          </a:prstGeom>
          <a:solidFill>
            <a:schemeClr val="bg2"/>
          </a:solidFill>
          <a:ln w="12700">
            <a:noFill/>
          </a:ln>
        </p:spPr>
        <p:txBody>
          <a:bodyPr lIns="216000" tIns="72000" rIns="180000" bIns="72000" anchor="ctr" anchorCtr="0"/>
          <a:lstStyle>
            <a:lvl1pPr marL="0" indent="0">
              <a:buNone/>
              <a:defRPr sz="1196">
                <a:solidFill>
                  <a:schemeClr val="bg1"/>
                </a:solidFill>
                <a:latin typeface="Deutsche Bank Text" charset="0"/>
                <a:ea typeface="Deutsche Bank Text" charset="0"/>
                <a:cs typeface="Deutsche Bank Text" charset="0"/>
              </a:defRPr>
            </a:lvl1pPr>
          </a:lstStyle>
          <a:p>
            <a:pPr lvl="0"/>
            <a:r>
              <a:rPr lang="en-US" dirty="0"/>
              <a:t>Deutsche Bank Text White 12pt</a:t>
            </a:r>
          </a:p>
        </p:txBody>
      </p:sp>
      <p:sp>
        <p:nvSpPr>
          <p:cNvPr id="15" name="Text Placeholder 6"/>
          <p:cNvSpPr>
            <a:spLocks noGrp="1"/>
          </p:cNvSpPr>
          <p:nvPr>
            <p:ph type="body" sz="quarter" idx="72" hasCustomPrompt="1"/>
          </p:nvPr>
        </p:nvSpPr>
        <p:spPr>
          <a:xfrm>
            <a:off x="702650" y="6764338"/>
            <a:ext cx="9324000" cy="268287"/>
          </a:xfrm>
          <a:prstGeom prst="rect">
            <a:avLst/>
          </a:prstGeom>
        </p:spPr>
        <p:txBody>
          <a:bodyPr lIns="0" tIns="0" rIns="0" bIns="0" anchor="b"/>
          <a:lstStyle>
            <a:lvl1pPr marL="0" indent="0">
              <a:lnSpc>
                <a:spcPts val="800"/>
              </a:lnSpc>
              <a:spcBef>
                <a:spcPts val="0"/>
              </a:spcBef>
              <a:buNone/>
              <a:defRPr sz="800">
                <a:solidFill>
                  <a:schemeClr val="tx2"/>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8pt</a:t>
            </a:r>
          </a:p>
        </p:txBody>
      </p:sp>
    </p:spTree>
    <p:extLst>
      <p:ext uri="{BB962C8B-B14F-4D97-AF65-F5344CB8AC3E}">
        <p14:creationId xmlns:p14="http://schemas.microsoft.com/office/powerpoint/2010/main" val="564237640"/>
      </p:ext>
    </p:extLst>
  </p:cSld>
  <p:clrMapOvr>
    <a:masterClrMapping/>
  </p:clrMapOvr>
</p:sldLayout>
</file>

<file path=ppt/slideLayouts/slideLayout63.xml><?xml version="1.0" encoding="utf-8"?>
<p:sldLayout xmlns:a="http://schemas.openxmlformats.org/drawingml/2006/main" xmlns:r="http://schemas.openxmlformats.org/officeDocument/2006/relationships" xmlns:p="http://schemas.openxmlformats.org/presentationml/2006/main" preserve="1" userDrawn="1">
  <p:cSld name="57_Custom Layout">
    <p:spTree>
      <p:nvGrpSpPr>
        <p:cNvPr id="1" name=""/>
        <p:cNvGrpSpPr/>
        <p:nvPr/>
      </p:nvGrpSpPr>
      <p:grpSpPr>
        <a:xfrm>
          <a:off x="0" y="0"/>
          <a:ext cx="0" cy="0"/>
          <a:chOff x="0" y="0"/>
          <a:chExt cx="0" cy="0"/>
        </a:xfrm>
      </p:grpSpPr>
      <p:sp>
        <p:nvSpPr>
          <p:cNvPr id="10" name="Text Placeholder 2"/>
          <p:cNvSpPr>
            <a:spLocks noGrp="1"/>
          </p:cNvSpPr>
          <p:nvPr>
            <p:ph type="body" sz="quarter" idx="62" hasCustomPrompt="1"/>
          </p:nvPr>
        </p:nvSpPr>
        <p:spPr>
          <a:xfrm>
            <a:off x="701675" y="441325"/>
            <a:ext cx="2728091" cy="155645"/>
          </a:xfrm>
          <a:prstGeom prst="rect">
            <a:avLst/>
          </a:prstGeom>
        </p:spPr>
        <p:txBody>
          <a:bodyPr lIns="0" tIns="0" rIns="0" bIns="0"/>
          <a:lstStyle>
            <a:lvl1pPr marL="0" indent="0">
              <a:buNone/>
              <a:defRPr sz="997" b="0" i="0" baseline="0">
                <a:solidFill>
                  <a:schemeClr val="accent2"/>
                </a:solidFill>
                <a:latin typeface="Deutsche Bank Text" charset="0"/>
                <a:ea typeface="Deutsche Bank Text" charset="0"/>
                <a:cs typeface="Deutsche Bank Text" charset="0"/>
              </a:defRPr>
            </a:lvl1pPr>
            <a:lvl2pPr marL="455783" indent="0">
              <a:buNone/>
              <a:defRPr/>
            </a:lvl2pPr>
            <a:lvl3pPr marL="911565" indent="0">
              <a:buNone/>
              <a:defRPr/>
            </a:lvl3pPr>
            <a:lvl4pPr marL="1367348" indent="0">
              <a:buNone/>
              <a:defRPr/>
            </a:lvl4pPr>
            <a:lvl5pPr marL="1823131" indent="0">
              <a:buNone/>
              <a:defRPr/>
            </a:lvl5pPr>
          </a:lstStyle>
          <a:p>
            <a:pPr lvl="0"/>
            <a:r>
              <a:rPr lang="en-US" dirty="0"/>
              <a:t>Deutsche Bank Text Orange 10pt</a:t>
            </a:r>
          </a:p>
        </p:txBody>
      </p:sp>
      <p:sp>
        <p:nvSpPr>
          <p:cNvPr id="11" name="Text Placeholder 5"/>
          <p:cNvSpPr>
            <a:spLocks noGrp="1"/>
          </p:cNvSpPr>
          <p:nvPr>
            <p:ph type="body" sz="quarter" idx="63" hasCustomPrompt="1"/>
          </p:nvPr>
        </p:nvSpPr>
        <p:spPr>
          <a:xfrm>
            <a:off x="701674" y="824430"/>
            <a:ext cx="8532813" cy="478908"/>
          </a:xfrm>
          <a:prstGeom prst="rect">
            <a:avLst/>
          </a:prstGeom>
        </p:spPr>
        <p:txBody>
          <a:bodyPr lIns="0" tIns="0" rIns="0" bIns="0"/>
          <a:lstStyle>
            <a:lvl1pPr marL="0" indent="0">
              <a:lnSpc>
                <a:spcPts val="4000"/>
              </a:lnSpc>
              <a:spcBef>
                <a:spcPts val="0"/>
              </a:spcBef>
              <a:buNone/>
              <a:defRPr sz="3600" baseline="0">
                <a:solidFill>
                  <a:schemeClr val="tx1"/>
                </a:solidFill>
                <a:latin typeface="Deutsche Bank Display" charset="0"/>
                <a:ea typeface="Deutsche Bank Display" charset="0"/>
                <a:cs typeface="Deutsche Bank Display" charset="0"/>
              </a:defRPr>
            </a:lvl1pPr>
            <a:lvl2pPr marL="455783" indent="0">
              <a:buNone/>
              <a:defRPr sz="3600">
                <a:latin typeface="Deutsche Bank Display Beta" charset="0"/>
                <a:ea typeface="Deutsche Bank Display Beta" charset="0"/>
                <a:cs typeface="Deutsche Bank Display Beta" charset="0"/>
              </a:defRPr>
            </a:lvl2pPr>
            <a:lvl3pPr marL="911566" indent="0">
              <a:buNone/>
              <a:defRPr sz="3600">
                <a:latin typeface="Deutsche Bank Display Beta" charset="0"/>
                <a:ea typeface="Deutsche Bank Display Beta" charset="0"/>
                <a:cs typeface="Deutsche Bank Display Beta" charset="0"/>
              </a:defRPr>
            </a:lvl3pPr>
            <a:lvl4pPr marL="1367348" indent="0">
              <a:buNone/>
              <a:defRPr sz="3600">
                <a:latin typeface="Deutsche Bank Display Beta" charset="0"/>
                <a:ea typeface="Deutsche Bank Display Beta" charset="0"/>
                <a:cs typeface="Deutsche Bank Display Beta" charset="0"/>
              </a:defRPr>
            </a:lvl4pPr>
            <a:lvl5pPr marL="1823131" indent="0">
              <a:buNone/>
              <a:defRPr sz="3600">
                <a:latin typeface="Deutsche Bank Display Beta" charset="0"/>
                <a:ea typeface="Deutsche Bank Display Beta" charset="0"/>
                <a:cs typeface="Deutsche Bank Display Beta" charset="0"/>
              </a:defRPr>
            </a:lvl5pPr>
          </a:lstStyle>
          <a:p>
            <a:pPr lvl="0"/>
            <a:r>
              <a:rPr lang="en-US" dirty="0"/>
              <a:t>Deutsche Bank Display Dark Blue 36pt</a:t>
            </a:r>
          </a:p>
        </p:txBody>
      </p:sp>
      <p:sp>
        <p:nvSpPr>
          <p:cNvPr id="20" name="Chart Placeholder 14"/>
          <p:cNvSpPr>
            <a:spLocks noGrp="1"/>
          </p:cNvSpPr>
          <p:nvPr>
            <p:ph type="chart" sz="quarter" idx="67" hasCustomPrompt="1"/>
          </p:nvPr>
        </p:nvSpPr>
        <p:spPr>
          <a:xfrm>
            <a:off x="7002463" y="2359469"/>
            <a:ext cx="3024187" cy="4049269"/>
          </a:xfrm>
          <a:prstGeom prst="rect">
            <a:avLst/>
          </a:prstGeom>
          <a:noFill/>
        </p:spPr>
        <p:txBody>
          <a:bodyPr anchor="ctr"/>
          <a:lstStyle>
            <a:lvl1pPr marL="0" indent="0" algn="ctr">
              <a:buNone/>
              <a:defRPr sz="1196">
                <a:solidFill>
                  <a:schemeClr val="tx2"/>
                </a:solidFill>
                <a:latin typeface="Deutsche Bank Text" charset="0"/>
                <a:ea typeface="Deutsche Bank Text" charset="0"/>
                <a:cs typeface="Deutsche Bank Text" charset="0"/>
              </a:defRPr>
            </a:lvl1pPr>
          </a:lstStyle>
          <a:p>
            <a:r>
              <a:rPr lang="en-US" dirty="0"/>
              <a:t>Click to add chart</a:t>
            </a:r>
          </a:p>
        </p:txBody>
      </p:sp>
      <p:sp>
        <p:nvSpPr>
          <p:cNvPr id="4" name="Text Placeholder 3"/>
          <p:cNvSpPr>
            <a:spLocks noGrp="1"/>
          </p:cNvSpPr>
          <p:nvPr>
            <p:ph type="body" sz="quarter" idx="69" hasCustomPrompt="1"/>
          </p:nvPr>
        </p:nvSpPr>
        <p:spPr>
          <a:xfrm>
            <a:off x="701675" y="2087562"/>
            <a:ext cx="6156325" cy="4321175"/>
          </a:xfrm>
          <a:prstGeom prst="rect">
            <a:avLst/>
          </a:prstGeom>
        </p:spPr>
        <p:txBody>
          <a:bodyPr lIns="0" tIns="0" rIns="0" bIns="0" numCol="2" spcCol="144000"/>
          <a:lstStyle>
            <a:lvl1pPr marL="0" indent="0">
              <a:lnSpc>
                <a:spcPts val="1200"/>
              </a:lnSpc>
              <a:spcBef>
                <a:spcPts val="800"/>
              </a:spcBef>
              <a:buNone/>
              <a:defRPr sz="1000" baseline="0">
                <a:solidFill>
                  <a:schemeClr val="tx2"/>
                </a:solidFill>
                <a:latin typeface="Deutsche Bank Text" charset="0"/>
                <a:ea typeface="Deutsche Bank Text" charset="0"/>
                <a:cs typeface="Deutsche Bank Text" charset="0"/>
              </a:defRPr>
            </a:lvl1pPr>
            <a:lvl2pPr marL="455783" indent="0">
              <a:buNone/>
              <a:defRPr sz="1000">
                <a:solidFill>
                  <a:srgbClr val="535B61"/>
                </a:solidFill>
                <a:latin typeface="Deutsche Bank Text Beta" charset="0"/>
                <a:ea typeface="Deutsche Bank Text Beta" charset="0"/>
                <a:cs typeface="Deutsche Bank Text Beta" charset="0"/>
              </a:defRPr>
            </a:lvl2pPr>
            <a:lvl3pPr marL="911566" indent="0">
              <a:buNone/>
              <a:defRPr sz="1000">
                <a:solidFill>
                  <a:srgbClr val="535B61"/>
                </a:solidFill>
                <a:latin typeface="Deutsche Bank Text Beta" charset="0"/>
                <a:ea typeface="Deutsche Bank Text Beta" charset="0"/>
                <a:cs typeface="Deutsche Bank Text Beta" charset="0"/>
              </a:defRPr>
            </a:lvl3pPr>
            <a:lvl4pPr marL="1367348" indent="0">
              <a:buNone/>
              <a:defRPr sz="1000">
                <a:solidFill>
                  <a:srgbClr val="535B61"/>
                </a:solidFill>
                <a:latin typeface="Deutsche Bank Text Beta" charset="0"/>
                <a:ea typeface="Deutsche Bank Text Beta" charset="0"/>
                <a:cs typeface="Deutsche Bank Text Beta" charset="0"/>
              </a:defRPr>
            </a:lvl4pPr>
            <a:lvl5pPr marL="1823131" indent="0">
              <a:buNone/>
              <a:defRPr sz="1000">
                <a:solidFill>
                  <a:srgbClr val="535B61"/>
                </a:solidFill>
                <a:latin typeface="Deutsche Bank Text Beta" charset="0"/>
                <a:ea typeface="Deutsche Bank Text Beta" charset="0"/>
                <a:cs typeface="Deutsche Bank Text Beta" charset="0"/>
              </a:defRPr>
            </a:lvl5pPr>
          </a:lstStyle>
          <a:p>
            <a:pPr lvl="0"/>
            <a:r>
              <a:rPr lang="en-US" dirty="0"/>
              <a:t>Deutsche Bank Text Dark Grey 10pt</a:t>
            </a:r>
          </a:p>
        </p:txBody>
      </p:sp>
      <p:cxnSp>
        <p:nvCxnSpPr>
          <p:cNvPr id="9" name="Straight Connector 8"/>
          <p:cNvCxnSpPr/>
          <p:nvPr userDrawn="1"/>
        </p:nvCxnSpPr>
        <p:spPr>
          <a:xfrm>
            <a:off x="7002463" y="2359469"/>
            <a:ext cx="3024187" cy="0"/>
          </a:xfrm>
          <a:prstGeom prst="line">
            <a:avLst/>
          </a:prstGeom>
          <a:ln w="6350">
            <a:solidFill>
              <a:srgbClr val="A7A8AA"/>
            </a:solidFill>
          </a:ln>
        </p:spPr>
        <p:style>
          <a:lnRef idx="1">
            <a:schemeClr val="accent1"/>
          </a:lnRef>
          <a:fillRef idx="0">
            <a:schemeClr val="accent1"/>
          </a:fillRef>
          <a:effectRef idx="0">
            <a:schemeClr val="accent1"/>
          </a:effectRef>
          <a:fontRef idx="minor">
            <a:schemeClr val="tx1"/>
          </a:fontRef>
        </p:style>
      </p:cxnSp>
      <p:sp>
        <p:nvSpPr>
          <p:cNvPr id="12" name="Text Placeholder 3"/>
          <p:cNvSpPr>
            <a:spLocks noGrp="1"/>
          </p:cNvSpPr>
          <p:nvPr>
            <p:ph type="body" sz="quarter" idx="73" hasCustomPrompt="1"/>
          </p:nvPr>
        </p:nvSpPr>
        <p:spPr>
          <a:xfrm>
            <a:off x="7002463" y="2087563"/>
            <a:ext cx="3024187" cy="202388"/>
          </a:xfrm>
          <a:prstGeom prst="rect">
            <a:avLst/>
          </a:prstGeom>
        </p:spPr>
        <p:txBody>
          <a:bodyPr lIns="0" tIns="0" rIns="0" bIns="0"/>
          <a:lstStyle>
            <a:lvl1pPr marL="0" indent="0">
              <a:buNone/>
              <a:defRPr sz="1400" b="0" i="0" baseline="0">
                <a:solidFill>
                  <a:schemeClr val="tx1"/>
                </a:solidFill>
                <a:latin typeface="Deutsche Bank Text" charset="0"/>
                <a:ea typeface="Deutsche Bank Text" charset="0"/>
                <a:cs typeface="Deutsche Bank Text" charset="0"/>
              </a:defRPr>
            </a:lvl1pPr>
          </a:lstStyle>
          <a:p>
            <a:pPr lvl="0"/>
            <a:r>
              <a:rPr lang="en-US" dirty="0"/>
              <a:t>Deutsche Bank Text Dark Blue 14pt</a:t>
            </a:r>
          </a:p>
        </p:txBody>
      </p:sp>
      <p:sp>
        <p:nvSpPr>
          <p:cNvPr id="14" name="Text Placeholder 6"/>
          <p:cNvSpPr>
            <a:spLocks noGrp="1"/>
          </p:cNvSpPr>
          <p:nvPr>
            <p:ph type="body" sz="quarter" idx="72" hasCustomPrompt="1"/>
          </p:nvPr>
        </p:nvSpPr>
        <p:spPr>
          <a:xfrm>
            <a:off x="702650" y="6764338"/>
            <a:ext cx="9324000" cy="268287"/>
          </a:xfrm>
          <a:prstGeom prst="rect">
            <a:avLst/>
          </a:prstGeom>
        </p:spPr>
        <p:txBody>
          <a:bodyPr lIns="0" tIns="0" rIns="0" bIns="0" anchor="b"/>
          <a:lstStyle>
            <a:lvl1pPr marL="0" indent="0">
              <a:lnSpc>
                <a:spcPts val="800"/>
              </a:lnSpc>
              <a:spcBef>
                <a:spcPts val="0"/>
              </a:spcBef>
              <a:buNone/>
              <a:defRPr sz="800">
                <a:solidFill>
                  <a:schemeClr val="tx2"/>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8pt</a:t>
            </a:r>
          </a:p>
        </p:txBody>
      </p:sp>
    </p:spTree>
    <p:extLst>
      <p:ext uri="{BB962C8B-B14F-4D97-AF65-F5344CB8AC3E}">
        <p14:creationId xmlns:p14="http://schemas.microsoft.com/office/powerpoint/2010/main" val="1843016661"/>
      </p:ext>
    </p:extLst>
  </p:cSld>
  <p:clrMapOvr>
    <a:masterClrMapping/>
  </p:clrMapOvr>
</p:sldLayout>
</file>

<file path=ppt/slideLayouts/slideLayout64.xml><?xml version="1.0" encoding="utf-8"?>
<p:sldLayout xmlns:a="http://schemas.openxmlformats.org/drawingml/2006/main" xmlns:r="http://schemas.openxmlformats.org/officeDocument/2006/relationships" xmlns:p="http://schemas.openxmlformats.org/presentationml/2006/main" preserve="1" userDrawn="1">
  <p:cSld name="58_Custom Layout">
    <p:spTree>
      <p:nvGrpSpPr>
        <p:cNvPr id="1" name=""/>
        <p:cNvGrpSpPr/>
        <p:nvPr/>
      </p:nvGrpSpPr>
      <p:grpSpPr>
        <a:xfrm>
          <a:off x="0" y="0"/>
          <a:ext cx="0" cy="0"/>
          <a:chOff x="0" y="0"/>
          <a:chExt cx="0" cy="0"/>
        </a:xfrm>
      </p:grpSpPr>
      <p:sp>
        <p:nvSpPr>
          <p:cNvPr id="10" name="Text Placeholder 2"/>
          <p:cNvSpPr>
            <a:spLocks noGrp="1"/>
          </p:cNvSpPr>
          <p:nvPr>
            <p:ph type="body" sz="quarter" idx="62" hasCustomPrompt="1"/>
          </p:nvPr>
        </p:nvSpPr>
        <p:spPr>
          <a:xfrm>
            <a:off x="701675" y="441325"/>
            <a:ext cx="2728091" cy="155645"/>
          </a:xfrm>
          <a:prstGeom prst="rect">
            <a:avLst/>
          </a:prstGeom>
        </p:spPr>
        <p:txBody>
          <a:bodyPr lIns="0" tIns="0" rIns="0" bIns="0"/>
          <a:lstStyle>
            <a:lvl1pPr marL="0" indent="0">
              <a:buNone/>
              <a:defRPr sz="997" b="0" i="0" baseline="0">
                <a:solidFill>
                  <a:schemeClr val="accent2"/>
                </a:solidFill>
                <a:latin typeface="Deutsche Bank Text" charset="0"/>
                <a:ea typeface="Deutsche Bank Text" charset="0"/>
                <a:cs typeface="Deutsche Bank Text" charset="0"/>
              </a:defRPr>
            </a:lvl1pPr>
            <a:lvl2pPr marL="455783" indent="0">
              <a:buNone/>
              <a:defRPr/>
            </a:lvl2pPr>
            <a:lvl3pPr marL="911565" indent="0">
              <a:buNone/>
              <a:defRPr/>
            </a:lvl3pPr>
            <a:lvl4pPr marL="1367348" indent="0">
              <a:buNone/>
              <a:defRPr/>
            </a:lvl4pPr>
            <a:lvl5pPr marL="1823131" indent="0">
              <a:buNone/>
              <a:defRPr/>
            </a:lvl5pPr>
          </a:lstStyle>
          <a:p>
            <a:pPr lvl="0"/>
            <a:r>
              <a:rPr lang="en-US" dirty="0"/>
              <a:t>Deutsche Bank Text Orange 10pt</a:t>
            </a:r>
          </a:p>
        </p:txBody>
      </p:sp>
      <p:sp>
        <p:nvSpPr>
          <p:cNvPr id="11" name="Text Placeholder 5"/>
          <p:cNvSpPr>
            <a:spLocks noGrp="1"/>
          </p:cNvSpPr>
          <p:nvPr>
            <p:ph type="body" sz="quarter" idx="63" hasCustomPrompt="1"/>
          </p:nvPr>
        </p:nvSpPr>
        <p:spPr>
          <a:xfrm>
            <a:off x="701674" y="824430"/>
            <a:ext cx="8532813" cy="478908"/>
          </a:xfrm>
          <a:prstGeom prst="rect">
            <a:avLst/>
          </a:prstGeom>
        </p:spPr>
        <p:txBody>
          <a:bodyPr lIns="0" tIns="0" rIns="0" bIns="0"/>
          <a:lstStyle>
            <a:lvl1pPr marL="0" indent="0">
              <a:lnSpc>
                <a:spcPts val="4000"/>
              </a:lnSpc>
              <a:spcBef>
                <a:spcPts val="0"/>
              </a:spcBef>
              <a:buNone/>
              <a:defRPr sz="3600" baseline="0">
                <a:solidFill>
                  <a:schemeClr val="tx1"/>
                </a:solidFill>
                <a:latin typeface="Deutsche Bank Display" charset="0"/>
                <a:ea typeface="Deutsche Bank Display" charset="0"/>
                <a:cs typeface="Deutsche Bank Display" charset="0"/>
              </a:defRPr>
            </a:lvl1pPr>
            <a:lvl2pPr marL="455783" indent="0">
              <a:buNone/>
              <a:defRPr sz="3600">
                <a:latin typeface="Deutsche Bank Display Beta" charset="0"/>
                <a:ea typeface="Deutsche Bank Display Beta" charset="0"/>
                <a:cs typeface="Deutsche Bank Display Beta" charset="0"/>
              </a:defRPr>
            </a:lvl2pPr>
            <a:lvl3pPr marL="911566" indent="0">
              <a:buNone/>
              <a:defRPr sz="3600">
                <a:latin typeface="Deutsche Bank Display Beta" charset="0"/>
                <a:ea typeface="Deutsche Bank Display Beta" charset="0"/>
                <a:cs typeface="Deutsche Bank Display Beta" charset="0"/>
              </a:defRPr>
            </a:lvl3pPr>
            <a:lvl4pPr marL="1367348" indent="0">
              <a:buNone/>
              <a:defRPr sz="3600">
                <a:latin typeface="Deutsche Bank Display Beta" charset="0"/>
                <a:ea typeface="Deutsche Bank Display Beta" charset="0"/>
                <a:cs typeface="Deutsche Bank Display Beta" charset="0"/>
              </a:defRPr>
            </a:lvl4pPr>
            <a:lvl5pPr marL="1823131" indent="0">
              <a:buNone/>
              <a:defRPr sz="3600">
                <a:latin typeface="Deutsche Bank Display Beta" charset="0"/>
                <a:ea typeface="Deutsche Bank Display Beta" charset="0"/>
                <a:cs typeface="Deutsche Bank Display Beta" charset="0"/>
              </a:defRPr>
            </a:lvl5pPr>
          </a:lstStyle>
          <a:p>
            <a:pPr lvl="0"/>
            <a:r>
              <a:rPr lang="en-US" dirty="0"/>
              <a:t>Deutsche Bank Display Dark Blue 36pt</a:t>
            </a:r>
          </a:p>
        </p:txBody>
      </p:sp>
      <p:sp>
        <p:nvSpPr>
          <p:cNvPr id="20" name="Chart Placeholder 14"/>
          <p:cNvSpPr>
            <a:spLocks noGrp="1"/>
          </p:cNvSpPr>
          <p:nvPr>
            <p:ph type="chart" sz="quarter" idx="67" hasCustomPrompt="1"/>
          </p:nvPr>
        </p:nvSpPr>
        <p:spPr>
          <a:xfrm>
            <a:off x="3833707" y="2359469"/>
            <a:ext cx="6192943" cy="4049269"/>
          </a:xfrm>
          <a:prstGeom prst="rect">
            <a:avLst/>
          </a:prstGeom>
          <a:noFill/>
        </p:spPr>
        <p:txBody>
          <a:bodyPr anchor="ctr"/>
          <a:lstStyle>
            <a:lvl1pPr marL="0" indent="0" algn="ctr">
              <a:buNone/>
              <a:defRPr sz="1196">
                <a:solidFill>
                  <a:schemeClr val="tx2"/>
                </a:solidFill>
                <a:latin typeface="Deutsche Bank Text" charset="0"/>
                <a:ea typeface="Deutsche Bank Text" charset="0"/>
                <a:cs typeface="Deutsche Bank Text" charset="0"/>
              </a:defRPr>
            </a:lvl1pPr>
          </a:lstStyle>
          <a:p>
            <a:r>
              <a:rPr lang="en-US" dirty="0"/>
              <a:t>Click to add chart</a:t>
            </a:r>
          </a:p>
        </p:txBody>
      </p:sp>
      <p:sp>
        <p:nvSpPr>
          <p:cNvPr id="3" name="Text Placeholder 2"/>
          <p:cNvSpPr>
            <a:spLocks noGrp="1"/>
          </p:cNvSpPr>
          <p:nvPr>
            <p:ph type="body" sz="quarter" idx="69" hasCustomPrompt="1"/>
          </p:nvPr>
        </p:nvSpPr>
        <p:spPr>
          <a:xfrm>
            <a:off x="701675" y="2087562"/>
            <a:ext cx="2987675" cy="4321175"/>
          </a:xfrm>
          <a:prstGeom prst="rect">
            <a:avLst/>
          </a:prstGeom>
        </p:spPr>
        <p:txBody>
          <a:bodyPr lIns="0" tIns="0" rIns="0" bIns="0"/>
          <a:lstStyle>
            <a:lvl1pPr marL="0" indent="0">
              <a:lnSpc>
                <a:spcPts val="1200"/>
              </a:lnSpc>
              <a:spcBef>
                <a:spcPts val="800"/>
              </a:spcBef>
              <a:buNone/>
              <a:defRPr sz="1000" baseline="0">
                <a:solidFill>
                  <a:schemeClr val="tx2"/>
                </a:solidFill>
                <a:latin typeface="Deutsche Bank Text" charset="0"/>
                <a:ea typeface="Deutsche Bank Text" charset="0"/>
                <a:cs typeface="Deutsche Bank Text" charset="0"/>
              </a:defRPr>
            </a:lvl1pPr>
            <a:lvl2pPr marL="455783" indent="0">
              <a:buNone/>
              <a:defRPr sz="1000">
                <a:solidFill>
                  <a:srgbClr val="535B61"/>
                </a:solidFill>
                <a:latin typeface="Deutsche Bank Display Beta" charset="0"/>
                <a:ea typeface="Deutsche Bank Display Beta" charset="0"/>
                <a:cs typeface="Deutsche Bank Display Beta" charset="0"/>
              </a:defRPr>
            </a:lvl2pPr>
            <a:lvl3pPr marL="911566" indent="0">
              <a:buNone/>
              <a:defRPr sz="1000">
                <a:solidFill>
                  <a:srgbClr val="535B61"/>
                </a:solidFill>
                <a:latin typeface="Deutsche Bank Display Beta" charset="0"/>
                <a:ea typeface="Deutsche Bank Display Beta" charset="0"/>
                <a:cs typeface="Deutsche Bank Display Beta" charset="0"/>
              </a:defRPr>
            </a:lvl3pPr>
            <a:lvl4pPr marL="1367348" indent="0">
              <a:buNone/>
              <a:defRPr sz="1000">
                <a:solidFill>
                  <a:srgbClr val="535B61"/>
                </a:solidFill>
                <a:latin typeface="Deutsche Bank Display Beta" charset="0"/>
                <a:ea typeface="Deutsche Bank Display Beta" charset="0"/>
                <a:cs typeface="Deutsche Bank Display Beta" charset="0"/>
              </a:defRPr>
            </a:lvl4pPr>
            <a:lvl5pPr marL="1823131" indent="0">
              <a:buNone/>
              <a:defRPr sz="1000">
                <a:solidFill>
                  <a:srgbClr val="535B61"/>
                </a:solidFill>
                <a:latin typeface="Deutsche Bank Display Beta" charset="0"/>
                <a:ea typeface="Deutsche Bank Display Beta" charset="0"/>
                <a:cs typeface="Deutsche Bank Display Beta" charset="0"/>
              </a:defRPr>
            </a:lvl5pPr>
          </a:lstStyle>
          <a:p>
            <a:pPr lvl="0"/>
            <a:r>
              <a:rPr lang="en-US" dirty="0">
                <a:latin typeface="Deutsche Bank Text Beta" charset="0"/>
                <a:ea typeface="Deutsche Bank Text Beta" charset="0"/>
                <a:cs typeface="Deutsche Bank Text Beta" charset="0"/>
              </a:rPr>
              <a:t>Deutsche Bank Text Dark Grey 10pt</a:t>
            </a:r>
            <a:endParaRPr lang="en-US" dirty="0"/>
          </a:p>
        </p:txBody>
      </p:sp>
      <p:cxnSp>
        <p:nvCxnSpPr>
          <p:cNvPr id="9" name="Straight Connector 8"/>
          <p:cNvCxnSpPr/>
          <p:nvPr userDrawn="1"/>
        </p:nvCxnSpPr>
        <p:spPr>
          <a:xfrm>
            <a:off x="3833813" y="2359469"/>
            <a:ext cx="6192837" cy="0"/>
          </a:xfrm>
          <a:prstGeom prst="line">
            <a:avLst/>
          </a:prstGeom>
          <a:ln w="6350">
            <a:solidFill>
              <a:srgbClr val="A7A8AA"/>
            </a:solidFill>
          </a:ln>
        </p:spPr>
        <p:style>
          <a:lnRef idx="1">
            <a:schemeClr val="accent1"/>
          </a:lnRef>
          <a:fillRef idx="0">
            <a:schemeClr val="accent1"/>
          </a:fillRef>
          <a:effectRef idx="0">
            <a:schemeClr val="accent1"/>
          </a:effectRef>
          <a:fontRef idx="minor">
            <a:schemeClr val="tx1"/>
          </a:fontRef>
        </p:style>
      </p:cxnSp>
      <p:sp>
        <p:nvSpPr>
          <p:cNvPr id="13" name="Text Placeholder 3"/>
          <p:cNvSpPr>
            <a:spLocks noGrp="1"/>
          </p:cNvSpPr>
          <p:nvPr>
            <p:ph type="body" sz="quarter" idx="73" hasCustomPrompt="1"/>
          </p:nvPr>
        </p:nvSpPr>
        <p:spPr>
          <a:xfrm>
            <a:off x="3833707" y="2087563"/>
            <a:ext cx="6192943" cy="202388"/>
          </a:xfrm>
          <a:prstGeom prst="rect">
            <a:avLst/>
          </a:prstGeom>
        </p:spPr>
        <p:txBody>
          <a:bodyPr lIns="0" tIns="0" rIns="0" bIns="0"/>
          <a:lstStyle>
            <a:lvl1pPr marL="0" indent="0">
              <a:buNone/>
              <a:defRPr sz="1400" b="0" i="0" baseline="0">
                <a:solidFill>
                  <a:schemeClr val="tx1"/>
                </a:solidFill>
                <a:latin typeface="Deutsche Bank Text" charset="0"/>
                <a:ea typeface="Deutsche Bank Text" charset="0"/>
                <a:cs typeface="Deutsche Bank Text" charset="0"/>
              </a:defRPr>
            </a:lvl1pPr>
          </a:lstStyle>
          <a:p>
            <a:pPr lvl="0"/>
            <a:r>
              <a:rPr lang="en-US" dirty="0"/>
              <a:t>Deutsche Bank Text Dark Blue 14pt</a:t>
            </a:r>
          </a:p>
        </p:txBody>
      </p:sp>
      <p:sp>
        <p:nvSpPr>
          <p:cNvPr id="12" name="Text Placeholder 6"/>
          <p:cNvSpPr>
            <a:spLocks noGrp="1"/>
          </p:cNvSpPr>
          <p:nvPr>
            <p:ph type="body" sz="quarter" idx="72" hasCustomPrompt="1"/>
          </p:nvPr>
        </p:nvSpPr>
        <p:spPr>
          <a:xfrm>
            <a:off x="702650" y="6764338"/>
            <a:ext cx="9324000" cy="268287"/>
          </a:xfrm>
          <a:prstGeom prst="rect">
            <a:avLst/>
          </a:prstGeom>
        </p:spPr>
        <p:txBody>
          <a:bodyPr lIns="0" tIns="0" rIns="0" bIns="0" anchor="b"/>
          <a:lstStyle>
            <a:lvl1pPr marL="0" indent="0">
              <a:lnSpc>
                <a:spcPts val="800"/>
              </a:lnSpc>
              <a:spcBef>
                <a:spcPts val="0"/>
              </a:spcBef>
              <a:buNone/>
              <a:defRPr sz="800">
                <a:solidFill>
                  <a:schemeClr val="tx2"/>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8pt</a:t>
            </a:r>
          </a:p>
        </p:txBody>
      </p:sp>
    </p:spTree>
    <p:extLst>
      <p:ext uri="{BB962C8B-B14F-4D97-AF65-F5344CB8AC3E}">
        <p14:creationId xmlns:p14="http://schemas.microsoft.com/office/powerpoint/2010/main" val="1060102467"/>
      </p:ext>
    </p:extLst>
  </p:cSld>
  <p:clrMapOvr>
    <a:masterClrMapping/>
  </p:clrMapOvr>
</p:sldLayout>
</file>

<file path=ppt/slideLayouts/slideLayout65.xml><?xml version="1.0" encoding="utf-8"?>
<p:sldLayout xmlns:a="http://schemas.openxmlformats.org/drawingml/2006/main" xmlns:r="http://schemas.openxmlformats.org/officeDocument/2006/relationships" xmlns:p="http://schemas.openxmlformats.org/presentationml/2006/main" preserve="1" userDrawn="1">
  <p:cSld name="16_Custom Layout">
    <p:spTree>
      <p:nvGrpSpPr>
        <p:cNvPr id="1" name=""/>
        <p:cNvGrpSpPr/>
        <p:nvPr/>
      </p:nvGrpSpPr>
      <p:grpSpPr>
        <a:xfrm>
          <a:off x="0" y="0"/>
          <a:ext cx="0" cy="0"/>
          <a:chOff x="0" y="0"/>
          <a:chExt cx="0" cy="0"/>
        </a:xfrm>
      </p:grpSpPr>
      <p:sp>
        <p:nvSpPr>
          <p:cNvPr id="3" name="Freeform 2"/>
          <p:cNvSpPr/>
          <p:nvPr userDrawn="1"/>
        </p:nvSpPr>
        <p:spPr>
          <a:xfrm>
            <a:off x="1489075" y="2364137"/>
            <a:ext cx="6756400" cy="444662"/>
          </a:xfrm>
          <a:custGeom>
            <a:avLst/>
            <a:gdLst>
              <a:gd name="connsiteX0" fmla="*/ 0 w 7135318"/>
              <a:gd name="connsiteY0" fmla="*/ 127417 h 134912"/>
              <a:gd name="connsiteX1" fmla="*/ 0 w 7135318"/>
              <a:gd name="connsiteY1" fmla="*/ 0 h 134912"/>
              <a:gd name="connsiteX2" fmla="*/ 7135318 w 7135318"/>
              <a:gd name="connsiteY2" fmla="*/ 0 h 134912"/>
              <a:gd name="connsiteX3" fmla="*/ 7135318 w 7135318"/>
              <a:gd name="connsiteY3" fmla="*/ 134912 h 134912"/>
              <a:gd name="connsiteX0" fmla="*/ 0 w 7135318"/>
              <a:gd name="connsiteY0" fmla="*/ 127417 h 359219"/>
              <a:gd name="connsiteX1" fmla="*/ 0 w 7135318"/>
              <a:gd name="connsiteY1" fmla="*/ 0 h 359219"/>
              <a:gd name="connsiteX2" fmla="*/ 7135318 w 7135318"/>
              <a:gd name="connsiteY2" fmla="*/ 0 h 359219"/>
              <a:gd name="connsiteX3" fmla="*/ 7135318 w 7135318"/>
              <a:gd name="connsiteY3" fmla="*/ 359219 h 359219"/>
              <a:gd name="connsiteX0" fmla="*/ 0 w 7135318"/>
              <a:gd name="connsiteY0" fmla="*/ 158196 h 359219"/>
              <a:gd name="connsiteX1" fmla="*/ 0 w 7135318"/>
              <a:gd name="connsiteY1" fmla="*/ 0 h 359219"/>
              <a:gd name="connsiteX2" fmla="*/ 7135318 w 7135318"/>
              <a:gd name="connsiteY2" fmla="*/ 0 h 359219"/>
              <a:gd name="connsiteX3" fmla="*/ 7135318 w 7135318"/>
              <a:gd name="connsiteY3" fmla="*/ 359219 h 359219"/>
            </a:gdLst>
            <a:ahLst/>
            <a:cxnLst>
              <a:cxn ang="0">
                <a:pos x="connsiteX0" y="connsiteY0"/>
              </a:cxn>
              <a:cxn ang="0">
                <a:pos x="connsiteX1" y="connsiteY1"/>
              </a:cxn>
              <a:cxn ang="0">
                <a:pos x="connsiteX2" y="connsiteY2"/>
              </a:cxn>
              <a:cxn ang="0">
                <a:pos x="connsiteX3" y="connsiteY3"/>
              </a:cxn>
            </a:cxnLst>
            <a:rect l="l" t="t" r="r" b="b"/>
            <a:pathLst>
              <a:path w="7135318" h="359219">
                <a:moveTo>
                  <a:pt x="0" y="158196"/>
                </a:moveTo>
                <a:lnTo>
                  <a:pt x="0" y="0"/>
                </a:lnTo>
                <a:lnTo>
                  <a:pt x="7135318" y="0"/>
                </a:lnTo>
                <a:lnTo>
                  <a:pt x="7135318" y="359219"/>
                </a:lnTo>
              </a:path>
            </a:pathLst>
          </a:custGeom>
          <a:noFill/>
          <a:ln>
            <a:solidFill>
              <a:schemeClr val="bg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994" dirty="0"/>
          </a:p>
        </p:txBody>
      </p:sp>
      <p:cxnSp>
        <p:nvCxnSpPr>
          <p:cNvPr id="4" name="Straight Connector 3"/>
          <p:cNvCxnSpPr/>
          <p:nvPr userDrawn="1"/>
        </p:nvCxnSpPr>
        <p:spPr>
          <a:xfrm>
            <a:off x="5348408" y="2200788"/>
            <a:ext cx="0" cy="160814"/>
          </a:xfrm>
          <a:prstGeom prst="line">
            <a:avLst/>
          </a:prstGeom>
          <a:ln w="12700">
            <a:solidFill>
              <a:schemeClr val="bg2"/>
            </a:solidFill>
          </a:ln>
        </p:spPr>
        <p:style>
          <a:lnRef idx="1">
            <a:schemeClr val="accent1"/>
          </a:lnRef>
          <a:fillRef idx="0">
            <a:schemeClr val="accent1"/>
          </a:fillRef>
          <a:effectRef idx="0">
            <a:schemeClr val="accent1"/>
          </a:effectRef>
          <a:fontRef idx="minor">
            <a:schemeClr val="tx1"/>
          </a:fontRef>
        </p:style>
      </p:cxnSp>
      <p:sp>
        <p:nvSpPr>
          <p:cNvPr id="5" name="Freeform 4"/>
          <p:cNvSpPr/>
          <p:nvPr userDrawn="1"/>
        </p:nvSpPr>
        <p:spPr>
          <a:xfrm>
            <a:off x="7352302" y="2808798"/>
            <a:ext cx="1782174" cy="479587"/>
          </a:xfrm>
          <a:custGeom>
            <a:avLst/>
            <a:gdLst>
              <a:gd name="connsiteX0" fmla="*/ 0 w 7135318"/>
              <a:gd name="connsiteY0" fmla="*/ 127417 h 134912"/>
              <a:gd name="connsiteX1" fmla="*/ 0 w 7135318"/>
              <a:gd name="connsiteY1" fmla="*/ 0 h 134912"/>
              <a:gd name="connsiteX2" fmla="*/ 7135318 w 7135318"/>
              <a:gd name="connsiteY2" fmla="*/ 0 h 134912"/>
              <a:gd name="connsiteX3" fmla="*/ 7135318 w 7135318"/>
              <a:gd name="connsiteY3" fmla="*/ 134912 h 134912"/>
            </a:gdLst>
            <a:ahLst/>
            <a:cxnLst>
              <a:cxn ang="0">
                <a:pos x="connsiteX0" y="connsiteY0"/>
              </a:cxn>
              <a:cxn ang="0">
                <a:pos x="connsiteX1" y="connsiteY1"/>
              </a:cxn>
              <a:cxn ang="0">
                <a:pos x="connsiteX2" y="connsiteY2"/>
              </a:cxn>
              <a:cxn ang="0">
                <a:pos x="connsiteX3" y="connsiteY3"/>
              </a:cxn>
            </a:cxnLst>
            <a:rect l="l" t="t" r="r" b="b"/>
            <a:pathLst>
              <a:path w="7135318" h="134912">
                <a:moveTo>
                  <a:pt x="0" y="127417"/>
                </a:moveTo>
                <a:lnTo>
                  <a:pt x="0" y="0"/>
                </a:lnTo>
                <a:lnTo>
                  <a:pt x="7135318" y="0"/>
                </a:lnTo>
                <a:lnTo>
                  <a:pt x="7135318" y="134912"/>
                </a:lnTo>
              </a:path>
            </a:pathLst>
          </a:custGeom>
          <a:noFill/>
          <a:ln>
            <a:solidFill>
              <a:schemeClr val="bg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994" dirty="0"/>
          </a:p>
        </p:txBody>
      </p:sp>
      <p:sp>
        <p:nvSpPr>
          <p:cNvPr id="6" name="Freeform 5"/>
          <p:cNvSpPr/>
          <p:nvPr userDrawn="1"/>
        </p:nvSpPr>
        <p:spPr>
          <a:xfrm flipV="1">
            <a:off x="1489075" y="5934973"/>
            <a:ext cx="6756400" cy="452885"/>
          </a:xfrm>
          <a:custGeom>
            <a:avLst/>
            <a:gdLst>
              <a:gd name="connsiteX0" fmla="*/ 0 w 7135318"/>
              <a:gd name="connsiteY0" fmla="*/ 127417 h 134912"/>
              <a:gd name="connsiteX1" fmla="*/ 0 w 7135318"/>
              <a:gd name="connsiteY1" fmla="*/ 0 h 134912"/>
              <a:gd name="connsiteX2" fmla="*/ 7135318 w 7135318"/>
              <a:gd name="connsiteY2" fmla="*/ 0 h 134912"/>
              <a:gd name="connsiteX3" fmla="*/ 7135318 w 7135318"/>
              <a:gd name="connsiteY3" fmla="*/ 134912 h 134912"/>
              <a:gd name="connsiteX0" fmla="*/ 0 w 7135318"/>
              <a:gd name="connsiteY0" fmla="*/ 127417 h 359219"/>
              <a:gd name="connsiteX1" fmla="*/ 0 w 7135318"/>
              <a:gd name="connsiteY1" fmla="*/ 0 h 359219"/>
              <a:gd name="connsiteX2" fmla="*/ 7135318 w 7135318"/>
              <a:gd name="connsiteY2" fmla="*/ 0 h 359219"/>
              <a:gd name="connsiteX3" fmla="*/ 7135318 w 7135318"/>
              <a:gd name="connsiteY3" fmla="*/ 359219 h 359219"/>
            </a:gdLst>
            <a:ahLst/>
            <a:cxnLst>
              <a:cxn ang="0">
                <a:pos x="connsiteX0" y="connsiteY0"/>
              </a:cxn>
              <a:cxn ang="0">
                <a:pos x="connsiteX1" y="connsiteY1"/>
              </a:cxn>
              <a:cxn ang="0">
                <a:pos x="connsiteX2" y="connsiteY2"/>
              </a:cxn>
              <a:cxn ang="0">
                <a:pos x="connsiteX3" y="connsiteY3"/>
              </a:cxn>
            </a:cxnLst>
            <a:rect l="l" t="t" r="r" b="b"/>
            <a:pathLst>
              <a:path w="7135318" h="359219">
                <a:moveTo>
                  <a:pt x="0" y="127417"/>
                </a:moveTo>
                <a:lnTo>
                  <a:pt x="0" y="0"/>
                </a:lnTo>
                <a:lnTo>
                  <a:pt x="7135318" y="0"/>
                </a:lnTo>
                <a:lnTo>
                  <a:pt x="7135318" y="359219"/>
                </a:lnTo>
              </a:path>
            </a:pathLst>
          </a:custGeom>
          <a:noFill/>
          <a:ln>
            <a:solidFill>
              <a:schemeClr val="bg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994" dirty="0"/>
          </a:p>
        </p:txBody>
      </p:sp>
      <p:sp>
        <p:nvSpPr>
          <p:cNvPr id="7" name="Freeform 6"/>
          <p:cNvSpPr/>
          <p:nvPr userDrawn="1"/>
        </p:nvSpPr>
        <p:spPr>
          <a:xfrm rot="10800000">
            <a:off x="7352302" y="5493393"/>
            <a:ext cx="1782174" cy="440708"/>
          </a:xfrm>
          <a:custGeom>
            <a:avLst/>
            <a:gdLst>
              <a:gd name="connsiteX0" fmla="*/ 0 w 7135318"/>
              <a:gd name="connsiteY0" fmla="*/ 127417 h 134912"/>
              <a:gd name="connsiteX1" fmla="*/ 0 w 7135318"/>
              <a:gd name="connsiteY1" fmla="*/ 0 h 134912"/>
              <a:gd name="connsiteX2" fmla="*/ 7135318 w 7135318"/>
              <a:gd name="connsiteY2" fmla="*/ 0 h 134912"/>
              <a:gd name="connsiteX3" fmla="*/ 7135318 w 7135318"/>
              <a:gd name="connsiteY3" fmla="*/ 134912 h 134912"/>
            </a:gdLst>
            <a:ahLst/>
            <a:cxnLst>
              <a:cxn ang="0">
                <a:pos x="connsiteX0" y="connsiteY0"/>
              </a:cxn>
              <a:cxn ang="0">
                <a:pos x="connsiteX1" y="connsiteY1"/>
              </a:cxn>
              <a:cxn ang="0">
                <a:pos x="connsiteX2" y="connsiteY2"/>
              </a:cxn>
              <a:cxn ang="0">
                <a:pos x="connsiteX3" y="connsiteY3"/>
              </a:cxn>
            </a:cxnLst>
            <a:rect l="l" t="t" r="r" b="b"/>
            <a:pathLst>
              <a:path w="7135318" h="134912">
                <a:moveTo>
                  <a:pt x="0" y="127417"/>
                </a:moveTo>
                <a:lnTo>
                  <a:pt x="0" y="0"/>
                </a:lnTo>
                <a:lnTo>
                  <a:pt x="7135318" y="0"/>
                </a:lnTo>
                <a:lnTo>
                  <a:pt x="7135318" y="134912"/>
                </a:lnTo>
              </a:path>
            </a:pathLst>
          </a:custGeom>
          <a:noFill/>
          <a:ln>
            <a:solidFill>
              <a:schemeClr val="bg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994" dirty="0"/>
          </a:p>
        </p:txBody>
      </p:sp>
      <p:sp>
        <p:nvSpPr>
          <p:cNvPr id="8" name="Freeform 7"/>
          <p:cNvSpPr/>
          <p:nvPr userDrawn="1"/>
        </p:nvSpPr>
        <p:spPr>
          <a:xfrm>
            <a:off x="1489075" y="4428520"/>
            <a:ext cx="5144639" cy="104446"/>
          </a:xfrm>
          <a:custGeom>
            <a:avLst/>
            <a:gdLst>
              <a:gd name="connsiteX0" fmla="*/ 0 w 5129213"/>
              <a:gd name="connsiteY0" fmla="*/ 104775 h 104775"/>
              <a:gd name="connsiteX1" fmla="*/ 0 w 5129213"/>
              <a:gd name="connsiteY1" fmla="*/ 0 h 104775"/>
              <a:gd name="connsiteX2" fmla="*/ 5129213 w 5129213"/>
              <a:gd name="connsiteY2" fmla="*/ 0 h 104775"/>
            </a:gdLst>
            <a:ahLst/>
            <a:cxnLst>
              <a:cxn ang="0">
                <a:pos x="connsiteX0" y="connsiteY0"/>
              </a:cxn>
              <a:cxn ang="0">
                <a:pos x="connsiteX1" y="connsiteY1"/>
              </a:cxn>
              <a:cxn ang="0">
                <a:pos x="connsiteX2" y="connsiteY2"/>
              </a:cxn>
            </a:cxnLst>
            <a:rect l="l" t="t" r="r" b="b"/>
            <a:pathLst>
              <a:path w="5129213" h="104775">
                <a:moveTo>
                  <a:pt x="0" y="104775"/>
                </a:moveTo>
                <a:lnTo>
                  <a:pt x="0" y="0"/>
                </a:lnTo>
                <a:lnTo>
                  <a:pt x="5129213" y="0"/>
                </a:lnTo>
              </a:path>
            </a:pathLst>
          </a:custGeom>
          <a:noFill/>
          <a:ln>
            <a:solidFill>
              <a:schemeClr val="bg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994" dirty="0"/>
          </a:p>
        </p:txBody>
      </p:sp>
      <p:sp>
        <p:nvSpPr>
          <p:cNvPr id="9" name="Freeform 8"/>
          <p:cNvSpPr/>
          <p:nvPr userDrawn="1"/>
        </p:nvSpPr>
        <p:spPr>
          <a:xfrm flipV="1">
            <a:off x="1489076" y="4212542"/>
            <a:ext cx="5144638" cy="104446"/>
          </a:xfrm>
          <a:custGeom>
            <a:avLst/>
            <a:gdLst>
              <a:gd name="connsiteX0" fmla="*/ 0 w 5129213"/>
              <a:gd name="connsiteY0" fmla="*/ 104775 h 104775"/>
              <a:gd name="connsiteX1" fmla="*/ 0 w 5129213"/>
              <a:gd name="connsiteY1" fmla="*/ 0 h 104775"/>
              <a:gd name="connsiteX2" fmla="*/ 5129213 w 5129213"/>
              <a:gd name="connsiteY2" fmla="*/ 0 h 104775"/>
            </a:gdLst>
            <a:ahLst/>
            <a:cxnLst>
              <a:cxn ang="0">
                <a:pos x="connsiteX0" y="connsiteY0"/>
              </a:cxn>
              <a:cxn ang="0">
                <a:pos x="connsiteX1" y="connsiteY1"/>
              </a:cxn>
              <a:cxn ang="0">
                <a:pos x="connsiteX2" y="connsiteY2"/>
              </a:cxn>
            </a:cxnLst>
            <a:rect l="l" t="t" r="r" b="b"/>
            <a:pathLst>
              <a:path w="5129213" h="104775">
                <a:moveTo>
                  <a:pt x="0" y="104775"/>
                </a:moveTo>
                <a:lnTo>
                  <a:pt x="0" y="0"/>
                </a:lnTo>
                <a:lnTo>
                  <a:pt x="5129213" y="0"/>
                </a:lnTo>
              </a:path>
            </a:pathLst>
          </a:custGeom>
          <a:noFill/>
          <a:ln>
            <a:solidFill>
              <a:schemeClr val="bg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994" dirty="0"/>
          </a:p>
        </p:txBody>
      </p:sp>
      <p:sp>
        <p:nvSpPr>
          <p:cNvPr id="10" name="Text Placeholder 17"/>
          <p:cNvSpPr>
            <a:spLocks noGrp="1"/>
          </p:cNvSpPr>
          <p:nvPr>
            <p:ph type="body" sz="quarter" idx="25" hasCustomPrompt="1"/>
          </p:nvPr>
        </p:nvSpPr>
        <p:spPr>
          <a:xfrm>
            <a:off x="2574925" y="1663033"/>
            <a:ext cx="5549900" cy="565669"/>
          </a:xfrm>
          <a:prstGeom prst="rect">
            <a:avLst/>
          </a:prstGeom>
          <a:solidFill>
            <a:schemeClr val="tx2"/>
          </a:solidFill>
        </p:spPr>
        <p:txBody>
          <a:bodyPr lIns="144000" tIns="108000" rIns="144000" bIns="108000" anchor="ctr"/>
          <a:lstStyle>
            <a:lvl1pPr marL="0" indent="0" algn="ctr">
              <a:lnSpc>
                <a:spcPts val="1436"/>
              </a:lnSpc>
              <a:spcBef>
                <a:spcPts val="0"/>
              </a:spcBef>
              <a:buNone/>
              <a:defRPr sz="1196">
                <a:solidFill>
                  <a:schemeClr val="bg1"/>
                </a:solidFill>
                <a:latin typeface="Deutsche Bank Text" charset="0"/>
                <a:ea typeface="Deutsche Bank Text" charset="0"/>
                <a:cs typeface="Deutsche Bank Text" charset="0"/>
              </a:defRPr>
            </a:lvl1pPr>
            <a:lvl2pPr marL="455783" indent="0">
              <a:buNone/>
              <a:defRPr sz="1196">
                <a:solidFill>
                  <a:srgbClr val="616D72"/>
                </a:solidFill>
                <a:latin typeface="Arial" charset="0"/>
                <a:ea typeface="Arial" charset="0"/>
                <a:cs typeface="Arial" charset="0"/>
              </a:defRPr>
            </a:lvl2pPr>
            <a:lvl3pPr marL="911565" indent="0">
              <a:buNone/>
              <a:defRPr sz="1196">
                <a:solidFill>
                  <a:srgbClr val="616D72"/>
                </a:solidFill>
                <a:latin typeface="Arial" charset="0"/>
                <a:ea typeface="Arial" charset="0"/>
                <a:cs typeface="Arial" charset="0"/>
              </a:defRPr>
            </a:lvl3pPr>
            <a:lvl4pPr marL="1367348" indent="0">
              <a:buNone/>
              <a:defRPr sz="1196">
                <a:solidFill>
                  <a:srgbClr val="616D72"/>
                </a:solidFill>
                <a:latin typeface="Arial" charset="0"/>
                <a:ea typeface="Arial" charset="0"/>
                <a:cs typeface="Arial" charset="0"/>
              </a:defRPr>
            </a:lvl4pPr>
            <a:lvl5pPr marL="1823131" indent="0">
              <a:buNone/>
              <a:defRPr sz="1196">
                <a:solidFill>
                  <a:srgbClr val="616D72"/>
                </a:solidFill>
                <a:latin typeface="Arial" charset="0"/>
                <a:ea typeface="Arial" charset="0"/>
                <a:cs typeface="Arial" charset="0"/>
              </a:defRPr>
            </a:lvl5pPr>
          </a:lstStyle>
          <a:p>
            <a:pPr lvl="0"/>
            <a:r>
              <a:rPr lang="en-US" dirty="0"/>
              <a:t>Deutsche Bank Text White 12pt</a:t>
            </a:r>
          </a:p>
        </p:txBody>
      </p:sp>
      <p:sp>
        <p:nvSpPr>
          <p:cNvPr id="11" name="Text Placeholder 17"/>
          <p:cNvSpPr>
            <a:spLocks noGrp="1"/>
          </p:cNvSpPr>
          <p:nvPr>
            <p:ph type="body" sz="quarter" idx="23" hasCustomPrompt="1"/>
          </p:nvPr>
        </p:nvSpPr>
        <p:spPr>
          <a:xfrm>
            <a:off x="725078" y="2536964"/>
            <a:ext cx="1532347" cy="1684800"/>
          </a:xfrm>
          <a:prstGeom prst="rect">
            <a:avLst/>
          </a:prstGeom>
          <a:solidFill>
            <a:schemeClr val="accent1"/>
          </a:solidFill>
        </p:spPr>
        <p:txBody>
          <a:bodyPr lIns="144000" tIns="108000" rIns="144000" bIns="108000" anchor="ctr"/>
          <a:lstStyle>
            <a:lvl1pPr marL="0" indent="0" algn="ctr">
              <a:buNone/>
              <a:defRPr sz="1196">
                <a:solidFill>
                  <a:schemeClr val="bg1"/>
                </a:solidFill>
                <a:latin typeface="Deutsche Bank Text" charset="0"/>
                <a:ea typeface="Deutsche Bank Text" charset="0"/>
                <a:cs typeface="Deutsche Bank Text" charset="0"/>
              </a:defRPr>
            </a:lvl1pPr>
            <a:lvl2pPr marL="455783" indent="0">
              <a:buNone/>
              <a:defRPr sz="1196">
                <a:solidFill>
                  <a:srgbClr val="616D72"/>
                </a:solidFill>
                <a:latin typeface="Arial" charset="0"/>
                <a:ea typeface="Arial" charset="0"/>
                <a:cs typeface="Arial" charset="0"/>
              </a:defRPr>
            </a:lvl2pPr>
            <a:lvl3pPr marL="911565" indent="0">
              <a:buNone/>
              <a:defRPr sz="1196">
                <a:solidFill>
                  <a:srgbClr val="616D72"/>
                </a:solidFill>
                <a:latin typeface="Arial" charset="0"/>
                <a:ea typeface="Arial" charset="0"/>
                <a:cs typeface="Arial" charset="0"/>
              </a:defRPr>
            </a:lvl3pPr>
            <a:lvl4pPr marL="1367348" indent="0">
              <a:buNone/>
              <a:defRPr sz="1196">
                <a:solidFill>
                  <a:srgbClr val="616D72"/>
                </a:solidFill>
                <a:latin typeface="Arial" charset="0"/>
                <a:ea typeface="Arial" charset="0"/>
                <a:cs typeface="Arial" charset="0"/>
              </a:defRPr>
            </a:lvl4pPr>
            <a:lvl5pPr marL="1823131" indent="0">
              <a:buNone/>
              <a:defRPr sz="1196">
                <a:solidFill>
                  <a:srgbClr val="616D72"/>
                </a:solidFill>
                <a:latin typeface="Arial" charset="0"/>
                <a:ea typeface="Arial" charset="0"/>
                <a:cs typeface="Arial" charset="0"/>
              </a:defRPr>
            </a:lvl5pPr>
          </a:lstStyle>
          <a:p>
            <a:pPr lvl="0"/>
            <a:r>
              <a:rPr lang="en-US" dirty="0"/>
              <a:t>Deutsche Bank Text White 12pt</a:t>
            </a:r>
          </a:p>
        </p:txBody>
      </p:sp>
      <p:sp>
        <p:nvSpPr>
          <p:cNvPr id="12" name="Text Placeholder 4"/>
          <p:cNvSpPr>
            <a:spLocks noGrp="1"/>
          </p:cNvSpPr>
          <p:nvPr>
            <p:ph type="body" sz="quarter" idx="26" hasCustomPrompt="1"/>
          </p:nvPr>
        </p:nvSpPr>
        <p:spPr>
          <a:xfrm>
            <a:off x="2574925" y="2537697"/>
            <a:ext cx="1798455" cy="552297"/>
          </a:xfrm>
          <a:prstGeom prst="rect">
            <a:avLst/>
          </a:prstGeom>
          <a:solidFill>
            <a:schemeClr val="accent1"/>
          </a:solidFill>
        </p:spPr>
        <p:txBody>
          <a:bodyPr anchor="ctr"/>
          <a:lstStyle>
            <a:lvl1pPr marL="0" indent="0" algn="ctr">
              <a:lnSpc>
                <a:spcPts val="1436"/>
              </a:lnSpc>
              <a:buNone/>
              <a:defRPr sz="1196">
                <a:solidFill>
                  <a:schemeClr val="bg1"/>
                </a:solidFill>
                <a:latin typeface="Deutsche Bank Text" charset="0"/>
                <a:ea typeface="Deutsche Bank Text" charset="0"/>
                <a:cs typeface="Deutsche Bank Text" charset="0"/>
              </a:defRPr>
            </a:lvl1pPr>
            <a:lvl2pPr marL="0" indent="0" algn="ctr">
              <a:lnSpc>
                <a:spcPts val="1436"/>
              </a:lnSpc>
              <a:spcBef>
                <a:spcPts val="0"/>
              </a:spcBef>
              <a:buNone/>
              <a:tabLst/>
              <a:defRPr sz="897">
                <a:solidFill>
                  <a:schemeClr val="bg1"/>
                </a:solidFill>
                <a:latin typeface="Deutsche Bank Text Beta" charset="0"/>
                <a:ea typeface="Deutsche Bank Text Beta" charset="0"/>
                <a:cs typeface="Deutsche Bank Text Beta" charset="0"/>
              </a:defRPr>
            </a:lvl2pPr>
            <a:lvl3pPr marL="911565" indent="0" algn="ctr">
              <a:buNone/>
              <a:defRPr>
                <a:solidFill>
                  <a:schemeClr val="bg1"/>
                </a:solidFill>
                <a:latin typeface="Arial" charset="0"/>
                <a:ea typeface="Arial" charset="0"/>
                <a:cs typeface="Arial" charset="0"/>
              </a:defRPr>
            </a:lvl3pPr>
            <a:lvl4pPr marL="1367348" indent="0" algn="ctr">
              <a:buNone/>
              <a:defRPr>
                <a:solidFill>
                  <a:schemeClr val="bg1"/>
                </a:solidFill>
                <a:latin typeface="Arial" charset="0"/>
                <a:ea typeface="Arial" charset="0"/>
                <a:cs typeface="Arial" charset="0"/>
              </a:defRPr>
            </a:lvl4pPr>
            <a:lvl5pPr marL="1823131" indent="0" algn="ctr">
              <a:buNone/>
              <a:defRPr>
                <a:solidFill>
                  <a:schemeClr val="bg1"/>
                </a:solidFill>
                <a:latin typeface="Arial" charset="0"/>
                <a:ea typeface="Arial" charset="0"/>
                <a:cs typeface="Arial" charset="0"/>
              </a:defRPr>
            </a:lvl5pPr>
          </a:lstStyle>
          <a:p>
            <a:pPr lvl="0"/>
            <a:r>
              <a:rPr lang="en-US" dirty="0"/>
              <a:t>Deutsche Bank Text White 12pt</a:t>
            </a:r>
          </a:p>
        </p:txBody>
      </p:sp>
      <p:sp>
        <p:nvSpPr>
          <p:cNvPr id="31" name="Text Placeholder 2"/>
          <p:cNvSpPr>
            <a:spLocks noGrp="1"/>
          </p:cNvSpPr>
          <p:nvPr>
            <p:ph type="body" sz="quarter" idx="62" hasCustomPrompt="1"/>
          </p:nvPr>
        </p:nvSpPr>
        <p:spPr>
          <a:xfrm>
            <a:off x="701675" y="441325"/>
            <a:ext cx="2728091" cy="155645"/>
          </a:xfrm>
          <a:prstGeom prst="rect">
            <a:avLst/>
          </a:prstGeom>
        </p:spPr>
        <p:txBody>
          <a:bodyPr lIns="0" tIns="0" rIns="0" bIns="0"/>
          <a:lstStyle>
            <a:lvl1pPr marL="0" indent="0">
              <a:buNone/>
              <a:defRPr sz="997" b="0" i="0" baseline="0">
                <a:solidFill>
                  <a:schemeClr val="accent2"/>
                </a:solidFill>
                <a:latin typeface="Deutsche Bank Text" charset="0"/>
                <a:ea typeface="Deutsche Bank Text" charset="0"/>
                <a:cs typeface="Deutsche Bank Text" charset="0"/>
              </a:defRPr>
            </a:lvl1pPr>
            <a:lvl2pPr marL="455783" indent="0">
              <a:buNone/>
              <a:defRPr/>
            </a:lvl2pPr>
            <a:lvl3pPr marL="911565" indent="0">
              <a:buNone/>
              <a:defRPr/>
            </a:lvl3pPr>
            <a:lvl4pPr marL="1367348" indent="0">
              <a:buNone/>
              <a:defRPr/>
            </a:lvl4pPr>
            <a:lvl5pPr marL="1823131" indent="0">
              <a:buNone/>
              <a:defRPr/>
            </a:lvl5pPr>
          </a:lstStyle>
          <a:p>
            <a:pPr lvl="0"/>
            <a:r>
              <a:rPr lang="en-US" dirty="0"/>
              <a:t>Deutsche Bank Text Orange 10pt</a:t>
            </a:r>
          </a:p>
        </p:txBody>
      </p:sp>
      <p:sp>
        <p:nvSpPr>
          <p:cNvPr id="32" name="Text Placeholder 5"/>
          <p:cNvSpPr>
            <a:spLocks noGrp="1"/>
          </p:cNvSpPr>
          <p:nvPr>
            <p:ph type="body" sz="quarter" idx="63" hasCustomPrompt="1"/>
          </p:nvPr>
        </p:nvSpPr>
        <p:spPr>
          <a:xfrm>
            <a:off x="701674" y="824430"/>
            <a:ext cx="8532813" cy="478908"/>
          </a:xfrm>
          <a:prstGeom prst="rect">
            <a:avLst/>
          </a:prstGeom>
        </p:spPr>
        <p:txBody>
          <a:bodyPr lIns="0" tIns="0" rIns="0" bIns="0"/>
          <a:lstStyle>
            <a:lvl1pPr marL="0" indent="0">
              <a:lnSpc>
                <a:spcPts val="4000"/>
              </a:lnSpc>
              <a:spcBef>
                <a:spcPts val="0"/>
              </a:spcBef>
              <a:buNone/>
              <a:defRPr sz="3600" baseline="0">
                <a:solidFill>
                  <a:schemeClr val="tx1"/>
                </a:solidFill>
                <a:latin typeface="Deutsche Bank Display" charset="0"/>
                <a:ea typeface="Deutsche Bank Display" charset="0"/>
                <a:cs typeface="Deutsche Bank Display" charset="0"/>
              </a:defRPr>
            </a:lvl1pPr>
            <a:lvl2pPr marL="455783" indent="0">
              <a:buNone/>
              <a:defRPr sz="3600">
                <a:latin typeface="Deutsche Bank Display Beta" charset="0"/>
                <a:ea typeface="Deutsche Bank Display Beta" charset="0"/>
                <a:cs typeface="Deutsche Bank Display Beta" charset="0"/>
              </a:defRPr>
            </a:lvl2pPr>
            <a:lvl3pPr marL="911566" indent="0">
              <a:buNone/>
              <a:defRPr sz="3600">
                <a:latin typeface="Deutsche Bank Display Beta" charset="0"/>
                <a:ea typeface="Deutsche Bank Display Beta" charset="0"/>
                <a:cs typeface="Deutsche Bank Display Beta" charset="0"/>
              </a:defRPr>
            </a:lvl3pPr>
            <a:lvl4pPr marL="1367348" indent="0">
              <a:buNone/>
              <a:defRPr sz="3600">
                <a:latin typeface="Deutsche Bank Display Beta" charset="0"/>
                <a:ea typeface="Deutsche Bank Display Beta" charset="0"/>
                <a:cs typeface="Deutsche Bank Display Beta" charset="0"/>
              </a:defRPr>
            </a:lvl4pPr>
            <a:lvl5pPr marL="1823131" indent="0">
              <a:buNone/>
              <a:defRPr sz="3600">
                <a:latin typeface="Deutsche Bank Display Beta" charset="0"/>
                <a:ea typeface="Deutsche Bank Display Beta" charset="0"/>
                <a:cs typeface="Deutsche Bank Display Beta" charset="0"/>
              </a:defRPr>
            </a:lvl5pPr>
          </a:lstStyle>
          <a:p>
            <a:pPr lvl="0"/>
            <a:r>
              <a:rPr lang="en-US" dirty="0"/>
              <a:t>Deutsche Bank Display Dark Blue 36pt</a:t>
            </a:r>
          </a:p>
        </p:txBody>
      </p:sp>
      <p:sp>
        <p:nvSpPr>
          <p:cNvPr id="33" name="Text Placeholder 4"/>
          <p:cNvSpPr>
            <a:spLocks noGrp="1"/>
          </p:cNvSpPr>
          <p:nvPr>
            <p:ph type="body" sz="quarter" idx="64" hasCustomPrompt="1"/>
          </p:nvPr>
        </p:nvSpPr>
        <p:spPr>
          <a:xfrm>
            <a:off x="2574925" y="3667969"/>
            <a:ext cx="1798455" cy="552297"/>
          </a:xfrm>
          <a:prstGeom prst="rect">
            <a:avLst/>
          </a:prstGeom>
          <a:solidFill>
            <a:schemeClr val="accent1"/>
          </a:solidFill>
        </p:spPr>
        <p:txBody>
          <a:bodyPr anchor="ctr"/>
          <a:lstStyle>
            <a:lvl1pPr marL="0" indent="0" algn="ctr">
              <a:lnSpc>
                <a:spcPts val="1436"/>
              </a:lnSpc>
              <a:buNone/>
              <a:defRPr sz="1196">
                <a:solidFill>
                  <a:schemeClr val="bg1"/>
                </a:solidFill>
                <a:latin typeface="Deutsche Bank Text" charset="0"/>
                <a:ea typeface="Deutsche Bank Text" charset="0"/>
                <a:cs typeface="Deutsche Bank Text" charset="0"/>
              </a:defRPr>
            </a:lvl1pPr>
            <a:lvl2pPr marL="0" indent="0" algn="ctr">
              <a:lnSpc>
                <a:spcPts val="1436"/>
              </a:lnSpc>
              <a:spcBef>
                <a:spcPts val="0"/>
              </a:spcBef>
              <a:buNone/>
              <a:tabLst/>
              <a:defRPr sz="897">
                <a:solidFill>
                  <a:schemeClr val="bg1"/>
                </a:solidFill>
                <a:latin typeface="Deutsche Bank Text Beta" charset="0"/>
                <a:ea typeface="Deutsche Bank Text Beta" charset="0"/>
                <a:cs typeface="Deutsche Bank Text Beta" charset="0"/>
              </a:defRPr>
            </a:lvl2pPr>
            <a:lvl3pPr marL="911565" indent="0" algn="ctr">
              <a:buNone/>
              <a:defRPr>
                <a:solidFill>
                  <a:schemeClr val="bg1"/>
                </a:solidFill>
                <a:latin typeface="Arial" charset="0"/>
                <a:ea typeface="Arial" charset="0"/>
                <a:cs typeface="Arial" charset="0"/>
              </a:defRPr>
            </a:lvl3pPr>
            <a:lvl4pPr marL="1367348" indent="0" algn="ctr">
              <a:buNone/>
              <a:defRPr>
                <a:solidFill>
                  <a:schemeClr val="bg1"/>
                </a:solidFill>
                <a:latin typeface="Arial" charset="0"/>
                <a:ea typeface="Arial" charset="0"/>
                <a:cs typeface="Arial" charset="0"/>
              </a:defRPr>
            </a:lvl4pPr>
            <a:lvl5pPr marL="1823131" indent="0" algn="ctr">
              <a:buNone/>
              <a:defRPr>
                <a:solidFill>
                  <a:schemeClr val="bg1"/>
                </a:solidFill>
                <a:latin typeface="Arial" charset="0"/>
                <a:ea typeface="Arial" charset="0"/>
                <a:cs typeface="Arial" charset="0"/>
              </a:defRPr>
            </a:lvl5pPr>
          </a:lstStyle>
          <a:p>
            <a:pPr lvl="0"/>
            <a:r>
              <a:rPr lang="en-US" dirty="0"/>
              <a:t>Deutsche Bank Text White 12pt</a:t>
            </a:r>
          </a:p>
        </p:txBody>
      </p:sp>
      <p:sp>
        <p:nvSpPr>
          <p:cNvPr id="34" name="Text Placeholder 4"/>
          <p:cNvSpPr>
            <a:spLocks noGrp="1"/>
          </p:cNvSpPr>
          <p:nvPr>
            <p:ph type="body" sz="quarter" idx="65" hasCustomPrompt="1"/>
          </p:nvPr>
        </p:nvSpPr>
        <p:spPr>
          <a:xfrm>
            <a:off x="2574925" y="3102061"/>
            <a:ext cx="1798455" cy="552297"/>
          </a:xfrm>
          <a:prstGeom prst="rect">
            <a:avLst/>
          </a:prstGeom>
          <a:solidFill>
            <a:schemeClr val="accent1"/>
          </a:solidFill>
        </p:spPr>
        <p:txBody>
          <a:bodyPr anchor="ctr"/>
          <a:lstStyle>
            <a:lvl1pPr marL="0" indent="0" algn="ctr">
              <a:lnSpc>
                <a:spcPts val="1436"/>
              </a:lnSpc>
              <a:buNone/>
              <a:defRPr sz="1196">
                <a:solidFill>
                  <a:schemeClr val="bg1"/>
                </a:solidFill>
                <a:latin typeface="Deutsche Bank Text" charset="0"/>
                <a:ea typeface="Deutsche Bank Text" charset="0"/>
                <a:cs typeface="Deutsche Bank Text" charset="0"/>
              </a:defRPr>
            </a:lvl1pPr>
            <a:lvl2pPr marL="0" indent="0" algn="ctr">
              <a:lnSpc>
                <a:spcPts val="1436"/>
              </a:lnSpc>
              <a:spcBef>
                <a:spcPts val="0"/>
              </a:spcBef>
              <a:buNone/>
              <a:tabLst/>
              <a:defRPr sz="897">
                <a:solidFill>
                  <a:schemeClr val="bg1"/>
                </a:solidFill>
                <a:latin typeface="Deutsche Bank Text Beta" charset="0"/>
                <a:ea typeface="Deutsche Bank Text Beta" charset="0"/>
                <a:cs typeface="Deutsche Bank Text Beta" charset="0"/>
              </a:defRPr>
            </a:lvl2pPr>
            <a:lvl3pPr marL="911565" indent="0" algn="ctr">
              <a:buNone/>
              <a:defRPr>
                <a:solidFill>
                  <a:schemeClr val="bg1"/>
                </a:solidFill>
                <a:latin typeface="Arial" charset="0"/>
                <a:ea typeface="Arial" charset="0"/>
                <a:cs typeface="Arial" charset="0"/>
              </a:defRPr>
            </a:lvl3pPr>
            <a:lvl4pPr marL="1367348" indent="0" algn="ctr">
              <a:buNone/>
              <a:defRPr>
                <a:solidFill>
                  <a:schemeClr val="bg1"/>
                </a:solidFill>
                <a:latin typeface="Arial" charset="0"/>
                <a:ea typeface="Arial" charset="0"/>
                <a:cs typeface="Arial" charset="0"/>
              </a:defRPr>
            </a:lvl4pPr>
            <a:lvl5pPr marL="1823131" indent="0" algn="ctr">
              <a:buNone/>
              <a:defRPr>
                <a:solidFill>
                  <a:schemeClr val="bg1"/>
                </a:solidFill>
                <a:latin typeface="Arial" charset="0"/>
                <a:ea typeface="Arial" charset="0"/>
                <a:cs typeface="Arial" charset="0"/>
              </a:defRPr>
            </a:lvl5pPr>
          </a:lstStyle>
          <a:p>
            <a:pPr lvl="0"/>
            <a:r>
              <a:rPr lang="en-US" dirty="0"/>
              <a:t>Deutsche Bank Text White 12pt</a:t>
            </a:r>
          </a:p>
        </p:txBody>
      </p:sp>
      <p:sp>
        <p:nvSpPr>
          <p:cNvPr id="35" name="Text Placeholder 4"/>
          <p:cNvSpPr>
            <a:spLocks noGrp="1"/>
          </p:cNvSpPr>
          <p:nvPr>
            <p:ph type="body" sz="quarter" idx="66" hasCustomPrompt="1"/>
          </p:nvPr>
        </p:nvSpPr>
        <p:spPr>
          <a:xfrm>
            <a:off x="4394969" y="2537697"/>
            <a:ext cx="1798455" cy="552297"/>
          </a:xfrm>
          <a:prstGeom prst="rect">
            <a:avLst/>
          </a:prstGeom>
          <a:solidFill>
            <a:schemeClr val="accent1"/>
          </a:solidFill>
        </p:spPr>
        <p:txBody>
          <a:bodyPr anchor="ctr"/>
          <a:lstStyle>
            <a:lvl1pPr marL="0" indent="0" algn="ctr">
              <a:lnSpc>
                <a:spcPts val="1436"/>
              </a:lnSpc>
              <a:buNone/>
              <a:defRPr sz="1196">
                <a:solidFill>
                  <a:schemeClr val="bg1"/>
                </a:solidFill>
                <a:latin typeface="Deutsche Bank Text" charset="0"/>
                <a:ea typeface="Deutsche Bank Text" charset="0"/>
                <a:cs typeface="Deutsche Bank Text" charset="0"/>
              </a:defRPr>
            </a:lvl1pPr>
            <a:lvl2pPr marL="0" indent="0" algn="ctr">
              <a:lnSpc>
                <a:spcPts val="1436"/>
              </a:lnSpc>
              <a:spcBef>
                <a:spcPts val="0"/>
              </a:spcBef>
              <a:buNone/>
              <a:tabLst/>
              <a:defRPr sz="897">
                <a:solidFill>
                  <a:schemeClr val="bg1"/>
                </a:solidFill>
                <a:latin typeface="Deutsche Bank Text Beta" charset="0"/>
                <a:ea typeface="Deutsche Bank Text Beta" charset="0"/>
                <a:cs typeface="Deutsche Bank Text Beta" charset="0"/>
              </a:defRPr>
            </a:lvl2pPr>
            <a:lvl3pPr marL="911565" indent="0" algn="ctr">
              <a:buNone/>
              <a:defRPr>
                <a:solidFill>
                  <a:schemeClr val="bg1"/>
                </a:solidFill>
                <a:latin typeface="Arial" charset="0"/>
                <a:ea typeface="Arial" charset="0"/>
                <a:cs typeface="Arial" charset="0"/>
              </a:defRPr>
            </a:lvl3pPr>
            <a:lvl4pPr marL="1367348" indent="0" algn="ctr">
              <a:buNone/>
              <a:defRPr>
                <a:solidFill>
                  <a:schemeClr val="bg1"/>
                </a:solidFill>
                <a:latin typeface="Arial" charset="0"/>
                <a:ea typeface="Arial" charset="0"/>
                <a:cs typeface="Arial" charset="0"/>
              </a:defRPr>
            </a:lvl4pPr>
            <a:lvl5pPr marL="1823131" indent="0" algn="ctr">
              <a:buNone/>
              <a:defRPr>
                <a:solidFill>
                  <a:schemeClr val="bg1"/>
                </a:solidFill>
                <a:latin typeface="Arial" charset="0"/>
                <a:ea typeface="Arial" charset="0"/>
                <a:cs typeface="Arial" charset="0"/>
              </a:defRPr>
            </a:lvl5pPr>
          </a:lstStyle>
          <a:p>
            <a:pPr lvl="0"/>
            <a:r>
              <a:rPr lang="en-US" dirty="0"/>
              <a:t>Deutsche Bank Text White 12pt</a:t>
            </a:r>
          </a:p>
        </p:txBody>
      </p:sp>
      <p:sp>
        <p:nvSpPr>
          <p:cNvPr id="36" name="Text Placeholder 4"/>
          <p:cNvSpPr>
            <a:spLocks noGrp="1"/>
          </p:cNvSpPr>
          <p:nvPr>
            <p:ph type="body" sz="quarter" idx="67" hasCustomPrompt="1"/>
          </p:nvPr>
        </p:nvSpPr>
        <p:spPr>
          <a:xfrm>
            <a:off x="4394969" y="3667969"/>
            <a:ext cx="1798455" cy="552297"/>
          </a:xfrm>
          <a:prstGeom prst="rect">
            <a:avLst/>
          </a:prstGeom>
          <a:solidFill>
            <a:schemeClr val="accent1"/>
          </a:solidFill>
        </p:spPr>
        <p:txBody>
          <a:bodyPr anchor="ctr"/>
          <a:lstStyle>
            <a:lvl1pPr marL="0" indent="0" algn="ctr">
              <a:lnSpc>
                <a:spcPts val="1436"/>
              </a:lnSpc>
              <a:buNone/>
              <a:defRPr sz="1196">
                <a:solidFill>
                  <a:schemeClr val="bg1"/>
                </a:solidFill>
                <a:latin typeface="Deutsche Bank Text" charset="0"/>
                <a:ea typeface="Deutsche Bank Text" charset="0"/>
                <a:cs typeface="Deutsche Bank Text" charset="0"/>
              </a:defRPr>
            </a:lvl1pPr>
            <a:lvl2pPr marL="0" indent="0" algn="ctr">
              <a:lnSpc>
                <a:spcPts val="1436"/>
              </a:lnSpc>
              <a:spcBef>
                <a:spcPts val="0"/>
              </a:spcBef>
              <a:buNone/>
              <a:tabLst/>
              <a:defRPr sz="897">
                <a:solidFill>
                  <a:schemeClr val="bg1"/>
                </a:solidFill>
                <a:latin typeface="Deutsche Bank Text Beta" charset="0"/>
                <a:ea typeface="Deutsche Bank Text Beta" charset="0"/>
                <a:cs typeface="Deutsche Bank Text Beta" charset="0"/>
              </a:defRPr>
            </a:lvl2pPr>
            <a:lvl3pPr marL="911565" indent="0" algn="ctr">
              <a:buNone/>
              <a:defRPr>
                <a:solidFill>
                  <a:schemeClr val="bg1"/>
                </a:solidFill>
                <a:latin typeface="Arial" charset="0"/>
                <a:ea typeface="Arial" charset="0"/>
                <a:cs typeface="Arial" charset="0"/>
              </a:defRPr>
            </a:lvl3pPr>
            <a:lvl4pPr marL="1367348" indent="0" algn="ctr">
              <a:buNone/>
              <a:defRPr>
                <a:solidFill>
                  <a:schemeClr val="bg1"/>
                </a:solidFill>
                <a:latin typeface="Arial" charset="0"/>
                <a:ea typeface="Arial" charset="0"/>
                <a:cs typeface="Arial" charset="0"/>
              </a:defRPr>
            </a:lvl4pPr>
            <a:lvl5pPr marL="1823131" indent="0" algn="ctr">
              <a:buNone/>
              <a:defRPr>
                <a:solidFill>
                  <a:schemeClr val="bg1"/>
                </a:solidFill>
                <a:latin typeface="Arial" charset="0"/>
                <a:ea typeface="Arial" charset="0"/>
                <a:cs typeface="Arial" charset="0"/>
              </a:defRPr>
            </a:lvl5pPr>
          </a:lstStyle>
          <a:p>
            <a:pPr lvl="0"/>
            <a:r>
              <a:rPr lang="en-US" dirty="0"/>
              <a:t>Deutsche Bank Text White 12pt</a:t>
            </a:r>
          </a:p>
        </p:txBody>
      </p:sp>
      <p:sp>
        <p:nvSpPr>
          <p:cNvPr id="37" name="Text Placeholder 4"/>
          <p:cNvSpPr>
            <a:spLocks noGrp="1"/>
          </p:cNvSpPr>
          <p:nvPr>
            <p:ph type="body" sz="quarter" idx="68" hasCustomPrompt="1"/>
          </p:nvPr>
        </p:nvSpPr>
        <p:spPr>
          <a:xfrm>
            <a:off x="4394969" y="3102061"/>
            <a:ext cx="1798455" cy="552297"/>
          </a:xfrm>
          <a:prstGeom prst="rect">
            <a:avLst/>
          </a:prstGeom>
          <a:solidFill>
            <a:schemeClr val="accent1"/>
          </a:solidFill>
        </p:spPr>
        <p:txBody>
          <a:bodyPr anchor="ctr"/>
          <a:lstStyle>
            <a:lvl1pPr marL="0" indent="0" algn="ctr">
              <a:lnSpc>
                <a:spcPts val="1436"/>
              </a:lnSpc>
              <a:buNone/>
              <a:defRPr sz="1196">
                <a:solidFill>
                  <a:schemeClr val="bg1"/>
                </a:solidFill>
                <a:latin typeface="Deutsche Bank Text" charset="0"/>
                <a:ea typeface="Deutsche Bank Text" charset="0"/>
                <a:cs typeface="Deutsche Bank Text" charset="0"/>
              </a:defRPr>
            </a:lvl1pPr>
            <a:lvl2pPr marL="0" indent="0" algn="ctr">
              <a:lnSpc>
                <a:spcPts val="1436"/>
              </a:lnSpc>
              <a:spcBef>
                <a:spcPts val="0"/>
              </a:spcBef>
              <a:buNone/>
              <a:tabLst/>
              <a:defRPr sz="897">
                <a:solidFill>
                  <a:schemeClr val="bg1"/>
                </a:solidFill>
                <a:latin typeface="Deutsche Bank Text Beta" charset="0"/>
                <a:ea typeface="Deutsche Bank Text Beta" charset="0"/>
                <a:cs typeface="Deutsche Bank Text Beta" charset="0"/>
              </a:defRPr>
            </a:lvl2pPr>
            <a:lvl3pPr marL="911565" indent="0" algn="ctr">
              <a:buNone/>
              <a:defRPr>
                <a:solidFill>
                  <a:schemeClr val="bg1"/>
                </a:solidFill>
                <a:latin typeface="Arial" charset="0"/>
                <a:ea typeface="Arial" charset="0"/>
                <a:cs typeface="Arial" charset="0"/>
              </a:defRPr>
            </a:lvl3pPr>
            <a:lvl4pPr marL="1367348" indent="0" algn="ctr">
              <a:buNone/>
              <a:defRPr>
                <a:solidFill>
                  <a:schemeClr val="bg1"/>
                </a:solidFill>
                <a:latin typeface="Arial" charset="0"/>
                <a:ea typeface="Arial" charset="0"/>
                <a:cs typeface="Arial" charset="0"/>
              </a:defRPr>
            </a:lvl4pPr>
            <a:lvl5pPr marL="1823131" indent="0" algn="ctr">
              <a:buNone/>
              <a:defRPr>
                <a:solidFill>
                  <a:schemeClr val="bg1"/>
                </a:solidFill>
                <a:latin typeface="Arial" charset="0"/>
                <a:ea typeface="Arial" charset="0"/>
                <a:cs typeface="Arial" charset="0"/>
              </a:defRPr>
            </a:lvl5pPr>
          </a:lstStyle>
          <a:p>
            <a:pPr lvl="0"/>
            <a:r>
              <a:rPr lang="en-US" dirty="0"/>
              <a:t>Deutsche Bank Text White 12pt</a:t>
            </a:r>
          </a:p>
        </p:txBody>
      </p:sp>
      <p:sp>
        <p:nvSpPr>
          <p:cNvPr id="38" name="Text Placeholder 17"/>
          <p:cNvSpPr>
            <a:spLocks noGrp="1"/>
          </p:cNvSpPr>
          <p:nvPr>
            <p:ph type="body" sz="quarter" idx="69" hasCustomPrompt="1"/>
          </p:nvPr>
        </p:nvSpPr>
        <p:spPr>
          <a:xfrm>
            <a:off x="725078" y="4538105"/>
            <a:ext cx="1532347" cy="1684800"/>
          </a:xfrm>
          <a:prstGeom prst="rect">
            <a:avLst/>
          </a:prstGeom>
          <a:solidFill>
            <a:schemeClr val="accent4"/>
          </a:solidFill>
        </p:spPr>
        <p:txBody>
          <a:bodyPr lIns="144000" tIns="108000" rIns="144000" bIns="108000" anchor="ctr"/>
          <a:lstStyle>
            <a:lvl1pPr marL="0" indent="0" algn="ctr">
              <a:buNone/>
              <a:defRPr sz="1196">
                <a:solidFill>
                  <a:schemeClr val="bg1"/>
                </a:solidFill>
                <a:latin typeface="Deutsche Bank Text" charset="0"/>
                <a:ea typeface="Deutsche Bank Text" charset="0"/>
                <a:cs typeface="Deutsche Bank Text" charset="0"/>
              </a:defRPr>
            </a:lvl1pPr>
            <a:lvl2pPr marL="455783" indent="0">
              <a:buNone/>
              <a:defRPr sz="1196">
                <a:solidFill>
                  <a:srgbClr val="616D72"/>
                </a:solidFill>
                <a:latin typeface="Arial" charset="0"/>
                <a:ea typeface="Arial" charset="0"/>
                <a:cs typeface="Arial" charset="0"/>
              </a:defRPr>
            </a:lvl2pPr>
            <a:lvl3pPr marL="911565" indent="0">
              <a:buNone/>
              <a:defRPr sz="1196">
                <a:solidFill>
                  <a:srgbClr val="616D72"/>
                </a:solidFill>
                <a:latin typeface="Arial" charset="0"/>
                <a:ea typeface="Arial" charset="0"/>
                <a:cs typeface="Arial" charset="0"/>
              </a:defRPr>
            </a:lvl3pPr>
            <a:lvl4pPr marL="1367348" indent="0">
              <a:buNone/>
              <a:defRPr sz="1196">
                <a:solidFill>
                  <a:srgbClr val="616D72"/>
                </a:solidFill>
                <a:latin typeface="Arial" charset="0"/>
                <a:ea typeface="Arial" charset="0"/>
                <a:cs typeface="Arial" charset="0"/>
              </a:defRPr>
            </a:lvl4pPr>
            <a:lvl5pPr marL="1823131" indent="0">
              <a:buNone/>
              <a:defRPr sz="1196">
                <a:solidFill>
                  <a:srgbClr val="616D72"/>
                </a:solidFill>
                <a:latin typeface="Arial" charset="0"/>
                <a:ea typeface="Arial" charset="0"/>
                <a:cs typeface="Arial" charset="0"/>
              </a:defRPr>
            </a:lvl5pPr>
          </a:lstStyle>
          <a:p>
            <a:pPr lvl="0"/>
            <a:r>
              <a:rPr lang="en-US" dirty="0"/>
              <a:t>Deutsche Bank Text White 12pt</a:t>
            </a:r>
          </a:p>
        </p:txBody>
      </p:sp>
      <p:sp>
        <p:nvSpPr>
          <p:cNvPr id="39" name="Text Placeholder 4"/>
          <p:cNvSpPr>
            <a:spLocks noGrp="1"/>
          </p:cNvSpPr>
          <p:nvPr>
            <p:ph type="body" sz="quarter" idx="70" hasCustomPrompt="1"/>
          </p:nvPr>
        </p:nvSpPr>
        <p:spPr>
          <a:xfrm>
            <a:off x="2574925" y="4538838"/>
            <a:ext cx="1798455" cy="552297"/>
          </a:xfrm>
          <a:prstGeom prst="rect">
            <a:avLst/>
          </a:prstGeom>
          <a:solidFill>
            <a:schemeClr val="accent4"/>
          </a:solidFill>
        </p:spPr>
        <p:txBody>
          <a:bodyPr anchor="ctr"/>
          <a:lstStyle>
            <a:lvl1pPr marL="0" indent="0" algn="ctr">
              <a:lnSpc>
                <a:spcPts val="1436"/>
              </a:lnSpc>
              <a:buNone/>
              <a:defRPr sz="1196">
                <a:solidFill>
                  <a:schemeClr val="bg1"/>
                </a:solidFill>
                <a:latin typeface="Deutsche Bank Text" charset="0"/>
                <a:ea typeface="Deutsche Bank Text" charset="0"/>
                <a:cs typeface="Deutsche Bank Text" charset="0"/>
              </a:defRPr>
            </a:lvl1pPr>
            <a:lvl2pPr marL="0" indent="0" algn="ctr">
              <a:lnSpc>
                <a:spcPts val="1436"/>
              </a:lnSpc>
              <a:spcBef>
                <a:spcPts val="0"/>
              </a:spcBef>
              <a:buNone/>
              <a:tabLst/>
              <a:defRPr sz="897">
                <a:solidFill>
                  <a:schemeClr val="bg1"/>
                </a:solidFill>
                <a:latin typeface="Deutsche Bank Text Beta" charset="0"/>
                <a:ea typeface="Deutsche Bank Text Beta" charset="0"/>
                <a:cs typeface="Deutsche Bank Text Beta" charset="0"/>
              </a:defRPr>
            </a:lvl2pPr>
            <a:lvl3pPr marL="911565" indent="0" algn="ctr">
              <a:buNone/>
              <a:defRPr>
                <a:solidFill>
                  <a:schemeClr val="bg1"/>
                </a:solidFill>
                <a:latin typeface="Arial" charset="0"/>
                <a:ea typeface="Arial" charset="0"/>
                <a:cs typeface="Arial" charset="0"/>
              </a:defRPr>
            </a:lvl3pPr>
            <a:lvl4pPr marL="1367348" indent="0" algn="ctr">
              <a:buNone/>
              <a:defRPr>
                <a:solidFill>
                  <a:schemeClr val="bg1"/>
                </a:solidFill>
                <a:latin typeface="Arial" charset="0"/>
                <a:ea typeface="Arial" charset="0"/>
                <a:cs typeface="Arial" charset="0"/>
              </a:defRPr>
            </a:lvl4pPr>
            <a:lvl5pPr marL="1823131" indent="0" algn="ctr">
              <a:buNone/>
              <a:defRPr>
                <a:solidFill>
                  <a:schemeClr val="bg1"/>
                </a:solidFill>
                <a:latin typeface="Arial" charset="0"/>
                <a:ea typeface="Arial" charset="0"/>
                <a:cs typeface="Arial" charset="0"/>
              </a:defRPr>
            </a:lvl5pPr>
          </a:lstStyle>
          <a:p>
            <a:pPr lvl="0"/>
            <a:r>
              <a:rPr lang="en-US" dirty="0"/>
              <a:t>Deutsche Bank Text White 12pt</a:t>
            </a:r>
          </a:p>
        </p:txBody>
      </p:sp>
      <p:sp>
        <p:nvSpPr>
          <p:cNvPr id="40" name="Text Placeholder 4"/>
          <p:cNvSpPr>
            <a:spLocks noGrp="1"/>
          </p:cNvSpPr>
          <p:nvPr>
            <p:ph type="body" sz="quarter" idx="71" hasCustomPrompt="1"/>
          </p:nvPr>
        </p:nvSpPr>
        <p:spPr>
          <a:xfrm>
            <a:off x="2574925" y="5669110"/>
            <a:ext cx="1798455" cy="552297"/>
          </a:xfrm>
          <a:prstGeom prst="rect">
            <a:avLst/>
          </a:prstGeom>
          <a:solidFill>
            <a:schemeClr val="accent4"/>
          </a:solidFill>
        </p:spPr>
        <p:txBody>
          <a:bodyPr anchor="ctr"/>
          <a:lstStyle>
            <a:lvl1pPr marL="0" indent="0" algn="ctr">
              <a:lnSpc>
                <a:spcPts val="1436"/>
              </a:lnSpc>
              <a:buNone/>
              <a:defRPr sz="1196">
                <a:solidFill>
                  <a:schemeClr val="bg1"/>
                </a:solidFill>
                <a:latin typeface="Deutsche Bank Text" charset="0"/>
                <a:ea typeface="Deutsche Bank Text" charset="0"/>
                <a:cs typeface="Deutsche Bank Text" charset="0"/>
              </a:defRPr>
            </a:lvl1pPr>
            <a:lvl2pPr marL="0" indent="0" algn="ctr">
              <a:lnSpc>
                <a:spcPts val="1436"/>
              </a:lnSpc>
              <a:spcBef>
                <a:spcPts val="0"/>
              </a:spcBef>
              <a:buNone/>
              <a:tabLst/>
              <a:defRPr sz="897">
                <a:solidFill>
                  <a:schemeClr val="bg1"/>
                </a:solidFill>
                <a:latin typeface="Deutsche Bank Text Beta" charset="0"/>
                <a:ea typeface="Deutsche Bank Text Beta" charset="0"/>
                <a:cs typeface="Deutsche Bank Text Beta" charset="0"/>
              </a:defRPr>
            </a:lvl2pPr>
            <a:lvl3pPr marL="911565" indent="0" algn="ctr">
              <a:buNone/>
              <a:defRPr>
                <a:solidFill>
                  <a:schemeClr val="bg1"/>
                </a:solidFill>
                <a:latin typeface="Arial" charset="0"/>
                <a:ea typeface="Arial" charset="0"/>
                <a:cs typeface="Arial" charset="0"/>
              </a:defRPr>
            </a:lvl3pPr>
            <a:lvl4pPr marL="1367348" indent="0" algn="ctr">
              <a:buNone/>
              <a:defRPr>
                <a:solidFill>
                  <a:schemeClr val="bg1"/>
                </a:solidFill>
                <a:latin typeface="Arial" charset="0"/>
                <a:ea typeface="Arial" charset="0"/>
                <a:cs typeface="Arial" charset="0"/>
              </a:defRPr>
            </a:lvl4pPr>
            <a:lvl5pPr marL="1823131" indent="0" algn="ctr">
              <a:buNone/>
              <a:defRPr>
                <a:solidFill>
                  <a:schemeClr val="bg1"/>
                </a:solidFill>
                <a:latin typeface="Arial" charset="0"/>
                <a:ea typeface="Arial" charset="0"/>
                <a:cs typeface="Arial" charset="0"/>
              </a:defRPr>
            </a:lvl5pPr>
          </a:lstStyle>
          <a:p>
            <a:pPr lvl="0"/>
            <a:r>
              <a:rPr lang="en-US" dirty="0"/>
              <a:t>Deutsche Bank Text White 12pt</a:t>
            </a:r>
          </a:p>
        </p:txBody>
      </p:sp>
      <p:sp>
        <p:nvSpPr>
          <p:cNvPr id="41" name="Text Placeholder 4"/>
          <p:cNvSpPr>
            <a:spLocks noGrp="1"/>
          </p:cNvSpPr>
          <p:nvPr>
            <p:ph type="body" sz="quarter" idx="72" hasCustomPrompt="1"/>
          </p:nvPr>
        </p:nvSpPr>
        <p:spPr>
          <a:xfrm>
            <a:off x="2574925" y="5103202"/>
            <a:ext cx="1798455" cy="552297"/>
          </a:xfrm>
          <a:prstGeom prst="rect">
            <a:avLst/>
          </a:prstGeom>
          <a:solidFill>
            <a:schemeClr val="accent4"/>
          </a:solidFill>
        </p:spPr>
        <p:txBody>
          <a:bodyPr anchor="ctr"/>
          <a:lstStyle>
            <a:lvl1pPr marL="0" indent="0" algn="ctr">
              <a:lnSpc>
                <a:spcPts val="1436"/>
              </a:lnSpc>
              <a:buNone/>
              <a:defRPr sz="1196">
                <a:solidFill>
                  <a:schemeClr val="bg1"/>
                </a:solidFill>
                <a:latin typeface="Deutsche Bank Text" charset="0"/>
                <a:ea typeface="Deutsche Bank Text" charset="0"/>
                <a:cs typeface="Deutsche Bank Text" charset="0"/>
              </a:defRPr>
            </a:lvl1pPr>
            <a:lvl2pPr marL="0" indent="0" algn="ctr">
              <a:lnSpc>
                <a:spcPts val="1436"/>
              </a:lnSpc>
              <a:spcBef>
                <a:spcPts val="0"/>
              </a:spcBef>
              <a:buNone/>
              <a:tabLst/>
              <a:defRPr sz="897">
                <a:solidFill>
                  <a:schemeClr val="bg1"/>
                </a:solidFill>
                <a:latin typeface="Deutsche Bank Text Beta" charset="0"/>
                <a:ea typeface="Deutsche Bank Text Beta" charset="0"/>
                <a:cs typeface="Deutsche Bank Text Beta" charset="0"/>
              </a:defRPr>
            </a:lvl2pPr>
            <a:lvl3pPr marL="911565" indent="0" algn="ctr">
              <a:buNone/>
              <a:defRPr>
                <a:solidFill>
                  <a:schemeClr val="bg1"/>
                </a:solidFill>
                <a:latin typeface="Arial" charset="0"/>
                <a:ea typeface="Arial" charset="0"/>
                <a:cs typeface="Arial" charset="0"/>
              </a:defRPr>
            </a:lvl3pPr>
            <a:lvl4pPr marL="1367348" indent="0" algn="ctr">
              <a:buNone/>
              <a:defRPr>
                <a:solidFill>
                  <a:schemeClr val="bg1"/>
                </a:solidFill>
                <a:latin typeface="Arial" charset="0"/>
                <a:ea typeface="Arial" charset="0"/>
                <a:cs typeface="Arial" charset="0"/>
              </a:defRPr>
            </a:lvl4pPr>
            <a:lvl5pPr marL="1823131" indent="0" algn="ctr">
              <a:buNone/>
              <a:defRPr>
                <a:solidFill>
                  <a:schemeClr val="bg1"/>
                </a:solidFill>
                <a:latin typeface="Arial" charset="0"/>
                <a:ea typeface="Arial" charset="0"/>
                <a:cs typeface="Arial" charset="0"/>
              </a:defRPr>
            </a:lvl5pPr>
          </a:lstStyle>
          <a:p>
            <a:pPr lvl="0"/>
            <a:r>
              <a:rPr lang="en-US" dirty="0"/>
              <a:t>Deutsche Bank Text White 12pt</a:t>
            </a:r>
          </a:p>
        </p:txBody>
      </p:sp>
      <p:sp>
        <p:nvSpPr>
          <p:cNvPr id="42" name="Text Placeholder 4"/>
          <p:cNvSpPr>
            <a:spLocks noGrp="1"/>
          </p:cNvSpPr>
          <p:nvPr>
            <p:ph type="body" sz="quarter" idx="73" hasCustomPrompt="1"/>
          </p:nvPr>
        </p:nvSpPr>
        <p:spPr>
          <a:xfrm>
            <a:off x="4394969" y="4538838"/>
            <a:ext cx="1798455" cy="552297"/>
          </a:xfrm>
          <a:prstGeom prst="rect">
            <a:avLst/>
          </a:prstGeom>
          <a:solidFill>
            <a:schemeClr val="accent4"/>
          </a:solidFill>
        </p:spPr>
        <p:txBody>
          <a:bodyPr anchor="ctr"/>
          <a:lstStyle>
            <a:lvl1pPr marL="0" indent="0" algn="ctr">
              <a:lnSpc>
                <a:spcPts val="1436"/>
              </a:lnSpc>
              <a:buNone/>
              <a:defRPr sz="1196">
                <a:solidFill>
                  <a:schemeClr val="bg1"/>
                </a:solidFill>
                <a:latin typeface="Deutsche Bank Text" charset="0"/>
                <a:ea typeface="Deutsche Bank Text" charset="0"/>
                <a:cs typeface="Deutsche Bank Text" charset="0"/>
              </a:defRPr>
            </a:lvl1pPr>
            <a:lvl2pPr marL="0" indent="0" algn="ctr">
              <a:lnSpc>
                <a:spcPts val="1436"/>
              </a:lnSpc>
              <a:spcBef>
                <a:spcPts val="0"/>
              </a:spcBef>
              <a:buNone/>
              <a:tabLst/>
              <a:defRPr sz="897">
                <a:solidFill>
                  <a:schemeClr val="bg1"/>
                </a:solidFill>
                <a:latin typeface="Deutsche Bank Text Beta" charset="0"/>
                <a:ea typeface="Deutsche Bank Text Beta" charset="0"/>
                <a:cs typeface="Deutsche Bank Text Beta" charset="0"/>
              </a:defRPr>
            </a:lvl2pPr>
            <a:lvl3pPr marL="911565" indent="0" algn="ctr">
              <a:buNone/>
              <a:defRPr>
                <a:solidFill>
                  <a:schemeClr val="bg1"/>
                </a:solidFill>
                <a:latin typeface="Arial" charset="0"/>
                <a:ea typeface="Arial" charset="0"/>
                <a:cs typeface="Arial" charset="0"/>
              </a:defRPr>
            </a:lvl3pPr>
            <a:lvl4pPr marL="1367348" indent="0" algn="ctr">
              <a:buNone/>
              <a:defRPr>
                <a:solidFill>
                  <a:schemeClr val="bg1"/>
                </a:solidFill>
                <a:latin typeface="Arial" charset="0"/>
                <a:ea typeface="Arial" charset="0"/>
                <a:cs typeface="Arial" charset="0"/>
              </a:defRPr>
            </a:lvl4pPr>
            <a:lvl5pPr marL="1823131" indent="0" algn="ctr">
              <a:buNone/>
              <a:defRPr>
                <a:solidFill>
                  <a:schemeClr val="bg1"/>
                </a:solidFill>
                <a:latin typeface="Arial" charset="0"/>
                <a:ea typeface="Arial" charset="0"/>
                <a:cs typeface="Arial" charset="0"/>
              </a:defRPr>
            </a:lvl5pPr>
          </a:lstStyle>
          <a:p>
            <a:pPr lvl="0"/>
            <a:r>
              <a:rPr lang="en-US" dirty="0"/>
              <a:t>Deutsche Bank Text White 12pt</a:t>
            </a:r>
          </a:p>
        </p:txBody>
      </p:sp>
      <p:sp>
        <p:nvSpPr>
          <p:cNvPr id="43" name="Text Placeholder 4"/>
          <p:cNvSpPr>
            <a:spLocks noGrp="1"/>
          </p:cNvSpPr>
          <p:nvPr>
            <p:ph type="body" sz="quarter" idx="74" hasCustomPrompt="1"/>
          </p:nvPr>
        </p:nvSpPr>
        <p:spPr>
          <a:xfrm>
            <a:off x="4394969" y="5669110"/>
            <a:ext cx="1798455" cy="552297"/>
          </a:xfrm>
          <a:prstGeom prst="rect">
            <a:avLst/>
          </a:prstGeom>
          <a:solidFill>
            <a:schemeClr val="accent4"/>
          </a:solidFill>
        </p:spPr>
        <p:txBody>
          <a:bodyPr anchor="ctr"/>
          <a:lstStyle>
            <a:lvl1pPr marL="0" indent="0" algn="ctr">
              <a:lnSpc>
                <a:spcPts val="1436"/>
              </a:lnSpc>
              <a:buNone/>
              <a:defRPr sz="1196">
                <a:solidFill>
                  <a:schemeClr val="bg1"/>
                </a:solidFill>
                <a:latin typeface="Deutsche Bank Text" charset="0"/>
                <a:ea typeface="Deutsche Bank Text" charset="0"/>
                <a:cs typeface="Deutsche Bank Text" charset="0"/>
              </a:defRPr>
            </a:lvl1pPr>
            <a:lvl2pPr marL="0" indent="0" algn="ctr">
              <a:lnSpc>
                <a:spcPts val="1436"/>
              </a:lnSpc>
              <a:spcBef>
                <a:spcPts val="0"/>
              </a:spcBef>
              <a:buNone/>
              <a:tabLst/>
              <a:defRPr sz="897">
                <a:solidFill>
                  <a:schemeClr val="bg1"/>
                </a:solidFill>
                <a:latin typeface="Deutsche Bank Text Beta" charset="0"/>
                <a:ea typeface="Deutsche Bank Text Beta" charset="0"/>
                <a:cs typeface="Deutsche Bank Text Beta" charset="0"/>
              </a:defRPr>
            </a:lvl2pPr>
            <a:lvl3pPr marL="911565" indent="0" algn="ctr">
              <a:buNone/>
              <a:defRPr>
                <a:solidFill>
                  <a:schemeClr val="bg1"/>
                </a:solidFill>
                <a:latin typeface="Arial" charset="0"/>
                <a:ea typeface="Arial" charset="0"/>
                <a:cs typeface="Arial" charset="0"/>
              </a:defRPr>
            </a:lvl3pPr>
            <a:lvl4pPr marL="1367348" indent="0" algn="ctr">
              <a:buNone/>
              <a:defRPr>
                <a:solidFill>
                  <a:schemeClr val="bg1"/>
                </a:solidFill>
                <a:latin typeface="Arial" charset="0"/>
                <a:ea typeface="Arial" charset="0"/>
                <a:cs typeface="Arial" charset="0"/>
              </a:defRPr>
            </a:lvl4pPr>
            <a:lvl5pPr marL="1823131" indent="0" algn="ctr">
              <a:buNone/>
              <a:defRPr>
                <a:solidFill>
                  <a:schemeClr val="bg1"/>
                </a:solidFill>
                <a:latin typeface="Arial" charset="0"/>
                <a:ea typeface="Arial" charset="0"/>
                <a:cs typeface="Arial" charset="0"/>
              </a:defRPr>
            </a:lvl5pPr>
          </a:lstStyle>
          <a:p>
            <a:pPr lvl="0"/>
            <a:r>
              <a:rPr lang="en-US" dirty="0"/>
              <a:t>Deutsche Bank Text White 12pt</a:t>
            </a:r>
          </a:p>
        </p:txBody>
      </p:sp>
      <p:sp>
        <p:nvSpPr>
          <p:cNvPr id="44" name="Text Placeholder 4"/>
          <p:cNvSpPr>
            <a:spLocks noGrp="1"/>
          </p:cNvSpPr>
          <p:nvPr>
            <p:ph type="body" sz="quarter" idx="75" hasCustomPrompt="1"/>
          </p:nvPr>
        </p:nvSpPr>
        <p:spPr>
          <a:xfrm>
            <a:off x="4394969" y="5103202"/>
            <a:ext cx="1798455" cy="552297"/>
          </a:xfrm>
          <a:prstGeom prst="rect">
            <a:avLst/>
          </a:prstGeom>
          <a:solidFill>
            <a:schemeClr val="accent4"/>
          </a:solidFill>
        </p:spPr>
        <p:txBody>
          <a:bodyPr anchor="ctr"/>
          <a:lstStyle>
            <a:lvl1pPr marL="0" indent="0" algn="ctr">
              <a:lnSpc>
                <a:spcPts val="1436"/>
              </a:lnSpc>
              <a:buNone/>
              <a:defRPr sz="1196">
                <a:solidFill>
                  <a:schemeClr val="bg1"/>
                </a:solidFill>
                <a:latin typeface="Deutsche Bank Text" charset="0"/>
                <a:ea typeface="Deutsche Bank Text" charset="0"/>
                <a:cs typeface="Deutsche Bank Text" charset="0"/>
              </a:defRPr>
            </a:lvl1pPr>
            <a:lvl2pPr marL="0" indent="0" algn="ctr">
              <a:lnSpc>
                <a:spcPts val="1436"/>
              </a:lnSpc>
              <a:spcBef>
                <a:spcPts val="0"/>
              </a:spcBef>
              <a:buNone/>
              <a:tabLst/>
              <a:defRPr sz="897">
                <a:solidFill>
                  <a:schemeClr val="bg1"/>
                </a:solidFill>
                <a:latin typeface="Deutsche Bank Text Beta" charset="0"/>
                <a:ea typeface="Deutsche Bank Text Beta" charset="0"/>
                <a:cs typeface="Deutsche Bank Text Beta" charset="0"/>
              </a:defRPr>
            </a:lvl2pPr>
            <a:lvl3pPr marL="911565" indent="0" algn="ctr">
              <a:buNone/>
              <a:defRPr>
                <a:solidFill>
                  <a:schemeClr val="bg1"/>
                </a:solidFill>
                <a:latin typeface="Arial" charset="0"/>
                <a:ea typeface="Arial" charset="0"/>
                <a:cs typeface="Arial" charset="0"/>
              </a:defRPr>
            </a:lvl3pPr>
            <a:lvl4pPr marL="1367348" indent="0" algn="ctr">
              <a:buNone/>
              <a:defRPr>
                <a:solidFill>
                  <a:schemeClr val="bg1"/>
                </a:solidFill>
                <a:latin typeface="Arial" charset="0"/>
                <a:ea typeface="Arial" charset="0"/>
                <a:cs typeface="Arial" charset="0"/>
              </a:defRPr>
            </a:lvl4pPr>
            <a:lvl5pPr marL="1823131" indent="0" algn="ctr">
              <a:buNone/>
              <a:defRPr>
                <a:solidFill>
                  <a:schemeClr val="bg1"/>
                </a:solidFill>
                <a:latin typeface="Arial" charset="0"/>
                <a:ea typeface="Arial" charset="0"/>
                <a:cs typeface="Arial" charset="0"/>
              </a:defRPr>
            </a:lvl5pPr>
          </a:lstStyle>
          <a:p>
            <a:pPr lvl="0"/>
            <a:r>
              <a:rPr lang="en-US" dirty="0"/>
              <a:t>Deutsche Bank Text White 12pt</a:t>
            </a:r>
          </a:p>
        </p:txBody>
      </p:sp>
      <p:sp>
        <p:nvSpPr>
          <p:cNvPr id="45" name="Text Placeholder 4"/>
          <p:cNvSpPr>
            <a:spLocks noGrp="1"/>
          </p:cNvSpPr>
          <p:nvPr>
            <p:ph type="body" sz="quarter" idx="76" hasCustomPrompt="1"/>
          </p:nvPr>
        </p:nvSpPr>
        <p:spPr>
          <a:xfrm>
            <a:off x="8289172" y="3261297"/>
            <a:ext cx="1683168" cy="552297"/>
          </a:xfrm>
          <a:prstGeom prst="rect">
            <a:avLst/>
          </a:prstGeom>
          <a:solidFill>
            <a:schemeClr val="accent5"/>
          </a:solidFill>
        </p:spPr>
        <p:txBody>
          <a:bodyPr anchor="ctr"/>
          <a:lstStyle>
            <a:lvl1pPr marL="0" indent="0" algn="ctr">
              <a:lnSpc>
                <a:spcPts val="1436"/>
              </a:lnSpc>
              <a:buNone/>
              <a:defRPr sz="1196">
                <a:solidFill>
                  <a:schemeClr val="bg1"/>
                </a:solidFill>
                <a:latin typeface="Deutsche Bank Text" charset="0"/>
                <a:ea typeface="Deutsche Bank Text" charset="0"/>
                <a:cs typeface="Deutsche Bank Text" charset="0"/>
              </a:defRPr>
            </a:lvl1pPr>
            <a:lvl2pPr marL="0" indent="0" algn="ctr">
              <a:lnSpc>
                <a:spcPts val="1436"/>
              </a:lnSpc>
              <a:spcBef>
                <a:spcPts val="0"/>
              </a:spcBef>
              <a:buNone/>
              <a:tabLst/>
              <a:defRPr sz="897">
                <a:solidFill>
                  <a:schemeClr val="bg1"/>
                </a:solidFill>
                <a:latin typeface="Deutsche Bank Text Beta" charset="0"/>
                <a:ea typeface="Deutsche Bank Text Beta" charset="0"/>
                <a:cs typeface="Deutsche Bank Text Beta" charset="0"/>
              </a:defRPr>
            </a:lvl2pPr>
            <a:lvl3pPr marL="911565" indent="0" algn="ctr">
              <a:buNone/>
              <a:defRPr>
                <a:solidFill>
                  <a:schemeClr val="bg1"/>
                </a:solidFill>
                <a:latin typeface="Arial" charset="0"/>
                <a:ea typeface="Arial" charset="0"/>
                <a:cs typeface="Arial" charset="0"/>
              </a:defRPr>
            </a:lvl3pPr>
            <a:lvl4pPr marL="1367348" indent="0" algn="ctr">
              <a:buNone/>
              <a:defRPr>
                <a:solidFill>
                  <a:schemeClr val="bg1"/>
                </a:solidFill>
                <a:latin typeface="Arial" charset="0"/>
                <a:ea typeface="Arial" charset="0"/>
                <a:cs typeface="Arial" charset="0"/>
              </a:defRPr>
            </a:lvl4pPr>
            <a:lvl5pPr marL="1823131" indent="0" algn="ctr">
              <a:buNone/>
              <a:defRPr>
                <a:solidFill>
                  <a:schemeClr val="bg1"/>
                </a:solidFill>
                <a:latin typeface="Arial" charset="0"/>
                <a:ea typeface="Arial" charset="0"/>
                <a:cs typeface="Arial" charset="0"/>
              </a:defRPr>
            </a:lvl5pPr>
          </a:lstStyle>
          <a:p>
            <a:pPr lvl="0"/>
            <a:r>
              <a:rPr lang="en-US" dirty="0"/>
              <a:t>Deutsche Bank Text White 12pt</a:t>
            </a:r>
          </a:p>
        </p:txBody>
      </p:sp>
      <p:sp>
        <p:nvSpPr>
          <p:cNvPr id="46" name="Text Placeholder 4"/>
          <p:cNvSpPr>
            <a:spLocks noGrp="1"/>
          </p:cNvSpPr>
          <p:nvPr>
            <p:ph type="body" sz="quarter" idx="77" hasCustomPrompt="1"/>
          </p:nvPr>
        </p:nvSpPr>
        <p:spPr>
          <a:xfrm>
            <a:off x="8289172" y="4391569"/>
            <a:ext cx="1683168" cy="552297"/>
          </a:xfrm>
          <a:prstGeom prst="rect">
            <a:avLst/>
          </a:prstGeom>
          <a:solidFill>
            <a:schemeClr val="accent5"/>
          </a:solidFill>
        </p:spPr>
        <p:txBody>
          <a:bodyPr anchor="ctr"/>
          <a:lstStyle>
            <a:lvl1pPr marL="0" indent="0" algn="ctr">
              <a:lnSpc>
                <a:spcPts val="1436"/>
              </a:lnSpc>
              <a:buNone/>
              <a:defRPr sz="1196">
                <a:solidFill>
                  <a:schemeClr val="bg1"/>
                </a:solidFill>
                <a:latin typeface="Deutsche Bank Text" charset="0"/>
                <a:ea typeface="Deutsche Bank Text" charset="0"/>
                <a:cs typeface="Deutsche Bank Text" charset="0"/>
              </a:defRPr>
            </a:lvl1pPr>
            <a:lvl2pPr marL="0" indent="0" algn="ctr">
              <a:lnSpc>
                <a:spcPts val="1436"/>
              </a:lnSpc>
              <a:spcBef>
                <a:spcPts val="0"/>
              </a:spcBef>
              <a:buNone/>
              <a:tabLst/>
              <a:defRPr sz="897">
                <a:solidFill>
                  <a:schemeClr val="bg1"/>
                </a:solidFill>
                <a:latin typeface="Deutsche Bank Text Beta" charset="0"/>
                <a:ea typeface="Deutsche Bank Text Beta" charset="0"/>
                <a:cs typeface="Deutsche Bank Text Beta" charset="0"/>
              </a:defRPr>
            </a:lvl2pPr>
            <a:lvl3pPr marL="911565" indent="0" algn="ctr">
              <a:buNone/>
              <a:defRPr>
                <a:solidFill>
                  <a:schemeClr val="bg1"/>
                </a:solidFill>
                <a:latin typeface="Arial" charset="0"/>
                <a:ea typeface="Arial" charset="0"/>
                <a:cs typeface="Arial" charset="0"/>
              </a:defRPr>
            </a:lvl3pPr>
            <a:lvl4pPr marL="1367348" indent="0" algn="ctr">
              <a:buNone/>
              <a:defRPr>
                <a:solidFill>
                  <a:schemeClr val="bg1"/>
                </a:solidFill>
                <a:latin typeface="Arial" charset="0"/>
                <a:ea typeface="Arial" charset="0"/>
                <a:cs typeface="Arial" charset="0"/>
              </a:defRPr>
            </a:lvl4pPr>
            <a:lvl5pPr marL="1823131" indent="0" algn="ctr">
              <a:buNone/>
              <a:defRPr>
                <a:solidFill>
                  <a:schemeClr val="bg1"/>
                </a:solidFill>
                <a:latin typeface="Arial" charset="0"/>
                <a:ea typeface="Arial" charset="0"/>
                <a:cs typeface="Arial" charset="0"/>
              </a:defRPr>
            </a:lvl5pPr>
          </a:lstStyle>
          <a:p>
            <a:pPr lvl="0"/>
            <a:r>
              <a:rPr lang="en-US" dirty="0"/>
              <a:t>Deutsche Bank Text White 12pt</a:t>
            </a:r>
          </a:p>
        </p:txBody>
      </p:sp>
      <p:sp>
        <p:nvSpPr>
          <p:cNvPr id="47" name="Text Placeholder 4"/>
          <p:cNvSpPr>
            <a:spLocks noGrp="1"/>
          </p:cNvSpPr>
          <p:nvPr>
            <p:ph type="body" sz="quarter" idx="78" hasCustomPrompt="1"/>
          </p:nvPr>
        </p:nvSpPr>
        <p:spPr>
          <a:xfrm>
            <a:off x="8289172" y="3825661"/>
            <a:ext cx="1683168" cy="552297"/>
          </a:xfrm>
          <a:prstGeom prst="rect">
            <a:avLst/>
          </a:prstGeom>
          <a:solidFill>
            <a:schemeClr val="accent5"/>
          </a:solidFill>
        </p:spPr>
        <p:txBody>
          <a:bodyPr anchor="ctr"/>
          <a:lstStyle>
            <a:lvl1pPr marL="0" indent="0" algn="ctr">
              <a:lnSpc>
                <a:spcPts val="1436"/>
              </a:lnSpc>
              <a:buNone/>
              <a:defRPr sz="1196">
                <a:solidFill>
                  <a:schemeClr val="bg1"/>
                </a:solidFill>
                <a:latin typeface="Deutsche Bank Text" charset="0"/>
                <a:ea typeface="Deutsche Bank Text" charset="0"/>
                <a:cs typeface="Deutsche Bank Text" charset="0"/>
              </a:defRPr>
            </a:lvl1pPr>
            <a:lvl2pPr marL="0" indent="0" algn="ctr">
              <a:lnSpc>
                <a:spcPts val="1436"/>
              </a:lnSpc>
              <a:spcBef>
                <a:spcPts val="0"/>
              </a:spcBef>
              <a:buNone/>
              <a:tabLst/>
              <a:defRPr sz="897">
                <a:solidFill>
                  <a:schemeClr val="bg1"/>
                </a:solidFill>
                <a:latin typeface="Deutsche Bank Text Beta" charset="0"/>
                <a:ea typeface="Deutsche Bank Text Beta" charset="0"/>
                <a:cs typeface="Deutsche Bank Text Beta" charset="0"/>
              </a:defRPr>
            </a:lvl2pPr>
            <a:lvl3pPr marL="911565" indent="0" algn="ctr">
              <a:buNone/>
              <a:defRPr>
                <a:solidFill>
                  <a:schemeClr val="bg1"/>
                </a:solidFill>
                <a:latin typeface="Arial" charset="0"/>
                <a:ea typeface="Arial" charset="0"/>
                <a:cs typeface="Arial" charset="0"/>
              </a:defRPr>
            </a:lvl3pPr>
            <a:lvl4pPr marL="1367348" indent="0" algn="ctr">
              <a:buNone/>
              <a:defRPr>
                <a:solidFill>
                  <a:schemeClr val="bg1"/>
                </a:solidFill>
                <a:latin typeface="Arial" charset="0"/>
                <a:ea typeface="Arial" charset="0"/>
                <a:cs typeface="Arial" charset="0"/>
              </a:defRPr>
            </a:lvl4pPr>
            <a:lvl5pPr marL="1823131" indent="0" algn="ctr">
              <a:buNone/>
              <a:defRPr>
                <a:solidFill>
                  <a:schemeClr val="bg1"/>
                </a:solidFill>
                <a:latin typeface="Arial" charset="0"/>
                <a:ea typeface="Arial" charset="0"/>
                <a:cs typeface="Arial" charset="0"/>
              </a:defRPr>
            </a:lvl5pPr>
          </a:lstStyle>
          <a:p>
            <a:pPr lvl="0"/>
            <a:r>
              <a:rPr lang="en-US" dirty="0"/>
              <a:t>Deutsche Bank Text White 12pt</a:t>
            </a:r>
          </a:p>
        </p:txBody>
      </p:sp>
      <p:sp>
        <p:nvSpPr>
          <p:cNvPr id="48" name="Text Placeholder 4"/>
          <p:cNvSpPr>
            <a:spLocks noGrp="1"/>
          </p:cNvSpPr>
          <p:nvPr>
            <p:ph type="body" sz="quarter" idx="79" hasCustomPrompt="1"/>
          </p:nvPr>
        </p:nvSpPr>
        <p:spPr>
          <a:xfrm>
            <a:off x="8289172" y="4957477"/>
            <a:ext cx="1683168" cy="552297"/>
          </a:xfrm>
          <a:prstGeom prst="rect">
            <a:avLst/>
          </a:prstGeom>
          <a:solidFill>
            <a:schemeClr val="accent5"/>
          </a:solidFill>
        </p:spPr>
        <p:txBody>
          <a:bodyPr anchor="ctr"/>
          <a:lstStyle>
            <a:lvl1pPr marL="0" indent="0" algn="ctr">
              <a:lnSpc>
                <a:spcPts val="1436"/>
              </a:lnSpc>
              <a:buNone/>
              <a:defRPr sz="1196">
                <a:solidFill>
                  <a:schemeClr val="bg1"/>
                </a:solidFill>
                <a:latin typeface="Deutsche Bank Text" charset="0"/>
                <a:ea typeface="Deutsche Bank Text" charset="0"/>
                <a:cs typeface="Deutsche Bank Text" charset="0"/>
              </a:defRPr>
            </a:lvl1pPr>
            <a:lvl2pPr marL="0" indent="0" algn="ctr">
              <a:lnSpc>
                <a:spcPts val="1436"/>
              </a:lnSpc>
              <a:spcBef>
                <a:spcPts val="0"/>
              </a:spcBef>
              <a:buNone/>
              <a:tabLst/>
              <a:defRPr sz="897">
                <a:solidFill>
                  <a:schemeClr val="bg1"/>
                </a:solidFill>
                <a:latin typeface="Deutsche Bank Text Beta" charset="0"/>
                <a:ea typeface="Deutsche Bank Text Beta" charset="0"/>
                <a:cs typeface="Deutsche Bank Text Beta" charset="0"/>
              </a:defRPr>
            </a:lvl2pPr>
            <a:lvl3pPr marL="911565" indent="0" algn="ctr">
              <a:buNone/>
              <a:defRPr>
                <a:solidFill>
                  <a:schemeClr val="bg1"/>
                </a:solidFill>
                <a:latin typeface="Arial" charset="0"/>
                <a:ea typeface="Arial" charset="0"/>
                <a:cs typeface="Arial" charset="0"/>
              </a:defRPr>
            </a:lvl3pPr>
            <a:lvl4pPr marL="1367348" indent="0" algn="ctr">
              <a:buNone/>
              <a:defRPr>
                <a:solidFill>
                  <a:schemeClr val="bg1"/>
                </a:solidFill>
                <a:latin typeface="Arial" charset="0"/>
                <a:ea typeface="Arial" charset="0"/>
                <a:cs typeface="Arial" charset="0"/>
              </a:defRPr>
            </a:lvl4pPr>
            <a:lvl5pPr marL="1823131" indent="0" algn="ctr">
              <a:buNone/>
              <a:defRPr>
                <a:solidFill>
                  <a:schemeClr val="bg1"/>
                </a:solidFill>
                <a:latin typeface="Arial" charset="0"/>
                <a:ea typeface="Arial" charset="0"/>
                <a:cs typeface="Arial" charset="0"/>
              </a:defRPr>
            </a:lvl5pPr>
          </a:lstStyle>
          <a:p>
            <a:pPr lvl="0"/>
            <a:r>
              <a:rPr lang="en-US" dirty="0"/>
              <a:t>Deutsche Bank Text White 12pt</a:t>
            </a:r>
          </a:p>
        </p:txBody>
      </p:sp>
      <p:sp>
        <p:nvSpPr>
          <p:cNvPr id="49" name="Text Placeholder 17"/>
          <p:cNvSpPr>
            <a:spLocks noGrp="1"/>
          </p:cNvSpPr>
          <p:nvPr>
            <p:ph type="body" sz="quarter" idx="80" hasCustomPrompt="1"/>
          </p:nvPr>
        </p:nvSpPr>
        <p:spPr>
          <a:xfrm>
            <a:off x="6592478" y="3264416"/>
            <a:ext cx="1532347" cy="2245357"/>
          </a:xfrm>
          <a:prstGeom prst="rect">
            <a:avLst/>
          </a:prstGeom>
          <a:solidFill>
            <a:schemeClr val="accent5"/>
          </a:solidFill>
        </p:spPr>
        <p:txBody>
          <a:bodyPr lIns="144000" tIns="108000" rIns="144000" bIns="108000" anchor="ctr"/>
          <a:lstStyle>
            <a:lvl1pPr marL="0" indent="0" algn="ctr">
              <a:buNone/>
              <a:defRPr sz="1196">
                <a:solidFill>
                  <a:schemeClr val="bg1"/>
                </a:solidFill>
                <a:latin typeface="Deutsche Bank Text" charset="0"/>
                <a:ea typeface="Deutsche Bank Text" charset="0"/>
                <a:cs typeface="Deutsche Bank Text" charset="0"/>
              </a:defRPr>
            </a:lvl1pPr>
            <a:lvl2pPr marL="455783" indent="0">
              <a:buNone/>
              <a:defRPr sz="1196">
                <a:solidFill>
                  <a:srgbClr val="616D72"/>
                </a:solidFill>
                <a:latin typeface="Arial" charset="0"/>
                <a:ea typeface="Arial" charset="0"/>
                <a:cs typeface="Arial" charset="0"/>
              </a:defRPr>
            </a:lvl2pPr>
            <a:lvl3pPr marL="911565" indent="0">
              <a:buNone/>
              <a:defRPr sz="1196">
                <a:solidFill>
                  <a:srgbClr val="616D72"/>
                </a:solidFill>
                <a:latin typeface="Arial" charset="0"/>
                <a:ea typeface="Arial" charset="0"/>
                <a:cs typeface="Arial" charset="0"/>
              </a:defRPr>
            </a:lvl3pPr>
            <a:lvl4pPr marL="1367348" indent="0">
              <a:buNone/>
              <a:defRPr sz="1196">
                <a:solidFill>
                  <a:srgbClr val="616D72"/>
                </a:solidFill>
                <a:latin typeface="Arial" charset="0"/>
                <a:ea typeface="Arial" charset="0"/>
                <a:cs typeface="Arial" charset="0"/>
              </a:defRPr>
            </a:lvl4pPr>
            <a:lvl5pPr marL="1823131" indent="0">
              <a:buNone/>
              <a:defRPr sz="1196">
                <a:solidFill>
                  <a:srgbClr val="616D72"/>
                </a:solidFill>
                <a:latin typeface="Arial" charset="0"/>
                <a:ea typeface="Arial" charset="0"/>
                <a:cs typeface="Arial" charset="0"/>
              </a:defRPr>
            </a:lvl5pPr>
          </a:lstStyle>
          <a:p>
            <a:pPr lvl="0"/>
            <a:r>
              <a:rPr lang="en-US" dirty="0"/>
              <a:t>Deutsche Bank Text White 12pt</a:t>
            </a:r>
          </a:p>
        </p:txBody>
      </p:sp>
      <p:sp>
        <p:nvSpPr>
          <p:cNvPr id="50" name="Text Placeholder 6"/>
          <p:cNvSpPr>
            <a:spLocks noGrp="1"/>
          </p:cNvSpPr>
          <p:nvPr>
            <p:ph type="body" sz="quarter" idx="81" hasCustomPrompt="1"/>
          </p:nvPr>
        </p:nvSpPr>
        <p:spPr>
          <a:xfrm>
            <a:off x="702650" y="6764338"/>
            <a:ext cx="9324000" cy="268287"/>
          </a:xfrm>
          <a:prstGeom prst="rect">
            <a:avLst/>
          </a:prstGeom>
        </p:spPr>
        <p:txBody>
          <a:bodyPr lIns="0" tIns="0" rIns="0" bIns="0" anchor="b"/>
          <a:lstStyle>
            <a:lvl1pPr marL="0" indent="0">
              <a:lnSpc>
                <a:spcPts val="800"/>
              </a:lnSpc>
              <a:spcBef>
                <a:spcPts val="0"/>
              </a:spcBef>
              <a:buNone/>
              <a:defRPr sz="800">
                <a:solidFill>
                  <a:schemeClr val="tx2"/>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8pt</a:t>
            </a:r>
          </a:p>
        </p:txBody>
      </p:sp>
    </p:spTree>
    <p:extLst>
      <p:ext uri="{BB962C8B-B14F-4D97-AF65-F5344CB8AC3E}">
        <p14:creationId xmlns:p14="http://schemas.microsoft.com/office/powerpoint/2010/main" val="651234850"/>
      </p:ext>
    </p:extLst>
  </p:cSld>
  <p:clrMapOvr>
    <a:masterClrMapping/>
  </p:clrMapOvr>
</p:sldLayout>
</file>

<file path=ppt/slideLayouts/slideLayout66.xml><?xml version="1.0" encoding="utf-8"?>
<p:sldLayout xmlns:a="http://schemas.openxmlformats.org/drawingml/2006/main" xmlns:r="http://schemas.openxmlformats.org/officeDocument/2006/relationships" xmlns:p="http://schemas.openxmlformats.org/presentationml/2006/main" preserve="1" userDrawn="1">
  <p:cSld name="18_Custom Layout">
    <p:spTree>
      <p:nvGrpSpPr>
        <p:cNvPr id="1" name=""/>
        <p:cNvGrpSpPr/>
        <p:nvPr/>
      </p:nvGrpSpPr>
      <p:grpSpPr>
        <a:xfrm>
          <a:off x="0" y="0"/>
          <a:ext cx="0" cy="0"/>
          <a:chOff x="0" y="0"/>
          <a:chExt cx="0" cy="0"/>
        </a:xfrm>
      </p:grpSpPr>
      <p:cxnSp>
        <p:nvCxnSpPr>
          <p:cNvPr id="50" name="Straight Connector 49"/>
          <p:cNvCxnSpPr/>
          <p:nvPr userDrawn="1"/>
        </p:nvCxnSpPr>
        <p:spPr>
          <a:xfrm flipV="1">
            <a:off x="5343525" y="4400742"/>
            <a:ext cx="1" cy="217119"/>
          </a:xfrm>
          <a:prstGeom prst="line">
            <a:avLst/>
          </a:prstGeom>
          <a:ln w="12700">
            <a:solidFill>
              <a:srgbClr val="9DA09E"/>
            </a:solidFill>
          </a:ln>
        </p:spPr>
        <p:style>
          <a:lnRef idx="1">
            <a:schemeClr val="accent1"/>
          </a:lnRef>
          <a:fillRef idx="0">
            <a:schemeClr val="accent1"/>
          </a:fillRef>
          <a:effectRef idx="0">
            <a:schemeClr val="accent1"/>
          </a:effectRef>
          <a:fontRef idx="minor">
            <a:schemeClr val="tx1"/>
          </a:fontRef>
        </p:style>
      </p:cxnSp>
      <p:cxnSp>
        <p:nvCxnSpPr>
          <p:cNvPr id="40" name="Straight Connector 39"/>
          <p:cNvCxnSpPr>
            <a:stCxn id="38" idx="0"/>
          </p:cNvCxnSpPr>
          <p:nvPr userDrawn="1"/>
        </p:nvCxnSpPr>
        <p:spPr>
          <a:xfrm flipH="1" flipV="1">
            <a:off x="5343527" y="3134231"/>
            <a:ext cx="2380" cy="270904"/>
          </a:xfrm>
          <a:prstGeom prst="line">
            <a:avLst/>
          </a:prstGeom>
          <a:ln w="12700">
            <a:solidFill>
              <a:srgbClr val="A7A8AA"/>
            </a:solidFill>
          </a:ln>
        </p:spPr>
        <p:style>
          <a:lnRef idx="1">
            <a:schemeClr val="accent1"/>
          </a:lnRef>
          <a:fillRef idx="0">
            <a:schemeClr val="accent1"/>
          </a:fillRef>
          <a:effectRef idx="0">
            <a:schemeClr val="accent1"/>
          </a:effectRef>
          <a:fontRef idx="minor">
            <a:schemeClr val="tx1"/>
          </a:fontRef>
        </p:style>
      </p:cxnSp>
      <p:cxnSp>
        <p:nvCxnSpPr>
          <p:cNvPr id="36" name="Straight Connector 35"/>
          <p:cNvCxnSpPr/>
          <p:nvPr userDrawn="1"/>
        </p:nvCxnSpPr>
        <p:spPr>
          <a:xfrm rot="16200000">
            <a:off x="5213241" y="1915202"/>
            <a:ext cx="260567" cy="0"/>
          </a:xfrm>
          <a:prstGeom prst="line">
            <a:avLst/>
          </a:prstGeom>
          <a:ln w="12700">
            <a:solidFill>
              <a:srgbClr val="A7A8AA"/>
            </a:solidFill>
          </a:ln>
        </p:spPr>
        <p:style>
          <a:lnRef idx="1">
            <a:schemeClr val="accent1"/>
          </a:lnRef>
          <a:fillRef idx="0">
            <a:schemeClr val="accent1"/>
          </a:fillRef>
          <a:effectRef idx="0">
            <a:schemeClr val="accent1"/>
          </a:effectRef>
          <a:fontRef idx="minor">
            <a:schemeClr val="tx1"/>
          </a:fontRef>
        </p:style>
      </p:cxnSp>
      <p:sp>
        <p:nvSpPr>
          <p:cNvPr id="3" name="Text Placeholder 17"/>
          <p:cNvSpPr>
            <a:spLocks noGrp="1"/>
          </p:cNvSpPr>
          <p:nvPr>
            <p:ph type="body" sz="quarter" idx="25" hasCustomPrompt="1"/>
          </p:nvPr>
        </p:nvSpPr>
        <p:spPr>
          <a:xfrm>
            <a:off x="3833813" y="1504264"/>
            <a:ext cx="3024187" cy="284400"/>
          </a:xfrm>
          <a:prstGeom prst="rect">
            <a:avLst/>
          </a:prstGeom>
          <a:solidFill>
            <a:schemeClr val="bg2"/>
          </a:solidFill>
        </p:spPr>
        <p:txBody>
          <a:bodyPr lIns="144000" tIns="108000" rIns="144000" bIns="108000" anchor="ctr"/>
          <a:lstStyle>
            <a:lvl1pPr marL="0" indent="0" algn="ctr">
              <a:buNone/>
              <a:defRPr sz="1196" baseline="0">
                <a:solidFill>
                  <a:schemeClr val="tx2"/>
                </a:solidFill>
                <a:latin typeface="Deutsche Bank Text" charset="0"/>
                <a:ea typeface="Deutsche Bank Text" charset="0"/>
                <a:cs typeface="Deutsche Bank Text" charset="0"/>
              </a:defRPr>
            </a:lvl1pPr>
            <a:lvl2pPr marL="455783" indent="0">
              <a:buNone/>
              <a:defRPr sz="1196">
                <a:solidFill>
                  <a:srgbClr val="616D72"/>
                </a:solidFill>
                <a:latin typeface="Arial" charset="0"/>
                <a:ea typeface="Arial" charset="0"/>
                <a:cs typeface="Arial" charset="0"/>
              </a:defRPr>
            </a:lvl2pPr>
            <a:lvl3pPr marL="911565" indent="0">
              <a:buNone/>
              <a:defRPr sz="1196">
                <a:solidFill>
                  <a:srgbClr val="616D72"/>
                </a:solidFill>
                <a:latin typeface="Arial" charset="0"/>
                <a:ea typeface="Arial" charset="0"/>
                <a:cs typeface="Arial" charset="0"/>
              </a:defRPr>
            </a:lvl3pPr>
            <a:lvl4pPr marL="1367348" indent="0">
              <a:buNone/>
              <a:defRPr sz="1196">
                <a:solidFill>
                  <a:srgbClr val="616D72"/>
                </a:solidFill>
                <a:latin typeface="Arial" charset="0"/>
                <a:ea typeface="Arial" charset="0"/>
                <a:cs typeface="Arial" charset="0"/>
              </a:defRPr>
            </a:lvl4pPr>
            <a:lvl5pPr marL="1823131" indent="0">
              <a:buNone/>
              <a:defRPr sz="1196">
                <a:solidFill>
                  <a:srgbClr val="616D72"/>
                </a:solidFill>
                <a:latin typeface="Arial" charset="0"/>
                <a:ea typeface="Arial" charset="0"/>
                <a:cs typeface="Arial" charset="0"/>
              </a:defRPr>
            </a:lvl5pPr>
          </a:lstStyle>
          <a:p>
            <a:pPr lvl="0"/>
            <a:r>
              <a:rPr lang="en-US" dirty="0"/>
              <a:t>Deutsche Bank Text Dark Grey 12pt</a:t>
            </a:r>
          </a:p>
        </p:txBody>
      </p:sp>
      <p:sp>
        <p:nvSpPr>
          <p:cNvPr id="4" name="Text Placeholder 17"/>
          <p:cNvSpPr>
            <a:spLocks noGrp="1"/>
          </p:cNvSpPr>
          <p:nvPr>
            <p:ph type="body" sz="quarter" idx="24" hasCustomPrompt="1"/>
          </p:nvPr>
        </p:nvSpPr>
        <p:spPr>
          <a:xfrm>
            <a:off x="720000" y="2044479"/>
            <a:ext cx="2969350" cy="284400"/>
          </a:xfrm>
          <a:prstGeom prst="rect">
            <a:avLst/>
          </a:prstGeom>
          <a:solidFill>
            <a:schemeClr val="bg2"/>
          </a:solidFill>
        </p:spPr>
        <p:txBody>
          <a:bodyPr lIns="144000" tIns="108000" rIns="144000" bIns="108000" anchor="ctr"/>
          <a:lstStyle>
            <a:lvl1pPr marL="0" indent="0" algn="ctr">
              <a:buNone/>
              <a:defRPr sz="1196">
                <a:solidFill>
                  <a:schemeClr val="tx2"/>
                </a:solidFill>
                <a:latin typeface="Deutsche Bank Text" charset="0"/>
                <a:ea typeface="Deutsche Bank Text" charset="0"/>
                <a:cs typeface="Deutsche Bank Text" charset="0"/>
              </a:defRPr>
            </a:lvl1pPr>
            <a:lvl2pPr marL="455783" indent="0">
              <a:buNone/>
              <a:defRPr sz="1196">
                <a:solidFill>
                  <a:srgbClr val="616D72"/>
                </a:solidFill>
                <a:latin typeface="Arial" charset="0"/>
                <a:ea typeface="Arial" charset="0"/>
                <a:cs typeface="Arial" charset="0"/>
              </a:defRPr>
            </a:lvl2pPr>
            <a:lvl3pPr marL="911565" indent="0">
              <a:buNone/>
              <a:defRPr sz="1196">
                <a:solidFill>
                  <a:srgbClr val="616D72"/>
                </a:solidFill>
                <a:latin typeface="Arial" charset="0"/>
                <a:ea typeface="Arial" charset="0"/>
                <a:cs typeface="Arial" charset="0"/>
              </a:defRPr>
            </a:lvl3pPr>
            <a:lvl4pPr marL="1367348" indent="0">
              <a:buNone/>
              <a:defRPr sz="1196">
                <a:solidFill>
                  <a:srgbClr val="616D72"/>
                </a:solidFill>
                <a:latin typeface="Arial" charset="0"/>
                <a:ea typeface="Arial" charset="0"/>
                <a:cs typeface="Arial" charset="0"/>
              </a:defRPr>
            </a:lvl4pPr>
            <a:lvl5pPr marL="1823131" indent="0">
              <a:buNone/>
              <a:defRPr sz="1196">
                <a:solidFill>
                  <a:srgbClr val="616D72"/>
                </a:solidFill>
                <a:latin typeface="Arial" charset="0"/>
                <a:ea typeface="Arial" charset="0"/>
                <a:cs typeface="Arial" charset="0"/>
              </a:defRPr>
            </a:lvl5pPr>
          </a:lstStyle>
          <a:p>
            <a:pPr lvl="0"/>
            <a:r>
              <a:rPr lang="en-US" dirty="0"/>
              <a:t>Deutsche Bank Text Dark Grey 12pt</a:t>
            </a:r>
          </a:p>
        </p:txBody>
      </p:sp>
      <p:sp>
        <p:nvSpPr>
          <p:cNvPr id="9" name="Text Placeholder 17"/>
          <p:cNvSpPr>
            <a:spLocks noGrp="1"/>
          </p:cNvSpPr>
          <p:nvPr>
            <p:ph type="body" sz="quarter" idx="12" hasCustomPrompt="1"/>
          </p:nvPr>
        </p:nvSpPr>
        <p:spPr>
          <a:xfrm>
            <a:off x="720000" y="2327641"/>
            <a:ext cx="2969350" cy="807818"/>
          </a:xfrm>
          <a:prstGeom prst="rect">
            <a:avLst/>
          </a:prstGeom>
          <a:solidFill>
            <a:srgbClr val="E6EAE9"/>
          </a:solidFill>
        </p:spPr>
        <p:txBody>
          <a:bodyPr lIns="144000" tIns="125999" rIns="144000" bIns="144000"/>
          <a:lstStyle>
            <a:lvl1pPr marL="0" indent="0">
              <a:lnSpc>
                <a:spcPts val="1440"/>
              </a:lnSpc>
              <a:spcBef>
                <a:spcPts val="0"/>
              </a:spcBef>
              <a:buNone/>
              <a:defRPr sz="1196">
                <a:solidFill>
                  <a:schemeClr val="tx2"/>
                </a:solidFill>
                <a:latin typeface="Deutsche Bank Text" charset="0"/>
                <a:ea typeface="Deutsche Bank Text" charset="0"/>
                <a:cs typeface="Deutsche Bank Text" charset="0"/>
              </a:defRPr>
            </a:lvl1pPr>
            <a:lvl2pPr marL="455783" indent="0">
              <a:buNone/>
              <a:defRPr sz="1196">
                <a:solidFill>
                  <a:srgbClr val="616D72"/>
                </a:solidFill>
                <a:latin typeface="Arial" charset="0"/>
                <a:ea typeface="Arial" charset="0"/>
                <a:cs typeface="Arial" charset="0"/>
              </a:defRPr>
            </a:lvl2pPr>
            <a:lvl3pPr marL="911565" indent="0">
              <a:buNone/>
              <a:defRPr sz="1196">
                <a:solidFill>
                  <a:srgbClr val="616D72"/>
                </a:solidFill>
                <a:latin typeface="Arial" charset="0"/>
                <a:ea typeface="Arial" charset="0"/>
                <a:cs typeface="Arial" charset="0"/>
              </a:defRPr>
            </a:lvl3pPr>
            <a:lvl4pPr marL="1367348" indent="0">
              <a:buNone/>
              <a:defRPr sz="1196">
                <a:solidFill>
                  <a:srgbClr val="616D72"/>
                </a:solidFill>
                <a:latin typeface="Arial" charset="0"/>
                <a:ea typeface="Arial" charset="0"/>
                <a:cs typeface="Arial" charset="0"/>
              </a:defRPr>
            </a:lvl4pPr>
            <a:lvl5pPr marL="1823131" indent="0">
              <a:buNone/>
              <a:defRPr sz="1196">
                <a:solidFill>
                  <a:srgbClr val="616D72"/>
                </a:solidFill>
                <a:latin typeface="Arial" charset="0"/>
                <a:ea typeface="Arial" charset="0"/>
                <a:cs typeface="Arial" charset="0"/>
              </a:defRPr>
            </a:lvl5pPr>
          </a:lstStyle>
          <a:p>
            <a:pPr lvl="0"/>
            <a:r>
              <a:rPr lang="en-US" dirty="0"/>
              <a:t>Deutsche Bank Text Dark Grey 12pt</a:t>
            </a:r>
          </a:p>
        </p:txBody>
      </p:sp>
      <p:cxnSp>
        <p:nvCxnSpPr>
          <p:cNvPr id="10" name="Straight Connector 9"/>
          <p:cNvCxnSpPr/>
          <p:nvPr userDrawn="1"/>
        </p:nvCxnSpPr>
        <p:spPr>
          <a:xfrm>
            <a:off x="3591560" y="2185767"/>
            <a:ext cx="260567" cy="0"/>
          </a:xfrm>
          <a:prstGeom prst="line">
            <a:avLst/>
          </a:prstGeom>
          <a:ln w="12700">
            <a:solidFill>
              <a:srgbClr val="A7A8AA"/>
            </a:solidFill>
          </a:ln>
        </p:spPr>
        <p:style>
          <a:lnRef idx="1">
            <a:schemeClr val="accent1"/>
          </a:lnRef>
          <a:fillRef idx="0">
            <a:schemeClr val="accent1"/>
          </a:fillRef>
          <a:effectRef idx="0">
            <a:schemeClr val="accent1"/>
          </a:effectRef>
          <a:fontRef idx="minor">
            <a:schemeClr val="tx1"/>
          </a:fontRef>
        </p:style>
      </p:cxnSp>
      <p:sp>
        <p:nvSpPr>
          <p:cNvPr id="15" name="Text Placeholder 17"/>
          <p:cNvSpPr>
            <a:spLocks noGrp="1"/>
          </p:cNvSpPr>
          <p:nvPr>
            <p:ph type="body" sz="quarter" idx="15" hasCustomPrompt="1"/>
          </p:nvPr>
        </p:nvSpPr>
        <p:spPr>
          <a:xfrm>
            <a:off x="715406" y="5026018"/>
            <a:ext cx="2181782" cy="806739"/>
          </a:xfrm>
          <a:prstGeom prst="rect">
            <a:avLst/>
          </a:prstGeom>
          <a:solidFill>
            <a:srgbClr val="E6EAE9"/>
          </a:solidFill>
        </p:spPr>
        <p:txBody>
          <a:bodyPr lIns="144000" tIns="108000" rIns="144000" bIns="72000"/>
          <a:lstStyle>
            <a:lvl1pPr marL="0" indent="0">
              <a:lnSpc>
                <a:spcPts val="1440"/>
              </a:lnSpc>
              <a:spcBef>
                <a:spcPts val="0"/>
              </a:spcBef>
              <a:buNone/>
              <a:defRPr sz="1196">
                <a:solidFill>
                  <a:schemeClr val="tx2"/>
                </a:solidFill>
                <a:latin typeface="Deutsche Bank Text" charset="0"/>
                <a:ea typeface="Deutsche Bank Text" charset="0"/>
                <a:cs typeface="Deutsche Bank Text" charset="0"/>
              </a:defRPr>
            </a:lvl1pPr>
            <a:lvl2pPr marL="455783" indent="0">
              <a:buNone/>
              <a:defRPr sz="1196">
                <a:solidFill>
                  <a:srgbClr val="616D72"/>
                </a:solidFill>
                <a:latin typeface="Arial" charset="0"/>
                <a:ea typeface="Arial" charset="0"/>
                <a:cs typeface="Arial" charset="0"/>
              </a:defRPr>
            </a:lvl2pPr>
            <a:lvl3pPr marL="911565" indent="0">
              <a:buNone/>
              <a:defRPr sz="1196">
                <a:solidFill>
                  <a:srgbClr val="616D72"/>
                </a:solidFill>
                <a:latin typeface="Arial" charset="0"/>
                <a:ea typeface="Arial" charset="0"/>
                <a:cs typeface="Arial" charset="0"/>
              </a:defRPr>
            </a:lvl3pPr>
            <a:lvl4pPr marL="1367348" indent="0">
              <a:buNone/>
              <a:defRPr sz="1196">
                <a:solidFill>
                  <a:srgbClr val="616D72"/>
                </a:solidFill>
                <a:latin typeface="Arial" charset="0"/>
                <a:ea typeface="Arial" charset="0"/>
                <a:cs typeface="Arial" charset="0"/>
              </a:defRPr>
            </a:lvl4pPr>
            <a:lvl5pPr marL="1823131" indent="0">
              <a:buNone/>
              <a:defRPr sz="1196">
                <a:solidFill>
                  <a:srgbClr val="616D72"/>
                </a:solidFill>
                <a:latin typeface="Arial" charset="0"/>
                <a:ea typeface="Arial" charset="0"/>
                <a:cs typeface="Arial" charset="0"/>
              </a:defRPr>
            </a:lvl5pPr>
          </a:lstStyle>
          <a:p>
            <a:pPr lvl="0"/>
            <a:r>
              <a:rPr lang="en-US" dirty="0"/>
              <a:t>Deutsche Bank Text Dark Grey 12pt</a:t>
            </a:r>
          </a:p>
        </p:txBody>
      </p:sp>
      <p:sp>
        <p:nvSpPr>
          <p:cNvPr id="16" name="Text Placeholder 17"/>
          <p:cNvSpPr>
            <a:spLocks noGrp="1"/>
          </p:cNvSpPr>
          <p:nvPr>
            <p:ph type="body" sz="quarter" idx="16" hasCustomPrompt="1"/>
          </p:nvPr>
        </p:nvSpPr>
        <p:spPr>
          <a:xfrm>
            <a:off x="715406" y="4741504"/>
            <a:ext cx="2181782" cy="282380"/>
          </a:xfrm>
          <a:prstGeom prst="rect">
            <a:avLst/>
          </a:prstGeom>
          <a:solidFill>
            <a:schemeClr val="bg2"/>
          </a:solidFill>
        </p:spPr>
        <p:txBody>
          <a:bodyPr lIns="144000" tIns="108000" rIns="144000" bIns="108000" anchor="ctr"/>
          <a:lstStyle>
            <a:lvl1pPr marL="0" indent="0" algn="ctr">
              <a:buNone/>
              <a:defRPr sz="1196">
                <a:solidFill>
                  <a:schemeClr val="tx2"/>
                </a:solidFill>
                <a:latin typeface="Deutsche Bank Text" charset="0"/>
                <a:ea typeface="Deutsche Bank Text" charset="0"/>
                <a:cs typeface="Deutsche Bank Text" charset="0"/>
              </a:defRPr>
            </a:lvl1pPr>
            <a:lvl2pPr marL="455783" indent="0">
              <a:buNone/>
              <a:defRPr sz="1196">
                <a:solidFill>
                  <a:srgbClr val="616D72"/>
                </a:solidFill>
                <a:latin typeface="Arial" charset="0"/>
                <a:ea typeface="Arial" charset="0"/>
                <a:cs typeface="Arial" charset="0"/>
              </a:defRPr>
            </a:lvl2pPr>
            <a:lvl3pPr marL="911565" indent="0">
              <a:buNone/>
              <a:defRPr sz="1196">
                <a:solidFill>
                  <a:srgbClr val="616D72"/>
                </a:solidFill>
                <a:latin typeface="Arial" charset="0"/>
                <a:ea typeface="Arial" charset="0"/>
                <a:cs typeface="Arial" charset="0"/>
              </a:defRPr>
            </a:lvl3pPr>
            <a:lvl4pPr marL="1367348" indent="0">
              <a:buNone/>
              <a:defRPr sz="1196">
                <a:solidFill>
                  <a:srgbClr val="616D72"/>
                </a:solidFill>
                <a:latin typeface="Arial" charset="0"/>
                <a:ea typeface="Arial" charset="0"/>
                <a:cs typeface="Arial" charset="0"/>
              </a:defRPr>
            </a:lvl4pPr>
            <a:lvl5pPr marL="1823131" indent="0">
              <a:buNone/>
              <a:defRPr sz="1196">
                <a:solidFill>
                  <a:srgbClr val="616D72"/>
                </a:solidFill>
                <a:latin typeface="Arial" charset="0"/>
                <a:ea typeface="Arial" charset="0"/>
                <a:cs typeface="Arial" charset="0"/>
              </a:defRPr>
            </a:lvl5pPr>
          </a:lstStyle>
          <a:p>
            <a:pPr lvl="0"/>
            <a:r>
              <a:rPr lang="en-US" dirty="0"/>
              <a:t>Deutsche Bank Text Dark Grey 12pt</a:t>
            </a:r>
          </a:p>
        </p:txBody>
      </p:sp>
      <p:sp>
        <p:nvSpPr>
          <p:cNvPr id="21" name="Freeform 20"/>
          <p:cNvSpPr/>
          <p:nvPr userDrawn="1"/>
        </p:nvSpPr>
        <p:spPr>
          <a:xfrm>
            <a:off x="1802218" y="4617861"/>
            <a:ext cx="7092731" cy="134488"/>
          </a:xfrm>
          <a:custGeom>
            <a:avLst/>
            <a:gdLst>
              <a:gd name="connsiteX0" fmla="*/ 0 w 7135318"/>
              <a:gd name="connsiteY0" fmla="*/ 127417 h 134912"/>
              <a:gd name="connsiteX1" fmla="*/ 0 w 7135318"/>
              <a:gd name="connsiteY1" fmla="*/ 0 h 134912"/>
              <a:gd name="connsiteX2" fmla="*/ 7135318 w 7135318"/>
              <a:gd name="connsiteY2" fmla="*/ 0 h 134912"/>
              <a:gd name="connsiteX3" fmla="*/ 7135318 w 7135318"/>
              <a:gd name="connsiteY3" fmla="*/ 134912 h 134912"/>
            </a:gdLst>
            <a:ahLst/>
            <a:cxnLst>
              <a:cxn ang="0">
                <a:pos x="connsiteX0" y="connsiteY0"/>
              </a:cxn>
              <a:cxn ang="0">
                <a:pos x="connsiteX1" y="connsiteY1"/>
              </a:cxn>
              <a:cxn ang="0">
                <a:pos x="connsiteX2" y="connsiteY2"/>
              </a:cxn>
              <a:cxn ang="0">
                <a:pos x="connsiteX3" y="connsiteY3"/>
              </a:cxn>
            </a:cxnLst>
            <a:rect l="l" t="t" r="r" b="b"/>
            <a:pathLst>
              <a:path w="7135318" h="134912">
                <a:moveTo>
                  <a:pt x="0" y="127417"/>
                </a:moveTo>
                <a:lnTo>
                  <a:pt x="0" y="0"/>
                </a:lnTo>
                <a:lnTo>
                  <a:pt x="7135318" y="0"/>
                </a:lnTo>
                <a:lnTo>
                  <a:pt x="7135318" y="134912"/>
                </a:lnTo>
              </a:path>
            </a:pathLst>
          </a:custGeom>
          <a:noFill/>
          <a:ln>
            <a:solidFill>
              <a:srgbClr val="A7A8A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994" dirty="0"/>
          </a:p>
        </p:txBody>
      </p:sp>
      <p:cxnSp>
        <p:nvCxnSpPr>
          <p:cNvPr id="22" name="Straight Connector 21"/>
          <p:cNvCxnSpPr/>
          <p:nvPr userDrawn="1"/>
        </p:nvCxnSpPr>
        <p:spPr>
          <a:xfrm flipH="1">
            <a:off x="5354221" y="4281197"/>
            <a:ext cx="628" cy="119544"/>
          </a:xfrm>
          <a:prstGeom prst="line">
            <a:avLst/>
          </a:prstGeom>
          <a:ln w="12700">
            <a:solidFill>
              <a:srgbClr val="E3E9ED"/>
            </a:solidFill>
          </a:ln>
        </p:spPr>
        <p:style>
          <a:lnRef idx="1">
            <a:schemeClr val="accent1"/>
          </a:lnRef>
          <a:fillRef idx="0">
            <a:schemeClr val="accent1"/>
          </a:fillRef>
          <a:effectRef idx="0">
            <a:schemeClr val="accent1"/>
          </a:effectRef>
          <a:fontRef idx="minor">
            <a:schemeClr val="tx1"/>
          </a:fontRef>
        </p:style>
      </p:cxnSp>
      <p:cxnSp>
        <p:nvCxnSpPr>
          <p:cNvPr id="23" name="Straight Connector 22"/>
          <p:cNvCxnSpPr/>
          <p:nvPr userDrawn="1"/>
        </p:nvCxnSpPr>
        <p:spPr>
          <a:xfrm flipV="1">
            <a:off x="4160592" y="4617861"/>
            <a:ext cx="0" cy="126539"/>
          </a:xfrm>
          <a:prstGeom prst="line">
            <a:avLst/>
          </a:prstGeom>
          <a:ln w="12700">
            <a:solidFill>
              <a:srgbClr val="A7A8AA"/>
            </a:solidFill>
          </a:ln>
        </p:spPr>
        <p:style>
          <a:lnRef idx="1">
            <a:schemeClr val="accent1"/>
          </a:lnRef>
          <a:fillRef idx="0">
            <a:schemeClr val="accent1"/>
          </a:fillRef>
          <a:effectRef idx="0">
            <a:schemeClr val="accent1"/>
          </a:effectRef>
          <a:fontRef idx="minor">
            <a:schemeClr val="tx1"/>
          </a:fontRef>
        </p:style>
      </p:cxnSp>
      <p:cxnSp>
        <p:nvCxnSpPr>
          <p:cNvPr id="24" name="Straight Connector 23"/>
          <p:cNvCxnSpPr/>
          <p:nvPr userDrawn="1"/>
        </p:nvCxnSpPr>
        <p:spPr>
          <a:xfrm flipV="1">
            <a:off x="6526514" y="4621836"/>
            <a:ext cx="0" cy="126539"/>
          </a:xfrm>
          <a:prstGeom prst="line">
            <a:avLst/>
          </a:prstGeom>
          <a:ln w="12700">
            <a:solidFill>
              <a:srgbClr val="A7A8AA"/>
            </a:solidFill>
          </a:ln>
        </p:spPr>
        <p:style>
          <a:lnRef idx="1">
            <a:schemeClr val="accent1"/>
          </a:lnRef>
          <a:fillRef idx="0">
            <a:schemeClr val="accent1"/>
          </a:fillRef>
          <a:effectRef idx="0">
            <a:schemeClr val="accent1"/>
          </a:effectRef>
          <a:fontRef idx="minor">
            <a:schemeClr val="tx1"/>
          </a:fontRef>
        </p:style>
      </p:cxnSp>
      <p:grpSp>
        <p:nvGrpSpPr>
          <p:cNvPr id="47" name="Group 46"/>
          <p:cNvGrpSpPr/>
          <p:nvPr userDrawn="1"/>
        </p:nvGrpSpPr>
        <p:grpSpPr>
          <a:xfrm>
            <a:off x="724394" y="6099120"/>
            <a:ext cx="283240" cy="281646"/>
            <a:chOff x="548175" y="6407506"/>
            <a:chExt cx="299757" cy="281646"/>
          </a:xfrm>
        </p:grpSpPr>
        <p:sp>
          <p:nvSpPr>
            <p:cNvPr id="25" name="Rectangle 24"/>
            <p:cNvSpPr/>
            <p:nvPr userDrawn="1"/>
          </p:nvSpPr>
          <p:spPr>
            <a:xfrm>
              <a:off x="548175" y="6407506"/>
              <a:ext cx="299757" cy="281646"/>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994" dirty="0"/>
            </a:p>
          </p:txBody>
        </p:sp>
        <p:grpSp>
          <p:nvGrpSpPr>
            <p:cNvPr id="26" name="Group 25"/>
            <p:cNvGrpSpPr/>
            <p:nvPr userDrawn="1"/>
          </p:nvGrpSpPr>
          <p:grpSpPr>
            <a:xfrm>
              <a:off x="638261" y="6487542"/>
              <a:ext cx="100803" cy="110174"/>
              <a:chOff x="695325" y="1403350"/>
              <a:chExt cx="155575" cy="180975"/>
            </a:xfrm>
          </p:grpSpPr>
          <p:sp>
            <p:nvSpPr>
              <p:cNvPr id="27" name="Freeform 26"/>
              <p:cNvSpPr/>
              <p:nvPr userDrawn="1"/>
            </p:nvSpPr>
            <p:spPr>
              <a:xfrm>
                <a:off x="695325" y="1403350"/>
                <a:ext cx="73025" cy="180975"/>
              </a:xfrm>
              <a:custGeom>
                <a:avLst/>
                <a:gdLst>
                  <a:gd name="connsiteX0" fmla="*/ 0 w 73025"/>
                  <a:gd name="connsiteY0" fmla="*/ 180975 h 180975"/>
                  <a:gd name="connsiteX1" fmla="*/ 73025 w 73025"/>
                  <a:gd name="connsiteY1" fmla="*/ 92075 h 180975"/>
                  <a:gd name="connsiteX2" fmla="*/ 3175 w 73025"/>
                  <a:gd name="connsiteY2" fmla="*/ 0 h 180975"/>
                </a:gdLst>
                <a:ahLst/>
                <a:cxnLst>
                  <a:cxn ang="0">
                    <a:pos x="connsiteX0" y="connsiteY0"/>
                  </a:cxn>
                  <a:cxn ang="0">
                    <a:pos x="connsiteX1" y="connsiteY1"/>
                  </a:cxn>
                  <a:cxn ang="0">
                    <a:pos x="connsiteX2" y="connsiteY2"/>
                  </a:cxn>
                </a:cxnLst>
                <a:rect l="l" t="t" r="r" b="b"/>
                <a:pathLst>
                  <a:path w="73025" h="180975">
                    <a:moveTo>
                      <a:pt x="0" y="180975"/>
                    </a:moveTo>
                    <a:lnTo>
                      <a:pt x="73025" y="92075"/>
                    </a:lnTo>
                    <a:lnTo>
                      <a:pt x="3175" y="0"/>
                    </a:lnTo>
                  </a:path>
                </a:pathLst>
              </a:custGeom>
              <a:noFill/>
              <a:ln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994" dirty="0"/>
              </a:p>
            </p:txBody>
          </p:sp>
          <p:sp>
            <p:nvSpPr>
              <p:cNvPr id="28" name="Freeform 27"/>
              <p:cNvSpPr/>
              <p:nvPr userDrawn="1"/>
            </p:nvSpPr>
            <p:spPr>
              <a:xfrm>
                <a:off x="777875" y="1403350"/>
                <a:ext cx="73025" cy="180975"/>
              </a:xfrm>
              <a:custGeom>
                <a:avLst/>
                <a:gdLst>
                  <a:gd name="connsiteX0" fmla="*/ 0 w 73025"/>
                  <a:gd name="connsiteY0" fmla="*/ 180975 h 180975"/>
                  <a:gd name="connsiteX1" fmla="*/ 73025 w 73025"/>
                  <a:gd name="connsiteY1" fmla="*/ 92075 h 180975"/>
                  <a:gd name="connsiteX2" fmla="*/ 3175 w 73025"/>
                  <a:gd name="connsiteY2" fmla="*/ 0 h 180975"/>
                </a:gdLst>
                <a:ahLst/>
                <a:cxnLst>
                  <a:cxn ang="0">
                    <a:pos x="connsiteX0" y="connsiteY0"/>
                  </a:cxn>
                  <a:cxn ang="0">
                    <a:pos x="connsiteX1" y="connsiteY1"/>
                  </a:cxn>
                  <a:cxn ang="0">
                    <a:pos x="connsiteX2" y="connsiteY2"/>
                  </a:cxn>
                </a:cxnLst>
                <a:rect l="l" t="t" r="r" b="b"/>
                <a:pathLst>
                  <a:path w="73025" h="180975">
                    <a:moveTo>
                      <a:pt x="0" y="180975"/>
                    </a:moveTo>
                    <a:lnTo>
                      <a:pt x="73025" y="92075"/>
                    </a:lnTo>
                    <a:lnTo>
                      <a:pt x="3175" y="0"/>
                    </a:lnTo>
                  </a:path>
                </a:pathLst>
              </a:custGeom>
              <a:noFill/>
              <a:ln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994" dirty="0"/>
              </a:p>
            </p:txBody>
          </p:sp>
        </p:grpSp>
      </p:grpSp>
      <p:sp>
        <p:nvSpPr>
          <p:cNvPr id="29" name="Text Placeholder 47"/>
          <p:cNvSpPr>
            <a:spLocks noGrp="1"/>
          </p:cNvSpPr>
          <p:nvPr>
            <p:ph type="body" sz="quarter" idx="21" hasCustomPrompt="1"/>
          </p:nvPr>
        </p:nvSpPr>
        <p:spPr>
          <a:xfrm>
            <a:off x="1007634" y="6099120"/>
            <a:ext cx="9019016" cy="279918"/>
          </a:xfrm>
          <a:prstGeom prst="rect">
            <a:avLst/>
          </a:prstGeom>
          <a:solidFill>
            <a:schemeClr val="accent5"/>
          </a:solidFill>
        </p:spPr>
        <p:txBody>
          <a:bodyPr lIns="180000" tIns="72000" rIns="180000" bIns="72000" anchor="ctr"/>
          <a:lstStyle>
            <a:lvl1pPr marL="0" indent="0">
              <a:buNone/>
              <a:defRPr sz="1196" baseline="0">
                <a:solidFill>
                  <a:schemeClr val="bg1"/>
                </a:solidFill>
                <a:latin typeface="Deutsche Bank Text" charset="0"/>
                <a:ea typeface="Deutsche Bank Text" charset="0"/>
                <a:cs typeface="Deutsche Bank Text" charset="0"/>
              </a:defRPr>
            </a:lvl1pPr>
          </a:lstStyle>
          <a:p>
            <a:pPr lvl="0"/>
            <a:r>
              <a:rPr lang="en-US" dirty="0"/>
              <a:t>Deutsche Bank Text White 12pt</a:t>
            </a:r>
          </a:p>
        </p:txBody>
      </p:sp>
      <p:sp>
        <p:nvSpPr>
          <p:cNvPr id="31" name="Text Placeholder 2"/>
          <p:cNvSpPr>
            <a:spLocks noGrp="1"/>
          </p:cNvSpPr>
          <p:nvPr>
            <p:ph type="body" sz="quarter" idx="62" hasCustomPrompt="1"/>
          </p:nvPr>
        </p:nvSpPr>
        <p:spPr>
          <a:xfrm>
            <a:off x="701675" y="441325"/>
            <a:ext cx="2728091" cy="155645"/>
          </a:xfrm>
          <a:prstGeom prst="rect">
            <a:avLst/>
          </a:prstGeom>
        </p:spPr>
        <p:txBody>
          <a:bodyPr lIns="0" tIns="0" rIns="0" bIns="0"/>
          <a:lstStyle>
            <a:lvl1pPr marL="0" indent="0">
              <a:buNone/>
              <a:defRPr sz="997" b="0" i="0" baseline="0">
                <a:solidFill>
                  <a:schemeClr val="accent2"/>
                </a:solidFill>
                <a:latin typeface="Deutsche Bank Text" charset="0"/>
                <a:ea typeface="Deutsche Bank Text" charset="0"/>
                <a:cs typeface="Deutsche Bank Text" charset="0"/>
              </a:defRPr>
            </a:lvl1pPr>
            <a:lvl2pPr marL="455783" indent="0">
              <a:buNone/>
              <a:defRPr/>
            </a:lvl2pPr>
            <a:lvl3pPr marL="911565" indent="0">
              <a:buNone/>
              <a:defRPr/>
            </a:lvl3pPr>
            <a:lvl4pPr marL="1367348" indent="0">
              <a:buNone/>
              <a:defRPr/>
            </a:lvl4pPr>
            <a:lvl5pPr marL="1823131" indent="0">
              <a:buNone/>
              <a:defRPr/>
            </a:lvl5pPr>
          </a:lstStyle>
          <a:p>
            <a:pPr lvl="0"/>
            <a:r>
              <a:rPr lang="en-US" dirty="0"/>
              <a:t>Deutsche Bank Text Orange 10pt</a:t>
            </a:r>
          </a:p>
        </p:txBody>
      </p:sp>
      <p:sp>
        <p:nvSpPr>
          <p:cNvPr id="32" name="Text Placeholder 5"/>
          <p:cNvSpPr>
            <a:spLocks noGrp="1"/>
          </p:cNvSpPr>
          <p:nvPr>
            <p:ph type="body" sz="quarter" idx="63" hasCustomPrompt="1"/>
          </p:nvPr>
        </p:nvSpPr>
        <p:spPr>
          <a:xfrm>
            <a:off x="701674" y="824430"/>
            <a:ext cx="8532813" cy="478908"/>
          </a:xfrm>
          <a:prstGeom prst="rect">
            <a:avLst/>
          </a:prstGeom>
        </p:spPr>
        <p:txBody>
          <a:bodyPr lIns="0" tIns="0" rIns="0" bIns="0"/>
          <a:lstStyle>
            <a:lvl1pPr marL="0" indent="0">
              <a:lnSpc>
                <a:spcPts val="4000"/>
              </a:lnSpc>
              <a:spcBef>
                <a:spcPts val="0"/>
              </a:spcBef>
              <a:buNone/>
              <a:defRPr sz="3600" baseline="0">
                <a:solidFill>
                  <a:schemeClr val="tx1"/>
                </a:solidFill>
                <a:latin typeface="Deutsche Bank Display" charset="0"/>
                <a:ea typeface="Deutsche Bank Display" charset="0"/>
                <a:cs typeface="Deutsche Bank Display" charset="0"/>
              </a:defRPr>
            </a:lvl1pPr>
            <a:lvl2pPr marL="455783" indent="0">
              <a:buNone/>
              <a:defRPr sz="3600">
                <a:latin typeface="Deutsche Bank Display Beta" charset="0"/>
                <a:ea typeface="Deutsche Bank Display Beta" charset="0"/>
                <a:cs typeface="Deutsche Bank Display Beta" charset="0"/>
              </a:defRPr>
            </a:lvl2pPr>
            <a:lvl3pPr marL="911566" indent="0">
              <a:buNone/>
              <a:defRPr sz="3600">
                <a:latin typeface="Deutsche Bank Display Beta" charset="0"/>
                <a:ea typeface="Deutsche Bank Display Beta" charset="0"/>
                <a:cs typeface="Deutsche Bank Display Beta" charset="0"/>
              </a:defRPr>
            </a:lvl3pPr>
            <a:lvl4pPr marL="1367348" indent="0">
              <a:buNone/>
              <a:defRPr sz="3600">
                <a:latin typeface="Deutsche Bank Display Beta" charset="0"/>
                <a:ea typeface="Deutsche Bank Display Beta" charset="0"/>
                <a:cs typeface="Deutsche Bank Display Beta" charset="0"/>
              </a:defRPr>
            </a:lvl4pPr>
            <a:lvl5pPr marL="1823131" indent="0">
              <a:buNone/>
              <a:defRPr sz="3600">
                <a:latin typeface="Deutsche Bank Display Beta" charset="0"/>
                <a:ea typeface="Deutsche Bank Display Beta" charset="0"/>
                <a:cs typeface="Deutsche Bank Display Beta" charset="0"/>
              </a:defRPr>
            </a:lvl5pPr>
          </a:lstStyle>
          <a:p>
            <a:pPr lvl="0"/>
            <a:r>
              <a:rPr lang="en-US" dirty="0"/>
              <a:t>Deutsche Bank Display Dark Blue 36pt</a:t>
            </a:r>
          </a:p>
        </p:txBody>
      </p:sp>
      <p:sp>
        <p:nvSpPr>
          <p:cNvPr id="34" name="Text Placeholder 17"/>
          <p:cNvSpPr>
            <a:spLocks noGrp="1"/>
          </p:cNvSpPr>
          <p:nvPr>
            <p:ph type="body" sz="quarter" idx="64" hasCustomPrompt="1"/>
          </p:nvPr>
        </p:nvSpPr>
        <p:spPr>
          <a:xfrm>
            <a:off x="3833813" y="2044479"/>
            <a:ext cx="3024188" cy="284400"/>
          </a:xfrm>
          <a:prstGeom prst="rect">
            <a:avLst/>
          </a:prstGeom>
          <a:solidFill>
            <a:schemeClr val="bg2"/>
          </a:solidFill>
        </p:spPr>
        <p:txBody>
          <a:bodyPr lIns="144000" tIns="108000" rIns="144000" bIns="108000" anchor="ctr"/>
          <a:lstStyle>
            <a:lvl1pPr marL="0" indent="0" algn="ctr">
              <a:buNone/>
              <a:defRPr sz="1196">
                <a:solidFill>
                  <a:schemeClr val="tx2"/>
                </a:solidFill>
                <a:latin typeface="Deutsche Bank Text" charset="0"/>
                <a:ea typeface="Deutsche Bank Text" charset="0"/>
                <a:cs typeface="Deutsche Bank Text" charset="0"/>
              </a:defRPr>
            </a:lvl1pPr>
            <a:lvl2pPr marL="455783" indent="0">
              <a:buNone/>
              <a:defRPr sz="1196">
                <a:solidFill>
                  <a:srgbClr val="616D72"/>
                </a:solidFill>
                <a:latin typeface="Arial" charset="0"/>
                <a:ea typeface="Arial" charset="0"/>
                <a:cs typeface="Arial" charset="0"/>
              </a:defRPr>
            </a:lvl2pPr>
            <a:lvl3pPr marL="911565" indent="0">
              <a:buNone/>
              <a:defRPr sz="1196">
                <a:solidFill>
                  <a:srgbClr val="616D72"/>
                </a:solidFill>
                <a:latin typeface="Arial" charset="0"/>
                <a:ea typeface="Arial" charset="0"/>
                <a:cs typeface="Arial" charset="0"/>
              </a:defRPr>
            </a:lvl3pPr>
            <a:lvl4pPr marL="1367348" indent="0">
              <a:buNone/>
              <a:defRPr sz="1196">
                <a:solidFill>
                  <a:srgbClr val="616D72"/>
                </a:solidFill>
                <a:latin typeface="Arial" charset="0"/>
                <a:ea typeface="Arial" charset="0"/>
                <a:cs typeface="Arial" charset="0"/>
              </a:defRPr>
            </a:lvl4pPr>
            <a:lvl5pPr marL="1823131" indent="0">
              <a:buNone/>
              <a:defRPr sz="1196">
                <a:solidFill>
                  <a:srgbClr val="616D72"/>
                </a:solidFill>
                <a:latin typeface="Arial" charset="0"/>
                <a:ea typeface="Arial" charset="0"/>
                <a:cs typeface="Arial" charset="0"/>
              </a:defRPr>
            </a:lvl5pPr>
          </a:lstStyle>
          <a:p>
            <a:pPr lvl="0"/>
            <a:r>
              <a:rPr lang="en-US" dirty="0"/>
              <a:t>Deutsche Bank Text Dark Grey 12pt</a:t>
            </a:r>
          </a:p>
        </p:txBody>
      </p:sp>
      <p:sp>
        <p:nvSpPr>
          <p:cNvPr id="35" name="Text Placeholder 17"/>
          <p:cNvSpPr>
            <a:spLocks noGrp="1"/>
          </p:cNvSpPr>
          <p:nvPr>
            <p:ph type="body" sz="quarter" idx="65" hasCustomPrompt="1"/>
          </p:nvPr>
        </p:nvSpPr>
        <p:spPr>
          <a:xfrm>
            <a:off x="3833813" y="2327641"/>
            <a:ext cx="3024188" cy="807818"/>
          </a:xfrm>
          <a:prstGeom prst="rect">
            <a:avLst/>
          </a:prstGeom>
          <a:solidFill>
            <a:srgbClr val="E6EAE9"/>
          </a:solidFill>
        </p:spPr>
        <p:txBody>
          <a:bodyPr lIns="144000" tIns="125999" rIns="144000" bIns="144000"/>
          <a:lstStyle>
            <a:lvl1pPr marL="0" indent="0">
              <a:lnSpc>
                <a:spcPts val="1440"/>
              </a:lnSpc>
              <a:spcBef>
                <a:spcPts val="0"/>
              </a:spcBef>
              <a:buNone/>
              <a:defRPr sz="1196">
                <a:solidFill>
                  <a:schemeClr val="tx2"/>
                </a:solidFill>
                <a:latin typeface="Deutsche Bank Text" charset="0"/>
                <a:ea typeface="Deutsche Bank Text" charset="0"/>
                <a:cs typeface="Deutsche Bank Text" charset="0"/>
              </a:defRPr>
            </a:lvl1pPr>
            <a:lvl2pPr marL="455783" indent="0">
              <a:buNone/>
              <a:defRPr sz="1196">
                <a:solidFill>
                  <a:srgbClr val="616D72"/>
                </a:solidFill>
                <a:latin typeface="Arial" charset="0"/>
                <a:ea typeface="Arial" charset="0"/>
                <a:cs typeface="Arial" charset="0"/>
              </a:defRPr>
            </a:lvl2pPr>
            <a:lvl3pPr marL="911565" indent="0">
              <a:buNone/>
              <a:defRPr sz="1196">
                <a:solidFill>
                  <a:srgbClr val="616D72"/>
                </a:solidFill>
                <a:latin typeface="Arial" charset="0"/>
                <a:ea typeface="Arial" charset="0"/>
                <a:cs typeface="Arial" charset="0"/>
              </a:defRPr>
            </a:lvl3pPr>
            <a:lvl4pPr marL="1367348" indent="0">
              <a:buNone/>
              <a:defRPr sz="1196">
                <a:solidFill>
                  <a:srgbClr val="616D72"/>
                </a:solidFill>
                <a:latin typeface="Arial" charset="0"/>
                <a:ea typeface="Arial" charset="0"/>
                <a:cs typeface="Arial" charset="0"/>
              </a:defRPr>
            </a:lvl4pPr>
            <a:lvl5pPr marL="1823131" indent="0">
              <a:buNone/>
              <a:defRPr sz="1196">
                <a:solidFill>
                  <a:srgbClr val="616D72"/>
                </a:solidFill>
                <a:latin typeface="Arial" charset="0"/>
                <a:ea typeface="Arial" charset="0"/>
                <a:cs typeface="Arial" charset="0"/>
              </a:defRPr>
            </a:lvl5pPr>
          </a:lstStyle>
          <a:p>
            <a:pPr lvl="0"/>
            <a:r>
              <a:rPr lang="en-US" dirty="0"/>
              <a:t>Deutsche Bank Text Dark Grey 12pt</a:t>
            </a:r>
          </a:p>
        </p:txBody>
      </p:sp>
      <p:sp>
        <p:nvSpPr>
          <p:cNvPr id="38" name="Text Placeholder 17"/>
          <p:cNvSpPr>
            <a:spLocks noGrp="1"/>
          </p:cNvSpPr>
          <p:nvPr>
            <p:ph type="body" sz="quarter" idx="66" hasCustomPrompt="1"/>
          </p:nvPr>
        </p:nvSpPr>
        <p:spPr>
          <a:xfrm>
            <a:off x="3833813" y="3405135"/>
            <a:ext cx="3024187" cy="284400"/>
          </a:xfrm>
          <a:prstGeom prst="rect">
            <a:avLst/>
          </a:prstGeom>
          <a:solidFill>
            <a:schemeClr val="bg2"/>
          </a:solidFill>
        </p:spPr>
        <p:txBody>
          <a:bodyPr lIns="144000" tIns="108000" rIns="144000" bIns="108000" anchor="ctr"/>
          <a:lstStyle>
            <a:lvl1pPr marL="0" indent="0" algn="ctr">
              <a:buNone/>
              <a:defRPr sz="1196">
                <a:solidFill>
                  <a:schemeClr val="tx2"/>
                </a:solidFill>
                <a:latin typeface="Deutsche Bank Text" charset="0"/>
                <a:ea typeface="Deutsche Bank Text" charset="0"/>
                <a:cs typeface="Deutsche Bank Text" charset="0"/>
              </a:defRPr>
            </a:lvl1pPr>
            <a:lvl2pPr marL="455783" indent="0">
              <a:buNone/>
              <a:defRPr sz="1196">
                <a:solidFill>
                  <a:srgbClr val="616D72"/>
                </a:solidFill>
                <a:latin typeface="Arial" charset="0"/>
                <a:ea typeface="Arial" charset="0"/>
                <a:cs typeface="Arial" charset="0"/>
              </a:defRPr>
            </a:lvl2pPr>
            <a:lvl3pPr marL="911565" indent="0">
              <a:buNone/>
              <a:defRPr sz="1196">
                <a:solidFill>
                  <a:srgbClr val="616D72"/>
                </a:solidFill>
                <a:latin typeface="Arial" charset="0"/>
                <a:ea typeface="Arial" charset="0"/>
                <a:cs typeface="Arial" charset="0"/>
              </a:defRPr>
            </a:lvl3pPr>
            <a:lvl4pPr marL="1367348" indent="0">
              <a:buNone/>
              <a:defRPr sz="1196">
                <a:solidFill>
                  <a:srgbClr val="616D72"/>
                </a:solidFill>
                <a:latin typeface="Arial" charset="0"/>
                <a:ea typeface="Arial" charset="0"/>
                <a:cs typeface="Arial" charset="0"/>
              </a:defRPr>
            </a:lvl4pPr>
            <a:lvl5pPr marL="1823131" indent="0">
              <a:buNone/>
              <a:defRPr sz="1196">
                <a:solidFill>
                  <a:srgbClr val="616D72"/>
                </a:solidFill>
                <a:latin typeface="Arial" charset="0"/>
                <a:ea typeface="Arial" charset="0"/>
                <a:cs typeface="Arial" charset="0"/>
              </a:defRPr>
            </a:lvl5pPr>
          </a:lstStyle>
          <a:p>
            <a:pPr lvl="0"/>
            <a:r>
              <a:rPr lang="en-US" dirty="0"/>
              <a:t>Deutsche Bank Text Dark Grey 12pt</a:t>
            </a:r>
          </a:p>
        </p:txBody>
      </p:sp>
      <p:sp>
        <p:nvSpPr>
          <p:cNvPr id="39" name="Text Placeholder 17"/>
          <p:cNvSpPr>
            <a:spLocks noGrp="1"/>
          </p:cNvSpPr>
          <p:nvPr>
            <p:ph type="body" sz="quarter" idx="67" hasCustomPrompt="1"/>
          </p:nvPr>
        </p:nvSpPr>
        <p:spPr>
          <a:xfrm>
            <a:off x="3833813" y="3688297"/>
            <a:ext cx="3024187" cy="807818"/>
          </a:xfrm>
          <a:prstGeom prst="rect">
            <a:avLst/>
          </a:prstGeom>
          <a:solidFill>
            <a:srgbClr val="E6EAE9"/>
          </a:solidFill>
        </p:spPr>
        <p:txBody>
          <a:bodyPr lIns="144000" tIns="125999" rIns="144000" bIns="144000"/>
          <a:lstStyle>
            <a:lvl1pPr marL="0" indent="0">
              <a:lnSpc>
                <a:spcPts val="1440"/>
              </a:lnSpc>
              <a:spcBef>
                <a:spcPts val="0"/>
              </a:spcBef>
              <a:buNone/>
              <a:defRPr sz="1196">
                <a:solidFill>
                  <a:schemeClr val="tx2"/>
                </a:solidFill>
                <a:latin typeface="Deutsche Bank Text" charset="0"/>
                <a:ea typeface="Deutsche Bank Text" charset="0"/>
                <a:cs typeface="Deutsche Bank Text" charset="0"/>
              </a:defRPr>
            </a:lvl1pPr>
            <a:lvl2pPr marL="455783" indent="0">
              <a:buNone/>
              <a:defRPr sz="1196">
                <a:solidFill>
                  <a:srgbClr val="616D72"/>
                </a:solidFill>
                <a:latin typeface="Arial" charset="0"/>
                <a:ea typeface="Arial" charset="0"/>
                <a:cs typeface="Arial" charset="0"/>
              </a:defRPr>
            </a:lvl2pPr>
            <a:lvl3pPr marL="911565" indent="0">
              <a:buNone/>
              <a:defRPr sz="1196">
                <a:solidFill>
                  <a:srgbClr val="616D72"/>
                </a:solidFill>
                <a:latin typeface="Arial" charset="0"/>
                <a:ea typeface="Arial" charset="0"/>
                <a:cs typeface="Arial" charset="0"/>
              </a:defRPr>
            </a:lvl3pPr>
            <a:lvl4pPr marL="1367348" indent="0">
              <a:buNone/>
              <a:defRPr sz="1196">
                <a:solidFill>
                  <a:srgbClr val="616D72"/>
                </a:solidFill>
                <a:latin typeface="Arial" charset="0"/>
                <a:ea typeface="Arial" charset="0"/>
                <a:cs typeface="Arial" charset="0"/>
              </a:defRPr>
            </a:lvl4pPr>
            <a:lvl5pPr marL="1823131" indent="0">
              <a:buNone/>
              <a:defRPr sz="1196">
                <a:solidFill>
                  <a:srgbClr val="616D72"/>
                </a:solidFill>
                <a:latin typeface="Arial" charset="0"/>
                <a:ea typeface="Arial" charset="0"/>
                <a:cs typeface="Arial" charset="0"/>
              </a:defRPr>
            </a:lvl5pPr>
          </a:lstStyle>
          <a:p>
            <a:pPr lvl="0"/>
            <a:r>
              <a:rPr lang="en-US" dirty="0"/>
              <a:t>Deutsche Bank Text Dark Grey 12pt</a:t>
            </a:r>
          </a:p>
        </p:txBody>
      </p:sp>
      <p:sp>
        <p:nvSpPr>
          <p:cNvPr id="41" name="Text Placeholder 17"/>
          <p:cNvSpPr>
            <a:spLocks noGrp="1"/>
          </p:cNvSpPr>
          <p:nvPr>
            <p:ph type="body" sz="quarter" idx="68" hasCustomPrompt="1"/>
          </p:nvPr>
        </p:nvSpPr>
        <p:spPr>
          <a:xfrm>
            <a:off x="3041650" y="5026018"/>
            <a:ext cx="2232025" cy="806739"/>
          </a:xfrm>
          <a:prstGeom prst="rect">
            <a:avLst/>
          </a:prstGeom>
          <a:solidFill>
            <a:srgbClr val="E6EAE9"/>
          </a:solidFill>
        </p:spPr>
        <p:txBody>
          <a:bodyPr lIns="144000" tIns="108000" rIns="144000" bIns="72000"/>
          <a:lstStyle>
            <a:lvl1pPr marL="0" indent="0">
              <a:lnSpc>
                <a:spcPts val="1440"/>
              </a:lnSpc>
              <a:spcBef>
                <a:spcPts val="0"/>
              </a:spcBef>
              <a:buNone/>
              <a:defRPr sz="1196">
                <a:solidFill>
                  <a:schemeClr val="tx2"/>
                </a:solidFill>
                <a:latin typeface="Deutsche Bank Text" charset="0"/>
                <a:ea typeface="Deutsche Bank Text" charset="0"/>
                <a:cs typeface="Deutsche Bank Text" charset="0"/>
              </a:defRPr>
            </a:lvl1pPr>
            <a:lvl2pPr marL="455783" indent="0">
              <a:buNone/>
              <a:defRPr sz="1196">
                <a:solidFill>
                  <a:srgbClr val="616D72"/>
                </a:solidFill>
                <a:latin typeface="Arial" charset="0"/>
                <a:ea typeface="Arial" charset="0"/>
                <a:cs typeface="Arial" charset="0"/>
              </a:defRPr>
            </a:lvl2pPr>
            <a:lvl3pPr marL="911565" indent="0">
              <a:buNone/>
              <a:defRPr sz="1196">
                <a:solidFill>
                  <a:srgbClr val="616D72"/>
                </a:solidFill>
                <a:latin typeface="Arial" charset="0"/>
                <a:ea typeface="Arial" charset="0"/>
                <a:cs typeface="Arial" charset="0"/>
              </a:defRPr>
            </a:lvl3pPr>
            <a:lvl4pPr marL="1367348" indent="0">
              <a:buNone/>
              <a:defRPr sz="1196">
                <a:solidFill>
                  <a:srgbClr val="616D72"/>
                </a:solidFill>
                <a:latin typeface="Arial" charset="0"/>
                <a:ea typeface="Arial" charset="0"/>
                <a:cs typeface="Arial" charset="0"/>
              </a:defRPr>
            </a:lvl4pPr>
            <a:lvl5pPr marL="1823131" indent="0">
              <a:buNone/>
              <a:defRPr sz="1196">
                <a:solidFill>
                  <a:srgbClr val="616D72"/>
                </a:solidFill>
                <a:latin typeface="Arial" charset="0"/>
                <a:ea typeface="Arial" charset="0"/>
                <a:cs typeface="Arial" charset="0"/>
              </a:defRPr>
            </a:lvl5pPr>
          </a:lstStyle>
          <a:p>
            <a:pPr lvl="0"/>
            <a:r>
              <a:rPr lang="en-US" dirty="0"/>
              <a:t>Deutsche Bank Text Dark Grey 12pt</a:t>
            </a:r>
          </a:p>
        </p:txBody>
      </p:sp>
      <p:sp>
        <p:nvSpPr>
          <p:cNvPr id="42" name="Text Placeholder 17"/>
          <p:cNvSpPr>
            <a:spLocks noGrp="1"/>
          </p:cNvSpPr>
          <p:nvPr>
            <p:ph type="body" sz="quarter" idx="69" hasCustomPrompt="1"/>
          </p:nvPr>
        </p:nvSpPr>
        <p:spPr>
          <a:xfrm>
            <a:off x="3041650" y="4741504"/>
            <a:ext cx="2232025" cy="282380"/>
          </a:xfrm>
          <a:prstGeom prst="rect">
            <a:avLst/>
          </a:prstGeom>
          <a:solidFill>
            <a:schemeClr val="bg2"/>
          </a:solidFill>
        </p:spPr>
        <p:txBody>
          <a:bodyPr lIns="144000" tIns="108000" rIns="144000" bIns="108000" anchor="ctr"/>
          <a:lstStyle>
            <a:lvl1pPr marL="0" indent="0" algn="ctr">
              <a:buNone/>
              <a:defRPr sz="1196">
                <a:solidFill>
                  <a:schemeClr val="tx2"/>
                </a:solidFill>
                <a:latin typeface="Deutsche Bank Text" charset="0"/>
                <a:ea typeface="Deutsche Bank Text" charset="0"/>
                <a:cs typeface="Deutsche Bank Text" charset="0"/>
              </a:defRPr>
            </a:lvl1pPr>
            <a:lvl2pPr marL="455783" indent="0">
              <a:buNone/>
              <a:defRPr sz="1196">
                <a:solidFill>
                  <a:srgbClr val="616D72"/>
                </a:solidFill>
                <a:latin typeface="Arial" charset="0"/>
                <a:ea typeface="Arial" charset="0"/>
                <a:cs typeface="Arial" charset="0"/>
              </a:defRPr>
            </a:lvl2pPr>
            <a:lvl3pPr marL="911565" indent="0">
              <a:buNone/>
              <a:defRPr sz="1196">
                <a:solidFill>
                  <a:srgbClr val="616D72"/>
                </a:solidFill>
                <a:latin typeface="Arial" charset="0"/>
                <a:ea typeface="Arial" charset="0"/>
                <a:cs typeface="Arial" charset="0"/>
              </a:defRPr>
            </a:lvl3pPr>
            <a:lvl4pPr marL="1367348" indent="0">
              <a:buNone/>
              <a:defRPr sz="1196">
                <a:solidFill>
                  <a:srgbClr val="616D72"/>
                </a:solidFill>
                <a:latin typeface="Arial" charset="0"/>
                <a:ea typeface="Arial" charset="0"/>
                <a:cs typeface="Arial" charset="0"/>
              </a:defRPr>
            </a:lvl4pPr>
            <a:lvl5pPr marL="1823131" indent="0">
              <a:buNone/>
              <a:defRPr sz="1196">
                <a:solidFill>
                  <a:srgbClr val="616D72"/>
                </a:solidFill>
                <a:latin typeface="Arial" charset="0"/>
                <a:ea typeface="Arial" charset="0"/>
                <a:cs typeface="Arial" charset="0"/>
              </a:defRPr>
            </a:lvl5pPr>
          </a:lstStyle>
          <a:p>
            <a:pPr lvl="0"/>
            <a:r>
              <a:rPr lang="en-US" dirty="0"/>
              <a:t>Deutsche Bank Text Dark Grey 12pt</a:t>
            </a:r>
          </a:p>
        </p:txBody>
      </p:sp>
      <p:sp>
        <p:nvSpPr>
          <p:cNvPr id="43" name="Text Placeholder 17"/>
          <p:cNvSpPr>
            <a:spLocks noGrp="1"/>
          </p:cNvSpPr>
          <p:nvPr>
            <p:ph type="body" sz="quarter" idx="70" hasCustomPrompt="1"/>
          </p:nvPr>
        </p:nvSpPr>
        <p:spPr>
          <a:xfrm>
            <a:off x="5418138" y="5026018"/>
            <a:ext cx="2232025" cy="806739"/>
          </a:xfrm>
          <a:prstGeom prst="rect">
            <a:avLst/>
          </a:prstGeom>
          <a:solidFill>
            <a:srgbClr val="E6EAE9"/>
          </a:solidFill>
        </p:spPr>
        <p:txBody>
          <a:bodyPr lIns="144000" tIns="108000" rIns="144000" bIns="72000"/>
          <a:lstStyle>
            <a:lvl1pPr marL="0" indent="0">
              <a:lnSpc>
                <a:spcPts val="1440"/>
              </a:lnSpc>
              <a:spcBef>
                <a:spcPts val="0"/>
              </a:spcBef>
              <a:buNone/>
              <a:defRPr sz="1196">
                <a:solidFill>
                  <a:schemeClr val="tx2"/>
                </a:solidFill>
                <a:latin typeface="Deutsche Bank Text" charset="0"/>
                <a:ea typeface="Deutsche Bank Text" charset="0"/>
                <a:cs typeface="Deutsche Bank Text" charset="0"/>
              </a:defRPr>
            </a:lvl1pPr>
            <a:lvl2pPr marL="455783" indent="0">
              <a:buNone/>
              <a:defRPr sz="1196">
                <a:solidFill>
                  <a:srgbClr val="616D72"/>
                </a:solidFill>
                <a:latin typeface="Arial" charset="0"/>
                <a:ea typeface="Arial" charset="0"/>
                <a:cs typeface="Arial" charset="0"/>
              </a:defRPr>
            </a:lvl2pPr>
            <a:lvl3pPr marL="911565" indent="0">
              <a:buNone/>
              <a:defRPr sz="1196">
                <a:solidFill>
                  <a:srgbClr val="616D72"/>
                </a:solidFill>
                <a:latin typeface="Arial" charset="0"/>
                <a:ea typeface="Arial" charset="0"/>
                <a:cs typeface="Arial" charset="0"/>
              </a:defRPr>
            </a:lvl3pPr>
            <a:lvl4pPr marL="1367348" indent="0">
              <a:buNone/>
              <a:defRPr sz="1196">
                <a:solidFill>
                  <a:srgbClr val="616D72"/>
                </a:solidFill>
                <a:latin typeface="Arial" charset="0"/>
                <a:ea typeface="Arial" charset="0"/>
                <a:cs typeface="Arial" charset="0"/>
              </a:defRPr>
            </a:lvl4pPr>
            <a:lvl5pPr marL="1823131" indent="0">
              <a:buNone/>
              <a:defRPr sz="1196">
                <a:solidFill>
                  <a:srgbClr val="616D72"/>
                </a:solidFill>
                <a:latin typeface="Arial" charset="0"/>
                <a:ea typeface="Arial" charset="0"/>
                <a:cs typeface="Arial" charset="0"/>
              </a:defRPr>
            </a:lvl5pPr>
          </a:lstStyle>
          <a:p>
            <a:pPr lvl="0"/>
            <a:r>
              <a:rPr lang="en-US" dirty="0"/>
              <a:t>Deutsche Bank Text Dark Grey 12pt</a:t>
            </a:r>
          </a:p>
        </p:txBody>
      </p:sp>
      <p:sp>
        <p:nvSpPr>
          <p:cNvPr id="44" name="Text Placeholder 17"/>
          <p:cNvSpPr>
            <a:spLocks noGrp="1"/>
          </p:cNvSpPr>
          <p:nvPr>
            <p:ph type="body" sz="quarter" idx="71" hasCustomPrompt="1"/>
          </p:nvPr>
        </p:nvSpPr>
        <p:spPr>
          <a:xfrm>
            <a:off x="5418138" y="4741504"/>
            <a:ext cx="2232025" cy="282380"/>
          </a:xfrm>
          <a:prstGeom prst="rect">
            <a:avLst/>
          </a:prstGeom>
          <a:solidFill>
            <a:schemeClr val="bg2"/>
          </a:solidFill>
        </p:spPr>
        <p:txBody>
          <a:bodyPr lIns="144000" tIns="108000" rIns="144000" bIns="108000" anchor="ctr"/>
          <a:lstStyle>
            <a:lvl1pPr marL="0" indent="0" algn="ctr">
              <a:buNone/>
              <a:defRPr sz="1196">
                <a:solidFill>
                  <a:schemeClr val="tx2"/>
                </a:solidFill>
                <a:latin typeface="Deutsche Bank Text" charset="0"/>
                <a:ea typeface="Deutsche Bank Text" charset="0"/>
                <a:cs typeface="Deutsche Bank Text" charset="0"/>
              </a:defRPr>
            </a:lvl1pPr>
            <a:lvl2pPr marL="455783" indent="0">
              <a:buNone/>
              <a:defRPr sz="1196">
                <a:solidFill>
                  <a:srgbClr val="616D72"/>
                </a:solidFill>
                <a:latin typeface="Arial" charset="0"/>
                <a:ea typeface="Arial" charset="0"/>
                <a:cs typeface="Arial" charset="0"/>
              </a:defRPr>
            </a:lvl2pPr>
            <a:lvl3pPr marL="911565" indent="0">
              <a:buNone/>
              <a:defRPr sz="1196">
                <a:solidFill>
                  <a:srgbClr val="616D72"/>
                </a:solidFill>
                <a:latin typeface="Arial" charset="0"/>
                <a:ea typeface="Arial" charset="0"/>
                <a:cs typeface="Arial" charset="0"/>
              </a:defRPr>
            </a:lvl3pPr>
            <a:lvl4pPr marL="1367348" indent="0">
              <a:buNone/>
              <a:defRPr sz="1196">
                <a:solidFill>
                  <a:srgbClr val="616D72"/>
                </a:solidFill>
                <a:latin typeface="Arial" charset="0"/>
                <a:ea typeface="Arial" charset="0"/>
                <a:cs typeface="Arial" charset="0"/>
              </a:defRPr>
            </a:lvl4pPr>
            <a:lvl5pPr marL="1823131" indent="0">
              <a:buNone/>
              <a:defRPr sz="1196">
                <a:solidFill>
                  <a:srgbClr val="616D72"/>
                </a:solidFill>
                <a:latin typeface="Arial" charset="0"/>
                <a:ea typeface="Arial" charset="0"/>
                <a:cs typeface="Arial" charset="0"/>
              </a:defRPr>
            </a:lvl5pPr>
          </a:lstStyle>
          <a:p>
            <a:pPr lvl="0"/>
            <a:r>
              <a:rPr lang="en-US" dirty="0"/>
              <a:t>Deutsche Bank Text Dark Grey 12pt</a:t>
            </a:r>
          </a:p>
        </p:txBody>
      </p:sp>
      <p:sp>
        <p:nvSpPr>
          <p:cNvPr id="45" name="Text Placeholder 17"/>
          <p:cNvSpPr>
            <a:spLocks noGrp="1"/>
          </p:cNvSpPr>
          <p:nvPr>
            <p:ph type="body" sz="quarter" idx="72" hasCustomPrompt="1"/>
          </p:nvPr>
        </p:nvSpPr>
        <p:spPr>
          <a:xfrm>
            <a:off x="7794625" y="5026018"/>
            <a:ext cx="2232025" cy="806739"/>
          </a:xfrm>
          <a:prstGeom prst="rect">
            <a:avLst/>
          </a:prstGeom>
          <a:solidFill>
            <a:srgbClr val="E6EAE9"/>
          </a:solidFill>
        </p:spPr>
        <p:txBody>
          <a:bodyPr lIns="144000" tIns="108000" rIns="144000" bIns="72000"/>
          <a:lstStyle>
            <a:lvl1pPr marL="0" indent="0">
              <a:lnSpc>
                <a:spcPts val="1440"/>
              </a:lnSpc>
              <a:spcBef>
                <a:spcPts val="0"/>
              </a:spcBef>
              <a:buNone/>
              <a:defRPr sz="1196">
                <a:solidFill>
                  <a:schemeClr val="tx2"/>
                </a:solidFill>
                <a:latin typeface="Deutsche Bank Text" charset="0"/>
                <a:ea typeface="Deutsche Bank Text" charset="0"/>
                <a:cs typeface="Deutsche Bank Text" charset="0"/>
              </a:defRPr>
            </a:lvl1pPr>
            <a:lvl2pPr marL="455783" indent="0">
              <a:buNone/>
              <a:defRPr sz="1196">
                <a:solidFill>
                  <a:srgbClr val="616D72"/>
                </a:solidFill>
                <a:latin typeface="Arial" charset="0"/>
                <a:ea typeface="Arial" charset="0"/>
                <a:cs typeface="Arial" charset="0"/>
              </a:defRPr>
            </a:lvl2pPr>
            <a:lvl3pPr marL="911565" indent="0">
              <a:buNone/>
              <a:defRPr sz="1196">
                <a:solidFill>
                  <a:srgbClr val="616D72"/>
                </a:solidFill>
                <a:latin typeface="Arial" charset="0"/>
                <a:ea typeface="Arial" charset="0"/>
                <a:cs typeface="Arial" charset="0"/>
              </a:defRPr>
            </a:lvl3pPr>
            <a:lvl4pPr marL="1367348" indent="0">
              <a:buNone/>
              <a:defRPr sz="1196">
                <a:solidFill>
                  <a:srgbClr val="616D72"/>
                </a:solidFill>
                <a:latin typeface="Arial" charset="0"/>
                <a:ea typeface="Arial" charset="0"/>
                <a:cs typeface="Arial" charset="0"/>
              </a:defRPr>
            </a:lvl4pPr>
            <a:lvl5pPr marL="1823131" indent="0">
              <a:buNone/>
              <a:defRPr sz="1196">
                <a:solidFill>
                  <a:srgbClr val="616D72"/>
                </a:solidFill>
                <a:latin typeface="Arial" charset="0"/>
                <a:ea typeface="Arial" charset="0"/>
                <a:cs typeface="Arial" charset="0"/>
              </a:defRPr>
            </a:lvl5pPr>
          </a:lstStyle>
          <a:p>
            <a:pPr lvl="0"/>
            <a:r>
              <a:rPr lang="en-US" dirty="0"/>
              <a:t>Deutsche Bank Text Dark Grey 12pt</a:t>
            </a:r>
          </a:p>
        </p:txBody>
      </p:sp>
      <p:sp>
        <p:nvSpPr>
          <p:cNvPr id="46" name="Text Placeholder 17"/>
          <p:cNvSpPr>
            <a:spLocks noGrp="1"/>
          </p:cNvSpPr>
          <p:nvPr>
            <p:ph type="body" sz="quarter" idx="73" hasCustomPrompt="1"/>
          </p:nvPr>
        </p:nvSpPr>
        <p:spPr>
          <a:xfrm>
            <a:off x="7794625" y="4741504"/>
            <a:ext cx="2232025" cy="282380"/>
          </a:xfrm>
          <a:prstGeom prst="rect">
            <a:avLst/>
          </a:prstGeom>
          <a:solidFill>
            <a:schemeClr val="bg2"/>
          </a:solidFill>
        </p:spPr>
        <p:txBody>
          <a:bodyPr lIns="144000" tIns="108000" rIns="144000" bIns="108000" anchor="ctr"/>
          <a:lstStyle>
            <a:lvl1pPr marL="0" indent="0" algn="ctr">
              <a:buNone/>
              <a:defRPr sz="1196">
                <a:solidFill>
                  <a:schemeClr val="tx2"/>
                </a:solidFill>
                <a:latin typeface="Deutsche Bank Text" charset="0"/>
                <a:ea typeface="Deutsche Bank Text" charset="0"/>
                <a:cs typeface="Deutsche Bank Text" charset="0"/>
              </a:defRPr>
            </a:lvl1pPr>
            <a:lvl2pPr marL="455783" indent="0">
              <a:buNone/>
              <a:defRPr sz="1196">
                <a:solidFill>
                  <a:srgbClr val="616D72"/>
                </a:solidFill>
                <a:latin typeface="Arial" charset="0"/>
                <a:ea typeface="Arial" charset="0"/>
                <a:cs typeface="Arial" charset="0"/>
              </a:defRPr>
            </a:lvl2pPr>
            <a:lvl3pPr marL="911565" indent="0">
              <a:buNone/>
              <a:defRPr sz="1196">
                <a:solidFill>
                  <a:srgbClr val="616D72"/>
                </a:solidFill>
                <a:latin typeface="Arial" charset="0"/>
                <a:ea typeface="Arial" charset="0"/>
                <a:cs typeface="Arial" charset="0"/>
              </a:defRPr>
            </a:lvl3pPr>
            <a:lvl4pPr marL="1367348" indent="0">
              <a:buNone/>
              <a:defRPr sz="1196">
                <a:solidFill>
                  <a:srgbClr val="616D72"/>
                </a:solidFill>
                <a:latin typeface="Arial" charset="0"/>
                <a:ea typeface="Arial" charset="0"/>
                <a:cs typeface="Arial" charset="0"/>
              </a:defRPr>
            </a:lvl4pPr>
            <a:lvl5pPr marL="1823131" indent="0">
              <a:buNone/>
              <a:defRPr sz="1196">
                <a:solidFill>
                  <a:srgbClr val="616D72"/>
                </a:solidFill>
                <a:latin typeface="Arial" charset="0"/>
                <a:ea typeface="Arial" charset="0"/>
                <a:cs typeface="Arial" charset="0"/>
              </a:defRPr>
            </a:lvl5pPr>
          </a:lstStyle>
          <a:p>
            <a:pPr lvl="0"/>
            <a:r>
              <a:rPr lang="en-US" dirty="0"/>
              <a:t>Deutsche Bank Text Dark Grey 12pt</a:t>
            </a:r>
          </a:p>
        </p:txBody>
      </p:sp>
      <p:sp>
        <p:nvSpPr>
          <p:cNvPr id="48" name="Text Placeholder 6"/>
          <p:cNvSpPr>
            <a:spLocks noGrp="1"/>
          </p:cNvSpPr>
          <p:nvPr>
            <p:ph type="body" sz="quarter" idx="74" hasCustomPrompt="1"/>
          </p:nvPr>
        </p:nvSpPr>
        <p:spPr>
          <a:xfrm>
            <a:off x="702650" y="6764338"/>
            <a:ext cx="9324000" cy="268287"/>
          </a:xfrm>
          <a:prstGeom prst="rect">
            <a:avLst/>
          </a:prstGeom>
        </p:spPr>
        <p:txBody>
          <a:bodyPr lIns="0" tIns="0" rIns="0" bIns="0" anchor="b"/>
          <a:lstStyle>
            <a:lvl1pPr marL="0" indent="0">
              <a:lnSpc>
                <a:spcPts val="800"/>
              </a:lnSpc>
              <a:spcBef>
                <a:spcPts val="0"/>
              </a:spcBef>
              <a:buNone/>
              <a:defRPr sz="800">
                <a:solidFill>
                  <a:schemeClr val="tx2"/>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8pt</a:t>
            </a:r>
          </a:p>
        </p:txBody>
      </p:sp>
    </p:spTree>
    <p:extLst>
      <p:ext uri="{BB962C8B-B14F-4D97-AF65-F5344CB8AC3E}">
        <p14:creationId xmlns:p14="http://schemas.microsoft.com/office/powerpoint/2010/main" val="1858964297"/>
      </p:ext>
    </p:extLst>
  </p:cSld>
  <p:clrMapOvr>
    <a:masterClrMapping/>
  </p:clrMapOvr>
</p:sldLayout>
</file>

<file path=ppt/slideLayouts/slideLayout67.xml><?xml version="1.0" encoding="utf-8"?>
<p:sldLayout xmlns:a="http://schemas.openxmlformats.org/drawingml/2006/main" xmlns:r="http://schemas.openxmlformats.org/officeDocument/2006/relationships" xmlns:p="http://schemas.openxmlformats.org/presentationml/2006/main" preserve="1" userDrawn="1">
  <p:cSld name="19_Custom Layout">
    <p:spTree>
      <p:nvGrpSpPr>
        <p:cNvPr id="1" name=""/>
        <p:cNvGrpSpPr/>
        <p:nvPr/>
      </p:nvGrpSpPr>
      <p:grpSpPr>
        <a:xfrm>
          <a:off x="0" y="0"/>
          <a:ext cx="0" cy="0"/>
          <a:chOff x="0" y="0"/>
          <a:chExt cx="0" cy="0"/>
        </a:xfrm>
      </p:grpSpPr>
      <p:pic>
        <p:nvPicPr>
          <p:cNvPr id="3" name="Picture 2"/>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9187544" y="2303419"/>
            <a:ext cx="814922" cy="765684"/>
          </a:xfrm>
          <a:prstGeom prst="rect">
            <a:avLst/>
          </a:prstGeom>
        </p:spPr>
      </p:pic>
      <p:pic>
        <p:nvPicPr>
          <p:cNvPr id="4" name="Picture 3"/>
          <p:cNvPicPr>
            <a:picLocks noChangeAspect="1"/>
          </p:cNvPicPr>
          <p:nvPr userDrawn="1"/>
        </p:nvPicPr>
        <p:blipFill>
          <a:blip r:embed="rId3">
            <a:extLst>
              <a:ext uri="{28A0092B-C50C-407E-A947-70E740481C1C}">
                <a14:useLocalDpi xmlns:a14="http://schemas.microsoft.com/office/drawing/2010/main" val="0"/>
              </a:ext>
            </a:extLst>
          </a:blip>
          <a:stretch>
            <a:fillRect/>
          </a:stretch>
        </p:blipFill>
        <p:spPr>
          <a:xfrm>
            <a:off x="2080676" y="4051620"/>
            <a:ext cx="814922" cy="765684"/>
          </a:xfrm>
          <a:prstGeom prst="rect">
            <a:avLst/>
          </a:prstGeom>
        </p:spPr>
      </p:pic>
      <p:pic>
        <p:nvPicPr>
          <p:cNvPr id="5" name="Picture 4"/>
          <p:cNvPicPr>
            <a:picLocks noChangeAspect="1"/>
          </p:cNvPicPr>
          <p:nvPr userDrawn="1"/>
        </p:nvPicPr>
        <p:blipFill>
          <a:blip r:embed="rId4">
            <a:extLst>
              <a:ext uri="{28A0092B-C50C-407E-A947-70E740481C1C}">
                <a14:useLocalDpi xmlns:a14="http://schemas.microsoft.com/office/drawing/2010/main" val="0"/>
              </a:ext>
            </a:extLst>
          </a:blip>
          <a:stretch>
            <a:fillRect/>
          </a:stretch>
        </p:blipFill>
        <p:spPr>
          <a:xfrm>
            <a:off x="7784249" y="2303419"/>
            <a:ext cx="814922" cy="765684"/>
          </a:xfrm>
          <a:prstGeom prst="rect">
            <a:avLst/>
          </a:prstGeom>
        </p:spPr>
      </p:pic>
      <p:pic>
        <p:nvPicPr>
          <p:cNvPr id="6" name="Picture 5"/>
          <p:cNvPicPr>
            <a:picLocks noChangeAspect="1"/>
          </p:cNvPicPr>
          <p:nvPr userDrawn="1"/>
        </p:nvPicPr>
        <p:blipFill>
          <a:blip r:embed="rId5">
            <a:extLst>
              <a:ext uri="{28A0092B-C50C-407E-A947-70E740481C1C}">
                <a14:useLocalDpi xmlns:a14="http://schemas.microsoft.com/office/drawing/2010/main" val="0"/>
              </a:ext>
            </a:extLst>
          </a:blip>
          <a:stretch>
            <a:fillRect/>
          </a:stretch>
        </p:blipFill>
        <p:spPr>
          <a:xfrm>
            <a:off x="3528381" y="2303419"/>
            <a:ext cx="814922" cy="765684"/>
          </a:xfrm>
          <a:prstGeom prst="rect">
            <a:avLst/>
          </a:prstGeom>
        </p:spPr>
      </p:pic>
      <p:pic>
        <p:nvPicPr>
          <p:cNvPr id="7" name="Picture 6"/>
          <p:cNvPicPr>
            <a:picLocks noChangeAspect="1"/>
          </p:cNvPicPr>
          <p:nvPr userDrawn="1"/>
        </p:nvPicPr>
        <p:blipFill>
          <a:blip r:embed="rId6">
            <a:extLst>
              <a:ext uri="{28A0092B-C50C-407E-A947-70E740481C1C}">
                <a14:useLocalDpi xmlns:a14="http://schemas.microsoft.com/office/drawing/2010/main" val="0"/>
              </a:ext>
            </a:extLst>
          </a:blip>
          <a:stretch>
            <a:fillRect/>
          </a:stretch>
        </p:blipFill>
        <p:spPr>
          <a:xfrm>
            <a:off x="3528381" y="4051620"/>
            <a:ext cx="814922" cy="765684"/>
          </a:xfrm>
          <a:prstGeom prst="rect">
            <a:avLst/>
          </a:prstGeom>
        </p:spPr>
      </p:pic>
      <p:pic>
        <p:nvPicPr>
          <p:cNvPr id="8" name="Picture 7"/>
          <p:cNvPicPr>
            <a:picLocks noChangeAspect="1"/>
          </p:cNvPicPr>
          <p:nvPr userDrawn="1"/>
        </p:nvPicPr>
        <p:blipFill>
          <a:blip r:embed="rId7">
            <a:extLst>
              <a:ext uri="{28A0092B-C50C-407E-A947-70E740481C1C}">
                <a14:useLocalDpi xmlns:a14="http://schemas.microsoft.com/office/drawing/2010/main" val="0"/>
              </a:ext>
            </a:extLst>
          </a:blip>
          <a:stretch>
            <a:fillRect/>
          </a:stretch>
        </p:blipFill>
        <p:spPr>
          <a:xfrm>
            <a:off x="691812" y="4051620"/>
            <a:ext cx="814922" cy="765684"/>
          </a:xfrm>
          <a:prstGeom prst="rect">
            <a:avLst/>
          </a:prstGeom>
        </p:spPr>
      </p:pic>
      <p:pic>
        <p:nvPicPr>
          <p:cNvPr id="9" name="Picture 8"/>
          <p:cNvPicPr>
            <a:picLocks noChangeAspect="1"/>
          </p:cNvPicPr>
          <p:nvPr userDrawn="1"/>
        </p:nvPicPr>
        <p:blipFill>
          <a:blip r:embed="rId8">
            <a:extLst>
              <a:ext uri="{28A0092B-C50C-407E-A947-70E740481C1C}">
                <a14:useLocalDpi xmlns:a14="http://schemas.microsoft.com/office/drawing/2010/main" val="0"/>
              </a:ext>
            </a:extLst>
          </a:blip>
          <a:stretch>
            <a:fillRect/>
          </a:stretch>
        </p:blipFill>
        <p:spPr>
          <a:xfrm>
            <a:off x="2080676" y="2303419"/>
            <a:ext cx="814922" cy="765684"/>
          </a:xfrm>
          <a:prstGeom prst="rect">
            <a:avLst/>
          </a:prstGeom>
        </p:spPr>
      </p:pic>
      <p:pic>
        <p:nvPicPr>
          <p:cNvPr id="10" name="Picture 9"/>
          <p:cNvPicPr>
            <a:picLocks noChangeAspect="1"/>
          </p:cNvPicPr>
          <p:nvPr userDrawn="1"/>
        </p:nvPicPr>
        <p:blipFill>
          <a:blip r:embed="rId9">
            <a:extLst>
              <a:ext uri="{28A0092B-C50C-407E-A947-70E740481C1C}">
                <a14:useLocalDpi xmlns:a14="http://schemas.microsoft.com/office/drawing/2010/main" val="0"/>
              </a:ext>
            </a:extLst>
          </a:blip>
          <a:stretch>
            <a:fillRect/>
          </a:stretch>
        </p:blipFill>
        <p:spPr>
          <a:xfrm>
            <a:off x="6378997" y="4051620"/>
            <a:ext cx="814922" cy="765684"/>
          </a:xfrm>
          <a:prstGeom prst="rect">
            <a:avLst/>
          </a:prstGeom>
        </p:spPr>
      </p:pic>
      <p:pic>
        <p:nvPicPr>
          <p:cNvPr id="11" name="Picture 10"/>
          <p:cNvPicPr>
            <a:picLocks noChangeAspect="1"/>
          </p:cNvPicPr>
          <p:nvPr userDrawn="1"/>
        </p:nvPicPr>
        <p:blipFill>
          <a:blip r:embed="rId10">
            <a:extLst>
              <a:ext uri="{28A0092B-C50C-407E-A947-70E740481C1C}">
                <a14:useLocalDpi xmlns:a14="http://schemas.microsoft.com/office/drawing/2010/main" val="0"/>
              </a:ext>
            </a:extLst>
          </a:blip>
          <a:stretch>
            <a:fillRect/>
          </a:stretch>
        </p:blipFill>
        <p:spPr>
          <a:xfrm>
            <a:off x="6378997" y="2303419"/>
            <a:ext cx="814922" cy="765684"/>
          </a:xfrm>
          <a:prstGeom prst="rect">
            <a:avLst/>
          </a:prstGeom>
        </p:spPr>
      </p:pic>
      <p:pic>
        <p:nvPicPr>
          <p:cNvPr id="12" name="Picture 11"/>
          <p:cNvPicPr>
            <a:picLocks noChangeAspect="1"/>
          </p:cNvPicPr>
          <p:nvPr userDrawn="1"/>
        </p:nvPicPr>
        <p:blipFill>
          <a:blip r:embed="rId11">
            <a:extLst>
              <a:ext uri="{28A0092B-C50C-407E-A947-70E740481C1C}">
                <a14:useLocalDpi xmlns:a14="http://schemas.microsoft.com/office/drawing/2010/main" val="0"/>
              </a:ext>
            </a:extLst>
          </a:blip>
          <a:stretch>
            <a:fillRect/>
          </a:stretch>
        </p:blipFill>
        <p:spPr>
          <a:xfrm>
            <a:off x="7769670" y="4051620"/>
            <a:ext cx="814922" cy="765684"/>
          </a:xfrm>
          <a:prstGeom prst="rect">
            <a:avLst/>
          </a:prstGeom>
        </p:spPr>
      </p:pic>
      <p:pic>
        <p:nvPicPr>
          <p:cNvPr id="13" name="Picture 12"/>
          <p:cNvPicPr>
            <a:picLocks noChangeAspect="1"/>
          </p:cNvPicPr>
          <p:nvPr userDrawn="1"/>
        </p:nvPicPr>
        <p:blipFill>
          <a:blip r:embed="rId12">
            <a:extLst>
              <a:ext uri="{28A0092B-C50C-407E-A947-70E740481C1C}">
                <a14:useLocalDpi xmlns:a14="http://schemas.microsoft.com/office/drawing/2010/main" val="0"/>
              </a:ext>
            </a:extLst>
          </a:blip>
          <a:stretch>
            <a:fillRect/>
          </a:stretch>
        </p:blipFill>
        <p:spPr>
          <a:xfrm>
            <a:off x="4976950" y="4051620"/>
            <a:ext cx="814922" cy="765684"/>
          </a:xfrm>
          <a:prstGeom prst="rect">
            <a:avLst/>
          </a:prstGeom>
        </p:spPr>
      </p:pic>
      <p:pic>
        <p:nvPicPr>
          <p:cNvPr id="14" name="Picture 13"/>
          <p:cNvPicPr>
            <a:picLocks noChangeAspect="1"/>
          </p:cNvPicPr>
          <p:nvPr userDrawn="1"/>
        </p:nvPicPr>
        <p:blipFill>
          <a:blip r:embed="rId13">
            <a:extLst>
              <a:ext uri="{28A0092B-C50C-407E-A947-70E740481C1C}">
                <a14:useLocalDpi xmlns:a14="http://schemas.microsoft.com/office/drawing/2010/main" val="0"/>
              </a:ext>
            </a:extLst>
          </a:blip>
          <a:stretch>
            <a:fillRect/>
          </a:stretch>
        </p:blipFill>
        <p:spPr>
          <a:xfrm>
            <a:off x="4976950" y="2301900"/>
            <a:ext cx="814922" cy="768723"/>
          </a:xfrm>
          <a:prstGeom prst="rect">
            <a:avLst/>
          </a:prstGeom>
        </p:spPr>
      </p:pic>
      <p:pic>
        <p:nvPicPr>
          <p:cNvPr id="15" name="Picture 14"/>
          <p:cNvPicPr>
            <a:picLocks noChangeAspect="1"/>
          </p:cNvPicPr>
          <p:nvPr userDrawn="1"/>
        </p:nvPicPr>
        <p:blipFill>
          <a:blip r:embed="rId14">
            <a:extLst>
              <a:ext uri="{28A0092B-C50C-407E-A947-70E740481C1C}">
                <a14:useLocalDpi xmlns:a14="http://schemas.microsoft.com/office/drawing/2010/main" val="0"/>
              </a:ext>
            </a:extLst>
          </a:blip>
          <a:stretch>
            <a:fillRect/>
          </a:stretch>
        </p:blipFill>
        <p:spPr>
          <a:xfrm>
            <a:off x="691812" y="2298862"/>
            <a:ext cx="814922" cy="774799"/>
          </a:xfrm>
          <a:prstGeom prst="rect">
            <a:avLst/>
          </a:prstGeom>
        </p:spPr>
      </p:pic>
      <p:pic>
        <p:nvPicPr>
          <p:cNvPr id="16" name="Picture 15"/>
          <p:cNvPicPr>
            <a:picLocks noChangeAspect="1"/>
          </p:cNvPicPr>
          <p:nvPr userDrawn="1"/>
        </p:nvPicPr>
        <p:blipFill>
          <a:blip r:embed="rId15">
            <a:extLst>
              <a:ext uri="{28A0092B-C50C-407E-A947-70E740481C1C}">
                <a14:useLocalDpi xmlns:a14="http://schemas.microsoft.com/office/drawing/2010/main" val="0"/>
              </a:ext>
            </a:extLst>
          </a:blip>
          <a:stretch>
            <a:fillRect/>
          </a:stretch>
        </p:blipFill>
        <p:spPr>
          <a:xfrm>
            <a:off x="9187544" y="4051620"/>
            <a:ext cx="814922" cy="765684"/>
          </a:xfrm>
          <a:prstGeom prst="rect">
            <a:avLst/>
          </a:prstGeom>
        </p:spPr>
      </p:pic>
      <p:sp>
        <p:nvSpPr>
          <p:cNvPr id="17" name="TextBox 16"/>
          <p:cNvSpPr txBox="1"/>
          <p:nvPr userDrawn="1"/>
        </p:nvSpPr>
        <p:spPr>
          <a:xfrm>
            <a:off x="580316" y="3167979"/>
            <a:ext cx="1037914" cy="276129"/>
          </a:xfrm>
          <a:prstGeom prst="rect">
            <a:avLst/>
          </a:prstGeom>
          <a:noFill/>
        </p:spPr>
        <p:txBody>
          <a:bodyPr wrap="square" rtlCol="0">
            <a:spAutoFit/>
          </a:bodyPr>
          <a:lstStyle/>
          <a:p>
            <a:pPr algn="ctr"/>
            <a:r>
              <a:rPr lang="en-US" sz="1196" dirty="0">
                <a:solidFill>
                  <a:schemeClr val="tx2"/>
                </a:solidFill>
                <a:latin typeface="Deutsche Bank Text" charset="0"/>
                <a:ea typeface="Deutsche Bank Text" charset="0"/>
                <a:cs typeface="Deutsche Bank Text" charset="0"/>
              </a:rPr>
              <a:t>US</a:t>
            </a:r>
          </a:p>
        </p:txBody>
      </p:sp>
      <p:sp>
        <p:nvSpPr>
          <p:cNvPr id="18" name="TextBox 17"/>
          <p:cNvSpPr txBox="1"/>
          <p:nvPr userDrawn="1"/>
        </p:nvSpPr>
        <p:spPr>
          <a:xfrm>
            <a:off x="1770379" y="3167979"/>
            <a:ext cx="1435738" cy="276129"/>
          </a:xfrm>
          <a:prstGeom prst="rect">
            <a:avLst/>
          </a:prstGeom>
          <a:noFill/>
        </p:spPr>
        <p:txBody>
          <a:bodyPr wrap="square" rtlCol="0">
            <a:spAutoFit/>
          </a:bodyPr>
          <a:lstStyle/>
          <a:p>
            <a:pPr algn="ctr"/>
            <a:r>
              <a:rPr lang="en-US" sz="1196" dirty="0">
                <a:solidFill>
                  <a:schemeClr val="tx2"/>
                </a:solidFill>
                <a:latin typeface="Deutsche Bank Text" charset="0"/>
                <a:ea typeface="Deutsche Bank Text" charset="0"/>
                <a:cs typeface="Deutsche Bank Text" charset="0"/>
              </a:rPr>
              <a:t>Latin America</a:t>
            </a:r>
          </a:p>
        </p:txBody>
      </p:sp>
      <p:sp>
        <p:nvSpPr>
          <p:cNvPr id="19" name="TextBox 18"/>
          <p:cNvSpPr txBox="1"/>
          <p:nvPr userDrawn="1"/>
        </p:nvSpPr>
        <p:spPr>
          <a:xfrm>
            <a:off x="3217973" y="3167979"/>
            <a:ext cx="1435738" cy="276129"/>
          </a:xfrm>
          <a:prstGeom prst="rect">
            <a:avLst/>
          </a:prstGeom>
          <a:noFill/>
        </p:spPr>
        <p:txBody>
          <a:bodyPr wrap="square" rtlCol="0">
            <a:spAutoFit/>
          </a:bodyPr>
          <a:lstStyle/>
          <a:p>
            <a:pPr algn="ctr"/>
            <a:r>
              <a:rPr lang="en-US" sz="1196" dirty="0">
                <a:solidFill>
                  <a:schemeClr val="tx2"/>
                </a:solidFill>
                <a:latin typeface="Deutsche Bank Text" charset="0"/>
                <a:ea typeface="Deutsche Bank Text" charset="0"/>
                <a:cs typeface="Deutsche Bank Text" charset="0"/>
              </a:rPr>
              <a:t>Germany</a:t>
            </a:r>
          </a:p>
        </p:txBody>
      </p:sp>
      <p:sp>
        <p:nvSpPr>
          <p:cNvPr id="20" name="TextBox 19"/>
          <p:cNvSpPr txBox="1"/>
          <p:nvPr userDrawn="1"/>
        </p:nvSpPr>
        <p:spPr>
          <a:xfrm>
            <a:off x="4666542" y="3167979"/>
            <a:ext cx="1435738" cy="276129"/>
          </a:xfrm>
          <a:prstGeom prst="rect">
            <a:avLst/>
          </a:prstGeom>
          <a:noFill/>
        </p:spPr>
        <p:txBody>
          <a:bodyPr wrap="square" rtlCol="0">
            <a:spAutoFit/>
          </a:bodyPr>
          <a:lstStyle/>
          <a:p>
            <a:pPr algn="ctr"/>
            <a:r>
              <a:rPr lang="en-US" sz="1196" dirty="0">
                <a:solidFill>
                  <a:schemeClr val="tx2"/>
                </a:solidFill>
                <a:latin typeface="Deutsche Bank Text" charset="0"/>
                <a:ea typeface="Deutsche Bank Text" charset="0"/>
                <a:cs typeface="Deutsche Bank Text" charset="0"/>
              </a:rPr>
              <a:t>UK</a:t>
            </a:r>
          </a:p>
        </p:txBody>
      </p:sp>
      <p:sp>
        <p:nvSpPr>
          <p:cNvPr id="21" name="TextBox 20"/>
          <p:cNvSpPr txBox="1"/>
          <p:nvPr userDrawn="1"/>
        </p:nvSpPr>
        <p:spPr>
          <a:xfrm>
            <a:off x="6068589" y="3167979"/>
            <a:ext cx="1435738" cy="276129"/>
          </a:xfrm>
          <a:prstGeom prst="rect">
            <a:avLst/>
          </a:prstGeom>
          <a:noFill/>
        </p:spPr>
        <p:txBody>
          <a:bodyPr wrap="square" rtlCol="0">
            <a:spAutoFit/>
          </a:bodyPr>
          <a:lstStyle/>
          <a:p>
            <a:pPr algn="ctr"/>
            <a:r>
              <a:rPr lang="en-US" sz="1196" dirty="0">
                <a:solidFill>
                  <a:schemeClr val="tx2"/>
                </a:solidFill>
                <a:latin typeface="Deutsche Bank Text" charset="0"/>
                <a:ea typeface="Deutsche Bank Text" charset="0"/>
                <a:cs typeface="Deutsche Bank Text" charset="0"/>
              </a:rPr>
              <a:t>ME</a:t>
            </a:r>
          </a:p>
        </p:txBody>
      </p:sp>
      <p:sp>
        <p:nvSpPr>
          <p:cNvPr id="22" name="TextBox 21"/>
          <p:cNvSpPr txBox="1"/>
          <p:nvPr userDrawn="1"/>
        </p:nvSpPr>
        <p:spPr>
          <a:xfrm>
            <a:off x="7473841" y="3167979"/>
            <a:ext cx="1435738" cy="276129"/>
          </a:xfrm>
          <a:prstGeom prst="rect">
            <a:avLst/>
          </a:prstGeom>
          <a:noFill/>
        </p:spPr>
        <p:txBody>
          <a:bodyPr wrap="square" rtlCol="0">
            <a:spAutoFit/>
          </a:bodyPr>
          <a:lstStyle/>
          <a:p>
            <a:pPr algn="ctr"/>
            <a:r>
              <a:rPr lang="en-US" sz="1196" dirty="0">
                <a:solidFill>
                  <a:schemeClr val="tx2"/>
                </a:solidFill>
                <a:latin typeface="Deutsche Bank Text" charset="0"/>
                <a:ea typeface="Deutsche Bank Text" charset="0"/>
                <a:cs typeface="Deutsche Bank Text" charset="0"/>
              </a:rPr>
              <a:t>EMEA</a:t>
            </a:r>
          </a:p>
        </p:txBody>
      </p:sp>
      <p:sp>
        <p:nvSpPr>
          <p:cNvPr id="23" name="TextBox 22"/>
          <p:cNvSpPr txBox="1"/>
          <p:nvPr userDrawn="1"/>
        </p:nvSpPr>
        <p:spPr>
          <a:xfrm>
            <a:off x="8877136" y="3167979"/>
            <a:ext cx="1435738" cy="276129"/>
          </a:xfrm>
          <a:prstGeom prst="rect">
            <a:avLst/>
          </a:prstGeom>
          <a:noFill/>
        </p:spPr>
        <p:txBody>
          <a:bodyPr wrap="square" rtlCol="0">
            <a:spAutoFit/>
          </a:bodyPr>
          <a:lstStyle/>
          <a:p>
            <a:pPr algn="ctr"/>
            <a:r>
              <a:rPr lang="en-US" sz="1196" dirty="0">
                <a:solidFill>
                  <a:schemeClr val="tx2"/>
                </a:solidFill>
                <a:latin typeface="Deutsche Bank Text" charset="0"/>
                <a:ea typeface="Deutsche Bank Text" charset="0"/>
                <a:cs typeface="Deutsche Bank Text" charset="0"/>
              </a:rPr>
              <a:t>APAC</a:t>
            </a:r>
          </a:p>
        </p:txBody>
      </p:sp>
      <p:sp>
        <p:nvSpPr>
          <p:cNvPr id="24" name="TextBox 23"/>
          <p:cNvSpPr txBox="1"/>
          <p:nvPr userDrawn="1"/>
        </p:nvSpPr>
        <p:spPr>
          <a:xfrm>
            <a:off x="580316" y="4946145"/>
            <a:ext cx="1037914" cy="276129"/>
          </a:xfrm>
          <a:prstGeom prst="rect">
            <a:avLst/>
          </a:prstGeom>
          <a:noFill/>
        </p:spPr>
        <p:txBody>
          <a:bodyPr wrap="square" rtlCol="0">
            <a:spAutoFit/>
          </a:bodyPr>
          <a:lstStyle/>
          <a:p>
            <a:pPr algn="ctr"/>
            <a:r>
              <a:rPr lang="en-US" sz="1196" dirty="0">
                <a:solidFill>
                  <a:schemeClr val="tx2"/>
                </a:solidFill>
                <a:latin typeface="Deutsche Bank Text" charset="0"/>
                <a:ea typeface="Deutsche Bank Text" charset="0"/>
                <a:cs typeface="Deutsche Bank Text" charset="0"/>
              </a:rPr>
              <a:t>Japan</a:t>
            </a:r>
          </a:p>
        </p:txBody>
      </p:sp>
      <p:sp>
        <p:nvSpPr>
          <p:cNvPr id="25" name="TextBox 24"/>
          <p:cNvSpPr txBox="1"/>
          <p:nvPr userDrawn="1"/>
        </p:nvSpPr>
        <p:spPr>
          <a:xfrm>
            <a:off x="1770379" y="4946145"/>
            <a:ext cx="1435738" cy="276129"/>
          </a:xfrm>
          <a:prstGeom prst="rect">
            <a:avLst/>
          </a:prstGeom>
          <a:noFill/>
        </p:spPr>
        <p:txBody>
          <a:bodyPr wrap="square" rtlCol="0">
            <a:spAutoFit/>
          </a:bodyPr>
          <a:lstStyle/>
          <a:p>
            <a:pPr algn="ctr"/>
            <a:r>
              <a:rPr lang="en-US" sz="1196" dirty="0">
                <a:solidFill>
                  <a:schemeClr val="tx2"/>
                </a:solidFill>
                <a:latin typeface="Deutsche Bank Text" charset="0"/>
                <a:ea typeface="Deutsche Bank Text" charset="0"/>
                <a:cs typeface="Deutsche Bank Text" charset="0"/>
              </a:rPr>
              <a:t>China</a:t>
            </a:r>
          </a:p>
        </p:txBody>
      </p:sp>
      <p:sp>
        <p:nvSpPr>
          <p:cNvPr id="26" name="TextBox 25"/>
          <p:cNvSpPr txBox="1"/>
          <p:nvPr userDrawn="1"/>
        </p:nvSpPr>
        <p:spPr>
          <a:xfrm>
            <a:off x="3217973" y="4946145"/>
            <a:ext cx="1435738" cy="276129"/>
          </a:xfrm>
          <a:prstGeom prst="rect">
            <a:avLst/>
          </a:prstGeom>
          <a:noFill/>
        </p:spPr>
        <p:txBody>
          <a:bodyPr wrap="square" rtlCol="0">
            <a:spAutoFit/>
          </a:bodyPr>
          <a:lstStyle/>
          <a:p>
            <a:pPr algn="ctr"/>
            <a:r>
              <a:rPr lang="en-US" sz="1196" dirty="0">
                <a:solidFill>
                  <a:schemeClr val="tx2"/>
                </a:solidFill>
                <a:latin typeface="Deutsche Bank Text" charset="0"/>
                <a:ea typeface="Deutsche Bank Text" charset="0"/>
                <a:cs typeface="Deutsche Bank Text" charset="0"/>
              </a:rPr>
              <a:t>India</a:t>
            </a:r>
          </a:p>
        </p:txBody>
      </p:sp>
      <p:sp>
        <p:nvSpPr>
          <p:cNvPr id="27" name="TextBox 26"/>
          <p:cNvSpPr txBox="1"/>
          <p:nvPr userDrawn="1"/>
        </p:nvSpPr>
        <p:spPr>
          <a:xfrm>
            <a:off x="4666542" y="4946145"/>
            <a:ext cx="1435738" cy="276129"/>
          </a:xfrm>
          <a:prstGeom prst="rect">
            <a:avLst/>
          </a:prstGeom>
          <a:noFill/>
        </p:spPr>
        <p:txBody>
          <a:bodyPr wrap="square" rtlCol="0">
            <a:spAutoFit/>
          </a:bodyPr>
          <a:lstStyle/>
          <a:p>
            <a:pPr algn="ctr"/>
            <a:r>
              <a:rPr lang="en-US" sz="1196" dirty="0">
                <a:solidFill>
                  <a:schemeClr val="tx2"/>
                </a:solidFill>
                <a:latin typeface="Deutsche Bank Text" charset="0"/>
                <a:ea typeface="Deutsche Bank Text" charset="0"/>
                <a:cs typeface="Deutsche Bank Text" charset="0"/>
              </a:rPr>
              <a:t>Taiwan</a:t>
            </a:r>
          </a:p>
        </p:txBody>
      </p:sp>
      <p:sp>
        <p:nvSpPr>
          <p:cNvPr id="28" name="TextBox 27"/>
          <p:cNvSpPr txBox="1"/>
          <p:nvPr userDrawn="1"/>
        </p:nvSpPr>
        <p:spPr>
          <a:xfrm>
            <a:off x="6068589" y="4946145"/>
            <a:ext cx="1435738" cy="276129"/>
          </a:xfrm>
          <a:prstGeom prst="rect">
            <a:avLst/>
          </a:prstGeom>
          <a:noFill/>
        </p:spPr>
        <p:txBody>
          <a:bodyPr wrap="square" rtlCol="0">
            <a:spAutoFit/>
          </a:bodyPr>
          <a:lstStyle/>
          <a:p>
            <a:pPr algn="ctr"/>
            <a:r>
              <a:rPr lang="en-US" sz="1196" dirty="0">
                <a:solidFill>
                  <a:schemeClr val="tx2"/>
                </a:solidFill>
                <a:latin typeface="Deutsche Bank Text" charset="0"/>
                <a:ea typeface="Deutsche Bank Text" charset="0"/>
                <a:cs typeface="Deutsche Bank Text" charset="0"/>
              </a:rPr>
              <a:t>Luxembourg</a:t>
            </a:r>
          </a:p>
        </p:txBody>
      </p:sp>
      <p:sp>
        <p:nvSpPr>
          <p:cNvPr id="29" name="TextBox 28"/>
          <p:cNvSpPr txBox="1"/>
          <p:nvPr userDrawn="1"/>
        </p:nvSpPr>
        <p:spPr>
          <a:xfrm>
            <a:off x="7473841" y="4946145"/>
            <a:ext cx="1435738" cy="460215"/>
          </a:xfrm>
          <a:prstGeom prst="rect">
            <a:avLst/>
          </a:prstGeom>
          <a:noFill/>
        </p:spPr>
        <p:txBody>
          <a:bodyPr wrap="square" rtlCol="0">
            <a:spAutoFit/>
          </a:bodyPr>
          <a:lstStyle/>
          <a:p>
            <a:pPr algn="ctr"/>
            <a:r>
              <a:rPr lang="en-US" sz="1196" dirty="0">
                <a:solidFill>
                  <a:schemeClr val="tx2"/>
                </a:solidFill>
                <a:latin typeface="Deutsche Bank Text" charset="0"/>
                <a:ea typeface="Deutsche Bank Text" charset="0"/>
                <a:cs typeface="Deutsche Bank Text" charset="0"/>
              </a:rPr>
              <a:t>Southern </a:t>
            </a:r>
            <a:br>
              <a:rPr lang="en-US" sz="1196" dirty="0">
                <a:solidFill>
                  <a:schemeClr val="tx2"/>
                </a:solidFill>
                <a:latin typeface="Deutsche Bank Text" charset="0"/>
                <a:ea typeface="Deutsche Bank Text" charset="0"/>
                <a:cs typeface="Deutsche Bank Text" charset="0"/>
              </a:rPr>
            </a:br>
            <a:r>
              <a:rPr lang="en-US" sz="1196" dirty="0">
                <a:solidFill>
                  <a:schemeClr val="tx2"/>
                </a:solidFill>
                <a:latin typeface="Deutsche Bank Text" charset="0"/>
                <a:ea typeface="Deutsche Bank Text" charset="0"/>
                <a:cs typeface="Deutsche Bank Text" charset="0"/>
              </a:rPr>
              <a:t>Europe</a:t>
            </a:r>
          </a:p>
        </p:txBody>
      </p:sp>
      <p:sp>
        <p:nvSpPr>
          <p:cNvPr id="30" name="TextBox 29"/>
          <p:cNvSpPr txBox="1"/>
          <p:nvPr userDrawn="1"/>
        </p:nvSpPr>
        <p:spPr>
          <a:xfrm>
            <a:off x="8877136" y="4946145"/>
            <a:ext cx="1435738" cy="276129"/>
          </a:xfrm>
          <a:prstGeom prst="rect">
            <a:avLst/>
          </a:prstGeom>
          <a:noFill/>
        </p:spPr>
        <p:txBody>
          <a:bodyPr wrap="square" rtlCol="0">
            <a:spAutoFit/>
          </a:bodyPr>
          <a:lstStyle/>
          <a:p>
            <a:pPr algn="ctr"/>
            <a:r>
              <a:rPr lang="en-US" sz="1196" dirty="0">
                <a:solidFill>
                  <a:schemeClr val="tx2"/>
                </a:solidFill>
                <a:latin typeface="Deutsche Bank Text" charset="0"/>
                <a:ea typeface="Deutsche Bank Text" charset="0"/>
                <a:cs typeface="Deutsche Bank Text" charset="0"/>
              </a:rPr>
              <a:t>Hong Kong</a:t>
            </a:r>
          </a:p>
        </p:txBody>
      </p:sp>
      <p:sp>
        <p:nvSpPr>
          <p:cNvPr id="32" name="Text Placeholder 2"/>
          <p:cNvSpPr>
            <a:spLocks noGrp="1"/>
          </p:cNvSpPr>
          <p:nvPr>
            <p:ph type="body" sz="quarter" idx="62" hasCustomPrompt="1"/>
          </p:nvPr>
        </p:nvSpPr>
        <p:spPr>
          <a:xfrm>
            <a:off x="701675" y="441325"/>
            <a:ext cx="2728091" cy="155645"/>
          </a:xfrm>
          <a:prstGeom prst="rect">
            <a:avLst/>
          </a:prstGeom>
        </p:spPr>
        <p:txBody>
          <a:bodyPr lIns="0" tIns="0" rIns="0" bIns="0"/>
          <a:lstStyle>
            <a:lvl1pPr marL="0" indent="0">
              <a:buNone/>
              <a:defRPr sz="997" b="0" i="0" baseline="0">
                <a:solidFill>
                  <a:schemeClr val="accent2"/>
                </a:solidFill>
                <a:latin typeface="Deutsche Bank Text" charset="0"/>
                <a:ea typeface="Deutsche Bank Text" charset="0"/>
                <a:cs typeface="Deutsche Bank Text" charset="0"/>
              </a:defRPr>
            </a:lvl1pPr>
            <a:lvl2pPr marL="455783" indent="0">
              <a:buNone/>
              <a:defRPr/>
            </a:lvl2pPr>
            <a:lvl3pPr marL="911565" indent="0">
              <a:buNone/>
              <a:defRPr/>
            </a:lvl3pPr>
            <a:lvl4pPr marL="1367348" indent="0">
              <a:buNone/>
              <a:defRPr/>
            </a:lvl4pPr>
            <a:lvl5pPr marL="1823131" indent="0">
              <a:buNone/>
              <a:defRPr/>
            </a:lvl5pPr>
          </a:lstStyle>
          <a:p>
            <a:pPr lvl="0"/>
            <a:r>
              <a:rPr lang="en-US" dirty="0"/>
              <a:t>Deutsche Bank Text Orange 10pt</a:t>
            </a:r>
          </a:p>
        </p:txBody>
      </p:sp>
      <p:sp>
        <p:nvSpPr>
          <p:cNvPr id="33" name="Text Placeholder 5"/>
          <p:cNvSpPr>
            <a:spLocks noGrp="1"/>
          </p:cNvSpPr>
          <p:nvPr>
            <p:ph type="body" sz="quarter" idx="63" hasCustomPrompt="1"/>
          </p:nvPr>
        </p:nvSpPr>
        <p:spPr>
          <a:xfrm>
            <a:off x="710758" y="824430"/>
            <a:ext cx="8537575" cy="478908"/>
          </a:xfrm>
          <a:prstGeom prst="rect">
            <a:avLst/>
          </a:prstGeom>
        </p:spPr>
        <p:txBody>
          <a:bodyPr lIns="0" tIns="0" rIns="0" bIns="0"/>
          <a:lstStyle>
            <a:lvl1pPr marL="0" indent="0">
              <a:lnSpc>
                <a:spcPts val="4000"/>
              </a:lnSpc>
              <a:spcBef>
                <a:spcPts val="0"/>
              </a:spcBef>
              <a:buNone/>
              <a:defRPr sz="3600" baseline="0">
                <a:solidFill>
                  <a:schemeClr val="tx1"/>
                </a:solidFill>
                <a:latin typeface="Deutsche Bank Display" charset="0"/>
                <a:ea typeface="Deutsche Bank Display" charset="0"/>
                <a:cs typeface="Deutsche Bank Display" charset="0"/>
              </a:defRPr>
            </a:lvl1pPr>
            <a:lvl2pPr marL="455783" indent="0">
              <a:buNone/>
              <a:defRPr sz="3600">
                <a:latin typeface="Deutsche Bank Display Beta" charset="0"/>
                <a:ea typeface="Deutsche Bank Display Beta" charset="0"/>
                <a:cs typeface="Deutsche Bank Display Beta" charset="0"/>
              </a:defRPr>
            </a:lvl2pPr>
            <a:lvl3pPr marL="911566" indent="0">
              <a:buNone/>
              <a:defRPr sz="3600">
                <a:latin typeface="Deutsche Bank Display Beta" charset="0"/>
                <a:ea typeface="Deutsche Bank Display Beta" charset="0"/>
                <a:cs typeface="Deutsche Bank Display Beta" charset="0"/>
              </a:defRPr>
            </a:lvl3pPr>
            <a:lvl4pPr marL="1367348" indent="0">
              <a:buNone/>
              <a:defRPr sz="3600">
                <a:latin typeface="Deutsche Bank Display Beta" charset="0"/>
                <a:ea typeface="Deutsche Bank Display Beta" charset="0"/>
                <a:cs typeface="Deutsche Bank Display Beta" charset="0"/>
              </a:defRPr>
            </a:lvl4pPr>
            <a:lvl5pPr marL="1823131" indent="0">
              <a:buNone/>
              <a:defRPr sz="3600">
                <a:latin typeface="Deutsche Bank Display Beta" charset="0"/>
                <a:ea typeface="Deutsche Bank Display Beta" charset="0"/>
                <a:cs typeface="Deutsche Bank Display Beta" charset="0"/>
              </a:defRPr>
            </a:lvl5pPr>
          </a:lstStyle>
          <a:p>
            <a:pPr lvl="0"/>
            <a:r>
              <a:rPr lang="en-US" dirty="0"/>
              <a:t>Deutsche Bank Display Dark Blue 36pt</a:t>
            </a:r>
          </a:p>
        </p:txBody>
      </p:sp>
      <p:sp>
        <p:nvSpPr>
          <p:cNvPr id="34" name="Text Placeholder 6"/>
          <p:cNvSpPr>
            <a:spLocks noGrp="1"/>
          </p:cNvSpPr>
          <p:nvPr>
            <p:ph type="body" sz="quarter" idx="72" hasCustomPrompt="1"/>
          </p:nvPr>
        </p:nvSpPr>
        <p:spPr>
          <a:xfrm>
            <a:off x="702650" y="6764338"/>
            <a:ext cx="9324000" cy="268287"/>
          </a:xfrm>
          <a:prstGeom prst="rect">
            <a:avLst/>
          </a:prstGeom>
        </p:spPr>
        <p:txBody>
          <a:bodyPr lIns="0" tIns="0" rIns="0" bIns="0" anchor="b"/>
          <a:lstStyle>
            <a:lvl1pPr marL="0" indent="0">
              <a:lnSpc>
                <a:spcPts val="800"/>
              </a:lnSpc>
              <a:spcBef>
                <a:spcPts val="0"/>
              </a:spcBef>
              <a:buNone/>
              <a:defRPr sz="800">
                <a:solidFill>
                  <a:schemeClr val="tx2"/>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8pt</a:t>
            </a:r>
          </a:p>
        </p:txBody>
      </p:sp>
    </p:spTree>
    <p:extLst>
      <p:ext uri="{BB962C8B-B14F-4D97-AF65-F5344CB8AC3E}">
        <p14:creationId xmlns:p14="http://schemas.microsoft.com/office/powerpoint/2010/main" val="1856490956"/>
      </p:ext>
    </p:extLst>
  </p:cSld>
  <p:clrMapOvr>
    <a:masterClrMapping/>
  </p:clrMapOvr>
</p:sldLayout>
</file>

<file path=ppt/slideLayouts/slideLayout68.xml><?xml version="1.0" encoding="utf-8"?>
<p:sldLayout xmlns:a="http://schemas.openxmlformats.org/drawingml/2006/main" xmlns:r="http://schemas.openxmlformats.org/officeDocument/2006/relationships" xmlns:p="http://schemas.openxmlformats.org/presentationml/2006/main" preserve="1" userDrawn="1">
  <p:cSld name="20_Custom Layout">
    <p:spTree>
      <p:nvGrpSpPr>
        <p:cNvPr id="1" name=""/>
        <p:cNvGrpSpPr/>
        <p:nvPr/>
      </p:nvGrpSpPr>
      <p:grpSpPr>
        <a:xfrm>
          <a:off x="0" y="0"/>
          <a:ext cx="0" cy="0"/>
          <a:chOff x="0" y="0"/>
          <a:chExt cx="0" cy="0"/>
        </a:xfrm>
      </p:grpSpPr>
      <p:grpSp>
        <p:nvGrpSpPr>
          <p:cNvPr id="3" name="Group 2"/>
          <p:cNvGrpSpPr/>
          <p:nvPr userDrawn="1"/>
        </p:nvGrpSpPr>
        <p:grpSpPr>
          <a:xfrm>
            <a:off x="1007347" y="1619074"/>
            <a:ext cx="165059" cy="180407"/>
            <a:chOff x="695325" y="1403350"/>
            <a:chExt cx="155575" cy="180975"/>
          </a:xfrm>
        </p:grpSpPr>
        <p:sp>
          <p:nvSpPr>
            <p:cNvPr id="4" name="Freeform 3"/>
            <p:cNvSpPr/>
            <p:nvPr userDrawn="1"/>
          </p:nvSpPr>
          <p:spPr>
            <a:xfrm>
              <a:off x="695325" y="1403350"/>
              <a:ext cx="73025" cy="180975"/>
            </a:xfrm>
            <a:custGeom>
              <a:avLst/>
              <a:gdLst>
                <a:gd name="connsiteX0" fmla="*/ 0 w 73025"/>
                <a:gd name="connsiteY0" fmla="*/ 180975 h 180975"/>
                <a:gd name="connsiteX1" fmla="*/ 73025 w 73025"/>
                <a:gd name="connsiteY1" fmla="*/ 92075 h 180975"/>
                <a:gd name="connsiteX2" fmla="*/ 3175 w 73025"/>
                <a:gd name="connsiteY2" fmla="*/ 0 h 180975"/>
              </a:gdLst>
              <a:ahLst/>
              <a:cxnLst>
                <a:cxn ang="0">
                  <a:pos x="connsiteX0" y="connsiteY0"/>
                </a:cxn>
                <a:cxn ang="0">
                  <a:pos x="connsiteX1" y="connsiteY1"/>
                </a:cxn>
                <a:cxn ang="0">
                  <a:pos x="connsiteX2" y="connsiteY2"/>
                </a:cxn>
              </a:cxnLst>
              <a:rect l="l" t="t" r="r" b="b"/>
              <a:pathLst>
                <a:path w="73025" h="180975">
                  <a:moveTo>
                    <a:pt x="0" y="180975"/>
                  </a:moveTo>
                  <a:lnTo>
                    <a:pt x="73025" y="92075"/>
                  </a:lnTo>
                  <a:lnTo>
                    <a:pt x="3175" y="0"/>
                  </a:lnTo>
                </a:path>
              </a:pathLst>
            </a:custGeom>
            <a:noFill/>
            <a:ln cap="rnd">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994" dirty="0"/>
            </a:p>
          </p:txBody>
        </p:sp>
        <p:sp>
          <p:nvSpPr>
            <p:cNvPr id="5" name="Freeform 4"/>
            <p:cNvSpPr/>
            <p:nvPr userDrawn="1"/>
          </p:nvSpPr>
          <p:spPr>
            <a:xfrm>
              <a:off x="777875" y="1403350"/>
              <a:ext cx="73025" cy="180975"/>
            </a:xfrm>
            <a:custGeom>
              <a:avLst/>
              <a:gdLst>
                <a:gd name="connsiteX0" fmla="*/ 0 w 73025"/>
                <a:gd name="connsiteY0" fmla="*/ 180975 h 180975"/>
                <a:gd name="connsiteX1" fmla="*/ 73025 w 73025"/>
                <a:gd name="connsiteY1" fmla="*/ 92075 h 180975"/>
                <a:gd name="connsiteX2" fmla="*/ 3175 w 73025"/>
                <a:gd name="connsiteY2" fmla="*/ 0 h 180975"/>
              </a:gdLst>
              <a:ahLst/>
              <a:cxnLst>
                <a:cxn ang="0">
                  <a:pos x="connsiteX0" y="connsiteY0"/>
                </a:cxn>
                <a:cxn ang="0">
                  <a:pos x="connsiteX1" y="connsiteY1"/>
                </a:cxn>
                <a:cxn ang="0">
                  <a:pos x="connsiteX2" y="connsiteY2"/>
                </a:cxn>
              </a:cxnLst>
              <a:rect l="l" t="t" r="r" b="b"/>
              <a:pathLst>
                <a:path w="73025" h="180975">
                  <a:moveTo>
                    <a:pt x="0" y="180975"/>
                  </a:moveTo>
                  <a:lnTo>
                    <a:pt x="73025" y="92075"/>
                  </a:lnTo>
                  <a:lnTo>
                    <a:pt x="3175" y="0"/>
                  </a:lnTo>
                </a:path>
              </a:pathLst>
            </a:custGeom>
            <a:noFill/>
            <a:ln cap="rnd">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994" dirty="0"/>
            </a:p>
          </p:txBody>
        </p:sp>
      </p:grpSp>
      <p:sp>
        <p:nvSpPr>
          <p:cNvPr id="6" name="Text Placeholder 17"/>
          <p:cNvSpPr>
            <a:spLocks noGrp="1"/>
          </p:cNvSpPr>
          <p:nvPr>
            <p:ph type="body" sz="quarter" idx="10" hasCustomPrompt="1"/>
          </p:nvPr>
        </p:nvSpPr>
        <p:spPr>
          <a:xfrm>
            <a:off x="1596504" y="1595626"/>
            <a:ext cx="4118496" cy="515929"/>
          </a:xfrm>
          <a:prstGeom prst="rect">
            <a:avLst/>
          </a:prstGeom>
        </p:spPr>
        <p:txBody>
          <a:bodyPr lIns="0" tIns="0" rIns="0" bIns="0"/>
          <a:lstStyle>
            <a:lvl1pPr marL="0" indent="0">
              <a:buNone/>
              <a:defRPr sz="1800" baseline="0">
                <a:solidFill>
                  <a:schemeClr val="tx1"/>
                </a:solidFill>
                <a:latin typeface="Deutsche Bank Display" charset="0"/>
                <a:ea typeface="Deutsche Bank Display" charset="0"/>
                <a:cs typeface="Deutsche Bank Display" charset="0"/>
              </a:defRPr>
            </a:lvl1pPr>
          </a:lstStyle>
          <a:p>
            <a:pPr lvl="0"/>
            <a:r>
              <a:rPr lang="en-US" dirty="0"/>
              <a:t>Deutsche Bank Display Dark Blue 18pt</a:t>
            </a:r>
          </a:p>
        </p:txBody>
      </p:sp>
      <p:grpSp>
        <p:nvGrpSpPr>
          <p:cNvPr id="30" name="Group 29"/>
          <p:cNvGrpSpPr/>
          <p:nvPr userDrawn="1"/>
        </p:nvGrpSpPr>
        <p:grpSpPr>
          <a:xfrm>
            <a:off x="701675" y="2780790"/>
            <a:ext cx="755650" cy="744288"/>
            <a:chOff x="712855" y="2562092"/>
            <a:chExt cx="753995" cy="744288"/>
          </a:xfrm>
        </p:grpSpPr>
        <p:sp>
          <p:nvSpPr>
            <p:cNvPr id="7" name="Rectangle 6"/>
            <p:cNvSpPr/>
            <p:nvPr userDrawn="1"/>
          </p:nvSpPr>
          <p:spPr>
            <a:xfrm>
              <a:off x="712855" y="2562092"/>
              <a:ext cx="753995" cy="744288"/>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994" dirty="0"/>
            </a:p>
          </p:txBody>
        </p:sp>
        <p:grpSp>
          <p:nvGrpSpPr>
            <p:cNvPr id="8" name="Group 7"/>
            <p:cNvGrpSpPr/>
            <p:nvPr userDrawn="1"/>
          </p:nvGrpSpPr>
          <p:grpSpPr>
            <a:xfrm>
              <a:off x="1026672" y="2842196"/>
              <a:ext cx="165059" cy="180407"/>
              <a:chOff x="695325" y="1403350"/>
              <a:chExt cx="155575" cy="180975"/>
            </a:xfrm>
          </p:grpSpPr>
          <p:sp>
            <p:nvSpPr>
              <p:cNvPr id="9" name="Freeform 8"/>
              <p:cNvSpPr/>
              <p:nvPr userDrawn="1"/>
            </p:nvSpPr>
            <p:spPr>
              <a:xfrm>
                <a:off x="695325" y="1403350"/>
                <a:ext cx="73025" cy="180975"/>
              </a:xfrm>
              <a:custGeom>
                <a:avLst/>
                <a:gdLst>
                  <a:gd name="connsiteX0" fmla="*/ 0 w 73025"/>
                  <a:gd name="connsiteY0" fmla="*/ 180975 h 180975"/>
                  <a:gd name="connsiteX1" fmla="*/ 73025 w 73025"/>
                  <a:gd name="connsiteY1" fmla="*/ 92075 h 180975"/>
                  <a:gd name="connsiteX2" fmla="*/ 3175 w 73025"/>
                  <a:gd name="connsiteY2" fmla="*/ 0 h 180975"/>
                </a:gdLst>
                <a:ahLst/>
                <a:cxnLst>
                  <a:cxn ang="0">
                    <a:pos x="connsiteX0" y="connsiteY0"/>
                  </a:cxn>
                  <a:cxn ang="0">
                    <a:pos x="connsiteX1" y="connsiteY1"/>
                  </a:cxn>
                  <a:cxn ang="0">
                    <a:pos x="connsiteX2" y="connsiteY2"/>
                  </a:cxn>
                </a:cxnLst>
                <a:rect l="l" t="t" r="r" b="b"/>
                <a:pathLst>
                  <a:path w="73025" h="180975">
                    <a:moveTo>
                      <a:pt x="0" y="180975"/>
                    </a:moveTo>
                    <a:lnTo>
                      <a:pt x="73025" y="92075"/>
                    </a:lnTo>
                    <a:lnTo>
                      <a:pt x="3175" y="0"/>
                    </a:lnTo>
                  </a:path>
                </a:pathLst>
              </a:custGeom>
              <a:noFill/>
              <a:ln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994" dirty="0"/>
              </a:p>
            </p:txBody>
          </p:sp>
          <p:sp>
            <p:nvSpPr>
              <p:cNvPr id="10" name="Freeform 9"/>
              <p:cNvSpPr/>
              <p:nvPr userDrawn="1"/>
            </p:nvSpPr>
            <p:spPr>
              <a:xfrm>
                <a:off x="777875" y="1403350"/>
                <a:ext cx="73025" cy="180975"/>
              </a:xfrm>
              <a:custGeom>
                <a:avLst/>
                <a:gdLst>
                  <a:gd name="connsiteX0" fmla="*/ 0 w 73025"/>
                  <a:gd name="connsiteY0" fmla="*/ 180975 h 180975"/>
                  <a:gd name="connsiteX1" fmla="*/ 73025 w 73025"/>
                  <a:gd name="connsiteY1" fmla="*/ 92075 h 180975"/>
                  <a:gd name="connsiteX2" fmla="*/ 3175 w 73025"/>
                  <a:gd name="connsiteY2" fmla="*/ 0 h 180975"/>
                </a:gdLst>
                <a:ahLst/>
                <a:cxnLst>
                  <a:cxn ang="0">
                    <a:pos x="connsiteX0" y="connsiteY0"/>
                  </a:cxn>
                  <a:cxn ang="0">
                    <a:pos x="connsiteX1" y="connsiteY1"/>
                  </a:cxn>
                  <a:cxn ang="0">
                    <a:pos x="connsiteX2" y="connsiteY2"/>
                  </a:cxn>
                </a:cxnLst>
                <a:rect l="l" t="t" r="r" b="b"/>
                <a:pathLst>
                  <a:path w="73025" h="180975">
                    <a:moveTo>
                      <a:pt x="0" y="180975"/>
                    </a:moveTo>
                    <a:lnTo>
                      <a:pt x="73025" y="92075"/>
                    </a:lnTo>
                    <a:lnTo>
                      <a:pt x="3175" y="0"/>
                    </a:lnTo>
                  </a:path>
                </a:pathLst>
              </a:custGeom>
              <a:noFill/>
              <a:ln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994" dirty="0"/>
              </a:p>
            </p:txBody>
          </p:sp>
        </p:grpSp>
      </p:grpSp>
      <p:sp>
        <p:nvSpPr>
          <p:cNvPr id="11" name="Text Placeholder 21"/>
          <p:cNvSpPr>
            <a:spLocks noGrp="1"/>
          </p:cNvSpPr>
          <p:nvPr>
            <p:ph type="body" sz="quarter" idx="11" hasCustomPrompt="1"/>
          </p:nvPr>
        </p:nvSpPr>
        <p:spPr>
          <a:xfrm>
            <a:off x="1457324" y="2780790"/>
            <a:ext cx="8569325" cy="742860"/>
          </a:xfrm>
          <a:prstGeom prst="rect">
            <a:avLst/>
          </a:prstGeom>
          <a:solidFill>
            <a:srgbClr val="E6EAE9"/>
          </a:solidFill>
        </p:spPr>
        <p:txBody>
          <a:bodyPr lIns="144000" tIns="72000" rIns="144000" bIns="72000" anchor="ctr"/>
          <a:lstStyle>
            <a:lvl1pPr marL="0" indent="0">
              <a:buNone/>
              <a:defRPr sz="1196" baseline="0">
                <a:solidFill>
                  <a:schemeClr val="tx2"/>
                </a:solidFill>
                <a:latin typeface="Deutsche Bank Text" charset="0"/>
                <a:ea typeface="Deutsche Bank Text" charset="0"/>
                <a:cs typeface="Deutsche Bank Text" charset="0"/>
              </a:defRPr>
            </a:lvl1pPr>
            <a:lvl2pPr marL="455783" indent="0">
              <a:buNone/>
              <a:defRPr sz="1196">
                <a:latin typeface="Arial" charset="0"/>
                <a:ea typeface="Arial" charset="0"/>
                <a:cs typeface="Arial" charset="0"/>
              </a:defRPr>
            </a:lvl2pPr>
            <a:lvl3pPr marL="911565" indent="0">
              <a:buNone/>
              <a:defRPr sz="1196">
                <a:latin typeface="Arial" charset="0"/>
                <a:ea typeface="Arial" charset="0"/>
                <a:cs typeface="Arial" charset="0"/>
              </a:defRPr>
            </a:lvl3pPr>
            <a:lvl4pPr marL="1367348" indent="0">
              <a:buNone/>
              <a:defRPr sz="1196">
                <a:latin typeface="Arial" charset="0"/>
                <a:ea typeface="Arial" charset="0"/>
                <a:cs typeface="Arial" charset="0"/>
              </a:defRPr>
            </a:lvl4pPr>
            <a:lvl5pPr marL="1823131" indent="0">
              <a:buNone/>
              <a:defRPr sz="1196">
                <a:latin typeface="Arial" charset="0"/>
                <a:ea typeface="Arial" charset="0"/>
                <a:cs typeface="Arial" charset="0"/>
              </a:defRPr>
            </a:lvl5pPr>
          </a:lstStyle>
          <a:p>
            <a:pPr lvl="0"/>
            <a:r>
              <a:rPr lang="en-US" dirty="0"/>
              <a:t>Deutsche Bank Text Dark Grey 12pt</a:t>
            </a:r>
          </a:p>
        </p:txBody>
      </p:sp>
      <p:sp>
        <p:nvSpPr>
          <p:cNvPr id="12" name="Rectangle 11"/>
          <p:cNvSpPr/>
          <p:nvPr userDrawn="1"/>
        </p:nvSpPr>
        <p:spPr>
          <a:xfrm>
            <a:off x="701674" y="3730672"/>
            <a:ext cx="755651" cy="744288"/>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994" dirty="0"/>
          </a:p>
        </p:txBody>
      </p:sp>
      <p:grpSp>
        <p:nvGrpSpPr>
          <p:cNvPr id="13" name="Group 12"/>
          <p:cNvGrpSpPr/>
          <p:nvPr userDrawn="1"/>
        </p:nvGrpSpPr>
        <p:grpSpPr>
          <a:xfrm>
            <a:off x="1033817" y="4010776"/>
            <a:ext cx="165059" cy="180407"/>
            <a:chOff x="695325" y="1403350"/>
            <a:chExt cx="155575" cy="180975"/>
          </a:xfrm>
        </p:grpSpPr>
        <p:sp>
          <p:nvSpPr>
            <p:cNvPr id="14" name="Freeform 13"/>
            <p:cNvSpPr/>
            <p:nvPr userDrawn="1"/>
          </p:nvSpPr>
          <p:spPr>
            <a:xfrm>
              <a:off x="695325" y="1403350"/>
              <a:ext cx="73025" cy="180975"/>
            </a:xfrm>
            <a:custGeom>
              <a:avLst/>
              <a:gdLst>
                <a:gd name="connsiteX0" fmla="*/ 0 w 73025"/>
                <a:gd name="connsiteY0" fmla="*/ 180975 h 180975"/>
                <a:gd name="connsiteX1" fmla="*/ 73025 w 73025"/>
                <a:gd name="connsiteY1" fmla="*/ 92075 h 180975"/>
                <a:gd name="connsiteX2" fmla="*/ 3175 w 73025"/>
                <a:gd name="connsiteY2" fmla="*/ 0 h 180975"/>
              </a:gdLst>
              <a:ahLst/>
              <a:cxnLst>
                <a:cxn ang="0">
                  <a:pos x="connsiteX0" y="connsiteY0"/>
                </a:cxn>
                <a:cxn ang="0">
                  <a:pos x="connsiteX1" y="connsiteY1"/>
                </a:cxn>
                <a:cxn ang="0">
                  <a:pos x="connsiteX2" y="connsiteY2"/>
                </a:cxn>
              </a:cxnLst>
              <a:rect l="l" t="t" r="r" b="b"/>
              <a:pathLst>
                <a:path w="73025" h="180975">
                  <a:moveTo>
                    <a:pt x="0" y="180975"/>
                  </a:moveTo>
                  <a:lnTo>
                    <a:pt x="73025" y="92075"/>
                  </a:lnTo>
                  <a:lnTo>
                    <a:pt x="3175" y="0"/>
                  </a:lnTo>
                </a:path>
              </a:pathLst>
            </a:custGeom>
            <a:noFill/>
            <a:ln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994" dirty="0"/>
            </a:p>
          </p:txBody>
        </p:sp>
        <p:sp>
          <p:nvSpPr>
            <p:cNvPr id="15" name="Freeform 14"/>
            <p:cNvSpPr/>
            <p:nvPr userDrawn="1"/>
          </p:nvSpPr>
          <p:spPr>
            <a:xfrm>
              <a:off x="777875" y="1403350"/>
              <a:ext cx="73025" cy="180975"/>
            </a:xfrm>
            <a:custGeom>
              <a:avLst/>
              <a:gdLst>
                <a:gd name="connsiteX0" fmla="*/ 0 w 73025"/>
                <a:gd name="connsiteY0" fmla="*/ 180975 h 180975"/>
                <a:gd name="connsiteX1" fmla="*/ 73025 w 73025"/>
                <a:gd name="connsiteY1" fmla="*/ 92075 h 180975"/>
                <a:gd name="connsiteX2" fmla="*/ 3175 w 73025"/>
                <a:gd name="connsiteY2" fmla="*/ 0 h 180975"/>
              </a:gdLst>
              <a:ahLst/>
              <a:cxnLst>
                <a:cxn ang="0">
                  <a:pos x="connsiteX0" y="connsiteY0"/>
                </a:cxn>
                <a:cxn ang="0">
                  <a:pos x="connsiteX1" y="connsiteY1"/>
                </a:cxn>
                <a:cxn ang="0">
                  <a:pos x="connsiteX2" y="connsiteY2"/>
                </a:cxn>
              </a:cxnLst>
              <a:rect l="l" t="t" r="r" b="b"/>
              <a:pathLst>
                <a:path w="73025" h="180975">
                  <a:moveTo>
                    <a:pt x="0" y="180975"/>
                  </a:moveTo>
                  <a:lnTo>
                    <a:pt x="73025" y="92075"/>
                  </a:lnTo>
                  <a:lnTo>
                    <a:pt x="3175" y="0"/>
                  </a:lnTo>
                </a:path>
              </a:pathLst>
            </a:custGeom>
            <a:noFill/>
            <a:ln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994" dirty="0"/>
            </a:p>
          </p:txBody>
        </p:sp>
      </p:grpSp>
      <p:sp>
        <p:nvSpPr>
          <p:cNvPr id="16" name="Text Placeholder 21"/>
          <p:cNvSpPr>
            <a:spLocks noGrp="1"/>
          </p:cNvSpPr>
          <p:nvPr>
            <p:ph type="body" sz="quarter" idx="12" hasCustomPrompt="1"/>
          </p:nvPr>
        </p:nvSpPr>
        <p:spPr>
          <a:xfrm>
            <a:off x="1457324" y="3729549"/>
            <a:ext cx="8569325" cy="742860"/>
          </a:xfrm>
          <a:prstGeom prst="rect">
            <a:avLst/>
          </a:prstGeom>
          <a:solidFill>
            <a:srgbClr val="E6EAE9"/>
          </a:solidFill>
        </p:spPr>
        <p:txBody>
          <a:bodyPr lIns="144000" tIns="72000" rIns="144000" bIns="72000" anchor="ctr"/>
          <a:lstStyle>
            <a:lvl1pPr marL="0" indent="0">
              <a:buNone/>
              <a:defRPr sz="1196" baseline="0">
                <a:solidFill>
                  <a:schemeClr val="tx2"/>
                </a:solidFill>
                <a:latin typeface="Deutsche Bank Text" charset="0"/>
                <a:ea typeface="Deutsche Bank Text" charset="0"/>
                <a:cs typeface="Deutsche Bank Text" charset="0"/>
              </a:defRPr>
            </a:lvl1pPr>
            <a:lvl2pPr marL="455783" indent="0">
              <a:buNone/>
              <a:defRPr sz="1196">
                <a:latin typeface="Arial" charset="0"/>
                <a:ea typeface="Arial" charset="0"/>
                <a:cs typeface="Arial" charset="0"/>
              </a:defRPr>
            </a:lvl2pPr>
            <a:lvl3pPr marL="911565" indent="0">
              <a:buNone/>
              <a:defRPr sz="1196">
                <a:latin typeface="Arial" charset="0"/>
                <a:ea typeface="Arial" charset="0"/>
                <a:cs typeface="Arial" charset="0"/>
              </a:defRPr>
            </a:lvl3pPr>
            <a:lvl4pPr marL="1367348" indent="0">
              <a:buNone/>
              <a:defRPr sz="1196">
                <a:latin typeface="Arial" charset="0"/>
                <a:ea typeface="Arial" charset="0"/>
                <a:cs typeface="Arial" charset="0"/>
              </a:defRPr>
            </a:lvl4pPr>
            <a:lvl5pPr marL="1823131" indent="0">
              <a:buNone/>
              <a:defRPr sz="1196">
                <a:latin typeface="Arial" charset="0"/>
                <a:ea typeface="Arial" charset="0"/>
                <a:cs typeface="Arial" charset="0"/>
              </a:defRPr>
            </a:lvl5pPr>
          </a:lstStyle>
          <a:p>
            <a:pPr lvl="0"/>
            <a:r>
              <a:rPr lang="en-US" dirty="0"/>
              <a:t>Deutsche Bank Text Dark Grey 12pt</a:t>
            </a:r>
          </a:p>
        </p:txBody>
      </p:sp>
      <p:sp>
        <p:nvSpPr>
          <p:cNvPr id="17" name="Rectangle 16"/>
          <p:cNvSpPr/>
          <p:nvPr userDrawn="1"/>
        </p:nvSpPr>
        <p:spPr>
          <a:xfrm>
            <a:off x="701675" y="4680554"/>
            <a:ext cx="755650" cy="744288"/>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994" dirty="0"/>
          </a:p>
        </p:txBody>
      </p:sp>
      <p:grpSp>
        <p:nvGrpSpPr>
          <p:cNvPr id="18" name="Group 17"/>
          <p:cNvGrpSpPr/>
          <p:nvPr userDrawn="1"/>
        </p:nvGrpSpPr>
        <p:grpSpPr>
          <a:xfrm>
            <a:off x="1039140" y="4960658"/>
            <a:ext cx="165059" cy="180407"/>
            <a:chOff x="695325" y="1403350"/>
            <a:chExt cx="155575" cy="180975"/>
          </a:xfrm>
        </p:grpSpPr>
        <p:sp>
          <p:nvSpPr>
            <p:cNvPr id="19" name="Freeform 18"/>
            <p:cNvSpPr/>
            <p:nvPr userDrawn="1"/>
          </p:nvSpPr>
          <p:spPr>
            <a:xfrm>
              <a:off x="695325" y="1403350"/>
              <a:ext cx="73025" cy="180975"/>
            </a:xfrm>
            <a:custGeom>
              <a:avLst/>
              <a:gdLst>
                <a:gd name="connsiteX0" fmla="*/ 0 w 73025"/>
                <a:gd name="connsiteY0" fmla="*/ 180975 h 180975"/>
                <a:gd name="connsiteX1" fmla="*/ 73025 w 73025"/>
                <a:gd name="connsiteY1" fmla="*/ 92075 h 180975"/>
                <a:gd name="connsiteX2" fmla="*/ 3175 w 73025"/>
                <a:gd name="connsiteY2" fmla="*/ 0 h 180975"/>
              </a:gdLst>
              <a:ahLst/>
              <a:cxnLst>
                <a:cxn ang="0">
                  <a:pos x="connsiteX0" y="connsiteY0"/>
                </a:cxn>
                <a:cxn ang="0">
                  <a:pos x="connsiteX1" y="connsiteY1"/>
                </a:cxn>
                <a:cxn ang="0">
                  <a:pos x="connsiteX2" y="connsiteY2"/>
                </a:cxn>
              </a:cxnLst>
              <a:rect l="l" t="t" r="r" b="b"/>
              <a:pathLst>
                <a:path w="73025" h="180975">
                  <a:moveTo>
                    <a:pt x="0" y="180975"/>
                  </a:moveTo>
                  <a:lnTo>
                    <a:pt x="73025" y="92075"/>
                  </a:lnTo>
                  <a:lnTo>
                    <a:pt x="3175" y="0"/>
                  </a:lnTo>
                </a:path>
              </a:pathLst>
            </a:custGeom>
            <a:noFill/>
            <a:ln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994" dirty="0"/>
            </a:p>
          </p:txBody>
        </p:sp>
        <p:sp>
          <p:nvSpPr>
            <p:cNvPr id="20" name="Freeform 19"/>
            <p:cNvSpPr/>
            <p:nvPr userDrawn="1"/>
          </p:nvSpPr>
          <p:spPr>
            <a:xfrm>
              <a:off x="777875" y="1403350"/>
              <a:ext cx="73025" cy="180975"/>
            </a:xfrm>
            <a:custGeom>
              <a:avLst/>
              <a:gdLst>
                <a:gd name="connsiteX0" fmla="*/ 0 w 73025"/>
                <a:gd name="connsiteY0" fmla="*/ 180975 h 180975"/>
                <a:gd name="connsiteX1" fmla="*/ 73025 w 73025"/>
                <a:gd name="connsiteY1" fmla="*/ 92075 h 180975"/>
                <a:gd name="connsiteX2" fmla="*/ 3175 w 73025"/>
                <a:gd name="connsiteY2" fmla="*/ 0 h 180975"/>
              </a:gdLst>
              <a:ahLst/>
              <a:cxnLst>
                <a:cxn ang="0">
                  <a:pos x="connsiteX0" y="connsiteY0"/>
                </a:cxn>
                <a:cxn ang="0">
                  <a:pos x="connsiteX1" y="connsiteY1"/>
                </a:cxn>
                <a:cxn ang="0">
                  <a:pos x="connsiteX2" y="connsiteY2"/>
                </a:cxn>
              </a:cxnLst>
              <a:rect l="l" t="t" r="r" b="b"/>
              <a:pathLst>
                <a:path w="73025" h="180975">
                  <a:moveTo>
                    <a:pt x="0" y="180975"/>
                  </a:moveTo>
                  <a:lnTo>
                    <a:pt x="73025" y="92075"/>
                  </a:lnTo>
                  <a:lnTo>
                    <a:pt x="3175" y="0"/>
                  </a:lnTo>
                </a:path>
              </a:pathLst>
            </a:custGeom>
            <a:noFill/>
            <a:ln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994" dirty="0"/>
            </a:p>
          </p:txBody>
        </p:sp>
      </p:grpSp>
      <p:sp>
        <p:nvSpPr>
          <p:cNvPr id="21" name="Text Placeholder 21"/>
          <p:cNvSpPr>
            <a:spLocks noGrp="1"/>
          </p:cNvSpPr>
          <p:nvPr>
            <p:ph type="body" sz="quarter" idx="13" hasCustomPrompt="1"/>
          </p:nvPr>
        </p:nvSpPr>
        <p:spPr>
          <a:xfrm>
            <a:off x="1457324" y="4679431"/>
            <a:ext cx="8569325" cy="742860"/>
          </a:xfrm>
          <a:prstGeom prst="rect">
            <a:avLst/>
          </a:prstGeom>
          <a:solidFill>
            <a:srgbClr val="E6EAE9"/>
          </a:solidFill>
        </p:spPr>
        <p:txBody>
          <a:bodyPr lIns="144000" tIns="72000" rIns="144000" bIns="72000" anchor="ctr"/>
          <a:lstStyle>
            <a:lvl1pPr marL="0" indent="0">
              <a:buNone/>
              <a:defRPr sz="1196" baseline="0">
                <a:solidFill>
                  <a:schemeClr val="tx2"/>
                </a:solidFill>
                <a:latin typeface="Deutsche Bank Text" charset="0"/>
                <a:ea typeface="Deutsche Bank Text" charset="0"/>
                <a:cs typeface="Deutsche Bank Text" charset="0"/>
              </a:defRPr>
            </a:lvl1pPr>
            <a:lvl2pPr marL="455783" indent="0">
              <a:buNone/>
              <a:defRPr sz="1196">
                <a:latin typeface="Arial" charset="0"/>
                <a:ea typeface="Arial" charset="0"/>
                <a:cs typeface="Arial" charset="0"/>
              </a:defRPr>
            </a:lvl2pPr>
            <a:lvl3pPr marL="911565" indent="0">
              <a:buNone/>
              <a:defRPr sz="1196">
                <a:latin typeface="Arial" charset="0"/>
                <a:ea typeface="Arial" charset="0"/>
                <a:cs typeface="Arial" charset="0"/>
              </a:defRPr>
            </a:lvl3pPr>
            <a:lvl4pPr marL="1367348" indent="0">
              <a:buNone/>
              <a:defRPr sz="1196">
                <a:latin typeface="Arial" charset="0"/>
                <a:ea typeface="Arial" charset="0"/>
                <a:cs typeface="Arial" charset="0"/>
              </a:defRPr>
            </a:lvl4pPr>
            <a:lvl5pPr marL="1823131" indent="0">
              <a:buNone/>
              <a:defRPr sz="1196">
                <a:latin typeface="Arial" charset="0"/>
                <a:ea typeface="Arial" charset="0"/>
                <a:cs typeface="Arial" charset="0"/>
              </a:defRPr>
            </a:lvl5pPr>
          </a:lstStyle>
          <a:p>
            <a:pPr lvl="0"/>
            <a:r>
              <a:rPr lang="en-US" dirty="0"/>
              <a:t>Deutsche Bank Text Dark Grey 12pt</a:t>
            </a:r>
          </a:p>
        </p:txBody>
      </p:sp>
      <p:sp>
        <p:nvSpPr>
          <p:cNvPr id="22" name="Rectangle 21"/>
          <p:cNvSpPr/>
          <p:nvPr userDrawn="1"/>
        </p:nvSpPr>
        <p:spPr>
          <a:xfrm>
            <a:off x="701674" y="5635813"/>
            <a:ext cx="755651" cy="744288"/>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994" dirty="0"/>
          </a:p>
        </p:txBody>
      </p:sp>
      <p:grpSp>
        <p:nvGrpSpPr>
          <p:cNvPr id="23" name="Group 22"/>
          <p:cNvGrpSpPr/>
          <p:nvPr userDrawn="1"/>
        </p:nvGrpSpPr>
        <p:grpSpPr>
          <a:xfrm>
            <a:off x="1039140" y="5915917"/>
            <a:ext cx="165059" cy="180407"/>
            <a:chOff x="695325" y="1403350"/>
            <a:chExt cx="155575" cy="180975"/>
          </a:xfrm>
        </p:grpSpPr>
        <p:sp>
          <p:nvSpPr>
            <p:cNvPr id="24" name="Freeform 23"/>
            <p:cNvSpPr/>
            <p:nvPr userDrawn="1"/>
          </p:nvSpPr>
          <p:spPr>
            <a:xfrm>
              <a:off x="695325" y="1403350"/>
              <a:ext cx="73025" cy="180975"/>
            </a:xfrm>
            <a:custGeom>
              <a:avLst/>
              <a:gdLst>
                <a:gd name="connsiteX0" fmla="*/ 0 w 73025"/>
                <a:gd name="connsiteY0" fmla="*/ 180975 h 180975"/>
                <a:gd name="connsiteX1" fmla="*/ 73025 w 73025"/>
                <a:gd name="connsiteY1" fmla="*/ 92075 h 180975"/>
                <a:gd name="connsiteX2" fmla="*/ 3175 w 73025"/>
                <a:gd name="connsiteY2" fmla="*/ 0 h 180975"/>
              </a:gdLst>
              <a:ahLst/>
              <a:cxnLst>
                <a:cxn ang="0">
                  <a:pos x="connsiteX0" y="connsiteY0"/>
                </a:cxn>
                <a:cxn ang="0">
                  <a:pos x="connsiteX1" y="connsiteY1"/>
                </a:cxn>
                <a:cxn ang="0">
                  <a:pos x="connsiteX2" y="connsiteY2"/>
                </a:cxn>
              </a:cxnLst>
              <a:rect l="l" t="t" r="r" b="b"/>
              <a:pathLst>
                <a:path w="73025" h="180975">
                  <a:moveTo>
                    <a:pt x="0" y="180975"/>
                  </a:moveTo>
                  <a:lnTo>
                    <a:pt x="73025" y="92075"/>
                  </a:lnTo>
                  <a:lnTo>
                    <a:pt x="3175" y="0"/>
                  </a:lnTo>
                </a:path>
              </a:pathLst>
            </a:custGeom>
            <a:noFill/>
            <a:ln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994" dirty="0"/>
            </a:p>
          </p:txBody>
        </p:sp>
        <p:sp>
          <p:nvSpPr>
            <p:cNvPr id="25" name="Freeform 24"/>
            <p:cNvSpPr/>
            <p:nvPr userDrawn="1"/>
          </p:nvSpPr>
          <p:spPr>
            <a:xfrm>
              <a:off x="777875" y="1403350"/>
              <a:ext cx="73025" cy="180975"/>
            </a:xfrm>
            <a:custGeom>
              <a:avLst/>
              <a:gdLst>
                <a:gd name="connsiteX0" fmla="*/ 0 w 73025"/>
                <a:gd name="connsiteY0" fmla="*/ 180975 h 180975"/>
                <a:gd name="connsiteX1" fmla="*/ 73025 w 73025"/>
                <a:gd name="connsiteY1" fmla="*/ 92075 h 180975"/>
                <a:gd name="connsiteX2" fmla="*/ 3175 w 73025"/>
                <a:gd name="connsiteY2" fmla="*/ 0 h 180975"/>
              </a:gdLst>
              <a:ahLst/>
              <a:cxnLst>
                <a:cxn ang="0">
                  <a:pos x="connsiteX0" y="connsiteY0"/>
                </a:cxn>
                <a:cxn ang="0">
                  <a:pos x="connsiteX1" y="connsiteY1"/>
                </a:cxn>
                <a:cxn ang="0">
                  <a:pos x="connsiteX2" y="connsiteY2"/>
                </a:cxn>
              </a:cxnLst>
              <a:rect l="l" t="t" r="r" b="b"/>
              <a:pathLst>
                <a:path w="73025" h="180975">
                  <a:moveTo>
                    <a:pt x="0" y="180975"/>
                  </a:moveTo>
                  <a:lnTo>
                    <a:pt x="73025" y="92075"/>
                  </a:lnTo>
                  <a:lnTo>
                    <a:pt x="3175" y="0"/>
                  </a:lnTo>
                </a:path>
              </a:pathLst>
            </a:custGeom>
            <a:noFill/>
            <a:ln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994" dirty="0"/>
            </a:p>
          </p:txBody>
        </p:sp>
      </p:grpSp>
      <p:sp>
        <p:nvSpPr>
          <p:cNvPr id="26" name="Text Placeholder 21"/>
          <p:cNvSpPr>
            <a:spLocks noGrp="1"/>
          </p:cNvSpPr>
          <p:nvPr>
            <p:ph type="body" sz="quarter" idx="14" hasCustomPrompt="1"/>
          </p:nvPr>
        </p:nvSpPr>
        <p:spPr>
          <a:xfrm>
            <a:off x="1457325" y="5633520"/>
            <a:ext cx="8569323" cy="745200"/>
          </a:xfrm>
          <a:prstGeom prst="rect">
            <a:avLst/>
          </a:prstGeom>
          <a:solidFill>
            <a:srgbClr val="E6EAE9"/>
          </a:solidFill>
        </p:spPr>
        <p:txBody>
          <a:bodyPr lIns="144000" tIns="72000" rIns="144000" bIns="72000" anchor="ctr"/>
          <a:lstStyle>
            <a:lvl1pPr marL="0" indent="0">
              <a:buNone/>
              <a:defRPr sz="1196" baseline="0">
                <a:solidFill>
                  <a:schemeClr val="tx2"/>
                </a:solidFill>
                <a:latin typeface="Deutsche Bank Text" charset="0"/>
                <a:ea typeface="Deutsche Bank Text" charset="0"/>
                <a:cs typeface="Deutsche Bank Text" charset="0"/>
              </a:defRPr>
            </a:lvl1pPr>
            <a:lvl2pPr marL="455783" indent="0">
              <a:buNone/>
              <a:defRPr sz="1196">
                <a:latin typeface="Arial" charset="0"/>
                <a:ea typeface="Arial" charset="0"/>
                <a:cs typeface="Arial" charset="0"/>
              </a:defRPr>
            </a:lvl2pPr>
            <a:lvl3pPr marL="911565" indent="0">
              <a:buNone/>
              <a:defRPr sz="1196">
                <a:latin typeface="Arial" charset="0"/>
                <a:ea typeface="Arial" charset="0"/>
                <a:cs typeface="Arial" charset="0"/>
              </a:defRPr>
            </a:lvl3pPr>
            <a:lvl4pPr marL="1367348" indent="0">
              <a:buNone/>
              <a:defRPr sz="1196">
                <a:latin typeface="Arial" charset="0"/>
                <a:ea typeface="Arial" charset="0"/>
                <a:cs typeface="Arial" charset="0"/>
              </a:defRPr>
            </a:lvl4pPr>
            <a:lvl5pPr marL="1823131" indent="0">
              <a:buNone/>
              <a:defRPr sz="1196">
                <a:latin typeface="Arial" charset="0"/>
                <a:ea typeface="Arial" charset="0"/>
                <a:cs typeface="Arial" charset="0"/>
              </a:defRPr>
            </a:lvl5pPr>
          </a:lstStyle>
          <a:p>
            <a:pPr lvl="0"/>
            <a:r>
              <a:rPr lang="en-US" dirty="0"/>
              <a:t>Deutsche Bank Text Dark Grey 12pt</a:t>
            </a:r>
          </a:p>
        </p:txBody>
      </p:sp>
      <p:sp>
        <p:nvSpPr>
          <p:cNvPr id="28" name="Text Placeholder 2"/>
          <p:cNvSpPr>
            <a:spLocks noGrp="1"/>
          </p:cNvSpPr>
          <p:nvPr>
            <p:ph type="body" sz="quarter" idx="62" hasCustomPrompt="1"/>
          </p:nvPr>
        </p:nvSpPr>
        <p:spPr>
          <a:xfrm>
            <a:off x="701675" y="441325"/>
            <a:ext cx="2728091" cy="155645"/>
          </a:xfrm>
          <a:prstGeom prst="rect">
            <a:avLst/>
          </a:prstGeom>
        </p:spPr>
        <p:txBody>
          <a:bodyPr lIns="0" tIns="0" rIns="0" bIns="0"/>
          <a:lstStyle>
            <a:lvl1pPr marL="0" indent="0">
              <a:buNone/>
              <a:defRPr sz="997" b="0" i="0" baseline="0">
                <a:solidFill>
                  <a:schemeClr val="accent2"/>
                </a:solidFill>
                <a:latin typeface="Deutsche Bank Text" charset="0"/>
                <a:ea typeface="Deutsche Bank Text" charset="0"/>
                <a:cs typeface="Deutsche Bank Text" charset="0"/>
              </a:defRPr>
            </a:lvl1pPr>
            <a:lvl2pPr marL="455783" indent="0">
              <a:buNone/>
              <a:defRPr/>
            </a:lvl2pPr>
            <a:lvl3pPr marL="911565" indent="0">
              <a:buNone/>
              <a:defRPr/>
            </a:lvl3pPr>
            <a:lvl4pPr marL="1367348" indent="0">
              <a:buNone/>
              <a:defRPr/>
            </a:lvl4pPr>
            <a:lvl5pPr marL="1823131" indent="0">
              <a:buNone/>
              <a:defRPr/>
            </a:lvl5pPr>
          </a:lstStyle>
          <a:p>
            <a:pPr lvl="0"/>
            <a:r>
              <a:rPr lang="en-US" dirty="0"/>
              <a:t>Deutsche Bank Text Orange 10pt</a:t>
            </a:r>
          </a:p>
        </p:txBody>
      </p:sp>
      <p:sp>
        <p:nvSpPr>
          <p:cNvPr id="29" name="Text Placeholder 6"/>
          <p:cNvSpPr>
            <a:spLocks noGrp="1"/>
          </p:cNvSpPr>
          <p:nvPr>
            <p:ph type="body" sz="quarter" idx="72" hasCustomPrompt="1"/>
          </p:nvPr>
        </p:nvSpPr>
        <p:spPr>
          <a:xfrm>
            <a:off x="702650" y="6764338"/>
            <a:ext cx="9324000" cy="268287"/>
          </a:xfrm>
          <a:prstGeom prst="rect">
            <a:avLst/>
          </a:prstGeom>
        </p:spPr>
        <p:txBody>
          <a:bodyPr lIns="0" tIns="0" rIns="0" bIns="0" anchor="b"/>
          <a:lstStyle>
            <a:lvl1pPr marL="0" indent="0">
              <a:lnSpc>
                <a:spcPts val="800"/>
              </a:lnSpc>
              <a:spcBef>
                <a:spcPts val="0"/>
              </a:spcBef>
              <a:buNone/>
              <a:defRPr sz="800">
                <a:solidFill>
                  <a:schemeClr val="tx2"/>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8pt</a:t>
            </a:r>
          </a:p>
        </p:txBody>
      </p:sp>
    </p:spTree>
    <p:extLst>
      <p:ext uri="{BB962C8B-B14F-4D97-AF65-F5344CB8AC3E}">
        <p14:creationId xmlns:p14="http://schemas.microsoft.com/office/powerpoint/2010/main" val="128918086"/>
      </p:ext>
    </p:extLst>
  </p:cSld>
  <p:clrMapOvr>
    <a:masterClrMapping/>
  </p:clrMapOvr>
</p:sldLayout>
</file>

<file path=ppt/slideLayouts/slideLayout69.xml><?xml version="1.0" encoding="utf-8"?>
<p:sldLayout xmlns:a="http://schemas.openxmlformats.org/drawingml/2006/main" xmlns:r="http://schemas.openxmlformats.org/officeDocument/2006/relationships" xmlns:p="http://schemas.openxmlformats.org/presentationml/2006/main" preserve="1" userDrawn="1">
  <p:cSld name="12_Custom Layout">
    <p:spTree>
      <p:nvGrpSpPr>
        <p:cNvPr id="1" name=""/>
        <p:cNvGrpSpPr/>
        <p:nvPr/>
      </p:nvGrpSpPr>
      <p:grpSpPr>
        <a:xfrm>
          <a:off x="0" y="0"/>
          <a:ext cx="0" cy="0"/>
          <a:chOff x="0" y="0"/>
          <a:chExt cx="0" cy="0"/>
        </a:xfrm>
      </p:grpSpPr>
      <p:sp>
        <p:nvSpPr>
          <p:cNvPr id="3" name="Text Placeholder 2"/>
          <p:cNvSpPr>
            <a:spLocks noGrp="1"/>
          </p:cNvSpPr>
          <p:nvPr>
            <p:ph type="body" sz="quarter" idx="62" hasCustomPrompt="1"/>
          </p:nvPr>
        </p:nvSpPr>
        <p:spPr>
          <a:xfrm>
            <a:off x="701675" y="441325"/>
            <a:ext cx="2728091" cy="155645"/>
          </a:xfrm>
          <a:prstGeom prst="rect">
            <a:avLst/>
          </a:prstGeom>
        </p:spPr>
        <p:txBody>
          <a:bodyPr lIns="0" tIns="0" rIns="0" bIns="0"/>
          <a:lstStyle>
            <a:lvl1pPr marL="0" indent="0">
              <a:buNone/>
              <a:defRPr sz="997" b="0" i="0" baseline="0">
                <a:solidFill>
                  <a:schemeClr val="accent2"/>
                </a:solidFill>
                <a:latin typeface="Deutsche Bank Text" charset="0"/>
                <a:ea typeface="Deutsche Bank Text" charset="0"/>
                <a:cs typeface="Deutsche Bank Text" charset="0"/>
              </a:defRPr>
            </a:lvl1pPr>
            <a:lvl2pPr marL="455783" indent="0">
              <a:buNone/>
              <a:defRPr/>
            </a:lvl2pPr>
            <a:lvl3pPr marL="911565" indent="0">
              <a:buNone/>
              <a:defRPr/>
            </a:lvl3pPr>
            <a:lvl4pPr marL="1367348" indent="0">
              <a:buNone/>
              <a:defRPr/>
            </a:lvl4pPr>
            <a:lvl5pPr marL="1823131" indent="0">
              <a:buNone/>
              <a:defRPr/>
            </a:lvl5pPr>
          </a:lstStyle>
          <a:p>
            <a:pPr lvl="0"/>
            <a:r>
              <a:rPr lang="en-US" dirty="0"/>
              <a:t>Deutsche Bank Text Orange 10pt</a:t>
            </a:r>
          </a:p>
        </p:txBody>
      </p:sp>
      <p:sp>
        <p:nvSpPr>
          <p:cNvPr id="4" name="Text Placeholder 5"/>
          <p:cNvSpPr>
            <a:spLocks noGrp="1"/>
          </p:cNvSpPr>
          <p:nvPr>
            <p:ph type="body" sz="quarter" idx="63" hasCustomPrompt="1"/>
          </p:nvPr>
        </p:nvSpPr>
        <p:spPr>
          <a:xfrm>
            <a:off x="701674" y="824430"/>
            <a:ext cx="8532813" cy="478908"/>
          </a:xfrm>
          <a:prstGeom prst="rect">
            <a:avLst/>
          </a:prstGeom>
        </p:spPr>
        <p:txBody>
          <a:bodyPr lIns="0" tIns="0" rIns="0" bIns="0"/>
          <a:lstStyle>
            <a:lvl1pPr marL="0" indent="0">
              <a:lnSpc>
                <a:spcPts val="4000"/>
              </a:lnSpc>
              <a:spcBef>
                <a:spcPts val="0"/>
              </a:spcBef>
              <a:buNone/>
              <a:defRPr sz="3600" baseline="0">
                <a:solidFill>
                  <a:schemeClr val="tx1"/>
                </a:solidFill>
                <a:latin typeface="Deutsche Bank Display" charset="0"/>
                <a:ea typeface="Deutsche Bank Display" charset="0"/>
                <a:cs typeface="Deutsche Bank Display" charset="0"/>
              </a:defRPr>
            </a:lvl1pPr>
            <a:lvl2pPr marL="455783" indent="0">
              <a:buNone/>
              <a:defRPr sz="3600">
                <a:latin typeface="Deutsche Bank Display Beta" charset="0"/>
                <a:ea typeface="Deutsche Bank Display Beta" charset="0"/>
                <a:cs typeface="Deutsche Bank Display Beta" charset="0"/>
              </a:defRPr>
            </a:lvl2pPr>
            <a:lvl3pPr marL="911566" indent="0">
              <a:buNone/>
              <a:defRPr sz="3600">
                <a:latin typeface="Deutsche Bank Display Beta" charset="0"/>
                <a:ea typeface="Deutsche Bank Display Beta" charset="0"/>
                <a:cs typeface="Deutsche Bank Display Beta" charset="0"/>
              </a:defRPr>
            </a:lvl3pPr>
            <a:lvl4pPr marL="1367348" indent="0">
              <a:buNone/>
              <a:defRPr sz="3600">
                <a:latin typeface="Deutsche Bank Display Beta" charset="0"/>
                <a:ea typeface="Deutsche Bank Display Beta" charset="0"/>
                <a:cs typeface="Deutsche Bank Display Beta" charset="0"/>
              </a:defRPr>
            </a:lvl4pPr>
            <a:lvl5pPr marL="1823131" indent="0">
              <a:buNone/>
              <a:defRPr sz="3600">
                <a:latin typeface="Deutsche Bank Display Beta" charset="0"/>
                <a:ea typeface="Deutsche Bank Display Beta" charset="0"/>
                <a:cs typeface="Deutsche Bank Display Beta" charset="0"/>
              </a:defRPr>
            </a:lvl5pPr>
          </a:lstStyle>
          <a:p>
            <a:pPr lvl="0"/>
            <a:r>
              <a:rPr lang="en-US" dirty="0"/>
              <a:t>Deutsche Bank Display Dark Blue 36pt</a:t>
            </a:r>
          </a:p>
        </p:txBody>
      </p:sp>
      <p:sp>
        <p:nvSpPr>
          <p:cNvPr id="9" name="Table Placeholder 8"/>
          <p:cNvSpPr>
            <a:spLocks noGrp="1"/>
          </p:cNvSpPr>
          <p:nvPr>
            <p:ph type="tbl" sz="quarter" idx="65" hasCustomPrompt="1"/>
          </p:nvPr>
        </p:nvSpPr>
        <p:spPr>
          <a:xfrm>
            <a:off x="701674" y="2087562"/>
            <a:ext cx="9324976" cy="4072037"/>
          </a:xfrm>
          <a:prstGeom prst="rect">
            <a:avLst/>
          </a:prstGeom>
        </p:spPr>
        <p:txBody>
          <a:bodyPr anchor="ctr"/>
          <a:lstStyle>
            <a:lvl1pPr marL="0" indent="0" algn="ctr">
              <a:buNone/>
              <a:defRPr sz="1200">
                <a:solidFill>
                  <a:schemeClr val="tx2"/>
                </a:solidFill>
                <a:latin typeface="Deutsche Bank Text" charset="0"/>
                <a:ea typeface="Deutsche Bank Text" charset="0"/>
                <a:cs typeface="Deutsche Bank Text" charset="0"/>
              </a:defRPr>
            </a:lvl1pPr>
          </a:lstStyle>
          <a:p>
            <a:r>
              <a:rPr lang="en-US" dirty="0"/>
              <a:t>Click to add table</a:t>
            </a:r>
          </a:p>
        </p:txBody>
      </p:sp>
      <p:sp>
        <p:nvSpPr>
          <p:cNvPr id="7" name="Text Placeholder 6"/>
          <p:cNvSpPr>
            <a:spLocks noGrp="1"/>
          </p:cNvSpPr>
          <p:nvPr>
            <p:ph type="body" sz="quarter" idx="72" hasCustomPrompt="1"/>
          </p:nvPr>
        </p:nvSpPr>
        <p:spPr>
          <a:xfrm>
            <a:off x="702650" y="6764338"/>
            <a:ext cx="9324000" cy="268287"/>
          </a:xfrm>
          <a:prstGeom prst="rect">
            <a:avLst/>
          </a:prstGeom>
        </p:spPr>
        <p:txBody>
          <a:bodyPr lIns="0" tIns="0" rIns="0" bIns="0" anchor="b"/>
          <a:lstStyle>
            <a:lvl1pPr marL="0" indent="0">
              <a:lnSpc>
                <a:spcPts val="800"/>
              </a:lnSpc>
              <a:spcBef>
                <a:spcPts val="0"/>
              </a:spcBef>
              <a:buNone/>
              <a:defRPr sz="800">
                <a:solidFill>
                  <a:schemeClr val="tx2"/>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8pt</a:t>
            </a:r>
          </a:p>
        </p:txBody>
      </p:sp>
    </p:spTree>
    <p:extLst>
      <p:ext uri="{BB962C8B-B14F-4D97-AF65-F5344CB8AC3E}">
        <p14:creationId xmlns:p14="http://schemas.microsoft.com/office/powerpoint/2010/main" val="1644554350"/>
      </p:ext>
    </p:extLst>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preserve="1" userDrawn="1">
  <p:cSld name="2_Title Slide">
    <p:spTree>
      <p:nvGrpSpPr>
        <p:cNvPr id="1" name=""/>
        <p:cNvGrpSpPr/>
        <p:nvPr/>
      </p:nvGrpSpPr>
      <p:grpSpPr>
        <a:xfrm>
          <a:off x="0" y="0"/>
          <a:ext cx="0" cy="0"/>
          <a:chOff x="0" y="0"/>
          <a:chExt cx="0" cy="0"/>
        </a:xfrm>
      </p:grpSpPr>
      <p:sp>
        <p:nvSpPr>
          <p:cNvPr id="8" name="TextBox 7"/>
          <p:cNvSpPr txBox="1"/>
          <p:nvPr userDrawn="1"/>
        </p:nvSpPr>
        <p:spPr>
          <a:xfrm>
            <a:off x="720000" y="401520"/>
            <a:ext cx="1225446" cy="153440"/>
          </a:xfrm>
          <a:prstGeom prst="rect">
            <a:avLst/>
          </a:prstGeom>
          <a:noFill/>
        </p:spPr>
        <p:txBody>
          <a:bodyPr wrap="square" lIns="0" tIns="0" rIns="0" bIns="0" rtlCol="0">
            <a:spAutoFit/>
          </a:bodyPr>
          <a:lstStyle/>
          <a:p>
            <a:r>
              <a:rPr lang="en-US" sz="997" dirty="0">
                <a:solidFill>
                  <a:schemeClr val="accent2"/>
                </a:solidFill>
                <a:latin typeface="Deutsche Bank Text" charset="0"/>
                <a:ea typeface="Deutsche Bank Text" charset="0"/>
                <a:cs typeface="Deutsche Bank Text" charset="0"/>
              </a:rPr>
              <a:t>Overview</a:t>
            </a:r>
          </a:p>
        </p:txBody>
      </p:sp>
      <p:sp>
        <p:nvSpPr>
          <p:cNvPr id="16" name="TextBox 15"/>
          <p:cNvSpPr txBox="1"/>
          <p:nvPr userDrawn="1"/>
        </p:nvSpPr>
        <p:spPr>
          <a:xfrm>
            <a:off x="4639422" y="1155261"/>
            <a:ext cx="634253" cy="705706"/>
          </a:xfrm>
          <a:prstGeom prst="rect">
            <a:avLst/>
          </a:prstGeom>
          <a:noFill/>
        </p:spPr>
        <p:txBody>
          <a:bodyPr wrap="square" lIns="0" tIns="0" rIns="0" bIns="0" rtlCol="0">
            <a:spAutoFit/>
          </a:bodyPr>
          <a:lstStyle/>
          <a:p>
            <a:r>
              <a:rPr lang="en-US" sz="4586" dirty="0">
                <a:solidFill>
                  <a:schemeClr val="tx1"/>
                </a:solidFill>
                <a:latin typeface="Deutsche Bank Display" charset="0"/>
                <a:ea typeface="Deutsche Bank Display" charset="0"/>
                <a:cs typeface="Deutsche Bank Display" charset="0"/>
              </a:rPr>
              <a:t>1</a:t>
            </a:r>
          </a:p>
        </p:txBody>
      </p:sp>
      <p:sp>
        <p:nvSpPr>
          <p:cNvPr id="17" name="TextBox 16"/>
          <p:cNvSpPr txBox="1"/>
          <p:nvPr userDrawn="1"/>
        </p:nvSpPr>
        <p:spPr>
          <a:xfrm>
            <a:off x="4639422" y="2005371"/>
            <a:ext cx="634253" cy="705706"/>
          </a:xfrm>
          <a:prstGeom prst="rect">
            <a:avLst/>
          </a:prstGeom>
          <a:noFill/>
        </p:spPr>
        <p:txBody>
          <a:bodyPr wrap="square" lIns="0" tIns="0" rIns="0" bIns="0" rtlCol="0">
            <a:spAutoFit/>
          </a:bodyPr>
          <a:lstStyle/>
          <a:p>
            <a:r>
              <a:rPr lang="en-US" sz="4586" dirty="0">
                <a:solidFill>
                  <a:schemeClr val="tx1"/>
                </a:solidFill>
                <a:latin typeface="Deutsche Bank Display" charset="0"/>
                <a:ea typeface="Deutsche Bank Display" charset="0"/>
                <a:cs typeface="Deutsche Bank Display" charset="0"/>
              </a:rPr>
              <a:t>2</a:t>
            </a:r>
          </a:p>
        </p:txBody>
      </p:sp>
      <p:sp>
        <p:nvSpPr>
          <p:cNvPr id="18" name="TextBox 17"/>
          <p:cNvSpPr txBox="1"/>
          <p:nvPr userDrawn="1"/>
        </p:nvSpPr>
        <p:spPr>
          <a:xfrm>
            <a:off x="4639422" y="2853242"/>
            <a:ext cx="634253" cy="705706"/>
          </a:xfrm>
          <a:prstGeom prst="rect">
            <a:avLst/>
          </a:prstGeom>
          <a:noFill/>
        </p:spPr>
        <p:txBody>
          <a:bodyPr wrap="square" lIns="0" tIns="0" rIns="0" bIns="0" rtlCol="0">
            <a:spAutoFit/>
          </a:bodyPr>
          <a:lstStyle/>
          <a:p>
            <a:r>
              <a:rPr lang="en-US" sz="4586" dirty="0">
                <a:solidFill>
                  <a:schemeClr val="tx1"/>
                </a:solidFill>
                <a:latin typeface="Deutsche Bank Display" charset="0"/>
                <a:ea typeface="Deutsche Bank Display" charset="0"/>
                <a:cs typeface="Deutsche Bank Display" charset="0"/>
              </a:rPr>
              <a:t>3</a:t>
            </a:r>
          </a:p>
        </p:txBody>
      </p:sp>
      <p:sp>
        <p:nvSpPr>
          <p:cNvPr id="20" name="TextBox 19"/>
          <p:cNvSpPr txBox="1"/>
          <p:nvPr userDrawn="1"/>
        </p:nvSpPr>
        <p:spPr>
          <a:xfrm>
            <a:off x="4639422" y="3702498"/>
            <a:ext cx="634253" cy="705706"/>
          </a:xfrm>
          <a:prstGeom prst="rect">
            <a:avLst/>
          </a:prstGeom>
          <a:noFill/>
        </p:spPr>
        <p:txBody>
          <a:bodyPr wrap="square" lIns="0" tIns="0" rIns="0" bIns="0" rtlCol="0">
            <a:spAutoFit/>
          </a:bodyPr>
          <a:lstStyle/>
          <a:p>
            <a:r>
              <a:rPr lang="en-US" sz="4586" dirty="0">
                <a:solidFill>
                  <a:schemeClr val="tx1"/>
                </a:solidFill>
                <a:latin typeface="Deutsche Bank Display" charset="0"/>
                <a:ea typeface="Deutsche Bank Display" charset="0"/>
                <a:cs typeface="Deutsche Bank Display" charset="0"/>
              </a:rPr>
              <a:t>4</a:t>
            </a:r>
          </a:p>
        </p:txBody>
      </p:sp>
      <p:cxnSp>
        <p:nvCxnSpPr>
          <p:cNvPr id="27" name="Straight Connector 26"/>
          <p:cNvCxnSpPr/>
          <p:nvPr userDrawn="1"/>
        </p:nvCxnSpPr>
        <p:spPr>
          <a:xfrm>
            <a:off x="4625975" y="1171031"/>
            <a:ext cx="4608513" cy="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cxnSp>
        <p:nvCxnSpPr>
          <p:cNvPr id="30" name="Straight Connector 29"/>
          <p:cNvCxnSpPr/>
          <p:nvPr userDrawn="1"/>
        </p:nvCxnSpPr>
        <p:spPr>
          <a:xfrm>
            <a:off x="4625975" y="2020891"/>
            <a:ext cx="4608513" cy="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cxnSp>
        <p:nvCxnSpPr>
          <p:cNvPr id="31" name="Straight Connector 30"/>
          <p:cNvCxnSpPr/>
          <p:nvPr userDrawn="1"/>
        </p:nvCxnSpPr>
        <p:spPr>
          <a:xfrm>
            <a:off x="4625975" y="2871438"/>
            <a:ext cx="4608513" cy="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cxnSp>
        <p:nvCxnSpPr>
          <p:cNvPr id="32" name="Straight Connector 31"/>
          <p:cNvCxnSpPr/>
          <p:nvPr userDrawn="1"/>
        </p:nvCxnSpPr>
        <p:spPr>
          <a:xfrm>
            <a:off x="4625975" y="3721553"/>
            <a:ext cx="4608513" cy="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sp>
        <p:nvSpPr>
          <p:cNvPr id="37" name="Text Placeholder 9"/>
          <p:cNvSpPr>
            <a:spLocks noGrp="1"/>
          </p:cNvSpPr>
          <p:nvPr>
            <p:ph type="body" sz="quarter" idx="17" hasCustomPrompt="1"/>
          </p:nvPr>
        </p:nvSpPr>
        <p:spPr>
          <a:xfrm>
            <a:off x="5432152" y="3817593"/>
            <a:ext cx="3802335" cy="474951"/>
          </a:xfrm>
          <a:prstGeom prst="rect">
            <a:avLst/>
          </a:prstGeom>
        </p:spPr>
        <p:txBody>
          <a:bodyPr lIns="0" tIns="0" rIns="0" bIns="0"/>
          <a:lstStyle>
            <a:lvl1pPr marL="0" indent="0">
              <a:buFontTx/>
              <a:buNone/>
              <a:defRPr sz="1396">
                <a:solidFill>
                  <a:schemeClr val="tx2"/>
                </a:solidFill>
                <a:latin typeface="Deutsche Bank Text" charset="0"/>
                <a:ea typeface="Deutsche Bank Text" charset="0"/>
                <a:cs typeface="Deutsche Bank Text" charset="0"/>
              </a:defRPr>
            </a:lvl1pPr>
            <a:lvl2pPr marL="455783" indent="0">
              <a:buFontTx/>
              <a:buNone/>
              <a:defRPr sz="1396">
                <a:solidFill>
                  <a:srgbClr val="616D72"/>
                </a:solidFill>
                <a:latin typeface="Arial" charset="0"/>
                <a:ea typeface="Arial" charset="0"/>
                <a:cs typeface="Arial" charset="0"/>
              </a:defRPr>
            </a:lvl2pPr>
            <a:lvl3pPr marL="911565" indent="0">
              <a:buFontTx/>
              <a:buNone/>
              <a:defRPr sz="1396">
                <a:solidFill>
                  <a:srgbClr val="616D72"/>
                </a:solidFill>
                <a:latin typeface="Arial" charset="0"/>
                <a:ea typeface="Arial" charset="0"/>
                <a:cs typeface="Arial" charset="0"/>
              </a:defRPr>
            </a:lvl3pPr>
            <a:lvl4pPr marL="1367348" indent="0">
              <a:buFontTx/>
              <a:buNone/>
              <a:defRPr sz="1396">
                <a:solidFill>
                  <a:srgbClr val="616D72"/>
                </a:solidFill>
                <a:latin typeface="Arial" charset="0"/>
                <a:ea typeface="Arial" charset="0"/>
                <a:cs typeface="Arial" charset="0"/>
              </a:defRPr>
            </a:lvl4pPr>
            <a:lvl5pPr marL="1823131" indent="0">
              <a:buFontTx/>
              <a:buNone/>
              <a:defRPr sz="1396">
                <a:solidFill>
                  <a:srgbClr val="616D72"/>
                </a:solidFill>
                <a:latin typeface="Arial" charset="0"/>
                <a:ea typeface="Arial" charset="0"/>
                <a:cs typeface="Arial" charset="0"/>
              </a:defRPr>
            </a:lvl5pPr>
          </a:lstStyle>
          <a:p>
            <a:pPr lvl="0"/>
            <a:r>
              <a:rPr lang="en-US" dirty="0"/>
              <a:t>Deutsche Bank Text Dark Grey 14pt</a:t>
            </a:r>
          </a:p>
        </p:txBody>
      </p:sp>
      <p:sp>
        <p:nvSpPr>
          <p:cNvPr id="38" name="Text Placeholder 9"/>
          <p:cNvSpPr>
            <a:spLocks noGrp="1"/>
          </p:cNvSpPr>
          <p:nvPr>
            <p:ph type="body" sz="quarter" idx="18" hasCustomPrompt="1"/>
          </p:nvPr>
        </p:nvSpPr>
        <p:spPr>
          <a:xfrm>
            <a:off x="5432152" y="2963846"/>
            <a:ext cx="3802335" cy="474951"/>
          </a:xfrm>
          <a:prstGeom prst="rect">
            <a:avLst/>
          </a:prstGeom>
        </p:spPr>
        <p:txBody>
          <a:bodyPr lIns="0" tIns="0" rIns="0" bIns="0"/>
          <a:lstStyle>
            <a:lvl1pPr marL="0" indent="0">
              <a:buFontTx/>
              <a:buNone/>
              <a:defRPr sz="1396">
                <a:solidFill>
                  <a:schemeClr val="tx2"/>
                </a:solidFill>
                <a:latin typeface="Deutsche Bank Text" charset="0"/>
                <a:ea typeface="Deutsche Bank Text" charset="0"/>
                <a:cs typeface="Deutsche Bank Text" charset="0"/>
              </a:defRPr>
            </a:lvl1pPr>
            <a:lvl2pPr marL="455783" indent="0">
              <a:buFontTx/>
              <a:buNone/>
              <a:defRPr sz="1396">
                <a:solidFill>
                  <a:srgbClr val="616D72"/>
                </a:solidFill>
                <a:latin typeface="Arial" charset="0"/>
                <a:ea typeface="Arial" charset="0"/>
                <a:cs typeface="Arial" charset="0"/>
              </a:defRPr>
            </a:lvl2pPr>
            <a:lvl3pPr marL="911565" indent="0">
              <a:buFontTx/>
              <a:buNone/>
              <a:defRPr sz="1396">
                <a:solidFill>
                  <a:srgbClr val="616D72"/>
                </a:solidFill>
                <a:latin typeface="Arial" charset="0"/>
                <a:ea typeface="Arial" charset="0"/>
                <a:cs typeface="Arial" charset="0"/>
              </a:defRPr>
            </a:lvl3pPr>
            <a:lvl4pPr marL="1367348" indent="0">
              <a:buFontTx/>
              <a:buNone/>
              <a:defRPr sz="1396">
                <a:solidFill>
                  <a:srgbClr val="616D72"/>
                </a:solidFill>
                <a:latin typeface="Arial" charset="0"/>
                <a:ea typeface="Arial" charset="0"/>
                <a:cs typeface="Arial" charset="0"/>
              </a:defRPr>
            </a:lvl4pPr>
            <a:lvl5pPr marL="1823131" indent="0">
              <a:buFontTx/>
              <a:buNone/>
              <a:defRPr sz="1396">
                <a:solidFill>
                  <a:srgbClr val="616D72"/>
                </a:solidFill>
                <a:latin typeface="Arial" charset="0"/>
                <a:ea typeface="Arial" charset="0"/>
                <a:cs typeface="Arial" charset="0"/>
              </a:defRPr>
            </a:lvl5pPr>
          </a:lstStyle>
          <a:p>
            <a:pPr lvl="0"/>
            <a:r>
              <a:rPr lang="en-US" dirty="0"/>
              <a:t>Deutsche Bank Text Dark Grey 14pt</a:t>
            </a:r>
          </a:p>
        </p:txBody>
      </p:sp>
      <p:sp>
        <p:nvSpPr>
          <p:cNvPr id="39" name="Text Placeholder 9"/>
          <p:cNvSpPr>
            <a:spLocks noGrp="1"/>
          </p:cNvSpPr>
          <p:nvPr>
            <p:ph type="body" sz="quarter" idx="19" hasCustomPrompt="1"/>
          </p:nvPr>
        </p:nvSpPr>
        <p:spPr>
          <a:xfrm>
            <a:off x="5432152" y="2118287"/>
            <a:ext cx="3802335" cy="474951"/>
          </a:xfrm>
          <a:prstGeom prst="rect">
            <a:avLst/>
          </a:prstGeom>
        </p:spPr>
        <p:txBody>
          <a:bodyPr lIns="0" tIns="0" rIns="0" bIns="0"/>
          <a:lstStyle>
            <a:lvl1pPr marL="0" indent="0">
              <a:buFontTx/>
              <a:buNone/>
              <a:defRPr sz="1396">
                <a:solidFill>
                  <a:schemeClr val="tx2"/>
                </a:solidFill>
                <a:latin typeface="Deutsche Bank Text" charset="0"/>
                <a:ea typeface="Deutsche Bank Text" charset="0"/>
                <a:cs typeface="Deutsche Bank Text" charset="0"/>
              </a:defRPr>
            </a:lvl1pPr>
            <a:lvl2pPr marL="455783" indent="0">
              <a:buFontTx/>
              <a:buNone/>
              <a:defRPr sz="1396">
                <a:solidFill>
                  <a:srgbClr val="616D72"/>
                </a:solidFill>
                <a:latin typeface="Arial" charset="0"/>
                <a:ea typeface="Arial" charset="0"/>
                <a:cs typeface="Arial" charset="0"/>
              </a:defRPr>
            </a:lvl2pPr>
            <a:lvl3pPr marL="911565" indent="0">
              <a:buFontTx/>
              <a:buNone/>
              <a:defRPr sz="1396">
                <a:solidFill>
                  <a:srgbClr val="616D72"/>
                </a:solidFill>
                <a:latin typeface="Arial" charset="0"/>
                <a:ea typeface="Arial" charset="0"/>
                <a:cs typeface="Arial" charset="0"/>
              </a:defRPr>
            </a:lvl3pPr>
            <a:lvl4pPr marL="1367348" indent="0">
              <a:buFontTx/>
              <a:buNone/>
              <a:defRPr sz="1396">
                <a:solidFill>
                  <a:srgbClr val="616D72"/>
                </a:solidFill>
                <a:latin typeface="Arial" charset="0"/>
                <a:ea typeface="Arial" charset="0"/>
                <a:cs typeface="Arial" charset="0"/>
              </a:defRPr>
            </a:lvl4pPr>
            <a:lvl5pPr marL="1823131" indent="0">
              <a:buFontTx/>
              <a:buNone/>
              <a:defRPr sz="1396">
                <a:solidFill>
                  <a:srgbClr val="616D72"/>
                </a:solidFill>
                <a:latin typeface="Arial" charset="0"/>
                <a:ea typeface="Arial" charset="0"/>
                <a:cs typeface="Arial" charset="0"/>
              </a:defRPr>
            </a:lvl5pPr>
          </a:lstStyle>
          <a:p>
            <a:pPr lvl="0"/>
            <a:r>
              <a:rPr lang="en-US" dirty="0"/>
              <a:t>Deutsche Bank Text Dark Grey 14pt</a:t>
            </a:r>
          </a:p>
        </p:txBody>
      </p:sp>
      <p:sp>
        <p:nvSpPr>
          <p:cNvPr id="40" name="Text Placeholder 9"/>
          <p:cNvSpPr>
            <a:spLocks noGrp="1"/>
          </p:cNvSpPr>
          <p:nvPr>
            <p:ph type="body" sz="quarter" idx="20" hasCustomPrompt="1"/>
          </p:nvPr>
        </p:nvSpPr>
        <p:spPr>
          <a:xfrm>
            <a:off x="5432152" y="1259509"/>
            <a:ext cx="3802335" cy="474951"/>
          </a:xfrm>
          <a:prstGeom prst="rect">
            <a:avLst/>
          </a:prstGeom>
        </p:spPr>
        <p:txBody>
          <a:bodyPr lIns="0" tIns="0" rIns="0" bIns="0"/>
          <a:lstStyle>
            <a:lvl1pPr marL="0" indent="0">
              <a:buFontTx/>
              <a:buNone/>
              <a:defRPr sz="1396">
                <a:solidFill>
                  <a:schemeClr val="tx2"/>
                </a:solidFill>
                <a:latin typeface="Deutsche Bank Text" charset="0"/>
                <a:ea typeface="Deutsche Bank Text" charset="0"/>
                <a:cs typeface="Deutsche Bank Text" charset="0"/>
              </a:defRPr>
            </a:lvl1pPr>
            <a:lvl2pPr marL="455783" indent="0">
              <a:buFontTx/>
              <a:buNone/>
              <a:defRPr sz="1396">
                <a:solidFill>
                  <a:srgbClr val="616D72"/>
                </a:solidFill>
                <a:latin typeface="Arial" charset="0"/>
                <a:ea typeface="Arial" charset="0"/>
                <a:cs typeface="Arial" charset="0"/>
              </a:defRPr>
            </a:lvl2pPr>
            <a:lvl3pPr marL="911565" indent="0">
              <a:buFontTx/>
              <a:buNone/>
              <a:defRPr sz="1396">
                <a:solidFill>
                  <a:srgbClr val="616D72"/>
                </a:solidFill>
                <a:latin typeface="Arial" charset="0"/>
                <a:ea typeface="Arial" charset="0"/>
                <a:cs typeface="Arial" charset="0"/>
              </a:defRPr>
            </a:lvl3pPr>
            <a:lvl4pPr marL="1367348" indent="0">
              <a:buFontTx/>
              <a:buNone/>
              <a:defRPr sz="1396">
                <a:solidFill>
                  <a:srgbClr val="616D72"/>
                </a:solidFill>
                <a:latin typeface="Arial" charset="0"/>
                <a:ea typeface="Arial" charset="0"/>
                <a:cs typeface="Arial" charset="0"/>
              </a:defRPr>
            </a:lvl4pPr>
            <a:lvl5pPr marL="1823131" indent="0">
              <a:buFontTx/>
              <a:buNone/>
              <a:defRPr sz="1396">
                <a:solidFill>
                  <a:srgbClr val="616D72"/>
                </a:solidFill>
                <a:latin typeface="Arial" charset="0"/>
                <a:ea typeface="Arial" charset="0"/>
                <a:cs typeface="Arial" charset="0"/>
              </a:defRPr>
            </a:lvl5pPr>
          </a:lstStyle>
          <a:p>
            <a:pPr lvl="0"/>
            <a:r>
              <a:rPr lang="en-US" dirty="0"/>
              <a:t>Deutsche Bank Text Dark Grey 14pt</a:t>
            </a:r>
          </a:p>
        </p:txBody>
      </p:sp>
    </p:spTree>
    <p:extLst>
      <p:ext uri="{BB962C8B-B14F-4D97-AF65-F5344CB8AC3E}">
        <p14:creationId xmlns:p14="http://schemas.microsoft.com/office/powerpoint/2010/main" val="1365945613"/>
      </p:ext>
    </p:extLst>
  </p:cSld>
  <p:clrMapOvr>
    <a:masterClrMapping/>
  </p:clrMapOvr>
</p:sldLayout>
</file>

<file path=ppt/slideLayouts/slideLayout70.xml><?xml version="1.0" encoding="utf-8"?>
<p:sldLayout xmlns:a="http://schemas.openxmlformats.org/drawingml/2006/main" xmlns:r="http://schemas.openxmlformats.org/officeDocument/2006/relationships" xmlns:p="http://schemas.openxmlformats.org/presentationml/2006/main" preserve="1" userDrawn="1">
  <p:cSld name="21_Custom Layout">
    <p:spTree>
      <p:nvGrpSpPr>
        <p:cNvPr id="1" name=""/>
        <p:cNvGrpSpPr/>
        <p:nvPr/>
      </p:nvGrpSpPr>
      <p:grpSpPr>
        <a:xfrm>
          <a:off x="0" y="0"/>
          <a:ext cx="0" cy="0"/>
          <a:chOff x="0" y="0"/>
          <a:chExt cx="0" cy="0"/>
        </a:xfrm>
      </p:grpSpPr>
      <p:sp>
        <p:nvSpPr>
          <p:cNvPr id="3" name="Text Placeholder 2"/>
          <p:cNvSpPr>
            <a:spLocks noGrp="1"/>
          </p:cNvSpPr>
          <p:nvPr>
            <p:ph type="body" sz="quarter" idx="62" hasCustomPrompt="1"/>
          </p:nvPr>
        </p:nvSpPr>
        <p:spPr>
          <a:xfrm>
            <a:off x="701675" y="441325"/>
            <a:ext cx="2728091" cy="155645"/>
          </a:xfrm>
          <a:prstGeom prst="rect">
            <a:avLst/>
          </a:prstGeom>
        </p:spPr>
        <p:txBody>
          <a:bodyPr lIns="0" tIns="0" rIns="0" bIns="0"/>
          <a:lstStyle>
            <a:lvl1pPr marL="0" indent="0">
              <a:buNone/>
              <a:defRPr sz="997" b="0" i="0" baseline="0">
                <a:solidFill>
                  <a:schemeClr val="accent2"/>
                </a:solidFill>
                <a:latin typeface="Deutsche Bank Text" charset="0"/>
                <a:ea typeface="Deutsche Bank Text" charset="0"/>
                <a:cs typeface="Deutsche Bank Text" charset="0"/>
              </a:defRPr>
            </a:lvl1pPr>
            <a:lvl2pPr marL="455783" indent="0">
              <a:buNone/>
              <a:defRPr/>
            </a:lvl2pPr>
            <a:lvl3pPr marL="911565" indent="0">
              <a:buNone/>
              <a:defRPr/>
            </a:lvl3pPr>
            <a:lvl4pPr marL="1367348" indent="0">
              <a:buNone/>
              <a:defRPr/>
            </a:lvl4pPr>
            <a:lvl5pPr marL="1823131" indent="0">
              <a:buNone/>
              <a:defRPr/>
            </a:lvl5pPr>
          </a:lstStyle>
          <a:p>
            <a:pPr lvl="0"/>
            <a:r>
              <a:rPr lang="en-US" dirty="0"/>
              <a:t>Deutsche Bank Text Orange 10pt</a:t>
            </a:r>
          </a:p>
        </p:txBody>
      </p:sp>
      <p:sp>
        <p:nvSpPr>
          <p:cNvPr id="4" name="Text Placeholder 5"/>
          <p:cNvSpPr>
            <a:spLocks noGrp="1"/>
          </p:cNvSpPr>
          <p:nvPr>
            <p:ph type="body" sz="quarter" idx="63" hasCustomPrompt="1"/>
          </p:nvPr>
        </p:nvSpPr>
        <p:spPr>
          <a:xfrm>
            <a:off x="701674" y="824430"/>
            <a:ext cx="8532813" cy="478908"/>
          </a:xfrm>
          <a:prstGeom prst="rect">
            <a:avLst/>
          </a:prstGeom>
        </p:spPr>
        <p:txBody>
          <a:bodyPr lIns="0" tIns="0" rIns="0" bIns="0"/>
          <a:lstStyle>
            <a:lvl1pPr marL="0" indent="0">
              <a:lnSpc>
                <a:spcPts val="4000"/>
              </a:lnSpc>
              <a:spcBef>
                <a:spcPts val="0"/>
              </a:spcBef>
              <a:buNone/>
              <a:defRPr sz="3600" baseline="0">
                <a:solidFill>
                  <a:schemeClr val="tx1"/>
                </a:solidFill>
                <a:latin typeface="Deutsche Bank Display" charset="0"/>
                <a:ea typeface="Deutsche Bank Display" charset="0"/>
                <a:cs typeface="Deutsche Bank Display" charset="0"/>
              </a:defRPr>
            </a:lvl1pPr>
            <a:lvl2pPr marL="455783" indent="0">
              <a:buNone/>
              <a:defRPr sz="3600">
                <a:latin typeface="Deutsche Bank Display Beta" charset="0"/>
                <a:ea typeface="Deutsche Bank Display Beta" charset="0"/>
                <a:cs typeface="Deutsche Bank Display Beta" charset="0"/>
              </a:defRPr>
            </a:lvl2pPr>
            <a:lvl3pPr marL="911566" indent="0">
              <a:buNone/>
              <a:defRPr sz="3600">
                <a:latin typeface="Deutsche Bank Display Beta" charset="0"/>
                <a:ea typeface="Deutsche Bank Display Beta" charset="0"/>
                <a:cs typeface="Deutsche Bank Display Beta" charset="0"/>
              </a:defRPr>
            </a:lvl3pPr>
            <a:lvl4pPr marL="1367348" indent="0">
              <a:buNone/>
              <a:defRPr sz="3600">
                <a:latin typeface="Deutsche Bank Display Beta" charset="0"/>
                <a:ea typeface="Deutsche Bank Display Beta" charset="0"/>
                <a:cs typeface="Deutsche Bank Display Beta" charset="0"/>
              </a:defRPr>
            </a:lvl4pPr>
            <a:lvl5pPr marL="1823131" indent="0">
              <a:buNone/>
              <a:defRPr sz="3600">
                <a:latin typeface="Deutsche Bank Display Beta" charset="0"/>
                <a:ea typeface="Deutsche Bank Display Beta" charset="0"/>
                <a:cs typeface="Deutsche Bank Display Beta" charset="0"/>
              </a:defRPr>
            </a:lvl5pPr>
          </a:lstStyle>
          <a:p>
            <a:pPr lvl="0"/>
            <a:r>
              <a:rPr lang="en-US" dirty="0"/>
              <a:t>Deutsche Bank Display Dark Blue 36pt</a:t>
            </a:r>
          </a:p>
        </p:txBody>
      </p:sp>
      <p:sp>
        <p:nvSpPr>
          <p:cNvPr id="7" name="Text Placeholder 6"/>
          <p:cNvSpPr>
            <a:spLocks noGrp="1"/>
          </p:cNvSpPr>
          <p:nvPr>
            <p:ph type="body" sz="quarter" idx="14" hasCustomPrompt="1"/>
          </p:nvPr>
        </p:nvSpPr>
        <p:spPr>
          <a:xfrm>
            <a:off x="720000" y="2750403"/>
            <a:ext cx="3175714" cy="124317"/>
          </a:xfrm>
          <a:prstGeom prst="rect">
            <a:avLst/>
          </a:prstGeom>
        </p:spPr>
        <p:txBody>
          <a:bodyPr lIns="0" tIns="0" rIns="0" bIns="0"/>
          <a:lstStyle>
            <a:lvl1pPr marL="0" indent="0">
              <a:buNone/>
              <a:defRPr sz="798" i="0" spc="30" baseline="0">
                <a:solidFill>
                  <a:schemeClr val="tx2"/>
                </a:solidFill>
                <a:latin typeface="Deutsche Bank Text" charset="0"/>
                <a:ea typeface="Deutsche Bank Text" charset="0"/>
                <a:cs typeface="Deutsche Bank Text" charset="0"/>
              </a:defRPr>
            </a:lvl1pPr>
          </a:lstStyle>
          <a:p>
            <a:pPr lvl="0"/>
            <a:r>
              <a:rPr lang="en-US" dirty="0"/>
              <a:t>Deutsche Bank Text Dark Grey 8pt</a:t>
            </a:r>
          </a:p>
        </p:txBody>
      </p:sp>
      <p:cxnSp>
        <p:nvCxnSpPr>
          <p:cNvPr id="9" name="Straight Connector 8"/>
          <p:cNvCxnSpPr/>
          <p:nvPr userDrawn="1"/>
        </p:nvCxnSpPr>
        <p:spPr>
          <a:xfrm>
            <a:off x="7818494" y="2978617"/>
            <a:ext cx="2157459" cy="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sp>
        <p:nvSpPr>
          <p:cNvPr id="10" name="Text Placeholder 20"/>
          <p:cNvSpPr>
            <a:spLocks noGrp="1"/>
          </p:cNvSpPr>
          <p:nvPr>
            <p:ph type="body" sz="quarter" idx="16" hasCustomPrompt="1"/>
          </p:nvPr>
        </p:nvSpPr>
        <p:spPr>
          <a:xfrm>
            <a:off x="719405" y="2986754"/>
            <a:ext cx="6656085" cy="407321"/>
          </a:xfrm>
          <a:prstGeom prst="rect">
            <a:avLst/>
          </a:prstGeom>
          <a:solidFill>
            <a:schemeClr val="bg2"/>
          </a:solidFill>
          <a:ln w="25400">
            <a:solidFill>
              <a:schemeClr val="bg1"/>
            </a:solidFill>
          </a:ln>
        </p:spPr>
        <p:txBody>
          <a:bodyPr anchor="ctr" anchorCtr="0"/>
          <a:lstStyle>
            <a:lvl1pPr marL="0" indent="0" algn="ctr">
              <a:buNone/>
              <a:defRPr sz="1396" baseline="0">
                <a:solidFill>
                  <a:schemeClr val="bg1"/>
                </a:solidFill>
                <a:latin typeface="Deutsche Bank Text" charset="0"/>
                <a:ea typeface="Deutsche Bank Text" charset="0"/>
                <a:cs typeface="Deutsche Bank Text" charset="0"/>
              </a:defRPr>
            </a:lvl1pPr>
            <a:lvl2pPr marL="455783" indent="0">
              <a:buNone/>
              <a:defRPr sz="1196">
                <a:latin typeface="Arial" charset="0"/>
                <a:ea typeface="Arial" charset="0"/>
                <a:cs typeface="Arial" charset="0"/>
              </a:defRPr>
            </a:lvl2pPr>
            <a:lvl3pPr marL="911565" indent="0">
              <a:buNone/>
              <a:defRPr sz="1196">
                <a:latin typeface="Arial" charset="0"/>
                <a:ea typeface="Arial" charset="0"/>
                <a:cs typeface="Arial" charset="0"/>
              </a:defRPr>
            </a:lvl3pPr>
            <a:lvl4pPr marL="1367348" indent="0">
              <a:buNone/>
              <a:defRPr sz="1196">
                <a:latin typeface="Arial" charset="0"/>
                <a:ea typeface="Arial" charset="0"/>
                <a:cs typeface="Arial" charset="0"/>
              </a:defRPr>
            </a:lvl4pPr>
            <a:lvl5pPr marL="1823131" indent="0">
              <a:buNone/>
              <a:defRPr sz="1196">
                <a:latin typeface="Arial" charset="0"/>
                <a:ea typeface="Arial" charset="0"/>
                <a:cs typeface="Arial" charset="0"/>
              </a:defRPr>
            </a:lvl5pPr>
          </a:lstStyle>
          <a:p>
            <a:pPr lvl="0"/>
            <a:r>
              <a:rPr lang="en-US" dirty="0"/>
              <a:t>Deutsche Bank Text White 14pt</a:t>
            </a:r>
          </a:p>
        </p:txBody>
      </p:sp>
      <p:sp>
        <p:nvSpPr>
          <p:cNvPr id="12" name="Text Placeholder 20"/>
          <p:cNvSpPr>
            <a:spLocks noGrp="1"/>
          </p:cNvSpPr>
          <p:nvPr>
            <p:ph type="body" sz="quarter" idx="18" hasCustomPrompt="1"/>
          </p:nvPr>
        </p:nvSpPr>
        <p:spPr>
          <a:xfrm>
            <a:off x="719405" y="3801396"/>
            <a:ext cx="2329877" cy="2036266"/>
          </a:xfrm>
          <a:prstGeom prst="rect">
            <a:avLst/>
          </a:prstGeom>
          <a:solidFill>
            <a:srgbClr val="E6EAE9"/>
          </a:solidFill>
          <a:ln w="25400">
            <a:solidFill>
              <a:schemeClr val="bg1"/>
            </a:solidFill>
          </a:ln>
        </p:spPr>
        <p:txBody>
          <a:bodyPr anchor="ctr" anchorCtr="0"/>
          <a:lstStyle>
            <a:lvl1pPr marL="0" indent="0" algn="ctr">
              <a:lnSpc>
                <a:spcPts val="1440"/>
              </a:lnSpc>
              <a:spcBef>
                <a:spcPts val="0"/>
              </a:spcBef>
              <a:buNone/>
              <a:defRPr sz="1196">
                <a:solidFill>
                  <a:schemeClr val="tx1"/>
                </a:solidFill>
                <a:latin typeface="Deutsche Bank Text" charset="0"/>
                <a:ea typeface="Deutsche Bank Text" charset="0"/>
                <a:cs typeface="Deutsche Bank Text" charset="0"/>
              </a:defRPr>
            </a:lvl1pPr>
            <a:lvl2pPr marL="455783" indent="0">
              <a:buNone/>
              <a:defRPr sz="1196">
                <a:latin typeface="Arial" charset="0"/>
                <a:ea typeface="Arial" charset="0"/>
                <a:cs typeface="Arial" charset="0"/>
              </a:defRPr>
            </a:lvl2pPr>
            <a:lvl3pPr marL="911565" indent="0">
              <a:buNone/>
              <a:defRPr sz="1196">
                <a:latin typeface="Arial" charset="0"/>
                <a:ea typeface="Arial" charset="0"/>
                <a:cs typeface="Arial" charset="0"/>
              </a:defRPr>
            </a:lvl3pPr>
            <a:lvl4pPr marL="1367348" indent="0">
              <a:buNone/>
              <a:defRPr sz="1196">
                <a:latin typeface="Arial" charset="0"/>
                <a:ea typeface="Arial" charset="0"/>
                <a:cs typeface="Arial" charset="0"/>
              </a:defRPr>
            </a:lvl4pPr>
            <a:lvl5pPr marL="1823131" indent="0">
              <a:buNone/>
              <a:defRPr sz="1196">
                <a:latin typeface="Arial" charset="0"/>
                <a:ea typeface="Arial" charset="0"/>
                <a:cs typeface="Arial" charset="0"/>
              </a:defRPr>
            </a:lvl5pPr>
          </a:lstStyle>
          <a:p>
            <a:pPr lvl="0"/>
            <a:r>
              <a:rPr lang="en-US" dirty="0"/>
              <a:t>Deutsche Bank Text Dark Blue 12pt</a:t>
            </a:r>
          </a:p>
        </p:txBody>
      </p:sp>
      <p:sp>
        <p:nvSpPr>
          <p:cNvPr id="14" name="Text Placeholder 20"/>
          <p:cNvSpPr>
            <a:spLocks noGrp="1"/>
          </p:cNvSpPr>
          <p:nvPr>
            <p:ph type="body" sz="quarter" idx="20" hasCustomPrompt="1"/>
          </p:nvPr>
        </p:nvSpPr>
        <p:spPr>
          <a:xfrm>
            <a:off x="3052310" y="3801383"/>
            <a:ext cx="1993303" cy="2036279"/>
          </a:xfrm>
          <a:prstGeom prst="rect">
            <a:avLst/>
          </a:prstGeom>
          <a:solidFill>
            <a:schemeClr val="accent1"/>
          </a:solidFill>
          <a:ln w="25400">
            <a:solidFill>
              <a:schemeClr val="bg1"/>
            </a:solidFill>
          </a:ln>
        </p:spPr>
        <p:txBody>
          <a:bodyPr anchor="ctr" anchorCtr="0"/>
          <a:lstStyle>
            <a:lvl1pPr marL="0" indent="0" algn="ctr">
              <a:lnSpc>
                <a:spcPts val="1440"/>
              </a:lnSpc>
              <a:spcBef>
                <a:spcPts val="0"/>
              </a:spcBef>
              <a:buNone/>
              <a:defRPr sz="1196">
                <a:solidFill>
                  <a:schemeClr val="bg1"/>
                </a:solidFill>
                <a:latin typeface="Deutsche Bank Text" charset="0"/>
                <a:ea typeface="Deutsche Bank Text" charset="0"/>
                <a:cs typeface="Deutsche Bank Text" charset="0"/>
              </a:defRPr>
            </a:lvl1pPr>
            <a:lvl2pPr marL="455783" indent="0">
              <a:buNone/>
              <a:defRPr sz="1196">
                <a:latin typeface="Arial" charset="0"/>
                <a:ea typeface="Arial" charset="0"/>
                <a:cs typeface="Arial" charset="0"/>
              </a:defRPr>
            </a:lvl2pPr>
            <a:lvl3pPr marL="911565" indent="0">
              <a:buNone/>
              <a:defRPr sz="1196">
                <a:latin typeface="Arial" charset="0"/>
                <a:ea typeface="Arial" charset="0"/>
                <a:cs typeface="Arial" charset="0"/>
              </a:defRPr>
            </a:lvl3pPr>
            <a:lvl4pPr marL="1367348" indent="0">
              <a:buNone/>
              <a:defRPr sz="1196">
                <a:latin typeface="Arial" charset="0"/>
                <a:ea typeface="Arial" charset="0"/>
                <a:cs typeface="Arial" charset="0"/>
              </a:defRPr>
            </a:lvl4pPr>
            <a:lvl5pPr marL="1823131" indent="0">
              <a:buNone/>
              <a:defRPr sz="1196">
                <a:latin typeface="Arial" charset="0"/>
                <a:ea typeface="Arial" charset="0"/>
                <a:cs typeface="Arial" charset="0"/>
              </a:defRPr>
            </a:lvl5pPr>
          </a:lstStyle>
          <a:p>
            <a:pPr lvl="0"/>
            <a:r>
              <a:rPr lang="en-US" dirty="0"/>
              <a:t>Deutsche Bank Text White 12pt</a:t>
            </a:r>
          </a:p>
        </p:txBody>
      </p:sp>
      <p:sp>
        <p:nvSpPr>
          <p:cNvPr id="16" name="Text Placeholder 6"/>
          <p:cNvSpPr>
            <a:spLocks noGrp="1"/>
          </p:cNvSpPr>
          <p:nvPr>
            <p:ph type="body" sz="quarter" idx="22" hasCustomPrompt="1"/>
          </p:nvPr>
        </p:nvSpPr>
        <p:spPr>
          <a:xfrm>
            <a:off x="7794625" y="3039046"/>
            <a:ext cx="2232025" cy="193289"/>
          </a:xfrm>
          <a:prstGeom prst="rect">
            <a:avLst/>
          </a:prstGeom>
        </p:spPr>
        <p:txBody>
          <a:bodyPr lIns="0" tIns="0" rIns="0" bIns="0"/>
          <a:lstStyle>
            <a:lvl1pPr marL="0" indent="0">
              <a:buNone/>
              <a:defRPr sz="1196" i="0" spc="0" baseline="0">
                <a:solidFill>
                  <a:schemeClr val="accent2"/>
                </a:solidFill>
                <a:latin typeface="Deutsche Bank Text" charset="0"/>
                <a:ea typeface="Deutsche Bank Text" charset="0"/>
                <a:cs typeface="Deutsche Bank Text" charset="0"/>
              </a:defRPr>
            </a:lvl1pPr>
          </a:lstStyle>
          <a:p>
            <a:pPr lvl="0"/>
            <a:r>
              <a:rPr lang="en-US" dirty="0"/>
              <a:t>Deutsche Bank Text Orange 12pt</a:t>
            </a:r>
          </a:p>
        </p:txBody>
      </p:sp>
      <p:sp>
        <p:nvSpPr>
          <p:cNvPr id="17" name="Text Placeholder 6"/>
          <p:cNvSpPr>
            <a:spLocks noGrp="1"/>
          </p:cNvSpPr>
          <p:nvPr>
            <p:ph type="body" sz="quarter" idx="23" hasCustomPrompt="1"/>
          </p:nvPr>
        </p:nvSpPr>
        <p:spPr>
          <a:xfrm>
            <a:off x="7794625" y="3294704"/>
            <a:ext cx="2232025" cy="574267"/>
          </a:xfrm>
          <a:prstGeom prst="rect">
            <a:avLst/>
          </a:prstGeom>
        </p:spPr>
        <p:txBody>
          <a:bodyPr lIns="0" tIns="0" rIns="0" bIns="0"/>
          <a:lstStyle>
            <a:lvl1pPr marL="0" indent="0">
              <a:buNone/>
              <a:defRPr sz="4600" i="0" spc="0" baseline="0">
                <a:solidFill>
                  <a:schemeClr val="tx1"/>
                </a:solidFill>
                <a:latin typeface="Deutsche Bank Display" charset="0"/>
                <a:ea typeface="Deutsche Bank Display" charset="0"/>
                <a:cs typeface="Deutsche Bank Display" charset="0"/>
              </a:defRPr>
            </a:lvl1pPr>
          </a:lstStyle>
          <a:p>
            <a:pPr lvl="0"/>
            <a:r>
              <a:rPr lang="en-US" dirty="0"/>
              <a:t>XXX</a:t>
            </a:r>
          </a:p>
        </p:txBody>
      </p:sp>
      <p:sp>
        <p:nvSpPr>
          <p:cNvPr id="24" name="Text Placeholder 6"/>
          <p:cNvSpPr>
            <a:spLocks noGrp="1"/>
          </p:cNvSpPr>
          <p:nvPr>
            <p:ph type="body" sz="quarter" idx="65" hasCustomPrompt="1"/>
          </p:nvPr>
        </p:nvSpPr>
        <p:spPr>
          <a:xfrm>
            <a:off x="7794625" y="2753994"/>
            <a:ext cx="2232025" cy="124317"/>
          </a:xfrm>
          <a:prstGeom prst="rect">
            <a:avLst/>
          </a:prstGeom>
        </p:spPr>
        <p:txBody>
          <a:bodyPr lIns="0" tIns="0" rIns="0" bIns="0"/>
          <a:lstStyle>
            <a:lvl1pPr marL="0" indent="0">
              <a:buNone/>
              <a:defRPr sz="798" i="0" spc="30" baseline="0">
                <a:solidFill>
                  <a:schemeClr val="tx2"/>
                </a:solidFill>
                <a:latin typeface="Deutsche Bank Text" charset="0"/>
                <a:ea typeface="Deutsche Bank Text" charset="0"/>
                <a:cs typeface="Deutsche Bank Text" charset="0"/>
              </a:defRPr>
            </a:lvl1pPr>
          </a:lstStyle>
          <a:p>
            <a:pPr lvl="0"/>
            <a:r>
              <a:rPr lang="en-US" dirty="0"/>
              <a:t>Deutsche Bank Text Dark Grey 8pt</a:t>
            </a:r>
          </a:p>
        </p:txBody>
      </p:sp>
      <p:sp>
        <p:nvSpPr>
          <p:cNvPr id="25" name="Text Placeholder 20"/>
          <p:cNvSpPr>
            <a:spLocks noGrp="1"/>
          </p:cNvSpPr>
          <p:nvPr>
            <p:ph type="body" sz="quarter" idx="66" hasCustomPrompt="1"/>
          </p:nvPr>
        </p:nvSpPr>
        <p:spPr>
          <a:xfrm>
            <a:off x="719405" y="3394075"/>
            <a:ext cx="6656085" cy="407321"/>
          </a:xfrm>
          <a:prstGeom prst="rect">
            <a:avLst/>
          </a:prstGeom>
          <a:solidFill>
            <a:schemeClr val="bg2"/>
          </a:solidFill>
          <a:ln w="25400">
            <a:solidFill>
              <a:schemeClr val="bg1"/>
            </a:solidFill>
          </a:ln>
        </p:spPr>
        <p:txBody>
          <a:bodyPr anchor="ctr" anchorCtr="0"/>
          <a:lstStyle>
            <a:lvl1pPr marL="0" indent="0" algn="ctr">
              <a:buNone/>
              <a:defRPr sz="1396" baseline="0">
                <a:solidFill>
                  <a:schemeClr val="tx2"/>
                </a:solidFill>
                <a:latin typeface="Deutsche Bank Text" charset="0"/>
                <a:ea typeface="Deutsche Bank Text" charset="0"/>
                <a:cs typeface="Deutsche Bank Text" charset="0"/>
              </a:defRPr>
            </a:lvl1pPr>
            <a:lvl2pPr marL="455783" indent="0">
              <a:buNone/>
              <a:defRPr sz="1196">
                <a:latin typeface="Arial" charset="0"/>
                <a:ea typeface="Arial" charset="0"/>
                <a:cs typeface="Arial" charset="0"/>
              </a:defRPr>
            </a:lvl2pPr>
            <a:lvl3pPr marL="911565" indent="0">
              <a:buNone/>
              <a:defRPr sz="1196">
                <a:latin typeface="Arial" charset="0"/>
                <a:ea typeface="Arial" charset="0"/>
                <a:cs typeface="Arial" charset="0"/>
              </a:defRPr>
            </a:lvl3pPr>
            <a:lvl4pPr marL="1367348" indent="0">
              <a:buNone/>
              <a:defRPr sz="1196">
                <a:latin typeface="Arial" charset="0"/>
                <a:ea typeface="Arial" charset="0"/>
                <a:cs typeface="Arial" charset="0"/>
              </a:defRPr>
            </a:lvl4pPr>
            <a:lvl5pPr marL="1823131" indent="0">
              <a:buNone/>
              <a:defRPr sz="1196">
                <a:latin typeface="Arial" charset="0"/>
                <a:ea typeface="Arial" charset="0"/>
                <a:cs typeface="Arial" charset="0"/>
              </a:defRPr>
            </a:lvl5pPr>
          </a:lstStyle>
          <a:p>
            <a:pPr lvl="0"/>
            <a:r>
              <a:rPr lang="en-US" dirty="0"/>
              <a:t>Deutsche Bank Text Dark Grey 14pt</a:t>
            </a:r>
          </a:p>
        </p:txBody>
      </p:sp>
      <p:sp>
        <p:nvSpPr>
          <p:cNvPr id="26" name="Text Placeholder 20"/>
          <p:cNvSpPr>
            <a:spLocks noGrp="1"/>
          </p:cNvSpPr>
          <p:nvPr>
            <p:ph type="body" sz="quarter" idx="67" hasCustomPrompt="1"/>
          </p:nvPr>
        </p:nvSpPr>
        <p:spPr>
          <a:xfrm>
            <a:off x="5045613" y="3801396"/>
            <a:ext cx="2329877" cy="2036266"/>
          </a:xfrm>
          <a:prstGeom prst="rect">
            <a:avLst/>
          </a:prstGeom>
          <a:solidFill>
            <a:srgbClr val="E6EAE9"/>
          </a:solidFill>
          <a:ln w="25400">
            <a:solidFill>
              <a:schemeClr val="bg1"/>
            </a:solidFill>
          </a:ln>
        </p:spPr>
        <p:txBody>
          <a:bodyPr anchor="ctr" anchorCtr="0"/>
          <a:lstStyle>
            <a:lvl1pPr marL="0" indent="0" algn="ctr">
              <a:lnSpc>
                <a:spcPts val="1440"/>
              </a:lnSpc>
              <a:spcBef>
                <a:spcPts val="0"/>
              </a:spcBef>
              <a:buNone/>
              <a:defRPr sz="1196">
                <a:solidFill>
                  <a:schemeClr val="tx1"/>
                </a:solidFill>
                <a:latin typeface="Deutsche Bank Text" charset="0"/>
                <a:ea typeface="Deutsche Bank Text" charset="0"/>
                <a:cs typeface="Deutsche Bank Text" charset="0"/>
              </a:defRPr>
            </a:lvl1pPr>
            <a:lvl2pPr marL="455783" indent="0">
              <a:buNone/>
              <a:defRPr sz="1196">
                <a:latin typeface="Arial" charset="0"/>
                <a:ea typeface="Arial" charset="0"/>
                <a:cs typeface="Arial" charset="0"/>
              </a:defRPr>
            </a:lvl2pPr>
            <a:lvl3pPr marL="911565" indent="0">
              <a:buNone/>
              <a:defRPr sz="1196">
                <a:latin typeface="Arial" charset="0"/>
                <a:ea typeface="Arial" charset="0"/>
                <a:cs typeface="Arial" charset="0"/>
              </a:defRPr>
            </a:lvl3pPr>
            <a:lvl4pPr marL="1367348" indent="0">
              <a:buNone/>
              <a:defRPr sz="1196">
                <a:latin typeface="Arial" charset="0"/>
                <a:ea typeface="Arial" charset="0"/>
                <a:cs typeface="Arial" charset="0"/>
              </a:defRPr>
            </a:lvl4pPr>
            <a:lvl5pPr marL="1823131" indent="0">
              <a:buNone/>
              <a:defRPr sz="1196">
                <a:latin typeface="Arial" charset="0"/>
                <a:ea typeface="Arial" charset="0"/>
                <a:cs typeface="Arial" charset="0"/>
              </a:defRPr>
            </a:lvl5pPr>
          </a:lstStyle>
          <a:p>
            <a:pPr lvl="0"/>
            <a:r>
              <a:rPr lang="en-US" dirty="0"/>
              <a:t>Deutsche Bank Text Dark Blue 12pt</a:t>
            </a:r>
          </a:p>
        </p:txBody>
      </p:sp>
      <p:sp>
        <p:nvSpPr>
          <p:cNvPr id="27" name="Text Placeholder 20"/>
          <p:cNvSpPr>
            <a:spLocks noGrp="1"/>
          </p:cNvSpPr>
          <p:nvPr>
            <p:ph type="body" sz="quarter" idx="68" hasCustomPrompt="1"/>
          </p:nvPr>
        </p:nvSpPr>
        <p:spPr>
          <a:xfrm>
            <a:off x="719405" y="5838283"/>
            <a:ext cx="6656085" cy="407321"/>
          </a:xfrm>
          <a:prstGeom prst="rect">
            <a:avLst/>
          </a:prstGeom>
          <a:solidFill>
            <a:schemeClr val="bg2"/>
          </a:solidFill>
          <a:ln w="25400">
            <a:solidFill>
              <a:schemeClr val="bg1"/>
            </a:solidFill>
          </a:ln>
        </p:spPr>
        <p:txBody>
          <a:bodyPr anchor="ctr" anchorCtr="0"/>
          <a:lstStyle>
            <a:lvl1pPr marL="0" indent="0" algn="ctr">
              <a:buNone/>
              <a:defRPr sz="1396" baseline="0">
                <a:solidFill>
                  <a:schemeClr val="tx2"/>
                </a:solidFill>
                <a:latin typeface="Deutsche Bank Text" charset="0"/>
                <a:ea typeface="Deutsche Bank Text" charset="0"/>
                <a:cs typeface="Deutsche Bank Text" charset="0"/>
              </a:defRPr>
            </a:lvl1pPr>
            <a:lvl2pPr marL="455783" indent="0">
              <a:buNone/>
              <a:defRPr sz="1196">
                <a:latin typeface="Arial" charset="0"/>
                <a:ea typeface="Arial" charset="0"/>
                <a:cs typeface="Arial" charset="0"/>
              </a:defRPr>
            </a:lvl2pPr>
            <a:lvl3pPr marL="911565" indent="0">
              <a:buNone/>
              <a:defRPr sz="1196">
                <a:latin typeface="Arial" charset="0"/>
                <a:ea typeface="Arial" charset="0"/>
                <a:cs typeface="Arial" charset="0"/>
              </a:defRPr>
            </a:lvl3pPr>
            <a:lvl4pPr marL="1367348" indent="0">
              <a:buNone/>
              <a:defRPr sz="1196">
                <a:latin typeface="Arial" charset="0"/>
                <a:ea typeface="Arial" charset="0"/>
                <a:cs typeface="Arial" charset="0"/>
              </a:defRPr>
            </a:lvl4pPr>
            <a:lvl5pPr marL="1823131" indent="0">
              <a:buNone/>
              <a:defRPr sz="1196">
                <a:latin typeface="Arial" charset="0"/>
                <a:ea typeface="Arial" charset="0"/>
                <a:cs typeface="Arial" charset="0"/>
              </a:defRPr>
            </a:lvl5pPr>
          </a:lstStyle>
          <a:p>
            <a:pPr lvl="0"/>
            <a:r>
              <a:rPr lang="en-US" dirty="0"/>
              <a:t>Deutsche Bank Text Dark Grey 14pt</a:t>
            </a:r>
          </a:p>
        </p:txBody>
      </p:sp>
      <p:cxnSp>
        <p:nvCxnSpPr>
          <p:cNvPr id="30" name="Straight Connector 29"/>
          <p:cNvCxnSpPr/>
          <p:nvPr userDrawn="1"/>
        </p:nvCxnSpPr>
        <p:spPr>
          <a:xfrm>
            <a:off x="7818494" y="4223999"/>
            <a:ext cx="2157459" cy="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sp>
        <p:nvSpPr>
          <p:cNvPr id="31" name="Text Placeholder 6"/>
          <p:cNvSpPr>
            <a:spLocks noGrp="1"/>
          </p:cNvSpPr>
          <p:nvPr>
            <p:ph type="body" sz="quarter" idx="69" hasCustomPrompt="1"/>
          </p:nvPr>
        </p:nvSpPr>
        <p:spPr>
          <a:xfrm>
            <a:off x="7794625" y="4284428"/>
            <a:ext cx="2232024" cy="193289"/>
          </a:xfrm>
          <a:prstGeom prst="rect">
            <a:avLst/>
          </a:prstGeom>
        </p:spPr>
        <p:txBody>
          <a:bodyPr lIns="0" tIns="0" rIns="0" bIns="0"/>
          <a:lstStyle>
            <a:lvl1pPr marL="0" indent="0">
              <a:buNone/>
              <a:defRPr sz="1196" i="0" spc="0" baseline="0">
                <a:solidFill>
                  <a:schemeClr val="accent2"/>
                </a:solidFill>
                <a:latin typeface="Deutsche Bank Text" charset="0"/>
                <a:ea typeface="Deutsche Bank Text" charset="0"/>
                <a:cs typeface="Deutsche Bank Text" charset="0"/>
              </a:defRPr>
            </a:lvl1pPr>
          </a:lstStyle>
          <a:p>
            <a:pPr lvl="0"/>
            <a:r>
              <a:rPr lang="en-US" dirty="0"/>
              <a:t>Deutsche Bank Text Orange 12pt</a:t>
            </a:r>
          </a:p>
        </p:txBody>
      </p:sp>
      <p:sp>
        <p:nvSpPr>
          <p:cNvPr id="32" name="Text Placeholder 6"/>
          <p:cNvSpPr>
            <a:spLocks noGrp="1"/>
          </p:cNvSpPr>
          <p:nvPr>
            <p:ph type="body" sz="quarter" idx="70" hasCustomPrompt="1"/>
          </p:nvPr>
        </p:nvSpPr>
        <p:spPr>
          <a:xfrm>
            <a:off x="7794625" y="4540086"/>
            <a:ext cx="2232024" cy="602449"/>
          </a:xfrm>
          <a:prstGeom prst="rect">
            <a:avLst/>
          </a:prstGeom>
        </p:spPr>
        <p:txBody>
          <a:bodyPr lIns="0" tIns="0" rIns="0" bIns="0"/>
          <a:lstStyle>
            <a:lvl1pPr marL="0" indent="0">
              <a:buNone/>
              <a:defRPr sz="4600" i="0" spc="0" baseline="0">
                <a:solidFill>
                  <a:schemeClr val="tx1"/>
                </a:solidFill>
                <a:latin typeface="Deutsche Bank Display" charset="0"/>
                <a:ea typeface="Deutsche Bank Display" charset="0"/>
                <a:cs typeface="Deutsche Bank Display" charset="0"/>
              </a:defRPr>
            </a:lvl1pPr>
          </a:lstStyle>
          <a:p>
            <a:pPr lvl="0"/>
            <a:r>
              <a:rPr lang="en-US" dirty="0"/>
              <a:t>XXX</a:t>
            </a:r>
          </a:p>
        </p:txBody>
      </p:sp>
      <p:cxnSp>
        <p:nvCxnSpPr>
          <p:cNvPr id="33" name="Straight Connector 32"/>
          <p:cNvCxnSpPr/>
          <p:nvPr userDrawn="1"/>
        </p:nvCxnSpPr>
        <p:spPr>
          <a:xfrm>
            <a:off x="7818494" y="5465439"/>
            <a:ext cx="2157459" cy="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sp>
        <p:nvSpPr>
          <p:cNvPr id="34" name="Text Placeholder 6"/>
          <p:cNvSpPr>
            <a:spLocks noGrp="1"/>
          </p:cNvSpPr>
          <p:nvPr>
            <p:ph type="body" sz="quarter" idx="71" hasCustomPrompt="1"/>
          </p:nvPr>
        </p:nvSpPr>
        <p:spPr>
          <a:xfrm>
            <a:off x="7794624" y="5525868"/>
            <a:ext cx="2232025" cy="193289"/>
          </a:xfrm>
          <a:prstGeom prst="rect">
            <a:avLst/>
          </a:prstGeom>
        </p:spPr>
        <p:txBody>
          <a:bodyPr lIns="0" tIns="0" rIns="0" bIns="0"/>
          <a:lstStyle>
            <a:lvl1pPr marL="0" indent="0">
              <a:buNone/>
              <a:defRPr sz="1196" i="0" spc="0" baseline="0">
                <a:solidFill>
                  <a:schemeClr val="accent2"/>
                </a:solidFill>
                <a:latin typeface="Deutsche Bank Text" charset="0"/>
                <a:ea typeface="Deutsche Bank Text" charset="0"/>
                <a:cs typeface="Deutsche Bank Text" charset="0"/>
              </a:defRPr>
            </a:lvl1pPr>
          </a:lstStyle>
          <a:p>
            <a:pPr lvl="0"/>
            <a:r>
              <a:rPr lang="en-US" dirty="0"/>
              <a:t>Deutsche Bank Text Orange 12pt</a:t>
            </a:r>
          </a:p>
        </p:txBody>
      </p:sp>
      <p:sp>
        <p:nvSpPr>
          <p:cNvPr id="35" name="Text Placeholder 6"/>
          <p:cNvSpPr>
            <a:spLocks noGrp="1"/>
          </p:cNvSpPr>
          <p:nvPr>
            <p:ph type="body" sz="quarter" idx="72" hasCustomPrompt="1"/>
          </p:nvPr>
        </p:nvSpPr>
        <p:spPr>
          <a:xfrm>
            <a:off x="7794624" y="5781526"/>
            <a:ext cx="2232025" cy="567355"/>
          </a:xfrm>
          <a:prstGeom prst="rect">
            <a:avLst/>
          </a:prstGeom>
        </p:spPr>
        <p:txBody>
          <a:bodyPr lIns="0" tIns="0" rIns="0" bIns="0"/>
          <a:lstStyle>
            <a:lvl1pPr marL="0" indent="0">
              <a:buNone/>
              <a:defRPr sz="4600" i="0" spc="0" baseline="0">
                <a:solidFill>
                  <a:schemeClr val="tx1"/>
                </a:solidFill>
                <a:latin typeface="Deutsche Bank Display" charset="0"/>
                <a:ea typeface="Deutsche Bank Display" charset="0"/>
                <a:cs typeface="Deutsche Bank Display" charset="0"/>
              </a:defRPr>
            </a:lvl1pPr>
          </a:lstStyle>
          <a:p>
            <a:pPr lvl="0"/>
            <a:r>
              <a:rPr lang="en-US" dirty="0"/>
              <a:t>XXX</a:t>
            </a:r>
          </a:p>
        </p:txBody>
      </p:sp>
      <p:sp>
        <p:nvSpPr>
          <p:cNvPr id="23" name="Text Placeholder 6"/>
          <p:cNvSpPr>
            <a:spLocks noGrp="1"/>
          </p:cNvSpPr>
          <p:nvPr>
            <p:ph type="body" sz="quarter" idx="73" hasCustomPrompt="1"/>
          </p:nvPr>
        </p:nvSpPr>
        <p:spPr>
          <a:xfrm>
            <a:off x="702650" y="6764338"/>
            <a:ext cx="9324000" cy="268287"/>
          </a:xfrm>
          <a:prstGeom prst="rect">
            <a:avLst/>
          </a:prstGeom>
        </p:spPr>
        <p:txBody>
          <a:bodyPr lIns="0" tIns="0" rIns="0" bIns="0" anchor="b"/>
          <a:lstStyle>
            <a:lvl1pPr marL="0" indent="0">
              <a:lnSpc>
                <a:spcPts val="800"/>
              </a:lnSpc>
              <a:spcBef>
                <a:spcPts val="0"/>
              </a:spcBef>
              <a:buNone/>
              <a:defRPr sz="800">
                <a:solidFill>
                  <a:schemeClr val="tx2"/>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8pt</a:t>
            </a:r>
          </a:p>
        </p:txBody>
      </p:sp>
    </p:spTree>
    <p:extLst>
      <p:ext uri="{BB962C8B-B14F-4D97-AF65-F5344CB8AC3E}">
        <p14:creationId xmlns:p14="http://schemas.microsoft.com/office/powerpoint/2010/main" val="39636628"/>
      </p:ext>
    </p:extLst>
  </p:cSld>
  <p:clrMapOvr>
    <a:masterClrMapping/>
  </p:clrMapOvr>
</p:sldLayout>
</file>

<file path=ppt/slideLayouts/slideLayout71.xml><?xml version="1.0" encoding="utf-8"?>
<p:sldLayout xmlns:a="http://schemas.openxmlformats.org/drawingml/2006/main" xmlns:r="http://schemas.openxmlformats.org/officeDocument/2006/relationships" xmlns:p="http://schemas.openxmlformats.org/presentationml/2006/main" preserve="1" userDrawn="1">
  <p:cSld name="22_Custom Layout">
    <p:spTree>
      <p:nvGrpSpPr>
        <p:cNvPr id="1" name=""/>
        <p:cNvGrpSpPr/>
        <p:nvPr/>
      </p:nvGrpSpPr>
      <p:grpSpPr>
        <a:xfrm>
          <a:off x="0" y="0"/>
          <a:ext cx="0" cy="0"/>
          <a:chOff x="0" y="0"/>
          <a:chExt cx="0" cy="0"/>
        </a:xfrm>
      </p:grpSpPr>
      <p:sp>
        <p:nvSpPr>
          <p:cNvPr id="4" name="Text Placeholder 2"/>
          <p:cNvSpPr>
            <a:spLocks noGrp="1"/>
          </p:cNvSpPr>
          <p:nvPr>
            <p:ph type="body" sz="quarter" idx="62" hasCustomPrompt="1"/>
          </p:nvPr>
        </p:nvSpPr>
        <p:spPr>
          <a:xfrm>
            <a:off x="701675" y="441325"/>
            <a:ext cx="2728091" cy="155645"/>
          </a:xfrm>
          <a:prstGeom prst="rect">
            <a:avLst/>
          </a:prstGeom>
        </p:spPr>
        <p:txBody>
          <a:bodyPr lIns="0" tIns="0" rIns="0" bIns="0"/>
          <a:lstStyle>
            <a:lvl1pPr marL="0" indent="0">
              <a:buNone/>
              <a:defRPr sz="997" b="0" i="0" baseline="0">
                <a:solidFill>
                  <a:schemeClr val="accent2"/>
                </a:solidFill>
                <a:latin typeface="Deutsche Bank Text" charset="0"/>
                <a:ea typeface="Deutsche Bank Text" charset="0"/>
                <a:cs typeface="Deutsche Bank Text" charset="0"/>
              </a:defRPr>
            </a:lvl1pPr>
            <a:lvl2pPr marL="455783" indent="0">
              <a:buNone/>
              <a:defRPr/>
            </a:lvl2pPr>
            <a:lvl3pPr marL="911565" indent="0">
              <a:buNone/>
              <a:defRPr/>
            </a:lvl3pPr>
            <a:lvl4pPr marL="1367348" indent="0">
              <a:buNone/>
              <a:defRPr/>
            </a:lvl4pPr>
            <a:lvl5pPr marL="1823131" indent="0">
              <a:buNone/>
              <a:defRPr/>
            </a:lvl5pPr>
          </a:lstStyle>
          <a:p>
            <a:pPr lvl="0"/>
            <a:r>
              <a:rPr lang="en-US" dirty="0"/>
              <a:t>Deutsche Bank Text Orange 10pt</a:t>
            </a:r>
          </a:p>
        </p:txBody>
      </p:sp>
      <p:sp>
        <p:nvSpPr>
          <p:cNvPr id="5" name="Text Placeholder 5"/>
          <p:cNvSpPr>
            <a:spLocks noGrp="1"/>
          </p:cNvSpPr>
          <p:nvPr>
            <p:ph type="body" sz="quarter" idx="63" hasCustomPrompt="1"/>
          </p:nvPr>
        </p:nvSpPr>
        <p:spPr>
          <a:xfrm>
            <a:off x="701674" y="824430"/>
            <a:ext cx="8532813" cy="478908"/>
          </a:xfrm>
          <a:prstGeom prst="rect">
            <a:avLst/>
          </a:prstGeom>
        </p:spPr>
        <p:txBody>
          <a:bodyPr lIns="0" tIns="0" rIns="0" bIns="0"/>
          <a:lstStyle>
            <a:lvl1pPr marL="0" indent="0">
              <a:lnSpc>
                <a:spcPts val="4000"/>
              </a:lnSpc>
              <a:spcBef>
                <a:spcPts val="0"/>
              </a:spcBef>
              <a:buNone/>
              <a:defRPr sz="3600" baseline="0">
                <a:solidFill>
                  <a:schemeClr val="tx1"/>
                </a:solidFill>
                <a:latin typeface="Deutsche Bank Display" charset="0"/>
                <a:ea typeface="Deutsche Bank Display" charset="0"/>
                <a:cs typeface="Deutsche Bank Display" charset="0"/>
              </a:defRPr>
            </a:lvl1pPr>
            <a:lvl2pPr marL="455783" indent="0">
              <a:buNone/>
              <a:defRPr sz="3600">
                <a:latin typeface="Deutsche Bank Display Beta" charset="0"/>
                <a:ea typeface="Deutsche Bank Display Beta" charset="0"/>
                <a:cs typeface="Deutsche Bank Display Beta" charset="0"/>
              </a:defRPr>
            </a:lvl2pPr>
            <a:lvl3pPr marL="911566" indent="0">
              <a:buNone/>
              <a:defRPr sz="3600">
                <a:latin typeface="Deutsche Bank Display Beta" charset="0"/>
                <a:ea typeface="Deutsche Bank Display Beta" charset="0"/>
                <a:cs typeface="Deutsche Bank Display Beta" charset="0"/>
              </a:defRPr>
            </a:lvl3pPr>
            <a:lvl4pPr marL="1367348" indent="0">
              <a:buNone/>
              <a:defRPr sz="3600">
                <a:latin typeface="Deutsche Bank Display Beta" charset="0"/>
                <a:ea typeface="Deutsche Bank Display Beta" charset="0"/>
                <a:cs typeface="Deutsche Bank Display Beta" charset="0"/>
              </a:defRPr>
            </a:lvl4pPr>
            <a:lvl5pPr marL="1823131" indent="0">
              <a:buNone/>
              <a:defRPr sz="3600">
                <a:latin typeface="Deutsche Bank Display Beta" charset="0"/>
                <a:ea typeface="Deutsche Bank Display Beta" charset="0"/>
                <a:cs typeface="Deutsche Bank Display Beta" charset="0"/>
              </a:defRPr>
            </a:lvl5pPr>
          </a:lstStyle>
          <a:p>
            <a:pPr lvl="0"/>
            <a:r>
              <a:rPr lang="en-US" dirty="0"/>
              <a:t>Deutsche Bank Display Dark Blue 36pt</a:t>
            </a:r>
          </a:p>
        </p:txBody>
      </p:sp>
      <p:sp>
        <p:nvSpPr>
          <p:cNvPr id="7" name="Text Placeholder 6"/>
          <p:cNvSpPr>
            <a:spLocks noGrp="1"/>
          </p:cNvSpPr>
          <p:nvPr>
            <p:ph type="body" sz="quarter" idx="64" hasCustomPrompt="1"/>
          </p:nvPr>
        </p:nvSpPr>
        <p:spPr>
          <a:xfrm>
            <a:off x="702400" y="4016375"/>
            <a:ext cx="1860550" cy="1157288"/>
          </a:xfrm>
          <a:prstGeom prst="rect">
            <a:avLst/>
          </a:prstGeom>
        </p:spPr>
        <p:txBody>
          <a:bodyPr lIns="0" tIns="0" rIns="0" bIns="0"/>
          <a:lstStyle>
            <a:lvl1pPr marL="0" indent="0">
              <a:lnSpc>
                <a:spcPts val="1400"/>
              </a:lnSpc>
              <a:spcBef>
                <a:spcPts val="0"/>
              </a:spcBef>
              <a:buNone/>
              <a:defRPr sz="1200" baseline="0">
                <a:solidFill>
                  <a:schemeClr val="tx1"/>
                </a:solidFill>
                <a:latin typeface="Deutsche Bank Text" charset="0"/>
                <a:ea typeface="Deutsche Bank Text" charset="0"/>
                <a:cs typeface="Deutsche Bank Text" charset="0"/>
              </a:defRPr>
            </a:lvl1pPr>
          </a:lstStyle>
          <a:p>
            <a:pPr lvl="0"/>
            <a:r>
              <a:rPr lang="en-US" dirty="0"/>
              <a:t>Deutsche Bank Text Dark Blue 12pt</a:t>
            </a:r>
          </a:p>
        </p:txBody>
      </p:sp>
      <p:sp>
        <p:nvSpPr>
          <p:cNvPr id="9" name="Picture Placeholder 8"/>
          <p:cNvSpPr>
            <a:spLocks noGrp="1"/>
          </p:cNvSpPr>
          <p:nvPr>
            <p:ph type="pic" sz="quarter" idx="65" hasCustomPrompt="1"/>
          </p:nvPr>
        </p:nvSpPr>
        <p:spPr>
          <a:xfrm>
            <a:off x="701675" y="2985257"/>
            <a:ext cx="715261" cy="715262"/>
          </a:xfrm>
          <a:prstGeom prst="rect">
            <a:avLst/>
          </a:prstGeom>
        </p:spPr>
        <p:txBody>
          <a:bodyPr lIns="0" tIns="0" rIns="0" bIns="0" anchor="ctr"/>
          <a:lstStyle>
            <a:lvl1pPr marL="0" indent="0" algn="ctr">
              <a:buNone/>
              <a:defRPr sz="1200">
                <a:solidFill>
                  <a:schemeClr val="tx2"/>
                </a:solidFill>
                <a:latin typeface="Deutsche Bank Text" charset="0"/>
                <a:ea typeface="Deutsche Bank Text" charset="0"/>
                <a:cs typeface="Deutsche Bank Text" charset="0"/>
              </a:defRPr>
            </a:lvl1pPr>
          </a:lstStyle>
          <a:p>
            <a:r>
              <a:rPr lang="en-US" dirty="0"/>
              <a:t>[Icon]</a:t>
            </a:r>
          </a:p>
        </p:txBody>
      </p:sp>
      <p:sp>
        <p:nvSpPr>
          <p:cNvPr id="10" name="Text Placeholder 6"/>
          <p:cNvSpPr>
            <a:spLocks noGrp="1"/>
          </p:cNvSpPr>
          <p:nvPr>
            <p:ph type="body" sz="quarter" idx="66" hasCustomPrompt="1"/>
          </p:nvPr>
        </p:nvSpPr>
        <p:spPr>
          <a:xfrm>
            <a:off x="3042375" y="4016375"/>
            <a:ext cx="1860550" cy="1157288"/>
          </a:xfrm>
          <a:prstGeom prst="rect">
            <a:avLst/>
          </a:prstGeom>
        </p:spPr>
        <p:txBody>
          <a:bodyPr lIns="0" tIns="0" rIns="0" bIns="0"/>
          <a:lstStyle>
            <a:lvl1pPr marL="0" indent="0">
              <a:lnSpc>
                <a:spcPts val="1400"/>
              </a:lnSpc>
              <a:spcBef>
                <a:spcPts val="0"/>
              </a:spcBef>
              <a:buNone/>
              <a:defRPr sz="1200" baseline="0">
                <a:solidFill>
                  <a:schemeClr val="tx1"/>
                </a:solidFill>
                <a:latin typeface="Deutsche Bank Text" charset="0"/>
                <a:ea typeface="Deutsche Bank Text" charset="0"/>
                <a:cs typeface="Deutsche Bank Text" charset="0"/>
              </a:defRPr>
            </a:lvl1pPr>
          </a:lstStyle>
          <a:p>
            <a:pPr lvl="0"/>
            <a:r>
              <a:rPr lang="en-US" dirty="0"/>
              <a:t>Deutsche Bank Text Dark Blue 12pt</a:t>
            </a:r>
          </a:p>
        </p:txBody>
      </p:sp>
      <p:sp>
        <p:nvSpPr>
          <p:cNvPr id="11" name="Picture Placeholder 8"/>
          <p:cNvSpPr>
            <a:spLocks noGrp="1"/>
          </p:cNvSpPr>
          <p:nvPr>
            <p:ph type="pic" sz="quarter" idx="67" hasCustomPrompt="1"/>
          </p:nvPr>
        </p:nvSpPr>
        <p:spPr>
          <a:xfrm>
            <a:off x="3041650" y="2985257"/>
            <a:ext cx="715261" cy="715262"/>
          </a:xfrm>
          <a:prstGeom prst="rect">
            <a:avLst/>
          </a:prstGeom>
        </p:spPr>
        <p:txBody>
          <a:bodyPr lIns="0" tIns="0" rIns="0" bIns="0" anchor="ctr"/>
          <a:lstStyle>
            <a:lvl1pPr marL="0" indent="0" algn="ctr">
              <a:buNone/>
              <a:defRPr sz="1200">
                <a:solidFill>
                  <a:schemeClr val="tx2"/>
                </a:solidFill>
                <a:latin typeface="Deutsche Bank Text" charset="0"/>
                <a:ea typeface="Deutsche Bank Text" charset="0"/>
                <a:cs typeface="Deutsche Bank Text" charset="0"/>
              </a:defRPr>
            </a:lvl1pPr>
          </a:lstStyle>
          <a:p>
            <a:r>
              <a:rPr lang="en-US" dirty="0"/>
              <a:t>[Icon]</a:t>
            </a:r>
          </a:p>
        </p:txBody>
      </p:sp>
      <p:sp>
        <p:nvSpPr>
          <p:cNvPr id="12" name="Text Placeholder 6"/>
          <p:cNvSpPr>
            <a:spLocks noGrp="1"/>
          </p:cNvSpPr>
          <p:nvPr>
            <p:ph type="body" sz="quarter" idx="68" hasCustomPrompt="1"/>
          </p:nvPr>
        </p:nvSpPr>
        <p:spPr>
          <a:xfrm>
            <a:off x="5418863" y="4016375"/>
            <a:ext cx="1860550" cy="1157288"/>
          </a:xfrm>
          <a:prstGeom prst="rect">
            <a:avLst/>
          </a:prstGeom>
        </p:spPr>
        <p:txBody>
          <a:bodyPr lIns="0" tIns="0" rIns="0" bIns="0"/>
          <a:lstStyle>
            <a:lvl1pPr marL="0" indent="0">
              <a:lnSpc>
                <a:spcPts val="1400"/>
              </a:lnSpc>
              <a:spcBef>
                <a:spcPts val="0"/>
              </a:spcBef>
              <a:buNone/>
              <a:defRPr sz="1200" baseline="0">
                <a:solidFill>
                  <a:schemeClr val="tx1"/>
                </a:solidFill>
                <a:latin typeface="Deutsche Bank Text" charset="0"/>
                <a:ea typeface="Deutsche Bank Text" charset="0"/>
                <a:cs typeface="Deutsche Bank Text" charset="0"/>
              </a:defRPr>
            </a:lvl1pPr>
          </a:lstStyle>
          <a:p>
            <a:pPr lvl="0"/>
            <a:r>
              <a:rPr lang="en-US" dirty="0"/>
              <a:t>Deutsche Bank Text Dark Blue 12pt</a:t>
            </a:r>
          </a:p>
        </p:txBody>
      </p:sp>
      <p:sp>
        <p:nvSpPr>
          <p:cNvPr id="13" name="Picture Placeholder 8"/>
          <p:cNvSpPr>
            <a:spLocks noGrp="1"/>
          </p:cNvSpPr>
          <p:nvPr>
            <p:ph type="pic" sz="quarter" idx="69" hasCustomPrompt="1"/>
          </p:nvPr>
        </p:nvSpPr>
        <p:spPr>
          <a:xfrm>
            <a:off x="5418138" y="2985257"/>
            <a:ext cx="715261" cy="715262"/>
          </a:xfrm>
          <a:prstGeom prst="rect">
            <a:avLst/>
          </a:prstGeom>
        </p:spPr>
        <p:txBody>
          <a:bodyPr lIns="0" tIns="0" rIns="0" bIns="0" anchor="ctr"/>
          <a:lstStyle>
            <a:lvl1pPr marL="0" indent="0" algn="ctr">
              <a:buNone/>
              <a:defRPr sz="1200">
                <a:solidFill>
                  <a:schemeClr val="tx2"/>
                </a:solidFill>
                <a:latin typeface="Deutsche Bank Text" charset="0"/>
                <a:ea typeface="Deutsche Bank Text" charset="0"/>
                <a:cs typeface="Deutsche Bank Text" charset="0"/>
              </a:defRPr>
            </a:lvl1pPr>
          </a:lstStyle>
          <a:p>
            <a:r>
              <a:rPr lang="en-US" dirty="0"/>
              <a:t>[Icon]</a:t>
            </a:r>
          </a:p>
        </p:txBody>
      </p:sp>
      <p:sp>
        <p:nvSpPr>
          <p:cNvPr id="14" name="Text Placeholder 6"/>
          <p:cNvSpPr>
            <a:spLocks noGrp="1"/>
          </p:cNvSpPr>
          <p:nvPr>
            <p:ph type="body" sz="quarter" idx="70" hasCustomPrompt="1"/>
          </p:nvPr>
        </p:nvSpPr>
        <p:spPr>
          <a:xfrm>
            <a:off x="7794625" y="4016375"/>
            <a:ext cx="1860550" cy="1157288"/>
          </a:xfrm>
          <a:prstGeom prst="rect">
            <a:avLst/>
          </a:prstGeom>
        </p:spPr>
        <p:txBody>
          <a:bodyPr lIns="0" tIns="0" rIns="0" bIns="0"/>
          <a:lstStyle>
            <a:lvl1pPr marL="0" indent="0">
              <a:lnSpc>
                <a:spcPts val="1400"/>
              </a:lnSpc>
              <a:spcBef>
                <a:spcPts val="0"/>
              </a:spcBef>
              <a:buNone/>
              <a:defRPr sz="1200" baseline="0">
                <a:solidFill>
                  <a:schemeClr val="tx1"/>
                </a:solidFill>
                <a:latin typeface="Deutsche Bank Text" charset="0"/>
                <a:ea typeface="Deutsche Bank Text" charset="0"/>
                <a:cs typeface="Deutsche Bank Text" charset="0"/>
              </a:defRPr>
            </a:lvl1pPr>
          </a:lstStyle>
          <a:p>
            <a:pPr lvl="0"/>
            <a:r>
              <a:rPr lang="en-US" dirty="0"/>
              <a:t>Deutsche Bank Text Dark Blue 12pt</a:t>
            </a:r>
          </a:p>
        </p:txBody>
      </p:sp>
      <p:sp>
        <p:nvSpPr>
          <p:cNvPr id="15" name="Picture Placeholder 8"/>
          <p:cNvSpPr>
            <a:spLocks noGrp="1"/>
          </p:cNvSpPr>
          <p:nvPr>
            <p:ph type="pic" sz="quarter" idx="71" hasCustomPrompt="1"/>
          </p:nvPr>
        </p:nvSpPr>
        <p:spPr>
          <a:xfrm>
            <a:off x="7793900" y="2985257"/>
            <a:ext cx="715261" cy="715262"/>
          </a:xfrm>
          <a:prstGeom prst="rect">
            <a:avLst/>
          </a:prstGeom>
        </p:spPr>
        <p:txBody>
          <a:bodyPr lIns="0" tIns="0" rIns="0" bIns="0" anchor="ctr"/>
          <a:lstStyle>
            <a:lvl1pPr marL="0" indent="0" algn="ctr">
              <a:buNone/>
              <a:defRPr sz="1200">
                <a:solidFill>
                  <a:schemeClr val="tx2"/>
                </a:solidFill>
                <a:latin typeface="Deutsche Bank Text" charset="0"/>
                <a:ea typeface="Deutsche Bank Text" charset="0"/>
                <a:cs typeface="Deutsche Bank Text" charset="0"/>
              </a:defRPr>
            </a:lvl1pPr>
          </a:lstStyle>
          <a:p>
            <a:r>
              <a:rPr lang="en-US" dirty="0"/>
              <a:t>[Icon]</a:t>
            </a:r>
          </a:p>
        </p:txBody>
      </p:sp>
      <p:sp>
        <p:nvSpPr>
          <p:cNvPr id="16" name="Text Placeholder 6"/>
          <p:cNvSpPr>
            <a:spLocks noGrp="1"/>
          </p:cNvSpPr>
          <p:nvPr>
            <p:ph type="body" sz="quarter" idx="72" hasCustomPrompt="1"/>
          </p:nvPr>
        </p:nvSpPr>
        <p:spPr>
          <a:xfrm>
            <a:off x="702650" y="6764338"/>
            <a:ext cx="9324000" cy="268287"/>
          </a:xfrm>
          <a:prstGeom prst="rect">
            <a:avLst/>
          </a:prstGeom>
        </p:spPr>
        <p:txBody>
          <a:bodyPr lIns="0" tIns="0" rIns="0" bIns="0" anchor="b"/>
          <a:lstStyle>
            <a:lvl1pPr marL="0" indent="0">
              <a:lnSpc>
                <a:spcPts val="800"/>
              </a:lnSpc>
              <a:spcBef>
                <a:spcPts val="0"/>
              </a:spcBef>
              <a:buNone/>
              <a:defRPr sz="800">
                <a:solidFill>
                  <a:schemeClr val="tx2"/>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8pt</a:t>
            </a:r>
          </a:p>
        </p:txBody>
      </p:sp>
    </p:spTree>
    <p:extLst>
      <p:ext uri="{BB962C8B-B14F-4D97-AF65-F5344CB8AC3E}">
        <p14:creationId xmlns:p14="http://schemas.microsoft.com/office/powerpoint/2010/main" val="1660646799"/>
      </p:ext>
    </p:extLst>
  </p:cSld>
  <p:clrMapOvr>
    <a:masterClrMapping/>
  </p:clrMapOvr>
</p:sldLayout>
</file>

<file path=ppt/slideLayouts/slideLayout72.xml><?xml version="1.0" encoding="utf-8"?>
<p:sldLayout xmlns:a="http://schemas.openxmlformats.org/drawingml/2006/main" xmlns:r="http://schemas.openxmlformats.org/officeDocument/2006/relationships" xmlns:p="http://schemas.openxmlformats.org/presentationml/2006/main" preserve="1" userDrawn="1">
  <p:cSld name="23_Custom Layout">
    <p:spTree>
      <p:nvGrpSpPr>
        <p:cNvPr id="1" name=""/>
        <p:cNvGrpSpPr/>
        <p:nvPr/>
      </p:nvGrpSpPr>
      <p:grpSpPr>
        <a:xfrm>
          <a:off x="0" y="0"/>
          <a:ext cx="0" cy="0"/>
          <a:chOff x="0" y="0"/>
          <a:chExt cx="0" cy="0"/>
        </a:xfrm>
      </p:grpSpPr>
      <p:sp>
        <p:nvSpPr>
          <p:cNvPr id="3" name="Text Placeholder 2"/>
          <p:cNvSpPr>
            <a:spLocks noGrp="1"/>
          </p:cNvSpPr>
          <p:nvPr>
            <p:ph type="body" sz="quarter" idx="62" hasCustomPrompt="1"/>
          </p:nvPr>
        </p:nvSpPr>
        <p:spPr>
          <a:xfrm>
            <a:off x="701675" y="441325"/>
            <a:ext cx="2728091" cy="155645"/>
          </a:xfrm>
          <a:prstGeom prst="rect">
            <a:avLst/>
          </a:prstGeom>
        </p:spPr>
        <p:txBody>
          <a:bodyPr lIns="0" tIns="0" rIns="0" bIns="0"/>
          <a:lstStyle>
            <a:lvl1pPr marL="0" indent="0">
              <a:buNone/>
              <a:defRPr sz="997" b="0" i="0" baseline="0">
                <a:solidFill>
                  <a:schemeClr val="accent2"/>
                </a:solidFill>
                <a:latin typeface="Deutsche Bank Text" charset="0"/>
                <a:ea typeface="Deutsche Bank Text" charset="0"/>
                <a:cs typeface="Deutsche Bank Text" charset="0"/>
              </a:defRPr>
            </a:lvl1pPr>
            <a:lvl2pPr marL="455783" indent="0">
              <a:buNone/>
              <a:defRPr/>
            </a:lvl2pPr>
            <a:lvl3pPr marL="911565" indent="0">
              <a:buNone/>
              <a:defRPr/>
            </a:lvl3pPr>
            <a:lvl4pPr marL="1367348" indent="0">
              <a:buNone/>
              <a:defRPr/>
            </a:lvl4pPr>
            <a:lvl5pPr marL="1823131" indent="0">
              <a:buNone/>
              <a:defRPr/>
            </a:lvl5pPr>
          </a:lstStyle>
          <a:p>
            <a:pPr lvl="0"/>
            <a:r>
              <a:rPr lang="en-US" dirty="0"/>
              <a:t>Deutsche Bank Text Orange 10pt</a:t>
            </a:r>
          </a:p>
        </p:txBody>
      </p:sp>
      <p:sp>
        <p:nvSpPr>
          <p:cNvPr id="4" name="Text Placeholder 5"/>
          <p:cNvSpPr>
            <a:spLocks noGrp="1"/>
          </p:cNvSpPr>
          <p:nvPr>
            <p:ph type="body" sz="quarter" idx="63" hasCustomPrompt="1"/>
          </p:nvPr>
        </p:nvSpPr>
        <p:spPr>
          <a:xfrm>
            <a:off x="701674" y="824430"/>
            <a:ext cx="8532813" cy="478908"/>
          </a:xfrm>
          <a:prstGeom prst="rect">
            <a:avLst/>
          </a:prstGeom>
        </p:spPr>
        <p:txBody>
          <a:bodyPr lIns="0" tIns="0" rIns="0" bIns="0"/>
          <a:lstStyle>
            <a:lvl1pPr marL="0" indent="0">
              <a:lnSpc>
                <a:spcPts val="4000"/>
              </a:lnSpc>
              <a:spcBef>
                <a:spcPts val="0"/>
              </a:spcBef>
              <a:buNone/>
              <a:defRPr sz="3600" baseline="0">
                <a:solidFill>
                  <a:schemeClr val="tx1"/>
                </a:solidFill>
                <a:latin typeface="Deutsche Bank Display" charset="0"/>
                <a:ea typeface="Deutsche Bank Display" charset="0"/>
                <a:cs typeface="Deutsche Bank Display" charset="0"/>
              </a:defRPr>
            </a:lvl1pPr>
            <a:lvl2pPr marL="455783" indent="0">
              <a:buNone/>
              <a:defRPr sz="3600">
                <a:latin typeface="Deutsche Bank Display Beta" charset="0"/>
                <a:ea typeface="Deutsche Bank Display Beta" charset="0"/>
                <a:cs typeface="Deutsche Bank Display Beta" charset="0"/>
              </a:defRPr>
            </a:lvl2pPr>
            <a:lvl3pPr marL="911566" indent="0">
              <a:buNone/>
              <a:defRPr sz="3600">
                <a:latin typeface="Deutsche Bank Display Beta" charset="0"/>
                <a:ea typeface="Deutsche Bank Display Beta" charset="0"/>
                <a:cs typeface="Deutsche Bank Display Beta" charset="0"/>
              </a:defRPr>
            </a:lvl3pPr>
            <a:lvl4pPr marL="1367348" indent="0">
              <a:buNone/>
              <a:defRPr sz="3600">
                <a:latin typeface="Deutsche Bank Display Beta" charset="0"/>
                <a:ea typeface="Deutsche Bank Display Beta" charset="0"/>
                <a:cs typeface="Deutsche Bank Display Beta" charset="0"/>
              </a:defRPr>
            </a:lvl4pPr>
            <a:lvl5pPr marL="1823131" indent="0">
              <a:buNone/>
              <a:defRPr sz="3600">
                <a:latin typeface="Deutsche Bank Display Beta" charset="0"/>
                <a:ea typeface="Deutsche Bank Display Beta" charset="0"/>
                <a:cs typeface="Deutsche Bank Display Beta" charset="0"/>
              </a:defRPr>
            </a:lvl5pPr>
          </a:lstStyle>
          <a:p>
            <a:pPr lvl="0"/>
            <a:r>
              <a:rPr lang="en-US" dirty="0"/>
              <a:t>Deutsche Bank Display Dark Blue 36pt</a:t>
            </a:r>
          </a:p>
        </p:txBody>
      </p:sp>
      <p:sp>
        <p:nvSpPr>
          <p:cNvPr id="7" name="Picture Placeholder 8"/>
          <p:cNvSpPr>
            <a:spLocks noGrp="1"/>
          </p:cNvSpPr>
          <p:nvPr>
            <p:ph type="pic" sz="quarter" idx="65" hasCustomPrompt="1"/>
          </p:nvPr>
        </p:nvSpPr>
        <p:spPr>
          <a:xfrm>
            <a:off x="707300" y="2985257"/>
            <a:ext cx="715261" cy="715262"/>
          </a:xfrm>
          <a:prstGeom prst="rect">
            <a:avLst/>
          </a:prstGeom>
        </p:spPr>
        <p:txBody>
          <a:bodyPr lIns="0" tIns="0" rIns="0" bIns="0" anchor="ctr"/>
          <a:lstStyle>
            <a:lvl1pPr marL="0" indent="0" algn="ctr">
              <a:buNone/>
              <a:defRPr sz="1200">
                <a:solidFill>
                  <a:schemeClr val="tx2"/>
                </a:solidFill>
                <a:latin typeface="Deutsche Bank Text" charset="0"/>
                <a:ea typeface="Deutsche Bank Text" charset="0"/>
                <a:cs typeface="Deutsche Bank Text" charset="0"/>
              </a:defRPr>
            </a:lvl1pPr>
          </a:lstStyle>
          <a:p>
            <a:r>
              <a:rPr lang="en-US" dirty="0"/>
              <a:t>[Icon]</a:t>
            </a:r>
          </a:p>
        </p:txBody>
      </p:sp>
      <p:sp>
        <p:nvSpPr>
          <p:cNvPr id="9" name="Text Placeholder 8"/>
          <p:cNvSpPr>
            <a:spLocks noGrp="1"/>
          </p:cNvSpPr>
          <p:nvPr>
            <p:ph type="body" sz="quarter" idx="73" hasCustomPrompt="1"/>
          </p:nvPr>
        </p:nvSpPr>
        <p:spPr>
          <a:xfrm>
            <a:off x="1457325" y="2940313"/>
            <a:ext cx="3024188" cy="346897"/>
          </a:xfrm>
          <a:prstGeom prst="rect">
            <a:avLst/>
          </a:prstGeom>
        </p:spPr>
        <p:txBody>
          <a:bodyPr lIns="0" tIns="0" rIns="0" bIns="0"/>
          <a:lstStyle>
            <a:lvl1pPr marL="0" indent="0">
              <a:buNone/>
              <a:defRPr lang="en-US" sz="2600" baseline="0" dirty="0">
                <a:solidFill>
                  <a:schemeClr val="tx1"/>
                </a:solidFill>
                <a:latin typeface="Deutsche Bank Display" charset="0"/>
                <a:ea typeface="Deutsche Bank Display" charset="0"/>
                <a:cs typeface="Deutsche Bank Display" charset="0"/>
              </a:defRPr>
            </a:lvl1pPr>
            <a:lvl2pPr marL="455783" indent="0">
              <a:buNone/>
              <a:defRPr sz="2600">
                <a:latin typeface="Deutsche Bank Display Beta" charset="0"/>
                <a:ea typeface="Deutsche Bank Display Beta" charset="0"/>
                <a:cs typeface="Deutsche Bank Display Beta" charset="0"/>
              </a:defRPr>
            </a:lvl2pPr>
            <a:lvl3pPr marL="911566" indent="0">
              <a:buNone/>
              <a:defRPr sz="2600">
                <a:latin typeface="Deutsche Bank Display Beta" charset="0"/>
                <a:ea typeface="Deutsche Bank Display Beta" charset="0"/>
                <a:cs typeface="Deutsche Bank Display Beta" charset="0"/>
              </a:defRPr>
            </a:lvl3pPr>
            <a:lvl4pPr marL="1367348" indent="0">
              <a:buNone/>
              <a:defRPr sz="2600">
                <a:latin typeface="Deutsche Bank Display Beta" charset="0"/>
                <a:ea typeface="Deutsche Bank Display Beta" charset="0"/>
                <a:cs typeface="Deutsche Bank Display Beta" charset="0"/>
              </a:defRPr>
            </a:lvl4pPr>
            <a:lvl5pPr marL="1823131" indent="0">
              <a:buNone/>
              <a:defRPr sz="2600">
                <a:latin typeface="Deutsche Bank Display Beta" charset="0"/>
                <a:ea typeface="Deutsche Bank Display Beta" charset="0"/>
                <a:cs typeface="Deutsche Bank Display Beta" charset="0"/>
              </a:defRPr>
            </a:lvl5pPr>
          </a:lstStyle>
          <a:p>
            <a:pPr lvl="0"/>
            <a:r>
              <a:rPr lang="en-US" dirty="0"/>
              <a:t>Deutsche Bank Display Dark Blue 26pt</a:t>
            </a:r>
          </a:p>
        </p:txBody>
      </p:sp>
      <p:sp>
        <p:nvSpPr>
          <p:cNvPr id="10" name="Text Placeholder 8"/>
          <p:cNvSpPr>
            <a:spLocks noGrp="1"/>
          </p:cNvSpPr>
          <p:nvPr>
            <p:ph type="body" sz="quarter" idx="74" hasCustomPrompt="1"/>
          </p:nvPr>
        </p:nvSpPr>
        <p:spPr>
          <a:xfrm>
            <a:off x="1457325" y="3376772"/>
            <a:ext cx="3024188" cy="701915"/>
          </a:xfrm>
          <a:prstGeom prst="rect">
            <a:avLst/>
          </a:prstGeom>
        </p:spPr>
        <p:txBody>
          <a:bodyPr lIns="0" tIns="0" rIns="0" bIns="0"/>
          <a:lstStyle>
            <a:lvl1pPr marL="0" indent="0">
              <a:lnSpc>
                <a:spcPts val="1400"/>
              </a:lnSpc>
              <a:spcBef>
                <a:spcPts val="0"/>
              </a:spcBef>
              <a:buNone/>
              <a:defRPr lang="en-US" sz="1200" dirty="0">
                <a:solidFill>
                  <a:schemeClr val="tx2"/>
                </a:solidFill>
                <a:latin typeface="Deutsche Bank Text" charset="0"/>
                <a:ea typeface="Deutsche Bank Text" charset="0"/>
                <a:cs typeface="Deutsche Bank Text" charset="0"/>
              </a:defRPr>
            </a:lvl1pPr>
            <a:lvl2pPr marL="455783" indent="0">
              <a:buNone/>
              <a:defRPr sz="2600">
                <a:latin typeface="Deutsche Bank Display Beta" charset="0"/>
                <a:ea typeface="Deutsche Bank Display Beta" charset="0"/>
                <a:cs typeface="Deutsche Bank Display Beta" charset="0"/>
              </a:defRPr>
            </a:lvl2pPr>
            <a:lvl3pPr marL="911566" indent="0">
              <a:buNone/>
              <a:defRPr sz="2600">
                <a:latin typeface="Deutsche Bank Display Beta" charset="0"/>
                <a:ea typeface="Deutsche Bank Display Beta" charset="0"/>
                <a:cs typeface="Deutsche Bank Display Beta" charset="0"/>
              </a:defRPr>
            </a:lvl3pPr>
            <a:lvl4pPr marL="1367348" indent="0">
              <a:buNone/>
              <a:defRPr sz="2600">
                <a:latin typeface="Deutsche Bank Display Beta" charset="0"/>
                <a:ea typeface="Deutsche Bank Display Beta" charset="0"/>
                <a:cs typeface="Deutsche Bank Display Beta" charset="0"/>
              </a:defRPr>
            </a:lvl4pPr>
            <a:lvl5pPr marL="1823131" indent="0">
              <a:buNone/>
              <a:defRPr sz="2600">
                <a:latin typeface="Deutsche Bank Display Beta" charset="0"/>
                <a:ea typeface="Deutsche Bank Display Beta" charset="0"/>
                <a:cs typeface="Deutsche Bank Display Beta" charset="0"/>
              </a:defRPr>
            </a:lvl5pPr>
          </a:lstStyle>
          <a:p>
            <a:pPr lvl="0"/>
            <a:r>
              <a:rPr lang="en-US" dirty="0"/>
              <a:t>Deutsche Bank Text Dark Grey 12pt</a:t>
            </a:r>
          </a:p>
        </p:txBody>
      </p:sp>
      <p:sp>
        <p:nvSpPr>
          <p:cNvPr id="14" name="Picture Placeholder 8"/>
          <p:cNvSpPr>
            <a:spLocks noGrp="1"/>
          </p:cNvSpPr>
          <p:nvPr>
            <p:ph type="pic" sz="quarter" idx="75" hasCustomPrompt="1"/>
          </p:nvPr>
        </p:nvSpPr>
        <p:spPr>
          <a:xfrm>
            <a:off x="5350577" y="2985257"/>
            <a:ext cx="715261" cy="715262"/>
          </a:xfrm>
          <a:prstGeom prst="rect">
            <a:avLst/>
          </a:prstGeom>
        </p:spPr>
        <p:txBody>
          <a:bodyPr lIns="0" tIns="0" rIns="0" bIns="0" anchor="ctr"/>
          <a:lstStyle>
            <a:lvl1pPr marL="0" indent="0" algn="ctr">
              <a:buNone/>
              <a:defRPr sz="1200">
                <a:solidFill>
                  <a:schemeClr val="tx2"/>
                </a:solidFill>
                <a:latin typeface="Deutsche Bank Text" charset="0"/>
                <a:ea typeface="Deutsche Bank Text" charset="0"/>
                <a:cs typeface="Deutsche Bank Text" charset="0"/>
              </a:defRPr>
            </a:lvl1pPr>
          </a:lstStyle>
          <a:p>
            <a:r>
              <a:rPr lang="en-US" dirty="0"/>
              <a:t>[Icon]</a:t>
            </a:r>
          </a:p>
        </p:txBody>
      </p:sp>
      <p:sp>
        <p:nvSpPr>
          <p:cNvPr id="15" name="Text Placeholder 8"/>
          <p:cNvSpPr>
            <a:spLocks noGrp="1"/>
          </p:cNvSpPr>
          <p:nvPr>
            <p:ph type="body" sz="quarter" idx="76" hasCustomPrompt="1"/>
          </p:nvPr>
        </p:nvSpPr>
        <p:spPr>
          <a:xfrm>
            <a:off x="6210300" y="2940313"/>
            <a:ext cx="3024188" cy="346897"/>
          </a:xfrm>
          <a:prstGeom prst="rect">
            <a:avLst/>
          </a:prstGeom>
        </p:spPr>
        <p:txBody>
          <a:bodyPr lIns="0" tIns="0" rIns="0" bIns="0"/>
          <a:lstStyle>
            <a:lvl1pPr marL="0" indent="0">
              <a:buNone/>
              <a:defRPr lang="en-US" sz="2600" dirty="0">
                <a:solidFill>
                  <a:schemeClr val="tx1"/>
                </a:solidFill>
                <a:latin typeface="Deutsche Bank Display" charset="0"/>
                <a:ea typeface="Deutsche Bank Display" charset="0"/>
                <a:cs typeface="Deutsche Bank Display" charset="0"/>
              </a:defRPr>
            </a:lvl1pPr>
            <a:lvl2pPr marL="455783" indent="0">
              <a:buNone/>
              <a:defRPr sz="2600">
                <a:latin typeface="Deutsche Bank Display Beta" charset="0"/>
                <a:ea typeface="Deutsche Bank Display Beta" charset="0"/>
                <a:cs typeface="Deutsche Bank Display Beta" charset="0"/>
              </a:defRPr>
            </a:lvl2pPr>
            <a:lvl3pPr marL="911566" indent="0">
              <a:buNone/>
              <a:defRPr sz="2600">
                <a:latin typeface="Deutsche Bank Display Beta" charset="0"/>
                <a:ea typeface="Deutsche Bank Display Beta" charset="0"/>
                <a:cs typeface="Deutsche Bank Display Beta" charset="0"/>
              </a:defRPr>
            </a:lvl3pPr>
            <a:lvl4pPr marL="1367348" indent="0">
              <a:buNone/>
              <a:defRPr sz="2600">
                <a:latin typeface="Deutsche Bank Display Beta" charset="0"/>
                <a:ea typeface="Deutsche Bank Display Beta" charset="0"/>
                <a:cs typeface="Deutsche Bank Display Beta" charset="0"/>
              </a:defRPr>
            </a:lvl4pPr>
            <a:lvl5pPr marL="1823131" indent="0">
              <a:buNone/>
              <a:defRPr sz="2600">
                <a:latin typeface="Deutsche Bank Display Beta" charset="0"/>
                <a:ea typeface="Deutsche Bank Display Beta" charset="0"/>
                <a:cs typeface="Deutsche Bank Display Beta" charset="0"/>
              </a:defRPr>
            </a:lvl5pPr>
          </a:lstStyle>
          <a:p>
            <a:pPr lvl="0"/>
            <a:r>
              <a:rPr lang="en-US" dirty="0"/>
              <a:t>Deutsche Bank Display Dark Blue 26pt</a:t>
            </a:r>
          </a:p>
        </p:txBody>
      </p:sp>
      <p:sp>
        <p:nvSpPr>
          <p:cNvPr id="16" name="Text Placeholder 8"/>
          <p:cNvSpPr>
            <a:spLocks noGrp="1"/>
          </p:cNvSpPr>
          <p:nvPr>
            <p:ph type="body" sz="quarter" idx="77" hasCustomPrompt="1"/>
          </p:nvPr>
        </p:nvSpPr>
        <p:spPr>
          <a:xfrm>
            <a:off x="6210299" y="3376772"/>
            <a:ext cx="3024187" cy="701915"/>
          </a:xfrm>
          <a:prstGeom prst="rect">
            <a:avLst/>
          </a:prstGeom>
        </p:spPr>
        <p:txBody>
          <a:bodyPr lIns="0" tIns="0" rIns="0" bIns="0"/>
          <a:lstStyle>
            <a:lvl1pPr marL="0" indent="0">
              <a:lnSpc>
                <a:spcPts val="1400"/>
              </a:lnSpc>
              <a:spcBef>
                <a:spcPts val="0"/>
              </a:spcBef>
              <a:buNone/>
              <a:defRPr lang="en-US" sz="1200" dirty="0">
                <a:solidFill>
                  <a:schemeClr val="tx2"/>
                </a:solidFill>
                <a:latin typeface="Deutsche Bank Text" charset="0"/>
                <a:ea typeface="Deutsche Bank Text" charset="0"/>
                <a:cs typeface="Deutsche Bank Text" charset="0"/>
              </a:defRPr>
            </a:lvl1pPr>
            <a:lvl2pPr marL="455783" indent="0">
              <a:buNone/>
              <a:defRPr sz="2600">
                <a:latin typeface="Deutsche Bank Display Beta" charset="0"/>
                <a:ea typeface="Deutsche Bank Display Beta" charset="0"/>
                <a:cs typeface="Deutsche Bank Display Beta" charset="0"/>
              </a:defRPr>
            </a:lvl2pPr>
            <a:lvl3pPr marL="911566" indent="0">
              <a:buNone/>
              <a:defRPr sz="2600">
                <a:latin typeface="Deutsche Bank Display Beta" charset="0"/>
                <a:ea typeface="Deutsche Bank Display Beta" charset="0"/>
                <a:cs typeface="Deutsche Bank Display Beta" charset="0"/>
              </a:defRPr>
            </a:lvl3pPr>
            <a:lvl4pPr marL="1367348" indent="0">
              <a:buNone/>
              <a:defRPr sz="2600">
                <a:latin typeface="Deutsche Bank Display Beta" charset="0"/>
                <a:ea typeface="Deutsche Bank Display Beta" charset="0"/>
                <a:cs typeface="Deutsche Bank Display Beta" charset="0"/>
              </a:defRPr>
            </a:lvl4pPr>
            <a:lvl5pPr marL="1823131" indent="0">
              <a:buNone/>
              <a:defRPr sz="2600">
                <a:latin typeface="Deutsche Bank Display Beta" charset="0"/>
                <a:ea typeface="Deutsche Bank Display Beta" charset="0"/>
                <a:cs typeface="Deutsche Bank Display Beta" charset="0"/>
              </a:defRPr>
            </a:lvl5pPr>
          </a:lstStyle>
          <a:p>
            <a:pPr lvl="0"/>
            <a:r>
              <a:rPr lang="en-US" dirty="0"/>
              <a:t>Deutsche Bank Text Dark Grey 12pt</a:t>
            </a:r>
          </a:p>
        </p:txBody>
      </p:sp>
      <p:sp>
        <p:nvSpPr>
          <p:cNvPr id="17" name="Picture Placeholder 8"/>
          <p:cNvSpPr>
            <a:spLocks noGrp="1"/>
          </p:cNvSpPr>
          <p:nvPr>
            <p:ph type="pic" sz="quarter" idx="78" hasCustomPrompt="1"/>
          </p:nvPr>
        </p:nvSpPr>
        <p:spPr>
          <a:xfrm>
            <a:off x="707300" y="4686736"/>
            <a:ext cx="715261" cy="715262"/>
          </a:xfrm>
          <a:prstGeom prst="rect">
            <a:avLst/>
          </a:prstGeom>
        </p:spPr>
        <p:txBody>
          <a:bodyPr lIns="0" tIns="0" rIns="0" bIns="0" anchor="ctr"/>
          <a:lstStyle>
            <a:lvl1pPr marL="0" indent="0" algn="ctr">
              <a:buNone/>
              <a:defRPr sz="1200">
                <a:solidFill>
                  <a:schemeClr val="tx2"/>
                </a:solidFill>
                <a:latin typeface="Deutsche Bank Text" charset="0"/>
                <a:ea typeface="Deutsche Bank Text" charset="0"/>
                <a:cs typeface="Deutsche Bank Text" charset="0"/>
              </a:defRPr>
            </a:lvl1pPr>
          </a:lstStyle>
          <a:p>
            <a:r>
              <a:rPr lang="en-US" dirty="0"/>
              <a:t>[Icon]</a:t>
            </a:r>
          </a:p>
        </p:txBody>
      </p:sp>
      <p:sp>
        <p:nvSpPr>
          <p:cNvPr id="18" name="Text Placeholder 8"/>
          <p:cNvSpPr>
            <a:spLocks noGrp="1"/>
          </p:cNvSpPr>
          <p:nvPr>
            <p:ph type="body" sz="quarter" idx="79" hasCustomPrompt="1"/>
          </p:nvPr>
        </p:nvSpPr>
        <p:spPr>
          <a:xfrm>
            <a:off x="1457325" y="4641792"/>
            <a:ext cx="3024188" cy="346897"/>
          </a:xfrm>
          <a:prstGeom prst="rect">
            <a:avLst/>
          </a:prstGeom>
        </p:spPr>
        <p:txBody>
          <a:bodyPr lIns="0" tIns="0" rIns="0" bIns="0"/>
          <a:lstStyle>
            <a:lvl1pPr marL="0" indent="0">
              <a:buNone/>
              <a:defRPr lang="en-US" sz="2600" dirty="0">
                <a:solidFill>
                  <a:schemeClr val="tx1"/>
                </a:solidFill>
                <a:latin typeface="Deutsche Bank Display" charset="0"/>
                <a:ea typeface="Deutsche Bank Display" charset="0"/>
                <a:cs typeface="Deutsche Bank Display" charset="0"/>
              </a:defRPr>
            </a:lvl1pPr>
            <a:lvl2pPr marL="455783" indent="0">
              <a:buNone/>
              <a:defRPr sz="2600">
                <a:latin typeface="Deutsche Bank Display Beta" charset="0"/>
                <a:ea typeface="Deutsche Bank Display Beta" charset="0"/>
                <a:cs typeface="Deutsche Bank Display Beta" charset="0"/>
              </a:defRPr>
            </a:lvl2pPr>
            <a:lvl3pPr marL="911566" indent="0">
              <a:buNone/>
              <a:defRPr sz="2600">
                <a:latin typeface="Deutsche Bank Display Beta" charset="0"/>
                <a:ea typeface="Deutsche Bank Display Beta" charset="0"/>
                <a:cs typeface="Deutsche Bank Display Beta" charset="0"/>
              </a:defRPr>
            </a:lvl3pPr>
            <a:lvl4pPr marL="1367348" indent="0">
              <a:buNone/>
              <a:defRPr sz="2600">
                <a:latin typeface="Deutsche Bank Display Beta" charset="0"/>
                <a:ea typeface="Deutsche Bank Display Beta" charset="0"/>
                <a:cs typeface="Deutsche Bank Display Beta" charset="0"/>
              </a:defRPr>
            </a:lvl4pPr>
            <a:lvl5pPr marL="1823131" indent="0">
              <a:buNone/>
              <a:defRPr sz="2600">
                <a:latin typeface="Deutsche Bank Display Beta" charset="0"/>
                <a:ea typeface="Deutsche Bank Display Beta" charset="0"/>
                <a:cs typeface="Deutsche Bank Display Beta" charset="0"/>
              </a:defRPr>
            </a:lvl5pPr>
          </a:lstStyle>
          <a:p>
            <a:pPr lvl="0"/>
            <a:r>
              <a:rPr lang="en-US" dirty="0"/>
              <a:t>Deutsche Bank Display Dark Blue 26pt</a:t>
            </a:r>
          </a:p>
        </p:txBody>
      </p:sp>
      <p:sp>
        <p:nvSpPr>
          <p:cNvPr id="19" name="Text Placeholder 8"/>
          <p:cNvSpPr>
            <a:spLocks noGrp="1"/>
          </p:cNvSpPr>
          <p:nvPr>
            <p:ph type="body" sz="quarter" idx="80" hasCustomPrompt="1"/>
          </p:nvPr>
        </p:nvSpPr>
        <p:spPr>
          <a:xfrm>
            <a:off x="1457325" y="5078251"/>
            <a:ext cx="3024188" cy="701915"/>
          </a:xfrm>
          <a:prstGeom prst="rect">
            <a:avLst/>
          </a:prstGeom>
        </p:spPr>
        <p:txBody>
          <a:bodyPr lIns="0" tIns="0" rIns="0" bIns="0"/>
          <a:lstStyle>
            <a:lvl1pPr marL="0" indent="0">
              <a:lnSpc>
                <a:spcPts val="1400"/>
              </a:lnSpc>
              <a:spcBef>
                <a:spcPts val="0"/>
              </a:spcBef>
              <a:buNone/>
              <a:defRPr lang="en-US" sz="1200" dirty="0">
                <a:solidFill>
                  <a:schemeClr val="tx2"/>
                </a:solidFill>
                <a:latin typeface="Deutsche Bank Text" charset="0"/>
                <a:ea typeface="Deutsche Bank Text" charset="0"/>
                <a:cs typeface="Deutsche Bank Text" charset="0"/>
              </a:defRPr>
            </a:lvl1pPr>
            <a:lvl2pPr marL="455783" indent="0">
              <a:buNone/>
              <a:defRPr sz="2600">
                <a:latin typeface="Deutsche Bank Display Beta" charset="0"/>
                <a:ea typeface="Deutsche Bank Display Beta" charset="0"/>
                <a:cs typeface="Deutsche Bank Display Beta" charset="0"/>
              </a:defRPr>
            </a:lvl2pPr>
            <a:lvl3pPr marL="911566" indent="0">
              <a:buNone/>
              <a:defRPr sz="2600">
                <a:latin typeface="Deutsche Bank Display Beta" charset="0"/>
                <a:ea typeface="Deutsche Bank Display Beta" charset="0"/>
                <a:cs typeface="Deutsche Bank Display Beta" charset="0"/>
              </a:defRPr>
            </a:lvl3pPr>
            <a:lvl4pPr marL="1367348" indent="0">
              <a:buNone/>
              <a:defRPr sz="2600">
                <a:latin typeface="Deutsche Bank Display Beta" charset="0"/>
                <a:ea typeface="Deutsche Bank Display Beta" charset="0"/>
                <a:cs typeface="Deutsche Bank Display Beta" charset="0"/>
              </a:defRPr>
            </a:lvl4pPr>
            <a:lvl5pPr marL="1823131" indent="0">
              <a:buNone/>
              <a:defRPr sz="2600">
                <a:latin typeface="Deutsche Bank Display Beta" charset="0"/>
                <a:ea typeface="Deutsche Bank Display Beta" charset="0"/>
                <a:cs typeface="Deutsche Bank Display Beta" charset="0"/>
              </a:defRPr>
            </a:lvl5pPr>
          </a:lstStyle>
          <a:p>
            <a:pPr lvl="0"/>
            <a:r>
              <a:rPr lang="en-US" dirty="0"/>
              <a:t>Deutsche Bank Text Dark Grey 12pt</a:t>
            </a:r>
          </a:p>
        </p:txBody>
      </p:sp>
      <p:sp>
        <p:nvSpPr>
          <p:cNvPr id="20" name="Picture Placeholder 8"/>
          <p:cNvSpPr>
            <a:spLocks noGrp="1"/>
          </p:cNvSpPr>
          <p:nvPr>
            <p:ph type="pic" sz="quarter" idx="81" hasCustomPrompt="1"/>
          </p:nvPr>
        </p:nvSpPr>
        <p:spPr>
          <a:xfrm>
            <a:off x="5346700" y="4686736"/>
            <a:ext cx="715261" cy="715262"/>
          </a:xfrm>
          <a:prstGeom prst="rect">
            <a:avLst/>
          </a:prstGeom>
        </p:spPr>
        <p:txBody>
          <a:bodyPr lIns="0" tIns="0" rIns="0" bIns="0" anchor="ctr"/>
          <a:lstStyle>
            <a:lvl1pPr marL="0" indent="0" algn="ctr">
              <a:buNone/>
              <a:defRPr sz="1200">
                <a:solidFill>
                  <a:schemeClr val="tx2"/>
                </a:solidFill>
                <a:latin typeface="Deutsche Bank Text" charset="0"/>
                <a:ea typeface="Deutsche Bank Text" charset="0"/>
                <a:cs typeface="Deutsche Bank Text" charset="0"/>
              </a:defRPr>
            </a:lvl1pPr>
          </a:lstStyle>
          <a:p>
            <a:r>
              <a:rPr lang="en-US" dirty="0"/>
              <a:t>[Icon]</a:t>
            </a:r>
          </a:p>
        </p:txBody>
      </p:sp>
      <p:sp>
        <p:nvSpPr>
          <p:cNvPr id="21" name="Text Placeholder 8"/>
          <p:cNvSpPr>
            <a:spLocks noGrp="1"/>
          </p:cNvSpPr>
          <p:nvPr>
            <p:ph type="body" sz="quarter" idx="82" hasCustomPrompt="1"/>
          </p:nvPr>
        </p:nvSpPr>
        <p:spPr>
          <a:xfrm>
            <a:off x="6210298" y="4641792"/>
            <a:ext cx="3024192" cy="346897"/>
          </a:xfrm>
          <a:prstGeom prst="rect">
            <a:avLst/>
          </a:prstGeom>
        </p:spPr>
        <p:txBody>
          <a:bodyPr lIns="0" tIns="0" rIns="0" bIns="0"/>
          <a:lstStyle>
            <a:lvl1pPr marL="0" indent="0">
              <a:buNone/>
              <a:defRPr lang="en-US" sz="2600" dirty="0">
                <a:solidFill>
                  <a:schemeClr val="tx1"/>
                </a:solidFill>
                <a:latin typeface="Deutsche Bank Display" charset="0"/>
                <a:ea typeface="Deutsche Bank Display" charset="0"/>
                <a:cs typeface="Deutsche Bank Display" charset="0"/>
              </a:defRPr>
            </a:lvl1pPr>
            <a:lvl2pPr marL="455783" indent="0">
              <a:buNone/>
              <a:defRPr sz="2600">
                <a:latin typeface="Deutsche Bank Display Beta" charset="0"/>
                <a:ea typeface="Deutsche Bank Display Beta" charset="0"/>
                <a:cs typeface="Deutsche Bank Display Beta" charset="0"/>
              </a:defRPr>
            </a:lvl2pPr>
            <a:lvl3pPr marL="911566" indent="0">
              <a:buNone/>
              <a:defRPr sz="2600">
                <a:latin typeface="Deutsche Bank Display Beta" charset="0"/>
                <a:ea typeface="Deutsche Bank Display Beta" charset="0"/>
                <a:cs typeface="Deutsche Bank Display Beta" charset="0"/>
              </a:defRPr>
            </a:lvl3pPr>
            <a:lvl4pPr marL="1367348" indent="0">
              <a:buNone/>
              <a:defRPr sz="2600">
                <a:latin typeface="Deutsche Bank Display Beta" charset="0"/>
                <a:ea typeface="Deutsche Bank Display Beta" charset="0"/>
                <a:cs typeface="Deutsche Bank Display Beta" charset="0"/>
              </a:defRPr>
            </a:lvl4pPr>
            <a:lvl5pPr marL="1823131" indent="0">
              <a:buNone/>
              <a:defRPr sz="2600">
                <a:latin typeface="Deutsche Bank Display Beta" charset="0"/>
                <a:ea typeface="Deutsche Bank Display Beta" charset="0"/>
                <a:cs typeface="Deutsche Bank Display Beta" charset="0"/>
              </a:defRPr>
            </a:lvl5pPr>
          </a:lstStyle>
          <a:p>
            <a:pPr lvl="0"/>
            <a:r>
              <a:rPr lang="en-US" dirty="0"/>
              <a:t>Deutsche Bank Display Dark Blue 26pt</a:t>
            </a:r>
          </a:p>
        </p:txBody>
      </p:sp>
      <p:sp>
        <p:nvSpPr>
          <p:cNvPr id="22" name="Text Placeholder 8"/>
          <p:cNvSpPr>
            <a:spLocks noGrp="1"/>
          </p:cNvSpPr>
          <p:nvPr>
            <p:ph type="body" sz="quarter" idx="83" hasCustomPrompt="1"/>
          </p:nvPr>
        </p:nvSpPr>
        <p:spPr>
          <a:xfrm>
            <a:off x="6210298" y="5078251"/>
            <a:ext cx="3024190" cy="701915"/>
          </a:xfrm>
          <a:prstGeom prst="rect">
            <a:avLst/>
          </a:prstGeom>
        </p:spPr>
        <p:txBody>
          <a:bodyPr lIns="0" tIns="0" rIns="0" bIns="0"/>
          <a:lstStyle>
            <a:lvl1pPr marL="0" indent="0">
              <a:lnSpc>
                <a:spcPts val="1400"/>
              </a:lnSpc>
              <a:spcBef>
                <a:spcPts val="0"/>
              </a:spcBef>
              <a:buNone/>
              <a:defRPr lang="en-US" sz="1200" dirty="0">
                <a:solidFill>
                  <a:schemeClr val="tx2"/>
                </a:solidFill>
                <a:latin typeface="Deutsche Bank Text" charset="0"/>
                <a:ea typeface="Deutsche Bank Text" charset="0"/>
                <a:cs typeface="Deutsche Bank Text" charset="0"/>
              </a:defRPr>
            </a:lvl1pPr>
            <a:lvl2pPr marL="455783" indent="0">
              <a:buNone/>
              <a:defRPr sz="2600">
                <a:latin typeface="Deutsche Bank Display Beta" charset="0"/>
                <a:ea typeface="Deutsche Bank Display Beta" charset="0"/>
                <a:cs typeface="Deutsche Bank Display Beta" charset="0"/>
              </a:defRPr>
            </a:lvl2pPr>
            <a:lvl3pPr marL="911566" indent="0">
              <a:buNone/>
              <a:defRPr sz="2600">
                <a:latin typeface="Deutsche Bank Display Beta" charset="0"/>
                <a:ea typeface="Deutsche Bank Display Beta" charset="0"/>
                <a:cs typeface="Deutsche Bank Display Beta" charset="0"/>
              </a:defRPr>
            </a:lvl3pPr>
            <a:lvl4pPr marL="1367348" indent="0">
              <a:buNone/>
              <a:defRPr sz="2600">
                <a:latin typeface="Deutsche Bank Display Beta" charset="0"/>
                <a:ea typeface="Deutsche Bank Display Beta" charset="0"/>
                <a:cs typeface="Deutsche Bank Display Beta" charset="0"/>
              </a:defRPr>
            </a:lvl4pPr>
            <a:lvl5pPr marL="1823131" indent="0">
              <a:buNone/>
              <a:defRPr sz="2600">
                <a:latin typeface="Deutsche Bank Display Beta" charset="0"/>
                <a:ea typeface="Deutsche Bank Display Beta" charset="0"/>
                <a:cs typeface="Deutsche Bank Display Beta" charset="0"/>
              </a:defRPr>
            </a:lvl5pPr>
          </a:lstStyle>
          <a:p>
            <a:pPr lvl="0"/>
            <a:r>
              <a:rPr lang="en-US" dirty="0"/>
              <a:t>Deutsche Bank Text Dark Grey 12pt</a:t>
            </a:r>
          </a:p>
        </p:txBody>
      </p:sp>
      <p:cxnSp>
        <p:nvCxnSpPr>
          <p:cNvPr id="24" name="Straight Connector 23"/>
          <p:cNvCxnSpPr/>
          <p:nvPr userDrawn="1"/>
        </p:nvCxnSpPr>
        <p:spPr>
          <a:xfrm>
            <a:off x="720000" y="4282633"/>
            <a:ext cx="9255953" cy="0"/>
          </a:xfrm>
          <a:prstGeom prst="line">
            <a:avLst/>
          </a:prstGeom>
          <a:ln>
            <a:solidFill>
              <a:srgbClr val="9DA09E"/>
            </a:solidFill>
          </a:ln>
        </p:spPr>
        <p:style>
          <a:lnRef idx="1">
            <a:schemeClr val="accent1"/>
          </a:lnRef>
          <a:fillRef idx="0">
            <a:schemeClr val="accent1"/>
          </a:fillRef>
          <a:effectRef idx="0">
            <a:schemeClr val="accent1"/>
          </a:effectRef>
          <a:fontRef idx="minor">
            <a:schemeClr val="tx1"/>
          </a:fontRef>
        </p:style>
      </p:cxnSp>
      <p:sp>
        <p:nvSpPr>
          <p:cNvPr id="25" name="Text Placeholder 6"/>
          <p:cNvSpPr>
            <a:spLocks noGrp="1"/>
          </p:cNvSpPr>
          <p:nvPr>
            <p:ph type="body" sz="quarter" idx="72" hasCustomPrompt="1"/>
          </p:nvPr>
        </p:nvSpPr>
        <p:spPr>
          <a:xfrm>
            <a:off x="702650" y="6764338"/>
            <a:ext cx="9324000" cy="268287"/>
          </a:xfrm>
          <a:prstGeom prst="rect">
            <a:avLst/>
          </a:prstGeom>
        </p:spPr>
        <p:txBody>
          <a:bodyPr lIns="0" tIns="0" rIns="0" bIns="0" anchor="b"/>
          <a:lstStyle>
            <a:lvl1pPr marL="0" indent="0">
              <a:lnSpc>
                <a:spcPts val="800"/>
              </a:lnSpc>
              <a:spcBef>
                <a:spcPts val="0"/>
              </a:spcBef>
              <a:buNone/>
              <a:defRPr sz="800">
                <a:solidFill>
                  <a:schemeClr val="tx2"/>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8pt</a:t>
            </a:r>
          </a:p>
        </p:txBody>
      </p:sp>
    </p:spTree>
    <p:extLst>
      <p:ext uri="{BB962C8B-B14F-4D97-AF65-F5344CB8AC3E}">
        <p14:creationId xmlns:p14="http://schemas.microsoft.com/office/powerpoint/2010/main" val="1625583128"/>
      </p:ext>
    </p:extLst>
  </p:cSld>
  <p:clrMapOvr>
    <a:masterClrMapping/>
  </p:clrMapOvr>
</p:sldLayout>
</file>

<file path=ppt/slideLayouts/slideLayout73.xml><?xml version="1.0" encoding="utf-8"?>
<p:sldLayout xmlns:a="http://schemas.openxmlformats.org/drawingml/2006/main" xmlns:r="http://schemas.openxmlformats.org/officeDocument/2006/relationships" xmlns:p="http://schemas.openxmlformats.org/presentationml/2006/main" preserve="1" userDrawn="1">
  <p:cSld name="26_Custom Layout">
    <p:spTree>
      <p:nvGrpSpPr>
        <p:cNvPr id="1" name=""/>
        <p:cNvGrpSpPr/>
        <p:nvPr/>
      </p:nvGrpSpPr>
      <p:grpSpPr>
        <a:xfrm>
          <a:off x="0" y="0"/>
          <a:ext cx="0" cy="0"/>
          <a:chOff x="0" y="0"/>
          <a:chExt cx="0" cy="0"/>
        </a:xfrm>
      </p:grpSpPr>
      <p:sp>
        <p:nvSpPr>
          <p:cNvPr id="3" name="Text Placeholder 2"/>
          <p:cNvSpPr>
            <a:spLocks noGrp="1"/>
          </p:cNvSpPr>
          <p:nvPr>
            <p:ph type="body" sz="quarter" idx="62" hasCustomPrompt="1"/>
          </p:nvPr>
        </p:nvSpPr>
        <p:spPr>
          <a:xfrm>
            <a:off x="701675" y="441325"/>
            <a:ext cx="2728091" cy="155645"/>
          </a:xfrm>
          <a:prstGeom prst="rect">
            <a:avLst/>
          </a:prstGeom>
        </p:spPr>
        <p:txBody>
          <a:bodyPr lIns="0" tIns="0" rIns="0" bIns="0"/>
          <a:lstStyle>
            <a:lvl1pPr marL="0" indent="0">
              <a:buNone/>
              <a:defRPr sz="997" b="0" i="0" baseline="0">
                <a:solidFill>
                  <a:schemeClr val="accent2"/>
                </a:solidFill>
                <a:latin typeface="Deutsche Bank Text" charset="0"/>
                <a:ea typeface="Deutsche Bank Text" charset="0"/>
                <a:cs typeface="Deutsche Bank Text" charset="0"/>
              </a:defRPr>
            </a:lvl1pPr>
            <a:lvl2pPr marL="455783" indent="0">
              <a:buNone/>
              <a:defRPr/>
            </a:lvl2pPr>
            <a:lvl3pPr marL="911565" indent="0">
              <a:buNone/>
              <a:defRPr/>
            </a:lvl3pPr>
            <a:lvl4pPr marL="1367348" indent="0">
              <a:buNone/>
              <a:defRPr/>
            </a:lvl4pPr>
            <a:lvl5pPr marL="1823131" indent="0">
              <a:buNone/>
              <a:defRPr/>
            </a:lvl5pPr>
          </a:lstStyle>
          <a:p>
            <a:pPr lvl="0"/>
            <a:r>
              <a:rPr lang="en-US" dirty="0"/>
              <a:t>Deutsche Bank Text Orange 10pt</a:t>
            </a:r>
          </a:p>
        </p:txBody>
      </p:sp>
      <p:sp>
        <p:nvSpPr>
          <p:cNvPr id="4" name="Text Placeholder 5"/>
          <p:cNvSpPr>
            <a:spLocks noGrp="1"/>
          </p:cNvSpPr>
          <p:nvPr>
            <p:ph type="body" sz="quarter" idx="63" hasCustomPrompt="1"/>
          </p:nvPr>
        </p:nvSpPr>
        <p:spPr>
          <a:xfrm>
            <a:off x="701674" y="824430"/>
            <a:ext cx="8532813" cy="478908"/>
          </a:xfrm>
          <a:prstGeom prst="rect">
            <a:avLst/>
          </a:prstGeom>
        </p:spPr>
        <p:txBody>
          <a:bodyPr lIns="0" tIns="0" rIns="0" bIns="0"/>
          <a:lstStyle>
            <a:lvl1pPr marL="0" indent="0">
              <a:lnSpc>
                <a:spcPts val="4000"/>
              </a:lnSpc>
              <a:spcBef>
                <a:spcPts val="0"/>
              </a:spcBef>
              <a:buNone/>
              <a:defRPr sz="3600" baseline="0">
                <a:solidFill>
                  <a:schemeClr val="tx1"/>
                </a:solidFill>
                <a:latin typeface="Deutsche Bank Display" charset="0"/>
                <a:ea typeface="Deutsche Bank Display" charset="0"/>
                <a:cs typeface="Deutsche Bank Display" charset="0"/>
              </a:defRPr>
            </a:lvl1pPr>
            <a:lvl2pPr marL="455783" indent="0">
              <a:buNone/>
              <a:defRPr sz="3600">
                <a:latin typeface="Deutsche Bank Display Beta" charset="0"/>
                <a:ea typeface="Deutsche Bank Display Beta" charset="0"/>
                <a:cs typeface="Deutsche Bank Display Beta" charset="0"/>
              </a:defRPr>
            </a:lvl2pPr>
            <a:lvl3pPr marL="911566" indent="0">
              <a:buNone/>
              <a:defRPr sz="3600">
                <a:latin typeface="Deutsche Bank Display Beta" charset="0"/>
                <a:ea typeface="Deutsche Bank Display Beta" charset="0"/>
                <a:cs typeface="Deutsche Bank Display Beta" charset="0"/>
              </a:defRPr>
            </a:lvl3pPr>
            <a:lvl4pPr marL="1367348" indent="0">
              <a:buNone/>
              <a:defRPr sz="3600">
                <a:latin typeface="Deutsche Bank Display Beta" charset="0"/>
                <a:ea typeface="Deutsche Bank Display Beta" charset="0"/>
                <a:cs typeface="Deutsche Bank Display Beta" charset="0"/>
              </a:defRPr>
            </a:lvl4pPr>
            <a:lvl5pPr marL="1823131" indent="0">
              <a:buNone/>
              <a:defRPr sz="3600">
                <a:latin typeface="Deutsche Bank Display Beta" charset="0"/>
                <a:ea typeface="Deutsche Bank Display Beta" charset="0"/>
                <a:cs typeface="Deutsche Bank Display Beta" charset="0"/>
              </a:defRPr>
            </a:lvl5pPr>
          </a:lstStyle>
          <a:p>
            <a:pPr lvl="0"/>
            <a:r>
              <a:rPr lang="en-US" dirty="0"/>
              <a:t>Deutsche Bank Display Dark Blue 36pt</a:t>
            </a:r>
          </a:p>
        </p:txBody>
      </p:sp>
      <p:sp>
        <p:nvSpPr>
          <p:cNvPr id="7" name="Text Placeholder 6"/>
          <p:cNvSpPr>
            <a:spLocks noGrp="1"/>
          </p:cNvSpPr>
          <p:nvPr>
            <p:ph type="body" sz="quarter" idx="73" hasCustomPrompt="1"/>
          </p:nvPr>
        </p:nvSpPr>
        <p:spPr>
          <a:xfrm>
            <a:off x="701674" y="2087563"/>
            <a:ext cx="4672271" cy="498288"/>
          </a:xfrm>
          <a:prstGeom prst="rect">
            <a:avLst/>
          </a:prstGeom>
        </p:spPr>
        <p:txBody>
          <a:bodyPr lIns="0" tIns="0" rIns="0" bIns="0"/>
          <a:lstStyle>
            <a:lvl1pPr marL="0" indent="0">
              <a:lnSpc>
                <a:spcPts val="1200"/>
              </a:lnSpc>
              <a:spcBef>
                <a:spcPts val="0"/>
              </a:spcBef>
              <a:buNone/>
              <a:defRPr sz="1000" baseline="0">
                <a:solidFill>
                  <a:schemeClr val="tx2"/>
                </a:solidFill>
                <a:latin typeface="Deutsche Bank Text" charset="0"/>
                <a:ea typeface="Deutsche Bank Text" charset="0"/>
                <a:cs typeface="Deutsche Bank Text" charset="0"/>
              </a:defRPr>
            </a:lvl1pPr>
            <a:lvl2pPr marL="455783" indent="0">
              <a:buNone/>
              <a:defRPr sz="1000">
                <a:latin typeface="Deutsche Bank Text Beta" charset="0"/>
                <a:ea typeface="Deutsche Bank Text Beta" charset="0"/>
                <a:cs typeface="Deutsche Bank Text Beta" charset="0"/>
              </a:defRPr>
            </a:lvl2pPr>
            <a:lvl3pPr marL="911566" indent="0">
              <a:buNone/>
              <a:defRPr sz="1000">
                <a:latin typeface="Deutsche Bank Text Beta" charset="0"/>
                <a:ea typeface="Deutsche Bank Text Beta" charset="0"/>
                <a:cs typeface="Deutsche Bank Text Beta" charset="0"/>
              </a:defRPr>
            </a:lvl3pPr>
            <a:lvl4pPr marL="1367348" indent="0">
              <a:buNone/>
              <a:defRPr sz="1000">
                <a:latin typeface="Deutsche Bank Text Beta" charset="0"/>
                <a:ea typeface="Deutsche Bank Text Beta" charset="0"/>
                <a:cs typeface="Deutsche Bank Text Beta" charset="0"/>
              </a:defRPr>
            </a:lvl4pPr>
            <a:lvl5pPr marL="1823131" indent="0">
              <a:buNone/>
              <a:defRPr sz="1000">
                <a:latin typeface="Deutsche Bank Text Beta" charset="0"/>
                <a:ea typeface="Deutsche Bank Text Beta" charset="0"/>
                <a:cs typeface="Deutsche Bank Text Beta" charset="0"/>
              </a:defRPr>
            </a:lvl5pPr>
          </a:lstStyle>
          <a:p>
            <a:pPr lvl="0"/>
            <a:r>
              <a:rPr lang="en-US" dirty="0"/>
              <a:t>Deutsche Bank Text Dark Grey 10pt</a:t>
            </a:r>
          </a:p>
        </p:txBody>
      </p:sp>
      <p:cxnSp>
        <p:nvCxnSpPr>
          <p:cNvPr id="9" name="Straight Connector 8"/>
          <p:cNvCxnSpPr/>
          <p:nvPr userDrawn="1"/>
        </p:nvCxnSpPr>
        <p:spPr>
          <a:xfrm>
            <a:off x="701675" y="3248526"/>
            <a:ext cx="0" cy="481263"/>
          </a:xfrm>
          <a:prstGeom prst="line">
            <a:avLst/>
          </a:prstGeom>
          <a:ln>
            <a:solidFill>
              <a:schemeClr val="accent2"/>
            </a:solidFill>
          </a:ln>
        </p:spPr>
        <p:style>
          <a:lnRef idx="1">
            <a:schemeClr val="accent1"/>
          </a:lnRef>
          <a:fillRef idx="0">
            <a:schemeClr val="accent1"/>
          </a:fillRef>
          <a:effectRef idx="0">
            <a:schemeClr val="accent1"/>
          </a:effectRef>
          <a:fontRef idx="minor">
            <a:schemeClr val="tx1"/>
          </a:fontRef>
        </p:style>
      </p:cxnSp>
      <p:sp>
        <p:nvSpPr>
          <p:cNvPr id="11" name="Text Placeholder 6"/>
          <p:cNvSpPr>
            <a:spLocks noGrp="1"/>
          </p:cNvSpPr>
          <p:nvPr>
            <p:ph type="body" sz="quarter" idx="74" hasCustomPrompt="1"/>
          </p:nvPr>
        </p:nvSpPr>
        <p:spPr>
          <a:xfrm>
            <a:off x="811161" y="3217061"/>
            <a:ext cx="2726124" cy="556041"/>
          </a:xfrm>
          <a:prstGeom prst="rect">
            <a:avLst/>
          </a:prstGeom>
        </p:spPr>
        <p:txBody>
          <a:bodyPr lIns="0" tIns="0" rIns="0" bIns="0"/>
          <a:lstStyle>
            <a:lvl1pPr marL="0" indent="0">
              <a:lnSpc>
                <a:spcPts val="1400"/>
              </a:lnSpc>
              <a:spcBef>
                <a:spcPts val="0"/>
              </a:spcBef>
              <a:buNone/>
              <a:defRPr sz="1200" baseline="0">
                <a:solidFill>
                  <a:schemeClr val="tx1"/>
                </a:solidFill>
                <a:latin typeface="Deutsche Bank Text" charset="0"/>
                <a:ea typeface="Deutsche Bank Text" charset="0"/>
                <a:cs typeface="Deutsche Bank Text" charset="0"/>
              </a:defRPr>
            </a:lvl1pPr>
            <a:lvl2pPr marL="455783" indent="0">
              <a:buNone/>
              <a:defRPr sz="1000">
                <a:latin typeface="Deutsche Bank Text Beta" charset="0"/>
                <a:ea typeface="Deutsche Bank Text Beta" charset="0"/>
                <a:cs typeface="Deutsche Bank Text Beta" charset="0"/>
              </a:defRPr>
            </a:lvl2pPr>
            <a:lvl3pPr marL="911566" indent="0">
              <a:buNone/>
              <a:defRPr sz="1000">
                <a:latin typeface="Deutsche Bank Text Beta" charset="0"/>
                <a:ea typeface="Deutsche Bank Text Beta" charset="0"/>
                <a:cs typeface="Deutsche Bank Text Beta" charset="0"/>
              </a:defRPr>
            </a:lvl3pPr>
            <a:lvl4pPr marL="1367348" indent="0">
              <a:buNone/>
              <a:defRPr sz="1000">
                <a:latin typeface="Deutsche Bank Text Beta" charset="0"/>
                <a:ea typeface="Deutsche Bank Text Beta" charset="0"/>
                <a:cs typeface="Deutsche Bank Text Beta" charset="0"/>
              </a:defRPr>
            </a:lvl4pPr>
            <a:lvl5pPr marL="1823131" indent="0">
              <a:buNone/>
              <a:defRPr sz="1000">
                <a:latin typeface="Deutsche Bank Text Beta" charset="0"/>
                <a:ea typeface="Deutsche Bank Text Beta" charset="0"/>
                <a:cs typeface="Deutsche Bank Text Beta" charset="0"/>
              </a:defRPr>
            </a:lvl5pPr>
          </a:lstStyle>
          <a:p>
            <a:pPr lvl="0"/>
            <a:r>
              <a:rPr lang="en-US" dirty="0"/>
              <a:t>Deutsche Bank Text Dark Blue 12pt</a:t>
            </a:r>
          </a:p>
        </p:txBody>
      </p:sp>
      <p:cxnSp>
        <p:nvCxnSpPr>
          <p:cNvPr id="13" name="Straight Connector 12"/>
          <p:cNvCxnSpPr/>
          <p:nvPr userDrawn="1"/>
        </p:nvCxnSpPr>
        <p:spPr>
          <a:xfrm>
            <a:off x="3762375" y="3248526"/>
            <a:ext cx="0" cy="481263"/>
          </a:xfrm>
          <a:prstGeom prst="line">
            <a:avLst/>
          </a:prstGeom>
          <a:ln>
            <a:solidFill>
              <a:schemeClr val="accent2"/>
            </a:solidFill>
          </a:ln>
        </p:spPr>
        <p:style>
          <a:lnRef idx="1">
            <a:schemeClr val="accent1"/>
          </a:lnRef>
          <a:fillRef idx="0">
            <a:schemeClr val="accent1"/>
          </a:fillRef>
          <a:effectRef idx="0">
            <a:schemeClr val="accent1"/>
          </a:effectRef>
          <a:fontRef idx="minor">
            <a:schemeClr val="tx1"/>
          </a:fontRef>
        </p:style>
      </p:cxnSp>
      <p:sp>
        <p:nvSpPr>
          <p:cNvPr id="14" name="Text Placeholder 6"/>
          <p:cNvSpPr>
            <a:spLocks noGrp="1"/>
          </p:cNvSpPr>
          <p:nvPr>
            <p:ph type="body" sz="quarter" idx="75" hasCustomPrompt="1"/>
          </p:nvPr>
        </p:nvSpPr>
        <p:spPr>
          <a:xfrm>
            <a:off x="3833813" y="3217061"/>
            <a:ext cx="3024187" cy="556041"/>
          </a:xfrm>
          <a:prstGeom prst="rect">
            <a:avLst/>
          </a:prstGeom>
        </p:spPr>
        <p:txBody>
          <a:bodyPr lIns="0" tIns="0" rIns="0" bIns="0"/>
          <a:lstStyle>
            <a:lvl1pPr marL="0" indent="0">
              <a:lnSpc>
                <a:spcPts val="1400"/>
              </a:lnSpc>
              <a:spcBef>
                <a:spcPts val="0"/>
              </a:spcBef>
              <a:buNone/>
              <a:defRPr sz="1200" baseline="0">
                <a:solidFill>
                  <a:schemeClr val="tx1"/>
                </a:solidFill>
                <a:latin typeface="Deutsche Bank Text" charset="0"/>
                <a:ea typeface="Deutsche Bank Text" charset="0"/>
                <a:cs typeface="Deutsche Bank Text" charset="0"/>
              </a:defRPr>
            </a:lvl1pPr>
            <a:lvl2pPr marL="455783" indent="0">
              <a:buNone/>
              <a:defRPr sz="1000">
                <a:latin typeface="Deutsche Bank Text Beta" charset="0"/>
                <a:ea typeface="Deutsche Bank Text Beta" charset="0"/>
                <a:cs typeface="Deutsche Bank Text Beta" charset="0"/>
              </a:defRPr>
            </a:lvl2pPr>
            <a:lvl3pPr marL="911566" indent="0">
              <a:buNone/>
              <a:defRPr sz="1000">
                <a:latin typeface="Deutsche Bank Text Beta" charset="0"/>
                <a:ea typeface="Deutsche Bank Text Beta" charset="0"/>
                <a:cs typeface="Deutsche Bank Text Beta" charset="0"/>
              </a:defRPr>
            </a:lvl3pPr>
            <a:lvl4pPr marL="1367348" indent="0">
              <a:buNone/>
              <a:defRPr sz="1000">
                <a:latin typeface="Deutsche Bank Text Beta" charset="0"/>
                <a:ea typeface="Deutsche Bank Text Beta" charset="0"/>
                <a:cs typeface="Deutsche Bank Text Beta" charset="0"/>
              </a:defRPr>
            </a:lvl4pPr>
            <a:lvl5pPr marL="1823131" indent="0">
              <a:buNone/>
              <a:defRPr sz="1000">
                <a:latin typeface="Deutsche Bank Text Beta" charset="0"/>
                <a:ea typeface="Deutsche Bank Text Beta" charset="0"/>
                <a:cs typeface="Deutsche Bank Text Beta" charset="0"/>
              </a:defRPr>
            </a:lvl5pPr>
          </a:lstStyle>
          <a:p>
            <a:pPr lvl="0"/>
            <a:r>
              <a:rPr lang="en-US" dirty="0"/>
              <a:t>Deutsche Bank Text Dark Blue 12pt</a:t>
            </a:r>
          </a:p>
        </p:txBody>
      </p:sp>
      <p:cxnSp>
        <p:nvCxnSpPr>
          <p:cNvPr id="15" name="Straight Connector 14"/>
          <p:cNvCxnSpPr/>
          <p:nvPr userDrawn="1"/>
        </p:nvCxnSpPr>
        <p:spPr>
          <a:xfrm>
            <a:off x="6929438" y="3248526"/>
            <a:ext cx="0" cy="481263"/>
          </a:xfrm>
          <a:prstGeom prst="line">
            <a:avLst/>
          </a:prstGeom>
          <a:ln>
            <a:solidFill>
              <a:schemeClr val="accent2"/>
            </a:solidFill>
          </a:ln>
        </p:spPr>
        <p:style>
          <a:lnRef idx="1">
            <a:schemeClr val="accent1"/>
          </a:lnRef>
          <a:fillRef idx="0">
            <a:schemeClr val="accent1"/>
          </a:fillRef>
          <a:effectRef idx="0">
            <a:schemeClr val="accent1"/>
          </a:effectRef>
          <a:fontRef idx="minor">
            <a:schemeClr val="tx1"/>
          </a:fontRef>
        </p:style>
      </p:cxnSp>
      <p:sp>
        <p:nvSpPr>
          <p:cNvPr id="16" name="Text Placeholder 6"/>
          <p:cNvSpPr>
            <a:spLocks noGrp="1"/>
          </p:cNvSpPr>
          <p:nvPr>
            <p:ph type="body" sz="quarter" idx="76" hasCustomPrompt="1"/>
          </p:nvPr>
        </p:nvSpPr>
        <p:spPr>
          <a:xfrm>
            <a:off x="7002463" y="3217061"/>
            <a:ext cx="3024187" cy="556041"/>
          </a:xfrm>
          <a:prstGeom prst="rect">
            <a:avLst/>
          </a:prstGeom>
        </p:spPr>
        <p:txBody>
          <a:bodyPr lIns="0" tIns="0" rIns="0" bIns="0"/>
          <a:lstStyle>
            <a:lvl1pPr marL="0" indent="0">
              <a:lnSpc>
                <a:spcPts val="1400"/>
              </a:lnSpc>
              <a:spcBef>
                <a:spcPts val="0"/>
              </a:spcBef>
              <a:buNone/>
              <a:defRPr sz="1200" baseline="0">
                <a:solidFill>
                  <a:schemeClr val="tx1"/>
                </a:solidFill>
                <a:latin typeface="Deutsche Bank Text" charset="0"/>
                <a:ea typeface="Deutsche Bank Text" charset="0"/>
                <a:cs typeface="Deutsche Bank Text" charset="0"/>
              </a:defRPr>
            </a:lvl1pPr>
            <a:lvl2pPr marL="455783" indent="0">
              <a:buNone/>
              <a:defRPr sz="1000">
                <a:latin typeface="Deutsche Bank Text Beta" charset="0"/>
                <a:ea typeface="Deutsche Bank Text Beta" charset="0"/>
                <a:cs typeface="Deutsche Bank Text Beta" charset="0"/>
              </a:defRPr>
            </a:lvl2pPr>
            <a:lvl3pPr marL="911566" indent="0">
              <a:buNone/>
              <a:defRPr sz="1000">
                <a:latin typeface="Deutsche Bank Text Beta" charset="0"/>
                <a:ea typeface="Deutsche Bank Text Beta" charset="0"/>
                <a:cs typeface="Deutsche Bank Text Beta" charset="0"/>
              </a:defRPr>
            </a:lvl3pPr>
            <a:lvl4pPr marL="1367348" indent="0">
              <a:buNone/>
              <a:defRPr sz="1000">
                <a:latin typeface="Deutsche Bank Text Beta" charset="0"/>
                <a:ea typeface="Deutsche Bank Text Beta" charset="0"/>
                <a:cs typeface="Deutsche Bank Text Beta" charset="0"/>
              </a:defRPr>
            </a:lvl4pPr>
            <a:lvl5pPr marL="1823131" indent="0">
              <a:buNone/>
              <a:defRPr sz="1000">
                <a:latin typeface="Deutsche Bank Text Beta" charset="0"/>
                <a:ea typeface="Deutsche Bank Text Beta" charset="0"/>
                <a:cs typeface="Deutsche Bank Text Beta" charset="0"/>
              </a:defRPr>
            </a:lvl5pPr>
          </a:lstStyle>
          <a:p>
            <a:pPr lvl="0"/>
            <a:r>
              <a:rPr lang="en-US" dirty="0"/>
              <a:t>Deutsche Bank Text Dark Blue 12pt</a:t>
            </a:r>
          </a:p>
        </p:txBody>
      </p:sp>
      <p:sp>
        <p:nvSpPr>
          <p:cNvPr id="17" name="Text Placeholder 6"/>
          <p:cNvSpPr>
            <a:spLocks noGrp="1"/>
          </p:cNvSpPr>
          <p:nvPr>
            <p:ph type="body" sz="quarter" idx="72" hasCustomPrompt="1"/>
          </p:nvPr>
        </p:nvSpPr>
        <p:spPr>
          <a:xfrm>
            <a:off x="702650" y="6764338"/>
            <a:ext cx="9324000" cy="268287"/>
          </a:xfrm>
          <a:prstGeom prst="rect">
            <a:avLst/>
          </a:prstGeom>
        </p:spPr>
        <p:txBody>
          <a:bodyPr lIns="0" tIns="0" rIns="0" bIns="0" anchor="b"/>
          <a:lstStyle>
            <a:lvl1pPr marL="0" indent="0">
              <a:lnSpc>
                <a:spcPts val="800"/>
              </a:lnSpc>
              <a:spcBef>
                <a:spcPts val="0"/>
              </a:spcBef>
              <a:buNone/>
              <a:defRPr sz="800">
                <a:solidFill>
                  <a:schemeClr val="tx2"/>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8pt</a:t>
            </a:r>
          </a:p>
        </p:txBody>
      </p:sp>
    </p:spTree>
    <p:extLst>
      <p:ext uri="{BB962C8B-B14F-4D97-AF65-F5344CB8AC3E}">
        <p14:creationId xmlns:p14="http://schemas.microsoft.com/office/powerpoint/2010/main" val="1852286456"/>
      </p:ext>
    </p:extLst>
  </p:cSld>
  <p:clrMapOvr>
    <a:masterClrMapping/>
  </p:clrMapOvr>
</p:sldLayout>
</file>

<file path=ppt/slideLayouts/slideLayout74.xml><?xml version="1.0" encoding="utf-8"?>
<p:sldLayout xmlns:a="http://schemas.openxmlformats.org/drawingml/2006/main" xmlns:r="http://schemas.openxmlformats.org/officeDocument/2006/relationships" xmlns:p="http://schemas.openxmlformats.org/presentationml/2006/main" preserve="1" userDrawn="1">
  <p:cSld name="27_Custom Layout">
    <p:spTree>
      <p:nvGrpSpPr>
        <p:cNvPr id="1" name=""/>
        <p:cNvGrpSpPr/>
        <p:nvPr/>
      </p:nvGrpSpPr>
      <p:grpSpPr>
        <a:xfrm>
          <a:off x="0" y="0"/>
          <a:ext cx="0" cy="0"/>
          <a:chOff x="0" y="0"/>
          <a:chExt cx="0" cy="0"/>
        </a:xfrm>
      </p:grpSpPr>
      <p:sp>
        <p:nvSpPr>
          <p:cNvPr id="3" name="Text Placeholder 2"/>
          <p:cNvSpPr>
            <a:spLocks noGrp="1"/>
          </p:cNvSpPr>
          <p:nvPr>
            <p:ph type="body" sz="quarter" idx="62" hasCustomPrompt="1"/>
          </p:nvPr>
        </p:nvSpPr>
        <p:spPr>
          <a:xfrm>
            <a:off x="701675" y="441325"/>
            <a:ext cx="2728091" cy="155645"/>
          </a:xfrm>
          <a:prstGeom prst="rect">
            <a:avLst/>
          </a:prstGeom>
        </p:spPr>
        <p:txBody>
          <a:bodyPr lIns="0" tIns="0" rIns="0" bIns="0"/>
          <a:lstStyle>
            <a:lvl1pPr marL="0" indent="0">
              <a:buNone/>
              <a:defRPr sz="997" b="0" i="0" baseline="0">
                <a:solidFill>
                  <a:schemeClr val="accent2"/>
                </a:solidFill>
                <a:latin typeface="Deutsche Bank Text" charset="0"/>
                <a:ea typeface="Deutsche Bank Text" charset="0"/>
                <a:cs typeface="Deutsche Bank Text" charset="0"/>
              </a:defRPr>
            </a:lvl1pPr>
            <a:lvl2pPr marL="455783" indent="0">
              <a:buNone/>
              <a:defRPr/>
            </a:lvl2pPr>
            <a:lvl3pPr marL="911565" indent="0">
              <a:buNone/>
              <a:defRPr/>
            </a:lvl3pPr>
            <a:lvl4pPr marL="1367348" indent="0">
              <a:buNone/>
              <a:defRPr/>
            </a:lvl4pPr>
            <a:lvl5pPr marL="1823131" indent="0">
              <a:buNone/>
              <a:defRPr/>
            </a:lvl5pPr>
          </a:lstStyle>
          <a:p>
            <a:pPr lvl="0"/>
            <a:r>
              <a:rPr lang="en-US" dirty="0"/>
              <a:t>Deutsche Bank Text Orange 10pt</a:t>
            </a:r>
          </a:p>
        </p:txBody>
      </p:sp>
      <p:sp>
        <p:nvSpPr>
          <p:cNvPr id="4" name="Text Placeholder 5"/>
          <p:cNvSpPr>
            <a:spLocks noGrp="1"/>
          </p:cNvSpPr>
          <p:nvPr>
            <p:ph type="body" sz="quarter" idx="63" hasCustomPrompt="1"/>
          </p:nvPr>
        </p:nvSpPr>
        <p:spPr>
          <a:xfrm>
            <a:off x="701674" y="824430"/>
            <a:ext cx="8532813" cy="478908"/>
          </a:xfrm>
          <a:prstGeom prst="rect">
            <a:avLst/>
          </a:prstGeom>
        </p:spPr>
        <p:txBody>
          <a:bodyPr lIns="0" tIns="0" rIns="0" bIns="0"/>
          <a:lstStyle>
            <a:lvl1pPr marL="0" indent="0">
              <a:lnSpc>
                <a:spcPts val="4000"/>
              </a:lnSpc>
              <a:spcBef>
                <a:spcPts val="0"/>
              </a:spcBef>
              <a:buNone/>
              <a:defRPr sz="3600" baseline="0">
                <a:solidFill>
                  <a:schemeClr val="tx1"/>
                </a:solidFill>
                <a:latin typeface="Deutsche Bank Display" charset="0"/>
                <a:ea typeface="Deutsche Bank Display" charset="0"/>
                <a:cs typeface="Deutsche Bank Display" charset="0"/>
              </a:defRPr>
            </a:lvl1pPr>
            <a:lvl2pPr marL="455783" indent="0">
              <a:buNone/>
              <a:defRPr sz="3600">
                <a:latin typeface="Deutsche Bank Display Beta" charset="0"/>
                <a:ea typeface="Deutsche Bank Display Beta" charset="0"/>
                <a:cs typeface="Deutsche Bank Display Beta" charset="0"/>
              </a:defRPr>
            </a:lvl2pPr>
            <a:lvl3pPr marL="911566" indent="0">
              <a:buNone/>
              <a:defRPr sz="3600">
                <a:latin typeface="Deutsche Bank Display Beta" charset="0"/>
                <a:ea typeface="Deutsche Bank Display Beta" charset="0"/>
                <a:cs typeface="Deutsche Bank Display Beta" charset="0"/>
              </a:defRPr>
            </a:lvl3pPr>
            <a:lvl4pPr marL="1367348" indent="0">
              <a:buNone/>
              <a:defRPr sz="3600">
                <a:latin typeface="Deutsche Bank Display Beta" charset="0"/>
                <a:ea typeface="Deutsche Bank Display Beta" charset="0"/>
                <a:cs typeface="Deutsche Bank Display Beta" charset="0"/>
              </a:defRPr>
            </a:lvl4pPr>
            <a:lvl5pPr marL="1823131" indent="0">
              <a:buNone/>
              <a:defRPr sz="3600">
                <a:latin typeface="Deutsche Bank Display Beta" charset="0"/>
                <a:ea typeface="Deutsche Bank Display Beta" charset="0"/>
                <a:cs typeface="Deutsche Bank Display Beta" charset="0"/>
              </a:defRPr>
            </a:lvl5pPr>
          </a:lstStyle>
          <a:p>
            <a:pPr lvl="0"/>
            <a:r>
              <a:rPr lang="en-US" dirty="0"/>
              <a:t>Deutsche Bank Display Dark Blue 36pt</a:t>
            </a:r>
          </a:p>
        </p:txBody>
      </p:sp>
      <p:sp>
        <p:nvSpPr>
          <p:cNvPr id="6" name="Text Placeholder 6"/>
          <p:cNvSpPr>
            <a:spLocks noGrp="1"/>
          </p:cNvSpPr>
          <p:nvPr>
            <p:ph type="body" sz="quarter" idx="73" hasCustomPrompt="1"/>
          </p:nvPr>
        </p:nvSpPr>
        <p:spPr>
          <a:xfrm>
            <a:off x="701675" y="2087563"/>
            <a:ext cx="4645026" cy="449723"/>
          </a:xfrm>
          <a:prstGeom prst="rect">
            <a:avLst/>
          </a:prstGeom>
        </p:spPr>
        <p:txBody>
          <a:bodyPr lIns="0" tIns="0" rIns="0" bIns="0"/>
          <a:lstStyle>
            <a:lvl1pPr marL="0" indent="0">
              <a:lnSpc>
                <a:spcPts val="1200"/>
              </a:lnSpc>
              <a:spcBef>
                <a:spcPts val="0"/>
              </a:spcBef>
              <a:buNone/>
              <a:defRPr sz="1000" baseline="0">
                <a:solidFill>
                  <a:schemeClr val="tx2"/>
                </a:solidFill>
                <a:latin typeface="Deutsche Bank Text" charset="0"/>
                <a:ea typeface="Deutsche Bank Text" charset="0"/>
                <a:cs typeface="Deutsche Bank Text" charset="0"/>
              </a:defRPr>
            </a:lvl1pPr>
            <a:lvl2pPr marL="455783" indent="0">
              <a:buNone/>
              <a:defRPr sz="1000">
                <a:latin typeface="Deutsche Bank Text Beta" charset="0"/>
                <a:ea typeface="Deutsche Bank Text Beta" charset="0"/>
                <a:cs typeface="Deutsche Bank Text Beta" charset="0"/>
              </a:defRPr>
            </a:lvl2pPr>
            <a:lvl3pPr marL="911566" indent="0">
              <a:buNone/>
              <a:defRPr sz="1000">
                <a:latin typeface="Deutsche Bank Text Beta" charset="0"/>
                <a:ea typeface="Deutsche Bank Text Beta" charset="0"/>
                <a:cs typeface="Deutsche Bank Text Beta" charset="0"/>
              </a:defRPr>
            </a:lvl3pPr>
            <a:lvl4pPr marL="1367348" indent="0">
              <a:buNone/>
              <a:defRPr sz="1000">
                <a:latin typeface="Deutsche Bank Text Beta" charset="0"/>
                <a:ea typeface="Deutsche Bank Text Beta" charset="0"/>
                <a:cs typeface="Deutsche Bank Text Beta" charset="0"/>
              </a:defRPr>
            </a:lvl4pPr>
            <a:lvl5pPr marL="1823131" indent="0">
              <a:buNone/>
              <a:defRPr sz="1000">
                <a:latin typeface="Deutsche Bank Text Beta" charset="0"/>
                <a:ea typeface="Deutsche Bank Text Beta" charset="0"/>
                <a:cs typeface="Deutsche Bank Text Beta" charset="0"/>
              </a:defRPr>
            </a:lvl5pPr>
          </a:lstStyle>
          <a:p>
            <a:pPr lvl="0"/>
            <a:r>
              <a:rPr lang="en-US" dirty="0"/>
              <a:t>Deutsche Bank Text Dark Grey 10pt</a:t>
            </a:r>
          </a:p>
        </p:txBody>
      </p:sp>
      <p:sp>
        <p:nvSpPr>
          <p:cNvPr id="8" name="Picture Placeholder 8"/>
          <p:cNvSpPr>
            <a:spLocks noGrp="1" noChangeAspect="1"/>
          </p:cNvSpPr>
          <p:nvPr>
            <p:ph type="pic" sz="quarter" idx="65" hasCustomPrompt="1"/>
          </p:nvPr>
        </p:nvSpPr>
        <p:spPr>
          <a:xfrm>
            <a:off x="701675" y="2979494"/>
            <a:ext cx="719999" cy="720000"/>
          </a:xfrm>
          <a:prstGeom prst="rect">
            <a:avLst/>
          </a:prstGeom>
        </p:spPr>
        <p:txBody>
          <a:bodyPr lIns="0" tIns="0" rIns="0" bIns="0" anchor="ctr"/>
          <a:lstStyle>
            <a:lvl1pPr marL="0" indent="0" algn="ctr">
              <a:buNone/>
              <a:defRPr sz="1200">
                <a:solidFill>
                  <a:schemeClr val="tx2"/>
                </a:solidFill>
                <a:latin typeface="Deutsche Bank Text" charset="0"/>
                <a:ea typeface="Deutsche Bank Text" charset="0"/>
                <a:cs typeface="Deutsche Bank Text" charset="0"/>
              </a:defRPr>
            </a:lvl1pPr>
          </a:lstStyle>
          <a:p>
            <a:r>
              <a:rPr lang="en-US" dirty="0"/>
              <a:t>[Icon]</a:t>
            </a:r>
          </a:p>
        </p:txBody>
      </p:sp>
      <p:sp>
        <p:nvSpPr>
          <p:cNvPr id="10" name="Text Placeholder 9"/>
          <p:cNvSpPr>
            <a:spLocks noGrp="1"/>
          </p:cNvSpPr>
          <p:nvPr>
            <p:ph type="body" sz="quarter" idx="74" hasCustomPrompt="1"/>
          </p:nvPr>
        </p:nvSpPr>
        <p:spPr>
          <a:xfrm>
            <a:off x="701675" y="3784982"/>
            <a:ext cx="1403349" cy="658812"/>
          </a:xfrm>
          <a:prstGeom prst="rect">
            <a:avLst/>
          </a:prstGeom>
        </p:spPr>
        <p:txBody>
          <a:bodyPr lIns="0" tIns="0" rIns="0" bIns="0"/>
          <a:lstStyle>
            <a:lvl1pPr marL="0" indent="0">
              <a:lnSpc>
                <a:spcPts val="1680"/>
              </a:lnSpc>
              <a:spcBef>
                <a:spcPts val="0"/>
              </a:spcBef>
              <a:buNone/>
              <a:defRPr sz="1400" baseline="0">
                <a:solidFill>
                  <a:schemeClr val="tx1"/>
                </a:solidFill>
                <a:latin typeface="Deutsche Bank Text" charset="0"/>
                <a:ea typeface="Deutsche Bank Text" charset="0"/>
                <a:cs typeface="Deutsche Bank Text" charset="0"/>
              </a:defRPr>
            </a:lvl1pPr>
            <a:lvl2pPr marL="455783" indent="0">
              <a:buNone/>
              <a:defRPr/>
            </a:lvl2pPr>
            <a:lvl3pPr marL="911566" indent="0">
              <a:buNone/>
              <a:defRPr/>
            </a:lvl3pPr>
            <a:lvl4pPr marL="1367348" indent="0">
              <a:buNone/>
              <a:defRPr/>
            </a:lvl4pPr>
            <a:lvl5pPr marL="1823131" indent="0">
              <a:buNone/>
              <a:defRPr/>
            </a:lvl5pPr>
          </a:lstStyle>
          <a:p>
            <a:pPr lvl="0"/>
            <a:r>
              <a:rPr lang="en-US" dirty="0"/>
              <a:t>Deutsche Bank Text Dark Blue 14pt</a:t>
            </a:r>
          </a:p>
        </p:txBody>
      </p:sp>
      <p:sp>
        <p:nvSpPr>
          <p:cNvPr id="12" name="Picture Placeholder 8"/>
          <p:cNvSpPr>
            <a:spLocks noGrp="1" noChangeAspect="1"/>
          </p:cNvSpPr>
          <p:nvPr>
            <p:ph type="pic" sz="quarter" idx="75" hasCustomPrompt="1"/>
          </p:nvPr>
        </p:nvSpPr>
        <p:spPr>
          <a:xfrm>
            <a:off x="701675" y="4680278"/>
            <a:ext cx="719999" cy="720000"/>
          </a:xfrm>
          <a:prstGeom prst="rect">
            <a:avLst/>
          </a:prstGeom>
        </p:spPr>
        <p:txBody>
          <a:bodyPr lIns="0" tIns="0" rIns="0" bIns="0" anchor="ctr"/>
          <a:lstStyle>
            <a:lvl1pPr marL="0" indent="0" algn="ctr">
              <a:buNone/>
              <a:defRPr sz="1200">
                <a:solidFill>
                  <a:schemeClr val="tx2"/>
                </a:solidFill>
                <a:latin typeface="Deutsche Bank Text" charset="0"/>
                <a:ea typeface="Deutsche Bank Text" charset="0"/>
                <a:cs typeface="Deutsche Bank Text" charset="0"/>
              </a:defRPr>
            </a:lvl1pPr>
          </a:lstStyle>
          <a:p>
            <a:r>
              <a:rPr lang="en-US" dirty="0"/>
              <a:t>[Icon]</a:t>
            </a:r>
          </a:p>
        </p:txBody>
      </p:sp>
      <p:sp>
        <p:nvSpPr>
          <p:cNvPr id="13" name="Text Placeholder 9"/>
          <p:cNvSpPr>
            <a:spLocks noGrp="1"/>
          </p:cNvSpPr>
          <p:nvPr>
            <p:ph type="body" sz="quarter" idx="76" hasCustomPrompt="1"/>
          </p:nvPr>
        </p:nvSpPr>
        <p:spPr>
          <a:xfrm>
            <a:off x="701675" y="5485766"/>
            <a:ext cx="1403349" cy="658812"/>
          </a:xfrm>
          <a:prstGeom prst="rect">
            <a:avLst/>
          </a:prstGeom>
        </p:spPr>
        <p:txBody>
          <a:bodyPr lIns="0" tIns="0" rIns="0" bIns="0"/>
          <a:lstStyle>
            <a:lvl1pPr marL="0" indent="0">
              <a:lnSpc>
                <a:spcPts val="1680"/>
              </a:lnSpc>
              <a:spcBef>
                <a:spcPts val="0"/>
              </a:spcBef>
              <a:buNone/>
              <a:defRPr sz="1400" baseline="0">
                <a:solidFill>
                  <a:schemeClr val="tx1"/>
                </a:solidFill>
                <a:latin typeface="Deutsche Bank Text" charset="0"/>
                <a:ea typeface="Deutsche Bank Text" charset="0"/>
                <a:cs typeface="Deutsche Bank Text" charset="0"/>
              </a:defRPr>
            </a:lvl1pPr>
            <a:lvl2pPr marL="455783" indent="0">
              <a:buNone/>
              <a:defRPr/>
            </a:lvl2pPr>
            <a:lvl3pPr marL="911566" indent="0">
              <a:buNone/>
              <a:defRPr/>
            </a:lvl3pPr>
            <a:lvl4pPr marL="1367348" indent="0">
              <a:buNone/>
              <a:defRPr/>
            </a:lvl4pPr>
            <a:lvl5pPr marL="1823131" indent="0">
              <a:buNone/>
              <a:defRPr/>
            </a:lvl5pPr>
          </a:lstStyle>
          <a:p>
            <a:pPr lvl="0"/>
            <a:r>
              <a:rPr lang="en-US" dirty="0"/>
              <a:t>Deutsche Bank Text Dark Blue 14pt</a:t>
            </a:r>
          </a:p>
        </p:txBody>
      </p:sp>
      <p:sp>
        <p:nvSpPr>
          <p:cNvPr id="14" name="Picture Placeholder 8"/>
          <p:cNvSpPr>
            <a:spLocks noGrp="1" noChangeAspect="1"/>
          </p:cNvSpPr>
          <p:nvPr>
            <p:ph type="pic" sz="quarter" idx="77" hasCustomPrompt="1"/>
          </p:nvPr>
        </p:nvSpPr>
        <p:spPr>
          <a:xfrm>
            <a:off x="3041286" y="2979494"/>
            <a:ext cx="719999" cy="720000"/>
          </a:xfrm>
          <a:prstGeom prst="rect">
            <a:avLst/>
          </a:prstGeom>
        </p:spPr>
        <p:txBody>
          <a:bodyPr lIns="0" tIns="0" rIns="0" bIns="0" anchor="ctr"/>
          <a:lstStyle>
            <a:lvl1pPr marL="0" indent="0" algn="ctr">
              <a:buNone/>
              <a:defRPr sz="1200">
                <a:solidFill>
                  <a:schemeClr val="tx2"/>
                </a:solidFill>
                <a:latin typeface="Deutsche Bank Text" charset="0"/>
                <a:ea typeface="Deutsche Bank Text" charset="0"/>
                <a:cs typeface="Deutsche Bank Text" charset="0"/>
              </a:defRPr>
            </a:lvl1pPr>
          </a:lstStyle>
          <a:p>
            <a:r>
              <a:rPr lang="en-US" dirty="0"/>
              <a:t>[Icon]</a:t>
            </a:r>
          </a:p>
        </p:txBody>
      </p:sp>
      <p:sp>
        <p:nvSpPr>
          <p:cNvPr id="15" name="Text Placeholder 9"/>
          <p:cNvSpPr>
            <a:spLocks noGrp="1"/>
          </p:cNvSpPr>
          <p:nvPr>
            <p:ph type="body" sz="quarter" idx="78" hasCustomPrompt="1"/>
          </p:nvPr>
        </p:nvSpPr>
        <p:spPr>
          <a:xfrm>
            <a:off x="3041287" y="3784982"/>
            <a:ext cx="1440226" cy="658812"/>
          </a:xfrm>
          <a:prstGeom prst="rect">
            <a:avLst/>
          </a:prstGeom>
        </p:spPr>
        <p:txBody>
          <a:bodyPr lIns="0" tIns="0" rIns="0" bIns="0"/>
          <a:lstStyle>
            <a:lvl1pPr marL="0" indent="0">
              <a:lnSpc>
                <a:spcPts val="1680"/>
              </a:lnSpc>
              <a:spcBef>
                <a:spcPts val="0"/>
              </a:spcBef>
              <a:buNone/>
              <a:defRPr sz="1400" baseline="0">
                <a:solidFill>
                  <a:schemeClr val="tx1"/>
                </a:solidFill>
                <a:latin typeface="Deutsche Bank Text" charset="0"/>
                <a:ea typeface="Deutsche Bank Text" charset="0"/>
                <a:cs typeface="Deutsche Bank Text" charset="0"/>
              </a:defRPr>
            </a:lvl1pPr>
            <a:lvl2pPr marL="455783" indent="0">
              <a:buNone/>
              <a:defRPr/>
            </a:lvl2pPr>
            <a:lvl3pPr marL="911566" indent="0">
              <a:buNone/>
              <a:defRPr/>
            </a:lvl3pPr>
            <a:lvl4pPr marL="1367348" indent="0">
              <a:buNone/>
              <a:defRPr/>
            </a:lvl4pPr>
            <a:lvl5pPr marL="1823131" indent="0">
              <a:buNone/>
              <a:defRPr/>
            </a:lvl5pPr>
          </a:lstStyle>
          <a:p>
            <a:pPr lvl="0"/>
            <a:r>
              <a:rPr lang="en-US" dirty="0"/>
              <a:t>Deutsche Bank Text Dark Blue 14pt</a:t>
            </a:r>
          </a:p>
        </p:txBody>
      </p:sp>
      <p:sp>
        <p:nvSpPr>
          <p:cNvPr id="16" name="Picture Placeholder 8"/>
          <p:cNvSpPr>
            <a:spLocks noGrp="1" noChangeAspect="1"/>
          </p:cNvSpPr>
          <p:nvPr>
            <p:ph type="pic" sz="quarter" idx="79" hasCustomPrompt="1"/>
          </p:nvPr>
        </p:nvSpPr>
        <p:spPr>
          <a:xfrm>
            <a:off x="3041286" y="4680278"/>
            <a:ext cx="719999" cy="720000"/>
          </a:xfrm>
          <a:prstGeom prst="rect">
            <a:avLst/>
          </a:prstGeom>
        </p:spPr>
        <p:txBody>
          <a:bodyPr lIns="0" tIns="0" rIns="0" bIns="0" anchor="ctr"/>
          <a:lstStyle>
            <a:lvl1pPr marL="0" indent="0" algn="ctr">
              <a:buNone/>
              <a:defRPr sz="1200">
                <a:solidFill>
                  <a:schemeClr val="tx2"/>
                </a:solidFill>
                <a:latin typeface="Deutsche Bank Text" charset="0"/>
                <a:ea typeface="Deutsche Bank Text" charset="0"/>
                <a:cs typeface="Deutsche Bank Text" charset="0"/>
              </a:defRPr>
            </a:lvl1pPr>
          </a:lstStyle>
          <a:p>
            <a:r>
              <a:rPr lang="en-US" dirty="0"/>
              <a:t>[Icon]</a:t>
            </a:r>
          </a:p>
        </p:txBody>
      </p:sp>
      <p:sp>
        <p:nvSpPr>
          <p:cNvPr id="17" name="Text Placeholder 9"/>
          <p:cNvSpPr>
            <a:spLocks noGrp="1"/>
          </p:cNvSpPr>
          <p:nvPr>
            <p:ph type="body" sz="quarter" idx="80" hasCustomPrompt="1"/>
          </p:nvPr>
        </p:nvSpPr>
        <p:spPr>
          <a:xfrm>
            <a:off x="3041287" y="5485766"/>
            <a:ext cx="1440226" cy="658812"/>
          </a:xfrm>
          <a:prstGeom prst="rect">
            <a:avLst/>
          </a:prstGeom>
        </p:spPr>
        <p:txBody>
          <a:bodyPr lIns="0" tIns="0" rIns="0" bIns="0"/>
          <a:lstStyle>
            <a:lvl1pPr marL="0" indent="0">
              <a:lnSpc>
                <a:spcPts val="1680"/>
              </a:lnSpc>
              <a:spcBef>
                <a:spcPts val="0"/>
              </a:spcBef>
              <a:buNone/>
              <a:defRPr sz="1400" baseline="0">
                <a:solidFill>
                  <a:schemeClr val="tx1"/>
                </a:solidFill>
                <a:latin typeface="Deutsche Bank Text" charset="0"/>
                <a:ea typeface="Deutsche Bank Text" charset="0"/>
                <a:cs typeface="Deutsche Bank Text" charset="0"/>
              </a:defRPr>
            </a:lvl1pPr>
            <a:lvl2pPr marL="455783" indent="0">
              <a:buNone/>
              <a:defRPr/>
            </a:lvl2pPr>
            <a:lvl3pPr marL="911566" indent="0">
              <a:buNone/>
              <a:defRPr/>
            </a:lvl3pPr>
            <a:lvl4pPr marL="1367348" indent="0">
              <a:buNone/>
              <a:defRPr/>
            </a:lvl4pPr>
            <a:lvl5pPr marL="1823131" indent="0">
              <a:buNone/>
              <a:defRPr/>
            </a:lvl5pPr>
          </a:lstStyle>
          <a:p>
            <a:pPr lvl="0"/>
            <a:r>
              <a:rPr lang="en-US" dirty="0"/>
              <a:t>Deutsche Bank Text Dark Blue 14pt</a:t>
            </a:r>
          </a:p>
        </p:txBody>
      </p:sp>
      <p:sp>
        <p:nvSpPr>
          <p:cNvPr id="18" name="Picture Placeholder 8"/>
          <p:cNvSpPr>
            <a:spLocks noGrp="1" noChangeAspect="1"/>
          </p:cNvSpPr>
          <p:nvPr>
            <p:ph type="pic" sz="quarter" idx="81" hasCustomPrompt="1"/>
          </p:nvPr>
        </p:nvSpPr>
        <p:spPr>
          <a:xfrm>
            <a:off x="5418138" y="2979494"/>
            <a:ext cx="719999" cy="720000"/>
          </a:xfrm>
          <a:prstGeom prst="rect">
            <a:avLst/>
          </a:prstGeom>
        </p:spPr>
        <p:txBody>
          <a:bodyPr lIns="0" tIns="0" rIns="0" bIns="0" anchor="ctr"/>
          <a:lstStyle>
            <a:lvl1pPr marL="0" indent="0" algn="ctr">
              <a:buNone/>
              <a:defRPr sz="1200">
                <a:solidFill>
                  <a:schemeClr val="tx2"/>
                </a:solidFill>
                <a:latin typeface="Deutsche Bank Text" charset="0"/>
                <a:ea typeface="Deutsche Bank Text" charset="0"/>
                <a:cs typeface="Deutsche Bank Text" charset="0"/>
              </a:defRPr>
            </a:lvl1pPr>
          </a:lstStyle>
          <a:p>
            <a:r>
              <a:rPr lang="en-US" dirty="0"/>
              <a:t>[Icon]</a:t>
            </a:r>
          </a:p>
        </p:txBody>
      </p:sp>
      <p:sp>
        <p:nvSpPr>
          <p:cNvPr id="19" name="Text Placeholder 9"/>
          <p:cNvSpPr>
            <a:spLocks noGrp="1"/>
          </p:cNvSpPr>
          <p:nvPr>
            <p:ph type="body" sz="quarter" idx="82" hasCustomPrompt="1"/>
          </p:nvPr>
        </p:nvSpPr>
        <p:spPr>
          <a:xfrm>
            <a:off x="5418138" y="3784982"/>
            <a:ext cx="1439861" cy="658812"/>
          </a:xfrm>
          <a:prstGeom prst="rect">
            <a:avLst/>
          </a:prstGeom>
        </p:spPr>
        <p:txBody>
          <a:bodyPr lIns="0" tIns="0" rIns="0" bIns="0"/>
          <a:lstStyle>
            <a:lvl1pPr marL="0" indent="0">
              <a:lnSpc>
                <a:spcPts val="1680"/>
              </a:lnSpc>
              <a:spcBef>
                <a:spcPts val="0"/>
              </a:spcBef>
              <a:buNone/>
              <a:defRPr sz="1400" baseline="0">
                <a:solidFill>
                  <a:schemeClr val="tx1"/>
                </a:solidFill>
                <a:latin typeface="Deutsche Bank Text" charset="0"/>
                <a:ea typeface="Deutsche Bank Text" charset="0"/>
                <a:cs typeface="Deutsche Bank Text" charset="0"/>
              </a:defRPr>
            </a:lvl1pPr>
            <a:lvl2pPr marL="455783" indent="0">
              <a:buNone/>
              <a:defRPr/>
            </a:lvl2pPr>
            <a:lvl3pPr marL="911566" indent="0">
              <a:buNone/>
              <a:defRPr/>
            </a:lvl3pPr>
            <a:lvl4pPr marL="1367348" indent="0">
              <a:buNone/>
              <a:defRPr/>
            </a:lvl4pPr>
            <a:lvl5pPr marL="1823131" indent="0">
              <a:buNone/>
              <a:defRPr/>
            </a:lvl5pPr>
          </a:lstStyle>
          <a:p>
            <a:pPr lvl="0"/>
            <a:r>
              <a:rPr lang="en-US" dirty="0"/>
              <a:t>Deutsche Bank Text Dark Blue 14pt</a:t>
            </a:r>
          </a:p>
        </p:txBody>
      </p:sp>
      <p:sp>
        <p:nvSpPr>
          <p:cNvPr id="20" name="Picture Placeholder 8"/>
          <p:cNvSpPr>
            <a:spLocks noGrp="1" noChangeAspect="1"/>
          </p:cNvSpPr>
          <p:nvPr>
            <p:ph type="pic" sz="quarter" idx="83" hasCustomPrompt="1"/>
          </p:nvPr>
        </p:nvSpPr>
        <p:spPr>
          <a:xfrm>
            <a:off x="5418138" y="4680278"/>
            <a:ext cx="719999" cy="720000"/>
          </a:xfrm>
          <a:prstGeom prst="rect">
            <a:avLst/>
          </a:prstGeom>
        </p:spPr>
        <p:txBody>
          <a:bodyPr lIns="0" tIns="0" rIns="0" bIns="0" anchor="ctr"/>
          <a:lstStyle>
            <a:lvl1pPr marL="0" indent="0" algn="ctr">
              <a:buNone/>
              <a:defRPr sz="1200">
                <a:solidFill>
                  <a:schemeClr val="tx2"/>
                </a:solidFill>
                <a:latin typeface="Deutsche Bank Text" charset="0"/>
                <a:ea typeface="Deutsche Bank Text" charset="0"/>
                <a:cs typeface="Deutsche Bank Text" charset="0"/>
              </a:defRPr>
            </a:lvl1pPr>
          </a:lstStyle>
          <a:p>
            <a:r>
              <a:rPr lang="en-US" dirty="0"/>
              <a:t>[Icon]</a:t>
            </a:r>
          </a:p>
        </p:txBody>
      </p:sp>
      <p:sp>
        <p:nvSpPr>
          <p:cNvPr id="21" name="Text Placeholder 9"/>
          <p:cNvSpPr>
            <a:spLocks noGrp="1"/>
          </p:cNvSpPr>
          <p:nvPr>
            <p:ph type="body" sz="quarter" idx="84" hasCustomPrompt="1"/>
          </p:nvPr>
        </p:nvSpPr>
        <p:spPr>
          <a:xfrm>
            <a:off x="5418138" y="5485766"/>
            <a:ext cx="1439861" cy="658812"/>
          </a:xfrm>
          <a:prstGeom prst="rect">
            <a:avLst/>
          </a:prstGeom>
        </p:spPr>
        <p:txBody>
          <a:bodyPr lIns="0" tIns="0" rIns="0" bIns="0"/>
          <a:lstStyle>
            <a:lvl1pPr marL="0" indent="0">
              <a:lnSpc>
                <a:spcPts val="1680"/>
              </a:lnSpc>
              <a:spcBef>
                <a:spcPts val="0"/>
              </a:spcBef>
              <a:buNone/>
              <a:defRPr sz="1400" baseline="0">
                <a:solidFill>
                  <a:schemeClr val="tx1"/>
                </a:solidFill>
                <a:latin typeface="Deutsche Bank Text" charset="0"/>
                <a:ea typeface="Deutsche Bank Text" charset="0"/>
                <a:cs typeface="Deutsche Bank Text" charset="0"/>
              </a:defRPr>
            </a:lvl1pPr>
            <a:lvl2pPr marL="455783" indent="0">
              <a:buNone/>
              <a:defRPr/>
            </a:lvl2pPr>
            <a:lvl3pPr marL="911566" indent="0">
              <a:buNone/>
              <a:defRPr/>
            </a:lvl3pPr>
            <a:lvl4pPr marL="1367348" indent="0">
              <a:buNone/>
              <a:defRPr/>
            </a:lvl4pPr>
            <a:lvl5pPr marL="1823131" indent="0">
              <a:buNone/>
              <a:defRPr/>
            </a:lvl5pPr>
          </a:lstStyle>
          <a:p>
            <a:pPr lvl="0"/>
            <a:r>
              <a:rPr lang="en-US" dirty="0"/>
              <a:t>Deutsche Bank Text Dark Blue 14pt</a:t>
            </a:r>
          </a:p>
        </p:txBody>
      </p:sp>
      <p:sp>
        <p:nvSpPr>
          <p:cNvPr id="22" name="Picture Placeholder 8"/>
          <p:cNvSpPr>
            <a:spLocks noGrp="1" noChangeAspect="1"/>
          </p:cNvSpPr>
          <p:nvPr>
            <p:ph type="pic" sz="quarter" idx="85" hasCustomPrompt="1"/>
          </p:nvPr>
        </p:nvSpPr>
        <p:spPr>
          <a:xfrm>
            <a:off x="7794625" y="2979494"/>
            <a:ext cx="719999" cy="720000"/>
          </a:xfrm>
          <a:prstGeom prst="rect">
            <a:avLst/>
          </a:prstGeom>
        </p:spPr>
        <p:txBody>
          <a:bodyPr lIns="0" tIns="0" rIns="0" bIns="0" anchor="ctr"/>
          <a:lstStyle>
            <a:lvl1pPr marL="0" indent="0" algn="ctr">
              <a:buNone/>
              <a:defRPr sz="1200">
                <a:solidFill>
                  <a:schemeClr val="tx2"/>
                </a:solidFill>
                <a:latin typeface="Deutsche Bank Text" charset="0"/>
                <a:ea typeface="Deutsche Bank Text" charset="0"/>
                <a:cs typeface="Deutsche Bank Text" charset="0"/>
              </a:defRPr>
            </a:lvl1pPr>
          </a:lstStyle>
          <a:p>
            <a:r>
              <a:rPr lang="en-US" dirty="0"/>
              <a:t>[Icon]</a:t>
            </a:r>
          </a:p>
        </p:txBody>
      </p:sp>
      <p:sp>
        <p:nvSpPr>
          <p:cNvPr id="23" name="Text Placeholder 9"/>
          <p:cNvSpPr>
            <a:spLocks noGrp="1"/>
          </p:cNvSpPr>
          <p:nvPr>
            <p:ph type="body" sz="quarter" idx="86" hasCustomPrompt="1"/>
          </p:nvPr>
        </p:nvSpPr>
        <p:spPr>
          <a:xfrm>
            <a:off x="7794626" y="3784982"/>
            <a:ext cx="1439862" cy="658812"/>
          </a:xfrm>
          <a:prstGeom prst="rect">
            <a:avLst/>
          </a:prstGeom>
        </p:spPr>
        <p:txBody>
          <a:bodyPr lIns="0" tIns="0" rIns="0" bIns="0"/>
          <a:lstStyle>
            <a:lvl1pPr marL="0" indent="0">
              <a:lnSpc>
                <a:spcPts val="1680"/>
              </a:lnSpc>
              <a:spcBef>
                <a:spcPts val="0"/>
              </a:spcBef>
              <a:buNone/>
              <a:defRPr sz="1400" baseline="0">
                <a:solidFill>
                  <a:schemeClr val="tx1"/>
                </a:solidFill>
                <a:latin typeface="Deutsche Bank Text" charset="0"/>
                <a:ea typeface="Deutsche Bank Text" charset="0"/>
                <a:cs typeface="Deutsche Bank Text" charset="0"/>
              </a:defRPr>
            </a:lvl1pPr>
            <a:lvl2pPr marL="455783" indent="0">
              <a:buNone/>
              <a:defRPr/>
            </a:lvl2pPr>
            <a:lvl3pPr marL="911566" indent="0">
              <a:buNone/>
              <a:defRPr/>
            </a:lvl3pPr>
            <a:lvl4pPr marL="1367348" indent="0">
              <a:buNone/>
              <a:defRPr/>
            </a:lvl4pPr>
            <a:lvl5pPr marL="1823131" indent="0">
              <a:buNone/>
              <a:defRPr/>
            </a:lvl5pPr>
          </a:lstStyle>
          <a:p>
            <a:pPr lvl="0"/>
            <a:r>
              <a:rPr lang="en-US" dirty="0"/>
              <a:t>Deutsche Bank Text Dark Blue 14pt</a:t>
            </a:r>
          </a:p>
        </p:txBody>
      </p:sp>
      <p:sp>
        <p:nvSpPr>
          <p:cNvPr id="24" name="Picture Placeholder 8"/>
          <p:cNvSpPr>
            <a:spLocks noGrp="1"/>
          </p:cNvSpPr>
          <p:nvPr>
            <p:ph type="pic" sz="quarter" idx="87" hasCustomPrompt="1"/>
          </p:nvPr>
        </p:nvSpPr>
        <p:spPr>
          <a:xfrm>
            <a:off x="7794625" y="4680278"/>
            <a:ext cx="715261" cy="720000"/>
          </a:xfrm>
          <a:prstGeom prst="rect">
            <a:avLst/>
          </a:prstGeom>
        </p:spPr>
        <p:txBody>
          <a:bodyPr lIns="0" tIns="0" rIns="0" bIns="0" anchor="ctr"/>
          <a:lstStyle>
            <a:lvl1pPr marL="0" indent="0" algn="ctr">
              <a:buNone/>
              <a:defRPr sz="1200">
                <a:solidFill>
                  <a:schemeClr val="tx2"/>
                </a:solidFill>
                <a:latin typeface="Deutsche Bank Text" charset="0"/>
                <a:ea typeface="Deutsche Bank Text" charset="0"/>
                <a:cs typeface="Deutsche Bank Text" charset="0"/>
              </a:defRPr>
            </a:lvl1pPr>
          </a:lstStyle>
          <a:p>
            <a:r>
              <a:rPr lang="en-US" dirty="0"/>
              <a:t>[Icon]</a:t>
            </a:r>
          </a:p>
        </p:txBody>
      </p:sp>
      <p:sp>
        <p:nvSpPr>
          <p:cNvPr id="25" name="Text Placeholder 9"/>
          <p:cNvSpPr>
            <a:spLocks noGrp="1"/>
          </p:cNvSpPr>
          <p:nvPr>
            <p:ph type="body" sz="quarter" idx="88" hasCustomPrompt="1"/>
          </p:nvPr>
        </p:nvSpPr>
        <p:spPr>
          <a:xfrm>
            <a:off x="7794626" y="5485766"/>
            <a:ext cx="1439862" cy="658812"/>
          </a:xfrm>
          <a:prstGeom prst="rect">
            <a:avLst/>
          </a:prstGeom>
        </p:spPr>
        <p:txBody>
          <a:bodyPr lIns="0" tIns="0" rIns="0" bIns="0"/>
          <a:lstStyle>
            <a:lvl1pPr marL="0" indent="0">
              <a:lnSpc>
                <a:spcPts val="1680"/>
              </a:lnSpc>
              <a:spcBef>
                <a:spcPts val="0"/>
              </a:spcBef>
              <a:buNone/>
              <a:defRPr sz="1400" baseline="0">
                <a:solidFill>
                  <a:schemeClr val="tx1"/>
                </a:solidFill>
                <a:latin typeface="Deutsche Bank Text" charset="0"/>
                <a:ea typeface="Deutsche Bank Text" charset="0"/>
                <a:cs typeface="Deutsche Bank Text" charset="0"/>
              </a:defRPr>
            </a:lvl1pPr>
            <a:lvl2pPr marL="455783" indent="0">
              <a:buNone/>
              <a:defRPr/>
            </a:lvl2pPr>
            <a:lvl3pPr marL="911566" indent="0">
              <a:buNone/>
              <a:defRPr/>
            </a:lvl3pPr>
            <a:lvl4pPr marL="1367348" indent="0">
              <a:buNone/>
              <a:defRPr/>
            </a:lvl4pPr>
            <a:lvl5pPr marL="1823131" indent="0">
              <a:buNone/>
              <a:defRPr/>
            </a:lvl5pPr>
          </a:lstStyle>
          <a:p>
            <a:pPr lvl="0"/>
            <a:r>
              <a:rPr lang="en-US" dirty="0"/>
              <a:t>Deutsche Bank Text Dark Blue 14pt</a:t>
            </a:r>
          </a:p>
        </p:txBody>
      </p:sp>
      <p:sp>
        <p:nvSpPr>
          <p:cNvPr id="27" name="Text Placeholder 6"/>
          <p:cNvSpPr>
            <a:spLocks noGrp="1"/>
          </p:cNvSpPr>
          <p:nvPr>
            <p:ph type="body" sz="quarter" idx="72" hasCustomPrompt="1"/>
          </p:nvPr>
        </p:nvSpPr>
        <p:spPr>
          <a:xfrm>
            <a:off x="702650" y="6764338"/>
            <a:ext cx="9324000" cy="268287"/>
          </a:xfrm>
          <a:prstGeom prst="rect">
            <a:avLst/>
          </a:prstGeom>
        </p:spPr>
        <p:txBody>
          <a:bodyPr lIns="0" tIns="0" rIns="0" bIns="0" anchor="b"/>
          <a:lstStyle>
            <a:lvl1pPr marL="0" indent="0">
              <a:lnSpc>
                <a:spcPts val="800"/>
              </a:lnSpc>
              <a:spcBef>
                <a:spcPts val="0"/>
              </a:spcBef>
              <a:buNone/>
              <a:defRPr sz="800">
                <a:solidFill>
                  <a:schemeClr val="tx2"/>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8pt</a:t>
            </a:r>
          </a:p>
        </p:txBody>
      </p:sp>
    </p:spTree>
    <p:extLst>
      <p:ext uri="{BB962C8B-B14F-4D97-AF65-F5344CB8AC3E}">
        <p14:creationId xmlns:p14="http://schemas.microsoft.com/office/powerpoint/2010/main" val="908918125"/>
      </p:ext>
    </p:extLst>
  </p:cSld>
  <p:clrMapOvr>
    <a:masterClrMapping/>
  </p:clrMapOvr>
</p:sldLayout>
</file>

<file path=ppt/slideLayouts/slideLayout75.xml><?xml version="1.0" encoding="utf-8"?>
<p:sldLayout xmlns:a="http://schemas.openxmlformats.org/drawingml/2006/main" xmlns:r="http://schemas.openxmlformats.org/officeDocument/2006/relationships" xmlns:p="http://schemas.openxmlformats.org/presentationml/2006/main" preserve="1" userDrawn="1">
  <p:cSld name="28_Custom Layout">
    <p:spTree>
      <p:nvGrpSpPr>
        <p:cNvPr id="1" name=""/>
        <p:cNvGrpSpPr/>
        <p:nvPr/>
      </p:nvGrpSpPr>
      <p:grpSpPr>
        <a:xfrm>
          <a:off x="0" y="0"/>
          <a:ext cx="0" cy="0"/>
          <a:chOff x="0" y="0"/>
          <a:chExt cx="0" cy="0"/>
        </a:xfrm>
      </p:grpSpPr>
      <p:sp>
        <p:nvSpPr>
          <p:cNvPr id="4" name="Text Placeholder 2"/>
          <p:cNvSpPr>
            <a:spLocks noGrp="1"/>
          </p:cNvSpPr>
          <p:nvPr>
            <p:ph type="body" sz="quarter" idx="62" hasCustomPrompt="1"/>
          </p:nvPr>
        </p:nvSpPr>
        <p:spPr>
          <a:xfrm>
            <a:off x="701675" y="441325"/>
            <a:ext cx="2728091" cy="155645"/>
          </a:xfrm>
          <a:prstGeom prst="rect">
            <a:avLst/>
          </a:prstGeom>
        </p:spPr>
        <p:txBody>
          <a:bodyPr lIns="0" tIns="0" rIns="0" bIns="0"/>
          <a:lstStyle>
            <a:lvl1pPr marL="0" indent="0">
              <a:buNone/>
              <a:defRPr sz="997" b="0" i="0" baseline="0">
                <a:solidFill>
                  <a:schemeClr val="accent2"/>
                </a:solidFill>
                <a:latin typeface="Deutsche Bank Text" charset="0"/>
                <a:ea typeface="Deutsche Bank Text" charset="0"/>
                <a:cs typeface="Deutsche Bank Text" charset="0"/>
              </a:defRPr>
            </a:lvl1pPr>
            <a:lvl2pPr marL="455783" indent="0">
              <a:buNone/>
              <a:defRPr/>
            </a:lvl2pPr>
            <a:lvl3pPr marL="911565" indent="0">
              <a:buNone/>
              <a:defRPr/>
            </a:lvl3pPr>
            <a:lvl4pPr marL="1367348" indent="0">
              <a:buNone/>
              <a:defRPr/>
            </a:lvl4pPr>
            <a:lvl5pPr marL="1823131" indent="0">
              <a:buNone/>
              <a:defRPr/>
            </a:lvl5pPr>
          </a:lstStyle>
          <a:p>
            <a:pPr lvl="0"/>
            <a:r>
              <a:rPr lang="en-US" dirty="0"/>
              <a:t>Deutsche Bank Text Orange 10pt</a:t>
            </a:r>
          </a:p>
        </p:txBody>
      </p:sp>
      <p:sp>
        <p:nvSpPr>
          <p:cNvPr id="5" name="Text Placeholder 5"/>
          <p:cNvSpPr>
            <a:spLocks noGrp="1"/>
          </p:cNvSpPr>
          <p:nvPr>
            <p:ph type="body" sz="quarter" idx="63" hasCustomPrompt="1"/>
          </p:nvPr>
        </p:nvSpPr>
        <p:spPr>
          <a:xfrm>
            <a:off x="701674" y="824430"/>
            <a:ext cx="8532813" cy="478908"/>
          </a:xfrm>
          <a:prstGeom prst="rect">
            <a:avLst/>
          </a:prstGeom>
        </p:spPr>
        <p:txBody>
          <a:bodyPr lIns="0" tIns="0" rIns="0" bIns="0"/>
          <a:lstStyle>
            <a:lvl1pPr marL="0" indent="0">
              <a:lnSpc>
                <a:spcPts val="4000"/>
              </a:lnSpc>
              <a:spcBef>
                <a:spcPts val="0"/>
              </a:spcBef>
              <a:buNone/>
              <a:defRPr sz="3600" baseline="0">
                <a:solidFill>
                  <a:schemeClr val="tx1"/>
                </a:solidFill>
                <a:latin typeface="Deutsche Bank Display" charset="0"/>
                <a:ea typeface="Deutsche Bank Display" charset="0"/>
                <a:cs typeface="Deutsche Bank Display" charset="0"/>
              </a:defRPr>
            </a:lvl1pPr>
            <a:lvl2pPr marL="455783" indent="0">
              <a:buNone/>
              <a:defRPr sz="3600">
                <a:latin typeface="Deutsche Bank Display Beta" charset="0"/>
                <a:ea typeface="Deutsche Bank Display Beta" charset="0"/>
                <a:cs typeface="Deutsche Bank Display Beta" charset="0"/>
              </a:defRPr>
            </a:lvl2pPr>
            <a:lvl3pPr marL="911566" indent="0">
              <a:buNone/>
              <a:defRPr sz="3600">
                <a:latin typeface="Deutsche Bank Display Beta" charset="0"/>
                <a:ea typeface="Deutsche Bank Display Beta" charset="0"/>
                <a:cs typeface="Deutsche Bank Display Beta" charset="0"/>
              </a:defRPr>
            </a:lvl3pPr>
            <a:lvl4pPr marL="1367348" indent="0">
              <a:buNone/>
              <a:defRPr sz="3600">
                <a:latin typeface="Deutsche Bank Display Beta" charset="0"/>
                <a:ea typeface="Deutsche Bank Display Beta" charset="0"/>
                <a:cs typeface="Deutsche Bank Display Beta" charset="0"/>
              </a:defRPr>
            </a:lvl4pPr>
            <a:lvl5pPr marL="1823131" indent="0">
              <a:buNone/>
              <a:defRPr sz="3600">
                <a:latin typeface="Deutsche Bank Display Beta" charset="0"/>
                <a:ea typeface="Deutsche Bank Display Beta" charset="0"/>
                <a:cs typeface="Deutsche Bank Display Beta" charset="0"/>
              </a:defRPr>
            </a:lvl5pPr>
          </a:lstStyle>
          <a:p>
            <a:pPr lvl="0"/>
            <a:r>
              <a:rPr lang="en-US" dirty="0"/>
              <a:t>Deutsche Bank Display Dark Blue 36pt</a:t>
            </a:r>
          </a:p>
        </p:txBody>
      </p:sp>
      <p:sp>
        <p:nvSpPr>
          <p:cNvPr id="6" name="Text Placeholder 6"/>
          <p:cNvSpPr>
            <a:spLocks noGrp="1"/>
          </p:cNvSpPr>
          <p:nvPr>
            <p:ph type="body" sz="quarter" idx="73" hasCustomPrompt="1"/>
          </p:nvPr>
        </p:nvSpPr>
        <p:spPr>
          <a:xfrm>
            <a:off x="701673" y="2087563"/>
            <a:ext cx="3852865" cy="1333222"/>
          </a:xfrm>
          <a:prstGeom prst="rect">
            <a:avLst/>
          </a:prstGeom>
        </p:spPr>
        <p:txBody>
          <a:bodyPr lIns="0" tIns="0" rIns="0" bIns="0"/>
          <a:lstStyle>
            <a:lvl1pPr marL="0" indent="0">
              <a:lnSpc>
                <a:spcPts val="1680"/>
              </a:lnSpc>
              <a:spcBef>
                <a:spcPts val="0"/>
              </a:spcBef>
              <a:buNone/>
              <a:defRPr sz="1400" baseline="0">
                <a:solidFill>
                  <a:schemeClr val="tx2"/>
                </a:solidFill>
                <a:latin typeface="Deutsche Bank Text" charset="0"/>
                <a:ea typeface="Deutsche Bank Text" charset="0"/>
                <a:cs typeface="Deutsche Bank Text" charset="0"/>
              </a:defRPr>
            </a:lvl1pPr>
            <a:lvl2pPr marL="455783" indent="0">
              <a:buNone/>
              <a:defRPr sz="1000">
                <a:latin typeface="Deutsche Bank Text Beta" charset="0"/>
                <a:ea typeface="Deutsche Bank Text Beta" charset="0"/>
                <a:cs typeface="Deutsche Bank Text Beta" charset="0"/>
              </a:defRPr>
            </a:lvl2pPr>
            <a:lvl3pPr marL="911566" indent="0">
              <a:buNone/>
              <a:defRPr sz="1000">
                <a:latin typeface="Deutsche Bank Text Beta" charset="0"/>
                <a:ea typeface="Deutsche Bank Text Beta" charset="0"/>
                <a:cs typeface="Deutsche Bank Text Beta" charset="0"/>
              </a:defRPr>
            </a:lvl3pPr>
            <a:lvl4pPr marL="1367348" indent="0">
              <a:buNone/>
              <a:defRPr sz="1000">
                <a:latin typeface="Deutsche Bank Text Beta" charset="0"/>
                <a:ea typeface="Deutsche Bank Text Beta" charset="0"/>
                <a:cs typeface="Deutsche Bank Text Beta" charset="0"/>
              </a:defRPr>
            </a:lvl4pPr>
            <a:lvl5pPr marL="1823131" indent="0">
              <a:buNone/>
              <a:defRPr sz="1000">
                <a:latin typeface="Deutsche Bank Text Beta" charset="0"/>
                <a:ea typeface="Deutsche Bank Text Beta" charset="0"/>
                <a:cs typeface="Deutsche Bank Text Beta" charset="0"/>
              </a:defRPr>
            </a:lvl5pPr>
          </a:lstStyle>
          <a:p>
            <a:pPr lvl="0"/>
            <a:r>
              <a:rPr lang="en-US" dirty="0"/>
              <a:t>Deutsche Bank Text Dark Grey 14pt</a:t>
            </a:r>
          </a:p>
        </p:txBody>
      </p:sp>
      <p:sp>
        <p:nvSpPr>
          <p:cNvPr id="9" name="Table Placeholder 8"/>
          <p:cNvSpPr>
            <a:spLocks noGrp="1"/>
          </p:cNvSpPr>
          <p:nvPr>
            <p:ph type="tbl" sz="quarter" idx="74" hasCustomPrompt="1"/>
          </p:nvPr>
        </p:nvSpPr>
        <p:spPr>
          <a:xfrm>
            <a:off x="701672" y="3631097"/>
            <a:ext cx="3852866" cy="1380744"/>
          </a:xfrm>
          <a:prstGeom prst="rect">
            <a:avLst/>
          </a:prstGeom>
        </p:spPr>
        <p:txBody>
          <a:bodyPr anchor="ctr"/>
          <a:lstStyle>
            <a:lvl1pPr marL="0" indent="0" algn="ctr">
              <a:buNone/>
              <a:defRPr sz="1200">
                <a:solidFill>
                  <a:schemeClr val="tx2"/>
                </a:solidFill>
                <a:latin typeface="Deutsche Bank Text" charset="0"/>
                <a:ea typeface="Deutsche Bank Text" charset="0"/>
                <a:cs typeface="Deutsche Bank Text" charset="0"/>
              </a:defRPr>
            </a:lvl1pPr>
          </a:lstStyle>
          <a:p>
            <a:r>
              <a:rPr lang="en-US" dirty="0"/>
              <a:t>Click to add table</a:t>
            </a:r>
          </a:p>
        </p:txBody>
      </p:sp>
      <p:sp>
        <p:nvSpPr>
          <p:cNvPr id="10" name="Text Placeholder 6"/>
          <p:cNvSpPr>
            <a:spLocks noGrp="1"/>
          </p:cNvSpPr>
          <p:nvPr>
            <p:ph type="body" sz="quarter" idx="75" hasCustomPrompt="1"/>
          </p:nvPr>
        </p:nvSpPr>
        <p:spPr>
          <a:xfrm>
            <a:off x="5346700" y="2087563"/>
            <a:ext cx="4679950" cy="921742"/>
          </a:xfrm>
          <a:prstGeom prst="rect">
            <a:avLst/>
          </a:prstGeom>
        </p:spPr>
        <p:txBody>
          <a:bodyPr lIns="0" tIns="0" rIns="0" bIns="0"/>
          <a:lstStyle>
            <a:lvl1pPr marL="0" indent="0">
              <a:lnSpc>
                <a:spcPts val="1680"/>
              </a:lnSpc>
              <a:spcBef>
                <a:spcPts val="0"/>
              </a:spcBef>
              <a:buNone/>
              <a:defRPr sz="1400" baseline="0">
                <a:solidFill>
                  <a:schemeClr val="tx2"/>
                </a:solidFill>
                <a:latin typeface="Deutsche Bank Text" charset="0"/>
                <a:ea typeface="Deutsche Bank Text" charset="0"/>
                <a:cs typeface="Deutsche Bank Text" charset="0"/>
              </a:defRPr>
            </a:lvl1pPr>
            <a:lvl2pPr marL="455783" indent="0">
              <a:buNone/>
              <a:defRPr sz="1000">
                <a:latin typeface="Deutsche Bank Text Beta" charset="0"/>
                <a:ea typeface="Deutsche Bank Text Beta" charset="0"/>
                <a:cs typeface="Deutsche Bank Text Beta" charset="0"/>
              </a:defRPr>
            </a:lvl2pPr>
            <a:lvl3pPr marL="911566" indent="0">
              <a:buNone/>
              <a:defRPr sz="1000">
                <a:latin typeface="Deutsche Bank Text Beta" charset="0"/>
                <a:ea typeface="Deutsche Bank Text Beta" charset="0"/>
                <a:cs typeface="Deutsche Bank Text Beta" charset="0"/>
              </a:defRPr>
            </a:lvl3pPr>
            <a:lvl4pPr marL="1367348" indent="0">
              <a:buNone/>
              <a:defRPr sz="1000">
                <a:latin typeface="Deutsche Bank Text Beta" charset="0"/>
                <a:ea typeface="Deutsche Bank Text Beta" charset="0"/>
                <a:cs typeface="Deutsche Bank Text Beta" charset="0"/>
              </a:defRPr>
            </a:lvl4pPr>
            <a:lvl5pPr marL="1823131" indent="0">
              <a:buNone/>
              <a:defRPr sz="1000">
                <a:latin typeface="Deutsche Bank Text Beta" charset="0"/>
                <a:ea typeface="Deutsche Bank Text Beta" charset="0"/>
                <a:cs typeface="Deutsche Bank Text Beta" charset="0"/>
              </a:defRPr>
            </a:lvl5pPr>
          </a:lstStyle>
          <a:p>
            <a:pPr lvl="0"/>
            <a:r>
              <a:rPr lang="en-US" dirty="0"/>
              <a:t>Deutsche Bank Text Dark Grey 14pt</a:t>
            </a:r>
          </a:p>
        </p:txBody>
      </p:sp>
      <p:sp>
        <p:nvSpPr>
          <p:cNvPr id="12" name="Text Placeholder 6"/>
          <p:cNvSpPr>
            <a:spLocks noGrp="1"/>
          </p:cNvSpPr>
          <p:nvPr>
            <p:ph type="body" sz="quarter" idx="76" hasCustomPrompt="1"/>
          </p:nvPr>
        </p:nvSpPr>
        <p:spPr>
          <a:xfrm>
            <a:off x="5346700" y="6000266"/>
            <a:ext cx="4679950" cy="592558"/>
          </a:xfrm>
          <a:prstGeom prst="rect">
            <a:avLst/>
          </a:prstGeom>
        </p:spPr>
        <p:txBody>
          <a:bodyPr lIns="0" tIns="0" rIns="0" bIns="0"/>
          <a:lstStyle>
            <a:lvl1pPr marL="0" indent="0">
              <a:lnSpc>
                <a:spcPts val="1100"/>
              </a:lnSpc>
              <a:spcBef>
                <a:spcPts val="0"/>
              </a:spcBef>
              <a:buNone/>
              <a:defRPr sz="900" baseline="0">
                <a:solidFill>
                  <a:schemeClr val="tx2"/>
                </a:solidFill>
                <a:latin typeface="Deutsche Bank Text" charset="0"/>
                <a:ea typeface="Deutsche Bank Text" charset="0"/>
                <a:cs typeface="Deutsche Bank Text" charset="0"/>
              </a:defRPr>
            </a:lvl1pPr>
            <a:lvl2pPr marL="455783" indent="0">
              <a:buNone/>
              <a:defRPr sz="1000">
                <a:latin typeface="Deutsche Bank Text Beta" charset="0"/>
                <a:ea typeface="Deutsche Bank Text Beta" charset="0"/>
                <a:cs typeface="Deutsche Bank Text Beta" charset="0"/>
              </a:defRPr>
            </a:lvl2pPr>
            <a:lvl3pPr marL="911566" indent="0">
              <a:buNone/>
              <a:defRPr sz="1000">
                <a:latin typeface="Deutsche Bank Text Beta" charset="0"/>
                <a:ea typeface="Deutsche Bank Text Beta" charset="0"/>
                <a:cs typeface="Deutsche Bank Text Beta" charset="0"/>
              </a:defRPr>
            </a:lvl3pPr>
            <a:lvl4pPr marL="1367348" indent="0">
              <a:buNone/>
              <a:defRPr sz="1000">
                <a:latin typeface="Deutsche Bank Text Beta" charset="0"/>
                <a:ea typeface="Deutsche Bank Text Beta" charset="0"/>
                <a:cs typeface="Deutsche Bank Text Beta" charset="0"/>
              </a:defRPr>
            </a:lvl4pPr>
            <a:lvl5pPr marL="1823131" indent="0">
              <a:buNone/>
              <a:defRPr sz="1000">
                <a:latin typeface="Deutsche Bank Text Beta" charset="0"/>
                <a:ea typeface="Deutsche Bank Text Beta" charset="0"/>
                <a:cs typeface="Deutsche Bank Text Beta" charset="0"/>
              </a:defRPr>
            </a:lvl5pPr>
          </a:lstStyle>
          <a:p>
            <a:pPr lvl="0"/>
            <a:r>
              <a:rPr lang="en-US" dirty="0"/>
              <a:t>Deutsche Bank Text Dark Grey 9pt</a:t>
            </a:r>
          </a:p>
        </p:txBody>
      </p:sp>
      <p:sp>
        <p:nvSpPr>
          <p:cNvPr id="14" name="Chart Placeholder 13"/>
          <p:cNvSpPr>
            <a:spLocks noGrp="1"/>
          </p:cNvSpPr>
          <p:nvPr>
            <p:ph type="chart" sz="quarter" idx="77" hasCustomPrompt="1"/>
          </p:nvPr>
        </p:nvSpPr>
        <p:spPr>
          <a:xfrm>
            <a:off x="5346700" y="3108325"/>
            <a:ext cx="4679950" cy="2743200"/>
          </a:xfrm>
          <a:prstGeom prst="rect">
            <a:avLst/>
          </a:prstGeom>
        </p:spPr>
        <p:txBody>
          <a:bodyPr anchor="ctr"/>
          <a:lstStyle>
            <a:lvl1pPr marL="0" indent="0" algn="ctr">
              <a:buNone/>
              <a:defRPr sz="1200">
                <a:solidFill>
                  <a:schemeClr val="tx2"/>
                </a:solidFill>
                <a:latin typeface="Deutsche Bank Text" charset="0"/>
                <a:ea typeface="Deutsche Bank Text" charset="0"/>
                <a:cs typeface="Deutsche Bank Text" charset="0"/>
              </a:defRPr>
            </a:lvl1pPr>
          </a:lstStyle>
          <a:p>
            <a:r>
              <a:rPr lang="en-US" dirty="0"/>
              <a:t>Click to add chart</a:t>
            </a:r>
          </a:p>
        </p:txBody>
      </p:sp>
      <p:sp>
        <p:nvSpPr>
          <p:cNvPr id="13" name="Text Placeholder 6"/>
          <p:cNvSpPr>
            <a:spLocks noGrp="1"/>
          </p:cNvSpPr>
          <p:nvPr>
            <p:ph type="body" sz="quarter" idx="72" hasCustomPrompt="1"/>
          </p:nvPr>
        </p:nvSpPr>
        <p:spPr>
          <a:xfrm>
            <a:off x="702650" y="6764338"/>
            <a:ext cx="9324000" cy="268287"/>
          </a:xfrm>
          <a:prstGeom prst="rect">
            <a:avLst/>
          </a:prstGeom>
        </p:spPr>
        <p:txBody>
          <a:bodyPr lIns="0" tIns="0" rIns="0" bIns="0" anchor="b"/>
          <a:lstStyle>
            <a:lvl1pPr marL="0" indent="0">
              <a:lnSpc>
                <a:spcPts val="800"/>
              </a:lnSpc>
              <a:spcBef>
                <a:spcPts val="0"/>
              </a:spcBef>
              <a:buNone/>
              <a:defRPr sz="800">
                <a:solidFill>
                  <a:schemeClr val="tx2"/>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8pt</a:t>
            </a:r>
          </a:p>
        </p:txBody>
      </p:sp>
    </p:spTree>
    <p:extLst>
      <p:ext uri="{BB962C8B-B14F-4D97-AF65-F5344CB8AC3E}">
        <p14:creationId xmlns:p14="http://schemas.microsoft.com/office/powerpoint/2010/main" val="621553298"/>
      </p:ext>
    </p:extLst>
  </p:cSld>
  <p:clrMapOvr>
    <a:masterClrMapping/>
  </p:clrMapOvr>
</p:sldLayout>
</file>

<file path=ppt/slideLayouts/slideLayout76.xml><?xml version="1.0" encoding="utf-8"?>
<p:sldLayout xmlns:a="http://schemas.openxmlformats.org/drawingml/2006/main" xmlns:r="http://schemas.openxmlformats.org/officeDocument/2006/relationships" xmlns:p="http://schemas.openxmlformats.org/presentationml/2006/main" preserve="1" userDrawn="1">
  <p:cSld name="29_Custom Layout">
    <p:spTree>
      <p:nvGrpSpPr>
        <p:cNvPr id="1" name=""/>
        <p:cNvGrpSpPr/>
        <p:nvPr/>
      </p:nvGrpSpPr>
      <p:grpSpPr>
        <a:xfrm>
          <a:off x="0" y="0"/>
          <a:ext cx="0" cy="0"/>
          <a:chOff x="0" y="0"/>
          <a:chExt cx="0" cy="0"/>
        </a:xfrm>
      </p:grpSpPr>
      <p:sp>
        <p:nvSpPr>
          <p:cNvPr id="3" name="Text Placeholder 2"/>
          <p:cNvSpPr>
            <a:spLocks noGrp="1"/>
          </p:cNvSpPr>
          <p:nvPr>
            <p:ph type="body" sz="quarter" idx="62" hasCustomPrompt="1"/>
          </p:nvPr>
        </p:nvSpPr>
        <p:spPr>
          <a:xfrm>
            <a:off x="701675" y="441325"/>
            <a:ext cx="2728091" cy="155645"/>
          </a:xfrm>
          <a:prstGeom prst="rect">
            <a:avLst/>
          </a:prstGeom>
        </p:spPr>
        <p:txBody>
          <a:bodyPr lIns="0" tIns="0" rIns="0" bIns="0"/>
          <a:lstStyle>
            <a:lvl1pPr marL="0" indent="0">
              <a:buNone/>
              <a:defRPr sz="997" b="0" i="0" baseline="0">
                <a:solidFill>
                  <a:schemeClr val="accent2"/>
                </a:solidFill>
                <a:latin typeface="Deutsche Bank Text" charset="0"/>
                <a:ea typeface="Deutsche Bank Text" charset="0"/>
                <a:cs typeface="Deutsche Bank Text" charset="0"/>
              </a:defRPr>
            </a:lvl1pPr>
            <a:lvl2pPr marL="455783" indent="0">
              <a:buNone/>
              <a:defRPr/>
            </a:lvl2pPr>
            <a:lvl3pPr marL="911565" indent="0">
              <a:buNone/>
              <a:defRPr/>
            </a:lvl3pPr>
            <a:lvl4pPr marL="1367348" indent="0">
              <a:buNone/>
              <a:defRPr/>
            </a:lvl4pPr>
            <a:lvl5pPr marL="1823131" indent="0">
              <a:buNone/>
              <a:defRPr/>
            </a:lvl5pPr>
          </a:lstStyle>
          <a:p>
            <a:pPr lvl="0"/>
            <a:r>
              <a:rPr lang="en-US" dirty="0"/>
              <a:t>Deutsche Bank Text Orange 10pt</a:t>
            </a:r>
          </a:p>
        </p:txBody>
      </p:sp>
      <p:sp>
        <p:nvSpPr>
          <p:cNvPr id="4" name="Text Placeholder 5"/>
          <p:cNvSpPr>
            <a:spLocks noGrp="1"/>
          </p:cNvSpPr>
          <p:nvPr>
            <p:ph type="body" sz="quarter" idx="63" hasCustomPrompt="1"/>
          </p:nvPr>
        </p:nvSpPr>
        <p:spPr>
          <a:xfrm>
            <a:off x="701674" y="824430"/>
            <a:ext cx="8532813" cy="478908"/>
          </a:xfrm>
          <a:prstGeom prst="rect">
            <a:avLst/>
          </a:prstGeom>
        </p:spPr>
        <p:txBody>
          <a:bodyPr lIns="0" tIns="0" rIns="0" bIns="0"/>
          <a:lstStyle>
            <a:lvl1pPr marL="0" indent="0">
              <a:lnSpc>
                <a:spcPts val="4000"/>
              </a:lnSpc>
              <a:spcBef>
                <a:spcPts val="0"/>
              </a:spcBef>
              <a:buNone/>
              <a:defRPr sz="3600" baseline="0">
                <a:solidFill>
                  <a:schemeClr val="tx1"/>
                </a:solidFill>
                <a:latin typeface="Deutsche Bank Display" charset="0"/>
                <a:ea typeface="Deutsche Bank Display" charset="0"/>
                <a:cs typeface="Deutsche Bank Display" charset="0"/>
              </a:defRPr>
            </a:lvl1pPr>
            <a:lvl2pPr marL="455783" indent="0">
              <a:buNone/>
              <a:defRPr sz="3600">
                <a:latin typeface="Deutsche Bank Display Beta" charset="0"/>
                <a:ea typeface="Deutsche Bank Display Beta" charset="0"/>
                <a:cs typeface="Deutsche Bank Display Beta" charset="0"/>
              </a:defRPr>
            </a:lvl2pPr>
            <a:lvl3pPr marL="911566" indent="0">
              <a:buNone/>
              <a:defRPr sz="3600">
                <a:latin typeface="Deutsche Bank Display Beta" charset="0"/>
                <a:ea typeface="Deutsche Bank Display Beta" charset="0"/>
                <a:cs typeface="Deutsche Bank Display Beta" charset="0"/>
              </a:defRPr>
            </a:lvl3pPr>
            <a:lvl4pPr marL="1367348" indent="0">
              <a:buNone/>
              <a:defRPr sz="3600">
                <a:latin typeface="Deutsche Bank Display Beta" charset="0"/>
                <a:ea typeface="Deutsche Bank Display Beta" charset="0"/>
                <a:cs typeface="Deutsche Bank Display Beta" charset="0"/>
              </a:defRPr>
            </a:lvl4pPr>
            <a:lvl5pPr marL="1823131" indent="0">
              <a:buNone/>
              <a:defRPr sz="3600">
                <a:latin typeface="Deutsche Bank Display Beta" charset="0"/>
                <a:ea typeface="Deutsche Bank Display Beta" charset="0"/>
                <a:cs typeface="Deutsche Bank Display Beta" charset="0"/>
              </a:defRPr>
            </a:lvl5pPr>
          </a:lstStyle>
          <a:p>
            <a:pPr lvl="0"/>
            <a:r>
              <a:rPr lang="en-US" dirty="0"/>
              <a:t>Deutsche Bank Display Dark Blue 36pt</a:t>
            </a:r>
          </a:p>
        </p:txBody>
      </p:sp>
      <p:sp>
        <p:nvSpPr>
          <p:cNvPr id="8" name="Text Placeholder 7"/>
          <p:cNvSpPr>
            <a:spLocks noGrp="1"/>
          </p:cNvSpPr>
          <p:nvPr>
            <p:ph type="body" sz="quarter" idx="73" hasCustomPrompt="1"/>
          </p:nvPr>
        </p:nvSpPr>
        <p:spPr>
          <a:xfrm>
            <a:off x="701675" y="2087563"/>
            <a:ext cx="2987675" cy="110172"/>
          </a:xfrm>
          <a:prstGeom prst="rect">
            <a:avLst/>
          </a:prstGeom>
        </p:spPr>
        <p:txBody>
          <a:bodyPr lIns="0" tIns="0" rIns="0" bIns="0"/>
          <a:lstStyle>
            <a:lvl1pPr marL="0" indent="0">
              <a:buNone/>
              <a:defRPr sz="1000" baseline="0">
                <a:solidFill>
                  <a:schemeClr val="tx1"/>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Blue 10pt</a:t>
            </a:r>
          </a:p>
        </p:txBody>
      </p:sp>
      <p:cxnSp>
        <p:nvCxnSpPr>
          <p:cNvPr id="10" name="Straight Connector 9"/>
          <p:cNvCxnSpPr/>
          <p:nvPr userDrawn="1"/>
        </p:nvCxnSpPr>
        <p:spPr>
          <a:xfrm>
            <a:off x="701674" y="2258150"/>
            <a:ext cx="2987676" cy="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sp>
        <p:nvSpPr>
          <p:cNvPr id="11" name="Text Placeholder 7"/>
          <p:cNvSpPr>
            <a:spLocks noGrp="1"/>
          </p:cNvSpPr>
          <p:nvPr>
            <p:ph type="body" sz="quarter" idx="74" hasCustomPrompt="1"/>
          </p:nvPr>
        </p:nvSpPr>
        <p:spPr>
          <a:xfrm>
            <a:off x="701675" y="2325932"/>
            <a:ext cx="2987675" cy="110172"/>
          </a:xfrm>
          <a:prstGeom prst="rect">
            <a:avLst/>
          </a:prstGeom>
        </p:spPr>
        <p:txBody>
          <a:bodyPr lIns="0" tIns="0" rIns="0" bIns="0"/>
          <a:lstStyle>
            <a:lvl1pPr marL="0" indent="0">
              <a:buNone/>
              <a:defRPr sz="1000" baseline="0">
                <a:solidFill>
                  <a:schemeClr val="tx2"/>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10pt</a:t>
            </a:r>
          </a:p>
        </p:txBody>
      </p:sp>
      <p:sp>
        <p:nvSpPr>
          <p:cNvPr id="12" name="Text Placeholder 7"/>
          <p:cNvSpPr>
            <a:spLocks noGrp="1"/>
          </p:cNvSpPr>
          <p:nvPr>
            <p:ph type="body" sz="quarter" idx="75" hasCustomPrompt="1"/>
          </p:nvPr>
        </p:nvSpPr>
        <p:spPr>
          <a:xfrm>
            <a:off x="3833813" y="2087563"/>
            <a:ext cx="3024187" cy="110172"/>
          </a:xfrm>
          <a:prstGeom prst="rect">
            <a:avLst/>
          </a:prstGeom>
        </p:spPr>
        <p:txBody>
          <a:bodyPr lIns="0" tIns="0" rIns="0" bIns="0"/>
          <a:lstStyle>
            <a:lvl1pPr marL="0" indent="0">
              <a:buNone/>
              <a:defRPr sz="1000" baseline="0">
                <a:solidFill>
                  <a:schemeClr val="tx1"/>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Blue 10pt</a:t>
            </a:r>
          </a:p>
        </p:txBody>
      </p:sp>
      <p:cxnSp>
        <p:nvCxnSpPr>
          <p:cNvPr id="13" name="Straight Connector 12"/>
          <p:cNvCxnSpPr/>
          <p:nvPr userDrawn="1"/>
        </p:nvCxnSpPr>
        <p:spPr>
          <a:xfrm>
            <a:off x="3833813" y="2258150"/>
            <a:ext cx="3024187" cy="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sp>
        <p:nvSpPr>
          <p:cNvPr id="14" name="Text Placeholder 7"/>
          <p:cNvSpPr>
            <a:spLocks noGrp="1"/>
          </p:cNvSpPr>
          <p:nvPr>
            <p:ph type="body" sz="quarter" idx="76" hasCustomPrompt="1"/>
          </p:nvPr>
        </p:nvSpPr>
        <p:spPr>
          <a:xfrm>
            <a:off x="3833813" y="2325932"/>
            <a:ext cx="3024187" cy="110172"/>
          </a:xfrm>
          <a:prstGeom prst="rect">
            <a:avLst/>
          </a:prstGeom>
        </p:spPr>
        <p:txBody>
          <a:bodyPr lIns="0" tIns="0" rIns="0" bIns="0"/>
          <a:lstStyle>
            <a:lvl1pPr marL="0" indent="0">
              <a:buNone/>
              <a:defRPr sz="1000" baseline="0">
                <a:solidFill>
                  <a:schemeClr val="tx2"/>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10pt</a:t>
            </a:r>
          </a:p>
        </p:txBody>
      </p:sp>
      <p:sp>
        <p:nvSpPr>
          <p:cNvPr id="16" name="Text Placeholder 7"/>
          <p:cNvSpPr>
            <a:spLocks noGrp="1"/>
          </p:cNvSpPr>
          <p:nvPr>
            <p:ph type="body" sz="quarter" idx="77" hasCustomPrompt="1"/>
          </p:nvPr>
        </p:nvSpPr>
        <p:spPr>
          <a:xfrm>
            <a:off x="7002462" y="2087563"/>
            <a:ext cx="3024187" cy="110172"/>
          </a:xfrm>
          <a:prstGeom prst="rect">
            <a:avLst/>
          </a:prstGeom>
        </p:spPr>
        <p:txBody>
          <a:bodyPr lIns="0" tIns="0" rIns="0" bIns="0"/>
          <a:lstStyle>
            <a:lvl1pPr marL="0" indent="0">
              <a:buNone/>
              <a:defRPr sz="1000" baseline="0">
                <a:solidFill>
                  <a:schemeClr val="tx1"/>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Blue 10pt</a:t>
            </a:r>
          </a:p>
        </p:txBody>
      </p:sp>
      <p:cxnSp>
        <p:nvCxnSpPr>
          <p:cNvPr id="17" name="Straight Connector 16"/>
          <p:cNvCxnSpPr/>
          <p:nvPr userDrawn="1"/>
        </p:nvCxnSpPr>
        <p:spPr>
          <a:xfrm>
            <a:off x="7002463" y="2258150"/>
            <a:ext cx="3024187" cy="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sp>
        <p:nvSpPr>
          <p:cNvPr id="18" name="Text Placeholder 7"/>
          <p:cNvSpPr>
            <a:spLocks noGrp="1"/>
          </p:cNvSpPr>
          <p:nvPr>
            <p:ph type="body" sz="quarter" idx="78" hasCustomPrompt="1"/>
          </p:nvPr>
        </p:nvSpPr>
        <p:spPr>
          <a:xfrm>
            <a:off x="7002462" y="2325932"/>
            <a:ext cx="3024187" cy="110172"/>
          </a:xfrm>
          <a:prstGeom prst="rect">
            <a:avLst/>
          </a:prstGeom>
        </p:spPr>
        <p:txBody>
          <a:bodyPr lIns="0" tIns="0" rIns="0" bIns="0"/>
          <a:lstStyle>
            <a:lvl1pPr marL="0" indent="0">
              <a:buNone/>
              <a:defRPr sz="1000" baseline="0">
                <a:solidFill>
                  <a:schemeClr val="tx2"/>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10pt</a:t>
            </a:r>
          </a:p>
        </p:txBody>
      </p:sp>
      <p:sp>
        <p:nvSpPr>
          <p:cNvPr id="19" name="Text Placeholder 6"/>
          <p:cNvSpPr>
            <a:spLocks noGrp="1"/>
          </p:cNvSpPr>
          <p:nvPr>
            <p:ph type="body" sz="quarter" idx="72" hasCustomPrompt="1"/>
          </p:nvPr>
        </p:nvSpPr>
        <p:spPr>
          <a:xfrm>
            <a:off x="702650" y="6764338"/>
            <a:ext cx="9324000" cy="268287"/>
          </a:xfrm>
          <a:prstGeom prst="rect">
            <a:avLst/>
          </a:prstGeom>
        </p:spPr>
        <p:txBody>
          <a:bodyPr lIns="0" tIns="0" rIns="0" bIns="0" anchor="b"/>
          <a:lstStyle>
            <a:lvl1pPr marL="0" indent="0">
              <a:lnSpc>
                <a:spcPts val="800"/>
              </a:lnSpc>
              <a:spcBef>
                <a:spcPts val="0"/>
              </a:spcBef>
              <a:buNone/>
              <a:defRPr sz="800">
                <a:solidFill>
                  <a:schemeClr val="tx2"/>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8pt</a:t>
            </a:r>
          </a:p>
        </p:txBody>
      </p:sp>
    </p:spTree>
    <p:extLst>
      <p:ext uri="{BB962C8B-B14F-4D97-AF65-F5344CB8AC3E}">
        <p14:creationId xmlns:p14="http://schemas.microsoft.com/office/powerpoint/2010/main" val="1293533442"/>
      </p:ext>
    </p:extLst>
  </p:cSld>
  <p:clrMapOvr>
    <a:masterClrMapping/>
  </p:clrMapOvr>
</p:sldLayout>
</file>

<file path=ppt/slideLayouts/slideLayout77.xml><?xml version="1.0" encoding="utf-8"?>
<p:sldLayout xmlns:a="http://schemas.openxmlformats.org/drawingml/2006/main" xmlns:r="http://schemas.openxmlformats.org/officeDocument/2006/relationships" xmlns:p="http://schemas.openxmlformats.org/presentationml/2006/main" preserve="1" userDrawn="1">
  <p:cSld name="30_Custom Layout">
    <p:spTree>
      <p:nvGrpSpPr>
        <p:cNvPr id="1" name=""/>
        <p:cNvGrpSpPr/>
        <p:nvPr/>
      </p:nvGrpSpPr>
      <p:grpSpPr>
        <a:xfrm>
          <a:off x="0" y="0"/>
          <a:ext cx="0" cy="0"/>
          <a:chOff x="0" y="0"/>
          <a:chExt cx="0" cy="0"/>
        </a:xfrm>
      </p:grpSpPr>
      <p:sp>
        <p:nvSpPr>
          <p:cNvPr id="4" name="Text Placeholder 2"/>
          <p:cNvSpPr>
            <a:spLocks noGrp="1"/>
          </p:cNvSpPr>
          <p:nvPr>
            <p:ph type="body" sz="quarter" idx="62" hasCustomPrompt="1"/>
          </p:nvPr>
        </p:nvSpPr>
        <p:spPr>
          <a:xfrm>
            <a:off x="701675" y="441325"/>
            <a:ext cx="2728091" cy="155645"/>
          </a:xfrm>
          <a:prstGeom prst="rect">
            <a:avLst/>
          </a:prstGeom>
        </p:spPr>
        <p:txBody>
          <a:bodyPr lIns="0" tIns="0" rIns="0" bIns="0"/>
          <a:lstStyle>
            <a:lvl1pPr marL="0" indent="0">
              <a:buNone/>
              <a:defRPr sz="997" b="0" i="0" baseline="0">
                <a:solidFill>
                  <a:schemeClr val="accent2"/>
                </a:solidFill>
                <a:latin typeface="Deutsche Bank Text" charset="0"/>
                <a:ea typeface="Deutsche Bank Text" charset="0"/>
                <a:cs typeface="Deutsche Bank Text" charset="0"/>
              </a:defRPr>
            </a:lvl1pPr>
            <a:lvl2pPr marL="455783" indent="0">
              <a:buNone/>
              <a:defRPr/>
            </a:lvl2pPr>
            <a:lvl3pPr marL="911565" indent="0">
              <a:buNone/>
              <a:defRPr/>
            </a:lvl3pPr>
            <a:lvl4pPr marL="1367348" indent="0">
              <a:buNone/>
              <a:defRPr/>
            </a:lvl4pPr>
            <a:lvl5pPr marL="1823131" indent="0">
              <a:buNone/>
              <a:defRPr/>
            </a:lvl5pPr>
          </a:lstStyle>
          <a:p>
            <a:pPr lvl="0"/>
            <a:r>
              <a:rPr lang="en-US" dirty="0"/>
              <a:t>Deutsche Bank Text Orange 10pt</a:t>
            </a:r>
          </a:p>
        </p:txBody>
      </p:sp>
      <p:sp>
        <p:nvSpPr>
          <p:cNvPr id="5" name="Text Placeholder 5"/>
          <p:cNvSpPr>
            <a:spLocks noGrp="1"/>
          </p:cNvSpPr>
          <p:nvPr>
            <p:ph type="body" sz="quarter" idx="63" hasCustomPrompt="1"/>
          </p:nvPr>
        </p:nvSpPr>
        <p:spPr>
          <a:xfrm>
            <a:off x="701674" y="824430"/>
            <a:ext cx="8532813" cy="478908"/>
          </a:xfrm>
          <a:prstGeom prst="rect">
            <a:avLst/>
          </a:prstGeom>
        </p:spPr>
        <p:txBody>
          <a:bodyPr lIns="0" tIns="0" rIns="0" bIns="0"/>
          <a:lstStyle>
            <a:lvl1pPr marL="0" indent="0">
              <a:lnSpc>
                <a:spcPts val="4000"/>
              </a:lnSpc>
              <a:spcBef>
                <a:spcPts val="0"/>
              </a:spcBef>
              <a:buNone/>
              <a:defRPr sz="3600" baseline="0">
                <a:solidFill>
                  <a:schemeClr val="tx1"/>
                </a:solidFill>
                <a:latin typeface="Deutsche Bank Display" charset="0"/>
                <a:ea typeface="Deutsche Bank Display" charset="0"/>
                <a:cs typeface="Deutsche Bank Display" charset="0"/>
              </a:defRPr>
            </a:lvl1pPr>
            <a:lvl2pPr marL="455783" indent="0">
              <a:buNone/>
              <a:defRPr sz="3600">
                <a:latin typeface="Deutsche Bank Display Beta" charset="0"/>
                <a:ea typeface="Deutsche Bank Display Beta" charset="0"/>
                <a:cs typeface="Deutsche Bank Display Beta" charset="0"/>
              </a:defRPr>
            </a:lvl2pPr>
            <a:lvl3pPr marL="911566" indent="0">
              <a:buNone/>
              <a:defRPr sz="3600">
                <a:latin typeface="Deutsche Bank Display Beta" charset="0"/>
                <a:ea typeface="Deutsche Bank Display Beta" charset="0"/>
                <a:cs typeface="Deutsche Bank Display Beta" charset="0"/>
              </a:defRPr>
            </a:lvl3pPr>
            <a:lvl4pPr marL="1367348" indent="0">
              <a:buNone/>
              <a:defRPr sz="3600">
                <a:latin typeface="Deutsche Bank Display Beta" charset="0"/>
                <a:ea typeface="Deutsche Bank Display Beta" charset="0"/>
                <a:cs typeface="Deutsche Bank Display Beta" charset="0"/>
              </a:defRPr>
            </a:lvl4pPr>
            <a:lvl5pPr marL="1823131" indent="0">
              <a:buNone/>
              <a:defRPr sz="3600">
                <a:latin typeface="Deutsche Bank Display Beta" charset="0"/>
                <a:ea typeface="Deutsche Bank Display Beta" charset="0"/>
                <a:cs typeface="Deutsche Bank Display Beta" charset="0"/>
              </a:defRPr>
            </a:lvl5pPr>
          </a:lstStyle>
          <a:p>
            <a:pPr lvl="0"/>
            <a:r>
              <a:rPr lang="en-US" dirty="0"/>
              <a:t>Deutsche Bank Display Dark Blue 36pt</a:t>
            </a:r>
          </a:p>
        </p:txBody>
      </p:sp>
      <p:sp>
        <p:nvSpPr>
          <p:cNvPr id="7" name="Picture Placeholder 8"/>
          <p:cNvSpPr>
            <a:spLocks noGrp="1"/>
          </p:cNvSpPr>
          <p:nvPr>
            <p:ph type="pic" sz="quarter" idx="65" hasCustomPrompt="1"/>
          </p:nvPr>
        </p:nvSpPr>
        <p:spPr>
          <a:xfrm>
            <a:off x="720000" y="2274551"/>
            <a:ext cx="715261" cy="715262"/>
          </a:xfrm>
          <a:prstGeom prst="rect">
            <a:avLst/>
          </a:prstGeom>
        </p:spPr>
        <p:txBody>
          <a:bodyPr lIns="0" tIns="0" rIns="0" bIns="0" anchor="ctr"/>
          <a:lstStyle>
            <a:lvl1pPr marL="0" indent="0" algn="ctr">
              <a:buNone/>
              <a:defRPr sz="1200">
                <a:solidFill>
                  <a:schemeClr val="tx2"/>
                </a:solidFill>
                <a:latin typeface="Deutsche Bank Text" charset="0"/>
                <a:ea typeface="Deutsche Bank Text" charset="0"/>
                <a:cs typeface="Deutsche Bank Text" charset="0"/>
              </a:defRPr>
            </a:lvl1pPr>
          </a:lstStyle>
          <a:p>
            <a:r>
              <a:rPr lang="en-US" dirty="0"/>
              <a:t>[Icon]</a:t>
            </a:r>
          </a:p>
        </p:txBody>
      </p:sp>
      <p:sp>
        <p:nvSpPr>
          <p:cNvPr id="9" name="Text Placeholder 8"/>
          <p:cNvSpPr>
            <a:spLocks noGrp="1"/>
          </p:cNvSpPr>
          <p:nvPr>
            <p:ph type="body" sz="quarter" idx="73" hasCustomPrompt="1"/>
          </p:nvPr>
        </p:nvSpPr>
        <p:spPr>
          <a:xfrm>
            <a:off x="720724" y="3276337"/>
            <a:ext cx="2968626" cy="914400"/>
          </a:xfrm>
          <a:prstGeom prst="rect">
            <a:avLst/>
          </a:prstGeom>
        </p:spPr>
        <p:txBody>
          <a:bodyPr lIns="0" tIns="0" rIns="0" bIns="0"/>
          <a:lstStyle>
            <a:lvl1pPr marL="0" indent="0">
              <a:lnSpc>
                <a:spcPts val="1680"/>
              </a:lnSpc>
              <a:spcBef>
                <a:spcPts val="0"/>
              </a:spcBef>
              <a:buNone/>
              <a:defRPr sz="1400">
                <a:solidFill>
                  <a:schemeClr val="tx2"/>
                </a:solidFill>
                <a:latin typeface="Deutsche Bank Text" charset="0"/>
                <a:ea typeface="Deutsche Bank Text" charset="0"/>
                <a:cs typeface="Deutsche Bank Text" charset="0"/>
              </a:defRPr>
            </a:lvl1pPr>
            <a:lvl2pPr marL="455783" indent="0">
              <a:buNone/>
              <a:defRPr sz="1400">
                <a:latin typeface="Deutsche Bank Text Beta" charset="0"/>
                <a:ea typeface="Deutsche Bank Text Beta" charset="0"/>
                <a:cs typeface="Deutsche Bank Text Beta" charset="0"/>
              </a:defRPr>
            </a:lvl2pPr>
            <a:lvl3pPr marL="911566" indent="0">
              <a:buNone/>
              <a:defRPr sz="1400">
                <a:latin typeface="Deutsche Bank Text Beta" charset="0"/>
                <a:ea typeface="Deutsche Bank Text Beta" charset="0"/>
                <a:cs typeface="Deutsche Bank Text Beta" charset="0"/>
              </a:defRPr>
            </a:lvl3pPr>
            <a:lvl4pPr marL="1367348" indent="0">
              <a:buNone/>
              <a:defRPr sz="1400">
                <a:latin typeface="Deutsche Bank Text Beta" charset="0"/>
                <a:ea typeface="Deutsche Bank Text Beta" charset="0"/>
                <a:cs typeface="Deutsche Bank Text Beta" charset="0"/>
              </a:defRPr>
            </a:lvl4pPr>
            <a:lvl5pPr marL="1823131" indent="0">
              <a:buNone/>
              <a:defRPr sz="1400">
                <a:latin typeface="Deutsche Bank Text Beta" charset="0"/>
                <a:ea typeface="Deutsche Bank Text Beta" charset="0"/>
                <a:cs typeface="Deutsche Bank Text Beta" charset="0"/>
              </a:defRPr>
            </a:lvl5pPr>
          </a:lstStyle>
          <a:p>
            <a:pPr lvl="0"/>
            <a:r>
              <a:rPr lang="en-US" dirty="0"/>
              <a:t>Deutsche Bank Text Dark Grey 14pt</a:t>
            </a:r>
          </a:p>
        </p:txBody>
      </p:sp>
      <p:sp>
        <p:nvSpPr>
          <p:cNvPr id="10" name="Picture Placeholder 8"/>
          <p:cNvSpPr>
            <a:spLocks noGrp="1"/>
          </p:cNvSpPr>
          <p:nvPr>
            <p:ph type="pic" sz="quarter" idx="74" hasCustomPrompt="1"/>
          </p:nvPr>
        </p:nvSpPr>
        <p:spPr>
          <a:xfrm>
            <a:off x="3845165" y="2274551"/>
            <a:ext cx="715261" cy="715262"/>
          </a:xfrm>
          <a:prstGeom prst="rect">
            <a:avLst/>
          </a:prstGeom>
        </p:spPr>
        <p:txBody>
          <a:bodyPr lIns="0" tIns="0" rIns="0" bIns="0" anchor="ctr"/>
          <a:lstStyle>
            <a:lvl1pPr marL="0" indent="0" algn="ctr">
              <a:buNone/>
              <a:defRPr sz="1200">
                <a:solidFill>
                  <a:schemeClr val="tx2"/>
                </a:solidFill>
                <a:latin typeface="Deutsche Bank Text" charset="0"/>
                <a:ea typeface="Deutsche Bank Text" charset="0"/>
                <a:cs typeface="Deutsche Bank Text" charset="0"/>
              </a:defRPr>
            </a:lvl1pPr>
          </a:lstStyle>
          <a:p>
            <a:r>
              <a:rPr lang="en-US" dirty="0"/>
              <a:t>[Icon]</a:t>
            </a:r>
          </a:p>
        </p:txBody>
      </p:sp>
      <p:sp>
        <p:nvSpPr>
          <p:cNvPr id="11" name="Text Placeholder 8"/>
          <p:cNvSpPr>
            <a:spLocks noGrp="1"/>
          </p:cNvSpPr>
          <p:nvPr>
            <p:ph type="body" sz="quarter" idx="75" hasCustomPrompt="1"/>
          </p:nvPr>
        </p:nvSpPr>
        <p:spPr>
          <a:xfrm>
            <a:off x="3845889" y="3276337"/>
            <a:ext cx="3012111" cy="914400"/>
          </a:xfrm>
          <a:prstGeom prst="rect">
            <a:avLst/>
          </a:prstGeom>
        </p:spPr>
        <p:txBody>
          <a:bodyPr lIns="0" tIns="0" rIns="0" bIns="0"/>
          <a:lstStyle>
            <a:lvl1pPr marL="0" indent="0">
              <a:lnSpc>
                <a:spcPts val="1680"/>
              </a:lnSpc>
              <a:spcBef>
                <a:spcPts val="0"/>
              </a:spcBef>
              <a:buNone/>
              <a:defRPr sz="1400">
                <a:solidFill>
                  <a:schemeClr val="tx2"/>
                </a:solidFill>
                <a:latin typeface="Deutsche Bank Text" charset="0"/>
                <a:ea typeface="Deutsche Bank Text" charset="0"/>
                <a:cs typeface="Deutsche Bank Text" charset="0"/>
              </a:defRPr>
            </a:lvl1pPr>
            <a:lvl2pPr marL="455783" indent="0">
              <a:buNone/>
              <a:defRPr sz="1400">
                <a:latin typeface="Deutsche Bank Text Beta" charset="0"/>
                <a:ea typeface="Deutsche Bank Text Beta" charset="0"/>
                <a:cs typeface="Deutsche Bank Text Beta" charset="0"/>
              </a:defRPr>
            </a:lvl2pPr>
            <a:lvl3pPr marL="911566" indent="0">
              <a:buNone/>
              <a:defRPr sz="1400">
                <a:latin typeface="Deutsche Bank Text Beta" charset="0"/>
                <a:ea typeface="Deutsche Bank Text Beta" charset="0"/>
                <a:cs typeface="Deutsche Bank Text Beta" charset="0"/>
              </a:defRPr>
            </a:lvl3pPr>
            <a:lvl4pPr marL="1367348" indent="0">
              <a:buNone/>
              <a:defRPr sz="1400">
                <a:latin typeface="Deutsche Bank Text Beta" charset="0"/>
                <a:ea typeface="Deutsche Bank Text Beta" charset="0"/>
                <a:cs typeface="Deutsche Bank Text Beta" charset="0"/>
              </a:defRPr>
            </a:lvl4pPr>
            <a:lvl5pPr marL="1823131" indent="0">
              <a:buNone/>
              <a:defRPr sz="1400">
                <a:latin typeface="Deutsche Bank Text Beta" charset="0"/>
                <a:ea typeface="Deutsche Bank Text Beta" charset="0"/>
                <a:cs typeface="Deutsche Bank Text Beta" charset="0"/>
              </a:defRPr>
            </a:lvl5pPr>
          </a:lstStyle>
          <a:p>
            <a:pPr lvl="0"/>
            <a:r>
              <a:rPr lang="en-US" dirty="0"/>
              <a:t>Deutsche Bank Text Dark Grey 14pt</a:t>
            </a:r>
          </a:p>
        </p:txBody>
      </p:sp>
      <p:sp>
        <p:nvSpPr>
          <p:cNvPr id="12" name="Picture Placeholder 8"/>
          <p:cNvSpPr>
            <a:spLocks noGrp="1"/>
          </p:cNvSpPr>
          <p:nvPr>
            <p:ph type="pic" sz="quarter" idx="76" hasCustomPrompt="1"/>
          </p:nvPr>
        </p:nvSpPr>
        <p:spPr>
          <a:xfrm>
            <a:off x="7002463" y="2274551"/>
            <a:ext cx="715261" cy="715262"/>
          </a:xfrm>
          <a:prstGeom prst="rect">
            <a:avLst/>
          </a:prstGeom>
        </p:spPr>
        <p:txBody>
          <a:bodyPr lIns="0" tIns="0" rIns="0" bIns="0" anchor="ctr"/>
          <a:lstStyle>
            <a:lvl1pPr marL="0" indent="0" algn="ctr">
              <a:buNone/>
              <a:defRPr sz="1200">
                <a:solidFill>
                  <a:schemeClr val="tx2"/>
                </a:solidFill>
                <a:latin typeface="Deutsche Bank Text" charset="0"/>
                <a:ea typeface="Deutsche Bank Text" charset="0"/>
                <a:cs typeface="Deutsche Bank Text" charset="0"/>
              </a:defRPr>
            </a:lvl1pPr>
          </a:lstStyle>
          <a:p>
            <a:r>
              <a:rPr lang="en-US" dirty="0"/>
              <a:t>[Icon]</a:t>
            </a:r>
          </a:p>
        </p:txBody>
      </p:sp>
      <p:sp>
        <p:nvSpPr>
          <p:cNvPr id="13" name="Text Placeholder 8"/>
          <p:cNvSpPr>
            <a:spLocks noGrp="1"/>
          </p:cNvSpPr>
          <p:nvPr>
            <p:ph type="body" sz="quarter" idx="77" hasCustomPrompt="1"/>
          </p:nvPr>
        </p:nvSpPr>
        <p:spPr>
          <a:xfrm>
            <a:off x="7002463" y="3276337"/>
            <a:ext cx="3024187" cy="914400"/>
          </a:xfrm>
          <a:prstGeom prst="rect">
            <a:avLst/>
          </a:prstGeom>
        </p:spPr>
        <p:txBody>
          <a:bodyPr lIns="0" tIns="0" rIns="0" bIns="0"/>
          <a:lstStyle>
            <a:lvl1pPr marL="0" indent="0">
              <a:lnSpc>
                <a:spcPts val="1680"/>
              </a:lnSpc>
              <a:spcBef>
                <a:spcPts val="0"/>
              </a:spcBef>
              <a:buNone/>
              <a:defRPr sz="1400">
                <a:solidFill>
                  <a:schemeClr val="tx2"/>
                </a:solidFill>
                <a:latin typeface="Deutsche Bank Text" charset="0"/>
                <a:ea typeface="Deutsche Bank Text" charset="0"/>
                <a:cs typeface="Deutsche Bank Text" charset="0"/>
              </a:defRPr>
            </a:lvl1pPr>
            <a:lvl2pPr marL="455783" indent="0">
              <a:buNone/>
              <a:defRPr sz="1400">
                <a:latin typeface="Deutsche Bank Text Beta" charset="0"/>
                <a:ea typeface="Deutsche Bank Text Beta" charset="0"/>
                <a:cs typeface="Deutsche Bank Text Beta" charset="0"/>
              </a:defRPr>
            </a:lvl2pPr>
            <a:lvl3pPr marL="911566" indent="0">
              <a:buNone/>
              <a:defRPr sz="1400">
                <a:latin typeface="Deutsche Bank Text Beta" charset="0"/>
                <a:ea typeface="Deutsche Bank Text Beta" charset="0"/>
                <a:cs typeface="Deutsche Bank Text Beta" charset="0"/>
              </a:defRPr>
            </a:lvl3pPr>
            <a:lvl4pPr marL="1367348" indent="0">
              <a:buNone/>
              <a:defRPr sz="1400">
                <a:latin typeface="Deutsche Bank Text Beta" charset="0"/>
                <a:ea typeface="Deutsche Bank Text Beta" charset="0"/>
                <a:cs typeface="Deutsche Bank Text Beta" charset="0"/>
              </a:defRPr>
            </a:lvl4pPr>
            <a:lvl5pPr marL="1823131" indent="0">
              <a:buNone/>
              <a:defRPr sz="1400">
                <a:latin typeface="Deutsche Bank Text Beta" charset="0"/>
                <a:ea typeface="Deutsche Bank Text Beta" charset="0"/>
                <a:cs typeface="Deutsche Bank Text Beta" charset="0"/>
              </a:defRPr>
            </a:lvl5pPr>
          </a:lstStyle>
          <a:p>
            <a:pPr lvl="0"/>
            <a:r>
              <a:rPr lang="en-US" dirty="0"/>
              <a:t>Deutsche Bank Text Dark Grey 14pt</a:t>
            </a:r>
          </a:p>
        </p:txBody>
      </p:sp>
      <p:cxnSp>
        <p:nvCxnSpPr>
          <p:cNvPr id="15" name="Straight Connector 14"/>
          <p:cNvCxnSpPr/>
          <p:nvPr userDrawn="1"/>
        </p:nvCxnSpPr>
        <p:spPr>
          <a:xfrm>
            <a:off x="720000" y="4502552"/>
            <a:ext cx="9255953" cy="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sp>
        <p:nvSpPr>
          <p:cNvPr id="17" name="Text Placeholder 16"/>
          <p:cNvSpPr>
            <a:spLocks noGrp="1"/>
          </p:cNvSpPr>
          <p:nvPr>
            <p:ph type="body" sz="quarter" idx="78" hasCustomPrompt="1"/>
          </p:nvPr>
        </p:nvSpPr>
        <p:spPr>
          <a:xfrm>
            <a:off x="720725" y="4850013"/>
            <a:ext cx="8585200" cy="231775"/>
          </a:xfrm>
          <a:prstGeom prst="rect">
            <a:avLst/>
          </a:prstGeom>
        </p:spPr>
        <p:txBody>
          <a:bodyPr lIns="0" tIns="0" rIns="0" bIns="0"/>
          <a:lstStyle>
            <a:lvl1pPr marL="0" indent="0">
              <a:buNone/>
              <a:defRPr sz="1400">
                <a:solidFill>
                  <a:schemeClr val="tx1"/>
                </a:solidFill>
                <a:latin typeface="Deutsche Bank Text" charset="0"/>
                <a:ea typeface="Deutsche Bank Text" charset="0"/>
                <a:cs typeface="Deutsche Bank Text" charset="0"/>
              </a:defRPr>
            </a:lvl1pPr>
            <a:lvl2pPr marL="455783" indent="0">
              <a:buNone/>
              <a:defRPr sz="1400">
                <a:solidFill>
                  <a:srgbClr val="001635"/>
                </a:solidFill>
                <a:latin typeface="Deutsche Bank Text Beta" charset="0"/>
                <a:ea typeface="Deutsche Bank Text Beta" charset="0"/>
                <a:cs typeface="Deutsche Bank Text Beta" charset="0"/>
              </a:defRPr>
            </a:lvl2pPr>
            <a:lvl3pPr marL="911566" indent="0">
              <a:buNone/>
              <a:defRPr sz="1400">
                <a:solidFill>
                  <a:srgbClr val="001635"/>
                </a:solidFill>
                <a:latin typeface="Deutsche Bank Text Beta" charset="0"/>
                <a:ea typeface="Deutsche Bank Text Beta" charset="0"/>
                <a:cs typeface="Deutsche Bank Text Beta" charset="0"/>
              </a:defRPr>
            </a:lvl3pPr>
            <a:lvl4pPr marL="1367348" indent="0">
              <a:buNone/>
              <a:defRPr sz="1400">
                <a:solidFill>
                  <a:srgbClr val="001635"/>
                </a:solidFill>
                <a:latin typeface="Deutsche Bank Text Beta" charset="0"/>
                <a:ea typeface="Deutsche Bank Text Beta" charset="0"/>
                <a:cs typeface="Deutsche Bank Text Beta" charset="0"/>
              </a:defRPr>
            </a:lvl4pPr>
            <a:lvl5pPr marL="1823131" indent="0">
              <a:buNone/>
              <a:defRPr sz="1400">
                <a:solidFill>
                  <a:srgbClr val="001635"/>
                </a:solidFill>
                <a:latin typeface="Deutsche Bank Text Beta" charset="0"/>
                <a:ea typeface="Deutsche Bank Text Beta" charset="0"/>
                <a:cs typeface="Deutsche Bank Text Beta" charset="0"/>
              </a:defRPr>
            </a:lvl5pPr>
          </a:lstStyle>
          <a:p>
            <a:pPr lvl="0"/>
            <a:r>
              <a:rPr lang="en-US" dirty="0"/>
              <a:t>Deutsche Bank Text Dark Blue 14pt</a:t>
            </a:r>
          </a:p>
        </p:txBody>
      </p:sp>
      <p:sp>
        <p:nvSpPr>
          <p:cNvPr id="19" name="Text Placeholder 18"/>
          <p:cNvSpPr>
            <a:spLocks noGrp="1"/>
          </p:cNvSpPr>
          <p:nvPr>
            <p:ph type="body" sz="quarter" idx="79" hasCustomPrompt="1"/>
          </p:nvPr>
        </p:nvSpPr>
        <p:spPr>
          <a:xfrm>
            <a:off x="720000" y="5238850"/>
            <a:ext cx="2177188" cy="886941"/>
          </a:xfrm>
          <a:prstGeom prst="rect">
            <a:avLst/>
          </a:prstGeom>
          <a:solidFill>
            <a:srgbClr val="E6EAE9"/>
          </a:solidFill>
        </p:spPr>
        <p:txBody>
          <a:bodyPr lIns="396000" tIns="144000" rIns="396000" bIns="144000" anchor="ctr"/>
          <a:lstStyle>
            <a:lvl1pPr marL="0" indent="0">
              <a:lnSpc>
                <a:spcPts val="1680"/>
              </a:lnSpc>
              <a:spcBef>
                <a:spcPts val="0"/>
              </a:spcBef>
              <a:buNone/>
              <a:defRPr sz="1400">
                <a:solidFill>
                  <a:schemeClr val="tx2"/>
                </a:solidFill>
                <a:latin typeface="Deutsche Bank Text" charset="0"/>
                <a:ea typeface="Deutsche Bank Text" charset="0"/>
                <a:cs typeface="Deutsche Bank Text" charset="0"/>
              </a:defRPr>
            </a:lvl1pPr>
          </a:lstStyle>
          <a:p>
            <a:pPr lvl="0"/>
            <a:r>
              <a:rPr lang="en-US" dirty="0"/>
              <a:t>Deutsche Bank Text Dark Grey 14pt</a:t>
            </a:r>
          </a:p>
        </p:txBody>
      </p:sp>
      <p:sp>
        <p:nvSpPr>
          <p:cNvPr id="20" name="Text Placeholder 18"/>
          <p:cNvSpPr>
            <a:spLocks noGrp="1"/>
          </p:cNvSpPr>
          <p:nvPr>
            <p:ph type="body" sz="quarter" idx="80" hasCustomPrompt="1"/>
          </p:nvPr>
        </p:nvSpPr>
        <p:spPr>
          <a:xfrm>
            <a:off x="3041651" y="5238850"/>
            <a:ext cx="2232024" cy="886941"/>
          </a:xfrm>
          <a:prstGeom prst="rect">
            <a:avLst/>
          </a:prstGeom>
          <a:solidFill>
            <a:srgbClr val="E6EAE9"/>
          </a:solidFill>
        </p:spPr>
        <p:txBody>
          <a:bodyPr lIns="396000" tIns="144000" rIns="396000" bIns="144000" anchor="ctr"/>
          <a:lstStyle>
            <a:lvl1pPr marL="0" indent="0">
              <a:lnSpc>
                <a:spcPts val="1680"/>
              </a:lnSpc>
              <a:spcBef>
                <a:spcPts val="0"/>
              </a:spcBef>
              <a:buNone/>
              <a:defRPr sz="1400">
                <a:solidFill>
                  <a:schemeClr val="tx2"/>
                </a:solidFill>
                <a:latin typeface="Deutsche Bank Text" charset="0"/>
                <a:ea typeface="Deutsche Bank Text" charset="0"/>
                <a:cs typeface="Deutsche Bank Text" charset="0"/>
              </a:defRPr>
            </a:lvl1pPr>
          </a:lstStyle>
          <a:p>
            <a:pPr lvl="0"/>
            <a:r>
              <a:rPr lang="en-US" dirty="0"/>
              <a:t>Deutsche Bank Text Dark Grey 14pt</a:t>
            </a:r>
          </a:p>
        </p:txBody>
      </p:sp>
      <p:sp>
        <p:nvSpPr>
          <p:cNvPr id="21" name="Text Placeholder 18"/>
          <p:cNvSpPr>
            <a:spLocks noGrp="1"/>
          </p:cNvSpPr>
          <p:nvPr>
            <p:ph type="body" sz="quarter" idx="81" hasCustomPrompt="1"/>
          </p:nvPr>
        </p:nvSpPr>
        <p:spPr>
          <a:xfrm>
            <a:off x="5418139" y="5238850"/>
            <a:ext cx="2232024" cy="886941"/>
          </a:xfrm>
          <a:prstGeom prst="rect">
            <a:avLst/>
          </a:prstGeom>
          <a:solidFill>
            <a:srgbClr val="E6EAE9"/>
          </a:solidFill>
        </p:spPr>
        <p:txBody>
          <a:bodyPr lIns="396000" tIns="144000" rIns="396000" bIns="144000" anchor="ctr"/>
          <a:lstStyle>
            <a:lvl1pPr marL="0" indent="0">
              <a:lnSpc>
                <a:spcPts val="1680"/>
              </a:lnSpc>
              <a:spcBef>
                <a:spcPts val="0"/>
              </a:spcBef>
              <a:buNone/>
              <a:defRPr sz="1400">
                <a:solidFill>
                  <a:schemeClr val="tx2"/>
                </a:solidFill>
                <a:latin typeface="Deutsche Bank Text" charset="0"/>
                <a:ea typeface="Deutsche Bank Text" charset="0"/>
                <a:cs typeface="Deutsche Bank Text" charset="0"/>
              </a:defRPr>
            </a:lvl1pPr>
          </a:lstStyle>
          <a:p>
            <a:pPr lvl="0"/>
            <a:r>
              <a:rPr lang="en-US" dirty="0"/>
              <a:t>Deutsche Bank Text Dark Grey 14pt</a:t>
            </a:r>
          </a:p>
        </p:txBody>
      </p:sp>
      <p:sp>
        <p:nvSpPr>
          <p:cNvPr id="22" name="Text Placeholder 18"/>
          <p:cNvSpPr>
            <a:spLocks noGrp="1"/>
          </p:cNvSpPr>
          <p:nvPr>
            <p:ph type="body" sz="quarter" idx="82" hasCustomPrompt="1"/>
          </p:nvPr>
        </p:nvSpPr>
        <p:spPr>
          <a:xfrm>
            <a:off x="7794625" y="5238850"/>
            <a:ext cx="2232025" cy="886941"/>
          </a:xfrm>
          <a:prstGeom prst="rect">
            <a:avLst/>
          </a:prstGeom>
          <a:solidFill>
            <a:srgbClr val="E6EAE9"/>
          </a:solidFill>
        </p:spPr>
        <p:txBody>
          <a:bodyPr lIns="396000" tIns="144000" rIns="396000" bIns="144000" anchor="ctr"/>
          <a:lstStyle>
            <a:lvl1pPr marL="0" indent="0">
              <a:lnSpc>
                <a:spcPts val="1680"/>
              </a:lnSpc>
              <a:spcBef>
                <a:spcPts val="0"/>
              </a:spcBef>
              <a:buNone/>
              <a:defRPr sz="1400">
                <a:solidFill>
                  <a:schemeClr val="tx2"/>
                </a:solidFill>
                <a:latin typeface="Deutsche Bank Text" charset="0"/>
                <a:ea typeface="Deutsche Bank Text" charset="0"/>
                <a:cs typeface="Deutsche Bank Text" charset="0"/>
              </a:defRPr>
            </a:lvl1pPr>
          </a:lstStyle>
          <a:p>
            <a:pPr lvl="0"/>
            <a:r>
              <a:rPr lang="en-US" dirty="0"/>
              <a:t>Deutsche Bank Text Dark Grey 14pt</a:t>
            </a:r>
          </a:p>
        </p:txBody>
      </p:sp>
      <p:sp>
        <p:nvSpPr>
          <p:cNvPr id="23" name="Text Placeholder 6"/>
          <p:cNvSpPr>
            <a:spLocks noGrp="1"/>
          </p:cNvSpPr>
          <p:nvPr>
            <p:ph type="body" sz="quarter" idx="72" hasCustomPrompt="1"/>
          </p:nvPr>
        </p:nvSpPr>
        <p:spPr>
          <a:xfrm>
            <a:off x="702650" y="6764338"/>
            <a:ext cx="9324000" cy="268287"/>
          </a:xfrm>
          <a:prstGeom prst="rect">
            <a:avLst/>
          </a:prstGeom>
        </p:spPr>
        <p:txBody>
          <a:bodyPr lIns="0" tIns="0" rIns="0" bIns="0" anchor="b"/>
          <a:lstStyle>
            <a:lvl1pPr marL="0" indent="0">
              <a:lnSpc>
                <a:spcPts val="800"/>
              </a:lnSpc>
              <a:spcBef>
                <a:spcPts val="0"/>
              </a:spcBef>
              <a:buNone/>
              <a:defRPr sz="800">
                <a:solidFill>
                  <a:schemeClr val="tx2"/>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8pt</a:t>
            </a:r>
          </a:p>
        </p:txBody>
      </p:sp>
    </p:spTree>
    <p:extLst>
      <p:ext uri="{BB962C8B-B14F-4D97-AF65-F5344CB8AC3E}">
        <p14:creationId xmlns:p14="http://schemas.microsoft.com/office/powerpoint/2010/main" val="815752915"/>
      </p:ext>
    </p:extLst>
  </p:cSld>
  <p:clrMapOvr>
    <a:masterClrMapping/>
  </p:clrMapOvr>
</p:sldLayout>
</file>

<file path=ppt/slideLayouts/slideLayout78.xml><?xml version="1.0" encoding="utf-8"?>
<p:sldLayout xmlns:a="http://schemas.openxmlformats.org/drawingml/2006/main" xmlns:r="http://schemas.openxmlformats.org/officeDocument/2006/relationships" xmlns:p="http://schemas.openxmlformats.org/presentationml/2006/main" preserve="1" userDrawn="1">
  <p:cSld name="31_Custom Layout">
    <p:spTree>
      <p:nvGrpSpPr>
        <p:cNvPr id="1" name=""/>
        <p:cNvGrpSpPr/>
        <p:nvPr/>
      </p:nvGrpSpPr>
      <p:grpSpPr>
        <a:xfrm>
          <a:off x="0" y="0"/>
          <a:ext cx="0" cy="0"/>
          <a:chOff x="0" y="0"/>
          <a:chExt cx="0" cy="0"/>
        </a:xfrm>
      </p:grpSpPr>
      <p:sp>
        <p:nvSpPr>
          <p:cNvPr id="4" name="Text Placeholder 2"/>
          <p:cNvSpPr>
            <a:spLocks noGrp="1"/>
          </p:cNvSpPr>
          <p:nvPr>
            <p:ph type="body" sz="quarter" idx="62" hasCustomPrompt="1"/>
          </p:nvPr>
        </p:nvSpPr>
        <p:spPr>
          <a:xfrm>
            <a:off x="701675" y="441325"/>
            <a:ext cx="2728091" cy="155645"/>
          </a:xfrm>
          <a:prstGeom prst="rect">
            <a:avLst/>
          </a:prstGeom>
        </p:spPr>
        <p:txBody>
          <a:bodyPr lIns="0" tIns="0" rIns="0" bIns="0"/>
          <a:lstStyle>
            <a:lvl1pPr marL="0" indent="0">
              <a:buNone/>
              <a:defRPr sz="997" b="0" i="0" baseline="0">
                <a:solidFill>
                  <a:schemeClr val="accent2"/>
                </a:solidFill>
                <a:latin typeface="Deutsche Bank Text" charset="0"/>
                <a:ea typeface="Deutsche Bank Text" charset="0"/>
                <a:cs typeface="Deutsche Bank Text" charset="0"/>
              </a:defRPr>
            </a:lvl1pPr>
            <a:lvl2pPr marL="455783" indent="0">
              <a:buNone/>
              <a:defRPr/>
            </a:lvl2pPr>
            <a:lvl3pPr marL="911565" indent="0">
              <a:buNone/>
              <a:defRPr/>
            </a:lvl3pPr>
            <a:lvl4pPr marL="1367348" indent="0">
              <a:buNone/>
              <a:defRPr/>
            </a:lvl4pPr>
            <a:lvl5pPr marL="1823131" indent="0">
              <a:buNone/>
              <a:defRPr/>
            </a:lvl5pPr>
          </a:lstStyle>
          <a:p>
            <a:pPr lvl="0"/>
            <a:r>
              <a:rPr lang="en-US" dirty="0"/>
              <a:t>Deutsche Bank Text Orange 10pt</a:t>
            </a:r>
          </a:p>
        </p:txBody>
      </p:sp>
      <p:sp>
        <p:nvSpPr>
          <p:cNvPr id="5" name="Text Placeholder 5"/>
          <p:cNvSpPr>
            <a:spLocks noGrp="1"/>
          </p:cNvSpPr>
          <p:nvPr>
            <p:ph type="body" sz="quarter" idx="63" hasCustomPrompt="1"/>
          </p:nvPr>
        </p:nvSpPr>
        <p:spPr>
          <a:xfrm>
            <a:off x="701674" y="824430"/>
            <a:ext cx="8532813" cy="478908"/>
          </a:xfrm>
          <a:prstGeom prst="rect">
            <a:avLst/>
          </a:prstGeom>
        </p:spPr>
        <p:txBody>
          <a:bodyPr lIns="0" tIns="0" rIns="0" bIns="0"/>
          <a:lstStyle>
            <a:lvl1pPr marL="0" indent="0">
              <a:lnSpc>
                <a:spcPts val="4000"/>
              </a:lnSpc>
              <a:spcBef>
                <a:spcPts val="0"/>
              </a:spcBef>
              <a:buNone/>
              <a:defRPr sz="3600" baseline="0">
                <a:solidFill>
                  <a:schemeClr val="tx1"/>
                </a:solidFill>
                <a:latin typeface="Deutsche Bank Display" charset="0"/>
                <a:ea typeface="Deutsche Bank Display" charset="0"/>
                <a:cs typeface="Deutsche Bank Display" charset="0"/>
              </a:defRPr>
            </a:lvl1pPr>
            <a:lvl2pPr marL="455783" indent="0">
              <a:buNone/>
              <a:defRPr sz="3600">
                <a:latin typeface="Deutsche Bank Display Beta" charset="0"/>
                <a:ea typeface="Deutsche Bank Display Beta" charset="0"/>
                <a:cs typeface="Deutsche Bank Display Beta" charset="0"/>
              </a:defRPr>
            </a:lvl2pPr>
            <a:lvl3pPr marL="911566" indent="0">
              <a:buNone/>
              <a:defRPr sz="3600">
                <a:latin typeface="Deutsche Bank Display Beta" charset="0"/>
                <a:ea typeface="Deutsche Bank Display Beta" charset="0"/>
                <a:cs typeface="Deutsche Bank Display Beta" charset="0"/>
              </a:defRPr>
            </a:lvl3pPr>
            <a:lvl4pPr marL="1367348" indent="0">
              <a:buNone/>
              <a:defRPr sz="3600">
                <a:latin typeface="Deutsche Bank Display Beta" charset="0"/>
                <a:ea typeface="Deutsche Bank Display Beta" charset="0"/>
                <a:cs typeface="Deutsche Bank Display Beta" charset="0"/>
              </a:defRPr>
            </a:lvl4pPr>
            <a:lvl5pPr marL="1823131" indent="0">
              <a:buNone/>
              <a:defRPr sz="3600">
                <a:latin typeface="Deutsche Bank Display Beta" charset="0"/>
                <a:ea typeface="Deutsche Bank Display Beta" charset="0"/>
                <a:cs typeface="Deutsche Bank Display Beta" charset="0"/>
              </a:defRPr>
            </a:lvl5pPr>
          </a:lstStyle>
          <a:p>
            <a:pPr lvl="0"/>
            <a:r>
              <a:rPr lang="en-US" dirty="0"/>
              <a:t>Deutsche Bank Display Dark Blue 36pt</a:t>
            </a:r>
          </a:p>
        </p:txBody>
      </p:sp>
      <p:sp>
        <p:nvSpPr>
          <p:cNvPr id="7" name="Picture Placeholder 8"/>
          <p:cNvSpPr>
            <a:spLocks noGrp="1"/>
          </p:cNvSpPr>
          <p:nvPr>
            <p:ph type="pic" sz="quarter" idx="65" hasCustomPrompt="1"/>
          </p:nvPr>
        </p:nvSpPr>
        <p:spPr>
          <a:xfrm>
            <a:off x="701674" y="2740895"/>
            <a:ext cx="715261" cy="715262"/>
          </a:xfrm>
          <a:prstGeom prst="rect">
            <a:avLst/>
          </a:prstGeom>
        </p:spPr>
        <p:txBody>
          <a:bodyPr lIns="0" tIns="0" rIns="0" bIns="0" anchor="ctr"/>
          <a:lstStyle>
            <a:lvl1pPr marL="0" indent="0" algn="ctr">
              <a:buNone/>
              <a:defRPr sz="1200">
                <a:solidFill>
                  <a:schemeClr val="tx2"/>
                </a:solidFill>
                <a:latin typeface="Deutsche Bank Text" charset="0"/>
                <a:ea typeface="Deutsche Bank Text" charset="0"/>
                <a:cs typeface="Deutsche Bank Text" charset="0"/>
              </a:defRPr>
            </a:lvl1pPr>
          </a:lstStyle>
          <a:p>
            <a:r>
              <a:rPr lang="en-US" dirty="0"/>
              <a:t>[Icon]</a:t>
            </a:r>
          </a:p>
        </p:txBody>
      </p:sp>
      <p:sp>
        <p:nvSpPr>
          <p:cNvPr id="8" name="Picture Placeholder 8"/>
          <p:cNvSpPr>
            <a:spLocks noGrp="1"/>
          </p:cNvSpPr>
          <p:nvPr>
            <p:ph type="pic" sz="quarter" idx="74" hasCustomPrompt="1"/>
          </p:nvPr>
        </p:nvSpPr>
        <p:spPr>
          <a:xfrm>
            <a:off x="3831722" y="2740895"/>
            <a:ext cx="715261" cy="715262"/>
          </a:xfrm>
          <a:prstGeom prst="rect">
            <a:avLst/>
          </a:prstGeom>
        </p:spPr>
        <p:txBody>
          <a:bodyPr lIns="0" tIns="0" rIns="0" bIns="0" anchor="ctr"/>
          <a:lstStyle>
            <a:lvl1pPr marL="0" indent="0" algn="ctr">
              <a:buNone/>
              <a:defRPr sz="1200">
                <a:solidFill>
                  <a:schemeClr val="tx2"/>
                </a:solidFill>
                <a:latin typeface="Deutsche Bank Text" charset="0"/>
                <a:ea typeface="Deutsche Bank Text" charset="0"/>
                <a:cs typeface="Deutsche Bank Text" charset="0"/>
              </a:defRPr>
            </a:lvl1pPr>
          </a:lstStyle>
          <a:p>
            <a:r>
              <a:rPr lang="en-US" dirty="0"/>
              <a:t>[Icon]</a:t>
            </a:r>
          </a:p>
        </p:txBody>
      </p:sp>
      <p:sp>
        <p:nvSpPr>
          <p:cNvPr id="9" name="Picture Placeholder 8"/>
          <p:cNvSpPr>
            <a:spLocks noGrp="1"/>
          </p:cNvSpPr>
          <p:nvPr>
            <p:ph type="pic" sz="quarter" idx="76" hasCustomPrompt="1"/>
          </p:nvPr>
        </p:nvSpPr>
        <p:spPr>
          <a:xfrm>
            <a:off x="7794625" y="2740895"/>
            <a:ext cx="715261" cy="715262"/>
          </a:xfrm>
          <a:prstGeom prst="rect">
            <a:avLst/>
          </a:prstGeom>
        </p:spPr>
        <p:txBody>
          <a:bodyPr lIns="0" tIns="0" rIns="0" bIns="0" anchor="ctr"/>
          <a:lstStyle>
            <a:lvl1pPr marL="0" indent="0" algn="ctr">
              <a:buNone/>
              <a:defRPr sz="1200">
                <a:solidFill>
                  <a:schemeClr val="tx2"/>
                </a:solidFill>
                <a:latin typeface="Deutsche Bank Text" charset="0"/>
                <a:ea typeface="Deutsche Bank Text" charset="0"/>
                <a:cs typeface="Deutsche Bank Text" charset="0"/>
              </a:defRPr>
            </a:lvl1pPr>
          </a:lstStyle>
          <a:p>
            <a:r>
              <a:rPr lang="en-US" dirty="0"/>
              <a:t>[Icon]</a:t>
            </a:r>
          </a:p>
        </p:txBody>
      </p:sp>
      <p:sp>
        <p:nvSpPr>
          <p:cNvPr id="11" name="Text Placeholder 10"/>
          <p:cNvSpPr>
            <a:spLocks noGrp="1"/>
          </p:cNvSpPr>
          <p:nvPr>
            <p:ph type="body" sz="quarter" idx="77" hasCustomPrompt="1"/>
          </p:nvPr>
        </p:nvSpPr>
        <p:spPr>
          <a:xfrm>
            <a:off x="701674" y="3689414"/>
            <a:ext cx="2987676" cy="690562"/>
          </a:xfrm>
          <a:prstGeom prst="rect">
            <a:avLst/>
          </a:prstGeom>
        </p:spPr>
        <p:txBody>
          <a:bodyPr lIns="0" tIns="0" rIns="0" bIns="0"/>
          <a:lstStyle>
            <a:lvl1pPr marL="0" indent="0">
              <a:lnSpc>
                <a:spcPts val="1680"/>
              </a:lnSpc>
              <a:spcBef>
                <a:spcPts val="0"/>
              </a:spcBef>
              <a:buNone/>
              <a:defRPr sz="1400">
                <a:solidFill>
                  <a:schemeClr val="tx1"/>
                </a:solidFill>
                <a:latin typeface="Deutsche Bank Text" charset="0"/>
                <a:ea typeface="Deutsche Bank Text" charset="0"/>
                <a:cs typeface="Deutsche Bank Text" charset="0"/>
              </a:defRPr>
            </a:lvl1pPr>
            <a:lvl2pPr marL="455783" indent="0">
              <a:buNone/>
              <a:defRPr sz="1400">
                <a:latin typeface="Deutsche Bank Text Beta" charset="0"/>
                <a:ea typeface="Deutsche Bank Text Beta" charset="0"/>
                <a:cs typeface="Deutsche Bank Text Beta" charset="0"/>
              </a:defRPr>
            </a:lvl2pPr>
            <a:lvl3pPr marL="911566" indent="0">
              <a:buNone/>
              <a:defRPr sz="1400">
                <a:latin typeface="Deutsche Bank Text Beta" charset="0"/>
                <a:ea typeface="Deutsche Bank Text Beta" charset="0"/>
                <a:cs typeface="Deutsche Bank Text Beta" charset="0"/>
              </a:defRPr>
            </a:lvl3pPr>
            <a:lvl4pPr marL="1367348" indent="0">
              <a:buNone/>
              <a:defRPr sz="1400">
                <a:latin typeface="Deutsche Bank Text Beta" charset="0"/>
                <a:ea typeface="Deutsche Bank Text Beta" charset="0"/>
                <a:cs typeface="Deutsche Bank Text Beta" charset="0"/>
              </a:defRPr>
            </a:lvl4pPr>
            <a:lvl5pPr marL="1823131" indent="0">
              <a:buNone/>
              <a:defRPr sz="1400">
                <a:latin typeface="Deutsche Bank Text Beta" charset="0"/>
                <a:ea typeface="Deutsche Bank Text Beta" charset="0"/>
                <a:cs typeface="Deutsche Bank Text Beta" charset="0"/>
              </a:defRPr>
            </a:lvl5pPr>
          </a:lstStyle>
          <a:p>
            <a:pPr lvl="0"/>
            <a:r>
              <a:rPr lang="en-US" dirty="0"/>
              <a:t>Deutsche Bank Text Dark Blue 14pt</a:t>
            </a:r>
          </a:p>
        </p:txBody>
      </p:sp>
      <p:sp>
        <p:nvSpPr>
          <p:cNvPr id="12" name="Text Placeholder 10"/>
          <p:cNvSpPr>
            <a:spLocks noGrp="1"/>
          </p:cNvSpPr>
          <p:nvPr>
            <p:ph type="body" sz="quarter" idx="78" hasCustomPrompt="1"/>
          </p:nvPr>
        </p:nvSpPr>
        <p:spPr>
          <a:xfrm>
            <a:off x="3831721" y="3689414"/>
            <a:ext cx="3012835" cy="690562"/>
          </a:xfrm>
          <a:prstGeom prst="rect">
            <a:avLst/>
          </a:prstGeom>
        </p:spPr>
        <p:txBody>
          <a:bodyPr lIns="0" tIns="0" rIns="0" bIns="0"/>
          <a:lstStyle>
            <a:lvl1pPr marL="0" indent="0">
              <a:lnSpc>
                <a:spcPts val="1680"/>
              </a:lnSpc>
              <a:spcBef>
                <a:spcPts val="0"/>
              </a:spcBef>
              <a:buNone/>
              <a:defRPr sz="1400">
                <a:solidFill>
                  <a:schemeClr val="tx1"/>
                </a:solidFill>
                <a:latin typeface="Deutsche Bank Text" charset="0"/>
                <a:ea typeface="Deutsche Bank Text" charset="0"/>
                <a:cs typeface="Deutsche Bank Text" charset="0"/>
              </a:defRPr>
            </a:lvl1pPr>
            <a:lvl2pPr marL="455783" indent="0">
              <a:buNone/>
              <a:defRPr sz="1400">
                <a:latin typeface="Deutsche Bank Text Beta" charset="0"/>
                <a:ea typeface="Deutsche Bank Text Beta" charset="0"/>
                <a:cs typeface="Deutsche Bank Text Beta" charset="0"/>
              </a:defRPr>
            </a:lvl2pPr>
            <a:lvl3pPr marL="911566" indent="0">
              <a:buNone/>
              <a:defRPr sz="1400">
                <a:latin typeface="Deutsche Bank Text Beta" charset="0"/>
                <a:ea typeface="Deutsche Bank Text Beta" charset="0"/>
                <a:cs typeface="Deutsche Bank Text Beta" charset="0"/>
              </a:defRPr>
            </a:lvl3pPr>
            <a:lvl4pPr marL="1367348" indent="0">
              <a:buNone/>
              <a:defRPr sz="1400">
                <a:latin typeface="Deutsche Bank Text Beta" charset="0"/>
                <a:ea typeface="Deutsche Bank Text Beta" charset="0"/>
                <a:cs typeface="Deutsche Bank Text Beta" charset="0"/>
              </a:defRPr>
            </a:lvl4pPr>
            <a:lvl5pPr marL="1823131" indent="0">
              <a:buNone/>
              <a:defRPr sz="1400">
                <a:latin typeface="Deutsche Bank Text Beta" charset="0"/>
                <a:ea typeface="Deutsche Bank Text Beta" charset="0"/>
                <a:cs typeface="Deutsche Bank Text Beta" charset="0"/>
              </a:defRPr>
            </a:lvl5pPr>
          </a:lstStyle>
          <a:p>
            <a:pPr lvl="0"/>
            <a:r>
              <a:rPr lang="en-US" dirty="0"/>
              <a:t>Deutsche Bank Text Dark Blue 14pt</a:t>
            </a:r>
          </a:p>
        </p:txBody>
      </p:sp>
      <p:sp>
        <p:nvSpPr>
          <p:cNvPr id="13" name="Text Placeholder 10"/>
          <p:cNvSpPr>
            <a:spLocks noGrp="1"/>
          </p:cNvSpPr>
          <p:nvPr>
            <p:ph type="body" sz="quarter" idx="79" hasCustomPrompt="1"/>
          </p:nvPr>
        </p:nvSpPr>
        <p:spPr>
          <a:xfrm>
            <a:off x="7794625" y="3689414"/>
            <a:ext cx="1433025" cy="690562"/>
          </a:xfrm>
          <a:prstGeom prst="rect">
            <a:avLst/>
          </a:prstGeom>
        </p:spPr>
        <p:txBody>
          <a:bodyPr lIns="0" tIns="0" rIns="0" bIns="0"/>
          <a:lstStyle>
            <a:lvl1pPr marL="0" indent="0">
              <a:lnSpc>
                <a:spcPts val="1680"/>
              </a:lnSpc>
              <a:spcBef>
                <a:spcPts val="0"/>
              </a:spcBef>
              <a:buNone/>
              <a:defRPr sz="1400">
                <a:solidFill>
                  <a:schemeClr val="tx1"/>
                </a:solidFill>
                <a:latin typeface="Deutsche Bank Text" charset="0"/>
                <a:ea typeface="Deutsche Bank Text" charset="0"/>
                <a:cs typeface="Deutsche Bank Text" charset="0"/>
              </a:defRPr>
            </a:lvl1pPr>
            <a:lvl2pPr marL="455783" indent="0">
              <a:buNone/>
              <a:defRPr sz="1400">
                <a:latin typeface="Deutsche Bank Text Beta" charset="0"/>
                <a:ea typeface="Deutsche Bank Text Beta" charset="0"/>
                <a:cs typeface="Deutsche Bank Text Beta" charset="0"/>
              </a:defRPr>
            </a:lvl2pPr>
            <a:lvl3pPr marL="911566" indent="0">
              <a:buNone/>
              <a:defRPr sz="1400">
                <a:latin typeface="Deutsche Bank Text Beta" charset="0"/>
                <a:ea typeface="Deutsche Bank Text Beta" charset="0"/>
                <a:cs typeface="Deutsche Bank Text Beta" charset="0"/>
              </a:defRPr>
            </a:lvl3pPr>
            <a:lvl4pPr marL="1367348" indent="0">
              <a:buNone/>
              <a:defRPr sz="1400">
                <a:latin typeface="Deutsche Bank Text Beta" charset="0"/>
                <a:ea typeface="Deutsche Bank Text Beta" charset="0"/>
                <a:cs typeface="Deutsche Bank Text Beta" charset="0"/>
              </a:defRPr>
            </a:lvl4pPr>
            <a:lvl5pPr marL="1823131" indent="0">
              <a:buNone/>
              <a:defRPr sz="1400">
                <a:latin typeface="Deutsche Bank Text Beta" charset="0"/>
                <a:ea typeface="Deutsche Bank Text Beta" charset="0"/>
                <a:cs typeface="Deutsche Bank Text Beta" charset="0"/>
              </a:defRPr>
            </a:lvl5pPr>
          </a:lstStyle>
          <a:p>
            <a:pPr lvl="0"/>
            <a:r>
              <a:rPr lang="en-US" dirty="0"/>
              <a:t>Deutsche Bank Text Dark Blue 14pt</a:t>
            </a:r>
          </a:p>
        </p:txBody>
      </p:sp>
      <p:cxnSp>
        <p:nvCxnSpPr>
          <p:cNvPr id="15" name="Straight Connector 14"/>
          <p:cNvCxnSpPr/>
          <p:nvPr userDrawn="1"/>
        </p:nvCxnSpPr>
        <p:spPr>
          <a:xfrm>
            <a:off x="705712" y="4498848"/>
            <a:ext cx="2983638" cy="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cxnSp>
        <p:nvCxnSpPr>
          <p:cNvPr id="16" name="Straight Connector 15"/>
          <p:cNvCxnSpPr/>
          <p:nvPr userDrawn="1"/>
        </p:nvCxnSpPr>
        <p:spPr>
          <a:xfrm>
            <a:off x="3831721" y="4498848"/>
            <a:ext cx="5547229" cy="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sp>
        <p:nvSpPr>
          <p:cNvPr id="18" name="Text Placeholder 10"/>
          <p:cNvSpPr>
            <a:spLocks noGrp="1"/>
          </p:cNvSpPr>
          <p:nvPr>
            <p:ph type="body" sz="quarter" idx="80" hasCustomPrompt="1"/>
          </p:nvPr>
        </p:nvSpPr>
        <p:spPr>
          <a:xfrm>
            <a:off x="701674" y="4667821"/>
            <a:ext cx="2987676" cy="1596899"/>
          </a:xfrm>
          <a:prstGeom prst="rect">
            <a:avLst/>
          </a:prstGeom>
        </p:spPr>
        <p:txBody>
          <a:bodyPr lIns="0" tIns="0" rIns="0" bIns="0"/>
          <a:lstStyle>
            <a:lvl1pPr marL="0" indent="0">
              <a:lnSpc>
                <a:spcPts val="1200"/>
              </a:lnSpc>
              <a:spcBef>
                <a:spcPts val="0"/>
              </a:spcBef>
              <a:buNone/>
              <a:defRPr sz="1000">
                <a:solidFill>
                  <a:schemeClr val="tx2"/>
                </a:solidFill>
                <a:latin typeface="Deutsche Bank Text" charset="0"/>
                <a:ea typeface="Deutsche Bank Text" charset="0"/>
                <a:cs typeface="Deutsche Bank Text" charset="0"/>
              </a:defRPr>
            </a:lvl1pPr>
            <a:lvl2pPr marL="455783" indent="0">
              <a:buNone/>
              <a:defRPr sz="1400">
                <a:latin typeface="Deutsche Bank Text Beta" charset="0"/>
                <a:ea typeface="Deutsche Bank Text Beta" charset="0"/>
                <a:cs typeface="Deutsche Bank Text Beta" charset="0"/>
              </a:defRPr>
            </a:lvl2pPr>
            <a:lvl3pPr marL="911566" indent="0">
              <a:buNone/>
              <a:defRPr sz="1400">
                <a:latin typeface="Deutsche Bank Text Beta" charset="0"/>
                <a:ea typeface="Deutsche Bank Text Beta" charset="0"/>
                <a:cs typeface="Deutsche Bank Text Beta" charset="0"/>
              </a:defRPr>
            </a:lvl3pPr>
            <a:lvl4pPr marL="1367348" indent="0">
              <a:buNone/>
              <a:defRPr sz="1400">
                <a:latin typeface="Deutsche Bank Text Beta" charset="0"/>
                <a:ea typeface="Deutsche Bank Text Beta" charset="0"/>
                <a:cs typeface="Deutsche Bank Text Beta" charset="0"/>
              </a:defRPr>
            </a:lvl4pPr>
            <a:lvl5pPr marL="1823131" indent="0">
              <a:buNone/>
              <a:defRPr sz="1400">
                <a:latin typeface="Deutsche Bank Text Beta" charset="0"/>
                <a:ea typeface="Deutsche Bank Text Beta" charset="0"/>
                <a:cs typeface="Deutsche Bank Text Beta" charset="0"/>
              </a:defRPr>
            </a:lvl5pPr>
          </a:lstStyle>
          <a:p>
            <a:pPr lvl="0"/>
            <a:r>
              <a:rPr lang="en-US" dirty="0"/>
              <a:t>Deutsche Bank Text Dark Grey 10pt</a:t>
            </a:r>
          </a:p>
        </p:txBody>
      </p:sp>
      <p:sp>
        <p:nvSpPr>
          <p:cNvPr id="20" name="Text Placeholder 10"/>
          <p:cNvSpPr>
            <a:spLocks noGrp="1"/>
          </p:cNvSpPr>
          <p:nvPr>
            <p:ph type="body" sz="quarter" idx="81" hasCustomPrompt="1"/>
          </p:nvPr>
        </p:nvSpPr>
        <p:spPr>
          <a:xfrm>
            <a:off x="3831721" y="4667821"/>
            <a:ext cx="4610604" cy="1596899"/>
          </a:xfrm>
          <a:prstGeom prst="rect">
            <a:avLst/>
          </a:prstGeom>
        </p:spPr>
        <p:txBody>
          <a:bodyPr lIns="0" tIns="0" rIns="0" bIns="0"/>
          <a:lstStyle>
            <a:lvl1pPr marL="0" indent="0">
              <a:lnSpc>
                <a:spcPts val="1200"/>
              </a:lnSpc>
              <a:spcBef>
                <a:spcPts val="0"/>
              </a:spcBef>
              <a:buNone/>
              <a:defRPr sz="1000">
                <a:solidFill>
                  <a:schemeClr val="tx2"/>
                </a:solidFill>
                <a:latin typeface="Deutsche Bank Text" charset="0"/>
                <a:ea typeface="Deutsche Bank Text" charset="0"/>
                <a:cs typeface="Deutsche Bank Text" charset="0"/>
              </a:defRPr>
            </a:lvl1pPr>
            <a:lvl2pPr marL="455783" indent="0">
              <a:buNone/>
              <a:defRPr sz="1400">
                <a:latin typeface="Deutsche Bank Text Beta" charset="0"/>
                <a:ea typeface="Deutsche Bank Text Beta" charset="0"/>
                <a:cs typeface="Deutsche Bank Text Beta" charset="0"/>
              </a:defRPr>
            </a:lvl2pPr>
            <a:lvl3pPr marL="911566" indent="0">
              <a:buNone/>
              <a:defRPr sz="1400">
                <a:latin typeface="Deutsche Bank Text Beta" charset="0"/>
                <a:ea typeface="Deutsche Bank Text Beta" charset="0"/>
                <a:cs typeface="Deutsche Bank Text Beta" charset="0"/>
              </a:defRPr>
            </a:lvl3pPr>
            <a:lvl4pPr marL="1367348" indent="0">
              <a:buNone/>
              <a:defRPr sz="1400">
                <a:latin typeface="Deutsche Bank Text Beta" charset="0"/>
                <a:ea typeface="Deutsche Bank Text Beta" charset="0"/>
                <a:cs typeface="Deutsche Bank Text Beta" charset="0"/>
              </a:defRPr>
            </a:lvl4pPr>
            <a:lvl5pPr marL="1823131" indent="0">
              <a:buNone/>
              <a:defRPr sz="1400">
                <a:latin typeface="Deutsche Bank Text Beta" charset="0"/>
                <a:ea typeface="Deutsche Bank Text Beta" charset="0"/>
                <a:cs typeface="Deutsche Bank Text Beta" charset="0"/>
              </a:defRPr>
            </a:lvl5pPr>
          </a:lstStyle>
          <a:p>
            <a:pPr lvl="0"/>
            <a:r>
              <a:rPr lang="en-US" dirty="0"/>
              <a:t>Deutsche Bank Text Dark Grey 10pt</a:t>
            </a:r>
          </a:p>
        </p:txBody>
      </p:sp>
      <p:cxnSp>
        <p:nvCxnSpPr>
          <p:cNvPr id="22" name="Straight Connector 21"/>
          <p:cNvCxnSpPr/>
          <p:nvPr userDrawn="1"/>
        </p:nvCxnSpPr>
        <p:spPr>
          <a:xfrm>
            <a:off x="2404872" y="3108960"/>
            <a:ext cx="438912" cy="0"/>
          </a:xfrm>
          <a:prstGeom prst="line">
            <a:avLst/>
          </a:prstGeom>
          <a:ln w="22860" cap="rnd">
            <a:solidFill>
              <a:schemeClr val="accent2"/>
            </a:solidFill>
            <a:tailEnd type="arrow"/>
          </a:ln>
        </p:spPr>
        <p:style>
          <a:lnRef idx="1">
            <a:schemeClr val="accent1"/>
          </a:lnRef>
          <a:fillRef idx="0">
            <a:schemeClr val="accent1"/>
          </a:fillRef>
          <a:effectRef idx="0">
            <a:schemeClr val="accent1"/>
          </a:effectRef>
          <a:fontRef idx="minor">
            <a:schemeClr val="tx1"/>
          </a:fontRef>
        </p:style>
      </p:cxnSp>
      <p:cxnSp>
        <p:nvCxnSpPr>
          <p:cNvPr id="23" name="Straight Connector 22"/>
          <p:cNvCxnSpPr/>
          <p:nvPr userDrawn="1"/>
        </p:nvCxnSpPr>
        <p:spPr>
          <a:xfrm>
            <a:off x="5925312" y="3108960"/>
            <a:ext cx="438912" cy="0"/>
          </a:xfrm>
          <a:prstGeom prst="line">
            <a:avLst/>
          </a:prstGeom>
          <a:ln w="22860" cap="rnd">
            <a:solidFill>
              <a:schemeClr val="accent2"/>
            </a:solidFill>
            <a:tailEnd type="arrow"/>
          </a:ln>
        </p:spPr>
        <p:style>
          <a:lnRef idx="1">
            <a:schemeClr val="accent1"/>
          </a:lnRef>
          <a:fillRef idx="0">
            <a:schemeClr val="accent1"/>
          </a:fillRef>
          <a:effectRef idx="0">
            <a:schemeClr val="accent1"/>
          </a:effectRef>
          <a:fontRef idx="minor">
            <a:schemeClr val="tx1"/>
          </a:fontRef>
        </p:style>
      </p:cxnSp>
      <p:sp>
        <p:nvSpPr>
          <p:cNvPr id="19" name="Text Placeholder 6"/>
          <p:cNvSpPr>
            <a:spLocks noGrp="1"/>
          </p:cNvSpPr>
          <p:nvPr>
            <p:ph type="body" sz="quarter" idx="72" hasCustomPrompt="1"/>
          </p:nvPr>
        </p:nvSpPr>
        <p:spPr>
          <a:xfrm>
            <a:off x="702650" y="6764338"/>
            <a:ext cx="9324000" cy="268287"/>
          </a:xfrm>
          <a:prstGeom prst="rect">
            <a:avLst/>
          </a:prstGeom>
        </p:spPr>
        <p:txBody>
          <a:bodyPr lIns="0" tIns="0" rIns="0" bIns="0" anchor="b"/>
          <a:lstStyle>
            <a:lvl1pPr marL="0" indent="0">
              <a:lnSpc>
                <a:spcPts val="800"/>
              </a:lnSpc>
              <a:spcBef>
                <a:spcPts val="0"/>
              </a:spcBef>
              <a:buNone/>
              <a:defRPr sz="800">
                <a:solidFill>
                  <a:schemeClr val="tx2"/>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8pt</a:t>
            </a:r>
          </a:p>
        </p:txBody>
      </p:sp>
    </p:spTree>
    <p:extLst>
      <p:ext uri="{BB962C8B-B14F-4D97-AF65-F5344CB8AC3E}">
        <p14:creationId xmlns:p14="http://schemas.microsoft.com/office/powerpoint/2010/main" val="410215649"/>
      </p:ext>
    </p:extLst>
  </p:cSld>
  <p:clrMapOvr>
    <a:masterClrMapping/>
  </p:clrMapOvr>
</p:sldLayout>
</file>

<file path=ppt/slideLayouts/slideLayout79.xml><?xml version="1.0" encoding="utf-8"?>
<p:sldLayout xmlns:a="http://schemas.openxmlformats.org/drawingml/2006/main" xmlns:r="http://schemas.openxmlformats.org/officeDocument/2006/relationships" xmlns:p="http://schemas.openxmlformats.org/presentationml/2006/main" preserve="1" userDrawn="1">
  <p:cSld name="32_Custom Layout">
    <p:spTree>
      <p:nvGrpSpPr>
        <p:cNvPr id="1" name=""/>
        <p:cNvGrpSpPr/>
        <p:nvPr/>
      </p:nvGrpSpPr>
      <p:grpSpPr>
        <a:xfrm>
          <a:off x="0" y="0"/>
          <a:ext cx="0" cy="0"/>
          <a:chOff x="0" y="0"/>
          <a:chExt cx="0" cy="0"/>
        </a:xfrm>
      </p:grpSpPr>
      <p:sp>
        <p:nvSpPr>
          <p:cNvPr id="4" name="Text Placeholder 2"/>
          <p:cNvSpPr>
            <a:spLocks noGrp="1"/>
          </p:cNvSpPr>
          <p:nvPr>
            <p:ph type="body" sz="quarter" idx="62" hasCustomPrompt="1"/>
          </p:nvPr>
        </p:nvSpPr>
        <p:spPr>
          <a:xfrm>
            <a:off x="701675" y="441325"/>
            <a:ext cx="2728091" cy="155645"/>
          </a:xfrm>
          <a:prstGeom prst="rect">
            <a:avLst/>
          </a:prstGeom>
        </p:spPr>
        <p:txBody>
          <a:bodyPr lIns="0" tIns="0" rIns="0" bIns="0"/>
          <a:lstStyle>
            <a:lvl1pPr marL="0" indent="0">
              <a:buNone/>
              <a:defRPr sz="997" b="0" i="0" baseline="0">
                <a:solidFill>
                  <a:schemeClr val="accent2"/>
                </a:solidFill>
                <a:latin typeface="Deutsche Bank Text" charset="0"/>
                <a:ea typeface="Deutsche Bank Text" charset="0"/>
                <a:cs typeface="Deutsche Bank Text" charset="0"/>
              </a:defRPr>
            </a:lvl1pPr>
            <a:lvl2pPr marL="455783" indent="0">
              <a:buNone/>
              <a:defRPr/>
            </a:lvl2pPr>
            <a:lvl3pPr marL="911565" indent="0">
              <a:buNone/>
              <a:defRPr/>
            </a:lvl3pPr>
            <a:lvl4pPr marL="1367348" indent="0">
              <a:buNone/>
              <a:defRPr/>
            </a:lvl4pPr>
            <a:lvl5pPr marL="1823131" indent="0">
              <a:buNone/>
              <a:defRPr/>
            </a:lvl5pPr>
          </a:lstStyle>
          <a:p>
            <a:pPr lvl="0"/>
            <a:r>
              <a:rPr lang="en-US" dirty="0"/>
              <a:t>Deutsche Bank Text Orange 10pt</a:t>
            </a:r>
          </a:p>
        </p:txBody>
      </p:sp>
      <p:sp>
        <p:nvSpPr>
          <p:cNvPr id="5" name="Text Placeholder 5"/>
          <p:cNvSpPr>
            <a:spLocks noGrp="1"/>
          </p:cNvSpPr>
          <p:nvPr>
            <p:ph type="body" sz="quarter" idx="63" hasCustomPrompt="1"/>
          </p:nvPr>
        </p:nvSpPr>
        <p:spPr>
          <a:xfrm>
            <a:off x="1603352" y="1295400"/>
            <a:ext cx="4362264" cy="792163"/>
          </a:xfrm>
          <a:prstGeom prst="rect">
            <a:avLst/>
          </a:prstGeom>
        </p:spPr>
        <p:txBody>
          <a:bodyPr lIns="0" tIns="0" rIns="0" bIns="0"/>
          <a:lstStyle>
            <a:lvl1pPr marL="0" indent="0">
              <a:lnSpc>
                <a:spcPts val="2900"/>
              </a:lnSpc>
              <a:spcBef>
                <a:spcPts val="0"/>
              </a:spcBef>
              <a:buNone/>
              <a:defRPr sz="2600" baseline="0">
                <a:solidFill>
                  <a:schemeClr val="tx1"/>
                </a:solidFill>
                <a:latin typeface="Deutsche Bank Display" charset="0"/>
                <a:ea typeface="Deutsche Bank Display" charset="0"/>
                <a:cs typeface="Deutsche Bank Display" charset="0"/>
              </a:defRPr>
            </a:lvl1pPr>
            <a:lvl2pPr marL="455783" indent="0">
              <a:buNone/>
              <a:defRPr sz="3600">
                <a:latin typeface="Deutsche Bank Display Beta" charset="0"/>
                <a:ea typeface="Deutsche Bank Display Beta" charset="0"/>
                <a:cs typeface="Deutsche Bank Display Beta" charset="0"/>
              </a:defRPr>
            </a:lvl2pPr>
            <a:lvl3pPr marL="911566" indent="0">
              <a:buNone/>
              <a:defRPr sz="3600">
                <a:latin typeface="Deutsche Bank Display Beta" charset="0"/>
                <a:ea typeface="Deutsche Bank Display Beta" charset="0"/>
                <a:cs typeface="Deutsche Bank Display Beta" charset="0"/>
              </a:defRPr>
            </a:lvl3pPr>
            <a:lvl4pPr marL="1367348" indent="0">
              <a:buNone/>
              <a:defRPr sz="3600">
                <a:latin typeface="Deutsche Bank Display Beta" charset="0"/>
                <a:ea typeface="Deutsche Bank Display Beta" charset="0"/>
                <a:cs typeface="Deutsche Bank Display Beta" charset="0"/>
              </a:defRPr>
            </a:lvl4pPr>
            <a:lvl5pPr marL="1823131" indent="0">
              <a:buNone/>
              <a:defRPr sz="3600">
                <a:latin typeface="Deutsche Bank Display Beta" charset="0"/>
                <a:ea typeface="Deutsche Bank Display Beta" charset="0"/>
                <a:cs typeface="Deutsche Bank Display Beta" charset="0"/>
              </a:defRPr>
            </a:lvl5pPr>
          </a:lstStyle>
          <a:p>
            <a:pPr lvl="0"/>
            <a:r>
              <a:rPr lang="en-US" dirty="0"/>
              <a:t>Deutsche Bank Display Dark Blue 26pt</a:t>
            </a:r>
          </a:p>
        </p:txBody>
      </p:sp>
      <p:sp>
        <p:nvSpPr>
          <p:cNvPr id="6" name="Picture Placeholder 8"/>
          <p:cNvSpPr>
            <a:spLocks noGrp="1"/>
          </p:cNvSpPr>
          <p:nvPr>
            <p:ph type="pic" sz="quarter" idx="65" hasCustomPrompt="1"/>
          </p:nvPr>
        </p:nvSpPr>
        <p:spPr>
          <a:xfrm>
            <a:off x="701675" y="1295400"/>
            <a:ext cx="715261" cy="715262"/>
          </a:xfrm>
          <a:prstGeom prst="rect">
            <a:avLst/>
          </a:prstGeom>
        </p:spPr>
        <p:txBody>
          <a:bodyPr lIns="0" tIns="0" rIns="0" bIns="0" anchor="ctr"/>
          <a:lstStyle>
            <a:lvl1pPr marL="0" indent="0" algn="ctr">
              <a:buNone/>
              <a:defRPr sz="1200">
                <a:solidFill>
                  <a:schemeClr val="tx2"/>
                </a:solidFill>
                <a:latin typeface="Deutsche Bank Text" charset="0"/>
                <a:ea typeface="Deutsche Bank Text" charset="0"/>
                <a:cs typeface="Deutsche Bank Text" charset="0"/>
              </a:defRPr>
            </a:lvl1pPr>
          </a:lstStyle>
          <a:p>
            <a:r>
              <a:rPr lang="en-US" dirty="0"/>
              <a:t>[Icon]</a:t>
            </a:r>
          </a:p>
        </p:txBody>
      </p:sp>
      <p:cxnSp>
        <p:nvCxnSpPr>
          <p:cNvPr id="8" name="Straight Connector 7"/>
          <p:cNvCxnSpPr/>
          <p:nvPr userDrawn="1"/>
        </p:nvCxnSpPr>
        <p:spPr>
          <a:xfrm>
            <a:off x="700946" y="2447365"/>
            <a:ext cx="9325704" cy="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sp>
        <p:nvSpPr>
          <p:cNvPr id="11" name="Text Placeholder 10"/>
          <p:cNvSpPr>
            <a:spLocks noGrp="1"/>
          </p:cNvSpPr>
          <p:nvPr>
            <p:ph type="body" sz="quarter" idx="66" hasCustomPrompt="1"/>
          </p:nvPr>
        </p:nvSpPr>
        <p:spPr>
          <a:xfrm>
            <a:off x="701675" y="2810435"/>
            <a:ext cx="3779838" cy="171916"/>
          </a:xfrm>
          <a:prstGeom prst="rect">
            <a:avLst/>
          </a:prstGeom>
        </p:spPr>
        <p:txBody>
          <a:bodyPr lIns="0" tIns="0" rIns="0" bIns="0"/>
          <a:lstStyle>
            <a:lvl1pPr marL="0" indent="0">
              <a:buNone/>
              <a:defRPr sz="1600" baseline="0">
                <a:solidFill>
                  <a:schemeClr val="accent2"/>
                </a:solidFill>
                <a:latin typeface="Deutsche Bank Text" charset="0"/>
                <a:ea typeface="Deutsche Bank Text" charset="0"/>
                <a:cs typeface="Deutsche Bank Text" charset="0"/>
              </a:defRPr>
            </a:lvl1pPr>
            <a:lvl2pPr marL="455783" indent="0">
              <a:buNone/>
              <a:defRPr sz="1600">
                <a:solidFill>
                  <a:srgbClr val="F68B1E"/>
                </a:solidFill>
                <a:latin typeface="Deutsche Bank Text Beta" charset="0"/>
                <a:ea typeface="Deutsche Bank Text Beta" charset="0"/>
                <a:cs typeface="Deutsche Bank Text Beta" charset="0"/>
              </a:defRPr>
            </a:lvl2pPr>
            <a:lvl3pPr marL="911566" indent="0">
              <a:buNone/>
              <a:defRPr sz="1600">
                <a:solidFill>
                  <a:srgbClr val="F68B1E"/>
                </a:solidFill>
                <a:latin typeface="Deutsche Bank Text Beta" charset="0"/>
                <a:ea typeface="Deutsche Bank Text Beta" charset="0"/>
                <a:cs typeface="Deutsche Bank Text Beta" charset="0"/>
              </a:defRPr>
            </a:lvl3pPr>
            <a:lvl4pPr marL="1367348" indent="0">
              <a:buNone/>
              <a:defRPr sz="1600">
                <a:solidFill>
                  <a:srgbClr val="F68B1E"/>
                </a:solidFill>
                <a:latin typeface="Deutsche Bank Text Beta" charset="0"/>
                <a:ea typeface="Deutsche Bank Text Beta" charset="0"/>
                <a:cs typeface="Deutsche Bank Text Beta" charset="0"/>
              </a:defRPr>
            </a:lvl4pPr>
            <a:lvl5pPr marL="1823131" indent="0">
              <a:buNone/>
              <a:defRPr sz="1600">
                <a:solidFill>
                  <a:srgbClr val="F68B1E"/>
                </a:solidFill>
                <a:latin typeface="Deutsche Bank Text Beta" charset="0"/>
                <a:ea typeface="Deutsche Bank Text Beta" charset="0"/>
                <a:cs typeface="Deutsche Bank Text Beta" charset="0"/>
              </a:defRPr>
            </a:lvl5pPr>
          </a:lstStyle>
          <a:p>
            <a:pPr lvl="0"/>
            <a:r>
              <a:rPr lang="en-US" dirty="0"/>
              <a:t>Deutsche Bank Text Orange 16pt</a:t>
            </a:r>
          </a:p>
        </p:txBody>
      </p:sp>
      <p:sp>
        <p:nvSpPr>
          <p:cNvPr id="12" name="Text Placeholder 10"/>
          <p:cNvSpPr>
            <a:spLocks noGrp="1"/>
          </p:cNvSpPr>
          <p:nvPr>
            <p:ph type="body" sz="quarter" idx="67" hasCustomPrompt="1"/>
          </p:nvPr>
        </p:nvSpPr>
        <p:spPr>
          <a:xfrm>
            <a:off x="5418138" y="2810435"/>
            <a:ext cx="4608511" cy="185983"/>
          </a:xfrm>
          <a:prstGeom prst="rect">
            <a:avLst/>
          </a:prstGeom>
        </p:spPr>
        <p:txBody>
          <a:bodyPr lIns="0" tIns="0" rIns="0" bIns="0"/>
          <a:lstStyle>
            <a:lvl1pPr marL="0" indent="0">
              <a:buNone/>
              <a:defRPr sz="1600">
                <a:solidFill>
                  <a:schemeClr val="accent2"/>
                </a:solidFill>
                <a:latin typeface="Deutsche Bank Text" charset="0"/>
                <a:ea typeface="Deutsche Bank Text" charset="0"/>
                <a:cs typeface="Deutsche Bank Text" charset="0"/>
              </a:defRPr>
            </a:lvl1pPr>
            <a:lvl2pPr marL="455783" indent="0">
              <a:buNone/>
              <a:defRPr sz="1600">
                <a:solidFill>
                  <a:srgbClr val="F68B1E"/>
                </a:solidFill>
                <a:latin typeface="Deutsche Bank Text Beta" charset="0"/>
                <a:ea typeface="Deutsche Bank Text Beta" charset="0"/>
                <a:cs typeface="Deutsche Bank Text Beta" charset="0"/>
              </a:defRPr>
            </a:lvl2pPr>
            <a:lvl3pPr marL="911566" indent="0">
              <a:buNone/>
              <a:defRPr sz="1600">
                <a:solidFill>
                  <a:srgbClr val="F68B1E"/>
                </a:solidFill>
                <a:latin typeface="Deutsche Bank Text Beta" charset="0"/>
                <a:ea typeface="Deutsche Bank Text Beta" charset="0"/>
                <a:cs typeface="Deutsche Bank Text Beta" charset="0"/>
              </a:defRPr>
            </a:lvl3pPr>
            <a:lvl4pPr marL="1367348" indent="0">
              <a:buNone/>
              <a:defRPr sz="1600">
                <a:solidFill>
                  <a:srgbClr val="F68B1E"/>
                </a:solidFill>
                <a:latin typeface="Deutsche Bank Text Beta" charset="0"/>
                <a:ea typeface="Deutsche Bank Text Beta" charset="0"/>
                <a:cs typeface="Deutsche Bank Text Beta" charset="0"/>
              </a:defRPr>
            </a:lvl4pPr>
            <a:lvl5pPr marL="1823131" indent="0">
              <a:buNone/>
              <a:defRPr sz="1600">
                <a:solidFill>
                  <a:srgbClr val="F68B1E"/>
                </a:solidFill>
                <a:latin typeface="Deutsche Bank Text Beta" charset="0"/>
                <a:ea typeface="Deutsche Bank Text Beta" charset="0"/>
                <a:cs typeface="Deutsche Bank Text Beta" charset="0"/>
              </a:defRPr>
            </a:lvl5pPr>
          </a:lstStyle>
          <a:p>
            <a:pPr lvl="0"/>
            <a:r>
              <a:rPr lang="en-US" dirty="0"/>
              <a:t>Deutsche Bank Text Orange 16pt</a:t>
            </a:r>
          </a:p>
        </p:txBody>
      </p:sp>
      <p:sp>
        <p:nvSpPr>
          <p:cNvPr id="14" name="Text Placeholder 13"/>
          <p:cNvSpPr>
            <a:spLocks noGrp="1"/>
          </p:cNvSpPr>
          <p:nvPr>
            <p:ph type="body" sz="quarter" idx="68" hasCustomPrompt="1"/>
          </p:nvPr>
        </p:nvSpPr>
        <p:spPr>
          <a:xfrm>
            <a:off x="700946" y="3265675"/>
            <a:ext cx="3780567" cy="2287587"/>
          </a:xfrm>
          <a:prstGeom prst="rect">
            <a:avLst/>
          </a:prstGeom>
        </p:spPr>
        <p:txBody>
          <a:bodyPr lIns="0" tIns="0" rIns="0" bIns="0"/>
          <a:lstStyle>
            <a:lvl1pPr marL="180000" indent="-180000">
              <a:buFont typeface="+mj-lt"/>
              <a:buAutoNum type="arabicPeriod"/>
              <a:defRPr sz="1400">
                <a:solidFill>
                  <a:schemeClr val="tx2"/>
                </a:solidFill>
                <a:latin typeface="Deutsche Bank Text" charset="0"/>
                <a:ea typeface="Deutsche Bank Text" charset="0"/>
                <a:cs typeface="Deutsche Bank Text" charset="0"/>
              </a:defRPr>
            </a:lvl1pPr>
            <a:lvl2pPr marL="912983" indent="-457200">
              <a:buFont typeface="+mj-lt"/>
              <a:buAutoNum type="arabicPeriod"/>
              <a:defRPr sz="1400">
                <a:latin typeface="Deutsche Bank Text Beta" charset="0"/>
                <a:ea typeface="Deutsche Bank Text Beta" charset="0"/>
                <a:cs typeface="Deutsche Bank Text Beta" charset="0"/>
              </a:defRPr>
            </a:lvl2pPr>
            <a:lvl3pPr marL="1368766" indent="-457200">
              <a:buFont typeface="+mj-lt"/>
              <a:buAutoNum type="arabicPeriod"/>
              <a:defRPr sz="1400">
                <a:latin typeface="Deutsche Bank Text Beta" charset="0"/>
                <a:ea typeface="Deutsche Bank Text Beta" charset="0"/>
                <a:cs typeface="Deutsche Bank Text Beta" charset="0"/>
              </a:defRPr>
            </a:lvl3pPr>
            <a:lvl4pPr marL="1710248" indent="-342900">
              <a:buFont typeface="+mj-lt"/>
              <a:buAutoNum type="arabicPeriod"/>
              <a:defRPr sz="1400">
                <a:latin typeface="Deutsche Bank Text Beta" charset="0"/>
                <a:ea typeface="Deutsche Bank Text Beta" charset="0"/>
                <a:cs typeface="Deutsche Bank Text Beta" charset="0"/>
              </a:defRPr>
            </a:lvl4pPr>
            <a:lvl5pPr marL="2166031" indent="-342900">
              <a:buFont typeface="+mj-lt"/>
              <a:buAutoNum type="arabicPeriod"/>
              <a:defRPr sz="1400">
                <a:latin typeface="Deutsche Bank Text Beta" charset="0"/>
                <a:ea typeface="Deutsche Bank Text Beta" charset="0"/>
                <a:cs typeface="Deutsche Bank Text Beta" charset="0"/>
              </a:defRPr>
            </a:lvl5pPr>
          </a:lstStyle>
          <a:p>
            <a:pPr lvl="0"/>
            <a:r>
              <a:rPr lang="en-US" dirty="0"/>
              <a:t>Deutsche Bank Text Dark Grey 14pt</a:t>
            </a:r>
          </a:p>
        </p:txBody>
      </p:sp>
      <p:sp>
        <p:nvSpPr>
          <p:cNvPr id="15" name="Text Placeholder 13"/>
          <p:cNvSpPr>
            <a:spLocks noGrp="1"/>
          </p:cNvSpPr>
          <p:nvPr>
            <p:ph type="body" sz="quarter" idx="69" hasCustomPrompt="1"/>
          </p:nvPr>
        </p:nvSpPr>
        <p:spPr>
          <a:xfrm>
            <a:off x="5418138" y="3265675"/>
            <a:ext cx="4608511" cy="2287587"/>
          </a:xfrm>
          <a:prstGeom prst="rect">
            <a:avLst/>
          </a:prstGeom>
        </p:spPr>
        <p:txBody>
          <a:bodyPr lIns="0" tIns="0" rIns="0" bIns="0"/>
          <a:lstStyle>
            <a:lvl1pPr marL="108000" indent="-108000">
              <a:buFont typeface="Arial" charset="0"/>
              <a:buChar char="•"/>
              <a:defRPr sz="1400">
                <a:solidFill>
                  <a:schemeClr val="tx2"/>
                </a:solidFill>
                <a:latin typeface="Deutsche Bank Text" charset="0"/>
                <a:ea typeface="Deutsche Bank Text" charset="0"/>
                <a:cs typeface="Deutsche Bank Text" charset="0"/>
              </a:defRPr>
            </a:lvl1pPr>
            <a:lvl2pPr marL="912983" indent="-457200">
              <a:buFont typeface="+mj-lt"/>
              <a:buAutoNum type="arabicPeriod"/>
              <a:defRPr sz="1400">
                <a:latin typeface="Deutsche Bank Text Beta" charset="0"/>
                <a:ea typeface="Deutsche Bank Text Beta" charset="0"/>
                <a:cs typeface="Deutsche Bank Text Beta" charset="0"/>
              </a:defRPr>
            </a:lvl2pPr>
            <a:lvl3pPr marL="1368766" indent="-457200">
              <a:buFont typeface="+mj-lt"/>
              <a:buAutoNum type="arabicPeriod"/>
              <a:defRPr sz="1400">
                <a:latin typeface="Deutsche Bank Text Beta" charset="0"/>
                <a:ea typeface="Deutsche Bank Text Beta" charset="0"/>
                <a:cs typeface="Deutsche Bank Text Beta" charset="0"/>
              </a:defRPr>
            </a:lvl3pPr>
            <a:lvl4pPr marL="1710248" indent="-342900">
              <a:buFont typeface="+mj-lt"/>
              <a:buAutoNum type="arabicPeriod"/>
              <a:defRPr sz="1400">
                <a:latin typeface="Deutsche Bank Text Beta" charset="0"/>
                <a:ea typeface="Deutsche Bank Text Beta" charset="0"/>
                <a:cs typeface="Deutsche Bank Text Beta" charset="0"/>
              </a:defRPr>
            </a:lvl4pPr>
            <a:lvl5pPr marL="2166031" indent="-342900">
              <a:buFont typeface="+mj-lt"/>
              <a:buAutoNum type="arabicPeriod"/>
              <a:defRPr sz="1400">
                <a:latin typeface="Deutsche Bank Text Beta" charset="0"/>
                <a:ea typeface="Deutsche Bank Text Beta" charset="0"/>
                <a:cs typeface="Deutsche Bank Text Beta" charset="0"/>
              </a:defRPr>
            </a:lvl5pPr>
          </a:lstStyle>
          <a:p>
            <a:pPr lvl="0"/>
            <a:r>
              <a:rPr lang="en-US" dirty="0"/>
              <a:t>Deutsche Bank Text Dark Grey 14pt</a:t>
            </a:r>
          </a:p>
        </p:txBody>
      </p:sp>
      <p:sp>
        <p:nvSpPr>
          <p:cNvPr id="16" name="Text Placeholder 6"/>
          <p:cNvSpPr>
            <a:spLocks noGrp="1"/>
          </p:cNvSpPr>
          <p:nvPr>
            <p:ph type="body" sz="quarter" idx="72" hasCustomPrompt="1"/>
          </p:nvPr>
        </p:nvSpPr>
        <p:spPr>
          <a:xfrm>
            <a:off x="702650" y="6764338"/>
            <a:ext cx="9324000" cy="268287"/>
          </a:xfrm>
          <a:prstGeom prst="rect">
            <a:avLst/>
          </a:prstGeom>
        </p:spPr>
        <p:txBody>
          <a:bodyPr lIns="0" tIns="0" rIns="0" bIns="0" anchor="b"/>
          <a:lstStyle>
            <a:lvl1pPr marL="0" indent="0">
              <a:lnSpc>
                <a:spcPts val="800"/>
              </a:lnSpc>
              <a:spcBef>
                <a:spcPts val="0"/>
              </a:spcBef>
              <a:buNone/>
              <a:defRPr sz="800">
                <a:solidFill>
                  <a:schemeClr val="tx2"/>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8pt</a:t>
            </a:r>
          </a:p>
        </p:txBody>
      </p:sp>
    </p:spTree>
    <p:extLst>
      <p:ext uri="{BB962C8B-B14F-4D97-AF65-F5344CB8AC3E}">
        <p14:creationId xmlns:p14="http://schemas.microsoft.com/office/powerpoint/2010/main" val="731827522"/>
      </p:ext>
    </p:extLst>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preserve="1" userDrawn="1">
  <p:cSld name="1_Title Slide">
    <p:spTree>
      <p:nvGrpSpPr>
        <p:cNvPr id="1" name=""/>
        <p:cNvGrpSpPr/>
        <p:nvPr/>
      </p:nvGrpSpPr>
      <p:grpSpPr>
        <a:xfrm>
          <a:off x="0" y="0"/>
          <a:ext cx="0" cy="0"/>
          <a:chOff x="0" y="0"/>
          <a:chExt cx="0" cy="0"/>
        </a:xfrm>
      </p:grpSpPr>
      <p:sp>
        <p:nvSpPr>
          <p:cNvPr id="8" name="TextBox 7"/>
          <p:cNvSpPr txBox="1"/>
          <p:nvPr userDrawn="1"/>
        </p:nvSpPr>
        <p:spPr>
          <a:xfrm>
            <a:off x="720000" y="401520"/>
            <a:ext cx="1225446" cy="153440"/>
          </a:xfrm>
          <a:prstGeom prst="rect">
            <a:avLst/>
          </a:prstGeom>
          <a:noFill/>
        </p:spPr>
        <p:txBody>
          <a:bodyPr wrap="square" lIns="0" tIns="0" rIns="0" bIns="0" rtlCol="0">
            <a:spAutoFit/>
          </a:bodyPr>
          <a:lstStyle/>
          <a:p>
            <a:r>
              <a:rPr lang="en-US" sz="997" dirty="0">
                <a:solidFill>
                  <a:schemeClr val="accent2"/>
                </a:solidFill>
                <a:latin typeface="Deutsche Bank Text" charset="0"/>
                <a:ea typeface="Deutsche Bank Text" charset="0"/>
                <a:cs typeface="Deutsche Bank Text" charset="0"/>
              </a:rPr>
              <a:t>Contents</a:t>
            </a:r>
          </a:p>
        </p:txBody>
      </p:sp>
      <p:sp>
        <p:nvSpPr>
          <p:cNvPr id="19" name="TextBox 18"/>
          <p:cNvSpPr txBox="1"/>
          <p:nvPr userDrawn="1"/>
        </p:nvSpPr>
        <p:spPr>
          <a:xfrm>
            <a:off x="4639422" y="1155261"/>
            <a:ext cx="634253" cy="705706"/>
          </a:xfrm>
          <a:prstGeom prst="rect">
            <a:avLst/>
          </a:prstGeom>
          <a:noFill/>
        </p:spPr>
        <p:txBody>
          <a:bodyPr wrap="square" lIns="0" tIns="0" rIns="0" bIns="0" rtlCol="0">
            <a:spAutoFit/>
          </a:bodyPr>
          <a:lstStyle/>
          <a:p>
            <a:r>
              <a:rPr lang="en-US" sz="4600" dirty="0">
                <a:solidFill>
                  <a:schemeClr val="tx1"/>
                </a:solidFill>
                <a:latin typeface="Deutsche Bank Display" charset="0"/>
                <a:ea typeface="Deutsche Bank Display" charset="0"/>
                <a:cs typeface="Deutsche Bank Display" charset="0"/>
              </a:rPr>
              <a:t>1</a:t>
            </a:r>
          </a:p>
        </p:txBody>
      </p:sp>
      <p:sp>
        <p:nvSpPr>
          <p:cNvPr id="20" name="TextBox 19"/>
          <p:cNvSpPr txBox="1"/>
          <p:nvPr userDrawn="1"/>
        </p:nvSpPr>
        <p:spPr>
          <a:xfrm>
            <a:off x="4639422" y="2005371"/>
            <a:ext cx="634253" cy="705706"/>
          </a:xfrm>
          <a:prstGeom prst="rect">
            <a:avLst/>
          </a:prstGeom>
          <a:noFill/>
        </p:spPr>
        <p:txBody>
          <a:bodyPr wrap="square" lIns="0" tIns="0" rIns="0" bIns="0" rtlCol="0">
            <a:spAutoFit/>
          </a:bodyPr>
          <a:lstStyle/>
          <a:p>
            <a:r>
              <a:rPr lang="en-US" sz="4600" dirty="0">
                <a:solidFill>
                  <a:schemeClr val="tx1"/>
                </a:solidFill>
                <a:latin typeface="Deutsche Bank Display" charset="0"/>
                <a:ea typeface="Deutsche Bank Display" charset="0"/>
                <a:cs typeface="Deutsche Bank Display" charset="0"/>
              </a:rPr>
              <a:t>2</a:t>
            </a:r>
          </a:p>
        </p:txBody>
      </p:sp>
      <p:sp>
        <p:nvSpPr>
          <p:cNvPr id="22" name="TextBox 21"/>
          <p:cNvSpPr txBox="1"/>
          <p:nvPr userDrawn="1"/>
        </p:nvSpPr>
        <p:spPr>
          <a:xfrm>
            <a:off x="4639422" y="2853242"/>
            <a:ext cx="634253" cy="705706"/>
          </a:xfrm>
          <a:prstGeom prst="rect">
            <a:avLst/>
          </a:prstGeom>
          <a:noFill/>
        </p:spPr>
        <p:txBody>
          <a:bodyPr wrap="square" lIns="0" tIns="0" rIns="0" bIns="0" rtlCol="0">
            <a:spAutoFit/>
          </a:bodyPr>
          <a:lstStyle/>
          <a:p>
            <a:r>
              <a:rPr lang="en-US" sz="4600" dirty="0">
                <a:solidFill>
                  <a:schemeClr val="tx1"/>
                </a:solidFill>
                <a:latin typeface="Deutsche Bank Display" charset="0"/>
                <a:ea typeface="Deutsche Bank Display" charset="0"/>
                <a:cs typeface="Deutsche Bank Display" charset="0"/>
              </a:rPr>
              <a:t>3</a:t>
            </a:r>
          </a:p>
        </p:txBody>
      </p:sp>
      <p:sp>
        <p:nvSpPr>
          <p:cNvPr id="24" name="TextBox 23"/>
          <p:cNvSpPr txBox="1"/>
          <p:nvPr userDrawn="1"/>
        </p:nvSpPr>
        <p:spPr>
          <a:xfrm>
            <a:off x="4639422" y="3702498"/>
            <a:ext cx="634253" cy="705706"/>
          </a:xfrm>
          <a:prstGeom prst="rect">
            <a:avLst/>
          </a:prstGeom>
          <a:noFill/>
        </p:spPr>
        <p:txBody>
          <a:bodyPr wrap="square" lIns="0" tIns="0" rIns="0" bIns="0" rtlCol="0">
            <a:spAutoFit/>
          </a:bodyPr>
          <a:lstStyle/>
          <a:p>
            <a:r>
              <a:rPr lang="en-US" sz="4600" dirty="0">
                <a:solidFill>
                  <a:schemeClr val="tx1"/>
                </a:solidFill>
                <a:latin typeface="Deutsche Bank Display" charset="0"/>
                <a:ea typeface="Deutsche Bank Display" charset="0"/>
                <a:cs typeface="Deutsche Bank Display" charset="0"/>
              </a:rPr>
              <a:t>4</a:t>
            </a:r>
          </a:p>
        </p:txBody>
      </p:sp>
      <p:sp>
        <p:nvSpPr>
          <p:cNvPr id="29" name="TextBox 28"/>
          <p:cNvSpPr txBox="1"/>
          <p:nvPr userDrawn="1"/>
        </p:nvSpPr>
        <p:spPr>
          <a:xfrm>
            <a:off x="4639422" y="4564060"/>
            <a:ext cx="634253" cy="705706"/>
          </a:xfrm>
          <a:prstGeom prst="rect">
            <a:avLst/>
          </a:prstGeom>
          <a:noFill/>
        </p:spPr>
        <p:txBody>
          <a:bodyPr wrap="square" lIns="0" tIns="0" rIns="0" bIns="0" rtlCol="0">
            <a:spAutoFit/>
          </a:bodyPr>
          <a:lstStyle/>
          <a:p>
            <a:r>
              <a:rPr lang="en-US" sz="4600" dirty="0">
                <a:solidFill>
                  <a:schemeClr val="tx1"/>
                </a:solidFill>
                <a:latin typeface="Deutsche Bank Display" charset="0"/>
                <a:ea typeface="Deutsche Bank Display" charset="0"/>
                <a:cs typeface="Deutsche Bank Display" charset="0"/>
              </a:rPr>
              <a:t>5</a:t>
            </a:r>
          </a:p>
        </p:txBody>
      </p:sp>
      <p:cxnSp>
        <p:nvCxnSpPr>
          <p:cNvPr id="31" name="Straight Connector 30"/>
          <p:cNvCxnSpPr/>
          <p:nvPr userDrawn="1"/>
        </p:nvCxnSpPr>
        <p:spPr>
          <a:xfrm>
            <a:off x="4625975" y="1171031"/>
            <a:ext cx="4608513" cy="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cxnSp>
        <p:nvCxnSpPr>
          <p:cNvPr id="32" name="Straight Connector 31"/>
          <p:cNvCxnSpPr/>
          <p:nvPr userDrawn="1"/>
        </p:nvCxnSpPr>
        <p:spPr>
          <a:xfrm>
            <a:off x="4625975" y="2020891"/>
            <a:ext cx="4608513" cy="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cxnSp>
        <p:nvCxnSpPr>
          <p:cNvPr id="33" name="Straight Connector 32"/>
          <p:cNvCxnSpPr/>
          <p:nvPr userDrawn="1"/>
        </p:nvCxnSpPr>
        <p:spPr>
          <a:xfrm>
            <a:off x="4625975" y="2871438"/>
            <a:ext cx="4608513" cy="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cxnSp>
        <p:nvCxnSpPr>
          <p:cNvPr id="35" name="Straight Connector 34"/>
          <p:cNvCxnSpPr/>
          <p:nvPr userDrawn="1"/>
        </p:nvCxnSpPr>
        <p:spPr>
          <a:xfrm>
            <a:off x="4625975" y="3721553"/>
            <a:ext cx="4608513" cy="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cxnSp>
        <p:nvCxnSpPr>
          <p:cNvPr id="36" name="Straight Connector 35"/>
          <p:cNvCxnSpPr/>
          <p:nvPr userDrawn="1"/>
        </p:nvCxnSpPr>
        <p:spPr>
          <a:xfrm>
            <a:off x="4625975" y="4573158"/>
            <a:ext cx="4608513" cy="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sp>
        <p:nvSpPr>
          <p:cNvPr id="38" name="Text Placeholder 9"/>
          <p:cNvSpPr>
            <a:spLocks noGrp="1"/>
          </p:cNvSpPr>
          <p:nvPr>
            <p:ph type="body" sz="quarter" idx="16" hasCustomPrompt="1"/>
          </p:nvPr>
        </p:nvSpPr>
        <p:spPr>
          <a:xfrm>
            <a:off x="5432152" y="4661636"/>
            <a:ext cx="3802335" cy="474951"/>
          </a:xfrm>
          <a:prstGeom prst="rect">
            <a:avLst/>
          </a:prstGeom>
        </p:spPr>
        <p:txBody>
          <a:bodyPr lIns="0" tIns="0" rIns="0" bIns="0"/>
          <a:lstStyle>
            <a:lvl1pPr marL="0" indent="0">
              <a:buFontTx/>
              <a:buNone/>
              <a:defRPr sz="1396">
                <a:solidFill>
                  <a:schemeClr val="tx2"/>
                </a:solidFill>
                <a:latin typeface="Deutsche Bank Text" charset="0"/>
                <a:ea typeface="Deutsche Bank Text" charset="0"/>
                <a:cs typeface="Deutsche Bank Text" charset="0"/>
              </a:defRPr>
            </a:lvl1pPr>
            <a:lvl2pPr marL="455783" indent="0">
              <a:buFontTx/>
              <a:buNone/>
              <a:defRPr sz="1396">
                <a:solidFill>
                  <a:srgbClr val="616D72"/>
                </a:solidFill>
                <a:latin typeface="Arial" charset="0"/>
                <a:ea typeface="Arial" charset="0"/>
                <a:cs typeface="Arial" charset="0"/>
              </a:defRPr>
            </a:lvl2pPr>
            <a:lvl3pPr marL="911565" indent="0">
              <a:buFontTx/>
              <a:buNone/>
              <a:defRPr sz="1396">
                <a:solidFill>
                  <a:srgbClr val="616D72"/>
                </a:solidFill>
                <a:latin typeface="Arial" charset="0"/>
                <a:ea typeface="Arial" charset="0"/>
                <a:cs typeface="Arial" charset="0"/>
              </a:defRPr>
            </a:lvl3pPr>
            <a:lvl4pPr marL="1367348" indent="0">
              <a:buFontTx/>
              <a:buNone/>
              <a:defRPr sz="1396">
                <a:solidFill>
                  <a:srgbClr val="616D72"/>
                </a:solidFill>
                <a:latin typeface="Arial" charset="0"/>
                <a:ea typeface="Arial" charset="0"/>
                <a:cs typeface="Arial" charset="0"/>
              </a:defRPr>
            </a:lvl4pPr>
            <a:lvl5pPr marL="1823131" indent="0">
              <a:buFontTx/>
              <a:buNone/>
              <a:defRPr sz="1396">
                <a:solidFill>
                  <a:srgbClr val="616D72"/>
                </a:solidFill>
                <a:latin typeface="Arial" charset="0"/>
                <a:ea typeface="Arial" charset="0"/>
                <a:cs typeface="Arial" charset="0"/>
              </a:defRPr>
            </a:lvl5pPr>
          </a:lstStyle>
          <a:p>
            <a:pPr lvl="0"/>
            <a:r>
              <a:rPr lang="en-US" dirty="0"/>
              <a:t>Deutsche Bank Text Dark Grey 14pt</a:t>
            </a:r>
          </a:p>
        </p:txBody>
      </p:sp>
      <p:sp>
        <p:nvSpPr>
          <p:cNvPr id="39" name="Text Placeholder 9"/>
          <p:cNvSpPr>
            <a:spLocks noGrp="1"/>
          </p:cNvSpPr>
          <p:nvPr>
            <p:ph type="body" sz="quarter" idx="17" hasCustomPrompt="1"/>
          </p:nvPr>
        </p:nvSpPr>
        <p:spPr>
          <a:xfrm>
            <a:off x="5432152" y="3817593"/>
            <a:ext cx="3802335" cy="474951"/>
          </a:xfrm>
          <a:prstGeom prst="rect">
            <a:avLst/>
          </a:prstGeom>
        </p:spPr>
        <p:txBody>
          <a:bodyPr lIns="0" tIns="0" rIns="0" bIns="0"/>
          <a:lstStyle>
            <a:lvl1pPr marL="0" indent="0">
              <a:buFontTx/>
              <a:buNone/>
              <a:defRPr sz="1396">
                <a:solidFill>
                  <a:schemeClr val="tx2"/>
                </a:solidFill>
                <a:latin typeface="Deutsche Bank Text" charset="0"/>
                <a:ea typeface="Deutsche Bank Text" charset="0"/>
                <a:cs typeface="Deutsche Bank Text" charset="0"/>
              </a:defRPr>
            </a:lvl1pPr>
            <a:lvl2pPr marL="455783" indent="0">
              <a:buFontTx/>
              <a:buNone/>
              <a:defRPr sz="1396">
                <a:solidFill>
                  <a:srgbClr val="616D72"/>
                </a:solidFill>
                <a:latin typeface="Arial" charset="0"/>
                <a:ea typeface="Arial" charset="0"/>
                <a:cs typeface="Arial" charset="0"/>
              </a:defRPr>
            </a:lvl2pPr>
            <a:lvl3pPr marL="911565" indent="0">
              <a:buFontTx/>
              <a:buNone/>
              <a:defRPr sz="1396">
                <a:solidFill>
                  <a:srgbClr val="616D72"/>
                </a:solidFill>
                <a:latin typeface="Arial" charset="0"/>
                <a:ea typeface="Arial" charset="0"/>
                <a:cs typeface="Arial" charset="0"/>
              </a:defRPr>
            </a:lvl3pPr>
            <a:lvl4pPr marL="1367348" indent="0">
              <a:buFontTx/>
              <a:buNone/>
              <a:defRPr sz="1396">
                <a:solidFill>
                  <a:srgbClr val="616D72"/>
                </a:solidFill>
                <a:latin typeface="Arial" charset="0"/>
                <a:ea typeface="Arial" charset="0"/>
                <a:cs typeface="Arial" charset="0"/>
              </a:defRPr>
            </a:lvl4pPr>
            <a:lvl5pPr marL="1823131" indent="0">
              <a:buFontTx/>
              <a:buNone/>
              <a:defRPr sz="1396">
                <a:solidFill>
                  <a:srgbClr val="616D72"/>
                </a:solidFill>
                <a:latin typeface="Arial" charset="0"/>
                <a:ea typeface="Arial" charset="0"/>
                <a:cs typeface="Arial" charset="0"/>
              </a:defRPr>
            </a:lvl5pPr>
          </a:lstStyle>
          <a:p>
            <a:pPr lvl="0"/>
            <a:r>
              <a:rPr lang="en-US" dirty="0"/>
              <a:t>Deutsche Bank Text Dark Grey 14pt</a:t>
            </a:r>
          </a:p>
        </p:txBody>
      </p:sp>
      <p:sp>
        <p:nvSpPr>
          <p:cNvPr id="43" name="Text Placeholder 9"/>
          <p:cNvSpPr>
            <a:spLocks noGrp="1"/>
          </p:cNvSpPr>
          <p:nvPr>
            <p:ph type="body" sz="quarter" idx="18" hasCustomPrompt="1"/>
          </p:nvPr>
        </p:nvSpPr>
        <p:spPr>
          <a:xfrm>
            <a:off x="5432152" y="2963846"/>
            <a:ext cx="3802335" cy="474951"/>
          </a:xfrm>
          <a:prstGeom prst="rect">
            <a:avLst/>
          </a:prstGeom>
        </p:spPr>
        <p:txBody>
          <a:bodyPr lIns="0" tIns="0" rIns="0" bIns="0"/>
          <a:lstStyle>
            <a:lvl1pPr marL="0" indent="0">
              <a:buFontTx/>
              <a:buNone/>
              <a:defRPr sz="1396">
                <a:solidFill>
                  <a:schemeClr val="tx2"/>
                </a:solidFill>
                <a:latin typeface="Deutsche Bank Text" charset="0"/>
                <a:ea typeface="Deutsche Bank Text" charset="0"/>
                <a:cs typeface="Deutsche Bank Text" charset="0"/>
              </a:defRPr>
            </a:lvl1pPr>
            <a:lvl2pPr marL="455783" indent="0">
              <a:buFontTx/>
              <a:buNone/>
              <a:defRPr sz="1396">
                <a:solidFill>
                  <a:srgbClr val="616D72"/>
                </a:solidFill>
                <a:latin typeface="Arial" charset="0"/>
                <a:ea typeface="Arial" charset="0"/>
                <a:cs typeface="Arial" charset="0"/>
              </a:defRPr>
            </a:lvl2pPr>
            <a:lvl3pPr marL="911565" indent="0">
              <a:buFontTx/>
              <a:buNone/>
              <a:defRPr sz="1396">
                <a:solidFill>
                  <a:srgbClr val="616D72"/>
                </a:solidFill>
                <a:latin typeface="Arial" charset="0"/>
                <a:ea typeface="Arial" charset="0"/>
                <a:cs typeface="Arial" charset="0"/>
              </a:defRPr>
            </a:lvl3pPr>
            <a:lvl4pPr marL="1367348" indent="0">
              <a:buFontTx/>
              <a:buNone/>
              <a:defRPr sz="1396">
                <a:solidFill>
                  <a:srgbClr val="616D72"/>
                </a:solidFill>
                <a:latin typeface="Arial" charset="0"/>
                <a:ea typeface="Arial" charset="0"/>
                <a:cs typeface="Arial" charset="0"/>
              </a:defRPr>
            </a:lvl4pPr>
            <a:lvl5pPr marL="1823131" indent="0">
              <a:buFontTx/>
              <a:buNone/>
              <a:defRPr sz="1396">
                <a:solidFill>
                  <a:srgbClr val="616D72"/>
                </a:solidFill>
                <a:latin typeface="Arial" charset="0"/>
                <a:ea typeface="Arial" charset="0"/>
                <a:cs typeface="Arial" charset="0"/>
              </a:defRPr>
            </a:lvl5pPr>
          </a:lstStyle>
          <a:p>
            <a:pPr lvl="0"/>
            <a:r>
              <a:rPr lang="en-US" dirty="0"/>
              <a:t>Deutsche Bank Text Dark Grey 14pt</a:t>
            </a:r>
          </a:p>
        </p:txBody>
      </p:sp>
      <p:sp>
        <p:nvSpPr>
          <p:cNvPr id="49" name="Text Placeholder 9"/>
          <p:cNvSpPr>
            <a:spLocks noGrp="1"/>
          </p:cNvSpPr>
          <p:nvPr>
            <p:ph type="body" sz="quarter" idx="19" hasCustomPrompt="1"/>
          </p:nvPr>
        </p:nvSpPr>
        <p:spPr>
          <a:xfrm>
            <a:off x="5432152" y="2118287"/>
            <a:ext cx="3802335" cy="474951"/>
          </a:xfrm>
          <a:prstGeom prst="rect">
            <a:avLst/>
          </a:prstGeom>
        </p:spPr>
        <p:txBody>
          <a:bodyPr lIns="0" tIns="0" rIns="0" bIns="0"/>
          <a:lstStyle>
            <a:lvl1pPr marL="0" indent="0">
              <a:buFontTx/>
              <a:buNone/>
              <a:defRPr sz="1396">
                <a:solidFill>
                  <a:schemeClr val="tx2"/>
                </a:solidFill>
                <a:latin typeface="Deutsche Bank Text" charset="0"/>
                <a:ea typeface="Deutsche Bank Text" charset="0"/>
                <a:cs typeface="Deutsche Bank Text" charset="0"/>
              </a:defRPr>
            </a:lvl1pPr>
            <a:lvl2pPr marL="455783" indent="0">
              <a:buFontTx/>
              <a:buNone/>
              <a:defRPr sz="1396">
                <a:solidFill>
                  <a:srgbClr val="616D72"/>
                </a:solidFill>
                <a:latin typeface="Arial" charset="0"/>
                <a:ea typeface="Arial" charset="0"/>
                <a:cs typeface="Arial" charset="0"/>
              </a:defRPr>
            </a:lvl2pPr>
            <a:lvl3pPr marL="911565" indent="0">
              <a:buFontTx/>
              <a:buNone/>
              <a:defRPr sz="1396">
                <a:solidFill>
                  <a:srgbClr val="616D72"/>
                </a:solidFill>
                <a:latin typeface="Arial" charset="0"/>
                <a:ea typeface="Arial" charset="0"/>
                <a:cs typeface="Arial" charset="0"/>
              </a:defRPr>
            </a:lvl3pPr>
            <a:lvl4pPr marL="1367348" indent="0">
              <a:buFontTx/>
              <a:buNone/>
              <a:defRPr sz="1396">
                <a:solidFill>
                  <a:srgbClr val="616D72"/>
                </a:solidFill>
                <a:latin typeface="Arial" charset="0"/>
                <a:ea typeface="Arial" charset="0"/>
                <a:cs typeface="Arial" charset="0"/>
              </a:defRPr>
            </a:lvl4pPr>
            <a:lvl5pPr marL="1823131" indent="0">
              <a:buFontTx/>
              <a:buNone/>
              <a:defRPr sz="1396">
                <a:solidFill>
                  <a:srgbClr val="616D72"/>
                </a:solidFill>
                <a:latin typeface="Arial" charset="0"/>
                <a:ea typeface="Arial" charset="0"/>
                <a:cs typeface="Arial" charset="0"/>
              </a:defRPr>
            </a:lvl5pPr>
          </a:lstStyle>
          <a:p>
            <a:pPr lvl="0"/>
            <a:r>
              <a:rPr lang="en-US" dirty="0"/>
              <a:t>Deutsche Bank Text Dark Grey 14pt</a:t>
            </a:r>
          </a:p>
        </p:txBody>
      </p:sp>
      <p:sp>
        <p:nvSpPr>
          <p:cNvPr id="50" name="Text Placeholder 9"/>
          <p:cNvSpPr>
            <a:spLocks noGrp="1"/>
          </p:cNvSpPr>
          <p:nvPr>
            <p:ph type="body" sz="quarter" idx="20" hasCustomPrompt="1"/>
          </p:nvPr>
        </p:nvSpPr>
        <p:spPr>
          <a:xfrm>
            <a:off x="5432152" y="1259509"/>
            <a:ext cx="3802335" cy="474951"/>
          </a:xfrm>
          <a:prstGeom prst="rect">
            <a:avLst/>
          </a:prstGeom>
        </p:spPr>
        <p:txBody>
          <a:bodyPr lIns="0" tIns="0" rIns="0" bIns="0"/>
          <a:lstStyle>
            <a:lvl1pPr marL="0" indent="0">
              <a:buFontTx/>
              <a:buNone/>
              <a:defRPr sz="1396">
                <a:solidFill>
                  <a:schemeClr val="tx2"/>
                </a:solidFill>
                <a:latin typeface="Deutsche Bank Text" charset="0"/>
                <a:ea typeface="Deutsche Bank Text" charset="0"/>
                <a:cs typeface="Deutsche Bank Text" charset="0"/>
              </a:defRPr>
            </a:lvl1pPr>
            <a:lvl2pPr marL="455783" indent="0">
              <a:buFontTx/>
              <a:buNone/>
              <a:defRPr sz="1396">
                <a:solidFill>
                  <a:srgbClr val="616D72"/>
                </a:solidFill>
                <a:latin typeface="Arial" charset="0"/>
                <a:ea typeface="Arial" charset="0"/>
                <a:cs typeface="Arial" charset="0"/>
              </a:defRPr>
            </a:lvl2pPr>
            <a:lvl3pPr marL="911565" indent="0">
              <a:buFontTx/>
              <a:buNone/>
              <a:defRPr sz="1396">
                <a:solidFill>
                  <a:srgbClr val="616D72"/>
                </a:solidFill>
                <a:latin typeface="Arial" charset="0"/>
                <a:ea typeface="Arial" charset="0"/>
                <a:cs typeface="Arial" charset="0"/>
              </a:defRPr>
            </a:lvl3pPr>
            <a:lvl4pPr marL="1367348" indent="0">
              <a:buFontTx/>
              <a:buNone/>
              <a:defRPr sz="1396">
                <a:solidFill>
                  <a:srgbClr val="616D72"/>
                </a:solidFill>
                <a:latin typeface="Arial" charset="0"/>
                <a:ea typeface="Arial" charset="0"/>
                <a:cs typeface="Arial" charset="0"/>
              </a:defRPr>
            </a:lvl4pPr>
            <a:lvl5pPr marL="1823131" indent="0">
              <a:buFontTx/>
              <a:buNone/>
              <a:defRPr sz="1396">
                <a:solidFill>
                  <a:srgbClr val="616D72"/>
                </a:solidFill>
                <a:latin typeface="Arial" charset="0"/>
                <a:ea typeface="Arial" charset="0"/>
                <a:cs typeface="Arial" charset="0"/>
              </a:defRPr>
            </a:lvl5pPr>
          </a:lstStyle>
          <a:p>
            <a:pPr lvl="0"/>
            <a:r>
              <a:rPr lang="en-US" dirty="0"/>
              <a:t>Deutsche Bank Text Dark Grey 14pt</a:t>
            </a:r>
          </a:p>
        </p:txBody>
      </p:sp>
    </p:spTree>
    <p:extLst>
      <p:ext uri="{BB962C8B-B14F-4D97-AF65-F5344CB8AC3E}">
        <p14:creationId xmlns:p14="http://schemas.microsoft.com/office/powerpoint/2010/main" val="1262358637"/>
      </p:ext>
    </p:extLst>
  </p:cSld>
  <p:clrMapOvr>
    <a:masterClrMapping/>
  </p:clrMapOvr>
</p:sldLayout>
</file>

<file path=ppt/slideLayouts/slideLayout80.xml><?xml version="1.0" encoding="utf-8"?>
<p:sldLayout xmlns:a="http://schemas.openxmlformats.org/drawingml/2006/main" xmlns:r="http://schemas.openxmlformats.org/officeDocument/2006/relationships" xmlns:p="http://schemas.openxmlformats.org/presentationml/2006/main" preserve="1" userDrawn="1">
  <p:cSld name="33_Custom Layout">
    <p:spTree>
      <p:nvGrpSpPr>
        <p:cNvPr id="1" name=""/>
        <p:cNvGrpSpPr/>
        <p:nvPr/>
      </p:nvGrpSpPr>
      <p:grpSpPr>
        <a:xfrm>
          <a:off x="0" y="0"/>
          <a:ext cx="0" cy="0"/>
          <a:chOff x="0" y="0"/>
          <a:chExt cx="0" cy="0"/>
        </a:xfrm>
      </p:grpSpPr>
      <p:sp>
        <p:nvSpPr>
          <p:cNvPr id="7" name="Oval 6"/>
          <p:cNvSpPr/>
          <p:nvPr userDrawn="1"/>
        </p:nvSpPr>
        <p:spPr>
          <a:xfrm>
            <a:off x="1086958" y="1188447"/>
            <a:ext cx="2381756" cy="2237849"/>
          </a:xfrm>
          <a:prstGeom prst="ellipse">
            <a:avLst/>
          </a:prstGeom>
          <a:solidFill>
            <a:srgbClr val="E6EAE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994" dirty="0"/>
          </a:p>
        </p:txBody>
      </p:sp>
      <p:sp>
        <p:nvSpPr>
          <p:cNvPr id="10" name="Oval 9"/>
          <p:cNvSpPr/>
          <p:nvPr userDrawn="1"/>
        </p:nvSpPr>
        <p:spPr>
          <a:xfrm>
            <a:off x="4146538" y="1188447"/>
            <a:ext cx="2381756" cy="2237849"/>
          </a:xfrm>
          <a:prstGeom prst="ellipse">
            <a:avLst/>
          </a:prstGeom>
          <a:solidFill>
            <a:srgbClr val="E6EAE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994" dirty="0"/>
          </a:p>
        </p:txBody>
      </p:sp>
      <p:sp>
        <p:nvSpPr>
          <p:cNvPr id="13" name="Oval 12"/>
          <p:cNvSpPr/>
          <p:nvPr userDrawn="1"/>
        </p:nvSpPr>
        <p:spPr>
          <a:xfrm>
            <a:off x="7234981" y="1188447"/>
            <a:ext cx="2381756" cy="2237849"/>
          </a:xfrm>
          <a:prstGeom prst="ellipse">
            <a:avLst/>
          </a:prstGeom>
          <a:solidFill>
            <a:srgbClr val="E6EAE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994" dirty="0">
              <a:solidFill>
                <a:srgbClr val="535B61"/>
              </a:solidFill>
            </a:endParaRPr>
          </a:p>
        </p:txBody>
      </p:sp>
      <p:sp>
        <p:nvSpPr>
          <p:cNvPr id="4" name="Text Placeholder 2"/>
          <p:cNvSpPr>
            <a:spLocks noGrp="1"/>
          </p:cNvSpPr>
          <p:nvPr>
            <p:ph type="body" sz="quarter" idx="62" hasCustomPrompt="1"/>
          </p:nvPr>
        </p:nvSpPr>
        <p:spPr>
          <a:xfrm>
            <a:off x="701675" y="441325"/>
            <a:ext cx="2728091" cy="155645"/>
          </a:xfrm>
          <a:prstGeom prst="rect">
            <a:avLst/>
          </a:prstGeom>
        </p:spPr>
        <p:txBody>
          <a:bodyPr lIns="0" tIns="0" rIns="0" bIns="0"/>
          <a:lstStyle>
            <a:lvl1pPr marL="0" indent="0">
              <a:buNone/>
              <a:defRPr sz="997" b="0" i="0" baseline="0">
                <a:solidFill>
                  <a:schemeClr val="accent2"/>
                </a:solidFill>
                <a:latin typeface="Deutsche Bank Text" charset="0"/>
                <a:ea typeface="Deutsche Bank Text" charset="0"/>
                <a:cs typeface="Deutsche Bank Text" charset="0"/>
              </a:defRPr>
            </a:lvl1pPr>
            <a:lvl2pPr marL="455783" indent="0">
              <a:buNone/>
              <a:defRPr/>
            </a:lvl2pPr>
            <a:lvl3pPr marL="911565" indent="0">
              <a:buNone/>
              <a:defRPr/>
            </a:lvl3pPr>
            <a:lvl4pPr marL="1367348" indent="0">
              <a:buNone/>
              <a:defRPr/>
            </a:lvl4pPr>
            <a:lvl5pPr marL="1823131" indent="0">
              <a:buNone/>
              <a:defRPr/>
            </a:lvl5pPr>
          </a:lstStyle>
          <a:p>
            <a:pPr lvl="0"/>
            <a:r>
              <a:rPr lang="en-US" dirty="0"/>
              <a:t>Deutsche Bank Text Orange 10pt</a:t>
            </a:r>
          </a:p>
        </p:txBody>
      </p:sp>
      <p:sp>
        <p:nvSpPr>
          <p:cNvPr id="9" name="Text Placeholder 9"/>
          <p:cNvSpPr>
            <a:spLocks noGrp="1"/>
          </p:cNvSpPr>
          <p:nvPr>
            <p:ph type="body" sz="quarter" idx="15" hasCustomPrompt="1"/>
          </p:nvPr>
        </p:nvSpPr>
        <p:spPr>
          <a:xfrm>
            <a:off x="1534973" y="2592581"/>
            <a:ext cx="1479258" cy="476618"/>
          </a:xfrm>
          <a:prstGeom prst="rect">
            <a:avLst/>
          </a:prstGeom>
        </p:spPr>
        <p:txBody>
          <a:bodyPr/>
          <a:lstStyle>
            <a:lvl1pPr marL="0" indent="0" algn="ctr">
              <a:lnSpc>
                <a:spcPts val="1200"/>
              </a:lnSpc>
              <a:spcBef>
                <a:spcPts val="0"/>
              </a:spcBef>
              <a:buNone/>
              <a:defRPr sz="997" baseline="0">
                <a:solidFill>
                  <a:schemeClr val="tx2"/>
                </a:solidFill>
                <a:latin typeface="Deutsche Bank Text" charset="0"/>
                <a:ea typeface="Deutsche Bank Text" charset="0"/>
                <a:cs typeface="Deutsche Bank Text" charset="0"/>
              </a:defRPr>
            </a:lvl1pPr>
          </a:lstStyle>
          <a:p>
            <a:pPr lvl="0"/>
            <a:r>
              <a:rPr lang="en-US" sz="997" dirty="0"/>
              <a:t>Deutsche Bank Text Dark Grey 10pt</a:t>
            </a:r>
            <a:endParaRPr lang="en-US" dirty="0"/>
          </a:p>
        </p:txBody>
      </p:sp>
      <p:sp>
        <p:nvSpPr>
          <p:cNvPr id="12" name="Text Placeholder 9"/>
          <p:cNvSpPr>
            <a:spLocks noGrp="1"/>
          </p:cNvSpPr>
          <p:nvPr>
            <p:ph type="body" sz="quarter" idx="17" hasCustomPrompt="1"/>
          </p:nvPr>
        </p:nvSpPr>
        <p:spPr>
          <a:xfrm>
            <a:off x="4597787" y="2600009"/>
            <a:ext cx="1479258" cy="476618"/>
          </a:xfrm>
          <a:prstGeom prst="rect">
            <a:avLst/>
          </a:prstGeom>
        </p:spPr>
        <p:txBody>
          <a:bodyPr/>
          <a:lstStyle>
            <a:lvl1pPr marL="0" indent="0" algn="ctr">
              <a:lnSpc>
                <a:spcPts val="1200"/>
              </a:lnSpc>
              <a:spcBef>
                <a:spcPts val="0"/>
              </a:spcBef>
              <a:buNone/>
              <a:defRPr sz="997" baseline="0">
                <a:solidFill>
                  <a:schemeClr val="tx2"/>
                </a:solidFill>
                <a:latin typeface="Deutsche Bank Text" charset="0"/>
                <a:ea typeface="Deutsche Bank Text" charset="0"/>
                <a:cs typeface="Deutsche Bank Text" charset="0"/>
              </a:defRPr>
            </a:lvl1pPr>
          </a:lstStyle>
          <a:p>
            <a:pPr lvl="0"/>
            <a:r>
              <a:rPr lang="en-US" sz="997" dirty="0"/>
              <a:t>Deutsche Bank Text Dark Grey 10pt</a:t>
            </a:r>
            <a:endParaRPr lang="en-US" dirty="0"/>
          </a:p>
        </p:txBody>
      </p:sp>
      <p:sp>
        <p:nvSpPr>
          <p:cNvPr id="15" name="Text Placeholder 9"/>
          <p:cNvSpPr>
            <a:spLocks noGrp="1"/>
          </p:cNvSpPr>
          <p:nvPr>
            <p:ph type="body" sz="quarter" idx="19" hasCustomPrompt="1"/>
          </p:nvPr>
        </p:nvSpPr>
        <p:spPr>
          <a:xfrm>
            <a:off x="7686230" y="2592581"/>
            <a:ext cx="1479258" cy="476618"/>
          </a:xfrm>
          <a:prstGeom prst="rect">
            <a:avLst/>
          </a:prstGeom>
        </p:spPr>
        <p:txBody>
          <a:bodyPr/>
          <a:lstStyle>
            <a:lvl1pPr marL="0" indent="0" algn="ctr">
              <a:lnSpc>
                <a:spcPts val="1200"/>
              </a:lnSpc>
              <a:spcBef>
                <a:spcPts val="0"/>
              </a:spcBef>
              <a:buNone/>
              <a:defRPr sz="997" baseline="0">
                <a:solidFill>
                  <a:schemeClr val="tx2"/>
                </a:solidFill>
                <a:latin typeface="Deutsche Bank Text" charset="0"/>
                <a:ea typeface="Deutsche Bank Text" charset="0"/>
                <a:cs typeface="Deutsche Bank Text" charset="0"/>
              </a:defRPr>
            </a:lvl1pPr>
          </a:lstStyle>
          <a:p>
            <a:pPr lvl="0"/>
            <a:r>
              <a:rPr lang="en-US" sz="997" dirty="0"/>
              <a:t>Deutsche Bank Text Dark Grey 10pt</a:t>
            </a:r>
            <a:endParaRPr lang="en-US" dirty="0"/>
          </a:p>
        </p:txBody>
      </p:sp>
      <p:sp>
        <p:nvSpPr>
          <p:cNvPr id="16" name="TextBox 15"/>
          <p:cNvSpPr txBox="1"/>
          <p:nvPr userDrawn="1"/>
        </p:nvSpPr>
        <p:spPr>
          <a:xfrm>
            <a:off x="3583620" y="1801675"/>
            <a:ext cx="527709" cy="798039"/>
          </a:xfrm>
          <a:prstGeom prst="rect">
            <a:avLst/>
          </a:prstGeom>
          <a:noFill/>
        </p:spPr>
        <p:txBody>
          <a:bodyPr wrap="none" rtlCol="0">
            <a:spAutoFit/>
          </a:bodyPr>
          <a:lstStyle/>
          <a:p>
            <a:r>
              <a:rPr lang="en-US" sz="4586" dirty="0">
                <a:solidFill>
                  <a:schemeClr val="bg2"/>
                </a:solidFill>
                <a:latin typeface="Deutsche Bank Text" charset="0"/>
                <a:ea typeface="Deutsche Bank Text" charset="0"/>
                <a:cs typeface="Deutsche Bank Text" charset="0"/>
              </a:rPr>
              <a:t>+</a:t>
            </a:r>
          </a:p>
        </p:txBody>
      </p:sp>
      <p:sp>
        <p:nvSpPr>
          <p:cNvPr id="17" name="TextBox 16"/>
          <p:cNvSpPr txBox="1"/>
          <p:nvPr userDrawn="1"/>
        </p:nvSpPr>
        <p:spPr>
          <a:xfrm>
            <a:off x="6626494" y="1801675"/>
            <a:ext cx="527709" cy="798039"/>
          </a:xfrm>
          <a:prstGeom prst="rect">
            <a:avLst/>
          </a:prstGeom>
          <a:noFill/>
        </p:spPr>
        <p:txBody>
          <a:bodyPr wrap="none" rtlCol="0">
            <a:spAutoFit/>
          </a:bodyPr>
          <a:lstStyle/>
          <a:p>
            <a:r>
              <a:rPr lang="en-US" sz="4586" dirty="0">
                <a:solidFill>
                  <a:schemeClr val="bg2"/>
                </a:solidFill>
                <a:latin typeface="Deutsche Bank Text" charset="0"/>
                <a:ea typeface="Deutsche Bank Text" charset="0"/>
                <a:cs typeface="Deutsche Bank Text" charset="0"/>
              </a:rPr>
              <a:t>+</a:t>
            </a:r>
          </a:p>
        </p:txBody>
      </p:sp>
      <p:sp>
        <p:nvSpPr>
          <p:cNvPr id="18" name="Text Placeholder 13"/>
          <p:cNvSpPr>
            <a:spLocks noGrp="1"/>
          </p:cNvSpPr>
          <p:nvPr>
            <p:ph type="body" sz="quarter" idx="20" hasCustomPrompt="1"/>
          </p:nvPr>
        </p:nvSpPr>
        <p:spPr>
          <a:xfrm>
            <a:off x="3341796" y="4248913"/>
            <a:ext cx="4028799" cy="621929"/>
          </a:xfrm>
          <a:prstGeom prst="rect">
            <a:avLst/>
          </a:prstGeom>
        </p:spPr>
        <p:txBody>
          <a:bodyPr/>
          <a:lstStyle>
            <a:lvl1pPr marL="0" indent="0" algn="ctr">
              <a:buNone/>
              <a:defRPr sz="2600" baseline="0">
                <a:solidFill>
                  <a:schemeClr val="tx1"/>
                </a:solidFill>
                <a:latin typeface="Deutsche Bank Display" charset="0"/>
                <a:ea typeface="Deutsche Bank Display" charset="0"/>
                <a:cs typeface="Deutsche Bank Display" charset="0"/>
              </a:defRPr>
            </a:lvl1pPr>
            <a:lvl2pPr marL="455783" indent="0" algn="ctr">
              <a:buNone/>
              <a:defRPr sz="2592">
                <a:solidFill>
                  <a:srgbClr val="011F4A"/>
                </a:solidFill>
                <a:latin typeface="Arial" charset="0"/>
                <a:ea typeface="Arial" charset="0"/>
                <a:cs typeface="Arial" charset="0"/>
              </a:defRPr>
            </a:lvl2pPr>
            <a:lvl3pPr marL="911565" indent="0" algn="ctr">
              <a:buNone/>
              <a:defRPr sz="2592">
                <a:solidFill>
                  <a:srgbClr val="011F4A"/>
                </a:solidFill>
                <a:latin typeface="Arial" charset="0"/>
                <a:ea typeface="Arial" charset="0"/>
                <a:cs typeface="Arial" charset="0"/>
              </a:defRPr>
            </a:lvl3pPr>
            <a:lvl4pPr marL="1367348" indent="0" algn="ctr">
              <a:buNone/>
              <a:defRPr sz="2592">
                <a:solidFill>
                  <a:srgbClr val="011F4A"/>
                </a:solidFill>
                <a:latin typeface="Arial" charset="0"/>
                <a:ea typeface="Arial" charset="0"/>
                <a:cs typeface="Arial" charset="0"/>
              </a:defRPr>
            </a:lvl4pPr>
            <a:lvl5pPr marL="1823131" indent="0" algn="ctr">
              <a:buNone/>
              <a:defRPr sz="2592">
                <a:solidFill>
                  <a:srgbClr val="011F4A"/>
                </a:solidFill>
                <a:latin typeface="Arial" charset="0"/>
                <a:ea typeface="Arial" charset="0"/>
                <a:cs typeface="Arial" charset="0"/>
              </a:defRPr>
            </a:lvl5pPr>
          </a:lstStyle>
          <a:p>
            <a:pPr lvl="0"/>
            <a:r>
              <a:rPr lang="en-US" dirty="0"/>
              <a:t>Deutsche Bank Display Dark Blue 26pt</a:t>
            </a:r>
          </a:p>
        </p:txBody>
      </p:sp>
      <p:sp>
        <p:nvSpPr>
          <p:cNvPr id="19" name="Oval 18"/>
          <p:cNvSpPr/>
          <p:nvPr userDrawn="1"/>
        </p:nvSpPr>
        <p:spPr>
          <a:xfrm>
            <a:off x="1948602" y="4991021"/>
            <a:ext cx="270885" cy="254518"/>
          </a:xfrm>
          <a:prstGeom prst="ellipse">
            <a:avLst/>
          </a:prstGeom>
          <a:no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196" dirty="0">
                <a:solidFill>
                  <a:schemeClr val="accent2"/>
                </a:solidFill>
                <a:latin typeface="Deutsche Bank Text" charset="0"/>
                <a:ea typeface="Deutsche Bank Text" charset="0"/>
                <a:cs typeface="Deutsche Bank Text" charset="0"/>
              </a:rPr>
              <a:t>A</a:t>
            </a:r>
          </a:p>
        </p:txBody>
      </p:sp>
      <p:sp>
        <p:nvSpPr>
          <p:cNvPr id="21" name="Oval 20"/>
          <p:cNvSpPr/>
          <p:nvPr userDrawn="1"/>
        </p:nvSpPr>
        <p:spPr>
          <a:xfrm>
            <a:off x="5223064" y="4991021"/>
            <a:ext cx="270885" cy="254518"/>
          </a:xfrm>
          <a:prstGeom prst="ellipse">
            <a:avLst/>
          </a:prstGeom>
          <a:no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196" dirty="0">
                <a:solidFill>
                  <a:schemeClr val="accent2"/>
                </a:solidFill>
                <a:latin typeface="Deutsche Bank Text" charset="0"/>
                <a:ea typeface="Deutsche Bank Text" charset="0"/>
                <a:cs typeface="Deutsche Bank Text" charset="0"/>
              </a:rPr>
              <a:t>B</a:t>
            </a:r>
          </a:p>
        </p:txBody>
      </p:sp>
      <p:sp>
        <p:nvSpPr>
          <p:cNvPr id="23" name="Oval 22"/>
          <p:cNvSpPr/>
          <p:nvPr userDrawn="1"/>
        </p:nvSpPr>
        <p:spPr>
          <a:xfrm>
            <a:off x="8444463" y="4991021"/>
            <a:ext cx="270885" cy="254518"/>
          </a:xfrm>
          <a:prstGeom prst="ellipse">
            <a:avLst/>
          </a:prstGeom>
          <a:no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196" dirty="0">
                <a:solidFill>
                  <a:schemeClr val="accent2"/>
                </a:solidFill>
                <a:latin typeface="Deutsche Bank Text" charset="0"/>
                <a:ea typeface="Deutsche Bank Text" charset="0"/>
                <a:cs typeface="Deutsche Bank Text" charset="0"/>
              </a:rPr>
              <a:t>C</a:t>
            </a:r>
          </a:p>
        </p:txBody>
      </p:sp>
      <p:sp>
        <p:nvSpPr>
          <p:cNvPr id="26" name="Text Placeholder 25"/>
          <p:cNvSpPr>
            <a:spLocks noGrp="1"/>
          </p:cNvSpPr>
          <p:nvPr>
            <p:ph type="body" sz="quarter" idx="73" hasCustomPrompt="1"/>
          </p:nvPr>
        </p:nvSpPr>
        <p:spPr>
          <a:xfrm>
            <a:off x="1318927" y="1836228"/>
            <a:ext cx="1911350" cy="798512"/>
          </a:xfrm>
          <a:prstGeom prst="rect">
            <a:avLst/>
          </a:prstGeom>
        </p:spPr>
        <p:txBody>
          <a:bodyPr/>
          <a:lstStyle>
            <a:lvl1pPr marL="0" indent="0" algn="ctr">
              <a:buNone/>
              <a:defRPr sz="4600">
                <a:solidFill>
                  <a:schemeClr val="tx1"/>
                </a:solidFill>
                <a:latin typeface="Deutsche Bank Display" charset="0"/>
                <a:ea typeface="Deutsche Bank Display" charset="0"/>
                <a:cs typeface="Deutsche Bank Display" charset="0"/>
              </a:defRPr>
            </a:lvl1pPr>
          </a:lstStyle>
          <a:p>
            <a:pPr lvl="0"/>
            <a:r>
              <a:rPr lang="en-US" dirty="0"/>
              <a:t>Text</a:t>
            </a:r>
          </a:p>
        </p:txBody>
      </p:sp>
      <p:sp>
        <p:nvSpPr>
          <p:cNvPr id="27" name="Text Placeholder 25"/>
          <p:cNvSpPr>
            <a:spLocks noGrp="1"/>
          </p:cNvSpPr>
          <p:nvPr>
            <p:ph type="body" sz="quarter" idx="74" hasCustomPrompt="1"/>
          </p:nvPr>
        </p:nvSpPr>
        <p:spPr>
          <a:xfrm>
            <a:off x="4366918" y="1843656"/>
            <a:ext cx="1911350" cy="798512"/>
          </a:xfrm>
          <a:prstGeom prst="rect">
            <a:avLst/>
          </a:prstGeom>
        </p:spPr>
        <p:txBody>
          <a:bodyPr/>
          <a:lstStyle>
            <a:lvl1pPr marL="0" indent="0" algn="ctr">
              <a:buNone/>
              <a:defRPr sz="4600">
                <a:solidFill>
                  <a:schemeClr val="tx1"/>
                </a:solidFill>
                <a:latin typeface="Deutsche Bank Display" charset="0"/>
                <a:ea typeface="Deutsche Bank Display" charset="0"/>
                <a:cs typeface="Deutsche Bank Display" charset="0"/>
              </a:defRPr>
            </a:lvl1pPr>
          </a:lstStyle>
          <a:p>
            <a:pPr lvl="0"/>
            <a:r>
              <a:rPr lang="en-US" dirty="0"/>
              <a:t>Text</a:t>
            </a:r>
          </a:p>
        </p:txBody>
      </p:sp>
      <p:sp>
        <p:nvSpPr>
          <p:cNvPr id="28" name="Text Placeholder 25"/>
          <p:cNvSpPr>
            <a:spLocks noGrp="1"/>
          </p:cNvSpPr>
          <p:nvPr>
            <p:ph type="body" sz="quarter" idx="75" hasCustomPrompt="1"/>
          </p:nvPr>
        </p:nvSpPr>
        <p:spPr>
          <a:xfrm>
            <a:off x="7470184" y="1836228"/>
            <a:ext cx="1911350" cy="798512"/>
          </a:xfrm>
          <a:prstGeom prst="rect">
            <a:avLst/>
          </a:prstGeom>
        </p:spPr>
        <p:txBody>
          <a:bodyPr/>
          <a:lstStyle>
            <a:lvl1pPr marL="0" indent="0" algn="ctr">
              <a:buNone/>
              <a:defRPr sz="4600">
                <a:solidFill>
                  <a:schemeClr val="tx1"/>
                </a:solidFill>
                <a:latin typeface="Deutsche Bank Display" charset="0"/>
                <a:ea typeface="Deutsche Bank Display" charset="0"/>
                <a:cs typeface="Deutsche Bank Display" charset="0"/>
              </a:defRPr>
            </a:lvl1pPr>
          </a:lstStyle>
          <a:p>
            <a:pPr lvl="0"/>
            <a:r>
              <a:rPr lang="en-US" dirty="0"/>
              <a:t>Text</a:t>
            </a:r>
          </a:p>
        </p:txBody>
      </p:sp>
      <p:sp>
        <p:nvSpPr>
          <p:cNvPr id="30" name="Text Placeholder 29"/>
          <p:cNvSpPr>
            <a:spLocks noGrp="1"/>
          </p:cNvSpPr>
          <p:nvPr>
            <p:ph type="body" sz="quarter" idx="76" hasCustomPrompt="1"/>
          </p:nvPr>
        </p:nvSpPr>
        <p:spPr>
          <a:xfrm>
            <a:off x="701674" y="5404498"/>
            <a:ext cx="2987675" cy="665163"/>
          </a:xfrm>
          <a:prstGeom prst="rect">
            <a:avLst/>
          </a:prstGeom>
        </p:spPr>
        <p:txBody>
          <a:bodyPr lIns="0" tIns="0" rIns="0" bIns="0"/>
          <a:lstStyle>
            <a:lvl1pPr marL="0" indent="0" algn="ctr">
              <a:lnSpc>
                <a:spcPts val="1680"/>
              </a:lnSpc>
              <a:spcBef>
                <a:spcPts val="0"/>
              </a:spcBef>
              <a:buNone/>
              <a:defRPr sz="1400">
                <a:solidFill>
                  <a:schemeClr val="tx2"/>
                </a:solidFill>
                <a:latin typeface="Deutsche Bank Text" charset="0"/>
                <a:ea typeface="Deutsche Bank Text" charset="0"/>
                <a:cs typeface="Deutsche Bank Text" charset="0"/>
              </a:defRPr>
            </a:lvl1pPr>
            <a:lvl2pPr marL="455783" indent="0" algn="ctr">
              <a:buNone/>
              <a:defRPr>
                <a:latin typeface="Deutsche Bank Text Beta" charset="0"/>
                <a:ea typeface="Deutsche Bank Text Beta" charset="0"/>
                <a:cs typeface="Deutsche Bank Text Beta" charset="0"/>
              </a:defRPr>
            </a:lvl2pPr>
            <a:lvl3pPr marL="911566" indent="0" algn="ctr">
              <a:buNone/>
              <a:defRPr>
                <a:latin typeface="Deutsche Bank Text Beta" charset="0"/>
                <a:ea typeface="Deutsche Bank Text Beta" charset="0"/>
                <a:cs typeface="Deutsche Bank Text Beta" charset="0"/>
              </a:defRPr>
            </a:lvl3pPr>
            <a:lvl4pPr marL="1367348" indent="0" algn="ctr">
              <a:buNone/>
              <a:defRPr>
                <a:latin typeface="Deutsche Bank Text Beta" charset="0"/>
                <a:ea typeface="Deutsche Bank Text Beta" charset="0"/>
                <a:cs typeface="Deutsche Bank Text Beta" charset="0"/>
              </a:defRPr>
            </a:lvl4pPr>
            <a:lvl5pPr marL="1823131" indent="0" algn="ctr">
              <a:buNone/>
              <a:defRPr>
                <a:latin typeface="Deutsche Bank Text Beta" charset="0"/>
                <a:ea typeface="Deutsche Bank Text Beta" charset="0"/>
                <a:cs typeface="Deutsche Bank Text Beta" charset="0"/>
              </a:defRPr>
            </a:lvl5pPr>
          </a:lstStyle>
          <a:p>
            <a:pPr lvl="0"/>
            <a:r>
              <a:rPr lang="en-US" dirty="0"/>
              <a:t>Deutsche Bank Text Dark Grey 14pt</a:t>
            </a:r>
          </a:p>
        </p:txBody>
      </p:sp>
      <p:sp>
        <p:nvSpPr>
          <p:cNvPr id="31" name="Text Placeholder 29"/>
          <p:cNvSpPr>
            <a:spLocks noGrp="1"/>
          </p:cNvSpPr>
          <p:nvPr>
            <p:ph type="body" sz="quarter" idx="77" hasCustomPrompt="1"/>
          </p:nvPr>
        </p:nvSpPr>
        <p:spPr>
          <a:xfrm>
            <a:off x="3833813" y="5404498"/>
            <a:ext cx="3024187" cy="665163"/>
          </a:xfrm>
          <a:prstGeom prst="rect">
            <a:avLst/>
          </a:prstGeom>
        </p:spPr>
        <p:txBody>
          <a:bodyPr lIns="0" tIns="0" rIns="0" bIns="0"/>
          <a:lstStyle>
            <a:lvl1pPr marL="0" indent="0" algn="ctr">
              <a:lnSpc>
                <a:spcPts val="1680"/>
              </a:lnSpc>
              <a:spcBef>
                <a:spcPts val="0"/>
              </a:spcBef>
              <a:buNone/>
              <a:defRPr sz="1400">
                <a:solidFill>
                  <a:schemeClr val="tx2"/>
                </a:solidFill>
                <a:latin typeface="Deutsche Bank Text" charset="0"/>
                <a:ea typeface="Deutsche Bank Text" charset="0"/>
                <a:cs typeface="Deutsche Bank Text" charset="0"/>
              </a:defRPr>
            </a:lvl1pPr>
            <a:lvl2pPr marL="455783" indent="0" algn="ctr">
              <a:buNone/>
              <a:defRPr>
                <a:latin typeface="Deutsche Bank Text Beta" charset="0"/>
                <a:ea typeface="Deutsche Bank Text Beta" charset="0"/>
                <a:cs typeface="Deutsche Bank Text Beta" charset="0"/>
              </a:defRPr>
            </a:lvl2pPr>
            <a:lvl3pPr marL="911566" indent="0" algn="ctr">
              <a:buNone/>
              <a:defRPr>
                <a:latin typeface="Deutsche Bank Text Beta" charset="0"/>
                <a:ea typeface="Deutsche Bank Text Beta" charset="0"/>
                <a:cs typeface="Deutsche Bank Text Beta" charset="0"/>
              </a:defRPr>
            </a:lvl3pPr>
            <a:lvl4pPr marL="1367348" indent="0" algn="ctr">
              <a:buNone/>
              <a:defRPr>
                <a:latin typeface="Deutsche Bank Text Beta" charset="0"/>
                <a:ea typeface="Deutsche Bank Text Beta" charset="0"/>
                <a:cs typeface="Deutsche Bank Text Beta" charset="0"/>
              </a:defRPr>
            </a:lvl4pPr>
            <a:lvl5pPr marL="1823131" indent="0" algn="ctr">
              <a:buNone/>
              <a:defRPr>
                <a:latin typeface="Deutsche Bank Text Beta" charset="0"/>
                <a:ea typeface="Deutsche Bank Text Beta" charset="0"/>
                <a:cs typeface="Deutsche Bank Text Beta" charset="0"/>
              </a:defRPr>
            </a:lvl5pPr>
          </a:lstStyle>
          <a:p>
            <a:pPr lvl="0"/>
            <a:r>
              <a:rPr lang="en-US" dirty="0"/>
              <a:t>Deutsche Bank Text Dark Grey 14pt</a:t>
            </a:r>
          </a:p>
        </p:txBody>
      </p:sp>
      <p:sp>
        <p:nvSpPr>
          <p:cNvPr id="32" name="Text Placeholder 29"/>
          <p:cNvSpPr>
            <a:spLocks noGrp="1"/>
          </p:cNvSpPr>
          <p:nvPr>
            <p:ph type="body" sz="quarter" idx="78" hasCustomPrompt="1"/>
          </p:nvPr>
        </p:nvSpPr>
        <p:spPr>
          <a:xfrm>
            <a:off x="7002464" y="5404498"/>
            <a:ext cx="3024186" cy="665163"/>
          </a:xfrm>
          <a:prstGeom prst="rect">
            <a:avLst/>
          </a:prstGeom>
        </p:spPr>
        <p:txBody>
          <a:bodyPr lIns="0" tIns="0" rIns="0" bIns="0"/>
          <a:lstStyle>
            <a:lvl1pPr marL="0" indent="0" algn="ctr">
              <a:lnSpc>
                <a:spcPts val="1680"/>
              </a:lnSpc>
              <a:spcBef>
                <a:spcPts val="0"/>
              </a:spcBef>
              <a:buNone/>
              <a:defRPr sz="1400">
                <a:solidFill>
                  <a:schemeClr val="tx2"/>
                </a:solidFill>
                <a:latin typeface="Deutsche Bank Text" charset="0"/>
                <a:ea typeface="Deutsche Bank Text" charset="0"/>
                <a:cs typeface="Deutsche Bank Text" charset="0"/>
              </a:defRPr>
            </a:lvl1pPr>
            <a:lvl2pPr marL="455783" indent="0" algn="ctr">
              <a:buNone/>
              <a:defRPr>
                <a:latin typeface="Deutsche Bank Text Beta" charset="0"/>
                <a:ea typeface="Deutsche Bank Text Beta" charset="0"/>
                <a:cs typeface="Deutsche Bank Text Beta" charset="0"/>
              </a:defRPr>
            </a:lvl2pPr>
            <a:lvl3pPr marL="911566" indent="0" algn="ctr">
              <a:buNone/>
              <a:defRPr>
                <a:latin typeface="Deutsche Bank Text Beta" charset="0"/>
                <a:ea typeface="Deutsche Bank Text Beta" charset="0"/>
                <a:cs typeface="Deutsche Bank Text Beta" charset="0"/>
              </a:defRPr>
            </a:lvl3pPr>
            <a:lvl4pPr marL="1367348" indent="0" algn="ctr">
              <a:buNone/>
              <a:defRPr>
                <a:latin typeface="Deutsche Bank Text Beta" charset="0"/>
                <a:ea typeface="Deutsche Bank Text Beta" charset="0"/>
                <a:cs typeface="Deutsche Bank Text Beta" charset="0"/>
              </a:defRPr>
            </a:lvl4pPr>
            <a:lvl5pPr marL="1823131" indent="0" algn="ctr">
              <a:buNone/>
              <a:defRPr>
                <a:latin typeface="Deutsche Bank Text Beta" charset="0"/>
                <a:ea typeface="Deutsche Bank Text Beta" charset="0"/>
                <a:cs typeface="Deutsche Bank Text Beta" charset="0"/>
              </a:defRPr>
            </a:lvl5pPr>
          </a:lstStyle>
          <a:p>
            <a:pPr lvl="0"/>
            <a:r>
              <a:rPr lang="en-US" dirty="0"/>
              <a:t>Deutsche Bank Text Dark Grey 14pt</a:t>
            </a:r>
          </a:p>
        </p:txBody>
      </p:sp>
      <p:sp>
        <p:nvSpPr>
          <p:cNvPr id="24" name="Text Placeholder 6"/>
          <p:cNvSpPr>
            <a:spLocks noGrp="1"/>
          </p:cNvSpPr>
          <p:nvPr>
            <p:ph type="body" sz="quarter" idx="72" hasCustomPrompt="1"/>
          </p:nvPr>
        </p:nvSpPr>
        <p:spPr>
          <a:xfrm>
            <a:off x="702650" y="6764338"/>
            <a:ext cx="9324000" cy="268287"/>
          </a:xfrm>
          <a:prstGeom prst="rect">
            <a:avLst/>
          </a:prstGeom>
        </p:spPr>
        <p:txBody>
          <a:bodyPr lIns="0" tIns="0" rIns="0" bIns="0" anchor="b"/>
          <a:lstStyle>
            <a:lvl1pPr marL="0" indent="0">
              <a:lnSpc>
                <a:spcPts val="800"/>
              </a:lnSpc>
              <a:spcBef>
                <a:spcPts val="0"/>
              </a:spcBef>
              <a:buNone/>
              <a:defRPr sz="800">
                <a:solidFill>
                  <a:schemeClr val="tx2"/>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8pt</a:t>
            </a:r>
          </a:p>
        </p:txBody>
      </p:sp>
    </p:spTree>
    <p:extLst>
      <p:ext uri="{BB962C8B-B14F-4D97-AF65-F5344CB8AC3E}">
        <p14:creationId xmlns:p14="http://schemas.microsoft.com/office/powerpoint/2010/main" val="472156807"/>
      </p:ext>
    </p:extLst>
  </p:cSld>
  <p:clrMapOvr>
    <a:masterClrMapping/>
  </p:clrMapOvr>
</p:sldLayout>
</file>

<file path=ppt/slideLayouts/slideLayout81.xml><?xml version="1.0" encoding="utf-8"?>
<p:sldLayout xmlns:a="http://schemas.openxmlformats.org/drawingml/2006/main" xmlns:r="http://schemas.openxmlformats.org/officeDocument/2006/relationships" xmlns:p="http://schemas.openxmlformats.org/presentationml/2006/main" preserve="1" userDrawn="1">
  <p:cSld name="34_Custom Layout">
    <p:spTree>
      <p:nvGrpSpPr>
        <p:cNvPr id="1" name=""/>
        <p:cNvGrpSpPr/>
        <p:nvPr/>
      </p:nvGrpSpPr>
      <p:grpSpPr>
        <a:xfrm>
          <a:off x="0" y="0"/>
          <a:ext cx="0" cy="0"/>
          <a:chOff x="0" y="0"/>
          <a:chExt cx="0" cy="0"/>
        </a:xfrm>
      </p:grpSpPr>
      <p:sp>
        <p:nvSpPr>
          <p:cNvPr id="4" name="Text Placeholder 2"/>
          <p:cNvSpPr>
            <a:spLocks noGrp="1"/>
          </p:cNvSpPr>
          <p:nvPr>
            <p:ph type="body" sz="quarter" idx="62" hasCustomPrompt="1"/>
          </p:nvPr>
        </p:nvSpPr>
        <p:spPr>
          <a:xfrm>
            <a:off x="701675" y="441325"/>
            <a:ext cx="2728091" cy="155645"/>
          </a:xfrm>
          <a:prstGeom prst="rect">
            <a:avLst/>
          </a:prstGeom>
        </p:spPr>
        <p:txBody>
          <a:bodyPr lIns="0" tIns="0" rIns="0" bIns="0"/>
          <a:lstStyle>
            <a:lvl1pPr marL="0" indent="0">
              <a:buNone/>
              <a:defRPr sz="997" b="0" i="0" baseline="0">
                <a:solidFill>
                  <a:schemeClr val="accent2"/>
                </a:solidFill>
                <a:latin typeface="Deutsche Bank Text" charset="0"/>
                <a:ea typeface="Deutsche Bank Text" charset="0"/>
                <a:cs typeface="Deutsche Bank Text" charset="0"/>
              </a:defRPr>
            </a:lvl1pPr>
            <a:lvl2pPr marL="455783" indent="0">
              <a:buNone/>
              <a:defRPr/>
            </a:lvl2pPr>
            <a:lvl3pPr marL="911565" indent="0">
              <a:buNone/>
              <a:defRPr/>
            </a:lvl3pPr>
            <a:lvl4pPr marL="1367348" indent="0">
              <a:buNone/>
              <a:defRPr/>
            </a:lvl4pPr>
            <a:lvl5pPr marL="1823131" indent="0">
              <a:buNone/>
              <a:defRPr/>
            </a:lvl5pPr>
          </a:lstStyle>
          <a:p>
            <a:pPr lvl="0"/>
            <a:r>
              <a:rPr lang="en-US" dirty="0"/>
              <a:t>Deutsche Bank Text Orange 10pt</a:t>
            </a:r>
          </a:p>
        </p:txBody>
      </p:sp>
      <p:sp>
        <p:nvSpPr>
          <p:cNvPr id="24" name="Text Placeholder 7"/>
          <p:cNvSpPr>
            <a:spLocks noGrp="1"/>
          </p:cNvSpPr>
          <p:nvPr>
            <p:ph type="body" sz="quarter" idx="14" hasCustomPrompt="1"/>
          </p:nvPr>
        </p:nvSpPr>
        <p:spPr>
          <a:xfrm>
            <a:off x="3224463" y="1172644"/>
            <a:ext cx="4251158" cy="784927"/>
          </a:xfrm>
          <a:prstGeom prst="rect">
            <a:avLst/>
          </a:prstGeom>
          <a:solidFill>
            <a:srgbClr val="E6EAE9"/>
          </a:solidFill>
        </p:spPr>
        <p:txBody>
          <a:bodyPr lIns="144000" tIns="144000" rIns="144000" bIns="144000"/>
          <a:lstStyle>
            <a:lvl1pPr marL="0" indent="0">
              <a:buNone/>
              <a:defRPr sz="1396" b="0" i="0">
                <a:solidFill>
                  <a:schemeClr val="tx1"/>
                </a:solidFill>
                <a:latin typeface="Deutsche Bank Text" charset="0"/>
                <a:ea typeface="Deutsche Bank Text" charset="0"/>
                <a:cs typeface="Deutsche Bank Text" charset="0"/>
              </a:defRPr>
            </a:lvl1pPr>
            <a:lvl2pPr marL="44312" indent="88624">
              <a:buFont typeface="Arial" charset="0"/>
              <a:buChar char="•"/>
              <a:tabLst/>
              <a:defRPr sz="997" b="0" i="0">
                <a:solidFill>
                  <a:schemeClr val="tx2"/>
                </a:solidFill>
                <a:latin typeface="Deutsche Bank Text" charset="0"/>
                <a:ea typeface="Deutsche Bank Text" charset="0"/>
                <a:cs typeface="Deutsche Bank Text" charset="0"/>
              </a:defRPr>
            </a:lvl2pPr>
            <a:lvl3pPr marL="911565" indent="0">
              <a:buNone/>
              <a:defRPr sz="1396" b="0" i="0">
                <a:latin typeface="Univers Deutsche Bank" charset="0"/>
                <a:ea typeface="Univers Deutsche Bank" charset="0"/>
                <a:cs typeface="Univers Deutsche Bank" charset="0"/>
              </a:defRPr>
            </a:lvl3pPr>
            <a:lvl4pPr marL="1367348" indent="0">
              <a:buNone/>
              <a:defRPr sz="1396" b="0" i="0">
                <a:latin typeface="Univers Deutsche Bank" charset="0"/>
                <a:ea typeface="Univers Deutsche Bank" charset="0"/>
                <a:cs typeface="Univers Deutsche Bank" charset="0"/>
              </a:defRPr>
            </a:lvl4pPr>
            <a:lvl5pPr marL="1823131" indent="0">
              <a:buNone/>
              <a:defRPr sz="1396" b="0" i="0">
                <a:latin typeface="Univers Deutsche Bank" charset="0"/>
                <a:ea typeface="Univers Deutsche Bank" charset="0"/>
                <a:cs typeface="Univers Deutsche Bank" charset="0"/>
              </a:defRPr>
            </a:lvl5pPr>
          </a:lstStyle>
          <a:p>
            <a:pPr lvl="0"/>
            <a:r>
              <a:rPr lang="en-US" dirty="0"/>
              <a:t>Deutsche Bank Text Dark Blue 14pt</a:t>
            </a:r>
          </a:p>
          <a:p>
            <a:pPr lvl="1"/>
            <a:r>
              <a:rPr lang="en-US" dirty="0"/>
              <a:t>Deutsche Bank Text Dark Grey 10pt</a:t>
            </a:r>
          </a:p>
        </p:txBody>
      </p:sp>
      <p:sp>
        <p:nvSpPr>
          <p:cNvPr id="25" name="Text Placeholder 7"/>
          <p:cNvSpPr>
            <a:spLocks noGrp="1"/>
          </p:cNvSpPr>
          <p:nvPr>
            <p:ph type="body" sz="quarter" idx="15" hasCustomPrompt="1"/>
          </p:nvPr>
        </p:nvSpPr>
        <p:spPr>
          <a:xfrm>
            <a:off x="701675" y="2592238"/>
            <a:ext cx="2987675" cy="1987819"/>
          </a:xfrm>
          <a:prstGeom prst="rect">
            <a:avLst/>
          </a:prstGeom>
          <a:solidFill>
            <a:srgbClr val="E6EAE9"/>
          </a:solidFill>
        </p:spPr>
        <p:txBody>
          <a:bodyPr lIns="144000" tIns="144000" rIns="144000" bIns="144000"/>
          <a:lstStyle>
            <a:lvl1pPr marL="0" indent="0">
              <a:buNone/>
              <a:defRPr sz="1396" b="0" i="0">
                <a:solidFill>
                  <a:schemeClr val="tx1"/>
                </a:solidFill>
                <a:latin typeface="Deutsche Bank Text" charset="0"/>
                <a:ea typeface="Deutsche Bank Text" charset="0"/>
                <a:cs typeface="Deutsche Bank Text" charset="0"/>
              </a:defRPr>
            </a:lvl1pPr>
            <a:lvl2pPr marL="44312" indent="88624">
              <a:buFont typeface="Arial" charset="0"/>
              <a:buChar char="•"/>
              <a:tabLst/>
              <a:defRPr sz="997" b="0" i="0">
                <a:solidFill>
                  <a:schemeClr val="tx2"/>
                </a:solidFill>
                <a:latin typeface="Deutsche Bank Text" charset="0"/>
                <a:ea typeface="Deutsche Bank Text" charset="0"/>
                <a:cs typeface="Deutsche Bank Text" charset="0"/>
              </a:defRPr>
            </a:lvl2pPr>
            <a:lvl3pPr marL="911565" indent="0">
              <a:buNone/>
              <a:defRPr sz="1396" b="0" i="0">
                <a:latin typeface="Univers Deutsche Bank" charset="0"/>
                <a:ea typeface="Univers Deutsche Bank" charset="0"/>
                <a:cs typeface="Univers Deutsche Bank" charset="0"/>
              </a:defRPr>
            </a:lvl3pPr>
            <a:lvl4pPr marL="1367348" indent="0">
              <a:buNone/>
              <a:defRPr sz="1396" b="0" i="0">
                <a:latin typeface="Univers Deutsche Bank" charset="0"/>
                <a:ea typeface="Univers Deutsche Bank" charset="0"/>
                <a:cs typeface="Univers Deutsche Bank" charset="0"/>
              </a:defRPr>
            </a:lvl4pPr>
            <a:lvl5pPr marL="1823131" indent="0">
              <a:buNone/>
              <a:defRPr sz="1396" b="0" i="0">
                <a:latin typeface="Univers Deutsche Bank" charset="0"/>
                <a:ea typeface="Univers Deutsche Bank" charset="0"/>
                <a:cs typeface="Univers Deutsche Bank" charset="0"/>
              </a:defRPr>
            </a:lvl5pPr>
          </a:lstStyle>
          <a:p>
            <a:pPr lvl="0"/>
            <a:r>
              <a:rPr lang="en-US" dirty="0"/>
              <a:t>Deutsche Bank Text Dark Blue 14pt</a:t>
            </a:r>
          </a:p>
          <a:p>
            <a:pPr lvl="1"/>
            <a:r>
              <a:rPr lang="en-US" dirty="0"/>
              <a:t>Deutsche Bank Text Dark Grey 10pt</a:t>
            </a:r>
          </a:p>
        </p:txBody>
      </p:sp>
      <p:sp>
        <p:nvSpPr>
          <p:cNvPr id="34" name="Text Placeholder 11"/>
          <p:cNvSpPr>
            <a:spLocks noGrp="1"/>
          </p:cNvSpPr>
          <p:nvPr>
            <p:ph type="body" sz="quarter" idx="18" hasCustomPrompt="1"/>
          </p:nvPr>
        </p:nvSpPr>
        <p:spPr>
          <a:xfrm>
            <a:off x="2457034" y="5334401"/>
            <a:ext cx="5797294" cy="627894"/>
          </a:xfrm>
          <a:prstGeom prst="rect">
            <a:avLst/>
          </a:prstGeom>
        </p:spPr>
        <p:txBody>
          <a:bodyPr/>
          <a:lstStyle>
            <a:lvl1pPr marL="0" indent="0" algn="ctr">
              <a:lnSpc>
                <a:spcPts val="1675"/>
              </a:lnSpc>
              <a:spcBef>
                <a:spcPts val="0"/>
              </a:spcBef>
              <a:buNone/>
              <a:defRPr sz="1396">
                <a:solidFill>
                  <a:schemeClr val="accent2"/>
                </a:solidFill>
                <a:latin typeface="Deutsche Bank Text" charset="0"/>
                <a:ea typeface="Deutsche Bank Text" charset="0"/>
                <a:cs typeface="Deutsche Bank Text" charset="0"/>
              </a:defRPr>
            </a:lvl1pPr>
            <a:lvl2pPr marL="455783" indent="0">
              <a:buNone/>
              <a:defRPr>
                <a:latin typeface="Univers Deutsche Bank" charset="0"/>
                <a:ea typeface="Univers Deutsche Bank" charset="0"/>
                <a:cs typeface="Univers Deutsche Bank" charset="0"/>
              </a:defRPr>
            </a:lvl2pPr>
            <a:lvl3pPr marL="911565" indent="0">
              <a:buNone/>
              <a:defRPr>
                <a:latin typeface="Univers Deutsche Bank" charset="0"/>
                <a:ea typeface="Univers Deutsche Bank" charset="0"/>
                <a:cs typeface="Univers Deutsche Bank" charset="0"/>
              </a:defRPr>
            </a:lvl3pPr>
            <a:lvl4pPr marL="1367348" indent="0">
              <a:buNone/>
              <a:defRPr>
                <a:latin typeface="Univers Deutsche Bank" charset="0"/>
                <a:ea typeface="Univers Deutsche Bank" charset="0"/>
                <a:cs typeface="Univers Deutsche Bank" charset="0"/>
              </a:defRPr>
            </a:lvl4pPr>
            <a:lvl5pPr marL="1823131" indent="0">
              <a:buNone/>
              <a:defRPr>
                <a:latin typeface="Univers Deutsche Bank" charset="0"/>
                <a:ea typeface="Univers Deutsche Bank" charset="0"/>
                <a:cs typeface="Univers Deutsche Bank" charset="0"/>
              </a:defRPr>
            </a:lvl5pPr>
          </a:lstStyle>
          <a:p>
            <a:pPr lvl="0"/>
            <a:r>
              <a:rPr lang="en-US" dirty="0"/>
              <a:t>Deutsche Bank Text Orange 14pt</a:t>
            </a:r>
          </a:p>
        </p:txBody>
      </p:sp>
      <p:sp>
        <p:nvSpPr>
          <p:cNvPr id="35" name="Freeform 34"/>
          <p:cNvSpPr/>
          <p:nvPr userDrawn="1"/>
        </p:nvSpPr>
        <p:spPr>
          <a:xfrm>
            <a:off x="2157761" y="2364685"/>
            <a:ext cx="6384074" cy="138282"/>
          </a:xfrm>
          <a:custGeom>
            <a:avLst/>
            <a:gdLst>
              <a:gd name="connsiteX0" fmla="*/ 0 w 7135318"/>
              <a:gd name="connsiteY0" fmla="*/ 127417 h 134912"/>
              <a:gd name="connsiteX1" fmla="*/ 0 w 7135318"/>
              <a:gd name="connsiteY1" fmla="*/ 0 h 134912"/>
              <a:gd name="connsiteX2" fmla="*/ 7135318 w 7135318"/>
              <a:gd name="connsiteY2" fmla="*/ 0 h 134912"/>
              <a:gd name="connsiteX3" fmla="*/ 7135318 w 7135318"/>
              <a:gd name="connsiteY3" fmla="*/ 134912 h 134912"/>
            </a:gdLst>
            <a:ahLst/>
            <a:cxnLst>
              <a:cxn ang="0">
                <a:pos x="connsiteX0" y="connsiteY0"/>
              </a:cxn>
              <a:cxn ang="0">
                <a:pos x="connsiteX1" y="connsiteY1"/>
              </a:cxn>
              <a:cxn ang="0">
                <a:pos x="connsiteX2" y="connsiteY2"/>
              </a:cxn>
              <a:cxn ang="0">
                <a:pos x="connsiteX3" y="connsiteY3"/>
              </a:cxn>
            </a:cxnLst>
            <a:rect l="l" t="t" r="r" b="b"/>
            <a:pathLst>
              <a:path w="7135318" h="134912">
                <a:moveTo>
                  <a:pt x="0" y="127417"/>
                </a:moveTo>
                <a:lnTo>
                  <a:pt x="0" y="0"/>
                </a:lnTo>
                <a:lnTo>
                  <a:pt x="7135318" y="0"/>
                </a:lnTo>
                <a:lnTo>
                  <a:pt x="7135318" y="134912"/>
                </a:lnTo>
              </a:path>
            </a:pathLst>
          </a:custGeom>
          <a:noFill/>
          <a:ln>
            <a:solidFill>
              <a:schemeClr val="bg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994" dirty="0"/>
          </a:p>
        </p:txBody>
      </p:sp>
      <p:cxnSp>
        <p:nvCxnSpPr>
          <p:cNvPr id="36" name="Straight Connector 35"/>
          <p:cNvCxnSpPr/>
          <p:nvPr userDrawn="1"/>
        </p:nvCxnSpPr>
        <p:spPr>
          <a:xfrm flipV="1">
            <a:off x="5346928" y="2032261"/>
            <a:ext cx="0" cy="321277"/>
          </a:xfrm>
          <a:prstGeom prst="line">
            <a:avLst/>
          </a:prstGeom>
          <a:ln w="12700">
            <a:solidFill>
              <a:schemeClr val="bg2"/>
            </a:solidFill>
          </a:ln>
        </p:spPr>
        <p:style>
          <a:lnRef idx="1">
            <a:schemeClr val="accent1"/>
          </a:lnRef>
          <a:fillRef idx="0">
            <a:schemeClr val="accent1"/>
          </a:fillRef>
          <a:effectRef idx="0">
            <a:schemeClr val="accent1"/>
          </a:effectRef>
          <a:fontRef idx="minor">
            <a:schemeClr val="tx1"/>
          </a:fontRef>
        </p:style>
      </p:cxnSp>
      <p:sp>
        <p:nvSpPr>
          <p:cNvPr id="37" name="Freeform 36"/>
          <p:cNvSpPr/>
          <p:nvPr userDrawn="1"/>
        </p:nvSpPr>
        <p:spPr>
          <a:xfrm flipV="1">
            <a:off x="2157761" y="4772297"/>
            <a:ext cx="6384074" cy="138282"/>
          </a:xfrm>
          <a:custGeom>
            <a:avLst/>
            <a:gdLst>
              <a:gd name="connsiteX0" fmla="*/ 0 w 7135318"/>
              <a:gd name="connsiteY0" fmla="*/ 127417 h 134912"/>
              <a:gd name="connsiteX1" fmla="*/ 0 w 7135318"/>
              <a:gd name="connsiteY1" fmla="*/ 0 h 134912"/>
              <a:gd name="connsiteX2" fmla="*/ 7135318 w 7135318"/>
              <a:gd name="connsiteY2" fmla="*/ 0 h 134912"/>
              <a:gd name="connsiteX3" fmla="*/ 7135318 w 7135318"/>
              <a:gd name="connsiteY3" fmla="*/ 134912 h 134912"/>
            </a:gdLst>
            <a:ahLst/>
            <a:cxnLst>
              <a:cxn ang="0">
                <a:pos x="connsiteX0" y="connsiteY0"/>
              </a:cxn>
              <a:cxn ang="0">
                <a:pos x="connsiteX1" y="connsiteY1"/>
              </a:cxn>
              <a:cxn ang="0">
                <a:pos x="connsiteX2" y="connsiteY2"/>
              </a:cxn>
              <a:cxn ang="0">
                <a:pos x="connsiteX3" y="connsiteY3"/>
              </a:cxn>
            </a:cxnLst>
            <a:rect l="l" t="t" r="r" b="b"/>
            <a:pathLst>
              <a:path w="7135318" h="134912">
                <a:moveTo>
                  <a:pt x="0" y="127417"/>
                </a:moveTo>
                <a:lnTo>
                  <a:pt x="0" y="0"/>
                </a:lnTo>
                <a:lnTo>
                  <a:pt x="7135318" y="0"/>
                </a:lnTo>
                <a:lnTo>
                  <a:pt x="7135318" y="134912"/>
                </a:lnTo>
              </a:path>
            </a:pathLst>
          </a:custGeom>
          <a:noFill/>
          <a:ln>
            <a:solidFill>
              <a:schemeClr val="bg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994" dirty="0"/>
          </a:p>
        </p:txBody>
      </p:sp>
      <p:cxnSp>
        <p:nvCxnSpPr>
          <p:cNvPr id="38" name="Straight Connector 37"/>
          <p:cNvCxnSpPr/>
          <p:nvPr userDrawn="1"/>
        </p:nvCxnSpPr>
        <p:spPr>
          <a:xfrm>
            <a:off x="5346928" y="4910580"/>
            <a:ext cx="0" cy="321277"/>
          </a:xfrm>
          <a:prstGeom prst="line">
            <a:avLst/>
          </a:prstGeom>
          <a:ln w="12700">
            <a:solidFill>
              <a:schemeClr val="bg2"/>
            </a:solidFill>
            <a:tailEnd type="arrow"/>
          </a:ln>
        </p:spPr>
        <p:style>
          <a:lnRef idx="1">
            <a:schemeClr val="accent1"/>
          </a:lnRef>
          <a:fillRef idx="0">
            <a:schemeClr val="accent1"/>
          </a:fillRef>
          <a:effectRef idx="0">
            <a:schemeClr val="accent1"/>
          </a:effectRef>
          <a:fontRef idx="minor">
            <a:schemeClr val="tx1"/>
          </a:fontRef>
        </p:style>
      </p:cxnSp>
      <p:sp>
        <p:nvSpPr>
          <p:cNvPr id="39" name="Text Placeholder 7"/>
          <p:cNvSpPr>
            <a:spLocks noGrp="1"/>
          </p:cNvSpPr>
          <p:nvPr>
            <p:ph type="body" sz="quarter" idx="73" hasCustomPrompt="1"/>
          </p:nvPr>
        </p:nvSpPr>
        <p:spPr>
          <a:xfrm>
            <a:off x="3833813" y="2592238"/>
            <a:ext cx="3024187" cy="1987819"/>
          </a:xfrm>
          <a:prstGeom prst="rect">
            <a:avLst/>
          </a:prstGeom>
          <a:solidFill>
            <a:srgbClr val="E6EAE9"/>
          </a:solidFill>
        </p:spPr>
        <p:txBody>
          <a:bodyPr lIns="144000" tIns="144000" rIns="144000" bIns="144000"/>
          <a:lstStyle>
            <a:lvl1pPr marL="0" indent="0">
              <a:buNone/>
              <a:defRPr sz="1396" b="0" i="0">
                <a:solidFill>
                  <a:schemeClr val="tx1"/>
                </a:solidFill>
                <a:latin typeface="Deutsche Bank Text" charset="0"/>
                <a:ea typeface="Deutsche Bank Text" charset="0"/>
                <a:cs typeface="Deutsche Bank Text" charset="0"/>
              </a:defRPr>
            </a:lvl1pPr>
            <a:lvl2pPr marL="44312" indent="88624">
              <a:buFont typeface="Arial" charset="0"/>
              <a:buChar char="•"/>
              <a:tabLst/>
              <a:defRPr sz="997" b="0" i="0">
                <a:solidFill>
                  <a:schemeClr val="tx2"/>
                </a:solidFill>
                <a:latin typeface="Deutsche Bank Text" charset="0"/>
                <a:ea typeface="Deutsche Bank Text" charset="0"/>
                <a:cs typeface="Deutsche Bank Text" charset="0"/>
              </a:defRPr>
            </a:lvl2pPr>
            <a:lvl3pPr marL="911565" indent="0">
              <a:buNone/>
              <a:defRPr sz="1396" b="0" i="0">
                <a:latin typeface="Univers Deutsche Bank" charset="0"/>
                <a:ea typeface="Univers Deutsche Bank" charset="0"/>
                <a:cs typeface="Univers Deutsche Bank" charset="0"/>
              </a:defRPr>
            </a:lvl3pPr>
            <a:lvl4pPr marL="1367348" indent="0">
              <a:buNone/>
              <a:defRPr sz="1396" b="0" i="0">
                <a:latin typeface="Univers Deutsche Bank" charset="0"/>
                <a:ea typeface="Univers Deutsche Bank" charset="0"/>
                <a:cs typeface="Univers Deutsche Bank" charset="0"/>
              </a:defRPr>
            </a:lvl4pPr>
            <a:lvl5pPr marL="1823131" indent="0">
              <a:buNone/>
              <a:defRPr sz="1396" b="0" i="0">
                <a:latin typeface="Univers Deutsche Bank" charset="0"/>
                <a:ea typeface="Univers Deutsche Bank" charset="0"/>
                <a:cs typeface="Univers Deutsche Bank" charset="0"/>
              </a:defRPr>
            </a:lvl5pPr>
          </a:lstStyle>
          <a:p>
            <a:pPr lvl="0"/>
            <a:r>
              <a:rPr lang="en-US" dirty="0"/>
              <a:t>Deutsche Bank Text Dark Blue 14pt</a:t>
            </a:r>
          </a:p>
          <a:p>
            <a:pPr lvl="1"/>
            <a:r>
              <a:rPr lang="en-US" dirty="0"/>
              <a:t>Deutsche Bank Text Dark Grey 10pt</a:t>
            </a:r>
          </a:p>
        </p:txBody>
      </p:sp>
      <p:sp>
        <p:nvSpPr>
          <p:cNvPr id="40" name="Text Placeholder 7"/>
          <p:cNvSpPr>
            <a:spLocks noGrp="1"/>
          </p:cNvSpPr>
          <p:nvPr>
            <p:ph type="body" sz="quarter" idx="74" hasCustomPrompt="1"/>
          </p:nvPr>
        </p:nvSpPr>
        <p:spPr>
          <a:xfrm>
            <a:off x="7002462" y="2592238"/>
            <a:ext cx="3024187" cy="1987819"/>
          </a:xfrm>
          <a:prstGeom prst="rect">
            <a:avLst/>
          </a:prstGeom>
          <a:solidFill>
            <a:srgbClr val="E6EAE9"/>
          </a:solidFill>
        </p:spPr>
        <p:txBody>
          <a:bodyPr lIns="144000" tIns="144000" rIns="144000" bIns="144000"/>
          <a:lstStyle>
            <a:lvl1pPr marL="0" indent="0">
              <a:buNone/>
              <a:defRPr sz="1396" b="0" i="0">
                <a:solidFill>
                  <a:schemeClr val="tx1"/>
                </a:solidFill>
                <a:latin typeface="Deutsche Bank Text" charset="0"/>
                <a:ea typeface="Deutsche Bank Text" charset="0"/>
                <a:cs typeface="Deutsche Bank Text" charset="0"/>
              </a:defRPr>
            </a:lvl1pPr>
            <a:lvl2pPr marL="44312" indent="88624">
              <a:buFont typeface="Arial" charset="0"/>
              <a:buChar char="•"/>
              <a:tabLst/>
              <a:defRPr sz="997" b="0" i="0">
                <a:solidFill>
                  <a:schemeClr val="tx2"/>
                </a:solidFill>
                <a:latin typeface="Deutsche Bank Text" charset="0"/>
                <a:ea typeface="Deutsche Bank Text" charset="0"/>
                <a:cs typeface="Deutsche Bank Text" charset="0"/>
              </a:defRPr>
            </a:lvl2pPr>
            <a:lvl3pPr marL="911565" indent="0">
              <a:buNone/>
              <a:defRPr sz="1396" b="0" i="0">
                <a:latin typeface="Univers Deutsche Bank" charset="0"/>
                <a:ea typeface="Univers Deutsche Bank" charset="0"/>
                <a:cs typeface="Univers Deutsche Bank" charset="0"/>
              </a:defRPr>
            </a:lvl3pPr>
            <a:lvl4pPr marL="1367348" indent="0">
              <a:buNone/>
              <a:defRPr sz="1396" b="0" i="0">
                <a:latin typeface="Univers Deutsche Bank" charset="0"/>
                <a:ea typeface="Univers Deutsche Bank" charset="0"/>
                <a:cs typeface="Univers Deutsche Bank" charset="0"/>
              </a:defRPr>
            </a:lvl4pPr>
            <a:lvl5pPr marL="1823131" indent="0">
              <a:buNone/>
              <a:defRPr sz="1396" b="0" i="0">
                <a:latin typeface="Univers Deutsche Bank" charset="0"/>
                <a:ea typeface="Univers Deutsche Bank" charset="0"/>
                <a:cs typeface="Univers Deutsche Bank" charset="0"/>
              </a:defRPr>
            </a:lvl5pPr>
          </a:lstStyle>
          <a:p>
            <a:pPr lvl="0"/>
            <a:r>
              <a:rPr lang="en-US" dirty="0"/>
              <a:t>Deutsche Bank Text Dark Blue 14pt</a:t>
            </a:r>
          </a:p>
          <a:p>
            <a:pPr lvl="1"/>
            <a:r>
              <a:rPr lang="en-US" dirty="0"/>
              <a:t>Deutsche Bank Text Dark Grey 10pt</a:t>
            </a:r>
          </a:p>
        </p:txBody>
      </p:sp>
      <p:sp>
        <p:nvSpPr>
          <p:cNvPr id="14" name="Text Placeholder 6"/>
          <p:cNvSpPr>
            <a:spLocks noGrp="1"/>
          </p:cNvSpPr>
          <p:nvPr>
            <p:ph type="body" sz="quarter" idx="72" hasCustomPrompt="1"/>
          </p:nvPr>
        </p:nvSpPr>
        <p:spPr>
          <a:xfrm>
            <a:off x="702650" y="6764338"/>
            <a:ext cx="9324000" cy="268287"/>
          </a:xfrm>
          <a:prstGeom prst="rect">
            <a:avLst/>
          </a:prstGeom>
        </p:spPr>
        <p:txBody>
          <a:bodyPr lIns="0" tIns="0" rIns="0" bIns="0" anchor="b"/>
          <a:lstStyle>
            <a:lvl1pPr marL="0" indent="0">
              <a:lnSpc>
                <a:spcPts val="800"/>
              </a:lnSpc>
              <a:spcBef>
                <a:spcPts val="0"/>
              </a:spcBef>
              <a:buNone/>
              <a:defRPr sz="800">
                <a:solidFill>
                  <a:schemeClr val="tx2"/>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8pt</a:t>
            </a:r>
          </a:p>
        </p:txBody>
      </p:sp>
    </p:spTree>
    <p:extLst>
      <p:ext uri="{BB962C8B-B14F-4D97-AF65-F5344CB8AC3E}">
        <p14:creationId xmlns:p14="http://schemas.microsoft.com/office/powerpoint/2010/main" val="574398074"/>
      </p:ext>
    </p:extLst>
  </p:cSld>
  <p:clrMapOvr>
    <a:masterClrMapping/>
  </p:clrMapOvr>
</p:sldLayout>
</file>

<file path=ppt/slideLayouts/slideLayout82.xml><?xml version="1.0" encoding="utf-8"?>
<p:sldLayout xmlns:a="http://schemas.openxmlformats.org/drawingml/2006/main" xmlns:r="http://schemas.openxmlformats.org/officeDocument/2006/relationships" xmlns:p="http://schemas.openxmlformats.org/presentationml/2006/main" preserve="1" userDrawn="1">
  <p:cSld name="35_Custom Layout">
    <p:spTree>
      <p:nvGrpSpPr>
        <p:cNvPr id="1" name=""/>
        <p:cNvGrpSpPr/>
        <p:nvPr/>
      </p:nvGrpSpPr>
      <p:grpSpPr>
        <a:xfrm>
          <a:off x="0" y="0"/>
          <a:ext cx="0" cy="0"/>
          <a:chOff x="0" y="0"/>
          <a:chExt cx="0" cy="0"/>
        </a:xfrm>
      </p:grpSpPr>
      <p:sp>
        <p:nvSpPr>
          <p:cNvPr id="4" name="Text Placeholder 2"/>
          <p:cNvSpPr>
            <a:spLocks noGrp="1"/>
          </p:cNvSpPr>
          <p:nvPr>
            <p:ph type="body" sz="quarter" idx="62" hasCustomPrompt="1"/>
          </p:nvPr>
        </p:nvSpPr>
        <p:spPr>
          <a:xfrm>
            <a:off x="701675" y="441325"/>
            <a:ext cx="2728091" cy="155645"/>
          </a:xfrm>
          <a:prstGeom prst="rect">
            <a:avLst/>
          </a:prstGeom>
        </p:spPr>
        <p:txBody>
          <a:bodyPr lIns="0" tIns="0" rIns="0" bIns="0"/>
          <a:lstStyle>
            <a:lvl1pPr marL="0" indent="0">
              <a:buNone/>
              <a:defRPr sz="997" b="0" i="0" baseline="0">
                <a:solidFill>
                  <a:schemeClr val="accent2"/>
                </a:solidFill>
                <a:latin typeface="Deutsche Bank Text" charset="0"/>
                <a:ea typeface="Deutsche Bank Text" charset="0"/>
                <a:cs typeface="Deutsche Bank Text" charset="0"/>
              </a:defRPr>
            </a:lvl1pPr>
            <a:lvl2pPr marL="455783" indent="0">
              <a:buNone/>
              <a:defRPr/>
            </a:lvl2pPr>
            <a:lvl3pPr marL="911565" indent="0">
              <a:buNone/>
              <a:defRPr/>
            </a:lvl3pPr>
            <a:lvl4pPr marL="1367348" indent="0">
              <a:buNone/>
              <a:defRPr/>
            </a:lvl4pPr>
            <a:lvl5pPr marL="1823131" indent="0">
              <a:buNone/>
              <a:defRPr/>
            </a:lvl5pPr>
          </a:lstStyle>
          <a:p>
            <a:pPr lvl="0"/>
            <a:r>
              <a:rPr lang="en-US" dirty="0"/>
              <a:t>Deutsche Bank Text Orange 10pt</a:t>
            </a:r>
          </a:p>
        </p:txBody>
      </p:sp>
      <p:sp>
        <p:nvSpPr>
          <p:cNvPr id="7" name="Text Placeholder 6"/>
          <p:cNvSpPr>
            <a:spLocks noGrp="1"/>
          </p:cNvSpPr>
          <p:nvPr>
            <p:ph type="body" sz="quarter" idx="73" hasCustomPrompt="1"/>
          </p:nvPr>
        </p:nvSpPr>
        <p:spPr>
          <a:xfrm>
            <a:off x="701675" y="1295400"/>
            <a:ext cx="3779838" cy="768350"/>
          </a:xfrm>
          <a:prstGeom prst="rect">
            <a:avLst/>
          </a:prstGeom>
        </p:spPr>
        <p:txBody>
          <a:bodyPr lIns="0" tIns="0" rIns="0" bIns="0"/>
          <a:lstStyle>
            <a:lvl1pPr marL="0" indent="0">
              <a:buNone/>
              <a:defRPr sz="2600" baseline="0">
                <a:solidFill>
                  <a:schemeClr val="tx1"/>
                </a:solidFill>
                <a:latin typeface="Deutsche Bank Display" charset="0"/>
                <a:ea typeface="Deutsche Bank Display" charset="0"/>
                <a:cs typeface="Deutsche Bank Display" charset="0"/>
              </a:defRPr>
            </a:lvl1pPr>
            <a:lvl2pPr marL="455783" indent="0">
              <a:buNone/>
              <a:defRPr>
                <a:solidFill>
                  <a:srgbClr val="001635"/>
                </a:solidFill>
                <a:latin typeface="Deutsche Bank Display Beta" charset="0"/>
                <a:ea typeface="Deutsche Bank Display Beta" charset="0"/>
                <a:cs typeface="Deutsche Bank Display Beta" charset="0"/>
              </a:defRPr>
            </a:lvl2pPr>
            <a:lvl3pPr marL="911566" indent="0">
              <a:buNone/>
              <a:defRPr>
                <a:solidFill>
                  <a:srgbClr val="001635"/>
                </a:solidFill>
                <a:latin typeface="Deutsche Bank Display Beta" charset="0"/>
                <a:ea typeface="Deutsche Bank Display Beta" charset="0"/>
                <a:cs typeface="Deutsche Bank Display Beta" charset="0"/>
              </a:defRPr>
            </a:lvl3pPr>
            <a:lvl4pPr marL="1367348" indent="0">
              <a:buNone/>
              <a:defRPr>
                <a:solidFill>
                  <a:srgbClr val="001635"/>
                </a:solidFill>
                <a:latin typeface="Deutsche Bank Display Beta" charset="0"/>
                <a:ea typeface="Deutsche Bank Display Beta" charset="0"/>
                <a:cs typeface="Deutsche Bank Display Beta" charset="0"/>
              </a:defRPr>
            </a:lvl4pPr>
            <a:lvl5pPr marL="1823131" indent="0">
              <a:buNone/>
              <a:defRPr>
                <a:solidFill>
                  <a:srgbClr val="001635"/>
                </a:solidFill>
                <a:latin typeface="Deutsche Bank Display Beta" charset="0"/>
                <a:ea typeface="Deutsche Bank Display Beta" charset="0"/>
                <a:cs typeface="Deutsche Bank Display Beta" charset="0"/>
              </a:defRPr>
            </a:lvl5pPr>
          </a:lstStyle>
          <a:p>
            <a:pPr lvl="0"/>
            <a:r>
              <a:rPr lang="en-US" dirty="0"/>
              <a:t>Deutsche Bank Display Dark Blue 26pt</a:t>
            </a:r>
          </a:p>
        </p:txBody>
      </p:sp>
      <p:cxnSp>
        <p:nvCxnSpPr>
          <p:cNvPr id="9" name="Straight Connector 8"/>
          <p:cNvCxnSpPr/>
          <p:nvPr userDrawn="1"/>
        </p:nvCxnSpPr>
        <p:spPr>
          <a:xfrm>
            <a:off x="720000" y="2197608"/>
            <a:ext cx="3766157" cy="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cxnSp>
        <p:nvCxnSpPr>
          <p:cNvPr id="10" name="Straight Connector 9"/>
          <p:cNvCxnSpPr/>
          <p:nvPr userDrawn="1"/>
        </p:nvCxnSpPr>
        <p:spPr>
          <a:xfrm>
            <a:off x="701675" y="3051048"/>
            <a:ext cx="3779838" cy="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sp>
        <p:nvSpPr>
          <p:cNvPr id="12" name="Text Placeholder 11"/>
          <p:cNvSpPr>
            <a:spLocks noGrp="1"/>
          </p:cNvSpPr>
          <p:nvPr>
            <p:ph type="body" sz="quarter" idx="74" hasCustomPrompt="1"/>
          </p:nvPr>
        </p:nvSpPr>
        <p:spPr>
          <a:xfrm>
            <a:off x="701675" y="2427307"/>
            <a:ext cx="3779838" cy="392093"/>
          </a:xfrm>
          <a:prstGeom prst="rect">
            <a:avLst/>
          </a:prstGeom>
        </p:spPr>
        <p:txBody>
          <a:bodyPr lIns="0" tIns="0" rIns="0" bIns="0"/>
          <a:lstStyle>
            <a:lvl1pPr marL="0" indent="0">
              <a:buNone/>
              <a:defRPr sz="1400" baseline="0">
                <a:solidFill>
                  <a:schemeClr val="accent2"/>
                </a:solidFill>
                <a:latin typeface="Deutsche Bank Text" charset="0"/>
                <a:ea typeface="Deutsche Bank Text" charset="0"/>
                <a:cs typeface="Deutsche Bank Text" charset="0"/>
              </a:defRPr>
            </a:lvl1pPr>
            <a:lvl2pPr marL="455783" indent="0">
              <a:buNone/>
              <a:defRPr sz="1400">
                <a:latin typeface="Deutsche Bank Text Beta" charset="0"/>
                <a:ea typeface="Deutsche Bank Text Beta" charset="0"/>
                <a:cs typeface="Deutsche Bank Text Beta" charset="0"/>
              </a:defRPr>
            </a:lvl2pPr>
            <a:lvl3pPr marL="911566" indent="0">
              <a:buNone/>
              <a:defRPr sz="1400">
                <a:latin typeface="Deutsche Bank Text Beta" charset="0"/>
                <a:ea typeface="Deutsche Bank Text Beta" charset="0"/>
                <a:cs typeface="Deutsche Bank Text Beta" charset="0"/>
              </a:defRPr>
            </a:lvl3pPr>
            <a:lvl4pPr marL="1367348" indent="0">
              <a:buNone/>
              <a:defRPr sz="1400">
                <a:latin typeface="Deutsche Bank Text Beta" charset="0"/>
                <a:ea typeface="Deutsche Bank Text Beta" charset="0"/>
                <a:cs typeface="Deutsche Bank Text Beta" charset="0"/>
              </a:defRPr>
            </a:lvl4pPr>
            <a:lvl5pPr marL="1823131" indent="0">
              <a:buNone/>
              <a:defRPr sz="1400">
                <a:latin typeface="Deutsche Bank Text Beta" charset="0"/>
                <a:ea typeface="Deutsche Bank Text Beta" charset="0"/>
                <a:cs typeface="Deutsche Bank Text Beta" charset="0"/>
              </a:defRPr>
            </a:lvl5pPr>
          </a:lstStyle>
          <a:p>
            <a:pPr lvl="0"/>
            <a:r>
              <a:rPr lang="en-US" dirty="0"/>
              <a:t>Deutsche Bank Text Orange 14pt</a:t>
            </a:r>
          </a:p>
        </p:txBody>
      </p:sp>
      <p:sp>
        <p:nvSpPr>
          <p:cNvPr id="13" name="Text Placeholder 11"/>
          <p:cNvSpPr>
            <a:spLocks noGrp="1"/>
          </p:cNvSpPr>
          <p:nvPr>
            <p:ph type="body" sz="quarter" idx="75" hasCustomPrompt="1"/>
          </p:nvPr>
        </p:nvSpPr>
        <p:spPr>
          <a:xfrm>
            <a:off x="701675" y="3258566"/>
            <a:ext cx="3779838" cy="2014588"/>
          </a:xfrm>
          <a:prstGeom prst="rect">
            <a:avLst/>
          </a:prstGeom>
        </p:spPr>
        <p:txBody>
          <a:bodyPr lIns="0" tIns="0" rIns="0" bIns="0"/>
          <a:lstStyle>
            <a:lvl1pPr marL="108000" indent="-108000">
              <a:lnSpc>
                <a:spcPts val="1200"/>
              </a:lnSpc>
              <a:spcBef>
                <a:spcPts val="0"/>
              </a:spcBef>
              <a:buFont typeface="Arial" charset="0"/>
              <a:buChar char="•"/>
              <a:defRPr sz="1000">
                <a:solidFill>
                  <a:schemeClr val="tx2"/>
                </a:solidFill>
                <a:latin typeface="Deutsche Bank Text" charset="0"/>
                <a:ea typeface="Deutsche Bank Text" charset="0"/>
                <a:cs typeface="Deutsche Bank Text" charset="0"/>
              </a:defRPr>
            </a:lvl1pPr>
            <a:lvl2pPr marL="455783" indent="0">
              <a:buNone/>
              <a:defRPr sz="1400">
                <a:latin typeface="Deutsche Bank Text Beta" charset="0"/>
                <a:ea typeface="Deutsche Bank Text Beta" charset="0"/>
                <a:cs typeface="Deutsche Bank Text Beta" charset="0"/>
              </a:defRPr>
            </a:lvl2pPr>
            <a:lvl3pPr marL="911566" indent="0">
              <a:buNone/>
              <a:defRPr sz="1400">
                <a:latin typeface="Deutsche Bank Text Beta" charset="0"/>
                <a:ea typeface="Deutsche Bank Text Beta" charset="0"/>
                <a:cs typeface="Deutsche Bank Text Beta" charset="0"/>
              </a:defRPr>
            </a:lvl3pPr>
            <a:lvl4pPr marL="1367348" indent="0">
              <a:buNone/>
              <a:defRPr sz="1400">
                <a:latin typeface="Deutsche Bank Text Beta" charset="0"/>
                <a:ea typeface="Deutsche Bank Text Beta" charset="0"/>
                <a:cs typeface="Deutsche Bank Text Beta" charset="0"/>
              </a:defRPr>
            </a:lvl4pPr>
            <a:lvl5pPr marL="1823131" indent="0">
              <a:buNone/>
              <a:defRPr sz="1400">
                <a:latin typeface="Deutsche Bank Text Beta" charset="0"/>
                <a:ea typeface="Deutsche Bank Text Beta" charset="0"/>
                <a:cs typeface="Deutsche Bank Text Beta" charset="0"/>
              </a:defRPr>
            </a:lvl5pPr>
          </a:lstStyle>
          <a:p>
            <a:pPr lvl="0"/>
            <a:r>
              <a:rPr lang="en-US" dirty="0"/>
              <a:t>Deutsche Bank Text Dark Grey 10pt</a:t>
            </a:r>
          </a:p>
        </p:txBody>
      </p:sp>
      <p:sp>
        <p:nvSpPr>
          <p:cNvPr id="20" name="Text Placeholder 6"/>
          <p:cNvSpPr>
            <a:spLocks noGrp="1"/>
          </p:cNvSpPr>
          <p:nvPr>
            <p:ph type="body" sz="quarter" idx="72" hasCustomPrompt="1"/>
          </p:nvPr>
        </p:nvSpPr>
        <p:spPr>
          <a:xfrm>
            <a:off x="702650" y="6764338"/>
            <a:ext cx="9324000" cy="268287"/>
          </a:xfrm>
          <a:prstGeom prst="rect">
            <a:avLst/>
          </a:prstGeom>
        </p:spPr>
        <p:txBody>
          <a:bodyPr lIns="0" tIns="0" rIns="0" bIns="0" anchor="b"/>
          <a:lstStyle>
            <a:lvl1pPr marL="0" indent="0">
              <a:lnSpc>
                <a:spcPts val="800"/>
              </a:lnSpc>
              <a:spcBef>
                <a:spcPts val="0"/>
              </a:spcBef>
              <a:buNone/>
              <a:defRPr sz="800">
                <a:solidFill>
                  <a:schemeClr val="tx2"/>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8pt</a:t>
            </a:r>
          </a:p>
        </p:txBody>
      </p:sp>
      <p:sp>
        <p:nvSpPr>
          <p:cNvPr id="19" name="Text Placeholder 6"/>
          <p:cNvSpPr>
            <a:spLocks noGrp="1"/>
          </p:cNvSpPr>
          <p:nvPr>
            <p:ph type="body" sz="quarter" idx="76" hasCustomPrompt="1"/>
          </p:nvPr>
        </p:nvSpPr>
        <p:spPr>
          <a:xfrm>
            <a:off x="5418138" y="1295400"/>
            <a:ext cx="3816350" cy="768350"/>
          </a:xfrm>
          <a:prstGeom prst="rect">
            <a:avLst/>
          </a:prstGeom>
        </p:spPr>
        <p:txBody>
          <a:bodyPr lIns="0" tIns="0" rIns="0" bIns="0"/>
          <a:lstStyle>
            <a:lvl1pPr marL="0" indent="0">
              <a:buNone/>
              <a:defRPr sz="2600" baseline="0">
                <a:solidFill>
                  <a:schemeClr val="tx1"/>
                </a:solidFill>
                <a:latin typeface="Deutsche Bank Display" charset="0"/>
                <a:ea typeface="Deutsche Bank Display" charset="0"/>
                <a:cs typeface="Deutsche Bank Display" charset="0"/>
              </a:defRPr>
            </a:lvl1pPr>
            <a:lvl2pPr marL="455783" indent="0">
              <a:buNone/>
              <a:defRPr>
                <a:solidFill>
                  <a:srgbClr val="001635"/>
                </a:solidFill>
                <a:latin typeface="Deutsche Bank Display Beta" charset="0"/>
                <a:ea typeface="Deutsche Bank Display Beta" charset="0"/>
                <a:cs typeface="Deutsche Bank Display Beta" charset="0"/>
              </a:defRPr>
            </a:lvl2pPr>
            <a:lvl3pPr marL="911566" indent="0">
              <a:buNone/>
              <a:defRPr>
                <a:solidFill>
                  <a:srgbClr val="001635"/>
                </a:solidFill>
                <a:latin typeface="Deutsche Bank Display Beta" charset="0"/>
                <a:ea typeface="Deutsche Bank Display Beta" charset="0"/>
                <a:cs typeface="Deutsche Bank Display Beta" charset="0"/>
              </a:defRPr>
            </a:lvl3pPr>
            <a:lvl4pPr marL="1367348" indent="0">
              <a:buNone/>
              <a:defRPr>
                <a:solidFill>
                  <a:srgbClr val="001635"/>
                </a:solidFill>
                <a:latin typeface="Deutsche Bank Display Beta" charset="0"/>
                <a:ea typeface="Deutsche Bank Display Beta" charset="0"/>
                <a:cs typeface="Deutsche Bank Display Beta" charset="0"/>
              </a:defRPr>
            </a:lvl4pPr>
            <a:lvl5pPr marL="1823131" indent="0">
              <a:buNone/>
              <a:defRPr>
                <a:solidFill>
                  <a:srgbClr val="001635"/>
                </a:solidFill>
                <a:latin typeface="Deutsche Bank Display Beta" charset="0"/>
                <a:ea typeface="Deutsche Bank Display Beta" charset="0"/>
                <a:cs typeface="Deutsche Bank Display Beta" charset="0"/>
              </a:defRPr>
            </a:lvl5pPr>
          </a:lstStyle>
          <a:p>
            <a:pPr lvl="0"/>
            <a:r>
              <a:rPr lang="en-US" dirty="0"/>
              <a:t>Deutsche Bank Display Dark Blue 26pt</a:t>
            </a:r>
          </a:p>
        </p:txBody>
      </p:sp>
      <p:cxnSp>
        <p:nvCxnSpPr>
          <p:cNvPr id="21" name="Straight Connector 20"/>
          <p:cNvCxnSpPr/>
          <p:nvPr userDrawn="1"/>
        </p:nvCxnSpPr>
        <p:spPr>
          <a:xfrm>
            <a:off x="5436463" y="2197608"/>
            <a:ext cx="3802537" cy="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cxnSp>
        <p:nvCxnSpPr>
          <p:cNvPr id="22" name="Straight Connector 21"/>
          <p:cNvCxnSpPr/>
          <p:nvPr userDrawn="1"/>
        </p:nvCxnSpPr>
        <p:spPr>
          <a:xfrm>
            <a:off x="5418138" y="3051048"/>
            <a:ext cx="3816350" cy="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sp>
        <p:nvSpPr>
          <p:cNvPr id="23" name="Text Placeholder 11"/>
          <p:cNvSpPr>
            <a:spLocks noGrp="1"/>
          </p:cNvSpPr>
          <p:nvPr>
            <p:ph type="body" sz="quarter" idx="77" hasCustomPrompt="1"/>
          </p:nvPr>
        </p:nvSpPr>
        <p:spPr>
          <a:xfrm>
            <a:off x="5418138" y="2427307"/>
            <a:ext cx="3816350" cy="392093"/>
          </a:xfrm>
          <a:prstGeom prst="rect">
            <a:avLst/>
          </a:prstGeom>
        </p:spPr>
        <p:txBody>
          <a:bodyPr lIns="0" tIns="0" rIns="0" bIns="0"/>
          <a:lstStyle>
            <a:lvl1pPr marL="0" indent="0">
              <a:buNone/>
              <a:defRPr sz="1400" baseline="0">
                <a:solidFill>
                  <a:schemeClr val="accent2"/>
                </a:solidFill>
                <a:latin typeface="Deutsche Bank Text" charset="0"/>
                <a:ea typeface="Deutsche Bank Text" charset="0"/>
                <a:cs typeface="Deutsche Bank Text" charset="0"/>
              </a:defRPr>
            </a:lvl1pPr>
            <a:lvl2pPr marL="455783" indent="0">
              <a:buNone/>
              <a:defRPr sz="1400">
                <a:latin typeface="Deutsche Bank Text Beta" charset="0"/>
                <a:ea typeface="Deutsche Bank Text Beta" charset="0"/>
                <a:cs typeface="Deutsche Bank Text Beta" charset="0"/>
              </a:defRPr>
            </a:lvl2pPr>
            <a:lvl3pPr marL="911566" indent="0">
              <a:buNone/>
              <a:defRPr sz="1400">
                <a:latin typeface="Deutsche Bank Text Beta" charset="0"/>
                <a:ea typeface="Deutsche Bank Text Beta" charset="0"/>
                <a:cs typeface="Deutsche Bank Text Beta" charset="0"/>
              </a:defRPr>
            </a:lvl3pPr>
            <a:lvl4pPr marL="1367348" indent="0">
              <a:buNone/>
              <a:defRPr sz="1400">
                <a:latin typeface="Deutsche Bank Text Beta" charset="0"/>
                <a:ea typeface="Deutsche Bank Text Beta" charset="0"/>
                <a:cs typeface="Deutsche Bank Text Beta" charset="0"/>
              </a:defRPr>
            </a:lvl4pPr>
            <a:lvl5pPr marL="1823131" indent="0">
              <a:buNone/>
              <a:defRPr sz="1400">
                <a:latin typeface="Deutsche Bank Text Beta" charset="0"/>
                <a:ea typeface="Deutsche Bank Text Beta" charset="0"/>
                <a:cs typeface="Deutsche Bank Text Beta" charset="0"/>
              </a:defRPr>
            </a:lvl5pPr>
          </a:lstStyle>
          <a:p>
            <a:pPr lvl="0"/>
            <a:r>
              <a:rPr lang="en-US" dirty="0"/>
              <a:t>Deutsche Bank Text Orange 14pt</a:t>
            </a:r>
          </a:p>
        </p:txBody>
      </p:sp>
      <p:sp>
        <p:nvSpPr>
          <p:cNvPr id="24" name="Text Placeholder 11"/>
          <p:cNvSpPr>
            <a:spLocks noGrp="1"/>
          </p:cNvSpPr>
          <p:nvPr>
            <p:ph type="body" sz="quarter" idx="78" hasCustomPrompt="1"/>
          </p:nvPr>
        </p:nvSpPr>
        <p:spPr>
          <a:xfrm>
            <a:off x="5418138" y="3258566"/>
            <a:ext cx="3816350" cy="2014588"/>
          </a:xfrm>
          <a:prstGeom prst="rect">
            <a:avLst/>
          </a:prstGeom>
        </p:spPr>
        <p:txBody>
          <a:bodyPr lIns="0" tIns="0" rIns="0" bIns="0"/>
          <a:lstStyle>
            <a:lvl1pPr marL="108000" indent="-108000">
              <a:lnSpc>
                <a:spcPts val="1200"/>
              </a:lnSpc>
              <a:spcBef>
                <a:spcPts val="0"/>
              </a:spcBef>
              <a:buFont typeface="Arial" charset="0"/>
              <a:buChar char="•"/>
              <a:defRPr sz="1000">
                <a:solidFill>
                  <a:schemeClr val="tx2"/>
                </a:solidFill>
                <a:latin typeface="Deutsche Bank Text" charset="0"/>
                <a:ea typeface="Deutsche Bank Text" charset="0"/>
                <a:cs typeface="Deutsche Bank Text" charset="0"/>
              </a:defRPr>
            </a:lvl1pPr>
            <a:lvl2pPr marL="455783" indent="0">
              <a:buNone/>
              <a:defRPr sz="1400">
                <a:latin typeface="Deutsche Bank Text Beta" charset="0"/>
                <a:ea typeface="Deutsche Bank Text Beta" charset="0"/>
                <a:cs typeface="Deutsche Bank Text Beta" charset="0"/>
              </a:defRPr>
            </a:lvl2pPr>
            <a:lvl3pPr marL="911566" indent="0">
              <a:buNone/>
              <a:defRPr sz="1400">
                <a:latin typeface="Deutsche Bank Text Beta" charset="0"/>
                <a:ea typeface="Deutsche Bank Text Beta" charset="0"/>
                <a:cs typeface="Deutsche Bank Text Beta" charset="0"/>
              </a:defRPr>
            </a:lvl3pPr>
            <a:lvl4pPr marL="1367348" indent="0">
              <a:buNone/>
              <a:defRPr sz="1400">
                <a:latin typeface="Deutsche Bank Text Beta" charset="0"/>
                <a:ea typeface="Deutsche Bank Text Beta" charset="0"/>
                <a:cs typeface="Deutsche Bank Text Beta" charset="0"/>
              </a:defRPr>
            </a:lvl4pPr>
            <a:lvl5pPr marL="1823131" indent="0">
              <a:buNone/>
              <a:defRPr sz="1400">
                <a:latin typeface="Deutsche Bank Text Beta" charset="0"/>
                <a:ea typeface="Deutsche Bank Text Beta" charset="0"/>
                <a:cs typeface="Deutsche Bank Text Beta" charset="0"/>
              </a:defRPr>
            </a:lvl5pPr>
          </a:lstStyle>
          <a:p>
            <a:pPr lvl="0"/>
            <a:r>
              <a:rPr lang="en-US" dirty="0"/>
              <a:t>Deutsche Bank Text Dark Grey 10pt</a:t>
            </a:r>
          </a:p>
        </p:txBody>
      </p:sp>
    </p:spTree>
    <p:extLst>
      <p:ext uri="{BB962C8B-B14F-4D97-AF65-F5344CB8AC3E}">
        <p14:creationId xmlns:p14="http://schemas.microsoft.com/office/powerpoint/2010/main" val="930961635"/>
      </p:ext>
    </p:extLst>
  </p:cSld>
  <p:clrMapOvr>
    <a:masterClrMapping/>
  </p:clrMapOvr>
</p:sldLayout>
</file>

<file path=ppt/slideLayouts/slideLayout83.xml><?xml version="1.0" encoding="utf-8"?>
<p:sldLayout xmlns:a="http://schemas.openxmlformats.org/drawingml/2006/main" xmlns:r="http://schemas.openxmlformats.org/officeDocument/2006/relationships" xmlns:p="http://schemas.openxmlformats.org/presentationml/2006/main" preserve="1" userDrawn="1">
  <p:cSld name="36_Custom Layout">
    <p:spTree>
      <p:nvGrpSpPr>
        <p:cNvPr id="1" name=""/>
        <p:cNvGrpSpPr/>
        <p:nvPr/>
      </p:nvGrpSpPr>
      <p:grpSpPr>
        <a:xfrm>
          <a:off x="0" y="0"/>
          <a:ext cx="0" cy="0"/>
          <a:chOff x="0" y="0"/>
          <a:chExt cx="0" cy="0"/>
        </a:xfrm>
      </p:grpSpPr>
      <p:sp>
        <p:nvSpPr>
          <p:cNvPr id="4" name="Text Placeholder 2"/>
          <p:cNvSpPr>
            <a:spLocks noGrp="1"/>
          </p:cNvSpPr>
          <p:nvPr>
            <p:ph type="body" sz="quarter" idx="62" hasCustomPrompt="1"/>
          </p:nvPr>
        </p:nvSpPr>
        <p:spPr>
          <a:xfrm>
            <a:off x="701675" y="441325"/>
            <a:ext cx="2728091" cy="155645"/>
          </a:xfrm>
          <a:prstGeom prst="rect">
            <a:avLst/>
          </a:prstGeom>
        </p:spPr>
        <p:txBody>
          <a:bodyPr lIns="0" tIns="0" rIns="0" bIns="0"/>
          <a:lstStyle>
            <a:lvl1pPr marL="0" indent="0">
              <a:buNone/>
              <a:defRPr sz="997" b="0" i="0" baseline="0">
                <a:solidFill>
                  <a:schemeClr val="accent2"/>
                </a:solidFill>
                <a:latin typeface="Deutsche Bank Text" charset="0"/>
                <a:ea typeface="Deutsche Bank Text" charset="0"/>
                <a:cs typeface="Deutsche Bank Text" charset="0"/>
              </a:defRPr>
            </a:lvl1pPr>
            <a:lvl2pPr marL="455783" indent="0">
              <a:buNone/>
              <a:defRPr/>
            </a:lvl2pPr>
            <a:lvl3pPr marL="911565" indent="0">
              <a:buNone/>
              <a:defRPr/>
            </a:lvl3pPr>
            <a:lvl4pPr marL="1367348" indent="0">
              <a:buNone/>
              <a:defRPr/>
            </a:lvl4pPr>
            <a:lvl5pPr marL="1823131" indent="0">
              <a:buNone/>
              <a:defRPr/>
            </a:lvl5pPr>
          </a:lstStyle>
          <a:p>
            <a:pPr lvl="0"/>
            <a:r>
              <a:rPr lang="en-US" dirty="0"/>
              <a:t>Deutsche Bank Text Orange 10pt</a:t>
            </a:r>
          </a:p>
        </p:txBody>
      </p:sp>
      <p:sp>
        <p:nvSpPr>
          <p:cNvPr id="5" name="Text Placeholder 5"/>
          <p:cNvSpPr>
            <a:spLocks noGrp="1"/>
          </p:cNvSpPr>
          <p:nvPr>
            <p:ph type="body" sz="quarter" idx="63" hasCustomPrompt="1"/>
          </p:nvPr>
        </p:nvSpPr>
        <p:spPr>
          <a:xfrm>
            <a:off x="701674" y="824430"/>
            <a:ext cx="8532813" cy="478908"/>
          </a:xfrm>
          <a:prstGeom prst="rect">
            <a:avLst/>
          </a:prstGeom>
        </p:spPr>
        <p:txBody>
          <a:bodyPr lIns="0" tIns="0" rIns="0" bIns="0"/>
          <a:lstStyle>
            <a:lvl1pPr marL="0" indent="0">
              <a:lnSpc>
                <a:spcPts val="4000"/>
              </a:lnSpc>
              <a:spcBef>
                <a:spcPts val="0"/>
              </a:spcBef>
              <a:buNone/>
              <a:defRPr sz="3600" baseline="0">
                <a:solidFill>
                  <a:schemeClr val="tx1"/>
                </a:solidFill>
                <a:latin typeface="Deutsche Bank Display" charset="0"/>
                <a:ea typeface="Deutsche Bank Display" charset="0"/>
                <a:cs typeface="Deutsche Bank Display" charset="0"/>
              </a:defRPr>
            </a:lvl1pPr>
            <a:lvl2pPr marL="455783" indent="0">
              <a:buNone/>
              <a:defRPr sz="3600">
                <a:latin typeface="Deutsche Bank Display Beta" charset="0"/>
                <a:ea typeface="Deutsche Bank Display Beta" charset="0"/>
                <a:cs typeface="Deutsche Bank Display Beta" charset="0"/>
              </a:defRPr>
            </a:lvl2pPr>
            <a:lvl3pPr marL="911566" indent="0">
              <a:buNone/>
              <a:defRPr sz="3600">
                <a:latin typeface="Deutsche Bank Display Beta" charset="0"/>
                <a:ea typeface="Deutsche Bank Display Beta" charset="0"/>
                <a:cs typeface="Deutsche Bank Display Beta" charset="0"/>
              </a:defRPr>
            </a:lvl3pPr>
            <a:lvl4pPr marL="1367348" indent="0">
              <a:buNone/>
              <a:defRPr sz="3600">
                <a:latin typeface="Deutsche Bank Display Beta" charset="0"/>
                <a:ea typeface="Deutsche Bank Display Beta" charset="0"/>
                <a:cs typeface="Deutsche Bank Display Beta" charset="0"/>
              </a:defRPr>
            </a:lvl4pPr>
            <a:lvl5pPr marL="1823131" indent="0">
              <a:buNone/>
              <a:defRPr sz="3600">
                <a:latin typeface="Deutsche Bank Display Beta" charset="0"/>
                <a:ea typeface="Deutsche Bank Display Beta" charset="0"/>
                <a:cs typeface="Deutsche Bank Display Beta" charset="0"/>
              </a:defRPr>
            </a:lvl5pPr>
          </a:lstStyle>
          <a:p>
            <a:pPr lvl="0"/>
            <a:r>
              <a:rPr lang="en-US" dirty="0"/>
              <a:t>Deutsche Bank Display Dark Blue 36pt</a:t>
            </a:r>
          </a:p>
        </p:txBody>
      </p:sp>
      <p:sp>
        <p:nvSpPr>
          <p:cNvPr id="8" name="Text Placeholder 7"/>
          <p:cNvSpPr>
            <a:spLocks noGrp="1"/>
          </p:cNvSpPr>
          <p:nvPr>
            <p:ph type="body" sz="quarter" idx="73" hasCustomPrompt="1"/>
          </p:nvPr>
        </p:nvSpPr>
        <p:spPr>
          <a:xfrm>
            <a:off x="701676" y="2087563"/>
            <a:ext cx="3779838" cy="399605"/>
          </a:xfrm>
          <a:prstGeom prst="rect">
            <a:avLst/>
          </a:prstGeom>
        </p:spPr>
        <p:txBody>
          <a:bodyPr lIns="0" tIns="0" rIns="0" bIns="0"/>
          <a:lstStyle>
            <a:lvl1pPr marL="0" indent="0">
              <a:buNone/>
              <a:defRPr sz="2600" baseline="0">
                <a:solidFill>
                  <a:schemeClr val="accent2"/>
                </a:solidFill>
                <a:latin typeface="Deutsche Bank Display" charset="0"/>
                <a:ea typeface="Deutsche Bank Display" charset="0"/>
                <a:cs typeface="Deutsche Bank Display" charset="0"/>
              </a:defRPr>
            </a:lvl1pPr>
            <a:lvl2pPr marL="455783" indent="0">
              <a:buNone/>
              <a:defRPr sz="2600">
                <a:solidFill>
                  <a:srgbClr val="F68B1E"/>
                </a:solidFill>
                <a:latin typeface="Deutsche Bank Display Beta" charset="0"/>
                <a:ea typeface="Deutsche Bank Display Beta" charset="0"/>
                <a:cs typeface="Deutsche Bank Display Beta" charset="0"/>
              </a:defRPr>
            </a:lvl2pPr>
            <a:lvl3pPr marL="911566" indent="0">
              <a:buNone/>
              <a:defRPr sz="2600">
                <a:solidFill>
                  <a:srgbClr val="F68B1E"/>
                </a:solidFill>
                <a:latin typeface="Deutsche Bank Display Beta" charset="0"/>
                <a:ea typeface="Deutsche Bank Display Beta" charset="0"/>
                <a:cs typeface="Deutsche Bank Display Beta" charset="0"/>
              </a:defRPr>
            </a:lvl3pPr>
            <a:lvl4pPr marL="1367348" indent="0">
              <a:buNone/>
              <a:defRPr sz="2600">
                <a:solidFill>
                  <a:srgbClr val="F68B1E"/>
                </a:solidFill>
                <a:latin typeface="Deutsche Bank Display Beta" charset="0"/>
                <a:ea typeface="Deutsche Bank Display Beta" charset="0"/>
                <a:cs typeface="Deutsche Bank Display Beta" charset="0"/>
              </a:defRPr>
            </a:lvl4pPr>
            <a:lvl5pPr marL="1823131" indent="0">
              <a:buNone/>
              <a:defRPr sz="2600">
                <a:solidFill>
                  <a:srgbClr val="F68B1E"/>
                </a:solidFill>
                <a:latin typeface="Deutsche Bank Display Beta" charset="0"/>
                <a:ea typeface="Deutsche Bank Display Beta" charset="0"/>
                <a:cs typeface="Deutsche Bank Display Beta" charset="0"/>
              </a:defRPr>
            </a:lvl5pPr>
          </a:lstStyle>
          <a:p>
            <a:pPr lvl="0"/>
            <a:r>
              <a:rPr lang="en-US" dirty="0"/>
              <a:t>Deutsche Bank Display Orange 26pt</a:t>
            </a:r>
          </a:p>
        </p:txBody>
      </p:sp>
      <p:sp>
        <p:nvSpPr>
          <p:cNvPr id="10" name="Text Placeholder 9"/>
          <p:cNvSpPr>
            <a:spLocks noGrp="1"/>
          </p:cNvSpPr>
          <p:nvPr>
            <p:ph type="body" sz="quarter" idx="74" hasCustomPrompt="1"/>
          </p:nvPr>
        </p:nvSpPr>
        <p:spPr>
          <a:xfrm>
            <a:off x="701674" y="2757708"/>
            <a:ext cx="3779839" cy="3606515"/>
          </a:xfrm>
          <a:prstGeom prst="rect">
            <a:avLst/>
          </a:prstGeom>
        </p:spPr>
        <p:txBody>
          <a:bodyPr lIns="0" tIns="0" rIns="0" bIns="0"/>
          <a:lstStyle>
            <a:lvl1pPr marL="108000" indent="-108000">
              <a:lnSpc>
                <a:spcPts val="1680"/>
              </a:lnSpc>
              <a:spcBef>
                <a:spcPts val="0"/>
              </a:spcBef>
              <a:buFont typeface="Arial" charset="0"/>
              <a:buChar char="•"/>
              <a:defRPr sz="1400" baseline="0">
                <a:solidFill>
                  <a:schemeClr val="tx2"/>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14pt</a:t>
            </a:r>
          </a:p>
        </p:txBody>
      </p:sp>
      <p:sp>
        <p:nvSpPr>
          <p:cNvPr id="11" name="Text Placeholder 7"/>
          <p:cNvSpPr>
            <a:spLocks noGrp="1"/>
          </p:cNvSpPr>
          <p:nvPr>
            <p:ph type="body" sz="quarter" idx="75" hasCustomPrompt="1"/>
          </p:nvPr>
        </p:nvSpPr>
        <p:spPr>
          <a:xfrm>
            <a:off x="5418137" y="2087563"/>
            <a:ext cx="3816351" cy="399605"/>
          </a:xfrm>
          <a:prstGeom prst="rect">
            <a:avLst/>
          </a:prstGeom>
        </p:spPr>
        <p:txBody>
          <a:bodyPr lIns="0" tIns="0" rIns="0" bIns="0"/>
          <a:lstStyle>
            <a:lvl1pPr marL="0" indent="0">
              <a:buNone/>
              <a:defRPr sz="2600">
                <a:solidFill>
                  <a:schemeClr val="accent2"/>
                </a:solidFill>
                <a:latin typeface="Deutsche Bank Display" charset="0"/>
                <a:ea typeface="Deutsche Bank Display" charset="0"/>
                <a:cs typeface="Deutsche Bank Display" charset="0"/>
              </a:defRPr>
            </a:lvl1pPr>
            <a:lvl2pPr marL="455783" indent="0">
              <a:buNone/>
              <a:defRPr sz="2600">
                <a:solidFill>
                  <a:srgbClr val="F68B1E"/>
                </a:solidFill>
                <a:latin typeface="Deutsche Bank Display Beta" charset="0"/>
                <a:ea typeface="Deutsche Bank Display Beta" charset="0"/>
                <a:cs typeface="Deutsche Bank Display Beta" charset="0"/>
              </a:defRPr>
            </a:lvl2pPr>
            <a:lvl3pPr marL="911566" indent="0">
              <a:buNone/>
              <a:defRPr sz="2600">
                <a:solidFill>
                  <a:srgbClr val="F68B1E"/>
                </a:solidFill>
                <a:latin typeface="Deutsche Bank Display Beta" charset="0"/>
                <a:ea typeface="Deutsche Bank Display Beta" charset="0"/>
                <a:cs typeface="Deutsche Bank Display Beta" charset="0"/>
              </a:defRPr>
            </a:lvl3pPr>
            <a:lvl4pPr marL="1367348" indent="0">
              <a:buNone/>
              <a:defRPr sz="2600">
                <a:solidFill>
                  <a:srgbClr val="F68B1E"/>
                </a:solidFill>
                <a:latin typeface="Deutsche Bank Display Beta" charset="0"/>
                <a:ea typeface="Deutsche Bank Display Beta" charset="0"/>
                <a:cs typeface="Deutsche Bank Display Beta" charset="0"/>
              </a:defRPr>
            </a:lvl4pPr>
            <a:lvl5pPr marL="1823131" indent="0">
              <a:buNone/>
              <a:defRPr sz="2600">
                <a:solidFill>
                  <a:srgbClr val="F68B1E"/>
                </a:solidFill>
                <a:latin typeface="Deutsche Bank Display Beta" charset="0"/>
                <a:ea typeface="Deutsche Bank Display Beta" charset="0"/>
                <a:cs typeface="Deutsche Bank Display Beta" charset="0"/>
              </a:defRPr>
            </a:lvl5pPr>
          </a:lstStyle>
          <a:p>
            <a:pPr lvl="0"/>
            <a:r>
              <a:rPr lang="en-US" dirty="0"/>
              <a:t>Deutsche Bank Display Orange 26pt</a:t>
            </a:r>
          </a:p>
        </p:txBody>
      </p:sp>
      <p:sp>
        <p:nvSpPr>
          <p:cNvPr id="12" name="Text Placeholder 9"/>
          <p:cNvSpPr>
            <a:spLocks noGrp="1"/>
          </p:cNvSpPr>
          <p:nvPr>
            <p:ph type="body" sz="quarter" idx="76" hasCustomPrompt="1"/>
          </p:nvPr>
        </p:nvSpPr>
        <p:spPr>
          <a:xfrm>
            <a:off x="5418137" y="2757708"/>
            <a:ext cx="3816351" cy="3606515"/>
          </a:xfrm>
          <a:prstGeom prst="rect">
            <a:avLst/>
          </a:prstGeom>
        </p:spPr>
        <p:txBody>
          <a:bodyPr lIns="0" tIns="0" rIns="0" bIns="0"/>
          <a:lstStyle>
            <a:lvl1pPr marL="108000" indent="-108000">
              <a:lnSpc>
                <a:spcPts val="1680"/>
              </a:lnSpc>
              <a:spcBef>
                <a:spcPts val="0"/>
              </a:spcBef>
              <a:buFont typeface="Arial" charset="0"/>
              <a:buChar char="•"/>
              <a:defRPr sz="1400">
                <a:solidFill>
                  <a:schemeClr val="tx2"/>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14pt</a:t>
            </a:r>
          </a:p>
        </p:txBody>
      </p:sp>
      <p:cxnSp>
        <p:nvCxnSpPr>
          <p:cNvPr id="14" name="Straight Connector 13"/>
          <p:cNvCxnSpPr/>
          <p:nvPr userDrawn="1"/>
        </p:nvCxnSpPr>
        <p:spPr>
          <a:xfrm>
            <a:off x="4998720" y="2096643"/>
            <a:ext cx="0" cy="426758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sp>
        <p:nvSpPr>
          <p:cNvPr id="15" name="Text Placeholder 6"/>
          <p:cNvSpPr>
            <a:spLocks noGrp="1"/>
          </p:cNvSpPr>
          <p:nvPr>
            <p:ph type="body" sz="quarter" idx="72" hasCustomPrompt="1"/>
          </p:nvPr>
        </p:nvSpPr>
        <p:spPr>
          <a:xfrm>
            <a:off x="702650" y="6764338"/>
            <a:ext cx="9324000" cy="268287"/>
          </a:xfrm>
          <a:prstGeom prst="rect">
            <a:avLst/>
          </a:prstGeom>
        </p:spPr>
        <p:txBody>
          <a:bodyPr lIns="0" tIns="0" rIns="0" bIns="0" anchor="b"/>
          <a:lstStyle>
            <a:lvl1pPr marL="0" indent="0">
              <a:lnSpc>
                <a:spcPts val="800"/>
              </a:lnSpc>
              <a:spcBef>
                <a:spcPts val="0"/>
              </a:spcBef>
              <a:buNone/>
              <a:defRPr sz="800">
                <a:solidFill>
                  <a:schemeClr val="tx2"/>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8pt</a:t>
            </a:r>
          </a:p>
        </p:txBody>
      </p:sp>
    </p:spTree>
    <p:extLst>
      <p:ext uri="{BB962C8B-B14F-4D97-AF65-F5344CB8AC3E}">
        <p14:creationId xmlns:p14="http://schemas.microsoft.com/office/powerpoint/2010/main" val="1539920400"/>
      </p:ext>
    </p:extLst>
  </p:cSld>
  <p:clrMapOvr>
    <a:masterClrMapping/>
  </p:clrMapOvr>
</p:sldLayout>
</file>

<file path=ppt/slideLayouts/slideLayout84.xml><?xml version="1.0" encoding="utf-8"?>
<p:sldLayout xmlns:a="http://schemas.openxmlformats.org/drawingml/2006/main" xmlns:r="http://schemas.openxmlformats.org/officeDocument/2006/relationships" xmlns:p="http://schemas.openxmlformats.org/presentationml/2006/main" preserve="1" userDrawn="1">
  <p:cSld name="37_Custom Layout">
    <p:spTree>
      <p:nvGrpSpPr>
        <p:cNvPr id="1" name=""/>
        <p:cNvGrpSpPr/>
        <p:nvPr/>
      </p:nvGrpSpPr>
      <p:grpSpPr>
        <a:xfrm>
          <a:off x="0" y="0"/>
          <a:ext cx="0" cy="0"/>
          <a:chOff x="0" y="0"/>
          <a:chExt cx="0" cy="0"/>
        </a:xfrm>
      </p:grpSpPr>
      <p:sp>
        <p:nvSpPr>
          <p:cNvPr id="4" name="Text Placeholder 2"/>
          <p:cNvSpPr>
            <a:spLocks noGrp="1"/>
          </p:cNvSpPr>
          <p:nvPr>
            <p:ph type="body" sz="quarter" idx="62" hasCustomPrompt="1"/>
          </p:nvPr>
        </p:nvSpPr>
        <p:spPr>
          <a:xfrm>
            <a:off x="701675" y="441325"/>
            <a:ext cx="2728091" cy="155645"/>
          </a:xfrm>
          <a:prstGeom prst="rect">
            <a:avLst/>
          </a:prstGeom>
        </p:spPr>
        <p:txBody>
          <a:bodyPr lIns="0" tIns="0" rIns="0" bIns="0"/>
          <a:lstStyle>
            <a:lvl1pPr marL="0" indent="0">
              <a:buNone/>
              <a:defRPr sz="997" b="0" i="0" baseline="0">
                <a:solidFill>
                  <a:schemeClr val="accent2"/>
                </a:solidFill>
                <a:latin typeface="Deutsche Bank Text" charset="0"/>
                <a:ea typeface="Deutsche Bank Text" charset="0"/>
                <a:cs typeface="Deutsche Bank Text" charset="0"/>
              </a:defRPr>
            </a:lvl1pPr>
            <a:lvl2pPr marL="455783" indent="0">
              <a:buNone/>
              <a:defRPr/>
            </a:lvl2pPr>
            <a:lvl3pPr marL="911565" indent="0">
              <a:buNone/>
              <a:defRPr/>
            </a:lvl3pPr>
            <a:lvl4pPr marL="1367348" indent="0">
              <a:buNone/>
              <a:defRPr/>
            </a:lvl4pPr>
            <a:lvl5pPr marL="1823131" indent="0">
              <a:buNone/>
              <a:defRPr/>
            </a:lvl5pPr>
          </a:lstStyle>
          <a:p>
            <a:pPr lvl="0"/>
            <a:r>
              <a:rPr lang="en-US" dirty="0"/>
              <a:t>Deutsche Bank Text Orange 10pt</a:t>
            </a:r>
          </a:p>
        </p:txBody>
      </p:sp>
      <p:sp>
        <p:nvSpPr>
          <p:cNvPr id="5" name="Text Placeholder 5"/>
          <p:cNvSpPr>
            <a:spLocks noGrp="1"/>
          </p:cNvSpPr>
          <p:nvPr>
            <p:ph type="body" sz="quarter" idx="63" hasCustomPrompt="1"/>
          </p:nvPr>
        </p:nvSpPr>
        <p:spPr>
          <a:xfrm>
            <a:off x="701674" y="824430"/>
            <a:ext cx="8532813" cy="478908"/>
          </a:xfrm>
          <a:prstGeom prst="rect">
            <a:avLst/>
          </a:prstGeom>
        </p:spPr>
        <p:txBody>
          <a:bodyPr lIns="0" tIns="0" rIns="0" bIns="0"/>
          <a:lstStyle>
            <a:lvl1pPr marL="0" indent="0">
              <a:lnSpc>
                <a:spcPts val="4000"/>
              </a:lnSpc>
              <a:spcBef>
                <a:spcPts val="0"/>
              </a:spcBef>
              <a:buNone/>
              <a:defRPr sz="3600" baseline="0">
                <a:solidFill>
                  <a:schemeClr val="tx1"/>
                </a:solidFill>
                <a:latin typeface="Deutsche Bank Display" charset="0"/>
                <a:ea typeface="Deutsche Bank Display" charset="0"/>
                <a:cs typeface="Deutsche Bank Display" charset="0"/>
              </a:defRPr>
            </a:lvl1pPr>
            <a:lvl2pPr marL="455783" indent="0">
              <a:buNone/>
              <a:defRPr sz="3600">
                <a:latin typeface="Deutsche Bank Display Beta" charset="0"/>
                <a:ea typeface="Deutsche Bank Display Beta" charset="0"/>
                <a:cs typeface="Deutsche Bank Display Beta" charset="0"/>
              </a:defRPr>
            </a:lvl2pPr>
            <a:lvl3pPr marL="911566" indent="0">
              <a:buNone/>
              <a:defRPr sz="3600">
                <a:latin typeface="Deutsche Bank Display Beta" charset="0"/>
                <a:ea typeface="Deutsche Bank Display Beta" charset="0"/>
                <a:cs typeface="Deutsche Bank Display Beta" charset="0"/>
              </a:defRPr>
            </a:lvl3pPr>
            <a:lvl4pPr marL="1367348" indent="0">
              <a:buNone/>
              <a:defRPr sz="3600">
                <a:latin typeface="Deutsche Bank Display Beta" charset="0"/>
                <a:ea typeface="Deutsche Bank Display Beta" charset="0"/>
                <a:cs typeface="Deutsche Bank Display Beta" charset="0"/>
              </a:defRPr>
            </a:lvl4pPr>
            <a:lvl5pPr marL="1823131" indent="0">
              <a:buNone/>
              <a:defRPr sz="3600">
                <a:latin typeface="Deutsche Bank Display Beta" charset="0"/>
                <a:ea typeface="Deutsche Bank Display Beta" charset="0"/>
                <a:cs typeface="Deutsche Bank Display Beta" charset="0"/>
              </a:defRPr>
            </a:lvl5pPr>
          </a:lstStyle>
          <a:p>
            <a:pPr lvl="0"/>
            <a:r>
              <a:rPr lang="en-US" dirty="0"/>
              <a:t>Deutsche Bank Display Dark Blue 36pt</a:t>
            </a:r>
          </a:p>
        </p:txBody>
      </p:sp>
      <p:sp>
        <p:nvSpPr>
          <p:cNvPr id="8" name="Text Placeholder 7"/>
          <p:cNvSpPr>
            <a:spLocks noGrp="1"/>
          </p:cNvSpPr>
          <p:nvPr>
            <p:ph type="body" sz="quarter" idx="73" hasCustomPrompt="1"/>
          </p:nvPr>
        </p:nvSpPr>
        <p:spPr>
          <a:xfrm>
            <a:off x="720000" y="2084959"/>
            <a:ext cx="2828063" cy="268097"/>
          </a:xfrm>
          <a:prstGeom prst="rect">
            <a:avLst/>
          </a:prstGeom>
        </p:spPr>
        <p:txBody>
          <a:bodyPr lIns="0" tIns="0" rIns="0" bIns="0"/>
          <a:lstStyle>
            <a:lvl1pPr marL="0" indent="0">
              <a:lnSpc>
                <a:spcPts val="1920"/>
              </a:lnSpc>
              <a:spcBef>
                <a:spcPts val="0"/>
              </a:spcBef>
              <a:buNone/>
              <a:defRPr sz="1600" baseline="0">
                <a:solidFill>
                  <a:schemeClr val="tx1"/>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Blue 16pt</a:t>
            </a:r>
          </a:p>
        </p:txBody>
      </p:sp>
      <p:sp>
        <p:nvSpPr>
          <p:cNvPr id="9" name="Text Placeholder 7"/>
          <p:cNvSpPr>
            <a:spLocks noGrp="1"/>
          </p:cNvSpPr>
          <p:nvPr>
            <p:ph type="body" sz="quarter" idx="74" hasCustomPrompt="1"/>
          </p:nvPr>
        </p:nvSpPr>
        <p:spPr>
          <a:xfrm>
            <a:off x="720000" y="2425465"/>
            <a:ext cx="2828063" cy="756042"/>
          </a:xfrm>
          <a:prstGeom prst="rect">
            <a:avLst/>
          </a:prstGeom>
        </p:spPr>
        <p:txBody>
          <a:bodyPr lIns="0" tIns="0" rIns="0" bIns="0"/>
          <a:lstStyle>
            <a:lvl1pPr marL="0" indent="0">
              <a:lnSpc>
                <a:spcPts val="1400"/>
              </a:lnSpc>
              <a:spcBef>
                <a:spcPts val="0"/>
              </a:spcBef>
              <a:buNone/>
              <a:defRPr sz="1200" baseline="0">
                <a:solidFill>
                  <a:schemeClr val="tx2"/>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12pt</a:t>
            </a:r>
          </a:p>
        </p:txBody>
      </p:sp>
      <p:sp>
        <p:nvSpPr>
          <p:cNvPr id="10" name="Picture Placeholder 8"/>
          <p:cNvSpPr>
            <a:spLocks noGrp="1"/>
          </p:cNvSpPr>
          <p:nvPr>
            <p:ph type="pic" sz="quarter" idx="65" hasCustomPrompt="1"/>
          </p:nvPr>
        </p:nvSpPr>
        <p:spPr>
          <a:xfrm>
            <a:off x="720000" y="3273509"/>
            <a:ext cx="364217" cy="364218"/>
          </a:xfrm>
          <a:prstGeom prst="rect">
            <a:avLst/>
          </a:prstGeom>
        </p:spPr>
        <p:txBody>
          <a:bodyPr lIns="0" tIns="0" rIns="0" bIns="0" anchor="ctr"/>
          <a:lstStyle>
            <a:lvl1pPr marL="0" indent="0" algn="ctr">
              <a:buNone/>
              <a:defRPr sz="1000">
                <a:solidFill>
                  <a:schemeClr val="tx2"/>
                </a:solidFill>
                <a:latin typeface="Deutsche Bank Text" charset="0"/>
                <a:ea typeface="Deutsche Bank Text" charset="0"/>
                <a:cs typeface="Deutsche Bank Text" charset="0"/>
              </a:defRPr>
            </a:lvl1pPr>
          </a:lstStyle>
          <a:p>
            <a:r>
              <a:rPr lang="en-US" dirty="0"/>
              <a:t>[Icon]</a:t>
            </a:r>
          </a:p>
        </p:txBody>
      </p:sp>
      <p:sp>
        <p:nvSpPr>
          <p:cNvPr id="11" name="Picture Placeholder 8"/>
          <p:cNvSpPr>
            <a:spLocks noGrp="1"/>
          </p:cNvSpPr>
          <p:nvPr>
            <p:ph type="pic" sz="quarter" idx="75" hasCustomPrompt="1"/>
          </p:nvPr>
        </p:nvSpPr>
        <p:spPr>
          <a:xfrm>
            <a:off x="720000" y="3690559"/>
            <a:ext cx="364217" cy="364218"/>
          </a:xfrm>
          <a:prstGeom prst="rect">
            <a:avLst/>
          </a:prstGeom>
        </p:spPr>
        <p:txBody>
          <a:bodyPr lIns="0" tIns="0" rIns="0" bIns="0" anchor="ctr"/>
          <a:lstStyle>
            <a:lvl1pPr marL="0" indent="0" algn="ctr">
              <a:buNone/>
              <a:defRPr sz="1000">
                <a:solidFill>
                  <a:schemeClr val="tx2"/>
                </a:solidFill>
                <a:latin typeface="Deutsche Bank Text" charset="0"/>
                <a:ea typeface="Deutsche Bank Text" charset="0"/>
                <a:cs typeface="Deutsche Bank Text" charset="0"/>
              </a:defRPr>
            </a:lvl1pPr>
          </a:lstStyle>
          <a:p>
            <a:r>
              <a:rPr lang="en-US" dirty="0"/>
              <a:t>[Icon]</a:t>
            </a:r>
          </a:p>
        </p:txBody>
      </p:sp>
      <p:sp>
        <p:nvSpPr>
          <p:cNvPr id="12" name="Picture Placeholder 8"/>
          <p:cNvSpPr>
            <a:spLocks noGrp="1"/>
          </p:cNvSpPr>
          <p:nvPr>
            <p:ph type="pic" sz="quarter" idx="76" hasCustomPrompt="1"/>
          </p:nvPr>
        </p:nvSpPr>
        <p:spPr>
          <a:xfrm>
            <a:off x="720000" y="4213248"/>
            <a:ext cx="364217" cy="364218"/>
          </a:xfrm>
          <a:prstGeom prst="rect">
            <a:avLst/>
          </a:prstGeom>
        </p:spPr>
        <p:txBody>
          <a:bodyPr lIns="0" tIns="0" rIns="0" bIns="0" anchor="ctr"/>
          <a:lstStyle>
            <a:lvl1pPr marL="0" indent="0" algn="ctr">
              <a:buNone/>
              <a:defRPr sz="1000">
                <a:solidFill>
                  <a:schemeClr val="tx2"/>
                </a:solidFill>
                <a:latin typeface="Deutsche Bank Text" charset="0"/>
                <a:ea typeface="Deutsche Bank Text" charset="0"/>
                <a:cs typeface="Deutsche Bank Text" charset="0"/>
              </a:defRPr>
            </a:lvl1pPr>
          </a:lstStyle>
          <a:p>
            <a:r>
              <a:rPr lang="en-US" dirty="0"/>
              <a:t>[Icon]</a:t>
            </a:r>
          </a:p>
        </p:txBody>
      </p:sp>
      <p:sp>
        <p:nvSpPr>
          <p:cNvPr id="13" name="Picture Placeholder 8"/>
          <p:cNvSpPr>
            <a:spLocks noGrp="1"/>
          </p:cNvSpPr>
          <p:nvPr>
            <p:ph type="pic" sz="quarter" idx="77" hasCustomPrompt="1"/>
          </p:nvPr>
        </p:nvSpPr>
        <p:spPr>
          <a:xfrm>
            <a:off x="720000" y="4765398"/>
            <a:ext cx="364217" cy="364218"/>
          </a:xfrm>
          <a:prstGeom prst="rect">
            <a:avLst/>
          </a:prstGeom>
        </p:spPr>
        <p:txBody>
          <a:bodyPr lIns="0" tIns="0" rIns="0" bIns="0" anchor="ctr"/>
          <a:lstStyle>
            <a:lvl1pPr marL="0" indent="0" algn="ctr">
              <a:buNone/>
              <a:defRPr sz="1000">
                <a:solidFill>
                  <a:schemeClr val="tx2"/>
                </a:solidFill>
                <a:latin typeface="Deutsche Bank Text" charset="0"/>
                <a:ea typeface="Deutsche Bank Text" charset="0"/>
                <a:cs typeface="Deutsche Bank Text" charset="0"/>
              </a:defRPr>
            </a:lvl1pPr>
          </a:lstStyle>
          <a:p>
            <a:r>
              <a:rPr lang="en-US" dirty="0"/>
              <a:t>[Icon]</a:t>
            </a:r>
          </a:p>
        </p:txBody>
      </p:sp>
      <p:sp>
        <p:nvSpPr>
          <p:cNvPr id="14" name="Picture Placeholder 8"/>
          <p:cNvSpPr>
            <a:spLocks noGrp="1"/>
          </p:cNvSpPr>
          <p:nvPr>
            <p:ph type="pic" sz="quarter" idx="78" hasCustomPrompt="1"/>
          </p:nvPr>
        </p:nvSpPr>
        <p:spPr>
          <a:xfrm>
            <a:off x="720000" y="5642490"/>
            <a:ext cx="364217" cy="364218"/>
          </a:xfrm>
          <a:prstGeom prst="rect">
            <a:avLst/>
          </a:prstGeom>
        </p:spPr>
        <p:txBody>
          <a:bodyPr lIns="0" tIns="0" rIns="0" bIns="0" anchor="ctr"/>
          <a:lstStyle>
            <a:lvl1pPr marL="0" indent="0" algn="ctr">
              <a:buNone/>
              <a:defRPr sz="1000">
                <a:solidFill>
                  <a:schemeClr val="tx2"/>
                </a:solidFill>
                <a:latin typeface="Deutsche Bank Text" charset="0"/>
                <a:ea typeface="Deutsche Bank Text" charset="0"/>
                <a:cs typeface="Deutsche Bank Text" charset="0"/>
              </a:defRPr>
            </a:lvl1pPr>
          </a:lstStyle>
          <a:p>
            <a:r>
              <a:rPr lang="en-US" dirty="0"/>
              <a:t>[Icon]</a:t>
            </a:r>
          </a:p>
        </p:txBody>
      </p:sp>
      <p:sp>
        <p:nvSpPr>
          <p:cNvPr id="17" name="Text Placeholder 16"/>
          <p:cNvSpPr>
            <a:spLocks noGrp="1"/>
          </p:cNvSpPr>
          <p:nvPr>
            <p:ph type="body" sz="quarter" idx="79" hasCustomPrompt="1"/>
          </p:nvPr>
        </p:nvSpPr>
        <p:spPr>
          <a:xfrm>
            <a:off x="1188720" y="3274189"/>
            <a:ext cx="2359343" cy="363538"/>
          </a:xfrm>
          <a:prstGeom prst="rect">
            <a:avLst/>
          </a:prstGeom>
        </p:spPr>
        <p:txBody>
          <a:bodyPr lIns="0" tIns="0" rIns="0" bIns="0"/>
          <a:lstStyle>
            <a:lvl1pPr marL="0" indent="0">
              <a:buNone/>
              <a:defRPr sz="1200">
                <a:solidFill>
                  <a:schemeClr val="tx2"/>
                </a:solidFill>
                <a:latin typeface="Deutsche Bank Text" charset="0"/>
                <a:ea typeface="Deutsche Bank Text" charset="0"/>
                <a:cs typeface="Deutsche Bank Text" charset="0"/>
              </a:defRPr>
            </a:lvl1pPr>
            <a:lvl2pPr marL="455783" indent="0">
              <a:buNone/>
              <a:defRPr sz="1200">
                <a:solidFill>
                  <a:srgbClr val="4F5F64"/>
                </a:solidFill>
                <a:latin typeface="Deutsche Bank Text Beta" charset="0"/>
                <a:ea typeface="Deutsche Bank Text Beta" charset="0"/>
                <a:cs typeface="Deutsche Bank Text Beta" charset="0"/>
              </a:defRPr>
            </a:lvl2pPr>
            <a:lvl3pPr marL="911566" indent="0">
              <a:buNone/>
              <a:defRPr sz="1200">
                <a:solidFill>
                  <a:srgbClr val="4F5F64"/>
                </a:solidFill>
                <a:latin typeface="Deutsche Bank Text Beta" charset="0"/>
                <a:ea typeface="Deutsche Bank Text Beta" charset="0"/>
                <a:cs typeface="Deutsche Bank Text Beta" charset="0"/>
              </a:defRPr>
            </a:lvl3pPr>
            <a:lvl4pPr marL="1367348" indent="0">
              <a:buNone/>
              <a:defRPr sz="1200">
                <a:solidFill>
                  <a:srgbClr val="4F5F64"/>
                </a:solidFill>
                <a:latin typeface="Deutsche Bank Text Beta" charset="0"/>
                <a:ea typeface="Deutsche Bank Text Beta" charset="0"/>
                <a:cs typeface="Deutsche Bank Text Beta" charset="0"/>
              </a:defRPr>
            </a:lvl4pPr>
            <a:lvl5pPr marL="1823131" indent="0">
              <a:buNone/>
              <a:defRPr sz="1200">
                <a:solidFill>
                  <a:srgbClr val="4F5F64"/>
                </a:solidFill>
                <a:latin typeface="Deutsche Bank Text Beta" charset="0"/>
                <a:ea typeface="Deutsche Bank Text Beta" charset="0"/>
                <a:cs typeface="Deutsche Bank Text Beta" charset="0"/>
              </a:defRPr>
            </a:lvl5pPr>
          </a:lstStyle>
          <a:p>
            <a:pPr lvl="0"/>
            <a:r>
              <a:rPr lang="en-US" dirty="0"/>
              <a:t>Deutsche Bank Text Dark Grey 12pt</a:t>
            </a:r>
          </a:p>
        </p:txBody>
      </p:sp>
      <p:sp>
        <p:nvSpPr>
          <p:cNvPr id="18" name="Text Placeholder 16"/>
          <p:cNvSpPr>
            <a:spLocks noGrp="1"/>
          </p:cNvSpPr>
          <p:nvPr>
            <p:ph type="body" sz="quarter" idx="80" hasCustomPrompt="1"/>
          </p:nvPr>
        </p:nvSpPr>
        <p:spPr>
          <a:xfrm>
            <a:off x="1188720" y="3690559"/>
            <a:ext cx="2359343" cy="363538"/>
          </a:xfrm>
          <a:prstGeom prst="rect">
            <a:avLst/>
          </a:prstGeom>
        </p:spPr>
        <p:txBody>
          <a:bodyPr lIns="0" tIns="0" rIns="0" bIns="0"/>
          <a:lstStyle>
            <a:lvl1pPr marL="0" indent="0">
              <a:buNone/>
              <a:defRPr sz="1200">
                <a:solidFill>
                  <a:schemeClr val="tx2"/>
                </a:solidFill>
                <a:latin typeface="Deutsche Bank Text" charset="0"/>
                <a:ea typeface="Deutsche Bank Text" charset="0"/>
                <a:cs typeface="Deutsche Bank Text" charset="0"/>
              </a:defRPr>
            </a:lvl1pPr>
            <a:lvl2pPr marL="455783" indent="0">
              <a:buNone/>
              <a:defRPr sz="1200">
                <a:solidFill>
                  <a:srgbClr val="4F5F64"/>
                </a:solidFill>
                <a:latin typeface="Deutsche Bank Text Beta" charset="0"/>
                <a:ea typeface="Deutsche Bank Text Beta" charset="0"/>
                <a:cs typeface="Deutsche Bank Text Beta" charset="0"/>
              </a:defRPr>
            </a:lvl2pPr>
            <a:lvl3pPr marL="911566" indent="0">
              <a:buNone/>
              <a:defRPr sz="1200">
                <a:solidFill>
                  <a:srgbClr val="4F5F64"/>
                </a:solidFill>
                <a:latin typeface="Deutsche Bank Text Beta" charset="0"/>
                <a:ea typeface="Deutsche Bank Text Beta" charset="0"/>
                <a:cs typeface="Deutsche Bank Text Beta" charset="0"/>
              </a:defRPr>
            </a:lvl3pPr>
            <a:lvl4pPr marL="1367348" indent="0">
              <a:buNone/>
              <a:defRPr sz="1200">
                <a:solidFill>
                  <a:srgbClr val="4F5F64"/>
                </a:solidFill>
                <a:latin typeface="Deutsche Bank Text Beta" charset="0"/>
                <a:ea typeface="Deutsche Bank Text Beta" charset="0"/>
                <a:cs typeface="Deutsche Bank Text Beta" charset="0"/>
              </a:defRPr>
            </a:lvl4pPr>
            <a:lvl5pPr marL="1823131" indent="0">
              <a:buNone/>
              <a:defRPr sz="1200">
                <a:solidFill>
                  <a:srgbClr val="4F5F64"/>
                </a:solidFill>
                <a:latin typeface="Deutsche Bank Text Beta" charset="0"/>
                <a:ea typeface="Deutsche Bank Text Beta" charset="0"/>
                <a:cs typeface="Deutsche Bank Text Beta" charset="0"/>
              </a:defRPr>
            </a:lvl5pPr>
          </a:lstStyle>
          <a:p>
            <a:pPr lvl="0"/>
            <a:r>
              <a:rPr lang="en-US" dirty="0"/>
              <a:t>Deutsche Bank Text Dark Grey 12pt</a:t>
            </a:r>
          </a:p>
        </p:txBody>
      </p:sp>
      <p:sp>
        <p:nvSpPr>
          <p:cNvPr id="19" name="Text Placeholder 16"/>
          <p:cNvSpPr>
            <a:spLocks noGrp="1"/>
          </p:cNvSpPr>
          <p:nvPr>
            <p:ph type="body" sz="quarter" idx="81" hasCustomPrompt="1"/>
          </p:nvPr>
        </p:nvSpPr>
        <p:spPr>
          <a:xfrm>
            <a:off x="1188720" y="4213928"/>
            <a:ext cx="2359343" cy="363538"/>
          </a:xfrm>
          <a:prstGeom prst="rect">
            <a:avLst/>
          </a:prstGeom>
        </p:spPr>
        <p:txBody>
          <a:bodyPr lIns="0" tIns="0" rIns="0" bIns="0"/>
          <a:lstStyle>
            <a:lvl1pPr marL="0" indent="0">
              <a:buNone/>
              <a:defRPr sz="1200">
                <a:solidFill>
                  <a:schemeClr val="tx2"/>
                </a:solidFill>
                <a:latin typeface="Deutsche Bank Text" charset="0"/>
                <a:ea typeface="Deutsche Bank Text" charset="0"/>
                <a:cs typeface="Deutsche Bank Text" charset="0"/>
              </a:defRPr>
            </a:lvl1pPr>
            <a:lvl2pPr marL="455783" indent="0">
              <a:buNone/>
              <a:defRPr sz="1200">
                <a:solidFill>
                  <a:srgbClr val="4F5F64"/>
                </a:solidFill>
                <a:latin typeface="Deutsche Bank Text Beta" charset="0"/>
                <a:ea typeface="Deutsche Bank Text Beta" charset="0"/>
                <a:cs typeface="Deutsche Bank Text Beta" charset="0"/>
              </a:defRPr>
            </a:lvl2pPr>
            <a:lvl3pPr marL="911566" indent="0">
              <a:buNone/>
              <a:defRPr sz="1200">
                <a:solidFill>
                  <a:srgbClr val="4F5F64"/>
                </a:solidFill>
                <a:latin typeface="Deutsche Bank Text Beta" charset="0"/>
                <a:ea typeface="Deutsche Bank Text Beta" charset="0"/>
                <a:cs typeface="Deutsche Bank Text Beta" charset="0"/>
              </a:defRPr>
            </a:lvl3pPr>
            <a:lvl4pPr marL="1367348" indent="0">
              <a:buNone/>
              <a:defRPr sz="1200">
                <a:solidFill>
                  <a:srgbClr val="4F5F64"/>
                </a:solidFill>
                <a:latin typeface="Deutsche Bank Text Beta" charset="0"/>
                <a:ea typeface="Deutsche Bank Text Beta" charset="0"/>
                <a:cs typeface="Deutsche Bank Text Beta" charset="0"/>
              </a:defRPr>
            </a:lvl4pPr>
            <a:lvl5pPr marL="1823131" indent="0">
              <a:buNone/>
              <a:defRPr sz="1200">
                <a:solidFill>
                  <a:srgbClr val="4F5F64"/>
                </a:solidFill>
                <a:latin typeface="Deutsche Bank Text Beta" charset="0"/>
                <a:ea typeface="Deutsche Bank Text Beta" charset="0"/>
                <a:cs typeface="Deutsche Bank Text Beta" charset="0"/>
              </a:defRPr>
            </a:lvl5pPr>
          </a:lstStyle>
          <a:p>
            <a:pPr lvl="0"/>
            <a:r>
              <a:rPr lang="en-US" dirty="0"/>
              <a:t>Deutsche Bank Text Dark Grey 12pt</a:t>
            </a:r>
          </a:p>
        </p:txBody>
      </p:sp>
      <p:sp>
        <p:nvSpPr>
          <p:cNvPr id="20" name="Text Placeholder 16"/>
          <p:cNvSpPr>
            <a:spLocks noGrp="1"/>
          </p:cNvSpPr>
          <p:nvPr>
            <p:ph type="body" sz="quarter" idx="82" hasCustomPrompt="1"/>
          </p:nvPr>
        </p:nvSpPr>
        <p:spPr>
          <a:xfrm>
            <a:off x="1188720" y="4766078"/>
            <a:ext cx="2359343" cy="363538"/>
          </a:xfrm>
          <a:prstGeom prst="rect">
            <a:avLst/>
          </a:prstGeom>
        </p:spPr>
        <p:txBody>
          <a:bodyPr lIns="0" tIns="0" rIns="0" bIns="0"/>
          <a:lstStyle>
            <a:lvl1pPr marL="0" indent="0">
              <a:buNone/>
              <a:defRPr sz="1200">
                <a:solidFill>
                  <a:schemeClr val="tx2"/>
                </a:solidFill>
                <a:latin typeface="Deutsche Bank Text" charset="0"/>
                <a:ea typeface="Deutsche Bank Text" charset="0"/>
                <a:cs typeface="Deutsche Bank Text" charset="0"/>
              </a:defRPr>
            </a:lvl1pPr>
            <a:lvl2pPr marL="455783" indent="0">
              <a:buNone/>
              <a:defRPr sz="1200">
                <a:solidFill>
                  <a:srgbClr val="4F5F64"/>
                </a:solidFill>
                <a:latin typeface="Deutsche Bank Text Beta" charset="0"/>
                <a:ea typeface="Deutsche Bank Text Beta" charset="0"/>
                <a:cs typeface="Deutsche Bank Text Beta" charset="0"/>
              </a:defRPr>
            </a:lvl2pPr>
            <a:lvl3pPr marL="911566" indent="0">
              <a:buNone/>
              <a:defRPr sz="1200">
                <a:solidFill>
                  <a:srgbClr val="4F5F64"/>
                </a:solidFill>
                <a:latin typeface="Deutsche Bank Text Beta" charset="0"/>
                <a:ea typeface="Deutsche Bank Text Beta" charset="0"/>
                <a:cs typeface="Deutsche Bank Text Beta" charset="0"/>
              </a:defRPr>
            </a:lvl3pPr>
            <a:lvl4pPr marL="1367348" indent="0">
              <a:buNone/>
              <a:defRPr sz="1200">
                <a:solidFill>
                  <a:srgbClr val="4F5F64"/>
                </a:solidFill>
                <a:latin typeface="Deutsche Bank Text Beta" charset="0"/>
                <a:ea typeface="Deutsche Bank Text Beta" charset="0"/>
                <a:cs typeface="Deutsche Bank Text Beta" charset="0"/>
              </a:defRPr>
            </a:lvl4pPr>
            <a:lvl5pPr marL="1823131" indent="0">
              <a:buNone/>
              <a:defRPr sz="1200">
                <a:solidFill>
                  <a:srgbClr val="4F5F64"/>
                </a:solidFill>
                <a:latin typeface="Deutsche Bank Text Beta" charset="0"/>
                <a:ea typeface="Deutsche Bank Text Beta" charset="0"/>
                <a:cs typeface="Deutsche Bank Text Beta" charset="0"/>
              </a:defRPr>
            </a:lvl5pPr>
          </a:lstStyle>
          <a:p>
            <a:pPr lvl="0"/>
            <a:r>
              <a:rPr lang="en-US" dirty="0"/>
              <a:t>Deutsche Bank Text Dark Grey 12pt</a:t>
            </a:r>
          </a:p>
        </p:txBody>
      </p:sp>
      <p:sp>
        <p:nvSpPr>
          <p:cNvPr id="21" name="Text Placeholder 16"/>
          <p:cNvSpPr>
            <a:spLocks noGrp="1"/>
          </p:cNvSpPr>
          <p:nvPr>
            <p:ph type="body" sz="quarter" idx="83" hasCustomPrompt="1"/>
          </p:nvPr>
        </p:nvSpPr>
        <p:spPr>
          <a:xfrm>
            <a:off x="1188720" y="5656738"/>
            <a:ext cx="2359343" cy="363538"/>
          </a:xfrm>
          <a:prstGeom prst="rect">
            <a:avLst/>
          </a:prstGeom>
        </p:spPr>
        <p:txBody>
          <a:bodyPr lIns="0" tIns="0" rIns="0" bIns="0"/>
          <a:lstStyle>
            <a:lvl1pPr marL="0" indent="0">
              <a:buNone/>
              <a:defRPr sz="1200">
                <a:solidFill>
                  <a:schemeClr val="tx2"/>
                </a:solidFill>
                <a:latin typeface="Deutsche Bank Text" charset="0"/>
                <a:ea typeface="Deutsche Bank Text" charset="0"/>
                <a:cs typeface="Deutsche Bank Text" charset="0"/>
              </a:defRPr>
            </a:lvl1pPr>
            <a:lvl2pPr marL="455783" indent="0">
              <a:buNone/>
              <a:defRPr sz="1200">
                <a:solidFill>
                  <a:srgbClr val="4F5F64"/>
                </a:solidFill>
                <a:latin typeface="Deutsche Bank Text Beta" charset="0"/>
                <a:ea typeface="Deutsche Bank Text Beta" charset="0"/>
                <a:cs typeface="Deutsche Bank Text Beta" charset="0"/>
              </a:defRPr>
            </a:lvl2pPr>
            <a:lvl3pPr marL="911566" indent="0">
              <a:buNone/>
              <a:defRPr sz="1200">
                <a:solidFill>
                  <a:srgbClr val="4F5F64"/>
                </a:solidFill>
                <a:latin typeface="Deutsche Bank Text Beta" charset="0"/>
                <a:ea typeface="Deutsche Bank Text Beta" charset="0"/>
                <a:cs typeface="Deutsche Bank Text Beta" charset="0"/>
              </a:defRPr>
            </a:lvl3pPr>
            <a:lvl4pPr marL="1367348" indent="0">
              <a:buNone/>
              <a:defRPr sz="1200">
                <a:solidFill>
                  <a:srgbClr val="4F5F64"/>
                </a:solidFill>
                <a:latin typeface="Deutsche Bank Text Beta" charset="0"/>
                <a:ea typeface="Deutsche Bank Text Beta" charset="0"/>
                <a:cs typeface="Deutsche Bank Text Beta" charset="0"/>
              </a:defRPr>
            </a:lvl4pPr>
            <a:lvl5pPr marL="1823131" indent="0">
              <a:buNone/>
              <a:defRPr sz="1200">
                <a:solidFill>
                  <a:srgbClr val="4F5F64"/>
                </a:solidFill>
                <a:latin typeface="Deutsche Bank Text Beta" charset="0"/>
                <a:ea typeface="Deutsche Bank Text Beta" charset="0"/>
                <a:cs typeface="Deutsche Bank Text Beta" charset="0"/>
              </a:defRPr>
            </a:lvl5pPr>
          </a:lstStyle>
          <a:p>
            <a:pPr lvl="0"/>
            <a:r>
              <a:rPr lang="en-US" dirty="0"/>
              <a:t>Deutsche Bank Text Dark Grey 12pt</a:t>
            </a:r>
          </a:p>
        </p:txBody>
      </p:sp>
      <p:sp>
        <p:nvSpPr>
          <p:cNvPr id="22" name="Text Placeholder 7"/>
          <p:cNvSpPr>
            <a:spLocks noGrp="1"/>
          </p:cNvSpPr>
          <p:nvPr>
            <p:ph type="body" sz="quarter" idx="84" hasCustomPrompt="1"/>
          </p:nvPr>
        </p:nvSpPr>
        <p:spPr>
          <a:xfrm>
            <a:off x="3935622" y="2084959"/>
            <a:ext cx="2828063" cy="268097"/>
          </a:xfrm>
          <a:prstGeom prst="rect">
            <a:avLst/>
          </a:prstGeom>
        </p:spPr>
        <p:txBody>
          <a:bodyPr lIns="0" tIns="0" rIns="0" bIns="0"/>
          <a:lstStyle>
            <a:lvl1pPr marL="0" indent="0">
              <a:lnSpc>
                <a:spcPts val="1920"/>
              </a:lnSpc>
              <a:spcBef>
                <a:spcPts val="0"/>
              </a:spcBef>
              <a:buNone/>
              <a:defRPr sz="1600" baseline="0">
                <a:solidFill>
                  <a:schemeClr val="tx1"/>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Blue 16pt</a:t>
            </a:r>
          </a:p>
        </p:txBody>
      </p:sp>
      <p:sp>
        <p:nvSpPr>
          <p:cNvPr id="23" name="Text Placeholder 7"/>
          <p:cNvSpPr>
            <a:spLocks noGrp="1"/>
          </p:cNvSpPr>
          <p:nvPr>
            <p:ph type="body" sz="quarter" idx="85" hasCustomPrompt="1"/>
          </p:nvPr>
        </p:nvSpPr>
        <p:spPr>
          <a:xfrm>
            <a:off x="3935622" y="2425465"/>
            <a:ext cx="2828063" cy="756042"/>
          </a:xfrm>
          <a:prstGeom prst="rect">
            <a:avLst/>
          </a:prstGeom>
        </p:spPr>
        <p:txBody>
          <a:bodyPr lIns="0" tIns="0" rIns="0" bIns="0"/>
          <a:lstStyle>
            <a:lvl1pPr marL="0" indent="0">
              <a:lnSpc>
                <a:spcPts val="1400"/>
              </a:lnSpc>
              <a:spcBef>
                <a:spcPts val="0"/>
              </a:spcBef>
              <a:buNone/>
              <a:defRPr sz="1200" baseline="0">
                <a:solidFill>
                  <a:schemeClr val="tx2"/>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12pt</a:t>
            </a:r>
          </a:p>
        </p:txBody>
      </p:sp>
      <p:sp>
        <p:nvSpPr>
          <p:cNvPr id="24" name="Picture Placeholder 8"/>
          <p:cNvSpPr>
            <a:spLocks noGrp="1"/>
          </p:cNvSpPr>
          <p:nvPr>
            <p:ph type="pic" sz="quarter" idx="86" hasCustomPrompt="1"/>
          </p:nvPr>
        </p:nvSpPr>
        <p:spPr>
          <a:xfrm>
            <a:off x="3935622" y="3485526"/>
            <a:ext cx="364217" cy="364218"/>
          </a:xfrm>
          <a:prstGeom prst="rect">
            <a:avLst/>
          </a:prstGeom>
        </p:spPr>
        <p:txBody>
          <a:bodyPr lIns="0" tIns="0" rIns="0" bIns="0" anchor="ctr"/>
          <a:lstStyle>
            <a:lvl1pPr marL="0" indent="0" algn="ctr">
              <a:buNone/>
              <a:defRPr sz="1000">
                <a:solidFill>
                  <a:schemeClr val="tx2"/>
                </a:solidFill>
                <a:latin typeface="Deutsche Bank Text" charset="0"/>
                <a:ea typeface="Deutsche Bank Text" charset="0"/>
                <a:cs typeface="Deutsche Bank Text" charset="0"/>
              </a:defRPr>
            </a:lvl1pPr>
          </a:lstStyle>
          <a:p>
            <a:r>
              <a:rPr lang="en-US" dirty="0"/>
              <a:t>[Icon]</a:t>
            </a:r>
          </a:p>
        </p:txBody>
      </p:sp>
      <p:sp>
        <p:nvSpPr>
          <p:cNvPr id="25" name="Text Placeholder 16"/>
          <p:cNvSpPr>
            <a:spLocks noGrp="1"/>
          </p:cNvSpPr>
          <p:nvPr>
            <p:ph type="body" sz="quarter" idx="87" hasCustomPrompt="1"/>
          </p:nvPr>
        </p:nvSpPr>
        <p:spPr>
          <a:xfrm>
            <a:off x="4404342" y="3486206"/>
            <a:ext cx="2359343" cy="363538"/>
          </a:xfrm>
          <a:prstGeom prst="rect">
            <a:avLst/>
          </a:prstGeom>
        </p:spPr>
        <p:txBody>
          <a:bodyPr lIns="0" tIns="0" rIns="0" bIns="0"/>
          <a:lstStyle>
            <a:lvl1pPr marL="0" indent="0">
              <a:buNone/>
              <a:defRPr sz="1200">
                <a:solidFill>
                  <a:schemeClr val="tx2"/>
                </a:solidFill>
                <a:latin typeface="Deutsche Bank Text" charset="0"/>
                <a:ea typeface="Deutsche Bank Text" charset="0"/>
                <a:cs typeface="Deutsche Bank Text" charset="0"/>
              </a:defRPr>
            </a:lvl1pPr>
            <a:lvl2pPr marL="455783" indent="0">
              <a:buNone/>
              <a:defRPr sz="1200">
                <a:solidFill>
                  <a:srgbClr val="4F5F64"/>
                </a:solidFill>
                <a:latin typeface="Deutsche Bank Text Beta" charset="0"/>
                <a:ea typeface="Deutsche Bank Text Beta" charset="0"/>
                <a:cs typeface="Deutsche Bank Text Beta" charset="0"/>
              </a:defRPr>
            </a:lvl2pPr>
            <a:lvl3pPr marL="911566" indent="0">
              <a:buNone/>
              <a:defRPr sz="1200">
                <a:solidFill>
                  <a:srgbClr val="4F5F64"/>
                </a:solidFill>
                <a:latin typeface="Deutsche Bank Text Beta" charset="0"/>
                <a:ea typeface="Deutsche Bank Text Beta" charset="0"/>
                <a:cs typeface="Deutsche Bank Text Beta" charset="0"/>
              </a:defRPr>
            </a:lvl3pPr>
            <a:lvl4pPr marL="1367348" indent="0">
              <a:buNone/>
              <a:defRPr sz="1200">
                <a:solidFill>
                  <a:srgbClr val="4F5F64"/>
                </a:solidFill>
                <a:latin typeface="Deutsche Bank Text Beta" charset="0"/>
                <a:ea typeface="Deutsche Bank Text Beta" charset="0"/>
                <a:cs typeface="Deutsche Bank Text Beta" charset="0"/>
              </a:defRPr>
            </a:lvl4pPr>
            <a:lvl5pPr marL="1823131" indent="0">
              <a:buNone/>
              <a:defRPr sz="1200">
                <a:solidFill>
                  <a:srgbClr val="4F5F64"/>
                </a:solidFill>
                <a:latin typeface="Deutsche Bank Text Beta" charset="0"/>
                <a:ea typeface="Deutsche Bank Text Beta" charset="0"/>
                <a:cs typeface="Deutsche Bank Text Beta" charset="0"/>
              </a:defRPr>
            </a:lvl5pPr>
          </a:lstStyle>
          <a:p>
            <a:pPr lvl="0"/>
            <a:r>
              <a:rPr lang="en-US" dirty="0"/>
              <a:t>Deutsche Bank Text Dark Grey 12pt</a:t>
            </a:r>
          </a:p>
        </p:txBody>
      </p:sp>
      <p:sp>
        <p:nvSpPr>
          <p:cNvPr id="26" name="Picture Placeholder 8"/>
          <p:cNvSpPr>
            <a:spLocks noGrp="1"/>
          </p:cNvSpPr>
          <p:nvPr>
            <p:ph type="pic" sz="quarter" idx="88" hasCustomPrompt="1"/>
          </p:nvPr>
        </p:nvSpPr>
        <p:spPr>
          <a:xfrm>
            <a:off x="3935622" y="4200670"/>
            <a:ext cx="364217" cy="364218"/>
          </a:xfrm>
          <a:prstGeom prst="rect">
            <a:avLst/>
          </a:prstGeom>
        </p:spPr>
        <p:txBody>
          <a:bodyPr lIns="0" tIns="0" rIns="0" bIns="0" anchor="ctr"/>
          <a:lstStyle>
            <a:lvl1pPr marL="0" indent="0" algn="ctr">
              <a:buNone/>
              <a:defRPr sz="1000">
                <a:solidFill>
                  <a:schemeClr val="tx2"/>
                </a:solidFill>
                <a:latin typeface="Deutsche Bank Text" charset="0"/>
                <a:ea typeface="Deutsche Bank Text" charset="0"/>
                <a:cs typeface="Deutsche Bank Text" charset="0"/>
              </a:defRPr>
            </a:lvl1pPr>
          </a:lstStyle>
          <a:p>
            <a:r>
              <a:rPr lang="en-US" dirty="0"/>
              <a:t>[Icon]</a:t>
            </a:r>
          </a:p>
        </p:txBody>
      </p:sp>
      <p:sp>
        <p:nvSpPr>
          <p:cNvPr id="27" name="Text Placeholder 16"/>
          <p:cNvSpPr>
            <a:spLocks noGrp="1"/>
          </p:cNvSpPr>
          <p:nvPr>
            <p:ph type="body" sz="quarter" idx="89" hasCustomPrompt="1"/>
          </p:nvPr>
        </p:nvSpPr>
        <p:spPr>
          <a:xfrm>
            <a:off x="4404342" y="4201350"/>
            <a:ext cx="2359343" cy="363538"/>
          </a:xfrm>
          <a:prstGeom prst="rect">
            <a:avLst/>
          </a:prstGeom>
        </p:spPr>
        <p:txBody>
          <a:bodyPr lIns="0" tIns="0" rIns="0" bIns="0"/>
          <a:lstStyle>
            <a:lvl1pPr marL="0" indent="0">
              <a:buNone/>
              <a:defRPr sz="1200">
                <a:solidFill>
                  <a:schemeClr val="tx2"/>
                </a:solidFill>
                <a:latin typeface="Deutsche Bank Text" charset="0"/>
                <a:ea typeface="Deutsche Bank Text" charset="0"/>
                <a:cs typeface="Deutsche Bank Text" charset="0"/>
              </a:defRPr>
            </a:lvl1pPr>
            <a:lvl2pPr marL="455783" indent="0">
              <a:buNone/>
              <a:defRPr sz="1200">
                <a:solidFill>
                  <a:srgbClr val="4F5F64"/>
                </a:solidFill>
                <a:latin typeface="Deutsche Bank Text Beta" charset="0"/>
                <a:ea typeface="Deutsche Bank Text Beta" charset="0"/>
                <a:cs typeface="Deutsche Bank Text Beta" charset="0"/>
              </a:defRPr>
            </a:lvl2pPr>
            <a:lvl3pPr marL="911566" indent="0">
              <a:buNone/>
              <a:defRPr sz="1200">
                <a:solidFill>
                  <a:srgbClr val="4F5F64"/>
                </a:solidFill>
                <a:latin typeface="Deutsche Bank Text Beta" charset="0"/>
                <a:ea typeface="Deutsche Bank Text Beta" charset="0"/>
                <a:cs typeface="Deutsche Bank Text Beta" charset="0"/>
              </a:defRPr>
            </a:lvl3pPr>
            <a:lvl4pPr marL="1367348" indent="0">
              <a:buNone/>
              <a:defRPr sz="1200">
                <a:solidFill>
                  <a:srgbClr val="4F5F64"/>
                </a:solidFill>
                <a:latin typeface="Deutsche Bank Text Beta" charset="0"/>
                <a:ea typeface="Deutsche Bank Text Beta" charset="0"/>
                <a:cs typeface="Deutsche Bank Text Beta" charset="0"/>
              </a:defRPr>
            </a:lvl4pPr>
            <a:lvl5pPr marL="1823131" indent="0">
              <a:buNone/>
              <a:defRPr sz="1200">
                <a:solidFill>
                  <a:srgbClr val="4F5F64"/>
                </a:solidFill>
                <a:latin typeface="Deutsche Bank Text Beta" charset="0"/>
                <a:ea typeface="Deutsche Bank Text Beta" charset="0"/>
                <a:cs typeface="Deutsche Bank Text Beta" charset="0"/>
              </a:defRPr>
            </a:lvl5pPr>
          </a:lstStyle>
          <a:p>
            <a:pPr lvl="0"/>
            <a:r>
              <a:rPr lang="en-US" dirty="0"/>
              <a:t>Deutsche Bank Text Dark Grey 12pt</a:t>
            </a:r>
          </a:p>
        </p:txBody>
      </p:sp>
      <p:sp>
        <p:nvSpPr>
          <p:cNvPr id="28" name="Picture Placeholder 8"/>
          <p:cNvSpPr>
            <a:spLocks noGrp="1"/>
          </p:cNvSpPr>
          <p:nvPr>
            <p:ph type="pic" sz="quarter" idx="90" hasCustomPrompt="1"/>
          </p:nvPr>
        </p:nvSpPr>
        <p:spPr>
          <a:xfrm>
            <a:off x="3935622" y="5072570"/>
            <a:ext cx="364217" cy="364218"/>
          </a:xfrm>
          <a:prstGeom prst="rect">
            <a:avLst/>
          </a:prstGeom>
        </p:spPr>
        <p:txBody>
          <a:bodyPr lIns="0" tIns="0" rIns="0" bIns="0" anchor="ctr"/>
          <a:lstStyle>
            <a:lvl1pPr marL="0" indent="0" algn="ctr">
              <a:buNone/>
              <a:defRPr sz="1000">
                <a:solidFill>
                  <a:schemeClr val="tx2"/>
                </a:solidFill>
                <a:latin typeface="Deutsche Bank Text" charset="0"/>
                <a:ea typeface="Deutsche Bank Text" charset="0"/>
                <a:cs typeface="Deutsche Bank Text" charset="0"/>
              </a:defRPr>
            </a:lvl1pPr>
          </a:lstStyle>
          <a:p>
            <a:r>
              <a:rPr lang="en-US" dirty="0"/>
              <a:t>[Icon]</a:t>
            </a:r>
          </a:p>
        </p:txBody>
      </p:sp>
      <p:sp>
        <p:nvSpPr>
          <p:cNvPr id="29" name="Text Placeholder 16"/>
          <p:cNvSpPr>
            <a:spLocks noGrp="1"/>
          </p:cNvSpPr>
          <p:nvPr>
            <p:ph type="body" sz="quarter" idx="91" hasCustomPrompt="1"/>
          </p:nvPr>
        </p:nvSpPr>
        <p:spPr>
          <a:xfrm>
            <a:off x="4404342" y="5073250"/>
            <a:ext cx="2359343" cy="363538"/>
          </a:xfrm>
          <a:prstGeom prst="rect">
            <a:avLst/>
          </a:prstGeom>
        </p:spPr>
        <p:txBody>
          <a:bodyPr lIns="0" tIns="0" rIns="0" bIns="0"/>
          <a:lstStyle>
            <a:lvl1pPr marL="0" indent="0">
              <a:buNone/>
              <a:defRPr sz="1200">
                <a:solidFill>
                  <a:schemeClr val="tx2"/>
                </a:solidFill>
                <a:latin typeface="Deutsche Bank Text" charset="0"/>
                <a:ea typeface="Deutsche Bank Text" charset="0"/>
                <a:cs typeface="Deutsche Bank Text" charset="0"/>
              </a:defRPr>
            </a:lvl1pPr>
            <a:lvl2pPr marL="455783" indent="0">
              <a:buNone/>
              <a:defRPr sz="1200">
                <a:solidFill>
                  <a:srgbClr val="4F5F64"/>
                </a:solidFill>
                <a:latin typeface="Deutsche Bank Text Beta" charset="0"/>
                <a:ea typeface="Deutsche Bank Text Beta" charset="0"/>
                <a:cs typeface="Deutsche Bank Text Beta" charset="0"/>
              </a:defRPr>
            </a:lvl2pPr>
            <a:lvl3pPr marL="911566" indent="0">
              <a:buNone/>
              <a:defRPr sz="1200">
                <a:solidFill>
                  <a:srgbClr val="4F5F64"/>
                </a:solidFill>
                <a:latin typeface="Deutsche Bank Text Beta" charset="0"/>
                <a:ea typeface="Deutsche Bank Text Beta" charset="0"/>
                <a:cs typeface="Deutsche Bank Text Beta" charset="0"/>
              </a:defRPr>
            </a:lvl3pPr>
            <a:lvl4pPr marL="1367348" indent="0">
              <a:buNone/>
              <a:defRPr sz="1200">
                <a:solidFill>
                  <a:srgbClr val="4F5F64"/>
                </a:solidFill>
                <a:latin typeface="Deutsche Bank Text Beta" charset="0"/>
                <a:ea typeface="Deutsche Bank Text Beta" charset="0"/>
                <a:cs typeface="Deutsche Bank Text Beta" charset="0"/>
              </a:defRPr>
            </a:lvl4pPr>
            <a:lvl5pPr marL="1823131" indent="0">
              <a:buNone/>
              <a:defRPr sz="1200">
                <a:solidFill>
                  <a:srgbClr val="4F5F64"/>
                </a:solidFill>
                <a:latin typeface="Deutsche Bank Text Beta" charset="0"/>
                <a:ea typeface="Deutsche Bank Text Beta" charset="0"/>
                <a:cs typeface="Deutsche Bank Text Beta" charset="0"/>
              </a:defRPr>
            </a:lvl5pPr>
          </a:lstStyle>
          <a:p>
            <a:pPr lvl="0"/>
            <a:r>
              <a:rPr lang="en-US" dirty="0"/>
              <a:t>Deutsche Bank Text Dark Grey 12pt</a:t>
            </a:r>
          </a:p>
        </p:txBody>
      </p:sp>
      <p:sp>
        <p:nvSpPr>
          <p:cNvPr id="30" name="Text Placeholder 7"/>
          <p:cNvSpPr>
            <a:spLocks noGrp="1"/>
          </p:cNvSpPr>
          <p:nvPr>
            <p:ph type="body" sz="quarter" idx="92" hasCustomPrompt="1"/>
          </p:nvPr>
        </p:nvSpPr>
        <p:spPr>
          <a:xfrm>
            <a:off x="7147890" y="2084959"/>
            <a:ext cx="2828063" cy="268097"/>
          </a:xfrm>
          <a:prstGeom prst="rect">
            <a:avLst/>
          </a:prstGeom>
        </p:spPr>
        <p:txBody>
          <a:bodyPr lIns="0" tIns="0" rIns="0" bIns="0"/>
          <a:lstStyle>
            <a:lvl1pPr marL="0" indent="0">
              <a:lnSpc>
                <a:spcPts val="1920"/>
              </a:lnSpc>
              <a:spcBef>
                <a:spcPts val="0"/>
              </a:spcBef>
              <a:buNone/>
              <a:defRPr sz="1600" baseline="0">
                <a:solidFill>
                  <a:schemeClr val="tx1"/>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Blue 16pt</a:t>
            </a:r>
          </a:p>
        </p:txBody>
      </p:sp>
      <p:sp>
        <p:nvSpPr>
          <p:cNvPr id="31" name="Text Placeholder 7"/>
          <p:cNvSpPr>
            <a:spLocks noGrp="1"/>
          </p:cNvSpPr>
          <p:nvPr>
            <p:ph type="body" sz="quarter" idx="93" hasCustomPrompt="1"/>
          </p:nvPr>
        </p:nvSpPr>
        <p:spPr>
          <a:xfrm>
            <a:off x="7147890" y="2425465"/>
            <a:ext cx="2828063" cy="756042"/>
          </a:xfrm>
          <a:prstGeom prst="rect">
            <a:avLst/>
          </a:prstGeom>
        </p:spPr>
        <p:txBody>
          <a:bodyPr lIns="0" tIns="0" rIns="0" bIns="0"/>
          <a:lstStyle>
            <a:lvl1pPr marL="0" indent="0">
              <a:lnSpc>
                <a:spcPts val="1400"/>
              </a:lnSpc>
              <a:spcBef>
                <a:spcPts val="0"/>
              </a:spcBef>
              <a:buNone/>
              <a:defRPr sz="1200" baseline="0">
                <a:solidFill>
                  <a:schemeClr val="tx2"/>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12pt</a:t>
            </a:r>
          </a:p>
        </p:txBody>
      </p:sp>
      <p:sp>
        <p:nvSpPr>
          <p:cNvPr id="32" name="Picture Placeholder 8"/>
          <p:cNvSpPr>
            <a:spLocks noGrp="1"/>
          </p:cNvSpPr>
          <p:nvPr>
            <p:ph type="pic" sz="quarter" idx="94" hasCustomPrompt="1"/>
          </p:nvPr>
        </p:nvSpPr>
        <p:spPr>
          <a:xfrm>
            <a:off x="7147890" y="3485526"/>
            <a:ext cx="364217" cy="364218"/>
          </a:xfrm>
          <a:prstGeom prst="rect">
            <a:avLst/>
          </a:prstGeom>
        </p:spPr>
        <p:txBody>
          <a:bodyPr lIns="0" tIns="0" rIns="0" bIns="0" anchor="ctr"/>
          <a:lstStyle>
            <a:lvl1pPr marL="0" indent="0" algn="ctr">
              <a:buNone/>
              <a:defRPr sz="1000">
                <a:solidFill>
                  <a:schemeClr val="tx2"/>
                </a:solidFill>
                <a:latin typeface="Deutsche Bank Text" charset="0"/>
                <a:ea typeface="Deutsche Bank Text" charset="0"/>
                <a:cs typeface="Deutsche Bank Text" charset="0"/>
              </a:defRPr>
            </a:lvl1pPr>
          </a:lstStyle>
          <a:p>
            <a:r>
              <a:rPr lang="en-US" dirty="0"/>
              <a:t>[Icon]</a:t>
            </a:r>
          </a:p>
        </p:txBody>
      </p:sp>
      <p:sp>
        <p:nvSpPr>
          <p:cNvPr id="33" name="Text Placeholder 16"/>
          <p:cNvSpPr>
            <a:spLocks noGrp="1"/>
          </p:cNvSpPr>
          <p:nvPr>
            <p:ph type="body" sz="quarter" idx="95" hasCustomPrompt="1"/>
          </p:nvPr>
        </p:nvSpPr>
        <p:spPr>
          <a:xfrm>
            <a:off x="7616610" y="3486206"/>
            <a:ext cx="2359343" cy="363538"/>
          </a:xfrm>
          <a:prstGeom prst="rect">
            <a:avLst/>
          </a:prstGeom>
        </p:spPr>
        <p:txBody>
          <a:bodyPr lIns="0" tIns="0" rIns="0" bIns="0"/>
          <a:lstStyle>
            <a:lvl1pPr marL="0" indent="0">
              <a:buNone/>
              <a:defRPr sz="1200">
                <a:solidFill>
                  <a:schemeClr val="tx2"/>
                </a:solidFill>
                <a:latin typeface="Deutsche Bank Text" charset="0"/>
                <a:ea typeface="Deutsche Bank Text" charset="0"/>
                <a:cs typeface="Deutsche Bank Text" charset="0"/>
              </a:defRPr>
            </a:lvl1pPr>
            <a:lvl2pPr marL="455783" indent="0">
              <a:buNone/>
              <a:defRPr sz="1200">
                <a:solidFill>
                  <a:srgbClr val="4F5F64"/>
                </a:solidFill>
                <a:latin typeface="Deutsche Bank Text Beta" charset="0"/>
                <a:ea typeface="Deutsche Bank Text Beta" charset="0"/>
                <a:cs typeface="Deutsche Bank Text Beta" charset="0"/>
              </a:defRPr>
            </a:lvl2pPr>
            <a:lvl3pPr marL="911566" indent="0">
              <a:buNone/>
              <a:defRPr sz="1200">
                <a:solidFill>
                  <a:srgbClr val="4F5F64"/>
                </a:solidFill>
                <a:latin typeface="Deutsche Bank Text Beta" charset="0"/>
                <a:ea typeface="Deutsche Bank Text Beta" charset="0"/>
                <a:cs typeface="Deutsche Bank Text Beta" charset="0"/>
              </a:defRPr>
            </a:lvl3pPr>
            <a:lvl4pPr marL="1367348" indent="0">
              <a:buNone/>
              <a:defRPr sz="1200">
                <a:solidFill>
                  <a:srgbClr val="4F5F64"/>
                </a:solidFill>
                <a:latin typeface="Deutsche Bank Text Beta" charset="0"/>
                <a:ea typeface="Deutsche Bank Text Beta" charset="0"/>
                <a:cs typeface="Deutsche Bank Text Beta" charset="0"/>
              </a:defRPr>
            </a:lvl4pPr>
            <a:lvl5pPr marL="1823131" indent="0">
              <a:buNone/>
              <a:defRPr sz="1200">
                <a:solidFill>
                  <a:srgbClr val="4F5F64"/>
                </a:solidFill>
                <a:latin typeface="Deutsche Bank Text Beta" charset="0"/>
                <a:ea typeface="Deutsche Bank Text Beta" charset="0"/>
                <a:cs typeface="Deutsche Bank Text Beta" charset="0"/>
              </a:defRPr>
            </a:lvl5pPr>
          </a:lstStyle>
          <a:p>
            <a:pPr lvl="0"/>
            <a:r>
              <a:rPr lang="en-US" dirty="0"/>
              <a:t>Deutsche Bank Text Dark Grey 12pt</a:t>
            </a:r>
          </a:p>
        </p:txBody>
      </p:sp>
      <p:sp>
        <p:nvSpPr>
          <p:cNvPr id="34" name="Picture Placeholder 8"/>
          <p:cNvSpPr>
            <a:spLocks noGrp="1"/>
          </p:cNvSpPr>
          <p:nvPr>
            <p:ph type="pic" sz="quarter" idx="96" hasCustomPrompt="1"/>
          </p:nvPr>
        </p:nvSpPr>
        <p:spPr>
          <a:xfrm>
            <a:off x="7147890" y="4549438"/>
            <a:ext cx="364217" cy="364218"/>
          </a:xfrm>
          <a:prstGeom prst="rect">
            <a:avLst/>
          </a:prstGeom>
        </p:spPr>
        <p:txBody>
          <a:bodyPr lIns="0" tIns="0" rIns="0" bIns="0" anchor="ctr"/>
          <a:lstStyle>
            <a:lvl1pPr marL="0" indent="0" algn="ctr">
              <a:buNone/>
              <a:defRPr sz="1000">
                <a:solidFill>
                  <a:schemeClr val="tx2"/>
                </a:solidFill>
                <a:latin typeface="Deutsche Bank Text" charset="0"/>
                <a:ea typeface="Deutsche Bank Text" charset="0"/>
                <a:cs typeface="Deutsche Bank Text" charset="0"/>
              </a:defRPr>
            </a:lvl1pPr>
          </a:lstStyle>
          <a:p>
            <a:r>
              <a:rPr lang="en-US" dirty="0"/>
              <a:t>[Icon]</a:t>
            </a:r>
          </a:p>
        </p:txBody>
      </p:sp>
      <p:sp>
        <p:nvSpPr>
          <p:cNvPr id="35" name="Text Placeholder 16"/>
          <p:cNvSpPr>
            <a:spLocks noGrp="1"/>
          </p:cNvSpPr>
          <p:nvPr>
            <p:ph type="body" sz="quarter" idx="97" hasCustomPrompt="1"/>
          </p:nvPr>
        </p:nvSpPr>
        <p:spPr>
          <a:xfrm>
            <a:off x="7616610" y="4550118"/>
            <a:ext cx="2359343" cy="363538"/>
          </a:xfrm>
          <a:prstGeom prst="rect">
            <a:avLst/>
          </a:prstGeom>
        </p:spPr>
        <p:txBody>
          <a:bodyPr lIns="0" tIns="0" rIns="0" bIns="0"/>
          <a:lstStyle>
            <a:lvl1pPr marL="0" indent="0">
              <a:buNone/>
              <a:defRPr sz="1200">
                <a:solidFill>
                  <a:schemeClr val="tx2"/>
                </a:solidFill>
                <a:latin typeface="Deutsche Bank Text" charset="0"/>
                <a:ea typeface="Deutsche Bank Text" charset="0"/>
                <a:cs typeface="Deutsche Bank Text" charset="0"/>
              </a:defRPr>
            </a:lvl1pPr>
            <a:lvl2pPr marL="455783" indent="0">
              <a:buNone/>
              <a:defRPr sz="1200">
                <a:solidFill>
                  <a:srgbClr val="4F5F64"/>
                </a:solidFill>
                <a:latin typeface="Deutsche Bank Text Beta" charset="0"/>
                <a:ea typeface="Deutsche Bank Text Beta" charset="0"/>
                <a:cs typeface="Deutsche Bank Text Beta" charset="0"/>
              </a:defRPr>
            </a:lvl2pPr>
            <a:lvl3pPr marL="911566" indent="0">
              <a:buNone/>
              <a:defRPr sz="1200">
                <a:solidFill>
                  <a:srgbClr val="4F5F64"/>
                </a:solidFill>
                <a:latin typeface="Deutsche Bank Text Beta" charset="0"/>
                <a:ea typeface="Deutsche Bank Text Beta" charset="0"/>
                <a:cs typeface="Deutsche Bank Text Beta" charset="0"/>
              </a:defRPr>
            </a:lvl3pPr>
            <a:lvl4pPr marL="1367348" indent="0">
              <a:buNone/>
              <a:defRPr sz="1200">
                <a:solidFill>
                  <a:srgbClr val="4F5F64"/>
                </a:solidFill>
                <a:latin typeface="Deutsche Bank Text Beta" charset="0"/>
                <a:ea typeface="Deutsche Bank Text Beta" charset="0"/>
                <a:cs typeface="Deutsche Bank Text Beta" charset="0"/>
              </a:defRPr>
            </a:lvl4pPr>
            <a:lvl5pPr marL="1823131" indent="0">
              <a:buNone/>
              <a:defRPr sz="1200">
                <a:solidFill>
                  <a:srgbClr val="4F5F64"/>
                </a:solidFill>
                <a:latin typeface="Deutsche Bank Text Beta" charset="0"/>
                <a:ea typeface="Deutsche Bank Text Beta" charset="0"/>
                <a:cs typeface="Deutsche Bank Text Beta" charset="0"/>
              </a:defRPr>
            </a:lvl5pPr>
          </a:lstStyle>
          <a:p>
            <a:pPr lvl="0"/>
            <a:r>
              <a:rPr lang="en-US" dirty="0"/>
              <a:t>Deutsche Bank Text Dark Grey 12pt</a:t>
            </a:r>
          </a:p>
        </p:txBody>
      </p:sp>
      <p:cxnSp>
        <p:nvCxnSpPr>
          <p:cNvPr id="36" name="Straight Connector 35"/>
          <p:cNvCxnSpPr/>
          <p:nvPr userDrawn="1"/>
        </p:nvCxnSpPr>
        <p:spPr>
          <a:xfrm>
            <a:off x="3761255" y="2096643"/>
            <a:ext cx="0" cy="426758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cxnSp>
        <p:nvCxnSpPr>
          <p:cNvPr id="37" name="Straight Connector 36"/>
          <p:cNvCxnSpPr/>
          <p:nvPr userDrawn="1"/>
        </p:nvCxnSpPr>
        <p:spPr>
          <a:xfrm>
            <a:off x="6930084" y="2096643"/>
            <a:ext cx="0" cy="426758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sp>
        <p:nvSpPr>
          <p:cNvPr id="39" name="Text Placeholder 6"/>
          <p:cNvSpPr>
            <a:spLocks noGrp="1"/>
          </p:cNvSpPr>
          <p:nvPr>
            <p:ph type="body" sz="quarter" idx="72" hasCustomPrompt="1"/>
          </p:nvPr>
        </p:nvSpPr>
        <p:spPr>
          <a:xfrm>
            <a:off x="702650" y="6764338"/>
            <a:ext cx="9324000" cy="268287"/>
          </a:xfrm>
          <a:prstGeom prst="rect">
            <a:avLst/>
          </a:prstGeom>
        </p:spPr>
        <p:txBody>
          <a:bodyPr lIns="0" tIns="0" rIns="0" bIns="0" anchor="b"/>
          <a:lstStyle>
            <a:lvl1pPr marL="0" indent="0">
              <a:lnSpc>
                <a:spcPts val="800"/>
              </a:lnSpc>
              <a:spcBef>
                <a:spcPts val="0"/>
              </a:spcBef>
              <a:buNone/>
              <a:defRPr sz="800">
                <a:solidFill>
                  <a:schemeClr val="tx2"/>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8pt</a:t>
            </a:r>
          </a:p>
        </p:txBody>
      </p:sp>
    </p:spTree>
    <p:extLst>
      <p:ext uri="{BB962C8B-B14F-4D97-AF65-F5344CB8AC3E}">
        <p14:creationId xmlns:p14="http://schemas.microsoft.com/office/powerpoint/2010/main" val="1569337634"/>
      </p:ext>
    </p:extLst>
  </p:cSld>
  <p:clrMapOvr>
    <a:masterClrMapping/>
  </p:clrMapOvr>
</p:sldLayout>
</file>

<file path=ppt/slideLayouts/slideLayout85.xml><?xml version="1.0" encoding="utf-8"?>
<p:sldLayout xmlns:a="http://schemas.openxmlformats.org/drawingml/2006/main" xmlns:r="http://schemas.openxmlformats.org/officeDocument/2006/relationships" xmlns:p="http://schemas.openxmlformats.org/presentationml/2006/main" preserve="1" userDrawn="1">
  <p:cSld name="38_Custom Layout">
    <p:spTree>
      <p:nvGrpSpPr>
        <p:cNvPr id="1" name=""/>
        <p:cNvGrpSpPr/>
        <p:nvPr/>
      </p:nvGrpSpPr>
      <p:grpSpPr>
        <a:xfrm>
          <a:off x="0" y="0"/>
          <a:ext cx="0" cy="0"/>
          <a:chOff x="0" y="0"/>
          <a:chExt cx="0" cy="0"/>
        </a:xfrm>
      </p:grpSpPr>
      <p:sp>
        <p:nvSpPr>
          <p:cNvPr id="4" name="Text Placeholder 2"/>
          <p:cNvSpPr>
            <a:spLocks noGrp="1"/>
          </p:cNvSpPr>
          <p:nvPr>
            <p:ph type="body" sz="quarter" idx="62" hasCustomPrompt="1"/>
          </p:nvPr>
        </p:nvSpPr>
        <p:spPr>
          <a:xfrm>
            <a:off x="701675" y="441325"/>
            <a:ext cx="2728091" cy="155645"/>
          </a:xfrm>
          <a:prstGeom prst="rect">
            <a:avLst/>
          </a:prstGeom>
        </p:spPr>
        <p:txBody>
          <a:bodyPr lIns="0" tIns="0" rIns="0" bIns="0"/>
          <a:lstStyle>
            <a:lvl1pPr marL="0" indent="0">
              <a:buNone/>
              <a:defRPr sz="997" b="0" i="0" baseline="0">
                <a:solidFill>
                  <a:schemeClr val="accent2"/>
                </a:solidFill>
                <a:latin typeface="Deutsche Bank Text" charset="0"/>
                <a:ea typeface="Deutsche Bank Text" charset="0"/>
                <a:cs typeface="Deutsche Bank Text" charset="0"/>
              </a:defRPr>
            </a:lvl1pPr>
            <a:lvl2pPr marL="455783" indent="0">
              <a:buNone/>
              <a:defRPr/>
            </a:lvl2pPr>
            <a:lvl3pPr marL="911565" indent="0">
              <a:buNone/>
              <a:defRPr/>
            </a:lvl3pPr>
            <a:lvl4pPr marL="1367348" indent="0">
              <a:buNone/>
              <a:defRPr/>
            </a:lvl4pPr>
            <a:lvl5pPr marL="1823131" indent="0">
              <a:buNone/>
              <a:defRPr/>
            </a:lvl5pPr>
          </a:lstStyle>
          <a:p>
            <a:pPr lvl="0"/>
            <a:r>
              <a:rPr lang="en-US" dirty="0"/>
              <a:t>Deutsche Bank Text Orange 10pt</a:t>
            </a:r>
          </a:p>
        </p:txBody>
      </p:sp>
      <p:sp>
        <p:nvSpPr>
          <p:cNvPr id="5" name="Text Placeholder 5"/>
          <p:cNvSpPr>
            <a:spLocks noGrp="1"/>
          </p:cNvSpPr>
          <p:nvPr>
            <p:ph type="body" sz="quarter" idx="63" hasCustomPrompt="1"/>
          </p:nvPr>
        </p:nvSpPr>
        <p:spPr>
          <a:xfrm>
            <a:off x="701674" y="824430"/>
            <a:ext cx="8532813" cy="478908"/>
          </a:xfrm>
          <a:prstGeom prst="rect">
            <a:avLst/>
          </a:prstGeom>
        </p:spPr>
        <p:txBody>
          <a:bodyPr lIns="0" tIns="0" rIns="0" bIns="0"/>
          <a:lstStyle>
            <a:lvl1pPr marL="0" indent="0">
              <a:lnSpc>
                <a:spcPts val="4000"/>
              </a:lnSpc>
              <a:spcBef>
                <a:spcPts val="0"/>
              </a:spcBef>
              <a:buNone/>
              <a:defRPr sz="3600" baseline="0">
                <a:solidFill>
                  <a:schemeClr val="tx1"/>
                </a:solidFill>
                <a:latin typeface="Deutsche Bank Display" charset="0"/>
                <a:ea typeface="Deutsche Bank Display" charset="0"/>
                <a:cs typeface="Deutsche Bank Display" charset="0"/>
              </a:defRPr>
            </a:lvl1pPr>
            <a:lvl2pPr marL="455783" indent="0">
              <a:buNone/>
              <a:defRPr sz="3600">
                <a:latin typeface="Deutsche Bank Display Beta" charset="0"/>
                <a:ea typeface="Deutsche Bank Display Beta" charset="0"/>
                <a:cs typeface="Deutsche Bank Display Beta" charset="0"/>
              </a:defRPr>
            </a:lvl2pPr>
            <a:lvl3pPr marL="911566" indent="0">
              <a:buNone/>
              <a:defRPr sz="3600">
                <a:latin typeface="Deutsche Bank Display Beta" charset="0"/>
                <a:ea typeface="Deutsche Bank Display Beta" charset="0"/>
                <a:cs typeface="Deutsche Bank Display Beta" charset="0"/>
              </a:defRPr>
            </a:lvl3pPr>
            <a:lvl4pPr marL="1367348" indent="0">
              <a:buNone/>
              <a:defRPr sz="3600">
                <a:latin typeface="Deutsche Bank Display Beta" charset="0"/>
                <a:ea typeface="Deutsche Bank Display Beta" charset="0"/>
                <a:cs typeface="Deutsche Bank Display Beta" charset="0"/>
              </a:defRPr>
            </a:lvl4pPr>
            <a:lvl5pPr marL="1823131" indent="0">
              <a:buNone/>
              <a:defRPr sz="3600">
                <a:latin typeface="Deutsche Bank Display Beta" charset="0"/>
                <a:ea typeface="Deutsche Bank Display Beta" charset="0"/>
                <a:cs typeface="Deutsche Bank Display Beta" charset="0"/>
              </a:defRPr>
            </a:lvl5pPr>
          </a:lstStyle>
          <a:p>
            <a:pPr lvl="0"/>
            <a:r>
              <a:rPr lang="en-US" dirty="0"/>
              <a:t>Deutsche Bank Display Dark Blue 36pt</a:t>
            </a:r>
          </a:p>
        </p:txBody>
      </p:sp>
      <p:sp>
        <p:nvSpPr>
          <p:cNvPr id="8" name="Table Placeholder 7"/>
          <p:cNvSpPr>
            <a:spLocks noGrp="1"/>
          </p:cNvSpPr>
          <p:nvPr>
            <p:ph type="tbl" sz="quarter" idx="73" hasCustomPrompt="1"/>
          </p:nvPr>
        </p:nvSpPr>
        <p:spPr>
          <a:xfrm>
            <a:off x="719138" y="2865438"/>
            <a:ext cx="9307512" cy="3743325"/>
          </a:xfrm>
          <a:prstGeom prst="rect">
            <a:avLst/>
          </a:prstGeom>
        </p:spPr>
        <p:txBody>
          <a:bodyPr anchor="ctr"/>
          <a:lstStyle>
            <a:lvl1pPr marL="0" indent="0" algn="ctr">
              <a:buNone/>
              <a:defRPr sz="1200">
                <a:solidFill>
                  <a:schemeClr val="tx2"/>
                </a:solidFill>
                <a:latin typeface="Deutsche Bank Text" charset="0"/>
                <a:ea typeface="Deutsche Bank Text" charset="0"/>
                <a:cs typeface="Deutsche Bank Text" charset="0"/>
              </a:defRPr>
            </a:lvl1pPr>
          </a:lstStyle>
          <a:p>
            <a:r>
              <a:rPr lang="en-US" dirty="0"/>
              <a:t>Click to add table</a:t>
            </a:r>
          </a:p>
        </p:txBody>
      </p:sp>
      <p:sp>
        <p:nvSpPr>
          <p:cNvPr id="6" name="Text Placeholder 6"/>
          <p:cNvSpPr>
            <a:spLocks noGrp="1"/>
          </p:cNvSpPr>
          <p:nvPr>
            <p:ph type="body" sz="quarter" idx="72" hasCustomPrompt="1"/>
          </p:nvPr>
        </p:nvSpPr>
        <p:spPr>
          <a:xfrm>
            <a:off x="702650" y="6764338"/>
            <a:ext cx="9324000" cy="268287"/>
          </a:xfrm>
          <a:prstGeom prst="rect">
            <a:avLst/>
          </a:prstGeom>
        </p:spPr>
        <p:txBody>
          <a:bodyPr lIns="0" tIns="0" rIns="0" bIns="0" anchor="b"/>
          <a:lstStyle>
            <a:lvl1pPr marL="0" indent="0">
              <a:lnSpc>
                <a:spcPts val="800"/>
              </a:lnSpc>
              <a:spcBef>
                <a:spcPts val="0"/>
              </a:spcBef>
              <a:buNone/>
              <a:defRPr sz="800">
                <a:solidFill>
                  <a:schemeClr val="tx2"/>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8pt</a:t>
            </a:r>
          </a:p>
        </p:txBody>
      </p:sp>
    </p:spTree>
    <p:extLst>
      <p:ext uri="{BB962C8B-B14F-4D97-AF65-F5344CB8AC3E}">
        <p14:creationId xmlns:p14="http://schemas.microsoft.com/office/powerpoint/2010/main" val="319262580"/>
      </p:ext>
    </p:extLst>
  </p:cSld>
  <p:clrMapOvr>
    <a:masterClrMapping/>
  </p:clrMapOvr>
</p:sldLayout>
</file>

<file path=ppt/slideLayouts/slideLayout86.xml><?xml version="1.0" encoding="utf-8"?>
<p:sldLayout xmlns:a="http://schemas.openxmlformats.org/drawingml/2006/main" xmlns:r="http://schemas.openxmlformats.org/officeDocument/2006/relationships" xmlns:p="http://schemas.openxmlformats.org/presentationml/2006/main" preserve="1" userDrawn="1">
  <p:cSld name="39_Custom Layout">
    <p:spTree>
      <p:nvGrpSpPr>
        <p:cNvPr id="1" name=""/>
        <p:cNvGrpSpPr/>
        <p:nvPr/>
      </p:nvGrpSpPr>
      <p:grpSpPr>
        <a:xfrm>
          <a:off x="0" y="0"/>
          <a:ext cx="0" cy="0"/>
          <a:chOff x="0" y="0"/>
          <a:chExt cx="0" cy="0"/>
        </a:xfrm>
      </p:grpSpPr>
      <p:sp>
        <p:nvSpPr>
          <p:cNvPr id="4" name="Text Placeholder 2"/>
          <p:cNvSpPr>
            <a:spLocks noGrp="1"/>
          </p:cNvSpPr>
          <p:nvPr>
            <p:ph type="body" sz="quarter" idx="62" hasCustomPrompt="1"/>
          </p:nvPr>
        </p:nvSpPr>
        <p:spPr>
          <a:xfrm>
            <a:off x="701675" y="441325"/>
            <a:ext cx="2728091" cy="155645"/>
          </a:xfrm>
          <a:prstGeom prst="rect">
            <a:avLst/>
          </a:prstGeom>
        </p:spPr>
        <p:txBody>
          <a:bodyPr lIns="0" tIns="0" rIns="0" bIns="0"/>
          <a:lstStyle>
            <a:lvl1pPr marL="0" indent="0">
              <a:buNone/>
              <a:defRPr sz="997" b="0" i="0" baseline="0">
                <a:solidFill>
                  <a:schemeClr val="accent2"/>
                </a:solidFill>
                <a:latin typeface="Deutsche Bank Text" charset="0"/>
                <a:ea typeface="Deutsche Bank Text" charset="0"/>
                <a:cs typeface="Deutsche Bank Text" charset="0"/>
              </a:defRPr>
            </a:lvl1pPr>
            <a:lvl2pPr marL="455783" indent="0">
              <a:buNone/>
              <a:defRPr/>
            </a:lvl2pPr>
            <a:lvl3pPr marL="911565" indent="0">
              <a:buNone/>
              <a:defRPr/>
            </a:lvl3pPr>
            <a:lvl4pPr marL="1367348" indent="0">
              <a:buNone/>
              <a:defRPr/>
            </a:lvl4pPr>
            <a:lvl5pPr marL="1823131" indent="0">
              <a:buNone/>
              <a:defRPr/>
            </a:lvl5pPr>
          </a:lstStyle>
          <a:p>
            <a:pPr lvl="0"/>
            <a:r>
              <a:rPr lang="en-US" dirty="0"/>
              <a:t>Deutsche Bank Text Orange 10pt</a:t>
            </a:r>
          </a:p>
        </p:txBody>
      </p:sp>
      <p:sp>
        <p:nvSpPr>
          <p:cNvPr id="7" name="Picture Placeholder 6"/>
          <p:cNvSpPr>
            <a:spLocks noGrp="1"/>
          </p:cNvSpPr>
          <p:nvPr>
            <p:ph type="pic" sz="quarter" idx="73" hasCustomPrompt="1"/>
          </p:nvPr>
        </p:nvSpPr>
        <p:spPr>
          <a:xfrm>
            <a:off x="701675" y="1667762"/>
            <a:ext cx="2195513" cy="3157869"/>
          </a:xfrm>
          <a:prstGeom prst="rect">
            <a:avLst/>
          </a:prstGeom>
        </p:spPr>
        <p:txBody>
          <a:bodyPr anchor="ctr"/>
          <a:lstStyle>
            <a:lvl1pPr marL="0" indent="0" algn="ctr">
              <a:buNone/>
              <a:defRPr sz="1200">
                <a:solidFill>
                  <a:schemeClr val="tx2"/>
                </a:solidFill>
                <a:latin typeface="Deutsche Bank Text" charset="0"/>
                <a:ea typeface="Deutsche Bank Text" charset="0"/>
                <a:cs typeface="Deutsche Bank Text" charset="0"/>
              </a:defRPr>
            </a:lvl1pPr>
          </a:lstStyle>
          <a:p>
            <a:r>
              <a:rPr lang="en-US" dirty="0"/>
              <a:t>Click to add picture</a:t>
            </a:r>
          </a:p>
        </p:txBody>
      </p:sp>
      <p:sp>
        <p:nvSpPr>
          <p:cNvPr id="10" name="Text Placeholder 9"/>
          <p:cNvSpPr>
            <a:spLocks noGrp="1"/>
          </p:cNvSpPr>
          <p:nvPr>
            <p:ph type="body" sz="quarter" idx="74" hasCustomPrompt="1"/>
          </p:nvPr>
        </p:nvSpPr>
        <p:spPr>
          <a:xfrm>
            <a:off x="701675" y="1295400"/>
            <a:ext cx="2195513" cy="149078"/>
          </a:xfrm>
          <a:prstGeom prst="rect">
            <a:avLst/>
          </a:prstGeom>
        </p:spPr>
        <p:txBody>
          <a:bodyPr lIns="0" tIns="0" rIns="0" bIns="0"/>
          <a:lstStyle>
            <a:lvl1pPr marL="0" indent="0">
              <a:buNone/>
              <a:defRPr sz="800">
                <a:solidFill>
                  <a:schemeClr val="tx2"/>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8pt</a:t>
            </a:r>
          </a:p>
        </p:txBody>
      </p:sp>
      <p:cxnSp>
        <p:nvCxnSpPr>
          <p:cNvPr id="12" name="Straight Connector 11"/>
          <p:cNvCxnSpPr/>
          <p:nvPr userDrawn="1"/>
        </p:nvCxnSpPr>
        <p:spPr>
          <a:xfrm>
            <a:off x="701675" y="1508274"/>
            <a:ext cx="2195513" cy="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sp>
        <p:nvSpPr>
          <p:cNvPr id="14" name="Text Placeholder 9"/>
          <p:cNvSpPr>
            <a:spLocks noGrp="1"/>
          </p:cNvSpPr>
          <p:nvPr>
            <p:ph type="body" sz="quarter" idx="75" hasCustomPrompt="1"/>
          </p:nvPr>
        </p:nvSpPr>
        <p:spPr>
          <a:xfrm>
            <a:off x="701675" y="5038062"/>
            <a:ext cx="2195514" cy="158565"/>
          </a:xfrm>
          <a:prstGeom prst="rect">
            <a:avLst/>
          </a:prstGeom>
        </p:spPr>
        <p:txBody>
          <a:bodyPr lIns="0" tIns="0" rIns="0" bIns="0"/>
          <a:lstStyle>
            <a:lvl1pPr marL="0" indent="0">
              <a:buNone/>
              <a:defRPr sz="1400" baseline="0">
                <a:solidFill>
                  <a:schemeClr val="tx1"/>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Blue 14pt</a:t>
            </a:r>
          </a:p>
        </p:txBody>
      </p:sp>
      <p:sp>
        <p:nvSpPr>
          <p:cNvPr id="15" name="Text Placeholder 9"/>
          <p:cNvSpPr>
            <a:spLocks noGrp="1"/>
          </p:cNvSpPr>
          <p:nvPr>
            <p:ph type="body" sz="quarter" idx="76" hasCustomPrompt="1"/>
          </p:nvPr>
        </p:nvSpPr>
        <p:spPr>
          <a:xfrm>
            <a:off x="701675" y="5341091"/>
            <a:ext cx="2195514" cy="1067647"/>
          </a:xfrm>
          <a:prstGeom prst="rect">
            <a:avLst/>
          </a:prstGeom>
        </p:spPr>
        <p:txBody>
          <a:bodyPr lIns="0" tIns="0" rIns="0" bIns="0"/>
          <a:lstStyle>
            <a:lvl1pPr marL="108000" indent="-108000">
              <a:lnSpc>
                <a:spcPts val="1200"/>
              </a:lnSpc>
              <a:spcBef>
                <a:spcPts val="600"/>
              </a:spcBef>
              <a:buFont typeface="Arial" charset="0"/>
              <a:buChar char="•"/>
              <a:defRPr sz="1000">
                <a:solidFill>
                  <a:schemeClr val="tx2"/>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10pt</a:t>
            </a:r>
          </a:p>
        </p:txBody>
      </p:sp>
      <p:sp>
        <p:nvSpPr>
          <p:cNvPr id="16" name="Picture Placeholder 6"/>
          <p:cNvSpPr>
            <a:spLocks noGrp="1"/>
          </p:cNvSpPr>
          <p:nvPr>
            <p:ph type="pic" sz="quarter" idx="77" hasCustomPrompt="1"/>
          </p:nvPr>
        </p:nvSpPr>
        <p:spPr>
          <a:xfrm>
            <a:off x="3041651" y="1667762"/>
            <a:ext cx="2232024" cy="3157869"/>
          </a:xfrm>
          <a:prstGeom prst="rect">
            <a:avLst/>
          </a:prstGeom>
        </p:spPr>
        <p:txBody>
          <a:bodyPr anchor="ctr"/>
          <a:lstStyle>
            <a:lvl1pPr marL="0" indent="0" algn="ctr">
              <a:buNone/>
              <a:defRPr sz="1200">
                <a:solidFill>
                  <a:schemeClr val="tx2"/>
                </a:solidFill>
                <a:latin typeface="Deutsche Bank Text" charset="0"/>
                <a:ea typeface="Deutsche Bank Text" charset="0"/>
                <a:cs typeface="Deutsche Bank Text" charset="0"/>
              </a:defRPr>
            </a:lvl1pPr>
          </a:lstStyle>
          <a:p>
            <a:r>
              <a:rPr lang="en-US" dirty="0"/>
              <a:t>Click to add picture</a:t>
            </a:r>
          </a:p>
        </p:txBody>
      </p:sp>
      <p:sp>
        <p:nvSpPr>
          <p:cNvPr id="17" name="Text Placeholder 9"/>
          <p:cNvSpPr>
            <a:spLocks noGrp="1"/>
          </p:cNvSpPr>
          <p:nvPr>
            <p:ph type="body" sz="quarter" idx="78" hasCustomPrompt="1"/>
          </p:nvPr>
        </p:nvSpPr>
        <p:spPr>
          <a:xfrm>
            <a:off x="3042080" y="1295400"/>
            <a:ext cx="2231163" cy="149078"/>
          </a:xfrm>
          <a:prstGeom prst="rect">
            <a:avLst/>
          </a:prstGeom>
        </p:spPr>
        <p:txBody>
          <a:bodyPr lIns="0" tIns="0" rIns="0" bIns="0"/>
          <a:lstStyle>
            <a:lvl1pPr marL="0" indent="0">
              <a:buNone/>
              <a:defRPr sz="800">
                <a:solidFill>
                  <a:schemeClr val="tx2"/>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8pt</a:t>
            </a:r>
          </a:p>
        </p:txBody>
      </p:sp>
      <p:cxnSp>
        <p:nvCxnSpPr>
          <p:cNvPr id="18" name="Straight Connector 17"/>
          <p:cNvCxnSpPr/>
          <p:nvPr userDrawn="1"/>
        </p:nvCxnSpPr>
        <p:spPr>
          <a:xfrm>
            <a:off x="3041650" y="1508274"/>
            <a:ext cx="2232025" cy="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sp>
        <p:nvSpPr>
          <p:cNvPr id="19" name="Text Placeholder 9"/>
          <p:cNvSpPr>
            <a:spLocks noGrp="1"/>
          </p:cNvSpPr>
          <p:nvPr>
            <p:ph type="body" sz="quarter" idx="79" hasCustomPrompt="1"/>
          </p:nvPr>
        </p:nvSpPr>
        <p:spPr>
          <a:xfrm>
            <a:off x="3041650" y="5038062"/>
            <a:ext cx="2232025" cy="186292"/>
          </a:xfrm>
          <a:prstGeom prst="rect">
            <a:avLst/>
          </a:prstGeom>
        </p:spPr>
        <p:txBody>
          <a:bodyPr lIns="0" tIns="0" rIns="0" bIns="0"/>
          <a:lstStyle>
            <a:lvl1pPr marL="0" indent="0">
              <a:buNone/>
              <a:defRPr sz="1400">
                <a:solidFill>
                  <a:schemeClr val="tx1"/>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Blue 14pt</a:t>
            </a:r>
          </a:p>
        </p:txBody>
      </p:sp>
      <p:sp>
        <p:nvSpPr>
          <p:cNvPr id="20" name="Text Placeholder 9"/>
          <p:cNvSpPr>
            <a:spLocks noGrp="1"/>
          </p:cNvSpPr>
          <p:nvPr>
            <p:ph type="body" sz="quarter" idx="80" hasCustomPrompt="1"/>
          </p:nvPr>
        </p:nvSpPr>
        <p:spPr>
          <a:xfrm>
            <a:off x="3041650" y="5341091"/>
            <a:ext cx="2232025" cy="1067647"/>
          </a:xfrm>
          <a:prstGeom prst="rect">
            <a:avLst/>
          </a:prstGeom>
        </p:spPr>
        <p:txBody>
          <a:bodyPr lIns="0" tIns="0" rIns="0" bIns="0"/>
          <a:lstStyle>
            <a:lvl1pPr marL="108000" indent="-108000">
              <a:lnSpc>
                <a:spcPts val="1200"/>
              </a:lnSpc>
              <a:spcBef>
                <a:spcPts val="600"/>
              </a:spcBef>
              <a:buFont typeface="Arial" charset="0"/>
              <a:buChar char="•"/>
              <a:defRPr sz="1000">
                <a:solidFill>
                  <a:schemeClr val="tx2"/>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10pt</a:t>
            </a:r>
          </a:p>
        </p:txBody>
      </p:sp>
      <p:sp>
        <p:nvSpPr>
          <p:cNvPr id="21" name="Picture Placeholder 6"/>
          <p:cNvSpPr>
            <a:spLocks noGrp="1"/>
          </p:cNvSpPr>
          <p:nvPr>
            <p:ph type="pic" sz="quarter" idx="81" hasCustomPrompt="1"/>
          </p:nvPr>
        </p:nvSpPr>
        <p:spPr>
          <a:xfrm>
            <a:off x="5418139" y="1667762"/>
            <a:ext cx="2232024" cy="3157869"/>
          </a:xfrm>
          <a:prstGeom prst="rect">
            <a:avLst/>
          </a:prstGeom>
        </p:spPr>
        <p:txBody>
          <a:bodyPr anchor="ctr"/>
          <a:lstStyle>
            <a:lvl1pPr marL="0" indent="0" algn="ctr">
              <a:buNone/>
              <a:defRPr sz="1200">
                <a:solidFill>
                  <a:schemeClr val="tx2"/>
                </a:solidFill>
                <a:latin typeface="Deutsche Bank Text" charset="0"/>
                <a:ea typeface="Deutsche Bank Text" charset="0"/>
                <a:cs typeface="Deutsche Bank Text" charset="0"/>
              </a:defRPr>
            </a:lvl1pPr>
          </a:lstStyle>
          <a:p>
            <a:r>
              <a:rPr lang="en-US" dirty="0"/>
              <a:t>Click to add picture</a:t>
            </a:r>
          </a:p>
        </p:txBody>
      </p:sp>
      <p:sp>
        <p:nvSpPr>
          <p:cNvPr id="22" name="Text Placeholder 9"/>
          <p:cNvSpPr>
            <a:spLocks noGrp="1"/>
          </p:cNvSpPr>
          <p:nvPr>
            <p:ph type="body" sz="quarter" idx="82" hasCustomPrompt="1"/>
          </p:nvPr>
        </p:nvSpPr>
        <p:spPr>
          <a:xfrm>
            <a:off x="5419312" y="1295400"/>
            <a:ext cx="2231163" cy="149078"/>
          </a:xfrm>
          <a:prstGeom prst="rect">
            <a:avLst/>
          </a:prstGeom>
        </p:spPr>
        <p:txBody>
          <a:bodyPr lIns="0" tIns="0" rIns="0" bIns="0"/>
          <a:lstStyle>
            <a:lvl1pPr marL="0" indent="0">
              <a:buNone/>
              <a:defRPr sz="800">
                <a:solidFill>
                  <a:schemeClr val="tx2"/>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8pt</a:t>
            </a:r>
          </a:p>
        </p:txBody>
      </p:sp>
      <p:cxnSp>
        <p:nvCxnSpPr>
          <p:cNvPr id="23" name="Straight Connector 22"/>
          <p:cNvCxnSpPr/>
          <p:nvPr userDrawn="1"/>
        </p:nvCxnSpPr>
        <p:spPr>
          <a:xfrm>
            <a:off x="5418138" y="1508274"/>
            <a:ext cx="4608512" cy="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sp>
        <p:nvSpPr>
          <p:cNvPr id="24" name="Text Placeholder 9"/>
          <p:cNvSpPr>
            <a:spLocks noGrp="1"/>
          </p:cNvSpPr>
          <p:nvPr>
            <p:ph type="body" sz="quarter" idx="83" hasCustomPrompt="1"/>
          </p:nvPr>
        </p:nvSpPr>
        <p:spPr>
          <a:xfrm>
            <a:off x="5418138" y="5038062"/>
            <a:ext cx="2235613" cy="186292"/>
          </a:xfrm>
          <a:prstGeom prst="rect">
            <a:avLst/>
          </a:prstGeom>
        </p:spPr>
        <p:txBody>
          <a:bodyPr lIns="0" tIns="0" rIns="0" bIns="0"/>
          <a:lstStyle>
            <a:lvl1pPr marL="0" indent="0">
              <a:buNone/>
              <a:defRPr sz="1400">
                <a:solidFill>
                  <a:schemeClr val="tx1"/>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Blue 14pt</a:t>
            </a:r>
          </a:p>
        </p:txBody>
      </p:sp>
      <p:sp>
        <p:nvSpPr>
          <p:cNvPr id="25" name="Text Placeholder 9"/>
          <p:cNvSpPr>
            <a:spLocks noGrp="1"/>
          </p:cNvSpPr>
          <p:nvPr>
            <p:ph type="body" sz="quarter" idx="84" hasCustomPrompt="1"/>
          </p:nvPr>
        </p:nvSpPr>
        <p:spPr>
          <a:xfrm>
            <a:off x="5418138" y="5341091"/>
            <a:ext cx="2232025" cy="1044239"/>
          </a:xfrm>
          <a:prstGeom prst="rect">
            <a:avLst/>
          </a:prstGeom>
        </p:spPr>
        <p:txBody>
          <a:bodyPr lIns="0" tIns="0" rIns="0" bIns="0"/>
          <a:lstStyle>
            <a:lvl1pPr marL="108000" indent="-108000">
              <a:lnSpc>
                <a:spcPts val="1200"/>
              </a:lnSpc>
              <a:spcBef>
                <a:spcPts val="600"/>
              </a:spcBef>
              <a:buFont typeface="Arial" charset="0"/>
              <a:buChar char="•"/>
              <a:defRPr sz="1000">
                <a:solidFill>
                  <a:schemeClr val="tx2"/>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10pt</a:t>
            </a:r>
          </a:p>
        </p:txBody>
      </p:sp>
      <p:sp>
        <p:nvSpPr>
          <p:cNvPr id="29" name="Picture Placeholder 6"/>
          <p:cNvSpPr>
            <a:spLocks noGrp="1"/>
          </p:cNvSpPr>
          <p:nvPr>
            <p:ph type="pic" sz="quarter" idx="85" hasCustomPrompt="1"/>
          </p:nvPr>
        </p:nvSpPr>
        <p:spPr>
          <a:xfrm>
            <a:off x="7794625" y="1667762"/>
            <a:ext cx="2232025" cy="3157869"/>
          </a:xfrm>
          <a:prstGeom prst="rect">
            <a:avLst/>
          </a:prstGeom>
        </p:spPr>
        <p:txBody>
          <a:bodyPr anchor="ctr"/>
          <a:lstStyle>
            <a:lvl1pPr marL="0" indent="0" algn="ctr">
              <a:buNone/>
              <a:defRPr sz="1200">
                <a:solidFill>
                  <a:schemeClr val="tx2"/>
                </a:solidFill>
                <a:latin typeface="Deutsche Bank Text" charset="0"/>
                <a:ea typeface="Deutsche Bank Text" charset="0"/>
                <a:cs typeface="Deutsche Bank Text" charset="0"/>
              </a:defRPr>
            </a:lvl1pPr>
          </a:lstStyle>
          <a:p>
            <a:r>
              <a:rPr lang="en-US" dirty="0"/>
              <a:t>Click to add picture</a:t>
            </a:r>
          </a:p>
        </p:txBody>
      </p:sp>
      <p:sp>
        <p:nvSpPr>
          <p:cNvPr id="30" name="Text Placeholder 9"/>
          <p:cNvSpPr>
            <a:spLocks noGrp="1"/>
          </p:cNvSpPr>
          <p:nvPr>
            <p:ph type="body" sz="quarter" idx="86" hasCustomPrompt="1"/>
          </p:nvPr>
        </p:nvSpPr>
        <p:spPr>
          <a:xfrm>
            <a:off x="7794625" y="5038062"/>
            <a:ext cx="2232026" cy="186292"/>
          </a:xfrm>
          <a:prstGeom prst="rect">
            <a:avLst/>
          </a:prstGeom>
        </p:spPr>
        <p:txBody>
          <a:bodyPr lIns="0" tIns="0" rIns="0" bIns="0"/>
          <a:lstStyle>
            <a:lvl1pPr marL="0" indent="0">
              <a:buNone/>
              <a:defRPr sz="1400">
                <a:solidFill>
                  <a:schemeClr val="tx1"/>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Blue 14pt</a:t>
            </a:r>
          </a:p>
        </p:txBody>
      </p:sp>
      <p:sp>
        <p:nvSpPr>
          <p:cNvPr id="31" name="Text Placeholder 9"/>
          <p:cNvSpPr>
            <a:spLocks noGrp="1"/>
          </p:cNvSpPr>
          <p:nvPr>
            <p:ph type="body" sz="quarter" idx="87" hasCustomPrompt="1"/>
          </p:nvPr>
        </p:nvSpPr>
        <p:spPr>
          <a:xfrm>
            <a:off x="7794624" y="5341091"/>
            <a:ext cx="2232025" cy="1044239"/>
          </a:xfrm>
          <a:prstGeom prst="rect">
            <a:avLst/>
          </a:prstGeom>
        </p:spPr>
        <p:txBody>
          <a:bodyPr lIns="0" tIns="0" rIns="0" bIns="0"/>
          <a:lstStyle>
            <a:lvl1pPr marL="108000" indent="-108000">
              <a:lnSpc>
                <a:spcPts val="1200"/>
              </a:lnSpc>
              <a:spcBef>
                <a:spcPts val="600"/>
              </a:spcBef>
              <a:buFont typeface="Arial" charset="0"/>
              <a:buChar char="•"/>
              <a:defRPr sz="1000">
                <a:solidFill>
                  <a:schemeClr val="tx2"/>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10pt</a:t>
            </a:r>
          </a:p>
        </p:txBody>
      </p:sp>
      <p:sp>
        <p:nvSpPr>
          <p:cNvPr id="27" name="Text Placeholder 6"/>
          <p:cNvSpPr>
            <a:spLocks noGrp="1"/>
          </p:cNvSpPr>
          <p:nvPr>
            <p:ph type="body" sz="quarter" idx="72" hasCustomPrompt="1"/>
          </p:nvPr>
        </p:nvSpPr>
        <p:spPr>
          <a:xfrm>
            <a:off x="702650" y="6764338"/>
            <a:ext cx="9324000" cy="268287"/>
          </a:xfrm>
          <a:prstGeom prst="rect">
            <a:avLst/>
          </a:prstGeom>
        </p:spPr>
        <p:txBody>
          <a:bodyPr lIns="0" tIns="0" rIns="0" bIns="0" anchor="b"/>
          <a:lstStyle>
            <a:lvl1pPr marL="0" indent="0">
              <a:lnSpc>
                <a:spcPts val="800"/>
              </a:lnSpc>
              <a:spcBef>
                <a:spcPts val="0"/>
              </a:spcBef>
              <a:buNone/>
              <a:defRPr sz="800">
                <a:solidFill>
                  <a:schemeClr val="tx2"/>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8pt</a:t>
            </a:r>
          </a:p>
        </p:txBody>
      </p:sp>
    </p:spTree>
    <p:extLst>
      <p:ext uri="{BB962C8B-B14F-4D97-AF65-F5344CB8AC3E}">
        <p14:creationId xmlns:p14="http://schemas.microsoft.com/office/powerpoint/2010/main" val="548737928"/>
      </p:ext>
    </p:extLst>
  </p:cSld>
  <p:clrMapOvr>
    <a:masterClrMapping/>
  </p:clrMapOvr>
</p:sldLayout>
</file>

<file path=ppt/slideLayouts/slideLayout87.xml><?xml version="1.0" encoding="utf-8"?>
<p:sldLayout xmlns:a="http://schemas.openxmlformats.org/drawingml/2006/main" xmlns:r="http://schemas.openxmlformats.org/officeDocument/2006/relationships" xmlns:p="http://schemas.openxmlformats.org/presentationml/2006/main" preserve="1" userDrawn="1">
  <p:cSld name="40_Custom Layout">
    <p:spTree>
      <p:nvGrpSpPr>
        <p:cNvPr id="1" name=""/>
        <p:cNvGrpSpPr/>
        <p:nvPr/>
      </p:nvGrpSpPr>
      <p:grpSpPr>
        <a:xfrm>
          <a:off x="0" y="0"/>
          <a:ext cx="0" cy="0"/>
          <a:chOff x="0" y="0"/>
          <a:chExt cx="0" cy="0"/>
        </a:xfrm>
      </p:grpSpPr>
      <p:sp>
        <p:nvSpPr>
          <p:cNvPr id="3" name="Text Placeholder 2"/>
          <p:cNvSpPr>
            <a:spLocks noGrp="1"/>
          </p:cNvSpPr>
          <p:nvPr>
            <p:ph type="body" sz="quarter" idx="62" hasCustomPrompt="1"/>
          </p:nvPr>
        </p:nvSpPr>
        <p:spPr>
          <a:xfrm>
            <a:off x="701675" y="441325"/>
            <a:ext cx="2728091" cy="155645"/>
          </a:xfrm>
          <a:prstGeom prst="rect">
            <a:avLst/>
          </a:prstGeom>
        </p:spPr>
        <p:txBody>
          <a:bodyPr lIns="0" tIns="0" rIns="0" bIns="0"/>
          <a:lstStyle>
            <a:lvl1pPr marL="0" indent="0">
              <a:buNone/>
              <a:defRPr sz="997" b="0" i="0" baseline="0">
                <a:solidFill>
                  <a:schemeClr val="accent2"/>
                </a:solidFill>
                <a:latin typeface="Deutsche Bank Text" charset="0"/>
                <a:ea typeface="Deutsche Bank Text" charset="0"/>
                <a:cs typeface="Deutsche Bank Text" charset="0"/>
              </a:defRPr>
            </a:lvl1pPr>
            <a:lvl2pPr marL="455783" indent="0">
              <a:buNone/>
              <a:defRPr/>
            </a:lvl2pPr>
            <a:lvl3pPr marL="911565" indent="0">
              <a:buNone/>
              <a:defRPr/>
            </a:lvl3pPr>
            <a:lvl4pPr marL="1367348" indent="0">
              <a:buNone/>
              <a:defRPr/>
            </a:lvl4pPr>
            <a:lvl5pPr marL="1823131" indent="0">
              <a:buNone/>
              <a:defRPr/>
            </a:lvl5pPr>
          </a:lstStyle>
          <a:p>
            <a:pPr lvl="0"/>
            <a:r>
              <a:rPr lang="en-US" dirty="0"/>
              <a:t>Deutsche Bank Text Orange 10pt</a:t>
            </a:r>
          </a:p>
        </p:txBody>
      </p:sp>
      <p:sp>
        <p:nvSpPr>
          <p:cNvPr id="4" name="Text Placeholder 5"/>
          <p:cNvSpPr>
            <a:spLocks noGrp="1"/>
          </p:cNvSpPr>
          <p:nvPr>
            <p:ph type="body" sz="quarter" idx="63" hasCustomPrompt="1"/>
          </p:nvPr>
        </p:nvSpPr>
        <p:spPr>
          <a:xfrm>
            <a:off x="701674" y="824430"/>
            <a:ext cx="8532813" cy="478908"/>
          </a:xfrm>
          <a:prstGeom prst="rect">
            <a:avLst/>
          </a:prstGeom>
        </p:spPr>
        <p:txBody>
          <a:bodyPr lIns="0" tIns="0" rIns="0" bIns="0"/>
          <a:lstStyle>
            <a:lvl1pPr marL="0" indent="0">
              <a:lnSpc>
                <a:spcPts val="4000"/>
              </a:lnSpc>
              <a:spcBef>
                <a:spcPts val="0"/>
              </a:spcBef>
              <a:buNone/>
              <a:defRPr sz="3600" baseline="0">
                <a:solidFill>
                  <a:schemeClr val="tx1"/>
                </a:solidFill>
                <a:latin typeface="Deutsche Bank Display" charset="0"/>
                <a:ea typeface="Deutsche Bank Display" charset="0"/>
                <a:cs typeface="Deutsche Bank Display" charset="0"/>
              </a:defRPr>
            </a:lvl1pPr>
            <a:lvl2pPr marL="455783" indent="0">
              <a:buNone/>
              <a:defRPr sz="3600">
                <a:latin typeface="Deutsche Bank Display Beta" charset="0"/>
                <a:ea typeface="Deutsche Bank Display Beta" charset="0"/>
                <a:cs typeface="Deutsche Bank Display Beta" charset="0"/>
              </a:defRPr>
            </a:lvl2pPr>
            <a:lvl3pPr marL="911566" indent="0">
              <a:buNone/>
              <a:defRPr sz="3600">
                <a:latin typeface="Deutsche Bank Display Beta" charset="0"/>
                <a:ea typeface="Deutsche Bank Display Beta" charset="0"/>
                <a:cs typeface="Deutsche Bank Display Beta" charset="0"/>
              </a:defRPr>
            </a:lvl3pPr>
            <a:lvl4pPr marL="1367348" indent="0">
              <a:buNone/>
              <a:defRPr sz="3600">
                <a:latin typeface="Deutsche Bank Display Beta" charset="0"/>
                <a:ea typeface="Deutsche Bank Display Beta" charset="0"/>
                <a:cs typeface="Deutsche Bank Display Beta" charset="0"/>
              </a:defRPr>
            </a:lvl4pPr>
            <a:lvl5pPr marL="1823131" indent="0">
              <a:buNone/>
              <a:defRPr sz="3600">
                <a:latin typeface="Deutsche Bank Display Beta" charset="0"/>
                <a:ea typeface="Deutsche Bank Display Beta" charset="0"/>
                <a:cs typeface="Deutsche Bank Display Beta" charset="0"/>
              </a:defRPr>
            </a:lvl5pPr>
          </a:lstStyle>
          <a:p>
            <a:pPr lvl="0"/>
            <a:r>
              <a:rPr lang="en-US" dirty="0"/>
              <a:t>Deutsche Bank Display Dark Blue 36pt</a:t>
            </a:r>
          </a:p>
        </p:txBody>
      </p:sp>
      <p:sp>
        <p:nvSpPr>
          <p:cNvPr id="8" name="Picture Placeholder 8"/>
          <p:cNvSpPr>
            <a:spLocks noGrp="1"/>
          </p:cNvSpPr>
          <p:nvPr>
            <p:ph type="pic" sz="quarter" idx="65" hasCustomPrompt="1"/>
          </p:nvPr>
        </p:nvSpPr>
        <p:spPr>
          <a:xfrm>
            <a:off x="720000" y="2867108"/>
            <a:ext cx="364217" cy="364218"/>
          </a:xfrm>
          <a:prstGeom prst="rect">
            <a:avLst/>
          </a:prstGeom>
        </p:spPr>
        <p:txBody>
          <a:bodyPr lIns="0" tIns="0" rIns="0" bIns="0" anchor="ctr"/>
          <a:lstStyle>
            <a:lvl1pPr marL="0" indent="0" algn="ctr">
              <a:buNone/>
              <a:defRPr sz="1000">
                <a:solidFill>
                  <a:schemeClr val="tx2"/>
                </a:solidFill>
                <a:latin typeface="Deutsche Bank Text" charset="0"/>
                <a:ea typeface="Deutsche Bank Text" charset="0"/>
                <a:cs typeface="Deutsche Bank Text" charset="0"/>
              </a:defRPr>
            </a:lvl1pPr>
          </a:lstStyle>
          <a:p>
            <a:r>
              <a:rPr lang="en-US" dirty="0"/>
              <a:t>[Icon]</a:t>
            </a:r>
          </a:p>
        </p:txBody>
      </p:sp>
      <p:sp>
        <p:nvSpPr>
          <p:cNvPr id="10" name="Text Placeholder 9"/>
          <p:cNvSpPr>
            <a:spLocks noGrp="1"/>
          </p:cNvSpPr>
          <p:nvPr>
            <p:ph type="body" sz="quarter" idx="73" hasCustomPrompt="1"/>
          </p:nvPr>
        </p:nvSpPr>
        <p:spPr>
          <a:xfrm>
            <a:off x="1457324" y="2852738"/>
            <a:ext cx="2657475" cy="787400"/>
          </a:xfrm>
          <a:prstGeom prst="rect">
            <a:avLst/>
          </a:prstGeom>
        </p:spPr>
        <p:txBody>
          <a:bodyPr lIns="0" tIns="0" rIns="0" bIns="0"/>
          <a:lstStyle>
            <a:lvl1pPr marL="0" indent="0">
              <a:lnSpc>
                <a:spcPts val="1200"/>
              </a:lnSpc>
              <a:spcBef>
                <a:spcPts val="0"/>
              </a:spcBef>
              <a:buNone/>
              <a:defRPr sz="1000">
                <a:solidFill>
                  <a:schemeClr val="tx2"/>
                </a:solidFill>
                <a:latin typeface="Deutsche Bank Text" charset="0"/>
                <a:ea typeface="Deutsche Bank Text" charset="0"/>
                <a:cs typeface="Deutsche Bank Text" charset="0"/>
              </a:defRPr>
            </a:lvl1pPr>
            <a:lvl2pPr marL="455783" indent="0">
              <a:buNone/>
              <a:defRPr sz="1000">
                <a:latin typeface="Deutsche Bank Text Beta" charset="0"/>
                <a:ea typeface="Deutsche Bank Text Beta" charset="0"/>
                <a:cs typeface="Deutsche Bank Text Beta" charset="0"/>
              </a:defRPr>
            </a:lvl2pPr>
            <a:lvl3pPr marL="911566" indent="0">
              <a:buNone/>
              <a:defRPr sz="1000">
                <a:latin typeface="Deutsche Bank Text Beta" charset="0"/>
                <a:ea typeface="Deutsche Bank Text Beta" charset="0"/>
                <a:cs typeface="Deutsche Bank Text Beta" charset="0"/>
              </a:defRPr>
            </a:lvl3pPr>
            <a:lvl4pPr marL="1367348" indent="0">
              <a:buNone/>
              <a:defRPr sz="1000">
                <a:latin typeface="Deutsche Bank Text Beta" charset="0"/>
                <a:ea typeface="Deutsche Bank Text Beta" charset="0"/>
                <a:cs typeface="Deutsche Bank Text Beta" charset="0"/>
              </a:defRPr>
            </a:lvl4pPr>
            <a:lvl5pPr marL="1823131" indent="0">
              <a:buNone/>
              <a:defRPr sz="1000">
                <a:latin typeface="Deutsche Bank Text Beta" charset="0"/>
                <a:ea typeface="Deutsche Bank Text Beta" charset="0"/>
                <a:cs typeface="Deutsche Bank Text Beta" charset="0"/>
              </a:defRPr>
            </a:lvl5pPr>
          </a:lstStyle>
          <a:p>
            <a:pPr lvl="0"/>
            <a:r>
              <a:rPr lang="en-US" dirty="0"/>
              <a:t>Deutsche Bank Text Dark Grey 10pt</a:t>
            </a:r>
          </a:p>
        </p:txBody>
      </p:sp>
      <p:sp>
        <p:nvSpPr>
          <p:cNvPr id="11" name="Picture Placeholder 8"/>
          <p:cNvSpPr>
            <a:spLocks noGrp="1"/>
          </p:cNvSpPr>
          <p:nvPr>
            <p:ph type="pic" sz="quarter" idx="74" hasCustomPrompt="1"/>
          </p:nvPr>
        </p:nvSpPr>
        <p:spPr>
          <a:xfrm>
            <a:off x="720000" y="3959308"/>
            <a:ext cx="364217" cy="364218"/>
          </a:xfrm>
          <a:prstGeom prst="rect">
            <a:avLst/>
          </a:prstGeom>
        </p:spPr>
        <p:txBody>
          <a:bodyPr lIns="0" tIns="0" rIns="0" bIns="0" anchor="ctr"/>
          <a:lstStyle>
            <a:lvl1pPr marL="0" indent="0" algn="ctr">
              <a:buNone/>
              <a:defRPr sz="1000">
                <a:solidFill>
                  <a:schemeClr val="tx2"/>
                </a:solidFill>
                <a:latin typeface="Deutsche Bank Text" charset="0"/>
                <a:ea typeface="Deutsche Bank Text" charset="0"/>
                <a:cs typeface="Deutsche Bank Text" charset="0"/>
              </a:defRPr>
            </a:lvl1pPr>
          </a:lstStyle>
          <a:p>
            <a:r>
              <a:rPr lang="en-US" dirty="0"/>
              <a:t>[Icon]</a:t>
            </a:r>
          </a:p>
        </p:txBody>
      </p:sp>
      <p:sp>
        <p:nvSpPr>
          <p:cNvPr id="12" name="Text Placeholder 9"/>
          <p:cNvSpPr>
            <a:spLocks noGrp="1"/>
          </p:cNvSpPr>
          <p:nvPr>
            <p:ph type="body" sz="quarter" idx="75" hasCustomPrompt="1"/>
          </p:nvPr>
        </p:nvSpPr>
        <p:spPr>
          <a:xfrm>
            <a:off x="1457324" y="3944938"/>
            <a:ext cx="2657475" cy="787400"/>
          </a:xfrm>
          <a:prstGeom prst="rect">
            <a:avLst/>
          </a:prstGeom>
        </p:spPr>
        <p:txBody>
          <a:bodyPr lIns="0" tIns="0" rIns="0" bIns="0"/>
          <a:lstStyle>
            <a:lvl1pPr marL="0" indent="0">
              <a:lnSpc>
                <a:spcPts val="1200"/>
              </a:lnSpc>
              <a:spcBef>
                <a:spcPts val="0"/>
              </a:spcBef>
              <a:buNone/>
              <a:defRPr sz="1000">
                <a:solidFill>
                  <a:schemeClr val="tx2"/>
                </a:solidFill>
                <a:latin typeface="Deutsche Bank Text" charset="0"/>
                <a:ea typeface="Deutsche Bank Text" charset="0"/>
                <a:cs typeface="Deutsche Bank Text" charset="0"/>
              </a:defRPr>
            </a:lvl1pPr>
            <a:lvl2pPr marL="455783" indent="0">
              <a:buNone/>
              <a:defRPr sz="1000">
                <a:latin typeface="Deutsche Bank Text Beta" charset="0"/>
                <a:ea typeface="Deutsche Bank Text Beta" charset="0"/>
                <a:cs typeface="Deutsche Bank Text Beta" charset="0"/>
              </a:defRPr>
            </a:lvl2pPr>
            <a:lvl3pPr marL="911566" indent="0">
              <a:buNone/>
              <a:defRPr sz="1000">
                <a:latin typeface="Deutsche Bank Text Beta" charset="0"/>
                <a:ea typeface="Deutsche Bank Text Beta" charset="0"/>
                <a:cs typeface="Deutsche Bank Text Beta" charset="0"/>
              </a:defRPr>
            </a:lvl3pPr>
            <a:lvl4pPr marL="1367348" indent="0">
              <a:buNone/>
              <a:defRPr sz="1000">
                <a:latin typeface="Deutsche Bank Text Beta" charset="0"/>
                <a:ea typeface="Deutsche Bank Text Beta" charset="0"/>
                <a:cs typeface="Deutsche Bank Text Beta" charset="0"/>
              </a:defRPr>
            </a:lvl4pPr>
            <a:lvl5pPr marL="1823131" indent="0">
              <a:buNone/>
              <a:defRPr sz="1000">
                <a:latin typeface="Deutsche Bank Text Beta" charset="0"/>
                <a:ea typeface="Deutsche Bank Text Beta" charset="0"/>
                <a:cs typeface="Deutsche Bank Text Beta" charset="0"/>
              </a:defRPr>
            </a:lvl5pPr>
          </a:lstStyle>
          <a:p>
            <a:pPr lvl="0"/>
            <a:r>
              <a:rPr lang="en-US" dirty="0"/>
              <a:t>Deutsche Bank Text Dark Grey 10pt</a:t>
            </a:r>
          </a:p>
        </p:txBody>
      </p:sp>
      <p:sp>
        <p:nvSpPr>
          <p:cNvPr id="13" name="Picture Placeholder 8"/>
          <p:cNvSpPr>
            <a:spLocks noGrp="1"/>
          </p:cNvSpPr>
          <p:nvPr>
            <p:ph type="pic" sz="quarter" idx="76" hasCustomPrompt="1"/>
          </p:nvPr>
        </p:nvSpPr>
        <p:spPr>
          <a:xfrm>
            <a:off x="720000" y="5027314"/>
            <a:ext cx="364217" cy="364218"/>
          </a:xfrm>
          <a:prstGeom prst="rect">
            <a:avLst/>
          </a:prstGeom>
        </p:spPr>
        <p:txBody>
          <a:bodyPr lIns="0" tIns="0" rIns="0" bIns="0" anchor="ctr"/>
          <a:lstStyle>
            <a:lvl1pPr marL="0" indent="0" algn="ctr">
              <a:buNone/>
              <a:defRPr sz="1000">
                <a:solidFill>
                  <a:schemeClr val="tx2"/>
                </a:solidFill>
                <a:latin typeface="Deutsche Bank Text" charset="0"/>
                <a:ea typeface="Deutsche Bank Text" charset="0"/>
                <a:cs typeface="Deutsche Bank Text" charset="0"/>
              </a:defRPr>
            </a:lvl1pPr>
          </a:lstStyle>
          <a:p>
            <a:r>
              <a:rPr lang="en-US" dirty="0"/>
              <a:t>[Icon]</a:t>
            </a:r>
          </a:p>
        </p:txBody>
      </p:sp>
      <p:sp>
        <p:nvSpPr>
          <p:cNvPr id="14" name="Text Placeholder 9"/>
          <p:cNvSpPr>
            <a:spLocks noGrp="1"/>
          </p:cNvSpPr>
          <p:nvPr>
            <p:ph type="body" sz="quarter" idx="77" hasCustomPrompt="1"/>
          </p:nvPr>
        </p:nvSpPr>
        <p:spPr>
          <a:xfrm>
            <a:off x="1457324" y="5012944"/>
            <a:ext cx="2657475" cy="787400"/>
          </a:xfrm>
          <a:prstGeom prst="rect">
            <a:avLst/>
          </a:prstGeom>
        </p:spPr>
        <p:txBody>
          <a:bodyPr lIns="0" tIns="0" rIns="0" bIns="0"/>
          <a:lstStyle>
            <a:lvl1pPr marL="0" indent="0">
              <a:lnSpc>
                <a:spcPts val="1200"/>
              </a:lnSpc>
              <a:spcBef>
                <a:spcPts val="0"/>
              </a:spcBef>
              <a:buNone/>
              <a:defRPr sz="1000">
                <a:solidFill>
                  <a:schemeClr val="tx2"/>
                </a:solidFill>
                <a:latin typeface="Deutsche Bank Text" charset="0"/>
                <a:ea typeface="Deutsche Bank Text" charset="0"/>
                <a:cs typeface="Deutsche Bank Text" charset="0"/>
              </a:defRPr>
            </a:lvl1pPr>
            <a:lvl2pPr marL="455783" indent="0">
              <a:buNone/>
              <a:defRPr sz="1000">
                <a:latin typeface="Deutsche Bank Text Beta" charset="0"/>
                <a:ea typeface="Deutsche Bank Text Beta" charset="0"/>
                <a:cs typeface="Deutsche Bank Text Beta" charset="0"/>
              </a:defRPr>
            </a:lvl2pPr>
            <a:lvl3pPr marL="911566" indent="0">
              <a:buNone/>
              <a:defRPr sz="1000">
                <a:latin typeface="Deutsche Bank Text Beta" charset="0"/>
                <a:ea typeface="Deutsche Bank Text Beta" charset="0"/>
                <a:cs typeface="Deutsche Bank Text Beta" charset="0"/>
              </a:defRPr>
            </a:lvl3pPr>
            <a:lvl4pPr marL="1367348" indent="0">
              <a:buNone/>
              <a:defRPr sz="1000">
                <a:latin typeface="Deutsche Bank Text Beta" charset="0"/>
                <a:ea typeface="Deutsche Bank Text Beta" charset="0"/>
                <a:cs typeface="Deutsche Bank Text Beta" charset="0"/>
              </a:defRPr>
            </a:lvl4pPr>
            <a:lvl5pPr marL="1823131" indent="0">
              <a:buNone/>
              <a:defRPr sz="1000">
                <a:latin typeface="Deutsche Bank Text Beta" charset="0"/>
                <a:ea typeface="Deutsche Bank Text Beta" charset="0"/>
                <a:cs typeface="Deutsche Bank Text Beta" charset="0"/>
              </a:defRPr>
            </a:lvl5pPr>
          </a:lstStyle>
          <a:p>
            <a:pPr lvl="0"/>
            <a:r>
              <a:rPr lang="en-US" dirty="0"/>
              <a:t>Deutsche Bank Text Dark Grey 10pt</a:t>
            </a:r>
          </a:p>
        </p:txBody>
      </p:sp>
      <p:sp>
        <p:nvSpPr>
          <p:cNvPr id="15" name="Picture Placeholder 8"/>
          <p:cNvSpPr>
            <a:spLocks noGrp="1"/>
          </p:cNvSpPr>
          <p:nvPr>
            <p:ph type="pic" sz="quarter" idx="78" hasCustomPrompt="1"/>
          </p:nvPr>
        </p:nvSpPr>
        <p:spPr>
          <a:xfrm>
            <a:off x="5402067" y="2867108"/>
            <a:ext cx="364217" cy="364218"/>
          </a:xfrm>
          <a:prstGeom prst="rect">
            <a:avLst/>
          </a:prstGeom>
        </p:spPr>
        <p:txBody>
          <a:bodyPr lIns="0" tIns="0" rIns="0" bIns="0" anchor="ctr"/>
          <a:lstStyle>
            <a:lvl1pPr marL="0" indent="0" algn="ctr">
              <a:buNone/>
              <a:defRPr sz="1000">
                <a:solidFill>
                  <a:schemeClr val="tx2"/>
                </a:solidFill>
                <a:latin typeface="Deutsche Bank Text" charset="0"/>
                <a:ea typeface="Deutsche Bank Text" charset="0"/>
                <a:cs typeface="Deutsche Bank Text" charset="0"/>
              </a:defRPr>
            </a:lvl1pPr>
          </a:lstStyle>
          <a:p>
            <a:r>
              <a:rPr lang="en-US" dirty="0"/>
              <a:t>[Icon]</a:t>
            </a:r>
          </a:p>
        </p:txBody>
      </p:sp>
      <p:sp>
        <p:nvSpPr>
          <p:cNvPr id="16" name="Text Placeholder 9"/>
          <p:cNvSpPr>
            <a:spLocks noGrp="1"/>
          </p:cNvSpPr>
          <p:nvPr>
            <p:ph type="body" sz="quarter" idx="79" hasCustomPrompt="1"/>
          </p:nvPr>
        </p:nvSpPr>
        <p:spPr>
          <a:xfrm>
            <a:off x="6210299" y="2852738"/>
            <a:ext cx="2586567" cy="787400"/>
          </a:xfrm>
          <a:prstGeom prst="rect">
            <a:avLst/>
          </a:prstGeom>
        </p:spPr>
        <p:txBody>
          <a:bodyPr lIns="0" tIns="0" rIns="0" bIns="0"/>
          <a:lstStyle>
            <a:lvl1pPr marL="0" indent="0">
              <a:lnSpc>
                <a:spcPts val="1200"/>
              </a:lnSpc>
              <a:spcBef>
                <a:spcPts val="0"/>
              </a:spcBef>
              <a:buNone/>
              <a:defRPr sz="1000">
                <a:solidFill>
                  <a:schemeClr val="tx2"/>
                </a:solidFill>
                <a:latin typeface="Deutsche Bank Text" charset="0"/>
                <a:ea typeface="Deutsche Bank Text" charset="0"/>
                <a:cs typeface="Deutsche Bank Text" charset="0"/>
              </a:defRPr>
            </a:lvl1pPr>
            <a:lvl2pPr marL="455783" indent="0">
              <a:buNone/>
              <a:defRPr sz="1000">
                <a:latin typeface="Deutsche Bank Text Beta" charset="0"/>
                <a:ea typeface="Deutsche Bank Text Beta" charset="0"/>
                <a:cs typeface="Deutsche Bank Text Beta" charset="0"/>
              </a:defRPr>
            </a:lvl2pPr>
            <a:lvl3pPr marL="911566" indent="0">
              <a:buNone/>
              <a:defRPr sz="1000">
                <a:latin typeface="Deutsche Bank Text Beta" charset="0"/>
                <a:ea typeface="Deutsche Bank Text Beta" charset="0"/>
                <a:cs typeface="Deutsche Bank Text Beta" charset="0"/>
              </a:defRPr>
            </a:lvl3pPr>
            <a:lvl4pPr marL="1367348" indent="0">
              <a:buNone/>
              <a:defRPr sz="1000">
                <a:latin typeface="Deutsche Bank Text Beta" charset="0"/>
                <a:ea typeface="Deutsche Bank Text Beta" charset="0"/>
                <a:cs typeface="Deutsche Bank Text Beta" charset="0"/>
              </a:defRPr>
            </a:lvl4pPr>
            <a:lvl5pPr marL="1823131" indent="0">
              <a:buNone/>
              <a:defRPr sz="1000">
                <a:latin typeface="Deutsche Bank Text Beta" charset="0"/>
                <a:ea typeface="Deutsche Bank Text Beta" charset="0"/>
                <a:cs typeface="Deutsche Bank Text Beta" charset="0"/>
              </a:defRPr>
            </a:lvl5pPr>
          </a:lstStyle>
          <a:p>
            <a:pPr lvl="0"/>
            <a:r>
              <a:rPr lang="en-US" dirty="0"/>
              <a:t>Deutsche Bank Text Dark Grey 10pt</a:t>
            </a:r>
          </a:p>
        </p:txBody>
      </p:sp>
      <p:sp>
        <p:nvSpPr>
          <p:cNvPr id="17" name="Picture Placeholder 8"/>
          <p:cNvSpPr>
            <a:spLocks noGrp="1"/>
          </p:cNvSpPr>
          <p:nvPr>
            <p:ph type="pic" sz="quarter" idx="80" hasCustomPrompt="1"/>
          </p:nvPr>
        </p:nvSpPr>
        <p:spPr>
          <a:xfrm>
            <a:off x="5402067" y="3959308"/>
            <a:ext cx="364217" cy="364218"/>
          </a:xfrm>
          <a:prstGeom prst="rect">
            <a:avLst/>
          </a:prstGeom>
        </p:spPr>
        <p:txBody>
          <a:bodyPr lIns="0" tIns="0" rIns="0" bIns="0" anchor="ctr"/>
          <a:lstStyle>
            <a:lvl1pPr marL="0" indent="0" algn="ctr">
              <a:buNone/>
              <a:defRPr sz="1000">
                <a:solidFill>
                  <a:schemeClr val="tx2"/>
                </a:solidFill>
                <a:latin typeface="Deutsche Bank Text" charset="0"/>
                <a:ea typeface="Deutsche Bank Text" charset="0"/>
                <a:cs typeface="Deutsche Bank Text" charset="0"/>
              </a:defRPr>
            </a:lvl1pPr>
          </a:lstStyle>
          <a:p>
            <a:r>
              <a:rPr lang="en-US" dirty="0"/>
              <a:t>[Icon]</a:t>
            </a:r>
          </a:p>
        </p:txBody>
      </p:sp>
      <p:sp>
        <p:nvSpPr>
          <p:cNvPr id="18" name="Text Placeholder 9"/>
          <p:cNvSpPr>
            <a:spLocks noGrp="1"/>
          </p:cNvSpPr>
          <p:nvPr>
            <p:ph type="body" sz="quarter" idx="81" hasCustomPrompt="1"/>
          </p:nvPr>
        </p:nvSpPr>
        <p:spPr>
          <a:xfrm>
            <a:off x="6210299" y="3944938"/>
            <a:ext cx="2586567" cy="787400"/>
          </a:xfrm>
          <a:prstGeom prst="rect">
            <a:avLst/>
          </a:prstGeom>
        </p:spPr>
        <p:txBody>
          <a:bodyPr lIns="0" tIns="0" rIns="0" bIns="0"/>
          <a:lstStyle>
            <a:lvl1pPr marL="0" indent="0">
              <a:lnSpc>
                <a:spcPts val="1200"/>
              </a:lnSpc>
              <a:spcBef>
                <a:spcPts val="0"/>
              </a:spcBef>
              <a:buNone/>
              <a:defRPr sz="1000">
                <a:solidFill>
                  <a:schemeClr val="tx2"/>
                </a:solidFill>
                <a:latin typeface="Deutsche Bank Text" charset="0"/>
                <a:ea typeface="Deutsche Bank Text" charset="0"/>
                <a:cs typeface="Deutsche Bank Text" charset="0"/>
              </a:defRPr>
            </a:lvl1pPr>
            <a:lvl2pPr marL="455783" indent="0">
              <a:buNone/>
              <a:defRPr sz="1000">
                <a:latin typeface="Deutsche Bank Text Beta" charset="0"/>
                <a:ea typeface="Deutsche Bank Text Beta" charset="0"/>
                <a:cs typeface="Deutsche Bank Text Beta" charset="0"/>
              </a:defRPr>
            </a:lvl2pPr>
            <a:lvl3pPr marL="911566" indent="0">
              <a:buNone/>
              <a:defRPr sz="1000">
                <a:latin typeface="Deutsche Bank Text Beta" charset="0"/>
                <a:ea typeface="Deutsche Bank Text Beta" charset="0"/>
                <a:cs typeface="Deutsche Bank Text Beta" charset="0"/>
              </a:defRPr>
            </a:lvl3pPr>
            <a:lvl4pPr marL="1367348" indent="0">
              <a:buNone/>
              <a:defRPr sz="1000">
                <a:latin typeface="Deutsche Bank Text Beta" charset="0"/>
                <a:ea typeface="Deutsche Bank Text Beta" charset="0"/>
                <a:cs typeface="Deutsche Bank Text Beta" charset="0"/>
              </a:defRPr>
            </a:lvl4pPr>
            <a:lvl5pPr marL="1823131" indent="0">
              <a:buNone/>
              <a:defRPr sz="1000">
                <a:latin typeface="Deutsche Bank Text Beta" charset="0"/>
                <a:ea typeface="Deutsche Bank Text Beta" charset="0"/>
                <a:cs typeface="Deutsche Bank Text Beta" charset="0"/>
              </a:defRPr>
            </a:lvl5pPr>
          </a:lstStyle>
          <a:p>
            <a:pPr lvl="0"/>
            <a:r>
              <a:rPr lang="en-US" dirty="0"/>
              <a:t>Deutsche Bank Text Dark Grey 10pt</a:t>
            </a:r>
          </a:p>
        </p:txBody>
      </p:sp>
      <p:sp>
        <p:nvSpPr>
          <p:cNvPr id="19" name="Picture Placeholder 8"/>
          <p:cNvSpPr>
            <a:spLocks noGrp="1"/>
          </p:cNvSpPr>
          <p:nvPr>
            <p:ph type="pic" sz="quarter" idx="82" hasCustomPrompt="1"/>
          </p:nvPr>
        </p:nvSpPr>
        <p:spPr>
          <a:xfrm>
            <a:off x="5402067" y="5027314"/>
            <a:ext cx="364217" cy="364218"/>
          </a:xfrm>
          <a:prstGeom prst="rect">
            <a:avLst/>
          </a:prstGeom>
        </p:spPr>
        <p:txBody>
          <a:bodyPr lIns="0" tIns="0" rIns="0" bIns="0" anchor="ctr"/>
          <a:lstStyle>
            <a:lvl1pPr marL="0" indent="0" algn="ctr">
              <a:buNone/>
              <a:defRPr sz="1000">
                <a:solidFill>
                  <a:schemeClr val="tx2"/>
                </a:solidFill>
                <a:latin typeface="Deutsche Bank Text" charset="0"/>
                <a:ea typeface="Deutsche Bank Text" charset="0"/>
                <a:cs typeface="Deutsche Bank Text" charset="0"/>
              </a:defRPr>
            </a:lvl1pPr>
          </a:lstStyle>
          <a:p>
            <a:r>
              <a:rPr lang="en-US" dirty="0"/>
              <a:t>[Icon]</a:t>
            </a:r>
          </a:p>
        </p:txBody>
      </p:sp>
      <p:sp>
        <p:nvSpPr>
          <p:cNvPr id="20" name="Text Placeholder 9"/>
          <p:cNvSpPr>
            <a:spLocks noGrp="1"/>
          </p:cNvSpPr>
          <p:nvPr>
            <p:ph type="body" sz="quarter" idx="83" hasCustomPrompt="1"/>
          </p:nvPr>
        </p:nvSpPr>
        <p:spPr>
          <a:xfrm>
            <a:off x="6210299" y="5012944"/>
            <a:ext cx="2586567" cy="787400"/>
          </a:xfrm>
          <a:prstGeom prst="rect">
            <a:avLst/>
          </a:prstGeom>
        </p:spPr>
        <p:txBody>
          <a:bodyPr lIns="0" tIns="0" rIns="0" bIns="0"/>
          <a:lstStyle>
            <a:lvl1pPr marL="0" indent="0">
              <a:lnSpc>
                <a:spcPts val="1200"/>
              </a:lnSpc>
              <a:spcBef>
                <a:spcPts val="0"/>
              </a:spcBef>
              <a:buNone/>
              <a:defRPr sz="1000">
                <a:solidFill>
                  <a:schemeClr val="tx2"/>
                </a:solidFill>
                <a:latin typeface="Deutsche Bank Text" charset="0"/>
                <a:ea typeface="Deutsche Bank Text" charset="0"/>
                <a:cs typeface="Deutsche Bank Text" charset="0"/>
              </a:defRPr>
            </a:lvl1pPr>
            <a:lvl2pPr marL="455783" indent="0">
              <a:buNone/>
              <a:defRPr sz="1000">
                <a:latin typeface="Deutsche Bank Text Beta" charset="0"/>
                <a:ea typeface="Deutsche Bank Text Beta" charset="0"/>
                <a:cs typeface="Deutsche Bank Text Beta" charset="0"/>
              </a:defRPr>
            </a:lvl2pPr>
            <a:lvl3pPr marL="911566" indent="0">
              <a:buNone/>
              <a:defRPr sz="1000">
                <a:latin typeface="Deutsche Bank Text Beta" charset="0"/>
                <a:ea typeface="Deutsche Bank Text Beta" charset="0"/>
                <a:cs typeface="Deutsche Bank Text Beta" charset="0"/>
              </a:defRPr>
            </a:lvl3pPr>
            <a:lvl4pPr marL="1367348" indent="0">
              <a:buNone/>
              <a:defRPr sz="1000">
                <a:latin typeface="Deutsche Bank Text Beta" charset="0"/>
                <a:ea typeface="Deutsche Bank Text Beta" charset="0"/>
                <a:cs typeface="Deutsche Bank Text Beta" charset="0"/>
              </a:defRPr>
            </a:lvl4pPr>
            <a:lvl5pPr marL="1823131" indent="0">
              <a:buNone/>
              <a:defRPr sz="1000">
                <a:latin typeface="Deutsche Bank Text Beta" charset="0"/>
                <a:ea typeface="Deutsche Bank Text Beta" charset="0"/>
                <a:cs typeface="Deutsche Bank Text Beta" charset="0"/>
              </a:defRPr>
            </a:lvl5pPr>
          </a:lstStyle>
          <a:p>
            <a:pPr lvl="0"/>
            <a:r>
              <a:rPr lang="en-US" dirty="0"/>
              <a:t>Deutsche Bank Text Dark Grey 10pt</a:t>
            </a:r>
          </a:p>
        </p:txBody>
      </p:sp>
      <p:sp>
        <p:nvSpPr>
          <p:cNvPr id="22" name="Text Placeholder 6"/>
          <p:cNvSpPr>
            <a:spLocks noGrp="1"/>
          </p:cNvSpPr>
          <p:nvPr>
            <p:ph type="body" sz="quarter" idx="72" hasCustomPrompt="1"/>
          </p:nvPr>
        </p:nvSpPr>
        <p:spPr>
          <a:xfrm>
            <a:off x="702650" y="6764338"/>
            <a:ext cx="9324000" cy="268287"/>
          </a:xfrm>
          <a:prstGeom prst="rect">
            <a:avLst/>
          </a:prstGeom>
        </p:spPr>
        <p:txBody>
          <a:bodyPr lIns="0" tIns="0" rIns="0" bIns="0" anchor="b"/>
          <a:lstStyle>
            <a:lvl1pPr marL="0" indent="0">
              <a:lnSpc>
                <a:spcPts val="800"/>
              </a:lnSpc>
              <a:spcBef>
                <a:spcPts val="0"/>
              </a:spcBef>
              <a:buNone/>
              <a:defRPr sz="800">
                <a:solidFill>
                  <a:schemeClr val="tx2"/>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8pt</a:t>
            </a:r>
          </a:p>
        </p:txBody>
      </p:sp>
    </p:spTree>
    <p:extLst>
      <p:ext uri="{BB962C8B-B14F-4D97-AF65-F5344CB8AC3E}">
        <p14:creationId xmlns:p14="http://schemas.microsoft.com/office/powerpoint/2010/main" val="931696497"/>
      </p:ext>
    </p:extLst>
  </p:cSld>
  <p:clrMapOvr>
    <a:masterClrMapping/>
  </p:clrMapOvr>
</p:sldLayout>
</file>

<file path=ppt/slideLayouts/slideLayout88.xml><?xml version="1.0" encoding="utf-8"?>
<p:sldLayout xmlns:a="http://schemas.openxmlformats.org/drawingml/2006/main" xmlns:r="http://schemas.openxmlformats.org/officeDocument/2006/relationships" xmlns:p="http://schemas.openxmlformats.org/presentationml/2006/main" preserve="1" userDrawn="1">
  <p:cSld name="41_Custom Layout">
    <p:spTree>
      <p:nvGrpSpPr>
        <p:cNvPr id="1" name=""/>
        <p:cNvGrpSpPr/>
        <p:nvPr/>
      </p:nvGrpSpPr>
      <p:grpSpPr>
        <a:xfrm>
          <a:off x="0" y="0"/>
          <a:ext cx="0" cy="0"/>
          <a:chOff x="0" y="0"/>
          <a:chExt cx="0" cy="0"/>
        </a:xfrm>
      </p:grpSpPr>
      <p:sp>
        <p:nvSpPr>
          <p:cNvPr id="4" name="Text Placeholder 2"/>
          <p:cNvSpPr>
            <a:spLocks noGrp="1"/>
          </p:cNvSpPr>
          <p:nvPr>
            <p:ph type="body" sz="quarter" idx="62" hasCustomPrompt="1"/>
          </p:nvPr>
        </p:nvSpPr>
        <p:spPr>
          <a:xfrm>
            <a:off x="701675" y="441325"/>
            <a:ext cx="2728091" cy="155645"/>
          </a:xfrm>
          <a:prstGeom prst="rect">
            <a:avLst/>
          </a:prstGeom>
        </p:spPr>
        <p:txBody>
          <a:bodyPr lIns="0" tIns="0" rIns="0" bIns="0"/>
          <a:lstStyle>
            <a:lvl1pPr marL="0" indent="0">
              <a:buNone/>
              <a:defRPr sz="997" b="0" i="0" baseline="0">
                <a:solidFill>
                  <a:schemeClr val="accent2"/>
                </a:solidFill>
                <a:latin typeface="Deutsche Bank Text" charset="0"/>
                <a:ea typeface="Deutsche Bank Text" charset="0"/>
                <a:cs typeface="Deutsche Bank Text" charset="0"/>
              </a:defRPr>
            </a:lvl1pPr>
            <a:lvl2pPr marL="455783" indent="0">
              <a:buNone/>
              <a:defRPr/>
            </a:lvl2pPr>
            <a:lvl3pPr marL="911565" indent="0">
              <a:buNone/>
              <a:defRPr/>
            </a:lvl3pPr>
            <a:lvl4pPr marL="1367348" indent="0">
              <a:buNone/>
              <a:defRPr/>
            </a:lvl4pPr>
            <a:lvl5pPr marL="1823131" indent="0">
              <a:buNone/>
              <a:defRPr/>
            </a:lvl5pPr>
          </a:lstStyle>
          <a:p>
            <a:pPr lvl="0"/>
            <a:r>
              <a:rPr lang="en-US" dirty="0"/>
              <a:t>Deutsche Bank Text Orange 10pt</a:t>
            </a:r>
          </a:p>
        </p:txBody>
      </p:sp>
      <p:sp>
        <p:nvSpPr>
          <p:cNvPr id="5" name="TextBox 4"/>
          <p:cNvSpPr txBox="1"/>
          <p:nvPr userDrawn="1"/>
        </p:nvSpPr>
        <p:spPr>
          <a:xfrm>
            <a:off x="720000" y="6937248"/>
            <a:ext cx="1620636" cy="123111"/>
          </a:xfrm>
          <a:prstGeom prst="rect">
            <a:avLst/>
          </a:prstGeom>
          <a:noFill/>
        </p:spPr>
        <p:txBody>
          <a:bodyPr wrap="none" lIns="0" tIns="0" rIns="0" bIns="0" rtlCol="0">
            <a:spAutoFit/>
          </a:bodyPr>
          <a:lstStyle/>
          <a:p>
            <a:pPr rtl="0"/>
            <a:r>
              <a:rPr lang="en-GB" sz="800" b="0" i="0" u="none" strike="noStrike" kern="1200" baseline="0" dirty="0">
                <a:solidFill>
                  <a:schemeClr val="tx2"/>
                </a:solidFill>
                <a:latin typeface="Deutsche Bank Text" charset="0"/>
                <a:ea typeface="Deutsche Bank Text" charset="0"/>
                <a:cs typeface="Deutsche Bank Text" charset="0"/>
              </a:rPr>
              <a:t>Deutsche Bank Text Dark Grey 8pt</a:t>
            </a:r>
          </a:p>
        </p:txBody>
      </p:sp>
      <p:sp>
        <p:nvSpPr>
          <p:cNvPr id="7" name="Text Placeholder 6"/>
          <p:cNvSpPr>
            <a:spLocks noGrp="1"/>
          </p:cNvSpPr>
          <p:nvPr>
            <p:ph type="body" sz="quarter" idx="63" hasCustomPrompt="1"/>
          </p:nvPr>
        </p:nvSpPr>
        <p:spPr>
          <a:xfrm>
            <a:off x="720000" y="1295400"/>
            <a:ext cx="9306650" cy="5111754"/>
          </a:xfrm>
          <a:prstGeom prst="rect">
            <a:avLst/>
          </a:prstGeom>
        </p:spPr>
        <p:txBody>
          <a:bodyPr lIns="0" tIns="0" rIns="0" bIns="0" numCol="3" spcCol="180000"/>
          <a:lstStyle>
            <a:lvl1pPr marL="0" indent="0">
              <a:lnSpc>
                <a:spcPts val="1200"/>
              </a:lnSpc>
              <a:spcBef>
                <a:spcPts val="400"/>
              </a:spcBef>
              <a:buNone/>
              <a:defRPr sz="1000" baseline="0">
                <a:solidFill>
                  <a:schemeClr val="tx2"/>
                </a:solidFill>
                <a:latin typeface="Deutsche Bank Text" charset="0"/>
                <a:ea typeface="Deutsche Bank Text" charset="0"/>
                <a:cs typeface="Deutsche Bank Text" charset="0"/>
              </a:defRPr>
            </a:lvl1pPr>
          </a:lstStyle>
          <a:p>
            <a:pPr lvl="0"/>
            <a:r>
              <a:rPr lang="en-US" dirty="0"/>
              <a:t>Deutsche Bank Text Dark Grey 10pt</a:t>
            </a:r>
          </a:p>
        </p:txBody>
      </p:sp>
    </p:spTree>
    <p:extLst>
      <p:ext uri="{BB962C8B-B14F-4D97-AF65-F5344CB8AC3E}">
        <p14:creationId xmlns:p14="http://schemas.microsoft.com/office/powerpoint/2010/main" val="756734305"/>
      </p:ext>
    </p:extLst>
  </p:cSld>
  <p:clrMapOvr>
    <a:masterClrMapping/>
  </p:clrMapOvr>
</p:sldLayout>
</file>

<file path=ppt/slideLayouts/slideLayout89.xml><?xml version="1.0" encoding="utf-8"?>
<p:sldLayout xmlns:a="http://schemas.openxmlformats.org/drawingml/2006/main" xmlns:r="http://schemas.openxmlformats.org/officeDocument/2006/relationships" xmlns:p="http://schemas.openxmlformats.org/presentationml/2006/main" preserve="1" userDrawn="1">
  <p:cSld name="42_Custom Layout">
    <p:spTree>
      <p:nvGrpSpPr>
        <p:cNvPr id="1" name=""/>
        <p:cNvGrpSpPr/>
        <p:nvPr/>
      </p:nvGrpSpPr>
      <p:grpSpPr>
        <a:xfrm>
          <a:off x="0" y="0"/>
          <a:ext cx="0" cy="0"/>
          <a:chOff x="0" y="0"/>
          <a:chExt cx="0" cy="0"/>
        </a:xfrm>
      </p:grpSpPr>
      <p:sp>
        <p:nvSpPr>
          <p:cNvPr id="4" name="Text Placeholder 2"/>
          <p:cNvSpPr>
            <a:spLocks noGrp="1"/>
          </p:cNvSpPr>
          <p:nvPr>
            <p:ph type="body" sz="quarter" idx="62" hasCustomPrompt="1"/>
          </p:nvPr>
        </p:nvSpPr>
        <p:spPr>
          <a:xfrm>
            <a:off x="701675" y="441325"/>
            <a:ext cx="2728091" cy="155645"/>
          </a:xfrm>
          <a:prstGeom prst="rect">
            <a:avLst/>
          </a:prstGeom>
        </p:spPr>
        <p:txBody>
          <a:bodyPr lIns="0" tIns="0" rIns="0" bIns="0"/>
          <a:lstStyle>
            <a:lvl1pPr marL="0" indent="0">
              <a:buNone/>
              <a:defRPr sz="997" b="0" i="0" baseline="0">
                <a:solidFill>
                  <a:schemeClr val="accent2"/>
                </a:solidFill>
                <a:latin typeface="Deutsche Bank Text" charset="0"/>
                <a:ea typeface="Deutsche Bank Text" charset="0"/>
                <a:cs typeface="Deutsche Bank Text" charset="0"/>
              </a:defRPr>
            </a:lvl1pPr>
            <a:lvl2pPr marL="455783" indent="0">
              <a:buNone/>
              <a:defRPr/>
            </a:lvl2pPr>
            <a:lvl3pPr marL="911565" indent="0">
              <a:buNone/>
              <a:defRPr/>
            </a:lvl3pPr>
            <a:lvl4pPr marL="1367348" indent="0">
              <a:buNone/>
              <a:defRPr/>
            </a:lvl4pPr>
            <a:lvl5pPr marL="1823131" indent="0">
              <a:buNone/>
              <a:defRPr/>
            </a:lvl5pPr>
          </a:lstStyle>
          <a:p>
            <a:pPr lvl="0"/>
            <a:r>
              <a:rPr lang="en-US" dirty="0"/>
              <a:t>Deutsche Bank Text Orange 10pt</a:t>
            </a:r>
          </a:p>
        </p:txBody>
      </p:sp>
      <p:sp>
        <p:nvSpPr>
          <p:cNvPr id="5" name="TextBox 4"/>
          <p:cNvSpPr txBox="1"/>
          <p:nvPr userDrawn="1"/>
        </p:nvSpPr>
        <p:spPr>
          <a:xfrm>
            <a:off x="720000" y="6937248"/>
            <a:ext cx="1620636" cy="123111"/>
          </a:xfrm>
          <a:prstGeom prst="rect">
            <a:avLst/>
          </a:prstGeom>
          <a:noFill/>
        </p:spPr>
        <p:txBody>
          <a:bodyPr wrap="none" lIns="0" tIns="0" rIns="0" bIns="0" rtlCol="0">
            <a:spAutoFit/>
          </a:bodyPr>
          <a:lstStyle/>
          <a:p>
            <a:pPr rtl="0"/>
            <a:r>
              <a:rPr lang="en-GB" sz="800" b="0" i="0" u="none" strike="noStrike" kern="1200" baseline="0" dirty="0">
                <a:solidFill>
                  <a:schemeClr val="tx2"/>
                </a:solidFill>
                <a:latin typeface="Deutsche Bank Text" charset="0"/>
                <a:ea typeface="Deutsche Bank Text" charset="0"/>
                <a:cs typeface="Deutsche Bank Text" charset="0"/>
              </a:rPr>
              <a:t>Deutsche Bank Text Dark Grey 8pt</a:t>
            </a:r>
          </a:p>
        </p:txBody>
      </p:sp>
      <p:sp>
        <p:nvSpPr>
          <p:cNvPr id="7" name="Text Placeholder 6"/>
          <p:cNvSpPr>
            <a:spLocks noGrp="1"/>
          </p:cNvSpPr>
          <p:nvPr>
            <p:ph type="body" sz="quarter" idx="63" hasCustomPrompt="1"/>
          </p:nvPr>
        </p:nvSpPr>
        <p:spPr>
          <a:xfrm>
            <a:off x="720000" y="1295400"/>
            <a:ext cx="9306650" cy="2008632"/>
          </a:xfrm>
          <a:prstGeom prst="rect">
            <a:avLst/>
          </a:prstGeom>
        </p:spPr>
        <p:txBody>
          <a:bodyPr lIns="0" tIns="0" rIns="0" bIns="0" numCol="3" spcCol="180000"/>
          <a:lstStyle>
            <a:lvl1pPr marL="0" indent="0">
              <a:lnSpc>
                <a:spcPts val="1200"/>
              </a:lnSpc>
              <a:spcBef>
                <a:spcPts val="400"/>
              </a:spcBef>
              <a:buNone/>
              <a:defRPr sz="1000" baseline="0">
                <a:solidFill>
                  <a:schemeClr val="tx2"/>
                </a:solidFill>
                <a:latin typeface="Deutsche Bank Text" charset="0"/>
                <a:ea typeface="Deutsche Bank Text" charset="0"/>
                <a:cs typeface="Deutsche Bank Text" charset="0"/>
              </a:defRPr>
            </a:lvl1pPr>
          </a:lstStyle>
          <a:p>
            <a:pPr lvl="0"/>
            <a:r>
              <a:rPr lang="en-US" dirty="0"/>
              <a:t>Deutsche Bank Text Dark Grey 10pt</a:t>
            </a:r>
          </a:p>
        </p:txBody>
      </p:sp>
      <p:sp>
        <p:nvSpPr>
          <p:cNvPr id="6" name="Text Placeholder 2"/>
          <p:cNvSpPr>
            <a:spLocks noGrp="1"/>
          </p:cNvSpPr>
          <p:nvPr>
            <p:ph type="body" sz="quarter" idx="64" hasCustomPrompt="1"/>
          </p:nvPr>
        </p:nvSpPr>
        <p:spPr>
          <a:xfrm>
            <a:off x="720000" y="3604876"/>
            <a:ext cx="2969350" cy="167024"/>
          </a:xfrm>
          <a:prstGeom prst="rect">
            <a:avLst/>
          </a:prstGeom>
        </p:spPr>
        <p:txBody>
          <a:bodyPr lIns="0" tIns="0" rIns="0" bIns="0"/>
          <a:lstStyle>
            <a:lvl1pPr marL="0" indent="0">
              <a:buNone/>
              <a:defRPr sz="997" b="0" i="0" baseline="0">
                <a:solidFill>
                  <a:schemeClr val="accent2"/>
                </a:solidFill>
                <a:latin typeface="Deutsche Bank Text" charset="0"/>
                <a:ea typeface="Deutsche Bank Text" charset="0"/>
                <a:cs typeface="Deutsche Bank Text" charset="0"/>
              </a:defRPr>
            </a:lvl1pPr>
            <a:lvl2pPr marL="455783" indent="0">
              <a:buNone/>
              <a:defRPr/>
            </a:lvl2pPr>
            <a:lvl3pPr marL="911565" indent="0">
              <a:buNone/>
              <a:defRPr/>
            </a:lvl3pPr>
            <a:lvl4pPr marL="1367348" indent="0">
              <a:buNone/>
              <a:defRPr/>
            </a:lvl4pPr>
            <a:lvl5pPr marL="1823131" indent="0">
              <a:buNone/>
              <a:defRPr/>
            </a:lvl5pPr>
          </a:lstStyle>
          <a:p>
            <a:pPr lvl="0"/>
            <a:r>
              <a:rPr lang="en-US" dirty="0"/>
              <a:t>Deutsche Bank Text Orange 10pt</a:t>
            </a:r>
          </a:p>
        </p:txBody>
      </p:sp>
      <p:sp>
        <p:nvSpPr>
          <p:cNvPr id="8" name="Text Placeholder 6"/>
          <p:cNvSpPr>
            <a:spLocks noGrp="1"/>
          </p:cNvSpPr>
          <p:nvPr>
            <p:ph type="body" sz="quarter" idx="65" hasCustomPrompt="1"/>
          </p:nvPr>
        </p:nvSpPr>
        <p:spPr>
          <a:xfrm>
            <a:off x="720000" y="4061365"/>
            <a:ext cx="2969350" cy="2424779"/>
          </a:xfrm>
          <a:prstGeom prst="rect">
            <a:avLst/>
          </a:prstGeom>
        </p:spPr>
        <p:txBody>
          <a:bodyPr lIns="0" tIns="0" rIns="0" bIns="0" numCol="1" spcCol="180000"/>
          <a:lstStyle>
            <a:lvl1pPr marL="0" indent="0">
              <a:lnSpc>
                <a:spcPts val="1200"/>
              </a:lnSpc>
              <a:spcBef>
                <a:spcPts val="0"/>
              </a:spcBef>
              <a:buNone/>
              <a:defRPr sz="1000" baseline="0">
                <a:solidFill>
                  <a:schemeClr val="tx2"/>
                </a:solidFill>
                <a:latin typeface="Deutsche Bank Text" charset="0"/>
                <a:ea typeface="Deutsche Bank Text" charset="0"/>
                <a:cs typeface="Deutsche Bank Text" charset="0"/>
              </a:defRPr>
            </a:lvl1pPr>
          </a:lstStyle>
          <a:p>
            <a:pPr lvl="0"/>
            <a:r>
              <a:rPr lang="en-US" dirty="0"/>
              <a:t>Deutsche Bank Text Dark Grey 10pt</a:t>
            </a:r>
          </a:p>
        </p:txBody>
      </p:sp>
      <p:cxnSp>
        <p:nvCxnSpPr>
          <p:cNvPr id="9" name="Straight Connector 8"/>
          <p:cNvCxnSpPr/>
          <p:nvPr userDrawn="1"/>
        </p:nvCxnSpPr>
        <p:spPr>
          <a:xfrm>
            <a:off x="720000" y="3944318"/>
            <a:ext cx="2968597" cy="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sp>
        <p:nvSpPr>
          <p:cNvPr id="10" name="Text Placeholder 6"/>
          <p:cNvSpPr>
            <a:spLocks noGrp="1"/>
          </p:cNvSpPr>
          <p:nvPr>
            <p:ph type="body" sz="quarter" idx="66" hasCustomPrompt="1"/>
          </p:nvPr>
        </p:nvSpPr>
        <p:spPr>
          <a:xfrm>
            <a:off x="3833814" y="4061365"/>
            <a:ext cx="3024186" cy="2424779"/>
          </a:xfrm>
          <a:prstGeom prst="rect">
            <a:avLst/>
          </a:prstGeom>
        </p:spPr>
        <p:txBody>
          <a:bodyPr lIns="0" tIns="0" rIns="0" bIns="0" numCol="1" spcCol="180000"/>
          <a:lstStyle>
            <a:lvl1pPr marL="0" indent="0">
              <a:lnSpc>
                <a:spcPts val="1200"/>
              </a:lnSpc>
              <a:spcBef>
                <a:spcPts val="0"/>
              </a:spcBef>
              <a:buNone/>
              <a:defRPr sz="1000" baseline="0">
                <a:solidFill>
                  <a:schemeClr val="tx2"/>
                </a:solidFill>
                <a:latin typeface="Deutsche Bank Text" charset="0"/>
                <a:ea typeface="Deutsche Bank Text" charset="0"/>
                <a:cs typeface="Deutsche Bank Text" charset="0"/>
              </a:defRPr>
            </a:lvl1pPr>
          </a:lstStyle>
          <a:p>
            <a:pPr lvl="0"/>
            <a:r>
              <a:rPr lang="en-US" dirty="0"/>
              <a:t>Deutsche Bank Text Dark Grey 10pt</a:t>
            </a:r>
          </a:p>
        </p:txBody>
      </p:sp>
      <p:cxnSp>
        <p:nvCxnSpPr>
          <p:cNvPr id="11" name="Straight Connector 10"/>
          <p:cNvCxnSpPr/>
          <p:nvPr userDrawn="1"/>
        </p:nvCxnSpPr>
        <p:spPr>
          <a:xfrm>
            <a:off x="3833813" y="3944318"/>
            <a:ext cx="3024187" cy="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122444466"/>
      </p:ext>
    </p:extLst>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preserve="1" userDrawn="1">
  <p:cSld name="Title Slide">
    <p:spTree>
      <p:nvGrpSpPr>
        <p:cNvPr id="1" name=""/>
        <p:cNvGrpSpPr/>
        <p:nvPr/>
      </p:nvGrpSpPr>
      <p:grpSpPr>
        <a:xfrm>
          <a:off x="0" y="0"/>
          <a:ext cx="0" cy="0"/>
          <a:chOff x="0" y="0"/>
          <a:chExt cx="0" cy="0"/>
        </a:xfrm>
      </p:grpSpPr>
      <p:sp>
        <p:nvSpPr>
          <p:cNvPr id="8" name="TextBox 7"/>
          <p:cNvSpPr txBox="1"/>
          <p:nvPr userDrawn="1"/>
        </p:nvSpPr>
        <p:spPr>
          <a:xfrm>
            <a:off x="720000" y="401520"/>
            <a:ext cx="1225446" cy="153440"/>
          </a:xfrm>
          <a:prstGeom prst="rect">
            <a:avLst/>
          </a:prstGeom>
          <a:noFill/>
        </p:spPr>
        <p:txBody>
          <a:bodyPr wrap="square" lIns="0" tIns="0" rIns="0" bIns="0" rtlCol="0">
            <a:spAutoFit/>
          </a:bodyPr>
          <a:lstStyle/>
          <a:p>
            <a:r>
              <a:rPr lang="en-US" sz="997" dirty="0">
                <a:solidFill>
                  <a:schemeClr val="accent2"/>
                </a:solidFill>
                <a:latin typeface="Deutsche Bank Text" charset="0"/>
                <a:ea typeface="Deutsche Bank Text" charset="0"/>
                <a:cs typeface="Deutsche Bank Text" charset="0"/>
              </a:rPr>
              <a:t>Contents</a:t>
            </a:r>
          </a:p>
        </p:txBody>
      </p:sp>
      <p:sp>
        <p:nvSpPr>
          <p:cNvPr id="14" name="Text Placeholder 9"/>
          <p:cNvSpPr>
            <a:spLocks noGrp="1"/>
          </p:cNvSpPr>
          <p:nvPr>
            <p:ph type="body" sz="quarter" idx="15" hasCustomPrompt="1"/>
          </p:nvPr>
        </p:nvSpPr>
        <p:spPr>
          <a:xfrm>
            <a:off x="5432152" y="5520213"/>
            <a:ext cx="3802335" cy="474951"/>
          </a:xfrm>
          <a:prstGeom prst="rect">
            <a:avLst/>
          </a:prstGeom>
        </p:spPr>
        <p:txBody>
          <a:bodyPr lIns="0" tIns="0" rIns="0" bIns="0"/>
          <a:lstStyle>
            <a:lvl1pPr marL="0" indent="0">
              <a:buFontTx/>
              <a:buNone/>
              <a:defRPr sz="1396">
                <a:solidFill>
                  <a:schemeClr val="tx2"/>
                </a:solidFill>
                <a:latin typeface="Deutsche Bank Text" charset="0"/>
                <a:ea typeface="Deutsche Bank Text" charset="0"/>
                <a:cs typeface="Deutsche Bank Text" charset="0"/>
              </a:defRPr>
            </a:lvl1pPr>
            <a:lvl2pPr marL="455783" indent="0">
              <a:buFontTx/>
              <a:buNone/>
              <a:defRPr sz="1396">
                <a:solidFill>
                  <a:srgbClr val="616D72"/>
                </a:solidFill>
                <a:latin typeface="Arial" charset="0"/>
                <a:ea typeface="Arial" charset="0"/>
                <a:cs typeface="Arial" charset="0"/>
              </a:defRPr>
            </a:lvl2pPr>
            <a:lvl3pPr marL="911565" indent="0">
              <a:buFontTx/>
              <a:buNone/>
              <a:defRPr sz="1396">
                <a:solidFill>
                  <a:srgbClr val="616D72"/>
                </a:solidFill>
                <a:latin typeface="Arial" charset="0"/>
                <a:ea typeface="Arial" charset="0"/>
                <a:cs typeface="Arial" charset="0"/>
              </a:defRPr>
            </a:lvl3pPr>
            <a:lvl4pPr marL="1367348" indent="0">
              <a:buFontTx/>
              <a:buNone/>
              <a:defRPr sz="1396">
                <a:solidFill>
                  <a:srgbClr val="616D72"/>
                </a:solidFill>
                <a:latin typeface="Arial" charset="0"/>
                <a:ea typeface="Arial" charset="0"/>
                <a:cs typeface="Arial" charset="0"/>
              </a:defRPr>
            </a:lvl4pPr>
            <a:lvl5pPr marL="1823131" indent="0">
              <a:buFontTx/>
              <a:buNone/>
              <a:defRPr sz="1396">
                <a:solidFill>
                  <a:srgbClr val="616D72"/>
                </a:solidFill>
                <a:latin typeface="Arial" charset="0"/>
                <a:ea typeface="Arial" charset="0"/>
                <a:cs typeface="Arial" charset="0"/>
              </a:defRPr>
            </a:lvl5pPr>
          </a:lstStyle>
          <a:p>
            <a:pPr lvl="0"/>
            <a:r>
              <a:rPr lang="en-US" dirty="0"/>
              <a:t>Deutsche Bank Text Dark Grey 14pt</a:t>
            </a:r>
          </a:p>
        </p:txBody>
      </p:sp>
      <p:sp>
        <p:nvSpPr>
          <p:cNvPr id="16" name="TextBox 15"/>
          <p:cNvSpPr txBox="1"/>
          <p:nvPr userDrawn="1"/>
        </p:nvSpPr>
        <p:spPr>
          <a:xfrm>
            <a:off x="4639422" y="1155261"/>
            <a:ext cx="634253" cy="705706"/>
          </a:xfrm>
          <a:prstGeom prst="rect">
            <a:avLst/>
          </a:prstGeom>
          <a:noFill/>
        </p:spPr>
        <p:txBody>
          <a:bodyPr wrap="square" lIns="0" tIns="0" rIns="0" bIns="0" rtlCol="0">
            <a:spAutoFit/>
          </a:bodyPr>
          <a:lstStyle/>
          <a:p>
            <a:r>
              <a:rPr lang="en-US" sz="4600" dirty="0">
                <a:solidFill>
                  <a:schemeClr val="tx1"/>
                </a:solidFill>
                <a:latin typeface="Deutsche Bank Display" charset="0"/>
                <a:ea typeface="Deutsche Bank Display" charset="0"/>
                <a:cs typeface="Deutsche Bank Display" charset="0"/>
              </a:rPr>
              <a:t>1</a:t>
            </a:r>
          </a:p>
        </p:txBody>
      </p:sp>
      <p:sp>
        <p:nvSpPr>
          <p:cNvPr id="18" name="TextBox 17"/>
          <p:cNvSpPr txBox="1"/>
          <p:nvPr userDrawn="1"/>
        </p:nvSpPr>
        <p:spPr>
          <a:xfrm>
            <a:off x="4639422" y="2005371"/>
            <a:ext cx="634253" cy="705706"/>
          </a:xfrm>
          <a:prstGeom prst="rect">
            <a:avLst/>
          </a:prstGeom>
          <a:noFill/>
        </p:spPr>
        <p:txBody>
          <a:bodyPr wrap="square" lIns="0" tIns="0" rIns="0" bIns="0" rtlCol="0">
            <a:spAutoFit/>
          </a:bodyPr>
          <a:lstStyle/>
          <a:p>
            <a:r>
              <a:rPr lang="en-US" sz="4600" dirty="0">
                <a:solidFill>
                  <a:schemeClr val="tx1"/>
                </a:solidFill>
                <a:latin typeface="Deutsche Bank Display" charset="0"/>
                <a:ea typeface="Deutsche Bank Display" charset="0"/>
                <a:cs typeface="Deutsche Bank Display" charset="0"/>
              </a:rPr>
              <a:t>2</a:t>
            </a:r>
          </a:p>
        </p:txBody>
      </p:sp>
      <p:sp>
        <p:nvSpPr>
          <p:cNvPr id="20" name="TextBox 19"/>
          <p:cNvSpPr txBox="1"/>
          <p:nvPr userDrawn="1"/>
        </p:nvSpPr>
        <p:spPr>
          <a:xfrm>
            <a:off x="4639422" y="2853242"/>
            <a:ext cx="634253" cy="705706"/>
          </a:xfrm>
          <a:prstGeom prst="rect">
            <a:avLst/>
          </a:prstGeom>
          <a:noFill/>
        </p:spPr>
        <p:txBody>
          <a:bodyPr wrap="square" lIns="0" tIns="0" rIns="0" bIns="0" rtlCol="0">
            <a:spAutoFit/>
          </a:bodyPr>
          <a:lstStyle/>
          <a:p>
            <a:r>
              <a:rPr lang="en-US" sz="4600" dirty="0">
                <a:solidFill>
                  <a:schemeClr val="tx1"/>
                </a:solidFill>
                <a:latin typeface="Deutsche Bank Display" charset="0"/>
                <a:ea typeface="Deutsche Bank Display" charset="0"/>
                <a:cs typeface="Deutsche Bank Display" charset="0"/>
              </a:rPr>
              <a:t>3</a:t>
            </a:r>
          </a:p>
        </p:txBody>
      </p:sp>
      <p:sp>
        <p:nvSpPr>
          <p:cNvPr id="22" name="TextBox 21"/>
          <p:cNvSpPr txBox="1"/>
          <p:nvPr userDrawn="1"/>
        </p:nvSpPr>
        <p:spPr>
          <a:xfrm>
            <a:off x="4639422" y="3702498"/>
            <a:ext cx="634253" cy="705706"/>
          </a:xfrm>
          <a:prstGeom prst="rect">
            <a:avLst/>
          </a:prstGeom>
          <a:noFill/>
        </p:spPr>
        <p:txBody>
          <a:bodyPr wrap="square" lIns="0" tIns="0" rIns="0" bIns="0" rtlCol="0">
            <a:spAutoFit/>
          </a:bodyPr>
          <a:lstStyle/>
          <a:p>
            <a:r>
              <a:rPr lang="en-US" sz="4600" dirty="0">
                <a:solidFill>
                  <a:schemeClr val="tx1"/>
                </a:solidFill>
                <a:latin typeface="Deutsche Bank Display" charset="0"/>
                <a:ea typeface="Deutsche Bank Display" charset="0"/>
                <a:cs typeface="Deutsche Bank Display" charset="0"/>
              </a:rPr>
              <a:t>4</a:t>
            </a:r>
          </a:p>
        </p:txBody>
      </p:sp>
      <p:sp>
        <p:nvSpPr>
          <p:cNvPr id="24" name="TextBox 23"/>
          <p:cNvSpPr txBox="1"/>
          <p:nvPr userDrawn="1"/>
        </p:nvSpPr>
        <p:spPr>
          <a:xfrm>
            <a:off x="4639422" y="4564060"/>
            <a:ext cx="634253" cy="705706"/>
          </a:xfrm>
          <a:prstGeom prst="rect">
            <a:avLst/>
          </a:prstGeom>
          <a:noFill/>
        </p:spPr>
        <p:txBody>
          <a:bodyPr wrap="square" lIns="0" tIns="0" rIns="0" bIns="0" rtlCol="0">
            <a:spAutoFit/>
          </a:bodyPr>
          <a:lstStyle/>
          <a:p>
            <a:r>
              <a:rPr lang="en-US" sz="4600" dirty="0">
                <a:solidFill>
                  <a:schemeClr val="tx1"/>
                </a:solidFill>
                <a:latin typeface="Deutsche Bank Display" charset="0"/>
                <a:ea typeface="Deutsche Bank Display" charset="0"/>
                <a:cs typeface="Deutsche Bank Display" charset="0"/>
              </a:rPr>
              <a:t>5</a:t>
            </a:r>
          </a:p>
        </p:txBody>
      </p:sp>
      <p:sp>
        <p:nvSpPr>
          <p:cNvPr id="26" name="TextBox 25"/>
          <p:cNvSpPr txBox="1"/>
          <p:nvPr userDrawn="1"/>
        </p:nvSpPr>
        <p:spPr>
          <a:xfrm>
            <a:off x="4639422" y="5410951"/>
            <a:ext cx="634253" cy="705706"/>
          </a:xfrm>
          <a:prstGeom prst="rect">
            <a:avLst/>
          </a:prstGeom>
          <a:noFill/>
        </p:spPr>
        <p:txBody>
          <a:bodyPr wrap="square" lIns="0" tIns="0" rIns="0" bIns="0" rtlCol="0">
            <a:spAutoFit/>
          </a:bodyPr>
          <a:lstStyle/>
          <a:p>
            <a:r>
              <a:rPr lang="en-US" sz="4600" dirty="0">
                <a:solidFill>
                  <a:schemeClr val="tx1"/>
                </a:solidFill>
                <a:latin typeface="Deutsche Bank Display" charset="0"/>
                <a:ea typeface="Deutsche Bank Display" charset="0"/>
                <a:cs typeface="Deutsche Bank Display" charset="0"/>
              </a:rPr>
              <a:t>6</a:t>
            </a:r>
          </a:p>
        </p:txBody>
      </p:sp>
      <p:cxnSp>
        <p:nvCxnSpPr>
          <p:cNvPr id="15" name="Straight Connector 14"/>
          <p:cNvCxnSpPr/>
          <p:nvPr userDrawn="1"/>
        </p:nvCxnSpPr>
        <p:spPr>
          <a:xfrm>
            <a:off x="4625975" y="1171031"/>
            <a:ext cx="4608513" cy="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cxnSp>
        <p:nvCxnSpPr>
          <p:cNvPr id="30" name="Straight Connector 29"/>
          <p:cNvCxnSpPr/>
          <p:nvPr userDrawn="1"/>
        </p:nvCxnSpPr>
        <p:spPr>
          <a:xfrm>
            <a:off x="4625975" y="2020891"/>
            <a:ext cx="4608513" cy="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cxnSp>
        <p:nvCxnSpPr>
          <p:cNvPr id="31" name="Straight Connector 30"/>
          <p:cNvCxnSpPr/>
          <p:nvPr userDrawn="1"/>
        </p:nvCxnSpPr>
        <p:spPr>
          <a:xfrm>
            <a:off x="4625975" y="2871438"/>
            <a:ext cx="4608513" cy="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cxnSp>
        <p:nvCxnSpPr>
          <p:cNvPr id="32" name="Straight Connector 31"/>
          <p:cNvCxnSpPr/>
          <p:nvPr userDrawn="1"/>
        </p:nvCxnSpPr>
        <p:spPr>
          <a:xfrm>
            <a:off x="4625975" y="3721553"/>
            <a:ext cx="4608513" cy="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cxnSp>
        <p:nvCxnSpPr>
          <p:cNvPr id="33" name="Straight Connector 32"/>
          <p:cNvCxnSpPr/>
          <p:nvPr userDrawn="1"/>
        </p:nvCxnSpPr>
        <p:spPr>
          <a:xfrm>
            <a:off x="4625975" y="4573158"/>
            <a:ext cx="4608513" cy="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cxnSp>
        <p:nvCxnSpPr>
          <p:cNvPr id="34" name="Straight Connector 33"/>
          <p:cNvCxnSpPr/>
          <p:nvPr userDrawn="1"/>
        </p:nvCxnSpPr>
        <p:spPr>
          <a:xfrm>
            <a:off x="4625975" y="5421208"/>
            <a:ext cx="4608513" cy="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sp>
        <p:nvSpPr>
          <p:cNvPr id="35" name="Text Placeholder 9"/>
          <p:cNvSpPr>
            <a:spLocks noGrp="1"/>
          </p:cNvSpPr>
          <p:nvPr userDrawn="1">
            <p:ph type="body" sz="quarter" idx="16" hasCustomPrompt="1"/>
          </p:nvPr>
        </p:nvSpPr>
        <p:spPr>
          <a:xfrm>
            <a:off x="5432152" y="4661636"/>
            <a:ext cx="3802335" cy="474951"/>
          </a:xfrm>
          <a:prstGeom prst="rect">
            <a:avLst/>
          </a:prstGeom>
        </p:spPr>
        <p:txBody>
          <a:bodyPr lIns="0" tIns="0" rIns="0" bIns="0"/>
          <a:lstStyle>
            <a:lvl1pPr marL="0" indent="0">
              <a:buFontTx/>
              <a:buNone/>
              <a:defRPr sz="1396">
                <a:solidFill>
                  <a:schemeClr val="tx2"/>
                </a:solidFill>
                <a:latin typeface="Deutsche Bank Text" charset="0"/>
                <a:ea typeface="Deutsche Bank Text" charset="0"/>
                <a:cs typeface="Deutsche Bank Text" charset="0"/>
              </a:defRPr>
            </a:lvl1pPr>
            <a:lvl2pPr marL="455783" indent="0">
              <a:buFontTx/>
              <a:buNone/>
              <a:defRPr sz="1396">
                <a:solidFill>
                  <a:srgbClr val="616D72"/>
                </a:solidFill>
                <a:latin typeface="Arial" charset="0"/>
                <a:ea typeface="Arial" charset="0"/>
                <a:cs typeface="Arial" charset="0"/>
              </a:defRPr>
            </a:lvl2pPr>
            <a:lvl3pPr marL="911565" indent="0">
              <a:buFontTx/>
              <a:buNone/>
              <a:defRPr sz="1396">
                <a:solidFill>
                  <a:srgbClr val="616D72"/>
                </a:solidFill>
                <a:latin typeface="Arial" charset="0"/>
                <a:ea typeface="Arial" charset="0"/>
                <a:cs typeface="Arial" charset="0"/>
              </a:defRPr>
            </a:lvl3pPr>
            <a:lvl4pPr marL="1367348" indent="0">
              <a:buFontTx/>
              <a:buNone/>
              <a:defRPr sz="1396">
                <a:solidFill>
                  <a:srgbClr val="616D72"/>
                </a:solidFill>
                <a:latin typeface="Arial" charset="0"/>
                <a:ea typeface="Arial" charset="0"/>
                <a:cs typeface="Arial" charset="0"/>
              </a:defRPr>
            </a:lvl4pPr>
            <a:lvl5pPr marL="1823131" indent="0">
              <a:buFontTx/>
              <a:buNone/>
              <a:defRPr sz="1396">
                <a:solidFill>
                  <a:srgbClr val="616D72"/>
                </a:solidFill>
                <a:latin typeface="Arial" charset="0"/>
                <a:ea typeface="Arial" charset="0"/>
                <a:cs typeface="Arial" charset="0"/>
              </a:defRPr>
            </a:lvl5pPr>
          </a:lstStyle>
          <a:p>
            <a:pPr lvl="0"/>
            <a:r>
              <a:rPr lang="en-US" dirty="0"/>
              <a:t>Deutsche Bank Text Dark Grey 14pt</a:t>
            </a:r>
          </a:p>
        </p:txBody>
      </p:sp>
      <p:sp>
        <p:nvSpPr>
          <p:cNvPr id="36" name="Text Placeholder 9"/>
          <p:cNvSpPr>
            <a:spLocks noGrp="1"/>
          </p:cNvSpPr>
          <p:nvPr userDrawn="1">
            <p:ph type="body" sz="quarter" idx="17" hasCustomPrompt="1"/>
          </p:nvPr>
        </p:nvSpPr>
        <p:spPr>
          <a:xfrm>
            <a:off x="5432152" y="3817593"/>
            <a:ext cx="3802335" cy="474951"/>
          </a:xfrm>
          <a:prstGeom prst="rect">
            <a:avLst/>
          </a:prstGeom>
        </p:spPr>
        <p:txBody>
          <a:bodyPr lIns="0" tIns="0" rIns="0" bIns="0"/>
          <a:lstStyle>
            <a:lvl1pPr marL="0" indent="0">
              <a:buFontTx/>
              <a:buNone/>
              <a:defRPr sz="1396">
                <a:solidFill>
                  <a:schemeClr val="tx2"/>
                </a:solidFill>
                <a:latin typeface="Deutsche Bank Text" charset="0"/>
                <a:ea typeface="Deutsche Bank Text" charset="0"/>
                <a:cs typeface="Deutsche Bank Text" charset="0"/>
              </a:defRPr>
            </a:lvl1pPr>
            <a:lvl2pPr marL="455783" indent="0">
              <a:buFontTx/>
              <a:buNone/>
              <a:defRPr sz="1396">
                <a:solidFill>
                  <a:srgbClr val="616D72"/>
                </a:solidFill>
                <a:latin typeface="Arial" charset="0"/>
                <a:ea typeface="Arial" charset="0"/>
                <a:cs typeface="Arial" charset="0"/>
              </a:defRPr>
            </a:lvl2pPr>
            <a:lvl3pPr marL="911565" indent="0">
              <a:buFontTx/>
              <a:buNone/>
              <a:defRPr sz="1396">
                <a:solidFill>
                  <a:srgbClr val="616D72"/>
                </a:solidFill>
                <a:latin typeface="Arial" charset="0"/>
                <a:ea typeface="Arial" charset="0"/>
                <a:cs typeface="Arial" charset="0"/>
              </a:defRPr>
            </a:lvl3pPr>
            <a:lvl4pPr marL="1367348" indent="0">
              <a:buFontTx/>
              <a:buNone/>
              <a:defRPr sz="1396">
                <a:solidFill>
                  <a:srgbClr val="616D72"/>
                </a:solidFill>
                <a:latin typeface="Arial" charset="0"/>
                <a:ea typeface="Arial" charset="0"/>
                <a:cs typeface="Arial" charset="0"/>
              </a:defRPr>
            </a:lvl4pPr>
            <a:lvl5pPr marL="1823131" indent="0">
              <a:buFontTx/>
              <a:buNone/>
              <a:defRPr sz="1396">
                <a:solidFill>
                  <a:srgbClr val="616D72"/>
                </a:solidFill>
                <a:latin typeface="Arial" charset="0"/>
                <a:ea typeface="Arial" charset="0"/>
                <a:cs typeface="Arial" charset="0"/>
              </a:defRPr>
            </a:lvl5pPr>
          </a:lstStyle>
          <a:p>
            <a:pPr lvl="0"/>
            <a:r>
              <a:rPr lang="en-US" dirty="0"/>
              <a:t>Deutsche Bank Text Dark Grey 14pt</a:t>
            </a:r>
          </a:p>
        </p:txBody>
      </p:sp>
      <p:sp>
        <p:nvSpPr>
          <p:cNvPr id="37" name="Text Placeholder 9"/>
          <p:cNvSpPr>
            <a:spLocks noGrp="1"/>
          </p:cNvSpPr>
          <p:nvPr userDrawn="1">
            <p:ph type="body" sz="quarter" idx="18" hasCustomPrompt="1"/>
          </p:nvPr>
        </p:nvSpPr>
        <p:spPr>
          <a:xfrm>
            <a:off x="5432152" y="2963846"/>
            <a:ext cx="3802335" cy="474951"/>
          </a:xfrm>
          <a:prstGeom prst="rect">
            <a:avLst/>
          </a:prstGeom>
        </p:spPr>
        <p:txBody>
          <a:bodyPr lIns="0" tIns="0" rIns="0" bIns="0"/>
          <a:lstStyle>
            <a:lvl1pPr marL="0" indent="0">
              <a:buFontTx/>
              <a:buNone/>
              <a:defRPr sz="1396">
                <a:solidFill>
                  <a:schemeClr val="tx2"/>
                </a:solidFill>
                <a:latin typeface="Deutsche Bank Text" charset="0"/>
                <a:ea typeface="Deutsche Bank Text" charset="0"/>
                <a:cs typeface="Deutsche Bank Text" charset="0"/>
              </a:defRPr>
            </a:lvl1pPr>
            <a:lvl2pPr marL="455783" indent="0">
              <a:buFontTx/>
              <a:buNone/>
              <a:defRPr sz="1396">
                <a:solidFill>
                  <a:srgbClr val="616D72"/>
                </a:solidFill>
                <a:latin typeface="Arial" charset="0"/>
                <a:ea typeface="Arial" charset="0"/>
                <a:cs typeface="Arial" charset="0"/>
              </a:defRPr>
            </a:lvl2pPr>
            <a:lvl3pPr marL="911565" indent="0">
              <a:buFontTx/>
              <a:buNone/>
              <a:defRPr sz="1396">
                <a:solidFill>
                  <a:srgbClr val="616D72"/>
                </a:solidFill>
                <a:latin typeface="Arial" charset="0"/>
                <a:ea typeface="Arial" charset="0"/>
                <a:cs typeface="Arial" charset="0"/>
              </a:defRPr>
            </a:lvl3pPr>
            <a:lvl4pPr marL="1367348" indent="0">
              <a:buFontTx/>
              <a:buNone/>
              <a:defRPr sz="1396">
                <a:solidFill>
                  <a:srgbClr val="616D72"/>
                </a:solidFill>
                <a:latin typeface="Arial" charset="0"/>
                <a:ea typeface="Arial" charset="0"/>
                <a:cs typeface="Arial" charset="0"/>
              </a:defRPr>
            </a:lvl4pPr>
            <a:lvl5pPr marL="1823131" indent="0">
              <a:buFontTx/>
              <a:buNone/>
              <a:defRPr sz="1396">
                <a:solidFill>
                  <a:srgbClr val="616D72"/>
                </a:solidFill>
                <a:latin typeface="Arial" charset="0"/>
                <a:ea typeface="Arial" charset="0"/>
                <a:cs typeface="Arial" charset="0"/>
              </a:defRPr>
            </a:lvl5pPr>
          </a:lstStyle>
          <a:p>
            <a:pPr lvl="0"/>
            <a:r>
              <a:rPr lang="en-US" dirty="0"/>
              <a:t>Deutsche Bank Text Dark Grey 14pt</a:t>
            </a:r>
          </a:p>
        </p:txBody>
      </p:sp>
      <p:sp>
        <p:nvSpPr>
          <p:cNvPr id="38" name="Text Placeholder 9"/>
          <p:cNvSpPr>
            <a:spLocks noGrp="1"/>
          </p:cNvSpPr>
          <p:nvPr userDrawn="1">
            <p:ph type="body" sz="quarter" idx="19" hasCustomPrompt="1"/>
          </p:nvPr>
        </p:nvSpPr>
        <p:spPr>
          <a:xfrm>
            <a:off x="5432152" y="2118287"/>
            <a:ext cx="3802335" cy="474951"/>
          </a:xfrm>
          <a:prstGeom prst="rect">
            <a:avLst/>
          </a:prstGeom>
        </p:spPr>
        <p:txBody>
          <a:bodyPr lIns="0" tIns="0" rIns="0" bIns="0"/>
          <a:lstStyle>
            <a:lvl1pPr marL="0" indent="0">
              <a:buFontTx/>
              <a:buNone/>
              <a:defRPr sz="1396">
                <a:solidFill>
                  <a:schemeClr val="tx2"/>
                </a:solidFill>
                <a:latin typeface="Deutsche Bank Text" charset="0"/>
                <a:ea typeface="Deutsche Bank Text" charset="0"/>
                <a:cs typeface="Deutsche Bank Text" charset="0"/>
              </a:defRPr>
            </a:lvl1pPr>
            <a:lvl2pPr marL="455783" indent="0">
              <a:buFontTx/>
              <a:buNone/>
              <a:defRPr sz="1396">
                <a:solidFill>
                  <a:srgbClr val="616D72"/>
                </a:solidFill>
                <a:latin typeface="Arial" charset="0"/>
                <a:ea typeface="Arial" charset="0"/>
                <a:cs typeface="Arial" charset="0"/>
              </a:defRPr>
            </a:lvl2pPr>
            <a:lvl3pPr marL="911565" indent="0">
              <a:buFontTx/>
              <a:buNone/>
              <a:defRPr sz="1396">
                <a:solidFill>
                  <a:srgbClr val="616D72"/>
                </a:solidFill>
                <a:latin typeface="Arial" charset="0"/>
                <a:ea typeface="Arial" charset="0"/>
                <a:cs typeface="Arial" charset="0"/>
              </a:defRPr>
            </a:lvl3pPr>
            <a:lvl4pPr marL="1367348" indent="0">
              <a:buFontTx/>
              <a:buNone/>
              <a:defRPr sz="1396">
                <a:solidFill>
                  <a:srgbClr val="616D72"/>
                </a:solidFill>
                <a:latin typeface="Arial" charset="0"/>
                <a:ea typeface="Arial" charset="0"/>
                <a:cs typeface="Arial" charset="0"/>
              </a:defRPr>
            </a:lvl4pPr>
            <a:lvl5pPr marL="1823131" indent="0">
              <a:buFontTx/>
              <a:buNone/>
              <a:defRPr sz="1396">
                <a:solidFill>
                  <a:srgbClr val="616D72"/>
                </a:solidFill>
                <a:latin typeface="Arial" charset="0"/>
                <a:ea typeface="Arial" charset="0"/>
                <a:cs typeface="Arial" charset="0"/>
              </a:defRPr>
            </a:lvl5pPr>
          </a:lstStyle>
          <a:p>
            <a:pPr lvl="0"/>
            <a:r>
              <a:rPr lang="en-US" dirty="0"/>
              <a:t>Deutsche Bank Text Dark Grey 14pt</a:t>
            </a:r>
          </a:p>
        </p:txBody>
      </p:sp>
      <p:sp>
        <p:nvSpPr>
          <p:cNvPr id="39" name="Text Placeholder 9"/>
          <p:cNvSpPr>
            <a:spLocks noGrp="1"/>
          </p:cNvSpPr>
          <p:nvPr userDrawn="1">
            <p:ph type="body" sz="quarter" idx="20" hasCustomPrompt="1"/>
          </p:nvPr>
        </p:nvSpPr>
        <p:spPr>
          <a:xfrm>
            <a:off x="5432152" y="1259509"/>
            <a:ext cx="3802335" cy="474951"/>
          </a:xfrm>
          <a:prstGeom prst="rect">
            <a:avLst/>
          </a:prstGeom>
        </p:spPr>
        <p:txBody>
          <a:bodyPr lIns="0" tIns="0" rIns="0" bIns="0"/>
          <a:lstStyle>
            <a:lvl1pPr marL="0" indent="0">
              <a:buFontTx/>
              <a:buNone/>
              <a:defRPr sz="1396">
                <a:solidFill>
                  <a:schemeClr val="tx2"/>
                </a:solidFill>
                <a:latin typeface="Deutsche Bank Text" charset="0"/>
                <a:ea typeface="Deutsche Bank Text" charset="0"/>
                <a:cs typeface="Deutsche Bank Text" charset="0"/>
              </a:defRPr>
            </a:lvl1pPr>
            <a:lvl2pPr marL="455783" indent="0">
              <a:buFontTx/>
              <a:buNone/>
              <a:defRPr sz="1396">
                <a:solidFill>
                  <a:srgbClr val="616D72"/>
                </a:solidFill>
                <a:latin typeface="Arial" charset="0"/>
                <a:ea typeface="Arial" charset="0"/>
                <a:cs typeface="Arial" charset="0"/>
              </a:defRPr>
            </a:lvl2pPr>
            <a:lvl3pPr marL="911565" indent="0">
              <a:buFontTx/>
              <a:buNone/>
              <a:defRPr sz="1396">
                <a:solidFill>
                  <a:srgbClr val="616D72"/>
                </a:solidFill>
                <a:latin typeface="Arial" charset="0"/>
                <a:ea typeface="Arial" charset="0"/>
                <a:cs typeface="Arial" charset="0"/>
              </a:defRPr>
            </a:lvl3pPr>
            <a:lvl4pPr marL="1367348" indent="0">
              <a:buFontTx/>
              <a:buNone/>
              <a:defRPr sz="1396">
                <a:solidFill>
                  <a:srgbClr val="616D72"/>
                </a:solidFill>
                <a:latin typeface="Arial" charset="0"/>
                <a:ea typeface="Arial" charset="0"/>
                <a:cs typeface="Arial" charset="0"/>
              </a:defRPr>
            </a:lvl4pPr>
            <a:lvl5pPr marL="1823131" indent="0">
              <a:buFontTx/>
              <a:buNone/>
              <a:defRPr sz="1396">
                <a:solidFill>
                  <a:srgbClr val="616D72"/>
                </a:solidFill>
                <a:latin typeface="Arial" charset="0"/>
                <a:ea typeface="Arial" charset="0"/>
                <a:cs typeface="Arial" charset="0"/>
              </a:defRPr>
            </a:lvl5pPr>
          </a:lstStyle>
          <a:p>
            <a:pPr lvl="0"/>
            <a:r>
              <a:rPr lang="en-US" dirty="0"/>
              <a:t>Deutsche Bank Text Dark Grey 14pt</a:t>
            </a:r>
          </a:p>
        </p:txBody>
      </p:sp>
    </p:spTree>
    <p:extLst>
      <p:ext uri="{BB962C8B-B14F-4D97-AF65-F5344CB8AC3E}">
        <p14:creationId xmlns:p14="http://schemas.microsoft.com/office/powerpoint/2010/main" val="1772021909"/>
      </p:ext>
    </p:extLst>
  </p:cSld>
  <p:clrMapOvr>
    <a:masterClrMapping/>
  </p:clrMapOvr>
</p:sldLayout>
</file>

<file path=ppt/slideLayouts/slideLayout90.xml><?xml version="1.0" encoding="utf-8"?>
<p:sldLayout xmlns:a="http://schemas.openxmlformats.org/drawingml/2006/main" xmlns:r="http://schemas.openxmlformats.org/officeDocument/2006/relationships" xmlns:p="http://schemas.openxmlformats.org/presentationml/2006/main" preserve="1" userDrawn="1">
  <p:cSld name="43_Custom Layout">
    <p:spTree>
      <p:nvGrpSpPr>
        <p:cNvPr id="1" name=""/>
        <p:cNvGrpSpPr/>
        <p:nvPr/>
      </p:nvGrpSpPr>
      <p:grpSpPr>
        <a:xfrm>
          <a:off x="0" y="0"/>
          <a:ext cx="0" cy="0"/>
          <a:chOff x="0" y="0"/>
          <a:chExt cx="0" cy="0"/>
        </a:xfrm>
      </p:grpSpPr>
      <p:sp>
        <p:nvSpPr>
          <p:cNvPr id="4" name="Text Placeholder 2"/>
          <p:cNvSpPr>
            <a:spLocks noGrp="1"/>
          </p:cNvSpPr>
          <p:nvPr>
            <p:ph type="body" sz="quarter" idx="62" hasCustomPrompt="1"/>
          </p:nvPr>
        </p:nvSpPr>
        <p:spPr>
          <a:xfrm>
            <a:off x="701675" y="441325"/>
            <a:ext cx="2728091" cy="155645"/>
          </a:xfrm>
          <a:prstGeom prst="rect">
            <a:avLst/>
          </a:prstGeom>
        </p:spPr>
        <p:txBody>
          <a:bodyPr lIns="0" tIns="0" rIns="0" bIns="0"/>
          <a:lstStyle>
            <a:lvl1pPr marL="0" indent="0">
              <a:buNone/>
              <a:defRPr sz="997" b="0" i="0" baseline="0">
                <a:solidFill>
                  <a:schemeClr val="accent2"/>
                </a:solidFill>
                <a:latin typeface="Deutsche Bank Text" charset="0"/>
                <a:ea typeface="Deutsche Bank Text" charset="0"/>
                <a:cs typeface="Deutsche Bank Text" charset="0"/>
              </a:defRPr>
            </a:lvl1pPr>
            <a:lvl2pPr marL="455783" indent="0">
              <a:buNone/>
              <a:defRPr/>
            </a:lvl2pPr>
            <a:lvl3pPr marL="911565" indent="0">
              <a:buNone/>
              <a:defRPr/>
            </a:lvl3pPr>
            <a:lvl4pPr marL="1367348" indent="0">
              <a:buNone/>
              <a:defRPr/>
            </a:lvl4pPr>
            <a:lvl5pPr marL="1823131" indent="0">
              <a:buNone/>
              <a:defRPr/>
            </a:lvl5pPr>
          </a:lstStyle>
          <a:p>
            <a:pPr lvl="0"/>
            <a:r>
              <a:rPr lang="en-US" dirty="0"/>
              <a:t>Deutsche Bank Text Orange 10pt</a:t>
            </a:r>
          </a:p>
        </p:txBody>
      </p:sp>
      <p:sp>
        <p:nvSpPr>
          <p:cNvPr id="12" name="Picture Placeholder 11"/>
          <p:cNvSpPr>
            <a:spLocks noGrp="1"/>
          </p:cNvSpPr>
          <p:nvPr>
            <p:ph type="pic" sz="quarter" idx="63" hasCustomPrompt="1"/>
          </p:nvPr>
        </p:nvSpPr>
        <p:spPr>
          <a:xfrm>
            <a:off x="705486" y="2125663"/>
            <a:ext cx="669600" cy="741600"/>
          </a:xfrm>
          <a:prstGeom prst="rect">
            <a:avLst/>
          </a:prstGeom>
          <a:solidFill>
            <a:srgbClr val="E6EAE9"/>
          </a:solidFill>
        </p:spPr>
        <p:txBody>
          <a:bodyPr lIns="72000" rIns="72000" anchor="ctr"/>
          <a:lstStyle>
            <a:lvl1pPr marL="0" indent="0" algn="ctr">
              <a:buNone/>
              <a:defRPr sz="1000" b="0" i="0">
                <a:solidFill>
                  <a:schemeClr val="tx2"/>
                </a:solidFill>
                <a:latin typeface="Deutsche Bank Text" charset="0"/>
                <a:ea typeface="Deutsche Bank Text" charset="0"/>
                <a:cs typeface="Deutsche Bank Text" charset="0"/>
              </a:defRPr>
            </a:lvl1pPr>
          </a:lstStyle>
          <a:p>
            <a:r>
              <a:rPr lang="en-US" dirty="0"/>
              <a:t>[Picture]</a:t>
            </a:r>
          </a:p>
        </p:txBody>
      </p:sp>
      <p:cxnSp>
        <p:nvCxnSpPr>
          <p:cNvPr id="16" name="Straight Connector 15"/>
          <p:cNvCxnSpPr/>
          <p:nvPr userDrawn="1"/>
        </p:nvCxnSpPr>
        <p:spPr>
          <a:xfrm>
            <a:off x="1425888" y="2125663"/>
            <a:ext cx="0" cy="741600"/>
          </a:xfrm>
          <a:prstGeom prst="line">
            <a:avLst/>
          </a:prstGeom>
          <a:ln>
            <a:solidFill>
              <a:schemeClr val="accent2"/>
            </a:solidFill>
          </a:ln>
        </p:spPr>
        <p:style>
          <a:lnRef idx="1">
            <a:schemeClr val="accent1"/>
          </a:lnRef>
          <a:fillRef idx="0">
            <a:schemeClr val="accent1"/>
          </a:fillRef>
          <a:effectRef idx="0">
            <a:schemeClr val="accent1"/>
          </a:effectRef>
          <a:fontRef idx="minor">
            <a:schemeClr val="tx1"/>
          </a:fontRef>
        </p:style>
      </p:cxnSp>
      <p:sp>
        <p:nvSpPr>
          <p:cNvPr id="18" name="Text Placeholder 17"/>
          <p:cNvSpPr>
            <a:spLocks noGrp="1"/>
          </p:cNvSpPr>
          <p:nvPr>
            <p:ph type="body" sz="quarter" idx="64" hasCustomPrompt="1"/>
          </p:nvPr>
        </p:nvSpPr>
        <p:spPr>
          <a:xfrm>
            <a:off x="1487315" y="2092033"/>
            <a:ext cx="1482898" cy="775230"/>
          </a:xfrm>
          <a:prstGeom prst="rect">
            <a:avLst/>
          </a:prstGeom>
        </p:spPr>
        <p:txBody>
          <a:bodyPr lIns="0" tIns="0" rIns="0" bIns="0"/>
          <a:lstStyle>
            <a:lvl1pPr marL="0" indent="0">
              <a:lnSpc>
                <a:spcPts val="1600"/>
              </a:lnSpc>
              <a:spcBef>
                <a:spcPts val="0"/>
              </a:spcBef>
              <a:buNone/>
              <a:defRPr sz="1200" b="0" i="0" baseline="0">
                <a:solidFill>
                  <a:schemeClr val="tx1"/>
                </a:solidFill>
                <a:latin typeface="Deutsche Bank Text" charset="0"/>
                <a:ea typeface="Deutsche Bank Text" charset="0"/>
                <a:cs typeface="Deutsche Bank Text" charset="0"/>
              </a:defRPr>
            </a:lvl1pPr>
          </a:lstStyle>
          <a:p>
            <a:pPr lvl="0"/>
            <a:r>
              <a:rPr lang="en-US" sz="1200" dirty="0">
                <a:latin typeface="Deutsche Bank Text Beta" charset="0"/>
                <a:ea typeface="Deutsche Bank Text Beta" charset="0"/>
                <a:cs typeface="Deutsche Bank Text Beta" charset="0"/>
              </a:rPr>
              <a:t>Deutsche Bank Text Dark Blue 12pt</a:t>
            </a:r>
            <a:endParaRPr lang="en-US" dirty="0"/>
          </a:p>
        </p:txBody>
      </p:sp>
      <p:sp>
        <p:nvSpPr>
          <p:cNvPr id="19" name="Picture Placeholder 11"/>
          <p:cNvSpPr>
            <a:spLocks noGrp="1"/>
          </p:cNvSpPr>
          <p:nvPr>
            <p:ph type="pic" sz="quarter" idx="65" hasCustomPrompt="1"/>
          </p:nvPr>
        </p:nvSpPr>
        <p:spPr>
          <a:xfrm>
            <a:off x="705486" y="3827463"/>
            <a:ext cx="669600" cy="741600"/>
          </a:xfrm>
          <a:prstGeom prst="rect">
            <a:avLst/>
          </a:prstGeom>
          <a:solidFill>
            <a:srgbClr val="E6EAE9"/>
          </a:solidFill>
        </p:spPr>
        <p:txBody>
          <a:bodyPr lIns="72000" rIns="72000" anchor="ctr"/>
          <a:lstStyle>
            <a:lvl1pPr marL="0" indent="0" algn="ctr">
              <a:buNone/>
              <a:defRPr sz="1000" b="0" i="0">
                <a:solidFill>
                  <a:schemeClr val="tx2"/>
                </a:solidFill>
                <a:latin typeface="Deutsche Bank Text" charset="0"/>
                <a:ea typeface="Deutsche Bank Text" charset="0"/>
                <a:cs typeface="Deutsche Bank Text" charset="0"/>
              </a:defRPr>
            </a:lvl1pPr>
          </a:lstStyle>
          <a:p>
            <a:r>
              <a:rPr lang="en-US" dirty="0"/>
              <a:t>[Picture]</a:t>
            </a:r>
          </a:p>
        </p:txBody>
      </p:sp>
      <p:cxnSp>
        <p:nvCxnSpPr>
          <p:cNvPr id="20" name="Straight Connector 19"/>
          <p:cNvCxnSpPr/>
          <p:nvPr userDrawn="1"/>
        </p:nvCxnSpPr>
        <p:spPr>
          <a:xfrm>
            <a:off x="1425888" y="3827463"/>
            <a:ext cx="0" cy="741600"/>
          </a:xfrm>
          <a:prstGeom prst="line">
            <a:avLst/>
          </a:prstGeom>
          <a:ln>
            <a:solidFill>
              <a:schemeClr val="accent2"/>
            </a:solidFill>
          </a:ln>
        </p:spPr>
        <p:style>
          <a:lnRef idx="1">
            <a:schemeClr val="accent1"/>
          </a:lnRef>
          <a:fillRef idx="0">
            <a:schemeClr val="accent1"/>
          </a:fillRef>
          <a:effectRef idx="0">
            <a:schemeClr val="accent1"/>
          </a:effectRef>
          <a:fontRef idx="minor">
            <a:schemeClr val="tx1"/>
          </a:fontRef>
        </p:style>
      </p:cxnSp>
      <p:sp>
        <p:nvSpPr>
          <p:cNvPr id="21" name="Text Placeholder 17"/>
          <p:cNvSpPr>
            <a:spLocks noGrp="1"/>
          </p:cNvSpPr>
          <p:nvPr>
            <p:ph type="body" sz="quarter" idx="66" hasCustomPrompt="1"/>
          </p:nvPr>
        </p:nvSpPr>
        <p:spPr>
          <a:xfrm>
            <a:off x="1487315" y="3793833"/>
            <a:ext cx="1482898" cy="775230"/>
          </a:xfrm>
          <a:prstGeom prst="rect">
            <a:avLst/>
          </a:prstGeom>
        </p:spPr>
        <p:txBody>
          <a:bodyPr lIns="0" tIns="0" rIns="0" bIns="0"/>
          <a:lstStyle>
            <a:lvl1pPr marL="0" indent="0">
              <a:lnSpc>
                <a:spcPts val="1600"/>
              </a:lnSpc>
              <a:spcBef>
                <a:spcPts val="0"/>
              </a:spcBef>
              <a:buNone/>
              <a:defRPr sz="1200" b="0" i="0" baseline="0">
                <a:solidFill>
                  <a:schemeClr val="tx1"/>
                </a:solidFill>
                <a:latin typeface="Deutsche Bank Text" charset="0"/>
                <a:ea typeface="Deutsche Bank Text" charset="0"/>
                <a:cs typeface="Deutsche Bank Text" charset="0"/>
              </a:defRPr>
            </a:lvl1pPr>
          </a:lstStyle>
          <a:p>
            <a:pPr lvl="0"/>
            <a:r>
              <a:rPr lang="en-US" sz="1200" dirty="0">
                <a:latin typeface="Deutsche Bank Text Beta" charset="0"/>
                <a:ea typeface="Deutsche Bank Text Beta" charset="0"/>
                <a:cs typeface="Deutsche Bank Text Beta" charset="0"/>
              </a:rPr>
              <a:t>Deutsche Bank Text Dark Blue 12pt</a:t>
            </a:r>
            <a:endParaRPr lang="en-US" dirty="0"/>
          </a:p>
        </p:txBody>
      </p:sp>
      <p:sp>
        <p:nvSpPr>
          <p:cNvPr id="22" name="Picture Placeholder 11"/>
          <p:cNvSpPr>
            <a:spLocks noGrp="1"/>
          </p:cNvSpPr>
          <p:nvPr>
            <p:ph type="pic" sz="quarter" idx="67" hasCustomPrompt="1"/>
          </p:nvPr>
        </p:nvSpPr>
        <p:spPr>
          <a:xfrm>
            <a:off x="705486" y="5529264"/>
            <a:ext cx="669600" cy="741600"/>
          </a:xfrm>
          <a:prstGeom prst="rect">
            <a:avLst/>
          </a:prstGeom>
          <a:solidFill>
            <a:srgbClr val="E6EAE9"/>
          </a:solidFill>
        </p:spPr>
        <p:txBody>
          <a:bodyPr lIns="72000" rIns="72000" anchor="ctr"/>
          <a:lstStyle>
            <a:lvl1pPr marL="0" indent="0" algn="ctr">
              <a:buNone/>
              <a:defRPr sz="1000" b="0" i="0">
                <a:solidFill>
                  <a:schemeClr val="tx2"/>
                </a:solidFill>
                <a:latin typeface="Deutsche Bank Text" charset="0"/>
                <a:ea typeface="Deutsche Bank Text" charset="0"/>
                <a:cs typeface="Deutsche Bank Text" charset="0"/>
              </a:defRPr>
            </a:lvl1pPr>
          </a:lstStyle>
          <a:p>
            <a:r>
              <a:rPr lang="en-US" dirty="0"/>
              <a:t>[Picture]</a:t>
            </a:r>
          </a:p>
        </p:txBody>
      </p:sp>
      <p:cxnSp>
        <p:nvCxnSpPr>
          <p:cNvPr id="23" name="Straight Connector 22"/>
          <p:cNvCxnSpPr/>
          <p:nvPr userDrawn="1"/>
        </p:nvCxnSpPr>
        <p:spPr>
          <a:xfrm>
            <a:off x="1425888" y="5529264"/>
            <a:ext cx="0" cy="741600"/>
          </a:xfrm>
          <a:prstGeom prst="line">
            <a:avLst/>
          </a:prstGeom>
          <a:ln>
            <a:solidFill>
              <a:schemeClr val="accent2"/>
            </a:solidFill>
          </a:ln>
        </p:spPr>
        <p:style>
          <a:lnRef idx="1">
            <a:schemeClr val="accent1"/>
          </a:lnRef>
          <a:fillRef idx="0">
            <a:schemeClr val="accent1"/>
          </a:fillRef>
          <a:effectRef idx="0">
            <a:schemeClr val="accent1"/>
          </a:effectRef>
          <a:fontRef idx="minor">
            <a:schemeClr val="tx1"/>
          </a:fontRef>
        </p:style>
      </p:cxnSp>
      <p:sp>
        <p:nvSpPr>
          <p:cNvPr id="24" name="Text Placeholder 17"/>
          <p:cNvSpPr>
            <a:spLocks noGrp="1"/>
          </p:cNvSpPr>
          <p:nvPr>
            <p:ph type="body" sz="quarter" idx="68" hasCustomPrompt="1"/>
          </p:nvPr>
        </p:nvSpPr>
        <p:spPr>
          <a:xfrm>
            <a:off x="1487315" y="5495634"/>
            <a:ext cx="1482898" cy="775230"/>
          </a:xfrm>
          <a:prstGeom prst="rect">
            <a:avLst/>
          </a:prstGeom>
        </p:spPr>
        <p:txBody>
          <a:bodyPr lIns="0" tIns="0" rIns="0" bIns="0"/>
          <a:lstStyle>
            <a:lvl1pPr marL="0" marR="0" indent="0" algn="l" defTabSz="911565" rtl="0" eaLnBrk="1" fontAlgn="auto" latinLnBrk="0" hangingPunct="1">
              <a:lnSpc>
                <a:spcPts val="1600"/>
              </a:lnSpc>
              <a:spcBef>
                <a:spcPts val="0"/>
              </a:spcBef>
              <a:spcAft>
                <a:spcPts val="0"/>
              </a:spcAft>
              <a:buClrTx/>
              <a:buSzTx/>
              <a:buFont typeface="Arial"/>
              <a:buNone/>
              <a:tabLst/>
              <a:defRPr sz="1200" b="0" i="0" baseline="0">
                <a:solidFill>
                  <a:schemeClr val="tx1"/>
                </a:solidFill>
                <a:latin typeface="Deutsche Bank Text" charset="0"/>
                <a:ea typeface="Deutsche Bank Text" charset="0"/>
                <a:cs typeface="Deutsche Bank Text" charset="0"/>
              </a:defRPr>
            </a:lvl1pPr>
          </a:lstStyle>
          <a:p>
            <a:pPr lvl="0"/>
            <a:r>
              <a:rPr lang="en-US" sz="1200" dirty="0">
                <a:latin typeface="Deutsche Bank Text Beta" charset="0"/>
                <a:ea typeface="Deutsche Bank Text Beta" charset="0"/>
                <a:cs typeface="Deutsche Bank Text Beta" charset="0"/>
              </a:rPr>
              <a:t>Deutsche Bank Text Dark Blue 12pt</a:t>
            </a:r>
            <a:endParaRPr lang="en-US" dirty="0"/>
          </a:p>
        </p:txBody>
      </p:sp>
      <p:sp>
        <p:nvSpPr>
          <p:cNvPr id="25" name="Picture Placeholder 11"/>
          <p:cNvSpPr>
            <a:spLocks noGrp="1"/>
          </p:cNvSpPr>
          <p:nvPr>
            <p:ph type="pic" sz="quarter" idx="69" hasCustomPrompt="1"/>
          </p:nvPr>
        </p:nvSpPr>
        <p:spPr>
          <a:xfrm>
            <a:off x="3830972" y="2125663"/>
            <a:ext cx="669600" cy="741600"/>
          </a:xfrm>
          <a:prstGeom prst="rect">
            <a:avLst/>
          </a:prstGeom>
          <a:solidFill>
            <a:srgbClr val="E6EAE9"/>
          </a:solidFill>
        </p:spPr>
        <p:txBody>
          <a:bodyPr lIns="72000" rIns="72000" anchor="ctr"/>
          <a:lstStyle>
            <a:lvl1pPr marL="0" indent="0" algn="ctr">
              <a:buNone/>
              <a:defRPr sz="1000" b="0" i="0">
                <a:solidFill>
                  <a:schemeClr val="tx2"/>
                </a:solidFill>
                <a:latin typeface="Deutsche Bank Text" charset="0"/>
                <a:ea typeface="Deutsche Bank Text" charset="0"/>
                <a:cs typeface="Deutsche Bank Text" charset="0"/>
              </a:defRPr>
            </a:lvl1pPr>
          </a:lstStyle>
          <a:p>
            <a:r>
              <a:rPr lang="en-US" dirty="0"/>
              <a:t>[Picture]</a:t>
            </a:r>
          </a:p>
        </p:txBody>
      </p:sp>
      <p:cxnSp>
        <p:nvCxnSpPr>
          <p:cNvPr id="26" name="Straight Connector 25"/>
          <p:cNvCxnSpPr/>
          <p:nvPr userDrawn="1"/>
        </p:nvCxnSpPr>
        <p:spPr>
          <a:xfrm>
            <a:off x="4551374" y="2125663"/>
            <a:ext cx="0" cy="741600"/>
          </a:xfrm>
          <a:prstGeom prst="line">
            <a:avLst/>
          </a:prstGeom>
          <a:ln>
            <a:solidFill>
              <a:schemeClr val="accent2"/>
            </a:solidFill>
          </a:ln>
        </p:spPr>
        <p:style>
          <a:lnRef idx="1">
            <a:schemeClr val="accent1"/>
          </a:lnRef>
          <a:fillRef idx="0">
            <a:schemeClr val="accent1"/>
          </a:fillRef>
          <a:effectRef idx="0">
            <a:schemeClr val="accent1"/>
          </a:effectRef>
          <a:fontRef idx="minor">
            <a:schemeClr val="tx1"/>
          </a:fontRef>
        </p:style>
      </p:cxnSp>
      <p:sp>
        <p:nvSpPr>
          <p:cNvPr id="27" name="Text Placeholder 17"/>
          <p:cNvSpPr>
            <a:spLocks noGrp="1"/>
          </p:cNvSpPr>
          <p:nvPr>
            <p:ph type="body" sz="quarter" idx="70" hasCustomPrompt="1"/>
          </p:nvPr>
        </p:nvSpPr>
        <p:spPr>
          <a:xfrm>
            <a:off x="4612801" y="2092033"/>
            <a:ext cx="1453037" cy="775230"/>
          </a:xfrm>
          <a:prstGeom prst="rect">
            <a:avLst/>
          </a:prstGeom>
        </p:spPr>
        <p:txBody>
          <a:bodyPr lIns="0" tIns="0" rIns="0" bIns="0"/>
          <a:lstStyle>
            <a:lvl1pPr marL="0" indent="0">
              <a:lnSpc>
                <a:spcPts val="1600"/>
              </a:lnSpc>
              <a:spcBef>
                <a:spcPts val="0"/>
              </a:spcBef>
              <a:buNone/>
              <a:defRPr sz="1200" b="0" i="0" baseline="0">
                <a:solidFill>
                  <a:schemeClr val="tx1"/>
                </a:solidFill>
                <a:latin typeface="Deutsche Bank Text" charset="0"/>
                <a:ea typeface="Deutsche Bank Text" charset="0"/>
                <a:cs typeface="Deutsche Bank Text" charset="0"/>
              </a:defRPr>
            </a:lvl1pPr>
          </a:lstStyle>
          <a:p>
            <a:pPr lvl="0"/>
            <a:r>
              <a:rPr lang="en-US" sz="1200" dirty="0">
                <a:latin typeface="Deutsche Bank Text Beta" charset="0"/>
                <a:ea typeface="Deutsche Bank Text Beta" charset="0"/>
                <a:cs typeface="Deutsche Bank Text Beta" charset="0"/>
              </a:rPr>
              <a:t>Deutsche Bank Text Dark Blue 12pt</a:t>
            </a:r>
            <a:endParaRPr lang="en-US" dirty="0"/>
          </a:p>
        </p:txBody>
      </p:sp>
      <p:sp>
        <p:nvSpPr>
          <p:cNvPr id="28" name="Picture Placeholder 11"/>
          <p:cNvSpPr>
            <a:spLocks noGrp="1"/>
          </p:cNvSpPr>
          <p:nvPr>
            <p:ph type="pic" sz="quarter" idx="71" hasCustomPrompt="1"/>
          </p:nvPr>
        </p:nvSpPr>
        <p:spPr>
          <a:xfrm>
            <a:off x="3830972" y="3827463"/>
            <a:ext cx="669600" cy="741600"/>
          </a:xfrm>
          <a:prstGeom prst="rect">
            <a:avLst/>
          </a:prstGeom>
          <a:solidFill>
            <a:srgbClr val="E6EAE9"/>
          </a:solidFill>
        </p:spPr>
        <p:txBody>
          <a:bodyPr lIns="72000" rIns="72000" anchor="ctr"/>
          <a:lstStyle>
            <a:lvl1pPr marL="0" indent="0" algn="ctr">
              <a:buNone/>
              <a:defRPr sz="1000" b="0" i="0">
                <a:solidFill>
                  <a:schemeClr val="tx2"/>
                </a:solidFill>
                <a:latin typeface="Deutsche Bank Text" charset="0"/>
                <a:ea typeface="Deutsche Bank Text" charset="0"/>
                <a:cs typeface="Deutsche Bank Text" charset="0"/>
              </a:defRPr>
            </a:lvl1pPr>
          </a:lstStyle>
          <a:p>
            <a:r>
              <a:rPr lang="en-US" dirty="0"/>
              <a:t>[Picture]</a:t>
            </a:r>
          </a:p>
        </p:txBody>
      </p:sp>
      <p:cxnSp>
        <p:nvCxnSpPr>
          <p:cNvPr id="29" name="Straight Connector 28"/>
          <p:cNvCxnSpPr/>
          <p:nvPr userDrawn="1"/>
        </p:nvCxnSpPr>
        <p:spPr>
          <a:xfrm>
            <a:off x="4551374" y="3827463"/>
            <a:ext cx="0" cy="741600"/>
          </a:xfrm>
          <a:prstGeom prst="line">
            <a:avLst/>
          </a:prstGeom>
          <a:ln>
            <a:solidFill>
              <a:schemeClr val="accent2"/>
            </a:solidFill>
          </a:ln>
        </p:spPr>
        <p:style>
          <a:lnRef idx="1">
            <a:schemeClr val="accent1"/>
          </a:lnRef>
          <a:fillRef idx="0">
            <a:schemeClr val="accent1"/>
          </a:fillRef>
          <a:effectRef idx="0">
            <a:schemeClr val="accent1"/>
          </a:effectRef>
          <a:fontRef idx="minor">
            <a:schemeClr val="tx1"/>
          </a:fontRef>
        </p:style>
      </p:cxnSp>
      <p:sp>
        <p:nvSpPr>
          <p:cNvPr id="30" name="Text Placeholder 17"/>
          <p:cNvSpPr>
            <a:spLocks noGrp="1"/>
          </p:cNvSpPr>
          <p:nvPr>
            <p:ph type="body" sz="quarter" idx="72" hasCustomPrompt="1"/>
          </p:nvPr>
        </p:nvSpPr>
        <p:spPr>
          <a:xfrm>
            <a:off x="4612801" y="3793833"/>
            <a:ext cx="1453037" cy="775230"/>
          </a:xfrm>
          <a:prstGeom prst="rect">
            <a:avLst/>
          </a:prstGeom>
        </p:spPr>
        <p:txBody>
          <a:bodyPr lIns="0" tIns="0" rIns="0" bIns="0"/>
          <a:lstStyle>
            <a:lvl1pPr marL="0" indent="0">
              <a:lnSpc>
                <a:spcPts val="1600"/>
              </a:lnSpc>
              <a:spcBef>
                <a:spcPts val="0"/>
              </a:spcBef>
              <a:buNone/>
              <a:defRPr sz="1200" b="0" i="0" baseline="0">
                <a:solidFill>
                  <a:schemeClr val="tx1"/>
                </a:solidFill>
                <a:latin typeface="Deutsche Bank Text" charset="0"/>
                <a:ea typeface="Deutsche Bank Text" charset="0"/>
                <a:cs typeface="Deutsche Bank Text" charset="0"/>
              </a:defRPr>
            </a:lvl1pPr>
          </a:lstStyle>
          <a:p>
            <a:pPr lvl="0"/>
            <a:r>
              <a:rPr lang="en-US" sz="1200" dirty="0">
                <a:latin typeface="Deutsche Bank Text Beta" charset="0"/>
                <a:ea typeface="Deutsche Bank Text Beta" charset="0"/>
                <a:cs typeface="Deutsche Bank Text Beta" charset="0"/>
              </a:rPr>
              <a:t>Deutsche Bank Text Dark Blue 12pt</a:t>
            </a:r>
            <a:endParaRPr lang="en-US" dirty="0"/>
          </a:p>
        </p:txBody>
      </p:sp>
      <p:sp>
        <p:nvSpPr>
          <p:cNvPr id="31" name="Picture Placeholder 11"/>
          <p:cNvSpPr>
            <a:spLocks noGrp="1"/>
          </p:cNvSpPr>
          <p:nvPr>
            <p:ph type="pic" sz="quarter" idx="73" hasCustomPrompt="1"/>
          </p:nvPr>
        </p:nvSpPr>
        <p:spPr>
          <a:xfrm>
            <a:off x="3830972" y="5529264"/>
            <a:ext cx="669600" cy="741600"/>
          </a:xfrm>
          <a:prstGeom prst="rect">
            <a:avLst/>
          </a:prstGeom>
          <a:solidFill>
            <a:srgbClr val="E6EAE9"/>
          </a:solidFill>
        </p:spPr>
        <p:txBody>
          <a:bodyPr lIns="72000" rIns="72000" anchor="ctr"/>
          <a:lstStyle>
            <a:lvl1pPr marL="0" indent="0" algn="ctr">
              <a:buNone/>
              <a:defRPr sz="1000" b="0" i="0">
                <a:solidFill>
                  <a:schemeClr val="tx2"/>
                </a:solidFill>
                <a:latin typeface="Deutsche Bank Text" charset="0"/>
                <a:ea typeface="Deutsche Bank Text" charset="0"/>
                <a:cs typeface="Deutsche Bank Text" charset="0"/>
              </a:defRPr>
            </a:lvl1pPr>
          </a:lstStyle>
          <a:p>
            <a:r>
              <a:rPr lang="en-US" dirty="0"/>
              <a:t>[Picture]</a:t>
            </a:r>
          </a:p>
        </p:txBody>
      </p:sp>
      <p:cxnSp>
        <p:nvCxnSpPr>
          <p:cNvPr id="32" name="Straight Connector 31"/>
          <p:cNvCxnSpPr/>
          <p:nvPr userDrawn="1"/>
        </p:nvCxnSpPr>
        <p:spPr>
          <a:xfrm>
            <a:off x="4551374" y="5529264"/>
            <a:ext cx="0" cy="741600"/>
          </a:xfrm>
          <a:prstGeom prst="line">
            <a:avLst/>
          </a:prstGeom>
          <a:ln>
            <a:solidFill>
              <a:schemeClr val="accent2"/>
            </a:solidFill>
          </a:ln>
        </p:spPr>
        <p:style>
          <a:lnRef idx="1">
            <a:schemeClr val="accent1"/>
          </a:lnRef>
          <a:fillRef idx="0">
            <a:schemeClr val="accent1"/>
          </a:fillRef>
          <a:effectRef idx="0">
            <a:schemeClr val="accent1"/>
          </a:effectRef>
          <a:fontRef idx="minor">
            <a:schemeClr val="tx1"/>
          </a:fontRef>
        </p:style>
      </p:cxnSp>
      <p:sp>
        <p:nvSpPr>
          <p:cNvPr id="33" name="Text Placeholder 17"/>
          <p:cNvSpPr>
            <a:spLocks noGrp="1"/>
          </p:cNvSpPr>
          <p:nvPr>
            <p:ph type="body" sz="quarter" idx="74" hasCustomPrompt="1"/>
          </p:nvPr>
        </p:nvSpPr>
        <p:spPr>
          <a:xfrm>
            <a:off x="4612801" y="5495634"/>
            <a:ext cx="1453037" cy="775230"/>
          </a:xfrm>
          <a:prstGeom prst="rect">
            <a:avLst/>
          </a:prstGeom>
        </p:spPr>
        <p:txBody>
          <a:bodyPr lIns="0" tIns="0" rIns="0" bIns="0"/>
          <a:lstStyle>
            <a:lvl1pPr marL="0" indent="0">
              <a:lnSpc>
                <a:spcPts val="1600"/>
              </a:lnSpc>
              <a:spcBef>
                <a:spcPts val="0"/>
              </a:spcBef>
              <a:buNone/>
              <a:defRPr sz="1200" b="0" i="0" baseline="0">
                <a:solidFill>
                  <a:schemeClr val="tx1"/>
                </a:solidFill>
                <a:latin typeface="Deutsche Bank Text" charset="0"/>
                <a:ea typeface="Deutsche Bank Text" charset="0"/>
                <a:cs typeface="Deutsche Bank Text" charset="0"/>
              </a:defRPr>
            </a:lvl1pPr>
          </a:lstStyle>
          <a:p>
            <a:pPr lvl="0"/>
            <a:r>
              <a:rPr lang="en-US" sz="1200" dirty="0">
                <a:latin typeface="Deutsche Bank Text Beta" charset="0"/>
                <a:ea typeface="Deutsche Bank Text Beta" charset="0"/>
                <a:cs typeface="Deutsche Bank Text Beta" charset="0"/>
              </a:rPr>
              <a:t>Deutsche Bank Text Dark Blue 12pt</a:t>
            </a:r>
            <a:endParaRPr lang="en-US" dirty="0"/>
          </a:p>
        </p:txBody>
      </p:sp>
      <p:sp>
        <p:nvSpPr>
          <p:cNvPr id="34" name="Picture Placeholder 11"/>
          <p:cNvSpPr>
            <a:spLocks noGrp="1"/>
          </p:cNvSpPr>
          <p:nvPr>
            <p:ph type="pic" sz="quarter" idx="75" hasCustomPrompt="1"/>
          </p:nvPr>
        </p:nvSpPr>
        <p:spPr>
          <a:xfrm>
            <a:off x="7002463" y="2125663"/>
            <a:ext cx="669600" cy="741600"/>
          </a:xfrm>
          <a:prstGeom prst="rect">
            <a:avLst/>
          </a:prstGeom>
          <a:solidFill>
            <a:srgbClr val="E6EAE9"/>
          </a:solidFill>
        </p:spPr>
        <p:txBody>
          <a:bodyPr lIns="72000" rIns="72000" anchor="ctr"/>
          <a:lstStyle>
            <a:lvl1pPr marL="0" indent="0" algn="ctr">
              <a:buNone/>
              <a:defRPr sz="1000" b="0" i="0">
                <a:solidFill>
                  <a:schemeClr val="tx2"/>
                </a:solidFill>
                <a:latin typeface="Deutsche Bank Text" charset="0"/>
                <a:ea typeface="Deutsche Bank Text" charset="0"/>
                <a:cs typeface="Deutsche Bank Text" charset="0"/>
              </a:defRPr>
            </a:lvl1pPr>
          </a:lstStyle>
          <a:p>
            <a:r>
              <a:rPr lang="en-US" dirty="0"/>
              <a:t>[Picture]</a:t>
            </a:r>
          </a:p>
        </p:txBody>
      </p:sp>
      <p:cxnSp>
        <p:nvCxnSpPr>
          <p:cNvPr id="35" name="Straight Connector 34"/>
          <p:cNvCxnSpPr/>
          <p:nvPr userDrawn="1"/>
        </p:nvCxnSpPr>
        <p:spPr>
          <a:xfrm>
            <a:off x="7722865" y="2125663"/>
            <a:ext cx="0" cy="741600"/>
          </a:xfrm>
          <a:prstGeom prst="line">
            <a:avLst/>
          </a:prstGeom>
          <a:ln>
            <a:solidFill>
              <a:schemeClr val="accent2"/>
            </a:solidFill>
          </a:ln>
        </p:spPr>
        <p:style>
          <a:lnRef idx="1">
            <a:schemeClr val="accent1"/>
          </a:lnRef>
          <a:fillRef idx="0">
            <a:schemeClr val="accent1"/>
          </a:fillRef>
          <a:effectRef idx="0">
            <a:schemeClr val="accent1"/>
          </a:effectRef>
          <a:fontRef idx="minor">
            <a:schemeClr val="tx1"/>
          </a:fontRef>
        </p:style>
      </p:cxnSp>
      <p:sp>
        <p:nvSpPr>
          <p:cNvPr id="36" name="Text Placeholder 17"/>
          <p:cNvSpPr>
            <a:spLocks noGrp="1"/>
          </p:cNvSpPr>
          <p:nvPr>
            <p:ph type="body" sz="quarter" idx="76" hasCustomPrompt="1"/>
          </p:nvPr>
        </p:nvSpPr>
        <p:spPr>
          <a:xfrm>
            <a:off x="7784292" y="2092033"/>
            <a:ext cx="1453037" cy="775230"/>
          </a:xfrm>
          <a:prstGeom prst="rect">
            <a:avLst/>
          </a:prstGeom>
        </p:spPr>
        <p:txBody>
          <a:bodyPr lIns="0" tIns="0" rIns="0" bIns="0"/>
          <a:lstStyle>
            <a:lvl1pPr marL="0" indent="0">
              <a:lnSpc>
                <a:spcPts val="1600"/>
              </a:lnSpc>
              <a:spcBef>
                <a:spcPts val="0"/>
              </a:spcBef>
              <a:buNone/>
              <a:defRPr sz="1200" b="0" i="0" baseline="0">
                <a:solidFill>
                  <a:schemeClr val="tx1"/>
                </a:solidFill>
                <a:latin typeface="Deutsche Bank Text" charset="0"/>
                <a:ea typeface="Deutsche Bank Text" charset="0"/>
                <a:cs typeface="Deutsche Bank Text" charset="0"/>
              </a:defRPr>
            </a:lvl1pPr>
          </a:lstStyle>
          <a:p>
            <a:pPr lvl="0"/>
            <a:r>
              <a:rPr lang="en-US" sz="1200" dirty="0">
                <a:latin typeface="Deutsche Bank Text Beta" charset="0"/>
                <a:ea typeface="Deutsche Bank Text Beta" charset="0"/>
                <a:cs typeface="Deutsche Bank Text Beta" charset="0"/>
              </a:rPr>
              <a:t>Deutsche Bank Text Dark Blue 12pt</a:t>
            </a:r>
            <a:endParaRPr lang="en-US" dirty="0"/>
          </a:p>
        </p:txBody>
      </p:sp>
      <p:sp>
        <p:nvSpPr>
          <p:cNvPr id="37" name="Picture Placeholder 11"/>
          <p:cNvSpPr>
            <a:spLocks noGrp="1"/>
          </p:cNvSpPr>
          <p:nvPr>
            <p:ph type="pic" sz="quarter" idx="77" hasCustomPrompt="1"/>
          </p:nvPr>
        </p:nvSpPr>
        <p:spPr>
          <a:xfrm>
            <a:off x="7002463" y="3827463"/>
            <a:ext cx="669600" cy="741600"/>
          </a:xfrm>
          <a:prstGeom prst="rect">
            <a:avLst/>
          </a:prstGeom>
          <a:solidFill>
            <a:srgbClr val="E6EAE9"/>
          </a:solidFill>
        </p:spPr>
        <p:txBody>
          <a:bodyPr lIns="72000" rIns="72000" anchor="ctr"/>
          <a:lstStyle>
            <a:lvl1pPr marL="0" indent="0" algn="ctr">
              <a:buNone/>
              <a:defRPr sz="1000" b="0" i="0">
                <a:solidFill>
                  <a:schemeClr val="tx2"/>
                </a:solidFill>
                <a:latin typeface="Deutsche Bank Text" charset="0"/>
                <a:ea typeface="Deutsche Bank Text" charset="0"/>
                <a:cs typeface="Deutsche Bank Text" charset="0"/>
              </a:defRPr>
            </a:lvl1pPr>
          </a:lstStyle>
          <a:p>
            <a:r>
              <a:rPr lang="en-US" dirty="0"/>
              <a:t>[Picture]</a:t>
            </a:r>
          </a:p>
        </p:txBody>
      </p:sp>
      <p:cxnSp>
        <p:nvCxnSpPr>
          <p:cNvPr id="38" name="Straight Connector 37"/>
          <p:cNvCxnSpPr/>
          <p:nvPr userDrawn="1"/>
        </p:nvCxnSpPr>
        <p:spPr>
          <a:xfrm>
            <a:off x="7722865" y="3827463"/>
            <a:ext cx="0" cy="741600"/>
          </a:xfrm>
          <a:prstGeom prst="line">
            <a:avLst/>
          </a:prstGeom>
          <a:ln>
            <a:solidFill>
              <a:schemeClr val="accent2"/>
            </a:solidFill>
          </a:ln>
        </p:spPr>
        <p:style>
          <a:lnRef idx="1">
            <a:schemeClr val="accent1"/>
          </a:lnRef>
          <a:fillRef idx="0">
            <a:schemeClr val="accent1"/>
          </a:fillRef>
          <a:effectRef idx="0">
            <a:schemeClr val="accent1"/>
          </a:effectRef>
          <a:fontRef idx="minor">
            <a:schemeClr val="tx1"/>
          </a:fontRef>
        </p:style>
      </p:cxnSp>
      <p:sp>
        <p:nvSpPr>
          <p:cNvPr id="39" name="Text Placeholder 17"/>
          <p:cNvSpPr>
            <a:spLocks noGrp="1"/>
          </p:cNvSpPr>
          <p:nvPr>
            <p:ph type="body" sz="quarter" idx="78" hasCustomPrompt="1"/>
          </p:nvPr>
        </p:nvSpPr>
        <p:spPr>
          <a:xfrm>
            <a:off x="7784292" y="3793833"/>
            <a:ext cx="1453037" cy="775230"/>
          </a:xfrm>
          <a:prstGeom prst="rect">
            <a:avLst/>
          </a:prstGeom>
        </p:spPr>
        <p:txBody>
          <a:bodyPr lIns="0" tIns="0" rIns="0" bIns="0"/>
          <a:lstStyle>
            <a:lvl1pPr marL="0" indent="0">
              <a:lnSpc>
                <a:spcPts val="1600"/>
              </a:lnSpc>
              <a:spcBef>
                <a:spcPts val="0"/>
              </a:spcBef>
              <a:buNone/>
              <a:defRPr sz="1200" b="0" i="0" baseline="0">
                <a:solidFill>
                  <a:schemeClr val="tx1"/>
                </a:solidFill>
                <a:latin typeface="Deutsche Bank Text" charset="0"/>
                <a:ea typeface="Deutsche Bank Text" charset="0"/>
                <a:cs typeface="Deutsche Bank Text" charset="0"/>
              </a:defRPr>
            </a:lvl1pPr>
          </a:lstStyle>
          <a:p>
            <a:pPr lvl="0"/>
            <a:r>
              <a:rPr lang="en-US" sz="1200" dirty="0">
                <a:latin typeface="Deutsche Bank Text Beta" charset="0"/>
                <a:ea typeface="Deutsche Bank Text Beta" charset="0"/>
                <a:cs typeface="Deutsche Bank Text Beta" charset="0"/>
              </a:rPr>
              <a:t>Deutsche Bank Text Dark Blue 12pt</a:t>
            </a:r>
            <a:endParaRPr lang="en-US" dirty="0"/>
          </a:p>
        </p:txBody>
      </p:sp>
      <p:sp>
        <p:nvSpPr>
          <p:cNvPr id="40" name="Picture Placeholder 11"/>
          <p:cNvSpPr>
            <a:spLocks noGrp="1"/>
          </p:cNvSpPr>
          <p:nvPr>
            <p:ph type="pic" sz="quarter" idx="79" hasCustomPrompt="1"/>
          </p:nvPr>
        </p:nvSpPr>
        <p:spPr>
          <a:xfrm>
            <a:off x="7002463" y="5529264"/>
            <a:ext cx="669600" cy="741600"/>
          </a:xfrm>
          <a:prstGeom prst="rect">
            <a:avLst/>
          </a:prstGeom>
          <a:solidFill>
            <a:srgbClr val="E6EAE9"/>
          </a:solidFill>
        </p:spPr>
        <p:txBody>
          <a:bodyPr lIns="72000" rIns="72000" anchor="ctr"/>
          <a:lstStyle>
            <a:lvl1pPr marL="0" indent="0" algn="ctr">
              <a:buNone/>
              <a:defRPr sz="1000" b="0" i="0">
                <a:solidFill>
                  <a:schemeClr val="tx2"/>
                </a:solidFill>
                <a:latin typeface="Deutsche Bank Text" charset="0"/>
                <a:ea typeface="Deutsche Bank Text" charset="0"/>
                <a:cs typeface="Deutsche Bank Text" charset="0"/>
              </a:defRPr>
            </a:lvl1pPr>
          </a:lstStyle>
          <a:p>
            <a:r>
              <a:rPr lang="en-US" dirty="0"/>
              <a:t>[Picture]</a:t>
            </a:r>
          </a:p>
        </p:txBody>
      </p:sp>
      <p:cxnSp>
        <p:nvCxnSpPr>
          <p:cNvPr id="41" name="Straight Connector 40"/>
          <p:cNvCxnSpPr/>
          <p:nvPr userDrawn="1"/>
        </p:nvCxnSpPr>
        <p:spPr>
          <a:xfrm>
            <a:off x="7722865" y="5529264"/>
            <a:ext cx="0" cy="741600"/>
          </a:xfrm>
          <a:prstGeom prst="line">
            <a:avLst/>
          </a:prstGeom>
          <a:ln>
            <a:solidFill>
              <a:schemeClr val="accent2"/>
            </a:solidFill>
          </a:ln>
        </p:spPr>
        <p:style>
          <a:lnRef idx="1">
            <a:schemeClr val="accent1"/>
          </a:lnRef>
          <a:fillRef idx="0">
            <a:schemeClr val="accent1"/>
          </a:fillRef>
          <a:effectRef idx="0">
            <a:schemeClr val="accent1"/>
          </a:effectRef>
          <a:fontRef idx="minor">
            <a:schemeClr val="tx1"/>
          </a:fontRef>
        </p:style>
      </p:cxnSp>
      <p:sp>
        <p:nvSpPr>
          <p:cNvPr id="42" name="Text Placeholder 17"/>
          <p:cNvSpPr>
            <a:spLocks noGrp="1"/>
          </p:cNvSpPr>
          <p:nvPr>
            <p:ph type="body" sz="quarter" idx="80" hasCustomPrompt="1"/>
          </p:nvPr>
        </p:nvSpPr>
        <p:spPr>
          <a:xfrm>
            <a:off x="7784292" y="5495634"/>
            <a:ext cx="1453037" cy="775230"/>
          </a:xfrm>
          <a:prstGeom prst="rect">
            <a:avLst/>
          </a:prstGeom>
        </p:spPr>
        <p:txBody>
          <a:bodyPr lIns="0" tIns="0" rIns="0" bIns="0"/>
          <a:lstStyle>
            <a:lvl1pPr marL="0" indent="0">
              <a:lnSpc>
                <a:spcPts val="1600"/>
              </a:lnSpc>
              <a:spcBef>
                <a:spcPts val="0"/>
              </a:spcBef>
              <a:buNone/>
              <a:defRPr sz="1200" b="0" i="0" baseline="0">
                <a:solidFill>
                  <a:schemeClr val="tx1"/>
                </a:solidFill>
                <a:latin typeface="Deutsche Bank Text" charset="0"/>
                <a:ea typeface="Deutsche Bank Text" charset="0"/>
                <a:cs typeface="Deutsche Bank Text" charset="0"/>
              </a:defRPr>
            </a:lvl1pPr>
          </a:lstStyle>
          <a:p>
            <a:pPr lvl="0"/>
            <a:r>
              <a:rPr lang="en-US" sz="1200" dirty="0">
                <a:latin typeface="Deutsche Bank Text Beta" charset="0"/>
                <a:ea typeface="Deutsche Bank Text Beta" charset="0"/>
                <a:cs typeface="Deutsche Bank Text Beta" charset="0"/>
              </a:rPr>
              <a:t>Deutsche Bank Text Dark Blue 12pt</a:t>
            </a:r>
            <a:endParaRPr lang="en-US" dirty="0"/>
          </a:p>
        </p:txBody>
      </p:sp>
    </p:spTree>
    <p:extLst>
      <p:ext uri="{BB962C8B-B14F-4D97-AF65-F5344CB8AC3E}">
        <p14:creationId xmlns:p14="http://schemas.microsoft.com/office/powerpoint/2010/main" val="1730220366"/>
      </p:ext>
    </p:extLst>
  </p:cSld>
  <p:clrMapOvr>
    <a:masterClrMapping/>
  </p:clrMapOvr>
</p:sldLayout>
</file>

<file path=ppt/slideLayouts/slideLayout91.xml><?xml version="1.0" encoding="utf-8"?>
<p:sldLayout xmlns:a="http://schemas.openxmlformats.org/drawingml/2006/main" xmlns:r="http://schemas.openxmlformats.org/officeDocument/2006/relationships" xmlns:p="http://schemas.openxmlformats.org/presentationml/2006/main" preserve="1" userDrawn="1">
  <p:cSld name="44_Custom Layout">
    <p:spTree>
      <p:nvGrpSpPr>
        <p:cNvPr id="1" name=""/>
        <p:cNvGrpSpPr/>
        <p:nvPr/>
      </p:nvGrpSpPr>
      <p:grpSpPr>
        <a:xfrm>
          <a:off x="0" y="0"/>
          <a:ext cx="0" cy="0"/>
          <a:chOff x="0" y="0"/>
          <a:chExt cx="0" cy="0"/>
        </a:xfrm>
      </p:grpSpPr>
      <p:sp>
        <p:nvSpPr>
          <p:cNvPr id="4" name="Text Placeholder 2"/>
          <p:cNvSpPr>
            <a:spLocks noGrp="1"/>
          </p:cNvSpPr>
          <p:nvPr>
            <p:ph type="body" sz="quarter" idx="62" hasCustomPrompt="1"/>
          </p:nvPr>
        </p:nvSpPr>
        <p:spPr>
          <a:xfrm>
            <a:off x="701675" y="441325"/>
            <a:ext cx="2728091" cy="155645"/>
          </a:xfrm>
          <a:prstGeom prst="rect">
            <a:avLst/>
          </a:prstGeom>
        </p:spPr>
        <p:txBody>
          <a:bodyPr lIns="0" tIns="0" rIns="0" bIns="0"/>
          <a:lstStyle>
            <a:lvl1pPr marL="0" indent="0">
              <a:buNone/>
              <a:defRPr sz="997" b="0" i="0" baseline="0">
                <a:solidFill>
                  <a:schemeClr val="accent2"/>
                </a:solidFill>
                <a:latin typeface="Deutsche Bank Text" charset="0"/>
                <a:ea typeface="Deutsche Bank Text" charset="0"/>
                <a:cs typeface="Deutsche Bank Text" charset="0"/>
              </a:defRPr>
            </a:lvl1pPr>
            <a:lvl2pPr marL="455783" indent="0">
              <a:buNone/>
              <a:defRPr/>
            </a:lvl2pPr>
            <a:lvl3pPr marL="911565" indent="0">
              <a:buNone/>
              <a:defRPr/>
            </a:lvl3pPr>
            <a:lvl4pPr marL="1367348" indent="0">
              <a:buNone/>
              <a:defRPr/>
            </a:lvl4pPr>
            <a:lvl5pPr marL="1823131" indent="0">
              <a:buNone/>
              <a:defRPr/>
            </a:lvl5pPr>
          </a:lstStyle>
          <a:p>
            <a:pPr lvl="0"/>
            <a:r>
              <a:rPr lang="en-US" dirty="0"/>
              <a:t>Deutsche Bank Text Orange 10pt</a:t>
            </a:r>
          </a:p>
        </p:txBody>
      </p:sp>
      <p:sp>
        <p:nvSpPr>
          <p:cNvPr id="12" name="Picture Placeholder 11"/>
          <p:cNvSpPr>
            <a:spLocks noGrp="1"/>
          </p:cNvSpPr>
          <p:nvPr>
            <p:ph type="pic" sz="quarter" idx="63" hasCustomPrompt="1"/>
          </p:nvPr>
        </p:nvSpPr>
        <p:spPr>
          <a:xfrm>
            <a:off x="701675" y="2123657"/>
            <a:ext cx="669600" cy="741600"/>
          </a:xfrm>
          <a:prstGeom prst="rect">
            <a:avLst/>
          </a:prstGeom>
          <a:solidFill>
            <a:srgbClr val="E6EAE9"/>
          </a:solidFill>
        </p:spPr>
        <p:txBody>
          <a:bodyPr lIns="72000" rIns="72000" anchor="ctr"/>
          <a:lstStyle>
            <a:lvl1pPr marL="0" indent="0" algn="ctr">
              <a:buNone/>
              <a:defRPr sz="1000">
                <a:solidFill>
                  <a:schemeClr val="tx2"/>
                </a:solidFill>
                <a:latin typeface="Deutsche Bank Text" charset="0"/>
                <a:ea typeface="Deutsche Bank Text" charset="0"/>
                <a:cs typeface="Deutsche Bank Text" charset="0"/>
              </a:defRPr>
            </a:lvl1pPr>
          </a:lstStyle>
          <a:p>
            <a:r>
              <a:rPr lang="en-US" dirty="0"/>
              <a:t>[Picture]</a:t>
            </a:r>
          </a:p>
        </p:txBody>
      </p:sp>
      <p:cxnSp>
        <p:nvCxnSpPr>
          <p:cNvPr id="16" name="Straight Connector 15"/>
          <p:cNvCxnSpPr/>
          <p:nvPr userDrawn="1"/>
        </p:nvCxnSpPr>
        <p:spPr>
          <a:xfrm>
            <a:off x="1422077" y="2123657"/>
            <a:ext cx="0" cy="741600"/>
          </a:xfrm>
          <a:prstGeom prst="line">
            <a:avLst/>
          </a:prstGeom>
          <a:ln>
            <a:solidFill>
              <a:schemeClr val="accent2"/>
            </a:solidFill>
          </a:ln>
        </p:spPr>
        <p:style>
          <a:lnRef idx="1">
            <a:schemeClr val="accent1"/>
          </a:lnRef>
          <a:fillRef idx="0">
            <a:schemeClr val="accent1"/>
          </a:fillRef>
          <a:effectRef idx="0">
            <a:schemeClr val="accent1"/>
          </a:effectRef>
          <a:fontRef idx="minor">
            <a:schemeClr val="tx1"/>
          </a:fontRef>
        </p:style>
      </p:cxnSp>
      <p:sp>
        <p:nvSpPr>
          <p:cNvPr id="18" name="Text Placeholder 17"/>
          <p:cNvSpPr>
            <a:spLocks noGrp="1"/>
          </p:cNvSpPr>
          <p:nvPr>
            <p:ph type="body" sz="quarter" idx="64" hasCustomPrompt="1"/>
          </p:nvPr>
        </p:nvSpPr>
        <p:spPr>
          <a:xfrm>
            <a:off x="1483504" y="2090027"/>
            <a:ext cx="2205846" cy="2336034"/>
          </a:xfrm>
          <a:prstGeom prst="rect">
            <a:avLst/>
          </a:prstGeom>
        </p:spPr>
        <p:txBody>
          <a:bodyPr lIns="0" tIns="0" rIns="0" bIns="0"/>
          <a:lstStyle>
            <a:lvl1pPr marL="0" indent="0">
              <a:lnSpc>
                <a:spcPts val="1600"/>
              </a:lnSpc>
              <a:spcBef>
                <a:spcPts val="0"/>
              </a:spcBef>
              <a:buNone/>
              <a:defRPr sz="1200" baseline="0">
                <a:solidFill>
                  <a:schemeClr val="tx1"/>
                </a:solidFill>
                <a:latin typeface="Deutsche Bank Text" charset="0"/>
                <a:ea typeface="Deutsche Bank Text" charset="0"/>
                <a:cs typeface="Deutsche Bank Text" charset="0"/>
              </a:defRPr>
            </a:lvl1pPr>
          </a:lstStyle>
          <a:p>
            <a:pPr lvl="0"/>
            <a:r>
              <a:rPr lang="en-US" sz="1200" dirty="0">
                <a:latin typeface="Deutsche Bank Text Beta" charset="0"/>
                <a:ea typeface="Deutsche Bank Text Beta" charset="0"/>
                <a:cs typeface="Deutsche Bank Text Beta" charset="0"/>
              </a:rPr>
              <a:t>Deutsche Bank Text Dark Blue 12pt</a:t>
            </a:r>
            <a:endParaRPr lang="en-US" dirty="0"/>
          </a:p>
        </p:txBody>
      </p:sp>
      <p:sp>
        <p:nvSpPr>
          <p:cNvPr id="25" name="Picture Placeholder 11"/>
          <p:cNvSpPr>
            <a:spLocks noGrp="1"/>
          </p:cNvSpPr>
          <p:nvPr>
            <p:ph type="pic" sz="quarter" idx="69" hasCustomPrompt="1"/>
          </p:nvPr>
        </p:nvSpPr>
        <p:spPr>
          <a:xfrm>
            <a:off x="3835966" y="2121193"/>
            <a:ext cx="669600" cy="741600"/>
          </a:xfrm>
          <a:prstGeom prst="rect">
            <a:avLst/>
          </a:prstGeom>
          <a:solidFill>
            <a:srgbClr val="E6EAE9"/>
          </a:solidFill>
        </p:spPr>
        <p:txBody>
          <a:bodyPr lIns="72000" rIns="72000" anchor="ctr"/>
          <a:lstStyle>
            <a:lvl1pPr marL="0" indent="0" algn="ctr">
              <a:buNone/>
              <a:defRPr sz="1000">
                <a:solidFill>
                  <a:srgbClr val="4F5F64"/>
                </a:solidFill>
                <a:latin typeface="Deutsche Bank Text" charset="0"/>
                <a:ea typeface="Deutsche Bank Text" charset="0"/>
                <a:cs typeface="Deutsche Bank Text" charset="0"/>
              </a:defRPr>
            </a:lvl1pPr>
          </a:lstStyle>
          <a:p>
            <a:r>
              <a:rPr lang="en-US" dirty="0"/>
              <a:t>[Picture]</a:t>
            </a:r>
          </a:p>
        </p:txBody>
      </p:sp>
      <p:cxnSp>
        <p:nvCxnSpPr>
          <p:cNvPr id="26" name="Straight Connector 25"/>
          <p:cNvCxnSpPr/>
          <p:nvPr userDrawn="1"/>
        </p:nvCxnSpPr>
        <p:spPr>
          <a:xfrm>
            <a:off x="4552716" y="2121193"/>
            <a:ext cx="0" cy="741600"/>
          </a:xfrm>
          <a:prstGeom prst="line">
            <a:avLst/>
          </a:prstGeom>
          <a:ln>
            <a:solidFill>
              <a:schemeClr val="accent2"/>
            </a:solidFill>
          </a:ln>
        </p:spPr>
        <p:style>
          <a:lnRef idx="1">
            <a:schemeClr val="accent1"/>
          </a:lnRef>
          <a:fillRef idx="0">
            <a:schemeClr val="accent1"/>
          </a:fillRef>
          <a:effectRef idx="0">
            <a:schemeClr val="accent1"/>
          </a:effectRef>
          <a:fontRef idx="minor">
            <a:schemeClr val="tx1"/>
          </a:fontRef>
        </p:style>
      </p:cxnSp>
      <p:sp>
        <p:nvSpPr>
          <p:cNvPr id="27" name="Text Placeholder 17"/>
          <p:cNvSpPr>
            <a:spLocks noGrp="1"/>
          </p:cNvSpPr>
          <p:nvPr>
            <p:ph type="body" sz="quarter" idx="70" hasCustomPrompt="1"/>
          </p:nvPr>
        </p:nvSpPr>
        <p:spPr>
          <a:xfrm>
            <a:off x="4626028" y="2087563"/>
            <a:ext cx="2232000" cy="2336034"/>
          </a:xfrm>
          <a:prstGeom prst="rect">
            <a:avLst/>
          </a:prstGeom>
        </p:spPr>
        <p:txBody>
          <a:bodyPr lIns="0" tIns="0" rIns="0" bIns="0"/>
          <a:lstStyle>
            <a:lvl1pPr marL="0" indent="0">
              <a:lnSpc>
                <a:spcPts val="1600"/>
              </a:lnSpc>
              <a:spcBef>
                <a:spcPts val="0"/>
              </a:spcBef>
              <a:buNone/>
              <a:defRPr sz="1200" baseline="0">
                <a:solidFill>
                  <a:schemeClr val="tx1"/>
                </a:solidFill>
                <a:latin typeface="Deutsche Bank Text" charset="0"/>
                <a:ea typeface="Deutsche Bank Text" charset="0"/>
                <a:cs typeface="Deutsche Bank Text" charset="0"/>
              </a:defRPr>
            </a:lvl1pPr>
          </a:lstStyle>
          <a:p>
            <a:pPr lvl="0"/>
            <a:r>
              <a:rPr lang="en-US" sz="1200" dirty="0">
                <a:latin typeface="Deutsche Bank Text Beta" charset="0"/>
                <a:ea typeface="Deutsche Bank Text Beta" charset="0"/>
                <a:cs typeface="Deutsche Bank Text Beta" charset="0"/>
              </a:rPr>
              <a:t>Deutsche Bank Text Dark Blue 12pt</a:t>
            </a:r>
            <a:endParaRPr lang="en-US" dirty="0"/>
          </a:p>
        </p:txBody>
      </p:sp>
      <p:sp>
        <p:nvSpPr>
          <p:cNvPr id="34" name="Picture Placeholder 11"/>
          <p:cNvSpPr>
            <a:spLocks noGrp="1"/>
          </p:cNvSpPr>
          <p:nvPr>
            <p:ph type="pic" sz="quarter" idx="75" hasCustomPrompt="1"/>
          </p:nvPr>
        </p:nvSpPr>
        <p:spPr>
          <a:xfrm>
            <a:off x="7002463" y="2121193"/>
            <a:ext cx="669600" cy="741600"/>
          </a:xfrm>
          <a:prstGeom prst="rect">
            <a:avLst/>
          </a:prstGeom>
          <a:solidFill>
            <a:srgbClr val="E6EAE9"/>
          </a:solidFill>
        </p:spPr>
        <p:txBody>
          <a:bodyPr lIns="72000" rIns="72000" anchor="ctr"/>
          <a:lstStyle>
            <a:lvl1pPr marL="0" indent="0" algn="ctr">
              <a:buNone/>
              <a:defRPr sz="1000">
                <a:solidFill>
                  <a:schemeClr val="tx2"/>
                </a:solidFill>
                <a:latin typeface="Deutsche Bank Text" charset="0"/>
                <a:ea typeface="Deutsche Bank Text" charset="0"/>
                <a:cs typeface="Deutsche Bank Text" charset="0"/>
              </a:defRPr>
            </a:lvl1pPr>
          </a:lstStyle>
          <a:p>
            <a:r>
              <a:rPr lang="en-US" dirty="0"/>
              <a:t>[Picture]</a:t>
            </a:r>
          </a:p>
        </p:txBody>
      </p:sp>
      <p:cxnSp>
        <p:nvCxnSpPr>
          <p:cNvPr id="35" name="Straight Connector 34"/>
          <p:cNvCxnSpPr/>
          <p:nvPr userDrawn="1"/>
        </p:nvCxnSpPr>
        <p:spPr>
          <a:xfrm>
            <a:off x="7722865" y="2121193"/>
            <a:ext cx="0" cy="741600"/>
          </a:xfrm>
          <a:prstGeom prst="line">
            <a:avLst/>
          </a:prstGeom>
          <a:ln>
            <a:solidFill>
              <a:schemeClr val="accent2"/>
            </a:solidFill>
          </a:ln>
        </p:spPr>
        <p:style>
          <a:lnRef idx="1">
            <a:schemeClr val="accent1"/>
          </a:lnRef>
          <a:fillRef idx="0">
            <a:schemeClr val="accent1"/>
          </a:fillRef>
          <a:effectRef idx="0">
            <a:schemeClr val="accent1"/>
          </a:effectRef>
          <a:fontRef idx="minor">
            <a:schemeClr val="tx1"/>
          </a:fontRef>
        </p:style>
      </p:cxnSp>
      <p:sp>
        <p:nvSpPr>
          <p:cNvPr id="36" name="Text Placeholder 17"/>
          <p:cNvSpPr>
            <a:spLocks noGrp="1"/>
          </p:cNvSpPr>
          <p:nvPr>
            <p:ph type="body" sz="quarter" idx="76" hasCustomPrompt="1"/>
          </p:nvPr>
        </p:nvSpPr>
        <p:spPr>
          <a:xfrm>
            <a:off x="7796779" y="2087563"/>
            <a:ext cx="2229871" cy="2336034"/>
          </a:xfrm>
          <a:prstGeom prst="rect">
            <a:avLst/>
          </a:prstGeom>
        </p:spPr>
        <p:txBody>
          <a:bodyPr lIns="0" tIns="0" rIns="0" bIns="0"/>
          <a:lstStyle>
            <a:lvl1pPr marL="0" indent="0">
              <a:lnSpc>
                <a:spcPts val="1600"/>
              </a:lnSpc>
              <a:spcBef>
                <a:spcPts val="0"/>
              </a:spcBef>
              <a:buNone/>
              <a:defRPr sz="1200" baseline="0">
                <a:solidFill>
                  <a:schemeClr val="tx1"/>
                </a:solidFill>
                <a:latin typeface="Deutsche Bank Text" charset="0"/>
                <a:ea typeface="Deutsche Bank Text" charset="0"/>
                <a:cs typeface="Deutsche Bank Text" charset="0"/>
              </a:defRPr>
            </a:lvl1pPr>
          </a:lstStyle>
          <a:p>
            <a:pPr lvl="0"/>
            <a:r>
              <a:rPr lang="en-US" sz="1200" dirty="0">
                <a:latin typeface="Deutsche Bank Text Beta" charset="0"/>
                <a:ea typeface="Deutsche Bank Text Beta" charset="0"/>
                <a:cs typeface="Deutsche Bank Text Beta" charset="0"/>
              </a:rPr>
              <a:t>Deutsche Bank Text Dark Blue 12pt</a:t>
            </a:r>
            <a:endParaRPr lang="en-US" dirty="0"/>
          </a:p>
        </p:txBody>
      </p:sp>
      <p:sp>
        <p:nvSpPr>
          <p:cNvPr id="43" name="Picture Placeholder 11"/>
          <p:cNvSpPr>
            <a:spLocks noGrp="1"/>
          </p:cNvSpPr>
          <p:nvPr>
            <p:ph type="pic" sz="quarter" idx="77" hasCustomPrompt="1"/>
          </p:nvPr>
        </p:nvSpPr>
        <p:spPr>
          <a:xfrm>
            <a:off x="701675" y="4674129"/>
            <a:ext cx="669600" cy="741600"/>
          </a:xfrm>
          <a:prstGeom prst="rect">
            <a:avLst/>
          </a:prstGeom>
          <a:solidFill>
            <a:srgbClr val="E6EAE9"/>
          </a:solidFill>
        </p:spPr>
        <p:txBody>
          <a:bodyPr lIns="72000" rIns="72000" anchor="ctr"/>
          <a:lstStyle>
            <a:lvl1pPr marL="0" indent="0" algn="ctr">
              <a:buNone/>
              <a:defRPr sz="1000">
                <a:solidFill>
                  <a:schemeClr val="tx2"/>
                </a:solidFill>
                <a:latin typeface="Deutsche Bank Text" charset="0"/>
                <a:ea typeface="Deutsche Bank Text" charset="0"/>
                <a:cs typeface="Deutsche Bank Text" charset="0"/>
              </a:defRPr>
            </a:lvl1pPr>
          </a:lstStyle>
          <a:p>
            <a:r>
              <a:rPr lang="en-US" dirty="0"/>
              <a:t>[Picture]</a:t>
            </a:r>
          </a:p>
        </p:txBody>
      </p:sp>
      <p:cxnSp>
        <p:nvCxnSpPr>
          <p:cNvPr id="44" name="Straight Connector 43"/>
          <p:cNvCxnSpPr/>
          <p:nvPr userDrawn="1"/>
        </p:nvCxnSpPr>
        <p:spPr>
          <a:xfrm>
            <a:off x="1422077" y="4674129"/>
            <a:ext cx="0" cy="741600"/>
          </a:xfrm>
          <a:prstGeom prst="line">
            <a:avLst/>
          </a:prstGeom>
          <a:ln>
            <a:solidFill>
              <a:schemeClr val="accent2"/>
            </a:solidFill>
          </a:ln>
        </p:spPr>
        <p:style>
          <a:lnRef idx="1">
            <a:schemeClr val="accent1"/>
          </a:lnRef>
          <a:fillRef idx="0">
            <a:schemeClr val="accent1"/>
          </a:fillRef>
          <a:effectRef idx="0">
            <a:schemeClr val="accent1"/>
          </a:effectRef>
          <a:fontRef idx="minor">
            <a:schemeClr val="tx1"/>
          </a:fontRef>
        </p:style>
      </p:cxnSp>
      <p:sp>
        <p:nvSpPr>
          <p:cNvPr id="45" name="Text Placeholder 17"/>
          <p:cNvSpPr>
            <a:spLocks noGrp="1"/>
          </p:cNvSpPr>
          <p:nvPr>
            <p:ph type="body" sz="quarter" idx="78" hasCustomPrompt="1"/>
          </p:nvPr>
        </p:nvSpPr>
        <p:spPr>
          <a:xfrm>
            <a:off x="1483504" y="4640499"/>
            <a:ext cx="2205846" cy="2336034"/>
          </a:xfrm>
          <a:prstGeom prst="rect">
            <a:avLst/>
          </a:prstGeom>
        </p:spPr>
        <p:txBody>
          <a:bodyPr lIns="0" tIns="0" rIns="0" bIns="0"/>
          <a:lstStyle>
            <a:lvl1pPr marL="0" indent="0">
              <a:lnSpc>
                <a:spcPts val="1600"/>
              </a:lnSpc>
              <a:spcBef>
                <a:spcPts val="0"/>
              </a:spcBef>
              <a:buNone/>
              <a:defRPr sz="1200" baseline="0">
                <a:solidFill>
                  <a:schemeClr val="tx1"/>
                </a:solidFill>
                <a:latin typeface="Deutsche Bank Text" charset="0"/>
                <a:ea typeface="Deutsche Bank Text" charset="0"/>
                <a:cs typeface="Deutsche Bank Text" charset="0"/>
              </a:defRPr>
            </a:lvl1pPr>
          </a:lstStyle>
          <a:p>
            <a:pPr lvl="0"/>
            <a:r>
              <a:rPr lang="en-US" sz="1200" dirty="0">
                <a:latin typeface="Deutsche Bank Text Beta" charset="0"/>
                <a:ea typeface="Deutsche Bank Text Beta" charset="0"/>
                <a:cs typeface="Deutsche Bank Text Beta" charset="0"/>
              </a:rPr>
              <a:t>Deutsche Bank Text Dark Blue 12pt</a:t>
            </a:r>
            <a:endParaRPr lang="en-US" dirty="0"/>
          </a:p>
        </p:txBody>
      </p:sp>
      <p:sp>
        <p:nvSpPr>
          <p:cNvPr id="46" name="Picture Placeholder 11"/>
          <p:cNvSpPr>
            <a:spLocks noGrp="1"/>
          </p:cNvSpPr>
          <p:nvPr>
            <p:ph type="pic" sz="quarter" idx="79" hasCustomPrompt="1"/>
          </p:nvPr>
        </p:nvSpPr>
        <p:spPr>
          <a:xfrm>
            <a:off x="3835966" y="4674129"/>
            <a:ext cx="669600" cy="741600"/>
          </a:xfrm>
          <a:prstGeom prst="rect">
            <a:avLst/>
          </a:prstGeom>
          <a:solidFill>
            <a:srgbClr val="E6EAE9"/>
          </a:solidFill>
        </p:spPr>
        <p:txBody>
          <a:bodyPr lIns="72000" rIns="72000" anchor="ctr"/>
          <a:lstStyle>
            <a:lvl1pPr marL="0" indent="0" algn="ctr">
              <a:buNone/>
              <a:defRPr sz="1000">
                <a:solidFill>
                  <a:schemeClr val="tx2"/>
                </a:solidFill>
                <a:latin typeface="Deutsche Bank Text" charset="0"/>
                <a:ea typeface="Deutsche Bank Text" charset="0"/>
                <a:cs typeface="Deutsche Bank Text" charset="0"/>
              </a:defRPr>
            </a:lvl1pPr>
          </a:lstStyle>
          <a:p>
            <a:r>
              <a:rPr lang="en-US" dirty="0"/>
              <a:t>[Picture]</a:t>
            </a:r>
          </a:p>
        </p:txBody>
      </p:sp>
      <p:cxnSp>
        <p:nvCxnSpPr>
          <p:cNvPr id="47" name="Straight Connector 46"/>
          <p:cNvCxnSpPr/>
          <p:nvPr userDrawn="1"/>
        </p:nvCxnSpPr>
        <p:spPr>
          <a:xfrm>
            <a:off x="4554538" y="4674129"/>
            <a:ext cx="0" cy="741600"/>
          </a:xfrm>
          <a:prstGeom prst="line">
            <a:avLst/>
          </a:prstGeom>
          <a:ln>
            <a:solidFill>
              <a:schemeClr val="accent2"/>
            </a:solidFill>
          </a:ln>
        </p:spPr>
        <p:style>
          <a:lnRef idx="1">
            <a:schemeClr val="accent1"/>
          </a:lnRef>
          <a:fillRef idx="0">
            <a:schemeClr val="accent1"/>
          </a:fillRef>
          <a:effectRef idx="0">
            <a:schemeClr val="accent1"/>
          </a:effectRef>
          <a:fontRef idx="minor">
            <a:schemeClr val="tx1"/>
          </a:fontRef>
        </p:style>
      </p:cxnSp>
      <p:sp>
        <p:nvSpPr>
          <p:cNvPr id="48" name="Text Placeholder 17"/>
          <p:cNvSpPr>
            <a:spLocks noGrp="1"/>
          </p:cNvSpPr>
          <p:nvPr>
            <p:ph type="body" sz="quarter" idx="80" hasCustomPrompt="1"/>
          </p:nvPr>
        </p:nvSpPr>
        <p:spPr>
          <a:xfrm>
            <a:off x="4626028" y="4640499"/>
            <a:ext cx="2232000" cy="2336034"/>
          </a:xfrm>
          <a:prstGeom prst="rect">
            <a:avLst/>
          </a:prstGeom>
        </p:spPr>
        <p:txBody>
          <a:bodyPr lIns="0" tIns="0" rIns="0" bIns="0"/>
          <a:lstStyle>
            <a:lvl1pPr marL="0" indent="0">
              <a:lnSpc>
                <a:spcPts val="1600"/>
              </a:lnSpc>
              <a:spcBef>
                <a:spcPts val="0"/>
              </a:spcBef>
              <a:buNone/>
              <a:defRPr sz="1200" baseline="0">
                <a:solidFill>
                  <a:schemeClr val="tx1"/>
                </a:solidFill>
                <a:latin typeface="Deutsche Bank Text" charset="0"/>
                <a:ea typeface="Deutsche Bank Text" charset="0"/>
                <a:cs typeface="Deutsche Bank Text" charset="0"/>
              </a:defRPr>
            </a:lvl1pPr>
          </a:lstStyle>
          <a:p>
            <a:pPr lvl="0"/>
            <a:r>
              <a:rPr lang="en-US" sz="1200" dirty="0">
                <a:latin typeface="Deutsche Bank Text Beta" charset="0"/>
                <a:ea typeface="Deutsche Bank Text Beta" charset="0"/>
                <a:cs typeface="Deutsche Bank Text Beta" charset="0"/>
              </a:rPr>
              <a:t>Deutsche Bank Text Dark Blue 12pt</a:t>
            </a:r>
            <a:endParaRPr lang="en-US" dirty="0"/>
          </a:p>
        </p:txBody>
      </p:sp>
      <p:sp>
        <p:nvSpPr>
          <p:cNvPr id="49" name="Picture Placeholder 11"/>
          <p:cNvSpPr>
            <a:spLocks noGrp="1"/>
          </p:cNvSpPr>
          <p:nvPr>
            <p:ph type="pic" sz="quarter" idx="81" hasCustomPrompt="1"/>
          </p:nvPr>
        </p:nvSpPr>
        <p:spPr>
          <a:xfrm>
            <a:off x="7002463" y="4674129"/>
            <a:ext cx="669600" cy="741600"/>
          </a:xfrm>
          <a:prstGeom prst="rect">
            <a:avLst/>
          </a:prstGeom>
          <a:solidFill>
            <a:srgbClr val="E6EAE9"/>
          </a:solidFill>
        </p:spPr>
        <p:txBody>
          <a:bodyPr lIns="72000" rIns="72000" anchor="ctr"/>
          <a:lstStyle>
            <a:lvl1pPr marL="0" indent="0" algn="ctr">
              <a:buNone/>
              <a:defRPr sz="1000">
                <a:solidFill>
                  <a:schemeClr val="tx2"/>
                </a:solidFill>
                <a:latin typeface="Deutsche Bank Text" charset="0"/>
                <a:ea typeface="Deutsche Bank Text" charset="0"/>
                <a:cs typeface="Deutsche Bank Text" charset="0"/>
              </a:defRPr>
            </a:lvl1pPr>
          </a:lstStyle>
          <a:p>
            <a:r>
              <a:rPr lang="en-US" dirty="0"/>
              <a:t>[Picture]</a:t>
            </a:r>
          </a:p>
        </p:txBody>
      </p:sp>
      <p:cxnSp>
        <p:nvCxnSpPr>
          <p:cNvPr id="50" name="Straight Connector 49"/>
          <p:cNvCxnSpPr/>
          <p:nvPr userDrawn="1"/>
        </p:nvCxnSpPr>
        <p:spPr>
          <a:xfrm>
            <a:off x="7721600" y="4674129"/>
            <a:ext cx="0" cy="741600"/>
          </a:xfrm>
          <a:prstGeom prst="line">
            <a:avLst/>
          </a:prstGeom>
          <a:ln>
            <a:solidFill>
              <a:schemeClr val="accent2"/>
            </a:solidFill>
          </a:ln>
        </p:spPr>
        <p:style>
          <a:lnRef idx="1">
            <a:schemeClr val="accent1"/>
          </a:lnRef>
          <a:fillRef idx="0">
            <a:schemeClr val="accent1"/>
          </a:fillRef>
          <a:effectRef idx="0">
            <a:schemeClr val="accent1"/>
          </a:effectRef>
          <a:fontRef idx="minor">
            <a:schemeClr val="tx1"/>
          </a:fontRef>
        </p:style>
      </p:cxnSp>
      <p:sp>
        <p:nvSpPr>
          <p:cNvPr id="51" name="Text Placeholder 17"/>
          <p:cNvSpPr>
            <a:spLocks noGrp="1"/>
          </p:cNvSpPr>
          <p:nvPr>
            <p:ph type="body" sz="quarter" idx="82" hasCustomPrompt="1"/>
          </p:nvPr>
        </p:nvSpPr>
        <p:spPr>
          <a:xfrm>
            <a:off x="7794650" y="4640499"/>
            <a:ext cx="2232000" cy="2336034"/>
          </a:xfrm>
          <a:prstGeom prst="rect">
            <a:avLst/>
          </a:prstGeom>
        </p:spPr>
        <p:txBody>
          <a:bodyPr lIns="0" tIns="0" rIns="0" bIns="0"/>
          <a:lstStyle>
            <a:lvl1pPr marL="0" indent="0">
              <a:lnSpc>
                <a:spcPts val="1600"/>
              </a:lnSpc>
              <a:spcBef>
                <a:spcPts val="0"/>
              </a:spcBef>
              <a:buNone/>
              <a:defRPr sz="1200" baseline="0">
                <a:solidFill>
                  <a:schemeClr val="tx1"/>
                </a:solidFill>
                <a:latin typeface="Deutsche Bank Text" charset="0"/>
                <a:ea typeface="Deutsche Bank Text" charset="0"/>
                <a:cs typeface="Deutsche Bank Text" charset="0"/>
              </a:defRPr>
            </a:lvl1pPr>
          </a:lstStyle>
          <a:p>
            <a:pPr lvl="0"/>
            <a:r>
              <a:rPr lang="en-US" sz="1200" dirty="0">
                <a:latin typeface="Deutsche Bank Text Beta" charset="0"/>
                <a:ea typeface="Deutsche Bank Text Beta" charset="0"/>
                <a:cs typeface="Deutsche Bank Text Beta" charset="0"/>
              </a:rPr>
              <a:t>Deutsche Bank Text Dark Blue 12pt</a:t>
            </a:r>
            <a:endParaRPr lang="en-US" dirty="0"/>
          </a:p>
        </p:txBody>
      </p:sp>
    </p:spTree>
    <p:extLst>
      <p:ext uri="{BB962C8B-B14F-4D97-AF65-F5344CB8AC3E}">
        <p14:creationId xmlns:p14="http://schemas.microsoft.com/office/powerpoint/2010/main" val="1823440465"/>
      </p:ext>
    </p:extLst>
  </p:cSld>
  <p:clrMapOvr>
    <a:masterClrMapping/>
  </p:clrMapOvr>
</p:sldLayout>
</file>

<file path=ppt/slideLayouts/slideLayout92.xml><?xml version="1.0" encoding="utf-8"?>
<p:sldLayout xmlns:a="http://schemas.openxmlformats.org/drawingml/2006/main" xmlns:r="http://schemas.openxmlformats.org/officeDocument/2006/relationships" xmlns:p="http://schemas.openxmlformats.org/presentationml/2006/main" preserve="1" userDrawn="1">
  <p:cSld name="45_Custom Layout">
    <p:spTree>
      <p:nvGrpSpPr>
        <p:cNvPr id="1" name=""/>
        <p:cNvGrpSpPr/>
        <p:nvPr/>
      </p:nvGrpSpPr>
      <p:grpSpPr>
        <a:xfrm>
          <a:off x="0" y="0"/>
          <a:ext cx="0" cy="0"/>
          <a:chOff x="0" y="0"/>
          <a:chExt cx="0" cy="0"/>
        </a:xfrm>
      </p:grpSpPr>
      <p:sp>
        <p:nvSpPr>
          <p:cNvPr id="4" name="Text Placeholder 2"/>
          <p:cNvSpPr>
            <a:spLocks noGrp="1"/>
          </p:cNvSpPr>
          <p:nvPr>
            <p:ph type="body" sz="quarter" idx="62" hasCustomPrompt="1"/>
          </p:nvPr>
        </p:nvSpPr>
        <p:spPr>
          <a:xfrm>
            <a:off x="701675" y="441325"/>
            <a:ext cx="2728091" cy="155645"/>
          </a:xfrm>
          <a:prstGeom prst="rect">
            <a:avLst/>
          </a:prstGeom>
        </p:spPr>
        <p:txBody>
          <a:bodyPr lIns="0" tIns="0" rIns="0" bIns="0"/>
          <a:lstStyle>
            <a:lvl1pPr marL="0" indent="0">
              <a:buNone/>
              <a:defRPr sz="997" b="0" i="0" baseline="0">
                <a:solidFill>
                  <a:schemeClr val="accent2"/>
                </a:solidFill>
                <a:latin typeface="Deutsche Bank Text" charset="0"/>
                <a:ea typeface="Deutsche Bank Text" charset="0"/>
                <a:cs typeface="Deutsche Bank Text" charset="0"/>
              </a:defRPr>
            </a:lvl1pPr>
            <a:lvl2pPr marL="455783" indent="0">
              <a:buNone/>
              <a:defRPr/>
            </a:lvl2pPr>
            <a:lvl3pPr marL="911565" indent="0">
              <a:buNone/>
              <a:defRPr/>
            </a:lvl3pPr>
            <a:lvl4pPr marL="1367348" indent="0">
              <a:buNone/>
              <a:defRPr/>
            </a:lvl4pPr>
            <a:lvl5pPr marL="1823131" indent="0">
              <a:buNone/>
              <a:defRPr/>
            </a:lvl5pPr>
          </a:lstStyle>
          <a:p>
            <a:pPr lvl="0"/>
            <a:r>
              <a:rPr lang="en-US" dirty="0"/>
              <a:t>Deutsche Bank Text Orange 10pt</a:t>
            </a:r>
          </a:p>
        </p:txBody>
      </p:sp>
      <p:sp>
        <p:nvSpPr>
          <p:cNvPr id="12" name="Picture Placeholder 11"/>
          <p:cNvSpPr>
            <a:spLocks noGrp="1"/>
          </p:cNvSpPr>
          <p:nvPr>
            <p:ph type="pic" sz="quarter" idx="63" hasCustomPrompt="1"/>
          </p:nvPr>
        </p:nvSpPr>
        <p:spPr>
          <a:xfrm>
            <a:off x="700670" y="2125663"/>
            <a:ext cx="669600" cy="741600"/>
          </a:xfrm>
          <a:prstGeom prst="rect">
            <a:avLst/>
          </a:prstGeom>
          <a:solidFill>
            <a:srgbClr val="E6EAE9"/>
          </a:solidFill>
        </p:spPr>
        <p:txBody>
          <a:bodyPr lIns="72000" rIns="72000" anchor="ctr"/>
          <a:lstStyle>
            <a:lvl1pPr marL="0" indent="0" algn="ctr">
              <a:buNone/>
              <a:defRPr sz="1000">
                <a:solidFill>
                  <a:schemeClr val="tx2"/>
                </a:solidFill>
                <a:latin typeface="Deutsche Bank Text" charset="0"/>
                <a:ea typeface="Deutsche Bank Text" charset="0"/>
                <a:cs typeface="Deutsche Bank Text" charset="0"/>
              </a:defRPr>
            </a:lvl1pPr>
          </a:lstStyle>
          <a:p>
            <a:r>
              <a:rPr lang="en-US" dirty="0"/>
              <a:t>[Picture]</a:t>
            </a:r>
          </a:p>
        </p:txBody>
      </p:sp>
      <p:cxnSp>
        <p:nvCxnSpPr>
          <p:cNvPr id="16" name="Straight Connector 15"/>
          <p:cNvCxnSpPr/>
          <p:nvPr userDrawn="1"/>
        </p:nvCxnSpPr>
        <p:spPr>
          <a:xfrm>
            <a:off x="1421072" y="2125663"/>
            <a:ext cx="0" cy="741600"/>
          </a:xfrm>
          <a:prstGeom prst="line">
            <a:avLst/>
          </a:prstGeom>
          <a:ln>
            <a:solidFill>
              <a:schemeClr val="accent2"/>
            </a:solidFill>
          </a:ln>
        </p:spPr>
        <p:style>
          <a:lnRef idx="1">
            <a:schemeClr val="accent1"/>
          </a:lnRef>
          <a:fillRef idx="0">
            <a:schemeClr val="accent1"/>
          </a:fillRef>
          <a:effectRef idx="0">
            <a:schemeClr val="accent1"/>
          </a:effectRef>
          <a:fontRef idx="minor">
            <a:schemeClr val="tx1"/>
          </a:fontRef>
        </p:style>
      </p:cxnSp>
      <p:sp>
        <p:nvSpPr>
          <p:cNvPr id="18" name="Text Placeholder 17"/>
          <p:cNvSpPr>
            <a:spLocks noGrp="1"/>
          </p:cNvSpPr>
          <p:nvPr>
            <p:ph type="body" sz="quarter" idx="64" hasCustomPrompt="1"/>
          </p:nvPr>
        </p:nvSpPr>
        <p:spPr>
          <a:xfrm>
            <a:off x="1482499" y="2092033"/>
            <a:ext cx="1418009" cy="775230"/>
          </a:xfrm>
          <a:prstGeom prst="rect">
            <a:avLst/>
          </a:prstGeom>
        </p:spPr>
        <p:txBody>
          <a:bodyPr lIns="0" tIns="0" rIns="0" bIns="0"/>
          <a:lstStyle>
            <a:lvl1pPr marL="0" indent="0">
              <a:lnSpc>
                <a:spcPts val="1600"/>
              </a:lnSpc>
              <a:spcBef>
                <a:spcPts val="0"/>
              </a:spcBef>
              <a:buNone/>
              <a:defRPr sz="1200" baseline="0">
                <a:solidFill>
                  <a:schemeClr val="tx1"/>
                </a:solidFill>
                <a:latin typeface="Deutsche Bank Text" charset="0"/>
                <a:ea typeface="Deutsche Bank Text" charset="0"/>
                <a:cs typeface="Deutsche Bank Text" charset="0"/>
              </a:defRPr>
            </a:lvl1pPr>
          </a:lstStyle>
          <a:p>
            <a:pPr lvl="0"/>
            <a:r>
              <a:rPr lang="en-US" sz="1200" dirty="0">
                <a:latin typeface="Deutsche Bank Text Beta" charset="0"/>
                <a:ea typeface="Deutsche Bank Text Beta" charset="0"/>
                <a:cs typeface="Deutsche Bank Text Beta" charset="0"/>
              </a:rPr>
              <a:t>Deutsche Bank Text Dark Blue 12pt</a:t>
            </a:r>
            <a:endParaRPr lang="en-US" dirty="0"/>
          </a:p>
        </p:txBody>
      </p:sp>
      <p:sp>
        <p:nvSpPr>
          <p:cNvPr id="19" name="Picture Placeholder 11"/>
          <p:cNvSpPr>
            <a:spLocks noGrp="1"/>
          </p:cNvSpPr>
          <p:nvPr>
            <p:ph type="pic" sz="quarter" idx="65" hasCustomPrompt="1"/>
          </p:nvPr>
        </p:nvSpPr>
        <p:spPr>
          <a:xfrm>
            <a:off x="700670" y="3827463"/>
            <a:ext cx="669600" cy="741600"/>
          </a:xfrm>
          <a:prstGeom prst="rect">
            <a:avLst/>
          </a:prstGeom>
          <a:solidFill>
            <a:srgbClr val="E6EAE9"/>
          </a:solidFill>
        </p:spPr>
        <p:txBody>
          <a:bodyPr lIns="72000" rIns="72000" anchor="ctr"/>
          <a:lstStyle>
            <a:lvl1pPr marL="0" indent="0" algn="ctr">
              <a:buNone/>
              <a:defRPr sz="1000">
                <a:solidFill>
                  <a:schemeClr val="tx2"/>
                </a:solidFill>
                <a:latin typeface="Deutsche Bank Text" charset="0"/>
                <a:ea typeface="Deutsche Bank Text" charset="0"/>
                <a:cs typeface="Deutsche Bank Text" charset="0"/>
              </a:defRPr>
            </a:lvl1pPr>
          </a:lstStyle>
          <a:p>
            <a:r>
              <a:rPr lang="en-US" dirty="0"/>
              <a:t>[Picture]</a:t>
            </a:r>
          </a:p>
        </p:txBody>
      </p:sp>
      <p:cxnSp>
        <p:nvCxnSpPr>
          <p:cNvPr id="20" name="Straight Connector 19"/>
          <p:cNvCxnSpPr/>
          <p:nvPr userDrawn="1"/>
        </p:nvCxnSpPr>
        <p:spPr>
          <a:xfrm>
            <a:off x="1421072" y="3827463"/>
            <a:ext cx="0" cy="741600"/>
          </a:xfrm>
          <a:prstGeom prst="line">
            <a:avLst/>
          </a:prstGeom>
          <a:ln>
            <a:solidFill>
              <a:schemeClr val="accent2"/>
            </a:solidFill>
          </a:ln>
        </p:spPr>
        <p:style>
          <a:lnRef idx="1">
            <a:schemeClr val="accent1"/>
          </a:lnRef>
          <a:fillRef idx="0">
            <a:schemeClr val="accent1"/>
          </a:fillRef>
          <a:effectRef idx="0">
            <a:schemeClr val="accent1"/>
          </a:effectRef>
          <a:fontRef idx="minor">
            <a:schemeClr val="tx1"/>
          </a:fontRef>
        </p:style>
      </p:cxnSp>
      <p:sp>
        <p:nvSpPr>
          <p:cNvPr id="21" name="Text Placeholder 17"/>
          <p:cNvSpPr>
            <a:spLocks noGrp="1"/>
          </p:cNvSpPr>
          <p:nvPr>
            <p:ph type="body" sz="quarter" idx="66" hasCustomPrompt="1"/>
          </p:nvPr>
        </p:nvSpPr>
        <p:spPr>
          <a:xfrm>
            <a:off x="1482499" y="3793833"/>
            <a:ext cx="1418009" cy="775230"/>
          </a:xfrm>
          <a:prstGeom prst="rect">
            <a:avLst/>
          </a:prstGeom>
        </p:spPr>
        <p:txBody>
          <a:bodyPr lIns="0" tIns="0" rIns="0" bIns="0"/>
          <a:lstStyle>
            <a:lvl1pPr marL="0" indent="0">
              <a:lnSpc>
                <a:spcPts val="1600"/>
              </a:lnSpc>
              <a:spcBef>
                <a:spcPts val="0"/>
              </a:spcBef>
              <a:buNone/>
              <a:defRPr sz="1200" baseline="0">
                <a:solidFill>
                  <a:schemeClr val="tx1"/>
                </a:solidFill>
                <a:latin typeface="Deutsche Bank Text" charset="0"/>
                <a:ea typeface="Deutsche Bank Text" charset="0"/>
                <a:cs typeface="Deutsche Bank Text" charset="0"/>
              </a:defRPr>
            </a:lvl1pPr>
          </a:lstStyle>
          <a:p>
            <a:pPr lvl="0"/>
            <a:r>
              <a:rPr lang="en-US" sz="1200" dirty="0">
                <a:latin typeface="Deutsche Bank Text Beta" charset="0"/>
                <a:ea typeface="Deutsche Bank Text Beta" charset="0"/>
                <a:cs typeface="Deutsche Bank Text Beta" charset="0"/>
              </a:rPr>
              <a:t>Deutsche Bank Text Dark Blue 12pt</a:t>
            </a:r>
            <a:endParaRPr lang="en-US" dirty="0"/>
          </a:p>
        </p:txBody>
      </p:sp>
      <p:sp>
        <p:nvSpPr>
          <p:cNvPr id="22" name="Picture Placeholder 11"/>
          <p:cNvSpPr>
            <a:spLocks noGrp="1"/>
          </p:cNvSpPr>
          <p:nvPr>
            <p:ph type="pic" sz="quarter" idx="67" hasCustomPrompt="1"/>
          </p:nvPr>
        </p:nvSpPr>
        <p:spPr>
          <a:xfrm>
            <a:off x="700670" y="5529264"/>
            <a:ext cx="669600" cy="741600"/>
          </a:xfrm>
          <a:prstGeom prst="rect">
            <a:avLst/>
          </a:prstGeom>
          <a:solidFill>
            <a:srgbClr val="E6EAE9"/>
          </a:solidFill>
        </p:spPr>
        <p:txBody>
          <a:bodyPr lIns="72000" rIns="72000" anchor="ctr"/>
          <a:lstStyle>
            <a:lvl1pPr marL="0" indent="0" algn="ctr">
              <a:buNone/>
              <a:defRPr sz="1000">
                <a:solidFill>
                  <a:schemeClr val="tx2"/>
                </a:solidFill>
                <a:latin typeface="Deutsche Bank Text" charset="0"/>
                <a:ea typeface="Deutsche Bank Text" charset="0"/>
                <a:cs typeface="Deutsche Bank Text" charset="0"/>
              </a:defRPr>
            </a:lvl1pPr>
          </a:lstStyle>
          <a:p>
            <a:r>
              <a:rPr lang="en-US" dirty="0"/>
              <a:t>[Picture]</a:t>
            </a:r>
          </a:p>
        </p:txBody>
      </p:sp>
      <p:cxnSp>
        <p:nvCxnSpPr>
          <p:cNvPr id="23" name="Straight Connector 22"/>
          <p:cNvCxnSpPr/>
          <p:nvPr userDrawn="1"/>
        </p:nvCxnSpPr>
        <p:spPr>
          <a:xfrm>
            <a:off x="1421072" y="5529264"/>
            <a:ext cx="0" cy="741600"/>
          </a:xfrm>
          <a:prstGeom prst="line">
            <a:avLst/>
          </a:prstGeom>
          <a:ln>
            <a:solidFill>
              <a:schemeClr val="accent2"/>
            </a:solidFill>
          </a:ln>
        </p:spPr>
        <p:style>
          <a:lnRef idx="1">
            <a:schemeClr val="accent1"/>
          </a:lnRef>
          <a:fillRef idx="0">
            <a:schemeClr val="accent1"/>
          </a:fillRef>
          <a:effectRef idx="0">
            <a:schemeClr val="accent1"/>
          </a:effectRef>
          <a:fontRef idx="minor">
            <a:schemeClr val="tx1"/>
          </a:fontRef>
        </p:style>
      </p:cxnSp>
      <p:sp>
        <p:nvSpPr>
          <p:cNvPr id="24" name="Text Placeholder 17"/>
          <p:cNvSpPr>
            <a:spLocks noGrp="1"/>
          </p:cNvSpPr>
          <p:nvPr>
            <p:ph type="body" sz="quarter" idx="68" hasCustomPrompt="1"/>
          </p:nvPr>
        </p:nvSpPr>
        <p:spPr>
          <a:xfrm>
            <a:off x="1482499" y="5495634"/>
            <a:ext cx="1418009" cy="775230"/>
          </a:xfrm>
          <a:prstGeom prst="rect">
            <a:avLst/>
          </a:prstGeom>
        </p:spPr>
        <p:txBody>
          <a:bodyPr lIns="0" tIns="0" rIns="0" bIns="0"/>
          <a:lstStyle>
            <a:lvl1pPr marL="0" indent="0">
              <a:lnSpc>
                <a:spcPts val="1600"/>
              </a:lnSpc>
              <a:spcBef>
                <a:spcPts val="0"/>
              </a:spcBef>
              <a:buNone/>
              <a:defRPr sz="1200" baseline="0">
                <a:solidFill>
                  <a:schemeClr val="tx1"/>
                </a:solidFill>
                <a:latin typeface="Deutsche Bank Text" charset="0"/>
                <a:ea typeface="Deutsche Bank Text" charset="0"/>
                <a:cs typeface="Deutsche Bank Text" charset="0"/>
              </a:defRPr>
            </a:lvl1pPr>
          </a:lstStyle>
          <a:p>
            <a:pPr lvl="0"/>
            <a:r>
              <a:rPr lang="en-US" sz="1200" dirty="0">
                <a:latin typeface="Deutsche Bank Text Beta" charset="0"/>
                <a:ea typeface="Deutsche Bank Text Beta" charset="0"/>
                <a:cs typeface="Deutsche Bank Text Beta" charset="0"/>
              </a:rPr>
              <a:t>Deutsche Bank Text Dark Blue 12pt</a:t>
            </a:r>
            <a:endParaRPr lang="en-US" dirty="0"/>
          </a:p>
        </p:txBody>
      </p:sp>
      <p:sp>
        <p:nvSpPr>
          <p:cNvPr id="25" name="Picture Placeholder 11"/>
          <p:cNvSpPr>
            <a:spLocks noGrp="1"/>
          </p:cNvSpPr>
          <p:nvPr>
            <p:ph type="pic" sz="quarter" idx="69" hasCustomPrompt="1"/>
          </p:nvPr>
        </p:nvSpPr>
        <p:spPr>
          <a:xfrm>
            <a:off x="3038809" y="2125663"/>
            <a:ext cx="669600" cy="741600"/>
          </a:xfrm>
          <a:prstGeom prst="rect">
            <a:avLst/>
          </a:prstGeom>
          <a:solidFill>
            <a:srgbClr val="E6EAE9"/>
          </a:solidFill>
        </p:spPr>
        <p:txBody>
          <a:bodyPr lIns="72000" rIns="72000" anchor="ctr"/>
          <a:lstStyle>
            <a:lvl1pPr marL="0" indent="0" algn="ctr">
              <a:buNone/>
              <a:defRPr sz="1000">
                <a:solidFill>
                  <a:schemeClr val="tx2"/>
                </a:solidFill>
                <a:latin typeface="Deutsche Bank Text" charset="0"/>
                <a:ea typeface="Deutsche Bank Text" charset="0"/>
                <a:cs typeface="Deutsche Bank Text" charset="0"/>
              </a:defRPr>
            </a:lvl1pPr>
          </a:lstStyle>
          <a:p>
            <a:r>
              <a:rPr lang="en-US" dirty="0"/>
              <a:t>[Picture]</a:t>
            </a:r>
          </a:p>
        </p:txBody>
      </p:sp>
      <p:cxnSp>
        <p:nvCxnSpPr>
          <p:cNvPr id="26" name="Straight Connector 25"/>
          <p:cNvCxnSpPr/>
          <p:nvPr userDrawn="1"/>
        </p:nvCxnSpPr>
        <p:spPr>
          <a:xfrm>
            <a:off x="3759211" y="2125663"/>
            <a:ext cx="0" cy="741600"/>
          </a:xfrm>
          <a:prstGeom prst="line">
            <a:avLst/>
          </a:prstGeom>
          <a:ln>
            <a:solidFill>
              <a:schemeClr val="accent2"/>
            </a:solidFill>
          </a:ln>
        </p:spPr>
        <p:style>
          <a:lnRef idx="1">
            <a:schemeClr val="accent1"/>
          </a:lnRef>
          <a:fillRef idx="0">
            <a:schemeClr val="accent1"/>
          </a:fillRef>
          <a:effectRef idx="0">
            <a:schemeClr val="accent1"/>
          </a:effectRef>
          <a:fontRef idx="minor">
            <a:schemeClr val="tx1"/>
          </a:fontRef>
        </p:style>
      </p:cxnSp>
      <p:sp>
        <p:nvSpPr>
          <p:cNvPr id="27" name="Text Placeholder 17"/>
          <p:cNvSpPr>
            <a:spLocks noGrp="1"/>
          </p:cNvSpPr>
          <p:nvPr>
            <p:ph type="body" sz="quarter" idx="70" hasCustomPrompt="1"/>
          </p:nvPr>
        </p:nvSpPr>
        <p:spPr>
          <a:xfrm>
            <a:off x="3820638" y="2092033"/>
            <a:ext cx="1453037" cy="775230"/>
          </a:xfrm>
          <a:prstGeom prst="rect">
            <a:avLst/>
          </a:prstGeom>
        </p:spPr>
        <p:txBody>
          <a:bodyPr lIns="0" tIns="0" rIns="0" bIns="0"/>
          <a:lstStyle>
            <a:lvl1pPr marL="0" indent="0">
              <a:lnSpc>
                <a:spcPts val="1600"/>
              </a:lnSpc>
              <a:spcBef>
                <a:spcPts val="0"/>
              </a:spcBef>
              <a:buNone/>
              <a:defRPr sz="1200" baseline="0">
                <a:solidFill>
                  <a:schemeClr val="tx1"/>
                </a:solidFill>
                <a:latin typeface="Deutsche Bank Text" charset="0"/>
                <a:ea typeface="Deutsche Bank Text" charset="0"/>
                <a:cs typeface="Deutsche Bank Text" charset="0"/>
              </a:defRPr>
            </a:lvl1pPr>
          </a:lstStyle>
          <a:p>
            <a:pPr lvl="0"/>
            <a:r>
              <a:rPr lang="en-US" sz="1200" dirty="0">
                <a:latin typeface="Deutsche Bank Text Beta" charset="0"/>
                <a:ea typeface="Deutsche Bank Text Beta" charset="0"/>
                <a:cs typeface="Deutsche Bank Text Beta" charset="0"/>
              </a:rPr>
              <a:t>Deutsche Bank Text Dark Blue 12pt</a:t>
            </a:r>
            <a:endParaRPr lang="en-US" dirty="0"/>
          </a:p>
        </p:txBody>
      </p:sp>
      <p:sp>
        <p:nvSpPr>
          <p:cNvPr id="28" name="Picture Placeholder 11"/>
          <p:cNvSpPr>
            <a:spLocks noGrp="1"/>
          </p:cNvSpPr>
          <p:nvPr>
            <p:ph type="pic" sz="quarter" idx="71" hasCustomPrompt="1"/>
          </p:nvPr>
        </p:nvSpPr>
        <p:spPr>
          <a:xfrm>
            <a:off x="3038809" y="3827463"/>
            <a:ext cx="669600" cy="741600"/>
          </a:xfrm>
          <a:prstGeom prst="rect">
            <a:avLst/>
          </a:prstGeom>
          <a:solidFill>
            <a:srgbClr val="E6EAE9"/>
          </a:solidFill>
        </p:spPr>
        <p:txBody>
          <a:bodyPr lIns="72000" rIns="72000" anchor="ctr"/>
          <a:lstStyle>
            <a:lvl1pPr marL="0" indent="0" algn="ctr">
              <a:buNone/>
              <a:defRPr sz="1000">
                <a:solidFill>
                  <a:schemeClr val="tx2"/>
                </a:solidFill>
                <a:latin typeface="Deutsche Bank Text" charset="0"/>
                <a:ea typeface="Deutsche Bank Text" charset="0"/>
                <a:cs typeface="Deutsche Bank Text" charset="0"/>
              </a:defRPr>
            </a:lvl1pPr>
          </a:lstStyle>
          <a:p>
            <a:r>
              <a:rPr lang="en-US" dirty="0"/>
              <a:t>[Picture]</a:t>
            </a:r>
          </a:p>
        </p:txBody>
      </p:sp>
      <p:cxnSp>
        <p:nvCxnSpPr>
          <p:cNvPr id="29" name="Straight Connector 28"/>
          <p:cNvCxnSpPr/>
          <p:nvPr userDrawn="1"/>
        </p:nvCxnSpPr>
        <p:spPr>
          <a:xfrm>
            <a:off x="3759211" y="3827463"/>
            <a:ext cx="0" cy="741600"/>
          </a:xfrm>
          <a:prstGeom prst="line">
            <a:avLst/>
          </a:prstGeom>
          <a:ln>
            <a:solidFill>
              <a:schemeClr val="accent2"/>
            </a:solidFill>
          </a:ln>
        </p:spPr>
        <p:style>
          <a:lnRef idx="1">
            <a:schemeClr val="accent1"/>
          </a:lnRef>
          <a:fillRef idx="0">
            <a:schemeClr val="accent1"/>
          </a:fillRef>
          <a:effectRef idx="0">
            <a:schemeClr val="accent1"/>
          </a:effectRef>
          <a:fontRef idx="minor">
            <a:schemeClr val="tx1"/>
          </a:fontRef>
        </p:style>
      </p:cxnSp>
      <p:sp>
        <p:nvSpPr>
          <p:cNvPr id="30" name="Text Placeholder 17"/>
          <p:cNvSpPr>
            <a:spLocks noGrp="1"/>
          </p:cNvSpPr>
          <p:nvPr>
            <p:ph type="body" sz="quarter" idx="72" hasCustomPrompt="1"/>
          </p:nvPr>
        </p:nvSpPr>
        <p:spPr>
          <a:xfrm>
            <a:off x="3820638" y="3793833"/>
            <a:ext cx="1453037" cy="775230"/>
          </a:xfrm>
          <a:prstGeom prst="rect">
            <a:avLst/>
          </a:prstGeom>
        </p:spPr>
        <p:txBody>
          <a:bodyPr lIns="0" tIns="0" rIns="0" bIns="0"/>
          <a:lstStyle>
            <a:lvl1pPr marL="0" indent="0">
              <a:lnSpc>
                <a:spcPts val="1600"/>
              </a:lnSpc>
              <a:spcBef>
                <a:spcPts val="0"/>
              </a:spcBef>
              <a:buNone/>
              <a:defRPr sz="1200" baseline="0">
                <a:solidFill>
                  <a:schemeClr val="tx1"/>
                </a:solidFill>
                <a:latin typeface="Deutsche Bank Text" charset="0"/>
                <a:ea typeface="Deutsche Bank Text" charset="0"/>
                <a:cs typeface="Deutsche Bank Text" charset="0"/>
              </a:defRPr>
            </a:lvl1pPr>
          </a:lstStyle>
          <a:p>
            <a:pPr lvl="0"/>
            <a:r>
              <a:rPr lang="en-US" sz="1200" dirty="0">
                <a:latin typeface="Deutsche Bank Text Beta" charset="0"/>
                <a:ea typeface="Deutsche Bank Text Beta" charset="0"/>
                <a:cs typeface="Deutsche Bank Text Beta" charset="0"/>
              </a:rPr>
              <a:t>Deutsche Bank Text Dark Blue 12pt</a:t>
            </a:r>
            <a:endParaRPr lang="en-US" dirty="0"/>
          </a:p>
        </p:txBody>
      </p:sp>
      <p:sp>
        <p:nvSpPr>
          <p:cNvPr id="31" name="Picture Placeholder 11"/>
          <p:cNvSpPr>
            <a:spLocks noGrp="1"/>
          </p:cNvSpPr>
          <p:nvPr>
            <p:ph type="pic" sz="quarter" idx="73" hasCustomPrompt="1"/>
          </p:nvPr>
        </p:nvSpPr>
        <p:spPr>
          <a:xfrm>
            <a:off x="3038809" y="5529264"/>
            <a:ext cx="669600" cy="741600"/>
          </a:xfrm>
          <a:prstGeom prst="rect">
            <a:avLst/>
          </a:prstGeom>
          <a:solidFill>
            <a:srgbClr val="E6EAE9"/>
          </a:solidFill>
        </p:spPr>
        <p:txBody>
          <a:bodyPr lIns="72000" rIns="72000" anchor="ctr"/>
          <a:lstStyle>
            <a:lvl1pPr marL="0" indent="0" algn="ctr">
              <a:buNone/>
              <a:defRPr sz="1000">
                <a:solidFill>
                  <a:schemeClr val="tx2"/>
                </a:solidFill>
                <a:latin typeface="Deutsche Bank Text" charset="0"/>
                <a:ea typeface="Deutsche Bank Text" charset="0"/>
                <a:cs typeface="Deutsche Bank Text" charset="0"/>
              </a:defRPr>
            </a:lvl1pPr>
          </a:lstStyle>
          <a:p>
            <a:r>
              <a:rPr lang="en-US" dirty="0"/>
              <a:t>[Picture]</a:t>
            </a:r>
          </a:p>
        </p:txBody>
      </p:sp>
      <p:cxnSp>
        <p:nvCxnSpPr>
          <p:cNvPr id="32" name="Straight Connector 31"/>
          <p:cNvCxnSpPr/>
          <p:nvPr userDrawn="1"/>
        </p:nvCxnSpPr>
        <p:spPr>
          <a:xfrm>
            <a:off x="3759211" y="5529264"/>
            <a:ext cx="0" cy="741600"/>
          </a:xfrm>
          <a:prstGeom prst="line">
            <a:avLst/>
          </a:prstGeom>
          <a:ln>
            <a:solidFill>
              <a:schemeClr val="accent2"/>
            </a:solidFill>
          </a:ln>
        </p:spPr>
        <p:style>
          <a:lnRef idx="1">
            <a:schemeClr val="accent1"/>
          </a:lnRef>
          <a:fillRef idx="0">
            <a:schemeClr val="accent1"/>
          </a:fillRef>
          <a:effectRef idx="0">
            <a:schemeClr val="accent1"/>
          </a:effectRef>
          <a:fontRef idx="minor">
            <a:schemeClr val="tx1"/>
          </a:fontRef>
        </p:style>
      </p:cxnSp>
      <p:sp>
        <p:nvSpPr>
          <p:cNvPr id="33" name="Text Placeholder 17"/>
          <p:cNvSpPr>
            <a:spLocks noGrp="1"/>
          </p:cNvSpPr>
          <p:nvPr>
            <p:ph type="body" sz="quarter" idx="74" hasCustomPrompt="1"/>
          </p:nvPr>
        </p:nvSpPr>
        <p:spPr>
          <a:xfrm>
            <a:off x="3820638" y="5495634"/>
            <a:ext cx="1453037" cy="775230"/>
          </a:xfrm>
          <a:prstGeom prst="rect">
            <a:avLst/>
          </a:prstGeom>
        </p:spPr>
        <p:txBody>
          <a:bodyPr lIns="0" tIns="0" rIns="0" bIns="0"/>
          <a:lstStyle>
            <a:lvl1pPr marL="0" indent="0">
              <a:lnSpc>
                <a:spcPts val="1600"/>
              </a:lnSpc>
              <a:spcBef>
                <a:spcPts val="0"/>
              </a:spcBef>
              <a:buNone/>
              <a:defRPr sz="1200" baseline="0">
                <a:solidFill>
                  <a:schemeClr val="tx1"/>
                </a:solidFill>
                <a:latin typeface="Deutsche Bank Text" charset="0"/>
                <a:ea typeface="Deutsche Bank Text" charset="0"/>
                <a:cs typeface="Deutsche Bank Text" charset="0"/>
              </a:defRPr>
            </a:lvl1pPr>
          </a:lstStyle>
          <a:p>
            <a:pPr lvl="0"/>
            <a:r>
              <a:rPr lang="en-US" sz="1200" dirty="0">
                <a:latin typeface="Deutsche Bank Text Beta" charset="0"/>
                <a:ea typeface="Deutsche Bank Text Beta" charset="0"/>
                <a:cs typeface="Deutsche Bank Text Beta" charset="0"/>
              </a:rPr>
              <a:t>Deutsche Bank Text Dark Blue 12pt</a:t>
            </a:r>
            <a:endParaRPr lang="en-US" dirty="0"/>
          </a:p>
        </p:txBody>
      </p:sp>
      <p:sp>
        <p:nvSpPr>
          <p:cNvPr id="34" name="Picture Placeholder 11"/>
          <p:cNvSpPr>
            <a:spLocks noGrp="1"/>
          </p:cNvSpPr>
          <p:nvPr>
            <p:ph type="pic" sz="quarter" idx="75" hasCustomPrompt="1"/>
          </p:nvPr>
        </p:nvSpPr>
        <p:spPr>
          <a:xfrm>
            <a:off x="5418617" y="2125663"/>
            <a:ext cx="669600" cy="741600"/>
          </a:xfrm>
          <a:prstGeom prst="rect">
            <a:avLst/>
          </a:prstGeom>
          <a:solidFill>
            <a:srgbClr val="E6EAE9"/>
          </a:solidFill>
        </p:spPr>
        <p:txBody>
          <a:bodyPr lIns="72000" rIns="72000" anchor="ctr"/>
          <a:lstStyle>
            <a:lvl1pPr marL="0" indent="0" algn="ctr">
              <a:buNone/>
              <a:defRPr sz="1000">
                <a:solidFill>
                  <a:schemeClr val="tx2"/>
                </a:solidFill>
                <a:latin typeface="Deutsche Bank Text" charset="0"/>
                <a:ea typeface="Deutsche Bank Text" charset="0"/>
                <a:cs typeface="Deutsche Bank Text" charset="0"/>
              </a:defRPr>
            </a:lvl1pPr>
          </a:lstStyle>
          <a:p>
            <a:r>
              <a:rPr lang="en-US" dirty="0"/>
              <a:t>[Picture]</a:t>
            </a:r>
          </a:p>
        </p:txBody>
      </p:sp>
      <p:cxnSp>
        <p:nvCxnSpPr>
          <p:cNvPr id="35" name="Straight Connector 34"/>
          <p:cNvCxnSpPr/>
          <p:nvPr userDrawn="1"/>
        </p:nvCxnSpPr>
        <p:spPr>
          <a:xfrm>
            <a:off x="6139019" y="2125663"/>
            <a:ext cx="0" cy="741600"/>
          </a:xfrm>
          <a:prstGeom prst="line">
            <a:avLst/>
          </a:prstGeom>
          <a:ln>
            <a:solidFill>
              <a:schemeClr val="accent2"/>
            </a:solidFill>
          </a:ln>
        </p:spPr>
        <p:style>
          <a:lnRef idx="1">
            <a:schemeClr val="accent1"/>
          </a:lnRef>
          <a:fillRef idx="0">
            <a:schemeClr val="accent1"/>
          </a:fillRef>
          <a:effectRef idx="0">
            <a:schemeClr val="accent1"/>
          </a:effectRef>
          <a:fontRef idx="minor">
            <a:schemeClr val="tx1"/>
          </a:fontRef>
        </p:style>
      </p:cxnSp>
      <p:sp>
        <p:nvSpPr>
          <p:cNvPr id="36" name="Text Placeholder 17"/>
          <p:cNvSpPr>
            <a:spLocks noGrp="1"/>
          </p:cNvSpPr>
          <p:nvPr>
            <p:ph type="body" sz="quarter" idx="76" hasCustomPrompt="1"/>
          </p:nvPr>
        </p:nvSpPr>
        <p:spPr>
          <a:xfrm>
            <a:off x="6200446" y="2092033"/>
            <a:ext cx="1449717" cy="775230"/>
          </a:xfrm>
          <a:prstGeom prst="rect">
            <a:avLst/>
          </a:prstGeom>
        </p:spPr>
        <p:txBody>
          <a:bodyPr lIns="0" tIns="0" rIns="0" bIns="0"/>
          <a:lstStyle>
            <a:lvl1pPr marL="0" indent="0">
              <a:lnSpc>
                <a:spcPts val="1600"/>
              </a:lnSpc>
              <a:spcBef>
                <a:spcPts val="0"/>
              </a:spcBef>
              <a:buNone/>
              <a:defRPr sz="1200" baseline="0">
                <a:solidFill>
                  <a:schemeClr val="tx1"/>
                </a:solidFill>
                <a:latin typeface="Deutsche Bank Text" charset="0"/>
                <a:ea typeface="Deutsche Bank Text" charset="0"/>
                <a:cs typeface="Deutsche Bank Text" charset="0"/>
              </a:defRPr>
            </a:lvl1pPr>
          </a:lstStyle>
          <a:p>
            <a:pPr lvl="0"/>
            <a:r>
              <a:rPr lang="en-US" sz="1200" dirty="0">
                <a:latin typeface="Deutsche Bank Text Beta" charset="0"/>
                <a:ea typeface="Deutsche Bank Text Beta" charset="0"/>
                <a:cs typeface="Deutsche Bank Text Beta" charset="0"/>
              </a:rPr>
              <a:t>Deutsche Bank Text Dark Blue 12pt</a:t>
            </a:r>
            <a:endParaRPr lang="en-US" dirty="0"/>
          </a:p>
        </p:txBody>
      </p:sp>
      <p:sp>
        <p:nvSpPr>
          <p:cNvPr id="37" name="Picture Placeholder 11"/>
          <p:cNvSpPr>
            <a:spLocks noGrp="1"/>
          </p:cNvSpPr>
          <p:nvPr>
            <p:ph type="pic" sz="quarter" idx="77" hasCustomPrompt="1"/>
          </p:nvPr>
        </p:nvSpPr>
        <p:spPr>
          <a:xfrm>
            <a:off x="5418617" y="3827463"/>
            <a:ext cx="669600" cy="741600"/>
          </a:xfrm>
          <a:prstGeom prst="rect">
            <a:avLst/>
          </a:prstGeom>
          <a:solidFill>
            <a:srgbClr val="E6EAE9"/>
          </a:solidFill>
        </p:spPr>
        <p:txBody>
          <a:bodyPr lIns="72000" rIns="72000" anchor="ctr"/>
          <a:lstStyle>
            <a:lvl1pPr marL="0" indent="0" algn="ctr">
              <a:buNone/>
              <a:defRPr sz="1000">
                <a:solidFill>
                  <a:schemeClr val="tx2"/>
                </a:solidFill>
                <a:latin typeface="Deutsche Bank Text" charset="0"/>
                <a:ea typeface="Deutsche Bank Text" charset="0"/>
                <a:cs typeface="Deutsche Bank Text" charset="0"/>
              </a:defRPr>
            </a:lvl1pPr>
          </a:lstStyle>
          <a:p>
            <a:r>
              <a:rPr lang="en-US" dirty="0"/>
              <a:t>[Picture]</a:t>
            </a:r>
          </a:p>
        </p:txBody>
      </p:sp>
      <p:cxnSp>
        <p:nvCxnSpPr>
          <p:cNvPr id="38" name="Straight Connector 37"/>
          <p:cNvCxnSpPr/>
          <p:nvPr userDrawn="1"/>
        </p:nvCxnSpPr>
        <p:spPr>
          <a:xfrm>
            <a:off x="6139019" y="3827463"/>
            <a:ext cx="0" cy="741600"/>
          </a:xfrm>
          <a:prstGeom prst="line">
            <a:avLst/>
          </a:prstGeom>
          <a:ln>
            <a:solidFill>
              <a:schemeClr val="accent2"/>
            </a:solidFill>
          </a:ln>
        </p:spPr>
        <p:style>
          <a:lnRef idx="1">
            <a:schemeClr val="accent1"/>
          </a:lnRef>
          <a:fillRef idx="0">
            <a:schemeClr val="accent1"/>
          </a:fillRef>
          <a:effectRef idx="0">
            <a:schemeClr val="accent1"/>
          </a:effectRef>
          <a:fontRef idx="minor">
            <a:schemeClr val="tx1"/>
          </a:fontRef>
        </p:style>
      </p:cxnSp>
      <p:sp>
        <p:nvSpPr>
          <p:cNvPr id="39" name="Text Placeholder 17"/>
          <p:cNvSpPr>
            <a:spLocks noGrp="1"/>
          </p:cNvSpPr>
          <p:nvPr>
            <p:ph type="body" sz="quarter" idx="78" hasCustomPrompt="1"/>
          </p:nvPr>
        </p:nvSpPr>
        <p:spPr>
          <a:xfrm>
            <a:off x="6200446" y="3793833"/>
            <a:ext cx="1449717" cy="775230"/>
          </a:xfrm>
          <a:prstGeom prst="rect">
            <a:avLst/>
          </a:prstGeom>
        </p:spPr>
        <p:txBody>
          <a:bodyPr lIns="0" tIns="0" rIns="0" bIns="0"/>
          <a:lstStyle>
            <a:lvl1pPr marL="0" indent="0">
              <a:lnSpc>
                <a:spcPts val="1600"/>
              </a:lnSpc>
              <a:spcBef>
                <a:spcPts val="0"/>
              </a:spcBef>
              <a:buNone/>
              <a:defRPr sz="1200" baseline="0">
                <a:solidFill>
                  <a:schemeClr val="tx1"/>
                </a:solidFill>
                <a:latin typeface="Deutsche Bank Text" charset="0"/>
                <a:ea typeface="Deutsche Bank Text" charset="0"/>
                <a:cs typeface="Deutsche Bank Text" charset="0"/>
              </a:defRPr>
            </a:lvl1pPr>
          </a:lstStyle>
          <a:p>
            <a:pPr lvl="0"/>
            <a:r>
              <a:rPr lang="en-US" sz="1200" dirty="0">
                <a:latin typeface="Deutsche Bank Text Beta" charset="0"/>
                <a:ea typeface="Deutsche Bank Text Beta" charset="0"/>
                <a:cs typeface="Deutsche Bank Text Beta" charset="0"/>
              </a:rPr>
              <a:t>Deutsche Bank Text Dark Blue 12pt</a:t>
            </a:r>
            <a:endParaRPr lang="en-US" dirty="0"/>
          </a:p>
        </p:txBody>
      </p:sp>
      <p:sp>
        <p:nvSpPr>
          <p:cNvPr id="40" name="Picture Placeholder 11"/>
          <p:cNvSpPr>
            <a:spLocks noGrp="1"/>
          </p:cNvSpPr>
          <p:nvPr>
            <p:ph type="pic" sz="quarter" idx="79" hasCustomPrompt="1"/>
          </p:nvPr>
        </p:nvSpPr>
        <p:spPr>
          <a:xfrm>
            <a:off x="5418617" y="5529264"/>
            <a:ext cx="669600" cy="741600"/>
          </a:xfrm>
          <a:prstGeom prst="rect">
            <a:avLst/>
          </a:prstGeom>
          <a:solidFill>
            <a:srgbClr val="E6EAE9"/>
          </a:solidFill>
        </p:spPr>
        <p:txBody>
          <a:bodyPr lIns="72000" rIns="72000" anchor="ctr"/>
          <a:lstStyle>
            <a:lvl1pPr marL="0" indent="0" algn="ctr">
              <a:buNone/>
              <a:defRPr sz="1000">
                <a:solidFill>
                  <a:schemeClr val="tx2"/>
                </a:solidFill>
                <a:latin typeface="Deutsche Bank Text" charset="0"/>
                <a:ea typeface="Deutsche Bank Text" charset="0"/>
                <a:cs typeface="Deutsche Bank Text" charset="0"/>
              </a:defRPr>
            </a:lvl1pPr>
          </a:lstStyle>
          <a:p>
            <a:r>
              <a:rPr lang="en-US" dirty="0"/>
              <a:t>[Picture]</a:t>
            </a:r>
          </a:p>
        </p:txBody>
      </p:sp>
      <p:cxnSp>
        <p:nvCxnSpPr>
          <p:cNvPr id="41" name="Straight Connector 40"/>
          <p:cNvCxnSpPr/>
          <p:nvPr userDrawn="1"/>
        </p:nvCxnSpPr>
        <p:spPr>
          <a:xfrm>
            <a:off x="6139019" y="5529264"/>
            <a:ext cx="0" cy="741600"/>
          </a:xfrm>
          <a:prstGeom prst="line">
            <a:avLst/>
          </a:prstGeom>
          <a:ln>
            <a:solidFill>
              <a:schemeClr val="accent2"/>
            </a:solidFill>
          </a:ln>
        </p:spPr>
        <p:style>
          <a:lnRef idx="1">
            <a:schemeClr val="accent1"/>
          </a:lnRef>
          <a:fillRef idx="0">
            <a:schemeClr val="accent1"/>
          </a:fillRef>
          <a:effectRef idx="0">
            <a:schemeClr val="accent1"/>
          </a:effectRef>
          <a:fontRef idx="minor">
            <a:schemeClr val="tx1"/>
          </a:fontRef>
        </p:style>
      </p:cxnSp>
      <p:sp>
        <p:nvSpPr>
          <p:cNvPr id="42" name="Text Placeholder 17"/>
          <p:cNvSpPr>
            <a:spLocks noGrp="1"/>
          </p:cNvSpPr>
          <p:nvPr>
            <p:ph type="body" sz="quarter" idx="80" hasCustomPrompt="1"/>
          </p:nvPr>
        </p:nvSpPr>
        <p:spPr>
          <a:xfrm>
            <a:off x="6200446" y="5495634"/>
            <a:ext cx="1449717" cy="775230"/>
          </a:xfrm>
          <a:prstGeom prst="rect">
            <a:avLst/>
          </a:prstGeom>
        </p:spPr>
        <p:txBody>
          <a:bodyPr lIns="0" tIns="0" rIns="0" bIns="0"/>
          <a:lstStyle>
            <a:lvl1pPr marL="0" indent="0">
              <a:lnSpc>
                <a:spcPts val="1600"/>
              </a:lnSpc>
              <a:spcBef>
                <a:spcPts val="0"/>
              </a:spcBef>
              <a:buNone/>
              <a:defRPr sz="1200" baseline="0">
                <a:solidFill>
                  <a:schemeClr val="tx1"/>
                </a:solidFill>
                <a:latin typeface="Deutsche Bank Text" charset="0"/>
                <a:ea typeface="Deutsche Bank Text" charset="0"/>
                <a:cs typeface="Deutsche Bank Text" charset="0"/>
              </a:defRPr>
            </a:lvl1pPr>
          </a:lstStyle>
          <a:p>
            <a:pPr lvl="0"/>
            <a:r>
              <a:rPr lang="en-US" sz="1200" dirty="0">
                <a:latin typeface="Deutsche Bank Text Beta" charset="0"/>
                <a:ea typeface="Deutsche Bank Text Beta" charset="0"/>
                <a:cs typeface="Deutsche Bank Text Beta" charset="0"/>
              </a:rPr>
              <a:t>Deutsche Bank Text Dark Blue 12pt</a:t>
            </a:r>
            <a:endParaRPr lang="en-US" dirty="0"/>
          </a:p>
        </p:txBody>
      </p:sp>
      <p:sp>
        <p:nvSpPr>
          <p:cNvPr id="43" name="Picture Placeholder 11"/>
          <p:cNvSpPr>
            <a:spLocks noGrp="1"/>
          </p:cNvSpPr>
          <p:nvPr>
            <p:ph type="pic" sz="quarter" idx="81" hasCustomPrompt="1"/>
          </p:nvPr>
        </p:nvSpPr>
        <p:spPr>
          <a:xfrm>
            <a:off x="7791784" y="2125663"/>
            <a:ext cx="669600" cy="741600"/>
          </a:xfrm>
          <a:prstGeom prst="rect">
            <a:avLst/>
          </a:prstGeom>
          <a:solidFill>
            <a:srgbClr val="E6EAE9"/>
          </a:solidFill>
        </p:spPr>
        <p:txBody>
          <a:bodyPr lIns="72000" rIns="72000" anchor="ctr"/>
          <a:lstStyle>
            <a:lvl1pPr marL="0" indent="0" algn="ctr">
              <a:buNone/>
              <a:defRPr sz="1000">
                <a:solidFill>
                  <a:schemeClr val="tx2"/>
                </a:solidFill>
                <a:latin typeface="Deutsche Bank Text" charset="0"/>
                <a:ea typeface="Deutsche Bank Text" charset="0"/>
                <a:cs typeface="Deutsche Bank Text" charset="0"/>
              </a:defRPr>
            </a:lvl1pPr>
          </a:lstStyle>
          <a:p>
            <a:r>
              <a:rPr lang="en-US" dirty="0"/>
              <a:t>[Picture]</a:t>
            </a:r>
          </a:p>
        </p:txBody>
      </p:sp>
      <p:cxnSp>
        <p:nvCxnSpPr>
          <p:cNvPr id="44" name="Straight Connector 43"/>
          <p:cNvCxnSpPr/>
          <p:nvPr userDrawn="1"/>
        </p:nvCxnSpPr>
        <p:spPr>
          <a:xfrm>
            <a:off x="8512186" y="2125663"/>
            <a:ext cx="0" cy="741600"/>
          </a:xfrm>
          <a:prstGeom prst="line">
            <a:avLst/>
          </a:prstGeom>
          <a:ln>
            <a:solidFill>
              <a:schemeClr val="accent2"/>
            </a:solidFill>
          </a:ln>
        </p:spPr>
        <p:style>
          <a:lnRef idx="1">
            <a:schemeClr val="accent1"/>
          </a:lnRef>
          <a:fillRef idx="0">
            <a:schemeClr val="accent1"/>
          </a:fillRef>
          <a:effectRef idx="0">
            <a:schemeClr val="accent1"/>
          </a:effectRef>
          <a:fontRef idx="minor">
            <a:schemeClr val="tx1"/>
          </a:fontRef>
        </p:style>
      </p:cxnSp>
      <p:sp>
        <p:nvSpPr>
          <p:cNvPr id="45" name="Text Placeholder 17"/>
          <p:cNvSpPr>
            <a:spLocks noGrp="1"/>
          </p:cNvSpPr>
          <p:nvPr>
            <p:ph type="body" sz="quarter" idx="82" hasCustomPrompt="1"/>
          </p:nvPr>
        </p:nvSpPr>
        <p:spPr>
          <a:xfrm>
            <a:off x="8573613" y="2092033"/>
            <a:ext cx="1453037" cy="775230"/>
          </a:xfrm>
          <a:prstGeom prst="rect">
            <a:avLst/>
          </a:prstGeom>
        </p:spPr>
        <p:txBody>
          <a:bodyPr lIns="0" tIns="0" rIns="0" bIns="0"/>
          <a:lstStyle>
            <a:lvl1pPr marL="0" indent="0">
              <a:lnSpc>
                <a:spcPts val="1600"/>
              </a:lnSpc>
              <a:spcBef>
                <a:spcPts val="0"/>
              </a:spcBef>
              <a:buNone/>
              <a:defRPr sz="1200" baseline="0">
                <a:solidFill>
                  <a:schemeClr val="tx1"/>
                </a:solidFill>
                <a:latin typeface="Deutsche Bank Text" charset="0"/>
                <a:ea typeface="Deutsche Bank Text" charset="0"/>
                <a:cs typeface="Deutsche Bank Text" charset="0"/>
              </a:defRPr>
            </a:lvl1pPr>
          </a:lstStyle>
          <a:p>
            <a:pPr lvl="0"/>
            <a:r>
              <a:rPr lang="en-US" sz="1200" dirty="0">
                <a:latin typeface="Deutsche Bank Text Beta" charset="0"/>
                <a:ea typeface="Deutsche Bank Text Beta" charset="0"/>
                <a:cs typeface="Deutsche Bank Text Beta" charset="0"/>
              </a:rPr>
              <a:t>Deutsche Bank Text Dark Blue 12pt</a:t>
            </a:r>
            <a:endParaRPr lang="en-US" dirty="0"/>
          </a:p>
        </p:txBody>
      </p:sp>
      <p:sp>
        <p:nvSpPr>
          <p:cNvPr id="46" name="Picture Placeholder 11"/>
          <p:cNvSpPr>
            <a:spLocks noGrp="1"/>
          </p:cNvSpPr>
          <p:nvPr>
            <p:ph type="pic" sz="quarter" idx="83" hasCustomPrompt="1"/>
          </p:nvPr>
        </p:nvSpPr>
        <p:spPr>
          <a:xfrm>
            <a:off x="7791784" y="3827463"/>
            <a:ext cx="669600" cy="741600"/>
          </a:xfrm>
          <a:prstGeom prst="rect">
            <a:avLst/>
          </a:prstGeom>
          <a:solidFill>
            <a:srgbClr val="E6EAE9"/>
          </a:solidFill>
        </p:spPr>
        <p:txBody>
          <a:bodyPr lIns="72000" rIns="72000" anchor="ctr"/>
          <a:lstStyle>
            <a:lvl1pPr marL="0" indent="0" algn="ctr">
              <a:buNone/>
              <a:defRPr sz="1000">
                <a:solidFill>
                  <a:schemeClr val="tx2"/>
                </a:solidFill>
                <a:latin typeface="Deutsche Bank Text" charset="0"/>
                <a:ea typeface="Deutsche Bank Text" charset="0"/>
                <a:cs typeface="Deutsche Bank Text" charset="0"/>
              </a:defRPr>
            </a:lvl1pPr>
          </a:lstStyle>
          <a:p>
            <a:r>
              <a:rPr lang="en-US" dirty="0"/>
              <a:t>[Picture]</a:t>
            </a:r>
          </a:p>
        </p:txBody>
      </p:sp>
      <p:cxnSp>
        <p:nvCxnSpPr>
          <p:cNvPr id="47" name="Straight Connector 46"/>
          <p:cNvCxnSpPr/>
          <p:nvPr userDrawn="1"/>
        </p:nvCxnSpPr>
        <p:spPr>
          <a:xfrm>
            <a:off x="8512186" y="3827463"/>
            <a:ext cx="0" cy="741600"/>
          </a:xfrm>
          <a:prstGeom prst="line">
            <a:avLst/>
          </a:prstGeom>
          <a:ln>
            <a:solidFill>
              <a:schemeClr val="accent2"/>
            </a:solidFill>
          </a:ln>
        </p:spPr>
        <p:style>
          <a:lnRef idx="1">
            <a:schemeClr val="accent1"/>
          </a:lnRef>
          <a:fillRef idx="0">
            <a:schemeClr val="accent1"/>
          </a:fillRef>
          <a:effectRef idx="0">
            <a:schemeClr val="accent1"/>
          </a:effectRef>
          <a:fontRef idx="minor">
            <a:schemeClr val="tx1"/>
          </a:fontRef>
        </p:style>
      </p:cxnSp>
      <p:sp>
        <p:nvSpPr>
          <p:cNvPr id="48" name="Text Placeholder 17"/>
          <p:cNvSpPr>
            <a:spLocks noGrp="1"/>
          </p:cNvSpPr>
          <p:nvPr>
            <p:ph type="body" sz="quarter" idx="84" hasCustomPrompt="1"/>
          </p:nvPr>
        </p:nvSpPr>
        <p:spPr>
          <a:xfrm>
            <a:off x="8573613" y="3793833"/>
            <a:ext cx="1453037" cy="775230"/>
          </a:xfrm>
          <a:prstGeom prst="rect">
            <a:avLst/>
          </a:prstGeom>
        </p:spPr>
        <p:txBody>
          <a:bodyPr lIns="0" tIns="0" rIns="0" bIns="0"/>
          <a:lstStyle>
            <a:lvl1pPr marL="0" indent="0">
              <a:lnSpc>
                <a:spcPts val="1600"/>
              </a:lnSpc>
              <a:spcBef>
                <a:spcPts val="0"/>
              </a:spcBef>
              <a:buNone/>
              <a:defRPr sz="1200" baseline="0">
                <a:solidFill>
                  <a:schemeClr val="tx1"/>
                </a:solidFill>
                <a:latin typeface="Deutsche Bank Text" charset="0"/>
                <a:ea typeface="Deutsche Bank Text" charset="0"/>
                <a:cs typeface="Deutsche Bank Text" charset="0"/>
              </a:defRPr>
            </a:lvl1pPr>
          </a:lstStyle>
          <a:p>
            <a:pPr lvl="0"/>
            <a:r>
              <a:rPr lang="en-US" sz="1200" dirty="0">
                <a:latin typeface="Deutsche Bank Text Beta" charset="0"/>
                <a:ea typeface="Deutsche Bank Text Beta" charset="0"/>
                <a:cs typeface="Deutsche Bank Text Beta" charset="0"/>
              </a:rPr>
              <a:t>Deutsche Bank Text Dark Blue 12pt</a:t>
            </a:r>
            <a:endParaRPr lang="en-US" dirty="0"/>
          </a:p>
        </p:txBody>
      </p:sp>
      <p:sp>
        <p:nvSpPr>
          <p:cNvPr id="49" name="Picture Placeholder 11"/>
          <p:cNvSpPr>
            <a:spLocks noGrp="1"/>
          </p:cNvSpPr>
          <p:nvPr>
            <p:ph type="pic" sz="quarter" idx="85" hasCustomPrompt="1"/>
          </p:nvPr>
        </p:nvSpPr>
        <p:spPr>
          <a:xfrm>
            <a:off x="7791784" y="5529264"/>
            <a:ext cx="669600" cy="741600"/>
          </a:xfrm>
          <a:prstGeom prst="rect">
            <a:avLst/>
          </a:prstGeom>
          <a:solidFill>
            <a:srgbClr val="E6EAE9"/>
          </a:solidFill>
        </p:spPr>
        <p:txBody>
          <a:bodyPr lIns="72000" rIns="72000" anchor="ctr"/>
          <a:lstStyle>
            <a:lvl1pPr marL="0" indent="0" algn="ctr">
              <a:buNone/>
              <a:defRPr sz="1000">
                <a:solidFill>
                  <a:schemeClr val="tx2"/>
                </a:solidFill>
                <a:latin typeface="Deutsche Bank Text" charset="0"/>
                <a:ea typeface="Deutsche Bank Text" charset="0"/>
                <a:cs typeface="Deutsche Bank Text" charset="0"/>
              </a:defRPr>
            </a:lvl1pPr>
          </a:lstStyle>
          <a:p>
            <a:r>
              <a:rPr lang="en-US" dirty="0"/>
              <a:t>[Picture]</a:t>
            </a:r>
          </a:p>
        </p:txBody>
      </p:sp>
      <p:cxnSp>
        <p:nvCxnSpPr>
          <p:cNvPr id="50" name="Straight Connector 49"/>
          <p:cNvCxnSpPr/>
          <p:nvPr userDrawn="1"/>
        </p:nvCxnSpPr>
        <p:spPr>
          <a:xfrm>
            <a:off x="8512186" y="5529264"/>
            <a:ext cx="0" cy="741600"/>
          </a:xfrm>
          <a:prstGeom prst="line">
            <a:avLst/>
          </a:prstGeom>
          <a:ln>
            <a:solidFill>
              <a:schemeClr val="accent2"/>
            </a:solidFill>
          </a:ln>
        </p:spPr>
        <p:style>
          <a:lnRef idx="1">
            <a:schemeClr val="accent1"/>
          </a:lnRef>
          <a:fillRef idx="0">
            <a:schemeClr val="accent1"/>
          </a:fillRef>
          <a:effectRef idx="0">
            <a:schemeClr val="accent1"/>
          </a:effectRef>
          <a:fontRef idx="minor">
            <a:schemeClr val="tx1"/>
          </a:fontRef>
        </p:style>
      </p:cxnSp>
      <p:sp>
        <p:nvSpPr>
          <p:cNvPr id="51" name="Text Placeholder 17"/>
          <p:cNvSpPr>
            <a:spLocks noGrp="1"/>
          </p:cNvSpPr>
          <p:nvPr>
            <p:ph type="body" sz="quarter" idx="86" hasCustomPrompt="1"/>
          </p:nvPr>
        </p:nvSpPr>
        <p:spPr>
          <a:xfrm>
            <a:off x="8573613" y="5495634"/>
            <a:ext cx="1453037" cy="775230"/>
          </a:xfrm>
          <a:prstGeom prst="rect">
            <a:avLst/>
          </a:prstGeom>
        </p:spPr>
        <p:txBody>
          <a:bodyPr lIns="0" tIns="0" rIns="0" bIns="0"/>
          <a:lstStyle>
            <a:lvl1pPr marL="0" indent="0">
              <a:lnSpc>
                <a:spcPts val="1600"/>
              </a:lnSpc>
              <a:spcBef>
                <a:spcPts val="0"/>
              </a:spcBef>
              <a:buNone/>
              <a:defRPr sz="1200" baseline="0">
                <a:solidFill>
                  <a:schemeClr val="tx1"/>
                </a:solidFill>
                <a:latin typeface="Deutsche Bank Text" charset="0"/>
                <a:ea typeface="Deutsche Bank Text" charset="0"/>
                <a:cs typeface="Deutsche Bank Text" charset="0"/>
              </a:defRPr>
            </a:lvl1pPr>
          </a:lstStyle>
          <a:p>
            <a:pPr lvl="0"/>
            <a:r>
              <a:rPr lang="en-US" sz="1200" dirty="0">
                <a:latin typeface="Deutsche Bank Text Beta" charset="0"/>
                <a:ea typeface="Deutsche Bank Text Beta" charset="0"/>
                <a:cs typeface="Deutsche Bank Text Beta" charset="0"/>
              </a:rPr>
              <a:t>Deutsche Bank Text Dark Blue 12pt</a:t>
            </a:r>
            <a:endParaRPr lang="en-US" dirty="0"/>
          </a:p>
        </p:txBody>
      </p:sp>
      <p:sp>
        <p:nvSpPr>
          <p:cNvPr id="53" name="Picture Placeholder 11"/>
          <p:cNvSpPr>
            <a:spLocks noGrp="1"/>
          </p:cNvSpPr>
          <p:nvPr>
            <p:ph type="pic" sz="quarter" idx="87" hasCustomPrompt="1"/>
          </p:nvPr>
        </p:nvSpPr>
        <p:spPr>
          <a:xfrm>
            <a:off x="700670" y="2976563"/>
            <a:ext cx="669600" cy="741600"/>
          </a:xfrm>
          <a:prstGeom prst="rect">
            <a:avLst/>
          </a:prstGeom>
          <a:solidFill>
            <a:srgbClr val="E6EAE9"/>
          </a:solidFill>
        </p:spPr>
        <p:txBody>
          <a:bodyPr lIns="72000" rIns="72000" anchor="ctr"/>
          <a:lstStyle>
            <a:lvl1pPr marL="0" indent="0" algn="ctr">
              <a:buNone/>
              <a:defRPr sz="1000">
                <a:solidFill>
                  <a:schemeClr val="tx2"/>
                </a:solidFill>
                <a:latin typeface="Deutsche Bank Text" charset="0"/>
                <a:ea typeface="Deutsche Bank Text" charset="0"/>
                <a:cs typeface="Deutsche Bank Text" charset="0"/>
              </a:defRPr>
            </a:lvl1pPr>
          </a:lstStyle>
          <a:p>
            <a:r>
              <a:rPr lang="en-US" dirty="0"/>
              <a:t>[Picture]</a:t>
            </a:r>
          </a:p>
        </p:txBody>
      </p:sp>
      <p:cxnSp>
        <p:nvCxnSpPr>
          <p:cNvPr id="54" name="Straight Connector 53"/>
          <p:cNvCxnSpPr/>
          <p:nvPr userDrawn="1"/>
        </p:nvCxnSpPr>
        <p:spPr>
          <a:xfrm>
            <a:off x="1421072" y="2976563"/>
            <a:ext cx="0" cy="741600"/>
          </a:xfrm>
          <a:prstGeom prst="line">
            <a:avLst/>
          </a:prstGeom>
          <a:ln>
            <a:solidFill>
              <a:schemeClr val="accent2"/>
            </a:solidFill>
          </a:ln>
        </p:spPr>
        <p:style>
          <a:lnRef idx="1">
            <a:schemeClr val="accent1"/>
          </a:lnRef>
          <a:fillRef idx="0">
            <a:schemeClr val="accent1"/>
          </a:fillRef>
          <a:effectRef idx="0">
            <a:schemeClr val="accent1"/>
          </a:effectRef>
          <a:fontRef idx="minor">
            <a:schemeClr val="tx1"/>
          </a:fontRef>
        </p:style>
      </p:cxnSp>
      <p:sp>
        <p:nvSpPr>
          <p:cNvPr id="55" name="Text Placeholder 17"/>
          <p:cNvSpPr>
            <a:spLocks noGrp="1"/>
          </p:cNvSpPr>
          <p:nvPr>
            <p:ph type="body" sz="quarter" idx="88" hasCustomPrompt="1"/>
          </p:nvPr>
        </p:nvSpPr>
        <p:spPr>
          <a:xfrm>
            <a:off x="1482499" y="2942933"/>
            <a:ext cx="1418009" cy="775230"/>
          </a:xfrm>
          <a:prstGeom prst="rect">
            <a:avLst/>
          </a:prstGeom>
        </p:spPr>
        <p:txBody>
          <a:bodyPr lIns="0" tIns="0" rIns="0" bIns="0"/>
          <a:lstStyle>
            <a:lvl1pPr marL="0" indent="0">
              <a:lnSpc>
                <a:spcPts val="1600"/>
              </a:lnSpc>
              <a:spcBef>
                <a:spcPts val="0"/>
              </a:spcBef>
              <a:buNone/>
              <a:defRPr sz="1200" baseline="0">
                <a:solidFill>
                  <a:schemeClr val="tx1"/>
                </a:solidFill>
                <a:latin typeface="Deutsche Bank Text" charset="0"/>
                <a:ea typeface="Deutsche Bank Text" charset="0"/>
                <a:cs typeface="Deutsche Bank Text" charset="0"/>
              </a:defRPr>
            </a:lvl1pPr>
          </a:lstStyle>
          <a:p>
            <a:pPr lvl="0"/>
            <a:r>
              <a:rPr lang="en-US" sz="1200" dirty="0">
                <a:latin typeface="Deutsche Bank Text Beta" charset="0"/>
                <a:ea typeface="Deutsche Bank Text Beta" charset="0"/>
                <a:cs typeface="Deutsche Bank Text Beta" charset="0"/>
              </a:rPr>
              <a:t>Deutsche Bank Text Dark Blue 12pt</a:t>
            </a:r>
            <a:endParaRPr lang="en-US" dirty="0"/>
          </a:p>
        </p:txBody>
      </p:sp>
      <p:sp>
        <p:nvSpPr>
          <p:cNvPr id="56" name="Picture Placeholder 11"/>
          <p:cNvSpPr>
            <a:spLocks noGrp="1"/>
          </p:cNvSpPr>
          <p:nvPr>
            <p:ph type="pic" sz="quarter" idx="89" hasCustomPrompt="1"/>
          </p:nvPr>
        </p:nvSpPr>
        <p:spPr>
          <a:xfrm>
            <a:off x="3038809" y="2976563"/>
            <a:ext cx="669600" cy="741600"/>
          </a:xfrm>
          <a:prstGeom prst="rect">
            <a:avLst/>
          </a:prstGeom>
          <a:solidFill>
            <a:srgbClr val="E6EAE9"/>
          </a:solidFill>
        </p:spPr>
        <p:txBody>
          <a:bodyPr lIns="72000" rIns="72000" anchor="ctr"/>
          <a:lstStyle>
            <a:lvl1pPr marL="0" indent="0" algn="ctr">
              <a:buNone/>
              <a:defRPr sz="1000">
                <a:solidFill>
                  <a:schemeClr val="tx2"/>
                </a:solidFill>
                <a:latin typeface="Deutsche Bank Text" charset="0"/>
                <a:ea typeface="Deutsche Bank Text" charset="0"/>
                <a:cs typeface="Deutsche Bank Text" charset="0"/>
              </a:defRPr>
            </a:lvl1pPr>
          </a:lstStyle>
          <a:p>
            <a:r>
              <a:rPr lang="en-US" dirty="0"/>
              <a:t>[Picture]</a:t>
            </a:r>
          </a:p>
        </p:txBody>
      </p:sp>
      <p:cxnSp>
        <p:nvCxnSpPr>
          <p:cNvPr id="57" name="Straight Connector 56"/>
          <p:cNvCxnSpPr/>
          <p:nvPr userDrawn="1"/>
        </p:nvCxnSpPr>
        <p:spPr>
          <a:xfrm>
            <a:off x="3759211" y="2976563"/>
            <a:ext cx="0" cy="741600"/>
          </a:xfrm>
          <a:prstGeom prst="line">
            <a:avLst/>
          </a:prstGeom>
          <a:ln>
            <a:solidFill>
              <a:schemeClr val="accent2"/>
            </a:solidFill>
          </a:ln>
        </p:spPr>
        <p:style>
          <a:lnRef idx="1">
            <a:schemeClr val="accent1"/>
          </a:lnRef>
          <a:fillRef idx="0">
            <a:schemeClr val="accent1"/>
          </a:fillRef>
          <a:effectRef idx="0">
            <a:schemeClr val="accent1"/>
          </a:effectRef>
          <a:fontRef idx="minor">
            <a:schemeClr val="tx1"/>
          </a:fontRef>
        </p:style>
      </p:cxnSp>
      <p:sp>
        <p:nvSpPr>
          <p:cNvPr id="58" name="Text Placeholder 17"/>
          <p:cNvSpPr>
            <a:spLocks noGrp="1"/>
          </p:cNvSpPr>
          <p:nvPr>
            <p:ph type="body" sz="quarter" idx="90" hasCustomPrompt="1"/>
          </p:nvPr>
        </p:nvSpPr>
        <p:spPr>
          <a:xfrm>
            <a:off x="3820638" y="2942933"/>
            <a:ext cx="1453037" cy="775230"/>
          </a:xfrm>
          <a:prstGeom prst="rect">
            <a:avLst/>
          </a:prstGeom>
        </p:spPr>
        <p:txBody>
          <a:bodyPr lIns="0" tIns="0" rIns="0" bIns="0"/>
          <a:lstStyle>
            <a:lvl1pPr marL="0" indent="0">
              <a:lnSpc>
                <a:spcPts val="1600"/>
              </a:lnSpc>
              <a:spcBef>
                <a:spcPts val="0"/>
              </a:spcBef>
              <a:buNone/>
              <a:defRPr sz="1200" baseline="0">
                <a:solidFill>
                  <a:schemeClr val="tx1"/>
                </a:solidFill>
                <a:latin typeface="Deutsche Bank Text" charset="0"/>
                <a:ea typeface="Deutsche Bank Text" charset="0"/>
                <a:cs typeface="Deutsche Bank Text" charset="0"/>
              </a:defRPr>
            </a:lvl1pPr>
          </a:lstStyle>
          <a:p>
            <a:pPr lvl="0"/>
            <a:r>
              <a:rPr lang="en-US" sz="1200" dirty="0">
                <a:latin typeface="Deutsche Bank Text Beta" charset="0"/>
                <a:ea typeface="Deutsche Bank Text Beta" charset="0"/>
                <a:cs typeface="Deutsche Bank Text Beta" charset="0"/>
              </a:rPr>
              <a:t>Deutsche Bank Text Dark Blue 12pt</a:t>
            </a:r>
            <a:endParaRPr lang="en-US" dirty="0"/>
          </a:p>
        </p:txBody>
      </p:sp>
      <p:sp>
        <p:nvSpPr>
          <p:cNvPr id="59" name="Picture Placeholder 11"/>
          <p:cNvSpPr>
            <a:spLocks noGrp="1"/>
          </p:cNvSpPr>
          <p:nvPr>
            <p:ph type="pic" sz="quarter" idx="91" hasCustomPrompt="1"/>
          </p:nvPr>
        </p:nvSpPr>
        <p:spPr>
          <a:xfrm>
            <a:off x="5418617" y="2976563"/>
            <a:ext cx="669600" cy="741600"/>
          </a:xfrm>
          <a:prstGeom prst="rect">
            <a:avLst/>
          </a:prstGeom>
          <a:solidFill>
            <a:srgbClr val="E6EAE9"/>
          </a:solidFill>
        </p:spPr>
        <p:txBody>
          <a:bodyPr lIns="72000" rIns="72000" anchor="ctr"/>
          <a:lstStyle>
            <a:lvl1pPr marL="0" indent="0" algn="ctr">
              <a:buNone/>
              <a:defRPr sz="1000">
                <a:solidFill>
                  <a:schemeClr val="tx2"/>
                </a:solidFill>
                <a:latin typeface="Deutsche Bank Text" charset="0"/>
                <a:ea typeface="Deutsche Bank Text" charset="0"/>
                <a:cs typeface="Deutsche Bank Text" charset="0"/>
              </a:defRPr>
            </a:lvl1pPr>
          </a:lstStyle>
          <a:p>
            <a:r>
              <a:rPr lang="en-US" dirty="0"/>
              <a:t>[Picture]</a:t>
            </a:r>
          </a:p>
        </p:txBody>
      </p:sp>
      <p:cxnSp>
        <p:nvCxnSpPr>
          <p:cNvPr id="60" name="Straight Connector 59"/>
          <p:cNvCxnSpPr/>
          <p:nvPr userDrawn="1"/>
        </p:nvCxnSpPr>
        <p:spPr>
          <a:xfrm>
            <a:off x="6139019" y="2976563"/>
            <a:ext cx="0" cy="741600"/>
          </a:xfrm>
          <a:prstGeom prst="line">
            <a:avLst/>
          </a:prstGeom>
          <a:ln>
            <a:solidFill>
              <a:schemeClr val="accent2"/>
            </a:solidFill>
          </a:ln>
        </p:spPr>
        <p:style>
          <a:lnRef idx="1">
            <a:schemeClr val="accent1"/>
          </a:lnRef>
          <a:fillRef idx="0">
            <a:schemeClr val="accent1"/>
          </a:fillRef>
          <a:effectRef idx="0">
            <a:schemeClr val="accent1"/>
          </a:effectRef>
          <a:fontRef idx="minor">
            <a:schemeClr val="tx1"/>
          </a:fontRef>
        </p:style>
      </p:cxnSp>
      <p:sp>
        <p:nvSpPr>
          <p:cNvPr id="61" name="Text Placeholder 17"/>
          <p:cNvSpPr>
            <a:spLocks noGrp="1"/>
          </p:cNvSpPr>
          <p:nvPr>
            <p:ph type="body" sz="quarter" idx="92" hasCustomPrompt="1"/>
          </p:nvPr>
        </p:nvSpPr>
        <p:spPr>
          <a:xfrm>
            <a:off x="6200446" y="2942933"/>
            <a:ext cx="1449717" cy="775230"/>
          </a:xfrm>
          <a:prstGeom prst="rect">
            <a:avLst/>
          </a:prstGeom>
        </p:spPr>
        <p:txBody>
          <a:bodyPr lIns="0" tIns="0" rIns="0" bIns="0"/>
          <a:lstStyle>
            <a:lvl1pPr marL="0" indent="0">
              <a:lnSpc>
                <a:spcPts val="1600"/>
              </a:lnSpc>
              <a:spcBef>
                <a:spcPts val="0"/>
              </a:spcBef>
              <a:buNone/>
              <a:defRPr sz="1200" baseline="0">
                <a:solidFill>
                  <a:schemeClr val="tx1"/>
                </a:solidFill>
                <a:latin typeface="Deutsche Bank Text" charset="0"/>
                <a:ea typeface="Deutsche Bank Text" charset="0"/>
                <a:cs typeface="Deutsche Bank Text" charset="0"/>
              </a:defRPr>
            </a:lvl1pPr>
          </a:lstStyle>
          <a:p>
            <a:pPr lvl="0"/>
            <a:r>
              <a:rPr lang="en-US" sz="1200" dirty="0">
                <a:latin typeface="Deutsche Bank Text Beta" charset="0"/>
                <a:ea typeface="Deutsche Bank Text Beta" charset="0"/>
                <a:cs typeface="Deutsche Bank Text Beta" charset="0"/>
              </a:rPr>
              <a:t>Deutsche Bank Text Dark Blue 12pt</a:t>
            </a:r>
            <a:endParaRPr lang="en-US" dirty="0"/>
          </a:p>
        </p:txBody>
      </p:sp>
      <p:sp>
        <p:nvSpPr>
          <p:cNvPr id="62" name="Picture Placeholder 11"/>
          <p:cNvSpPr>
            <a:spLocks noGrp="1"/>
          </p:cNvSpPr>
          <p:nvPr>
            <p:ph type="pic" sz="quarter" idx="93" hasCustomPrompt="1"/>
          </p:nvPr>
        </p:nvSpPr>
        <p:spPr>
          <a:xfrm>
            <a:off x="7791784" y="2976563"/>
            <a:ext cx="669600" cy="741600"/>
          </a:xfrm>
          <a:prstGeom prst="rect">
            <a:avLst/>
          </a:prstGeom>
          <a:solidFill>
            <a:srgbClr val="E6EAE9"/>
          </a:solidFill>
        </p:spPr>
        <p:txBody>
          <a:bodyPr lIns="72000" rIns="72000" anchor="ctr"/>
          <a:lstStyle>
            <a:lvl1pPr marL="0" indent="0" algn="ctr">
              <a:buNone/>
              <a:defRPr sz="1000">
                <a:solidFill>
                  <a:schemeClr val="tx2"/>
                </a:solidFill>
                <a:latin typeface="Deutsche Bank Text" charset="0"/>
                <a:ea typeface="Deutsche Bank Text" charset="0"/>
                <a:cs typeface="Deutsche Bank Text" charset="0"/>
              </a:defRPr>
            </a:lvl1pPr>
          </a:lstStyle>
          <a:p>
            <a:r>
              <a:rPr lang="en-US" dirty="0"/>
              <a:t>[Picture]</a:t>
            </a:r>
          </a:p>
        </p:txBody>
      </p:sp>
      <p:cxnSp>
        <p:nvCxnSpPr>
          <p:cNvPr id="63" name="Straight Connector 62"/>
          <p:cNvCxnSpPr/>
          <p:nvPr userDrawn="1"/>
        </p:nvCxnSpPr>
        <p:spPr>
          <a:xfrm>
            <a:off x="8512186" y="2976563"/>
            <a:ext cx="0" cy="741600"/>
          </a:xfrm>
          <a:prstGeom prst="line">
            <a:avLst/>
          </a:prstGeom>
          <a:ln>
            <a:solidFill>
              <a:schemeClr val="accent2"/>
            </a:solidFill>
          </a:ln>
        </p:spPr>
        <p:style>
          <a:lnRef idx="1">
            <a:schemeClr val="accent1"/>
          </a:lnRef>
          <a:fillRef idx="0">
            <a:schemeClr val="accent1"/>
          </a:fillRef>
          <a:effectRef idx="0">
            <a:schemeClr val="accent1"/>
          </a:effectRef>
          <a:fontRef idx="minor">
            <a:schemeClr val="tx1"/>
          </a:fontRef>
        </p:style>
      </p:cxnSp>
      <p:sp>
        <p:nvSpPr>
          <p:cNvPr id="64" name="Text Placeholder 17"/>
          <p:cNvSpPr>
            <a:spLocks noGrp="1"/>
          </p:cNvSpPr>
          <p:nvPr>
            <p:ph type="body" sz="quarter" idx="94" hasCustomPrompt="1"/>
          </p:nvPr>
        </p:nvSpPr>
        <p:spPr>
          <a:xfrm>
            <a:off x="8573613" y="2942933"/>
            <a:ext cx="1453037" cy="775230"/>
          </a:xfrm>
          <a:prstGeom prst="rect">
            <a:avLst/>
          </a:prstGeom>
        </p:spPr>
        <p:txBody>
          <a:bodyPr lIns="0" tIns="0" rIns="0" bIns="0"/>
          <a:lstStyle>
            <a:lvl1pPr marL="0" indent="0">
              <a:lnSpc>
                <a:spcPts val="1600"/>
              </a:lnSpc>
              <a:spcBef>
                <a:spcPts val="0"/>
              </a:spcBef>
              <a:buNone/>
              <a:defRPr sz="1200" baseline="0">
                <a:solidFill>
                  <a:schemeClr val="tx1"/>
                </a:solidFill>
                <a:latin typeface="Deutsche Bank Text" charset="0"/>
                <a:ea typeface="Deutsche Bank Text" charset="0"/>
                <a:cs typeface="Deutsche Bank Text" charset="0"/>
              </a:defRPr>
            </a:lvl1pPr>
          </a:lstStyle>
          <a:p>
            <a:pPr lvl="0"/>
            <a:r>
              <a:rPr lang="en-US" sz="1200" dirty="0">
                <a:latin typeface="Deutsche Bank Text Beta" charset="0"/>
                <a:ea typeface="Deutsche Bank Text Beta" charset="0"/>
                <a:cs typeface="Deutsche Bank Text Beta" charset="0"/>
              </a:rPr>
              <a:t>Deutsche Bank Text Dark Blue 12pt</a:t>
            </a:r>
            <a:endParaRPr lang="en-US" dirty="0"/>
          </a:p>
        </p:txBody>
      </p:sp>
      <p:sp>
        <p:nvSpPr>
          <p:cNvPr id="65" name="Picture Placeholder 11"/>
          <p:cNvSpPr>
            <a:spLocks noGrp="1"/>
          </p:cNvSpPr>
          <p:nvPr>
            <p:ph type="pic" sz="quarter" idx="95" hasCustomPrompt="1"/>
          </p:nvPr>
        </p:nvSpPr>
        <p:spPr>
          <a:xfrm>
            <a:off x="700670" y="4677830"/>
            <a:ext cx="669600" cy="741600"/>
          </a:xfrm>
          <a:prstGeom prst="rect">
            <a:avLst/>
          </a:prstGeom>
          <a:solidFill>
            <a:srgbClr val="E6EAE9"/>
          </a:solidFill>
        </p:spPr>
        <p:txBody>
          <a:bodyPr lIns="72000" rIns="72000" anchor="ctr"/>
          <a:lstStyle>
            <a:lvl1pPr marL="0" indent="0" algn="ctr">
              <a:buNone/>
              <a:defRPr sz="1000">
                <a:solidFill>
                  <a:schemeClr val="tx2"/>
                </a:solidFill>
                <a:latin typeface="Deutsche Bank Text" charset="0"/>
                <a:ea typeface="Deutsche Bank Text" charset="0"/>
                <a:cs typeface="Deutsche Bank Text" charset="0"/>
              </a:defRPr>
            </a:lvl1pPr>
          </a:lstStyle>
          <a:p>
            <a:r>
              <a:rPr lang="en-US" dirty="0"/>
              <a:t>[Picture]</a:t>
            </a:r>
          </a:p>
        </p:txBody>
      </p:sp>
      <p:cxnSp>
        <p:nvCxnSpPr>
          <p:cNvPr id="66" name="Straight Connector 65"/>
          <p:cNvCxnSpPr/>
          <p:nvPr userDrawn="1"/>
        </p:nvCxnSpPr>
        <p:spPr>
          <a:xfrm>
            <a:off x="1421072" y="4677830"/>
            <a:ext cx="0" cy="741600"/>
          </a:xfrm>
          <a:prstGeom prst="line">
            <a:avLst/>
          </a:prstGeom>
          <a:ln>
            <a:solidFill>
              <a:schemeClr val="accent2"/>
            </a:solidFill>
          </a:ln>
        </p:spPr>
        <p:style>
          <a:lnRef idx="1">
            <a:schemeClr val="accent1"/>
          </a:lnRef>
          <a:fillRef idx="0">
            <a:schemeClr val="accent1"/>
          </a:fillRef>
          <a:effectRef idx="0">
            <a:schemeClr val="accent1"/>
          </a:effectRef>
          <a:fontRef idx="minor">
            <a:schemeClr val="tx1"/>
          </a:fontRef>
        </p:style>
      </p:cxnSp>
      <p:sp>
        <p:nvSpPr>
          <p:cNvPr id="67" name="Text Placeholder 17"/>
          <p:cNvSpPr>
            <a:spLocks noGrp="1"/>
          </p:cNvSpPr>
          <p:nvPr>
            <p:ph type="body" sz="quarter" idx="96" hasCustomPrompt="1"/>
          </p:nvPr>
        </p:nvSpPr>
        <p:spPr>
          <a:xfrm>
            <a:off x="1482499" y="4644200"/>
            <a:ext cx="1418009" cy="775230"/>
          </a:xfrm>
          <a:prstGeom prst="rect">
            <a:avLst/>
          </a:prstGeom>
        </p:spPr>
        <p:txBody>
          <a:bodyPr lIns="0" tIns="0" rIns="0" bIns="0"/>
          <a:lstStyle>
            <a:lvl1pPr marL="0" indent="0">
              <a:lnSpc>
                <a:spcPts val="1600"/>
              </a:lnSpc>
              <a:spcBef>
                <a:spcPts val="0"/>
              </a:spcBef>
              <a:buNone/>
              <a:defRPr sz="1200" baseline="0">
                <a:solidFill>
                  <a:schemeClr val="tx1"/>
                </a:solidFill>
                <a:latin typeface="Deutsche Bank Text" charset="0"/>
                <a:ea typeface="Deutsche Bank Text" charset="0"/>
                <a:cs typeface="Deutsche Bank Text" charset="0"/>
              </a:defRPr>
            </a:lvl1pPr>
          </a:lstStyle>
          <a:p>
            <a:pPr lvl="0"/>
            <a:r>
              <a:rPr lang="en-US" sz="1200" dirty="0">
                <a:latin typeface="Deutsche Bank Text Beta" charset="0"/>
                <a:ea typeface="Deutsche Bank Text Beta" charset="0"/>
                <a:cs typeface="Deutsche Bank Text Beta" charset="0"/>
              </a:rPr>
              <a:t>Deutsche Bank Text Dark Blue 12pt</a:t>
            </a:r>
            <a:endParaRPr lang="en-US" dirty="0"/>
          </a:p>
        </p:txBody>
      </p:sp>
      <p:sp>
        <p:nvSpPr>
          <p:cNvPr id="68" name="Picture Placeholder 11"/>
          <p:cNvSpPr>
            <a:spLocks noGrp="1"/>
          </p:cNvSpPr>
          <p:nvPr>
            <p:ph type="pic" sz="quarter" idx="97" hasCustomPrompt="1"/>
          </p:nvPr>
        </p:nvSpPr>
        <p:spPr>
          <a:xfrm>
            <a:off x="3038809" y="4677830"/>
            <a:ext cx="669600" cy="741600"/>
          </a:xfrm>
          <a:prstGeom prst="rect">
            <a:avLst/>
          </a:prstGeom>
          <a:solidFill>
            <a:srgbClr val="E6EAE9"/>
          </a:solidFill>
        </p:spPr>
        <p:txBody>
          <a:bodyPr lIns="72000" rIns="72000" anchor="ctr"/>
          <a:lstStyle>
            <a:lvl1pPr marL="0" indent="0" algn="ctr">
              <a:buNone/>
              <a:defRPr sz="1000">
                <a:solidFill>
                  <a:schemeClr val="tx2"/>
                </a:solidFill>
                <a:latin typeface="Deutsche Bank Text" charset="0"/>
                <a:ea typeface="Deutsche Bank Text" charset="0"/>
                <a:cs typeface="Deutsche Bank Text" charset="0"/>
              </a:defRPr>
            </a:lvl1pPr>
          </a:lstStyle>
          <a:p>
            <a:r>
              <a:rPr lang="en-US" dirty="0"/>
              <a:t>[Picture]</a:t>
            </a:r>
          </a:p>
        </p:txBody>
      </p:sp>
      <p:cxnSp>
        <p:nvCxnSpPr>
          <p:cNvPr id="69" name="Straight Connector 68"/>
          <p:cNvCxnSpPr/>
          <p:nvPr userDrawn="1"/>
        </p:nvCxnSpPr>
        <p:spPr>
          <a:xfrm>
            <a:off x="3759211" y="4677830"/>
            <a:ext cx="0" cy="741600"/>
          </a:xfrm>
          <a:prstGeom prst="line">
            <a:avLst/>
          </a:prstGeom>
          <a:ln>
            <a:solidFill>
              <a:schemeClr val="accent2"/>
            </a:solidFill>
          </a:ln>
        </p:spPr>
        <p:style>
          <a:lnRef idx="1">
            <a:schemeClr val="accent1"/>
          </a:lnRef>
          <a:fillRef idx="0">
            <a:schemeClr val="accent1"/>
          </a:fillRef>
          <a:effectRef idx="0">
            <a:schemeClr val="accent1"/>
          </a:effectRef>
          <a:fontRef idx="minor">
            <a:schemeClr val="tx1"/>
          </a:fontRef>
        </p:style>
      </p:cxnSp>
      <p:sp>
        <p:nvSpPr>
          <p:cNvPr id="70" name="Text Placeholder 17"/>
          <p:cNvSpPr>
            <a:spLocks noGrp="1"/>
          </p:cNvSpPr>
          <p:nvPr>
            <p:ph type="body" sz="quarter" idx="98" hasCustomPrompt="1"/>
          </p:nvPr>
        </p:nvSpPr>
        <p:spPr>
          <a:xfrm>
            <a:off x="3820638" y="4644200"/>
            <a:ext cx="1453037" cy="775230"/>
          </a:xfrm>
          <a:prstGeom prst="rect">
            <a:avLst/>
          </a:prstGeom>
        </p:spPr>
        <p:txBody>
          <a:bodyPr lIns="0" tIns="0" rIns="0" bIns="0"/>
          <a:lstStyle>
            <a:lvl1pPr marL="0" indent="0">
              <a:lnSpc>
                <a:spcPts val="1600"/>
              </a:lnSpc>
              <a:spcBef>
                <a:spcPts val="0"/>
              </a:spcBef>
              <a:buNone/>
              <a:defRPr sz="1200" baseline="0">
                <a:solidFill>
                  <a:schemeClr val="tx1"/>
                </a:solidFill>
                <a:latin typeface="Deutsche Bank Text" charset="0"/>
                <a:ea typeface="Deutsche Bank Text" charset="0"/>
                <a:cs typeface="Deutsche Bank Text" charset="0"/>
              </a:defRPr>
            </a:lvl1pPr>
          </a:lstStyle>
          <a:p>
            <a:pPr lvl="0"/>
            <a:r>
              <a:rPr lang="en-US" sz="1200" dirty="0">
                <a:latin typeface="Deutsche Bank Text Beta" charset="0"/>
                <a:ea typeface="Deutsche Bank Text Beta" charset="0"/>
                <a:cs typeface="Deutsche Bank Text Beta" charset="0"/>
              </a:rPr>
              <a:t>Deutsche Bank Text Dark Blue 12pt</a:t>
            </a:r>
            <a:endParaRPr lang="en-US" dirty="0"/>
          </a:p>
        </p:txBody>
      </p:sp>
      <p:sp>
        <p:nvSpPr>
          <p:cNvPr id="71" name="Picture Placeholder 11"/>
          <p:cNvSpPr>
            <a:spLocks noGrp="1"/>
          </p:cNvSpPr>
          <p:nvPr>
            <p:ph type="pic" sz="quarter" idx="99" hasCustomPrompt="1"/>
          </p:nvPr>
        </p:nvSpPr>
        <p:spPr>
          <a:xfrm>
            <a:off x="5418617" y="4677830"/>
            <a:ext cx="669600" cy="741600"/>
          </a:xfrm>
          <a:prstGeom prst="rect">
            <a:avLst/>
          </a:prstGeom>
          <a:solidFill>
            <a:srgbClr val="E6EAE9"/>
          </a:solidFill>
        </p:spPr>
        <p:txBody>
          <a:bodyPr lIns="72000" rIns="72000" anchor="ctr"/>
          <a:lstStyle>
            <a:lvl1pPr marL="0" indent="0" algn="ctr">
              <a:buNone/>
              <a:defRPr sz="1000">
                <a:solidFill>
                  <a:schemeClr val="tx2"/>
                </a:solidFill>
                <a:latin typeface="Deutsche Bank Text" charset="0"/>
                <a:ea typeface="Deutsche Bank Text" charset="0"/>
                <a:cs typeface="Deutsche Bank Text" charset="0"/>
              </a:defRPr>
            </a:lvl1pPr>
          </a:lstStyle>
          <a:p>
            <a:r>
              <a:rPr lang="en-US" dirty="0"/>
              <a:t>[Picture]</a:t>
            </a:r>
          </a:p>
        </p:txBody>
      </p:sp>
      <p:cxnSp>
        <p:nvCxnSpPr>
          <p:cNvPr id="72" name="Straight Connector 71"/>
          <p:cNvCxnSpPr/>
          <p:nvPr userDrawn="1"/>
        </p:nvCxnSpPr>
        <p:spPr>
          <a:xfrm>
            <a:off x="6139019" y="4677830"/>
            <a:ext cx="0" cy="741600"/>
          </a:xfrm>
          <a:prstGeom prst="line">
            <a:avLst/>
          </a:prstGeom>
          <a:ln>
            <a:solidFill>
              <a:schemeClr val="accent2"/>
            </a:solidFill>
          </a:ln>
        </p:spPr>
        <p:style>
          <a:lnRef idx="1">
            <a:schemeClr val="accent1"/>
          </a:lnRef>
          <a:fillRef idx="0">
            <a:schemeClr val="accent1"/>
          </a:fillRef>
          <a:effectRef idx="0">
            <a:schemeClr val="accent1"/>
          </a:effectRef>
          <a:fontRef idx="minor">
            <a:schemeClr val="tx1"/>
          </a:fontRef>
        </p:style>
      </p:cxnSp>
      <p:sp>
        <p:nvSpPr>
          <p:cNvPr id="73" name="Text Placeholder 17"/>
          <p:cNvSpPr>
            <a:spLocks noGrp="1"/>
          </p:cNvSpPr>
          <p:nvPr>
            <p:ph type="body" sz="quarter" idx="100" hasCustomPrompt="1"/>
          </p:nvPr>
        </p:nvSpPr>
        <p:spPr>
          <a:xfrm>
            <a:off x="6200446" y="4644200"/>
            <a:ext cx="1449717" cy="775230"/>
          </a:xfrm>
          <a:prstGeom prst="rect">
            <a:avLst/>
          </a:prstGeom>
        </p:spPr>
        <p:txBody>
          <a:bodyPr lIns="0" tIns="0" rIns="0" bIns="0"/>
          <a:lstStyle>
            <a:lvl1pPr marL="0" marR="0" indent="0" algn="l" defTabSz="911565" rtl="0" eaLnBrk="1" fontAlgn="auto" latinLnBrk="0" hangingPunct="1">
              <a:lnSpc>
                <a:spcPts val="1600"/>
              </a:lnSpc>
              <a:spcBef>
                <a:spcPts val="0"/>
              </a:spcBef>
              <a:spcAft>
                <a:spcPts val="0"/>
              </a:spcAft>
              <a:buClrTx/>
              <a:buSzTx/>
              <a:buFont typeface="Arial"/>
              <a:buNone/>
              <a:tabLst/>
              <a:defRPr sz="1200" baseline="0">
                <a:solidFill>
                  <a:schemeClr val="tx1"/>
                </a:solidFill>
                <a:latin typeface="Deutsche Bank Text" charset="0"/>
                <a:ea typeface="Deutsche Bank Text" charset="0"/>
                <a:cs typeface="Deutsche Bank Text" charset="0"/>
              </a:defRPr>
            </a:lvl1pPr>
          </a:lstStyle>
          <a:p>
            <a:pPr lvl="0"/>
            <a:r>
              <a:rPr lang="en-US" sz="1200" dirty="0">
                <a:latin typeface="Deutsche Bank Text Beta" charset="0"/>
                <a:ea typeface="Deutsche Bank Text Beta" charset="0"/>
                <a:cs typeface="Deutsche Bank Text Beta" charset="0"/>
              </a:rPr>
              <a:t>Deutsche Bank Text Dark Blue 12pt</a:t>
            </a:r>
            <a:endParaRPr lang="en-US" dirty="0"/>
          </a:p>
        </p:txBody>
      </p:sp>
      <p:sp>
        <p:nvSpPr>
          <p:cNvPr id="74" name="Picture Placeholder 11"/>
          <p:cNvSpPr>
            <a:spLocks noGrp="1"/>
          </p:cNvSpPr>
          <p:nvPr>
            <p:ph type="pic" sz="quarter" idx="101" hasCustomPrompt="1"/>
          </p:nvPr>
        </p:nvSpPr>
        <p:spPr>
          <a:xfrm>
            <a:off x="7791784" y="4677830"/>
            <a:ext cx="669600" cy="741600"/>
          </a:xfrm>
          <a:prstGeom prst="rect">
            <a:avLst/>
          </a:prstGeom>
          <a:solidFill>
            <a:srgbClr val="E6EAE9"/>
          </a:solidFill>
        </p:spPr>
        <p:txBody>
          <a:bodyPr lIns="72000" rIns="72000" anchor="ctr"/>
          <a:lstStyle>
            <a:lvl1pPr marL="0" indent="0" algn="ctr">
              <a:buNone/>
              <a:defRPr sz="1000">
                <a:solidFill>
                  <a:schemeClr val="tx2"/>
                </a:solidFill>
                <a:latin typeface="Deutsche Bank Text" charset="0"/>
                <a:ea typeface="Deutsche Bank Text" charset="0"/>
                <a:cs typeface="Deutsche Bank Text" charset="0"/>
              </a:defRPr>
            </a:lvl1pPr>
          </a:lstStyle>
          <a:p>
            <a:r>
              <a:rPr lang="en-US" dirty="0"/>
              <a:t>[Picture]</a:t>
            </a:r>
          </a:p>
        </p:txBody>
      </p:sp>
      <p:cxnSp>
        <p:nvCxnSpPr>
          <p:cNvPr id="75" name="Straight Connector 74"/>
          <p:cNvCxnSpPr/>
          <p:nvPr userDrawn="1"/>
        </p:nvCxnSpPr>
        <p:spPr>
          <a:xfrm>
            <a:off x="8512186" y="4677830"/>
            <a:ext cx="0" cy="741600"/>
          </a:xfrm>
          <a:prstGeom prst="line">
            <a:avLst/>
          </a:prstGeom>
          <a:ln>
            <a:solidFill>
              <a:schemeClr val="accent2"/>
            </a:solidFill>
          </a:ln>
        </p:spPr>
        <p:style>
          <a:lnRef idx="1">
            <a:schemeClr val="accent1"/>
          </a:lnRef>
          <a:fillRef idx="0">
            <a:schemeClr val="accent1"/>
          </a:fillRef>
          <a:effectRef idx="0">
            <a:schemeClr val="accent1"/>
          </a:effectRef>
          <a:fontRef idx="minor">
            <a:schemeClr val="tx1"/>
          </a:fontRef>
        </p:style>
      </p:cxnSp>
      <p:sp>
        <p:nvSpPr>
          <p:cNvPr id="76" name="Text Placeholder 17"/>
          <p:cNvSpPr>
            <a:spLocks noGrp="1"/>
          </p:cNvSpPr>
          <p:nvPr>
            <p:ph type="body" sz="quarter" idx="102" hasCustomPrompt="1"/>
          </p:nvPr>
        </p:nvSpPr>
        <p:spPr>
          <a:xfrm>
            <a:off x="8573613" y="4644200"/>
            <a:ext cx="1453037" cy="775230"/>
          </a:xfrm>
          <a:prstGeom prst="rect">
            <a:avLst/>
          </a:prstGeom>
        </p:spPr>
        <p:txBody>
          <a:bodyPr lIns="0" tIns="0" rIns="0" bIns="0"/>
          <a:lstStyle>
            <a:lvl1pPr marL="0" indent="0">
              <a:lnSpc>
                <a:spcPts val="1600"/>
              </a:lnSpc>
              <a:spcBef>
                <a:spcPts val="0"/>
              </a:spcBef>
              <a:buNone/>
              <a:defRPr sz="1200" baseline="0">
                <a:solidFill>
                  <a:schemeClr val="tx1"/>
                </a:solidFill>
                <a:latin typeface="Deutsche Bank Text" charset="0"/>
                <a:ea typeface="Deutsche Bank Text" charset="0"/>
                <a:cs typeface="Deutsche Bank Text" charset="0"/>
              </a:defRPr>
            </a:lvl1pPr>
          </a:lstStyle>
          <a:p>
            <a:pPr lvl="0"/>
            <a:r>
              <a:rPr lang="en-US" sz="1200" dirty="0">
                <a:latin typeface="Deutsche Bank Text Beta" charset="0"/>
                <a:ea typeface="Deutsche Bank Text Beta" charset="0"/>
                <a:cs typeface="Deutsche Bank Text Beta" charset="0"/>
              </a:rPr>
              <a:t>Deutsche Bank Text Dark Blue 12pt</a:t>
            </a:r>
            <a:endParaRPr lang="en-US" dirty="0"/>
          </a:p>
        </p:txBody>
      </p:sp>
    </p:spTree>
    <p:extLst>
      <p:ext uri="{BB962C8B-B14F-4D97-AF65-F5344CB8AC3E}">
        <p14:creationId xmlns:p14="http://schemas.microsoft.com/office/powerpoint/2010/main" val="244851241"/>
      </p:ext>
    </p:extLst>
  </p:cSld>
  <p:clrMapOvr>
    <a:masterClrMapping/>
  </p:clrMapOvr>
</p:sldLayout>
</file>

<file path=ppt/slideLayouts/slideLayout93.xml><?xml version="1.0" encoding="utf-8"?>
<p:sldLayout xmlns:a="http://schemas.openxmlformats.org/drawingml/2006/main" xmlns:r="http://schemas.openxmlformats.org/officeDocument/2006/relationships" xmlns:p="http://schemas.openxmlformats.org/presentationml/2006/main" preserve="1" userDrawn="1">
  <p:cSld name="46_Custom Layout">
    <p:spTree>
      <p:nvGrpSpPr>
        <p:cNvPr id="1" name=""/>
        <p:cNvGrpSpPr/>
        <p:nvPr/>
      </p:nvGrpSpPr>
      <p:grpSpPr>
        <a:xfrm>
          <a:off x="0" y="0"/>
          <a:ext cx="0" cy="0"/>
          <a:chOff x="0" y="0"/>
          <a:chExt cx="0" cy="0"/>
        </a:xfrm>
      </p:grpSpPr>
      <p:sp>
        <p:nvSpPr>
          <p:cNvPr id="4" name="Text Placeholder 2"/>
          <p:cNvSpPr>
            <a:spLocks noGrp="1"/>
          </p:cNvSpPr>
          <p:nvPr>
            <p:ph type="body" sz="quarter" idx="62" hasCustomPrompt="1"/>
          </p:nvPr>
        </p:nvSpPr>
        <p:spPr>
          <a:xfrm>
            <a:off x="701675" y="441325"/>
            <a:ext cx="2728091" cy="155645"/>
          </a:xfrm>
          <a:prstGeom prst="rect">
            <a:avLst/>
          </a:prstGeom>
        </p:spPr>
        <p:txBody>
          <a:bodyPr lIns="0" tIns="0" rIns="0" bIns="0"/>
          <a:lstStyle>
            <a:lvl1pPr marL="0" indent="0">
              <a:buNone/>
              <a:defRPr sz="997" b="0" i="0" baseline="0">
                <a:solidFill>
                  <a:schemeClr val="accent2"/>
                </a:solidFill>
                <a:latin typeface="Deutsche Bank Text" charset="0"/>
                <a:ea typeface="Deutsche Bank Text" charset="0"/>
                <a:cs typeface="Deutsche Bank Text" charset="0"/>
              </a:defRPr>
            </a:lvl1pPr>
            <a:lvl2pPr marL="455783" indent="0">
              <a:buNone/>
              <a:defRPr/>
            </a:lvl2pPr>
            <a:lvl3pPr marL="911565" indent="0">
              <a:buNone/>
              <a:defRPr/>
            </a:lvl3pPr>
            <a:lvl4pPr marL="1367348" indent="0">
              <a:buNone/>
              <a:defRPr/>
            </a:lvl4pPr>
            <a:lvl5pPr marL="1823131" indent="0">
              <a:buNone/>
              <a:defRPr/>
            </a:lvl5pPr>
          </a:lstStyle>
          <a:p>
            <a:pPr lvl="0"/>
            <a:r>
              <a:rPr lang="en-US" dirty="0"/>
              <a:t>Deutsche Bank Text Orange 10pt</a:t>
            </a:r>
          </a:p>
        </p:txBody>
      </p:sp>
      <p:sp>
        <p:nvSpPr>
          <p:cNvPr id="12" name="Picture Placeholder 11"/>
          <p:cNvSpPr>
            <a:spLocks noGrp="1"/>
          </p:cNvSpPr>
          <p:nvPr>
            <p:ph type="pic" sz="quarter" idx="63" hasCustomPrompt="1"/>
          </p:nvPr>
        </p:nvSpPr>
        <p:spPr>
          <a:xfrm>
            <a:off x="699360" y="2125663"/>
            <a:ext cx="669600" cy="741600"/>
          </a:xfrm>
          <a:prstGeom prst="rect">
            <a:avLst/>
          </a:prstGeom>
          <a:solidFill>
            <a:srgbClr val="E6EAE9"/>
          </a:solidFill>
        </p:spPr>
        <p:txBody>
          <a:bodyPr lIns="72000" rIns="72000" anchor="ctr"/>
          <a:lstStyle>
            <a:lvl1pPr marL="0" indent="0" algn="ctr">
              <a:buNone/>
              <a:defRPr sz="1000">
                <a:solidFill>
                  <a:schemeClr val="tx2"/>
                </a:solidFill>
                <a:latin typeface="Deutsche Bank Text" charset="0"/>
                <a:ea typeface="Deutsche Bank Text" charset="0"/>
                <a:cs typeface="Deutsche Bank Text" charset="0"/>
              </a:defRPr>
            </a:lvl1pPr>
          </a:lstStyle>
          <a:p>
            <a:r>
              <a:rPr lang="en-US" dirty="0"/>
              <a:t>[Picture]</a:t>
            </a:r>
          </a:p>
        </p:txBody>
      </p:sp>
      <p:cxnSp>
        <p:nvCxnSpPr>
          <p:cNvPr id="16" name="Straight Connector 15"/>
          <p:cNvCxnSpPr/>
          <p:nvPr userDrawn="1"/>
        </p:nvCxnSpPr>
        <p:spPr>
          <a:xfrm>
            <a:off x="1419762" y="2125663"/>
            <a:ext cx="0" cy="741600"/>
          </a:xfrm>
          <a:prstGeom prst="line">
            <a:avLst/>
          </a:prstGeom>
          <a:ln>
            <a:solidFill>
              <a:schemeClr val="accent2"/>
            </a:solidFill>
          </a:ln>
        </p:spPr>
        <p:style>
          <a:lnRef idx="1">
            <a:schemeClr val="accent1"/>
          </a:lnRef>
          <a:fillRef idx="0">
            <a:schemeClr val="accent1"/>
          </a:fillRef>
          <a:effectRef idx="0">
            <a:schemeClr val="accent1"/>
          </a:effectRef>
          <a:fontRef idx="minor">
            <a:schemeClr val="tx1"/>
          </a:fontRef>
        </p:style>
      </p:cxnSp>
      <p:sp>
        <p:nvSpPr>
          <p:cNvPr id="18" name="Text Placeholder 17"/>
          <p:cNvSpPr>
            <a:spLocks noGrp="1"/>
          </p:cNvSpPr>
          <p:nvPr>
            <p:ph type="body" sz="quarter" idx="64" hasCustomPrompt="1"/>
          </p:nvPr>
        </p:nvSpPr>
        <p:spPr>
          <a:xfrm>
            <a:off x="1481189" y="2092033"/>
            <a:ext cx="2208161" cy="4884500"/>
          </a:xfrm>
          <a:prstGeom prst="rect">
            <a:avLst/>
          </a:prstGeom>
        </p:spPr>
        <p:txBody>
          <a:bodyPr lIns="0" tIns="0" rIns="0" bIns="0"/>
          <a:lstStyle>
            <a:lvl1pPr marL="0" indent="0">
              <a:lnSpc>
                <a:spcPts val="1600"/>
              </a:lnSpc>
              <a:spcBef>
                <a:spcPts val="0"/>
              </a:spcBef>
              <a:buNone/>
              <a:defRPr sz="1200" baseline="0">
                <a:solidFill>
                  <a:schemeClr val="tx1"/>
                </a:solidFill>
                <a:latin typeface="Deutsche Bank Text" charset="0"/>
                <a:ea typeface="Deutsche Bank Text" charset="0"/>
                <a:cs typeface="Deutsche Bank Text" charset="0"/>
              </a:defRPr>
            </a:lvl1pPr>
          </a:lstStyle>
          <a:p>
            <a:pPr lvl="0"/>
            <a:r>
              <a:rPr lang="en-US" sz="1200" dirty="0">
                <a:latin typeface="Deutsche Bank Text Beta" charset="0"/>
                <a:ea typeface="Deutsche Bank Text Beta" charset="0"/>
                <a:cs typeface="Deutsche Bank Text Beta" charset="0"/>
              </a:rPr>
              <a:t>Deutsche Bank Text Dark Blue 12pt</a:t>
            </a:r>
            <a:endParaRPr lang="en-US" dirty="0"/>
          </a:p>
        </p:txBody>
      </p:sp>
      <p:sp>
        <p:nvSpPr>
          <p:cNvPr id="25" name="Picture Placeholder 11"/>
          <p:cNvSpPr>
            <a:spLocks noGrp="1"/>
          </p:cNvSpPr>
          <p:nvPr>
            <p:ph type="pic" sz="quarter" idx="69" hasCustomPrompt="1"/>
          </p:nvPr>
        </p:nvSpPr>
        <p:spPr>
          <a:xfrm>
            <a:off x="3833813" y="2125663"/>
            <a:ext cx="669600" cy="741600"/>
          </a:xfrm>
          <a:prstGeom prst="rect">
            <a:avLst/>
          </a:prstGeom>
          <a:solidFill>
            <a:srgbClr val="E6EAE9"/>
          </a:solidFill>
        </p:spPr>
        <p:txBody>
          <a:bodyPr lIns="72000" rIns="72000" anchor="ctr"/>
          <a:lstStyle>
            <a:lvl1pPr marL="0" indent="0" algn="ctr">
              <a:buNone/>
              <a:defRPr sz="1000">
                <a:solidFill>
                  <a:schemeClr val="tx2"/>
                </a:solidFill>
                <a:latin typeface="Deutsche Bank Text" charset="0"/>
                <a:ea typeface="Deutsche Bank Text" charset="0"/>
                <a:cs typeface="Deutsche Bank Text" charset="0"/>
              </a:defRPr>
            </a:lvl1pPr>
          </a:lstStyle>
          <a:p>
            <a:r>
              <a:rPr lang="en-US" dirty="0"/>
              <a:t>[Picture]</a:t>
            </a:r>
          </a:p>
        </p:txBody>
      </p:sp>
      <p:cxnSp>
        <p:nvCxnSpPr>
          <p:cNvPr id="26" name="Straight Connector 25"/>
          <p:cNvCxnSpPr/>
          <p:nvPr userDrawn="1"/>
        </p:nvCxnSpPr>
        <p:spPr>
          <a:xfrm>
            <a:off x="4564602" y="2125663"/>
            <a:ext cx="0" cy="741600"/>
          </a:xfrm>
          <a:prstGeom prst="line">
            <a:avLst/>
          </a:prstGeom>
          <a:ln>
            <a:solidFill>
              <a:schemeClr val="accent2"/>
            </a:solidFill>
          </a:ln>
        </p:spPr>
        <p:style>
          <a:lnRef idx="1">
            <a:schemeClr val="accent1"/>
          </a:lnRef>
          <a:fillRef idx="0">
            <a:schemeClr val="accent1"/>
          </a:fillRef>
          <a:effectRef idx="0">
            <a:schemeClr val="accent1"/>
          </a:effectRef>
          <a:fontRef idx="minor">
            <a:schemeClr val="tx1"/>
          </a:fontRef>
        </p:style>
      </p:cxnSp>
      <p:sp>
        <p:nvSpPr>
          <p:cNvPr id="27" name="Text Placeholder 17"/>
          <p:cNvSpPr>
            <a:spLocks noGrp="1"/>
          </p:cNvSpPr>
          <p:nvPr>
            <p:ph type="body" sz="quarter" idx="70" hasCustomPrompt="1"/>
          </p:nvPr>
        </p:nvSpPr>
        <p:spPr>
          <a:xfrm>
            <a:off x="4626028" y="2092033"/>
            <a:ext cx="2232000" cy="4884500"/>
          </a:xfrm>
          <a:prstGeom prst="rect">
            <a:avLst/>
          </a:prstGeom>
        </p:spPr>
        <p:txBody>
          <a:bodyPr lIns="0" tIns="0" rIns="0" bIns="0"/>
          <a:lstStyle>
            <a:lvl1pPr marL="0" indent="0">
              <a:lnSpc>
                <a:spcPts val="1600"/>
              </a:lnSpc>
              <a:spcBef>
                <a:spcPts val="0"/>
              </a:spcBef>
              <a:buNone/>
              <a:defRPr sz="1200" baseline="0">
                <a:solidFill>
                  <a:schemeClr val="tx1"/>
                </a:solidFill>
                <a:latin typeface="Deutsche Bank Text" charset="0"/>
                <a:ea typeface="Deutsche Bank Text" charset="0"/>
                <a:cs typeface="Deutsche Bank Text" charset="0"/>
              </a:defRPr>
            </a:lvl1pPr>
          </a:lstStyle>
          <a:p>
            <a:pPr lvl="0"/>
            <a:r>
              <a:rPr lang="en-US" sz="1200" dirty="0">
                <a:latin typeface="Deutsche Bank Text Beta" charset="0"/>
                <a:ea typeface="Deutsche Bank Text Beta" charset="0"/>
                <a:cs typeface="Deutsche Bank Text Beta" charset="0"/>
              </a:rPr>
              <a:t>Deutsche Bank Text Dark Blue 12pt</a:t>
            </a:r>
            <a:endParaRPr lang="en-US" dirty="0"/>
          </a:p>
        </p:txBody>
      </p:sp>
      <p:sp>
        <p:nvSpPr>
          <p:cNvPr id="34" name="Picture Placeholder 11"/>
          <p:cNvSpPr>
            <a:spLocks noGrp="1"/>
          </p:cNvSpPr>
          <p:nvPr>
            <p:ph type="pic" sz="quarter" idx="75" hasCustomPrompt="1"/>
          </p:nvPr>
        </p:nvSpPr>
        <p:spPr>
          <a:xfrm>
            <a:off x="7002463" y="2125663"/>
            <a:ext cx="669600" cy="741600"/>
          </a:xfrm>
          <a:prstGeom prst="rect">
            <a:avLst/>
          </a:prstGeom>
          <a:solidFill>
            <a:srgbClr val="E6EAE9"/>
          </a:solidFill>
        </p:spPr>
        <p:txBody>
          <a:bodyPr lIns="72000" rIns="72000" anchor="ctr"/>
          <a:lstStyle>
            <a:lvl1pPr marL="0" indent="0" algn="ctr">
              <a:buNone/>
              <a:defRPr sz="1000">
                <a:solidFill>
                  <a:schemeClr val="tx2"/>
                </a:solidFill>
                <a:latin typeface="Deutsche Bank Text" charset="0"/>
                <a:ea typeface="Deutsche Bank Text" charset="0"/>
                <a:cs typeface="Deutsche Bank Text" charset="0"/>
              </a:defRPr>
            </a:lvl1pPr>
          </a:lstStyle>
          <a:p>
            <a:r>
              <a:rPr lang="en-US" dirty="0"/>
              <a:t>[Picture]</a:t>
            </a:r>
          </a:p>
        </p:txBody>
      </p:sp>
      <p:cxnSp>
        <p:nvCxnSpPr>
          <p:cNvPr id="35" name="Straight Connector 34"/>
          <p:cNvCxnSpPr/>
          <p:nvPr userDrawn="1"/>
        </p:nvCxnSpPr>
        <p:spPr>
          <a:xfrm>
            <a:off x="7722865" y="2125663"/>
            <a:ext cx="0" cy="741600"/>
          </a:xfrm>
          <a:prstGeom prst="line">
            <a:avLst/>
          </a:prstGeom>
          <a:ln>
            <a:solidFill>
              <a:schemeClr val="accent2"/>
            </a:solidFill>
          </a:ln>
        </p:spPr>
        <p:style>
          <a:lnRef idx="1">
            <a:schemeClr val="accent1"/>
          </a:lnRef>
          <a:fillRef idx="0">
            <a:schemeClr val="accent1"/>
          </a:fillRef>
          <a:effectRef idx="0">
            <a:schemeClr val="accent1"/>
          </a:effectRef>
          <a:fontRef idx="minor">
            <a:schemeClr val="tx1"/>
          </a:fontRef>
        </p:style>
      </p:cxnSp>
      <p:sp>
        <p:nvSpPr>
          <p:cNvPr id="36" name="Text Placeholder 17"/>
          <p:cNvSpPr>
            <a:spLocks noGrp="1"/>
          </p:cNvSpPr>
          <p:nvPr>
            <p:ph type="body" sz="quarter" idx="76" hasCustomPrompt="1"/>
          </p:nvPr>
        </p:nvSpPr>
        <p:spPr>
          <a:xfrm>
            <a:off x="7784291" y="2092033"/>
            <a:ext cx="2242359" cy="4884500"/>
          </a:xfrm>
          <a:prstGeom prst="rect">
            <a:avLst/>
          </a:prstGeom>
        </p:spPr>
        <p:txBody>
          <a:bodyPr lIns="0" tIns="0" rIns="0" bIns="0"/>
          <a:lstStyle>
            <a:lvl1pPr marL="0" indent="0">
              <a:lnSpc>
                <a:spcPts val="1600"/>
              </a:lnSpc>
              <a:spcBef>
                <a:spcPts val="0"/>
              </a:spcBef>
              <a:buNone/>
              <a:defRPr sz="1200" baseline="0">
                <a:solidFill>
                  <a:schemeClr val="tx1"/>
                </a:solidFill>
                <a:latin typeface="Deutsche Bank Text" charset="0"/>
                <a:ea typeface="Deutsche Bank Text" charset="0"/>
                <a:cs typeface="Deutsche Bank Text" charset="0"/>
              </a:defRPr>
            </a:lvl1pPr>
          </a:lstStyle>
          <a:p>
            <a:pPr lvl="0"/>
            <a:r>
              <a:rPr lang="en-US" sz="1200" dirty="0">
                <a:latin typeface="Deutsche Bank Text Beta" charset="0"/>
                <a:ea typeface="Deutsche Bank Text Beta" charset="0"/>
                <a:cs typeface="Deutsche Bank Text Beta" charset="0"/>
              </a:rPr>
              <a:t>Deutsche Bank Text Dark Blue 12pt</a:t>
            </a:r>
            <a:endParaRPr lang="en-US" dirty="0"/>
          </a:p>
        </p:txBody>
      </p:sp>
    </p:spTree>
    <p:extLst>
      <p:ext uri="{BB962C8B-B14F-4D97-AF65-F5344CB8AC3E}">
        <p14:creationId xmlns:p14="http://schemas.microsoft.com/office/powerpoint/2010/main" val="502801549"/>
      </p:ext>
    </p:extLst>
  </p:cSld>
  <p:clrMapOvr>
    <a:masterClrMapping/>
  </p:clrMapOvr>
</p:sldLayout>
</file>

<file path=ppt/slideLayouts/slideLayout94.xml><?xml version="1.0" encoding="utf-8"?>
<p:sldLayout xmlns:a="http://schemas.openxmlformats.org/drawingml/2006/main" xmlns:r="http://schemas.openxmlformats.org/officeDocument/2006/relationships" xmlns:p="http://schemas.openxmlformats.org/presentationml/2006/main" preserve="1" userDrawn="1">
  <p:cSld name="49_Custom Layout">
    <p:spTree>
      <p:nvGrpSpPr>
        <p:cNvPr id="1" name=""/>
        <p:cNvGrpSpPr/>
        <p:nvPr/>
      </p:nvGrpSpPr>
      <p:grpSpPr>
        <a:xfrm>
          <a:off x="0" y="0"/>
          <a:ext cx="0" cy="0"/>
          <a:chOff x="0" y="0"/>
          <a:chExt cx="0" cy="0"/>
        </a:xfrm>
      </p:grpSpPr>
      <p:sp>
        <p:nvSpPr>
          <p:cNvPr id="4" name="Text Placeholder 2"/>
          <p:cNvSpPr>
            <a:spLocks noGrp="1"/>
          </p:cNvSpPr>
          <p:nvPr>
            <p:ph type="body" sz="quarter" idx="62" hasCustomPrompt="1"/>
          </p:nvPr>
        </p:nvSpPr>
        <p:spPr>
          <a:xfrm>
            <a:off x="701675" y="441325"/>
            <a:ext cx="2728091" cy="155645"/>
          </a:xfrm>
          <a:prstGeom prst="rect">
            <a:avLst/>
          </a:prstGeom>
        </p:spPr>
        <p:txBody>
          <a:bodyPr lIns="0" tIns="0" rIns="0" bIns="0"/>
          <a:lstStyle>
            <a:lvl1pPr marL="0" indent="0">
              <a:buNone/>
              <a:defRPr sz="997" b="0" i="0" baseline="0">
                <a:solidFill>
                  <a:schemeClr val="accent2"/>
                </a:solidFill>
                <a:latin typeface="Deutsche Bank Text" charset="0"/>
                <a:ea typeface="Deutsche Bank Text" charset="0"/>
                <a:cs typeface="Deutsche Bank Text" charset="0"/>
              </a:defRPr>
            </a:lvl1pPr>
            <a:lvl2pPr marL="455783" indent="0">
              <a:buNone/>
              <a:defRPr/>
            </a:lvl2pPr>
            <a:lvl3pPr marL="911565" indent="0">
              <a:buNone/>
              <a:defRPr/>
            </a:lvl3pPr>
            <a:lvl4pPr marL="1367348" indent="0">
              <a:buNone/>
              <a:defRPr/>
            </a:lvl4pPr>
            <a:lvl5pPr marL="1823131" indent="0">
              <a:buNone/>
              <a:defRPr/>
            </a:lvl5pPr>
          </a:lstStyle>
          <a:p>
            <a:pPr lvl="0"/>
            <a:r>
              <a:rPr lang="en-US" dirty="0"/>
              <a:t>Deutsche Bank Text Orange 10pt</a:t>
            </a:r>
          </a:p>
        </p:txBody>
      </p:sp>
      <p:sp>
        <p:nvSpPr>
          <p:cNvPr id="43" name="Picture Placeholder 11"/>
          <p:cNvSpPr>
            <a:spLocks noGrp="1"/>
          </p:cNvSpPr>
          <p:nvPr>
            <p:ph type="pic" sz="quarter" idx="63" hasCustomPrompt="1"/>
          </p:nvPr>
        </p:nvSpPr>
        <p:spPr>
          <a:xfrm>
            <a:off x="806784" y="2125662"/>
            <a:ext cx="914924" cy="905861"/>
          </a:xfrm>
          <a:prstGeom prst="rect">
            <a:avLst/>
          </a:prstGeom>
          <a:solidFill>
            <a:schemeClr val="bg1"/>
          </a:solidFill>
        </p:spPr>
        <p:txBody>
          <a:bodyPr lIns="72000" rIns="72000" anchor="ctr"/>
          <a:lstStyle>
            <a:lvl1pPr marL="0" indent="0" algn="ctr">
              <a:buNone/>
              <a:defRPr sz="1000">
                <a:solidFill>
                  <a:schemeClr val="tx2"/>
                </a:solidFill>
                <a:latin typeface="Deutsche Bank Text" charset="0"/>
                <a:ea typeface="Deutsche Bank Text" charset="0"/>
                <a:cs typeface="Deutsche Bank Text" charset="0"/>
              </a:defRPr>
            </a:lvl1pPr>
          </a:lstStyle>
          <a:p>
            <a:r>
              <a:rPr lang="en-US" dirty="0"/>
              <a:t>[Picture]</a:t>
            </a:r>
          </a:p>
        </p:txBody>
      </p:sp>
      <p:cxnSp>
        <p:nvCxnSpPr>
          <p:cNvPr id="44" name="Straight Connector 43"/>
          <p:cNvCxnSpPr/>
          <p:nvPr userDrawn="1"/>
        </p:nvCxnSpPr>
        <p:spPr>
          <a:xfrm>
            <a:off x="701675" y="2125663"/>
            <a:ext cx="0" cy="905861"/>
          </a:xfrm>
          <a:prstGeom prst="line">
            <a:avLst/>
          </a:prstGeom>
          <a:ln>
            <a:solidFill>
              <a:schemeClr val="accent2"/>
            </a:solidFill>
          </a:ln>
        </p:spPr>
        <p:style>
          <a:lnRef idx="1">
            <a:schemeClr val="accent1"/>
          </a:lnRef>
          <a:fillRef idx="0">
            <a:schemeClr val="accent1"/>
          </a:fillRef>
          <a:effectRef idx="0">
            <a:schemeClr val="accent1"/>
          </a:effectRef>
          <a:fontRef idx="minor">
            <a:schemeClr val="tx1"/>
          </a:fontRef>
        </p:style>
      </p:cxnSp>
      <p:sp>
        <p:nvSpPr>
          <p:cNvPr id="46" name="Picture Placeholder 11"/>
          <p:cNvSpPr>
            <a:spLocks noGrp="1"/>
          </p:cNvSpPr>
          <p:nvPr>
            <p:ph type="pic" sz="quarter" idx="65" hasCustomPrompt="1"/>
          </p:nvPr>
        </p:nvSpPr>
        <p:spPr>
          <a:xfrm>
            <a:off x="3937163" y="2125662"/>
            <a:ext cx="914924" cy="905861"/>
          </a:xfrm>
          <a:prstGeom prst="rect">
            <a:avLst/>
          </a:prstGeom>
          <a:solidFill>
            <a:schemeClr val="bg1"/>
          </a:solidFill>
        </p:spPr>
        <p:txBody>
          <a:bodyPr lIns="72000" rIns="72000" anchor="ctr"/>
          <a:lstStyle>
            <a:lvl1pPr marL="0" indent="0" algn="ctr">
              <a:buNone/>
              <a:defRPr sz="1000">
                <a:solidFill>
                  <a:schemeClr val="tx2"/>
                </a:solidFill>
                <a:latin typeface="Deutsche Bank Text" charset="0"/>
                <a:ea typeface="Deutsche Bank Text" charset="0"/>
                <a:cs typeface="Deutsche Bank Text" charset="0"/>
              </a:defRPr>
            </a:lvl1pPr>
          </a:lstStyle>
          <a:p>
            <a:r>
              <a:rPr lang="en-US" dirty="0"/>
              <a:t>[Picture]</a:t>
            </a:r>
          </a:p>
        </p:txBody>
      </p:sp>
      <p:cxnSp>
        <p:nvCxnSpPr>
          <p:cNvPr id="47" name="Straight Connector 46"/>
          <p:cNvCxnSpPr/>
          <p:nvPr userDrawn="1"/>
        </p:nvCxnSpPr>
        <p:spPr>
          <a:xfrm>
            <a:off x="3832054" y="2125663"/>
            <a:ext cx="0" cy="905861"/>
          </a:xfrm>
          <a:prstGeom prst="line">
            <a:avLst/>
          </a:prstGeom>
          <a:ln>
            <a:solidFill>
              <a:schemeClr val="accent2"/>
            </a:solidFill>
          </a:ln>
        </p:spPr>
        <p:style>
          <a:lnRef idx="1">
            <a:schemeClr val="accent1"/>
          </a:lnRef>
          <a:fillRef idx="0">
            <a:schemeClr val="accent1"/>
          </a:fillRef>
          <a:effectRef idx="0">
            <a:schemeClr val="accent1"/>
          </a:effectRef>
          <a:fontRef idx="minor">
            <a:schemeClr val="tx1"/>
          </a:fontRef>
        </p:style>
      </p:cxnSp>
      <p:sp>
        <p:nvSpPr>
          <p:cNvPr id="49" name="Picture Placeholder 11"/>
          <p:cNvSpPr>
            <a:spLocks noGrp="1"/>
          </p:cNvSpPr>
          <p:nvPr>
            <p:ph type="pic" sz="quarter" idx="67" hasCustomPrompt="1"/>
          </p:nvPr>
        </p:nvSpPr>
        <p:spPr>
          <a:xfrm>
            <a:off x="7105813" y="2125662"/>
            <a:ext cx="914924" cy="905861"/>
          </a:xfrm>
          <a:prstGeom prst="rect">
            <a:avLst/>
          </a:prstGeom>
          <a:solidFill>
            <a:schemeClr val="bg1"/>
          </a:solidFill>
        </p:spPr>
        <p:txBody>
          <a:bodyPr lIns="72000" rIns="72000" anchor="ctr"/>
          <a:lstStyle>
            <a:lvl1pPr marL="0" indent="0" algn="ctr">
              <a:buNone/>
              <a:defRPr sz="1000">
                <a:solidFill>
                  <a:schemeClr val="tx2"/>
                </a:solidFill>
                <a:latin typeface="Deutsche Bank Text" charset="0"/>
                <a:ea typeface="Deutsche Bank Text" charset="0"/>
                <a:cs typeface="Deutsche Bank Text" charset="0"/>
              </a:defRPr>
            </a:lvl1pPr>
          </a:lstStyle>
          <a:p>
            <a:r>
              <a:rPr lang="en-US" dirty="0"/>
              <a:t>[Picture]</a:t>
            </a:r>
          </a:p>
        </p:txBody>
      </p:sp>
      <p:cxnSp>
        <p:nvCxnSpPr>
          <p:cNvPr id="50" name="Straight Connector 49"/>
          <p:cNvCxnSpPr/>
          <p:nvPr userDrawn="1"/>
        </p:nvCxnSpPr>
        <p:spPr>
          <a:xfrm>
            <a:off x="7000704" y="2125663"/>
            <a:ext cx="0" cy="905861"/>
          </a:xfrm>
          <a:prstGeom prst="line">
            <a:avLst/>
          </a:prstGeom>
          <a:ln>
            <a:solidFill>
              <a:schemeClr val="accent2"/>
            </a:solidFill>
          </a:ln>
        </p:spPr>
        <p:style>
          <a:lnRef idx="1">
            <a:schemeClr val="accent1"/>
          </a:lnRef>
          <a:fillRef idx="0">
            <a:schemeClr val="accent1"/>
          </a:fillRef>
          <a:effectRef idx="0">
            <a:schemeClr val="accent1"/>
          </a:effectRef>
          <a:fontRef idx="minor">
            <a:schemeClr val="tx1"/>
          </a:fontRef>
        </p:style>
      </p:cxnSp>
      <p:sp>
        <p:nvSpPr>
          <p:cNvPr id="52" name="Picture Placeholder 11"/>
          <p:cNvSpPr>
            <a:spLocks noGrp="1"/>
          </p:cNvSpPr>
          <p:nvPr>
            <p:ph type="pic" sz="quarter" idx="69" hasCustomPrompt="1"/>
          </p:nvPr>
        </p:nvSpPr>
        <p:spPr>
          <a:xfrm>
            <a:off x="806784" y="3620725"/>
            <a:ext cx="914924" cy="905861"/>
          </a:xfrm>
          <a:prstGeom prst="rect">
            <a:avLst/>
          </a:prstGeom>
          <a:solidFill>
            <a:schemeClr val="bg1"/>
          </a:solidFill>
        </p:spPr>
        <p:txBody>
          <a:bodyPr lIns="72000" rIns="72000" anchor="ctr"/>
          <a:lstStyle>
            <a:lvl1pPr marL="0" indent="0" algn="ctr">
              <a:buNone/>
              <a:defRPr sz="1000">
                <a:solidFill>
                  <a:schemeClr val="tx2"/>
                </a:solidFill>
                <a:latin typeface="Deutsche Bank Text" charset="0"/>
                <a:ea typeface="Deutsche Bank Text" charset="0"/>
                <a:cs typeface="Deutsche Bank Text" charset="0"/>
              </a:defRPr>
            </a:lvl1pPr>
          </a:lstStyle>
          <a:p>
            <a:r>
              <a:rPr lang="en-US" dirty="0"/>
              <a:t>[Picture]</a:t>
            </a:r>
          </a:p>
        </p:txBody>
      </p:sp>
      <p:cxnSp>
        <p:nvCxnSpPr>
          <p:cNvPr id="53" name="Straight Connector 52"/>
          <p:cNvCxnSpPr/>
          <p:nvPr userDrawn="1"/>
        </p:nvCxnSpPr>
        <p:spPr>
          <a:xfrm>
            <a:off x="701675" y="3620726"/>
            <a:ext cx="0" cy="905861"/>
          </a:xfrm>
          <a:prstGeom prst="line">
            <a:avLst/>
          </a:prstGeom>
          <a:ln>
            <a:solidFill>
              <a:schemeClr val="accent2"/>
            </a:solidFill>
          </a:ln>
        </p:spPr>
        <p:style>
          <a:lnRef idx="1">
            <a:schemeClr val="accent1"/>
          </a:lnRef>
          <a:fillRef idx="0">
            <a:schemeClr val="accent1"/>
          </a:fillRef>
          <a:effectRef idx="0">
            <a:schemeClr val="accent1"/>
          </a:effectRef>
          <a:fontRef idx="minor">
            <a:schemeClr val="tx1"/>
          </a:fontRef>
        </p:style>
      </p:cxnSp>
      <p:sp>
        <p:nvSpPr>
          <p:cNvPr id="55" name="Picture Placeholder 11"/>
          <p:cNvSpPr>
            <a:spLocks noGrp="1"/>
          </p:cNvSpPr>
          <p:nvPr>
            <p:ph type="pic" sz="quarter" idx="71" hasCustomPrompt="1"/>
          </p:nvPr>
        </p:nvSpPr>
        <p:spPr>
          <a:xfrm>
            <a:off x="3937163" y="3620725"/>
            <a:ext cx="914924" cy="905861"/>
          </a:xfrm>
          <a:prstGeom prst="rect">
            <a:avLst/>
          </a:prstGeom>
          <a:solidFill>
            <a:schemeClr val="bg1"/>
          </a:solidFill>
        </p:spPr>
        <p:txBody>
          <a:bodyPr lIns="72000" rIns="72000" anchor="ctr"/>
          <a:lstStyle>
            <a:lvl1pPr marL="0" indent="0" algn="ctr">
              <a:buNone/>
              <a:defRPr sz="1000">
                <a:solidFill>
                  <a:schemeClr val="tx2"/>
                </a:solidFill>
                <a:latin typeface="Deutsche Bank Text" charset="0"/>
                <a:ea typeface="Deutsche Bank Text" charset="0"/>
                <a:cs typeface="Deutsche Bank Text" charset="0"/>
              </a:defRPr>
            </a:lvl1pPr>
          </a:lstStyle>
          <a:p>
            <a:r>
              <a:rPr lang="en-US" dirty="0"/>
              <a:t>[Picture]</a:t>
            </a:r>
          </a:p>
        </p:txBody>
      </p:sp>
      <p:cxnSp>
        <p:nvCxnSpPr>
          <p:cNvPr id="56" name="Straight Connector 55"/>
          <p:cNvCxnSpPr/>
          <p:nvPr userDrawn="1"/>
        </p:nvCxnSpPr>
        <p:spPr>
          <a:xfrm>
            <a:off x="3832054" y="3620726"/>
            <a:ext cx="0" cy="905861"/>
          </a:xfrm>
          <a:prstGeom prst="line">
            <a:avLst/>
          </a:prstGeom>
          <a:ln>
            <a:solidFill>
              <a:schemeClr val="accent2"/>
            </a:solidFill>
          </a:ln>
        </p:spPr>
        <p:style>
          <a:lnRef idx="1">
            <a:schemeClr val="accent1"/>
          </a:lnRef>
          <a:fillRef idx="0">
            <a:schemeClr val="accent1"/>
          </a:fillRef>
          <a:effectRef idx="0">
            <a:schemeClr val="accent1"/>
          </a:effectRef>
          <a:fontRef idx="minor">
            <a:schemeClr val="tx1"/>
          </a:fontRef>
        </p:style>
      </p:cxnSp>
      <p:sp>
        <p:nvSpPr>
          <p:cNvPr id="58" name="Picture Placeholder 11"/>
          <p:cNvSpPr>
            <a:spLocks noGrp="1"/>
          </p:cNvSpPr>
          <p:nvPr>
            <p:ph type="pic" sz="quarter" idx="73" hasCustomPrompt="1"/>
          </p:nvPr>
        </p:nvSpPr>
        <p:spPr>
          <a:xfrm>
            <a:off x="7105813" y="3620725"/>
            <a:ext cx="914924" cy="905861"/>
          </a:xfrm>
          <a:prstGeom prst="rect">
            <a:avLst/>
          </a:prstGeom>
          <a:solidFill>
            <a:schemeClr val="bg1"/>
          </a:solidFill>
        </p:spPr>
        <p:txBody>
          <a:bodyPr lIns="72000" rIns="72000" anchor="ctr"/>
          <a:lstStyle>
            <a:lvl1pPr marL="0" indent="0" algn="ctr">
              <a:buNone/>
              <a:defRPr sz="1000">
                <a:solidFill>
                  <a:schemeClr val="tx2"/>
                </a:solidFill>
                <a:latin typeface="Deutsche Bank Text" charset="0"/>
                <a:ea typeface="Deutsche Bank Text" charset="0"/>
                <a:cs typeface="Deutsche Bank Text" charset="0"/>
              </a:defRPr>
            </a:lvl1pPr>
          </a:lstStyle>
          <a:p>
            <a:r>
              <a:rPr lang="en-US" dirty="0"/>
              <a:t>[Picture]</a:t>
            </a:r>
          </a:p>
        </p:txBody>
      </p:sp>
      <p:cxnSp>
        <p:nvCxnSpPr>
          <p:cNvPr id="59" name="Straight Connector 58"/>
          <p:cNvCxnSpPr/>
          <p:nvPr userDrawn="1"/>
        </p:nvCxnSpPr>
        <p:spPr>
          <a:xfrm>
            <a:off x="7000704" y="3620726"/>
            <a:ext cx="0" cy="905861"/>
          </a:xfrm>
          <a:prstGeom prst="line">
            <a:avLst/>
          </a:prstGeom>
          <a:ln>
            <a:solidFill>
              <a:schemeClr val="accent2"/>
            </a:solidFill>
          </a:ln>
        </p:spPr>
        <p:style>
          <a:lnRef idx="1">
            <a:schemeClr val="accent1"/>
          </a:lnRef>
          <a:fillRef idx="0">
            <a:schemeClr val="accent1"/>
          </a:fillRef>
          <a:effectRef idx="0">
            <a:schemeClr val="accent1"/>
          </a:effectRef>
          <a:fontRef idx="minor">
            <a:schemeClr val="tx1"/>
          </a:fontRef>
        </p:style>
      </p:cxnSp>
      <p:sp>
        <p:nvSpPr>
          <p:cNvPr id="70" name="Text Placeholder 5"/>
          <p:cNvSpPr>
            <a:spLocks noGrp="1"/>
          </p:cNvSpPr>
          <p:nvPr>
            <p:ph type="body" sz="quarter" idx="81" hasCustomPrompt="1"/>
          </p:nvPr>
        </p:nvSpPr>
        <p:spPr>
          <a:xfrm>
            <a:off x="701674" y="824430"/>
            <a:ext cx="8532813" cy="478908"/>
          </a:xfrm>
          <a:prstGeom prst="rect">
            <a:avLst/>
          </a:prstGeom>
        </p:spPr>
        <p:txBody>
          <a:bodyPr lIns="0" tIns="0" rIns="0" bIns="0"/>
          <a:lstStyle>
            <a:lvl1pPr marL="0" indent="0">
              <a:lnSpc>
                <a:spcPts val="4000"/>
              </a:lnSpc>
              <a:spcBef>
                <a:spcPts val="0"/>
              </a:spcBef>
              <a:buNone/>
              <a:defRPr sz="3600" baseline="0">
                <a:solidFill>
                  <a:schemeClr val="tx1"/>
                </a:solidFill>
                <a:latin typeface="Deutsche Bank Display" charset="0"/>
                <a:ea typeface="Deutsche Bank Display" charset="0"/>
                <a:cs typeface="Deutsche Bank Display" charset="0"/>
              </a:defRPr>
            </a:lvl1pPr>
            <a:lvl2pPr marL="455783" indent="0">
              <a:buNone/>
              <a:defRPr sz="3600">
                <a:latin typeface="Deutsche Bank Display Beta" charset="0"/>
                <a:ea typeface="Deutsche Bank Display Beta" charset="0"/>
                <a:cs typeface="Deutsche Bank Display Beta" charset="0"/>
              </a:defRPr>
            </a:lvl2pPr>
            <a:lvl3pPr marL="911566" indent="0">
              <a:buNone/>
              <a:defRPr sz="3600">
                <a:latin typeface="Deutsche Bank Display Beta" charset="0"/>
                <a:ea typeface="Deutsche Bank Display Beta" charset="0"/>
                <a:cs typeface="Deutsche Bank Display Beta" charset="0"/>
              </a:defRPr>
            </a:lvl3pPr>
            <a:lvl4pPr marL="1367348" indent="0">
              <a:buNone/>
              <a:defRPr sz="3600">
                <a:latin typeface="Deutsche Bank Display Beta" charset="0"/>
                <a:ea typeface="Deutsche Bank Display Beta" charset="0"/>
                <a:cs typeface="Deutsche Bank Display Beta" charset="0"/>
              </a:defRPr>
            </a:lvl4pPr>
            <a:lvl5pPr marL="1823131" indent="0">
              <a:buNone/>
              <a:defRPr sz="3600">
                <a:latin typeface="Deutsche Bank Display Beta" charset="0"/>
                <a:ea typeface="Deutsche Bank Display Beta" charset="0"/>
                <a:cs typeface="Deutsche Bank Display Beta" charset="0"/>
              </a:defRPr>
            </a:lvl5pPr>
          </a:lstStyle>
          <a:p>
            <a:pPr lvl="0"/>
            <a:r>
              <a:rPr lang="en-US" dirty="0"/>
              <a:t>Deutsche Bank Display Dark Blue 36pt</a:t>
            </a:r>
          </a:p>
        </p:txBody>
      </p:sp>
      <p:sp>
        <p:nvSpPr>
          <p:cNvPr id="3" name="Text Placeholder 2"/>
          <p:cNvSpPr>
            <a:spLocks noGrp="1"/>
          </p:cNvSpPr>
          <p:nvPr>
            <p:ph type="body" sz="quarter" idx="82" hasCustomPrompt="1"/>
          </p:nvPr>
        </p:nvSpPr>
        <p:spPr>
          <a:xfrm>
            <a:off x="1843071" y="2092033"/>
            <a:ext cx="1846800" cy="939925"/>
          </a:xfrm>
          <a:prstGeom prst="rect">
            <a:avLst/>
          </a:prstGeom>
        </p:spPr>
        <p:txBody>
          <a:bodyPr wrap="square" lIns="0" tIns="0" rIns="0" bIns="0"/>
          <a:lstStyle>
            <a:lvl1pPr marL="0" indent="0">
              <a:lnSpc>
                <a:spcPct val="100000"/>
              </a:lnSpc>
              <a:buFontTx/>
              <a:buNone/>
              <a:defRPr sz="1200">
                <a:solidFill>
                  <a:schemeClr val="accent2"/>
                </a:solidFill>
                <a:latin typeface="Deutsche Bank Text" charset="0"/>
                <a:ea typeface="Deutsche Bank Text" charset="0"/>
                <a:cs typeface="Deutsche Bank Text" charset="0"/>
              </a:defRPr>
            </a:lvl1pPr>
            <a:lvl2pPr marL="455783" indent="0">
              <a:buFontTx/>
              <a:buNone/>
              <a:defRPr sz="1200">
                <a:solidFill>
                  <a:srgbClr val="4F5F64"/>
                </a:solidFill>
                <a:latin typeface="Deutsche Bank Text Beta" charset="0"/>
                <a:ea typeface="Deutsche Bank Text Beta" charset="0"/>
                <a:cs typeface="Deutsche Bank Text Beta" charset="0"/>
              </a:defRPr>
            </a:lvl2pPr>
            <a:lvl3pPr marL="911566" indent="0">
              <a:buNone/>
              <a:defRPr sz="1200">
                <a:solidFill>
                  <a:srgbClr val="4F5F64"/>
                </a:solidFill>
                <a:latin typeface="Deutsche Bank Text Beta" charset="0"/>
                <a:ea typeface="Deutsche Bank Text Beta" charset="0"/>
                <a:cs typeface="Deutsche Bank Text Beta" charset="0"/>
              </a:defRPr>
            </a:lvl3pPr>
            <a:lvl4pPr marL="1367348" indent="0">
              <a:buNone/>
              <a:defRPr sz="1200">
                <a:solidFill>
                  <a:srgbClr val="4F5F64"/>
                </a:solidFill>
                <a:latin typeface="Deutsche Bank Text Beta" charset="0"/>
                <a:ea typeface="Deutsche Bank Text Beta" charset="0"/>
                <a:cs typeface="Deutsche Bank Text Beta" charset="0"/>
              </a:defRPr>
            </a:lvl4pPr>
            <a:lvl5pPr marL="1823131" indent="0">
              <a:buNone/>
              <a:defRPr sz="1200">
                <a:solidFill>
                  <a:srgbClr val="4F5F64"/>
                </a:solidFill>
                <a:latin typeface="Deutsche Bank Text Beta" charset="0"/>
                <a:ea typeface="Deutsche Bank Text Beta" charset="0"/>
                <a:cs typeface="Deutsche Bank Text Beta" charset="0"/>
              </a:defRPr>
            </a:lvl5pPr>
          </a:lstStyle>
          <a:p>
            <a:pPr lvl="0"/>
            <a:r>
              <a:rPr lang="en-US" dirty="0"/>
              <a:t>Deutsche Bank Text Orange 12pt</a:t>
            </a:r>
          </a:p>
        </p:txBody>
      </p:sp>
      <p:sp>
        <p:nvSpPr>
          <p:cNvPr id="34" name="Text Placeholder 2"/>
          <p:cNvSpPr>
            <a:spLocks noGrp="1"/>
          </p:cNvSpPr>
          <p:nvPr>
            <p:ph type="body" sz="quarter" idx="83" hasCustomPrompt="1"/>
          </p:nvPr>
        </p:nvSpPr>
        <p:spPr>
          <a:xfrm>
            <a:off x="4971281" y="2092033"/>
            <a:ext cx="1894739" cy="939925"/>
          </a:xfrm>
          <a:prstGeom prst="rect">
            <a:avLst/>
          </a:prstGeom>
        </p:spPr>
        <p:txBody>
          <a:bodyPr wrap="square" lIns="0" tIns="0" rIns="0" bIns="0"/>
          <a:lstStyle>
            <a:lvl1pPr marL="0" indent="0">
              <a:lnSpc>
                <a:spcPct val="100000"/>
              </a:lnSpc>
              <a:buFontTx/>
              <a:buNone/>
              <a:defRPr sz="1200">
                <a:solidFill>
                  <a:schemeClr val="accent2"/>
                </a:solidFill>
                <a:latin typeface="Deutsche Bank Text" charset="0"/>
                <a:ea typeface="Deutsche Bank Text" charset="0"/>
                <a:cs typeface="Deutsche Bank Text" charset="0"/>
              </a:defRPr>
            </a:lvl1pPr>
            <a:lvl2pPr marL="455783" indent="0">
              <a:buFontTx/>
              <a:buNone/>
              <a:defRPr sz="1200">
                <a:solidFill>
                  <a:srgbClr val="4F5F64"/>
                </a:solidFill>
                <a:latin typeface="Deutsche Bank Text Beta" charset="0"/>
                <a:ea typeface="Deutsche Bank Text Beta" charset="0"/>
                <a:cs typeface="Deutsche Bank Text Beta" charset="0"/>
              </a:defRPr>
            </a:lvl2pPr>
            <a:lvl3pPr marL="911566" indent="0">
              <a:buNone/>
              <a:defRPr sz="1200">
                <a:solidFill>
                  <a:srgbClr val="4F5F64"/>
                </a:solidFill>
                <a:latin typeface="Deutsche Bank Text Beta" charset="0"/>
                <a:ea typeface="Deutsche Bank Text Beta" charset="0"/>
                <a:cs typeface="Deutsche Bank Text Beta" charset="0"/>
              </a:defRPr>
            </a:lvl3pPr>
            <a:lvl4pPr marL="1367348" indent="0">
              <a:buNone/>
              <a:defRPr sz="1200">
                <a:solidFill>
                  <a:srgbClr val="4F5F64"/>
                </a:solidFill>
                <a:latin typeface="Deutsche Bank Text Beta" charset="0"/>
                <a:ea typeface="Deutsche Bank Text Beta" charset="0"/>
                <a:cs typeface="Deutsche Bank Text Beta" charset="0"/>
              </a:defRPr>
            </a:lvl4pPr>
            <a:lvl5pPr marL="1823131" indent="0">
              <a:buNone/>
              <a:defRPr sz="1200">
                <a:solidFill>
                  <a:srgbClr val="4F5F64"/>
                </a:solidFill>
                <a:latin typeface="Deutsche Bank Text Beta" charset="0"/>
                <a:ea typeface="Deutsche Bank Text Beta" charset="0"/>
                <a:cs typeface="Deutsche Bank Text Beta" charset="0"/>
              </a:defRPr>
            </a:lvl5pPr>
          </a:lstStyle>
          <a:p>
            <a:pPr lvl="0"/>
            <a:r>
              <a:rPr lang="en-US" dirty="0"/>
              <a:t>Deutsche Bank Text Orange 12pt</a:t>
            </a:r>
          </a:p>
        </p:txBody>
      </p:sp>
      <p:sp>
        <p:nvSpPr>
          <p:cNvPr id="36" name="Text Placeholder 2"/>
          <p:cNvSpPr>
            <a:spLocks noGrp="1"/>
          </p:cNvSpPr>
          <p:nvPr>
            <p:ph type="body" sz="quarter" idx="84" hasCustomPrompt="1"/>
          </p:nvPr>
        </p:nvSpPr>
        <p:spPr>
          <a:xfrm>
            <a:off x="8147618" y="2092033"/>
            <a:ext cx="1878698" cy="939925"/>
          </a:xfrm>
          <a:prstGeom prst="rect">
            <a:avLst/>
          </a:prstGeom>
        </p:spPr>
        <p:txBody>
          <a:bodyPr wrap="square" lIns="0" tIns="0" rIns="0" bIns="0"/>
          <a:lstStyle>
            <a:lvl1pPr marL="0" indent="0">
              <a:lnSpc>
                <a:spcPct val="100000"/>
              </a:lnSpc>
              <a:buFontTx/>
              <a:buNone/>
              <a:defRPr sz="1200">
                <a:solidFill>
                  <a:schemeClr val="accent2"/>
                </a:solidFill>
                <a:latin typeface="Deutsche Bank Text" charset="0"/>
                <a:ea typeface="Deutsche Bank Text" charset="0"/>
                <a:cs typeface="Deutsche Bank Text" charset="0"/>
              </a:defRPr>
            </a:lvl1pPr>
            <a:lvl2pPr marL="455783" indent="0">
              <a:buFontTx/>
              <a:buNone/>
              <a:defRPr sz="1200">
                <a:solidFill>
                  <a:srgbClr val="4F5F64"/>
                </a:solidFill>
                <a:latin typeface="Deutsche Bank Text Beta" charset="0"/>
                <a:ea typeface="Deutsche Bank Text Beta" charset="0"/>
                <a:cs typeface="Deutsche Bank Text Beta" charset="0"/>
              </a:defRPr>
            </a:lvl2pPr>
            <a:lvl3pPr marL="911566" indent="0">
              <a:buNone/>
              <a:defRPr sz="1200">
                <a:solidFill>
                  <a:srgbClr val="4F5F64"/>
                </a:solidFill>
                <a:latin typeface="Deutsche Bank Text Beta" charset="0"/>
                <a:ea typeface="Deutsche Bank Text Beta" charset="0"/>
                <a:cs typeface="Deutsche Bank Text Beta" charset="0"/>
              </a:defRPr>
            </a:lvl3pPr>
            <a:lvl4pPr marL="1367348" indent="0">
              <a:buNone/>
              <a:defRPr sz="1200">
                <a:solidFill>
                  <a:srgbClr val="4F5F64"/>
                </a:solidFill>
                <a:latin typeface="Deutsche Bank Text Beta" charset="0"/>
                <a:ea typeface="Deutsche Bank Text Beta" charset="0"/>
                <a:cs typeface="Deutsche Bank Text Beta" charset="0"/>
              </a:defRPr>
            </a:lvl4pPr>
            <a:lvl5pPr marL="1823131" indent="0">
              <a:buNone/>
              <a:defRPr sz="1200">
                <a:solidFill>
                  <a:srgbClr val="4F5F64"/>
                </a:solidFill>
                <a:latin typeface="Deutsche Bank Text Beta" charset="0"/>
                <a:ea typeface="Deutsche Bank Text Beta" charset="0"/>
                <a:cs typeface="Deutsche Bank Text Beta" charset="0"/>
              </a:defRPr>
            </a:lvl5pPr>
          </a:lstStyle>
          <a:p>
            <a:pPr lvl="0"/>
            <a:r>
              <a:rPr lang="en-US" dirty="0"/>
              <a:t>Deutsche Bank Text Orange 12pt</a:t>
            </a:r>
          </a:p>
        </p:txBody>
      </p:sp>
      <p:sp>
        <p:nvSpPr>
          <p:cNvPr id="40" name="Text Placeholder 2"/>
          <p:cNvSpPr>
            <a:spLocks noGrp="1"/>
          </p:cNvSpPr>
          <p:nvPr>
            <p:ph type="body" sz="quarter" idx="85" hasCustomPrompt="1"/>
          </p:nvPr>
        </p:nvSpPr>
        <p:spPr>
          <a:xfrm>
            <a:off x="1843071" y="3599991"/>
            <a:ext cx="1846800" cy="939925"/>
          </a:xfrm>
          <a:prstGeom prst="rect">
            <a:avLst/>
          </a:prstGeom>
        </p:spPr>
        <p:txBody>
          <a:bodyPr wrap="square" lIns="0" tIns="0" rIns="0" bIns="0"/>
          <a:lstStyle>
            <a:lvl1pPr marL="0" indent="0">
              <a:lnSpc>
                <a:spcPct val="100000"/>
              </a:lnSpc>
              <a:buFontTx/>
              <a:buNone/>
              <a:defRPr sz="1200">
                <a:solidFill>
                  <a:schemeClr val="accent2"/>
                </a:solidFill>
                <a:latin typeface="Deutsche Bank Text" charset="0"/>
                <a:ea typeface="Deutsche Bank Text" charset="0"/>
                <a:cs typeface="Deutsche Bank Text" charset="0"/>
              </a:defRPr>
            </a:lvl1pPr>
            <a:lvl2pPr marL="455783" indent="0">
              <a:buFontTx/>
              <a:buNone/>
              <a:defRPr sz="1200">
                <a:solidFill>
                  <a:srgbClr val="4F5F64"/>
                </a:solidFill>
                <a:latin typeface="Deutsche Bank Text Beta" charset="0"/>
                <a:ea typeface="Deutsche Bank Text Beta" charset="0"/>
                <a:cs typeface="Deutsche Bank Text Beta" charset="0"/>
              </a:defRPr>
            </a:lvl2pPr>
            <a:lvl3pPr marL="911566" indent="0">
              <a:buNone/>
              <a:defRPr sz="1200">
                <a:solidFill>
                  <a:srgbClr val="4F5F64"/>
                </a:solidFill>
                <a:latin typeface="Deutsche Bank Text Beta" charset="0"/>
                <a:ea typeface="Deutsche Bank Text Beta" charset="0"/>
                <a:cs typeface="Deutsche Bank Text Beta" charset="0"/>
              </a:defRPr>
            </a:lvl3pPr>
            <a:lvl4pPr marL="1367348" indent="0">
              <a:buNone/>
              <a:defRPr sz="1200">
                <a:solidFill>
                  <a:srgbClr val="4F5F64"/>
                </a:solidFill>
                <a:latin typeface="Deutsche Bank Text Beta" charset="0"/>
                <a:ea typeface="Deutsche Bank Text Beta" charset="0"/>
                <a:cs typeface="Deutsche Bank Text Beta" charset="0"/>
              </a:defRPr>
            </a:lvl4pPr>
            <a:lvl5pPr marL="1823131" indent="0">
              <a:buNone/>
              <a:defRPr sz="1200">
                <a:solidFill>
                  <a:srgbClr val="4F5F64"/>
                </a:solidFill>
                <a:latin typeface="Deutsche Bank Text Beta" charset="0"/>
                <a:ea typeface="Deutsche Bank Text Beta" charset="0"/>
                <a:cs typeface="Deutsche Bank Text Beta" charset="0"/>
              </a:defRPr>
            </a:lvl5pPr>
          </a:lstStyle>
          <a:p>
            <a:pPr lvl="0"/>
            <a:r>
              <a:rPr lang="en-US" dirty="0"/>
              <a:t>Deutsche Bank Text Orange 12pt</a:t>
            </a:r>
          </a:p>
        </p:txBody>
      </p:sp>
      <p:sp>
        <p:nvSpPr>
          <p:cNvPr id="41" name="Text Placeholder 2"/>
          <p:cNvSpPr>
            <a:spLocks noGrp="1"/>
          </p:cNvSpPr>
          <p:nvPr>
            <p:ph type="body" sz="quarter" idx="86" hasCustomPrompt="1"/>
          </p:nvPr>
        </p:nvSpPr>
        <p:spPr>
          <a:xfrm>
            <a:off x="4971281" y="3599991"/>
            <a:ext cx="1894739" cy="939925"/>
          </a:xfrm>
          <a:prstGeom prst="rect">
            <a:avLst/>
          </a:prstGeom>
        </p:spPr>
        <p:txBody>
          <a:bodyPr wrap="square" lIns="0" tIns="0" rIns="0" bIns="0"/>
          <a:lstStyle>
            <a:lvl1pPr marL="0" indent="0">
              <a:lnSpc>
                <a:spcPct val="100000"/>
              </a:lnSpc>
              <a:buFontTx/>
              <a:buNone/>
              <a:defRPr sz="1200">
                <a:solidFill>
                  <a:schemeClr val="accent2"/>
                </a:solidFill>
                <a:latin typeface="Deutsche Bank Text" charset="0"/>
                <a:ea typeface="Deutsche Bank Text" charset="0"/>
                <a:cs typeface="Deutsche Bank Text" charset="0"/>
              </a:defRPr>
            </a:lvl1pPr>
            <a:lvl2pPr marL="455783" indent="0">
              <a:buFontTx/>
              <a:buNone/>
              <a:defRPr sz="1200">
                <a:solidFill>
                  <a:srgbClr val="4F5F64"/>
                </a:solidFill>
                <a:latin typeface="Deutsche Bank Text Beta" charset="0"/>
                <a:ea typeface="Deutsche Bank Text Beta" charset="0"/>
                <a:cs typeface="Deutsche Bank Text Beta" charset="0"/>
              </a:defRPr>
            </a:lvl2pPr>
            <a:lvl3pPr marL="911566" indent="0">
              <a:buNone/>
              <a:defRPr sz="1200">
                <a:solidFill>
                  <a:srgbClr val="4F5F64"/>
                </a:solidFill>
                <a:latin typeface="Deutsche Bank Text Beta" charset="0"/>
                <a:ea typeface="Deutsche Bank Text Beta" charset="0"/>
                <a:cs typeface="Deutsche Bank Text Beta" charset="0"/>
              </a:defRPr>
            </a:lvl3pPr>
            <a:lvl4pPr marL="1367348" indent="0">
              <a:buNone/>
              <a:defRPr sz="1200">
                <a:solidFill>
                  <a:srgbClr val="4F5F64"/>
                </a:solidFill>
                <a:latin typeface="Deutsche Bank Text Beta" charset="0"/>
                <a:ea typeface="Deutsche Bank Text Beta" charset="0"/>
                <a:cs typeface="Deutsche Bank Text Beta" charset="0"/>
              </a:defRPr>
            </a:lvl4pPr>
            <a:lvl5pPr marL="1823131" indent="0">
              <a:buNone/>
              <a:defRPr sz="1200">
                <a:solidFill>
                  <a:srgbClr val="4F5F64"/>
                </a:solidFill>
                <a:latin typeface="Deutsche Bank Text Beta" charset="0"/>
                <a:ea typeface="Deutsche Bank Text Beta" charset="0"/>
                <a:cs typeface="Deutsche Bank Text Beta" charset="0"/>
              </a:defRPr>
            </a:lvl5pPr>
          </a:lstStyle>
          <a:p>
            <a:pPr lvl="0"/>
            <a:r>
              <a:rPr lang="en-US" dirty="0"/>
              <a:t>Deutsche Bank Text Orange 12pt</a:t>
            </a:r>
          </a:p>
        </p:txBody>
      </p:sp>
      <p:sp>
        <p:nvSpPr>
          <p:cNvPr id="42" name="Text Placeholder 2"/>
          <p:cNvSpPr>
            <a:spLocks noGrp="1"/>
          </p:cNvSpPr>
          <p:nvPr>
            <p:ph type="body" sz="quarter" idx="87" hasCustomPrompt="1"/>
          </p:nvPr>
        </p:nvSpPr>
        <p:spPr>
          <a:xfrm>
            <a:off x="8147618" y="3599991"/>
            <a:ext cx="1878698" cy="939925"/>
          </a:xfrm>
          <a:prstGeom prst="rect">
            <a:avLst/>
          </a:prstGeom>
        </p:spPr>
        <p:txBody>
          <a:bodyPr wrap="square" lIns="0" tIns="0" rIns="0" bIns="0"/>
          <a:lstStyle>
            <a:lvl1pPr marL="0" indent="0">
              <a:lnSpc>
                <a:spcPct val="100000"/>
              </a:lnSpc>
              <a:buFontTx/>
              <a:buNone/>
              <a:defRPr sz="1200">
                <a:solidFill>
                  <a:schemeClr val="accent2"/>
                </a:solidFill>
                <a:latin typeface="Deutsche Bank Text" charset="0"/>
                <a:ea typeface="Deutsche Bank Text" charset="0"/>
                <a:cs typeface="Deutsche Bank Text" charset="0"/>
              </a:defRPr>
            </a:lvl1pPr>
            <a:lvl2pPr marL="455783" indent="0">
              <a:buFontTx/>
              <a:buNone/>
              <a:defRPr sz="1200">
                <a:solidFill>
                  <a:srgbClr val="4F5F64"/>
                </a:solidFill>
                <a:latin typeface="Deutsche Bank Text Beta" charset="0"/>
                <a:ea typeface="Deutsche Bank Text Beta" charset="0"/>
                <a:cs typeface="Deutsche Bank Text Beta" charset="0"/>
              </a:defRPr>
            </a:lvl2pPr>
            <a:lvl3pPr marL="911566" indent="0">
              <a:buNone/>
              <a:defRPr sz="1200">
                <a:solidFill>
                  <a:srgbClr val="4F5F64"/>
                </a:solidFill>
                <a:latin typeface="Deutsche Bank Text Beta" charset="0"/>
                <a:ea typeface="Deutsche Bank Text Beta" charset="0"/>
                <a:cs typeface="Deutsche Bank Text Beta" charset="0"/>
              </a:defRPr>
            </a:lvl3pPr>
            <a:lvl4pPr marL="1367348" indent="0">
              <a:buNone/>
              <a:defRPr sz="1200">
                <a:solidFill>
                  <a:srgbClr val="4F5F64"/>
                </a:solidFill>
                <a:latin typeface="Deutsche Bank Text Beta" charset="0"/>
                <a:ea typeface="Deutsche Bank Text Beta" charset="0"/>
                <a:cs typeface="Deutsche Bank Text Beta" charset="0"/>
              </a:defRPr>
            </a:lvl4pPr>
            <a:lvl5pPr marL="1823131" indent="0">
              <a:buNone/>
              <a:defRPr sz="1200">
                <a:solidFill>
                  <a:srgbClr val="4F5F64"/>
                </a:solidFill>
                <a:latin typeface="Deutsche Bank Text Beta" charset="0"/>
                <a:ea typeface="Deutsche Bank Text Beta" charset="0"/>
                <a:cs typeface="Deutsche Bank Text Beta" charset="0"/>
              </a:defRPr>
            </a:lvl5pPr>
          </a:lstStyle>
          <a:p>
            <a:pPr lvl="0"/>
            <a:r>
              <a:rPr lang="en-US" dirty="0"/>
              <a:t>Deutsche Bank Text Orange 12pt</a:t>
            </a:r>
          </a:p>
        </p:txBody>
      </p:sp>
    </p:spTree>
  </p:cSld>
  <p:clrMapOvr>
    <a:masterClrMapping/>
  </p:clrMapOvr>
</p:sldLayout>
</file>

<file path=ppt/slideLayouts/slideLayout95.xml><?xml version="1.0" encoding="utf-8"?>
<p:sldLayout xmlns:a="http://schemas.openxmlformats.org/drawingml/2006/main" xmlns:r="http://schemas.openxmlformats.org/officeDocument/2006/relationships" xmlns:p="http://schemas.openxmlformats.org/presentationml/2006/main" preserve="1" userDrawn="1">
  <p:cSld name="51_Custom Layout">
    <p:spTree>
      <p:nvGrpSpPr>
        <p:cNvPr id="1" name=""/>
        <p:cNvGrpSpPr/>
        <p:nvPr/>
      </p:nvGrpSpPr>
      <p:grpSpPr>
        <a:xfrm>
          <a:off x="0" y="0"/>
          <a:ext cx="0" cy="0"/>
          <a:chOff x="0" y="0"/>
          <a:chExt cx="0" cy="0"/>
        </a:xfrm>
      </p:grpSpPr>
      <p:sp>
        <p:nvSpPr>
          <p:cNvPr id="4" name="Text Placeholder 2"/>
          <p:cNvSpPr>
            <a:spLocks noGrp="1"/>
          </p:cNvSpPr>
          <p:nvPr>
            <p:ph type="body" sz="quarter" idx="62" hasCustomPrompt="1"/>
          </p:nvPr>
        </p:nvSpPr>
        <p:spPr>
          <a:xfrm>
            <a:off x="701675" y="441325"/>
            <a:ext cx="2728091" cy="155645"/>
          </a:xfrm>
          <a:prstGeom prst="rect">
            <a:avLst/>
          </a:prstGeom>
        </p:spPr>
        <p:txBody>
          <a:bodyPr lIns="0" tIns="0" rIns="0" bIns="0"/>
          <a:lstStyle>
            <a:lvl1pPr marL="0" indent="0">
              <a:buNone/>
              <a:defRPr sz="997" b="0" i="0" baseline="0">
                <a:solidFill>
                  <a:schemeClr val="accent2"/>
                </a:solidFill>
                <a:latin typeface="Deutsche Bank Text" charset="0"/>
                <a:ea typeface="Deutsche Bank Text" charset="0"/>
                <a:cs typeface="Deutsche Bank Text" charset="0"/>
              </a:defRPr>
            </a:lvl1pPr>
            <a:lvl2pPr marL="455783" indent="0">
              <a:buNone/>
              <a:defRPr/>
            </a:lvl2pPr>
            <a:lvl3pPr marL="911565" indent="0">
              <a:buNone/>
              <a:defRPr/>
            </a:lvl3pPr>
            <a:lvl4pPr marL="1367348" indent="0">
              <a:buNone/>
              <a:defRPr/>
            </a:lvl4pPr>
            <a:lvl5pPr marL="1823131" indent="0">
              <a:buNone/>
              <a:defRPr/>
            </a:lvl5pPr>
          </a:lstStyle>
          <a:p>
            <a:pPr lvl="0"/>
            <a:r>
              <a:rPr lang="en-US" dirty="0"/>
              <a:t>Deutsche Bank Text Orange 10pt</a:t>
            </a:r>
          </a:p>
        </p:txBody>
      </p:sp>
      <p:cxnSp>
        <p:nvCxnSpPr>
          <p:cNvPr id="44" name="Straight Connector 43"/>
          <p:cNvCxnSpPr/>
          <p:nvPr userDrawn="1"/>
        </p:nvCxnSpPr>
        <p:spPr>
          <a:xfrm>
            <a:off x="701675" y="2125663"/>
            <a:ext cx="0" cy="905861"/>
          </a:xfrm>
          <a:prstGeom prst="line">
            <a:avLst/>
          </a:prstGeom>
          <a:ln>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47" name="Straight Connector 46"/>
          <p:cNvCxnSpPr/>
          <p:nvPr userDrawn="1"/>
        </p:nvCxnSpPr>
        <p:spPr>
          <a:xfrm>
            <a:off x="3832054" y="2125663"/>
            <a:ext cx="0" cy="905861"/>
          </a:xfrm>
          <a:prstGeom prst="line">
            <a:avLst/>
          </a:prstGeom>
          <a:ln>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50" name="Straight Connector 49"/>
          <p:cNvCxnSpPr/>
          <p:nvPr userDrawn="1"/>
        </p:nvCxnSpPr>
        <p:spPr>
          <a:xfrm>
            <a:off x="7000704" y="2125663"/>
            <a:ext cx="0" cy="905861"/>
          </a:xfrm>
          <a:prstGeom prst="line">
            <a:avLst/>
          </a:prstGeom>
          <a:ln>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53" name="Straight Connector 52"/>
          <p:cNvCxnSpPr/>
          <p:nvPr userDrawn="1"/>
        </p:nvCxnSpPr>
        <p:spPr>
          <a:xfrm>
            <a:off x="701675" y="3620726"/>
            <a:ext cx="0" cy="905861"/>
          </a:xfrm>
          <a:prstGeom prst="line">
            <a:avLst/>
          </a:prstGeom>
          <a:ln>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56" name="Straight Connector 55"/>
          <p:cNvCxnSpPr/>
          <p:nvPr userDrawn="1"/>
        </p:nvCxnSpPr>
        <p:spPr>
          <a:xfrm>
            <a:off x="3832054" y="3620726"/>
            <a:ext cx="0" cy="905861"/>
          </a:xfrm>
          <a:prstGeom prst="line">
            <a:avLst/>
          </a:prstGeom>
          <a:ln>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59" name="Straight Connector 58"/>
          <p:cNvCxnSpPr/>
          <p:nvPr userDrawn="1"/>
        </p:nvCxnSpPr>
        <p:spPr>
          <a:xfrm>
            <a:off x="7000704" y="3620726"/>
            <a:ext cx="0" cy="905861"/>
          </a:xfrm>
          <a:prstGeom prst="line">
            <a:avLst/>
          </a:prstGeom>
          <a:ln>
            <a:solidFill>
              <a:schemeClr val="accent2"/>
            </a:solidFill>
          </a:ln>
        </p:spPr>
        <p:style>
          <a:lnRef idx="1">
            <a:schemeClr val="accent1"/>
          </a:lnRef>
          <a:fillRef idx="0">
            <a:schemeClr val="accent1"/>
          </a:fillRef>
          <a:effectRef idx="0">
            <a:schemeClr val="accent1"/>
          </a:effectRef>
          <a:fontRef idx="minor">
            <a:schemeClr val="tx1"/>
          </a:fontRef>
        </p:style>
      </p:cxnSp>
      <p:sp>
        <p:nvSpPr>
          <p:cNvPr id="70" name="Text Placeholder 5"/>
          <p:cNvSpPr>
            <a:spLocks noGrp="1"/>
          </p:cNvSpPr>
          <p:nvPr>
            <p:ph type="body" sz="quarter" idx="81" hasCustomPrompt="1"/>
          </p:nvPr>
        </p:nvSpPr>
        <p:spPr>
          <a:xfrm>
            <a:off x="701674" y="824430"/>
            <a:ext cx="8532813" cy="478908"/>
          </a:xfrm>
          <a:prstGeom prst="rect">
            <a:avLst/>
          </a:prstGeom>
        </p:spPr>
        <p:txBody>
          <a:bodyPr lIns="0" tIns="0" rIns="0" bIns="0"/>
          <a:lstStyle>
            <a:lvl1pPr marL="0" indent="0">
              <a:lnSpc>
                <a:spcPts val="4000"/>
              </a:lnSpc>
              <a:spcBef>
                <a:spcPts val="0"/>
              </a:spcBef>
              <a:buNone/>
              <a:defRPr sz="3600" baseline="0">
                <a:solidFill>
                  <a:schemeClr val="tx1"/>
                </a:solidFill>
                <a:latin typeface="Deutsche Bank Display" charset="0"/>
                <a:ea typeface="Deutsche Bank Display" charset="0"/>
                <a:cs typeface="Deutsche Bank Display" charset="0"/>
              </a:defRPr>
            </a:lvl1pPr>
            <a:lvl2pPr marL="455783" indent="0">
              <a:buNone/>
              <a:defRPr sz="3600">
                <a:latin typeface="Deutsche Bank Display Beta" charset="0"/>
                <a:ea typeface="Deutsche Bank Display Beta" charset="0"/>
                <a:cs typeface="Deutsche Bank Display Beta" charset="0"/>
              </a:defRPr>
            </a:lvl2pPr>
            <a:lvl3pPr marL="911566" indent="0">
              <a:buNone/>
              <a:defRPr sz="3600">
                <a:latin typeface="Deutsche Bank Display Beta" charset="0"/>
                <a:ea typeface="Deutsche Bank Display Beta" charset="0"/>
                <a:cs typeface="Deutsche Bank Display Beta" charset="0"/>
              </a:defRPr>
            </a:lvl3pPr>
            <a:lvl4pPr marL="1367348" indent="0">
              <a:buNone/>
              <a:defRPr sz="3600">
                <a:latin typeface="Deutsche Bank Display Beta" charset="0"/>
                <a:ea typeface="Deutsche Bank Display Beta" charset="0"/>
                <a:cs typeface="Deutsche Bank Display Beta" charset="0"/>
              </a:defRPr>
            </a:lvl4pPr>
            <a:lvl5pPr marL="1823131" indent="0">
              <a:buNone/>
              <a:defRPr sz="3600">
                <a:latin typeface="Deutsche Bank Display Beta" charset="0"/>
                <a:ea typeface="Deutsche Bank Display Beta" charset="0"/>
                <a:cs typeface="Deutsche Bank Display Beta" charset="0"/>
              </a:defRPr>
            </a:lvl5pPr>
          </a:lstStyle>
          <a:p>
            <a:pPr lvl="0"/>
            <a:r>
              <a:rPr lang="en-US" dirty="0"/>
              <a:t>Deutsche Bank Display Dark Blue 36pt</a:t>
            </a:r>
          </a:p>
        </p:txBody>
      </p:sp>
      <p:cxnSp>
        <p:nvCxnSpPr>
          <p:cNvPr id="63" name="Straight Connector 62"/>
          <p:cNvCxnSpPr/>
          <p:nvPr userDrawn="1"/>
        </p:nvCxnSpPr>
        <p:spPr>
          <a:xfrm>
            <a:off x="701675" y="5081726"/>
            <a:ext cx="0" cy="905861"/>
          </a:xfrm>
          <a:prstGeom prst="line">
            <a:avLst/>
          </a:prstGeom>
          <a:ln>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64" name="Straight Connector 63"/>
          <p:cNvCxnSpPr/>
          <p:nvPr userDrawn="1"/>
        </p:nvCxnSpPr>
        <p:spPr>
          <a:xfrm>
            <a:off x="3832054" y="5081726"/>
            <a:ext cx="0" cy="905861"/>
          </a:xfrm>
          <a:prstGeom prst="line">
            <a:avLst/>
          </a:prstGeom>
          <a:ln>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65" name="Straight Connector 64"/>
          <p:cNvCxnSpPr/>
          <p:nvPr userDrawn="1"/>
        </p:nvCxnSpPr>
        <p:spPr>
          <a:xfrm>
            <a:off x="7000704" y="5081726"/>
            <a:ext cx="0" cy="905861"/>
          </a:xfrm>
          <a:prstGeom prst="line">
            <a:avLst/>
          </a:prstGeom>
          <a:ln>
            <a:solidFill>
              <a:schemeClr val="accent2"/>
            </a:solidFill>
          </a:ln>
        </p:spPr>
        <p:style>
          <a:lnRef idx="1">
            <a:schemeClr val="accent1"/>
          </a:lnRef>
          <a:fillRef idx="0">
            <a:schemeClr val="accent1"/>
          </a:fillRef>
          <a:effectRef idx="0">
            <a:schemeClr val="accent1"/>
          </a:effectRef>
          <a:fontRef idx="minor">
            <a:schemeClr val="tx1"/>
          </a:fontRef>
        </p:style>
      </p:cxnSp>
      <p:sp>
        <p:nvSpPr>
          <p:cNvPr id="89" name="Text Placeholder 2"/>
          <p:cNvSpPr>
            <a:spLocks noGrp="1"/>
          </p:cNvSpPr>
          <p:nvPr>
            <p:ph type="body" sz="quarter" idx="88" hasCustomPrompt="1"/>
          </p:nvPr>
        </p:nvSpPr>
        <p:spPr>
          <a:xfrm>
            <a:off x="806784" y="2125662"/>
            <a:ext cx="2883087" cy="939925"/>
          </a:xfrm>
          <a:prstGeom prst="rect">
            <a:avLst/>
          </a:prstGeom>
        </p:spPr>
        <p:txBody>
          <a:bodyPr wrap="square" lIns="0" tIns="0" rIns="0" bIns="0"/>
          <a:lstStyle>
            <a:lvl1pPr marL="0" indent="0">
              <a:lnSpc>
                <a:spcPts val="1000"/>
              </a:lnSpc>
              <a:buFontTx/>
              <a:buNone/>
              <a:defRPr sz="1200" baseline="0">
                <a:solidFill>
                  <a:schemeClr val="tx2"/>
                </a:solidFill>
                <a:latin typeface="Deutsche Bank Text" charset="0"/>
                <a:ea typeface="Deutsche Bank Text" charset="0"/>
                <a:cs typeface="Deutsche Bank Text" charset="0"/>
              </a:defRPr>
            </a:lvl1pPr>
            <a:lvl2pPr marL="455783" indent="0">
              <a:buFontTx/>
              <a:buNone/>
              <a:defRPr sz="1200">
                <a:solidFill>
                  <a:srgbClr val="4F5F64"/>
                </a:solidFill>
                <a:latin typeface="Deutsche Bank Text Beta" charset="0"/>
                <a:ea typeface="Deutsche Bank Text Beta" charset="0"/>
                <a:cs typeface="Deutsche Bank Text Beta" charset="0"/>
              </a:defRPr>
            </a:lvl2pPr>
            <a:lvl3pPr marL="911566" indent="0">
              <a:buNone/>
              <a:defRPr sz="1200">
                <a:solidFill>
                  <a:srgbClr val="4F5F64"/>
                </a:solidFill>
                <a:latin typeface="Deutsche Bank Text Beta" charset="0"/>
                <a:ea typeface="Deutsche Bank Text Beta" charset="0"/>
                <a:cs typeface="Deutsche Bank Text Beta" charset="0"/>
              </a:defRPr>
            </a:lvl3pPr>
            <a:lvl4pPr marL="1367348" indent="0">
              <a:buNone/>
              <a:defRPr sz="1200">
                <a:solidFill>
                  <a:srgbClr val="4F5F64"/>
                </a:solidFill>
                <a:latin typeface="Deutsche Bank Text Beta" charset="0"/>
                <a:ea typeface="Deutsche Bank Text Beta" charset="0"/>
                <a:cs typeface="Deutsche Bank Text Beta" charset="0"/>
              </a:defRPr>
            </a:lvl4pPr>
            <a:lvl5pPr marL="1823131" indent="0">
              <a:buNone/>
              <a:defRPr sz="1200">
                <a:solidFill>
                  <a:srgbClr val="4F5F64"/>
                </a:solidFill>
                <a:latin typeface="Deutsche Bank Text Beta" charset="0"/>
                <a:ea typeface="Deutsche Bank Text Beta" charset="0"/>
                <a:cs typeface="Deutsche Bank Text Beta" charset="0"/>
              </a:defRPr>
            </a:lvl5pPr>
          </a:lstStyle>
          <a:p>
            <a:pPr lvl="0"/>
            <a:r>
              <a:rPr lang="en-US" dirty="0"/>
              <a:t>Deutsche Bank Text Dark Grey 12pt</a:t>
            </a:r>
          </a:p>
        </p:txBody>
      </p:sp>
      <p:sp>
        <p:nvSpPr>
          <p:cNvPr id="91" name="Text Placeholder 2"/>
          <p:cNvSpPr>
            <a:spLocks noGrp="1"/>
          </p:cNvSpPr>
          <p:nvPr>
            <p:ph type="body" sz="quarter" idx="97" hasCustomPrompt="1"/>
          </p:nvPr>
        </p:nvSpPr>
        <p:spPr>
          <a:xfrm>
            <a:off x="806784" y="3599991"/>
            <a:ext cx="2883087" cy="939925"/>
          </a:xfrm>
          <a:prstGeom prst="rect">
            <a:avLst/>
          </a:prstGeom>
        </p:spPr>
        <p:txBody>
          <a:bodyPr wrap="square" lIns="0" tIns="0" rIns="0" bIns="0"/>
          <a:lstStyle>
            <a:lvl1pPr marL="0" indent="0">
              <a:lnSpc>
                <a:spcPts val="1000"/>
              </a:lnSpc>
              <a:buFontTx/>
              <a:buNone/>
              <a:defRPr sz="1200">
                <a:solidFill>
                  <a:schemeClr val="tx2"/>
                </a:solidFill>
                <a:latin typeface="Deutsche Bank Text" charset="0"/>
                <a:ea typeface="Deutsche Bank Text" charset="0"/>
                <a:cs typeface="Deutsche Bank Text" charset="0"/>
              </a:defRPr>
            </a:lvl1pPr>
            <a:lvl2pPr marL="455783" indent="0">
              <a:buFontTx/>
              <a:buNone/>
              <a:defRPr sz="1200">
                <a:solidFill>
                  <a:srgbClr val="4F5F64"/>
                </a:solidFill>
                <a:latin typeface="Deutsche Bank Text Beta" charset="0"/>
                <a:ea typeface="Deutsche Bank Text Beta" charset="0"/>
                <a:cs typeface="Deutsche Bank Text Beta" charset="0"/>
              </a:defRPr>
            </a:lvl2pPr>
            <a:lvl3pPr marL="911566" indent="0">
              <a:buNone/>
              <a:defRPr sz="1200">
                <a:solidFill>
                  <a:srgbClr val="4F5F64"/>
                </a:solidFill>
                <a:latin typeface="Deutsche Bank Text Beta" charset="0"/>
                <a:ea typeface="Deutsche Bank Text Beta" charset="0"/>
                <a:cs typeface="Deutsche Bank Text Beta" charset="0"/>
              </a:defRPr>
            </a:lvl3pPr>
            <a:lvl4pPr marL="1367348" indent="0">
              <a:buNone/>
              <a:defRPr sz="1200">
                <a:solidFill>
                  <a:srgbClr val="4F5F64"/>
                </a:solidFill>
                <a:latin typeface="Deutsche Bank Text Beta" charset="0"/>
                <a:ea typeface="Deutsche Bank Text Beta" charset="0"/>
                <a:cs typeface="Deutsche Bank Text Beta" charset="0"/>
              </a:defRPr>
            </a:lvl4pPr>
            <a:lvl5pPr marL="1823131" indent="0">
              <a:buNone/>
              <a:defRPr sz="1200">
                <a:solidFill>
                  <a:srgbClr val="4F5F64"/>
                </a:solidFill>
                <a:latin typeface="Deutsche Bank Text Beta" charset="0"/>
                <a:ea typeface="Deutsche Bank Text Beta" charset="0"/>
                <a:cs typeface="Deutsche Bank Text Beta" charset="0"/>
              </a:defRPr>
            </a:lvl5pPr>
          </a:lstStyle>
          <a:p>
            <a:pPr lvl="0"/>
            <a:r>
              <a:rPr lang="en-US" dirty="0"/>
              <a:t>Deutsche Bank Text Dark Grey 12pt</a:t>
            </a:r>
          </a:p>
        </p:txBody>
      </p:sp>
      <p:sp>
        <p:nvSpPr>
          <p:cNvPr id="92" name="Text Placeholder 2"/>
          <p:cNvSpPr>
            <a:spLocks noGrp="1"/>
          </p:cNvSpPr>
          <p:nvPr>
            <p:ph type="body" sz="quarter" idx="98" hasCustomPrompt="1"/>
          </p:nvPr>
        </p:nvSpPr>
        <p:spPr>
          <a:xfrm>
            <a:off x="806784" y="5060991"/>
            <a:ext cx="2883087" cy="939925"/>
          </a:xfrm>
          <a:prstGeom prst="rect">
            <a:avLst/>
          </a:prstGeom>
        </p:spPr>
        <p:txBody>
          <a:bodyPr wrap="square" lIns="0" tIns="0" rIns="0" bIns="0"/>
          <a:lstStyle>
            <a:lvl1pPr marL="0" indent="0">
              <a:lnSpc>
                <a:spcPts val="1000"/>
              </a:lnSpc>
              <a:buFontTx/>
              <a:buNone/>
              <a:defRPr sz="1200">
                <a:solidFill>
                  <a:schemeClr val="tx2"/>
                </a:solidFill>
                <a:latin typeface="Deutsche Bank Text" charset="0"/>
                <a:ea typeface="Deutsche Bank Text" charset="0"/>
                <a:cs typeface="Deutsche Bank Text" charset="0"/>
              </a:defRPr>
            </a:lvl1pPr>
            <a:lvl2pPr marL="455783" indent="0">
              <a:buFontTx/>
              <a:buNone/>
              <a:defRPr sz="1200">
                <a:solidFill>
                  <a:srgbClr val="4F5F64"/>
                </a:solidFill>
                <a:latin typeface="Deutsche Bank Text Beta" charset="0"/>
                <a:ea typeface="Deutsche Bank Text Beta" charset="0"/>
                <a:cs typeface="Deutsche Bank Text Beta" charset="0"/>
              </a:defRPr>
            </a:lvl2pPr>
            <a:lvl3pPr marL="911566" indent="0">
              <a:buNone/>
              <a:defRPr sz="1200">
                <a:solidFill>
                  <a:srgbClr val="4F5F64"/>
                </a:solidFill>
                <a:latin typeface="Deutsche Bank Text Beta" charset="0"/>
                <a:ea typeface="Deutsche Bank Text Beta" charset="0"/>
                <a:cs typeface="Deutsche Bank Text Beta" charset="0"/>
              </a:defRPr>
            </a:lvl3pPr>
            <a:lvl4pPr marL="1367348" indent="0">
              <a:buNone/>
              <a:defRPr sz="1200">
                <a:solidFill>
                  <a:srgbClr val="4F5F64"/>
                </a:solidFill>
                <a:latin typeface="Deutsche Bank Text Beta" charset="0"/>
                <a:ea typeface="Deutsche Bank Text Beta" charset="0"/>
                <a:cs typeface="Deutsche Bank Text Beta" charset="0"/>
              </a:defRPr>
            </a:lvl4pPr>
            <a:lvl5pPr marL="1823131" indent="0">
              <a:buNone/>
              <a:defRPr sz="1200">
                <a:solidFill>
                  <a:srgbClr val="4F5F64"/>
                </a:solidFill>
                <a:latin typeface="Deutsche Bank Text Beta" charset="0"/>
                <a:ea typeface="Deutsche Bank Text Beta" charset="0"/>
                <a:cs typeface="Deutsche Bank Text Beta" charset="0"/>
              </a:defRPr>
            </a:lvl5pPr>
          </a:lstStyle>
          <a:p>
            <a:pPr lvl="0"/>
            <a:r>
              <a:rPr lang="en-US" dirty="0"/>
              <a:t>Deutsche Bank Text Dark Grey 12pt</a:t>
            </a:r>
          </a:p>
        </p:txBody>
      </p:sp>
      <p:sp>
        <p:nvSpPr>
          <p:cNvPr id="93" name="Text Placeholder 2"/>
          <p:cNvSpPr>
            <a:spLocks noGrp="1"/>
          </p:cNvSpPr>
          <p:nvPr>
            <p:ph type="body" sz="quarter" idx="100" hasCustomPrompt="1"/>
          </p:nvPr>
        </p:nvSpPr>
        <p:spPr>
          <a:xfrm>
            <a:off x="3953205" y="3599991"/>
            <a:ext cx="2918850" cy="939925"/>
          </a:xfrm>
          <a:prstGeom prst="rect">
            <a:avLst/>
          </a:prstGeom>
        </p:spPr>
        <p:txBody>
          <a:bodyPr wrap="square" lIns="0" tIns="0" rIns="0" bIns="0"/>
          <a:lstStyle>
            <a:lvl1pPr marL="0" indent="0">
              <a:lnSpc>
                <a:spcPts val="1000"/>
              </a:lnSpc>
              <a:buFontTx/>
              <a:buNone/>
              <a:defRPr sz="1200">
                <a:solidFill>
                  <a:schemeClr val="tx2"/>
                </a:solidFill>
                <a:latin typeface="Deutsche Bank Text" charset="0"/>
                <a:ea typeface="Deutsche Bank Text" charset="0"/>
                <a:cs typeface="Deutsche Bank Text" charset="0"/>
              </a:defRPr>
            </a:lvl1pPr>
            <a:lvl2pPr marL="455783" indent="0">
              <a:buFontTx/>
              <a:buNone/>
              <a:defRPr sz="1200">
                <a:solidFill>
                  <a:srgbClr val="4F5F64"/>
                </a:solidFill>
                <a:latin typeface="Deutsche Bank Text Beta" charset="0"/>
                <a:ea typeface="Deutsche Bank Text Beta" charset="0"/>
                <a:cs typeface="Deutsche Bank Text Beta" charset="0"/>
              </a:defRPr>
            </a:lvl2pPr>
            <a:lvl3pPr marL="911566" indent="0">
              <a:buNone/>
              <a:defRPr sz="1200">
                <a:solidFill>
                  <a:srgbClr val="4F5F64"/>
                </a:solidFill>
                <a:latin typeface="Deutsche Bank Text Beta" charset="0"/>
                <a:ea typeface="Deutsche Bank Text Beta" charset="0"/>
                <a:cs typeface="Deutsche Bank Text Beta" charset="0"/>
              </a:defRPr>
            </a:lvl3pPr>
            <a:lvl4pPr marL="1367348" indent="0">
              <a:buNone/>
              <a:defRPr sz="1200">
                <a:solidFill>
                  <a:srgbClr val="4F5F64"/>
                </a:solidFill>
                <a:latin typeface="Deutsche Bank Text Beta" charset="0"/>
                <a:ea typeface="Deutsche Bank Text Beta" charset="0"/>
                <a:cs typeface="Deutsche Bank Text Beta" charset="0"/>
              </a:defRPr>
            </a:lvl4pPr>
            <a:lvl5pPr marL="1823131" indent="0">
              <a:buNone/>
              <a:defRPr sz="1200">
                <a:solidFill>
                  <a:srgbClr val="4F5F64"/>
                </a:solidFill>
                <a:latin typeface="Deutsche Bank Text Beta" charset="0"/>
                <a:ea typeface="Deutsche Bank Text Beta" charset="0"/>
                <a:cs typeface="Deutsche Bank Text Beta" charset="0"/>
              </a:defRPr>
            </a:lvl5pPr>
          </a:lstStyle>
          <a:p>
            <a:pPr lvl="0"/>
            <a:r>
              <a:rPr lang="en-US" dirty="0"/>
              <a:t>Deutsche Bank Text Dark Grey 12pt</a:t>
            </a:r>
          </a:p>
        </p:txBody>
      </p:sp>
      <p:sp>
        <p:nvSpPr>
          <p:cNvPr id="94" name="Text Placeholder 2"/>
          <p:cNvSpPr>
            <a:spLocks noGrp="1"/>
          </p:cNvSpPr>
          <p:nvPr>
            <p:ph type="body" sz="quarter" idx="101" hasCustomPrompt="1"/>
          </p:nvPr>
        </p:nvSpPr>
        <p:spPr>
          <a:xfrm>
            <a:off x="3953205" y="5060991"/>
            <a:ext cx="2918850" cy="939925"/>
          </a:xfrm>
          <a:prstGeom prst="rect">
            <a:avLst/>
          </a:prstGeom>
        </p:spPr>
        <p:txBody>
          <a:bodyPr wrap="square" lIns="0" tIns="0" rIns="0" bIns="0"/>
          <a:lstStyle>
            <a:lvl1pPr marL="0" indent="0">
              <a:lnSpc>
                <a:spcPts val="1000"/>
              </a:lnSpc>
              <a:buFontTx/>
              <a:buNone/>
              <a:defRPr sz="1200">
                <a:solidFill>
                  <a:schemeClr val="tx2"/>
                </a:solidFill>
                <a:latin typeface="Deutsche Bank Text" charset="0"/>
                <a:ea typeface="Deutsche Bank Text" charset="0"/>
                <a:cs typeface="Deutsche Bank Text" charset="0"/>
              </a:defRPr>
            </a:lvl1pPr>
            <a:lvl2pPr marL="455783" indent="0">
              <a:buFontTx/>
              <a:buNone/>
              <a:defRPr sz="1200">
                <a:solidFill>
                  <a:srgbClr val="4F5F64"/>
                </a:solidFill>
                <a:latin typeface="Deutsche Bank Text Beta" charset="0"/>
                <a:ea typeface="Deutsche Bank Text Beta" charset="0"/>
                <a:cs typeface="Deutsche Bank Text Beta" charset="0"/>
              </a:defRPr>
            </a:lvl2pPr>
            <a:lvl3pPr marL="911566" indent="0">
              <a:buNone/>
              <a:defRPr sz="1200">
                <a:solidFill>
                  <a:srgbClr val="4F5F64"/>
                </a:solidFill>
                <a:latin typeface="Deutsche Bank Text Beta" charset="0"/>
                <a:ea typeface="Deutsche Bank Text Beta" charset="0"/>
                <a:cs typeface="Deutsche Bank Text Beta" charset="0"/>
              </a:defRPr>
            </a:lvl3pPr>
            <a:lvl4pPr marL="1367348" indent="0">
              <a:buNone/>
              <a:defRPr sz="1200">
                <a:solidFill>
                  <a:srgbClr val="4F5F64"/>
                </a:solidFill>
                <a:latin typeface="Deutsche Bank Text Beta" charset="0"/>
                <a:ea typeface="Deutsche Bank Text Beta" charset="0"/>
                <a:cs typeface="Deutsche Bank Text Beta" charset="0"/>
              </a:defRPr>
            </a:lvl4pPr>
            <a:lvl5pPr marL="1823131" indent="0">
              <a:buNone/>
              <a:defRPr sz="1200">
                <a:solidFill>
                  <a:srgbClr val="4F5F64"/>
                </a:solidFill>
                <a:latin typeface="Deutsche Bank Text Beta" charset="0"/>
                <a:ea typeface="Deutsche Bank Text Beta" charset="0"/>
                <a:cs typeface="Deutsche Bank Text Beta" charset="0"/>
              </a:defRPr>
            </a:lvl5pPr>
          </a:lstStyle>
          <a:p>
            <a:pPr lvl="0"/>
            <a:r>
              <a:rPr lang="en-US" dirty="0"/>
              <a:t>Deutsche Bank Text Dark Grey 12pt</a:t>
            </a:r>
          </a:p>
        </p:txBody>
      </p:sp>
      <p:sp>
        <p:nvSpPr>
          <p:cNvPr id="95" name="Text Placeholder 2"/>
          <p:cNvSpPr>
            <a:spLocks noGrp="1"/>
          </p:cNvSpPr>
          <p:nvPr>
            <p:ph type="body" sz="quarter" idx="102" hasCustomPrompt="1"/>
          </p:nvPr>
        </p:nvSpPr>
        <p:spPr>
          <a:xfrm>
            <a:off x="7129354" y="2125662"/>
            <a:ext cx="2883087" cy="939925"/>
          </a:xfrm>
          <a:prstGeom prst="rect">
            <a:avLst/>
          </a:prstGeom>
        </p:spPr>
        <p:txBody>
          <a:bodyPr wrap="square" lIns="0" tIns="0" rIns="0" bIns="0"/>
          <a:lstStyle>
            <a:lvl1pPr marL="0" indent="0">
              <a:lnSpc>
                <a:spcPts val="1000"/>
              </a:lnSpc>
              <a:buFontTx/>
              <a:buNone/>
              <a:defRPr sz="1200">
                <a:solidFill>
                  <a:schemeClr val="tx2"/>
                </a:solidFill>
                <a:latin typeface="Deutsche Bank Text" charset="0"/>
                <a:ea typeface="Deutsche Bank Text" charset="0"/>
                <a:cs typeface="Deutsche Bank Text" charset="0"/>
              </a:defRPr>
            </a:lvl1pPr>
            <a:lvl2pPr marL="455783" indent="0">
              <a:buFontTx/>
              <a:buNone/>
              <a:defRPr sz="1200">
                <a:solidFill>
                  <a:srgbClr val="4F5F64"/>
                </a:solidFill>
                <a:latin typeface="Deutsche Bank Text Beta" charset="0"/>
                <a:ea typeface="Deutsche Bank Text Beta" charset="0"/>
                <a:cs typeface="Deutsche Bank Text Beta" charset="0"/>
              </a:defRPr>
            </a:lvl2pPr>
            <a:lvl3pPr marL="911566" indent="0">
              <a:buNone/>
              <a:defRPr sz="1200">
                <a:solidFill>
                  <a:srgbClr val="4F5F64"/>
                </a:solidFill>
                <a:latin typeface="Deutsche Bank Text Beta" charset="0"/>
                <a:ea typeface="Deutsche Bank Text Beta" charset="0"/>
                <a:cs typeface="Deutsche Bank Text Beta" charset="0"/>
              </a:defRPr>
            </a:lvl3pPr>
            <a:lvl4pPr marL="1367348" indent="0">
              <a:buNone/>
              <a:defRPr sz="1200">
                <a:solidFill>
                  <a:srgbClr val="4F5F64"/>
                </a:solidFill>
                <a:latin typeface="Deutsche Bank Text Beta" charset="0"/>
                <a:ea typeface="Deutsche Bank Text Beta" charset="0"/>
                <a:cs typeface="Deutsche Bank Text Beta" charset="0"/>
              </a:defRPr>
            </a:lvl4pPr>
            <a:lvl5pPr marL="1823131" indent="0">
              <a:buNone/>
              <a:defRPr sz="1200">
                <a:solidFill>
                  <a:srgbClr val="4F5F64"/>
                </a:solidFill>
                <a:latin typeface="Deutsche Bank Text Beta" charset="0"/>
                <a:ea typeface="Deutsche Bank Text Beta" charset="0"/>
                <a:cs typeface="Deutsche Bank Text Beta" charset="0"/>
              </a:defRPr>
            </a:lvl5pPr>
          </a:lstStyle>
          <a:p>
            <a:pPr lvl="0"/>
            <a:r>
              <a:rPr lang="en-US" dirty="0"/>
              <a:t>Deutsche Bank Text Dark Grey 12pt</a:t>
            </a:r>
          </a:p>
        </p:txBody>
      </p:sp>
      <p:sp>
        <p:nvSpPr>
          <p:cNvPr id="96" name="Text Placeholder 2"/>
          <p:cNvSpPr>
            <a:spLocks noGrp="1"/>
          </p:cNvSpPr>
          <p:nvPr>
            <p:ph type="body" sz="quarter" idx="103" hasCustomPrompt="1"/>
          </p:nvPr>
        </p:nvSpPr>
        <p:spPr>
          <a:xfrm>
            <a:off x="7129354" y="3599991"/>
            <a:ext cx="2883087" cy="939925"/>
          </a:xfrm>
          <a:prstGeom prst="rect">
            <a:avLst/>
          </a:prstGeom>
        </p:spPr>
        <p:txBody>
          <a:bodyPr wrap="square" lIns="0" tIns="0" rIns="0" bIns="0"/>
          <a:lstStyle>
            <a:lvl1pPr marL="0" indent="0">
              <a:lnSpc>
                <a:spcPts val="1000"/>
              </a:lnSpc>
              <a:buFontTx/>
              <a:buNone/>
              <a:defRPr sz="1200">
                <a:solidFill>
                  <a:schemeClr val="tx2"/>
                </a:solidFill>
                <a:latin typeface="Deutsche Bank Text" charset="0"/>
                <a:ea typeface="Deutsche Bank Text" charset="0"/>
                <a:cs typeface="Deutsche Bank Text" charset="0"/>
              </a:defRPr>
            </a:lvl1pPr>
            <a:lvl2pPr marL="455783" indent="0">
              <a:buFontTx/>
              <a:buNone/>
              <a:defRPr sz="1200">
                <a:solidFill>
                  <a:srgbClr val="4F5F64"/>
                </a:solidFill>
                <a:latin typeface="Deutsche Bank Text Beta" charset="0"/>
                <a:ea typeface="Deutsche Bank Text Beta" charset="0"/>
                <a:cs typeface="Deutsche Bank Text Beta" charset="0"/>
              </a:defRPr>
            </a:lvl2pPr>
            <a:lvl3pPr marL="911566" indent="0">
              <a:buNone/>
              <a:defRPr sz="1200">
                <a:solidFill>
                  <a:srgbClr val="4F5F64"/>
                </a:solidFill>
                <a:latin typeface="Deutsche Bank Text Beta" charset="0"/>
                <a:ea typeface="Deutsche Bank Text Beta" charset="0"/>
                <a:cs typeface="Deutsche Bank Text Beta" charset="0"/>
              </a:defRPr>
            </a:lvl3pPr>
            <a:lvl4pPr marL="1367348" indent="0">
              <a:buNone/>
              <a:defRPr sz="1200">
                <a:solidFill>
                  <a:srgbClr val="4F5F64"/>
                </a:solidFill>
                <a:latin typeface="Deutsche Bank Text Beta" charset="0"/>
                <a:ea typeface="Deutsche Bank Text Beta" charset="0"/>
                <a:cs typeface="Deutsche Bank Text Beta" charset="0"/>
              </a:defRPr>
            </a:lvl4pPr>
            <a:lvl5pPr marL="1823131" indent="0">
              <a:buNone/>
              <a:defRPr sz="1200">
                <a:solidFill>
                  <a:srgbClr val="4F5F64"/>
                </a:solidFill>
                <a:latin typeface="Deutsche Bank Text Beta" charset="0"/>
                <a:ea typeface="Deutsche Bank Text Beta" charset="0"/>
                <a:cs typeface="Deutsche Bank Text Beta" charset="0"/>
              </a:defRPr>
            </a:lvl5pPr>
          </a:lstStyle>
          <a:p>
            <a:pPr lvl="0"/>
            <a:r>
              <a:rPr lang="en-US" dirty="0"/>
              <a:t>Deutsche Bank Text Dark Grey 12pt</a:t>
            </a:r>
          </a:p>
        </p:txBody>
      </p:sp>
      <p:sp>
        <p:nvSpPr>
          <p:cNvPr id="97" name="Text Placeholder 2"/>
          <p:cNvSpPr>
            <a:spLocks noGrp="1"/>
          </p:cNvSpPr>
          <p:nvPr>
            <p:ph type="body" sz="quarter" idx="104" hasCustomPrompt="1"/>
          </p:nvPr>
        </p:nvSpPr>
        <p:spPr>
          <a:xfrm>
            <a:off x="7129354" y="5060991"/>
            <a:ext cx="2883087" cy="939925"/>
          </a:xfrm>
          <a:prstGeom prst="rect">
            <a:avLst/>
          </a:prstGeom>
        </p:spPr>
        <p:txBody>
          <a:bodyPr wrap="square" lIns="0" tIns="0" rIns="0" bIns="0"/>
          <a:lstStyle>
            <a:lvl1pPr marL="0" indent="0">
              <a:lnSpc>
                <a:spcPts val="1000"/>
              </a:lnSpc>
              <a:buFontTx/>
              <a:buNone/>
              <a:defRPr sz="1200">
                <a:solidFill>
                  <a:schemeClr val="tx2"/>
                </a:solidFill>
                <a:latin typeface="Deutsche Bank Text" charset="0"/>
                <a:ea typeface="Deutsche Bank Text" charset="0"/>
                <a:cs typeface="Deutsche Bank Text" charset="0"/>
              </a:defRPr>
            </a:lvl1pPr>
            <a:lvl2pPr marL="455783" indent="0">
              <a:buFontTx/>
              <a:buNone/>
              <a:defRPr sz="1200">
                <a:solidFill>
                  <a:srgbClr val="4F5F64"/>
                </a:solidFill>
                <a:latin typeface="Deutsche Bank Text Beta" charset="0"/>
                <a:ea typeface="Deutsche Bank Text Beta" charset="0"/>
                <a:cs typeface="Deutsche Bank Text Beta" charset="0"/>
              </a:defRPr>
            </a:lvl2pPr>
            <a:lvl3pPr marL="911566" indent="0">
              <a:buNone/>
              <a:defRPr sz="1200">
                <a:solidFill>
                  <a:srgbClr val="4F5F64"/>
                </a:solidFill>
                <a:latin typeface="Deutsche Bank Text Beta" charset="0"/>
                <a:ea typeface="Deutsche Bank Text Beta" charset="0"/>
                <a:cs typeface="Deutsche Bank Text Beta" charset="0"/>
              </a:defRPr>
            </a:lvl3pPr>
            <a:lvl4pPr marL="1367348" indent="0">
              <a:buNone/>
              <a:defRPr sz="1200">
                <a:solidFill>
                  <a:srgbClr val="4F5F64"/>
                </a:solidFill>
                <a:latin typeface="Deutsche Bank Text Beta" charset="0"/>
                <a:ea typeface="Deutsche Bank Text Beta" charset="0"/>
                <a:cs typeface="Deutsche Bank Text Beta" charset="0"/>
              </a:defRPr>
            </a:lvl4pPr>
            <a:lvl5pPr marL="1823131" indent="0">
              <a:buNone/>
              <a:defRPr sz="1200">
                <a:solidFill>
                  <a:srgbClr val="4F5F64"/>
                </a:solidFill>
                <a:latin typeface="Deutsche Bank Text Beta" charset="0"/>
                <a:ea typeface="Deutsche Bank Text Beta" charset="0"/>
                <a:cs typeface="Deutsche Bank Text Beta" charset="0"/>
              </a:defRPr>
            </a:lvl5pPr>
          </a:lstStyle>
          <a:p>
            <a:pPr lvl="0"/>
            <a:r>
              <a:rPr lang="en-US" dirty="0"/>
              <a:t>Deutsche Bank Text Dark Grey 12pt</a:t>
            </a:r>
          </a:p>
        </p:txBody>
      </p:sp>
      <p:sp>
        <p:nvSpPr>
          <p:cNvPr id="99" name="Text Placeholder 2"/>
          <p:cNvSpPr>
            <a:spLocks noGrp="1"/>
          </p:cNvSpPr>
          <p:nvPr>
            <p:ph type="body" sz="quarter" idx="105" hasCustomPrompt="1"/>
          </p:nvPr>
        </p:nvSpPr>
        <p:spPr>
          <a:xfrm>
            <a:off x="3953205" y="2141599"/>
            <a:ext cx="2918850" cy="939925"/>
          </a:xfrm>
          <a:prstGeom prst="rect">
            <a:avLst/>
          </a:prstGeom>
        </p:spPr>
        <p:txBody>
          <a:bodyPr wrap="square" lIns="0" tIns="0" rIns="0" bIns="0"/>
          <a:lstStyle>
            <a:lvl1pPr marL="0" indent="0">
              <a:lnSpc>
                <a:spcPts val="1000"/>
              </a:lnSpc>
              <a:buFontTx/>
              <a:buNone/>
              <a:defRPr sz="1200">
                <a:solidFill>
                  <a:schemeClr val="tx2"/>
                </a:solidFill>
                <a:latin typeface="Deutsche Bank Text" charset="0"/>
                <a:ea typeface="Deutsche Bank Text" charset="0"/>
                <a:cs typeface="Deutsche Bank Text" charset="0"/>
              </a:defRPr>
            </a:lvl1pPr>
            <a:lvl2pPr marL="455783" indent="0">
              <a:buFontTx/>
              <a:buNone/>
              <a:defRPr sz="1200">
                <a:solidFill>
                  <a:srgbClr val="4F5F64"/>
                </a:solidFill>
                <a:latin typeface="Deutsche Bank Text Beta" charset="0"/>
                <a:ea typeface="Deutsche Bank Text Beta" charset="0"/>
                <a:cs typeface="Deutsche Bank Text Beta" charset="0"/>
              </a:defRPr>
            </a:lvl2pPr>
            <a:lvl3pPr marL="911566" indent="0">
              <a:buNone/>
              <a:defRPr sz="1200">
                <a:solidFill>
                  <a:srgbClr val="4F5F64"/>
                </a:solidFill>
                <a:latin typeface="Deutsche Bank Text Beta" charset="0"/>
                <a:ea typeface="Deutsche Bank Text Beta" charset="0"/>
                <a:cs typeface="Deutsche Bank Text Beta" charset="0"/>
              </a:defRPr>
            </a:lvl3pPr>
            <a:lvl4pPr marL="1367348" indent="0">
              <a:buNone/>
              <a:defRPr sz="1200">
                <a:solidFill>
                  <a:srgbClr val="4F5F64"/>
                </a:solidFill>
                <a:latin typeface="Deutsche Bank Text Beta" charset="0"/>
                <a:ea typeface="Deutsche Bank Text Beta" charset="0"/>
                <a:cs typeface="Deutsche Bank Text Beta" charset="0"/>
              </a:defRPr>
            </a:lvl4pPr>
            <a:lvl5pPr marL="1823131" indent="0">
              <a:buNone/>
              <a:defRPr sz="1200">
                <a:solidFill>
                  <a:srgbClr val="4F5F64"/>
                </a:solidFill>
                <a:latin typeface="Deutsche Bank Text Beta" charset="0"/>
                <a:ea typeface="Deutsche Bank Text Beta" charset="0"/>
                <a:cs typeface="Deutsche Bank Text Beta" charset="0"/>
              </a:defRPr>
            </a:lvl5pPr>
          </a:lstStyle>
          <a:p>
            <a:pPr lvl="0"/>
            <a:r>
              <a:rPr lang="en-US" dirty="0"/>
              <a:t>Deutsche Bank Text Dark Grey 12pt</a:t>
            </a:r>
          </a:p>
        </p:txBody>
      </p:sp>
    </p:spTree>
  </p:cSld>
  <p:clrMapOvr>
    <a:masterClrMapping/>
  </p:clrMapOvr>
</p:sldLayout>
</file>

<file path=ppt/slideLayouts/slideLayout96.xml><?xml version="1.0" encoding="utf-8"?>
<p:sldLayout xmlns:a="http://schemas.openxmlformats.org/drawingml/2006/main" xmlns:r="http://schemas.openxmlformats.org/officeDocument/2006/relationships" xmlns:p="http://schemas.openxmlformats.org/presentationml/2006/main" preserve="1" userDrawn="1">
  <p:cSld name="53_Custom Layout">
    <p:spTree>
      <p:nvGrpSpPr>
        <p:cNvPr id="1" name=""/>
        <p:cNvGrpSpPr/>
        <p:nvPr/>
      </p:nvGrpSpPr>
      <p:grpSpPr>
        <a:xfrm>
          <a:off x="0" y="0"/>
          <a:ext cx="0" cy="0"/>
          <a:chOff x="0" y="0"/>
          <a:chExt cx="0" cy="0"/>
        </a:xfrm>
      </p:grpSpPr>
      <p:sp>
        <p:nvSpPr>
          <p:cNvPr id="17" name="Text Placeholder 2"/>
          <p:cNvSpPr>
            <a:spLocks noGrp="1"/>
          </p:cNvSpPr>
          <p:nvPr>
            <p:ph type="body" sz="quarter" idx="62" hasCustomPrompt="1"/>
          </p:nvPr>
        </p:nvSpPr>
        <p:spPr>
          <a:xfrm>
            <a:off x="701675" y="441325"/>
            <a:ext cx="2728091" cy="155645"/>
          </a:xfrm>
          <a:prstGeom prst="rect">
            <a:avLst/>
          </a:prstGeom>
        </p:spPr>
        <p:txBody>
          <a:bodyPr lIns="0" tIns="0" rIns="0" bIns="0"/>
          <a:lstStyle>
            <a:lvl1pPr marL="0" indent="0">
              <a:buNone/>
              <a:defRPr sz="997" b="0" i="0" baseline="0">
                <a:solidFill>
                  <a:schemeClr val="accent2"/>
                </a:solidFill>
                <a:latin typeface="Deutsche Bank Text" charset="0"/>
                <a:ea typeface="Deutsche Bank Text" charset="0"/>
                <a:cs typeface="Deutsche Bank Text" charset="0"/>
              </a:defRPr>
            </a:lvl1pPr>
            <a:lvl2pPr marL="455783" indent="0">
              <a:buNone/>
              <a:defRPr/>
            </a:lvl2pPr>
            <a:lvl3pPr marL="911565" indent="0">
              <a:buNone/>
              <a:defRPr/>
            </a:lvl3pPr>
            <a:lvl4pPr marL="1367348" indent="0">
              <a:buNone/>
              <a:defRPr/>
            </a:lvl4pPr>
            <a:lvl5pPr marL="1823131" indent="0">
              <a:buNone/>
              <a:defRPr/>
            </a:lvl5pPr>
          </a:lstStyle>
          <a:p>
            <a:pPr lvl="0"/>
            <a:r>
              <a:rPr lang="en-US" dirty="0"/>
              <a:t>Deutsche Bank Text Orange 10pt</a:t>
            </a:r>
          </a:p>
        </p:txBody>
      </p:sp>
      <p:cxnSp>
        <p:nvCxnSpPr>
          <p:cNvPr id="18" name="Straight Connector 17"/>
          <p:cNvCxnSpPr/>
          <p:nvPr userDrawn="1"/>
        </p:nvCxnSpPr>
        <p:spPr>
          <a:xfrm>
            <a:off x="701675" y="2125663"/>
            <a:ext cx="0" cy="1806258"/>
          </a:xfrm>
          <a:prstGeom prst="line">
            <a:avLst/>
          </a:prstGeom>
          <a:ln>
            <a:solidFill>
              <a:schemeClr val="accent2"/>
            </a:solidFill>
          </a:ln>
        </p:spPr>
        <p:style>
          <a:lnRef idx="1">
            <a:schemeClr val="accent1"/>
          </a:lnRef>
          <a:fillRef idx="0">
            <a:schemeClr val="accent1"/>
          </a:fillRef>
          <a:effectRef idx="0">
            <a:schemeClr val="accent1"/>
          </a:effectRef>
          <a:fontRef idx="minor">
            <a:schemeClr val="tx1"/>
          </a:fontRef>
        </p:style>
      </p:cxnSp>
      <p:sp>
        <p:nvSpPr>
          <p:cNvPr id="19" name="Text Placeholder 5"/>
          <p:cNvSpPr>
            <a:spLocks noGrp="1"/>
          </p:cNvSpPr>
          <p:nvPr>
            <p:ph type="body" sz="quarter" idx="81" hasCustomPrompt="1"/>
          </p:nvPr>
        </p:nvSpPr>
        <p:spPr>
          <a:xfrm>
            <a:off x="701674" y="824430"/>
            <a:ext cx="8532813" cy="478908"/>
          </a:xfrm>
          <a:prstGeom prst="rect">
            <a:avLst/>
          </a:prstGeom>
        </p:spPr>
        <p:txBody>
          <a:bodyPr lIns="0" tIns="0" rIns="0" bIns="0"/>
          <a:lstStyle>
            <a:lvl1pPr marL="0" indent="0">
              <a:lnSpc>
                <a:spcPts val="4000"/>
              </a:lnSpc>
              <a:spcBef>
                <a:spcPts val="0"/>
              </a:spcBef>
              <a:buNone/>
              <a:defRPr sz="3600" baseline="0">
                <a:solidFill>
                  <a:schemeClr val="tx1"/>
                </a:solidFill>
                <a:latin typeface="Deutsche Bank Display" charset="0"/>
                <a:ea typeface="Deutsche Bank Display" charset="0"/>
                <a:cs typeface="Deutsche Bank Display" charset="0"/>
              </a:defRPr>
            </a:lvl1pPr>
            <a:lvl2pPr marL="455783" indent="0">
              <a:buNone/>
              <a:defRPr sz="3600">
                <a:latin typeface="Deutsche Bank Display Beta" charset="0"/>
                <a:ea typeface="Deutsche Bank Display Beta" charset="0"/>
                <a:cs typeface="Deutsche Bank Display Beta" charset="0"/>
              </a:defRPr>
            </a:lvl2pPr>
            <a:lvl3pPr marL="911566" indent="0">
              <a:buNone/>
              <a:defRPr sz="3600">
                <a:latin typeface="Deutsche Bank Display Beta" charset="0"/>
                <a:ea typeface="Deutsche Bank Display Beta" charset="0"/>
                <a:cs typeface="Deutsche Bank Display Beta" charset="0"/>
              </a:defRPr>
            </a:lvl3pPr>
            <a:lvl4pPr marL="1367348" indent="0">
              <a:buNone/>
              <a:defRPr sz="3600">
                <a:latin typeface="Deutsche Bank Display Beta" charset="0"/>
                <a:ea typeface="Deutsche Bank Display Beta" charset="0"/>
                <a:cs typeface="Deutsche Bank Display Beta" charset="0"/>
              </a:defRPr>
            </a:lvl4pPr>
            <a:lvl5pPr marL="1823131" indent="0">
              <a:buNone/>
              <a:defRPr sz="3600">
                <a:latin typeface="Deutsche Bank Display Beta" charset="0"/>
                <a:ea typeface="Deutsche Bank Display Beta" charset="0"/>
                <a:cs typeface="Deutsche Bank Display Beta" charset="0"/>
              </a:defRPr>
            </a:lvl5pPr>
          </a:lstStyle>
          <a:p>
            <a:pPr lvl="0"/>
            <a:r>
              <a:rPr lang="en-US" dirty="0"/>
              <a:t>Deutsche Bank Display Dark Blue 36pt</a:t>
            </a:r>
          </a:p>
        </p:txBody>
      </p:sp>
      <p:sp>
        <p:nvSpPr>
          <p:cNvPr id="20" name="Text Placeholder 2"/>
          <p:cNvSpPr>
            <a:spLocks noGrp="1"/>
          </p:cNvSpPr>
          <p:nvPr>
            <p:ph type="body" sz="quarter" idx="88" hasCustomPrompt="1"/>
          </p:nvPr>
        </p:nvSpPr>
        <p:spPr>
          <a:xfrm>
            <a:off x="806784" y="2125663"/>
            <a:ext cx="3674729" cy="498666"/>
          </a:xfrm>
          <a:prstGeom prst="rect">
            <a:avLst/>
          </a:prstGeom>
        </p:spPr>
        <p:txBody>
          <a:bodyPr wrap="square" lIns="0" tIns="0" rIns="0" bIns="0"/>
          <a:lstStyle>
            <a:lvl1pPr marL="0" indent="0">
              <a:lnSpc>
                <a:spcPts val="1400"/>
              </a:lnSpc>
              <a:spcBef>
                <a:spcPts val="0"/>
              </a:spcBef>
              <a:buFontTx/>
              <a:buNone/>
              <a:defRPr sz="1200">
                <a:solidFill>
                  <a:schemeClr val="tx1"/>
                </a:solidFill>
                <a:latin typeface="Deutsche Bank Text" charset="0"/>
                <a:ea typeface="Deutsche Bank Text" charset="0"/>
                <a:cs typeface="Deutsche Bank Text" charset="0"/>
              </a:defRPr>
            </a:lvl1pPr>
            <a:lvl2pPr marL="455783" indent="0">
              <a:buFontTx/>
              <a:buNone/>
              <a:defRPr sz="1200">
                <a:solidFill>
                  <a:srgbClr val="4F5F64"/>
                </a:solidFill>
                <a:latin typeface="Deutsche Bank Text Beta" charset="0"/>
                <a:ea typeface="Deutsche Bank Text Beta" charset="0"/>
                <a:cs typeface="Deutsche Bank Text Beta" charset="0"/>
              </a:defRPr>
            </a:lvl2pPr>
            <a:lvl3pPr marL="911566" indent="0">
              <a:buNone/>
              <a:defRPr sz="1200">
                <a:solidFill>
                  <a:srgbClr val="4F5F64"/>
                </a:solidFill>
                <a:latin typeface="Deutsche Bank Text Beta" charset="0"/>
                <a:ea typeface="Deutsche Bank Text Beta" charset="0"/>
                <a:cs typeface="Deutsche Bank Text Beta" charset="0"/>
              </a:defRPr>
            </a:lvl3pPr>
            <a:lvl4pPr marL="1367348" indent="0">
              <a:buNone/>
              <a:defRPr sz="1200">
                <a:solidFill>
                  <a:srgbClr val="4F5F64"/>
                </a:solidFill>
                <a:latin typeface="Deutsche Bank Text Beta" charset="0"/>
                <a:ea typeface="Deutsche Bank Text Beta" charset="0"/>
                <a:cs typeface="Deutsche Bank Text Beta" charset="0"/>
              </a:defRPr>
            </a:lvl4pPr>
            <a:lvl5pPr marL="1823131" indent="0">
              <a:buNone/>
              <a:defRPr sz="1200">
                <a:solidFill>
                  <a:srgbClr val="4F5F64"/>
                </a:solidFill>
                <a:latin typeface="Deutsche Bank Text Beta" charset="0"/>
                <a:ea typeface="Deutsche Bank Text Beta" charset="0"/>
                <a:cs typeface="Deutsche Bank Text Beta" charset="0"/>
              </a:defRPr>
            </a:lvl5pPr>
          </a:lstStyle>
          <a:p>
            <a:pPr lvl="0"/>
            <a:r>
              <a:rPr lang="en-US" dirty="0"/>
              <a:t>Deutsche Bank Text Dark Blue 12pt</a:t>
            </a:r>
          </a:p>
        </p:txBody>
      </p:sp>
      <p:sp>
        <p:nvSpPr>
          <p:cNvPr id="21" name="Text Placeholder 2"/>
          <p:cNvSpPr>
            <a:spLocks noGrp="1"/>
          </p:cNvSpPr>
          <p:nvPr>
            <p:ph type="body" sz="quarter" idx="106" hasCustomPrompt="1"/>
          </p:nvPr>
        </p:nvSpPr>
        <p:spPr>
          <a:xfrm>
            <a:off x="806784" y="2704174"/>
            <a:ext cx="3674729" cy="651673"/>
          </a:xfrm>
          <a:prstGeom prst="rect">
            <a:avLst/>
          </a:prstGeom>
        </p:spPr>
        <p:txBody>
          <a:bodyPr wrap="square" lIns="0" tIns="0" rIns="0" bIns="0"/>
          <a:lstStyle>
            <a:lvl1pPr marL="0" indent="0">
              <a:lnSpc>
                <a:spcPts val="1200"/>
              </a:lnSpc>
              <a:spcBef>
                <a:spcPts val="0"/>
              </a:spcBef>
              <a:buFontTx/>
              <a:buNone/>
              <a:defRPr sz="1000" baseline="0">
                <a:solidFill>
                  <a:schemeClr val="tx2"/>
                </a:solidFill>
                <a:latin typeface="Deutsche Bank Text" charset="0"/>
                <a:ea typeface="Deutsche Bank Text" charset="0"/>
                <a:cs typeface="Deutsche Bank Text" charset="0"/>
              </a:defRPr>
            </a:lvl1pPr>
            <a:lvl2pPr marL="455783" indent="0">
              <a:buFontTx/>
              <a:buNone/>
              <a:defRPr sz="1200">
                <a:solidFill>
                  <a:srgbClr val="4F5F64"/>
                </a:solidFill>
                <a:latin typeface="Deutsche Bank Text Beta" charset="0"/>
                <a:ea typeface="Deutsche Bank Text Beta" charset="0"/>
                <a:cs typeface="Deutsche Bank Text Beta" charset="0"/>
              </a:defRPr>
            </a:lvl2pPr>
            <a:lvl3pPr marL="911566" indent="0">
              <a:buNone/>
              <a:defRPr sz="1200">
                <a:solidFill>
                  <a:srgbClr val="4F5F64"/>
                </a:solidFill>
                <a:latin typeface="Deutsche Bank Text Beta" charset="0"/>
                <a:ea typeface="Deutsche Bank Text Beta" charset="0"/>
                <a:cs typeface="Deutsche Bank Text Beta" charset="0"/>
              </a:defRPr>
            </a:lvl3pPr>
            <a:lvl4pPr marL="1367348" indent="0">
              <a:buNone/>
              <a:defRPr sz="1200">
                <a:solidFill>
                  <a:srgbClr val="4F5F64"/>
                </a:solidFill>
                <a:latin typeface="Deutsche Bank Text Beta" charset="0"/>
                <a:ea typeface="Deutsche Bank Text Beta" charset="0"/>
                <a:cs typeface="Deutsche Bank Text Beta" charset="0"/>
              </a:defRPr>
            </a:lvl4pPr>
            <a:lvl5pPr marL="1823131" indent="0">
              <a:buNone/>
              <a:defRPr sz="1200">
                <a:solidFill>
                  <a:srgbClr val="4F5F64"/>
                </a:solidFill>
                <a:latin typeface="Deutsche Bank Text Beta" charset="0"/>
                <a:ea typeface="Deutsche Bank Text Beta" charset="0"/>
                <a:cs typeface="Deutsche Bank Text Beta" charset="0"/>
              </a:defRPr>
            </a:lvl5pPr>
          </a:lstStyle>
          <a:p>
            <a:pPr lvl="0"/>
            <a:r>
              <a:rPr lang="en-US" dirty="0"/>
              <a:t>Deutsche Bank Text Dark Grey 10pt</a:t>
            </a:r>
          </a:p>
        </p:txBody>
      </p:sp>
      <p:sp>
        <p:nvSpPr>
          <p:cNvPr id="22" name="Text Placeholder 2"/>
          <p:cNvSpPr>
            <a:spLocks noGrp="1"/>
          </p:cNvSpPr>
          <p:nvPr>
            <p:ph type="body" sz="quarter" idx="107" hasCustomPrompt="1"/>
          </p:nvPr>
        </p:nvSpPr>
        <p:spPr>
          <a:xfrm>
            <a:off x="806784" y="3446655"/>
            <a:ext cx="3674729" cy="485266"/>
          </a:xfrm>
          <a:prstGeom prst="rect">
            <a:avLst/>
          </a:prstGeom>
        </p:spPr>
        <p:txBody>
          <a:bodyPr wrap="square" lIns="0" tIns="0" rIns="0" bIns="0"/>
          <a:lstStyle>
            <a:lvl1pPr marL="0" indent="0">
              <a:lnSpc>
                <a:spcPts val="1200"/>
              </a:lnSpc>
              <a:spcBef>
                <a:spcPts val="0"/>
              </a:spcBef>
              <a:buFontTx/>
              <a:buNone/>
              <a:defRPr sz="1000" baseline="0">
                <a:solidFill>
                  <a:schemeClr val="tx2"/>
                </a:solidFill>
                <a:latin typeface="Deutsche Bank Text" charset="0"/>
                <a:ea typeface="Deutsche Bank Text" charset="0"/>
                <a:cs typeface="Deutsche Bank Text" charset="0"/>
              </a:defRPr>
            </a:lvl1pPr>
            <a:lvl2pPr marL="455783" indent="0">
              <a:buFontTx/>
              <a:buNone/>
              <a:defRPr sz="1200">
                <a:solidFill>
                  <a:srgbClr val="4F5F64"/>
                </a:solidFill>
                <a:latin typeface="Deutsche Bank Text Beta" charset="0"/>
                <a:ea typeface="Deutsche Bank Text Beta" charset="0"/>
                <a:cs typeface="Deutsche Bank Text Beta" charset="0"/>
              </a:defRPr>
            </a:lvl2pPr>
            <a:lvl3pPr marL="911566" indent="0">
              <a:buNone/>
              <a:defRPr sz="1200">
                <a:solidFill>
                  <a:srgbClr val="4F5F64"/>
                </a:solidFill>
                <a:latin typeface="Deutsche Bank Text Beta" charset="0"/>
                <a:ea typeface="Deutsche Bank Text Beta" charset="0"/>
                <a:cs typeface="Deutsche Bank Text Beta" charset="0"/>
              </a:defRPr>
            </a:lvl3pPr>
            <a:lvl4pPr marL="1367348" indent="0">
              <a:buNone/>
              <a:defRPr sz="1200">
                <a:solidFill>
                  <a:srgbClr val="4F5F64"/>
                </a:solidFill>
                <a:latin typeface="Deutsche Bank Text Beta" charset="0"/>
                <a:ea typeface="Deutsche Bank Text Beta" charset="0"/>
                <a:cs typeface="Deutsche Bank Text Beta" charset="0"/>
              </a:defRPr>
            </a:lvl4pPr>
            <a:lvl5pPr marL="1823131" indent="0">
              <a:buNone/>
              <a:defRPr sz="1200">
                <a:solidFill>
                  <a:srgbClr val="4F5F64"/>
                </a:solidFill>
                <a:latin typeface="Deutsche Bank Text Beta" charset="0"/>
                <a:ea typeface="Deutsche Bank Text Beta" charset="0"/>
                <a:cs typeface="Deutsche Bank Text Beta" charset="0"/>
              </a:defRPr>
            </a:lvl5pPr>
          </a:lstStyle>
          <a:p>
            <a:pPr lvl="0"/>
            <a:r>
              <a:rPr lang="en-US" dirty="0"/>
              <a:t>Deutsche Bank Text Dark Grey 10pt</a:t>
            </a:r>
          </a:p>
        </p:txBody>
      </p:sp>
      <p:cxnSp>
        <p:nvCxnSpPr>
          <p:cNvPr id="23" name="Straight Connector 22"/>
          <p:cNvCxnSpPr/>
          <p:nvPr userDrawn="1"/>
        </p:nvCxnSpPr>
        <p:spPr>
          <a:xfrm>
            <a:off x="5418138" y="2125663"/>
            <a:ext cx="0" cy="1806258"/>
          </a:xfrm>
          <a:prstGeom prst="line">
            <a:avLst/>
          </a:prstGeom>
          <a:ln>
            <a:solidFill>
              <a:schemeClr val="accent2"/>
            </a:solidFill>
          </a:ln>
        </p:spPr>
        <p:style>
          <a:lnRef idx="1">
            <a:schemeClr val="accent1"/>
          </a:lnRef>
          <a:fillRef idx="0">
            <a:schemeClr val="accent1"/>
          </a:fillRef>
          <a:effectRef idx="0">
            <a:schemeClr val="accent1"/>
          </a:effectRef>
          <a:fontRef idx="minor">
            <a:schemeClr val="tx1"/>
          </a:fontRef>
        </p:style>
      </p:cxnSp>
      <p:sp>
        <p:nvSpPr>
          <p:cNvPr id="24" name="Text Placeholder 2"/>
          <p:cNvSpPr>
            <a:spLocks noGrp="1"/>
          </p:cNvSpPr>
          <p:nvPr>
            <p:ph type="body" sz="quarter" idx="108" hasCustomPrompt="1"/>
          </p:nvPr>
        </p:nvSpPr>
        <p:spPr>
          <a:xfrm>
            <a:off x="5523247" y="2125663"/>
            <a:ext cx="3711241" cy="498666"/>
          </a:xfrm>
          <a:prstGeom prst="rect">
            <a:avLst/>
          </a:prstGeom>
        </p:spPr>
        <p:txBody>
          <a:bodyPr wrap="square" lIns="0" tIns="0" rIns="0" bIns="0"/>
          <a:lstStyle>
            <a:lvl1pPr marL="0" indent="0">
              <a:lnSpc>
                <a:spcPts val="1400"/>
              </a:lnSpc>
              <a:spcBef>
                <a:spcPts val="0"/>
              </a:spcBef>
              <a:buFontTx/>
              <a:buNone/>
              <a:defRPr sz="1200">
                <a:solidFill>
                  <a:schemeClr val="tx1"/>
                </a:solidFill>
                <a:latin typeface="Deutsche Bank Text" charset="0"/>
                <a:ea typeface="Deutsche Bank Text" charset="0"/>
                <a:cs typeface="Deutsche Bank Text" charset="0"/>
              </a:defRPr>
            </a:lvl1pPr>
            <a:lvl2pPr marL="455783" indent="0">
              <a:buFontTx/>
              <a:buNone/>
              <a:defRPr sz="1200">
                <a:solidFill>
                  <a:srgbClr val="4F5F64"/>
                </a:solidFill>
                <a:latin typeface="Deutsche Bank Text Beta" charset="0"/>
                <a:ea typeface="Deutsche Bank Text Beta" charset="0"/>
                <a:cs typeface="Deutsche Bank Text Beta" charset="0"/>
              </a:defRPr>
            </a:lvl2pPr>
            <a:lvl3pPr marL="911566" indent="0">
              <a:buNone/>
              <a:defRPr sz="1200">
                <a:solidFill>
                  <a:srgbClr val="4F5F64"/>
                </a:solidFill>
                <a:latin typeface="Deutsche Bank Text Beta" charset="0"/>
                <a:ea typeface="Deutsche Bank Text Beta" charset="0"/>
                <a:cs typeface="Deutsche Bank Text Beta" charset="0"/>
              </a:defRPr>
            </a:lvl3pPr>
            <a:lvl4pPr marL="1367348" indent="0">
              <a:buNone/>
              <a:defRPr sz="1200">
                <a:solidFill>
                  <a:srgbClr val="4F5F64"/>
                </a:solidFill>
                <a:latin typeface="Deutsche Bank Text Beta" charset="0"/>
                <a:ea typeface="Deutsche Bank Text Beta" charset="0"/>
                <a:cs typeface="Deutsche Bank Text Beta" charset="0"/>
              </a:defRPr>
            </a:lvl4pPr>
            <a:lvl5pPr marL="1823131" indent="0">
              <a:buNone/>
              <a:defRPr sz="1200">
                <a:solidFill>
                  <a:srgbClr val="4F5F64"/>
                </a:solidFill>
                <a:latin typeface="Deutsche Bank Text Beta" charset="0"/>
                <a:ea typeface="Deutsche Bank Text Beta" charset="0"/>
                <a:cs typeface="Deutsche Bank Text Beta" charset="0"/>
              </a:defRPr>
            </a:lvl5pPr>
          </a:lstStyle>
          <a:p>
            <a:pPr lvl="0"/>
            <a:r>
              <a:rPr lang="en-US" dirty="0"/>
              <a:t>Deutsche Bank Text Dark Blue 12pt</a:t>
            </a:r>
          </a:p>
        </p:txBody>
      </p:sp>
      <p:sp>
        <p:nvSpPr>
          <p:cNvPr id="25" name="Text Placeholder 2"/>
          <p:cNvSpPr>
            <a:spLocks noGrp="1"/>
          </p:cNvSpPr>
          <p:nvPr>
            <p:ph type="body" sz="quarter" idx="109" hasCustomPrompt="1"/>
          </p:nvPr>
        </p:nvSpPr>
        <p:spPr>
          <a:xfrm>
            <a:off x="5523247" y="2704174"/>
            <a:ext cx="3711241" cy="651673"/>
          </a:xfrm>
          <a:prstGeom prst="rect">
            <a:avLst/>
          </a:prstGeom>
        </p:spPr>
        <p:txBody>
          <a:bodyPr wrap="square" lIns="0" tIns="0" rIns="0" bIns="0"/>
          <a:lstStyle>
            <a:lvl1pPr marL="0" indent="0">
              <a:lnSpc>
                <a:spcPts val="1200"/>
              </a:lnSpc>
              <a:spcBef>
                <a:spcPts val="0"/>
              </a:spcBef>
              <a:buFontTx/>
              <a:buNone/>
              <a:defRPr sz="1000" baseline="0">
                <a:solidFill>
                  <a:schemeClr val="tx2"/>
                </a:solidFill>
                <a:latin typeface="Deutsche Bank Text" charset="0"/>
                <a:ea typeface="Deutsche Bank Text" charset="0"/>
                <a:cs typeface="Deutsche Bank Text" charset="0"/>
              </a:defRPr>
            </a:lvl1pPr>
            <a:lvl2pPr marL="455783" indent="0">
              <a:buFontTx/>
              <a:buNone/>
              <a:defRPr sz="1200">
                <a:solidFill>
                  <a:srgbClr val="4F5F64"/>
                </a:solidFill>
                <a:latin typeface="Deutsche Bank Text Beta" charset="0"/>
                <a:ea typeface="Deutsche Bank Text Beta" charset="0"/>
                <a:cs typeface="Deutsche Bank Text Beta" charset="0"/>
              </a:defRPr>
            </a:lvl2pPr>
            <a:lvl3pPr marL="911566" indent="0">
              <a:buNone/>
              <a:defRPr sz="1200">
                <a:solidFill>
                  <a:srgbClr val="4F5F64"/>
                </a:solidFill>
                <a:latin typeface="Deutsche Bank Text Beta" charset="0"/>
                <a:ea typeface="Deutsche Bank Text Beta" charset="0"/>
                <a:cs typeface="Deutsche Bank Text Beta" charset="0"/>
              </a:defRPr>
            </a:lvl3pPr>
            <a:lvl4pPr marL="1367348" indent="0">
              <a:buNone/>
              <a:defRPr sz="1200">
                <a:solidFill>
                  <a:srgbClr val="4F5F64"/>
                </a:solidFill>
                <a:latin typeface="Deutsche Bank Text Beta" charset="0"/>
                <a:ea typeface="Deutsche Bank Text Beta" charset="0"/>
                <a:cs typeface="Deutsche Bank Text Beta" charset="0"/>
              </a:defRPr>
            </a:lvl4pPr>
            <a:lvl5pPr marL="1823131" indent="0">
              <a:buNone/>
              <a:defRPr sz="1200">
                <a:solidFill>
                  <a:srgbClr val="4F5F64"/>
                </a:solidFill>
                <a:latin typeface="Deutsche Bank Text Beta" charset="0"/>
                <a:ea typeface="Deutsche Bank Text Beta" charset="0"/>
                <a:cs typeface="Deutsche Bank Text Beta" charset="0"/>
              </a:defRPr>
            </a:lvl5pPr>
          </a:lstStyle>
          <a:p>
            <a:pPr lvl="0"/>
            <a:r>
              <a:rPr lang="en-US" dirty="0"/>
              <a:t>Deutsche Bank Text Dark Grey 10pt</a:t>
            </a:r>
          </a:p>
        </p:txBody>
      </p:sp>
      <p:sp>
        <p:nvSpPr>
          <p:cNvPr id="26" name="Text Placeholder 2"/>
          <p:cNvSpPr>
            <a:spLocks noGrp="1"/>
          </p:cNvSpPr>
          <p:nvPr>
            <p:ph type="body" sz="quarter" idx="110" hasCustomPrompt="1"/>
          </p:nvPr>
        </p:nvSpPr>
        <p:spPr>
          <a:xfrm>
            <a:off x="5523247" y="3446655"/>
            <a:ext cx="3711241" cy="485266"/>
          </a:xfrm>
          <a:prstGeom prst="rect">
            <a:avLst/>
          </a:prstGeom>
        </p:spPr>
        <p:txBody>
          <a:bodyPr wrap="square" lIns="0" tIns="0" rIns="0" bIns="0"/>
          <a:lstStyle>
            <a:lvl1pPr marL="0" indent="0">
              <a:lnSpc>
                <a:spcPts val="1200"/>
              </a:lnSpc>
              <a:spcBef>
                <a:spcPts val="0"/>
              </a:spcBef>
              <a:buFontTx/>
              <a:buNone/>
              <a:defRPr sz="1000" baseline="0">
                <a:solidFill>
                  <a:schemeClr val="tx2"/>
                </a:solidFill>
                <a:latin typeface="Deutsche Bank Text" charset="0"/>
                <a:ea typeface="Deutsche Bank Text" charset="0"/>
                <a:cs typeface="Deutsche Bank Text" charset="0"/>
              </a:defRPr>
            </a:lvl1pPr>
            <a:lvl2pPr marL="455783" indent="0">
              <a:buFontTx/>
              <a:buNone/>
              <a:defRPr sz="1200">
                <a:solidFill>
                  <a:srgbClr val="4F5F64"/>
                </a:solidFill>
                <a:latin typeface="Deutsche Bank Text Beta" charset="0"/>
                <a:ea typeface="Deutsche Bank Text Beta" charset="0"/>
                <a:cs typeface="Deutsche Bank Text Beta" charset="0"/>
              </a:defRPr>
            </a:lvl2pPr>
            <a:lvl3pPr marL="911566" indent="0">
              <a:buNone/>
              <a:defRPr sz="1200">
                <a:solidFill>
                  <a:srgbClr val="4F5F64"/>
                </a:solidFill>
                <a:latin typeface="Deutsche Bank Text Beta" charset="0"/>
                <a:ea typeface="Deutsche Bank Text Beta" charset="0"/>
                <a:cs typeface="Deutsche Bank Text Beta" charset="0"/>
              </a:defRPr>
            </a:lvl3pPr>
            <a:lvl4pPr marL="1367348" indent="0">
              <a:buNone/>
              <a:defRPr sz="1200">
                <a:solidFill>
                  <a:srgbClr val="4F5F64"/>
                </a:solidFill>
                <a:latin typeface="Deutsche Bank Text Beta" charset="0"/>
                <a:ea typeface="Deutsche Bank Text Beta" charset="0"/>
                <a:cs typeface="Deutsche Bank Text Beta" charset="0"/>
              </a:defRPr>
            </a:lvl4pPr>
            <a:lvl5pPr marL="1823131" indent="0">
              <a:buNone/>
              <a:defRPr sz="1200">
                <a:solidFill>
                  <a:srgbClr val="4F5F64"/>
                </a:solidFill>
                <a:latin typeface="Deutsche Bank Text Beta" charset="0"/>
                <a:ea typeface="Deutsche Bank Text Beta" charset="0"/>
                <a:cs typeface="Deutsche Bank Text Beta" charset="0"/>
              </a:defRPr>
            </a:lvl5pPr>
          </a:lstStyle>
          <a:p>
            <a:pPr lvl="0"/>
            <a:r>
              <a:rPr lang="en-US" dirty="0"/>
              <a:t>Deutsche Bank Text Dark Grey 10pt</a:t>
            </a:r>
          </a:p>
        </p:txBody>
      </p:sp>
      <p:cxnSp>
        <p:nvCxnSpPr>
          <p:cNvPr id="27" name="Straight Connector 26"/>
          <p:cNvCxnSpPr/>
          <p:nvPr userDrawn="1"/>
        </p:nvCxnSpPr>
        <p:spPr>
          <a:xfrm>
            <a:off x="701675" y="4398216"/>
            <a:ext cx="0" cy="1806258"/>
          </a:xfrm>
          <a:prstGeom prst="line">
            <a:avLst/>
          </a:prstGeom>
          <a:ln>
            <a:solidFill>
              <a:schemeClr val="accent2"/>
            </a:solidFill>
          </a:ln>
        </p:spPr>
        <p:style>
          <a:lnRef idx="1">
            <a:schemeClr val="accent1"/>
          </a:lnRef>
          <a:fillRef idx="0">
            <a:schemeClr val="accent1"/>
          </a:fillRef>
          <a:effectRef idx="0">
            <a:schemeClr val="accent1"/>
          </a:effectRef>
          <a:fontRef idx="minor">
            <a:schemeClr val="tx1"/>
          </a:fontRef>
        </p:style>
      </p:cxnSp>
      <p:sp>
        <p:nvSpPr>
          <p:cNvPr id="28" name="Text Placeholder 2"/>
          <p:cNvSpPr>
            <a:spLocks noGrp="1"/>
          </p:cNvSpPr>
          <p:nvPr>
            <p:ph type="body" sz="quarter" idx="111" hasCustomPrompt="1"/>
          </p:nvPr>
        </p:nvSpPr>
        <p:spPr>
          <a:xfrm>
            <a:off x="806784" y="4398216"/>
            <a:ext cx="3674729" cy="498666"/>
          </a:xfrm>
          <a:prstGeom prst="rect">
            <a:avLst/>
          </a:prstGeom>
        </p:spPr>
        <p:txBody>
          <a:bodyPr wrap="square" lIns="0" tIns="0" rIns="0" bIns="0"/>
          <a:lstStyle>
            <a:lvl1pPr marL="0" marR="0" indent="0" algn="l" defTabSz="911565" rtl="0" eaLnBrk="1" fontAlgn="auto" latinLnBrk="0" hangingPunct="1">
              <a:lnSpc>
                <a:spcPts val="1400"/>
              </a:lnSpc>
              <a:spcBef>
                <a:spcPts val="0"/>
              </a:spcBef>
              <a:spcAft>
                <a:spcPts val="0"/>
              </a:spcAft>
              <a:buClrTx/>
              <a:buSzTx/>
              <a:buFontTx/>
              <a:buNone/>
              <a:tabLst/>
              <a:defRPr sz="1200">
                <a:solidFill>
                  <a:schemeClr val="tx1"/>
                </a:solidFill>
                <a:latin typeface="Deutsche Bank Text" charset="0"/>
                <a:ea typeface="Deutsche Bank Text" charset="0"/>
                <a:cs typeface="Deutsche Bank Text" charset="0"/>
              </a:defRPr>
            </a:lvl1pPr>
            <a:lvl2pPr marL="455783" indent="0">
              <a:buFontTx/>
              <a:buNone/>
              <a:defRPr sz="1200">
                <a:solidFill>
                  <a:srgbClr val="4F5F64"/>
                </a:solidFill>
                <a:latin typeface="Deutsche Bank Text Beta" charset="0"/>
                <a:ea typeface="Deutsche Bank Text Beta" charset="0"/>
                <a:cs typeface="Deutsche Bank Text Beta" charset="0"/>
              </a:defRPr>
            </a:lvl2pPr>
            <a:lvl3pPr marL="911566" indent="0">
              <a:buNone/>
              <a:defRPr sz="1200">
                <a:solidFill>
                  <a:srgbClr val="4F5F64"/>
                </a:solidFill>
                <a:latin typeface="Deutsche Bank Text Beta" charset="0"/>
                <a:ea typeface="Deutsche Bank Text Beta" charset="0"/>
                <a:cs typeface="Deutsche Bank Text Beta" charset="0"/>
              </a:defRPr>
            </a:lvl3pPr>
            <a:lvl4pPr marL="1367348" indent="0">
              <a:buNone/>
              <a:defRPr sz="1200">
                <a:solidFill>
                  <a:srgbClr val="4F5F64"/>
                </a:solidFill>
                <a:latin typeface="Deutsche Bank Text Beta" charset="0"/>
                <a:ea typeface="Deutsche Bank Text Beta" charset="0"/>
                <a:cs typeface="Deutsche Bank Text Beta" charset="0"/>
              </a:defRPr>
            </a:lvl4pPr>
            <a:lvl5pPr marL="1823131" indent="0">
              <a:buNone/>
              <a:defRPr sz="1200">
                <a:solidFill>
                  <a:srgbClr val="4F5F64"/>
                </a:solidFill>
                <a:latin typeface="Deutsche Bank Text Beta" charset="0"/>
                <a:ea typeface="Deutsche Bank Text Beta" charset="0"/>
                <a:cs typeface="Deutsche Bank Text Beta" charset="0"/>
              </a:defRPr>
            </a:lvl5pPr>
          </a:lstStyle>
          <a:p>
            <a:pPr lvl="0"/>
            <a:r>
              <a:rPr lang="en-US" dirty="0"/>
              <a:t>Deutsche Bank Text Dark Blue 12pt</a:t>
            </a:r>
          </a:p>
        </p:txBody>
      </p:sp>
      <p:sp>
        <p:nvSpPr>
          <p:cNvPr id="29" name="Text Placeholder 2"/>
          <p:cNvSpPr>
            <a:spLocks noGrp="1"/>
          </p:cNvSpPr>
          <p:nvPr>
            <p:ph type="body" sz="quarter" idx="112" hasCustomPrompt="1"/>
          </p:nvPr>
        </p:nvSpPr>
        <p:spPr>
          <a:xfrm>
            <a:off x="806784" y="4976727"/>
            <a:ext cx="3674729" cy="651673"/>
          </a:xfrm>
          <a:prstGeom prst="rect">
            <a:avLst/>
          </a:prstGeom>
        </p:spPr>
        <p:txBody>
          <a:bodyPr wrap="square" lIns="0" tIns="0" rIns="0" bIns="0"/>
          <a:lstStyle>
            <a:lvl1pPr marL="0" indent="0">
              <a:lnSpc>
                <a:spcPts val="1200"/>
              </a:lnSpc>
              <a:spcBef>
                <a:spcPts val="0"/>
              </a:spcBef>
              <a:buFontTx/>
              <a:buNone/>
              <a:defRPr sz="1000" baseline="0">
                <a:solidFill>
                  <a:schemeClr val="tx2"/>
                </a:solidFill>
                <a:latin typeface="Deutsche Bank Text" charset="0"/>
                <a:ea typeface="Deutsche Bank Text" charset="0"/>
                <a:cs typeface="Deutsche Bank Text" charset="0"/>
              </a:defRPr>
            </a:lvl1pPr>
            <a:lvl2pPr marL="455783" indent="0">
              <a:buFontTx/>
              <a:buNone/>
              <a:defRPr sz="1200">
                <a:solidFill>
                  <a:srgbClr val="4F5F64"/>
                </a:solidFill>
                <a:latin typeface="Deutsche Bank Text Beta" charset="0"/>
                <a:ea typeface="Deutsche Bank Text Beta" charset="0"/>
                <a:cs typeface="Deutsche Bank Text Beta" charset="0"/>
              </a:defRPr>
            </a:lvl2pPr>
            <a:lvl3pPr marL="911566" indent="0">
              <a:buNone/>
              <a:defRPr sz="1200">
                <a:solidFill>
                  <a:srgbClr val="4F5F64"/>
                </a:solidFill>
                <a:latin typeface="Deutsche Bank Text Beta" charset="0"/>
                <a:ea typeface="Deutsche Bank Text Beta" charset="0"/>
                <a:cs typeface="Deutsche Bank Text Beta" charset="0"/>
              </a:defRPr>
            </a:lvl3pPr>
            <a:lvl4pPr marL="1367348" indent="0">
              <a:buNone/>
              <a:defRPr sz="1200">
                <a:solidFill>
                  <a:srgbClr val="4F5F64"/>
                </a:solidFill>
                <a:latin typeface="Deutsche Bank Text Beta" charset="0"/>
                <a:ea typeface="Deutsche Bank Text Beta" charset="0"/>
                <a:cs typeface="Deutsche Bank Text Beta" charset="0"/>
              </a:defRPr>
            </a:lvl4pPr>
            <a:lvl5pPr marL="1823131" indent="0">
              <a:buNone/>
              <a:defRPr sz="1200">
                <a:solidFill>
                  <a:srgbClr val="4F5F64"/>
                </a:solidFill>
                <a:latin typeface="Deutsche Bank Text Beta" charset="0"/>
                <a:ea typeface="Deutsche Bank Text Beta" charset="0"/>
                <a:cs typeface="Deutsche Bank Text Beta" charset="0"/>
              </a:defRPr>
            </a:lvl5pPr>
          </a:lstStyle>
          <a:p>
            <a:pPr lvl="0"/>
            <a:r>
              <a:rPr lang="en-US" dirty="0"/>
              <a:t>Deutsche Bank Text Dark Grey 10pt</a:t>
            </a:r>
          </a:p>
        </p:txBody>
      </p:sp>
      <p:sp>
        <p:nvSpPr>
          <p:cNvPr id="30" name="Text Placeholder 2"/>
          <p:cNvSpPr>
            <a:spLocks noGrp="1"/>
          </p:cNvSpPr>
          <p:nvPr>
            <p:ph type="body" sz="quarter" idx="113" hasCustomPrompt="1"/>
          </p:nvPr>
        </p:nvSpPr>
        <p:spPr>
          <a:xfrm>
            <a:off x="806784" y="5719208"/>
            <a:ext cx="3674729" cy="485266"/>
          </a:xfrm>
          <a:prstGeom prst="rect">
            <a:avLst/>
          </a:prstGeom>
        </p:spPr>
        <p:txBody>
          <a:bodyPr wrap="square" lIns="0" tIns="0" rIns="0" bIns="0"/>
          <a:lstStyle>
            <a:lvl1pPr marL="0" indent="0">
              <a:lnSpc>
                <a:spcPts val="1200"/>
              </a:lnSpc>
              <a:spcBef>
                <a:spcPts val="0"/>
              </a:spcBef>
              <a:buFontTx/>
              <a:buNone/>
              <a:defRPr sz="1000" baseline="0">
                <a:solidFill>
                  <a:schemeClr val="tx2"/>
                </a:solidFill>
                <a:latin typeface="Deutsche Bank Text" charset="0"/>
                <a:ea typeface="Deutsche Bank Text" charset="0"/>
                <a:cs typeface="Deutsche Bank Text" charset="0"/>
              </a:defRPr>
            </a:lvl1pPr>
            <a:lvl2pPr marL="455783" indent="0">
              <a:buFontTx/>
              <a:buNone/>
              <a:defRPr sz="1200">
                <a:solidFill>
                  <a:srgbClr val="4F5F64"/>
                </a:solidFill>
                <a:latin typeface="Deutsche Bank Text Beta" charset="0"/>
                <a:ea typeface="Deutsche Bank Text Beta" charset="0"/>
                <a:cs typeface="Deutsche Bank Text Beta" charset="0"/>
              </a:defRPr>
            </a:lvl2pPr>
            <a:lvl3pPr marL="911566" indent="0">
              <a:buNone/>
              <a:defRPr sz="1200">
                <a:solidFill>
                  <a:srgbClr val="4F5F64"/>
                </a:solidFill>
                <a:latin typeface="Deutsche Bank Text Beta" charset="0"/>
                <a:ea typeface="Deutsche Bank Text Beta" charset="0"/>
                <a:cs typeface="Deutsche Bank Text Beta" charset="0"/>
              </a:defRPr>
            </a:lvl3pPr>
            <a:lvl4pPr marL="1367348" indent="0">
              <a:buNone/>
              <a:defRPr sz="1200">
                <a:solidFill>
                  <a:srgbClr val="4F5F64"/>
                </a:solidFill>
                <a:latin typeface="Deutsche Bank Text Beta" charset="0"/>
                <a:ea typeface="Deutsche Bank Text Beta" charset="0"/>
                <a:cs typeface="Deutsche Bank Text Beta" charset="0"/>
              </a:defRPr>
            </a:lvl4pPr>
            <a:lvl5pPr marL="1823131" indent="0">
              <a:buNone/>
              <a:defRPr sz="1200">
                <a:solidFill>
                  <a:srgbClr val="4F5F64"/>
                </a:solidFill>
                <a:latin typeface="Deutsche Bank Text Beta" charset="0"/>
                <a:ea typeface="Deutsche Bank Text Beta" charset="0"/>
                <a:cs typeface="Deutsche Bank Text Beta" charset="0"/>
              </a:defRPr>
            </a:lvl5pPr>
          </a:lstStyle>
          <a:p>
            <a:pPr lvl="0"/>
            <a:r>
              <a:rPr lang="en-US" dirty="0"/>
              <a:t>Deutsche Bank Text Dark Grey 10pt</a:t>
            </a:r>
          </a:p>
        </p:txBody>
      </p:sp>
      <p:cxnSp>
        <p:nvCxnSpPr>
          <p:cNvPr id="31" name="Straight Connector 30"/>
          <p:cNvCxnSpPr/>
          <p:nvPr userDrawn="1"/>
        </p:nvCxnSpPr>
        <p:spPr>
          <a:xfrm>
            <a:off x="5418138" y="4398216"/>
            <a:ext cx="0" cy="1806258"/>
          </a:xfrm>
          <a:prstGeom prst="line">
            <a:avLst/>
          </a:prstGeom>
          <a:ln>
            <a:solidFill>
              <a:schemeClr val="accent2"/>
            </a:solidFill>
          </a:ln>
        </p:spPr>
        <p:style>
          <a:lnRef idx="1">
            <a:schemeClr val="accent1"/>
          </a:lnRef>
          <a:fillRef idx="0">
            <a:schemeClr val="accent1"/>
          </a:fillRef>
          <a:effectRef idx="0">
            <a:schemeClr val="accent1"/>
          </a:effectRef>
          <a:fontRef idx="minor">
            <a:schemeClr val="tx1"/>
          </a:fontRef>
        </p:style>
      </p:cxnSp>
      <p:sp>
        <p:nvSpPr>
          <p:cNvPr id="32" name="Text Placeholder 2"/>
          <p:cNvSpPr>
            <a:spLocks noGrp="1"/>
          </p:cNvSpPr>
          <p:nvPr>
            <p:ph type="body" sz="quarter" idx="114" hasCustomPrompt="1"/>
          </p:nvPr>
        </p:nvSpPr>
        <p:spPr>
          <a:xfrm>
            <a:off x="5523247" y="4398216"/>
            <a:ext cx="3711241" cy="498666"/>
          </a:xfrm>
          <a:prstGeom prst="rect">
            <a:avLst/>
          </a:prstGeom>
        </p:spPr>
        <p:txBody>
          <a:bodyPr wrap="square" lIns="0" tIns="0" rIns="0" bIns="0"/>
          <a:lstStyle>
            <a:lvl1pPr marL="0" indent="0">
              <a:lnSpc>
                <a:spcPts val="1400"/>
              </a:lnSpc>
              <a:spcBef>
                <a:spcPts val="0"/>
              </a:spcBef>
              <a:buFontTx/>
              <a:buNone/>
              <a:defRPr sz="1200">
                <a:solidFill>
                  <a:schemeClr val="tx1"/>
                </a:solidFill>
                <a:latin typeface="Deutsche Bank Text" charset="0"/>
                <a:ea typeface="Deutsche Bank Text" charset="0"/>
                <a:cs typeface="Deutsche Bank Text" charset="0"/>
              </a:defRPr>
            </a:lvl1pPr>
            <a:lvl2pPr marL="455783" indent="0">
              <a:buFontTx/>
              <a:buNone/>
              <a:defRPr sz="1200">
                <a:solidFill>
                  <a:srgbClr val="4F5F64"/>
                </a:solidFill>
                <a:latin typeface="Deutsche Bank Text Beta" charset="0"/>
                <a:ea typeface="Deutsche Bank Text Beta" charset="0"/>
                <a:cs typeface="Deutsche Bank Text Beta" charset="0"/>
              </a:defRPr>
            </a:lvl2pPr>
            <a:lvl3pPr marL="911566" indent="0">
              <a:buNone/>
              <a:defRPr sz="1200">
                <a:solidFill>
                  <a:srgbClr val="4F5F64"/>
                </a:solidFill>
                <a:latin typeface="Deutsche Bank Text Beta" charset="0"/>
                <a:ea typeface="Deutsche Bank Text Beta" charset="0"/>
                <a:cs typeface="Deutsche Bank Text Beta" charset="0"/>
              </a:defRPr>
            </a:lvl3pPr>
            <a:lvl4pPr marL="1367348" indent="0">
              <a:buNone/>
              <a:defRPr sz="1200">
                <a:solidFill>
                  <a:srgbClr val="4F5F64"/>
                </a:solidFill>
                <a:latin typeface="Deutsche Bank Text Beta" charset="0"/>
                <a:ea typeface="Deutsche Bank Text Beta" charset="0"/>
                <a:cs typeface="Deutsche Bank Text Beta" charset="0"/>
              </a:defRPr>
            </a:lvl4pPr>
            <a:lvl5pPr marL="1823131" indent="0">
              <a:buNone/>
              <a:defRPr sz="1200">
                <a:solidFill>
                  <a:srgbClr val="4F5F64"/>
                </a:solidFill>
                <a:latin typeface="Deutsche Bank Text Beta" charset="0"/>
                <a:ea typeface="Deutsche Bank Text Beta" charset="0"/>
                <a:cs typeface="Deutsche Bank Text Beta" charset="0"/>
              </a:defRPr>
            </a:lvl5pPr>
          </a:lstStyle>
          <a:p>
            <a:pPr lvl="0"/>
            <a:r>
              <a:rPr lang="en-US" dirty="0"/>
              <a:t>Deutsche Bank Text Dark Blue 12pt</a:t>
            </a:r>
          </a:p>
        </p:txBody>
      </p:sp>
      <p:sp>
        <p:nvSpPr>
          <p:cNvPr id="33" name="Text Placeholder 2"/>
          <p:cNvSpPr>
            <a:spLocks noGrp="1"/>
          </p:cNvSpPr>
          <p:nvPr>
            <p:ph type="body" sz="quarter" idx="115" hasCustomPrompt="1"/>
          </p:nvPr>
        </p:nvSpPr>
        <p:spPr>
          <a:xfrm>
            <a:off x="5523247" y="4976727"/>
            <a:ext cx="3711241" cy="651673"/>
          </a:xfrm>
          <a:prstGeom prst="rect">
            <a:avLst/>
          </a:prstGeom>
        </p:spPr>
        <p:txBody>
          <a:bodyPr wrap="square" lIns="0" tIns="0" rIns="0" bIns="0"/>
          <a:lstStyle>
            <a:lvl1pPr marL="0" indent="0">
              <a:lnSpc>
                <a:spcPts val="1200"/>
              </a:lnSpc>
              <a:spcBef>
                <a:spcPts val="0"/>
              </a:spcBef>
              <a:buFontTx/>
              <a:buNone/>
              <a:defRPr sz="1000" baseline="0">
                <a:solidFill>
                  <a:schemeClr val="tx2"/>
                </a:solidFill>
                <a:latin typeface="Deutsche Bank Text" charset="0"/>
                <a:ea typeface="Deutsche Bank Text" charset="0"/>
                <a:cs typeface="Deutsche Bank Text" charset="0"/>
              </a:defRPr>
            </a:lvl1pPr>
            <a:lvl2pPr marL="455783" indent="0">
              <a:buFontTx/>
              <a:buNone/>
              <a:defRPr sz="1200">
                <a:solidFill>
                  <a:srgbClr val="4F5F64"/>
                </a:solidFill>
                <a:latin typeface="Deutsche Bank Text Beta" charset="0"/>
                <a:ea typeface="Deutsche Bank Text Beta" charset="0"/>
                <a:cs typeface="Deutsche Bank Text Beta" charset="0"/>
              </a:defRPr>
            </a:lvl2pPr>
            <a:lvl3pPr marL="911566" indent="0">
              <a:buNone/>
              <a:defRPr sz="1200">
                <a:solidFill>
                  <a:srgbClr val="4F5F64"/>
                </a:solidFill>
                <a:latin typeface="Deutsche Bank Text Beta" charset="0"/>
                <a:ea typeface="Deutsche Bank Text Beta" charset="0"/>
                <a:cs typeface="Deutsche Bank Text Beta" charset="0"/>
              </a:defRPr>
            </a:lvl3pPr>
            <a:lvl4pPr marL="1367348" indent="0">
              <a:buNone/>
              <a:defRPr sz="1200">
                <a:solidFill>
                  <a:srgbClr val="4F5F64"/>
                </a:solidFill>
                <a:latin typeface="Deutsche Bank Text Beta" charset="0"/>
                <a:ea typeface="Deutsche Bank Text Beta" charset="0"/>
                <a:cs typeface="Deutsche Bank Text Beta" charset="0"/>
              </a:defRPr>
            </a:lvl4pPr>
            <a:lvl5pPr marL="1823131" indent="0">
              <a:buNone/>
              <a:defRPr sz="1200">
                <a:solidFill>
                  <a:srgbClr val="4F5F64"/>
                </a:solidFill>
                <a:latin typeface="Deutsche Bank Text Beta" charset="0"/>
                <a:ea typeface="Deutsche Bank Text Beta" charset="0"/>
                <a:cs typeface="Deutsche Bank Text Beta" charset="0"/>
              </a:defRPr>
            </a:lvl5pPr>
          </a:lstStyle>
          <a:p>
            <a:pPr lvl="0"/>
            <a:r>
              <a:rPr lang="en-US" dirty="0"/>
              <a:t>Deutsche Bank Text Dark Grey 10pt</a:t>
            </a:r>
          </a:p>
        </p:txBody>
      </p:sp>
      <p:sp>
        <p:nvSpPr>
          <p:cNvPr id="34" name="Text Placeholder 2"/>
          <p:cNvSpPr>
            <a:spLocks noGrp="1"/>
          </p:cNvSpPr>
          <p:nvPr>
            <p:ph type="body" sz="quarter" idx="116" hasCustomPrompt="1"/>
          </p:nvPr>
        </p:nvSpPr>
        <p:spPr>
          <a:xfrm>
            <a:off x="5523247" y="5719208"/>
            <a:ext cx="3711241" cy="485266"/>
          </a:xfrm>
          <a:prstGeom prst="rect">
            <a:avLst/>
          </a:prstGeom>
        </p:spPr>
        <p:txBody>
          <a:bodyPr wrap="square" lIns="0" tIns="0" rIns="0" bIns="0"/>
          <a:lstStyle>
            <a:lvl1pPr marL="0" indent="0">
              <a:lnSpc>
                <a:spcPts val="1200"/>
              </a:lnSpc>
              <a:spcBef>
                <a:spcPts val="0"/>
              </a:spcBef>
              <a:buFontTx/>
              <a:buNone/>
              <a:defRPr sz="1000" baseline="0">
                <a:solidFill>
                  <a:schemeClr val="tx2"/>
                </a:solidFill>
                <a:latin typeface="Deutsche Bank Text" charset="0"/>
                <a:ea typeface="Deutsche Bank Text" charset="0"/>
                <a:cs typeface="Deutsche Bank Text" charset="0"/>
              </a:defRPr>
            </a:lvl1pPr>
            <a:lvl2pPr marL="455783" indent="0">
              <a:buFontTx/>
              <a:buNone/>
              <a:defRPr sz="1200">
                <a:solidFill>
                  <a:srgbClr val="4F5F64"/>
                </a:solidFill>
                <a:latin typeface="Deutsche Bank Text Beta" charset="0"/>
                <a:ea typeface="Deutsche Bank Text Beta" charset="0"/>
                <a:cs typeface="Deutsche Bank Text Beta" charset="0"/>
              </a:defRPr>
            </a:lvl2pPr>
            <a:lvl3pPr marL="911566" indent="0">
              <a:buNone/>
              <a:defRPr sz="1200">
                <a:solidFill>
                  <a:srgbClr val="4F5F64"/>
                </a:solidFill>
                <a:latin typeface="Deutsche Bank Text Beta" charset="0"/>
                <a:ea typeface="Deutsche Bank Text Beta" charset="0"/>
                <a:cs typeface="Deutsche Bank Text Beta" charset="0"/>
              </a:defRPr>
            </a:lvl3pPr>
            <a:lvl4pPr marL="1367348" indent="0">
              <a:buNone/>
              <a:defRPr sz="1200">
                <a:solidFill>
                  <a:srgbClr val="4F5F64"/>
                </a:solidFill>
                <a:latin typeface="Deutsche Bank Text Beta" charset="0"/>
                <a:ea typeface="Deutsche Bank Text Beta" charset="0"/>
                <a:cs typeface="Deutsche Bank Text Beta" charset="0"/>
              </a:defRPr>
            </a:lvl4pPr>
            <a:lvl5pPr marL="1823131" indent="0">
              <a:buNone/>
              <a:defRPr sz="1200">
                <a:solidFill>
                  <a:srgbClr val="4F5F64"/>
                </a:solidFill>
                <a:latin typeface="Deutsche Bank Text Beta" charset="0"/>
                <a:ea typeface="Deutsche Bank Text Beta" charset="0"/>
                <a:cs typeface="Deutsche Bank Text Beta" charset="0"/>
              </a:defRPr>
            </a:lvl5pPr>
          </a:lstStyle>
          <a:p>
            <a:pPr lvl="0"/>
            <a:r>
              <a:rPr lang="en-US" dirty="0"/>
              <a:t>Deutsche Bank Text Dark Grey 10pt</a:t>
            </a:r>
          </a:p>
        </p:txBody>
      </p:sp>
    </p:spTree>
    <p:extLst>
      <p:ext uri="{BB962C8B-B14F-4D97-AF65-F5344CB8AC3E}">
        <p14:creationId xmlns:p14="http://schemas.microsoft.com/office/powerpoint/2010/main" val="2051549174"/>
      </p:ext>
    </p:extLst>
  </p:cSld>
  <p:clrMapOvr>
    <a:masterClrMapping/>
  </p:clrMapOvr>
</p:sldLayout>
</file>

<file path=ppt/slideLayouts/slideLayout97.xml><?xml version="1.0" encoding="utf-8"?>
<p:sldLayout xmlns:a="http://schemas.openxmlformats.org/drawingml/2006/main" xmlns:r="http://schemas.openxmlformats.org/officeDocument/2006/relationships" xmlns:p="http://schemas.openxmlformats.org/presentationml/2006/main" preserve="1" userDrawn="1">
  <p:cSld name="50_Custom Layout">
    <p:spTree>
      <p:nvGrpSpPr>
        <p:cNvPr id="1" name=""/>
        <p:cNvGrpSpPr/>
        <p:nvPr/>
      </p:nvGrpSpPr>
      <p:grpSpPr>
        <a:xfrm>
          <a:off x="0" y="0"/>
          <a:ext cx="0" cy="0"/>
          <a:chOff x="0" y="0"/>
          <a:chExt cx="0" cy="0"/>
        </a:xfrm>
      </p:grpSpPr>
      <p:sp>
        <p:nvSpPr>
          <p:cNvPr id="3" name="Text Placeholder 2"/>
          <p:cNvSpPr>
            <a:spLocks noGrp="1"/>
          </p:cNvSpPr>
          <p:nvPr>
            <p:ph type="body" sz="quarter" idx="62" hasCustomPrompt="1"/>
          </p:nvPr>
        </p:nvSpPr>
        <p:spPr>
          <a:xfrm>
            <a:off x="701675" y="441325"/>
            <a:ext cx="2728091" cy="155645"/>
          </a:xfrm>
          <a:prstGeom prst="rect">
            <a:avLst/>
          </a:prstGeom>
        </p:spPr>
        <p:txBody>
          <a:bodyPr lIns="0" tIns="0" rIns="0" bIns="0"/>
          <a:lstStyle>
            <a:lvl1pPr marL="0" indent="0">
              <a:buNone/>
              <a:defRPr sz="997" b="0" i="0" baseline="0">
                <a:solidFill>
                  <a:schemeClr val="accent2"/>
                </a:solidFill>
                <a:latin typeface="Deutsche Bank Text" charset="0"/>
                <a:ea typeface="Deutsche Bank Text" charset="0"/>
                <a:cs typeface="Deutsche Bank Text" charset="0"/>
              </a:defRPr>
            </a:lvl1pPr>
            <a:lvl2pPr marL="455783" indent="0">
              <a:buNone/>
              <a:defRPr/>
            </a:lvl2pPr>
            <a:lvl3pPr marL="911565" indent="0">
              <a:buNone/>
              <a:defRPr/>
            </a:lvl3pPr>
            <a:lvl4pPr marL="1367348" indent="0">
              <a:buNone/>
              <a:defRPr/>
            </a:lvl4pPr>
            <a:lvl5pPr marL="1823131" indent="0">
              <a:buNone/>
              <a:defRPr/>
            </a:lvl5pPr>
          </a:lstStyle>
          <a:p>
            <a:pPr lvl="0"/>
            <a:r>
              <a:rPr lang="en-US" dirty="0"/>
              <a:t>Deutsche Bank Text Orange 10pt</a:t>
            </a:r>
          </a:p>
        </p:txBody>
      </p:sp>
      <p:sp>
        <p:nvSpPr>
          <p:cNvPr id="4" name="Text Placeholder 5"/>
          <p:cNvSpPr>
            <a:spLocks noGrp="1"/>
          </p:cNvSpPr>
          <p:nvPr>
            <p:ph type="body" sz="quarter" idx="63" hasCustomPrompt="1"/>
          </p:nvPr>
        </p:nvSpPr>
        <p:spPr>
          <a:xfrm>
            <a:off x="701674" y="824430"/>
            <a:ext cx="8532813" cy="478908"/>
          </a:xfrm>
          <a:prstGeom prst="rect">
            <a:avLst/>
          </a:prstGeom>
        </p:spPr>
        <p:txBody>
          <a:bodyPr lIns="0" tIns="0" rIns="0" bIns="0"/>
          <a:lstStyle>
            <a:lvl1pPr marL="0" indent="0">
              <a:lnSpc>
                <a:spcPts val="4000"/>
              </a:lnSpc>
              <a:spcBef>
                <a:spcPts val="0"/>
              </a:spcBef>
              <a:buNone/>
              <a:defRPr sz="3600" baseline="0">
                <a:solidFill>
                  <a:schemeClr val="tx1"/>
                </a:solidFill>
                <a:latin typeface="Deutsche Bank Display" charset="0"/>
                <a:ea typeface="Deutsche Bank Display" charset="0"/>
                <a:cs typeface="Deutsche Bank Display" charset="0"/>
              </a:defRPr>
            </a:lvl1pPr>
            <a:lvl2pPr marL="455783" indent="0">
              <a:buNone/>
              <a:defRPr sz="3600">
                <a:latin typeface="Deutsche Bank Display Beta" charset="0"/>
                <a:ea typeface="Deutsche Bank Display Beta" charset="0"/>
                <a:cs typeface="Deutsche Bank Display Beta" charset="0"/>
              </a:defRPr>
            </a:lvl2pPr>
            <a:lvl3pPr marL="911566" indent="0">
              <a:buNone/>
              <a:defRPr sz="3600">
                <a:latin typeface="Deutsche Bank Display Beta" charset="0"/>
                <a:ea typeface="Deutsche Bank Display Beta" charset="0"/>
                <a:cs typeface="Deutsche Bank Display Beta" charset="0"/>
              </a:defRPr>
            </a:lvl3pPr>
            <a:lvl4pPr marL="1367348" indent="0">
              <a:buNone/>
              <a:defRPr sz="3600">
                <a:latin typeface="Deutsche Bank Display Beta" charset="0"/>
                <a:ea typeface="Deutsche Bank Display Beta" charset="0"/>
                <a:cs typeface="Deutsche Bank Display Beta" charset="0"/>
              </a:defRPr>
            </a:lvl4pPr>
            <a:lvl5pPr marL="1823131" indent="0">
              <a:buNone/>
              <a:defRPr sz="3600">
                <a:latin typeface="Deutsche Bank Display Beta" charset="0"/>
                <a:ea typeface="Deutsche Bank Display Beta" charset="0"/>
                <a:cs typeface="Deutsche Bank Display Beta" charset="0"/>
              </a:defRPr>
            </a:lvl5pPr>
          </a:lstStyle>
          <a:p>
            <a:pPr lvl="0"/>
            <a:r>
              <a:rPr lang="en-US" dirty="0"/>
              <a:t>Deutsche Bank Display Dark Blue 36pt</a:t>
            </a:r>
          </a:p>
        </p:txBody>
      </p:sp>
      <p:sp>
        <p:nvSpPr>
          <p:cNvPr id="6" name="Picture Placeholder 5"/>
          <p:cNvSpPr>
            <a:spLocks noGrp="1"/>
          </p:cNvSpPr>
          <p:nvPr>
            <p:ph type="pic" sz="quarter" idx="73"/>
          </p:nvPr>
        </p:nvSpPr>
        <p:spPr>
          <a:xfrm>
            <a:off x="701675" y="2087563"/>
            <a:ext cx="2195513" cy="2559939"/>
          </a:xfrm>
          <a:prstGeom prst="rect">
            <a:avLst/>
          </a:prstGeom>
          <a:solidFill>
            <a:srgbClr val="E6EAE9"/>
          </a:solidFill>
        </p:spPr>
        <p:txBody>
          <a:bodyPr/>
          <a:lstStyle>
            <a:lvl1pPr>
              <a:defRPr sz="1200">
                <a:solidFill>
                  <a:schemeClr val="tx2"/>
                </a:solidFill>
                <a:latin typeface="Deutsche Bank Text" charset="0"/>
                <a:ea typeface="Deutsche Bank Text" charset="0"/>
                <a:cs typeface="Deutsche Bank Text" charset="0"/>
              </a:defRPr>
            </a:lvl1pPr>
          </a:lstStyle>
          <a:p>
            <a:endParaRPr dirty="0"/>
          </a:p>
        </p:txBody>
      </p:sp>
      <p:sp>
        <p:nvSpPr>
          <p:cNvPr id="8" name="Text Placeholder 6"/>
          <p:cNvSpPr>
            <a:spLocks noGrp="1"/>
          </p:cNvSpPr>
          <p:nvPr>
            <p:ph type="body" sz="quarter" idx="72" hasCustomPrompt="1"/>
          </p:nvPr>
        </p:nvSpPr>
        <p:spPr>
          <a:xfrm>
            <a:off x="702650" y="6764338"/>
            <a:ext cx="9324000" cy="268287"/>
          </a:xfrm>
          <a:prstGeom prst="rect">
            <a:avLst/>
          </a:prstGeom>
        </p:spPr>
        <p:txBody>
          <a:bodyPr lIns="0" tIns="0" rIns="0" bIns="0" anchor="b"/>
          <a:lstStyle>
            <a:lvl1pPr marL="0" indent="0">
              <a:lnSpc>
                <a:spcPts val="800"/>
              </a:lnSpc>
              <a:spcBef>
                <a:spcPts val="0"/>
              </a:spcBef>
              <a:buNone/>
              <a:defRPr sz="800">
                <a:solidFill>
                  <a:schemeClr val="tx2"/>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8pt</a:t>
            </a:r>
          </a:p>
        </p:txBody>
      </p:sp>
    </p:spTree>
  </p:cSld>
  <p:clrMapOvr>
    <a:masterClrMapping/>
  </p:clrMapOvr>
</p:sldLayout>
</file>

<file path=ppt/slideLayouts/slideLayout98.xml><?xml version="1.0" encoding="utf-8"?>
<p:sldLayout xmlns:a="http://schemas.openxmlformats.org/drawingml/2006/main" xmlns:r="http://schemas.openxmlformats.org/officeDocument/2006/relationships" xmlns:p="http://schemas.openxmlformats.org/presentationml/2006/main" preserve="1" userDrawn="1">
  <p:cSld name="64_Custom Layout">
    <p:spTree>
      <p:nvGrpSpPr>
        <p:cNvPr id="1" name=""/>
        <p:cNvGrpSpPr/>
        <p:nvPr/>
      </p:nvGrpSpPr>
      <p:grpSpPr>
        <a:xfrm>
          <a:off x="0" y="0"/>
          <a:ext cx="0" cy="0"/>
          <a:chOff x="0" y="0"/>
          <a:chExt cx="0" cy="0"/>
        </a:xfrm>
      </p:grpSpPr>
      <p:sp>
        <p:nvSpPr>
          <p:cNvPr id="5" name="Text Placeholder 4"/>
          <p:cNvSpPr>
            <a:spLocks noGrp="1"/>
          </p:cNvSpPr>
          <p:nvPr>
            <p:ph type="body" sz="quarter" idx="75" hasCustomPrompt="1"/>
          </p:nvPr>
        </p:nvSpPr>
        <p:spPr>
          <a:xfrm>
            <a:off x="701675" y="2087563"/>
            <a:ext cx="2339975" cy="304800"/>
          </a:xfrm>
          <a:prstGeom prst="rect">
            <a:avLst/>
          </a:prstGeom>
        </p:spPr>
        <p:txBody>
          <a:bodyPr lIns="0" tIns="0" rIns="0" bIns="0"/>
          <a:lstStyle>
            <a:lvl1pPr marL="0" indent="0">
              <a:buNone/>
              <a:defRPr sz="2600">
                <a:solidFill>
                  <a:schemeClr val="tx1"/>
                </a:solidFill>
                <a:latin typeface="Deutsche Bank Display" charset="0"/>
                <a:ea typeface="Deutsche Bank Display" charset="0"/>
                <a:cs typeface="Deutsche Bank Display" charset="0"/>
              </a:defRPr>
            </a:lvl1pPr>
          </a:lstStyle>
          <a:p>
            <a:pPr lvl="0"/>
            <a:r>
              <a:rPr lang="en-US" dirty="0"/>
              <a:t>DB Display</a:t>
            </a:r>
          </a:p>
        </p:txBody>
      </p:sp>
      <p:sp>
        <p:nvSpPr>
          <p:cNvPr id="3" name="Text Placeholder 2"/>
          <p:cNvSpPr>
            <a:spLocks noGrp="1"/>
          </p:cNvSpPr>
          <p:nvPr>
            <p:ph type="body" sz="quarter" idx="62" hasCustomPrompt="1"/>
          </p:nvPr>
        </p:nvSpPr>
        <p:spPr>
          <a:xfrm>
            <a:off x="701675" y="441325"/>
            <a:ext cx="2728091" cy="155645"/>
          </a:xfrm>
          <a:prstGeom prst="rect">
            <a:avLst/>
          </a:prstGeom>
        </p:spPr>
        <p:txBody>
          <a:bodyPr lIns="0" tIns="0" rIns="0" bIns="0"/>
          <a:lstStyle>
            <a:lvl1pPr marL="0" indent="0">
              <a:buNone/>
              <a:defRPr sz="997" b="0" i="0" baseline="0">
                <a:solidFill>
                  <a:schemeClr val="accent2"/>
                </a:solidFill>
                <a:latin typeface="Deutsche Bank Text" charset="0"/>
                <a:ea typeface="Deutsche Bank Text" charset="0"/>
                <a:cs typeface="Deutsche Bank Text" charset="0"/>
              </a:defRPr>
            </a:lvl1pPr>
            <a:lvl2pPr marL="455783" indent="0">
              <a:buNone/>
              <a:defRPr/>
            </a:lvl2pPr>
            <a:lvl3pPr marL="911565" indent="0">
              <a:buNone/>
              <a:defRPr/>
            </a:lvl3pPr>
            <a:lvl4pPr marL="1367348" indent="0">
              <a:buNone/>
              <a:defRPr/>
            </a:lvl4pPr>
            <a:lvl5pPr marL="1823131" indent="0">
              <a:buNone/>
              <a:defRPr/>
            </a:lvl5pPr>
          </a:lstStyle>
          <a:p>
            <a:pPr lvl="0"/>
            <a:r>
              <a:rPr lang="en-US" dirty="0"/>
              <a:t>Deutsche Bank Text Orange 10pt</a:t>
            </a:r>
          </a:p>
        </p:txBody>
      </p:sp>
      <p:sp>
        <p:nvSpPr>
          <p:cNvPr id="4" name="Text Placeholder 5"/>
          <p:cNvSpPr>
            <a:spLocks noGrp="1"/>
          </p:cNvSpPr>
          <p:nvPr>
            <p:ph type="body" sz="quarter" idx="63" hasCustomPrompt="1"/>
          </p:nvPr>
        </p:nvSpPr>
        <p:spPr>
          <a:xfrm>
            <a:off x="701674" y="824430"/>
            <a:ext cx="8532813" cy="478908"/>
          </a:xfrm>
          <a:prstGeom prst="rect">
            <a:avLst/>
          </a:prstGeom>
        </p:spPr>
        <p:txBody>
          <a:bodyPr lIns="0" tIns="0" rIns="0" bIns="0"/>
          <a:lstStyle>
            <a:lvl1pPr marL="0" indent="0">
              <a:lnSpc>
                <a:spcPts val="4000"/>
              </a:lnSpc>
              <a:spcBef>
                <a:spcPts val="0"/>
              </a:spcBef>
              <a:buNone/>
              <a:defRPr sz="3600" baseline="0">
                <a:solidFill>
                  <a:schemeClr val="tx1"/>
                </a:solidFill>
                <a:latin typeface="Deutsche Bank Display" charset="0"/>
                <a:ea typeface="Deutsche Bank Display" charset="0"/>
                <a:cs typeface="Deutsche Bank Display" charset="0"/>
              </a:defRPr>
            </a:lvl1pPr>
            <a:lvl2pPr marL="455783" indent="0">
              <a:buNone/>
              <a:defRPr sz="3600">
                <a:latin typeface="Deutsche Bank Display Beta" charset="0"/>
                <a:ea typeface="Deutsche Bank Display Beta" charset="0"/>
                <a:cs typeface="Deutsche Bank Display Beta" charset="0"/>
              </a:defRPr>
            </a:lvl2pPr>
            <a:lvl3pPr marL="911566" indent="0">
              <a:buNone/>
              <a:defRPr sz="3600">
                <a:latin typeface="Deutsche Bank Display Beta" charset="0"/>
                <a:ea typeface="Deutsche Bank Display Beta" charset="0"/>
                <a:cs typeface="Deutsche Bank Display Beta" charset="0"/>
              </a:defRPr>
            </a:lvl3pPr>
            <a:lvl4pPr marL="1367348" indent="0">
              <a:buNone/>
              <a:defRPr sz="3600">
                <a:latin typeface="Deutsche Bank Display Beta" charset="0"/>
                <a:ea typeface="Deutsche Bank Display Beta" charset="0"/>
                <a:cs typeface="Deutsche Bank Display Beta" charset="0"/>
              </a:defRPr>
            </a:lvl4pPr>
            <a:lvl5pPr marL="1823131" indent="0">
              <a:buNone/>
              <a:defRPr sz="3600">
                <a:latin typeface="Deutsche Bank Display Beta" charset="0"/>
                <a:ea typeface="Deutsche Bank Display Beta" charset="0"/>
                <a:cs typeface="Deutsche Bank Display Beta" charset="0"/>
              </a:defRPr>
            </a:lvl5pPr>
          </a:lstStyle>
          <a:p>
            <a:pPr lvl="0"/>
            <a:r>
              <a:rPr lang="en-US" dirty="0"/>
              <a:t>Deutsche Bank Display Dark Blue 36pt</a:t>
            </a:r>
          </a:p>
        </p:txBody>
      </p:sp>
      <p:sp>
        <p:nvSpPr>
          <p:cNvPr id="7" name="Text Placeholder 7"/>
          <p:cNvSpPr>
            <a:spLocks noGrp="1"/>
          </p:cNvSpPr>
          <p:nvPr>
            <p:ph type="body" sz="quarter" idx="74" hasCustomPrompt="1"/>
          </p:nvPr>
        </p:nvSpPr>
        <p:spPr>
          <a:xfrm>
            <a:off x="3833813" y="2087563"/>
            <a:ext cx="4608512" cy="4321175"/>
          </a:xfrm>
          <a:prstGeom prst="rect">
            <a:avLst/>
          </a:prstGeom>
        </p:spPr>
        <p:txBody>
          <a:bodyPr lIns="0" tIns="0" rIns="0" bIns="0"/>
          <a:lstStyle>
            <a:lvl1pPr marL="0" indent="0">
              <a:buNone/>
              <a:defRPr sz="1000" baseline="0">
                <a:solidFill>
                  <a:schemeClr val="tx2"/>
                </a:solidFill>
                <a:latin typeface="Deutsche Bank Text" charset="0"/>
                <a:ea typeface="Deutsche Bank Text" charset="0"/>
                <a:cs typeface="Deutsche Bank Text" charset="0"/>
              </a:defRPr>
            </a:lvl1pPr>
            <a:lvl2pPr marL="455783" indent="0">
              <a:buNone/>
              <a:defRPr sz="1000">
                <a:solidFill>
                  <a:srgbClr val="A7A8AA"/>
                </a:solidFill>
                <a:latin typeface="Deutsche Bank Text Beta" charset="0"/>
                <a:ea typeface="Deutsche Bank Text Beta" charset="0"/>
                <a:cs typeface="Deutsche Bank Text Beta" charset="0"/>
              </a:defRPr>
            </a:lvl2pPr>
            <a:lvl3pPr marL="911566" indent="0">
              <a:buNone/>
              <a:defRPr sz="1000">
                <a:solidFill>
                  <a:srgbClr val="A7A8AA"/>
                </a:solidFill>
                <a:latin typeface="Deutsche Bank Text Beta" charset="0"/>
                <a:ea typeface="Deutsche Bank Text Beta" charset="0"/>
                <a:cs typeface="Deutsche Bank Text Beta" charset="0"/>
              </a:defRPr>
            </a:lvl3pPr>
            <a:lvl4pPr marL="1367348" indent="0">
              <a:buNone/>
              <a:defRPr sz="1000">
                <a:solidFill>
                  <a:srgbClr val="A7A8AA"/>
                </a:solidFill>
                <a:latin typeface="Deutsche Bank Text Beta" charset="0"/>
                <a:ea typeface="Deutsche Bank Text Beta" charset="0"/>
                <a:cs typeface="Deutsche Bank Text Beta" charset="0"/>
              </a:defRPr>
            </a:lvl4pPr>
            <a:lvl5pPr marL="1823131" indent="0">
              <a:buNone/>
              <a:defRPr sz="1000">
                <a:solidFill>
                  <a:srgbClr val="A7A8AA"/>
                </a:solidFill>
                <a:latin typeface="Deutsche Bank Text Beta" charset="0"/>
                <a:ea typeface="Deutsche Bank Text Beta" charset="0"/>
                <a:cs typeface="Deutsche Bank Text Beta" charset="0"/>
              </a:defRPr>
            </a:lvl5pPr>
          </a:lstStyle>
          <a:p>
            <a:pPr lvl="0"/>
            <a:r>
              <a:rPr lang="en-US" dirty="0"/>
              <a:t>Deutsche Bank Text Dark Grey 10pt</a:t>
            </a:r>
          </a:p>
        </p:txBody>
      </p:sp>
      <p:sp>
        <p:nvSpPr>
          <p:cNvPr id="11" name="Text Placeholder 6"/>
          <p:cNvSpPr>
            <a:spLocks noGrp="1"/>
          </p:cNvSpPr>
          <p:nvPr>
            <p:ph type="body" sz="quarter" idx="72" hasCustomPrompt="1"/>
          </p:nvPr>
        </p:nvSpPr>
        <p:spPr>
          <a:xfrm>
            <a:off x="702650" y="6764338"/>
            <a:ext cx="9324000" cy="268287"/>
          </a:xfrm>
          <a:prstGeom prst="rect">
            <a:avLst/>
          </a:prstGeom>
        </p:spPr>
        <p:txBody>
          <a:bodyPr lIns="0" tIns="0" rIns="0" bIns="0" anchor="b"/>
          <a:lstStyle>
            <a:lvl1pPr marL="0" indent="0">
              <a:lnSpc>
                <a:spcPts val="800"/>
              </a:lnSpc>
              <a:spcBef>
                <a:spcPts val="0"/>
              </a:spcBef>
              <a:buNone/>
              <a:defRPr sz="800">
                <a:solidFill>
                  <a:schemeClr val="tx2"/>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8pt</a:t>
            </a:r>
          </a:p>
        </p:txBody>
      </p:sp>
      <p:sp>
        <p:nvSpPr>
          <p:cNvPr id="10" name="Text Placeholder 4"/>
          <p:cNvSpPr>
            <a:spLocks noGrp="1"/>
          </p:cNvSpPr>
          <p:nvPr>
            <p:ph type="body" sz="quarter" idx="76" hasCustomPrompt="1"/>
          </p:nvPr>
        </p:nvSpPr>
        <p:spPr>
          <a:xfrm>
            <a:off x="701675" y="2487710"/>
            <a:ext cx="2195513" cy="616998"/>
          </a:xfrm>
          <a:prstGeom prst="rect">
            <a:avLst/>
          </a:prstGeom>
        </p:spPr>
        <p:txBody>
          <a:bodyPr lIns="0" tIns="0" rIns="0" bIns="0"/>
          <a:lstStyle>
            <a:lvl1pPr marL="0" indent="0">
              <a:lnSpc>
                <a:spcPts val="1700"/>
              </a:lnSpc>
              <a:spcBef>
                <a:spcPts val="0"/>
              </a:spcBef>
              <a:buNone/>
              <a:defRPr sz="1400" baseline="0">
                <a:solidFill>
                  <a:schemeClr val="tx2"/>
                </a:solidFill>
                <a:latin typeface="Deutsche Bank Text" charset="0"/>
                <a:ea typeface="Deutsche Bank Text" charset="0"/>
                <a:cs typeface="Deutsche Bank Text" charset="0"/>
              </a:defRPr>
            </a:lvl1pPr>
          </a:lstStyle>
          <a:p>
            <a:pPr lvl="0"/>
            <a:r>
              <a:rPr lang="en-US" dirty="0"/>
              <a:t>Deutsche Bank Text Dark Grey 14pt</a:t>
            </a:r>
          </a:p>
        </p:txBody>
      </p:sp>
      <p:sp>
        <p:nvSpPr>
          <p:cNvPr id="13" name="Text Placeholder 6"/>
          <p:cNvSpPr txBox="1">
            <a:spLocks/>
          </p:cNvSpPr>
          <p:nvPr userDrawn="1"/>
        </p:nvSpPr>
        <p:spPr>
          <a:xfrm>
            <a:off x="701674" y="3166422"/>
            <a:ext cx="2195514" cy="403225"/>
          </a:xfrm>
          <a:prstGeom prst="rect">
            <a:avLst/>
          </a:prstGeom>
        </p:spPr>
        <p:txBody>
          <a:bodyPr lIns="0" tIns="0" rIns="0" bIns="0"/>
          <a:lstStyle>
            <a:lvl1pPr marL="0" indent="0" algn="l" defTabSz="911565" rtl="0" eaLnBrk="1" latinLnBrk="0" hangingPunct="1">
              <a:lnSpc>
                <a:spcPts val="1400"/>
              </a:lnSpc>
              <a:spcBef>
                <a:spcPts val="0"/>
              </a:spcBef>
              <a:buFont typeface="Arial"/>
              <a:buNone/>
              <a:defRPr sz="1200" kern="1200" baseline="0">
                <a:solidFill>
                  <a:srgbClr val="001433"/>
                </a:solidFill>
                <a:latin typeface="Deutsche Bank Text Beta" charset="0"/>
                <a:ea typeface="Deutsche Bank Text Beta" charset="0"/>
                <a:cs typeface="Deutsche Bank Text Beta" charset="0"/>
              </a:defRPr>
            </a:lvl1pPr>
            <a:lvl2pPr marL="455783" indent="0" algn="l" defTabSz="911565" rtl="0" eaLnBrk="1" latinLnBrk="0" hangingPunct="1">
              <a:lnSpc>
                <a:spcPct val="90000"/>
              </a:lnSpc>
              <a:spcBef>
                <a:spcPts val="498"/>
              </a:spcBef>
              <a:buFont typeface="Arial"/>
              <a:buNone/>
              <a:defRPr sz="1000" kern="1200">
                <a:solidFill>
                  <a:schemeClr val="tx1"/>
                </a:solidFill>
                <a:latin typeface="Deutsche Bank Text Beta" charset="0"/>
                <a:ea typeface="Deutsche Bank Text Beta" charset="0"/>
                <a:cs typeface="Deutsche Bank Text Beta" charset="0"/>
              </a:defRPr>
            </a:lvl2pPr>
            <a:lvl3pPr marL="911566" indent="0" algn="l" defTabSz="911565" rtl="0" eaLnBrk="1" latinLnBrk="0" hangingPunct="1">
              <a:lnSpc>
                <a:spcPct val="90000"/>
              </a:lnSpc>
              <a:spcBef>
                <a:spcPts val="498"/>
              </a:spcBef>
              <a:buFont typeface="Arial"/>
              <a:buNone/>
              <a:defRPr sz="1000" kern="1200">
                <a:solidFill>
                  <a:schemeClr val="tx1"/>
                </a:solidFill>
                <a:latin typeface="Deutsche Bank Text Beta" charset="0"/>
                <a:ea typeface="Deutsche Bank Text Beta" charset="0"/>
                <a:cs typeface="Deutsche Bank Text Beta" charset="0"/>
              </a:defRPr>
            </a:lvl3pPr>
            <a:lvl4pPr marL="1367348" indent="0" algn="l" defTabSz="911565" rtl="0" eaLnBrk="1" latinLnBrk="0" hangingPunct="1">
              <a:lnSpc>
                <a:spcPct val="90000"/>
              </a:lnSpc>
              <a:spcBef>
                <a:spcPts val="498"/>
              </a:spcBef>
              <a:buFont typeface="Arial"/>
              <a:buNone/>
              <a:defRPr sz="1000" kern="1200">
                <a:solidFill>
                  <a:schemeClr val="tx1"/>
                </a:solidFill>
                <a:latin typeface="Deutsche Bank Text Beta" charset="0"/>
                <a:ea typeface="Deutsche Bank Text Beta" charset="0"/>
                <a:cs typeface="Deutsche Bank Text Beta" charset="0"/>
              </a:defRPr>
            </a:lvl4pPr>
            <a:lvl5pPr marL="1823131" indent="0" algn="l" defTabSz="911565" rtl="0" eaLnBrk="1" latinLnBrk="0" hangingPunct="1">
              <a:lnSpc>
                <a:spcPct val="90000"/>
              </a:lnSpc>
              <a:spcBef>
                <a:spcPts val="498"/>
              </a:spcBef>
              <a:buFont typeface="Arial"/>
              <a:buNone/>
              <a:defRPr sz="1000" kern="1200">
                <a:solidFill>
                  <a:schemeClr val="tx1"/>
                </a:solidFill>
                <a:latin typeface="Deutsche Bank Text Beta" charset="0"/>
                <a:ea typeface="Deutsche Bank Text Beta" charset="0"/>
                <a:cs typeface="Deutsche Bank Text Beta" charset="0"/>
              </a:defRPr>
            </a:lvl5pPr>
            <a:lvl6pPr marL="2506805" indent="-227891" algn="l" defTabSz="911565" rtl="0" eaLnBrk="1" latinLnBrk="0" hangingPunct="1">
              <a:lnSpc>
                <a:spcPct val="90000"/>
              </a:lnSpc>
              <a:spcBef>
                <a:spcPts val="498"/>
              </a:spcBef>
              <a:buFont typeface="Arial"/>
              <a:buChar char="•"/>
              <a:defRPr sz="1794" kern="1200">
                <a:solidFill>
                  <a:schemeClr val="tx1"/>
                </a:solidFill>
                <a:latin typeface="+mn-lt"/>
                <a:ea typeface="+mn-ea"/>
                <a:cs typeface="+mn-cs"/>
              </a:defRPr>
            </a:lvl6pPr>
            <a:lvl7pPr marL="2962587" indent="-227891" algn="l" defTabSz="911565" rtl="0" eaLnBrk="1" latinLnBrk="0" hangingPunct="1">
              <a:lnSpc>
                <a:spcPct val="90000"/>
              </a:lnSpc>
              <a:spcBef>
                <a:spcPts val="498"/>
              </a:spcBef>
              <a:buFont typeface="Arial"/>
              <a:buChar char="•"/>
              <a:defRPr sz="1794" kern="1200">
                <a:solidFill>
                  <a:schemeClr val="tx1"/>
                </a:solidFill>
                <a:latin typeface="+mn-lt"/>
                <a:ea typeface="+mn-ea"/>
                <a:cs typeface="+mn-cs"/>
              </a:defRPr>
            </a:lvl7pPr>
            <a:lvl8pPr marL="3418370" indent="-227891" algn="l" defTabSz="911565" rtl="0" eaLnBrk="1" latinLnBrk="0" hangingPunct="1">
              <a:lnSpc>
                <a:spcPct val="90000"/>
              </a:lnSpc>
              <a:spcBef>
                <a:spcPts val="498"/>
              </a:spcBef>
              <a:buFont typeface="Arial"/>
              <a:buChar char="•"/>
              <a:defRPr sz="1794" kern="1200">
                <a:solidFill>
                  <a:schemeClr val="tx1"/>
                </a:solidFill>
                <a:latin typeface="+mn-lt"/>
                <a:ea typeface="+mn-ea"/>
                <a:cs typeface="+mn-cs"/>
              </a:defRPr>
            </a:lvl8pPr>
            <a:lvl9pPr marL="3874153" indent="-227891" algn="l" defTabSz="911565" rtl="0" eaLnBrk="1" latinLnBrk="0" hangingPunct="1">
              <a:lnSpc>
                <a:spcPct val="90000"/>
              </a:lnSpc>
              <a:spcBef>
                <a:spcPts val="498"/>
              </a:spcBef>
              <a:buFont typeface="Arial"/>
              <a:buChar char="•"/>
              <a:defRPr sz="1794" kern="1200">
                <a:solidFill>
                  <a:schemeClr val="tx1"/>
                </a:solidFill>
                <a:latin typeface="+mn-lt"/>
                <a:ea typeface="+mn-ea"/>
                <a:cs typeface="+mn-cs"/>
              </a:defRPr>
            </a:lvl9pPr>
          </a:lstStyle>
          <a:p>
            <a:pPr>
              <a:lnSpc>
                <a:spcPct val="100000"/>
              </a:lnSpc>
              <a:spcBef>
                <a:spcPts val="400"/>
              </a:spcBef>
            </a:pPr>
            <a:r>
              <a:rPr lang="en-US" dirty="0">
                <a:solidFill>
                  <a:schemeClr val="tx2"/>
                </a:solidFill>
                <a:latin typeface="Deutsche Bank Text" charset="0"/>
                <a:ea typeface="Deutsche Bank Text" charset="0"/>
                <a:cs typeface="Deutsche Bank Text" charset="0"/>
              </a:rPr>
              <a:t>Deutsche Bank </a:t>
            </a:r>
            <a:br>
              <a:rPr lang="en-US" dirty="0">
                <a:solidFill>
                  <a:schemeClr val="tx2"/>
                </a:solidFill>
                <a:latin typeface="Deutsche Bank Text" charset="0"/>
                <a:ea typeface="Deutsche Bank Text" charset="0"/>
                <a:cs typeface="Deutsche Bank Text" charset="0"/>
              </a:rPr>
            </a:br>
            <a:r>
              <a:rPr lang="en-US" dirty="0">
                <a:solidFill>
                  <a:schemeClr val="tx2"/>
                </a:solidFill>
                <a:latin typeface="Deutsche Bank Text" charset="0"/>
                <a:ea typeface="Deutsche Bank Text" charset="0"/>
                <a:cs typeface="Deutsche Bank Text" charset="0"/>
              </a:rPr>
              <a:t>Wealth Management</a:t>
            </a:r>
          </a:p>
        </p:txBody>
      </p:sp>
    </p:spTree>
  </p:cSld>
  <p:clrMapOvr>
    <a:masterClrMapping/>
  </p:clrMapOvr>
</p:sldLayout>
</file>

<file path=ppt/slideLayouts/slideLayout99.xml><?xml version="1.0" encoding="utf-8"?>
<p:sldLayout xmlns:a="http://schemas.openxmlformats.org/drawingml/2006/main" xmlns:r="http://schemas.openxmlformats.org/officeDocument/2006/relationships" xmlns:p="http://schemas.openxmlformats.org/presentationml/2006/main" userDrawn="1">
  <p:cSld name="1_Numbering Under Text">
    <p:spTree>
      <p:nvGrpSpPr>
        <p:cNvPr id="1" name=""/>
        <p:cNvGrpSpPr/>
        <p:nvPr/>
      </p:nvGrpSpPr>
      <p:grpSpPr>
        <a:xfrm>
          <a:off x="0" y="0"/>
          <a:ext cx="0" cy="0"/>
          <a:chOff x="0" y="0"/>
          <a:chExt cx="0" cy="0"/>
        </a:xfrm>
      </p:grpSpPr>
      <p:sp>
        <p:nvSpPr>
          <p:cNvPr id="3" name="Text Placeholder 2"/>
          <p:cNvSpPr>
            <a:spLocks noGrp="1"/>
          </p:cNvSpPr>
          <p:nvPr>
            <p:ph type="body" sz="quarter" idx="62" hasCustomPrompt="1"/>
          </p:nvPr>
        </p:nvSpPr>
        <p:spPr>
          <a:xfrm>
            <a:off x="701675" y="441325"/>
            <a:ext cx="3060700" cy="173038"/>
          </a:xfrm>
          <a:prstGeom prst="rect">
            <a:avLst/>
          </a:prstGeom>
        </p:spPr>
        <p:txBody>
          <a:bodyPr lIns="0" tIns="0" rIns="0" bIns="0"/>
          <a:lstStyle>
            <a:lvl1pPr marL="0" indent="0">
              <a:buNone/>
              <a:defRPr sz="997" b="0" i="0" baseline="0">
                <a:solidFill>
                  <a:schemeClr val="accent2"/>
                </a:solidFill>
                <a:latin typeface="Deutsche Bank Text" charset="0"/>
                <a:ea typeface="Deutsche Bank Text" charset="0"/>
                <a:cs typeface="Deutsche Bank Text" charset="0"/>
              </a:defRPr>
            </a:lvl1pPr>
            <a:lvl2pPr marL="455783" indent="0">
              <a:buNone/>
              <a:defRPr/>
            </a:lvl2pPr>
            <a:lvl3pPr marL="911565" indent="0">
              <a:buNone/>
              <a:defRPr/>
            </a:lvl3pPr>
            <a:lvl4pPr marL="1367348" indent="0">
              <a:buNone/>
              <a:defRPr/>
            </a:lvl4pPr>
            <a:lvl5pPr marL="1823131" indent="0">
              <a:buNone/>
              <a:defRPr/>
            </a:lvl5pPr>
          </a:lstStyle>
          <a:p>
            <a:pPr lvl="0"/>
            <a:r>
              <a:rPr lang="en-US" dirty="0"/>
              <a:t>Deutsche Bank Text Orange 10pt</a:t>
            </a:r>
          </a:p>
        </p:txBody>
      </p:sp>
      <p:sp>
        <p:nvSpPr>
          <p:cNvPr id="4" name="Text Placeholder 5"/>
          <p:cNvSpPr>
            <a:spLocks noGrp="1"/>
          </p:cNvSpPr>
          <p:nvPr>
            <p:ph type="body" sz="quarter" idx="63" hasCustomPrompt="1"/>
          </p:nvPr>
        </p:nvSpPr>
        <p:spPr>
          <a:xfrm>
            <a:off x="701674" y="824430"/>
            <a:ext cx="8532813" cy="478908"/>
          </a:xfrm>
          <a:prstGeom prst="rect">
            <a:avLst/>
          </a:prstGeom>
        </p:spPr>
        <p:txBody>
          <a:bodyPr lIns="0" tIns="0" rIns="0" bIns="0"/>
          <a:lstStyle>
            <a:lvl1pPr marL="0" indent="0">
              <a:lnSpc>
                <a:spcPts val="4000"/>
              </a:lnSpc>
              <a:spcBef>
                <a:spcPts val="0"/>
              </a:spcBef>
              <a:buNone/>
              <a:defRPr sz="3600" baseline="0">
                <a:solidFill>
                  <a:schemeClr val="tx1"/>
                </a:solidFill>
                <a:latin typeface="Deutsche Bank Display" charset="0"/>
                <a:ea typeface="Deutsche Bank Display" charset="0"/>
                <a:cs typeface="Deutsche Bank Display" charset="0"/>
              </a:defRPr>
            </a:lvl1pPr>
            <a:lvl2pPr marL="455783" indent="0">
              <a:buNone/>
              <a:defRPr sz="3600">
                <a:latin typeface="Deutsche Bank Display Beta" charset="0"/>
                <a:ea typeface="Deutsche Bank Display Beta" charset="0"/>
                <a:cs typeface="Deutsche Bank Display Beta" charset="0"/>
              </a:defRPr>
            </a:lvl2pPr>
            <a:lvl3pPr marL="911566" indent="0">
              <a:buNone/>
              <a:defRPr sz="3600">
                <a:latin typeface="Deutsche Bank Display Beta" charset="0"/>
                <a:ea typeface="Deutsche Bank Display Beta" charset="0"/>
                <a:cs typeface="Deutsche Bank Display Beta" charset="0"/>
              </a:defRPr>
            </a:lvl3pPr>
            <a:lvl4pPr marL="1367348" indent="0">
              <a:buNone/>
              <a:defRPr sz="3600">
                <a:latin typeface="Deutsche Bank Display Beta" charset="0"/>
                <a:ea typeface="Deutsche Bank Display Beta" charset="0"/>
                <a:cs typeface="Deutsche Bank Display Beta" charset="0"/>
              </a:defRPr>
            </a:lvl4pPr>
            <a:lvl5pPr marL="1823131" indent="0">
              <a:buNone/>
              <a:defRPr sz="3600">
                <a:latin typeface="Deutsche Bank Display Beta" charset="0"/>
                <a:ea typeface="Deutsche Bank Display Beta" charset="0"/>
                <a:cs typeface="Deutsche Bank Display Beta" charset="0"/>
              </a:defRPr>
            </a:lvl5pPr>
          </a:lstStyle>
          <a:p>
            <a:pPr lvl="0"/>
            <a:r>
              <a:rPr lang="en-US" dirty="0"/>
              <a:t>Deutsche Bank Display Dark Blue 36pt</a:t>
            </a:r>
          </a:p>
        </p:txBody>
      </p:sp>
      <p:sp>
        <p:nvSpPr>
          <p:cNvPr id="9" name="Text Placeholder 8"/>
          <p:cNvSpPr>
            <a:spLocks noGrp="1"/>
          </p:cNvSpPr>
          <p:nvPr>
            <p:ph type="body" sz="quarter" idx="73" hasCustomPrompt="1"/>
          </p:nvPr>
        </p:nvSpPr>
        <p:spPr>
          <a:xfrm>
            <a:off x="701675" y="2087563"/>
            <a:ext cx="6948488" cy="454469"/>
          </a:xfrm>
          <a:prstGeom prst="rect">
            <a:avLst/>
          </a:prstGeom>
        </p:spPr>
        <p:txBody>
          <a:bodyPr lIns="0" tIns="0" rIns="0" bIns="0"/>
          <a:lstStyle>
            <a:lvl1pPr marL="0" indent="0">
              <a:lnSpc>
                <a:spcPts val="1600"/>
              </a:lnSpc>
              <a:spcBef>
                <a:spcPts val="1400"/>
              </a:spcBef>
              <a:buNone/>
              <a:defRPr sz="1400" baseline="0">
                <a:solidFill>
                  <a:schemeClr val="tx2"/>
                </a:solidFill>
                <a:latin typeface="Deutsche Bank Text" charset="0"/>
                <a:ea typeface="Deutsche Bank Text" charset="0"/>
                <a:cs typeface="Deutsche Bank Text" charset="0"/>
              </a:defRPr>
            </a:lvl1pPr>
            <a:lvl2pPr>
              <a:defRPr sz="1400">
                <a:solidFill>
                  <a:srgbClr val="535B61"/>
                </a:solidFill>
                <a:latin typeface="Deutsche Bank Text Beta" charset="0"/>
                <a:ea typeface="Deutsche Bank Text Beta" charset="0"/>
                <a:cs typeface="Deutsche Bank Text Beta" charset="0"/>
              </a:defRPr>
            </a:lvl2pPr>
            <a:lvl3pPr>
              <a:defRPr sz="1400">
                <a:solidFill>
                  <a:srgbClr val="535B61"/>
                </a:solidFill>
                <a:latin typeface="Deutsche Bank Text Beta" charset="0"/>
                <a:ea typeface="Deutsche Bank Text Beta" charset="0"/>
                <a:cs typeface="Deutsche Bank Text Beta" charset="0"/>
              </a:defRPr>
            </a:lvl3pPr>
            <a:lvl4pPr>
              <a:defRPr sz="1400">
                <a:solidFill>
                  <a:srgbClr val="535B61"/>
                </a:solidFill>
                <a:latin typeface="Deutsche Bank Text Beta" charset="0"/>
                <a:ea typeface="Deutsche Bank Text Beta" charset="0"/>
                <a:cs typeface="Deutsche Bank Text Beta" charset="0"/>
              </a:defRPr>
            </a:lvl4pPr>
            <a:lvl5pPr>
              <a:defRPr sz="1400">
                <a:solidFill>
                  <a:srgbClr val="535B61"/>
                </a:solidFill>
                <a:latin typeface="Deutsche Bank Text Beta" charset="0"/>
                <a:ea typeface="Deutsche Bank Text Beta" charset="0"/>
                <a:cs typeface="Deutsche Bank Text Beta" charset="0"/>
              </a:defRPr>
            </a:lvl5pPr>
          </a:lstStyle>
          <a:p>
            <a:pPr lvl="0"/>
            <a:r>
              <a:rPr lang="en-US" dirty="0"/>
              <a:t>Deutsche Bank Text Dark Grey 14pt</a:t>
            </a:r>
          </a:p>
        </p:txBody>
      </p:sp>
      <p:sp>
        <p:nvSpPr>
          <p:cNvPr id="8" name="Text Placeholder 7"/>
          <p:cNvSpPr>
            <a:spLocks noGrp="1"/>
          </p:cNvSpPr>
          <p:nvPr>
            <p:ph type="body" sz="quarter" idx="75" hasCustomPrompt="1"/>
          </p:nvPr>
        </p:nvSpPr>
        <p:spPr>
          <a:xfrm>
            <a:off x="1216152" y="3953776"/>
            <a:ext cx="6434011" cy="339481"/>
          </a:xfrm>
          <a:prstGeom prst="rect">
            <a:avLst/>
          </a:prstGeom>
        </p:spPr>
        <p:txBody>
          <a:bodyPr lIns="0" tIns="0" rIns="0" bIns="0"/>
          <a:lstStyle>
            <a:lvl1pPr marL="0" indent="0">
              <a:lnSpc>
                <a:spcPts val="1400"/>
              </a:lnSpc>
              <a:spcBef>
                <a:spcPts val="0"/>
              </a:spcBef>
              <a:buNone/>
              <a:defRPr sz="1200" baseline="0">
                <a:solidFill>
                  <a:schemeClr val="tx2"/>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12pt</a:t>
            </a:r>
          </a:p>
        </p:txBody>
      </p:sp>
      <p:sp>
        <p:nvSpPr>
          <p:cNvPr id="11" name="Text Placeholder 7"/>
          <p:cNvSpPr>
            <a:spLocks noGrp="1"/>
          </p:cNvSpPr>
          <p:nvPr>
            <p:ph type="body" sz="quarter" idx="77" hasCustomPrompt="1"/>
          </p:nvPr>
        </p:nvSpPr>
        <p:spPr>
          <a:xfrm>
            <a:off x="1216152" y="4545312"/>
            <a:ext cx="6434011" cy="339481"/>
          </a:xfrm>
          <a:prstGeom prst="rect">
            <a:avLst/>
          </a:prstGeom>
        </p:spPr>
        <p:txBody>
          <a:bodyPr lIns="0" tIns="0" rIns="0" bIns="0"/>
          <a:lstStyle>
            <a:lvl1pPr marL="0" indent="0">
              <a:lnSpc>
                <a:spcPts val="1400"/>
              </a:lnSpc>
              <a:spcBef>
                <a:spcPts val="0"/>
              </a:spcBef>
              <a:buNone/>
              <a:defRPr sz="1200" baseline="0">
                <a:solidFill>
                  <a:schemeClr val="tx2"/>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12pt</a:t>
            </a:r>
          </a:p>
        </p:txBody>
      </p:sp>
      <p:sp>
        <p:nvSpPr>
          <p:cNvPr id="13" name="Text Placeholder 7"/>
          <p:cNvSpPr>
            <a:spLocks noGrp="1"/>
          </p:cNvSpPr>
          <p:nvPr>
            <p:ph type="body" sz="quarter" idx="79" hasCustomPrompt="1"/>
          </p:nvPr>
        </p:nvSpPr>
        <p:spPr>
          <a:xfrm>
            <a:off x="1216152" y="5106368"/>
            <a:ext cx="6434011" cy="339481"/>
          </a:xfrm>
          <a:prstGeom prst="rect">
            <a:avLst/>
          </a:prstGeom>
        </p:spPr>
        <p:txBody>
          <a:bodyPr lIns="0" tIns="0" rIns="0" bIns="0"/>
          <a:lstStyle>
            <a:lvl1pPr marL="0" indent="0">
              <a:lnSpc>
                <a:spcPts val="1400"/>
              </a:lnSpc>
              <a:spcBef>
                <a:spcPts val="0"/>
              </a:spcBef>
              <a:buNone/>
              <a:defRPr sz="1200" baseline="0">
                <a:solidFill>
                  <a:schemeClr val="tx2"/>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12pt</a:t>
            </a:r>
          </a:p>
        </p:txBody>
      </p:sp>
      <p:sp>
        <p:nvSpPr>
          <p:cNvPr id="14" name="Text Placeholder 8"/>
          <p:cNvSpPr>
            <a:spLocks noGrp="1"/>
          </p:cNvSpPr>
          <p:nvPr>
            <p:ph type="body" sz="quarter" idx="80" hasCustomPrompt="1"/>
          </p:nvPr>
        </p:nvSpPr>
        <p:spPr>
          <a:xfrm>
            <a:off x="701675" y="5956311"/>
            <a:ext cx="6948488" cy="454469"/>
          </a:xfrm>
          <a:prstGeom prst="rect">
            <a:avLst/>
          </a:prstGeom>
        </p:spPr>
        <p:txBody>
          <a:bodyPr lIns="0" tIns="0" rIns="0" bIns="0"/>
          <a:lstStyle>
            <a:lvl1pPr marL="0" indent="0">
              <a:lnSpc>
                <a:spcPts val="1600"/>
              </a:lnSpc>
              <a:spcBef>
                <a:spcPts val="1400"/>
              </a:spcBef>
              <a:buNone/>
              <a:defRPr sz="1400" baseline="0">
                <a:solidFill>
                  <a:schemeClr val="tx2"/>
                </a:solidFill>
                <a:latin typeface="Deutsche Bank Text" charset="0"/>
                <a:ea typeface="Deutsche Bank Text" charset="0"/>
                <a:cs typeface="Deutsche Bank Text" charset="0"/>
              </a:defRPr>
            </a:lvl1pPr>
            <a:lvl2pPr>
              <a:defRPr sz="1400">
                <a:solidFill>
                  <a:srgbClr val="535B61"/>
                </a:solidFill>
                <a:latin typeface="Deutsche Bank Text Beta" charset="0"/>
                <a:ea typeface="Deutsche Bank Text Beta" charset="0"/>
                <a:cs typeface="Deutsche Bank Text Beta" charset="0"/>
              </a:defRPr>
            </a:lvl2pPr>
            <a:lvl3pPr>
              <a:defRPr sz="1400">
                <a:solidFill>
                  <a:srgbClr val="535B61"/>
                </a:solidFill>
                <a:latin typeface="Deutsche Bank Text Beta" charset="0"/>
                <a:ea typeface="Deutsche Bank Text Beta" charset="0"/>
                <a:cs typeface="Deutsche Bank Text Beta" charset="0"/>
              </a:defRPr>
            </a:lvl3pPr>
            <a:lvl4pPr>
              <a:defRPr sz="1400">
                <a:solidFill>
                  <a:srgbClr val="535B61"/>
                </a:solidFill>
                <a:latin typeface="Deutsche Bank Text Beta" charset="0"/>
                <a:ea typeface="Deutsche Bank Text Beta" charset="0"/>
                <a:cs typeface="Deutsche Bank Text Beta" charset="0"/>
              </a:defRPr>
            </a:lvl4pPr>
            <a:lvl5pPr>
              <a:defRPr sz="1400">
                <a:solidFill>
                  <a:srgbClr val="535B61"/>
                </a:solidFill>
                <a:latin typeface="Deutsche Bank Text Beta" charset="0"/>
                <a:ea typeface="Deutsche Bank Text Beta" charset="0"/>
                <a:cs typeface="Deutsche Bank Text Beta" charset="0"/>
              </a:defRPr>
            </a:lvl5pPr>
          </a:lstStyle>
          <a:p>
            <a:pPr lvl="0"/>
            <a:r>
              <a:rPr lang="en-US" dirty="0"/>
              <a:t>Deutsche Bank Text Dark Grey 14pt</a:t>
            </a:r>
          </a:p>
        </p:txBody>
      </p:sp>
      <p:sp>
        <p:nvSpPr>
          <p:cNvPr id="15" name="Oval 14"/>
          <p:cNvSpPr/>
          <p:nvPr userDrawn="1"/>
        </p:nvSpPr>
        <p:spPr>
          <a:xfrm>
            <a:off x="701675" y="3952624"/>
            <a:ext cx="215103" cy="215103"/>
          </a:xfrm>
          <a:prstGeom prst="ellipse">
            <a:avLst/>
          </a:prstGeom>
          <a:noFill/>
          <a:ln w="952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dirty="0">
                <a:solidFill>
                  <a:schemeClr val="accent2"/>
                </a:solidFill>
                <a:latin typeface="Deutsche Bank Display" charset="0"/>
                <a:ea typeface="Deutsche Bank Display" charset="0"/>
                <a:cs typeface="Deutsche Bank Display" charset="0"/>
              </a:rPr>
              <a:t>1</a:t>
            </a:r>
            <a:endParaRPr lang="en-US" sz="1800" dirty="0">
              <a:solidFill>
                <a:schemeClr val="accent2"/>
              </a:solidFill>
              <a:latin typeface="Deutsche Bank Display" charset="0"/>
              <a:ea typeface="Deutsche Bank Display" charset="0"/>
              <a:cs typeface="Deutsche Bank Display" charset="0"/>
            </a:endParaRPr>
          </a:p>
        </p:txBody>
      </p:sp>
      <p:sp>
        <p:nvSpPr>
          <p:cNvPr id="16" name="Oval 15"/>
          <p:cNvSpPr/>
          <p:nvPr userDrawn="1"/>
        </p:nvSpPr>
        <p:spPr>
          <a:xfrm>
            <a:off x="701675" y="4541940"/>
            <a:ext cx="215103" cy="215103"/>
          </a:xfrm>
          <a:prstGeom prst="ellipse">
            <a:avLst/>
          </a:prstGeom>
          <a:noFill/>
          <a:ln w="952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dirty="0">
                <a:solidFill>
                  <a:schemeClr val="accent2"/>
                </a:solidFill>
                <a:latin typeface="Deutsche Bank Display" charset="0"/>
                <a:ea typeface="Deutsche Bank Display" charset="0"/>
                <a:cs typeface="Deutsche Bank Display" charset="0"/>
              </a:rPr>
              <a:t>2</a:t>
            </a:r>
            <a:endParaRPr lang="en-US" sz="1800" dirty="0">
              <a:solidFill>
                <a:schemeClr val="accent2"/>
              </a:solidFill>
              <a:latin typeface="Deutsche Bank Display" charset="0"/>
              <a:ea typeface="Deutsche Bank Display" charset="0"/>
              <a:cs typeface="Deutsche Bank Display" charset="0"/>
            </a:endParaRPr>
          </a:p>
        </p:txBody>
      </p:sp>
      <p:sp>
        <p:nvSpPr>
          <p:cNvPr id="17" name="Oval 16"/>
          <p:cNvSpPr/>
          <p:nvPr userDrawn="1"/>
        </p:nvSpPr>
        <p:spPr>
          <a:xfrm>
            <a:off x="701675" y="5106368"/>
            <a:ext cx="215103" cy="215103"/>
          </a:xfrm>
          <a:prstGeom prst="ellipse">
            <a:avLst/>
          </a:prstGeom>
          <a:noFill/>
          <a:ln w="952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dirty="0">
                <a:solidFill>
                  <a:schemeClr val="accent2"/>
                </a:solidFill>
                <a:latin typeface="Deutsche Bank Display" charset="0"/>
                <a:ea typeface="Deutsche Bank Display" charset="0"/>
                <a:cs typeface="Deutsche Bank Display" charset="0"/>
              </a:rPr>
              <a:t>3</a:t>
            </a:r>
            <a:endParaRPr lang="en-US" sz="1800" dirty="0">
              <a:solidFill>
                <a:schemeClr val="accent2"/>
              </a:solidFill>
              <a:latin typeface="Deutsche Bank Display" charset="0"/>
              <a:ea typeface="Deutsche Bank Display" charset="0"/>
              <a:cs typeface="Deutsche Bank Display" charset="0"/>
            </a:endParaRPr>
          </a:p>
        </p:txBody>
      </p:sp>
      <p:sp>
        <p:nvSpPr>
          <p:cNvPr id="19" name="Text Placeholder 6"/>
          <p:cNvSpPr>
            <a:spLocks noGrp="1"/>
          </p:cNvSpPr>
          <p:nvPr>
            <p:ph type="body" sz="quarter" idx="72" hasCustomPrompt="1"/>
          </p:nvPr>
        </p:nvSpPr>
        <p:spPr>
          <a:xfrm>
            <a:off x="702650" y="6764338"/>
            <a:ext cx="9324000" cy="268287"/>
          </a:xfrm>
          <a:prstGeom prst="rect">
            <a:avLst/>
          </a:prstGeom>
        </p:spPr>
        <p:txBody>
          <a:bodyPr lIns="0" tIns="0" rIns="0" bIns="0" anchor="b"/>
          <a:lstStyle>
            <a:lvl1pPr marL="0" indent="0">
              <a:lnSpc>
                <a:spcPts val="800"/>
              </a:lnSpc>
              <a:spcBef>
                <a:spcPts val="0"/>
              </a:spcBef>
              <a:buNone/>
              <a:defRPr sz="800">
                <a:solidFill>
                  <a:schemeClr val="tx2"/>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8pt</a:t>
            </a:r>
          </a:p>
        </p:txBody>
      </p:sp>
      <p:sp>
        <p:nvSpPr>
          <p:cNvPr id="18" name="Text Placeholder 7"/>
          <p:cNvSpPr>
            <a:spLocks noGrp="1"/>
          </p:cNvSpPr>
          <p:nvPr>
            <p:ph type="body" sz="quarter" idx="81" hasCustomPrompt="1"/>
          </p:nvPr>
        </p:nvSpPr>
        <p:spPr>
          <a:xfrm>
            <a:off x="1216152" y="5672684"/>
            <a:ext cx="6434011" cy="339481"/>
          </a:xfrm>
          <a:prstGeom prst="rect">
            <a:avLst/>
          </a:prstGeom>
        </p:spPr>
        <p:txBody>
          <a:bodyPr lIns="0" tIns="0" rIns="0" bIns="0"/>
          <a:lstStyle>
            <a:lvl1pPr marL="0" indent="0">
              <a:lnSpc>
                <a:spcPts val="1400"/>
              </a:lnSpc>
              <a:spcBef>
                <a:spcPts val="0"/>
              </a:spcBef>
              <a:buNone/>
              <a:defRPr sz="1200" baseline="0">
                <a:solidFill>
                  <a:schemeClr val="tx2"/>
                </a:solidFill>
                <a:latin typeface="Deutsche Bank Text" charset="0"/>
                <a:ea typeface="Deutsche Bank Text" charset="0"/>
                <a:cs typeface="Deutsche Bank Text" charset="0"/>
              </a:defRPr>
            </a:lvl1pPr>
            <a:lvl2pPr marL="455783" indent="0">
              <a:buNone/>
              <a:defRPr>
                <a:latin typeface="Deutsche Bank Text Beta" charset="0"/>
                <a:ea typeface="Deutsche Bank Text Beta" charset="0"/>
                <a:cs typeface="Deutsche Bank Text Beta" charset="0"/>
              </a:defRPr>
            </a:lvl2pPr>
            <a:lvl3pPr marL="911566" indent="0">
              <a:buNone/>
              <a:defRPr>
                <a:latin typeface="Deutsche Bank Text Beta" charset="0"/>
                <a:ea typeface="Deutsche Bank Text Beta" charset="0"/>
                <a:cs typeface="Deutsche Bank Text Beta" charset="0"/>
              </a:defRPr>
            </a:lvl3pPr>
            <a:lvl4pPr marL="1367348" indent="0">
              <a:buNone/>
              <a:defRPr>
                <a:latin typeface="Deutsche Bank Text Beta" charset="0"/>
                <a:ea typeface="Deutsche Bank Text Beta" charset="0"/>
                <a:cs typeface="Deutsche Bank Text Beta" charset="0"/>
              </a:defRPr>
            </a:lvl4pPr>
            <a:lvl5pPr marL="1823131" indent="0">
              <a:buNone/>
              <a:defRPr>
                <a:latin typeface="Deutsche Bank Text Beta" charset="0"/>
                <a:ea typeface="Deutsche Bank Text Beta" charset="0"/>
                <a:cs typeface="Deutsche Bank Text Beta" charset="0"/>
              </a:defRPr>
            </a:lvl5pPr>
          </a:lstStyle>
          <a:p>
            <a:pPr lvl="0"/>
            <a:r>
              <a:rPr lang="en-US" dirty="0"/>
              <a:t>Deutsche Bank Text Dark Grey 12pt</a:t>
            </a:r>
          </a:p>
        </p:txBody>
      </p:sp>
      <p:sp>
        <p:nvSpPr>
          <p:cNvPr id="20" name="Oval 19"/>
          <p:cNvSpPr/>
          <p:nvPr userDrawn="1"/>
        </p:nvSpPr>
        <p:spPr>
          <a:xfrm>
            <a:off x="701675" y="5672684"/>
            <a:ext cx="215103" cy="215103"/>
          </a:xfrm>
          <a:prstGeom prst="ellipse">
            <a:avLst/>
          </a:prstGeom>
          <a:noFill/>
          <a:ln w="952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dirty="0">
                <a:solidFill>
                  <a:schemeClr val="accent2"/>
                </a:solidFill>
                <a:latin typeface="Deutsche Bank Display" charset="0"/>
                <a:ea typeface="Deutsche Bank Display" charset="0"/>
                <a:cs typeface="Deutsche Bank Display" charset="0"/>
              </a:rPr>
              <a:t>4</a:t>
            </a:r>
            <a:endParaRPr lang="en-US" sz="1800" dirty="0">
              <a:solidFill>
                <a:schemeClr val="accent2"/>
              </a:solidFill>
              <a:latin typeface="Deutsche Bank Display" charset="0"/>
              <a:ea typeface="Deutsche Bank Display" charset="0"/>
              <a:cs typeface="Deutsche Bank Display" charset="0"/>
            </a:endParaRPr>
          </a:p>
        </p:txBody>
      </p:sp>
    </p:spTree>
    <p:extLst>
      <p:ext uri="{BB962C8B-B14F-4D97-AF65-F5344CB8AC3E}">
        <p14:creationId xmlns:p14="http://schemas.microsoft.com/office/powerpoint/2010/main" val="4060640010"/>
      </p:ext>
    </p:extLst>
  </p:cSld>
  <p:clrMapOvr>
    <a:masterClrMapping/>
  </p:clrMapOvr>
</p:sldLayout>
</file>

<file path=ppt/slideMasters/_rels/slideMaster1.xml.rels><?xml version="1.0" encoding="UTF-8" standalone="yes"?>
<Relationships xmlns="http://schemas.openxmlformats.org/package/2006/relationships"><Relationship Id="rId3" Type="http://schemas.openxmlformats.org/officeDocument/2006/relationships/slideLayout" Target="../slideLayouts/slideLayout3.xml"/><Relationship Id="rId2" Type="http://schemas.openxmlformats.org/officeDocument/2006/relationships/slideLayout" Target="../slideLayouts/slideLayout2.xml"/><Relationship Id="rId1" Type="http://schemas.openxmlformats.org/officeDocument/2006/relationships/slideLayout" Target="../slideLayouts/slideLayout1.xml"/><Relationship Id="rId5" Type="http://schemas.openxmlformats.org/officeDocument/2006/relationships/image" Target="../media/image1.png"/><Relationship Id="rId4" Type="http://schemas.openxmlformats.org/officeDocument/2006/relationships/theme" Target="../theme/theme1.xml"/></Relationships>
</file>

<file path=ppt/slideMasters/_rels/slideMaster2.xml.rels><?xml version="1.0" encoding="UTF-8" standalone="yes"?>
<Relationships xmlns="http://schemas.openxmlformats.org/package/2006/relationships"><Relationship Id="rId8" Type="http://schemas.openxmlformats.org/officeDocument/2006/relationships/slideLayout" Target="../slideLayouts/slideLayout11.xml"/><Relationship Id="rId3" Type="http://schemas.openxmlformats.org/officeDocument/2006/relationships/slideLayout" Target="../slideLayouts/slideLayout6.xml"/><Relationship Id="rId7" Type="http://schemas.openxmlformats.org/officeDocument/2006/relationships/slideLayout" Target="../slideLayouts/slideLayout10.xml"/><Relationship Id="rId12" Type="http://schemas.openxmlformats.org/officeDocument/2006/relationships/theme" Target="../theme/theme2.xml"/><Relationship Id="rId2" Type="http://schemas.openxmlformats.org/officeDocument/2006/relationships/slideLayout" Target="../slideLayouts/slideLayout5.xml"/><Relationship Id="rId1" Type="http://schemas.openxmlformats.org/officeDocument/2006/relationships/slideLayout" Target="../slideLayouts/slideLayout4.xml"/><Relationship Id="rId6" Type="http://schemas.openxmlformats.org/officeDocument/2006/relationships/slideLayout" Target="../slideLayouts/slideLayout9.xml"/><Relationship Id="rId11" Type="http://schemas.openxmlformats.org/officeDocument/2006/relationships/slideLayout" Target="../slideLayouts/slideLayout14.xml"/><Relationship Id="rId5" Type="http://schemas.openxmlformats.org/officeDocument/2006/relationships/slideLayout" Target="../slideLayouts/slideLayout8.xml"/><Relationship Id="rId10" Type="http://schemas.openxmlformats.org/officeDocument/2006/relationships/slideLayout" Target="../slideLayouts/slideLayout13.xml"/><Relationship Id="rId4" Type="http://schemas.openxmlformats.org/officeDocument/2006/relationships/slideLayout" Target="../slideLayouts/slideLayout7.xml"/><Relationship Id="rId9" Type="http://schemas.openxmlformats.org/officeDocument/2006/relationships/slideLayout" Target="../slideLayouts/slideLayout12.xml"/></Relationships>
</file>

<file path=ppt/slideMasters/_rels/slideMaster3.xml.rels><?xml version="1.0" encoding="UTF-8" standalone="yes"?>
<Relationships xmlns="http://schemas.openxmlformats.org/package/2006/relationships"><Relationship Id="rId26" Type="http://schemas.openxmlformats.org/officeDocument/2006/relationships/slideLayout" Target="../slideLayouts/slideLayout40.xml"/><Relationship Id="rId21" Type="http://schemas.openxmlformats.org/officeDocument/2006/relationships/slideLayout" Target="../slideLayouts/slideLayout35.xml"/><Relationship Id="rId42" Type="http://schemas.openxmlformats.org/officeDocument/2006/relationships/slideLayout" Target="../slideLayouts/slideLayout56.xml"/><Relationship Id="rId47" Type="http://schemas.openxmlformats.org/officeDocument/2006/relationships/slideLayout" Target="../slideLayouts/slideLayout61.xml"/><Relationship Id="rId63" Type="http://schemas.openxmlformats.org/officeDocument/2006/relationships/slideLayout" Target="../slideLayouts/slideLayout77.xml"/><Relationship Id="rId68" Type="http://schemas.openxmlformats.org/officeDocument/2006/relationships/slideLayout" Target="../slideLayouts/slideLayout82.xml"/><Relationship Id="rId84" Type="http://schemas.openxmlformats.org/officeDocument/2006/relationships/slideLayout" Target="../slideLayouts/slideLayout98.xml"/><Relationship Id="rId16" Type="http://schemas.openxmlformats.org/officeDocument/2006/relationships/slideLayout" Target="../slideLayouts/slideLayout30.xml"/><Relationship Id="rId11" Type="http://schemas.openxmlformats.org/officeDocument/2006/relationships/slideLayout" Target="../slideLayouts/slideLayout25.xml"/><Relationship Id="rId32" Type="http://schemas.openxmlformats.org/officeDocument/2006/relationships/slideLayout" Target="../slideLayouts/slideLayout46.xml"/><Relationship Id="rId37" Type="http://schemas.openxmlformats.org/officeDocument/2006/relationships/slideLayout" Target="../slideLayouts/slideLayout51.xml"/><Relationship Id="rId53" Type="http://schemas.openxmlformats.org/officeDocument/2006/relationships/slideLayout" Target="../slideLayouts/slideLayout67.xml"/><Relationship Id="rId58" Type="http://schemas.openxmlformats.org/officeDocument/2006/relationships/slideLayout" Target="../slideLayouts/slideLayout72.xml"/><Relationship Id="rId74" Type="http://schemas.openxmlformats.org/officeDocument/2006/relationships/slideLayout" Target="../slideLayouts/slideLayout88.xml"/><Relationship Id="rId79" Type="http://schemas.openxmlformats.org/officeDocument/2006/relationships/slideLayout" Target="../slideLayouts/slideLayout93.xml"/><Relationship Id="rId5" Type="http://schemas.openxmlformats.org/officeDocument/2006/relationships/slideLayout" Target="../slideLayouts/slideLayout19.xml"/><Relationship Id="rId19" Type="http://schemas.openxmlformats.org/officeDocument/2006/relationships/slideLayout" Target="../slideLayouts/slideLayout33.xml"/><Relationship Id="rId14" Type="http://schemas.openxmlformats.org/officeDocument/2006/relationships/slideLayout" Target="../slideLayouts/slideLayout28.xml"/><Relationship Id="rId22" Type="http://schemas.openxmlformats.org/officeDocument/2006/relationships/slideLayout" Target="../slideLayouts/slideLayout36.xml"/><Relationship Id="rId27" Type="http://schemas.openxmlformats.org/officeDocument/2006/relationships/slideLayout" Target="../slideLayouts/slideLayout41.xml"/><Relationship Id="rId30" Type="http://schemas.openxmlformats.org/officeDocument/2006/relationships/slideLayout" Target="../slideLayouts/slideLayout44.xml"/><Relationship Id="rId35" Type="http://schemas.openxmlformats.org/officeDocument/2006/relationships/slideLayout" Target="../slideLayouts/slideLayout49.xml"/><Relationship Id="rId43" Type="http://schemas.openxmlformats.org/officeDocument/2006/relationships/slideLayout" Target="../slideLayouts/slideLayout57.xml"/><Relationship Id="rId48" Type="http://schemas.openxmlformats.org/officeDocument/2006/relationships/slideLayout" Target="../slideLayouts/slideLayout62.xml"/><Relationship Id="rId56" Type="http://schemas.openxmlformats.org/officeDocument/2006/relationships/slideLayout" Target="../slideLayouts/slideLayout70.xml"/><Relationship Id="rId64" Type="http://schemas.openxmlformats.org/officeDocument/2006/relationships/slideLayout" Target="../slideLayouts/slideLayout78.xml"/><Relationship Id="rId69" Type="http://schemas.openxmlformats.org/officeDocument/2006/relationships/slideLayout" Target="../slideLayouts/slideLayout83.xml"/><Relationship Id="rId77" Type="http://schemas.openxmlformats.org/officeDocument/2006/relationships/slideLayout" Target="../slideLayouts/slideLayout91.xml"/><Relationship Id="rId8" Type="http://schemas.openxmlformats.org/officeDocument/2006/relationships/slideLayout" Target="../slideLayouts/slideLayout22.xml"/><Relationship Id="rId51" Type="http://schemas.openxmlformats.org/officeDocument/2006/relationships/slideLayout" Target="../slideLayouts/slideLayout65.xml"/><Relationship Id="rId72" Type="http://schemas.openxmlformats.org/officeDocument/2006/relationships/slideLayout" Target="../slideLayouts/slideLayout86.xml"/><Relationship Id="rId80" Type="http://schemas.openxmlformats.org/officeDocument/2006/relationships/slideLayout" Target="../slideLayouts/slideLayout94.xml"/><Relationship Id="rId85" Type="http://schemas.openxmlformats.org/officeDocument/2006/relationships/slideLayout" Target="../slideLayouts/slideLayout99.xml"/><Relationship Id="rId3" Type="http://schemas.openxmlformats.org/officeDocument/2006/relationships/slideLayout" Target="../slideLayouts/slideLayout17.xml"/><Relationship Id="rId12" Type="http://schemas.openxmlformats.org/officeDocument/2006/relationships/slideLayout" Target="../slideLayouts/slideLayout26.xml"/><Relationship Id="rId17" Type="http://schemas.openxmlformats.org/officeDocument/2006/relationships/slideLayout" Target="../slideLayouts/slideLayout31.xml"/><Relationship Id="rId25" Type="http://schemas.openxmlformats.org/officeDocument/2006/relationships/slideLayout" Target="../slideLayouts/slideLayout39.xml"/><Relationship Id="rId33" Type="http://schemas.openxmlformats.org/officeDocument/2006/relationships/slideLayout" Target="../slideLayouts/slideLayout47.xml"/><Relationship Id="rId38" Type="http://schemas.openxmlformats.org/officeDocument/2006/relationships/slideLayout" Target="../slideLayouts/slideLayout52.xml"/><Relationship Id="rId46" Type="http://schemas.openxmlformats.org/officeDocument/2006/relationships/slideLayout" Target="../slideLayouts/slideLayout60.xml"/><Relationship Id="rId59" Type="http://schemas.openxmlformats.org/officeDocument/2006/relationships/slideLayout" Target="../slideLayouts/slideLayout73.xml"/><Relationship Id="rId67" Type="http://schemas.openxmlformats.org/officeDocument/2006/relationships/slideLayout" Target="../slideLayouts/slideLayout81.xml"/><Relationship Id="rId20" Type="http://schemas.openxmlformats.org/officeDocument/2006/relationships/slideLayout" Target="../slideLayouts/slideLayout34.xml"/><Relationship Id="rId41" Type="http://schemas.openxmlformats.org/officeDocument/2006/relationships/slideLayout" Target="../slideLayouts/slideLayout55.xml"/><Relationship Id="rId54" Type="http://schemas.openxmlformats.org/officeDocument/2006/relationships/slideLayout" Target="../slideLayouts/slideLayout68.xml"/><Relationship Id="rId62" Type="http://schemas.openxmlformats.org/officeDocument/2006/relationships/slideLayout" Target="../slideLayouts/slideLayout76.xml"/><Relationship Id="rId70" Type="http://schemas.openxmlformats.org/officeDocument/2006/relationships/slideLayout" Target="../slideLayouts/slideLayout84.xml"/><Relationship Id="rId75" Type="http://schemas.openxmlformats.org/officeDocument/2006/relationships/slideLayout" Target="../slideLayouts/slideLayout89.xml"/><Relationship Id="rId83" Type="http://schemas.openxmlformats.org/officeDocument/2006/relationships/slideLayout" Target="../slideLayouts/slideLayout97.xml"/><Relationship Id="rId1" Type="http://schemas.openxmlformats.org/officeDocument/2006/relationships/slideLayout" Target="../slideLayouts/slideLayout15.xml"/><Relationship Id="rId6" Type="http://schemas.openxmlformats.org/officeDocument/2006/relationships/slideLayout" Target="../slideLayouts/slideLayout20.xml"/><Relationship Id="rId15" Type="http://schemas.openxmlformats.org/officeDocument/2006/relationships/slideLayout" Target="../slideLayouts/slideLayout29.xml"/><Relationship Id="rId23" Type="http://schemas.openxmlformats.org/officeDocument/2006/relationships/slideLayout" Target="../slideLayouts/slideLayout37.xml"/><Relationship Id="rId28" Type="http://schemas.openxmlformats.org/officeDocument/2006/relationships/slideLayout" Target="../slideLayouts/slideLayout42.xml"/><Relationship Id="rId36" Type="http://schemas.openxmlformats.org/officeDocument/2006/relationships/slideLayout" Target="../slideLayouts/slideLayout50.xml"/><Relationship Id="rId49" Type="http://schemas.openxmlformats.org/officeDocument/2006/relationships/slideLayout" Target="../slideLayouts/slideLayout63.xml"/><Relationship Id="rId57" Type="http://schemas.openxmlformats.org/officeDocument/2006/relationships/slideLayout" Target="../slideLayouts/slideLayout71.xml"/><Relationship Id="rId10" Type="http://schemas.openxmlformats.org/officeDocument/2006/relationships/slideLayout" Target="../slideLayouts/slideLayout24.xml"/><Relationship Id="rId31" Type="http://schemas.openxmlformats.org/officeDocument/2006/relationships/slideLayout" Target="../slideLayouts/slideLayout45.xml"/><Relationship Id="rId44" Type="http://schemas.openxmlformats.org/officeDocument/2006/relationships/slideLayout" Target="../slideLayouts/slideLayout58.xml"/><Relationship Id="rId52" Type="http://schemas.openxmlformats.org/officeDocument/2006/relationships/slideLayout" Target="../slideLayouts/slideLayout66.xml"/><Relationship Id="rId60" Type="http://schemas.openxmlformats.org/officeDocument/2006/relationships/slideLayout" Target="../slideLayouts/slideLayout74.xml"/><Relationship Id="rId65" Type="http://schemas.openxmlformats.org/officeDocument/2006/relationships/slideLayout" Target="../slideLayouts/slideLayout79.xml"/><Relationship Id="rId73" Type="http://schemas.openxmlformats.org/officeDocument/2006/relationships/slideLayout" Target="../slideLayouts/slideLayout87.xml"/><Relationship Id="rId78" Type="http://schemas.openxmlformats.org/officeDocument/2006/relationships/slideLayout" Target="../slideLayouts/slideLayout92.xml"/><Relationship Id="rId81" Type="http://schemas.openxmlformats.org/officeDocument/2006/relationships/slideLayout" Target="../slideLayouts/slideLayout95.xml"/><Relationship Id="rId86" Type="http://schemas.openxmlformats.org/officeDocument/2006/relationships/theme" Target="../theme/theme3.xml"/><Relationship Id="rId4" Type="http://schemas.openxmlformats.org/officeDocument/2006/relationships/slideLayout" Target="../slideLayouts/slideLayout18.xml"/><Relationship Id="rId9" Type="http://schemas.openxmlformats.org/officeDocument/2006/relationships/slideLayout" Target="../slideLayouts/slideLayout23.xml"/><Relationship Id="rId13" Type="http://schemas.openxmlformats.org/officeDocument/2006/relationships/slideLayout" Target="../slideLayouts/slideLayout27.xml"/><Relationship Id="rId18" Type="http://schemas.openxmlformats.org/officeDocument/2006/relationships/slideLayout" Target="../slideLayouts/slideLayout32.xml"/><Relationship Id="rId39" Type="http://schemas.openxmlformats.org/officeDocument/2006/relationships/slideLayout" Target="../slideLayouts/slideLayout53.xml"/><Relationship Id="rId34" Type="http://schemas.openxmlformats.org/officeDocument/2006/relationships/slideLayout" Target="../slideLayouts/slideLayout48.xml"/><Relationship Id="rId50" Type="http://schemas.openxmlformats.org/officeDocument/2006/relationships/slideLayout" Target="../slideLayouts/slideLayout64.xml"/><Relationship Id="rId55" Type="http://schemas.openxmlformats.org/officeDocument/2006/relationships/slideLayout" Target="../slideLayouts/slideLayout69.xml"/><Relationship Id="rId76" Type="http://schemas.openxmlformats.org/officeDocument/2006/relationships/slideLayout" Target="../slideLayouts/slideLayout90.xml"/><Relationship Id="rId7" Type="http://schemas.openxmlformats.org/officeDocument/2006/relationships/slideLayout" Target="../slideLayouts/slideLayout21.xml"/><Relationship Id="rId71" Type="http://schemas.openxmlformats.org/officeDocument/2006/relationships/slideLayout" Target="../slideLayouts/slideLayout85.xml"/><Relationship Id="rId2" Type="http://schemas.openxmlformats.org/officeDocument/2006/relationships/slideLayout" Target="../slideLayouts/slideLayout16.xml"/><Relationship Id="rId29" Type="http://schemas.openxmlformats.org/officeDocument/2006/relationships/slideLayout" Target="../slideLayouts/slideLayout43.xml"/><Relationship Id="rId24" Type="http://schemas.openxmlformats.org/officeDocument/2006/relationships/slideLayout" Target="../slideLayouts/slideLayout38.xml"/><Relationship Id="rId40" Type="http://schemas.openxmlformats.org/officeDocument/2006/relationships/slideLayout" Target="../slideLayouts/slideLayout54.xml"/><Relationship Id="rId45" Type="http://schemas.openxmlformats.org/officeDocument/2006/relationships/slideLayout" Target="../slideLayouts/slideLayout59.xml"/><Relationship Id="rId66" Type="http://schemas.openxmlformats.org/officeDocument/2006/relationships/slideLayout" Target="../slideLayouts/slideLayout80.xml"/><Relationship Id="rId87" Type="http://schemas.openxmlformats.org/officeDocument/2006/relationships/image" Target="../media/image4.png"/><Relationship Id="rId61" Type="http://schemas.openxmlformats.org/officeDocument/2006/relationships/slideLayout" Target="../slideLayouts/slideLayout75.xml"/><Relationship Id="rId82" Type="http://schemas.openxmlformats.org/officeDocument/2006/relationships/slideLayout" Target="../slideLayouts/slideLayout96.xml"/></Relationships>
</file>

<file path=ppt/slideMasters/_rels/slideMaster4.xml.rels><?xml version="1.0" encoding="UTF-8" standalone="yes"?>
<Relationships xmlns="http://schemas.openxmlformats.org/package/2006/relationships"><Relationship Id="rId26" Type="http://schemas.openxmlformats.org/officeDocument/2006/relationships/slideLayout" Target="../slideLayouts/slideLayout125.xml"/><Relationship Id="rId21" Type="http://schemas.openxmlformats.org/officeDocument/2006/relationships/slideLayout" Target="../slideLayouts/slideLayout120.xml"/><Relationship Id="rId42" Type="http://schemas.openxmlformats.org/officeDocument/2006/relationships/slideLayout" Target="../slideLayouts/slideLayout141.xml"/><Relationship Id="rId47" Type="http://schemas.openxmlformats.org/officeDocument/2006/relationships/slideLayout" Target="../slideLayouts/slideLayout146.xml"/><Relationship Id="rId63" Type="http://schemas.openxmlformats.org/officeDocument/2006/relationships/slideLayout" Target="../slideLayouts/slideLayout162.xml"/><Relationship Id="rId68" Type="http://schemas.openxmlformats.org/officeDocument/2006/relationships/slideLayout" Target="../slideLayouts/slideLayout167.xml"/><Relationship Id="rId84" Type="http://schemas.openxmlformats.org/officeDocument/2006/relationships/slideLayout" Target="../slideLayouts/slideLayout183.xml"/><Relationship Id="rId16" Type="http://schemas.openxmlformats.org/officeDocument/2006/relationships/slideLayout" Target="../slideLayouts/slideLayout115.xml"/><Relationship Id="rId11" Type="http://schemas.openxmlformats.org/officeDocument/2006/relationships/slideLayout" Target="../slideLayouts/slideLayout110.xml"/><Relationship Id="rId32" Type="http://schemas.openxmlformats.org/officeDocument/2006/relationships/slideLayout" Target="../slideLayouts/slideLayout131.xml"/><Relationship Id="rId37" Type="http://schemas.openxmlformats.org/officeDocument/2006/relationships/slideLayout" Target="../slideLayouts/slideLayout136.xml"/><Relationship Id="rId53" Type="http://schemas.openxmlformats.org/officeDocument/2006/relationships/slideLayout" Target="../slideLayouts/slideLayout152.xml"/><Relationship Id="rId58" Type="http://schemas.openxmlformats.org/officeDocument/2006/relationships/slideLayout" Target="../slideLayouts/slideLayout157.xml"/><Relationship Id="rId74" Type="http://schemas.openxmlformats.org/officeDocument/2006/relationships/slideLayout" Target="../slideLayouts/slideLayout173.xml"/><Relationship Id="rId79" Type="http://schemas.openxmlformats.org/officeDocument/2006/relationships/slideLayout" Target="../slideLayouts/slideLayout178.xml"/><Relationship Id="rId5" Type="http://schemas.openxmlformats.org/officeDocument/2006/relationships/slideLayout" Target="../slideLayouts/slideLayout104.xml"/><Relationship Id="rId19" Type="http://schemas.openxmlformats.org/officeDocument/2006/relationships/slideLayout" Target="../slideLayouts/slideLayout118.xml"/><Relationship Id="rId14" Type="http://schemas.openxmlformats.org/officeDocument/2006/relationships/slideLayout" Target="../slideLayouts/slideLayout113.xml"/><Relationship Id="rId22" Type="http://schemas.openxmlformats.org/officeDocument/2006/relationships/slideLayout" Target="../slideLayouts/slideLayout121.xml"/><Relationship Id="rId27" Type="http://schemas.openxmlformats.org/officeDocument/2006/relationships/slideLayout" Target="../slideLayouts/slideLayout126.xml"/><Relationship Id="rId30" Type="http://schemas.openxmlformats.org/officeDocument/2006/relationships/slideLayout" Target="../slideLayouts/slideLayout129.xml"/><Relationship Id="rId35" Type="http://schemas.openxmlformats.org/officeDocument/2006/relationships/slideLayout" Target="../slideLayouts/slideLayout134.xml"/><Relationship Id="rId43" Type="http://schemas.openxmlformats.org/officeDocument/2006/relationships/slideLayout" Target="../slideLayouts/slideLayout142.xml"/><Relationship Id="rId48" Type="http://schemas.openxmlformats.org/officeDocument/2006/relationships/slideLayout" Target="../slideLayouts/slideLayout147.xml"/><Relationship Id="rId56" Type="http://schemas.openxmlformats.org/officeDocument/2006/relationships/slideLayout" Target="../slideLayouts/slideLayout155.xml"/><Relationship Id="rId64" Type="http://schemas.openxmlformats.org/officeDocument/2006/relationships/slideLayout" Target="../slideLayouts/slideLayout163.xml"/><Relationship Id="rId69" Type="http://schemas.openxmlformats.org/officeDocument/2006/relationships/slideLayout" Target="../slideLayouts/slideLayout168.xml"/><Relationship Id="rId77" Type="http://schemas.openxmlformats.org/officeDocument/2006/relationships/slideLayout" Target="../slideLayouts/slideLayout176.xml"/><Relationship Id="rId8" Type="http://schemas.openxmlformats.org/officeDocument/2006/relationships/slideLayout" Target="../slideLayouts/slideLayout107.xml"/><Relationship Id="rId51" Type="http://schemas.openxmlformats.org/officeDocument/2006/relationships/slideLayout" Target="../slideLayouts/slideLayout150.xml"/><Relationship Id="rId72" Type="http://schemas.openxmlformats.org/officeDocument/2006/relationships/slideLayout" Target="../slideLayouts/slideLayout171.xml"/><Relationship Id="rId80" Type="http://schemas.openxmlformats.org/officeDocument/2006/relationships/slideLayout" Target="../slideLayouts/slideLayout179.xml"/><Relationship Id="rId85" Type="http://schemas.openxmlformats.org/officeDocument/2006/relationships/theme" Target="../theme/theme4.xml"/><Relationship Id="rId3" Type="http://schemas.openxmlformats.org/officeDocument/2006/relationships/slideLayout" Target="../slideLayouts/slideLayout102.xml"/><Relationship Id="rId12" Type="http://schemas.openxmlformats.org/officeDocument/2006/relationships/slideLayout" Target="../slideLayouts/slideLayout111.xml"/><Relationship Id="rId17" Type="http://schemas.openxmlformats.org/officeDocument/2006/relationships/slideLayout" Target="../slideLayouts/slideLayout116.xml"/><Relationship Id="rId25" Type="http://schemas.openxmlformats.org/officeDocument/2006/relationships/slideLayout" Target="../slideLayouts/slideLayout124.xml"/><Relationship Id="rId33" Type="http://schemas.openxmlformats.org/officeDocument/2006/relationships/slideLayout" Target="../slideLayouts/slideLayout132.xml"/><Relationship Id="rId38" Type="http://schemas.openxmlformats.org/officeDocument/2006/relationships/slideLayout" Target="../slideLayouts/slideLayout137.xml"/><Relationship Id="rId46" Type="http://schemas.openxmlformats.org/officeDocument/2006/relationships/slideLayout" Target="../slideLayouts/slideLayout145.xml"/><Relationship Id="rId59" Type="http://schemas.openxmlformats.org/officeDocument/2006/relationships/slideLayout" Target="../slideLayouts/slideLayout158.xml"/><Relationship Id="rId67" Type="http://schemas.openxmlformats.org/officeDocument/2006/relationships/slideLayout" Target="../slideLayouts/slideLayout166.xml"/><Relationship Id="rId20" Type="http://schemas.openxmlformats.org/officeDocument/2006/relationships/slideLayout" Target="../slideLayouts/slideLayout119.xml"/><Relationship Id="rId41" Type="http://schemas.openxmlformats.org/officeDocument/2006/relationships/slideLayout" Target="../slideLayouts/slideLayout140.xml"/><Relationship Id="rId54" Type="http://schemas.openxmlformats.org/officeDocument/2006/relationships/slideLayout" Target="../slideLayouts/slideLayout153.xml"/><Relationship Id="rId62" Type="http://schemas.openxmlformats.org/officeDocument/2006/relationships/slideLayout" Target="../slideLayouts/slideLayout161.xml"/><Relationship Id="rId70" Type="http://schemas.openxmlformats.org/officeDocument/2006/relationships/slideLayout" Target="../slideLayouts/slideLayout169.xml"/><Relationship Id="rId75" Type="http://schemas.openxmlformats.org/officeDocument/2006/relationships/slideLayout" Target="../slideLayouts/slideLayout174.xml"/><Relationship Id="rId83" Type="http://schemas.openxmlformats.org/officeDocument/2006/relationships/slideLayout" Target="../slideLayouts/slideLayout182.xml"/><Relationship Id="rId1" Type="http://schemas.openxmlformats.org/officeDocument/2006/relationships/slideLayout" Target="../slideLayouts/slideLayout100.xml"/><Relationship Id="rId6" Type="http://schemas.openxmlformats.org/officeDocument/2006/relationships/slideLayout" Target="../slideLayouts/slideLayout105.xml"/><Relationship Id="rId15" Type="http://schemas.openxmlformats.org/officeDocument/2006/relationships/slideLayout" Target="../slideLayouts/slideLayout114.xml"/><Relationship Id="rId23" Type="http://schemas.openxmlformats.org/officeDocument/2006/relationships/slideLayout" Target="../slideLayouts/slideLayout122.xml"/><Relationship Id="rId28" Type="http://schemas.openxmlformats.org/officeDocument/2006/relationships/slideLayout" Target="../slideLayouts/slideLayout127.xml"/><Relationship Id="rId36" Type="http://schemas.openxmlformats.org/officeDocument/2006/relationships/slideLayout" Target="../slideLayouts/slideLayout135.xml"/><Relationship Id="rId49" Type="http://schemas.openxmlformats.org/officeDocument/2006/relationships/slideLayout" Target="../slideLayouts/slideLayout148.xml"/><Relationship Id="rId57" Type="http://schemas.openxmlformats.org/officeDocument/2006/relationships/slideLayout" Target="../slideLayouts/slideLayout156.xml"/><Relationship Id="rId10" Type="http://schemas.openxmlformats.org/officeDocument/2006/relationships/slideLayout" Target="../slideLayouts/slideLayout109.xml"/><Relationship Id="rId31" Type="http://schemas.openxmlformats.org/officeDocument/2006/relationships/slideLayout" Target="../slideLayouts/slideLayout130.xml"/><Relationship Id="rId44" Type="http://schemas.openxmlformats.org/officeDocument/2006/relationships/slideLayout" Target="../slideLayouts/slideLayout143.xml"/><Relationship Id="rId52" Type="http://schemas.openxmlformats.org/officeDocument/2006/relationships/slideLayout" Target="../slideLayouts/slideLayout151.xml"/><Relationship Id="rId60" Type="http://schemas.openxmlformats.org/officeDocument/2006/relationships/slideLayout" Target="../slideLayouts/slideLayout159.xml"/><Relationship Id="rId65" Type="http://schemas.openxmlformats.org/officeDocument/2006/relationships/slideLayout" Target="../slideLayouts/slideLayout164.xml"/><Relationship Id="rId73" Type="http://schemas.openxmlformats.org/officeDocument/2006/relationships/slideLayout" Target="../slideLayouts/slideLayout172.xml"/><Relationship Id="rId78" Type="http://schemas.openxmlformats.org/officeDocument/2006/relationships/slideLayout" Target="../slideLayouts/slideLayout177.xml"/><Relationship Id="rId81" Type="http://schemas.openxmlformats.org/officeDocument/2006/relationships/slideLayout" Target="../slideLayouts/slideLayout180.xml"/><Relationship Id="rId4" Type="http://schemas.openxmlformats.org/officeDocument/2006/relationships/slideLayout" Target="../slideLayouts/slideLayout103.xml"/><Relationship Id="rId9" Type="http://schemas.openxmlformats.org/officeDocument/2006/relationships/slideLayout" Target="../slideLayouts/slideLayout108.xml"/><Relationship Id="rId13" Type="http://schemas.openxmlformats.org/officeDocument/2006/relationships/slideLayout" Target="../slideLayouts/slideLayout112.xml"/><Relationship Id="rId18" Type="http://schemas.openxmlformats.org/officeDocument/2006/relationships/slideLayout" Target="../slideLayouts/slideLayout117.xml"/><Relationship Id="rId39" Type="http://schemas.openxmlformats.org/officeDocument/2006/relationships/slideLayout" Target="../slideLayouts/slideLayout138.xml"/><Relationship Id="rId34" Type="http://schemas.openxmlformats.org/officeDocument/2006/relationships/slideLayout" Target="../slideLayouts/slideLayout133.xml"/><Relationship Id="rId50" Type="http://schemas.openxmlformats.org/officeDocument/2006/relationships/slideLayout" Target="../slideLayouts/slideLayout149.xml"/><Relationship Id="rId55" Type="http://schemas.openxmlformats.org/officeDocument/2006/relationships/slideLayout" Target="../slideLayouts/slideLayout154.xml"/><Relationship Id="rId76" Type="http://schemas.openxmlformats.org/officeDocument/2006/relationships/slideLayout" Target="../slideLayouts/slideLayout175.xml"/><Relationship Id="rId7" Type="http://schemas.openxmlformats.org/officeDocument/2006/relationships/slideLayout" Target="../slideLayouts/slideLayout106.xml"/><Relationship Id="rId71" Type="http://schemas.openxmlformats.org/officeDocument/2006/relationships/slideLayout" Target="../slideLayouts/slideLayout170.xml"/><Relationship Id="rId2" Type="http://schemas.openxmlformats.org/officeDocument/2006/relationships/slideLayout" Target="../slideLayouts/slideLayout101.xml"/><Relationship Id="rId29" Type="http://schemas.openxmlformats.org/officeDocument/2006/relationships/slideLayout" Target="../slideLayouts/slideLayout128.xml"/><Relationship Id="rId24" Type="http://schemas.openxmlformats.org/officeDocument/2006/relationships/slideLayout" Target="../slideLayouts/slideLayout123.xml"/><Relationship Id="rId40" Type="http://schemas.openxmlformats.org/officeDocument/2006/relationships/slideLayout" Target="../slideLayouts/slideLayout139.xml"/><Relationship Id="rId45" Type="http://schemas.openxmlformats.org/officeDocument/2006/relationships/slideLayout" Target="../slideLayouts/slideLayout144.xml"/><Relationship Id="rId66" Type="http://schemas.openxmlformats.org/officeDocument/2006/relationships/slideLayout" Target="../slideLayouts/slideLayout165.xml"/><Relationship Id="rId61" Type="http://schemas.openxmlformats.org/officeDocument/2006/relationships/slideLayout" Target="../slideLayouts/slideLayout160.xml"/><Relationship Id="rId82" Type="http://schemas.openxmlformats.org/officeDocument/2006/relationships/slideLayout" Target="../slideLayouts/slideLayout181.xml"/></Relationships>
</file>

<file path=ppt/slideMasters/_rels/slideMaster5.xml.rels><?xml version="1.0" encoding="UTF-8" standalone="yes"?>
<Relationships xmlns="http://schemas.openxmlformats.org/package/2006/relationships"><Relationship Id="rId3" Type="http://schemas.openxmlformats.org/officeDocument/2006/relationships/slideLayout" Target="../slideLayouts/slideLayout186.xml"/><Relationship Id="rId7" Type="http://schemas.openxmlformats.org/officeDocument/2006/relationships/image" Target="../media/image19.png"/><Relationship Id="rId2" Type="http://schemas.openxmlformats.org/officeDocument/2006/relationships/slideLayout" Target="../slideLayouts/slideLayout185.xml"/><Relationship Id="rId1" Type="http://schemas.openxmlformats.org/officeDocument/2006/relationships/slideLayout" Target="../slideLayouts/slideLayout184.xml"/><Relationship Id="rId6" Type="http://schemas.openxmlformats.org/officeDocument/2006/relationships/image" Target="../media/image1.png"/><Relationship Id="rId5" Type="http://schemas.openxmlformats.org/officeDocument/2006/relationships/theme" Target="../theme/theme5.xml"/><Relationship Id="rId4" Type="http://schemas.openxmlformats.org/officeDocument/2006/relationships/slideLayout" Target="../slideLayouts/slideLayout187.xml"/></Relationships>
</file>

<file path=ppt/slideMasters/_rels/slideMaster6.xml.rels><?xml version="1.0" encoding="UTF-8" standalone="yes"?>
<Relationships xmlns="http://schemas.openxmlformats.org/package/2006/relationships"><Relationship Id="rId26" Type="http://schemas.openxmlformats.org/officeDocument/2006/relationships/slideLayout" Target="../slideLayouts/slideLayout213.xml"/><Relationship Id="rId21" Type="http://schemas.openxmlformats.org/officeDocument/2006/relationships/slideLayout" Target="../slideLayouts/slideLayout208.xml"/><Relationship Id="rId42" Type="http://schemas.openxmlformats.org/officeDocument/2006/relationships/slideLayout" Target="../slideLayouts/slideLayout229.xml"/><Relationship Id="rId47" Type="http://schemas.openxmlformats.org/officeDocument/2006/relationships/slideLayout" Target="../slideLayouts/slideLayout234.xml"/><Relationship Id="rId63" Type="http://schemas.openxmlformats.org/officeDocument/2006/relationships/slideLayout" Target="../slideLayouts/slideLayout250.xml"/><Relationship Id="rId68" Type="http://schemas.openxmlformats.org/officeDocument/2006/relationships/slideLayout" Target="../slideLayouts/slideLayout255.xml"/><Relationship Id="rId84" Type="http://schemas.openxmlformats.org/officeDocument/2006/relationships/slideLayout" Target="../slideLayouts/slideLayout271.xml"/><Relationship Id="rId16" Type="http://schemas.openxmlformats.org/officeDocument/2006/relationships/slideLayout" Target="../slideLayouts/slideLayout203.xml"/><Relationship Id="rId11" Type="http://schemas.openxmlformats.org/officeDocument/2006/relationships/slideLayout" Target="../slideLayouts/slideLayout198.xml"/><Relationship Id="rId32" Type="http://schemas.openxmlformats.org/officeDocument/2006/relationships/slideLayout" Target="../slideLayouts/slideLayout219.xml"/><Relationship Id="rId37" Type="http://schemas.openxmlformats.org/officeDocument/2006/relationships/slideLayout" Target="../slideLayouts/slideLayout224.xml"/><Relationship Id="rId53" Type="http://schemas.openxmlformats.org/officeDocument/2006/relationships/slideLayout" Target="../slideLayouts/slideLayout240.xml"/><Relationship Id="rId58" Type="http://schemas.openxmlformats.org/officeDocument/2006/relationships/slideLayout" Target="../slideLayouts/slideLayout245.xml"/><Relationship Id="rId74" Type="http://schemas.openxmlformats.org/officeDocument/2006/relationships/slideLayout" Target="../slideLayouts/slideLayout261.xml"/><Relationship Id="rId79" Type="http://schemas.openxmlformats.org/officeDocument/2006/relationships/slideLayout" Target="../slideLayouts/slideLayout266.xml"/><Relationship Id="rId5" Type="http://schemas.openxmlformats.org/officeDocument/2006/relationships/slideLayout" Target="../slideLayouts/slideLayout192.xml"/><Relationship Id="rId19" Type="http://schemas.openxmlformats.org/officeDocument/2006/relationships/slideLayout" Target="../slideLayouts/slideLayout206.xml"/><Relationship Id="rId14" Type="http://schemas.openxmlformats.org/officeDocument/2006/relationships/slideLayout" Target="../slideLayouts/slideLayout201.xml"/><Relationship Id="rId22" Type="http://schemas.openxmlformats.org/officeDocument/2006/relationships/slideLayout" Target="../slideLayouts/slideLayout209.xml"/><Relationship Id="rId27" Type="http://schemas.openxmlformats.org/officeDocument/2006/relationships/slideLayout" Target="../slideLayouts/slideLayout214.xml"/><Relationship Id="rId30" Type="http://schemas.openxmlformats.org/officeDocument/2006/relationships/slideLayout" Target="../slideLayouts/slideLayout217.xml"/><Relationship Id="rId35" Type="http://schemas.openxmlformats.org/officeDocument/2006/relationships/slideLayout" Target="../slideLayouts/slideLayout222.xml"/><Relationship Id="rId43" Type="http://schemas.openxmlformats.org/officeDocument/2006/relationships/slideLayout" Target="../slideLayouts/slideLayout230.xml"/><Relationship Id="rId48" Type="http://schemas.openxmlformats.org/officeDocument/2006/relationships/slideLayout" Target="../slideLayouts/slideLayout235.xml"/><Relationship Id="rId56" Type="http://schemas.openxmlformats.org/officeDocument/2006/relationships/slideLayout" Target="../slideLayouts/slideLayout243.xml"/><Relationship Id="rId64" Type="http://schemas.openxmlformats.org/officeDocument/2006/relationships/slideLayout" Target="../slideLayouts/slideLayout251.xml"/><Relationship Id="rId69" Type="http://schemas.openxmlformats.org/officeDocument/2006/relationships/slideLayout" Target="../slideLayouts/slideLayout256.xml"/><Relationship Id="rId77" Type="http://schemas.openxmlformats.org/officeDocument/2006/relationships/slideLayout" Target="../slideLayouts/slideLayout264.xml"/><Relationship Id="rId8" Type="http://schemas.openxmlformats.org/officeDocument/2006/relationships/slideLayout" Target="../slideLayouts/slideLayout195.xml"/><Relationship Id="rId51" Type="http://schemas.openxmlformats.org/officeDocument/2006/relationships/slideLayout" Target="../slideLayouts/slideLayout238.xml"/><Relationship Id="rId72" Type="http://schemas.openxmlformats.org/officeDocument/2006/relationships/slideLayout" Target="../slideLayouts/slideLayout259.xml"/><Relationship Id="rId80" Type="http://schemas.openxmlformats.org/officeDocument/2006/relationships/slideLayout" Target="../slideLayouts/slideLayout267.xml"/><Relationship Id="rId85" Type="http://schemas.openxmlformats.org/officeDocument/2006/relationships/slideLayout" Target="../slideLayouts/slideLayout272.xml"/><Relationship Id="rId3" Type="http://schemas.openxmlformats.org/officeDocument/2006/relationships/slideLayout" Target="../slideLayouts/slideLayout190.xml"/><Relationship Id="rId12" Type="http://schemas.openxmlformats.org/officeDocument/2006/relationships/slideLayout" Target="../slideLayouts/slideLayout199.xml"/><Relationship Id="rId17" Type="http://schemas.openxmlformats.org/officeDocument/2006/relationships/slideLayout" Target="../slideLayouts/slideLayout204.xml"/><Relationship Id="rId25" Type="http://schemas.openxmlformats.org/officeDocument/2006/relationships/slideLayout" Target="../slideLayouts/slideLayout212.xml"/><Relationship Id="rId33" Type="http://schemas.openxmlformats.org/officeDocument/2006/relationships/slideLayout" Target="../slideLayouts/slideLayout220.xml"/><Relationship Id="rId38" Type="http://schemas.openxmlformats.org/officeDocument/2006/relationships/slideLayout" Target="../slideLayouts/slideLayout225.xml"/><Relationship Id="rId46" Type="http://schemas.openxmlformats.org/officeDocument/2006/relationships/slideLayout" Target="../slideLayouts/slideLayout233.xml"/><Relationship Id="rId59" Type="http://schemas.openxmlformats.org/officeDocument/2006/relationships/slideLayout" Target="../slideLayouts/slideLayout246.xml"/><Relationship Id="rId67" Type="http://schemas.openxmlformats.org/officeDocument/2006/relationships/slideLayout" Target="../slideLayouts/slideLayout254.xml"/><Relationship Id="rId20" Type="http://schemas.openxmlformats.org/officeDocument/2006/relationships/slideLayout" Target="../slideLayouts/slideLayout207.xml"/><Relationship Id="rId41" Type="http://schemas.openxmlformats.org/officeDocument/2006/relationships/slideLayout" Target="../slideLayouts/slideLayout228.xml"/><Relationship Id="rId54" Type="http://schemas.openxmlformats.org/officeDocument/2006/relationships/slideLayout" Target="../slideLayouts/slideLayout241.xml"/><Relationship Id="rId62" Type="http://schemas.openxmlformats.org/officeDocument/2006/relationships/slideLayout" Target="../slideLayouts/slideLayout249.xml"/><Relationship Id="rId70" Type="http://schemas.openxmlformats.org/officeDocument/2006/relationships/slideLayout" Target="../slideLayouts/slideLayout257.xml"/><Relationship Id="rId75" Type="http://schemas.openxmlformats.org/officeDocument/2006/relationships/slideLayout" Target="../slideLayouts/slideLayout262.xml"/><Relationship Id="rId83" Type="http://schemas.openxmlformats.org/officeDocument/2006/relationships/slideLayout" Target="../slideLayouts/slideLayout270.xml"/><Relationship Id="rId1" Type="http://schemas.openxmlformats.org/officeDocument/2006/relationships/slideLayout" Target="../slideLayouts/slideLayout188.xml"/><Relationship Id="rId6" Type="http://schemas.openxmlformats.org/officeDocument/2006/relationships/slideLayout" Target="../slideLayouts/slideLayout193.xml"/><Relationship Id="rId15" Type="http://schemas.openxmlformats.org/officeDocument/2006/relationships/slideLayout" Target="../slideLayouts/slideLayout202.xml"/><Relationship Id="rId23" Type="http://schemas.openxmlformats.org/officeDocument/2006/relationships/slideLayout" Target="../slideLayouts/slideLayout210.xml"/><Relationship Id="rId28" Type="http://schemas.openxmlformats.org/officeDocument/2006/relationships/slideLayout" Target="../slideLayouts/slideLayout215.xml"/><Relationship Id="rId36" Type="http://schemas.openxmlformats.org/officeDocument/2006/relationships/slideLayout" Target="../slideLayouts/slideLayout223.xml"/><Relationship Id="rId49" Type="http://schemas.openxmlformats.org/officeDocument/2006/relationships/slideLayout" Target="../slideLayouts/slideLayout236.xml"/><Relationship Id="rId57" Type="http://schemas.openxmlformats.org/officeDocument/2006/relationships/slideLayout" Target="../slideLayouts/slideLayout244.xml"/><Relationship Id="rId10" Type="http://schemas.openxmlformats.org/officeDocument/2006/relationships/slideLayout" Target="../slideLayouts/slideLayout197.xml"/><Relationship Id="rId31" Type="http://schemas.openxmlformats.org/officeDocument/2006/relationships/slideLayout" Target="../slideLayouts/slideLayout218.xml"/><Relationship Id="rId44" Type="http://schemas.openxmlformats.org/officeDocument/2006/relationships/slideLayout" Target="../slideLayouts/slideLayout231.xml"/><Relationship Id="rId52" Type="http://schemas.openxmlformats.org/officeDocument/2006/relationships/slideLayout" Target="../slideLayouts/slideLayout239.xml"/><Relationship Id="rId60" Type="http://schemas.openxmlformats.org/officeDocument/2006/relationships/slideLayout" Target="../slideLayouts/slideLayout247.xml"/><Relationship Id="rId65" Type="http://schemas.openxmlformats.org/officeDocument/2006/relationships/slideLayout" Target="../slideLayouts/slideLayout252.xml"/><Relationship Id="rId73" Type="http://schemas.openxmlformats.org/officeDocument/2006/relationships/slideLayout" Target="../slideLayouts/slideLayout260.xml"/><Relationship Id="rId78" Type="http://schemas.openxmlformats.org/officeDocument/2006/relationships/slideLayout" Target="../slideLayouts/slideLayout265.xml"/><Relationship Id="rId81" Type="http://schemas.openxmlformats.org/officeDocument/2006/relationships/slideLayout" Target="../slideLayouts/slideLayout268.xml"/><Relationship Id="rId86" Type="http://schemas.openxmlformats.org/officeDocument/2006/relationships/theme" Target="../theme/theme6.xml"/><Relationship Id="rId4" Type="http://schemas.openxmlformats.org/officeDocument/2006/relationships/slideLayout" Target="../slideLayouts/slideLayout191.xml"/><Relationship Id="rId9" Type="http://schemas.openxmlformats.org/officeDocument/2006/relationships/slideLayout" Target="../slideLayouts/slideLayout196.xml"/><Relationship Id="rId13" Type="http://schemas.openxmlformats.org/officeDocument/2006/relationships/slideLayout" Target="../slideLayouts/slideLayout200.xml"/><Relationship Id="rId18" Type="http://schemas.openxmlformats.org/officeDocument/2006/relationships/slideLayout" Target="../slideLayouts/slideLayout205.xml"/><Relationship Id="rId39" Type="http://schemas.openxmlformats.org/officeDocument/2006/relationships/slideLayout" Target="../slideLayouts/slideLayout226.xml"/><Relationship Id="rId34" Type="http://schemas.openxmlformats.org/officeDocument/2006/relationships/slideLayout" Target="../slideLayouts/slideLayout221.xml"/><Relationship Id="rId50" Type="http://schemas.openxmlformats.org/officeDocument/2006/relationships/slideLayout" Target="../slideLayouts/slideLayout237.xml"/><Relationship Id="rId55" Type="http://schemas.openxmlformats.org/officeDocument/2006/relationships/slideLayout" Target="../slideLayouts/slideLayout242.xml"/><Relationship Id="rId76" Type="http://schemas.openxmlformats.org/officeDocument/2006/relationships/slideLayout" Target="../slideLayouts/slideLayout263.xml"/><Relationship Id="rId7" Type="http://schemas.openxmlformats.org/officeDocument/2006/relationships/slideLayout" Target="../slideLayouts/slideLayout194.xml"/><Relationship Id="rId71" Type="http://schemas.openxmlformats.org/officeDocument/2006/relationships/slideLayout" Target="../slideLayouts/slideLayout258.xml"/><Relationship Id="rId2" Type="http://schemas.openxmlformats.org/officeDocument/2006/relationships/slideLayout" Target="../slideLayouts/slideLayout189.xml"/><Relationship Id="rId29" Type="http://schemas.openxmlformats.org/officeDocument/2006/relationships/slideLayout" Target="../slideLayouts/slideLayout216.xml"/><Relationship Id="rId24" Type="http://schemas.openxmlformats.org/officeDocument/2006/relationships/slideLayout" Target="../slideLayouts/slideLayout211.xml"/><Relationship Id="rId40" Type="http://schemas.openxmlformats.org/officeDocument/2006/relationships/slideLayout" Target="../slideLayouts/slideLayout227.xml"/><Relationship Id="rId45" Type="http://schemas.openxmlformats.org/officeDocument/2006/relationships/slideLayout" Target="../slideLayouts/slideLayout232.xml"/><Relationship Id="rId66" Type="http://schemas.openxmlformats.org/officeDocument/2006/relationships/slideLayout" Target="../slideLayouts/slideLayout253.xml"/><Relationship Id="rId61" Type="http://schemas.openxmlformats.org/officeDocument/2006/relationships/slideLayout" Target="../slideLayouts/slideLayout248.xml"/><Relationship Id="rId82" Type="http://schemas.openxmlformats.org/officeDocument/2006/relationships/slideLayout" Target="../slideLayouts/slideLayout269.xml"/></Relationships>
</file>

<file path=ppt/slideMasters/_rels/slideMaster7.xml.rels><?xml version="1.0" encoding="UTF-8" standalone="yes"?>
<Relationships xmlns="http://schemas.openxmlformats.org/package/2006/relationships"><Relationship Id="rId26" Type="http://schemas.openxmlformats.org/officeDocument/2006/relationships/slideLayout" Target="../slideLayouts/slideLayout298.xml"/><Relationship Id="rId21" Type="http://schemas.openxmlformats.org/officeDocument/2006/relationships/slideLayout" Target="../slideLayouts/slideLayout293.xml"/><Relationship Id="rId42" Type="http://schemas.openxmlformats.org/officeDocument/2006/relationships/slideLayout" Target="../slideLayouts/slideLayout314.xml"/><Relationship Id="rId47" Type="http://schemas.openxmlformats.org/officeDocument/2006/relationships/slideLayout" Target="../slideLayouts/slideLayout319.xml"/><Relationship Id="rId63" Type="http://schemas.openxmlformats.org/officeDocument/2006/relationships/slideLayout" Target="../slideLayouts/slideLayout335.xml"/><Relationship Id="rId68" Type="http://schemas.openxmlformats.org/officeDocument/2006/relationships/slideLayout" Target="../slideLayouts/slideLayout340.xml"/><Relationship Id="rId84" Type="http://schemas.openxmlformats.org/officeDocument/2006/relationships/slideLayout" Target="../slideLayouts/slideLayout356.xml"/><Relationship Id="rId89" Type="http://schemas.openxmlformats.org/officeDocument/2006/relationships/theme" Target="../theme/theme7.xml"/><Relationship Id="rId16" Type="http://schemas.openxmlformats.org/officeDocument/2006/relationships/slideLayout" Target="../slideLayouts/slideLayout288.xml"/><Relationship Id="rId11" Type="http://schemas.openxmlformats.org/officeDocument/2006/relationships/slideLayout" Target="../slideLayouts/slideLayout283.xml"/><Relationship Id="rId32" Type="http://schemas.openxmlformats.org/officeDocument/2006/relationships/slideLayout" Target="../slideLayouts/slideLayout304.xml"/><Relationship Id="rId37" Type="http://schemas.openxmlformats.org/officeDocument/2006/relationships/slideLayout" Target="../slideLayouts/slideLayout309.xml"/><Relationship Id="rId53" Type="http://schemas.openxmlformats.org/officeDocument/2006/relationships/slideLayout" Target="../slideLayouts/slideLayout325.xml"/><Relationship Id="rId58" Type="http://schemas.openxmlformats.org/officeDocument/2006/relationships/slideLayout" Target="../slideLayouts/slideLayout330.xml"/><Relationship Id="rId74" Type="http://schemas.openxmlformats.org/officeDocument/2006/relationships/slideLayout" Target="../slideLayouts/slideLayout346.xml"/><Relationship Id="rId79" Type="http://schemas.openxmlformats.org/officeDocument/2006/relationships/slideLayout" Target="../slideLayouts/slideLayout351.xml"/><Relationship Id="rId5" Type="http://schemas.openxmlformats.org/officeDocument/2006/relationships/slideLayout" Target="../slideLayouts/slideLayout277.xml"/><Relationship Id="rId90" Type="http://schemas.openxmlformats.org/officeDocument/2006/relationships/image" Target="../media/image20.emf"/><Relationship Id="rId14" Type="http://schemas.openxmlformats.org/officeDocument/2006/relationships/slideLayout" Target="../slideLayouts/slideLayout286.xml"/><Relationship Id="rId22" Type="http://schemas.openxmlformats.org/officeDocument/2006/relationships/slideLayout" Target="../slideLayouts/slideLayout294.xml"/><Relationship Id="rId27" Type="http://schemas.openxmlformats.org/officeDocument/2006/relationships/slideLayout" Target="../slideLayouts/slideLayout299.xml"/><Relationship Id="rId30" Type="http://schemas.openxmlformats.org/officeDocument/2006/relationships/slideLayout" Target="../slideLayouts/slideLayout302.xml"/><Relationship Id="rId35" Type="http://schemas.openxmlformats.org/officeDocument/2006/relationships/slideLayout" Target="../slideLayouts/slideLayout307.xml"/><Relationship Id="rId43" Type="http://schemas.openxmlformats.org/officeDocument/2006/relationships/slideLayout" Target="../slideLayouts/slideLayout315.xml"/><Relationship Id="rId48" Type="http://schemas.openxmlformats.org/officeDocument/2006/relationships/slideLayout" Target="../slideLayouts/slideLayout320.xml"/><Relationship Id="rId56" Type="http://schemas.openxmlformats.org/officeDocument/2006/relationships/slideLayout" Target="../slideLayouts/slideLayout328.xml"/><Relationship Id="rId64" Type="http://schemas.openxmlformats.org/officeDocument/2006/relationships/slideLayout" Target="../slideLayouts/slideLayout336.xml"/><Relationship Id="rId69" Type="http://schemas.openxmlformats.org/officeDocument/2006/relationships/slideLayout" Target="../slideLayouts/slideLayout341.xml"/><Relationship Id="rId77" Type="http://schemas.openxmlformats.org/officeDocument/2006/relationships/slideLayout" Target="../slideLayouts/slideLayout349.xml"/><Relationship Id="rId8" Type="http://schemas.openxmlformats.org/officeDocument/2006/relationships/slideLayout" Target="../slideLayouts/slideLayout280.xml"/><Relationship Id="rId51" Type="http://schemas.openxmlformats.org/officeDocument/2006/relationships/slideLayout" Target="../slideLayouts/slideLayout323.xml"/><Relationship Id="rId72" Type="http://schemas.openxmlformats.org/officeDocument/2006/relationships/slideLayout" Target="../slideLayouts/slideLayout344.xml"/><Relationship Id="rId80" Type="http://schemas.openxmlformats.org/officeDocument/2006/relationships/slideLayout" Target="../slideLayouts/slideLayout352.xml"/><Relationship Id="rId85" Type="http://schemas.openxmlformats.org/officeDocument/2006/relationships/slideLayout" Target="../slideLayouts/slideLayout357.xml"/><Relationship Id="rId3" Type="http://schemas.openxmlformats.org/officeDocument/2006/relationships/slideLayout" Target="../slideLayouts/slideLayout275.xml"/><Relationship Id="rId12" Type="http://schemas.openxmlformats.org/officeDocument/2006/relationships/slideLayout" Target="../slideLayouts/slideLayout284.xml"/><Relationship Id="rId17" Type="http://schemas.openxmlformats.org/officeDocument/2006/relationships/slideLayout" Target="../slideLayouts/slideLayout289.xml"/><Relationship Id="rId25" Type="http://schemas.openxmlformats.org/officeDocument/2006/relationships/slideLayout" Target="../slideLayouts/slideLayout297.xml"/><Relationship Id="rId33" Type="http://schemas.openxmlformats.org/officeDocument/2006/relationships/slideLayout" Target="../slideLayouts/slideLayout305.xml"/><Relationship Id="rId38" Type="http://schemas.openxmlformats.org/officeDocument/2006/relationships/slideLayout" Target="../slideLayouts/slideLayout310.xml"/><Relationship Id="rId46" Type="http://schemas.openxmlformats.org/officeDocument/2006/relationships/slideLayout" Target="../slideLayouts/slideLayout318.xml"/><Relationship Id="rId59" Type="http://schemas.openxmlformats.org/officeDocument/2006/relationships/slideLayout" Target="../slideLayouts/slideLayout331.xml"/><Relationship Id="rId67" Type="http://schemas.openxmlformats.org/officeDocument/2006/relationships/slideLayout" Target="../slideLayouts/slideLayout339.xml"/><Relationship Id="rId20" Type="http://schemas.openxmlformats.org/officeDocument/2006/relationships/slideLayout" Target="../slideLayouts/slideLayout292.xml"/><Relationship Id="rId41" Type="http://schemas.openxmlformats.org/officeDocument/2006/relationships/slideLayout" Target="../slideLayouts/slideLayout313.xml"/><Relationship Id="rId54" Type="http://schemas.openxmlformats.org/officeDocument/2006/relationships/slideLayout" Target="../slideLayouts/slideLayout326.xml"/><Relationship Id="rId62" Type="http://schemas.openxmlformats.org/officeDocument/2006/relationships/slideLayout" Target="../slideLayouts/slideLayout334.xml"/><Relationship Id="rId70" Type="http://schemas.openxmlformats.org/officeDocument/2006/relationships/slideLayout" Target="../slideLayouts/slideLayout342.xml"/><Relationship Id="rId75" Type="http://schemas.openxmlformats.org/officeDocument/2006/relationships/slideLayout" Target="../slideLayouts/slideLayout347.xml"/><Relationship Id="rId83" Type="http://schemas.openxmlformats.org/officeDocument/2006/relationships/slideLayout" Target="../slideLayouts/slideLayout355.xml"/><Relationship Id="rId88" Type="http://schemas.openxmlformats.org/officeDocument/2006/relationships/slideLayout" Target="../slideLayouts/slideLayout360.xml"/><Relationship Id="rId1" Type="http://schemas.openxmlformats.org/officeDocument/2006/relationships/slideLayout" Target="../slideLayouts/slideLayout273.xml"/><Relationship Id="rId6" Type="http://schemas.openxmlformats.org/officeDocument/2006/relationships/slideLayout" Target="../slideLayouts/slideLayout278.xml"/><Relationship Id="rId15" Type="http://schemas.openxmlformats.org/officeDocument/2006/relationships/slideLayout" Target="../slideLayouts/slideLayout287.xml"/><Relationship Id="rId23" Type="http://schemas.openxmlformats.org/officeDocument/2006/relationships/slideLayout" Target="../slideLayouts/slideLayout295.xml"/><Relationship Id="rId28" Type="http://schemas.openxmlformats.org/officeDocument/2006/relationships/slideLayout" Target="../slideLayouts/slideLayout300.xml"/><Relationship Id="rId36" Type="http://schemas.openxmlformats.org/officeDocument/2006/relationships/slideLayout" Target="../slideLayouts/slideLayout308.xml"/><Relationship Id="rId49" Type="http://schemas.openxmlformats.org/officeDocument/2006/relationships/slideLayout" Target="../slideLayouts/slideLayout321.xml"/><Relationship Id="rId57" Type="http://schemas.openxmlformats.org/officeDocument/2006/relationships/slideLayout" Target="../slideLayouts/slideLayout329.xml"/><Relationship Id="rId10" Type="http://schemas.openxmlformats.org/officeDocument/2006/relationships/slideLayout" Target="../slideLayouts/slideLayout282.xml"/><Relationship Id="rId31" Type="http://schemas.openxmlformats.org/officeDocument/2006/relationships/slideLayout" Target="../slideLayouts/slideLayout303.xml"/><Relationship Id="rId44" Type="http://schemas.openxmlformats.org/officeDocument/2006/relationships/slideLayout" Target="../slideLayouts/slideLayout316.xml"/><Relationship Id="rId52" Type="http://schemas.openxmlformats.org/officeDocument/2006/relationships/slideLayout" Target="../slideLayouts/slideLayout324.xml"/><Relationship Id="rId60" Type="http://schemas.openxmlformats.org/officeDocument/2006/relationships/slideLayout" Target="../slideLayouts/slideLayout332.xml"/><Relationship Id="rId65" Type="http://schemas.openxmlformats.org/officeDocument/2006/relationships/slideLayout" Target="../slideLayouts/slideLayout337.xml"/><Relationship Id="rId73" Type="http://schemas.openxmlformats.org/officeDocument/2006/relationships/slideLayout" Target="../slideLayouts/slideLayout345.xml"/><Relationship Id="rId78" Type="http://schemas.openxmlformats.org/officeDocument/2006/relationships/slideLayout" Target="../slideLayouts/slideLayout350.xml"/><Relationship Id="rId81" Type="http://schemas.openxmlformats.org/officeDocument/2006/relationships/slideLayout" Target="../slideLayouts/slideLayout353.xml"/><Relationship Id="rId86" Type="http://schemas.openxmlformats.org/officeDocument/2006/relationships/slideLayout" Target="../slideLayouts/slideLayout358.xml"/><Relationship Id="rId4" Type="http://schemas.openxmlformats.org/officeDocument/2006/relationships/slideLayout" Target="../slideLayouts/slideLayout276.xml"/><Relationship Id="rId9" Type="http://schemas.openxmlformats.org/officeDocument/2006/relationships/slideLayout" Target="../slideLayouts/slideLayout281.xml"/><Relationship Id="rId13" Type="http://schemas.openxmlformats.org/officeDocument/2006/relationships/slideLayout" Target="../slideLayouts/slideLayout285.xml"/><Relationship Id="rId18" Type="http://schemas.openxmlformats.org/officeDocument/2006/relationships/slideLayout" Target="../slideLayouts/slideLayout290.xml"/><Relationship Id="rId39" Type="http://schemas.openxmlformats.org/officeDocument/2006/relationships/slideLayout" Target="../slideLayouts/slideLayout311.xml"/><Relationship Id="rId34" Type="http://schemas.openxmlformats.org/officeDocument/2006/relationships/slideLayout" Target="../slideLayouts/slideLayout306.xml"/><Relationship Id="rId50" Type="http://schemas.openxmlformats.org/officeDocument/2006/relationships/slideLayout" Target="../slideLayouts/slideLayout322.xml"/><Relationship Id="rId55" Type="http://schemas.openxmlformats.org/officeDocument/2006/relationships/slideLayout" Target="../slideLayouts/slideLayout327.xml"/><Relationship Id="rId76" Type="http://schemas.openxmlformats.org/officeDocument/2006/relationships/slideLayout" Target="../slideLayouts/slideLayout348.xml"/><Relationship Id="rId7" Type="http://schemas.openxmlformats.org/officeDocument/2006/relationships/slideLayout" Target="../slideLayouts/slideLayout279.xml"/><Relationship Id="rId71" Type="http://schemas.openxmlformats.org/officeDocument/2006/relationships/slideLayout" Target="../slideLayouts/slideLayout343.xml"/><Relationship Id="rId2" Type="http://schemas.openxmlformats.org/officeDocument/2006/relationships/slideLayout" Target="../slideLayouts/slideLayout274.xml"/><Relationship Id="rId29" Type="http://schemas.openxmlformats.org/officeDocument/2006/relationships/slideLayout" Target="../slideLayouts/slideLayout301.xml"/><Relationship Id="rId24" Type="http://schemas.openxmlformats.org/officeDocument/2006/relationships/slideLayout" Target="../slideLayouts/slideLayout296.xml"/><Relationship Id="rId40" Type="http://schemas.openxmlformats.org/officeDocument/2006/relationships/slideLayout" Target="../slideLayouts/slideLayout312.xml"/><Relationship Id="rId45" Type="http://schemas.openxmlformats.org/officeDocument/2006/relationships/slideLayout" Target="../slideLayouts/slideLayout317.xml"/><Relationship Id="rId66" Type="http://schemas.openxmlformats.org/officeDocument/2006/relationships/slideLayout" Target="../slideLayouts/slideLayout338.xml"/><Relationship Id="rId87" Type="http://schemas.openxmlformats.org/officeDocument/2006/relationships/slideLayout" Target="../slideLayouts/slideLayout359.xml"/><Relationship Id="rId61" Type="http://schemas.openxmlformats.org/officeDocument/2006/relationships/slideLayout" Target="../slideLayouts/slideLayout333.xml"/><Relationship Id="rId82" Type="http://schemas.openxmlformats.org/officeDocument/2006/relationships/slideLayout" Target="../slideLayouts/slideLayout354.xml"/><Relationship Id="rId19" Type="http://schemas.openxmlformats.org/officeDocument/2006/relationships/slideLayout" Target="../slideLayouts/slideLayout291.xml"/></Relationships>
</file>

<file path=ppt/slideMasters/slideMaster1.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pic>
        <p:nvPicPr>
          <p:cNvPr id="10" name="Picture 9"/>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9402622" y="6589264"/>
            <a:ext cx="648000" cy="648000"/>
          </a:xfrm>
          <a:prstGeom prst="rect">
            <a:avLst/>
          </a:prstGeom>
        </p:spPr>
      </p:pic>
      <p:sp>
        <p:nvSpPr>
          <p:cNvPr id="2" name="fc"/>
          <p:cNvSpPr txBox="1"/>
          <p:nvPr/>
        </p:nvSpPr>
        <p:spPr>
          <a:xfrm>
            <a:off x="0" y="7366635"/>
            <a:ext cx="10691813" cy="223138"/>
          </a:xfrm>
          <a:prstGeom prst="rect">
            <a:avLst/>
          </a:prstGeom>
          <a:noFill/>
        </p:spPr>
        <p:txBody>
          <a:bodyPr vert="horz" rtlCol="0">
            <a:spAutoFit/>
          </a:bodyPr>
          <a:lstStyle/>
          <a:p>
            <a:pPr algn="ctr"/>
            <a:endParaRPr lang="en-GB" sz="850" b="0" i="0" u="none" baseline="0" dirty="0">
              <a:solidFill>
                <a:srgbClr val="000000"/>
              </a:solidFill>
              <a:latin typeface="arial unicode ms" panose="020B0604020202020204" pitchFamily="34" charset="-128"/>
              <a:ea typeface="Deutsche Bank Text" charset="0"/>
              <a:cs typeface="Deutsche Bank Text" charset="0"/>
            </a:endParaRPr>
          </a:p>
        </p:txBody>
      </p:sp>
    </p:spTree>
    <p:extLst>
      <p:ext uri="{BB962C8B-B14F-4D97-AF65-F5344CB8AC3E}">
        <p14:creationId xmlns:p14="http://schemas.microsoft.com/office/powerpoint/2010/main" val="2036779024"/>
      </p:ext>
    </p:extLst>
  </p:cSld>
  <p:clrMap bg1="lt1" tx1="dk1" bg2="lt2" tx2="dk2" accent1="accent1" accent2="accent2" accent3="accent3" accent4="accent4" accent5="accent5" accent6="accent6" hlink="hlink" folHlink="folHlink"/>
  <p:sldLayoutIdLst>
    <p:sldLayoutId id="2147484054" r:id="rId1"/>
    <p:sldLayoutId id="2147483942" r:id="rId2"/>
    <p:sldLayoutId id="2147483943" r:id="rId3"/>
  </p:sldLayoutIdLst>
  <p:hf hdr="0" ftr="0" dt="0"/>
  <p:txStyles>
    <p:titleStyle>
      <a:lvl1pPr algn="l" defTabSz="911565" rtl="0" eaLnBrk="1" latinLnBrk="0" hangingPunct="1">
        <a:lnSpc>
          <a:spcPct val="90000"/>
        </a:lnSpc>
        <a:spcBef>
          <a:spcPct val="0"/>
        </a:spcBef>
        <a:buNone/>
        <a:defRPr sz="4386" kern="1200">
          <a:solidFill>
            <a:schemeClr val="tx1"/>
          </a:solidFill>
          <a:latin typeface="+mj-lt"/>
          <a:ea typeface="+mj-ea"/>
          <a:cs typeface="+mj-cs"/>
        </a:defRPr>
      </a:lvl1pPr>
    </p:titleStyle>
    <p:bodyStyle>
      <a:lvl1pPr marL="227891" indent="-227891" algn="l" defTabSz="911565" rtl="0" eaLnBrk="1" latinLnBrk="0" hangingPunct="1">
        <a:lnSpc>
          <a:spcPct val="90000"/>
        </a:lnSpc>
        <a:spcBef>
          <a:spcPts val="997"/>
        </a:spcBef>
        <a:buFont typeface="Arial"/>
        <a:buChar char="•"/>
        <a:defRPr sz="2791" kern="1200">
          <a:solidFill>
            <a:schemeClr val="tx1"/>
          </a:solidFill>
          <a:latin typeface="+mn-lt"/>
          <a:ea typeface="+mn-ea"/>
          <a:cs typeface="+mn-cs"/>
        </a:defRPr>
      </a:lvl1pPr>
      <a:lvl2pPr marL="683674" indent="-227891" algn="l" defTabSz="911565" rtl="0" eaLnBrk="1" latinLnBrk="0" hangingPunct="1">
        <a:lnSpc>
          <a:spcPct val="90000"/>
        </a:lnSpc>
        <a:spcBef>
          <a:spcPts val="498"/>
        </a:spcBef>
        <a:buFont typeface="Arial"/>
        <a:buChar char="•"/>
        <a:defRPr sz="2393" kern="1200">
          <a:solidFill>
            <a:schemeClr val="tx1"/>
          </a:solidFill>
          <a:latin typeface="+mn-lt"/>
          <a:ea typeface="+mn-ea"/>
          <a:cs typeface="+mn-cs"/>
        </a:defRPr>
      </a:lvl2pPr>
      <a:lvl3pPr marL="1139457" indent="-227891" algn="l" defTabSz="911565" rtl="0" eaLnBrk="1" latinLnBrk="0" hangingPunct="1">
        <a:lnSpc>
          <a:spcPct val="90000"/>
        </a:lnSpc>
        <a:spcBef>
          <a:spcPts val="498"/>
        </a:spcBef>
        <a:buFont typeface="Arial"/>
        <a:buChar char="•"/>
        <a:defRPr sz="1994" kern="1200">
          <a:solidFill>
            <a:schemeClr val="tx1"/>
          </a:solidFill>
          <a:latin typeface="+mn-lt"/>
          <a:ea typeface="+mn-ea"/>
          <a:cs typeface="+mn-cs"/>
        </a:defRPr>
      </a:lvl3pPr>
      <a:lvl4pPr marL="1595239" indent="-227891" algn="l" defTabSz="911565" rtl="0" eaLnBrk="1" latinLnBrk="0" hangingPunct="1">
        <a:lnSpc>
          <a:spcPct val="90000"/>
        </a:lnSpc>
        <a:spcBef>
          <a:spcPts val="498"/>
        </a:spcBef>
        <a:buFont typeface="Arial"/>
        <a:buChar char="•"/>
        <a:defRPr sz="1794" kern="1200">
          <a:solidFill>
            <a:schemeClr val="tx1"/>
          </a:solidFill>
          <a:latin typeface="+mn-lt"/>
          <a:ea typeface="+mn-ea"/>
          <a:cs typeface="+mn-cs"/>
        </a:defRPr>
      </a:lvl4pPr>
      <a:lvl5pPr marL="2051022" indent="-227891" algn="l" defTabSz="911565" rtl="0" eaLnBrk="1" latinLnBrk="0" hangingPunct="1">
        <a:lnSpc>
          <a:spcPct val="90000"/>
        </a:lnSpc>
        <a:spcBef>
          <a:spcPts val="498"/>
        </a:spcBef>
        <a:buFont typeface="Arial"/>
        <a:buChar char="•"/>
        <a:defRPr sz="1794" kern="1200">
          <a:solidFill>
            <a:schemeClr val="tx1"/>
          </a:solidFill>
          <a:latin typeface="+mn-lt"/>
          <a:ea typeface="+mn-ea"/>
          <a:cs typeface="+mn-cs"/>
        </a:defRPr>
      </a:lvl5pPr>
      <a:lvl6pPr marL="2506805" indent="-227891" algn="l" defTabSz="911565" rtl="0" eaLnBrk="1" latinLnBrk="0" hangingPunct="1">
        <a:lnSpc>
          <a:spcPct val="90000"/>
        </a:lnSpc>
        <a:spcBef>
          <a:spcPts val="498"/>
        </a:spcBef>
        <a:buFont typeface="Arial"/>
        <a:buChar char="•"/>
        <a:defRPr sz="1794" kern="1200">
          <a:solidFill>
            <a:schemeClr val="tx1"/>
          </a:solidFill>
          <a:latin typeface="+mn-lt"/>
          <a:ea typeface="+mn-ea"/>
          <a:cs typeface="+mn-cs"/>
        </a:defRPr>
      </a:lvl6pPr>
      <a:lvl7pPr marL="2962587" indent="-227891" algn="l" defTabSz="911565" rtl="0" eaLnBrk="1" latinLnBrk="0" hangingPunct="1">
        <a:lnSpc>
          <a:spcPct val="90000"/>
        </a:lnSpc>
        <a:spcBef>
          <a:spcPts val="498"/>
        </a:spcBef>
        <a:buFont typeface="Arial"/>
        <a:buChar char="•"/>
        <a:defRPr sz="1794" kern="1200">
          <a:solidFill>
            <a:schemeClr val="tx1"/>
          </a:solidFill>
          <a:latin typeface="+mn-lt"/>
          <a:ea typeface="+mn-ea"/>
          <a:cs typeface="+mn-cs"/>
        </a:defRPr>
      </a:lvl7pPr>
      <a:lvl8pPr marL="3418370" indent="-227891" algn="l" defTabSz="911565" rtl="0" eaLnBrk="1" latinLnBrk="0" hangingPunct="1">
        <a:lnSpc>
          <a:spcPct val="90000"/>
        </a:lnSpc>
        <a:spcBef>
          <a:spcPts val="498"/>
        </a:spcBef>
        <a:buFont typeface="Arial"/>
        <a:buChar char="•"/>
        <a:defRPr sz="1794" kern="1200">
          <a:solidFill>
            <a:schemeClr val="tx1"/>
          </a:solidFill>
          <a:latin typeface="+mn-lt"/>
          <a:ea typeface="+mn-ea"/>
          <a:cs typeface="+mn-cs"/>
        </a:defRPr>
      </a:lvl8pPr>
      <a:lvl9pPr marL="3874153" indent="-227891" algn="l" defTabSz="911565" rtl="0" eaLnBrk="1" latinLnBrk="0" hangingPunct="1">
        <a:lnSpc>
          <a:spcPct val="90000"/>
        </a:lnSpc>
        <a:spcBef>
          <a:spcPts val="498"/>
        </a:spcBef>
        <a:buFont typeface="Arial"/>
        <a:buChar char="•"/>
        <a:defRPr sz="1794" kern="1200">
          <a:solidFill>
            <a:schemeClr val="tx1"/>
          </a:solidFill>
          <a:latin typeface="+mn-lt"/>
          <a:ea typeface="+mn-ea"/>
          <a:cs typeface="+mn-cs"/>
        </a:defRPr>
      </a:lvl9pPr>
    </p:bodyStyle>
    <p:otherStyle>
      <a:defPPr>
        <a:defRPr lang="en-US"/>
      </a:defPPr>
      <a:lvl1pPr marL="0" algn="l" defTabSz="911565" rtl="0" eaLnBrk="1" latinLnBrk="0" hangingPunct="1">
        <a:defRPr sz="1794" kern="1200">
          <a:solidFill>
            <a:schemeClr val="tx1"/>
          </a:solidFill>
          <a:latin typeface="+mn-lt"/>
          <a:ea typeface="+mn-ea"/>
          <a:cs typeface="+mn-cs"/>
        </a:defRPr>
      </a:lvl1pPr>
      <a:lvl2pPr marL="455783" algn="l" defTabSz="911565" rtl="0" eaLnBrk="1" latinLnBrk="0" hangingPunct="1">
        <a:defRPr sz="1794" kern="1200">
          <a:solidFill>
            <a:schemeClr val="tx1"/>
          </a:solidFill>
          <a:latin typeface="+mn-lt"/>
          <a:ea typeface="+mn-ea"/>
          <a:cs typeface="+mn-cs"/>
        </a:defRPr>
      </a:lvl2pPr>
      <a:lvl3pPr marL="911565" algn="l" defTabSz="911565" rtl="0" eaLnBrk="1" latinLnBrk="0" hangingPunct="1">
        <a:defRPr sz="1794" kern="1200">
          <a:solidFill>
            <a:schemeClr val="tx1"/>
          </a:solidFill>
          <a:latin typeface="+mn-lt"/>
          <a:ea typeface="+mn-ea"/>
          <a:cs typeface="+mn-cs"/>
        </a:defRPr>
      </a:lvl3pPr>
      <a:lvl4pPr marL="1367348" algn="l" defTabSz="911565" rtl="0" eaLnBrk="1" latinLnBrk="0" hangingPunct="1">
        <a:defRPr sz="1794" kern="1200">
          <a:solidFill>
            <a:schemeClr val="tx1"/>
          </a:solidFill>
          <a:latin typeface="+mn-lt"/>
          <a:ea typeface="+mn-ea"/>
          <a:cs typeface="+mn-cs"/>
        </a:defRPr>
      </a:lvl4pPr>
      <a:lvl5pPr marL="1823131" algn="l" defTabSz="911565" rtl="0" eaLnBrk="1" latinLnBrk="0" hangingPunct="1">
        <a:defRPr sz="1794" kern="1200">
          <a:solidFill>
            <a:schemeClr val="tx1"/>
          </a:solidFill>
          <a:latin typeface="+mn-lt"/>
          <a:ea typeface="+mn-ea"/>
          <a:cs typeface="+mn-cs"/>
        </a:defRPr>
      </a:lvl5pPr>
      <a:lvl6pPr marL="2278913" algn="l" defTabSz="911565" rtl="0" eaLnBrk="1" latinLnBrk="0" hangingPunct="1">
        <a:defRPr sz="1794" kern="1200">
          <a:solidFill>
            <a:schemeClr val="tx1"/>
          </a:solidFill>
          <a:latin typeface="+mn-lt"/>
          <a:ea typeface="+mn-ea"/>
          <a:cs typeface="+mn-cs"/>
        </a:defRPr>
      </a:lvl6pPr>
      <a:lvl7pPr marL="2734696" algn="l" defTabSz="911565" rtl="0" eaLnBrk="1" latinLnBrk="0" hangingPunct="1">
        <a:defRPr sz="1794" kern="1200">
          <a:solidFill>
            <a:schemeClr val="tx1"/>
          </a:solidFill>
          <a:latin typeface="+mn-lt"/>
          <a:ea typeface="+mn-ea"/>
          <a:cs typeface="+mn-cs"/>
        </a:defRPr>
      </a:lvl7pPr>
      <a:lvl8pPr marL="3190479" algn="l" defTabSz="911565" rtl="0" eaLnBrk="1" latinLnBrk="0" hangingPunct="1">
        <a:defRPr sz="1794" kern="1200">
          <a:solidFill>
            <a:schemeClr val="tx1"/>
          </a:solidFill>
          <a:latin typeface="+mn-lt"/>
          <a:ea typeface="+mn-ea"/>
          <a:cs typeface="+mn-cs"/>
        </a:defRPr>
      </a:lvl8pPr>
      <a:lvl9pPr marL="3646261" algn="l" defTabSz="911565" rtl="0" eaLnBrk="1" latinLnBrk="0" hangingPunct="1">
        <a:defRPr sz="1794" kern="1200">
          <a:solidFill>
            <a:schemeClr val="tx1"/>
          </a:solidFill>
          <a:latin typeface="+mn-lt"/>
          <a:ea typeface="+mn-ea"/>
          <a:cs typeface="+mn-cs"/>
        </a:defRPr>
      </a:lvl9pPr>
    </p:otherStyle>
  </p:txStyles>
  <p:extLst>
    <p:ext uri="{27BBF7A9-308A-43DC-89C8-2F10F3537804}">
      <p15:sldGuideLst xmlns:p15="http://schemas.microsoft.com/office/powerpoint/2012/main">
        <p15:guide id="1" orient="horz" pos="2381">
          <p15:clr>
            <a:srgbClr val="F26B43"/>
          </p15:clr>
        </p15:guide>
        <p15:guide id="2" pos="3322">
          <p15:clr>
            <a:srgbClr val="F26B43"/>
          </p15:clr>
        </p15:guide>
        <p15:guide id="3" pos="240">
          <p15:clr>
            <a:srgbClr val="F26B43"/>
          </p15:clr>
        </p15:guide>
        <p15:guide id="4" pos="2914">
          <p15:clr>
            <a:srgbClr val="F26B43"/>
          </p15:clr>
        </p15:guide>
        <p15:guide id="5" orient="horz" pos="340">
          <p15:clr>
            <a:srgbClr val="F26B43"/>
          </p15:clr>
        </p15:guide>
        <p15:guide id="6" orient="horz" pos="4558">
          <p15:clr>
            <a:srgbClr val="F26B43"/>
          </p15:clr>
        </p15:guide>
        <p15:guide id="8" pos="6640">
          <p15:clr>
            <a:srgbClr val="F26B43"/>
          </p15:clr>
        </p15:guide>
        <p15:guide id="10" orient="horz" pos="2878">
          <p15:clr>
            <a:srgbClr val="F26B43"/>
          </p15:clr>
        </p15:guide>
        <p15:guide id="11" pos="6316">
          <p15:clr>
            <a:srgbClr val="F26B43"/>
          </p15:clr>
        </p15:guide>
        <p15:guide id="12" pos="442">
          <p15:clr>
            <a:srgbClr val="F26B43"/>
          </p15:clr>
        </p15:guide>
        <p15:guide id="13" pos="827">
          <p15:clr>
            <a:srgbClr val="F26B43"/>
          </p15:clr>
        </p15:guide>
        <p15:guide id="14" pos="918">
          <p15:clr>
            <a:srgbClr val="F26B43"/>
          </p15:clr>
        </p15:guide>
        <p15:guide id="15" pos="1326">
          <p15:clr>
            <a:srgbClr val="F26B43"/>
          </p15:clr>
        </p15:guide>
        <p15:guide id="16" pos="1417">
          <p15:clr>
            <a:srgbClr val="F26B43"/>
          </p15:clr>
        </p15:guide>
        <p15:guide id="17" pos="1825">
          <p15:clr>
            <a:srgbClr val="F26B43"/>
          </p15:clr>
        </p15:guide>
        <p15:guide id="18" pos="1916">
          <p15:clr>
            <a:srgbClr val="F26B43"/>
          </p15:clr>
        </p15:guide>
        <p15:guide id="19" pos="2324">
          <p15:clr>
            <a:srgbClr val="F26B43"/>
          </p15:clr>
        </p15:guide>
        <p15:guide id="20" pos="2415">
          <p15:clr>
            <a:srgbClr val="F26B43"/>
          </p15:clr>
        </p15:guide>
        <p15:guide id="21" pos="2823">
          <p15:clr>
            <a:srgbClr val="F26B43"/>
          </p15:clr>
        </p15:guide>
        <p15:guide id="22" pos="3413">
          <p15:clr>
            <a:srgbClr val="F26B43"/>
          </p15:clr>
        </p15:guide>
        <p15:guide id="23" pos="3821">
          <p15:clr>
            <a:srgbClr val="F26B43"/>
          </p15:clr>
        </p15:guide>
        <p15:guide id="24" pos="3912">
          <p15:clr>
            <a:srgbClr val="F26B43"/>
          </p15:clr>
        </p15:guide>
        <p15:guide id="25" pos="4320">
          <p15:clr>
            <a:srgbClr val="F26B43"/>
          </p15:clr>
        </p15:guide>
        <p15:guide id="26" pos="4411">
          <p15:clr>
            <a:srgbClr val="F26B43"/>
          </p15:clr>
        </p15:guide>
        <p15:guide id="27" pos="4819">
          <p15:clr>
            <a:srgbClr val="F26B43"/>
          </p15:clr>
        </p15:guide>
        <p15:guide id="28" pos="4910">
          <p15:clr>
            <a:srgbClr val="F26B43"/>
          </p15:clr>
        </p15:guide>
        <p15:guide id="29" pos="5318">
          <p15:clr>
            <a:srgbClr val="F26B43"/>
          </p15:clr>
        </p15:guide>
        <p15:guide id="30" pos="5409">
          <p15:clr>
            <a:srgbClr val="F26B43"/>
          </p15:clr>
        </p15:guide>
        <p15:guide id="31" pos="5817">
          <p15:clr>
            <a:srgbClr val="F26B43"/>
          </p15:clr>
        </p15:guide>
        <p15:guide id="32" pos="5908">
          <p15:clr>
            <a:srgbClr val="F26B43"/>
          </p15:clr>
        </p15:guide>
      </p15:sldGuideLst>
    </p:ext>
  </p:extLst>
</p:sldMaster>
</file>

<file path=ppt/slideMasters/slideMaster2.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
        <p:nvSpPr>
          <p:cNvPr id="7" name="Rectangle 6"/>
          <p:cNvSpPr/>
          <p:nvPr/>
        </p:nvSpPr>
        <p:spPr>
          <a:xfrm>
            <a:off x="180000" y="180000"/>
            <a:ext cx="10332000" cy="7200000"/>
          </a:xfrm>
          <a:prstGeom prst="rect">
            <a:avLst/>
          </a:prstGeom>
          <a:solidFill>
            <a:srgbClr val="E6EAE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rgbClr val="E6EAE9"/>
              </a:solidFill>
            </a:endParaRPr>
          </a:p>
        </p:txBody>
      </p:sp>
      <p:sp>
        <p:nvSpPr>
          <p:cNvPr id="2" name="fc"/>
          <p:cNvSpPr txBox="1"/>
          <p:nvPr/>
        </p:nvSpPr>
        <p:spPr>
          <a:xfrm>
            <a:off x="0" y="7366635"/>
            <a:ext cx="10691813" cy="223138"/>
          </a:xfrm>
          <a:prstGeom prst="rect">
            <a:avLst/>
          </a:prstGeom>
          <a:noFill/>
        </p:spPr>
        <p:txBody>
          <a:bodyPr vert="horz" rtlCol="0">
            <a:spAutoFit/>
          </a:bodyPr>
          <a:lstStyle/>
          <a:p>
            <a:pPr algn="ctr"/>
            <a:endParaRPr lang="en-GB" sz="850" b="0" i="0" u="none" baseline="0" dirty="0">
              <a:solidFill>
                <a:srgbClr val="000000"/>
              </a:solidFill>
              <a:latin typeface="arial unicode ms" panose="020B0604020202020204" pitchFamily="34" charset="-128"/>
              <a:ea typeface="Deutsche Bank Text" charset="0"/>
              <a:cs typeface="Deutsche Bank Text" charset="0"/>
            </a:endParaRPr>
          </a:p>
        </p:txBody>
      </p:sp>
    </p:spTree>
    <p:extLst>
      <p:ext uri="{BB962C8B-B14F-4D97-AF65-F5344CB8AC3E}">
        <p14:creationId xmlns:p14="http://schemas.microsoft.com/office/powerpoint/2010/main" val="121363496"/>
      </p:ext>
    </p:extLst>
  </p:cSld>
  <p:clrMap bg1="lt1" tx1="dk1" bg2="lt2" tx2="dk2" accent1="accent1" accent2="accent2" accent3="accent3" accent4="accent4" accent5="accent5" accent6="accent6" hlink="hlink" folHlink="folHlink"/>
  <p:sldLayoutIdLst>
    <p:sldLayoutId id="2147483884" r:id="rId1"/>
    <p:sldLayoutId id="2147483883" r:id="rId2"/>
    <p:sldLayoutId id="2147483882" r:id="rId3"/>
    <p:sldLayoutId id="2147483881" r:id="rId4"/>
    <p:sldLayoutId id="2147483880" r:id="rId5"/>
    <p:sldLayoutId id="2147483832" r:id="rId6"/>
    <p:sldLayoutId id="2147483903" r:id="rId7"/>
    <p:sldLayoutId id="2147483900" r:id="rId8"/>
    <p:sldLayoutId id="2147483902" r:id="rId9"/>
    <p:sldLayoutId id="2147483898" r:id="rId10"/>
    <p:sldLayoutId id="2147483858" r:id="rId11"/>
  </p:sldLayoutIdLst>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extLst>
    <p:ext uri="{27BBF7A9-308A-43DC-89C8-2F10F3537804}">
      <p15:sldGuideLst xmlns:p15="http://schemas.microsoft.com/office/powerpoint/2012/main">
        <p15:guide id="1" pos="442">
          <p15:clr>
            <a:srgbClr val="F26B43"/>
          </p15:clr>
        </p15:guide>
        <p15:guide id="2" pos="827">
          <p15:clr>
            <a:srgbClr val="F26B43"/>
          </p15:clr>
        </p15:guide>
        <p15:guide id="3" pos="1417">
          <p15:clr>
            <a:srgbClr val="F26B43"/>
          </p15:clr>
        </p15:guide>
        <p15:guide id="4" pos="1825">
          <p15:clr>
            <a:srgbClr val="F26B43"/>
          </p15:clr>
        </p15:guide>
        <p15:guide id="5" pos="3413">
          <p15:clr>
            <a:srgbClr val="F26B43"/>
          </p15:clr>
        </p15:guide>
        <p15:guide id="6" pos="2324">
          <p15:clr>
            <a:srgbClr val="F26B43"/>
          </p15:clr>
        </p15:guide>
        <p15:guide id="7" pos="2823">
          <p15:clr>
            <a:srgbClr val="F26B43"/>
          </p15:clr>
        </p15:guide>
        <p15:guide id="8" pos="3821">
          <p15:clr>
            <a:srgbClr val="F26B43"/>
          </p15:clr>
        </p15:guide>
        <p15:guide id="9" pos="4320">
          <p15:clr>
            <a:srgbClr val="F26B43"/>
          </p15:clr>
        </p15:guide>
        <p15:guide id="10" pos="4819">
          <p15:clr>
            <a:srgbClr val="F26B43"/>
          </p15:clr>
        </p15:guide>
        <p15:guide id="11" pos="5318">
          <p15:clr>
            <a:srgbClr val="F26B43"/>
          </p15:clr>
        </p15:guide>
        <p15:guide id="12" pos="5817">
          <p15:clr>
            <a:srgbClr val="F26B43"/>
          </p15:clr>
        </p15:guide>
        <p15:guide id="13" pos="6316">
          <p15:clr>
            <a:srgbClr val="F26B43"/>
          </p15:clr>
        </p15:guide>
        <p15:guide id="14" pos="918">
          <p15:clr>
            <a:srgbClr val="F26B43"/>
          </p15:clr>
        </p15:guide>
        <p15:guide id="15" pos="1326">
          <p15:clr>
            <a:srgbClr val="F26B43"/>
          </p15:clr>
        </p15:guide>
        <p15:guide id="16" pos="1916">
          <p15:clr>
            <a:srgbClr val="F26B43"/>
          </p15:clr>
        </p15:guide>
        <p15:guide id="17" pos="2415">
          <p15:clr>
            <a:srgbClr val="F26B43"/>
          </p15:clr>
        </p15:guide>
        <p15:guide id="18" pos="2914">
          <p15:clr>
            <a:srgbClr val="F26B43"/>
          </p15:clr>
        </p15:guide>
        <p15:guide id="19" pos="3322">
          <p15:clr>
            <a:srgbClr val="F26B43"/>
          </p15:clr>
        </p15:guide>
        <p15:guide id="20" pos="3912">
          <p15:clr>
            <a:srgbClr val="F26B43"/>
          </p15:clr>
        </p15:guide>
        <p15:guide id="21" pos="4411">
          <p15:clr>
            <a:srgbClr val="F26B43"/>
          </p15:clr>
        </p15:guide>
        <p15:guide id="22" pos="4910">
          <p15:clr>
            <a:srgbClr val="F26B43"/>
          </p15:clr>
        </p15:guide>
        <p15:guide id="23" pos="5409">
          <p15:clr>
            <a:srgbClr val="F26B43"/>
          </p15:clr>
        </p15:guide>
        <p15:guide id="24" pos="5908">
          <p15:clr>
            <a:srgbClr val="F26B43"/>
          </p15:clr>
        </p15:guide>
        <p15:guide id="25" pos="5862">
          <p15:clr>
            <a:srgbClr val="F26B43"/>
          </p15:clr>
        </p15:guide>
        <p15:guide id="26" pos="5363">
          <p15:clr>
            <a:srgbClr val="F26B43"/>
          </p15:clr>
        </p15:guide>
        <p15:guide id="27" pos="4864">
          <p15:clr>
            <a:srgbClr val="F26B43"/>
          </p15:clr>
        </p15:guide>
        <p15:guide id="28" pos="4365">
          <p15:clr>
            <a:srgbClr val="F26B43"/>
          </p15:clr>
        </p15:guide>
        <p15:guide id="29" pos="3866">
          <p15:clr>
            <a:srgbClr val="F26B43"/>
          </p15:clr>
        </p15:guide>
        <p15:guide id="30" pos="3368">
          <p15:clr>
            <a:srgbClr val="F26B43"/>
          </p15:clr>
        </p15:guide>
        <p15:guide id="31" pos="2869">
          <p15:clr>
            <a:srgbClr val="F26B43"/>
          </p15:clr>
        </p15:guide>
        <p15:guide id="32" pos="2370">
          <p15:clr>
            <a:srgbClr val="F26B43"/>
          </p15:clr>
        </p15:guide>
        <p15:guide id="33" pos="1871">
          <p15:clr>
            <a:srgbClr val="F26B43"/>
          </p15:clr>
        </p15:guide>
        <p15:guide id="34" pos="873">
          <p15:clr>
            <a:srgbClr val="F26B43"/>
          </p15:clr>
        </p15:guide>
        <p15:guide id="35" pos="1372">
          <p15:clr>
            <a:srgbClr val="F26B43"/>
          </p15:clr>
        </p15:guide>
      </p15:sldGuideLst>
    </p:ext>
  </p:extLst>
</p:sldMaster>
</file>

<file path=ppt/slideMasters/slideMaster3.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
        <p:nvSpPr>
          <p:cNvPr id="13" name="TextBox 12"/>
          <p:cNvSpPr txBox="1"/>
          <p:nvPr/>
        </p:nvSpPr>
        <p:spPr>
          <a:xfrm>
            <a:off x="8577271" y="7162577"/>
            <a:ext cx="1449379" cy="123111"/>
          </a:xfrm>
          <a:prstGeom prst="rect">
            <a:avLst/>
          </a:prstGeom>
          <a:noFill/>
        </p:spPr>
        <p:txBody>
          <a:bodyPr wrap="square" lIns="0" tIns="0" rIns="0" bIns="0" rtlCol="0">
            <a:spAutoFit/>
          </a:bodyPr>
          <a:lstStyle/>
          <a:p>
            <a:pPr algn="r"/>
            <a:fld id="{EA974B85-4133-ED49-84E7-0D554282010E}" type="slidenum">
              <a:rPr lang="en-US" sz="800" smtClean="0">
                <a:solidFill>
                  <a:schemeClr val="tx2"/>
                </a:solidFill>
                <a:latin typeface="Deutsche Bank Text" charset="0"/>
                <a:ea typeface="Deutsche Bank Text" charset="0"/>
                <a:cs typeface="Deutsche Bank Text" charset="0"/>
              </a:rPr>
              <a:t>‹#›</a:t>
            </a:fld>
            <a:endParaRPr lang="en-US" sz="800" dirty="0">
              <a:solidFill>
                <a:schemeClr val="tx2"/>
              </a:solidFill>
              <a:latin typeface="Deutsche Bank Text" charset="0"/>
              <a:ea typeface="Deutsche Bank Text" charset="0"/>
              <a:cs typeface="Deutsche Bank Text" charset="0"/>
            </a:endParaRPr>
          </a:p>
        </p:txBody>
      </p:sp>
      <p:cxnSp>
        <p:nvCxnSpPr>
          <p:cNvPr id="16" name="Straight Connector 15"/>
          <p:cNvCxnSpPr/>
          <p:nvPr/>
        </p:nvCxnSpPr>
        <p:spPr>
          <a:xfrm>
            <a:off x="701675" y="7128000"/>
            <a:ext cx="9324975" cy="0"/>
          </a:xfrm>
          <a:prstGeom prst="line">
            <a:avLst/>
          </a:prstGeom>
          <a:ln w="4445">
            <a:solidFill>
              <a:schemeClr val="bg2"/>
            </a:solidFill>
          </a:ln>
        </p:spPr>
        <p:style>
          <a:lnRef idx="1">
            <a:schemeClr val="accent1"/>
          </a:lnRef>
          <a:fillRef idx="0">
            <a:schemeClr val="accent1"/>
          </a:fillRef>
          <a:effectRef idx="0">
            <a:schemeClr val="accent1"/>
          </a:effectRef>
          <a:fontRef idx="minor">
            <a:schemeClr val="tx1"/>
          </a:fontRef>
        </p:style>
      </p:cxnSp>
      <p:sp>
        <p:nvSpPr>
          <p:cNvPr id="7" name="TextBox 6"/>
          <p:cNvSpPr txBox="1"/>
          <p:nvPr/>
        </p:nvSpPr>
        <p:spPr>
          <a:xfrm>
            <a:off x="2249488" y="7162577"/>
            <a:ext cx="2232025" cy="123111"/>
          </a:xfrm>
          <a:prstGeom prst="rect">
            <a:avLst/>
          </a:prstGeom>
          <a:noFill/>
        </p:spPr>
        <p:txBody>
          <a:bodyPr wrap="square" lIns="0" tIns="0" rIns="0" bIns="0" rtlCol="0">
            <a:spAutoFit/>
          </a:bodyPr>
          <a:lstStyle/>
          <a:p>
            <a:r>
              <a:rPr lang="en-US" sz="800" dirty="0">
                <a:solidFill>
                  <a:schemeClr val="tx2"/>
                </a:solidFill>
                <a:latin typeface="Deutsche Bank Text" charset="0"/>
                <a:ea typeface="Deutsche Bank Text" charset="0"/>
                <a:cs typeface="Deutsche Bank Text" charset="0"/>
              </a:rPr>
              <a:t> </a:t>
            </a:r>
          </a:p>
        </p:txBody>
      </p:sp>
      <p:sp>
        <p:nvSpPr>
          <p:cNvPr id="3" name="fc"/>
          <p:cNvSpPr txBox="1"/>
          <p:nvPr/>
        </p:nvSpPr>
        <p:spPr>
          <a:xfrm>
            <a:off x="0" y="7366635"/>
            <a:ext cx="10691813" cy="223138"/>
          </a:xfrm>
          <a:prstGeom prst="rect">
            <a:avLst/>
          </a:prstGeom>
          <a:noFill/>
        </p:spPr>
        <p:txBody>
          <a:bodyPr vert="horz" rtlCol="0">
            <a:spAutoFit/>
          </a:bodyPr>
          <a:lstStyle/>
          <a:p>
            <a:pPr algn="ctr"/>
            <a:endParaRPr lang="en-GB" sz="850" b="0" i="0" u="none" baseline="0" dirty="0">
              <a:solidFill>
                <a:srgbClr val="000000"/>
              </a:solidFill>
              <a:latin typeface="arial unicode ms" panose="020B0604020202020204" pitchFamily="34" charset="-128"/>
              <a:ea typeface="Deutsche Bank Text Beta" charset="0"/>
              <a:cs typeface="Deutsche Bank Text Beta" charset="0"/>
            </a:endParaRPr>
          </a:p>
        </p:txBody>
      </p:sp>
      <p:pic>
        <p:nvPicPr>
          <p:cNvPr id="8" name="Picture 7"/>
          <p:cNvPicPr>
            <a:picLocks noChangeAspect="1"/>
          </p:cNvPicPr>
          <p:nvPr/>
        </p:nvPicPr>
        <p:blipFill>
          <a:blip r:embed="rId87">
            <a:extLst>
              <a:ext uri="{28A0092B-C50C-407E-A947-70E740481C1C}">
                <a14:useLocalDpi xmlns:a14="http://schemas.microsoft.com/office/drawing/2010/main" val="0"/>
              </a:ext>
            </a:extLst>
          </a:blip>
          <a:stretch>
            <a:fillRect/>
          </a:stretch>
        </p:blipFill>
        <p:spPr>
          <a:xfrm>
            <a:off x="701674" y="7179769"/>
            <a:ext cx="727075" cy="147837"/>
          </a:xfrm>
          <a:prstGeom prst="rect">
            <a:avLst/>
          </a:prstGeom>
        </p:spPr>
      </p:pic>
    </p:spTree>
    <p:extLst>
      <p:ext uri="{BB962C8B-B14F-4D97-AF65-F5344CB8AC3E}">
        <p14:creationId xmlns:p14="http://schemas.microsoft.com/office/powerpoint/2010/main" val="968710567"/>
      </p:ext>
    </p:extLst>
  </p:cSld>
  <p:clrMap bg1="lt1" tx1="dk1" bg2="lt2" tx2="dk2" accent1="accent1" accent2="accent2" accent3="accent3" accent4="accent4" accent5="accent5" accent6="accent6" hlink="hlink" folHlink="folHlink"/>
  <p:sldLayoutIdLst>
    <p:sldLayoutId id="2147483889" r:id="rId1"/>
    <p:sldLayoutId id="2147483905" r:id="rId2"/>
    <p:sldLayoutId id="2147483910" r:id="rId3"/>
    <p:sldLayoutId id="2147483911" r:id="rId4"/>
    <p:sldLayoutId id="2147483912" r:id="rId5"/>
    <p:sldLayoutId id="2147483913" r:id="rId6"/>
    <p:sldLayoutId id="2147483940" r:id="rId7"/>
    <p:sldLayoutId id="2147483939" r:id="rId8"/>
    <p:sldLayoutId id="2147483938" r:id="rId9"/>
    <p:sldLayoutId id="2147483937" r:id="rId10"/>
    <p:sldLayoutId id="2147483914" r:id="rId11"/>
    <p:sldLayoutId id="2147483932" r:id="rId12"/>
    <p:sldLayoutId id="2147483936" r:id="rId13"/>
    <p:sldLayoutId id="2147483935" r:id="rId14"/>
    <p:sldLayoutId id="2147483934" r:id="rId15"/>
    <p:sldLayoutId id="2147483933" r:id="rId16"/>
    <p:sldLayoutId id="2147483915" r:id="rId17"/>
    <p:sldLayoutId id="2147483916" r:id="rId18"/>
    <p:sldLayoutId id="2147483917" r:id="rId19"/>
    <p:sldLayoutId id="2147483918" r:id="rId20"/>
    <p:sldLayoutId id="2147483919" r:id="rId21"/>
    <p:sldLayoutId id="2147483920" r:id="rId22"/>
    <p:sldLayoutId id="2147483928" r:id="rId23"/>
    <p:sldLayoutId id="2147483929" r:id="rId24"/>
    <p:sldLayoutId id="2147483862" r:id="rId25"/>
    <p:sldLayoutId id="2147483922" r:id="rId26"/>
    <p:sldLayoutId id="2147483944" r:id="rId27"/>
    <p:sldLayoutId id="2147483945" r:id="rId28"/>
    <p:sldLayoutId id="2147483946" r:id="rId29"/>
    <p:sldLayoutId id="2147483947" r:id="rId30"/>
    <p:sldLayoutId id="2147483848" r:id="rId31"/>
    <p:sldLayoutId id="2147483923" r:id="rId32"/>
    <p:sldLayoutId id="2147483926" r:id="rId33"/>
    <p:sldLayoutId id="2147483924" r:id="rId34"/>
    <p:sldLayoutId id="2147483931" r:id="rId35"/>
    <p:sldLayoutId id="2147483925" r:id="rId36"/>
    <p:sldLayoutId id="2147483930" r:id="rId37"/>
    <p:sldLayoutId id="2147483906" r:id="rId38"/>
    <p:sldLayoutId id="2147483907" r:id="rId39"/>
    <p:sldLayoutId id="2147483834" r:id="rId40"/>
    <p:sldLayoutId id="2147483921" r:id="rId41"/>
    <p:sldLayoutId id="2147483838" r:id="rId42"/>
    <p:sldLayoutId id="2147483839" r:id="rId43"/>
    <p:sldLayoutId id="2147483844" r:id="rId44"/>
    <p:sldLayoutId id="2147483845" r:id="rId45"/>
    <p:sldLayoutId id="2147483847" r:id="rId46"/>
    <p:sldLayoutId id="2147483849" r:id="rId47"/>
    <p:sldLayoutId id="2147483896" r:id="rId48"/>
    <p:sldLayoutId id="2147483908" r:id="rId49"/>
    <p:sldLayoutId id="2147483909" r:id="rId50"/>
    <p:sldLayoutId id="2147483851" r:id="rId51"/>
    <p:sldLayoutId id="2147483853" r:id="rId52"/>
    <p:sldLayoutId id="2147483854" r:id="rId53"/>
    <p:sldLayoutId id="2147483855" r:id="rId54"/>
    <p:sldLayoutId id="2147483856" r:id="rId55"/>
    <p:sldLayoutId id="2147483857" r:id="rId56"/>
    <p:sldLayoutId id="2147483859" r:id="rId57"/>
    <p:sldLayoutId id="2147483860" r:id="rId58"/>
    <p:sldLayoutId id="2147483863" r:id="rId59"/>
    <p:sldLayoutId id="2147483864" r:id="rId60"/>
    <p:sldLayoutId id="2147483865" r:id="rId61"/>
    <p:sldLayoutId id="2147483866" r:id="rId62"/>
    <p:sldLayoutId id="2147483867" r:id="rId63"/>
    <p:sldLayoutId id="2147483868" r:id="rId64"/>
    <p:sldLayoutId id="2147483869" r:id="rId65"/>
    <p:sldLayoutId id="2147483870" r:id="rId66"/>
    <p:sldLayoutId id="2147483871" r:id="rId67"/>
    <p:sldLayoutId id="2147483872" r:id="rId68"/>
    <p:sldLayoutId id="2147483873" r:id="rId69"/>
    <p:sldLayoutId id="2147483874" r:id="rId70"/>
    <p:sldLayoutId id="2147483875" r:id="rId71"/>
    <p:sldLayoutId id="2147483876" r:id="rId72"/>
    <p:sldLayoutId id="2147483877" r:id="rId73"/>
    <p:sldLayoutId id="2147483878" r:id="rId74"/>
    <p:sldLayoutId id="2147483879" r:id="rId75"/>
    <p:sldLayoutId id="2147483885" r:id="rId76"/>
    <p:sldLayoutId id="2147483886" r:id="rId77"/>
    <p:sldLayoutId id="2147483887" r:id="rId78"/>
    <p:sldLayoutId id="2147483888" r:id="rId79"/>
    <p:sldLayoutId id="2147483893" r:id="rId80"/>
    <p:sldLayoutId id="2147483895" r:id="rId81"/>
    <p:sldLayoutId id="2147483904" r:id="rId82"/>
    <p:sldLayoutId id="2147483894" r:id="rId83"/>
    <p:sldLayoutId id="2147483927" r:id="rId84"/>
    <p:sldLayoutId id="2147484056" r:id="rId85"/>
  </p:sldLayoutIdLst>
  <p:txStyles>
    <p:titleStyle>
      <a:lvl1pPr algn="l" defTabSz="911565" rtl="0" eaLnBrk="1" latinLnBrk="0" hangingPunct="1">
        <a:lnSpc>
          <a:spcPct val="90000"/>
        </a:lnSpc>
        <a:spcBef>
          <a:spcPct val="0"/>
        </a:spcBef>
        <a:buNone/>
        <a:defRPr sz="4386" kern="1200">
          <a:solidFill>
            <a:schemeClr val="tx1"/>
          </a:solidFill>
          <a:latin typeface="+mj-lt"/>
          <a:ea typeface="+mj-ea"/>
          <a:cs typeface="+mj-cs"/>
        </a:defRPr>
      </a:lvl1pPr>
    </p:titleStyle>
    <p:bodyStyle>
      <a:lvl1pPr marL="227891" indent="-227891" algn="l" defTabSz="911565" rtl="0" eaLnBrk="1" latinLnBrk="0" hangingPunct="1">
        <a:lnSpc>
          <a:spcPct val="90000"/>
        </a:lnSpc>
        <a:spcBef>
          <a:spcPts val="997"/>
        </a:spcBef>
        <a:buFont typeface="Arial"/>
        <a:buChar char="•"/>
        <a:defRPr sz="2791" kern="1200">
          <a:solidFill>
            <a:schemeClr val="tx1"/>
          </a:solidFill>
          <a:latin typeface="+mn-lt"/>
          <a:ea typeface="+mn-ea"/>
          <a:cs typeface="+mn-cs"/>
        </a:defRPr>
      </a:lvl1pPr>
      <a:lvl2pPr marL="683674" indent="-227891" algn="l" defTabSz="911565" rtl="0" eaLnBrk="1" latinLnBrk="0" hangingPunct="1">
        <a:lnSpc>
          <a:spcPct val="90000"/>
        </a:lnSpc>
        <a:spcBef>
          <a:spcPts val="498"/>
        </a:spcBef>
        <a:buFont typeface="Arial"/>
        <a:buChar char="•"/>
        <a:defRPr sz="2393" kern="1200">
          <a:solidFill>
            <a:schemeClr val="tx1"/>
          </a:solidFill>
          <a:latin typeface="+mn-lt"/>
          <a:ea typeface="+mn-ea"/>
          <a:cs typeface="+mn-cs"/>
        </a:defRPr>
      </a:lvl2pPr>
      <a:lvl3pPr marL="1139457" indent="-227891" algn="l" defTabSz="911565" rtl="0" eaLnBrk="1" latinLnBrk="0" hangingPunct="1">
        <a:lnSpc>
          <a:spcPct val="90000"/>
        </a:lnSpc>
        <a:spcBef>
          <a:spcPts val="498"/>
        </a:spcBef>
        <a:buFont typeface="Arial"/>
        <a:buChar char="•"/>
        <a:defRPr sz="1994" kern="1200">
          <a:solidFill>
            <a:schemeClr val="tx1"/>
          </a:solidFill>
          <a:latin typeface="+mn-lt"/>
          <a:ea typeface="+mn-ea"/>
          <a:cs typeface="+mn-cs"/>
        </a:defRPr>
      </a:lvl3pPr>
      <a:lvl4pPr marL="1595239" indent="-227891" algn="l" defTabSz="911565" rtl="0" eaLnBrk="1" latinLnBrk="0" hangingPunct="1">
        <a:lnSpc>
          <a:spcPct val="90000"/>
        </a:lnSpc>
        <a:spcBef>
          <a:spcPts val="498"/>
        </a:spcBef>
        <a:buFont typeface="Arial"/>
        <a:buChar char="•"/>
        <a:defRPr sz="1794" kern="1200">
          <a:solidFill>
            <a:schemeClr val="tx1"/>
          </a:solidFill>
          <a:latin typeface="+mn-lt"/>
          <a:ea typeface="+mn-ea"/>
          <a:cs typeface="+mn-cs"/>
        </a:defRPr>
      </a:lvl4pPr>
      <a:lvl5pPr marL="2051022" indent="-227891" algn="l" defTabSz="911565" rtl="0" eaLnBrk="1" latinLnBrk="0" hangingPunct="1">
        <a:lnSpc>
          <a:spcPct val="90000"/>
        </a:lnSpc>
        <a:spcBef>
          <a:spcPts val="498"/>
        </a:spcBef>
        <a:buFont typeface="Arial"/>
        <a:buChar char="•"/>
        <a:defRPr sz="1794" kern="1200">
          <a:solidFill>
            <a:schemeClr val="tx1"/>
          </a:solidFill>
          <a:latin typeface="+mn-lt"/>
          <a:ea typeface="+mn-ea"/>
          <a:cs typeface="+mn-cs"/>
        </a:defRPr>
      </a:lvl5pPr>
      <a:lvl6pPr marL="2506805" indent="-227891" algn="l" defTabSz="911565" rtl="0" eaLnBrk="1" latinLnBrk="0" hangingPunct="1">
        <a:lnSpc>
          <a:spcPct val="90000"/>
        </a:lnSpc>
        <a:spcBef>
          <a:spcPts val="498"/>
        </a:spcBef>
        <a:buFont typeface="Arial"/>
        <a:buChar char="•"/>
        <a:defRPr sz="1794" kern="1200">
          <a:solidFill>
            <a:schemeClr val="tx1"/>
          </a:solidFill>
          <a:latin typeface="+mn-lt"/>
          <a:ea typeface="+mn-ea"/>
          <a:cs typeface="+mn-cs"/>
        </a:defRPr>
      </a:lvl6pPr>
      <a:lvl7pPr marL="2962587" indent="-227891" algn="l" defTabSz="911565" rtl="0" eaLnBrk="1" latinLnBrk="0" hangingPunct="1">
        <a:lnSpc>
          <a:spcPct val="90000"/>
        </a:lnSpc>
        <a:spcBef>
          <a:spcPts val="498"/>
        </a:spcBef>
        <a:buFont typeface="Arial"/>
        <a:buChar char="•"/>
        <a:defRPr sz="1794" kern="1200">
          <a:solidFill>
            <a:schemeClr val="tx1"/>
          </a:solidFill>
          <a:latin typeface="+mn-lt"/>
          <a:ea typeface="+mn-ea"/>
          <a:cs typeface="+mn-cs"/>
        </a:defRPr>
      </a:lvl7pPr>
      <a:lvl8pPr marL="3418370" indent="-227891" algn="l" defTabSz="911565" rtl="0" eaLnBrk="1" latinLnBrk="0" hangingPunct="1">
        <a:lnSpc>
          <a:spcPct val="90000"/>
        </a:lnSpc>
        <a:spcBef>
          <a:spcPts val="498"/>
        </a:spcBef>
        <a:buFont typeface="Arial"/>
        <a:buChar char="•"/>
        <a:defRPr sz="1794" kern="1200">
          <a:solidFill>
            <a:schemeClr val="tx1"/>
          </a:solidFill>
          <a:latin typeface="+mn-lt"/>
          <a:ea typeface="+mn-ea"/>
          <a:cs typeface="+mn-cs"/>
        </a:defRPr>
      </a:lvl8pPr>
      <a:lvl9pPr marL="3874153" indent="-227891" algn="l" defTabSz="911565" rtl="0" eaLnBrk="1" latinLnBrk="0" hangingPunct="1">
        <a:lnSpc>
          <a:spcPct val="90000"/>
        </a:lnSpc>
        <a:spcBef>
          <a:spcPts val="498"/>
        </a:spcBef>
        <a:buFont typeface="Arial"/>
        <a:buChar char="•"/>
        <a:defRPr sz="1794" kern="1200">
          <a:solidFill>
            <a:schemeClr val="tx1"/>
          </a:solidFill>
          <a:latin typeface="+mn-lt"/>
          <a:ea typeface="+mn-ea"/>
          <a:cs typeface="+mn-cs"/>
        </a:defRPr>
      </a:lvl9pPr>
    </p:bodyStyle>
    <p:otherStyle>
      <a:defPPr>
        <a:defRPr lang="en-US"/>
      </a:defPPr>
      <a:lvl1pPr marL="0" algn="l" defTabSz="911565" rtl="0" eaLnBrk="1" latinLnBrk="0" hangingPunct="1">
        <a:defRPr sz="1794" kern="1200">
          <a:solidFill>
            <a:schemeClr val="tx1"/>
          </a:solidFill>
          <a:latin typeface="+mn-lt"/>
          <a:ea typeface="+mn-ea"/>
          <a:cs typeface="+mn-cs"/>
        </a:defRPr>
      </a:lvl1pPr>
      <a:lvl2pPr marL="455783" algn="l" defTabSz="911565" rtl="0" eaLnBrk="1" latinLnBrk="0" hangingPunct="1">
        <a:defRPr sz="1794" kern="1200">
          <a:solidFill>
            <a:schemeClr val="tx1"/>
          </a:solidFill>
          <a:latin typeface="+mn-lt"/>
          <a:ea typeface="+mn-ea"/>
          <a:cs typeface="+mn-cs"/>
        </a:defRPr>
      </a:lvl2pPr>
      <a:lvl3pPr marL="911565" algn="l" defTabSz="911565" rtl="0" eaLnBrk="1" latinLnBrk="0" hangingPunct="1">
        <a:defRPr sz="1794" kern="1200">
          <a:solidFill>
            <a:schemeClr val="tx1"/>
          </a:solidFill>
          <a:latin typeface="+mn-lt"/>
          <a:ea typeface="+mn-ea"/>
          <a:cs typeface="+mn-cs"/>
        </a:defRPr>
      </a:lvl3pPr>
      <a:lvl4pPr marL="1367348" algn="l" defTabSz="911565" rtl="0" eaLnBrk="1" latinLnBrk="0" hangingPunct="1">
        <a:defRPr sz="1794" kern="1200">
          <a:solidFill>
            <a:schemeClr val="tx1"/>
          </a:solidFill>
          <a:latin typeface="+mn-lt"/>
          <a:ea typeface="+mn-ea"/>
          <a:cs typeface="+mn-cs"/>
        </a:defRPr>
      </a:lvl4pPr>
      <a:lvl5pPr marL="1823131" algn="l" defTabSz="911565" rtl="0" eaLnBrk="1" latinLnBrk="0" hangingPunct="1">
        <a:defRPr sz="1794" kern="1200">
          <a:solidFill>
            <a:schemeClr val="tx1"/>
          </a:solidFill>
          <a:latin typeface="+mn-lt"/>
          <a:ea typeface="+mn-ea"/>
          <a:cs typeface="+mn-cs"/>
        </a:defRPr>
      </a:lvl5pPr>
      <a:lvl6pPr marL="2278913" algn="l" defTabSz="911565" rtl="0" eaLnBrk="1" latinLnBrk="0" hangingPunct="1">
        <a:defRPr sz="1794" kern="1200">
          <a:solidFill>
            <a:schemeClr val="tx1"/>
          </a:solidFill>
          <a:latin typeface="+mn-lt"/>
          <a:ea typeface="+mn-ea"/>
          <a:cs typeface="+mn-cs"/>
        </a:defRPr>
      </a:lvl6pPr>
      <a:lvl7pPr marL="2734696" algn="l" defTabSz="911565" rtl="0" eaLnBrk="1" latinLnBrk="0" hangingPunct="1">
        <a:defRPr sz="1794" kern="1200">
          <a:solidFill>
            <a:schemeClr val="tx1"/>
          </a:solidFill>
          <a:latin typeface="+mn-lt"/>
          <a:ea typeface="+mn-ea"/>
          <a:cs typeface="+mn-cs"/>
        </a:defRPr>
      </a:lvl7pPr>
      <a:lvl8pPr marL="3190479" algn="l" defTabSz="911565" rtl="0" eaLnBrk="1" latinLnBrk="0" hangingPunct="1">
        <a:defRPr sz="1794" kern="1200">
          <a:solidFill>
            <a:schemeClr val="tx1"/>
          </a:solidFill>
          <a:latin typeface="+mn-lt"/>
          <a:ea typeface="+mn-ea"/>
          <a:cs typeface="+mn-cs"/>
        </a:defRPr>
      </a:lvl8pPr>
      <a:lvl9pPr marL="3646261" algn="l" defTabSz="911565" rtl="0" eaLnBrk="1" latinLnBrk="0" hangingPunct="1">
        <a:defRPr sz="1794" kern="1200">
          <a:solidFill>
            <a:schemeClr val="tx1"/>
          </a:solidFill>
          <a:latin typeface="+mn-lt"/>
          <a:ea typeface="+mn-ea"/>
          <a:cs typeface="+mn-cs"/>
        </a:defRPr>
      </a:lvl9pPr>
    </p:otherStyle>
  </p:txStyles>
  <p:extLst>
    <p:ext uri="{27BBF7A9-308A-43DC-89C8-2F10F3537804}">
      <p15:sldGuideLst xmlns:p15="http://schemas.microsoft.com/office/powerpoint/2012/main">
        <p15:guide id="1" pos="240">
          <p15:clr>
            <a:srgbClr val="F26B43"/>
          </p15:clr>
        </p15:guide>
        <p15:guide id="2" pos="6640">
          <p15:clr>
            <a:srgbClr val="F26B43"/>
          </p15:clr>
        </p15:guide>
        <p15:guide id="3" orient="horz" pos="278">
          <p15:clr>
            <a:srgbClr val="F26B43"/>
          </p15:clr>
        </p15:guide>
        <p15:guide id="4" pos="6447">
          <p15:clr>
            <a:srgbClr val="F26B43"/>
          </p15:clr>
        </p15:guide>
        <p15:guide id="8" orient="horz" pos="816" userDrawn="1">
          <p15:clr>
            <a:srgbClr val="F26B43"/>
          </p15:clr>
        </p15:guide>
        <p15:guide id="9" orient="horz" pos="4037" userDrawn="1">
          <p15:clr>
            <a:srgbClr val="F26B43"/>
          </p15:clr>
        </p15:guide>
        <p15:guide id="11" pos="6316" userDrawn="1">
          <p15:clr>
            <a:srgbClr val="F26B43"/>
          </p15:clr>
        </p15:guide>
        <p15:guide id="20" orient="horz" pos="1315" userDrawn="1">
          <p15:clr>
            <a:srgbClr val="F26B43"/>
          </p15:clr>
        </p15:guide>
        <p15:guide id="21" pos="442" userDrawn="1">
          <p15:clr>
            <a:srgbClr val="F26B43"/>
          </p15:clr>
        </p15:guide>
        <p15:guide id="22" pos="827" userDrawn="1">
          <p15:clr>
            <a:srgbClr val="F26B43"/>
          </p15:clr>
        </p15:guide>
        <p15:guide id="23" pos="918" userDrawn="1">
          <p15:clr>
            <a:srgbClr val="F26B43"/>
          </p15:clr>
        </p15:guide>
        <p15:guide id="24" pos="1326" userDrawn="1">
          <p15:clr>
            <a:srgbClr val="F26B43"/>
          </p15:clr>
        </p15:guide>
        <p15:guide id="25" pos="1417" userDrawn="1">
          <p15:clr>
            <a:srgbClr val="F26B43"/>
          </p15:clr>
        </p15:guide>
        <p15:guide id="26" pos="1825" userDrawn="1">
          <p15:clr>
            <a:srgbClr val="F26B43"/>
          </p15:clr>
        </p15:guide>
        <p15:guide id="27" pos="1916" userDrawn="1">
          <p15:clr>
            <a:srgbClr val="F26B43"/>
          </p15:clr>
        </p15:guide>
        <p15:guide id="28" pos="2324" userDrawn="1">
          <p15:clr>
            <a:srgbClr val="F26B43"/>
          </p15:clr>
        </p15:guide>
        <p15:guide id="29" pos="2415" userDrawn="1">
          <p15:clr>
            <a:srgbClr val="F26B43"/>
          </p15:clr>
        </p15:guide>
        <p15:guide id="30" pos="2823" userDrawn="1">
          <p15:clr>
            <a:srgbClr val="F26B43"/>
          </p15:clr>
        </p15:guide>
        <p15:guide id="31" pos="2914" userDrawn="1">
          <p15:clr>
            <a:srgbClr val="F26B43"/>
          </p15:clr>
        </p15:guide>
        <p15:guide id="32" pos="3322" userDrawn="1">
          <p15:clr>
            <a:srgbClr val="F26B43"/>
          </p15:clr>
        </p15:guide>
        <p15:guide id="33" pos="3413" userDrawn="1">
          <p15:clr>
            <a:srgbClr val="F26B43"/>
          </p15:clr>
        </p15:guide>
        <p15:guide id="34" pos="3821" userDrawn="1">
          <p15:clr>
            <a:srgbClr val="F26B43"/>
          </p15:clr>
        </p15:guide>
        <p15:guide id="35" pos="3912" userDrawn="1">
          <p15:clr>
            <a:srgbClr val="F26B43"/>
          </p15:clr>
        </p15:guide>
        <p15:guide id="36" pos="4320" userDrawn="1">
          <p15:clr>
            <a:srgbClr val="F26B43"/>
          </p15:clr>
        </p15:guide>
        <p15:guide id="37" pos="4411" userDrawn="1">
          <p15:clr>
            <a:srgbClr val="F26B43"/>
          </p15:clr>
        </p15:guide>
        <p15:guide id="38" pos="4819" userDrawn="1">
          <p15:clr>
            <a:srgbClr val="F26B43"/>
          </p15:clr>
        </p15:guide>
        <p15:guide id="39" pos="4910" userDrawn="1">
          <p15:clr>
            <a:srgbClr val="F26B43"/>
          </p15:clr>
        </p15:guide>
        <p15:guide id="40" pos="5318" userDrawn="1">
          <p15:clr>
            <a:srgbClr val="F26B43"/>
          </p15:clr>
        </p15:guide>
        <p15:guide id="41" pos="5409" userDrawn="1">
          <p15:clr>
            <a:srgbClr val="F26B43"/>
          </p15:clr>
        </p15:guide>
        <p15:guide id="42" pos="5817" userDrawn="1">
          <p15:clr>
            <a:srgbClr val="F26B43"/>
          </p15:clr>
        </p15:guide>
        <p15:guide id="43" pos="5908" userDrawn="1">
          <p15:clr>
            <a:srgbClr val="F26B43"/>
          </p15:clr>
        </p15:guide>
        <p15:guide id="44" pos="192" userDrawn="1">
          <p15:clr>
            <a:srgbClr val="F26B43"/>
          </p15:clr>
        </p15:guide>
        <p15:guide id="45" pos="873" userDrawn="1">
          <p15:clr>
            <a:srgbClr val="F26B43"/>
          </p15:clr>
        </p15:guide>
        <p15:guide id="46" pos="1372" userDrawn="1">
          <p15:clr>
            <a:srgbClr val="F26B43"/>
          </p15:clr>
        </p15:guide>
        <p15:guide id="47" pos="1871" userDrawn="1">
          <p15:clr>
            <a:srgbClr val="F26B43"/>
          </p15:clr>
        </p15:guide>
        <p15:guide id="48" pos="2370" userDrawn="1">
          <p15:clr>
            <a:srgbClr val="F26B43"/>
          </p15:clr>
        </p15:guide>
        <p15:guide id="49" pos="2869" userDrawn="1">
          <p15:clr>
            <a:srgbClr val="F26B43"/>
          </p15:clr>
        </p15:guide>
        <p15:guide id="50" pos="3368" userDrawn="1">
          <p15:clr>
            <a:srgbClr val="F26B43"/>
          </p15:clr>
        </p15:guide>
        <p15:guide id="51" pos="3866" userDrawn="1">
          <p15:clr>
            <a:srgbClr val="F26B43"/>
          </p15:clr>
        </p15:guide>
        <p15:guide id="52" pos="4365" userDrawn="1">
          <p15:clr>
            <a:srgbClr val="F26B43"/>
          </p15:clr>
        </p15:guide>
        <p15:guide id="53" pos="4864" userDrawn="1">
          <p15:clr>
            <a:srgbClr val="F26B43"/>
          </p15:clr>
        </p15:guide>
        <p15:guide id="54" pos="5363" userDrawn="1">
          <p15:clr>
            <a:srgbClr val="F26B43"/>
          </p15:clr>
        </p15:guide>
        <p15:guide id="55" pos="5862" userDrawn="1">
          <p15:clr>
            <a:srgbClr val="F26B43"/>
          </p15:clr>
        </p15:guide>
      </p15:sldGuideLst>
    </p:ext>
  </p:extLst>
</p:sldMaster>
</file>

<file path=ppt/slideMasters/slideMaster4.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
        <p:nvSpPr>
          <p:cNvPr id="2" name="TextBox 1"/>
          <p:cNvSpPr txBox="1"/>
          <p:nvPr/>
        </p:nvSpPr>
        <p:spPr>
          <a:xfrm>
            <a:off x="701675" y="7162577"/>
            <a:ext cx="957865" cy="184086"/>
          </a:xfrm>
          <a:prstGeom prst="rect">
            <a:avLst/>
          </a:prstGeom>
          <a:noFill/>
        </p:spPr>
        <p:txBody>
          <a:bodyPr wrap="square" lIns="0" tIns="0" rIns="0" bIns="0" rtlCol="0">
            <a:spAutoFit/>
          </a:bodyPr>
          <a:lstStyle/>
          <a:p>
            <a:r>
              <a:rPr lang="en-US" sz="598" dirty="0">
                <a:solidFill>
                  <a:srgbClr val="A7A8AA"/>
                </a:solidFill>
                <a:latin typeface="Deutsche Bank Text Beta" charset="0"/>
                <a:ea typeface="Deutsche Bank Text Beta" charset="0"/>
                <a:cs typeface="Deutsche Bank Text Beta" charset="0"/>
              </a:rPr>
              <a:t>Deutsche Bank</a:t>
            </a:r>
          </a:p>
          <a:p>
            <a:r>
              <a:rPr lang="en-US" sz="598" dirty="0">
                <a:solidFill>
                  <a:srgbClr val="A7A8AA"/>
                </a:solidFill>
                <a:latin typeface="Deutsche Bank Text Beta" charset="0"/>
                <a:ea typeface="Deutsche Bank Text Beta" charset="0"/>
                <a:cs typeface="Deutsche Bank Text Beta" charset="0"/>
              </a:rPr>
              <a:t>Wealth Management</a:t>
            </a:r>
          </a:p>
        </p:txBody>
      </p:sp>
      <p:sp>
        <p:nvSpPr>
          <p:cNvPr id="13" name="TextBox 12"/>
          <p:cNvSpPr txBox="1"/>
          <p:nvPr/>
        </p:nvSpPr>
        <p:spPr>
          <a:xfrm>
            <a:off x="8577271" y="7162577"/>
            <a:ext cx="1449379" cy="123111"/>
          </a:xfrm>
          <a:prstGeom prst="rect">
            <a:avLst/>
          </a:prstGeom>
          <a:noFill/>
        </p:spPr>
        <p:txBody>
          <a:bodyPr wrap="square" lIns="0" tIns="0" rIns="0" bIns="0" rtlCol="0">
            <a:spAutoFit/>
          </a:bodyPr>
          <a:lstStyle/>
          <a:p>
            <a:pPr algn="r"/>
            <a:fld id="{EA974B85-4133-ED49-84E7-0D554282010E}" type="slidenum">
              <a:rPr lang="en-US" sz="800" smtClean="0">
                <a:solidFill>
                  <a:srgbClr val="535B61"/>
                </a:solidFill>
                <a:latin typeface="Deutsche Bank Text" charset="0"/>
                <a:ea typeface="Deutsche Bank Text" charset="0"/>
                <a:cs typeface="Deutsche Bank Text" charset="0"/>
              </a:rPr>
              <a:pPr algn="r"/>
              <a:t>‹#›</a:t>
            </a:fld>
            <a:endParaRPr lang="en-US" sz="800" dirty="0">
              <a:solidFill>
                <a:srgbClr val="535B61"/>
              </a:solidFill>
              <a:latin typeface="Deutsche Bank Text" charset="0"/>
              <a:ea typeface="Deutsche Bank Text" charset="0"/>
              <a:cs typeface="Deutsche Bank Text" charset="0"/>
            </a:endParaRPr>
          </a:p>
        </p:txBody>
      </p:sp>
      <p:cxnSp>
        <p:nvCxnSpPr>
          <p:cNvPr id="16" name="Straight Connector 15"/>
          <p:cNvCxnSpPr/>
          <p:nvPr/>
        </p:nvCxnSpPr>
        <p:spPr>
          <a:xfrm>
            <a:off x="701675" y="7128000"/>
            <a:ext cx="9324975" cy="0"/>
          </a:xfrm>
          <a:prstGeom prst="line">
            <a:avLst/>
          </a:prstGeom>
          <a:ln w="4445">
            <a:solidFill>
              <a:schemeClr val="bg2"/>
            </a:solidFill>
          </a:ln>
        </p:spPr>
        <p:style>
          <a:lnRef idx="1">
            <a:schemeClr val="accent1"/>
          </a:lnRef>
          <a:fillRef idx="0">
            <a:schemeClr val="accent1"/>
          </a:fillRef>
          <a:effectRef idx="0">
            <a:schemeClr val="accent1"/>
          </a:effectRef>
          <a:fontRef idx="minor">
            <a:schemeClr val="tx1"/>
          </a:fontRef>
        </p:style>
      </p:cxnSp>
      <p:sp>
        <p:nvSpPr>
          <p:cNvPr id="3" name="fc"/>
          <p:cNvSpPr txBox="1"/>
          <p:nvPr/>
        </p:nvSpPr>
        <p:spPr>
          <a:xfrm>
            <a:off x="0" y="7366635"/>
            <a:ext cx="10691813" cy="223138"/>
          </a:xfrm>
          <a:prstGeom prst="rect">
            <a:avLst/>
          </a:prstGeom>
          <a:noFill/>
        </p:spPr>
        <p:txBody>
          <a:bodyPr vert="horz" rtlCol="0">
            <a:spAutoFit/>
          </a:bodyPr>
          <a:lstStyle/>
          <a:p>
            <a:pPr algn="ctr"/>
            <a:endParaRPr lang="en-GB" sz="850" dirty="0">
              <a:solidFill>
                <a:srgbClr val="000000"/>
              </a:solidFill>
              <a:latin typeface="arial unicode ms" panose="020B0604020202020204" pitchFamily="34" charset="-128"/>
              <a:ea typeface="Deutsche Bank Text Beta" charset="0"/>
              <a:cs typeface="Deutsche Bank Text Beta" charset="0"/>
            </a:endParaRPr>
          </a:p>
        </p:txBody>
      </p:sp>
    </p:spTree>
    <p:extLst>
      <p:ext uri="{BB962C8B-B14F-4D97-AF65-F5344CB8AC3E}">
        <p14:creationId xmlns:p14="http://schemas.microsoft.com/office/powerpoint/2010/main" val="2709035173"/>
      </p:ext>
    </p:extLst>
  </p:cSld>
  <p:clrMap bg1="lt1" tx1="dk1" bg2="lt2" tx2="dk2" accent1="accent1" accent2="accent2" accent3="accent3" accent4="accent4" accent5="accent5" accent6="accent6" hlink="hlink" folHlink="folHlink"/>
  <p:sldLayoutIdLst>
    <p:sldLayoutId id="2147484058" r:id="rId1"/>
    <p:sldLayoutId id="2147484059" r:id="rId2"/>
    <p:sldLayoutId id="2147484060" r:id="rId3"/>
    <p:sldLayoutId id="2147484061" r:id="rId4"/>
    <p:sldLayoutId id="2147484062" r:id="rId5"/>
    <p:sldLayoutId id="2147484063" r:id="rId6"/>
    <p:sldLayoutId id="2147484064" r:id="rId7"/>
    <p:sldLayoutId id="2147484065" r:id="rId8"/>
    <p:sldLayoutId id="2147484066" r:id="rId9"/>
    <p:sldLayoutId id="2147484067" r:id="rId10"/>
    <p:sldLayoutId id="2147484068" r:id="rId11"/>
    <p:sldLayoutId id="2147484069" r:id="rId12"/>
    <p:sldLayoutId id="2147484070" r:id="rId13"/>
    <p:sldLayoutId id="2147484071" r:id="rId14"/>
    <p:sldLayoutId id="2147484072" r:id="rId15"/>
    <p:sldLayoutId id="2147484073" r:id="rId16"/>
    <p:sldLayoutId id="2147484074" r:id="rId17"/>
    <p:sldLayoutId id="2147484075" r:id="rId18"/>
    <p:sldLayoutId id="2147484076" r:id="rId19"/>
    <p:sldLayoutId id="2147484077" r:id="rId20"/>
    <p:sldLayoutId id="2147484078" r:id="rId21"/>
    <p:sldLayoutId id="2147484079" r:id="rId22"/>
    <p:sldLayoutId id="2147484080" r:id="rId23"/>
    <p:sldLayoutId id="2147484081" r:id="rId24"/>
    <p:sldLayoutId id="2147484082" r:id="rId25"/>
    <p:sldLayoutId id="2147484083" r:id="rId26"/>
    <p:sldLayoutId id="2147484084" r:id="rId27"/>
    <p:sldLayoutId id="2147484085" r:id="rId28"/>
    <p:sldLayoutId id="2147484086" r:id="rId29"/>
    <p:sldLayoutId id="2147484087" r:id="rId30"/>
    <p:sldLayoutId id="2147484088" r:id="rId31"/>
    <p:sldLayoutId id="2147484089" r:id="rId32"/>
    <p:sldLayoutId id="2147484090" r:id="rId33"/>
    <p:sldLayoutId id="2147484091" r:id="rId34"/>
    <p:sldLayoutId id="2147484092" r:id="rId35"/>
    <p:sldLayoutId id="2147484093" r:id="rId36"/>
    <p:sldLayoutId id="2147484094" r:id="rId37"/>
    <p:sldLayoutId id="2147484095" r:id="rId38"/>
    <p:sldLayoutId id="2147484096" r:id="rId39"/>
    <p:sldLayoutId id="2147484097" r:id="rId40"/>
    <p:sldLayoutId id="2147484098" r:id="rId41"/>
    <p:sldLayoutId id="2147484099" r:id="rId42"/>
    <p:sldLayoutId id="2147484100" r:id="rId43"/>
    <p:sldLayoutId id="2147484101" r:id="rId44"/>
    <p:sldLayoutId id="2147484102" r:id="rId45"/>
    <p:sldLayoutId id="2147484103" r:id="rId46"/>
    <p:sldLayoutId id="2147484104" r:id="rId47"/>
    <p:sldLayoutId id="2147484105" r:id="rId48"/>
    <p:sldLayoutId id="2147484106" r:id="rId49"/>
    <p:sldLayoutId id="2147484107" r:id="rId50"/>
    <p:sldLayoutId id="2147484108" r:id="rId51"/>
    <p:sldLayoutId id="2147484109" r:id="rId52"/>
    <p:sldLayoutId id="2147484110" r:id="rId53"/>
    <p:sldLayoutId id="2147484111" r:id="rId54"/>
    <p:sldLayoutId id="2147484112" r:id="rId55"/>
    <p:sldLayoutId id="2147484113" r:id="rId56"/>
    <p:sldLayoutId id="2147484114" r:id="rId57"/>
    <p:sldLayoutId id="2147484115" r:id="rId58"/>
    <p:sldLayoutId id="2147484116" r:id="rId59"/>
    <p:sldLayoutId id="2147484117" r:id="rId60"/>
    <p:sldLayoutId id="2147484118" r:id="rId61"/>
    <p:sldLayoutId id="2147484119" r:id="rId62"/>
    <p:sldLayoutId id="2147484120" r:id="rId63"/>
    <p:sldLayoutId id="2147484121" r:id="rId64"/>
    <p:sldLayoutId id="2147484122" r:id="rId65"/>
    <p:sldLayoutId id="2147484123" r:id="rId66"/>
    <p:sldLayoutId id="2147484124" r:id="rId67"/>
    <p:sldLayoutId id="2147484125" r:id="rId68"/>
    <p:sldLayoutId id="2147484126" r:id="rId69"/>
    <p:sldLayoutId id="2147484127" r:id="rId70"/>
    <p:sldLayoutId id="2147484128" r:id="rId71"/>
    <p:sldLayoutId id="2147484129" r:id="rId72"/>
    <p:sldLayoutId id="2147484130" r:id="rId73"/>
    <p:sldLayoutId id="2147484131" r:id="rId74"/>
    <p:sldLayoutId id="2147484132" r:id="rId75"/>
    <p:sldLayoutId id="2147484133" r:id="rId76"/>
    <p:sldLayoutId id="2147484134" r:id="rId77"/>
    <p:sldLayoutId id="2147484135" r:id="rId78"/>
    <p:sldLayoutId id="2147484136" r:id="rId79"/>
    <p:sldLayoutId id="2147484137" r:id="rId80"/>
    <p:sldLayoutId id="2147484138" r:id="rId81"/>
    <p:sldLayoutId id="2147484139" r:id="rId82"/>
    <p:sldLayoutId id="2147484140" r:id="rId83"/>
    <p:sldLayoutId id="2147484141" r:id="rId84"/>
  </p:sldLayoutIdLst>
  <p:txStyles>
    <p:titleStyle>
      <a:lvl1pPr algn="l" defTabSz="911565" rtl="0" eaLnBrk="1" latinLnBrk="0" hangingPunct="1">
        <a:lnSpc>
          <a:spcPct val="90000"/>
        </a:lnSpc>
        <a:spcBef>
          <a:spcPct val="0"/>
        </a:spcBef>
        <a:buNone/>
        <a:defRPr sz="4386" kern="1200">
          <a:solidFill>
            <a:schemeClr val="tx1"/>
          </a:solidFill>
          <a:latin typeface="+mj-lt"/>
          <a:ea typeface="+mj-ea"/>
          <a:cs typeface="+mj-cs"/>
        </a:defRPr>
      </a:lvl1pPr>
    </p:titleStyle>
    <p:bodyStyle>
      <a:lvl1pPr marL="227891" indent="-227891" algn="l" defTabSz="911565" rtl="0" eaLnBrk="1" latinLnBrk="0" hangingPunct="1">
        <a:lnSpc>
          <a:spcPct val="90000"/>
        </a:lnSpc>
        <a:spcBef>
          <a:spcPts val="997"/>
        </a:spcBef>
        <a:buFont typeface="Arial"/>
        <a:buChar char="•"/>
        <a:defRPr sz="2791" kern="1200">
          <a:solidFill>
            <a:schemeClr val="tx1"/>
          </a:solidFill>
          <a:latin typeface="+mn-lt"/>
          <a:ea typeface="+mn-ea"/>
          <a:cs typeface="+mn-cs"/>
        </a:defRPr>
      </a:lvl1pPr>
      <a:lvl2pPr marL="683674" indent="-227891" algn="l" defTabSz="911565" rtl="0" eaLnBrk="1" latinLnBrk="0" hangingPunct="1">
        <a:lnSpc>
          <a:spcPct val="90000"/>
        </a:lnSpc>
        <a:spcBef>
          <a:spcPts val="498"/>
        </a:spcBef>
        <a:buFont typeface="Arial"/>
        <a:buChar char="•"/>
        <a:defRPr sz="2393" kern="1200">
          <a:solidFill>
            <a:schemeClr val="tx1"/>
          </a:solidFill>
          <a:latin typeface="+mn-lt"/>
          <a:ea typeface="+mn-ea"/>
          <a:cs typeface="+mn-cs"/>
        </a:defRPr>
      </a:lvl2pPr>
      <a:lvl3pPr marL="1139457" indent="-227891" algn="l" defTabSz="911565" rtl="0" eaLnBrk="1" latinLnBrk="0" hangingPunct="1">
        <a:lnSpc>
          <a:spcPct val="90000"/>
        </a:lnSpc>
        <a:spcBef>
          <a:spcPts val="498"/>
        </a:spcBef>
        <a:buFont typeface="Arial"/>
        <a:buChar char="•"/>
        <a:defRPr sz="1994" kern="1200">
          <a:solidFill>
            <a:schemeClr val="tx1"/>
          </a:solidFill>
          <a:latin typeface="+mn-lt"/>
          <a:ea typeface="+mn-ea"/>
          <a:cs typeface="+mn-cs"/>
        </a:defRPr>
      </a:lvl3pPr>
      <a:lvl4pPr marL="1595239" indent="-227891" algn="l" defTabSz="911565" rtl="0" eaLnBrk="1" latinLnBrk="0" hangingPunct="1">
        <a:lnSpc>
          <a:spcPct val="90000"/>
        </a:lnSpc>
        <a:spcBef>
          <a:spcPts val="498"/>
        </a:spcBef>
        <a:buFont typeface="Arial"/>
        <a:buChar char="•"/>
        <a:defRPr sz="1794" kern="1200">
          <a:solidFill>
            <a:schemeClr val="tx1"/>
          </a:solidFill>
          <a:latin typeface="+mn-lt"/>
          <a:ea typeface="+mn-ea"/>
          <a:cs typeface="+mn-cs"/>
        </a:defRPr>
      </a:lvl4pPr>
      <a:lvl5pPr marL="2051022" indent="-227891" algn="l" defTabSz="911565" rtl="0" eaLnBrk="1" latinLnBrk="0" hangingPunct="1">
        <a:lnSpc>
          <a:spcPct val="90000"/>
        </a:lnSpc>
        <a:spcBef>
          <a:spcPts val="498"/>
        </a:spcBef>
        <a:buFont typeface="Arial"/>
        <a:buChar char="•"/>
        <a:defRPr sz="1794" kern="1200">
          <a:solidFill>
            <a:schemeClr val="tx1"/>
          </a:solidFill>
          <a:latin typeface="+mn-lt"/>
          <a:ea typeface="+mn-ea"/>
          <a:cs typeface="+mn-cs"/>
        </a:defRPr>
      </a:lvl5pPr>
      <a:lvl6pPr marL="2506805" indent="-227891" algn="l" defTabSz="911565" rtl="0" eaLnBrk="1" latinLnBrk="0" hangingPunct="1">
        <a:lnSpc>
          <a:spcPct val="90000"/>
        </a:lnSpc>
        <a:spcBef>
          <a:spcPts val="498"/>
        </a:spcBef>
        <a:buFont typeface="Arial"/>
        <a:buChar char="•"/>
        <a:defRPr sz="1794" kern="1200">
          <a:solidFill>
            <a:schemeClr val="tx1"/>
          </a:solidFill>
          <a:latin typeface="+mn-lt"/>
          <a:ea typeface="+mn-ea"/>
          <a:cs typeface="+mn-cs"/>
        </a:defRPr>
      </a:lvl6pPr>
      <a:lvl7pPr marL="2962587" indent="-227891" algn="l" defTabSz="911565" rtl="0" eaLnBrk="1" latinLnBrk="0" hangingPunct="1">
        <a:lnSpc>
          <a:spcPct val="90000"/>
        </a:lnSpc>
        <a:spcBef>
          <a:spcPts val="498"/>
        </a:spcBef>
        <a:buFont typeface="Arial"/>
        <a:buChar char="•"/>
        <a:defRPr sz="1794" kern="1200">
          <a:solidFill>
            <a:schemeClr val="tx1"/>
          </a:solidFill>
          <a:latin typeface="+mn-lt"/>
          <a:ea typeface="+mn-ea"/>
          <a:cs typeface="+mn-cs"/>
        </a:defRPr>
      </a:lvl7pPr>
      <a:lvl8pPr marL="3418370" indent="-227891" algn="l" defTabSz="911565" rtl="0" eaLnBrk="1" latinLnBrk="0" hangingPunct="1">
        <a:lnSpc>
          <a:spcPct val="90000"/>
        </a:lnSpc>
        <a:spcBef>
          <a:spcPts val="498"/>
        </a:spcBef>
        <a:buFont typeface="Arial"/>
        <a:buChar char="•"/>
        <a:defRPr sz="1794" kern="1200">
          <a:solidFill>
            <a:schemeClr val="tx1"/>
          </a:solidFill>
          <a:latin typeface="+mn-lt"/>
          <a:ea typeface="+mn-ea"/>
          <a:cs typeface="+mn-cs"/>
        </a:defRPr>
      </a:lvl8pPr>
      <a:lvl9pPr marL="3874153" indent="-227891" algn="l" defTabSz="911565" rtl="0" eaLnBrk="1" latinLnBrk="0" hangingPunct="1">
        <a:lnSpc>
          <a:spcPct val="90000"/>
        </a:lnSpc>
        <a:spcBef>
          <a:spcPts val="498"/>
        </a:spcBef>
        <a:buFont typeface="Arial"/>
        <a:buChar char="•"/>
        <a:defRPr sz="1794" kern="1200">
          <a:solidFill>
            <a:schemeClr val="tx1"/>
          </a:solidFill>
          <a:latin typeface="+mn-lt"/>
          <a:ea typeface="+mn-ea"/>
          <a:cs typeface="+mn-cs"/>
        </a:defRPr>
      </a:lvl9pPr>
    </p:bodyStyle>
    <p:otherStyle>
      <a:defPPr>
        <a:defRPr lang="en-US"/>
      </a:defPPr>
      <a:lvl1pPr marL="0" algn="l" defTabSz="911565" rtl="0" eaLnBrk="1" latinLnBrk="0" hangingPunct="1">
        <a:defRPr sz="1794" kern="1200">
          <a:solidFill>
            <a:schemeClr val="tx1"/>
          </a:solidFill>
          <a:latin typeface="+mn-lt"/>
          <a:ea typeface="+mn-ea"/>
          <a:cs typeface="+mn-cs"/>
        </a:defRPr>
      </a:lvl1pPr>
      <a:lvl2pPr marL="455783" algn="l" defTabSz="911565" rtl="0" eaLnBrk="1" latinLnBrk="0" hangingPunct="1">
        <a:defRPr sz="1794" kern="1200">
          <a:solidFill>
            <a:schemeClr val="tx1"/>
          </a:solidFill>
          <a:latin typeface="+mn-lt"/>
          <a:ea typeface="+mn-ea"/>
          <a:cs typeface="+mn-cs"/>
        </a:defRPr>
      </a:lvl2pPr>
      <a:lvl3pPr marL="911565" algn="l" defTabSz="911565" rtl="0" eaLnBrk="1" latinLnBrk="0" hangingPunct="1">
        <a:defRPr sz="1794" kern="1200">
          <a:solidFill>
            <a:schemeClr val="tx1"/>
          </a:solidFill>
          <a:latin typeface="+mn-lt"/>
          <a:ea typeface="+mn-ea"/>
          <a:cs typeface="+mn-cs"/>
        </a:defRPr>
      </a:lvl3pPr>
      <a:lvl4pPr marL="1367348" algn="l" defTabSz="911565" rtl="0" eaLnBrk="1" latinLnBrk="0" hangingPunct="1">
        <a:defRPr sz="1794" kern="1200">
          <a:solidFill>
            <a:schemeClr val="tx1"/>
          </a:solidFill>
          <a:latin typeface="+mn-lt"/>
          <a:ea typeface="+mn-ea"/>
          <a:cs typeface="+mn-cs"/>
        </a:defRPr>
      </a:lvl4pPr>
      <a:lvl5pPr marL="1823131" algn="l" defTabSz="911565" rtl="0" eaLnBrk="1" latinLnBrk="0" hangingPunct="1">
        <a:defRPr sz="1794" kern="1200">
          <a:solidFill>
            <a:schemeClr val="tx1"/>
          </a:solidFill>
          <a:latin typeface="+mn-lt"/>
          <a:ea typeface="+mn-ea"/>
          <a:cs typeface="+mn-cs"/>
        </a:defRPr>
      </a:lvl5pPr>
      <a:lvl6pPr marL="2278913" algn="l" defTabSz="911565" rtl="0" eaLnBrk="1" latinLnBrk="0" hangingPunct="1">
        <a:defRPr sz="1794" kern="1200">
          <a:solidFill>
            <a:schemeClr val="tx1"/>
          </a:solidFill>
          <a:latin typeface="+mn-lt"/>
          <a:ea typeface="+mn-ea"/>
          <a:cs typeface="+mn-cs"/>
        </a:defRPr>
      </a:lvl6pPr>
      <a:lvl7pPr marL="2734696" algn="l" defTabSz="911565" rtl="0" eaLnBrk="1" latinLnBrk="0" hangingPunct="1">
        <a:defRPr sz="1794" kern="1200">
          <a:solidFill>
            <a:schemeClr val="tx1"/>
          </a:solidFill>
          <a:latin typeface="+mn-lt"/>
          <a:ea typeface="+mn-ea"/>
          <a:cs typeface="+mn-cs"/>
        </a:defRPr>
      </a:lvl7pPr>
      <a:lvl8pPr marL="3190479" algn="l" defTabSz="911565" rtl="0" eaLnBrk="1" latinLnBrk="0" hangingPunct="1">
        <a:defRPr sz="1794" kern="1200">
          <a:solidFill>
            <a:schemeClr val="tx1"/>
          </a:solidFill>
          <a:latin typeface="+mn-lt"/>
          <a:ea typeface="+mn-ea"/>
          <a:cs typeface="+mn-cs"/>
        </a:defRPr>
      </a:lvl8pPr>
      <a:lvl9pPr marL="3646261" algn="l" defTabSz="911565" rtl="0" eaLnBrk="1" latinLnBrk="0" hangingPunct="1">
        <a:defRPr sz="1794" kern="1200">
          <a:solidFill>
            <a:schemeClr val="tx1"/>
          </a:solidFill>
          <a:latin typeface="+mn-lt"/>
          <a:ea typeface="+mn-ea"/>
          <a:cs typeface="+mn-cs"/>
        </a:defRPr>
      </a:lvl9pPr>
    </p:otherStyle>
  </p:txStyles>
  <p:extLst>
    <p:ext uri="{27BBF7A9-308A-43DC-89C8-2F10F3537804}">
      <p15:sldGuideLst xmlns:p15="http://schemas.microsoft.com/office/powerpoint/2012/main">
        <p15:guide id="1" pos="240">
          <p15:clr>
            <a:srgbClr val="F26B43"/>
          </p15:clr>
        </p15:guide>
        <p15:guide id="2" pos="6640">
          <p15:clr>
            <a:srgbClr val="F26B43"/>
          </p15:clr>
        </p15:guide>
        <p15:guide id="3" orient="horz" pos="278">
          <p15:clr>
            <a:srgbClr val="F26B43"/>
          </p15:clr>
        </p15:guide>
        <p15:guide id="4" pos="6447">
          <p15:clr>
            <a:srgbClr val="F26B43"/>
          </p15:clr>
        </p15:guide>
        <p15:guide id="5" orient="horz" pos="816">
          <p15:clr>
            <a:srgbClr val="F26B43"/>
          </p15:clr>
        </p15:guide>
        <p15:guide id="6" orient="horz" pos="4037">
          <p15:clr>
            <a:srgbClr val="F26B43"/>
          </p15:clr>
        </p15:guide>
        <p15:guide id="7" pos="6316">
          <p15:clr>
            <a:srgbClr val="F26B43"/>
          </p15:clr>
        </p15:guide>
        <p15:guide id="8" orient="horz" pos="1315">
          <p15:clr>
            <a:srgbClr val="F26B43"/>
          </p15:clr>
        </p15:guide>
        <p15:guide id="9" pos="442">
          <p15:clr>
            <a:srgbClr val="F26B43"/>
          </p15:clr>
        </p15:guide>
        <p15:guide id="10" pos="827">
          <p15:clr>
            <a:srgbClr val="F26B43"/>
          </p15:clr>
        </p15:guide>
        <p15:guide id="11" pos="918">
          <p15:clr>
            <a:srgbClr val="F26B43"/>
          </p15:clr>
        </p15:guide>
        <p15:guide id="12" pos="1326">
          <p15:clr>
            <a:srgbClr val="F26B43"/>
          </p15:clr>
        </p15:guide>
        <p15:guide id="13" pos="1417">
          <p15:clr>
            <a:srgbClr val="F26B43"/>
          </p15:clr>
        </p15:guide>
        <p15:guide id="14" pos="1825">
          <p15:clr>
            <a:srgbClr val="F26B43"/>
          </p15:clr>
        </p15:guide>
        <p15:guide id="15" pos="1916">
          <p15:clr>
            <a:srgbClr val="F26B43"/>
          </p15:clr>
        </p15:guide>
        <p15:guide id="16" pos="2324">
          <p15:clr>
            <a:srgbClr val="F26B43"/>
          </p15:clr>
        </p15:guide>
        <p15:guide id="17" pos="2415">
          <p15:clr>
            <a:srgbClr val="F26B43"/>
          </p15:clr>
        </p15:guide>
        <p15:guide id="18" pos="2823">
          <p15:clr>
            <a:srgbClr val="F26B43"/>
          </p15:clr>
        </p15:guide>
        <p15:guide id="19" pos="2914">
          <p15:clr>
            <a:srgbClr val="F26B43"/>
          </p15:clr>
        </p15:guide>
        <p15:guide id="20" pos="3322">
          <p15:clr>
            <a:srgbClr val="F26B43"/>
          </p15:clr>
        </p15:guide>
        <p15:guide id="21" pos="3413">
          <p15:clr>
            <a:srgbClr val="F26B43"/>
          </p15:clr>
        </p15:guide>
        <p15:guide id="22" pos="3821">
          <p15:clr>
            <a:srgbClr val="F26B43"/>
          </p15:clr>
        </p15:guide>
        <p15:guide id="23" pos="3912">
          <p15:clr>
            <a:srgbClr val="F26B43"/>
          </p15:clr>
        </p15:guide>
        <p15:guide id="24" pos="4320">
          <p15:clr>
            <a:srgbClr val="F26B43"/>
          </p15:clr>
        </p15:guide>
        <p15:guide id="25" pos="4411">
          <p15:clr>
            <a:srgbClr val="F26B43"/>
          </p15:clr>
        </p15:guide>
        <p15:guide id="26" pos="4819">
          <p15:clr>
            <a:srgbClr val="F26B43"/>
          </p15:clr>
        </p15:guide>
        <p15:guide id="27" pos="4910">
          <p15:clr>
            <a:srgbClr val="F26B43"/>
          </p15:clr>
        </p15:guide>
        <p15:guide id="28" pos="5318">
          <p15:clr>
            <a:srgbClr val="F26B43"/>
          </p15:clr>
        </p15:guide>
        <p15:guide id="29" pos="5409">
          <p15:clr>
            <a:srgbClr val="F26B43"/>
          </p15:clr>
        </p15:guide>
        <p15:guide id="30" pos="5817">
          <p15:clr>
            <a:srgbClr val="F26B43"/>
          </p15:clr>
        </p15:guide>
        <p15:guide id="31" pos="5908">
          <p15:clr>
            <a:srgbClr val="F26B43"/>
          </p15:clr>
        </p15:guide>
        <p15:guide id="32" pos="192">
          <p15:clr>
            <a:srgbClr val="F26B43"/>
          </p15:clr>
        </p15:guide>
        <p15:guide id="33" pos="873">
          <p15:clr>
            <a:srgbClr val="F26B43"/>
          </p15:clr>
        </p15:guide>
        <p15:guide id="34" pos="1372">
          <p15:clr>
            <a:srgbClr val="F26B43"/>
          </p15:clr>
        </p15:guide>
        <p15:guide id="35" pos="1871">
          <p15:clr>
            <a:srgbClr val="F26B43"/>
          </p15:clr>
        </p15:guide>
        <p15:guide id="36" pos="2370">
          <p15:clr>
            <a:srgbClr val="F26B43"/>
          </p15:clr>
        </p15:guide>
        <p15:guide id="37" pos="2869">
          <p15:clr>
            <a:srgbClr val="F26B43"/>
          </p15:clr>
        </p15:guide>
        <p15:guide id="38" pos="3368">
          <p15:clr>
            <a:srgbClr val="F26B43"/>
          </p15:clr>
        </p15:guide>
        <p15:guide id="39" pos="3866">
          <p15:clr>
            <a:srgbClr val="F26B43"/>
          </p15:clr>
        </p15:guide>
        <p15:guide id="40" pos="4365">
          <p15:clr>
            <a:srgbClr val="F26B43"/>
          </p15:clr>
        </p15:guide>
        <p15:guide id="41" pos="4864">
          <p15:clr>
            <a:srgbClr val="F26B43"/>
          </p15:clr>
        </p15:guide>
        <p15:guide id="42" pos="5363">
          <p15:clr>
            <a:srgbClr val="F26B43"/>
          </p15:clr>
        </p15:guide>
        <p15:guide id="43" pos="5862">
          <p15:clr>
            <a:srgbClr val="F26B43"/>
          </p15:clr>
        </p15:guide>
      </p15:sldGuideLst>
    </p:ext>
  </p:extLst>
</p:sldMaster>
</file>

<file path=ppt/slideMasters/slideMaster5.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pic>
        <p:nvPicPr>
          <p:cNvPr id="10" name="Picture 9"/>
          <p:cNvPicPr>
            <a:picLocks noChangeAspect="1"/>
          </p:cNvPicPr>
          <p:nvPr/>
        </p:nvPicPr>
        <p:blipFill>
          <a:blip r:embed="rId6">
            <a:extLst>
              <a:ext uri="{28A0092B-C50C-407E-A947-70E740481C1C}">
                <a14:useLocalDpi xmlns:a14="http://schemas.microsoft.com/office/drawing/2010/main" val="0"/>
              </a:ext>
            </a:extLst>
          </a:blip>
          <a:stretch>
            <a:fillRect/>
          </a:stretch>
        </p:blipFill>
        <p:spPr>
          <a:xfrm>
            <a:off x="9402622" y="6589264"/>
            <a:ext cx="648000" cy="648000"/>
          </a:xfrm>
          <a:prstGeom prst="rect">
            <a:avLst/>
          </a:prstGeom>
        </p:spPr>
      </p:pic>
      <p:pic>
        <p:nvPicPr>
          <p:cNvPr id="6" name="Picture 5"/>
          <p:cNvPicPr>
            <a:picLocks noChangeAspect="1"/>
          </p:cNvPicPr>
          <p:nvPr/>
        </p:nvPicPr>
        <p:blipFill>
          <a:blip r:embed="rId7">
            <a:extLst>
              <a:ext uri="{28A0092B-C50C-407E-A947-70E740481C1C}">
                <a14:useLocalDpi xmlns:a14="http://schemas.microsoft.com/office/drawing/2010/main" val="0"/>
              </a:ext>
            </a:extLst>
          </a:blip>
          <a:stretch>
            <a:fillRect/>
          </a:stretch>
        </p:blipFill>
        <p:spPr>
          <a:xfrm>
            <a:off x="708782" y="577270"/>
            <a:ext cx="1645920" cy="332232"/>
          </a:xfrm>
          <a:prstGeom prst="rect">
            <a:avLst/>
          </a:prstGeom>
        </p:spPr>
      </p:pic>
    </p:spTree>
    <p:extLst>
      <p:ext uri="{BB962C8B-B14F-4D97-AF65-F5344CB8AC3E}">
        <p14:creationId xmlns:p14="http://schemas.microsoft.com/office/powerpoint/2010/main" val="4073558371"/>
      </p:ext>
    </p:extLst>
  </p:cSld>
  <p:clrMap bg1="lt1" tx1="dk1" bg2="lt2" tx2="dk2" accent1="accent1" accent2="accent2" accent3="accent3" accent4="accent4" accent5="accent5" accent6="accent6" hlink="hlink" folHlink="folHlink"/>
  <p:sldLayoutIdLst>
    <p:sldLayoutId id="2147484143" r:id="rId1"/>
    <p:sldLayoutId id="2147484144" r:id="rId2"/>
    <p:sldLayoutId id="2147484145" r:id="rId3"/>
    <p:sldLayoutId id="2147484146" r:id="rId4"/>
  </p:sldLayoutIdLst>
  <p:hf hdr="0" ftr="0" dt="0"/>
  <p:txStyles>
    <p:titleStyle>
      <a:lvl1pPr algn="l" defTabSz="911565" rtl="0" eaLnBrk="1" latinLnBrk="0" hangingPunct="1">
        <a:lnSpc>
          <a:spcPct val="90000"/>
        </a:lnSpc>
        <a:spcBef>
          <a:spcPct val="0"/>
        </a:spcBef>
        <a:buNone/>
        <a:defRPr sz="4386" kern="1200">
          <a:solidFill>
            <a:schemeClr val="tx1"/>
          </a:solidFill>
          <a:latin typeface="+mj-lt"/>
          <a:ea typeface="+mj-ea"/>
          <a:cs typeface="+mj-cs"/>
        </a:defRPr>
      </a:lvl1pPr>
    </p:titleStyle>
    <p:bodyStyle>
      <a:lvl1pPr marL="227891" indent="-227891" algn="l" defTabSz="911565" rtl="0" eaLnBrk="1" latinLnBrk="0" hangingPunct="1">
        <a:lnSpc>
          <a:spcPct val="90000"/>
        </a:lnSpc>
        <a:spcBef>
          <a:spcPts val="997"/>
        </a:spcBef>
        <a:buFont typeface="Arial"/>
        <a:buChar char="•"/>
        <a:defRPr sz="2791" kern="1200">
          <a:solidFill>
            <a:schemeClr val="tx1"/>
          </a:solidFill>
          <a:latin typeface="+mn-lt"/>
          <a:ea typeface="+mn-ea"/>
          <a:cs typeface="+mn-cs"/>
        </a:defRPr>
      </a:lvl1pPr>
      <a:lvl2pPr marL="683674" indent="-227891" algn="l" defTabSz="911565" rtl="0" eaLnBrk="1" latinLnBrk="0" hangingPunct="1">
        <a:lnSpc>
          <a:spcPct val="90000"/>
        </a:lnSpc>
        <a:spcBef>
          <a:spcPts val="498"/>
        </a:spcBef>
        <a:buFont typeface="Arial"/>
        <a:buChar char="•"/>
        <a:defRPr sz="2393" kern="1200">
          <a:solidFill>
            <a:schemeClr val="tx1"/>
          </a:solidFill>
          <a:latin typeface="+mn-lt"/>
          <a:ea typeface="+mn-ea"/>
          <a:cs typeface="+mn-cs"/>
        </a:defRPr>
      </a:lvl2pPr>
      <a:lvl3pPr marL="1139457" indent="-227891" algn="l" defTabSz="911565" rtl="0" eaLnBrk="1" latinLnBrk="0" hangingPunct="1">
        <a:lnSpc>
          <a:spcPct val="90000"/>
        </a:lnSpc>
        <a:spcBef>
          <a:spcPts val="498"/>
        </a:spcBef>
        <a:buFont typeface="Arial"/>
        <a:buChar char="•"/>
        <a:defRPr sz="1994" kern="1200">
          <a:solidFill>
            <a:schemeClr val="tx1"/>
          </a:solidFill>
          <a:latin typeface="+mn-lt"/>
          <a:ea typeface="+mn-ea"/>
          <a:cs typeface="+mn-cs"/>
        </a:defRPr>
      </a:lvl3pPr>
      <a:lvl4pPr marL="1595239" indent="-227891" algn="l" defTabSz="911565" rtl="0" eaLnBrk="1" latinLnBrk="0" hangingPunct="1">
        <a:lnSpc>
          <a:spcPct val="90000"/>
        </a:lnSpc>
        <a:spcBef>
          <a:spcPts val="498"/>
        </a:spcBef>
        <a:buFont typeface="Arial"/>
        <a:buChar char="•"/>
        <a:defRPr sz="1794" kern="1200">
          <a:solidFill>
            <a:schemeClr val="tx1"/>
          </a:solidFill>
          <a:latin typeface="+mn-lt"/>
          <a:ea typeface="+mn-ea"/>
          <a:cs typeface="+mn-cs"/>
        </a:defRPr>
      </a:lvl4pPr>
      <a:lvl5pPr marL="2051022" indent="-227891" algn="l" defTabSz="911565" rtl="0" eaLnBrk="1" latinLnBrk="0" hangingPunct="1">
        <a:lnSpc>
          <a:spcPct val="90000"/>
        </a:lnSpc>
        <a:spcBef>
          <a:spcPts val="498"/>
        </a:spcBef>
        <a:buFont typeface="Arial"/>
        <a:buChar char="•"/>
        <a:defRPr sz="1794" kern="1200">
          <a:solidFill>
            <a:schemeClr val="tx1"/>
          </a:solidFill>
          <a:latin typeface="+mn-lt"/>
          <a:ea typeface="+mn-ea"/>
          <a:cs typeface="+mn-cs"/>
        </a:defRPr>
      </a:lvl5pPr>
      <a:lvl6pPr marL="2506805" indent="-227891" algn="l" defTabSz="911565" rtl="0" eaLnBrk="1" latinLnBrk="0" hangingPunct="1">
        <a:lnSpc>
          <a:spcPct val="90000"/>
        </a:lnSpc>
        <a:spcBef>
          <a:spcPts val="498"/>
        </a:spcBef>
        <a:buFont typeface="Arial"/>
        <a:buChar char="•"/>
        <a:defRPr sz="1794" kern="1200">
          <a:solidFill>
            <a:schemeClr val="tx1"/>
          </a:solidFill>
          <a:latin typeface="+mn-lt"/>
          <a:ea typeface="+mn-ea"/>
          <a:cs typeface="+mn-cs"/>
        </a:defRPr>
      </a:lvl6pPr>
      <a:lvl7pPr marL="2962587" indent="-227891" algn="l" defTabSz="911565" rtl="0" eaLnBrk="1" latinLnBrk="0" hangingPunct="1">
        <a:lnSpc>
          <a:spcPct val="90000"/>
        </a:lnSpc>
        <a:spcBef>
          <a:spcPts val="498"/>
        </a:spcBef>
        <a:buFont typeface="Arial"/>
        <a:buChar char="•"/>
        <a:defRPr sz="1794" kern="1200">
          <a:solidFill>
            <a:schemeClr val="tx1"/>
          </a:solidFill>
          <a:latin typeface="+mn-lt"/>
          <a:ea typeface="+mn-ea"/>
          <a:cs typeface="+mn-cs"/>
        </a:defRPr>
      </a:lvl7pPr>
      <a:lvl8pPr marL="3418370" indent="-227891" algn="l" defTabSz="911565" rtl="0" eaLnBrk="1" latinLnBrk="0" hangingPunct="1">
        <a:lnSpc>
          <a:spcPct val="90000"/>
        </a:lnSpc>
        <a:spcBef>
          <a:spcPts val="498"/>
        </a:spcBef>
        <a:buFont typeface="Arial"/>
        <a:buChar char="•"/>
        <a:defRPr sz="1794" kern="1200">
          <a:solidFill>
            <a:schemeClr val="tx1"/>
          </a:solidFill>
          <a:latin typeface="+mn-lt"/>
          <a:ea typeface="+mn-ea"/>
          <a:cs typeface="+mn-cs"/>
        </a:defRPr>
      </a:lvl8pPr>
      <a:lvl9pPr marL="3874153" indent="-227891" algn="l" defTabSz="911565" rtl="0" eaLnBrk="1" latinLnBrk="0" hangingPunct="1">
        <a:lnSpc>
          <a:spcPct val="90000"/>
        </a:lnSpc>
        <a:spcBef>
          <a:spcPts val="498"/>
        </a:spcBef>
        <a:buFont typeface="Arial"/>
        <a:buChar char="•"/>
        <a:defRPr sz="1794" kern="1200">
          <a:solidFill>
            <a:schemeClr val="tx1"/>
          </a:solidFill>
          <a:latin typeface="+mn-lt"/>
          <a:ea typeface="+mn-ea"/>
          <a:cs typeface="+mn-cs"/>
        </a:defRPr>
      </a:lvl9pPr>
    </p:bodyStyle>
    <p:otherStyle>
      <a:defPPr>
        <a:defRPr lang="en-US"/>
      </a:defPPr>
      <a:lvl1pPr marL="0" algn="l" defTabSz="911565" rtl="0" eaLnBrk="1" latinLnBrk="0" hangingPunct="1">
        <a:defRPr sz="1794" kern="1200">
          <a:solidFill>
            <a:schemeClr val="tx1"/>
          </a:solidFill>
          <a:latin typeface="+mn-lt"/>
          <a:ea typeface="+mn-ea"/>
          <a:cs typeface="+mn-cs"/>
        </a:defRPr>
      </a:lvl1pPr>
      <a:lvl2pPr marL="455783" algn="l" defTabSz="911565" rtl="0" eaLnBrk="1" latinLnBrk="0" hangingPunct="1">
        <a:defRPr sz="1794" kern="1200">
          <a:solidFill>
            <a:schemeClr val="tx1"/>
          </a:solidFill>
          <a:latin typeface="+mn-lt"/>
          <a:ea typeface="+mn-ea"/>
          <a:cs typeface="+mn-cs"/>
        </a:defRPr>
      </a:lvl2pPr>
      <a:lvl3pPr marL="911565" algn="l" defTabSz="911565" rtl="0" eaLnBrk="1" latinLnBrk="0" hangingPunct="1">
        <a:defRPr sz="1794" kern="1200">
          <a:solidFill>
            <a:schemeClr val="tx1"/>
          </a:solidFill>
          <a:latin typeface="+mn-lt"/>
          <a:ea typeface="+mn-ea"/>
          <a:cs typeface="+mn-cs"/>
        </a:defRPr>
      </a:lvl3pPr>
      <a:lvl4pPr marL="1367348" algn="l" defTabSz="911565" rtl="0" eaLnBrk="1" latinLnBrk="0" hangingPunct="1">
        <a:defRPr sz="1794" kern="1200">
          <a:solidFill>
            <a:schemeClr val="tx1"/>
          </a:solidFill>
          <a:latin typeface="+mn-lt"/>
          <a:ea typeface="+mn-ea"/>
          <a:cs typeface="+mn-cs"/>
        </a:defRPr>
      </a:lvl4pPr>
      <a:lvl5pPr marL="1823131" algn="l" defTabSz="911565" rtl="0" eaLnBrk="1" latinLnBrk="0" hangingPunct="1">
        <a:defRPr sz="1794" kern="1200">
          <a:solidFill>
            <a:schemeClr val="tx1"/>
          </a:solidFill>
          <a:latin typeface="+mn-lt"/>
          <a:ea typeface="+mn-ea"/>
          <a:cs typeface="+mn-cs"/>
        </a:defRPr>
      </a:lvl5pPr>
      <a:lvl6pPr marL="2278913" algn="l" defTabSz="911565" rtl="0" eaLnBrk="1" latinLnBrk="0" hangingPunct="1">
        <a:defRPr sz="1794" kern="1200">
          <a:solidFill>
            <a:schemeClr val="tx1"/>
          </a:solidFill>
          <a:latin typeface="+mn-lt"/>
          <a:ea typeface="+mn-ea"/>
          <a:cs typeface="+mn-cs"/>
        </a:defRPr>
      </a:lvl6pPr>
      <a:lvl7pPr marL="2734696" algn="l" defTabSz="911565" rtl="0" eaLnBrk="1" latinLnBrk="0" hangingPunct="1">
        <a:defRPr sz="1794" kern="1200">
          <a:solidFill>
            <a:schemeClr val="tx1"/>
          </a:solidFill>
          <a:latin typeface="+mn-lt"/>
          <a:ea typeface="+mn-ea"/>
          <a:cs typeface="+mn-cs"/>
        </a:defRPr>
      </a:lvl7pPr>
      <a:lvl8pPr marL="3190479" algn="l" defTabSz="911565" rtl="0" eaLnBrk="1" latinLnBrk="0" hangingPunct="1">
        <a:defRPr sz="1794" kern="1200">
          <a:solidFill>
            <a:schemeClr val="tx1"/>
          </a:solidFill>
          <a:latin typeface="+mn-lt"/>
          <a:ea typeface="+mn-ea"/>
          <a:cs typeface="+mn-cs"/>
        </a:defRPr>
      </a:lvl8pPr>
      <a:lvl9pPr marL="3646261" algn="l" defTabSz="911565" rtl="0" eaLnBrk="1" latinLnBrk="0" hangingPunct="1">
        <a:defRPr sz="1794" kern="1200">
          <a:solidFill>
            <a:schemeClr val="tx1"/>
          </a:solidFill>
          <a:latin typeface="+mn-lt"/>
          <a:ea typeface="+mn-ea"/>
          <a:cs typeface="+mn-cs"/>
        </a:defRPr>
      </a:lvl9pPr>
    </p:otherStyle>
  </p:txStyles>
  <p:extLst>
    <p:ext uri="{27BBF7A9-308A-43DC-89C8-2F10F3537804}">
      <p15:sldGuideLst xmlns:p15="http://schemas.microsoft.com/office/powerpoint/2012/main">
        <p15:guide id="1" orient="horz" pos="2381">
          <p15:clr>
            <a:srgbClr val="F26B43"/>
          </p15:clr>
        </p15:guide>
        <p15:guide id="2" pos="3322">
          <p15:clr>
            <a:srgbClr val="F26B43"/>
          </p15:clr>
        </p15:guide>
        <p15:guide id="3" pos="240">
          <p15:clr>
            <a:srgbClr val="F26B43"/>
          </p15:clr>
        </p15:guide>
        <p15:guide id="4" pos="2914">
          <p15:clr>
            <a:srgbClr val="F26B43"/>
          </p15:clr>
        </p15:guide>
        <p15:guide id="5" orient="horz" pos="340">
          <p15:clr>
            <a:srgbClr val="F26B43"/>
          </p15:clr>
        </p15:guide>
        <p15:guide id="6" orient="horz" pos="4558">
          <p15:clr>
            <a:srgbClr val="F26B43"/>
          </p15:clr>
        </p15:guide>
        <p15:guide id="7" pos="6640">
          <p15:clr>
            <a:srgbClr val="F26B43"/>
          </p15:clr>
        </p15:guide>
        <p15:guide id="8" orient="horz" pos="2878">
          <p15:clr>
            <a:srgbClr val="F26B43"/>
          </p15:clr>
        </p15:guide>
        <p15:guide id="9" pos="6316">
          <p15:clr>
            <a:srgbClr val="F26B43"/>
          </p15:clr>
        </p15:guide>
        <p15:guide id="10" pos="442">
          <p15:clr>
            <a:srgbClr val="F26B43"/>
          </p15:clr>
        </p15:guide>
        <p15:guide id="11" pos="827">
          <p15:clr>
            <a:srgbClr val="F26B43"/>
          </p15:clr>
        </p15:guide>
        <p15:guide id="12" pos="918">
          <p15:clr>
            <a:srgbClr val="F26B43"/>
          </p15:clr>
        </p15:guide>
        <p15:guide id="13" pos="1326">
          <p15:clr>
            <a:srgbClr val="F26B43"/>
          </p15:clr>
        </p15:guide>
        <p15:guide id="14" pos="1417">
          <p15:clr>
            <a:srgbClr val="F26B43"/>
          </p15:clr>
        </p15:guide>
        <p15:guide id="15" pos="1825">
          <p15:clr>
            <a:srgbClr val="F26B43"/>
          </p15:clr>
        </p15:guide>
        <p15:guide id="16" pos="1916">
          <p15:clr>
            <a:srgbClr val="F26B43"/>
          </p15:clr>
        </p15:guide>
        <p15:guide id="17" pos="2324">
          <p15:clr>
            <a:srgbClr val="F26B43"/>
          </p15:clr>
        </p15:guide>
        <p15:guide id="18" pos="2415">
          <p15:clr>
            <a:srgbClr val="F26B43"/>
          </p15:clr>
        </p15:guide>
        <p15:guide id="19" pos="2823">
          <p15:clr>
            <a:srgbClr val="F26B43"/>
          </p15:clr>
        </p15:guide>
        <p15:guide id="20" pos="3413">
          <p15:clr>
            <a:srgbClr val="F26B43"/>
          </p15:clr>
        </p15:guide>
        <p15:guide id="21" pos="3821">
          <p15:clr>
            <a:srgbClr val="F26B43"/>
          </p15:clr>
        </p15:guide>
        <p15:guide id="22" pos="3912">
          <p15:clr>
            <a:srgbClr val="F26B43"/>
          </p15:clr>
        </p15:guide>
        <p15:guide id="23" pos="4320">
          <p15:clr>
            <a:srgbClr val="F26B43"/>
          </p15:clr>
        </p15:guide>
        <p15:guide id="24" pos="4411">
          <p15:clr>
            <a:srgbClr val="F26B43"/>
          </p15:clr>
        </p15:guide>
        <p15:guide id="25" pos="4819">
          <p15:clr>
            <a:srgbClr val="F26B43"/>
          </p15:clr>
        </p15:guide>
        <p15:guide id="26" pos="4910">
          <p15:clr>
            <a:srgbClr val="F26B43"/>
          </p15:clr>
        </p15:guide>
        <p15:guide id="27" pos="5318">
          <p15:clr>
            <a:srgbClr val="F26B43"/>
          </p15:clr>
        </p15:guide>
        <p15:guide id="28" pos="5409">
          <p15:clr>
            <a:srgbClr val="F26B43"/>
          </p15:clr>
        </p15:guide>
        <p15:guide id="29" pos="5817">
          <p15:clr>
            <a:srgbClr val="F26B43"/>
          </p15:clr>
        </p15:guide>
        <p15:guide id="30" pos="5908">
          <p15:clr>
            <a:srgbClr val="F26B43"/>
          </p15:clr>
        </p15:guide>
      </p15:sldGuideLst>
    </p:ext>
  </p:extLst>
</p:sldMaster>
</file>

<file path=ppt/slideMasters/slideMaster6.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
        <p:nvSpPr>
          <p:cNvPr id="2" name="TextBox 1"/>
          <p:cNvSpPr txBox="1"/>
          <p:nvPr/>
        </p:nvSpPr>
        <p:spPr>
          <a:xfrm>
            <a:off x="701675" y="7162577"/>
            <a:ext cx="957865" cy="184086"/>
          </a:xfrm>
          <a:prstGeom prst="rect">
            <a:avLst/>
          </a:prstGeom>
          <a:noFill/>
        </p:spPr>
        <p:txBody>
          <a:bodyPr wrap="square" lIns="0" tIns="0" rIns="0" bIns="0" rtlCol="0">
            <a:spAutoFit/>
          </a:bodyPr>
          <a:lstStyle/>
          <a:p>
            <a:r>
              <a:rPr lang="en-US" sz="598" dirty="0">
                <a:solidFill>
                  <a:srgbClr val="A7A8AA"/>
                </a:solidFill>
                <a:latin typeface="Deutsche Bank Text Beta" charset="0"/>
                <a:ea typeface="Deutsche Bank Text Beta" charset="0"/>
                <a:cs typeface="Deutsche Bank Text Beta" charset="0"/>
              </a:rPr>
              <a:t>Deutsche Bank</a:t>
            </a:r>
          </a:p>
          <a:p>
            <a:r>
              <a:rPr lang="en-US" sz="598" dirty="0">
                <a:solidFill>
                  <a:srgbClr val="A7A8AA"/>
                </a:solidFill>
                <a:latin typeface="Deutsche Bank Text Beta" charset="0"/>
                <a:ea typeface="Deutsche Bank Text Beta" charset="0"/>
                <a:cs typeface="Deutsche Bank Text Beta" charset="0"/>
              </a:rPr>
              <a:t>Wealth Management</a:t>
            </a:r>
          </a:p>
        </p:txBody>
      </p:sp>
      <p:sp>
        <p:nvSpPr>
          <p:cNvPr id="13" name="TextBox 12"/>
          <p:cNvSpPr txBox="1"/>
          <p:nvPr/>
        </p:nvSpPr>
        <p:spPr>
          <a:xfrm>
            <a:off x="8577271" y="7162577"/>
            <a:ext cx="1449379" cy="123111"/>
          </a:xfrm>
          <a:prstGeom prst="rect">
            <a:avLst/>
          </a:prstGeom>
          <a:noFill/>
        </p:spPr>
        <p:txBody>
          <a:bodyPr wrap="square" lIns="0" tIns="0" rIns="0" bIns="0" rtlCol="0">
            <a:spAutoFit/>
          </a:bodyPr>
          <a:lstStyle/>
          <a:p>
            <a:pPr algn="r"/>
            <a:fld id="{EA974B85-4133-ED49-84E7-0D554282010E}" type="slidenum">
              <a:rPr lang="en-US" sz="800" smtClean="0">
                <a:solidFill>
                  <a:srgbClr val="535B61"/>
                </a:solidFill>
                <a:latin typeface="Deutsche Bank Text" charset="0"/>
                <a:ea typeface="Deutsche Bank Text" charset="0"/>
                <a:cs typeface="Deutsche Bank Text" charset="0"/>
              </a:rPr>
              <a:pPr algn="r"/>
              <a:t>‹#›</a:t>
            </a:fld>
            <a:endParaRPr lang="en-US" sz="800" dirty="0">
              <a:solidFill>
                <a:srgbClr val="535B61"/>
              </a:solidFill>
              <a:latin typeface="Deutsche Bank Text" charset="0"/>
              <a:ea typeface="Deutsche Bank Text" charset="0"/>
              <a:cs typeface="Deutsche Bank Text" charset="0"/>
            </a:endParaRPr>
          </a:p>
        </p:txBody>
      </p:sp>
      <p:cxnSp>
        <p:nvCxnSpPr>
          <p:cNvPr id="16" name="Straight Connector 15"/>
          <p:cNvCxnSpPr/>
          <p:nvPr/>
        </p:nvCxnSpPr>
        <p:spPr>
          <a:xfrm>
            <a:off x="701675" y="7128000"/>
            <a:ext cx="9324975" cy="0"/>
          </a:xfrm>
          <a:prstGeom prst="line">
            <a:avLst/>
          </a:prstGeom>
          <a:ln w="4445">
            <a:solidFill>
              <a:schemeClr val="bg2"/>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891204501"/>
      </p:ext>
    </p:extLst>
  </p:cSld>
  <p:clrMap bg1="lt1" tx1="dk1" bg2="lt2" tx2="dk2" accent1="accent1" accent2="accent2" accent3="accent3" accent4="accent4" accent5="accent5" accent6="accent6" hlink="hlink" folHlink="folHlink"/>
  <p:sldLayoutIdLst>
    <p:sldLayoutId id="2147484148" r:id="rId1"/>
    <p:sldLayoutId id="2147484149" r:id="rId2"/>
    <p:sldLayoutId id="2147484150" r:id="rId3"/>
    <p:sldLayoutId id="2147484151" r:id="rId4"/>
    <p:sldLayoutId id="2147484152" r:id="rId5"/>
    <p:sldLayoutId id="2147484153" r:id="rId6"/>
    <p:sldLayoutId id="2147484154" r:id="rId7"/>
    <p:sldLayoutId id="2147484155" r:id="rId8"/>
    <p:sldLayoutId id="2147484156" r:id="rId9"/>
    <p:sldLayoutId id="2147484157" r:id="rId10"/>
    <p:sldLayoutId id="2147484158" r:id="rId11"/>
    <p:sldLayoutId id="2147484159" r:id="rId12"/>
    <p:sldLayoutId id="2147484160" r:id="rId13"/>
    <p:sldLayoutId id="2147484161" r:id="rId14"/>
    <p:sldLayoutId id="2147484162" r:id="rId15"/>
    <p:sldLayoutId id="2147484163" r:id="rId16"/>
    <p:sldLayoutId id="2147484164" r:id="rId17"/>
    <p:sldLayoutId id="2147484165" r:id="rId18"/>
    <p:sldLayoutId id="2147484166" r:id="rId19"/>
    <p:sldLayoutId id="2147484167" r:id="rId20"/>
    <p:sldLayoutId id="2147484168" r:id="rId21"/>
    <p:sldLayoutId id="2147484169" r:id="rId22"/>
    <p:sldLayoutId id="2147484170" r:id="rId23"/>
    <p:sldLayoutId id="2147484171" r:id="rId24"/>
    <p:sldLayoutId id="2147484172" r:id="rId25"/>
    <p:sldLayoutId id="2147484173" r:id="rId26"/>
    <p:sldLayoutId id="2147484174" r:id="rId27"/>
    <p:sldLayoutId id="2147484175" r:id="rId28"/>
    <p:sldLayoutId id="2147484176" r:id="rId29"/>
    <p:sldLayoutId id="2147484177" r:id="rId30"/>
    <p:sldLayoutId id="2147484178" r:id="rId31"/>
    <p:sldLayoutId id="2147484179" r:id="rId32"/>
    <p:sldLayoutId id="2147484180" r:id="rId33"/>
    <p:sldLayoutId id="2147484181" r:id="rId34"/>
    <p:sldLayoutId id="2147484182" r:id="rId35"/>
    <p:sldLayoutId id="2147484183" r:id="rId36"/>
    <p:sldLayoutId id="2147484184" r:id="rId37"/>
    <p:sldLayoutId id="2147484185" r:id="rId38"/>
    <p:sldLayoutId id="2147484186" r:id="rId39"/>
    <p:sldLayoutId id="2147484187" r:id="rId40"/>
    <p:sldLayoutId id="2147484188" r:id="rId41"/>
    <p:sldLayoutId id="2147484189" r:id="rId42"/>
    <p:sldLayoutId id="2147484190" r:id="rId43"/>
    <p:sldLayoutId id="2147484191" r:id="rId44"/>
    <p:sldLayoutId id="2147484192" r:id="rId45"/>
    <p:sldLayoutId id="2147484193" r:id="rId46"/>
    <p:sldLayoutId id="2147484194" r:id="rId47"/>
    <p:sldLayoutId id="2147484195" r:id="rId48"/>
    <p:sldLayoutId id="2147484196" r:id="rId49"/>
    <p:sldLayoutId id="2147484197" r:id="rId50"/>
    <p:sldLayoutId id="2147484198" r:id="rId51"/>
    <p:sldLayoutId id="2147484199" r:id="rId52"/>
    <p:sldLayoutId id="2147484200" r:id="rId53"/>
    <p:sldLayoutId id="2147484201" r:id="rId54"/>
    <p:sldLayoutId id="2147484202" r:id="rId55"/>
    <p:sldLayoutId id="2147484203" r:id="rId56"/>
    <p:sldLayoutId id="2147484204" r:id="rId57"/>
    <p:sldLayoutId id="2147484205" r:id="rId58"/>
    <p:sldLayoutId id="2147484206" r:id="rId59"/>
    <p:sldLayoutId id="2147484207" r:id="rId60"/>
    <p:sldLayoutId id="2147484208" r:id="rId61"/>
    <p:sldLayoutId id="2147484209" r:id="rId62"/>
    <p:sldLayoutId id="2147484210" r:id="rId63"/>
    <p:sldLayoutId id="2147484211" r:id="rId64"/>
    <p:sldLayoutId id="2147484212" r:id="rId65"/>
    <p:sldLayoutId id="2147484213" r:id="rId66"/>
    <p:sldLayoutId id="2147484214" r:id="rId67"/>
    <p:sldLayoutId id="2147484215" r:id="rId68"/>
    <p:sldLayoutId id="2147484216" r:id="rId69"/>
    <p:sldLayoutId id="2147484217" r:id="rId70"/>
    <p:sldLayoutId id="2147484218" r:id="rId71"/>
    <p:sldLayoutId id="2147484219" r:id="rId72"/>
    <p:sldLayoutId id="2147484220" r:id="rId73"/>
    <p:sldLayoutId id="2147484221" r:id="rId74"/>
    <p:sldLayoutId id="2147484222" r:id="rId75"/>
    <p:sldLayoutId id="2147484223" r:id="rId76"/>
    <p:sldLayoutId id="2147484224" r:id="rId77"/>
    <p:sldLayoutId id="2147484225" r:id="rId78"/>
    <p:sldLayoutId id="2147484226" r:id="rId79"/>
    <p:sldLayoutId id="2147484227" r:id="rId80"/>
    <p:sldLayoutId id="2147484228" r:id="rId81"/>
    <p:sldLayoutId id="2147484229" r:id="rId82"/>
    <p:sldLayoutId id="2147484230" r:id="rId83"/>
    <p:sldLayoutId id="2147484231" r:id="rId84"/>
    <p:sldLayoutId id="2147484232" r:id="rId85"/>
  </p:sldLayoutIdLst>
  <p:txStyles>
    <p:titleStyle>
      <a:lvl1pPr algn="l" defTabSz="911565" rtl="0" eaLnBrk="1" latinLnBrk="0" hangingPunct="1">
        <a:lnSpc>
          <a:spcPct val="90000"/>
        </a:lnSpc>
        <a:spcBef>
          <a:spcPct val="0"/>
        </a:spcBef>
        <a:buNone/>
        <a:defRPr sz="4386" kern="1200">
          <a:solidFill>
            <a:schemeClr val="tx1"/>
          </a:solidFill>
          <a:latin typeface="+mj-lt"/>
          <a:ea typeface="+mj-ea"/>
          <a:cs typeface="+mj-cs"/>
        </a:defRPr>
      </a:lvl1pPr>
    </p:titleStyle>
    <p:bodyStyle>
      <a:lvl1pPr marL="227891" indent="-227891" algn="l" defTabSz="911565" rtl="0" eaLnBrk="1" latinLnBrk="0" hangingPunct="1">
        <a:lnSpc>
          <a:spcPct val="90000"/>
        </a:lnSpc>
        <a:spcBef>
          <a:spcPts val="997"/>
        </a:spcBef>
        <a:buFont typeface="Arial"/>
        <a:buChar char="•"/>
        <a:defRPr sz="2791" kern="1200">
          <a:solidFill>
            <a:schemeClr val="tx1"/>
          </a:solidFill>
          <a:latin typeface="+mn-lt"/>
          <a:ea typeface="+mn-ea"/>
          <a:cs typeface="+mn-cs"/>
        </a:defRPr>
      </a:lvl1pPr>
      <a:lvl2pPr marL="683674" indent="-227891" algn="l" defTabSz="911565" rtl="0" eaLnBrk="1" latinLnBrk="0" hangingPunct="1">
        <a:lnSpc>
          <a:spcPct val="90000"/>
        </a:lnSpc>
        <a:spcBef>
          <a:spcPts val="498"/>
        </a:spcBef>
        <a:buFont typeface="Arial"/>
        <a:buChar char="•"/>
        <a:defRPr sz="2393" kern="1200">
          <a:solidFill>
            <a:schemeClr val="tx1"/>
          </a:solidFill>
          <a:latin typeface="+mn-lt"/>
          <a:ea typeface="+mn-ea"/>
          <a:cs typeface="+mn-cs"/>
        </a:defRPr>
      </a:lvl2pPr>
      <a:lvl3pPr marL="1139457" indent="-227891" algn="l" defTabSz="911565" rtl="0" eaLnBrk="1" latinLnBrk="0" hangingPunct="1">
        <a:lnSpc>
          <a:spcPct val="90000"/>
        </a:lnSpc>
        <a:spcBef>
          <a:spcPts val="498"/>
        </a:spcBef>
        <a:buFont typeface="Arial"/>
        <a:buChar char="•"/>
        <a:defRPr sz="1994" kern="1200">
          <a:solidFill>
            <a:schemeClr val="tx1"/>
          </a:solidFill>
          <a:latin typeface="+mn-lt"/>
          <a:ea typeface="+mn-ea"/>
          <a:cs typeface="+mn-cs"/>
        </a:defRPr>
      </a:lvl3pPr>
      <a:lvl4pPr marL="1595239" indent="-227891" algn="l" defTabSz="911565" rtl="0" eaLnBrk="1" latinLnBrk="0" hangingPunct="1">
        <a:lnSpc>
          <a:spcPct val="90000"/>
        </a:lnSpc>
        <a:spcBef>
          <a:spcPts val="498"/>
        </a:spcBef>
        <a:buFont typeface="Arial"/>
        <a:buChar char="•"/>
        <a:defRPr sz="1794" kern="1200">
          <a:solidFill>
            <a:schemeClr val="tx1"/>
          </a:solidFill>
          <a:latin typeface="+mn-lt"/>
          <a:ea typeface="+mn-ea"/>
          <a:cs typeface="+mn-cs"/>
        </a:defRPr>
      </a:lvl4pPr>
      <a:lvl5pPr marL="2051022" indent="-227891" algn="l" defTabSz="911565" rtl="0" eaLnBrk="1" latinLnBrk="0" hangingPunct="1">
        <a:lnSpc>
          <a:spcPct val="90000"/>
        </a:lnSpc>
        <a:spcBef>
          <a:spcPts val="498"/>
        </a:spcBef>
        <a:buFont typeface="Arial"/>
        <a:buChar char="•"/>
        <a:defRPr sz="1794" kern="1200">
          <a:solidFill>
            <a:schemeClr val="tx1"/>
          </a:solidFill>
          <a:latin typeface="+mn-lt"/>
          <a:ea typeface="+mn-ea"/>
          <a:cs typeface="+mn-cs"/>
        </a:defRPr>
      </a:lvl5pPr>
      <a:lvl6pPr marL="2506805" indent="-227891" algn="l" defTabSz="911565" rtl="0" eaLnBrk="1" latinLnBrk="0" hangingPunct="1">
        <a:lnSpc>
          <a:spcPct val="90000"/>
        </a:lnSpc>
        <a:spcBef>
          <a:spcPts val="498"/>
        </a:spcBef>
        <a:buFont typeface="Arial"/>
        <a:buChar char="•"/>
        <a:defRPr sz="1794" kern="1200">
          <a:solidFill>
            <a:schemeClr val="tx1"/>
          </a:solidFill>
          <a:latin typeface="+mn-lt"/>
          <a:ea typeface="+mn-ea"/>
          <a:cs typeface="+mn-cs"/>
        </a:defRPr>
      </a:lvl6pPr>
      <a:lvl7pPr marL="2962587" indent="-227891" algn="l" defTabSz="911565" rtl="0" eaLnBrk="1" latinLnBrk="0" hangingPunct="1">
        <a:lnSpc>
          <a:spcPct val="90000"/>
        </a:lnSpc>
        <a:spcBef>
          <a:spcPts val="498"/>
        </a:spcBef>
        <a:buFont typeface="Arial"/>
        <a:buChar char="•"/>
        <a:defRPr sz="1794" kern="1200">
          <a:solidFill>
            <a:schemeClr val="tx1"/>
          </a:solidFill>
          <a:latin typeface="+mn-lt"/>
          <a:ea typeface="+mn-ea"/>
          <a:cs typeface="+mn-cs"/>
        </a:defRPr>
      </a:lvl7pPr>
      <a:lvl8pPr marL="3418370" indent="-227891" algn="l" defTabSz="911565" rtl="0" eaLnBrk="1" latinLnBrk="0" hangingPunct="1">
        <a:lnSpc>
          <a:spcPct val="90000"/>
        </a:lnSpc>
        <a:spcBef>
          <a:spcPts val="498"/>
        </a:spcBef>
        <a:buFont typeface="Arial"/>
        <a:buChar char="•"/>
        <a:defRPr sz="1794" kern="1200">
          <a:solidFill>
            <a:schemeClr val="tx1"/>
          </a:solidFill>
          <a:latin typeface="+mn-lt"/>
          <a:ea typeface="+mn-ea"/>
          <a:cs typeface="+mn-cs"/>
        </a:defRPr>
      </a:lvl8pPr>
      <a:lvl9pPr marL="3874153" indent="-227891" algn="l" defTabSz="911565" rtl="0" eaLnBrk="1" latinLnBrk="0" hangingPunct="1">
        <a:lnSpc>
          <a:spcPct val="90000"/>
        </a:lnSpc>
        <a:spcBef>
          <a:spcPts val="498"/>
        </a:spcBef>
        <a:buFont typeface="Arial"/>
        <a:buChar char="•"/>
        <a:defRPr sz="1794" kern="1200">
          <a:solidFill>
            <a:schemeClr val="tx1"/>
          </a:solidFill>
          <a:latin typeface="+mn-lt"/>
          <a:ea typeface="+mn-ea"/>
          <a:cs typeface="+mn-cs"/>
        </a:defRPr>
      </a:lvl9pPr>
    </p:bodyStyle>
    <p:otherStyle>
      <a:defPPr>
        <a:defRPr lang="en-US"/>
      </a:defPPr>
      <a:lvl1pPr marL="0" algn="l" defTabSz="911565" rtl="0" eaLnBrk="1" latinLnBrk="0" hangingPunct="1">
        <a:defRPr sz="1794" kern="1200">
          <a:solidFill>
            <a:schemeClr val="tx1"/>
          </a:solidFill>
          <a:latin typeface="+mn-lt"/>
          <a:ea typeface="+mn-ea"/>
          <a:cs typeface="+mn-cs"/>
        </a:defRPr>
      </a:lvl1pPr>
      <a:lvl2pPr marL="455783" algn="l" defTabSz="911565" rtl="0" eaLnBrk="1" latinLnBrk="0" hangingPunct="1">
        <a:defRPr sz="1794" kern="1200">
          <a:solidFill>
            <a:schemeClr val="tx1"/>
          </a:solidFill>
          <a:latin typeface="+mn-lt"/>
          <a:ea typeface="+mn-ea"/>
          <a:cs typeface="+mn-cs"/>
        </a:defRPr>
      </a:lvl2pPr>
      <a:lvl3pPr marL="911565" algn="l" defTabSz="911565" rtl="0" eaLnBrk="1" latinLnBrk="0" hangingPunct="1">
        <a:defRPr sz="1794" kern="1200">
          <a:solidFill>
            <a:schemeClr val="tx1"/>
          </a:solidFill>
          <a:latin typeface="+mn-lt"/>
          <a:ea typeface="+mn-ea"/>
          <a:cs typeface="+mn-cs"/>
        </a:defRPr>
      </a:lvl3pPr>
      <a:lvl4pPr marL="1367348" algn="l" defTabSz="911565" rtl="0" eaLnBrk="1" latinLnBrk="0" hangingPunct="1">
        <a:defRPr sz="1794" kern="1200">
          <a:solidFill>
            <a:schemeClr val="tx1"/>
          </a:solidFill>
          <a:latin typeface="+mn-lt"/>
          <a:ea typeface="+mn-ea"/>
          <a:cs typeface="+mn-cs"/>
        </a:defRPr>
      </a:lvl4pPr>
      <a:lvl5pPr marL="1823131" algn="l" defTabSz="911565" rtl="0" eaLnBrk="1" latinLnBrk="0" hangingPunct="1">
        <a:defRPr sz="1794" kern="1200">
          <a:solidFill>
            <a:schemeClr val="tx1"/>
          </a:solidFill>
          <a:latin typeface="+mn-lt"/>
          <a:ea typeface="+mn-ea"/>
          <a:cs typeface="+mn-cs"/>
        </a:defRPr>
      </a:lvl5pPr>
      <a:lvl6pPr marL="2278913" algn="l" defTabSz="911565" rtl="0" eaLnBrk="1" latinLnBrk="0" hangingPunct="1">
        <a:defRPr sz="1794" kern="1200">
          <a:solidFill>
            <a:schemeClr val="tx1"/>
          </a:solidFill>
          <a:latin typeface="+mn-lt"/>
          <a:ea typeface="+mn-ea"/>
          <a:cs typeface="+mn-cs"/>
        </a:defRPr>
      </a:lvl6pPr>
      <a:lvl7pPr marL="2734696" algn="l" defTabSz="911565" rtl="0" eaLnBrk="1" latinLnBrk="0" hangingPunct="1">
        <a:defRPr sz="1794" kern="1200">
          <a:solidFill>
            <a:schemeClr val="tx1"/>
          </a:solidFill>
          <a:latin typeface="+mn-lt"/>
          <a:ea typeface="+mn-ea"/>
          <a:cs typeface="+mn-cs"/>
        </a:defRPr>
      </a:lvl7pPr>
      <a:lvl8pPr marL="3190479" algn="l" defTabSz="911565" rtl="0" eaLnBrk="1" latinLnBrk="0" hangingPunct="1">
        <a:defRPr sz="1794" kern="1200">
          <a:solidFill>
            <a:schemeClr val="tx1"/>
          </a:solidFill>
          <a:latin typeface="+mn-lt"/>
          <a:ea typeface="+mn-ea"/>
          <a:cs typeface="+mn-cs"/>
        </a:defRPr>
      </a:lvl8pPr>
      <a:lvl9pPr marL="3646261" algn="l" defTabSz="911565" rtl="0" eaLnBrk="1" latinLnBrk="0" hangingPunct="1">
        <a:defRPr sz="1794" kern="1200">
          <a:solidFill>
            <a:schemeClr val="tx1"/>
          </a:solidFill>
          <a:latin typeface="+mn-lt"/>
          <a:ea typeface="+mn-ea"/>
          <a:cs typeface="+mn-cs"/>
        </a:defRPr>
      </a:lvl9pPr>
    </p:otherStyle>
  </p:txStyles>
  <p:extLst>
    <p:ext uri="{27BBF7A9-308A-43DC-89C8-2F10F3537804}">
      <p15:sldGuideLst xmlns:p15="http://schemas.microsoft.com/office/powerpoint/2012/main">
        <p15:guide id="1" pos="240">
          <p15:clr>
            <a:srgbClr val="F26B43"/>
          </p15:clr>
        </p15:guide>
        <p15:guide id="2" pos="6640">
          <p15:clr>
            <a:srgbClr val="F26B43"/>
          </p15:clr>
        </p15:guide>
        <p15:guide id="3" orient="horz" pos="278">
          <p15:clr>
            <a:srgbClr val="F26B43"/>
          </p15:clr>
        </p15:guide>
        <p15:guide id="4" pos="6447">
          <p15:clr>
            <a:srgbClr val="F26B43"/>
          </p15:clr>
        </p15:guide>
        <p15:guide id="5" orient="horz" pos="816">
          <p15:clr>
            <a:srgbClr val="F26B43"/>
          </p15:clr>
        </p15:guide>
        <p15:guide id="6" orient="horz" pos="4037">
          <p15:clr>
            <a:srgbClr val="F26B43"/>
          </p15:clr>
        </p15:guide>
        <p15:guide id="7" pos="6316">
          <p15:clr>
            <a:srgbClr val="F26B43"/>
          </p15:clr>
        </p15:guide>
        <p15:guide id="8" orient="horz" pos="1315">
          <p15:clr>
            <a:srgbClr val="F26B43"/>
          </p15:clr>
        </p15:guide>
        <p15:guide id="9" pos="442">
          <p15:clr>
            <a:srgbClr val="F26B43"/>
          </p15:clr>
        </p15:guide>
        <p15:guide id="10" pos="827">
          <p15:clr>
            <a:srgbClr val="F26B43"/>
          </p15:clr>
        </p15:guide>
        <p15:guide id="11" pos="918">
          <p15:clr>
            <a:srgbClr val="F26B43"/>
          </p15:clr>
        </p15:guide>
        <p15:guide id="12" pos="1326">
          <p15:clr>
            <a:srgbClr val="F26B43"/>
          </p15:clr>
        </p15:guide>
        <p15:guide id="13" pos="1417">
          <p15:clr>
            <a:srgbClr val="F26B43"/>
          </p15:clr>
        </p15:guide>
        <p15:guide id="14" pos="1825">
          <p15:clr>
            <a:srgbClr val="F26B43"/>
          </p15:clr>
        </p15:guide>
        <p15:guide id="15" pos="1916">
          <p15:clr>
            <a:srgbClr val="F26B43"/>
          </p15:clr>
        </p15:guide>
        <p15:guide id="16" pos="2324">
          <p15:clr>
            <a:srgbClr val="F26B43"/>
          </p15:clr>
        </p15:guide>
        <p15:guide id="17" pos="2415">
          <p15:clr>
            <a:srgbClr val="F26B43"/>
          </p15:clr>
        </p15:guide>
        <p15:guide id="18" pos="2823">
          <p15:clr>
            <a:srgbClr val="F26B43"/>
          </p15:clr>
        </p15:guide>
        <p15:guide id="19" pos="2914">
          <p15:clr>
            <a:srgbClr val="F26B43"/>
          </p15:clr>
        </p15:guide>
        <p15:guide id="20" pos="3322">
          <p15:clr>
            <a:srgbClr val="F26B43"/>
          </p15:clr>
        </p15:guide>
        <p15:guide id="21" pos="3413">
          <p15:clr>
            <a:srgbClr val="F26B43"/>
          </p15:clr>
        </p15:guide>
        <p15:guide id="22" pos="3821">
          <p15:clr>
            <a:srgbClr val="F26B43"/>
          </p15:clr>
        </p15:guide>
        <p15:guide id="23" pos="3912">
          <p15:clr>
            <a:srgbClr val="F26B43"/>
          </p15:clr>
        </p15:guide>
        <p15:guide id="24" pos="4320">
          <p15:clr>
            <a:srgbClr val="F26B43"/>
          </p15:clr>
        </p15:guide>
        <p15:guide id="25" pos="4411">
          <p15:clr>
            <a:srgbClr val="F26B43"/>
          </p15:clr>
        </p15:guide>
        <p15:guide id="26" pos="4819">
          <p15:clr>
            <a:srgbClr val="F26B43"/>
          </p15:clr>
        </p15:guide>
        <p15:guide id="27" pos="4910">
          <p15:clr>
            <a:srgbClr val="F26B43"/>
          </p15:clr>
        </p15:guide>
        <p15:guide id="28" pos="5318">
          <p15:clr>
            <a:srgbClr val="F26B43"/>
          </p15:clr>
        </p15:guide>
        <p15:guide id="29" pos="5409">
          <p15:clr>
            <a:srgbClr val="F26B43"/>
          </p15:clr>
        </p15:guide>
        <p15:guide id="30" pos="5817">
          <p15:clr>
            <a:srgbClr val="F26B43"/>
          </p15:clr>
        </p15:guide>
        <p15:guide id="31" pos="5908">
          <p15:clr>
            <a:srgbClr val="F26B43"/>
          </p15:clr>
        </p15:guide>
        <p15:guide id="32" pos="192">
          <p15:clr>
            <a:srgbClr val="F26B43"/>
          </p15:clr>
        </p15:guide>
        <p15:guide id="33" pos="873">
          <p15:clr>
            <a:srgbClr val="F26B43"/>
          </p15:clr>
        </p15:guide>
        <p15:guide id="34" pos="1372">
          <p15:clr>
            <a:srgbClr val="F26B43"/>
          </p15:clr>
        </p15:guide>
        <p15:guide id="35" pos="1871">
          <p15:clr>
            <a:srgbClr val="F26B43"/>
          </p15:clr>
        </p15:guide>
        <p15:guide id="36" pos="2370">
          <p15:clr>
            <a:srgbClr val="F26B43"/>
          </p15:clr>
        </p15:guide>
        <p15:guide id="37" pos="2869">
          <p15:clr>
            <a:srgbClr val="F26B43"/>
          </p15:clr>
        </p15:guide>
        <p15:guide id="38" pos="3368">
          <p15:clr>
            <a:srgbClr val="F26B43"/>
          </p15:clr>
        </p15:guide>
        <p15:guide id="39" pos="3866">
          <p15:clr>
            <a:srgbClr val="F26B43"/>
          </p15:clr>
        </p15:guide>
        <p15:guide id="40" pos="4365">
          <p15:clr>
            <a:srgbClr val="F26B43"/>
          </p15:clr>
        </p15:guide>
        <p15:guide id="41" pos="4864">
          <p15:clr>
            <a:srgbClr val="F26B43"/>
          </p15:clr>
        </p15:guide>
        <p15:guide id="42" pos="5363">
          <p15:clr>
            <a:srgbClr val="F26B43"/>
          </p15:clr>
        </p15:guide>
        <p15:guide id="43" pos="5862">
          <p15:clr>
            <a:srgbClr val="F26B43"/>
          </p15:clr>
        </p15:guide>
      </p15:sldGuideLst>
    </p:ext>
  </p:extLst>
</p:sldMaster>
</file>

<file path=ppt/slideMasters/slideMaster7.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
        <p:nvSpPr>
          <p:cNvPr id="13" name="TextBox 12"/>
          <p:cNvSpPr txBox="1"/>
          <p:nvPr userDrawn="1"/>
        </p:nvSpPr>
        <p:spPr>
          <a:xfrm>
            <a:off x="8577271" y="7162577"/>
            <a:ext cx="1449379" cy="123111"/>
          </a:xfrm>
          <a:prstGeom prst="rect">
            <a:avLst/>
          </a:prstGeom>
          <a:noFill/>
        </p:spPr>
        <p:txBody>
          <a:bodyPr wrap="square" lIns="0" tIns="0" rIns="0" bIns="0" rtlCol="0">
            <a:spAutoFit/>
          </a:bodyPr>
          <a:lstStyle/>
          <a:p>
            <a:pPr algn="r"/>
            <a:fld id="{EA974B85-4133-ED49-84E7-0D554282010E}" type="slidenum">
              <a:rPr lang="en-US" sz="800" smtClean="0">
                <a:solidFill>
                  <a:srgbClr val="535B61"/>
                </a:solidFill>
                <a:latin typeface="Deutsche Bank Text" charset="0"/>
                <a:ea typeface="Deutsche Bank Text" charset="0"/>
                <a:cs typeface="Deutsche Bank Text" charset="0"/>
              </a:rPr>
              <a:t>‹#›</a:t>
            </a:fld>
            <a:endParaRPr lang="en-US" sz="800" dirty="0">
              <a:solidFill>
                <a:srgbClr val="535B61"/>
              </a:solidFill>
              <a:latin typeface="Deutsche Bank Text" charset="0"/>
              <a:ea typeface="Deutsche Bank Text" charset="0"/>
              <a:cs typeface="Deutsche Bank Text" charset="0"/>
            </a:endParaRPr>
          </a:p>
        </p:txBody>
      </p:sp>
      <p:cxnSp>
        <p:nvCxnSpPr>
          <p:cNvPr id="16" name="Straight Connector 15"/>
          <p:cNvCxnSpPr/>
          <p:nvPr userDrawn="1"/>
        </p:nvCxnSpPr>
        <p:spPr>
          <a:xfrm>
            <a:off x="701675" y="7128000"/>
            <a:ext cx="9324975" cy="0"/>
          </a:xfrm>
          <a:prstGeom prst="line">
            <a:avLst/>
          </a:prstGeom>
          <a:ln w="4445">
            <a:solidFill>
              <a:srgbClr val="A7A8AA"/>
            </a:solidFill>
          </a:ln>
        </p:spPr>
        <p:style>
          <a:lnRef idx="1">
            <a:schemeClr val="accent1"/>
          </a:lnRef>
          <a:fillRef idx="0">
            <a:schemeClr val="accent1"/>
          </a:fillRef>
          <a:effectRef idx="0">
            <a:schemeClr val="accent1"/>
          </a:effectRef>
          <a:fontRef idx="minor">
            <a:schemeClr val="tx1"/>
          </a:fontRef>
        </p:style>
      </p:cxnSp>
      <p:pic>
        <p:nvPicPr>
          <p:cNvPr id="8" name="Picture 7">
            <a:extLst>
              <a:ext uri="{FF2B5EF4-FFF2-40B4-BE49-F238E27FC236}">
                <a16:creationId xmlns:a16="http://schemas.microsoft.com/office/drawing/2014/main" id="{B2014F11-A9B8-8640-B676-E7C23B9B95FC}"/>
              </a:ext>
            </a:extLst>
          </p:cNvPr>
          <p:cNvPicPr>
            <a:picLocks noChangeAspect="1"/>
          </p:cNvPicPr>
          <p:nvPr userDrawn="1"/>
        </p:nvPicPr>
        <p:blipFill>
          <a:blip r:embed="rId90"/>
          <a:stretch>
            <a:fillRect/>
          </a:stretch>
        </p:blipFill>
        <p:spPr>
          <a:xfrm>
            <a:off x="701674" y="7174799"/>
            <a:ext cx="993599" cy="201508"/>
          </a:xfrm>
          <a:prstGeom prst="rect">
            <a:avLst/>
          </a:prstGeom>
        </p:spPr>
      </p:pic>
    </p:spTree>
    <p:extLst>
      <p:ext uri="{BB962C8B-B14F-4D97-AF65-F5344CB8AC3E}">
        <p14:creationId xmlns:p14="http://schemas.microsoft.com/office/powerpoint/2010/main" val="2390457815"/>
      </p:ext>
    </p:extLst>
  </p:cSld>
  <p:clrMap bg1="lt1" tx1="dk1" bg2="lt2" tx2="dk2" accent1="accent1" accent2="accent2" accent3="accent3" accent4="accent4" accent5="accent5" accent6="accent6" hlink="hlink" folHlink="folHlink"/>
  <p:sldLayoutIdLst>
    <p:sldLayoutId id="2147484234" r:id="rId1"/>
    <p:sldLayoutId id="2147484235" r:id="rId2"/>
    <p:sldLayoutId id="2147484236" r:id="rId3"/>
    <p:sldLayoutId id="2147484237" r:id="rId4"/>
    <p:sldLayoutId id="2147484238" r:id="rId5"/>
    <p:sldLayoutId id="2147484239" r:id="rId6"/>
    <p:sldLayoutId id="2147484240" r:id="rId7"/>
    <p:sldLayoutId id="2147484241" r:id="rId8"/>
    <p:sldLayoutId id="2147484242" r:id="rId9"/>
    <p:sldLayoutId id="2147484243" r:id="rId10"/>
    <p:sldLayoutId id="2147484244" r:id="rId11"/>
    <p:sldLayoutId id="2147484245" r:id="rId12"/>
    <p:sldLayoutId id="2147484246" r:id="rId13"/>
    <p:sldLayoutId id="2147484247" r:id="rId14"/>
    <p:sldLayoutId id="2147484248" r:id="rId15"/>
    <p:sldLayoutId id="2147484249" r:id="rId16"/>
    <p:sldLayoutId id="2147484250" r:id="rId17"/>
    <p:sldLayoutId id="2147484251" r:id="rId18"/>
    <p:sldLayoutId id="2147484252" r:id="rId19"/>
    <p:sldLayoutId id="2147484253" r:id="rId20"/>
    <p:sldLayoutId id="2147484254" r:id="rId21"/>
    <p:sldLayoutId id="2147484255" r:id="rId22"/>
    <p:sldLayoutId id="2147484256" r:id="rId23"/>
    <p:sldLayoutId id="2147484257" r:id="rId24"/>
    <p:sldLayoutId id="2147484258" r:id="rId25"/>
    <p:sldLayoutId id="2147484259" r:id="rId26"/>
    <p:sldLayoutId id="2147484260" r:id="rId27"/>
    <p:sldLayoutId id="2147484261" r:id="rId28"/>
    <p:sldLayoutId id="2147484262" r:id="rId29"/>
    <p:sldLayoutId id="2147484263" r:id="rId30"/>
    <p:sldLayoutId id="2147484264" r:id="rId31"/>
    <p:sldLayoutId id="2147484265" r:id="rId32"/>
    <p:sldLayoutId id="2147484266" r:id="rId33"/>
    <p:sldLayoutId id="2147484267" r:id="rId34"/>
    <p:sldLayoutId id="2147484268" r:id="rId35"/>
    <p:sldLayoutId id="2147484269" r:id="rId36"/>
    <p:sldLayoutId id="2147484270" r:id="rId37"/>
    <p:sldLayoutId id="2147484271" r:id="rId38"/>
    <p:sldLayoutId id="2147484272" r:id="rId39"/>
    <p:sldLayoutId id="2147484273" r:id="rId40"/>
    <p:sldLayoutId id="2147484274" r:id="rId41"/>
    <p:sldLayoutId id="2147484275" r:id="rId42"/>
    <p:sldLayoutId id="2147484276" r:id="rId43"/>
    <p:sldLayoutId id="2147484277" r:id="rId44"/>
    <p:sldLayoutId id="2147484278" r:id="rId45"/>
    <p:sldLayoutId id="2147484279" r:id="rId46"/>
    <p:sldLayoutId id="2147484280" r:id="rId47"/>
    <p:sldLayoutId id="2147484281" r:id="rId48"/>
    <p:sldLayoutId id="2147484282" r:id="rId49"/>
    <p:sldLayoutId id="2147484283" r:id="rId50"/>
    <p:sldLayoutId id="2147484284" r:id="rId51"/>
    <p:sldLayoutId id="2147484285" r:id="rId52"/>
    <p:sldLayoutId id="2147484286" r:id="rId53"/>
    <p:sldLayoutId id="2147484287" r:id="rId54"/>
    <p:sldLayoutId id="2147484288" r:id="rId55"/>
    <p:sldLayoutId id="2147484289" r:id="rId56"/>
    <p:sldLayoutId id="2147484290" r:id="rId57"/>
    <p:sldLayoutId id="2147484291" r:id="rId58"/>
    <p:sldLayoutId id="2147484292" r:id="rId59"/>
    <p:sldLayoutId id="2147484293" r:id="rId60"/>
    <p:sldLayoutId id="2147484294" r:id="rId61"/>
    <p:sldLayoutId id="2147484295" r:id="rId62"/>
    <p:sldLayoutId id="2147484296" r:id="rId63"/>
    <p:sldLayoutId id="2147484297" r:id="rId64"/>
    <p:sldLayoutId id="2147484298" r:id="rId65"/>
    <p:sldLayoutId id="2147484299" r:id="rId66"/>
    <p:sldLayoutId id="2147484300" r:id="rId67"/>
    <p:sldLayoutId id="2147484301" r:id="rId68"/>
    <p:sldLayoutId id="2147484302" r:id="rId69"/>
    <p:sldLayoutId id="2147484303" r:id="rId70"/>
    <p:sldLayoutId id="2147484304" r:id="rId71"/>
    <p:sldLayoutId id="2147484305" r:id="rId72"/>
    <p:sldLayoutId id="2147484306" r:id="rId73"/>
    <p:sldLayoutId id="2147484307" r:id="rId74"/>
    <p:sldLayoutId id="2147484308" r:id="rId75"/>
    <p:sldLayoutId id="2147484309" r:id="rId76"/>
    <p:sldLayoutId id="2147484310" r:id="rId77"/>
    <p:sldLayoutId id="2147484311" r:id="rId78"/>
    <p:sldLayoutId id="2147484312" r:id="rId79"/>
    <p:sldLayoutId id="2147484313" r:id="rId80"/>
    <p:sldLayoutId id="2147484314" r:id="rId81"/>
    <p:sldLayoutId id="2147484315" r:id="rId82"/>
    <p:sldLayoutId id="2147484316" r:id="rId83"/>
    <p:sldLayoutId id="2147484317" r:id="rId84"/>
    <p:sldLayoutId id="2147484318" r:id="rId85"/>
    <p:sldLayoutId id="2147484357" r:id="rId86"/>
    <p:sldLayoutId id="2147484403" r:id="rId87"/>
    <p:sldLayoutId id="2147484404" r:id="rId88"/>
  </p:sldLayoutIdLst>
  <p:txStyles>
    <p:titleStyle>
      <a:lvl1pPr algn="l" defTabSz="911565" rtl="0" eaLnBrk="1" latinLnBrk="0" hangingPunct="1">
        <a:lnSpc>
          <a:spcPct val="90000"/>
        </a:lnSpc>
        <a:spcBef>
          <a:spcPct val="0"/>
        </a:spcBef>
        <a:buNone/>
        <a:defRPr sz="4386" kern="1200">
          <a:solidFill>
            <a:schemeClr val="tx1"/>
          </a:solidFill>
          <a:latin typeface="+mj-lt"/>
          <a:ea typeface="+mj-ea"/>
          <a:cs typeface="+mj-cs"/>
        </a:defRPr>
      </a:lvl1pPr>
    </p:titleStyle>
    <p:bodyStyle>
      <a:lvl1pPr marL="227891" indent="-227891" algn="l" defTabSz="911565" rtl="0" eaLnBrk="1" latinLnBrk="0" hangingPunct="1">
        <a:lnSpc>
          <a:spcPct val="90000"/>
        </a:lnSpc>
        <a:spcBef>
          <a:spcPts val="997"/>
        </a:spcBef>
        <a:buFont typeface="Arial"/>
        <a:buChar char="•"/>
        <a:defRPr sz="2791" kern="1200">
          <a:solidFill>
            <a:schemeClr val="tx1"/>
          </a:solidFill>
          <a:latin typeface="+mn-lt"/>
          <a:ea typeface="+mn-ea"/>
          <a:cs typeface="+mn-cs"/>
        </a:defRPr>
      </a:lvl1pPr>
      <a:lvl2pPr marL="683674" indent="-227891" algn="l" defTabSz="911565" rtl="0" eaLnBrk="1" latinLnBrk="0" hangingPunct="1">
        <a:lnSpc>
          <a:spcPct val="90000"/>
        </a:lnSpc>
        <a:spcBef>
          <a:spcPts val="498"/>
        </a:spcBef>
        <a:buFont typeface="Arial"/>
        <a:buChar char="•"/>
        <a:defRPr sz="2393" kern="1200">
          <a:solidFill>
            <a:schemeClr val="tx1"/>
          </a:solidFill>
          <a:latin typeface="+mn-lt"/>
          <a:ea typeface="+mn-ea"/>
          <a:cs typeface="+mn-cs"/>
        </a:defRPr>
      </a:lvl2pPr>
      <a:lvl3pPr marL="1139457" indent="-227891" algn="l" defTabSz="911565" rtl="0" eaLnBrk="1" latinLnBrk="0" hangingPunct="1">
        <a:lnSpc>
          <a:spcPct val="90000"/>
        </a:lnSpc>
        <a:spcBef>
          <a:spcPts val="498"/>
        </a:spcBef>
        <a:buFont typeface="Arial"/>
        <a:buChar char="•"/>
        <a:defRPr sz="1994" kern="1200">
          <a:solidFill>
            <a:schemeClr val="tx1"/>
          </a:solidFill>
          <a:latin typeface="+mn-lt"/>
          <a:ea typeface="+mn-ea"/>
          <a:cs typeface="+mn-cs"/>
        </a:defRPr>
      </a:lvl3pPr>
      <a:lvl4pPr marL="1595239" indent="-227891" algn="l" defTabSz="911565" rtl="0" eaLnBrk="1" latinLnBrk="0" hangingPunct="1">
        <a:lnSpc>
          <a:spcPct val="90000"/>
        </a:lnSpc>
        <a:spcBef>
          <a:spcPts val="498"/>
        </a:spcBef>
        <a:buFont typeface="Arial"/>
        <a:buChar char="•"/>
        <a:defRPr sz="1794" kern="1200">
          <a:solidFill>
            <a:schemeClr val="tx1"/>
          </a:solidFill>
          <a:latin typeface="+mn-lt"/>
          <a:ea typeface="+mn-ea"/>
          <a:cs typeface="+mn-cs"/>
        </a:defRPr>
      </a:lvl4pPr>
      <a:lvl5pPr marL="2051022" indent="-227891" algn="l" defTabSz="911565" rtl="0" eaLnBrk="1" latinLnBrk="0" hangingPunct="1">
        <a:lnSpc>
          <a:spcPct val="90000"/>
        </a:lnSpc>
        <a:spcBef>
          <a:spcPts val="498"/>
        </a:spcBef>
        <a:buFont typeface="Arial"/>
        <a:buChar char="•"/>
        <a:defRPr sz="1794" kern="1200">
          <a:solidFill>
            <a:schemeClr val="tx1"/>
          </a:solidFill>
          <a:latin typeface="+mn-lt"/>
          <a:ea typeface="+mn-ea"/>
          <a:cs typeface="+mn-cs"/>
        </a:defRPr>
      </a:lvl5pPr>
      <a:lvl6pPr marL="2506805" indent="-227891" algn="l" defTabSz="911565" rtl="0" eaLnBrk="1" latinLnBrk="0" hangingPunct="1">
        <a:lnSpc>
          <a:spcPct val="90000"/>
        </a:lnSpc>
        <a:spcBef>
          <a:spcPts val="498"/>
        </a:spcBef>
        <a:buFont typeface="Arial"/>
        <a:buChar char="•"/>
        <a:defRPr sz="1794" kern="1200">
          <a:solidFill>
            <a:schemeClr val="tx1"/>
          </a:solidFill>
          <a:latin typeface="+mn-lt"/>
          <a:ea typeface="+mn-ea"/>
          <a:cs typeface="+mn-cs"/>
        </a:defRPr>
      </a:lvl6pPr>
      <a:lvl7pPr marL="2962587" indent="-227891" algn="l" defTabSz="911565" rtl="0" eaLnBrk="1" latinLnBrk="0" hangingPunct="1">
        <a:lnSpc>
          <a:spcPct val="90000"/>
        </a:lnSpc>
        <a:spcBef>
          <a:spcPts val="498"/>
        </a:spcBef>
        <a:buFont typeface="Arial"/>
        <a:buChar char="•"/>
        <a:defRPr sz="1794" kern="1200">
          <a:solidFill>
            <a:schemeClr val="tx1"/>
          </a:solidFill>
          <a:latin typeface="+mn-lt"/>
          <a:ea typeface="+mn-ea"/>
          <a:cs typeface="+mn-cs"/>
        </a:defRPr>
      </a:lvl7pPr>
      <a:lvl8pPr marL="3418370" indent="-227891" algn="l" defTabSz="911565" rtl="0" eaLnBrk="1" latinLnBrk="0" hangingPunct="1">
        <a:lnSpc>
          <a:spcPct val="90000"/>
        </a:lnSpc>
        <a:spcBef>
          <a:spcPts val="498"/>
        </a:spcBef>
        <a:buFont typeface="Arial"/>
        <a:buChar char="•"/>
        <a:defRPr sz="1794" kern="1200">
          <a:solidFill>
            <a:schemeClr val="tx1"/>
          </a:solidFill>
          <a:latin typeface="+mn-lt"/>
          <a:ea typeface="+mn-ea"/>
          <a:cs typeface="+mn-cs"/>
        </a:defRPr>
      </a:lvl8pPr>
      <a:lvl9pPr marL="3874153" indent="-227891" algn="l" defTabSz="911565" rtl="0" eaLnBrk="1" latinLnBrk="0" hangingPunct="1">
        <a:lnSpc>
          <a:spcPct val="90000"/>
        </a:lnSpc>
        <a:spcBef>
          <a:spcPts val="498"/>
        </a:spcBef>
        <a:buFont typeface="Arial"/>
        <a:buChar char="•"/>
        <a:defRPr sz="1794" kern="1200">
          <a:solidFill>
            <a:schemeClr val="tx1"/>
          </a:solidFill>
          <a:latin typeface="+mn-lt"/>
          <a:ea typeface="+mn-ea"/>
          <a:cs typeface="+mn-cs"/>
        </a:defRPr>
      </a:lvl9pPr>
    </p:bodyStyle>
    <p:otherStyle>
      <a:defPPr>
        <a:defRPr lang="en-US"/>
      </a:defPPr>
      <a:lvl1pPr marL="0" algn="l" defTabSz="911565" rtl="0" eaLnBrk="1" latinLnBrk="0" hangingPunct="1">
        <a:defRPr sz="1794" kern="1200">
          <a:solidFill>
            <a:schemeClr val="tx1"/>
          </a:solidFill>
          <a:latin typeface="+mn-lt"/>
          <a:ea typeface="+mn-ea"/>
          <a:cs typeface="+mn-cs"/>
        </a:defRPr>
      </a:lvl1pPr>
      <a:lvl2pPr marL="455783" algn="l" defTabSz="911565" rtl="0" eaLnBrk="1" latinLnBrk="0" hangingPunct="1">
        <a:defRPr sz="1794" kern="1200">
          <a:solidFill>
            <a:schemeClr val="tx1"/>
          </a:solidFill>
          <a:latin typeface="+mn-lt"/>
          <a:ea typeface="+mn-ea"/>
          <a:cs typeface="+mn-cs"/>
        </a:defRPr>
      </a:lvl2pPr>
      <a:lvl3pPr marL="911565" algn="l" defTabSz="911565" rtl="0" eaLnBrk="1" latinLnBrk="0" hangingPunct="1">
        <a:defRPr sz="1794" kern="1200">
          <a:solidFill>
            <a:schemeClr val="tx1"/>
          </a:solidFill>
          <a:latin typeface="+mn-lt"/>
          <a:ea typeface="+mn-ea"/>
          <a:cs typeface="+mn-cs"/>
        </a:defRPr>
      </a:lvl3pPr>
      <a:lvl4pPr marL="1367348" algn="l" defTabSz="911565" rtl="0" eaLnBrk="1" latinLnBrk="0" hangingPunct="1">
        <a:defRPr sz="1794" kern="1200">
          <a:solidFill>
            <a:schemeClr val="tx1"/>
          </a:solidFill>
          <a:latin typeface="+mn-lt"/>
          <a:ea typeface="+mn-ea"/>
          <a:cs typeface="+mn-cs"/>
        </a:defRPr>
      </a:lvl4pPr>
      <a:lvl5pPr marL="1823131" algn="l" defTabSz="911565" rtl="0" eaLnBrk="1" latinLnBrk="0" hangingPunct="1">
        <a:defRPr sz="1794" kern="1200">
          <a:solidFill>
            <a:schemeClr val="tx1"/>
          </a:solidFill>
          <a:latin typeface="+mn-lt"/>
          <a:ea typeface="+mn-ea"/>
          <a:cs typeface="+mn-cs"/>
        </a:defRPr>
      </a:lvl5pPr>
      <a:lvl6pPr marL="2278913" algn="l" defTabSz="911565" rtl="0" eaLnBrk="1" latinLnBrk="0" hangingPunct="1">
        <a:defRPr sz="1794" kern="1200">
          <a:solidFill>
            <a:schemeClr val="tx1"/>
          </a:solidFill>
          <a:latin typeface="+mn-lt"/>
          <a:ea typeface="+mn-ea"/>
          <a:cs typeface="+mn-cs"/>
        </a:defRPr>
      </a:lvl6pPr>
      <a:lvl7pPr marL="2734696" algn="l" defTabSz="911565" rtl="0" eaLnBrk="1" latinLnBrk="0" hangingPunct="1">
        <a:defRPr sz="1794" kern="1200">
          <a:solidFill>
            <a:schemeClr val="tx1"/>
          </a:solidFill>
          <a:latin typeface="+mn-lt"/>
          <a:ea typeface="+mn-ea"/>
          <a:cs typeface="+mn-cs"/>
        </a:defRPr>
      </a:lvl7pPr>
      <a:lvl8pPr marL="3190479" algn="l" defTabSz="911565" rtl="0" eaLnBrk="1" latinLnBrk="0" hangingPunct="1">
        <a:defRPr sz="1794" kern="1200">
          <a:solidFill>
            <a:schemeClr val="tx1"/>
          </a:solidFill>
          <a:latin typeface="+mn-lt"/>
          <a:ea typeface="+mn-ea"/>
          <a:cs typeface="+mn-cs"/>
        </a:defRPr>
      </a:lvl8pPr>
      <a:lvl9pPr marL="3646261" algn="l" defTabSz="911565" rtl="0" eaLnBrk="1" latinLnBrk="0" hangingPunct="1">
        <a:defRPr sz="1794" kern="1200">
          <a:solidFill>
            <a:schemeClr val="tx1"/>
          </a:solidFill>
          <a:latin typeface="+mn-lt"/>
          <a:ea typeface="+mn-ea"/>
          <a:cs typeface="+mn-cs"/>
        </a:defRPr>
      </a:lvl9pPr>
    </p:otherStyle>
  </p:txStyles>
  <p:extLst>
    <p:ext uri="{27BBF7A9-308A-43DC-89C8-2F10F3537804}">
      <p15:sldGuideLst xmlns:p15="http://schemas.microsoft.com/office/powerpoint/2012/main">
        <p15:guide id="1" pos="260">
          <p15:clr>
            <a:srgbClr val="F26B43"/>
          </p15:clr>
        </p15:guide>
        <p15:guide id="2" pos="6640">
          <p15:clr>
            <a:srgbClr val="F26B43"/>
          </p15:clr>
        </p15:guide>
        <p15:guide id="3" orient="horz" pos="278">
          <p15:clr>
            <a:srgbClr val="F26B43"/>
          </p15:clr>
        </p15:guide>
        <p15:guide id="4" pos="6452">
          <p15:clr>
            <a:srgbClr val="F26B43"/>
          </p15:clr>
        </p15:guide>
        <p15:guide id="9" orient="horz" pos="4037">
          <p15:clr>
            <a:srgbClr val="5ACBF0"/>
          </p15:clr>
        </p15:guide>
        <p15:guide id="11" pos="6316">
          <p15:clr>
            <a:srgbClr val="F26B43"/>
          </p15:clr>
        </p15:guide>
        <p15:guide id="20" orient="horz" pos="1315">
          <p15:clr>
            <a:srgbClr val="F26B43"/>
          </p15:clr>
        </p15:guide>
        <p15:guide id="21" pos="442">
          <p15:clr>
            <a:srgbClr val="F26B43"/>
          </p15:clr>
        </p15:guide>
        <p15:guide id="22" pos="827">
          <p15:clr>
            <a:srgbClr val="F26B43"/>
          </p15:clr>
        </p15:guide>
        <p15:guide id="23" pos="918">
          <p15:clr>
            <a:srgbClr val="F26B43"/>
          </p15:clr>
        </p15:guide>
        <p15:guide id="24" pos="1326">
          <p15:clr>
            <a:srgbClr val="F26B43"/>
          </p15:clr>
        </p15:guide>
        <p15:guide id="25" pos="1417">
          <p15:clr>
            <a:srgbClr val="F26B43"/>
          </p15:clr>
        </p15:guide>
        <p15:guide id="26" pos="1825">
          <p15:clr>
            <a:srgbClr val="F26B43"/>
          </p15:clr>
        </p15:guide>
        <p15:guide id="27" pos="1916">
          <p15:clr>
            <a:srgbClr val="F26B43"/>
          </p15:clr>
        </p15:guide>
        <p15:guide id="28" pos="2324">
          <p15:clr>
            <a:srgbClr val="F26B43"/>
          </p15:clr>
        </p15:guide>
        <p15:guide id="29" pos="2415">
          <p15:clr>
            <a:srgbClr val="F26B43"/>
          </p15:clr>
        </p15:guide>
        <p15:guide id="30" pos="2823">
          <p15:clr>
            <a:srgbClr val="F26B43"/>
          </p15:clr>
        </p15:guide>
        <p15:guide id="31" pos="2914">
          <p15:clr>
            <a:srgbClr val="F26B43"/>
          </p15:clr>
        </p15:guide>
        <p15:guide id="32" pos="3322">
          <p15:clr>
            <a:srgbClr val="F26B43"/>
          </p15:clr>
        </p15:guide>
        <p15:guide id="33" pos="3413">
          <p15:clr>
            <a:srgbClr val="F26B43"/>
          </p15:clr>
        </p15:guide>
        <p15:guide id="34" pos="3821">
          <p15:clr>
            <a:srgbClr val="F26B43"/>
          </p15:clr>
        </p15:guide>
        <p15:guide id="35" pos="3912">
          <p15:clr>
            <a:srgbClr val="F26B43"/>
          </p15:clr>
        </p15:guide>
        <p15:guide id="36" pos="4320">
          <p15:clr>
            <a:srgbClr val="F26B43"/>
          </p15:clr>
        </p15:guide>
        <p15:guide id="37" pos="4411">
          <p15:clr>
            <a:srgbClr val="F26B43"/>
          </p15:clr>
        </p15:guide>
        <p15:guide id="38" pos="4819">
          <p15:clr>
            <a:srgbClr val="F26B43"/>
          </p15:clr>
        </p15:guide>
        <p15:guide id="39" pos="4910">
          <p15:clr>
            <a:srgbClr val="F26B43"/>
          </p15:clr>
        </p15:guide>
        <p15:guide id="40" pos="5318">
          <p15:clr>
            <a:srgbClr val="F26B43"/>
          </p15:clr>
        </p15:guide>
        <p15:guide id="41" pos="5409">
          <p15:clr>
            <a:srgbClr val="F26B43"/>
          </p15:clr>
        </p15:guide>
        <p15:guide id="42" pos="5817">
          <p15:clr>
            <a:srgbClr val="F26B43"/>
          </p15:clr>
        </p15:guide>
        <p15:guide id="43" pos="5908">
          <p15:clr>
            <a:srgbClr val="F26B43"/>
          </p15:clr>
        </p15:guide>
        <p15:guide id="44" pos="192">
          <p15:clr>
            <a:srgbClr val="F26B43"/>
          </p15:clr>
        </p15:guide>
        <p15:guide id="45" pos="873">
          <p15:clr>
            <a:srgbClr val="F26B43"/>
          </p15:clr>
        </p15:guide>
        <p15:guide id="46" pos="1372">
          <p15:clr>
            <a:srgbClr val="F26B43"/>
          </p15:clr>
        </p15:guide>
        <p15:guide id="47" pos="1871">
          <p15:clr>
            <a:srgbClr val="F26B43"/>
          </p15:clr>
        </p15:guide>
        <p15:guide id="48" pos="2370">
          <p15:clr>
            <a:srgbClr val="F26B43"/>
          </p15:clr>
        </p15:guide>
        <p15:guide id="49" pos="2869">
          <p15:clr>
            <a:srgbClr val="F26B43"/>
          </p15:clr>
        </p15:guide>
        <p15:guide id="50" pos="3368">
          <p15:clr>
            <a:srgbClr val="F26B43"/>
          </p15:clr>
        </p15:guide>
        <p15:guide id="51" pos="3866">
          <p15:clr>
            <a:srgbClr val="F26B43"/>
          </p15:clr>
        </p15:guide>
        <p15:guide id="52" pos="4365">
          <p15:clr>
            <a:srgbClr val="F26B43"/>
          </p15:clr>
        </p15:guide>
        <p15:guide id="53" pos="4864">
          <p15:clr>
            <a:srgbClr val="F26B43"/>
          </p15:clr>
        </p15:guide>
        <p15:guide id="54" pos="5363">
          <p15:clr>
            <a:srgbClr val="F26B43"/>
          </p15:clr>
        </p15:guide>
        <p15:guide id="55" pos="5862">
          <p15:clr>
            <a:srgbClr val="F26B43"/>
          </p15:clr>
        </p15:guide>
        <p15:guide id="56" orient="horz" pos="816">
          <p15:clr>
            <a:srgbClr val="F26B43"/>
          </p15:clr>
        </p15:guide>
        <p15:guide id="57" orient="horz" pos="1111">
          <p15:clr>
            <a:srgbClr val="5ACBF0"/>
          </p15:clr>
        </p15:guide>
      </p15:sldGuideLst>
    </p:ext>
  </p:extLst>
</p:sldMaster>
</file>

<file path=ppt/slides/_rels/slide1.xml.rels><?xml version="1.0" encoding="UTF-8" standalone="yes"?>
<Relationships xmlns="http://schemas.openxmlformats.org/package/2006/relationships"><Relationship Id="rId2" Type="http://schemas.openxmlformats.org/officeDocument/2006/relationships/notesSlide" Target="../notesSlides/notesSlide1.xml"/><Relationship Id="rId1" Type="http://schemas.openxmlformats.org/officeDocument/2006/relationships/slideLayout" Target="../slideLayouts/slideLayout185.xml"/></Relationships>
</file>

<file path=ppt/slides/_rels/slide10.xml.rels><?xml version="1.0" encoding="UTF-8" standalone="yes"?>
<Relationships xmlns="http://schemas.openxmlformats.org/package/2006/relationships"><Relationship Id="rId2" Type="http://schemas.openxmlformats.org/officeDocument/2006/relationships/notesSlide" Target="../notesSlides/notesSlide10.xml"/><Relationship Id="rId1" Type="http://schemas.openxmlformats.org/officeDocument/2006/relationships/slideLayout" Target="../slideLayouts/slideLayout18.xml"/></Relationships>
</file>

<file path=ppt/slides/_rels/slide11.xml.rels><?xml version="1.0" encoding="UTF-8" standalone="yes"?>
<Relationships xmlns="http://schemas.openxmlformats.org/package/2006/relationships"><Relationship Id="rId2" Type="http://schemas.openxmlformats.org/officeDocument/2006/relationships/notesSlide" Target="../notesSlides/notesSlide11.xml"/><Relationship Id="rId1" Type="http://schemas.openxmlformats.org/officeDocument/2006/relationships/slideLayout" Target="../slideLayouts/slideLayout18.xml"/></Relationships>
</file>

<file path=ppt/slides/_rels/slide12.xml.rels><?xml version="1.0" encoding="UTF-8" standalone="yes"?>
<Relationships xmlns="http://schemas.openxmlformats.org/package/2006/relationships"><Relationship Id="rId2" Type="http://schemas.openxmlformats.org/officeDocument/2006/relationships/notesSlide" Target="../notesSlides/notesSlide12.xml"/><Relationship Id="rId1" Type="http://schemas.openxmlformats.org/officeDocument/2006/relationships/slideLayout" Target="../slideLayouts/slideLayout18.xml"/></Relationships>
</file>

<file path=ppt/slides/_rels/slide13.xml.rels><?xml version="1.0" encoding="UTF-8" standalone="yes"?>
<Relationships xmlns="http://schemas.openxmlformats.org/package/2006/relationships"><Relationship Id="rId2" Type="http://schemas.openxmlformats.org/officeDocument/2006/relationships/notesSlide" Target="../notesSlides/notesSlide13.xml"/><Relationship Id="rId1" Type="http://schemas.openxmlformats.org/officeDocument/2006/relationships/slideLayout" Target="../slideLayouts/slideLayout18.xml"/></Relationships>
</file>

<file path=ppt/slides/_rels/slide14.xml.rels><?xml version="1.0" encoding="UTF-8" standalone="yes"?>
<Relationships xmlns="http://schemas.openxmlformats.org/package/2006/relationships"><Relationship Id="rId2" Type="http://schemas.openxmlformats.org/officeDocument/2006/relationships/notesSlide" Target="../notesSlides/notesSlide14.xml"/><Relationship Id="rId1" Type="http://schemas.openxmlformats.org/officeDocument/2006/relationships/slideLayout" Target="../slideLayouts/slideLayout14.xml"/></Relationships>
</file>

<file path=ppt/slides/_rels/slide15.xml.rels><?xml version="1.0" encoding="UTF-8" standalone="yes"?>
<Relationships xmlns="http://schemas.openxmlformats.org/package/2006/relationships"><Relationship Id="rId2" Type="http://schemas.openxmlformats.org/officeDocument/2006/relationships/notesSlide" Target="../notesSlides/notesSlide15.xml"/><Relationship Id="rId1" Type="http://schemas.openxmlformats.org/officeDocument/2006/relationships/slideLayout" Target="../slideLayouts/slideLayout18.xml"/></Relationships>
</file>

<file path=ppt/slides/_rels/slide16.xml.rels><?xml version="1.0" encoding="UTF-8" standalone="yes"?>
<Relationships xmlns="http://schemas.openxmlformats.org/package/2006/relationships"><Relationship Id="rId2" Type="http://schemas.openxmlformats.org/officeDocument/2006/relationships/notesSlide" Target="../notesSlides/notesSlide16.xml"/><Relationship Id="rId1" Type="http://schemas.openxmlformats.org/officeDocument/2006/relationships/slideLayout" Target="../slideLayouts/slideLayout18.xml"/></Relationships>
</file>

<file path=ppt/slides/_rels/slide17.xml.rels><?xml version="1.0" encoding="UTF-8" standalone="yes"?>
<Relationships xmlns="http://schemas.openxmlformats.org/package/2006/relationships"><Relationship Id="rId2" Type="http://schemas.openxmlformats.org/officeDocument/2006/relationships/notesSlide" Target="../notesSlides/notesSlide17.xml"/><Relationship Id="rId1" Type="http://schemas.openxmlformats.org/officeDocument/2006/relationships/slideLayout" Target="../slideLayouts/slideLayout18.xml"/></Relationships>
</file>

<file path=ppt/slides/_rels/slide18.xml.rels><?xml version="1.0" encoding="UTF-8" standalone="yes"?>
<Relationships xmlns="http://schemas.openxmlformats.org/package/2006/relationships"><Relationship Id="rId2" Type="http://schemas.openxmlformats.org/officeDocument/2006/relationships/notesSlide" Target="../notesSlides/notesSlide18.xml"/><Relationship Id="rId1" Type="http://schemas.openxmlformats.org/officeDocument/2006/relationships/slideLayout" Target="../slideLayouts/slideLayout18.xml"/></Relationships>
</file>

<file path=ppt/slides/_rels/slide19.xml.rels><?xml version="1.0" encoding="UTF-8" standalone="yes"?>
<Relationships xmlns="http://schemas.openxmlformats.org/package/2006/relationships"><Relationship Id="rId2" Type="http://schemas.openxmlformats.org/officeDocument/2006/relationships/notesSlide" Target="../notesSlides/notesSlide19.xml"/><Relationship Id="rId1" Type="http://schemas.openxmlformats.org/officeDocument/2006/relationships/slideLayout" Target="../slideLayouts/slideLayout18.xml"/></Relationships>
</file>

<file path=ppt/slides/_rels/slide2.xml.rels><?xml version="1.0" encoding="UTF-8" standalone="yes"?>
<Relationships xmlns="http://schemas.openxmlformats.org/package/2006/relationships"><Relationship Id="rId2" Type="http://schemas.openxmlformats.org/officeDocument/2006/relationships/notesSlide" Target="../notesSlides/notesSlide2.xml"/><Relationship Id="rId1" Type="http://schemas.openxmlformats.org/officeDocument/2006/relationships/slideLayout" Target="../slideLayouts/slideLayout10.xml"/></Relationships>
</file>

<file path=ppt/slides/_rels/slide20.xml.rels><?xml version="1.0" encoding="UTF-8" standalone="yes"?>
<Relationships xmlns="http://schemas.openxmlformats.org/package/2006/relationships"><Relationship Id="rId3" Type="http://schemas.openxmlformats.org/officeDocument/2006/relationships/hyperlink" Target="http://www.uniformlaws.org/" TargetMode="External"/><Relationship Id="rId2" Type="http://schemas.openxmlformats.org/officeDocument/2006/relationships/notesSlide" Target="../notesSlides/notesSlide20.xml"/><Relationship Id="rId1" Type="http://schemas.openxmlformats.org/officeDocument/2006/relationships/slideLayout" Target="../slideLayouts/slideLayout18.xml"/></Relationships>
</file>

<file path=ppt/slides/_rels/slide21.xml.rels><?xml version="1.0" encoding="UTF-8" standalone="yes"?>
<Relationships xmlns="http://schemas.openxmlformats.org/package/2006/relationships"><Relationship Id="rId2" Type="http://schemas.openxmlformats.org/officeDocument/2006/relationships/notesSlide" Target="../notesSlides/notesSlide21.xml"/><Relationship Id="rId1" Type="http://schemas.openxmlformats.org/officeDocument/2006/relationships/slideLayout" Target="../slideLayouts/slideLayout14.xml"/></Relationships>
</file>

<file path=ppt/slides/_rels/slide22.xml.rels><?xml version="1.0" encoding="UTF-8" standalone="yes"?>
<Relationships xmlns="http://schemas.openxmlformats.org/package/2006/relationships"><Relationship Id="rId2" Type="http://schemas.openxmlformats.org/officeDocument/2006/relationships/notesSlide" Target="../notesSlides/notesSlide22.xml"/><Relationship Id="rId1" Type="http://schemas.openxmlformats.org/officeDocument/2006/relationships/slideLayout" Target="../slideLayouts/slideLayout18.xml"/></Relationships>
</file>

<file path=ppt/slides/_rels/slide23.xml.rels><?xml version="1.0" encoding="UTF-8" standalone="yes"?>
<Relationships xmlns="http://schemas.openxmlformats.org/package/2006/relationships"><Relationship Id="rId2" Type="http://schemas.openxmlformats.org/officeDocument/2006/relationships/notesSlide" Target="../notesSlides/notesSlide23.xml"/><Relationship Id="rId1" Type="http://schemas.openxmlformats.org/officeDocument/2006/relationships/slideLayout" Target="../slideLayouts/slideLayout18.xml"/></Relationships>
</file>

<file path=ppt/slides/_rels/slide24.xml.rels><?xml version="1.0" encoding="UTF-8" standalone="yes"?>
<Relationships xmlns="http://schemas.openxmlformats.org/package/2006/relationships"><Relationship Id="rId2" Type="http://schemas.openxmlformats.org/officeDocument/2006/relationships/notesSlide" Target="../notesSlides/notesSlide24.xml"/><Relationship Id="rId1" Type="http://schemas.openxmlformats.org/officeDocument/2006/relationships/slideLayout" Target="../slideLayouts/slideLayout14.xml"/></Relationships>
</file>

<file path=ppt/slides/_rels/slide25.xml.rels><?xml version="1.0" encoding="UTF-8" standalone="yes"?>
<Relationships xmlns="http://schemas.openxmlformats.org/package/2006/relationships"><Relationship Id="rId3" Type="http://schemas.openxmlformats.org/officeDocument/2006/relationships/image" Target="../media/image41.jpg"/><Relationship Id="rId2" Type="http://schemas.openxmlformats.org/officeDocument/2006/relationships/notesSlide" Target="../notesSlides/notesSlide25.xml"/><Relationship Id="rId1" Type="http://schemas.openxmlformats.org/officeDocument/2006/relationships/slideLayout" Target="../slideLayouts/slideLayout18.xml"/></Relationships>
</file>

<file path=ppt/slides/_rels/slide26.xml.rels><?xml version="1.0" encoding="UTF-8" standalone="yes"?>
<Relationships xmlns="http://schemas.openxmlformats.org/package/2006/relationships"><Relationship Id="rId2" Type="http://schemas.openxmlformats.org/officeDocument/2006/relationships/notesSlide" Target="../notesSlides/notesSlide26.xml"/><Relationship Id="rId1" Type="http://schemas.openxmlformats.org/officeDocument/2006/relationships/slideLayout" Target="../slideLayouts/slideLayout18.xml"/></Relationships>
</file>

<file path=ppt/slides/_rels/slide27.xml.rels><?xml version="1.0" encoding="UTF-8" standalone="yes"?>
<Relationships xmlns="http://schemas.openxmlformats.org/package/2006/relationships"><Relationship Id="rId2" Type="http://schemas.openxmlformats.org/officeDocument/2006/relationships/notesSlide" Target="../notesSlides/notesSlide27.xml"/><Relationship Id="rId1" Type="http://schemas.openxmlformats.org/officeDocument/2006/relationships/slideLayout" Target="../slideLayouts/slideLayout18.xml"/></Relationships>
</file>

<file path=ppt/slides/_rels/slide28.xml.rels><?xml version="1.0" encoding="UTF-8" standalone="yes"?>
<Relationships xmlns="http://schemas.openxmlformats.org/package/2006/relationships"><Relationship Id="rId2" Type="http://schemas.openxmlformats.org/officeDocument/2006/relationships/notesSlide" Target="../notesSlides/notesSlide28.xml"/><Relationship Id="rId1" Type="http://schemas.openxmlformats.org/officeDocument/2006/relationships/slideLayout" Target="../slideLayouts/slideLayout18.xml"/></Relationships>
</file>

<file path=ppt/slides/_rels/slide29.xml.rels><?xml version="1.0" encoding="UTF-8" standalone="yes"?>
<Relationships xmlns="http://schemas.openxmlformats.org/package/2006/relationships"><Relationship Id="rId2" Type="http://schemas.openxmlformats.org/officeDocument/2006/relationships/notesSlide" Target="../notesSlides/notesSlide29.xml"/><Relationship Id="rId1" Type="http://schemas.openxmlformats.org/officeDocument/2006/relationships/slideLayout" Target="../slideLayouts/slideLayout18.xml"/></Relationships>
</file>

<file path=ppt/slides/_rels/slide3.xml.rels><?xml version="1.0" encoding="UTF-8" standalone="yes"?>
<Relationships xmlns="http://schemas.openxmlformats.org/package/2006/relationships"><Relationship Id="rId2" Type="http://schemas.openxmlformats.org/officeDocument/2006/relationships/notesSlide" Target="../notesSlides/notesSlide3.xml"/><Relationship Id="rId1" Type="http://schemas.openxmlformats.org/officeDocument/2006/relationships/slideLayout" Target="../slideLayouts/slideLayout14.xml"/></Relationships>
</file>

<file path=ppt/slides/_rels/slide30.xml.rels><?xml version="1.0" encoding="UTF-8" standalone="yes"?>
<Relationships xmlns="http://schemas.openxmlformats.org/package/2006/relationships"><Relationship Id="rId2" Type="http://schemas.openxmlformats.org/officeDocument/2006/relationships/notesSlide" Target="../notesSlides/notesSlide30.xml"/><Relationship Id="rId1" Type="http://schemas.openxmlformats.org/officeDocument/2006/relationships/slideLayout" Target="../slideLayouts/slideLayout18.xml"/></Relationships>
</file>

<file path=ppt/slides/_rels/slide31.xml.rels><?xml version="1.0" encoding="UTF-8" standalone="yes"?>
<Relationships xmlns="http://schemas.openxmlformats.org/package/2006/relationships"><Relationship Id="rId2" Type="http://schemas.openxmlformats.org/officeDocument/2006/relationships/notesSlide" Target="../notesSlides/notesSlide31.xml"/><Relationship Id="rId1" Type="http://schemas.openxmlformats.org/officeDocument/2006/relationships/slideLayout" Target="../slideLayouts/slideLayout18.xml"/></Relationships>
</file>

<file path=ppt/slides/_rels/slide32.xml.rels><?xml version="1.0" encoding="UTF-8" standalone="yes"?>
<Relationships xmlns="http://schemas.openxmlformats.org/package/2006/relationships"><Relationship Id="rId2" Type="http://schemas.openxmlformats.org/officeDocument/2006/relationships/notesSlide" Target="../notesSlides/notesSlide32.xml"/><Relationship Id="rId1" Type="http://schemas.openxmlformats.org/officeDocument/2006/relationships/slideLayout" Target="../slideLayouts/slideLayout18.xml"/></Relationships>
</file>

<file path=ppt/slides/_rels/slide33.xml.rels><?xml version="1.0" encoding="UTF-8" standalone="yes"?>
<Relationships xmlns="http://schemas.openxmlformats.org/package/2006/relationships"><Relationship Id="rId2" Type="http://schemas.openxmlformats.org/officeDocument/2006/relationships/notesSlide" Target="../notesSlides/notesSlide33.xml"/><Relationship Id="rId1" Type="http://schemas.openxmlformats.org/officeDocument/2006/relationships/slideLayout" Target="../slideLayouts/slideLayout18.xml"/></Relationships>
</file>

<file path=ppt/slides/_rels/slide34.xml.rels><?xml version="1.0" encoding="UTF-8" standalone="yes"?>
<Relationships xmlns="http://schemas.openxmlformats.org/package/2006/relationships"><Relationship Id="rId2" Type="http://schemas.openxmlformats.org/officeDocument/2006/relationships/notesSlide" Target="../notesSlides/notesSlide34.xml"/><Relationship Id="rId1" Type="http://schemas.openxmlformats.org/officeDocument/2006/relationships/slideLayout" Target="../slideLayouts/slideLayout18.xml"/></Relationships>
</file>

<file path=ppt/slides/_rels/slide35.xml.rels><?xml version="1.0" encoding="UTF-8" standalone="yes"?>
<Relationships xmlns="http://schemas.openxmlformats.org/package/2006/relationships"><Relationship Id="rId2" Type="http://schemas.openxmlformats.org/officeDocument/2006/relationships/notesSlide" Target="../notesSlides/notesSlide35.xml"/><Relationship Id="rId1" Type="http://schemas.openxmlformats.org/officeDocument/2006/relationships/slideLayout" Target="../slideLayouts/slideLayout18.xml"/></Relationships>
</file>

<file path=ppt/slides/_rels/slide36.xml.rels><?xml version="1.0" encoding="UTF-8" standalone="yes"?>
<Relationships xmlns="http://schemas.openxmlformats.org/package/2006/relationships"><Relationship Id="rId2" Type="http://schemas.openxmlformats.org/officeDocument/2006/relationships/notesSlide" Target="../notesSlides/notesSlide36.xml"/><Relationship Id="rId1" Type="http://schemas.openxmlformats.org/officeDocument/2006/relationships/slideLayout" Target="../slideLayouts/slideLayout24.xml"/></Relationships>
</file>

<file path=ppt/slides/_rels/slide37.xml.rels><?xml version="1.0" encoding="UTF-8" standalone="yes"?>
<Relationships xmlns="http://schemas.openxmlformats.org/package/2006/relationships"><Relationship Id="rId2" Type="http://schemas.openxmlformats.org/officeDocument/2006/relationships/notesSlide" Target="../notesSlides/notesSlide37.xml"/><Relationship Id="rId1" Type="http://schemas.openxmlformats.org/officeDocument/2006/relationships/slideLayout" Target="../slideLayouts/slideLayout18.xml"/></Relationships>
</file>

<file path=ppt/slides/_rels/slide38.xml.rels><?xml version="1.0" encoding="UTF-8" standalone="yes"?>
<Relationships xmlns="http://schemas.openxmlformats.org/package/2006/relationships"><Relationship Id="rId2" Type="http://schemas.openxmlformats.org/officeDocument/2006/relationships/notesSlide" Target="../notesSlides/notesSlide38.xml"/><Relationship Id="rId1" Type="http://schemas.openxmlformats.org/officeDocument/2006/relationships/slideLayout" Target="../slideLayouts/slideLayout18.xml"/></Relationships>
</file>

<file path=ppt/slides/_rels/slide39.xml.rels><?xml version="1.0" encoding="UTF-8" standalone="yes"?>
<Relationships xmlns="http://schemas.openxmlformats.org/package/2006/relationships"><Relationship Id="rId2" Type="http://schemas.openxmlformats.org/officeDocument/2006/relationships/notesSlide" Target="../notesSlides/notesSlide39.xml"/><Relationship Id="rId1" Type="http://schemas.openxmlformats.org/officeDocument/2006/relationships/slideLayout" Target="../slideLayouts/slideLayout18.xml"/></Relationships>
</file>

<file path=ppt/slides/_rels/slide4.xml.rels><?xml version="1.0" encoding="UTF-8" standalone="yes"?>
<Relationships xmlns="http://schemas.openxmlformats.org/package/2006/relationships"><Relationship Id="rId3" Type="http://schemas.openxmlformats.org/officeDocument/2006/relationships/chart" Target="../charts/chart1.xml"/><Relationship Id="rId2" Type="http://schemas.openxmlformats.org/officeDocument/2006/relationships/notesSlide" Target="../notesSlides/notesSlide4.xml"/><Relationship Id="rId1" Type="http://schemas.openxmlformats.org/officeDocument/2006/relationships/slideLayout" Target="../slideLayouts/slideLayout18.xml"/></Relationships>
</file>

<file path=ppt/slides/_rels/slide40.xml.rels><?xml version="1.0" encoding="UTF-8" standalone="yes"?>
<Relationships xmlns="http://schemas.openxmlformats.org/package/2006/relationships"><Relationship Id="rId2" Type="http://schemas.openxmlformats.org/officeDocument/2006/relationships/notesSlide" Target="../notesSlides/notesSlide40.xml"/><Relationship Id="rId1" Type="http://schemas.openxmlformats.org/officeDocument/2006/relationships/slideLayout" Target="../slideLayouts/slideLayout14.xml"/></Relationships>
</file>

<file path=ppt/slides/_rels/slide41.xml.rels><?xml version="1.0" encoding="UTF-8" standalone="yes"?>
<Relationships xmlns="http://schemas.openxmlformats.org/package/2006/relationships"><Relationship Id="rId2" Type="http://schemas.openxmlformats.org/officeDocument/2006/relationships/notesSlide" Target="../notesSlides/notesSlide41.xml"/><Relationship Id="rId1" Type="http://schemas.openxmlformats.org/officeDocument/2006/relationships/slideLayout" Target="../slideLayouts/slideLayout18.xml"/></Relationships>
</file>

<file path=ppt/slides/_rels/slide42.xml.rels><?xml version="1.0" encoding="UTF-8" standalone="yes"?>
<Relationships xmlns="http://schemas.openxmlformats.org/package/2006/relationships"><Relationship Id="rId2" Type="http://schemas.openxmlformats.org/officeDocument/2006/relationships/notesSlide" Target="../notesSlides/notesSlide42.xml"/><Relationship Id="rId1" Type="http://schemas.openxmlformats.org/officeDocument/2006/relationships/slideLayout" Target="../slideLayouts/slideLayout18.xml"/></Relationships>
</file>

<file path=ppt/slides/_rels/slide43.xml.rels><?xml version="1.0" encoding="UTF-8" standalone="yes"?>
<Relationships xmlns="http://schemas.openxmlformats.org/package/2006/relationships"><Relationship Id="rId2" Type="http://schemas.openxmlformats.org/officeDocument/2006/relationships/notesSlide" Target="../notesSlides/notesSlide43.xml"/><Relationship Id="rId1" Type="http://schemas.openxmlformats.org/officeDocument/2006/relationships/slideLayout" Target="../slideLayouts/slideLayout18.xml"/></Relationships>
</file>

<file path=ppt/slides/_rels/slide44.xml.rels><?xml version="1.0" encoding="UTF-8" standalone="yes"?>
<Relationships xmlns="http://schemas.openxmlformats.org/package/2006/relationships"><Relationship Id="rId2" Type="http://schemas.openxmlformats.org/officeDocument/2006/relationships/notesSlide" Target="../notesSlides/notesSlide44.xml"/><Relationship Id="rId1" Type="http://schemas.openxmlformats.org/officeDocument/2006/relationships/slideLayout" Target="../slideLayouts/slideLayout18.xml"/></Relationships>
</file>

<file path=ppt/slides/_rels/slide45.xml.rels><?xml version="1.0" encoding="UTF-8" standalone="yes"?>
<Relationships xmlns="http://schemas.openxmlformats.org/package/2006/relationships"><Relationship Id="rId2" Type="http://schemas.openxmlformats.org/officeDocument/2006/relationships/notesSlide" Target="../notesSlides/notesSlide45.xml"/><Relationship Id="rId1" Type="http://schemas.openxmlformats.org/officeDocument/2006/relationships/slideLayout" Target="../slideLayouts/slideLayout18.xml"/></Relationships>
</file>

<file path=ppt/slides/_rels/slide46.xml.rels><?xml version="1.0" encoding="UTF-8" standalone="yes"?>
<Relationships xmlns="http://schemas.openxmlformats.org/package/2006/relationships"><Relationship Id="rId2" Type="http://schemas.openxmlformats.org/officeDocument/2006/relationships/notesSlide" Target="../notesSlides/notesSlide46.xml"/><Relationship Id="rId1" Type="http://schemas.openxmlformats.org/officeDocument/2006/relationships/slideLayout" Target="../slideLayouts/slideLayout18.xml"/></Relationships>
</file>

<file path=ppt/slides/_rels/slide47.xml.rels><?xml version="1.0" encoding="UTF-8" standalone="yes"?>
<Relationships xmlns="http://schemas.openxmlformats.org/package/2006/relationships"><Relationship Id="rId2" Type="http://schemas.openxmlformats.org/officeDocument/2006/relationships/notesSlide" Target="../notesSlides/notesSlide47.xml"/><Relationship Id="rId1" Type="http://schemas.openxmlformats.org/officeDocument/2006/relationships/slideLayout" Target="../slideLayouts/slideLayout18.xml"/></Relationships>
</file>

<file path=ppt/slides/_rels/slide48.xml.rels><?xml version="1.0" encoding="UTF-8" standalone="yes"?>
<Relationships xmlns="http://schemas.openxmlformats.org/package/2006/relationships"><Relationship Id="rId2" Type="http://schemas.openxmlformats.org/officeDocument/2006/relationships/notesSlide" Target="../notesSlides/notesSlide48.xml"/><Relationship Id="rId1" Type="http://schemas.openxmlformats.org/officeDocument/2006/relationships/slideLayout" Target="../slideLayouts/slideLayout18.xml"/></Relationships>
</file>

<file path=ppt/slides/_rels/slide49.xml.rels><?xml version="1.0" encoding="UTF-8" standalone="yes"?>
<Relationships xmlns="http://schemas.openxmlformats.org/package/2006/relationships"><Relationship Id="rId2" Type="http://schemas.openxmlformats.org/officeDocument/2006/relationships/notesSlide" Target="../notesSlides/notesSlide49.xml"/><Relationship Id="rId1" Type="http://schemas.openxmlformats.org/officeDocument/2006/relationships/slideLayout" Target="../slideLayouts/slideLayout18.xml"/></Relationships>
</file>

<file path=ppt/slides/_rels/slide5.xml.rels><?xml version="1.0" encoding="UTF-8" standalone="yes"?>
<Relationships xmlns="http://schemas.openxmlformats.org/package/2006/relationships"><Relationship Id="rId3" Type="http://schemas.openxmlformats.org/officeDocument/2006/relationships/chart" Target="../charts/chart2.xml"/><Relationship Id="rId2" Type="http://schemas.openxmlformats.org/officeDocument/2006/relationships/notesSlide" Target="../notesSlides/notesSlide5.xml"/><Relationship Id="rId1" Type="http://schemas.openxmlformats.org/officeDocument/2006/relationships/slideLayout" Target="../slideLayouts/slideLayout18.xml"/></Relationships>
</file>

<file path=ppt/slides/_rels/slide50.xml.rels><?xml version="1.0" encoding="UTF-8" standalone="yes"?>
<Relationships xmlns="http://schemas.openxmlformats.org/package/2006/relationships"><Relationship Id="rId2" Type="http://schemas.openxmlformats.org/officeDocument/2006/relationships/notesSlide" Target="../notesSlides/notesSlide50.xml"/><Relationship Id="rId1" Type="http://schemas.openxmlformats.org/officeDocument/2006/relationships/slideLayout" Target="../slideLayouts/slideLayout18.xml"/></Relationships>
</file>

<file path=ppt/slides/_rels/slide51.xml.rels><?xml version="1.0" encoding="UTF-8" standalone="yes"?>
<Relationships xmlns="http://schemas.openxmlformats.org/package/2006/relationships"><Relationship Id="rId2" Type="http://schemas.openxmlformats.org/officeDocument/2006/relationships/notesSlide" Target="../notesSlides/notesSlide51.xml"/><Relationship Id="rId1" Type="http://schemas.openxmlformats.org/officeDocument/2006/relationships/slideLayout" Target="../slideLayouts/slideLayout18.xml"/></Relationships>
</file>

<file path=ppt/slides/_rels/slide52.xml.rels><?xml version="1.0" encoding="UTF-8" standalone="yes"?>
<Relationships xmlns="http://schemas.openxmlformats.org/package/2006/relationships"><Relationship Id="rId2" Type="http://schemas.openxmlformats.org/officeDocument/2006/relationships/notesSlide" Target="../notesSlides/notesSlide52.xml"/><Relationship Id="rId1" Type="http://schemas.openxmlformats.org/officeDocument/2006/relationships/slideLayout" Target="../slideLayouts/slideLayout99.xml"/></Relationships>
</file>

<file path=ppt/slides/_rels/slide53.xml.rels><?xml version="1.0" encoding="UTF-8" standalone="yes"?>
<Relationships xmlns="http://schemas.openxmlformats.org/package/2006/relationships"><Relationship Id="rId2" Type="http://schemas.openxmlformats.org/officeDocument/2006/relationships/notesSlide" Target="../notesSlides/notesSlide53.xml"/><Relationship Id="rId1" Type="http://schemas.openxmlformats.org/officeDocument/2006/relationships/slideLayout" Target="../slideLayouts/slideLayout14.xml"/></Relationships>
</file>

<file path=ppt/slides/_rels/slide54.xml.rels><?xml version="1.0" encoding="UTF-8" standalone="yes"?>
<Relationships xmlns="http://schemas.openxmlformats.org/package/2006/relationships"><Relationship Id="rId2" Type="http://schemas.openxmlformats.org/officeDocument/2006/relationships/notesSlide" Target="../notesSlides/notesSlide54.xml"/><Relationship Id="rId1" Type="http://schemas.openxmlformats.org/officeDocument/2006/relationships/slideLayout" Target="../slideLayouts/slideLayout18.xml"/></Relationships>
</file>

<file path=ppt/slides/_rels/slide55.xml.rels><?xml version="1.0" encoding="UTF-8" standalone="yes"?>
<Relationships xmlns="http://schemas.openxmlformats.org/package/2006/relationships"><Relationship Id="rId3" Type="http://schemas.openxmlformats.org/officeDocument/2006/relationships/image" Target="../media/image41.jpg"/><Relationship Id="rId2" Type="http://schemas.openxmlformats.org/officeDocument/2006/relationships/notesSlide" Target="../notesSlides/notesSlide55.xml"/><Relationship Id="rId1" Type="http://schemas.openxmlformats.org/officeDocument/2006/relationships/slideLayout" Target="../slideLayouts/slideLayout18.xml"/></Relationships>
</file>

<file path=ppt/slides/_rels/slide56.xml.rels><?xml version="1.0" encoding="UTF-8" standalone="yes"?>
<Relationships xmlns="http://schemas.openxmlformats.org/package/2006/relationships"><Relationship Id="rId3" Type="http://schemas.openxmlformats.org/officeDocument/2006/relationships/image" Target="../media/image41.jpg"/><Relationship Id="rId2" Type="http://schemas.openxmlformats.org/officeDocument/2006/relationships/notesSlide" Target="../notesSlides/notesSlide56.xml"/><Relationship Id="rId1" Type="http://schemas.openxmlformats.org/officeDocument/2006/relationships/slideLayout" Target="../slideLayouts/slideLayout18.xml"/></Relationships>
</file>

<file path=ppt/slides/_rels/slide57.xml.rels><?xml version="1.0" encoding="UTF-8" standalone="yes"?>
<Relationships xmlns="http://schemas.openxmlformats.org/package/2006/relationships"><Relationship Id="rId3" Type="http://schemas.openxmlformats.org/officeDocument/2006/relationships/image" Target="../media/image41.jpg"/><Relationship Id="rId2" Type="http://schemas.openxmlformats.org/officeDocument/2006/relationships/notesSlide" Target="../notesSlides/notesSlide57.xml"/><Relationship Id="rId1" Type="http://schemas.openxmlformats.org/officeDocument/2006/relationships/slideLayout" Target="../slideLayouts/slideLayout18.xml"/></Relationships>
</file>

<file path=ppt/slides/_rels/slide58.xml.rels><?xml version="1.0" encoding="UTF-8" standalone="yes"?>
<Relationships xmlns="http://schemas.openxmlformats.org/package/2006/relationships"><Relationship Id="rId3" Type="http://schemas.openxmlformats.org/officeDocument/2006/relationships/image" Target="../media/image41.jpg"/><Relationship Id="rId2" Type="http://schemas.openxmlformats.org/officeDocument/2006/relationships/notesSlide" Target="../notesSlides/notesSlide58.xml"/><Relationship Id="rId1" Type="http://schemas.openxmlformats.org/officeDocument/2006/relationships/slideLayout" Target="../slideLayouts/slideLayout18.xml"/></Relationships>
</file>

<file path=ppt/slides/_rels/slide59.xml.rels><?xml version="1.0" encoding="UTF-8" standalone="yes"?>
<Relationships xmlns="http://schemas.openxmlformats.org/package/2006/relationships"><Relationship Id="rId2" Type="http://schemas.openxmlformats.org/officeDocument/2006/relationships/image" Target="../media/image42.jpg"/><Relationship Id="rId1" Type="http://schemas.openxmlformats.org/officeDocument/2006/relationships/slideLayout" Target="../slideLayouts/slideLayout360.xml"/></Relationships>
</file>

<file path=ppt/slides/_rels/slide6.xml.rels><?xml version="1.0" encoding="UTF-8" standalone="yes"?>
<Relationships xmlns="http://schemas.openxmlformats.org/package/2006/relationships"><Relationship Id="rId2" Type="http://schemas.openxmlformats.org/officeDocument/2006/relationships/notesSlide" Target="../notesSlides/notesSlide6.xml"/><Relationship Id="rId1" Type="http://schemas.openxmlformats.org/officeDocument/2006/relationships/slideLayout" Target="../slideLayouts/slideLayout14.xml"/></Relationships>
</file>

<file path=ppt/slides/_rels/slide7.xml.rels><?xml version="1.0" encoding="UTF-8" standalone="yes"?>
<Relationships xmlns="http://schemas.openxmlformats.org/package/2006/relationships"><Relationship Id="rId2" Type="http://schemas.openxmlformats.org/officeDocument/2006/relationships/notesSlide" Target="../notesSlides/notesSlide7.xml"/><Relationship Id="rId1" Type="http://schemas.openxmlformats.org/officeDocument/2006/relationships/slideLayout" Target="../slideLayouts/slideLayout18.xml"/></Relationships>
</file>

<file path=ppt/slides/_rels/slide8.xml.rels><?xml version="1.0" encoding="UTF-8" standalone="yes"?>
<Relationships xmlns="http://schemas.openxmlformats.org/package/2006/relationships"><Relationship Id="rId2" Type="http://schemas.openxmlformats.org/officeDocument/2006/relationships/notesSlide" Target="../notesSlides/notesSlide8.xml"/><Relationship Id="rId1" Type="http://schemas.openxmlformats.org/officeDocument/2006/relationships/slideLayout" Target="../slideLayouts/slideLayout18.xml"/></Relationships>
</file>

<file path=ppt/slides/_rels/slide9.xml.rels><?xml version="1.0" encoding="UTF-8" standalone="yes"?>
<Relationships xmlns="http://schemas.openxmlformats.org/package/2006/relationships"><Relationship Id="rId2" Type="http://schemas.openxmlformats.org/officeDocument/2006/relationships/notesSlide" Target="../notesSlides/notesSlide9.xml"/><Relationship Id="rId1" Type="http://schemas.openxmlformats.org/officeDocument/2006/relationships/slideLayout" Target="../slideLayouts/slideLayout18.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Text Placeholder 7"/>
          <p:cNvSpPr>
            <a:spLocks noGrp="1"/>
          </p:cNvSpPr>
          <p:nvPr>
            <p:ph type="body" sz="quarter" idx="10"/>
          </p:nvPr>
        </p:nvSpPr>
        <p:spPr>
          <a:xfrm>
            <a:off x="5345906" y="1576503"/>
            <a:ext cx="5345906" cy="1421220"/>
          </a:xfrm>
        </p:spPr>
        <p:txBody>
          <a:bodyPr/>
          <a:lstStyle/>
          <a:p>
            <a:r>
              <a:rPr lang="en-US" sz="2000" dirty="0">
                <a:solidFill>
                  <a:srgbClr val="00205B"/>
                </a:solidFill>
                <a:latin typeface="Deutsche Bank Display" panose="020F0403020203030304" pitchFamily="34" charset="0"/>
                <a:ea typeface="Deutsche Bank Display" panose="020F0403020203030304" pitchFamily="34" charset="0"/>
                <a:cs typeface="Deutsche Bank Display" panose="020F0403020203030304" pitchFamily="34" charset="0"/>
              </a:rPr>
              <a:t>Family Dynamics &amp; Intergenerational Conflict:  Family Governance as a Tool for Preserving Family Wealth &amp; Harmony</a:t>
            </a:r>
            <a:br>
              <a:rPr lang="en-US" dirty="0">
                <a:solidFill>
                  <a:srgbClr val="00205B"/>
                </a:solidFill>
                <a:latin typeface="Deutsche Bank Display" panose="020F0403020203030304" pitchFamily="34" charset="0"/>
                <a:ea typeface="Deutsche Bank Display" panose="020F0403020203030304" pitchFamily="34" charset="0"/>
                <a:cs typeface="Deutsche Bank Display" panose="020F0403020203030304" pitchFamily="34" charset="0"/>
              </a:rPr>
            </a:br>
            <a:endParaRPr lang="en-US" dirty="0">
              <a:solidFill>
                <a:srgbClr val="00205B"/>
              </a:solidFill>
              <a:latin typeface="Deutsche Bank Display" panose="020F0403020203030304" pitchFamily="34" charset="0"/>
              <a:ea typeface="Deutsche Bank Display" panose="020F0403020203030304" pitchFamily="34" charset="0"/>
              <a:cs typeface="Deutsche Bank Display" panose="020F0403020203030304" pitchFamily="34" charset="0"/>
            </a:endParaRPr>
          </a:p>
        </p:txBody>
      </p:sp>
      <p:sp>
        <p:nvSpPr>
          <p:cNvPr id="8" name="Text Placeholder 12"/>
          <p:cNvSpPr>
            <a:spLocks noGrp="1"/>
          </p:cNvSpPr>
          <p:nvPr>
            <p:ph type="body" sz="quarter" idx="11"/>
          </p:nvPr>
        </p:nvSpPr>
        <p:spPr>
          <a:xfrm>
            <a:off x="6187439" y="2997723"/>
            <a:ext cx="4504373" cy="1612856"/>
          </a:xfrm>
        </p:spPr>
        <p:txBody>
          <a:bodyPr lIns="0" tIns="0" rIns="0" bIns="0"/>
          <a:lstStyle/>
          <a:p>
            <a:pPr>
              <a:lnSpc>
                <a:spcPct val="100000"/>
              </a:lnSpc>
              <a:spcBef>
                <a:spcPts val="0"/>
              </a:spcBef>
            </a:pPr>
            <a:endParaRPr lang="en-US" sz="2000" dirty="0">
              <a:latin typeface="Deutsche Bank Display" panose="020F0403020203030304" pitchFamily="34" charset="0"/>
              <a:ea typeface="Deutsche Bank Display" panose="020F0403020203030304" pitchFamily="34" charset="0"/>
              <a:cs typeface="Deutsche Bank Display" panose="020F0403020203030304" pitchFamily="34" charset="0"/>
            </a:endParaRPr>
          </a:p>
          <a:p>
            <a:pPr>
              <a:lnSpc>
                <a:spcPct val="100000"/>
              </a:lnSpc>
              <a:spcBef>
                <a:spcPts val="0"/>
              </a:spcBef>
            </a:pPr>
            <a:r>
              <a:rPr lang="en-US" sz="2000" dirty="0">
                <a:latin typeface="Deutsche Bank Display" panose="020F0403020203030304" pitchFamily="34" charset="0"/>
                <a:ea typeface="Deutsche Bank Display" panose="020F0403020203030304" pitchFamily="34" charset="0"/>
                <a:cs typeface="Deutsche Bank Display" panose="020F0403020203030304" pitchFamily="34" charset="0"/>
              </a:rPr>
              <a:t>Tulsa Estate Planning Forum  </a:t>
            </a:r>
          </a:p>
          <a:p>
            <a:pPr>
              <a:lnSpc>
                <a:spcPct val="100000"/>
              </a:lnSpc>
              <a:spcBef>
                <a:spcPts val="0"/>
              </a:spcBef>
            </a:pPr>
            <a:r>
              <a:rPr lang="en-US" sz="1800" dirty="0">
                <a:latin typeface="Deutsche Bank Display" panose="020F0403020203030304" pitchFamily="34" charset="0"/>
                <a:ea typeface="Deutsche Bank Display" panose="020F0403020203030304" pitchFamily="34" charset="0"/>
                <a:cs typeface="Deutsche Bank Display" panose="020F0403020203030304" pitchFamily="34" charset="0"/>
              </a:rPr>
              <a:t> </a:t>
            </a:r>
          </a:p>
          <a:p>
            <a:pPr>
              <a:lnSpc>
                <a:spcPct val="100000"/>
              </a:lnSpc>
              <a:spcBef>
                <a:spcPts val="0"/>
              </a:spcBef>
            </a:pPr>
            <a:r>
              <a:rPr lang="en-US" sz="1800" dirty="0">
                <a:latin typeface="Deutsche Bank Display" panose="020F0403020203030304" pitchFamily="34" charset="0"/>
                <a:ea typeface="Deutsche Bank Display" panose="020F0403020203030304" pitchFamily="34" charset="0"/>
                <a:cs typeface="Deutsche Bank Display" panose="020F0403020203030304" pitchFamily="34" charset="0"/>
              </a:rPr>
              <a:t>Tulsa, Oklahoma </a:t>
            </a:r>
          </a:p>
          <a:p>
            <a:pPr>
              <a:lnSpc>
                <a:spcPct val="100000"/>
              </a:lnSpc>
              <a:spcBef>
                <a:spcPts val="0"/>
              </a:spcBef>
            </a:pPr>
            <a:endParaRPr lang="en-US" sz="1800" dirty="0">
              <a:latin typeface="Deutsche Bank Display" panose="020F0403020203030304" pitchFamily="34" charset="0"/>
              <a:ea typeface="Deutsche Bank Display" panose="020F0403020203030304" pitchFamily="34" charset="0"/>
              <a:cs typeface="Deutsche Bank Display" panose="020F0403020203030304" pitchFamily="34" charset="0"/>
            </a:endParaRPr>
          </a:p>
          <a:p>
            <a:pPr>
              <a:lnSpc>
                <a:spcPct val="100000"/>
              </a:lnSpc>
              <a:spcBef>
                <a:spcPts val="0"/>
              </a:spcBef>
            </a:pPr>
            <a:r>
              <a:rPr lang="en-US" sz="1800" dirty="0">
                <a:latin typeface="Deutsche Bank Display" panose="020F0403020203030304" pitchFamily="34" charset="0"/>
                <a:ea typeface="Deutsche Bank Display" panose="020F0403020203030304" pitchFamily="34" charset="0"/>
                <a:cs typeface="Deutsche Bank Display" panose="020F0403020203030304" pitchFamily="34" charset="0"/>
              </a:rPr>
              <a:t>April 20, 2026</a:t>
            </a:r>
          </a:p>
        </p:txBody>
      </p:sp>
      <p:sp>
        <p:nvSpPr>
          <p:cNvPr id="10" name="TextBox 9"/>
          <p:cNvSpPr txBox="1"/>
          <p:nvPr/>
        </p:nvSpPr>
        <p:spPr bwMode="ltGray">
          <a:xfrm>
            <a:off x="6187438" y="5012313"/>
            <a:ext cx="3068073" cy="1512290"/>
          </a:xfrm>
          <a:prstGeom prst="rect">
            <a:avLst/>
          </a:prstGeom>
          <a:noFill/>
          <a:ln w="6350">
            <a:noFill/>
            <a:miter lim="800000"/>
            <a:headEnd/>
            <a:tailEnd/>
          </a:ln>
        </p:spPr>
        <p:txBody>
          <a:bodyPr wrap="square" lIns="0" tIns="43093" rIns="43093" bIns="43093" rtlCol="0" anchor="t" anchorCtr="0">
            <a:spAutoFit/>
          </a:bodyPr>
          <a:lstStyle/>
          <a:p>
            <a:pPr defTabSz="951107">
              <a:lnSpc>
                <a:spcPts val="1400"/>
              </a:lnSpc>
            </a:pPr>
            <a:endParaRPr lang="en-GB" sz="1400" dirty="0">
              <a:solidFill>
                <a:srgbClr val="EC6B10"/>
              </a:solidFill>
              <a:latin typeface="Deutsche Bank Text" panose="020B0503020202030204" pitchFamily="34" charset="0"/>
              <a:ea typeface="Deutsche Bank Text" panose="020B0503020202030204" pitchFamily="34" charset="0"/>
              <a:cs typeface="Deutsche Bank Text" panose="020B0503020202030204" pitchFamily="34" charset="0"/>
            </a:endParaRPr>
          </a:p>
          <a:p>
            <a:pPr defTabSz="951107">
              <a:lnSpc>
                <a:spcPts val="1400"/>
              </a:lnSpc>
            </a:pPr>
            <a:endParaRPr lang="en-GB" sz="1400" dirty="0">
              <a:solidFill>
                <a:srgbClr val="EC6B10"/>
              </a:solidFill>
              <a:latin typeface="Deutsche Bank Text" panose="020B0503020202030204" pitchFamily="34" charset="0"/>
              <a:ea typeface="Deutsche Bank Text" panose="020B0503020202030204" pitchFamily="34" charset="0"/>
              <a:cs typeface="Deutsche Bank Text" panose="020B0503020202030204" pitchFamily="34" charset="0"/>
            </a:endParaRPr>
          </a:p>
          <a:p>
            <a:pPr defTabSz="951107">
              <a:lnSpc>
                <a:spcPts val="1400"/>
              </a:lnSpc>
            </a:pPr>
            <a:r>
              <a:rPr lang="en-GB" sz="1400" dirty="0">
                <a:solidFill>
                  <a:srgbClr val="EC6B10"/>
                </a:solidFill>
                <a:latin typeface="Deutsche Bank Text" panose="020B0503020202030204" pitchFamily="34" charset="0"/>
                <a:ea typeface="Deutsche Bank Text" panose="020B0503020202030204" pitchFamily="34" charset="0"/>
                <a:cs typeface="Deutsche Bank Text" panose="020B0503020202030204" pitchFamily="34" charset="0"/>
              </a:rPr>
              <a:t>Susan P. Rounds</a:t>
            </a:r>
          </a:p>
          <a:p>
            <a:pPr defTabSz="951107">
              <a:lnSpc>
                <a:spcPts val="1400"/>
              </a:lnSpc>
            </a:pPr>
            <a:r>
              <a:rPr lang="en-GB" sz="1000" dirty="0">
                <a:solidFill>
                  <a:schemeClr val="bg2">
                    <a:lumMod val="50000"/>
                  </a:schemeClr>
                </a:solidFill>
                <a:latin typeface="Deutsche Bank Text" panose="020B0503020202030204" pitchFamily="34" charset="0"/>
                <a:ea typeface="Deutsche Bank Text" panose="020B0503020202030204" pitchFamily="34" charset="0"/>
                <a:cs typeface="Deutsche Bank Text" panose="020B0503020202030204" pitchFamily="34" charset="0"/>
              </a:rPr>
              <a:t>Head of U.S. </a:t>
            </a:r>
            <a:r>
              <a:rPr lang="en-US" sz="1000" dirty="0">
                <a:solidFill>
                  <a:schemeClr val="bg2">
                    <a:lumMod val="50000"/>
                  </a:schemeClr>
                </a:solidFill>
                <a:latin typeface="Deutsche Bank Text" panose="020B0503020202030204" pitchFamily="34" charset="0"/>
                <a:ea typeface="Deutsche Bank Text" panose="020B0503020202030204" pitchFamily="34" charset="0"/>
                <a:cs typeface="Deutsche Bank Text" panose="020B0503020202030204" pitchFamily="34" charset="0"/>
              </a:rPr>
              <a:t>Wealth Planning</a:t>
            </a:r>
          </a:p>
          <a:p>
            <a:pPr defTabSz="951107">
              <a:lnSpc>
                <a:spcPts val="1400"/>
              </a:lnSpc>
            </a:pPr>
            <a:r>
              <a:rPr lang="en-US" sz="1000" dirty="0">
                <a:solidFill>
                  <a:schemeClr val="bg2">
                    <a:lumMod val="50000"/>
                  </a:schemeClr>
                </a:solidFill>
                <a:latin typeface="Deutsche Bank Text" panose="020B0503020202030204" pitchFamily="34" charset="0"/>
                <a:ea typeface="Deutsche Bank Text" panose="020B0503020202030204" pitchFamily="34" charset="0"/>
                <a:cs typeface="Deutsche Bank Text" panose="020B0503020202030204" pitchFamily="34" charset="0"/>
              </a:rPr>
              <a:t>Deutsche Bank Wealth Management  </a:t>
            </a:r>
          </a:p>
          <a:p>
            <a:pPr defTabSz="951107">
              <a:lnSpc>
                <a:spcPts val="1400"/>
              </a:lnSpc>
            </a:pPr>
            <a:r>
              <a:rPr lang="en-US" sz="1000" dirty="0">
                <a:solidFill>
                  <a:schemeClr val="bg2">
                    <a:lumMod val="50000"/>
                  </a:schemeClr>
                </a:solidFill>
                <a:latin typeface="Deutsche Bank Text" panose="020B0503020202030204" pitchFamily="34" charset="0"/>
                <a:ea typeface="Deutsche Bank Text" panose="020B0503020202030204" pitchFamily="34" charset="0"/>
                <a:cs typeface="Deutsche Bank Text" panose="020B0503020202030204" pitchFamily="34" charset="0"/>
              </a:rPr>
              <a:t>Office  (310) 788-6152</a:t>
            </a:r>
          </a:p>
          <a:p>
            <a:pPr defTabSz="951107">
              <a:lnSpc>
                <a:spcPts val="1400"/>
              </a:lnSpc>
            </a:pPr>
            <a:r>
              <a:rPr lang="en-US" sz="1000" dirty="0">
                <a:solidFill>
                  <a:schemeClr val="bg2">
                    <a:lumMod val="50000"/>
                  </a:schemeClr>
                </a:solidFill>
                <a:latin typeface="Deutsche Bank Text" panose="020B0503020202030204" pitchFamily="34" charset="0"/>
                <a:ea typeface="Deutsche Bank Text" panose="020B0503020202030204" pitchFamily="34" charset="0"/>
                <a:cs typeface="Deutsche Bank Text" panose="020B0503020202030204" pitchFamily="34" charset="0"/>
              </a:rPr>
              <a:t>Cell      (626) 565-7705</a:t>
            </a:r>
          </a:p>
          <a:p>
            <a:pPr defTabSz="951107">
              <a:lnSpc>
                <a:spcPts val="1400"/>
              </a:lnSpc>
            </a:pPr>
            <a:r>
              <a:rPr lang="en-US" sz="1000" dirty="0">
                <a:solidFill>
                  <a:schemeClr val="bg2">
                    <a:lumMod val="50000"/>
                  </a:schemeClr>
                </a:solidFill>
                <a:latin typeface="Deutsche Bank Text" panose="020B0503020202030204" pitchFamily="34" charset="0"/>
                <a:ea typeface="Deutsche Bank Text" panose="020B0503020202030204" pitchFamily="34" charset="0"/>
                <a:cs typeface="Deutsche Bank Text" panose="020B0503020202030204" pitchFamily="34" charset="0"/>
              </a:rPr>
              <a:t>susan.rounds@db.com</a:t>
            </a:r>
          </a:p>
        </p:txBody>
      </p:sp>
    </p:spTree>
    <p:extLst>
      <p:ext uri="{BB962C8B-B14F-4D97-AF65-F5344CB8AC3E}">
        <p14:creationId xmlns:p14="http://schemas.microsoft.com/office/powerpoint/2010/main" val="3832931922"/>
      </p:ext>
    </p:extLst>
  </p:cSld>
  <p:clrMapOvr>
    <a:masterClrMapping/>
  </p:clrMapOvr>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 Placeholder 1"/>
          <p:cNvSpPr>
            <a:spLocks noGrp="1"/>
          </p:cNvSpPr>
          <p:nvPr>
            <p:ph type="body" sz="quarter" idx="62"/>
          </p:nvPr>
        </p:nvSpPr>
        <p:spPr/>
        <p:txBody>
          <a:bodyPr/>
          <a:lstStyle/>
          <a:p>
            <a:r>
              <a:rPr lang="en-US" dirty="0"/>
              <a:t>Fundamentals of Family Dynamics </a:t>
            </a:r>
          </a:p>
        </p:txBody>
      </p:sp>
      <p:sp>
        <p:nvSpPr>
          <p:cNvPr id="3" name="Text Placeholder 2"/>
          <p:cNvSpPr>
            <a:spLocks noGrp="1"/>
          </p:cNvSpPr>
          <p:nvPr>
            <p:ph type="body" sz="quarter" idx="63"/>
          </p:nvPr>
        </p:nvSpPr>
        <p:spPr/>
        <p:txBody>
          <a:bodyPr/>
          <a:lstStyle/>
          <a:p>
            <a:r>
              <a:rPr lang="en-US" dirty="0"/>
              <a:t>Money Beliefs and Associations</a:t>
            </a:r>
          </a:p>
          <a:p>
            <a:pPr lvl="0"/>
            <a:r>
              <a:rPr lang="en-GB" sz="2400" dirty="0">
                <a:solidFill>
                  <a:srgbClr val="00205B"/>
                </a:solidFill>
              </a:rPr>
              <a:t>Negative beliefs held by some may include:</a:t>
            </a:r>
            <a:endParaRPr lang="en-US" sz="2400" dirty="0">
              <a:solidFill>
                <a:srgbClr val="00205B"/>
              </a:solidFill>
            </a:endParaRPr>
          </a:p>
          <a:p>
            <a:endParaRPr lang="en-US" dirty="0"/>
          </a:p>
        </p:txBody>
      </p:sp>
      <p:sp>
        <p:nvSpPr>
          <p:cNvPr id="9" name="Text Placeholder 8"/>
          <p:cNvSpPr>
            <a:spLocks noGrp="1"/>
          </p:cNvSpPr>
          <p:nvPr>
            <p:ph type="body" sz="quarter" idx="72"/>
          </p:nvPr>
        </p:nvSpPr>
        <p:spPr/>
        <p:txBody>
          <a:bodyPr/>
          <a:lstStyle/>
          <a:p>
            <a:r>
              <a:rPr lang="en-US" dirty="0"/>
              <a:t> </a:t>
            </a:r>
          </a:p>
        </p:txBody>
      </p:sp>
      <p:sp>
        <p:nvSpPr>
          <p:cNvPr id="26" name="Text Placeholder 7"/>
          <p:cNvSpPr>
            <a:spLocks noGrp="1"/>
          </p:cNvSpPr>
          <p:nvPr>
            <p:ph type="body" sz="quarter" idx="73"/>
          </p:nvPr>
        </p:nvSpPr>
        <p:spPr>
          <a:xfrm>
            <a:off x="701674" y="2087563"/>
            <a:ext cx="9324975" cy="3824863"/>
          </a:xfrm>
        </p:spPr>
        <p:txBody>
          <a:bodyPr/>
          <a:lstStyle/>
          <a:p>
            <a:pPr>
              <a:lnSpc>
                <a:spcPct val="100000"/>
              </a:lnSpc>
            </a:pPr>
            <a:r>
              <a:rPr lang="en-US" sz="1600" dirty="0"/>
              <a:t>Money corrupts creative endeavors</a:t>
            </a:r>
          </a:p>
          <a:p>
            <a:pPr>
              <a:lnSpc>
                <a:spcPct val="100000"/>
              </a:lnSpc>
            </a:pPr>
            <a:r>
              <a:rPr lang="en-US" sz="1600" dirty="0"/>
              <a:t>It’s not right to be rich, some have nothing</a:t>
            </a:r>
          </a:p>
          <a:p>
            <a:pPr>
              <a:lnSpc>
                <a:spcPct val="100000"/>
              </a:lnSpc>
            </a:pPr>
            <a:r>
              <a:rPr lang="en-US" sz="1600" dirty="0"/>
              <a:t>Rich people are not happy</a:t>
            </a:r>
          </a:p>
          <a:p>
            <a:pPr>
              <a:lnSpc>
                <a:spcPct val="100000"/>
              </a:lnSpc>
            </a:pPr>
            <a:r>
              <a:rPr lang="en-US" sz="1600" dirty="0"/>
              <a:t>If wealth comes easily, it is not worthwhile</a:t>
            </a:r>
          </a:p>
          <a:p>
            <a:pPr>
              <a:lnSpc>
                <a:spcPct val="100000"/>
              </a:lnSpc>
            </a:pPr>
            <a:r>
              <a:rPr lang="en-US" sz="1600" dirty="0"/>
              <a:t>I resent extremely wealthy people</a:t>
            </a:r>
          </a:p>
          <a:p>
            <a:pPr>
              <a:lnSpc>
                <a:spcPct val="100000"/>
              </a:lnSpc>
            </a:pPr>
            <a:r>
              <a:rPr lang="en-US" sz="1600" dirty="0"/>
              <a:t>I am a good giver, but not a good receiver</a:t>
            </a:r>
          </a:p>
          <a:p>
            <a:pPr>
              <a:lnSpc>
                <a:spcPct val="100000"/>
              </a:lnSpc>
            </a:pPr>
            <a:r>
              <a:rPr lang="en-US" sz="1600" dirty="0"/>
              <a:t>Money creates substance abusers</a:t>
            </a:r>
          </a:p>
          <a:p>
            <a:pPr>
              <a:lnSpc>
                <a:spcPct val="100000"/>
              </a:lnSpc>
            </a:pPr>
            <a:r>
              <a:rPr lang="en-US" sz="1600" dirty="0"/>
              <a:t>If I take more, others will have less</a:t>
            </a:r>
          </a:p>
        </p:txBody>
      </p:sp>
      <p:grpSp>
        <p:nvGrpSpPr>
          <p:cNvPr id="20" name="Group 19"/>
          <p:cNvGrpSpPr/>
          <p:nvPr/>
        </p:nvGrpSpPr>
        <p:grpSpPr>
          <a:xfrm>
            <a:off x="6310204" y="2071480"/>
            <a:ext cx="1175976" cy="1175976"/>
            <a:chOff x="8058511" y="2081378"/>
            <a:chExt cx="1175976" cy="1175976"/>
          </a:xfrm>
        </p:grpSpPr>
        <p:sp>
          <p:nvSpPr>
            <p:cNvPr id="21" name="Oval 20"/>
            <p:cNvSpPr/>
            <p:nvPr/>
          </p:nvSpPr>
          <p:spPr>
            <a:xfrm>
              <a:off x="8058511" y="2081378"/>
              <a:ext cx="1175976" cy="1175976"/>
            </a:xfrm>
            <a:prstGeom prst="ellipse">
              <a:avLst/>
            </a:prstGeom>
            <a:noFill/>
            <a:ln w="285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algn="ctr"/>
              <a:endParaRPr lang="en-US" sz="1200" dirty="0">
                <a:solidFill>
                  <a:srgbClr val="535B61"/>
                </a:solidFill>
                <a:latin typeface="Deutsche Bank Text Beta" charset="0"/>
                <a:ea typeface="Deutsche Bank Text Beta" charset="0"/>
                <a:cs typeface="Deutsche Bank Text Beta" charset="0"/>
              </a:endParaRPr>
            </a:p>
          </p:txBody>
        </p:sp>
        <p:sp>
          <p:nvSpPr>
            <p:cNvPr id="22" name="Rectangle 21"/>
            <p:cNvSpPr/>
            <p:nvPr/>
          </p:nvSpPr>
          <p:spPr>
            <a:xfrm>
              <a:off x="8646499" y="2297857"/>
              <a:ext cx="336952" cy="400110"/>
            </a:xfrm>
            <a:prstGeom prst="rect">
              <a:avLst/>
            </a:prstGeom>
          </p:spPr>
          <p:txBody>
            <a:bodyPr wrap="square">
              <a:spAutoFit/>
            </a:bodyPr>
            <a:lstStyle/>
            <a:p>
              <a:r>
                <a:rPr lang="en-US" dirty="0">
                  <a:solidFill>
                    <a:schemeClr val="accent2"/>
                  </a:solidFill>
                  <a:latin typeface="Deutsche Bank Text" pitchFamily="34" charset="-18"/>
                  <a:ea typeface="Deutsche Bank Text" pitchFamily="34" charset="-18"/>
                  <a:cs typeface="Deutsche Bank Text" pitchFamily="34" charset="-18"/>
                </a:rPr>
                <a:t>¥</a:t>
              </a:r>
            </a:p>
          </p:txBody>
        </p:sp>
        <p:sp>
          <p:nvSpPr>
            <p:cNvPr id="23" name="Rectangle 22"/>
            <p:cNvSpPr/>
            <p:nvPr/>
          </p:nvSpPr>
          <p:spPr>
            <a:xfrm>
              <a:off x="8338122" y="2629927"/>
              <a:ext cx="336952" cy="400110"/>
            </a:xfrm>
            <a:prstGeom prst="rect">
              <a:avLst/>
            </a:prstGeom>
          </p:spPr>
          <p:txBody>
            <a:bodyPr wrap="square">
              <a:spAutoFit/>
            </a:bodyPr>
            <a:lstStyle/>
            <a:p>
              <a:r>
                <a:rPr lang="en-US" dirty="0">
                  <a:solidFill>
                    <a:schemeClr val="accent2"/>
                  </a:solidFill>
                  <a:latin typeface="Deutsche Bank Text" pitchFamily="34" charset="-18"/>
                  <a:ea typeface="Deutsche Bank Text" pitchFamily="34" charset="-18"/>
                  <a:cs typeface="Deutsche Bank Text" pitchFamily="34" charset="-18"/>
                </a:rPr>
                <a:t>£</a:t>
              </a:r>
            </a:p>
          </p:txBody>
        </p:sp>
        <p:sp>
          <p:nvSpPr>
            <p:cNvPr id="24" name="Rectangle 23"/>
            <p:cNvSpPr/>
            <p:nvPr/>
          </p:nvSpPr>
          <p:spPr>
            <a:xfrm>
              <a:off x="8675074" y="2637459"/>
              <a:ext cx="336952" cy="400110"/>
            </a:xfrm>
            <a:prstGeom prst="rect">
              <a:avLst/>
            </a:prstGeom>
          </p:spPr>
          <p:txBody>
            <a:bodyPr wrap="square">
              <a:spAutoFit/>
            </a:bodyPr>
            <a:lstStyle/>
            <a:p>
              <a:r>
                <a:rPr lang="en-US" dirty="0">
                  <a:solidFill>
                    <a:schemeClr val="accent2"/>
                  </a:solidFill>
                  <a:latin typeface="Deutsche Bank Text" pitchFamily="34" charset="-18"/>
                  <a:ea typeface="Deutsche Bank Text" pitchFamily="34" charset="-18"/>
                  <a:cs typeface="Deutsche Bank Text" pitchFamily="34" charset="-18"/>
                </a:rPr>
                <a:t>€</a:t>
              </a:r>
            </a:p>
          </p:txBody>
        </p:sp>
        <p:sp>
          <p:nvSpPr>
            <p:cNvPr id="25" name="TextBox 24"/>
            <p:cNvSpPr txBox="1"/>
            <p:nvPr/>
          </p:nvSpPr>
          <p:spPr>
            <a:xfrm>
              <a:off x="8423383" y="2331224"/>
              <a:ext cx="152286" cy="307777"/>
            </a:xfrm>
            <a:prstGeom prst="rect">
              <a:avLst/>
            </a:prstGeom>
            <a:noFill/>
          </p:spPr>
          <p:txBody>
            <a:bodyPr wrap="square" lIns="0" tIns="0" rIns="0" bIns="0" rtlCol="0">
              <a:spAutoFit/>
            </a:bodyPr>
            <a:lstStyle/>
            <a:p>
              <a:r>
                <a:rPr lang="en-US" dirty="0">
                  <a:solidFill>
                    <a:schemeClr val="accent2"/>
                  </a:solidFill>
                  <a:latin typeface="Deutsche Bank Display" pitchFamily="34" charset="0"/>
                  <a:ea typeface="Deutsche Bank Display" pitchFamily="34" charset="0"/>
                  <a:cs typeface="Deutsche Bank Display" pitchFamily="34" charset="0"/>
                </a:rPr>
                <a:t>$</a:t>
              </a:r>
            </a:p>
          </p:txBody>
        </p:sp>
      </p:grpSp>
    </p:spTree>
    <p:extLst>
      <p:ext uri="{BB962C8B-B14F-4D97-AF65-F5344CB8AC3E}">
        <p14:creationId xmlns:p14="http://schemas.microsoft.com/office/powerpoint/2010/main" val="1892870843"/>
      </p:ext>
    </p:extLst>
  </p:cSld>
  <p:clrMapOvr>
    <a:masterClrMapping/>
  </p:clrMapOvr>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 Placeholder 1"/>
          <p:cNvSpPr>
            <a:spLocks noGrp="1"/>
          </p:cNvSpPr>
          <p:nvPr>
            <p:ph type="body" sz="quarter" idx="62"/>
          </p:nvPr>
        </p:nvSpPr>
        <p:spPr/>
        <p:txBody>
          <a:bodyPr/>
          <a:lstStyle/>
          <a:p>
            <a:r>
              <a:rPr lang="en-US" dirty="0"/>
              <a:t>Fundamentals of Family Dynamics </a:t>
            </a:r>
          </a:p>
        </p:txBody>
      </p:sp>
      <p:sp>
        <p:nvSpPr>
          <p:cNvPr id="3" name="Text Placeholder 2"/>
          <p:cNvSpPr>
            <a:spLocks noGrp="1"/>
          </p:cNvSpPr>
          <p:nvPr>
            <p:ph type="body" sz="quarter" idx="63"/>
          </p:nvPr>
        </p:nvSpPr>
        <p:spPr/>
        <p:txBody>
          <a:bodyPr/>
          <a:lstStyle/>
          <a:p>
            <a:r>
              <a:rPr lang="en-US" dirty="0"/>
              <a:t>Money Beliefs</a:t>
            </a:r>
          </a:p>
        </p:txBody>
      </p:sp>
      <p:sp>
        <p:nvSpPr>
          <p:cNvPr id="9" name="Text Placeholder 8"/>
          <p:cNvSpPr>
            <a:spLocks noGrp="1"/>
          </p:cNvSpPr>
          <p:nvPr>
            <p:ph type="body" sz="quarter" idx="72"/>
          </p:nvPr>
        </p:nvSpPr>
        <p:spPr/>
        <p:txBody>
          <a:bodyPr/>
          <a:lstStyle/>
          <a:p>
            <a:r>
              <a:rPr lang="en-US" dirty="0"/>
              <a:t> </a:t>
            </a:r>
          </a:p>
        </p:txBody>
      </p:sp>
      <p:sp>
        <p:nvSpPr>
          <p:cNvPr id="26" name="Text Placeholder 7"/>
          <p:cNvSpPr>
            <a:spLocks noGrp="1"/>
          </p:cNvSpPr>
          <p:nvPr>
            <p:ph type="body" sz="quarter" idx="73"/>
          </p:nvPr>
        </p:nvSpPr>
        <p:spPr>
          <a:xfrm>
            <a:off x="701675" y="2087564"/>
            <a:ext cx="8340725" cy="2252208"/>
          </a:xfrm>
        </p:spPr>
        <p:txBody>
          <a:bodyPr/>
          <a:lstStyle/>
          <a:p>
            <a:pPr>
              <a:lnSpc>
                <a:spcPct val="100000"/>
              </a:lnSpc>
            </a:pPr>
            <a:r>
              <a:rPr lang="en-US" sz="1600" dirty="0"/>
              <a:t>We carry unconscious beliefs about the role of money</a:t>
            </a:r>
          </a:p>
          <a:p>
            <a:pPr>
              <a:lnSpc>
                <a:spcPct val="100000"/>
              </a:lnSpc>
            </a:pPr>
            <a:r>
              <a:rPr lang="en-US" sz="1600" dirty="0"/>
              <a:t>Money beliefs drive behavior</a:t>
            </a:r>
          </a:p>
          <a:p>
            <a:pPr>
              <a:lnSpc>
                <a:spcPct val="100000"/>
              </a:lnSpc>
            </a:pPr>
            <a:r>
              <a:rPr lang="en-US" sz="1600" dirty="0"/>
              <a:t>Money beliefs are a major source of conflict </a:t>
            </a:r>
          </a:p>
          <a:p>
            <a:pPr>
              <a:lnSpc>
                <a:spcPct val="100000"/>
              </a:lnSpc>
            </a:pPr>
            <a:r>
              <a:rPr lang="en-US" sz="1600" dirty="0"/>
              <a:t>Money beliefs are the foundation of money skills</a:t>
            </a:r>
          </a:p>
          <a:p>
            <a:pPr>
              <a:lnSpc>
                <a:spcPct val="100000"/>
              </a:lnSpc>
            </a:pPr>
            <a:r>
              <a:rPr lang="en-US" sz="1600" dirty="0"/>
              <a:t>To manage a relationship, you need an accurate sense of a client’s money beliefs and money skills</a:t>
            </a:r>
          </a:p>
          <a:p>
            <a:pPr>
              <a:lnSpc>
                <a:spcPct val="100000"/>
              </a:lnSpc>
            </a:pPr>
            <a:endParaRPr lang="en-US" sz="1600" dirty="0"/>
          </a:p>
          <a:p>
            <a:pPr>
              <a:lnSpc>
                <a:spcPct val="100000"/>
              </a:lnSpc>
            </a:pPr>
            <a:endParaRPr lang="en-US" sz="1600" dirty="0"/>
          </a:p>
        </p:txBody>
      </p:sp>
      <p:sp>
        <p:nvSpPr>
          <p:cNvPr id="30" name="object 13"/>
          <p:cNvSpPr/>
          <p:nvPr/>
        </p:nvSpPr>
        <p:spPr>
          <a:xfrm>
            <a:off x="6680200" y="2057399"/>
            <a:ext cx="1381736" cy="1239941"/>
          </a:xfrm>
          <a:custGeom>
            <a:avLst/>
            <a:gdLst/>
            <a:ahLst/>
            <a:cxnLst/>
            <a:rect l="l" t="t" r="r" b="b"/>
            <a:pathLst>
              <a:path w="581659" h="521969">
                <a:moveTo>
                  <a:pt x="260908" y="0"/>
                </a:moveTo>
                <a:lnTo>
                  <a:pt x="218625" y="3809"/>
                </a:lnTo>
                <a:lnTo>
                  <a:pt x="178494" y="13969"/>
                </a:lnTo>
                <a:lnTo>
                  <a:pt x="141057" y="29209"/>
                </a:lnTo>
                <a:lnTo>
                  <a:pt x="106855" y="50799"/>
                </a:lnTo>
                <a:lnTo>
                  <a:pt x="76429" y="77469"/>
                </a:lnTo>
                <a:lnTo>
                  <a:pt x="50322" y="107949"/>
                </a:lnTo>
                <a:lnTo>
                  <a:pt x="29073" y="142239"/>
                </a:lnTo>
                <a:lnTo>
                  <a:pt x="13225" y="179069"/>
                </a:lnTo>
                <a:lnTo>
                  <a:pt x="3320" y="219709"/>
                </a:lnTo>
                <a:lnTo>
                  <a:pt x="0" y="259079"/>
                </a:lnTo>
                <a:lnTo>
                  <a:pt x="22" y="266699"/>
                </a:lnTo>
                <a:lnTo>
                  <a:pt x="4837" y="312419"/>
                </a:lnTo>
                <a:lnTo>
                  <a:pt x="17193" y="354329"/>
                </a:lnTo>
                <a:lnTo>
                  <a:pt x="40959" y="400049"/>
                </a:lnTo>
                <a:lnTo>
                  <a:pt x="71655" y="439419"/>
                </a:lnTo>
                <a:lnTo>
                  <a:pt x="83258" y="452119"/>
                </a:lnTo>
                <a:lnTo>
                  <a:pt x="121674" y="481329"/>
                </a:lnTo>
                <a:lnTo>
                  <a:pt x="164740" y="504189"/>
                </a:lnTo>
                <a:lnTo>
                  <a:pt x="211477" y="518159"/>
                </a:lnTo>
                <a:lnTo>
                  <a:pt x="244192" y="521969"/>
                </a:lnTo>
                <a:lnTo>
                  <a:pt x="282281" y="521969"/>
                </a:lnTo>
                <a:lnTo>
                  <a:pt x="303184" y="519429"/>
                </a:lnTo>
                <a:lnTo>
                  <a:pt x="323550" y="515619"/>
                </a:lnTo>
                <a:lnTo>
                  <a:pt x="339359" y="510539"/>
                </a:lnTo>
                <a:lnTo>
                  <a:pt x="260908" y="510539"/>
                </a:lnTo>
                <a:lnTo>
                  <a:pt x="220138" y="506729"/>
                </a:lnTo>
                <a:lnTo>
                  <a:pt x="168784" y="492759"/>
                </a:lnTo>
                <a:lnTo>
                  <a:pt x="133337" y="474979"/>
                </a:lnTo>
                <a:lnTo>
                  <a:pt x="101216" y="452119"/>
                </a:lnTo>
                <a:lnTo>
                  <a:pt x="73050" y="424179"/>
                </a:lnTo>
                <a:lnTo>
                  <a:pt x="56779" y="402589"/>
                </a:lnTo>
                <a:lnTo>
                  <a:pt x="49465" y="392429"/>
                </a:lnTo>
                <a:lnTo>
                  <a:pt x="478065" y="382269"/>
                </a:lnTo>
                <a:lnTo>
                  <a:pt x="492015" y="382269"/>
                </a:lnTo>
                <a:lnTo>
                  <a:pt x="492728" y="380999"/>
                </a:lnTo>
                <a:lnTo>
                  <a:pt x="498278" y="369569"/>
                </a:lnTo>
                <a:lnTo>
                  <a:pt x="37248" y="369569"/>
                </a:lnTo>
                <a:lnTo>
                  <a:pt x="31982" y="358139"/>
                </a:lnTo>
                <a:lnTo>
                  <a:pt x="19561" y="320039"/>
                </a:lnTo>
                <a:lnTo>
                  <a:pt x="12651" y="270509"/>
                </a:lnTo>
                <a:lnTo>
                  <a:pt x="12531" y="264159"/>
                </a:lnTo>
                <a:lnTo>
                  <a:pt x="12586" y="259079"/>
                </a:lnTo>
                <a:lnTo>
                  <a:pt x="15740" y="220979"/>
                </a:lnTo>
                <a:lnTo>
                  <a:pt x="25168" y="182879"/>
                </a:lnTo>
                <a:lnTo>
                  <a:pt x="40251" y="147319"/>
                </a:lnTo>
                <a:lnTo>
                  <a:pt x="72352" y="100329"/>
                </a:lnTo>
                <a:lnTo>
                  <a:pt x="114281" y="60959"/>
                </a:lnTo>
                <a:lnTo>
                  <a:pt x="146833" y="40639"/>
                </a:lnTo>
                <a:lnTo>
                  <a:pt x="182466" y="25399"/>
                </a:lnTo>
                <a:lnTo>
                  <a:pt x="220662" y="16509"/>
                </a:lnTo>
                <a:lnTo>
                  <a:pt x="260908" y="12699"/>
                </a:lnTo>
                <a:lnTo>
                  <a:pt x="339231" y="12699"/>
                </a:lnTo>
                <a:lnTo>
                  <a:pt x="317028" y="6349"/>
                </a:lnTo>
                <a:lnTo>
                  <a:pt x="279994" y="1269"/>
                </a:lnTo>
                <a:lnTo>
                  <a:pt x="260908" y="0"/>
                </a:lnTo>
                <a:close/>
              </a:path>
              <a:path w="581659" h="521969">
                <a:moveTo>
                  <a:pt x="492015" y="382269"/>
                </a:moveTo>
                <a:lnTo>
                  <a:pt x="478065" y="382269"/>
                </a:lnTo>
                <a:lnTo>
                  <a:pt x="471353" y="393699"/>
                </a:lnTo>
                <a:lnTo>
                  <a:pt x="464068" y="403859"/>
                </a:lnTo>
                <a:lnTo>
                  <a:pt x="438989" y="434339"/>
                </a:lnTo>
                <a:lnTo>
                  <a:pt x="409506" y="461009"/>
                </a:lnTo>
                <a:lnTo>
                  <a:pt x="376181" y="481329"/>
                </a:lnTo>
                <a:lnTo>
                  <a:pt x="339573" y="497839"/>
                </a:lnTo>
                <a:lnTo>
                  <a:pt x="286623" y="509269"/>
                </a:lnTo>
                <a:lnTo>
                  <a:pt x="272785" y="509269"/>
                </a:lnTo>
                <a:lnTo>
                  <a:pt x="260908" y="510539"/>
                </a:lnTo>
                <a:lnTo>
                  <a:pt x="339359" y="510539"/>
                </a:lnTo>
                <a:lnTo>
                  <a:pt x="343311" y="509269"/>
                </a:lnTo>
                <a:lnTo>
                  <a:pt x="380745" y="494029"/>
                </a:lnTo>
                <a:lnTo>
                  <a:pt x="414946" y="472439"/>
                </a:lnTo>
                <a:lnTo>
                  <a:pt x="445371" y="445769"/>
                </a:lnTo>
                <a:lnTo>
                  <a:pt x="471479" y="415289"/>
                </a:lnTo>
                <a:lnTo>
                  <a:pt x="482745" y="398779"/>
                </a:lnTo>
                <a:lnTo>
                  <a:pt x="492015" y="382269"/>
                </a:lnTo>
                <a:close/>
              </a:path>
              <a:path w="581659" h="521969">
                <a:moveTo>
                  <a:pt x="414248" y="133349"/>
                </a:moveTo>
                <a:lnTo>
                  <a:pt x="347217" y="133349"/>
                </a:lnTo>
                <a:lnTo>
                  <a:pt x="344398" y="135889"/>
                </a:lnTo>
                <a:lnTo>
                  <a:pt x="344398" y="158749"/>
                </a:lnTo>
                <a:lnTo>
                  <a:pt x="287172" y="158749"/>
                </a:lnTo>
                <a:lnTo>
                  <a:pt x="284352" y="162559"/>
                </a:lnTo>
                <a:lnTo>
                  <a:pt x="284352" y="186689"/>
                </a:lnTo>
                <a:lnTo>
                  <a:pt x="227113" y="186689"/>
                </a:lnTo>
                <a:lnTo>
                  <a:pt x="224294" y="189229"/>
                </a:lnTo>
                <a:lnTo>
                  <a:pt x="224294" y="210819"/>
                </a:lnTo>
                <a:lnTo>
                  <a:pt x="167055" y="210819"/>
                </a:lnTo>
                <a:lnTo>
                  <a:pt x="164236" y="213359"/>
                </a:lnTo>
                <a:lnTo>
                  <a:pt x="164236" y="261619"/>
                </a:lnTo>
                <a:lnTo>
                  <a:pt x="106997" y="261619"/>
                </a:lnTo>
                <a:lnTo>
                  <a:pt x="104177" y="264159"/>
                </a:lnTo>
                <a:lnTo>
                  <a:pt x="104177" y="369569"/>
                </a:lnTo>
                <a:lnTo>
                  <a:pt x="116763" y="369569"/>
                </a:lnTo>
                <a:lnTo>
                  <a:pt x="116763" y="274319"/>
                </a:lnTo>
                <a:lnTo>
                  <a:pt x="176821" y="274319"/>
                </a:lnTo>
                <a:lnTo>
                  <a:pt x="176821" y="223519"/>
                </a:lnTo>
                <a:lnTo>
                  <a:pt x="236880" y="223519"/>
                </a:lnTo>
                <a:lnTo>
                  <a:pt x="236880" y="199389"/>
                </a:lnTo>
                <a:lnTo>
                  <a:pt x="296938" y="199389"/>
                </a:lnTo>
                <a:lnTo>
                  <a:pt x="296938" y="171449"/>
                </a:lnTo>
                <a:lnTo>
                  <a:pt x="356983" y="171449"/>
                </a:lnTo>
                <a:lnTo>
                  <a:pt x="356983" y="144779"/>
                </a:lnTo>
                <a:lnTo>
                  <a:pt x="417067" y="144779"/>
                </a:lnTo>
                <a:lnTo>
                  <a:pt x="417067" y="135889"/>
                </a:lnTo>
                <a:lnTo>
                  <a:pt x="414248" y="133349"/>
                </a:lnTo>
                <a:close/>
              </a:path>
              <a:path w="581659" h="521969">
                <a:moveTo>
                  <a:pt x="339231" y="12699"/>
                </a:moveTo>
                <a:lnTo>
                  <a:pt x="260908" y="12699"/>
                </a:lnTo>
                <a:lnTo>
                  <a:pt x="279433" y="13969"/>
                </a:lnTo>
                <a:lnTo>
                  <a:pt x="315336" y="19049"/>
                </a:lnTo>
                <a:lnTo>
                  <a:pt x="365599" y="36829"/>
                </a:lnTo>
                <a:lnTo>
                  <a:pt x="410386" y="63499"/>
                </a:lnTo>
                <a:lnTo>
                  <a:pt x="448391" y="99059"/>
                </a:lnTo>
                <a:lnTo>
                  <a:pt x="478305" y="140969"/>
                </a:lnTo>
                <a:lnTo>
                  <a:pt x="498819" y="190499"/>
                </a:lnTo>
                <a:lnTo>
                  <a:pt x="506628" y="224789"/>
                </a:lnTo>
                <a:lnTo>
                  <a:pt x="483138" y="242569"/>
                </a:lnTo>
                <a:lnTo>
                  <a:pt x="434826" y="274319"/>
                </a:lnTo>
                <a:lnTo>
                  <a:pt x="361317" y="311149"/>
                </a:lnTo>
                <a:lnTo>
                  <a:pt x="290221" y="336549"/>
                </a:lnTo>
                <a:lnTo>
                  <a:pt x="267771" y="342899"/>
                </a:lnTo>
                <a:lnTo>
                  <a:pt x="246199" y="349249"/>
                </a:lnTo>
                <a:lnTo>
                  <a:pt x="225658" y="353059"/>
                </a:lnTo>
                <a:lnTo>
                  <a:pt x="206301" y="358139"/>
                </a:lnTo>
                <a:lnTo>
                  <a:pt x="188280" y="360679"/>
                </a:lnTo>
                <a:lnTo>
                  <a:pt x="171748" y="363219"/>
                </a:lnTo>
                <a:lnTo>
                  <a:pt x="156858" y="365759"/>
                </a:lnTo>
                <a:lnTo>
                  <a:pt x="143761" y="367029"/>
                </a:lnTo>
                <a:lnTo>
                  <a:pt x="132612" y="368299"/>
                </a:lnTo>
                <a:lnTo>
                  <a:pt x="123561" y="368299"/>
                </a:lnTo>
                <a:lnTo>
                  <a:pt x="116763" y="369569"/>
                </a:lnTo>
                <a:lnTo>
                  <a:pt x="210794" y="369569"/>
                </a:lnTo>
                <a:lnTo>
                  <a:pt x="236081" y="364489"/>
                </a:lnTo>
                <a:lnTo>
                  <a:pt x="249428" y="360679"/>
                </a:lnTo>
                <a:lnTo>
                  <a:pt x="263190" y="358139"/>
                </a:lnTo>
                <a:lnTo>
                  <a:pt x="277331" y="353059"/>
                </a:lnTo>
                <a:lnTo>
                  <a:pt x="306588" y="345439"/>
                </a:lnTo>
                <a:lnTo>
                  <a:pt x="321628" y="340359"/>
                </a:lnTo>
                <a:lnTo>
                  <a:pt x="336890" y="334009"/>
                </a:lnTo>
                <a:lnTo>
                  <a:pt x="352335" y="328929"/>
                </a:lnTo>
                <a:lnTo>
                  <a:pt x="367925" y="321309"/>
                </a:lnTo>
                <a:lnTo>
                  <a:pt x="415171" y="299719"/>
                </a:lnTo>
                <a:lnTo>
                  <a:pt x="462318" y="273049"/>
                </a:lnTo>
                <a:lnTo>
                  <a:pt x="508317" y="240029"/>
                </a:lnTo>
                <a:lnTo>
                  <a:pt x="520897" y="240029"/>
                </a:lnTo>
                <a:lnTo>
                  <a:pt x="520609" y="236219"/>
                </a:lnTo>
                <a:lnTo>
                  <a:pt x="538132" y="215899"/>
                </a:lnTo>
                <a:lnTo>
                  <a:pt x="543107" y="210819"/>
                </a:lnTo>
                <a:lnTo>
                  <a:pt x="523674" y="210819"/>
                </a:lnTo>
                <a:lnTo>
                  <a:pt x="506147" y="160019"/>
                </a:lnTo>
                <a:lnTo>
                  <a:pt x="479066" y="114299"/>
                </a:lnTo>
                <a:lnTo>
                  <a:pt x="443606" y="73659"/>
                </a:lnTo>
                <a:lnTo>
                  <a:pt x="400944" y="40639"/>
                </a:lnTo>
                <a:lnTo>
                  <a:pt x="352255" y="16509"/>
                </a:lnTo>
                <a:lnTo>
                  <a:pt x="339231" y="12699"/>
                </a:lnTo>
                <a:close/>
              </a:path>
              <a:path w="581659" h="521969">
                <a:moveTo>
                  <a:pt x="293763" y="363219"/>
                </a:moveTo>
                <a:lnTo>
                  <a:pt x="287273" y="363219"/>
                </a:lnTo>
                <a:lnTo>
                  <a:pt x="284695" y="365759"/>
                </a:lnTo>
                <a:lnTo>
                  <a:pt x="284352" y="369569"/>
                </a:lnTo>
                <a:lnTo>
                  <a:pt x="296684" y="369569"/>
                </a:lnTo>
                <a:lnTo>
                  <a:pt x="296341" y="365759"/>
                </a:lnTo>
                <a:lnTo>
                  <a:pt x="293763" y="363219"/>
                </a:lnTo>
                <a:close/>
              </a:path>
              <a:path w="581659" h="521969">
                <a:moveTo>
                  <a:pt x="354545" y="354329"/>
                </a:moveTo>
                <a:lnTo>
                  <a:pt x="347598" y="354329"/>
                </a:lnTo>
                <a:lnTo>
                  <a:pt x="344779" y="356869"/>
                </a:lnTo>
                <a:lnTo>
                  <a:pt x="344779" y="369569"/>
                </a:lnTo>
                <a:lnTo>
                  <a:pt x="357364" y="369569"/>
                </a:lnTo>
                <a:lnTo>
                  <a:pt x="357364" y="356869"/>
                </a:lnTo>
                <a:lnTo>
                  <a:pt x="354545" y="354329"/>
                </a:lnTo>
                <a:close/>
              </a:path>
              <a:path w="581659" h="521969">
                <a:moveTo>
                  <a:pt x="414362" y="325119"/>
                </a:moveTo>
                <a:lnTo>
                  <a:pt x="407415" y="325119"/>
                </a:lnTo>
                <a:lnTo>
                  <a:pt x="404596" y="327659"/>
                </a:lnTo>
                <a:lnTo>
                  <a:pt x="404596" y="369569"/>
                </a:lnTo>
                <a:lnTo>
                  <a:pt x="417181" y="369569"/>
                </a:lnTo>
                <a:lnTo>
                  <a:pt x="417181" y="327659"/>
                </a:lnTo>
                <a:lnTo>
                  <a:pt x="414362" y="325119"/>
                </a:lnTo>
                <a:close/>
              </a:path>
              <a:path w="581659" h="521969">
                <a:moveTo>
                  <a:pt x="520897" y="240029"/>
                </a:moveTo>
                <a:lnTo>
                  <a:pt x="508317" y="240029"/>
                </a:lnTo>
                <a:lnTo>
                  <a:pt x="508939" y="247649"/>
                </a:lnTo>
                <a:lnTo>
                  <a:pt x="509168" y="251459"/>
                </a:lnTo>
                <a:lnTo>
                  <a:pt x="506245" y="300989"/>
                </a:lnTo>
                <a:lnTo>
                  <a:pt x="493153" y="349249"/>
                </a:lnTo>
                <a:lnTo>
                  <a:pt x="417181" y="369569"/>
                </a:lnTo>
                <a:lnTo>
                  <a:pt x="498278" y="369569"/>
                </a:lnTo>
                <a:lnTo>
                  <a:pt x="514306" y="323849"/>
                </a:lnTo>
                <a:lnTo>
                  <a:pt x="521039" y="283209"/>
                </a:lnTo>
                <a:lnTo>
                  <a:pt x="521838" y="259079"/>
                </a:lnTo>
                <a:lnTo>
                  <a:pt x="521569" y="248919"/>
                </a:lnTo>
                <a:lnTo>
                  <a:pt x="520897" y="240029"/>
                </a:lnTo>
                <a:close/>
              </a:path>
              <a:path w="581659" h="521969">
                <a:moveTo>
                  <a:pt x="176821" y="274319"/>
                </a:moveTo>
                <a:lnTo>
                  <a:pt x="164236" y="274319"/>
                </a:lnTo>
                <a:lnTo>
                  <a:pt x="164236" y="344169"/>
                </a:lnTo>
                <a:lnTo>
                  <a:pt x="167055" y="346709"/>
                </a:lnTo>
                <a:lnTo>
                  <a:pt x="174002" y="346709"/>
                </a:lnTo>
                <a:lnTo>
                  <a:pt x="176821" y="344169"/>
                </a:lnTo>
                <a:lnTo>
                  <a:pt x="176821" y="274319"/>
                </a:lnTo>
                <a:close/>
              </a:path>
              <a:path w="581659" h="521969">
                <a:moveTo>
                  <a:pt x="236880" y="223519"/>
                </a:moveTo>
                <a:lnTo>
                  <a:pt x="224294" y="223519"/>
                </a:lnTo>
                <a:lnTo>
                  <a:pt x="224294" y="331469"/>
                </a:lnTo>
                <a:lnTo>
                  <a:pt x="227113" y="334009"/>
                </a:lnTo>
                <a:lnTo>
                  <a:pt x="234060" y="334009"/>
                </a:lnTo>
                <a:lnTo>
                  <a:pt x="236880" y="331469"/>
                </a:lnTo>
                <a:lnTo>
                  <a:pt x="236880" y="223519"/>
                </a:lnTo>
                <a:close/>
              </a:path>
              <a:path w="581659" h="521969">
                <a:moveTo>
                  <a:pt x="296938" y="199389"/>
                </a:moveTo>
                <a:lnTo>
                  <a:pt x="284352" y="199389"/>
                </a:lnTo>
                <a:lnTo>
                  <a:pt x="284352" y="317499"/>
                </a:lnTo>
                <a:lnTo>
                  <a:pt x="287172" y="320039"/>
                </a:lnTo>
                <a:lnTo>
                  <a:pt x="294118" y="320039"/>
                </a:lnTo>
                <a:lnTo>
                  <a:pt x="296938" y="317499"/>
                </a:lnTo>
                <a:lnTo>
                  <a:pt x="296938" y="199389"/>
                </a:lnTo>
                <a:close/>
              </a:path>
              <a:path w="581659" h="521969">
                <a:moveTo>
                  <a:pt x="356983" y="171449"/>
                </a:moveTo>
                <a:lnTo>
                  <a:pt x="344398" y="171449"/>
                </a:lnTo>
                <a:lnTo>
                  <a:pt x="344398" y="297179"/>
                </a:lnTo>
                <a:lnTo>
                  <a:pt x="347217" y="299719"/>
                </a:lnTo>
                <a:lnTo>
                  <a:pt x="354164" y="299719"/>
                </a:lnTo>
                <a:lnTo>
                  <a:pt x="356983" y="297179"/>
                </a:lnTo>
                <a:lnTo>
                  <a:pt x="356983" y="171449"/>
                </a:lnTo>
                <a:close/>
              </a:path>
              <a:path w="581659" h="521969">
                <a:moveTo>
                  <a:pt x="417067" y="144779"/>
                </a:moveTo>
                <a:lnTo>
                  <a:pt x="404481" y="144779"/>
                </a:lnTo>
                <a:lnTo>
                  <a:pt x="404481" y="266699"/>
                </a:lnTo>
                <a:lnTo>
                  <a:pt x="407301" y="270509"/>
                </a:lnTo>
                <a:lnTo>
                  <a:pt x="414248" y="270509"/>
                </a:lnTo>
                <a:lnTo>
                  <a:pt x="417067" y="266699"/>
                </a:lnTo>
                <a:lnTo>
                  <a:pt x="417067" y="144779"/>
                </a:lnTo>
                <a:close/>
              </a:path>
              <a:path w="581659" h="521969">
                <a:moveTo>
                  <a:pt x="581494" y="189229"/>
                </a:moveTo>
                <a:lnTo>
                  <a:pt x="563994" y="189229"/>
                </a:lnTo>
                <a:lnTo>
                  <a:pt x="568908" y="209549"/>
                </a:lnTo>
                <a:lnTo>
                  <a:pt x="568908" y="213359"/>
                </a:lnTo>
                <a:lnTo>
                  <a:pt x="571728" y="215899"/>
                </a:lnTo>
                <a:lnTo>
                  <a:pt x="578675" y="215899"/>
                </a:lnTo>
                <a:lnTo>
                  <a:pt x="581494" y="213359"/>
                </a:lnTo>
                <a:lnTo>
                  <a:pt x="581494" y="189229"/>
                </a:lnTo>
                <a:close/>
              </a:path>
              <a:path w="581659" h="521969">
                <a:moveTo>
                  <a:pt x="578675" y="162559"/>
                </a:moveTo>
                <a:lnTo>
                  <a:pt x="530872" y="162559"/>
                </a:lnTo>
                <a:lnTo>
                  <a:pt x="528052" y="165099"/>
                </a:lnTo>
                <a:lnTo>
                  <a:pt x="528052" y="172719"/>
                </a:lnTo>
                <a:lnTo>
                  <a:pt x="530872" y="175259"/>
                </a:lnTo>
                <a:lnTo>
                  <a:pt x="560056" y="175259"/>
                </a:lnTo>
                <a:lnTo>
                  <a:pt x="551185" y="184149"/>
                </a:lnTo>
                <a:lnTo>
                  <a:pt x="542163" y="194309"/>
                </a:lnTo>
                <a:lnTo>
                  <a:pt x="532992" y="201929"/>
                </a:lnTo>
                <a:lnTo>
                  <a:pt x="523674" y="210819"/>
                </a:lnTo>
                <a:lnTo>
                  <a:pt x="543107" y="210819"/>
                </a:lnTo>
                <a:lnTo>
                  <a:pt x="555469" y="198119"/>
                </a:lnTo>
                <a:lnTo>
                  <a:pt x="563994" y="189229"/>
                </a:lnTo>
                <a:lnTo>
                  <a:pt x="581494" y="189229"/>
                </a:lnTo>
                <a:lnTo>
                  <a:pt x="581494" y="165099"/>
                </a:lnTo>
                <a:lnTo>
                  <a:pt x="578675" y="162559"/>
                </a:lnTo>
                <a:close/>
              </a:path>
            </a:pathLst>
          </a:custGeom>
          <a:solidFill>
            <a:srgbClr val="F5821F"/>
          </a:solidFill>
        </p:spPr>
        <p:txBody>
          <a:bodyPr wrap="square" lIns="0" tIns="0" rIns="0" bIns="0" rtlCol="0"/>
          <a:lstStyle/>
          <a:p>
            <a:pPr defTabSz="751728"/>
            <a:endParaRPr sz="1480" dirty="0">
              <a:solidFill>
                <a:prstClr val="black"/>
              </a:solidFill>
              <a:latin typeface="Deutsche Bank Text" panose="020B0503020202030204" pitchFamily="34" charset="-18"/>
              <a:ea typeface="Deutsche Bank Text" panose="020B0503020202030204" pitchFamily="34" charset="-18"/>
              <a:cs typeface="Deutsche Bank Text" panose="020B0503020202030204" pitchFamily="34" charset="-18"/>
            </a:endParaRPr>
          </a:p>
        </p:txBody>
      </p:sp>
    </p:spTree>
    <p:extLst>
      <p:ext uri="{BB962C8B-B14F-4D97-AF65-F5344CB8AC3E}">
        <p14:creationId xmlns:p14="http://schemas.microsoft.com/office/powerpoint/2010/main" val="2419082952"/>
      </p:ext>
    </p:extLst>
  </p:cSld>
  <p:clrMapOvr>
    <a:masterClrMapping/>
  </p:clrMapOvr>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 Placeholder 1"/>
          <p:cNvSpPr>
            <a:spLocks noGrp="1"/>
          </p:cNvSpPr>
          <p:nvPr>
            <p:ph type="body" sz="quarter" idx="62"/>
          </p:nvPr>
        </p:nvSpPr>
        <p:spPr/>
        <p:txBody>
          <a:bodyPr/>
          <a:lstStyle/>
          <a:p>
            <a:r>
              <a:rPr lang="en-US" dirty="0"/>
              <a:t>Fundamentals of Family Dynamics </a:t>
            </a:r>
          </a:p>
        </p:txBody>
      </p:sp>
      <p:sp>
        <p:nvSpPr>
          <p:cNvPr id="3" name="Text Placeholder 2"/>
          <p:cNvSpPr>
            <a:spLocks noGrp="1"/>
          </p:cNvSpPr>
          <p:nvPr>
            <p:ph type="body" sz="quarter" idx="63"/>
          </p:nvPr>
        </p:nvSpPr>
        <p:spPr/>
        <p:txBody>
          <a:bodyPr/>
          <a:lstStyle/>
          <a:p>
            <a:r>
              <a:rPr lang="en-US" dirty="0"/>
              <a:t>Top 10 Money Skills</a:t>
            </a:r>
          </a:p>
        </p:txBody>
      </p:sp>
      <p:sp>
        <p:nvSpPr>
          <p:cNvPr id="9" name="Text Placeholder 8"/>
          <p:cNvSpPr>
            <a:spLocks noGrp="1"/>
          </p:cNvSpPr>
          <p:nvPr>
            <p:ph type="body" sz="quarter" idx="72"/>
          </p:nvPr>
        </p:nvSpPr>
        <p:spPr/>
        <p:txBody>
          <a:bodyPr/>
          <a:lstStyle/>
          <a:p>
            <a:r>
              <a:rPr lang="en-US" dirty="0"/>
              <a:t> </a:t>
            </a:r>
          </a:p>
        </p:txBody>
      </p:sp>
      <p:sp>
        <p:nvSpPr>
          <p:cNvPr id="6" name="Text Placeholder 7"/>
          <p:cNvSpPr txBox="1">
            <a:spLocks/>
          </p:cNvSpPr>
          <p:nvPr/>
        </p:nvSpPr>
        <p:spPr>
          <a:xfrm>
            <a:off x="1312864" y="2214492"/>
            <a:ext cx="5545136" cy="179536"/>
          </a:xfrm>
          <a:prstGeom prst="rect">
            <a:avLst/>
          </a:prstGeom>
        </p:spPr>
        <p:txBody>
          <a:bodyPr lIns="0" tIns="0" rIns="0" bIns="0">
            <a:spAutoFit/>
          </a:bodyPr>
          <a:lstStyle>
            <a:lvl1pPr marL="0" indent="0" algn="l" defTabSz="911565" rtl="0" eaLnBrk="1" latinLnBrk="0" hangingPunct="1">
              <a:lnSpc>
                <a:spcPts val="1400"/>
              </a:lnSpc>
              <a:spcBef>
                <a:spcPts val="0"/>
              </a:spcBef>
              <a:buFont typeface="Arial"/>
              <a:buNone/>
              <a:defRPr sz="1200" kern="1200" baseline="0">
                <a:solidFill>
                  <a:schemeClr val="tx2"/>
                </a:solidFill>
                <a:latin typeface="Deutsche Bank Text" charset="0"/>
                <a:ea typeface="Deutsche Bank Text" charset="0"/>
                <a:cs typeface="Deutsche Bank Text" charset="0"/>
              </a:defRPr>
            </a:lvl1pPr>
            <a:lvl2pPr marL="455783" indent="0" algn="l" defTabSz="911565" rtl="0" eaLnBrk="1" latinLnBrk="0" hangingPunct="1">
              <a:lnSpc>
                <a:spcPct val="90000"/>
              </a:lnSpc>
              <a:spcBef>
                <a:spcPts val="498"/>
              </a:spcBef>
              <a:buFont typeface="Arial"/>
              <a:buNone/>
              <a:defRPr sz="2393" kern="1200">
                <a:solidFill>
                  <a:schemeClr val="tx1"/>
                </a:solidFill>
                <a:latin typeface="Deutsche Bank Text Beta" charset="0"/>
                <a:ea typeface="Deutsche Bank Text Beta" charset="0"/>
                <a:cs typeface="Deutsche Bank Text Beta" charset="0"/>
              </a:defRPr>
            </a:lvl2pPr>
            <a:lvl3pPr marL="911566" indent="0" algn="l" defTabSz="911565" rtl="0" eaLnBrk="1" latinLnBrk="0" hangingPunct="1">
              <a:lnSpc>
                <a:spcPct val="90000"/>
              </a:lnSpc>
              <a:spcBef>
                <a:spcPts val="498"/>
              </a:spcBef>
              <a:buFont typeface="Arial"/>
              <a:buNone/>
              <a:defRPr sz="1994" kern="1200">
                <a:solidFill>
                  <a:schemeClr val="tx1"/>
                </a:solidFill>
                <a:latin typeface="Deutsche Bank Text Beta" charset="0"/>
                <a:ea typeface="Deutsche Bank Text Beta" charset="0"/>
                <a:cs typeface="Deutsche Bank Text Beta" charset="0"/>
              </a:defRPr>
            </a:lvl3pPr>
            <a:lvl4pPr marL="1367348" indent="0" algn="l" defTabSz="911565" rtl="0" eaLnBrk="1" latinLnBrk="0" hangingPunct="1">
              <a:lnSpc>
                <a:spcPct val="90000"/>
              </a:lnSpc>
              <a:spcBef>
                <a:spcPts val="498"/>
              </a:spcBef>
              <a:buFont typeface="Arial"/>
              <a:buNone/>
              <a:defRPr sz="1794" kern="1200">
                <a:solidFill>
                  <a:schemeClr val="tx1"/>
                </a:solidFill>
                <a:latin typeface="Deutsche Bank Text Beta" charset="0"/>
                <a:ea typeface="Deutsche Bank Text Beta" charset="0"/>
                <a:cs typeface="Deutsche Bank Text Beta" charset="0"/>
              </a:defRPr>
            </a:lvl4pPr>
            <a:lvl5pPr marL="1823131" indent="0" algn="l" defTabSz="911565" rtl="0" eaLnBrk="1" latinLnBrk="0" hangingPunct="1">
              <a:lnSpc>
                <a:spcPct val="90000"/>
              </a:lnSpc>
              <a:spcBef>
                <a:spcPts val="498"/>
              </a:spcBef>
              <a:buFont typeface="Arial"/>
              <a:buNone/>
              <a:defRPr sz="1794" kern="1200">
                <a:solidFill>
                  <a:schemeClr val="tx1"/>
                </a:solidFill>
                <a:latin typeface="Deutsche Bank Text Beta" charset="0"/>
                <a:ea typeface="Deutsche Bank Text Beta" charset="0"/>
                <a:cs typeface="Deutsche Bank Text Beta" charset="0"/>
              </a:defRPr>
            </a:lvl5pPr>
            <a:lvl6pPr marL="2506805" indent="-227891" algn="l" defTabSz="911565" rtl="0" eaLnBrk="1" latinLnBrk="0" hangingPunct="1">
              <a:lnSpc>
                <a:spcPct val="90000"/>
              </a:lnSpc>
              <a:spcBef>
                <a:spcPts val="498"/>
              </a:spcBef>
              <a:buFont typeface="Arial"/>
              <a:buChar char="•"/>
              <a:defRPr sz="1794" kern="1200">
                <a:solidFill>
                  <a:schemeClr val="tx1"/>
                </a:solidFill>
                <a:latin typeface="+mn-lt"/>
                <a:ea typeface="+mn-ea"/>
                <a:cs typeface="+mn-cs"/>
              </a:defRPr>
            </a:lvl6pPr>
            <a:lvl7pPr marL="2962587" indent="-227891" algn="l" defTabSz="911565" rtl="0" eaLnBrk="1" latinLnBrk="0" hangingPunct="1">
              <a:lnSpc>
                <a:spcPct val="90000"/>
              </a:lnSpc>
              <a:spcBef>
                <a:spcPts val="498"/>
              </a:spcBef>
              <a:buFont typeface="Arial"/>
              <a:buChar char="•"/>
              <a:defRPr sz="1794" kern="1200">
                <a:solidFill>
                  <a:schemeClr val="tx1"/>
                </a:solidFill>
                <a:latin typeface="+mn-lt"/>
                <a:ea typeface="+mn-ea"/>
                <a:cs typeface="+mn-cs"/>
              </a:defRPr>
            </a:lvl7pPr>
            <a:lvl8pPr marL="3418370" indent="-227891" algn="l" defTabSz="911565" rtl="0" eaLnBrk="1" latinLnBrk="0" hangingPunct="1">
              <a:lnSpc>
                <a:spcPct val="90000"/>
              </a:lnSpc>
              <a:spcBef>
                <a:spcPts val="498"/>
              </a:spcBef>
              <a:buFont typeface="Arial"/>
              <a:buChar char="•"/>
              <a:defRPr sz="1794" kern="1200">
                <a:solidFill>
                  <a:schemeClr val="tx1"/>
                </a:solidFill>
                <a:latin typeface="+mn-lt"/>
                <a:ea typeface="+mn-ea"/>
                <a:cs typeface="+mn-cs"/>
              </a:defRPr>
            </a:lvl8pPr>
            <a:lvl9pPr marL="3874153" indent="-227891" algn="l" defTabSz="911565" rtl="0" eaLnBrk="1" latinLnBrk="0" hangingPunct="1">
              <a:lnSpc>
                <a:spcPct val="90000"/>
              </a:lnSpc>
              <a:spcBef>
                <a:spcPts val="498"/>
              </a:spcBef>
              <a:buFont typeface="Arial"/>
              <a:buChar char="•"/>
              <a:defRPr sz="1794" kern="1200">
                <a:solidFill>
                  <a:schemeClr val="tx1"/>
                </a:solidFill>
                <a:latin typeface="+mn-lt"/>
                <a:ea typeface="+mn-ea"/>
                <a:cs typeface="+mn-cs"/>
              </a:defRPr>
            </a:lvl9pPr>
          </a:lstStyle>
          <a:p>
            <a:r>
              <a:rPr lang="en-US" sz="1600" dirty="0"/>
              <a:t>How to save</a:t>
            </a:r>
          </a:p>
        </p:txBody>
      </p:sp>
      <p:sp>
        <p:nvSpPr>
          <p:cNvPr id="7" name="Text Placeholder 7"/>
          <p:cNvSpPr txBox="1">
            <a:spLocks/>
          </p:cNvSpPr>
          <p:nvPr/>
        </p:nvSpPr>
        <p:spPr>
          <a:xfrm>
            <a:off x="1312864" y="2914116"/>
            <a:ext cx="5545136" cy="179536"/>
          </a:xfrm>
          <a:prstGeom prst="rect">
            <a:avLst/>
          </a:prstGeom>
        </p:spPr>
        <p:txBody>
          <a:bodyPr lIns="0" tIns="0" rIns="0" bIns="0">
            <a:spAutoFit/>
          </a:bodyPr>
          <a:lstStyle>
            <a:lvl1pPr marL="0" indent="0" algn="l" defTabSz="911565" rtl="0" eaLnBrk="1" latinLnBrk="0" hangingPunct="1">
              <a:lnSpc>
                <a:spcPts val="1400"/>
              </a:lnSpc>
              <a:spcBef>
                <a:spcPts val="0"/>
              </a:spcBef>
              <a:buFont typeface="Arial"/>
              <a:buNone/>
              <a:defRPr sz="1200" kern="1200" baseline="0">
                <a:solidFill>
                  <a:schemeClr val="tx2"/>
                </a:solidFill>
                <a:latin typeface="Deutsche Bank Text" charset="0"/>
                <a:ea typeface="Deutsche Bank Text" charset="0"/>
                <a:cs typeface="Deutsche Bank Text" charset="0"/>
              </a:defRPr>
            </a:lvl1pPr>
            <a:lvl2pPr marL="455783" indent="0" algn="l" defTabSz="911565" rtl="0" eaLnBrk="1" latinLnBrk="0" hangingPunct="1">
              <a:lnSpc>
                <a:spcPct val="90000"/>
              </a:lnSpc>
              <a:spcBef>
                <a:spcPts val="498"/>
              </a:spcBef>
              <a:buFont typeface="Arial"/>
              <a:buNone/>
              <a:defRPr sz="2393" kern="1200">
                <a:solidFill>
                  <a:schemeClr val="tx1"/>
                </a:solidFill>
                <a:latin typeface="Deutsche Bank Text Beta" charset="0"/>
                <a:ea typeface="Deutsche Bank Text Beta" charset="0"/>
                <a:cs typeface="Deutsche Bank Text Beta" charset="0"/>
              </a:defRPr>
            </a:lvl2pPr>
            <a:lvl3pPr marL="911566" indent="0" algn="l" defTabSz="911565" rtl="0" eaLnBrk="1" latinLnBrk="0" hangingPunct="1">
              <a:lnSpc>
                <a:spcPct val="90000"/>
              </a:lnSpc>
              <a:spcBef>
                <a:spcPts val="498"/>
              </a:spcBef>
              <a:buFont typeface="Arial"/>
              <a:buNone/>
              <a:defRPr sz="1994" kern="1200">
                <a:solidFill>
                  <a:schemeClr val="tx1"/>
                </a:solidFill>
                <a:latin typeface="Deutsche Bank Text Beta" charset="0"/>
                <a:ea typeface="Deutsche Bank Text Beta" charset="0"/>
                <a:cs typeface="Deutsche Bank Text Beta" charset="0"/>
              </a:defRPr>
            </a:lvl3pPr>
            <a:lvl4pPr marL="1367348" indent="0" algn="l" defTabSz="911565" rtl="0" eaLnBrk="1" latinLnBrk="0" hangingPunct="1">
              <a:lnSpc>
                <a:spcPct val="90000"/>
              </a:lnSpc>
              <a:spcBef>
                <a:spcPts val="498"/>
              </a:spcBef>
              <a:buFont typeface="Arial"/>
              <a:buNone/>
              <a:defRPr sz="1794" kern="1200">
                <a:solidFill>
                  <a:schemeClr val="tx1"/>
                </a:solidFill>
                <a:latin typeface="Deutsche Bank Text Beta" charset="0"/>
                <a:ea typeface="Deutsche Bank Text Beta" charset="0"/>
                <a:cs typeface="Deutsche Bank Text Beta" charset="0"/>
              </a:defRPr>
            </a:lvl4pPr>
            <a:lvl5pPr marL="1823131" indent="0" algn="l" defTabSz="911565" rtl="0" eaLnBrk="1" latinLnBrk="0" hangingPunct="1">
              <a:lnSpc>
                <a:spcPct val="90000"/>
              </a:lnSpc>
              <a:spcBef>
                <a:spcPts val="498"/>
              </a:spcBef>
              <a:buFont typeface="Arial"/>
              <a:buNone/>
              <a:defRPr sz="1794" kern="1200">
                <a:solidFill>
                  <a:schemeClr val="tx1"/>
                </a:solidFill>
                <a:latin typeface="Deutsche Bank Text Beta" charset="0"/>
                <a:ea typeface="Deutsche Bank Text Beta" charset="0"/>
                <a:cs typeface="Deutsche Bank Text Beta" charset="0"/>
              </a:defRPr>
            </a:lvl5pPr>
            <a:lvl6pPr marL="2506805" indent="-227891" algn="l" defTabSz="911565" rtl="0" eaLnBrk="1" latinLnBrk="0" hangingPunct="1">
              <a:lnSpc>
                <a:spcPct val="90000"/>
              </a:lnSpc>
              <a:spcBef>
                <a:spcPts val="498"/>
              </a:spcBef>
              <a:buFont typeface="Arial"/>
              <a:buChar char="•"/>
              <a:defRPr sz="1794" kern="1200">
                <a:solidFill>
                  <a:schemeClr val="tx1"/>
                </a:solidFill>
                <a:latin typeface="+mn-lt"/>
                <a:ea typeface="+mn-ea"/>
                <a:cs typeface="+mn-cs"/>
              </a:defRPr>
            </a:lvl6pPr>
            <a:lvl7pPr marL="2962587" indent="-227891" algn="l" defTabSz="911565" rtl="0" eaLnBrk="1" latinLnBrk="0" hangingPunct="1">
              <a:lnSpc>
                <a:spcPct val="90000"/>
              </a:lnSpc>
              <a:spcBef>
                <a:spcPts val="498"/>
              </a:spcBef>
              <a:buFont typeface="Arial"/>
              <a:buChar char="•"/>
              <a:defRPr sz="1794" kern="1200">
                <a:solidFill>
                  <a:schemeClr val="tx1"/>
                </a:solidFill>
                <a:latin typeface="+mn-lt"/>
                <a:ea typeface="+mn-ea"/>
                <a:cs typeface="+mn-cs"/>
              </a:defRPr>
            </a:lvl7pPr>
            <a:lvl8pPr marL="3418370" indent="-227891" algn="l" defTabSz="911565" rtl="0" eaLnBrk="1" latinLnBrk="0" hangingPunct="1">
              <a:lnSpc>
                <a:spcPct val="90000"/>
              </a:lnSpc>
              <a:spcBef>
                <a:spcPts val="498"/>
              </a:spcBef>
              <a:buFont typeface="Arial"/>
              <a:buChar char="•"/>
              <a:defRPr sz="1794" kern="1200">
                <a:solidFill>
                  <a:schemeClr val="tx1"/>
                </a:solidFill>
                <a:latin typeface="+mn-lt"/>
                <a:ea typeface="+mn-ea"/>
                <a:cs typeface="+mn-cs"/>
              </a:defRPr>
            </a:lvl8pPr>
            <a:lvl9pPr marL="3874153" indent="-227891" algn="l" defTabSz="911565" rtl="0" eaLnBrk="1" latinLnBrk="0" hangingPunct="1">
              <a:lnSpc>
                <a:spcPct val="90000"/>
              </a:lnSpc>
              <a:spcBef>
                <a:spcPts val="498"/>
              </a:spcBef>
              <a:buFont typeface="Arial"/>
              <a:buChar char="•"/>
              <a:defRPr sz="1794" kern="1200">
                <a:solidFill>
                  <a:schemeClr val="tx1"/>
                </a:solidFill>
                <a:latin typeface="+mn-lt"/>
                <a:ea typeface="+mn-ea"/>
                <a:cs typeface="+mn-cs"/>
              </a:defRPr>
            </a:lvl9pPr>
          </a:lstStyle>
          <a:p>
            <a:r>
              <a:rPr lang="en-US" sz="1600" dirty="0"/>
              <a:t>How to keep track of money</a:t>
            </a:r>
          </a:p>
        </p:txBody>
      </p:sp>
      <p:sp>
        <p:nvSpPr>
          <p:cNvPr id="8" name="Text Placeholder 7"/>
          <p:cNvSpPr txBox="1">
            <a:spLocks/>
          </p:cNvSpPr>
          <p:nvPr/>
        </p:nvSpPr>
        <p:spPr>
          <a:xfrm>
            <a:off x="1312864" y="3653946"/>
            <a:ext cx="5545136" cy="179536"/>
          </a:xfrm>
          <a:prstGeom prst="rect">
            <a:avLst/>
          </a:prstGeom>
        </p:spPr>
        <p:txBody>
          <a:bodyPr lIns="0" tIns="0" rIns="0" bIns="0">
            <a:spAutoFit/>
          </a:bodyPr>
          <a:lstStyle>
            <a:lvl1pPr marL="0" indent="0" algn="l" defTabSz="911565" rtl="0" eaLnBrk="1" latinLnBrk="0" hangingPunct="1">
              <a:lnSpc>
                <a:spcPts val="1400"/>
              </a:lnSpc>
              <a:spcBef>
                <a:spcPts val="0"/>
              </a:spcBef>
              <a:buFont typeface="Arial"/>
              <a:buNone/>
              <a:defRPr sz="1200" kern="1200" baseline="0">
                <a:solidFill>
                  <a:schemeClr val="tx2"/>
                </a:solidFill>
                <a:latin typeface="Deutsche Bank Text" charset="0"/>
                <a:ea typeface="Deutsche Bank Text" charset="0"/>
                <a:cs typeface="Deutsche Bank Text" charset="0"/>
              </a:defRPr>
            </a:lvl1pPr>
            <a:lvl2pPr marL="455783" indent="0" algn="l" defTabSz="911565" rtl="0" eaLnBrk="1" latinLnBrk="0" hangingPunct="1">
              <a:lnSpc>
                <a:spcPct val="90000"/>
              </a:lnSpc>
              <a:spcBef>
                <a:spcPts val="498"/>
              </a:spcBef>
              <a:buFont typeface="Arial"/>
              <a:buNone/>
              <a:defRPr sz="2393" kern="1200">
                <a:solidFill>
                  <a:schemeClr val="tx1"/>
                </a:solidFill>
                <a:latin typeface="Deutsche Bank Text Beta" charset="0"/>
                <a:ea typeface="Deutsche Bank Text Beta" charset="0"/>
                <a:cs typeface="Deutsche Bank Text Beta" charset="0"/>
              </a:defRPr>
            </a:lvl2pPr>
            <a:lvl3pPr marL="911566" indent="0" algn="l" defTabSz="911565" rtl="0" eaLnBrk="1" latinLnBrk="0" hangingPunct="1">
              <a:lnSpc>
                <a:spcPct val="90000"/>
              </a:lnSpc>
              <a:spcBef>
                <a:spcPts val="498"/>
              </a:spcBef>
              <a:buFont typeface="Arial"/>
              <a:buNone/>
              <a:defRPr sz="1994" kern="1200">
                <a:solidFill>
                  <a:schemeClr val="tx1"/>
                </a:solidFill>
                <a:latin typeface="Deutsche Bank Text Beta" charset="0"/>
                <a:ea typeface="Deutsche Bank Text Beta" charset="0"/>
                <a:cs typeface="Deutsche Bank Text Beta" charset="0"/>
              </a:defRPr>
            </a:lvl3pPr>
            <a:lvl4pPr marL="1367348" indent="0" algn="l" defTabSz="911565" rtl="0" eaLnBrk="1" latinLnBrk="0" hangingPunct="1">
              <a:lnSpc>
                <a:spcPct val="90000"/>
              </a:lnSpc>
              <a:spcBef>
                <a:spcPts val="498"/>
              </a:spcBef>
              <a:buFont typeface="Arial"/>
              <a:buNone/>
              <a:defRPr sz="1794" kern="1200">
                <a:solidFill>
                  <a:schemeClr val="tx1"/>
                </a:solidFill>
                <a:latin typeface="Deutsche Bank Text Beta" charset="0"/>
                <a:ea typeface="Deutsche Bank Text Beta" charset="0"/>
                <a:cs typeface="Deutsche Bank Text Beta" charset="0"/>
              </a:defRPr>
            </a:lvl4pPr>
            <a:lvl5pPr marL="1823131" indent="0" algn="l" defTabSz="911565" rtl="0" eaLnBrk="1" latinLnBrk="0" hangingPunct="1">
              <a:lnSpc>
                <a:spcPct val="90000"/>
              </a:lnSpc>
              <a:spcBef>
                <a:spcPts val="498"/>
              </a:spcBef>
              <a:buFont typeface="Arial"/>
              <a:buNone/>
              <a:defRPr sz="1794" kern="1200">
                <a:solidFill>
                  <a:schemeClr val="tx1"/>
                </a:solidFill>
                <a:latin typeface="Deutsche Bank Text Beta" charset="0"/>
                <a:ea typeface="Deutsche Bank Text Beta" charset="0"/>
                <a:cs typeface="Deutsche Bank Text Beta" charset="0"/>
              </a:defRPr>
            </a:lvl5pPr>
            <a:lvl6pPr marL="2506805" indent="-227891" algn="l" defTabSz="911565" rtl="0" eaLnBrk="1" latinLnBrk="0" hangingPunct="1">
              <a:lnSpc>
                <a:spcPct val="90000"/>
              </a:lnSpc>
              <a:spcBef>
                <a:spcPts val="498"/>
              </a:spcBef>
              <a:buFont typeface="Arial"/>
              <a:buChar char="•"/>
              <a:defRPr sz="1794" kern="1200">
                <a:solidFill>
                  <a:schemeClr val="tx1"/>
                </a:solidFill>
                <a:latin typeface="+mn-lt"/>
                <a:ea typeface="+mn-ea"/>
                <a:cs typeface="+mn-cs"/>
              </a:defRPr>
            </a:lvl6pPr>
            <a:lvl7pPr marL="2962587" indent="-227891" algn="l" defTabSz="911565" rtl="0" eaLnBrk="1" latinLnBrk="0" hangingPunct="1">
              <a:lnSpc>
                <a:spcPct val="90000"/>
              </a:lnSpc>
              <a:spcBef>
                <a:spcPts val="498"/>
              </a:spcBef>
              <a:buFont typeface="Arial"/>
              <a:buChar char="•"/>
              <a:defRPr sz="1794" kern="1200">
                <a:solidFill>
                  <a:schemeClr val="tx1"/>
                </a:solidFill>
                <a:latin typeface="+mn-lt"/>
                <a:ea typeface="+mn-ea"/>
                <a:cs typeface="+mn-cs"/>
              </a:defRPr>
            </a:lvl7pPr>
            <a:lvl8pPr marL="3418370" indent="-227891" algn="l" defTabSz="911565" rtl="0" eaLnBrk="1" latinLnBrk="0" hangingPunct="1">
              <a:lnSpc>
                <a:spcPct val="90000"/>
              </a:lnSpc>
              <a:spcBef>
                <a:spcPts val="498"/>
              </a:spcBef>
              <a:buFont typeface="Arial"/>
              <a:buChar char="•"/>
              <a:defRPr sz="1794" kern="1200">
                <a:solidFill>
                  <a:schemeClr val="tx1"/>
                </a:solidFill>
                <a:latin typeface="+mn-lt"/>
                <a:ea typeface="+mn-ea"/>
                <a:cs typeface="+mn-cs"/>
              </a:defRPr>
            </a:lvl8pPr>
            <a:lvl9pPr marL="3874153" indent="-227891" algn="l" defTabSz="911565" rtl="0" eaLnBrk="1" latinLnBrk="0" hangingPunct="1">
              <a:lnSpc>
                <a:spcPct val="90000"/>
              </a:lnSpc>
              <a:spcBef>
                <a:spcPts val="498"/>
              </a:spcBef>
              <a:buFont typeface="Arial"/>
              <a:buChar char="•"/>
              <a:defRPr sz="1794" kern="1200">
                <a:solidFill>
                  <a:schemeClr val="tx1"/>
                </a:solidFill>
                <a:latin typeface="+mn-lt"/>
                <a:ea typeface="+mn-ea"/>
                <a:cs typeface="+mn-cs"/>
              </a:defRPr>
            </a:lvl9pPr>
          </a:lstStyle>
          <a:p>
            <a:r>
              <a:rPr lang="en-US" sz="1600" dirty="0"/>
              <a:t>How to get paid what you are worth</a:t>
            </a:r>
          </a:p>
        </p:txBody>
      </p:sp>
      <p:sp>
        <p:nvSpPr>
          <p:cNvPr id="10" name="Text Placeholder 7"/>
          <p:cNvSpPr txBox="1">
            <a:spLocks/>
          </p:cNvSpPr>
          <p:nvPr/>
        </p:nvSpPr>
        <p:spPr>
          <a:xfrm>
            <a:off x="1312864" y="4366701"/>
            <a:ext cx="5545136" cy="179536"/>
          </a:xfrm>
          <a:prstGeom prst="rect">
            <a:avLst/>
          </a:prstGeom>
        </p:spPr>
        <p:txBody>
          <a:bodyPr lIns="0" tIns="0" rIns="0" bIns="0">
            <a:spAutoFit/>
          </a:bodyPr>
          <a:lstStyle>
            <a:lvl1pPr marL="0" indent="0" algn="l" defTabSz="911565" rtl="0" eaLnBrk="1" latinLnBrk="0" hangingPunct="1">
              <a:lnSpc>
                <a:spcPts val="1400"/>
              </a:lnSpc>
              <a:spcBef>
                <a:spcPts val="0"/>
              </a:spcBef>
              <a:buFont typeface="Arial"/>
              <a:buNone/>
              <a:defRPr sz="1200" kern="1200" baseline="0">
                <a:solidFill>
                  <a:schemeClr val="tx2"/>
                </a:solidFill>
                <a:latin typeface="Deutsche Bank Text" charset="0"/>
                <a:ea typeface="Deutsche Bank Text" charset="0"/>
                <a:cs typeface="Deutsche Bank Text" charset="0"/>
              </a:defRPr>
            </a:lvl1pPr>
            <a:lvl2pPr marL="455783" indent="0" algn="l" defTabSz="911565" rtl="0" eaLnBrk="1" latinLnBrk="0" hangingPunct="1">
              <a:lnSpc>
                <a:spcPct val="90000"/>
              </a:lnSpc>
              <a:spcBef>
                <a:spcPts val="498"/>
              </a:spcBef>
              <a:buFont typeface="Arial"/>
              <a:buNone/>
              <a:defRPr sz="2393" kern="1200">
                <a:solidFill>
                  <a:schemeClr val="tx1"/>
                </a:solidFill>
                <a:latin typeface="Deutsche Bank Text Beta" charset="0"/>
                <a:ea typeface="Deutsche Bank Text Beta" charset="0"/>
                <a:cs typeface="Deutsche Bank Text Beta" charset="0"/>
              </a:defRPr>
            </a:lvl2pPr>
            <a:lvl3pPr marL="911566" indent="0" algn="l" defTabSz="911565" rtl="0" eaLnBrk="1" latinLnBrk="0" hangingPunct="1">
              <a:lnSpc>
                <a:spcPct val="90000"/>
              </a:lnSpc>
              <a:spcBef>
                <a:spcPts val="498"/>
              </a:spcBef>
              <a:buFont typeface="Arial"/>
              <a:buNone/>
              <a:defRPr sz="1994" kern="1200">
                <a:solidFill>
                  <a:schemeClr val="tx1"/>
                </a:solidFill>
                <a:latin typeface="Deutsche Bank Text Beta" charset="0"/>
                <a:ea typeface="Deutsche Bank Text Beta" charset="0"/>
                <a:cs typeface="Deutsche Bank Text Beta" charset="0"/>
              </a:defRPr>
            </a:lvl3pPr>
            <a:lvl4pPr marL="1367348" indent="0" algn="l" defTabSz="911565" rtl="0" eaLnBrk="1" latinLnBrk="0" hangingPunct="1">
              <a:lnSpc>
                <a:spcPct val="90000"/>
              </a:lnSpc>
              <a:spcBef>
                <a:spcPts val="498"/>
              </a:spcBef>
              <a:buFont typeface="Arial"/>
              <a:buNone/>
              <a:defRPr sz="1794" kern="1200">
                <a:solidFill>
                  <a:schemeClr val="tx1"/>
                </a:solidFill>
                <a:latin typeface="Deutsche Bank Text Beta" charset="0"/>
                <a:ea typeface="Deutsche Bank Text Beta" charset="0"/>
                <a:cs typeface="Deutsche Bank Text Beta" charset="0"/>
              </a:defRPr>
            </a:lvl4pPr>
            <a:lvl5pPr marL="1823131" indent="0" algn="l" defTabSz="911565" rtl="0" eaLnBrk="1" latinLnBrk="0" hangingPunct="1">
              <a:lnSpc>
                <a:spcPct val="90000"/>
              </a:lnSpc>
              <a:spcBef>
                <a:spcPts val="498"/>
              </a:spcBef>
              <a:buFont typeface="Arial"/>
              <a:buNone/>
              <a:defRPr sz="1794" kern="1200">
                <a:solidFill>
                  <a:schemeClr val="tx1"/>
                </a:solidFill>
                <a:latin typeface="Deutsche Bank Text Beta" charset="0"/>
                <a:ea typeface="Deutsche Bank Text Beta" charset="0"/>
                <a:cs typeface="Deutsche Bank Text Beta" charset="0"/>
              </a:defRPr>
            </a:lvl5pPr>
            <a:lvl6pPr marL="2506805" indent="-227891" algn="l" defTabSz="911565" rtl="0" eaLnBrk="1" latinLnBrk="0" hangingPunct="1">
              <a:lnSpc>
                <a:spcPct val="90000"/>
              </a:lnSpc>
              <a:spcBef>
                <a:spcPts val="498"/>
              </a:spcBef>
              <a:buFont typeface="Arial"/>
              <a:buChar char="•"/>
              <a:defRPr sz="1794" kern="1200">
                <a:solidFill>
                  <a:schemeClr val="tx1"/>
                </a:solidFill>
                <a:latin typeface="+mn-lt"/>
                <a:ea typeface="+mn-ea"/>
                <a:cs typeface="+mn-cs"/>
              </a:defRPr>
            </a:lvl6pPr>
            <a:lvl7pPr marL="2962587" indent="-227891" algn="l" defTabSz="911565" rtl="0" eaLnBrk="1" latinLnBrk="0" hangingPunct="1">
              <a:lnSpc>
                <a:spcPct val="90000"/>
              </a:lnSpc>
              <a:spcBef>
                <a:spcPts val="498"/>
              </a:spcBef>
              <a:buFont typeface="Arial"/>
              <a:buChar char="•"/>
              <a:defRPr sz="1794" kern="1200">
                <a:solidFill>
                  <a:schemeClr val="tx1"/>
                </a:solidFill>
                <a:latin typeface="+mn-lt"/>
                <a:ea typeface="+mn-ea"/>
                <a:cs typeface="+mn-cs"/>
              </a:defRPr>
            </a:lvl7pPr>
            <a:lvl8pPr marL="3418370" indent="-227891" algn="l" defTabSz="911565" rtl="0" eaLnBrk="1" latinLnBrk="0" hangingPunct="1">
              <a:lnSpc>
                <a:spcPct val="90000"/>
              </a:lnSpc>
              <a:spcBef>
                <a:spcPts val="498"/>
              </a:spcBef>
              <a:buFont typeface="Arial"/>
              <a:buChar char="•"/>
              <a:defRPr sz="1794" kern="1200">
                <a:solidFill>
                  <a:schemeClr val="tx1"/>
                </a:solidFill>
                <a:latin typeface="+mn-lt"/>
                <a:ea typeface="+mn-ea"/>
                <a:cs typeface="+mn-cs"/>
              </a:defRPr>
            </a:lvl8pPr>
            <a:lvl9pPr marL="3874153" indent="-227891" algn="l" defTabSz="911565" rtl="0" eaLnBrk="1" latinLnBrk="0" hangingPunct="1">
              <a:lnSpc>
                <a:spcPct val="90000"/>
              </a:lnSpc>
              <a:spcBef>
                <a:spcPts val="498"/>
              </a:spcBef>
              <a:buFont typeface="Arial"/>
              <a:buChar char="•"/>
              <a:defRPr sz="1794" kern="1200">
                <a:solidFill>
                  <a:schemeClr val="tx1"/>
                </a:solidFill>
                <a:latin typeface="+mn-lt"/>
                <a:ea typeface="+mn-ea"/>
                <a:cs typeface="+mn-cs"/>
              </a:defRPr>
            </a:lvl9pPr>
          </a:lstStyle>
          <a:p>
            <a:r>
              <a:rPr lang="en-US" sz="1600" dirty="0"/>
              <a:t>How to spend wisely</a:t>
            </a:r>
          </a:p>
        </p:txBody>
      </p:sp>
      <p:sp>
        <p:nvSpPr>
          <p:cNvPr id="11" name="Text Placeholder 7"/>
          <p:cNvSpPr txBox="1">
            <a:spLocks/>
          </p:cNvSpPr>
          <p:nvPr/>
        </p:nvSpPr>
        <p:spPr>
          <a:xfrm>
            <a:off x="1312864" y="5090385"/>
            <a:ext cx="5545136" cy="179536"/>
          </a:xfrm>
          <a:prstGeom prst="rect">
            <a:avLst/>
          </a:prstGeom>
        </p:spPr>
        <p:txBody>
          <a:bodyPr lIns="0" tIns="0" rIns="0" bIns="0">
            <a:spAutoFit/>
          </a:bodyPr>
          <a:lstStyle>
            <a:lvl1pPr marL="0" indent="0" algn="l" defTabSz="911565" rtl="0" eaLnBrk="1" latinLnBrk="0" hangingPunct="1">
              <a:lnSpc>
                <a:spcPts val="1400"/>
              </a:lnSpc>
              <a:spcBef>
                <a:spcPts val="0"/>
              </a:spcBef>
              <a:buFont typeface="Arial"/>
              <a:buNone/>
              <a:defRPr sz="1200" kern="1200" baseline="0">
                <a:solidFill>
                  <a:schemeClr val="tx2"/>
                </a:solidFill>
                <a:latin typeface="Deutsche Bank Text" charset="0"/>
                <a:ea typeface="Deutsche Bank Text" charset="0"/>
                <a:cs typeface="Deutsche Bank Text" charset="0"/>
              </a:defRPr>
            </a:lvl1pPr>
            <a:lvl2pPr marL="455783" indent="0" algn="l" defTabSz="911565" rtl="0" eaLnBrk="1" latinLnBrk="0" hangingPunct="1">
              <a:lnSpc>
                <a:spcPct val="90000"/>
              </a:lnSpc>
              <a:spcBef>
                <a:spcPts val="498"/>
              </a:spcBef>
              <a:buFont typeface="Arial"/>
              <a:buNone/>
              <a:defRPr sz="2393" kern="1200">
                <a:solidFill>
                  <a:schemeClr val="tx1"/>
                </a:solidFill>
                <a:latin typeface="Deutsche Bank Text Beta" charset="0"/>
                <a:ea typeface="Deutsche Bank Text Beta" charset="0"/>
                <a:cs typeface="Deutsche Bank Text Beta" charset="0"/>
              </a:defRPr>
            </a:lvl2pPr>
            <a:lvl3pPr marL="911566" indent="0" algn="l" defTabSz="911565" rtl="0" eaLnBrk="1" latinLnBrk="0" hangingPunct="1">
              <a:lnSpc>
                <a:spcPct val="90000"/>
              </a:lnSpc>
              <a:spcBef>
                <a:spcPts val="498"/>
              </a:spcBef>
              <a:buFont typeface="Arial"/>
              <a:buNone/>
              <a:defRPr sz="1994" kern="1200">
                <a:solidFill>
                  <a:schemeClr val="tx1"/>
                </a:solidFill>
                <a:latin typeface="Deutsche Bank Text Beta" charset="0"/>
                <a:ea typeface="Deutsche Bank Text Beta" charset="0"/>
                <a:cs typeface="Deutsche Bank Text Beta" charset="0"/>
              </a:defRPr>
            </a:lvl3pPr>
            <a:lvl4pPr marL="1367348" indent="0" algn="l" defTabSz="911565" rtl="0" eaLnBrk="1" latinLnBrk="0" hangingPunct="1">
              <a:lnSpc>
                <a:spcPct val="90000"/>
              </a:lnSpc>
              <a:spcBef>
                <a:spcPts val="498"/>
              </a:spcBef>
              <a:buFont typeface="Arial"/>
              <a:buNone/>
              <a:defRPr sz="1794" kern="1200">
                <a:solidFill>
                  <a:schemeClr val="tx1"/>
                </a:solidFill>
                <a:latin typeface="Deutsche Bank Text Beta" charset="0"/>
                <a:ea typeface="Deutsche Bank Text Beta" charset="0"/>
                <a:cs typeface="Deutsche Bank Text Beta" charset="0"/>
              </a:defRPr>
            </a:lvl4pPr>
            <a:lvl5pPr marL="1823131" indent="0" algn="l" defTabSz="911565" rtl="0" eaLnBrk="1" latinLnBrk="0" hangingPunct="1">
              <a:lnSpc>
                <a:spcPct val="90000"/>
              </a:lnSpc>
              <a:spcBef>
                <a:spcPts val="498"/>
              </a:spcBef>
              <a:buFont typeface="Arial"/>
              <a:buNone/>
              <a:defRPr sz="1794" kern="1200">
                <a:solidFill>
                  <a:schemeClr val="tx1"/>
                </a:solidFill>
                <a:latin typeface="Deutsche Bank Text Beta" charset="0"/>
                <a:ea typeface="Deutsche Bank Text Beta" charset="0"/>
                <a:cs typeface="Deutsche Bank Text Beta" charset="0"/>
              </a:defRPr>
            </a:lvl5pPr>
            <a:lvl6pPr marL="2506805" indent="-227891" algn="l" defTabSz="911565" rtl="0" eaLnBrk="1" latinLnBrk="0" hangingPunct="1">
              <a:lnSpc>
                <a:spcPct val="90000"/>
              </a:lnSpc>
              <a:spcBef>
                <a:spcPts val="498"/>
              </a:spcBef>
              <a:buFont typeface="Arial"/>
              <a:buChar char="•"/>
              <a:defRPr sz="1794" kern="1200">
                <a:solidFill>
                  <a:schemeClr val="tx1"/>
                </a:solidFill>
                <a:latin typeface="+mn-lt"/>
                <a:ea typeface="+mn-ea"/>
                <a:cs typeface="+mn-cs"/>
              </a:defRPr>
            </a:lvl6pPr>
            <a:lvl7pPr marL="2962587" indent="-227891" algn="l" defTabSz="911565" rtl="0" eaLnBrk="1" latinLnBrk="0" hangingPunct="1">
              <a:lnSpc>
                <a:spcPct val="90000"/>
              </a:lnSpc>
              <a:spcBef>
                <a:spcPts val="498"/>
              </a:spcBef>
              <a:buFont typeface="Arial"/>
              <a:buChar char="•"/>
              <a:defRPr sz="1794" kern="1200">
                <a:solidFill>
                  <a:schemeClr val="tx1"/>
                </a:solidFill>
                <a:latin typeface="+mn-lt"/>
                <a:ea typeface="+mn-ea"/>
                <a:cs typeface="+mn-cs"/>
              </a:defRPr>
            </a:lvl7pPr>
            <a:lvl8pPr marL="3418370" indent="-227891" algn="l" defTabSz="911565" rtl="0" eaLnBrk="1" latinLnBrk="0" hangingPunct="1">
              <a:lnSpc>
                <a:spcPct val="90000"/>
              </a:lnSpc>
              <a:spcBef>
                <a:spcPts val="498"/>
              </a:spcBef>
              <a:buFont typeface="Arial"/>
              <a:buChar char="•"/>
              <a:defRPr sz="1794" kern="1200">
                <a:solidFill>
                  <a:schemeClr val="tx1"/>
                </a:solidFill>
                <a:latin typeface="+mn-lt"/>
                <a:ea typeface="+mn-ea"/>
                <a:cs typeface="+mn-cs"/>
              </a:defRPr>
            </a:lvl8pPr>
            <a:lvl9pPr marL="3874153" indent="-227891" algn="l" defTabSz="911565" rtl="0" eaLnBrk="1" latinLnBrk="0" hangingPunct="1">
              <a:lnSpc>
                <a:spcPct val="90000"/>
              </a:lnSpc>
              <a:spcBef>
                <a:spcPts val="498"/>
              </a:spcBef>
              <a:buFont typeface="Arial"/>
              <a:buChar char="•"/>
              <a:defRPr sz="1794" kern="1200">
                <a:solidFill>
                  <a:schemeClr val="tx1"/>
                </a:solidFill>
                <a:latin typeface="+mn-lt"/>
                <a:ea typeface="+mn-ea"/>
                <a:cs typeface="+mn-cs"/>
              </a:defRPr>
            </a:lvl9pPr>
          </a:lstStyle>
          <a:p>
            <a:r>
              <a:rPr lang="en-US" sz="1600" dirty="0"/>
              <a:t>How to talk about money</a:t>
            </a:r>
          </a:p>
        </p:txBody>
      </p:sp>
      <p:sp>
        <p:nvSpPr>
          <p:cNvPr id="12" name="Oval 11"/>
          <p:cNvSpPr/>
          <p:nvPr/>
        </p:nvSpPr>
        <p:spPr>
          <a:xfrm>
            <a:off x="701674" y="2098520"/>
            <a:ext cx="411480" cy="411480"/>
          </a:xfrm>
          <a:prstGeom prst="ellipse">
            <a:avLst/>
          </a:prstGeom>
          <a:noFill/>
          <a:ln w="952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lIns="457200" rIns="457200" rtlCol="0" anchor="ctr"/>
          <a:lstStyle/>
          <a:p>
            <a:pPr algn="ctr"/>
            <a:r>
              <a:rPr lang="en-US" sz="1200" dirty="0">
                <a:solidFill>
                  <a:schemeClr val="accent2"/>
                </a:solidFill>
                <a:latin typeface="Deutsche Bank Display" charset="0"/>
                <a:ea typeface="Deutsche Bank Display" charset="0"/>
                <a:cs typeface="Deutsche Bank Display" charset="0"/>
              </a:rPr>
              <a:t>1</a:t>
            </a:r>
          </a:p>
        </p:txBody>
      </p:sp>
      <p:sp>
        <p:nvSpPr>
          <p:cNvPr id="13" name="Oval 12"/>
          <p:cNvSpPr/>
          <p:nvPr/>
        </p:nvSpPr>
        <p:spPr>
          <a:xfrm>
            <a:off x="701674" y="2798144"/>
            <a:ext cx="411480" cy="411480"/>
          </a:xfrm>
          <a:prstGeom prst="ellipse">
            <a:avLst/>
          </a:prstGeom>
          <a:noFill/>
          <a:ln w="952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lIns="457200" rIns="457200" rtlCol="0" anchor="ctr"/>
          <a:lstStyle/>
          <a:p>
            <a:pPr algn="ctr"/>
            <a:r>
              <a:rPr lang="en-US" sz="1200" dirty="0">
                <a:solidFill>
                  <a:schemeClr val="accent2"/>
                </a:solidFill>
                <a:latin typeface="Deutsche Bank Display" charset="0"/>
                <a:ea typeface="Deutsche Bank Display" charset="0"/>
                <a:cs typeface="Deutsche Bank Display" charset="0"/>
              </a:rPr>
              <a:t>2</a:t>
            </a:r>
          </a:p>
        </p:txBody>
      </p:sp>
      <p:sp>
        <p:nvSpPr>
          <p:cNvPr id="14" name="Oval 13"/>
          <p:cNvSpPr/>
          <p:nvPr/>
        </p:nvSpPr>
        <p:spPr>
          <a:xfrm>
            <a:off x="701674" y="3537974"/>
            <a:ext cx="411480" cy="411480"/>
          </a:xfrm>
          <a:prstGeom prst="ellipse">
            <a:avLst/>
          </a:prstGeom>
          <a:noFill/>
          <a:ln w="952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lIns="457200" rIns="457200" rtlCol="0" anchor="ctr"/>
          <a:lstStyle/>
          <a:p>
            <a:pPr algn="ctr"/>
            <a:r>
              <a:rPr lang="en-US" sz="1200" dirty="0">
                <a:solidFill>
                  <a:schemeClr val="accent2"/>
                </a:solidFill>
                <a:latin typeface="Deutsche Bank Display" charset="0"/>
                <a:ea typeface="Deutsche Bank Display" charset="0"/>
                <a:cs typeface="Deutsche Bank Display" charset="0"/>
              </a:rPr>
              <a:t>3</a:t>
            </a:r>
          </a:p>
        </p:txBody>
      </p:sp>
      <p:sp>
        <p:nvSpPr>
          <p:cNvPr id="15" name="Oval 14"/>
          <p:cNvSpPr/>
          <p:nvPr/>
        </p:nvSpPr>
        <p:spPr>
          <a:xfrm>
            <a:off x="701674" y="4250729"/>
            <a:ext cx="411480" cy="411480"/>
          </a:xfrm>
          <a:prstGeom prst="ellipse">
            <a:avLst/>
          </a:prstGeom>
          <a:noFill/>
          <a:ln w="952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lIns="457200" rIns="457200" rtlCol="0" anchor="ctr"/>
          <a:lstStyle/>
          <a:p>
            <a:pPr algn="ctr"/>
            <a:r>
              <a:rPr lang="en-US" sz="1200" dirty="0">
                <a:solidFill>
                  <a:schemeClr val="accent2"/>
                </a:solidFill>
                <a:latin typeface="Deutsche Bank Display" charset="0"/>
                <a:ea typeface="Deutsche Bank Display" charset="0"/>
                <a:cs typeface="Deutsche Bank Display" charset="0"/>
              </a:rPr>
              <a:t>4</a:t>
            </a:r>
          </a:p>
        </p:txBody>
      </p:sp>
      <p:sp>
        <p:nvSpPr>
          <p:cNvPr id="16" name="Oval 15"/>
          <p:cNvSpPr/>
          <p:nvPr/>
        </p:nvSpPr>
        <p:spPr>
          <a:xfrm>
            <a:off x="701674" y="4974413"/>
            <a:ext cx="411480" cy="411480"/>
          </a:xfrm>
          <a:prstGeom prst="ellipse">
            <a:avLst/>
          </a:prstGeom>
          <a:noFill/>
          <a:ln w="952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lIns="457200" rIns="457200" rtlCol="0" anchor="ctr"/>
          <a:lstStyle/>
          <a:p>
            <a:pPr algn="ctr"/>
            <a:r>
              <a:rPr lang="en-US" sz="1200" dirty="0">
                <a:solidFill>
                  <a:schemeClr val="accent2"/>
                </a:solidFill>
                <a:latin typeface="Deutsche Bank Display" charset="0"/>
                <a:ea typeface="Deutsche Bank Display" charset="0"/>
                <a:cs typeface="Deutsche Bank Display" charset="0"/>
              </a:rPr>
              <a:t>5</a:t>
            </a:r>
          </a:p>
        </p:txBody>
      </p:sp>
      <p:sp>
        <p:nvSpPr>
          <p:cNvPr id="17" name="Text Placeholder 7"/>
          <p:cNvSpPr txBox="1">
            <a:spLocks/>
          </p:cNvSpPr>
          <p:nvPr/>
        </p:nvSpPr>
        <p:spPr>
          <a:xfrm>
            <a:off x="1312864" y="5867483"/>
            <a:ext cx="5545136" cy="179536"/>
          </a:xfrm>
          <a:prstGeom prst="rect">
            <a:avLst/>
          </a:prstGeom>
        </p:spPr>
        <p:txBody>
          <a:bodyPr lIns="0" tIns="0" rIns="0" bIns="0">
            <a:spAutoFit/>
          </a:bodyPr>
          <a:lstStyle>
            <a:lvl1pPr marL="0" indent="0" algn="l" defTabSz="911565" rtl="0" eaLnBrk="1" latinLnBrk="0" hangingPunct="1">
              <a:lnSpc>
                <a:spcPts val="1400"/>
              </a:lnSpc>
              <a:spcBef>
                <a:spcPts val="0"/>
              </a:spcBef>
              <a:buFont typeface="Arial"/>
              <a:buNone/>
              <a:defRPr sz="1200" kern="1200" baseline="0">
                <a:solidFill>
                  <a:schemeClr val="tx2"/>
                </a:solidFill>
                <a:latin typeface="Deutsche Bank Text" charset="0"/>
                <a:ea typeface="Deutsche Bank Text" charset="0"/>
                <a:cs typeface="Deutsche Bank Text" charset="0"/>
              </a:defRPr>
            </a:lvl1pPr>
            <a:lvl2pPr marL="455783" indent="0" algn="l" defTabSz="911565" rtl="0" eaLnBrk="1" latinLnBrk="0" hangingPunct="1">
              <a:lnSpc>
                <a:spcPct val="90000"/>
              </a:lnSpc>
              <a:spcBef>
                <a:spcPts val="498"/>
              </a:spcBef>
              <a:buFont typeface="Arial"/>
              <a:buNone/>
              <a:defRPr sz="2393" kern="1200">
                <a:solidFill>
                  <a:schemeClr val="tx1"/>
                </a:solidFill>
                <a:latin typeface="Deutsche Bank Text Beta" charset="0"/>
                <a:ea typeface="Deutsche Bank Text Beta" charset="0"/>
                <a:cs typeface="Deutsche Bank Text Beta" charset="0"/>
              </a:defRPr>
            </a:lvl2pPr>
            <a:lvl3pPr marL="911566" indent="0" algn="l" defTabSz="911565" rtl="0" eaLnBrk="1" latinLnBrk="0" hangingPunct="1">
              <a:lnSpc>
                <a:spcPct val="90000"/>
              </a:lnSpc>
              <a:spcBef>
                <a:spcPts val="498"/>
              </a:spcBef>
              <a:buFont typeface="Arial"/>
              <a:buNone/>
              <a:defRPr sz="1994" kern="1200">
                <a:solidFill>
                  <a:schemeClr val="tx1"/>
                </a:solidFill>
                <a:latin typeface="Deutsche Bank Text Beta" charset="0"/>
                <a:ea typeface="Deutsche Bank Text Beta" charset="0"/>
                <a:cs typeface="Deutsche Bank Text Beta" charset="0"/>
              </a:defRPr>
            </a:lvl3pPr>
            <a:lvl4pPr marL="1367348" indent="0" algn="l" defTabSz="911565" rtl="0" eaLnBrk="1" latinLnBrk="0" hangingPunct="1">
              <a:lnSpc>
                <a:spcPct val="90000"/>
              </a:lnSpc>
              <a:spcBef>
                <a:spcPts val="498"/>
              </a:spcBef>
              <a:buFont typeface="Arial"/>
              <a:buNone/>
              <a:defRPr sz="1794" kern="1200">
                <a:solidFill>
                  <a:schemeClr val="tx1"/>
                </a:solidFill>
                <a:latin typeface="Deutsche Bank Text Beta" charset="0"/>
                <a:ea typeface="Deutsche Bank Text Beta" charset="0"/>
                <a:cs typeface="Deutsche Bank Text Beta" charset="0"/>
              </a:defRPr>
            </a:lvl4pPr>
            <a:lvl5pPr marL="1823131" indent="0" algn="l" defTabSz="911565" rtl="0" eaLnBrk="1" latinLnBrk="0" hangingPunct="1">
              <a:lnSpc>
                <a:spcPct val="90000"/>
              </a:lnSpc>
              <a:spcBef>
                <a:spcPts val="498"/>
              </a:spcBef>
              <a:buFont typeface="Arial"/>
              <a:buNone/>
              <a:defRPr sz="1794" kern="1200">
                <a:solidFill>
                  <a:schemeClr val="tx1"/>
                </a:solidFill>
                <a:latin typeface="Deutsche Bank Text Beta" charset="0"/>
                <a:ea typeface="Deutsche Bank Text Beta" charset="0"/>
                <a:cs typeface="Deutsche Bank Text Beta" charset="0"/>
              </a:defRPr>
            </a:lvl5pPr>
            <a:lvl6pPr marL="2506805" indent="-227891" algn="l" defTabSz="911565" rtl="0" eaLnBrk="1" latinLnBrk="0" hangingPunct="1">
              <a:lnSpc>
                <a:spcPct val="90000"/>
              </a:lnSpc>
              <a:spcBef>
                <a:spcPts val="498"/>
              </a:spcBef>
              <a:buFont typeface="Arial"/>
              <a:buChar char="•"/>
              <a:defRPr sz="1794" kern="1200">
                <a:solidFill>
                  <a:schemeClr val="tx1"/>
                </a:solidFill>
                <a:latin typeface="+mn-lt"/>
                <a:ea typeface="+mn-ea"/>
                <a:cs typeface="+mn-cs"/>
              </a:defRPr>
            </a:lvl6pPr>
            <a:lvl7pPr marL="2962587" indent="-227891" algn="l" defTabSz="911565" rtl="0" eaLnBrk="1" latinLnBrk="0" hangingPunct="1">
              <a:lnSpc>
                <a:spcPct val="90000"/>
              </a:lnSpc>
              <a:spcBef>
                <a:spcPts val="498"/>
              </a:spcBef>
              <a:buFont typeface="Arial"/>
              <a:buChar char="•"/>
              <a:defRPr sz="1794" kern="1200">
                <a:solidFill>
                  <a:schemeClr val="tx1"/>
                </a:solidFill>
                <a:latin typeface="+mn-lt"/>
                <a:ea typeface="+mn-ea"/>
                <a:cs typeface="+mn-cs"/>
              </a:defRPr>
            </a:lvl7pPr>
            <a:lvl8pPr marL="3418370" indent="-227891" algn="l" defTabSz="911565" rtl="0" eaLnBrk="1" latinLnBrk="0" hangingPunct="1">
              <a:lnSpc>
                <a:spcPct val="90000"/>
              </a:lnSpc>
              <a:spcBef>
                <a:spcPts val="498"/>
              </a:spcBef>
              <a:buFont typeface="Arial"/>
              <a:buChar char="•"/>
              <a:defRPr sz="1794" kern="1200">
                <a:solidFill>
                  <a:schemeClr val="tx1"/>
                </a:solidFill>
                <a:latin typeface="+mn-lt"/>
                <a:ea typeface="+mn-ea"/>
                <a:cs typeface="+mn-cs"/>
              </a:defRPr>
            </a:lvl8pPr>
            <a:lvl9pPr marL="3874153" indent="-227891" algn="l" defTabSz="911565" rtl="0" eaLnBrk="1" latinLnBrk="0" hangingPunct="1">
              <a:lnSpc>
                <a:spcPct val="90000"/>
              </a:lnSpc>
              <a:spcBef>
                <a:spcPts val="498"/>
              </a:spcBef>
              <a:buFont typeface="Arial"/>
              <a:buChar char="•"/>
              <a:defRPr sz="1794" kern="1200">
                <a:solidFill>
                  <a:schemeClr val="tx1"/>
                </a:solidFill>
                <a:latin typeface="+mn-lt"/>
                <a:ea typeface="+mn-ea"/>
                <a:cs typeface="+mn-cs"/>
              </a:defRPr>
            </a:lvl9pPr>
          </a:lstStyle>
          <a:p>
            <a:r>
              <a:rPr lang="en-US" sz="1600" dirty="0"/>
              <a:t>How to live on a budget</a:t>
            </a:r>
          </a:p>
        </p:txBody>
      </p:sp>
      <p:sp>
        <p:nvSpPr>
          <p:cNvPr id="19" name="Oval 18"/>
          <p:cNvSpPr/>
          <p:nvPr/>
        </p:nvSpPr>
        <p:spPr>
          <a:xfrm>
            <a:off x="701674" y="5751511"/>
            <a:ext cx="411480" cy="411480"/>
          </a:xfrm>
          <a:prstGeom prst="ellipse">
            <a:avLst/>
          </a:prstGeom>
          <a:noFill/>
          <a:ln w="952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lIns="457200" rIns="457200" rtlCol="0" anchor="ctr"/>
          <a:lstStyle/>
          <a:p>
            <a:pPr algn="ctr"/>
            <a:r>
              <a:rPr lang="en-US" sz="1200" dirty="0">
                <a:solidFill>
                  <a:schemeClr val="accent2"/>
                </a:solidFill>
                <a:latin typeface="Deutsche Bank Display" charset="0"/>
                <a:ea typeface="Deutsche Bank Display" charset="0"/>
                <a:cs typeface="Deutsche Bank Display" charset="0"/>
              </a:rPr>
              <a:t>6</a:t>
            </a:r>
          </a:p>
        </p:txBody>
      </p:sp>
    </p:spTree>
    <p:extLst>
      <p:ext uri="{BB962C8B-B14F-4D97-AF65-F5344CB8AC3E}">
        <p14:creationId xmlns:p14="http://schemas.microsoft.com/office/powerpoint/2010/main" val="2502572987"/>
      </p:ext>
    </p:extLst>
  </p:cSld>
  <p:clrMapOvr>
    <a:masterClrMapping/>
  </p:clrMapOvr>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 Placeholder 1"/>
          <p:cNvSpPr>
            <a:spLocks noGrp="1"/>
          </p:cNvSpPr>
          <p:nvPr>
            <p:ph type="body" sz="quarter" idx="62"/>
          </p:nvPr>
        </p:nvSpPr>
        <p:spPr/>
        <p:txBody>
          <a:bodyPr/>
          <a:lstStyle/>
          <a:p>
            <a:r>
              <a:rPr lang="en-US" dirty="0"/>
              <a:t>Fundamentals of Family Dynamics </a:t>
            </a:r>
          </a:p>
        </p:txBody>
      </p:sp>
      <p:sp>
        <p:nvSpPr>
          <p:cNvPr id="3" name="Text Placeholder 2"/>
          <p:cNvSpPr>
            <a:spLocks noGrp="1"/>
          </p:cNvSpPr>
          <p:nvPr>
            <p:ph type="body" sz="quarter" idx="63"/>
          </p:nvPr>
        </p:nvSpPr>
        <p:spPr/>
        <p:txBody>
          <a:bodyPr/>
          <a:lstStyle/>
          <a:p>
            <a:r>
              <a:rPr lang="en-US" dirty="0"/>
              <a:t>Top 10 Money Skills</a:t>
            </a:r>
          </a:p>
        </p:txBody>
      </p:sp>
      <p:sp>
        <p:nvSpPr>
          <p:cNvPr id="9" name="Text Placeholder 8"/>
          <p:cNvSpPr>
            <a:spLocks noGrp="1"/>
          </p:cNvSpPr>
          <p:nvPr>
            <p:ph type="body" sz="quarter" idx="72"/>
          </p:nvPr>
        </p:nvSpPr>
        <p:spPr/>
        <p:txBody>
          <a:bodyPr/>
          <a:lstStyle/>
          <a:p>
            <a:r>
              <a:rPr lang="en-US" dirty="0"/>
              <a:t> </a:t>
            </a:r>
          </a:p>
        </p:txBody>
      </p:sp>
      <p:sp>
        <p:nvSpPr>
          <p:cNvPr id="26" name="Text Placeholder 7"/>
          <p:cNvSpPr>
            <a:spLocks noGrp="1"/>
          </p:cNvSpPr>
          <p:nvPr>
            <p:ph type="body" sz="quarter" idx="73"/>
          </p:nvPr>
        </p:nvSpPr>
        <p:spPr>
          <a:xfrm>
            <a:off x="3359149" y="4923512"/>
            <a:ext cx="4615046" cy="190565"/>
          </a:xfrm>
        </p:spPr>
        <p:txBody>
          <a:bodyPr wrap="none">
            <a:spAutoFit/>
          </a:bodyPr>
          <a:lstStyle/>
          <a:p>
            <a:pPr marL="0" indent="0">
              <a:buNone/>
            </a:pPr>
            <a:r>
              <a:rPr lang="en-US" sz="1800" dirty="0">
                <a:solidFill>
                  <a:schemeClr val="accent2"/>
                </a:solidFill>
              </a:rPr>
              <a:t>- Raising Financially Fit Kids, Joline Godfrey</a:t>
            </a:r>
          </a:p>
        </p:txBody>
      </p:sp>
      <p:sp>
        <p:nvSpPr>
          <p:cNvPr id="6" name="Text Placeholder 7"/>
          <p:cNvSpPr txBox="1">
            <a:spLocks/>
          </p:cNvSpPr>
          <p:nvPr/>
        </p:nvSpPr>
        <p:spPr>
          <a:xfrm>
            <a:off x="1312864" y="2214492"/>
            <a:ext cx="1284006" cy="179536"/>
          </a:xfrm>
          <a:prstGeom prst="rect">
            <a:avLst/>
          </a:prstGeom>
        </p:spPr>
        <p:txBody>
          <a:bodyPr wrap="none" lIns="0" tIns="0" rIns="0" bIns="0">
            <a:spAutoFit/>
          </a:bodyPr>
          <a:lstStyle>
            <a:lvl1pPr marL="0" indent="0" algn="l" defTabSz="911565" rtl="0" eaLnBrk="1" latinLnBrk="0" hangingPunct="1">
              <a:lnSpc>
                <a:spcPts val="1400"/>
              </a:lnSpc>
              <a:spcBef>
                <a:spcPts val="0"/>
              </a:spcBef>
              <a:buFont typeface="Arial"/>
              <a:buNone/>
              <a:defRPr sz="1200" kern="1200" baseline="0">
                <a:solidFill>
                  <a:schemeClr val="tx2"/>
                </a:solidFill>
                <a:latin typeface="Deutsche Bank Text" charset="0"/>
                <a:ea typeface="Deutsche Bank Text" charset="0"/>
                <a:cs typeface="Deutsche Bank Text" charset="0"/>
              </a:defRPr>
            </a:lvl1pPr>
            <a:lvl2pPr marL="455783" indent="0" algn="l" defTabSz="911565" rtl="0" eaLnBrk="1" latinLnBrk="0" hangingPunct="1">
              <a:lnSpc>
                <a:spcPct val="90000"/>
              </a:lnSpc>
              <a:spcBef>
                <a:spcPts val="498"/>
              </a:spcBef>
              <a:buFont typeface="Arial"/>
              <a:buNone/>
              <a:defRPr sz="2393" kern="1200">
                <a:solidFill>
                  <a:schemeClr val="tx1"/>
                </a:solidFill>
                <a:latin typeface="Deutsche Bank Text Beta" charset="0"/>
                <a:ea typeface="Deutsche Bank Text Beta" charset="0"/>
                <a:cs typeface="Deutsche Bank Text Beta" charset="0"/>
              </a:defRPr>
            </a:lvl2pPr>
            <a:lvl3pPr marL="911566" indent="0" algn="l" defTabSz="911565" rtl="0" eaLnBrk="1" latinLnBrk="0" hangingPunct="1">
              <a:lnSpc>
                <a:spcPct val="90000"/>
              </a:lnSpc>
              <a:spcBef>
                <a:spcPts val="498"/>
              </a:spcBef>
              <a:buFont typeface="Arial"/>
              <a:buNone/>
              <a:defRPr sz="1994" kern="1200">
                <a:solidFill>
                  <a:schemeClr val="tx1"/>
                </a:solidFill>
                <a:latin typeface="Deutsche Bank Text Beta" charset="0"/>
                <a:ea typeface="Deutsche Bank Text Beta" charset="0"/>
                <a:cs typeface="Deutsche Bank Text Beta" charset="0"/>
              </a:defRPr>
            </a:lvl3pPr>
            <a:lvl4pPr marL="1367348" indent="0" algn="l" defTabSz="911565" rtl="0" eaLnBrk="1" latinLnBrk="0" hangingPunct="1">
              <a:lnSpc>
                <a:spcPct val="90000"/>
              </a:lnSpc>
              <a:spcBef>
                <a:spcPts val="498"/>
              </a:spcBef>
              <a:buFont typeface="Arial"/>
              <a:buNone/>
              <a:defRPr sz="1794" kern="1200">
                <a:solidFill>
                  <a:schemeClr val="tx1"/>
                </a:solidFill>
                <a:latin typeface="Deutsche Bank Text Beta" charset="0"/>
                <a:ea typeface="Deutsche Bank Text Beta" charset="0"/>
                <a:cs typeface="Deutsche Bank Text Beta" charset="0"/>
              </a:defRPr>
            </a:lvl4pPr>
            <a:lvl5pPr marL="1823131" indent="0" algn="l" defTabSz="911565" rtl="0" eaLnBrk="1" latinLnBrk="0" hangingPunct="1">
              <a:lnSpc>
                <a:spcPct val="90000"/>
              </a:lnSpc>
              <a:spcBef>
                <a:spcPts val="498"/>
              </a:spcBef>
              <a:buFont typeface="Arial"/>
              <a:buNone/>
              <a:defRPr sz="1794" kern="1200">
                <a:solidFill>
                  <a:schemeClr val="tx1"/>
                </a:solidFill>
                <a:latin typeface="Deutsche Bank Text Beta" charset="0"/>
                <a:ea typeface="Deutsche Bank Text Beta" charset="0"/>
                <a:cs typeface="Deutsche Bank Text Beta" charset="0"/>
              </a:defRPr>
            </a:lvl5pPr>
            <a:lvl6pPr marL="2506805" indent="-227891" algn="l" defTabSz="911565" rtl="0" eaLnBrk="1" latinLnBrk="0" hangingPunct="1">
              <a:lnSpc>
                <a:spcPct val="90000"/>
              </a:lnSpc>
              <a:spcBef>
                <a:spcPts val="498"/>
              </a:spcBef>
              <a:buFont typeface="Arial"/>
              <a:buChar char="•"/>
              <a:defRPr sz="1794" kern="1200">
                <a:solidFill>
                  <a:schemeClr val="tx1"/>
                </a:solidFill>
                <a:latin typeface="+mn-lt"/>
                <a:ea typeface="+mn-ea"/>
                <a:cs typeface="+mn-cs"/>
              </a:defRPr>
            </a:lvl6pPr>
            <a:lvl7pPr marL="2962587" indent="-227891" algn="l" defTabSz="911565" rtl="0" eaLnBrk="1" latinLnBrk="0" hangingPunct="1">
              <a:lnSpc>
                <a:spcPct val="90000"/>
              </a:lnSpc>
              <a:spcBef>
                <a:spcPts val="498"/>
              </a:spcBef>
              <a:buFont typeface="Arial"/>
              <a:buChar char="•"/>
              <a:defRPr sz="1794" kern="1200">
                <a:solidFill>
                  <a:schemeClr val="tx1"/>
                </a:solidFill>
                <a:latin typeface="+mn-lt"/>
                <a:ea typeface="+mn-ea"/>
                <a:cs typeface="+mn-cs"/>
              </a:defRPr>
            </a:lvl7pPr>
            <a:lvl8pPr marL="3418370" indent="-227891" algn="l" defTabSz="911565" rtl="0" eaLnBrk="1" latinLnBrk="0" hangingPunct="1">
              <a:lnSpc>
                <a:spcPct val="90000"/>
              </a:lnSpc>
              <a:spcBef>
                <a:spcPts val="498"/>
              </a:spcBef>
              <a:buFont typeface="Arial"/>
              <a:buChar char="•"/>
              <a:defRPr sz="1794" kern="1200">
                <a:solidFill>
                  <a:schemeClr val="tx1"/>
                </a:solidFill>
                <a:latin typeface="+mn-lt"/>
                <a:ea typeface="+mn-ea"/>
                <a:cs typeface="+mn-cs"/>
              </a:defRPr>
            </a:lvl8pPr>
            <a:lvl9pPr marL="3874153" indent="-227891" algn="l" defTabSz="911565" rtl="0" eaLnBrk="1" latinLnBrk="0" hangingPunct="1">
              <a:lnSpc>
                <a:spcPct val="90000"/>
              </a:lnSpc>
              <a:spcBef>
                <a:spcPts val="498"/>
              </a:spcBef>
              <a:buFont typeface="Arial"/>
              <a:buChar char="•"/>
              <a:defRPr sz="1794" kern="1200">
                <a:solidFill>
                  <a:schemeClr val="tx1"/>
                </a:solidFill>
                <a:latin typeface="+mn-lt"/>
                <a:ea typeface="+mn-ea"/>
                <a:cs typeface="+mn-cs"/>
              </a:defRPr>
            </a:lvl9pPr>
          </a:lstStyle>
          <a:p>
            <a:r>
              <a:rPr lang="en-US" sz="1600" dirty="0"/>
              <a:t>How to invest</a:t>
            </a:r>
          </a:p>
        </p:txBody>
      </p:sp>
      <p:sp>
        <p:nvSpPr>
          <p:cNvPr id="7" name="Text Placeholder 7"/>
          <p:cNvSpPr txBox="1">
            <a:spLocks/>
          </p:cNvSpPr>
          <p:nvPr/>
        </p:nvSpPr>
        <p:spPr>
          <a:xfrm>
            <a:off x="1312864" y="2914116"/>
            <a:ext cx="2450992" cy="179536"/>
          </a:xfrm>
          <a:prstGeom prst="rect">
            <a:avLst/>
          </a:prstGeom>
        </p:spPr>
        <p:txBody>
          <a:bodyPr wrap="none" lIns="0" tIns="0" rIns="0" bIns="0">
            <a:spAutoFit/>
          </a:bodyPr>
          <a:lstStyle>
            <a:lvl1pPr marL="0" indent="0" algn="l" defTabSz="911565" rtl="0" eaLnBrk="1" latinLnBrk="0" hangingPunct="1">
              <a:lnSpc>
                <a:spcPts val="1400"/>
              </a:lnSpc>
              <a:spcBef>
                <a:spcPts val="0"/>
              </a:spcBef>
              <a:buFont typeface="Arial"/>
              <a:buNone/>
              <a:defRPr sz="1200" kern="1200" baseline="0">
                <a:solidFill>
                  <a:schemeClr val="tx2"/>
                </a:solidFill>
                <a:latin typeface="Deutsche Bank Text" charset="0"/>
                <a:ea typeface="Deutsche Bank Text" charset="0"/>
                <a:cs typeface="Deutsche Bank Text" charset="0"/>
              </a:defRPr>
            </a:lvl1pPr>
            <a:lvl2pPr marL="455783" indent="0" algn="l" defTabSz="911565" rtl="0" eaLnBrk="1" latinLnBrk="0" hangingPunct="1">
              <a:lnSpc>
                <a:spcPct val="90000"/>
              </a:lnSpc>
              <a:spcBef>
                <a:spcPts val="498"/>
              </a:spcBef>
              <a:buFont typeface="Arial"/>
              <a:buNone/>
              <a:defRPr sz="2393" kern="1200">
                <a:solidFill>
                  <a:schemeClr val="tx1"/>
                </a:solidFill>
                <a:latin typeface="Deutsche Bank Text Beta" charset="0"/>
                <a:ea typeface="Deutsche Bank Text Beta" charset="0"/>
                <a:cs typeface="Deutsche Bank Text Beta" charset="0"/>
              </a:defRPr>
            </a:lvl2pPr>
            <a:lvl3pPr marL="911566" indent="0" algn="l" defTabSz="911565" rtl="0" eaLnBrk="1" latinLnBrk="0" hangingPunct="1">
              <a:lnSpc>
                <a:spcPct val="90000"/>
              </a:lnSpc>
              <a:spcBef>
                <a:spcPts val="498"/>
              </a:spcBef>
              <a:buFont typeface="Arial"/>
              <a:buNone/>
              <a:defRPr sz="1994" kern="1200">
                <a:solidFill>
                  <a:schemeClr val="tx1"/>
                </a:solidFill>
                <a:latin typeface="Deutsche Bank Text Beta" charset="0"/>
                <a:ea typeface="Deutsche Bank Text Beta" charset="0"/>
                <a:cs typeface="Deutsche Bank Text Beta" charset="0"/>
              </a:defRPr>
            </a:lvl3pPr>
            <a:lvl4pPr marL="1367348" indent="0" algn="l" defTabSz="911565" rtl="0" eaLnBrk="1" latinLnBrk="0" hangingPunct="1">
              <a:lnSpc>
                <a:spcPct val="90000"/>
              </a:lnSpc>
              <a:spcBef>
                <a:spcPts val="498"/>
              </a:spcBef>
              <a:buFont typeface="Arial"/>
              <a:buNone/>
              <a:defRPr sz="1794" kern="1200">
                <a:solidFill>
                  <a:schemeClr val="tx1"/>
                </a:solidFill>
                <a:latin typeface="Deutsche Bank Text Beta" charset="0"/>
                <a:ea typeface="Deutsche Bank Text Beta" charset="0"/>
                <a:cs typeface="Deutsche Bank Text Beta" charset="0"/>
              </a:defRPr>
            </a:lvl4pPr>
            <a:lvl5pPr marL="1823131" indent="0" algn="l" defTabSz="911565" rtl="0" eaLnBrk="1" latinLnBrk="0" hangingPunct="1">
              <a:lnSpc>
                <a:spcPct val="90000"/>
              </a:lnSpc>
              <a:spcBef>
                <a:spcPts val="498"/>
              </a:spcBef>
              <a:buFont typeface="Arial"/>
              <a:buNone/>
              <a:defRPr sz="1794" kern="1200">
                <a:solidFill>
                  <a:schemeClr val="tx1"/>
                </a:solidFill>
                <a:latin typeface="Deutsche Bank Text Beta" charset="0"/>
                <a:ea typeface="Deutsche Bank Text Beta" charset="0"/>
                <a:cs typeface="Deutsche Bank Text Beta" charset="0"/>
              </a:defRPr>
            </a:lvl5pPr>
            <a:lvl6pPr marL="2506805" indent="-227891" algn="l" defTabSz="911565" rtl="0" eaLnBrk="1" latinLnBrk="0" hangingPunct="1">
              <a:lnSpc>
                <a:spcPct val="90000"/>
              </a:lnSpc>
              <a:spcBef>
                <a:spcPts val="498"/>
              </a:spcBef>
              <a:buFont typeface="Arial"/>
              <a:buChar char="•"/>
              <a:defRPr sz="1794" kern="1200">
                <a:solidFill>
                  <a:schemeClr val="tx1"/>
                </a:solidFill>
                <a:latin typeface="+mn-lt"/>
                <a:ea typeface="+mn-ea"/>
                <a:cs typeface="+mn-cs"/>
              </a:defRPr>
            </a:lvl6pPr>
            <a:lvl7pPr marL="2962587" indent="-227891" algn="l" defTabSz="911565" rtl="0" eaLnBrk="1" latinLnBrk="0" hangingPunct="1">
              <a:lnSpc>
                <a:spcPct val="90000"/>
              </a:lnSpc>
              <a:spcBef>
                <a:spcPts val="498"/>
              </a:spcBef>
              <a:buFont typeface="Arial"/>
              <a:buChar char="•"/>
              <a:defRPr sz="1794" kern="1200">
                <a:solidFill>
                  <a:schemeClr val="tx1"/>
                </a:solidFill>
                <a:latin typeface="+mn-lt"/>
                <a:ea typeface="+mn-ea"/>
                <a:cs typeface="+mn-cs"/>
              </a:defRPr>
            </a:lvl7pPr>
            <a:lvl8pPr marL="3418370" indent="-227891" algn="l" defTabSz="911565" rtl="0" eaLnBrk="1" latinLnBrk="0" hangingPunct="1">
              <a:lnSpc>
                <a:spcPct val="90000"/>
              </a:lnSpc>
              <a:spcBef>
                <a:spcPts val="498"/>
              </a:spcBef>
              <a:buFont typeface="Arial"/>
              <a:buChar char="•"/>
              <a:defRPr sz="1794" kern="1200">
                <a:solidFill>
                  <a:schemeClr val="tx1"/>
                </a:solidFill>
                <a:latin typeface="+mn-lt"/>
                <a:ea typeface="+mn-ea"/>
                <a:cs typeface="+mn-cs"/>
              </a:defRPr>
            </a:lvl8pPr>
            <a:lvl9pPr marL="3874153" indent="-227891" algn="l" defTabSz="911565" rtl="0" eaLnBrk="1" latinLnBrk="0" hangingPunct="1">
              <a:lnSpc>
                <a:spcPct val="90000"/>
              </a:lnSpc>
              <a:spcBef>
                <a:spcPts val="498"/>
              </a:spcBef>
              <a:buFont typeface="Arial"/>
              <a:buChar char="•"/>
              <a:defRPr sz="1794" kern="1200">
                <a:solidFill>
                  <a:schemeClr val="tx1"/>
                </a:solidFill>
                <a:latin typeface="+mn-lt"/>
                <a:ea typeface="+mn-ea"/>
                <a:cs typeface="+mn-cs"/>
              </a:defRPr>
            </a:lvl9pPr>
          </a:lstStyle>
          <a:p>
            <a:r>
              <a:rPr lang="en-US" sz="1600" dirty="0"/>
              <a:t>How to be entrepreneurial</a:t>
            </a:r>
          </a:p>
        </p:txBody>
      </p:sp>
      <p:sp>
        <p:nvSpPr>
          <p:cNvPr id="8" name="Text Placeholder 7"/>
          <p:cNvSpPr txBox="1">
            <a:spLocks/>
          </p:cNvSpPr>
          <p:nvPr/>
        </p:nvSpPr>
        <p:spPr>
          <a:xfrm>
            <a:off x="1312864" y="3653946"/>
            <a:ext cx="1949252" cy="179536"/>
          </a:xfrm>
          <a:prstGeom prst="rect">
            <a:avLst/>
          </a:prstGeom>
        </p:spPr>
        <p:txBody>
          <a:bodyPr wrap="none" lIns="0" tIns="0" rIns="0" bIns="0">
            <a:spAutoFit/>
          </a:bodyPr>
          <a:lstStyle>
            <a:lvl1pPr marL="0" indent="0" algn="l" defTabSz="911565" rtl="0" eaLnBrk="1" latinLnBrk="0" hangingPunct="1">
              <a:lnSpc>
                <a:spcPts val="1400"/>
              </a:lnSpc>
              <a:spcBef>
                <a:spcPts val="0"/>
              </a:spcBef>
              <a:buFont typeface="Arial"/>
              <a:buNone/>
              <a:defRPr sz="1200" kern="1200" baseline="0">
                <a:solidFill>
                  <a:schemeClr val="tx2"/>
                </a:solidFill>
                <a:latin typeface="Deutsche Bank Text" charset="0"/>
                <a:ea typeface="Deutsche Bank Text" charset="0"/>
                <a:cs typeface="Deutsche Bank Text" charset="0"/>
              </a:defRPr>
            </a:lvl1pPr>
            <a:lvl2pPr marL="455783" indent="0" algn="l" defTabSz="911565" rtl="0" eaLnBrk="1" latinLnBrk="0" hangingPunct="1">
              <a:lnSpc>
                <a:spcPct val="90000"/>
              </a:lnSpc>
              <a:spcBef>
                <a:spcPts val="498"/>
              </a:spcBef>
              <a:buFont typeface="Arial"/>
              <a:buNone/>
              <a:defRPr sz="2393" kern="1200">
                <a:solidFill>
                  <a:schemeClr val="tx1"/>
                </a:solidFill>
                <a:latin typeface="Deutsche Bank Text Beta" charset="0"/>
                <a:ea typeface="Deutsche Bank Text Beta" charset="0"/>
                <a:cs typeface="Deutsche Bank Text Beta" charset="0"/>
              </a:defRPr>
            </a:lvl2pPr>
            <a:lvl3pPr marL="911566" indent="0" algn="l" defTabSz="911565" rtl="0" eaLnBrk="1" latinLnBrk="0" hangingPunct="1">
              <a:lnSpc>
                <a:spcPct val="90000"/>
              </a:lnSpc>
              <a:spcBef>
                <a:spcPts val="498"/>
              </a:spcBef>
              <a:buFont typeface="Arial"/>
              <a:buNone/>
              <a:defRPr sz="1994" kern="1200">
                <a:solidFill>
                  <a:schemeClr val="tx1"/>
                </a:solidFill>
                <a:latin typeface="Deutsche Bank Text Beta" charset="0"/>
                <a:ea typeface="Deutsche Bank Text Beta" charset="0"/>
                <a:cs typeface="Deutsche Bank Text Beta" charset="0"/>
              </a:defRPr>
            </a:lvl3pPr>
            <a:lvl4pPr marL="1367348" indent="0" algn="l" defTabSz="911565" rtl="0" eaLnBrk="1" latinLnBrk="0" hangingPunct="1">
              <a:lnSpc>
                <a:spcPct val="90000"/>
              </a:lnSpc>
              <a:spcBef>
                <a:spcPts val="498"/>
              </a:spcBef>
              <a:buFont typeface="Arial"/>
              <a:buNone/>
              <a:defRPr sz="1794" kern="1200">
                <a:solidFill>
                  <a:schemeClr val="tx1"/>
                </a:solidFill>
                <a:latin typeface="Deutsche Bank Text Beta" charset="0"/>
                <a:ea typeface="Deutsche Bank Text Beta" charset="0"/>
                <a:cs typeface="Deutsche Bank Text Beta" charset="0"/>
              </a:defRPr>
            </a:lvl4pPr>
            <a:lvl5pPr marL="1823131" indent="0" algn="l" defTabSz="911565" rtl="0" eaLnBrk="1" latinLnBrk="0" hangingPunct="1">
              <a:lnSpc>
                <a:spcPct val="90000"/>
              </a:lnSpc>
              <a:spcBef>
                <a:spcPts val="498"/>
              </a:spcBef>
              <a:buFont typeface="Arial"/>
              <a:buNone/>
              <a:defRPr sz="1794" kern="1200">
                <a:solidFill>
                  <a:schemeClr val="tx1"/>
                </a:solidFill>
                <a:latin typeface="Deutsche Bank Text Beta" charset="0"/>
                <a:ea typeface="Deutsche Bank Text Beta" charset="0"/>
                <a:cs typeface="Deutsche Bank Text Beta" charset="0"/>
              </a:defRPr>
            </a:lvl5pPr>
            <a:lvl6pPr marL="2506805" indent="-227891" algn="l" defTabSz="911565" rtl="0" eaLnBrk="1" latinLnBrk="0" hangingPunct="1">
              <a:lnSpc>
                <a:spcPct val="90000"/>
              </a:lnSpc>
              <a:spcBef>
                <a:spcPts val="498"/>
              </a:spcBef>
              <a:buFont typeface="Arial"/>
              <a:buChar char="•"/>
              <a:defRPr sz="1794" kern="1200">
                <a:solidFill>
                  <a:schemeClr val="tx1"/>
                </a:solidFill>
                <a:latin typeface="+mn-lt"/>
                <a:ea typeface="+mn-ea"/>
                <a:cs typeface="+mn-cs"/>
              </a:defRPr>
            </a:lvl6pPr>
            <a:lvl7pPr marL="2962587" indent="-227891" algn="l" defTabSz="911565" rtl="0" eaLnBrk="1" latinLnBrk="0" hangingPunct="1">
              <a:lnSpc>
                <a:spcPct val="90000"/>
              </a:lnSpc>
              <a:spcBef>
                <a:spcPts val="498"/>
              </a:spcBef>
              <a:buFont typeface="Arial"/>
              <a:buChar char="•"/>
              <a:defRPr sz="1794" kern="1200">
                <a:solidFill>
                  <a:schemeClr val="tx1"/>
                </a:solidFill>
                <a:latin typeface="+mn-lt"/>
                <a:ea typeface="+mn-ea"/>
                <a:cs typeface="+mn-cs"/>
              </a:defRPr>
            </a:lvl7pPr>
            <a:lvl8pPr marL="3418370" indent="-227891" algn="l" defTabSz="911565" rtl="0" eaLnBrk="1" latinLnBrk="0" hangingPunct="1">
              <a:lnSpc>
                <a:spcPct val="90000"/>
              </a:lnSpc>
              <a:spcBef>
                <a:spcPts val="498"/>
              </a:spcBef>
              <a:buFont typeface="Arial"/>
              <a:buChar char="•"/>
              <a:defRPr sz="1794" kern="1200">
                <a:solidFill>
                  <a:schemeClr val="tx1"/>
                </a:solidFill>
                <a:latin typeface="+mn-lt"/>
                <a:ea typeface="+mn-ea"/>
                <a:cs typeface="+mn-cs"/>
              </a:defRPr>
            </a:lvl8pPr>
            <a:lvl9pPr marL="3874153" indent="-227891" algn="l" defTabSz="911565" rtl="0" eaLnBrk="1" latinLnBrk="0" hangingPunct="1">
              <a:lnSpc>
                <a:spcPct val="90000"/>
              </a:lnSpc>
              <a:spcBef>
                <a:spcPts val="498"/>
              </a:spcBef>
              <a:buFont typeface="Arial"/>
              <a:buChar char="•"/>
              <a:defRPr sz="1794" kern="1200">
                <a:solidFill>
                  <a:schemeClr val="tx1"/>
                </a:solidFill>
                <a:latin typeface="+mn-lt"/>
                <a:ea typeface="+mn-ea"/>
                <a:cs typeface="+mn-cs"/>
              </a:defRPr>
            </a:lvl9pPr>
          </a:lstStyle>
          <a:p>
            <a:r>
              <a:rPr lang="en-US" sz="1600" dirty="0"/>
              <a:t>How to handle credit</a:t>
            </a:r>
          </a:p>
        </p:txBody>
      </p:sp>
      <p:sp>
        <p:nvSpPr>
          <p:cNvPr id="10" name="Text Placeholder 7"/>
          <p:cNvSpPr txBox="1">
            <a:spLocks/>
          </p:cNvSpPr>
          <p:nvPr/>
        </p:nvSpPr>
        <p:spPr>
          <a:xfrm>
            <a:off x="1312864" y="4366701"/>
            <a:ext cx="3646832" cy="179536"/>
          </a:xfrm>
          <a:prstGeom prst="rect">
            <a:avLst/>
          </a:prstGeom>
        </p:spPr>
        <p:txBody>
          <a:bodyPr wrap="none" lIns="0" tIns="0" rIns="0" bIns="0">
            <a:spAutoFit/>
          </a:bodyPr>
          <a:lstStyle>
            <a:lvl1pPr marL="0" indent="0" algn="l" defTabSz="911565" rtl="0" eaLnBrk="1" latinLnBrk="0" hangingPunct="1">
              <a:lnSpc>
                <a:spcPts val="1400"/>
              </a:lnSpc>
              <a:spcBef>
                <a:spcPts val="0"/>
              </a:spcBef>
              <a:buFont typeface="Arial"/>
              <a:buNone/>
              <a:defRPr sz="1200" kern="1200" baseline="0">
                <a:solidFill>
                  <a:schemeClr val="tx2"/>
                </a:solidFill>
                <a:latin typeface="Deutsche Bank Text" charset="0"/>
                <a:ea typeface="Deutsche Bank Text" charset="0"/>
                <a:cs typeface="Deutsche Bank Text" charset="0"/>
              </a:defRPr>
            </a:lvl1pPr>
            <a:lvl2pPr marL="455783" indent="0" algn="l" defTabSz="911565" rtl="0" eaLnBrk="1" latinLnBrk="0" hangingPunct="1">
              <a:lnSpc>
                <a:spcPct val="90000"/>
              </a:lnSpc>
              <a:spcBef>
                <a:spcPts val="498"/>
              </a:spcBef>
              <a:buFont typeface="Arial"/>
              <a:buNone/>
              <a:defRPr sz="2393" kern="1200">
                <a:solidFill>
                  <a:schemeClr val="tx1"/>
                </a:solidFill>
                <a:latin typeface="Deutsche Bank Text Beta" charset="0"/>
                <a:ea typeface="Deutsche Bank Text Beta" charset="0"/>
                <a:cs typeface="Deutsche Bank Text Beta" charset="0"/>
              </a:defRPr>
            </a:lvl2pPr>
            <a:lvl3pPr marL="911566" indent="0" algn="l" defTabSz="911565" rtl="0" eaLnBrk="1" latinLnBrk="0" hangingPunct="1">
              <a:lnSpc>
                <a:spcPct val="90000"/>
              </a:lnSpc>
              <a:spcBef>
                <a:spcPts val="498"/>
              </a:spcBef>
              <a:buFont typeface="Arial"/>
              <a:buNone/>
              <a:defRPr sz="1994" kern="1200">
                <a:solidFill>
                  <a:schemeClr val="tx1"/>
                </a:solidFill>
                <a:latin typeface="Deutsche Bank Text Beta" charset="0"/>
                <a:ea typeface="Deutsche Bank Text Beta" charset="0"/>
                <a:cs typeface="Deutsche Bank Text Beta" charset="0"/>
              </a:defRPr>
            </a:lvl3pPr>
            <a:lvl4pPr marL="1367348" indent="0" algn="l" defTabSz="911565" rtl="0" eaLnBrk="1" latinLnBrk="0" hangingPunct="1">
              <a:lnSpc>
                <a:spcPct val="90000"/>
              </a:lnSpc>
              <a:spcBef>
                <a:spcPts val="498"/>
              </a:spcBef>
              <a:buFont typeface="Arial"/>
              <a:buNone/>
              <a:defRPr sz="1794" kern="1200">
                <a:solidFill>
                  <a:schemeClr val="tx1"/>
                </a:solidFill>
                <a:latin typeface="Deutsche Bank Text Beta" charset="0"/>
                <a:ea typeface="Deutsche Bank Text Beta" charset="0"/>
                <a:cs typeface="Deutsche Bank Text Beta" charset="0"/>
              </a:defRPr>
            </a:lvl4pPr>
            <a:lvl5pPr marL="1823131" indent="0" algn="l" defTabSz="911565" rtl="0" eaLnBrk="1" latinLnBrk="0" hangingPunct="1">
              <a:lnSpc>
                <a:spcPct val="90000"/>
              </a:lnSpc>
              <a:spcBef>
                <a:spcPts val="498"/>
              </a:spcBef>
              <a:buFont typeface="Arial"/>
              <a:buNone/>
              <a:defRPr sz="1794" kern="1200">
                <a:solidFill>
                  <a:schemeClr val="tx1"/>
                </a:solidFill>
                <a:latin typeface="Deutsche Bank Text Beta" charset="0"/>
                <a:ea typeface="Deutsche Bank Text Beta" charset="0"/>
                <a:cs typeface="Deutsche Bank Text Beta" charset="0"/>
              </a:defRPr>
            </a:lvl5pPr>
            <a:lvl6pPr marL="2506805" indent="-227891" algn="l" defTabSz="911565" rtl="0" eaLnBrk="1" latinLnBrk="0" hangingPunct="1">
              <a:lnSpc>
                <a:spcPct val="90000"/>
              </a:lnSpc>
              <a:spcBef>
                <a:spcPts val="498"/>
              </a:spcBef>
              <a:buFont typeface="Arial"/>
              <a:buChar char="•"/>
              <a:defRPr sz="1794" kern="1200">
                <a:solidFill>
                  <a:schemeClr val="tx1"/>
                </a:solidFill>
                <a:latin typeface="+mn-lt"/>
                <a:ea typeface="+mn-ea"/>
                <a:cs typeface="+mn-cs"/>
              </a:defRPr>
            </a:lvl6pPr>
            <a:lvl7pPr marL="2962587" indent="-227891" algn="l" defTabSz="911565" rtl="0" eaLnBrk="1" latinLnBrk="0" hangingPunct="1">
              <a:lnSpc>
                <a:spcPct val="90000"/>
              </a:lnSpc>
              <a:spcBef>
                <a:spcPts val="498"/>
              </a:spcBef>
              <a:buFont typeface="Arial"/>
              <a:buChar char="•"/>
              <a:defRPr sz="1794" kern="1200">
                <a:solidFill>
                  <a:schemeClr val="tx1"/>
                </a:solidFill>
                <a:latin typeface="+mn-lt"/>
                <a:ea typeface="+mn-ea"/>
                <a:cs typeface="+mn-cs"/>
              </a:defRPr>
            </a:lvl7pPr>
            <a:lvl8pPr marL="3418370" indent="-227891" algn="l" defTabSz="911565" rtl="0" eaLnBrk="1" latinLnBrk="0" hangingPunct="1">
              <a:lnSpc>
                <a:spcPct val="90000"/>
              </a:lnSpc>
              <a:spcBef>
                <a:spcPts val="498"/>
              </a:spcBef>
              <a:buFont typeface="Arial"/>
              <a:buChar char="•"/>
              <a:defRPr sz="1794" kern="1200">
                <a:solidFill>
                  <a:schemeClr val="tx1"/>
                </a:solidFill>
                <a:latin typeface="+mn-lt"/>
                <a:ea typeface="+mn-ea"/>
                <a:cs typeface="+mn-cs"/>
              </a:defRPr>
            </a:lvl8pPr>
            <a:lvl9pPr marL="3874153" indent="-227891" algn="l" defTabSz="911565" rtl="0" eaLnBrk="1" latinLnBrk="0" hangingPunct="1">
              <a:lnSpc>
                <a:spcPct val="90000"/>
              </a:lnSpc>
              <a:spcBef>
                <a:spcPts val="498"/>
              </a:spcBef>
              <a:buFont typeface="Arial"/>
              <a:buChar char="•"/>
              <a:defRPr sz="1794" kern="1200">
                <a:solidFill>
                  <a:schemeClr val="tx1"/>
                </a:solidFill>
                <a:latin typeface="+mn-lt"/>
                <a:ea typeface="+mn-ea"/>
                <a:cs typeface="+mn-cs"/>
              </a:defRPr>
            </a:lvl9pPr>
          </a:lstStyle>
          <a:p>
            <a:r>
              <a:rPr lang="en-US" sz="1600" dirty="0"/>
              <a:t>How to use money to change the world</a:t>
            </a:r>
          </a:p>
        </p:txBody>
      </p:sp>
      <p:sp>
        <p:nvSpPr>
          <p:cNvPr id="11" name="Oval 10"/>
          <p:cNvSpPr/>
          <p:nvPr/>
        </p:nvSpPr>
        <p:spPr>
          <a:xfrm>
            <a:off x="701674" y="2098520"/>
            <a:ext cx="411480" cy="411480"/>
          </a:xfrm>
          <a:prstGeom prst="ellipse">
            <a:avLst/>
          </a:prstGeom>
          <a:noFill/>
          <a:ln w="952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lIns="45720" rIns="45720" rtlCol="0" anchor="ctr"/>
          <a:lstStyle/>
          <a:p>
            <a:pPr algn="ctr"/>
            <a:r>
              <a:rPr lang="en-US" sz="1200" dirty="0">
                <a:solidFill>
                  <a:schemeClr val="accent2"/>
                </a:solidFill>
                <a:latin typeface="Deutsche Bank Display" charset="0"/>
                <a:ea typeface="Deutsche Bank Display" charset="0"/>
                <a:cs typeface="Deutsche Bank Display" charset="0"/>
              </a:rPr>
              <a:t>7</a:t>
            </a:r>
          </a:p>
        </p:txBody>
      </p:sp>
      <p:sp>
        <p:nvSpPr>
          <p:cNvPr id="12" name="Oval 11"/>
          <p:cNvSpPr/>
          <p:nvPr/>
        </p:nvSpPr>
        <p:spPr>
          <a:xfrm>
            <a:off x="701674" y="2798144"/>
            <a:ext cx="411480" cy="411480"/>
          </a:xfrm>
          <a:prstGeom prst="ellipse">
            <a:avLst/>
          </a:prstGeom>
          <a:noFill/>
          <a:ln w="952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lIns="45720" rIns="45720" rtlCol="0" anchor="ctr"/>
          <a:lstStyle/>
          <a:p>
            <a:pPr algn="ctr"/>
            <a:r>
              <a:rPr lang="en-US" sz="1200" dirty="0">
                <a:solidFill>
                  <a:schemeClr val="accent2"/>
                </a:solidFill>
                <a:latin typeface="Deutsche Bank Display" charset="0"/>
                <a:ea typeface="Deutsche Bank Display" charset="0"/>
                <a:cs typeface="Deutsche Bank Display" charset="0"/>
              </a:rPr>
              <a:t>8</a:t>
            </a:r>
          </a:p>
        </p:txBody>
      </p:sp>
      <p:sp>
        <p:nvSpPr>
          <p:cNvPr id="13" name="Oval 12"/>
          <p:cNvSpPr/>
          <p:nvPr/>
        </p:nvSpPr>
        <p:spPr>
          <a:xfrm>
            <a:off x="701674" y="3537974"/>
            <a:ext cx="411480" cy="411480"/>
          </a:xfrm>
          <a:prstGeom prst="ellipse">
            <a:avLst/>
          </a:prstGeom>
          <a:noFill/>
          <a:ln w="952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lIns="45720" rIns="45720" rtlCol="0" anchor="ctr"/>
          <a:lstStyle/>
          <a:p>
            <a:pPr algn="ctr"/>
            <a:r>
              <a:rPr lang="en-US" sz="1200" dirty="0">
                <a:solidFill>
                  <a:schemeClr val="accent2"/>
                </a:solidFill>
                <a:latin typeface="Deutsche Bank Display" charset="0"/>
                <a:ea typeface="Deutsche Bank Display" charset="0"/>
                <a:cs typeface="Deutsche Bank Display" charset="0"/>
              </a:rPr>
              <a:t>9</a:t>
            </a:r>
          </a:p>
        </p:txBody>
      </p:sp>
      <p:sp>
        <p:nvSpPr>
          <p:cNvPr id="14" name="Oval 13"/>
          <p:cNvSpPr/>
          <p:nvPr/>
        </p:nvSpPr>
        <p:spPr>
          <a:xfrm>
            <a:off x="701674" y="4250729"/>
            <a:ext cx="411480" cy="411480"/>
          </a:xfrm>
          <a:prstGeom prst="ellipse">
            <a:avLst/>
          </a:prstGeom>
          <a:noFill/>
          <a:ln w="952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lIns="45720" rIns="45720" rtlCol="0" anchor="ctr"/>
          <a:lstStyle/>
          <a:p>
            <a:pPr algn="ctr"/>
            <a:r>
              <a:rPr lang="en-US" sz="1200" dirty="0">
                <a:solidFill>
                  <a:schemeClr val="accent2"/>
                </a:solidFill>
                <a:latin typeface="Deutsche Bank Display" charset="0"/>
                <a:ea typeface="Deutsche Bank Display" charset="0"/>
                <a:cs typeface="Deutsche Bank Display" charset="0"/>
              </a:rPr>
              <a:t>10</a:t>
            </a:r>
          </a:p>
        </p:txBody>
      </p:sp>
    </p:spTree>
    <p:extLst>
      <p:ext uri="{BB962C8B-B14F-4D97-AF65-F5344CB8AC3E}">
        <p14:creationId xmlns:p14="http://schemas.microsoft.com/office/powerpoint/2010/main" val="1901268687"/>
      </p:ext>
    </p:extLst>
  </p:cSld>
  <p:clrMapOvr>
    <a:masterClrMapping/>
  </p:clrMapOvr>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 Placeholder 1"/>
          <p:cNvSpPr>
            <a:spLocks noGrp="1"/>
          </p:cNvSpPr>
          <p:nvPr>
            <p:ph type="body" sz="quarter" idx="10"/>
          </p:nvPr>
        </p:nvSpPr>
        <p:spPr/>
        <p:txBody>
          <a:bodyPr/>
          <a:lstStyle/>
          <a:p>
            <a:r>
              <a:rPr lang="pt-PT" dirty="0"/>
              <a:t>3</a:t>
            </a:r>
            <a:endParaRPr dirty="0"/>
          </a:p>
        </p:txBody>
      </p:sp>
      <p:sp>
        <p:nvSpPr>
          <p:cNvPr id="3" name="Text Placeholder 2"/>
          <p:cNvSpPr>
            <a:spLocks noGrp="1"/>
          </p:cNvSpPr>
          <p:nvPr>
            <p:ph type="body" sz="quarter" idx="11"/>
          </p:nvPr>
        </p:nvSpPr>
        <p:spPr>
          <a:xfrm>
            <a:off x="5418137" y="2086683"/>
            <a:ext cx="3816351" cy="355575"/>
          </a:xfrm>
        </p:spPr>
        <p:txBody>
          <a:bodyPr/>
          <a:lstStyle/>
          <a:p>
            <a:r>
              <a:rPr lang="en-US" dirty="0"/>
              <a:t>Communication Skills and Providing Information to Trust Beneficiary </a:t>
            </a:r>
          </a:p>
          <a:p>
            <a:endParaRPr lang="en-US" dirty="0"/>
          </a:p>
        </p:txBody>
      </p:sp>
      <p:sp>
        <p:nvSpPr>
          <p:cNvPr id="4" name="Text Placeholder 3"/>
          <p:cNvSpPr>
            <a:spLocks noGrp="1"/>
          </p:cNvSpPr>
          <p:nvPr>
            <p:ph type="body" sz="quarter" idx="12"/>
          </p:nvPr>
        </p:nvSpPr>
        <p:spPr>
          <a:xfrm>
            <a:off x="5418138" y="2694611"/>
            <a:ext cx="3816350" cy="1113717"/>
          </a:xfrm>
        </p:spPr>
        <p:txBody>
          <a:bodyPr/>
          <a:lstStyle/>
          <a:p>
            <a:r>
              <a:rPr lang="en-US" dirty="0"/>
              <a:t> </a:t>
            </a:r>
            <a:endParaRPr dirty="0"/>
          </a:p>
        </p:txBody>
      </p:sp>
    </p:spTree>
    <p:extLst>
      <p:ext uri="{BB962C8B-B14F-4D97-AF65-F5344CB8AC3E}">
        <p14:creationId xmlns:p14="http://schemas.microsoft.com/office/powerpoint/2010/main" val="336665147"/>
      </p:ext>
    </p:extLst>
  </p:cSld>
  <p:clrMapOvr>
    <a:masterClrMapping/>
  </p:clrMapOvr>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 Placeholder 1"/>
          <p:cNvSpPr>
            <a:spLocks noGrp="1"/>
          </p:cNvSpPr>
          <p:nvPr>
            <p:ph type="body" sz="quarter" idx="62"/>
          </p:nvPr>
        </p:nvSpPr>
        <p:spPr/>
        <p:txBody>
          <a:bodyPr/>
          <a:lstStyle/>
          <a:p>
            <a:r>
              <a:rPr lang="en-US" dirty="0"/>
              <a:t>Beneficiary Communications</a:t>
            </a:r>
          </a:p>
          <a:p>
            <a:endParaRPr lang="en-US" dirty="0"/>
          </a:p>
        </p:txBody>
      </p:sp>
      <p:sp>
        <p:nvSpPr>
          <p:cNvPr id="3" name="Text Placeholder 2"/>
          <p:cNvSpPr>
            <a:spLocks noGrp="1"/>
          </p:cNvSpPr>
          <p:nvPr>
            <p:ph type="body" sz="quarter" idx="63"/>
          </p:nvPr>
        </p:nvSpPr>
        <p:spPr/>
        <p:txBody>
          <a:bodyPr/>
          <a:lstStyle/>
          <a:p>
            <a:r>
              <a:rPr lang="en-US" dirty="0"/>
              <a:t>Communication Skills</a:t>
            </a:r>
          </a:p>
        </p:txBody>
      </p:sp>
      <p:sp>
        <p:nvSpPr>
          <p:cNvPr id="9" name="Text Placeholder 8"/>
          <p:cNvSpPr>
            <a:spLocks noGrp="1"/>
          </p:cNvSpPr>
          <p:nvPr>
            <p:ph type="body" sz="quarter" idx="72"/>
          </p:nvPr>
        </p:nvSpPr>
        <p:spPr/>
        <p:txBody>
          <a:bodyPr/>
          <a:lstStyle/>
          <a:p>
            <a:r>
              <a:rPr lang="en-US" dirty="0"/>
              <a:t> </a:t>
            </a:r>
          </a:p>
        </p:txBody>
      </p:sp>
      <p:sp>
        <p:nvSpPr>
          <p:cNvPr id="26" name="Text Placeholder 7"/>
          <p:cNvSpPr>
            <a:spLocks noGrp="1"/>
          </p:cNvSpPr>
          <p:nvPr>
            <p:ph type="body" sz="quarter" idx="73"/>
          </p:nvPr>
        </p:nvSpPr>
        <p:spPr>
          <a:xfrm>
            <a:off x="701674" y="2087564"/>
            <a:ext cx="9324975" cy="2252208"/>
          </a:xfrm>
        </p:spPr>
        <p:txBody>
          <a:bodyPr/>
          <a:lstStyle/>
          <a:p>
            <a:pPr marL="0" indent="0">
              <a:buNone/>
            </a:pPr>
            <a:r>
              <a:rPr lang="en-US" sz="1600" dirty="0">
                <a:solidFill>
                  <a:srgbClr val="00205B"/>
                </a:solidFill>
                <a:latin typeface="Deutsche Bank Text" panose="020B0503020202030204" pitchFamily="34" charset="0"/>
                <a:ea typeface="Deutsche Bank Text" panose="020B0503020202030204" pitchFamily="34" charset="0"/>
                <a:cs typeface="Deutsche Bank Text" panose="020B0503020202030204" pitchFamily="34" charset="0"/>
              </a:rPr>
              <a:t>Four Content Types in any Interaction</a:t>
            </a:r>
          </a:p>
        </p:txBody>
      </p:sp>
      <p:grpSp>
        <p:nvGrpSpPr>
          <p:cNvPr id="4" name="Group 3"/>
          <p:cNvGrpSpPr/>
          <p:nvPr/>
        </p:nvGrpSpPr>
        <p:grpSpPr>
          <a:xfrm>
            <a:off x="701674" y="2454399"/>
            <a:ext cx="4205123" cy="2563689"/>
            <a:chOff x="701674" y="2098520"/>
            <a:chExt cx="4205123" cy="2563689"/>
          </a:xfrm>
        </p:grpSpPr>
        <p:sp>
          <p:nvSpPr>
            <p:cNvPr id="6" name="Text Placeholder 7"/>
            <p:cNvSpPr txBox="1">
              <a:spLocks/>
            </p:cNvSpPr>
            <p:nvPr/>
          </p:nvSpPr>
          <p:spPr>
            <a:xfrm>
              <a:off x="1312864" y="2214492"/>
              <a:ext cx="1708801" cy="184346"/>
            </a:xfrm>
            <a:prstGeom prst="rect">
              <a:avLst/>
            </a:prstGeom>
          </p:spPr>
          <p:txBody>
            <a:bodyPr wrap="none" lIns="0" tIns="0" rIns="0" bIns="0">
              <a:spAutoFit/>
            </a:bodyPr>
            <a:lstStyle>
              <a:lvl1pPr marL="0" indent="0" algn="l" defTabSz="911565" rtl="0" eaLnBrk="1" latinLnBrk="0" hangingPunct="1">
                <a:lnSpc>
                  <a:spcPts val="1400"/>
                </a:lnSpc>
                <a:spcBef>
                  <a:spcPts val="0"/>
                </a:spcBef>
                <a:buFont typeface="Arial"/>
                <a:buNone/>
                <a:defRPr sz="1200" kern="1200" baseline="0">
                  <a:solidFill>
                    <a:schemeClr val="tx2"/>
                  </a:solidFill>
                  <a:latin typeface="Deutsche Bank Text" charset="0"/>
                  <a:ea typeface="Deutsche Bank Text" charset="0"/>
                  <a:cs typeface="Deutsche Bank Text" charset="0"/>
                </a:defRPr>
              </a:lvl1pPr>
              <a:lvl2pPr marL="455783" indent="0" algn="l" defTabSz="911565" rtl="0" eaLnBrk="1" latinLnBrk="0" hangingPunct="1">
                <a:lnSpc>
                  <a:spcPct val="90000"/>
                </a:lnSpc>
                <a:spcBef>
                  <a:spcPts val="498"/>
                </a:spcBef>
                <a:buFont typeface="Arial"/>
                <a:buNone/>
                <a:defRPr sz="2393" kern="1200">
                  <a:solidFill>
                    <a:schemeClr val="tx1"/>
                  </a:solidFill>
                  <a:latin typeface="Deutsche Bank Text Beta" charset="0"/>
                  <a:ea typeface="Deutsche Bank Text Beta" charset="0"/>
                  <a:cs typeface="Deutsche Bank Text Beta" charset="0"/>
                </a:defRPr>
              </a:lvl2pPr>
              <a:lvl3pPr marL="911566" indent="0" algn="l" defTabSz="911565" rtl="0" eaLnBrk="1" latinLnBrk="0" hangingPunct="1">
                <a:lnSpc>
                  <a:spcPct val="90000"/>
                </a:lnSpc>
                <a:spcBef>
                  <a:spcPts val="498"/>
                </a:spcBef>
                <a:buFont typeface="Arial"/>
                <a:buNone/>
                <a:defRPr sz="1994" kern="1200">
                  <a:solidFill>
                    <a:schemeClr val="tx1"/>
                  </a:solidFill>
                  <a:latin typeface="Deutsche Bank Text Beta" charset="0"/>
                  <a:ea typeface="Deutsche Bank Text Beta" charset="0"/>
                  <a:cs typeface="Deutsche Bank Text Beta" charset="0"/>
                </a:defRPr>
              </a:lvl3pPr>
              <a:lvl4pPr marL="1367348" indent="0" algn="l" defTabSz="911565" rtl="0" eaLnBrk="1" latinLnBrk="0" hangingPunct="1">
                <a:lnSpc>
                  <a:spcPct val="90000"/>
                </a:lnSpc>
                <a:spcBef>
                  <a:spcPts val="498"/>
                </a:spcBef>
                <a:buFont typeface="Arial"/>
                <a:buNone/>
                <a:defRPr sz="1794" kern="1200">
                  <a:solidFill>
                    <a:schemeClr val="tx1"/>
                  </a:solidFill>
                  <a:latin typeface="Deutsche Bank Text Beta" charset="0"/>
                  <a:ea typeface="Deutsche Bank Text Beta" charset="0"/>
                  <a:cs typeface="Deutsche Bank Text Beta" charset="0"/>
                </a:defRPr>
              </a:lvl4pPr>
              <a:lvl5pPr marL="1823131" indent="0" algn="l" defTabSz="911565" rtl="0" eaLnBrk="1" latinLnBrk="0" hangingPunct="1">
                <a:lnSpc>
                  <a:spcPct val="90000"/>
                </a:lnSpc>
                <a:spcBef>
                  <a:spcPts val="498"/>
                </a:spcBef>
                <a:buFont typeface="Arial"/>
                <a:buNone/>
                <a:defRPr sz="1794" kern="1200">
                  <a:solidFill>
                    <a:schemeClr val="tx1"/>
                  </a:solidFill>
                  <a:latin typeface="Deutsche Bank Text Beta" charset="0"/>
                  <a:ea typeface="Deutsche Bank Text Beta" charset="0"/>
                  <a:cs typeface="Deutsche Bank Text Beta" charset="0"/>
                </a:defRPr>
              </a:lvl5pPr>
              <a:lvl6pPr marL="2506805" indent="-227891" algn="l" defTabSz="911565" rtl="0" eaLnBrk="1" latinLnBrk="0" hangingPunct="1">
                <a:lnSpc>
                  <a:spcPct val="90000"/>
                </a:lnSpc>
                <a:spcBef>
                  <a:spcPts val="498"/>
                </a:spcBef>
                <a:buFont typeface="Arial"/>
                <a:buChar char="•"/>
                <a:defRPr sz="1794" kern="1200">
                  <a:solidFill>
                    <a:schemeClr val="tx1"/>
                  </a:solidFill>
                  <a:latin typeface="+mn-lt"/>
                  <a:ea typeface="+mn-ea"/>
                  <a:cs typeface="+mn-cs"/>
                </a:defRPr>
              </a:lvl6pPr>
              <a:lvl7pPr marL="2962587" indent="-227891" algn="l" defTabSz="911565" rtl="0" eaLnBrk="1" latinLnBrk="0" hangingPunct="1">
                <a:lnSpc>
                  <a:spcPct val="90000"/>
                </a:lnSpc>
                <a:spcBef>
                  <a:spcPts val="498"/>
                </a:spcBef>
                <a:buFont typeface="Arial"/>
                <a:buChar char="•"/>
                <a:defRPr sz="1794" kern="1200">
                  <a:solidFill>
                    <a:schemeClr val="tx1"/>
                  </a:solidFill>
                  <a:latin typeface="+mn-lt"/>
                  <a:ea typeface="+mn-ea"/>
                  <a:cs typeface="+mn-cs"/>
                </a:defRPr>
              </a:lvl7pPr>
              <a:lvl8pPr marL="3418370" indent="-227891" algn="l" defTabSz="911565" rtl="0" eaLnBrk="1" latinLnBrk="0" hangingPunct="1">
                <a:lnSpc>
                  <a:spcPct val="90000"/>
                </a:lnSpc>
                <a:spcBef>
                  <a:spcPts val="498"/>
                </a:spcBef>
                <a:buFont typeface="Arial"/>
                <a:buChar char="•"/>
                <a:defRPr sz="1794" kern="1200">
                  <a:solidFill>
                    <a:schemeClr val="tx1"/>
                  </a:solidFill>
                  <a:latin typeface="+mn-lt"/>
                  <a:ea typeface="+mn-ea"/>
                  <a:cs typeface="+mn-cs"/>
                </a:defRPr>
              </a:lvl8pPr>
              <a:lvl9pPr marL="3874153" indent="-227891" algn="l" defTabSz="911565" rtl="0" eaLnBrk="1" latinLnBrk="0" hangingPunct="1">
                <a:lnSpc>
                  <a:spcPct val="90000"/>
                </a:lnSpc>
                <a:spcBef>
                  <a:spcPts val="498"/>
                </a:spcBef>
                <a:buFont typeface="Arial"/>
                <a:buChar char="•"/>
                <a:defRPr sz="1794" kern="1200">
                  <a:solidFill>
                    <a:schemeClr val="tx1"/>
                  </a:solidFill>
                  <a:latin typeface="+mn-lt"/>
                  <a:ea typeface="+mn-ea"/>
                  <a:cs typeface="+mn-cs"/>
                </a:defRPr>
              </a:lvl9pPr>
            </a:lstStyle>
            <a:p>
              <a:r>
                <a:rPr lang="en-US" sz="1600" dirty="0"/>
                <a:t>Technical Content</a:t>
              </a:r>
            </a:p>
          </p:txBody>
        </p:sp>
        <p:sp>
          <p:nvSpPr>
            <p:cNvPr id="7" name="Text Placeholder 7"/>
            <p:cNvSpPr txBox="1">
              <a:spLocks/>
            </p:cNvSpPr>
            <p:nvPr/>
          </p:nvSpPr>
          <p:spPr>
            <a:xfrm>
              <a:off x="1312864" y="2914116"/>
              <a:ext cx="2505494" cy="184346"/>
            </a:xfrm>
            <a:prstGeom prst="rect">
              <a:avLst/>
            </a:prstGeom>
          </p:spPr>
          <p:txBody>
            <a:bodyPr wrap="none" lIns="0" tIns="0" rIns="0" bIns="0">
              <a:spAutoFit/>
            </a:bodyPr>
            <a:lstStyle>
              <a:lvl1pPr marL="0" indent="0" algn="l" defTabSz="911565" rtl="0" eaLnBrk="1" latinLnBrk="0" hangingPunct="1">
                <a:lnSpc>
                  <a:spcPts val="1400"/>
                </a:lnSpc>
                <a:spcBef>
                  <a:spcPts val="0"/>
                </a:spcBef>
                <a:buFont typeface="Arial"/>
                <a:buNone/>
                <a:defRPr sz="1200" kern="1200" baseline="0">
                  <a:solidFill>
                    <a:schemeClr val="tx2"/>
                  </a:solidFill>
                  <a:latin typeface="Deutsche Bank Text" charset="0"/>
                  <a:ea typeface="Deutsche Bank Text" charset="0"/>
                  <a:cs typeface="Deutsche Bank Text" charset="0"/>
                </a:defRPr>
              </a:lvl1pPr>
              <a:lvl2pPr marL="455783" indent="0" algn="l" defTabSz="911565" rtl="0" eaLnBrk="1" latinLnBrk="0" hangingPunct="1">
                <a:lnSpc>
                  <a:spcPct val="90000"/>
                </a:lnSpc>
                <a:spcBef>
                  <a:spcPts val="498"/>
                </a:spcBef>
                <a:buFont typeface="Arial"/>
                <a:buNone/>
                <a:defRPr sz="2393" kern="1200">
                  <a:solidFill>
                    <a:schemeClr val="tx1"/>
                  </a:solidFill>
                  <a:latin typeface="Deutsche Bank Text Beta" charset="0"/>
                  <a:ea typeface="Deutsche Bank Text Beta" charset="0"/>
                  <a:cs typeface="Deutsche Bank Text Beta" charset="0"/>
                </a:defRPr>
              </a:lvl2pPr>
              <a:lvl3pPr marL="911566" indent="0" algn="l" defTabSz="911565" rtl="0" eaLnBrk="1" latinLnBrk="0" hangingPunct="1">
                <a:lnSpc>
                  <a:spcPct val="90000"/>
                </a:lnSpc>
                <a:spcBef>
                  <a:spcPts val="498"/>
                </a:spcBef>
                <a:buFont typeface="Arial"/>
                <a:buNone/>
                <a:defRPr sz="1994" kern="1200">
                  <a:solidFill>
                    <a:schemeClr val="tx1"/>
                  </a:solidFill>
                  <a:latin typeface="Deutsche Bank Text Beta" charset="0"/>
                  <a:ea typeface="Deutsche Bank Text Beta" charset="0"/>
                  <a:cs typeface="Deutsche Bank Text Beta" charset="0"/>
                </a:defRPr>
              </a:lvl3pPr>
              <a:lvl4pPr marL="1367348" indent="0" algn="l" defTabSz="911565" rtl="0" eaLnBrk="1" latinLnBrk="0" hangingPunct="1">
                <a:lnSpc>
                  <a:spcPct val="90000"/>
                </a:lnSpc>
                <a:spcBef>
                  <a:spcPts val="498"/>
                </a:spcBef>
                <a:buFont typeface="Arial"/>
                <a:buNone/>
                <a:defRPr sz="1794" kern="1200">
                  <a:solidFill>
                    <a:schemeClr val="tx1"/>
                  </a:solidFill>
                  <a:latin typeface="Deutsche Bank Text Beta" charset="0"/>
                  <a:ea typeface="Deutsche Bank Text Beta" charset="0"/>
                  <a:cs typeface="Deutsche Bank Text Beta" charset="0"/>
                </a:defRPr>
              </a:lvl4pPr>
              <a:lvl5pPr marL="1823131" indent="0" algn="l" defTabSz="911565" rtl="0" eaLnBrk="1" latinLnBrk="0" hangingPunct="1">
                <a:lnSpc>
                  <a:spcPct val="90000"/>
                </a:lnSpc>
                <a:spcBef>
                  <a:spcPts val="498"/>
                </a:spcBef>
                <a:buFont typeface="Arial"/>
                <a:buNone/>
                <a:defRPr sz="1794" kern="1200">
                  <a:solidFill>
                    <a:schemeClr val="tx1"/>
                  </a:solidFill>
                  <a:latin typeface="Deutsche Bank Text Beta" charset="0"/>
                  <a:ea typeface="Deutsche Bank Text Beta" charset="0"/>
                  <a:cs typeface="Deutsche Bank Text Beta" charset="0"/>
                </a:defRPr>
              </a:lvl5pPr>
              <a:lvl6pPr marL="2506805" indent="-227891" algn="l" defTabSz="911565" rtl="0" eaLnBrk="1" latinLnBrk="0" hangingPunct="1">
                <a:lnSpc>
                  <a:spcPct val="90000"/>
                </a:lnSpc>
                <a:spcBef>
                  <a:spcPts val="498"/>
                </a:spcBef>
                <a:buFont typeface="Arial"/>
                <a:buChar char="•"/>
                <a:defRPr sz="1794" kern="1200">
                  <a:solidFill>
                    <a:schemeClr val="tx1"/>
                  </a:solidFill>
                  <a:latin typeface="+mn-lt"/>
                  <a:ea typeface="+mn-ea"/>
                  <a:cs typeface="+mn-cs"/>
                </a:defRPr>
              </a:lvl6pPr>
              <a:lvl7pPr marL="2962587" indent="-227891" algn="l" defTabSz="911565" rtl="0" eaLnBrk="1" latinLnBrk="0" hangingPunct="1">
                <a:lnSpc>
                  <a:spcPct val="90000"/>
                </a:lnSpc>
                <a:spcBef>
                  <a:spcPts val="498"/>
                </a:spcBef>
                <a:buFont typeface="Arial"/>
                <a:buChar char="•"/>
                <a:defRPr sz="1794" kern="1200">
                  <a:solidFill>
                    <a:schemeClr val="tx1"/>
                  </a:solidFill>
                  <a:latin typeface="+mn-lt"/>
                  <a:ea typeface="+mn-ea"/>
                  <a:cs typeface="+mn-cs"/>
                </a:defRPr>
              </a:lvl7pPr>
              <a:lvl8pPr marL="3418370" indent="-227891" algn="l" defTabSz="911565" rtl="0" eaLnBrk="1" latinLnBrk="0" hangingPunct="1">
                <a:lnSpc>
                  <a:spcPct val="90000"/>
                </a:lnSpc>
                <a:spcBef>
                  <a:spcPts val="498"/>
                </a:spcBef>
                <a:buFont typeface="Arial"/>
                <a:buChar char="•"/>
                <a:defRPr sz="1794" kern="1200">
                  <a:solidFill>
                    <a:schemeClr val="tx1"/>
                  </a:solidFill>
                  <a:latin typeface="+mn-lt"/>
                  <a:ea typeface="+mn-ea"/>
                  <a:cs typeface="+mn-cs"/>
                </a:defRPr>
              </a:lvl8pPr>
              <a:lvl9pPr marL="3874153" indent="-227891" algn="l" defTabSz="911565" rtl="0" eaLnBrk="1" latinLnBrk="0" hangingPunct="1">
                <a:lnSpc>
                  <a:spcPct val="90000"/>
                </a:lnSpc>
                <a:spcBef>
                  <a:spcPts val="498"/>
                </a:spcBef>
                <a:buFont typeface="Arial"/>
                <a:buChar char="•"/>
                <a:defRPr sz="1794" kern="1200">
                  <a:solidFill>
                    <a:schemeClr val="tx1"/>
                  </a:solidFill>
                  <a:latin typeface="+mn-lt"/>
                  <a:ea typeface="+mn-ea"/>
                  <a:cs typeface="+mn-cs"/>
                </a:defRPr>
              </a:lvl9pPr>
            </a:lstStyle>
            <a:p>
              <a:r>
                <a:rPr lang="en-US" sz="1600" dirty="0"/>
                <a:t>Client’s Emotional Content</a:t>
              </a:r>
            </a:p>
          </p:txBody>
        </p:sp>
        <p:sp>
          <p:nvSpPr>
            <p:cNvPr id="8" name="Text Placeholder 7"/>
            <p:cNvSpPr txBox="1">
              <a:spLocks/>
            </p:cNvSpPr>
            <p:nvPr/>
          </p:nvSpPr>
          <p:spPr>
            <a:xfrm>
              <a:off x="1312864" y="3653946"/>
              <a:ext cx="2672206" cy="184346"/>
            </a:xfrm>
            <a:prstGeom prst="rect">
              <a:avLst/>
            </a:prstGeom>
          </p:spPr>
          <p:txBody>
            <a:bodyPr wrap="none" lIns="0" tIns="0" rIns="0" bIns="0">
              <a:spAutoFit/>
            </a:bodyPr>
            <a:lstStyle>
              <a:lvl1pPr marL="0" indent="0" algn="l" defTabSz="911565" rtl="0" eaLnBrk="1" latinLnBrk="0" hangingPunct="1">
                <a:lnSpc>
                  <a:spcPts val="1400"/>
                </a:lnSpc>
                <a:spcBef>
                  <a:spcPts val="0"/>
                </a:spcBef>
                <a:buFont typeface="Arial"/>
                <a:buNone/>
                <a:defRPr sz="1200" kern="1200" baseline="0">
                  <a:solidFill>
                    <a:schemeClr val="tx2"/>
                  </a:solidFill>
                  <a:latin typeface="Deutsche Bank Text" charset="0"/>
                  <a:ea typeface="Deutsche Bank Text" charset="0"/>
                  <a:cs typeface="Deutsche Bank Text" charset="0"/>
                </a:defRPr>
              </a:lvl1pPr>
              <a:lvl2pPr marL="455783" indent="0" algn="l" defTabSz="911565" rtl="0" eaLnBrk="1" latinLnBrk="0" hangingPunct="1">
                <a:lnSpc>
                  <a:spcPct val="90000"/>
                </a:lnSpc>
                <a:spcBef>
                  <a:spcPts val="498"/>
                </a:spcBef>
                <a:buFont typeface="Arial"/>
                <a:buNone/>
                <a:defRPr sz="2393" kern="1200">
                  <a:solidFill>
                    <a:schemeClr val="tx1"/>
                  </a:solidFill>
                  <a:latin typeface="Deutsche Bank Text Beta" charset="0"/>
                  <a:ea typeface="Deutsche Bank Text Beta" charset="0"/>
                  <a:cs typeface="Deutsche Bank Text Beta" charset="0"/>
                </a:defRPr>
              </a:lvl2pPr>
              <a:lvl3pPr marL="911566" indent="0" algn="l" defTabSz="911565" rtl="0" eaLnBrk="1" latinLnBrk="0" hangingPunct="1">
                <a:lnSpc>
                  <a:spcPct val="90000"/>
                </a:lnSpc>
                <a:spcBef>
                  <a:spcPts val="498"/>
                </a:spcBef>
                <a:buFont typeface="Arial"/>
                <a:buNone/>
                <a:defRPr sz="1994" kern="1200">
                  <a:solidFill>
                    <a:schemeClr val="tx1"/>
                  </a:solidFill>
                  <a:latin typeface="Deutsche Bank Text Beta" charset="0"/>
                  <a:ea typeface="Deutsche Bank Text Beta" charset="0"/>
                  <a:cs typeface="Deutsche Bank Text Beta" charset="0"/>
                </a:defRPr>
              </a:lvl3pPr>
              <a:lvl4pPr marL="1367348" indent="0" algn="l" defTabSz="911565" rtl="0" eaLnBrk="1" latinLnBrk="0" hangingPunct="1">
                <a:lnSpc>
                  <a:spcPct val="90000"/>
                </a:lnSpc>
                <a:spcBef>
                  <a:spcPts val="498"/>
                </a:spcBef>
                <a:buFont typeface="Arial"/>
                <a:buNone/>
                <a:defRPr sz="1794" kern="1200">
                  <a:solidFill>
                    <a:schemeClr val="tx1"/>
                  </a:solidFill>
                  <a:latin typeface="Deutsche Bank Text Beta" charset="0"/>
                  <a:ea typeface="Deutsche Bank Text Beta" charset="0"/>
                  <a:cs typeface="Deutsche Bank Text Beta" charset="0"/>
                </a:defRPr>
              </a:lvl4pPr>
              <a:lvl5pPr marL="1823131" indent="0" algn="l" defTabSz="911565" rtl="0" eaLnBrk="1" latinLnBrk="0" hangingPunct="1">
                <a:lnSpc>
                  <a:spcPct val="90000"/>
                </a:lnSpc>
                <a:spcBef>
                  <a:spcPts val="498"/>
                </a:spcBef>
                <a:buFont typeface="Arial"/>
                <a:buNone/>
                <a:defRPr sz="1794" kern="1200">
                  <a:solidFill>
                    <a:schemeClr val="tx1"/>
                  </a:solidFill>
                  <a:latin typeface="Deutsche Bank Text Beta" charset="0"/>
                  <a:ea typeface="Deutsche Bank Text Beta" charset="0"/>
                  <a:cs typeface="Deutsche Bank Text Beta" charset="0"/>
                </a:defRPr>
              </a:lvl5pPr>
              <a:lvl6pPr marL="2506805" indent="-227891" algn="l" defTabSz="911565" rtl="0" eaLnBrk="1" latinLnBrk="0" hangingPunct="1">
                <a:lnSpc>
                  <a:spcPct val="90000"/>
                </a:lnSpc>
                <a:spcBef>
                  <a:spcPts val="498"/>
                </a:spcBef>
                <a:buFont typeface="Arial"/>
                <a:buChar char="•"/>
                <a:defRPr sz="1794" kern="1200">
                  <a:solidFill>
                    <a:schemeClr val="tx1"/>
                  </a:solidFill>
                  <a:latin typeface="+mn-lt"/>
                  <a:ea typeface="+mn-ea"/>
                  <a:cs typeface="+mn-cs"/>
                </a:defRPr>
              </a:lvl6pPr>
              <a:lvl7pPr marL="2962587" indent="-227891" algn="l" defTabSz="911565" rtl="0" eaLnBrk="1" latinLnBrk="0" hangingPunct="1">
                <a:lnSpc>
                  <a:spcPct val="90000"/>
                </a:lnSpc>
                <a:spcBef>
                  <a:spcPts val="498"/>
                </a:spcBef>
                <a:buFont typeface="Arial"/>
                <a:buChar char="•"/>
                <a:defRPr sz="1794" kern="1200">
                  <a:solidFill>
                    <a:schemeClr val="tx1"/>
                  </a:solidFill>
                  <a:latin typeface="+mn-lt"/>
                  <a:ea typeface="+mn-ea"/>
                  <a:cs typeface="+mn-cs"/>
                </a:defRPr>
              </a:lvl7pPr>
              <a:lvl8pPr marL="3418370" indent="-227891" algn="l" defTabSz="911565" rtl="0" eaLnBrk="1" latinLnBrk="0" hangingPunct="1">
                <a:lnSpc>
                  <a:spcPct val="90000"/>
                </a:lnSpc>
                <a:spcBef>
                  <a:spcPts val="498"/>
                </a:spcBef>
                <a:buFont typeface="Arial"/>
                <a:buChar char="•"/>
                <a:defRPr sz="1794" kern="1200">
                  <a:solidFill>
                    <a:schemeClr val="tx1"/>
                  </a:solidFill>
                  <a:latin typeface="+mn-lt"/>
                  <a:ea typeface="+mn-ea"/>
                  <a:cs typeface="+mn-cs"/>
                </a:defRPr>
              </a:lvl8pPr>
              <a:lvl9pPr marL="3874153" indent="-227891" algn="l" defTabSz="911565" rtl="0" eaLnBrk="1" latinLnBrk="0" hangingPunct="1">
                <a:lnSpc>
                  <a:spcPct val="90000"/>
                </a:lnSpc>
                <a:spcBef>
                  <a:spcPts val="498"/>
                </a:spcBef>
                <a:buFont typeface="Arial"/>
                <a:buChar char="•"/>
                <a:defRPr sz="1794" kern="1200">
                  <a:solidFill>
                    <a:schemeClr val="tx1"/>
                  </a:solidFill>
                  <a:latin typeface="+mn-lt"/>
                  <a:ea typeface="+mn-ea"/>
                  <a:cs typeface="+mn-cs"/>
                </a:defRPr>
              </a:lvl9pPr>
            </a:lstStyle>
            <a:p>
              <a:r>
                <a:rPr lang="en-US" sz="1600" dirty="0"/>
                <a:t>Advisor’s Emotional Content</a:t>
              </a:r>
            </a:p>
          </p:txBody>
        </p:sp>
        <p:sp>
          <p:nvSpPr>
            <p:cNvPr id="10" name="Text Placeholder 7"/>
            <p:cNvSpPr txBox="1">
              <a:spLocks/>
            </p:cNvSpPr>
            <p:nvPr/>
          </p:nvSpPr>
          <p:spPr>
            <a:xfrm>
              <a:off x="1312864" y="4366701"/>
              <a:ext cx="3593933" cy="184346"/>
            </a:xfrm>
            <a:prstGeom prst="rect">
              <a:avLst/>
            </a:prstGeom>
          </p:spPr>
          <p:txBody>
            <a:bodyPr wrap="none" lIns="0" tIns="0" rIns="0" bIns="0">
              <a:spAutoFit/>
            </a:bodyPr>
            <a:lstStyle>
              <a:lvl1pPr marL="0" indent="0" algn="l" defTabSz="911565" rtl="0" eaLnBrk="1" latinLnBrk="0" hangingPunct="1">
                <a:lnSpc>
                  <a:spcPts val="1400"/>
                </a:lnSpc>
                <a:spcBef>
                  <a:spcPts val="0"/>
                </a:spcBef>
                <a:buFont typeface="Arial"/>
                <a:buNone/>
                <a:defRPr sz="1200" kern="1200" baseline="0">
                  <a:solidFill>
                    <a:schemeClr val="tx2"/>
                  </a:solidFill>
                  <a:latin typeface="Deutsche Bank Text" charset="0"/>
                  <a:ea typeface="Deutsche Bank Text" charset="0"/>
                  <a:cs typeface="Deutsche Bank Text" charset="0"/>
                </a:defRPr>
              </a:lvl1pPr>
              <a:lvl2pPr marL="455783" indent="0" algn="l" defTabSz="911565" rtl="0" eaLnBrk="1" latinLnBrk="0" hangingPunct="1">
                <a:lnSpc>
                  <a:spcPct val="90000"/>
                </a:lnSpc>
                <a:spcBef>
                  <a:spcPts val="498"/>
                </a:spcBef>
                <a:buFont typeface="Arial"/>
                <a:buNone/>
                <a:defRPr sz="2393" kern="1200">
                  <a:solidFill>
                    <a:schemeClr val="tx1"/>
                  </a:solidFill>
                  <a:latin typeface="Deutsche Bank Text Beta" charset="0"/>
                  <a:ea typeface="Deutsche Bank Text Beta" charset="0"/>
                  <a:cs typeface="Deutsche Bank Text Beta" charset="0"/>
                </a:defRPr>
              </a:lvl2pPr>
              <a:lvl3pPr marL="911566" indent="0" algn="l" defTabSz="911565" rtl="0" eaLnBrk="1" latinLnBrk="0" hangingPunct="1">
                <a:lnSpc>
                  <a:spcPct val="90000"/>
                </a:lnSpc>
                <a:spcBef>
                  <a:spcPts val="498"/>
                </a:spcBef>
                <a:buFont typeface="Arial"/>
                <a:buNone/>
                <a:defRPr sz="1994" kern="1200">
                  <a:solidFill>
                    <a:schemeClr val="tx1"/>
                  </a:solidFill>
                  <a:latin typeface="Deutsche Bank Text Beta" charset="0"/>
                  <a:ea typeface="Deutsche Bank Text Beta" charset="0"/>
                  <a:cs typeface="Deutsche Bank Text Beta" charset="0"/>
                </a:defRPr>
              </a:lvl3pPr>
              <a:lvl4pPr marL="1367348" indent="0" algn="l" defTabSz="911565" rtl="0" eaLnBrk="1" latinLnBrk="0" hangingPunct="1">
                <a:lnSpc>
                  <a:spcPct val="90000"/>
                </a:lnSpc>
                <a:spcBef>
                  <a:spcPts val="498"/>
                </a:spcBef>
                <a:buFont typeface="Arial"/>
                <a:buNone/>
                <a:defRPr sz="1794" kern="1200">
                  <a:solidFill>
                    <a:schemeClr val="tx1"/>
                  </a:solidFill>
                  <a:latin typeface="Deutsche Bank Text Beta" charset="0"/>
                  <a:ea typeface="Deutsche Bank Text Beta" charset="0"/>
                  <a:cs typeface="Deutsche Bank Text Beta" charset="0"/>
                </a:defRPr>
              </a:lvl4pPr>
              <a:lvl5pPr marL="1823131" indent="0" algn="l" defTabSz="911565" rtl="0" eaLnBrk="1" latinLnBrk="0" hangingPunct="1">
                <a:lnSpc>
                  <a:spcPct val="90000"/>
                </a:lnSpc>
                <a:spcBef>
                  <a:spcPts val="498"/>
                </a:spcBef>
                <a:buFont typeface="Arial"/>
                <a:buNone/>
                <a:defRPr sz="1794" kern="1200">
                  <a:solidFill>
                    <a:schemeClr val="tx1"/>
                  </a:solidFill>
                  <a:latin typeface="Deutsche Bank Text Beta" charset="0"/>
                  <a:ea typeface="Deutsche Bank Text Beta" charset="0"/>
                  <a:cs typeface="Deutsche Bank Text Beta" charset="0"/>
                </a:defRPr>
              </a:lvl5pPr>
              <a:lvl6pPr marL="2506805" indent="-227891" algn="l" defTabSz="911565" rtl="0" eaLnBrk="1" latinLnBrk="0" hangingPunct="1">
                <a:lnSpc>
                  <a:spcPct val="90000"/>
                </a:lnSpc>
                <a:spcBef>
                  <a:spcPts val="498"/>
                </a:spcBef>
                <a:buFont typeface="Arial"/>
                <a:buChar char="•"/>
                <a:defRPr sz="1794" kern="1200">
                  <a:solidFill>
                    <a:schemeClr val="tx1"/>
                  </a:solidFill>
                  <a:latin typeface="+mn-lt"/>
                  <a:ea typeface="+mn-ea"/>
                  <a:cs typeface="+mn-cs"/>
                </a:defRPr>
              </a:lvl6pPr>
              <a:lvl7pPr marL="2962587" indent="-227891" algn="l" defTabSz="911565" rtl="0" eaLnBrk="1" latinLnBrk="0" hangingPunct="1">
                <a:lnSpc>
                  <a:spcPct val="90000"/>
                </a:lnSpc>
                <a:spcBef>
                  <a:spcPts val="498"/>
                </a:spcBef>
                <a:buFont typeface="Arial"/>
                <a:buChar char="•"/>
                <a:defRPr sz="1794" kern="1200">
                  <a:solidFill>
                    <a:schemeClr val="tx1"/>
                  </a:solidFill>
                  <a:latin typeface="+mn-lt"/>
                  <a:ea typeface="+mn-ea"/>
                  <a:cs typeface="+mn-cs"/>
                </a:defRPr>
              </a:lvl7pPr>
              <a:lvl8pPr marL="3418370" indent="-227891" algn="l" defTabSz="911565" rtl="0" eaLnBrk="1" latinLnBrk="0" hangingPunct="1">
                <a:lnSpc>
                  <a:spcPct val="90000"/>
                </a:lnSpc>
                <a:spcBef>
                  <a:spcPts val="498"/>
                </a:spcBef>
                <a:buFont typeface="Arial"/>
                <a:buChar char="•"/>
                <a:defRPr sz="1794" kern="1200">
                  <a:solidFill>
                    <a:schemeClr val="tx1"/>
                  </a:solidFill>
                  <a:latin typeface="+mn-lt"/>
                  <a:ea typeface="+mn-ea"/>
                  <a:cs typeface="+mn-cs"/>
                </a:defRPr>
              </a:lvl8pPr>
              <a:lvl9pPr marL="3874153" indent="-227891" algn="l" defTabSz="911565" rtl="0" eaLnBrk="1" latinLnBrk="0" hangingPunct="1">
                <a:lnSpc>
                  <a:spcPct val="90000"/>
                </a:lnSpc>
                <a:spcBef>
                  <a:spcPts val="498"/>
                </a:spcBef>
                <a:buFont typeface="Arial"/>
                <a:buChar char="•"/>
                <a:defRPr sz="1794" kern="1200">
                  <a:solidFill>
                    <a:schemeClr val="tx1"/>
                  </a:solidFill>
                  <a:latin typeface="+mn-lt"/>
                  <a:ea typeface="+mn-ea"/>
                  <a:cs typeface="+mn-cs"/>
                </a:defRPr>
              </a:lvl9pPr>
            </a:lstStyle>
            <a:p>
              <a:r>
                <a:rPr lang="en-US" sz="1600" dirty="0"/>
                <a:t>Emotional Content in the Relationship </a:t>
              </a:r>
            </a:p>
          </p:txBody>
        </p:sp>
        <p:sp>
          <p:nvSpPr>
            <p:cNvPr id="11" name="Oval 10"/>
            <p:cNvSpPr/>
            <p:nvPr/>
          </p:nvSpPr>
          <p:spPr>
            <a:xfrm>
              <a:off x="701674" y="2098520"/>
              <a:ext cx="411480" cy="411480"/>
            </a:xfrm>
            <a:prstGeom prst="ellipse">
              <a:avLst/>
            </a:prstGeom>
            <a:noFill/>
            <a:ln w="952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lIns="45720" rIns="45720" rtlCol="0" anchor="ctr"/>
            <a:lstStyle/>
            <a:p>
              <a:pPr algn="ctr"/>
              <a:r>
                <a:rPr lang="en-US" sz="1200" dirty="0">
                  <a:solidFill>
                    <a:schemeClr val="accent2"/>
                  </a:solidFill>
                  <a:latin typeface="Deutsche Bank Display" charset="0"/>
                  <a:ea typeface="Deutsche Bank Display" charset="0"/>
                  <a:cs typeface="Deutsche Bank Display" charset="0"/>
                </a:rPr>
                <a:t>1</a:t>
              </a:r>
            </a:p>
          </p:txBody>
        </p:sp>
        <p:sp>
          <p:nvSpPr>
            <p:cNvPr id="12" name="Oval 11"/>
            <p:cNvSpPr/>
            <p:nvPr/>
          </p:nvSpPr>
          <p:spPr>
            <a:xfrm>
              <a:off x="701674" y="2798144"/>
              <a:ext cx="411480" cy="411480"/>
            </a:xfrm>
            <a:prstGeom prst="ellipse">
              <a:avLst/>
            </a:prstGeom>
            <a:noFill/>
            <a:ln w="952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lIns="45720" rIns="45720" rtlCol="0" anchor="ctr"/>
            <a:lstStyle/>
            <a:p>
              <a:pPr algn="ctr"/>
              <a:r>
                <a:rPr lang="en-US" sz="1200" dirty="0">
                  <a:solidFill>
                    <a:schemeClr val="accent2"/>
                  </a:solidFill>
                  <a:latin typeface="Deutsche Bank Display" charset="0"/>
                  <a:ea typeface="Deutsche Bank Display" charset="0"/>
                  <a:cs typeface="Deutsche Bank Display" charset="0"/>
                </a:rPr>
                <a:t>2</a:t>
              </a:r>
            </a:p>
          </p:txBody>
        </p:sp>
        <p:sp>
          <p:nvSpPr>
            <p:cNvPr id="13" name="Oval 12"/>
            <p:cNvSpPr/>
            <p:nvPr/>
          </p:nvSpPr>
          <p:spPr>
            <a:xfrm>
              <a:off x="701674" y="3537974"/>
              <a:ext cx="411480" cy="411480"/>
            </a:xfrm>
            <a:prstGeom prst="ellipse">
              <a:avLst/>
            </a:prstGeom>
            <a:noFill/>
            <a:ln w="952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lIns="45720" rIns="45720" rtlCol="0" anchor="ctr"/>
            <a:lstStyle/>
            <a:p>
              <a:pPr algn="ctr"/>
              <a:r>
                <a:rPr lang="en-US" sz="1200" dirty="0">
                  <a:solidFill>
                    <a:schemeClr val="accent2"/>
                  </a:solidFill>
                  <a:latin typeface="Deutsche Bank Display" charset="0"/>
                  <a:ea typeface="Deutsche Bank Display" charset="0"/>
                  <a:cs typeface="Deutsche Bank Display" charset="0"/>
                </a:rPr>
                <a:t>3</a:t>
              </a:r>
            </a:p>
          </p:txBody>
        </p:sp>
        <p:sp>
          <p:nvSpPr>
            <p:cNvPr id="14" name="Oval 13"/>
            <p:cNvSpPr/>
            <p:nvPr/>
          </p:nvSpPr>
          <p:spPr>
            <a:xfrm>
              <a:off x="701674" y="4250729"/>
              <a:ext cx="411480" cy="411480"/>
            </a:xfrm>
            <a:prstGeom prst="ellipse">
              <a:avLst/>
            </a:prstGeom>
            <a:noFill/>
            <a:ln w="952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lIns="45720" rIns="45720" rtlCol="0" anchor="ctr"/>
            <a:lstStyle/>
            <a:p>
              <a:pPr algn="ctr"/>
              <a:r>
                <a:rPr lang="en-US" sz="1200" dirty="0">
                  <a:solidFill>
                    <a:schemeClr val="accent2"/>
                  </a:solidFill>
                  <a:latin typeface="Deutsche Bank Display" charset="0"/>
                  <a:ea typeface="Deutsche Bank Display" charset="0"/>
                  <a:cs typeface="Deutsche Bank Display" charset="0"/>
                </a:rPr>
                <a:t>4</a:t>
              </a:r>
            </a:p>
          </p:txBody>
        </p:sp>
      </p:grpSp>
    </p:spTree>
    <p:extLst>
      <p:ext uri="{BB962C8B-B14F-4D97-AF65-F5344CB8AC3E}">
        <p14:creationId xmlns:p14="http://schemas.microsoft.com/office/powerpoint/2010/main" val="3927301361"/>
      </p:ext>
    </p:extLst>
  </p:cSld>
  <p:clrMapOvr>
    <a:masterClrMapping/>
  </p:clrMapOvr>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 Placeholder 1"/>
          <p:cNvSpPr>
            <a:spLocks noGrp="1"/>
          </p:cNvSpPr>
          <p:nvPr>
            <p:ph type="body" sz="quarter" idx="62"/>
          </p:nvPr>
        </p:nvSpPr>
        <p:spPr/>
        <p:txBody>
          <a:bodyPr/>
          <a:lstStyle/>
          <a:p>
            <a:r>
              <a:rPr lang="en-US" dirty="0"/>
              <a:t>Beneficiary Communications</a:t>
            </a:r>
          </a:p>
          <a:p>
            <a:endParaRPr lang="en-US" dirty="0"/>
          </a:p>
        </p:txBody>
      </p:sp>
      <p:sp>
        <p:nvSpPr>
          <p:cNvPr id="3" name="Text Placeholder 2"/>
          <p:cNvSpPr>
            <a:spLocks noGrp="1"/>
          </p:cNvSpPr>
          <p:nvPr>
            <p:ph type="body" sz="quarter" idx="63"/>
          </p:nvPr>
        </p:nvSpPr>
        <p:spPr/>
        <p:txBody>
          <a:bodyPr/>
          <a:lstStyle/>
          <a:p>
            <a:r>
              <a:rPr lang="en-US" dirty="0"/>
              <a:t>Communication Skills</a:t>
            </a:r>
            <a:br>
              <a:rPr lang="en-US" dirty="0"/>
            </a:br>
            <a:br>
              <a:rPr lang="en-US" dirty="0"/>
            </a:br>
            <a:endParaRPr lang="en-US" dirty="0"/>
          </a:p>
        </p:txBody>
      </p:sp>
      <p:sp>
        <p:nvSpPr>
          <p:cNvPr id="9" name="Text Placeholder 8"/>
          <p:cNvSpPr>
            <a:spLocks noGrp="1"/>
          </p:cNvSpPr>
          <p:nvPr>
            <p:ph type="body" sz="quarter" idx="72"/>
          </p:nvPr>
        </p:nvSpPr>
        <p:spPr/>
        <p:txBody>
          <a:bodyPr/>
          <a:lstStyle/>
          <a:p>
            <a:r>
              <a:rPr lang="en-US" dirty="0"/>
              <a:t> </a:t>
            </a:r>
          </a:p>
        </p:txBody>
      </p:sp>
      <p:sp>
        <p:nvSpPr>
          <p:cNvPr id="26" name="Text Placeholder 7"/>
          <p:cNvSpPr>
            <a:spLocks noGrp="1"/>
          </p:cNvSpPr>
          <p:nvPr>
            <p:ph type="body" sz="quarter" idx="73"/>
          </p:nvPr>
        </p:nvSpPr>
        <p:spPr>
          <a:xfrm>
            <a:off x="701674" y="2087564"/>
            <a:ext cx="9324975" cy="2252208"/>
          </a:xfrm>
        </p:spPr>
        <p:txBody>
          <a:bodyPr/>
          <a:lstStyle/>
          <a:p>
            <a:pPr marL="0" indent="0">
              <a:lnSpc>
                <a:spcPct val="100000"/>
              </a:lnSpc>
              <a:buNone/>
            </a:pPr>
            <a:r>
              <a:rPr lang="en-US" sz="1600" dirty="0">
                <a:solidFill>
                  <a:srgbClr val="00205B"/>
                </a:solidFill>
              </a:rPr>
              <a:t>Common advisor reactions</a:t>
            </a:r>
          </a:p>
          <a:p>
            <a:pPr marL="0">
              <a:lnSpc>
                <a:spcPct val="100000"/>
              </a:lnSpc>
            </a:pPr>
            <a:r>
              <a:rPr lang="en-US" sz="1600" dirty="0"/>
              <a:t>Judging client’s choices with money</a:t>
            </a:r>
          </a:p>
          <a:p>
            <a:pPr marL="0">
              <a:lnSpc>
                <a:spcPct val="100000"/>
              </a:lnSpc>
            </a:pPr>
            <a:r>
              <a:rPr lang="en-US" sz="1600" dirty="0"/>
              <a:t>Judging the way clients made the money</a:t>
            </a:r>
          </a:p>
          <a:p>
            <a:pPr marL="0">
              <a:lnSpc>
                <a:spcPct val="100000"/>
              </a:lnSpc>
            </a:pPr>
            <a:r>
              <a:rPr lang="en-US" sz="1600" dirty="0"/>
              <a:t>Feeling intimidated by the client</a:t>
            </a:r>
          </a:p>
          <a:p>
            <a:pPr marL="0">
              <a:lnSpc>
                <a:spcPct val="100000"/>
              </a:lnSpc>
            </a:pPr>
            <a:r>
              <a:rPr lang="en-US" sz="1600" dirty="0"/>
              <a:t>Afraid to antagonize the client</a:t>
            </a:r>
          </a:p>
          <a:p>
            <a:pPr marL="0">
              <a:lnSpc>
                <a:spcPct val="100000"/>
              </a:lnSpc>
            </a:pPr>
            <a:r>
              <a:rPr lang="en-US" sz="1600" dirty="0"/>
              <a:t>Advice affected by own career and salary </a:t>
            </a:r>
          </a:p>
          <a:p>
            <a:pPr marL="0">
              <a:lnSpc>
                <a:spcPct val="100000"/>
              </a:lnSpc>
            </a:pPr>
            <a:r>
              <a:rPr lang="en-US" sz="1600" dirty="0"/>
              <a:t>Defensive if client criticizes work or fees</a:t>
            </a:r>
          </a:p>
          <a:p>
            <a:pPr marL="0">
              <a:lnSpc>
                <a:spcPct val="100000"/>
              </a:lnSpc>
            </a:pPr>
            <a:r>
              <a:rPr lang="en-US" sz="1600" dirty="0"/>
              <a:t>Defining own success by clients’ wealth </a:t>
            </a:r>
          </a:p>
        </p:txBody>
      </p:sp>
      <p:sp>
        <p:nvSpPr>
          <p:cNvPr id="6" name="Text Placeholder 7"/>
          <p:cNvSpPr txBox="1">
            <a:spLocks/>
          </p:cNvSpPr>
          <p:nvPr/>
        </p:nvSpPr>
        <p:spPr>
          <a:xfrm>
            <a:off x="3359149" y="5522952"/>
            <a:ext cx="2967159" cy="179536"/>
          </a:xfrm>
          <a:prstGeom prst="rect">
            <a:avLst/>
          </a:prstGeom>
        </p:spPr>
        <p:txBody>
          <a:bodyPr wrap="none" lIns="0" tIns="0" rIns="0" bIns="0">
            <a:spAutoFit/>
          </a:bodyPr>
          <a:lstStyle>
            <a:lvl1pPr marL="108000" indent="-108000" algn="l" defTabSz="911565" rtl="0" eaLnBrk="1" latinLnBrk="0" hangingPunct="1">
              <a:lnSpc>
                <a:spcPts val="1400"/>
              </a:lnSpc>
              <a:spcBef>
                <a:spcPts val="1400"/>
              </a:spcBef>
              <a:buFont typeface="Arial"/>
              <a:buChar char="•"/>
              <a:defRPr sz="1200" kern="1200" baseline="0">
                <a:solidFill>
                  <a:schemeClr val="tx2"/>
                </a:solidFill>
                <a:latin typeface="Deutsche Bank Text" charset="0"/>
                <a:ea typeface="Deutsche Bank Text" charset="0"/>
                <a:cs typeface="Deutsche Bank Text" charset="0"/>
              </a:defRPr>
            </a:lvl1pPr>
            <a:lvl2pPr marL="683674" indent="-227891" algn="l" defTabSz="911565" rtl="0" eaLnBrk="1" latinLnBrk="0" hangingPunct="1">
              <a:lnSpc>
                <a:spcPct val="90000"/>
              </a:lnSpc>
              <a:spcBef>
                <a:spcPts val="498"/>
              </a:spcBef>
              <a:buFont typeface="Arial"/>
              <a:buChar char="•"/>
              <a:defRPr sz="1400" kern="1200">
                <a:solidFill>
                  <a:srgbClr val="535B61"/>
                </a:solidFill>
                <a:latin typeface="Deutsche Bank Text Beta" charset="0"/>
                <a:ea typeface="Deutsche Bank Text Beta" charset="0"/>
                <a:cs typeface="Deutsche Bank Text Beta" charset="0"/>
              </a:defRPr>
            </a:lvl2pPr>
            <a:lvl3pPr marL="1139457" indent="-227891" algn="l" defTabSz="911565" rtl="0" eaLnBrk="1" latinLnBrk="0" hangingPunct="1">
              <a:lnSpc>
                <a:spcPct val="90000"/>
              </a:lnSpc>
              <a:spcBef>
                <a:spcPts val="498"/>
              </a:spcBef>
              <a:buFont typeface="Arial"/>
              <a:buChar char="•"/>
              <a:defRPr sz="1400" kern="1200">
                <a:solidFill>
                  <a:srgbClr val="535B61"/>
                </a:solidFill>
                <a:latin typeface="Deutsche Bank Text Beta" charset="0"/>
                <a:ea typeface="Deutsche Bank Text Beta" charset="0"/>
                <a:cs typeface="Deutsche Bank Text Beta" charset="0"/>
              </a:defRPr>
            </a:lvl3pPr>
            <a:lvl4pPr marL="1595239" indent="-227891" algn="l" defTabSz="911565" rtl="0" eaLnBrk="1" latinLnBrk="0" hangingPunct="1">
              <a:lnSpc>
                <a:spcPct val="90000"/>
              </a:lnSpc>
              <a:spcBef>
                <a:spcPts val="498"/>
              </a:spcBef>
              <a:buFont typeface="Arial"/>
              <a:buChar char="•"/>
              <a:defRPr sz="1400" kern="1200">
                <a:solidFill>
                  <a:srgbClr val="535B61"/>
                </a:solidFill>
                <a:latin typeface="Deutsche Bank Text Beta" charset="0"/>
                <a:ea typeface="Deutsche Bank Text Beta" charset="0"/>
                <a:cs typeface="Deutsche Bank Text Beta" charset="0"/>
              </a:defRPr>
            </a:lvl4pPr>
            <a:lvl5pPr marL="2051022" indent="-227891" algn="l" defTabSz="911565" rtl="0" eaLnBrk="1" latinLnBrk="0" hangingPunct="1">
              <a:lnSpc>
                <a:spcPct val="90000"/>
              </a:lnSpc>
              <a:spcBef>
                <a:spcPts val="498"/>
              </a:spcBef>
              <a:buFont typeface="Arial"/>
              <a:buChar char="•"/>
              <a:defRPr sz="1400" kern="1200">
                <a:solidFill>
                  <a:srgbClr val="535B61"/>
                </a:solidFill>
                <a:latin typeface="Deutsche Bank Text Beta" charset="0"/>
                <a:ea typeface="Deutsche Bank Text Beta" charset="0"/>
                <a:cs typeface="Deutsche Bank Text Beta" charset="0"/>
              </a:defRPr>
            </a:lvl5pPr>
            <a:lvl6pPr marL="2506805" indent="-227891" algn="l" defTabSz="911565" rtl="0" eaLnBrk="1" latinLnBrk="0" hangingPunct="1">
              <a:lnSpc>
                <a:spcPct val="90000"/>
              </a:lnSpc>
              <a:spcBef>
                <a:spcPts val="498"/>
              </a:spcBef>
              <a:buFont typeface="Arial"/>
              <a:buChar char="•"/>
              <a:defRPr sz="1794" kern="1200">
                <a:solidFill>
                  <a:schemeClr val="tx1"/>
                </a:solidFill>
                <a:latin typeface="+mn-lt"/>
                <a:ea typeface="+mn-ea"/>
                <a:cs typeface="+mn-cs"/>
              </a:defRPr>
            </a:lvl6pPr>
            <a:lvl7pPr marL="2962587" indent="-227891" algn="l" defTabSz="911565" rtl="0" eaLnBrk="1" latinLnBrk="0" hangingPunct="1">
              <a:lnSpc>
                <a:spcPct val="90000"/>
              </a:lnSpc>
              <a:spcBef>
                <a:spcPts val="498"/>
              </a:spcBef>
              <a:buFont typeface="Arial"/>
              <a:buChar char="•"/>
              <a:defRPr sz="1794" kern="1200">
                <a:solidFill>
                  <a:schemeClr val="tx1"/>
                </a:solidFill>
                <a:latin typeface="+mn-lt"/>
                <a:ea typeface="+mn-ea"/>
                <a:cs typeface="+mn-cs"/>
              </a:defRPr>
            </a:lvl7pPr>
            <a:lvl8pPr marL="3418370" indent="-227891" algn="l" defTabSz="911565" rtl="0" eaLnBrk="1" latinLnBrk="0" hangingPunct="1">
              <a:lnSpc>
                <a:spcPct val="90000"/>
              </a:lnSpc>
              <a:spcBef>
                <a:spcPts val="498"/>
              </a:spcBef>
              <a:buFont typeface="Arial"/>
              <a:buChar char="•"/>
              <a:defRPr sz="1794" kern="1200">
                <a:solidFill>
                  <a:schemeClr val="tx1"/>
                </a:solidFill>
                <a:latin typeface="+mn-lt"/>
                <a:ea typeface="+mn-ea"/>
                <a:cs typeface="+mn-cs"/>
              </a:defRPr>
            </a:lvl8pPr>
            <a:lvl9pPr marL="3874153" indent="-227891" algn="l" defTabSz="911565" rtl="0" eaLnBrk="1" latinLnBrk="0" hangingPunct="1">
              <a:lnSpc>
                <a:spcPct val="90000"/>
              </a:lnSpc>
              <a:spcBef>
                <a:spcPts val="498"/>
              </a:spcBef>
              <a:buFont typeface="Arial"/>
              <a:buChar char="•"/>
              <a:defRPr sz="1794" kern="1200">
                <a:solidFill>
                  <a:schemeClr val="tx1"/>
                </a:solidFill>
                <a:latin typeface="+mn-lt"/>
                <a:ea typeface="+mn-ea"/>
                <a:cs typeface="+mn-cs"/>
              </a:defRPr>
            </a:lvl9pPr>
          </a:lstStyle>
          <a:p>
            <a:pPr marL="0" indent="0">
              <a:buNone/>
            </a:pPr>
            <a:r>
              <a:rPr lang="en-US" sz="1800" dirty="0">
                <a:solidFill>
                  <a:schemeClr val="accent2"/>
                </a:solidFill>
              </a:rPr>
              <a:t>- Adapted from J. Bronfman</a:t>
            </a:r>
          </a:p>
        </p:txBody>
      </p:sp>
      <p:grpSp>
        <p:nvGrpSpPr>
          <p:cNvPr id="22" name="Group 21"/>
          <p:cNvGrpSpPr/>
          <p:nvPr/>
        </p:nvGrpSpPr>
        <p:grpSpPr>
          <a:xfrm>
            <a:off x="5495709" y="2087564"/>
            <a:ext cx="1175976" cy="1175976"/>
            <a:chOff x="5495709" y="2087564"/>
            <a:chExt cx="1175976" cy="1175976"/>
          </a:xfrm>
        </p:grpSpPr>
        <p:sp>
          <p:nvSpPr>
            <p:cNvPr id="23" name="Oval 22"/>
            <p:cNvSpPr/>
            <p:nvPr/>
          </p:nvSpPr>
          <p:spPr>
            <a:xfrm>
              <a:off x="5495709" y="2087564"/>
              <a:ext cx="1175976" cy="1175976"/>
            </a:xfrm>
            <a:prstGeom prst="ellipse">
              <a:avLst/>
            </a:prstGeom>
            <a:noFill/>
            <a:ln w="285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algn="ctr"/>
              <a:endParaRPr lang="en-US" sz="1200" dirty="0">
                <a:solidFill>
                  <a:srgbClr val="535B61"/>
                </a:solidFill>
                <a:latin typeface="Deutsche Bank Text Beta" charset="0"/>
                <a:ea typeface="Deutsche Bank Text Beta" charset="0"/>
                <a:cs typeface="Deutsche Bank Text Beta" charset="0"/>
              </a:endParaRPr>
            </a:p>
          </p:txBody>
        </p:sp>
        <p:sp>
          <p:nvSpPr>
            <p:cNvPr id="24" name="Freeform 23"/>
            <p:cNvSpPr/>
            <p:nvPr/>
          </p:nvSpPr>
          <p:spPr>
            <a:xfrm>
              <a:off x="5693172" y="2357050"/>
              <a:ext cx="785813" cy="604837"/>
            </a:xfrm>
            <a:custGeom>
              <a:avLst/>
              <a:gdLst>
                <a:gd name="connsiteX0" fmla="*/ 4763 w 785813"/>
                <a:gd name="connsiteY0" fmla="*/ 0 h 604837"/>
                <a:gd name="connsiteX1" fmla="*/ 785813 w 785813"/>
                <a:gd name="connsiteY1" fmla="*/ 0 h 604837"/>
                <a:gd name="connsiteX2" fmla="*/ 785813 w 785813"/>
                <a:gd name="connsiteY2" fmla="*/ 447675 h 604837"/>
                <a:gd name="connsiteX3" fmla="*/ 342900 w 785813"/>
                <a:gd name="connsiteY3" fmla="*/ 447675 h 604837"/>
                <a:gd name="connsiteX4" fmla="*/ 185738 w 785813"/>
                <a:gd name="connsiteY4" fmla="*/ 604837 h 604837"/>
                <a:gd name="connsiteX5" fmla="*/ 185738 w 785813"/>
                <a:gd name="connsiteY5" fmla="*/ 428625 h 604837"/>
                <a:gd name="connsiteX6" fmla="*/ 0 w 785813"/>
                <a:gd name="connsiteY6" fmla="*/ 428625 h 604837"/>
                <a:gd name="connsiteX7" fmla="*/ 4763 w 785813"/>
                <a:gd name="connsiteY7" fmla="*/ 0 h 6048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85813" h="604837">
                  <a:moveTo>
                    <a:pt x="4763" y="0"/>
                  </a:moveTo>
                  <a:lnTo>
                    <a:pt x="785813" y="0"/>
                  </a:lnTo>
                  <a:lnTo>
                    <a:pt x="785813" y="447675"/>
                  </a:lnTo>
                  <a:lnTo>
                    <a:pt x="342900" y="447675"/>
                  </a:lnTo>
                  <a:lnTo>
                    <a:pt x="185738" y="604837"/>
                  </a:lnTo>
                  <a:lnTo>
                    <a:pt x="185738" y="428625"/>
                  </a:lnTo>
                  <a:lnTo>
                    <a:pt x="0" y="428625"/>
                  </a:lnTo>
                  <a:cubicBezTo>
                    <a:pt x="1588" y="285750"/>
                    <a:pt x="3175" y="142875"/>
                    <a:pt x="4763" y="0"/>
                  </a:cubicBezTo>
                  <a:close/>
                </a:path>
              </a:pathLst>
            </a:custGeom>
            <a:noFill/>
            <a:ln w="285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algn="ctr"/>
              <a:endParaRPr lang="en-US" sz="1200" dirty="0">
                <a:solidFill>
                  <a:srgbClr val="535B61"/>
                </a:solidFill>
                <a:latin typeface="Deutsche Bank Text Beta" charset="0"/>
                <a:ea typeface="Deutsche Bank Text Beta" charset="0"/>
                <a:cs typeface="Deutsche Bank Text Beta" charset="0"/>
              </a:endParaRPr>
            </a:p>
          </p:txBody>
        </p:sp>
        <p:grpSp>
          <p:nvGrpSpPr>
            <p:cNvPr id="25" name="Group 24"/>
            <p:cNvGrpSpPr/>
            <p:nvPr/>
          </p:nvGrpSpPr>
          <p:grpSpPr>
            <a:xfrm>
              <a:off x="5886053" y="2516205"/>
              <a:ext cx="419101" cy="100013"/>
              <a:chOff x="5848350" y="3467100"/>
              <a:chExt cx="419101" cy="100013"/>
            </a:xfrm>
          </p:grpSpPr>
          <p:sp>
            <p:nvSpPr>
              <p:cNvPr id="27" name="Oval 26"/>
              <p:cNvSpPr/>
              <p:nvPr/>
            </p:nvSpPr>
            <p:spPr>
              <a:xfrm>
                <a:off x="5848350" y="3467100"/>
                <a:ext cx="100013" cy="100013"/>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algn="ctr"/>
                <a:endParaRPr lang="en-US" sz="1200" dirty="0">
                  <a:solidFill>
                    <a:srgbClr val="535B61"/>
                  </a:solidFill>
                  <a:latin typeface="Deutsche Bank Text Beta" charset="0"/>
                  <a:ea typeface="Deutsche Bank Text Beta" charset="0"/>
                  <a:cs typeface="Deutsche Bank Text Beta" charset="0"/>
                </a:endParaRPr>
              </a:p>
            </p:txBody>
          </p:sp>
          <p:sp>
            <p:nvSpPr>
              <p:cNvPr id="28" name="Oval 27"/>
              <p:cNvSpPr/>
              <p:nvPr/>
            </p:nvSpPr>
            <p:spPr>
              <a:xfrm>
                <a:off x="6007894" y="3467100"/>
                <a:ext cx="100013" cy="100013"/>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algn="ctr"/>
                <a:endParaRPr lang="en-US" sz="1200" dirty="0">
                  <a:solidFill>
                    <a:srgbClr val="535B61"/>
                  </a:solidFill>
                  <a:latin typeface="Deutsche Bank Text Beta" charset="0"/>
                  <a:ea typeface="Deutsche Bank Text Beta" charset="0"/>
                  <a:cs typeface="Deutsche Bank Text Beta" charset="0"/>
                </a:endParaRPr>
              </a:p>
            </p:txBody>
          </p:sp>
          <p:sp>
            <p:nvSpPr>
              <p:cNvPr id="29" name="Oval 28"/>
              <p:cNvSpPr/>
              <p:nvPr/>
            </p:nvSpPr>
            <p:spPr>
              <a:xfrm>
                <a:off x="6167438" y="3467100"/>
                <a:ext cx="100013" cy="100013"/>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algn="ctr"/>
                <a:endParaRPr lang="en-US" sz="1200" dirty="0">
                  <a:solidFill>
                    <a:srgbClr val="535B61"/>
                  </a:solidFill>
                  <a:latin typeface="Deutsche Bank Text Beta" charset="0"/>
                  <a:ea typeface="Deutsche Bank Text Beta" charset="0"/>
                  <a:cs typeface="Deutsche Bank Text Beta" charset="0"/>
                </a:endParaRPr>
              </a:p>
            </p:txBody>
          </p:sp>
        </p:grpSp>
      </p:grpSp>
    </p:spTree>
    <p:extLst>
      <p:ext uri="{BB962C8B-B14F-4D97-AF65-F5344CB8AC3E}">
        <p14:creationId xmlns:p14="http://schemas.microsoft.com/office/powerpoint/2010/main" val="2762622706"/>
      </p:ext>
    </p:extLst>
  </p:cSld>
  <p:clrMapOvr>
    <a:masterClrMapping/>
  </p:clrMapOvr>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 Placeholder 1"/>
          <p:cNvSpPr>
            <a:spLocks noGrp="1"/>
          </p:cNvSpPr>
          <p:nvPr>
            <p:ph type="body" sz="quarter" idx="62"/>
          </p:nvPr>
        </p:nvSpPr>
        <p:spPr/>
        <p:txBody>
          <a:bodyPr/>
          <a:lstStyle/>
          <a:p>
            <a:r>
              <a:rPr lang="en-US" dirty="0"/>
              <a:t>Beneficiary Communications</a:t>
            </a:r>
          </a:p>
          <a:p>
            <a:endParaRPr lang="en-US" dirty="0"/>
          </a:p>
        </p:txBody>
      </p:sp>
      <p:sp>
        <p:nvSpPr>
          <p:cNvPr id="3" name="Text Placeholder 2"/>
          <p:cNvSpPr>
            <a:spLocks noGrp="1"/>
          </p:cNvSpPr>
          <p:nvPr>
            <p:ph type="body" sz="quarter" idx="63"/>
          </p:nvPr>
        </p:nvSpPr>
        <p:spPr/>
        <p:txBody>
          <a:bodyPr/>
          <a:lstStyle/>
          <a:p>
            <a:r>
              <a:rPr lang="en-US" dirty="0"/>
              <a:t>Communication Skills</a:t>
            </a:r>
            <a:br>
              <a:rPr lang="en-US" dirty="0"/>
            </a:br>
            <a:br>
              <a:rPr lang="en-US" dirty="0"/>
            </a:br>
            <a:endParaRPr lang="en-US" dirty="0"/>
          </a:p>
        </p:txBody>
      </p:sp>
      <p:sp>
        <p:nvSpPr>
          <p:cNvPr id="9" name="Text Placeholder 8"/>
          <p:cNvSpPr>
            <a:spLocks noGrp="1"/>
          </p:cNvSpPr>
          <p:nvPr>
            <p:ph type="body" sz="quarter" idx="72"/>
          </p:nvPr>
        </p:nvSpPr>
        <p:spPr/>
        <p:txBody>
          <a:bodyPr/>
          <a:lstStyle/>
          <a:p>
            <a:r>
              <a:rPr lang="en-US" dirty="0"/>
              <a:t> </a:t>
            </a:r>
          </a:p>
        </p:txBody>
      </p:sp>
      <p:sp>
        <p:nvSpPr>
          <p:cNvPr id="26" name="Text Placeholder 7"/>
          <p:cNvSpPr>
            <a:spLocks noGrp="1"/>
          </p:cNvSpPr>
          <p:nvPr>
            <p:ph type="body" sz="quarter" idx="73"/>
          </p:nvPr>
        </p:nvSpPr>
        <p:spPr>
          <a:xfrm>
            <a:off x="701674" y="2087564"/>
            <a:ext cx="9324975" cy="2252208"/>
          </a:xfrm>
        </p:spPr>
        <p:txBody>
          <a:bodyPr/>
          <a:lstStyle/>
          <a:p>
            <a:pPr marL="0" indent="0">
              <a:lnSpc>
                <a:spcPct val="100000"/>
              </a:lnSpc>
              <a:buNone/>
            </a:pPr>
            <a:r>
              <a:rPr lang="en-US" sz="1600" dirty="0">
                <a:solidFill>
                  <a:srgbClr val="00205B"/>
                </a:solidFill>
              </a:rPr>
              <a:t>Good Communication</a:t>
            </a:r>
          </a:p>
          <a:p>
            <a:pPr>
              <a:lnSpc>
                <a:spcPct val="100000"/>
              </a:lnSpc>
            </a:pPr>
            <a:r>
              <a:rPr lang="en-US" sz="1600" dirty="0"/>
              <a:t>Fosters problem solving</a:t>
            </a:r>
          </a:p>
          <a:p>
            <a:pPr>
              <a:lnSpc>
                <a:spcPct val="100000"/>
              </a:lnSpc>
            </a:pPr>
            <a:r>
              <a:rPr lang="en-US" sz="1600" dirty="0"/>
              <a:t>Promotes client loyalty</a:t>
            </a:r>
          </a:p>
          <a:p>
            <a:pPr>
              <a:lnSpc>
                <a:spcPct val="100000"/>
              </a:lnSpc>
            </a:pPr>
            <a:r>
              <a:rPr lang="en-US" sz="1600" dirty="0"/>
              <a:t>Keeps ownership of problem with client</a:t>
            </a:r>
          </a:p>
          <a:p>
            <a:pPr>
              <a:lnSpc>
                <a:spcPct val="100000"/>
              </a:lnSpc>
            </a:pPr>
            <a:r>
              <a:rPr lang="en-US" sz="1600" dirty="0"/>
              <a:t>Defuses strong feelings</a:t>
            </a:r>
          </a:p>
          <a:p>
            <a:pPr>
              <a:lnSpc>
                <a:spcPct val="100000"/>
              </a:lnSpc>
            </a:pPr>
            <a:r>
              <a:rPr lang="en-US" sz="1600" dirty="0"/>
              <a:t>Prevents lawsuits</a:t>
            </a:r>
          </a:p>
          <a:p>
            <a:pPr>
              <a:lnSpc>
                <a:spcPct val="100000"/>
              </a:lnSpc>
            </a:pPr>
            <a:r>
              <a:rPr lang="en-US" sz="1600" dirty="0"/>
              <a:t>Promotes client trust</a:t>
            </a:r>
          </a:p>
          <a:p>
            <a:pPr>
              <a:lnSpc>
                <a:spcPct val="100000"/>
              </a:lnSpc>
            </a:pPr>
            <a:r>
              <a:rPr lang="en-US" sz="1600" dirty="0"/>
              <a:t>Preserves relationship in stressful times</a:t>
            </a:r>
          </a:p>
        </p:txBody>
      </p:sp>
      <p:grpSp>
        <p:nvGrpSpPr>
          <p:cNvPr id="25" name="Group 24"/>
          <p:cNvGrpSpPr/>
          <p:nvPr/>
        </p:nvGrpSpPr>
        <p:grpSpPr>
          <a:xfrm>
            <a:off x="5495709" y="2087564"/>
            <a:ext cx="1175976" cy="1175976"/>
            <a:chOff x="5495709" y="2087564"/>
            <a:chExt cx="1175976" cy="1175976"/>
          </a:xfrm>
        </p:grpSpPr>
        <p:sp>
          <p:nvSpPr>
            <p:cNvPr id="13" name="Oval 12"/>
            <p:cNvSpPr/>
            <p:nvPr/>
          </p:nvSpPr>
          <p:spPr>
            <a:xfrm>
              <a:off x="5495709" y="2087564"/>
              <a:ext cx="1175976" cy="1175976"/>
            </a:xfrm>
            <a:prstGeom prst="ellipse">
              <a:avLst/>
            </a:prstGeom>
            <a:noFill/>
            <a:ln w="285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algn="ctr"/>
              <a:endParaRPr lang="en-US" sz="1200" dirty="0">
                <a:solidFill>
                  <a:srgbClr val="535B61"/>
                </a:solidFill>
                <a:latin typeface="Deutsche Bank Text Beta" charset="0"/>
                <a:ea typeface="Deutsche Bank Text Beta" charset="0"/>
                <a:cs typeface="Deutsche Bank Text Beta" charset="0"/>
              </a:endParaRPr>
            </a:p>
          </p:txBody>
        </p:sp>
        <p:sp>
          <p:nvSpPr>
            <p:cNvPr id="18" name="Freeform 17"/>
            <p:cNvSpPr/>
            <p:nvPr/>
          </p:nvSpPr>
          <p:spPr>
            <a:xfrm>
              <a:off x="5693172" y="2357050"/>
              <a:ext cx="785813" cy="604837"/>
            </a:xfrm>
            <a:custGeom>
              <a:avLst/>
              <a:gdLst>
                <a:gd name="connsiteX0" fmla="*/ 4763 w 785813"/>
                <a:gd name="connsiteY0" fmla="*/ 0 h 604837"/>
                <a:gd name="connsiteX1" fmla="*/ 785813 w 785813"/>
                <a:gd name="connsiteY1" fmla="*/ 0 h 604837"/>
                <a:gd name="connsiteX2" fmla="*/ 785813 w 785813"/>
                <a:gd name="connsiteY2" fmla="*/ 447675 h 604837"/>
                <a:gd name="connsiteX3" fmla="*/ 342900 w 785813"/>
                <a:gd name="connsiteY3" fmla="*/ 447675 h 604837"/>
                <a:gd name="connsiteX4" fmla="*/ 185738 w 785813"/>
                <a:gd name="connsiteY4" fmla="*/ 604837 h 604837"/>
                <a:gd name="connsiteX5" fmla="*/ 185738 w 785813"/>
                <a:gd name="connsiteY5" fmla="*/ 428625 h 604837"/>
                <a:gd name="connsiteX6" fmla="*/ 0 w 785813"/>
                <a:gd name="connsiteY6" fmla="*/ 428625 h 604837"/>
                <a:gd name="connsiteX7" fmla="*/ 4763 w 785813"/>
                <a:gd name="connsiteY7" fmla="*/ 0 h 6048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85813" h="604837">
                  <a:moveTo>
                    <a:pt x="4763" y="0"/>
                  </a:moveTo>
                  <a:lnTo>
                    <a:pt x="785813" y="0"/>
                  </a:lnTo>
                  <a:lnTo>
                    <a:pt x="785813" y="447675"/>
                  </a:lnTo>
                  <a:lnTo>
                    <a:pt x="342900" y="447675"/>
                  </a:lnTo>
                  <a:lnTo>
                    <a:pt x="185738" y="604837"/>
                  </a:lnTo>
                  <a:lnTo>
                    <a:pt x="185738" y="428625"/>
                  </a:lnTo>
                  <a:lnTo>
                    <a:pt x="0" y="428625"/>
                  </a:lnTo>
                  <a:cubicBezTo>
                    <a:pt x="1588" y="285750"/>
                    <a:pt x="3175" y="142875"/>
                    <a:pt x="4763" y="0"/>
                  </a:cubicBezTo>
                  <a:close/>
                </a:path>
              </a:pathLst>
            </a:custGeom>
            <a:noFill/>
            <a:ln w="285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algn="ctr"/>
              <a:endParaRPr lang="en-US" sz="1200" dirty="0">
                <a:solidFill>
                  <a:srgbClr val="535B61"/>
                </a:solidFill>
                <a:latin typeface="Deutsche Bank Text Beta" charset="0"/>
                <a:ea typeface="Deutsche Bank Text Beta" charset="0"/>
                <a:cs typeface="Deutsche Bank Text Beta" charset="0"/>
              </a:endParaRPr>
            </a:p>
          </p:txBody>
        </p:sp>
        <p:grpSp>
          <p:nvGrpSpPr>
            <p:cNvPr id="20" name="Group 19"/>
            <p:cNvGrpSpPr/>
            <p:nvPr/>
          </p:nvGrpSpPr>
          <p:grpSpPr>
            <a:xfrm>
              <a:off x="5886053" y="2516205"/>
              <a:ext cx="419101" cy="100013"/>
              <a:chOff x="5848350" y="3467100"/>
              <a:chExt cx="419101" cy="100013"/>
            </a:xfrm>
          </p:grpSpPr>
          <p:sp>
            <p:nvSpPr>
              <p:cNvPr id="19" name="Oval 18"/>
              <p:cNvSpPr/>
              <p:nvPr/>
            </p:nvSpPr>
            <p:spPr>
              <a:xfrm>
                <a:off x="5848350" y="3467100"/>
                <a:ext cx="100013" cy="100013"/>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algn="ctr"/>
                <a:endParaRPr lang="en-US" sz="1200" dirty="0">
                  <a:solidFill>
                    <a:srgbClr val="535B61"/>
                  </a:solidFill>
                  <a:latin typeface="Deutsche Bank Text Beta" charset="0"/>
                  <a:ea typeface="Deutsche Bank Text Beta" charset="0"/>
                  <a:cs typeface="Deutsche Bank Text Beta" charset="0"/>
                </a:endParaRPr>
              </a:p>
            </p:txBody>
          </p:sp>
          <p:sp>
            <p:nvSpPr>
              <p:cNvPr id="21" name="Oval 20"/>
              <p:cNvSpPr/>
              <p:nvPr/>
            </p:nvSpPr>
            <p:spPr>
              <a:xfrm>
                <a:off x="6007894" y="3467100"/>
                <a:ext cx="100013" cy="100013"/>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algn="ctr"/>
                <a:endParaRPr lang="en-US" sz="1200" dirty="0">
                  <a:solidFill>
                    <a:srgbClr val="535B61"/>
                  </a:solidFill>
                  <a:latin typeface="Deutsche Bank Text Beta" charset="0"/>
                  <a:ea typeface="Deutsche Bank Text Beta" charset="0"/>
                  <a:cs typeface="Deutsche Bank Text Beta" charset="0"/>
                </a:endParaRPr>
              </a:p>
            </p:txBody>
          </p:sp>
          <p:sp>
            <p:nvSpPr>
              <p:cNvPr id="22" name="Oval 21"/>
              <p:cNvSpPr/>
              <p:nvPr/>
            </p:nvSpPr>
            <p:spPr>
              <a:xfrm>
                <a:off x="6167438" y="3467100"/>
                <a:ext cx="100013" cy="100013"/>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algn="ctr"/>
                <a:endParaRPr lang="en-US" sz="1200" dirty="0">
                  <a:solidFill>
                    <a:srgbClr val="535B61"/>
                  </a:solidFill>
                  <a:latin typeface="Deutsche Bank Text Beta" charset="0"/>
                  <a:ea typeface="Deutsche Bank Text Beta" charset="0"/>
                  <a:cs typeface="Deutsche Bank Text Beta" charset="0"/>
                </a:endParaRPr>
              </a:p>
            </p:txBody>
          </p:sp>
        </p:grpSp>
      </p:grpSp>
    </p:spTree>
    <p:extLst>
      <p:ext uri="{BB962C8B-B14F-4D97-AF65-F5344CB8AC3E}">
        <p14:creationId xmlns:p14="http://schemas.microsoft.com/office/powerpoint/2010/main" val="1290066658"/>
      </p:ext>
    </p:extLst>
  </p:cSld>
  <p:clrMapOvr>
    <a:masterClrMapping/>
  </p:clrMapOvr>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 Placeholder 1"/>
          <p:cNvSpPr>
            <a:spLocks noGrp="1"/>
          </p:cNvSpPr>
          <p:nvPr>
            <p:ph type="body" sz="quarter" idx="62"/>
          </p:nvPr>
        </p:nvSpPr>
        <p:spPr/>
        <p:txBody>
          <a:bodyPr/>
          <a:lstStyle/>
          <a:p>
            <a:r>
              <a:rPr lang="en-US" dirty="0"/>
              <a:t>Beneficiary Communications</a:t>
            </a:r>
          </a:p>
          <a:p>
            <a:endParaRPr lang="en-US" dirty="0"/>
          </a:p>
        </p:txBody>
      </p:sp>
      <p:sp>
        <p:nvSpPr>
          <p:cNvPr id="3" name="Text Placeholder 2"/>
          <p:cNvSpPr>
            <a:spLocks noGrp="1"/>
          </p:cNvSpPr>
          <p:nvPr>
            <p:ph type="body" sz="quarter" idx="63"/>
          </p:nvPr>
        </p:nvSpPr>
        <p:spPr/>
        <p:txBody>
          <a:bodyPr/>
          <a:lstStyle/>
          <a:p>
            <a:r>
              <a:rPr lang="en-US" dirty="0"/>
              <a:t>What should we tell the children, Dear?</a:t>
            </a:r>
          </a:p>
        </p:txBody>
      </p:sp>
      <p:sp>
        <p:nvSpPr>
          <p:cNvPr id="9" name="Text Placeholder 8"/>
          <p:cNvSpPr>
            <a:spLocks noGrp="1"/>
          </p:cNvSpPr>
          <p:nvPr>
            <p:ph type="body" sz="quarter" idx="72"/>
          </p:nvPr>
        </p:nvSpPr>
        <p:spPr/>
        <p:txBody>
          <a:bodyPr/>
          <a:lstStyle/>
          <a:p>
            <a:r>
              <a:rPr lang="en-US" dirty="0"/>
              <a:t> </a:t>
            </a:r>
          </a:p>
        </p:txBody>
      </p:sp>
      <p:sp>
        <p:nvSpPr>
          <p:cNvPr id="26" name="Text Placeholder 7"/>
          <p:cNvSpPr>
            <a:spLocks noGrp="1"/>
          </p:cNvSpPr>
          <p:nvPr>
            <p:ph type="body" sz="quarter" idx="73"/>
          </p:nvPr>
        </p:nvSpPr>
        <p:spPr>
          <a:xfrm>
            <a:off x="701674" y="2087564"/>
            <a:ext cx="9324975" cy="2252208"/>
          </a:xfrm>
        </p:spPr>
        <p:txBody>
          <a:bodyPr/>
          <a:lstStyle/>
          <a:p>
            <a:pPr marL="0" indent="0">
              <a:lnSpc>
                <a:spcPct val="100000"/>
              </a:lnSpc>
              <a:buNone/>
            </a:pPr>
            <a:r>
              <a:rPr lang="en-US" sz="1600" dirty="0">
                <a:solidFill>
                  <a:srgbClr val="00205B"/>
                </a:solidFill>
              </a:rPr>
              <a:t>Settlor should decide what, when, and how much to tell</a:t>
            </a:r>
          </a:p>
          <a:p>
            <a:pPr marL="852989" lvl="1" indent="-285750">
              <a:lnSpc>
                <a:spcPct val="100000"/>
              </a:lnSpc>
              <a:buFont typeface="Wingdings" panose="05000000000000000000" pitchFamily="2" charset="2"/>
              <a:buChar char="ü"/>
            </a:pPr>
            <a:r>
              <a:rPr lang="en-US" sz="1800" b="1" dirty="0">
                <a:solidFill>
                  <a:schemeClr val="tx1"/>
                </a:solidFill>
              </a:rPr>
              <a:t>Less</a:t>
            </a:r>
            <a:r>
              <a:rPr lang="en-US" sz="1800" dirty="0"/>
              <a:t>—Concern that bennies will not be productive members of society</a:t>
            </a:r>
          </a:p>
          <a:p>
            <a:pPr marL="852989" lvl="1" indent="-285750">
              <a:lnSpc>
                <a:spcPct val="100000"/>
              </a:lnSpc>
              <a:buFont typeface="Wingdings" panose="05000000000000000000" pitchFamily="2" charset="2"/>
              <a:buChar char="ü"/>
            </a:pPr>
            <a:r>
              <a:rPr lang="en-US" sz="1800" b="1" dirty="0">
                <a:solidFill>
                  <a:schemeClr val="tx1"/>
                </a:solidFill>
              </a:rPr>
              <a:t>More—</a:t>
            </a:r>
            <a:r>
              <a:rPr lang="en-US" sz="1800" dirty="0"/>
              <a:t>Desire to bring next gen in early to “carry the torch”</a:t>
            </a:r>
          </a:p>
          <a:p>
            <a:pPr marL="0" indent="0">
              <a:lnSpc>
                <a:spcPct val="100000"/>
              </a:lnSpc>
              <a:buNone/>
            </a:pPr>
            <a:r>
              <a:rPr lang="en-US" sz="1600" dirty="0"/>
              <a:t>If wealth is in trust, state law is default</a:t>
            </a:r>
          </a:p>
          <a:p>
            <a:pPr marL="0" indent="0">
              <a:lnSpc>
                <a:spcPct val="100000"/>
              </a:lnSpc>
              <a:buNone/>
            </a:pPr>
            <a:r>
              <a:rPr lang="en-US" sz="1600" dirty="0"/>
              <a:t>Intent of grantor can’t be followed if document is unclear, or silent on a point</a:t>
            </a:r>
          </a:p>
          <a:p>
            <a:pPr marL="0" indent="0">
              <a:lnSpc>
                <a:spcPct val="100000"/>
              </a:lnSpc>
              <a:buNone/>
            </a:pPr>
            <a:r>
              <a:rPr lang="en-US" sz="1600" dirty="0"/>
              <a:t>A given state may require that more, rather than less, information be provided sooner, rather than later</a:t>
            </a:r>
          </a:p>
          <a:p>
            <a:pPr marL="0" indent="0">
              <a:lnSpc>
                <a:spcPct val="100000"/>
              </a:lnSpc>
              <a:buNone/>
            </a:pPr>
            <a:r>
              <a:rPr lang="en-US" sz="1600" dirty="0"/>
              <a:t>Settlor should establish a beneficiary communications model which dictates the who, the what, and the when</a:t>
            </a:r>
          </a:p>
          <a:p>
            <a:pPr marL="219456">
              <a:lnSpc>
                <a:spcPct val="100000"/>
              </a:lnSpc>
            </a:pPr>
            <a:endParaRPr lang="en-US" sz="1600" dirty="0"/>
          </a:p>
        </p:txBody>
      </p:sp>
      <p:grpSp>
        <p:nvGrpSpPr>
          <p:cNvPr id="6" name="Group 5"/>
          <p:cNvGrpSpPr>
            <a:grpSpLocks noChangeAspect="1"/>
          </p:cNvGrpSpPr>
          <p:nvPr/>
        </p:nvGrpSpPr>
        <p:grpSpPr>
          <a:xfrm>
            <a:off x="7978665" y="2087563"/>
            <a:ext cx="914400" cy="914400"/>
            <a:chOff x="953276" y="1318704"/>
            <a:chExt cx="521970" cy="521970"/>
          </a:xfrm>
          <a:solidFill>
            <a:schemeClr val="accent2"/>
          </a:solidFill>
        </p:grpSpPr>
        <p:sp>
          <p:nvSpPr>
            <p:cNvPr id="7" name="object 2"/>
            <p:cNvSpPr/>
            <p:nvPr/>
          </p:nvSpPr>
          <p:spPr>
            <a:xfrm>
              <a:off x="953276" y="1318704"/>
              <a:ext cx="521970" cy="521970"/>
            </a:xfrm>
            <a:custGeom>
              <a:avLst/>
              <a:gdLst/>
              <a:ahLst/>
              <a:cxnLst/>
              <a:rect l="l" t="t" r="r" b="b"/>
              <a:pathLst>
                <a:path w="521969" h="521969">
                  <a:moveTo>
                    <a:pt x="260995" y="0"/>
                  </a:moveTo>
                  <a:lnTo>
                    <a:pt x="220304" y="3809"/>
                  </a:lnTo>
                  <a:lnTo>
                    <a:pt x="194277" y="8889"/>
                  </a:lnTo>
                  <a:lnTo>
                    <a:pt x="181636" y="12699"/>
                  </a:lnTo>
                  <a:lnTo>
                    <a:pt x="169267" y="17779"/>
                  </a:lnTo>
                  <a:lnTo>
                    <a:pt x="157188" y="21589"/>
                  </a:lnTo>
                  <a:lnTo>
                    <a:pt x="122867" y="40639"/>
                  </a:lnTo>
                  <a:lnTo>
                    <a:pt x="91787" y="63499"/>
                  </a:lnTo>
                  <a:lnTo>
                    <a:pt x="82230" y="71119"/>
                  </a:lnTo>
                  <a:lnTo>
                    <a:pt x="73104" y="81279"/>
                  </a:lnTo>
                  <a:lnTo>
                    <a:pt x="64426" y="90169"/>
                  </a:lnTo>
                  <a:lnTo>
                    <a:pt x="63676" y="91439"/>
                  </a:lnTo>
                  <a:lnTo>
                    <a:pt x="55609" y="100329"/>
                  </a:lnTo>
                  <a:lnTo>
                    <a:pt x="48016" y="110489"/>
                  </a:lnTo>
                  <a:lnTo>
                    <a:pt x="40911" y="121919"/>
                  </a:lnTo>
                  <a:lnTo>
                    <a:pt x="34313" y="132079"/>
                  </a:lnTo>
                  <a:lnTo>
                    <a:pt x="17732" y="167639"/>
                  </a:lnTo>
                  <a:lnTo>
                    <a:pt x="6333" y="204469"/>
                  </a:lnTo>
                  <a:lnTo>
                    <a:pt x="581" y="243839"/>
                  </a:lnTo>
                  <a:lnTo>
                    <a:pt x="0" y="256539"/>
                  </a:lnTo>
                  <a:lnTo>
                    <a:pt x="861" y="279399"/>
                  </a:lnTo>
                  <a:lnTo>
                    <a:pt x="7583" y="321309"/>
                  </a:lnTo>
                  <a:lnTo>
                    <a:pt x="20519" y="360679"/>
                  </a:lnTo>
                  <a:lnTo>
                    <a:pt x="39129" y="397509"/>
                  </a:lnTo>
                  <a:lnTo>
                    <a:pt x="62871" y="430529"/>
                  </a:lnTo>
                  <a:lnTo>
                    <a:pt x="91202" y="459739"/>
                  </a:lnTo>
                  <a:lnTo>
                    <a:pt x="123582" y="483869"/>
                  </a:lnTo>
                  <a:lnTo>
                    <a:pt x="159468" y="501649"/>
                  </a:lnTo>
                  <a:lnTo>
                    <a:pt x="198319" y="515619"/>
                  </a:lnTo>
                  <a:lnTo>
                    <a:pt x="239593" y="521969"/>
                  </a:lnTo>
                  <a:lnTo>
                    <a:pt x="282343" y="521969"/>
                  </a:lnTo>
                  <a:lnTo>
                    <a:pt x="303247" y="519429"/>
                  </a:lnTo>
                  <a:lnTo>
                    <a:pt x="323612" y="515619"/>
                  </a:lnTo>
                  <a:lnTo>
                    <a:pt x="343373" y="509269"/>
                  </a:lnTo>
                  <a:lnTo>
                    <a:pt x="240876" y="509269"/>
                  </a:lnTo>
                  <a:lnTo>
                    <a:pt x="227287" y="507999"/>
                  </a:lnTo>
                  <a:lnTo>
                    <a:pt x="200810" y="502919"/>
                  </a:lnTo>
                  <a:lnTo>
                    <a:pt x="175403" y="495299"/>
                  </a:lnTo>
                  <a:lnTo>
                    <a:pt x="163151" y="490219"/>
                  </a:lnTo>
                  <a:lnTo>
                    <a:pt x="151227" y="483869"/>
                  </a:lnTo>
                  <a:lnTo>
                    <a:pt x="139651" y="478789"/>
                  </a:lnTo>
                  <a:lnTo>
                    <a:pt x="128444" y="471169"/>
                  </a:lnTo>
                  <a:lnTo>
                    <a:pt x="117627" y="464819"/>
                  </a:lnTo>
                  <a:lnTo>
                    <a:pt x="107218" y="457199"/>
                  </a:lnTo>
                  <a:lnTo>
                    <a:pt x="78651" y="430529"/>
                  </a:lnTo>
                  <a:lnTo>
                    <a:pt x="58618" y="393699"/>
                  </a:lnTo>
                  <a:lnTo>
                    <a:pt x="60812" y="384809"/>
                  </a:lnTo>
                  <a:lnTo>
                    <a:pt x="45692" y="384809"/>
                  </a:lnTo>
                  <a:lnTo>
                    <a:pt x="25072" y="339089"/>
                  </a:lnTo>
                  <a:lnTo>
                    <a:pt x="14071" y="289559"/>
                  </a:lnTo>
                  <a:lnTo>
                    <a:pt x="12672" y="266699"/>
                  </a:lnTo>
                  <a:lnTo>
                    <a:pt x="12711" y="256539"/>
                  </a:lnTo>
                  <a:lnTo>
                    <a:pt x="18149" y="209549"/>
                  </a:lnTo>
                  <a:lnTo>
                    <a:pt x="29251" y="172719"/>
                  </a:lnTo>
                  <a:lnTo>
                    <a:pt x="45716" y="137159"/>
                  </a:lnTo>
                  <a:lnTo>
                    <a:pt x="70254" y="102869"/>
                  </a:lnTo>
                  <a:lnTo>
                    <a:pt x="97155" y="102869"/>
                  </a:lnTo>
                  <a:lnTo>
                    <a:pt x="90424" y="99059"/>
                  </a:lnTo>
                  <a:lnTo>
                    <a:pt x="81277" y="93979"/>
                  </a:lnTo>
                  <a:lnTo>
                    <a:pt x="89880" y="83819"/>
                  </a:lnTo>
                  <a:lnTo>
                    <a:pt x="99001" y="74929"/>
                  </a:lnTo>
                  <a:lnTo>
                    <a:pt x="140204" y="45719"/>
                  </a:lnTo>
                  <a:lnTo>
                    <a:pt x="175392" y="27939"/>
                  </a:lnTo>
                  <a:lnTo>
                    <a:pt x="226801" y="15239"/>
                  </a:lnTo>
                  <a:lnTo>
                    <a:pt x="240296" y="13969"/>
                  </a:lnTo>
                  <a:lnTo>
                    <a:pt x="343396" y="13969"/>
                  </a:lnTo>
                  <a:lnTo>
                    <a:pt x="323636" y="7619"/>
                  </a:lnTo>
                  <a:lnTo>
                    <a:pt x="303271" y="3809"/>
                  </a:lnTo>
                  <a:lnTo>
                    <a:pt x="282368" y="1269"/>
                  </a:lnTo>
                  <a:lnTo>
                    <a:pt x="260995" y="0"/>
                  </a:lnTo>
                  <a:close/>
                </a:path>
                <a:path w="521969" h="521969">
                  <a:moveTo>
                    <a:pt x="369568" y="345439"/>
                  </a:moveTo>
                  <a:lnTo>
                    <a:pt x="202258" y="345439"/>
                  </a:lnTo>
                  <a:lnTo>
                    <a:pt x="189000" y="349249"/>
                  </a:lnTo>
                  <a:lnTo>
                    <a:pt x="180922" y="360679"/>
                  </a:lnTo>
                  <a:lnTo>
                    <a:pt x="179754" y="434339"/>
                  </a:lnTo>
                  <a:lnTo>
                    <a:pt x="184082" y="447039"/>
                  </a:lnTo>
                  <a:lnTo>
                    <a:pt x="195089" y="455929"/>
                  </a:lnTo>
                  <a:lnTo>
                    <a:pt x="254671" y="457199"/>
                  </a:lnTo>
                  <a:lnTo>
                    <a:pt x="254671" y="509269"/>
                  </a:lnTo>
                  <a:lnTo>
                    <a:pt x="267257" y="509269"/>
                  </a:lnTo>
                  <a:lnTo>
                    <a:pt x="267257" y="457199"/>
                  </a:lnTo>
                  <a:lnTo>
                    <a:pt x="325677" y="457199"/>
                  </a:lnTo>
                  <a:lnTo>
                    <a:pt x="338923" y="452119"/>
                  </a:lnTo>
                  <a:lnTo>
                    <a:pt x="344974" y="444499"/>
                  </a:lnTo>
                  <a:lnTo>
                    <a:pt x="196784" y="444499"/>
                  </a:lnTo>
                  <a:lnTo>
                    <a:pt x="192339" y="439419"/>
                  </a:lnTo>
                  <a:lnTo>
                    <a:pt x="192339" y="361949"/>
                  </a:lnTo>
                  <a:lnTo>
                    <a:pt x="196784" y="358139"/>
                  </a:lnTo>
                  <a:lnTo>
                    <a:pt x="369879" y="358139"/>
                  </a:lnTo>
                  <a:lnTo>
                    <a:pt x="373657" y="353059"/>
                  </a:lnTo>
                  <a:lnTo>
                    <a:pt x="373886" y="350519"/>
                  </a:lnTo>
                  <a:lnTo>
                    <a:pt x="372832" y="349249"/>
                  </a:lnTo>
                  <a:lnTo>
                    <a:pt x="371752" y="346709"/>
                  </a:lnTo>
                  <a:lnTo>
                    <a:pt x="369568" y="345439"/>
                  </a:lnTo>
                  <a:close/>
                </a:path>
                <a:path w="521969" h="521969">
                  <a:moveTo>
                    <a:pt x="471550" y="107949"/>
                  </a:moveTo>
                  <a:lnTo>
                    <a:pt x="440304" y="107949"/>
                  </a:lnTo>
                  <a:lnTo>
                    <a:pt x="450572" y="116839"/>
                  </a:lnTo>
                  <a:lnTo>
                    <a:pt x="459977" y="125729"/>
                  </a:lnTo>
                  <a:lnTo>
                    <a:pt x="483115" y="157479"/>
                  </a:lnTo>
                  <a:lnTo>
                    <a:pt x="498849" y="193039"/>
                  </a:lnTo>
                  <a:lnTo>
                    <a:pt x="507449" y="231139"/>
                  </a:lnTo>
                  <a:lnTo>
                    <a:pt x="509302" y="256539"/>
                  </a:lnTo>
                  <a:lnTo>
                    <a:pt x="509265" y="261619"/>
                  </a:lnTo>
                  <a:lnTo>
                    <a:pt x="504156" y="311149"/>
                  </a:lnTo>
                  <a:lnTo>
                    <a:pt x="493814" y="347979"/>
                  </a:lnTo>
                  <a:lnTo>
                    <a:pt x="478466" y="380999"/>
                  </a:lnTo>
                  <a:lnTo>
                    <a:pt x="452369" y="380999"/>
                  </a:lnTo>
                  <a:lnTo>
                    <a:pt x="461300" y="383539"/>
                  </a:lnTo>
                  <a:lnTo>
                    <a:pt x="466520" y="391159"/>
                  </a:lnTo>
                  <a:lnTo>
                    <a:pt x="466951" y="398779"/>
                  </a:lnTo>
                  <a:lnTo>
                    <a:pt x="467091" y="400049"/>
                  </a:lnTo>
                  <a:lnTo>
                    <a:pt x="459595" y="410209"/>
                  </a:lnTo>
                  <a:lnTo>
                    <a:pt x="433853" y="439419"/>
                  </a:lnTo>
                  <a:lnTo>
                    <a:pt x="403884" y="464819"/>
                  </a:lnTo>
                  <a:lnTo>
                    <a:pt x="370235" y="485139"/>
                  </a:lnTo>
                  <a:lnTo>
                    <a:pt x="320596" y="502919"/>
                  </a:lnTo>
                  <a:lnTo>
                    <a:pt x="280497" y="509269"/>
                  </a:lnTo>
                  <a:lnTo>
                    <a:pt x="343373" y="509269"/>
                  </a:lnTo>
                  <a:lnTo>
                    <a:pt x="380807" y="494029"/>
                  </a:lnTo>
                  <a:lnTo>
                    <a:pt x="415008" y="472439"/>
                  </a:lnTo>
                  <a:lnTo>
                    <a:pt x="445433" y="445769"/>
                  </a:lnTo>
                  <a:lnTo>
                    <a:pt x="471541" y="415289"/>
                  </a:lnTo>
                  <a:lnTo>
                    <a:pt x="492790" y="380999"/>
                  </a:lnTo>
                  <a:lnTo>
                    <a:pt x="508639" y="344169"/>
                  </a:lnTo>
                  <a:lnTo>
                    <a:pt x="518545" y="303529"/>
                  </a:lnTo>
                  <a:lnTo>
                    <a:pt x="521968" y="261619"/>
                  </a:lnTo>
                  <a:lnTo>
                    <a:pt x="521101" y="240029"/>
                  </a:lnTo>
                  <a:lnTo>
                    <a:pt x="514370" y="199389"/>
                  </a:lnTo>
                  <a:lnTo>
                    <a:pt x="501427" y="160019"/>
                  </a:lnTo>
                  <a:lnTo>
                    <a:pt x="482814" y="124459"/>
                  </a:lnTo>
                  <a:lnTo>
                    <a:pt x="471550" y="107949"/>
                  </a:lnTo>
                  <a:close/>
                </a:path>
                <a:path w="521969" h="521969">
                  <a:moveTo>
                    <a:pt x="369879" y="358139"/>
                  </a:moveTo>
                  <a:lnTo>
                    <a:pt x="354607" y="358139"/>
                  </a:lnTo>
                  <a:lnTo>
                    <a:pt x="336027" y="382269"/>
                  </a:lnTo>
                  <a:lnTo>
                    <a:pt x="335583" y="383539"/>
                  </a:lnTo>
                  <a:lnTo>
                    <a:pt x="335583" y="439419"/>
                  </a:lnTo>
                  <a:lnTo>
                    <a:pt x="331138" y="444499"/>
                  </a:lnTo>
                  <a:lnTo>
                    <a:pt x="344974" y="444499"/>
                  </a:lnTo>
                  <a:lnTo>
                    <a:pt x="346991" y="441959"/>
                  </a:lnTo>
                  <a:lnTo>
                    <a:pt x="348156" y="387349"/>
                  </a:lnTo>
                  <a:lnTo>
                    <a:pt x="369879" y="358139"/>
                  </a:lnTo>
                  <a:close/>
                </a:path>
                <a:path w="521969" h="521969">
                  <a:moveTo>
                    <a:pt x="97155" y="102869"/>
                  </a:moveTo>
                  <a:lnTo>
                    <a:pt x="70254" y="102869"/>
                  </a:lnTo>
                  <a:lnTo>
                    <a:pt x="82358" y="107949"/>
                  </a:lnTo>
                  <a:lnTo>
                    <a:pt x="93227" y="115569"/>
                  </a:lnTo>
                  <a:lnTo>
                    <a:pt x="120675" y="152399"/>
                  </a:lnTo>
                  <a:lnTo>
                    <a:pt x="128373" y="187959"/>
                  </a:lnTo>
                  <a:lnTo>
                    <a:pt x="127821" y="198119"/>
                  </a:lnTo>
                  <a:lnTo>
                    <a:pt x="126534" y="207009"/>
                  </a:lnTo>
                  <a:lnTo>
                    <a:pt x="123823" y="220979"/>
                  </a:lnTo>
                  <a:lnTo>
                    <a:pt x="124255" y="224789"/>
                  </a:lnTo>
                  <a:lnTo>
                    <a:pt x="128230" y="233679"/>
                  </a:lnTo>
                  <a:lnTo>
                    <a:pt x="136370" y="250189"/>
                  </a:lnTo>
                  <a:lnTo>
                    <a:pt x="142606" y="261619"/>
                  </a:lnTo>
                  <a:lnTo>
                    <a:pt x="147784" y="273049"/>
                  </a:lnTo>
                  <a:lnTo>
                    <a:pt x="149299" y="275589"/>
                  </a:lnTo>
                  <a:lnTo>
                    <a:pt x="146886" y="281939"/>
                  </a:lnTo>
                  <a:lnTo>
                    <a:pt x="130363" y="288289"/>
                  </a:lnTo>
                  <a:lnTo>
                    <a:pt x="128814" y="290829"/>
                  </a:lnTo>
                  <a:lnTo>
                    <a:pt x="128814" y="316229"/>
                  </a:lnTo>
                  <a:lnTo>
                    <a:pt x="121312" y="327659"/>
                  </a:lnTo>
                  <a:lnTo>
                    <a:pt x="116979" y="339089"/>
                  </a:lnTo>
                  <a:lnTo>
                    <a:pt x="116812" y="341629"/>
                  </a:lnTo>
                  <a:lnTo>
                    <a:pt x="120546" y="356869"/>
                  </a:lnTo>
                  <a:lnTo>
                    <a:pt x="120699" y="361949"/>
                  </a:lnTo>
                  <a:lnTo>
                    <a:pt x="114615" y="365759"/>
                  </a:lnTo>
                  <a:lnTo>
                    <a:pt x="103810" y="368299"/>
                  </a:lnTo>
                  <a:lnTo>
                    <a:pt x="89589" y="369569"/>
                  </a:lnTo>
                  <a:lnTo>
                    <a:pt x="56589" y="369569"/>
                  </a:lnTo>
                  <a:lnTo>
                    <a:pt x="49883" y="375919"/>
                  </a:lnTo>
                  <a:lnTo>
                    <a:pt x="45692" y="384809"/>
                  </a:lnTo>
                  <a:lnTo>
                    <a:pt x="60812" y="384809"/>
                  </a:lnTo>
                  <a:lnTo>
                    <a:pt x="61126" y="383539"/>
                  </a:lnTo>
                  <a:lnTo>
                    <a:pt x="71421" y="382269"/>
                  </a:lnTo>
                  <a:lnTo>
                    <a:pt x="84770" y="382269"/>
                  </a:lnTo>
                  <a:lnTo>
                    <a:pt x="112343" y="379729"/>
                  </a:lnTo>
                  <a:lnTo>
                    <a:pt x="126279" y="369569"/>
                  </a:lnTo>
                  <a:lnTo>
                    <a:pt x="131400" y="358139"/>
                  </a:lnTo>
                  <a:lnTo>
                    <a:pt x="131384" y="349249"/>
                  </a:lnTo>
                  <a:lnTo>
                    <a:pt x="129944" y="341629"/>
                  </a:lnTo>
                  <a:lnTo>
                    <a:pt x="129576" y="340359"/>
                  </a:lnTo>
                  <a:lnTo>
                    <a:pt x="129957" y="337819"/>
                  </a:lnTo>
                  <a:lnTo>
                    <a:pt x="134986" y="328929"/>
                  </a:lnTo>
                  <a:lnTo>
                    <a:pt x="140993" y="321309"/>
                  </a:lnTo>
                  <a:lnTo>
                    <a:pt x="141400" y="320039"/>
                  </a:lnTo>
                  <a:lnTo>
                    <a:pt x="141400" y="298449"/>
                  </a:lnTo>
                  <a:lnTo>
                    <a:pt x="149820" y="294639"/>
                  </a:lnTo>
                  <a:lnTo>
                    <a:pt x="157440" y="289559"/>
                  </a:lnTo>
                  <a:lnTo>
                    <a:pt x="162050" y="278129"/>
                  </a:lnTo>
                  <a:lnTo>
                    <a:pt x="161834" y="273049"/>
                  </a:lnTo>
                  <a:lnTo>
                    <a:pt x="159637" y="267969"/>
                  </a:lnTo>
                  <a:lnTo>
                    <a:pt x="154587" y="257809"/>
                  </a:lnTo>
                  <a:lnTo>
                    <a:pt x="148454" y="246379"/>
                  </a:lnTo>
                  <a:lnTo>
                    <a:pt x="139596" y="228599"/>
                  </a:lnTo>
                  <a:lnTo>
                    <a:pt x="136802" y="222249"/>
                  </a:lnTo>
                  <a:lnTo>
                    <a:pt x="136662" y="220979"/>
                  </a:lnTo>
                  <a:lnTo>
                    <a:pt x="137513" y="215899"/>
                  </a:lnTo>
                  <a:lnTo>
                    <a:pt x="139135" y="208279"/>
                  </a:lnTo>
                  <a:lnTo>
                    <a:pt x="140563" y="198119"/>
                  </a:lnTo>
                  <a:lnTo>
                    <a:pt x="141339" y="187959"/>
                  </a:lnTo>
                  <a:lnTo>
                    <a:pt x="141004" y="176529"/>
                  </a:lnTo>
                  <a:lnTo>
                    <a:pt x="139099" y="163829"/>
                  </a:lnTo>
                  <a:lnTo>
                    <a:pt x="118214" y="123189"/>
                  </a:lnTo>
                  <a:lnTo>
                    <a:pt x="99399" y="104139"/>
                  </a:lnTo>
                  <a:lnTo>
                    <a:pt x="97155" y="102869"/>
                  </a:lnTo>
                  <a:close/>
                </a:path>
                <a:path w="521969" h="521969">
                  <a:moveTo>
                    <a:pt x="343396" y="13969"/>
                  </a:moveTo>
                  <a:lnTo>
                    <a:pt x="280857" y="13969"/>
                  </a:lnTo>
                  <a:lnTo>
                    <a:pt x="294256" y="15239"/>
                  </a:lnTo>
                  <a:lnTo>
                    <a:pt x="320375" y="20319"/>
                  </a:lnTo>
                  <a:lnTo>
                    <a:pt x="357564" y="33019"/>
                  </a:lnTo>
                  <a:lnTo>
                    <a:pt x="391899" y="50799"/>
                  </a:lnTo>
                  <a:lnTo>
                    <a:pt x="422856" y="73659"/>
                  </a:lnTo>
                  <a:lnTo>
                    <a:pt x="441360" y="91439"/>
                  </a:lnTo>
                  <a:lnTo>
                    <a:pt x="430412" y="97789"/>
                  </a:lnTo>
                  <a:lnTo>
                    <a:pt x="420105" y="105409"/>
                  </a:lnTo>
                  <a:lnTo>
                    <a:pt x="392967" y="137159"/>
                  </a:lnTo>
                  <a:lnTo>
                    <a:pt x="380909" y="176529"/>
                  </a:lnTo>
                  <a:lnTo>
                    <a:pt x="380606" y="187959"/>
                  </a:lnTo>
                  <a:lnTo>
                    <a:pt x="381400" y="198119"/>
                  </a:lnTo>
                  <a:lnTo>
                    <a:pt x="382834" y="208279"/>
                  </a:lnTo>
                  <a:lnTo>
                    <a:pt x="385278" y="220979"/>
                  </a:lnTo>
                  <a:lnTo>
                    <a:pt x="385113" y="222249"/>
                  </a:lnTo>
                  <a:lnTo>
                    <a:pt x="382331" y="228599"/>
                  </a:lnTo>
                  <a:lnTo>
                    <a:pt x="374394" y="243839"/>
                  </a:lnTo>
                  <a:lnTo>
                    <a:pt x="368192" y="256539"/>
                  </a:lnTo>
                  <a:lnTo>
                    <a:pt x="362916" y="266699"/>
                  </a:lnTo>
                  <a:lnTo>
                    <a:pt x="360094" y="273049"/>
                  </a:lnTo>
                  <a:lnTo>
                    <a:pt x="359865" y="278129"/>
                  </a:lnTo>
                  <a:lnTo>
                    <a:pt x="364488" y="289559"/>
                  </a:lnTo>
                  <a:lnTo>
                    <a:pt x="372095" y="294639"/>
                  </a:lnTo>
                  <a:lnTo>
                    <a:pt x="380528" y="298449"/>
                  </a:lnTo>
                  <a:lnTo>
                    <a:pt x="380528" y="320039"/>
                  </a:lnTo>
                  <a:lnTo>
                    <a:pt x="380934" y="321309"/>
                  </a:lnTo>
                  <a:lnTo>
                    <a:pt x="386941" y="328929"/>
                  </a:lnTo>
                  <a:lnTo>
                    <a:pt x="391971" y="337819"/>
                  </a:lnTo>
                  <a:lnTo>
                    <a:pt x="392390" y="339089"/>
                  </a:lnTo>
                  <a:lnTo>
                    <a:pt x="392339" y="340359"/>
                  </a:lnTo>
                  <a:lnTo>
                    <a:pt x="391628" y="342899"/>
                  </a:lnTo>
                  <a:lnTo>
                    <a:pt x="389884" y="353059"/>
                  </a:lnTo>
                  <a:lnTo>
                    <a:pt x="391062" y="364489"/>
                  </a:lnTo>
                  <a:lnTo>
                    <a:pt x="399535" y="375919"/>
                  </a:lnTo>
                  <a:lnTo>
                    <a:pt x="411912" y="379729"/>
                  </a:lnTo>
                  <a:lnTo>
                    <a:pt x="426215" y="380999"/>
                  </a:lnTo>
                  <a:lnTo>
                    <a:pt x="478466" y="380999"/>
                  </a:lnTo>
                  <a:lnTo>
                    <a:pt x="464919" y="369569"/>
                  </a:lnTo>
                  <a:lnTo>
                    <a:pt x="435515" y="369569"/>
                  </a:lnTo>
                  <a:lnTo>
                    <a:pt x="420977" y="368299"/>
                  </a:lnTo>
                  <a:lnTo>
                    <a:pt x="409179" y="365759"/>
                  </a:lnTo>
                  <a:lnTo>
                    <a:pt x="401242" y="361949"/>
                  </a:lnTo>
                  <a:lnTo>
                    <a:pt x="401381" y="356869"/>
                  </a:lnTo>
                  <a:lnTo>
                    <a:pt x="405115" y="341629"/>
                  </a:lnTo>
                  <a:lnTo>
                    <a:pt x="404937" y="339089"/>
                  </a:lnTo>
                  <a:lnTo>
                    <a:pt x="400627" y="327659"/>
                  </a:lnTo>
                  <a:lnTo>
                    <a:pt x="393114" y="316229"/>
                  </a:lnTo>
                  <a:lnTo>
                    <a:pt x="393114" y="290829"/>
                  </a:lnTo>
                  <a:lnTo>
                    <a:pt x="391564" y="288289"/>
                  </a:lnTo>
                  <a:lnTo>
                    <a:pt x="375041" y="281939"/>
                  </a:lnTo>
                  <a:lnTo>
                    <a:pt x="372628" y="275589"/>
                  </a:lnTo>
                  <a:lnTo>
                    <a:pt x="373810" y="273049"/>
                  </a:lnTo>
                  <a:lnTo>
                    <a:pt x="378844" y="262889"/>
                  </a:lnTo>
                  <a:lnTo>
                    <a:pt x="385057" y="250189"/>
                  </a:lnTo>
                  <a:lnTo>
                    <a:pt x="393685" y="233679"/>
                  </a:lnTo>
                  <a:lnTo>
                    <a:pt x="397673" y="224789"/>
                  </a:lnTo>
                  <a:lnTo>
                    <a:pt x="398117" y="220979"/>
                  </a:lnTo>
                  <a:lnTo>
                    <a:pt x="396758" y="214629"/>
                  </a:lnTo>
                  <a:lnTo>
                    <a:pt x="395042" y="204469"/>
                  </a:lnTo>
                  <a:lnTo>
                    <a:pt x="393648" y="194309"/>
                  </a:lnTo>
                  <a:lnTo>
                    <a:pt x="393138" y="184149"/>
                  </a:lnTo>
                  <a:lnTo>
                    <a:pt x="394075" y="171449"/>
                  </a:lnTo>
                  <a:lnTo>
                    <a:pt x="411189" y="132079"/>
                  </a:lnTo>
                  <a:lnTo>
                    <a:pt x="440304" y="107949"/>
                  </a:lnTo>
                  <a:lnTo>
                    <a:pt x="471550" y="107949"/>
                  </a:lnTo>
                  <a:lnTo>
                    <a:pt x="459071" y="91439"/>
                  </a:lnTo>
                  <a:lnTo>
                    <a:pt x="430741" y="63499"/>
                  </a:lnTo>
                  <a:lnTo>
                    <a:pt x="398364" y="39369"/>
                  </a:lnTo>
                  <a:lnTo>
                    <a:pt x="362482" y="21589"/>
                  </a:lnTo>
                  <a:lnTo>
                    <a:pt x="343396" y="13969"/>
                  </a:lnTo>
                  <a:close/>
                </a:path>
                <a:path w="521969" h="521969">
                  <a:moveTo>
                    <a:pt x="75105" y="368299"/>
                  </a:moveTo>
                  <a:lnTo>
                    <a:pt x="58303" y="368299"/>
                  </a:lnTo>
                  <a:lnTo>
                    <a:pt x="57021" y="369569"/>
                  </a:lnTo>
                  <a:lnTo>
                    <a:pt x="89589" y="369569"/>
                  </a:lnTo>
                  <a:lnTo>
                    <a:pt x="75105" y="368299"/>
                  </a:lnTo>
                  <a:close/>
                </a:path>
                <a:path w="521969" h="521969">
                  <a:moveTo>
                    <a:pt x="463611" y="368299"/>
                  </a:moveTo>
                  <a:lnTo>
                    <a:pt x="449645" y="368299"/>
                  </a:lnTo>
                  <a:lnTo>
                    <a:pt x="435515" y="369569"/>
                  </a:lnTo>
                  <a:lnTo>
                    <a:pt x="464919" y="369569"/>
                  </a:lnTo>
                  <a:lnTo>
                    <a:pt x="463611" y="368299"/>
                  </a:lnTo>
                  <a:close/>
                </a:path>
                <a:path w="521969" h="521969">
                  <a:moveTo>
                    <a:pt x="267257" y="13969"/>
                  </a:moveTo>
                  <a:lnTo>
                    <a:pt x="254002" y="13969"/>
                  </a:lnTo>
                  <a:lnTo>
                    <a:pt x="254671" y="213359"/>
                  </a:lnTo>
                  <a:lnTo>
                    <a:pt x="205242" y="213359"/>
                  </a:lnTo>
                  <a:lnTo>
                    <a:pt x="191992" y="217169"/>
                  </a:lnTo>
                  <a:lnTo>
                    <a:pt x="183925" y="228599"/>
                  </a:lnTo>
                  <a:lnTo>
                    <a:pt x="182763" y="283209"/>
                  </a:lnTo>
                  <a:lnTo>
                    <a:pt x="157262" y="316229"/>
                  </a:lnTo>
                  <a:lnTo>
                    <a:pt x="157033" y="318769"/>
                  </a:lnTo>
                  <a:lnTo>
                    <a:pt x="159167" y="323849"/>
                  </a:lnTo>
                  <a:lnTo>
                    <a:pt x="161339" y="325119"/>
                  </a:lnTo>
                  <a:lnTo>
                    <a:pt x="328661" y="325119"/>
                  </a:lnTo>
                  <a:lnTo>
                    <a:pt x="341916" y="320039"/>
                  </a:lnTo>
                  <a:lnTo>
                    <a:pt x="347975" y="312419"/>
                  </a:lnTo>
                  <a:lnTo>
                    <a:pt x="176312" y="312419"/>
                  </a:lnTo>
                  <a:lnTo>
                    <a:pt x="194892" y="287019"/>
                  </a:lnTo>
                  <a:lnTo>
                    <a:pt x="195336" y="285749"/>
                  </a:lnTo>
                  <a:lnTo>
                    <a:pt x="195336" y="229869"/>
                  </a:lnTo>
                  <a:lnTo>
                    <a:pt x="199781" y="226059"/>
                  </a:lnTo>
                  <a:lnTo>
                    <a:pt x="348016" y="226059"/>
                  </a:lnTo>
                  <a:lnTo>
                    <a:pt x="346835" y="222249"/>
                  </a:lnTo>
                  <a:lnTo>
                    <a:pt x="335823" y="214629"/>
                  </a:lnTo>
                  <a:lnTo>
                    <a:pt x="267257" y="213359"/>
                  </a:lnTo>
                  <a:lnTo>
                    <a:pt x="267257" y="13969"/>
                  </a:lnTo>
                  <a:close/>
                </a:path>
                <a:path w="521969" h="521969">
                  <a:moveTo>
                    <a:pt x="348016" y="226059"/>
                  </a:moveTo>
                  <a:lnTo>
                    <a:pt x="334135" y="226059"/>
                  </a:lnTo>
                  <a:lnTo>
                    <a:pt x="338580" y="229869"/>
                  </a:lnTo>
                  <a:lnTo>
                    <a:pt x="338580" y="307339"/>
                  </a:lnTo>
                  <a:lnTo>
                    <a:pt x="334135" y="312419"/>
                  </a:lnTo>
                  <a:lnTo>
                    <a:pt x="347975" y="312419"/>
                  </a:lnTo>
                  <a:lnTo>
                    <a:pt x="349995" y="309879"/>
                  </a:lnTo>
                  <a:lnTo>
                    <a:pt x="351165" y="236219"/>
                  </a:lnTo>
                  <a:lnTo>
                    <a:pt x="348016" y="226059"/>
                  </a:lnTo>
                  <a:close/>
                </a:path>
              </a:pathLst>
            </a:custGeom>
            <a:grpFill/>
          </p:spPr>
          <p:txBody>
            <a:bodyPr wrap="square" lIns="0" tIns="0" rIns="0" bIns="0" rtlCol="0"/>
            <a:lstStyle/>
            <a:p>
              <a:pPr defTabSz="751728"/>
              <a:endParaRPr sz="1480" dirty="0">
                <a:solidFill>
                  <a:prstClr val="black"/>
                </a:solidFill>
                <a:latin typeface="Deutsche Bank Text" charset="0"/>
                <a:ea typeface="Deutsche Bank Text" charset="0"/>
                <a:cs typeface="Deutsche Bank Text" charset="0"/>
              </a:endParaRPr>
            </a:p>
          </p:txBody>
        </p:sp>
        <p:sp>
          <p:nvSpPr>
            <p:cNvPr id="8" name="object 3"/>
            <p:cNvSpPr/>
            <p:nvPr/>
          </p:nvSpPr>
          <p:spPr>
            <a:xfrm>
              <a:off x="1171131" y="1575516"/>
              <a:ext cx="20320" cy="20320"/>
            </a:xfrm>
            <a:custGeom>
              <a:avLst/>
              <a:gdLst/>
              <a:ahLst/>
              <a:cxnLst/>
              <a:rect l="l" t="t" r="r" b="b"/>
              <a:pathLst>
                <a:path w="20319" h="20319">
                  <a:moveTo>
                    <a:pt x="15748" y="0"/>
                  </a:moveTo>
                  <a:lnTo>
                    <a:pt x="4546" y="0"/>
                  </a:lnTo>
                  <a:lnTo>
                    <a:pt x="0" y="4559"/>
                  </a:lnTo>
                  <a:lnTo>
                    <a:pt x="0" y="15747"/>
                  </a:lnTo>
                  <a:lnTo>
                    <a:pt x="4546" y="20307"/>
                  </a:lnTo>
                  <a:lnTo>
                    <a:pt x="15748" y="20307"/>
                  </a:lnTo>
                  <a:lnTo>
                    <a:pt x="20294" y="15747"/>
                  </a:lnTo>
                  <a:lnTo>
                    <a:pt x="20294" y="4559"/>
                  </a:lnTo>
                  <a:lnTo>
                    <a:pt x="15748" y="0"/>
                  </a:lnTo>
                  <a:close/>
                </a:path>
              </a:pathLst>
            </a:custGeom>
            <a:grpFill/>
          </p:spPr>
          <p:txBody>
            <a:bodyPr wrap="square" lIns="0" tIns="0" rIns="0" bIns="0" rtlCol="0"/>
            <a:lstStyle/>
            <a:p>
              <a:pPr defTabSz="751728"/>
              <a:endParaRPr sz="1480" dirty="0">
                <a:solidFill>
                  <a:prstClr val="black"/>
                </a:solidFill>
                <a:latin typeface="Deutsche Bank Text" charset="0"/>
                <a:ea typeface="Deutsche Bank Text" charset="0"/>
                <a:cs typeface="Deutsche Bank Text" charset="0"/>
              </a:endParaRPr>
            </a:p>
          </p:txBody>
        </p:sp>
        <p:sp>
          <p:nvSpPr>
            <p:cNvPr id="10" name="object 4"/>
            <p:cNvSpPr/>
            <p:nvPr/>
          </p:nvSpPr>
          <p:spPr>
            <a:xfrm>
              <a:off x="1207091" y="1575516"/>
              <a:ext cx="20320" cy="20320"/>
            </a:xfrm>
            <a:custGeom>
              <a:avLst/>
              <a:gdLst/>
              <a:ahLst/>
              <a:cxnLst/>
              <a:rect l="l" t="t" r="r" b="b"/>
              <a:pathLst>
                <a:path w="20319" h="20319">
                  <a:moveTo>
                    <a:pt x="15748" y="0"/>
                  </a:moveTo>
                  <a:lnTo>
                    <a:pt x="4546" y="0"/>
                  </a:lnTo>
                  <a:lnTo>
                    <a:pt x="0" y="4559"/>
                  </a:lnTo>
                  <a:lnTo>
                    <a:pt x="0" y="15747"/>
                  </a:lnTo>
                  <a:lnTo>
                    <a:pt x="4546" y="20307"/>
                  </a:lnTo>
                  <a:lnTo>
                    <a:pt x="15748" y="20307"/>
                  </a:lnTo>
                  <a:lnTo>
                    <a:pt x="20294" y="15747"/>
                  </a:lnTo>
                  <a:lnTo>
                    <a:pt x="20294" y="4559"/>
                  </a:lnTo>
                  <a:lnTo>
                    <a:pt x="15748" y="0"/>
                  </a:lnTo>
                  <a:close/>
                </a:path>
              </a:pathLst>
            </a:custGeom>
            <a:grpFill/>
          </p:spPr>
          <p:txBody>
            <a:bodyPr wrap="square" lIns="0" tIns="0" rIns="0" bIns="0" rtlCol="0"/>
            <a:lstStyle/>
            <a:p>
              <a:pPr defTabSz="751728"/>
              <a:endParaRPr sz="1480" dirty="0">
                <a:solidFill>
                  <a:prstClr val="black"/>
                </a:solidFill>
                <a:latin typeface="Deutsche Bank Text" charset="0"/>
                <a:ea typeface="Deutsche Bank Text" charset="0"/>
                <a:cs typeface="Deutsche Bank Text" charset="0"/>
              </a:endParaRPr>
            </a:p>
          </p:txBody>
        </p:sp>
        <p:sp>
          <p:nvSpPr>
            <p:cNvPr id="11" name="object 5"/>
            <p:cNvSpPr/>
            <p:nvPr/>
          </p:nvSpPr>
          <p:spPr>
            <a:xfrm>
              <a:off x="1243050" y="1575516"/>
              <a:ext cx="20320" cy="20320"/>
            </a:xfrm>
            <a:custGeom>
              <a:avLst/>
              <a:gdLst/>
              <a:ahLst/>
              <a:cxnLst/>
              <a:rect l="l" t="t" r="r" b="b"/>
              <a:pathLst>
                <a:path w="20319" h="20319">
                  <a:moveTo>
                    <a:pt x="15748" y="0"/>
                  </a:moveTo>
                  <a:lnTo>
                    <a:pt x="4546" y="0"/>
                  </a:lnTo>
                  <a:lnTo>
                    <a:pt x="0" y="4559"/>
                  </a:lnTo>
                  <a:lnTo>
                    <a:pt x="0" y="15747"/>
                  </a:lnTo>
                  <a:lnTo>
                    <a:pt x="4546" y="20307"/>
                  </a:lnTo>
                  <a:lnTo>
                    <a:pt x="15748" y="20307"/>
                  </a:lnTo>
                  <a:lnTo>
                    <a:pt x="20294" y="15747"/>
                  </a:lnTo>
                  <a:lnTo>
                    <a:pt x="20294" y="4559"/>
                  </a:lnTo>
                  <a:lnTo>
                    <a:pt x="15748" y="0"/>
                  </a:lnTo>
                  <a:close/>
                </a:path>
              </a:pathLst>
            </a:custGeom>
            <a:grpFill/>
          </p:spPr>
          <p:txBody>
            <a:bodyPr wrap="square" lIns="0" tIns="0" rIns="0" bIns="0" rtlCol="0"/>
            <a:lstStyle/>
            <a:p>
              <a:pPr defTabSz="751728"/>
              <a:endParaRPr sz="1480" dirty="0">
                <a:solidFill>
                  <a:prstClr val="black"/>
                </a:solidFill>
                <a:latin typeface="Deutsche Bank Text" charset="0"/>
                <a:ea typeface="Deutsche Bank Text" charset="0"/>
                <a:cs typeface="Deutsche Bank Text" charset="0"/>
              </a:endParaRPr>
            </a:p>
          </p:txBody>
        </p:sp>
        <p:sp>
          <p:nvSpPr>
            <p:cNvPr id="12" name="object 6"/>
            <p:cNvSpPr/>
            <p:nvPr/>
          </p:nvSpPr>
          <p:spPr>
            <a:xfrm>
              <a:off x="1171131" y="1710366"/>
              <a:ext cx="20320" cy="20320"/>
            </a:xfrm>
            <a:custGeom>
              <a:avLst/>
              <a:gdLst/>
              <a:ahLst/>
              <a:cxnLst/>
              <a:rect l="l" t="t" r="r" b="b"/>
              <a:pathLst>
                <a:path w="20319" h="20319">
                  <a:moveTo>
                    <a:pt x="15748" y="0"/>
                  </a:moveTo>
                  <a:lnTo>
                    <a:pt x="4546" y="0"/>
                  </a:lnTo>
                  <a:lnTo>
                    <a:pt x="0" y="4559"/>
                  </a:lnTo>
                  <a:lnTo>
                    <a:pt x="0" y="15748"/>
                  </a:lnTo>
                  <a:lnTo>
                    <a:pt x="4546" y="20307"/>
                  </a:lnTo>
                  <a:lnTo>
                    <a:pt x="15748" y="20307"/>
                  </a:lnTo>
                  <a:lnTo>
                    <a:pt x="20294" y="15748"/>
                  </a:lnTo>
                  <a:lnTo>
                    <a:pt x="20294" y="4559"/>
                  </a:lnTo>
                  <a:lnTo>
                    <a:pt x="15748" y="0"/>
                  </a:lnTo>
                  <a:close/>
                </a:path>
              </a:pathLst>
            </a:custGeom>
            <a:grpFill/>
          </p:spPr>
          <p:txBody>
            <a:bodyPr wrap="square" lIns="0" tIns="0" rIns="0" bIns="0" rtlCol="0"/>
            <a:lstStyle/>
            <a:p>
              <a:pPr defTabSz="751728"/>
              <a:endParaRPr sz="1480" dirty="0">
                <a:solidFill>
                  <a:prstClr val="black"/>
                </a:solidFill>
                <a:latin typeface="Deutsche Bank Text" charset="0"/>
                <a:ea typeface="Deutsche Bank Text" charset="0"/>
                <a:cs typeface="Deutsche Bank Text" charset="0"/>
              </a:endParaRPr>
            </a:p>
          </p:txBody>
        </p:sp>
        <p:sp>
          <p:nvSpPr>
            <p:cNvPr id="13" name="object 7"/>
            <p:cNvSpPr/>
            <p:nvPr/>
          </p:nvSpPr>
          <p:spPr>
            <a:xfrm>
              <a:off x="1207091" y="1710366"/>
              <a:ext cx="20320" cy="20320"/>
            </a:xfrm>
            <a:custGeom>
              <a:avLst/>
              <a:gdLst/>
              <a:ahLst/>
              <a:cxnLst/>
              <a:rect l="l" t="t" r="r" b="b"/>
              <a:pathLst>
                <a:path w="20319" h="20319">
                  <a:moveTo>
                    <a:pt x="15748" y="0"/>
                  </a:moveTo>
                  <a:lnTo>
                    <a:pt x="4546" y="0"/>
                  </a:lnTo>
                  <a:lnTo>
                    <a:pt x="0" y="4559"/>
                  </a:lnTo>
                  <a:lnTo>
                    <a:pt x="0" y="15748"/>
                  </a:lnTo>
                  <a:lnTo>
                    <a:pt x="4546" y="20307"/>
                  </a:lnTo>
                  <a:lnTo>
                    <a:pt x="15748" y="20307"/>
                  </a:lnTo>
                  <a:lnTo>
                    <a:pt x="20294" y="15748"/>
                  </a:lnTo>
                  <a:lnTo>
                    <a:pt x="20294" y="4559"/>
                  </a:lnTo>
                  <a:lnTo>
                    <a:pt x="15748" y="0"/>
                  </a:lnTo>
                  <a:close/>
                </a:path>
              </a:pathLst>
            </a:custGeom>
            <a:grpFill/>
          </p:spPr>
          <p:txBody>
            <a:bodyPr wrap="square" lIns="0" tIns="0" rIns="0" bIns="0" rtlCol="0"/>
            <a:lstStyle/>
            <a:p>
              <a:pPr defTabSz="751728"/>
              <a:endParaRPr sz="1480" dirty="0">
                <a:solidFill>
                  <a:prstClr val="black"/>
                </a:solidFill>
                <a:latin typeface="Deutsche Bank Text" charset="0"/>
                <a:ea typeface="Deutsche Bank Text" charset="0"/>
                <a:cs typeface="Deutsche Bank Text" charset="0"/>
              </a:endParaRPr>
            </a:p>
          </p:txBody>
        </p:sp>
        <p:sp>
          <p:nvSpPr>
            <p:cNvPr id="14" name="object 8"/>
            <p:cNvSpPr/>
            <p:nvPr/>
          </p:nvSpPr>
          <p:spPr>
            <a:xfrm>
              <a:off x="1243050" y="1710366"/>
              <a:ext cx="20320" cy="20320"/>
            </a:xfrm>
            <a:custGeom>
              <a:avLst/>
              <a:gdLst/>
              <a:ahLst/>
              <a:cxnLst/>
              <a:rect l="l" t="t" r="r" b="b"/>
              <a:pathLst>
                <a:path w="20319" h="20319">
                  <a:moveTo>
                    <a:pt x="15748" y="0"/>
                  </a:moveTo>
                  <a:lnTo>
                    <a:pt x="4546" y="0"/>
                  </a:lnTo>
                  <a:lnTo>
                    <a:pt x="0" y="4559"/>
                  </a:lnTo>
                  <a:lnTo>
                    <a:pt x="0" y="15748"/>
                  </a:lnTo>
                  <a:lnTo>
                    <a:pt x="4546" y="20307"/>
                  </a:lnTo>
                  <a:lnTo>
                    <a:pt x="15748" y="20307"/>
                  </a:lnTo>
                  <a:lnTo>
                    <a:pt x="20294" y="15748"/>
                  </a:lnTo>
                  <a:lnTo>
                    <a:pt x="20294" y="4559"/>
                  </a:lnTo>
                  <a:lnTo>
                    <a:pt x="15748" y="0"/>
                  </a:lnTo>
                  <a:close/>
                </a:path>
              </a:pathLst>
            </a:custGeom>
            <a:grpFill/>
          </p:spPr>
          <p:txBody>
            <a:bodyPr wrap="square" lIns="0" tIns="0" rIns="0" bIns="0" rtlCol="0"/>
            <a:lstStyle/>
            <a:p>
              <a:pPr defTabSz="751728"/>
              <a:endParaRPr sz="1480" dirty="0">
                <a:solidFill>
                  <a:prstClr val="black"/>
                </a:solidFill>
                <a:latin typeface="Deutsche Bank Text" charset="0"/>
                <a:ea typeface="Deutsche Bank Text" charset="0"/>
                <a:cs typeface="Deutsche Bank Text" charset="0"/>
              </a:endParaRPr>
            </a:p>
          </p:txBody>
        </p:sp>
      </p:grpSp>
    </p:spTree>
    <p:extLst>
      <p:ext uri="{BB962C8B-B14F-4D97-AF65-F5344CB8AC3E}">
        <p14:creationId xmlns:p14="http://schemas.microsoft.com/office/powerpoint/2010/main" val="365560351"/>
      </p:ext>
    </p:extLst>
  </p:cSld>
  <p:clrMapOvr>
    <a:masterClrMapping/>
  </p:clrMapOvr>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 Placeholder 1"/>
          <p:cNvSpPr>
            <a:spLocks noGrp="1"/>
          </p:cNvSpPr>
          <p:nvPr>
            <p:ph type="body" sz="quarter" idx="62"/>
          </p:nvPr>
        </p:nvSpPr>
        <p:spPr/>
        <p:txBody>
          <a:bodyPr/>
          <a:lstStyle/>
          <a:p>
            <a:r>
              <a:rPr lang="en-US" dirty="0"/>
              <a:t>Beneficiary Communications</a:t>
            </a:r>
          </a:p>
        </p:txBody>
      </p:sp>
      <p:sp>
        <p:nvSpPr>
          <p:cNvPr id="3" name="Text Placeholder 2"/>
          <p:cNvSpPr>
            <a:spLocks noGrp="1"/>
          </p:cNvSpPr>
          <p:nvPr>
            <p:ph type="body" sz="quarter" idx="63"/>
          </p:nvPr>
        </p:nvSpPr>
        <p:spPr/>
        <p:txBody>
          <a:bodyPr/>
          <a:lstStyle/>
          <a:p>
            <a:r>
              <a:rPr lang="en-US" dirty="0"/>
              <a:t>Beneficiary Communications</a:t>
            </a:r>
          </a:p>
        </p:txBody>
      </p:sp>
      <p:sp>
        <p:nvSpPr>
          <p:cNvPr id="9" name="Text Placeholder 8"/>
          <p:cNvSpPr>
            <a:spLocks noGrp="1"/>
          </p:cNvSpPr>
          <p:nvPr>
            <p:ph type="body" sz="quarter" idx="72"/>
          </p:nvPr>
        </p:nvSpPr>
        <p:spPr/>
        <p:txBody>
          <a:bodyPr/>
          <a:lstStyle/>
          <a:p>
            <a:r>
              <a:rPr lang="en-US" dirty="0"/>
              <a:t> </a:t>
            </a:r>
          </a:p>
        </p:txBody>
      </p:sp>
      <p:sp>
        <p:nvSpPr>
          <p:cNvPr id="26" name="Text Placeholder 7"/>
          <p:cNvSpPr>
            <a:spLocks noGrp="1"/>
          </p:cNvSpPr>
          <p:nvPr>
            <p:ph type="body" sz="quarter" idx="73"/>
          </p:nvPr>
        </p:nvSpPr>
        <p:spPr>
          <a:xfrm>
            <a:off x="701674" y="2087564"/>
            <a:ext cx="9324975" cy="2252208"/>
          </a:xfrm>
        </p:spPr>
        <p:txBody>
          <a:bodyPr/>
          <a:lstStyle/>
          <a:p>
            <a:pPr>
              <a:lnSpc>
                <a:spcPct val="100000"/>
              </a:lnSpc>
            </a:pPr>
            <a:r>
              <a:rPr lang="en-US" sz="1600" dirty="0"/>
              <a:t>Currently a huge variation among states and trust law is often “thin”</a:t>
            </a:r>
          </a:p>
          <a:p>
            <a:pPr>
              <a:lnSpc>
                <a:spcPct val="100000"/>
              </a:lnSpc>
            </a:pPr>
            <a:r>
              <a:rPr lang="en-US" sz="1600" dirty="0"/>
              <a:t>Uniform Trust Code drafted as a remedy</a:t>
            </a:r>
          </a:p>
          <a:p>
            <a:pPr>
              <a:lnSpc>
                <a:spcPct val="100000"/>
              </a:lnSpc>
            </a:pPr>
            <a:r>
              <a:rPr lang="en-US" sz="1600" dirty="0"/>
              <a:t>Trend towards providing more information</a:t>
            </a:r>
          </a:p>
          <a:p>
            <a:pPr>
              <a:lnSpc>
                <a:spcPct val="100000"/>
              </a:lnSpc>
            </a:pPr>
            <a:r>
              <a:rPr lang="en-US" sz="1600" dirty="0"/>
              <a:t>UTC requires trustee to furnish entire trust doc</a:t>
            </a:r>
          </a:p>
          <a:p>
            <a:pPr>
              <a:lnSpc>
                <a:spcPct val="100000"/>
              </a:lnSpc>
            </a:pPr>
            <a:r>
              <a:rPr lang="en-US" sz="1600" dirty="0"/>
              <a:t>Contrast Uniform Probate Code—only terms of trust affecting the beneficiary's interest</a:t>
            </a:r>
          </a:p>
          <a:p>
            <a:pPr>
              <a:lnSpc>
                <a:spcPct val="100000"/>
              </a:lnSpc>
            </a:pPr>
            <a:endParaRPr lang="en-US" sz="1600" dirty="0"/>
          </a:p>
          <a:p>
            <a:pPr>
              <a:lnSpc>
                <a:spcPct val="100000"/>
              </a:lnSpc>
            </a:pPr>
            <a:endParaRPr lang="en-US" sz="1600" dirty="0"/>
          </a:p>
          <a:p>
            <a:pPr>
              <a:lnSpc>
                <a:spcPct val="100000"/>
              </a:lnSpc>
            </a:pPr>
            <a:endParaRPr lang="en-US" sz="1600" dirty="0"/>
          </a:p>
        </p:txBody>
      </p:sp>
      <p:grpSp>
        <p:nvGrpSpPr>
          <p:cNvPr id="6" name="Group 5"/>
          <p:cNvGrpSpPr/>
          <p:nvPr/>
        </p:nvGrpSpPr>
        <p:grpSpPr>
          <a:xfrm>
            <a:off x="6603395" y="3019815"/>
            <a:ext cx="3425089" cy="4072078"/>
            <a:chOff x="5857469" y="1887642"/>
            <a:chExt cx="4443701" cy="5486520"/>
          </a:xfrm>
        </p:grpSpPr>
        <p:sp>
          <p:nvSpPr>
            <p:cNvPr id="7" name="object 28"/>
            <p:cNvSpPr/>
            <p:nvPr/>
          </p:nvSpPr>
          <p:spPr>
            <a:xfrm>
              <a:off x="9374189" y="4248599"/>
              <a:ext cx="926465" cy="1942464"/>
            </a:xfrm>
            <a:custGeom>
              <a:avLst/>
              <a:gdLst/>
              <a:ahLst/>
              <a:cxnLst/>
              <a:rect l="l" t="t" r="r" b="b"/>
              <a:pathLst>
                <a:path w="926465" h="1942464">
                  <a:moveTo>
                    <a:pt x="54825" y="63741"/>
                  </a:moveTo>
                  <a:lnTo>
                    <a:pt x="42475" y="63741"/>
                  </a:lnTo>
                  <a:lnTo>
                    <a:pt x="926376" y="1942145"/>
                  </a:lnTo>
                  <a:lnTo>
                    <a:pt x="926376" y="1923018"/>
                  </a:lnTo>
                  <a:lnTo>
                    <a:pt x="54825" y="63741"/>
                  </a:lnTo>
                  <a:close/>
                </a:path>
                <a:path w="926465" h="1942464">
                  <a:moveTo>
                    <a:pt x="27692" y="0"/>
                  </a:moveTo>
                  <a:lnTo>
                    <a:pt x="16266" y="3813"/>
                  </a:lnTo>
                  <a:lnTo>
                    <a:pt x="7207" y="12228"/>
                  </a:lnTo>
                  <a:lnTo>
                    <a:pt x="1467" y="25115"/>
                  </a:lnTo>
                  <a:lnTo>
                    <a:pt x="0" y="42349"/>
                  </a:lnTo>
                  <a:lnTo>
                    <a:pt x="6700" y="54430"/>
                  </a:lnTo>
                  <a:lnTo>
                    <a:pt x="17678" y="62681"/>
                  </a:lnTo>
                  <a:lnTo>
                    <a:pt x="31565" y="65735"/>
                  </a:lnTo>
                  <a:lnTo>
                    <a:pt x="35426" y="65735"/>
                  </a:lnTo>
                  <a:lnTo>
                    <a:pt x="39046" y="64960"/>
                  </a:lnTo>
                  <a:lnTo>
                    <a:pt x="42475" y="63741"/>
                  </a:lnTo>
                  <a:lnTo>
                    <a:pt x="54825" y="63741"/>
                  </a:lnTo>
                  <a:lnTo>
                    <a:pt x="52260" y="58269"/>
                  </a:lnTo>
                  <a:lnTo>
                    <a:pt x="58597" y="50384"/>
                  </a:lnTo>
                  <a:lnTo>
                    <a:pt x="62203" y="38309"/>
                  </a:lnTo>
                  <a:lnTo>
                    <a:pt x="62265" y="20764"/>
                  </a:lnTo>
                  <a:lnTo>
                    <a:pt x="54868" y="9884"/>
                  </a:lnTo>
                  <a:lnTo>
                    <a:pt x="43095" y="2576"/>
                  </a:lnTo>
                  <a:lnTo>
                    <a:pt x="27692" y="0"/>
                  </a:lnTo>
                  <a:close/>
                </a:path>
              </a:pathLst>
            </a:custGeom>
            <a:solidFill>
              <a:srgbClr val="EF7D00"/>
            </a:solidFill>
          </p:spPr>
          <p:txBody>
            <a:bodyPr wrap="square" lIns="0" tIns="0" rIns="0" bIns="0" rtlCol="0"/>
            <a:lstStyle/>
            <a:p>
              <a:endParaRPr sz="1994" dirty="0">
                <a:solidFill>
                  <a:prstClr val="black"/>
                </a:solidFill>
              </a:endParaRPr>
            </a:p>
          </p:txBody>
        </p:sp>
        <p:sp>
          <p:nvSpPr>
            <p:cNvPr id="8" name="object 29"/>
            <p:cNvSpPr/>
            <p:nvPr/>
          </p:nvSpPr>
          <p:spPr>
            <a:xfrm>
              <a:off x="10011437" y="5074737"/>
              <a:ext cx="289560" cy="622935"/>
            </a:xfrm>
            <a:custGeom>
              <a:avLst/>
              <a:gdLst/>
              <a:ahLst/>
              <a:cxnLst/>
              <a:rect l="l" t="t" r="r" b="b"/>
              <a:pathLst>
                <a:path w="289559" h="622935">
                  <a:moveTo>
                    <a:pt x="76839" y="91937"/>
                  </a:moveTo>
                  <a:lnTo>
                    <a:pt x="59348" y="91937"/>
                  </a:lnTo>
                  <a:lnTo>
                    <a:pt x="289127" y="622933"/>
                  </a:lnTo>
                  <a:lnTo>
                    <a:pt x="289127" y="584369"/>
                  </a:lnTo>
                  <a:lnTo>
                    <a:pt x="76839" y="91937"/>
                  </a:lnTo>
                  <a:close/>
                </a:path>
                <a:path w="289559" h="622935">
                  <a:moveTo>
                    <a:pt x="40508" y="0"/>
                  </a:moveTo>
                  <a:lnTo>
                    <a:pt x="7589" y="21778"/>
                  </a:lnTo>
                  <a:lnTo>
                    <a:pt x="0" y="50311"/>
                  </a:lnTo>
                  <a:lnTo>
                    <a:pt x="3216" y="64173"/>
                  </a:lnTo>
                  <a:lnTo>
                    <a:pt x="10192" y="76124"/>
                  </a:lnTo>
                  <a:lnTo>
                    <a:pt x="20258" y="85491"/>
                  </a:lnTo>
                  <a:lnTo>
                    <a:pt x="32743" y="91604"/>
                  </a:lnTo>
                  <a:lnTo>
                    <a:pt x="46978" y="93791"/>
                  </a:lnTo>
                  <a:lnTo>
                    <a:pt x="51284" y="93791"/>
                  </a:lnTo>
                  <a:lnTo>
                    <a:pt x="55386" y="93029"/>
                  </a:lnTo>
                  <a:lnTo>
                    <a:pt x="59348" y="91937"/>
                  </a:lnTo>
                  <a:lnTo>
                    <a:pt x="76839" y="91937"/>
                  </a:lnTo>
                  <a:lnTo>
                    <a:pt x="73915" y="85153"/>
                  </a:lnTo>
                  <a:lnTo>
                    <a:pt x="82185" y="77576"/>
                  </a:lnTo>
                  <a:lnTo>
                    <a:pt x="88457" y="67422"/>
                  </a:lnTo>
                  <a:lnTo>
                    <a:pt x="92304" y="54345"/>
                  </a:lnTo>
                  <a:lnTo>
                    <a:pt x="93302" y="38000"/>
                  </a:lnTo>
                  <a:lnTo>
                    <a:pt x="88985" y="25608"/>
                  </a:lnTo>
                  <a:lnTo>
                    <a:pt x="81224" y="15058"/>
                  </a:lnTo>
                  <a:lnTo>
                    <a:pt x="70342" y="6905"/>
                  </a:lnTo>
                  <a:lnTo>
                    <a:pt x="56662" y="1700"/>
                  </a:lnTo>
                  <a:lnTo>
                    <a:pt x="40508" y="0"/>
                  </a:lnTo>
                  <a:close/>
                </a:path>
              </a:pathLst>
            </a:custGeom>
            <a:solidFill>
              <a:srgbClr val="EF7D00"/>
            </a:solidFill>
          </p:spPr>
          <p:txBody>
            <a:bodyPr wrap="square" lIns="0" tIns="0" rIns="0" bIns="0" rtlCol="0"/>
            <a:lstStyle/>
            <a:p>
              <a:endParaRPr sz="1994" dirty="0">
                <a:solidFill>
                  <a:prstClr val="black"/>
                </a:solidFill>
              </a:endParaRPr>
            </a:p>
          </p:txBody>
        </p:sp>
        <p:sp>
          <p:nvSpPr>
            <p:cNvPr id="10" name="object 30"/>
            <p:cNvSpPr/>
            <p:nvPr/>
          </p:nvSpPr>
          <p:spPr>
            <a:xfrm>
              <a:off x="10088579" y="4606444"/>
              <a:ext cx="212090" cy="503555"/>
            </a:xfrm>
            <a:custGeom>
              <a:avLst/>
              <a:gdLst/>
              <a:ahLst/>
              <a:cxnLst/>
              <a:rect l="l" t="t" r="r" b="b"/>
              <a:pathLst>
                <a:path w="212090" h="503554">
                  <a:moveTo>
                    <a:pt x="53659" y="64970"/>
                  </a:moveTo>
                  <a:lnTo>
                    <a:pt x="38545" y="64970"/>
                  </a:lnTo>
                  <a:lnTo>
                    <a:pt x="211985" y="503014"/>
                  </a:lnTo>
                  <a:lnTo>
                    <a:pt x="211985" y="468420"/>
                  </a:lnTo>
                  <a:lnTo>
                    <a:pt x="53659" y="64970"/>
                  </a:lnTo>
                  <a:close/>
                </a:path>
                <a:path w="212090" h="503554">
                  <a:moveTo>
                    <a:pt x="27673" y="0"/>
                  </a:moveTo>
                  <a:lnTo>
                    <a:pt x="16254" y="3823"/>
                  </a:lnTo>
                  <a:lnTo>
                    <a:pt x="7200" y="12244"/>
                  </a:lnTo>
                  <a:lnTo>
                    <a:pt x="1464" y="25135"/>
                  </a:lnTo>
                  <a:lnTo>
                    <a:pt x="0" y="42367"/>
                  </a:lnTo>
                  <a:lnTo>
                    <a:pt x="6707" y="54445"/>
                  </a:lnTo>
                  <a:lnTo>
                    <a:pt x="17687" y="62692"/>
                  </a:lnTo>
                  <a:lnTo>
                    <a:pt x="31572" y="65744"/>
                  </a:lnTo>
                  <a:lnTo>
                    <a:pt x="33973" y="65744"/>
                  </a:lnTo>
                  <a:lnTo>
                    <a:pt x="36297" y="65452"/>
                  </a:lnTo>
                  <a:lnTo>
                    <a:pt x="38545" y="64970"/>
                  </a:lnTo>
                  <a:lnTo>
                    <a:pt x="53659" y="64970"/>
                  </a:lnTo>
                  <a:lnTo>
                    <a:pt x="51327" y="59027"/>
                  </a:lnTo>
                  <a:lnTo>
                    <a:pt x="58109" y="50800"/>
                  </a:lnTo>
                  <a:lnTo>
                    <a:pt x="62023" y="38324"/>
                  </a:lnTo>
                  <a:lnTo>
                    <a:pt x="62273" y="20744"/>
                  </a:lnTo>
                  <a:lnTo>
                    <a:pt x="54867" y="9874"/>
                  </a:lnTo>
                  <a:lnTo>
                    <a:pt x="43085" y="2573"/>
                  </a:lnTo>
                  <a:lnTo>
                    <a:pt x="27673" y="0"/>
                  </a:lnTo>
                  <a:close/>
                </a:path>
              </a:pathLst>
            </a:custGeom>
            <a:solidFill>
              <a:srgbClr val="EF7D00"/>
            </a:solidFill>
          </p:spPr>
          <p:txBody>
            <a:bodyPr wrap="square" lIns="0" tIns="0" rIns="0" bIns="0" rtlCol="0"/>
            <a:lstStyle/>
            <a:p>
              <a:endParaRPr sz="1994" dirty="0">
                <a:solidFill>
                  <a:prstClr val="black"/>
                </a:solidFill>
              </a:endParaRPr>
            </a:p>
          </p:txBody>
        </p:sp>
        <p:sp>
          <p:nvSpPr>
            <p:cNvPr id="11" name="object 31"/>
            <p:cNvSpPr/>
            <p:nvPr/>
          </p:nvSpPr>
          <p:spPr>
            <a:xfrm>
              <a:off x="9802061" y="5675053"/>
              <a:ext cx="499109" cy="954405"/>
            </a:xfrm>
            <a:custGeom>
              <a:avLst/>
              <a:gdLst/>
              <a:ahLst/>
              <a:cxnLst/>
              <a:rect l="l" t="t" r="r" b="b"/>
              <a:pathLst>
                <a:path w="499109" h="954404">
                  <a:moveTo>
                    <a:pt x="55510" y="63130"/>
                  </a:moveTo>
                  <a:lnTo>
                    <a:pt x="44440" y="63130"/>
                  </a:lnTo>
                  <a:lnTo>
                    <a:pt x="498503" y="954269"/>
                  </a:lnTo>
                  <a:lnTo>
                    <a:pt x="498503" y="936938"/>
                  </a:lnTo>
                  <a:lnTo>
                    <a:pt x="55510" y="63130"/>
                  </a:lnTo>
                  <a:close/>
                </a:path>
                <a:path w="499109" h="954404">
                  <a:moveTo>
                    <a:pt x="27686" y="0"/>
                  </a:moveTo>
                  <a:lnTo>
                    <a:pt x="16263" y="3817"/>
                  </a:lnTo>
                  <a:lnTo>
                    <a:pt x="7205" y="12233"/>
                  </a:lnTo>
                  <a:lnTo>
                    <a:pt x="1466" y="25121"/>
                  </a:lnTo>
                  <a:lnTo>
                    <a:pt x="0" y="42355"/>
                  </a:lnTo>
                  <a:lnTo>
                    <a:pt x="6706" y="54432"/>
                  </a:lnTo>
                  <a:lnTo>
                    <a:pt x="17687" y="62680"/>
                  </a:lnTo>
                  <a:lnTo>
                    <a:pt x="31575" y="65733"/>
                  </a:lnTo>
                  <a:lnTo>
                    <a:pt x="36147" y="65733"/>
                  </a:lnTo>
                  <a:lnTo>
                    <a:pt x="40490" y="64806"/>
                  </a:lnTo>
                  <a:lnTo>
                    <a:pt x="44440" y="63130"/>
                  </a:lnTo>
                  <a:lnTo>
                    <a:pt x="55510" y="63130"/>
                  </a:lnTo>
                  <a:lnTo>
                    <a:pt x="52859" y="57901"/>
                  </a:lnTo>
                  <a:lnTo>
                    <a:pt x="58930" y="50164"/>
                  </a:lnTo>
                  <a:lnTo>
                    <a:pt x="62339" y="38278"/>
                  </a:lnTo>
                  <a:lnTo>
                    <a:pt x="62278" y="20747"/>
                  </a:lnTo>
                  <a:lnTo>
                    <a:pt x="54874" y="9874"/>
                  </a:lnTo>
                  <a:lnTo>
                    <a:pt x="43094" y="2573"/>
                  </a:lnTo>
                  <a:lnTo>
                    <a:pt x="27686" y="0"/>
                  </a:lnTo>
                  <a:close/>
                </a:path>
              </a:pathLst>
            </a:custGeom>
            <a:solidFill>
              <a:srgbClr val="EF7D00"/>
            </a:solidFill>
          </p:spPr>
          <p:txBody>
            <a:bodyPr wrap="square" lIns="0" tIns="0" rIns="0" bIns="0" rtlCol="0"/>
            <a:lstStyle/>
            <a:p>
              <a:endParaRPr sz="1994" dirty="0">
                <a:solidFill>
                  <a:prstClr val="black"/>
                </a:solidFill>
              </a:endParaRPr>
            </a:p>
          </p:txBody>
        </p:sp>
        <p:sp>
          <p:nvSpPr>
            <p:cNvPr id="12" name="object 32"/>
            <p:cNvSpPr/>
            <p:nvPr/>
          </p:nvSpPr>
          <p:spPr>
            <a:xfrm>
              <a:off x="7474147" y="1887642"/>
              <a:ext cx="2827020" cy="5129530"/>
            </a:xfrm>
            <a:custGeom>
              <a:avLst/>
              <a:gdLst/>
              <a:ahLst/>
              <a:cxnLst/>
              <a:rect l="l" t="t" r="r" b="b"/>
              <a:pathLst>
                <a:path w="2827020" h="5129530">
                  <a:moveTo>
                    <a:pt x="55111" y="63994"/>
                  </a:moveTo>
                  <a:lnTo>
                    <a:pt x="41710" y="63994"/>
                  </a:lnTo>
                  <a:lnTo>
                    <a:pt x="2826416" y="5129365"/>
                  </a:lnTo>
                  <a:lnTo>
                    <a:pt x="2826416" y="5115115"/>
                  </a:lnTo>
                  <a:lnTo>
                    <a:pt x="55111" y="63994"/>
                  </a:lnTo>
                  <a:close/>
                </a:path>
                <a:path w="2827020" h="5129530">
                  <a:moveTo>
                    <a:pt x="27679" y="0"/>
                  </a:moveTo>
                  <a:lnTo>
                    <a:pt x="16257" y="3819"/>
                  </a:lnTo>
                  <a:lnTo>
                    <a:pt x="7201" y="12238"/>
                  </a:lnTo>
                  <a:lnTo>
                    <a:pt x="1465" y="25128"/>
                  </a:lnTo>
                  <a:lnTo>
                    <a:pt x="0" y="42361"/>
                  </a:lnTo>
                  <a:lnTo>
                    <a:pt x="6701" y="54443"/>
                  </a:lnTo>
                  <a:lnTo>
                    <a:pt x="17678" y="62693"/>
                  </a:lnTo>
                  <a:lnTo>
                    <a:pt x="31563" y="65746"/>
                  </a:lnTo>
                  <a:lnTo>
                    <a:pt x="35144" y="65746"/>
                  </a:lnTo>
                  <a:lnTo>
                    <a:pt x="38485" y="65035"/>
                  </a:lnTo>
                  <a:lnTo>
                    <a:pt x="41710" y="63994"/>
                  </a:lnTo>
                  <a:lnTo>
                    <a:pt x="55111" y="63994"/>
                  </a:lnTo>
                  <a:lnTo>
                    <a:pt x="52042" y="58402"/>
                  </a:lnTo>
                  <a:lnTo>
                    <a:pt x="58480" y="50460"/>
                  </a:lnTo>
                  <a:lnTo>
                    <a:pt x="62157" y="38314"/>
                  </a:lnTo>
                  <a:lnTo>
                    <a:pt x="62261" y="20761"/>
                  </a:lnTo>
                  <a:lnTo>
                    <a:pt x="54866" y="9884"/>
                  </a:lnTo>
                  <a:lnTo>
                    <a:pt x="43091" y="2576"/>
                  </a:lnTo>
                  <a:lnTo>
                    <a:pt x="27679" y="0"/>
                  </a:lnTo>
                  <a:close/>
                </a:path>
              </a:pathLst>
            </a:custGeom>
            <a:solidFill>
              <a:srgbClr val="EF7D00"/>
            </a:solidFill>
          </p:spPr>
          <p:txBody>
            <a:bodyPr wrap="square" lIns="0" tIns="0" rIns="0" bIns="0" rtlCol="0"/>
            <a:lstStyle/>
            <a:p>
              <a:endParaRPr sz="1994" dirty="0">
                <a:solidFill>
                  <a:prstClr val="black"/>
                </a:solidFill>
              </a:endParaRPr>
            </a:p>
          </p:txBody>
        </p:sp>
        <p:sp>
          <p:nvSpPr>
            <p:cNvPr id="13" name="object 33"/>
            <p:cNvSpPr/>
            <p:nvPr/>
          </p:nvSpPr>
          <p:spPr>
            <a:xfrm>
              <a:off x="5857469" y="2103478"/>
              <a:ext cx="3847465" cy="5270500"/>
            </a:xfrm>
            <a:custGeom>
              <a:avLst/>
              <a:gdLst/>
              <a:ahLst/>
              <a:cxnLst/>
              <a:rect l="l" t="t" r="r" b="b"/>
              <a:pathLst>
                <a:path w="3847465" h="5270500">
                  <a:moveTo>
                    <a:pt x="92466" y="89628"/>
                  </a:moveTo>
                  <a:lnTo>
                    <a:pt x="66182" y="89628"/>
                  </a:lnTo>
                  <a:lnTo>
                    <a:pt x="3830052" y="5270166"/>
                  </a:lnTo>
                  <a:lnTo>
                    <a:pt x="3846879" y="5270166"/>
                  </a:lnTo>
                  <a:lnTo>
                    <a:pt x="92466" y="89628"/>
                  </a:lnTo>
                  <a:close/>
                </a:path>
                <a:path w="3847465" h="5270500">
                  <a:moveTo>
                    <a:pt x="40512" y="0"/>
                  </a:moveTo>
                  <a:lnTo>
                    <a:pt x="7589" y="21773"/>
                  </a:lnTo>
                  <a:lnTo>
                    <a:pt x="0" y="50305"/>
                  </a:lnTo>
                  <a:lnTo>
                    <a:pt x="3212" y="64173"/>
                  </a:lnTo>
                  <a:lnTo>
                    <a:pt x="10185" y="76127"/>
                  </a:lnTo>
                  <a:lnTo>
                    <a:pt x="20247" y="85495"/>
                  </a:lnTo>
                  <a:lnTo>
                    <a:pt x="32731" y="91607"/>
                  </a:lnTo>
                  <a:lnTo>
                    <a:pt x="46966" y="93793"/>
                  </a:lnTo>
                  <a:lnTo>
                    <a:pt x="53837" y="93793"/>
                  </a:lnTo>
                  <a:lnTo>
                    <a:pt x="60314" y="92257"/>
                  </a:lnTo>
                  <a:lnTo>
                    <a:pt x="66182" y="89628"/>
                  </a:lnTo>
                  <a:lnTo>
                    <a:pt x="92466" y="89628"/>
                  </a:lnTo>
                  <a:lnTo>
                    <a:pt x="83047" y="76631"/>
                  </a:lnTo>
                  <a:lnTo>
                    <a:pt x="88878" y="66969"/>
                  </a:lnTo>
                  <a:lnTo>
                    <a:pt x="92438" y="54332"/>
                  </a:lnTo>
                  <a:lnTo>
                    <a:pt x="81223" y="15065"/>
                  </a:lnTo>
                  <a:lnTo>
                    <a:pt x="56666" y="1702"/>
                  </a:lnTo>
                  <a:lnTo>
                    <a:pt x="40512" y="0"/>
                  </a:lnTo>
                  <a:close/>
                </a:path>
              </a:pathLst>
            </a:custGeom>
            <a:solidFill>
              <a:srgbClr val="EF7D00"/>
            </a:solidFill>
          </p:spPr>
          <p:txBody>
            <a:bodyPr wrap="square" lIns="0" tIns="0" rIns="0" bIns="0" rtlCol="0"/>
            <a:lstStyle/>
            <a:p>
              <a:endParaRPr sz="1994" dirty="0">
                <a:solidFill>
                  <a:prstClr val="black"/>
                </a:solidFill>
              </a:endParaRPr>
            </a:p>
          </p:txBody>
        </p:sp>
        <p:sp>
          <p:nvSpPr>
            <p:cNvPr id="14" name="object 34"/>
            <p:cNvSpPr/>
            <p:nvPr/>
          </p:nvSpPr>
          <p:spPr>
            <a:xfrm>
              <a:off x="9978874" y="6832546"/>
              <a:ext cx="301625" cy="486409"/>
            </a:xfrm>
            <a:custGeom>
              <a:avLst/>
              <a:gdLst/>
              <a:ahLst/>
              <a:cxnLst/>
              <a:rect l="l" t="t" r="r" b="b"/>
              <a:pathLst>
                <a:path w="301625" h="486409">
                  <a:moveTo>
                    <a:pt x="55973" y="62710"/>
                  </a:moveTo>
                  <a:lnTo>
                    <a:pt x="45238" y="62710"/>
                  </a:lnTo>
                  <a:lnTo>
                    <a:pt x="295453" y="485823"/>
                  </a:lnTo>
                  <a:lnTo>
                    <a:pt x="301181" y="482445"/>
                  </a:lnTo>
                  <a:lnTo>
                    <a:pt x="55973" y="62710"/>
                  </a:lnTo>
                  <a:close/>
                </a:path>
                <a:path w="301625" h="486409">
                  <a:moveTo>
                    <a:pt x="27676" y="0"/>
                  </a:moveTo>
                  <a:lnTo>
                    <a:pt x="16256" y="3819"/>
                  </a:lnTo>
                  <a:lnTo>
                    <a:pt x="7201" y="12237"/>
                  </a:lnTo>
                  <a:lnTo>
                    <a:pt x="1464" y="25127"/>
                  </a:lnTo>
                  <a:lnTo>
                    <a:pt x="0" y="42363"/>
                  </a:lnTo>
                  <a:lnTo>
                    <a:pt x="6707" y="54440"/>
                  </a:lnTo>
                  <a:lnTo>
                    <a:pt x="17687" y="62691"/>
                  </a:lnTo>
                  <a:lnTo>
                    <a:pt x="31572" y="65745"/>
                  </a:lnTo>
                  <a:lnTo>
                    <a:pt x="36462" y="65745"/>
                  </a:lnTo>
                  <a:lnTo>
                    <a:pt x="41059" y="64615"/>
                  </a:lnTo>
                  <a:lnTo>
                    <a:pt x="45238" y="62710"/>
                  </a:lnTo>
                  <a:lnTo>
                    <a:pt x="55973" y="62710"/>
                  </a:lnTo>
                  <a:lnTo>
                    <a:pt x="53036" y="57682"/>
                  </a:lnTo>
                  <a:lnTo>
                    <a:pt x="59010" y="50044"/>
                  </a:lnTo>
                  <a:lnTo>
                    <a:pt x="62363" y="38277"/>
                  </a:lnTo>
                  <a:lnTo>
                    <a:pt x="62266" y="20748"/>
                  </a:lnTo>
                  <a:lnTo>
                    <a:pt x="54865" y="9875"/>
                  </a:lnTo>
                  <a:lnTo>
                    <a:pt x="43087" y="2573"/>
                  </a:lnTo>
                  <a:lnTo>
                    <a:pt x="27676" y="0"/>
                  </a:lnTo>
                  <a:close/>
                </a:path>
              </a:pathLst>
            </a:custGeom>
            <a:solidFill>
              <a:srgbClr val="EF7D00"/>
            </a:solidFill>
          </p:spPr>
          <p:txBody>
            <a:bodyPr wrap="square" lIns="0" tIns="0" rIns="0" bIns="0" rtlCol="0"/>
            <a:lstStyle/>
            <a:p>
              <a:endParaRPr sz="1994" dirty="0">
                <a:solidFill>
                  <a:prstClr val="black"/>
                </a:solidFill>
              </a:endParaRPr>
            </a:p>
          </p:txBody>
        </p:sp>
        <p:sp>
          <p:nvSpPr>
            <p:cNvPr id="15" name="object 35"/>
            <p:cNvSpPr/>
            <p:nvPr/>
          </p:nvSpPr>
          <p:spPr>
            <a:xfrm>
              <a:off x="9274656" y="6066650"/>
              <a:ext cx="843915" cy="1307465"/>
            </a:xfrm>
            <a:custGeom>
              <a:avLst/>
              <a:gdLst/>
              <a:ahLst/>
              <a:cxnLst/>
              <a:rect l="l" t="t" r="r" b="b"/>
              <a:pathLst>
                <a:path w="843915" h="1307465">
                  <a:moveTo>
                    <a:pt x="56264" y="62431"/>
                  </a:moveTo>
                  <a:lnTo>
                    <a:pt x="45735" y="62431"/>
                  </a:lnTo>
                  <a:lnTo>
                    <a:pt x="835557" y="1306994"/>
                  </a:lnTo>
                  <a:lnTo>
                    <a:pt x="843493" y="1306994"/>
                  </a:lnTo>
                  <a:lnTo>
                    <a:pt x="56264" y="62431"/>
                  </a:lnTo>
                  <a:close/>
                </a:path>
                <a:path w="843915" h="1307465">
                  <a:moveTo>
                    <a:pt x="27686" y="0"/>
                  </a:moveTo>
                  <a:lnTo>
                    <a:pt x="16263" y="3817"/>
                  </a:lnTo>
                  <a:lnTo>
                    <a:pt x="7205" y="12233"/>
                  </a:lnTo>
                  <a:lnTo>
                    <a:pt x="1466" y="25121"/>
                  </a:lnTo>
                  <a:lnTo>
                    <a:pt x="0" y="42355"/>
                  </a:lnTo>
                  <a:lnTo>
                    <a:pt x="6706" y="54432"/>
                  </a:lnTo>
                  <a:lnTo>
                    <a:pt x="17687" y="62680"/>
                  </a:lnTo>
                  <a:lnTo>
                    <a:pt x="31575" y="65733"/>
                  </a:lnTo>
                  <a:lnTo>
                    <a:pt x="36667" y="65733"/>
                  </a:lnTo>
                  <a:lnTo>
                    <a:pt x="41430" y="64476"/>
                  </a:lnTo>
                  <a:lnTo>
                    <a:pt x="45735" y="62431"/>
                  </a:lnTo>
                  <a:lnTo>
                    <a:pt x="56264" y="62431"/>
                  </a:lnTo>
                  <a:lnTo>
                    <a:pt x="53162" y="57527"/>
                  </a:lnTo>
                  <a:lnTo>
                    <a:pt x="59081" y="49954"/>
                  </a:lnTo>
                  <a:lnTo>
                    <a:pt x="62396" y="38273"/>
                  </a:lnTo>
                  <a:lnTo>
                    <a:pt x="62269" y="20754"/>
                  </a:lnTo>
                  <a:lnTo>
                    <a:pt x="54867" y="9878"/>
                  </a:lnTo>
                  <a:lnTo>
                    <a:pt x="43089" y="2574"/>
                  </a:lnTo>
                  <a:lnTo>
                    <a:pt x="27686" y="0"/>
                  </a:lnTo>
                  <a:close/>
                </a:path>
              </a:pathLst>
            </a:custGeom>
            <a:solidFill>
              <a:srgbClr val="EF7D00"/>
            </a:solidFill>
          </p:spPr>
          <p:txBody>
            <a:bodyPr wrap="square" lIns="0" tIns="0" rIns="0" bIns="0" rtlCol="0"/>
            <a:lstStyle/>
            <a:p>
              <a:endParaRPr sz="1994" dirty="0">
                <a:solidFill>
                  <a:prstClr val="black"/>
                </a:solidFill>
              </a:endParaRPr>
            </a:p>
          </p:txBody>
        </p:sp>
        <p:sp>
          <p:nvSpPr>
            <p:cNvPr id="16" name="object 36"/>
            <p:cNvSpPr/>
            <p:nvPr/>
          </p:nvSpPr>
          <p:spPr>
            <a:xfrm>
              <a:off x="8529982" y="5330853"/>
              <a:ext cx="1412240" cy="2042795"/>
            </a:xfrm>
            <a:custGeom>
              <a:avLst/>
              <a:gdLst/>
              <a:ahLst/>
              <a:cxnLst/>
              <a:rect l="l" t="t" r="r" b="b"/>
              <a:pathLst>
                <a:path w="1412240" h="2042795">
                  <a:moveTo>
                    <a:pt x="91735" y="88851"/>
                  </a:moveTo>
                  <a:lnTo>
                    <a:pt x="67616" y="88851"/>
                  </a:lnTo>
                  <a:lnTo>
                    <a:pt x="1395499" y="2042792"/>
                  </a:lnTo>
                  <a:lnTo>
                    <a:pt x="1412047" y="2042792"/>
                  </a:lnTo>
                  <a:lnTo>
                    <a:pt x="91735" y="88851"/>
                  </a:lnTo>
                  <a:close/>
                </a:path>
                <a:path w="1412240" h="2042795">
                  <a:moveTo>
                    <a:pt x="40507" y="0"/>
                  </a:moveTo>
                  <a:lnTo>
                    <a:pt x="7589" y="21779"/>
                  </a:lnTo>
                  <a:lnTo>
                    <a:pt x="0" y="50313"/>
                  </a:lnTo>
                  <a:lnTo>
                    <a:pt x="3216" y="64178"/>
                  </a:lnTo>
                  <a:lnTo>
                    <a:pt x="10192" y="76129"/>
                  </a:lnTo>
                  <a:lnTo>
                    <a:pt x="20258" y="85495"/>
                  </a:lnTo>
                  <a:lnTo>
                    <a:pt x="32743" y="91605"/>
                  </a:lnTo>
                  <a:lnTo>
                    <a:pt x="46978" y="93791"/>
                  </a:lnTo>
                  <a:lnTo>
                    <a:pt x="54421" y="93791"/>
                  </a:lnTo>
                  <a:lnTo>
                    <a:pt x="61355" y="91912"/>
                  </a:lnTo>
                  <a:lnTo>
                    <a:pt x="67616" y="88851"/>
                  </a:lnTo>
                  <a:lnTo>
                    <a:pt x="91735" y="88851"/>
                  </a:lnTo>
                  <a:lnTo>
                    <a:pt x="83324" y="76404"/>
                  </a:lnTo>
                  <a:lnTo>
                    <a:pt x="89027" y="66854"/>
                  </a:lnTo>
                  <a:lnTo>
                    <a:pt x="92494" y="54320"/>
                  </a:lnTo>
                  <a:lnTo>
                    <a:pt x="81223" y="15058"/>
                  </a:lnTo>
                  <a:lnTo>
                    <a:pt x="56661" y="1700"/>
                  </a:lnTo>
                  <a:lnTo>
                    <a:pt x="40507" y="0"/>
                  </a:lnTo>
                  <a:close/>
                </a:path>
              </a:pathLst>
            </a:custGeom>
            <a:solidFill>
              <a:srgbClr val="EF7D00"/>
            </a:solidFill>
          </p:spPr>
          <p:txBody>
            <a:bodyPr wrap="square" lIns="0" tIns="0" rIns="0" bIns="0" rtlCol="0"/>
            <a:lstStyle/>
            <a:p>
              <a:endParaRPr sz="1994" dirty="0">
                <a:solidFill>
                  <a:prstClr val="black"/>
                </a:solidFill>
              </a:endParaRPr>
            </a:p>
          </p:txBody>
        </p:sp>
        <p:sp>
          <p:nvSpPr>
            <p:cNvPr id="17" name="object 37"/>
            <p:cNvSpPr/>
            <p:nvPr/>
          </p:nvSpPr>
          <p:spPr>
            <a:xfrm>
              <a:off x="6298551" y="3294793"/>
              <a:ext cx="3182620" cy="4079240"/>
            </a:xfrm>
            <a:custGeom>
              <a:avLst/>
              <a:gdLst/>
              <a:ahLst/>
              <a:cxnLst/>
              <a:rect l="l" t="t" r="r" b="b"/>
              <a:pathLst>
                <a:path w="3182620" h="4079240">
                  <a:moveTo>
                    <a:pt x="92809" y="87873"/>
                  </a:moveTo>
                  <a:lnTo>
                    <a:pt x="69394" y="87873"/>
                  </a:lnTo>
                  <a:lnTo>
                    <a:pt x="3165124" y="4078852"/>
                  </a:lnTo>
                  <a:lnTo>
                    <a:pt x="3182456" y="4078852"/>
                  </a:lnTo>
                  <a:lnTo>
                    <a:pt x="92809" y="87873"/>
                  </a:lnTo>
                  <a:close/>
                </a:path>
                <a:path w="3182620" h="4079240">
                  <a:moveTo>
                    <a:pt x="40505" y="0"/>
                  </a:moveTo>
                  <a:lnTo>
                    <a:pt x="7585" y="21779"/>
                  </a:lnTo>
                  <a:lnTo>
                    <a:pt x="0" y="50313"/>
                  </a:lnTo>
                  <a:lnTo>
                    <a:pt x="3214" y="64178"/>
                  </a:lnTo>
                  <a:lnTo>
                    <a:pt x="10195" y="76135"/>
                  </a:lnTo>
                  <a:lnTo>
                    <a:pt x="20252" y="85495"/>
                  </a:lnTo>
                  <a:lnTo>
                    <a:pt x="32739" y="91605"/>
                  </a:lnTo>
                  <a:lnTo>
                    <a:pt x="46978" y="93791"/>
                  </a:lnTo>
                  <a:lnTo>
                    <a:pt x="55132" y="93791"/>
                  </a:lnTo>
                  <a:lnTo>
                    <a:pt x="62688" y="91531"/>
                  </a:lnTo>
                  <a:lnTo>
                    <a:pt x="69394" y="87873"/>
                  </a:lnTo>
                  <a:lnTo>
                    <a:pt x="92809" y="87873"/>
                  </a:lnTo>
                  <a:lnTo>
                    <a:pt x="83725" y="76129"/>
                  </a:lnTo>
                  <a:lnTo>
                    <a:pt x="89234" y="66720"/>
                  </a:lnTo>
                  <a:lnTo>
                    <a:pt x="92555" y="54317"/>
                  </a:lnTo>
                  <a:lnTo>
                    <a:pt x="81219" y="15061"/>
                  </a:lnTo>
                  <a:lnTo>
                    <a:pt x="56660" y="1701"/>
                  </a:lnTo>
                  <a:lnTo>
                    <a:pt x="40505" y="0"/>
                  </a:lnTo>
                  <a:close/>
                </a:path>
              </a:pathLst>
            </a:custGeom>
            <a:solidFill>
              <a:srgbClr val="EF7D00"/>
            </a:solidFill>
          </p:spPr>
          <p:txBody>
            <a:bodyPr wrap="square" lIns="0" tIns="0" rIns="0" bIns="0" rtlCol="0"/>
            <a:lstStyle/>
            <a:p>
              <a:endParaRPr sz="1994" dirty="0">
                <a:solidFill>
                  <a:prstClr val="black"/>
                </a:solidFill>
              </a:endParaRPr>
            </a:p>
          </p:txBody>
        </p:sp>
        <p:sp>
          <p:nvSpPr>
            <p:cNvPr id="18" name="object 38"/>
            <p:cNvSpPr/>
            <p:nvPr/>
          </p:nvSpPr>
          <p:spPr>
            <a:xfrm>
              <a:off x="8706909" y="6734992"/>
              <a:ext cx="535305" cy="638810"/>
            </a:xfrm>
            <a:custGeom>
              <a:avLst/>
              <a:gdLst/>
              <a:ahLst/>
              <a:cxnLst/>
              <a:rect l="l" t="t" r="r" b="b"/>
              <a:pathLst>
                <a:path w="535304" h="638809">
                  <a:moveTo>
                    <a:pt x="57401" y="61074"/>
                  </a:moveTo>
                  <a:lnTo>
                    <a:pt x="48228" y="61074"/>
                  </a:lnTo>
                  <a:lnTo>
                    <a:pt x="526043" y="638652"/>
                  </a:lnTo>
                  <a:lnTo>
                    <a:pt x="534897" y="638652"/>
                  </a:lnTo>
                  <a:lnTo>
                    <a:pt x="57401" y="61074"/>
                  </a:lnTo>
                  <a:close/>
                </a:path>
                <a:path w="535304" h="638809">
                  <a:moveTo>
                    <a:pt x="27692" y="0"/>
                  </a:moveTo>
                  <a:lnTo>
                    <a:pt x="16266" y="3813"/>
                  </a:lnTo>
                  <a:lnTo>
                    <a:pt x="7207" y="12228"/>
                  </a:lnTo>
                  <a:lnTo>
                    <a:pt x="1467" y="25115"/>
                  </a:lnTo>
                  <a:lnTo>
                    <a:pt x="0" y="42349"/>
                  </a:lnTo>
                  <a:lnTo>
                    <a:pt x="6700" y="54430"/>
                  </a:lnTo>
                  <a:lnTo>
                    <a:pt x="17678" y="62681"/>
                  </a:lnTo>
                  <a:lnTo>
                    <a:pt x="31565" y="65735"/>
                  </a:lnTo>
                  <a:lnTo>
                    <a:pt x="37674" y="65735"/>
                  </a:lnTo>
                  <a:lnTo>
                    <a:pt x="43326" y="63970"/>
                  </a:lnTo>
                  <a:lnTo>
                    <a:pt x="48228" y="61074"/>
                  </a:lnTo>
                  <a:lnTo>
                    <a:pt x="57401" y="61074"/>
                  </a:lnTo>
                  <a:lnTo>
                    <a:pt x="53917" y="56860"/>
                  </a:lnTo>
                  <a:lnTo>
                    <a:pt x="59473" y="49564"/>
                  </a:lnTo>
                  <a:lnTo>
                    <a:pt x="62549" y="38269"/>
                  </a:lnTo>
                  <a:lnTo>
                    <a:pt x="62265" y="20764"/>
                  </a:lnTo>
                  <a:lnTo>
                    <a:pt x="54868" y="9884"/>
                  </a:lnTo>
                  <a:lnTo>
                    <a:pt x="43095" y="2576"/>
                  </a:lnTo>
                  <a:lnTo>
                    <a:pt x="27692" y="0"/>
                  </a:lnTo>
                  <a:close/>
                </a:path>
              </a:pathLst>
            </a:custGeom>
            <a:solidFill>
              <a:srgbClr val="EF7D00"/>
            </a:solidFill>
          </p:spPr>
          <p:txBody>
            <a:bodyPr wrap="square" lIns="0" tIns="0" rIns="0" bIns="0" rtlCol="0"/>
            <a:lstStyle/>
            <a:p>
              <a:endParaRPr sz="1994" dirty="0">
                <a:solidFill>
                  <a:prstClr val="black"/>
                </a:solidFill>
              </a:endParaRPr>
            </a:p>
          </p:txBody>
        </p:sp>
        <p:sp>
          <p:nvSpPr>
            <p:cNvPr id="19" name="object 39"/>
            <p:cNvSpPr/>
            <p:nvPr/>
          </p:nvSpPr>
          <p:spPr>
            <a:xfrm>
              <a:off x="8071681" y="6334635"/>
              <a:ext cx="926465" cy="1039494"/>
            </a:xfrm>
            <a:custGeom>
              <a:avLst/>
              <a:gdLst/>
              <a:ahLst/>
              <a:cxnLst/>
              <a:rect l="l" t="t" r="r" b="b"/>
              <a:pathLst>
                <a:path w="926465" h="1039495">
                  <a:moveTo>
                    <a:pt x="69145" y="59753"/>
                  </a:moveTo>
                  <a:lnTo>
                    <a:pt x="50450" y="59753"/>
                  </a:lnTo>
                  <a:lnTo>
                    <a:pt x="913783" y="1039010"/>
                  </a:lnTo>
                  <a:lnTo>
                    <a:pt x="926132" y="1039010"/>
                  </a:lnTo>
                  <a:lnTo>
                    <a:pt x="69145" y="59753"/>
                  </a:lnTo>
                  <a:close/>
                </a:path>
                <a:path w="926465" h="1039495">
                  <a:moveTo>
                    <a:pt x="27692" y="0"/>
                  </a:moveTo>
                  <a:lnTo>
                    <a:pt x="16266" y="3813"/>
                  </a:lnTo>
                  <a:lnTo>
                    <a:pt x="7207" y="12228"/>
                  </a:lnTo>
                  <a:lnTo>
                    <a:pt x="1467" y="25115"/>
                  </a:lnTo>
                  <a:lnTo>
                    <a:pt x="0" y="42349"/>
                  </a:lnTo>
                  <a:lnTo>
                    <a:pt x="6700" y="54430"/>
                  </a:lnTo>
                  <a:lnTo>
                    <a:pt x="17678" y="62681"/>
                  </a:lnTo>
                  <a:lnTo>
                    <a:pt x="31565" y="65735"/>
                  </a:lnTo>
                  <a:lnTo>
                    <a:pt x="38601" y="65735"/>
                  </a:lnTo>
                  <a:lnTo>
                    <a:pt x="45078" y="63487"/>
                  </a:lnTo>
                  <a:lnTo>
                    <a:pt x="50450" y="59753"/>
                  </a:lnTo>
                  <a:lnTo>
                    <a:pt x="69145" y="59753"/>
                  </a:lnTo>
                  <a:lnTo>
                    <a:pt x="59870" y="49155"/>
                  </a:lnTo>
                  <a:lnTo>
                    <a:pt x="62709" y="38265"/>
                  </a:lnTo>
                  <a:lnTo>
                    <a:pt x="62265" y="20764"/>
                  </a:lnTo>
                  <a:lnTo>
                    <a:pt x="54868" y="9884"/>
                  </a:lnTo>
                  <a:lnTo>
                    <a:pt x="43095" y="2576"/>
                  </a:lnTo>
                  <a:lnTo>
                    <a:pt x="27692" y="0"/>
                  </a:lnTo>
                  <a:close/>
                </a:path>
              </a:pathLst>
            </a:custGeom>
            <a:solidFill>
              <a:srgbClr val="EF7D00"/>
            </a:solidFill>
          </p:spPr>
          <p:txBody>
            <a:bodyPr wrap="square" lIns="0" tIns="0" rIns="0" bIns="0" rtlCol="0"/>
            <a:lstStyle/>
            <a:p>
              <a:endParaRPr sz="1994" dirty="0">
                <a:solidFill>
                  <a:prstClr val="black"/>
                </a:solidFill>
              </a:endParaRPr>
            </a:p>
          </p:txBody>
        </p:sp>
        <p:sp>
          <p:nvSpPr>
            <p:cNvPr id="20" name="object 40"/>
            <p:cNvSpPr/>
            <p:nvPr/>
          </p:nvSpPr>
          <p:spPr>
            <a:xfrm>
              <a:off x="7523152" y="6444522"/>
              <a:ext cx="936625" cy="929640"/>
            </a:xfrm>
            <a:custGeom>
              <a:avLst/>
              <a:gdLst/>
              <a:ahLst/>
              <a:cxnLst/>
              <a:rect l="l" t="t" r="r" b="b"/>
              <a:pathLst>
                <a:path w="936625" h="929640">
                  <a:moveTo>
                    <a:pt x="69737" y="58229"/>
                  </a:moveTo>
                  <a:lnTo>
                    <a:pt x="52279" y="58229"/>
                  </a:lnTo>
                  <a:lnTo>
                    <a:pt x="923193" y="929123"/>
                  </a:lnTo>
                  <a:lnTo>
                    <a:pt x="936366" y="929123"/>
                  </a:lnTo>
                  <a:lnTo>
                    <a:pt x="69737" y="58229"/>
                  </a:lnTo>
                  <a:close/>
                </a:path>
                <a:path w="936625" h="929640">
                  <a:moveTo>
                    <a:pt x="27692" y="0"/>
                  </a:moveTo>
                  <a:lnTo>
                    <a:pt x="16266" y="3813"/>
                  </a:lnTo>
                  <a:lnTo>
                    <a:pt x="7207" y="12228"/>
                  </a:lnTo>
                  <a:lnTo>
                    <a:pt x="1467" y="25115"/>
                  </a:lnTo>
                  <a:lnTo>
                    <a:pt x="0" y="42349"/>
                  </a:lnTo>
                  <a:lnTo>
                    <a:pt x="6700" y="54430"/>
                  </a:lnTo>
                  <a:lnTo>
                    <a:pt x="17678" y="62681"/>
                  </a:lnTo>
                  <a:lnTo>
                    <a:pt x="31565" y="65735"/>
                  </a:lnTo>
                  <a:lnTo>
                    <a:pt x="39465" y="65735"/>
                  </a:lnTo>
                  <a:lnTo>
                    <a:pt x="46628" y="62839"/>
                  </a:lnTo>
                  <a:lnTo>
                    <a:pt x="52279" y="58229"/>
                  </a:lnTo>
                  <a:lnTo>
                    <a:pt x="69737" y="58229"/>
                  </a:lnTo>
                  <a:lnTo>
                    <a:pt x="60195" y="48641"/>
                  </a:lnTo>
                  <a:lnTo>
                    <a:pt x="62855" y="38239"/>
                  </a:lnTo>
                  <a:lnTo>
                    <a:pt x="62273" y="20757"/>
                  </a:lnTo>
                  <a:lnTo>
                    <a:pt x="54871" y="9880"/>
                  </a:lnTo>
                  <a:lnTo>
                    <a:pt x="43094" y="2575"/>
                  </a:lnTo>
                  <a:lnTo>
                    <a:pt x="27692" y="0"/>
                  </a:lnTo>
                  <a:close/>
                </a:path>
              </a:pathLst>
            </a:custGeom>
            <a:solidFill>
              <a:srgbClr val="EF7D00"/>
            </a:solidFill>
          </p:spPr>
          <p:txBody>
            <a:bodyPr wrap="square" lIns="0" tIns="0" rIns="0" bIns="0" rtlCol="0"/>
            <a:lstStyle/>
            <a:p>
              <a:endParaRPr sz="1994" dirty="0">
                <a:solidFill>
                  <a:prstClr val="black"/>
                </a:solidFill>
              </a:endParaRPr>
            </a:p>
          </p:txBody>
        </p:sp>
        <p:sp>
          <p:nvSpPr>
            <p:cNvPr id="21" name="object 41"/>
            <p:cNvSpPr/>
            <p:nvPr/>
          </p:nvSpPr>
          <p:spPr>
            <a:xfrm>
              <a:off x="6297053" y="5625718"/>
              <a:ext cx="1873250" cy="1748155"/>
            </a:xfrm>
            <a:custGeom>
              <a:avLst/>
              <a:gdLst/>
              <a:ahLst/>
              <a:cxnLst/>
              <a:rect l="l" t="t" r="r" b="b"/>
              <a:pathLst>
                <a:path w="1873250" h="1748154">
                  <a:moveTo>
                    <a:pt x="108378" y="83314"/>
                  </a:moveTo>
                  <a:lnTo>
                    <a:pt x="76290" y="83314"/>
                  </a:lnTo>
                  <a:lnTo>
                    <a:pt x="1848927" y="1747927"/>
                  </a:lnTo>
                  <a:lnTo>
                    <a:pt x="1872743" y="1747927"/>
                  </a:lnTo>
                  <a:lnTo>
                    <a:pt x="108378" y="83314"/>
                  </a:lnTo>
                  <a:close/>
                </a:path>
                <a:path w="1873250" h="1748154">
                  <a:moveTo>
                    <a:pt x="40507" y="0"/>
                  </a:moveTo>
                  <a:lnTo>
                    <a:pt x="7589" y="21779"/>
                  </a:lnTo>
                  <a:lnTo>
                    <a:pt x="0" y="50313"/>
                  </a:lnTo>
                  <a:lnTo>
                    <a:pt x="3216" y="64178"/>
                  </a:lnTo>
                  <a:lnTo>
                    <a:pt x="10192" y="76129"/>
                  </a:lnTo>
                  <a:lnTo>
                    <a:pt x="20258" y="85495"/>
                  </a:lnTo>
                  <a:lnTo>
                    <a:pt x="32743" y="91605"/>
                  </a:lnTo>
                  <a:lnTo>
                    <a:pt x="46978" y="93791"/>
                  </a:lnTo>
                  <a:lnTo>
                    <a:pt x="53014" y="93393"/>
                  </a:lnTo>
                  <a:lnTo>
                    <a:pt x="65456" y="89896"/>
                  </a:lnTo>
                  <a:lnTo>
                    <a:pt x="76290" y="83314"/>
                  </a:lnTo>
                  <a:lnTo>
                    <a:pt x="108378" y="83314"/>
                  </a:lnTo>
                  <a:lnTo>
                    <a:pt x="89842" y="65825"/>
                  </a:lnTo>
                  <a:lnTo>
                    <a:pt x="92768" y="54319"/>
                  </a:lnTo>
                  <a:lnTo>
                    <a:pt x="93291" y="38008"/>
                  </a:lnTo>
                  <a:lnTo>
                    <a:pt x="88978" y="25613"/>
                  </a:lnTo>
                  <a:lnTo>
                    <a:pt x="81220" y="15061"/>
                  </a:lnTo>
                  <a:lnTo>
                    <a:pt x="70341" y="6906"/>
                  </a:lnTo>
                  <a:lnTo>
                    <a:pt x="56662" y="1701"/>
                  </a:lnTo>
                  <a:lnTo>
                    <a:pt x="40507" y="0"/>
                  </a:lnTo>
                  <a:close/>
                </a:path>
              </a:pathLst>
            </a:custGeom>
            <a:solidFill>
              <a:srgbClr val="EF7D00"/>
            </a:solidFill>
          </p:spPr>
          <p:txBody>
            <a:bodyPr wrap="square" lIns="0" tIns="0" rIns="0" bIns="0" rtlCol="0"/>
            <a:lstStyle/>
            <a:p>
              <a:endParaRPr sz="1994" dirty="0">
                <a:solidFill>
                  <a:prstClr val="black"/>
                </a:solidFill>
              </a:endParaRPr>
            </a:p>
          </p:txBody>
        </p:sp>
        <p:sp>
          <p:nvSpPr>
            <p:cNvPr id="22" name="object 42"/>
            <p:cNvSpPr/>
            <p:nvPr/>
          </p:nvSpPr>
          <p:spPr>
            <a:xfrm>
              <a:off x="6585027" y="6608796"/>
              <a:ext cx="925194" cy="765175"/>
            </a:xfrm>
            <a:custGeom>
              <a:avLst/>
              <a:gdLst/>
              <a:ahLst/>
              <a:cxnLst/>
              <a:rect l="l" t="t" r="r" b="b"/>
              <a:pathLst>
                <a:path w="925195" h="765175">
                  <a:moveTo>
                    <a:pt x="70941" y="56566"/>
                  </a:moveTo>
                  <a:lnTo>
                    <a:pt x="54311" y="56566"/>
                  </a:lnTo>
                  <a:lnTo>
                    <a:pt x="910476" y="764848"/>
                  </a:lnTo>
                  <a:lnTo>
                    <a:pt x="924725" y="764848"/>
                  </a:lnTo>
                  <a:lnTo>
                    <a:pt x="70941" y="56566"/>
                  </a:lnTo>
                  <a:close/>
                </a:path>
                <a:path w="925195" h="765175">
                  <a:moveTo>
                    <a:pt x="27692" y="0"/>
                  </a:moveTo>
                  <a:lnTo>
                    <a:pt x="16266" y="3813"/>
                  </a:lnTo>
                  <a:lnTo>
                    <a:pt x="7207" y="12228"/>
                  </a:lnTo>
                  <a:lnTo>
                    <a:pt x="1467" y="25115"/>
                  </a:lnTo>
                  <a:lnTo>
                    <a:pt x="0" y="42349"/>
                  </a:lnTo>
                  <a:lnTo>
                    <a:pt x="6700" y="54430"/>
                  </a:lnTo>
                  <a:lnTo>
                    <a:pt x="17678" y="62681"/>
                  </a:lnTo>
                  <a:lnTo>
                    <a:pt x="31565" y="65735"/>
                  </a:lnTo>
                  <a:lnTo>
                    <a:pt x="40392" y="65735"/>
                  </a:lnTo>
                  <a:lnTo>
                    <a:pt x="48368" y="62204"/>
                  </a:lnTo>
                  <a:lnTo>
                    <a:pt x="54311" y="56566"/>
                  </a:lnTo>
                  <a:lnTo>
                    <a:pt x="70941" y="56566"/>
                  </a:lnTo>
                  <a:lnTo>
                    <a:pt x="60688" y="48060"/>
                  </a:lnTo>
                  <a:lnTo>
                    <a:pt x="63053" y="38214"/>
                  </a:lnTo>
                  <a:lnTo>
                    <a:pt x="62265" y="20764"/>
                  </a:lnTo>
                  <a:lnTo>
                    <a:pt x="54868" y="9884"/>
                  </a:lnTo>
                  <a:lnTo>
                    <a:pt x="43095" y="2576"/>
                  </a:lnTo>
                  <a:lnTo>
                    <a:pt x="27692" y="0"/>
                  </a:lnTo>
                  <a:close/>
                </a:path>
              </a:pathLst>
            </a:custGeom>
            <a:solidFill>
              <a:srgbClr val="EF7D00"/>
            </a:solidFill>
          </p:spPr>
          <p:txBody>
            <a:bodyPr wrap="square" lIns="0" tIns="0" rIns="0" bIns="0" rtlCol="0"/>
            <a:lstStyle/>
            <a:p>
              <a:endParaRPr sz="1994" dirty="0">
                <a:solidFill>
                  <a:prstClr val="black"/>
                </a:solidFill>
              </a:endParaRPr>
            </a:p>
          </p:txBody>
        </p:sp>
        <p:sp>
          <p:nvSpPr>
            <p:cNvPr id="23" name="object 43"/>
            <p:cNvSpPr/>
            <p:nvPr/>
          </p:nvSpPr>
          <p:spPr>
            <a:xfrm>
              <a:off x="6879119" y="7164972"/>
              <a:ext cx="274320" cy="208915"/>
            </a:xfrm>
            <a:custGeom>
              <a:avLst/>
              <a:gdLst/>
              <a:ahLst/>
              <a:cxnLst/>
              <a:rect l="l" t="t" r="r" b="b"/>
              <a:pathLst>
                <a:path w="274320" h="208915">
                  <a:moveTo>
                    <a:pt x="110102" y="80711"/>
                  </a:moveTo>
                  <a:lnTo>
                    <a:pt x="79428" y="80711"/>
                  </a:lnTo>
                  <a:lnTo>
                    <a:pt x="244406" y="208672"/>
                  </a:lnTo>
                  <a:lnTo>
                    <a:pt x="274262" y="208672"/>
                  </a:lnTo>
                  <a:lnTo>
                    <a:pt x="110102" y="80711"/>
                  </a:lnTo>
                  <a:close/>
                </a:path>
                <a:path w="274320" h="208915">
                  <a:moveTo>
                    <a:pt x="40504" y="0"/>
                  </a:moveTo>
                  <a:lnTo>
                    <a:pt x="7587" y="21783"/>
                  </a:lnTo>
                  <a:lnTo>
                    <a:pt x="0" y="50315"/>
                  </a:lnTo>
                  <a:lnTo>
                    <a:pt x="3212" y="64179"/>
                  </a:lnTo>
                  <a:lnTo>
                    <a:pt x="10185" y="76133"/>
                  </a:lnTo>
                  <a:lnTo>
                    <a:pt x="20247" y="85503"/>
                  </a:lnTo>
                  <a:lnTo>
                    <a:pt x="32731" y="91617"/>
                  </a:lnTo>
                  <a:lnTo>
                    <a:pt x="46966" y="93805"/>
                  </a:lnTo>
                  <a:lnTo>
                    <a:pt x="57040" y="92710"/>
                  </a:lnTo>
                  <a:lnTo>
                    <a:pt x="69147" y="88195"/>
                  </a:lnTo>
                  <a:lnTo>
                    <a:pt x="79428" y="80711"/>
                  </a:lnTo>
                  <a:lnTo>
                    <a:pt x="110102" y="80711"/>
                  </a:lnTo>
                  <a:lnTo>
                    <a:pt x="90114" y="65130"/>
                  </a:lnTo>
                  <a:lnTo>
                    <a:pt x="92865" y="54289"/>
                  </a:lnTo>
                  <a:lnTo>
                    <a:pt x="93290" y="38011"/>
                  </a:lnTo>
                  <a:lnTo>
                    <a:pt x="88973" y="25617"/>
                  </a:lnTo>
                  <a:lnTo>
                    <a:pt x="81212" y="15065"/>
                  </a:lnTo>
                  <a:lnTo>
                    <a:pt x="70331" y="6908"/>
                  </a:lnTo>
                  <a:lnTo>
                    <a:pt x="56654" y="1702"/>
                  </a:lnTo>
                  <a:lnTo>
                    <a:pt x="40504" y="0"/>
                  </a:lnTo>
                  <a:close/>
                </a:path>
              </a:pathLst>
            </a:custGeom>
            <a:solidFill>
              <a:srgbClr val="EF7D00"/>
            </a:solidFill>
          </p:spPr>
          <p:txBody>
            <a:bodyPr wrap="square" lIns="0" tIns="0" rIns="0" bIns="0" rtlCol="0"/>
            <a:lstStyle/>
            <a:p>
              <a:endParaRPr sz="1994" dirty="0">
                <a:solidFill>
                  <a:prstClr val="black"/>
                </a:solidFill>
              </a:endParaRPr>
            </a:p>
          </p:txBody>
        </p:sp>
      </p:grpSp>
    </p:spTree>
    <p:extLst>
      <p:ext uri="{BB962C8B-B14F-4D97-AF65-F5344CB8AC3E}">
        <p14:creationId xmlns:p14="http://schemas.microsoft.com/office/powerpoint/2010/main" val="939329727"/>
      </p:ext>
    </p:extLst>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 Placeholder 1"/>
          <p:cNvSpPr>
            <a:spLocks noGrp="1"/>
          </p:cNvSpPr>
          <p:nvPr>
            <p:ph type="body" sz="quarter" idx="18"/>
          </p:nvPr>
        </p:nvSpPr>
        <p:spPr/>
        <p:txBody>
          <a:bodyPr/>
          <a:lstStyle/>
          <a:p>
            <a:r>
              <a:rPr lang="en-US" dirty="0"/>
              <a:t>Resources and Best Practices</a:t>
            </a:r>
          </a:p>
          <a:p>
            <a:endParaRPr lang="en-US" dirty="0"/>
          </a:p>
        </p:txBody>
      </p:sp>
      <p:sp>
        <p:nvSpPr>
          <p:cNvPr id="3" name="Text Placeholder 2"/>
          <p:cNvSpPr>
            <a:spLocks noGrp="1"/>
          </p:cNvSpPr>
          <p:nvPr>
            <p:ph type="body" sz="quarter" idx="19"/>
          </p:nvPr>
        </p:nvSpPr>
        <p:spPr/>
        <p:txBody>
          <a:bodyPr/>
          <a:lstStyle/>
          <a:p>
            <a:r>
              <a:rPr lang="en-US" dirty="0"/>
              <a:t>The Family Mission Statement</a:t>
            </a:r>
          </a:p>
          <a:p>
            <a:endParaRPr lang="en-US" dirty="0"/>
          </a:p>
        </p:txBody>
      </p:sp>
      <p:sp>
        <p:nvSpPr>
          <p:cNvPr id="4" name="Text Placeholder 3"/>
          <p:cNvSpPr>
            <a:spLocks noGrp="1"/>
          </p:cNvSpPr>
          <p:nvPr>
            <p:ph type="body" sz="quarter" idx="20"/>
          </p:nvPr>
        </p:nvSpPr>
        <p:spPr/>
        <p:txBody>
          <a:bodyPr/>
          <a:lstStyle/>
          <a:p>
            <a:r>
              <a:rPr lang="en-US" dirty="0"/>
              <a:t>Art and Architecture of the Family Meeting</a:t>
            </a:r>
          </a:p>
          <a:p>
            <a:endParaRPr lang="en-US" dirty="0"/>
          </a:p>
          <a:p>
            <a:endParaRPr lang="en-US" dirty="0"/>
          </a:p>
        </p:txBody>
      </p:sp>
      <p:sp>
        <p:nvSpPr>
          <p:cNvPr id="5" name="Text Placeholder 4"/>
          <p:cNvSpPr>
            <a:spLocks noGrp="1"/>
          </p:cNvSpPr>
          <p:nvPr>
            <p:ph type="body" sz="quarter" idx="22"/>
          </p:nvPr>
        </p:nvSpPr>
        <p:spPr/>
        <p:txBody>
          <a:bodyPr/>
          <a:lstStyle/>
          <a:p>
            <a:r>
              <a:rPr lang="en-US" dirty="0"/>
              <a:t>Family Governance and Tools</a:t>
            </a:r>
          </a:p>
          <a:p>
            <a:endParaRPr lang="en-US" dirty="0"/>
          </a:p>
        </p:txBody>
      </p:sp>
      <p:sp>
        <p:nvSpPr>
          <p:cNvPr id="9" name="Text Placeholder 8"/>
          <p:cNvSpPr>
            <a:spLocks noGrp="1"/>
          </p:cNvSpPr>
          <p:nvPr>
            <p:ph type="body" sz="quarter" idx="23"/>
          </p:nvPr>
        </p:nvSpPr>
        <p:spPr/>
        <p:txBody>
          <a:bodyPr/>
          <a:lstStyle/>
          <a:p>
            <a:r>
              <a:rPr lang="en-US" dirty="0"/>
              <a:t>Communication/Trust Beneficiary </a:t>
            </a:r>
          </a:p>
          <a:p>
            <a:endParaRPr lang="en-US" dirty="0"/>
          </a:p>
        </p:txBody>
      </p:sp>
      <p:sp>
        <p:nvSpPr>
          <p:cNvPr id="10" name="Text Placeholder 9"/>
          <p:cNvSpPr>
            <a:spLocks noGrp="1"/>
          </p:cNvSpPr>
          <p:nvPr>
            <p:ph type="body" sz="quarter" idx="24"/>
          </p:nvPr>
        </p:nvSpPr>
        <p:spPr/>
        <p:txBody>
          <a:bodyPr/>
          <a:lstStyle/>
          <a:p>
            <a:r>
              <a:rPr lang="en-US" dirty="0"/>
              <a:t>Fundamentals of Family Dynamics</a:t>
            </a:r>
          </a:p>
          <a:p>
            <a:endParaRPr lang="en-US" dirty="0"/>
          </a:p>
        </p:txBody>
      </p:sp>
      <p:sp>
        <p:nvSpPr>
          <p:cNvPr id="11" name="Text Placeholder 10"/>
          <p:cNvSpPr>
            <a:spLocks noGrp="1"/>
          </p:cNvSpPr>
          <p:nvPr>
            <p:ph type="body" sz="quarter" idx="25"/>
          </p:nvPr>
        </p:nvSpPr>
        <p:spPr/>
        <p:txBody>
          <a:bodyPr/>
          <a:lstStyle/>
          <a:p>
            <a:r>
              <a:rPr lang="en-US" dirty="0"/>
              <a:t>The Landscape   </a:t>
            </a:r>
          </a:p>
          <a:p>
            <a:endParaRPr lang="en-US" dirty="0"/>
          </a:p>
        </p:txBody>
      </p:sp>
    </p:spTree>
    <p:extLst>
      <p:ext uri="{BB962C8B-B14F-4D97-AF65-F5344CB8AC3E}">
        <p14:creationId xmlns:p14="http://schemas.microsoft.com/office/powerpoint/2010/main" val="1363945752"/>
      </p:ext>
    </p:extLst>
  </p:cSld>
  <p:clrMapOvr>
    <a:masterClrMapping/>
  </p:clrMapOvr>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 Placeholder 1"/>
          <p:cNvSpPr>
            <a:spLocks noGrp="1"/>
          </p:cNvSpPr>
          <p:nvPr>
            <p:ph type="body" sz="quarter" idx="62"/>
          </p:nvPr>
        </p:nvSpPr>
        <p:spPr/>
        <p:txBody>
          <a:bodyPr/>
          <a:lstStyle/>
          <a:p>
            <a:r>
              <a:rPr lang="en-US" dirty="0"/>
              <a:t>Beneficiary Communications</a:t>
            </a:r>
          </a:p>
        </p:txBody>
      </p:sp>
      <p:sp>
        <p:nvSpPr>
          <p:cNvPr id="3" name="Text Placeholder 2"/>
          <p:cNvSpPr>
            <a:spLocks noGrp="1"/>
          </p:cNvSpPr>
          <p:nvPr>
            <p:ph type="body" sz="quarter" idx="63"/>
          </p:nvPr>
        </p:nvSpPr>
        <p:spPr/>
        <p:txBody>
          <a:bodyPr/>
          <a:lstStyle/>
          <a:p>
            <a:r>
              <a:rPr lang="en-US" dirty="0"/>
              <a:t>Beneficiary Communications</a:t>
            </a:r>
          </a:p>
        </p:txBody>
      </p:sp>
      <p:sp>
        <p:nvSpPr>
          <p:cNvPr id="9" name="Text Placeholder 8"/>
          <p:cNvSpPr>
            <a:spLocks noGrp="1"/>
          </p:cNvSpPr>
          <p:nvPr>
            <p:ph type="body" sz="quarter" idx="72"/>
          </p:nvPr>
        </p:nvSpPr>
        <p:spPr/>
        <p:txBody>
          <a:bodyPr/>
          <a:lstStyle/>
          <a:p>
            <a:r>
              <a:rPr lang="en-US" dirty="0"/>
              <a:t> </a:t>
            </a:r>
          </a:p>
        </p:txBody>
      </p:sp>
      <p:sp>
        <p:nvSpPr>
          <p:cNvPr id="26" name="Text Placeholder 7"/>
          <p:cNvSpPr>
            <a:spLocks noGrp="1"/>
          </p:cNvSpPr>
          <p:nvPr>
            <p:ph type="body" sz="quarter" idx="73"/>
          </p:nvPr>
        </p:nvSpPr>
        <p:spPr>
          <a:xfrm>
            <a:off x="701675" y="2087564"/>
            <a:ext cx="4556126" cy="2252208"/>
          </a:xfrm>
        </p:spPr>
        <p:txBody>
          <a:bodyPr/>
          <a:lstStyle/>
          <a:p>
            <a:pPr marL="0" indent="0">
              <a:lnSpc>
                <a:spcPct val="100000"/>
              </a:lnSpc>
              <a:buNone/>
            </a:pPr>
            <a:r>
              <a:rPr lang="en-US" sz="1600" dirty="0">
                <a:solidFill>
                  <a:schemeClr val="tx1"/>
                </a:solidFill>
              </a:rPr>
              <a:t>UTC ADOPTED in 37 STATES:</a:t>
            </a:r>
            <a:br>
              <a:rPr lang="en-US" sz="1600" dirty="0">
                <a:solidFill>
                  <a:schemeClr val="tx1"/>
                </a:solidFill>
              </a:rPr>
            </a:br>
            <a:r>
              <a:rPr lang="en-US" dirty="0"/>
              <a:t>Alabama, Arizona, Arkansas, Colorado, Connecticut, District of Columbia, Florida, Hawaii, Illinois, Kansas, Kentucky, Maine, Maryland, Massachusetts, Michigan, Minnesota, Mississippi, Missouri, Montana, Nebraska, New Hampshire, New Jersey, New Mexico, North Carolina, North Dakota, Ohio, Oklahoma, Oregon, Pennsylvania, South Carolina, Tennessee, Utah, Vermont, Virginia, West Virginia, Wisconsin, and Wyoming. </a:t>
            </a:r>
          </a:p>
          <a:p>
            <a:pPr marL="0" indent="0">
              <a:lnSpc>
                <a:spcPct val="100000"/>
              </a:lnSpc>
              <a:buNone/>
            </a:pPr>
            <a:r>
              <a:rPr lang="en-US" sz="1200" dirty="0">
                <a:solidFill>
                  <a:schemeClr val="tx1"/>
                </a:solidFill>
              </a:rPr>
              <a:t>INTRODUCED: </a:t>
            </a:r>
            <a:r>
              <a:rPr kumimoji="0" lang="en-US" sz="1200" b="0" i="0" u="none" strike="noStrike" kern="1200" cap="none" spc="0" normalizeH="0" baseline="0" noProof="0" dirty="0">
                <a:ln>
                  <a:noFill/>
                </a:ln>
                <a:solidFill>
                  <a:srgbClr val="535B61"/>
                </a:solidFill>
                <a:effectLst/>
                <a:uLnTx/>
                <a:uFillTx/>
                <a:latin typeface="Deutsche Bank Text" charset="0"/>
                <a:ea typeface="Deutsche Bank Text" charset="0"/>
                <a:cs typeface="Deutsche Bank Text" charset="0"/>
              </a:rPr>
              <a:t>New York</a:t>
            </a:r>
            <a:endParaRPr lang="en-US" sz="1200" dirty="0">
              <a:solidFill>
                <a:schemeClr val="tx1"/>
              </a:solidFill>
            </a:endParaRPr>
          </a:p>
          <a:p>
            <a:pPr marL="0" indent="0">
              <a:lnSpc>
                <a:spcPct val="100000"/>
              </a:lnSpc>
              <a:buNone/>
            </a:pPr>
            <a:r>
              <a:rPr lang="en-US" sz="1600" dirty="0">
                <a:solidFill>
                  <a:schemeClr val="accent1">
                    <a:lumMod val="90000"/>
                    <a:lumOff val="10000"/>
                  </a:schemeClr>
                </a:solidFill>
                <a:hlinkClick r:id="rId3">
                  <a:extLst>
                    <a:ext uri="{A12FA001-AC4F-418D-AE19-62706E023703}">
                      <ahyp:hlinkClr xmlns:ahyp="http://schemas.microsoft.com/office/drawing/2018/hyperlinkcolor" val="tx"/>
                    </a:ext>
                  </a:extLst>
                </a:hlinkClick>
              </a:rPr>
              <a:t>http://www.uniformlaws.org/</a:t>
            </a:r>
            <a:endParaRPr lang="en-US" sz="1600" dirty="0">
              <a:solidFill>
                <a:schemeClr val="accent1">
                  <a:lumMod val="90000"/>
                  <a:lumOff val="10000"/>
                </a:schemeClr>
              </a:solidFill>
            </a:endParaRPr>
          </a:p>
          <a:p>
            <a:pPr>
              <a:lnSpc>
                <a:spcPct val="100000"/>
              </a:lnSpc>
            </a:pPr>
            <a:endParaRPr lang="en-US" sz="1600" dirty="0"/>
          </a:p>
          <a:p>
            <a:pPr>
              <a:lnSpc>
                <a:spcPct val="100000"/>
              </a:lnSpc>
            </a:pPr>
            <a:endParaRPr lang="en-US" sz="1600" dirty="0"/>
          </a:p>
        </p:txBody>
      </p:sp>
      <p:sp>
        <p:nvSpPr>
          <p:cNvPr id="6" name="Text Placeholder 7"/>
          <p:cNvSpPr txBox="1">
            <a:spLocks/>
          </p:cNvSpPr>
          <p:nvPr/>
        </p:nvSpPr>
        <p:spPr>
          <a:xfrm>
            <a:off x="702650" y="4476645"/>
            <a:ext cx="4556126" cy="2252208"/>
          </a:xfrm>
          <a:prstGeom prst="rect">
            <a:avLst/>
          </a:prstGeom>
        </p:spPr>
        <p:txBody>
          <a:bodyPr lIns="0" tIns="0" rIns="0" bIns="0"/>
          <a:lstStyle>
            <a:lvl1pPr marL="108000" indent="-108000" algn="l" defTabSz="911565" rtl="0" eaLnBrk="1" latinLnBrk="0" hangingPunct="1">
              <a:lnSpc>
                <a:spcPts val="1400"/>
              </a:lnSpc>
              <a:spcBef>
                <a:spcPts val="1400"/>
              </a:spcBef>
              <a:buFont typeface="Arial"/>
              <a:buChar char="•"/>
              <a:defRPr sz="1200" kern="1200" baseline="0">
                <a:solidFill>
                  <a:schemeClr val="tx2"/>
                </a:solidFill>
                <a:latin typeface="Deutsche Bank Text" charset="0"/>
                <a:ea typeface="Deutsche Bank Text" charset="0"/>
                <a:cs typeface="Deutsche Bank Text" charset="0"/>
              </a:defRPr>
            </a:lvl1pPr>
            <a:lvl2pPr marL="683674" indent="-227891" algn="l" defTabSz="911565" rtl="0" eaLnBrk="1" latinLnBrk="0" hangingPunct="1">
              <a:lnSpc>
                <a:spcPct val="90000"/>
              </a:lnSpc>
              <a:spcBef>
                <a:spcPts val="498"/>
              </a:spcBef>
              <a:buFont typeface="Arial"/>
              <a:buChar char="•"/>
              <a:defRPr sz="1400" kern="1200">
                <a:solidFill>
                  <a:srgbClr val="535B61"/>
                </a:solidFill>
                <a:latin typeface="Deutsche Bank Text Beta" charset="0"/>
                <a:ea typeface="Deutsche Bank Text Beta" charset="0"/>
                <a:cs typeface="Deutsche Bank Text Beta" charset="0"/>
              </a:defRPr>
            </a:lvl2pPr>
            <a:lvl3pPr marL="1139457" indent="-227891" algn="l" defTabSz="911565" rtl="0" eaLnBrk="1" latinLnBrk="0" hangingPunct="1">
              <a:lnSpc>
                <a:spcPct val="90000"/>
              </a:lnSpc>
              <a:spcBef>
                <a:spcPts val="498"/>
              </a:spcBef>
              <a:buFont typeface="Arial"/>
              <a:buChar char="•"/>
              <a:defRPr sz="1400" kern="1200">
                <a:solidFill>
                  <a:srgbClr val="535B61"/>
                </a:solidFill>
                <a:latin typeface="Deutsche Bank Text Beta" charset="0"/>
                <a:ea typeface="Deutsche Bank Text Beta" charset="0"/>
                <a:cs typeface="Deutsche Bank Text Beta" charset="0"/>
              </a:defRPr>
            </a:lvl3pPr>
            <a:lvl4pPr marL="1595239" indent="-227891" algn="l" defTabSz="911565" rtl="0" eaLnBrk="1" latinLnBrk="0" hangingPunct="1">
              <a:lnSpc>
                <a:spcPct val="90000"/>
              </a:lnSpc>
              <a:spcBef>
                <a:spcPts val="498"/>
              </a:spcBef>
              <a:buFont typeface="Arial"/>
              <a:buChar char="•"/>
              <a:defRPr sz="1400" kern="1200">
                <a:solidFill>
                  <a:srgbClr val="535B61"/>
                </a:solidFill>
                <a:latin typeface="Deutsche Bank Text Beta" charset="0"/>
                <a:ea typeface="Deutsche Bank Text Beta" charset="0"/>
                <a:cs typeface="Deutsche Bank Text Beta" charset="0"/>
              </a:defRPr>
            </a:lvl4pPr>
            <a:lvl5pPr marL="2051022" indent="-227891" algn="l" defTabSz="911565" rtl="0" eaLnBrk="1" latinLnBrk="0" hangingPunct="1">
              <a:lnSpc>
                <a:spcPct val="90000"/>
              </a:lnSpc>
              <a:spcBef>
                <a:spcPts val="498"/>
              </a:spcBef>
              <a:buFont typeface="Arial"/>
              <a:buChar char="•"/>
              <a:defRPr sz="1400" kern="1200">
                <a:solidFill>
                  <a:srgbClr val="535B61"/>
                </a:solidFill>
                <a:latin typeface="Deutsche Bank Text Beta" charset="0"/>
                <a:ea typeface="Deutsche Bank Text Beta" charset="0"/>
                <a:cs typeface="Deutsche Bank Text Beta" charset="0"/>
              </a:defRPr>
            </a:lvl5pPr>
            <a:lvl6pPr marL="2506805" indent="-227891" algn="l" defTabSz="911565" rtl="0" eaLnBrk="1" latinLnBrk="0" hangingPunct="1">
              <a:lnSpc>
                <a:spcPct val="90000"/>
              </a:lnSpc>
              <a:spcBef>
                <a:spcPts val="498"/>
              </a:spcBef>
              <a:buFont typeface="Arial"/>
              <a:buChar char="•"/>
              <a:defRPr sz="1794" kern="1200">
                <a:solidFill>
                  <a:schemeClr val="tx1"/>
                </a:solidFill>
                <a:latin typeface="+mn-lt"/>
                <a:ea typeface="+mn-ea"/>
                <a:cs typeface="+mn-cs"/>
              </a:defRPr>
            </a:lvl6pPr>
            <a:lvl7pPr marL="2962587" indent="-227891" algn="l" defTabSz="911565" rtl="0" eaLnBrk="1" latinLnBrk="0" hangingPunct="1">
              <a:lnSpc>
                <a:spcPct val="90000"/>
              </a:lnSpc>
              <a:spcBef>
                <a:spcPts val="498"/>
              </a:spcBef>
              <a:buFont typeface="Arial"/>
              <a:buChar char="•"/>
              <a:defRPr sz="1794" kern="1200">
                <a:solidFill>
                  <a:schemeClr val="tx1"/>
                </a:solidFill>
                <a:latin typeface="+mn-lt"/>
                <a:ea typeface="+mn-ea"/>
                <a:cs typeface="+mn-cs"/>
              </a:defRPr>
            </a:lvl7pPr>
            <a:lvl8pPr marL="3418370" indent="-227891" algn="l" defTabSz="911565" rtl="0" eaLnBrk="1" latinLnBrk="0" hangingPunct="1">
              <a:lnSpc>
                <a:spcPct val="90000"/>
              </a:lnSpc>
              <a:spcBef>
                <a:spcPts val="498"/>
              </a:spcBef>
              <a:buFont typeface="Arial"/>
              <a:buChar char="•"/>
              <a:defRPr sz="1794" kern="1200">
                <a:solidFill>
                  <a:schemeClr val="tx1"/>
                </a:solidFill>
                <a:latin typeface="+mn-lt"/>
                <a:ea typeface="+mn-ea"/>
                <a:cs typeface="+mn-cs"/>
              </a:defRPr>
            </a:lvl8pPr>
            <a:lvl9pPr marL="3874153" indent="-227891" algn="l" defTabSz="911565" rtl="0" eaLnBrk="1" latinLnBrk="0" hangingPunct="1">
              <a:lnSpc>
                <a:spcPct val="90000"/>
              </a:lnSpc>
              <a:spcBef>
                <a:spcPts val="498"/>
              </a:spcBef>
              <a:buFont typeface="Arial"/>
              <a:buChar char="•"/>
              <a:defRPr sz="1794" kern="1200">
                <a:solidFill>
                  <a:schemeClr val="tx1"/>
                </a:solidFill>
                <a:latin typeface="+mn-lt"/>
                <a:ea typeface="+mn-ea"/>
                <a:cs typeface="+mn-cs"/>
              </a:defRPr>
            </a:lvl9pPr>
          </a:lstStyle>
          <a:p>
            <a:pPr>
              <a:lnSpc>
                <a:spcPct val="100000"/>
              </a:lnSpc>
            </a:pPr>
            <a:endParaRPr lang="en-US" sz="1600" dirty="0"/>
          </a:p>
          <a:p>
            <a:pPr>
              <a:lnSpc>
                <a:spcPct val="100000"/>
              </a:lnSpc>
            </a:pPr>
            <a:r>
              <a:rPr lang="en-US" sz="1600" dirty="0"/>
              <a:t>As default rule trends toward requiring more info, trustees may automatically send out all info required in a “worst case” scenario</a:t>
            </a:r>
          </a:p>
        </p:txBody>
      </p:sp>
      <p:grpSp>
        <p:nvGrpSpPr>
          <p:cNvPr id="5" name="Group 4"/>
          <p:cNvGrpSpPr/>
          <p:nvPr/>
        </p:nvGrpSpPr>
        <p:grpSpPr>
          <a:xfrm>
            <a:off x="5809500" y="2086957"/>
            <a:ext cx="3489039" cy="3762884"/>
            <a:chOff x="5809500" y="2086957"/>
            <a:chExt cx="3489039" cy="3762884"/>
          </a:xfrm>
        </p:grpSpPr>
        <p:sp>
          <p:nvSpPr>
            <p:cNvPr id="10" name="Freeform 9"/>
            <p:cNvSpPr>
              <a:spLocks noEditPoints="1"/>
            </p:cNvSpPr>
            <p:nvPr/>
          </p:nvSpPr>
          <p:spPr bwMode="auto">
            <a:xfrm>
              <a:off x="7706157" y="4906397"/>
              <a:ext cx="410049" cy="933914"/>
            </a:xfrm>
            <a:custGeom>
              <a:avLst/>
              <a:gdLst>
                <a:gd name="T0" fmla="*/ 331 w 1160"/>
                <a:gd name="T1" fmla="*/ 82 h 2811"/>
                <a:gd name="T2" fmla="*/ 436 w 1160"/>
                <a:gd name="T3" fmla="*/ 17 h 2811"/>
                <a:gd name="T4" fmla="*/ 602 w 1160"/>
                <a:gd name="T5" fmla="*/ 174 h 2811"/>
                <a:gd name="T6" fmla="*/ 761 w 1160"/>
                <a:gd name="T7" fmla="*/ 250 h 2811"/>
                <a:gd name="T8" fmla="*/ 855 w 1160"/>
                <a:gd name="T9" fmla="*/ 321 h 2811"/>
                <a:gd name="T10" fmla="*/ 877 w 1160"/>
                <a:gd name="T11" fmla="*/ 473 h 2811"/>
                <a:gd name="T12" fmla="*/ 1016 w 1160"/>
                <a:gd name="T13" fmla="*/ 472 h 2811"/>
                <a:gd name="T14" fmla="*/ 1076 w 1160"/>
                <a:gd name="T15" fmla="*/ 332 h 2811"/>
                <a:gd name="T16" fmla="*/ 1153 w 1160"/>
                <a:gd name="T17" fmla="*/ 365 h 2811"/>
                <a:gd name="T18" fmla="*/ 1105 w 1160"/>
                <a:gd name="T19" fmla="*/ 480 h 2811"/>
                <a:gd name="T20" fmla="*/ 990 w 1160"/>
                <a:gd name="T21" fmla="*/ 597 h 2811"/>
                <a:gd name="T22" fmla="*/ 904 w 1160"/>
                <a:gd name="T23" fmla="*/ 781 h 2811"/>
                <a:gd name="T24" fmla="*/ 914 w 1160"/>
                <a:gd name="T25" fmla="*/ 953 h 2811"/>
                <a:gd name="T26" fmla="*/ 907 w 1160"/>
                <a:gd name="T27" fmla="*/ 1027 h 2811"/>
                <a:gd name="T28" fmla="*/ 1014 w 1160"/>
                <a:gd name="T29" fmla="*/ 1144 h 2811"/>
                <a:gd name="T30" fmla="*/ 1067 w 1160"/>
                <a:gd name="T31" fmla="*/ 1239 h 2811"/>
                <a:gd name="T32" fmla="*/ 1027 w 1160"/>
                <a:gd name="T33" fmla="*/ 1389 h 2811"/>
                <a:gd name="T34" fmla="*/ 797 w 1160"/>
                <a:gd name="T35" fmla="*/ 1452 h 2811"/>
                <a:gd name="T36" fmla="*/ 745 w 1160"/>
                <a:gd name="T37" fmla="*/ 1494 h 2811"/>
                <a:gd name="T38" fmla="*/ 770 w 1160"/>
                <a:gd name="T39" fmla="*/ 1600 h 2811"/>
                <a:gd name="T40" fmla="*/ 668 w 1160"/>
                <a:gd name="T41" fmla="*/ 1641 h 2811"/>
                <a:gd name="T42" fmla="*/ 573 w 1160"/>
                <a:gd name="T43" fmla="*/ 1632 h 2811"/>
                <a:gd name="T44" fmla="*/ 659 w 1160"/>
                <a:gd name="T45" fmla="*/ 1741 h 2811"/>
                <a:gd name="T46" fmla="*/ 722 w 1160"/>
                <a:gd name="T47" fmla="*/ 1759 h 2811"/>
                <a:gd name="T48" fmla="*/ 626 w 1160"/>
                <a:gd name="T49" fmla="*/ 1837 h 2811"/>
                <a:gd name="T50" fmla="*/ 639 w 1160"/>
                <a:gd name="T51" fmla="*/ 1966 h 2811"/>
                <a:gd name="T52" fmla="*/ 536 w 1160"/>
                <a:gd name="T53" fmla="*/ 2010 h 2811"/>
                <a:gd name="T54" fmla="*/ 623 w 1160"/>
                <a:gd name="T55" fmla="*/ 2134 h 2811"/>
                <a:gd name="T56" fmla="*/ 695 w 1160"/>
                <a:gd name="T57" fmla="*/ 2225 h 2811"/>
                <a:gd name="T58" fmla="*/ 626 w 1160"/>
                <a:gd name="T59" fmla="*/ 2369 h 2811"/>
                <a:gd name="T60" fmla="*/ 567 w 1160"/>
                <a:gd name="T61" fmla="*/ 2441 h 2811"/>
                <a:gd name="T62" fmla="*/ 683 w 1160"/>
                <a:gd name="T63" fmla="*/ 2574 h 2811"/>
                <a:gd name="T64" fmla="*/ 590 w 1160"/>
                <a:gd name="T65" fmla="*/ 2557 h 2811"/>
                <a:gd name="T66" fmla="*/ 383 w 1160"/>
                <a:gd name="T67" fmla="*/ 2498 h 2811"/>
                <a:gd name="T68" fmla="*/ 317 w 1160"/>
                <a:gd name="T69" fmla="*/ 2442 h 2811"/>
                <a:gd name="T70" fmla="*/ 241 w 1160"/>
                <a:gd name="T71" fmla="*/ 2324 h 2811"/>
                <a:gd name="T72" fmla="*/ 278 w 1160"/>
                <a:gd name="T73" fmla="*/ 2234 h 2811"/>
                <a:gd name="T74" fmla="*/ 264 w 1160"/>
                <a:gd name="T75" fmla="*/ 2121 h 2811"/>
                <a:gd name="T76" fmla="*/ 226 w 1160"/>
                <a:gd name="T77" fmla="*/ 1961 h 2811"/>
                <a:gd name="T78" fmla="*/ 232 w 1160"/>
                <a:gd name="T79" fmla="*/ 1914 h 2811"/>
                <a:gd name="T80" fmla="*/ 206 w 1160"/>
                <a:gd name="T81" fmla="*/ 1862 h 2811"/>
                <a:gd name="T82" fmla="*/ 119 w 1160"/>
                <a:gd name="T83" fmla="*/ 1733 h 2811"/>
                <a:gd name="T84" fmla="*/ 99 w 1160"/>
                <a:gd name="T85" fmla="*/ 1613 h 2811"/>
                <a:gd name="T86" fmla="*/ 88 w 1160"/>
                <a:gd name="T87" fmla="*/ 1451 h 2811"/>
                <a:gd name="T88" fmla="*/ 78 w 1160"/>
                <a:gd name="T89" fmla="*/ 1338 h 2811"/>
                <a:gd name="T90" fmla="*/ 98 w 1160"/>
                <a:gd name="T91" fmla="*/ 1204 h 2811"/>
                <a:gd name="T92" fmla="*/ 102 w 1160"/>
                <a:gd name="T93" fmla="*/ 1051 h 2811"/>
                <a:gd name="T94" fmla="*/ 63 w 1160"/>
                <a:gd name="T95" fmla="*/ 957 h 2811"/>
                <a:gd name="T96" fmla="*/ 27 w 1160"/>
                <a:gd name="T97" fmla="*/ 723 h 2811"/>
                <a:gd name="T98" fmla="*/ 17 w 1160"/>
                <a:gd name="T99" fmla="*/ 564 h 2811"/>
                <a:gd name="T100" fmla="*/ 94 w 1160"/>
                <a:gd name="T101" fmla="*/ 431 h 2811"/>
                <a:gd name="T102" fmla="*/ 77 w 1160"/>
                <a:gd name="T103" fmla="*/ 370 h 2811"/>
                <a:gd name="T104" fmla="*/ 128 w 1160"/>
                <a:gd name="T105" fmla="*/ 186 h 2811"/>
                <a:gd name="T106" fmla="*/ 130 w 1160"/>
                <a:gd name="T107" fmla="*/ 77 h 2811"/>
                <a:gd name="T108" fmla="*/ 281 w 1160"/>
                <a:gd name="T109" fmla="*/ 20 h 2811"/>
                <a:gd name="T110" fmla="*/ 889 w 1160"/>
                <a:gd name="T111" fmla="*/ 2811 h 2811"/>
                <a:gd name="T112" fmla="*/ 806 w 1160"/>
                <a:gd name="T113" fmla="*/ 2780 h 2811"/>
                <a:gd name="T114" fmla="*/ 662 w 1160"/>
                <a:gd name="T115" fmla="*/ 2598 h 2811"/>
                <a:gd name="T116" fmla="*/ 759 w 1160"/>
                <a:gd name="T117" fmla="*/ 2697 h 2811"/>
                <a:gd name="T118" fmla="*/ 959 w 1160"/>
                <a:gd name="T119" fmla="*/ 2766 h 28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160" h="2811">
                  <a:moveTo>
                    <a:pt x="281" y="20"/>
                  </a:moveTo>
                  <a:lnTo>
                    <a:pt x="331" y="82"/>
                  </a:lnTo>
                  <a:lnTo>
                    <a:pt x="352" y="13"/>
                  </a:lnTo>
                  <a:lnTo>
                    <a:pt x="436" y="17"/>
                  </a:lnTo>
                  <a:lnTo>
                    <a:pt x="450" y="35"/>
                  </a:lnTo>
                  <a:lnTo>
                    <a:pt x="602" y="174"/>
                  </a:lnTo>
                  <a:lnTo>
                    <a:pt x="663" y="187"/>
                  </a:lnTo>
                  <a:lnTo>
                    <a:pt x="761" y="250"/>
                  </a:lnTo>
                  <a:lnTo>
                    <a:pt x="840" y="283"/>
                  </a:lnTo>
                  <a:lnTo>
                    <a:pt x="855" y="321"/>
                  </a:lnTo>
                  <a:lnTo>
                    <a:pt x="801" y="450"/>
                  </a:lnTo>
                  <a:lnTo>
                    <a:pt x="877" y="473"/>
                  </a:lnTo>
                  <a:lnTo>
                    <a:pt x="960" y="486"/>
                  </a:lnTo>
                  <a:lnTo>
                    <a:pt x="1016" y="472"/>
                  </a:lnTo>
                  <a:lnTo>
                    <a:pt x="1074" y="407"/>
                  </a:lnTo>
                  <a:lnTo>
                    <a:pt x="1076" y="332"/>
                  </a:lnTo>
                  <a:lnTo>
                    <a:pt x="1111" y="316"/>
                  </a:lnTo>
                  <a:lnTo>
                    <a:pt x="1153" y="365"/>
                  </a:lnTo>
                  <a:lnTo>
                    <a:pt x="1160" y="433"/>
                  </a:lnTo>
                  <a:lnTo>
                    <a:pt x="1105" y="480"/>
                  </a:lnTo>
                  <a:lnTo>
                    <a:pt x="1060" y="514"/>
                  </a:lnTo>
                  <a:lnTo>
                    <a:pt x="990" y="597"/>
                  </a:lnTo>
                  <a:lnTo>
                    <a:pt x="911" y="713"/>
                  </a:lnTo>
                  <a:lnTo>
                    <a:pt x="904" y="781"/>
                  </a:lnTo>
                  <a:lnTo>
                    <a:pt x="899" y="868"/>
                  </a:lnTo>
                  <a:lnTo>
                    <a:pt x="914" y="953"/>
                  </a:lnTo>
                  <a:lnTo>
                    <a:pt x="902" y="972"/>
                  </a:lnTo>
                  <a:lnTo>
                    <a:pt x="907" y="1027"/>
                  </a:lnTo>
                  <a:lnTo>
                    <a:pt x="910" y="1071"/>
                  </a:lnTo>
                  <a:lnTo>
                    <a:pt x="1014" y="1144"/>
                  </a:lnTo>
                  <a:lnTo>
                    <a:pt x="1015" y="1202"/>
                  </a:lnTo>
                  <a:lnTo>
                    <a:pt x="1067" y="1239"/>
                  </a:lnTo>
                  <a:lnTo>
                    <a:pt x="1071" y="1280"/>
                  </a:lnTo>
                  <a:lnTo>
                    <a:pt x="1027" y="1389"/>
                  </a:lnTo>
                  <a:lnTo>
                    <a:pt x="933" y="1434"/>
                  </a:lnTo>
                  <a:lnTo>
                    <a:pt x="797" y="1452"/>
                  </a:lnTo>
                  <a:lnTo>
                    <a:pt x="719" y="1443"/>
                  </a:lnTo>
                  <a:lnTo>
                    <a:pt x="745" y="1494"/>
                  </a:lnTo>
                  <a:lnTo>
                    <a:pt x="747" y="1557"/>
                  </a:lnTo>
                  <a:lnTo>
                    <a:pt x="770" y="1600"/>
                  </a:lnTo>
                  <a:lnTo>
                    <a:pt x="736" y="1629"/>
                  </a:lnTo>
                  <a:lnTo>
                    <a:pt x="668" y="1641"/>
                  </a:lnTo>
                  <a:lnTo>
                    <a:pt x="594" y="1610"/>
                  </a:lnTo>
                  <a:lnTo>
                    <a:pt x="573" y="1632"/>
                  </a:lnTo>
                  <a:lnTo>
                    <a:pt x="606" y="1716"/>
                  </a:lnTo>
                  <a:lnTo>
                    <a:pt x="659" y="1741"/>
                  </a:lnTo>
                  <a:lnTo>
                    <a:pt x="689" y="1715"/>
                  </a:lnTo>
                  <a:lnTo>
                    <a:pt x="722" y="1759"/>
                  </a:lnTo>
                  <a:lnTo>
                    <a:pt x="666" y="1785"/>
                  </a:lnTo>
                  <a:lnTo>
                    <a:pt x="626" y="1837"/>
                  </a:lnTo>
                  <a:lnTo>
                    <a:pt x="641" y="1922"/>
                  </a:lnTo>
                  <a:lnTo>
                    <a:pt x="639" y="1966"/>
                  </a:lnTo>
                  <a:lnTo>
                    <a:pt x="575" y="1967"/>
                  </a:lnTo>
                  <a:lnTo>
                    <a:pt x="536" y="2010"/>
                  </a:lnTo>
                  <a:lnTo>
                    <a:pt x="537" y="2072"/>
                  </a:lnTo>
                  <a:lnTo>
                    <a:pt x="623" y="2134"/>
                  </a:lnTo>
                  <a:lnTo>
                    <a:pt x="693" y="2150"/>
                  </a:lnTo>
                  <a:lnTo>
                    <a:pt x="695" y="2225"/>
                  </a:lnTo>
                  <a:lnTo>
                    <a:pt x="633" y="2272"/>
                  </a:lnTo>
                  <a:lnTo>
                    <a:pt x="626" y="2369"/>
                  </a:lnTo>
                  <a:lnTo>
                    <a:pt x="578" y="2402"/>
                  </a:lnTo>
                  <a:lnTo>
                    <a:pt x="567" y="2441"/>
                  </a:lnTo>
                  <a:lnTo>
                    <a:pt x="621" y="2527"/>
                  </a:lnTo>
                  <a:lnTo>
                    <a:pt x="683" y="2574"/>
                  </a:lnTo>
                  <a:lnTo>
                    <a:pt x="654" y="2570"/>
                  </a:lnTo>
                  <a:lnTo>
                    <a:pt x="590" y="2557"/>
                  </a:lnTo>
                  <a:lnTo>
                    <a:pt x="429" y="2546"/>
                  </a:lnTo>
                  <a:lnTo>
                    <a:pt x="383" y="2498"/>
                  </a:lnTo>
                  <a:lnTo>
                    <a:pt x="359" y="2436"/>
                  </a:lnTo>
                  <a:lnTo>
                    <a:pt x="317" y="2442"/>
                  </a:lnTo>
                  <a:lnTo>
                    <a:pt x="282" y="2412"/>
                  </a:lnTo>
                  <a:lnTo>
                    <a:pt x="241" y="2324"/>
                  </a:lnTo>
                  <a:lnTo>
                    <a:pt x="277" y="2287"/>
                  </a:lnTo>
                  <a:lnTo>
                    <a:pt x="278" y="2234"/>
                  </a:lnTo>
                  <a:lnTo>
                    <a:pt x="255" y="2192"/>
                  </a:lnTo>
                  <a:lnTo>
                    <a:pt x="264" y="2121"/>
                  </a:lnTo>
                  <a:lnTo>
                    <a:pt x="250" y="2010"/>
                  </a:lnTo>
                  <a:lnTo>
                    <a:pt x="226" y="1961"/>
                  </a:lnTo>
                  <a:lnTo>
                    <a:pt x="250" y="1945"/>
                  </a:lnTo>
                  <a:lnTo>
                    <a:pt x="232" y="1914"/>
                  </a:lnTo>
                  <a:lnTo>
                    <a:pt x="195" y="1897"/>
                  </a:lnTo>
                  <a:lnTo>
                    <a:pt x="206" y="1862"/>
                  </a:lnTo>
                  <a:lnTo>
                    <a:pt x="165" y="1830"/>
                  </a:lnTo>
                  <a:lnTo>
                    <a:pt x="119" y="1733"/>
                  </a:lnTo>
                  <a:lnTo>
                    <a:pt x="141" y="1716"/>
                  </a:lnTo>
                  <a:lnTo>
                    <a:pt x="99" y="1613"/>
                  </a:lnTo>
                  <a:lnTo>
                    <a:pt x="90" y="1526"/>
                  </a:lnTo>
                  <a:lnTo>
                    <a:pt x="88" y="1451"/>
                  </a:lnTo>
                  <a:lnTo>
                    <a:pt x="121" y="1420"/>
                  </a:lnTo>
                  <a:lnTo>
                    <a:pt x="78" y="1338"/>
                  </a:lnTo>
                  <a:lnTo>
                    <a:pt x="58" y="1260"/>
                  </a:lnTo>
                  <a:lnTo>
                    <a:pt x="98" y="1204"/>
                  </a:lnTo>
                  <a:lnTo>
                    <a:pt x="80" y="1134"/>
                  </a:lnTo>
                  <a:lnTo>
                    <a:pt x="102" y="1051"/>
                  </a:lnTo>
                  <a:lnTo>
                    <a:pt x="85" y="973"/>
                  </a:lnTo>
                  <a:lnTo>
                    <a:pt x="63" y="957"/>
                  </a:lnTo>
                  <a:lnTo>
                    <a:pt x="0" y="811"/>
                  </a:lnTo>
                  <a:lnTo>
                    <a:pt x="27" y="723"/>
                  </a:lnTo>
                  <a:lnTo>
                    <a:pt x="5" y="641"/>
                  </a:lnTo>
                  <a:lnTo>
                    <a:pt x="17" y="564"/>
                  </a:lnTo>
                  <a:lnTo>
                    <a:pt x="51" y="484"/>
                  </a:lnTo>
                  <a:lnTo>
                    <a:pt x="94" y="431"/>
                  </a:lnTo>
                  <a:lnTo>
                    <a:pt x="67" y="397"/>
                  </a:lnTo>
                  <a:lnTo>
                    <a:pt x="77" y="370"/>
                  </a:lnTo>
                  <a:lnTo>
                    <a:pt x="54" y="228"/>
                  </a:lnTo>
                  <a:lnTo>
                    <a:pt x="128" y="186"/>
                  </a:lnTo>
                  <a:lnTo>
                    <a:pt x="142" y="98"/>
                  </a:lnTo>
                  <a:lnTo>
                    <a:pt x="130" y="77"/>
                  </a:lnTo>
                  <a:lnTo>
                    <a:pt x="182" y="0"/>
                  </a:lnTo>
                  <a:lnTo>
                    <a:pt x="281" y="20"/>
                  </a:lnTo>
                  <a:moveTo>
                    <a:pt x="947" y="2807"/>
                  </a:moveTo>
                  <a:lnTo>
                    <a:pt x="889" y="2811"/>
                  </a:lnTo>
                  <a:lnTo>
                    <a:pt x="845" y="2782"/>
                  </a:lnTo>
                  <a:lnTo>
                    <a:pt x="806" y="2780"/>
                  </a:lnTo>
                  <a:lnTo>
                    <a:pt x="739" y="2780"/>
                  </a:lnTo>
                  <a:lnTo>
                    <a:pt x="662" y="2598"/>
                  </a:lnTo>
                  <a:lnTo>
                    <a:pt x="702" y="2636"/>
                  </a:lnTo>
                  <a:lnTo>
                    <a:pt x="759" y="2697"/>
                  </a:lnTo>
                  <a:lnTo>
                    <a:pt x="862" y="2746"/>
                  </a:lnTo>
                  <a:lnTo>
                    <a:pt x="959" y="2766"/>
                  </a:lnTo>
                  <a:lnTo>
                    <a:pt x="947" y="2807"/>
                  </a:lnTo>
                </a:path>
              </a:pathLst>
            </a:custGeom>
            <a:solidFill>
              <a:schemeClr val="bg2"/>
            </a:solid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1" name="Freeform 10"/>
            <p:cNvSpPr>
              <a:spLocks/>
            </p:cNvSpPr>
            <p:nvPr/>
          </p:nvSpPr>
          <p:spPr bwMode="auto">
            <a:xfrm>
              <a:off x="7467083" y="3576317"/>
              <a:ext cx="21735" cy="42204"/>
            </a:xfrm>
            <a:custGeom>
              <a:avLst/>
              <a:gdLst>
                <a:gd name="T0" fmla="*/ 13 w 15"/>
                <a:gd name="T1" fmla="*/ 30 h 31"/>
                <a:gd name="T2" fmla="*/ 8 w 15"/>
                <a:gd name="T3" fmla="*/ 31 h 31"/>
                <a:gd name="T4" fmla="*/ 5 w 15"/>
                <a:gd name="T5" fmla="*/ 19 h 31"/>
                <a:gd name="T6" fmla="*/ 0 w 15"/>
                <a:gd name="T7" fmla="*/ 13 h 31"/>
                <a:gd name="T8" fmla="*/ 6 w 15"/>
                <a:gd name="T9" fmla="*/ 0 h 31"/>
                <a:gd name="T10" fmla="*/ 11 w 15"/>
                <a:gd name="T11" fmla="*/ 0 h 31"/>
                <a:gd name="T12" fmla="*/ 15 w 15"/>
                <a:gd name="T13" fmla="*/ 18 h 31"/>
                <a:gd name="T14" fmla="*/ 13 w 15"/>
                <a:gd name="T15" fmla="*/ 30 h 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 h="31">
                  <a:moveTo>
                    <a:pt x="13" y="30"/>
                  </a:moveTo>
                  <a:lnTo>
                    <a:pt x="8" y="31"/>
                  </a:lnTo>
                  <a:lnTo>
                    <a:pt x="5" y="19"/>
                  </a:lnTo>
                  <a:lnTo>
                    <a:pt x="0" y="13"/>
                  </a:lnTo>
                  <a:lnTo>
                    <a:pt x="6" y="0"/>
                  </a:lnTo>
                  <a:lnTo>
                    <a:pt x="11" y="0"/>
                  </a:lnTo>
                  <a:lnTo>
                    <a:pt x="15" y="18"/>
                  </a:lnTo>
                  <a:lnTo>
                    <a:pt x="13" y="30"/>
                  </a:lnTo>
                  <a:close/>
                </a:path>
              </a:pathLst>
            </a:custGeom>
            <a:solidFill>
              <a:schemeClr val="bg2"/>
            </a:solid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2" name="Freeform 11"/>
            <p:cNvSpPr>
              <a:spLocks/>
            </p:cNvSpPr>
            <p:nvPr/>
          </p:nvSpPr>
          <p:spPr bwMode="auto">
            <a:xfrm>
              <a:off x="7462736" y="3528669"/>
              <a:ext cx="30429" cy="13614"/>
            </a:xfrm>
            <a:custGeom>
              <a:avLst/>
              <a:gdLst>
                <a:gd name="T0" fmla="*/ 20 w 21"/>
                <a:gd name="T1" fmla="*/ 6 h 10"/>
                <a:gd name="T2" fmla="*/ 0 w 21"/>
                <a:gd name="T3" fmla="*/ 10 h 10"/>
                <a:gd name="T4" fmla="*/ 0 w 21"/>
                <a:gd name="T5" fmla="*/ 2 h 10"/>
                <a:gd name="T6" fmla="*/ 9 w 21"/>
                <a:gd name="T7" fmla="*/ 0 h 10"/>
                <a:gd name="T8" fmla="*/ 21 w 21"/>
                <a:gd name="T9" fmla="*/ 1 h 10"/>
                <a:gd name="T10" fmla="*/ 20 w 21"/>
                <a:gd name="T11" fmla="*/ 6 h 10"/>
              </a:gdLst>
              <a:ahLst/>
              <a:cxnLst>
                <a:cxn ang="0">
                  <a:pos x="T0" y="T1"/>
                </a:cxn>
                <a:cxn ang="0">
                  <a:pos x="T2" y="T3"/>
                </a:cxn>
                <a:cxn ang="0">
                  <a:pos x="T4" y="T5"/>
                </a:cxn>
                <a:cxn ang="0">
                  <a:pos x="T6" y="T7"/>
                </a:cxn>
                <a:cxn ang="0">
                  <a:pos x="T8" y="T9"/>
                </a:cxn>
                <a:cxn ang="0">
                  <a:pos x="T10" y="T11"/>
                </a:cxn>
              </a:cxnLst>
              <a:rect l="0" t="0" r="r" b="b"/>
              <a:pathLst>
                <a:path w="21" h="10">
                  <a:moveTo>
                    <a:pt x="20" y="6"/>
                  </a:moveTo>
                  <a:lnTo>
                    <a:pt x="0" y="10"/>
                  </a:lnTo>
                  <a:lnTo>
                    <a:pt x="0" y="2"/>
                  </a:lnTo>
                  <a:lnTo>
                    <a:pt x="9" y="0"/>
                  </a:lnTo>
                  <a:lnTo>
                    <a:pt x="21" y="1"/>
                  </a:lnTo>
                  <a:lnTo>
                    <a:pt x="20" y="6"/>
                  </a:lnTo>
                  <a:close/>
                </a:path>
              </a:pathLst>
            </a:custGeom>
            <a:solidFill>
              <a:schemeClr val="bg2"/>
            </a:solid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3" name="Freeform 12"/>
            <p:cNvSpPr>
              <a:spLocks/>
            </p:cNvSpPr>
            <p:nvPr/>
          </p:nvSpPr>
          <p:spPr bwMode="auto">
            <a:xfrm>
              <a:off x="7494613" y="3524585"/>
              <a:ext cx="18837" cy="32673"/>
            </a:xfrm>
            <a:custGeom>
              <a:avLst/>
              <a:gdLst>
                <a:gd name="T0" fmla="*/ 13 w 13"/>
                <a:gd name="T1" fmla="*/ 9 h 24"/>
                <a:gd name="T2" fmla="*/ 7 w 13"/>
                <a:gd name="T3" fmla="*/ 24 h 24"/>
                <a:gd name="T4" fmla="*/ 5 w 13"/>
                <a:gd name="T5" fmla="*/ 21 h 24"/>
                <a:gd name="T6" fmla="*/ 7 w 13"/>
                <a:gd name="T7" fmla="*/ 10 h 24"/>
                <a:gd name="T8" fmla="*/ 0 w 13"/>
                <a:gd name="T9" fmla="*/ 2 h 24"/>
                <a:gd name="T10" fmla="*/ 1 w 13"/>
                <a:gd name="T11" fmla="*/ 0 h 24"/>
                <a:gd name="T12" fmla="*/ 13 w 13"/>
                <a:gd name="T13" fmla="*/ 9 h 24"/>
              </a:gdLst>
              <a:ahLst/>
              <a:cxnLst>
                <a:cxn ang="0">
                  <a:pos x="T0" y="T1"/>
                </a:cxn>
                <a:cxn ang="0">
                  <a:pos x="T2" y="T3"/>
                </a:cxn>
                <a:cxn ang="0">
                  <a:pos x="T4" y="T5"/>
                </a:cxn>
                <a:cxn ang="0">
                  <a:pos x="T6" y="T7"/>
                </a:cxn>
                <a:cxn ang="0">
                  <a:pos x="T8" y="T9"/>
                </a:cxn>
                <a:cxn ang="0">
                  <a:pos x="T10" y="T11"/>
                </a:cxn>
                <a:cxn ang="0">
                  <a:pos x="T12" y="T13"/>
                </a:cxn>
              </a:cxnLst>
              <a:rect l="0" t="0" r="r" b="b"/>
              <a:pathLst>
                <a:path w="13" h="24">
                  <a:moveTo>
                    <a:pt x="13" y="9"/>
                  </a:moveTo>
                  <a:lnTo>
                    <a:pt x="7" y="24"/>
                  </a:lnTo>
                  <a:lnTo>
                    <a:pt x="5" y="21"/>
                  </a:lnTo>
                  <a:lnTo>
                    <a:pt x="7" y="10"/>
                  </a:lnTo>
                  <a:lnTo>
                    <a:pt x="0" y="2"/>
                  </a:lnTo>
                  <a:lnTo>
                    <a:pt x="1" y="0"/>
                  </a:lnTo>
                  <a:lnTo>
                    <a:pt x="13" y="9"/>
                  </a:lnTo>
                  <a:close/>
                </a:path>
              </a:pathLst>
            </a:custGeom>
            <a:solidFill>
              <a:schemeClr val="bg2"/>
            </a:solid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4" name="Freeform 13"/>
            <p:cNvSpPr>
              <a:spLocks/>
            </p:cNvSpPr>
            <p:nvPr/>
          </p:nvSpPr>
          <p:spPr bwMode="auto">
            <a:xfrm>
              <a:off x="7148318" y="3765552"/>
              <a:ext cx="37673" cy="73515"/>
            </a:xfrm>
            <a:custGeom>
              <a:avLst/>
              <a:gdLst>
                <a:gd name="T0" fmla="*/ 6 w 26"/>
                <a:gd name="T1" fmla="*/ 14 h 54"/>
                <a:gd name="T2" fmla="*/ 6 w 26"/>
                <a:gd name="T3" fmla="*/ 11 h 54"/>
                <a:gd name="T4" fmla="*/ 9 w 26"/>
                <a:gd name="T5" fmla="*/ 11 h 54"/>
                <a:gd name="T6" fmla="*/ 12 w 26"/>
                <a:gd name="T7" fmla="*/ 13 h 54"/>
                <a:gd name="T8" fmla="*/ 20 w 26"/>
                <a:gd name="T9" fmla="*/ 0 h 54"/>
                <a:gd name="T10" fmla="*/ 23 w 26"/>
                <a:gd name="T11" fmla="*/ 0 h 54"/>
                <a:gd name="T12" fmla="*/ 23 w 26"/>
                <a:gd name="T13" fmla="*/ 3 h 54"/>
                <a:gd name="T14" fmla="*/ 26 w 26"/>
                <a:gd name="T15" fmla="*/ 3 h 54"/>
                <a:gd name="T16" fmla="*/ 25 w 26"/>
                <a:gd name="T17" fmla="*/ 9 h 54"/>
                <a:gd name="T18" fmla="*/ 21 w 26"/>
                <a:gd name="T19" fmla="*/ 18 h 54"/>
                <a:gd name="T20" fmla="*/ 22 w 26"/>
                <a:gd name="T21" fmla="*/ 21 h 54"/>
                <a:gd name="T22" fmla="*/ 19 w 26"/>
                <a:gd name="T23" fmla="*/ 29 h 54"/>
                <a:gd name="T24" fmla="*/ 20 w 26"/>
                <a:gd name="T25" fmla="*/ 31 h 54"/>
                <a:gd name="T26" fmla="*/ 17 w 26"/>
                <a:gd name="T27" fmla="*/ 41 h 54"/>
                <a:gd name="T28" fmla="*/ 13 w 26"/>
                <a:gd name="T29" fmla="*/ 46 h 54"/>
                <a:gd name="T30" fmla="*/ 10 w 26"/>
                <a:gd name="T31" fmla="*/ 47 h 54"/>
                <a:gd name="T32" fmla="*/ 5 w 26"/>
                <a:gd name="T33" fmla="*/ 54 h 54"/>
                <a:gd name="T34" fmla="*/ 0 w 26"/>
                <a:gd name="T35" fmla="*/ 54 h 54"/>
                <a:gd name="T36" fmla="*/ 4 w 26"/>
                <a:gd name="T37" fmla="*/ 31 h 54"/>
                <a:gd name="T38" fmla="*/ 6 w 26"/>
                <a:gd name="T39" fmla="*/ 14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6" h="54">
                  <a:moveTo>
                    <a:pt x="6" y="14"/>
                  </a:moveTo>
                  <a:lnTo>
                    <a:pt x="6" y="11"/>
                  </a:lnTo>
                  <a:lnTo>
                    <a:pt x="9" y="11"/>
                  </a:lnTo>
                  <a:lnTo>
                    <a:pt x="12" y="13"/>
                  </a:lnTo>
                  <a:lnTo>
                    <a:pt x="20" y="0"/>
                  </a:lnTo>
                  <a:lnTo>
                    <a:pt x="23" y="0"/>
                  </a:lnTo>
                  <a:lnTo>
                    <a:pt x="23" y="3"/>
                  </a:lnTo>
                  <a:lnTo>
                    <a:pt x="26" y="3"/>
                  </a:lnTo>
                  <a:lnTo>
                    <a:pt x="25" y="9"/>
                  </a:lnTo>
                  <a:lnTo>
                    <a:pt x="21" y="18"/>
                  </a:lnTo>
                  <a:lnTo>
                    <a:pt x="22" y="21"/>
                  </a:lnTo>
                  <a:lnTo>
                    <a:pt x="19" y="29"/>
                  </a:lnTo>
                  <a:lnTo>
                    <a:pt x="20" y="31"/>
                  </a:lnTo>
                  <a:lnTo>
                    <a:pt x="17" y="41"/>
                  </a:lnTo>
                  <a:lnTo>
                    <a:pt x="13" y="46"/>
                  </a:lnTo>
                  <a:lnTo>
                    <a:pt x="10" y="47"/>
                  </a:lnTo>
                  <a:lnTo>
                    <a:pt x="5" y="54"/>
                  </a:lnTo>
                  <a:lnTo>
                    <a:pt x="0" y="54"/>
                  </a:lnTo>
                  <a:lnTo>
                    <a:pt x="4" y="31"/>
                  </a:lnTo>
                  <a:lnTo>
                    <a:pt x="6" y="14"/>
                  </a:lnTo>
                  <a:close/>
                </a:path>
              </a:pathLst>
            </a:custGeom>
            <a:solidFill>
              <a:schemeClr val="bg2"/>
            </a:solid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5" name="Freeform 14"/>
            <p:cNvSpPr>
              <a:spLocks/>
            </p:cNvSpPr>
            <p:nvPr/>
          </p:nvSpPr>
          <p:spPr bwMode="auto">
            <a:xfrm>
              <a:off x="7655445" y="4564688"/>
              <a:ext cx="333255" cy="371660"/>
            </a:xfrm>
            <a:custGeom>
              <a:avLst/>
              <a:gdLst>
                <a:gd name="T0" fmla="*/ 141 w 230"/>
                <a:gd name="T1" fmla="*/ 255 h 273"/>
                <a:gd name="T2" fmla="*/ 121 w 230"/>
                <a:gd name="T3" fmla="*/ 254 h 273"/>
                <a:gd name="T4" fmla="*/ 116 w 230"/>
                <a:gd name="T5" fmla="*/ 271 h 273"/>
                <a:gd name="T6" fmla="*/ 104 w 230"/>
                <a:gd name="T7" fmla="*/ 256 h 273"/>
                <a:gd name="T8" fmla="*/ 79 w 230"/>
                <a:gd name="T9" fmla="*/ 251 h 273"/>
                <a:gd name="T10" fmla="*/ 67 w 230"/>
                <a:gd name="T11" fmla="*/ 270 h 273"/>
                <a:gd name="T12" fmla="*/ 54 w 230"/>
                <a:gd name="T13" fmla="*/ 273 h 273"/>
                <a:gd name="T14" fmla="*/ 43 w 230"/>
                <a:gd name="T15" fmla="*/ 244 h 273"/>
                <a:gd name="T16" fmla="*/ 31 w 230"/>
                <a:gd name="T17" fmla="*/ 221 h 273"/>
                <a:gd name="T18" fmla="*/ 34 w 230"/>
                <a:gd name="T19" fmla="*/ 201 h 273"/>
                <a:gd name="T20" fmla="*/ 24 w 230"/>
                <a:gd name="T21" fmla="*/ 192 h 273"/>
                <a:gd name="T22" fmla="*/ 20 w 230"/>
                <a:gd name="T23" fmla="*/ 177 h 273"/>
                <a:gd name="T24" fmla="*/ 10 w 230"/>
                <a:gd name="T25" fmla="*/ 163 h 273"/>
                <a:gd name="T26" fmla="*/ 19 w 230"/>
                <a:gd name="T27" fmla="*/ 140 h 273"/>
                <a:gd name="T28" fmla="*/ 10 w 230"/>
                <a:gd name="T29" fmla="*/ 123 h 273"/>
                <a:gd name="T30" fmla="*/ 13 w 230"/>
                <a:gd name="T31" fmla="*/ 116 h 273"/>
                <a:gd name="T32" fmla="*/ 10 w 230"/>
                <a:gd name="T33" fmla="*/ 108 h 273"/>
                <a:gd name="T34" fmla="*/ 16 w 230"/>
                <a:gd name="T35" fmla="*/ 98 h 273"/>
                <a:gd name="T36" fmla="*/ 15 w 230"/>
                <a:gd name="T37" fmla="*/ 80 h 273"/>
                <a:gd name="T38" fmla="*/ 15 w 230"/>
                <a:gd name="T39" fmla="*/ 65 h 273"/>
                <a:gd name="T40" fmla="*/ 18 w 230"/>
                <a:gd name="T41" fmla="*/ 58 h 273"/>
                <a:gd name="T42" fmla="*/ 0 w 230"/>
                <a:gd name="T43" fmla="*/ 25 h 273"/>
                <a:gd name="T44" fmla="*/ 14 w 230"/>
                <a:gd name="T45" fmla="*/ 27 h 273"/>
                <a:gd name="T46" fmla="*/ 23 w 230"/>
                <a:gd name="T47" fmla="*/ 26 h 273"/>
                <a:gd name="T48" fmla="*/ 27 w 230"/>
                <a:gd name="T49" fmla="*/ 20 h 273"/>
                <a:gd name="T50" fmla="*/ 43 w 230"/>
                <a:gd name="T51" fmla="*/ 12 h 273"/>
                <a:gd name="T52" fmla="*/ 52 w 230"/>
                <a:gd name="T53" fmla="*/ 4 h 273"/>
                <a:gd name="T54" fmla="*/ 76 w 230"/>
                <a:gd name="T55" fmla="*/ 0 h 273"/>
                <a:gd name="T56" fmla="*/ 74 w 230"/>
                <a:gd name="T57" fmla="*/ 16 h 273"/>
                <a:gd name="T58" fmla="*/ 77 w 230"/>
                <a:gd name="T59" fmla="*/ 24 h 273"/>
                <a:gd name="T60" fmla="*/ 76 w 230"/>
                <a:gd name="T61" fmla="*/ 38 h 273"/>
                <a:gd name="T62" fmla="*/ 97 w 230"/>
                <a:gd name="T63" fmla="*/ 56 h 273"/>
                <a:gd name="T64" fmla="*/ 118 w 230"/>
                <a:gd name="T65" fmla="*/ 60 h 273"/>
                <a:gd name="T66" fmla="*/ 126 w 230"/>
                <a:gd name="T67" fmla="*/ 68 h 273"/>
                <a:gd name="T68" fmla="*/ 138 w 230"/>
                <a:gd name="T69" fmla="*/ 72 h 273"/>
                <a:gd name="T70" fmla="*/ 146 w 230"/>
                <a:gd name="T71" fmla="*/ 78 h 273"/>
                <a:gd name="T72" fmla="*/ 158 w 230"/>
                <a:gd name="T73" fmla="*/ 77 h 273"/>
                <a:gd name="T74" fmla="*/ 169 w 230"/>
                <a:gd name="T75" fmla="*/ 84 h 273"/>
                <a:gd name="T76" fmla="*/ 170 w 230"/>
                <a:gd name="T77" fmla="*/ 96 h 273"/>
                <a:gd name="T78" fmla="*/ 174 w 230"/>
                <a:gd name="T79" fmla="*/ 102 h 273"/>
                <a:gd name="T80" fmla="*/ 175 w 230"/>
                <a:gd name="T81" fmla="*/ 111 h 273"/>
                <a:gd name="T82" fmla="*/ 170 w 230"/>
                <a:gd name="T83" fmla="*/ 111 h 273"/>
                <a:gd name="T84" fmla="*/ 179 w 230"/>
                <a:gd name="T85" fmla="*/ 135 h 273"/>
                <a:gd name="T86" fmla="*/ 213 w 230"/>
                <a:gd name="T87" fmla="*/ 136 h 273"/>
                <a:gd name="T88" fmla="*/ 212 w 230"/>
                <a:gd name="T89" fmla="*/ 148 h 273"/>
                <a:gd name="T90" fmla="*/ 214 w 230"/>
                <a:gd name="T91" fmla="*/ 156 h 273"/>
                <a:gd name="T92" fmla="*/ 225 w 230"/>
                <a:gd name="T93" fmla="*/ 162 h 273"/>
                <a:gd name="T94" fmla="*/ 230 w 230"/>
                <a:gd name="T95" fmla="*/ 175 h 273"/>
                <a:gd name="T96" fmla="*/ 228 w 230"/>
                <a:gd name="T97" fmla="*/ 191 h 273"/>
                <a:gd name="T98" fmla="*/ 224 w 230"/>
                <a:gd name="T99" fmla="*/ 201 h 273"/>
                <a:gd name="T100" fmla="*/ 227 w 230"/>
                <a:gd name="T101" fmla="*/ 212 h 273"/>
                <a:gd name="T102" fmla="*/ 222 w 230"/>
                <a:gd name="T103" fmla="*/ 217 h 273"/>
                <a:gd name="T104" fmla="*/ 221 w 230"/>
                <a:gd name="T105" fmla="*/ 210 h 273"/>
                <a:gd name="T106" fmla="*/ 203 w 230"/>
                <a:gd name="T107" fmla="*/ 200 h 273"/>
                <a:gd name="T108" fmla="*/ 186 w 230"/>
                <a:gd name="T109" fmla="*/ 199 h 273"/>
                <a:gd name="T110" fmla="*/ 155 w 230"/>
                <a:gd name="T111" fmla="*/ 205 h 273"/>
                <a:gd name="T112" fmla="*/ 148 w 230"/>
                <a:gd name="T113" fmla="*/ 224 h 273"/>
                <a:gd name="T114" fmla="*/ 149 w 230"/>
                <a:gd name="T115" fmla="*/ 235 h 273"/>
                <a:gd name="T116" fmla="*/ 145 w 230"/>
                <a:gd name="T117" fmla="*/ 260 h 273"/>
                <a:gd name="T118" fmla="*/ 141 w 230"/>
                <a:gd name="T119" fmla="*/ 255 h 2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30" h="273">
                  <a:moveTo>
                    <a:pt x="141" y="255"/>
                  </a:moveTo>
                  <a:lnTo>
                    <a:pt x="121" y="254"/>
                  </a:lnTo>
                  <a:lnTo>
                    <a:pt x="116" y="271"/>
                  </a:lnTo>
                  <a:lnTo>
                    <a:pt x="104" y="256"/>
                  </a:lnTo>
                  <a:lnTo>
                    <a:pt x="79" y="251"/>
                  </a:lnTo>
                  <a:lnTo>
                    <a:pt x="67" y="270"/>
                  </a:lnTo>
                  <a:lnTo>
                    <a:pt x="54" y="273"/>
                  </a:lnTo>
                  <a:lnTo>
                    <a:pt x="43" y="244"/>
                  </a:lnTo>
                  <a:lnTo>
                    <a:pt x="31" y="221"/>
                  </a:lnTo>
                  <a:lnTo>
                    <a:pt x="34" y="201"/>
                  </a:lnTo>
                  <a:lnTo>
                    <a:pt x="24" y="192"/>
                  </a:lnTo>
                  <a:lnTo>
                    <a:pt x="20" y="177"/>
                  </a:lnTo>
                  <a:lnTo>
                    <a:pt x="10" y="163"/>
                  </a:lnTo>
                  <a:lnTo>
                    <a:pt x="19" y="140"/>
                  </a:lnTo>
                  <a:lnTo>
                    <a:pt x="10" y="123"/>
                  </a:lnTo>
                  <a:lnTo>
                    <a:pt x="13" y="116"/>
                  </a:lnTo>
                  <a:lnTo>
                    <a:pt x="10" y="108"/>
                  </a:lnTo>
                  <a:lnTo>
                    <a:pt x="16" y="98"/>
                  </a:lnTo>
                  <a:lnTo>
                    <a:pt x="15" y="80"/>
                  </a:lnTo>
                  <a:lnTo>
                    <a:pt x="15" y="65"/>
                  </a:lnTo>
                  <a:lnTo>
                    <a:pt x="18" y="58"/>
                  </a:lnTo>
                  <a:lnTo>
                    <a:pt x="0" y="25"/>
                  </a:lnTo>
                  <a:lnTo>
                    <a:pt x="14" y="27"/>
                  </a:lnTo>
                  <a:lnTo>
                    <a:pt x="23" y="26"/>
                  </a:lnTo>
                  <a:lnTo>
                    <a:pt x="27" y="20"/>
                  </a:lnTo>
                  <a:lnTo>
                    <a:pt x="43" y="12"/>
                  </a:lnTo>
                  <a:lnTo>
                    <a:pt x="52" y="4"/>
                  </a:lnTo>
                  <a:lnTo>
                    <a:pt x="76" y="0"/>
                  </a:lnTo>
                  <a:lnTo>
                    <a:pt x="74" y="16"/>
                  </a:lnTo>
                  <a:lnTo>
                    <a:pt x="77" y="24"/>
                  </a:lnTo>
                  <a:lnTo>
                    <a:pt x="76" y="38"/>
                  </a:lnTo>
                  <a:lnTo>
                    <a:pt x="97" y="56"/>
                  </a:lnTo>
                  <a:lnTo>
                    <a:pt x="118" y="60"/>
                  </a:lnTo>
                  <a:lnTo>
                    <a:pt x="126" y="68"/>
                  </a:lnTo>
                  <a:lnTo>
                    <a:pt x="138" y="72"/>
                  </a:lnTo>
                  <a:lnTo>
                    <a:pt x="146" y="78"/>
                  </a:lnTo>
                  <a:lnTo>
                    <a:pt x="158" y="77"/>
                  </a:lnTo>
                  <a:lnTo>
                    <a:pt x="169" y="84"/>
                  </a:lnTo>
                  <a:lnTo>
                    <a:pt x="170" y="96"/>
                  </a:lnTo>
                  <a:lnTo>
                    <a:pt x="174" y="102"/>
                  </a:lnTo>
                  <a:lnTo>
                    <a:pt x="175" y="111"/>
                  </a:lnTo>
                  <a:lnTo>
                    <a:pt x="170" y="111"/>
                  </a:lnTo>
                  <a:lnTo>
                    <a:pt x="179" y="135"/>
                  </a:lnTo>
                  <a:lnTo>
                    <a:pt x="213" y="136"/>
                  </a:lnTo>
                  <a:lnTo>
                    <a:pt x="212" y="148"/>
                  </a:lnTo>
                  <a:lnTo>
                    <a:pt x="214" y="156"/>
                  </a:lnTo>
                  <a:lnTo>
                    <a:pt x="225" y="162"/>
                  </a:lnTo>
                  <a:lnTo>
                    <a:pt x="230" y="175"/>
                  </a:lnTo>
                  <a:lnTo>
                    <a:pt x="228" y="191"/>
                  </a:lnTo>
                  <a:lnTo>
                    <a:pt x="224" y="201"/>
                  </a:lnTo>
                  <a:lnTo>
                    <a:pt x="227" y="212"/>
                  </a:lnTo>
                  <a:lnTo>
                    <a:pt x="222" y="217"/>
                  </a:lnTo>
                  <a:lnTo>
                    <a:pt x="221" y="210"/>
                  </a:lnTo>
                  <a:lnTo>
                    <a:pt x="203" y="200"/>
                  </a:lnTo>
                  <a:lnTo>
                    <a:pt x="186" y="199"/>
                  </a:lnTo>
                  <a:lnTo>
                    <a:pt x="155" y="205"/>
                  </a:lnTo>
                  <a:lnTo>
                    <a:pt x="148" y="224"/>
                  </a:lnTo>
                  <a:lnTo>
                    <a:pt x="149" y="235"/>
                  </a:lnTo>
                  <a:lnTo>
                    <a:pt x="145" y="260"/>
                  </a:lnTo>
                  <a:lnTo>
                    <a:pt x="141" y="255"/>
                  </a:lnTo>
                  <a:close/>
                </a:path>
              </a:pathLst>
            </a:custGeom>
            <a:solidFill>
              <a:schemeClr val="bg2"/>
            </a:solid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6" name="Freeform 15"/>
            <p:cNvSpPr>
              <a:spLocks/>
            </p:cNvSpPr>
            <p:nvPr/>
          </p:nvSpPr>
          <p:spPr bwMode="auto">
            <a:xfrm>
              <a:off x="7532286" y="4139934"/>
              <a:ext cx="1043234" cy="1104087"/>
            </a:xfrm>
            <a:custGeom>
              <a:avLst/>
              <a:gdLst>
                <a:gd name="T0" fmla="*/ 390 w 720"/>
                <a:gd name="T1" fmla="*/ 680 h 811"/>
                <a:gd name="T2" fmla="*/ 383 w 720"/>
                <a:gd name="T3" fmla="*/ 644 h 811"/>
                <a:gd name="T4" fmla="*/ 378 w 720"/>
                <a:gd name="T5" fmla="*/ 605 h 811"/>
                <a:gd name="T6" fmla="*/ 358 w 720"/>
                <a:gd name="T7" fmla="*/ 580 h 811"/>
                <a:gd name="T8" fmla="*/ 315 w 720"/>
                <a:gd name="T9" fmla="*/ 568 h 811"/>
                <a:gd name="T10" fmla="*/ 309 w 720"/>
                <a:gd name="T11" fmla="*/ 513 h 811"/>
                <a:gd name="T12" fmla="*/ 299 w 720"/>
                <a:gd name="T13" fmla="*/ 468 h 811"/>
                <a:gd name="T14" fmla="*/ 255 w 720"/>
                <a:gd name="T15" fmla="*/ 423 h 811"/>
                <a:gd name="T16" fmla="*/ 254 w 720"/>
                <a:gd name="T17" fmla="*/ 396 h 811"/>
                <a:gd name="T18" fmla="*/ 211 w 720"/>
                <a:gd name="T19" fmla="*/ 380 h 811"/>
                <a:gd name="T20" fmla="*/ 162 w 720"/>
                <a:gd name="T21" fmla="*/ 336 h 811"/>
                <a:gd name="T22" fmla="*/ 128 w 720"/>
                <a:gd name="T23" fmla="*/ 324 h 811"/>
                <a:gd name="T24" fmla="*/ 85 w 720"/>
                <a:gd name="T25" fmla="*/ 337 h 811"/>
                <a:gd name="T26" fmla="*/ 52 w 720"/>
                <a:gd name="T27" fmla="*/ 319 h 811"/>
                <a:gd name="T28" fmla="*/ 19 w 720"/>
                <a:gd name="T29" fmla="*/ 297 h 811"/>
                <a:gd name="T30" fmla="*/ 4 w 720"/>
                <a:gd name="T31" fmla="*/ 253 h 811"/>
                <a:gd name="T32" fmla="*/ 19 w 720"/>
                <a:gd name="T33" fmla="*/ 219 h 811"/>
                <a:gd name="T34" fmla="*/ 73 w 720"/>
                <a:gd name="T35" fmla="*/ 199 h 811"/>
                <a:gd name="T36" fmla="*/ 70 w 720"/>
                <a:gd name="T37" fmla="*/ 113 h 811"/>
                <a:gd name="T38" fmla="*/ 85 w 720"/>
                <a:gd name="T39" fmla="*/ 89 h 811"/>
                <a:gd name="T40" fmla="*/ 116 w 720"/>
                <a:gd name="T41" fmla="*/ 67 h 811"/>
                <a:gd name="T42" fmla="*/ 138 w 720"/>
                <a:gd name="T43" fmla="*/ 94 h 811"/>
                <a:gd name="T44" fmla="*/ 177 w 720"/>
                <a:gd name="T45" fmla="*/ 78 h 811"/>
                <a:gd name="T46" fmla="*/ 176 w 720"/>
                <a:gd name="T47" fmla="*/ 58 h 811"/>
                <a:gd name="T48" fmla="*/ 170 w 720"/>
                <a:gd name="T49" fmla="*/ 23 h 811"/>
                <a:gd name="T50" fmla="*/ 216 w 720"/>
                <a:gd name="T51" fmla="*/ 23 h 811"/>
                <a:gd name="T52" fmla="*/ 251 w 720"/>
                <a:gd name="T53" fmla="*/ 0 h 811"/>
                <a:gd name="T54" fmla="*/ 263 w 720"/>
                <a:gd name="T55" fmla="*/ 27 h 811"/>
                <a:gd name="T56" fmla="*/ 261 w 720"/>
                <a:gd name="T57" fmla="*/ 72 h 811"/>
                <a:gd name="T58" fmla="*/ 289 w 720"/>
                <a:gd name="T59" fmla="*/ 78 h 811"/>
                <a:gd name="T60" fmla="*/ 318 w 720"/>
                <a:gd name="T61" fmla="*/ 70 h 811"/>
                <a:gd name="T62" fmla="*/ 328 w 720"/>
                <a:gd name="T63" fmla="*/ 57 h 811"/>
                <a:gd name="T64" fmla="*/ 363 w 720"/>
                <a:gd name="T65" fmla="*/ 66 h 811"/>
                <a:gd name="T66" fmla="*/ 384 w 720"/>
                <a:gd name="T67" fmla="*/ 65 h 811"/>
                <a:gd name="T68" fmla="*/ 414 w 720"/>
                <a:gd name="T69" fmla="*/ 22 h 811"/>
                <a:gd name="T70" fmla="*/ 439 w 720"/>
                <a:gd name="T71" fmla="*/ 88 h 811"/>
                <a:gd name="T72" fmla="*/ 464 w 720"/>
                <a:gd name="T73" fmla="*/ 135 h 811"/>
                <a:gd name="T74" fmla="*/ 540 w 720"/>
                <a:gd name="T75" fmla="*/ 154 h 811"/>
                <a:gd name="T76" fmla="*/ 622 w 720"/>
                <a:gd name="T77" fmla="*/ 169 h 811"/>
                <a:gd name="T78" fmla="*/ 703 w 720"/>
                <a:gd name="T79" fmla="*/ 216 h 811"/>
                <a:gd name="T80" fmla="*/ 713 w 720"/>
                <a:gd name="T81" fmla="*/ 296 h 811"/>
                <a:gd name="T82" fmla="*/ 656 w 720"/>
                <a:gd name="T83" fmla="*/ 380 h 811"/>
                <a:gd name="T84" fmla="*/ 646 w 720"/>
                <a:gd name="T85" fmla="*/ 467 h 811"/>
                <a:gd name="T86" fmla="*/ 622 w 720"/>
                <a:gd name="T87" fmla="*/ 544 h 811"/>
                <a:gd name="T88" fmla="*/ 584 w 720"/>
                <a:gd name="T89" fmla="*/ 587 h 811"/>
                <a:gd name="T90" fmla="*/ 505 w 720"/>
                <a:gd name="T91" fmla="*/ 626 h 811"/>
                <a:gd name="T92" fmla="*/ 495 w 720"/>
                <a:gd name="T93" fmla="*/ 695 h 811"/>
                <a:gd name="T94" fmla="*/ 453 w 720"/>
                <a:gd name="T95" fmla="*/ 770 h 811"/>
                <a:gd name="T96" fmla="*/ 422 w 720"/>
                <a:gd name="T97" fmla="*/ 799 h 811"/>
                <a:gd name="T98" fmla="*/ 380 w 720"/>
                <a:gd name="T99" fmla="*/ 750 h 8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720" h="811">
                  <a:moveTo>
                    <a:pt x="342" y="737"/>
                  </a:moveTo>
                  <a:lnTo>
                    <a:pt x="362" y="709"/>
                  </a:lnTo>
                  <a:lnTo>
                    <a:pt x="379" y="689"/>
                  </a:lnTo>
                  <a:lnTo>
                    <a:pt x="390" y="680"/>
                  </a:lnTo>
                  <a:lnTo>
                    <a:pt x="403" y="669"/>
                  </a:lnTo>
                  <a:lnTo>
                    <a:pt x="401" y="652"/>
                  </a:lnTo>
                  <a:lnTo>
                    <a:pt x="391" y="640"/>
                  </a:lnTo>
                  <a:lnTo>
                    <a:pt x="383" y="644"/>
                  </a:lnTo>
                  <a:lnTo>
                    <a:pt x="385" y="632"/>
                  </a:lnTo>
                  <a:lnTo>
                    <a:pt x="386" y="620"/>
                  </a:lnTo>
                  <a:lnTo>
                    <a:pt x="385" y="608"/>
                  </a:lnTo>
                  <a:lnTo>
                    <a:pt x="378" y="605"/>
                  </a:lnTo>
                  <a:lnTo>
                    <a:pt x="371" y="608"/>
                  </a:lnTo>
                  <a:lnTo>
                    <a:pt x="365" y="607"/>
                  </a:lnTo>
                  <a:lnTo>
                    <a:pt x="362" y="599"/>
                  </a:lnTo>
                  <a:lnTo>
                    <a:pt x="358" y="580"/>
                  </a:lnTo>
                  <a:lnTo>
                    <a:pt x="354" y="574"/>
                  </a:lnTo>
                  <a:lnTo>
                    <a:pt x="341" y="568"/>
                  </a:lnTo>
                  <a:lnTo>
                    <a:pt x="334" y="572"/>
                  </a:lnTo>
                  <a:lnTo>
                    <a:pt x="315" y="568"/>
                  </a:lnTo>
                  <a:lnTo>
                    <a:pt x="313" y="540"/>
                  </a:lnTo>
                  <a:lnTo>
                    <a:pt x="307" y="529"/>
                  </a:lnTo>
                  <a:lnTo>
                    <a:pt x="312" y="524"/>
                  </a:lnTo>
                  <a:lnTo>
                    <a:pt x="309" y="513"/>
                  </a:lnTo>
                  <a:lnTo>
                    <a:pt x="313" y="503"/>
                  </a:lnTo>
                  <a:lnTo>
                    <a:pt x="315" y="487"/>
                  </a:lnTo>
                  <a:lnTo>
                    <a:pt x="310" y="474"/>
                  </a:lnTo>
                  <a:lnTo>
                    <a:pt x="299" y="468"/>
                  </a:lnTo>
                  <a:lnTo>
                    <a:pt x="297" y="460"/>
                  </a:lnTo>
                  <a:lnTo>
                    <a:pt x="298" y="448"/>
                  </a:lnTo>
                  <a:lnTo>
                    <a:pt x="264" y="447"/>
                  </a:lnTo>
                  <a:lnTo>
                    <a:pt x="255" y="423"/>
                  </a:lnTo>
                  <a:lnTo>
                    <a:pt x="260" y="423"/>
                  </a:lnTo>
                  <a:lnTo>
                    <a:pt x="259" y="414"/>
                  </a:lnTo>
                  <a:lnTo>
                    <a:pt x="255" y="408"/>
                  </a:lnTo>
                  <a:lnTo>
                    <a:pt x="254" y="396"/>
                  </a:lnTo>
                  <a:lnTo>
                    <a:pt x="243" y="389"/>
                  </a:lnTo>
                  <a:lnTo>
                    <a:pt x="231" y="390"/>
                  </a:lnTo>
                  <a:lnTo>
                    <a:pt x="223" y="384"/>
                  </a:lnTo>
                  <a:lnTo>
                    <a:pt x="211" y="380"/>
                  </a:lnTo>
                  <a:lnTo>
                    <a:pt x="203" y="372"/>
                  </a:lnTo>
                  <a:lnTo>
                    <a:pt x="182" y="368"/>
                  </a:lnTo>
                  <a:lnTo>
                    <a:pt x="161" y="350"/>
                  </a:lnTo>
                  <a:lnTo>
                    <a:pt x="162" y="336"/>
                  </a:lnTo>
                  <a:lnTo>
                    <a:pt x="159" y="328"/>
                  </a:lnTo>
                  <a:lnTo>
                    <a:pt x="161" y="312"/>
                  </a:lnTo>
                  <a:lnTo>
                    <a:pt x="137" y="316"/>
                  </a:lnTo>
                  <a:lnTo>
                    <a:pt x="128" y="324"/>
                  </a:lnTo>
                  <a:lnTo>
                    <a:pt x="112" y="332"/>
                  </a:lnTo>
                  <a:lnTo>
                    <a:pt x="108" y="338"/>
                  </a:lnTo>
                  <a:lnTo>
                    <a:pt x="99" y="339"/>
                  </a:lnTo>
                  <a:lnTo>
                    <a:pt x="85" y="337"/>
                  </a:lnTo>
                  <a:lnTo>
                    <a:pt x="75" y="341"/>
                  </a:lnTo>
                  <a:lnTo>
                    <a:pt x="67" y="338"/>
                  </a:lnTo>
                  <a:lnTo>
                    <a:pt x="66" y="307"/>
                  </a:lnTo>
                  <a:lnTo>
                    <a:pt x="52" y="319"/>
                  </a:lnTo>
                  <a:lnTo>
                    <a:pt x="36" y="318"/>
                  </a:lnTo>
                  <a:lnTo>
                    <a:pt x="28" y="307"/>
                  </a:lnTo>
                  <a:lnTo>
                    <a:pt x="16" y="306"/>
                  </a:lnTo>
                  <a:lnTo>
                    <a:pt x="19" y="297"/>
                  </a:lnTo>
                  <a:lnTo>
                    <a:pt x="9" y="284"/>
                  </a:lnTo>
                  <a:lnTo>
                    <a:pt x="0" y="266"/>
                  </a:lnTo>
                  <a:lnTo>
                    <a:pt x="5" y="262"/>
                  </a:lnTo>
                  <a:lnTo>
                    <a:pt x="4" y="253"/>
                  </a:lnTo>
                  <a:lnTo>
                    <a:pt x="15" y="247"/>
                  </a:lnTo>
                  <a:lnTo>
                    <a:pt x="13" y="236"/>
                  </a:lnTo>
                  <a:lnTo>
                    <a:pt x="18" y="229"/>
                  </a:lnTo>
                  <a:lnTo>
                    <a:pt x="19" y="219"/>
                  </a:lnTo>
                  <a:lnTo>
                    <a:pt x="39" y="205"/>
                  </a:lnTo>
                  <a:lnTo>
                    <a:pt x="54" y="201"/>
                  </a:lnTo>
                  <a:lnTo>
                    <a:pt x="56" y="198"/>
                  </a:lnTo>
                  <a:lnTo>
                    <a:pt x="73" y="199"/>
                  </a:lnTo>
                  <a:lnTo>
                    <a:pt x="80" y="142"/>
                  </a:lnTo>
                  <a:lnTo>
                    <a:pt x="81" y="133"/>
                  </a:lnTo>
                  <a:lnTo>
                    <a:pt x="78" y="121"/>
                  </a:lnTo>
                  <a:lnTo>
                    <a:pt x="70" y="113"/>
                  </a:lnTo>
                  <a:lnTo>
                    <a:pt x="70" y="98"/>
                  </a:lnTo>
                  <a:lnTo>
                    <a:pt x="80" y="95"/>
                  </a:lnTo>
                  <a:lnTo>
                    <a:pt x="84" y="97"/>
                  </a:lnTo>
                  <a:lnTo>
                    <a:pt x="85" y="89"/>
                  </a:lnTo>
                  <a:lnTo>
                    <a:pt x="74" y="87"/>
                  </a:lnTo>
                  <a:lnTo>
                    <a:pt x="74" y="74"/>
                  </a:lnTo>
                  <a:lnTo>
                    <a:pt x="109" y="74"/>
                  </a:lnTo>
                  <a:lnTo>
                    <a:pt x="116" y="67"/>
                  </a:lnTo>
                  <a:lnTo>
                    <a:pt x="121" y="74"/>
                  </a:lnTo>
                  <a:lnTo>
                    <a:pt x="124" y="86"/>
                  </a:lnTo>
                  <a:lnTo>
                    <a:pt x="128" y="83"/>
                  </a:lnTo>
                  <a:lnTo>
                    <a:pt x="138" y="94"/>
                  </a:lnTo>
                  <a:lnTo>
                    <a:pt x="152" y="93"/>
                  </a:lnTo>
                  <a:lnTo>
                    <a:pt x="156" y="87"/>
                  </a:lnTo>
                  <a:lnTo>
                    <a:pt x="169" y="82"/>
                  </a:lnTo>
                  <a:lnTo>
                    <a:pt x="177" y="78"/>
                  </a:lnTo>
                  <a:lnTo>
                    <a:pt x="179" y="70"/>
                  </a:lnTo>
                  <a:lnTo>
                    <a:pt x="192" y="64"/>
                  </a:lnTo>
                  <a:lnTo>
                    <a:pt x="191" y="59"/>
                  </a:lnTo>
                  <a:lnTo>
                    <a:pt x="176" y="58"/>
                  </a:lnTo>
                  <a:lnTo>
                    <a:pt x="173" y="44"/>
                  </a:lnTo>
                  <a:lnTo>
                    <a:pt x="174" y="30"/>
                  </a:lnTo>
                  <a:lnTo>
                    <a:pt x="166" y="25"/>
                  </a:lnTo>
                  <a:lnTo>
                    <a:pt x="170" y="23"/>
                  </a:lnTo>
                  <a:lnTo>
                    <a:pt x="183" y="26"/>
                  </a:lnTo>
                  <a:lnTo>
                    <a:pt x="198" y="31"/>
                  </a:lnTo>
                  <a:lnTo>
                    <a:pt x="203" y="26"/>
                  </a:lnTo>
                  <a:lnTo>
                    <a:pt x="216" y="23"/>
                  </a:lnTo>
                  <a:lnTo>
                    <a:pt x="237" y="15"/>
                  </a:lnTo>
                  <a:lnTo>
                    <a:pt x="244" y="7"/>
                  </a:lnTo>
                  <a:lnTo>
                    <a:pt x="242" y="1"/>
                  </a:lnTo>
                  <a:lnTo>
                    <a:pt x="251" y="0"/>
                  </a:lnTo>
                  <a:lnTo>
                    <a:pt x="255" y="5"/>
                  </a:lnTo>
                  <a:lnTo>
                    <a:pt x="253" y="14"/>
                  </a:lnTo>
                  <a:lnTo>
                    <a:pt x="259" y="18"/>
                  </a:lnTo>
                  <a:lnTo>
                    <a:pt x="263" y="27"/>
                  </a:lnTo>
                  <a:lnTo>
                    <a:pt x="258" y="34"/>
                  </a:lnTo>
                  <a:lnTo>
                    <a:pt x="255" y="52"/>
                  </a:lnTo>
                  <a:lnTo>
                    <a:pt x="259" y="63"/>
                  </a:lnTo>
                  <a:lnTo>
                    <a:pt x="261" y="72"/>
                  </a:lnTo>
                  <a:lnTo>
                    <a:pt x="272" y="82"/>
                  </a:lnTo>
                  <a:lnTo>
                    <a:pt x="281" y="83"/>
                  </a:lnTo>
                  <a:lnTo>
                    <a:pt x="283" y="79"/>
                  </a:lnTo>
                  <a:lnTo>
                    <a:pt x="289" y="78"/>
                  </a:lnTo>
                  <a:lnTo>
                    <a:pt x="297" y="74"/>
                  </a:lnTo>
                  <a:lnTo>
                    <a:pt x="303" y="69"/>
                  </a:lnTo>
                  <a:lnTo>
                    <a:pt x="313" y="71"/>
                  </a:lnTo>
                  <a:lnTo>
                    <a:pt x="318" y="70"/>
                  </a:lnTo>
                  <a:lnTo>
                    <a:pt x="328" y="72"/>
                  </a:lnTo>
                  <a:lnTo>
                    <a:pt x="329" y="67"/>
                  </a:lnTo>
                  <a:lnTo>
                    <a:pt x="326" y="63"/>
                  </a:lnTo>
                  <a:lnTo>
                    <a:pt x="328" y="57"/>
                  </a:lnTo>
                  <a:lnTo>
                    <a:pt x="336" y="59"/>
                  </a:lnTo>
                  <a:lnTo>
                    <a:pt x="344" y="57"/>
                  </a:lnTo>
                  <a:lnTo>
                    <a:pt x="355" y="61"/>
                  </a:lnTo>
                  <a:lnTo>
                    <a:pt x="363" y="66"/>
                  </a:lnTo>
                  <a:lnTo>
                    <a:pt x="368" y="60"/>
                  </a:lnTo>
                  <a:lnTo>
                    <a:pt x="373" y="61"/>
                  </a:lnTo>
                  <a:lnTo>
                    <a:pt x="375" y="67"/>
                  </a:lnTo>
                  <a:lnTo>
                    <a:pt x="384" y="65"/>
                  </a:lnTo>
                  <a:lnTo>
                    <a:pt x="391" y="57"/>
                  </a:lnTo>
                  <a:lnTo>
                    <a:pt x="397" y="42"/>
                  </a:lnTo>
                  <a:lnTo>
                    <a:pt x="408" y="23"/>
                  </a:lnTo>
                  <a:lnTo>
                    <a:pt x="414" y="22"/>
                  </a:lnTo>
                  <a:lnTo>
                    <a:pt x="419" y="34"/>
                  </a:lnTo>
                  <a:lnTo>
                    <a:pt x="429" y="70"/>
                  </a:lnTo>
                  <a:lnTo>
                    <a:pt x="438" y="73"/>
                  </a:lnTo>
                  <a:lnTo>
                    <a:pt x="439" y="88"/>
                  </a:lnTo>
                  <a:lnTo>
                    <a:pt x="425" y="105"/>
                  </a:lnTo>
                  <a:lnTo>
                    <a:pt x="430" y="111"/>
                  </a:lnTo>
                  <a:lnTo>
                    <a:pt x="463" y="114"/>
                  </a:lnTo>
                  <a:lnTo>
                    <a:pt x="464" y="135"/>
                  </a:lnTo>
                  <a:lnTo>
                    <a:pt x="478" y="121"/>
                  </a:lnTo>
                  <a:lnTo>
                    <a:pt x="501" y="129"/>
                  </a:lnTo>
                  <a:lnTo>
                    <a:pt x="531" y="142"/>
                  </a:lnTo>
                  <a:lnTo>
                    <a:pt x="540" y="154"/>
                  </a:lnTo>
                  <a:lnTo>
                    <a:pt x="537" y="165"/>
                  </a:lnTo>
                  <a:lnTo>
                    <a:pt x="559" y="159"/>
                  </a:lnTo>
                  <a:lnTo>
                    <a:pt x="595" y="170"/>
                  </a:lnTo>
                  <a:lnTo>
                    <a:pt x="622" y="169"/>
                  </a:lnTo>
                  <a:lnTo>
                    <a:pt x="649" y="186"/>
                  </a:lnTo>
                  <a:lnTo>
                    <a:pt x="673" y="210"/>
                  </a:lnTo>
                  <a:lnTo>
                    <a:pt x="687" y="216"/>
                  </a:lnTo>
                  <a:lnTo>
                    <a:pt x="703" y="216"/>
                  </a:lnTo>
                  <a:lnTo>
                    <a:pt x="710" y="223"/>
                  </a:lnTo>
                  <a:lnTo>
                    <a:pt x="716" y="249"/>
                  </a:lnTo>
                  <a:lnTo>
                    <a:pt x="720" y="262"/>
                  </a:lnTo>
                  <a:lnTo>
                    <a:pt x="713" y="296"/>
                  </a:lnTo>
                  <a:lnTo>
                    <a:pt x="704" y="310"/>
                  </a:lnTo>
                  <a:lnTo>
                    <a:pt x="679" y="339"/>
                  </a:lnTo>
                  <a:lnTo>
                    <a:pt x="668" y="362"/>
                  </a:lnTo>
                  <a:lnTo>
                    <a:pt x="656" y="380"/>
                  </a:lnTo>
                  <a:lnTo>
                    <a:pt x="651" y="381"/>
                  </a:lnTo>
                  <a:lnTo>
                    <a:pt x="647" y="396"/>
                  </a:lnTo>
                  <a:lnTo>
                    <a:pt x="649" y="435"/>
                  </a:lnTo>
                  <a:lnTo>
                    <a:pt x="646" y="467"/>
                  </a:lnTo>
                  <a:lnTo>
                    <a:pt x="645" y="481"/>
                  </a:lnTo>
                  <a:lnTo>
                    <a:pt x="640" y="489"/>
                  </a:lnTo>
                  <a:lnTo>
                    <a:pt x="638" y="516"/>
                  </a:lnTo>
                  <a:lnTo>
                    <a:pt x="622" y="544"/>
                  </a:lnTo>
                  <a:lnTo>
                    <a:pt x="620" y="565"/>
                  </a:lnTo>
                  <a:lnTo>
                    <a:pt x="606" y="574"/>
                  </a:lnTo>
                  <a:lnTo>
                    <a:pt x="603" y="587"/>
                  </a:lnTo>
                  <a:lnTo>
                    <a:pt x="584" y="587"/>
                  </a:lnTo>
                  <a:lnTo>
                    <a:pt x="556" y="595"/>
                  </a:lnTo>
                  <a:lnTo>
                    <a:pt x="544" y="604"/>
                  </a:lnTo>
                  <a:lnTo>
                    <a:pt x="525" y="610"/>
                  </a:lnTo>
                  <a:lnTo>
                    <a:pt x="505" y="626"/>
                  </a:lnTo>
                  <a:lnTo>
                    <a:pt x="492" y="647"/>
                  </a:lnTo>
                  <a:lnTo>
                    <a:pt x="491" y="662"/>
                  </a:lnTo>
                  <a:lnTo>
                    <a:pt x="496" y="674"/>
                  </a:lnTo>
                  <a:lnTo>
                    <a:pt x="495" y="695"/>
                  </a:lnTo>
                  <a:lnTo>
                    <a:pt x="492" y="705"/>
                  </a:lnTo>
                  <a:lnTo>
                    <a:pt x="481" y="717"/>
                  </a:lnTo>
                  <a:lnTo>
                    <a:pt x="466" y="753"/>
                  </a:lnTo>
                  <a:lnTo>
                    <a:pt x="453" y="770"/>
                  </a:lnTo>
                  <a:lnTo>
                    <a:pt x="443" y="779"/>
                  </a:lnTo>
                  <a:lnTo>
                    <a:pt x="438" y="799"/>
                  </a:lnTo>
                  <a:lnTo>
                    <a:pt x="429" y="811"/>
                  </a:lnTo>
                  <a:lnTo>
                    <a:pt x="422" y="799"/>
                  </a:lnTo>
                  <a:lnTo>
                    <a:pt x="428" y="789"/>
                  </a:lnTo>
                  <a:lnTo>
                    <a:pt x="416" y="775"/>
                  </a:lnTo>
                  <a:lnTo>
                    <a:pt x="400" y="764"/>
                  </a:lnTo>
                  <a:lnTo>
                    <a:pt x="380" y="750"/>
                  </a:lnTo>
                  <a:lnTo>
                    <a:pt x="374" y="751"/>
                  </a:lnTo>
                  <a:lnTo>
                    <a:pt x="353" y="735"/>
                  </a:lnTo>
                  <a:lnTo>
                    <a:pt x="342" y="737"/>
                  </a:lnTo>
                  <a:close/>
                </a:path>
              </a:pathLst>
            </a:custGeom>
            <a:solidFill>
              <a:schemeClr val="bg2"/>
            </a:solid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7" name="Freeform 16"/>
            <p:cNvSpPr>
              <a:spLocks/>
            </p:cNvSpPr>
            <p:nvPr/>
          </p:nvSpPr>
          <p:spPr bwMode="auto">
            <a:xfrm>
              <a:off x="7975661" y="2962331"/>
              <a:ext cx="53611" cy="29950"/>
            </a:xfrm>
            <a:custGeom>
              <a:avLst/>
              <a:gdLst>
                <a:gd name="T0" fmla="*/ 11 w 37"/>
                <a:gd name="T1" fmla="*/ 10 h 22"/>
                <a:gd name="T2" fmla="*/ 22 w 37"/>
                <a:gd name="T3" fmla="*/ 13 h 22"/>
                <a:gd name="T4" fmla="*/ 37 w 37"/>
                <a:gd name="T5" fmla="*/ 12 h 22"/>
                <a:gd name="T6" fmla="*/ 26 w 37"/>
                <a:gd name="T7" fmla="*/ 21 h 22"/>
                <a:gd name="T8" fmla="*/ 20 w 37"/>
                <a:gd name="T9" fmla="*/ 22 h 22"/>
                <a:gd name="T10" fmla="*/ 2 w 37"/>
                <a:gd name="T11" fmla="*/ 13 h 22"/>
                <a:gd name="T12" fmla="*/ 0 w 37"/>
                <a:gd name="T13" fmla="*/ 6 h 22"/>
                <a:gd name="T14" fmla="*/ 8 w 37"/>
                <a:gd name="T15" fmla="*/ 0 h 22"/>
                <a:gd name="T16" fmla="*/ 11 w 37"/>
                <a:gd name="T17" fmla="*/ 1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7" h="22">
                  <a:moveTo>
                    <a:pt x="11" y="10"/>
                  </a:moveTo>
                  <a:lnTo>
                    <a:pt x="22" y="13"/>
                  </a:lnTo>
                  <a:lnTo>
                    <a:pt x="37" y="12"/>
                  </a:lnTo>
                  <a:lnTo>
                    <a:pt x="26" y="21"/>
                  </a:lnTo>
                  <a:lnTo>
                    <a:pt x="20" y="22"/>
                  </a:lnTo>
                  <a:lnTo>
                    <a:pt x="2" y="13"/>
                  </a:lnTo>
                  <a:lnTo>
                    <a:pt x="0" y="6"/>
                  </a:lnTo>
                  <a:lnTo>
                    <a:pt x="8" y="0"/>
                  </a:lnTo>
                  <a:lnTo>
                    <a:pt x="11" y="10"/>
                  </a:lnTo>
                  <a:close/>
                </a:path>
              </a:pathLst>
            </a:custGeom>
            <a:solidFill>
              <a:schemeClr val="bg2"/>
            </a:solid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8" name="Freeform 17"/>
            <p:cNvSpPr>
              <a:spLocks noEditPoints="1"/>
            </p:cNvSpPr>
            <p:nvPr/>
          </p:nvSpPr>
          <p:spPr bwMode="auto">
            <a:xfrm>
              <a:off x="6496296" y="2092402"/>
              <a:ext cx="2015470" cy="1019681"/>
            </a:xfrm>
            <a:custGeom>
              <a:avLst/>
              <a:gdLst>
                <a:gd name="T0" fmla="*/ 5030 w 5699"/>
                <a:gd name="T1" fmla="*/ 189 h 3068"/>
                <a:gd name="T2" fmla="*/ 4486 w 5699"/>
                <a:gd name="T3" fmla="*/ 395 h 3068"/>
                <a:gd name="T4" fmla="*/ 4419 w 5699"/>
                <a:gd name="T5" fmla="*/ 225 h 3068"/>
                <a:gd name="T6" fmla="*/ 4392 w 5699"/>
                <a:gd name="T7" fmla="*/ 58 h 3068"/>
                <a:gd name="T8" fmla="*/ 5423 w 5699"/>
                <a:gd name="T9" fmla="*/ 7 h 3068"/>
                <a:gd name="T10" fmla="*/ 4022 w 5699"/>
                <a:gd name="T11" fmla="*/ 136 h 3068"/>
                <a:gd name="T12" fmla="*/ 3430 w 5699"/>
                <a:gd name="T13" fmla="*/ 261 h 3068"/>
                <a:gd name="T14" fmla="*/ 3861 w 5699"/>
                <a:gd name="T15" fmla="*/ 239 h 3068"/>
                <a:gd name="T16" fmla="*/ 3040 w 5699"/>
                <a:gd name="T17" fmla="*/ 281 h 3068"/>
                <a:gd name="T18" fmla="*/ 2702 w 5699"/>
                <a:gd name="T19" fmla="*/ 373 h 3068"/>
                <a:gd name="T20" fmla="*/ 3998 w 5699"/>
                <a:gd name="T21" fmla="*/ 378 h 3068"/>
                <a:gd name="T22" fmla="*/ 4259 w 5699"/>
                <a:gd name="T23" fmla="*/ 497 h 3068"/>
                <a:gd name="T24" fmla="*/ 3108 w 5699"/>
                <a:gd name="T25" fmla="*/ 415 h 3068"/>
                <a:gd name="T26" fmla="*/ 2781 w 5699"/>
                <a:gd name="T27" fmla="*/ 376 h 3068"/>
                <a:gd name="T28" fmla="*/ 3397 w 5699"/>
                <a:gd name="T29" fmla="*/ 466 h 3068"/>
                <a:gd name="T30" fmla="*/ 3741 w 5699"/>
                <a:gd name="T31" fmla="*/ 428 h 3068"/>
                <a:gd name="T32" fmla="*/ 2485 w 5699"/>
                <a:gd name="T33" fmla="*/ 522 h 3068"/>
                <a:gd name="T34" fmla="*/ 3658 w 5699"/>
                <a:gd name="T35" fmla="*/ 525 h 3068"/>
                <a:gd name="T36" fmla="*/ 3220 w 5699"/>
                <a:gd name="T37" fmla="*/ 713 h 3068"/>
                <a:gd name="T38" fmla="*/ 4363 w 5699"/>
                <a:gd name="T39" fmla="*/ 644 h 3068"/>
                <a:gd name="T40" fmla="*/ 4935 w 5699"/>
                <a:gd name="T41" fmla="*/ 1030 h 3068"/>
                <a:gd name="T42" fmla="*/ 4609 w 5699"/>
                <a:gd name="T43" fmla="*/ 1331 h 3068"/>
                <a:gd name="T44" fmla="*/ 3970 w 5699"/>
                <a:gd name="T45" fmla="*/ 1206 h 3068"/>
                <a:gd name="T46" fmla="*/ 4260 w 5699"/>
                <a:gd name="T47" fmla="*/ 820 h 3068"/>
                <a:gd name="T48" fmla="*/ 4081 w 5699"/>
                <a:gd name="T49" fmla="*/ 547 h 3068"/>
                <a:gd name="T50" fmla="*/ 3095 w 5699"/>
                <a:gd name="T51" fmla="*/ 573 h 3068"/>
                <a:gd name="T52" fmla="*/ 2829 w 5699"/>
                <a:gd name="T53" fmla="*/ 664 h 3068"/>
                <a:gd name="T54" fmla="*/ 2787 w 5699"/>
                <a:gd name="T55" fmla="*/ 885 h 3068"/>
                <a:gd name="T56" fmla="*/ 2450 w 5699"/>
                <a:gd name="T57" fmla="*/ 782 h 3068"/>
                <a:gd name="T58" fmla="*/ 3509 w 5699"/>
                <a:gd name="T59" fmla="*/ 917 h 3068"/>
                <a:gd name="T60" fmla="*/ 3972 w 5699"/>
                <a:gd name="T61" fmla="*/ 981 h 3068"/>
                <a:gd name="T62" fmla="*/ 2985 w 5699"/>
                <a:gd name="T63" fmla="*/ 1402 h 3068"/>
                <a:gd name="T64" fmla="*/ 3247 w 5699"/>
                <a:gd name="T65" fmla="*/ 1941 h 3068"/>
                <a:gd name="T66" fmla="*/ 3750 w 5699"/>
                <a:gd name="T67" fmla="*/ 1783 h 3068"/>
                <a:gd name="T68" fmla="*/ 4337 w 5699"/>
                <a:gd name="T69" fmla="*/ 1477 h 3068"/>
                <a:gd name="T70" fmla="*/ 4740 w 5699"/>
                <a:gd name="T71" fmla="*/ 1945 h 3068"/>
                <a:gd name="T72" fmla="*/ 4219 w 5699"/>
                <a:gd name="T73" fmla="*/ 2347 h 3068"/>
                <a:gd name="T74" fmla="*/ 4164 w 5699"/>
                <a:gd name="T75" fmla="*/ 2685 h 3068"/>
                <a:gd name="T76" fmla="*/ 4034 w 5699"/>
                <a:gd name="T77" fmla="*/ 2767 h 3068"/>
                <a:gd name="T78" fmla="*/ 3533 w 5699"/>
                <a:gd name="T79" fmla="*/ 2788 h 3068"/>
                <a:gd name="T80" fmla="*/ 2912 w 5699"/>
                <a:gd name="T81" fmla="*/ 3023 h 3068"/>
                <a:gd name="T82" fmla="*/ 2877 w 5699"/>
                <a:gd name="T83" fmla="*/ 2695 h 3068"/>
                <a:gd name="T84" fmla="*/ 2569 w 5699"/>
                <a:gd name="T85" fmla="*/ 2536 h 3068"/>
                <a:gd name="T86" fmla="*/ 1634 w 5699"/>
                <a:gd name="T87" fmla="*/ 2455 h 3068"/>
                <a:gd name="T88" fmla="*/ 264 w 5699"/>
                <a:gd name="T89" fmla="*/ 2180 h 3068"/>
                <a:gd name="T90" fmla="*/ 224 w 5699"/>
                <a:gd name="T91" fmla="*/ 1603 h 3068"/>
                <a:gd name="T92" fmla="*/ 1272 w 5699"/>
                <a:gd name="T93" fmla="*/ 843 h 3068"/>
                <a:gd name="T94" fmla="*/ 1966 w 5699"/>
                <a:gd name="T95" fmla="*/ 852 h 3068"/>
                <a:gd name="T96" fmla="*/ 2624 w 5699"/>
                <a:gd name="T97" fmla="*/ 901 h 3068"/>
                <a:gd name="T98" fmla="*/ 3256 w 5699"/>
                <a:gd name="T99" fmla="*/ 947 h 3068"/>
                <a:gd name="T100" fmla="*/ 3159 w 5699"/>
                <a:gd name="T101" fmla="*/ 875 h 3068"/>
                <a:gd name="T102" fmla="*/ 4305 w 5699"/>
                <a:gd name="T103" fmla="*/ 930 h 3068"/>
                <a:gd name="T104" fmla="*/ 3839 w 5699"/>
                <a:gd name="T105" fmla="*/ 1271 h 3068"/>
                <a:gd name="T106" fmla="*/ 3588 w 5699"/>
                <a:gd name="T107" fmla="*/ 1392 h 3068"/>
                <a:gd name="T108" fmla="*/ 3812 w 5699"/>
                <a:gd name="T109" fmla="*/ 1392 h 3068"/>
                <a:gd name="T110" fmla="*/ 4766 w 5699"/>
                <a:gd name="T111" fmla="*/ 2387 h 3068"/>
                <a:gd name="T112" fmla="*/ 4866 w 5699"/>
                <a:gd name="T113" fmla="*/ 2637 h 3068"/>
                <a:gd name="T114" fmla="*/ 4753 w 5699"/>
                <a:gd name="T115" fmla="*/ 2312 h 3068"/>
                <a:gd name="T116" fmla="*/ 117 w 5699"/>
                <a:gd name="T117" fmla="*/ 2327 h 3068"/>
                <a:gd name="T118" fmla="*/ 4287 w 5699"/>
                <a:gd name="T119" fmla="*/ 2375 h 30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5699" h="3068">
                  <a:moveTo>
                    <a:pt x="5423" y="7"/>
                  </a:moveTo>
                  <a:lnTo>
                    <a:pt x="5539" y="10"/>
                  </a:lnTo>
                  <a:lnTo>
                    <a:pt x="5629" y="17"/>
                  </a:lnTo>
                  <a:lnTo>
                    <a:pt x="5699" y="30"/>
                  </a:lnTo>
                  <a:lnTo>
                    <a:pt x="5686" y="44"/>
                  </a:lnTo>
                  <a:lnTo>
                    <a:pt x="5555" y="66"/>
                  </a:lnTo>
                  <a:lnTo>
                    <a:pt x="5436" y="76"/>
                  </a:lnTo>
                  <a:lnTo>
                    <a:pt x="5383" y="88"/>
                  </a:lnTo>
                  <a:lnTo>
                    <a:pt x="5484" y="87"/>
                  </a:lnTo>
                  <a:lnTo>
                    <a:pt x="5346" y="120"/>
                  </a:lnTo>
                  <a:lnTo>
                    <a:pt x="5257" y="135"/>
                  </a:lnTo>
                  <a:lnTo>
                    <a:pt x="5136" y="180"/>
                  </a:lnTo>
                  <a:lnTo>
                    <a:pt x="5030" y="189"/>
                  </a:lnTo>
                  <a:lnTo>
                    <a:pt x="4989" y="201"/>
                  </a:lnTo>
                  <a:lnTo>
                    <a:pt x="4840" y="207"/>
                  </a:lnTo>
                  <a:lnTo>
                    <a:pt x="4898" y="214"/>
                  </a:lnTo>
                  <a:lnTo>
                    <a:pt x="4856" y="224"/>
                  </a:lnTo>
                  <a:lnTo>
                    <a:pt x="4869" y="253"/>
                  </a:lnTo>
                  <a:lnTo>
                    <a:pt x="4804" y="273"/>
                  </a:lnTo>
                  <a:lnTo>
                    <a:pt x="4714" y="290"/>
                  </a:lnTo>
                  <a:lnTo>
                    <a:pt x="4669" y="313"/>
                  </a:lnTo>
                  <a:lnTo>
                    <a:pt x="4584" y="331"/>
                  </a:lnTo>
                  <a:lnTo>
                    <a:pt x="4578" y="345"/>
                  </a:lnTo>
                  <a:lnTo>
                    <a:pt x="4664" y="343"/>
                  </a:lnTo>
                  <a:lnTo>
                    <a:pt x="4652" y="357"/>
                  </a:lnTo>
                  <a:lnTo>
                    <a:pt x="4486" y="395"/>
                  </a:lnTo>
                  <a:lnTo>
                    <a:pt x="4373" y="377"/>
                  </a:lnTo>
                  <a:lnTo>
                    <a:pt x="4218" y="387"/>
                  </a:lnTo>
                  <a:lnTo>
                    <a:pt x="4152" y="380"/>
                  </a:lnTo>
                  <a:lnTo>
                    <a:pt x="4062" y="376"/>
                  </a:lnTo>
                  <a:lnTo>
                    <a:pt x="4086" y="347"/>
                  </a:lnTo>
                  <a:lnTo>
                    <a:pt x="4191" y="333"/>
                  </a:lnTo>
                  <a:lnTo>
                    <a:pt x="4212" y="290"/>
                  </a:lnTo>
                  <a:lnTo>
                    <a:pt x="4246" y="285"/>
                  </a:lnTo>
                  <a:lnTo>
                    <a:pt x="4349" y="311"/>
                  </a:lnTo>
                  <a:lnTo>
                    <a:pt x="4322" y="273"/>
                  </a:lnTo>
                  <a:lnTo>
                    <a:pt x="4256" y="262"/>
                  </a:lnTo>
                  <a:lnTo>
                    <a:pt x="4319" y="239"/>
                  </a:lnTo>
                  <a:lnTo>
                    <a:pt x="4419" y="225"/>
                  </a:lnTo>
                  <a:lnTo>
                    <a:pt x="4453" y="206"/>
                  </a:lnTo>
                  <a:lnTo>
                    <a:pt x="4411" y="184"/>
                  </a:lnTo>
                  <a:lnTo>
                    <a:pt x="4423" y="155"/>
                  </a:lnTo>
                  <a:lnTo>
                    <a:pt x="4548" y="157"/>
                  </a:lnTo>
                  <a:lnTo>
                    <a:pt x="4578" y="163"/>
                  </a:lnTo>
                  <a:lnTo>
                    <a:pt x="4673" y="143"/>
                  </a:lnTo>
                  <a:lnTo>
                    <a:pt x="4575" y="137"/>
                  </a:lnTo>
                  <a:lnTo>
                    <a:pt x="4408" y="140"/>
                  </a:lnTo>
                  <a:lnTo>
                    <a:pt x="4347" y="122"/>
                  </a:lnTo>
                  <a:lnTo>
                    <a:pt x="4335" y="100"/>
                  </a:lnTo>
                  <a:lnTo>
                    <a:pt x="4300" y="85"/>
                  </a:lnTo>
                  <a:lnTo>
                    <a:pt x="4312" y="67"/>
                  </a:lnTo>
                  <a:lnTo>
                    <a:pt x="4392" y="58"/>
                  </a:lnTo>
                  <a:lnTo>
                    <a:pt x="4447" y="56"/>
                  </a:lnTo>
                  <a:lnTo>
                    <a:pt x="4547" y="48"/>
                  </a:lnTo>
                  <a:lnTo>
                    <a:pt x="4636" y="29"/>
                  </a:lnTo>
                  <a:lnTo>
                    <a:pt x="4688" y="32"/>
                  </a:lnTo>
                  <a:lnTo>
                    <a:pt x="4721" y="46"/>
                  </a:lnTo>
                  <a:lnTo>
                    <a:pt x="4787" y="19"/>
                  </a:lnTo>
                  <a:lnTo>
                    <a:pt x="4855" y="11"/>
                  </a:lnTo>
                  <a:lnTo>
                    <a:pt x="4941" y="5"/>
                  </a:lnTo>
                  <a:lnTo>
                    <a:pt x="5080" y="3"/>
                  </a:lnTo>
                  <a:lnTo>
                    <a:pt x="5098" y="9"/>
                  </a:lnTo>
                  <a:lnTo>
                    <a:pt x="5236" y="0"/>
                  </a:lnTo>
                  <a:lnTo>
                    <a:pt x="5329" y="3"/>
                  </a:lnTo>
                  <a:lnTo>
                    <a:pt x="5423" y="7"/>
                  </a:lnTo>
                  <a:moveTo>
                    <a:pt x="4382" y="188"/>
                  </a:moveTo>
                  <a:lnTo>
                    <a:pt x="4419" y="206"/>
                  </a:lnTo>
                  <a:lnTo>
                    <a:pt x="4335" y="223"/>
                  </a:lnTo>
                  <a:lnTo>
                    <a:pt x="4199" y="267"/>
                  </a:lnTo>
                  <a:lnTo>
                    <a:pt x="4110" y="271"/>
                  </a:lnTo>
                  <a:lnTo>
                    <a:pt x="4018" y="263"/>
                  </a:lnTo>
                  <a:lnTo>
                    <a:pt x="3994" y="240"/>
                  </a:lnTo>
                  <a:lnTo>
                    <a:pt x="4019" y="219"/>
                  </a:lnTo>
                  <a:lnTo>
                    <a:pt x="4074" y="204"/>
                  </a:lnTo>
                  <a:lnTo>
                    <a:pt x="3987" y="204"/>
                  </a:lnTo>
                  <a:lnTo>
                    <a:pt x="3958" y="185"/>
                  </a:lnTo>
                  <a:lnTo>
                    <a:pt x="3959" y="160"/>
                  </a:lnTo>
                  <a:lnTo>
                    <a:pt x="4022" y="136"/>
                  </a:lnTo>
                  <a:lnTo>
                    <a:pt x="4075" y="119"/>
                  </a:lnTo>
                  <a:lnTo>
                    <a:pt x="4127" y="116"/>
                  </a:lnTo>
                  <a:lnTo>
                    <a:pt x="4123" y="103"/>
                  </a:lnTo>
                  <a:lnTo>
                    <a:pt x="4233" y="101"/>
                  </a:lnTo>
                  <a:lnTo>
                    <a:pt x="4257" y="129"/>
                  </a:lnTo>
                  <a:lnTo>
                    <a:pt x="4321" y="141"/>
                  </a:lnTo>
                  <a:lnTo>
                    <a:pt x="4386" y="151"/>
                  </a:lnTo>
                  <a:lnTo>
                    <a:pt x="4382" y="188"/>
                  </a:lnTo>
                  <a:moveTo>
                    <a:pt x="3671" y="265"/>
                  </a:moveTo>
                  <a:lnTo>
                    <a:pt x="3660" y="289"/>
                  </a:lnTo>
                  <a:lnTo>
                    <a:pt x="3589" y="283"/>
                  </a:lnTo>
                  <a:lnTo>
                    <a:pt x="3534" y="263"/>
                  </a:lnTo>
                  <a:lnTo>
                    <a:pt x="3430" y="261"/>
                  </a:lnTo>
                  <a:lnTo>
                    <a:pt x="3498" y="244"/>
                  </a:lnTo>
                  <a:lnTo>
                    <a:pt x="3458" y="230"/>
                  </a:lnTo>
                  <a:lnTo>
                    <a:pt x="3484" y="208"/>
                  </a:lnTo>
                  <a:lnTo>
                    <a:pt x="3567" y="216"/>
                  </a:lnTo>
                  <a:lnTo>
                    <a:pt x="3669" y="237"/>
                  </a:lnTo>
                  <a:lnTo>
                    <a:pt x="3671" y="265"/>
                  </a:lnTo>
                  <a:moveTo>
                    <a:pt x="3857" y="280"/>
                  </a:moveTo>
                  <a:lnTo>
                    <a:pt x="3771" y="293"/>
                  </a:lnTo>
                  <a:lnTo>
                    <a:pt x="3748" y="279"/>
                  </a:lnTo>
                  <a:lnTo>
                    <a:pt x="3753" y="257"/>
                  </a:lnTo>
                  <a:lnTo>
                    <a:pt x="3779" y="233"/>
                  </a:lnTo>
                  <a:lnTo>
                    <a:pt x="3838" y="235"/>
                  </a:lnTo>
                  <a:lnTo>
                    <a:pt x="3861" y="239"/>
                  </a:lnTo>
                  <a:lnTo>
                    <a:pt x="3894" y="259"/>
                  </a:lnTo>
                  <a:lnTo>
                    <a:pt x="3857" y="280"/>
                  </a:lnTo>
                  <a:moveTo>
                    <a:pt x="3231" y="248"/>
                  </a:moveTo>
                  <a:lnTo>
                    <a:pt x="3157" y="260"/>
                  </a:lnTo>
                  <a:lnTo>
                    <a:pt x="3078" y="260"/>
                  </a:lnTo>
                  <a:lnTo>
                    <a:pt x="3090" y="251"/>
                  </a:lnTo>
                  <a:lnTo>
                    <a:pt x="3163" y="234"/>
                  </a:lnTo>
                  <a:lnTo>
                    <a:pt x="3185" y="237"/>
                  </a:lnTo>
                  <a:lnTo>
                    <a:pt x="3231" y="248"/>
                  </a:lnTo>
                  <a:moveTo>
                    <a:pt x="3135" y="302"/>
                  </a:moveTo>
                  <a:lnTo>
                    <a:pt x="3021" y="319"/>
                  </a:lnTo>
                  <a:lnTo>
                    <a:pt x="2975" y="300"/>
                  </a:lnTo>
                  <a:lnTo>
                    <a:pt x="3040" y="281"/>
                  </a:lnTo>
                  <a:lnTo>
                    <a:pt x="3119" y="275"/>
                  </a:lnTo>
                  <a:lnTo>
                    <a:pt x="3175" y="284"/>
                  </a:lnTo>
                  <a:lnTo>
                    <a:pt x="3135" y="302"/>
                  </a:lnTo>
                  <a:moveTo>
                    <a:pt x="3917" y="312"/>
                  </a:moveTo>
                  <a:lnTo>
                    <a:pt x="3893" y="314"/>
                  </a:lnTo>
                  <a:lnTo>
                    <a:pt x="3806" y="310"/>
                  </a:lnTo>
                  <a:lnTo>
                    <a:pt x="3812" y="294"/>
                  </a:lnTo>
                  <a:lnTo>
                    <a:pt x="3909" y="294"/>
                  </a:lnTo>
                  <a:lnTo>
                    <a:pt x="3930" y="305"/>
                  </a:lnTo>
                  <a:lnTo>
                    <a:pt x="3917" y="312"/>
                  </a:lnTo>
                  <a:moveTo>
                    <a:pt x="2839" y="305"/>
                  </a:moveTo>
                  <a:lnTo>
                    <a:pt x="2768" y="351"/>
                  </a:lnTo>
                  <a:lnTo>
                    <a:pt x="2702" y="373"/>
                  </a:lnTo>
                  <a:lnTo>
                    <a:pt x="2651" y="376"/>
                  </a:lnTo>
                  <a:lnTo>
                    <a:pt x="2523" y="402"/>
                  </a:lnTo>
                  <a:lnTo>
                    <a:pt x="2430" y="412"/>
                  </a:lnTo>
                  <a:lnTo>
                    <a:pt x="2382" y="398"/>
                  </a:lnTo>
                  <a:lnTo>
                    <a:pt x="2382" y="398"/>
                  </a:lnTo>
                  <a:lnTo>
                    <a:pt x="2530" y="352"/>
                  </a:lnTo>
                  <a:lnTo>
                    <a:pt x="2686" y="313"/>
                  </a:lnTo>
                  <a:lnTo>
                    <a:pt x="2760" y="314"/>
                  </a:lnTo>
                  <a:lnTo>
                    <a:pt x="2839" y="305"/>
                  </a:lnTo>
                  <a:moveTo>
                    <a:pt x="3847" y="338"/>
                  </a:moveTo>
                  <a:lnTo>
                    <a:pt x="3880" y="358"/>
                  </a:lnTo>
                  <a:lnTo>
                    <a:pt x="3977" y="357"/>
                  </a:lnTo>
                  <a:lnTo>
                    <a:pt x="3998" y="378"/>
                  </a:lnTo>
                  <a:lnTo>
                    <a:pt x="3963" y="401"/>
                  </a:lnTo>
                  <a:lnTo>
                    <a:pt x="4005" y="415"/>
                  </a:lnTo>
                  <a:lnTo>
                    <a:pt x="4022" y="430"/>
                  </a:lnTo>
                  <a:lnTo>
                    <a:pt x="4087" y="433"/>
                  </a:lnTo>
                  <a:lnTo>
                    <a:pt x="4155" y="438"/>
                  </a:lnTo>
                  <a:lnTo>
                    <a:pt x="4247" y="425"/>
                  </a:lnTo>
                  <a:lnTo>
                    <a:pt x="4354" y="419"/>
                  </a:lnTo>
                  <a:lnTo>
                    <a:pt x="4431" y="424"/>
                  </a:lnTo>
                  <a:lnTo>
                    <a:pt x="4463" y="448"/>
                  </a:lnTo>
                  <a:lnTo>
                    <a:pt x="4451" y="474"/>
                  </a:lnTo>
                  <a:lnTo>
                    <a:pt x="4405" y="491"/>
                  </a:lnTo>
                  <a:lnTo>
                    <a:pt x="4317" y="505"/>
                  </a:lnTo>
                  <a:lnTo>
                    <a:pt x="4259" y="497"/>
                  </a:lnTo>
                  <a:lnTo>
                    <a:pt x="4104" y="507"/>
                  </a:lnTo>
                  <a:lnTo>
                    <a:pt x="3998" y="509"/>
                  </a:lnTo>
                  <a:lnTo>
                    <a:pt x="3924" y="501"/>
                  </a:lnTo>
                  <a:lnTo>
                    <a:pt x="3810" y="480"/>
                  </a:lnTo>
                  <a:lnTo>
                    <a:pt x="3828" y="444"/>
                  </a:lnTo>
                  <a:lnTo>
                    <a:pt x="3855" y="413"/>
                  </a:lnTo>
                  <a:lnTo>
                    <a:pt x="3834" y="386"/>
                  </a:lnTo>
                  <a:lnTo>
                    <a:pt x="3740" y="378"/>
                  </a:lnTo>
                  <a:lnTo>
                    <a:pt x="3704" y="359"/>
                  </a:lnTo>
                  <a:lnTo>
                    <a:pt x="3751" y="334"/>
                  </a:lnTo>
                  <a:lnTo>
                    <a:pt x="3847" y="338"/>
                  </a:lnTo>
                  <a:moveTo>
                    <a:pt x="3116" y="393"/>
                  </a:moveTo>
                  <a:lnTo>
                    <a:pt x="3108" y="415"/>
                  </a:lnTo>
                  <a:lnTo>
                    <a:pt x="3165" y="405"/>
                  </a:lnTo>
                  <a:lnTo>
                    <a:pt x="3214" y="408"/>
                  </a:lnTo>
                  <a:lnTo>
                    <a:pt x="3186" y="439"/>
                  </a:lnTo>
                  <a:lnTo>
                    <a:pt x="3120" y="469"/>
                  </a:lnTo>
                  <a:lnTo>
                    <a:pt x="2937" y="479"/>
                  </a:lnTo>
                  <a:lnTo>
                    <a:pt x="2775" y="507"/>
                  </a:lnTo>
                  <a:lnTo>
                    <a:pt x="2696" y="508"/>
                  </a:lnTo>
                  <a:lnTo>
                    <a:pt x="2716" y="487"/>
                  </a:lnTo>
                  <a:lnTo>
                    <a:pt x="2856" y="459"/>
                  </a:lnTo>
                  <a:lnTo>
                    <a:pt x="2618" y="466"/>
                  </a:lnTo>
                  <a:lnTo>
                    <a:pt x="2563" y="455"/>
                  </a:lnTo>
                  <a:lnTo>
                    <a:pt x="2712" y="393"/>
                  </a:lnTo>
                  <a:lnTo>
                    <a:pt x="2781" y="376"/>
                  </a:lnTo>
                  <a:lnTo>
                    <a:pt x="2894" y="397"/>
                  </a:lnTo>
                  <a:lnTo>
                    <a:pt x="2935" y="434"/>
                  </a:lnTo>
                  <a:lnTo>
                    <a:pt x="3017" y="439"/>
                  </a:lnTo>
                  <a:lnTo>
                    <a:pt x="3020" y="379"/>
                  </a:lnTo>
                  <a:lnTo>
                    <a:pt x="3094" y="356"/>
                  </a:lnTo>
                  <a:lnTo>
                    <a:pt x="3136" y="364"/>
                  </a:lnTo>
                  <a:lnTo>
                    <a:pt x="3116" y="393"/>
                  </a:lnTo>
                  <a:moveTo>
                    <a:pt x="3634" y="361"/>
                  </a:moveTo>
                  <a:lnTo>
                    <a:pt x="3639" y="390"/>
                  </a:lnTo>
                  <a:lnTo>
                    <a:pt x="3605" y="422"/>
                  </a:lnTo>
                  <a:lnTo>
                    <a:pt x="3531" y="469"/>
                  </a:lnTo>
                  <a:lnTo>
                    <a:pt x="3440" y="476"/>
                  </a:lnTo>
                  <a:lnTo>
                    <a:pt x="3397" y="466"/>
                  </a:lnTo>
                  <a:lnTo>
                    <a:pt x="3440" y="428"/>
                  </a:lnTo>
                  <a:lnTo>
                    <a:pt x="3353" y="433"/>
                  </a:lnTo>
                  <a:lnTo>
                    <a:pt x="3406" y="385"/>
                  </a:lnTo>
                  <a:lnTo>
                    <a:pt x="3457" y="387"/>
                  </a:lnTo>
                  <a:lnTo>
                    <a:pt x="3555" y="366"/>
                  </a:lnTo>
                  <a:lnTo>
                    <a:pt x="3621" y="369"/>
                  </a:lnTo>
                  <a:lnTo>
                    <a:pt x="3634" y="361"/>
                  </a:lnTo>
                  <a:moveTo>
                    <a:pt x="3759" y="471"/>
                  </a:moveTo>
                  <a:lnTo>
                    <a:pt x="3706" y="496"/>
                  </a:lnTo>
                  <a:lnTo>
                    <a:pt x="3637" y="491"/>
                  </a:lnTo>
                  <a:lnTo>
                    <a:pt x="3593" y="474"/>
                  </a:lnTo>
                  <a:lnTo>
                    <a:pt x="3651" y="445"/>
                  </a:lnTo>
                  <a:lnTo>
                    <a:pt x="3741" y="428"/>
                  </a:lnTo>
                  <a:lnTo>
                    <a:pt x="3762" y="450"/>
                  </a:lnTo>
                  <a:lnTo>
                    <a:pt x="3759" y="471"/>
                  </a:lnTo>
                  <a:moveTo>
                    <a:pt x="2102" y="711"/>
                  </a:moveTo>
                  <a:lnTo>
                    <a:pt x="1922" y="744"/>
                  </a:lnTo>
                  <a:lnTo>
                    <a:pt x="1931" y="714"/>
                  </a:lnTo>
                  <a:lnTo>
                    <a:pt x="1854" y="677"/>
                  </a:lnTo>
                  <a:lnTo>
                    <a:pt x="1914" y="648"/>
                  </a:lnTo>
                  <a:lnTo>
                    <a:pt x="2013" y="599"/>
                  </a:lnTo>
                  <a:lnTo>
                    <a:pt x="2115" y="555"/>
                  </a:lnTo>
                  <a:lnTo>
                    <a:pt x="2118" y="515"/>
                  </a:lnTo>
                  <a:lnTo>
                    <a:pt x="2304" y="505"/>
                  </a:lnTo>
                  <a:lnTo>
                    <a:pt x="2359" y="518"/>
                  </a:lnTo>
                  <a:lnTo>
                    <a:pt x="2485" y="522"/>
                  </a:lnTo>
                  <a:lnTo>
                    <a:pt x="2511" y="541"/>
                  </a:lnTo>
                  <a:lnTo>
                    <a:pt x="2532" y="569"/>
                  </a:lnTo>
                  <a:lnTo>
                    <a:pt x="2446" y="586"/>
                  </a:lnTo>
                  <a:lnTo>
                    <a:pt x="2261" y="633"/>
                  </a:lnTo>
                  <a:lnTo>
                    <a:pt x="2138" y="681"/>
                  </a:lnTo>
                  <a:lnTo>
                    <a:pt x="2102" y="711"/>
                  </a:lnTo>
                  <a:moveTo>
                    <a:pt x="3636" y="616"/>
                  </a:moveTo>
                  <a:lnTo>
                    <a:pt x="3531" y="667"/>
                  </a:lnTo>
                  <a:lnTo>
                    <a:pt x="3474" y="664"/>
                  </a:lnTo>
                  <a:lnTo>
                    <a:pt x="3499" y="605"/>
                  </a:lnTo>
                  <a:lnTo>
                    <a:pt x="3534" y="571"/>
                  </a:lnTo>
                  <a:lnTo>
                    <a:pt x="3589" y="543"/>
                  </a:lnTo>
                  <a:lnTo>
                    <a:pt x="3658" y="525"/>
                  </a:lnTo>
                  <a:lnTo>
                    <a:pt x="3762" y="528"/>
                  </a:lnTo>
                  <a:lnTo>
                    <a:pt x="3844" y="544"/>
                  </a:lnTo>
                  <a:lnTo>
                    <a:pt x="3710" y="603"/>
                  </a:lnTo>
                  <a:lnTo>
                    <a:pt x="3636" y="616"/>
                  </a:lnTo>
                  <a:moveTo>
                    <a:pt x="3338" y="545"/>
                  </a:moveTo>
                  <a:lnTo>
                    <a:pt x="3385" y="558"/>
                  </a:lnTo>
                  <a:lnTo>
                    <a:pt x="3485" y="550"/>
                  </a:lnTo>
                  <a:lnTo>
                    <a:pt x="3479" y="569"/>
                  </a:lnTo>
                  <a:lnTo>
                    <a:pt x="3398" y="601"/>
                  </a:lnTo>
                  <a:lnTo>
                    <a:pt x="3448" y="630"/>
                  </a:lnTo>
                  <a:lnTo>
                    <a:pt x="3378" y="692"/>
                  </a:lnTo>
                  <a:lnTo>
                    <a:pt x="3265" y="718"/>
                  </a:lnTo>
                  <a:lnTo>
                    <a:pt x="3220" y="713"/>
                  </a:lnTo>
                  <a:lnTo>
                    <a:pt x="3210" y="686"/>
                  </a:lnTo>
                  <a:lnTo>
                    <a:pt x="3133" y="634"/>
                  </a:lnTo>
                  <a:lnTo>
                    <a:pt x="3157" y="612"/>
                  </a:lnTo>
                  <a:lnTo>
                    <a:pt x="3254" y="620"/>
                  </a:lnTo>
                  <a:lnTo>
                    <a:pt x="3243" y="577"/>
                  </a:lnTo>
                  <a:lnTo>
                    <a:pt x="3338" y="545"/>
                  </a:lnTo>
                  <a:moveTo>
                    <a:pt x="4004" y="590"/>
                  </a:moveTo>
                  <a:lnTo>
                    <a:pt x="4008" y="632"/>
                  </a:lnTo>
                  <a:lnTo>
                    <a:pt x="4104" y="578"/>
                  </a:lnTo>
                  <a:lnTo>
                    <a:pt x="4258" y="551"/>
                  </a:lnTo>
                  <a:lnTo>
                    <a:pt x="4288" y="620"/>
                  </a:lnTo>
                  <a:lnTo>
                    <a:pt x="4244" y="664"/>
                  </a:lnTo>
                  <a:lnTo>
                    <a:pt x="4363" y="644"/>
                  </a:lnTo>
                  <a:lnTo>
                    <a:pt x="4434" y="618"/>
                  </a:lnTo>
                  <a:lnTo>
                    <a:pt x="4523" y="652"/>
                  </a:lnTo>
                  <a:lnTo>
                    <a:pt x="4571" y="684"/>
                  </a:lnTo>
                  <a:lnTo>
                    <a:pt x="4556" y="714"/>
                  </a:lnTo>
                  <a:lnTo>
                    <a:pt x="4665" y="699"/>
                  </a:lnTo>
                  <a:lnTo>
                    <a:pt x="4689" y="743"/>
                  </a:lnTo>
                  <a:lnTo>
                    <a:pt x="4799" y="771"/>
                  </a:lnTo>
                  <a:lnTo>
                    <a:pt x="4828" y="799"/>
                  </a:lnTo>
                  <a:lnTo>
                    <a:pt x="4836" y="866"/>
                  </a:lnTo>
                  <a:lnTo>
                    <a:pt x="4715" y="899"/>
                  </a:lnTo>
                  <a:lnTo>
                    <a:pt x="4815" y="946"/>
                  </a:lnTo>
                  <a:lnTo>
                    <a:pt x="4893" y="962"/>
                  </a:lnTo>
                  <a:lnTo>
                    <a:pt x="4935" y="1030"/>
                  </a:lnTo>
                  <a:lnTo>
                    <a:pt x="5020" y="1035"/>
                  </a:lnTo>
                  <a:lnTo>
                    <a:pt x="4975" y="1087"/>
                  </a:lnTo>
                  <a:lnTo>
                    <a:pt x="4828" y="1174"/>
                  </a:lnTo>
                  <a:lnTo>
                    <a:pt x="4776" y="1142"/>
                  </a:lnTo>
                  <a:lnTo>
                    <a:pt x="4727" y="1070"/>
                  </a:lnTo>
                  <a:lnTo>
                    <a:pt x="4649" y="1079"/>
                  </a:lnTo>
                  <a:lnTo>
                    <a:pt x="4617" y="1122"/>
                  </a:lnTo>
                  <a:lnTo>
                    <a:pt x="4652" y="1166"/>
                  </a:lnTo>
                  <a:lnTo>
                    <a:pt x="4710" y="1201"/>
                  </a:lnTo>
                  <a:lnTo>
                    <a:pt x="4723" y="1221"/>
                  </a:lnTo>
                  <a:lnTo>
                    <a:pt x="4721" y="1296"/>
                  </a:lnTo>
                  <a:lnTo>
                    <a:pt x="4672" y="1352"/>
                  </a:lnTo>
                  <a:lnTo>
                    <a:pt x="4609" y="1331"/>
                  </a:lnTo>
                  <a:lnTo>
                    <a:pt x="4496" y="1269"/>
                  </a:lnTo>
                  <a:lnTo>
                    <a:pt x="4542" y="1335"/>
                  </a:lnTo>
                  <a:lnTo>
                    <a:pt x="4579" y="1382"/>
                  </a:lnTo>
                  <a:lnTo>
                    <a:pt x="4575" y="1409"/>
                  </a:lnTo>
                  <a:lnTo>
                    <a:pt x="4431" y="1378"/>
                  </a:lnTo>
                  <a:lnTo>
                    <a:pt x="4330" y="1333"/>
                  </a:lnTo>
                  <a:lnTo>
                    <a:pt x="4281" y="1296"/>
                  </a:lnTo>
                  <a:lnTo>
                    <a:pt x="4313" y="1274"/>
                  </a:lnTo>
                  <a:lnTo>
                    <a:pt x="4250" y="1235"/>
                  </a:lnTo>
                  <a:lnTo>
                    <a:pt x="4189" y="1198"/>
                  </a:lnTo>
                  <a:lnTo>
                    <a:pt x="4176" y="1220"/>
                  </a:lnTo>
                  <a:lnTo>
                    <a:pt x="4002" y="1232"/>
                  </a:lnTo>
                  <a:lnTo>
                    <a:pt x="3970" y="1206"/>
                  </a:lnTo>
                  <a:lnTo>
                    <a:pt x="4044" y="1151"/>
                  </a:lnTo>
                  <a:lnTo>
                    <a:pt x="4152" y="1149"/>
                  </a:lnTo>
                  <a:lnTo>
                    <a:pt x="4275" y="1140"/>
                  </a:lnTo>
                  <a:lnTo>
                    <a:pt x="4273" y="1113"/>
                  </a:lnTo>
                  <a:lnTo>
                    <a:pt x="4317" y="1076"/>
                  </a:lnTo>
                  <a:lnTo>
                    <a:pt x="4435" y="1004"/>
                  </a:lnTo>
                  <a:lnTo>
                    <a:pt x="4441" y="971"/>
                  </a:lnTo>
                  <a:lnTo>
                    <a:pt x="4436" y="946"/>
                  </a:lnTo>
                  <a:lnTo>
                    <a:pt x="4376" y="911"/>
                  </a:lnTo>
                  <a:lnTo>
                    <a:pt x="4282" y="887"/>
                  </a:lnTo>
                  <a:lnTo>
                    <a:pt x="4330" y="868"/>
                  </a:lnTo>
                  <a:lnTo>
                    <a:pt x="4305" y="824"/>
                  </a:lnTo>
                  <a:lnTo>
                    <a:pt x="4260" y="820"/>
                  </a:lnTo>
                  <a:lnTo>
                    <a:pt x="4235" y="796"/>
                  </a:lnTo>
                  <a:lnTo>
                    <a:pt x="4191" y="817"/>
                  </a:lnTo>
                  <a:lnTo>
                    <a:pt x="4086" y="826"/>
                  </a:lnTo>
                  <a:lnTo>
                    <a:pt x="3902" y="810"/>
                  </a:lnTo>
                  <a:lnTo>
                    <a:pt x="3805" y="789"/>
                  </a:lnTo>
                  <a:lnTo>
                    <a:pt x="3727" y="779"/>
                  </a:lnTo>
                  <a:lnTo>
                    <a:pt x="3704" y="754"/>
                  </a:lnTo>
                  <a:lnTo>
                    <a:pt x="3787" y="722"/>
                  </a:lnTo>
                  <a:lnTo>
                    <a:pt x="3712" y="722"/>
                  </a:lnTo>
                  <a:lnTo>
                    <a:pt x="3758" y="652"/>
                  </a:lnTo>
                  <a:lnTo>
                    <a:pt x="3854" y="592"/>
                  </a:lnTo>
                  <a:lnTo>
                    <a:pt x="3932" y="565"/>
                  </a:lnTo>
                  <a:lnTo>
                    <a:pt x="4081" y="547"/>
                  </a:lnTo>
                  <a:lnTo>
                    <a:pt x="4004" y="590"/>
                  </a:lnTo>
                  <a:moveTo>
                    <a:pt x="4530" y="594"/>
                  </a:moveTo>
                  <a:lnTo>
                    <a:pt x="4520" y="612"/>
                  </a:lnTo>
                  <a:lnTo>
                    <a:pt x="4467" y="610"/>
                  </a:lnTo>
                  <a:lnTo>
                    <a:pt x="4412" y="609"/>
                  </a:lnTo>
                  <a:lnTo>
                    <a:pt x="4347" y="618"/>
                  </a:lnTo>
                  <a:lnTo>
                    <a:pt x="4336" y="614"/>
                  </a:lnTo>
                  <a:lnTo>
                    <a:pt x="4308" y="578"/>
                  </a:lnTo>
                  <a:lnTo>
                    <a:pt x="4331" y="554"/>
                  </a:lnTo>
                  <a:lnTo>
                    <a:pt x="4359" y="550"/>
                  </a:lnTo>
                  <a:lnTo>
                    <a:pt x="4471" y="557"/>
                  </a:lnTo>
                  <a:lnTo>
                    <a:pt x="4530" y="594"/>
                  </a:lnTo>
                  <a:moveTo>
                    <a:pt x="3095" y="573"/>
                  </a:moveTo>
                  <a:lnTo>
                    <a:pt x="3001" y="617"/>
                  </a:lnTo>
                  <a:lnTo>
                    <a:pt x="2972" y="570"/>
                  </a:lnTo>
                  <a:lnTo>
                    <a:pt x="3000" y="561"/>
                  </a:lnTo>
                  <a:lnTo>
                    <a:pt x="3072" y="558"/>
                  </a:lnTo>
                  <a:lnTo>
                    <a:pt x="3095" y="573"/>
                  </a:lnTo>
                  <a:moveTo>
                    <a:pt x="2573" y="593"/>
                  </a:moveTo>
                  <a:lnTo>
                    <a:pt x="2509" y="624"/>
                  </a:lnTo>
                  <a:lnTo>
                    <a:pt x="2649" y="604"/>
                  </a:lnTo>
                  <a:lnTo>
                    <a:pt x="2682" y="638"/>
                  </a:lnTo>
                  <a:lnTo>
                    <a:pt x="2780" y="603"/>
                  </a:lnTo>
                  <a:lnTo>
                    <a:pt x="2803" y="625"/>
                  </a:lnTo>
                  <a:lnTo>
                    <a:pt x="2772" y="692"/>
                  </a:lnTo>
                  <a:lnTo>
                    <a:pt x="2829" y="664"/>
                  </a:lnTo>
                  <a:lnTo>
                    <a:pt x="2869" y="595"/>
                  </a:lnTo>
                  <a:lnTo>
                    <a:pt x="2926" y="585"/>
                  </a:lnTo>
                  <a:lnTo>
                    <a:pt x="2965" y="596"/>
                  </a:lnTo>
                  <a:lnTo>
                    <a:pt x="2994" y="623"/>
                  </a:lnTo>
                  <a:lnTo>
                    <a:pt x="2956" y="689"/>
                  </a:lnTo>
                  <a:lnTo>
                    <a:pt x="2922" y="738"/>
                  </a:lnTo>
                  <a:lnTo>
                    <a:pt x="2976" y="773"/>
                  </a:lnTo>
                  <a:lnTo>
                    <a:pt x="3041" y="806"/>
                  </a:lnTo>
                  <a:lnTo>
                    <a:pt x="3005" y="837"/>
                  </a:lnTo>
                  <a:lnTo>
                    <a:pt x="2910" y="843"/>
                  </a:lnTo>
                  <a:lnTo>
                    <a:pt x="2919" y="870"/>
                  </a:lnTo>
                  <a:lnTo>
                    <a:pt x="2875" y="897"/>
                  </a:lnTo>
                  <a:lnTo>
                    <a:pt x="2787" y="885"/>
                  </a:lnTo>
                  <a:lnTo>
                    <a:pt x="2712" y="866"/>
                  </a:lnTo>
                  <a:lnTo>
                    <a:pt x="2644" y="870"/>
                  </a:lnTo>
                  <a:lnTo>
                    <a:pt x="2517" y="895"/>
                  </a:lnTo>
                  <a:lnTo>
                    <a:pt x="2367" y="906"/>
                  </a:lnTo>
                  <a:lnTo>
                    <a:pt x="2263" y="912"/>
                  </a:lnTo>
                  <a:lnTo>
                    <a:pt x="2269" y="878"/>
                  </a:lnTo>
                  <a:lnTo>
                    <a:pt x="2215" y="859"/>
                  </a:lnTo>
                  <a:lnTo>
                    <a:pt x="2158" y="867"/>
                  </a:lnTo>
                  <a:lnTo>
                    <a:pt x="2154" y="810"/>
                  </a:lnTo>
                  <a:lnTo>
                    <a:pt x="2198" y="803"/>
                  </a:lnTo>
                  <a:lnTo>
                    <a:pt x="2294" y="791"/>
                  </a:lnTo>
                  <a:lnTo>
                    <a:pt x="2367" y="794"/>
                  </a:lnTo>
                  <a:lnTo>
                    <a:pt x="2450" y="782"/>
                  </a:lnTo>
                  <a:lnTo>
                    <a:pt x="2365" y="765"/>
                  </a:lnTo>
                  <a:lnTo>
                    <a:pt x="2244" y="771"/>
                  </a:lnTo>
                  <a:lnTo>
                    <a:pt x="2170" y="770"/>
                  </a:lnTo>
                  <a:lnTo>
                    <a:pt x="2171" y="744"/>
                  </a:lnTo>
                  <a:lnTo>
                    <a:pt x="2326" y="716"/>
                  </a:lnTo>
                  <a:lnTo>
                    <a:pt x="2244" y="717"/>
                  </a:lnTo>
                  <a:lnTo>
                    <a:pt x="2172" y="699"/>
                  </a:lnTo>
                  <a:lnTo>
                    <a:pt x="2278" y="647"/>
                  </a:lnTo>
                  <a:lnTo>
                    <a:pt x="2347" y="620"/>
                  </a:lnTo>
                  <a:lnTo>
                    <a:pt x="2535" y="580"/>
                  </a:lnTo>
                  <a:lnTo>
                    <a:pt x="2573" y="593"/>
                  </a:lnTo>
                  <a:moveTo>
                    <a:pt x="3571" y="843"/>
                  </a:moveTo>
                  <a:lnTo>
                    <a:pt x="3509" y="917"/>
                  </a:lnTo>
                  <a:lnTo>
                    <a:pt x="3629" y="860"/>
                  </a:lnTo>
                  <a:lnTo>
                    <a:pt x="3656" y="907"/>
                  </a:lnTo>
                  <a:lnTo>
                    <a:pt x="3596" y="961"/>
                  </a:lnTo>
                  <a:lnTo>
                    <a:pt x="3611" y="1010"/>
                  </a:lnTo>
                  <a:lnTo>
                    <a:pt x="3711" y="957"/>
                  </a:lnTo>
                  <a:lnTo>
                    <a:pt x="3800" y="894"/>
                  </a:lnTo>
                  <a:lnTo>
                    <a:pt x="3866" y="816"/>
                  </a:lnTo>
                  <a:lnTo>
                    <a:pt x="3938" y="821"/>
                  </a:lnTo>
                  <a:lnTo>
                    <a:pt x="4010" y="832"/>
                  </a:lnTo>
                  <a:lnTo>
                    <a:pt x="4055" y="867"/>
                  </a:lnTo>
                  <a:lnTo>
                    <a:pt x="4032" y="903"/>
                  </a:lnTo>
                  <a:lnTo>
                    <a:pt x="3962" y="942"/>
                  </a:lnTo>
                  <a:lnTo>
                    <a:pt x="3972" y="981"/>
                  </a:lnTo>
                  <a:lnTo>
                    <a:pt x="3939" y="1016"/>
                  </a:lnTo>
                  <a:lnTo>
                    <a:pt x="3792" y="1068"/>
                  </a:lnTo>
                  <a:lnTo>
                    <a:pt x="3706" y="1080"/>
                  </a:lnTo>
                  <a:lnTo>
                    <a:pt x="3664" y="1057"/>
                  </a:lnTo>
                  <a:lnTo>
                    <a:pt x="3619" y="1095"/>
                  </a:lnTo>
                  <a:lnTo>
                    <a:pt x="3518" y="1158"/>
                  </a:lnTo>
                  <a:lnTo>
                    <a:pt x="3477" y="1191"/>
                  </a:lnTo>
                  <a:lnTo>
                    <a:pt x="3373" y="1242"/>
                  </a:lnTo>
                  <a:lnTo>
                    <a:pt x="3287" y="1247"/>
                  </a:lnTo>
                  <a:lnTo>
                    <a:pt x="3218" y="1280"/>
                  </a:lnTo>
                  <a:lnTo>
                    <a:pt x="3178" y="1330"/>
                  </a:lnTo>
                  <a:lnTo>
                    <a:pt x="3103" y="1339"/>
                  </a:lnTo>
                  <a:lnTo>
                    <a:pt x="2985" y="1402"/>
                  </a:lnTo>
                  <a:lnTo>
                    <a:pt x="2858" y="1490"/>
                  </a:lnTo>
                  <a:lnTo>
                    <a:pt x="2792" y="1552"/>
                  </a:lnTo>
                  <a:lnTo>
                    <a:pt x="2726" y="1644"/>
                  </a:lnTo>
                  <a:lnTo>
                    <a:pt x="2806" y="1657"/>
                  </a:lnTo>
                  <a:lnTo>
                    <a:pt x="2785" y="1732"/>
                  </a:lnTo>
                  <a:lnTo>
                    <a:pt x="2776" y="1793"/>
                  </a:lnTo>
                  <a:lnTo>
                    <a:pt x="2872" y="1777"/>
                  </a:lnTo>
                  <a:lnTo>
                    <a:pt x="2966" y="1812"/>
                  </a:lnTo>
                  <a:lnTo>
                    <a:pt x="3010" y="1842"/>
                  </a:lnTo>
                  <a:lnTo>
                    <a:pt x="3032" y="1880"/>
                  </a:lnTo>
                  <a:lnTo>
                    <a:pt x="3098" y="1903"/>
                  </a:lnTo>
                  <a:lnTo>
                    <a:pt x="3146" y="1937"/>
                  </a:lnTo>
                  <a:lnTo>
                    <a:pt x="3247" y="1941"/>
                  </a:lnTo>
                  <a:lnTo>
                    <a:pt x="3311" y="1949"/>
                  </a:lnTo>
                  <a:lnTo>
                    <a:pt x="3264" y="2020"/>
                  </a:lnTo>
                  <a:lnTo>
                    <a:pt x="3242" y="2102"/>
                  </a:lnTo>
                  <a:lnTo>
                    <a:pt x="3244" y="2194"/>
                  </a:lnTo>
                  <a:lnTo>
                    <a:pt x="3304" y="2272"/>
                  </a:lnTo>
                  <a:lnTo>
                    <a:pt x="3366" y="2245"/>
                  </a:lnTo>
                  <a:lnTo>
                    <a:pt x="3439" y="2160"/>
                  </a:lnTo>
                  <a:lnTo>
                    <a:pt x="3468" y="2031"/>
                  </a:lnTo>
                  <a:lnTo>
                    <a:pt x="3445" y="1988"/>
                  </a:lnTo>
                  <a:lnTo>
                    <a:pt x="3565" y="1950"/>
                  </a:lnTo>
                  <a:lnTo>
                    <a:pt x="3664" y="1893"/>
                  </a:lnTo>
                  <a:lnTo>
                    <a:pt x="3727" y="1837"/>
                  </a:lnTo>
                  <a:lnTo>
                    <a:pt x="3750" y="1783"/>
                  </a:lnTo>
                  <a:lnTo>
                    <a:pt x="3744" y="1715"/>
                  </a:lnTo>
                  <a:lnTo>
                    <a:pt x="3702" y="1655"/>
                  </a:lnTo>
                  <a:lnTo>
                    <a:pt x="3820" y="1572"/>
                  </a:lnTo>
                  <a:lnTo>
                    <a:pt x="3835" y="1501"/>
                  </a:lnTo>
                  <a:lnTo>
                    <a:pt x="3888" y="1379"/>
                  </a:lnTo>
                  <a:lnTo>
                    <a:pt x="3939" y="1361"/>
                  </a:lnTo>
                  <a:lnTo>
                    <a:pt x="4028" y="1382"/>
                  </a:lnTo>
                  <a:lnTo>
                    <a:pt x="4084" y="1390"/>
                  </a:lnTo>
                  <a:lnTo>
                    <a:pt x="4144" y="1370"/>
                  </a:lnTo>
                  <a:lnTo>
                    <a:pt x="4184" y="1396"/>
                  </a:lnTo>
                  <a:lnTo>
                    <a:pt x="4232" y="1441"/>
                  </a:lnTo>
                  <a:lnTo>
                    <a:pt x="4233" y="1471"/>
                  </a:lnTo>
                  <a:lnTo>
                    <a:pt x="4337" y="1477"/>
                  </a:lnTo>
                  <a:lnTo>
                    <a:pt x="4301" y="1543"/>
                  </a:lnTo>
                  <a:lnTo>
                    <a:pt x="4270" y="1643"/>
                  </a:lnTo>
                  <a:lnTo>
                    <a:pt x="4320" y="1656"/>
                  </a:lnTo>
                  <a:lnTo>
                    <a:pt x="4342" y="1702"/>
                  </a:lnTo>
                  <a:lnTo>
                    <a:pt x="4451" y="1658"/>
                  </a:lnTo>
                  <a:lnTo>
                    <a:pt x="4550" y="1571"/>
                  </a:lnTo>
                  <a:lnTo>
                    <a:pt x="4608" y="1534"/>
                  </a:lnTo>
                  <a:lnTo>
                    <a:pt x="4621" y="1605"/>
                  </a:lnTo>
                  <a:lnTo>
                    <a:pt x="4655" y="1706"/>
                  </a:lnTo>
                  <a:lnTo>
                    <a:pt x="4683" y="1802"/>
                  </a:lnTo>
                  <a:lnTo>
                    <a:pt x="4637" y="1853"/>
                  </a:lnTo>
                  <a:lnTo>
                    <a:pt x="4702" y="1898"/>
                  </a:lnTo>
                  <a:lnTo>
                    <a:pt x="4740" y="1945"/>
                  </a:lnTo>
                  <a:lnTo>
                    <a:pt x="4833" y="1966"/>
                  </a:lnTo>
                  <a:lnTo>
                    <a:pt x="4864" y="1992"/>
                  </a:lnTo>
                  <a:lnTo>
                    <a:pt x="4864" y="2061"/>
                  </a:lnTo>
                  <a:lnTo>
                    <a:pt x="4910" y="2072"/>
                  </a:lnTo>
                  <a:lnTo>
                    <a:pt x="4925" y="2102"/>
                  </a:lnTo>
                  <a:lnTo>
                    <a:pt x="4899" y="2195"/>
                  </a:lnTo>
                  <a:lnTo>
                    <a:pt x="4842" y="2226"/>
                  </a:lnTo>
                  <a:lnTo>
                    <a:pt x="4786" y="2254"/>
                  </a:lnTo>
                  <a:lnTo>
                    <a:pt x="4670" y="2284"/>
                  </a:lnTo>
                  <a:lnTo>
                    <a:pt x="4565" y="2352"/>
                  </a:lnTo>
                  <a:lnTo>
                    <a:pt x="4450" y="2365"/>
                  </a:lnTo>
                  <a:lnTo>
                    <a:pt x="4317" y="2348"/>
                  </a:lnTo>
                  <a:lnTo>
                    <a:pt x="4219" y="2347"/>
                  </a:lnTo>
                  <a:lnTo>
                    <a:pt x="4149" y="2353"/>
                  </a:lnTo>
                  <a:lnTo>
                    <a:pt x="4073" y="2412"/>
                  </a:lnTo>
                  <a:lnTo>
                    <a:pt x="3976" y="2449"/>
                  </a:lnTo>
                  <a:lnTo>
                    <a:pt x="3840" y="2559"/>
                  </a:lnTo>
                  <a:lnTo>
                    <a:pt x="3736" y="2636"/>
                  </a:lnTo>
                  <a:lnTo>
                    <a:pt x="3798" y="2622"/>
                  </a:lnTo>
                  <a:lnTo>
                    <a:pt x="3943" y="2513"/>
                  </a:lnTo>
                  <a:lnTo>
                    <a:pt x="4107" y="2444"/>
                  </a:lnTo>
                  <a:lnTo>
                    <a:pt x="4208" y="2435"/>
                  </a:lnTo>
                  <a:lnTo>
                    <a:pt x="4252" y="2476"/>
                  </a:lnTo>
                  <a:lnTo>
                    <a:pt x="4171" y="2532"/>
                  </a:lnTo>
                  <a:lnTo>
                    <a:pt x="4162" y="2622"/>
                  </a:lnTo>
                  <a:lnTo>
                    <a:pt x="4164" y="2685"/>
                  </a:lnTo>
                  <a:lnTo>
                    <a:pt x="4238" y="2727"/>
                  </a:lnTo>
                  <a:lnTo>
                    <a:pt x="4353" y="2715"/>
                  </a:lnTo>
                  <a:lnTo>
                    <a:pt x="4448" y="2621"/>
                  </a:lnTo>
                  <a:lnTo>
                    <a:pt x="4434" y="2681"/>
                  </a:lnTo>
                  <a:lnTo>
                    <a:pt x="4469" y="2712"/>
                  </a:lnTo>
                  <a:lnTo>
                    <a:pt x="4370" y="2766"/>
                  </a:lnTo>
                  <a:lnTo>
                    <a:pt x="4206" y="2816"/>
                  </a:lnTo>
                  <a:lnTo>
                    <a:pt x="4129" y="2850"/>
                  </a:lnTo>
                  <a:lnTo>
                    <a:pt x="4035" y="2911"/>
                  </a:lnTo>
                  <a:lnTo>
                    <a:pt x="3985" y="2905"/>
                  </a:lnTo>
                  <a:lnTo>
                    <a:pt x="4004" y="2834"/>
                  </a:lnTo>
                  <a:lnTo>
                    <a:pt x="4142" y="2764"/>
                  </a:lnTo>
                  <a:lnTo>
                    <a:pt x="4034" y="2767"/>
                  </a:lnTo>
                  <a:lnTo>
                    <a:pt x="3955" y="2777"/>
                  </a:lnTo>
                  <a:lnTo>
                    <a:pt x="3927" y="2730"/>
                  </a:lnTo>
                  <a:lnTo>
                    <a:pt x="3965" y="2616"/>
                  </a:lnTo>
                  <a:lnTo>
                    <a:pt x="3943" y="2592"/>
                  </a:lnTo>
                  <a:lnTo>
                    <a:pt x="3894" y="2606"/>
                  </a:lnTo>
                  <a:lnTo>
                    <a:pt x="3879" y="2584"/>
                  </a:lnTo>
                  <a:lnTo>
                    <a:pt x="3806" y="2647"/>
                  </a:lnTo>
                  <a:lnTo>
                    <a:pt x="3764" y="2712"/>
                  </a:lnTo>
                  <a:lnTo>
                    <a:pt x="3727" y="2750"/>
                  </a:lnTo>
                  <a:lnTo>
                    <a:pt x="3694" y="2763"/>
                  </a:lnTo>
                  <a:lnTo>
                    <a:pt x="3671" y="2767"/>
                  </a:lnTo>
                  <a:lnTo>
                    <a:pt x="3657" y="2788"/>
                  </a:lnTo>
                  <a:lnTo>
                    <a:pt x="3533" y="2788"/>
                  </a:lnTo>
                  <a:lnTo>
                    <a:pt x="3430" y="2789"/>
                  </a:lnTo>
                  <a:lnTo>
                    <a:pt x="3394" y="2804"/>
                  </a:lnTo>
                  <a:lnTo>
                    <a:pt x="3301" y="2864"/>
                  </a:lnTo>
                  <a:lnTo>
                    <a:pt x="3291" y="2871"/>
                  </a:lnTo>
                  <a:lnTo>
                    <a:pt x="3258" y="2904"/>
                  </a:lnTo>
                  <a:lnTo>
                    <a:pt x="3195" y="2904"/>
                  </a:lnTo>
                  <a:lnTo>
                    <a:pt x="3128" y="2904"/>
                  </a:lnTo>
                  <a:lnTo>
                    <a:pt x="3093" y="2917"/>
                  </a:lnTo>
                  <a:lnTo>
                    <a:pt x="3098" y="2934"/>
                  </a:lnTo>
                  <a:lnTo>
                    <a:pt x="3095" y="2960"/>
                  </a:lnTo>
                  <a:lnTo>
                    <a:pt x="3091" y="2968"/>
                  </a:lnTo>
                  <a:lnTo>
                    <a:pt x="2987" y="3010"/>
                  </a:lnTo>
                  <a:lnTo>
                    <a:pt x="2912" y="3023"/>
                  </a:lnTo>
                  <a:lnTo>
                    <a:pt x="2816" y="3068"/>
                  </a:lnTo>
                  <a:lnTo>
                    <a:pt x="2799" y="3068"/>
                  </a:lnTo>
                  <a:lnTo>
                    <a:pt x="2780" y="3055"/>
                  </a:lnTo>
                  <a:lnTo>
                    <a:pt x="2777" y="3043"/>
                  </a:lnTo>
                  <a:lnTo>
                    <a:pt x="2782" y="3034"/>
                  </a:lnTo>
                  <a:lnTo>
                    <a:pt x="2807" y="3005"/>
                  </a:lnTo>
                  <a:lnTo>
                    <a:pt x="2856" y="2958"/>
                  </a:lnTo>
                  <a:lnTo>
                    <a:pt x="2894" y="2909"/>
                  </a:lnTo>
                  <a:lnTo>
                    <a:pt x="2908" y="2836"/>
                  </a:lnTo>
                  <a:lnTo>
                    <a:pt x="2923" y="2760"/>
                  </a:lnTo>
                  <a:lnTo>
                    <a:pt x="2868" y="2720"/>
                  </a:lnTo>
                  <a:lnTo>
                    <a:pt x="2882" y="2705"/>
                  </a:lnTo>
                  <a:lnTo>
                    <a:pt x="2877" y="2695"/>
                  </a:lnTo>
                  <a:lnTo>
                    <a:pt x="2858" y="2695"/>
                  </a:lnTo>
                  <a:lnTo>
                    <a:pt x="2850" y="2682"/>
                  </a:lnTo>
                  <a:lnTo>
                    <a:pt x="2855" y="2662"/>
                  </a:lnTo>
                  <a:lnTo>
                    <a:pt x="2838" y="2671"/>
                  </a:lnTo>
                  <a:lnTo>
                    <a:pt x="2822" y="2668"/>
                  </a:lnTo>
                  <a:lnTo>
                    <a:pt x="2829" y="2660"/>
                  </a:lnTo>
                  <a:lnTo>
                    <a:pt x="2817" y="2652"/>
                  </a:lnTo>
                  <a:lnTo>
                    <a:pt x="2820" y="2630"/>
                  </a:lnTo>
                  <a:lnTo>
                    <a:pt x="2779" y="2603"/>
                  </a:lnTo>
                  <a:lnTo>
                    <a:pt x="2738" y="2575"/>
                  </a:lnTo>
                  <a:lnTo>
                    <a:pt x="2687" y="2543"/>
                  </a:lnTo>
                  <a:lnTo>
                    <a:pt x="2639" y="2513"/>
                  </a:lnTo>
                  <a:lnTo>
                    <a:pt x="2569" y="2536"/>
                  </a:lnTo>
                  <a:lnTo>
                    <a:pt x="2547" y="2537"/>
                  </a:lnTo>
                  <a:lnTo>
                    <a:pt x="2475" y="2515"/>
                  </a:lnTo>
                  <a:lnTo>
                    <a:pt x="2416" y="2526"/>
                  </a:lnTo>
                  <a:lnTo>
                    <a:pt x="2365" y="2500"/>
                  </a:lnTo>
                  <a:lnTo>
                    <a:pt x="2304" y="2487"/>
                  </a:lnTo>
                  <a:lnTo>
                    <a:pt x="2260" y="2482"/>
                  </a:lnTo>
                  <a:lnTo>
                    <a:pt x="2247" y="2468"/>
                  </a:lnTo>
                  <a:lnTo>
                    <a:pt x="2258" y="2422"/>
                  </a:lnTo>
                  <a:lnTo>
                    <a:pt x="2236" y="2423"/>
                  </a:lnTo>
                  <a:lnTo>
                    <a:pt x="2219" y="2455"/>
                  </a:lnTo>
                  <a:lnTo>
                    <a:pt x="2083" y="2455"/>
                  </a:lnTo>
                  <a:lnTo>
                    <a:pt x="1858" y="2455"/>
                  </a:lnTo>
                  <a:lnTo>
                    <a:pt x="1634" y="2455"/>
                  </a:lnTo>
                  <a:lnTo>
                    <a:pt x="1436" y="2455"/>
                  </a:lnTo>
                  <a:lnTo>
                    <a:pt x="1239" y="2455"/>
                  </a:lnTo>
                  <a:lnTo>
                    <a:pt x="1045" y="2455"/>
                  </a:lnTo>
                  <a:lnTo>
                    <a:pt x="844" y="2455"/>
                  </a:lnTo>
                  <a:lnTo>
                    <a:pt x="779" y="2455"/>
                  </a:lnTo>
                  <a:lnTo>
                    <a:pt x="584" y="2455"/>
                  </a:lnTo>
                  <a:lnTo>
                    <a:pt x="397" y="2455"/>
                  </a:lnTo>
                  <a:lnTo>
                    <a:pt x="388" y="2455"/>
                  </a:lnTo>
                  <a:lnTo>
                    <a:pt x="316" y="2373"/>
                  </a:lnTo>
                  <a:lnTo>
                    <a:pt x="294" y="2337"/>
                  </a:lnTo>
                  <a:lnTo>
                    <a:pt x="200" y="2303"/>
                  </a:lnTo>
                  <a:lnTo>
                    <a:pt x="217" y="2230"/>
                  </a:lnTo>
                  <a:lnTo>
                    <a:pt x="264" y="2180"/>
                  </a:lnTo>
                  <a:lnTo>
                    <a:pt x="209" y="2145"/>
                  </a:lnTo>
                  <a:lnTo>
                    <a:pt x="249" y="2079"/>
                  </a:lnTo>
                  <a:lnTo>
                    <a:pt x="220" y="2019"/>
                  </a:lnTo>
                  <a:lnTo>
                    <a:pt x="253" y="1977"/>
                  </a:lnTo>
                  <a:lnTo>
                    <a:pt x="320" y="1938"/>
                  </a:lnTo>
                  <a:lnTo>
                    <a:pt x="362" y="1887"/>
                  </a:lnTo>
                  <a:lnTo>
                    <a:pt x="300" y="1836"/>
                  </a:lnTo>
                  <a:lnTo>
                    <a:pt x="319" y="1744"/>
                  </a:lnTo>
                  <a:lnTo>
                    <a:pt x="333" y="1687"/>
                  </a:lnTo>
                  <a:lnTo>
                    <a:pt x="311" y="1651"/>
                  </a:lnTo>
                  <a:lnTo>
                    <a:pt x="302" y="1618"/>
                  </a:lnTo>
                  <a:lnTo>
                    <a:pt x="309" y="1577"/>
                  </a:lnTo>
                  <a:lnTo>
                    <a:pt x="224" y="1603"/>
                  </a:lnTo>
                  <a:lnTo>
                    <a:pt x="121" y="1647"/>
                  </a:lnTo>
                  <a:lnTo>
                    <a:pt x="119" y="1595"/>
                  </a:lnTo>
                  <a:lnTo>
                    <a:pt x="111" y="1561"/>
                  </a:lnTo>
                  <a:lnTo>
                    <a:pt x="75" y="1539"/>
                  </a:lnTo>
                  <a:lnTo>
                    <a:pt x="18" y="1536"/>
                  </a:lnTo>
                  <a:lnTo>
                    <a:pt x="510" y="1099"/>
                  </a:lnTo>
                  <a:lnTo>
                    <a:pt x="854" y="828"/>
                  </a:lnTo>
                  <a:lnTo>
                    <a:pt x="933" y="845"/>
                  </a:lnTo>
                  <a:lnTo>
                    <a:pt x="974" y="880"/>
                  </a:lnTo>
                  <a:lnTo>
                    <a:pt x="1022" y="886"/>
                  </a:lnTo>
                  <a:lnTo>
                    <a:pt x="1108" y="856"/>
                  </a:lnTo>
                  <a:lnTo>
                    <a:pt x="1202" y="834"/>
                  </a:lnTo>
                  <a:lnTo>
                    <a:pt x="1272" y="843"/>
                  </a:lnTo>
                  <a:lnTo>
                    <a:pt x="1392" y="812"/>
                  </a:lnTo>
                  <a:lnTo>
                    <a:pt x="1502" y="794"/>
                  </a:lnTo>
                  <a:lnTo>
                    <a:pt x="1503" y="823"/>
                  </a:lnTo>
                  <a:lnTo>
                    <a:pt x="1564" y="807"/>
                  </a:lnTo>
                  <a:lnTo>
                    <a:pt x="1617" y="774"/>
                  </a:lnTo>
                  <a:lnTo>
                    <a:pt x="1644" y="781"/>
                  </a:lnTo>
                  <a:lnTo>
                    <a:pt x="1659" y="845"/>
                  </a:lnTo>
                  <a:lnTo>
                    <a:pt x="1788" y="796"/>
                  </a:lnTo>
                  <a:lnTo>
                    <a:pt x="1732" y="850"/>
                  </a:lnTo>
                  <a:lnTo>
                    <a:pt x="1812" y="839"/>
                  </a:lnTo>
                  <a:lnTo>
                    <a:pt x="1857" y="818"/>
                  </a:lnTo>
                  <a:lnTo>
                    <a:pt x="1917" y="822"/>
                  </a:lnTo>
                  <a:lnTo>
                    <a:pt x="1966" y="852"/>
                  </a:lnTo>
                  <a:lnTo>
                    <a:pt x="2065" y="878"/>
                  </a:lnTo>
                  <a:lnTo>
                    <a:pt x="2127" y="890"/>
                  </a:lnTo>
                  <a:lnTo>
                    <a:pt x="2185" y="886"/>
                  </a:lnTo>
                  <a:lnTo>
                    <a:pt x="2220" y="922"/>
                  </a:lnTo>
                  <a:lnTo>
                    <a:pt x="2105" y="958"/>
                  </a:lnTo>
                  <a:lnTo>
                    <a:pt x="2189" y="974"/>
                  </a:lnTo>
                  <a:lnTo>
                    <a:pt x="2347" y="965"/>
                  </a:lnTo>
                  <a:lnTo>
                    <a:pt x="2407" y="953"/>
                  </a:lnTo>
                  <a:lnTo>
                    <a:pt x="2423" y="997"/>
                  </a:lnTo>
                  <a:lnTo>
                    <a:pt x="2520" y="960"/>
                  </a:lnTo>
                  <a:lnTo>
                    <a:pt x="2494" y="929"/>
                  </a:lnTo>
                  <a:lnTo>
                    <a:pt x="2554" y="904"/>
                  </a:lnTo>
                  <a:lnTo>
                    <a:pt x="2624" y="901"/>
                  </a:lnTo>
                  <a:lnTo>
                    <a:pt x="2675" y="893"/>
                  </a:lnTo>
                  <a:lnTo>
                    <a:pt x="2702" y="911"/>
                  </a:lnTo>
                  <a:lnTo>
                    <a:pt x="2720" y="950"/>
                  </a:lnTo>
                  <a:lnTo>
                    <a:pt x="2787" y="944"/>
                  </a:lnTo>
                  <a:lnTo>
                    <a:pt x="2854" y="977"/>
                  </a:lnTo>
                  <a:lnTo>
                    <a:pt x="2951" y="965"/>
                  </a:lnTo>
                  <a:lnTo>
                    <a:pt x="3030" y="967"/>
                  </a:lnTo>
                  <a:lnTo>
                    <a:pt x="3064" y="922"/>
                  </a:lnTo>
                  <a:lnTo>
                    <a:pt x="3124" y="909"/>
                  </a:lnTo>
                  <a:lnTo>
                    <a:pt x="3188" y="934"/>
                  </a:lnTo>
                  <a:lnTo>
                    <a:pt x="3128" y="1003"/>
                  </a:lnTo>
                  <a:lnTo>
                    <a:pt x="3213" y="945"/>
                  </a:lnTo>
                  <a:lnTo>
                    <a:pt x="3256" y="947"/>
                  </a:lnTo>
                  <a:lnTo>
                    <a:pt x="3344" y="874"/>
                  </a:lnTo>
                  <a:lnTo>
                    <a:pt x="3325" y="830"/>
                  </a:lnTo>
                  <a:lnTo>
                    <a:pt x="3288" y="801"/>
                  </a:lnTo>
                  <a:lnTo>
                    <a:pt x="3365" y="724"/>
                  </a:lnTo>
                  <a:lnTo>
                    <a:pt x="3475" y="674"/>
                  </a:lnTo>
                  <a:lnTo>
                    <a:pt x="3534" y="685"/>
                  </a:lnTo>
                  <a:lnTo>
                    <a:pt x="3559" y="715"/>
                  </a:lnTo>
                  <a:lnTo>
                    <a:pt x="3561" y="794"/>
                  </a:lnTo>
                  <a:lnTo>
                    <a:pt x="3483" y="829"/>
                  </a:lnTo>
                  <a:lnTo>
                    <a:pt x="3571" y="843"/>
                  </a:lnTo>
                  <a:moveTo>
                    <a:pt x="3269" y="871"/>
                  </a:moveTo>
                  <a:lnTo>
                    <a:pt x="3213" y="896"/>
                  </a:lnTo>
                  <a:lnTo>
                    <a:pt x="3159" y="875"/>
                  </a:lnTo>
                  <a:lnTo>
                    <a:pt x="3107" y="882"/>
                  </a:lnTo>
                  <a:lnTo>
                    <a:pt x="3062" y="850"/>
                  </a:lnTo>
                  <a:lnTo>
                    <a:pt x="3131" y="828"/>
                  </a:lnTo>
                  <a:lnTo>
                    <a:pt x="3197" y="797"/>
                  </a:lnTo>
                  <a:lnTo>
                    <a:pt x="3236" y="818"/>
                  </a:lnTo>
                  <a:lnTo>
                    <a:pt x="3257" y="830"/>
                  </a:lnTo>
                  <a:lnTo>
                    <a:pt x="3261" y="844"/>
                  </a:lnTo>
                  <a:lnTo>
                    <a:pt x="3269" y="871"/>
                  </a:lnTo>
                  <a:moveTo>
                    <a:pt x="4250" y="1014"/>
                  </a:moveTo>
                  <a:lnTo>
                    <a:pt x="4184" y="1017"/>
                  </a:lnTo>
                  <a:lnTo>
                    <a:pt x="4195" y="981"/>
                  </a:lnTo>
                  <a:lnTo>
                    <a:pt x="4247" y="940"/>
                  </a:lnTo>
                  <a:lnTo>
                    <a:pt x="4305" y="930"/>
                  </a:lnTo>
                  <a:lnTo>
                    <a:pt x="4334" y="951"/>
                  </a:lnTo>
                  <a:lnTo>
                    <a:pt x="4313" y="982"/>
                  </a:lnTo>
                  <a:lnTo>
                    <a:pt x="4300" y="992"/>
                  </a:lnTo>
                  <a:lnTo>
                    <a:pt x="4250" y="1014"/>
                  </a:lnTo>
                  <a:moveTo>
                    <a:pt x="3649" y="1125"/>
                  </a:moveTo>
                  <a:lnTo>
                    <a:pt x="3636" y="1158"/>
                  </a:lnTo>
                  <a:lnTo>
                    <a:pt x="3673" y="1146"/>
                  </a:lnTo>
                  <a:lnTo>
                    <a:pt x="3692" y="1166"/>
                  </a:lnTo>
                  <a:lnTo>
                    <a:pt x="3737" y="1192"/>
                  </a:lnTo>
                  <a:lnTo>
                    <a:pt x="3787" y="1215"/>
                  </a:lnTo>
                  <a:lnTo>
                    <a:pt x="3768" y="1251"/>
                  </a:lnTo>
                  <a:lnTo>
                    <a:pt x="3814" y="1246"/>
                  </a:lnTo>
                  <a:lnTo>
                    <a:pt x="3839" y="1271"/>
                  </a:lnTo>
                  <a:lnTo>
                    <a:pt x="3772" y="1295"/>
                  </a:lnTo>
                  <a:lnTo>
                    <a:pt x="3693" y="1277"/>
                  </a:lnTo>
                  <a:lnTo>
                    <a:pt x="3684" y="1242"/>
                  </a:lnTo>
                  <a:lnTo>
                    <a:pt x="3599" y="1283"/>
                  </a:lnTo>
                  <a:lnTo>
                    <a:pt x="3489" y="1323"/>
                  </a:lnTo>
                  <a:lnTo>
                    <a:pt x="3500" y="1278"/>
                  </a:lnTo>
                  <a:lnTo>
                    <a:pt x="3416" y="1285"/>
                  </a:lnTo>
                  <a:lnTo>
                    <a:pt x="3493" y="1247"/>
                  </a:lnTo>
                  <a:lnTo>
                    <a:pt x="3543" y="1187"/>
                  </a:lnTo>
                  <a:lnTo>
                    <a:pt x="3612" y="1118"/>
                  </a:lnTo>
                  <a:lnTo>
                    <a:pt x="3649" y="1125"/>
                  </a:lnTo>
                  <a:moveTo>
                    <a:pt x="3684" y="1349"/>
                  </a:moveTo>
                  <a:lnTo>
                    <a:pt x="3588" y="1392"/>
                  </a:lnTo>
                  <a:lnTo>
                    <a:pt x="3547" y="1390"/>
                  </a:lnTo>
                  <a:lnTo>
                    <a:pt x="3548" y="1369"/>
                  </a:lnTo>
                  <a:lnTo>
                    <a:pt x="3615" y="1333"/>
                  </a:lnTo>
                  <a:lnTo>
                    <a:pt x="3695" y="1334"/>
                  </a:lnTo>
                  <a:lnTo>
                    <a:pt x="3684" y="1349"/>
                  </a:lnTo>
                  <a:moveTo>
                    <a:pt x="3812" y="1392"/>
                  </a:moveTo>
                  <a:lnTo>
                    <a:pt x="3764" y="1432"/>
                  </a:lnTo>
                  <a:lnTo>
                    <a:pt x="3741" y="1426"/>
                  </a:lnTo>
                  <a:lnTo>
                    <a:pt x="3740" y="1403"/>
                  </a:lnTo>
                  <a:lnTo>
                    <a:pt x="3746" y="1397"/>
                  </a:lnTo>
                  <a:lnTo>
                    <a:pt x="3783" y="1374"/>
                  </a:lnTo>
                  <a:lnTo>
                    <a:pt x="3807" y="1376"/>
                  </a:lnTo>
                  <a:lnTo>
                    <a:pt x="3812" y="1392"/>
                  </a:lnTo>
                  <a:moveTo>
                    <a:pt x="43" y="2029"/>
                  </a:moveTo>
                  <a:lnTo>
                    <a:pt x="64" y="2040"/>
                  </a:lnTo>
                  <a:lnTo>
                    <a:pt x="130" y="2033"/>
                  </a:lnTo>
                  <a:lnTo>
                    <a:pt x="37" y="2126"/>
                  </a:lnTo>
                  <a:lnTo>
                    <a:pt x="41" y="2192"/>
                  </a:lnTo>
                  <a:lnTo>
                    <a:pt x="15" y="2192"/>
                  </a:lnTo>
                  <a:lnTo>
                    <a:pt x="6" y="2154"/>
                  </a:lnTo>
                  <a:lnTo>
                    <a:pt x="12" y="2116"/>
                  </a:lnTo>
                  <a:lnTo>
                    <a:pt x="0" y="2091"/>
                  </a:lnTo>
                  <a:lnTo>
                    <a:pt x="18" y="2055"/>
                  </a:lnTo>
                  <a:lnTo>
                    <a:pt x="43" y="2029"/>
                  </a:lnTo>
                  <a:moveTo>
                    <a:pt x="4831" y="2315"/>
                  </a:moveTo>
                  <a:lnTo>
                    <a:pt x="4766" y="2387"/>
                  </a:lnTo>
                  <a:lnTo>
                    <a:pt x="4817" y="2359"/>
                  </a:lnTo>
                  <a:lnTo>
                    <a:pt x="4855" y="2377"/>
                  </a:lnTo>
                  <a:lnTo>
                    <a:pt x="4824" y="2406"/>
                  </a:lnTo>
                  <a:lnTo>
                    <a:pt x="4875" y="2429"/>
                  </a:lnTo>
                  <a:lnTo>
                    <a:pt x="4911" y="2409"/>
                  </a:lnTo>
                  <a:lnTo>
                    <a:pt x="4969" y="2434"/>
                  </a:lnTo>
                  <a:lnTo>
                    <a:pt x="4932" y="2495"/>
                  </a:lnTo>
                  <a:lnTo>
                    <a:pt x="4982" y="2481"/>
                  </a:lnTo>
                  <a:lnTo>
                    <a:pt x="4978" y="2525"/>
                  </a:lnTo>
                  <a:lnTo>
                    <a:pt x="4985" y="2577"/>
                  </a:lnTo>
                  <a:lnTo>
                    <a:pt x="4937" y="2650"/>
                  </a:lnTo>
                  <a:lnTo>
                    <a:pt x="4906" y="2653"/>
                  </a:lnTo>
                  <a:lnTo>
                    <a:pt x="4866" y="2637"/>
                  </a:lnTo>
                  <a:lnTo>
                    <a:pt x="4899" y="2569"/>
                  </a:lnTo>
                  <a:lnTo>
                    <a:pt x="4884" y="2559"/>
                  </a:lnTo>
                  <a:lnTo>
                    <a:pt x="4786" y="2631"/>
                  </a:lnTo>
                  <a:lnTo>
                    <a:pt x="4747" y="2628"/>
                  </a:lnTo>
                  <a:lnTo>
                    <a:pt x="4805" y="2589"/>
                  </a:lnTo>
                  <a:lnTo>
                    <a:pt x="4747" y="2569"/>
                  </a:lnTo>
                  <a:lnTo>
                    <a:pt x="4675" y="2574"/>
                  </a:lnTo>
                  <a:lnTo>
                    <a:pt x="4546" y="2571"/>
                  </a:lnTo>
                  <a:lnTo>
                    <a:pt x="4544" y="2546"/>
                  </a:lnTo>
                  <a:lnTo>
                    <a:pt x="4594" y="2517"/>
                  </a:lnTo>
                  <a:lnTo>
                    <a:pt x="4572" y="2494"/>
                  </a:lnTo>
                  <a:lnTo>
                    <a:pt x="4643" y="2444"/>
                  </a:lnTo>
                  <a:lnTo>
                    <a:pt x="4753" y="2312"/>
                  </a:lnTo>
                  <a:lnTo>
                    <a:pt x="4808" y="2265"/>
                  </a:lnTo>
                  <a:lnTo>
                    <a:pt x="4873" y="2237"/>
                  </a:lnTo>
                  <a:lnTo>
                    <a:pt x="4902" y="2241"/>
                  </a:lnTo>
                  <a:lnTo>
                    <a:pt x="4883" y="2263"/>
                  </a:lnTo>
                  <a:lnTo>
                    <a:pt x="4831" y="2315"/>
                  </a:lnTo>
                  <a:moveTo>
                    <a:pt x="326" y="2496"/>
                  </a:moveTo>
                  <a:lnTo>
                    <a:pt x="285" y="2507"/>
                  </a:lnTo>
                  <a:lnTo>
                    <a:pt x="202" y="2469"/>
                  </a:lnTo>
                  <a:lnTo>
                    <a:pt x="202" y="2440"/>
                  </a:lnTo>
                  <a:lnTo>
                    <a:pt x="163" y="2411"/>
                  </a:lnTo>
                  <a:lnTo>
                    <a:pt x="167" y="2387"/>
                  </a:lnTo>
                  <a:lnTo>
                    <a:pt x="110" y="2372"/>
                  </a:lnTo>
                  <a:lnTo>
                    <a:pt x="117" y="2327"/>
                  </a:lnTo>
                  <a:lnTo>
                    <a:pt x="137" y="2308"/>
                  </a:lnTo>
                  <a:lnTo>
                    <a:pt x="192" y="2326"/>
                  </a:lnTo>
                  <a:lnTo>
                    <a:pt x="223" y="2339"/>
                  </a:lnTo>
                  <a:lnTo>
                    <a:pt x="278" y="2347"/>
                  </a:lnTo>
                  <a:lnTo>
                    <a:pt x="281" y="2376"/>
                  </a:lnTo>
                  <a:lnTo>
                    <a:pt x="286" y="2415"/>
                  </a:lnTo>
                  <a:lnTo>
                    <a:pt x="329" y="2450"/>
                  </a:lnTo>
                  <a:lnTo>
                    <a:pt x="326" y="2496"/>
                  </a:lnTo>
                  <a:moveTo>
                    <a:pt x="4418" y="2446"/>
                  </a:moveTo>
                  <a:lnTo>
                    <a:pt x="4385" y="2448"/>
                  </a:lnTo>
                  <a:lnTo>
                    <a:pt x="4309" y="2422"/>
                  </a:lnTo>
                  <a:lnTo>
                    <a:pt x="4262" y="2382"/>
                  </a:lnTo>
                  <a:lnTo>
                    <a:pt x="4287" y="2375"/>
                  </a:lnTo>
                  <a:lnTo>
                    <a:pt x="4366" y="2396"/>
                  </a:lnTo>
                  <a:lnTo>
                    <a:pt x="4421" y="2431"/>
                  </a:lnTo>
                  <a:lnTo>
                    <a:pt x="4418" y="2446"/>
                  </a:lnTo>
                </a:path>
              </a:pathLst>
            </a:custGeom>
            <a:solidFill>
              <a:schemeClr val="bg2"/>
            </a:solid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19" name="Freeform 18"/>
            <p:cNvSpPr>
              <a:spLocks noEditPoints="1"/>
            </p:cNvSpPr>
            <p:nvPr/>
          </p:nvSpPr>
          <p:spPr bwMode="auto">
            <a:xfrm>
              <a:off x="7651098" y="4786595"/>
              <a:ext cx="353540" cy="1063246"/>
            </a:xfrm>
            <a:custGeom>
              <a:avLst/>
              <a:gdLst>
                <a:gd name="T0" fmla="*/ 233 w 999"/>
                <a:gd name="T1" fmla="*/ 450 h 3202"/>
                <a:gd name="T2" fmla="*/ 296 w 999"/>
                <a:gd name="T3" fmla="*/ 460 h 3202"/>
                <a:gd name="T4" fmla="*/ 208 w 999"/>
                <a:gd name="T5" fmla="*/ 590 h 3202"/>
                <a:gd name="T6" fmla="*/ 221 w 999"/>
                <a:gd name="T7" fmla="*/ 759 h 3202"/>
                <a:gd name="T8" fmla="*/ 205 w 999"/>
                <a:gd name="T9" fmla="*/ 846 h 3202"/>
                <a:gd name="T10" fmla="*/ 159 w 999"/>
                <a:gd name="T11" fmla="*/ 1003 h 3202"/>
                <a:gd name="T12" fmla="*/ 154 w 999"/>
                <a:gd name="T13" fmla="*/ 1173 h 3202"/>
                <a:gd name="T14" fmla="*/ 239 w 999"/>
                <a:gd name="T15" fmla="*/ 1335 h 3202"/>
                <a:gd name="T16" fmla="*/ 234 w 999"/>
                <a:gd name="T17" fmla="*/ 1496 h 3202"/>
                <a:gd name="T18" fmla="*/ 212 w 999"/>
                <a:gd name="T19" fmla="*/ 1622 h 3202"/>
                <a:gd name="T20" fmla="*/ 275 w 999"/>
                <a:gd name="T21" fmla="*/ 1782 h 3202"/>
                <a:gd name="T22" fmla="*/ 244 w 999"/>
                <a:gd name="T23" fmla="*/ 1888 h 3202"/>
                <a:gd name="T24" fmla="*/ 295 w 999"/>
                <a:gd name="T25" fmla="*/ 2078 h 3202"/>
                <a:gd name="T26" fmla="*/ 319 w 999"/>
                <a:gd name="T27" fmla="*/ 2192 h 3202"/>
                <a:gd name="T28" fmla="*/ 349 w 999"/>
                <a:gd name="T29" fmla="*/ 2259 h 3202"/>
                <a:gd name="T30" fmla="*/ 404 w 999"/>
                <a:gd name="T31" fmla="*/ 2307 h 3202"/>
                <a:gd name="T32" fmla="*/ 404 w 999"/>
                <a:gd name="T33" fmla="*/ 2372 h 3202"/>
                <a:gd name="T34" fmla="*/ 409 w 999"/>
                <a:gd name="T35" fmla="*/ 2554 h 3202"/>
                <a:gd name="T36" fmla="*/ 431 w 999"/>
                <a:gd name="T37" fmla="*/ 2649 h 3202"/>
                <a:gd name="T38" fmla="*/ 436 w 999"/>
                <a:gd name="T39" fmla="*/ 2774 h 3202"/>
                <a:gd name="T40" fmla="*/ 513 w 999"/>
                <a:gd name="T41" fmla="*/ 2798 h 3202"/>
                <a:gd name="T42" fmla="*/ 583 w 999"/>
                <a:gd name="T43" fmla="*/ 2908 h 3202"/>
                <a:gd name="T44" fmla="*/ 808 w 999"/>
                <a:gd name="T45" fmla="*/ 2932 h 3202"/>
                <a:gd name="T46" fmla="*/ 728 w 999"/>
                <a:gd name="T47" fmla="*/ 2952 h 3202"/>
                <a:gd name="T48" fmla="*/ 706 w 999"/>
                <a:gd name="T49" fmla="*/ 3058 h 3202"/>
                <a:gd name="T50" fmla="*/ 596 w 999"/>
                <a:gd name="T51" fmla="*/ 3033 h 3202"/>
                <a:gd name="T52" fmla="*/ 498 w 999"/>
                <a:gd name="T53" fmla="*/ 2976 h 3202"/>
                <a:gd name="T54" fmla="*/ 354 w 999"/>
                <a:gd name="T55" fmla="*/ 2877 h 3202"/>
                <a:gd name="T56" fmla="*/ 296 w 999"/>
                <a:gd name="T57" fmla="*/ 2774 h 3202"/>
                <a:gd name="T58" fmla="*/ 226 w 999"/>
                <a:gd name="T59" fmla="*/ 2552 h 3202"/>
                <a:gd name="T60" fmla="*/ 162 w 999"/>
                <a:gd name="T61" fmla="*/ 2463 h 3202"/>
                <a:gd name="T62" fmla="*/ 173 w 999"/>
                <a:gd name="T63" fmla="*/ 2250 h 3202"/>
                <a:gd name="T64" fmla="*/ 237 w 999"/>
                <a:gd name="T65" fmla="*/ 2105 h 3202"/>
                <a:gd name="T66" fmla="*/ 196 w 999"/>
                <a:gd name="T67" fmla="*/ 2188 h 3202"/>
                <a:gd name="T68" fmla="*/ 132 w 999"/>
                <a:gd name="T69" fmla="*/ 2056 h 3202"/>
                <a:gd name="T70" fmla="*/ 124 w 999"/>
                <a:gd name="T71" fmla="*/ 1842 h 3202"/>
                <a:gd name="T72" fmla="*/ 50 w 999"/>
                <a:gd name="T73" fmla="*/ 1664 h 3202"/>
                <a:gd name="T74" fmla="*/ 88 w 999"/>
                <a:gd name="T75" fmla="*/ 1524 h 3202"/>
                <a:gd name="T76" fmla="*/ 107 w 999"/>
                <a:gd name="T77" fmla="*/ 1262 h 3202"/>
                <a:gd name="T78" fmla="*/ 72 w 999"/>
                <a:gd name="T79" fmla="*/ 1065 h 3202"/>
                <a:gd name="T80" fmla="*/ 68 w 999"/>
                <a:gd name="T81" fmla="*/ 856 h 3202"/>
                <a:gd name="T82" fmla="*/ 52 w 999"/>
                <a:gd name="T83" fmla="*/ 515 h 3202"/>
                <a:gd name="T84" fmla="*/ 28 w 999"/>
                <a:gd name="T85" fmla="*/ 185 h 3202"/>
                <a:gd name="T86" fmla="*/ 36 w 999"/>
                <a:gd name="T87" fmla="*/ 43 h 3202"/>
                <a:gd name="T88" fmla="*/ 93 w 999"/>
                <a:gd name="T89" fmla="*/ 57 h 3202"/>
                <a:gd name="T90" fmla="*/ 152 w 999"/>
                <a:gd name="T91" fmla="*/ 155 h 3202"/>
                <a:gd name="T92" fmla="*/ 189 w 999"/>
                <a:gd name="T93" fmla="*/ 333 h 3202"/>
                <a:gd name="T94" fmla="*/ 893 w 999"/>
                <a:gd name="T95" fmla="*/ 3142 h 3202"/>
                <a:gd name="T96" fmla="*/ 999 w 999"/>
                <a:gd name="T97" fmla="*/ 3144 h 3202"/>
                <a:gd name="T98" fmla="*/ 950 w 999"/>
                <a:gd name="T99" fmla="*/ 3202 h 3202"/>
                <a:gd name="T100" fmla="*/ 878 w 999"/>
                <a:gd name="T101" fmla="*/ 3193 h 3202"/>
                <a:gd name="T102" fmla="*/ 750 w 999"/>
                <a:gd name="T103" fmla="*/ 3157 h 3202"/>
                <a:gd name="T104" fmla="*/ 565 w 999"/>
                <a:gd name="T105" fmla="*/ 3068 h 3202"/>
                <a:gd name="T106" fmla="*/ 497 w 999"/>
                <a:gd name="T107" fmla="*/ 2993 h 3202"/>
                <a:gd name="T108" fmla="*/ 708 w 999"/>
                <a:gd name="T109" fmla="*/ 3077 h 3202"/>
                <a:gd name="T110" fmla="*/ 721 w 999"/>
                <a:gd name="T111" fmla="*/ 2984 h 3202"/>
                <a:gd name="T112" fmla="*/ 816 w 999"/>
                <a:gd name="T113" fmla="*/ 2960 h 32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999" h="3202">
                  <a:moveTo>
                    <a:pt x="189" y="333"/>
                  </a:moveTo>
                  <a:lnTo>
                    <a:pt x="233" y="450"/>
                  </a:lnTo>
                  <a:lnTo>
                    <a:pt x="284" y="439"/>
                  </a:lnTo>
                  <a:lnTo>
                    <a:pt x="296" y="460"/>
                  </a:lnTo>
                  <a:lnTo>
                    <a:pt x="282" y="548"/>
                  </a:lnTo>
                  <a:lnTo>
                    <a:pt x="208" y="590"/>
                  </a:lnTo>
                  <a:lnTo>
                    <a:pt x="231" y="732"/>
                  </a:lnTo>
                  <a:lnTo>
                    <a:pt x="221" y="759"/>
                  </a:lnTo>
                  <a:lnTo>
                    <a:pt x="248" y="793"/>
                  </a:lnTo>
                  <a:lnTo>
                    <a:pt x="205" y="846"/>
                  </a:lnTo>
                  <a:lnTo>
                    <a:pt x="171" y="926"/>
                  </a:lnTo>
                  <a:lnTo>
                    <a:pt x="159" y="1003"/>
                  </a:lnTo>
                  <a:lnTo>
                    <a:pt x="181" y="1085"/>
                  </a:lnTo>
                  <a:lnTo>
                    <a:pt x="154" y="1173"/>
                  </a:lnTo>
                  <a:lnTo>
                    <a:pt x="217" y="1319"/>
                  </a:lnTo>
                  <a:lnTo>
                    <a:pt x="239" y="1335"/>
                  </a:lnTo>
                  <a:lnTo>
                    <a:pt x="256" y="1413"/>
                  </a:lnTo>
                  <a:lnTo>
                    <a:pt x="234" y="1496"/>
                  </a:lnTo>
                  <a:lnTo>
                    <a:pt x="252" y="1566"/>
                  </a:lnTo>
                  <a:lnTo>
                    <a:pt x="212" y="1622"/>
                  </a:lnTo>
                  <a:lnTo>
                    <a:pt x="232" y="1700"/>
                  </a:lnTo>
                  <a:lnTo>
                    <a:pt x="275" y="1782"/>
                  </a:lnTo>
                  <a:lnTo>
                    <a:pt x="242" y="1813"/>
                  </a:lnTo>
                  <a:lnTo>
                    <a:pt x="244" y="1888"/>
                  </a:lnTo>
                  <a:lnTo>
                    <a:pt x="253" y="1975"/>
                  </a:lnTo>
                  <a:lnTo>
                    <a:pt x="295" y="2078"/>
                  </a:lnTo>
                  <a:lnTo>
                    <a:pt x="273" y="2095"/>
                  </a:lnTo>
                  <a:lnTo>
                    <a:pt x="319" y="2192"/>
                  </a:lnTo>
                  <a:lnTo>
                    <a:pt x="360" y="2224"/>
                  </a:lnTo>
                  <a:lnTo>
                    <a:pt x="349" y="2259"/>
                  </a:lnTo>
                  <a:lnTo>
                    <a:pt x="386" y="2276"/>
                  </a:lnTo>
                  <a:lnTo>
                    <a:pt x="404" y="2307"/>
                  </a:lnTo>
                  <a:lnTo>
                    <a:pt x="380" y="2323"/>
                  </a:lnTo>
                  <a:lnTo>
                    <a:pt x="404" y="2372"/>
                  </a:lnTo>
                  <a:lnTo>
                    <a:pt x="418" y="2483"/>
                  </a:lnTo>
                  <a:lnTo>
                    <a:pt x="409" y="2554"/>
                  </a:lnTo>
                  <a:lnTo>
                    <a:pt x="432" y="2596"/>
                  </a:lnTo>
                  <a:lnTo>
                    <a:pt x="431" y="2649"/>
                  </a:lnTo>
                  <a:lnTo>
                    <a:pt x="395" y="2686"/>
                  </a:lnTo>
                  <a:lnTo>
                    <a:pt x="436" y="2774"/>
                  </a:lnTo>
                  <a:lnTo>
                    <a:pt x="471" y="2804"/>
                  </a:lnTo>
                  <a:lnTo>
                    <a:pt x="513" y="2798"/>
                  </a:lnTo>
                  <a:lnTo>
                    <a:pt x="537" y="2860"/>
                  </a:lnTo>
                  <a:lnTo>
                    <a:pt x="583" y="2908"/>
                  </a:lnTo>
                  <a:lnTo>
                    <a:pt x="744" y="2919"/>
                  </a:lnTo>
                  <a:lnTo>
                    <a:pt x="808" y="2932"/>
                  </a:lnTo>
                  <a:lnTo>
                    <a:pt x="751" y="2931"/>
                  </a:lnTo>
                  <a:lnTo>
                    <a:pt x="728" y="2952"/>
                  </a:lnTo>
                  <a:lnTo>
                    <a:pt x="683" y="2981"/>
                  </a:lnTo>
                  <a:lnTo>
                    <a:pt x="706" y="3058"/>
                  </a:lnTo>
                  <a:lnTo>
                    <a:pt x="680" y="3060"/>
                  </a:lnTo>
                  <a:lnTo>
                    <a:pt x="596" y="3033"/>
                  </a:lnTo>
                  <a:lnTo>
                    <a:pt x="498" y="2976"/>
                  </a:lnTo>
                  <a:lnTo>
                    <a:pt x="498" y="2976"/>
                  </a:lnTo>
                  <a:lnTo>
                    <a:pt x="397" y="2929"/>
                  </a:lnTo>
                  <a:lnTo>
                    <a:pt x="354" y="2877"/>
                  </a:lnTo>
                  <a:lnTo>
                    <a:pt x="352" y="2829"/>
                  </a:lnTo>
                  <a:lnTo>
                    <a:pt x="296" y="2774"/>
                  </a:lnTo>
                  <a:lnTo>
                    <a:pt x="230" y="2632"/>
                  </a:lnTo>
                  <a:lnTo>
                    <a:pt x="226" y="2552"/>
                  </a:lnTo>
                  <a:lnTo>
                    <a:pt x="272" y="2488"/>
                  </a:lnTo>
                  <a:lnTo>
                    <a:pt x="162" y="2463"/>
                  </a:lnTo>
                  <a:lnTo>
                    <a:pt x="199" y="2389"/>
                  </a:lnTo>
                  <a:lnTo>
                    <a:pt x="173" y="2250"/>
                  </a:lnTo>
                  <a:lnTo>
                    <a:pt x="258" y="2280"/>
                  </a:lnTo>
                  <a:lnTo>
                    <a:pt x="237" y="2105"/>
                  </a:lnTo>
                  <a:lnTo>
                    <a:pt x="184" y="2083"/>
                  </a:lnTo>
                  <a:lnTo>
                    <a:pt x="196" y="2188"/>
                  </a:lnTo>
                  <a:lnTo>
                    <a:pt x="150" y="2176"/>
                  </a:lnTo>
                  <a:lnTo>
                    <a:pt x="132" y="2056"/>
                  </a:lnTo>
                  <a:lnTo>
                    <a:pt x="109" y="1900"/>
                  </a:lnTo>
                  <a:lnTo>
                    <a:pt x="124" y="1842"/>
                  </a:lnTo>
                  <a:lnTo>
                    <a:pt x="81" y="1759"/>
                  </a:lnTo>
                  <a:lnTo>
                    <a:pt x="50" y="1664"/>
                  </a:lnTo>
                  <a:lnTo>
                    <a:pt x="79" y="1661"/>
                  </a:lnTo>
                  <a:lnTo>
                    <a:pt x="88" y="1524"/>
                  </a:lnTo>
                  <a:lnTo>
                    <a:pt x="105" y="1389"/>
                  </a:lnTo>
                  <a:lnTo>
                    <a:pt x="107" y="1262"/>
                  </a:lnTo>
                  <a:lnTo>
                    <a:pt x="65" y="1135"/>
                  </a:lnTo>
                  <a:lnTo>
                    <a:pt x="72" y="1065"/>
                  </a:lnTo>
                  <a:lnTo>
                    <a:pt x="44" y="960"/>
                  </a:lnTo>
                  <a:lnTo>
                    <a:pt x="68" y="856"/>
                  </a:lnTo>
                  <a:lnTo>
                    <a:pt x="55" y="691"/>
                  </a:lnTo>
                  <a:lnTo>
                    <a:pt x="52" y="515"/>
                  </a:lnTo>
                  <a:lnTo>
                    <a:pt x="50" y="324"/>
                  </a:lnTo>
                  <a:lnTo>
                    <a:pt x="28" y="185"/>
                  </a:lnTo>
                  <a:lnTo>
                    <a:pt x="0" y="65"/>
                  </a:lnTo>
                  <a:lnTo>
                    <a:pt x="36" y="43"/>
                  </a:lnTo>
                  <a:lnTo>
                    <a:pt x="51" y="0"/>
                  </a:lnTo>
                  <a:lnTo>
                    <a:pt x="93" y="57"/>
                  </a:lnTo>
                  <a:lnTo>
                    <a:pt x="110" y="119"/>
                  </a:lnTo>
                  <a:lnTo>
                    <a:pt x="152" y="155"/>
                  </a:lnTo>
                  <a:lnTo>
                    <a:pt x="138" y="237"/>
                  </a:lnTo>
                  <a:lnTo>
                    <a:pt x="189" y="333"/>
                  </a:lnTo>
                  <a:moveTo>
                    <a:pt x="816" y="2960"/>
                  </a:moveTo>
                  <a:lnTo>
                    <a:pt x="893" y="3142"/>
                  </a:lnTo>
                  <a:lnTo>
                    <a:pt x="960" y="3142"/>
                  </a:lnTo>
                  <a:lnTo>
                    <a:pt x="999" y="3144"/>
                  </a:lnTo>
                  <a:lnTo>
                    <a:pt x="992" y="3177"/>
                  </a:lnTo>
                  <a:lnTo>
                    <a:pt x="950" y="3202"/>
                  </a:lnTo>
                  <a:lnTo>
                    <a:pt x="918" y="3200"/>
                  </a:lnTo>
                  <a:lnTo>
                    <a:pt x="878" y="3193"/>
                  </a:lnTo>
                  <a:lnTo>
                    <a:pt x="821" y="3169"/>
                  </a:lnTo>
                  <a:lnTo>
                    <a:pt x="750" y="3157"/>
                  </a:lnTo>
                  <a:lnTo>
                    <a:pt x="650" y="3112"/>
                  </a:lnTo>
                  <a:lnTo>
                    <a:pt x="565" y="3068"/>
                  </a:lnTo>
                  <a:lnTo>
                    <a:pt x="436" y="2976"/>
                  </a:lnTo>
                  <a:lnTo>
                    <a:pt x="497" y="2993"/>
                  </a:lnTo>
                  <a:lnTo>
                    <a:pt x="611" y="3048"/>
                  </a:lnTo>
                  <a:lnTo>
                    <a:pt x="708" y="3077"/>
                  </a:lnTo>
                  <a:lnTo>
                    <a:pt x="724" y="3040"/>
                  </a:lnTo>
                  <a:lnTo>
                    <a:pt x="721" y="2984"/>
                  </a:lnTo>
                  <a:lnTo>
                    <a:pt x="766" y="2950"/>
                  </a:lnTo>
                  <a:lnTo>
                    <a:pt x="816" y="2960"/>
                  </a:lnTo>
                </a:path>
              </a:pathLst>
            </a:custGeom>
            <a:solidFill>
              <a:schemeClr val="bg2"/>
            </a:solid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20" name="Freeform 19"/>
            <p:cNvSpPr>
              <a:spLocks/>
            </p:cNvSpPr>
            <p:nvPr/>
          </p:nvSpPr>
          <p:spPr bwMode="auto">
            <a:xfrm>
              <a:off x="7394636" y="3937087"/>
              <a:ext cx="323113" cy="473764"/>
            </a:xfrm>
            <a:custGeom>
              <a:avLst/>
              <a:gdLst>
                <a:gd name="T0" fmla="*/ 59 w 223"/>
                <a:gd name="T1" fmla="*/ 257 h 348"/>
                <a:gd name="T2" fmla="*/ 44 w 223"/>
                <a:gd name="T3" fmla="*/ 253 h 348"/>
                <a:gd name="T4" fmla="*/ 24 w 223"/>
                <a:gd name="T5" fmla="*/ 241 h 348"/>
                <a:gd name="T6" fmla="*/ 3 w 223"/>
                <a:gd name="T7" fmla="*/ 230 h 348"/>
                <a:gd name="T8" fmla="*/ 7 w 223"/>
                <a:gd name="T9" fmla="*/ 222 h 348"/>
                <a:gd name="T10" fmla="*/ 11 w 223"/>
                <a:gd name="T11" fmla="*/ 204 h 348"/>
                <a:gd name="T12" fmla="*/ 28 w 223"/>
                <a:gd name="T13" fmla="*/ 189 h 348"/>
                <a:gd name="T14" fmla="*/ 28 w 223"/>
                <a:gd name="T15" fmla="*/ 173 h 348"/>
                <a:gd name="T16" fmla="*/ 29 w 223"/>
                <a:gd name="T17" fmla="*/ 142 h 348"/>
                <a:gd name="T18" fmla="*/ 30 w 223"/>
                <a:gd name="T19" fmla="*/ 119 h 348"/>
                <a:gd name="T20" fmla="*/ 26 w 223"/>
                <a:gd name="T21" fmla="*/ 98 h 348"/>
                <a:gd name="T22" fmla="*/ 36 w 223"/>
                <a:gd name="T23" fmla="*/ 94 h 348"/>
                <a:gd name="T24" fmla="*/ 34 w 223"/>
                <a:gd name="T25" fmla="*/ 78 h 348"/>
                <a:gd name="T26" fmla="*/ 58 w 223"/>
                <a:gd name="T27" fmla="*/ 64 h 348"/>
                <a:gd name="T28" fmla="*/ 67 w 223"/>
                <a:gd name="T29" fmla="*/ 55 h 348"/>
                <a:gd name="T30" fmla="*/ 82 w 223"/>
                <a:gd name="T31" fmla="*/ 28 h 348"/>
                <a:gd name="T32" fmla="*/ 96 w 223"/>
                <a:gd name="T33" fmla="*/ 23 h 348"/>
                <a:gd name="T34" fmla="*/ 125 w 223"/>
                <a:gd name="T35" fmla="*/ 15 h 348"/>
                <a:gd name="T36" fmla="*/ 142 w 223"/>
                <a:gd name="T37" fmla="*/ 0 h 348"/>
                <a:gd name="T38" fmla="*/ 152 w 223"/>
                <a:gd name="T39" fmla="*/ 7 h 348"/>
                <a:gd name="T40" fmla="*/ 137 w 223"/>
                <a:gd name="T41" fmla="*/ 17 h 348"/>
                <a:gd name="T42" fmla="*/ 124 w 223"/>
                <a:gd name="T43" fmla="*/ 34 h 348"/>
                <a:gd name="T44" fmla="*/ 115 w 223"/>
                <a:gd name="T45" fmla="*/ 56 h 348"/>
                <a:gd name="T46" fmla="*/ 118 w 223"/>
                <a:gd name="T47" fmla="*/ 70 h 348"/>
                <a:gd name="T48" fmla="*/ 124 w 223"/>
                <a:gd name="T49" fmla="*/ 84 h 348"/>
                <a:gd name="T50" fmla="*/ 123 w 223"/>
                <a:gd name="T51" fmla="*/ 100 h 348"/>
                <a:gd name="T52" fmla="*/ 128 w 223"/>
                <a:gd name="T53" fmla="*/ 106 h 348"/>
                <a:gd name="T54" fmla="*/ 156 w 223"/>
                <a:gd name="T55" fmla="*/ 111 h 348"/>
                <a:gd name="T56" fmla="*/ 178 w 223"/>
                <a:gd name="T57" fmla="*/ 132 h 348"/>
                <a:gd name="T58" fmla="*/ 199 w 223"/>
                <a:gd name="T59" fmla="*/ 131 h 348"/>
                <a:gd name="T60" fmla="*/ 216 w 223"/>
                <a:gd name="T61" fmla="*/ 132 h 348"/>
                <a:gd name="T62" fmla="*/ 208 w 223"/>
                <a:gd name="T63" fmla="*/ 150 h 348"/>
                <a:gd name="T64" fmla="*/ 210 w 223"/>
                <a:gd name="T65" fmla="*/ 179 h 348"/>
                <a:gd name="T66" fmla="*/ 215 w 223"/>
                <a:gd name="T67" fmla="*/ 189 h 348"/>
                <a:gd name="T68" fmla="*/ 212 w 223"/>
                <a:gd name="T69" fmla="*/ 204 h 348"/>
                <a:gd name="T70" fmla="*/ 223 w 223"/>
                <a:gd name="T71" fmla="*/ 232 h 348"/>
                <a:gd name="T72" fmla="*/ 216 w 223"/>
                <a:gd name="T73" fmla="*/ 223 h 348"/>
                <a:gd name="T74" fmla="*/ 204 w 223"/>
                <a:gd name="T75" fmla="*/ 223 h 348"/>
                <a:gd name="T76" fmla="*/ 169 w 223"/>
                <a:gd name="T77" fmla="*/ 236 h 348"/>
                <a:gd name="T78" fmla="*/ 179 w 223"/>
                <a:gd name="T79" fmla="*/ 246 h 348"/>
                <a:gd name="T80" fmla="*/ 165 w 223"/>
                <a:gd name="T81" fmla="*/ 247 h 348"/>
                <a:gd name="T82" fmla="*/ 173 w 223"/>
                <a:gd name="T83" fmla="*/ 270 h 348"/>
                <a:gd name="T84" fmla="*/ 175 w 223"/>
                <a:gd name="T85" fmla="*/ 291 h 348"/>
                <a:gd name="T86" fmla="*/ 159 w 223"/>
                <a:gd name="T87" fmla="*/ 337 h 348"/>
                <a:gd name="T88" fmla="*/ 165 w 223"/>
                <a:gd name="T89" fmla="*/ 315 h 348"/>
                <a:gd name="T90" fmla="*/ 139 w 223"/>
                <a:gd name="T91" fmla="*/ 307 h 348"/>
                <a:gd name="T92" fmla="*/ 123 w 223"/>
                <a:gd name="T93" fmla="*/ 309 h 348"/>
                <a:gd name="T94" fmla="*/ 98 w 223"/>
                <a:gd name="T95" fmla="*/ 285 h 348"/>
                <a:gd name="T96" fmla="*/ 84 w 223"/>
                <a:gd name="T97" fmla="*/ 270 h 348"/>
                <a:gd name="T98" fmla="*/ 66 w 223"/>
                <a:gd name="T99" fmla="*/ 261 h 3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23" h="348">
                  <a:moveTo>
                    <a:pt x="66" y="261"/>
                  </a:moveTo>
                  <a:lnTo>
                    <a:pt x="59" y="257"/>
                  </a:lnTo>
                  <a:lnTo>
                    <a:pt x="50" y="250"/>
                  </a:lnTo>
                  <a:lnTo>
                    <a:pt x="44" y="253"/>
                  </a:lnTo>
                  <a:lnTo>
                    <a:pt x="29" y="250"/>
                  </a:lnTo>
                  <a:lnTo>
                    <a:pt x="24" y="241"/>
                  </a:lnTo>
                  <a:lnTo>
                    <a:pt x="21" y="242"/>
                  </a:lnTo>
                  <a:lnTo>
                    <a:pt x="3" y="230"/>
                  </a:lnTo>
                  <a:lnTo>
                    <a:pt x="0" y="223"/>
                  </a:lnTo>
                  <a:lnTo>
                    <a:pt x="7" y="222"/>
                  </a:lnTo>
                  <a:lnTo>
                    <a:pt x="6" y="211"/>
                  </a:lnTo>
                  <a:lnTo>
                    <a:pt x="11" y="204"/>
                  </a:lnTo>
                  <a:lnTo>
                    <a:pt x="20" y="202"/>
                  </a:lnTo>
                  <a:lnTo>
                    <a:pt x="28" y="189"/>
                  </a:lnTo>
                  <a:lnTo>
                    <a:pt x="35" y="179"/>
                  </a:lnTo>
                  <a:lnTo>
                    <a:pt x="28" y="173"/>
                  </a:lnTo>
                  <a:lnTo>
                    <a:pt x="32" y="161"/>
                  </a:lnTo>
                  <a:lnTo>
                    <a:pt x="29" y="142"/>
                  </a:lnTo>
                  <a:lnTo>
                    <a:pt x="33" y="137"/>
                  </a:lnTo>
                  <a:lnTo>
                    <a:pt x="30" y="119"/>
                  </a:lnTo>
                  <a:lnTo>
                    <a:pt x="23" y="108"/>
                  </a:lnTo>
                  <a:lnTo>
                    <a:pt x="26" y="98"/>
                  </a:lnTo>
                  <a:lnTo>
                    <a:pt x="32" y="100"/>
                  </a:lnTo>
                  <a:lnTo>
                    <a:pt x="36" y="94"/>
                  </a:lnTo>
                  <a:lnTo>
                    <a:pt x="32" y="81"/>
                  </a:lnTo>
                  <a:lnTo>
                    <a:pt x="34" y="78"/>
                  </a:lnTo>
                  <a:lnTo>
                    <a:pt x="44" y="79"/>
                  </a:lnTo>
                  <a:lnTo>
                    <a:pt x="58" y="64"/>
                  </a:lnTo>
                  <a:lnTo>
                    <a:pt x="66" y="62"/>
                  </a:lnTo>
                  <a:lnTo>
                    <a:pt x="67" y="55"/>
                  </a:lnTo>
                  <a:lnTo>
                    <a:pt x="71" y="38"/>
                  </a:lnTo>
                  <a:lnTo>
                    <a:pt x="82" y="28"/>
                  </a:lnTo>
                  <a:lnTo>
                    <a:pt x="94" y="28"/>
                  </a:lnTo>
                  <a:lnTo>
                    <a:pt x="96" y="23"/>
                  </a:lnTo>
                  <a:lnTo>
                    <a:pt x="110" y="25"/>
                  </a:lnTo>
                  <a:lnTo>
                    <a:pt x="125" y="15"/>
                  </a:lnTo>
                  <a:lnTo>
                    <a:pt x="132" y="10"/>
                  </a:lnTo>
                  <a:lnTo>
                    <a:pt x="142" y="0"/>
                  </a:lnTo>
                  <a:lnTo>
                    <a:pt x="148" y="1"/>
                  </a:lnTo>
                  <a:lnTo>
                    <a:pt x="152" y="7"/>
                  </a:lnTo>
                  <a:lnTo>
                    <a:pt x="149" y="14"/>
                  </a:lnTo>
                  <a:lnTo>
                    <a:pt x="137" y="17"/>
                  </a:lnTo>
                  <a:lnTo>
                    <a:pt x="131" y="28"/>
                  </a:lnTo>
                  <a:lnTo>
                    <a:pt x="124" y="34"/>
                  </a:lnTo>
                  <a:lnTo>
                    <a:pt x="118" y="41"/>
                  </a:lnTo>
                  <a:lnTo>
                    <a:pt x="115" y="56"/>
                  </a:lnTo>
                  <a:lnTo>
                    <a:pt x="109" y="68"/>
                  </a:lnTo>
                  <a:lnTo>
                    <a:pt x="118" y="70"/>
                  </a:lnTo>
                  <a:lnTo>
                    <a:pt x="120" y="79"/>
                  </a:lnTo>
                  <a:lnTo>
                    <a:pt x="124" y="84"/>
                  </a:lnTo>
                  <a:lnTo>
                    <a:pt x="125" y="92"/>
                  </a:lnTo>
                  <a:lnTo>
                    <a:pt x="123" y="100"/>
                  </a:lnTo>
                  <a:lnTo>
                    <a:pt x="123" y="104"/>
                  </a:lnTo>
                  <a:lnTo>
                    <a:pt x="128" y="106"/>
                  </a:lnTo>
                  <a:lnTo>
                    <a:pt x="132" y="113"/>
                  </a:lnTo>
                  <a:lnTo>
                    <a:pt x="156" y="111"/>
                  </a:lnTo>
                  <a:lnTo>
                    <a:pt x="166" y="114"/>
                  </a:lnTo>
                  <a:lnTo>
                    <a:pt x="178" y="132"/>
                  </a:lnTo>
                  <a:lnTo>
                    <a:pt x="186" y="129"/>
                  </a:lnTo>
                  <a:lnTo>
                    <a:pt x="199" y="131"/>
                  </a:lnTo>
                  <a:lnTo>
                    <a:pt x="210" y="128"/>
                  </a:lnTo>
                  <a:lnTo>
                    <a:pt x="216" y="132"/>
                  </a:lnTo>
                  <a:lnTo>
                    <a:pt x="212" y="143"/>
                  </a:lnTo>
                  <a:lnTo>
                    <a:pt x="208" y="150"/>
                  </a:lnTo>
                  <a:lnTo>
                    <a:pt x="206" y="165"/>
                  </a:lnTo>
                  <a:lnTo>
                    <a:pt x="210" y="179"/>
                  </a:lnTo>
                  <a:lnTo>
                    <a:pt x="215" y="185"/>
                  </a:lnTo>
                  <a:lnTo>
                    <a:pt x="215" y="189"/>
                  </a:lnTo>
                  <a:lnTo>
                    <a:pt x="206" y="200"/>
                  </a:lnTo>
                  <a:lnTo>
                    <a:pt x="212" y="204"/>
                  </a:lnTo>
                  <a:lnTo>
                    <a:pt x="217" y="212"/>
                  </a:lnTo>
                  <a:lnTo>
                    <a:pt x="223" y="232"/>
                  </a:lnTo>
                  <a:lnTo>
                    <a:pt x="219" y="235"/>
                  </a:lnTo>
                  <a:lnTo>
                    <a:pt x="216" y="223"/>
                  </a:lnTo>
                  <a:lnTo>
                    <a:pt x="211" y="216"/>
                  </a:lnTo>
                  <a:lnTo>
                    <a:pt x="204" y="223"/>
                  </a:lnTo>
                  <a:lnTo>
                    <a:pt x="169" y="223"/>
                  </a:lnTo>
                  <a:lnTo>
                    <a:pt x="169" y="236"/>
                  </a:lnTo>
                  <a:lnTo>
                    <a:pt x="180" y="238"/>
                  </a:lnTo>
                  <a:lnTo>
                    <a:pt x="179" y="246"/>
                  </a:lnTo>
                  <a:lnTo>
                    <a:pt x="175" y="244"/>
                  </a:lnTo>
                  <a:lnTo>
                    <a:pt x="165" y="247"/>
                  </a:lnTo>
                  <a:lnTo>
                    <a:pt x="165" y="262"/>
                  </a:lnTo>
                  <a:lnTo>
                    <a:pt x="173" y="270"/>
                  </a:lnTo>
                  <a:lnTo>
                    <a:pt x="176" y="282"/>
                  </a:lnTo>
                  <a:lnTo>
                    <a:pt x="175" y="291"/>
                  </a:lnTo>
                  <a:lnTo>
                    <a:pt x="168" y="348"/>
                  </a:lnTo>
                  <a:lnTo>
                    <a:pt x="159" y="337"/>
                  </a:lnTo>
                  <a:lnTo>
                    <a:pt x="153" y="336"/>
                  </a:lnTo>
                  <a:lnTo>
                    <a:pt x="165" y="315"/>
                  </a:lnTo>
                  <a:lnTo>
                    <a:pt x="150" y="305"/>
                  </a:lnTo>
                  <a:lnTo>
                    <a:pt x="139" y="307"/>
                  </a:lnTo>
                  <a:lnTo>
                    <a:pt x="133" y="303"/>
                  </a:lnTo>
                  <a:lnTo>
                    <a:pt x="123" y="309"/>
                  </a:lnTo>
                  <a:lnTo>
                    <a:pt x="109" y="306"/>
                  </a:lnTo>
                  <a:lnTo>
                    <a:pt x="98" y="285"/>
                  </a:lnTo>
                  <a:lnTo>
                    <a:pt x="89" y="279"/>
                  </a:lnTo>
                  <a:lnTo>
                    <a:pt x="84" y="270"/>
                  </a:lnTo>
                  <a:lnTo>
                    <a:pt x="71" y="260"/>
                  </a:lnTo>
                  <a:lnTo>
                    <a:pt x="66" y="261"/>
                  </a:lnTo>
                  <a:close/>
                </a:path>
              </a:pathLst>
            </a:custGeom>
            <a:solidFill>
              <a:schemeClr val="bg2"/>
            </a:solid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21" name="Freeform 20"/>
            <p:cNvSpPr>
              <a:spLocks/>
            </p:cNvSpPr>
            <p:nvPr/>
          </p:nvSpPr>
          <p:spPr bwMode="auto">
            <a:xfrm>
              <a:off x="7220764" y="3971122"/>
              <a:ext cx="86936" cy="85768"/>
            </a:xfrm>
            <a:custGeom>
              <a:avLst/>
              <a:gdLst>
                <a:gd name="T0" fmla="*/ 51 w 60"/>
                <a:gd name="T1" fmla="*/ 63 h 63"/>
                <a:gd name="T2" fmla="*/ 41 w 60"/>
                <a:gd name="T3" fmla="*/ 58 h 63"/>
                <a:gd name="T4" fmla="*/ 38 w 60"/>
                <a:gd name="T5" fmla="*/ 53 h 63"/>
                <a:gd name="T6" fmla="*/ 40 w 60"/>
                <a:gd name="T7" fmla="*/ 50 h 63"/>
                <a:gd name="T8" fmla="*/ 40 w 60"/>
                <a:gd name="T9" fmla="*/ 45 h 63"/>
                <a:gd name="T10" fmla="*/ 35 w 60"/>
                <a:gd name="T11" fmla="*/ 40 h 63"/>
                <a:gd name="T12" fmla="*/ 28 w 60"/>
                <a:gd name="T13" fmla="*/ 36 h 63"/>
                <a:gd name="T14" fmla="*/ 22 w 60"/>
                <a:gd name="T15" fmla="*/ 34 h 63"/>
                <a:gd name="T16" fmla="*/ 21 w 60"/>
                <a:gd name="T17" fmla="*/ 28 h 63"/>
                <a:gd name="T18" fmla="*/ 17 w 60"/>
                <a:gd name="T19" fmla="*/ 24 h 63"/>
                <a:gd name="T20" fmla="*/ 18 w 60"/>
                <a:gd name="T21" fmla="*/ 30 h 63"/>
                <a:gd name="T22" fmla="*/ 14 w 60"/>
                <a:gd name="T23" fmla="*/ 35 h 63"/>
                <a:gd name="T24" fmla="*/ 10 w 60"/>
                <a:gd name="T25" fmla="*/ 29 h 63"/>
                <a:gd name="T26" fmla="*/ 4 w 60"/>
                <a:gd name="T27" fmla="*/ 27 h 63"/>
                <a:gd name="T28" fmla="*/ 2 w 60"/>
                <a:gd name="T29" fmla="*/ 23 h 63"/>
                <a:gd name="T30" fmla="*/ 2 w 60"/>
                <a:gd name="T31" fmla="*/ 17 h 63"/>
                <a:gd name="T32" fmla="*/ 5 w 60"/>
                <a:gd name="T33" fmla="*/ 10 h 63"/>
                <a:gd name="T34" fmla="*/ 0 w 60"/>
                <a:gd name="T35" fmla="*/ 7 h 63"/>
                <a:gd name="T36" fmla="*/ 5 w 60"/>
                <a:gd name="T37" fmla="*/ 3 h 63"/>
                <a:gd name="T38" fmla="*/ 8 w 60"/>
                <a:gd name="T39" fmla="*/ 0 h 63"/>
                <a:gd name="T40" fmla="*/ 19 w 60"/>
                <a:gd name="T41" fmla="*/ 6 h 63"/>
                <a:gd name="T42" fmla="*/ 24 w 60"/>
                <a:gd name="T43" fmla="*/ 3 h 63"/>
                <a:gd name="T44" fmla="*/ 29 w 60"/>
                <a:gd name="T45" fmla="*/ 5 h 63"/>
                <a:gd name="T46" fmla="*/ 32 w 60"/>
                <a:gd name="T47" fmla="*/ 9 h 63"/>
                <a:gd name="T48" fmla="*/ 37 w 60"/>
                <a:gd name="T49" fmla="*/ 11 h 63"/>
                <a:gd name="T50" fmla="*/ 42 w 60"/>
                <a:gd name="T51" fmla="*/ 6 h 63"/>
                <a:gd name="T52" fmla="*/ 46 w 60"/>
                <a:gd name="T53" fmla="*/ 17 h 63"/>
                <a:gd name="T54" fmla="*/ 52 w 60"/>
                <a:gd name="T55" fmla="*/ 26 h 63"/>
                <a:gd name="T56" fmla="*/ 60 w 60"/>
                <a:gd name="T57" fmla="*/ 35 h 63"/>
                <a:gd name="T58" fmla="*/ 53 w 60"/>
                <a:gd name="T59" fmla="*/ 36 h 63"/>
                <a:gd name="T60" fmla="*/ 53 w 60"/>
                <a:gd name="T61" fmla="*/ 45 h 63"/>
                <a:gd name="T62" fmla="*/ 57 w 60"/>
                <a:gd name="T63" fmla="*/ 48 h 63"/>
                <a:gd name="T64" fmla="*/ 54 w 60"/>
                <a:gd name="T65" fmla="*/ 51 h 63"/>
                <a:gd name="T66" fmla="*/ 54 w 60"/>
                <a:gd name="T67" fmla="*/ 54 h 63"/>
                <a:gd name="T68" fmla="*/ 52 w 60"/>
                <a:gd name="T69" fmla="*/ 58 h 63"/>
                <a:gd name="T70" fmla="*/ 51 w 60"/>
                <a:gd name="T71" fmla="*/ 63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60" h="63">
                  <a:moveTo>
                    <a:pt x="51" y="63"/>
                  </a:moveTo>
                  <a:lnTo>
                    <a:pt x="41" y="58"/>
                  </a:lnTo>
                  <a:lnTo>
                    <a:pt x="38" y="53"/>
                  </a:lnTo>
                  <a:lnTo>
                    <a:pt x="40" y="50"/>
                  </a:lnTo>
                  <a:lnTo>
                    <a:pt x="40" y="45"/>
                  </a:lnTo>
                  <a:lnTo>
                    <a:pt x="35" y="40"/>
                  </a:lnTo>
                  <a:lnTo>
                    <a:pt x="28" y="36"/>
                  </a:lnTo>
                  <a:lnTo>
                    <a:pt x="22" y="34"/>
                  </a:lnTo>
                  <a:lnTo>
                    <a:pt x="21" y="28"/>
                  </a:lnTo>
                  <a:lnTo>
                    <a:pt x="17" y="24"/>
                  </a:lnTo>
                  <a:lnTo>
                    <a:pt x="18" y="30"/>
                  </a:lnTo>
                  <a:lnTo>
                    <a:pt x="14" y="35"/>
                  </a:lnTo>
                  <a:lnTo>
                    <a:pt x="10" y="29"/>
                  </a:lnTo>
                  <a:lnTo>
                    <a:pt x="4" y="27"/>
                  </a:lnTo>
                  <a:lnTo>
                    <a:pt x="2" y="23"/>
                  </a:lnTo>
                  <a:lnTo>
                    <a:pt x="2" y="17"/>
                  </a:lnTo>
                  <a:lnTo>
                    <a:pt x="5" y="10"/>
                  </a:lnTo>
                  <a:lnTo>
                    <a:pt x="0" y="7"/>
                  </a:lnTo>
                  <a:lnTo>
                    <a:pt x="5" y="3"/>
                  </a:lnTo>
                  <a:lnTo>
                    <a:pt x="8" y="0"/>
                  </a:lnTo>
                  <a:lnTo>
                    <a:pt x="19" y="6"/>
                  </a:lnTo>
                  <a:lnTo>
                    <a:pt x="24" y="3"/>
                  </a:lnTo>
                  <a:lnTo>
                    <a:pt x="29" y="5"/>
                  </a:lnTo>
                  <a:lnTo>
                    <a:pt x="32" y="9"/>
                  </a:lnTo>
                  <a:lnTo>
                    <a:pt x="37" y="11"/>
                  </a:lnTo>
                  <a:lnTo>
                    <a:pt x="42" y="6"/>
                  </a:lnTo>
                  <a:lnTo>
                    <a:pt x="46" y="17"/>
                  </a:lnTo>
                  <a:lnTo>
                    <a:pt x="52" y="26"/>
                  </a:lnTo>
                  <a:lnTo>
                    <a:pt x="60" y="35"/>
                  </a:lnTo>
                  <a:lnTo>
                    <a:pt x="53" y="36"/>
                  </a:lnTo>
                  <a:lnTo>
                    <a:pt x="53" y="45"/>
                  </a:lnTo>
                  <a:lnTo>
                    <a:pt x="57" y="48"/>
                  </a:lnTo>
                  <a:lnTo>
                    <a:pt x="54" y="51"/>
                  </a:lnTo>
                  <a:lnTo>
                    <a:pt x="54" y="54"/>
                  </a:lnTo>
                  <a:lnTo>
                    <a:pt x="52" y="58"/>
                  </a:lnTo>
                  <a:lnTo>
                    <a:pt x="51" y="63"/>
                  </a:lnTo>
                  <a:close/>
                </a:path>
              </a:pathLst>
            </a:custGeom>
            <a:solidFill>
              <a:schemeClr val="bg2"/>
            </a:solid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22" name="Freeform 21"/>
            <p:cNvSpPr>
              <a:spLocks/>
            </p:cNvSpPr>
            <p:nvPr/>
          </p:nvSpPr>
          <p:spPr bwMode="auto">
            <a:xfrm>
              <a:off x="7283069" y="3633497"/>
              <a:ext cx="275298" cy="93936"/>
            </a:xfrm>
            <a:custGeom>
              <a:avLst/>
              <a:gdLst>
                <a:gd name="T0" fmla="*/ 53 w 190"/>
                <a:gd name="T1" fmla="*/ 0 h 69"/>
                <a:gd name="T2" fmla="*/ 68 w 190"/>
                <a:gd name="T3" fmla="*/ 1 h 69"/>
                <a:gd name="T4" fmla="*/ 82 w 190"/>
                <a:gd name="T5" fmla="*/ 1 h 69"/>
                <a:gd name="T6" fmla="*/ 98 w 190"/>
                <a:gd name="T7" fmla="*/ 8 h 69"/>
                <a:gd name="T8" fmla="*/ 104 w 190"/>
                <a:gd name="T9" fmla="*/ 16 h 69"/>
                <a:gd name="T10" fmla="*/ 121 w 190"/>
                <a:gd name="T11" fmla="*/ 14 h 69"/>
                <a:gd name="T12" fmla="*/ 127 w 190"/>
                <a:gd name="T13" fmla="*/ 19 h 69"/>
                <a:gd name="T14" fmla="*/ 140 w 190"/>
                <a:gd name="T15" fmla="*/ 31 h 69"/>
                <a:gd name="T16" fmla="*/ 150 w 190"/>
                <a:gd name="T17" fmla="*/ 41 h 69"/>
                <a:gd name="T18" fmla="*/ 156 w 190"/>
                <a:gd name="T19" fmla="*/ 40 h 69"/>
                <a:gd name="T20" fmla="*/ 166 w 190"/>
                <a:gd name="T21" fmla="*/ 45 h 69"/>
                <a:gd name="T22" fmla="*/ 164 w 190"/>
                <a:gd name="T23" fmla="*/ 51 h 69"/>
                <a:gd name="T24" fmla="*/ 177 w 190"/>
                <a:gd name="T25" fmla="*/ 51 h 69"/>
                <a:gd name="T26" fmla="*/ 190 w 190"/>
                <a:gd name="T27" fmla="*/ 60 h 69"/>
                <a:gd name="T28" fmla="*/ 187 w 190"/>
                <a:gd name="T29" fmla="*/ 65 h 69"/>
                <a:gd name="T30" fmla="*/ 175 w 190"/>
                <a:gd name="T31" fmla="*/ 67 h 69"/>
                <a:gd name="T32" fmla="*/ 163 w 190"/>
                <a:gd name="T33" fmla="*/ 68 h 69"/>
                <a:gd name="T34" fmla="*/ 151 w 190"/>
                <a:gd name="T35" fmla="*/ 67 h 69"/>
                <a:gd name="T36" fmla="*/ 124 w 190"/>
                <a:gd name="T37" fmla="*/ 69 h 69"/>
                <a:gd name="T38" fmla="*/ 138 w 190"/>
                <a:gd name="T39" fmla="*/ 57 h 69"/>
                <a:gd name="T40" fmla="*/ 131 w 190"/>
                <a:gd name="T41" fmla="*/ 52 h 69"/>
                <a:gd name="T42" fmla="*/ 120 w 190"/>
                <a:gd name="T43" fmla="*/ 50 h 69"/>
                <a:gd name="T44" fmla="*/ 114 w 190"/>
                <a:gd name="T45" fmla="*/ 45 h 69"/>
                <a:gd name="T46" fmla="*/ 112 w 190"/>
                <a:gd name="T47" fmla="*/ 33 h 69"/>
                <a:gd name="T48" fmla="*/ 101 w 190"/>
                <a:gd name="T49" fmla="*/ 34 h 69"/>
                <a:gd name="T50" fmla="*/ 86 w 190"/>
                <a:gd name="T51" fmla="*/ 28 h 69"/>
                <a:gd name="T52" fmla="*/ 81 w 190"/>
                <a:gd name="T53" fmla="*/ 24 h 69"/>
                <a:gd name="T54" fmla="*/ 58 w 190"/>
                <a:gd name="T55" fmla="*/ 20 h 69"/>
                <a:gd name="T56" fmla="*/ 52 w 190"/>
                <a:gd name="T57" fmla="*/ 16 h 69"/>
                <a:gd name="T58" fmla="*/ 60 w 190"/>
                <a:gd name="T59" fmla="*/ 11 h 69"/>
                <a:gd name="T60" fmla="*/ 42 w 190"/>
                <a:gd name="T61" fmla="*/ 10 h 69"/>
                <a:gd name="T62" fmla="*/ 28 w 190"/>
                <a:gd name="T63" fmla="*/ 21 h 69"/>
                <a:gd name="T64" fmla="*/ 20 w 190"/>
                <a:gd name="T65" fmla="*/ 21 h 69"/>
                <a:gd name="T66" fmla="*/ 17 w 190"/>
                <a:gd name="T67" fmla="*/ 26 h 69"/>
                <a:gd name="T68" fmla="*/ 7 w 190"/>
                <a:gd name="T69" fmla="*/ 28 h 69"/>
                <a:gd name="T70" fmla="*/ 0 w 190"/>
                <a:gd name="T71" fmla="*/ 27 h 69"/>
                <a:gd name="T72" fmla="*/ 11 w 190"/>
                <a:gd name="T73" fmla="*/ 20 h 69"/>
                <a:gd name="T74" fmla="*/ 16 w 190"/>
                <a:gd name="T75" fmla="*/ 13 h 69"/>
                <a:gd name="T76" fmla="*/ 25 w 190"/>
                <a:gd name="T77" fmla="*/ 8 h 69"/>
                <a:gd name="T78" fmla="*/ 34 w 190"/>
                <a:gd name="T79" fmla="*/ 4 h 69"/>
                <a:gd name="T80" fmla="*/ 48 w 190"/>
                <a:gd name="T81" fmla="*/ 2 h 69"/>
                <a:gd name="T82" fmla="*/ 53 w 190"/>
                <a:gd name="T83" fmla="*/ 0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90" h="69">
                  <a:moveTo>
                    <a:pt x="53" y="0"/>
                  </a:moveTo>
                  <a:lnTo>
                    <a:pt x="68" y="1"/>
                  </a:lnTo>
                  <a:lnTo>
                    <a:pt x="82" y="1"/>
                  </a:lnTo>
                  <a:lnTo>
                    <a:pt x="98" y="8"/>
                  </a:lnTo>
                  <a:lnTo>
                    <a:pt x="104" y="16"/>
                  </a:lnTo>
                  <a:lnTo>
                    <a:pt x="121" y="14"/>
                  </a:lnTo>
                  <a:lnTo>
                    <a:pt x="127" y="19"/>
                  </a:lnTo>
                  <a:lnTo>
                    <a:pt x="140" y="31"/>
                  </a:lnTo>
                  <a:lnTo>
                    <a:pt x="150" y="41"/>
                  </a:lnTo>
                  <a:lnTo>
                    <a:pt x="156" y="40"/>
                  </a:lnTo>
                  <a:lnTo>
                    <a:pt x="166" y="45"/>
                  </a:lnTo>
                  <a:lnTo>
                    <a:pt x="164" y="51"/>
                  </a:lnTo>
                  <a:lnTo>
                    <a:pt x="177" y="51"/>
                  </a:lnTo>
                  <a:lnTo>
                    <a:pt x="190" y="60"/>
                  </a:lnTo>
                  <a:lnTo>
                    <a:pt x="187" y="65"/>
                  </a:lnTo>
                  <a:lnTo>
                    <a:pt x="175" y="67"/>
                  </a:lnTo>
                  <a:lnTo>
                    <a:pt x="163" y="68"/>
                  </a:lnTo>
                  <a:lnTo>
                    <a:pt x="151" y="67"/>
                  </a:lnTo>
                  <a:lnTo>
                    <a:pt x="124" y="69"/>
                  </a:lnTo>
                  <a:lnTo>
                    <a:pt x="138" y="57"/>
                  </a:lnTo>
                  <a:lnTo>
                    <a:pt x="131" y="52"/>
                  </a:lnTo>
                  <a:lnTo>
                    <a:pt x="120" y="50"/>
                  </a:lnTo>
                  <a:lnTo>
                    <a:pt x="114" y="45"/>
                  </a:lnTo>
                  <a:lnTo>
                    <a:pt x="112" y="33"/>
                  </a:lnTo>
                  <a:lnTo>
                    <a:pt x="101" y="34"/>
                  </a:lnTo>
                  <a:lnTo>
                    <a:pt x="86" y="28"/>
                  </a:lnTo>
                  <a:lnTo>
                    <a:pt x="81" y="24"/>
                  </a:lnTo>
                  <a:lnTo>
                    <a:pt x="58" y="20"/>
                  </a:lnTo>
                  <a:lnTo>
                    <a:pt x="52" y="16"/>
                  </a:lnTo>
                  <a:lnTo>
                    <a:pt x="60" y="11"/>
                  </a:lnTo>
                  <a:lnTo>
                    <a:pt x="42" y="10"/>
                  </a:lnTo>
                  <a:lnTo>
                    <a:pt x="28" y="21"/>
                  </a:lnTo>
                  <a:lnTo>
                    <a:pt x="20" y="21"/>
                  </a:lnTo>
                  <a:lnTo>
                    <a:pt x="17" y="26"/>
                  </a:lnTo>
                  <a:lnTo>
                    <a:pt x="7" y="28"/>
                  </a:lnTo>
                  <a:lnTo>
                    <a:pt x="0" y="27"/>
                  </a:lnTo>
                  <a:lnTo>
                    <a:pt x="11" y="20"/>
                  </a:lnTo>
                  <a:lnTo>
                    <a:pt x="16" y="13"/>
                  </a:lnTo>
                  <a:lnTo>
                    <a:pt x="25" y="8"/>
                  </a:lnTo>
                  <a:lnTo>
                    <a:pt x="34" y="4"/>
                  </a:lnTo>
                  <a:lnTo>
                    <a:pt x="48" y="2"/>
                  </a:lnTo>
                  <a:lnTo>
                    <a:pt x="53" y="0"/>
                  </a:lnTo>
                  <a:close/>
                </a:path>
              </a:pathLst>
            </a:custGeom>
            <a:solidFill>
              <a:schemeClr val="bg2"/>
            </a:solid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23" name="Freeform 22"/>
            <p:cNvSpPr>
              <a:spLocks/>
            </p:cNvSpPr>
            <p:nvPr/>
          </p:nvSpPr>
          <p:spPr bwMode="auto">
            <a:xfrm>
              <a:off x="7610529" y="3726072"/>
              <a:ext cx="95630" cy="65347"/>
            </a:xfrm>
            <a:custGeom>
              <a:avLst/>
              <a:gdLst>
                <a:gd name="T0" fmla="*/ 7 w 66"/>
                <a:gd name="T1" fmla="*/ 4 h 48"/>
                <a:gd name="T2" fmla="*/ 10 w 66"/>
                <a:gd name="T3" fmla="*/ 0 h 48"/>
                <a:gd name="T4" fmla="*/ 24 w 66"/>
                <a:gd name="T5" fmla="*/ 0 h 48"/>
                <a:gd name="T6" fmla="*/ 34 w 66"/>
                <a:gd name="T7" fmla="*/ 6 h 48"/>
                <a:gd name="T8" fmla="*/ 39 w 66"/>
                <a:gd name="T9" fmla="*/ 5 h 48"/>
                <a:gd name="T10" fmla="*/ 41 w 66"/>
                <a:gd name="T11" fmla="*/ 13 h 48"/>
                <a:gd name="T12" fmla="*/ 51 w 66"/>
                <a:gd name="T13" fmla="*/ 12 h 48"/>
                <a:gd name="T14" fmla="*/ 50 w 66"/>
                <a:gd name="T15" fmla="*/ 18 h 48"/>
                <a:gd name="T16" fmla="*/ 58 w 66"/>
                <a:gd name="T17" fmla="*/ 19 h 48"/>
                <a:gd name="T18" fmla="*/ 66 w 66"/>
                <a:gd name="T19" fmla="*/ 27 h 48"/>
                <a:gd name="T20" fmla="*/ 58 w 66"/>
                <a:gd name="T21" fmla="*/ 35 h 48"/>
                <a:gd name="T22" fmla="*/ 50 w 66"/>
                <a:gd name="T23" fmla="*/ 31 h 48"/>
                <a:gd name="T24" fmla="*/ 42 w 66"/>
                <a:gd name="T25" fmla="*/ 31 h 48"/>
                <a:gd name="T26" fmla="*/ 36 w 66"/>
                <a:gd name="T27" fmla="*/ 30 h 48"/>
                <a:gd name="T28" fmla="*/ 32 w 66"/>
                <a:gd name="T29" fmla="*/ 34 h 48"/>
                <a:gd name="T30" fmla="*/ 25 w 66"/>
                <a:gd name="T31" fmla="*/ 36 h 48"/>
                <a:gd name="T32" fmla="*/ 23 w 66"/>
                <a:gd name="T33" fmla="*/ 30 h 48"/>
                <a:gd name="T34" fmla="*/ 17 w 66"/>
                <a:gd name="T35" fmla="*/ 34 h 48"/>
                <a:gd name="T36" fmla="*/ 8 w 66"/>
                <a:gd name="T37" fmla="*/ 48 h 48"/>
                <a:gd name="T38" fmla="*/ 4 w 66"/>
                <a:gd name="T39" fmla="*/ 44 h 48"/>
                <a:gd name="T40" fmla="*/ 3 w 66"/>
                <a:gd name="T41" fmla="*/ 39 h 48"/>
                <a:gd name="T42" fmla="*/ 4 w 66"/>
                <a:gd name="T43" fmla="*/ 33 h 48"/>
                <a:gd name="T44" fmla="*/ 0 w 66"/>
                <a:gd name="T45" fmla="*/ 27 h 48"/>
                <a:gd name="T46" fmla="*/ 5 w 66"/>
                <a:gd name="T47" fmla="*/ 23 h 48"/>
                <a:gd name="T48" fmla="*/ 8 w 66"/>
                <a:gd name="T49" fmla="*/ 15 h 48"/>
                <a:gd name="T50" fmla="*/ 7 w 66"/>
                <a:gd name="T51" fmla="*/ 4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66" h="48">
                  <a:moveTo>
                    <a:pt x="7" y="4"/>
                  </a:moveTo>
                  <a:lnTo>
                    <a:pt x="10" y="0"/>
                  </a:lnTo>
                  <a:lnTo>
                    <a:pt x="24" y="0"/>
                  </a:lnTo>
                  <a:lnTo>
                    <a:pt x="34" y="6"/>
                  </a:lnTo>
                  <a:lnTo>
                    <a:pt x="39" y="5"/>
                  </a:lnTo>
                  <a:lnTo>
                    <a:pt x="41" y="13"/>
                  </a:lnTo>
                  <a:lnTo>
                    <a:pt x="51" y="12"/>
                  </a:lnTo>
                  <a:lnTo>
                    <a:pt x="50" y="18"/>
                  </a:lnTo>
                  <a:lnTo>
                    <a:pt x="58" y="19"/>
                  </a:lnTo>
                  <a:lnTo>
                    <a:pt x="66" y="27"/>
                  </a:lnTo>
                  <a:lnTo>
                    <a:pt x="58" y="35"/>
                  </a:lnTo>
                  <a:lnTo>
                    <a:pt x="50" y="31"/>
                  </a:lnTo>
                  <a:lnTo>
                    <a:pt x="42" y="31"/>
                  </a:lnTo>
                  <a:lnTo>
                    <a:pt x="36" y="30"/>
                  </a:lnTo>
                  <a:lnTo>
                    <a:pt x="32" y="34"/>
                  </a:lnTo>
                  <a:lnTo>
                    <a:pt x="25" y="36"/>
                  </a:lnTo>
                  <a:lnTo>
                    <a:pt x="23" y="30"/>
                  </a:lnTo>
                  <a:lnTo>
                    <a:pt x="17" y="34"/>
                  </a:lnTo>
                  <a:lnTo>
                    <a:pt x="8" y="48"/>
                  </a:lnTo>
                  <a:lnTo>
                    <a:pt x="4" y="44"/>
                  </a:lnTo>
                  <a:lnTo>
                    <a:pt x="3" y="39"/>
                  </a:lnTo>
                  <a:lnTo>
                    <a:pt x="4" y="33"/>
                  </a:lnTo>
                  <a:lnTo>
                    <a:pt x="0" y="27"/>
                  </a:lnTo>
                  <a:lnTo>
                    <a:pt x="5" y="23"/>
                  </a:lnTo>
                  <a:lnTo>
                    <a:pt x="8" y="15"/>
                  </a:lnTo>
                  <a:lnTo>
                    <a:pt x="7" y="4"/>
                  </a:lnTo>
                  <a:close/>
                </a:path>
              </a:pathLst>
            </a:custGeom>
            <a:solidFill>
              <a:schemeClr val="bg2"/>
            </a:solid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24" name="Freeform 23"/>
            <p:cNvSpPr>
              <a:spLocks/>
            </p:cNvSpPr>
            <p:nvPr/>
          </p:nvSpPr>
          <p:spPr bwMode="auto">
            <a:xfrm>
              <a:off x="7342474" y="4250206"/>
              <a:ext cx="152139" cy="178343"/>
            </a:xfrm>
            <a:custGeom>
              <a:avLst/>
              <a:gdLst>
                <a:gd name="T0" fmla="*/ 13 w 105"/>
                <a:gd name="T1" fmla="*/ 99 h 131"/>
                <a:gd name="T2" fmla="*/ 22 w 105"/>
                <a:gd name="T3" fmla="*/ 84 h 131"/>
                <a:gd name="T4" fmla="*/ 18 w 105"/>
                <a:gd name="T5" fmla="*/ 75 h 131"/>
                <a:gd name="T6" fmla="*/ 11 w 105"/>
                <a:gd name="T7" fmla="*/ 84 h 131"/>
                <a:gd name="T8" fmla="*/ 0 w 105"/>
                <a:gd name="T9" fmla="*/ 75 h 131"/>
                <a:gd name="T10" fmla="*/ 4 w 105"/>
                <a:gd name="T11" fmla="*/ 69 h 131"/>
                <a:gd name="T12" fmla="*/ 0 w 105"/>
                <a:gd name="T13" fmla="*/ 50 h 131"/>
                <a:gd name="T14" fmla="*/ 7 w 105"/>
                <a:gd name="T15" fmla="*/ 47 h 131"/>
                <a:gd name="T16" fmla="*/ 10 w 105"/>
                <a:gd name="T17" fmla="*/ 34 h 131"/>
                <a:gd name="T18" fmla="*/ 17 w 105"/>
                <a:gd name="T19" fmla="*/ 21 h 131"/>
                <a:gd name="T20" fmla="*/ 16 w 105"/>
                <a:gd name="T21" fmla="*/ 12 h 131"/>
                <a:gd name="T22" fmla="*/ 26 w 105"/>
                <a:gd name="T23" fmla="*/ 8 h 131"/>
                <a:gd name="T24" fmla="*/ 39 w 105"/>
                <a:gd name="T25" fmla="*/ 0 h 131"/>
                <a:gd name="T26" fmla="*/ 57 w 105"/>
                <a:gd name="T27" fmla="*/ 12 h 131"/>
                <a:gd name="T28" fmla="*/ 60 w 105"/>
                <a:gd name="T29" fmla="*/ 11 h 131"/>
                <a:gd name="T30" fmla="*/ 65 w 105"/>
                <a:gd name="T31" fmla="*/ 20 h 131"/>
                <a:gd name="T32" fmla="*/ 80 w 105"/>
                <a:gd name="T33" fmla="*/ 23 h 131"/>
                <a:gd name="T34" fmla="*/ 86 w 105"/>
                <a:gd name="T35" fmla="*/ 20 h 131"/>
                <a:gd name="T36" fmla="*/ 95 w 105"/>
                <a:gd name="T37" fmla="*/ 27 h 131"/>
                <a:gd name="T38" fmla="*/ 102 w 105"/>
                <a:gd name="T39" fmla="*/ 31 h 131"/>
                <a:gd name="T40" fmla="*/ 105 w 105"/>
                <a:gd name="T41" fmla="*/ 47 h 131"/>
                <a:gd name="T42" fmla="*/ 99 w 105"/>
                <a:gd name="T43" fmla="*/ 61 h 131"/>
                <a:gd name="T44" fmla="*/ 80 w 105"/>
                <a:gd name="T45" fmla="*/ 83 h 131"/>
                <a:gd name="T46" fmla="*/ 58 w 105"/>
                <a:gd name="T47" fmla="*/ 91 h 131"/>
                <a:gd name="T48" fmla="*/ 47 w 105"/>
                <a:gd name="T49" fmla="*/ 109 h 131"/>
                <a:gd name="T50" fmla="*/ 44 w 105"/>
                <a:gd name="T51" fmla="*/ 123 h 131"/>
                <a:gd name="T52" fmla="*/ 34 w 105"/>
                <a:gd name="T53" fmla="*/ 131 h 131"/>
                <a:gd name="T54" fmla="*/ 26 w 105"/>
                <a:gd name="T55" fmla="*/ 121 h 131"/>
                <a:gd name="T56" fmla="*/ 18 w 105"/>
                <a:gd name="T57" fmla="*/ 119 h 131"/>
                <a:gd name="T58" fmla="*/ 10 w 105"/>
                <a:gd name="T59" fmla="*/ 120 h 131"/>
                <a:gd name="T60" fmla="*/ 10 w 105"/>
                <a:gd name="T61" fmla="*/ 113 h 131"/>
                <a:gd name="T62" fmla="*/ 15 w 105"/>
                <a:gd name="T63" fmla="*/ 108 h 131"/>
                <a:gd name="T64" fmla="*/ 13 w 105"/>
                <a:gd name="T65" fmla="*/ 99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05" h="131">
                  <a:moveTo>
                    <a:pt x="13" y="99"/>
                  </a:moveTo>
                  <a:lnTo>
                    <a:pt x="22" y="84"/>
                  </a:lnTo>
                  <a:lnTo>
                    <a:pt x="18" y="75"/>
                  </a:lnTo>
                  <a:lnTo>
                    <a:pt x="11" y="84"/>
                  </a:lnTo>
                  <a:lnTo>
                    <a:pt x="0" y="75"/>
                  </a:lnTo>
                  <a:lnTo>
                    <a:pt x="4" y="69"/>
                  </a:lnTo>
                  <a:lnTo>
                    <a:pt x="0" y="50"/>
                  </a:lnTo>
                  <a:lnTo>
                    <a:pt x="7" y="47"/>
                  </a:lnTo>
                  <a:lnTo>
                    <a:pt x="10" y="34"/>
                  </a:lnTo>
                  <a:lnTo>
                    <a:pt x="17" y="21"/>
                  </a:lnTo>
                  <a:lnTo>
                    <a:pt x="16" y="12"/>
                  </a:lnTo>
                  <a:lnTo>
                    <a:pt x="26" y="8"/>
                  </a:lnTo>
                  <a:lnTo>
                    <a:pt x="39" y="0"/>
                  </a:lnTo>
                  <a:lnTo>
                    <a:pt x="57" y="12"/>
                  </a:lnTo>
                  <a:lnTo>
                    <a:pt x="60" y="11"/>
                  </a:lnTo>
                  <a:lnTo>
                    <a:pt x="65" y="20"/>
                  </a:lnTo>
                  <a:lnTo>
                    <a:pt x="80" y="23"/>
                  </a:lnTo>
                  <a:lnTo>
                    <a:pt x="86" y="20"/>
                  </a:lnTo>
                  <a:lnTo>
                    <a:pt x="95" y="27"/>
                  </a:lnTo>
                  <a:lnTo>
                    <a:pt x="102" y="31"/>
                  </a:lnTo>
                  <a:lnTo>
                    <a:pt x="105" y="47"/>
                  </a:lnTo>
                  <a:lnTo>
                    <a:pt x="99" y="61"/>
                  </a:lnTo>
                  <a:lnTo>
                    <a:pt x="80" y="83"/>
                  </a:lnTo>
                  <a:lnTo>
                    <a:pt x="58" y="91"/>
                  </a:lnTo>
                  <a:lnTo>
                    <a:pt x="47" y="109"/>
                  </a:lnTo>
                  <a:lnTo>
                    <a:pt x="44" y="123"/>
                  </a:lnTo>
                  <a:lnTo>
                    <a:pt x="34" y="131"/>
                  </a:lnTo>
                  <a:lnTo>
                    <a:pt x="26" y="121"/>
                  </a:lnTo>
                  <a:lnTo>
                    <a:pt x="18" y="119"/>
                  </a:lnTo>
                  <a:lnTo>
                    <a:pt x="10" y="120"/>
                  </a:lnTo>
                  <a:lnTo>
                    <a:pt x="10" y="113"/>
                  </a:lnTo>
                  <a:lnTo>
                    <a:pt x="15" y="108"/>
                  </a:lnTo>
                  <a:lnTo>
                    <a:pt x="13" y="99"/>
                  </a:lnTo>
                  <a:close/>
                </a:path>
              </a:pathLst>
            </a:custGeom>
            <a:solidFill>
              <a:schemeClr val="bg2"/>
            </a:solid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25" name="Freeform 24"/>
            <p:cNvSpPr>
              <a:spLocks/>
            </p:cNvSpPr>
            <p:nvPr/>
          </p:nvSpPr>
          <p:spPr bwMode="auto">
            <a:xfrm>
              <a:off x="8100269" y="5727316"/>
              <a:ext cx="76795" cy="32673"/>
            </a:xfrm>
            <a:custGeom>
              <a:avLst/>
              <a:gdLst>
                <a:gd name="T0" fmla="*/ 0 w 53"/>
                <a:gd name="T1" fmla="*/ 15 h 24"/>
                <a:gd name="T2" fmla="*/ 15 w 53"/>
                <a:gd name="T3" fmla="*/ 3 h 24"/>
                <a:gd name="T4" fmla="*/ 30 w 53"/>
                <a:gd name="T5" fmla="*/ 8 h 24"/>
                <a:gd name="T6" fmla="*/ 37 w 53"/>
                <a:gd name="T7" fmla="*/ 0 h 24"/>
                <a:gd name="T8" fmla="*/ 53 w 53"/>
                <a:gd name="T9" fmla="*/ 9 h 24"/>
                <a:gd name="T10" fmla="*/ 50 w 53"/>
                <a:gd name="T11" fmla="*/ 16 h 24"/>
                <a:gd name="T12" fmla="*/ 31 w 53"/>
                <a:gd name="T13" fmla="*/ 22 h 24"/>
                <a:gd name="T14" fmla="*/ 21 w 53"/>
                <a:gd name="T15" fmla="*/ 15 h 24"/>
                <a:gd name="T16" fmla="*/ 11 w 53"/>
                <a:gd name="T17" fmla="*/ 24 h 24"/>
                <a:gd name="T18" fmla="*/ 0 w 53"/>
                <a:gd name="T19" fmla="*/ 15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3" h="24">
                  <a:moveTo>
                    <a:pt x="0" y="15"/>
                  </a:moveTo>
                  <a:lnTo>
                    <a:pt x="15" y="3"/>
                  </a:lnTo>
                  <a:lnTo>
                    <a:pt x="30" y="8"/>
                  </a:lnTo>
                  <a:lnTo>
                    <a:pt x="37" y="0"/>
                  </a:lnTo>
                  <a:lnTo>
                    <a:pt x="53" y="9"/>
                  </a:lnTo>
                  <a:lnTo>
                    <a:pt x="50" y="16"/>
                  </a:lnTo>
                  <a:lnTo>
                    <a:pt x="31" y="22"/>
                  </a:lnTo>
                  <a:lnTo>
                    <a:pt x="21" y="15"/>
                  </a:lnTo>
                  <a:lnTo>
                    <a:pt x="11" y="24"/>
                  </a:lnTo>
                  <a:lnTo>
                    <a:pt x="0" y="15"/>
                  </a:lnTo>
                  <a:close/>
                </a:path>
              </a:pathLst>
            </a:custGeom>
            <a:solidFill>
              <a:schemeClr val="bg2"/>
            </a:solid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27" name="Freeform 26"/>
            <p:cNvSpPr>
              <a:spLocks/>
            </p:cNvSpPr>
            <p:nvPr/>
          </p:nvSpPr>
          <p:spPr bwMode="auto">
            <a:xfrm>
              <a:off x="8046658" y="4126321"/>
              <a:ext cx="76795" cy="104827"/>
            </a:xfrm>
            <a:custGeom>
              <a:avLst/>
              <a:gdLst>
                <a:gd name="T0" fmla="*/ 36 w 53"/>
                <a:gd name="T1" fmla="*/ 67 h 77"/>
                <a:gd name="T2" fmla="*/ 29 w 53"/>
                <a:gd name="T3" fmla="*/ 75 h 77"/>
                <a:gd name="T4" fmla="*/ 20 w 53"/>
                <a:gd name="T5" fmla="*/ 77 h 77"/>
                <a:gd name="T6" fmla="*/ 18 w 53"/>
                <a:gd name="T7" fmla="*/ 71 h 77"/>
                <a:gd name="T8" fmla="*/ 13 w 53"/>
                <a:gd name="T9" fmla="*/ 70 h 77"/>
                <a:gd name="T10" fmla="*/ 8 w 53"/>
                <a:gd name="T11" fmla="*/ 76 h 77"/>
                <a:gd name="T12" fmla="*/ 0 w 53"/>
                <a:gd name="T13" fmla="*/ 71 h 77"/>
                <a:gd name="T14" fmla="*/ 4 w 53"/>
                <a:gd name="T15" fmla="*/ 62 h 77"/>
                <a:gd name="T16" fmla="*/ 6 w 53"/>
                <a:gd name="T17" fmla="*/ 53 h 77"/>
                <a:gd name="T18" fmla="*/ 10 w 53"/>
                <a:gd name="T19" fmla="*/ 44 h 77"/>
                <a:gd name="T20" fmla="*/ 2 w 53"/>
                <a:gd name="T21" fmla="*/ 32 h 77"/>
                <a:gd name="T22" fmla="*/ 1 w 53"/>
                <a:gd name="T23" fmla="*/ 18 h 77"/>
                <a:gd name="T24" fmla="*/ 11 w 53"/>
                <a:gd name="T25" fmla="*/ 0 h 77"/>
                <a:gd name="T26" fmla="*/ 17 w 53"/>
                <a:gd name="T27" fmla="*/ 2 h 77"/>
                <a:gd name="T28" fmla="*/ 31 w 53"/>
                <a:gd name="T29" fmla="*/ 7 h 77"/>
                <a:gd name="T30" fmla="*/ 50 w 53"/>
                <a:gd name="T31" fmla="*/ 25 h 77"/>
                <a:gd name="T32" fmla="*/ 53 w 53"/>
                <a:gd name="T33" fmla="*/ 33 h 77"/>
                <a:gd name="T34" fmla="*/ 42 w 53"/>
                <a:gd name="T35" fmla="*/ 52 h 77"/>
                <a:gd name="T36" fmla="*/ 36 w 53"/>
                <a:gd name="T37" fmla="*/ 6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3" h="77">
                  <a:moveTo>
                    <a:pt x="36" y="67"/>
                  </a:moveTo>
                  <a:lnTo>
                    <a:pt x="29" y="75"/>
                  </a:lnTo>
                  <a:lnTo>
                    <a:pt x="20" y="77"/>
                  </a:lnTo>
                  <a:lnTo>
                    <a:pt x="18" y="71"/>
                  </a:lnTo>
                  <a:lnTo>
                    <a:pt x="13" y="70"/>
                  </a:lnTo>
                  <a:lnTo>
                    <a:pt x="8" y="76"/>
                  </a:lnTo>
                  <a:lnTo>
                    <a:pt x="0" y="71"/>
                  </a:lnTo>
                  <a:lnTo>
                    <a:pt x="4" y="62"/>
                  </a:lnTo>
                  <a:lnTo>
                    <a:pt x="6" y="53"/>
                  </a:lnTo>
                  <a:lnTo>
                    <a:pt x="10" y="44"/>
                  </a:lnTo>
                  <a:lnTo>
                    <a:pt x="2" y="32"/>
                  </a:lnTo>
                  <a:lnTo>
                    <a:pt x="1" y="18"/>
                  </a:lnTo>
                  <a:lnTo>
                    <a:pt x="11" y="0"/>
                  </a:lnTo>
                  <a:lnTo>
                    <a:pt x="17" y="2"/>
                  </a:lnTo>
                  <a:lnTo>
                    <a:pt x="31" y="7"/>
                  </a:lnTo>
                  <a:lnTo>
                    <a:pt x="50" y="25"/>
                  </a:lnTo>
                  <a:lnTo>
                    <a:pt x="53" y="33"/>
                  </a:lnTo>
                  <a:lnTo>
                    <a:pt x="42" y="52"/>
                  </a:lnTo>
                  <a:lnTo>
                    <a:pt x="36" y="67"/>
                  </a:lnTo>
                  <a:close/>
                </a:path>
              </a:pathLst>
            </a:custGeom>
            <a:solidFill>
              <a:schemeClr val="bg2"/>
            </a:solid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28" name="Freeform 27"/>
            <p:cNvSpPr>
              <a:spLocks/>
            </p:cNvSpPr>
            <p:nvPr/>
          </p:nvSpPr>
          <p:spPr bwMode="auto">
            <a:xfrm>
              <a:off x="8245162" y="2086957"/>
              <a:ext cx="1053377" cy="522774"/>
            </a:xfrm>
            <a:custGeom>
              <a:avLst/>
              <a:gdLst>
                <a:gd name="T0" fmla="*/ 429 w 727"/>
                <a:gd name="T1" fmla="*/ 5 h 384"/>
                <a:gd name="T2" fmla="*/ 571 w 727"/>
                <a:gd name="T3" fmla="*/ 1 h 384"/>
                <a:gd name="T4" fmla="*/ 571 w 727"/>
                <a:gd name="T5" fmla="*/ 16 h 384"/>
                <a:gd name="T6" fmla="*/ 556 w 727"/>
                <a:gd name="T7" fmla="*/ 18 h 384"/>
                <a:gd name="T8" fmla="*/ 618 w 727"/>
                <a:gd name="T9" fmla="*/ 23 h 384"/>
                <a:gd name="T10" fmla="*/ 689 w 727"/>
                <a:gd name="T11" fmla="*/ 20 h 384"/>
                <a:gd name="T12" fmla="*/ 679 w 727"/>
                <a:gd name="T13" fmla="*/ 38 h 384"/>
                <a:gd name="T14" fmla="*/ 662 w 727"/>
                <a:gd name="T15" fmla="*/ 44 h 384"/>
                <a:gd name="T16" fmla="*/ 631 w 727"/>
                <a:gd name="T17" fmla="*/ 79 h 384"/>
                <a:gd name="T18" fmla="*/ 603 w 727"/>
                <a:gd name="T19" fmla="*/ 94 h 384"/>
                <a:gd name="T20" fmla="*/ 610 w 727"/>
                <a:gd name="T21" fmla="*/ 116 h 384"/>
                <a:gd name="T22" fmla="*/ 608 w 727"/>
                <a:gd name="T23" fmla="*/ 138 h 384"/>
                <a:gd name="T24" fmla="*/ 567 w 727"/>
                <a:gd name="T25" fmla="*/ 146 h 384"/>
                <a:gd name="T26" fmla="*/ 555 w 727"/>
                <a:gd name="T27" fmla="*/ 158 h 384"/>
                <a:gd name="T28" fmla="*/ 578 w 727"/>
                <a:gd name="T29" fmla="*/ 176 h 384"/>
                <a:gd name="T30" fmla="*/ 548 w 727"/>
                <a:gd name="T31" fmla="*/ 187 h 384"/>
                <a:gd name="T32" fmla="*/ 518 w 727"/>
                <a:gd name="T33" fmla="*/ 198 h 384"/>
                <a:gd name="T34" fmla="*/ 532 w 727"/>
                <a:gd name="T35" fmla="*/ 214 h 384"/>
                <a:gd name="T36" fmla="*/ 436 w 727"/>
                <a:gd name="T37" fmla="*/ 234 h 384"/>
                <a:gd name="T38" fmla="*/ 362 w 727"/>
                <a:gd name="T39" fmla="*/ 273 h 384"/>
                <a:gd name="T40" fmla="*/ 311 w 727"/>
                <a:gd name="T41" fmla="*/ 282 h 384"/>
                <a:gd name="T42" fmla="*/ 280 w 727"/>
                <a:gd name="T43" fmla="*/ 319 h 384"/>
                <a:gd name="T44" fmla="*/ 241 w 727"/>
                <a:gd name="T45" fmla="*/ 364 h 384"/>
                <a:gd name="T46" fmla="*/ 190 w 727"/>
                <a:gd name="T47" fmla="*/ 369 h 384"/>
                <a:gd name="T48" fmla="*/ 148 w 727"/>
                <a:gd name="T49" fmla="*/ 340 h 384"/>
                <a:gd name="T50" fmla="*/ 136 w 727"/>
                <a:gd name="T51" fmla="*/ 288 h 384"/>
                <a:gd name="T52" fmla="*/ 129 w 727"/>
                <a:gd name="T53" fmla="*/ 251 h 384"/>
                <a:gd name="T54" fmla="*/ 185 w 727"/>
                <a:gd name="T55" fmla="*/ 216 h 384"/>
                <a:gd name="T56" fmla="*/ 167 w 727"/>
                <a:gd name="T57" fmla="*/ 211 h 384"/>
                <a:gd name="T58" fmla="*/ 146 w 727"/>
                <a:gd name="T59" fmla="*/ 196 h 384"/>
                <a:gd name="T60" fmla="*/ 193 w 727"/>
                <a:gd name="T61" fmla="*/ 191 h 384"/>
                <a:gd name="T62" fmla="*/ 153 w 727"/>
                <a:gd name="T63" fmla="*/ 177 h 384"/>
                <a:gd name="T64" fmla="*/ 163 w 727"/>
                <a:gd name="T65" fmla="*/ 151 h 384"/>
                <a:gd name="T66" fmla="*/ 143 w 727"/>
                <a:gd name="T67" fmla="*/ 117 h 384"/>
                <a:gd name="T68" fmla="*/ 96 w 727"/>
                <a:gd name="T69" fmla="*/ 101 h 384"/>
                <a:gd name="T70" fmla="*/ 23 w 727"/>
                <a:gd name="T71" fmla="*/ 98 h 384"/>
                <a:gd name="T72" fmla="*/ 69 w 727"/>
                <a:gd name="T73" fmla="*/ 83 h 384"/>
                <a:gd name="T74" fmla="*/ 7 w 727"/>
                <a:gd name="T75" fmla="*/ 67 h 384"/>
                <a:gd name="T76" fmla="*/ 114 w 727"/>
                <a:gd name="T77" fmla="*/ 49 h 384"/>
                <a:gd name="T78" fmla="*/ 148 w 727"/>
                <a:gd name="T79" fmla="*/ 29 h 384"/>
                <a:gd name="T80" fmla="*/ 195 w 727"/>
                <a:gd name="T81" fmla="*/ 19 h 384"/>
                <a:gd name="T82" fmla="*/ 274 w 727"/>
                <a:gd name="T83" fmla="*/ 21 h 384"/>
                <a:gd name="T84" fmla="*/ 347 w 727"/>
                <a:gd name="T85" fmla="*/ 20 h 384"/>
                <a:gd name="T86" fmla="*/ 350 w 727"/>
                <a:gd name="T87" fmla="*/ 12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727" h="384">
                  <a:moveTo>
                    <a:pt x="350" y="12"/>
                  </a:moveTo>
                  <a:lnTo>
                    <a:pt x="392" y="5"/>
                  </a:lnTo>
                  <a:lnTo>
                    <a:pt x="429" y="5"/>
                  </a:lnTo>
                  <a:lnTo>
                    <a:pt x="446" y="1"/>
                  </a:lnTo>
                  <a:lnTo>
                    <a:pt x="485" y="0"/>
                  </a:lnTo>
                  <a:lnTo>
                    <a:pt x="571" y="1"/>
                  </a:lnTo>
                  <a:lnTo>
                    <a:pt x="636" y="10"/>
                  </a:lnTo>
                  <a:lnTo>
                    <a:pt x="614" y="15"/>
                  </a:lnTo>
                  <a:lnTo>
                    <a:pt x="571" y="16"/>
                  </a:lnTo>
                  <a:lnTo>
                    <a:pt x="511" y="17"/>
                  </a:lnTo>
                  <a:lnTo>
                    <a:pt x="516" y="19"/>
                  </a:lnTo>
                  <a:lnTo>
                    <a:pt x="556" y="18"/>
                  </a:lnTo>
                  <a:lnTo>
                    <a:pt x="588" y="22"/>
                  </a:lnTo>
                  <a:lnTo>
                    <a:pt x="610" y="18"/>
                  </a:lnTo>
                  <a:lnTo>
                    <a:pt x="618" y="23"/>
                  </a:lnTo>
                  <a:lnTo>
                    <a:pt x="604" y="30"/>
                  </a:lnTo>
                  <a:lnTo>
                    <a:pt x="634" y="26"/>
                  </a:lnTo>
                  <a:lnTo>
                    <a:pt x="689" y="20"/>
                  </a:lnTo>
                  <a:lnTo>
                    <a:pt x="722" y="23"/>
                  </a:lnTo>
                  <a:lnTo>
                    <a:pt x="727" y="28"/>
                  </a:lnTo>
                  <a:lnTo>
                    <a:pt x="679" y="38"/>
                  </a:lnTo>
                  <a:lnTo>
                    <a:pt x="672" y="41"/>
                  </a:lnTo>
                  <a:lnTo>
                    <a:pt x="636" y="43"/>
                  </a:lnTo>
                  <a:lnTo>
                    <a:pt x="662" y="44"/>
                  </a:lnTo>
                  <a:lnTo>
                    <a:pt x="646" y="54"/>
                  </a:lnTo>
                  <a:lnTo>
                    <a:pt x="634" y="63"/>
                  </a:lnTo>
                  <a:lnTo>
                    <a:pt x="631" y="79"/>
                  </a:lnTo>
                  <a:lnTo>
                    <a:pt x="643" y="88"/>
                  </a:lnTo>
                  <a:lnTo>
                    <a:pt x="624" y="89"/>
                  </a:lnTo>
                  <a:lnTo>
                    <a:pt x="603" y="94"/>
                  </a:lnTo>
                  <a:lnTo>
                    <a:pt x="624" y="102"/>
                  </a:lnTo>
                  <a:lnTo>
                    <a:pt x="624" y="115"/>
                  </a:lnTo>
                  <a:lnTo>
                    <a:pt x="610" y="116"/>
                  </a:lnTo>
                  <a:lnTo>
                    <a:pt x="623" y="130"/>
                  </a:lnTo>
                  <a:lnTo>
                    <a:pt x="595" y="131"/>
                  </a:lnTo>
                  <a:lnTo>
                    <a:pt x="608" y="138"/>
                  </a:lnTo>
                  <a:lnTo>
                    <a:pt x="603" y="143"/>
                  </a:lnTo>
                  <a:lnTo>
                    <a:pt x="585" y="146"/>
                  </a:lnTo>
                  <a:lnTo>
                    <a:pt x="567" y="146"/>
                  </a:lnTo>
                  <a:lnTo>
                    <a:pt x="580" y="157"/>
                  </a:lnTo>
                  <a:lnTo>
                    <a:pt x="579" y="164"/>
                  </a:lnTo>
                  <a:lnTo>
                    <a:pt x="555" y="158"/>
                  </a:lnTo>
                  <a:lnTo>
                    <a:pt x="548" y="162"/>
                  </a:lnTo>
                  <a:lnTo>
                    <a:pt x="564" y="166"/>
                  </a:lnTo>
                  <a:lnTo>
                    <a:pt x="578" y="176"/>
                  </a:lnTo>
                  <a:lnTo>
                    <a:pt x="580" y="190"/>
                  </a:lnTo>
                  <a:lnTo>
                    <a:pt x="556" y="193"/>
                  </a:lnTo>
                  <a:lnTo>
                    <a:pt x="548" y="187"/>
                  </a:lnTo>
                  <a:lnTo>
                    <a:pt x="534" y="177"/>
                  </a:lnTo>
                  <a:lnTo>
                    <a:pt x="536" y="189"/>
                  </a:lnTo>
                  <a:lnTo>
                    <a:pt x="518" y="198"/>
                  </a:lnTo>
                  <a:lnTo>
                    <a:pt x="553" y="198"/>
                  </a:lnTo>
                  <a:lnTo>
                    <a:pt x="571" y="199"/>
                  </a:lnTo>
                  <a:lnTo>
                    <a:pt x="532" y="214"/>
                  </a:lnTo>
                  <a:lnTo>
                    <a:pt x="492" y="228"/>
                  </a:lnTo>
                  <a:lnTo>
                    <a:pt x="451" y="234"/>
                  </a:lnTo>
                  <a:lnTo>
                    <a:pt x="436" y="234"/>
                  </a:lnTo>
                  <a:lnTo>
                    <a:pt x="420" y="241"/>
                  </a:lnTo>
                  <a:lnTo>
                    <a:pt x="396" y="260"/>
                  </a:lnTo>
                  <a:lnTo>
                    <a:pt x="362" y="273"/>
                  </a:lnTo>
                  <a:lnTo>
                    <a:pt x="353" y="274"/>
                  </a:lnTo>
                  <a:lnTo>
                    <a:pt x="333" y="278"/>
                  </a:lnTo>
                  <a:lnTo>
                    <a:pt x="311" y="282"/>
                  </a:lnTo>
                  <a:lnTo>
                    <a:pt x="295" y="294"/>
                  </a:lnTo>
                  <a:lnTo>
                    <a:pt x="291" y="307"/>
                  </a:lnTo>
                  <a:lnTo>
                    <a:pt x="280" y="319"/>
                  </a:lnTo>
                  <a:lnTo>
                    <a:pt x="251" y="334"/>
                  </a:lnTo>
                  <a:lnTo>
                    <a:pt x="252" y="349"/>
                  </a:lnTo>
                  <a:lnTo>
                    <a:pt x="241" y="364"/>
                  </a:lnTo>
                  <a:lnTo>
                    <a:pt x="227" y="383"/>
                  </a:lnTo>
                  <a:lnTo>
                    <a:pt x="206" y="384"/>
                  </a:lnTo>
                  <a:lnTo>
                    <a:pt x="190" y="369"/>
                  </a:lnTo>
                  <a:lnTo>
                    <a:pt x="161" y="369"/>
                  </a:lnTo>
                  <a:lnTo>
                    <a:pt x="150" y="358"/>
                  </a:lnTo>
                  <a:lnTo>
                    <a:pt x="148" y="340"/>
                  </a:lnTo>
                  <a:lnTo>
                    <a:pt x="133" y="316"/>
                  </a:lnTo>
                  <a:lnTo>
                    <a:pt x="130" y="304"/>
                  </a:lnTo>
                  <a:lnTo>
                    <a:pt x="136" y="288"/>
                  </a:lnTo>
                  <a:lnTo>
                    <a:pt x="124" y="271"/>
                  </a:lnTo>
                  <a:lnTo>
                    <a:pt x="135" y="257"/>
                  </a:lnTo>
                  <a:lnTo>
                    <a:pt x="129" y="251"/>
                  </a:lnTo>
                  <a:lnTo>
                    <a:pt x="153" y="230"/>
                  </a:lnTo>
                  <a:lnTo>
                    <a:pt x="176" y="223"/>
                  </a:lnTo>
                  <a:lnTo>
                    <a:pt x="185" y="216"/>
                  </a:lnTo>
                  <a:lnTo>
                    <a:pt x="194" y="203"/>
                  </a:lnTo>
                  <a:lnTo>
                    <a:pt x="176" y="209"/>
                  </a:lnTo>
                  <a:lnTo>
                    <a:pt x="167" y="211"/>
                  </a:lnTo>
                  <a:lnTo>
                    <a:pt x="154" y="214"/>
                  </a:lnTo>
                  <a:lnTo>
                    <a:pt x="141" y="208"/>
                  </a:lnTo>
                  <a:lnTo>
                    <a:pt x="146" y="196"/>
                  </a:lnTo>
                  <a:lnTo>
                    <a:pt x="156" y="187"/>
                  </a:lnTo>
                  <a:lnTo>
                    <a:pt x="168" y="187"/>
                  </a:lnTo>
                  <a:lnTo>
                    <a:pt x="193" y="191"/>
                  </a:lnTo>
                  <a:lnTo>
                    <a:pt x="176" y="181"/>
                  </a:lnTo>
                  <a:lnTo>
                    <a:pt x="167" y="175"/>
                  </a:lnTo>
                  <a:lnTo>
                    <a:pt x="153" y="177"/>
                  </a:lnTo>
                  <a:lnTo>
                    <a:pt x="145" y="173"/>
                  </a:lnTo>
                  <a:lnTo>
                    <a:pt x="168" y="158"/>
                  </a:lnTo>
                  <a:lnTo>
                    <a:pt x="163" y="151"/>
                  </a:lnTo>
                  <a:lnTo>
                    <a:pt x="160" y="140"/>
                  </a:lnTo>
                  <a:lnTo>
                    <a:pt x="155" y="123"/>
                  </a:lnTo>
                  <a:lnTo>
                    <a:pt x="143" y="117"/>
                  </a:lnTo>
                  <a:lnTo>
                    <a:pt x="148" y="111"/>
                  </a:lnTo>
                  <a:lnTo>
                    <a:pt x="121" y="102"/>
                  </a:lnTo>
                  <a:lnTo>
                    <a:pt x="96" y="101"/>
                  </a:lnTo>
                  <a:lnTo>
                    <a:pt x="63" y="101"/>
                  </a:lnTo>
                  <a:lnTo>
                    <a:pt x="33" y="102"/>
                  </a:lnTo>
                  <a:lnTo>
                    <a:pt x="23" y="98"/>
                  </a:lnTo>
                  <a:lnTo>
                    <a:pt x="10" y="88"/>
                  </a:lnTo>
                  <a:lnTo>
                    <a:pt x="45" y="83"/>
                  </a:lnTo>
                  <a:lnTo>
                    <a:pt x="69" y="83"/>
                  </a:lnTo>
                  <a:lnTo>
                    <a:pt x="21" y="79"/>
                  </a:lnTo>
                  <a:lnTo>
                    <a:pt x="0" y="73"/>
                  </a:lnTo>
                  <a:lnTo>
                    <a:pt x="7" y="67"/>
                  </a:lnTo>
                  <a:lnTo>
                    <a:pt x="57" y="60"/>
                  </a:lnTo>
                  <a:lnTo>
                    <a:pt x="105" y="54"/>
                  </a:lnTo>
                  <a:lnTo>
                    <a:pt x="114" y="49"/>
                  </a:lnTo>
                  <a:lnTo>
                    <a:pt x="87" y="44"/>
                  </a:lnTo>
                  <a:lnTo>
                    <a:pt x="101" y="38"/>
                  </a:lnTo>
                  <a:lnTo>
                    <a:pt x="148" y="29"/>
                  </a:lnTo>
                  <a:lnTo>
                    <a:pt x="166" y="28"/>
                  </a:lnTo>
                  <a:lnTo>
                    <a:pt x="166" y="22"/>
                  </a:lnTo>
                  <a:lnTo>
                    <a:pt x="195" y="19"/>
                  </a:lnTo>
                  <a:lnTo>
                    <a:pt x="231" y="17"/>
                  </a:lnTo>
                  <a:lnTo>
                    <a:pt x="265" y="17"/>
                  </a:lnTo>
                  <a:lnTo>
                    <a:pt x="274" y="21"/>
                  </a:lnTo>
                  <a:lnTo>
                    <a:pt x="309" y="14"/>
                  </a:lnTo>
                  <a:lnTo>
                    <a:pt x="332" y="19"/>
                  </a:lnTo>
                  <a:lnTo>
                    <a:pt x="347" y="20"/>
                  </a:lnTo>
                  <a:lnTo>
                    <a:pt x="367" y="24"/>
                  </a:lnTo>
                  <a:lnTo>
                    <a:pt x="345" y="17"/>
                  </a:lnTo>
                  <a:lnTo>
                    <a:pt x="350" y="12"/>
                  </a:lnTo>
                  <a:close/>
                </a:path>
              </a:pathLst>
            </a:custGeom>
            <a:solidFill>
              <a:schemeClr val="bg2"/>
            </a:solid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29" name="Freeform 28"/>
            <p:cNvSpPr>
              <a:spLocks/>
            </p:cNvSpPr>
            <p:nvPr/>
          </p:nvSpPr>
          <p:spPr bwMode="auto">
            <a:xfrm>
              <a:off x="7064278" y="3784610"/>
              <a:ext cx="108671" cy="115718"/>
            </a:xfrm>
            <a:custGeom>
              <a:avLst/>
              <a:gdLst>
                <a:gd name="T0" fmla="*/ 37 w 75"/>
                <a:gd name="T1" fmla="*/ 85 h 85"/>
                <a:gd name="T2" fmla="*/ 28 w 75"/>
                <a:gd name="T3" fmla="*/ 81 h 85"/>
                <a:gd name="T4" fmla="*/ 17 w 75"/>
                <a:gd name="T5" fmla="*/ 81 h 85"/>
                <a:gd name="T6" fmla="*/ 9 w 75"/>
                <a:gd name="T7" fmla="*/ 77 h 85"/>
                <a:gd name="T8" fmla="*/ 0 w 75"/>
                <a:gd name="T9" fmla="*/ 68 h 85"/>
                <a:gd name="T10" fmla="*/ 1 w 75"/>
                <a:gd name="T11" fmla="*/ 62 h 85"/>
                <a:gd name="T12" fmla="*/ 4 w 75"/>
                <a:gd name="T13" fmla="*/ 58 h 85"/>
                <a:gd name="T14" fmla="*/ 2 w 75"/>
                <a:gd name="T15" fmla="*/ 54 h 85"/>
                <a:gd name="T16" fmla="*/ 12 w 75"/>
                <a:gd name="T17" fmla="*/ 37 h 85"/>
                <a:gd name="T18" fmla="*/ 36 w 75"/>
                <a:gd name="T19" fmla="*/ 37 h 85"/>
                <a:gd name="T20" fmla="*/ 37 w 75"/>
                <a:gd name="T21" fmla="*/ 29 h 85"/>
                <a:gd name="T22" fmla="*/ 34 w 75"/>
                <a:gd name="T23" fmla="*/ 28 h 85"/>
                <a:gd name="T24" fmla="*/ 33 w 75"/>
                <a:gd name="T25" fmla="*/ 24 h 85"/>
                <a:gd name="T26" fmla="*/ 27 w 75"/>
                <a:gd name="T27" fmla="*/ 19 h 85"/>
                <a:gd name="T28" fmla="*/ 21 w 75"/>
                <a:gd name="T29" fmla="*/ 12 h 85"/>
                <a:gd name="T30" fmla="*/ 29 w 75"/>
                <a:gd name="T31" fmla="*/ 12 h 85"/>
                <a:gd name="T32" fmla="*/ 30 w 75"/>
                <a:gd name="T33" fmla="*/ 0 h 85"/>
                <a:gd name="T34" fmla="*/ 47 w 75"/>
                <a:gd name="T35" fmla="*/ 0 h 85"/>
                <a:gd name="T36" fmla="*/ 64 w 75"/>
                <a:gd name="T37" fmla="*/ 0 h 85"/>
                <a:gd name="T38" fmla="*/ 62 w 75"/>
                <a:gd name="T39" fmla="*/ 17 h 85"/>
                <a:gd name="T40" fmla="*/ 58 w 75"/>
                <a:gd name="T41" fmla="*/ 40 h 85"/>
                <a:gd name="T42" fmla="*/ 63 w 75"/>
                <a:gd name="T43" fmla="*/ 40 h 85"/>
                <a:gd name="T44" fmla="*/ 69 w 75"/>
                <a:gd name="T45" fmla="*/ 44 h 85"/>
                <a:gd name="T46" fmla="*/ 71 w 75"/>
                <a:gd name="T47" fmla="*/ 41 h 85"/>
                <a:gd name="T48" fmla="*/ 75 w 75"/>
                <a:gd name="T49" fmla="*/ 44 h 85"/>
                <a:gd name="T50" fmla="*/ 66 w 75"/>
                <a:gd name="T51" fmla="*/ 52 h 85"/>
                <a:gd name="T52" fmla="*/ 57 w 75"/>
                <a:gd name="T53" fmla="*/ 58 h 85"/>
                <a:gd name="T54" fmla="*/ 55 w 75"/>
                <a:gd name="T55" fmla="*/ 61 h 85"/>
                <a:gd name="T56" fmla="*/ 56 w 75"/>
                <a:gd name="T57" fmla="*/ 66 h 85"/>
                <a:gd name="T58" fmla="*/ 52 w 75"/>
                <a:gd name="T59" fmla="*/ 71 h 85"/>
                <a:gd name="T60" fmla="*/ 48 w 75"/>
                <a:gd name="T61" fmla="*/ 72 h 85"/>
                <a:gd name="T62" fmla="*/ 49 w 75"/>
                <a:gd name="T63" fmla="*/ 74 h 85"/>
                <a:gd name="T64" fmla="*/ 45 w 75"/>
                <a:gd name="T65" fmla="*/ 77 h 85"/>
                <a:gd name="T66" fmla="*/ 38 w 75"/>
                <a:gd name="T67" fmla="*/ 82 h 85"/>
                <a:gd name="T68" fmla="*/ 37 w 75"/>
                <a:gd name="T69" fmla="*/ 85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75" h="85">
                  <a:moveTo>
                    <a:pt x="37" y="85"/>
                  </a:moveTo>
                  <a:lnTo>
                    <a:pt x="28" y="81"/>
                  </a:lnTo>
                  <a:lnTo>
                    <a:pt x="17" y="81"/>
                  </a:lnTo>
                  <a:lnTo>
                    <a:pt x="9" y="77"/>
                  </a:lnTo>
                  <a:lnTo>
                    <a:pt x="0" y="68"/>
                  </a:lnTo>
                  <a:lnTo>
                    <a:pt x="1" y="62"/>
                  </a:lnTo>
                  <a:lnTo>
                    <a:pt x="4" y="58"/>
                  </a:lnTo>
                  <a:lnTo>
                    <a:pt x="2" y="54"/>
                  </a:lnTo>
                  <a:lnTo>
                    <a:pt x="12" y="37"/>
                  </a:lnTo>
                  <a:lnTo>
                    <a:pt x="36" y="37"/>
                  </a:lnTo>
                  <a:lnTo>
                    <a:pt x="37" y="29"/>
                  </a:lnTo>
                  <a:lnTo>
                    <a:pt x="34" y="28"/>
                  </a:lnTo>
                  <a:lnTo>
                    <a:pt x="33" y="24"/>
                  </a:lnTo>
                  <a:lnTo>
                    <a:pt x="27" y="19"/>
                  </a:lnTo>
                  <a:lnTo>
                    <a:pt x="21" y="12"/>
                  </a:lnTo>
                  <a:lnTo>
                    <a:pt x="29" y="12"/>
                  </a:lnTo>
                  <a:lnTo>
                    <a:pt x="30" y="0"/>
                  </a:lnTo>
                  <a:lnTo>
                    <a:pt x="47" y="0"/>
                  </a:lnTo>
                  <a:lnTo>
                    <a:pt x="64" y="0"/>
                  </a:lnTo>
                  <a:lnTo>
                    <a:pt x="62" y="17"/>
                  </a:lnTo>
                  <a:lnTo>
                    <a:pt x="58" y="40"/>
                  </a:lnTo>
                  <a:lnTo>
                    <a:pt x="63" y="40"/>
                  </a:lnTo>
                  <a:lnTo>
                    <a:pt x="69" y="44"/>
                  </a:lnTo>
                  <a:lnTo>
                    <a:pt x="71" y="41"/>
                  </a:lnTo>
                  <a:lnTo>
                    <a:pt x="75" y="44"/>
                  </a:lnTo>
                  <a:lnTo>
                    <a:pt x="66" y="52"/>
                  </a:lnTo>
                  <a:lnTo>
                    <a:pt x="57" y="58"/>
                  </a:lnTo>
                  <a:lnTo>
                    <a:pt x="55" y="61"/>
                  </a:lnTo>
                  <a:lnTo>
                    <a:pt x="56" y="66"/>
                  </a:lnTo>
                  <a:lnTo>
                    <a:pt x="52" y="71"/>
                  </a:lnTo>
                  <a:lnTo>
                    <a:pt x="48" y="72"/>
                  </a:lnTo>
                  <a:lnTo>
                    <a:pt x="49" y="74"/>
                  </a:lnTo>
                  <a:lnTo>
                    <a:pt x="45" y="77"/>
                  </a:lnTo>
                  <a:lnTo>
                    <a:pt x="38" y="82"/>
                  </a:lnTo>
                  <a:lnTo>
                    <a:pt x="37" y="85"/>
                  </a:lnTo>
                  <a:close/>
                </a:path>
              </a:pathLst>
            </a:custGeom>
            <a:solidFill>
              <a:schemeClr val="bg2"/>
            </a:solid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30" name="Freeform 29"/>
            <p:cNvSpPr>
              <a:spLocks/>
            </p:cNvSpPr>
            <p:nvPr/>
          </p:nvSpPr>
          <p:spPr bwMode="auto">
            <a:xfrm>
              <a:off x="7865540" y="4052806"/>
              <a:ext cx="127507" cy="200124"/>
            </a:xfrm>
            <a:custGeom>
              <a:avLst/>
              <a:gdLst>
                <a:gd name="T0" fmla="*/ 32 w 88"/>
                <a:gd name="T1" fmla="*/ 0 h 147"/>
                <a:gd name="T2" fmla="*/ 43 w 88"/>
                <a:gd name="T3" fmla="*/ 7 h 147"/>
                <a:gd name="T4" fmla="*/ 54 w 88"/>
                <a:gd name="T5" fmla="*/ 21 h 147"/>
                <a:gd name="T6" fmla="*/ 54 w 88"/>
                <a:gd name="T7" fmla="*/ 32 h 147"/>
                <a:gd name="T8" fmla="*/ 61 w 88"/>
                <a:gd name="T9" fmla="*/ 32 h 147"/>
                <a:gd name="T10" fmla="*/ 71 w 88"/>
                <a:gd name="T11" fmla="*/ 42 h 147"/>
                <a:gd name="T12" fmla="*/ 78 w 88"/>
                <a:gd name="T13" fmla="*/ 49 h 147"/>
                <a:gd name="T14" fmla="*/ 74 w 88"/>
                <a:gd name="T15" fmla="*/ 68 h 147"/>
                <a:gd name="T16" fmla="*/ 63 w 88"/>
                <a:gd name="T17" fmla="*/ 73 h 147"/>
                <a:gd name="T18" fmla="*/ 64 w 88"/>
                <a:gd name="T19" fmla="*/ 78 h 147"/>
                <a:gd name="T20" fmla="*/ 61 w 88"/>
                <a:gd name="T21" fmla="*/ 89 h 147"/>
                <a:gd name="T22" fmla="*/ 68 w 88"/>
                <a:gd name="T23" fmla="*/ 104 h 147"/>
                <a:gd name="T24" fmla="*/ 74 w 88"/>
                <a:gd name="T25" fmla="*/ 104 h 147"/>
                <a:gd name="T26" fmla="*/ 77 w 88"/>
                <a:gd name="T27" fmla="*/ 116 h 147"/>
                <a:gd name="T28" fmla="*/ 88 w 88"/>
                <a:gd name="T29" fmla="*/ 134 h 147"/>
                <a:gd name="T30" fmla="*/ 83 w 88"/>
                <a:gd name="T31" fmla="*/ 135 h 147"/>
                <a:gd name="T32" fmla="*/ 73 w 88"/>
                <a:gd name="T33" fmla="*/ 133 h 147"/>
                <a:gd name="T34" fmla="*/ 67 w 88"/>
                <a:gd name="T35" fmla="*/ 138 h 147"/>
                <a:gd name="T36" fmla="*/ 59 w 88"/>
                <a:gd name="T37" fmla="*/ 142 h 147"/>
                <a:gd name="T38" fmla="*/ 53 w 88"/>
                <a:gd name="T39" fmla="*/ 143 h 147"/>
                <a:gd name="T40" fmla="*/ 51 w 88"/>
                <a:gd name="T41" fmla="*/ 147 h 147"/>
                <a:gd name="T42" fmla="*/ 42 w 88"/>
                <a:gd name="T43" fmla="*/ 146 h 147"/>
                <a:gd name="T44" fmla="*/ 31 w 88"/>
                <a:gd name="T45" fmla="*/ 136 h 147"/>
                <a:gd name="T46" fmla="*/ 29 w 88"/>
                <a:gd name="T47" fmla="*/ 127 h 147"/>
                <a:gd name="T48" fmla="*/ 25 w 88"/>
                <a:gd name="T49" fmla="*/ 116 h 147"/>
                <a:gd name="T50" fmla="*/ 28 w 88"/>
                <a:gd name="T51" fmla="*/ 98 h 147"/>
                <a:gd name="T52" fmla="*/ 33 w 88"/>
                <a:gd name="T53" fmla="*/ 91 h 147"/>
                <a:gd name="T54" fmla="*/ 29 w 88"/>
                <a:gd name="T55" fmla="*/ 82 h 147"/>
                <a:gd name="T56" fmla="*/ 23 w 88"/>
                <a:gd name="T57" fmla="*/ 78 h 147"/>
                <a:gd name="T58" fmla="*/ 25 w 88"/>
                <a:gd name="T59" fmla="*/ 69 h 147"/>
                <a:gd name="T60" fmla="*/ 21 w 88"/>
                <a:gd name="T61" fmla="*/ 64 h 147"/>
                <a:gd name="T62" fmla="*/ 12 w 88"/>
                <a:gd name="T63" fmla="*/ 65 h 147"/>
                <a:gd name="T64" fmla="*/ 0 w 88"/>
                <a:gd name="T65" fmla="*/ 50 h 147"/>
                <a:gd name="T66" fmla="*/ 5 w 88"/>
                <a:gd name="T67" fmla="*/ 44 h 147"/>
                <a:gd name="T68" fmla="*/ 5 w 88"/>
                <a:gd name="T69" fmla="*/ 34 h 147"/>
                <a:gd name="T70" fmla="*/ 16 w 88"/>
                <a:gd name="T71" fmla="*/ 31 h 147"/>
                <a:gd name="T72" fmla="*/ 21 w 88"/>
                <a:gd name="T73" fmla="*/ 27 h 147"/>
                <a:gd name="T74" fmla="*/ 15 w 88"/>
                <a:gd name="T75" fmla="*/ 19 h 147"/>
                <a:gd name="T76" fmla="*/ 17 w 88"/>
                <a:gd name="T77" fmla="*/ 12 h 147"/>
                <a:gd name="T78" fmla="*/ 32 w 88"/>
                <a:gd name="T79" fmla="*/ 0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88" h="147">
                  <a:moveTo>
                    <a:pt x="32" y="0"/>
                  </a:moveTo>
                  <a:lnTo>
                    <a:pt x="43" y="7"/>
                  </a:lnTo>
                  <a:lnTo>
                    <a:pt x="54" y="21"/>
                  </a:lnTo>
                  <a:lnTo>
                    <a:pt x="54" y="32"/>
                  </a:lnTo>
                  <a:lnTo>
                    <a:pt x="61" y="32"/>
                  </a:lnTo>
                  <a:lnTo>
                    <a:pt x="71" y="42"/>
                  </a:lnTo>
                  <a:lnTo>
                    <a:pt x="78" y="49"/>
                  </a:lnTo>
                  <a:lnTo>
                    <a:pt x="74" y="68"/>
                  </a:lnTo>
                  <a:lnTo>
                    <a:pt x="63" y="73"/>
                  </a:lnTo>
                  <a:lnTo>
                    <a:pt x="64" y="78"/>
                  </a:lnTo>
                  <a:lnTo>
                    <a:pt x="61" y="89"/>
                  </a:lnTo>
                  <a:lnTo>
                    <a:pt x="68" y="104"/>
                  </a:lnTo>
                  <a:lnTo>
                    <a:pt x="74" y="104"/>
                  </a:lnTo>
                  <a:lnTo>
                    <a:pt x="77" y="116"/>
                  </a:lnTo>
                  <a:lnTo>
                    <a:pt x="88" y="134"/>
                  </a:lnTo>
                  <a:lnTo>
                    <a:pt x="83" y="135"/>
                  </a:lnTo>
                  <a:lnTo>
                    <a:pt x="73" y="133"/>
                  </a:lnTo>
                  <a:lnTo>
                    <a:pt x="67" y="138"/>
                  </a:lnTo>
                  <a:lnTo>
                    <a:pt x="59" y="142"/>
                  </a:lnTo>
                  <a:lnTo>
                    <a:pt x="53" y="143"/>
                  </a:lnTo>
                  <a:lnTo>
                    <a:pt x="51" y="147"/>
                  </a:lnTo>
                  <a:lnTo>
                    <a:pt x="42" y="146"/>
                  </a:lnTo>
                  <a:lnTo>
                    <a:pt x="31" y="136"/>
                  </a:lnTo>
                  <a:lnTo>
                    <a:pt x="29" y="127"/>
                  </a:lnTo>
                  <a:lnTo>
                    <a:pt x="25" y="116"/>
                  </a:lnTo>
                  <a:lnTo>
                    <a:pt x="28" y="98"/>
                  </a:lnTo>
                  <a:lnTo>
                    <a:pt x="33" y="91"/>
                  </a:lnTo>
                  <a:lnTo>
                    <a:pt x="29" y="82"/>
                  </a:lnTo>
                  <a:lnTo>
                    <a:pt x="23" y="78"/>
                  </a:lnTo>
                  <a:lnTo>
                    <a:pt x="25" y="69"/>
                  </a:lnTo>
                  <a:lnTo>
                    <a:pt x="21" y="64"/>
                  </a:lnTo>
                  <a:lnTo>
                    <a:pt x="12" y="65"/>
                  </a:lnTo>
                  <a:lnTo>
                    <a:pt x="0" y="50"/>
                  </a:lnTo>
                  <a:lnTo>
                    <a:pt x="5" y="44"/>
                  </a:lnTo>
                  <a:lnTo>
                    <a:pt x="5" y="34"/>
                  </a:lnTo>
                  <a:lnTo>
                    <a:pt x="16" y="31"/>
                  </a:lnTo>
                  <a:lnTo>
                    <a:pt x="21" y="27"/>
                  </a:lnTo>
                  <a:lnTo>
                    <a:pt x="15" y="19"/>
                  </a:lnTo>
                  <a:lnTo>
                    <a:pt x="17" y="12"/>
                  </a:lnTo>
                  <a:lnTo>
                    <a:pt x="32" y="0"/>
                  </a:lnTo>
                  <a:close/>
                </a:path>
              </a:pathLst>
            </a:custGeom>
            <a:solidFill>
              <a:schemeClr val="bg2"/>
            </a:solid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31" name="Freeform 30"/>
            <p:cNvSpPr>
              <a:spLocks/>
            </p:cNvSpPr>
            <p:nvPr/>
          </p:nvSpPr>
          <p:spPr bwMode="auto">
            <a:xfrm>
              <a:off x="7139623" y="3836343"/>
              <a:ext cx="165178" cy="85768"/>
            </a:xfrm>
            <a:custGeom>
              <a:avLst/>
              <a:gdLst>
                <a:gd name="T0" fmla="*/ 34 w 114"/>
                <a:gd name="T1" fmla="*/ 63 h 63"/>
                <a:gd name="T2" fmla="*/ 32 w 114"/>
                <a:gd name="T3" fmla="*/ 56 h 63"/>
                <a:gd name="T4" fmla="*/ 27 w 114"/>
                <a:gd name="T5" fmla="*/ 54 h 63"/>
                <a:gd name="T6" fmla="*/ 29 w 114"/>
                <a:gd name="T7" fmla="*/ 46 h 63"/>
                <a:gd name="T8" fmla="*/ 26 w 114"/>
                <a:gd name="T9" fmla="*/ 44 h 63"/>
                <a:gd name="T10" fmla="*/ 23 w 114"/>
                <a:gd name="T11" fmla="*/ 42 h 63"/>
                <a:gd name="T12" fmla="*/ 14 w 114"/>
                <a:gd name="T13" fmla="*/ 45 h 63"/>
                <a:gd name="T14" fmla="*/ 14 w 114"/>
                <a:gd name="T15" fmla="*/ 42 h 63"/>
                <a:gd name="T16" fmla="*/ 9 w 114"/>
                <a:gd name="T17" fmla="*/ 39 h 63"/>
                <a:gd name="T18" fmla="*/ 5 w 114"/>
                <a:gd name="T19" fmla="*/ 34 h 63"/>
                <a:gd name="T20" fmla="*/ 0 w 114"/>
                <a:gd name="T21" fmla="*/ 33 h 63"/>
                <a:gd name="T22" fmla="*/ 4 w 114"/>
                <a:gd name="T23" fmla="*/ 28 h 63"/>
                <a:gd name="T24" fmla="*/ 3 w 114"/>
                <a:gd name="T25" fmla="*/ 23 h 63"/>
                <a:gd name="T26" fmla="*/ 5 w 114"/>
                <a:gd name="T27" fmla="*/ 19 h 63"/>
                <a:gd name="T28" fmla="*/ 14 w 114"/>
                <a:gd name="T29" fmla="*/ 14 h 63"/>
                <a:gd name="T30" fmla="*/ 23 w 114"/>
                <a:gd name="T31" fmla="*/ 6 h 63"/>
                <a:gd name="T32" fmla="*/ 25 w 114"/>
                <a:gd name="T33" fmla="*/ 7 h 63"/>
                <a:gd name="T34" fmla="*/ 30 w 114"/>
                <a:gd name="T35" fmla="*/ 3 h 63"/>
                <a:gd name="T36" fmla="*/ 35 w 114"/>
                <a:gd name="T37" fmla="*/ 2 h 63"/>
                <a:gd name="T38" fmla="*/ 36 w 114"/>
                <a:gd name="T39" fmla="*/ 4 h 63"/>
                <a:gd name="T40" fmla="*/ 39 w 114"/>
                <a:gd name="T41" fmla="*/ 3 h 63"/>
                <a:gd name="T42" fmla="*/ 48 w 114"/>
                <a:gd name="T43" fmla="*/ 5 h 63"/>
                <a:gd name="T44" fmla="*/ 56 w 114"/>
                <a:gd name="T45" fmla="*/ 4 h 63"/>
                <a:gd name="T46" fmla="*/ 62 w 114"/>
                <a:gd name="T47" fmla="*/ 2 h 63"/>
                <a:gd name="T48" fmla="*/ 65 w 114"/>
                <a:gd name="T49" fmla="*/ 0 h 63"/>
                <a:gd name="T50" fmla="*/ 70 w 114"/>
                <a:gd name="T51" fmla="*/ 1 h 63"/>
                <a:gd name="T52" fmla="*/ 74 w 114"/>
                <a:gd name="T53" fmla="*/ 2 h 63"/>
                <a:gd name="T54" fmla="*/ 79 w 114"/>
                <a:gd name="T55" fmla="*/ 2 h 63"/>
                <a:gd name="T56" fmla="*/ 83 w 114"/>
                <a:gd name="T57" fmla="*/ 0 h 63"/>
                <a:gd name="T58" fmla="*/ 91 w 114"/>
                <a:gd name="T59" fmla="*/ 3 h 63"/>
                <a:gd name="T60" fmla="*/ 94 w 114"/>
                <a:gd name="T61" fmla="*/ 3 h 63"/>
                <a:gd name="T62" fmla="*/ 99 w 114"/>
                <a:gd name="T63" fmla="*/ 7 h 63"/>
                <a:gd name="T64" fmla="*/ 104 w 114"/>
                <a:gd name="T65" fmla="*/ 12 h 63"/>
                <a:gd name="T66" fmla="*/ 110 w 114"/>
                <a:gd name="T67" fmla="*/ 15 h 63"/>
                <a:gd name="T68" fmla="*/ 114 w 114"/>
                <a:gd name="T69" fmla="*/ 21 h 63"/>
                <a:gd name="T70" fmla="*/ 108 w 114"/>
                <a:gd name="T71" fmla="*/ 20 h 63"/>
                <a:gd name="T72" fmla="*/ 105 w 114"/>
                <a:gd name="T73" fmla="*/ 23 h 63"/>
                <a:gd name="T74" fmla="*/ 99 w 114"/>
                <a:gd name="T75" fmla="*/ 26 h 63"/>
                <a:gd name="T76" fmla="*/ 94 w 114"/>
                <a:gd name="T77" fmla="*/ 26 h 63"/>
                <a:gd name="T78" fmla="*/ 90 w 114"/>
                <a:gd name="T79" fmla="*/ 29 h 63"/>
                <a:gd name="T80" fmla="*/ 86 w 114"/>
                <a:gd name="T81" fmla="*/ 28 h 63"/>
                <a:gd name="T82" fmla="*/ 84 w 114"/>
                <a:gd name="T83" fmla="*/ 25 h 63"/>
                <a:gd name="T84" fmla="*/ 82 w 114"/>
                <a:gd name="T85" fmla="*/ 25 h 63"/>
                <a:gd name="T86" fmla="*/ 79 w 114"/>
                <a:gd name="T87" fmla="*/ 30 h 63"/>
                <a:gd name="T88" fmla="*/ 77 w 114"/>
                <a:gd name="T89" fmla="*/ 30 h 63"/>
                <a:gd name="T90" fmla="*/ 76 w 114"/>
                <a:gd name="T91" fmla="*/ 34 h 63"/>
                <a:gd name="T92" fmla="*/ 69 w 114"/>
                <a:gd name="T93" fmla="*/ 40 h 63"/>
                <a:gd name="T94" fmla="*/ 66 w 114"/>
                <a:gd name="T95" fmla="*/ 42 h 63"/>
                <a:gd name="T96" fmla="*/ 64 w 114"/>
                <a:gd name="T97" fmla="*/ 45 h 63"/>
                <a:gd name="T98" fmla="*/ 59 w 114"/>
                <a:gd name="T99" fmla="*/ 41 h 63"/>
                <a:gd name="T100" fmla="*/ 54 w 114"/>
                <a:gd name="T101" fmla="*/ 46 h 63"/>
                <a:gd name="T102" fmla="*/ 51 w 114"/>
                <a:gd name="T103" fmla="*/ 46 h 63"/>
                <a:gd name="T104" fmla="*/ 46 w 114"/>
                <a:gd name="T105" fmla="*/ 47 h 63"/>
                <a:gd name="T106" fmla="*/ 46 w 114"/>
                <a:gd name="T107" fmla="*/ 57 h 63"/>
                <a:gd name="T108" fmla="*/ 43 w 114"/>
                <a:gd name="T109" fmla="*/ 57 h 63"/>
                <a:gd name="T110" fmla="*/ 40 w 114"/>
                <a:gd name="T111" fmla="*/ 62 h 63"/>
                <a:gd name="T112" fmla="*/ 34 w 114"/>
                <a:gd name="T113" fmla="*/ 63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14" h="63">
                  <a:moveTo>
                    <a:pt x="34" y="63"/>
                  </a:moveTo>
                  <a:lnTo>
                    <a:pt x="32" y="56"/>
                  </a:lnTo>
                  <a:lnTo>
                    <a:pt x="27" y="54"/>
                  </a:lnTo>
                  <a:lnTo>
                    <a:pt x="29" y="46"/>
                  </a:lnTo>
                  <a:lnTo>
                    <a:pt x="26" y="44"/>
                  </a:lnTo>
                  <a:lnTo>
                    <a:pt x="23" y="42"/>
                  </a:lnTo>
                  <a:lnTo>
                    <a:pt x="14" y="45"/>
                  </a:lnTo>
                  <a:lnTo>
                    <a:pt x="14" y="42"/>
                  </a:lnTo>
                  <a:lnTo>
                    <a:pt x="9" y="39"/>
                  </a:lnTo>
                  <a:lnTo>
                    <a:pt x="5" y="34"/>
                  </a:lnTo>
                  <a:lnTo>
                    <a:pt x="0" y="33"/>
                  </a:lnTo>
                  <a:lnTo>
                    <a:pt x="4" y="28"/>
                  </a:lnTo>
                  <a:lnTo>
                    <a:pt x="3" y="23"/>
                  </a:lnTo>
                  <a:lnTo>
                    <a:pt x="5" y="19"/>
                  </a:lnTo>
                  <a:lnTo>
                    <a:pt x="14" y="14"/>
                  </a:lnTo>
                  <a:lnTo>
                    <a:pt x="23" y="6"/>
                  </a:lnTo>
                  <a:lnTo>
                    <a:pt x="25" y="7"/>
                  </a:lnTo>
                  <a:lnTo>
                    <a:pt x="30" y="3"/>
                  </a:lnTo>
                  <a:lnTo>
                    <a:pt x="35" y="2"/>
                  </a:lnTo>
                  <a:lnTo>
                    <a:pt x="36" y="4"/>
                  </a:lnTo>
                  <a:lnTo>
                    <a:pt x="39" y="3"/>
                  </a:lnTo>
                  <a:lnTo>
                    <a:pt x="48" y="5"/>
                  </a:lnTo>
                  <a:lnTo>
                    <a:pt x="56" y="4"/>
                  </a:lnTo>
                  <a:lnTo>
                    <a:pt x="62" y="2"/>
                  </a:lnTo>
                  <a:lnTo>
                    <a:pt x="65" y="0"/>
                  </a:lnTo>
                  <a:lnTo>
                    <a:pt x="70" y="1"/>
                  </a:lnTo>
                  <a:lnTo>
                    <a:pt x="74" y="2"/>
                  </a:lnTo>
                  <a:lnTo>
                    <a:pt x="79" y="2"/>
                  </a:lnTo>
                  <a:lnTo>
                    <a:pt x="83" y="0"/>
                  </a:lnTo>
                  <a:lnTo>
                    <a:pt x="91" y="3"/>
                  </a:lnTo>
                  <a:lnTo>
                    <a:pt x="94" y="3"/>
                  </a:lnTo>
                  <a:lnTo>
                    <a:pt x="99" y="7"/>
                  </a:lnTo>
                  <a:lnTo>
                    <a:pt x="104" y="12"/>
                  </a:lnTo>
                  <a:lnTo>
                    <a:pt x="110" y="15"/>
                  </a:lnTo>
                  <a:lnTo>
                    <a:pt x="114" y="21"/>
                  </a:lnTo>
                  <a:lnTo>
                    <a:pt x="108" y="20"/>
                  </a:lnTo>
                  <a:lnTo>
                    <a:pt x="105" y="23"/>
                  </a:lnTo>
                  <a:lnTo>
                    <a:pt x="99" y="26"/>
                  </a:lnTo>
                  <a:lnTo>
                    <a:pt x="94" y="26"/>
                  </a:lnTo>
                  <a:lnTo>
                    <a:pt x="90" y="29"/>
                  </a:lnTo>
                  <a:lnTo>
                    <a:pt x="86" y="28"/>
                  </a:lnTo>
                  <a:lnTo>
                    <a:pt x="84" y="25"/>
                  </a:lnTo>
                  <a:lnTo>
                    <a:pt x="82" y="25"/>
                  </a:lnTo>
                  <a:lnTo>
                    <a:pt x="79" y="30"/>
                  </a:lnTo>
                  <a:lnTo>
                    <a:pt x="77" y="30"/>
                  </a:lnTo>
                  <a:lnTo>
                    <a:pt x="76" y="34"/>
                  </a:lnTo>
                  <a:lnTo>
                    <a:pt x="69" y="40"/>
                  </a:lnTo>
                  <a:lnTo>
                    <a:pt x="66" y="42"/>
                  </a:lnTo>
                  <a:lnTo>
                    <a:pt x="64" y="45"/>
                  </a:lnTo>
                  <a:lnTo>
                    <a:pt x="59" y="41"/>
                  </a:lnTo>
                  <a:lnTo>
                    <a:pt x="54" y="46"/>
                  </a:lnTo>
                  <a:lnTo>
                    <a:pt x="51" y="46"/>
                  </a:lnTo>
                  <a:lnTo>
                    <a:pt x="46" y="47"/>
                  </a:lnTo>
                  <a:lnTo>
                    <a:pt x="46" y="57"/>
                  </a:lnTo>
                  <a:lnTo>
                    <a:pt x="43" y="57"/>
                  </a:lnTo>
                  <a:lnTo>
                    <a:pt x="40" y="62"/>
                  </a:lnTo>
                  <a:lnTo>
                    <a:pt x="34" y="63"/>
                  </a:lnTo>
                  <a:close/>
                </a:path>
              </a:pathLst>
            </a:custGeom>
            <a:solidFill>
              <a:schemeClr val="bg2"/>
            </a:solid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32" name="Freeform 31"/>
            <p:cNvSpPr>
              <a:spLocks/>
            </p:cNvSpPr>
            <p:nvPr/>
          </p:nvSpPr>
          <p:spPr bwMode="auto">
            <a:xfrm>
              <a:off x="7543877" y="3726072"/>
              <a:ext cx="78243" cy="53094"/>
            </a:xfrm>
            <a:custGeom>
              <a:avLst/>
              <a:gdLst>
                <a:gd name="T0" fmla="*/ 27 w 54"/>
                <a:gd name="T1" fmla="*/ 0 h 39"/>
                <a:gd name="T2" fmla="*/ 38 w 54"/>
                <a:gd name="T3" fmla="*/ 0 h 39"/>
                <a:gd name="T4" fmla="*/ 53 w 54"/>
                <a:gd name="T5" fmla="*/ 4 h 39"/>
                <a:gd name="T6" fmla="*/ 54 w 54"/>
                <a:gd name="T7" fmla="*/ 15 h 39"/>
                <a:gd name="T8" fmla="*/ 51 w 54"/>
                <a:gd name="T9" fmla="*/ 23 h 39"/>
                <a:gd name="T10" fmla="*/ 46 w 54"/>
                <a:gd name="T11" fmla="*/ 27 h 39"/>
                <a:gd name="T12" fmla="*/ 50 w 54"/>
                <a:gd name="T13" fmla="*/ 33 h 39"/>
                <a:gd name="T14" fmla="*/ 49 w 54"/>
                <a:gd name="T15" fmla="*/ 39 h 39"/>
                <a:gd name="T16" fmla="*/ 38 w 54"/>
                <a:gd name="T17" fmla="*/ 35 h 39"/>
                <a:gd name="T18" fmla="*/ 29 w 54"/>
                <a:gd name="T19" fmla="*/ 36 h 39"/>
                <a:gd name="T20" fmla="*/ 18 w 54"/>
                <a:gd name="T21" fmla="*/ 35 h 39"/>
                <a:gd name="T22" fmla="*/ 9 w 54"/>
                <a:gd name="T23" fmla="*/ 39 h 39"/>
                <a:gd name="T24" fmla="*/ 0 w 54"/>
                <a:gd name="T25" fmla="*/ 32 h 39"/>
                <a:gd name="T26" fmla="*/ 3 w 54"/>
                <a:gd name="T27" fmla="*/ 26 h 39"/>
                <a:gd name="T28" fmla="*/ 19 w 54"/>
                <a:gd name="T29" fmla="*/ 29 h 39"/>
                <a:gd name="T30" fmla="*/ 33 w 54"/>
                <a:gd name="T31" fmla="*/ 30 h 39"/>
                <a:gd name="T32" fmla="*/ 39 w 54"/>
                <a:gd name="T33" fmla="*/ 26 h 39"/>
                <a:gd name="T34" fmla="*/ 32 w 54"/>
                <a:gd name="T35" fmla="*/ 17 h 39"/>
                <a:gd name="T36" fmla="*/ 33 w 54"/>
                <a:gd name="T37" fmla="*/ 9 h 39"/>
                <a:gd name="T38" fmla="*/ 22 w 54"/>
                <a:gd name="T39" fmla="*/ 5 h 39"/>
                <a:gd name="T40" fmla="*/ 27 w 54"/>
                <a:gd name="T41" fmla="*/ 0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4" h="39">
                  <a:moveTo>
                    <a:pt x="27" y="0"/>
                  </a:moveTo>
                  <a:lnTo>
                    <a:pt x="38" y="0"/>
                  </a:lnTo>
                  <a:lnTo>
                    <a:pt x="53" y="4"/>
                  </a:lnTo>
                  <a:lnTo>
                    <a:pt x="54" y="15"/>
                  </a:lnTo>
                  <a:lnTo>
                    <a:pt x="51" y="23"/>
                  </a:lnTo>
                  <a:lnTo>
                    <a:pt x="46" y="27"/>
                  </a:lnTo>
                  <a:lnTo>
                    <a:pt x="50" y="33"/>
                  </a:lnTo>
                  <a:lnTo>
                    <a:pt x="49" y="39"/>
                  </a:lnTo>
                  <a:lnTo>
                    <a:pt x="38" y="35"/>
                  </a:lnTo>
                  <a:lnTo>
                    <a:pt x="29" y="36"/>
                  </a:lnTo>
                  <a:lnTo>
                    <a:pt x="18" y="35"/>
                  </a:lnTo>
                  <a:lnTo>
                    <a:pt x="9" y="39"/>
                  </a:lnTo>
                  <a:lnTo>
                    <a:pt x="0" y="32"/>
                  </a:lnTo>
                  <a:lnTo>
                    <a:pt x="3" y="26"/>
                  </a:lnTo>
                  <a:lnTo>
                    <a:pt x="19" y="29"/>
                  </a:lnTo>
                  <a:lnTo>
                    <a:pt x="33" y="30"/>
                  </a:lnTo>
                  <a:lnTo>
                    <a:pt x="39" y="26"/>
                  </a:lnTo>
                  <a:lnTo>
                    <a:pt x="32" y="17"/>
                  </a:lnTo>
                  <a:lnTo>
                    <a:pt x="33" y="9"/>
                  </a:lnTo>
                  <a:lnTo>
                    <a:pt x="22" y="5"/>
                  </a:lnTo>
                  <a:lnTo>
                    <a:pt x="27" y="0"/>
                  </a:lnTo>
                  <a:close/>
                </a:path>
              </a:pathLst>
            </a:custGeom>
            <a:solidFill>
              <a:schemeClr val="bg2"/>
            </a:solid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33" name="Freeform 32"/>
            <p:cNvSpPr>
              <a:spLocks/>
            </p:cNvSpPr>
            <p:nvPr/>
          </p:nvSpPr>
          <p:spPr bwMode="auto">
            <a:xfrm>
              <a:off x="9008751" y="2445003"/>
              <a:ext cx="214441" cy="76238"/>
            </a:xfrm>
            <a:custGeom>
              <a:avLst/>
              <a:gdLst>
                <a:gd name="T0" fmla="*/ 138 w 148"/>
                <a:gd name="T1" fmla="*/ 1 h 56"/>
                <a:gd name="T2" fmla="*/ 133 w 148"/>
                <a:gd name="T3" fmla="*/ 13 h 56"/>
                <a:gd name="T4" fmla="*/ 148 w 148"/>
                <a:gd name="T5" fmla="*/ 25 h 56"/>
                <a:gd name="T6" fmla="*/ 128 w 148"/>
                <a:gd name="T7" fmla="*/ 39 h 56"/>
                <a:gd name="T8" fmla="*/ 85 w 148"/>
                <a:gd name="T9" fmla="*/ 52 h 56"/>
                <a:gd name="T10" fmla="*/ 73 w 148"/>
                <a:gd name="T11" fmla="*/ 56 h 56"/>
                <a:gd name="T12" fmla="*/ 54 w 148"/>
                <a:gd name="T13" fmla="*/ 53 h 56"/>
                <a:gd name="T14" fmla="*/ 16 w 148"/>
                <a:gd name="T15" fmla="*/ 47 h 56"/>
                <a:gd name="T16" fmla="*/ 31 w 148"/>
                <a:gd name="T17" fmla="*/ 39 h 56"/>
                <a:gd name="T18" fmla="*/ 2 w 148"/>
                <a:gd name="T19" fmla="*/ 30 h 56"/>
                <a:gd name="T20" fmla="*/ 28 w 148"/>
                <a:gd name="T21" fmla="*/ 26 h 56"/>
                <a:gd name="T22" fmla="*/ 28 w 148"/>
                <a:gd name="T23" fmla="*/ 21 h 56"/>
                <a:gd name="T24" fmla="*/ 0 w 148"/>
                <a:gd name="T25" fmla="*/ 17 h 56"/>
                <a:gd name="T26" fmla="*/ 12 w 148"/>
                <a:gd name="T27" fmla="*/ 5 h 56"/>
                <a:gd name="T28" fmla="*/ 33 w 148"/>
                <a:gd name="T29" fmla="*/ 2 h 56"/>
                <a:gd name="T30" fmla="*/ 52 w 148"/>
                <a:gd name="T31" fmla="*/ 14 h 56"/>
                <a:gd name="T32" fmla="*/ 75 w 148"/>
                <a:gd name="T33" fmla="*/ 4 h 56"/>
                <a:gd name="T34" fmla="*/ 91 w 148"/>
                <a:gd name="T35" fmla="*/ 9 h 56"/>
                <a:gd name="T36" fmla="*/ 115 w 148"/>
                <a:gd name="T37" fmla="*/ 0 h 56"/>
                <a:gd name="T38" fmla="*/ 138 w 148"/>
                <a:gd name="T39" fmla="*/ 1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48" h="56">
                  <a:moveTo>
                    <a:pt x="138" y="1"/>
                  </a:moveTo>
                  <a:lnTo>
                    <a:pt x="133" y="13"/>
                  </a:lnTo>
                  <a:lnTo>
                    <a:pt x="148" y="25"/>
                  </a:lnTo>
                  <a:lnTo>
                    <a:pt x="128" y="39"/>
                  </a:lnTo>
                  <a:lnTo>
                    <a:pt x="85" y="52"/>
                  </a:lnTo>
                  <a:lnTo>
                    <a:pt x="73" y="56"/>
                  </a:lnTo>
                  <a:lnTo>
                    <a:pt x="54" y="53"/>
                  </a:lnTo>
                  <a:lnTo>
                    <a:pt x="16" y="47"/>
                  </a:lnTo>
                  <a:lnTo>
                    <a:pt x="31" y="39"/>
                  </a:lnTo>
                  <a:lnTo>
                    <a:pt x="2" y="30"/>
                  </a:lnTo>
                  <a:lnTo>
                    <a:pt x="28" y="26"/>
                  </a:lnTo>
                  <a:lnTo>
                    <a:pt x="28" y="21"/>
                  </a:lnTo>
                  <a:lnTo>
                    <a:pt x="0" y="17"/>
                  </a:lnTo>
                  <a:lnTo>
                    <a:pt x="12" y="5"/>
                  </a:lnTo>
                  <a:lnTo>
                    <a:pt x="33" y="2"/>
                  </a:lnTo>
                  <a:lnTo>
                    <a:pt x="52" y="14"/>
                  </a:lnTo>
                  <a:lnTo>
                    <a:pt x="75" y="4"/>
                  </a:lnTo>
                  <a:lnTo>
                    <a:pt x="91" y="9"/>
                  </a:lnTo>
                  <a:lnTo>
                    <a:pt x="115" y="0"/>
                  </a:lnTo>
                  <a:lnTo>
                    <a:pt x="138" y="1"/>
                  </a:lnTo>
                  <a:close/>
                </a:path>
              </a:pathLst>
            </a:custGeom>
            <a:solidFill>
              <a:schemeClr val="bg2"/>
            </a:solid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34" name="Freeform 33"/>
            <p:cNvSpPr>
              <a:spLocks/>
            </p:cNvSpPr>
            <p:nvPr/>
          </p:nvSpPr>
          <p:spPr bwMode="auto">
            <a:xfrm>
              <a:off x="7442452" y="3765552"/>
              <a:ext cx="55059" cy="23143"/>
            </a:xfrm>
            <a:custGeom>
              <a:avLst/>
              <a:gdLst>
                <a:gd name="T0" fmla="*/ 14 w 38"/>
                <a:gd name="T1" fmla="*/ 0 h 17"/>
                <a:gd name="T2" fmla="*/ 26 w 38"/>
                <a:gd name="T3" fmla="*/ 2 h 17"/>
                <a:gd name="T4" fmla="*/ 35 w 38"/>
                <a:gd name="T5" fmla="*/ 7 h 17"/>
                <a:gd name="T6" fmla="*/ 38 w 38"/>
                <a:gd name="T7" fmla="*/ 13 h 17"/>
                <a:gd name="T8" fmla="*/ 25 w 38"/>
                <a:gd name="T9" fmla="*/ 13 h 17"/>
                <a:gd name="T10" fmla="*/ 19 w 38"/>
                <a:gd name="T11" fmla="*/ 17 h 17"/>
                <a:gd name="T12" fmla="*/ 9 w 38"/>
                <a:gd name="T13" fmla="*/ 13 h 17"/>
                <a:gd name="T14" fmla="*/ 0 w 38"/>
                <a:gd name="T15" fmla="*/ 6 h 17"/>
                <a:gd name="T16" fmla="*/ 2 w 38"/>
                <a:gd name="T17" fmla="*/ 1 h 17"/>
                <a:gd name="T18" fmla="*/ 10 w 38"/>
                <a:gd name="T19" fmla="*/ 0 h 17"/>
                <a:gd name="T20" fmla="*/ 14 w 38"/>
                <a:gd name="T21"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8" h="17">
                  <a:moveTo>
                    <a:pt x="14" y="0"/>
                  </a:moveTo>
                  <a:lnTo>
                    <a:pt x="26" y="2"/>
                  </a:lnTo>
                  <a:lnTo>
                    <a:pt x="35" y="7"/>
                  </a:lnTo>
                  <a:lnTo>
                    <a:pt x="38" y="13"/>
                  </a:lnTo>
                  <a:lnTo>
                    <a:pt x="25" y="13"/>
                  </a:lnTo>
                  <a:lnTo>
                    <a:pt x="19" y="17"/>
                  </a:lnTo>
                  <a:lnTo>
                    <a:pt x="9" y="13"/>
                  </a:lnTo>
                  <a:lnTo>
                    <a:pt x="0" y="6"/>
                  </a:lnTo>
                  <a:lnTo>
                    <a:pt x="2" y="1"/>
                  </a:lnTo>
                  <a:lnTo>
                    <a:pt x="10" y="0"/>
                  </a:lnTo>
                  <a:lnTo>
                    <a:pt x="14" y="0"/>
                  </a:lnTo>
                  <a:close/>
                </a:path>
              </a:pathLst>
            </a:custGeom>
            <a:solidFill>
              <a:schemeClr val="bg2"/>
            </a:solid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35" name="Freeform 34"/>
            <p:cNvSpPr>
              <a:spLocks/>
            </p:cNvSpPr>
            <p:nvPr/>
          </p:nvSpPr>
          <p:spPr bwMode="auto">
            <a:xfrm>
              <a:off x="6533968" y="3363941"/>
              <a:ext cx="698387" cy="513245"/>
            </a:xfrm>
            <a:custGeom>
              <a:avLst/>
              <a:gdLst>
                <a:gd name="T0" fmla="*/ 298 w 482"/>
                <a:gd name="T1" fmla="*/ 175 h 377"/>
                <a:gd name="T2" fmla="*/ 288 w 482"/>
                <a:gd name="T3" fmla="*/ 225 h 377"/>
                <a:gd name="T4" fmla="*/ 303 w 482"/>
                <a:gd name="T5" fmla="*/ 266 h 377"/>
                <a:gd name="T6" fmla="*/ 329 w 482"/>
                <a:gd name="T7" fmla="*/ 294 h 377"/>
                <a:gd name="T8" fmla="*/ 366 w 482"/>
                <a:gd name="T9" fmla="*/ 295 h 377"/>
                <a:gd name="T10" fmla="*/ 405 w 482"/>
                <a:gd name="T11" fmla="*/ 279 h 377"/>
                <a:gd name="T12" fmla="*/ 419 w 482"/>
                <a:gd name="T13" fmla="*/ 243 h 377"/>
                <a:gd name="T14" fmla="*/ 468 w 482"/>
                <a:gd name="T15" fmla="*/ 234 h 377"/>
                <a:gd name="T16" fmla="*/ 480 w 482"/>
                <a:gd name="T17" fmla="*/ 246 h 377"/>
                <a:gd name="T18" fmla="*/ 465 w 482"/>
                <a:gd name="T19" fmla="*/ 275 h 377"/>
                <a:gd name="T20" fmla="*/ 451 w 482"/>
                <a:gd name="T21" fmla="*/ 295 h 377"/>
                <a:gd name="T22" fmla="*/ 436 w 482"/>
                <a:gd name="T23" fmla="*/ 308 h 377"/>
                <a:gd name="T24" fmla="*/ 430 w 482"/>
                <a:gd name="T25" fmla="*/ 309 h 377"/>
                <a:gd name="T26" fmla="*/ 395 w 482"/>
                <a:gd name="T27" fmla="*/ 321 h 377"/>
                <a:gd name="T28" fmla="*/ 399 w 482"/>
                <a:gd name="T29" fmla="*/ 333 h 377"/>
                <a:gd name="T30" fmla="*/ 402 w 482"/>
                <a:gd name="T31" fmla="*/ 346 h 377"/>
                <a:gd name="T32" fmla="*/ 370 w 482"/>
                <a:gd name="T33" fmla="*/ 367 h 377"/>
                <a:gd name="T34" fmla="*/ 348 w 482"/>
                <a:gd name="T35" fmla="*/ 355 h 377"/>
                <a:gd name="T36" fmla="*/ 315 w 482"/>
                <a:gd name="T37" fmla="*/ 344 h 377"/>
                <a:gd name="T38" fmla="*/ 278 w 482"/>
                <a:gd name="T39" fmla="*/ 349 h 377"/>
                <a:gd name="T40" fmla="*/ 236 w 482"/>
                <a:gd name="T41" fmla="*/ 332 h 377"/>
                <a:gd name="T42" fmla="*/ 199 w 482"/>
                <a:gd name="T43" fmla="*/ 307 h 377"/>
                <a:gd name="T44" fmla="*/ 165 w 482"/>
                <a:gd name="T45" fmla="*/ 290 h 377"/>
                <a:gd name="T46" fmla="*/ 138 w 482"/>
                <a:gd name="T47" fmla="*/ 255 h 377"/>
                <a:gd name="T48" fmla="*/ 149 w 482"/>
                <a:gd name="T49" fmla="*/ 242 h 377"/>
                <a:gd name="T50" fmla="*/ 146 w 482"/>
                <a:gd name="T51" fmla="*/ 217 h 377"/>
                <a:gd name="T52" fmla="*/ 116 w 482"/>
                <a:gd name="T53" fmla="*/ 169 h 377"/>
                <a:gd name="T54" fmla="*/ 95 w 482"/>
                <a:gd name="T55" fmla="*/ 143 h 377"/>
                <a:gd name="T56" fmla="*/ 85 w 482"/>
                <a:gd name="T57" fmla="*/ 115 h 377"/>
                <a:gd name="T58" fmla="*/ 68 w 482"/>
                <a:gd name="T59" fmla="*/ 88 h 377"/>
                <a:gd name="T60" fmla="*/ 59 w 482"/>
                <a:gd name="T61" fmla="*/ 56 h 377"/>
                <a:gd name="T62" fmla="*/ 50 w 482"/>
                <a:gd name="T63" fmla="*/ 24 h 377"/>
                <a:gd name="T64" fmla="*/ 31 w 482"/>
                <a:gd name="T65" fmla="*/ 27 h 377"/>
                <a:gd name="T66" fmla="*/ 31 w 482"/>
                <a:gd name="T67" fmla="*/ 62 h 377"/>
                <a:gd name="T68" fmla="*/ 43 w 482"/>
                <a:gd name="T69" fmla="*/ 82 h 377"/>
                <a:gd name="T70" fmla="*/ 46 w 482"/>
                <a:gd name="T71" fmla="*/ 102 h 377"/>
                <a:gd name="T72" fmla="*/ 61 w 482"/>
                <a:gd name="T73" fmla="*/ 125 h 377"/>
                <a:gd name="T74" fmla="*/ 67 w 482"/>
                <a:gd name="T75" fmla="*/ 164 h 377"/>
                <a:gd name="T76" fmla="*/ 80 w 482"/>
                <a:gd name="T77" fmla="*/ 185 h 377"/>
                <a:gd name="T78" fmla="*/ 74 w 482"/>
                <a:gd name="T79" fmla="*/ 205 h 377"/>
                <a:gd name="T80" fmla="*/ 59 w 482"/>
                <a:gd name="T81" fmla="*/ 181 h 377"/>
                <a:gd name="T82" fmla="*/ 45 w 482"/>
                <a:gd name="T83" fmla="*/ 150 h 377"/>
                <a:gd name="T84" fmla="*/ 28 w 482"/>
                <a:gd name="T85" fmla="*/ 123 h 377"/>
                <a:gd name="T86" fmla="*/ 13 w 482"/>
                <a:gd name="T87" fmla="*/ 115 h 377"/>
                <a:gd name="T88" fmla="*/ 14 w 482"/>
                <a:gd name="T89" fmla="*/ 103 h 377"/>
                <a:gd name="T90" fmla="*/ 17 w 482"/>
                <a:gd name="T91" fmla="*/ 71 h 377"/>
                <a:gd name="T92" fmla="*/ 4 w 482"/>
                <a:gd name="T93" fmla="*/ 39 h 377"/>
                <a:gd name="T94" fmla="*/ 21 w 482"/>
                <a:gd name="T95" fmla="*/ 2 h 377"/>
                <a:gd name="T96" fmla="*/ 64 w 482"/>
                <a:gd name="T97" fmla="*/ 14 h 377"/>
                <a:gd name="T98" fmla="*/ 148 w 482"/>
                <a:gd name="T99" fmla="*/ 28 h 377"/>
                <a:gd name="T100" fmla="*/ 185 w 482"/>
                <a:gd name="T101" fmla="*/ 27 h 377"/>
                <a:gd name="T102" fmla="*/ 202 w 482"/>
                <a:gd name="T103" fmla="*/ 54 h 377"/>
                <a:gd name="T104" fmla="*/ 224 w 482"/>
                <a:gd name="T105" fmla="*/ 78 h 377"/>
                <a:gd name="T106" fmla="*/ 264 w 482"/>
                <a:gd name="T107" fmla="*/ 69 h 377"/>
                <a:gd name="T108" fmla="*/ 280 w 482"/>
                <a:gd name="T109" fmla="*/ 107 h 377"/>
                <a:gd name="T110" fmla="*/ 296 w 482"/>
                <a:gd name="T111" fmla="*/ 138 h 3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482" h="377">
                  <a:moveTo>
                    <a:pt x="315" y="142"/>
                  </a:moveTo>
                  <a:lnTo>
                    <a:pt x="304" y="160"/>
                  </a:lnTo>
                  <a:lnTo>
                    <a:pt x="298" y="175"/>
                  </a:lnTo>
                  <a:lnTo>
                    <a:pt x="291" y="203"/>
                  </a:lnTo>
                  <a:lnTo>
                    <a:pt x="287" y="213"/>
                  </a:lnTo>
                  <a:lnTo>
                    <a:pt x="288" y="225"/>
                  </a:lnTo>
                  <a:lnTo>
                    <a:pt x="292" y="235"/>
                  </a:lnTo>
                  <a:lnTo>
                    <a:pt x="293" y="251"/>
                  </a:lnTo>
                  <a:lnTo>
                    <a:pt x="303" y="266"/>
                  </a:lnTo>
                  <a:lnTo>
                    <a:pt x="305" y="278"/>
                  </a:lnTo>
                  <a:lnTo>
                    <a:pt x="311" y="288"/>
                  </a:lnTo>
                  <a:lnTo>
                    <a:pt x="329" y="294"/>
                  </a:lnTo>
                  <a:lnTo>
                    <a:pt x="335" y="302"/>
                  </a:lnTo>
                  <a:lnTo>
                    <a:pt x="352" y="297"/>
                  </a:lnTo>
                  <a:lnTo>
                    <a:pt x="366" y="295"/>
                  </a:lnTo>
                  <a:lnTo>
                    <a:pt x="380" y="291"/>
                  </a:lnTo>
                  <a:lnTo>
                    <a:pt x="392" y="287"/>
                  </a:lnTo>
                  <a:lnTo>
                    <a:pt x="405" y="279"/>
                  </a:lnTo>
                  <a:lnTo>
                    <a:pt x="411" y="267"/>
                  </a:lnTo>
                  <a:lnTo>
                    <a:pt x="415" y="249"/>
                  </a:lnTo>
                  <a:lnTo>
                    <a:pt x="419" y="243"/>
                  </a:lnTo>
                  <a:lnTo>
                    <a:pt x="432" y="238"/>
                  </a:lnTo>
                  <a:lnTo>
                    <a:pt x="452" y="233"/>
                  </a:lnTo>
                  <a:lnTo>
                    <a:pt x="468" y="234"/>
                  </a:lnTo>
                  <a:lnTo>
                    <a:pt x="479" y="232"/>
                  </a:lnTo>
                  <a:lnTo>
                    <a:pt x="482" y="236"/>
                  </a:lnTo>
                  <a:lnTo>
                    <a:pt x="480" y="246"/>
                  </a:lnTo>
                  <a:lnTo>
                    <a:pt x="469" y="259"/>
                  </a:lnTo>
                  <a:lnTo>
                    <a:pt x="463" y="271"/>
                  </a:lnTo>
                  <a:lnTo>
                    <a:pt x="465" y="275"/>
                  </a:lnTo>
                  <a:lnTo>
                    <a:pt x="461" y="284"/>
                  </a:lnTo>
                  <a:lnTo>
                    <a:pt x="455" y="300"/>
                  </a:lnTo>
                  <a:lnTo>
                    <a:pt x="451" y="295"/>
                  </a:lnTo>
                  <a:lnTo>
                    <a:pt x="447" y="295"/>
                  </a:lnTo>
                  <a:lnTo>
                    <a:pt x="444" y="295"/>
                  </a:lnTo>
                  <a:lnTo>
                    <a:pt x="436" y="308"/>
                  </a:lnTo>
                  <a:lnTo>
                    <a:pt x="433" y="306"/>
                  </a:lnTo>
                  <a:lnTo>
                    <a:pt x="430" y="306"/>
                  </a:lnTo>
                  <a:lnTo>
                    <a:pt x="430" y="309"/>
                  </a:lnTo>
                  <a:lnTo>
                    <a:pt x="413" y="309"/>
                  </a:lnTo>
                  <a:lnTo>
                    <a:pt x="396" y="309"/>
                  </a:lnTo>
                  <a:lnTo>
                    <a:pt x="395" y="321"/>
                  </a:lnTo>
                  <a:lnTo>
                    <a:pt x="387" y="321"/>
                  </a:lnTo>
                  <a:lnTo>
                    <a:pt x="393" y="328"/>
                  </a:lnTo>
                  <a:lnTo>
                    <a:pt x="399" y="333"/>
                  </a:lnTo>
                  <a:lnTo>
                    <a:pt x="400" y="337"/>
                  </a:lnTo>
                  <a:lnTo>
                    <a:pt x="403" y="338"/>
                  </a:lnTo>
                  <a:lnTo>
                    <a:pt x="402" y="346"/>
                  </a:lnTo>
                  <a:lnTo>
                    <a:pt x="378" y="346"/>
                  </a:lnTo>
                  <a:lnTo>
                    <a:pt x="368" y="363"/>
                  </a:lnTo>
                  <a:lnTo>
                    <a:pt x="370" y="367"/>
                  </a:lnTo>
                  <a:lnTo>
                    <a:pt x="367" y="371"/>
                  </a:lnTo>
                  <a:lnTo>
                    <a:pt x="366" y="377"/>
                  </a:lnTo>
                  <a:lnTo>
                    <a:pt x="348" y="355"/>
                  </a:lnTo>
                  <a:lnTo>
                    <a:pt x="339" y="348"/>
                  </a:lnTo>
                  <a:lnTo>
                    <a:pt x="325" y="343"/>
                  </a:lnTo>
                  <a:lnTo>
                    <a:pt x="315" y="344"/>
                  </a:lnTo>
                  <a:lnTo>
                    <a:pt x="299" y="352"/>
                  </a:lnTo>
                  <a:lnTo>
                    <a:pt x="290" y="354"/>
                  </a:lnTo>
                  <a:lnTo>
                    <a:pt x="278" y="349"/>
                  </a:lnTo>
                  <a:lnTo>
                    <a:pt x="265" y="345"/>
                  </a:lnTo>
                  <a:lnTo>
                    <a:pt x="249" y="335"/>
                  </a:lnTo>
                  <a:lnTo>
                    <a:pt x="236" y="332"/>
                  </a:lnTo>
                  <a:lnTo>
                    <a:pt x="216" y="323"/>
                  </a:lnTo>
                  <a:lnTo>
                    <a:pt x="203" y="313"/>
                  </a:lnTo>
                  <a:lnTo>
                    <a:pt x="199" y="307"/>
                  </a:lnTo>
                  <a:lnTo>
                    <a:pt x="189" y="306"/>
                  </a:lnTo>
                  <a:lnTo>
                    <a:pt x="171" y="299"/>
                  </a:lnTo>
                  <a:lnTo>
                    <a:pt x="165" y="290"/>
                  </a:lnTo>
                  <a:lnTo>
                    <a:pt x="148" y="278"/>
                  </a:lnTo>
                  <a:lnTo>
                    <a:pt x="141" y="265"/>
                  </a:lnTo>
                  <a:lnTo>
                    <a:pt x="138" y="255"/>
                  </a:lnTo>
                  <a:lnTo>
                    <a:pt x="145" y="253"/>
                  </a:lnTo>
                  <a:lnTo>
                    <a:pt x="144" y="247"/>
                  </a:lnTo>
                  <a:lnTo>
                    <a:pt x="149" y="242"/>
                  </a:lnTo>
                  <a:lnTo>
                    <a:pt x="150" y="234"/>
                  </a:lnTo>
                  <a:lnTo>
                    <a:pt x="146" y="225"/>
                  </a:lnTo>
                  <a:lnTo>
                    <a:pt x="146" y="217"/>
                  </a:lnTo>
                  <a:lnTo>
                    <a:pt x="142" y="206"/>
                  </a:lnTo>
                  <a:lnTo>
                    <a:pt x="131" y="186"/>
                  </a:lnTo>
                  <a:lnTo>
                    <a:pt x="116" y="169"/>
                  </a:lnTo>
                  <a:lnTo>
                    <a:pt x="110" y="156"/>
                  </a:lnTo>
                  <a:lnTo>
                    <a:pt x="97" y="148"/>
                  </a:lnTo>
                  <a:lnTo>
                    <a:pt x="95" y="143"/>
                  </a:lnTo>
                  <a:lnTo>
                    <a:pt x="101" y="130"/>
                  </a:lnTo>
                  <a:lnTo>
                    <a:pt x="93" y="125"/>
                  </a:lnTo>
                  <a:lnTo>
                    <a:pt x="85" y="115"/>
                  </a:lnTo>
                  <a:lnTo>
                    <a:pt x="85" y="101"/>
                  </a:lnTo>
                  <a:lnTo>
                    <a:pt x="75" y="99"/>
                  </a:lnTo>
                  <a:lnTo>
                    <a:pt x="68" y="88"/>
                  </a:lnTo>
                  <a:lnTo>
                    <a:pt x="63" y="78"/>
                  </a:lnTo>
                  <a:lnTo>
                    <a:pt x="64" y="72"/>
                  </a:lnTo>
                  <a:lnTo>
                    <a:pt x="59" y="56"/>
                  </a:lnTo>
                  <a:lnTo>
                    <a:pt x="58" y="40"/>
                  </a:lnTo>
                  <a:lnTo>
                    <a:pt x="61" y="32"/>
                  </a:lnTo>
                  <a:lnTo>
                    <a:pt x="50" y="24"/>
                  </a:lnTo>
                  <a:lnTo>
                    <a:pt x="44" y="25"/>
                  </a:lnTo>
                  <a:lnTo>
                    <a:pt x="36" y="19"/>
                  </a:lnTo>
                  <a:lnTo>
                    <a:pt x="31" y="27"/>
                  </a:lnTo>
                  <a:lnTo>
                    <a:pt x="30" y="37"/>
                  </a:lnTo>
                  <a:lnTo>
                    <a:pt x="27" y="53"/>
                  </a:lnTo>
                  <a:lnTo>
                    <a:pt x="31" y="62"/>
                  </a:lnTo>
                  <a:lnTo>
                    <a:pt x="39" y="76"/>
                  </a:lnTo>
                  <a:lnTo>
                    <a:pt x="41" y="81"/>
                  </a:lnTo>
                  <a:lnTo>
                    <a:pt x="43" y="82"/>
                  </a:lnTo>
                  <a:lnTo>
                    <a:pt x="43" y="89"/>
                  </a:lnTo>
                  <a:lnTo>
                    <a:pt x="47" y="89"/>
                  </a:lnTo>
                  <a:lnTo>
                    <a:pt x="46" y="102"/>
                  </a:lnTo>
                  <a:lnTo>
                    <a:pt x="51" y="108"/>
                  </a:lnTo>
                  <a:lnTo>
                    <a:pt x="52" y="115"/>
                  </a:lnTo>
                  <a:lnTo>
                    <a:pt x="61" y="125"/>
                  </a:lnTo>
                  <a:lnTo>
                    <a:pt x="62" y="145"/>
                  </a:lnTo>
                  <a:lnTo>
                    <a:pt x="65" y="154"/>
                  </a:lnTo>
                  <a:lnTo>
                    <a:pt x="67" y="164"/>
                  </a:lnTo>
                  <a:lnTo>
                    <a:pt x="66" y="174"/>
                  </a:lnTo>
                  <a:lnTo>
                    <a:pt x="74" y="175"/>
                  </a:lnTo>
                  <a:lnTo>
                    <a:pt x="80" y="185"/>
                  </a:lnTo>
                  <a:lnTo>
                    <a:pt x="84" y="194"/>
                  </a:lnTo>
                  <a:lnTo>
                    <a:pt x="83" y="198"/>
                  </a:lnTo>
                  <a:lnTo>
                    <a:pt x="74" y="205"/>
                  </a:lnTo>
                  <a:lnTo>
                    <a:pt x="71" y="205"/>
                  </a:lnTo>
                  <a:lnTo>
                    <a:pt x="68" y="193"/>
                  </a:lnTo>
                  <a:lnTo>
                    <a:pt x="59" y="181"/>
                  </a:lnTo>
                  <a:lnTo>
                    <a:pt x="49" y="171"/>
                  </a:lnTo>
                  <a:lnTo>
                    <a:pt x="41" y="165"/>
                  </a:lnTo>
                  <a:lnTo>
                    <a:pt x="45" y="150"/>
                  </a:lnTo>
                  <a:lnTo>
                    <a:pt x="45" y="139"/>
                  </a:lnTo>
                  <a:lnTo>
                    <a:pt x="38" y="133"/>
                  </a:lnTo>
                  <a:lnTo>
                    <a:pt x="28" y="123"/>
                  </a:lnTo>
                  <a:lnTo>
                    <a:pt x="25" y="126"/>
                  </a:lnTo>
                  <a:lnTo>
                    <a:pt x="22" y="121"/>
                  </a:lnTo>
                  <a:lnTo>
                    <a:pt x="13" y="115"/>
                  </a:lnTo>
                  <a:lnTo>
                    <a:pt x="6" y="103"/>
                  </a:lnTo>
                  <a:lnTo>
                    <a:pt x="7" y="102"/>
                  </a:lnTo>
                  <a:lnTo>
                    <a:pt x="14" y="103"/>
                  </a:lnTo>
                  <a:lnTo>
                    <a:pt x="23" y="95"/>
                  </a:lnTo>
                  <a:lnTo>
                    <a:pt x="26" y="86"/>
                  </a:lnTo>
                  <a:lnTo>
                    <a:pt x="17" y="71"/>
                  </a:lnTo>
                  <a:lnTo>
                    <a:pt x="8" y="65"/>
                  </a:lnTo>
                  <a:lnTo>
                    <a:pt x="6" y="52"/>
                  </a:lnTo>
                  <a:lnTo>
                    <a:pt x="4" y="39"/>
                  </a:lnTo>
                  <a:lnTo>
                    <a:pt x="1" y="22"/>
                  </a:lnTo>
                  <a:lnTo>
                    <a:pt x="0" y="4"/>
                  </a:lnTo>
                  <a:lnTo>
                    <a:pt x="21" y="2"/>
                  </a:lnTo>
                  <a:lnTo>
                    <a:pt x="43" y="0"/>
                  </a:lnTo>
                  <a:lnTo>
                    <a:pt x="41" y="4"/>
                  </a:lnTo>
                  <a:lnTo>
                    <a:pt x="64" y="14"/>
                  </a:lnTo>
                  <a:lnTo>
                    <a:pt x="99" y="29"/>
                  </a:lnTo>
                  <a:lnTo>
                    <a:pt x="134" y="28"/>
                  </a:lnTo>
                  <a:lnTo>
                    <a:pt x="148" y="28"/>
                  </a:lnTo>
                  <a:lnTo>
                    <a:pt x="150" y="20"/>
                  </a:lnTo>
                  <a:lnTo>
                    <a:pt x="181" y="20"/>
                  </a:lnTo>
                  <a:lnTo>
                    <a:pt x="185" y="27"/>
                  </a:lnTo>
                  <a:lnTo>
                    <a:pt x="192" y="34"/>
                  </a:lnTo>
                  <a:lnTo>
                    <a:pt x="200" y="43"/>
                  </a:lnTo>
                  <a:lnTo>
                    <a:pt x="202" y="54"/>
                  </a:lnTo>
                  <a:lnTo>
                    <a:pt x="203" y="65"/>
                  </a:lnTo>
                  <a:lnTo>
                    <a:pt x="211" y="71"/>
                  </a:lnTo>
                  <a:lnTo>
                    <a:pt x="224" y="78"/>
                  </a:lnTo>
                  <a:lnTo>
                    <a:pt x="240" y="61"/>
                  </a:lnTo>
                  <a:lnTo>
                    <a:pt x="254" y="61"/>
                  </a:lnTo>
                  <a:lnTo>
                    <a:pt x="264" y="69"/>
                  </a:lnTo>
                  <a:lnTo>
                    <a:pt x="269" y="83"/>
                  </a:lnTo>
                  <a:lnTo>
                    <a:pt x="273" y="95"/>
                  </a:lnTo>
                  <a:lnTo>
                    <a:pt x="280" y="107"/>
                  </a:lnTo>
                  <a:lnTo>
                    <a:pt x="281" y="122"/>
                  </a:lnTo>
                  <a:lnTo>
                    <a:pt x="283" y="132"/>
                  </a:lnTo>
                  <a:lnTo>
                    <a:pt x="296" y="138"/>
                  </a:lnTo>
                  <a:lnTo>
                    <a:pt x="307" y="143"/>
                  </a:lnTo>
                  <a:lnTo>
                    <a:pt x="315" y="142"/>
                  </a:lnTo>
                  <a:close/>
                </a:path>
              </a:pathLst>
            </a:custGeom>
            <a:solidFill>
              <a:schemeClr val="bg2"/>
            </a:solid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36" name="Freeform 35"/>
            <p:cNvSpPr>
              <a:spLocks/>
            </p:cNvSpPr>
            <p:nvPr/>
          </p:nvSpPr>
          <p:spPr bwMode="auto">
            <a:xfrm>
              <a:off x="7180194" y="3863572"/>
              <a:ext cx="124608" cy="122525"/>
            </a:xfrm>
            <a:custGeom>
              <a:avLst/>
              <a:gdLst>
                <a:gd name="T0" fmla="*/ 33 w 86"/>
                <a:gd name="T1" fmla="*/ 82 h 90"/>
                <a:gd name="T2" fmla="*/ 27 w 86"/>
                <a:gd name="T3" fmla="*/ 75 h 90"/>
                <a:gd name="T4" fmla="*/ 19 w 86"/>
                <a:gd name="T5" fmla="*/ 67 h 90"/>
                <a:gd name="T6" fmla="*/ 15 w 86"/>
                <a:gd name="T7" fmla="*/ 60 h 90"/>
                <a:gd name="T8" fmla="*/ 8 w 86"/>
                <a:gd name="T9" fmla="*/ 54 h 90"/>
                <a:gd name="T10" fmla="*/ 0 w 86"/>
                <a:gd name="T11" fmla="*/ 44 h 90"/>
                <a:gd name="T12" fmla="*/ 2 w 86"/>
                <a:gd name="T13" fmla="*/ 41 h 90"/>
                <a:gd name="T14" fmla="*/ 5 w 86"/>
                <a:gd name="T15" fmla="*/ 44 h 90"/>
                <a:gd name="T16" fmla="*/ 6 w 86"/>
                <a:gd name="T17" fmla="*/ 43 h 90"/>
                <a:gd name="T18" fmla="*/ 12 w 86"/>
                <a:gd name="T19" fmla="*/ 42 h 90"/>
                <a:gd name="T20" fmla="*/ 15 w 86"/>
                <a:gd name="T21" fmla="*/ 37 h 90"/>
                <a:gd name="T22" fmla="*/ 18 w 86"/>
                <a:gd name="T23" fmla="*/ 37 h 90"/>
                <a:gd name="T24" fmla="*/ 18 w 86"/>
                <a:gd name="T25" fmla="*/ 27 h 90"/>
                <a:gd name="T26" fmla="*/ 23 w 86"/>
                <a:gd name="T27" fmla="*/ 26 h 90"/>
                <a:gd name="T28" fmla="*/ 26 w 86"/>
                <a:gd name="T29" fmla="*/ 26 h 90"/>
                <a:gd name="T30" fmla="*/ 31 w 86"/>
                <a:gd name="T31" fmla="*/ 21 h 90"/>
                <a:gd name="T32" fmla="*/ 36 w 86"/>
                <a:gd name="T33" fmla="*/ 25 h 90"/>
                <a:gd name="T34" fmla="*/ 38 w 86"/>
                <a:gd name="T35" fmla="*/ 22 h 90"/>
                <a:gd name="T36" fmla="*/ 41 w 86"/>
                <a:gd name="T37" fmla="*/ 20 h 90"/>
                <a:gd name="T38" fmla="*/ 48 w 86"/>
                <a:gd name="T39" fmla="*/ 14 h 90"/>
                <a:gd name="T40" fmla="*/ 49 w 86"/>
                <a:gd name="T41" fmla="*/ 10 h 90"/>
                <a:gd name="T42" fmla="*/ 51 w 86"/>
                <a:gd name="T43" fmla="*/ 10 h 90"/>
                <a:gd name="T44" fmla="*/ 54 w 86"/>
                <a:gd name="T45" fmla="*/ 5 h 90"/>
                <a:gd name="T46" fmla="*/ 56 w 86"/>
                <a:gd name="T47" fmla="*/ 5 h 90"/>
                <a:gd name="T48" fmla="*/ 58 w 86"/>
                <a:gd name="T49" fmla="*/ 8 h 90"/>
                <a:gd name="T50" fmla="*/ 62 w 86"/>
                <a:gd name="T51" fmla="*/ 9 h 90"/>
                <a:gd name="T52" fmla="*/ 66 w 86"/>
                <a:gd name="T53" fmla="*/ 6 h 90"/>
                <a:gd name="T54" fmla="*/ 71 w 86"/>
                <a:gd name="T55" fmla="*/ 6 h 90"/>
                <a:gd name="T56" fmla="*/ 77 w 86"/>
                <a:gd name="T57" fmla="*/ 3 h 90"/>
                <a:gd name="T58" fmla="*/ 80 w 86"/>
                <a:gd name="T59" fmla="*/ 0 h 90"/>
                <a:gd name="T60" fmla="*/ 86 w 86"/>
                <a:gd name="T61" fmla="*/ 1 h 90"/>
                <a:gd name="T62" fmla="*/ 85 w 86"/>
                <a:gd name="T63" fmla="*/ 3 h 90"/>
                <a:gd name="T64" fmla="*/ 83 w 86"/>
                <a:gd name="T65" fmla="*/ 8 h 90"/>
                <a:gd name="T66" fmla="*/ 84 w 86"/>
                <a:gd name="T67" fmla="*/ 15 h 90"/>
                <a:gd name="T68" fmla="*/ 79 w 86"/>
                <a:gd name="T69" fmla="*/ 22 h 90"/>
                <a:gd name="T70" fmla="*/ 77 w 86"/>
                <a:gd name="T71" fmla="*/ 30 h 90"/>
                <a:gd name="T72" fmla="*/ 76 w 86"/>
                <a:gd name="T73" fmla="*/ 40 h 90"/>
                <a:gd name="T74" fmla="*/ 76 w 86"/>
                <a:gd name="T75" fmla="*/ 45 h 90"/>
                <a:gd name="T76" fmla="*/ 76 w 86"/>
                <a:gd name="T77" fmla="*/ 54 h 90"/>
                <a:gd name="T78" fmla="*/ 73 w 86"/>
                <a:gd name="T79" fmla="*/ 56 h 90"/>
                <a:gd name="T80" fmla="*/ 70 w 86"/>
                <a:gd name="T81" fmla="*/ 65 h 90"/>
                <a:gd name="T82" fmla="*/ 71 w 86"/>
                <a:gd name="T83" fmla="*/ 71 h 90"/>
                <a:gd name="T84" fmla="*/ 67 w 86"/>
                <a:gd name="T85" fmla="*/ 76 h 90"/>
                <a:gd name="T86" fmla="*/ 67 w 86"/>
                <a:gd name="T87" fmla="*/ 82 h 90"/>
                <a:gd name="T88" fmla="*/ 70 w 86"/>
                <a:gd name="T89" fmla="*/ 85 h 90"/>
                <a:gd name="T90" fmla="*/ 65 w 86"/>
                <a:gd name="T91" fmla="*/ 90 h 90"/>
                <a:gd name="T92" fmla="*/ 60 w 86"/>
                <a:gd name="T93" fmla="*/ 88 h 90"/>
                <a:gd name="T94" fmla="*/ 57 w 86"/>
                <a:gd name="T95" fmla="*/ 84 h 90"/>
                <a:gd name="T96" fmla="*/ 52 w 86"/>
                <a:gd name="T97" fmla="*/ 82 h 90"/>
                <a:gd name="T98" fmla="*/ 47 w 86"/>
                <a:gd name="T99" fmla="*/ 85 h 90"/>
                <a:gd name="T100" fmla="*/ 36 w 86"/>
                <a:gd name="T101" fmla="*/ 79 h 90"/>
                <a:gd name="T102" fmla="*/ 33 w 86"/>
                <a:gd name="T103" fmla="*/ 82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86" h="90">
                  <a:moveTo>
                    <a:pt x="33" y="82"/>
                  </a:moveTo>
                  <a:lnTo>
                    <a:pt x="27" y="75"/>
                  </a:lnTo>
                  <a:lnTo>
                    <a:pt x="19" y="67"/>
                  </a:lnTo>
                  <a:lnTo>
                    <a:pt x="15" y="60"/>
                  </a:lnTo>
                  <a:lnTo>
                    <a:pt x="8" y="54"/>
                  </a:lnTo>
                  <a:lnTo>
                    <a:pt x="0" y="44"/>
                  </a:lnTo>
                  <a:lnTo>
                    <a:pt x="2" y="41"/>
                  </a:lnTo>
                  <a:lnTo>
                    <a:pt x="5" y="44"/>
                  </a:lnTo>
                  <a:lnTo>
                    <a:pt x="6" y="43"/>
                  </a:lnTo>
                  <a:lnTo>
                    <a:pt x="12" y="42"/>
                  </a:lnTo>
                  <a:lnTo>
                    <a:pt x="15" y="37"/>
                  </a:lnTo>
                  <a:lnTo>
                    <a:pt x="18" y="37"/>
                  </a:lnTo>
                  <a:lnTo>
                    <a:pt x="18" y="27"/>
                  </a:lnTo>
                  <a:lnTo>
                    <a:pt x="23" y="26"/>
                  </a:lnTo>
                  <a:lnTo>
                    <a:pt x="26" y="26"/>
                  </a:lnTo>
                  <a:lnTo>
                    <a:pt x="31" y="21"/>
                  </a:lnTo>
                  <a:lnTo>
                    <a:pt x="36" y="25"/>
                  </a:lnTo>
                  <a:lnTo>
                    <a:pt x="38" y="22"/>
                  </a:lnTo>
                  <a:lnTo>
                    <a:pt x="41" y="20"/>
                  </a:lnTo>
                  <a:lnTo>
                    <a:pt x="48" y="14"/>
                  </a:lnTo>
                  <a:lnTo>
                    <a:pt x="49" y="10"/>
                  </a:lnTo>
                  <a:lnTo>
                    <a:pt x="51" y="10"/>
                  </a:lnTo>
                  <a:lnTo>
                    <a:pt x="54" y="5"/>
                  </a:lnTo>
                  <a:lnTo>
                    <a:pt x="56" y="5"/>
                  </a:lnTo>
                  <a:lnTo>
                    <a:pt x="58" y="8"/>
                  </a:lnTo>
                  <a:lnTo>
                    <a:pt x="62" y="9"/>
                  </a:lnTo>
                  <a:lnTo>
                    <a:pt x="66" y="6"/>
                  </a:lnTo>
                  <a:lnTo>
                    <a:pt x="71" y="6"/>
                  </a:lnTo>
                  <a:lnTo>
                    <a:pt x="77" y="3"/>
                  </a:lnTo>
                  <a:lnTo>
                    <a:pt x="80" y="0"/>
                  </a:lnTo>
                  <a:lnTo>
                    <a:pt x="86" y="1"/>
                  </a:lnTo>
                  <a:lnTo>
                    <a:pt x="85" y="3"/>
                  </a:lnTo>
                  <a:lnTo>
                    <a:pt x="83" y="8"/>
                  </a:lnTo>
                  <a:lnTo>
                    <a:pt x="84" y="15"/>
                  </a:lnTo>
                  <a:lnTo>
                    <a:pt x="79" y="22"/>
                  </a:lnTo>
                  <a:lnTo>
                    <a:pt x="77" y="30"/>
                  </a:lnTo>
                  <a:lnTo>
                    <a:pt x="76" y="40"/>
                  </a:lnTo>
                  <a:lnTo>
                    <a:pt x="76" y="45"/>
                  </a:lnTo>
                  <a:lnTo>
                    <a:pt x="76" y="54"/>
                  </a:lnTo>
                  <a:lnTo>
                    <a:pt x="73" y="56"/>
                  </a:lnTo>
                  <a:lnTo>
                    <a:pt x="70" y="65"/>
                  </a:lnTo>
                  <a:lnTo>
                    <a:pt x="71" y="71"/>
                  </a:lnTo>
                  <a:lnTo>
                    <a:pt x="67" y="76"/>
                  </a:lnTo>
                  <a:lnTo>
                    <a:pt x="67" y="82"/>
                  </a:lnTo>
                  <a:lnTo>
                    <a:pt x="70" y="85"/>
                  </a:lnTo>
                  <a:lnTo>
                    <a:pt x="65" y="90"/>
                  </a:lnTo>
                  <a:lnTo>
                    <a:pt x="60" y="88"/>
                  </a:lnTo>
                  <a:lnTo>
                    <a:pt x="57" y="84"/>
                  </a:lnTo>
                  <a:lnTo>
                    <a:pt x="52" y="82"/>
                  </a:lnTo>
                  <a:lnTo>
                    <a:pt x="47" y="85"/>
                  </a:lnTo>
                  <a:lnTo>
                    <a:pt x="36" y="79"/>
                  </a:lnTo>
                  <a:lnTo>
                    <a:pt x="33" y="82"/>
                  </a:lnTo>
                  <a:close/>
                </a:path>
              </a:pathLst>
            </a:custGeom>
            <a:solidFill>
              <a:schemeClr val="bg2"/>
            </a:solid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37" name="Freeform 36"/>
            <p:cNvSpPr>
              <a:spLocks/>
            </p:cNvSpPr>
            <p:nvPr/>
          </p:nvSpPr>
          <p:spPr bwMode="auto">
            <a:xfrm>
              <a:off x="7294660" y="4017409"/>
              <a:ext cx="152139" cy="66708"/>
            </a:xfrm>
            <a:custGeom>
              <a:avLst/>
              <a:gdLst>
                <a:gd name="T0" fmla="*/ 92 w 105"/>
                <a:gd name="T1" fmla="*/ 49 h 49"/>
                <a:gd name="T2" fmla="*/ 87 w 105"/>
                <a:gd name="T3" fmla="*/ 43 h 49"/>
                <a:gd name="T4" fmla="*/ 83 w 105"/>
                <a:gd name="T5" fmla="*/ 32 h 49"/>
                <a:gd name="T6" fmla="*/ 88 w 105"/>
                <a:gd name="T7" fmla="*/ 27 h 49"/>
                <a:gd name="T8" fmla="*/ 83 w 105"/>
                <a:gd name="T9" fmla="*/ 25 h 49"/>
                <a:gd name="T10" fmla="*/ 80 w 105"/>
                <a:gd name="T11" fmla="*/ 18 h 49"/>
                <a:gd name="T12" fmla="*/ 72 w 105"/>
                <a:gd name="T13" fmla="*/ 12 h 49"/>
                <a:gd name="T14" fmla="*/ 63 w 105"/>
                <a:gd name="T15" fmla="*/ 14 h 49"/>
                <a:gd name="T16" fmla="*/ 59 w 105"/>
                <a:gd name="T17" fmla="*/ 21 h 49"/>
                <a:gd name="T18" fmla="*/ 52 w 105"/>
                <a:gd name="T19" fmla="*/ 26 h 49"/>
                <a:gd name="T20" fmla="*/ 48 w 105"/>
                <a:gd name="T21" fmla="*/ 27 h 49"/>
                <a:gd name="T22" fmla="*/ 46 w 105"/>
                <a:gd name="T23" fmla="*/ 31 h 49"/>
                <a:gd name="T24" fmla="*/ 54 w 105"/>
                <a:gd name="T25" fmla="*/ 43 h 49"/>
                <a:gd name="T26" fmla="*/ 49 w 105"/>
                <a:gd name="T27" fmla="*/ 45 h 49"/>
                <a:gd name="T28" fmla="*/ 46 w 105"/>
                <a:gd name="T29" fmla="*/ 48 h 49"/>
                <a:gd name="T30" fmla="*/ 37 w 105"/>
                <a:gd name="T31" fmla="*/ 49 h 49"/>
                <a:gd name="T32" fmla="*/ 35 w 105"/>
                <a:gd name="T33" fmla="*/ 37 h 49"/>
                <a:gd name="T34" fmla="*/ 32 w 105"/>
                <a:gd name="T35" fmla="*/ 40 h 49"/>
                <a:gd name="T36" fmla="*/ 26 w 105"/>
                <a:gd name="T37" fmla="*/ 39 h 49"/>
                <a:gd name="T38" fmla="*/ 23 w 105"/>
                <a:gd name="T39" fmla="*/ 31 h 49"/>
                <a:gd name="T40" fmla="*/ 16 w 105"/>
                <a:gd name="T41" fmla="*/ 29 h 49"/>
                <a:gd name="T42" fmla="*/ 11 w 105"/>
                <a:gd name="T43" fmla="*/ 27 h 49"/>
                <a:gd name="T44" fmla="*/ 3 w 105"/>
                <a:gd name="T45" fmla="*/ 27 h 49"/>
                <a:gd name="T46" fmla="*/ 2 w 105"/>
                <a:gd name="T47" fmla="*/ 32 h 49"/>
                <a:gd name="T48" fmla="*/ 0 w 105"/>
                <a:gd name="T49" fmla="*/ 29 h 49"/>
                <a:gd name="T50" fmla="*/ 1 w 105"/>
                <a:gd name="T51" fmla="*/ 24 h 49"/>
                <a:gd name="T52" fmla="*/ 3 w 105"/>
                <a:gd name="T53" fmla="*/ 20 h 49"/>
                <a:gd name="T54" fmla="*/ 3 w 105"/>
                <a:gd name="T55" fmla="*/ 16 h 49"/>
                <a:gd name="T56" fmla="*/ 6 w 105"/>
                <a:gd name="T57" fmla="*/ 14 h 49"/>
                <a:gd name="T58" fmla="*/ 2 w 105"/>
                <a:gd name="T59" fmla="*/ 11 h 49"/>
                <a:gd name="T60" fmla="*/ 2 w 105"/>
                <a:gd name="T61" fmla="*/ 2 h 49"/>
                <a:gd name="T62" fmla="*/ 9 w 105"/>
                <a:gd name="T63" fmla="*/ 1 h 49"/>
                <a:gd name="T64" fmla="*/ 16 w 105"/>
                <a:gd name="T65" fmla="*/ 8 h 49"/>
                <a:gd name="T66" fmla="*/ 15 w 105"/>
                <a:gd name="T67" fmla="*/ 12 h 49"/>
                <a:gd name="T68" fmla="*/ 22 w 105"/>
                <a:gd name="T69" fmla="*/ 13 h 49"/>
                <a:gd name="T70" fmla="*/ 24 w 105"/>
                <a:gd name="T71" fmla="*/ 12 h 49"/>
                <a:gd name="T72" fmla="*/ 29 w 105"/>
                <a:gd name="T73" fmla="*/ 17 h 49"/>
                <a:gd name="T74" fmla="*/ 38 w 105"/>
                <a:gd name="T75" fmla="*/ 15 h 49"/>
                <a:gd name="T76" fmla="*/ 46 w 105"/>
                <a:gd name="T77" fmla="*/ 10 h 49"/>
                <a:gd name="T78" fmla="*/ 57 w 105"/>
                <a:gd name="T79" fmla="*/ 6 h 49"/>
                <a:gd name="T80" fmla="*/ 64 w 105"/>
                <a:gd name="T81" fmla="*/ 0 h 49"/>
                <a:gd name="T82" fmla="*/ 74 w 105"/>
                <a:gd name="T83" fmla="*/ 1 h 49"/>
                <a:gd name="T84" fmla="*/ 73 w 105"/>
                <a:gd name="T85" fmla="*/ 3 h 49"/>
                <a:gd name="T86" fmla="*/ 83 w 105"/>
                <a:gd name="T87" fmla="*/ 4 h 49"/>
                <a:gd name="T88" fmla="*/ 91 w 105"/>
                <a:gd name="T89" fmla="*/ 7 h 49"/>
                <a:gd name="T90" fmla="*/ 97 w 105"/>
                <a:gd name="T91" fmla="*/ 14 h 49"/>
                <a:gd name="T92" fmla="*/ 103 w 105"/>
                <a:gd name="T93" fmla="*/ 19 h 49"/>
                <a:gd name="T94" fmla="*/ 101 w 105"/>
                <a:gd name="T95" fmla="*/ 22 h 49"/>
                <a:gd name="T96" fmla="*/ 105 w 105"/>
                <a:gd name="T97" fmla="*/ 35 h 49"/>
                <a:gd name="T98" fmla="*/ 101 w 105"/>
                <a:gd name="T99" fmla="*/ 41 h 49"/>
                <a:gd name="T100" fmla="*/ 95 w 105"/>
                <a:gd name="T101" fmla="*/ 39 h 49"/>
                <a:gd name="T102" fmla="*/ 92 w 105"/>
                <a:gd name="T103" fmla="*/ 49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05" h="49">
                  <a:moveTo>
                    <a:pt x="92" y="49"/>
                  </a:moveTo>
                  <a:lnTo>
                    <a:pt x="87" y="43"/>
                  </a:lnTo>
                  <a:lnTo>
                    <a:pt x="83" y="32"/>
                  </a:lnTo>
                  <a:lnTo>
                    <a:pt x="88" y="27"/>
                  </a:lnTo>
                  <a:lnTo>
                    <a:pt x="83" y="25"/>
                  </a:lnTo>
                  <a:lnTo>
                    <a:pt x="80" y="18"/>
                  </a:lnTo>
                  <a:lnTo>
                    <a:pt x="72" y="12"/>
                  </a:lnTo>
                  <a:lnTo>
                    <a:pt x="63" y="14"/>
                  </a:lnTo>
                  <a:lnTo>
                    <a:pt x="59" y="21"/>
                  </a:lnTo>
                  <a:lnTo>
                    <a:pt x="52" y="26"/>
                  </a:lnTo>
                  <a:lnTo>
                    <a:pt x="48" y="27"/>
                  </a:lnTo>
                  <a:lnTo>
                    <a:pt x="46" y="31"/>
                  </a:lnTo>
                  <a:lnTo>
                    <a:pt x="54" y="43"/>
                  </a:lnTo>
                  <a:lnTo>
                    <a:pt x="49" y="45"/>
                  </a:lnTo>
                  <a:lnTo>
                    <a:pt x="46" y="48"/>
                  </a:lnTo>
                  <a:lnTo>
                    <a:pt x="37" y="49"/>
                  </a:lnTo>
                  <a:lnTo>
                    <a:pt x="35" y="37"/>
                  </a:lnTo>
                  <a:lnTo>
                    <a:pt x="32" y="40"/>
                  </a:lnTo>
                  <a:lnTo>
                    <a:pt x="26" y="39"/>
                  </a:lnTo>
                  <a:lnTo>
                    <a:pt x="23" y="31"/>
                  </a:lnTo>
                  <a:lnTo>
                    <a:pt x="16" y="29"/>
                  </a:lnTo>
                  <a:lnTo>
                    <a:pt x="11" y="27"/>
                  </a:lnTo>
                  <a:lnTo>
                    <a:pt x="3" y="27"/>
                  </a:lnTo>
                  <a:lnTo>
                    <a:pt x="2" y="32"/>
                  </a:lnTo>
                  <a:lnTo>
                    <a:pt x="0" y="29"/>
                  </a:lnTo>
                  <a:lnTo>
                    <a:pt x="1" y="24"/>
                  </a:lnTo>
                  <a:lnTo>
                    <a:pt x="3" y="20"/>
                  </a:lnTo>
                  <a:lnTo>
                    <a:pt x="3" y="16"/>
                  </a:lnTo>
                  <a:lnTo>
                    <a:pt x="6" y="14"/>
                  </a:lnTo>
                  <a:lnTo>
                    <a:pt x="2" y="11"/>
                  </a:lnTo>
                  <a:lnTo>
                    <a:pt x="2" y="2"/>
                  </a:lnTo>
                  <a:lnTo>
                    <a:pt x="9" y="1"/>
                  </a:lnTo>
                  <a:lnTo>
                    <a:pt x="16" y="8"/>
                  </a:lnTo>
                  <a:lnTo>
                    <a:pt x="15" y="12"/>
                  </a:lnTo>
                  <a:lnTo>
                    <a:pt x="22" y="13"/>
                  </a:lnTo>
                  <a:lnTo>
                    <a:pt x="24" y="12"/>
                  </a:lnTo>
                  <a:lnTo>
                    <a:pt x="29" y="17"/>
                  </a:lnTo>
                  <a:lnTo>
                    <a:pt x="38" y="15"/>
                  </a:lnTo>
                  <a:lnTo>
                    <a:pt x="46" y="10"/>
                  </a:lnTo>
                  <a:lnTo>
                    <a:pt x="57" y="6"/>
                  </a:lnTo>
                  <a:lnTo>
                    <a:pt x="64" y="0"/>
                  </a:lnTo>
                  <a:lnTo>
                    <a:pt x="74" y="1"/>
                  </a:lnTo>
                  <a:lnTo>
                    <a:pt x="73" y="3"/>
                  </a:lnTo>
                  <a:lnTo>
                    <a:pt x="83" y="4"/>
                  </a:lnTo>
                  <a:lnTo>
                    <a:pt x="91" y="7"/>
                  </a:lnTo>
                  <a:lnTo>
                    <a:pt x="97" y="14"/>
                  </a:lnTo>
                  <a:lnTo>
                    <a:pt x="103" y="19"/>
                  </a:lnTo>
                  <a:lnTo>
                    <a:pt x="101" y="22"/>
                  </a:lnTo>
                  <a:lnTo>
                    <a:pt x="105" y="35"/>
                  </a:lnTo>
                  <a:lnTo>
                    <a:pt x="101" y="41"/>
                  </a:lnTo>
                  <a:lnTo>
                    <a:pt x="95" y="39"/>
                  </a:lnTo>
                  <a:lnTo>
                    <a:pt x="92" y="49"/>
                  </a:lnTo>
                  <a:close/>
                </a:path>
              </a:pathLst>
            </a:custGeom>
            <a:solidFill>
              <a:schemeClr val="bg2"/>
            </a:solid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38" name="Freeform 37"/>
            <p:cNvSpPr>
              <a:spLocks/>
            </p:cNvSpPr>
            <p:nvPr/>
          </p:nvSpPr>
          <p:spPr bwMode="auto">
            <a:xfrm>
              <a:off x="7332332" y="4291048"/>
              <a:ext cx="350643" cy="517329"/>
            </a:xfrm>
            <a:custGeom>
              <a:avLst/>
              <a:gdLst>
                <a:gd name="T0" fmla="*/ 229 w 242"/>
                <a:gd name="T1" fmla="*/ 374 h 380"/>
                <a:gd name="T2" fmla="*/ 201 w 242"/>
                <a:gd name="T3" fmla="*/ 368 h 380"/>
                <a:gd name="T4" fmla="*/ 160 w 242"/>
                <a:gd name="T5" fmla="*/ 338 h 380"/>
                <a:gd name="T6" fmla="*/ 111 w 242"/>
                <a:gd name="T7" fmla="*/ 303 h 380"/>
                <a:gd name="T8" fmla="*/ 104 w 242"/>
                <a:gd name="T9" fmla="*/ 280 h 380"/>
                <a:gd name="T10" fmla="*/ 66 w 242"/>
                <a:gd name="T11" fmla="*/ 214 h 380"/>
                <a:gd name="T12" fmla="*/ 38 w 242"/>
                <a:gd name="T13" fmla="*/ 163 h 380"/>
                <a:gd name="T14" fmla="*/ 17 w 242"/>
                <a:gd name="T15" fmla="*/ 134 h 380"/>
                <a:gd name="T16" fmla="*/ 9 w 242"/>
                <a:gd name="T17" fmla="*/ 117 h 380"/>
                <a:gd name="T18" fmla="*/ 5 w 242"/>
                <a:gd name="T19" fmla="*/ 82 h 380"/>
                <a:gd name="T20" fmla="*/ 22 w 242"/>
                <a:gd name="T21" fmla="*/ 78 h 380"/>
                <a:gd name="T22" fmla="*/ 17 w 242"/>
                <a:gd name="T23" fmla="*/ 90 h 380"/>
                <a:gd name="T24" fmla="*/ 33 w 242"/>
                <a:gd name="T25" fmla="*/ 91 h 380"/>
                <a:gd name="T26" fmla="*/ 51 w 242"/>
                <a:gd name="T27" fmla="*/ 93 h 380"/>
                <a:gd name="T28" fmla="*/ 65 w 242"/>
                <a:gd name="T29" fmla="*/ 61 h 380"/>
                <a:gd name="T30" fmla="*/ 106 w 242"/>
                <a:gd name="T31" fmla="*/ 31 h 380"/>
                <a:gd name="T32" fmla="*/ 109 w 242"/>
                <a:gd name="T33" fmla="*/ 1 h 380"/>
                <a:gd name="T34" fmla="*/ 127 w 242"/>
                <a:gd name="T35" fmla="*/ 10 h 380"/>
                <a:gd name="T36" fmla="*/ 141 w 242"/>
                <a:gd name="T37" fmla="*/ 25 h 380"/>
                <a:gd name="T38" fmla="*/ 166 w 242"/>
                <a:gd name="T39" fmla="*/ 49 h 380"/>
                <a:gd name="T40" fmla="*/ 182 w 242"/>
                <a:gd name="T41" fmla="*/ 47 h 380"/>
                <a:gd name="T42" fmla="*/ 208 w 242"/>
                <a:gd name="T43" fmla="*/ 55 h 380"/>
                <a:gd name="T44" fmla="*/ 202 w 242"/>
                <a:gd name="T45" fmla="*/ 77 h 380"/>
                <a:gd name="T46" fmla="*/ 194 w 242"/>
                <a:gd name="T47" fmla="*/ 87 h 380"/>
                <a:gd name="T48" fmla="*/ 177 w 242"/>
                <a:gd name="T49" fmla="*/ 94 h 380"/>
                <a:gd name="T50" fmla="*/ 156 w 242"/>
                <a:gd name="T51" fmla="*/ 118 h 380"/>
                <a:gd name="T52" fmla="*/ 153 w 242"/>
                <a:gd name="T53" fmla="*/ 136 h 380"/>
                <a:gd name="T54" fmla="*/ 143 w 242"/>
                <a:gd name="T55" fmla="*/ 151 h 380"/>
                <a:gd name="T56" fmla="*/ 147 w 242"/>
                <a:gd name="T57" fmla="*/ 173 h 380"/>
                <a:gd name="T58" fmla="*/ 154 w 242"/>
                <a:gd name="T59" fmla="*/ 195 h 380"/>
                <a:gd name="T60" fmla="*/ 174 w 242"/>
                <a:gd name="T61" fmla="*/ 207 h 380"/>
                <a:gd name="T62" fmla="*/ 204 w 242"/>
                <a:gd name="T63" fmla="*/ 196 h 380"/>
                <a:gd name="T64" fmla="*/ 213 w 242"/>
                <a:gd name="T65" fmla="*/ 230 h 380"/>
                <a:gd name="T66" fmla="*/ 241 w 242"/>
                <a:gd name="T67" fmla="*/ 259 h 380"/>
                <a:gd name="T68" fmla="*/ 238 w 242"/>
                <a:gd name="T69" fmla="*/ 281 h 380"/>
                <a:gd name="T70" fmla="*/ 233 w 242"/>
                <a:gd name="T71" fmla="*/ 309 h 380"/>
                <a:gd name="T72" fmla="*/ 233 w 242"/>
                <a:gd name="T73" fmla="*/ 324 h 380"/>
                <a:gd name="T74" fmla="*/ 233 w 242"/>
                <a:gd name="T75" fmla="*/ 364 h 3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242" h="380">
                  <a:moveTo>
                    <a:pt x="233" y="364"/>
                  </a:moveTo>
                  <a:lnTo>
                    <a:pt x="229" y="374"/>
                  </a:lnTo>
                  <a:lnTo>
                    <a:pt x="220" y="380"/>
                  </a:lnTo>
                  <a:lnTo>
                    <a:pt x="201" y="368"/>
                  </a:lnTo>
                  <a:lnTo>
                    <a:pt x="199" y="359"/>
                  </a:lnTo>
                  <a:lnTo>
                    <a:pt x="160" y="338"/>
                  </a:lnTo>
                  <a:lnTo>
                    <a:pt x="126" y="315"/>
                  </a:lnTo>
                  <a:lnTo>
                    <a:pt x="111" y="303"/>
                  </a:lnTo>
                  <a:lnTo>
                    <a:pt x="102" y="286"/>
                  </a:lnTo>
                  <a:lnTo>
                    <a:pt x="104" y="280"/>
                  </a:lnTo>
                  <a:lnTo>
                    <a:pt x="87" y="252"/>
                  </a:lnTo>
                  <a:lnTo>
                    <a:pt x="66" y="214"/>
                  </a:lnTo>
                  <a:lnTo>
                    <a:pt x="46" y="173"/>
                  </a:lnTo>
                  <a:lnTo>
                    <a:pt x="38" y="163"/>
                  </a:lnTo>
                  <a:lnTo>
                    <a:pt x="32" y="148"/>
                  </a:lnTo>
                  <a:lnTo>
                    <a:pt x="17" y="134"/>
                  </a:lnTo>
                  <a:lnTo>
                    <a:pt x="4" y="126"/>
                  </a:lnTo>
                  <a:lnTo>
                    <a:pt x="9" y="117"/>
                  </a:lnTo>
                  <a:lnTo>
                    <a:pt x="0" y="97"/>
                  </a:lnTo>
                  <a:lnTo>
                    <a:pt x="5" y="82"/>
                  </a:lnTo>
                  <a:lnTo>
                    <a:pt x="20" y="69"/>
                  </a:lnTo>
                  <a:lnTo>
                    <a:pt x="22" y="78"/>
                  </a:lnTo>
                  <a:lnTo>
                    <a:pt x="17" y="83"/>
                  </a:lnTo>
                  <a:lnTo>
                    <a:pt x="17" y="90"/>
                  </a:lnTo>
                  <a:lnTo>
                    <a:pt x="25" y="89"/>
                  </a:lnTo>
                  <a:lnTo>
                    <a:pt x="33" y="91"/>
                  </a:lnTo>
                  <a:lnTo>
                    <a:pt x="41" y="101"/>
                  </a:lnTo>
                  <a:lnTo>
                    <a:pt x="51" y="93"/>
                  </a:lnTo>
                  <a:lnTo>
                    <a:pt x="54" y="79"/>
                  </a:lnTo>
                  <a:lnTo>
                    <a:pt x="65" y="61"/>
                  </a:lnTo>
                  <a:lnTo>
                    <a:pt x="87" y="53"/>
                  </a:lnTo>
                  <a:lnTo>
                    <a:pt x="106" y="31"/>
                  </a:lnTo>
                  <a:lnTo>
                    <a:pt x="112" y="17"/>
                  </a:lnTo>
                  <a:lnTo>
                    <a:pt x="109" y="1"/>
                  </a:lnTo>
                  <a:lnTo>
                    <a:pt x="114" y="0"/>
                  </a:lnTo>
                  <a:lnTo>
                    <a:pt x="127" y="10"/>
                  </a:lnTo>
                  <a:lnTo>
                    <a:pt x="132" y="19"/>
                  </a:lnTo>
                  <a:lnTo>
                    <a:pt x="141" y="25"/>
                  </a:lnTo>
                  <a:lnTo>
                    <a:pt x="152" y="46"/>
                  </a:lnTo>
                  <a:lnTo>
                    <a:pt x="166" y="49"/>
                  </a:lnTo>
                  <a:lnTo>
                    <a:pt x="176" y="43"/>
                  </a:lnTo>
                  <a:lnTo>
                    <a:pt x="182" y="47"/>
                  </a:lnTo>
                  <a:lnTo>
                    <a:pt x="193" y="45"/>
                  </a:lnTo>
                  <a:lnTo>
                    <a:pt x="208" y="55"/>
                  </a:lnTo>
                  <a:lnTo>
                    <a:pt x="196" y="76"/>
                  </a:lnTo>
                  <a:lnTo>
                    <a:pt x="202" y="77"/>
                  </a:lnTo>
                  <a:lnTo>
                    <a:pt x="211" y="88"/>
                  </a:lnTo>
                  <a:lnTo>
                    <a:pt x="194" y="87"/>
                  </a:lnTo>
                  <a:lnTo>
                    <a:pt x="192" y="90"/>
                  </a:lnTo>
                  <a:lnTo>
                    <a:pt x="177" y="94"/>
                  </a:lnTo>
                  <a:lnTo>
                    <a:pt x="157" y="108"/>
                  </a:lnTo>
                  <a:lnTo>
                    <a:pt x="156" y="118"/>
                  </a:lnTo>
                  <a:lnTo>
                    <a:pt x="151" y="125"/>
                  </a:lnTo>
                  <a:lnTo>
                    <a:pt x="153" y="136"/>
                  </a:lnTo>
                  <a:lnTo>
                    <a:pt x="142" y="142"/>
                  </a:lnTo>
                  <a:lnTo>
                    <a:pt x="143" y="151"/>
                  </a:lnTo>
                  <a:lnTo>
                    <a:pt x="138" y="155"/>
                  </a:lnTo>
                  <a:lnTo>
                    <a:pt x="147" y="173"/>
                  </a:lnTo>
                  <a:lnTo>
                    <a:pt x="157" y="186"/>
                  </a:lnTo>
                  <a:lnTo>
                    <a:pt x="154" y="195"/>
                  </a:lnTo>
                  <a:lnTo>
                    <a:pt x="166" y="196"/>
                  </a:lnTo>
                  <a:lnTo>
                    <a:pt x="174" y="207"/>
                  </a:lnTo>
                  <a:lnTo>
                    <a:pt x="190" y="208"/>
                  </a:lnTo>
                  <a:lnTo>
                    <a:pt x="204" y="196"/>
                  </a:lnTo>
                  <a:lnTo>
                    <a:pt x="205" y="227"/>
                  </a:lnTo>
                  <a:lnTo>
                    <a:pt x="213" y="230"/>
                  </a:lnTo>
                  <a:lnTo>
                    <a:pt x="223" y="226"/>
                  </a:lnTo>
                  <a:lnTo>
                    <a:pt x="241" y="259"/>
                  </a:lnTo>
                  <a:lnTo>
                    <a:pt x="238" y="266"/>
                  </a:lnTo>
                  <a:lnTo>
                    <a:pt x="238" y="281"/>
                  </a:lnTo>
                  <a:lnTo>
                    <a:pt x="239" y="299"/>
                  </a:lnTo>
                  <a:lnTo>
                    <a:pt x="233" y="309"/>
                  </a:lnTo>
                  <a:lnTo>
                    <a:pt x="236" y="317"/>
                  </a:lnTo>
                  <a:lnTo>
                    <a:pt x="233" y="324"/>
                  </a:lnTo>
                  <a:lnTo>
                    <a:pt x="242" y="341"/>
                  </a:lnTo>
                  <a:lnTo>
                    <a:pt x="233" y="364"/>
                  </a:lnTo>
                  <a:close/>
                </a:path>
              </a:pathLst>
            </a:custGeom>
            <a:solidFill>
              <a:schemeClr val="bg2"/>
            </a:solid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39" name="Freeform 38"/>
            <p:cNvSpPr>
              <a:spLocks/>
            </p:cNvSpPr>
            <p:nvPr/>
          </p:nvSpPr>
          <p:spPr bwMode="auto">
            <a:xfrm>
              <a:off x="7733687" y="3765551"/>
              <a:ext cx="43468" cy="14976"/>
            </a:xfrm>
            <a:custGeom>
              <a:avLst/>
              <a:gdLst>
                <a:gd name="T0" fmla="*/ 18 w 30"/>
                <a:gd name="T1" fmla="*/ 0 h 11"/>
                <a:gd name="T2" fmla="*/ 27 w 30"/>
                <a:gd name="T3" fmla="*/ 1 h 11"/>
                <a:gd name="T4" fmla="*/ 30 w 30"/>
                <a:gd name="T5" fmla="*/ 6 h 11"/>
                <a:gd name="T6" fmla="*/ 24 w 30"/>
                <a:gd name="T7" fmla="*/ 11 h 11"/>
                <a:gd name="T8" fmla="*/ 11 w 30"/>
                <a:gd name="T9" fmla="*/ 11 h 11"/>
                <a:gd name="T10" fmla="*/ 0 w 30"/>
                <a:gd name="T11" fmla="*/ 11 h 11"/>
                <a:gd name="T12" fmla="*/ 0 w 30"/>
                <a:gd name="T13" fmla="*/ 3 h 11"/>
                <a:gd name="T14" fmla="*/ 3 w 30"/>
                <a:gd name="T15" fmla="*/ 0 h 11"/>
                <a:gd name="T16" fmla="*/ 18 w 30"/>
                <a:gd name="T17"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11">
                  <a:moveTo>
                    <a:pt x="18" y="0"/>
                  </a:moveTo>
                  <a:lnTo>
                    <a:pt x="27" y="1"/>
                  </a:lnTo>
                  <a:lnTo>
                    <a:pt x="30" y="6"/>
                  </a:lnTo>
                  <a:lnTo>
                    <a:pt x="24" y="11"/>
                  </a:lnTo>
                  <a:lnTo>
                    <a:pt x="11" y="11"/>
                  </a:lnTo>
                  <a:lnTo>
                    <a:pt x="0" y="11"/>
                  </a:lnTo>
                  <a:lnTo>
                    <a:pt x="0" y="3"/>
                  </a:lnTo>
                  <a:lnTo>
                    <a:pt x="3" y="0"/>
                  </a:lnTo>
                  <a:lnTo>
                    <a:pt x="18" y="0"/>
                  </a:lnTo>
                  <a:close/>
                </a:path>
              </a:pathLst>
            </a:custGeom>
            <a:solidFill>
              <a:schemeClr val="bg2"/>
            </a:solid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40" name="Freeform 39"/>
            <p:cNvSpPr>
              <a:spLocks/>
            </p:cNvSpPr>
            <p:nvPr/>
          </p:nvSpPr>
          <p:spPr bwMode="auto">
            <a:xfrm>
              <a:off x="7865541" y="4835604"/>
              <a:ext cx="226034" cy="232798"/>
            </a:xfrm>
            <a:custGeom>
              <a:avLst/>
              <a:gdLst>
                <a:gd name="T0" fmla="*/ 0 w 156"/>
                <a:gd name="T1" fmla="*/ 61 h 171"/>
                <a:gd name="T2" fmla="*/ 4 w 156"/>
                <a:gd name="T3" fmla="*/ 36 h 171"/>
                <a:gd name="T4" fmla="*/ 3 w 156"/>
                <a:gd name="T5" fmla="*/ 25 h 171"/>
                <a:gd name="T6" fmla="*/ 10 w 156"/>
                <a:gd name="T7" fmla="*/ 6 h 171"/>
                <a:gd name="T8" fmla="*/ 41 w 156"/>
                <a:gd name="T9" fmla="*/ 0 h 171"/>
                <a:gd name="T10" fmla="*/ 58 w 156"/>
                <a:gd name="T11" fmla="*/ 1 h 171"/>
                <a:gd name="T12" fmla="*/ 76 w 156"/>
                <a:gd name="T13" fmla="*/ 11 h 171"/>
                <a:gd name="T14" fmla="*/ 77 w 156"/>
                <a:gd name="T15" fmla="*/ 18 h 171"/>
                <a:gd name="T16" fmla="*/ 83 w 156"/>
                <a:gd name="T17" fmla="*/ 29 h 171"/>
                <a:gd name="T18" fmla="*/ 85 w 156"/>
                <a:gd name="T19" fmla="*/ 57 h 171"/>
                <a:gd name="T20" fmla="*/ 104 w 156"/>
                <a:gd name="T21" fmla="*/ 61 h 171"/>
                <a:gd name="T22" fmla="*/ 111 w 156"/>
                <a:gd name="T23" fmla="*/ 57 h 171"/>
                <a:gd name="T24" fmla="*/ 124 w 156"/>
                <a:gd name="T25" fmla="*/ 63 h 171"/>
                <a:gd name="T26" fmla="*/ 128 w 156"/>
                <a:gd name="T27" fmla="*/ 69 h 171"/>
                <a:gd name="T28" fmla="*/ 132 w 156"/>
                <a:gd name="T29" fmla="*/ 88 h 171"/>
                <a:gd name="T30" fmla="*/ 135 w 156"/>
                <a:gd name="T31" fmla="*/ 96 h 171"/>
                <a:gd name="T32" fmla="*/ 141 w 156"/>
                <a:gd name="T33" fmla="*/ 97 h 171"/>
                <a:gd name="T34" fmla="*/ 148 w 156"/>
                <a:gd name="T35" fmla="*/ 94 h 171"/>
                <a:gd name="T36" fmla="*/ 155 w 156"/>
                <a:gd name="T37" fmla="*/ 97 h 171"/>
                <a:gd name="T38" fmla="*/ 156 w 156"/>
                <a:gd name="T39" fmla="*/ 109 h 171"/>
                <a:gd name="T40" fmla="*/ 155 w 156"/>
                <a:gd name="T41" fmla="*/ 121 h 171"/>
                <a:gd name="T42" fmla="*/ 153 w 156"/>
                <a:gd name="T43" fmla="*/ 133 h 171"/>
                <a:gd name="T44" fmla="*/ 152 w 156"/>
                <a:gd name="T45" fmla="*/ 151 h 171"/>
                <a:gd name="T46" fmla="*/ 138 w 156"/>
                <a:gd name="T47" fmla="*/ 167 h 171"/>
                <a:gd name="T48" fmla="*/ 124 w 156"/>
                <a:gd name="T49" fmla="*/ 171 h 171"/>
                <a:gd name="T50" fmla="*/ 104 w 156"/>
                <a:gd name="T51" fmla="*/ 167 h 171"/>
                <a:gd name="T52" fmla="*/ 85 w 156"/>
                <a:gd name="T53" fmla="*/ 162 h 171"/>
                <a:gd name="T54" fmla="*/ 99 w 156"/>
                <a:gd name="T55" fmla="*/ 130 h 171"/>
                <a:gd name="T56" fmla="*/ 95 w 156"/>
                <a:gd name="T57" fmla="*/ 121 h 171"/>
                <a:gd name="T58" fmla="*/ 76 w 156"/>
                <a:gd name="T59" fmla="*/ 113 h 171"/>
                <a:gd name="T60" fmla="*/ 52 w 156"/>
                <a:gd name="T61" fmla="*/ 98 h 171"/>
                <a:gd name="T62" fmla="*/ 37 w 156"/>
                <a:gd name="T63" fmla="*/ 95 h 171"/>
                <a:gd name="T64" fmla="*/ 0 w 156"/>
                <a:gd name="T65" fmla="*/ 61 h 1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56" h="171">
                  <a:moveTo>
                    <a:pt x="0" y="61"/>
                  </a:moveTo>
                  <a:lnTo>
                    <a:pt x="4" y="36"/>
                  </a:lnTo>
                  <a:lnTo>
                    <a:pt x="3" y="25"/>
                  </a:lnTo>
                  <a:lnTo>
                    <a:pt x="10" y="6"/>
                  </a:lnTo>
                  <a:lnTo>
                    <a:pt x="41" y="0"/>
                  </a:lnTo>
                  <a:lnTo>
                    <a:pt x="58" y="1"/>
                  </a:lnTo>
                  <a:lnTo>
                    <a:pt x="76" y="11"/>
                  </a:lnTo>
                  <a:lnTo>
                    <a:pt x="77" y="18"/>
                  </a:lnTo>
                  <a:lnTo>
                    <a:pt x="83" y="29"/>
                  </a:lnTo>
                  <a:lnTo>
                    <a:pt x="85" y="57"/>
                  </a:lnTo>
                  <a:lnTo>
                    <a:pt x="104" y="61"/>
                  </a:lnTo>
                  <a:lnTo>
                    <a:pt x="111" y="57"/>
                  </a:lnTo>
                  <a:lnTo>
                    <a:pt x="124" y="63"/>
                  </a:lnTo>
                  <a:lnTo>
                    <a:pt x="128" y="69"/>
                  </a:lnTo>
                  <a:lnTo>
                    <a:pt x="132" y="88"/>
                  </a:lnTo>
                  <a:lnTo>
                    <a:pt x="135" y="96"/>
                  </a:lnTo>
                  <a:lnTo>
                    <a:pt x="141" y="97"/>
                  </a:lnTo>
                  <a:lnTo>
                    <a:pt x="148" y="94"/>
                  </a:lnTo>
                  <a:lnTo>
                    <a:pt x="155" y="97"/>
                  </a:lnTo>
                  <a:lnTo>
                    <a:pt x="156" y="109"/>
                  </a:lnTo>
                  <a:lnTo>
                    <a:pt x="155" y="121"/>
                  </a:lnTo>
                  <a:lnTo>
                    <a:pt x="153" y="133"/>
                  </a:lnTo>
                  <a:lnTo>
                    <a:pt x="152" y="151"/>
                  </a:lnTo>
                  <a:lnTo>
                    <a:pt x="138" y="167"/>
                  </a:lnTo>
                  <a:lnTo>
                    <a:pt x="124" y="171"/>
                  </a:lnTo>
                  <a:lnTo>
                    <a:pt x="104" y="167"/>
                  </a:lnTo>
                  <a:lnTo>
                    <a:pt x="85" y="162"/>
                  </a:lnTo>
                  <a:lnTo>
                    <a:pt x="99" y="130"/>
                  </a:lnTo>
                  <a:lnTo>
                    <a:pt x="95" y="121"/>
                  </a:lnTo>
                  <a:lnTo>
                    <a:pt x="76" y="113"/>
                  </a:lnTo>
                  <a:lnTo>
                    <a:pt x="52" y="98"/>
                  </a:lnTo>
                  <a:lnTo>
                    <a:pt x="37" y="95"/>
                  </a:lnTo>
                  <a:lnTo>
                    <a:pt x="0" y="61"/>
                  </a:lnTo>
                  <a:close/>
                </a:path>
              </a:pathLst>
            </a:custGeom>
            <a:solidFill>
              <a:schemeClr val="bg2"/>
            </a:solid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41" name="Freeform 40"/>
            <p:cNvSpPr>
              <a:spLocks/>
            </p:cNvSpPr>
            <p:nvPr/>
          </p:nvSpPr>
          <p:spPr bwMode="auto">
            <a:xfrm>
              <a:off x="7117890" y="3881269"/>
              <a:ext cx="63753" cy="35397"/>
            </a:xfrm>
            <a:custGeom>
              <a:avLst/>
              <a:gdLst>
                <a:gd name="T0" fmla="*/ 42 w 44"/>
                <a:gd name="T1" fmla="*/ 21 h 26"/>
                <a:gd name="T2" fmla="*/ 39 w 44"/>
                <a:gd name="T3" fmla="*/ 26 h 26"/>
                <a:gd name="T4" fmla="*/ 29 w 44"/>
                <a:gd name="T5" fmla="*/ 26 h 26"/>
                <a:gd name="T6" fmla="*/ 22 w 44"/>
                <a:gd name="T7" fmla="*/ 24 h 26"/>
                <a:gd name="T8" fmla="*/ 15 w 44"/>
                <a:gd name="T9" fmla="*/ 20 h 26"/>
                <a:gd name="T10" fmla="*/ 5 w 44"/>
                <a:gd name="T11" fmla="*/ 18 h 26"/>
                <a:gd name="T12" fmla="*/ 0 w 44"/>
                <a:gd name="T13" fmla="*/ 14 h 26"/>
                <a:gd name="T14" fmla="*/ 1 w 44"/>
                <a:gd name="T15" fmla="*/ 11 h 26"/>
                <a:gd name="T16" fmla="*/ 8 w 44"/>
                <a:gd name="T17" fmla="*/ 6 h 26"/>
                <a:gd name="T18" fmla="*/ 12 w 44"/>
                <a:gd name="T19" fmla="*/ 3 h 26"/>
                <a:gd name="T20" fmla="*/ 11 w 44"/>
                <a:gd name="T21" fmla="*/ 1 h 26"/>
                <a:gd name="T22" fmla="*/ 15 w 44"/>
                <a:gd name="T23" fmla="*/ 0 h 26"/>
                <a:gd name="T24" fmla="*/ 20 w 44"/>
                <a:gd name="T25" fmla="*/ 1 h 26"/>
                <a:gd name="T26" fmla="*/ 24 w 44"/>
                <a:gd name="T27" fmla="*/ 6 h 26"/>
                <a:gd name="T28" fmla="*/ 29 w 44"/>
                <a:gd name="T29" fmla="*/ 9 h 26"/>
                <a:gd name="T30" fmla="*/ 29 w 44"/>
                <a:gd name="T31" fmla="*/ 12 h 26"/>
                <a:gd name="T32" fmla="*/ 38 w 44"/>
                <a:gd name="T33" fmla="*/ 9 h 26"/>
                <a:gd name="T34" fmla="*/ 41 w 44"/>
                <a:gd name="T35" fmla="*/ 11 h 26"/>
                <a:gd name="T36" fmla="*/ 44 w 44"/>
                <a:gd name="T37" fmla="*/ 13 h 26"/>
                <a:gd name="T38" fmla="*/ 42 w 44"/>
                <a:gd name="T39" fmla="*/ 21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4" h="26">
                  <a:moveTo>
                    <a:pt x="42" y="21"/>
                  </a:moveTo>
                  <a:lnTo>
                    <a:pt x="39" y="26"/>
                  </a:lnTo>
                  <a:lnTo>
                    <a:pt x="29" y="26"/>
                  </a:lnTo>
                  <a:lnTo>
                    <a:pt x="22" y="24"/>
                  </a:lnTo>
                  <a:lnTo>
                    <a:pt x="15" y="20"/>
                  </a:lnTo>
                  <a:lnTo>
                    <a:pt x="5" y="18"/>
                  </a:lnTo>
                  <a:lnTo>
                    <a:pt x="0" y="14"/>
                  </a:lnTo>
                  <a:lnTo>
                    <a:pt x="1" y="11"/>
                  </a:lnTo>
                  <a:lnTo>
                    <a:pt x="8" y="6"/>
                  </a:lnTo>
                  <a:lnTo>
                    <a:pt x="12" y="3"/>
                  </a:lnTo>
                  <a:lnTo>
                    <a:pt x="11" y="1"/>
                  </a:lnTo>
                  <a:lnTo>
                    <a:pt x="15" y="0"/>
                  </a:lnTo>
                  <a:lnTo>
                    <a:pt x="20" y="1"/>
                  </a:lnTo>
                  <a:lnTo>
                    <a:pt x="24" y="6"/>
                  </a:lnTo>
                  <a:lnTo>
                    <a:pt x="29" y="9"/>
                  </a:lnTo>
                  <a:lnTo>
                    <a:pt x="29" y="12"/>
                  </a:lnTo>
                  <a:lnTo>
                    <a:pt x="38" y="9"/>
                  </a:lnTo>
                  <a:lnTo>
                    <a:pt x="41" y="11"/>
                  </a:lnTo>
                  <a:lnTo>
                    <a:pt x="44" y="13"/>
                  </a:lnTo>
                  <a:lnTo>
                    <a:pt x="42" y="21"/>
                  </a:lnTo>
                  <a:close/>
                </a:path>
              </a:pathLst>
            </a:custGeom>
            <a:solidFill>
              <a:schemeClr val="bg2"/>
            </a:solid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42" name="Freeform 41"/>
            <p:cNvSpPr>
              <a:spLocks/>
            </p:cNvSpPr>
            <p:nvPr/>
          </p:nvSpPr>
          <p:spPr bwMode="auto">
            <a:xfrm>
              <a:off x="7953926" y="4118151"/>
              <a:ext cx="108671" cy="119803"/>
            </a:xfrm>
            <a:custGeom>
              <a:avLst/>
              <a:gdLst>
                <a:gd name="T0" fmla="*/ 17 w 75"/>
                <a:gd name="T1" fmla="*/ 1 h 88"/>
                <a:gd name="T2" fmla="*/ 39 w 75"/>
                <a:gd name="T3" fmla="*/ 5 h 88"/>
                <a:gd name="T4" fmla="*/ 41 w 75"/>
                <a:gd name="T5" fmla="*/ 2 h 88"/>
                <a:gd name="T6" fmla="*/ 56 w 75"/>
                <a:gd name="T7" fmla="*/ 0 h 88"/>
                <a:gd name="T8" fmla="*/ 75 w 75"/>
                <a:gd name="T9" fmla="*/ 6 h 88"/>
                <a:gd name="T10" fmla="*/ 65 w 75"/>
                <a:gd name="T11" fmla="*/ 24 h 88"/>
                <a:gd name="T12" fmla="*/ 66 w 75"/>
                <a:gd name="T13" fmla="*/ 38 h 88"/>
                <a:gd name="T14" fmla="*/ 74 w 75"/>
                <a:gd name="T15" fmla="*/ 50 h 88"/>
                <a:gd name="T16" fmla="*/ 70 w 75"/>
                <a:gd name="T17" fmla="*/ 59 h 88"/>
                <a:gd name="T18" fmla="*/ 68 w 75"/>
                <a:gd name="T19" fmla="*/ 69 h 88"/>
                <a:gd name="T20" fmla="*/ 64 w 75"/>
                <a:gd name="T21" fmla="*/ 77 h 88"/>
                <a:gd name="T22" fmla="*/ 53 w 75"/>
                <a:gd name="T23" fmla="*/ 73 h 88"/>
                <a:gd name="T24" fmla="*/ 45 w 75"/>
                <a:gd name="T25" fmla="*/ 75 h 88"/>
                <a:gd name="T26" fmla="*/ 37 w 75"/>
                <a:gd name="T27" fmla="*/ 73 h 88"/>
                <a:gd name="T28" fmla="*/ 35 w 75"/>
                <a:gd name="T29" fmla="*/ 79 h 88"/>
                <a:gd name="T30" fmla="*/ 38 w 75"/>
                <a:gd name="T31" fmla="*/ 83 h 88"/>
                <a:gd name="T32" fmla="*/ 37 w 75"/>
                <a:gd name="T33" fmla="*/ 88 h 88"/>
                <a:gd name="T34" fmla="*/ 27 w 75"/>
                <a:gd name="T35" fmla="*/ 86 h 88"/>
                <a:gd name="T36" fmla="*/ 16 w 75"/>
                <a:gd name="T37" fmla="*/ 68 h 88"/>
                <a:gd name="T38" fmla="*/ 13 w 75"/>
                <a:gd name="T39" fmla="*/ 56 h 88"/>
                <a:gd name="T40" fmla="*/ 7 w 75"/>
                <a:gd name="T41" fmla="*/ 56 h 88"/>
                <a:gd name="T42" fmla="*/ 0 w 75"/>
                <a:gd name="T43" fmla="*/ 41 h 88"/>
                <a:gd name="T44" fmla="*/ 3 w 75"/>
                <a:gd name="T45" fmla="*/ 30 h 88"/>
                <a:gd name="T46" fmla="*/ 2 w 75"/>
                <a:gd name="T47" fmla="*/ 25 h 88"/>
                <a:gd name="T48" fmla="*/ 13 w 75"/>
                <a:gd name="T49" fmla="*/ 20 h 88"/>
                <a:gd name="T50" fmla="*/ 17 w 75"/>
                <a:gd name="T51" fmla="*/ 1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5" h="88">
                  <a:moveTo>
                    <a:pt x="17" y="1"/>
                  </a:moveTo>
                  <a:lnTo>
                    <a:pt x="39" y="5"/>
                  </a:lnTo>
                  <a:lnTo>
                    <a:pt x="41" y="2"/>
                  </a:lnTo>
                  <a:lnTo>
                    <a:pt x="56" y="0"/>
                  </a:lnTo>
                  <a:lnTo>
                    <a:pt x="75" y="6"/>
                  </a:lnTo>
                  <a:lnTo>
                    <a:pt x="65" y="24"/>
                  </a:lnTo>
                  <a:lnTo>
                    <a:pt x="66" y="38"/>
                  </a:lnTo>
                  <a:lnTo>
                    <a:pt x="74" y="50"/>
                  </a:lnTo>
                  <a:lnTo>
                    <a:pt x="70" y="59"/>
                  </a:lnTo>
                  <a:lnTo>
                    <a:pt x="68" y="69"/>
                  </a:lnTo>
                  <a:lnTo>
                    <a:pt x="64" y="77"/>
                  </a:lnTo>
                  <a:lnTo>
                    <a:pt x="53" y="73"/>
                  </a:lnTo>
                  <a:lnTo>
                    <a:pt x="45" y="75"/>
                  </a:lnTo>
                  <a:lnTo>
                    <a:pt x="37" y="73"/>
                  </a:lnTo>
                  <a:lnTo>
                    <a:pt x="35" y="79"/>
                  </a:lnTo>
                  <a:lnTo>
                    <a:pt x="38" y="83"/>
                  </a:lnTo>
                  <a:lnTo>
                    <a:pt x="37" y="88"/>
                  </a:lnTo>
                  <a:lnTo>
                    <a:pt x="27" y="86"/>
                  </a:lnTo>
                  <a:lnTo>
                    <a:pt x="16" y="68"/>
                  </a:lnTo>
                  <a:lnTo>
                    <a:pt x="13" y="56"/>
                  </a:lnTo>
                  <a:lnTo>
                    <a:pt x="7" y="56"/>
                  </a:lnTo>
                  <a:lnTo>
                    <a:pt x="0" y="41"/>
                  </a:lnTo>
                  <a:lnTo>
                    <a:pt x="3" y="30"/>
                  </a:lnTo>
                  <a:lnTo>
                    <a:pt x="2" y="25"/>
                  </a:lnTo>
                  <a:lnTo>
                    <a:pt x="13" y="20"/>
                  </a:lnTo>
                  <a:lnTo>
                    <a:pt x="17" y="1"/>
                  </a:lnTo>
                  <a:close/>
                </a:path>
              </a:pathLst>
            </a:custGeom>
            <a:solidFill>
              <a:schemeClr val="bg2"/>
            </a:solid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43" name="Freeform 42"/>
            <p:cNvSpPr>
              <a:spLocks/>
            </p:cNvSpPr>
            <p:nvPr/>
          </p:nvSpPr>
          <p:spPr bwMode="auto">
            <a:xfrm>
              <a:off x="7855398" y="3980651"/>
              <a:ext cx="28979" cy="25866"/>
            </a:xfrm>
            <a:custGeom>
              <a:avLst/>
              <a:gdLst>
                <a:gd name="T0" fmla="*/ 6 w 20"/>
                <a:gd name="T1" fmla="*/ 3 h 19"/>
                <a:gd name="T2" fmla="*/ 16 w 20"/>
                <a:gd name="T3" fmla="*/ 0 h 19"/>
                <a:gd name="T4" fmla="*/ 20 w 20"/>
                <a:gd name="T5" fmla="*/ 1 h 19"/>
                <a:gd name="T6" fmla="*/ 19 w 20"/>
                <a:gd name="T7" fmla="*/ 16 h 19"/>
                <a:gd name="T8" fmla="*/ 3 w 20"/>
                <a:gd name="T9" fmla="*/ 19 h 19"/>
                <a:gd name="T10" fmla="*/ 0 w 20"/>
                <a:gd name="T11" fmla="*/ 17 h 19"/>
                <a:gd name="T12" fmla="*/ 6 w 20"/>
                <a:gd name="T13" fmla="*/ 11 h 19"/>
                <a:gd name="T14" fmla="*/ 6 w 20"/>
                <a:gd name="T15" fmla="*/ 3 h 1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0" h="19">
                  <a:moveTo>
                    <a:pt x="6" y="3"/>
                  </a:moveTo>
                  <a:lnTo>
                    <a:pt x="16" y="0"/>
                  </a:lnTo>
                  <a:lnTo>
                    <a:pt x="20" y="1"/>
                  </a:lnTo>
                  <a:lnTo>
                    <a:pt x="19" y="16"/>
                  </a:lnTo>
                  <a:lnTo>
                    <a:pt x="3" y="19"/>
                  </a:lnTo>
                  <a:lnTo>
                    <a:pt x="0" y="17"/>
                  </a:lnTo>
                  <a:lnTo>
                    <a:pt x="6" y="11"/>
                  </a:lnTo>
                  <a:lnTo>
                    <a:pt x="6" y="3"/>
                  </a:lnTo>
                  <a:close/>
                </a:path>
              </a:pathLst>
            </a:custGeom>
            <a:solidFill>
              <a:schemeClr val="bg2"/>
            </a:solid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44" name="Freeform 43"/>
            <p:cNvSpPr>
              <a:spLocks/>
            </p:cNvSpPr>
            <p:nvPr/>
          </p:nvSpPr>
          <p:spPr bwMode="auto">
            <a:xfrm>
              <a:off x="8023475" y="5140556"/>
              <a:ext cx="130404" cy="136139"/>
            </a:xfrm>
            <a:custGeom>
              <a:avLst/>
              <a:gdLst>
                <a:gd name="T0" fmla="*/ 3 w 90"/>
                <a:gd name="T1" fmla="*/ 2 h 100"/>
                <a:gd name="T2" fmla="*/ 14 w 90"/>
                <a:gd name="T3" fmla="*/ 0 h 100"/>
                <a:gd name="T4" fmla="*/ 35 w 90"/>
                <a:gd name="T5" fmla="*/ 16 h 100"/>
                <a:gd name="T6" fmla="*/ 41 w 90"/>
                <a:gd name="T7" fmla="*/ 15 h 100"/>
                <a:gd name="T8" fmla="*/ 61 w 90"/>
                <a:gd name="T9" fmla="*/ 29 h 100"/>
                <a:gd name="T10" fmla="*/ 77 w 90"/>
                <a:gd name="T11" fmla="*/ 40 h 100"/>
                <a:gd name="T12" fmla="*/ 89 w 90"/>
                <a:gd name="T13" fmla="*/ 54 h 100"/>
                <a:gd name="T14" fmla="*/ 83 w 90"/>
                <a:gd name="T15" fmla="*/ 64 h 100"/>
                <a:gd name="T16" fmla="*/ 90 w 90"/>
                <a:gd name="T17" fmla="*/ 76 h 100"/>
                <a:gd name="T18" fmla="*/ 84 w 90"/>
                <a:gd name="T19" fmla="*/ 89 h 100"/>
                <a:gd name="T20" fmla="*/ 67 w 90"/>
                <a:gd name="T21" fmla="*/ 100 h 100"/>
                <a:gd name="T22" fmla="*/ 53 w 90"/>
                <a:gd name="T23" fmla="*/ 96 h 100"/>
                <a:gd name="T24" fmla="*/ 44 w 90"/>
                <a:gd name="T25" fmla="*/ 98 h 100"/>
                <a:gd name="T26" fmla="*/ 27 w 90"/>
                <a:gd name="T27" fmla="*/ 89 h 100"/>
                <a:gd name="T28" fmla="*/ 15 w 90"/>
                <a:gd name="T29" fmla="*/ 90 h 100"/>
                <a:gd name="T30" fmla="*/ 2 w 90"/>
                <a:gd name="T31" fmla="*/ 79 h 100"/>
                <a:gd name="T32" fmla="*/ 1 w 90"/>
                <a:gd name="T33" fmla="*/ 65 h 100"/>
                <a:gd name="T34" fmla="*/ 4 w 90"/>
                <a:gd name="T35" fmla="*/ 61 h 100"/>
                <a:gd name="T36" fmla="*/ 0 w 90"/>
                <a:gd name="T37" fmla="*/ 40 h 100"/>
                <a:gd name="T38" fmla="*/ 2 w 90"/>
                <a:gd name="T39" fmla="*/ 19 h 100"/>
                <a:gd name="T40" fmla="*/ 3 w 90"/>
                <a:gd name="T41" fmla="*/ 2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90" h="100">
                  <a:moveTo>
                    <a:pt x="3" y="2"/>
                  </a:moveTo>
                  <a:lnTo>
                    <a:pt x="14" y="0"/>
                  </a:lnTo>
                  <a:lnTo>
                    <a:pt x="35" y="16"/>
                  </a:lnTo>
                  <a:lnTo>
                    <a:pt x="41" y="15"/>
                  </a:lnTo>
                  <a:lnTo>
                    <a:pt x="61" y="29"/>
                  </a:lnTo>
                  <a:lnTo>
                    <a:pt x="77" y="40"/>
                  </a:lnTo>
                  <a:lnTo>
                    <a:pt x="89" y="54"/>
                  </a:lnTo>
                  <a:lnTo>
                    <a:pt x="83" y="64"/>
                  </a:lnTo>
                  <a:lnTo>
                    <a:pt x="90" y="76"/>
                  </a:lnTo>
                  <a:lnTo>
                    <a:pt x="84" y="89"/>
                  </a:lnTo>
                  <a:lnTo>
                    <a:pt x="67" y="100"/>
                  </a:lnTo>
                  <a:lnTo>
                    <a:pt x="53" y="96"/>
                  </a:lnTo>
                  <a:lnTo>
                    <a:pt x="44" y="98"/>
                  </a:lnTo>
                  <a:lnTo>
                    <a:pt x="27" y="89"/>
                  </a:lnTo>
                  <a:lnTo>
                    <a:pt x="15" y="90"/>
                  </a:lnTo>
                  <a:lnTo>
                    <a:pt x="2" y="79"/>
                  </a:lnTo>
                  <a:lnTo>
                    <a:pt x="1" y="65"/>
                  </a:lnTo>
                  <a:lnTo>
                    <a:pt x="4" y="61"/>
                  </a:lnTo>
                  <a:lnTo>
                    <a:pt x="0" y="40"/>
                  </a:lnTo>
                  <a:lnTo>
                    <a:pt x="2" y="19"/>
                  </a:lnTo>
                  <a:lnTo>
                    <a:pt x="3" y="2"/>
                  </a:lnTo>
                  <a:close/>
                </a:path>
              </a:pathLst>
            </a:custGeom>
            <a:solidFill>
              <a:schemeClr val="bg2"/>
            </a:solid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45" name="Freeform 44"/>
            <p:cNvSpPr>
              <a:spLocks/>
            </p:cNvSpPr>
            <p:nvPr/>
          </p:nvSpPr>
          <p:spPr bwMode="auto">
            <a:xfrm>
              <a:off x="6113776" y="2664187"/>
              <a:ext cx="69549" cy="34035"/>
            </a:xfrm>
            <a:custGeom>
              <a:avLst/>
              <a:gdLst>
                <a:gd name="T0" fmla="*/ 25 w 48"/>
                <a:gd name="T1" fmla="*/ 17 h 25"/>
                <a:gd name="T2" fmla="*/ 3 w 48"/>
                <a:gd name="T3" fmla="*/ 25 h 25"/>
                <a:gd name="T4" fmla="*/ 0 w 48"/>
                <a:gd name="T5" fmla="*/ 19 h 25"/>
                <a:gd name="T6" fmla="*/ 7 w 48"/>
                <a:gd name="T7" fmla="*/ 10 h 25"/>
                <a:gd name="T8" fmla="*/ 28 w 48"/>
                <a:gd name="T9" fmla="*/ 3 h 25"/>
                <a:gd name="T10" fmla="*/ 40 w 48"/>
                <a:gd name="T11" fmla="*/ 0 h 25"/>
                <a:gd name="T12" fmla="*/ 48 w 48"/>
                <a:gd name="T13" fmla="*/ 2 h 25"/>
                <a:gd name="T14" fmla="*/ 48 w 48"/>
                <a:gd name="T15" fmla="*/ 8 h 25"/>
                <a:gd name="T16" fmla="*/ 25 w 48"/>
                <a:gd name="T17" fmla="*/ 17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8" h="25">
                  <a:moveTo>
                    <a:pt x="25" y="17"/>
                  </a:moveTo>
                  <a:lnTo>
                    <a:pt x="3" y="25"/>
                  </a:lnTo>
                  <a:lnTo>
                    <a:pt x="0" y="19"/>
                  </a:lnTo>
                  <a:lnTo>
                    <a:pt x="7" y="10"/>
                  </a:lnTo>
                  <a:lnTo>
                    <a:pt x="28" y="3"/>
                  </a:lnTo>
                  <a:lnTo>
                    <a:pt x="40" y="0"/>
                  </a:lnTo>
                  <a:lnTo>
                    <a:pt x="48" y="2"/>
                  </a:lnTo>
                  <a:lnTo>
                    <a:pt x="48" y="8"/>
                  </a:lnTo>
                  <a:lnTo>
                    <a:pt x="25" y="17"/>
                  </a:lnTo>
                  <a:close/>
                </a:path>
              </a:pathLst>
            </a:custGeom>
            <a:solidFill>
              <a:schemeClr val="bg2"/>
            </a:solid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46" name="Freeform 209"/>
            <p:cNvSpPr>
              <a:spLocks/>
            </p:cNvSpPr>
            <p:nvPr/>
          </p:nvSpPr>
          <p:spPr bwMode="auto">
            <a:xfrm>
              <a:off x="5809500" y="2329283"/>
              <a:ext cx="988175" cy="431561"/>
            </a:xfrm>
            <a:custGeom>
              <a:avLst/>
              <a:gdLst>
                <a:gd name="T0" fmla="*/ 542 w 682"/>
                <a:gd name="T1" fmla="*/ 8 h 317"/>
                <a:gd name="T2" fmla="*/ 572 w 682"/>
                <a:gd name="T3" fmla="*/ 16 h 317"/>
                <a:gd name="T4" fmla="*/ 630 w 682"/>
                <a:gd name="T5" fmla="*/ 21 h 317"/>
                <a:gd name="T6" fmla="*/ 671 w 682"/>
                <a:gd name="T7" fmla="*/ 26 h 317"/>
                <a:gd name="T8" fmla="*/ 598 w 682"/>
                <a:gd name="T9" fmla="*/ 94 h 317"/>
                <a:gd name="T10" fmla="*/ 501 w 682"/>
                <a:gd name="T11" fmla="*/ 207 h 317"/>
                <a:gd name="T12" fmla="*/ 529 w 682"/>
                <a:gd name="T13" fmla="*/ 217 h 317"/>
                <a:gd name="T14" fmla="*/ 550 w 682"/>
                <a:gd name="T15" fmla="*/ 229 h 317"/>
                <a:gd name="T16" fmla="*/ 547 w 682"/>
                <a:gd name="T17" fmla="*/ 274 h 317"/>
                <a:gd name="T18" fmla="*/ 536 w 682"/>
                <a:gd name="T19" fmla="*/ 309 h 317"/>
                <a:gd name="T20" fmla="*/ 536 w 682"/>
                <a:gd name="T21" fmla="*/ 278 h 317"/>
                <a:gd name="T22" fmla="*/ 526 w 682"/>
                <a:gd name="T23" fmla="*/ 242 h 317"/>
                <a:gd name="T24" fmla="*/ 480 w 682"/>
                <a:gd name="T25" fmla="*/ 216 h 317"/>
                <a:gd name="T26" fmla="*/ 429 w 682"/>
                <a:gd name="T27" fmla="*/ 207 h 317"/>
                <a:gd name="T28" fmla="*/ 380 w 682"/>
                <a:gd name="T29" fmla="*/ 194 h 317"/>
                <a:gd name="T30" fmla="*/ 338 w 682"/>
                <a:gd name="T31" fmla="*/ 213 h 317"/>
                <a:gd name="T32" fmla="*/ 307 w 682"/>
                <a:gd name="T33" fmla="*/ 212 h 317"/>
                <a:gd name="T34" fmla="*/ 358 w 682"/>
                <a:gd name="T35" fmla="*/ 183 h 317"/>
                <a:gd name="T36" fmla="*/ 267 w 682"/>
                <a:gd name="T37" fmla="*/ 220 h 317"/>
                <a:gd name="T38" fmla="*/ 213 w 682"/>
                <a:gd name="T39" fmla="*/ 251 h 317"/>
                <a:gd name="T40" fmla="*/ 145 w 682"/>
                <a:gd name="T41" fmla="*/ 276 h 317"/>
                <a:gd name="T42" fmla="*/ 95 w 682"/>
                <a:gd name="T43" fmla="*/ 292 h 317"/>
                <a:gd name="T44" fmla="*/ 32 w 682"/>
                <a:gd name="T45" fmla="*/ 311 h 317"/>
                <a:gd name="T46" fmla="*/ 28 w 682"/>
                <a:gd name="T47" fmla="*/ 304 h 317"/>
                <a:gd name="T48" fmla="*/ 98 w 682"/>
                <a:gd name="T49" fmla="*/ 285 h 317"/>
                <a:gd name="T50" fmla="*/ 155 w 682"/>
                <a:gd name="T51" fmla="*/ 261 h 317"/>
                <a:gd name="T52" fmla="*/ 213 w 682"/>
                <a:gd name="T53" fmla="*/ 228 h 317"/>
                <a:gd name="T54" fmla="*/ 172 w 682"/>
                <a:gd name="T55" fmla="*/ 238 h 317"/>
                <a:gd name="T56" fmla="*/ 167 w 682"/>
                <a:gd name="T57" fmla="*/ 225 h 317"/>
                <a:gd name="T58" fmla="*/ 146 w 682"/>
                <a:gd name="T59" fmla="*/ 221 h 317"/>
                <a:gd name="T60" fmla="*/ 132 w 682"/>
                <a:gd name="T61" fmla="*/ 211 h 317"/>
                <a:gd name="T62" fmla="*/ 139 w 682"/>
                <a:gd name="T63" fmla="*/ 186 h 317"/>
                <a:gd name="T64" fmla="*/ 183 w 682"/>
                <a:gd name="T65" fmla="*/ 157 h 317"/>
                <a:gd name="T66" fmla="*/ 220 w 682"/>
                <a:gd name="T67" fmla="*/ 149 h 317"/>
                <a:gd name="T68" fmla="*/ 270 w 682"/>
                <a:gd name="T69" fmla="*/ 136 h 317"/>
                <a:gd name="T70" fmla="*/ 295 w 682"/>
                <a:gd name="T71" fmla="*/ 117 h 317"/>
                <a:gd name="T72" fmla="*/ 256 w 682"/>
                <a:gd name="T73" fmla="*/ 125 h 317"/>
                <a:gd name="T74" fmla="*/ 213 w 682"/>
                <a:gd name="T75" fmla="*/ 119 h 317"/>
                <a:gd name="T76" fmla="*/ 246 w 682"/>
                <a:gd name="T77" fmla="*/ 93 h 317"/>
                <a:gd name="T78" fmla="*/ 286 w 682"/>
                <a:gd name="T79" fmla="*/ 93 h 317"/>
                <a:gd name="T80" fmla="*/ 313 w 682"/>
                <a:gd name="T81" fmla="*/ 74 h 317"/>
                <a:gd name="T82" fmla="*/ 305 w 682"/>
                <a:gd name="T83" fmla="*/ 52 h 317"/>
                <a:gd name="T84" fmla="*/ 380 w 682"/>
                <a:gd name="T85" fmla="*/ 34 h 317"/>
                <a:gd name="T86" fmla="*/ 439 w 682"/>
                <a:gd name="T87" fmla="*/ 16 h 317"/>
                <a:gd name="T88" fmla="*/ 519 w 682"/>
                <a:gd name="T89" fmla="*/ 0 h 3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682" h="317">
                  <a:moveTo>
                    <a:pt x="533" y="4"/>
                  </a:moveTo>
                  <a:lnTo>
                    <a:pt x="531" y="12"/>
                  </a:lnTo>
                  <a:lnTo>
                    <a:pt x="542" y="8"/>
                  </a:lnTo>
                  <a:lnTo>
                    <a:pt x="562" y="9"/>
                  </a:lnTo>
                  <a:lnTo>
                    <a:pt x="556" y="13"/>
                  </a:lnTo>
                  <a:lnTo>
                    <a:pt x="572" y="16"/>
                  </a:lnTo>
                  <a:lnTo>
                    <a:pt x="587" y="14"/>
                  </a:lnTo>
                  <a:lnTo>
                    <a:pt x="607" y="20"/>
                  </a:lnTo>
                  <a:lnTo>
                    <a:pt x="630" y="21"/>
                  </a:lnTo>
                  <a:lnTo>
                    <a:pt x="637" y="23"/>
                  </a:lnTo>
                  <a:lnTo>
                    <a:pt x="658" y="21"/>
                  </a:lnTo>
                  <a:lnTo>
                    <a:pt x="671" y="26"/>
                  </a:lnTo>
                  <a:lnTo>
                    <a:pt x="682" y="28"/>
                  </a:lnTo>
                  <a:lnTo>
                    <a:pt x="682" y="28"/>
                  </a:lnTo>
                  <a:lnTo>
                    <a:pt x="598" y="94"/>
                  </a:lnTo>
                  <a:lnTo>
                    <a:pt x="478" y="201"/>
                  </a:lnTo>
                  <a:lnTo>
                    <a:pt x="492" y="202"/>
                  </a:lnTo>
                  <a:lnTo>
                    <a:pt x="501" y="207"/>
                  </a:lnTo>
                  <a:lnTo>
                    <a:pt x="503" y="215"/>
                  </a:lnTo>
                  <a:lnTo>
                    <a:pt x="503" y="228"/>
                  </a:lnTo>
                  <a:lnTo>
                    <a:pt x="529" y="217"/>
                  </a:lnTo>
                  <a:lnTo>
                    <a:pt x="549" y="211"/>
                  </a:lnTo>
                  <a:lnTo>
                    <a:pt x="548" y="221"/>
                  </a:lnTo>
                  <a:lnTo>
                    <a:pt x="550" y="229"/>
                  </a:lnTo>
                  <a:lnTo>
                    <a:pt x="555" y="238"/>
                  </a:lnTo>
                  <a:lnTo>
                    <a:pt x="552" y="252"/>
                  </a:lnTo>
                  <a:lnTo>
                    <a:pt x="547" y="274"/>
                  </a:lnTo>
                  <a:lnTo>
                    <a:pt x="562" y="287"/>
                  </a:lnTo>
                  <a:lnTo>
                    <a:pt x="552" y="299"/>
                  </a:lnTo>
                  <a:lnTo>
                    <a:pt x="536" y="309"/>
                  </a:lnTo>
                  <a:lnTo>
                    <a:pt x="533" y="301"/>
                  </a:lnTo>
                  <a:lnTo>
                    <a:pt x="525" y="295"/>
                  </a:lnTo>
                  <a:lnTo>
                    <a:pt x="536" y="278"/>
                  </a:lnTo>
                  <a:lnTo>
                    <a:pt x="530" y="262"/>
                  </a:lnTo>
                  <a:lnTo>
                    <a:pt x="539" y="244"/>
                  </a:lnTo>
                  <a:lnTo>
                    <a:pt x="526" y="242"/>
                  </a:lnTo>
                  <a:lnTo>
                    <a:pt x="503" y="242"/>
                  </a:lnTo>
                  <a:lnTo>
                    <a:pt x="491" y="236"/>
                  </a:lnTo>
                  <a:lnTo>
                    <a:pt x="480" y="216"/>
                  </a:lnTo>
                  <a:lnTo>
                    <a:pt x="470" y="212"/>
                  </a:lnTo>
                  <a:lnTo>
                    <a:pt x="451" y="205"/>
                  </a:lnTo>
                  <a:lnTo>
                    <a:pt x="429" y="207"/>
                  </a:lnTo>
                  <a:lnTo>
                    <a:pt x="409" y="198"/>
                  </a:lnTo>
                  <a:lnTo>
                    <a:pt x="401" y="190"/>
                  </a:lnTo>
                  <a:lnTo>
                    <a:pt x="380" y="194"/>
                  </a:lnTo>
                  <a:lnTo>
                    <a:pt x="369" y="207"/>
                  </a:lnTo>
                  <a:lnTo>
                    <a:pt x="359" y="209"/>
                  </a:lnTo>
                  <a:lnTo>
                    <a:pt x="338" y="213"/>
                  </a:lnTo>
                  <a:lnTo>
                    <a:pt x="318" y="219"/>
                  </a:lnTo>
                  <a:lnTo>
                    <a:pt x="297" y="223"/>
                  </a:lnTo>
                  <a:lnTo>
                    <a:pt x="307" y="212"/>
                  </a:lnTo>
                  <a:lnTo>
                    <a:pt x="335" y="193"/>
                  </a:lnTo>
                  <a:lnTo>
                    <a:pt x="357" y="187"/>
                  </a:lnTo>
                  <a:lnTo>
                    <a:pt x="358" y="183"/>
                  </a:lnTo>
                  <a:lnTo>
                    <a:pt x="328" y="193"/>
                  </a:lnTo>
                  <a:lnTo>
                    <a:pt x="303" y="206"/>
                  </a:lnTo>
                  <a:lnTo>
                    <a:pt x="267" y="220"/>
                  </a:lnTo>
                  <a:lnTo>
                    <a:pt x="267" y="229"/>
                  </a:lnTo>
                  <a:lnTo>
                    <a:pt x="238" y="243"/>
                  </a:lnTo>
                  <a:lnTo>
                    <a:pt x="213" y="251"/>
                  </a:lnTo>
                  <a:lnTo>
                    <a:pt x="192" y="257"/>
                  </a:lnTo>
                  <a:lnTo>
                    <a:pt x="179" y="266"/>
                  </a:lnTo>
                  <a:lnTo>
                    <a:pt x="145" y="276"/>
                  </a:lnTo>
                  <a:lnTo>
                    <a:pt x="130" y="285"/>
                  </a:lnTo>
                  <a:lnTo>
                    <a:pt x="104" y="294"/>
                  </a:lnTo>
                  <a:lnTo>
                    <a:pt x="95" y="292"/>
                  </a:lnTo>
                  <a:lnTo>
                    <a:pt x="75" y="298"/>
                  </a:lnTo>
                  <a:lnTo>
                    <a:pt x="52" y="304"/>
                  </a:lnTo>
                  <a:lnTo>
                    <a:pt x="32" y="311"/>
                  </a:lnTo>
                  <a:lnTo>
                    <a:pt x="0" y="317"/>
                  </a:lnTo>
                  <a:lnTo>
                    <a:pt x="1" y="313"/>
                  </a:lnTo>
                  <a:lnTo>
                    <a:pt x="28" y="304"/>
                  </a:lnTo>
                  <a:lnTo>
                    <a:pt x="49" y="298"/>
                  </a:lnTo>
                  <a:lnTo>
                    <a:pt x="77" y="287"/>
                  </a:lnTo>
                  <a:lnTo>
                    <a:pt x="98" y="285"/>
                  </a:lnTo>
                  <a:lnTo>
                    <a:pt x="114" y="277"/>
                  </a:lnTo>
                  <a:lnTo>
                    <a:pt x="148" y="265"/>
                  </a:lnTo>
                  <a:lnTo>
                    <a:pt x="155" y="261"/>
                  </a:lnTo>
                  <a:lnTo>
                    <a:pt x="174" y="254"/>
                  </a:lnTo>
                  <a:lnTo>
                    <a:pt x="192" y="239"/>
                  </a:lnTo>
                  <a:lnTo>
                    <a:pt x="213" y="228"/>
                  </a:lnTo>
                  <a:lnTo>
                    <a:pt x="189" y="234"/>
                  </a:lnTo>
                  <a:lnTo>
                    <a:pt x="188" y="231"/>
                  </a:lnTo>
                  <a:lnTo>
                    <a:pt x="172" y="238"/>
                  </a:lnTo>
                  <a:lnTo>
                    <a:pt x="173" y="228"/>
                  </a:lnTo>
                  <a:lnTo>
                    <a:pt x="161" y="235"/>
                  </a:lnTo>
                  <a:lnTo>
                    <a:pt x="167" y="225"/>
                  </a:lnTo>
                  <a:lnTo>
                    <a:pt x="143" y="233"/>
                  </a:lnTo>
                  <a:lnTo>
                    <a:pt x="134" y="233"/>
                  </a:lnTo>
                  <a:lnTo>
                    <a:pt x="146" y="221"/>
                  </a:lnTo>
                  <a:lnTo>
                    <a:pt x="157" y="214"/>
                  </a:lnTo>
                  <a:lnTo>
                    <a:pt x="156" y="207"/>
                  </a:lnTo>
                  <a:lnTo>
                    <a:pt x="132" y="211"/>
                  </a:lnTo>
                  <a:lnTo>
                    <a:pt x="131" y="202"/>
                  </a:lnTo>
                  <a:lnTo>
                    <a:pt x="126" y="197"/>
                  </a:lnTo>
                  <a:lnTo>
                    <a:pt x="139" y="186"/>
                  </a:lnTo>
                  <a:lnTo>
                    <a:pt x="138" y="178"/>
                  </a:lnTo>
                  <a:lnTo>
                    <a:pt x="158" y="167"/>
                  </a:lnTo>
                  <a:lnTo>
                    <a:pt x="183" y="157"/>
                  </a:lnTo>
                  <a:lnTo>
                    <a:pt x="201" y="147"/>
                  </a:lnTo>
                  <a:lnTo>
                    <a:pt x="214" y="146"/>
                  </a:lnTo>
                  <a:lnTo>
                    <a:pt x="220" y="149"/>
                  </a:lnTo>
                  <a:lnTo>
                    <a:pt x="243" y="140"/>
                  </a:lnTo>
                  <a:lnTo>
                    <a:pt x="252" y="142"/>
                  </a:lnTo>
                  <a:lnTo>
                    <a:pt x="270" y="136"/>
                  </a:lnTo>
                  <a:lnTo>
                    <a:pt x="279" y="127"/>
                  </a:lnTo>
                  <a:lnTo>
                    <a:pt x="275" y="124"/>
                  </a:lnTo>
                  <a:lnTo>
                    <a:pt x="295" y="117"/>
                  </a:lnTo>
                  <a:lnTo>
                    <a:pt x="286" y="117"/>
                  </a:lnTo>
                  <a:lnTo>
                    <a:pt x="266" y="121"/>
                  </a:lnTo>
                  <a:lnTo>
                    <a:pt x="256" y="125"/>
                  </a:lnTo>
                  <a:lnTo>
                    <a:pt x="251" y="121"/>
                  </a:lnTo>
                  <a:lnTo>
                    <a:pt x="228" y="123"/>
                  </a:lnTo>
                  <a:lnTo>
                    <a:pt x="213" y="119"/>
                  </a:lnTo>
                  <a:lnTo>
                    <a:pt x="218" y="111"/>
                  </a:lnTo>
                  <a:lnTo>
                    <a:pt x="215" y="101"/>
                  </a:lnTo>
                  <a:lnTo>
                    <a:pt x="246" y="93"/>
                  </a:lnTo>
                  <a:lnTo>
                    <a:pt x="289" y="84"/>
                  </a:lnTo>
                  <a:lnTo>
                    <a:pt x="300" y="84"/>
                  </a:lnTo>
                  <a:lnTo>
                    <a:pt x="286" y="93"/>
                  </a:lnTo>
                  <a:lnTo>
                    <a:pt x="316" y="92"/>
                  </a:lnTo>
                  <a:lnTo>
                    <a:pt x="320" y="81"/>
                  </a:lnTo>
                  <a:lnTo>
                    <a:pt x="313" y="74"/>
                  </a:lnTo>
                  <a:lnTo>
                    <a:pt x="317" y="65"/>
                  </a:lnTo>
                  <a:lnTo>
                    <a:pt x="315" y="58"/>
                  </a:lnTo>
                  <a:lnTo>
                    <a:pt x="305" y="52"/>
                  </a:lnTo>
                  <a:lnTo>
                    <a:pt x="327" y="43"/>
                  </a:lnTo>
                  <a:lnTo>
                    <a:pt x="351" y="42"/>
                  </a:lnTo>
                  <a:lnTo>
                    <a:pt x="380" y="34"/>
                  </a:lnTo>
                  <a:lnTo>
                    <a:pt x="397" y="26"/>
                  </a:lnTo>
                  <a:lnTo>
                    <a:pt x="423" y="18"/>
                  </a:lnTo>
                  <a:lnTo>
                    <a:pt x="439" y="16"/>
                  </a:lnTo>
                  <a:lnTo>
                    <a:pt x="475" y="8"/>
                  </a:lnTo>
                  <a:lnTo>
                    <a:pt x="485" y="9"/>
                  </a:lnTo>
                  <a:lnTo>
                    <a:pt x="519" y="0"/>
                  </a:lnTo>
                  <a:lnTo>
                    <a:pt x="533" y="4"/>
                  </a:lnTo>
                  <a:close/>
                </a:path>
              </a:pathLst>
            </a:custGeom>
            <a:solidFill>
              <a:schemeClr val="bg2"/>
            </a:solid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47" name="Freeform 210"/>
            <p:cNvSpPr>
              <a:spLocks/>
            </p:cNvSpPr>
            <p:nvPr/>
          </p:nvSpPr>
          <p:spPr bwMode="auto">
            <a:xfrm>
              <a:off x="6448481" y="2896985"/>
              <a:ext cx="1450386" cy="682057"/>
            </a:xfrm>
            <a:custGeom>
              <a:avLst/>
              <a:gdLst>
                <a:gd name="T0" fmla="*/ 595 w 1001"/>
                <a:gd name="T1" fmla="*/ 16 h 501"/>
                <a:gd name="T2" fmla="*/ 655 w 1001"/>
                <a:gd name="T3" fmla="*/ 28 h 501"/>
                <a:gd name="T4" fmla="*/ 701 w 1001"/>
                <a:gd name="T5" fmla="*/ 38 h 501"/>
                <a:gd name="T6" fmla="*/ 724 w 1001"/>
                <a:gd name="T7" fmla="*/ 58 h 501"/>
                <a:gd name="T8" fmla="*/ 729 w 1001"/>
                <a:gd name="T9" fmla="*/ 64 h 501"/>
                <a:gd name="T10" fmla="*/ 733 w 1001"/>
                <a:gd name="T11" fmla="*/ 73 h 501"/>
                <a:gd name="T12" fmla="*/ 730 w 1001"/>
                <a:gd name="T13" fmla="*/ 131 h 501"/>
                <a:gd name="T14" fmla="*/ 712 w 1001"/>
                <a:gd name="T15" fmla="*/ 155 h 501"/>
                <a:gd name="T16" fmla="*/ 762 w 1001"/>
                <a:gd name="T17" fmla="*/ 144 h 501"/>
                <a:gd name="T18" fmla="*/ 788 w 1001"/>
                <a:gd name="T19" fmla="*/ 121 h 501"/>
                <a:gd name="T20" fmla="*/ 836 w 1001"/>
                <a:gd name="T21" fmla="*/ 110 h 501"/>
                <a:gd name="T22" fmla="*/ 896 w 1001"/>
                <a:gd name="T23" fmla="*/ 90 h 501"/>
                <a:gd name="T24" fmla="*/ 943 w 1001"/>
                <a:gd name="T25" fmla="*/ 80 h 501"/>
                <a:gd name="T26" fmla="*/ 984 w 1001"/>
                <a:gd name="T27" fmla="*/ 45 h 501"/>
                <a:gd name="T28" fmla="*/ 999 w 1001"/>
                <a:gd name="T29" fmla="*/ 87 h 501"/>
                <a:gd name="T30" fmla="*/ 940 w 1001"/>
                <a:gd name="T31" fmla="*/ 117 h 501"/>
                <a:gd name="T32" fmla="*/ 922 w 1001"/>
                <a:gd name="T33" fmla="*/ 155 h 501"/>
                <a:gd name="T34" fmla="*/ 930 w 1001"/>
                <a:gd name="T35" fmla="*/ 159 h 501"/>
                <a:gd name="T36" fmla="*/ 888 w 1001"/>
                <a:gd name="T37" fmla="*/ 166 h 501"/>
                <a:gd name="T38" fmla="*/ 892 w 1001"/>
                <a:gd name="T39" fmla="*/ 173 h 501"/>
                <a:gd name="T40" fmla="*/ 850 w 1001"/>
                <a:gd name="T41" fmla="*/ 183 h 501"/>
                <a:gd name="T42" fmla="*/ 830 w 1001"/>
                <a:gd name="T43" fmla="*/ 209 h 501"/>
                <a:gd name="T44" fmla="*/ 826 w 1001"/>
                <a:gd name="T45" fmla="*/ 217 h 501"/>
                <a:gd name="T46" fmla="*/ 801 w 1001"/>
                <a:gd name="T47" fmla="*/ 249 h 501"/>
                <a:gd name="T48" fmla="*/ 801 w 1001"/>
                <a:gd name="T49" fmla="*/ 219 h 501"/>
                <a:gd name="T50" fmla="*/ 796 w 1001"/>
                <a:gd name="T51" fmla="*/ 255 h 501"/>
                <a:gd name="T52" fmla="*/ 782 w 1001"/>
                <a:gd name="T53" fmla="*/ 300 h 501"/>
                <a:gd name="T54" fmla="*/ 729 w 1001"/>
                <a:gd name="T55" fmla="*/ 327 h 501"/>
                <a:gd name="T56" fmla="*/ 679 w 1001"/>
                <a:gd name="T57" fmla="*/ 369 h 501"/>
                <a:gd name="T58" fmla="*/ 680 w 1001"/>
                <a:gd name="T59" fmla="*/ 431 h 501"/>
                <a:gd name="T60" fmla="*/ 676 w 1001"/>
                <a:gd name="T61" fmla="*/ 486 h 501"/>
                <a:gd name="T62" fmla="*/ 654 w 1001"/>
                <a:gd name="T63" fmla="*/ 490 h 501"/>
                <a:gd name="T64" fmla="*/ 636 w 1001"/>
                <a:gd name="T65" fmla="*/ 443 h 501"/>
                <a:gd name="T66" fmla="*/ 624 w 1001"/>
                <a:gd name="T67" fmla="*/ 397 h 501"/>
                <a:gd name="T68" fmla="*/ 585 w 1001"/>
                <a:gd name="T69" fmla="*/ 391 h 501"/>
                <a:gd name="T70" fmla="*/ 528 w 1001"/>
                <a:gd name="T71" fmla="*/ 396 h 501"/>
                <a:gd name="T72" fmla="*/ 526 w 1001"/>
                <a:gd name="T73" fmla="*/ 417 h 501"/>
                <a:gd name="T74" fmla="*/ 489 w 1001"/>
                <a:gd name="T75" fmla="*/ 406 h 501"/>
                <a:gd name="T76" fmla="*/ 434 w 1001"/>
                <a:gd name="T77" fmla="*/ 410 h 501"/>
                <a:gd name="T78" fmla="*/ 376 w 1001"/>
                <a:gd name="T79" fmla="*/ 454 h 501"/>
                <a:gd name="T80" fmla="*/ 366 w 1001"/>
                <a:gd name="T81" fmla="*/ 486 h 501"/>
                <a:gd name="T82" fmla="*/ 339 w 1001"/>
                <a:gd name="T83" fmla="*/ 450 h 501"/>
                <a:gd name="T84" fmla="*/ 313 w 1001"/>
                <a:gd name="T85" fmla="*/ 404 h 501"/>
                <a:gd name="T86" fmla="*/ 262 w 1001"/>
                <a:gd name="T87" fmla="*/ 408 h 501"/>
                <a:gd name="T88" fmla="*/ 244 w 1001"/>
                <a:gd name="T89" fmla="*/ 370 h 501"/>
                <a:gd name="T90" fmla="*/ 193 w 1001"/>
                <a:gd name="T91" fmla="*/ 371 h 501"/>
                <a:gd name="T92" fmla="*/ 102 w 1001"/>
                <a:gd name="T93" fmla="*/ 343 h 501"/>
                <a:gd name="T94" fmla="*/ 53 w 1001"/>
                <a:gd name="T95" fmla="*/ 324 h 501"/>
                <a:gd name="T96" fmla="*/ 33 w 1001"/>
                <a:gd name="T97" fmla="*/ 309 h 501"/>
                <a:gd name="T98" fmla="*/ 8 w 1001"/>
                <a:gd name="T99" fmla="*/ 272 h 501"/>
                <a:gd name="T100" fmla="*/ 0 w 1001"/>
                <a:gd name="T101" fmla="*/ 214 h 501"/>
                <a:gd name="T102" fmla="*/ 23 w 1001"/>
                <a:gd name="T103" fmla="*/ 151 h 501"/>
                <a:gd name="T104" fmla="*/ 69 w 1001"/>
                <a:gd name="T105" fmla="*/ 79 h 501"/>
                <a:gd name="T106" fmla="*/ 94 w 1001"/>
                <a:gd name="T107" fmla="*/ 21 h 501"/>
                <a:gd name="T108" fmla="*/ 124 w 1001"/>
                <a:gd name="T109" fmla="*/ 25 h 501"/>
                <a:gd name="T110" fmla="*/ 239 w 1001"/>
                <a:gd name="T111" fmla="*/ 8 h 501"/>
                <a:gd name="T112" fmla="*/ 432 w 1001"/>
                <a:gd name="T113" fmla="*/ 8 h 501"/>
                <a:gd name="T114" fmla="*/ 579 w 1001"/>
                <a:gd name="T115" fmla="*/ 0 h 5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001" h="501">
                  <a:moveTo>
                    <a:pt x="584" y="0"/>
                  </a:moveTo>
                  <a:lnTo>
                    <a:pt x="582" y="11"/>
                  </a:lnTo>
                  <a:lnTo>
                    <a:pt x="585" y="15"/>
                  </a:lnTo>
                  <a:lnTo>
                    <a:pt x="595" y="16"/>
                  </a:lnTo>
                  <a:lnTo>
                    <a:pt x="610" y="19"/>
                  </a:lnTo>
                  <a:lnTo>
                    <a:pt x="623" y="26"/>
                  </a:lnTo>
                  <a:lnTo>
                    <a:pt x="637" y="23"/>
                  </a:lnTo>
                  <a:lnTo>
                    <a:pt x="655" y="28"/>
                  </a:lnTo>
                  <a:lnTo>
                    <a:pt x="660" y="28"/>
                  </a:lnTo>
                  <a:lnTo>
                    <a:pt x="677" y="22"/>
                  </a:lnTo>
                  <a:lnTo>
                    <a:pt x="689" y="30"/>
                  </a:lnTo>
                  <a:lnTo>
                    <a:pt x="701" y="38"/>
                  </a:lnTo>
                  <a:lnTo>
                    <a:pt x="711" y="44"/>
                  </a:lnTo>
                  <a:lnTo>
                    <a:pt x="721" y="51"/>
                  </a:lnTo>
                  <a:lnTo>
                    <a:pt x="721" y="56"/>
                  </a:lnTo>
                  <a:lnTo>
                    <a:pt x="724" y="58"/>
                  </a:lnTo>
                  <a:lnTo>
                    <a:pt x="722" y="60"/>
                  </a:lnTo>
                  <a:lnTo>
                    <a:pt x="726" y="61"/>
                  </a:lnTo>
                  <a:lnTo>
                    <a:pt x="730" y="59"/>
                  </a:lnTo>
                  <a:lnTo>
                    <a:pt x="729" y="64"/>
                  </a:lnTo>
                  <a:lnTo>
                    <a:pt x="731" y="67"/>
                  </a:lnTo>
                  <a:lnTo>
                    <a:pt x="735" y="67"/>
                  </a:lnTo>
                  <a:lnTo>
                    <a:pt x="737" y="69"/>
                  </a:lnTo>
                  <a:lnTo>
                    <a:pt x="733" y="73"/>
                  </a:lnTo>
                  <a:lnTo>
                    <a:pt x="747" y="83"/>
                  </a:lnTo>
                  <a:lnTo>
                    <a:pt x="743" y="101"/>
                  </a:lnTo>
                  <a:lnTo>
                    <a:pt x="739" y="119"/>
                  </a:lnTo>
                  <a:lnTo>
                    <a:pt x="730" y="131"/>
                  </a:lnTo>
                  <a:lnTo>
                    <a:pt x="718" y="142"/>
                  </a:lnTo>
                  <a:lnTo>
                    <a:pt x="712" y="150"/>
                  </a:lnTo>
                  <a:lnTo>
                    <a:pt x="711" y="152"/>
                  </a:lnTo>
                  <a:lnTo>
                    <a:pt x="712" y="155"/>
                  </a:lnTo>
                  <a:lnTo>
                    <a:pt x="716" y="158"/>
                  </a:lnTo>
                  <a:lnTo>
                    <a:pt x="720" y="158"/>
                  </a:lnTo>
                  <a:lnTo>
                    <a:pt x="744" y="147"/>
                  </a:lnTo>
                  <a:lnTo>
                    <a:pt x="762" y="144"/>
                  </a:lnTo>
                  <a:lnTo>
                    <a:pt x="788" y="133"/>
                  </a:lnTo>
                  <a:lnTo>
                    <a:pt x="789" y="132"/>
                  </a:lnTo>
                  <a:lnTo>
                    <a:pt x="789" y="125"/>
                  </a:lnTo>
                  <a:lnTo>
                    <a:pt x="788" y="121"/>
                  </a:lnTo>
                  <a:lnTo>
                    <a:pt x="797" y="118"/>
                  </a:lnTo>
                  <a:lnTo>
                    <a:pt x="813" y="118"/>
                  </a:lnTo>
                  <a:lnTo>
                    <a:pt x="828" y="118"/>
                  </a:lnTo>
                  <a:lnTo>
                    <a:pt x="836" y="110"/>
                  </a:lnTo>
                  <a:lnTo>
                    <a:pt x="839" y="108"/>
                  </a:lnTo>
                  <a:lnTo>
                    <a:pt x="862" y="93"/>
                  </a:lnTo>
                  <a:lnTo>
                    <a:pt x="870" y="90"/>
                  </a:lnTo>
                  <a:lnTo>
                    <a:pt x="896" y="90"/>
                  </a:lnTo>
                  <a:lnTo>
                    <a:pt x="926" y="90"/>
                  </a:lnTo>
                  <a:lnTo>
                    <a:pt x="929" y="84"/>
                  </a:lnTo>
                  <a:lnTo>
                    <a:pt x="935" y="83"/>
                  </a:lnTo>
                  <a:lnTo>
                    <a:pt x="943" y="80"/>
                  </a:lnTo>
                  <a:lnTo>
                    <a:pt x="952" y="71"/>
                  </a:lnTo>
                  <a:lnTo>
                    <a:pt x="962" y="55"/>
                  </a:lnTo>
                  <a:lnTo>
                    <a:pt x="980" y="40"/>
                  </a:lnTo>
                  <a:lnTo>
                    <a:pt x="984" y="45"/>
                  </a:lnTo>
                  <a:lnTo>
                    <a:pt x="996" y="42"/>
                  </a:lnTo>
                  <a:lnTo>
                    <a:pt x="1001" y="48"/>
                  </a:lnTo>
                  <a:lnTo>
                    <a:pt x="992" y="75"/>
                  </a:lnTo>
                  <a:lnTo>
                    <a:pt x="999" y="87"/>
                  </a:lnTo>
                  <a:lnTo>
                    <a:pt x="999" y="94"/>
                  </a:lnTo>
                  <a:lnTo>
                    <a:pt x="979" y="103"/>
                  </a:lnTo>
                  <a:lnTo>
                    <a:pt x="959" y="111"/>
                  </a:lnTo>
                  <a:lnTo>
                    <a:pt x="940" y="117"/>
                  </a:lnTo>
                  <a:lnTo>
                    <a:pt x="927" y="129"/>
                  </a:lnTo>
                  <a:lnTo>
                    <a:pt x="923" y="133"/>
                  </a:lnTo>
                  <a:lnTo>
                    <a:pt x="920" y="144"/>
                  </a:lnTo>
                  <a:lnTo>
                    <a:pt x="922" y="155"/>
                  </a:lnTo>
                  <a:lnTo>
                    <a:pt x="929" y="156"/>
                  </a:lnTo>
                  <a:lnTo>
                    <a:pt x="929" y="148"/>
                  </a:lnTo>
                  <a:lnTo>
                    <a:pt x="933" y="153"/>
                  </a:lnTo>
                  <a:lnTo>
                    <a:pt x="930" y="159"/>
                  </a:lnTo>
                  <a:lnTo>
                    <a:pt x="917" y="162"/>
                  </a:lnTo>
                  <a:lnTo>
                    <a:pt x="909" y="162"/>
                  </a:lnTo>
                  <a:lnTo>
                    <a:pt x="896" y="165"/>
                  </a:lnTo>
                  <a:lnTo>
                    <a:pt x="888" y="166"/>
                  </a:lnTo>
                  <a:lnTo>
                    <a:pt x="878" y="167"/>
                  </a:lnTo>
                  <a:lnTo>
                    <a:pt x="862" y="173"/>
                  </a:lnTo>
                  <a:lnTo>
                    <a:pt x="888" y="169"/>
                  </a:lnTo>
                  <a:lnTo>
                    <a:pt x="892" y="173"/>
                  </a:lnTo>
                  <a:lnTo>
                    <a:pt x="867" y="179"/>
                  </a:lnTo>
                  <a:lnTo>
                    <a:pt x="856" y="179"/>
                  </a:lnTo>
                  <a:lnTo>
                    <a:pt x="857" y="177"/>
                  </a:lnTo>
                  <a:lnTo>
                    <a:pt x="850" y="183"/>
                  </a:lnTo>
                  <a:lnTo>
                    <a:pt x="855" y="183"/>
                  </a:lnTo>
                  <a:lnTo>
                    <a:pt x="847" y="198"/>
                  </a:lnTo>
                  <a:lnTo>
                    <a:pt x="830" y="214"/>
                  </a:lnTo>
                  <a:lnTo>
                    <a:pt x="830" y="209"/>
                  </a:lnTo>
                  <a:lnTo>
                    <a:pt x="827" y="208"/>
                  </a:lnTo>
                  <a:lnTo>
                    <a:pt x="823" y="203"/>
                  </a:lnTo>
                  <a:lnTo>
                    <a:pt x="823" y="214"/>
                  </a:lnTo>
                  <a:lnTo>
                    <a:pt x="826" y="217"/>
                  </a:lnTo>
                  <a:lnTo>
                    <a:pt x="824" y="225"/>
                  </a:lnTo>
                  <a:lnTo>
                    <a:pt x="817" y="233"/>
                  </a:lnTo>
                  <a:lnTo>
                    <a:pt x="802" y="250"/>
                  </a:lnTo>
                  <a:lnTo>
                    <a:pt x="801" y="249"/>
                  </a:lnTo>
                  <a:lnTo>
                    <a:pt x="810" y="235"/>
                  </a:lnTo>
                  <a:lnTo>
                    <a:pt x="804" y="227"/>
                  </a:lnTo>
                  <a:lnTo>
                    <a:pt x="807" y="210"/>
                  </a:lnTo>
                  <a:lnTo>
                    <a:pt x="801" y="219"/>
                  </a:lnTo>
                  <a:lnTo>
                    <a:pt x="801" y="232"/>
                  </a:lnTo>
                  <a:lnTo>
                    <a:pt x="791" y="229"/>
                  </a:lnTo>
                  <a:lnTo>
                    <a:pt x="800" y="235"/>
                  </a:lnTo>
                  <a:lnTo>
                    <a:pt x="796" y="255"/>
                  </a:lnTo>
                  <a:lnTo>
                    <a:pt x="800" y="256"/>
                  </a:lnTo>
                  <a:lnTo>
                    <a:pt x="800" y="264"/>
                  </a:lnTo>
                  <a:lnTo>
                    <a:pt x="797" y="284"/>
                  </a:lnTo>
                  <a:lnTo>
                    <a:pt x="782" y="300"/>
                  </a:lnTo>
                  <a:lnTo>
                    <a:pt x="763" y="306"/>
                  </a:lnTo>
                  <a:lnTo>
                    <a:pt x="748" y="318"/>
                  </a:lnTo>
                  <a:lnTo>
                    <a:pt x="739" y="319"/>
                  </a:lnTo>
                  <a:lnTo>
                    <a:pt x="729" y="327"/>
                  </a:lnTo>
                  <a:lnTo>
                    <a:pt x="725" y="334"/>
                  </a:lnTo>
                  <a:lnTo>
                    <a:pt x="702" y="347"/>
                  </a:lnTo>
                  <a:lnTo>
                    <a:pt x="690" y="357"/>
                  </a:lnTo>
                  <a:lnTo>
                    <a:pt x="679" y="369"/>
                  </a:lnTo>
                  <a:lnTo>
                    <a:pt x="673" y="384"/>
                  </a:lnTo>
                  <a:lnTo>
                    <a:pt x="673" y="398"/>
                  </a:lnTo>
                  <a:lnTo>
                    <a:pt x="675" y="416"/>
                  </a:lnTo>
                  <a:lnTo>
                    <a:pt x="680" y="431"/>
                  </a:lnTo>
                  <a:lnTo>
                    <a:pt x="678" y="440"/>
                  </a:lnTo>
                  <a:lnTo>
                    <a:pt x="682" y="464"/>
                  </a:lnTo>
                  <a:lnTo>
                    <a:pt x="679" y="478"/>
                  </a:lnTo>
                  <a:lnTo>
                    <a:pt x="676" y="486"/>
                  </a:lnTo>
                  <a:lnTo>
                    <a:pt x="670" y="499"/>
                  </a:lnTo>
                  <a:lnTo>
                    <a:pt x="664" y="501"/>
                  </a:lnTo>
                  <a:lnTo>
                    <a:pt x="656" y="499"/>
                  </a:lnTo>
                  <a:lnTo>
                    <a:pt x="654" y="490"/>
                  </a:lnTo>
                  <a:lnTo>
                    <a:pt x="648" y="485"/>
                  </a:lnTo>
                  <a:lnTo>
                    <a:pt x="642" y="467"/>
                  </a:lnTo>
                  <a:lnTo>
                    <a:pt x="637" y="451"/>
                  </a:lnTo>
                  <a:lnTo>
                    <a:pt x="636" y="443"/>
                  </a:lnTo>
                  <a:lnTo>
                    <a:pt x="643" y="429"/>
                  </a:lnTo>
                  <a:lnTo>
                    <a:pt x="640" y="418"/>
                  </a:lnTo>
                  <a:lnTo>
                    <a:pt x="630" y="401"/>
                  </a:lnTo>
                  <a:lnTo>
                    <a:pt x="624" y="397"/>
                  </a:lnTo>
                  <a:lnTo>
                    <a:pt x="604" y="407"/>
                  </a:lnTo>
                  <a:lnTo>
                    <a:pt x="601" y="406"/>
                  </a:lnTo>
                  <a:lnTo>
                    <a:pt x="595" y="396"/>
                  </a:lnTo>
                  <a:lnTo>
                    <a:pt x="585" y="391"/>
                  </a:lnTo>
                  <a:lnTo>
                    <a:pt x="564" y="394"/>
                  </a:lnTo>
                  <a:lnTo>
                    <a:pt x="549" y="391"/>
                  </a:lnTo>
                  <a:lnTo>
                    <a:pt x="536" y="393"/>
                  </a:lnTo>
                  <a:lnTo>
                    <a:pt x="528" y="396"/>
                  </a:lnTo>
                  <a:lnTo>
                    <a:pt x="529" y="401"/>
                  </a:lnTo>
                  <a:lnTo>
                    <a:pt x="527" y="410"/>
                  </a:lnTo>
                  <a:lnTo>
                    <a:pt x="530" y="414"/>
                  </a:lnTo>
                  <a:lnTo>
                    <a:pt x="526" y="417"/>
                  </a:lnTo>
                  <a:lnTo>
                    <a:pt x="520" y="414"/>
                  </a:lnTo>
                  <a:lnTo>
                    <a:pt x="512" y="417"/>
                  </a:lnTo>
                  <a:lnTo>
                    <a:pt x="500" y="417"/>
                  </a:lnTo>
                  <a:lnTo>
                    <a:pt x="489" y="406"/>
                  </a:lnTo>
                  <a:lnTo>
                    <a:pt x="473" y="408"/>
                  </a:lnTo>
                  <a:lnTo>
                    <a:pt x="462" y="404"/>
                  </a:lnTo>
                  <a:lnTo>
                    <a:pt x="450" y="405"/>
                  </a:lnTo>
                  <a:lnTo>
                    <a:pt x="434" y="410"/>
                  </a:lnTo>
                  <a:lnTo>
                    <a:pt x="415" y="426"/>
                  </a:lnTo>
                  <a:lnTo>
                    <a:pt x="395" y="434"/>
                  </a:lnTo>
                  <a:lnTo>
                    <a:pt x="383" y="444"/>
                  </a:lnTo>
                  <a:lnTo>
                    <a:pt x="376" y="454"/>
                  </a:lnTo>
                  <a:lnTo>
                    <a:pt x="373" y="468"/>
                  </a:lnTo>
                  <a:lnTo>
                    <a:pt x="372" y="478"/>
                  </a:lnTo>
                  <a:lnTo>
                    <a:pt x="374" y="485"/>
                  </a:lnTo>
                  <a:lnTo>
                    <a:pt x="366" y="486"/>
                  </a:lnTo>
                  <a:lnTo>
                    <a:pt x="355" y="481"/>
                  </a:lnTo>
                  <a:lnTo>
                    <a:pt x="342" y="475"/>
                  </a:lnTo>
                  <a:lnTo>
                    <a:pt x="340" y="465"/>
                  </a:lnTo>
                  <a:lnTo>
                    <a:pt x="339" y="450"/>
                  </a:lnTo>
                  <a:lnTo>
                    <a:pt x="332" y="438"/>
                  </a:lnTo>
                  <a:lnTo>
                    <a:pt x="328" y="426"/>
                  </a:lnTo>
                  <a:lnTo>
                    <a:pt x="323" y="412"/>
                  </a:lnTo>
                  <a:lnTo>
                    <a:pt x="313" y="404"/>
                  </a:lnTo>
                  <a:lnTo>
                    <a:pt x="299" y="404"/>
                  </a:lnTo>
                  <a:lnTo>
                    <a:pt x="283" y="421"/>
                  </a:lnTo>
                  <a:lnTo>
                    <a:pt x="270" y="414"/>
                  </a:lnTo>
                  <a:lnTo>
                    <a:pt x="262" y="408"/>
                  </a:lnTo>
                  <a:lnTo>
                    <a:pt x="261" y="397"/>
                  </a:lnTo>
                  <a:lnTo>
                    <a:pt x="259" y="386"/>
                  </a:lnTo>
                  <a:lnTo>
                    <a:pt x="251" y="377"/>
                  </a:lnTo>
                  <a:lnTo>
                    <a:pt x="244" y="370"/>
                  </a:lnTo>
                  <a:lnTo>
                    <a:pt x="240" y="363"/>
                  </a:lnTo>
                  <a:lnTo>
                    <a:pt x="209" y="363"/>
                  </a:lnTo>
                  <a:lnTo>
                    <a:pt x="207" y="371"/>
                  </a:lnTo>
                  <a:lnTo>
                    <a:pt x="193" y="371"/>
                  </a:lnTo>
                  <a:lnTo>
                    <a:pt x="158" y="372"/>
                  </a:lnTo>
                  <a:lnTo>
                    <a:pt x="123" y="357"/>
                  </a:lnTo>
                  <a:lnTo>
                    <a:pt x="100" y="347"/>
                  </a:lnTo>
                  <a:lnTo>
                    <a:pt x="102" y="343"/>
                  </a:lnTo>
                  <a:lnTo>
                    <a:pt x="80" y="345"/>
                  </a:lnTo>
                  <a:lnTo>
                    <a:pt x="59" y="347"/>
                  </a:lnTo>
                  <a:lnTo>
                    <a:pt x="60" y="336"/>
                  </a:lnTo>
                  <a:lnTo>
                    <a:pt x="53" y="324"/>
                  </a:lnTo>
                  <a:lnTo>
                    <a:pt x="46" y="322"/>
                  </a:lnTo>
                  <a:lnTo>
                    <a:pt x="46" y="316"/>
                  </a:lnTo>
                  <a:lnTo>
                    <a:pt x="37" y="315"/>
                  </a:lnTo>
                  <a:lnTo>
                    <a:pt x="33" y="309"/>
                  </a:lnTo>
                  <a:lnTo>
                    <a:pt x="18" y="307"/>
                  </a:lnTo>
                  <a:lnTo>
                    <a:pt x="14" y="304"/>
                  </a:lnTo>
                  <a:lnTo>
                    <a:pt x="17" y="292"/>
                  </a:lnTo>
                  <a:lnTo>
                    <a:pt x="8" y="272"/>
                  </a:lnTo>
                  <a:lnTo>
                    <a:pt x="7" y="243"/>
                  </a:lnTo>
                  <a:lnTo>
                    <a:pt x="9" y="238"/>
                  </a:lnTo>
                  <a:lnTo>
                    <a:pt x="5" y="231"/>
                  </a:lnTo>
                  <a:lnTo>
                    <a:pt x="0" y="214"/>
                  </a:lnTo>
                  <a:lnTo>
                    <a:pt x="5" y="197"/>
                  </a:lnTo>
                  <a:lnTo>
                    <a:pt x="2" y="186"/>
                  </a:lnTo>
                  <a:lnTo>
                    <a:pt x="14" y="169"/>
                  </a:lnTo>
                  <a:lnTo>
                    <a:pt x="23" y="151"/>
                  </a:lnTo>
                  <a:lnTo>
                    <a:pt x="26" y="135"/>
                  </a:lnTo>
                  <a:lnTo>
                    <a:pt x="43" y="116"/>
                  </a:lnTo>
                  <a:lnTo>
                    <a:pt x="56" y="98"/>
                  </a:lnTo>
                  <a:lnTo>
                    <a:pt x="69" y="79"/>
                  </a:lnTo>
                  <a:lnTo>
                    <a:pt x="82" y="52"/>
                  </a:lnTo>
                  <a:lnTo>
                    <a:pt x="88" y="34"/>
                  </a:lnTo>
                  <a:lnTo>
                    <a:pt x="89" y="25"/>
                  </a:lnTo>
                  <a:lnTo>
                    <a:pt x="94" y="21"/>
                  </a:lnTo>
                  <a:lnTo>
                    <a:pt x="113" y="28"/>
                  </a:lnTo>
                  <a:lnTo>
                    <a:pt x="109" y="47"/>
                  </a:lnTo>
                  <a:lnTo>
                    <a:pt x="117" y="41"/>
                  </a:lnTo>
                  <a:lnTo>
                    <a:pt x="124" y="25"/>
                  </a:lnTo>
                  <a:lnTo>
                    <a:pt x="130" y="8"/>
                  </a:lnTo>
                  <a:lnTo>
                    <a:pt x="175" y="8"/>
                  </a:lnTo>
                  <a:lnTo>
                    <a:pt x="223" y="8"/>
                  </a:lnTo>
                  <a:lnTo>
                    <a:pt x="239" y="8"/>
                  </a:lnTo>
                  <a:lnTo>
                    <a:pt x="288" y="8"/>
                  </a:lnTo>
                  <a:lnTo>
                    <a:pt x="335" y="8"/>
                  </a:lnTo>
                  <a:lnTo>
                    <a:pt x="384" y="8"/>
                  </a:lnTo>
                  <a:lnTo>
                    <a:pt x="432" y="8"/>
                  </a:lnTo>
                  <a:lnTo>
                    <a:pt x="487" y="8"/>
                  </a:lnTo>
                  <a:lnTo>
                    <a:pt x="541" y="8"/>
                  </a:lnTo>
                  <a:lnTo>
                    <a:pt x="575" y="8"/>
                  </a:lnTo>
                  <a:lnTo>
                    <a:pt x="579" y="0"/>
                  </a:lnTo>
                  <a:lnTo>
                    <a:pt x="584" y="0"/>
                  </a:lnTo>
                  <a:close/>
                </a:path>
              </a:pathLst>
            </a:custGeom>
            <a:solidFill>
              <a:schemeClr val="accent3"/>
            </a:solid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sp>
          <p:nvSpPr>
            <p:cNvPr id="48" name="Freeform 212"/>
            <p:cNvSpPr>
              <a:spLocks/>
            </p:cNvSpPr>
            <p:nvPr/>
          </p:nvSpPr>
          <p:spPr bwMode="auto">
            <a:xfrm>
              <a:off x="7552571" y="3945255"/>
              <a:ext cx="359336" cy="322649"/>
            </a:xfrm>
            <a:custGeom>
              <a:avLst/>
              <a:gdLst>
                <a:gd name="T0" fmla="*/ 39 w 248"/>
                <a:gd name="T1" fmla="*/ 13 h 237"/>
                <a:gd name="T2" fmla="*/ 33 w 248"/>
                <a:gd name="T3" fmla="*/ 24 h 237"/>
                <a:gd name="T4" fmla="*/ 23 w 248"/>
                <a:gd name="T5" fmla="*/ 47 h 237"/>
                <a:gd name="T6" fmla="*/ 38 w 248"/>
                <a:gd name="T7" fmla="*/ 62 h 237"/>
                <a:gd name="T8" fmla="*/ 37 w 248"/>
                <a:gd name="T9" fmla="*/ 40 h 237"/>
                <a:gd name="T10" fmla="*/ 61 w 248"/>
                <a:gd name="T11" fmla="*/ 16 h 237"/>
                <a:gd name="T12" fmla="*/ 65 w 248"/>
                <a:gd name="T13" fmla="*/ 0 h 237"/>
                <a:gd name="T14" fmla="*/ 84 w 248"/>
                <a:gd name="T15" fmla="*/ 15 h 237"/>
                <a:gd name="T16" fmla="*/ 95 w 248"/>
                <a:gd name="T17" fmla="*/ 33 h 237"/>
                <a:gd name="T18" fmla="*/ 131 w 248"/>
                <a:gd name="T19" fmla="*/ 31 h 237"/>
                <a:gd name="T20" fmla="*/ 155 w 248"/>
                <a:gd name="T21" fmla="*/ 43 h 237"/>
                <a:gd name="T22" fmla="*/ 166 w 248"/>
                <a:gd name="T23" fmla="*/ 31 h 237"/>
                <a:gd name="T24" fmla="*/ 211 w 248"/>
                <a:gd name="T25" fmla="*/ 30 h 237"/>
                <a:gd name="T26" fmla="*/ 201 w 248"/>
                <a:gd name="T27" fmla="*/ 46 h 237"/>
                <a:gd name="T28" fmla="*/ 229 w 248"/>
                <a:gd name="T29" fmla="*/ 58 h 237"/>
                <a:gd name="T30" fmla="*/ 241 w 248"/>
                <a:gd name="T31" fmla="*/ 74 h 237"/>
                <a:gd name="T32" fmla="*/ 233 w 248"/>
                <a:gd name="T33" fmla="*/ 91 h 237"/>
                <a:gd name="T34" fmla="*/ 237 w 248"/>
                <a:gd name="T35" fmla="*/ 106 h 237"/>
                <a:gd name="T36" fmla="*/ 221 w 248"/>
                <a:gd name="T37" fmla="*/ 113 h 237"/>
                <a:gd name="T38" fmla="*/ 216 w 248"/>
                <a:gd name="T39" fmla="*/ 129 h 237"/>
                <a:gd name="T40" fmla="*/ 230 w 248"/>
                <a:gd name="T41" fmla="*/ 150 h 237"/>
                <a:gd name="T42" fmla="*/ 202 w 248"/>
                <a:gd name="T43" fmla="*/ 166 h 237"/>
                <a:gd name="T44" fmla="*/ 184 w 248"/>
                <a:gd name="T45" fmla="*/ 174 h 237"/>
                <a:gd name="T46" fmla="*/ 156 w 248"/>
                <a:gd name="T47" fmla="*/ 166 h 237"/>
                <a:gd name="T48" fmla="*/ 160 w 248"/>
                <a:gd name="T49" fmla="*/ 173 h 237"/>
                <a:gd name="T50" fmla="*/ 162 w 248"/>
                <a:gd name="T51" fmla="*/ 201 h 237"/>
                <a:gd name="T52" fmla="*/ 178 w 248"/>
                <a:gd name="T53" fmla="*/ 207 h 237"/>
                <a:gd name="T54" fmla="*/ 163 w 248"/>
                <a:gd name="T55" fmla="*/ 221 h 237"/>
                <a:gd name="T56" fmla="*/ 142 w 248"/>
                <a:gd name="T57" fmla="*/ 230 h 237"/>
                <a:gd name="T58" fmla="*/ 124 w 248"/>
                <a:gd name="T59" fmla="*/ 237 h 237"/>
                <a:gd name="T60" fmla="*/ 108 w 248"/>
                <a:gd name="T61" fmla="*/ 206 h 237"/>
                <a:gd name="T62" fmla="*/ 97 w 248"/>
                <a:gd name="T63" fmla="*/ 194 h 237"/>
                <a:gd name="T64" fmla="*/ 106 w 248"/>
                <a:gd name="T65" fmla="*/ 179 h 237"/>
                <a:gd name="T66" fmla="*/ 97 w 248"/>
                <a:gd name="T67" fmla="*/ 159 h 237"/>
                <a:gd name="T68" fmla="*/ 103 w 248"/>
                <a:gd name="T69" fmla="*/ 137 h 237"/>
                <a:gd name="T70" fmla="*/ 101 w 248"/>
                <a:gd name="T71" fmla="*/ 122 h 237"/>
                <a:gd name="T72" fmla="*/ 77 w 248"/>
                <a:gd name="T73" fmla="*/ 123 h 237"/>
                <a:gd name="T74" fmla="*/ 57 w 248"/>
                <a:gd name="T75" fmla="*/ 108 h 237"/>
                <a:gd name="T76" fmla="*/ 23 w 248"/>
                <a:gd name="T77" fmla="*/ 107 h 237"/>
                <a:gd name="T78" fmla="*/ 14 w 248"/>
                <a:gd name="T79" fmla="*/ 98 h 237"/>
                <a:gd name="T80" fmla="*/ 16 w 248"/>
                <a:gd name="T81" fmla="*/ 86 h 237"/>
                <a:gd name="T82" fmla="*/ 11 w 248"/>
                <a:gd name="T83" fmla="*/ 73 h 237"/>
                <a:gd name="T84" fmla="*/ 0 w 248"/>
                <a:gd name="T85" fmla="*/ 62 h 237"/>
                <a:gd name="T86" fmla="*/ 9 w 248"/>
                <a:gd name="T87" fmla="*/ 35 h 237"/>
                <a:gd name="T88" fmla="*/ 22 w 248"/>
                <a:gd name="T89" fmla="*/ 22 h 237"/>
                <a:gd name="T90" fmla="*/ 40 w 248"/>
                <a:gd name="T91" fmla="*/ 8 h 2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248" h="237">
                  <a:moveTo>
                    <a:pt x="40" y="8"/>
                  </a:moveTo>
                  <a:lnTo>
                    <a:pt x="39" y="13"/>
                  </a:lnTo>
                  <a:lnTo>
                    <a:pt x="28" y="15"/>
                  </a:lnTo>
                  <a:lnTo>
                    <a:pt x="33" y="24"/>
                  </a:lnTo>
                  <a:lnTo>
                    <a:pt x="32" y="35"/>
                  </a:lnTo>
                  <a:lnTo>
                    <a:pt x="23" y="47"/>
                  </a:lnTo>
                  <a:lnTo>
                    <a:pt x="29" y="64"/>
                  </a:lnTo>
                  <a:lnTo>
                    <a:pt x="38" y="62"/>
                  </a:lnTo>
                  <a:lnTo>
                    <a:pt x="42" y="48"/>
                  </a:lnTo>
                  <a:lnTo>
                    <a:pt x="37" y="40"/>
                  </a:lnTo>
                  <a:lnTo>
                    <a:pt x="37" y="24"/>
                  </a:lnTo>
                  <a:lnTo>
                    <a:pt x="61" y="16"/>
                  </a:lnTo>
                  <a:lnTo>
                    <a:pt x="59" y="6"/>
                  </a:lnTo>
                  <a:lnTo>
                    <a:pt x="65" y="0"/>
                  </a:lnTo>
                  <a:lnTo>
                    <a:pt x="71" y="14"/>
                  </a:lnTo>
                  <a:lnTo>
                    <a:pt x="84" y="15"/>
                  </a:lnTo>
                  <a:lnTo>
                    <a:pt x="95" y="26"/>
                  </a:lnTo>
                  <a:lnTo>
                    <a:pt x="95" y="33"/>
                  </a:lnTo>
                  <a:lnTo>
                    <a:pt x="112" y="33"/>
                  </a:lnTo>
                  <a:lnTo>
                    <a:pt x="131" y="31"/>
                  </a:lnTo>
                  <a:lnTo>
                    <a:pt x="141" y="41"/>
                  </a:lnTo>
                  <a:lnTo>
                    <a:pt x="155" y="43"/>
                  </a:lnTo>
                  <a:lnTo>
                    <a:pt x="166" y="37"/>
                  </a:lnTo>
                  <a:lnTo>
                    <a:pt x="166" y="31"/>
                  </a:lnTo>
                  <a:lnTo>
                    <a:pt x="189" y="30"/>
                  </a:lnTo>
                  <a:lnTo>
                    <a:pt x="211" y="30"/>
                  </a:lnTo>
                  <a:lnTo>
                    <a:pt x="195" y="36"/>
                  </a:lnTo>
                  <a:lnTo>
                    <a:pt x="201" y="46"/>
                  </a:lnTo>
                  <a:lnTo>
                    <a:pt x="215" y="47"/>
                  </a:lnTo>
                  <a:lnTo>
                    <a:pt x="229" y="58"/>
                  </a:lnTo>
                  <a:lnTo>
                    <a:pt x="231" y="74"/>
                  </a:lnTo>
                  <a:lnTo>
                    <a:pt x="241" y="74"/>
                  </a:lnTo>
                  <a:lnTo>
                    <a:pt x="248" y="79"/>
                  </a:lnTo>
                  <a:lnTo>
                    <a:pt x="233" y="91"/>
                  </a:lnTo>
                  <a:lnTo>
                    <a:pt x="231" y="98"/>
                  </a:lnTo>
                  <a:lnTo>
                    <a:pt x="237" y="106"/>
                  </a:lnTo>
                  <a:lnTo>
                    <a:pt x="232" y="110"/>
                  </a:lnTo>
                  <a:lnTo>
                    <a:pt x="221" y="113"/>
                  </a:lnTo>
                  <a:lnTo>
                    <a:pt x="221" y="123"/>
                  </a:lnTo>
                  <a:lnTo>
                    <a:pt x="216" y="129"/>
                  </a:lnTo>
                  <a:lnTo>
                    <a:pt x="228" y="144"/>
                  </a:lnTo>
                  <a:lnTo>
                    <a:pt x="230" y="150"/>
                  </a:lnTo>
                  <a:lnTo>
                    <a:pt x="223" y="158"/>
                  </a:lnTo>
                  <a:lnTo>
                    <a:pt x="202" y="166"/>
                  </a:lnTo>
                  <a:lnTo>
                    <a:pt x="189" y="169"/>
                  </a:lnTo>
                  <a:lnTo>
                    <a:pt x="184" y="174"/>
                  </a:lnTo>
                  <a:lnTo>
                    <a:pt x="169" y="169"/>
                  </a:lnTo>
                  <a:lnTo>
                    <a:pt x="156" y="166"/>
                  </a:lnTo>
                  <a:lnTo>
                    <a:pt x="152" y="168"/>
                  </a:lnTo>
                  <a:lnTo>
                    <a:pt x="160" y="173"/>
                  </a:lnTo>
                  <a:lnTo>
                    <a:pt x="159" y="187"/>
                  </a:lnTo>
                  <a:lnTo>
                    <a:pt x="162" y="201"/>
                  </a:lnTo>
                  <a:lnTo>
                    <a:pt x="177" y="202"/>
                  </a:lnTo>
                  <a:lnTo>
                    <a:pt x="178" y="207"/>
                  </a:lnTo>
                  <a:lnTo>
                    <a:pt x="165" y="213"/>
                  </a:lnTo>
                  <a:lnTo>
                    <a:pt x="163" y="221"/>
                  </a:lnTo>
                  <a:lnTo>
                    <a:pt x="155" y="225"/>
                  </a:lnTo>
                  <a:lnTo>
                    <a:pt x="142" y="230"/>
                  </a:lnTo>
                  <a:lnTo>
                    <a:pt x="138" y="236"/>
                  </a:lnTo>
                  <a:lnTo>
                    <a:pt x="124" y="237"/>
                  </a:lnTo>
                  <a:lnTo>
                    <a:pt x="114" y="226"/>
                  </a:lnTo>
                  <a:lnTo>
                    <a:pt x="108" y="206"/>
                  </a:lnTo>
                  <a:lnTo>
                    <a:pt x="103" y="198"/>
                  </a:lnTo>
                  <a:lnTo>
                    <a:pt x="97" y="194"/>
                  </a:lnTo>
                  <a:lnTo>
                    <a:pt x="106" y="183"/>
                  </a:lnTo>
                  <a:lnTo>
                    <a:pt x="106" y="179"/>
                  </a:lnTo>
                  <a:lnTo>
                    <a:pt x="101" y="173"/>
                  </a:lnTo>
                  <a:lnTo>
                    <a:pt x="97" y="159"/>
                  </a:lnTo>
                  <a:lnTo>
                    <a:pt x="99" y="144"/>
                  </a:lnTo>
                  <a:lnTo>
                    <a:pt x="103" y="137"/>
                  </a:lnTo>
                  <a:lnTo>
                    <a:pt x="107" y="126"/>
                  </a:lnTo>
                  <a:lnTo>
                    <a:pt x="101" y="122"/>
                  </a:lnTo>
                  <a:lnTo>
                    <a:pt x="90" y="125"/>
                  </a:lnTo>
                  <a:lnTo>
                    <a:pt x="77" y="123"/>
                  </a:lnTo>
                  <a:lnTo>
                    <a:pt x="69" y="126"/>
                  </a:lnTo>
                  <a:lnTo>
                    <a:pt x="57" y="108"/>
                  </a:lnTo>
                  <a:lnTo>
                    <a:pt x="47" y="105"/>
                  </a:lnTo>
                  <a:lnTo>
                    <a:pt x="23" y="107"/>
                  </a:lnTo>
                  <a:lnTo>
                    <a:pt x="19" y="100"/>
                  </a:lnTo>
                  <a:lnTo>
                    <a:pt x="14" y="98"/>
                  </a:lnTo>
                  <a:lnTo>
                    <a:pt x="14" y="94"/>
                  </a:lnTo>
                  <a:lnTo>
                    <a:pt x="16" y="86"/>
                  </a:lnTo>
                  <a:lnTo>
                    <a:pt x="15" y="78"/>
                  </a:lnTo>
                  <a:lnTo>
                    <a:pt x="11" y="73"/>
                  </a:lnTo>
                  <a:lnTo>
                    <a:pt x="9" y="64"/>
                  </a:lnTo>
                  <a:lnTo>
                    <a:pt x="0" y="62"/>
                  </a:lnTo>
                  <a:lnTo>
                    <a:pt x="6" y="50"/>
                  </a:lnTo>
                  <a:lnTo>
                    <a:pt x="9" y="35"/>
                  </a:lnTo>
                  <a:lnTo>
                    <a:pt x="15" y="28"/>
                  </a:lnTo>
                  <a:lnTo>
                    <a:pt x="22" y="22"/>
                  </a:lnTo>
                  <a:lnTo>
                    <a:pt x="28" y="11"/>
                  </a:lnTo>
                  <a:lnTo>
                    <a:pt x="40" y="8"/>
                  </a:lnTo>
                  <a:close/>
                </a:path>
              </a:pathLst>
            </a:custGeom>
            <a:solidFill>
              <a:schemeClr val="bg2"/>
            </a:solidFill>
            <a:ln w="6350" cap="flat">
              <a:solidFill>
                <a:schemeClr val="bg1"/>
              </a:solidFill>
              <a:prstDash val="solid"/>
              <a:miter lim="800000"/>
              <a:headEnd/>
              <a:tailEnd/>
            </a:ln>
          </p:spPr>
          <p:txBody>
            <a:bodyPr vert="horz" wrap="square" lIns="91153" tIns="45576" rIns="91153" bIns="45576" numCol="1" anchor="t" anchorCtr="0" compatLnSpc="1">
              <a:prstTxWarp prst="textNoShape">
                <a:avLst/>
              </a:prstTxWarp>
            </a:bodyPr>
            <a:lstStyle/>
            <a:p>
              <a:endParaRPr lang="hu-HU" sz="1994" dirty="0"/>
            </a:p>
          </p:txBody>
        </p:sp>
      </p:grpSp>
    </p:spTree>
    <p:extLst>
      <p:ext uri="{BB962C8B-B14F-4D97-AF65-F5344CB8AC3E}">
        <p14:creationId xmlns:p14="http://schemas.microsoft.com/office/powerpoint/2010/main" val="3967891983"/>
      </p:ext>
    </p:extLst>
  </p:cSld>
  <p:clrMapOvr>
    <a:masterClrMapping/>
  </p:clrMapOvr>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 Placeholder 1"/>
          <p:cNvSpPr>
            <a:spLocks noGrp="1"/>
          </p:cNvSpPr>
          <p:nvPr>
            <p:ph type="body" sz="quarter" idx="10"/>
          </p:nvPr>
        </p:nvSpPr>
        <p:spPr/>
        <p:txBody>
          <a:bodyPr/>
          <a:lstStyle/>
          <a:p>
            <a:r>
              <a:rPr lang="pt-PT" dirty="0"/>
              <a:t>3</a:t>
            </a:r>
            <a:endParaRPr dirty="0"/>
          </a:p>
        </p:txBody>
      </p:sp>
      <p:sp>
        <p:nvSpPr>
          <p:cNvPr id="3" name="Text Placeholder 2"/>
          <p:cNvSpPr>
            <a:spLocks noGrp="1"/>
          </p:cNvSpPr>
          <p:nvPr>
            <p:ph type="body" sz="quarter" idx="11"/>
          </p:nvPr>
        </p:nvSpPr>
        <p:spPr>
          <a:xfrm>
            <a:off x="5418137" y="2086683"/>
            <a:ext cx="3816351" cy="355575"/>
          </a:xfrm>
        </p:spPr>
        <p:txBody>
          <a:bodyPr/>
          <a:lstStyle/>
          <a:p>
            <a:r>
              <a:rPr lang="en-US" dirty="0"/>
              <a:t>Family Governance</a:t>
            </a:r>
          </a:p>
          <a:p>
            <a:endParaRPr lang="en-US" dirty="0"/>
          </a:p>
        </p:txBody>
      </p:sp>
      <p:sp>
        <p:nvSpPr>
          <p:cNvPr id="4" name="Text Placeholder 3"/>
          <p:cNvSpPr>
            <a:spLocks noGrp="1"/>
          </p:cNvSpPr>
          <p:nvPr>
            <p:ph type="body" sz="quarter" idx="12"/>
          </p:nvPr>
        </p:nvSpPr>
        <p:spPr>
          <a:xfrm>
            <a:off x="5418138" y="2694611"/>
            <a:ext cx="3816350" cy="1113717"/>
          </a:xfrm>
        </p:spPr>
        <p:txBody>
          <a:bodyPr/>
          <a:lstStyle/>
          <a:p>
            <a:r>
              <a:rPr lang="en-US" dirty="0"/>
              <a:t> </a:t>
            </a:r>
            <a:endParaRPr dirty="0"/>
          </a:p>
        </p:txBody>
      </p:sp>
    </p:spTree>
    <p:extLst>
      <p:ext uri="{BB962C8B-B14F-4D97-AF65-F5344CB8AC3E}">
        <p14:creationId xmlns:p14="http://schemas.microsoft.com/office/powerpoint/2010/main" val="1081945956"/>
      </p:ext>
    </p:extLst>
  </p:cSld>
  <p:clrMapOvr>
    <a:masterClrMapping/>
  </p:clrMapOvr>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 Placeholder 1"/>
          <p:cNvSpPr>
            <a:spLocks noGrp="1"/>
          </p:cNvSpPr>
          <p:nvPr>
            <p:ph type="body" sz="quarter" idx="62"/>
          </p:nvPr>
        </p:nvSpPr>
        <p:spPr/>
        <p:txBody>
          <a:bodyPr/>
          <a:lstStyle/>
          <a:p>
            <a:r>
              <a:rPr lang="en-US" dirty="0"/>
              <a:t>Family Governance</a:t>
            </a:r>
          </a:p>
        </p:txBody>
      </p:sp>
      <p:sp>
        <p:nvSpPr>
          <p:cNvPr id="3" name="Text Placeholder 2"/>
          <p:cNvSpPr>
            <a:spLocks noGrp="1"/>
          </p:cNvSpPr>
          <p:nvPr>
            <p:ph type="body" sz="quarter" idx="63"/>
          </p:nvPr>
        </p:nvSpPr>
        <p:spPr/>
        <p:txBody>
          <a:bodyPr/>
          <a:lstStyle/>
          <a:p>
            <a:r>
              <a:rPr lang="en-US" dirty="0"/>
              <a:t>Benefits of Family Governance </a:t>
            </a:r>
            <a:br>
              <a:rPr lang="en-US" dirty="0"/>
            </a:br>
            <a:endParaRPr lang="en-US" dirty="0"/>
          </a:p>
        </p:txBody>
      </p:sp>
      <p:sp>
        <p:nvSpPr>
          <p:cNvPr id="9" name="Text Placeholder 8"/>
          <p:cNvSpPr>
            <a:spLocks noGrp="1"/>
          </p:cNvSpPr>
          <p:nvPr>
            <p:ph type="body" sz="quarter" idx="72"/>
          </p:nvPr>
        </p:nvSpPr>
        <p:spPr/>
        <p:txBody>
          <a:bodyPr/>
          <a:lstStyle/>
          <a:p>
            <a:r>
              <a:rPr lang="en-US" dirty="0"/>
              <a:t> </a:t>
            </a:r>
          </a:p>
        </p:txBody>
      </p:sp>
      <p:sp>
        <p:nvSpPr>
          <p:cNvPr id="26" name="Text Placeholder 7"/>
          <p:cNvSpPr>
            <a:spLocks noGrp="1"/>
          </p:cNvSpPr>
          <p:nvPr>
            <p:ph type="body" sz="quarter" idx="73"/>
          </p:nvPr>
        </p:nvSpPr>
        <p:spPr>
          <a:xfrm>
            <a:off x="701674" y="2087564"/>
            <a:ext cx="9350375" cy="2252208"/>
          </a:xfrm>
        </p:spPr>
        <p:txBody>
          <a:bodyPr/>
          <a:lstStyle/>
          <a:p>
            <a:pPr>
              <a:lnSpc>
                <a:spcPct val="100000"/>
              </a:lnSpc>
            </a:pPr>
            <a:r>
              <a:rPr lang="en-US" sz="1600" dirty="0"/>
              <a:t>Families become more diverse and increase in number </a:t>
            </a:r>
          </a:p>
          <a:p>
            <a:pPr>
              <a:lnSpc>
                <a:spcPct val="100000"/>
              </a:lnSpc>
            </a:pPr>
            <a:r>
              <a:rPr lang="en-US" sz="1600" dirty="0"/>
              <a:t>Forum to address difficult issues</a:t>
            </a:r>
          </a:p>
          <a:p>
            <a:pPr>
              <a:lnSpc>
                <a:spcPct val="100000"/>
              </a:lnSpc>
            </a:pPr>
            <a:r>
              <a:rPr lang="en-US" sz="1600" dirty="0"/>
              <a:t>Accountability and professionalism </a:t>
            </a:r>
          </a:p>
          <a:p>
            <a:pPr>
              <a:lnSpc>
                <a:spcPct val="100000"/>
              </a:lnSpc>
            </a:pPr>
            <a:r>
              <a:rPr lang="en-US" sz="1600" dirty="0"/>
              <a:t>Candid communication</a:t>
            </a:r>
          </a:p>
          <a:p>
            <a:pPr>
              <a:lnSpc>
                <a:spcPct val="100000"/>
              </a:lnSpc>
            </a:pPr>
            <a:r>
              <a:rPr lang="en-US" sz="1600" dirty="0"/>
              <a:t>Important </a:t>
            </a:r>
            <a:r>
              <a:rPr lang="en-US" sz="1600" b="1" dirty="0"/>
              <a:t>structure</a:t>
            </a:r>
            <a:r>
              <a:rPr lang="en-US" sz="1600" dirty="0"/>
              <a:t> during crisis times</a:t>
            </a:r>
          </a:p>
          <a:p>
            <a:pPr>
              <a:lnSpc>
                <a:spcPct val="100000"/>
              </a:lnSpc>
            </a:pPr>
            <a:r>
              <a:rPr lang="en-US" sz="1600" dirty="0"/>
              <a:t>Reduce propensity for destructive disagreement</a:t>
            </a:r>
          </a:p>
        </p:txBody>
      </p:sp>
    </p:spTree>
    <p:extLst>
      <p:ext uri="{BB962C8B-B14F-4D97-AF65-F5344CB8AC3E}">
        <p14:creationId xmlns:p14="http://schemas.microsoft.com/office/powerpoint/2010/main" val="38061625"/>
      </p:ext>
    </p:extLst>
  </p:cSld>
  <p:clrMapOvr>
    <a:masterClrMapping/>
  </p:clrMapOvr>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 Placeholder 1"/>
          <p:cNvSpPr>
            <a:spLocks noGrp="1"/>
          </p:cNvSpPr>
          <p:nvPr>
            <p:ph type="body" sz="quarter" idx="62"/>
          </p:nvPr>
        </p:nvSpPr>
        <p:spPr/>
        <p:txBody>
          <a:bodyPr/>
          <a:lstStyle/>
          <a:p>
            <a:r>
              <a:rPr lang="en-US" dirty="0"/>
              <a:t>Family Governance</a:t>
            </a:r>
          </a:p>
        </p:txBody>
      </p:sp>
      <p:sp>
        <p:nvSpPr>
          <p:cNvPr id="3" name="Text Placeholder 2"/>
          <p:cNvSpPr>
            <a:spLocks noGrp="1"/>
          </p:cNvSpPr>
          <p:nvPr>
            <p:ph type="body" sz="quarter" idx="63"/>
          </p:nvPr>
        </p:nvSpPr>
        <p:spPr/>
        <p:txBody>
          <a:bodyPr/>
          <a:lstStyle/>
          <a:p>
            <a:r>
              <a:rPr lang="en-US" dirty="0"/>
              <a:t>Components of Family Governance</a:t>
            </a:r>
            <a:br>
              <a:rPr lang="en-US" dirty="0"/>
            </a:br>
            <a:endParaRPr lang="en-US" dirty="0"/>
          </a:p>
        </p:txBody>
      </p:sp>
      <p:sp>
        <p:nvSpPr>
          <p:cNvPr id="9" name="Text Placeholder 8"/>
          <p:cNvSpPr>
            <a:spLocks noGrp="1"/>
          </p:cNvSpPr>
          <p:nvPr>
            <p:ph type="body" sz="quarter" idx="72"/>
          </p:nvPr>
        </p:nvSpPr>
        <p:spPr/>
        <p:txBody>
          <a:bodyPr/>
          <a:lstStyle/>
          <a:p>
            <a:r>
              <a:rPr lang="en-US" dirty="0"/>
              <a:t> </a:t>
            </a:r>
          </a:p>
        </p:txBody>
      </p:sp>
      <p:grpSp>
        <p:nvGrpSpPr>
          <p:cNvPr id="39" name="Group 38"/>
          <p:cNvGrpSpPr/>
          <p:nvPr/>
        </p:nvGrpSpPr>
        <p:grpSpPr>
          <a:xfrm>
            <a:off x="701675" y="2087563"/>
            <a:ext cx="9324974" cy="744288"/>
            <a:chOff x="701675" y="2087563"/>
            <a:chExt cx="9324974" cy="744288"/>
          </a:xfrm>
        </p:grpSpPr>
        <p:grpSp>
          <p:nvGrpSpPr>
            <p:cNvPr id="6" name="Group 5"/>
            <p:cNvGrpSpPr/>
            <p:nvPr/>
          </p:nvGrpSpPr>
          <p:grpSpPr>
            <a:xfrm>
              <a:off x="701675" y="2087563"/>
              <a:ext cx="755650" cy="744288"/>
              <a:chOff x="712855" y="2562092"/>
              <a:chExt cx="753995" cy="744288"/>
            </a:xfrm>
          </p:grpSpPr>
          <p:sp>
            <p:nvSpPr>
              <p:cNvPr id="7" name="Rectangle 6"/>
              <p:cNvSpPr/>
              <p:nvPr userDrawn="1"/>
            </p:nvSpPr>
            <p:spPr>
              <a:xfrm>
                <a:off x="712855" y="2562092"/>
                <a:ext cx="753995" cy="744288"/>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994" dirty="0"/>
              </a:p>
            </p:txBody>
          </p:sp>
          <p:grpSp>
            <p:nvGrpSpPr>
              <p:cNvPr id="8" name="Group 7"/>
              <p:cNvGrpSpPr/>
              <p:nvPr userDrawn="1"/>
            </p:nvGrpSpPr>
            <p:grpSpPr>
              <a:xfrm>
                <a:off x="1026672" y="2842196"/>
                <a:ext cx="165059" cy="180407"/>
                <a:chOff x="695325" y="1403350"/>
                <a:chExt cx="155575" cy="180975"/>
              </a:xfrm>
            </p:grpSpPr>
            <p:sp>
              <p:nvSpPr>
                <p:cNvPr id="10" name="Freeform 9"/>
                <p:cNvSpPr/>
                <p:nvPr userDrawn="1"/>
              </p:nvSpPr>
              <p:spPr>
                <a:xfrm>
                  <a:off x="695325" y="1403350"/>
                  <a:ext cx="73025" cy="180975"/>
                </a:xfrm>
                <a:custGeom>
                  <a:avLst/>
                  <a:gdLst>
                    <a:gd name="connsiteX0" fmla="*/ 0 w 73025"/>
                    <a:gd name="connsiteY0" fmla="*/ 180975 h 180975"/>
                    <a:gd name="connsiteX1" fmla="*/ 73025 w 73025"/>
                    <a:gd name="connsiteY1" fmla="*/ 92075 h 180975"/>
                    <a:gd name="connsiteX2" fmla="*/ 3175 w 73025"/>
                    <a:gd name="connsiteY2" fmla="*/ 0 h 180975"/>
                  </a:gdLst>
                  <a:ahLst/>
                  <a:cxnLst>
                    <a:cxn ang="0">
                      <a:pos x="connsiteX0" y="connsiteY0"/>
                    </a:cxn>
                    <a:cxn ang="0">
                      <a:pos x="connsiteX1" y="connsiteY1"/>
                    </a:cxn>
                    <a:cxn ang="0">
                      <a:pos x="connsiteX2" y="connsiteY2"/>
                    </a:cxn>
                  </a:cxnLst>
                  <a:rect l="l" t="t" r="r" b="b"/>
                  <a:pathLst>
                    <a:path w="73025" h="180975">
                      <a:moveTo>
                        <a:pt x="0" y="180975"/>
                      </a:moveTo>
                      <a:lnTo>
                        <a:pt x="73025" y="92075"/>
                      </a:lnTo>
                      <a:lnTo>
                        <a:pt x="3175" y="0"/>
                      </a:lnTo>
                    </a:path>
                  </a:pathLst>
                </a:custGeom>
                <a:noFill/>
                <a:ln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994" dirty="0"/>
                </a:p>
              </p:txBody>
            </p:sp>
            <p:sp>
              <p:nvSpPr>
                <p:cNvPr id="11" name="Freeform 10"/>
                <p:cNvSpPr/>
                <p:nvPr userDrawn="1"/>
              </p:nvSpPr>
              <p:spPr>
                <a:xfrm>
                  <a:off x="777875" y="1403350"/>
                  <a:ext cx="73025" cy="180975"/>
                </a:xfrm>
                <a:custGeom>
                  <a:avLst/>
                  <a:gdLst>
                    <a:gd name="connsiteX0" fmla="*/ 0 w 73025"/>
                    <a:gd name="connsiteY0" fmla="*/ 180975 h 180975"/>
                    <a:gd name="connsiteX1" fmla="*/ 73025 w 73025"/>
                    <a:gd name="connsiteY1" fmla="*/ 92075 h 180975"/>
                    <a:gd name="connsiteX2" fmla="*/ 3175 w 73025"/>
                    <a:gd name="connsiteY2" fmla="*/ 0 h 180975"/>
                  </a:gdLst>
                  <a:ahLst/>
                  <a:cxnLst>
                    <a:cxn ang="0">
                      <a:pos x="connsiteX0" y="connsiteY0"/>
                    </a:cxn>
                    <a:cxn ang="0">
                      <a:pos x="connsiteX1" y="connsiteY1"/>
                    </a:cxn>
                    <a:cxn ang="0">
                      <a:pos x="connsiteX2" y="connsiteY2"/>
                    </a:cxn>
                  </a:cxnLst>
                  <a:rect l="l" t="t" r="r" b="b"/>
                  <a:pathLst>
                    <a:path w="73025" h="180975">
                      <a:moveTo>
                        <a:pt x="0" y="180975"/>
                      </a:moveTo>
                      <a:lnTo>
                        <a:pt x="73025" y="92075"/>
                      </a:lnTo>
                      <a:lnTo>
                        <a:pt x="3175" y="0"/>
                      </a:lnTo>
                    </a:path>
                  </a:pathLst>
                </a:custGeom>
                <a:noFill/>
                <a:ln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994" dirty="0"/>
                </a:p>
              </p:txBody>
            </p:sp>
          </p:grpSp>
        </p:grpSp>
        <p:sp>
          <p:nvSpPr>
            <p:cNvPr id="12" name="Text Placeholder 21"/>
            <p:cNvSpPr txBox="1">
              <a:spLocks/>
            </p:cNvSpPr>
            <p:nvPr/>
          </p:nvSpPr>
          <p:spPr>
            <a:xfrm>
              <a:off x="1457324" y="2087563"/>
              <a:ext cx="8569325" cy="742860"/>
            </a:xfrm>
            <a:prstGeom prst="rect">
              <a:avLst/>
            </a:prstGeom>
            <a:solidFill>
              <a:srgbClr val="E6EAE9"/>
            </a:solidFill>
          </p:spPr>
          <p:txBody>
            <a:bodyPr lIns="144000" tIns="72000" rIns="144000" bIns="72000" anchor="ctr"/>
            <a:lstStyle>
              <a:lvl1pPr marL="0" indent="0" algn="l" defTabSz="911565" rtl="0" eaLnBrk="1" latinLnBrk="0" hangingPunct="1">
                <a:lnSpc>
                  <a:spcPct val="90000"/>
                </a:lnSpc>
                <a:spcBef>
                  <a:spcPts val="997"/>
                </a:spcBef>
                <a:buFont typeface="Arial"/>
                <a:buNone/>
                <a:defRPr sz="1196" kern="1200" baseline="0">
                  <a:solidFill>
                    <a:schemeClr val="tx2"/>
                  </a:solidFill>
                  <a:latin typeface="Deutsche Bank Text" charset="0"/>
                  <a:ea typeface="Deutsche Bank Text" charset="0"/>
                  <a:cs typeface="Deutsche Bank Text" charset="0"/>
                </a:defRPr>
              </a:lvl1pPr>
              <a:lvl2pPr marL="455783" indent="0" algn="l" defTabSz="911565" rtl="0" eaLnBrk="1" latinLnBrk="0" hangingPunct="1">
                <a:lnSpc>
                  <a:spcPct val="90000"/>
                </a:lnSpc>
                <a:spcBef>
                  <a:spcPts val="498"/>
                </a:spcBef>
                <a:buFont typeface="Arial"/>
                <a:buNone/>
                <a:defRPr sz="1196" kern="1200">
                  <a:solidFill>
                    <a:schemeClr val="tx1"/>
                  </a:solidFill>
                  <a:latin typeface="Arial" charset="0"/>
                  <a:ea typeface="Arial" charset="0"/>
                  <a:cs typeface="Arial" charset="0"/>
                </a:defRPr>
              </a:lvl2pPr>
              <a:lvl3pPr marL="911565" indent="0" algn="l" defTabSz="911565" rtl="0" eaLnBrk="1" latinLnBrk="0" hangingPunct="1">
                <a:lnSpc>
                  <a:spcPct val="90000"/>
                </a:lnSpc>
                <a:spcBef>
                  <a:spcPts val="498"/>
                </a:spcBef>
                <a:buFont typeface="Arial"/>
                <a:buNone/>
                <a:defRPr sz="1196" kern="1200">
                  <a:solidFill>
                    <a:schemeClr val="tx1"/>
                  </a:solidFill>
                  <a:latin typeface="Arial" charset="0"/>
                  <a:ea typeface="Arial" charset="0"/>
                  <a:cs typeface="Arial" charset="0"/>
                </a:defRPr>
              </a:lvl3pPr>
              <a:lvl4pPr marL="1367348" indent="0" algn="l" defTabSz="911565" rtl="0" eaLnBrk="1" latinLnBrk="0" hangingPunct="1">
                <a:lnSpc>
                  <a:spcPct val="90000"/>
                </a:lnSpc>
                <a:spcBef>
                  <a:spcPts val="498"/>
                </a:spcBef>
                <a:buFont typeface="Arial"/>
                <a:buNone/>
                <a:defRPr sz="1196" kern="1200">
                  <a:solidFill>
                    <a:schemeClr val="tx1"/>
                  </a:solidFill>
                  <a:latin typeface="Arial" charset="0"/>
                  <a:ea typeface="Arial" charset="0"/>
                  <a:cs typeface="Arial" charset="0"/>
                </a:defRPr>
              </a:lvl4pPr>
              <a:lvl5pPr marL="1823131" indent="0" algn="l" defTabSz="911565" rtl="0" eaLnBrk="1" latinLnBrk="0" hangingPunct="1">
                <a:lnSpc>
                  <a:spcPct val="90000"/>
                </a:lnSpc>
                <a:spcBef>
                  <a:spcPts val="498"/>
                </a:spcBef>
                <a:buFont typeface="Arial"/>
                <a:buNone/>
                <a:defRPr sz="1196" kern="1200">
                  <a:solidFill>
                    <a:schemeClr val="tx1"/>
                  </a:solidFill>
                  <a:latin typeface="Arial" charset="0"/>
                  <a:ea typeface="Arial" charset="0"/>
                  <a:cs typeface="Arial" charset="0"/>
                </a:defRPr>
              </a:lvl5pPr>
              <a:lvl6pPr marL="2506805" indent="-227891" algn="l" defTabSz="911565" rtl="0" eaLnBrk="1" latinLnBrk="0" hangingPunct="1">
                <a:lnSpc>
                  <a:spcPct val="90000"/>
                </a:lnSpc>
                <a:spcBef>
                  <a:spcPts val="498"/>
                </a:spcBef>
                <a:buFont typeface="Arial"/>
                <a:buChar char="•"/>
                <a:defRPr sz="1794" kern="1200">
                  <a:solidFill>
                    <a:schemeClr val="tx1"/>
                  </a:solidFill>
                  <a:latin typeface="+mn-lt"/>
                  <a:ea typeface="+mn-ea"/>
                  <a:cs typeface="+mn-cs"/>
                </a:defRPr>
              </a:lvl6pPr>
              <a:lvl7pPr marL="2962587" indent="-227891" algn="l" defTabSz="911565" rtl="0" eaLnBrk="1" latinLnBrk="0" hangingPunct="1">
                <a:lnSpc>
                  <a:spcPct val="90000"/>
                </a:lnSpc>
                <a:spcBef>
                  <a:spcPts val="498"/>
                </a:spcBef>
                <a:buFont typeface="Arial"/>
                <a:buChar char="•"/>
                <a:defRPr sz="1794" kern="1200">
                  <a:solidFill>
                    <a:schemeClr val="tx1"/>
                  </a:solidFill>
                  <a:latin typeface="+mn-lt"/>
                  <a:ea typeface="+mn-ea"/>
                  <a:cs typeface="+mn-cs"/>
                </a:defRPr>
              </a:lvl7pPr>
              <a:lvl8pPr marL="3418370" indent="-227891" algn="l" defTabSz="911565" rtl="0" eaLnBrk="1" latinLnBrk="0" hangingPunct="1">
                <a:lnSpc>
                  <a:spcPct val="90000"/>
                </a:lnSpc>
                <a:spcBef>
                  <a:spcPts val="498"/>
                </a:spcBef>
                <a:buFont typeface="Arial"/>
                <a:buChar char="•"/>
                <a:defRPr sz="1794" kern="1200">
                  <a:solidFill>
                    <a:schemeClr val="tx1"/>
                  </a:solidFill>
                  <a:latin typeface="+mn-lt"/>
                  <a:ea typeface="+mn-ea"/>
                  <a:cs typeface="+mn-cs"/>
                </a:defRPr>
              </a:lvl8pPr>
              <a:lvl9pPr marL="3874153" indent="-227891" algn="l" defTabSz="911565" rtl="0" eaLnBrk="1" latinLnBrk="0" hangingPunct="1">
                <a:lnSpc>
                  <a:spcPct val="90000"/>
                </a:lnSpc>
                <a:spcBef>
                  <a:spcPts val="498"/>
                </a:spcBef>
                <a:buFont typeface="Arial"/>
                <a:buChar char="•"/>
                <a:defRPr sz="1794" kern="1200">
                  <a:solidFill>
                    <a:schemeClr val="tx1"/>
                  </a:solidFill>
                  <a:latin typeface="+mn-lt"/>
                  <a:ea typeface="+mn-ea"/>
                  <a:cs typeface="+mn-cs"/>
                </a:defRPr>
              </a:lvl9pPr>
            </a:lstStyle>
            <a:p>
              <a:r>
                <a:rPr lang="en-US" sz="1400" dirty="0"/>
                <a:t>Clearly defined roles, responsibilities, goals &amp; accountability</a:t>
              </a:r>
            </a:p>
          </p:txBody>
        </p:sp>
      </p:grpSp>
      <p:grpSp>
        <p:nvGrpSpPr>
          <p:cNvPr id="40" name="Group 39"/>
          <p:cNvGrpSpPr/>
          <p:nvPr/>
        </p:nvGrpSpPr>
        <p:grpSpPr>
          <a:xfrm>
            <a:off x="701674" y="3031386"/>
            <a:ext cx="9324975" cy="745411"/>
            <a:chOff x="701674" y="3036322"/>
            <a:chExt cx="9324975" cy="745411"/>
          </a:xfrm>
        </p:grpSpPr>
        <p:sp>
          <p:nvSpPr>
            <p:cNvPr id="13" name="Rectangle 12"/>
            <p:cNvSpPr/>
            <p:nvPr/>
          </p:nvSpPr>
          <p:spPr>
            <a:xfrm>
              <a:off x="701674" y="3037445"/>
              <a:ext cx="755651" cy="744288"/>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994" dirty="0"/>
            </a:p>
          </p:txBody>
        </p:sp>
        <p:grpSp>
          <p:nvGrpSpPr>
            <p:cNvPr id="14" name="Group 13"/>
            <p:cNvGrpSpPr/>
            <p:nvPr/>
          </p:nvGrpSpPr>
          <p:grpSpPr>
            <a:xfrm>
              <a:off x="1033817" y="3317549"/>
              <a:ext cx="165059" cy="180407"/>
              <a:chOff x="695325" y="1403350"/>
              <a:chExt cx="155575" cy="180975"/>
            </a:xfrm>
          </p:grpSpPr>
          <p:sp>
            <p:nvSpPr>
              <p:cNvPr id="15" name="Freeform 14"/>
              <p:cNvSpPr/>
              <p:nvPr userDrawn="1"/>
            </p:nvSpPr>
            <p:spPr>
              <a:xfrm>
                <a:off x="695325" y="1403350"/>
                <a:ext cx="73025" cy="180975"/>
              </a:xfrm>
              <a:custGeom>
                <a:avLst/>
                <a:gdLst>
                  <a:gd name="connsiteX0" fmla="*/ 0 w 73025"/>
                  <a:gd name="connsiteY0" fmla="*/ 180975 h 180975"/>
                  <a:gd name="connsiteX1" fmla="*/ 73025 w 73025"/>
                  <a:gd name="connsiteY1" fmla="*/ 92075 h 180975"/>
                  <a:gd name="connsiteX2" fmla="*/ 3175 w 73025"/>
                  <a:gd name="connsiteY2" fmla="*/ 0 h 180975"/>
                </a:gdLst>
                <a:ahLst/>
                <a:cxnLst>
                  <a:cxn ang="0">
                    <a:pos x="connsiteX0" y="connsiteY0"/>
                  </a:cxn>
                  <a:cxn ang="0">
                    <a:pos x="connsiteX1" y="connsiteY1"/>
                  </a:cxn>
                  <a:cxn ang="0">
                    <a:pos x="connsiteX2" y="connsiteY2"/>
                  </a:cxn>
                </a:cxnLst>
                <a:rect l="l" t="t" r="r" b="b"/>
                <a:pathLst>
                  <a:path w="73025" h="180975">
                    <a:moveTo>
                      <a:pt x="0" y="180975"/>
                    </a:moveTo>
                    <a:lnTo>
                      <a:pt x="73025" y="92075"/>
                    </a:lnTo>
                    <a:lnTo>
                      <a:pt x="3175" y="0"/>
                    </a:lnTo>
                  </a:path>
                </a:pathLst>
              </a:custGeom>
              <a:noFill/>
              <a:ln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994" dirty="0"/>
              </a:p>
            </p:txBody>
          </p:sp>
          <p:sp>
            <p:nvSpPr>
              <p:cNvPr id="16" name="Freeform 15"/>
              <p:cNvSpPr/>
              <p:nvPr userDrawn="1"/>
            </p:nvSpPr>
            <p:spPr>
              <a:xfrm>
                <a:off x="777875" y="1403350"/>
                <a:ext cx="73025" cy="180975"/>
              </a:xfrm>
              <a:custGeom>
                <a:avLst/>
                <a:gdLst>
                  <a:gd name="connsiteX0" fmla="*/ 0 w 73025"/>
                  <a:gd name="connsiteY0" fmla="*/ 180975 h 180975"/>
                  <a:gd name="connsiteX1" fmla="*/ 73025 w 73025"/>
                  <a:gd name="connsiteY1" fmla="*/ 92075 h 180975"/>
                  <a:gd name="connsiteX2" fmla="*/ 3175 w 73025"/>
                  <a:gd name="connsiteY2" fmla="*/ 0 h 180975"/>
                </a:gdLst>
                <a:ahLst/>
                <a:cxnLst>
                  <a:cxn ang="0">
                    <a:pos x="connsiteX0" y="connsiteY0"/>
                  </a:cxn>
                  <a:cxn ang="0">
                    <a:pos x="connsiteX1" y="connsiteY1"/>
                  </a:cxn>
                  <a:cxn ang="0">
                    <a:pos x="connsiteX2" y="connsiteY2"/>
                  </a:cxn>
                </a:cxnLst>
                <a:rect l="l" t="t" r="r" b="b"/>
                <a:pathLst>
                  <a:path w="73025" h="180975">
                    <a:moveTo>
                      <a:pt x="0" y="180975"/>
                    </a:moveTo>
                    <a:lnTo>
                      <a:pt x="73025" y="92075"/>
                    </a:lnTo>
                    <a:lnTo>
                      <a:pt x="3175" y="0"/>
                    </a:lnTo>
                  </a:path>
                </a:pathLst>
              </a:custGeom>
              <a:noFill/>
              <a:ln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994" dirty="0"/>
              </a:p>
            </p:txBody>
          </p:sp>
        </p:grpSp>
        <p:sp>
          <p:nvSpPr>
            <p:cNvPr id="17" name="Text Placeholder 21"/>
            <p:cNvSpPr txBox="1">
              <a:spLocks/>
            </p:cNvSpPr>
            <p:nvPr/>
          </p:nvSpPr>
          <p:spPr>
            <a:xfrm>
              <a:off x="1457324" y="3036322"/>
              <a:ext cx="8569325" cy="742860"/>
            </a:xfrm>
            <a:prstGeom prst="rect">
              <a:avLst/>
            </a:prstGeom>
            <a:solidFill>
              <a:srgbClr val="E6EAE9"/>
            </a:solidFill>
          </p:spPr>
          <p:txBody>
            <a:bodyPr lIns="144000" tIns="72000" rIns="144000" bIns="72000" anchor="ctr"/>
            <a:lstStyle>
              <a:lvl1pPr marL="0" indent="0" algn="l" defTabSz="911565" rtl="0" eaLnBrk="1" latinLnBrk="0" hangingPunct="1">
                <a:lnSpc>
                  <a:spcPct val="90000"/>
                </a:lnSpc>
                <a:spcBef>
                  <a:spcPts val="997"/>
                </a:spcBef>
                <a:buFont typeface="Arial"/>
                <a:buNone/>
                <a:defRPr sz="1196" kern="1200" baseline="0">
                  <a:solidFill>
                    <a:schemeClr val="tx2"/>
                  </a:solidFill>
                  <a:latin typeface="Deutsche Bank Text" charset="0"/>
                  <a:ea typeface="Deutsche Bank Text" charset="0"/>
                  <a:cs typeface="Deutsche Bank Text" charset="0"/>
                </a:defRPr>
              </a:lvl1pPr>
              <a:lvl2pPr marL="455783" indent="0" algn="l" defTabSz="911565" rtl="0" eaLnBrk="1" latinLnBrk="0" hangingPunct="1">
                <a:lnSpc>
                  <a:spcPct val="90000"/>
                </a:lnSpc>
                <a:spcBef>
                  <a:spcPts val="498"/>
                </a:spcBef>
                <a:buFont typeface="Arial"/>
                <a:buNone/>
                <a:defRPr sz="1196" kern="1200">
                  <a:solidFill>
                    <a:schemeClr val="tx1"/>
                  </a:solidFill>
                  <a:latin typeface="Arial" charset="0"/>
                  <a:ea typeface="Arial" charset="0"/>
                  <a:cs typeface="Arial" charset="0"/>
                </a:defRPr>
              </a:lvl2pPr>
              <a:lvl3pPr marL="911565" indent="0" algn="l" defTabSz="911565" rtl="0" eaLnBrk="1" latinLnBrk="0" hangingPunct="1">
                <a:lnSpc>
                  <a:spcPct val="90000"/>
                </a:lnSpc>
                <a:spcBef>
                  <a:spcPts val="498"/>
                </a:spcBef>
                <a:buFont typeface="Arial"/>
                <a:buNone/>
                <a:defRPr sz="1196" kern="1200">
                  <a:solidFill>
                    <a:schemeClr val="tx1"/>
                  </a:solidFill>
                  <a:latin typeface="Arial" charset="0"/>
                  <a:ea typeface="Arial" charset="0"/>
                  <a:cs typeface="Arial" charset="0"/>
                </a:defRPr>
              </a:lvl3pPr>
              <a:lvl4pPr marL="1367348" indent="0" algn="l" defTabSz="911565" rtl="0" eaLnBrk="1" latinLnBrk="0" hangingPunct="1">
                <a:lnSpc>
                  <a:spcPct val="90000"/>
                </a:lnSpc>
                <a:spcBef>
                  <a:spcPts val="498"/>
                </a:spcBef>
                <a:buFont typeface="Arial"/>
                <a:buNone/>
                <a:defRPr sz="1196" kern="1200">
                  <a:solidFill>
                    <a:schemeClr val="tx1"/>
                  </a:solidFill>
                  <a:latin typeface="Arial" charset="0"/>
                  <a:ea typeface="Arial" charset="0"/>
                  <a:cs typeface="Arial" charset="0"/>
                </a:defRPr>
              </a:lvl4pPr>
              <a:lvl5pPr marL="1823131" indent="0" algn="l" defTabSz="911565" rtl="0" eaLnBrk="1" latinLnBrk="0" hangingPunct="1">
                <a:lnSpc>
                  <a:spcPct val="90000"/>
                </a:lnSpc>
                <a:spcBef>
                  <a:spcPts val="498"/>
                </a:spcBef>
                <a:buFont typeface="Arial"/>
                <a:buNone/>
                <a:defRPr sz="1196" kern="1200">
                  <a:solidFill>
                    <a:schemeClr val="tx1"/>
                  </a:solidFill>
                  <a:latin typeface="Arial" charset="0"/>
                  <a:ea typeface="Arial" charset="0"/>
                  <a:cs typeface="Arial" charset="0"/>
                </a:defRPr>
              </a:lvl5pPr>
              <a:lvl6pPr marL="2506805" indent="-227891" algn="l" defTabSz="911565" rtl="0" eaLnBrk="1" latinLnBrk="0" hangingPunct="1">
                <a:lnSpc>
                  <a:spcPct val="90000"/>
                </a:lnSpc>
                <a:spcBef>
                  <a:spcPts val="498"/>
                </a:spcBef>
                <a:buFont typeface="Arial"/>
                <a:buChar char="•"/>
                <a:defRPr sz="1794" kern="1200">
                  <a:solidFill>
                    <a:schemeClr val="tx1"/>
                  </a:solidFill>
                  <a:latin typeface="+mn-lt"/>
                  <a:ea typeface="+mn-ea"/>
                  <a:cs typeface="+mn-cs"/>
                </a:defRPr>
              </a:lvl6pPr>
              <a:lvl7pPr marL="2962587" indent="-227891" algn="l" defTabSz="911565" rtl="0" eaLnBrk="1" latinLnBrk="0" hangingPunct="1">
                <a:lnSpc>
                  <a:spcPct val="90000"/>
                </a:lnSpc>
                <a:spcBef>
                  <a:spcPts val="498"/>
                </a:spcBef>
                <a:buFont typeface="Arial"/>
                <a:buChar char="•"/>
                <a:defRPr sz="1794" kern="1200">
                  <a:solidFill>
                    <a:schemeClr val="tx1"/>
                  </a:solidFill>
                  <a:latin typeface="+mn-lt"/>
                  <a:ea typeface="+mn-ea"/>
                  <a:cs typeface="+mn-cs"/>
                </a:defRPr>
              </a:lvl7pPr>
              <a:lvl8pPr marL="3418370" indent="-227891" algn="l" defTabSz="911565" rtl="0" eaLnBrk="1" latinLnBrk="0" hangingPunct="1">
                <a:lnSpc>
                  <a:spcPct val="90000"/>
                </a:lnSpc>
                <a:spcBef>
                  <a:spcPts val="498"/>
                </a:spcBef>
                <a:buFont typeface="Arial"/>
                <a:buChar char="•"/>
                <a:defRPr sz="1794" kern="1200">
                  <a:solidFill>
                    <a:schemeClr val="tx1"/>
                  </a:solidFill>
                  <a:latin typeface="+mn-lt"/>
                  <a:ea typeface="+mn-ea"/>
                  <a:cs typeface="+mn-cs"/>
                </a:defRPr>
              </a:lvl8pPr>
              <a:lvl9pPr marL="3874153" indent="-227891" algn="l" defTabSz="911565" rtl="0" eaLnBrk="1" latinLnBrk="0" hangingPunct="1">
                <a:lnSpc>
                  <a:spcPct val="90000"/>
                </a:lnSpc>
                <a:spcBef>
                  <a:spcPts val="498"/>
                </a:spcBef>
                <a:buFont typeface="Arial"/>
                <a:buChar char="•"/>
                <a:defRPr sz="1794" kern="1200">
                  <a:solidFill>
                    <a:schemeClr val="tx1"/>
                  </a:solidFill>
                  <a:latin typeface="+mn-lt"/>
                  <a:ea typeface="+mn-ea"/>
                  <a:cs typeface="+mn-cs"/>
                </a:defRPr>
              </a:lvl9pPr>
            </a:lstStyle>
            <a:p>
              <a:r>
                <a:rPr lang="en-US" sz="1400" dirty="0"/>
                <a:t>May include an independent board, a group of trustees, financial planner and other advisors.</a:t>
              </a:r>
            </a:p>
          </p:txBody>
        </p:sp>
      </p:grpSp>
      <p:grpSp>
        <p:nvGrpSpPr>
          <p:cNvPr id="41" name="Group 40"/>
          <p:cNvGrpSpPr/>
          <p:nvPr/>
        </p:nvGrpSpPr>
        <p:grpSpPr>
          <a:xfrm>
            <a:off x="701675" y="3976332"/>
            <a:ext cx="9324974" cy="745411"/>
            <a:chOff x="701675" y="3986204"/>
            <a:chExt cx="9324974" cy="745411"/>
          </a:xfrm>
        </p:grpSpPr>
        <p:sp>
          <p:nvSpPr>
            <p:cNvPr id="18" name="Rectangle 17"/>
            <p:cNvSpPr/>
            <p:nvPr/>
          </p:nvSpPr>
          <p:spPr>
            <a:xfrm>
              <a:off x="701675" y="3987327"/>
              <a:ext cx="755650" cy="744288"/>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994" dirty="0"/>
            </a:p>
          </p:txBody>
        </p:sp>
        <p:grpSp>
          <p:nvGrpSpPr>
            <p:cNvPr id="19" name="Group 18"/>
            <p:cNvGrpSpPr/>
            <p:nvPr/>
          </p:nvGrpSpPr>
          <p:grpSpPr>
            <a:xfrm>
              <a:off x="1039140" y="4267431"/>
              <a:ext cx="165059" cy="180407"/>
              <a:chOff x="695325" y="1403350"/>
              <a:chExt cx="155575" cy="180975"/>
            </a:xfrm>
          </p:grpSpPr>
          <p:sp>
            <p:nvSpPr>
              <p:cNvPr id="20" name="Freeform 19"/>
              <p:cNvSpPr/>
              <p:nvPr userDrawn="1"/>
            </p:nvSpPr>
            <p:spPr>
              <a:xfrm>
                <a:off x="695325" y="1403350"/>
                <a:ext cx="73025" cy="180975"/>
              </a:xfrm>
              <a:custGeom>
                <a:avLst/>
                <a:gdLst>
                  <a:gd name="connsiteX0" fmla="*/ 0 w 73025"/>
                  <a:gd name="connsiteY0" fmla="*/ 180975 h 180975"/>
                  <a:gd name="connsiteX1" fmla="*/ 73025 w 73025"/>
                  <a:gd name="connsiteY1" fmla="*/ 92075 h 180975"/>
                  <a:gd name="connsiteX2" fmla="*/ 3175 w 73025"/>
                  <a:gd name="connsiteY2" fmla="*/ 0 h 180975"/>
                </a:gdLst>
                <a:ahLst/>
                <a:cxnLst>
                  <a:cxn ang="0">
                    <a:pos x="connsiteX0" y="connsiteY0"/>
                  </a:cxn>
                  <a:cxn ang="0">
                    <a:pos x="connsiteX1" y="connsiteY1"/>
                  </a:cxn>
                  <a:cxn ang="0">
                    <a:pos x="connsiteX2" y="connsiteY2"/>
                  </a:cxn>
                </a:cxnLst>
                <a:rect l="l" t="t" r="r" b="b"/>
                <a:pathLst>
                  <a:path w="73025" h="180975">
                    <a:moveTo>
                      <a:pt x="0" y="180975"/>
                    </a:moveTo>
                    <a:lnTo>
                      <a:pt x="73025" y="92075"/>
                    </a:lnTo>
                    <a:lnTo>
                      <a:pt x="3175" y="0"/>
                    </a:lnTo>
                  </a:path>
                </a:pathLst>
              </a:custGeom>
              <a:noFill/>
              <a:ln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994" dirty="0"/>
              </a:p>
            </p:txBody>
          </p:sp>
          <p:sp>
            <p:nvSpPr>
              <p:cNvPr id="21" name="Freeform 20"/>
              <p:cNvSpPr/>
              <p:nvPr userDrawn="1"/>
            </p:nvSpPr>
            <p:spPr>
              <a:xfrm>
                <a:off x="777875" y="1403350"/>
                <a:ext cx="73025" cy="180975"/>
              </a:xfrm>
              <a:custGeom>
                <a:avLst/>
                <a:gdLst>
                  <a:gd name="connsiteX0" fmla="*/ 0 w 73025"/>
                  <a:gd name="connsiteY0" fmla="*/ 180975 h 180975"/>
                  <a:gd name="connsiteX1" fmla="*/ 73025 w 73025"/>
                  <a:gd name="connsiteY1" fmla="*/ 92075 h 180975"/>
                  <a:gd name="connsiteX2" fmla="*/ 3175 w 73025"/>
                  <a:gd name="connsiteY2" fmla="*/ 0 h 180975"/>
                </a:gdLst>
                <a:ahLst/>
                <a:cxnLst>
                  <a:cxn ang="0">
                    <a:pos x="connsiteX0" y="connsiteY0"/>
                  </a:cxn>
                  <a:cxn ang="0">
                    <a:pos x="connsiteX1" y="connsiteY1"/>
                  </a:cxn>
                  <a:cxn ang="0">
                    <a:pos x="connsiteX2" y="connsiteY2"/>
                  </a:cxn>
                </a:cxnLst>
                <a:rect l="l" t="t" r="r" b="b"/>
                <a:pathLst>
                  <a:path w="73025" h="180975">
                    <a:moveTo>
                      <a:pt x="0" y="180975"/>
                    </a:moveTo>
                    <a:lnTo>
                      <a:pt x="73025" y="92075"/>
                    </a:lnTo>
                    <a:lnTo>
                      <a:pt x="3175" y="0"/>
                    </a:lnTo>
                  </a:path>
                </a:pathLst>
              </a:custGeom>
              <a:noFill/>
              <a:ln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994" dirty="0"/>
              </a:p>
            </p:txBody>
          </p:sp>
        </p:grpSp>
        <p:sp>
          <p:nvSpPr>
            <p:cNvPr id="22" name="Text Placeholder 21"/>
            <p:cNvSpPr txBox="1">
              <a:spLocks/>
            </p:cNvSpPr>
            <p:nvPr/>
          </p:nvSpPr>
          <p:spPr>
            <a:xfrm>
              <a:off x="1457324" y="3986204"/>
              <a:ext cx="8569325" cy="742860"/>
            </a:xfrm>
            <a:prstGeom prst="rect">
              <a:avLst/>
            </a:prstGeom>
            <a:solidFill>
              <a:srgbClr val="E6EAE9"/>
            </a:solidFill>
          </p:spPr>
          <p:txBody>
            <a:bodyPr lIns="144000" tIns="72000" rIns="144000" bIns="72000" anchor="ctr"/>
            <a:lstStyle>
              <a:lvl1pPr marL="0" indent="0" algn="l" defTabSz="911565" rtl="0" eaLnBrk="1" latinLnBrk="0" hangingPunct="1">
                <a:lnSpc>
                  <a:spcPct val="90000"/>
                </a:lnSpc>
                <a:spcBef>
                  <a:spcPts val="997"/>
                </a:spcBef>
                <a:buFont typeface="Arial"/>
                <a:buNone/>
                <a:defRPr sz="1196" kern="1200" baseline="0">
                  <a:solidFill>
                    <a:schemeClr val="tx2"/>
                  </a:solidFill>
                  <a:latin typeface="Deutsche Bank Text" charset="0"/>
                  <a:ea typeface="Deutsche Bank Text" charset="0"/>
                  <a:cs typeface="Deutsche Bank Text" charset="0"/>
                </a:defRPr>
              </a:lvl1pPr>
              <a:lvl2pPr marL="455783" indent="0" algn="l" defTabSz="911565" rtl="0" eaLnBrk="1" latinLnBrk="0" hangingPunct="1">
                <a:lnSpc>
                  <a:spcPct val="90000"/>
                </a:lnSpc>
                <a:spcBef>
                  <a:spcPts val="498"/>
                </a:spcBef>
                <a:buFont typeface="Arial"/>
                <a:buNone/>
                <a:defRPr sz="1196" kern="1200">
                  <a:solidFill>
                    <a:schemeClr val="tx1"/>
                  </a:solidFill>
                  <a:latin typeface="Arial" charset="0"/>
                  <a:ea typeface="Arial" charset="0"/>
                  <a:cs typeface="Arial" charset="0"/>
                </a:defRPr>
              </a:lvl2pPr>
              <a:lvl3pPr marL="911565" indent="0" algn="l" defTabSz="911565" rtl="0" eaLnBrk="1" latinLnBrk="0" hangingPunct="1">
                <a:lnSpc>
                  <a:spcPct val="90000"/>
                </a:lnSpc>
                <a:spcBef>
                  <a:spcPts val="498"/>
                </a:spcBef>
                <a:buFont typeface="Arial"/>
                <a:buNone/>
                <a:defRPr sz="1196" kern="1200">
                  <a:solidFill>
                    <a:schemeClr val="tx1"/>
                  </a:solidFill>
                  <a:latin typeface="Arial" charset="0"/>
                  <a:ea typeface="Arial" charset="0"/>
                  <a:cs typeface="Arial" charset="0"/>
                </a:defRPr>
              </a:lvl3pPr>
              <a:lvl4pPr marL="1367348" indent="0" algn="l" defTabSz="911565" rtl="0" eaLnBrk="1" latinLnBrk="0" hangingPunct="1">
                <a:lnSpc>
                  <a:spcPct val="90000"/>
                </a:lnSpc>
                <a:spcBef>
                  <a:spcPts val="498"/>
                </a:spcBef>
                <a:buFont typeface="Arial"/>
                <a:buNone/>
                <a:defRPr sz="1196" kern="1200">
                  <a:solidFill>
                    <a:schemeClr val="tx1"/>
                  </a:solidFill>
                  <a:latin typeface="Arial" charset="0"/>
                  <a:ea typeface="Arial" charset="0"/>
                  <a:cs typeface="Arial" charset="0"/>
                </a:defRPr>
              </a:lvl4pPr>
              <a:lvl5pPr marL="1823131" indent="0" algn="l" defTabSz="911565" rtl="0" eaLnBrk="1" latinLnBrk="0" hangingPunct="1">
                <a:lnSpc>
                  <a:spcPct val="90000"/>
                </a:lnSpc>
                <a:spcBef>
                  <a:spcPts val="498"/>
                </a:spcBef>
                <a:buFont typeface="Arial"/>
                <a:buNone/>
                <a:defRPr sz="1196" kern="1200">
                  <a:solidFill>
                    <a:schemeClr val="tx1"/>
                  </a:solidFill>
                  <a:latin typeface="Arial" charset="0"/>
                  <a:ea typeface="Arial" charset="0"/>
                  <a:cs typeface="Arial" charset="0"/>
                </a:defRPr>
              </a:lvl5pPr>
              <a:lvl6pPr marL="2506805" indent="-227891" algn="l" defTabSz="911565" rtl="0" eaLnBrk="1" latinLnBrk="0" hangingPunct="1">
                <a:lnSpc>
                  <a:spcPct val="90000"/>
                </a:lnSpc>
                <a:spcBef>
                  <a:spcPts val="498"/>
                </a:spcBef>
                <a:buFont typeface="Arial"/>
                <a:buChar char="•"/>
                <a:defRPr sz="1794" kern="1200">
                  <a:solidFill>
                    <a:schemeClr val="tx1"/>
                  </a:solidFill>
                  <a:latin typeface="+mn-lt"/>
                  <a:ea typeface="+mn-ea"/>
                  <a:cs typeface="+mn-cs"/>
                </a:defRPr>
              </a:lvl6pPr>
              <a:lvl7pPr marL="2962587" indent="-227891" algn="l" defTabSz="911565" rtl="0" eaLnBrk="1" latinLnBrk="0" hangingPunct="1">
                <a:lnSpc>
                  <a:spcPct val="90000"/>
                </a:lnSpc>
                <a:spcBef>
                  <a:spcPts val="498"/>
                </a:spcBef>
                <a:buFont typeface="Arial"/>
                <a:buChar char="•"/>
                <a:defRPr sz="1794" kern="1200">
                  <a:solidFill>
                    <a:schemeClr val="tx1"/>
                  </a:solidFill>
                  <a:latin typeface="+mn-lt"/>
                  <a:ea typeface="+mn-ea"/>
                  <a:cs typeface="+mn-cs"/>
                </a:defRPr>
              </a:lvl7pPr>
              <a:lvl8pPr marL="3418370" indent="-227891" algn="l" defTabSz="911565" rtl="0" eaLnBrk="1" latinLnBrk="0" hangingPunct="1">
                <a:lnSpc>
                  <a:spcPct val="90000"/>
                </a:lnSpc>
                <a:spcBef>
                  <a:spcPts val="498"/>
                </a:spcBef>
                <a:buFont typeface="Arial"/>
                <a:buChar char="•"/>
                <a:defRPr sz="1794" kern="1200">
                  <a:solidFill>
                    <a:schemeClr val="tx1"/>
                  </a:solidFill>
                  <a:latin typeface="+mn-lt"/>
                  <a:ea typeface="+mn-ea"/>
                  <a:cs typeface="+mn-cs"/>
                </a:defRPr>
              </a:lvl8pPr>
              <a:lvl9pPr marL="3874153" indent="-227891" algn="l" defTabSz="911565" rtl="0" eaLnBrk="1" latinLnBrk="0" hangingPunct="1">
                <a:lnSpc>
                  <a:spcPct val="90000"/>
                </a:lnSpc>
                <a:spcBef>
                  <a:spcPts val="498"/>
                </a:spcBef>
                <a:buFont typeface="Arial"/>
                <a:buChar char="•"/>
                <a:defRPr sz="1794" kern="1200">
                  <a:solidFill>
                    <a:schemeClr val="tx1"/>
                  </a:solidFill>
                  <a:latin typeface="+mn-lt"/>
                  <a:ea typeface="+mn-ea"/>
                  <a:cs typeface="+mn-cs"/>
                </a:defRPr>
              </a:lvl9pPr>
            </a:lstStyle>
            <a:p>
              <a:r>
                <a:rPr lang="en-US" sz="1400" dirty="0"/>
                <a:t>Responsibilities vary based upon activities undertaken</a:t>
              </a:r>
            </a:p>
          </p:txBody>
        </p:sp>
      </p:grpSp>
      <p:grpSp>
        <p:nvGrpSpPr>
          <p:cNvPr id="42" name="Group 41"/>
          <p:cNvGrpSpPr/>
          <p:nvPr/>
        </p:nvGrpSpPr>
        <p:grpSpPr>
          <a:xfrm>
            <a:off x="701674" y="4921278"/>
            <a:ext cx="9324974" cy="746581"/>
            <a:chOff x="701674" y="4940293"/>
            <a:chExt cx="9324974" cy="746581"/>
          </a:xfrm>
        </p:grpSpPr>
        <p:sp>
          <p:nvSpPr>
            <p:cNvPr id="23" name="Rectangle 22"/>
            <p:cNvSpPr/>
            <p:nvPr/>
          </p:nvSpPr>
          <p:spPr>
            <a:xfrm>
              <a:off x="701674" y="4942586"/>
              <a:ext cx="755651" cy="744288"/>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994" dirty="0"/>
            </a:p>
          </p:txBody>
        </p:sp>
        <p:grpSp>
          <p:nvGrpSpPr>
            <p:cNvPr id="24" name="Group 23"/>
            <p:cNvGrpSpPr/>
            <p:nvPr/>
          </p:nvGrpSpPr>
          <p:grpSpPr>
            <a:xfrm>
              <a:off x="1039140" y="5222690"/>
              <a:ext cx="165059" cy="180407"/>
              <a:chOff x="695325" y="1403350"/>
              <a:chExt cx="155575" cy="180975"/>
            </a:xfrm>
          </p:grpSpPr>
          <p:sp>
            <p:nvSpPr>
              <p:cNvPr id="25" name="Freeform 24"/>
              <p:cNvSpPr/>
              <p:nvPr userDrawn="1"/>
            </p:nvSpPr>
            <p:spPr>
              <a:xfrm>
                <a:off x="695325" y="1403350"/>
                <a:ext cx="73025" cy="180975"/>
              </a:xfrm>
              <a:custGeom>
                <a:avLst/>
                <a:gdLst>
                  <a:gd name="connsiteX0" fmla="*/ 0 w 73025"/>
                  <a:gd name="connsiteY0" fmla="*/ 180975 h 180975"/>
                  <a:gd name="connsiteX1" fmla="*/ 73025 w 73025"/>
                  <a:gd name="connsiteY1" fmla="*/ 92075 h 180975"/>
                  <a:gd name="connsiteX2" fmla="*/ 3175 w 73025"/>
                  <a:gd name="connsiteY2" fmla="*/ 0 h 180975"/>
                </a:gdLst>
                <a:ahLst/>
                <a:cxnLst>
                  <a:cxn ang="0">
                    <a:pos x="connsiteX0" y="connsiteY0"/>
                  </a:cxn>
                  <a:cxn ang="0">
                    <a:pos x="connsiteX1" y="connsiteY1"/>
                  </a:cxn>
                  <a:cxn ang="0">
                    <a:pos x="connsiteX2" y="connsiteY2"/>
                  </a:cxn>
                </a:cxnLst>
                <a:rect l="l" t="t" r="r" b="b"/>
                <a:pathLst>
                  <a:path w="73025" h="180975">
                    <a:moveTo>
                      <a:pt x="0" y="180975"/>
                    </a:moveTo>
                    <a:lnTo>
                      <a:pt x="73025" y="92075"/>
                    </a:lnTo>
                    <a:lnTo>
                      <a:pt x="3175" y="0"/>
                    </a:lnTo>
                  </a:path>
                </a:pathLst>
              </a:custGeom>
              <a:noFill/>
              <a:ln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994" dirty="0"/>
              </a:p>
            </p:txBody>
          </p:sp>
          <p:sp>
            <p:nvSpPr>
              <p:cNvPr id="27" name="Freeform 26"/>
              <p:cNvSpPr/>
              <p:nvPr userDrawn="1"/>
            </p:nvSpPr>
            <p:spPr>
              <a:xfrm>
                <a:off x="777875" y="1403350"/>
                <a:ext cx="73025" cy="180975"/>
              </a:xfrm>
              <a:custGeom>
                <a:avLst/>
                <a:gdLst>
                  <a:gd name="connsiteX0" fmla="*/ 0 w 73025"/>
                  <a:gd name="connsiteY0" fmla="*/ 180975 h 180975"/>
                  <a:gd name="connsiteX1" fmla="*/ 73025 w 73025"/>
                  <a:gd name="connsiteY1" fmla="*/ 92075 h 180975"/>
                  <a:gd name="connsiteX2" fmla="*/ 3175 w 73025"/>
                  <a:gd name="connsiteY2" fmla="*/ 0 h 180975"/>
                </a:gdLst>
                <a:ahLst/>
                <a:cxnLst>
                  <a:cxn ang="0">
                    <a:pos x="connsiteX0" y="connsiteY0"/>
                  </a:cxn>
                  <a:cxn ang="0">
                    <a:pos x="connsiteX1" y="connsiteY1"/>
                  </a:cxn>
                  <a:cxn ang="0">
                    <a:pos x="connsiteX2" y="connsiteY2"/>
                  </a:cxn>
                </a:cxnLst>
                <a:rect l="l" t="t" r="r" b="b"/>
                <a:pathLst>
                  <a:path w="73025" h="180975">
                    <a:moveTo>
                      <a:pt x="0" y="180975"/>
                    </a:moveTo>
                    <a:lnTo>
                      <a:pt x="73025" y="92075"/>
                    </a:lnTo>
                    <a:lnTo>
                      <a:pt x="3175" y="0"/>
                    </a:lnTo>
                  </a:path>
                </a:pathLst>
              </a:custGeom>
              <a:noFill/>
              <a:ln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994" dirty="0"/>
              </a:p>
            </p:txBody>
          </p:sp>
        </p:grpSp>
        <p:sp>
          <p:nvSpPr>
            <p:cNvPr id="28" name="Text Placeholder 21"/>
            <p:cNvSpPr txBox="1">
              <a:spLocks/>
            </p:cNvSpPr>
            <p:nvPr/>
          </p:nvSpPr>
          <p:spPr>
            <a:xfrm>
              <a:off x="1457325" y="4940293"/>
              <a:ext cx="8569323" cy="745200"/>
            </a:xfrm>
            <a:prstGeom prst="rect">
              <a:avLst/>
            </a:prstGeom>
            <a:solidFill>
              <a:srgbClr val="E6EAE9"/>
            </a:solidFill>
          </p:spPr>
          <p:txBody>
            <a:bodyPr lIns="144000" tIns="72000" rIns="144000" bIns="72000" anchor="ctr"/>
            <a:lstStyle>
              <a:lvl1pPr marL="0" indent="0" algn="l" defTabSz="911565" rtl="0" eaLnBrk="1" latinLnBrk="0" hangingPunct="1">
                <a:lnSpc>
                  <a:spcPct val="90000"/>
                </a:lnSpc>
                <a:spcBef>
                  <a:spcPts val="997"/>
                </a:spcBef>
                <a:buFont typeface="Arial"/>
                <a:buNone/>
                <a:defRPr sz="1196" kern="1200" baseline="0">
                  <a:solidFill>
                    <a:schemeClr val="tx2"/>
                  </a:solidFill>
                  <a:latin typeface="Deutsche Bank Text" charset="0"/>
                  <a:ea typeface="Deutsche Bank Text" charset="0"/>
                  <a:cs typeface="Deutsche Bank Text" charset="0"/>
                </a:defRPr>
              </a:lvl1pPr>
              <a:lvl2pPr marL="455783" indent="0" algn="l" defTabSz="911565" rtl="0" eaLnBrk="1" latinLnBrk="0" hangingPunct="1">
                <a:lnSpc>
                  <a:spcPct val="90000"/>
                </a:lnSpc>
                <a:spcBef>
                  <a:spcPts val="498"/>
                </a:spcBef>
                <a:buFont typeface="Arial"/>
                <a:buNone/>
                <a:defRPr sz="1196" kern="1200">
                  <a:solidFill>
                    <a:schemeClr val="tx1"/>
                  </a:solidFill>
                  <a:latin typeface="Arial" charset="0"/>
                  <a:ea typeface="Arial" charset="0"/>
                  <a:cs typeface="Arial" charset="0"/>
                </a:defRPr>
              </a:lvl2pPr>
              <a:lvl3pPr marL="911565" indent="0" algn="l" defTabSz="911565" rtl="0" eaLnBrk="1" latinLnBrk="0" hangingPunct="1">
                <a:lnSpc>
                  <a:spcPct val="90000"/>
                </a:lnSpc>
                <a:spcBef>
                  <a:spcPts val="498"/>
                </a:spcBef>
                <a:buFont typeface="Arial"/>
                <a:buNone/>
                <a:defRPr sz="1196" kern="1200">
                  <a:solidFill>
                    <a:schemeClr val="tx1"/>
                  </a:solidFill>
                  <a:latin typeface="Arial" charset="0"/>
                  <a:ea typeface="Arial" charset="0"/>
                  <a:cs typeface="Arial" charset="0"/>
                </a:defRPr>
              </a:lvl3pPr>
              <a:lvl4pPr marL="1367348" indent="0" algn="l" defTabSz="911565" rtl="0" eaLnBrk="1" latinLnBrk="0" hangingPunct="1">
                <a:lnSpc>
                  <a:spcPct val="90000"/>
                </a:lnSpc>
                <a:spcBef>
                  <a:spcPts val="498"/>
                </a:spcBef>
                <a:buFont typeface="Arial"/>
                <a:buNone/>
                <a:defRPr sz="1196" kern="1200">
                  <a:solidFill>
                    <a:schemeClr val="tx1"/>
                  </a:solidFill>
                  <a:latin typeface="Arial" charset="0"/>
                  <a:ea typeface="Arial" charset="0"/>
                  <a:cs typeface="Arial" charset="0"/>
                </a:defRPr>
              </a:lvl4pPr>
              <a:lvl5pPr marL="1823131" indent="0" algn="l" defTabSz="911565" rtl="0" eaLnBrk="1" latinLnBrk="0" hangingPunct="1">
                <a:lnSpc>
                  <a:spcPct val="90000"/>
                </a:lnSpc>
                <a:spcBef>
                  <a:spcPts val="498"/>
                </a:spcBef>
                <a:buFont typeface="Arial"/>
                <a:buNone/>
                <a:defRPr sz="1196" kern="1200">
                  <a:solidFill>
                    <a:schemeClr val="tx1"/>
                  </a:solidFill>
                  <a:latin typeface="Arial" charset="0"/>
                  <a:ea typeface="Arial" charset="0"/>
                  <a:cs typeface="Arial" charset="0"/>
                </a:defRPr>
              </a:lvl5pPr>
              <a:lvl6pPr marL="2506805" indent="-227891" algn="l" defTabSz="911565" rtl="0" eaLnBrk="1" latinLnBrk="0" hangingPunct="1">
                <a:lnSpc>
                  <a:spcPct val="90000"/>
                </a:lnSpc>
                <a:spcBef>
                  <a:spcPts val="498"/>
                </a:spcBef>
                <a:buFont typeface="Arial"/>
                <a:buChar char="•"/>
                <a:defRPr sz="1794" kern="1200">
                  <a:solidFill>
                    <a:schemeClr val="tx1"/>
                  </a:solidFill>
                  <a:latin typeface="+mn-lt"/>
                  <a:ea typeface="+mn-ea"/>
                  <a:cs typeface="+mn-cs"/>
                </a:defRPr>
              </a:lvl6pPr>
              <a:lvl7pPr marL="2962587" indent="-227891" algn="l" defTabSz="911565" rtl="0" eaLnBrk="1" latinLnBrk="0" hangingPunct="1">
                <a:lnSpc>
                  <a:spcPct val="90000"/>
                </a:lnSpc>
                <a:spcBef>
                  <a:spcPts val="498"/>
                </a:spcBef>
                <a:buFont typeface="Arial"/>
                <a:buChar char="•"/>
                <a:defRPr sz="1794" kern="1200">
                  <a:solidFill>
                    <a:schemeClr val="tx1"/>
                  </a:solidFill>
                  <a:latin typeface="+mn-lt"/>
                  <a:ea typeface="+mn-ea"/>
                  <a:cs typeface="+mn-cs"/>
                </a:defRPr>
              </a:lvl7pPr>
              <a:lvl8pPr marL="3418370" indent="-227891" algn="l" defTabSz="911565" rtl="0" eaLnBrk="1" latinLnBrk="0" hangingPunct="1">
                <a:lnSpc>
                  <a:spcPct val="90000"/>
                </a:lnSpc>
                <a:spcBef>
                  <a:spcPts val="498"/>
                </a:spcBef>
                <a:buFont typeface="Arial"/>
                <a:buChar char="•"/>
                <a:defRPr sz="1794" kern="1200">
                  <a:solidFill>
                    <a:schemeClr val="tx1"/>
                  </a:solidFill>
                  <a:latin typeface="+mn-lt"/>
                  <a:ea typeface="+mn-ea"/>
                  <a:cs typeface="+mn-cs"/>
                </a:defRPr>
              </a:lvl8pPr>
              <a:lvl9pPr marL="3874153" indent="-227891" algn="l" defTabSz="911565" rtl="0" eaLnBrk="1" latinLnBrk="0" hangingPunct="1">
                <a:lnSpc>
                  <a:spcPct val="90000"/>
                </a:lnSpc>
                <a:spcBef>
                  <a:spcPts val="498"/>
                </a:spcBef>
                <a:buFont typeface="Arial"/>
                <a:buChar char="•"/>
                <a:defRPr sz="1794" kern="1200">
                  <a:solidFill>
                    <a:schemeClr val="tx1"/>
                  </a:solidFill>
                  <a:latin typeface="+mn-lt"/>
                  <a:ea typeface="+mn-ea"/>
                  <a:cs typeface="+mn-cs"/>
                </a:defRPr>
              </a:lvl9pPr>
            </a:lstStyle>
            <a:p>
              <a:r>
                <a:rPr lang="en-US" sz="1400" dirty="0"/>
                <a:t>One vs. several structures based on need </a:t>
              </a:r>
            </a:p>
          </p:txBody>
        </p:sp>
      </p:grpSp>
      <p:grpSp>
        <p:nvGrpSpPr>
          <p:cNvPr id="43" name="Group 42"/>
          <p:cNvGrpSpPr/>
          <p:nvPr/>
        </p:nvGrpSpPr>
        <p:grpSpPr>
          <a:xfrm>
            <a:off x="701674" y="5867393"/>
            <a:ext cx="9324974" cy="745200"/>
            <a:chOff x="701674" y="5867393"/>
            <a:chExt cx="9324974" cy="745200"/>
          </a:xfrm>
        </p:grpSpPr>
        <p:sp>
          <p:nvSpPr>
            <p:cNvPr id="30" name="Text Placeholder 21"/>
            <p:cNvSpPr txBox="1">
              <a:spLocks/>
            </p:cNvSpPr>
            <p:nvPr/>
          </p:nvSpPr>
          <p:spPr>
            <a:xfrm>
              <a:off x="1457325" y="5867393"/>
              <a:ext cx="8569323" cy="745200"/>
            </a:xfrm>
            <a:prstGeom prst="rect">
              <a:avLst/>
            </a:prstGeom>
            <a:solidFill>
              <a:srgbClr val="E6EAE9"/>
            </a:solidFill>
          </p:spPr>
          <p:txBody>
            <a:bodyPr lIns="144000" tIns="72000" rIns="144000" bIns="72000" anchor="ctr"/>
            <a:lstStyle>
              <a:lvl1pPr marL="0" indent="0" algn="l" defTabSz="911565" rtl="0" eaLnBrk="1" latinLnBrk="0" hangingPunct="1">
                <a:lnSpc>
                  <a:spcPct val="90000"/>
                </a:lnSpc>
                <a:spcBef>
                  <a:spcPts val="997"/>
                </a:spcBef>
                <a:buFont typeface="Arial"/>
                <a:buNone/>
                <a:defRPr sz="1196" kern="1200" baseline="0">
                  <a:solidFill>
                    <a:schemeClr val="tx2"/>
                  </a:solidFill>
                  <a:latin typeface="Deutsche Bank Text" charset="0"/>
                  <a:ea typeface="Deutsche Bank Text" charset="0"/>
                  <a:cs typeface="Deutsche Bank Text" charset="0"/>
                </a:defRPr>
              </a:lvl1pPr>
              <a:lvl2pPr marL="455783" indent="0" algn="l" defTabSz="911565" rtl="0" eaLnBrk="1" latinLnBrk="0" hangingPunct="1">
                <a:lnSpc>
                  <a:spcPct val="90000"/>
                </a:lnSpc>
                <a:spcBef>
                  <a:spcPts val="498"/>
                </a:spcBef>
                <a:buFont typeface="Arial"/>
                <a:buNone/>
                <a:defRPr sz="1196" kern="1200">
                  <a:solidFill>
                    <a:schemeClr val="tx1"/>
                  </a:solidFill>
                  <a:latin typeface="Arial" charset="0"/>
                  <a:ea typeface="Arial" charset="0"/>
                  <a:cs typeface="Arial" charset="0"/>
                </a:defRPr>
              </a:lvl2pPr>
              <a:lvl3pPr marL="911565" indent="0" algn="l" defTabSz="911565" rtl="0" eaLnBrk="1" latinLnBrk="0" hangingPunct="1">
                <a:lnSpc>
                  <a:spcPct val="90000"/>
                </a:lnSpc>
                <a:spcBef>
                  <a:spcPts val="498"/>
                </a:spcBef>
                <a:buFont typeface="Arial"/>
                <a:buNone/>
                <a:defRPr sz="1196" kern="1200">
                  <a:solidFill>
                    <a:schemeClr val="tx1"/>
                  </a:solidFill>
                  <a:latin typeface="Arial" charset="0"/>
                  <a:ea typeface="Arial" charset="0"/>
                  <a:cs typeface="Arial" charset="0"/>
                </a:defRPr>
              </a:lvl3pPr>
              <a:lvl4pPr marL="1367348" indent="0" algn="l" defTabSz="911565" rtl="0" eaLnBrk="1" latinLnBrk="0" hangingPunct="1">
                <a:lnSpc>
                  <a:spcPct val="90000"/>
                </a:lnSpc>
                <a:spcBef>
                  <a:spcPts val="498"/>
                </a:spcBef>
                <a:buFont typeface="Arial"/>
                <a:buNone/>
                <a:defRPr sz="1196" kern="1200">
                  <a:solidFill>
                    <a:schemeClr val="tx1"/>
                  </a:solidFill>
                  <a:latin typeface="Arial" charset="0"/>
                  <a:ea typeface="Arial" charset="0"/>
                  <a:cs typeface="Arial" charset="0"/>
                </a:defRPr>
              </a:lvl4pPr>
              <a:lvl5pPr marL="1823131" indent="0" algn="l" defTabSz="911565" rtl="0" eaLnBrk="1" latinLnBrk="0" hangingPunct="1">
                <a:lnSpc>
                  <a:spcPct val="90000"/>
                </a:lnSpc>
                <a:spcBef>
                  <a:spcPts val="498"/>
                </a:spcBef>
                <a:buFont typeface="Arial"/>
                <a:buNone/>
                <a:defRPr sz="1196" kern="1200">
                  <a:solidFill>
                    <a:schemeClr val="tx1"/>
                  </a:solidFill>
                  <a:latin typeface="Arial" charset="0"/>
                  <a:ea typeface="Arial" charset="0"/>
                  <a:cs typeface="Arial" charset="0"/>
                </a:defRPr>
              </a:lvl5pPr>
              <a:lvl6pPr marL="2506805" indent="-227891" algn="l" defTabSz="911565" rtl="0" eaLnBrk="1" latinLnBrk="0" hangingPunct="1">
                <a:lnSpc>
                  <a:spcPct val="90000"/>
                </a:lnSpc>
                <a:spcBef>
                  <a:spcPts val="498"/>
                </a:spcBef>
                <a:buFont typeface="Arial"/>
                <a:buChar char="•"/>
                <a:defRPr sz="1794" kern="1200">
                  <a:solidFill>
                    <a:schemeClr val="tx1"/>
                  </a:solidFill>
                  <a:latin typeface="+mn-lt"/>
                  <a:ea typeface="+mn-ea"/>
                  <a:cs typeface="+mn-cs"/>
                </a:defRPr>
              </a:lvl6pPr>
              <a:lvl7pPr marL="2962587" indent="-227891" algn="l" defTabSz="911565" rtl="0" eaLnBrk="1" latinLnBrk="0" hangingPunct="1">
                <a:lnSpc>
                  <a:spcPct val="90000"/>
                </a:lnSpc>
                <a:spcBef>
                  <a:spcPts val="498"/>
                </a:spcBef>
                <a:buFont typeface="Arial"/>
                <a:buChar char="•"/>
                <a:defRPr sz="1794" kern="1200">
                  <a:solidFill>
                    <a:schemeClr val="tx1"/>
                  </a:solidFill>
                  <a:latin typeface="+mn-lt"/>
                  <a:ea typeface="+mn-ea"/>
                  <a:cs typeface="+mn-cs"/>
                </a:defRPr>
              </a:lvl7pPr>
              <a:lvl8pPr marL="3418370" indent="-227891" algn="l" defTabSz="911565" rtl="0" eaLnBrk="1" latinLnBrk="0" hangingPunct="1">
                <a:lnSpc>
                  <a:spcPct val="90000"/>
                </a:lnSpc>
                <a:spcBef>
                  <a:spcPts val="498"/>
                </a:spcBef>
                <a:buFont typeface="Arial"/>
                <a:buChar char="•"/>
                <a:defRPr sz="1794" kern="1200">
                  <a:solidFill>
                    <a:schemeClr val="tx1"/>
                  </a:solidFill>
                  <a:latin typeface="+mn-lt"/>
                  <a:ea typeface="+mn-ea"/>
                  <a:cs typeface="+mn-cs"/>
                </a:defRPr>
              </a:lvl8pPr>
              <a:lvl9pPr marL="3874153" indent="-227891" algn="l" defTabSz="911565" rtl="0" eaLnBrk="1" latinLnBrk="0" hangingPunct="1">
                <a:lnSpc>
                  <a:spcPct val="90000"/>
                </a:lnSpc>
                <a:spcBef>
                  <a:spcPts val="498"/>
                </a:spcBef>
                <a:buFont typeface="Arial"/>
                <a:buChar char="•"/>
                <a:defRPr sz="1794" kern="1200">
                  <a:solidFill>
                    <a:schemeClr val="tx1"/>
                  </a:solidFill>
                  <a:latin typeface="+mn-lt"/>
                  <a:ea typeface="+mn-ea"/>
                  <a:cs typeface="+mn-cs"/>
                </a:defRPr>
              </a:lvl9pPr>
            </a:lstStyle>
            <a:p>
              <a:r>
                <a:rPr lang="en-US" sz="1400" dirty="0"/>
                <a:t> Match the complexity of the family</a:t>
              </a:r>
            </a:p>
          </p:txBody>
        </p:sp>
        <p:grpSp>
          <p:nvGrpSpPr>
            <p:cNvPr id="5" name="Group 4"/>
            <p:cNvGrpSpPr/>
            <p:nvPr/>
          </p:nvGrpSpPr>
          <p:grpSpPr>
            <a:xfrm>
              <a:off x="701674" y="5867393"/>
              <a:ext cx="755651" cy="744288"/>
              <a:chOff x="854074" y="5094986"/>
              <a:chExt cx="755651" cy="744288"/>
            </a:xfrm>
          </p:grpSpPr>
          <p:sp>
            <p:nvSpPr>
              <p:cNvPr id="35" name="Rectangle 34"/>
              <p:cNvSpPr/>
              <p:nvPr/>
            </p:nvSpPr>
            <p:spPr>
              <a:xfrm>
                <a:off x="854074" y="5094986"/>
                <a:ext cx="755651" cy="744288"/>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994" dirty="0"/>
              </a:p>
            </p:txBody>
          </p:sp>
          <p:grpSp>
            <p:nvGrpSpPr>
              <p:cNvPr id="36" name="Group 35"/>
              <p:cNvGrpSpPr/>
              <p:nvPr/>
            </p:nvGrpSpPr>
            <p:grpSpPr>
              <a:xfrm>
                <a:off x="1191540" y="5375090"/>
                <a:ext cx="165059" cy="180407"/>
                <a:chOff x="695325" y="1403350"/>
                <a:chExt cx="155575" cy="180975"/>
              </a:xfrm>
            </p:grpSpPr>
            <p:sp>
              <p:nvSpPr>
                <p:cNvPr id="37" name="Freeform 36"/>
                <p:cNvSpPr/>
                <p:nvPr userDrawn="1"/>
              </p:nvSpPr>
              <p:spPr>
                <a:xfrm>
                  <a:off x="695325" y="1403350"/>
                  <a:ext cx="73025" cy="180975"/>
                </a:xfrm>
                <a:custGeom>
                  <a:avLst/>
                  <a:gdLst>
                    <a:gd name="connsiteX0" fmla="*/ 0 w 73025"/>
                    <a:gd name="connsiteY0" fmla="*/ 180975 h 180975"/>
                    <a:gd name="connsiteX1" fmla="*/ 73025 w 73025"/>
                    <a:gd name="connsiteY1" fmla="*/ 92075 h 180975"/>
                    <a:gd name="connsiteX2" fmla="*/ 3175 w 73025"/>
                    <a:gd name="connsiteY2" fmla="*/ 0 h 180975"/>
                  </a:gdLst>
                  <a:ahLst/>
                  <a:cxnLst>
                    <a:cxn ang="0">
                      <a:pos x="connsiteX0" y="connsiteY0"/>
                    </a:cxn>
                    <a:cxn ang="0">
                      <a:pos x="connsiteX1" y="connsiteY1"/>
                    </a:cxn>
                    <a:cxn ang="0">
                      <a:pos x="connsiteX2" y="connsiteY2"/>
                    </a:cxn>
                  </a:cxnLst>
                  <a:rect l="l" t="t" r="r" b="b"/>
                  <a:pathLst>
                    <a:path w="73025" h="180975">
                      <a:moveTo>
                        <a:pt x="0" y="180975"/>
                      </a:moveTo>
                      <a:lnTo>
                        <a:pt x="73025" y="92075"/>
                      </a:lnTo>
                      <a:lnTo>
                        <a:pt x="3175" y="0"/>
                      </a:lnTo>
                    </a:path>
                  </a:pathLst>
                </a:custGeom>
                <a:noFill/>
                <a:ln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994" dirty="0"/>
                </a:p>
              </p:txBody>
            </p:sp>
            <p:sp>
              <p:nvSpPr>
                <p:cNvPr id="38" name="Freeform 37"/>
                <p:cNvSpPr/>
                <p:nvPr userDrawn="1"/>
              </p:nvSpPr>
              <p:spPr>
                <a:xfrm>
                  <a:off x="777875" y="1403350"/>
                  <a:ext cx="73025" cy="180975"/>
                </a:xfrm>
                <a:custGeom>
                  <a:avLst/>
                  <a:gdLst>
                    <a:gd name="connsiteX0" fmla="*/ 0 w 73025"/>
                    <a:gd name="connsiteY0" fmla="*/ 180975 h 180975"/>
                    <a:gd name="connsiteX1" fmla="*/ 73025 w 73025"/>
                    <a:gd name="connsiteY1" fmla="*/ 92075 h 180975"/>
                    <a:gd name="connsiteX2" fmla="*/ 3175 w 73025"/>
                    <a:gd name="connsiteY2" fmla="*/ 0 h 180975"/>
                  </a:gdLst>
                  <a:ahLst/>
                  <a:cxnLst>
                    <a:cxn ang="0">
                      <a:pos x="connsiteX0" y="connsiteY0"/>
                    </a:cxn>
                    <a:cxn ang="0">
                      <a:pos x="connsiteX1" y="connsiteY1"/>
                    </a:cxn>
                    <a:cxn ang="0">
                      <a:pos x="connsiteX2" y="connsiteY2"/>
                    </a:cxn>
                  </a:cxnLst>
                  <a:rect l="l" t="t" r="r" b="b"/>
                  <a:pathLst>
                    <a:path w="73025" h="180975">
                      <a:moveTo>
                        <a:pt x="0" y="180975"/>
                      </a:moveTo>
                      <a:lnTo>
                        <a:pt x="73025" y="92075"/>
                      </a:lnTo>
                      <a:lnTo>
                        <a:pt x="3175" y="0"/>
                      </a:lnTo>
                    </a:path>
                  </a:pathLst>
                </a:custGeom>
                <a:noFill/>
                <a:ln cap="rnd">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994" dirty="0"/>
                </a:p>
              </p:txBody>
            </p:sp>
          </p:grpSp>
        </p:grpSp>
      </p:grpSp>
    </p:spTree>
    <p:extLst>
      <p:ext uri="{BB962C8B-B14F-4D97-AF65-F5344CB8AC3E}">
        <p14:creationId xmlns:p14="http://schemas.microsoft.com/office/powerpoint/2010/main" val="201297695"/>
      </p:ext>
    </p:extLst>
  </p:cSld>
  <p:clrMapOvr>
    <a:masterClrMapping/>
  </p:clrMapOvr>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 Placeholder 1"/>
          <p:cNvSpPr>
            <a:spLocks noGrp="1"/>
          </p:cNvSpPr>
          <p:nvPr>
            <p:ph type="body" sz="quarter" idx="10"/>
          </p:nvPr>
        </p:nvSpPr>
        <p:spPr/>
        <p:txBody>
          <a:bodyPr/>
          <a:lstStyle/>
          <a:p>
            <a:r>
              <a:rPr lang="pt-PT" dirty="0"/>
              <a:t>5</a:t>
            </a:r>
            <a:endParaRPr dirty="0"/>
          </a:p>
        </p:txBody>
      </p:sp>
      <p:sp>
        <p:nvSpPr>
          <p:cNvPr id="3" name="Text Placeholder 2"/>
          <p:cNvSpPr>
            <a:spLocks noGrp="1"/>
          </p:cNvSpPr>
          <p:nvPr>
            <p:ph type="body" sz="quarter" idx="11"/>
          </p:nvPr>
        </p:nvSpPr>
        <p:spPr>
          <a:xfrm>
            <a:off x="5418137" y="2086683"/>
            <a:ext cx="3816351" cy="355575"/>
          </a:xfrm>
        </p:spPr>
        <p:txBody>
          <a:bodyPr/>
          <a:lstStyle/>
          <a:p>
            <a:r>
              <a:rPr lang="en-US" dirty="0"/>
              <a:t>Art and Architecture of the Family Meeting</a:t>
            </a:r>
          </a:p>
          <a:p>
            <a:endParaRPr lang="en-US" dirty="0"/>
          </a:p>
        </p:txBody>
      </p:sp>
      <p:sp>
        <p:nvSpPr>
          <p:cNvPr id="4" name="Text Placeholder 3"/>
          <p:cNvSpPr>
            <a:spLocks noGrp="1"/>
          </p:cNvSpPr>
          <p:nvPr>
            <p:ph type="body" sz="quarter" idx="12"/>
          </p:nvPr>
        </p:nvSpPr>
        <p:spPr>
          <a:xfrm>
            <a:off x="5418138" y="2694611"/>
            <a:ext cx="3816350" cy="1113717"/>
          </a:xfrm>
        </p:spPr>
        <p:txBody>
          <a:bodyPr/>
          <a:lstStyle/>
          <a:p>
            <a:r>
              <a:rPr lang="en-US" dirty="0"/>
              <a:t> </a:t>
            </a:r>
            <a:endParaRPr dirty="0"/>
          </a:p>
        </p:txBody>
      </p:sp>
    </p:spTree>
    <p:extLst>
      <p:ext uri="{BB962C8B-B14F-4D97-AF65-F5344CB8AC3E}">
        <p14:creationId xmlns:p14="http://schemas.microsoft.com/office/powerpoint/2010/main" val="1829130110"/>
      </p:ext>
    </p:extLst>
  </p:cSld>
  <p:clrMapOvr>
    <a:masterClrMapping/>
  </p:clrMapOvr>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 Placeholder 1"/>
          <p:cNvSpPr>
            <a:spLocks noGrp="1"/>
          </p:cNvSpPr>
          <p:nvPr>
            <p:ph type="body" sz="quarter" idx="62"/>
          </p:nvPr>
        </p:nvSpPr>
        <p:spPr/>
        <p:txBody>
          <a:bodyPr/>
          <a:lstStyle/>
          <a:p>
            <a:r>
              <a:rPr lang="en-US" dirty="0"/>
              <a:t>Art and Architecture of the Family Meeting</a:t>
            </a:r>
          </a:p>
          <a:p>
            <a:endParaRPr lang="en-US" dirty="0"/>
          </a:p>
        </p:txBody>
      </p:sp>
      <p:sp>
        <p:nvSpPr>
          <p:cNvPr id="3" name="Text Placeholder 2"/>
          <p:cNvSpPr>
            <a:spLocks noGrp="1"/>
          </p:cNvSpPr>
          <p:nvPr>
            <p:ph type="body" sz="quarter" idx="63"/>
          </p:nvPr>
        </p:nvSpPr>
        <p:spPr/>
        <p:txBody>
          <a:bodyPr/>
          <a:lstStyle/>
          <a:p>
            <a:r>
              <a:rPr lang="en-US" dirty="0"/>
              <a:t>What Is a Family Meeting?</a:t>
            </a:r>
          </a:p>
        </p:txBody>
      </p:sp>
      <p:sp>
        <p:nvSpPr>
          <p:cNvPr id="9" name="Text Placeholder 8"/>
          <p:cNvSpPr>
            <a:spLocks noGrp="1"/>
          </p:cNvSpPr>
          <p:nvPr>
            <p:ph type="body" sz="quarter" idx="72"/>
          </p:nvPr>
        </p:nvSpPr>
        <p:spPr/>
        <p:txBody>
          <a:bodyPr/>
          <a:lstStyle/>
          <a:p>
            <a:r>
              <a:rPr lang="en-US" dirty="0"/>
              <a:t> </a:t>
            </a:r>
          </a:p>
        </p:txBody>
      </p:sp>
      <p:sp>
        <p:nvSpPr>
          <p:cNvPr id="26" name="Text Placeholder 7"/>
          <p:cNvSpPr>
            <a:spLocks noGrp="1"/>
          </p:cNvSpPr>
          <p:nvPr>
            <p:ph type="body" sz="quarter" idx="73"/>
          </p:nvPr>
        </p:nvSpPr>
        <p:spPr>
          <a:xfrm>
            <a:off x="701674" y="2087564"/>
            <a:ext cx="9350375" cy="2252208"/>
          </a:xfrm>
        </p:spPr>
        <p:txBody>
          <a:bodyPr/>
          <a:lstStyle/>
          <a:p>
            <a:pPr>
              <a:lnSpc>
                <a:spcPct val="100000"/>
              </a:lnSpc>
            </a:pPr>
            <a:r>
              <a:rPr lang="en-US" sz="1600" dirty="0"/>
              <a:t>Formal multi-generational gathering </a:t>
            </a:r>
          </a:p>
          <a:p>
            <a:pPr>
              <a:lnSpc>
                <a:spcPct val="100000"/>
              </a:lnSpc>
            </a:pPr>
            <a:r>
              <a:rPr lang="en-US" sz="1600" dirty="0"/>
              <a:t>Business meeting to discuss issues affecting or concerning the family</a:t>
            </a:r>
          </a:p>
          <a:p>
            <a:pPr marL="397206" indent="-285750">
              <a:lnSpc>
                <a:spcPct val="100000"/>
              </a:lnSpc>
              <a:buFont typeface="Wingdings" panose="05000000000000000000" pitchFamily="2" charset="2"/>
              <a:buChar char="ü"/>
            </a:pPr>
            <a:r>
              <a:rPr lang="en-US" sz="1600" dirty="0"/>
              <a:t>Finances</a:t>
            </a:r>
          </a:p>
          <a:p>
            <a:pPr marL="397206" indent="-285750">
              <a:lnSpc>
                <a:spcPct val="100000"/>
              </a:lnSpc>
              <a:buFont typeface="Wingdings" panose="05000000000000000000" pitchFamily="2" charset="2"/>
              <a:buChar char="ü"/>
            </a:pPr>
            <a:r>
              <a:rPr lang="en-US" sz="1600" dirty="0"/>
              <a:t>Relationships</a:t>
            </a:r>
          </a:p>
          <a:p>
            <a:pPr marL="397206" indent="-285750">
              <a:lnSpc>
                <a:spcPct val="100000"/>
              </a:lnSpc>
              <a:buFont typeface="Wingdings" panose="05000000000000000000" pitchFamily="2" charset="2"/>
              <a:buChar char="ü"/>
            </a:pPr>
            <a:r>
              <a:rPr lang="en-US" sz="1600" dirty="0"/>
              <a:t>Legacy</a:t>
            </a:r>
          </a:p>
          <a:p>
            <a:pPr>
              <a:lnSpc>
                <a:spcPct val="100000"/>
              </a:lnSpc>
            </a:pPr>
            <a:r>
              <a:rPr lang="en-US" sz="1600" dirty="0"/>
              <a:t>Not a family reunion</a:t>
            </a:r>
          </a:p>
          <a:p>
            <a:pPr>
              <a:lnSpc>
                <a:spcPct val="100000"/>
              </a:lnSpc>
            </a:pPr>
            <a:endParaRPr lang="en-US" sz="1600" dirty="0"/>
          </a:p>
        </p:txBody>
      </p:sp>
      <p:pic>
        <p:nvPicPr>
          <p:cNvPr id="24" name="Picture 23"/>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6404711" y="2832818"/>
            <a:ext cx="4246462" cy="4246462"/>
          </a:xfrm>
          <a:prstGeom prst="rect">
            <a:avLst/>
          </a:prstGeom>
        </p:spPr>
      </p:pic>
    </p:spTree>
    <p:extLst>
      <p:ext uri="{BB962C8B-B14F-4D97-AF65-F5344CB8AC3E}">
        <p14:creationId xmlns:p14="http://schemas.microsoft.com/office/powerpoint/2010/main" val="2568808697"/>
      </p:ext>
    </p:extLst>
  </p:cSld>
  <p:clrMapOvr>
    <a:masterClrMapping/>
  </p:clrMapOvr>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 Placeholder 1"/>
          <p:cNvSpPr>
            <a:spLocks noGrp="1"/>
          </p:cNvSpPr>
          <p:nvPr>
            <p:ph type="body" sz="quarter" idx="62"/>
          </p:nvPr>
        </p:nvSpPr>
        <p:spPr/>
        <p:txBody>
          <a:bodyPr/>
          <a:lstStyle/>
          <a:p>
            <a:r>
              <a:rPr lang="en-US" dirty="0"/>
              <a:t>Art and Architecture of the Family Meeting</a:t>
            </a:r>
          </a:p>
          <a:p>
            <a:endParaRPr lang="en-US" dirty="0"/>
          </a:p>
        </p:txBody>
      </p:sp>
      <p:sp>
        <p:nvSpPr>
          <p:cNvPr id="3" name="Text Placeholder 2"/>
          <p:cNvSpPr>
            <a:spLocks noGrp="1"/>
          </p:cNvSpPr>
          <p:nvPr>
            <p:ph type="body" sz="quarter" idx="63"/>
          </p:nvPr>
        </p:nvSpPr>
        <p:spPr/>
        <p:txBody>
          <a:bodyPr/>
          <a:lstStyle/>
          <a:p>
            <a:r>
              <a:rPr lang="en-US" dirty="0"/>
              <a:t>How Can I Help My Clients With This? </a:t>
            </a:r>
          </a:p>
        </p:txBody>
      </p:sp>
      <p:sp>
        <p:nvSpPr>
          <p:cNvPr id="9" name="Text Placeholder 8"/>
          <p:cNvSpPr>
            <a:spLocks noGrp="1"/>
          </p:cNvSpPr>
          <p:nvPr>
            <p:ph type="body" sz="quarter" idx="72"/>
          </p:nvPr>
        </p:nvSpPr>
        <p:spPr/>
        <p:txBody>
          <a:bodyPr/>
          <a:lstStyle/>
          <a:p>
            <a:r>
              <a:rPr lang="en-US" dirty="0"/>
              <a:t> </a:t>
            </a:r>
          </a:p>
        </p:txBody>
      </p:sp>
      <p:sp>
        <p:nvSpPr>
          <p:cNvPr id="26" name="Text Placeholder 7"/>
          <p:cNvSpPr>
            <a:spLocks noGrp="1"/>
          </p:cNvSpPr>
          <p:nvPr>
            <p:ph type="body" sz="quarter" idx="73"/>
          </p:nvPr>
        </p:nvSpPr>
        <p:spPr>
          <a:xfrm>
            <a:off x="701674" y="2087564"/>
            <a:ext cx="9350375" cy="2252208"/>
          </a:xfrm>
        </p:spPr>
        <p:txBody>
          <a:bodyPr/>
          <a:lstStyle/>
          <a:p>
            <a:pPr>
              <a:lnSpc>
                <a:spcPct val="100000"/>
              </a:lnSpc>
            </a:pPr>
            <a:r>
              <a:rPr lang="en-US" sz="1600" dirty="0"/>
              <a:t>Assist the family in developing strategic direction</a:t>
            </a:r>
          </a:p>
          <a:p>
            <a:pPr>
              <a:lnSpc>
                <a:spcPct val="100000"/>
              </a:lnSpc>
            </a:pPr>
            <a:r>
              <a:rPr lang="en-US" sz="1600" dirty="0"/>
              <a:t>Design meetings so family members will:</a:t>
            </a:r>
          </a:p>
          <a:p>
            <a:pPr marL="397206" indent="-285750">
              <a:lnSpc>
                <a:spcPct val="100000"/>
              </a:lnSpc>
              <a:buFont typeface="Wingdings" panose="05000000000000000000" pitchFamily="2" charset="2"/>
              <a:buChar char="ü"/>
            </a:pPr>
            <a:r>
              <a:rPr lang="en-US" sz="1600" dirty="0"/>
              <a:t>Establish and understand family lore</a:t>
            </a:r>
          </a:p>
          <a:p>
            <a:pPr marL="397206" indent="-285750">
              <a:lnSpc>
                <a:spcPct val="100000"/>
              </a:lnSpc>
              <a:buFont typeface="Wingdings" panose="05000000000000000000" pitchFamily="2" charset="2"/>
              <a:buChar char="ü"/>
            </a:pPr>
            <a:r>
              <a:rPr lang="en-US" sz="1600" dirty="0"/>
              <a:t>Identify shared values </a:t>
            </a:r>
          </a:p>
          <a:p>
            <a:pPr marL="397206" indent="-285750">
              <a:lnSpc>
                <a:spcPct val="100000"/>
              </a:lnSpc>
              <a:buFont typeface="Wingdings" panose="05000000000000000000" pitchFamily="2" charset="2"/>
              <a:buChar char="ü"/>
            </a:pPr>
            <a:r>
              <a:rPr lang="en-US" sz="1600" dirty="0"/>
              <a:t>Develop a common vision </a:t>
            </a:r>
          </a:p>
          <a:p>
            <a:pPr marL="397206" indent="-285750">
              <a:lnSpc>
                <a:spcPct val="100000"/>
              </a:lnSpc>
              <a:buFont typeface="Wingdings" panose="05000000000000000000" pitchFamily="2" charset="2"/>
              <a:buChar char="ü"/>
            </a:pPr>
            <a:r>
              <a:rPr lang="en-US" sz="1600" dirty="0"/>
              <a:t>Establish family governance</a:t>
            </a:r>
          </a:p>
          <a:p>
            <a:pPr marL="397206" indent="-285750">
              <a:lnSpc>
                <a:spcPct val="100000"/>
              </a:lnSpc>
              <a:buFont typeface="Wingdings" panose="05000000000000000000" pitchFamily="2" charset="2"/>
              <a:buChar char="ü"/>
            </a:pPr>
            <a:r>
              <a:rPr lang="en-US" sz="1600" dirty="0"/>
              <a:t>Understand each individual’s role </a:t>
            </a:r>
          </a:p>
          <a:p>
            <a:pPr marL="397206" indent="-285750">
              <a:lnSpc>
                <a:spcPct val="100000"/>
              </a:lnSpc>
              <a:buFont typeface="Wingdings" panose="05000000000000000000" pitchFamily="2" charset="2"/>
              <a:buChar char="ü"/>
            </a:pPr>
            <a:r>
              <a:rPr lang="en-US" sz="1600" dirty="0"/>
              <a:t>Feel safe discussing difficult issues</a:t>
            </a:r>
          </a:p>
          <a:p>
            <a:pPr marL="397206" indent="-285750">
              <a:lnSpc>
                <a:spcPct val="100000"/>
              </a:lnSpc>
              <a:buFont typeface="Wingdings" panose="05000000000000000000" pitchFamily="2" charset="2"/>
              <a:buChar char="ü"/>
            </a:pPr>
            <a:r>
              <a:rPr lang="en-US" sz="1600" dirty="0"/>
              <a:t>Instill good financial stewardship in next-gen</a:t>
            </a:r>
          </a:p>
        </p:txBody>
      </p:sp>
    </p:spTree>
    <p:extLst>
      <p:ext uri="{BB962C8B-B14F-4D97-AF65-F5344CB8AC3E}">
        <p14:creationId xmlns:p14="http://schemas.microsoft.com/office/powerpoint/2010/main" val="2284045679"/>
      </p:ext>
    </p:extLst>
  </p:cSld>
  <p:clrMapOvr>
    <a:masterClrMapping/>
  </p:clrMapOvr>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 Placeholder 1"/>
          <p:cNvSpPr>
            <a:spLocks noGrp="1"/>
          </p:cNvSpPr>
          <p:nvPr>
            <p:ph type="body" sz="quarter" idx="62"/>
          </p:nvPr>
        </p:nvSpPr>
        <p:spPr/>
        <p:txBody>
          <a:bodyPr/>
          <a:lstStyle/>
          <a:p>
            <a:r>
              <a:rPr lang="en-US" dirty="0"/>
              <a:t>Art and Architecture of the Family Meeting</a:t>
            </a:r>
          </a:p>
          <a:p>
            <a:endParaRPr lang="en-US" dirty="0"/>
          </a:p>
        </p:txBody>
      </p:sp>
      <p:sp>
        <p:nvSpPr>
          <p:cNvPr id="3" name="Text Placeholder 2"/>
          <p:cNvSpPr>
            <a:spLocks noGrp="1"/>
          </p:cNvSpPr>
          <p:nvPr>
            <p:ph type="body" sz="quarter" idx="63"/>
          </p:nvPr>
        </p:nvSpPr>
        <p:spPr/>
        <p:txBody>
          <a:bodyPr/>
          <a:lstStyle/>
          <a:p>
            <a:r>
              <a:rPr lang="en-US" dirty="0"/>
              <a:t>Why Should We Do This? </a:t>
            </a:r>
          </a:p>
        </p:txBody>
      </p:sp>
      <p:sp>
        <p:nvSpPr>
          <p:cNvPr id="9" name="Text Placeholder 8"/>
          <p:cNvSpPr>
            <a:spLocks noGrp="1"/>
          </p:cNvSpPr>
          <p:nvPr>
            <p:ph type="body" sz="quarter" idx="72"/>
          </p:nvPr>
        </p:nvSpPr>
        <p:spPr>
          <a:xfrm>
            <a:off x="702650" y="6776213"/>
            <a:ext cx="9324000" cy="268287"/>
          </a:xfrm>
        </p:spPr>
        <p:txBody>
          <a:bodyPr/>
          <a:lstStyle/>
          <a:p>
            <a:r>
              <a:rPr lang="en-US" dirty="0"/>
              <a:t> </a:t>
            </a:r>
          </a:p>
        </p:txBody>
      </p:sp>
      <p:sp>
        <p:nvSpPr>
          <p:cNvPr id="26" name="Text Placeholder 7"/>
          <p:cNvSpPr>
            <a:spLocks noGrp="1"/>
          </p:cNvSpPr>
          <p:nvPr>
            <p:ph type="body" sz="quarter" idx="73"/>
          </p:nvPr>
        </p:nvSpPr>
        <p:spPr>
          <a:xfrm>
            <a:off x="701674" y="2087564"/>
            <a:ext cx="9350375" cy="2252208"/>
          </a:xfrm>
        </p:spPr>
        <p:txBody>
          <a:bodyPr/>
          <a:lstStyle/>
          <a:p>
            <a:pPr>
              <a:lnSpc>
                <a:spcPct val="100000"/>
              </a:lnSpc>
            </a:pPr>
            <a:r>
              <a:rPr lang="en-US" sz="1600" dirty="0"/>
              <a:t>Important tool to preserve and perpetuate a healthy legacy</a:t>
            </a:r>
          </a:p>
          <a:p>
            <a:pPr>
              <a:lnSpc>
                <a:spcPct val="100000"/>
              </a:lnSpc>
            </a:pPr>
            <a:endParaRPr lang="en-US" sz="1600" dirty="0"/>
          </a:p>
          <a:p>
            <a:pPr>
              <a:lnSpc>
                <a:spcPct val="100000"/>
              </a:lnSpc>
            </a:pPr>
            <a:r>
              <a:rPr lang="en-US" sz="1600" dirty="0"/>
              <a:t>Method by which the family can develop, grow and maintain itself across time</a:t>
            </a:r>
          </a:p>
          <a:p>
            <a:pPr>
              <a:lnSpc>
                <a:spcPct val="100000"/>
              </a:lnSpc>
            </a:pPr>
            <a:endParaRPr lang="en-US" sz="1600" dirty="0"/>
          </a:p>
          <a:p>
            <a:pPr lvl="0">
              <a:buFont typeface="Arial" panose="020B0604020202020204" pitchFamily="34" charset="0"/>
              <a:buChar char="•"/>
            </a:pPr>
            <a:r>
              <a:rPr lang="en-US" sz="1600" dirty="0">
                <a:solidFill>
                  <a:schemeClr val="tx2">
                    <a:lumMod val="75000"/>
                  </a:schemeClr>
                </a:solidFill>
              </a:rPr>
              <a:t>Family Goals</a:t>
            </a:r>
          </a:p>
          <a:p>
            <a:pPr marL="397206" lvl="0" indent="-285750">
              <a:buFont typeface="Wingdings" panose="05000000000000000000" pitchFamily="2" charset="2"/>
              <a:buChar char="ü"/>
            </a:pPr>
            <a:r>
              <a:rPr lang="en-US" sz="1600" dirty="0">
                <a:solidFill>
                  <a:srgbClr val="535B61"/>
                </a:solidFill>
              </a:rPr>
              <a:t>Identify as a unique and united entity</a:t>
            </a:r>
          </a:p>
          <a:p>
            <a:pPr marL="397206" lvl="0" indent="-285750">
              <a:buFont typeface="Wingdings" panose="05000000000000000000" pitchFamily="2" charset="2"/>
              <a:buChar char="ü"/>
            </a:pPr>
            <a:r>
              <a:rPr lang="en-US" sz="1600" dirty="0">
                <a:solidFill>
                  <a:srgbClr val="535B61"/>
                </a:solidFill>
              </a:rPr>
              <a:t>Share significant information </a:t>
            </a:r>
          </a:p>
          <a:p>
            <a:pPr marL="397206" lvl="0" indent="-285750">
              <a:buFont typeface="Wingdings" panose="05000000000000000000" pitchFamily="2" charset="2"/>
              <a:buChar char="ü"/>
            </a:pPr>
            <a:r>
              <a:rPr lang="en-US" sz="1600" dirty="0">
                <a:solidFill>
                  <a:srgbClr val="535B61"/>
                </a:solidFill>
              </a:rPr>
              <a:t>Plan for the future </a:t>
            </a:r>
          </a:p>
          <a:p>
            <a:pPr marL="397206" lvl="0" indent="-285750">
              <a:buFont typeface="Wingdings" panose="05000000000000000000" pitchFamily="2" charset="2"/>
              <a:buChar char="ü"/>
            </a:pPr>
            <a:r>
              <a:rPr lang="en-US" sz="1600" dirty="0">
                <a:solidFill>
                  <a:srgbClr val="535B61"/>
                </a:solidFill>
              </a:rPr>
              <a:t>Assign family duties to members</a:t>
            </a:r>
          </a:p>
          <a:p>
            <a:pPr lvl="0"/>
            <a:endParaRPr lang="en-US" sz="1600" dirty="0">
              <a:solidFill>
                <a:srgbClr val="535B61"/>
              </a:solidFill>
            </a:endParaRPr>
          </a:p>
          <a:p>
            <a:pPr>
              <a:lnSpc>
                <a:spcPct val="100000"/>
              </a:lnSpc>
            </a:pPr>
            <a:endParaRPr lang="en-US" sz="1600" dirty="0"/>
          </a:p>
          <a:p>
            <a:pPr>
              <a:lnSpc>
                <a:spcPct val="100000"/>
              </a:lnSpc>
            </a:pPr>
            <a:endParaRPr lang="en-US" sz="1600" dirty="0"/>
          </a:p>
        </p:txBody>
      </p:sp>
    </p:spTree>
    <p:extLst>
      <p:ext uri="{BB962C8B-B14F-4D97-AF65-F5344CB8AC3E}">
        <p14:creationId xmlns:p14="http://schemas.microsoft.com/office/powerpoint/2010/main" val="2647997119"/>
      </p:ext>
    </p:extLst>
  </p:cSld>
  <p:clrMapOvr>
    <a:masterClrMapping/>
  </p:clrMapOvr>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 Placeholder 1"/>
          <p:cNvSpPr>
            <a:spLocks noGrp="1"/>
          </p:cNvSpPr>
          <p:nvPr>
            <p:ph type="body" sz="quarter" idx="62"/>
          </p:nvPr>
        </p:nvSpPr>
        <p:spPr/>
        <p:txBody>
          <a:bodyPr/>
          <a:lstStyle/>
          <a:p>
            <a:r>
              <a:rPr lang="en-US" dirty="0"/>
              <a:t>Art and Architecture of the Family Meeting</a:t>
            </a:r>
          </a:p>
          <a:p>
            <a:endParaRPr lang="en-US" dirty="0"/>
          </a:p>
        </p:txBody>
      </p:sp>
      <p:sp>
        <p:nvSpPr>
          <p:cNvPr id="3" name="Text Placeholder 2"/>
          <p:cNvSpPr>
            <a:spLocks noGrp="1"/>
          </p:cNvSpPr>
          <p:nvPr>
            <p:ph type="body" sz="quarter" idx="63"/>
          </p:nvPr>
        </p:nvSpPr>
        <p:spPr/>
        <p:txBody>
          <a:bodyPr/>
          <a:lstStyle/>
          <a:p>
            <a:r>
              <a:rPr lang="en-US" dirty="0"/>
              <a:t>Why Should We Do This? </a:t>
            </a:r>
          </a:p>
        </p:txBody>
      </p:sp>
      <p:sp>
        <p:nvSpPr>
          <p:cNvPr id="9" name="Text Placeholder 8"/>
          <p:cNvSpPr>
            <a:spLocks noGrp="1"/>
          </p:cNvSpPr>
          <p:nvPr>
            <p:ph type="body" sz="quarter" idx="72"/>
          </p:nvPr>
        </p:nvSpPr>
        <p:spPr/>
        <p:txBody>
          <a:bodyPr/>
          <a:lstStyle/>
          <a:p>
            <a:r>
              <a:rPr lang="en-US" dirty="0"/>
              <a:t> </a:t>
            </a:r>
          </a:p>
        </p:txBody>
      </p:sp>
      <p:sp>
        <p:nvSpPr>
          <p:cNvPr id="26" name="Text Placeholder 7"/>
          <p:cNvSpPr>
            <a:spLocks noGrp="1"/>
          </p:cNvSpPr>
          <p:nvPr>
            <p:ph type="body" sz="quarter" idx="73"/>
          </p:nvPr>
        </p:nvSpPr>
        <p:spPr>
          <a:xfrm>
            <a:off x="701674" y="2087564"/>
            <a:ext cx="9350375" cy="2252208"/>
          </a:xfrm>
        </p:spPr>
        <p:txBody>
          <a:bodyPr/>
          <a:lstStyle/>
          <a:p>
            <a:pPr marL="0" lvl="0" indent="0">
              <a:buNone/>
            </a:pPr>
            <a:r>
              <a:rPr lang="en-US" sz="1600" dirty="0">
                <a:solidFill>
                  <a:srgbClr val="00205B"/>
                </a:solidFill>
              </a:rPr>
              <a:t>Objectives</a:t>
            </a:r>
          </a:p>
          <a:p>
            <a:r>
              <a:rPr lang="en-US" sz="1600" dirty="0"/>
              <a:t>Understand Family wealth</a:t>
            </a:r>
          </a:p>
          <a:p>
            <a:r>
              <a:rPr lang="en-US" sz="1600" dirty="0"/>
              <a:t>Management and distribution of wealth</a:t>
            </a:r>
          </a:p>
          <a:p>
            <a:r>
              <a:rPr lang="en-US" sz="1600" dirty="0"/>
              <a:t>Family business and succession </a:t>
            </a:r>
          </a:p>
          <a:p>
            <a:r>
              <a:rPr lang="en-US" sz="1600" dirty="0"/>
              <a:t>Family history, traditions, vision </a:t>
            </a:r>
          </a:p>
          <a:p>
            <a:r>
              <a:rPr lang="en-US" sz="1600" dirty="0"/>
              <a:t>Family governance </a:t>
            </a:r>
          </a:p>
          <a:p>
            <a:r>
              <a:rPr lang="en-US" sz="1600" dirty="0"/>
              <a:t>Charitable legacy</a:t>
            </a:r>
          </a:p>
          <a:p>
            <a:r>
              <a:rPr lang="en-US" sz="1600" dirty="0"/>
              <a:t>Learn about and from each other</a:t>
            </a:r>
          </a:p>
        </p:txBody>
      </p:sp>
    </p:spTree>
    <p:extLst>
      <p:ext uri="{BB962C8B-B14F-4D97-AF65-F5344CB8AC3E}">
        <p14:creationId xmlns:p14="http://schemas.microsoft.com/office/powerpoint/2010/main" val="380189323"/>
      </p:ext>
    </p:extLst>
  </p:cSld>
  <p:clrMapOvr>
    <a:masterClrMapping/>
  </p:clrMapOvr>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 Placeholder 1"/>
          <p:cNvSpPr>
            <a:spLocks noGrp="1"/>
          </p:cNvSpPr>
          <p:nvPr>
            <p:ph type="body" sz="quarter" idx="62"/>
          </p:nvPr>
        </p:nvSpPr>
        <p:spPr/>
        <p:txBody>
          <a:bodyPr/>
          <a:lstStyle/>
          <a:p>
            <a:r>
              <a:rPr lang="en-US" dirty="0"/>
              <a:t>Art and Architecture of the Family Meeting</a:t>
            </a:r>
          </a:p>
          <a:p>
            <a:endParaRPr lang="en-US" dirty="0"/>
          </a:p>
        </p:txBody>
      </p:sp>
      <p:sp>
        <p:nvSpPr>
          <p:cNvPr id="3" name="Text Placeholder 2"/>
          <p:cNvSpPr>
            <a:spLocks noGrp="1"/>
          </p:cNvSpPr>
          <p:nvPr>
            <p:ph type="body" sz="quarter" idx="63"/>
          </p:nvPr>
        </p:nvSpPr>
        <p:spPr/>
        <p:txBody>
          <a:bodyPr/>
          <a:lstStyle/>
          <a:p>
            <a:r>
              <a:rPr lang="en-US" dirty="0"/>
              <a:t>The Family Meeting as an Event</a:t>
            </a:r>
          </a:p>
        </p:txBody>
      </p:sp>
      <p:sp>
        <p:nvSpPr>
          <p:cNvPr id="9" name="Text Placeholder 8"/>
          <p:cNvSpPr>
            <a:spLocks noGrp="1"/>
          </p:cNvSpPr>
          <p:nvPr>
            <p:ph type="body" sz="quarter" idx="72"/>
          </p:nvPr>
        </p:nvSpPr>
        <p:spPr/>
        <p:txBody>
          <a:bodyPr/>
          <a:lstStyle/>
          <a:p>
            <a:r>
              <a:rPr lang="en-US" dirty="0"/>
              <a:t> </a:t>
            </a:r>
          </a:p>
        </p:txBody>
      </p:sp>
      <p:sp>
        <p:nvSpPr>
          <p:cNvPr id="26" name="Text Placeholder 7"/>
          <p:cNvSpPr>
            <a:spLocks noGrp="1"/>
          </p:cNvSpPr>
          <p:nvPr>
            <p:ph type="body" sz="quarter" idx="73"/>
          </p:nvPr>
        </p:nvSpPr>
        <p:spPr>
          <a:xfrm>
            <a:off x="701674" y="2087564"/>
            <a:ext cx="9350375" cy="2252208"/>
          </a:xfrm>
        </p:spPr>
        <p:txBody>
          <a:bodyPr/>
          <a:lstStyle/>
          <a:p>
            <a:pPr>
              <a:lnSpc>
                <a:spcPct val="100000"/>
              </a:lnSpc>
            </a:pPr>
            <a:r>
              <a:rPr lang="en-US" sz="1600" dirty="0"/>
              <a:t>A turning point in a family’s development</a:t>
            </a:r>
          </a:p>
          <a:p>
            <a:pPr>
              <a:lnSpc>
                <a:spcPct val="100000"/>
              </a:lnSpc>
            </a:pPr>
            <a:r>
              <a:rPr lang="en-US" sz="1600" dirty="0"/>
              <a:t>Include a social component</a:t>
            </a:r>
          </a:p>
          <a:p>
            <a:pPr>
              <a:lnSpc>
                <a:spcPct val="100000"/>
              </a:lnSpc>
            </a:pPr>
            <a:r>
              <a:rPr lang="en-US" sz="1600" dirty="0"/>
              <a:t>Include downtime</a:t>
            </a:r>
          </a:p>
          <a:p>
            <a:pPr>
              <a:lnSpc>
                <a:spcPct val="100000"/>
              </a:lnSpc>
            </a:pPr>
            <a:r>
              <a:rPr lang="en-US" sz="1600" dirty="0"/>
              <a:t>Guard the privacy of the family</a:t>
            </a:r>
          </a:p>
          <a:p>
            <a:pPr>
              <a:lnSpc>
                <a:spcPct val="100000"/>
              </a:lnSpc>
            </a:pPr>
            <a:r>
              <a:rPr lang="en-US" sz="1600" dirty="0"/>
              <a:t>Select neutral location</a:t>
            </a:r>
          </a:p>
          <a:p>
            <a:pPr>
              <a:lnSpc>
                <a:spcPct val="100000"/>
              </a:lnSpc>
            </a:pPr>
            <a:r>
              <a:rPr lang="en-US" sz="1600" dirty="0"/>
              <a:t>Provide Childcare</a:t>
            </a:r>
          </a:p>
          <a:p>
            <a:pPr>
              <a:lnSpc>
                <a:spcPct val="100000"/>
              </a:lnSpc>
            </a:pPr>
            <a:endParaRPr lang="en-US" sz="1600" dirty="0"/>
          </a:p>
        </p:txBody>
      </p:sp>
    </p:spTree>
    <p:extLst>
      <p:ext uri="{BB962C8B-B14F-4D97-AF65-F5344CB8AC3E}">
        <p14:creationId xmlns:p14="http://schemas.microsoft.com/office/powerpoint/2010/main" val="1652124791"/>
      </p:ext>
    </p:extLst>
  </p:cSld>
  <p:clrMapOvr>
    <a:masterClrMapping/>
  </p:clrMapOvr>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 Placeholder 1"/>
          <p:cNvSpPr>
            <a:spLocks noGrp="1"/>
          </p:cNvSpPr>
          <p:nvPr>
            <p:ph type="body" sz="quarter" idx="10"/>
          </p:nvPr>
        </p:nvSpPr>
        <p:spPr/>
        <p:txBody>
          <a:bodyPr/>
          <a:lstStyle/>
          <a:p>
            <a:r>
              <a:rPr lang="pt-PT" dirty="0"/>
              <a:t>1</a:t>
            </a:r>
            <a:endParaRPr dirty="0"/>
          </a:p>
        </p:txBody>
      </p:sp>
      <p:sp>
        <p:nvSpPr>
          <p:cNvPr id="3" name="Text Placeholder 2"/>
          <p:cNvSpPr>
            <a:spLocks noGrp="1"/>
          </p:cNvSpPr>
          <p:nvPr>
            <p:ph type="body" sz="quarter" idx="11"/>
          </p:nvPr>
        </p:nvSpPr>
        <p:spPr>
          <a:xfrm>
            <a:off x="5418137" y="2086683"/>
            <a:ext cx="3816351" cy="355575"/>
          </a:xfrm>
        </p:spPr>
        <p:txBody>
          <a:bodyPr/>
          <a:lstStyle/>
          <a:p>
            <a:r>
              <a:rPr lang="en-US" dirty="0"/>
              <a:t>The Landscape </a:t>
            </a:r>
          </a:p>
        </p:txBody>
      </p:sp>
      <p:sp>
        <p:nvSpPr>
          <p:cNvPr id="4" name="Text Placeholder 3"/>
          <p:cNvSpPr>
            <a:spLocks noGrp="1"/>
          </p:cNvSpPr>
          <p:nvPr>
            <p:ph type="body" sz="quarter" idx="12"/>
          </p:nvPr>
        </p:nvSpPr>
        <p:spPr>
          <a:xfrm>
            <a:off x="5418138" y="2694611"/>
            <a:ext cx="3816350" cy="1113717"/>
          </a:xfrm>
        </p:spPr>
        <p:txBody>
          <a:bodyPr/>
          <a:lstStyle/>
          <a:p>
            <a:r>
              <a:rPr lang="en-US" dirty="0"/>
              <a:t> </a:t>
            </a:r>
            <a:endParaRPr dirty="0"/>
          </a:p>
        </p:txBody>
      </p:sp>
    </p:spTree>
    <p:extLst>
      <p:ext uri="{BB962C8B-B14F-4D97-AF65-F5344CB8AC3E}">
        <p14:creationId xmlns:p14="http://schemas.microsoft.com/office/powerpoint/2010/main" val="924308319"/>
      </p:ext>
    </p:extLst>
  </p:cSld>
  <p:clrMapOvr>
    <a:masterClrMapping/>
  </p:clrMapOvr>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 Placeholder 1"/>
          <p:cNvSpPr>
            <a:spLocks noGrp="1"/>
          </p:cNvSpPr>
          <p:nvPr>
            <p:ph type="body" sz="quarter" idx="62"/>
          </p:nvPr>
        </p:nvSpPr>
        <p:spPr/>
        <p:txBody>
          <a:bodyPr/>
          <a:lstStyle/>
          <a:p>
            <a:r>
              <a:rPr lang="en-US" dirty="0"/>
              <a:t>Art and Architecture of the Family Meeting</a:t>
            </a:r>
          </a:p>
          <a:p>
            <a:endParaRPr lang="en-US" dirty="0"/>
          </a:p>
        </p:txBody>
      </p:sp>
      <p:sp>
        <p:nvSpPr>
          <p:cNvPr id="3" name="Text Placeholder 2"/>
          <p:cNvSpPr>
            <a:spLocks noGrp="1"/>
          </p:cNvSpPr>
          <p:nvPr>
            <p:ph type="body" sz="quarter" idx="63"/>
          </p:nvPr>
        </p:nvSpPr>
        <p:spPr/>
        <p:txBody>
          <a:bodyPr/>
          <a:lstStyle/>
          <a:p>
            <a:r>
              <a:rPr lang="en-US" dirty="0"/>
              <a:t>Who Gets a Seat at the Table?</a:t>
            </a:r>
          </a:p>
        </p:txBody>
      </p:sp>
      <p:sp>
        <p:nvSpPr>
          <p:cNvPr id="9" name="Text Placeholder 8"/>
          <p:cNvSpPr>
            <a:spLocks noGrp="1"/>
          </p:cNvSpPr>
          <p:nvPr>
            <p:ph type="body" sz="quarter" idx="72"/>
          </p:nvPr>
        </p:nvSpPr>
        <p:spPr/>
        <p:txBody>
          <a:bodyPr/>
          <a:lstStyle/>
          <a:p>
            <a:r>
              <a:rPr lang="en-US" dirty="0"/>
              <a:t> </a:t>
            </a:r>
          </a:p>
        </p:txBody>
      </p:sp>
      <p:grpSp>
        <p:nvGrpSpPr>
          <p:cNvPr id="4" name="Group 3"/>
          <p:cNvGrpSpPr/>
          <p:nvPr/>
        </p:nvGrpSpPr>
        <p:grpSpPr>
          <a:xfrm>
            <a:off x="2302751" y="2976563"/>
            <a:ext cx="6086311" cy="432000"/>
            <a:chOff x="701675" y="2976563"/>
            <a:chExt cx="6086311" cy="432000"/>
          </a:xfrm>
        </p:grpSpPr>
        <p:sp>
          <p:nvSpPr>
            <p:cNvPr id="12" name="Text Placeholder 20"/>
            <p:cNvSpPr txBox="1">
              <a:spLocks/>
            </p:cNvSpPr>
            <p:nvPr/>
          </p:nvSpPr>
          <p:spPr>
            <a:xfrm>
              <a:off x="701675" y="2976563"/>
              <a:ext cx="2902486" cy="432000"/>
            </a:xfrm>
            <a:prstGeom prst="rect">
              <a:avLst/>
            </a:prstGeom>
            <a:solidFill>
              <a:schemeClr val="accent3"/>
            </a:solidFill>
            <a:ln w="12700">
              <a:noFill/>
            </a:ln>
          </p:spPr>
          <p:txBody>
            <a:bodyPr lIns="216000" tIns="108000" rIns="216000" bIns="108000" anchor="ctr" anchorCtr="0"/>
            <a:lstStyle>
              <a:lvl1pPr marL="0" indent="0" algn="l" defTabSz="911565" rtl="0" eaLnBrk="1" latinLnBrk="0" hangingPunct="1">
                <a:lnSpc>
                  <a:spcPct val="90000"/>
                </a:lnSpc>
                <a:spcBef>
                  <a:spcPts val="997"/>
                </a:spcBef>
                <a:buFont typeface="Arial"/>
                <a:buNone/>
                <a:defRPr sz="1196" kern="1200">
                  <a:solidFill>
                    <a:schemeClr val="bg1"/>
                  </a:solidFill>
                  <a:latin typeface="Deutsche Bank Text" charset="0"/>
                  <a:ea typeface="Deutsche Bank Text" charset="0"/>
                  <a:cs typeface="Deutsche Bank Text" charset="0"/>
                </a:defRPr>
              </a:lvl1pPr>
              <a:lvl2pPr marL="455783" indent="0" algn="l" defTabSz="911565" rtl="0" eaLnBrk="1" latinLnBrk="0" hangingPunct="1">
                <a:lnSpc>
                  <a:spcPct val="90000"/>
                </a:lnSpc>
                <a:spcBef>
                  <a:spcPts val="498"/>
                </a:spcBef>
                <a:buFont typeface="Arial"/>
                <a:buNone/>
                <a:defRPr sz="1196" kern="1200">
                  <a:solidFill>
                    <a:schemeClr val="tx1"/>
                  </a:solidFill>
                  <a:latin typeface="Arial" charset="0"/>
                  <a:ea typeface="Arial" charset="0"/>
                  <a:cs typeface="Arial" charset="0"/>
                </a:defRPr>
              </a:lvl2pPr>
              <a:lvl3pPr marL="911565" indent="0" algn="l" defTabSz="911565" rtl="0" eaLnBrk="1" latinLnBrk="0" hangingPunct="1">
                <a:lnSpc>
                  <a:spcPct val="90000"/>
                </a:lnSpc>
                <a:spcBef>
                  <a:spcPts val="498"/>
                </a:spcBef>
                <a:buFont typeface="Arial"/>
                <a:buNone/>
                <a:defRPr sz="1196" kern="1200">
                  <a:solidFill>
                    <a:schemeClr val="tx1"/>
                  </a:solidFill>
                  <a:latin typeface="Arial" charset="0"/>
                  <a:ea typeface="Arial" charset="0"/>
                  <a:cs typeface="Arial" charset="0"/>
                </a:defRPr>
              </a:lvl3pPr>
              <a:lvl4pPr marL="1367348" indent="0" algn="l" defTabSz="911565" rtl="0" eaLnBrk="1" latinLnBrk="0" hangingPunct="1">
                <a:lnSpc>
                  <a:spcPct val="90000"/>
                </a:lnSpc>
                <a:spcBef>
                  <a:spcPts val="498"/>
                </a:spcBef>
                <a:buFont typeface="Arial"/>
                <a:buNone/>
                <a:defRPr sz="1196" kern="1200">
                  <a:solidFill>
                    <a:schemeClr val="tx1"/>
                  </a:solidFill>
                  <a:latin typeface="Arial" charset="0"/>
                  <a:ea typeface="Arial" charset="0"/>
                  <a:cs typeface="Arial" charset="0"/>
                </a:defRPr>
              </a:lvl4pPr>
              <a:lvl5pPr marL="1823131" indent="0" algn="l" defTabSz="911565" rtl="0" eaLnBrk="1" latinLnBrk="0" hangingPunct="1">
                <a:lnSpc>
                  <a:spcPct val="90000"/>
                </a:lnSpc>
                <a:spcBef>
                  <a:spcPts val="498"/>
                </a:spcBef>
                <a:buFont typeface="Arial"/>
                <a:buNone/>
                <a:defRPr sz="1196" kern="1200">
                  <a:solidFill>
                    <a:schemeClr val="tx1"/>
                  </a:solidFill>
                  <a:latin typeface="Arial" charset="0"/>
                  <a:ea typeface="Arial" charset="0"/>
                  <a:cs typeface="Arial" charset="0"/>
                </a:defRPr>
              </a:lvl5pPr>
              <a:lvl6pPr marL="2506805" indent="-227891" algn="l" defTabSz="911565" rtl="0" eaLnBrk="1" latinLnBrk="0" hangingPunct="1">
                <a:lnSpc>
                  <a:spcPct val="90000"/>
                </a:lnSpc>
                <a:spcBef>
                  <a:spcPts val="498"/>
                </a:spcBef>
                <a:buFont typeface="Arial"/>
                <a:buChar char="•"/>
                <a:defRPr sz="1794" kern="1200">
                  <a:solidFill>
                    <a:schemeClr val="tx1"/>
                  </a:solidFill>
                  <a:latin typeface="+mn-lt"/>
                  <a:ea typeface="+mn-ea"/>
                  <a:cs typeface="+mn-cs"/>
                </a:defRPr>
              </a:lvl6pPr>
              <a:lvl7pPr marL="2962587" indent="-227891" algn="l" defTabSz="911565" rtl="0" eaLnBrk="1" latinLnBrk="0" hangingPunct="1">
                <a:lnSpc>
                  <a:spcPct val="90000"/>
                </a:lnSpc>
                <a:spcBef>
                  <a:spcPts val="498"/>
                </a:spcBef>
                <a:buFont typeface="Arial"/>
                <a:buChar char="•"/>
                <a:defRPr sz="1794" kern="1200">
                  <a:solidFill>
                    <a:schemeClr val="tx1"/>
                  </a:solidFill>
                  <a:latin typeface="+mn-lt"/>
                  <a:ea typeface="+mn-ea"/>
                  <a:cs typeface="+mn-cs"/>
                </a:defRPr>
              </a:lvl7pPr>
              <a:lvl8pPr marL="3418370" indent="-227891" algn="l" defTabSz="911565" rtl="0" eaLnBrk="1" latinLnBrk="0" hangingPunct="1">
                <a:lnSpc>
                  <a:spcPct val="90000"/>
                </a:lnSpc>
                <a:spcBef>
                  <a:spcPts val="498"/>
                </a:spcBef>
                <a:buFont typeface="Arial"/>
                <a:buChar char="•"/>
                <a:defRPr sz="1794" kern="1200">
                  <a:solidFill>
                    <a:schemeClr val="tx1"/>
                  </a:solidFill>
                  <a:latin typeface="+mn-lt"/>
                  <a:ea typeface="+mn-ea"/>
                  <a:cs typeface="+mn-cs"/>
                </a:defRPr>
              </a:lvl8pPr>
              <a:lvl9pPr marL="3874153" indent="-227891" algn="l" defTabSz="911565" rtl="0" eaLnBrk="1" latinLnBrk="0" hangingPunct="1">
                <a:lnSpc>
                  <a:spcPct val="90000"/>
                </a:lnSpc>
                <a:spcBef>
                  <a:spcPts val="498"/>
                </a:spcBef>
                <a:buFont typeface="Arial"/>
                <a:buChar char="•"/>
                <a:defRPr sz="1794" kern="1200">
                  <a:solidFill>
                    <a:schemeClr val="tx1"/>
                  </a:solidFill>
                  <a:latin typeface="+mn-lt"/>
                  <a:ea typeface="+mn-ea"/>
                  <a:cs typeface="+mn-cs"/>
                </a:defRPr>
              </a:lvl9pPr>
            </a:lstStyle>
            <a:p>
              <a:pPr algn="ctr"/>
              <a:r>
                <a:rPr lang="en-US" sz="1600" dirty="0"/>
                <a:t>RSVP List</a:t>
              </a:r>
            </a:p>
          </p:txBody>
        </p:sp>
        <p:sp>
          <p:nvSpPr>
            <p:cNvPr id="13" name="Triangle 26"/>
            <p:cNvSpPr/>
            <p:nvPr/>
          </p:nvSpPr>
          <p:spPr>
            <a:xfrm rot="5400000">
              <a:off x="3632211" y="3131685"/>
              <a:ext cx="265708" cy="121759"/>
            </a:xfrm>
            <a:prstGeom prst="triangl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994" dirty="0"/>
            </a:p>
          </p:txBody>
        </p:sp>
        <p:sp>
          <p:nvSpPr>
            <p:cNvPr id="14" name="Text Placeholder 20"/>
            <p:cNvSpPr txBox="1">
              <a:spLocks/>
            </p:cNvSpPr>
            <p:nvPr/>
          </p:nvSpPr>
          <p:spPr>
            <a:xfrm>
              <a:off x="3903826" y="2976563"/>
              <a:ext cx="2884160" cy="432000"/>
            </a:xfrm>
            <a:prstGeom prst="rect">
              <a:avLst/>
            </a:prstGeom>
            <a:solidFill>
              <a:schemeClr val="accent3"/>
            </a:solidFill>
            <a:ln w="12700">
              <a:noFill/>
            </a:ln>
          </p:spPr>
          <p:txBody>
            <a:bodyPr lIns="216000" tIns="108000" rIns="216000" bIns="108000" anchor="ctr" anchorCtr="0"/>
            <a:lstStyle>
              <a:lvl1pPr marL="0" indent="0" algn="l" defTabSz="911565" rtl="0" eaLnBrk="1" latinLnBrk="0" hangingPunct="1">
                <a:lnSpc>
                  <a:spcPct val="90000"/>
                </a:lnSpc>
                <a:spcBef>
                  <a:spcPts val="997"/>
                </a:spcBef>
                <a:buFont typeface="Arial"/>
                <a:buNone/>
                <a:defRPr sz="1196" kern="1200">
                  <a:solidFill>
                    <a:schemeClr val="bg1"/>
                  </a:solidFill>
                  <a:latin typeface="Deutsche Bank Text" charset="0"/>
                  <a:ea typeface="Deutsche Bank Text" charset="0"/>
                  <a:cs typeface="Deutsche Bank Text" charset="0"/>
                </a:defRPr>
              </a:lvl1pPr>
              <a:lvl2pPr marL="455783" indent="0" algn="l" defTabSz="911565" rtl="0" eaLnBrk="1" latinLnBrk="0" hangingPunct="1">
                <a:lnSpc>
                  <a:spcPct val="90000"/>
                </a:lnSpc>
                <a:spcBef>
                  <a:spcPts val="498"/>
                </a:spcBef>
                <a:buFont typeface="Arial"/>
                <a:buNone/>
                <a:defRPr sz="1196" kern="1200">
                  <a:solidFill>
                    <a:schemeClr val="tx1"/>
                  </a:solidFill>
                  <a:latin typeface="Arial" charset="0"/>
                  <a:ea typeface="Arial" charset="0"/>
                  <a:cs typeface="Arial" charset="0"/>
                </a:defRPr>
              </a:lvl2pPr>
              <a:lvl3pPr marL="911565" indent="0" algn="l" defTabSz="911565" rtl="0" eaLnBrk="1" latinLnBrk="0" hangingPunct="1">
                <a:lnSpc>
                  <a:spcPct val="90000"/>
                </a:lnSpc>
                <a:spcBef>
                  <a:spcPts val="498"/>
                </a:spcBef>
                <a:buFont typeface="Arial"/>
                <a:buNone/>
                <a:defRPr sz="1196" kern="1200">
                  <a:solidFill>
                    <a:schemeClr val="tx1"/>
                  </a:solidFill>
                  <a:latin typeface="Arial" charset="0"/>
                  <a:ea typeface="Arial" charset="0"/>
                  <a:cs typeface="Arial" charset="0"/>
                </a:defRPr>
              </a:lvl3pPr>
              <a:lvl4pPr marL="1367348" indent="0" algn="l" defTabSz="911565" rtl="0" eaLnBrk="1" latinLnBrk="0" hangingPunct="1">
                <a:lnSpc>
                  <a:spcPct val="90000"/>
                </a:lnSpc>
                <a:spcBef>
                  <a:spcPts val="498"/>
                </a:spcBef>
                <a:buFont typeface="Arial"/>
                <a:buNone/>
                <a:defRPr sz="1196" kern="1200">
                  <a:solidFill>
                    <a:schemeClr val="tx1"/>
                  </a:solidFill>
                  <a:latin typeface="Arial" charset="0"/>
                  <a:ea typeface="Arial" charset="0"/>
                  <a:cs typeface="Arial" charset="0"/>
                </a:defRPr>
              </a:lvl4pPr>
              <a:lvl5pPr marL="1823131" indent="0" algn="l" defTabSz="911565" rtl="0" eaLnBrk="1" latinLnBrk="0" hangingPunct="1">
                <a:lnSpc>
                  <a:spcPct val="90000"/>
                </a:lnSpc>
                <a:spcBef>
                  <a:spcPts val="498"/>
                </a:spcBef>
                <a:buFont typeface="Arial"/>
                <a:buNone/>
                <a:defRPr sz="1196" kern="1200">
                  <a:solidFill>
                    <a:schemeClr val="tx1"/>
                  </a:solidFill>
                  <a:latin typeface="Arial" charset="0"/>
                  <a:ea typeface="Arial" charset="0"/>
                  <a:cs typeface="Arial" charset="0"/>
                </a:defRPr>
              </a:lvl5pPr>
              <a:lvl6pPr marL="2506805" indent="-227891" algn="l" defTabSz="911565" rtl="0" eaLnBrk="1" latinLnBrk="0" hangingPunct="1">
                <a:lnSpc>
                  <a:spcPct val="90000"/>
                </a:lnSpc>
                <a:spcBef>
                  <a:spcPts val="498"/>
                </a:spcBef>
                <a:buFont typeface="Arial"/>
                <a:buChar char="•"/>
                <a:defRPr sz="1794" kern="1200">
                  <a:solidFill>
                    <a:schemeClr val="tx1"/>
                  </a:solidFill>
                  <a:latin typeface="+mn-lt"/>
                  <a:ea typeface="+mn-ea"/>
                  <a:cs typeface="+mn-cs"/>
                </a:defRPr>
              </a:lvl6pPr>
              <a:lvl7pPr marL="2962587" indent="-227891" algn="l" defTabSz="911565" rtl="0" eaLnBrk="1" latinLnBrk="0" hangingPunct="1">
                <a:lnSpc>
                  <a:spcPct val="90000"/>
                </a:lnSpc>
                <a:spcBef>
                  <a:spcPts val="498"/>
                </a:spcBef>
                <a:buFont typeface="Arial"/>
                <a:buChar char="•"/>
                <a:defRPr sz="1794" kern="1200">
                  <a:solidFill>
                    <a:schemeClr val="tx1"/>
                  </a:solidFill>
                  <a:latin typeface="+mn-lt"/>
                  <a:ea typeface="+mn-ea"/>
                  <a:cs typeface="+mn-cs"/>
                </a:defRPr>
              </a:lvl7pPr>
              <a:lvl8pPr marL="3418370" indent="-227891" algn="l" defTabSz="911565" rtl="0" eaLnBrk="1" latinLnBrk="0" hangingPunct="1">
                <a:lnSpc>
                  <a:spcPct val="90000"/>
                </a:lnSpc>
                <a:spcBef>
                  <a:spcPts val="498"/>
                </a:spcBef>
                <a:buFont typeface="Arial"/>
                <a:buChar char="•"/>
                <a:defRPr sz="1794" kern="1200">
                  <a:solidFill>
                    <a:schemeClr val="tx1"/>
                  </a:solidFill>
                  <a:latin typeface="+mn-lt"/>
                  <a:ea typeface="+mn-ea"/>
                  <a:cs typeface="+mn-cs"/>
                </a:defRPr>
              </a:lvl8pPr>
              <a:lvl9pPr marL="3874153" indent="-227891" algn="l" defTabSz="911565" rtl="0" eaLnBrk="1" latinLnBrk="0" hangingPunct="1">
                <a:lnSpc>
                  <a:spcPct val="90000"/>
                </a:lnSpc>
                <a:spcBef>
                  <a:spcPts val="498"/>
                </a:spcBef>
                <a:buFont typeface="Arial"/>
                <a:buChar char="•"/>
                <a:defRPr sz="1794" kern="1200">
                  <a:solidFill>
                    <a:schemeClr val="tx1"/>
                  </a:solidFill>
                  <a:latin typeface="+mn-lt"/>
                  <a:ea typeface="+mn-ea"/>
                  <a:cs typeface="+mn-cs"/>
                </a:defRPr>
              </a:lvl9pPr>
            </a:lstStyle>
            <a:p>
              <a:pPr algn="ctr"/>
              <a:r>
                <a:rPr lang="en-US" sz="1600" dirty="0"/>
                <a:t>Golden Rule</a:t>
              </a:r>
            </a:p>
          </p:txBody>
        </p:sp>
      </p:grpSp>
      <p:sp>
        <p:nvSpPr>
          <p:cNvPr id="6" name="TextBox 5">
            <a:extLst>
              <a:ext uri="{FF2B5EF4-FFF2-40B4-BE49-F238E27FC236}">
                <a16:creationId xmlns:a16="http://schemas.microsoft.com/office/drawing/2014/main" id="{006E279F-0DA4-4D3F-AA51-F8DA85D0E2A2}"/>
              </a:ext>
            </a:extLst>
          </p:cNvPr>
          <p:cNvSpPr txBox="1"/>
          <p:nvPr/>
        </p:nvSpPr>
        <p:spPr>
          <a:xfrm>
            <a:off x="2302751" y="3966358"/>
            <a:ext cx="6086311" cy="677108"/>
          </a:xfrm>
          <a:prstGeom prst="rect">
            <a:avLst/>
          </a:prstGeom>
          <a:noFill/>
        </p:spPr>
        <p:txBody>
          <a:bodyPr wrap="square" lIns="0" tIns="0" rIns="0" bIns="0" rtlCol="0">
            <a:spAutoFit/>
          </a:bodyPr>
          <a:lstStyle/>
          <a:p>
            <a:r>
              <a:rPr lang="en-US" sz="1600" dirty="0">
                <a:solidFill>
                  <a:srgbClr val="535B61"/>
                </a:solidFill>
                <a:latin typeface="Deutsche Bank Text Beta" charset="0"/>
                <a:ea typeface="Deutsche Bank Text Beta" charset="0"/>
                <a:cs typeface="Deutsche Bank Text Beta" charset="0"/>
              </a:rPr>
              <a:t>Participation should be dictated by the issues to be discussed</a:t>
            </a:r>
          </a:p>
          <a:p>
            <a:endParaRPr lang="en-US" sz="1200" dirty="0">
              <a:solidFill>
                <a:srgbClr val="535B61"/>
              </a:solidFill>
              <a:latin typeface="Deutsche Bank Text Beta" charset="0"/>
              <a:ea typeface="Deutsche Bank Text Beta" charset="0"/>
              <a:cs typeface="Deutsche Bank Text Beta" charset="0"/>
            </a:endParaRPr>
          </a:p>
          <a:p>
            <a:r>
              <a:rPr lang="en-US" sz="1600" dirty="0">
                <a:solidFill>
                  <a:srgbClr val="535B61"/>
                </a:solidFill>
                <a:latin typeface="Deutsche Bank Text Beta" charset="0"/>
                <a:ea typeface="Deutsche Bank Text Beta" charset="0"/>
                <a:cs typeface="Deutsche Bank Text Beta" charset="0"/>
              </a:rPr>
              <a:t>Invite all those who will be affected by the decisions made at the meeting</a:t>
            </a:r>
          </a:p>
        </p:txBody>
      </p:sp>
    </p:spTree>
    <p:extLst>
      <p:ext uri="{BB962C8B-B14F-4D97-AF65-F5344CB8AC3E}">
        <p14:creationId xmlns:p14="http://schemas.microsoft.com/office/powerpoint/2010/main" val="959306368"/>
      </p:ext>
    </p:extLst>
  </p:cSld>
  <p:clrMapOvr>
    <a:masterClrMapping/>
  </p:clrMapOvr>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 Placeholder 1"/>
          <p:cNvSpPr>
            <a:spLocks noGrp="1"/>
          </p:cNvSpPr>
          <p:nvPr>
            <p:ph type="body" sz="quarter" idx="62"/>
          </p:nvPr>
        </p:nvSpPr>
        <p:spPr/>
        <p:txBody>
          <a:bodyPr/>
          <a:lstStyle/>
          <a:p>
            <a:r>
              <a:rPr lang="en-US" dirty="0"/>
              <a:t>Art and Architecture of the Family Meeting</a:t>
            </a:r>
          </a:p>
          <a:p>
            <a:endParaRPr lang="en-US" dirty="0"/>
          </a:p>
        </p:txBody>
      </p:sp>
      <p:sp>
        <p:nvSpPr>
          <p:cNvPr id="3" name="Text Placeholder 2"/>
          <p:cNvSpPr>
            <a:spLocks noGrp="1"/>
          </p:cNvSpPr>
          <p:nvPr>
            <p:ph type="body" sz="quarter" idx="63"/>
          </p:nvPr>
        </p:nvSpPr>
        <p:spPr/>
        <p:txBody>
          <a:bodyPr/>
          <a:lstStyle/>
          <a:p>
            <a:r>
              <a:rPr lang="en-US" dirty="0"/>
              <a:t>Who Gets a Seat at the Table?</a:t>
            </a:r>
          </a:p>
        </p:txBody>
      </p:sp>
      <p:sp>
        <p:nvSpPr>
          <p:cNvPr id="9" name="Text Placeholder 8"/>
          <p:cNvSpPr>
            <a:spLocks noGrp="1"/>
          </p:cNvSpPr>
          <p:nvPr>
            <p:ph type="body" sz="quarter" idx="72"/>
          </p:nvPr>
        </p:nvSpPr>
        <p:spPr/>
        <p:txBody>
          <a:bodyPr/>
          <a:lstStyle/>
          <a:p>
            <a:r>
              <a:rPr lang="en-US" dirty="0"/>
              <a:t> </a:t>
            </a:r>
          </a:p>
        </p:txBody>
      </p:sp>
      <p:sp>
        <p:nvSpPr>
          <p:cNvPr id="26" name="Text Placeholder 7"/>
          <p:cNvSpPr>
            <a:spLocks noGrp="1"/>
          </p:cNvSpPr>
          <p:nvPr>
            <p:ph type="body" sz="quarter" idx="73"/>
          </p:nvPr>
        </p:nvSpPr>
        <p:spPr>
          <a:xfrm>
            <a:off x="701674" y="2087564"/>
            <a:ext cx="9350375" cy="2252208"/>
          </a:xfrm>
        </p:spPr>
        <p:txBody>
          <a:bodyPr/>
          <a:lstStyle/>
          <a:p>
            <a:pPr>
              <a:lnSpc>
                <a:spcPct val="100000"/>
              </a:lnSpc>
            </a:pPr>
            <a:r>
              <a:rPr lang="en-US" sz="1600" dirty="0"/>
              <a:t>Multi-generational members</a:t>
            </a:r>
          </a:p>
          <a:p>
            <a:pPr>
              <a:lnSpc>
                <a:spcPct val="100000"/>
              </a:lnSpc>
            </a:pPr>
            <a:r>
              <a:rPr lang="en-US" sz="1600" dirty="0"/>
              <a:t>Spouses and in-laws</a:t>
            </a:r>
          </a:p>
          <a:p>
            <a:pPr>
              <a:lnSpc>
                <a:spcPct val="100000"/>
              </a:lnSpc>
            </a:pPr>
            <a:r>
              <a:rPr lang="en-US" sz="1600" dirty="0"/>
              <a:t>Trustees</a:t>
            </a:r>
          </a:p>
          <a:p>
            <a:pPr>
              <a:lnSpc>
                <a:spcPct val="100000"/>
              </a:lnSpc>
            </a:pPr>
            <a:r>
              <a:rPr lang="en-US" sz="1600" dirty="0"/>
              <a:t>Financial planner</a:t>
            </a:r>
          </a:p>
          <a:p>
            <a:pPr>
              <a:lnSpc>
                <a:spcPct val="100000"/>
              </a:lnSpc>
            </a:pPr>
            <a:r>
              <a:rPr lang="en-US" sz="1600" dirty="0"/>
              <a:t>Investment advisor</a:t>
            </a:r>
          </a:p>
          <a:p>
            <a:pPr>
              <a:lnSpc>
                <a:spcPct val="100000"/>
              </a:lnSpc>
            </a:pPr>
            <a:r>
              <a:rPr lang="en-US" sz="1600" dirty="0"/>
              <a:t>Attorney, CPA</a:t>
            </a:r>
          </a:p>
          <a:p>
            <a:pPr>
              <a:lnSpc>
                <a:spcPct val="100000"/>
              </a:lnSpc>
            </a:pPr>
            <a:r>
              <a:rPr lang="en-US" sz="1600" dirty="0"/>
              <a:t>Family business executives	</a:t>
            </a:r>
          </a:p>
          <a:p>
            <a:pPr>
              <a:lnSpc>
                <a:spcPct val="100000"/>
              </a:lnSpc>
            </a:pPr>
            <a:r>
              <a:rPr lang="en-US" sz="1600" dirty="0"/>
              <a:t>Family foundation executives</a:t>
            </a:r>
          </a:p>
          <a:p>
            <a:pPr>
              <a:lnSpc>
                <a:spcPct val="100000"/>
              </a:lnSpc>
            </a:pPr>
            <a:r>
              <a:rPr lang="en-US" sz="1600" dirty="0"/>
              <a:t>Family business consultant</a:t>
            </a:r>
          </a:p>
          <a:p>
            <a:pPr>
              <a:lnSpc>
                <a:spcPct val="100000"/>
              </a:lnSpc>
            </a:pPr>
            <a:r>
              <a:rPr lang="en-US" sz="1600" dirty="0"/>
              <a:t>Psychologist and other advisors </a:t>
            </a:r>
          </a:p>
        </p:txBody>
      </p:sp>
    </p:spTree>
    <p:extLst>
      <p:ext uri="{BB962C8B-B14F-4D97-AF65-F5344CB8AC3E}">
        <p14:creationId xmlns:p14="http://schemas.microsoft.com/office/powerpoint/2010/main" val="1486643042"/>
      </p:ext>
    </p:extLst>
  </p:cSld>
  <p:clrMapOvr>
    <a:masterClrMapping/>
  </p:clrMapOvr>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 Placeholder 1"/>
          <p:cNvSpPr>
            <a:spLocks noGrp="1"/>
          </p:cNvSpPr>
          <p:nvPr>
            <p:ph type="body" sz="quarter" idx="62"/>
          </p:nvPr>
        </p:nvSpPr>
        <p:spPr/>
        <p:txBody>
          <a:bodyPr/>
          <a:lstStyle/>
          <a:p>
            <a:r>
              <a:rPr lang="en-US" dirty="0"/>
              <a:t>Art and Architecture of the Family Meeting</a:t>
            </a:r>
          </a:p>
          <a:p>
            <a:endParaRPr lang="en-US" dirty="0"/>
          </a:p>
        </p:txBody>
      </p:sp>
      <p:sp>
        <p:nvSpPr>
          <p:cNvPr id="3" name="Text Placeholder 2"/>
          <p:cNvSpPr>
            <a:spLocks noGrp="1"/>
          </p:cNvSpPr>
          <p:nvPr>
            <p:ph type="body" sz="quarter" idx="63"/>
          </p:nvPr>
        </p:nvSpPr>
        <p:spPr/>
        <p:txBody>
          <a:bodyPr/>
          <a:lstStyle/>
          <a:p>
            <a:r>
              <a:rPr lang="en-US" dirty="0"/>
              <a:t>Rules of the Road</a:t>
            </a:r>
            <a:br>
              <a:rPr lang="en-US" dirty="0"/>
            </a:br>
            <a:endParaRPr lang="en-US" dirty="0"/>
          </a:p>
        </p:txBody>
      </p:sp>
      <p:sp>
        <p:nvSpPr>
          <p:cNvPr id="9" name="Text Placeholder 8"/>
          <p:cNvSpPr>
            <a:spLocks noGrp="1"/>
          </p:cNvSpPr>
          <p:nvPr>
            <p:ph type="body" sz="quarter" idx="72"/>
          </p:nvPr>
        </p:nvSpPr>
        <p:spPr/>
        <p:txBody>
          <a:bodyPr/>
          <a:lstStyle/>
          <a:p>
            <a:r>
              <a:rPr lang="en-US" dirty="0"/>
              <a:t> </a:t>
            </a:r>
          </a:p>
        </p:txBody>
      </p:sp>
      <p:sp>
        <p:nvSpPr>
          <p:cNvPr id="26" name="Text Placeholder 7"/>
          <p:cNvSpPr>
            <a:spLocks noGrp="1"/>
          </p:cNvSpPr>
          <p:nvPr>
            <p:ph type="body" sz="quarter" idx="73"/>
          </p:nvPr>
        </p:nvSpPr>
        <p:spPr>
          <a:xfrm>
            <a:off x="701674" y="2087564"/>
            <a:ext cx="9350375" cy="2252208"/>
          </a:xfrm>
        </p:spPr>
        <p:txBody>
          <a:bodyPr/>
          <a:lstStyle/>
          <a:p>
            <a:pPr>
              <a:lnSpc>
                <a:spcPct val="100000"/>
              </a:lnSpc>
            </a:pPr>
            <a:r>
              <a:rPr lang="en-US" sz="1600" dirty="0"/>
              <a:t>Ground rules are critical</a:t>
            </a:r>
          </a:p>
          <a:p>
            <a:pPr>
              <a:lnSpc>
                <a:spcPct val="100000"/>
              </a:lnSpc>
            </a:pPr>
            <a:r>
              <a:rPr lang="en-US" sz="1600" dirty="0"/>
              <a:t>Once established, they must be upheld</a:t>
            </a:r>
          </a:p>
          <a:p>
            <a:pPr>
              <a:lnSpc>
                <a:spcPct val="100000"/>
              </a:lnSpc>
            </a:pPr>
            <a:r>
              <a:rPr lang="en-US" sz="1600" dirty="0"/>
              <a:t>Skillful Management of the Process </a:t>
            </a:r>
          </a:p>
          <a:p>
            <a:pPr marR="0" lvl="0" algn="l" defTabSz="911565" rtl="0" eaLnBrk="1" fontAlgn="auto" latinLnBrk="0" hangingPunct="1">
              <a:lnSpc>
                <a:spcPts val="1400"/>
              </a:lnSpc>
              <a:spcBef>
                <a:spcPts val="1400"/>
              </a:spcBef>
              <a:spcAft>
                <a:spcPts val="0"/>
              </a:spcAft>
              <a:buClrTx/>
              <a:buSzTx/>
              <a:buFont typeface="Arial" panose="020B0604020202020204" pitchFamily="34" charset="0"/>
              <a:buChar char="•"/>
              <a:tabLst/>
              <a:defRPr/>
            </a:pPr>
            <a:r>
              <a:rPr kumimoji="0" lang="en-US" sz="1600" b="0" i="0" u="none" strike="noStrike" kern="1200" cap="none" spc="0" normalizeH="0" baseline="0" noProof="0" dirty="0">
                <a:ln>
                  <a:noFill/>
                </a:ln>
                <a:solidFill>
                  <a:schemeClr val="tx2">
                    <a:lumMod val="50000"/>
                  </a:schemeClr>
                </a:solidFill>
                <a:effectLst/>
                <a:uLnTx/>
                <a:uFillTx/>
                <a:latin typeface="Deutsche Bank Text" charset="0"/>
                <a:ea typeface="Deutsche Bank Text" charset="0"/>
                <a:cs typeface="Deutsche Bank Text" charset="0"/>
              </a:rPr>
              <a:t>Considerations</a:t>
            </a:r>
          </a:p>
          <a:p>
            <a:pPr marL="972880" lvl="1" indent="-285750">
              <a:lnSpc>
                <a:spcPts val="1400"/>
              </a:lnSpc>
              <a:spcBef>
                <a:spcPts val="1400"/>
              </a:spcBef>
              <a:buFont typeface="Wingdings" panose="05000000000000000000" pitchFamily="2" charset="2"/>
              <a:buChar char="ü"/>
              <a:defRPr/>
            </a:pPr>
            <a:r>
              <a:rPr kumimoji="0" lang="en-US" sz="1800" b="0" i="0" u="none" strike="noStrike" kern="1200" cap="none" spc="0" normalizeH="0" baseline="0" noProof="0" dirty="0">
                <a:ln>
                  <a:noFill/>
                </a:ln>
                <a:solidFill>
                  <a:srgbClr val="535B61"/>
                </a:solidFill>
                <a:effectLst/>
                <a:uLnTx/>
                <a:uFillTx/>
                <a:latin typeface="Deutsche Bank Text" charset="0"/>
                <a:ea typeface="Deutsche Bank Text" charset="0"/>
                <a:cs typeface="Deutsche Bank Text" charset="0"/>
              </a:rPr>
              <a:t>Elected leaders should treat all as equals</a:t>
            </a:r>
          </a:p>
          <a:p>
            <a:pPr marL="972880" lvl="1" indent="-285750">
              <a:lnSpc>
                <a:spcPts val="1400"/>
              </a:lnSpc>
              <a:spcBef>
                <a:spcPts val="1400"/>
              </a:spcBef>
              <a:buFont typeface="Wingdings" panose="05000000000000000000" pitchFamily="2" charset="2"/>
              <a:buChar char="ü"/>
              <a:defRPr/>
            </a:pPr>
            <a:r>
              <a:rPr kumimoji="0" lang="en-US" sz="1800" b="0" i="0" u="none" strike="noStrike" kern="1200" cap="none" spc="0" normalizeH="0" baseline="0" noProof="0" dirty="0">
                <a:ln>
                  <a:noFill/>
                </a:ln>
                <a:solidFill>
                  <a:srgbClr val="535B61"/>
                </a:solidFill>
                <a:effectLst/>
                <a:uLnTx/>
                <a:uFillTx/>
                <a:latin typeface="Deutsche Bank Text" charset="0"/>
                <a:ea typeface="Deutsche Bank Text" charset="0"/>
                <a:cs typeface="Deutsche Bank Text" charset="0"/>
              </a:rPr>
              <a:t>Safe forum for all to speak </a:t>
            </a:r>
          </a:p>
          <a:p>
            <a:pPr marL="972880" lvl="1" indent="-285750">
              <a:lnSpc>
                <a:spcPts val="1400"/>
              </a:lnSpc>
              <a:spcBef>
                <a:spcPts val="1400"/>
              </a:spcBef>
              <a:buFont typeface="Wingdings" panose="05000000000000000000" pitchFamily="2" charset="2"/>
              <a:buChar char="ü"/>
              <a:defRPr/>
            </a:pPr>
            <a:r>
              <a:rPr kumimoji="0" lang="en-US" sz="1800" b="0" i="0" u="none" strike="noStrike" kern="1200" cap="none" spc="0" normalizeH="0" baseline="0" noProof="0" dirty="0">
                <a:ln>
                  <a:noFill/>
                </a:ln>
                <a:solidFill>
                  <a:srgbClr val="535B61"/>
                </a:solidFill>
                <a:effectLst/>
                <a:uLnTx/>
                <a:uFillTx/>
                <a:latin typeface="Deutsche Bank Text" charset="0"/>
                <a:ea typeface="Deutsche Bank Text" charset="0"/>
                <a:cs typeface="Deutsche Bank Text" charset="0"/>
              </a:rPr>
              <a:t>Meeting agenda</a:t>
            </a:r>
          </a:p>
          <a:p>
            <a:pPr marL="972880" lvl="1" indent="-285750">
              <a:lnSpc>
                <a:spcPts val="1400"/>
              </a:lnSpc>
              <a:spcBef>
                <a:spcPts val="1400"/>
              </a:spcBef>
              <a:buFont typeface="Wingdings" panose="05000000000000000000" pitchFamily="2" charset="2"/>
              <a:buChar char="ü"/>
              <a:defRPr/>
            </a:pPr>
            <a:r>
              <a:rPr kumimoji="0" lang="en-US" sz="1800" b="0" i="0" u="none" strike="noStrike" kern="1200" cap="none" spc="0" normalizeH="0" baseline="0" noProof="0" dirty="0">
                <a:ln>
                  <a:noFill/>
                </a:ln>
                <a:solidFill>
                  <a:srgbClr val="535B61"/>
                </a:solidFill>
                <a:effectLst/>
                <a:uLnTx/>
                <a:uFillTx/>
                <a:latin typeface="Deutsche Bank Text" charset="0"/>
                <a:ea typeface="Deutsche Bank Text" charset="0"/>
                <a:cs typeface="Deutsche Bank Text" charset="0"/>
              </a:rPr>
              <a:t>System of record keeping </a:t>
            </a:r>
          </a:p>
          <a:p>
            <a:pPr marL="972880" lvl="1" indent="-285750">
              <a:lnSpc>
                <a:spcPts val="1400"/>
              </a:lnSpc>
              <a:spcBef>
                <a:spcPts val="1400"/>
              </a:spcBef>
              <a:buFont typeface="Wingdings" panose="05000000000000000000" pitchFamily="2" charset="2"/>
              <a:buChar char="ü"/>
              <a:defRPr/>
            </a:pPr>
            <a:r>
              <a:rPr kumimoji="0" lang="en-US" sz="1800" b="0" i="0" u="none" strike="noStrike" kern="1200" cap="none" spc="0" normalizeH="0" baseline="0" noProof="0" dirty="0">
                <a:ln>
                  <a:noFill/>
                </a:ln>
                <a:solidFill>
                  <a:srgbClr val="535B61"/>
                </a:solidFill>
                <a:effectLst/>
                <a:uLnTx/>
                <a:uFillTx/>
                <a:latin typeface="Deutsche Bank Text" charset="0"/>
                <a:ea typeface="Deutsche Bank Text" charset="0"/>
                <a:cs typeface="Deutsche Bank Text" charset="0"/>
              </a:rPr>
              <a:t>Consider a family historian</a:t>
            </a:r>
          </a:p>
          <a:p>
            <a:pPr marL="972880" lvl="1" indent="-285750">
              <a:lnSpc>
                <a:spcPts val="1400"/>
              </a:lnSpc>
              <a:spcBef>
                <a:spcPts val="1400"/>
              </a:spcBef>
              <a:buFont typeface="Wingdings" panose="05000000000000000000" pitchFamily="2" charset="2"/>
              <a:buChar char="ü"/>
              <a:defRPr/>
            </a:pPr>
            <a:r>
              <a:rPr kumimoji="0" lang="en-US" sz="1800" b="0" i="0" u="none" strike="noStrike" kern="1200" cap="none" spc="0" normalizeH="0" baseline="0" noProof="0" dirty="0">
                <a:ln>
                  <a:noFill/>
                </a:ln>
                <a:solidFill>
                  <a:srgbClr val="535B61"/>
                </a:solidFill>
                <a:effectLst/>
                <a:uLnTx/>
                <a:uFillTx/>
                <a:latin typeface="Deutsche Bank Text" charset="0"/>
                <a:ea typeface="Deutsche Bank Text" charset="0"/>
                <a:cs typeface="Deutsche Bank Text" charset="0"/>
              </a:rPr>
              <a:t>Point person to handle calls from childcare providers</a:t>
            </a:r>
          </a:p>
          <a:p>
            <a:pPr marL="972880" lvl="1" indent="-285750">
              <a:lnSpc>
                <a:spcPts val="1400"/>
              </a:lnSpc>
              <a:spcBef>
                <a:spcPts val="1400"/>
              </a:spcBef>
              <a:buFont typeface="Wingdings" panose="05000000000000000000" pitchFamily="2" charset="2"/>
              <a:buChar char="ü"/>
              <a:defRPr/>
            </a:pPr>
            <a:r>
              <a:rPr kumimoji="0" lang="en-US" sz="1800" b="0" i="0" u="none" strike="noStrike" kern="1200" cap="none" spc="0" normalizeH="0" baseline="0" noProof="0" dirty="0">
                <a:ln>
                  <a:noFill/>
                </a:ln>
                <a:solidFill>
                  <a:srgbClr val="535B61"/>
                </a:solidFill>
                <a:effectLst/>
                <a:uLnTx/>
                <a:uFillTx/>
                <a:latin typeface="Deutsche Bank Text" charset="0"/>
                <a:ea typeface="Deutsche Bank Text" charset="0"/>
                <a:cs typeface="Deutsche Bank Text" charset="0"/>
              </a:rPr>
              <a:t>Subcommittees for selected issues </a:t>
            </a:r>
          </a:p>
          <a:p>
            <a:pPr lvl="1">
              <a:lnSpc>
                <a:spcPct val="100000"/>
              </a:lnSpc>
            </a:pPr>
            <a:endParaRPr lang="en-US" sz="1800" dirty="0"/>
          </a:p>
          <a:p>
            <a:pPr>
              <a:lnSpc>
                <a:spcPct val="100000"/>
              </a:lnSpc>
            </a:pPr>
            <a:endParaRPr lang="en-US" sz="1600" dirty="0"/>
          </a:p>
        </p:txBody>
      </p:sp>
    </p:spTree>
    <p:extLst>
      <p:ext uri="{BB962C8B-B14F-4D97-AF65-F5344CB8AC3E}">
        <p14:creationId xmlns:p14="http://schemas.microsoft.com/office/powerpoint/2010/main" val="4038135717"/>
      </p:ext>
    </p:extLst>
  </p:cSld>
  <p:clrMapOvr>
    <a:masterClrMapping/>
  </p:clrMapOvr>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 Placeholder 1"/>
          <p:cNvSpPr>
            <a:spLocks noGrp="1"/>
          </p:cNvSpPr>
          <p:nvPr>
            <p:ph type="body" sz="quarter" idx="62"/>
          </p:nvPr>
        </p:nvSpPr>
        <p:spPr/>
        <p:txBody>
          <a:bodyPr/>
          <a:lstStyle/>
          <a:p>
            <a:r>
              <a:rPr lang="en-US" dirty="0"/>
              <a:t>Art and Architecture of the Family Meeting</a:t>
            </a:r>
          </a:p>
          <a:p>
            <a:endParaRPr lang="en-US" dirty="0"/>
          </a:p>
        </p:txBody>
      </p:sp>
      <p:sp>
        <p:nvSpPr>
          <p:cNvPr id="3" name="Text Placeholder 2"/>
          <p:cNvSpPr>
            <a:spLocks noGrp="1"/>
          </p:cNvSpPr>
          <p:nvPr>
            <p:ph type="body" sz="quarter" idx="63"/>
          </p:nvPr>
        </p:nvSpPr>
        <p:spPr/>
        <p:txBody>
          <a:bodyPr/>
          <a:lstStyle/>
          <a:p>
            <a:r>
              <a:rPr lang="en-US" dirty="0"/>
              <a:t>How Much Time Will This Take?</a:t>
            </a:r>
          </a:p>
        </p:txBody>
      </p:sp>
      <p:sp>
        <p:nvSpPr>
          <p:cNvPr id="9" name="Text Placeholder 8"/>
          <p:cNvSpPr>
            <a:spLocks noGrp="1"/>
          </p:cNvSpPr>
          <p:nvPr>
            <p:ph type="body" sz="quarter" idx="72"/>
          </p:nvPr>
        </p:nvSpPr>
        <p:spPr/>
        <p:txBody>
          <a:bodyPr/>
          <a:lstStyle/>
          <a:p>
            <a:r>
              <a:rPr lang="en-US" dirty="0"/>
              <a:t> </a:t>
            </a:r>
          </a:p>
        </p:txBody>
      </p:sp>
      <p:sp>
        <p:nvSpPr>
          <p:cNvPr id="26" name="Text Placeholder 7"/>
          <p:cNvSpPr>
            <a:spLocks noGrp="1"/>
          </p:cNvSpPr>
          <p:nvPr>
            <p:ph type="body" sz="quarter" idx="73"/>
          </p:nvPr>
        </p:nvSpPr>
        <p:spPr>
          <a:xfrm>
            <a:off x="701674" y="2087564"/>
            <a:ext cx="9350375" cy="2252208"/>
          </a:xfrm>
        </p:spPr>
        <p:txBody>
          <a:bodyPr/>
          <a:lstStyle/>
          <a:p>
            <a:pPr>
              <a:lnSpc>
                <a:spcPct val="100000"/>
              </a:lnSpc>
            </a:pPr>
            <a:r>
              <a:rPr lang="en-US" sz="1600" dirty="0"/>
              <a:t>The family’s current needs and state of development dictate frequency</a:t>
            </a:r>
          </a:p>
          <a:p>
            <a:pPr>
              <a:lnSpc>
                <a:spcPct val="100000"/>
              </a:lnSpc>
            </a:pPr>
            <a:r>
              <a:rPr lang="en-US" sz="1600" dirty="0"/>
              <a:t>Timing within the meeting </a:t>
            </a:r>
          </a:p>
          <a:p>
            <a:pPr marL="219456">
              <a:lnSpc>
                <a:spcPct val="100000"/>
              </a:lnSpc>
            </a:pPr>
            <a:r>
              <a:rPr lang="en-US" sz="1600" dirty="0"/>
              <a:t>Time limits </a:t>
            </a:r>
          </a:p>
          <a:p>
            <a:pPr marL="219456">
              <a:lnSpc>
                <a:spcPct val="100000"/>
              </a:lnSpc>
            </a:pPr>
            <a:r>
              <a:rPr lang="en-US" sz="1600" dirty="0"/>
              <a:t>Rest breaks </a:t>
            </a:r>
          </a:p>
          <a:p>
            <a:pPr marL="219456">
              <a:lnSpc>
                <a:spcPct val="100000"/>
              </a:lnSpc>
            </a:pPr>
            <a:r>
              <a:rPr lang="en-US" sz="1600" dirty="0"/>
              <a:t>Check on children</a:t>
            </a:r>
          </a:p>
        </p:txBody>
      </p:sp>
    </p:spTree>
    <p:extLst>
      <p:ext uri="{BB962C8B-B14F-4D97-AF65-F5344CB8AC3E}">
        <p14:creationId xmlns:p14="http://schemas.microsoft.com/office/powerpoint/2010/main" val="4220050736"/>
      </p:ext>
    </p:extLst>
  </p:cSld>
  <p:clrMapOvr>
    <a:masterClrMapping/>
  </p:clrMapOvr>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 Placeholder 1"/>
          <p:cNvSpPr>
            <a:spLocks noGrp="1"/>
          </p:cNvSpPr>
          <p:nvPr>
            <p:ph type="body" sz="quarter" idx="62"/>
          </p:nvPr>
        </p:nvSpPr>
        <p:spPr/>
        <p:txBody>
          <a:bodyPr/>
          <a:lstStyle/>
          <a:p>
            <a:r>
              <a:rPr lang="en-US" dirty="0"/>
              <a:t>Art and Architecture of the Family Meeting</a:t>
            </a:r>
          </a:p>
          <a:p>
            <a:endParaRPr lang="en-US" dirty="0"/>
          </a:p>
        </p:txBody>
      </p:sp>
      <p:sp>
        <p:nvSpPr>
          <p:cNvPr id="3" name="Text Placeholder 2"/>
          <p:cNvSpPr>
            <a:spLocks noGrp="1"/>
          </p:cNvSpPr>
          <p:nvPr>
            <p:ph type="body" sz="quarter" idx="63"/>
          </p:nvPr>
        </p:nvSpPr>
        <p:spPr/>
        <p:txBody>
          <a:bodyPr/>
          <a:lstStyle/>
          <a:p>
            <a:r>
              <a:rPr lang="en-US" dirty="0"/>
              <a:t>What Should We Talk About? </a:t>
            </a:r>
          </a:p>
        </p:txBody>
      </p:sp>
      <p:sp>
        <p:nvSpPr>
          <p:cNvPr id="9" name="Text Placeholder 8"/>
          <p:cNvSpPr>
            <a:spLocks noGrp="1"/>
          </p:cNvSpPr>
          <p:nvPr>
            <p:ph type="body" sz="quarter" idx="72"/>
          </p:nvPr>
        </p:nvSpPr>
        <p:spPr/>
        <p:txBody>
          <a:bodyPr/>
          <a:lstStyle/>
          <a:p>
            <a:r>
              <a:rPr lang="en-US" dirty="0"/>
              <a:t> </a:t>
            </a:r>
          </a:p>
        </p:txBody>
      </p:sp>
      <p:sp>
        <p:nvSpPr>
          <p:cNvPr id="26" name="Text Placeholder 7"/>
          <p:cNvSpPr>
            <a:spLocks noGrp="1"/>
          </p:cNvSpPr>
          <p:nvPr>
            <p:ph type="body" sz="quarter" idx="73"/>
          </p:nvPr>
        </p:nvSpPr>
        <p:spPr>
          <a:xfrm>
            <a:off x="701674" y="2087564"/>
            <a:ext cx="9350375" cy="2252208"/>
          </a:xfrm>
        </p:spPr>
        <p:txBody>
          <a:bodyPr/>
          <a:lstStyle/>
          <a:p>
            <a:pPr>
              <a:lnSpc>
                <a:spcPct val="100000"/>
              </a:lnSpc>
            </a:pPr>
            <a:r>
              <a:rPr lang="en-US" sz="1600" dirty="0"/>
              <a:t>Provide a road map for the course of the meeting</a:t>
            </a:r>
          </a:p>
          <a:p>
            <a:pPr>
              <a:lnSpc>
                <a:spcPct val="100000"/>
              </a:lnSpc>
            </a:pPr>
            <a:r>
              <a:rPr lang="en-US" sz="1600" dirty="0"/>
              <a:t>Relevant topics</a:t>
            </a:r>
          </a:p>
          <a:p>
            <a:pPr marL="852989" lvl="1" indent="-285750">
              <a:lnSpc>
                <a:spcPct val="100000"/>
              </a:lnSpc>
              <a:buFont typeface="Wingdings" panose="05000000000000000000" pitchFamily="2" charset="2"/>
              <a:buChar char="ü"/>
            </a:pPr>
            <a:r>
              <a:rPr lang="en-US" sz="1800" dirty="0"/>
              <a:t>Wealth</a:t>
            </a:r>
          </a:p>
          <a:p>
            <a:pPr marL="852989" lvl="1" indent="-285750">
              <a:lnSpc>
                <a:spcPct val="100000"/>
              </a:lnSpc>
              <a:buFont typeface="Wingdings" panose="05000000000000000000" pitchFamily="2" charset="2"/>
              <a:buChar char="ü"/>
            </a:pPr>
            <a:r>
              <a:rPr lang="en-US" sz="1800" dirty="0"/>
              <a:t>Business</a:t>
            </a:r>
          </a:p>
          <a:p>
            <a:pPr marL="852989" lvl="1" indent="-285750">
              <a:lnSpc>
                <a:spcPct val="100000"/>
              </a:lnSpc>
              <a:buFont typeface="Wingdings" panose="05000000000000000000" pitchFamily="2" charset="2"/>
              <a:buChar char="ü"/>
            </a:pPr>
            <a:r>
              <a:rPr lang="en-US" sz="1800" dirty="0"/>
              <a:t>History</a:t>
            </a:r>
          </a:p>
          <a:p>
            <a:pPr marL="852989" lvl="1" indent="-285750">
              <a:lnSpc>
                <a:spcPct val="100000"/>
              </a:lnSpc>
              <a:buFont typeface="Wingdings" panose="05000000000000000000" pitchFamily="2" charset="2"/>
              <a:buChar char="ü"/>
            </a:pPr>
            <a:r>
              <a:rPr lang="en-US" sz="1800" dirty="0"/>
              <a:t>Legacy</a:t>
            </a:r>
          </a:p>
          <a:p>
            <a:pPr marL="852989" lvl="1" indent="-285750">
              <a:lnSpc>
                <a:spcPct val="100000"/>
              </a:lnSpc>
              <a:buFont typeface="Wingdings" panose="05000000000000000000" pitchFamily="2" charset="2"/>
              <a:buChar char="ü"/>
            </a:pPr>
            <a:r>
              <a:rPr lang="en-US" sz="1800" dirty="0"/>
              <a:t>Inheritance/Estate Planning Objectives</a:t>
            </a:r>
          </a:p>
          <a:p>
            <a:pPr marL="852989" lvl="1" indent="-285750">
              <a:lnSpc>
                <a:spcPct val="100000"/>
              </a:lnSpc>
              <a:buFont typeface="Wingdings" panose="05000000000000000000" pitchFamily="2" charset="2"/>
              <a:buChar char="ü"/>
            </a:pPr>
            <a:r>
              <a:rPr lang="en-US" sz="1800" dirty="0"/>
              <a:t>Next Gen Education</a:t>
            </a:r>
          </a:p>
          <a:p>
            <a:pPr marL="852989" lvl="1" indent="-285750">
              <a:lnSpc>
                <a:spcPct val="100000"/>
              </a:lnSpc>
              <a:buFont typeface="Wingdings" panose="05000000000000000000" pitchFamily="2" charset="2"/>
              <a:buChar char="ü"/>
            </a:pPr>
            <a:r>
              <a:rPr lang="en-US" sz="1800" dirty="0"/>
              <a:t>Family Career Development</a:t>
            </a:r>
          </a:p>
          <a:p>
            <a:pPr marL="852989" lvl="1" indent="-285750">
              <a:lnSpc>
                <a:spcPct val="100000"/>
              </a:lnSpc>
              <a:buFont typeface="Wingdings" panose="05000000000000000000" pitchFamily="2" charset="2"/>
              <a:buChar char="ü"/>
            </a:pPr>
            <a:r>
              <a:rPr lang="en-US" sz="1800" dirty="0"/>
              <a:t>Difficult Issues </a:t>
            </a:r>
          </a:p>
          <a:p>
            <a:pPr>
              <a:lnSpc>
                <a:spcPct val="100000"/>
              </a:lnSpc>
            </a:pPr>
            <a:endParaRPr lang="en-US" sz="1600" dirty="0"/>
          </a:p>
        </p:txBody>
      </p:sp>
    </p:spTree>
    <p:extLst>
      <p:ext uri="{BB962C8B-B14F-4D97-AF65-F5344CB8AC3E}">
        <p14:creationId xmlns:p14="http://schemas.microsoft.com/office/powerpoint/2010/main" val="3881396217"/>
      </p:ext>
    </p:extLst>
  </p:cSld>
  <p:clrMapOvr>
    <a:masterClrMapping/>
  </p:clrMapOvr>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 Placeholder 1"/>
          <p:cNvSpPr>
            <a:spLocks noGrp="1"/>
          </p:cNvSpPr>
          <p:nvPr>
            <p:ph type="body" sz="quarter" idx="62"/>
          </p:nvPr>
        </p:nvSpPr>
        <p:spPr/>
        <p:txBody>
          <a:bodyPr/>
          <a:lstStyle/>
          <a:p>
            <a:r>
              <a:rPr lang="en-US" dirty="0"/>
              <a:t>Family Governance</a:t>
            </a:r>
          </a:p>
        </p:txBody>
      </p:sp>
      <p:sp>
        <p:nvSpPr>
          <p:cNvPr id="3" name="Text Placeholder 2"/>
          <p:cNvSpPr>
            <a:spLocks noGrp="1"/>
          </p:cNvSpPr>
          <p:nvPr>
            <p:ph type="body" sz="quarter" idx="63"/>
          </p:nvPr>
        </p:nvSpPr>
        <p:spPr/>
        <p:txBody>
          <a:bodyPr/>
          <a:lstStyle/>
          <a:p>
            <a:r>
              <a:rPr lang="en-US" dirty="0"/>
              <a:t>Specific Issues to Address</a:t>
            </a:r>
          </a:p>
        </p:txBody>
      </p:sp>
      <p:sp>
        <p:nvSpPr>
          <p:cNvPr id="9" name="Text Placeholder 8"/>
          <p:cNvSpPr>
            <a:spLocks noGrp="1"/>
          </p:cNvSpPr>
          <p:nvPr>
            <p:ph type="body" sz="quarter" idx="72"/>
          </p:nvPr>
        </p:nvSpPr>
        <p:spPr/>
        <p:txBody>
          <a:bodyPr/>
          <a:lstStyle/>
          <a:p>
            <a:r>
              <a:rPr lang="en-US" dirty="0"/>
              <a:t> </a:t>
            </a:r>
          </a:p>
        </p:txBody>
      </p:sp>
      <p:sp>
        <p:nvSpPr>
          <p:cNvPr id="26" name="Text Placeholder 7"/>
          <p:cNvSpPr>
            <a:spLocks noGrp="1"/>
          </p:cNvSpPr>
          <p:nvPr>
            <p:ph type="body" sz="quarter" idx="73"/>
          </p:nvPr>
        </p:nvSpPr>
        <p:spPr>
          <a:xfrm>
            <a:off x="701674" y="2087564"/>
            <a:ext cx="9350375" cy="2252208"/>
          </a:xfrm>
        </p:spPr>
        <p:txBody>
          <a:bodyPr/>
          <a:lstStyle/>
          <a:p>
            <a:pPr>
              <a:lnSpc>
                <a:spcPct val="100000"/>
              </a:lnSpc>
            </a:pPr>
            <a:r>
              <a:rPr lang="en-US" sz="1600" dirty="0"/>
              <a:t>Family and/or family business succession</a:t>
            </a:r>
          </a:p>
          <a:p>
            <a:pPr>
              <a:lnSpc>
                <a:spcPct val="100000"/>
              </a:lnSpc>
            </a:pPr>
            <a:r>
              <a:rPr lang="en-US" sz="1600" dirty="0"/>
              <a:t>Set limits on control of family</a:t>
            </a:r>
          </a:p>
          <a:p>
            <a:pPr>
              <a:lnSpc>
                <a:spcPct val="100000"/>
              </a:lnSpc>
            </a:pPr>
            <a:r>
              <a:rPr lang="en-US" sz="1600" dirty="0"/>
              <a:t>Establish operating agreements for partnerships</a:t>
            </a:r>
          </a:p>
          <a:p>
            <a:pPr>
              <a:lnSpc>
                <a:spcPct val="100000"/>
              </a:lnSpc>
            </a:pPr>
            <a:r>
              <a:rPr lang="en-US" sz="1600" dirty="0"/>
              <a:t>Selecting board members or trustees</a:t>
            </a:r>
          </a:p>
          <a:p>
            <a:pPr>
              <a:lnSpc>
                <a:spcPct val="100000"/>
              </a:lnSpc>
            </a:pPr>
            <a:r>
              <a:rPr lang="en-US" sz="1600" dirty="0"/>
              <a:t>Legacy goals</a:t>
            </a:r>
          </a:p>
          <a:p>
            <a:pPr>
              <a:lnSpc>
                <a:spcPct val="100000"/>
              </a:lnSpc>
            </a:pPr>
            <a:r>
              <a:rPr lang="en-US" sz="1600" dirty="0"/>
              <a:t>Philanthropic and Private Foundation issues</a:t>
            </a:r>
          </a:p>
          <a:p>
            <a:pPr>
              <a:lnSpc>
                <a:spcPct val="100000"/>
              </a:lnSpc>
            </a:pPr>
            <a:r>
              <a:rPr lang="en-US" sz="1600" dirty="0"/>
              <a:t>Current and future liabilities</a:t>
            </a:r>
          </a:p>
          <a:p>
            <a:pPr>
              <a:lnSpc>
                <a:spcPct val="100000"/>
              </a:lnSpc>
            </a:pPr>
            <a:r>
              <a:rPr lang="en-US" sz="1600" dirty="0"/>
              <a:t>Skill sets of family members</a:t>
            </a:r>
          </a:p>
          <a:p>
            <a:pPr>
              <a:lnSpc>
                <a:spcPct val="100000"/>
              </a:lnSpc>
            </a:pPr>
            <a:r>
              <a:rPr lang="en-US" sz="1600" dirty="0"/>
              <a:t>Review/alter investment policy</a:t>
            </a:r>
          </a:p>
          <a:p>
            <a:pPr>
              <a:lnSpc>
                <a:spcPct val="100000"/>
              </a:lnSpc>
            </a:pPr>
            <a:r>
              <a:rPr lang="en-US" sz="1600" dirty="0"/>
              <a:t>Selling family business and non-business assets</a:t>
            </a:r>
          </a:p>
        </p:txBody>
      </p:sp>
    </p:spTree>
    <p:extLst>
      <p:ext uri="{BB962C8B-B14F-4D97-AF65-F5344CB8AC3E}">
        <p14:creationId xmlns:p14="http://schemas.microsoft.com/office/powerpoint/2010/main" val="4027359937"/>
      </p:ext>
    </p:extLst>
  </p:cSld>
  <p:clrMapOvr>
    <a:masterClrMapping/>
  </p:clrMapOvr>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Text Placeholder 9"/>
          <p:cNvSpPr>
            <a:spLocks noGrp="1"/>
          </p:cNvSpPr>
          <p:nvPr>
            <p:ph type="body" sz="quarter" idx="62"/>
          </p:nvPr>
        </p:nvSpPr>
        <p:spPr/>
        <p:txBody>
          <a:bodyPr/>
          <a:lstStyle/>
          <a:p>
            <a:r>
              <a:rPr lang="en-US" dirty="0"/>
              <a:t>Art and Architecture of the Family Meeting</a:t>
            </a:r>
          </a:p>
        </p:txBody>
      </p:sp>
      <p:sp>
        <p:nvSpPr>
          <p:cNvPr id="11" name="Text Placeholder 10"/>
          <p:cNvSpPr>
            <a:spLocks noGrp="1"/>
          </p:cNvSpPr>
          <p:nvPr>
            <p:ph type="body" sz="quarter" idx="63"/>
          </p:nvPr>
        </p:nvSpPr>
        <p:spPr/>
        <p:txBody>
          <a:bodyPr/>
          <a:lstStyle/>
          <a:p>
            <a:r>
              <a:rPr lang="en-US" dirty="0"/>
              <a:t>Sample Agenda</a:t>
            </a:r>
          </a:p>
        </p:txBody>
      </p:sp>
      <p:sp>
        <p:nvSpPr>
          <p:cNvPr id="13" name="Text Placeholder 12"/>
          <p:cNvSpPr>
            <a:spLocks noGrp="1"/>
          </p:cNvSpPr>
          <p:nvPr>
            <p:ph type="body" sz="quarter" idx="74"/>
          </p:nvPr>
        </p:nvSpPr>
        <p:spPr>
          <a:xfrm>
            <a:off x="1312864" y="2068041"/>
            <a:ext cx="5545136" cy="339481"/>
          </a:xfrm>
        </p:spPr>
        <p:txBody>
          <a:bodyPr/>
          <a:lstStyle/>
          <a:p>
            <a:pPr lvl="0">
              <a:lnSpc>
                <a:spcPct val="100000"/>
              </a:lnSpc>
            </a:pPr>
            <a:r>
              <a:rPr lang="en-US" sz="1800" dirty="0">
                <a:solidFill>
                  <a:schemeClr val="accent2"/>
                </a:solidFill>
              </a:rPr>
              <a:t>Balance Sheet</a:t>
            </a:r>
          </a:p>
          <a:p>
            <a:pPr marL="109728" lvl="0" indent="-109728">
              <a:lnSpc>
                <a:spcPct val="100000"/>
              </a:lnSpc>
              <a:buClr>
                <a:schemeClr val="tx2"/>
              </a:buClr>
              <a:buFont typeface="Deutsche Bank Text" panose="020B0503020202030204" pitchFamily="34" charset="0"/>
              <a:buChar char="•"/>
            </a:pPr>
            <a:r>
              <a:rPr lang="en-US" sz="1600" dirty="0"/>
              <a:t>Assets </a:t>
            </a:r>
          </a:p>
          <a:p>
            <a:pPr marL="109728" lvl="0" indent="-109728">
              <a:lnSpc>
                <a:spcPct val="100000"/>
              </a:lnSpc>
              <a:buClr>
                <a:schemeClr val="tx2"/>
              </a:buClr>
              <a:buFont typeface="Deutsche Bank Text" panose="020B0503020202030204" pitchFamily="34" charset="0"/>
              <a:buChar char="•"/>
            </a:pPr>
            <a:r>
              <a:rPr lang="en-US" sz="1600" dirty="0"/>
              <a:t>Liabilities</a:t>
            </a:r>
          </a:p>
        </p:txBody>
      </p:sp>
      <p:sp>
        <p:nvSpPr>
          <p:cNvPr id="14" name="Text Placeholder 13"/>
          <p:cNvSpPr>
            <a:spLocks noGrp="1"/>
          </p:cNvSpPr>
          <p:nvPr>
            <p:ph type="body" sz="quarter" idx="76"/>
          </p:nvPr>
        </p:nvSpPr>
        <p:spPr/>
        <p:txBody>
          <a:bodyPr/>
          <a:lstStyle/>
          <a:p>
            <a:pPr lvl="0">
              <a:lnSpc>
                <a:spcPct val="100000"/>
              </a:lnSpc>
            </a:pPr>
            <a:r>
              <a:rPr lang="en-US" sz="1800" dirty="0">
                <a:solidFill>
                  <a:schemeClr val="accent2"/>
                </a:solidFill>
              </a:rPr>
              <a:t>Risk Management Tools</a:t>
            </a:r>
          </a:p>
          <a:p>
            <a:pPr marL="109728" indent="-109728">
              <a:lnSpc>
                <a:spcPct val="100000"/>
              </a:lnSpc>
              <a:buClr>
                <a:schemeClr val="tx2"/>
              </a:buClr>
              <a:buFont typeface="Deutsche Bank Text" panose="020B0503020202030204" pitchFamily="34" charset="0"/>
              <a:buChar char="•"/>
            </a:pPr>
            <a:r>
              <a:rPr lang="en-US" sz="1600" dirty="0"/>
              <a:t>Insurance </a:t>
            </a:r>
          </a:p>
          <a:p>
            <a:pPr marL="109728" indent="-109728">
              <a:lnSpc>
                <a:spcPct val="100000"/>
              </a:lnSpc>
              <a:buClr>
                <a:schemeClr val="tx2"/>
              </a:buClr>
              <a:buFont typeface="Deutsche Bank Text" panose="020B0503020202030204" pitchFamily="34" charset="0"/>
              <a:buChar char="•"/>
            </a:pPr>
            <a:r>
              <a:rPr lang="en-US" sz="1600" dirty="0"/>
              <a:t>Legal Matters </a:t>
            </a:r>
          </a:p>
        </p:txBody>
      </p:sp>
      <p:sp>
        <p:nvSpPr>
          <p:cNvPr id="15" name="Text Placeholder 14"/>
          <p:cNvSpPr>
            <a:spLocks noGrp="1"/>
          </p:cNvSpPr>
          <p:nvPr>
            <p:ph type="body" sz="quarter" idx="78"/>
          </p:nvPr>
        </p:nvSpPr>
        <p:spPr/>
        <p:txBody>
          <a:bodyPr/>
          <a:lstStyle/>
          <a:p>
            <a:pPr lvl="0">
              <a:lnSpc>
                <a:spcPct val="100000"/>
              </a:lnSpc>
            </a:pPr>
            <a:r>
              <a:rPr lang="en-US" sz="1800" dirty="0">
                <a:solidFill>
                  <a:schemeClr val="accent2"/>
                </a:solidFill>
              </a:rPr>
              <a:t>Philanthropic Update</a:t>
            </a:r>
          </a:p>
          <a:p>
            <a:pPr marL="109728" indent="-109728">
              <a:lnSpc>
                <a:spcPct val="100000"/>
              </a:lnSpc>
              <a:buClr>
                <a:schemeClr val="tx2"/>
              </a:buClr>
              <a:buFont typeface="Deutsche Bank Text" panose="020B0503020202030204" pitchFamily="34" charset="0"/>
              <a:buChar char="•"/>
            </a:pPr>
            <a:r>
              <a:rPr lang="en-US" sz="1600" dirty="0"/>
              <a:t>Lifetime charitable contributions </a:t>
            </a:r>
          </a:p>
          <a:p>
            <a:pPr marL="109728" indent="-109728">
              <a:lnSpc>
                <a:spcPct val="100000"/>
              </a:lnSpc>
              <a:buClr>
                <a:schemeClr val="tx2"/>
              </a:buClr>
              <a:buFont typeface="Deutsche Bank Text" panose="020B0503020202030204" pitchFamily="34" charset="0"/>
              <a:buChar char="•"/>
            </a:pPr>
            <a:r>
              <a:rPr lang="en-US" sz="1600" dirty="0"/>
              <a:t>Testamentary charitable bequests </a:t>
            </a:r>
          </a:p>
          <a:p>
            <a:pPr lvl="0">
              <a:lnSpc>
                <a:spcPct val="100000"/>
              </a:lnSpc>
            </a:pPr>
            <a:endParaRPr lang="en-US" sz="1800" dirty="0"/>
          </a:p>
        </p:txBody>
      </p:sp>
      <p:sp>
        <p:nvSpPr>
          <p:cNvPr id="16" name="Text Placeholder 15"/>
          <p:cNvSpPr>
            <a:spLocks noGrp="1"/>
          </p:cNvSpPr>
          <p:nvPr>
            <p:ph type="body" sz="quarter" idx="80"/>
          </p:nvPr>
        </p:nvSpPr>
        <p:spPr/>
        <p:txBody>
          <a:bodyPr/>
          <a:lstStyle/>
          <a:p>
            <a:pPr lvl="0">
              <a:lnSpc>
                <a:spcPct val="100000"/>
              </a:lnSpc>
            </a:pPr>
            <a:r>
              <a:rPr lang="en-US" sz="1800" dirty="0">
                <a:solidFill>
                  <a:schemeClr val="accent2"/>
                </a:solidFill>
              </a:rPr>
              <a:t>Wealth Transfer and Legacy</a:t>
            </a:r>
          </a:p>
          <a:p>
            <a:pPr marL="109728" indent="-109728">
              <a:lnSpc>
                <a:spcPct val="100000"/>
              </a:lnSpc>
              <a:buClr>
                <a:schemeClr val="tx2"/>
              </a:buClr>
              <a:buFont typeface="Deutsche Bank Text" panose="020B0503020202030204" pitchFamily="34" charset="0"/>
              <a:buChar char="•"/>
            </a:pPr>
            <a:r>
              <a:rPr lang="en-US" sz="1600" dirty="0"/>
              <a:t>Distribution plans </a:t>
            </a:r>
          </a:p>
          <a:p>
            <a:pPr marL="109728" indent="-109728">
              <a:lnSpc>
                <a:spcPct val="100000"/>
              </a:lnSpc>
              <a:buClr>
                <a:schemeClr val="tx2"/>
              </a:buClr>
              <a:buFont typeface="Deutsche Bank Text" panose="020B0503020202030204" pitchFamily="34" charset="0"/>
              <a:buChar char="•"/>
            </a:pPr>
            <a:r>
              <a:rPr lang="en-US" sz="1600" dirty="0"/>
              <a:t>Desired outcome of the estate plan</a:t>
            </a:r>
          </a:p>
          <a:p>
            <a:pPr marL="109728" indent="-109728">
              <a:lnSpc>
                <a:spcPct val="100000"/>
              </a:lnSpc>
              <a:buClr>
                <a:schemeClr val="tx2"/>
              </a:buClr>
              <a:buFont typeface="Deutsche Bank Text" panose="020B0503020202030204" pitchFamily="34" charset="0"/>
              <a:buChar char="•"/>
            </a:pPr>
            <a:r>
              <a:rPr lang="en-US" sz="1600" dirty="0"/>
              <a:t>Other issues </a:t>
            </a:r>
          </a:p>
          <a:p>
            <a:pPr>
              <a:lnSpc>
                <a:spcPct val="100000"/>
              </a:lnSpc>
              <a:buClr>
                <a:schemeClr val="tx2"/>
              </a:buClr>
            </a:pPr>
            <a:endParaRPr lang="en-US" sz="1600" dirty="0"/>
          </a:p>
        </p:txBody>
      </p:sp>
    </p:spTree>
    <p:extLst>
      <p:ext uri="{BB962C8B-B14F-4D97-AF65-F5344CB8AC3E}">
        <p14:creationId xmlns:p14="http://schemas.microsoft.com/office/powerpoint/2010/main" val="46085509"/>
      </p:ext>
    </p:extLst>
  </p:cSld>
  <p:clrMapOvr>
    <a:masterClrMapping/>
  </p:clrMapOvr>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 Placeholder 1"/>
          <p:cNvSpPr>
            <a:spLocks noGrp="1"/>
          </p:cNvSpPr>
          <p:nvPr>
            <p:ph type="body" sz="quarter" idx="62"/>
          </p:nvPr>
        </p:nvSpPr>
        <p:spPr/>
        <p:txBody>
          <a:bodyPr/>
          <a:lstStyle/>
          <a:p>
            <a:r>
              <a:rPr lang="en-US" dirty="0"/>
              <a:t>Art and Architecture of the Family Meeting</a:t>
            </a:r>
          </a:p>
          <a:p>
            <a:endParaRPr lang="en-US" dirty="0"/>
          </a:p>
        </p:txBody>
      </p:sp>
      <p:sp>
        <p:nvSpPr>
          <p:cNvPr id="3" name="Text Placeholder 2"/>
          <p:cNvSpPr>
            <a:spLocks noGrp="1"/>
          </p:cNvSpPr>
          <p:nvPr>
            <p:ph type="body" sz="quarter" idx="63"/>
          </p:nvPr>
        </p:nvSpPr>
        <p:spPr/>
        <p:txBody>
          <a:bodyPr/>
          <a:lstStyle/>
          <a:p>
            <a:r>
              <a:rPr lang="en-US" dirty="0"/>
              <a:t>How Do You Spell Success?</a:t>
            </a:r>
          </a:p>
        </p:txBody>
      </p:sp>
      <p:sp>
        <p:nvSpPr>
          <p:cNvPr id="9" name="Text Placeholder 8"/>
          <p:cNvSpPr>
            <a:spLocks noGrp="1"/>
          </p:cNvSpPr>
          <p:nvPr>
            <p:ph type="body" sz="quarter" idx="72"/>
          </p:nvPr>
        </p:nvSpPr>
        <p:spPr/>
        <p:txBody>
          <a:bodyPr/>
          <a:lstStyle/>
          <a:p>
            <a:r>
              <a:rPr lang="en-US" dirty="0"/>
              <a:t> </a:t>
            </a:r>
          </a:p>
        </p:txBody>
      </p:sp>
      <p:sp>
        <p:nvSpPr>
          <p:cNvPr id="26" name="Text Placeholder 7"/>
          <p:cNvSpPr>
            <a:spLocks noGrp="1"/>
          </p:cNvSpPr>
          <p:nvPr>
            <p:ph type="body" sz="quarter" idx="73"/>
          </p:nvPr>
        </p:nvSpPr>
        <p:spPr>
          <a:xfrm>
            <a:off x="701674" y="2087563"/>
            <a:ext cx="9350375" cy="2502365"/>
          </a:xfrm>
        </p:spPr>
        <p:txBody>
          <a:bodyPr/>
          <a:lstStyle/>
          <a:p>
            <a:pPr marL="63450">
              <a:lnSpc>
                <a:spcPct val="100000"/>
              </a:lnSpc>
            </a:pPr>
            <a:r>
              <a:rPr lang="en-US" sz="1600" dirty="0"/>
              <a:t>Goals should match the family’s needs at the time</a:t>
            </a:r>
          </a:p>
          <a:p>
            <a:pPr marL="63450">
              <a:lnSpc>
                <a:spcPct val="100000"/>
              </a:lnSpc>
            </a:pPr>
            <a:r>
              <a:rPr lang="en-US" sz="1600" dirty="0"/>
              <a:t>Meeting preparation—pinpointing the relevant issues</a:t>
            </a:r>
          </a:p>
          <a:p>
            <a:pPr marL="868433" lvl="1" indent="-457200">
              <a:lnSpc>
                <a:spcPct val="100000"/>
              </a:lnSpc>
              <a:buFont typeface="Wingdings" panose="05000000000000000000" pitchFamily="2" charset="2"/>
              <a:buChar char="ü"/>
            </a:pPr>
            <a:r>
              <a:rPr lang="en-US" sz="1600" dirty="0"/>
              <a:t>Major challenges faced this past year?</a:t>
            </a:r>
          </a:p>
          <a:p>
            <a:pPr marL="868433" lvl="1" indent="-457200">
              <a:lnSpc>
                <a:spcPct val="100000"/>
              </a:lnSpc>
              <a:buFont typeface="Wingdings" panose="05000000000000000000" pitchFamily="2" charset="2"/>
              <a:buChar char="ü"/>
            </a:pPr>
            <a:r>
              <a:rPr lang="en-US" sz="1600" dirty="0"/>
              <a:t>Successes this past year?</a:t>
            </a:r>
          </a:p>
          <a:p>
            <a:pPr marL="868433" lvl="1" indent="-457200">
              <a:lnSpc>
                <a:spcPct val="100000"/>
              </a:lnSpc>
              <a:buFont typeface="Wingdings" panose="05000000000000000000" pitchFamily="2" charset="2"/>
              <a:buChar char="ü"/>
            </a:pPr>
            <a:r>
              <a:rPr lang="en-US" sz="1600" dirty="0"/>
              <a:t>What did you learn? </a:t>
            </a:r>
          </a:p>
          <a:p>
            <a:pPr marL="868433" lvl="1" indent="-457200">
              <a:lnSpc>
                <a:spcPct val="100000"/>
              </a:lnSpc>
              <a:buFont typeface="Wingdings" panose="05000000000000000000" pitchFamily="2" charset="2"/>
              <a:buChar char="ü"/>
            </a:pPr>
            <a:r>
              <a:rPr lang="en-US" sz="1600" dirty="0"/>
              <a:t>What are you passionate about?</a:t>
            </a:r>
          </a:p>
          <a:p>
            <a:pPr marL="868433" lvl="1" indent="-457200">
              <a:lnSpc>
                <a:spcPct val="100000"/>
              </a:lnSpc>
              <a:buFont typeface="Wingdings" panose="05000000000000000000" pitchFamily="2" charset="2"/>
              <a:buChar char="ü"/>
            </a:pPr>
            <a:r>
              <a:rPr lang="en-US" sz="1600" dirty="0"/>
              <a:t>How do you differ from other members?</a:t>
            </a:r>
          </a:p>
          <a:p>
            <a:pPr marL="868433" lvl="1" indent="-457200">
              <a:lnSpc>
                <a:spcPct val="100000"/>
              </a:lnSpc>
              <a:buFont typeface="Wingdings" panose="05000000000000000000" pitchFamily="2" charset="2"/>
              <a:buChar char="ü"/>
            </a:pPr>
            <a:r>
              <a:rPr lang="en-US" sz="1600" dirty="0"/>
              <a:t>How are you the same as other members?</a:t>
            </a:r>
          </a:p>
          <a:p>
            <a:pPr marL="868433" lvl="1" indent="-457200">
              <a:lnSpc>
                <a:spcPct val="100000"/>
              </a:lnSpc>
              <a:buFont typeface="Wingdings" panose="05000000000000000000" pitchFamily="2" charset="2"/>
              <a:buChar char="ü"/>
            </a:pPr>
            <a:r>
              <a:rPr lang="en-US" sz="1600" dirty="0"/>
              <a:t>What is the single most important issue family will face this year, in 10 years, 20?</a:t>
            </a:r>
          </a:p>
          <a:p>
            <a:pPr marL="639124" lvl="1">
              <a:lnSpc>
                <a:spcPct val="100000"/>
              </a:lnSpc>
            </a:pPr>
            <a:endParaRPr lang="en-US" sz="1800" dirty="0"/>
          </a:p>
          <a:p>
            <a:pPr marL="63450">
              <a:lnSpc>
                <a:spcPct val="100000"/>
              </a:lnSpc>
            </a:pPr>
            <a:endParaRPr lang="en-US" sz="1600" dirty="0"/>
          </a:p>
        </p:txBody>
      </p:sp>
    </p:spTree>
    <p:extLst>
      <p:ext uri="{BB962C8B-B14F-4D97-AF65-F5344CB8AC3E}">
        <p14:creationId xmlns:p14="http://schemas.microsoft.com/office/powerpoint/2010/main" val="32714772"/>
      </p:ext>
    </p:extLst>
  </p:cSld>
  <p:clrMapOvr>
    <a:masterClrMapping/>
  </p:clrMapOvr>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 Placeholder 1"/>
          <p:cNvSpPr>
            <a:spLocks noGrp="1"/>
          </p:cNvSpPr>
          <p:nvPr>
            <p:ph type="body" sz="quarter" idx="62"/>
          </p:nvPr>
        </p:nvSpPr>
        <p:spPr/>
        <p:txBody>
          <a:bodyPr/>
          <a:lstStyle/>
          <a:p>
            <a:r>
              <a:rPr lang="en-US" dirty="0"/>
              <a:t>Art and Architecture of the Family Meeting</a:t>
            </a:r>
          </a:p>
          <a:p>
            <a:endParaRPr lang="en-US" dirty="0"/>
          </a:p>
        </p:txBody>
      </p:sp>
      <p:sp>
        <p:nvSpPr>
          <p:cNvPr id="3" name="Text Placeholder 2"/>
          <p:cNvSpPr>
            <a:spLocks noGrp="1"/>
          </p:cNvSpPr>
          <p:nvPr>
            <p:ph type="body" sz="quarter" idx="63"/>
          </p:nvPr>
        </p:nvSpPr>
        <p:spPr/>
        <p:txBody>
          <a:bodyPr/>
          <a:lstStyle/>
          <a:p>
            <a:r>
              <a:rPr lang="en-US" dirty="0"/>
              <a:t>How Do You Spell Success?</a:t>
            </a:r>
          </a:p>
        </p:txBody>
      </p:sp>
      <p:sp>
        <p:nvSpPr>
          <p:cNvPr id="9" name="Text Placeholder 8"/>
          <p:cNvSpPr>
            <a:spLocks noGrp="1"/>
          </p:cNvSpPr>
          <p:nvPr>
            <p:ph type="body" sz="quarter" idx="72"/>
          </p:nvPr>
        </p:nvSpPr>
        <p:spPr/>
        <p:txBody>
          <a:bodyPr/>
          <a:lstStyle/>
          <a:p>
            <a:r>
              <a:rPr lang="en-US" dirty="0"/>
              <a:t> </a:t>
            </a:r>
          </a:p>
        </p:txBody>
      </p:sp>
      <p:sp>
        <p:nvSpPr>
          <p:cNvPr id="26" name="Text Placeholder 7"/>
          <p:cNvSpPr>
            <a:spLocks noGrp="1"/>
          </p:cNvSpPr>
          <p:nvPr>
            <p:ph type="body" sz="quarter" idx="73"/>
          </p:nvPr>
        </p:nvSpPr>
        <p:spPr>
          <a:xfrm>
            <a:off x="701674" y="2087564"/>
            <a:ext cx="9350375" cy="2252208"/>
          </a:xfrm>
        </p:spPr>
        <p:txBody>
          <a:bodyPr/>
          <a:lstStyle/>
          <a:p>
            <a:pPr marL="63450">
              <a:lnSpc>
                <a:spcPct val="100000"/>
              </a:lnSpc>
            </a:pPr>
            <a:r>
              <a:rPr lang="en-US" sz="1600" dirty="0"/>
              <a:t>Reports, materials and research</a:t>
            </a:r>
          </a:p>
          <a:p>
            <a:pPr marL="63450">
              <a:lnSpc>
                <a:spcPct val="100000"/>
              </a:lnSpc>
            </a:pPr>
            <a:r>
              <a:rPr lang="en-US" sz="1600" dirty="0"/>
              <a:t>Format</a:t>
            </a:r>
          </a:p>
          <a:p>
            <a:pPr marL="63450">
              <a:lnSpc>
                <a:spcPct val="100000"/>
              </a:lnSpc>
            </a:pPr>
            <a:r>
              <a:rPr lang="en-US" sz="1600" dirty="0"/>
              <a:t>Subcommittees</a:t>
            </a:r>
          </a:p>
          <a:p>
            <a:pPr marL="63450">
              <a:lnSpc>
                <a:spcPct val="100000"/>
              </a:lnSpc>
            </a:pPr>
            <a:endParaRPr lang="en-US" sz="1600" dirty="0"/>
          </a:p>
        </p:txBody>
      </p:sp>
    </p:spTree>
    <p:extLst>
      <p:ext uri="{BB962C8B-B14F-4D97-AF65-F5344CB8AC3E}">
        <p14:creationId xmlns:p14="http://schemas.microsoft.com/office/powerpoint/2010/main" val="3190383033"/>
      </p:ext>
    </p:extLst>
  </p:cSld>
  <p:clrMapOvr>
    <a:masterClrMapping/>
  </p:clrMapOvr>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 Placeholder 1"/>
          <p:cNvSpPr>
            <a:spLocks noGrp="1"/>
          </p:cNvSpPr>
          <p:nvPr>
            <p:ph type="body" sz="quarter" idx="62"/>
          </p:nvPr>
        </p:nvSpPr>
        <p:spPr/>
        <p:txBody>
          <a:bodyPr/>
          <a:lstStyle/>
          <a:p>
            <a:r>
              <a:rPr lang="en-US" dirty="0"/>
              <a:t>Art and Architecture of the Family Meeting</a:t>
            </a:r>
          </a:p>
          <a:p>
            <a:endParaRPr lang="en-US" dirty="0"/>
          </a:p>
        </p:txBody>
      </p:sp>
      <p:sp>
        <p:nvSpPr>
          <p:cNvPr id="3" name="Text Placeholder 2"/>
          <p:cNvSpPr>
            <a:spLocks noGrp="1"/>
          </p:cNvSpPr>
          <p:nvPr>
            <p:ph type="body" sz="quarter" idx="63"/>
          </p:nvPr>
        </p:nvSpPr>
        <p:spPr/>
        <p:txBody>
          <a:bodyPr/>
          <a:lstStyle/>
          <a:p>
            <a:r>
              <a:rPr lang="en-US" dirty="0"/>
              <a:t>Summing Up</a:t>
            </a:r>
          </a:p>
        </p:txBody>
      </p:sp>
      <p:sp>
        <p:nvSpPr>
          <p:cNvPr id="9" name="Text Placeholder 8"/>
          <p:cNvSpPr>
            <a:spLocks noGrp="1"/>
          </p:cNvSpPr>
          <p:nvPr>
            <p:ph type="body" sz="quarter" idx="72"/>
          </p:nvPr>
        </p:nvSpPr>
        <p:spPr/>
        <p:txBody>
          <a:bodyPr/>
          <a:lstStyle/>
          <a:p>
            <a:r>
              <a:rPr lang="en-US" dirty="0"/>
              <a:t> </a:t>
            </a:r>
          </a:p>
        </p:txBody>
      </p:sp>
      <p:sp>
        <p:nvSpPr>
          <p:cNvPr id="26" name="Text Placeholder 7"/>
          <p:cNvSpPr>
            <a:spLocks noGrp="1"/>
          </p:cNvSpPr>
          <p:nvPr>
            <p:ph type="body" sz="quarter" idx="73"/>
          </p:nvPr>
        </p:nvSpPr>
        <p:spPr>
          <a:xfrm>
            <a:off x="701674" y="2087564"/>
            <a:ext cx="9350375" cy="2252208"/>
          </a:xfrm>
        </p:spPr>
        <p:txBody>
          <a:bodyPr/>
          <a:lstStyle/>
          <a:p>
            <a:pPr marL="63450">
              <a:lnSpc>
                <a:spcPct val="100000"/>
              </a:lnSpc>
            </a:pPr>
            <a:r>
              <a:rPr lang="en-US" sz="1600" dirty="0"/>
              <a:t>Expect to synchronize soft and hard issues</a:t>
            </a:r>
          </a:p>
          <a:p>
            <a:pPr marL="63450">
              <a:lnSpc>
                <a:spcPct val="100000"/>
              </a:lnSpc>
            </a:pPr>
            <a:r>
              <a:rPr lang="en-US" sz="1600" dirty="0"/>
              <a:t>Be ready to: </a:t>
            </a:r>
          </a:p>
          <a:p>
            <a:pPr marL="1144330" lvl="1" indent="-457200">
              <a:lnSpc>
                <a:spcPct val="100000"/>
              </a:lnSpc>
              <a:buFont typeface="Wingdings" panose="05000000000000000000" pitchFamily="2" charset="2"/>
              <a:buChar char="ü"/>
            </a:pPr>
            <a:r>
              <a:rPr lang="en-US" sz="1600" dirty="0"/>
              <a:t>Meet family members beforehand</a:t>
            </a:r>
          </a:p>
          <a:p>
            <a:pPr marL="1144330" lvl="1" indent="-457200">
              <a:lnSpc>
                <a:spcPct val="100000"/>
              </a:lnSpc>
              <a:buFont typeface="Wingdings" panose="05000000000000000000" pitchFamily="2" charset="2"/>
              <a:buChar char="ü"/>
            </a:pPr>
            <a:r>
              <a:rPr lang="en-US" sz="1600" dirty="0"/>
              <a:t>Prepare advisors</a:t>
            </a:r>
          </a:p>
          <a:p>
            <a:pPr marL="1144330" lvl="1" indent="-457200">
              <a:lnSpc>
                <a:spcPct val="100000"/>
              </a:lnSpc>
              <a:buFont typeface="Wingdings" panose="05000000000000000000" pitchFamily="2" charset="2"/>
              <a:buChar char="ü"/>
            </a:pPr>
            <a:r>
              <a:rPr lang="en-US" sz="1600" dirty="0"/>
              <a:t>Identify a reasonable outcome </a:t>
            </a:r>
          </a:p>
          <a:p>
            <a:pPr marL="1144330" lvl="1" indent="-457200">
              <a:lnSpc>
                <a:spcPct val="100000"/>
              </a:lnSpc>
              <a:buFont typeface="Wingdings" panose="05000000000000000000" pitchFamily="2" charset="2"/>
              <a:buChar char="ü"/>
            </a:pPr>
            <a:r>
              <a:rPr lang="en-US" sz="1600" dirty="0"/>
              <a:t>Surface challenges and conflicts</a:t>
            </a:r>
          </a:p>
          <a:p>
            <a:pPr marL="1144330" lvl="1" indent="-457200">
              <a:lnSpc>
                <a:spcPct val="100000"/>
              </a:lnSpc>
              <a:buFont typeface="Wingdings" panose="05000000000000000000" pitchFamily="2" charset="2"/>
              <a:buChar char="ü"/>
            </a:pPr>
            <a:r>
              <a:rPr lang="en-US" sz="1600" dirty="0"/>
              <a:t>ID any difficulties with locale</a:t>
            </a:r>
          </a:p>
          <a:p>
            <a:pPr marL="1144330" lvl="1" indent="-457200">
              <a:lnSpc>
                <a:spcPct val="100000"/>
              </a:lnSpc>
              <a:buFont typeface="Wingdings" panose="05000000000000000000" pitchFamily="2" charset="2"/>
              <a:buChar char="ü"/>
            </a:pPr>
            <a:r>
              <a:rPr lang="en-US" sz="1600" dirty="0"/>
              <a:t>Assist with topics and alternatives</a:t>
            </a:r>
          </a:p>
          <a:p>
            <a:pPr marL="1144330" lvl="1" indent="-457200">
              <a:lnSpc>
                <a:spcPct val="100000"/>
              </a:lnSpc>
              <a:buFont typeface="Wingdings" panose="05000000000000000000" pitchFamily="2" charset="2"/>
              <a:buChar char="ü"/>
            </a:pPr>
            <a:r>
              <a:rPr lang="en-US" sz="1600" dirty="0"/>
              <a:t>Manage complex discussions</a:t>
            </a:r>
          </a:p>
          <a:p>
            <a:pPr marL="1144330" lvl="1" indent="-457200">
              <a:lnSpc>
                <a:spcPct val="100000"/>
              </a:lnSpc>
              <a:buFont typeface="Wingdings" panose="05000000000000000000" pitchFamily="2" charset="2"/>
              <a:buChar char="ü"/>
            </a:pPr>
            <a:r>
              <a:rPr lang="en-US" sz="1600" dirty="0"/>
              <a:t>Pinpoint privacy issues</a:t>
            </a:r>
          </a:p>
        </p:txBody>
      </p:sp>
    </p:spTree>
    <p:extLst>
      <p:ext uri="{BB962C8B-B14F-4D97-AF65-F5344CB8AC3E}">
        <p14:creationId xmlns:p14="http://schemas.microsoft.com/office/powerpoint/2010/main" val="3164027272"/>
      </p:ext>
    </p:extLst>
  </p:cSld>
  <p:clrMapOvr>
    <a:masterClrMapping/>
  </p:clrMapOvr>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 Placeholder 1"/>
          <p:cNvSpPr>
            <a:spLocks noGrp="1"/>
          </p:cNvSpPr>
          <p:nvPr>
            <p:ph type="body" sz="quarter" idx="62"/>
          </p:nvPr>
        </p:nvSpPr>
        <p:spPr/>
        <p:txBody>
          <a:bodyPr/>
          <a:lstStyle/>
          <a:p>
            <a:r>
              <a:rPr lang="en-US" dirty="0"/>
              <a:t>The Landscape</a:t>
            </a:r>
          </a:p>
        </p:txBody>
      </p:sp>
      <p:sp>
        <p:nvSpPr>
          <p:cNvPr id="3" name="Text Placeholder 2"/>
          <p:cNvSpPr>
            <a:spLocks noGrp="1"/>
          </p:cNvSpPr>
          <p:nvPr>
            <p:ph type="body" sz="quarter" idx="63"/>
          </p:nvPr>
        </p:nvSpPr>
        <p:spPr/>
        <p:txBody>
          <a:bodyPr/>
          <a:lstStyle/>
          <a:p>
            <a:r>
              <a:rPr lang="en-US" dirty="0"/>
              <a:t>Factors Predicting </a:t>
            </a:r>
            <a:r>
              <a:rPr lang="en-US" i="1" dirty="0"/>
              <a:t>Failure</a:t>
            </a:r>
            <a:r>
              <a:rPr lang="en-US" dirty="0"/>
              <a:t> in the Transition of Family Wealth</a:t>
            </a:r>
            <a:r>
              <a:rPr lang="en-US" baseline="30000" dirty="0"/>
              <a:t>1</a:t>
            </a:r>
          </a:p>
          <a:p>
            <a:r>
              <a:rPr lang="en-US" dirty="0"/>
              <a:t> </a:t>
            </a:r>
          </a:p>
        </p:txBody>
      </p:sp>
      <p:sp>
        <p:nvSpPr>
          <p:cNvPr id="11" name="Text Placeholder 10"/>
          <p:cNvSpPr>
            <a:spLocks noGrp="1"/>
          </p:cNvSpPr>
          <p:nvPr>
            <p:ph type="body" sz="quarter" idx="72"/>
          </p:nvPr>
        </p:nvSpPr>
        <p:spPr/>
        <p:txBody>
          <a:bodyPr/>
          <a:lstStyle/>
          <a:p>
            <a:pPr marL="73152" indent="-73152"/>
            <a:r>
              <a:rPr lang="en-US" baseline="30000" dirty="0"/>
              <a:t>1	</a:t>
            </a:r>
            <a:r>
              <a:rPr lang="en-US" dirty="0"/>
              <a:t>Roy Williams and Vic Preisser, Preparing Heirs, (San Francisco, Robert D. Reed Publishers, 2003)</a:t>
            </a:r>
          </a:p>
          <a:p>
            <a:pPr marL="73152" indent="-73152"/>
            <a:r>
              <a:rPr lang="en-US" baseline="30000" dirty="0"/>
              <a:t>2	</a:t>
            </a:r>
            <a:r>
              <a:rPr lang="en-US" dirty="0"/>
              <a:t>Failure was defined as “involuntary loss of control of the assets”</a:t>
            </a:r>
          </a:p>
          <a:p>
            <a:pPr marL="73152" indent="-73152"/>
            <a:r>
              <a:rPr lang="en-US" baseline="30000" dirty="0"/>
              <a:t>3	</a:t>
            </a:r>
            <a:r>
              <a:rPr lang="en-US" dirty="0"/>
              <a:t>Successful wealth transition was defined as “wealth remaining under control of the beneficiaries” </a:t>
            </a:r>
          </a:p>
        </p:txBody>
      </p:sp>
      <p:grpSp>
        <p:nvGrpSpPr>
          <p:cNvPr id="16" name="Group 15"/>
          <p:cNvGrpSpPr/>
          <p:nvPr/>
        </p:nvGrpSpPr>
        <p:grpSpPr>
          <a:xfrm>
            <a:off x="701675" y="2079315"/>
            <a:ext cx="9324975" cy="240408"/>
            <a:chOff x="701675" y="2079315"/>
            <a:chExt cx="18927057" cy="240408"/>
          </a:xfrm>
        </p:grpSpPr>
        <p:cxnSp>
          <p:nvCxnSpPr>
            <p:cNvPr id="17" name="Straight Connector 16"/>
            <p:cNvCxnSpPr/>
            <p:nvPr/>
          </p:nvCxnSpPr>
          <p:spPr>
            <a:xfrm>
              <a:off x="701675" y="2319723"/>
              <a:ext cx="18927057" cy="0"/>
            </a:xfrm>
            <a:prstGeom prst="line">
              <a:avLst/>
            </a:prstGeom>
            <a:ln w="6350">
              <a:solidFill>
                <a:srgbClr val="A7A8AA"/>
              </a:solidFill>
            </a:ln>
          </p:spPr>
          <p:style>
            <a:lnRef idx="1">
              <a:schemeClr val="accent1"/>
            </a:lnRef>
            <a:fillRef idx="0">
              <a:schemeClr val="accent1"/>
            </a:fillRef>
            <a:effectRef idx="0">
              <a:schemeClr val="accent1"/>
            </a:effectRef>
            <a:fontRef idx="minor">
              <a:schemeClr val="tx1"/>
            </a:fontRef>
          </p:style>
        </p:cxnSp>
        <p:sp>
          <p:nvSpPr>
            <p:cNvPr id="18" name="Text Placeholder 3"/>
            <p:cNvSpPr txBox="1">
              <a:spLocks/>
            </p:cNvSpPr>
            <p:nvPr/>
          </p:nvSpPr>
          <p:spPr>
            <a:xfrm>
              <a:off x="701675" y="2079315"/>
              <a:ext cx="18927057" cy="202388"/>
            </a:xfrm>
            <a:prstGeom prst="rect">
              <a:avLst/>
            </a:prstGeom>
          </p:spPr>
          <p:txBody>
            <a:bodyPr lIns="0" tIns="0" rIns="0" bIns="0"/>
            <a:lstStyle>
              <a:lvl1pPr marL="0" indent="0" algn="l" defTabSz="911565" rtl="0" eaLnBrk="1" latinLnBrk="0" hangingPunct="1">
                <a:lnSpc>
                  <a:spcPct val="90000"/>
                </a:lnSpc>
                <a:spcBef>
                  <a:spcPts val="997"/>
                </a:spcBef>
                <a:buFont typeface="Arial"/>
                <a:buNone/>
                <a:defRPr sz="1400" b="0" i="0" kern="1200" baseline="0">
                  <a:solidFill>
                    <a:srgbClr val="00205B"/>
                  </a:solidFill>
                  <a:latin typeface="Deutsche Bank Text" charset="0"/>
                  <a:ea typeface="Deutsche Bank Text" charset="0"/>
                  <a:cs typeface="Deutsche Bank Text" charset="0"/>
                </a:defRPr>
              </a:lvl1pPr>
              <a:lvl2pPr marL="683674" indent="-227891" algn="l" defTabSz="911565" rtl="0" eaLnBrk="1" latinLnBrk="0" hangingPunct="1">
                <a:lnSpc>
                  <a:spcPct val="90000"/>
                </a:lnSpc>
                <a:spcBef>
                  <a:spcPts val="498"/>
                </a:spcBef>
                <a:buFont typeface="Arial"/>
                <a:buChar char="•"/>
                <a:defRPr sz="2393" kern="1200">
                  <a:solidFill>
                    <a:schemeClr val="tx1"/>
                  </a:solidFill>
                  <a:latin typeface="+mn-lt"/>
                  <a:ea typeface="+mn-ea"/>
                  <a:cs typeface="+mn-cs"/>
                </a:defRPr>
              </a:lvl2pPr>
              <a:lvl3pPr marL="1139457" indent="-227891" algn="l" defTabSz="911565" rtl="0" eaLnBrk="1" latinLnBrk="0" hangingPunct="1">
                <a:lnSpc>
                  <a:spcPct val="90000"/>
                </a:lnSpc>
                <a:spcBef>
                  <a:spcPts val="498"/>
                </a:spcBef>
                <a:buFont typeface="Arial"/>
                <a:buChar char="•"/>
                <a:defRPr sz="1994" kern="1200">
                  <a:solidFill>
                    <a:schemeClr val="tx1"/>
                  </a:solidFill>
                  <a:latin typeface="+mn-lt"/>
                  <a:ea typeface="+mn-ea"/>
                  <a:cs typeface="+mn-cs"/>
                </a:defRPr>
              </a:lvl3pPr>
              <a:lvl4pPr marL="1595239" indent="-227891" algn="l" defTabSz="911565" rtl="0" eaLnBrk="1" latinLnBrk="0" hangingPunct="1">
                <a:lnSpc>
                  <a:spcPct val="90000"/>
                </a:lnSpc>
                <a:spcBef>
                  <a:spcPts val="498"/>
                </a:spcBef>
                <a:buFont typeface="Arial"/>
                <a:buChar char="•"/>
                <a:defRPr sz="1794" kern="1200">
                  <a:solidFill>
                    <a:schemeClr val="tx1"/>
                  </a:solidFill>
                  <a:latin typeface="+mn-lt"/>
                  <a:ea typeface="+mn-ea"/>
                  <a:cs typeface="+mn-cs"/>
                </a:defRPr>
              </a:lvl4pPr>
              <a:lvl5pPr marL="2051022" indent="-227891" algn="l" defTabSz="911565" rtl="0" eaLnBrk="1" latinLnBrk="0" hangingPunct="1">
                <a:lnSpc>
                  <a:spcPct val="90000"/>
                </a:lnSpc>
                <a:spcBef>
                  <a:spcPts val="498"/>
                </a:spcBef>
                <a:buFont typeface="Arial"/>
                <a:buChar char="•"/>
                <a:defRPr sz="1794" kern="1200">
                  <a:solidFill>
                    <a:schemeClr val="tx1"/>
                  </a:solidFill>
                  <a:latin typeface="+mn-lt"/>
                  <a:ea typeface="+mn-ea"/>
                  <a:cs typeface="+mn-cs"/>
                </a:defRPr>
              </a:lvl5pPr>
              <a:lvl6pPr marL="2506805" indent="-227891" algn="l" defTabSz="911565" rtl="0" eaLnBrk="1" latinLnBrk="0" hangingPunct="1">
                <a:lnSpc>
                  <a:spcPct val="90000"/>
                </a:lnSpc>
                <a:spcBef>
                  <a:spcPts val="498"/>
                </a:spcBef>
                <a:buFont typeface="Arial"/>
                <a:buChar char="•"/>
                <a:defRPr sz="1794" kern="1200">
                  <a:solidFill>
                    <a:schemeClr val="tx1"/>
                  </a:solidFill>
                  <a:latin typeface="+mn-lt"/>
                  <a:ea typeface="+mn-ea"/>
                  <a:cs typeface="+mn-cs"/>
                </a:defRPr>
              </a:lvl6pPr>
              <a:lvl7pPr marL="2962587" indent="-227891" algn="l" defTabSz="911565" rtl="0" eaLnBrk="1" latinLnBrk="0" hangingPunct="1">
                <a:lnSpc>
                  <a:spcPct val="90000"/>
                </a:lnSpc>
                <a:spcBef>
                  <a:spcPts val="498"/>
                </a:spcBef>
                <a:buFont typeface="Arial"/>
                <a:buChar char="•"/>
                <a:defRPr sz="1794" kern="1200">
                  <a:solidFill>
                    <a:schemeClr val="tx1"/>
                  </a:solidFill>
                  <a:latin typeface="+mn-lt"/>
                  <a:ea typeface="+mn-ea"/>
                  <a:cs typeface="+mn-cs"/>
                </a:defRPr>
              </a:lvl7pPr>
              <a:lvl8pPr marL="3418370" indent="-227891" algn="l" defTabSz="911565" rtl="0" eaLnBrk="1" latinLnBrk="0" hangingPunct="1">
                <a:lnSpc>
                  <a:spcPct val="90000"/>
                </a:lnSpc>
                <a:spcBef>
                  <a:spcPts val="498"/>
                </a:spcBef>
                <a:buFont typeface="Arial"/>
                <a:buChar char="•"/>
                <a:defRPr sz="1794" kern="1200">
                  <a:solidFill>
                    <a:schemeClr val="tx1"/>
                  </a:solidFill>
                  <a:latin typeface="+mn-lt"/>
                  <a:ea typeface="+mn-ea"/>
                  <a:cs typeface="+mn-cs"/>
                </a:defRPr>
              </a:lvl8pPr>
              <a:lvl9pPr marL="3874153" indent="-227891" algn="l" defTabSz="911565" rtl="0" eaLnBrk="1" latinLnBrk="0" hangingPunct="1">
                <a:lnSpc>
                  <a:spcPct val="90000"/>
                </a:lnSpc>
                <a:spcBef>
                  <a:spcPts val="498"/>
                </a:spcBef>
                <a:buFont typeface="Arial"/>
                <a:buChar char="•"/>
                <a:defRPr sz="1794" kern="1200">
                  <a:solidFill>
                    <a:schemeClr val="tx1"/>
                  </a:solidFill>
                  <a:latin typeface="+mn-lt"/>
                  <a:ea typeface="+mn-ea"/>
                  <a:cs typeface="+mn-cs"/>
                </a:defRPr>
              </a:lvl9pPr>
            </a:lstStyle>
            <a:p>
              <a:r>
                <a:rPr lang="en-US" dirty="0">
                  <a:latin typeface="Deutsche Bank Text" panose="020B0503020202030204" pitchFamily="34" charset="0"/>
                  <a:ea typeface="Deutsche Bank Text" panose="020B0503020202030204" pitchFamily="34" charset="0"/>
                  <a:cs typeface="Deutsche Bank Text" panose="020B0503020202030204" pitchFamily="34" charset="0"/>
                </a:rPr>
                <a:t>20-year longitudinal study of 3,500 families with average net worth ranging between $15-70 million</a:t>
              </a:r>
            </a:p>
          </p:txBody>
        </p:sp>
      </p:grpSp>
      <p:graphicFrame>
        <p:nvGraphicFramePr>
          <p:cNvPr id="20" name="Content Placeholder 11"/>
          <p:cNvGraphicFramePr>
            <a:graphicFrameLocks/>
          </p:cNvGraphicFramePr>
          <p:nvPr/>
        </p:nvGraphicFramePr>
        <p:xfrm>
          <a:off x="565623" y="2643611"/>
          <a:ext cx="4314195" cy="4145061"/>
        </p:xfrm>
        <a:graphic>
          <a:graphicData uri="http://schemas.openxmlformats.org/drawingml/2006/chart">
            <c:chart xmlns:c="http://schemas.openxmlformats.org/drawingml/2006/chart" xmlns:r="http://schemas.openxmlformats.org/officeDocument/2006/relationships" r:id="rId3"/>
          </a:graphicData>
        </a:graphic>
      </p:graphicFrame>
      <p:sp>
        <p:nvSpPr>
          <p:cNvPr id="21" name="TextBox 13"/>
          <p:cNvSpPr txBox="1">
            <a:spLocks noChangeArrowheads="1"/>
          </p:cNvSpPr>
          <p:nvPr/>
        </p:nvSpPr>
        <p:spPr bwMode="auto">
          <a:xfrm>
            <a:off x="689140" y="2459301"/>
            <a:ext cx="1576352" cy="5816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algn="l" eaLnBrk="0" hangingPunct="0">
              <a:lnSpc>
                <a:spcPct val="95000"/>
              </a:lnSpc>
              <a:spcBef>
                <a:spcPct val="30000"/>
              </a:spcBef>
              <a:spcAft>
                <a:spcPct val="15000"/>
              </a:spcAft>
              <a:buClr>
                <a:schemeClr val="tx2"/>
              </a:buClr>
              <a:buFont typeface="Wingdings" pitchFamily="2" charset="2"/>
              <a:buChar char="§"/>
              <a:defRPr sz="1700">
                <a:solidFill>
                  <a:schemeClr val="tx1"/>
                </a:solidFill>
                <a:latin typeface="Verdana" pitchFamily="34" charset="0"/>
                <a:ea typeface="ＭＳ Ｐゴシック" pitchFamily="34" charset="-128"/>
              </a:defRPr>
            </a:lvl1pPr>
            <a:lvl2pPr marL="742950" indent="-285750" algn="l" eaLnBrk="0" hangingPunct="0">
              <a:lnSpc>
                <a:spcPct val="95000"/>
              </a:lnSpc>
              <a:spcAft>
                <a:spcPct val="15000"/>
              </a:spcAft>
              <a:buClr>
                <a:schemeClr val="tx2"/>
              </a:buClr>
              <a:buFont typeface="Arial" pitchFamily="34" charset="0"/>
              <a:buChar char="–"/>
              <a:defRPr sz="1700">
                <a:solidFill>
                  <a:schemeClr val="tx1"/>
                </a:solidFill>
                <a:latin typeface="Verdana" pitchFamily="34" charset="0"/>
                <a:ea typeface="ＭＳ Ｐゴシック" pitchFamily="34" charset="-128"/>
              </a:defRPr>
            </a:lvl2pPr>
            <a:lvl3pPr marL="1143000" indent="-228600" algn="l" eaLnBrk="0" hangingPunct="0">
              <a:lnSpc>
                <a:spcPct val="95000"/>
              </a:lnSpc>
              <a:spcAft>
                <a:spcPct val="15000"/>
              </a:spcAft>
              <a:buClr>
                <a:schemeClr val="tx2"/>
              </a:buClr>
              <a:buFont typeface="Arial" pitchFamily="34" charset="0"/>
              <a:buChar char="–"/>
              <a:defRPr sz="1700">
                <a:solidFill>
                  <a:schemeClr val="tx1"/>
                </a:solidFill>
                <a:latin typeface="Verdana" pitchFamily="34" charset="0"/>
                <a:ea typeface="ＭＳ Ｐゴシック" pitchFamily="34" charset="-128"/>
              </a:defRPr>
            </a:lvl3pPr>
            <a:lvl4pPr marL="1600200" indent="-228600" algn="l" eaLnBrk="0" hangingPunct="0">
              <a:lnSpc>
                <a:spcPct val="95000"/>
              </a:lnSpc>
              <a:spcAft>
                <a:spcPct val="15000"/>
              </a:spcAft>
              <a:buClr>
                <a:schemeClr val="tx2"/>
              </a:buClr>
              <a:buFont typeface="Arial" pitchFamily="34" charset="0"/>
              <a:buChar char="–"/>
              <a:defRPr sz="1700">
                <a:solidFill>
                  <a:schemeClr val="tx1"/>
                </a:solidFill>
                <a:latin typeface="Verdana" pitchFamily="34" charset="0"/>
                <a:ea typeface="ＭＳ Ｐゴシック" pitchFamily="34" charset="-128"/>
              </a:defRPr>
            </a:lvl4pPr>
            <a:lvl5pPr marL="2057400" indent="-228600" algn="l" eaLnBrk="0" hangingPunct="0">
              <a:lnSpc>
                <a:spcPct val="95000"/>
              </a:lnSpc>
              <a:spcAft>
                <a:spcPct val="15000"/>
              </a:spcAft>
              <a:buClr>
                <a:schemeClr val="tx2"/>
              </a:buClr>
              <a:buFont typeface="Arial" pitchFamily="34" charset="0"/>
              <a:buChar char="–"/>
              <a:defRPr sz="1700">
                <a:solidFill>
                  <a:schemeClr val="tx1"/>
                </a:solidFill>
                <a:latin typeface="Verdana" pitchFamily="34" charset="0"/>
                <a:ea typeface="ＭＳ Ｐゴシック" pitchFamily="34" charset="-128"/>
              </a:defRPr>
            </a:lvl5pPr>
            <a:lvl6pPr marL="2514600" indent="-228600" eaLnBrk="0" fontAlgn="base" hangingPunct="0">
              <a:lnSpc>
                <a:spcPct val="95000"/>
              </a:lnSpc>
              <a:spcBef>
                <a:spcPct val="0"/>
              </a:spcBef>
              <a:spcAft>
                <a:spcPct val="15000"/>
              </a:spcAft>
              <a:buClr>
                <a:schemeClr val="tx2"/>
              </a:buClr>
              <a:buFont typeface="Arial" pitchFamily="34" charset="0"/>
              <a:buChar char="–"/>
              <a:defRPr sz="1700">
                <a:solidFill>
                  <a:schemeClr val="tx1"/>
                </a:solidFill>
                <a:latin typeface="Verdana" pitchFamily="34" charset="0"/>
                <a:ea typeface="ＭＳ Ｐゴシック" pitchFamily="34" charset="-128"/>
              </a:defRPr>
            </a:lvl6pPr>
            <a:lvl7pPr marL="2971800" indent="-228600" eaLnBrk="0" fontAlgn="base" hangingPunct="0">
              <a:lnSpc>
                <a:spcPct val="95000"/>
              </a:lnSpc>
              <a:spcBef>
                <a:spcPct val="0"/>
              </a:spcBef>
              <a:spcAft>
                <a:spcPct val="15000"/>
              </a:spcAft>
              <a:buClr>
                <a:schemeClr val="tx2"/>
              </a:buClr>
              <a:buFont typeface="Arial" pitchFamily="34" charset="0"/>
              <a:buChar char="–"/>
              <a:defRPr sz="1700">
                <a:solidFill>
                  <a:schemeClr val="tx1"/>
                </a:solidFill>
                <a:latin typeface="Verdana" pitchFamily="34" charset="0"/>
                <a:ea typeface="ＭＳ Ｐゴシック" pitchFamily="34" charset="-128"/>
              </a:defRPr>
            </a:lvl7pPr>
            <a:lvl8pPr marL="3429000" indent="-228600" eaLnBrk="0" fontAlgn="base" hangingPunct="0">
              <a:lnSpc>
                <a:spcPct val="95000"/>
              </a:lnSpc>
              <a:spcBef>
                <a:spcPct val="0"/>
              </a:spcBef>
              <a:spcAft>
                <a:spcPct val="15000"/>
              </a:spcAft>
              <a:buClr>
                <a:schemeClr val="tx2"/>
              </a:buClr>
              <a:buFont typeface="Arial" pitchFamily="34" charset="0"/>
              <a:buChar char="–"/>
              <a:defRPr sz="1700">
                <a:solidFill>
                  <a:schemeClr val="tx1"/>
                </a:solidFill>
                <a:latin typeface="Verdana" pitchFamily="34" charset="0"/>
                <a:ea typeface="ＭＳ Ｐゴシック" pitchFamily="34" charset="-128"/>
              </a:defRPr>
            </a:lvl8pPr>
            <a:lvl9pPr marL="3886200" indent="-228600" eaLnBrk="0" fontAlgn="base" hangingPunct="0">
              <a:lnSpc>
                <a:spcPct val="95000"/>
              </a:lnSpc>
              <a:spcBef>
                <a:spcPct val="0"/>
              </a:spcBef>
              <a:spcAft>
                <a:spcPct val="15000"/>
              </a:spcAft>
              <a:buClr>
                <a:schemeClr val="tx2"/>
              </a:buClr>
              <a:buFont typeface="Arial" pitchFamily="34" charset="0"/>
              <a:buChar char="–"/>
              <a:defRPr sz="1700">
                <a:solidFill>
                  <a:schemeClr val="tx1"/>
                </a:solidFill>
                <a:latin typeface="Verdana" pitchFamily="34" charset="0"/>
                <a:ea typeface="ＭＳ Ｐゴシック" pitchFamily="34" charset="-128"/>
              </a:defRPr>
            </a:lvl9pPr>
          </a:lstStyle>
          <a:p>
            <a:pPr eaLnBrk="1" fontAlgn="base" hangingPunct="1">
              <a:lnSpc>
                <a:spcPct val="90000"/>
              </a:lnSpc>
              <a:spcBef>
                <a:spcPct val="0"/>
              </a:spcBef>
              <a:spcAft>
                <a:spcPct val="0"/>
              </a:spcAft>
              <a:buClrTx/>
              <a:buFontTx/>
              <a:buNone/>
            </a:pPr>
            <a:r>
              <a:rPr lang="en-US" altLang="en-US" sz="1400" dirty="0">
                <a:solidFill>
                  <a:schemeClr val="tx2"/>
                </a:solidFill>
                <a:latin typeface="Deutsche Bank Text" panose="020B0503020202030204" pitchFamily="34" charset="0"/>
                <a:ea typeface="Deutsche Bank Text" panose="020B0503020202030204" pitchFamily="34" charset="0"/>
                <a:cs typeface="Deutsche Bank Text" panose="020B0503020202030204" pitchFamily="34" charset="0"/>
              </a:rPr>
              <a:t>Successful</a:t>
            </a:r>
            <a:r>
              <a:rPr lang="en-US" altLang="en-US" sz="1400" baseline="30000" dirty="0">
                <a:solidFill>
                  <a:schemeClr val="tx2"/>
                </a:solidFill>
                <a:latin typeface="Deutsche Bank Text" panose="020B0503020202030204" pitchFamily="34" charset="0"/>
                <a:ea typeface="Deutsche Bank Text" panose="020B0503020202030204" pitchFamily="34" charset="0"/>
                <a:cs typeface="Deutsche Bank Text" panose="020B0503020202030204" pitchFamily="34" charset="0"/>
              </a:rPr>
              <a:t>3</a:t>
            </a:r>
            <a:r>
              <a:rPr lang="en-US" altLang="en-US" sz="1400" dirty="0">
                <a:solidFill>
                  <a:schemeClr val="tx2"/>
                </a:solidFill>
                <a:latin typeface="Deutsche Bank Text" panose="020B0503020202030204" pitchFamily="34" charset="0"/>
                <a:ea typeface="Deutsche Bank Text" panose="020B0503020202030204" pitchFamily="34" charset="0"/>
                <a:cs typeface="Deutsche Bank Text" panose="020B0503020202030204" pitchFamily="34" charset="0"/>
              </a:rPr>
              <a:t> wealth transition achieved </a:t>
            </a:r>
            <a:br>
              <a:rPr lang="en-US" altLang="en-US" sz="1400" dirty="0">
                <a:solidFill>
                  <a:schemeClr val="tx2"/>
                </a:solidFill>
                <a:latin typeface="Deutsche Bank Text" panose="020B0503020202030204" pitchFamily="34" charset="0"/>
                <a:ea typeface="Deutsche Bank Text" panose="020B0503020202030204" pitchFamily="34" charset="0"/>
                <a:cs typeface="Deutsche Bank Text" panose="020B0503020202030204" pitchFamily="34" charset="0"/>
              </a:rPr>
            </a:br>
            <a:r>
              <a:rPr lang="en-US" altLang="en-US" sz="1400" dirty="0">
                <a:solidFill>
                  <a:schemeClr val="tx2"/>
                </a:solidFill>
                <a:latin typeface="Deutsche Bank Text" panose="020B0503020202030204" pitchFamily="34" charset="0"/>
                <a:ea typeface="Deutsche Bank Text" panose="020B0503020202030204" pitchFamily="34" charset="0"/>
                <a:cs typeface="Deutsche Bank Text" panose="020B0503020202030204" pitchFamily="34" charset="0"/>
              </a:rPr>
              <a:t>by 30% of families</a:t>
            </a:r>
          </a:p>
        </p:txBody>
      </p:sp>
      <p:sp>
        <p:nvSpPr>
          <p:cNvPr id="22" name="TextBox 14"/>
          <p:cNvSpPr txBox="1">
            <a:spLocks noChangeArrowheads="1"/>
          </p:cNvSpPr>
          <p:nvPr/>
        </p:nvSpPr>
        <p:spPr bwMode="auto">
          <a:xfrm>
            <a:off x="3912728" y="5435572"/>
            <a:ext cx="1634631" cy="7755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spAutoFit/>
          </a:bodyPr>
          <a:lstStyle>
            <a:lvl1pPr algn="l" eaLnBrk="0" hangingPunct="0">
              <a:lnSpc>
                <a:spcPct val="95000"/>
              </a:lnSpc>
              <a:spcBef>
                <a:spcPct val="30000"/>
              </a:spcBef>
              <a:spcAft>
                <a:spcPct val="15000"/>
              </a:spcAft>
              <a:buClr>
                <a:schemeClr val="tx2"/>
              </a:buClr>
              <a:buFont typeface="Wingdings" pitchFamily="2" charset="2"/>
              <a:buChar char="§"/>
              <a:defRPr sz="1700">
                <a:solidFill>
                  <a:schemeClr val="tx1"/>
                </a:solidFill>
                <a:latin typeface="Verdana" pitchFamily="34" charset="0"/>
                <a:ea typeface="ＭＳ Ｐゴシック" pitchFamily="34" charset="-128"/>
              </a:defRPr>
            </a:lvl1pPr>
            <a:lvl2pPr marL="742950" indent="-285750" algn="l" eaLnBrk="0" hangingPunct="0">
              <a:lnSpc>
                <a:spcPct val="95000"/>
              </a:lnSpc>
              <a:spcAft>
                <a:spcPct val="15000"/>
              </a:spcAft>
              <a:buClr>
                <a:schemeClr val="tx2"/>
              </a:buClr>
              <a:buFont typeface="Arial" pitchFamily="34" charset="0"/>
              <a:buChar char="–"/>
              <a:defRPr sz="1700">
                <a:solidFill>
                  <a:schemeClr val="tx1"/>
                </a:solidFill>
                <a:latin typeface="Verdana" pitchFamily="34" charset="0"/>
                <a:ea typeface="ＭＳ Ｐゴシック" pitchFamily="34" charset="-128"/>
              </a:defRPr>
            </a:lvl2pPr>
            <a:lvl3pPr marL="1143000" indent="-228600" algn="l" eaLnBrk="0" hangingPunct="0">
              <a:lnSpc>
                <a:spcPct val="95000"/>
              </a:lnSpc>
              <a:spcAft>
                <a:spcPct val="15000"/>
              </a:spcAft>
              <a:buClr>
                <a:schemeClr val="tx2"/>
              </a:buClr>
              <a:buFont typeface="Arial" pitchFamily="34" charset="0"/>
              <a:buChar char="–"/>
              <a:defRPr sz="1700">
                <a:solidFill>
                  <a:schemeClr val="tx1"/>
                </a:solidFill>
                <a:latin typeface="Verdana" pitchFamily="34" charset="0"/>
                <a:ea typeface="ＭＳ Ｐゴシック" pitchFamily="34" charset="-128"/>
              </a:defRPr>
            </a:lvl3pPr>
            <a:lvl4pPr marL="1600200" indent="-228600" algn="l" eaLnBrk="0" hangingPunct="0">
              <a:lnSpc>
                <a:spcPct val="95000"/>
              </a:lnSpc>
              <a:spcAft>
                <a:spcPct val="15000"/>
              </a:spcAft>
              <a:buClr>
                <a:schemeClr val="tx2"/>
              </a:buClr>
              <a:buFont typeface="Arial" pitchFamily="34" charset="0"/>
              <a:buChar char="–"/>
              <a:defRPr sz="1700">
                <a:solidFill>
                  <a:schemeClr val="tx1"/>
                </a:solidFill>
                <a:latin typeface="Verdana" pitchFamily="34" charset="0"/>
                <a:ea typeface="ＭＳ Ｐゴシック" pitchFamily="34" charset="-128"/>
              </a:defRPr>
            </a:lvl4pPr>
            <a:lvl5pPr marL="2057400" indent="-228600" algn="l" eaLnBrk="0" hangingPunct="0">
              <a:lnSpc>
                <a:spcPct val="95000"/>
              </a:lnSpc>
              <a:spcAft>
                <a:spcPct val="15000"/>
              </a:spcAft>
              <a:buClr>
                <a:schemeClr val="tx2"/>
              </a:buClr>
              <a:buFont typeface="Arial" pitchFamily="34" charset="0"/>
              <a:buChar char="–"/>
              <a:defRPr sz="1700">
                <a:solidFill>
                  <a:schemeClr val="tx1"/>
                </a:solidFill>
                <a:latin typeface="Verdana" pitchFamily="34" charset="0"/>
                <a:ea typeface="ＭＳ Ｐゴシック" pitchFamily="34" charset="-128"/>
              </a:defRPr>
            </a:lvl5pPr>
            <a:lvl6pPr marL="2514600" indent="-228600" eaLnBrk="0" fontAlgn="base" hangingPunct="0">
              <a:lnSpc>
                <a:spcPct val="95000"/>
              </a:lnSpc>
              <a:spcBef>
                <a:spcPct val="0"/>
              </a:spcBef>
              <a:spcAft>
                <a:spcPct val="15000"/>
              </a:spcAft>
              <a:buClr>
                <a:schemeClr val="tx2"/>
              </a:buClr>
              <a:buFont typeface="Arial" pitchFamily="34" charset="0"/>
              <a:buChar char="–"/>
              <a:defRPr sz="1700">
                <a:solidFill>
                  <a:schemeClr val="tx1"/>
                </a:solidFill>
                <a:latin typeface="Verdana" pitchFamily="34" charset="0"/>
                <a:ea typeface="ＭＳ Ｐゴシック" pitchFamily="34" charset="-128"/>
              </a:defRPr>
            </a:lvl6pPr>
            <a:lvl7pPr marL="2971800" indent="-228600" eaLnBrk="0" fontAlgn="base" hangingPunct="0">
              <a:lnSpc>
                <a:spcPct val="95000"/>
              </a:lnSpc>
              <a:spcBef>
                <a:spcPct val="0"/>
              </a:spcBef>
              <a:spcAft>
                <a:spcPct val="15000"/>
              </a:spcAft>
              <a:buClr>
                <a:schemeClr val="tx2"/>
              </a:buClr>
              <a:buFont typeface="Arial" pitchFamily="34" charset="0"/>
              <a:buChar char="–"/>
              <a:defRPr sz="1700">
                <a:solidFill>
                  <a:schemeClr val="tx1"/>
                </a:solidFill>
                <a:latin typeface="Verdana" pitchFamily="34" charset="0"/>
                <a:ea typeface="ＭＳ Ｐゴシック" pitchFamily="34" charset="-128"/>
              </a:defRPr>
            </a:lvl7pPr>
            <a:lvl8pPr marL="3429000" indent="-228600" eaLnBrk="0" fontAlgn="base" hangingPunct="0">
              <a:lnSpc>
                <a:spcPct val="95000"/>
              </a:lnSpc>
              <a:spcBef>
                <a:spcPct val="0"/>
              </a:spcBef>
              <a:spcAft>
                <a:spcPct val="15000"/>
              </a:spcAft>
              <a:buClr>
                <a:schemeClr val="tx2"/>
              </a:buClr>
              <a:buFont typeface="Arial" pitchFamily="34" charset="0"/>
              <a:buChar char="–"/>
              <a:defRPr sz="1700">
                <a:solidFill>
                  <a:schemeClr val="tx1"/>
                </a:solidFill>
                <a:latin typeface="Verdana" pitchFamily="34" charset="0"/>
                <a:ea typeface="ＭＳ Ｐゴシック" pitchFamily="34" charset="-128"/>
              </a:defRPr>
            </a:lvl8pPr>
            <a:lvl9pPr marL="3886200" indent="-228600" eaLnBrk="0" fontAlgn="base" hangingPunct="0">
              <a:lnSpc>
                <a:spcPct val="95000"/>
              </a:lnSpc>
              <a:spcBef>
                <a:spcPct val="0"/>
              </a:spcBef>
              <a:spcAft>
                <a:spcPct val="15000"/>
              </a:spcAft>
              <a:buClr>
                <a:schemeClr val="tx2"/>
              </a:buClr>
              <a:buFont typeface="Arial" pitchFamily="34" charset="0"/>
              <a:buChar char="–"/>
              <a:defRPr sz="1700">
                <a:solidFill>
                  <a:schemeClr val="tx1"/>
                </a:solidFill>
                <a:latin typeface="Verdana" pitchFamily="34" charset="0"/>
                <a:ea typeface="ＭＳ Ｐゴシック" pitchFamily="34" charset="-128"/>
              </a:defRPr>
            </a:lvl9pPr>
          </a:lstStyle>
          <a:p>
            <a:pPr eaLnBrk="1" fontAlgn="base" hangingPunct="1">
              <a:lnSpc>
                <a:spcPct val="90000"/>
              </a:lnSpc>
              <a:spcBef>
                <a:spcPct val="0"/>
              </a:spcBef>
              <a:spcAft>
                <a:spcPct val="0"/>
              </a:spcAft>
              <a:buClrTx/>
              <a:buFontTx/>
              <a:buNone/>
            </a:pPr>
            <a:r>
              <a:rPr lang="en-US" altLang="en-US" sz="1400" dirty="0">
                <a:solidFill>
                  <a:schemeClr val="tx2"/>
                </a:solidFill>
                <a:latin typeface="Deutsche Bank Text" panose="020B0503020202030204" pitchFamily="34" charset="0"/>
                <a:ea typeface="Deutsche Bank Text" panose="020B0503020202030204" pitchFamily="34" charset="0"/>
                <a:cs typeface="Deutsche Bank Text" panose="020B0503020202030204" pitchFamily="34" charset="0"/>
              </a:rPr>
              <a:t>70% wealth transition failure</a:t>
            </a:r>
            <a:r>
              <a:rPr lang="en-US" altLang="en-US" sz="1400" baseline="30000" dirty="0">
                <a:solidFill>
                  <a:schemeClr val="tx2"/>
                </a:solidFill>
                <a:latin typeface="Deutsche Bank Text" panose="020B0503020202030204" pitchFamily="34" charset="0"/>
                <a:ea typeface="Deutsche Bank Text" panose="020B0503020202030204" pitchFamily="34" charset="0"/>
                <a:cs typeface="Deutsche Bank Text" panose="020B0503020202030204" pitchFamily="34" charset="0"/>
              </a:rPr>
              <a:t>2</a:t>
            </a:r>
            <a:r>
              <a:rPr lang="en-US" altLang="en-US" sz="1400" dirty="0">
                <a:solidFill>
                  <a:schemeClr val="tx2"/>
                </a:solidFill>
                <a:latin typeface="Deutsche Bank Text" panose="020B0503020202030204" pitchFamily="34" charset="0"/>
                <a:ea typeface="Deutsche Bank Text" panose="020B0503020202030204" pitchFamily="34" charset="0"/>
                <a:cs typeface="Deutsche Bank Text" panose="020B0503020202030204" pitchFamily="34" charset="0"/>
              </a:rPr>
              <a:t> rate observed across families</a:t>
            </a:r>
          </a:p>
        </p:txBody>
      </p:sp>
      <p:sp>
        <p:nvSpPr>
          <p:cNvPr id="25" name="Freeform 24"/>
          <p:cNvSpPr/>
          <p:nvPr/>
        </p:nvSpPr>
        <p:spPr>
          <a:xfrm>
            <a:off x="5696340" y="2594834"/>
            <a:ext cx="4330310" cy="1097280"/>
          </a:xfrm>
          <a:custGeom>
            <a:avLst/>
            <a:gdLst>
              <a:gd name="connsiteX0" fmla="*/ 0 w 4330310"/>
              <a:gd name="connsiteY0" fmla="*/ 0 h 1216800"/>
              <a:gd name="connsiteX1" fmla="*/ 3721910 w 4330310"/>
              <a:gd name="connsiteY1" fmla="*/ 0 h 1216800"/>
              <a:gd name="connsiteX2" fmla="*/ 4330310 w 4330310"/>
              <a:gd name="connsiteY2" fmla="*/ 608400 h 1216800"/>
              <a:gd name="connsiteX3" fmla="*/ 3721910 w 4330310"/>
              <a:gd name="connsiteY3" fmla="*/ 1216800 h 1216800"/>
              <a:gd name="connsiteX4" fmla="*/ 0 w 4330310"/>
              <a:gd name="connsiteY4" fmla="*/ 1216800 h 1216800"/>
              <a:gd name="connsiteX5" fmla="*/ 0 w 4330310"/>
              <a:gd name="connsiteY5" fmla="*/ 0 h 1216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330310" h="1216800">
                <a:moveTo>
                  <a:pt x="0" y="0"/>
                </a:moveTo>
                <a:lnTo>
                  <a:pt x="3721910" y="0"/>
                </a:lnTo>
                <a:lnTo>
                  <a:pt x="4330310" y="608400"/>
                </a:lnTo>
                <a:lnTo>
                  <a:pt x="3721910" y="1216800"/>
                </a:lnTo>
                <a:lnTo>
                  <a:pt x="0" y="1216800"/>
                </a:lnTo>
                <a:lnTo>
                  <a:pt x="0" y="0"/>
                </a:lnTo>
                <a:close/>
              </a:path>
            </a:pathLst>
          </a:custGeom>
          <a:solidFill>
            <a:schemeClr val="accent4"/>
          </a:solidFill>
          <a:effectLst/>
          <a:scene3d>
            <a:camera prst="orthographicFront">
              <a:rot lat="0" lon="0" rev="10800000"/>
            </a:camera>
            <a:lightRig rig="threePt" dir="t"/>
          </a:scene3d>
          <a:sp3d/>
        </p:spPr>
        <p:style>
          <a:lnRef idx="2">
            <a:schemeClr val="lt1">
              <a:hueOff val="0"/>
              <a:satOff val="0"/>
              <a:lumOff val="0"/>
              <a:alphaOff val="0"/>
            </a:schemeClr>
          </a:lnRef>
          <a:fillRef idx="1">
            <a:scrgbClr r="0" g="0" b="0"/>
          </a:fillRef>
          <a:effectRef idx="0">
            <a:schemeClr val="accent1">
              <a:hueOff val="0"/>
              <a:satOff val="0"/>
              <a:lumOff val="0"/>
              <a:alphaOff val="0"/>
            </a:schemeClr>
          </a:effectRef>
          <a:fontRef idx="minor">
            <a:schemeClr val="lt1"/>
          </a:fontRef>
        </p:style>
        <p:txBody>
          <a:bodyPr spcFirstLastPara="0" vert="horz" wrap="square" lIns="731520" tIns="53340" rIns="304200" bIns="53340" numCol="1" spcCol="1270" anchor="ctr" anchorCtr="0">
            <a:noAutofit/>
            <a:flatTx/>
          </a:bodyPr>
          <a:lstStyle/>
          <a:p>
            <a:pPr lvl="0" defTabSz="622300">
              <a:lnSpc>
                <a:spcPct val="90000"/>
              </a:lnSpc>
              <a:spcBef>
                <a:spcPct val="0"/>
              </a:spcBef>
              <a:spcAft>
                <a:spcPct val="35000"/>
              </a:spcAft>
            </a:pPr>
            <a:r>
              <a:rPr lang="en-US" sz="1400" kern="1200" dirty="0">
                <a:solidFill>
                  <a:schemeClr val="bg1"/>
                </a:solidFill>
                <a:latin typeface="Deutsche Bank Text" panose="020B0503020202030204" pitchFamily="34" charset="0"/>
                <a:ea typeface="Deutsche Bank Text" panose="020B0503020202030204" pitchFamily="34" charset="0"/>
                <a:cs typeface="Deutsche Bank Text" panose="020B0503020202030204" pitchFamily="34" charset="0"/>
              </a:rPr>
              <a:t>60% of transition failures were caused by a breakdown of communications and trust within the family</a:t>
            </a:r>
          </a:p>
        </p:txBody>
      </p:sp>
      <p:sp>
        <p:nvSpPr>
          <p:cNvPr id="26" name="Freeform 25"/>
          <p:cNvSpPr/>
          <p:nvPr/>
        </p:nvSpPr>
        <p:spPr>
          <a:xfrm>
            <a:off x="5696340" y="3955971"/>
            <a:ext cx="4330310" cy="1097280"/>
          </a:xfrm>
          <a:custGeom>
            <a:avLst/>
            <a:gdLst>
              <a:gd name="connsiteX0" fmla="*/ 0 w 4330310"/>
              <a:gd name="connsiteY0" fmla="*/ 0 h 1216800"/>
              <a:gd name="connsiteX1" fmla="*/ 3721910 w 4330310"/>
              <a:gd name="connsiteY1" fmla="*/ 0 h 1216800"/>
              <a:gd name="connsiteX2" fmla="*/ 4330310 w 4330310"/>
              <a:gd name="connsiteY2" fmla="*/ 608400 h 1216800"/>
              <a:gd name="connsiteX3" fmla="*/ 3721910 w 4330310"/>
              <a:gd name="connsiteY3" fmla="*/ 1216800 h 1216800"/>
              <a:gd name="connsiteX4" fmla="*/ 0 w 4330310"/>
              <a:gd name="connsiteY4" fmla="*/ 1216800 h 1216800"/>
              <a:gd name="connsiteX5" fmla="*/ 0 w 4330310"/>
              <a:gd name="connsiteY5" fmla="*/ 0 h 1216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330310" h="1216800">
                <a:moveTo>
                  <a:pt x="0" y="0"/>
                </a:moveTo>
                <a:lnTo>
                  <a:pt x="3721910" y="0"/>
                </a:lnTo>
                <a:lnTo>
                  <a:pt x="4330310" y="608400"/>
                </a:lnTo>
                <a:lnTo>
                  <a:pt x="3721910" y="1216800"/>
                </a:lnTo>
                <a:lnTo>
                  <a:pt x="0" y="1216800"/>
                </a:lnTo>
                <a:lnTo>
                  <a:pt x="0" y="0"/>
                </a:lnTo>
                <a:close/>
              </a:path>
            </a:pathLst>
          </a:custGeom>
          <a:solidFill>
            <a:schemeClr val="accent4"/>
          </a:solidFill>
          <a:effectLst/>
          <a:scene3d>
            <a:camera prst="orthographicFront">
              <a:rot lat="0" lon="0" rev="10800000"/>
            </a:camera>
            <a:lightRig rig="threePt" dir="t"/>
          </a:scene3d>
          <a:sp3d/>
        </p:spPr>
        <p:style>
          <a:lnRef idx="2">
            <a:schemeClr val="lt1">
              <a:hueOff val="0"/>
              <a:satOff val="0"/>
              <a:lumOff val="0"/>
              <a:alphaOff val="0"/>
            </a:schemeClr>
          </a:lnRef>
          <a:fillRef idx="1">
            <a:scrgbClr r="0" g="0" b="0"/>
          </a:fillRef>
          <a:effectRef idx="0">
            <a:schemeClr val="accent1">
              <a:hueOff val="0"/>
              <a:satOff val="0"/>
              <a:lumOff val="0"/>
              <a:alphaOff val="0"/>
            </a:schemeClr>
          </a:effectRef>
          <a:fontRef idx="minor">
            <a:schemeClr val="lt1"/>
          </a:fontRef>
        </p:style>
        <p:txBody>
          <a:bodyPr spcFirstLastPara="0" vert="horz" wrap="square" lIns="731520" tIns="53340" rIns="304200" bIns="53340" numCol="1" spcCol="1270" anchor="ctr" anchorCtr="0">
            <a:noAutofit/>
            <a:flatTx/>
          </a:bodyPr>
          <a:lstStyle/>
          <a:p>
            <a:pPr lvl="0" defTabSz="622300">
              <a:lnSpc>
                <a:spcPct val="90000"/>
              </a:lnSpc>
              <a:spcBef>
                <a:spcPct val="0"/>
              </a:spcBef>
              <a:spcAft>
                <a:spcPct val="35000"/>
              </a:spcAft>
            </a:pPr>
            <a:r>
              <a:rPr lang="en-US" sz="1400" kern="1200" dirty="0">
                <a:solidFill>
                  <a:schemeClr val="bg1"/>
                </a:solidFill>
                <a:latin typeface="Deutsche Bank Text" panose="020B0503020202030204" pitchFamily="34" charset="0"/>
                <a:ea typeface="Deutsche Bank Text" panose="020B0503020202030204" pitchFamily="34" charset="0"/>
                <a:cs typeface="Deutsche Bank Text" panose="020B0503020202030204" pitchFamily="34" charset="0"/>
              </a:rPr>
              <a:t>25% of transition failures were caused by inadequately prepared heirs</a:t>
            </a:r>
          </a:p>
        </p:txBody>
      </p:sp>
      <p:sp>
        <p:nvSpPr>
          <p:cNvPr id="27" name="Freeform 26"/>
          <p:cNvSpPr/>
          <p:nvPr/>
        </p:nvSpPr>
        <p:spPr>
          <a:xfrm>
            <a:off x="5696340" y="5317109"/>
            <a:ext cx="4330310" cy="1097280"/>
          </a:xfrm>
          <a:custGeom>
            <a:avLst/>
            <a:gdLst>
              <a:gd name="connsiteX0" fmla="*/ 0 w 4330310"/>
              <a:gd name="connsiteY0" fmla="*/ 0 h 1216800"/>
              <a:gd name="connsiteX1" fmla="*/ 3721910 w 4330310"/>
              <a:gd name="connsiteY1" fmla="*/ 0 h 1216800"/>
              <a:gd name="connsiteX2" fmla="*/ 4330310 w 4330310"/>
              <a:gd name="connsiteY2" fmla="*/ 608400 h 1216800"/>
              <a:gd name="connsiteX3" fmla="*/ 3721910 w 4330310"/>
              <a:gd name="connsiteY3" fmla="*/ 1216800 h 1216800"/>
              <a:gd name="connsiteX4" fmla="*/ 0 w 4330310"/>
              <a:gd name="connsiteY4" fmla="*/ 1216800 h 1216800"/>
              <a:gd name="connsiteX5" fmla="*/ 0 w 4330310"/>
              <a:gd name="connsiteY5" fmla="*/ 0 h 1216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330310" h="1216800">
                <a:moveTo>
                  <a:pt x="0" y="0"/>
                </a:moveTo>
                <a:lnTo>
                  <a:pt x="3721910" y="0"/>
                </a:lnTo>
                <a:lnTo>
                  <a:pt x="4330310" y="608400"/>
                </a:lnTo>
                <a:lnTo>
                  <a:pt x="3721910" y="1216800"/>
                </a:lnTo>
                <a:lnTo>
                  <a:pt x="0" y="1216800"/>
                </a:lnTo>
                <a:lnTo>
                  <a:pt x="0" y="0"/>
                </a:lnTo>
                <a:close/>
              </a:path>
            </a:pathLst>
          </a:custGeom>
          <a:solidFill>
            <a:schemeClr val="accent4"/>
          </a:solidFill>
          <a:effectLst/>
          <a:scene3d>
            <a:camera prst="orthographicFront">
              <a:rot lat="0" lon="0" rev="10800000"/>
            </a:camera>
            <a:lightRig rig="threePt" dir="t"/>
          </a:scene3d>
          <a:sp3d/>
        </p:spPr>
        <p:style>
          <a:lnRef idx="2">
            <a:schemeClr val="lt1">
              <a:hueOff val="0"/>
              <a:satOff val="0"/>
              <a:lumOff val="0"/>
              <a:alphaOff val="0"/>
            </a:schemeClr>
          </a:lnRef>
          <a:fillRef idx="1">
            <a:scrgbClr r="0" g="0" b="0"/>
          </a:fillRef>
          <a:effectRef idx="0">
            <a:schemeClr val="accent1">
              <a:hueOff val="0"/>
              <a:satOff val="0"/>
              <a:lumOff val="0"/>
              <a:alphaOff val="0"/>
            </a:schemeClr>
          </a:effectRef>
          <a:fontRef idx="minor">
            <a:schemeClr val="lt1"/>
          </a:fontRef>
        </p:style>
        <p:txBody>
          <a:bodyPr spcFirstLastPara="0" vert="horz" wrap="square" lIns="731520" tIns="53340" rIns="304200" bIns="53340" numCol="1" spcCol="1270" anchor="ctr" anchorCtr="0">
            <a:noAutofit/>
            <a:flatTx/>
          </a:bodyPr>
          <a:lstStyle/>
          <a:p>
            <a:pPr lvl="0" defTabSz="622300">
              <a:lnSpc>
                <a:spcPct val="90000"/>
              </a:lnSpc>
              <a:spcBef>
                <a:spcPct val="0"/>
              </a:spcBef>
              <a:spcAft>
                <a:spcPct val="35000"/>
              </a:spcAft>
            </a:pPr>
            <a:r>
              <a:rPr lang="en-US" sz="1400" kern="1200" dirty="0">
                <a:solidFill>
                  <a:schemeClr val="bg1"/>
                </a:solidFill>
                <a:latin typeface="Deutsche Bank Text" panose="020B0503020202030204" pitchFamily="34" charset="0"/>
                <a:ea typeface="Deutsche Bank Text" panose="020B0503020202030204" pitchFamily="34" charset="0"/>
                <a:cs typeface="Deutsche Bank Text" panose="020B0503020202030204" pitchFamily="34" charset="0"/>
              </a:rPr>
              <a:t>15% of transition failures attributed to ALL OTHER causes, including tax considerations, legal issues, mission planning, etc.</a:t>
            </a:r>
          </a:p>
        </p:txBody>
      </p:sp>
    </p:spTree>
    <p:extLst>
      <p:ext uri="{BB962C8B-B14F-4D97-AF65-F5344CB8AC3E}">
        <p14:creationId xmlns:p14="http://schemas.microsoft.com/office/powerpoint/2010/main" val="2102808576"/>
      </p:ext>
    </p:extLst>
  </p:cSld>
  <p:clrMapOvr>
    <a:masterClrMapping/>
  </p:clrMapOvr>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 Placeholder 1"/>
          <p:cNvSpPr>
            <a:spLocks noGrp="1"/>
          </p:cNvSpPr>
          <p:nvPr>
            <p:ph type="body" sz="quarter" idx="10"/>
          </p:nvPr>
        </p:nvSpPr>
        <p:spPr/>
        <p:txBody>
          <a:bodyPr/>
          <a:lstStyle/>
          <a:p>
            <a:r>
              <a:rPr lang="pt-PT" dirty="0"/>
              <a:t>6</a:t>
            </a:r>
            <a:endParaRPr dirty="0"/>
          </a:p>
        </p:txBody>
      </p:sp>
      <p:sp>
        <p:nvSpPr>
          <p:cNvPr id="3" name="Text Placeholder 2"/>
          <p:cNvSpPr>
            <a:spLocks noGrp="1"/>
          </p:cNvSpPr>
          <p:nvPr>
            <p:ph type="body" sz="quarter" idx="11"/>
          </p:nvPr>
        </p:nvSpPr>
        <p:spPr>
          <a:xfrm>
            <a:off x="5418137" y="2086683"/>
            <a:ext cx="3816351" cy="355575"/>
          </a:xfrm>
        </p:spPr>
        <p:txBody>
          <a:bodyPr/>
          <a:lstStyle/>
          <a:p>
            <a:r>
              <a:rPr lang="en-US" dirty="0"/>
              <a:t>The Family Mission Statement</a:t>
            </a:r>
            <a:br>
              <a:rPr lang="en-US" dirty="0"/>
            </a:br>
            <a:br>
              <a:rPr lang="en-US" dirty="0"/>
            </a:br>
            <a:endParaRPr lang="en-US" dirty="0"/>
          </a:p>
        </p:txBody>
      </p:sp>
      <p:sp>
        <p:nvSpPr>
          <p:cNvPr id="4" name="Text Placeholder 3"/>
          <p:cNvSpPr>
            <a:spLocks noGrp="1"/>
          </p:cNvSpPr>
          <p:nvPr>
            <p:ph type="body" sz="quarter" idx="12"/>
          </p:nvPr>
        </p:nvSpPr>
        <p:spPr>
          <a:xfrm>
            <a:off x="5418138" y="2694611"/>
            <a:ext cx="3816350" cy="1113717"/>
          </a:xfrm>
        </p:spPr>
        <p:txBody>
          <a:bodyPr/>
          <a:lstStyle/>
          <a:p>
            <a:r>
              <a:rPr lang="en-US" dirty="0"/>
              <a:t> </a:t>
            </a:r>
            <a:endParaRPr dirty="0"/>
          </a:p>
        </p:txBody>
      </p:sp>
    </p:spTree>
    <p:extLst>
      <p:ext uri="{BB962C8B-B14F-4D97-AF65-F5344CB8AC3E}">
        <p14:creationId xmlns:p14="http://schemas.microsoft.com/office/powerpoint/2010/main" val="1481535882"/>
      </p:ext>
    </p:extLst>
  </p:cSld>
  <p:clrMapOvr>
    <a:masterClrMapping/>
  </p:clrMapOvr>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 Placeholder 1"/>
          <p:cNvSpPr>
            <a:spLocks noGrp="1"/>
          </p:cNvSpPr>
          <p:nvPr>
            <p:ph type="body" sz="quarter" idx="62"/>
          </p:nvPr>
        </p:nvSpPr>
        <p:spPr/>
        <p:txBody>
          <a:bodyPr/>
          <a:lstStyle/>
          <a:p>
            <a:r>
              <a:rPr lang="en-US" dirty="0"/>
              <a:t>The Family Mission Statement</a:t>
            </a:r>
            <a:br>
              <a:rPr lang="en-US" dirty="0"/>
            </a:br>
            <a:endParaRPr lang="en-US" dirty="0"/>
          </a:p>
        </p:txBody>
      </p:sp>
      <p:sp>
        <p:nvSpPr>
          <p:cNvPr id="3" name="Text Placeholder 2"/>
          <p:cNvSpPr>
            <a:spLocks noGrp="1"/>
          </p:cNvSpPr>
          <p:nvPr>
            <p:ph type="body" sz="quarter" idx="63"/>
          </p:nvPr>
        </p:nvSpPr>
        <p:spPr/>
        <p:txBody>
          <a:bodyPr/>
          <a:lstStyle/>
          <a:p>
            <a:r>
              <a:rPr lang="en-US" dirty="0"/>
              <a:t>Family Mission Statement</a:t>
            </a:r>
          </a:p>
        </p:txBody>
      </p:sp>
      <p:sp>
        <p:nvSpPr>
          <p:cNvPr id="9" name="Text Placeholder 8"/>
          <p:cNvSpPr>
            <a:spLocks noGrp="1"/>
          </p:cNvSpPr>
          <p:nvPr>
            <p:ph type="body" sz="quarter" idx="72"/>
          </p:nvPr>
        </p:nvSpPr>
        <p:spPr/>
        <p:txBody>
          <a:bodyPr/>
          <a:lstStyle/>
          <a:p>
            <a:r>
              <a:rPr lang="en-US" dirty="0"/>
              <a:t> </a:t>
            </a:r>
          </a:p>
        </p:txBody>
      </p:sp>
      <p:sp>
        <p:nvSpPr>
          <p:cNvPr id="26" name="Text Placeholder 7"/>
          <p:cNvSpPr>
            <a:spLocks noGrp="1"/>
          </p:cNvSpPr>
          <p:nvPr>
            <p:ph type="body" sz="quarter" idx="73"/>
          </p:nvPr>
        </p:nvSpPr>
        <p:spPr>
          <a:xfrm>
            <a:off x="701675" y="2087563"/>
            <a:ext cx="3060700" cy="2844799"/>
          </a:xfrm>
          <a:solidFill>
            <a:srgbClr val="A7A8AA"/>
          </a:solidFill>
          <a:ln w="12700">
            <a:noFill/>
          </a:ln>
        </p:spPr>
        <p:txBody>
          <a:bodyPr lIns="216000" tIns="108000" rIns="216000" bIns="108000" anchor="ctr" anchorCtr="0"/>
          <a:lstStyle/>
          <a:p>
            <a:pPr marL="0" indent="0">
              <a:lnSpc>
                <a:spcPct val="100000"/>
              </a:lnSpc>
              <a:spcBef>
                <a:spcPts val="997"/>
              </a:spcBef>
              <a:buNone/>
            </a:pPr>
            <a:r>
              <a:rPr lang="en-US" sz="1800" dirty="0">
                <a:solidFill>
                  <a:schemeClr val="bg1"/>
                </a:solidFill>
              </a:rPr>
              <a:t>A mission statement should make the family stronger, more cohesive and enduring, so that the successes of one generation can pass to the next generation.</a:t>
            </a:r>
          </a:p>
        </p:txBody>
      </p:sp>
      <p:sp>
        <p:nvSpPr>
          <p:cNvPr id="6" name="Text Placeholder 7"/>
          <p:cNvSpPr txBox="1">
            <a:spLocks/>
          </p:cNvSpPr>
          <p:nvPr/>
        </p:nvSpPr>
        <p:spPr>
          <a:xfrm>
            <a:off x="4382474" y="2748215"/>
            <a:ext cx="4565352" cy="1523494"/>
          </a:xfrm>
          <a:prstGeom prst="rect">
            <a:avLst/>
          </a:prstGeom>
        </p:spPr>
        <p:txBody>
          <a:bodyPr wrap="none" lIns="0" tIns="0" rIns="0" bIns="0">
            <a:spAutoFit/>
          </a:bodyPr>
          <a:lstStyle>
            <a:lvl1pPr marL="108000" indent="-108000" algn="l" defTabSz="911565" rtl="0" eaLnBrk="1" latinLnBrk="0" hangingPunct="1">
              <a:lnSpc>
                <a:spcPts val="1400"/>
              </a:lnSpc>
              <a:spcBef>
                <a:spcPts val="1400"/>
              </a:spcBef>
              <a:buFont typeface="Arial"/>
              <a:buChar char="•"/>
              <a:defRPr sz="1200" kern="1200" baseline="0">
                <a:solidFill>
                  <a:schemeClr val="tx2"/>
                </a:solidFill>
                <a:latin typeface="Deutsche Bank Text" charset="0"/>
                <a:ea typeface="Deutsche Bank Text" charset="0"/>
                <a:cs typeface="Deutsche Bank Text" charset="0"/>
              </a:defRPr>
            </a:lvl1pPr>
            <a:lvl2pPr marL="683674" indent="-227891" algn="l" defTabSz="911565" rtl="0" eaLnBrk="1" latinLnBrk="0" hangingPunct="1">
              <a:lnSpc>
                <a:spcPct val="90000"/>
              </a:lnSpc>
              <a:spcBef>
                <a:spcPts val="498"/>
              </a:spcBef>
              <a:buFont typeface="Arial"/>
              <a:buChar char="•"/>
              <a:defRPr sz="1400" kern="1200">
                <a:solidFill>
                  <a:srgbClr val="535B61"/>
                </a:solidFill>
                <a:latin typeface="Deutsche Bank Text Beta" charset="0"/>
                <a:ea typeface="Deutsche Bank Text Beta" charset="0"/>
                <a:cs typeface="Deutsche Bank Text Beta" charset="0"/>
              </a:defRPr>
            </a:lvl2pPr>
            <a:lvl3pPr marL="1139457" indent="-227891" algn="l" defTabSz="911565" rtl="0" eaLnBrk="1" latinLnBrk="0" hangingPunct="1">
              <a:lnSpc>
                <a:spcPct val="90000"/>
              </a:lnSpc>
              <a:spcBef>
                <a:spcPts val="498"/>
              </a:spcBef>
              <a:buFont typeface="Arial"/>
              <a:buChar char="•"/>
              <a:defRPr sz="1400" kern="1200">
                <a:solidFill>
                  <a:srgbClr val="535B61"/>
                </a:solidFill>
                <a:latin typeface="Deutsche Bank Text Beta" charset="0"/>
                <a:ea typeface="Deutsche Bank Text Beta" charset="0"/>
                <a:cs typeface="Deutsche Bank Text Beta" charset="0"/>
              </a:defRPr>
            </a:lvl3pPr>
            <a:lvl4pPr marL="1595239" indent="-227891" algn="l" defTabSz="911565" rtl="0" eaLnBrk="1" latinLnBrk="0" hangingPunct="1">
              <a:lnSpc>
                <a:spcPct val="90000"/>
              </a:lnSpc>
              <a:spcBef>
                <a:spcPts val="498"/>
              </a:spcBef>
              <a:buFont typeface="Arial"/>
              <a:buChar char="•"/>
              <a:defRPr sz="1400" kern="1200">
                <a:solidFill>
                  <a:srgbClr val="535B61"/>
                </a:solidFill>
                <a:latin typeface="Deutsche Bank Text Beta" charset="0"/>
                <a:ea typeface="Deutsche Bank Text Beta" charset="0"/>
                <a:cs typeface="Deutsche Bank Text Beta" charset="0"/>
              </a:defRPr>
            </a:lvl4pPr>
            <a:lvl5pPr marL="2051022" indent="-227891" algn="l" defTabSz="911565" rtl="0" eaLnBrk="1" latinLnBrk="0" hangingPunct="1">
              <a:lnSpc>
                <a:spcPct val="90000"/>
              </a:lnSpc>
              <a:spcBef>
                <a:spcPts val="498"/>
              </a:spcBef>
              <a:buFont typeface="Arial"/>
              <a:buChar char="•"/>
              <a:defRPr sz="1400" kern="1200">
                <a:solidFill>
                  <a:srgbClr val="535B61"/>
                </a:solidFill>
                <a:latin typeface="Deutsche Bank Text Beta" charset="0"/>
                <a:ea typeface="Deutsche Bank Text Beta" charset="0"/>
                <a:cs typeface="Deutsche Bank Text Beta" charset="0"/>
              </a:defRPr>
            </a:lvl5pPr>
            <a:lvl6pPr marL="2506805" indent="-227891" algn="l" defTabSz="911565" rtl="0" eaLnBrk="1" latinLnBrk="0" hangingPunct="1">
              <a:lnSpc>
                <a:spcPct val="90000"/>
              </a:lnSpc>
              <a:spcBef>
                <a:spcPts val="498"/>
              </a:spcBef>
              <a:buFont typeface="Arial"/>
              <a:buChar char="•"/>
              <a:defRPr sz="1794" kern="1200">
                <a:solidFill>
                  <a:schemeClr val="tx1"/>
                </a:solidFill>
                <a:latin typeface="+mn-lt"/>
                <a:ea typeface="+mn-ea"/>
                <a:cs typeface="+mn-cs"/>
              </a:defRPr>
            </a:lvl6pPr>
            <a:lvl7pPr marL="2962587" indent="-227891" algn="l" defTabSz="911565" rtl="0" eaLnBrk="1" latinLnBrk="0" hangingPunct="1">
              <a:lnSpc>
                <a:spcPct val="90000"/>
              </a:lnSpc>
              <a:spcBef>
                <a:spcPts val="498"/>
              </a:spcBef>
              <a:buFont typeface="Arial"/>
              <a:buChar char="•"/>
              <a:defRPr sz="1794" kern="1200">
                <a:solidFill>
                  <a:schemeClr val="tx1"/>
                </a:solidFill>
                <a:latin typeface="+mn-lt"/>
                <a:ea typeface="+mn-ea"/>
                <a:cs typeface="+mn-cs"/>
              </a:defRPr>
            </a:lvl7pPr>
            <a:lvl8pPr marL="3418370" indent="-227891" algn="l" defTabSz="911565" rtl="0" eaLnBrk="1" latinLnBrk="0" hangingPunct="1">
              <a:lnSpc>
                <a:spcPct val="90000"/>
              </a:lnSpc>
              <a:spcBef>
                <a:spcPts val="498"/>
              </a:spcBef>
              <a:buFont typeface="Arial"/>
              <a:buChar char="•"/>
              <a:defRPr sz="1794" kern="1200">
                <a:solidFill>
                  <a:schemeClr val="tx1"/>
                </a:solidFill>
                <a:latin typeface="+mn-lt"/>
                <a:ea typeface="+mn-ea"/>
                <a:cs typeface="+mn-cs"/>
              </a:defRPr>
            </a:lvl8pPr>
            <a:lvl9pPr marL="3874153" indent="-227891" algn="l" defTabSz="911565" rtl="0" eaLnBrk="1" latinLnBrk="0" hangingPunct="1">
              <a:lnSpc>
                <a:spcPct val="90000"/>
              </a:lnSpc>
              <a:spcBef>
                <a:spcPts val="498"/>
              </a:spcBef>
              <a:buFont typeface="Arial"/>
              <a:buChar char="•"/>
              <a:defRPr sz="1794" kern="1200">
                <a:solidFill>
                  <a:schemeClr val="tx1"/>
                </a:solidFill>
                <a:latin typeface="+mn-lt"/>
                <a:ea typeface="+mn-ea"/>
                <a:cs typeface="+mn-cs"/>
              </a:defRPr>
            </a:lvl9pPr>
          </a:lstStyle>
          <a:p>
            <a:pPr marL="63450">
              <a:lnSpc>
                <a:spcPct val="100000"/>
              </a:lnSpc>
            </a:pPr>
            <a:r>
              <a:rPr lang="en-US" sz="1600" dirty="0"/>
              <a:t>Provides the foundation for a sound legacy plan</a:t>
            </a:r>
          </a:p>
          <a:p>
            <a:pPr marL="63450">
              <a:lnSpc>
                <a:spcPct val="100000"/>
              </a:lnSpc>
            </a:pPr>
            <a:r>
              <a:rPr lang="en-US" sz="1600" dirty="0"/>
              <a:t>Inspire and motivate</a:t>
            </a:r>
          </a:p>
          <a:p>
            <a:pPr marL="63450">
              <a:lnSpc>
                <a:spcPct val="100000"/>
              </a:lnSpc>
            </a:pPr>
            <a:r>
              <a:rPr lang="en-US" sz="1600" dirty="0"/>
              <a:t>Achievable and believable</a:t>
            </a:r>
          </a:p>
          <a:p>
            <a:pPr marL="63450">
              <a:lnSpc>
                <a:spcPct val="100000"/>
              </a:lnSpc>
            </a:pPr>
            <a:r>
              <a:rPr lang="en-US" sz="1600" dirty="0"/>
              <a:t>Realistic but still visionary</a:t>
            </a:r>
          </a:p>
        </p:txBody>
      </p:sp>
      <p:sp>
        <p:nvSpPr>
          <p:cNvPr id="8" name="Triangle 26"/>
          <p:cNvSpPr/>
          <p:nvPr/>
        </p:nvSpPr>
        <p:spPr>
          <a:xfrm rot="5400000">
            <a:off x="3669504" y="3325328"/>
            <a:ext cx="805840" cy="369268"/>
          </a:xfrm>
          <a:prstGeom prst="triangl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994" dirty="0"/>
          </a:p>
        </p:txBody>
      </p:sp>
    </p:spTree>
    <p:extLst>
      <p:ext uri="{BB962C8B-B14F-4D97-AF65-F5344CB8AC3E}">
        <p14:creationId xmlns:p14="http://schemas.microsoft.com/office/powerpoint/2010/main" val="1522729996"/>
      </p:ext>
    </p:extLst>
  </p:cSld>
  <p:clrMapOvr>
    <a:masterClrMapping/>
  </p:clrMapOvr>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 Placeholder 1"/>
          <p:cNvSpPr>
            <a:spLocks noGrp="1"/>
          </p:cNvSpPr>
          <p:nvPr>
            <p:ph type="body" sz="quarter" idx="62"/>
          </p:nvPr>
        </p:nvSpPr>
        <p:spPr/>
        <p:txBody>
          <a:bodyPr/>
          <a:lstStyle/>
          <a:p>
            <a:r>
              <a:rPr lang="en-US" dirty="0"/>
              <a:t>The Family Mission Statement</a:t>
            </a:r>
            <a:br>
              <a:rPr lang="en-US" dirty="0"/>
            </a:br>
            <a:endParaRPr lang="en-US" dirty="0"/>
          </a:p>
        </p:txBody>
      </p:sp>
      <p:sp>
        <p:nvSpPr>
          <p:cNvPr id="3" name="Text Placeholder 2"/>
          <p:cNvSpPr>
            <a:spLocks noGrp="1"/>
          </p:cNvSpPr>
          <p:nvPr>
            <p:ph type="body" sz="quarter" idx="63"/>
          </p:nvPr>
        </p:nvSpPr>
        <p:spPr/>
        <p:txBody>
          <a:bodyPr/>
          <a:lstStyle/>
          <a:p>
            <a:r>
              <a:rPr lang="en-US" dirty="0"/>
              <a:t>Family Mission Statement</a:t>
            </a:r>
          </a:p>
        </p:txBody>
      </p:sp>
      <p:sp>
        <p:nvSpPr>
          <p:cNvPr id="9" name="Text Placeholder 8"/>
          <p:cNvSpPr>
            <a:spLocks noGrp="1"/>
          </p:cNvSpPr>
          <p:nvPr>
            <p:ph type="body" sz="quarter" idx="72"/>
          </p:nvPr>
        </p:nvSpPr>
        <p:spPr/>
        <p:txBody>
          <a:bodyPr/>
          <a:lstStyle/>
          <a:p>
            <a:r>
              <a:rPr lang="en-US" dirty="0"/>
              <a:t> </a:t>
            </a:r>
          </a:p>
        </p:txBody>
      </p:sp>
      <p:sp>
        <p:nvSpPr>
          <p:cNvPr id="26" name="Text Placeholder 7"/>
          <p:cNvSpPr>
            <a:spLocks noGrp="1"/>
          </p:cNvSpPr>
          <p:nvPr>
            <p:ph type="body" sz="quarter" idx="73"/>
          </p:nvPr>
        </p:nvSpPr>
        <p:spPr>
          <a:xfrm>
            <a:off x="701675" y="2087564"/>
            <a:ext cx="6914862" cy="2252208"/>
          </a:xfrm>
        </p:spPr>
        <p:txBody>
          <a:bodyPr/>
          <a:lstStyle/>
          <a:p>
            <a:pPr marL="0" indent="0">
              <a:lnSpc>
                <a:spcPct val="100000"/>
              </a:lnSpc>
              <a:buNone/>
            </a:pPr>
            <a:r>
              <a:rPr lang="en-US" sz="1600" dirty="0">
                <a:solidFill>
                  <a:srgbClr val="00205B"/>
                </a:solidFill>
              </a:rPr>
              <a:t>Effective mission statements encompass key areas</a:t>
            </a:r>
          </a:p>
          <a:p>
            <a:pPr marL="454356" indent="-342900">
              <a:lnSpc>
                <a:spcPct val="100000"/>
              </a:lnSpc>
              <a:buFont typeface="+mj-lt"/>
              <a:buAutoNum type="arabicParenR"/>
            </a:pPr>
            <a:r>
              <a:rPr lang="en-US" sz="1600" b="1" dirty="0"/>
              <a:t>Values	</a:t>
            </a:r>
          </a:p>
          <a:p>
            <a:pPr marL="111456" indent="0">
              <a:lnSpc>
                <a:spcPct val="100000"/>
              </a:lnSpc>
              <a:buNone/>
            </a:pPr>
            <a:r>
              <a:rPr lang="en-US" sz="1600" b="1" dirty="0"/>
              <a:t>	</a:t>
            </a:r>
            <a:r>
              <a:rPr lang="en-US" sz="1600" dirty="0"/>
              <a:t>The values and system of beliefs the family shares</a:t>
            </a:r>
          </a:p>
          <a:p>
            <a:pPr marL="454356" indent="-342900">
              <a:lnSpc>
                <a:spcPct val="100000"/>
              </a:lnSpc>
              <a:buFont typeface="+mj-lt"/>
              <a:buAutoNum type="arabicParenR"/>
            </a:pPr>
            <a:r>
              <a:rPr lang="en-US" sz="1600" b="1" dirty="0"/>
              <a:t>Communication and information </a:t>
            </a:r>
          </a:p>
          <a:p>
            <a:pPr marL="687130" lvl="1" indent="0">
              <a:lnSpc>
                <a:spcPct val="100000"/>
              </a:lnSpc>
              <a:buNone/>
            </a:pPr>
            <a:r>
              <a:rPr lang="en-US" sz="2000" dirty="0"/>
              <a:t>	</a:t>
            </a:r>
            <a:r>
              <a:rPr lang="en-US" sz="1600" dirty="0"/>
              <a:t>How the family shares financial and other information among its own 	members</a:t>
            </a:r>
          </a:p>
          <a:p>
            <a:pPr marL="454356" indent="-342900">
              <a:lnSpc>
                <a:spcPct val="100000"/>
              </a:lnSpc>
              <a:buFont typeface="+mj-lt"/>
              <a:buAutoNum type="arabicParenR"/>
            </a:pPr>
            <a:r>
              <a:rPr lang="en-US" sz="1600" b="1" dirty="0"/>
              <a:t>Action </a:t>
            </a:r>
          </a:p>
          <a:p>
            <a:pPr marL="687130" lvl="1" indent="0">
              <a:lnSpc>
                <a:spcPct val="100000"/>
              </a:lnSpc>
              <a:buNone/>
            </a:pPr>
            <a:r>
              <a:rPr lang="en-US" sz="1600" b="1" dirty="0"/>
              <a:t>	</a:t>
            </a:r>
            <a:r>
              <a:rPr lang="en-US" sz="1600" dirty="0"/>
              <a:t>How family members will manage the family’s wealth, business 	interests, and charitable activities</a:t>
            </a:r>
          </a:p>
          <a:p>
            <a:pPr marL="454356" indent="-342900">
              <a:lnSpc>
                <a:spcPct val="100000"/>
              </a:lnSpc>
              <a:buFont typeface="+mj-lt"/>
              <a:buAutoNum type="arabicParenR"/>
            </a:pPr>
            <a:r>
              <a:rPr lang="en-US" sz="1600" b="1" dirty="0"/>
              <a:t>Legacy</a:t>
            </a:r>
            <a:r>
              <a:rPr lang="en-US" sz="1600" dirty="0"/>
              <a:t> </a:t>
            </a:r>
          </a:p>
          <a:p>
            <a:pPr marL="687130" lvl="1" indent="0">
              <a:lnSpc>
                <a:spcPct val="100000"/>
              </a:lnSpc>
              <a:buNone/>
            </a:pPr>
            <a:r>
              <a:rPr lang="en-US" sz="2000" dirty="0"/>
              <a:t>	</a:t>
            </a:r>
            <a:r>
              <a:rPr lang="en-US" sz="1600" dirty="0"/>
              <a:t>Hopes for the future of the family and family legacy</a:t>
            </a:r>
          </a:p>
        </p:txBody>
      </p:sp>
      <p:grpSp>
        <p:nvGrpSpPr>
          <p:cNvPr id="13" name="Group 12"/>
          <p:cNvGrpSpPr/>
          <p:nvPr/>
        </p:nvGrpSpPr>
        <p:grpSpPr>
          <a:xfrm>
            <a:off x="7708943" y="2087563"/>
            <a:ext cx="1154504" cy="1174120"/>
            <a:chOff x="3974677" y="5661978"/>
            <a:chExt cx="523240" cy="532130"/>
          </a:xfrm>
        </p:grpSpPr>
        <p:sp>
          <p:nvSpPr>
            <p:cNvPr id="14" name="object 104"/>
            <p:cNvSpPr/>
            <p:nvPr/>
          </p:nvSpPr>
          <p:spPr>
            <a:xfrm>
              <a:off x="4119947" y="5893638"/>
              <a:ext cx="226060" cy="106045"/>
            </a:xfrm>
            <a:custGeom>
              <a:avLst/>
              <a:gdLst/>
              <a:ahLst/>
              <a:cxnLst/>
              <a:rect l="l" t="t" r="r" b="b"/>
              <a:pathLst>
                <a:path w="226060" h="106045">
                  <a:moveTo>
                    <a:pt x="219786" y="0"/>
                  </a:moveTo>
                  <a:lnTo>
                    <a:pt x="4553" y="152"/>
                  </a:lnTo>
                  <a:lnTo>
                    <a:pt x="3581" y="558"/>
                  </a:lnTo>
                  <a:lnTo>
                    <a:pt x="3312" y="812"/>
                  </a:lnTo>
                  <a:lnTo>
                    <a:pt x="2596" y="1244"/>
                  </a:lnTo>
                  <a:lnTo>
                    <a:pt x="2209" y="1435"/>
                  </a:lnTo>
                  <a:lnTo>
                    <a:pt x="1498" y="2146"/>
                  </a:lnTo>
                  <a:lnTo>
                    <a:pt x="783" y="3352"/>
                  </a:lnTo>
                  <a:lnTo>
                    <a:pt x="616" y="3505"/>
                  </a:lnTo>
                  <a:lnTo>
                    <a:pt x="330" y="4152"/>
                  </a:lnTo>
                  <a:lnTo>
                    <a:pt x="152" y="5435"/>
                  </a:lnTo>
                  <a:lnTo>
                    <a:pt x="0" y="5829"/>
                  </a:lnTo>
                  <a:lnTo>
                    <a:pt x="0" y="99771"/>
                  </a:lnTo>
                  <a:lnTo>
                    <a:pt x="152" y="100152"/>
                  </a:lnTo>
                  <a:lnTo>
                    <a:pt x="228" y="100545"/>
                  </a:lnTo>
                  <a:lnTo>
                    <a:pt x="342" y="101434"/>
                  </a:lnTo>
                  <a:lnTo>
                    <a:pt x="507" y="101828"/>
                  </a:lnTo>
                  <a:lnTo>
                    <a:pt x="5524" y="105638"/>
                  </a:lnTo>
                  <a:lnTo>
                    <a:pt x="220281" y="105638"/>
                  </a:lnTo>
                  <a:lnTo>
                    <a:pt x="225653" y="100152"/>
                  </a:lnTo>
                  <a:lnTo>
                    <a:pt x="225805" y="99771"/>
                  </a:lnTo>
                  <a:lnTo>
                    <a:pt x="225805" y="93040"/>
                  </a:lnTo>
                  <a:lnTo>
                    <a:pt x="36461" y="93040"/>
                  </a:lnTo>
                  <a:lnTo>
                    <a:pt x="44053" y="89725"/>
                  </a:lnTo>
                  <a:lnTo>
                    <a:pt x="12585" y="89725"/>
                  </a:lnTo>
                  <a:lnTo>
                    <a:pt x="12585" y="15862"/>
                  </a:lnTo>
                  <a:lnTo>
                    <a:pt x="44053" y="15862"/>
                  </a:lnTo>
                  <a:lnTo>
                    <a:pt x="36461" y="12547"/>
                  </a:lnTo>
                  <a:lnTo>
                    <a:pt x="225805" y="12547"/>
                  </a:lnTo>
                  <a:lnTo>
                    <a:pt x="225805" y="5829"/>
                  </a:lnTo>
                  <a:lnTo>
                    <a:pt x="225653" y="5435"/>
                  </a:lnTo>
                  <a:lnTo>
                    <a:pt x="225488" y="4622"/>
                  </a:lnTo>
                  <a:lnTo>
                    <a:pt x="225463" y="4152"/>
                  </a:lnTo>
                  <a:lnTo>
                    <a:pt x="225180" y="3492"/>
                  </a:lnTo>
                  <a:lnTo>
                    <a:pt x="224991" y="3327"/>
                  </a:lnTo>
                  <a:lnTo>
                    <a:pt x="224320" y="2146"/>
                  </a:lnTo>
                  <a:lnTo>
                    <a:pt x="223583" y="1435"/>
                  </a:lnTo>
                  <a:lnTo>
                    <a:pt x="223116" y="1206"/>
                  </a:lnTo>
                  <a:lnTo>
                    <a:pt x="222464" y="787"/>
                  </a:lnTo>
                  <a:lnTo>
                    <a:pt x="222193" y="546"/>
                  </a:lnTo>
                  <a:lnTo>
                    <a:pt x="221233" y="152"/>
                  </a:lnTo>
                  <a:lnTo>
                    <a:pt x="219786" y="0"/>
                  </a:lnTo>
                  <a:close/>
                </a:path>
                <a:path w="226060" h="106045">
                  <a:moveTo>
                    <a:pt x="144384" y="59664"/>
                  </a:moveTo>
                  <a:lnTo>
                    <a:pt x="112902" y="59664"/>
                  </a:lnTo>
                  <a:lnTo>
                    <a:pt x="189344" y="93040"/>
                  </a:lnTo>
                  <a:lnTo>
                    <a:pt x="225805" y="93040"/>
                  </a:lnTo>
                  <a:lnTo>
                    <a:pt x="225805" y="89725"/>
                  </a:lnTo>
                  <a:lnTo>
                    <a:pt x="213220" y="89725"/>
                  </a:lnTo>
                  <a:lnTo>
                    <a:pt x="144384" y="59664"/>
                  </a:lnTo>
                  <a:close/>
                </a:path>
                <a:path w="226060" h="106045">
                  <a:moveTo>
                    <a:pt x="44053" y="15862"/>
                  </a:moveTo>
                  <a:lnTo>
                    <a:pt x="12585" y="15862"/>
                  </a:lnTo>
                  <a:lnTo>
                    <a:pt x="97154" y="52793"/>
                  </a:lnTo>
                  <a:lnTo>
                    <a:pt x="12585" y="89725"/>
                  </a:lnTo>
                  <a:lnTo>
                    <a:pt x="44053" y="89725"/>
                  </a:lnTo>
                  <a:lnTo>
                    <a:pt x="112902" y="59664"/>
                  </a:lnTo>
                  <a:lnTo>
                    <a:pt x="144384" y="59664"/>
                  </a:lnTo>
                  <a:lnTo>
                    <a:pt x="128650" y="52793"/>
                  </a:lnTo>
                  <a:lnTo>
                    <a:pt x="144384" y="45923"/>
                  </a:lnTo>
                  <a:lnTo>
                    <a:pt x="112902" y="45923"/>
                  </a:lnTo>
                  <a:lnTo>
                    <a:pt x="44053" y="15862"/>
                  </a:lnTo>
                  <a:close/>
                </a:path>
                <a:path w="226060" h="106045">
                  <a:moveTo>
                    <a:pt x="225805" y="15862"/>
                  </a:moveTo>
                  <a:lnTo>
                    <a:pt x="213220" y="15862"/>
                  </a:lnTo>
                  <a:lnTo>
                    <a:pt x="213220" y="89725"/>
                  </a:lnTo>
                  <a:lnTo>
                    <a:pt x="225805" y="89725"/>
                  </a:lnTo>
                  <a:lnTo>
                    <a:pt x="225805" y="15862"/>
                  </a:lnTo>
                  <a:close/>
                </a:path>
                <a:path w="226060" h="106045">
                  <a:moveTo>
                    <a:pt x="225805" y="12547"/>
                  </a:moveTo>
                  <a:lnTo>
                    <a:pt x="189344" y="12547"/>
                  </a:lnTo>
                  <a:lnTo>
                    <a:pt x="112902" y="45923"/>
                  </a:lnTo>
                  <a:lnTo>
                    <a:pt x="144384" y="45923"/>
                  </a:lnTo>
                  <a:lnTo>
                    <a:pt x="213220" y="15862"/>
                  </a:lnTo>
                  <a:lnTo>
                    <a:pt x="225805" y="15862"/>
                  </a:lnTo>
                  <a:lnTo>
                    <a:pt x="225805" y="12547"/>
                  </a:lnTo>
                  <a:close/>
                </a:path>
              </a:pathLst>
            </a:custGeom>
            <a:solidFill>
              <a:srgbClr val="F5821F"/>
            </a:solidFill>
          </p:spPr>
          <p:txBody>
            <a:bodyPr wrap="square" lIns="0" tIns="0" rIns="0" bIns="0" rtlCol="0"/>
            <a:lstStyle/>
            <a:p>
              <a:pPr defTabSz="751728"/>
              <a:endParaRPr sz="1480" dirty="0">
                <a:solidFill>
                  <a:prstClr val="black"/>
                </a:solidFill>
                <a:latin typeface="Deutsche Bank Text" charset="0"/>
                <a:ea typeface="Deutsche Bank Text" charset="0"/>
                <a:cs typeface="Deutsche Bank Text" charset="0"/>
              </a:endParaRPr>
            </a:p>
          </p:txBody>
        </p:sp>
        <p:sp>
          <p:nvSpPr>
            <p:cNvPr id="15" name="object 105"/>
            <p:cNvSpPr/>
            <p:nvPr/>
          </p:nvSpPr>
          <p:spPr>
            <a:xfrm>
              <a:off x="4119933" y="6059049"/>
              <a:ext cx="229235" cy="0"/>
            </a:xfrm>
            <a:custGeom>
              <a:avLst/>
              <a:gdLst/>
              <a:ahLst/>
              <a:cxnLst/>
              <a:rect l="l" t="t" r="r" b="b"/>
              <a:pathLst>
                <a:path w="229235">
                  <a:moveTo>
                    <a:pt x="0" y="0"/>
                  </a:moveTo>
                  <a:lnTo>
                    <a:pt x="228828" y="0"/>
                  </a:lnTo>
                </a:path>
              </a:pathLst>
            </a:custGeom>
            <a:ln w="13868">
              <a:solidFill>
                <a:srgbClr val="F5821F"/>
              </a:solidFill>
            </a:ln>
          </p:spPr>
          <p:txBody>
            <a:bodyPr wrap="square" lIns="0" tIns="0" rIns="0" bIns="0" rtlCol="0"/>
            <a:lstStyle/>
            <a:p>
              <a:pPr defTabSz="751728"/>
              <a:endParaRPr sz="1480" dirty="0">
                <a:solidFill>
                  <a:prstClr val="black"/>
                </a:solidFill>
                <a:latin typeface="Deutsche Bank Text" charset="0"/>
                <a:ea typeface="Deutsche Bank Text" charset="0"/>
                <a:cs typeface="Deutsche Bank Text" charset="0"/>
              </a:endParaRPr>
            </a:p>
          </p:txBody>
        </p:sp>
        <p:sp>
          <p:nvSpPr>
            <p:cNvPr id="16" name="object 106"/>
            <p:cNvSpPr/>
            <p:nvPr/>
          </p:nvSpPr>
          <p:spPr>
            <a:xfrm>
              <a:off x="4119937" y="5850046"/>
              <a:ext cx="92710" cy="12700"/>
            </a:xfrm>
            <a:custGeom>
              <a:avLst/>
              <a:gdLst/>
              <a:ahLst/>
              <a:cxnLst/>
              <a:rect l="l" t="t" r="r" b="b"/>
              <a:pathLst>
                <a:path w="92710" h="12700">
                  <a:moveTo>
                    <a:pt x="89357" y="0"/>
                  </a:moveTo>
                  <a:lnTo>
                    <a:pt x="2819" y="0"/>
                  </a:lnTo>
                  <a:lnTo>
                    <a:pt x="0" y="2819"/>
                  </a:lnTo>
                  <a:lnTo>
                    <a:pt x="0" y="9779"/>
                  </a:lnTo>
                  <a:lnTo>
                    <a:pt x="2819" y="12598"/>
                  </a:lnTo>
                  <a:lnTo>
                    <a:pt x="89357" y="12598"/>
                  </a:lnTo>
                  <a:lnTo>
                    <a:pt x="92176" y="9779"/>
                  </a:lnTo>
                  <a:lnTo>
                    <a:pt x="92176" y="2819"/>
                  </a:lnTo>
                  <a:lnTo>
                    <a:pt x="89357" y="0"/>
                  </a:lnTo>
                  <a:close/>
                </a:path>
              </a:pathLst>
            </a:custGeom>
            <a:solidFill>
              <a:srgbClr val="F5821F"/>
            </a:solidFill>
          </p:spPr>
          <p:txBody>
            <a:bodyPr wrap="square" lIns="0" tIns="0" rIns="0" bIns="0" rtlCol="0"/>
            <a:lstStyle/>
            <a:p>
              <a:pPr defTabSz="751728"/>
              <a:endParaRPr sz="1480" dirty="0">
                <a:solidFill>
                  <a:prstClr val="black"/>
                </a:solidFill>
                <a:latin typeface="Deutsche Bank Text" charset="0"/>
                <a:ea typeface="Deutsche Bank Text" charset="0"/>
                <a:cs typeface="Deutsche Bank Text" charset="0"/>
              </a:endParaRPr>
            </a:p>
          </p:txBody>
        </p:sp>
        <p:sp>
          <p:nvSpPr>
            <p:cNvPr id="17" name="object 107"/>
            <p:cNvSpPr/>
            <p:nvPr/>
          </p:nvSpPr>
          <p:spPr>
            <a:xfrm>
              <a:off x="4119933" y="6105603"/>
              <a:ext cx="229235" cy="0"/>
            </a:xfrm>
            <a:custGeom>
              <a:avLst/>
              <a:gdLst/>
              <a:ahLst/>
              <a:cxnLst/>
              <a:rect l="l" t="t" r="r" b="b"/>
              <a:pathLst>
                <a:path w="229235">
                  <a:moveTo>
                    <a:pt x="0" y="0"/>
                  </a:moveTo>
                  <a:lnTo>
                    <a:pt x="228828" y="0"/>
                  </a:lnTo>
                </a:path>
              </a:pathLst>
            </a:custGeom>
            <a:ln w="13868">
              <a:solidFill>
                <a:srgbClr val="F5821F"/>
              </a:solidFill>
            </a:ln>
          </p:spPr>
          <p:txBody>
            <a:bodyPr wrap="square" lIns="0" tIns="0" rIns="0" bIns="0" rtlCol="0"/>
            <a:lstStyle/>
            <a:p>
              <a:pPr defTabSz="751728"/>
              <a:endParaRPr sz="1480" dirty="0">
                <a:solidFill>
                  <a:prstClr val="black"/>
                </a:solidFill>
                <a:latin typeface="Deutsche Bank Text" charset="0"/>
                <a:ea typeface="Deutsche Bank Text" charset="0"/>
                <a:cs typeface="Deutsche Bank Text" charset="0"/>
              </a:endParaRPr>
            </a:p>
          </p:txBody>
        </p:sp>
        <p:sp>
          <p:nvSpPr>
            <p:cNvPr id="18" name="object 108"/>
            <p:cNvSpPr/>
            <p:nvPr/>
          </p:nvSpPr>
          <p:spPr>
            <a:xfrm>
              <a:off x="3974677" y="5661978"/>
              <a:ext cx="523240" cy="532130"/>
            </a:xfrm>
            <a:custGeom>
              <a:avLst/>
              <a:gdLst/>
              <a:ahLst/>
              <a:cxnLst/>
              <a:rect l="l" t="t" r="r" b="b"/>
              <a:pathLst>
                <a:path w="523239" h="532129">
                  <a:moveTo>
                    <a:pt x="263885" y="9181"/>
                  </a:moveTo>
                  <a:lnTo>
                    <a:pt x="220863" y="12605"/>
                  </a:lnTo>
                  <a:lnTo>
                    <a:pt x="180132" y="22522"/>
                  </a:lnTo>
                  <a:lnTo>
                    <a:pt x="142218" y="38390"/>
                  </a:lnTo>
                  <a:lnTo>
                    <a:pt x="107649" y="59667"/>
                  </a:lnTo>
                  <a:lnTo>
                    <a:pt x="76953" y="85810"/>
                  </a:lnTo>
                  <a:lnTo>
                    <a:pt x="50655" y="116278"/>
                  </a:lnTo>
                  <a:lnTo>
                    <a:pt x="29284" y="150528"/>
                  </a:lnTo>
                  <a:lnTo>
                    <a:pt x="13366" y="188018"/>
                  </a:lnTo>
                  <a:lnTo>
                    <a:pt x="3429" y="228205"/>
                  </a:lnTo>
                  <a:lnTo>
                    <a:pt x="0" y="270548"/>
                  </a:lnTo>
                  <a:lnTo>
                    <a:pt x="876" y="292019"/>
                  </a:lnTo>
                  <a:lnTo>
                    <a:pt x="7609" y="333278"/>
                  </a:lnTo>
                  <a:lnTo>
                    <a:pt x="20571" y="372179"/>
                  </a:lnTo>
                  <a:lnTo>
                    <a:pt x="39213" y="408113"/>
                  </a:lnTo>
                  <a:lnTo>
                    <a:pt x="62993" y="440538"/>
                  </a:lnTo>
                  <a:lnTo>
                    <a:pt x="91367" y="468910"/>
                  </a:lnTo>
                  <a:lnTo>
                    <a:pt x="123794" y="492688"/>
                  </a:lnTo>
                  <a:lnTo>
                    <a:pt x="159732" y="511329"/>
                  </a:lnTo>
                  <a:lnTo>
                    <a:pt x="198638" y="524292"/>
                  </a:lnTo>
                  <a:lnTo>
                    <a:pt x="239971" y="531033"/>
                  </a:lnTo>
                  <a:lnTo>
                    <a:pt x="261378" y="531901"/>
                  </a:lnTo>
                  <a:lnTo>
                    <a:pt x="282781" y="531033"/>
                  </a:lnTo>
                  <a:lnTo>
                    <a:pt x="303714" y="528474"/>
                  </a:lnTo>
                  <a:lnTo>
                    <a:pt x="324108" y="524292"/>
                  </a:lnTo>
                  <a:lnTo>
                    <a:pt x="341665" y="519201"/>
                  </a:lnTo>
                  <a:lnTo>
                    <a:pt x="268523" y="519201"/>
                  </a:lnTo>
                  <a:lnTo>
                    <a:pt x="254083" y="518894"/>
                  </a:lnTo>
                  <a:lnTo>
                    <a:pt x="213246" y="514127"/>
                  </a:lnTo>
                  <a:lnTo>
                    <a:pt x="176016" y="503943"/>
                  </a:lnTo>
                  <a:lnTo>
                    <a:pt x="131730" y="482720"/>
                  </a:lnTo>
                  <a:lnTo>
                    <a:pt x="115443" y="471843"/>
                  </a:lnTo>
                  <a:lnTo>
                    <a:pt x="115443" y="462114"/>
                  </a:lnTo>
                  <a:lnTo>
                    <a:pt x="102844" y="462114"/>
                  </a:lnTo>
                  <a:lnTo>
                    <a:pt x="75132" y="435290"/>
                  </a:lnTo>
                  <a:lnTo>
                    <a:pt x="51783" y="404414"/>
                  </a:lnTo>
                  <a:lnTo>
                    <a:pt x="33453" y="370225"/>
                  </a:lnTo>
                  <a:lnTo>
                    <a:pt x="20550" y="333044"/>
                  </a:lnTo>
                  <a:lnTo>
                    <a:pt x="13645" y="293472"/>
                  </a:lnTo>
                  <a:lnTo>
                    <a:pt x="12598" y="270548"/>
                  </a:lnTo>
                  <a:lnTo>
                    <a:pt x="13424" y="250172"/>
                  </a:lnTo>
                  <a:lnTo>
                    <a:pt x="19840" y="210832"/>
                  </a:lnTo>
                  <a:lnTo>
                    <a:pt x="32178" y="173801"/>
                  </a:lnTo>
                  <a:lnTo>
                    <a:pt x="49922" y="139595"/>
                  </a:lnTo>
                  <a:lnTo>
                    <a:pt x="72555" y="108731"/>
                  </a:lnTo>
                  <a:lnTo>
                    <a:pt x="99561" y="81724"/>
                  </a:lnTo>
                  <a:lnTo>
                    <a:pt x="130425" y="59091"/>
                  </a:lnTo>
                  <a:lnTo>
                    <a:pt x="164631" y="41348"/>
                  </a:lnTo>
                  <a:lnTo>
                    <a:pt x="201662" y="29010"/>
                  </a:lnTo>
                  <a:lnTo>
                    <a:pt x="241003" y="22594"/>
                  </a:lnTo>
                  <a:lnTo>
                    <a:pt x="261378" y="21767"/>
                  </a:lnTo>
                  <a:lnTo>
                    <a:pt x="341364" y="21767"/>
                  </a:lnTo>
                  <a:lnTo>
                    <a:pt x="339870" y="21255"/>
                  </a:lnTo>
                  <a:lnTo>
                    <a:pt x="302462" y="12417"/>
                  </a:lnTo>
                  <a:lnTo>
                    <a:pt x="276841" y="9626"/>
                  </a:lnTo>
                  <a:lnTo>
                    <a:pt x="263885" y="9181"/>
                  </a:lnTo>
                  <a:close/>
                </a:path>
                <a:path w="523239" h="532129">
                  <a:moveTo>
                    <a:pt x="413893" y="189763"/>
                  </a:moveTo>
                  <a:lnTo>
                    <a:pt x="401294" y="189763"/>
                  </a:lnTo>
                  <a:lnTo>
                    <a:pt x="401190" y="476160"/>
                  </a:lnTo>
                  <a:lnTo>
                    <a:pt x="390742" y="482917"/>
                  </a:lnTo>
                  <a:lnTo>
                    <a:pt x="345108" y="504787"/>
                  </a:lnTo>
                  <a:lnTo>
                    <a:pt x="307846" y="514945"/>
                  </a:lnTo>
                  <a:lnTo>
                    <a:pt x="268523" y="519201"/>
                  </a:lnTo>
                  <a:lnTo>
                    <a:pt x="341665" y="519201"/>
                  </a:lnTo>
                  <a:lnTo>
                    <a:pt x="381382" y="502685"/>
                  </a:lnTo>
                  <a:lnTo>
                    <a:pt x="415629" y="481407"/>
                  </a:lnTo>
                  <a:lnTo>
                    <a:pt x="433590" y="466851"/>
                  </a:lnTo>
                  <a:lnTo>
                    <a:pt x="413893" y="466851"/>
                  </a:lnTo>
                  <a:lnTo>
                    <a:pt x="413893" y="189763"/>
                  </a:lnTo>
                  <a:close/>
                </a:path>
                <a:path w="523239" h="532129">
                  <a:moveTo>
                    <a:pt x="481765" y="130276"/>
                  </a:moveTo>
                  <a:lnTo>
                    <a:pt x="466699" y="130276"/>
                  </a:lnTo>
                  <a:lnTo>
                    <a:pt x="473758" y="141174"/>
                  </a:lnTo>
                  <a:lnTo>
                    <a:pt x="480214" y="152366"/>
                  </a:lnTo>
                  <a:lnTo>
                    <a:pt x="495892" y="187512"/>
                  </a:lnTo>
                  <a:lnTo>
                    <a:pt x="505892" y="224623"/>
                  </a:lnTo>
                  <a:lnTo>
                    <a:pt x="510026" y="263195"/>
                  </a:lnTo>
                  <a:lnTo>
                    <a:pt x="509687" y="277765"/>
                  </a:lnTo>
                  <a:lnTo>
                    <a:pt x="504521" y="319539"/>
                  </a:lnTo>
                  <a:lnTo>
                    <a:pt x="493523" y="358195"/>
                  </a:lnTo>
                  <a:lnTo>
                    <a:pt x="477187" y="393460"/>
                  </a:lnTo>
                  <a:lnTo>
                    <a:pt x="447962" y="434732"/>
                  </a:lnTo>
                  <a:lnTo>
                    <a:pt x="413893" y="466851"/>
                  </a:lnTo>
                  <a:lnTo>
                    <a:pt x="433590" y="466851"/>
                  </a:lnTo>
                  <a:lnTo>
                    <a:pt x="472238" y="424798"/>
                  </a:lnTo>
                  <a:lnTo>
                    <a:pt x="493515" y="390551"/>
                  </a:lnTo>
                  <a:lnTo>
                    <a:pt x="509385" y="353065"/>
                  </a:lnTo>
                  <a:lnTo>
                    <a:pt x="519304" y="312883"/>
                  </a:lnTo>
                  <a:lnTo>
                    <a:pt x="522732" y="270548"/>
                  </a:lnTo>
                  <a:lnTo>
                    <a:pt x="522411" y="257493"/>
                  </a:lnTo>
                  <a:lnTo>
                    <a:pt x="517658" y="219041"/>
                  </a:lnTo>
                  <a:lnTo>
                    <a:pt x="507339" y="182013"/>
                  </a:lnTo>
                  <a:lnTo>
                    <a:pt x="491614" y="146867"/>
                  </a:lnTo>
                  <a:lnTo>
                    <a:pt x="485199" y="135650"/>
                  </a:lnTo>
                  <a:lnTo>
                    <a:pt x="481765" y="130276"/>
                  </a:lnTo>
                  <a:close/>
                </a:path>
                <a:path w="523239" h="532129">
                  <a:moveTo>
                    <a:pt x="341364" y="21767"/>
                  </a:moveTo>
                  <a:lnTo>
                    <a:pt x="261378" y="21767"/>
                  </a:lnTo>
                  <a:lnTo>
                    <a:pt x="274337" y="22105"/>
                  </a:lnTo>
                  <a:lnTo>
                    <a:pt x="287206" y="23113"/>
                  </a:lnTo>
                  <a:lnTo>
                    <a:pt x="325048" y="30078"/>
                  </a:lnTo>
                  <a:lnTo>
                    <a:pt x="361276" y="42789"/>
                  </a:lnTo>
                  <a:lnTo>
                    <a:pt x="384235" y="54349"/>
                  </a:lnTo>
                  <a:lnTo>
                    <a:pt x="335534" y="110515"/>
                  </a:lnTo>
                  <a:lnTo>
                    <a:pt x="105664" y="110515"/>
                  </a:lnTo>
                  <a:lnTo>
                    <a:pt x="102844" y="113347"/>
                  </a:lnTo>
                  <a:lnTo>
                    <a:pt x="102844" y="462114"/>
                  </a:lnTo>
                  <a:lnTo>
                    <a:pt x="115443" y="462114"/>
                  </a:lnTo>
                  <a:lnTo>
                    <a:pt x="115443" y="123126"/>
                  </a:lnTo>
                  <a:lnTo>
                    <a:pt x="353841" y="123126"/>
                  </a:lnTo>
                  <a:lnTo>
                    <a:pt x="347294" y="116598"/>
                  </a:lnTo>
                  <a:lnTo>
                    <a:pt x="415302" y="48590"/>
                  </a:lnTo>
                  <a:lnTo>
                    <a:pt x="433116" y="48590"/>
                  </a:lnTo>
                  <a:lnTo>
                    <a:pt x="432444" y="47917"/>
                  </a:lnTo>
                  <a:lnTo>
                    <a:pt x="398145" y="47917"/>
                  </a:lnTo>
                  <a:lnTo>
                    <a:pt x="386991" y="41424"/>
                  </a:lnTo>
                  <a:lnTo>
                    <a:pt x="375566" y="35504"/>
                  </a:lnTo>
                  <a:lnTo>
                    <a:pt x="363891" y="30165"/>
                  </a:lnTo>
                  <a:lnTo>
                    <a:pt x="351986" y="25412"/>
                  </a:lnTo>
                  <a:lnTo>
                    <a:pt x="341364" y="21767"/>
                  </a:lnTo>
                  <a:close/>
                </a:path>
                <a:path w="523239" h="532129">
                  <a:moveTo>
                    <a:pt x="353841" y="123126"/>
                  </a:moveTo>
                  <a:lnTo>
                    <a:pt x="331381" y="123126"/>
                  </a:lnTo>
                  <a:lnTo>
                    <a:pt x="321310" y="194817"/>
                  </a:lnTo>
                  <a:lnTo>
                    <a:pt x="321970" y="196786"/>
                  </a:lnTo>
                  <a:lnTo>
                    <a:pt x="323367" y="198196"/>
                  </a:lnTo>
                  <a:lnTo>
                    <a:pt x="324561" y="199364"/>
                  </a:lnTo>
                  <a:lnTo>
                    <a:pt x="326161" y="200037"/>
                  </a:lnTo>
                  <a:lnTo>
                    <a:pt x="328701" y="199974"/>
                  </a:lnTo>
                  <a:lnTo>
                    <a:pt x="401294" y="189763"/>
                  </a:lnTo>
                  <a:lnTo>
                    <a:pt x="413893" y="189763"/>
                  </a:lnTo>
                  <a:lnTo>
                    <a:pt x="413893" y="186334"/>
                  </a:lnTo>
                  <a:lnTo>
                    <a:pt x="335216" y="186334"/>
                  </a:lnTo>
                  <a:lnTo>
                    <a:pt x="343115" y="130213"/>
                  </a:lnTo>
                  <a:lnTo>
                    <a:pt x="360949" y="130213"/>
                  </a:lnTo>
                  <a:lnTo>
                    <a:pt x="353841" y="123126"/>
                  </a:lnTo>
                  <a:close/>
                </a:path>
                <a:path w="523239" h="532129">
                  <a:moveTo>
                    <a:pt x="360949" y="130213"/>
                  </a:moveTo>
                  <a:lnTo>
                    <a:pt x="343115" y="130213"/>
                  </a:lnTo>
                  <a:lnTo>
                    <a:pt x="388960" y="175975"/>
                  </a:lnTo>
                  <a:lnTo>
                    <a:pt x="335216" y="186334"/>
                  </a:lnTo>
                  <a:lnTo>
                    <a:pt x="413893" y="186334"/>
                  </a:lnTo>
                  <a:lnTo>
                    <a:pt x="413893" y="183070"/>
                  </a:lnTo>
                  <a:lnTo>
                    <a:pt x="422556" y="174409"/>
                  </a:lnTo>
                  <a:lnTo>
                    <a:pt x="404736" y="174409"/>
                  </a:lnTo>
                  <a:lnTo>
                    <a:pt x="398755" y="168093"/>
                  </a:lnTo>
                  <a:lnTo>
                    <a:pt x="390267" y="159482"/>
                  </a:lnTo>
                  <a:lnTo>
                    <a:pt x="360949" y="130213"/>
                  </a:lnTo>
                  <a:close/>
                </a:path>
                <a:path w="523239" h="532129">
                  <a:moveTo>
                    <a:pt x="433116" y="48590"/>
                  </a:moveTo>
                  <a:lnTo>
                    <a:pt x="415302" y="48590"/>
                  </a:lnTo>
                  <a:lnTo>
                    <a:pt x="472922" y="106235"/>
                  </a:lnTo>
                  <a:lnTo>
                    <a:pt x="404736" y="174409"/>
                  </a:lnTo>
                  <a:lnTo>
                    <a:pt x="422556" y="174409"/>
                  </a:lnTo>
                  <a:lnTo>
                    <a:pt x="466699" y="130276"/>
                  </a:lnTo>
                  <a:lnTo>
                    <a:pt x="481765" y="130276"/>
                  </a:lnTo>
                  <a:lnTo>
                    <a:pt x="478207" y="124710"/>
                  </a:lnTo>
                  <a:lnTo>
                    <a:pt x="475780" y="121170"/>
                  </a:lnTo>
                  <a:lnTo>
                    <a:pt x="499630" y="97320"/>
                  </a:lnTo>
                  <a:lnTo>
                    <a:pt x="481825" y="97320"/>
                  </a:lnTo>
                  <a:lnTo>
                    <a:pt x="433116" y="48590"/>
                  </a:lnTo>
                  <a:close/>
                </a:path>
                <a:path w="523239" h="532129">
                  <a:moveTo>
                    <a:pt x="465886" y="15836"/>
                  </a:moveTo>
                  <a:lnTo>
                    <a:pt x="448056" y="15836"/>
                  </a:lnTo>
                  <a:lnTo>
                    <a:pt x="505688" y="73456"/>
                  </a:lnTo>
                  <a:lnTo>
                    <a:pt x="481825" y="97320"/>
                  </a:lnTo>
                  <a:lnTo>
                    <a:pt x="499630" y="97320"/>
                  </a:lnTo>
                  <a:lnTo>
                    <a:pt x="521500" y="75450"/>
                  </a:lnTo>
                  <a:lnTo>
                    <a:pt x="521500" y="71475"/>
                  </a:lnTo>
                  <a:lnTo>
                    <a:pt x="519049" y="68999"/>
                  </a:lnTo>
                  <a:lnTo>
                    <a:pt x="465886" y="15836"/>
                  </a:lnTo>
                  <a:close/>
                </a:path>
                <a:path w="523239" h="532129">
                  <a:moveTo>
                    <a:pt x="450049" y="0"/>
                  </a:moveTo>
                  <a:lnTo>
                    <a:pt x="446062" y="0"/>
                  </a:lnTo>
                  <a:lnTo>
                    <a:pt x="398145" y="47917"/>
                  </a:lnTo>
                  <a:lnTo>
                    <a:pt x="432444" y="47917"/>
                  </a:lnTo>
                  <a:lnTo>
                    <a:pt x="424205" y="39674"/>
                  </a:lnTo>
                  <a:lnTo>
                    <a:pt x="448056" y="15836"/>
                  </a:lnTo>
                  <a:lnTo>
                    <a:pt x="465886" y="15836"/>
                  </a:lnTo>
                  <a:lnTo>
                    <a:pt x="450049" y="0"/>
                  </a:lnTo>
                  <a:close/>
                </a:path>
              </a:pathLst>
            </a:custGeom>
            <a:solidFill>
              <a:srgbClr val="F5821F"/>
            </a:solidFill>
          </p:spPr>
          <p:txBody>
            <a:bodyPr wrap="square" lIns="0" tIns="0" rIns="0" bIns="0" rtlCol="0"/>
            <a:lstStyle/>
            <a:p>
              <a:pPr defTabSz="751728"/>
              <a:endParaRPr sz="1480" dirty="0">
                <a:solidFill>
                  <a:prstClr val="black"/>
                </a:solidFill>
                <a:latin typeface="Deutsche Bank Text" charset="0"/>
                <a:ea typeface="Deutsche Bank Text" charset="0"/>
                <a:cs typeface="Deutsche Bank Text" charset="0"/>
              </a:endParaRPr>
            </a:p>
          </p:txBody>
        </p:sp>
      </p:grpSp>
    </p:spTree>
    <p:extLst>
      <p:ext uri="{BB962C8B-B14F-4D97-AF65-F5344CB8AC3E}">
        <p14:creationId xmlns:p14="http://schemas.microsoft.com/office/powerpoint/2010/main" val="2812807480"/>
      </p:ext>
    </p:extLst>
  </p:cSld>
  <p:clrMapOvr>
    <a:masterClrMapping/>
  </p:clrMapOvr>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 Placeholder 1"/>
          <p:cNvSpPr>
            <a:spLocks noGrp="1"/>
          </p:cNvSpPr>
          <p:nvPr>
            <p:ph type="body" sz="quarter" idx="62"/>
          </p:nvPr>
        </p:nvSpPr>
        <p:spPr/>
        <p:txBody>
          <a:bodyPr/>
          <a:lstStyle/>
          <a:p>
            <a:r>
              <a:rPr lang="en-US" dirty="0"/>
              <a:t>The Family Mission Statement</a:t>
            </a:r>
            <a:br>
              <a:rPr lang="en-US" dirty="0"/>
            </a:br>
            <a:endParaRPr lang="en-US" dirty="0"/>
          </a:p>
        </p:txBody>
      </p:sp>
      <p:sp>
        <p:nvSpPr>
          <p:cNvPr id="3" name="Text Placeholder 2"/>
          <p:cNvSpPr>
            <a:spLocks noGrp="1"/>
          </p:cNvSpPr>
          <p:nvPr>
            <p:ph type="body" sz="quarter" idx="63"/>
          </p:nvPr>
        </p:nvSpPr>
        <p:spPr/>
        <p:txBody>
          <a:bodyPr/>
          <a:lstStyle/>
          <a:p>
            <a:r>
              <a:rPr lang="en-US" dirty="0"/>
              <a:t>Identify Common Values</a:t>
            </a:r>
          </a:p>
        </p:txBody>
      </p:sp>
      <p:sp>
        <p:nvSpPr>
          <p:cNvPr id="9" name="Text Placeholder 8"/>
          <p:cNvSpPr>
            <a:spLocks noGrp="1"/>
          </p:cNvSpPr>
          <p:nvPr>
            <p:ph type="body" sz="quarter" idx="72"/>
          </p:nvPr>
        </p:nvSpPr>
        <p:spPr/>
        <p:txBody>
          <a:bodyPr/>
          <a:lstStyle/>
          <a:p>
            <a:r>
              <a:rPr lang="en-US" dirty="0"/>
              <a:t> </a:t>
            </a:r>
          </a:p>
        </p:txBody>
      </p:sp>
      <p:sp>
        <p:nvSpPr>
          <p:cNvPr id="6" name="Text Placeholder 7"/>
          <p:cNvSpPr txBox="1">
            <a:spLocks/>
          </p:cNvSpPr>
          <p:nvPr/>
        </p:nvSpPr>
        <p:spPr>
          <a:xfrm>
            <a:off x="4382474" y="2087564"/>
            <a:ext cx="4492914" cy="2252208"/>
          </a:xfrm>
          <a:prstGeom prst="rect">
            <a:avLst/>
          </a:prstGeom>
        </p:spPr>
        <p:txBody>
          <a:bodyPr lIns="0" tIns="0" rIns="0" bIns="0"/>
          <a:lstStyle>
            <a:lvl1pPr marL="108000" indent="-108000" algn="l" defTabSz="911565" rtl="0" eaLnBrk="1" latinLnBrk="0" hangingPunct="1">
              <a:lnSpc>
                <a:spcPts val="1400"/>
              </a:lnSpc>
              <a:spcBef>
                <a:spcPts val="1400"/>
              </a:spcBef>
              <a:buFont typeface="Arial"/>
              <a:buChar char="•"/>
              <a:defRPr sz="1200" kern="1200" baseline="0">
                <a:solidFill>
                  <a:schemeClr val="tx2"/>
                </a:solidFill>
                <a:latin typeface="Deutsche Bank Text" charset="0"/>
                <a:ea typeface="Deutsche Bank Text" charset="0"/>
                <a:cs typeface="Deutsche Bank Text" charset="0"/>
              </a:defRPr>
            </a:lvl1pPr>
            <a:lvl2pPr marL="683674" indent="-227891" algn="l" defTabSz="911565" rtl="0" eaLnBrk="1" latinLnBrk="0" hangingPunct="1">
              <a:lnSpc>
                <a:spcPct val="90000"/>
              </a:lnSpc>
              <a:spcBef>
                <a:spcPts val="498"/>
              </a:spcBef>
              <a:buFont typeface="Arial"/>
              <a:buChar char="•"/>
              <a:defRPr sz="1400" kern="1200">
                <a:solidFill>
                  <a:srgbClr val="535B61"/>
                </a:solidFill>
                <a:latin typeface="Deutsche Bank Text Beta" charset="0"/>
                <a:ea typeface="Deutsche Bank Text Beta" charset="0"/>
                <a:cs typeface="Deutsche Bank Text Beta" charset="0"/>
              </a:defRPr>
            </a:lvl2pPr>
            <a:lvl3pPr marL="1139457" indent="-227891" algn="l" defTabSz="911565" rtl="0" eaLnBrk="1" latinLnBrk="0" hangingPunct="1">
              <a:lnSpc>
                <a:spcPct val="90000"/>
              </a:lnSpc>
              <a:spcBef>
                <a:spcPts val="498"/>
              </a:spcBef>
              <a:buFont typeface="Arial"/>
              <a:buChar char="•"/>
              <a:defRPr sz="1400" kern="1200">
                <a:solidFill>
                  <a:srgbClr val="535B61"/>
                </a:solidFill>
                <a:latin typeface="Deutsche Bank Text Beta" charset="0"/>
                <a:ea typeface="Deutsche Bank Text Beta" charset="0"/>
                <a:cs typeface="Deutsche Bank Text Beta" charset="0"/>
              </a:defRPr>
            </a:lvl3pPr>
            <a:lvl4pPr marL="1595239" indent="-227891" algn="l" defTabSz="911565" rtl="0" eaLnBrk="1" latinLnBrk="0" hangingPunct="1">
              <a:lnSpc>
                <a:spcPct val="90000"/>
              </a:lnSpc>
              <a:spcBef>
                <a:spcPts val="498"/>
              </a:spcBef>
              <a:buFont typeface="Arial"/>
              <a:buChar char="•"/>
              <a:defRPr sz="1400" kern="1200">
                <a:solidFill>
                  <a:srgbClr val="535B61"/>
                </a:solidFill>
                <a:latin typeface="Deutsche Bank Text Beta" charset="0"/>
                <a:ea typeface="Deutsche Bank Text Beta" charset="0"/>
                <a:cs typeface="Deutsche Bank Text Beta" charset="0"/>
              </a:defRPr>
            </a:lvl4pPr>
            <a:lvl5pPr marL="2051022" indent="-227891" algn="l" defTabSz="911565" rtl="0" eaLnBrk="1" latinLnBrk="0" hangingPunct="1">
              <a:lnSpc>
                <a:spcPct val="90000"/>
              </a:lnSpc>
              <a:spcBef>
                <a:spcPts val="498"/>
              </a:spcBef>
              <a:buFont typeface="Arial"/>
              <a:buChar char="•"/>
              <a:defRPr sz="1400" kern="1200">
                <a:solidFill>
                  <a:srgbClr val="535B61"/>
                </a:solidFill>
                <a:latin typeface="Deutsche Bank Text Beta" charset="0"/>
                <a:ea typeface="Deutsche Bank Text Beta" charset="0"/>
                <a:cs typeface="Deutsche Bank Text Beta" charset="0"/>
              </a:defRPr>
            </a:lvl5pPr>
            <a:lvl6pPr marL="2506805" indent="-227891" algn="l" defTabSz="911565" rtl="0" eaLnBrk="1" latinLnBrk="0" hangingPunct="1">
              <a:lnSpc>
                <a:spcPct val="90000"/>
              </a:lnSpc>
              <a:spcBef>
                <a:spcPts val="498"/>
              </a:spcBef>
              <a:buFont typeface="Arial"/>
              <a:buChar char="•"/>
              <a:defRPr sz="1794" kern="1200">
                <a:solidFill>
                  <a:schemeClr val="tx1"/>
                </a:solidFill>
                <a:latin typeface="+mn-lt"/>
                <a:ea typeface="+mn-ea"/>
                <a:cs typeface="+mn-cs"/>
              </a:defRPr>
            </a:lvl6pPr>
            <a:lvl7pPr marL="2962587" indent="-227891" algn="l" defTabSz="911565" rtl="0" eaLnBrk="1" latinLnBrk="0" hangingPunct="1">
              <a:lnSpc>
                <a:spcPct val="90000"/>
              </a:lnSpc>
              <a:spcBef>
                <a:spcPts val="498"/>
              </a:spcBef>
              <a:buFont typeface="Arial"/>
              <a:buChar char="•"/>
              <a:defRPr sz="1794" kern="1200">
                <a:solidFill>
                  <a:schemeClr val="tx1"/>
                </a:solidFill>
                <a:latin typeface="+mn-lt"/>
                <a:ea typeface="+mn-ea"/>
                <a:cs typeface="+mn-cs"/>
              </a:defRPr>
            </a:lvl7pPr>
            <a:lvl8pPr marL="3418370" indent="-227891" algn="l" defTabSz="911565" rtl="0" eaLnBrk="1" latinLnBrk="0" hangingPunct="1">
              <a:lnSpc>
                <a:spcPct val="90000"/>
              </a:lnSpc>
              <a:spcBef>
                <a:spcPts val="498"/>
              </a:spcBef>
              <a:buFont typeface="Arial"/>
              <a:buChar char="•"/>
              <a:defRPr sz="1794" kern="1200">
                <a:solidFill>
                  <a:schemeClr val="tx1"/>
                </a:solidFill>
                <a:latin typeface="+mn-lt"/>
                <a:ea typeface="+mn-ea"/>
                <a:cs typeface="+mn-cs"/>
              </a:defRPr>
            </a:lvl8pPr>
            <a:lvl9pPr marL="3874153" indent="-227891" algn="l" defTabSz="911565" rtl="0" eaLnBrk="1" latinLnBrk="0" hangingPunct="1">
              <a:lnSpc>
                <a:spcPct val="90000"/>
              </a:lnSpc>
              <a:spcBef>
                <a:spcPts val="498"/>
              </a:spcBef>
              <a:buFont typeface="Arial"/>
              <a:buChar char="•"/>
              <a:defRPr sz="1794" kern="1200">
                <a:solidFill>
                  <a:schemeClr val="tx1"/>
                </a:solidFill>
                <a:latin typeface="+mn-lt"/>
                <a:ea typeface="+mn-ea"/>
                <a:cs typeface="+mn-cs"/>
              </a:defRPr>
            </a:lvl9pPr>
          </a:lstStyle>
          <a:p>
            <a:pPr marL="109728">
              <a:lnSpc>
                <a:spcPct val="100000"/>
              </a:lnSpc>
            </a:pPr>
            <a:r>
              <a:rPr lang="en-US" sz="1600" dirty="0">
                <a:solidFill>
                  <a:schemeClr val="tx1"/>
                </a:solidFill>
              </a:rPr>
              <a:t>Wealth: </a:t>
            </a:r>
            <a:r>
              <a:rPr lang="en-US" sz="1600" dirty="0"/>
              <a:t>To what end will the family manage and build its wealth? What is the meaning and purpose of the family wealth?</a:t>
            </a:r>
          </a:p>
          <a:p>
            <a:pPr marL="109728">
              <a:lnSpc>
                <a:spcPct val="100000"/>
              </a:lnSpc>
            </a:pPr>
            <a:r>
              <a:rPr lang="en-US" sz="1600" dirty="0">
                <a:solidFill>
                  <a:schemeClr val="tx1"/>
                </a:solidFill>
              </a:rPr>
              <a:t>Business: </a:t>
            </a:r>
            <a:r>
              <a:rPr lang="en-US" sz="1600" dirty="0"/>
              <a:t>how should the family business operate? In what industries? </a:t>
            </a:r>
            <a:br>
              <a:rPr lang="en-US" sz="1600" dirty="0"/>
            </a:br>
            <a:r>
              <a:rPr lang="en-US" sz="1600" dirty="0"/>
              <a:t>For what purpose(s)?</a:t>
            </a:r>
          </a:p>
          <a:p>
            <a:pPr marL="109728">
              <a:lnSpc>
                <a:spcPct val="100000"/>
              </a:lnSpc>
            </a:pPr>
            <a:r>
              <a:rPr lang="en-US" sz="1600" dirty="0">
                <a:solidFill>
                  <a:schemeClr val="tx1"/>
                </a:solidFill>
              </a:rPr>
              <a:t>Philanthropic: </a:t>
            </a:r>
            <a:r>
              <a:rPr lang="en-US" sz="1600" dirty="0"/>
              <a:t>does the family as a whole desire to play a role in the community? </a:t>
            </a:r>
          </a:p>
          <a:p>
            <a:pPr marL="109728">
              <a:lnSpc>
                <a:spcPct val="100000"/>
              </a:lnSpc>
            </a:pPr>
            <a:r>
              <a:rPr lang="en-US" sz="1600" dirty="0">
                <a:solidFill>
                  <a:schemeClr val="tx1"/>
                </a:solidFill>
              </a:rPr>
              <a:t>Interpersonal: </a:t>
            </a:r>
            <a:r>
              <a:rPr lang="en-US" sz="1600" dirty="0"/>
              <a:t>how should family members behave toward each other? </a:t>
            </a:r>
            <a:br>
              <a:rPr lang="en-US" sz="1600" dirty="0"/>
            </a:br>
            <a:r>
              <a:rPr lang="en-US" sz="1600" dirty="0"/>
              <a:t>How should disputes among family members be resolved?</a:t>
            </a:r>
          </a:p>
          <a:p>
            <a:pPr marL="109728">
              <a:lnSpc>
                <a:spcPct val="100000"/>
              </a:lnSpc>
            </a:pPr>
            <a:endParaRPr lang="en-US" sz="1600" dirty="0"/>
          </a:p>
        </p:txBody>
      </p:sp>
      <p:sp>
        <p:nvSpPr>
          <p:cNvPr id="7" name="Text Placeholder 7"/>
          <p:cNvSpPr txBox="1">
            <a:spLocks/>
          </p:cNvSpPr>
          <p:nvPr/>
        </p:nvSpPr>
        <p:spPr>
          <a:xfrm>
            <a:off x="701675" y="2087563"/>
            <a:ext cx="3060700" cy="3843337"/>
          </a:xfrm>
          <a:prstGeom prst="rect">
            <a:avLst/>
          </a:prstGeom>
          <a:solidFill>
            <a:srgbClr val="A7A8AA"/>
          </a:solidFill>
          <a:ln w="12700">
            <a:noFill/>
          </a:ln>
        </p:spPr>
        <p:txBody>
          <a:bodyPr lIns="216000" tIns="108000" rIns="216000" bIns="108000" anchor="ctr" anchorCtr="0"/>
          <a:lstStyle>
            <a:lvl1pPr marL="108000" indent="-108000" algn="l" defTabSz="911565" rtl="0" eaLnBrk="1" latinLnBrk="0" hangingPunct="1">
              <a:lnSpc>
                <a:spcPts val="1400"/>
              </a:lnSpc>
              <a:spcBef>
                <a:spcPts val="1400"/>
              </a:spcBef>
              <a:buFont typeface="Arial"/>
              <a:buChar char="•"/>
              <a:defRPr sz="1200" kern="1200" baseline="0">
                <a:solidFill>
                  <a:schemeClr val="tx2"/>
                </a:solidFill>
                <a:latin typeface="Deutsche Bank Text" charset="0"/>
                <a:ea typeface="Deutsche Bank Text" charset="0"/>
                <a:cs typeface="Deutsche Bank Text" charset="0"/>
              </a:defRPr>
            </a:lvl1pPr>
            <a:lvl2pPr marL="683674" indent="-227891" algn="l" defTabSz="911565" rtl="0" eaLnBrk="1" latinLnBrk="0" hangingPunct="1">
              <a:lnSpc>
                <a:spcPct val="90000"/>
              </a:lnSpc>
              <a:spcBef>
                <a:spcPts val="498"/>
              </a:spcBef>
              <a:buFont typeface="Arial"/>
              <a:buChar char="•"/>
              <a:defRPr sz="1400" kern="1200">
                <a:solidFill>
                  <a:srgbClr val="535B61"/>
                </a:solidFill>
                <a:latin typeface="Deutsche Bank Text Beta" charset="0"/>
                <a:ea typeface="Deutsche Bank Text Beta" charset="0"/>
                <a:cs typeface="Deutsche Bank Text Beta" charset="0"/>
              </a:defRPr>
            </a:lvl2pPr>
            <a:lvl3pPr marL="1139457" indent="-227891" algn="l" defTabSz="911565" rtl="0" eaLnBrk="1" latinLnBrk="0" hangingPunct="1">
              <a:lnSpc>
                <a:spcPct val="90000"/>
              </a:lnSpc>
              <a:spcBef>
                <a:spcPts val="498"/>
              </a:spcBef>
              <a:buFont typeface="Arial"/>
              <a:buChar char="•"/>
              <a:defRPr sz="1400" kern="1200">
                <a:solidFill>
                  <a:srgbClr val="535B61"/>
                </a:solidFill>
                <a:latin typeface="Deutsche Bank Text Beta" charset="0"/>
                <a:ea typeface="Deutsche Bank Text Beta" charset="0"/>
                <a:cs typeface="Deutsche Bank Text Beta" charset="0"/>
              </a:defRPr>
            </a:lvl3pPr>
            <a:lvl4pPr marL="1595239" indent="-227891" algn="l" defTabSz="911565" rtl="0" eaLnBrk="1" latinLnBrk="0" hangingPunct="1">
              <a:lnSpc>
                <a:spcPct val="90000"/>
              </a:lnSpc>
              <a:spcBef>
                <a:spcPts val="498"/>
              </a:spcBef>
              <a:buFont typeface="Arial"/>
              <a:buChar char="•"/>
              <a:defRPr sz="1400" kern="1200">
                <a:solidFill>
                  <a:srgbClr val="535B61"/>
                </a:solidFill>
                <a:latin typeface="Deutsche Bank Text Beta" charset="0"/>
                <a:ea typeface="Deutsche Bank Text Beta" charset="0"/>
                <a:cs typeface="Deutsche Bank Text Beta" charset="0"/>
              </a:defRPr>
            </a:lvl4pPr>
            <a:lvl5pPr marL="2051022" indent="-227891" algn="l" defTabSz="911565" rtl="0" eaLnBrk="1" latinLnBrk="0" hangingPunct="1">
              <a:lnSpc>
                <a:spcPct val="90000"/>
              </a:lnSpc>
              <a:spcBef>
                <a:spcPts val="498"/>
              </a:spcBef>
              <a:buFont typeface="Arial"/>
              <a:buChar char="•"/>
              <a:defRPr sz="1400" kern="1200">
                <a:solidFill>
                  <a:srgbClr val="535B61"/>
                </a:solidFill>
                <a:latin typeface="Deutsche Bank Text Beta" charset="0"/>
                <a:ea typeface="Deutsche Bank Text Beta" charset="0"/>
                <a:cs typeface="Deutsche Bank Text Beta" charset="0"/>
              </a:defRPr>
            </a:lvl5pPr>
            <a:lvl6pPr marL="2506805" indent="-227891" algn="l" defTabSz="911565" rtl="0" eaLnBrk="1" latinLnBrk="0" hangingPunct="1">
              <a:lnSpc>
                <a:spcPct val="90000"/>
              </a:lnSpc>
              <a:spcBef>
                <a:spcPts val="498"/>
              </a:spcBef>
              <a:buFont typeface="Arial"/>
              <a:buChar char="•"/>
              <a:defRPr sz="1794" kern="1200">
                <a:solidFill>
                  <a:schemeClr val="tx1"/>
                </a:solidFill>
                <a:latin typeface="+mn-lt"/>
                <a:ea typeface="+mn-ea"/>
                <a:cs typeface="+mn-cs"/>
              </a:defRPr>
            </a:lvl6pPr>
            <a:lvl7pPr marL="2962587" indent="-227891" algn="l" defTabSz="911565" rtl="0" eaLnBrk="1" latinLnBrk="0" hangingPunct="1">
              <a:lnSpc>
                <a:spcPct val="90000"/>
              </a:lnSpc>
              <a:spcBef>
                <a:spcPts val="498"/>
              </a:spcBef>
              <a:buFont typeface="Arial"/>
              <a:buChar char="•"/>
              <a:defRPr sz="1794" kern="1200">
                <a:solidFill>
                  <a:schemeClr val="tx1"/>
                </a:solidFill>
                <a:latin typeface="+mn-lt"/>
                <a:ea typeface="+mn-ea"/>
                <a:cs typeface="+mn-cs"/>
              </a:defRPr>
            </a:lvl7pPr>
            <a:lvl8pPr marL="3418370" indent="-227891" algn="l" defTabSz="911565" rtl="0" eaLnBrk="1" latinLnBrk="0" hangingPunct="1">
              <a:lnSpc>
                <a:spcPct val="90000"/>
              </a:lnSpc>
              <a:spcBef>
                <a:spcPts val="498"/>
              </a:spcBef>
              <a:buFont typeface="Arial"/>
              <a:buChar char="•"/>
              <a:defRPr sz="1794" kern="1200">
                <a:solidFill>
                  <a:schemeClr val="tx1"/>
                </a:solidFill>
                <a:latin typeface="+mn-lt"/>
                <a:ea typeface="+mn-ea"/>
                <a:cs typeface="+mn-cs"/>
              </a:defRPr>
            </a:lvl8pPr>
            <a:lvl9pPr marL="3874153" indent="-227891" algn="l" defTabSz="911565" rtl="0" eaLnBrk="1" latinLnBrk="0" hangingPunct="1">
              <a:lnSpc>
                <a:spcPct val="90000"/>
              </a:lnSpc>
              <a:spcBef>
                <a:spcPts val="498"/>
              </a:spcBef>
              <a:buFont typeface="Arial"/>
              <a:buChar char="•"/>
              <a:defRPr sz="1794" kern="1200">
                <a:solidFill>
                  <a:schemeClr val="tx1"/>
                </a:solidFill>
                <a:latin typeface="+mn-lt"/>
                <a:ea typeface="+mn-ea"/>
                <a:cs typeface="+mn-cs"/>
              </a:defRPr>
            </a:lvl9pPr>
          </a:lstStyle>
          <a:p>
            <a:pPr marL="0" indent="0">
              <a:lnSpc>
                <a:spcPct val="100000"/>
              </a:lnSpc>
              <a:spcBef>
                <a:spcPts val="997"/>
              </a:spcBef>
              <a:buNone/>
            </a:pPr>
            <a:r>
              <a:rPr lang="en-US" sz="1800" dirty="0">
                <a:solidFill>
                  <a:schemeClr val="bg1"/>
                </a:solidFill>
              </a:rPr>
              <a:t>Themes:</a:t>
            </a:r>
          </a:p>
          <a:p>
            <a:pPr marL="0" indent="0">
              <a:lnSpc>
                <a:spcPct val="100000"/>
              </a:lnSpc>
              <a:spcBef>
                <a:spcPts val="997"/>
              </a:spcBef>
              <a:buNone/>
            </a:pPr>
            <a:r>
              <a:rPr lang="en-US" sz="1800" dirty="0">
                <a:solidFill>
                  <a:schemeClr val="bg1"/>
                </a:solidFill>
              </a:rPr>
              <a:t>history, family unity, trust, love, respect, harmony, education and personal development, tradition, charitable commitment, personal empowerment”</a:t>
            </a:r>
          </a:p>
        </p:txBody>
      </p:sp>
      <p:sp>
        <p:nvSpPr>
          <p:cNvPr id="8" name="Triangle 26"/>
          <p:cNvSpPr/>
          <p:nvPr/>
        </p:nvSpPr>
        <p:spPr>
          <a:xfrm rot="5400000">
            <a:off x="3669504" y="3824597"/>
            <a:ext cx="805840" cy="369268"/>
          </a:xfrm>
          <a:prstGeom prst="triangl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994" dirty="0"/>
          </a:p>
        </p:txBody>
      </p:sp>
    </p:spTree>
    <p:extLst>
      <p:ext uri="{BB962C8B-B14F-4D97-AF65-F5344CB8AC3E}">
        <p14:creationId xmlns:p14="http://schemas.microsoft.com/office/powerpoint/2010/main" val="1140057900"/>
      </p:ext>
    </p:extLst>
  </p:cSld>
  <p:clrMapOvr>
    <a:masterClrMapping/>
  </p:clrMapOvr>
</p:sld>
</file>

<file path=ppt/slides/slide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 Placeholder 1"/>
          <p:cNvSpPr>
            <a:spLocks noGrp="1"/>
          </p:cNvSpPr>
          <p:nvPr>
            <p:ph type="body" sz="quarter" idx="62"/>
          </p:nvPr>
        </p:nvSpPr>
        <p:spPr/>
        <p:txBody>
          <a:bodyPr/>
          <a:lstStyle/>
          <a:p>
            <a:r>
              <a:rPr lang="en-US" dirty="0"/>
              <a:t>The Family Mission Statement</a:t>
            </a:r>
            <a:br>
              <a:rPr lang="en-US" dirty="0"/>
            </a:br>
            <a:endParaRPr lang="en-US" dirty="0"/>
          </a:p>
        </p:txBody>
      </p:sp>
      <p:sp>
        <p:nvSpPr>
          <p:cNvPr id="3" name="Text Placeholder 2"/>
          <p:cNvSpPr>
            <a:spLocks noGrp="1"/>
          </p:cNvSpPr>
          <p:nvPr>
            <p:ph type="body" sz="quarter" idx="63"/>
          </p:nvPr>
        </p:nvSpPr>
        <p:spPr/>
        <p:txBody>
          <a:bodyPr/>
          <a:lstStyle/>
          <a:p>
            <a:r>
              <a:rPr lang="en-US" dirty="0"/>
              <a:t>Communication and Information</a:t>
            </a:r>
          </a:p>
        </p:txBody>
      </p:sp>
      <p:sp>
        <p:nvSpPr>
          <p:cNvPr id="9" name="Text Placeholder 8"/>
          <p:cNvSpPr>
            <a:spLocks noGrp="1"/>
          </p:cNvSpPr>
          <p:nvPr>
            <p:ph type="body" sz="quarter" idx="72"/>
          </p:nvPr>
        </p:nvSpPr>
        <p:spPr/>
        <p:txBody>
          <a:bodyPr/>
          <a:lstStyle/>
          <a:p>
            <a:r>
              <a:rPr lang="en-US" dirty="0"/>
              <a:t> </a:t>
            </a:r>
          </a:p>
        </p:txBody>
      </p:sp>
      <p:sp>
        <p:nvSpPr>
          <p:cNvPr id="6" name="Text Placeholder 7"/>
          <p:cNvSpPr txBox="1">
            <a:spLocks/>
          </p:cNvSpPr>
          <p:nvPr/>
        </p:nvSpPr>
        <p:spPr>
          <a:xfrm>
            <a:off x="4382474" y="2383858"/>
            <a:ext cx="5669576" cy="2252208"/>
          </a:xfrm>
          <a:prstGeom prst="rect">
            <a:avLst/>
          </a:prstGeom>
        </p:spPr>
        <p:txBody>
          <a:bodyPr lIns="0" tIns="0" rIns="0" bIns="0"/>
          <a:lstStyle>
            <a:lvl1pPr marL="108000" indent="-108000" algn="l" defTabSz="911565" rtl="0" eaLnBrk="1" latinLnBrk="0" hangingPunct="1">
              <a:lnSpc>
                <a:spcPts val="1400"/>
              </a:lnSpc>
              <a:spcBef>
                <a:spcPts val="1400"/>
              </a:spcBef>
              <a:buFont typeface="Arial"/>
              <a:buChar char="•"/>
              <a:defRPr sz="1200" kern="1200" baseline="0">
                <a:solidFill>
                  <a:schemeClr val="tx2"/>
                </a:solidFill>
                <a:latin typeface="Deutsche Bank Text" charset="0"/>
                <a:ea typeface="Deutsche Bank Text" charset="0"/>
                <a:cs typeface="Deutsche Bank Text" charset="0"/>
              </a:defRPr>
            </a:lvl1pPr>
            <a:lvl2pPr marL="683674" indent="-227891" algn="l" defTabSz="911565" rtl="0" eaLnBrk="1" latinLnBrk="0" hangingPunct="1">
              <a:lnSpc>
                <a:spcPct val="90000"/>
              </a:lnSpc>
              <a:spcBef>
                <a:spcPts val="498"/>
              </a:spcBef>
              <a:buFont typeface="Arial"/>
              <a:buChar char="•"/>
              <a:defRPr sz="1400" kern="1200">
                <a:solidFill>
                  <a:srgbClr val="535B61"/>
                </a:solidFill>
                <a:latin typeface="Deutsche Bank Text Beta" charset="0"/>
                <a:ea typeface="Deutsche Bank Text Beta" charset="0"/>
                <a:cs typeface="Deutsche Bank Text Beta" charset="0"/>
              </a:defRPr>
            </a:lvl2pPr>
            <a:lvl3pPr marL="1139457" indent="-227891" algn="l" defTabSz="911565" rtl="0" eaLnBrk="1" latinLnBrk="0" hangingPunct="1">
              <a:lnSpc>
                <a:spcPct val="90000"/>
              </a:lnSpc>
              <a:spcBef>
                <a:spcPts val="498"/>
              </a:spcBef>
              <a:buFont typeface="Arial"/>
              <a:buChar char="•"/>
              <a:defRPr sz="1400" kern="1200">
                <a:solidFill>
                  <a:srgbClr val="535B61"/>
                </a:solidFill>
                <a:latin typeface="Deutsche Bank Text Beta" charset="0"/>
                <a:ea typeface="Deutsche Bank Text Beta" charset="0"/>
                <a:cs typeface="Deutsche Bank Text Beta" charset="0"/>
              </a:defRPr>
            </a:lvl3pPr>
            <a:lvl4pPr marL="1595239" indent="-227891" algn="l" defTabSz="911565" rtl="0" eaLnBrk="1" latinLnBrk="0" hangingPunct="1">
              <a:lnSpc>
                <a:spcPct val="90000"/>
              </a:lnSpc>
              <a:spcBef>
                <a:spcPts val="498"/>
              </a:spcBef>
              <a:buFont typeface="Arial"/>
              <a:buChar char="•"/>
              <a:defRPr sz="1400" kern="1200">
                <a:solidFill>
                  <a:srgbClr val="535B61"/>
                </a:solidFill>
                <a:latin typeface="Deutsche Bank Text Beta" charset="0"/>
                <a:ea typeface="Deutsche Bank Text Beta" charset="0"/>
                <a:cs typeface="Deutsche Bank Text Beta" charset="0"/>
              </a:defRPr>
            </a:lvl4pPr>
            <a:lvl5pPr marL="2051022" indent="-227891" algn="l" defTabSz="911565" rtl="0" eaLnBrk="1" latinLnBrk="0" hangingPunct="1">
              <a:lnSpc>
                <a:spcPct val="90000"/>
              </a:lnSpc>
              <a:spcBef>
                <a:spcPts val="498"/>
              </a:spcBef>
              <a:buFont typeface="Arial"/>
              <a:buChar char="•"/>
              <a:defRPr sz="1400" kern="1200">
                <a:solidFill>
                  <a:srgbClr val="535B61"/>
                </a:solidFill>
                <a:latin typeface="Deutsche Bank Text Beta" charset="0"/>
                <a:ea typeface="Deutsche Bank Text Beta" charset="0"/>
                <a:cs typeface="Deutsche Bank Text Beta" charset="0"/>
              </a:defRPr>
            </a:lvl5pPr>
            <a:lvl6pPr marL="2506805" indent="-227891" algn="l" defTabSz="911565" rtl="0" eaLnBrk="1" latinLnBrk="0" hangingPunct="1">
              <a:lnSpc>
                <a:spcPct val="90000"/>
              </a:lnSpc>
              <a:spcBef>
                <a:spcPts val="498"/>
              </a:spcBef>
              <a:buFont typeface="Arial"/>
              <a:buChar char="•"/>
              <a:defRPr sz="1794" kern="1200">
                <a:solidFill>
                  <a:schemeClr val="tx1"/>
                </a:solidFill>
                <a:latin typeface="+mn-lt"/>
                <a:ea typeface="+mn-ea"/>
                <a:cs typeface="+mn-cs"/>
              </a:defRPr>
            </a:lvl6pPr>
            <a:lvl7pPr marL="2962587" indent="-227891" algn="l" defTabSz="911565" rtl="0" eaLnBrk="1" latinLnBrk="0" hangingPunct="1">
              <a:lnSpc>
                <a:spcPct val="90000"/>
              </a:lnSpc>
              <a:spcBef>
                <a:spcPts val="498"/>
              </a:spcBef>
              <a:buFont typeface="Arial"/>
              <a:buChar char="•"/>
              <a:defRPr sz="1794" kern="1200">
                <a:solidFill>
                  <a:schemeClr val="tx1"/>
                </a:solidFill>
                <a:latin typeface="+mn-lt"/>
                <a:ea typeface="+mn-ea"/>
                <a:cs typeface="+mn-cs"/>
              </a:defRPr>
            </a:lvl7pPr>
            <a:lvl8pPr marL="3418370" indent="-227891" algn="l" defTabSz="911565" rtl="0" eaLnBrk="1" latinLnBrk="0" hangingPunct="1">
              <a:lnSpc>
                <a:spcPct val="90000"/>
              </a:lnSpc>
              <a:spcBef>
                <a:spcPts val="498"/>
              </a:spcBef>
              <a:buFont typeface="Arial"/>
              <a:buChar char="•"/>
              <a:defRPr sz="1794" kern="1200">
                <a:solidFill>
                  <a:schemeClr val="tx1"/>
                </a:solidFill>
                <a:latin typeface="+mn-lt"/>
                <a:ea typeface="+mn-ea"/>
                <a:cs typeface="+mn-cs"/>
              </a:defRPr>
            </a:lvl8pPr>
            <a:lvl9pPr marL="3874153" indent="-227891" algn="l" defTabSz="911565" rtl="0" eaLnBrk="1" latinLnBrk="0" hangingPunct="1">
              <a:lnSpc>
                <a:spcPct val="90000"/>
              </a:lnSpc>
              <a:spcBef>
                <a:spcPts val="498"/>
              </a:spcBef>
              <a:buFont typeface="Arial"/>
              <a:buChar char="•"/>
              <a:defRPr sz="1794" kern="1200">
                <a:solidFill>
                  <a:schemeClr val="tx1"/>
                </a:solidFill>
                <a:latin typeface="+mn-lt"/>
                <a:ea typeface="+mn-ea"/>
                <a:cs typeface="+mn-cs"/>
              </a:defRPr>
            </a:lvl9pPr>
          </a:lstStyle>
          <a:p>
            <a:pPr marL="109728">
              <a:lnSpc>
                <a:spcPct val="100000"/>
              </a:lnSpc>
            </a:pPr>
            <a:r>
              <a:rPr lang="en-US" sz="1600" dirty="0">
                <a:solidFill>
                  <a:schemeClr val="tx1"/>
                </a:solidFill>
              </a:rPr>
              <a:t>Governance: </a:t>
            </a:r>
            <a:r>
              <a:rPr lang="en-US" sz="1600" dirty="0"/>
              <a:t>how will the family ”govern” itself? Will there be a designated leader, or will family interests be managed by consensus?</a:t>
            </a:r>
          </a:p>
          <a:p>
            <a:pPr marL="109728">
              <a:lnSpc>
                <a:spcPct val="100000"/>
              </a:lnSpc>
            </a:pPr>
            <a:r>
              <a:rPr lang="en-US" sz="1600" dirty="0">
                <a:solidFill>
                  <a:schemeClr val="tx1"/>
                </a:solidFill>
              </a:rPr>
              <a:t>Meetings: </a:t>
            </a:r>
            <a:r>
              <a:rPr lang="en-US" sz="1600" dirty="0"/>
              <a:t>does the family need to meet on a regular basis? If so, what should the structure of such meetings be?</a:t>
            </a:r>
          </a:p>
          <a:p>
            <a:pPr marL="109728">
              <a:lnSpc>
                <a:spcPct val="100000"/>
              </a:lnSpc>
            </a:pPr>
            <a:r>
              <a:rPr lang="en-US" sz="1600" dirty="0">
                <a:solidFill>
                  <a:schemeClr val="tx1"/>
                </a:solidFill>
              </a:rPr>
              <a:t>Discussion: </a:t>
            </a:r>
            <a:r>
              <a:rPr lang="en-US" sz="1600" dirty="0"/>
              <a:t>what subjects should the family discuss at </a:t>
            </a:r>
            <a:br>
              <a:rPr lang="en-US" sz="1600" dirty="0"/>
            </a:br>
            <a:r>
              <a:rPr lang="en-US" sz="1600" dirty="0"/>
              <a:t>these meetings?</a:t>
            </a:r>
          </a:p>
          <a:p>
            <a:pPr marL="109728">
              <a:lnSpc>
                <a:spcPct val="100000"/>
              </a:lnSpc>
            </a:pPr>
            <a:r>
              <a:rPr lang="en-US" sz="1600" dirty="0">
                <a:solidFill>
                  <a:schemeClr val="tx1"/>
                </a:solidFill>
              </a:rPr>
              <a:t>Membership: </a:t>
            </a:r>
            <a:r>
              <a:rPr lang="en-US" sz="1600" dirty="0"/>
              <a:t>will these meetings include advisors?</a:t>
            </a:r>
          </a:p>
        </p:txBody>
      </p:sp>
      <p:sp>
        <p:nvSpPr>
          <p:cNvPr id="7" name="Text Placeholder 7"/>
          <p:cNvSpPr txBox="1">
            <a:spLocks/>
          </p:cNvSpPr>
          <p:nvPr/>
        </p:nvSpPr>
        <p:spPr>
          <a:xfrm>
            <a:off x="701675" y="2087563"/>
            <a:ext cx="3060700" cy="2844799"/>
          </a:xfrm>
          <a:prstGeom prst="rect">
            <a:avLst/>
          </a:prstGeom>
          <a:solidFill>
            <a:srgbClr val="A7A8AA"/>
          </a:solidFill>
          <a:ln w="12700">
            <a:noFill/>
          </a:ln>
        </p:spPr>
        <p:txBody>
          <a:bodyPr lIns="216000" tIns="108000" rIns="216000" bIns="108000" anchor="ctr" anchorCtr="0"/>
          <a:lstStyle>
            <a:lvl1pPr marL="108000" indent="-108000" algn="l" defTabSz="911565" rtl="0" eaLnBrk="1" latinLnBrk="0" hangingPunct="1">
              <a:lnSpc>
                <a:spcPts val="1400"/>
              </a:lnSpc>
              <a:spcBef>
                <a:spcPts val="1400"/>
              </a:spcBef>
              <a:buFont typeface="Arial"/>
              <a:buChar char="•"/>
              <a:defRPr sz="1200" kern="1200" baseline="0">
                <a:solidFill>
                  <a:schemeClr val="tx2"/>
                </a:solidFill>
                <a:latin typeface="Deutsche Bank Text" charset="0"/>
                <a:ea typeface="Deutsche Bank Text" charset="0"/>
                <a:cs typeface="Deutsche Bank Text" charset="0"/>
              </a:defRPr>
            </a:lvl1pPr>
            <a:lvl2pPr marL="683674" indent="-227891" algn="l" defTabSz="911565" rtl="0" eaLnBrk="1" latinLnBrk="0" hangingPunct="1">
              <a:lnSpc>
                <a:spcPct val="90000"/>
              </a:lnSpc>
              <a:spcBef>
                <a:spcPts val="498"/>
              </a:spcBef>
              <a:buFont typeface="Arial"/>
              <a:buChar char="•"/>
              <a:defRPr sz="1400" kern="1200">
                <a:solidFill>
                  <a:srgbClr val="535B61"/>
                </a:solidFill>
                <a:latin typeface="Deutsche Bank Text Beta" charset="0"/>
                <a:ea typeface="Deutsche Bank Text Beta" charset="0"/>
                <a:cs typeface="Deutsche Bank Text Beta" charset="0"/>
              </a:defRPr>
            </a:lvl2pPr>
            <a:lvl3pPr marL="1139457" indent="-227891" algn="l" defTabSz="911565" rtl="0" eaLnBrk="1" latinLnBrk="0" hangingPunct="1">
              <a:lnSpc>
                <a:spcPct val="90000"/>
              </a:lnSpc>
              <a:spcBef>
                <a:spcPts val="498"/>
              </a:spcBef>
              <a:buFont typeface="Arial"/>
              <a:buChar char="•"/>
              <a:defRPr sz="1400" kern="1200">
                <a:solidFill>
                  <a:srgbClr val="535B61"/>
                </a:solidFill>
                <a:latin typeface="Deutsche Bank Text Beta" charset="0"/>
                <a:ea typeface="Deutsche Bank Text Beta" charset="0"/>
                <a:cs typeface="Deutsche Bank Text Beta" charset="0"/>
              </a:defRPr>
            </a:lvl3pPr>
            <a:lvl4pPr marL="1595239" indent="-227891" algn="l" defTabSz="911565" rtl="0" eaLnBrk="1" latinLnBrk="0" hangingPunct="1">
              <a:lnSpc>
                <a:spcPct val="90000"/>
              </a:lnSpc>
              <a:spcBef>
                <a:spcPts val="498"/>
              </a:spcBef>
              <a:buFont typeface="Arial"/>
              <a:buChar char="•"/>
              <a:defRPr sz="1400" kern="1200">
                <a:solidFill>
                  <a:srgbClr val="535B61"/>
                </a:solidFill>
                <a:latin typeface="Deutsche Bank Text Beta" charset="0"/>
                <a:ea typeface="Deutsche Bank Text Beta" charset="0"/>
                <a:cs typeface="Deutsche Bank Text Beta" charset="0"/>
              </a:defRPr>
            </a:lvl4pPr>
            <a:lvl5pPr marL="2051022" indent="-227891" algn="l" defTabSz="911565" rtl="0" eaLnBrk="1" latinLnBrk="0" hangingPunct="1">
              <a:lnSpc>
                <a:spcPct val="90000"/>
              </a:lnSpc>
              <a:spcBef>
                <a:spcPts val="498"/>
              </a:spcBef>
              <a:buFont typeface="Arial"/>
              <a:buChar char="•"/>
              <a:defRPr sz="1400" kern="1200">
                <a:solidFill>
                  <a:srgbClr val="535B61"/>
                </a:solidFill>
                <a:latin typeface="Deutsche Bank Text Beta" charset="0"/>
                <a:ea typeface="Deutsche Bank Text Beta" charset="0"/>
                <a:cs typeface="Deutsche Bank Text Beta" charset="0"/>
              </a:defRPr>
            </a:lvl5pPr>
            <a:lvl6pPr marL="2506805" indent="-227891" algn="l" defTabSz="911565" rtl="0" eaLnBrk="1" latinLnBrk="0" hangingPunct="1">
              <a:lnSpc>
                <a:spcPct val="90000"/>
              </a:lnSpc>
              <a:spcBef>
                <a:spcPts val="498"/>
              </a:spcBef>
              <a:buFont typeface="Arial"/>
              <a:buChar char="•"/>
              <a:defRPr sz="1794" kern="1200">
                <a:solidFill>
                  <a:schemeClr val="tx1"/>
                </a:solidFill>
                <a:latin typeface="+mn-lt"/>
                <a:ea typeface="+mn-ea"/>
                <a:cs typeface="+mn-cs"/>
              </a:defRPr>
            </a:lvl6pPr>
            <a:lvl7pPr marL="2962587" indent="-227891" algn="l" defTabSz="911565" rtl="0" eaLnBrk="1" latinLnBrk="0" hangingPunct="1">
              <a:lnSpc>
                <a:spcPct val="90000"/>
              </a:lnSpc>
              <a:spcBef>
                <a:spcPts val="498"/>
              </a:spcBef>
              <a:buFont typeface="Arial"/>
              <a:buChar char="•"/>
              <a:defRPr sz="1794" kern="1200">
                <a:solidFill>
                  <a:schemeClr val="tx1"/>
                </a:solidFill>
                <a:latin typeface="+mn-lt"/>
                <a:ea typeface="+mn-ea"/>
                <a:cs typeface="+mn-cs"/>
              </a:defRPr>
            </a:lvl7pPr>
            <a:lvl8pPr marL="3418370" indent="-227891" algn="l" defTabSz="911565" rtl="0" eaLnBrk="1" latinLnBrk="0" hangingPunct="1">
              <a:lnSpc>
                <a:spcPct val="90000"/>
              </a:lnSpc>
              <a:spcBef>
                <a:spcPts val="498"/>
              </a:spcBef>
              <a:buFont typeface="Arial"/>
              <a:buChar char="•"/>
              <a:defRPr sz="1794" kern="1200">
                <a:solidFill>
                  <a:schemeClr val="tx1"/>
                </a:solidFill>
                <a:latin typeface="+mn-lt"/>
                <a:ea typeface="+mn-ea"/>
                <a:cs typeface="+mn-cs"/>
              </a:defRPr>
            </a:lvl8pPr>
            <a:lvl9pPr marL="3874153" indent="-227891" algn="l" defTabSz="911565" rtl="0" eaLnBrk="1" latinLnBrk="0" hangingPunct="1">
              <a:lnSpc>
                <a:spcPct val="90000"/>
              </a:lnSpc>
              <a:spcBef>
                <a:spcPts val="498"/>
              </a:spcBef>
              <a:buFont typeface="Arial"/>
              <a:buChar char="•"/>
              <a:defRPr sz="1794" kern="1200">
                <a:solidFill>
                  <a:schemeClr val="tx1"/>
                </a:solidFill>
                <a:latin typeface="+mn-lt"/>
                <a:ea typeface="+mn-ea"/>
                <a:cs typeface="+mn-cs"/>
              </a:defRPr>
            </a:lvl9pPr>
          </a:lstStyle>
          <a:p>
            <a:pPr>
              <a:lnSpc>
                <a:spcPct val="100000"/>
              </a:lnSpc>
              <a:spcBef>
                <a:spcPts val="997"/>
              </a:spcBef>
            </a:pPr>
            <a:r>
              <a:rPr lang="en-US" sz="1800" dirty="0">
                <a:solidFill>
                  <a:schemeClr val="bg1"/>
                </a:solidFill>
              </a:rPr>
              <a:t>Communication is critical to family unity</a:t>
            </a:r>
          </a:p>
          <a:p>
            <a:pPr>
              <a:lnSpc>
                <a:spcPct val="100000"/>
              </a:lnSpc>
              <a:spcBef>
                <a:spcPts val="997"/>
              </a:spcBef>
            </a:pPr>
            <a:r>
              <a:rPr lang="en-US" sz="1800" dirty="0">
                <a:solidFill>
                  <a:schemeClr val="bg1"/>
                </a:solidFill>
              </a:rPr>
              <a:t>How will the family share financial and other information among its members?</a:t>
            </a:r>
          </a:p>
        </p:txBody>
      </p:sp>
      <p:sp>
        <p:nvSpPr>
          <p:cNvPr id="10" name="Triangle 26"/>
          <p:cNvSpPr/>
          <p:nvPr/>
        </p:nvSpPr>
        <p:spPr>
          <a:xfrm rot="5400000">
            <a:off x="3669504" y="3325328"/>
            <a:ext cx="805840" cy="369268"/>
          </a:xfrm>
          <a:prstGeom prst="triangl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994" dirty="0"/>
          </a:p>
        </p:txBody>
      </p:sp>
    </p:spTree>
    <p:extLst>
      <p:ext uri="{BB962C8B-B14F-4D97-AF65-F5344CB8AC3E}">
        <p14:creationId xmlns:p14="http://schemas.microsoft.com/office/powerpoint/2010/main" val="4125247876"/>
      </p:ext>
    </p:extLst>
  </p:cSld>
  <p:clrMapOvr>
    <a:masterClrMapping/>
  </p:clrMapOvr>
</p:sld>
</file>

<file path=ppt/slides/slide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 Placeholder 1"/>
          <p:cNvSpPr>
            <a:spLocks noGrp="1"/>
          </p:cNvSpPr>
          <p:nvPr>
            <p:ph type="body" sz="quarter" idx="62"/>
          </p:nvPr>
        </p:nvSpPr>
        <p:spPr/>
        <p:txBody>
          <a:bodyPr/>
          <a:lstStyle/>
          <a:p>
            <a:r>
              <a:rPr lang="en-US" dirty="0"/>
              <a:t>The Family Mission Statement</a:t>
            </a:r>
            <a:br>
              <a:rPr lang="en-US" dirty="0"/>
            </a:br>
            <a:endParaRPr lang="en-US" dirty="0"/>
          </a:p>
        </p:txBody>
      </p:sp>
      <p:sp>
        <p:nvSpPr>
          <p:cNvPr id="3" name="Text Placeholder 2"/>
          <p:cNvSpPr>
            <a:spLocks noGrp="1"/>
          </p:cNvSpPr>
          <p:nvPr>
            <p:ph type="body" sz="quarter" idx="63"/>
          </p:nvPr>
        </p:nvSpPr>
        <p:spPr/>
        <p:txBody>
          <a:bodyPr/>
          <a:lstStyle/>
          <a:p>
            <a:r>
              <a:rPr lang="en-US" dirty="0"/>
              <a:t>Action</a:t>
            </a:r>
          </a:p>
        </p:txBody>
      </p:sp>
      <p:sp>
        <p:nvSpPr>
          <p:cNvPr id="9" name="Text Placeholder 8"/>
          <p:cNvSpPr>
            <a:spLocks noGrp="1"/>
          </p:cNvSpPr>
          <p:nvPr>
            <p:ph type="body" sz="quarter" idx="72"/>
          </p:nvPr>
        </p:nvSpPr>
        <p:spPr/>
        <p:txBody>
          <a:bodyPr/>
          <a:lstStyle/>
          <a:p>
            <a:r>
              <a:rPr lang="en-US" dirty="0"/>
              <a:t> </a:t>
            </a:r>
          </a:p>
        </p:txBody>
      </p:sp>
      <p:sp>
        <p:nvSpPr>
          <p:cNvPr id="6" name="Text Placeholder 7"/>
          <p:cNvSpPr txBox="1">
            <a:spLocks/>
          </p:cNvSpPr>
          <p:nvPr/>
        </p:nvSpPr>
        <p:spPr>
          <a:xfrm>
            <a:off x="4382474" y="2383858"/>
            <a:ext cx="5644176" cy="2252208"/>
          </a:xfrm>
          <a:prstGeom prst="rect">
            <a:avLst/>
          </a:prstGeom>
        </p:spPr>
        <p:txBody>
          <a:bodyPr lIns="0" tIns="0" rIns="0" bIns="0"/>
          <a:lstStyle>
            <a:lvl1pPr marL="108000" indent="-108000" algn="l" defTabSz="911565" rtl="0" eaLnBrk="1" latinLnBrk="0" hangingPunct="1">
              <a:lnSpc>
                <a:spcPts val="1400"/>
              </a:lnSpc>
              <a:spcBef>
                <a:spcPts val="1400"/>
              </a:spcBef>
              <a:buFont typeface="Arial"/>
              <a:buChar char="•"/>
              <a:defRPr sz="1200" kern="1200" baseline="0">
                <a:solidFill>
                  <a:schemeClr val="tx2"/>
                </a:solidFill>
                <a:latin typeface="Deutsche Bank Text" charset="0"/>
                <a:ea typeface="Deutsche Bank Text" charset="0"/>
                <a:cs typeface="Deutsche Bank Text" charset="0"/>
              </a:defRPr>
            </a:lvl1pPr>
            <a:lvl2pPr marL="683674" indent="-227891" algn="l" defTabSz="911565" rtl="0" eaLnBrk="1" latinLnBrk="0" hangingPunct="1">
              <a:lnSpc>
                <a:spcPct val="90000"/>
              </a:lnSpc>
              <a:spcBef>
                <a:spcPts val="498"/>
              </a:spcBef>
              <a:buFont typeface="Arial"/>
              <a:buChar char="•"/>
              <a:defRPr sz="1400" kern="1200">
                <a:solidFill>
                  <a:srgbClr val="535B61"/>
                </a:solidFill>
                <a:latin typeface="Deutsche Bank Text Beta" charset="0"/>
                <a:ea typeface="Deutsche Bank Text Beta" charset="0"/>
                <a:cs typeface="Deutsche Bank Text Beta" charset="0"/>
              </a:defRPr>
            </a:lvl2pPr>
            <a:lvl3pPr marL="1139457" indent="-227891" algn="l" defTabSz="911565" rtl="0" eaLnBrk="1" latinLnBrk="0" hangingPunct="1">
              <a:lnSpc>
                <a:spcPct val="90000"/>
              </a:lnSpc>
              <a:spcBef>
                <a:spcPts val="498"/>
              </a:spcBef>
              <a:buFont typeface="Arial"/>
              <a:buChar char="•"/>
              <a:defRPr sz="1400" kern="1200">
                <a:solidFill>
                  <a:srgbClr val="535B61"/>
                </a:solidFill>
                <a:latin typeface="Deutsche Bank Text Beta" charset="0"/>
                <a:ea typeface="Deutsche Bank Text Beta" charset="0"/>
                <a:cs typeface="Deutsche Bank Text Beta" charset="0"/>
              </a:defRPr>
            </a:lvl3pPr>
            <a:lvl4pPr marL="1595239" indent="-227891" algn="l" defTabSz="911565" rtl="0" eaLnBrk="1" latinLnBrk="0" hangingPunct="1">
              <a:lnSpc>
                <a:spcPct val="90000"/>
              </a:lnSpc>
              <a:spcBef>
                <a:spcPts val="498"/>
              </a:spcBef>
              <a:buFont typeface="Arial"/>
              <a:buChar char="•"/>
              <a:defRPr sz="1400" kern="1200">
                <a:solidFill>
                  <a:srgbClr val="535B61"/>
                </a:solidFill>
                <a:latin typeface="Deutsche Bank Text Beta" charset="0"/>
                <a:ea typeface="Deutsche Bank Text Beta" charset="0"/>
                <a:cs typeface="Deutsche Bank Text Beta" charset="0"/>
              </a:defRPr>
            </a:lvl4pPr>
            <a:lvl5pPr marL="2051022" indent="-227891" algn="l" defTabSz="911565" rtl="0" eaLnBrk="1" latinLnBrk="0" hangingPunct="1">
              <a:lnSpc>
                <a:spcPct val="90000"/>
              </a:lnSpc>
              <a:spcBef>
                <a:spcPts val="498"/>
              </a:spcBef>
              <a:buFont typeface="Arial"/>
              <a:buChar char="•"/>
              <a:defRPr sz="1400" kern="1200">
                <a:solidFill>
                  <a:srgbClr val="535B61"/>
                </a:solidFill>
                <a:latin typeface="Deutsche Bank Text Beta" charset="0"/>
                <a:ea typeface="Deutsche Bank Text Beta" charset="0"/>
                <a:cs typeface="Deutsche Bank Text Beta" charset="0"/>
              </a:defRPr>
            </a:lvl5pPr>
            <a:lvl6pPr marL="2506805" indent="-227891" algn="l" defTabSz="911565" rtl="0" eaLnBrk="1" latinLnBrk="0" hangingPunct="1">
              <a:lnSpc>
                <a:spcPct val="90000"/>
              </a:lnSpc>
              <a:spcBef>
                <a:spcPts val="498"/>
              </a:spcBef>
              <a:buFont typeface="Arial"/>
              <a:buChar char="•"/>
              <a:defRPr sz="1794" kern="1200">
                <a:solidFill>
                  <a:schemeClr val="tx1"/>
                </a:solidFill>
                <a:latin typeface="+mn-lt"/>
                <a:ea typeface="+mn-ea"/>
                <a:cs typeface="+mn-cs"/>
              </a:defRPr>
            </a:lvl6pPr>
            <a:lvl7pPr marL="2962587" indent="-227891" algn="l" defTabSz="911565" rtl="0" eaLnBrk="1" latinLnBrk="0" hangingPunct="1">
              <a:lnSpc>
                <a:spcPct val="90000"/>
              </a:lnSpc>
              <a:spcBef>
                <a:spcPts val="498"/>
              </a:spcBef>
              <a:buFont typeface="Arial"/>
              <a:buChar char="•"/>
              <a:defRPr sz="1794" kern="1200">
                <a:solidFill>
                  <a:schemeClr val="tx1"/>
                </a:solidFill>
                <a:latin typeface="+mn-lt"/>
                <a:ea typeface="+mn-ea"/>
                <a:cs typeface="+mn-cs"/>
              </a:defRPr>
            </a:lvl7pPr>
            <a:lvl8pPr marL="3418370" indent="-227891" algn="l" defTabSz="911565" rtl="0" eaLnBrk="1" latinLnBrk="0" hangingPunct="1">
              <a:lnSpc>
                <a:spcPct val="90000"/>
              </a:lnSpc>
              <a:spcBef>
                <a:spcPts val="498"/>
              </a:spcBef>
              <a:buFont typeface="Arial"/>
              <a:buChar char="•"/>
              <a:defRPr sz="1794" kern="1200">
                <a:solidFill>
                  <a:schemeClr val="tx1"/>
                </a:solidFill>
                <a:latin typeface="+mn-lt"/>
                <a:ea typeface="+mn-ea"/>
                <a:cs typeface="+mn-cs"/>
              </a:defRPr>
            </a:lvl8pPr>
            <a:lvl9pPr marL="3874153" indent="-227891" algn="l" defTabSz="911565" rtl="0" eaLnBrk="1" latinLnBrk="0" hangingPunct="1">
              <a:lnSpc>
                <a:spcPct val="90000"/>
              </a:lnSpc>
              <a:spcBef>
                <a:spcPts val="498"/>
              </a:spcBef>
              <a:buFont typeface="Arial"/>
              <a:buChar char="•"/>
              <a:defRPr sz="1794" kern="1200">
                <a:solidFill>
                  <a:schemeClr val="tx1"/>
                </a:solidFill>
                <a:latin typeface="+mn-lt"/>
                <a:ea typeface="+mn-ea"/>
                <a:cs typeface="+mn-cs"/>
              </a:defRPr>
            </a:lvl9pPr>
          </a:lstStyle>
          <a:p>
            <a:pPr marL="109728">
              <a:lnSpc>
                <a:spcPct val="100000"/>
              </a:lnSpc>
            </a:pPr>
            <a:r>
              <a:rPr lang="en-US" sz="1600" dirty="0">
                <a:solidFill>
                  <a:schemeClr val="tx1"/>
                </a:solidFill>
              </a:rPr>
              <a:t>Decisions: </a:t>
            </a:r>
            <a:r>
              <a:rPr lang="en-US" sz="1600" dirty="0"/>
              <a:t>how decisions will be made regarding </a:t>
            </a:r>
            <a:br>
              <a:rPr lang="en-US" sz="1600" dirty="0"/>
            </a:br>
            <a:r>
              <a:rPr lang="en-US" sz="1600" dirty="0"/>
              <a:t>family wealth.</a:t>
            </a:r>
          </a:p>
          <a:p>
            <a:pPr marL="109728">
              <a:lnSpc>
                <a:spcPct val="100000"/>
              </a:lnSpc>
            </a:pPr>
            <a:r>
              <a:rPr lang="en-US" sz="1600" dirty="0">
                <a:solidFill>
                  <a:schemeClr val="tx1"/>
                </a:solidFill>
              </a:rPr>
              <a:t>Responsibilities: </a:t>
            </a:r>
            <a:r>
              <a:rPr lang="en-US" sz="1600" dirty="0"/>
              <a:t>who is in charge of what when it comes to managing family wealth, family business, and family charitable efforts.</a:t>
            </a:r>
          </a:p>
          <a:p>
            <a:pPr marL="109728">
              <a:lnSpc>
                <a:spcPct val="100000"/>
              </a:lnSpc>
            </a:pPr>
            <a:r>
              <a:rPr lang="en-US" sz="1600" dirty="0">
                <a:solidFill>
                  <a:schemeClr val="tx1"/>
                </a:solidFill>
              </a:rPr>
              <a:t>Accountability: </a:t>
            </a:r>
            <a:r>
              <a:rPr lang="en-US" sz="1600" dirty="0"/>
              <a:t>how family members report back to the group with findings, results, or other information.</a:t>
            </a:r>
          </a:p>
        </p:txBody>
      </p:sp>
      <p:sp>
        <p:nvSpPr>
          <p:cNvPr id="12" name="Text Placeholder 7"/>
          <p:cNvSpPr txBox="1">
            <a:spLocks/>
          </p:cNvSpPr>
          <p:nvPr/>
        </p:nvSpPr>
        <p:spPr>
          <a:xfrm>
            <a:off x="701675" y="2087563"/>
            <a:ext cx="3060700" cy="2844799"/>
          </a:xfrm>
          <a:prstGeom prst="rect">
            <a:avLst/>
          </a:prstGeom>
          <a:solidFill>
            <a:srgbClr val="A7A8AA"/>
          </a:solidFill>
          <a:ln w="12700">
            <a:noFill/>
          </a:ln>
        </p:spPr>
        <p:txBody>
          <a:bodyPr lIns="216000" tIns="108000" rIns="216000" bIns="108000" anchor="ctr" anchorCtr="0"/>
          <a:lstStyle>
            <a:lvl1pPr marL="108000" indent="-108000" algn="l" defTabSz="911565" rtl="0" eaLnBrk="1" latinLnBrk="0" hangingPunct="1">
              <a:lnSpc>
                <a:spcPts val="1400"/>
              </a:lnSpc>
              <a:spcBef>
                <a:spcPts val="1400"/>
              </a:spcBef>
              <a:buFont typeface="Arial"/>
              <a:buChar char="•"/>
              <a:defRPr sz="1200" kern="1200" baseline="0">
                <a:solidFill>
                  <a:schemeClr val="tx2"/>
                </a:solidFill>
                <a:latin typeface="Deutsche Bank Text" charset="0"/>
                <a:ea typeface="Deutsche Bank Text" charset="0"/>
                <a:cs typeface="Deutsche Bank Text" charset="0"/>
              </a:defRPr>
            </a:lvl1pPr>
            <a:lvl2pPr marL="683674" indent="-227891" algn="l" defTabSz="911565" rtl="0" eaLnBrk="1" latinLnBrk="0" hangingPunct="1">
              <a:lnSpc>
                <a:spcPct val="90000"/>
              </a:lnSpc>
              <a:spcBef>
                <a:spcPts val="498"/>
              </a:spcBef>
              <a:buFont typeface="Arial"/>
              <a:buChar char="•"/>
              <a:defRPr sz="1400" kern="1200">
                <a:solidFill>
                  <a:srgbClr val="535B61"/>
                </a:solidFill>
                <a:latin typeface="Deutsche Bank Text Beta" charset="0"/>
                <a:ea typeface="Deutsche Bank Text Beta" charset="0"/>
                <a:cs typeface="Deutsche Bank Text Beta" charset="0"/>
              </a:defRPr>
            </a:lvl2pPr>
            <a:lvl3pPr marL="1139457" indent="-227891" algn="l" defTabSz="911565" rtl="0" eaLnBrk="1" latinLnBrk="0" hangingPunct="1">
              <a:lnSpc>
                <a:spcPct val="90000"/>
              </a:lnSpc>
              <a:spcBef>
                <a:spcPts val="498"/>
              </a:spcBef>
              <a:buFont typeface="Arial"/>
              <a:buChar char="•"/>
              <a:defRPr sz="1400" kern="1200">
                <a:solidFill>
                  <a:srgbClr val="535B61"/>
                </a:solidFill>
                <a:latin typeface="Deutsche Bank Text Beta" charset="0"/>
                <a:ea typeface="Deutsche Bank Text Beta" charset="0"/>
                <a:cs typeface="Deutsche Bank Text Beta" charset="0"/>
              </a:defRPr>
            </a:lvl3pPr>
            <a:lvl4pPr marL="1595239" indent="-227891" algn="l" defTabSz="911565" rtl="0" eaLnBrk="1" latinLnBrk="0" hangingPunct="1">
              <a:lnSpc>
                <a:spcPct val="90000"/>
              </a:lnSpc>
              <a:spcBef>
                <a:spcPts val="498"/>
              </a:spcBef>
              <a:buFont typeface="Arial"/>
              <a:buChar char="•"/>
              <a:defRPr sz="1400" kern="1200">
                <a:solidFill>
                  <a:srgbClr val="535B61"/>
                </a:solidFill>
                <a:latin typeface="Deutsche Bank Text Beta" charset="0"/>
                <a:ea typeface="Deutsche Bank Text Beta" charset="0"/>
                <a:cs typeface="Deutsche Bank Text Beta" charset="0"/>
              </a:defRPr>
            </a:lvl4pPr>
            <a:lvl5pPr marL="2051022" indent="-227891" algn="l" defTabSz="911565" rtl="0" eaLnBrk="1" latinLnBrk="0" hangingPunct="1">
              <a:lnSpc>
                <a:spcPct val="90000"/>
              </a:lnSpc>
              <a:spcBef>
                <a:spcPts val="498"/>
              </a:spcBef>
              <a:buFont typeface="Arial"/>
              <a:buChar char="•"/>
              <a:defRPr sz="1400" kern="1200">
                <a:solidFill>
                  <a:srgbClr val="535B61"/>
                </a:solidFill>
                <a:latin typeface="Deutsche Bank Text Beta" charset="0"/>
                <a:ea typeface="Deutsche Bank Text Beta" charset="0"/>
                <a:cs typeface="Deutsche Bank Text Beta" charset="0"/>
              </a:defRPr>
            </a:lvl5pPr>
            <a:lvl6pPr marL="2506805" indent="-227891" algn="l" defTabSz="911565" rtl="0" eaLnBrk="1" latinLnBrk="0" hangingPunct="1">
              <a:lnSpc>
                <a:spcPct val="90000"/>
              </a:lnSpc>
              <a:spcBef>
                <a:spcPts val="498"/>
              </a:spcBef>
              <a:buFont typeface="Arial"/>
              <a:buChar char="•"/>
              <a:defRPr sz="1794" kern="1200">
                <a:solidFill>
                  <a:schemeClr val="tx1"/>
                </a:solidFill>
                <a:latin typeface="+mn-lt"/>
                <a:ea typeface="+mn-ea"/>
                <a:cs typeface="+mn-cs"/>
              </a:defRPr>
            </a:lvl6pPr>
            <a:lvl7pPr marL="2962587" indent="-227891" algn="l" defTabSz="911565" rtl="0" eaLnBrk="1" latinLnBrk="0" hangingPunct="1">
              <a:lnSpc>
                <a:spcPct val="90000"/>
              </a:lnSpc>
              <a:spcBef>
                <a:spcPts val="498"/>
              </a:spcBef>
              <a:buFont typeface="Arial"/>
              <a:buChar char="•"/>
              <a:defRPr sz="1794" kern="1200">
                <a:solidFill>
                  <a:schemeClr val="tx1"/>
                </a:solidFill>
                <a:latin typeface="+mn-lt"/>
                <a:ea typeface="+mn-ea"/>
                <a:cs typeface="+mn-cs"/>
              </a:defRPr>
            </a:lvl7pPr>
            <a:lvl8pPr marL="3418370" indent="-227891" algn="l" defTabSz="911565" rtl="0" eaLnBrk="1" latinLnBrk="0" hangingPunct="1">
              <a:lnSpc>
                <a:spcPct val="90000"/>
              </a:lnSpc>
              <a:spcBef>
                <a:spcPts val="498"/>
              </a:spcBef>
              <a:buFont typeface="Arial"/>
              <a:buChar char="•"/>
              <a:defRPr sz="1794" kern="1200">
                <a:solidFill>
                  <a:schemeClr val="tx1"/>
                </a:solidFill>
                <a:latin typeface="+mn-lt"/>
                <a:ea typeface="+mn-ea"/>
                <a:cs typeface="+mn-cs"/>
              </a:defRPr>
            </a:lvl8pPr>
            <a:lvl9pPr marL="3874153" indent="-227891" algn="l" defTabSz="911565" rtl="0" eaLnBrk="1" latinLnBrk="0" hangingPunct="1">
              <a:lnSpc>
                <a:spcPct val="90000"/>
              </a:lnSpc>
              <a:spcBef>
                <a:spcPts val="498"/>
              </a:spcBef>
              <a:buFont typeface="Arial"/>
              <a:buChar char="•"/>
              <a:defRPr sz="1794" kern="1200">
                <a:solidFill>
                  <a:schemeClr val="tx1"/>
                </a:solidFill>
                <a:latin typeface="+mn-lt"/>
                <a:ea typeface="+mn-ea"/>
                <a:cs typeface="+mn-cs"/>
              </a:defRPr>
            </a:lvl9pPr>
          </a:lstStyle>
          <a:p>
            <a:pPr marL="0" indent="0">
              <a:lnSpc>
                <a:spcPct val="100000"/>
              </a:lnSpc>
              <a:spcBef>
                <a:spcPts val="997"/>
              </a:spcBef>
              <a:buNone/>
            </a:pPr>
            <a:r>
              <a:rPr lang="en-US" sz="1800" dirty="0">
                <a:solidFill>
                  <a:schemeClr val="bg1"/>
                </a:solidFill>
              </a:rPr>
              <a:t>In order to effectively implement the family’s values, there must be a system for managing its various interests. </a:t>
            </a:r>
          </a:p>
        </p:txBody>
      </p:sp>
      <p:sp>
        <p:nvSpPr>
          <p:cNvPr id="13" name="Triangle 26"/>
          <p:cNvSpPr/>
          <p:nvPr/>
        </p:nvSpPr>
        <p:spPr>
          <a:xfrm rot="5400000">
            <a:off x="3669504" y="3325328"/>
            <a:ext cx="805840" cy="369268"/>
          </a:xfrm>
          <a:prstGeom prst="triangl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994" dirty="0"/>
          </a:p>
        </p:txBody>
      </p:sp>
    </p:spTree>
    <p:extLst>
      <p:ext uri="{BB962C8B-B14F-4D97-AF65-F5344CB8AC3E}">
        <p14:creationId xmlns:p14="http://schemas.microsoft.com/office/powerpoint/2010/main" val="1830515533"/>
      </p:ext>
    </p:extLst>
  </p:cSld>
  <p:clrMapOvr>
    <a:masterClrMapping/>
  </p:clrMapOvr>
</p:sld>
</file>

<file path=ppt/slides/slide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 Placeholder 1"/>
          <p:cNvSpPr>
            <a:spLocks noGrp="1"/>
          </p:cNvSpPr>
          <p:nvPr>
            <p:ph type="body" sz="quarter" idx="62"/>
          </p:nvPr>
        </p:nvSpPr>
        <p:spPr/>
        <p:txBody>
          <a:bodyPr/>
          <a:lstStyle/>
          <a:p>
            <a:r>
              <a:rPr lang="en-US" dirty="0"/>
              <a:t>The Family Mission Statement</a:t>
            </a:r>
            <a:br>
              <a:rPr lang="en-US" dirty="0"/>
            </a:br>
            <a:endParaRPr lang="en-US" dirty="0"/>
          </a:p>
        </p:txBody>
      </p:sp>
      <p:sp>
        <p:nvSpPr>
          <p:cNvPr id="3" name="Text Placeholder 2"/>
          <p:cNvSpPr>
            <a:spLocks noGrp="1"/>
          </p:cNvSpPr>
          <p:nvPr>
            <p:ph type="body" sz="quarter" idx="63"/>
          </p:nvPr>
        </p:nvSpPr>
        <p:spPr/>
        <p:txBody>
          <a:bodyPr/>
          <a:lstStyle/>
          <a:p>
            <a:r>
              <a:rPr lang="en-US" dirty="0"/>
              <a:t>Legacy</a:t>
            </a:r>
          </a:p>
        </p:txBody>
      </p:sp>
      <p:sp>
        <p:nvSpPr>
          <p:cNvPr id="9" name="Text Placeholder 8"/>
          <p:cNvSpPr>
            <a:spLocks noGrp="1"/>
          </p:cNvSpPr>
          <p:nvPr>
            <p:ph type="body" sz="quarter" idx="72"/>
          </p:nvPr>
        </p:nvSpPr>
        <p:spPr/>
        <p:txBody>
          <a:bodyPr/>
          <a:lstStyle/>
          <a:p>
            <a:r>
              <a:rPr lang="en-US" dirty="0"/>
              <a:t> </a:t>
            </a:r>
          </a:p>
        </p:txBody>
      </p:sp>
      <p:sp>
        <p:nvSpPr>
          <p:cNvPr id="6" name="Text Placeholder 7"/>
          <p:cNvSpPr txBox="1">
            <a:spLocks/>
          </p:cNvSpPr>
          <p:nvPr/>
        </p:nvSpPr>
        <p:spPr>
          <a:xfrm>
            <a:off x="4382474" y="2383858"/>
            <a:ext cx="5866426" cy="2252208"/>
          </a:xfrm>
          <a:prstGeom prst="rect">
            <a:avLst/>
          </a:prstGeom>
        </p:spPr>
        <p:txBody>
          <a:bodyPr lIns="0" tIns="0" rIns="0" bIns="0"/>
          <a:lstStyle>
            <a:lvl1pPr marL="108000" indent="-108000" algn="l" defTabSz="911565" rtl="0" eaLnBrk="1" latinLnBrk="0" hangingPunct="1">
              <a:lnSpc>
                <a:spcPts val="1400"/>
              </a:lnSpc>
              <a:spcBef>
                <a:spcPts val="1400"/>
              </a:spcBef>
              <a:buFont typeface="Arial"/>
              <a:buChar char="•"/>
              <a:defRPr sz="1200" kern="1200" baseline="0">
                <a:solidFill>
                  <a:schemeClr val="tx2"/>
                </a:solidFill>
                <a:latin typeface="Deutsche Bank Text" charset="0"/>
                <a:ea typeface="Deutsche Bank Text" charset="0"/>
                <a:cs typeface="Deutsche Bank Text" charset="0"/>
              </a:defRPr>
            </a:lvl1pPr>
            <a:lvl2pPr marL="683674" indent="-227891" algn="l" defTabSz="911565" rtl="0" eaLnBrk="1" latinLnBrk="0" hangingPunct="1">
              <a:lnSpc>
                <a:spcPct val="90000"/>
              </a:lnSpc>
              <a:spcBef>
                <a:spcPts val="498"/>
              </a:spcBef>
              <a:buFont typeface="Arial"/>
              <a:buChar char="•"/>
              <a:defRPr sz="1400" kern="1200">
                <a:solidFill>
                  <a:srgbClr val="535B61"/>
                </a:solidFill>
                <a:latin typeface="Deutsche Bank Text Beta" charset="0"/>
                <a:ea typeface="Deutsche Bank Text Beta" charset="0"/>
                <a:cs typeface="Deutsche Bank Text Beta" charset="0"/>
              </a:defRPr>
            </a:lvl2pPr>
            <a:lvl3pPr marL="1139457" indent="-227891" algn="l" defTabSz="911565" rtl="0" eaLnBrk="1" latinLnBrk="0" hangingPunct="1">
              <a:lnSpc>
                <a:spcPct val="90000"/>
              </a:lnSpc>
              <a:spcBef>
                <a:spcPts val="498"/>
              </a:spcBef>
              <a:buFont typeface="Arial"/>
              <a:buChar char="•"/>
              <a:defRPr sz="1400" kern="1200">
                <a:solidFill>
                  <a:srgbClr val="535B61"/>
                </a:solidFill>
                <a:latin typeface="Deutsche Bank Text Beta" charset="0"/>
                <a:ea typeface="Deutsche Bank Text Beta" charset="0"/>
                <a:cs typeface="Deutsche Bank Text Beta" charset="0"/>
              </a:defRPr>
            </a:lvl3pPr>
            <a:lvl4pPr marL="1595239" indent="-227891" algn="l" defTabSz="911565" rtl="0" eaLnBrk="1" latinLnBrk="0" hangingPunct="1">
              <a:lnSpc>
                <a:spcPct val="90000"/>
              </a:lnSpc>
              <a:spcBef>
                <a:spcPts val="498"/>
              </a:spcBef>
              <a:buFont typeface="Arial"/>
              <a:buChar char="•"/>
              <a:defRPr sz="1400" kern="1200">
                <a:solidFill>
                  <a:srgbClr val="535B61"/>
                </a:solidFill>
                <a:latin typeface="Deutsche Bank Text Beta" charset="0"/>
                <a:ea typeface="Deutsche Bank Text Beta" charset="0"/>
                <a:cs typeface="Deutsche Bank Text Beta" charset="0"/>
              </a:defRPr>
            </a:lvl4pPr>
            <a:lvl5pPr marL="2051022" indent="-227891" algn="l" defTabSz="911565" rtl="0" eaLnBrk="1" latinLnBrk="0" hangingPunct="1">
              <a:lnSpc>
                <a:spcPct val="90000"/>
              </a:lnSpc>
              <a:spcBef>
                <a:spcPts val="498"/>
              </a:spcBef>
              <a:buFont typeface="Arial"/>
              <a:buChar char="•"/>
              <a:defRPr sz="1400" kern="1200">
                <a:solidFill>
                  <a:srgbClr val="535B61"/>
                </a:solidFill>
                <a:latin typeface="Deutsche Bank Text Beta" charset="0"/>
                <a:ea typeface="Deutsche Bank Text Beta" charset="0"/>
                <a:cs typeface="Deutsche Bank Text Beta" charset="0"/>
              </a:defRPr>
            </a:lvl5pPr>
            <a:lvl6pPr marL="2506805" indent="-227891" algn="l" defTabSz="911565" rtl="0" eaLnBrk="1" latinLnBrk="0" hangingPunct="1">
              <a:lnSpc>
                <a:spcPct val="90000"/>
              </a:lnSpc>
              <a:spcBef>
                <a:spcPts val="498"/>
              </a:spcBef>
              <a:buFont typeface="Arial"/>
              <a:buChar char="•"/>
              <a:defRPr sz="1794" kern="1200">
                <a:solidFill>
                  <a:schemeClr val="tx1"/>
                </a:solidFill>
                <a:latin typeface="+mn-lt"/>
                <a:ea typeface="+mn-ea"/>
                <a:cs typeface="+mn-cs"/>
              </a:defRPr>
            </a:lvl6pPr>
            <a:lvl7pPr marL="2962587" indent="-227891" algn="l" defTabSz="911565" rtl="0" eaLnBrk="1" latinLnBrk="0" hangingPunct="1">
              <a:lnSpc>
                <a:spcPct val="90000"/>
              </a:lnSpc>
              <a:spcBef>
                <a:spcPts val="498"/>
              </a:spcBef>
              <a:buFont typeface="Arial"/>
              <a:buChar char="•"/>
              <a:defRPr sz="1794" kern="1200">
                <a:solidFill>
                  <a:schemeClr val="tx1"/>
                </a:solidFill>
                <a:latin typeface="+mn-lt"/>
                <a:ea typeface="+mn-ea"/>
                <a:cs typeface="+mn-cs"/>
              </a:defRPr>
            </a:lvl7pPr>
            <a:lvl8pPr marL="3418370" indent="-227891" algn="l" defTabSz="911565" rtl="0" eaLnBrk="1" latinLnBrk="0" hangingPunct="1">
              <a:lnSpc>
                <a:spcPct val="90000"/>
              </a:lnSpc>
              <a:spcBef>
                <a:spcPts val="498"/>
              </a:spcBef>
              <a:buFont typeface="Arial"/>
              <a:buChar char="•"/>
              <a:defRPr sz="1794" kern="1200">
                <a:solidFill>
                  <a:schemeClr val="tx1"/>
                </a:solidFill>
                <a:latin typeface="+mn-lt"/>
                <a:ea typeface="+mn-ea"/>
                <a:cs typeface="+mn-cs"/>
              </a:defRPr>
            </a:lvl8pPr>
            <a:lvl9pPr marL="3874153" indent="-227891" algn="l" defTabSz="911565" rtl="0" eaLnBrk="1" latinLnBrk="0" hangingPunct="1">
              <a:lnSpc>
                <a:spcPct val="90000"/>
              </a:lnSpc>
              <a:spcBef>
                <a:spcPts val="498"/>
              </a:spcBef>
              <a:buFont typeface="Arial"/>
              <a:buChar char="•"/>
              <a:defRPr sz="1794" kern="1200">
                <a:solidFill>
                  <a:schemeClr val="tx1"/>
                </a:solidFill>
                <a:latin typeface="+mn-lt"/>
                <a:ea typeface="+mn-ea"/>
                <a:cs typeface="+mn-cs"/>
              </a:defRPr>
            </a:lvl9pPr>
          </a:lstStyle>
          <a:p>
            <a:pPr marL="109728">
              <a:lnSpc>
                <a:spcPct val="100000"/>
              </a:lnSpc>
            </a:pPr>
            <a:r>
              <a:rPr lang="en-US" sz="1600" dirty="0"/>
              <a:t>What are your hopes for the future of the family?</a:t>
            </a:r>
          </a:p>
          <a:p>
            <a:pPr marL="109728">
              <a:lnSpc>
                <a:spcPct val="100000"/>
              </a:lnSpc>
            </a:pPr>
            <a:r>
              <a:rPr lang="en-US" sz="1600" dirty="0"/>
              <a:t>What legacy do you want to leave?</a:t>
            </a:r>
          </a:p>
          <a:p>
            <a:pPr marL="109728">
              <a:lnSpc>
                <a:spcPct val="100000"/>
              </a:lnSpc>
            </a:pPr>
            <a:r>
              <a:rPr lang="en-US" sz="1600" dirty="0"/>
              <a:t>What top three values are the most important to the family’s long-term success?</a:t>
            </a:r>
          </a:p>
          <a:p>
            <a:pPr marL="109728">
              <a:lnSpc>
                <a:spcPct val="100000"/>
              </a:lnSpc>
            </a:pPr>
            <a:r>
              <a:rPr lang="en-US" sz="1600" dirty="0"/>
              <a:t>What values do you want to pass on to future generations?</a:t>
            </a:r>
          </a:p>
        </p:txBody>
      </p:sp>
      <p:sp>
        <p:nvSpPr>
          <p:cNvPr id="7" name="Text Placeholder 7"/>
          <p:cNvSpPr txBox="1">
            <a:spLocks/>
          </p:cNvSpPr>
          <p:nvPr/>
        </p:nvSpPr>
        <p:spPr>
          <a:xfrm>
            <a:off x="701675" y="2087563"/>
            <a:ext cx="3060700" cy="2844799"/>
          </a:xfrm>
          <a:prstGeom prst="rect">
            <a:avLst/>
          </a:prstGeom>
          <a:solidFill>
            <a:srgbClr val="A7A8AA"/>
          </a:solidFill>
          <a:ln w="12700">
            <a:noFill/>
          </a:ln>
        </p:spPr>
        <p:txBody>
          <a:bodyPr lIns="216000" tIns="108000" rIns="216000" bIns="108000" anchor="ctr" anchorCtr="0"/>
          <a:lstStyle>
            <a:lvl1pPr marL="108000" indent="-108000" algn="l" defTabSz="911565" rtl="0" eaLnBrk="1" latinLnBrk="0" hangingPunct="1">
              <a:lnSpc>
                <a:spcPts val="1400"/>
              </a:lnSpc>
              <a:spcBef>
                <a:spcPts val="1400"/>
              </a:spcBef>
              <a:buFont typeface="Arial"/>
              <a:buChar char="•"/>
              <a:defRPr sz="1200" kern="1200" baseline="0">
                <a:solidFill>
                  <a:schemeClr val="tx2"/>
                </a:solidFill>
                <a:latin typeface="Deutsche Bank Text" charset="0"/>
                <a:ea typeface="Deutsche Bank Text" charset="0"/>
                <a:cs typeface="Deutsche Bank Text" charset="0"/>
              </a:defRPr>
            </a:lvl1pPr>
            <a:lvl2pPr marL="683674" indent="-227891" algn="l" defTabSz="911565" rtl="0" eaLnBrk="1" latinLnBrk="0" hangingPunct="1">
              <a:lnSpc>
                <a:spcPct val="90000"/>
              </a:lnSpc>
              <a:spcBef>
                <a:spcPts val="498"/>
              </a:spcBef>
              <a:buFont typeface="Arial"/>
              <a:buChar char="•"/>
              <a:defRPr sz="1400" kern="1200">
                <a:solidFill>
                  <a:srgbClr val="535B61"/>
                </a:solidFill>
                <a:latin typeface="Deutsche Bank Text Beta" charset="0"/>
                <a:ea typeface="Deutsche Bank Text Beta" charset="0"/>
                <a:cs typeface="Deutsche Bank Text Beta" charset="0"/>
              </a:defRPr>
            </a:lvl2pPr>
            <a:lvl3pPr marL="1139457" indent="-227891" algn="l" defTabSz="911565" rtl="0" eaLnBrk="1" latinLnBrk="0" hangingPunct="1">
              <a:lnSpc>
                <a:spcPct val="90000"/>
              </a:lnSpc>
              <a:spcBef>
                <a:spcPts val="498"/>
              </a:spcBef>
              <a:buFont typeface="Arial"/>
              <a:buChar char="•"/>
              <a:defRPr sz="1400" kern="1200">
                <a:solidFill>
                  <a:srgbClr val="535B61"/>
                </a:solidFill>
                <a:latin typeface="Deutsche Bank Text Beta" charset="0"/>
                <a:ea typeface="Deutsche Bank Text Beta" charset="0"/>
                <a:cs typeface="Deutsche Bank Text Beta" charset="0"/>
              </a:defRPr>
            </a:lvl3pPr>
            <a:lvl4pPr marL="1595239" indent="-227891" algn="l" defTabSz="911565" rtl="0" eaLnBrk="1" latinLnBrk="0" hangingPunct="1">
              <a:lnSpc>
                <a:spcPct val="90000"/>
              </a:lnSpc>
              <a:spcBef>
                <a:spcPts val="498"/>
              </a:spcBef>
              <a:buFont typeface="Arial"/>
              <a:buChar char="•"/>
              <a:defRPr sz="1400" kern="1200">
                <a:solidFill>
                  <a:srgbClr val="535B61"/>
                </a:solidFill>
                <a:latin typeface="Deutsche Bank Text Beta" charset="0"/>
                <a:ea typeface="Deutsche Bank Text Beta" charset="0"/>
                <a:cs typeface="Deutsche Bank Text Beta" charset="0"/>
              </a:defRPr>
            </a:lvl4pPr>
            <a:lvl5pPr marL="2051022" indent="-227891" algn="l" defTabSz="911565" rtl="0" eaLnBrk="1" latinLnBrk="0" hangingPunct="1">
              <a:lnSpc>
                <a:spcPct val="90000"/>
              </a:lnSpc>
              <a:spcBef>
                <a:spcPts val="498"/>
              </a:spcBef>
              <a:buFont typeface="Arial"/>
              <a:buChar char="•"/>
              <a:defRPr sz="1400" kern="1200">
                <a:solidFill>
                  <a:srgbClr val="535B61"/>
                </a:solidFill>
                <a:latin typeface="Deutsche Bank Text Beta" charset="0"/>
                <a:ea typeface="Deutsche Bank Text Beta" charset="0"/>
                <a:cs typeface="Deutsche Bank Text Beta" charset="0"/>
              </a:defRPr>
            </a:lvl5pPr>
            <a:lvl6pPr marL="2506805" indent="-227891" algn="l" defTabSz="911565" rtl="0" eaLnBrk="1" latinLnBrk="0" hangingPunct="1">
              <a:lnSpc>
                <a:spcPct val="90000"/>
              </a:lnSpc>
              <a:spcBef>
                <a:spcPts val="498"/>
              </a:spcBef>
              <a:buFont typeface="Arial"/>
              <a:buChar char="•"/>
              <a:defRPr sz="1794" kern="1200">
                <a:solidFill>
                  <a:schemeClr val="tx1"/>
                </a:solidFill>
                <a:latin typeface="+mn-lt"/>
                <a:ea typeface="+mn-ea"/>
                <a:cs typeface="+mn-cs"/>
              </a:defRPr>
            </a:lvl6pPr>
            <a:lvl7pPr marL="2962587" indent="-227891" algn="l" defTabSz="911565" rtl="0" eaLnBrk="1" latinLnBrk="0" hangingPunct="1">
              <a:lnSpc>
                <a:spcPct val="90000"/>
              </a:lnSpc>
              <a:spcBef>
                <a:spcPts val="498"/>
              </a:spcBef>
              <a:buFont typeface="Arial"/>
              <a:buChar char="•"/>
              <a:defRPr sz="1794" kern="1200">
                <a:solidFill>
                  <a:schemeClr val="tx1"/>
                </a:solidFill>
                <a:latin typeface="+mn-lt"/>
                <a:ea typeface="+mn-ea"/>
                <a:cs typeface="+mn-cs"/>
              </a:defRPr>
            </a:lvl7pPr>
            <a:lvl8pPr marL="3418370" indent="-227891" algn="l" defTabSz="911565" rtl="0" eaLnBrk="1" latinLnBrk="0" hangingPunct="1">
              <a:lnSpc>
                <a:spcPct val="90000"/>
              </a:lnSpc>
              <a:spcBef>
                <a:spcPts val="498"/>
              </a:spcBef>
              <a:buFont typeface="Arial"/>
              <a:buChar char="•"/>
              <a:defRPr sz="1794" kern="1200">
                <a:solidFill>
                  <a:schemeClr val="tx1"/>
                </a:solidFill>
                <a:latin typeface="+mn-lt"/>
                <a:ea typeface="+mn-ea"/>
                <a:cs typeface="+mn-cs"/>
              </a:defRPr>
            </a:lvl8pPr>
            <a:lvl9pPr marL="3874153" indent="-227891" algn="l" defTabSz="911565" rtl="0" eaLnBrk="1" latinLnBrk="0" hangingPunct="1">
              <a:lnSpc>
                <a:spcPct val="90000"/>
              </a:lnSpc>
              <a:spcBef>
                <a:spcPts val="498"/>
              </a:spcBef>
              <a:buFont typeface="Arial"/>
              <a:buChar char="•"/>
              <a:defRPr sz="1794" kern="1200">
                <a:solidFill>
                  <a:schemeClr val="tx1"/>
                </a:solidFill>
                <a:latin typeface="+mn-lt"/>
                <a:ea typeface="+mn-ea"/>
                <a:cs typeface="+mn-cs"/>
              </a:defRPr>
            </a:lvl9pPr>
          </a:lstStyle>
          <a:p>
            <a:pPr marL="0" indent="0">
              <a:lnSpc>
                <a:spcPct val="100000"/>
              </a:lnSpc>
              <a:spcBef>
                <a:spcPts val="997"/>
              </a:spcBef>
              <a:buNone/>
            </a:pPr>
            <a:r>
              <a:rPr lang="en-US" sz="1800" dirty="0">
                <a:solidFill>
                  <a:schemeClr val="bg1"/>
                </a:solidFill>
              </a:rPr>
              <a:t>Who had the most positive influence on you over the course of your life? </a:t>
            </a:r>
          </a:p>
        </p:txBody>
      </p:sp>
      <p:sp>
        <p:nvSpPr>
          <p:cNvPr id="8" name="Triangle 26"/>
          <p:cNvSpPr/>
          <p:nvPr/>
        </p:nvSpPr>
        <p:spPr>
          <a:xfrm rot="5400000">
            <a:off x="3669504" y="3325328"/>
            <a:ext cx="805840" cy="369268"/>
          </a:xfrm>
          <a:prstGeom prst="triangl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994" dirty="0"/>
          </a:p>
        </p:txBody>
      </p:sp>
    </p:spTree>
    <p:extLst>
      <p:ext uri="{BB962C8B-B14F-4D97-AF65-F5344CB8AC3E}">
        <p14:creationId xmlns:p14="http://schemas.microsoft.com/office/powerpoint/2010/main" val="455303941"/>
      </p:ext>
    </p:extLst>
  </p:cSld>
  <p:clrMapOvr>
    <a:masterClrMapping/>
  </p:clrMapOvr>
</p:sld>
</file>

<file path=ppt/slides/slide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 Placeholder 1"/>
          <p:cNvSpPr>
            <a:spLocks noGrp="1"/>
          </p:cNvSpPr>
          <p:nvPr>
            <p:ph type="body" sz="quarter" idx="62"/>
          </p:nvPr>
        </p:nvSpPr>
        <p:spPr/>
        <p:txBody>
          <a:bodyPr/>
          <a:lstStyle/>
          <a:p>
            <a:r>
              <a:rPr lang="en-US" dirty="0"/>
              <a:t>The Family Mission Statement</a:t>
            </a:r>
            <a:br>
              <a:rPr lang="en-US" dirty="0"/>
            </a:br>
            <a:endParaRPr lang="en-US" dirty="0"/>
          </a:p>
        </p:txBody>
      </p:sp>
      <p:sp>
        <p:nvSpPr>
          <p:cNvPr id="3" name="Text Placeholder 2"/>
          <p:cNvSpPr>
            <a:spLocks noGrp="1"/>
          </p:cNvSpPr>
          <p:nvPr>
            <p:ph type="body" sz="quarter" idx="63"/>
          </p:nvPr>
        </p:nvSpPr>
        <p:spPr/>
        <p:txBody>
          <a:bodyPr/>
          <a:lstStyle/>
          <a:p>
            <a:r>
              <a:rPr lang="en-US" dirty="0"/>
              <a:t>Family Mission Statement</a:t>
            </a:r>
          </a:p>
        </p:txBody>
      </p:sp>
      <p:sp>
        <p:nvSpPr>
          <p:cNvPr id="9" name="Text Placeholder 8"/>
          <p:cNvSpPr>
            <a:spLocks noGrp="1"/>
          </p:cNvSpPr>
          <p:nvPr>
            <p:ph type="body" sz="quarter" idx="72"/>
          </p:nvPr>
        </p:nvSpPr>
        <p:spPr/>
        <p:txBody>
          <a:bodyPr/>
          <a:lstStyle/>
          <a:p>
            <a:r>
              <a:rPr lang="en-US" dirty="0"/>
              <a:t> </a:t>
            </a:r>
          </a:p>
        </p:txBody>
      </p:sp>
      <p:sp>
        <p:nvSpPr>
          <p:cNvPr id="26" name="Text Placeholder 7"/>
          <p:cNvSpPr>
            <a:spLocks noGrp="1"/>
          </p:cNvSpPr>
          <p:nvPr>
            <p:ph type="body" sz="quarter" idx="73"/>
          </p:nvPr>
        </p:nvSpPr>
        <p:spPr>
          <a:xfrm>
            <a:off x="701674" y="2087564"/>
            <a:ext cx="9350375" cy="2252208"/>
          </a:xfrm>
        </p:spPr>
        <p:txBody>
          <a:bodyPr/>
          <a:lstStyle/>
          <a:p>
            <a:pPr marL="63450">
              <a:lnSpc>
                <a:spcPct val="100000"/>
              </a:lnSpc>
            </a:pPr>
            <a:r>
              <a:rPr lang="en-US" sz="1600" dirty="0"/>
              <a:t>Does not have to conform to any set of rules</a:t>
            </a:r>
          </a:p>
          <a:p>
            <a:pPr marL="63450">
              <a:lnSpc>
                <a:spcPct val="100000"/>
              </a:lnSpc>
            </a:pPr>
            <a:r>
              <a:rPr lang="en-US" sz="1600" dirty="0"/>
              <a:t>Can be prose or even poetry</a:t>
            </a:r>
          </a:p>
          <a:p>
            <a:pPr marL="63450">
              <a:lnSpc>
                <a:spcPct val="100000"/>
              </a:lnSpc>
            </a:pPr>
            <a:r>
              <a:rPr lang="en-US" sz="1600" dirty="0"/>
              <a:t>A phrase, a sentence, a page, or multiple pages</a:t>
            </a:r>
          </a:p>
          <a:p>
            <a:pPr marL="63450">
              <a:lnSpc>
                <a:spcPct val="100000"/>
              </a:lnSpc>
            </a:pPr>
            <a:r>
              <a:rPr lang="en-US" sz="1600" dirty="0"/>
              <a:t>May incorporate a picture, symbol, or motto</a:t>
            </a:r>
          </a:p>
          <a:p>
            <a:pPr marL="63450">
              <a:lnSpc>
                <a:spcPct val="100000"/>
              </a:lnSpc>
            </a:pPr>
            <a:r>
              <a:rPr lang="en-US" sz="1600" dirty="0"/>
              <a:t>Treat as a living document—adapt as time passes and circumstances change</a:t>
            </a:r>
          </a:p>
          <a:p>
            <a:pPr marL="63450">
              <a:lnSpc>
                <a:spcPct val="100000"/>
              </a:lnSpc>
            </a:pPr>
            <a:endParaRPr lang="en-US" sz="1600" dirty="0"/>
          </a:p>
        </p:txBody>
      </p:sp>
      <p:grpSp>
        <p:nvGrpSpPr>
          <p:cNvPr id="13" name="Group 12"/>
          <p:cNvGrpSpPr/>
          <p:nvPr/>
        </p:nvGrpSpPr>
        <p:grpSpPr>
          <a:xfrm>
            <a:off x="7708943" y="2087563"/>
            <a:ext cx="1154504" cy="1174120"/>
            <a:chOff x="3974677" y="5661978"/>
            <a:chExt cx="523240" cy="532130"/>
          </a:xfrm>
        </p:grpSpPr>
        <p:sp>
          <p:nvSpPr>
            <p:cNvPr id="14" name="object 104"/>
            <p:cNvSpPr/>
            <p:nvPr/>
          </p:nvSpPr>
          <p:spPr>
            <a:xfrm>
              <a:off x="4119947" y="5893638"/>
              <a:ext cx="226060" cy="106045"/>
            </a:xfrm>
            <a:custGeom>
              <a:avLst/>
              <a:gdLst/>
              <a:ahLst/>
              <a:cxnLst/>
              <a:rect l="l" t="t" r="r" b="b"/>
              <a:pathLst>
                <a:path w="226060" h="106045">
                  <a:moveTo>
                    <a:pt x="219786" y="0"/>
                  </a:moveTo>
                  <a:lnTo>
                    <a:pt x="4553" y="152"/>
                  </a:lnTo>
                  <a:lnTo>
                    <a:pt x="3581" y="558"/>
                  </a:lnTo>
                  <a:lnTo>
                    <a:pt x="3312" y="812"/>
                  </a:lnTo>
                  <a:lnTo>
                    <a:pt x="2596" y="1244"/>
                  </a:lnTo>
                  <a:lnTo>
                    <a:pt x="2209" y="1435"/>
                  </a:lnTo>
                  <a:lnTo>
                    <a:pt x="1498" y="2146"/>
                  </a:lnTo>
                  <a:lnTo>
                    <a:pt x="783" y="3352"/>
                  </a:lnTo>
                  <a:lnTo>
                    <a:pt x="616" y="3505"/>
                  </a:lnTo>
                  <a:lnTo>
                    <a:pt x="330" y="4152"/>
                  </a:lnTo>
                  <a:lnTo>
                    <a:pt x="152" y="5435"/>
                  </a:lnTo>
                  <a:lnTo>
                    <a:pt x="0" y="5829"/>
                  </a:lnTo>
                  <a:lnTo>
                    <a:pt x="0" y="99771"/>
                  </a:lnTo>
                  <a:lnTo>
                    <a:pt x="152" y="100152"/>
                  </a:lnTo>
                  <a:lnTo>
                    <a:pt x="228" y="100545"/>
                  </a:lnTo>
                  <a:lnTo>
                    <a:pt x="342" y="101434"/>
                  </a:lnTo>
                  <a:lnTo>
                    <a:pt x="507" y="101828"/>
                  </a:lnTo>
                  <a:lnTo>
                    <a:pt x="5524" y="105638"/>
                  </a:lnTo>
                  <a:lnTo>
                    <a:pt x="220281" y="105638"/>
                  </a:lnTo>
                  <a:lnTo>
                    <a:pt x="225653" y="100152"/>
                  </a:lnTo>
                  <a:lnTo>
                    <a:pt x="225805" y="99771"/>
                  </a:lnTo>
                  <a:lnTo>
                    <a:pt x="225805" y="93040"/>
                  </a:lnTo>
                  <a:lnTo>
                    <a:pt x="36461" y="93040"/>
                  </a:lnTo>
                  <a:lnTo>
                    <a:pt x="44053" y="89725"/>
                  </a:lnTo>
                  <a:lnTo>
                    <a:pt x="12585" y="89725"/>
                  </a:lnTo>
                  <a:lnTo>
                    <a:pt x="12585" y="15862"/>
                  </a:lnTo>
                  <a:lnTo>
                    <a:pt x="44053" y="15862"/>
                  </a:lnTo>
                  <a:lnTo>
                    <a:pt x="36461" y="12547"/>
                  </a:lnTo>
                  <a:lnTo>
                    <a:pt x="225805" y="12547"/>
                  </a:lnTo>
                  <a:lnTo>
                    <a:pt x="225805" y="5829"/>
                  </a:lnTo>
                  <a:lnTo>
                    <a:pt x="225653" y="5435"/>
                  </a:lnTo>
                  <a:lnTo>
                    <a:pt x="225488" y="4622"/>
                  </a:lnTo>
                  <a:lnTo>
                    <a:pt x="225463" y="4152"/>
                  </a:lnTo>
                  <a:lnTo>
                    <a:pt x="225180" y="3492"/>
                  </a:lnTo>
                  <a:lnTo>
                    <a:pt x="224991" y="3327"/>
                  </a:lnTo>
                  <a:lnTo>
                    <a:pt x="224320" y="2146"/>
                  </a:lnTo>
                  <a:lnTo>
                    <a:pt x="223583" y="1435"/>
                  </a:lnTo>
                  <a:lnTo>
                    <a:pt x="223116" y="1206"/>
                  </a:lnTo>
                  <a:lnTo>
                    <a:pt x="222464" y="787"/>
                  </a:lnTo>
                  <a:lnTo>
                    <a:pt x="222193" y="546"/>
                  </a:lnTo>
                  <a:lnTo>
                    <a:pt x="221233" y="152"/>
                  </a:lnTo>
                  <a:lnTo>
                    <a:pt x="219786" y="0"/>
                  </a:lnTo>
                  <a:close/>
                </a:path>
                <a:path w="226060" h="106045">
                  <a:moveTo>
                    <a:pt x="144384" y="59664"/>
                  </a:moveTo>
                  <a:lnTo>
                    <a:pt x="112902" y="59664"/>
                  </a:lnTo>
                  <a:lnTo>
                    <a:pt x="189344" y="93040"/>
                  </a:lnTo>
                  <a:lnTo>
                    <a:pt x="225805" y="93040"/>
                  </a:lnTo>
                  <a:lnTo>
                    <a:pt x="225805" y="89725"/>
                  </a:lnTo>
                  <a:lnTo>
                    <a:pt x="213220" y="89725"/>
                  </a:lnTo>
                  <a:lnTo>
                    <a:pt x="144384" y="59664"/>
                  </a:lnTo>
                  <a:close/>
                </a:path>
                <a:path w="226060" h="106045">
                  <a:moveTo>
                    <a:pt x="44053" y="15862"/>
                  </a:moveTo>
                  <a:lnTo>
                    <a:pt x="12585" y="15862"/>
                  </a:lnTo>
                  <a:lnTo>
                    <a:pt x="97154" y="52793"/>
                  </a:lnTo>
                  <a:lnTo>
                    <a:pt x="12585" y="89725"/>
                  </a:lnTo>
                  <a:lnTo>
                    <a:pt x="44053" y="89725"/>
                  </a:lnTo>
                  <a:lnTo>
                    <a:pt x="112902" y="59664"/>
                  </a:lnTo>
                  <a:lnTo>
                    <a:pt x="144384" y="59664"/>
                  </a:lnTo>
                  <a:lnTo>
                    <a:pt x="128650" y="52793"/>
                  </a:lnTo>
                  <a:lnTo>
                    <a:pt x="144384" y="45923"/>
                  </a:lnTo>
                  <a:lnTo>
                    <a:pt x="112902" y="45923"/>
                  </a:lnTo>
                  <a:lnTo>
                    <a:pt x="44053" y="15862"/>
                  </a:lnTo>
                  <a:close/>
                </a:path>
                <a:path w="226060" h="106045">
                  <a:moveTo>
                    <a:pt x="225805" y="15862"/>
                  </a:moveTo>
                  <a:lnTo>
                    <a:pt x="213220" y="15862"/>
                  </a:lnTo>
                  <a:lnTo>
                    <a:pt x="213220" y="89725"/>
                  </a:lnTo>
                  <a:lnTo>
                    <a:pt x="225805" y="89725"/>
                  </a:lnTo>
                  <a:lnTo>
                    <a:pt x="225805" y="15862"/>
                  </a:lnTo>
                  <a:close/>
                </a:path>
                <a:path w="226060" h="106045">
                  <a:moveTo>
                    <a:pt x="225805" y="12547"/>
                  </a:moveTo>
                  <a:lnTo>
                    <a:pt x="189344" y="12547"/>
                  </a:lnTo>
                  <a:lnTo>
                    <a:pt x="112902" y="45923"/>
                  </a:lnTo>
                  <a:lnTo>
                    <a:pt x="144384" y="45923"/>
                  </a:lnTo>
                  <a:lnTo>
                    <a:pt x="213220" y="15862"/>
                  </a:lnTo>
                  <a:lnTo>
                    <a:pt x="225805" y="15862"/>
                  </a:lnTo>
                  <a:lnTo>
                    <a:pt x="225805" y="12547"/>
                  </a:lnTo>
                  <a:close/>
                </a:path>
              </a:pathLst>
            </a:custGeom>
            <a:solidFill>
              <a:srgbClr val="F5821F"/>
            </a:solidFill>
          </p:spPr>
          <p:txBody>
            <a:bodyPr wrap="square" lIns="0" tIns="0" rIns="0" bIns="0" rtlCol="0"/>
            <a:lstStyle/>
            <a:p>
              <a:pPr defTabSz="751728"/>
              <a:endParaRPr sz="1480" dirty="0">
                <a:solidFill>
                  <a:prstClr val="black"/>
                </a:solidFill>
                <a:latin typeface="Deutsche Bank Text" charset="0"/>
                <a:ea typeface="Deutsche Bank Text" charset="0"/>
                <a:cs typeface="Deutsche Bank Text" charset="0"/>
              </a:endParaRPr>
            </a:p>
          </p:txBody>
        </p:sp>
        <p:sp>
          <p:nvSpPr>
            <p:cNvPr id="15" name="object 105"/>
            <p:cNvSpPr/>
            <p:nvPr/>
          </p:nvSpPr>
          <p:spPr>
            <a:xfrm>
              <a:off x="4119933" y="6059049"/>
              <a:ext cx="229235" cy="0"/>
            </a:xfrm>
            <a:custGeom>
              <a:avLst/>
              <a:gdLst/>
              <a:ahLst/>
              <a:cxnLst/>
              <a:rect l="l" t="t" r="r" b="b"/>
              <a:pathLst>
                <a:path w="229235">
                  <a:moveTo>
                    <a:pt x="0" y="0"/>
                  </a:moveTo>
                  <a:lnTo>
                    <a:pt x="228828" y="0"/>
                  </a:lnTo>
                </a:path>
              </a:pathLst>
            </a:custGeom>
            <a:ln w="13868">
              <a:solidFill>
                <a:srgbClr val="F5821F"/>
              </a:solidFill>
            </a:ln>
          </p:spPr>
          <p:txBody>
            <a:bodyPr wrap="square" lIns="0" tIns="0" rIns="0" bIns="0" rtlCol="0"/>
            <a:lstStyle/>
            <a:p>
              <a:pPr defTabSz="751728"/>
              <a:endParaRPr sz="1480" dirty="0">
                <a:solidFill>
                  <a:prstClr val="black"/>
                </a:solidFill>
                <a:latin typeface="Deutsche Bank Text" charset="0"/>
                <a:ea typeface="Deutsche Bank Text" charset="0"/>
                <a:cs typeface="Deutsche Bank Text" charset="0"/>
              </a:endParaRPr>
            </a:p>
          </p:txBody>
        </p:sp>
        <p:sp>
          <p:nvSpPr>
            <p:cNvPr id="16" name="object 106"/>
            <p:cNvSpPr/>
            <p:nvPr/>
          </p:nvSpPr>
          <p:spPr>
            <a:xfrm>
              <a:off x="4119937" y="5850046"/>
              <a:ext cx="92710" cy="12700"/>
            </a:xfrm>
            <a:custGeom>
              <a:avLst/>
              <a:gdLst/>
              <a:ahLst/>
              <a:cxnLst/>
              <a:rect l="l" t="t" r="r" b="b"/>
              <a:pathLst>
                <a:path w="92710" h="12700">
                  <a:moveTo>
                    <a:pt x="89357" y="0"/>
                  </a:moveTo>
                  <a:lnTo>
                    <a:pt x="2819" y="0"/>
                  </a:lnTo>
                  <a:lnTo>
                    <a:pt x="0" y="2819"/>
                  </a:lnTo>
                  <a:lnTo>
                    <a:pt x="0" y="9779"/>
                  </a:lnTo>
                  <a:lnTo>
                    <a:pt x="2819" y="12598"/>
                  </a:lnTo>
                  <a:lnTo>
                    <a:pt x="89357" y="12598"/>
                  </a:lnTo>
                  <a:lnTo>
                    <a:pt x="92176" y="9779"/>
                  </a:lnTo>
                  <a:lnTo>
                    <a:pt x="92176" y="2819"/>
                  </a:lnTo>
                  <a:lnTo>
                    <a:pt x="89357" y="0"/>
                  </a:lnTo>
                  <a:close/>
                </a:path>
              </a:pathLst>
            </a:custGeom>
            <a:solidFill>
              <a:srgbClr val="F5821F"/>
            </a:solidFill>
          </p:spPr>
          <p:txBody>
            <a:bodyPr wrap="square" lIns="0" tIns="0" rIns="0" bIns="0" rtlCol="0"/>
            <a:lstStyle/>
            <a:p>
              <a:pPr defTabSz="751728"/>
              <a:endParaRPr sz="1480" dirty="0">
                <a:solidFill>
                  <a:prstClr val="black"/>
                </a:solidFill>
                <a:latin typeface="Deutsche Bank Text" charset="0"/>
                <a:ea typeface="Deutsche Bank Text" charset="0"/>
                <a:cs typeface="Deutsche Bank Text" charset="0"/>
              </a:endParaRPr>
            </a:p>
          </p:txBody>
        </p:sp>
        <p:sp>
          <p:nvSpPr>
            <p:cNvPr id="17" name="object 107"/>
            <p:cNvSpPr/>
            <p:nvPr/>
          </p:nvSpPr>
          <p:spPr>
            <a:xfrm>
              <a:off x="4119933" y="6105603"/>
              <a:ext cx="229235" cy="0"/>
            </a:xfrm>
            <a:custGeom>
              <a:avLst/>
              <a:gdLst/>
              <a:ahLst/>
              <a:cxnLst/>
              <a:rect l="l" t="t" r="r" b="b"/>
              <a:pathLst>
                <a:path w="229235">
                  <a:moveTo>
                    <a:pt x="0" y="0"/>
                  </a:moveTo>
                  <a:lnTo>
                    <a:pt x="228828" y="0"/>
                  </a:lnTo>
                </a:path>
              </a:pathLst>
            </a:custGeom>
            <a:ln w="13868">
              <a:solidFill>
                <a:srgbClr val="F5821F"/>
              </a:solidFill>
            </a:ln>
          </p:spPr>
          <p:txBody>
            <a:bodyPr wrap="square" lIns="0" tIns="0" rIns="0" bIns="0" rtlCol="0"/>
            <a:lstStyle/>
            <a:p>
              <a:pPr defTabSz="751728"/>
              <a:endParaRPr sz="1480" dirty="0">
                <a:solidFill>
                  <a:prstClr val="black"/>
                </a:solidFill>
                <a:latin typeface="Deutsche Bank Text" charset="0"/>
                <a:ea typeface="Deutsche Bank Text" charset="0"/>
                <a:cs typeface="Deutsche Bank Text" charset="0"/>
              </a:endParaRPr>
            </a:p>
          </p:txBody>
        </p:sp>
        <p:sp>
          <p:nvSpPr>
            <p:cNvPr id="18" name="object 108"/>
            <p:cNvSpPr/>
            <p:nvPr/>
          </p:nvSpPr>
          <p:spPr>
            <a:xfrm>
              <a:off x="3974677" y="5661978"/>
              <a:ext cx="523240" cy="532130"/>
            </a:xfrm>
            <a:custGeom>
              <a:avLst/>
              <a:gdLst/>
              <a:ahLst/>
              <a:cxnLst/>
              <a:rect l="l" t="t" r="r" b="b"/>
              <a:pathLst>
                <a:path w="523239" h="532129">
                  <a:moveTo>
                    <a:pt x="263885" y="9181"/>
                  </a:moveTo>
                  <a:lnTo>
                    <a:pt x="220863" y="12605"/>
                  </a:lnTo>
                  <a:lnTo>
                    <a:pt x="180132" y="22522"/>
                  </a:lnTo>
                  <a:lnTo>
                    <a:pt x="142218" y="38390"/>
                  </a:lnTo>
                  <a:lnTo>
                    <a:pt x="107649" y="59667"/>
                  </a:lnTo>
                  <a:lnTo>
                    <a:pt x="76953" y="85810"/>
                  </a:lnTo>
                  <a:lnTo>
                    <a:pt x="50655" y="116278"/>
                  </a:lnTo>
                  <a:lnTo>
                    <a:pt x="29284" y="150528"/>
                  </a:lnTo>
                  <a:lnTo>
                    <a:pt x="13366" y="188018"/>
                  </a:lnTo>
                  <a:lnTo>
                    <a:pt x="3429" y="228205"/>
                  </a:lnTo>
                  <a:lnTo>
                    <a:pt x="0" y="270548"/>
                  </a:lnTo>
                  <a:lnTo>
                    <a:pt x="876" y="292019"/>
                  </a:lnTo>
                  <a:lnTo>
                    <a:pt x="7609" y="333278"/>
                  </a:lnTo>
                  <a:lnTo>
                    <a:pt x="20571" y="372179"/>
                  </a:lnTo>
                  <a:lnTo>
                    <a:pt x="39213" y="408113"/>
                  </a:lnTo>
                  <a:lnTo>
                    <a:pt x="62993" y="440538"/>
                  </a:lnTo>
                  <a:lnTo>
                    <a:pt x="91367" y="468910"/>
                  </a:lnTo>
                  <a:lnTo>
                    <a:pt x="123794" y="492688"/>
                  </a:lnTo>
                  <a:lnTo>
                    <a:pt x="159732" y="511329"/>
                  </a:lnTo>
                  <a:lnTo>
                    <a:pt x="198638" y="524292"/>
                  </a:lnTo>
                  <a:lnTo>
                    <a:pt x="239971" y="531033"/>
                  </a:lnTo>
                  <a:lnTo>
                    <a:pt x="261378" y="531901"/>
                  </a:lnTo>
                  <a:lnTo>
                    <a:pt x="282781" y="531033"/>
                  </a:lnTo>
                  <a:lnTo>
                    <a:pt x="303714" y="528474"/>
                  </a:lnTo>
                  <a:lnTo>
                    <a:pt x="324108" y="524292"/>
                  </a:lnTo>
                  <a:lnTo>
                    <a:pt x="341665" y="519201"/>
                  </a:lnTo>
                  <a:lnTo>
                    <a:pt x="268523" y="519201"/>
                  </a:lnTo>
                  <a:lnTo>
                    <a:pt x="254083" y="518894"/>
                  </a:lnTo>
                  <a:lnTo>
                    <a:pt x="213246" y="514127"/>
                  </a:lnTo>
                  <a:lnTo>
                    <a:pt x="176016" y="503943"/>
                  </a:lnTo>
                  <a:lnTo>
                    <a:pt x="131730" y="482720"/>
                  </a:lnTo>
                  <a:lnTo>
                    <a:pt x="115443" y="471843"/>
                  </a:lnTo>
                  <a:lnTo>
                    <a:pt x="115443" y="462114"/>
                  </a:lnTo>
                  <a:lnTo>
                    <a:pt x="102844" y="462114"/>
                  </a:lnTo>
                  <a:lnTo>
                    <a:pt x="75132" y="435290"/>
                  </a:lnTo>
                  <a:lnTo>
                    <a:pt x="51783" y="404414"/>
                  </a:lnTo>
                  <a:lnTo>
                    <a:pt x="33453" y="370225"/>
                  </a:lnTo>
                  <a:lnTo>
                    <a:pt x="20550" y="333044"/>
                  </a:lnTo>
                  <a:lnTo>
                    <a:pt x="13645" y="293472"/>
                  </a:lnTo>
                  <a:lnTo>
                    <a:pt x="12598" y="270548"/>
                  </a:lnTo>
                  <a:lnTo>
                    <a:pt x="13424" y="250172"/>
                  </a:lnTo>
                  <a:lnTo>
                    <a:pt x="19840" y="210832"/>
                  </a:lnTo>
                  <a:lnTo>
                    <a:pt x="32178" y="173801"/>
                  </a:lnTo>
                  <a:lnTo>
                    <a:pt x="49922" y="139595"/>
                  </a:lnTo>
                  <a:lnTo>
                    <a:pt x="72555" y="108731"/>
                  </a:lnTo>
                  <a:lnTo>
                    <a:pt x="99561" y="81724"/>
                  </a:lnTo>
                  <a:lnTo>
                    <a:pt x="130425" y="59091"/>
                  </a:lnTo>
                  <a:lnTo>
                    <a:pt x="164631" y="41348"/>
                  </a:lnTo>
                  <a:lnTo>
                    <a:pt x="201662" y="29010"/>
                  </a:lnTo>
                  <a:lnTo>
                    <a:pt x="241003" y="22594"/>
                  </a:lnTo>
                  <a:lnTo>
                    <a:pt x="261378" y="21767"/>
                  </a:lnTo>
                  <a:lnTo>
                    <a:pt x="341364" y="21767"/>
                  </a:lnTo>
                  <a:lnTo>
                    <a:pt x="339870" y="21255"/>
                  </a:lnTo>
                  <a:lnTo>
                    <a:pt x="302462" y="12417"/>
                  </a:lnTo>
                  <a:lnTo>
                    <a:pt x="276841" y="9626"/>
                  </a:lnTo>
                  <a:lnTo>
                    <a:pt x="263885" y="9181"/>
                  </a:lnTo>
                  <a:close/>
                </a:path>
                <a:path w="523239" h="532129">
                  <a:moveTo>
                    <a:pt x="413893" y="189763"/>
                  </a:moveTo>
                  <a:lnTo>
                    <a:pt x="401294" y="189763"/>
                  </a:lnTo>
                  <a:lnTo>
                    <a:pt x="401190" y="476160"/>
                  </a:lnTo>
                  <a:lnTo>
                    <a:pt x="390742" y="482917"/>
                  </a:lnTo>
                  <a:lnTo>
                    <a:pt x="345108" y="504787"/>
                  </a:lnTo>
                  <a:lnTo>
                    <a:pt x="307846" y="514945"/>
                  </a:lnTo>
                  <a:lnTo>
                    <a:pt x="268523" y="519201"/>
                  </a:lnTo>
                  <a:lnTo>
                    <a:pt x="341665" y="519201"/>
                  </a:lnTo>
                  <a:lnTo>
                    <a:pt x="381382" y="502685"/>
                  </a:lnTo>
                  <a:lnTo>
                    <a:pt x="415629" y="481407"/>
                  </a:lnTo>
                  <a:lnTo>
                    <a:pt x="433590" y="466851"/>
                  </a:lnTo>
                  <a:lnTo>
                    <a:pt x="413893" y="466851"/>
                  </a:lnTo>
                  <a:lnTo>
                    <a:pt x="413893" y="189763"/>
                  </a:lnTo>
                  <a:close/>
                </a:path>
                <a:path w="523239" h="532129">
                  <a:moveTo>
                    <a:pt x="481765" y="130276"/>
                  </a:moveTo>
                  <a:lnTo>
                    <a:pt x="466699" y="130276"/>
                  </a:lnTo>
                  <a:lnTo>
                    <a:pt x="473758" y="141174"/>
                  </a:lnTo>
                  <a:lnTo>
                    <a:pt x="480214" y="152366"/>
                  </a:lnTo>
                  <a:lnTo>
                    <a:pt x="495892" y="187512"/>
                  </a:lnTo>
                  <a:lnTo>
                    <a:pt x="505892" y="224623"/>
                  </a:lnTo>
                  <a:lnTo>
                    <a:pt x="510026" y="263195"/>
                  </a:lnTo>
                  <a:lnTo>
                    <a:pt x="509687" y="277765"/>
                  </a:lnTo>
                  <a:lnTo>
                    <a:pt x="504521" y="319539"/>
                  </a:lnTo>
                  <a:lnTo>
                    <a:pt x="493523" y="358195"/>
                  </a:lnTo>
                  <a:lnTo>
                    <a:pt x="477187" y="393460"/>
                  </a:lnTo>
                  <a:lnTo>
                    <a:pt x="447962" y="434732"/>
                  </a:lnTo>
                  <a:lnTo>
                    <a:pt x="413893" y="466851"/>
                  </a:lnTo>
                  <a:lnTo>
                    <a:pt x="433590" y="466851"/>
                  </a:lnTo>
                  <a:lnTo>
                    <a:pt x="472238" y="424798"/>
                  </a:lnTo>
                  <a:lnTo>
                    <a:pt x="493515" y="390551"/>
                  </a:lnTo>
                  <a:lnTo>
                    <a:pt x="509385" y="353065"/>
                  </a:lnTo>
                  <a:lnTo>
                    <a:pt x="519304" y="312883"/>
                  </a:lnTo>
                  <a:lnTo>
                    <a:pt x="522732" y="270548"/>
                  </a:lnTo>
                  <a:lnTo>
                    <a:pt x="522411" y="257493"/>
                  </a:lnTo>
                  <a:lnTo>
                    <a:pt x="517658" y="219041"/>
                  </a:lnTo>
                  <a:lnTo>
                    <a:pt x="507339" y="182013"/>
                  </a:lnTo>
                  <a:lnTo>
                    <a:pt x="491614" y="146867"/>
                  </a:lnTo>
                  <a:lnTo>
                    <a:pt x="485199" y="135650"/>
                  </a:lnTo>
                  <a:lnTo>
                    <a:pt x="481765" y="130276"/>
                  </a:lnTo>
                  <a:close/>
                </a:path>
                <a:path w="523239" h="532129">
                  <a:moveTo>
                    <a:pt x="341364" y="21767"/>
                  </a:moveTo>
                  <a:lnTo>
                    <a:pt x="261378" y="21767"/>
                  </a:lnTo>
                  <a:lnTo>
                    <a:pt x="274337" y="22105"/>
                  </a:lnTo>
                  <a:lnTo>
                    <a:pt x="287206" y="23113"/>
                  </a:lnTo>
                  <a:lnTo>
                    <a:pt x="325048" y="30078"/>
                  </a:lnTo>
                  <a:lnTo>
                    <a:pt x="361276" y="42789"/>
                  </a:lnTo>
                  <a:lnTo>
                    <a:pt x="384235" y="54349"/>
                  </a:lnTo>
                  <a:lnTo>
                    <a:pt x="335534" y="110515"/>
                  </a:lnTo>
                  <a:lnTo>
                    <a:pt x="105664" y="110515"/>
                  </a:lnTo>
                  <a:lnTo>
                    <a:pt x="102844" y="113347"/>
                  </a:lnTo>
                  <a:lnTo>
                    <a:pt x="102844" y="462114"/>
                  </a:lnTo>
                  <a:lnTo>
                    <a:pt x="115443" y="462114"/>
                  </a:lnTo>
                  <a:lnTo>
                    <a:pt x="115443" y="123126"/>
                  </a:lnTo>
                  <a:lnTo>
                    <a:pt x="353841" y="123126"/>
                  </a:lnTo>
                  <a:lnTo>
                    <a:pt x="347294" y="116598"/>
                  </a:lnTo>
                  <a:lnTo>
                    <a:pt x="415302" y="48590"/>
                  </a:lnTo>
                  <a:lnTo>
                    <a:pt x="433116" y="48590"/>
                  </a:lnTo>
                  <a:lnTo>
                    <a:pt x="432444" y="47917"/>
                  </a:lnTo>
                  <a:lnTo>
                    <a:pt x="398145" y="47917"/>
                  </a:lnTo>
                  <a:lnTo>
                    <a:pt x="386991" y="41424"/>
                  </a:lnTo>
                  <a:lnTo>
                    <a:pt x="375566" y="35504"/>
                  </a:lnTo>
                  <a:lnTo>
                    <a:pt x="363891" y="30165"/>
                  </a:lnTo>
                  <a:lnTo>
                    <a:pt x="351986" y="25412"/>
                  </a:lnTo>
                  <a:lnTo>
                    <a:pt x="341364" y="21767"/>
                  </a:lnTo>
                  <a:close/>
                </a:path>
                <a:path w="523239" h="532129">
                  <a:moveTo>
                    <a:pt x="353841" y="123126"/>
                  </a:moveTo>
                  <a:lnTo>
                    <a:pt x="331381" y="123126"/>
                  </a:lnTo>
                  <a:lnTo>
                    <a:pt x="321310" y="194817"/>
                  </a:lnTo>
                  <a:lnTo>
                    <a:pt x="321970" y="196786"/>
                  </a:lnTo>
                  <a:lnTo>
                    <a:pt x="323367" y="198196"/>
                  </a:lnTo>
                  <a:lnTo>
                    <a:pt x="324561" y="199364"/>
                  </a:lnTo>
                  <a:lnTo>
                    <a:pt x="326161" y="200037"/>
                  </a:lnTo>
                  <a:lnTo>
                    <a:pt x="328701" y="199974"/>
                  </a:lnTo>
                  <a:lnTo>
                    <a:pt x="401294" y="189763"/>
                  </a:lnTo>
                  <a:lnTo>
                    <a:pt x="413893" y="189763"/>
                  </a:lnTo>
                  <a:lnTo>
                    <a:pt x="413893" y="186334"/>
                  </a:lnTo>
                  <a:lnTo>
                    <a:pt x="335216" y="186334"/>
                  </a:lnTo>
                  <a:lnTo>
                    <a:pt x="343115" y="130213"/>
                  </a:lnTo>
                  <a:lnTo>
                    <a:pt x="360949" y="130213"/>
                  </a:lnTo>
                  <a:lnTo>
                    <a:pt x="353841" y="123126"/>
                  </a:lnTo>
                  <a:close/>
                </a:path>
                <a:path w="523239" h="532129">
                  <a:moveTo>
                    <a:pt x="360949" y="130213"/>
                  </a:moveTo>
                  <a:lnTo>
                    <a:pt x="343115" y="130213"/>
                  </a:lnTo>
                  <a:lnTo>
                    <a:pt x="388960" y="175975"/>
                  </a:lnTo>
                  <a:lnTo>
                    <a:pt x="335216" y="186334"/>
                  </a:lnTo>
                  <a:lnTo>
                    <a:pt x="413893" y="186334"/>
                  </a:lnTo>
                  <a:lnTo>
                    <a:pt x="413893" y="183070"/>
                  </a:lnTo>
                  <a:lnTo>
                    <a:pt x="422556" y="174409"/>
                  </a:lnTo>
                  <a:lnTo>
                    <a:pt x="404736" y="174409"/>
                  </a:lnTo>
                  <a:lnTo>
                    <a:pt x="398755" y="168093"/>
                  </a:lnTo>
                  <a:lnTo>
                    <a:pt x="390267" y="159482"/>
                  </a:lnTo>
                  <a:lnTo>
                    <a:pt x="360949" y="130213"/>
                  </a:lnTo>
                  <a:close/>
                </a:path>
                <a:path w="523239" h="532129">
                  <a:moveTo>
                    <a:pt x="433116" y="48590"/>
                  </a:moveTo>
                  <a:lnTo>
                    <a:pt x="415302" y="48590"/>
                  </a:lnTo>
                  <a:lnTo>
                    <a:pt x="472922" y="106235"/>
                  </a:lnTo>
                  <a:lnTo>
                    <a:pt x="404736" y="174409"/>
                  </a:lnTo>
                  <a:lnTo>
                    <a:pt x="422556" y="174409"/>
                  </a:lnTo>
                  <a:lnTo>
                    <a:pt x="466699" y="130276"/>
                  </a:lnTo>
                  <a:lnTo>
                    <a:pt x="481765" y="130276"/>
                  </a:lnTo>
                  <a:lnTo>
                    <a:pt x="478207" y="124710"/>
                  </a:lnTo>
                  <a:lnTo>
                    <a:pt x="475780" y="121170"/>
                  </a:lnTo>
                  <a:lnTo>
                    <a:pt x="499630" y="97320"/>
                  </a:lnTo>
                  <a:lnTo>
                    <a:pt x="481825" y="97320"/>
                  </a:lnTo>
                  <a:lnTo>
                    <a:pt x="433116" y="48590"/>
                  </a:lnTo>
                  <a:close/>
                </a:path>
                <a:path w="523239" h="532129">
                  <a:moveTo>
                    <a:pt x="465886" y="15836"/>
                  </a:moveTo>
                  <a:lnTo>
                    <a:pt x="448056" y="15836"/>
                  </a:lnTo>
                  <a:lnTo>
                    <a:pt x="505688" y="73456"/>
                  </a:lnTo>
                  <a:lnTo>
                    <a:pt x="481825" y="97320"/>
                  </a:lnTo>
                  <a:lnTo>
                    <a:pt x="499630" y="97320"/>
                  </a:lnTo>
                  <a:lnTo>
                    <a:pt x="521500" y="75450"/>
                  </a:lnTo>
                  <a:lnTo>
                    <a:pt x="521500" y="71475"/>
                  </a:lnTo>
                  <a:lnTo>
                    <a:pt x="519049" y="68999"/>
                  </a:lnTo>
                  <a:lnTo>
                    <a:pt x="465886" y="15836"/>
                  </a:lnTo>
                  <a:close/>
                </a:path>
                <a:path w="523239" h="532129">
                  <a:moveTo>
                    <a:pt x="450049" y="0"/>
                  </a:moveTo>
                  <a:lnTo>
                    <a:pt x="446062" y="0"/>
                  </a:lnTo>
                  <a:lnTo>
                    <a:pt x="398145" y="47917"/>
                  </a:lnTo>
                  <a:lnTo>
                    <a:pt x="432444" y="47917"/>
                  </a:lnTo>
                  <a:lnTo>
                    <a:pt x="424205" y="39674"/>
                  </a:lnTo>
                  <a:lnTo>
                    <a:pt x="448056" y="15836"/>
                  </a:lnTo>
                  <a:lnTo>
                    <a:pt x="465886" y="15836"/>
                  </a:lnTo>
                  <a:lnTo>
                    <a:pt x="450049" y="0"/>
                  </a:lnTo>
                  <a:close/>
                </a:path>
              </a:pathLst>
            </a:custGeom>
            <a:solidFill>
              <a:srgbClr val="F5821F"/>
            </a:solidFill>
          </p:spPr>
          <p:txBody>
            <a:bodyPr wrap="square" lIns="0" tIns="0" rIns="0" bIns="0" rtlCol="0"/>
            <a:lstStyle/>
            <a:p>
              <a:pPr defTabSz="751728"/>
              <a:endParaRPr sz="1480" dirty="0">
                <a:solidFill>
                  <a:prstClr val="black"/>
                </a:solidFill>
                <a:latin typeface="Deutsche Bank Text" charset="0"/>
                <a:ea typeface="Deutsche Bank Text" charset="0"/>
                <a:cs typeface="Deutsche Bank Text" charset="0"/>
              </a:endParaRPr>
            </a:p>
          </p:txBody>
        </p:sp>
      </p:grpSp>
    </p:spTree>
    <p:extLst>
      <p:ext uri="{BB962C8B-B14F-4D97-AF65-F5344CB8AC3E}">
        <p14:creationId xmlns:p14="http://schemas.microsoft.com/office/powerpoint/2010/main" val="517986110"/>
      </p:ext>
    </p:extLst>
  </p:cSld>
  <p:clrMapOvr>
    <a:masterClrMapping/>
  </p:clrMapOvr>
</p:sld>
</file>

<file path=ppt/slides/slide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 Placeholder 1"/>
          <p:cNvSpPr>
            <a:spLocks noGrp="1"/>
          </p:cNvSpPr>
          <p:nvPr>
            <p:ph type="body" sz="quarter" idx="62"/>
          </p:nvPr>
        </p:nvSpPr>
        <p:spPr/>
        <p:txBody>
          <a:bodyPr/>
          <a:lstStyle/>
          <a:p>
            <a:r>
              <a:rPr lang="en-US" dirty="0"/>
              <a:t>The Family Mission Statement</a:t>
            </a:r>
            <a:br>
              <a:rPr lang="en-US" dirty="0"/>
            </a:br>
            <a:endParaRPr lang="en-US" dirty="0"/>
          </a:p>
        </p:txBody>
      </p:sp>
      <p:sp>
        <p:nvSpPr>
          <p:cNvPr id="3" name="Text Placeholder 2"/>
          <p:cNvSpPr>
            <a:spLocks noGrp="1"/>
          </p:cNvSpPr>
          <p:nvPr>
            <p:ph type="body" sz="quarter" idx="63"/>
          </p:nvPr>
        </p:nvSpPr>
        <p:spPr/>
        <p:txBody>
          <a:bodyPr/>
          <a:lstStyle/>
          <a:p>
            <a:r>
              <a:rPr lang="en-US" dirty="0"/>
              <a:t>Sample Mission Statement</a:t>
            </a:r>
          </a:p>
        </p:txBody>
      </p:sp>
      <p:sp>
        <p:nvSpPr>
          <p:cNvPr id="9" name="Text Placeholder 8"/>
          <p:cNvSpPr>
            <a:spLocks noGrp="1"/>
          </p:cNvSpPr>
          <p:nvPr>
            <p:ph type="body" sz="quarter" idx="72"/>
          </p:nvPr>
        </p:nvSpPr>
        <p:spPr/>
        <p:txBody>
          <a:bodyPr/>
          <a:lstStyle/>
          <a:p>
            <a:r>
              <a:rPr lang="en-US" dirty="0"/>
              <a:t> </a:t>
            </a:r>
          </a:p>
        </p:txBody>
      </p:sp>
      <p:sp>
        <p:nvSpPr>
          <p:cNvPr id="26" name="Text Placeholder 7"/>
          <p:cNvSpPr>
            <a:spLocks noGrp="1"/>
          </p:cNvSpPr>
          <p:nvPr>
            <p:ph type="body" sz="quarter" idx="73"/>
          </p:nvPr>
        </p:nvSpPr>
        <p:spPr>
          <a:xfrm>
            <a:off x="701674" y="2087564"/>
            <a:ext cx="9324975" cy="2252208"/>
          </a:xfrm>
        </p:spPr>
        <p:txBody>
          <a:bodyPr/>
          <a:lstStyle/>
          <a:p>
            <a:pPr marL="1728" indent="0">
              <a:lnSpc>
                <a:spcPct val="100000"/>
              </a:lnSpc>
              <a:buNone/>
            </a:pPr>
            <a:r>
              <a:rPr lang="en-US" sz="1600" dirty="0"/>
              <a:t>Our family mission is providing the means to support and enhance family values; to provide freedom to pursue one’s dreams and pursue what will make one happy; to provide independence to each generation through independent wealth; to educate each family ember to the utmost; to serve as competitive capitalists, because this is the mechanism to sustain wealth; to serve as active stewards for the wealth of future generations; and for philanthropic purposes, to contribute some amount of time, talent and wealth to improving society.</a:t>
            </a:r>
          </a:p>
        </p:txBody>
      </p:sp>
    </p:spTree>
    <p:extLst>
      <p:ext uri="{BB962C8B-B14F-4D97-AF65-F5344CB8AC3E}">
        <p14:creationId xmlns:p14="http://schemas.microsoft.com/office/powerpoint/2010/main" val="593243696"/>
      </p:ext>
    </p:extLst>
  </p:cSld>
  <p:clrMapOvr>
    <a:masterClrMapping/>
  </p:clrMapOvr>
</p:sld>
</file>

<file path=ppt/slides/slide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 Placeholder 1"/>
          <p:cNvSpPr>
            <a:spLocks noGrp="1"/>
          </p:cNvSpPr>
          <p:nvPr>
            <p:ph type="body" sz="quarter" idx="62"/>
          </p:nvPr>
        </p:nvSpPr>
        <p:spPr/>
        <p:txBody>
          <a:bodyPr/>
          <a:lstStyle/>
          <a:p>
            <a:r>
              <a:rPr lang="en-US" dirty="0"/>
              <a:t>The Family Mission Statement</a:t>
            </a:r>
            <a:br>
              <a:rPr lang="en-US" dirty="0"/>
            </a:br>
            <a:endParaRPr lang="en-US" dirty="0"/>
          </a:p>
        </p:txBody>
      </p:sp>
      <p:sp>
        <p:nvSpPr>
          <p:cNvPr id="3" name="Text Placeholder 2"/>
          <p:cNvSpPr>
            <a:spLocks noGrp="1"/>
          </p:cNvSpPr>
          <p:nvPr>
            <p:ph type="body" sz="quarter" idx="63"/>
          </p:nvPr>
        </p:nvSpPr>
        <p:spPr/>
        <p:txBody>
          <a:bodyPr/>
          <a:lstStyle/>
          <a:p>
            <a:r>
              <a:rPr lang="en-US" dirty="0"/>
              <a:t>Sample Mission Statement</a:t>
            </a:r>
          </a:p>
        </p:txBody>
      </p:sp>
      <p:sp>
        <p:nvSpPr>
          <p:cNvPr id="9" name="Text Placeholder 8"/>
          <p:cNvSpPr>
            <a:spLocks noGrp="1"/>
          </p:cNvSpPr>
          <p:nvPr>
            <p:ph type="body" sz="quarter" idx="72"/>
          </p:nvPr>
        </p:nvSpPr>
        <p:spPr/>
        <p:txBody>
          <a:bodyPr/>
          <a:lstStyle/>
          <a:p>
            <a:r>
              <a:rPr lang="en-US" dirty="0"/>
              <a:t> </a:t>
            </a:r>
          </a:p>
        </p:txBody>
      </p:sp>
      <p:sp>
        <p:nvSpPr>
          <p:cNvPr id="26" name="Text Placeholder 7"/>
          <p:cNvSpPr>
            <a:spLocks noGrp="1"/>
          </p:cNvSpPr>
          <p:nvPr>
            <p:ph type="body" sz="quarter" idx="73"/>
          </p:nvPr>
        </p:nvSpPr>
        <p:spPr>
          <a:xfrm>
            <a:off x="701674" y="2087564"/>
            <a:ext cx="9324975" cy="2252208"/>
          </a:xfrm>
        </p:spPr>
        <p:txBody>
          <a:bodyPr/>
          <a:lstStyle/>
          <a:p>
            <a:pPr marL="1728" indent="0">
              <a:lnSpc>
                <a:spcPct val="100000"/>
              </a:lnSpc>
              <a:buNone/>
            </a:pPr>
            <a:r>
              <a:rPr lang="en-US" sz="1600" dirty="0">
                <a:solidFill>
                  <a:schemeClr val="tx1"/>
                </a:solidFill>
              </a:rPr>
              <a:t>From Preparing Heirs, Williams and Preisser, V. (2003)</a:t>
            </a:r>
          </a:p>
          <a:p>
            <a:pPr marL="109728">
              <a:lnSpc>
                <a:spcPct val="100000"/>
              </a:lnSpc>
            </a:pPr>
            <a:r>
              <a:rPr lang="en-US" sz="1600" dirty="0"/>
              <a:t>“To use our resources to strengthen our family and to support causes in which we believe.</a:t>
            </a:r>
          </a:p>
          <a:p>
            <a:pPr marL="109728">
              <a:lnSpc>
                <a:spcPct val="100000"/>
              </a:lnSpc>
            </a:pPr>
            <a:r>
              <a:rPr lang="en-US" sz="1600" dirty="0"/>
              <a:t>To strengthen our family and use its assets wisely; to enable our family and others to realize their fullest potential; to value and encourage love, work, self-sufficiency, and cooperation within the family and in the larger community.</a:t>
            </a:r>
          </a:p>
          <a:p>
            <a:pPr marL="109728">
              <a:lnSpc>
                <a:spcPct val="100000"/>
              </a:lnSpc>
            </a:pPr>
            <a:r>
              <a:rPr lang="en-US" sz="1600" dirty="0"/>
              <a:t>To maximize the equitable transfer of my assets in a way that will enable and encourage my heirs to work for the benefit of humanity.”</a:t>
            </a:r>
          </a:p>
        </p:txBody>
      </p:sp>
    </p:spTree>
    <p:extLst>
      <p:ext uri="{BB962C8B-B14F-4D97-AF65-F5344CB8AC3E}">
        <p14:creationId xmlns:p14="http://schemas.microsoft.com/office/powerpoint/2010/main" val="2424184394"/>
      </p:ext>
    </p:extLst>
  </p:cSld>
  <p:clrMapOvr>
    <a:masterClrMapping/>
  </p:clrMapOvr>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 Placeholder 1"/>
          <p:cNvSpPr>
            <a:spLocks noGrp="1"/>
          </p:cNvSpPr>
          <p:nvPr>
            <p:ph type="body" sz="quarter" idx="62"/>
          </p:nvPr>
        </p:nvSpPr>
        <p:spPr/>
        <p:txBody>
          <a:bodyPr/>
          <a:lstStyle/>
          <a:p>
            <a:r>
              <a:rPr lang="en-US" dirty="0"/>
              <a:t>The Landscape</a:t>
            </a:r>
          </a:p>
        </p:txBody>
      </p:sp>
      <p:sp>
        <p:nvSpPr>
          <p:cNvPr id="3" name="Text Placeholder 2"/>
          <p:cNvSpPr>
            <a:spLocks noGrp="1"/>
          </p:cNvSpPr>
          <p:nvPr>
            <p:ph type="body" sz="quarter" idx="63"/>
          </p:nvPr>
        </p:nvSpPr>
        <p:spPr/>
        <p:txBody>
          <a:bodyPr/>
          <a:lstStyle/>
          <a:p>
            <a:r>
              <a:rPr lang="en-US" dirty="0"/>
              <a:t>Factors Predicting </a:t>
            </a:r>
            <a:r>
              <a:rPr lang="en-US" i="1" dirty="0"/>
              <a:t>Success</a:t>
            </a:r>
            <a:r>
              <a:rPr lang="en-US" dirty="0"/>
              <a:t> in the Transition of Family Wealth</a:t>
            </a:r>
            <a:r>
              <a:rPr lang="en-US" baseline="30000" dirty="0"/>
              <a:t>1</a:t>
            </a:r>
          </a:p>
          <a:p>
            <a:r>
              <a:rPr lang="en-US" dirty="0"/>
              <a:t> </a:t>
            </a:r>
          </a:p>
        </p:txBody>
      </p:sp>
      <p:sp>
        <p:nvSpPr>
          <p:cNvPr id="11" name="Text Placeholder 10"/>
          <p:cNvSpPr>
            <a:spLocks noGrp="1"/>
          </p:cNvSpPr>
          <p:nvPr>
            <p:ph type="body" sz="quarter" idx="72"/>
          </p:nvPr>
        </p:nvSpPr>
        <p:spPr/>
        <p:txBody>
          <a:bodyPr/>
          <a:lstStyle/>
          <a:p>
            <a:pPr marL="73152" indent="-73152"/>
            <a:r>
              <a:rPr lang="en-US" baseline="30000" dirty="0"/>
              <a:t>1	</a:t>
            </a:r>
            <a:r>
              <a:rPr lang="en-US" dirty="0"/>
              <a:t>Roy Williams and Vic Preisser, Preparing Heirs, (San Francisco, Robert D. Reed Publishers, 2003)</a:t>
            </a:r>
          </a:p>
          <a:p>
            <a:pPr marL="73152" indent="-73152"/>
            <a:r>
              <a:rPr lang="en-US" baseline="30000" dirty="0"/>
              <a:t>2	</a:t>
            </a:r>
            <a:r>
              <a:rPr lang="en-US" dirty="0"/>
              <a:t>Failure was defined as “involuntary loss of control of the assets”</a:t>
            </a:r>
          </a:p>
          <a:p>
            <a:pPr marL="73152" indent="-73152"/>
            <a:r>
              <a:rPr lang="en-US" baseline="30000" dirty="0"/>
              <a:t>3	</a:t>
            </a:r>
            <a:r>
              <a:rPr lang="en-US" dirty="0"/>
              <a:t>Successful wealth transition was defined as “wealth remaining under control of the beneficiaries” </a:t>
            </a:r>
          </a:p>
        </p:txBody>
      </p:sp>
      <p:grpSp>
        <p:nvGrpSpPr>
          <p:cNvPr id="16" name="Group 15"/>
          <p:cNvGrpSpPr/>
          <p:nvPr/>
        </p:nvGrpSpPr>
        <p:grpSpPr>
          <a:xfrm>
            <a:off x="701675" y="2079315"/>
            <a:ext cx="9324975" cy="240408"/>
            <a:chOff x="701675" y="2079315"/>
            <a:chExt cx="18927057" cy="240408"/>
          </a:xfrm>
        </p:grpSpPr>
        <p:cxnSp>
          <p:nvCxnSpPr>
            <p:cNvPr id="17" name="Straight Connector 16"/>
            <p:cNvCxnSpPr/>
            <p:nvPr/>
          </p:nvCxnSpPr>
          <p:spPr>
            <a:xfrm>
              <a:off x="701675" y="2319723"/>
              <a:ext cx="18927057" cy="0"/>
            </a:xfrm>
            <a:prstGeom prst="line">
              <a:avLst/>
            </a:prstGeom>
            <a:ln w="6350">
              <a:solidFill>
                <a:srgbClr val="A7A8AA"/>
              </a:solidFill>
            </a:ln>
          </p:spPr>
          <p:style>
            <a:lnRef idx="1">
              <a:schemeClr val="accent1"/>
            </a:lnRef>
            <a:fillRef idx="0">
              <a:schemeClr val="accent1"/>
            </a:fillRef>
            <a:effectRef idx="0">
              <a:schemeClr val="accent1"/>
            </a:effectRef>
            <a:fontRef idx="minor">
              <a:schemeClr val="tx1"/>
            </a:fontRef>
          </p:style>
        </p:cxnSp>
        <p:sp>
          <p:nvSpPr>
            <p:cNvPr id="18" name="Text Placeholder 3"/>
            <p:cNvSpPr txBox="1">
              <a:spLocks/>
            </p:cNvSpPr>
            <p:nvPr/>
          </p:nvSpPr>
          <p:spPr>
            <a:xfrm>
              <a:off x="701675" y="2079315"/>
              <a:ext cx="18927057" cy="202388"/>
            </a:xfrm>
            <a:prstGeom prst="rect">
              <a:avLst/>
            </a:prstGeom>
          </p:spPr>
          <p:txBody>
            <a:bodyPr lIns="0" tIns="0" rIns="0" bIns="0"/>
            <a:lstStyle>
              <a:lvl1pPr marL="0" indent="0" algn="l" defTabSz="911565" rtl="0" eaLnBrk="1" latinLnBrk="0" hangingPunct="1">
                <a:lnSpc>
                  <a:spcPct val="90000"/>
                </a:lnSpc>
                <a:spcBef>
                  <a:spcPts val="997"/>
                </a:spcBef>
                <a:buFont typeface="Arial"/>
                <a:buNone/>
                <a:defRPr sz="1400" b="0" i="0" kern="1200" baseline="0">
                  <a:solidFill>
                    <a:srgbClr val="00205B"/>
                  </a:solidFill>
                  <a:latin typeface="Deutsche Bank Text" charset="0"/>
                  <a:ea typeface="Deutsche Bank Text" charset="0"/>
                  <a:cs typeface="Deutsche Bank Text" charset="0"/>
                </a:defRPr>
              </a:lvl1pPr>
              <a:lvl2pPr marL="683674" indent="-227891" algn="l" defTabSz="911565" rtl="0" eaLnBrk="1" latinLnBrk="0" hangingPunct="1">
                <a:lnSpc>
                  <a:spcPct val="90000"/>
                </a:lnSpc>
                <a:spcBef>
                  <a:spcPts val="498"/>
                </a:spcBef>
                <a:buFont typeface="Arial"/>
                <a:buChar char="•"/>
                <a:defRPr sz="2393" kern="1200">
                  <a:solidFill>
                    <a:schemeClr val="tx1"/>
                  </a:solidFill>
                  <a:latin typeface="+mn-lt"/>
                  <a:ea typeface="+mn-ea"/>
                  <a:cs typeface="+mn-cs"/>
                </a:defRPr>
              </a:lvl2pPr>
              <a:lvl3pPr marL="1139457" indent="-227891" algn="l" defTabSz="911565" rtl="0" eaLnBrk="1" latinLnBrk="0" hangingPunct="1">
                <a:lnSpc>
                  <a:spcPct val="90000"/>
                </a:lnSpc>
                <a:spcBef>
                  <a:spcPts val="498"/>
                </a:spcBef>
                <a:buFont typeface="Arial"/>
                <a:buChar char="•"/>
                <a:defRPr sz="1994" kern="1200">
                  <a:solidFill>
                    <a:schemeClr val="tx1"/>
                  </a:solidFill>
                  <a:latin typeface="+mn-lt"/>
                  <a:ea typeface="+mn-ea"/>
                  <a:cs typeface="+mn-cs"/>
                </a:defRPr>
              </a:lvl3pPr>
              <a:lvl4pPr marL="1595239" indent="-227891" algn="l" defTabSz="911565" rtl="0" eaLnBrk="1" latinLnBrk="0" hangingPunct="1">
                <a:lnSpc>
                  <a:spcPct val="90000"/>
                </a:lnSpc>
                <a:spcBef>
                  <a:spcPts val="498"/>
                </a:spcBef>
                <a:buFont typeface="Arial"/>
                <a:buChar char="•"/>
                <a:defRPr sz="1794" kern="1200">
                  <a:solidFill>
                    <a:schemeClr val="tx1"/>
                  </a:solidFill>
                  <a:latin typeface="+mn-lt"/>
                  <a:ea typeface="+mn-ea"/>
                  <a:cs typeface="+mn-cs"/>
                </a:defRPr>
              </a:lvl4pPr>
              <a:lvl5pPr marL="2051022" indent="-227891" algn="l" defTabSz="911565" rtl="0" eaLnBrk="1" latinLnBrk="0" hangingPunct="1">
                <a:lnSpc>
                  <a:spcPct val="90000"/>
                </a:lnSpc>
                <a:spcBef>
                  <a:spcPts val="498"/>
                </a:spcBef>
                <a:buFont typeface="Arial"/>
                <a:buChar char="•"/>
                <a:defRPr sz="1794" kern="1200">
                  <a:solidFill>
                    <a:schemeClr val="tx1"/>
                  </a:solidFill>
                  <a:latin typeface="+mn-lt"/>
                  <a:ea typeface="+mn-ea"/>
                  <a:cs typeface="+mn-cs"/>
                </a:defRPr>
              </a:lvl5pPr>
              <a:lvl6pPr marL="2506805" indent="-227891" algn="l" defTabSz="911565" rtl="0" eaLnBrk="1" latinLnBrk="0" hangingPunct="1">
                <a:lnSpc>
                  <a:spcPct val="90000"/>
                </a:lnSpc>
                <a:spcBef>
                  <a:spcPts val="498"/>
                </a:spcBef>
                <a:buFont typeface="Arial"/>
                <a:buChar char="•"/>
                <a:defRPr sz="1794" kern="1200">
                  <a:solidFill>
                    <a:schemeClr val="tx1"/>
                  </a:solidFill>
                  <a:latin typeface="+mn-lt"/>
                  <a:ea typeface="+mn-ea"/>
                  <a:cs typeface="+mn-cs"/>
                </a:defRPr>
              </a:lvl6pPr>
              <a:lvl7pPr marL="2962587" indent="-227891" algn="l" defTabSz="911565" rtl="0" eaLnBrk="1" latinLnBrk="0" hangingPunct="1">
                <a:lnSpc>
                  <a:spcPct val="90000"/>
                </a:lnSpc>
                <a:spcBef>
                  <a:spcPts val="498"/>
                </a:spcBef>
                <a:buFont typeface="Arial"/>
                <a:buChar char="•"/>
                <a:defRPr sz="1794" kern="1200">
                  <a:solidFill>
                    <a:schemeClr val="tx1"/>
                  </a:solidFill>
                  <a:latin typeface="+mn-lt"/>
                  <a:ea typeface="+mn-ea"/>
                  <a:cs typeface="+mn-cs"/>
                </a:defRPr>
              </a:lvl7pPr>
              <a:lvl8pPr marL="3418370" indent="-227891" algn="l" defTabSz="911565" rtl="0" eaLnBrk="1" latinLnBrk="0" hangingPunct="1">
                <a:lnSpc>
                  <a:spcPct val="90000"/>
                </a:lnSpc>
                <a:spcBef>
                  <a:spcPts val="498"/>
                </a:spcBef>
                <a:buFont typeface="Arial"/>
                <a:buChar char="•"/>
                <a:defRPr sz="1794" kern="1200">
                  <a:solidFill>
                    <a:schemeClr val="tx1"/>
                  </a:solidFill>
                  <a:latin typeface="+mn-lt"/>
                  <a:ea typeface="+mn-ea"/>
                  <a:cs typeface="+mn-cs"/>
                </a:defRPr>
              </a:lvl8pPr>
              <a:lvl9pPr marL="3874153" indent="-227891" algn="l" defTabSz="911565" rtl="0" eaLnBrk="1" latinLnBrk="0" hangingPunct="1">
                <a:lnSpc>
                  <a:spcPct val="90000"/>
                </a:lnSpc>
                <a:spcBef>
                  <a:spcPts val="498"/>
                </a:spcBef>
                <a:buFont typeface="Arial"/>
                <a:buChar char="•"/>
                <a:defRPr sz="1794" kern="1200">
                  <a:solidFill>
                    <a:schemeClr val="tx1"/>
                  </a:solidFill>
                  <a:latin typeface="+mn-lt"/>
                  <a:ea typeface="+mn-ea"/>
                  <a:cs typeface="+mn-cs"/>
                </a:defRPr>
              </a:lvl9pPr>
            </a:lstStyle>
            <a:p>
              <a:r>
                <a:rPr lang="en-US" dirty="0">
                  <a:latin typeface="Deutsche Bank Text" panose="020B0503020202030204" pitchFamily="34" charset="0"/>
                  <a:ea typeface="Deutsche Bank Text" panose="020B0503020202030204" pitchFamily="34" charset="0"/>
                  <a:cs typeface="Deutsche Bank Text" panose="020B0503020202030204" pitchFamily="34" charset="0"/>
                </a:rPr>
                <a:t>20-year longitudinal study of 3,500 families with average net worth ranging between $15-70 million</a:t>
              </a:r>
            </a:p>
          </p:txBody>
        </p:sp>
      </p:grpSp>
      <p:grpSp>
        <p:nvGrpSpPr>
          <p:cNvPr id="4" name="Group 3"/>
          <p:cNvGrpSpPr/>
          <p:nvPr/>
        </p:nvGrpSpPr>
        <p:grpSpPr>
          <a:xfrm flipH="1">
            <a:off x="709460" y="2594834"/>
            <a:ext cx="4330310" cy="3819555"/>
            <a:chOff x="5696340" y="2594834"/>
            <a:chExt cx="4330310" cy="3819555"/>
          </a:xfrm>
        </p:grpSpPr>
        <p:sp>
          <p:nvSpPr>
            <p:cNvPr id="25" name="Freeform 24"/>
            <p:cNvSpPr/>
            <p:nvPr/>
          </p:nvSpPr>
          <p:spPr>
            <a:xfrm>
              <a:off x="5696340" y="2594834"/>
              <a:ext cx="4330310" cy="1097280"/>
            </a:xfrm>
            <a:custGeom>
              <a:avLst/>
              <a:gdLst>
                <a:gd name="connsiteX0" fmla="*/ 0 w 4330310"/>
                <a:gd name="connsiteY0" fmla="*/ 0 h 1216800"/>
                <a:gd name="connsiteX1" fmla="*/ 3721910 w 4330310"/>
                <a:gd name="connsiteY1" fmla="*/ 0 h 1216800"/>
                <a:gd name="connsiteX2" fmla="*/ 4330310 w 4330310"/>
                <a:gd name="connsiteY2" fmla="*/ 608400 h 1216800"/>
                <a:gd name="connsiteX3" fmla="*/ 3721910 w 4330310"/>
                <a:gd name="connsiteY3" fmla="*/ 1216800 h 1216800"/>
                <a:gd name="connsiteX4" fmla="*/ 0 w 4330310"/>
                <a:gd name="connsiteY4" fmla="*/ 1216800 h 1216800"/>
                <a:gd name="connsiteX5" fmla="*/ 0 w 4330310"/>
                <a:gd name="connsiteY5" fmla="*/ 0 h 1216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330310" h="1216800">
                  <a:moveTo>
                    <a:pt x="0" y="0"/>
                  </a:moveTo>
                  <a:lnTo>
                    <a:pt x="3721910" y="0"/>
                  </a:lnTo>
                  <a:lnTo>
                    <a:pt x="4330310" y="608400"/>
                  </a:lnTo>
                  <a:lnTo>
                    <a:pt x="3721910" y="1216800"/>
                  </a:lnTo>
                  <a:lnTo>
                    <a:pt x="0" y="1216800"/>
                  </a:lnTo>
                  <a:lnTo>
                    <a:pt x="0" y="0"/>
                  </a:lnTo>
                  <a:close/>
                </a:path>
              </a:pathLst>
            </a:custGeom>
            <a:solidFill>
              <a:schemeClr val="accent4"/>
            </a:solidFill>
            <a:effectLst/>
            <a:scene3d>
              <a:camera prst="orthographicFront">
                <a:rot lat="0" lon="0" rev="10800000"/>
              </a:camera>
              <a:lightRig rig="threePt" dir="t"/>
            </a:scene3d>
            <a:sp3d/>
          </p:spPr>
          <p:style>
            <a:lnRef idx="2">
              <a:schemeClr val="lt1">
                <a:hueOff val="0"/>
                <a:satOff val="0"/>
                <a:lumOff val="0"/>
                <a:alphaOff val="0"/>
              </a:schemeClr>
            </a:lnRef>
            <a:fillRef idx="1">
              <a:scrgbClr r="0" g="0" b="0"/>
            </a:fillRef>
            <a:effectRef idx="0">
              <a:schemeClr val="accent1">
                <a:hueOff val="0"/>
                <a:satOff val="0"/>
                <a:lumOff val="0"/>
                <a:alphaOff val="0"/>
              </a:schemeClr>
            </a:effectRef>
            <a:fontRef idx="minor">
              <a:schemeClr val="lt1"/>
            </a:fontRef>
          </p:style>
          <p:txBody>
            <a:bodyPr spcFirstLastPara="0" vert="horz" wrap="square" lIns="182880" tIns="53340" rIns="274320" bIns="53340" numCol="1" spcCol="1270" anchor="ctr" anchorCtr="0">
              <a:noAutofit/>
              <a:flatTx/>
            </a:bodyPr>
            <a:lstStyle/>
            <a:p>
              <a:pPr defTabSz="622300">
                <a:lnSpc>
                  <a:spcPct val="90000"/>
                </a:lnSpc>
                <a:spcBef>
                  <a:spcPct val="0"/>
                </a:spcBef>
                <a:spcAft>
                  <a:spcPct val="35000"/>
                </a:spcAft>
              </a:pPr>
              <a:r>
                <a:rPr lang="en-US" sz="1400" dirty="0">
                  <a:solidFill>
                    <a:schemeClr val="bg1"/>
                  </a:solidFill>
                  <a:latin typeface="Deutsche Bank Text" panose="020B0503020202030204" pitchFamily="34" charset="0"/>
                  <a:ea typeface="Deutsche Bank Text" panose="020B0503020202030204" pitchFamily="34" charset="0"/>
                  <a:cs typeface="Deutsche Bank Text" panose="020B0503020202030204" pitchFamily="34" charset="0"/>
                </a:rPr>
                <a:t>A commitment to managing wealth as a </a:t>
              </a:r>
              <a:br>
                <a:rPr lang="en-US" sz="1400" dirty="0">
                  <a:solidFill>
                    <a:schemeClr val="bg1"/>
                  </a:solidFill>
                  <a:latin typeface="Deutsche Bank Text" panose="020B0503020202030204" pitchFamily="34" charset="0"/>
                  <a:ea typeface="Deutsche Bank Text" panose="020B0503020202030204" pitchFamily="34" charset="0"/>
                  <a:cs typeface="Deutsche Bank Text" panose="020B0503020202030204" pitchFamily="34" charset="0"/>
                </a:rPr>
              </a:br>
              <a:r>
                <a:rPr lang="en-US" sz="1400" dirty="0">
                  <a:solidFill>
                    <a:schemeClr val="bg1"/>
                  </a:solidFill>
                  <a:latin typeface="Deutsche Bank Text" panose="020B0503020202030204" pitchFamily="34" charset="0"/>
                  <a:ea typeface="Deutsche Bank Text" panose="020B0503020202030204" pitchFamily="34" charset="0"/>
                  <a:cs typeface="Deutsche Bank Text" panose="020B0503020202030204" pitchFamily="34" charset="0"/>
                </a:rPr>
                <a:t>family enterprise</a:t>
              </a:r>
            </a:p>
          </p:txBody>
        </p:sp>
        <p:sp>
          <p:nvSpPr>
            <p:cNvPr id="26" name="Freeform 25"/>
            <p:cNvSpPr/>
            <p:nvPr/>
          </p:nvSpPr>
          <p:spPr>
            <a:xfrm>
              <a:off x="5696340" y="3955971"/>
              <a:ext cx="4330310" cy="1097280"/>
            </a:xfrm>
            <a:custGeom>
              <a:avLst/>
              <a:gdLst>
                <a:gd name="connsiteX0" fmla="*/ 0 w 4330310"/>
                <a:gd name="connsiteY0" fmla="*/ 0 h 1216800"/>
                <a:gd name="connsiteX1" fmla="*/ 3721910 w 4330310"/>
                <a:gd name="connsiteY1" fmla="*/ 0 h 1216800"/>
                <a:gd name="connsiteX2" fmla="*/ 4330310 w 4330310"/>
                <a:gd name="connsiteY2" fmla="*/ 608400 h 1216800"/>
                <a:gd name="connsiteX3" fmla="*/ 3721910 w 4330310"/>
                <a:gd name="connsiteY3" fmla="*/ 1216800 h 1216800"/>
                <a:gd name="connsiteX4" fmla="*/ 0 w 4330310"/>
                <a:gd name="connsiteY4" fmla="*/ 1216800 h 1216800"/>
                <a:gd name="connsiteX5" fmla="*/ 0 w 4330310"/>
                <a:gd name="connsiteY5" fmla="*/ 0 h 1216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330310" h="1216800">
                  <a:moveTo>
                    <a:pt x="0" y="0"/>
                  </a:moveTo>
                  <a:lnTo>
                    <a:pt x="3721910" y="0"/>
                  </a:lnTo>
                  <a:lnTo>
                    <a:pt x="4330310" y="608400"/>
                  </a:lnTo>
                  <a:lnTo>
                    <a:pt x="3721910" y="1216800"/>
                  </a:lnTo>
                  <a:lnTo>
                    <a:pt x="0" y="1216800"/>
                  </a:lnTo>
                  <a:lnTo>
                    <a:pt x="0" y="0"/>
                  </a:lnTo>
                  <a:close/>
                </a:path>
              </a:pathLst>
            </a:custGeom>
            <a:solidFill>
              <a:schemeClr val="accent4"/>
            </a:solidFill>
            <a:effectLst/>
            <a:scene3d>
              <a:camera prst="orthographicFront">
                <a:rot lat="0" lon="0" rev="10800000"/>
              </a:camera>
              <a:lightRig rig="threePt" dir="t"/>
            </a:scene3d>
            <a:sp3d/>
          </p:spPr>
          <p:style>
            <a:lnRef idx="2">
              <a:schemeClr val="lt1">
                <a:hueOff val="0"/>
                <a:satOff val="0"/>
                <a:lumOff val="0"/>
                <a:alphaOff val="0"/>
              </a:schemeClr>
            </a:lnRef>
            <a:fillRef idx="1">
              <a:scrgbClr r="0" g="0" b="0"/>
            </a:fillRef>
            <a:effectRef idx="0">
              <a:schemeClr val="accent1">
                <a:hueOff val="0"/>
                <a:satOff val="0"/>
                <a:lumOff val="0"/>
                <a:alphaOff val="0"/>
              </a:schemeClr>
            </a:effectRef>
            <a:fontRef idx="minor">
              <a:schemeClr val="lt1"/>
            </a:fontRef>
          </p:style>
          <p:txBody>
            <a:bodyPr spcFirstLastPara="0" vert="horz" wrap="square" lIns="182880" tIns="53340" rIns="274320" bIns="53340" numCol="1" spcCol="1270" anchor="ctr" anchorCtr="0">
              <a:noAutofit/>
              <a:flatTx/>
            </a:bodyPr>
            <a:lstStyle/>
            <a:p>
              <a:pPr defTabSz="622300">
                <a:lnSpc>
                  <a:spcPct val="90000"/>
                </a:lnSpc>
                <a:spcBef>
                  <a:spcPct val="0"/>
                </a:spcBef>
                <a:spcAft>
                  <a:spcPct val="35000"/>
                </a:spcAft>
              </a:pPr>
              <a:r>
                <a:rPr lang="en-US" sz="1400" dirty="0">
                  <a:solidFill>
                    <a:schemeClr val="bg1"/>
                  </a:solidFill>
                  <a:latin typeface="Deutsche Bank Text" panose="020B0503020202030204" pitchFamily="34" charset="0"/>
                  <a:ea typeface="Deutsche Bank Text" panose="020B0503020202030204" pitchFamily="34" charset="0"/>
                  <a:cs typeface="Deutsche Bank Text" panose="020B0503020202030204" pitchFamily="34" charset="0"/>
                </a:rPr>
                <a:t>A process for integrating the wishes of individual family members into a family mission statement to guide decision-making</a:t>
              </a:r>
            </a:p>
          </p:txBody>
        </p:sp>
        <p:sp>
          <p:nvSpPr>
            <p:cNvPr id="27" name="Freeform 26"/>
            <p:cNvSpPr/>
            <p:nvPr/>
          </p:nvSpPr>
          <p:spPr>
            <a:xfrm>
              <a:off x="5696340" y="5317109"/>
              <a:ext cx="4330310" cy="1097280"/>
            </a:xfrm>
            <a:custGeom>
              <a:avLst/>
              <a:gdLst>
                <a:gd name="connsiteX0" fmla="*/ 0 w 4330310"/>
                <a:gd name="connsiteY0" fmla="*/ 0 h 1216800"/>
                <a:gd name="connsiteX1" fmla="*/ 3721910 w 4330310"/>
                <a:gd name="connsiteY1" fmla="*/ 0 h 1216800"/>
                <a:gd name="connsiteX2" fmla="*/ 4330310 w 4330310"/>
                <a:gd name="connsiteY2" fmla="*/ 608400 h 1216800"/>
                <a:gd name="connsiteX3" fmla="*/ 3721910 w 4330310"/>
                <a:gd name="connsiteY3" fmla="*/ 1216800 h 1216800"/>
                <a:gd name="connsiteX4" fmla="*/ 0 w 4330310"/>
                <a:gd name="connsiteY4" fmla="*/ 1216800 h 1216800"/>
                <a:gd name="connsiteX5" fmla="*/ 0 w 4330310"/>
                <a:gd name="connsiteY5" fmla="*/ 0 h 1216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330310" h="1216800">
                  <a:moveTo>
                    <a:pt x="0" y="0"/>
                  </a:moveTo>
                  <a:lnTo>
                    <a:pt x="3721910" y="0"/>
                  </a:lnTo>
                  <a:lnTo>
                    <a:pt x="4330310" y="608400"/>
                  </a:lnTo>
                  <a:lnTo>
                    <a:pt x="3721910" y="1216800"/>
                  </a:lnTo>
                  <a:lnTo>
                    <a:pt x="0" y="1216800"/>
                  </a:lnTo>
                  <a:lnTo>
                    <a:pt x="0" y="0"/>
                  </a:lnTo>
                  <a:close/>
                </a:path>
              </a:pathLst>
            </a:custGeom>
            <a:solidFill>
              <a:schemeClr val="accent4"/>
            </a:solidFill>
            <a:effectLst/>
            <a:scene3d>
              <a:camera prst="orthographicFront">
                <a:rot lat="0" lon="0" rev="10800000"/>
              </a:camera>
              <a:lightRig rig="threePt" dir="t"/>
            </a:scene3d>
            <a:sp3d/>
          </p:spPr>
          <p:style>
            <a:lnRef idx="2">
              <a:schemeClr val="lt1">
                <a:hueOff val="0"/>
                <a:satOff val="0"/>
                <a:lumOff val="0"/>
                <a:alphaOff val="0"/>
              </a:schemeClr>
            </a:lnRef>
            <a:fillRef idx="1">
              <a:scrgbClr r="0" g="0" b="0"/>
            </a:fillRef>
            <a:effectRef idx="0">
              <a:schemeClr val="accent1">
                <a:hueOff val="0"/>
                <a:satOff val="0"/>
                <a:lumOff val="0"/>
                <a:alphaOff val="0"/>
              </a:schemeClr>
            </a:effectRef>
            <a:fontRef idx="minor">
              <a:schemeClr val="lt1"/>
            </a:fontRef>
          </p:style>
          <p:txBody>
            <a:bodyPr spcFirstLastPara="0" vert="horz" wrap="square" lIns="182880" tIns="53340" rIns="274320" bIns="53340" numCol="1" spcCol="1270" anchor="ctr" anchorCtr="0">
              <a:noAutofit/>
              <a:flatTx/>
            </a:bodyPr>
            <a:lstStyle/>
            <a:p>
              <a:pPr defTabSz="622300">
                <a:lnSpc>
                  <a:spcPct val="90000"/>
                </a:lnSpc>
                <a:spcBef>
                  <a:spcPct val="0"/>
                </a:spcBef>
                <a:spcAft>
                  <a:spcPct val="35000"/>
                </a:spcAft>
              </a:pPr>
              <a:r>
                <a:rPr lang="en-US" sz="1400" dirty="0">
                  <a:solidFill>
                    <a:schemeClr val="bg1"/>
                  </a:solidFill>
                  <a:latin typeface="Deutsche Bank Text" panose="020B0503020202030204" pitchFamily="34" charset="0"/>
                  <a:ea typeface="Deutsche Bank Text" panose="020B0503020202030204" pitchFamily="34" charset="0"/>
                  <a:cs typeface="Deutsche Bank Text" panose="020B0503020202030204" pitchFamily="34" charset="0"/>
                </a:rPr>
                <a:t>Opportunities for family members to learn, practice and demonstrate skills important to maintaining family unity</a:t>
              </a:r>
            </a:p>
          </p:txBody>
        </p:sp>
      </p:grpSp>
      <p:graphicFrame>
        <p:nvGraphicFramePr>
          <p:cNvPr id="14" name="Content Placeholder 11"/>
          <p:cNvGraphicFramePr>
            <a:graphicFrameLocks/>
          </p:cNvGraphicFramePr>
          <p:nvPr/>
        </p:nvGraphicFramePr>
        <p:xfrm>
          <a:off x="5432898" y="2643611"/>
          <a:ext cx="4314195" cy="4145061"/>
        </p:xfrm>
        <a:graphic>
          <a:graphicData uri="http://schemas.openxmlformats.org/drawingml/2006/chart">
            <c:chart xmlns:c="http://schemas.openxmlformats.org/drawingml/2006/chart" xmlns:r="http://schemas.openxmlformats.org/officeDocument/2006/relationships" r:id="rId3"/>
          </a:graphicData>
        </a:graphic>
      </p:graphicFrame>
      <p:sp>
        <p:nvSpPr>
          <p:cNvPr id="15" name="TextBox 13"/>
          <p:cNvSpPr txBox="1">
            <a:spLocks noChangeArrowheads="1"/>
          </p:cNvSpPr>
          <p:nvPr/>
        </p:nvSpPr>
        <p:spPr bwMode="auto">
          <a:xfrm>
            <a:off x="5221135" y="2489781"/>
            <a:ext cx="1576352" cy="5816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algn="l" eaLnBrk="0" hangingPunct="0">
              <a:lnSpc>
                <a:spcPct val="95000"/>
              </a:lnSpc>
              <a:spcBef>
                <a:spcPct val="30000"/>
              </a:spcBef>
              <a:spcAft>
                <a:spcPct val="15000"/>
              </a:spcAft>
              <a:buClr>
                <a:schemeClr val="tx2"/>
              </a:buClr>
              <a:buFont typeface="Wingdings" pitchFamily="2" charset="2"/>
              <a:buChar char="§"/>
              <a:defRPr sz="1700">
                <a:solidFill>
                  <a:schemeClr val="tx1"/>
                </a:solidFill>
                <a:latin typeface="Verdana" pitchFamily="34" charset="0"/>
                <a:ea typeface="ＭＳ Ｐゴシック" pitchFamily="34" charset="-128"/>
              </a:defRPr>
            </a:lvl1pPr>
            <a:lvl2pPr marL="742950" indent="-285750" algn="l" eaLnBrk="0" hangingPunct="0">
              <a:lnSpc>
                <a:spcPct val="95000"/>
              </a:lnSpc>
              <a:spcAft>
                <a:spcPct val="15000"/>
              </a:spcAft>
              <a:buClr>
                <a:schemeClr val="tx2"/>
              </a:buClr>
              <a:buFont typeface="Arial" pitchFamily="34" charset="0"/>
              <a:buChar char="–"/>
              <a:defRPr sz="1700">
                <a:solidFill>
                  <a:schemeClr val="tx1"/>
                </a:solidFill>
                <a:latin typeface="Verdana" pitchFamily="34" charset="0"/>
                <a:ea typeface="ＭＳ Ｐゴシック" pitchFamily="34" charset="-128"/>
              </a:defRPr>
            </a:lvl2pPr>
            <a:lvl3pPr marL="1143000" indent="-228600" algn="l" eaLnBrk="0" hangingPunct="0">
              <a:lnSpc>
                <a:spcPct val="95000"/>
              </a:lnSpc>
              <a:spcAft>
                <a:spcPct val="15000"/>
              </a:spcAft>
              <a:buClr>
                <a:schemeClr val="tx2"/>
              </a:buClr>
              <a:buFont typeface="Arial" pitchFamily="34" charset="0"/>
              <a:buChar char="–"/>
              <a:defRPr sz="1700">
                <a:solidFill>
                  <a:schemeClr val="tx1"/>
                </a:solidFill>
                <a:latin typeface="Verdana" pitchFamily="34" charset="0"/>
                <a:ea typeface="ＭＳ Ｐゴシック" pitchFamily="34" charset="-128"/>
              </a:defRPr>
            </a:lvl3pPr>
            <a:lvl4pPr marL="1600200" indent="-228600" algn="l" eaLnBrk="0" hangingPunct="0">
              <a:lnSpc>
                <a:spcPct val="95000"/>
              </a:lnSpc>
              <a:spcAft>
                <a:spcPct val="15000"/>
              </a:spcAft>
              <a:buClr>
                <a:schemeClr val="tx2"/>
              </a:buClr>
              <a:buFont typeface="Arial" pitchFamily="34" charset="0"/>
              <a:buChar char="–"/>
              <a:defRPr sz="1700">
                <a:solidFill>
                  <a:schemeClr val="tx1"/>
                </a:solidFill>
                <a:latin typeface="Verdana" pitchFamily="34" charset="0"/>
                <a:ea typeface="ＭＳ Ｐゴシック" pitchFamily="34" charset="-128"/>
              </a:defRPr>
            </a:lvl4pPr>
            <a:lvl5pPr marL="2057400" indent="-228600" algn="l" eaLnBrk="0" hangingPunct="0">
              <a:lnSpc>
                <a:spcPct val="95000"/>
              </a:lnSpc>
              <a:spcAft>
                <a:spcPct val="15000"/>
              </a:spcAft>
              <a:buClr>
                <a:schemeClr val="tx2"/>
              </a:buClr>
              <a:buFont typeface="Arial" pitchFamily="34" charset="0"/>
              <a:buChar char="–"/>
              <a:defRPr sz="1700">
                <a:solidFill>
                  <a:schemeClr val="tx1"/>
                </a:solidFill>
                <a:latin typeface="Verdana" pitchFamily="34" charset="0"/>
                <a:ea typeface="ＭＳ Ｐゴシック" pitchFamily="34" charset="-128"/>
              </a:defRPr>
            </a:lvl5pPr>
            <a:lvl6pPr marL="2514600" indent="-228600" eaLnBrk="0" fontAlgn="base" hangingPunct="0">
              <a:lnSpc>
                <a:spcPct val="95000"/>
              </a:lnSpc>
              <a:spcBef>
                <a:spcPct val="0"/>
              </a:spcBef>
              <a:spcAft>
                <a:spcPct val="15000"/>
              </a:spcAft>
              <a:buClr>
                <a:schemeClr val="tx2"/>
              </a:buClr>
              <a:buFont typeface="Arial" pitchFamily="34" charset="0"/>
              <a:buChar char="–"/>
              <a:defRPr sz="1700">
                <a:solidFill>
                  <a:schemeClr val="tx1"/>
                </a:solidFill>
                <a:latin typeface="Verdana" pitchFamily="34" charset="0"/>
                <a:ea typeface="ＭＳ Ｐゴシック" pitchFamily="34" charset="-128"/>
              </a:defRPr>
            </a:lvl6pPr>
            <a:lvl7pPr marL="2971800" indent="-228600" eaLnBrk="0" fontAlgn="base" hangingPunct="0">
              <a:lnSpc>
                <a:spcPct val="95000"/>
              </a:lnSpc>
              <a:spcBef>
                <a:spcPct val="0"/>
              </a:spcBef>
              <a:spcAft>
                <a:spcPct val="15000"/>
              </a:spcAft>
              <a:buClr>
                <a:schemeClr val="tx2"/>
              </a:buClr>
              <a:buFont typeface="Arial" pitchFamily="34" charset="0"/>
              <a:buChar char="–"/>
              <a:defRPr sz="1700">
                <a:solidFill>
                  <a:schemeClr val="tx1"/>
                </a:solidFill>
                <a:latin typeface="Verdana" pitchFamily="34" charset="0"/>
                <a:ea typeface="ＭＳ Ｐゴシック" pitchFamily="34" charset="-128"/>
              </a:defRPr>
            </a:lvl7pPr>
            <a:lvl8pPr marL="3429000" indent="-228600" eaLnBrk="0" fontAlgn="base" hangingPunct="0">
              <a:lnSpc>
                <a:spcPct val="95000"/>
              </a:lnSpc>
              <a:spcBef>
                <a:spcPct val="0"/>
              </a:spcBef>
              <a:spcAft>
                <a:spcPct val="15000"/>
              </a:spcAft>
              <a:buClr>
                <a:schemeClr val="tx2"/>
              </a:buClr>
              <a:buFont typeface="Arial" pitchFamily="34" charset="0"/>
              <a:buChar char="–"/>
              <a:defRPr sz="1700">
                <a:solidFill>
                  <a:schemeClr val="tx1"/>
                </a:solidFill>
                <a:latin typeface="Verdana" pitchFamily="34" charset="0"/>
                <a:ea typeface="ＭＳ Ｐゴシック" pitchFamily="34" charset="-128"/>
              </a:defRPr>
            </a:lvl8pPr>
            <a:lvl9pPr marL="3886200" indent="-228600" eaLnBrk="0" fontAlgn="base" hangingPunct="0">
              <a:lnSpc>
                <a:spcPct val="95000"/>
              </a:lnSpc>
              <a:spcBef>
                <a:spcPct val="0"/>
              </a:spcBef>
              <a:spcAft>
                <a:spcPct val="15000"/>
              </a:spcAft>
              <a:buClr>
                <a:schemeClr val="tx2"/>
              </a:buClr>
              <a:buFont typeface="Arial" pitchFamily="34" charset="0"/>
              <a:buChar char="–"/>
              <a:defRPr sz="1700">
                <a:solidFill>
                  <a:schemeClr val="tx1"/>
                </a:solidFill>
                <a:latin typeface="Verdana" pitchFamily="34" charset="0"/>
                <a:ea typeface="ＭＳ Ｐゴシック" pitchFamily="34" charset="-128"/>
              </a:defRPr>
            </a:lvl9pPr>
          </a:lstStyle>
          <a:p>
            <a:pPr eaLnBrk="1" fontAlgn="base" hangingPunct="1">
              <a:lnSpc>
                <a:spcPct val="90000"/>
              </a:lnSpc>
              <a:spcBef>
                <a:spcPct val="0"/>
              </a:spcBef>
              <a:spcAft>
                <a:spcPct val="0"/>
              </a:spcAft>
              <a:buClrTx/>
              <a:buFontTx/>
              <a:buNone/>
            </a:pPr>
            <a:r>
              <a:rPr lang="en-US" altLang="en-US" sz="1400" dirty="0">
                <a:solidFill>
                  <a:schemeClr val="tx2"/>
                </a:solidFill>
                <a:latin typeface="Deutsche Bank Text" panose="020B0503020202030204" pitchFamily="34" charset="0"/>
                <a:ea typeface="Deutsche Bank Text" panose="020B0503020202030204" pitchFamily="34" charset="0"/>
                <a:cs typeface="Deutsche Bank Text" panose="020B0503020202030204" pitchFamily="34" charset="0"/>
              </a:rPr>
              <a:t>Successful</a:t>
            </a:r>
            <a:r>
              <a:rPr lang="en-US" altLang="en-US" sz="1400" baseline="30000" dirty="0">
                <a:solidFill>
                  <a:schemeClr val="tx2"/>
                </a:solidFill>
                <a:latin typeface="Deutsche Bank Text" panose="020B0503020202030204" pitchFamily="34" charset="0"/>
                <a:ea typeface="Deutsche Bank Text" panose="020B0503020202030204" pitchFamily="34" charset="0"/>
                <a:cs typeface="Deutsche Bank Text" panose="020B0503020202030204" pitchFamily="34" charset="0"/>
              </a:rPr>
              <a:t>3</a:t>
            </a:r>
            <a:r>
              <a:rPr lang="en-US" altLang="en-US" sz="1400" dirty="0">
                <a:solidFill>
                  <a:schemeClr val="tx2"/>
                </a:solidFill>
                <a:latin typeface="Deutsche Bank Text" panose="020B0503020202030204" pitchFamily="34" charset="0"/>
                <a:ea typeface="Deutsche Bank Text" panose="020B0503020202030204" pitchFamily="34" charset="0"/>
                <a:cs typeface="Deutsche Bank Text" panose="020B0503020202030204" pitchFamily="34" charset="0"/>
              </a:rPr>
              <a:t> wealth transition achieved </a:t>
            </a:r>
            <a:br>
              <a:rPr lang="en-US" altLang="en-US" sz="1400" dirty="0">
                <a:solidFill>
                  <a:schemeClr val="tx2"/>
                </a:solidFill>
                <a:latin typeface="Deutsche Bank Text" panose="020B0503020202030204" pitchFamily="34" charset="0"/>
                <a:ea typeface="Deutsche Bank Text" panose="020B0503020202030204" pitchFamily="34" charset="0"/>
                <a:cs typeface="Deutsche Bank Text" panose="020B0503020202030204" pitchFamily="34" charset="0"/>
              </a:rPr>
            </a:br>
            <a:r>
              <a:rPr lang="en-US" altLang="en-US" sz="1400" dirty="0">
                <a:solidFill>
                  <a:schemeClr val="tx2"/>
                </a:solidFill>
                <a:latin typeface="Deutsche Bank Text" panose="020B0503020202030204" pitchFamily="34" charset="0"/>
                <a:ea typeface="Deutsche Bank Text" panose="020B0503020202030204" pitchFamily="34" charset="0"/>
                <a:cs typeface="Deutsche Bank Text" panose="020B0503020202030204" pitchFamily="34" charset="0"/>
              </a:rPr>
              <a:t>by 30% of families</a:t>
            </a:r>
          </a:p>
        </p:txBody>
      </p:sp>
      <p:sp>
        <p:nvSpPr>
          <p:cNvPr id="19" name="TextBox 14"/>
          <p:cNvSpPr txBox="1">
            <a:spLocks noChangeArrowheads="1"/>
          </p:cNvSpPr>
          <p:nvPr/>
        </p:nvSpPr>
        <p:spPr bwMode="auto">
          <a:xfrm>
            <a:off x="8605520" y="5648932"/>
            <a:ext cx="1549834" cy="7755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0" rIns="0" bIns="0">
            <a:spAutoFit/>
          </a:bodyPr>
          <a:lstStyle>
            <a:lvl1pPr algn="l" eaLnBrk="0" hangingPunct="0">
              <a:lnSpc>
                <a:spcPct val="95000"/>
              </a:lnSpc>
              <a:spcBef>
                <a:spcPct val="30000"/>
              </a:spcBef>
              <a:spcAft>
                <a:spcPct val="15000"/>
              </a:spcAft>
              <a:buClr>
                <a:schemeClr val="tx2"/>
              </a:buClr>
              <a:buFont typeface="Wingdings" pitchFamily="2" charset="2"/>
              <a:buChar char="§"/>
              <a:defRPr sz="1700">
                <a:solidFill>
                  <a:schemeClr val="tx1"/>
                </a:solidFill>
                <a:latin typeface="Verdana" pitchFamily="34" charset="0"/>
                <a:ea typeface="ＭＳ Ｐゴシック" pitchFamily="34" charset="-128"/>
              </a:defRPr>
            </a:lvl1pPr>
            <a:lvl2pPr marL="742950" indent="-285750" algn="l" eaLnBrk="0" hangingPunct="0">
              <a:lnSpc>
                <a:spcPct val="95000"/>
              </a:lnSpc>
              <a:spcAft>
                <a:spcPct val="15000"/>
              </a:spcAft>
              <a:buClr>
                <a:schemeClr val="tx2"/>
              </a:buClr>
              <a:buFont typeface="Arial" pitchFamily="34" charset="0"/>
              <a:buChar char="–"/>
              <a:defRPr sz="1700">
                <a:solidFill>
                  <a:schemeClr val="tx1"/>
                </a:solidFill>
                <a:latin typeface="Verdana" pitchFamily="34" charset="0"/>
                <a:ea typeface="ＭＳ Ｐゴシック" pitchFamily="34" charset="-128"/>
              </a:defRPr>
            </a:lvl2pPr>
            <a:lvl3pPr marL="1143000" indent="-228600" algn="l" eaLnBrk="0" hangingPunct="0">
              <a:lnSpc>
                <a:spcPct val="95000"/>
              </a:lnSpc>
              <a:spcAft>
                <a:spcPct val="15000"/>
              </a:spcAft>
              <a:buClr>
                <a:schemeClr val="tx2"/>
              </a:buClr>
              <a:buFont typeface="Arial" pitchFamily="34" charset="0"/>
              <a:buChar char="–"/>
              <a:defRPr sz="1700">
                <a:solidFill>
                  <a:schemeClr val="tx1"/>
                </a:solidFill>
                <a:latin typeface="Verdana" pitchFamily="34" charset="0"/>
                <a:ea typeface="ＭＳ Ｐゴシック" pitchFamily="34" charset="-128"/>
              </a:defRPr>
            </a:lvl3pPr>
            <a:lvl4pPr marL="1600200" indent="-228600" algn="l" eaLnBrk="0" hangingPunct="0">
              <a:lnSpc>
                <a:spcPct val="95000"/>
              </a:lnSpc>
              <a:spcAft>
                <a:spcPct val="15000"/>
              </a:spcAft>
              <a:buClr>
                <a:schemeClr val="tx2"/>
              </a:buClr>
              <a:buFont typeface="Arial" pitchFamily="34" charset="0"/>
              <a:buChar char="–"/>
              <a:defRPr sz="1700">
                <a:solidFill>
                  <a:schemeClr val="tx1"/>
                </a:solidFill>
                <a:latin typeface="Verdana" pitchFamily="34" charset="0"/>
                <a:ea typeface="ＭＳ Ｐゴシック" pitchFamily="34" charset="-128"/>
              </a:defRPr>
            </a:lvl4pPr>
            <a:lvl5pPr marL="2057400" indent="-228600" algn="l" eaLnBrk="0" hangingPunct="0">
              <a:lnSpc>
                <a:spcPct val="95000"/>
              </a:lnSpc>
              <a:spcAft>
                <a:spcPct val="15000"/>
              </a:spcAft>
              <a:buClr>
                <a:schemeClr val="tx2"/>
              </a:buClr>
              <a:buFont typeface="Arial" pitchFamily="34" charset="0"/>
              <a:buChar char="–"/>
              <a:defRPr sz="1700">
                <a:solidFill>
                  <a:schemeClr val="tx1"/>
                </a:solidFill>
                <a:latin typeface="Verdana" pitchFamily="34" charset="0"/>
                <a:ea typeface="ＭＳ Ｐゴシック" pitchFamily="34" charset="-128"/>
              </a:defRPr>
            </a:lvl5pPr>
            <a:lvl6pPr marL="2514600" indent="-228600" eaLnBrk="0" fontAlgn="base" hangingPunct="0">
              <a:lnSpc>
                <a:spcPct val="95000"/>
              </a:lnSpc>
              <a:spcBef>
                <a:spcPct val="0"/>
              </a:spcBef>
              <a:spcAft>
                <a:spcPct val="15000"/>
              </a:spcAft>
              <a:buClr>
                <a:schemeClr val="tx2"/>
              </a:buClr>
              <a:buFont typeface="Arial" pitchFamily="34" charset="0"/>
              <a:buChar char="–"/>
              <a:defRPr sz="1700">
                <a:solidFill>
                  <a:schemeClr val="tx1"/>
                </a:solidFill>
                <a:latin typeface="Verdana" pitchFamily="34" charset="0"/>
                <a:ea typeface="ＭＳ Ｐゴシック" pitchFamily="34" charset="-128"/>
              </a:defRPr>
            </a:lvl6pPr>
            <a:lvl7pPr marL="2971800" indent="-228600" eaLnBrk="0" fontAlgn="base" hangingPunct="0">
              <a:lnSpc>
                <a:spcPct val="95000"/>
              </a:lnSpc>
              <a:spcBef>
                <a:spcPct val="0"/>
              </a:spcBef>
              <a:spcAft>
                <a:spcPct val="15000"/>
              </a:spcAft>
              <a:buClr>
                <a:schemeClr val="tx2"/>
              </a:buClr>
              <a:buFont typeface="Arial" pitchFamily="34" charset="0"/>
              <a:buChar char="–"/>
              <a:defRPr sz="1700">
                <a:solidFill>
                  <a:schemeClr val="tx1"/>
                </a:solidFill>
                <a:latin typeface="Verdana" pitchFamily="34" charset="0"/>
                <a:ea typeface="ＭＳ Ｐゴシック" pitchFamily="34" charset="-128"/>
              </a:defRPr>
            </a:lvl7pPr>
            <a:lvl8pPr marL="3429000" indent="-228600" eaLnBrk="0" fontAlgn="base" hangingPunct="0">
              <a:lnSpc>
                <a:spcPct val="95000"/>
              </a:lnSpc>
              <a:spcBef>
                <a:spcPct val="0"/>
              </a:spcBef>
              <a:spcAft>
                <a:spcPct val="15000"/>
              </a:spcAft>
              <a:buClr>
                <a:schemeClr val="tx2"/>
              </a:buClr>
              <a:buFont typeface="Arial" pitchFamily="34" charset="0"/>
              <a:buChar char="–"/>
              <a:defRPr sz="1700">
                <a:solidFill>
                  <a:schemeClr val="tx1"/>
                </a:solidFill>
                <a:latin typeface="Verdana" pitchFamily="34" charset="0"/>
                <a:ea typeface="ＭＳ Ｐゴシック" pitchFamily="34" charset="-128"/>
              </a:defRPr>
            </a:lvl8pPr>
            <a:lvl9pPr marL="3886200" indent="-228600" eaLnBrk="0" fontAlgn="base" hangingPunct="0">
              <a:lnSpc>
                <a:spcPct val="95000"/>
              </a:lnSpc>
              <a:spcBef>
                <a:spcPct val="0"/>
              </a:spcBef>
              <a:spcAft>
                <a:spcPct val="15000"/>
              </a:spcAft>
              <a:buClr>
                <a:schemeClr val="tx2"/>
              </a:buClr>
              <a:buFont typeface="Arial" pitchFamily="34" charset="0"/>
              <a:buChar char="–"/>
              <a:defRPr sz="1700">
                <a:solidFill>
                  <a:schemeClr val="tx1"/>
                </a:solidFill>
                <a:latin typeface="Verdana" pitchFamily="34" charset="0"/>
                <a:ea typeface="ＭＳ Ｐゴシック" pitchFamily="34" charset="-128"/>
              </a:defRPr>
            </a:lvl9pPr>
          </a:lstStyle>
          <a:p>
            <a:pPr eaLnBrk="1" fontAlgn="base" hangingPunct="1">
              <a:lnSpc>
                <a:spcPct val="90000"/>
              </a:lnSpc>
              <a:spcBef>
                <a:spcPct val="0"/>
              </a:spcBef>
              <a:spcAft>
                <a:spcPct val="0"/>
              </a:spcAft>
              <a:buClrTx/>
              <a:buFontTx/>
              <a:buNone/>
            </a:pPr>
            <a:r>
              <a:rPr lang="en-US" altLang="en-US" sz="1400" dirty="0">
                <a:solidFill>
                  <a:schemeClr val="tx2"/>
                </a:solidFill>
                <a:latin typeface="Deutsche Bank Text" panose="020B0503020202030204" pitchFamily="34" charset="0"/>
                <a:ea typeface="Deutsche Bank Text" panose="020B0503020202030204" pitchFamily="34" charset="0"/>
                <a:cs typeface="Deutsche Bank Text" panose="020B0503020202030204" pitchFamily="34" charset="0"/>
              </a:rPr>
              <a:t>70% wealth transition failure</a:t>
            </a:r>
            <a:r>
              <a:rPr lang="en-US" altLang="en-US" sz="1400" baseline="30000" dirty="0">
                <a:solidFill>
                  <a:schemeClr val="tx2"/>
                </a:solidFill>
                <a:latin typeface="Deutsche Bank Text" panose="020B0503020202030204" pitchFamily="34" charset="0"/>
                <a:ea typeface="Deutsche Bank Text" panose="020B0503020202030204" pitchFamily="34" charset="0"/>
                <a:cs typeface="Deutsche Bank Text" panose="020B0503020202030204" pitchFamily="34" charset="0"/>
              </a:rPr>
              <a:t>2</a:t>
            </a:r>
            <a:r>
              <a:rPr lang="en-US" altLang="en-US" sz="1400" dirty="0">
                <a:solidFill>
                  <a:schemeClr val="tx2"/>
                </a:solidFill>
                <a:latin typeface="Deutsche Bank Text" panose="020B0503020202030204" pitchFamily="34" charset="0"/>
                <a:ea typeface="Deutsche Bank Text" panose="020B0503020202030204" pitchFamily="34" charset="0"/>
                <a:cs typeface="Deutsche Bank Text" panose="020B0503020202030204" pitchFamily="34" charset="0"/>
              </a:rPr>
              <a:t> rate observed across families</a:t>
            </a:r>
          </a:p>
        </p:txBody>
      </p:sp>
    </p:spTree>
    <p:extLst>
      <p:ext uri="{BB962C8B-B14F-4D97-AF65-F5344CB8AC3E}">
        <p14:creationId xmlns:p14="http://schemas.microsoft.com/office/powerpoint/2010/main" val="881193169"/>
      </p:ext>
    </p:extLst>
  </p:cSld>
  <p:clrMapOvr>
    <a:masterClrMapping/>
  </p:clrMapOvr>
</p:sld>
</file>

<file path=ppt/slides/slide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 Placeholder 1"/>
          <p:cNvSpPr>
            <a:spLocks noGrp="1"/>
          </p:cNvSpPr>
          <p:nvPr>
            <p:ph type="body" sz="quarter" idx="62"/>
          </p:nvPr>
        </p:nvSpPr>
        <p:spPr/>
        <p:txBody>
          <a:bodyPr/>
          <a:lstStyle/>
          <a:p>
            <a:r>
              <a:rPr lang="en-US" dirty="0"/>
              <a:t>The Family Mission Statement</a:t>
            </a:r>
            <a:br>
              <a:rPr lang="en-US" dirty="0"/>
            </a:br>
            <a:endParaRPr lang="en-US" dirty="0"/>
          </a:p>
        </p:txBody>
      </p:sp>
      <p:sp>
        <p:nvSpPr>
          <p:cNvPr id="3" name="Text Placeholder 2"/>
          <p:cNvSpPr>
            <a:spLocks noGrp="1"/>
          </p:cNvSpPr>
          <p:nvPr>
            <p:ph type="body" sz="quarter" idx="63"/>
          </p:nvPr>
        </p:nvSpPr>
        <p:spPr/>
        <p:txBody>
          <a:bodyPr/>
          <a:lstStyle/>
          <a:p>
            <a:r>
              <a:rPr lang="en-US" dirty="0"/>
              <a:t>Sample Mission Statement</a:t>
            </a:r>
          </a:p>
        </p:txBody>
      </p:sp>
      <p:sp>
        <p:nvSpPr>
          <p:cNvPr id="9" name="Text Placeholder 8"/>
          <p:cNvSpPr>
            <a:spLocks noGrp="1"/>
          </p:cNvSpPr>
          <p:nvPr>
            <p:ph type="body" sz="quarter" idx="72"/>
          </p:nvPr>
        </p:nvSpPr>
        <p:spPr/>
        <p:txBody>
          <a:bodyPr/>
          <a:lstStyle/>
          <a:p>
            <a:r>
              <a:rPr lang="en-US" dirty="0"/>
              <a:t> </a:t>
            </a:r>
          </a:p>
        </p:txBody>
      </p:sp>
      <p:sp>
        <p:nvSpPr>
          <p:cNvPr id="26" name="Text Placeholder 7"/>
          <p:cNvSpPr>
            <a:spLocks noGrp="1"/>
          </p:cNvSpPr>
          <p:nvPr>
            <p:ph type="body" sz="quarter" idx="73"/>
          </p:nvPr>
        </p:nvSpPr>
        <p:spPr>
          <a:xfrm>
            <a:off x="701674" y="2087564"/>
            <a:ext cx="9324975" cy="2252208"/>
          </a:xfrm>
        </p:spPr>
        <p:txBody>
          <a:bodyPr/>
          <a:lstStyle/>
          <a:p>
            <a:pPr marL="1728" indent="0">
              <a:lnSpc>
                <a:spcPct val="100000"/>
              </a:lnSpc>
              <a:buNone/>
            </a:pPr>
            <a:r>
              <a:rPr lang="en-US" sz="1600" dirty="0">
                <a:solidFill>
                  <a:schemeClr val="tx1"/>
                </a:solidFill>
              </a:rPr>
              <a:t>From: Tom Chappell, Co-founder and CEO of Tom's of Maine</a:t>
            </a:r>
          </a:p>
          <a:p>
            <a:pPr marL="1728" indent="0">
              <a:lnSpc>
                <a:spcPct val="100000"/>
              </a:lnSpc>
              <a:buNone/>
            </a:pPr>
            <a:r>
              <a:rPr lang="en-US" sz="1600" dirty="0"/>
              <a:t>“We believe that responsible human beings and societies are</a:t>
            </a:r>
          </a:p>
          <a:p>
            <a:pPr marL="109728">
              <a:lnSpc>
                <a:spcPct val="100000"/>
              </a:lnSpc>
            </a:pPr>
            <a:r>
              <a:rPr lang="en-US" sz="1600" dirty="0"/>
              <a:t>Structured around the following commonly held values:</a:t>
            </a:r>
          </a:p>
          <a:p>
            <a:pPr marL="109728">
              <a:lnSpc>
                <a:spcPct val="100000"/>
              </a:lnSpc>
            </a:pPr>
            <a:r>
              <a:rPr lang="en-US" sz="1600" dirty="0"/>
              <a:t>Respect and appreciation for the natural world</a:t>
            </a:r>
          </a:p>
          <a:p>
            <a:pPr marL="109728">
              <a:lnSpc>
                <a:spcPct val="100000"/>
              </a:lnSpc>
            </a:pPr>
            <a:r>
              <a:rPr lang="en-US" sz="1600" dirty="0"/>
              <a:t>Service and stewardship</a:t>
            </a:r>
          </a:p>
          <a:p>
            <a:pPr marL="109728">
              <a:lnSpc>
                <a:spcPct val="100000"/>
              </a:lnSpc>
            </a:pPr>
            <a:r>
              <a:rPr lang="en-US" sz="1600" dirty="0"/>
              <a:t>The necessity for work and productivity</a:t>
            </a:r>
          </a:p>
          <a:p>
            <a:pPr marL="109728">
              <a:lnSpc>
                <a:spcPct val="100000"/>
              </a:lnSpc>
            </a:pPr>
            <a:r>
              <a:rPr lang="en-US" sz="1600" dirty="0"/>
              <a:t>An intentional commitment to goodness</a:t>
            </a:r>
          </a:p>
          <a:p>
            <a:pPr marL="109728">
              <a:lnSpc>
                <a:spcPct val="100000"/>
              </a:lnSpc>
            </a:pPr>
            <a:r>
              <a:rPr lang="en-US" sz="1600" dirty="0"/>
              <a:t>Family and community responsibility”</a:t>
            </a:r>
          </a:p>
        </p:txBody>
      </p:sp>
    </p:spTree>
    <p:extLst>
      <p:ext uri="{BB962C8B-B14F-4D97-AF65-F5344CB8AC3E}">
        <p14:creationId xmlns:p14="http://schemas.microsoft.com/office/powerpoint/2010/main" val="1524439511"/>
      </p:ext>
    </p:extLst>
  </p:cSld>
  <p:clrMapOvr>
    <a:masterClrMapping/>
  </p:clrMapOvr>
</p:sld>
</file>

<file path=ppt/slides/slide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 Placeholder 1"/>
          <p:cNvSpPr>
            <a:spLocks noGrp="1"/>
          </p:cNvSpPr>
          <p:nvPr>
            <p:ph type="body" sz="quarter" idx="62"/>
          </p:nvPr>
        </p:nvSpPr>
        <p:spPr/>
        <p:txBody>
          <a:bodyPr/>
          <a:lstStyle/>
          <a:p>
            <a:r>
              <a:rPr lang="en-US" dirty="0"/>
              <a:t>The Family Mission Statement</a:t>
            </a:r>
            <a:br>
              <a:rPr lang="en-US" dirty="0"/>
            </a:br>
            <a:endParaRPr lang="en-US" dirty="0"/>
          </a:p>
        </p:txBody>
      </p:sp>
      <p:sp>
        <p:nvSpPr>
          <p:cNvPr id="3" name="Text Placeholder 2"/>
          <p:cNvSpPr>
            <a:spLocks noGrp="1"/>
          </p:cNvSpPr>
          <p:nvPr>
            <p:ph type="body" sz="quarter" idx="63"/>
          </p:nvPr>
        </p:nvSpPr>
        <p:spPr/>
        <p:txBody>
          <a:bodyPr/>
          <a:lstStyle/>
          <a:p>
            <a:r>
              <a:rPr lang="en-US" dirty="0"/>
              <a:t>Sample Mission Statement</a:t>
            </a:r>
          </a:p>
        </p:txBody>
      </p:sp>
      <p:sp>
        <p:nvSpPr>
          <p:cNvPr id="9" name="Text Placeholder 8"/>
          <p:cNvSpPr>
            <a:spLocks noGrp="1"/>
          </p:cNvSpPr>
          <p:nvPr>
            <p:ph type="body" sz="quarter" idx="72"/>
          </p:nvPr>
        </p:nvSpPr>
        <p:spPr/>
        <p:txBody>
          <a:bodyPr/>
          <a:lstStyle/>
          <a:p>
            <a:r>
              <a:rPr lang="en-US" dirty="0"/>
              <a:t> </a:t>
            </a:r>
          </a:p>
        </p:txBody>
      </p:sp>
      <p:sp>
        <p:nvSpPr>
          <p:cNvPr id="26" name="Text Placeholder 7"/>
          <p:cNvSpPr>
            <a:spLocks noGrp="1"/>
          </p:cNvSpPr>
          <p:nvPr>
            <p:ph type="body" sz="quarter" idx="73"/>
          </p:nvPr>
        </p:nvSpPr>
        <p:spPr>
          <a:xfrm>
            <a:off x="701674" y="2087564"/>
            <a:ext cx="9324975" cy="2252208"/>
          </a:xfrm>
        </p:spPr>
        <p:txBody>
          <a:bodyPr/>
          <a:lstStyle/>
          <a:p>
            <a:pPr marL="1728" indent="0">
              <a:lnSpc>
                <a:spcPct val="100000"/>
              </a:lnSpc>
              <a:buNone/>
            </a:pPr>
            <a:r>
              <a:rPr lang="en-US" sz="1600" dirty="0">
                <a:solidFill>
                  <a:schemeClr val="tx1"/>
                </a:solidFill>
              </a:rPr>
              <a:t>The Halls of Hallmark ("You care enough to send the very best.")</a:t>
            </a:r>
          </a:p>
          <a:p>
            <a:pPr marL="1728" indent="0">
              <a:lnSpc>
                <a:spcPct val="100000"/>
              </a:lnSpc>
              <a:buNone/>
            </a:pPr>
            <a:r>
              <a:rPr lang="en-US" sz="1600" dirty="0"/>
              <a:t>“Enriching people's lives and enhancing their relationships. Creativity and quality in products. Distinguished financial performance is a must, not as an end in itself, but as a means to accomplish our broader mission.”</a:t>
            </a:r>
          </a:p>
        </p:txBody>
      </p:sp>
    </p:spTree>
    <p:extLst>
      <p:ext uri="{BB962C8B-B14F-4D97-AF65-F5344CB8AC3E}">
        <p14:creationId xmlns:p14="http://schemas.microsoft.com/office/powerpoint/2010/main" val="2409645433"/>
      </p:ext>
    </p:extLst>
  </p:cSld>
  <p:clrMapOvr>
    <a:masterClrMapping/>
  </p:clrMapOvr>
</p:sld>
</file>

<file path=ppt/slides/slide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ext Placeholder 5"/>
          <p:cNvSpPr>
            <a:spLocks noGrp="1"/>
          </p:cNvSpPr>
          <p:nvPr>
            <p:ph type="body" sz="quarter" idx="62"/>
          </p:nvPr>
        </p:nvSpPr>
        <p:spPr/>
        <p:txBody>
          <a:bodyPr/>
          <a:lstStyle/>
          <a:p>
            <a:r>
              <a:rPr lang="en-US" dirty="0"/>
              <a:t>The Family Mission Statement</a:t>
            </a:r>
          </a:p>
        </p:txBody>
      </p:sp>
      <p:sp>
        <p:nvSpPr>
          <p:cNvPr id="7" name="Text Placeholder 6"/>
          <p:cNvSpPr>
            <a:spLocks noGrp="1"/>
          </p:cNvSpPr>
          <p:nvPr>
            <p:ph type="body" sz="quarter" idx="63"/>
          </p:nvPr>
        </p:nvSpPr>
        <p:spPr/>
        <p:txBody>
          <a:bodyPr/>
          <a:lstStyle/>
          <a:p>
            <a:r>
              <a:rPr lang="en-US" dirty="0">
                <a:solidFill>
                  <a:srgbClr val="003366"/>
                </a:solidFill>
              </a:rPr>
              <a:t>Sample Family Mission Statement</a:t>
            </a:r>
            <a:endParaRPr lang="en-US" dirty="0"/>
          </a:p>
        </p:txBody>
      </p:sp>
      <p:sp>
        <p:nvSpPr>
          <p:cNvPr id="9" name="Text Placeholder 8"/>
          <p:cNvSpPr>
            <a:spLocks noGrp="1"/>
          </p:cNvSpPr>
          <p:nvPr>
            <p:ph type="body" sz="quarter" idx="73"/>
          </p:nvPr>
        </p:nvSpPr>
        <p:spPr>
          <a:xfrm>
            <a:off x="701675" y="2087563"/>
            <a:ext cx="9324976" cy="1795363"/>
          </a:xfrm>
        </p:spPr>
        <p:txBody>
          <a:bodyPr wrap="square">
            <a:spAutoFit/>
          </a:bodyPr>
          <a:lstStyle/>
          <a:p>
            <a:pPr>
              <a:lnSpc>
                <a:spcPts val="1400"/>
              </a:lnSpc>
              <a:spcBef>
                <a:spcPts val="1200"/>
              </a:spcBef>
            </a:pPr>
            <a:r>
              <a:rPr lang="en-US" sz="1200" dirty="0">
                <a:latin typeface="Deutsche Bank Text" panose="020B0503020202030204" pitchFamily="34" charset="0"/>
                <a:ea typeface="Deutsche Bank Text" panose="020B0503020202030204" pitchFamily="34" charset="0"/>
                <a:cs typeface="Deutsche Bank Text" panose="020B0503020202030204" pitchFamily="34" charset="0"/>
              </a:rPr>
              <a:t>The Bella Family Council was established to recognize that we have a stewardship responsibility for our business, our family and charity. The main goal of the Council is to have the family unit work together to carry on the tradition, values, goals and establish a clear path for the family’s future on all objectives. </a:t>
            </a:r>
          </a:p>
          <a:p>
            <a:pPr>
              <a:lnSpc>
                <a:spcPts val="1400"/>
              </a:lnSpc>
              <a:spcBef>
                <a:spcPts val="1200"/>
              </a:spcBef>
            </a:pPr>
            <a:r>
              <a:rPr lang="en-US" sz="1200" dirty="0">
                <a:latin typeface="Deutsche Bank Text" panose="020B0503020202030204" pitchFamily="34" charset="0"/>
                <a:ea typeface="Deutsche Bank Text" panose="020B0503020202030204" pitchFamily="34" charset="0"/>
                <a:cs typeface="Deutsche Bank Text" panose="020B0503020202030204" pitchFamily="34" charset="0"/>
              </a:rPr>
              <a:t>We are proud of our growth and accomplishments. We will continue to provide for the long-term success of the Bella family by demonstrating viable, honest communications, love, respect, trust and responsibility to both the business and the family. We will foster these values in our children and ourselves. We will always look for the best leadership for the family and the business, and they may be mutually exclusive.</a:t>
            </a:r>
          </a:p>
          <a:p>
            <a:pPr>
              <a:lnSpc>
                <a:spcPts val="1400"/>
              </a:lnSpc>
              <a:spcBef>
                <a:spcPts val="1200"/>
              </a:spcBef>
            </a:pPr>
            <a:r>
              <a:rPr lang="en-US" sz="1200" dirty="0">
                <a:latin typeface="Deutsche Bank Text" panose="020B0503020202030204" pitchFamily="34" charset="0"/>
                <a:ea typeface="Deutsche Bank Text" panose="020B0503020202030204" pitchFamily="34" charset="0"/>
                <a:cs typeface="Deutsche Bank Text" panose="020B0503020202030204" pitchFamily="34" charset="0"/>
              </a:rPr>
              <a:t>We undertake the commitment to provide for the perpetuation and growth of Bella as a family owned business by:</a:t>
            </a:r>
          </a:p>
        </p:txBody>
      </p:sp>
      <p:sp>
        <p:nvSpPr>
          <p:cNvPr id="10" name="Text Placeholder 9"/>
          <p:cNvSpPr>
            <a:spLocks noGrp="1"/>
          </p:cNvSpPr>
          <p:nvPr>
            <p:ph type="body" sz="quarter" idx="75"/>
          </p:nvPr>
        </p:nvSpPr>
        <p:spPr>
          <a:xfrm>
            <a:off x="1216152" y="3922144"/>
            <a:ext cx="8810499" cy="339481"/>
          </a:xfrm>
        </p:spPr>
        <p:txBody>
          <a:bodyPr/>
          <a:lstStyle/>
          <a:p>
            <a:r>
              <a:rPr lang="en-US" dirty="0"/>
              <a:t>Providing for a highly professional board of directors that is committed to the growth and improved financial strength of the diverse assets. We will expect the board to insure that Bella has a responsible strategic plan directly related to the mission, value and purpose of the family. </a:t>
            </a:r>
          </a:p>
        </p:txBody>
      </p:sp>
      <p:sp>
        <p:nvSpPr>
          <p:cNvPr id="11" name="Text Placeholder 10"/>
          <p:cNvSpPr>
            <a:spLocks noGrp="1"/>
          </p:cNvSpPr>
          <p:nvPr>
            <p:ph type="body" sz="quarter" idx="77"/>
          </p:nvPr>
        </p:nvSpPr>
        <p:spPr>
          <a:xfrm>
            <a:off x="1216152" y="4544584"/>
            <a:ext cx="6434011" cy="339481"/>
          </a:xfrm>
        </p:spPr>
        <p:txBody>
          <a:bodyPr/>
          <a:lstStyle/>
          <a:p>
            <a:r>
              <a:rPr lang="en-US" dirty="0"/>
              <a:t>Committing ourselves to continued personal and professional growth. </a:t>
            </a:r>
          </a:p>
        </p:txBody>
      </p:sp>
      <p:sp>
        <p:nvSpPr>
          <p:cNvPr id="12" name="Text Placeholder 11"/>
          <p:cNvSpPr>
            <a:spLocks noGrp="1"/>
          </p:cNvSpPr>
          <p:nvPr>
            <p:ph type="body" sz="quarter" idx="79"/>
          </p:nvPr>
        </p:nvSpPr>
        <p:spPr>
          <a:xfrm>
            <a:off x="1216152" y="5086256"/>
            <a:ext cx="8810498" cy="339481"/>
          </a:xfrm>
        </p:spPr>
        <p:txBody>
          <a:bodyPr/>
          <a:lstStyle/>
          <a:p>
            <a:r>
              <a:rPr lang="en-US" dirty="0"/>
              <a:t>Living the values of our family.  Our actions will reflect these values and be evident to the employees, family members, customers and the community at large. </a:t>
            </a:r>
          </a:p>
        </p:txBody>
      </p:sp>
      <p:sp>
        <p:nvSpPr>
          <p:cNvPr id="13" name="Text Placeholder 12"/>
          <p:cNvSpPr>
            <a:spLocks noGrp="1"/>
          </p:cNvSpPr>
          <p:nvPr>
            <p:ph type="body" sz="quarter" idx="80"/>
          </p:nvPr>
        </p:nvSpPr>
        <p:spPr>
          <a:xfrm>
            <a:off x="701674" y="6163321"/>
            <a:ext cx="9324975" cy="872034"/>
          </a:xfrm>
        </p:spPr>
        <p:txBody>
          <a:bodyPr>
            <a:spAutoFit/>
          </a:bodyPr>
          <a:lstStyle/>
          <a:p>
            <a:pPr defTabSz="1008930" fontAlgn="auto">
              <a:lnSpc>
                <a:spcPts val="1400"/>
              </a:lnSpc>
              <a:spcBef>
                <a:spcPts val="1200"/>
              </a:spcBef>
              <a:defRPr/>
            </a:pPr>
            <a:r>
              <a:rPr lang="en-US" sz="1200" dirty="0">
                <a:latin typeface="Deutsche Bank Text" panose="020B0503020202030204" pitchFamily="34" charset="0"/>
                <a:ea typeface="Deutsche Bank Text" panose="020B0503020202030204" pitchFamily="34" charset="0"/>
                <a:cs typeface="Deutsche Bank Text" panose="020B0503020202030204" pitchFamily="34" charset="0"/>
              </a:rPr>
              <a:t>We believe that the family is important and we will support one another. All members of our family are encouraged to develop their abilities, intelligence, and talent as far as they are able through hard work, study and application.</a:t>
            </a:r>
          </a:p>
          <a:p>
            <a:pPr defTabSz="1008930" fontAlgn="auto">
              <a:lnSpc>
                <a:spcPts val="1400"/>
              </a:lnSpc>
              <a:spcBef>
                <a:spcPts val="1200"/>
              </a:spcBef>
              <a:defRPr/>
            </a:pPr>
            <a:r>
              <a:rPr lang="en-US" sz="1200" dirty="0">
                <a:latin typeface="Deutsche Bank Text" panose="020B0503020202030204" pitchFamily="34" charset="0"/>
                <a:ea typeface="Deutsche Bank Text" panose="020B0503020202030204" pitchFamily="34" charset="0"/>
                <a:cs typeface="Deutsche Bank Text" panose="020B0503020202030204" pitchFamily="34" charset="0"/>
              </a:rPr>
              <a:t>We seek to provide all family members with the opportunity to fulfill their interests and capabilities, but not at the hurtful expense of the business</a:t>
            </a:r>
            <a:r>
              <a:rPr lang="en-US" sz="1200" dirty="0">
                <a:effectLst>
                  <a:outerShdw blurRad="38100" dist="38100" dir="2700000" algn="tl">
                    <a:srgbClr val="C0C0C0"/>
                  </a:outerShdw>
                </a:effectLst>
                <a:latin typeface="Deutsche Bank Text" panose="020B0503020202030204" pitchFamily="34" charset="0"/>
                <a:ea typeface="Deutsche Bank Text" panose="020B0503020202030204" pitchFamily="34" charset="0"/>
                <a:cs typeface="Deutsche Bank Text" panose="020B0503020202030204" pitchFamily="34" charset="0"/>
              </a:rPr>
              <a:t>.</a:t>
            </a:r>
          </a:p>
        </p:txBody>
      </p:sp>
      <p:sp>
        <p:nvSpPr>
          <p:cNvPr id="14" name="Text Placeholder 11"/>
          <p:cNvSpPr>
            <a:spLocks noGrp="1"/>
          </p:cNvSpPr>
          <p:nvPr>
            <p:ph type="body" sz="quarter" idx="79"/>
          </p:nvPr>
        </p:nvSpPr>
        <p:spPr>
          <a:xfrm>
            <a:off x="1216152" y="5678076"/>
            <a:ext cx="8810498" cy="339481"/>
          </a:xfrm>
        </p:spPr>
        <p:txBody>
          <a:bodyPr/>
          <a:lstStyle/>
          <a:p>
            <a:r>
              <a:rPr lang="en-US" dirty="0"/>
              <a:t>Taking the necessary steps to provide for the transfer of the business from generation to generation in a financially sound manner. </a:t>
            </a:r>
          </a:p>
        </p:txBody>
      </p:sp>
    </p:spTree>
    <p:extLst>
      <p:ext uri="{BB962C8B-B14F-4D97-AF65-F5344CB8AC3E}">
        <p14:creationId xmlns:p14="http://schemas.microsoft.com/office/powerpoint/2010/main" val="2663202289"/>
      </p:ext>
    </p:extLst>
  </p:cSld>
  <p:clrMapOvr>
    <a:masterClrMapping/>
  </p:clrMapOvr>
</p:sld>
</file>

<file path=ppt/slides/slide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 Placeholder 1"/>
          <p:cNvSpPr>
            <a:spLocks noGrp="1"/>
          </p:cNvSpPr>
          <p:nvPr>
            <p:ph type="body" sz="quarter" idx="10"/>
          </p:nvPr>
        </p:nvSpPr>
        <p:spPr/>
        <p:txBody>
          <a:bodyPr/>
          <a:lstStyle/>
          <a:p>
            <a:r>
              <a:rPr lang="pt-PT" dirty="0"/>
              <a:t>7</a:t>
            </a:r>
            <a:endParaRPr dirty="0"/>
          </a:p>
        </p:txBody>
      </p:sp>
      <p:sp>
        <p:nvSpPr>
          <p:cNvPr id="3" name="Text Placeholder 2"/>
          <p:cNvSpPr>
            <a:spLocks noGrp="1"/>
          </p:cNvSpPr>
          <p:nvPr>
            <p:ph type="body" sz="quarter" idx="11"/>
          </p:nvPr>
        </p:nvSpPr>
        <p:spPr>
          <a:xfrm>
            <a:off x="5418137" y="2086683"/>
            <a:ext cx="3816351" cy="355575"/>
          </a:xfrm>
        </p:spPr>
        <p:txBody>
          <a:bodyPr/>
          <a:lstStyle/>
          <a:p>
            <a:r>
              <a:rPr lang="en-US" dirty="0"/>
              <a:t>Addendum</a:t>
            </a:r>
          </a:p>
          <a:p>
            <a:r>
              <a:rPr lang="en-US" dirty="0"/>
              <a:t>Resources and </a:t>
            </a:r>
          </a:p>
          <a:p>
            <a:r>
              <a:rPr lang="en-US" dirty="0"/>
              <a:t>Best Practices</a:t>
            </a:r>
          </a:p>
          <a:p>
            <a:endParaRPr lang="en-US" dirty="0"/>
          </a:p>
        </p:txBody>
      </p:sp>
      <p:sp>
        <p:nvSpPr>
          <p:cNvPr id="4" name="Text Placeholder 3"/>
          <p:cNvSpPr>
            <a:spLocks noGrp="1"/>
          </p:cNvSpPr>
          <p:nvPr>
            <p:ph type="body" sz="quarter" idx="12"/>
          </p:nvPr>
        </p:nvSpPr>
        <p:spPr>
          <a:xfrm>
            <a:off x="5418138" y="2694611"/>
            <a:ext cx="3816350" cy="1113717"/>
          </a:xfrm>
        </p:spPr>
        <p:txBody>
          <a:bodyPr/>
          <a:lstStyle/>
          <a:p>
            <a:r>
              <a:rPr lang="en-US" dirty="0"/>
              <a:t> </a:t>
            </a:r>
            <a:endParaRPr dirty="0"/>
          </a:p>
        </p:txBody>
      </p:sp>
    </p:spTree>
    <p:extLst>
      <p:ext uri="{BB962C8B-B14F-4D97-AF65-F5344CB8AC3E}">
        <p14:creationId xmlns:p14="http://schemas.microsoft.com/office/powerpoint/2010/main" val="3251384312"/>
      </p:ext>
    </p:extLst>
  </p:cSld>
  <p:clrMapOvr>
    <a:masterClrMapping/>
  </p:clrMapOvr>
</p:sld>
</file>

<file path=ppt/slides/slide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 Placeholder 1"/>
          <p:cNvSpPr>
            <a:spLocks noGrp="1"/>
          </p:cNvSpPr>
          <p:nvPr>
            <p:ph type="body" sz="quarter" idx="62"/>
          </p:nvPr>
        </p:nvSpPr>
        <p:spPr/>
        <p:txBody>
          <a:bodyPr/>
          <a:lstStyle/>
          <a:p>
            <a:r>
              <a:rPr lang="en-US" dirty="0"/>
              <a:t>Resources and Best Practices</a:t>
            </a:r>
          </a:p>
          <a:p>
            <a:endParaRPr lang="en-US" dirty="0"/>
          </a:p>
        </p:txBody>
      </p:sp>
      <p:sp>
        <p:nvSpPr>
          <p:cNvPr id="3" name="Text Placeholder 2"/>
          <p:cNvSpPr>
            <a:spLocks noGrp="1"/>
          </p:cNvSpPr>
          <p:nvPr>
            <p:ph type="body" sz="quarter" idx="63"/>
          </p:nvPr>
        </p:nvSpPr>
        <p:spPr/>
        <p:txBody>
          <a:bodyPr/>
          <a:lstStyle/>
          <a:p>
            <a:r>
              <a:rPr lang="en-US" dirty="0"/>
              <a:t>Suggested Reading List</a:t>
            </a:r>
            <a:br>
              <a:rPr lang="en-US" dirty="0"/>
            </a:br>
            <a:endParaRPr lang="en-US" dirty="0"/>
          </a:p>
        </p:txBody>
      </p:sp>
      <p:sp>
        <p:nvSpPr>
          <p:cNvPr id="9" name="Text Placeholder 8"/>
          <p:cNvSpPr>
            <a:spLocks noGrp="1"/>
          </p:cNvSpPr>
          <p:nvPr>
            <p:ph type="body" sz="quarter" idx="72"/>
          </p:nvPr>
        </p:nvSpPr>
        <p:spPr/>
        <p:txBody>
          <a:bodyPr/>
          <a:lstStyle/>
          <a:p>
            <a:r>
              <a:rPr lang="en-US" dirty="0"/>
              <a:t> </a:t>
            </a:r>
          </a:p>
        </p:txBody>
      </p:sp>
      <p:sp>
        <p:nvSpPr>
          <p:cNvPr id="26" name="Text Placeholder 7"/>
          <p:cNvSpPr>
            <a:spLocks noGrp="1"/>
          </p:cNvSpPr>
          <p:nvPr>
            <p:ph type="body" sz="quarter" idx="73"/>
          </p:nvPr>
        </p:nvSpPr>
        <p:spPr>
          <a:xfrm>
            <a:off x="702650" y="2087564"/>
            <a:ext cx="9324975" cy="2252208"/>
          </a:xfrm>
        </p:spPr>
        <p:txBody>
          <a:bodyPr/>
          <a:lstStyle/>
          <a:p>
            <a:pPr marL="109728">
              <a:lnSpc>
                <a:spcPct val="100000"/>
              </a:lnSpc>
            </a:pPr>
            <a:r>
              <a:rPr lang="en-US" sz="1600" i="1" dirty="0"/>
              <a:t>Beyond the Grave: The Right Way and Wrong Way to Leave Money</a:t>
            </a:r>
            <a:r>
              <a:rPr lang="en-US" sz="1600" dirty="0"/>
              <a:t>, Condon</a:t>
            </a:r>
          </a:p>
          <a:p>
            <a:pPr marL="109728">
              <a:lnSpc>
                <a:spcPct val="100000"/>
              </a:lnSpc>
            </a:pPr>
            <a:r>
              <a:rPr lang="en-US" sz="1600" i="1" dirty="0"/>
              <a:t>Wealth in Families</a:t>
            </a:r>
            <a:r>
              <a:rPr lang="en-US" sz="1600" dirty="0"/>
              <a:t>, Collier</a:t>
            </a:r>
          </a:p>
          <a:p>
            <a:pPr marL="109728">
              <a:lnSpc>
                <a:spcPct val="100000"/>
              </a:lnSpc>
            </a:pPr>
            <a:r>
              <a:rPr lang="en-US" sz="1600" i="1" dirty="0"/>
              <a:t>Family Wealth: Keeping it in the Family</a:t>
            </a:r>
            <a:r>
              <a:rPr lang="en-US" sz="1600" dirty="0"/>
              <a:t>, Hughes</a:t>
            </a:r>
          </a:p>
          <a:p>
            <a:pPr marL="109728">
              <a:lnSpc>
                <a:spcPct val="100000"/>
              </a:lnSpc>
            </a:pPr>
            <a:r>
              <a:rPr lang="en-US" sz="1600" i="1" dirty="0"/>
              <a:t>Silver Spoon Kids</a:t>
            </a:r>
            <a:r>
              <a:rPr lang="en-US" sz="1600" dirty="0"/>
              <a:t>, Gallo</a:t>
            </a:r>
          </a:p>
          <a:p>
            <a:pPr marL="109728">
              <a:lnSpc>
                <a:spcPct val="100000"/>
              </a:lnSpc>
            </a:pPr>
            <a:r>
              <a:rPr lang="en-US" sz="1600" i="1" dirty="0"/>
              <a:t>Preparing Heirs: Five Steps to Successful Transitioning of Family Wealth and Values</a:t>
            </a:r>
            <a:r>
              <a:rPr lang="en-US" sz="1600" dirty="0"/>
              <a:t>, Williams</a:t>
            </a:r>
          </a:p>
          <a:p>
            <a:pPr marL="109728">
              <a:lnSpc>
                <a:spcPct val="100000"/>
              </a:lnSpc>
            </a:pPr>
            <a:r>
              <a:rPr lang="en-US" sz="1600" i="1" dirty="0"/>
              <a:t>Navigating the Dark Side of Wealth</a:t>
            </a:r>
            <a:r>
              <a:rPr lang="en-US" sz="1600" dirty="0"/>
              <a:t>, Willis</a:t>
            </a:r>
          </a:p>
          <a:p>
            <a:pPr marL="109728">
              <a:lnSpc>
                <a:spcPct val="100000"/>
              </a:lnSpc>
            </a:pPr>
            <a:r>
              <a:rPr lang="en-US" sz="1600" i="1" dirty="0"/>
              <a:t>Children of Paradise</a:t>
            </a:r>
            <a:r>
              <a:rPr lang="en-US" sz="1600" dirty="0"/>
              <a:t>, Hausner </a:t>
            </a:r>
          </a:p>
          <a:p>
            <a:pPr marL="109728">
              <a:lnSpc>
                <a:spcPct val="100000"/>
              </a:lnSpc>
            </a:pPr>
            <a:r>
              <a:rPr lang="en-US" sz="1600" i="1" dirty="0"/>
              <a:t>The Ultimate Gift</a:t>
            </a:r>
            <a:r>
              <a:rPr lang="en-US" sz="1600" dirty="0"/>
              <a:t>, book and video, Stovall</a:t>
            </a:r>
          </a:p>
          <a:p>
            <a:pPr marL="109728">
              <a:lnSpc>
                <a:spcPct val="100000"/>
              </a:lnSpc>
            </a:pPr>
            <a:r>
              <a:rPr lang="en-US" sz="1600" i="1" dirty="0"/>
              <a:t>Perpetuating the Family Business: 50 Lessons Learned from Long-Lasting, Successful Families in Business</a:t>
            </a:r>
            <a:r>
              <a:rPr lang="en-US" sz="1600" dirty="0"/>
              <a:t>, Ward</a:t>
            </a:r>
            <a:br>
              <a:rPr lang="en-US" sz="1600" dirty="0"/>
            </a:br>
            <a:endParaRPr lang="en-US" sz="1600" dirty="0"/>
          </a:p>
        </p:txBody>
      </p:sp>
    </p:spTree>
    <p:extLst>
      <p:ext uri="{BB962C8B-B14F-4D97-AF65-F5344CB8AC3E}">
        <p14:creationId xmlns:p14="http://schemas.microsoft.com/office/powerpoint/2010/main" val="2295984106"/>
      </p:ext>
    </p:extLst>
  </p:cSld>
  <p:clrMapOvr>
    <a:masterClrMapping/>
  </p:clrMapOvr>
</p:sld>
</file>

<file path=ppt/slides/slide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 Placeholder 1"/>
          <p:cNvSpPr>
            <a:spLocks noGrp="1"/>
          </p:cNvSpPr>
          <p:nvPr>
            <p:ph type="body" sz="quarter" idx="62"/>
          </p:nvPr>
        </p:nvSpPr>
        <p:spPr/>
        <p:txBody>
          <a:bodyPr/>
          <a:lstStyle/>
          <a:p>
            <a:r>
              <a:rPr lang="en-US" dirty="0"/>
              <a:t>Resources and Best Practices</a:t>
            </a:r>
          </a:p>
        </p:txBody>
      </p:sp>
      <p:sp>
        <p:nvSpPr>
          <p:cNvPr id="3" name="Text Placeholder 2"/>
          <p:cNvSpPr>
            <a:spLocks noGrp="1"/>
          </p:cNvSpPr>
          <p:nvPr>
            <p:ph type="body" sz="quarter" idx="63"/>
          </p:nvPr>
        </p:nvSpPr>
        <p:spPr/>
        <p:txBody>
          <a:bodyPr/>
          <a:lstStyle/>
          <a:p>
            <a:r>
              <a:rPr lang="en-US" dirty="0"/>
              <a:t>Best Practices</a:t>
            </a:r>
          </a:p>
        </p:txBody>
      </p:sp>
      <p:sp>
        <p:nvSpPr>
          <p:cNvPr id="9" name="Text Placeholder 8"/>
          <p:cNvSpPr>
            <a:spLocks noGrp="1"/>
          </p:cNvSpPr>
          <p:nvPr>
            <p:ph type="body" sz="quarter" idx="72"/>
          </p:nvPr>
        </p:nvSpPr>
        <p:spPr/>
        <p:txBody>
          <a:bodyPr/>
          <a:lstStyle/>
          <a:p>
            <a:r>
              <a:rPr lang="en-US" dirty="0"/>
              <a:t> </a:t>
            </a:r>
          </a:p>
        </p:txBody>
      </p:sp>
      <p:sp>
        <p:nvSpPr>
          <p:cNvPr id="26" name="Text Placeholder 7"/>
          <p:cNvSpPr>
            <a:spLocks noGrp="1"/>
          </p:cNvSpPr>
          <p:nvPr>
            <p:ph type="body" sz="quarter" idx="73"/>
          </p:nvPr>
        </p:nvSpPr>
        <p:spPr>
          <a:xfrm>
            <a:off x="701674" y="2087564"/>
            <a:ext cx="9324975" cy="2252208"/>
          </a:xfrm>
        </p:spPr>
        <p:txBody>
          <a:bodyPr/>
          <a:lstStyle/>
          <a:p>
            <a:pPr marL="109728">
              <a:lnSpc>
                <a:spcPct val="100000"/>
              </a:lnSpc>
            </a:pPr>
            <a:r>
              <a:rPr lang="en-US" sz="1600" dirty="0"/>
              <a:t>Center around active listening</a:t>
            </a:r>
          </a:p>
          <a:p>
            <a:pPr marL="109728">
              <a:lnSpc>
                <a:spcPct val="100000"/>
              </a:lnSpc>
            </a:pPr>
            <a:r>
              <a:rPr lang="en-US" sz="1600" dirty="0"/>
              <a:t>You have to care</a:t>
            </a:r>
          </a:p>
          <a:p>
            <a:pPr marL="109728">
              <a:lnSpc>
                <a:spcPct val="100000"/>
              </a:lnSpc>
            </a:pPr>
            <a:r>
              <a:rPr lang="en-US" sz="1600" dirty="0"/>
              <a:t>Listen to the client </a:t>
            </a:r>
          </a:p>
          <a:p>
            <a:pPr marL="109728">
              <a:lnSpc>
                <a:spcPct val="100000"/>
              </a:lnSpc>
            </a:pPr>
            <a:r>
              <a:rPr lang="en-US" sz="1600" dirty="0"/>
              <a:t>Pay attention to body language</a:t>
            </a:r>
          </a:p>
        </p:txBody>
      </p:sp>
      <p:pic>
        <p:nvPicPr>
          <p:cNvPr id="6" name="Picture 5"/>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6445351" y="2832818"/>
            <a:ext cx="4246462" cy="4246462"/>
          </a:xfrm>
          <a:prstGeom prst="rect">
            <a:avLst/>
          </a:prstGeom>
        </p:spPr>
      </p:pic>
    </p:spTree>
    <p:extLst>
      <p:ext uri="{BB962C8B-B14F-4D97-AF65-F5344CB8AC3E}">
        <p14:creationId xmlns:p14="http://schemas.microsoft.com/office/powerpoint/2010/main" val="2658875638"/>
      </p:ext>
    </p:extLst>
  </p:cSld>
  <p:clrMapOvr>
    <a:masterClrMapping/>
  </p:clrMapOvr>
</p:sld>
</file>

<file path=ppt/slides/slide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 Placeholder 1"/>
          <p:cNvSpPr>
            <a:spLocks noGrp="1"/>
          </p:cNvSpPr>
          <p:nvPr>
            <p:ph type="body" sz="quarter" idx="62"/>
          </p:nvPr>
        </p:nvSpPr>
        <p:spPr/>
        <p:txBody>
          <a:bodyPr/>
          <a:lstStyle/>
          <a:p>
            <a:r>
              <a:rPr lang="en-US" dirty="0"/>
              <a:t>Resources and Best Practices</a:t>
            </a:r>
          </a:p>
        </p:txBody>
      </p:sp>
      <p:sp>
        <p:nvSpPr>
          <p:cNvPr id="3" name="Text Placeholder 2"/>
          <p:cNvSpPr>
            <a:spLocks noGrp="1"/>
          </p:cNvSpPr>
          <p:nvPr>
            <p:ph type="body" sz="quarter" idx="63"/>
          </p:nvPr>
        </p:nvSpPr>
        <p:spPr/>
        <p:txBody>
          <a:bodyPr/>
          <a:lstStyle/>
          <a:p>
            <a:r>
              <a:rPr lang="en-US" dirty="0"/>
              <a:t>Best Practices</a:t>
            </a:r>
          </a:p>
        </p:txBody>
      </p:sp>
      <p:sp>
        <p:nvSpPr>
          <p:cNvPr id="9" name="Text Placeholder 8"/>
          <p:cNvSpPr>
            <a:spLocks noGrp="1"/>
          </p:cNvSpPr>
          <p:nvPr>
            <p:ph type="body" sz="quarter" idx="72"/>
          </p:nvPr>
        </p:nvSpPr>
        <p:spPr/>
        <p:txBody>
          <a:bodyPr/>
          <a:lstStyle/>
          <a:p>
            <a:r>
              <a:rPr lang="en-US" dirty="0"/>
              <a:t> </a:t>
            </a:r>
          </a:p>
        </p:txBody>
      </p:sp>
      <p:sp>
        <p:nvSpPr>
          <p:cNvPr id="26" name="Text Placeholder 7"/>
          <p:cNvSpPr>
            <a:spLocks noGrp="1"/>
          </p:cNvSpPr>
          <p:nvPr>
            <p:ph type="body" sz="quarter" idx="73"/>
          </p:nvPr>
        </p:nvSpPr>
        <p:spPr>
          <a:xfrm>
            <a:off x="701674" y="2087564"/>
            <a:ext cx="9324975" cy="2252208"/>
          </a:xfrm>
        </p:spPr>
        <p:txBody>
          <a:bodyPr/>
          <a:lstStyle/>
          <a:p>
            <a:pPr marL="109728">
              <a:lnSpc>
                <a:spcPct val="100000"/>
              </a:lnSpc>
            </a:pPr>
            <a:r>
              <a:rPr lang="en-US" sz="1600" dirty="0"/>
              <a:t>Understand family dynamic first </a:t>
            </a:r>
          </a:p>
          <a:p>
            <a:pPr marL="109728">
              <a:lnSpc>
                <a:spcPct val="100000"/>
              </a:lnSpc>
            </a:pPr>
            <a:r>
              <a:rPr lang="en-US" sz="1600" dirty="0"/>
              <a:t>Find out what “gets ‘em juiced” </a:t>
            </a:r>
          </a:p>
          <a:p>
            <a:pPr marL="109728">
              <a:lnSpc>
                <a:spcPct val="100000"/>
              </a:lnSpc>
            </a:pPr>
            <a:r>
              <a:rPr lang="en-US" sz="1600" dirty="0"/>
              <a:t>Don’t let other advisors run away with the plan </a:t>
            </a:r>
          </a:p>
          <a:p>
            <a:pPr marL="109728">
              <a:lnSpc>
                <a:spcPct val="100000"/>
              </a:lnSpc>
            </a:pPr>
            <a:r>
              <a:rPr lang="en-US" sz="1600" dirty="0"/>
              <a:t>Watch for different behavior and professed goals at different times </a:t>
            </a:r>
          </a:p>
          <a:p>
            <a:pPr marL="109728">
              <a:lnSpc>
                <a:spcPct val="100000"/>
              </a:lnSpc>
            </a:pPr>
            <a:endParaRPr lang="en-US" sz="1600" dirty="0"/>
          </a:p>
        </p:txBody>
      </p:sp>
      <p:pic>
        <p:nvPicPr>
          <p:cNvPr id="6" name="Picture 5"/>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6445351" y="2832818"/>
            <a:ext cx="4246462" cy="4246462"/>
          </a:xfrm>
          <a:prstGeom prst="rect">
            <a:avLst/>
          </a:prstGeom>
        </p:spPr>
      </p:pic>
    </p:spTree>
    <p:extLst>
      <p:ext uri="{BB962C8B-B14F-4D97-AF65-F5344CB8AC3E}">
        <p14:creationId xmlns:p14="http://schemas.microsoft.com/office/powerpoint/2010/main" val="502327863"/>
      </p:ext>
    </p:extLst>
  </p:cSld>
  <p:clrMapOvr>
    <a:masterClrMapping/>
  </p:clrMapOvr>
</p:sld>
</file>

<file path=ppt/slides/slide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 Placeholder 1"/>
          <p:cNvSpPr>
            <a:spLocks noGrp="1"/>
          </p:cNvSpPr>
          <p:nvPr>
            <p:ph type="body" sz="quarter" idx="62"/>
          </p:nvPr>
        </p:nvSpPr>
        <p:spPr/>
        <p:txBody>
          <a:bodyPr/>
          <a:lstStyle/>
          <a:p>
            <a:r>
              <a:rPr lang="en-US" dirty="0"/>
              <a:t>Resources and Best Practices</a:t>
            </a:r>
          </a:p>
        </p:txBody>
      </p:sp>
      <p:sp>
        <p:nvSpPr>
          <p:cNvPr id="3" name="Text Placeholder 2"/>
          <p:cNvSpPr>
            <a:spLocks noGrp="1"/>
          </p:cNvSpPr>
          <p:nvPr>
            <p:ph type="body" sz="quarter" idx="63"/>
          </p:nvPr>
        </p:nvSpPr>
        <p:spPr/>
        <p:txBody>
          <a:bodyPr/>
          <a:lstStyle/>
          <a:p>
            <a:r>
              <a:rPr lang="en-US" dirty="0"/>
              <a:t>Best Practices</a:t>
            </a:r>
          </a:p>
        </p:txBody>
      </p:sp>
      <p:sp>
        <p:nvSpPr>
          <p:cNvPr id="9" name="Text Placeholder 8"/>
          <p:cNvSpPr>
            <a:spLocks noGrp="1"/>
          </p:cNvSpPr>
          <p:nvPr>
            <p:ph type="body" sz="quarter" idx="72"/>
          </p:nvPr>
        </p:nvSpPr>
        <p:spPr/>
        <p:txBody>
          <a:bodyPr/>
          <a:lstStyle/>
          <a:p>
            <a:r>
              <a:rPr lang="en-US" dirty="0"/>
              <a:t> </a:t>
            </a:r>
          </a:p>
        </p:txBody>
      </p:sp>
      <p:sp>
        <p:nvSpPr>
          <p:cNvPr id="26" name="Text Placeholder 7"/>
          <p:cNvSpPr>
            <a:spLocks noGrp="1"/>
          </p:cNvSpPr>
          <p:nvPr>
            <p:ph type="body" sz="quarter" idx="73"/>
          </p:nvPr>
        </p:nvSpPr>
        <p:spPr>
          <a:xfrm>
            <a:off x="701674" y="2087564"/>
            <a:ext cx="5965825" cy="2252208"/>
          </a:xfrm>
        </p:spPr>
        <p:txBody>
          <a:bodyPr/>
          <a:lstStyle/>
          <a:p>
            <a:pPr marL="109728">
              <a:lnSpc>
                <a:spcPct val="100000"/>
              </a:lnSpc>
            </a:pPr>
            <a:r>
              <a:rPr lang="en-US" sz="1600" dirty="0"/>
              <a:t>Be sure everyone is on the same page </a:t>
            </a:r>
          </a:p>
          <a:p>
            <a:pPr marL="109728">
              <a:lnSpc>
                <a:spcPct val="100000"/>
              </a:lnSpc>
            </a:pPr>
            <a:r>
              <a:rPr lang="en-US" sz="1600" dirty="0"/>
              <a:t>Ask questions </a:t>
            </a:r>
          </a:p>
          <a:p>
            <a:pPr marL="109728">
              <a:lnSpc>
                <a:spcPct val="100000"/>
              </a:lnSpc>
            </a:pPr>
            <a:r>
              <a:rPr lang="en-US" sz="1600" dirty="0"/>
              <a:t>Listen to the answers</a:t>
            </a:r>
          </a:p>
          <a:p>
            <a:pPr marL="109728">
              <a:lnSpc>
                <a:spcPct val="100000"/>
              </a:lnSpc>
            </a:pPr>
            <a:r>
              <a:rPr lang="en-US" sz="1600" dirty="0"/>
              <a:t>Watch for this mindset: “I’ll tell you what we want to do – you figure out what it costs—and we’ll figure out how to pay.”</a:t>
            </a:r>
          </a:p>
          <a:p>
            <a:pPr marL="109728">
              <a:lnSpc>
                <a:spcPct val="100000"/>
              </a:lnSpc>
            </a:pPr>
            <a:endParaRPr lang="en-US" sz="1600" dirty="0"/>
          </a:p>
        </p:txBody>
      </p:sp>
      <p:pic>
        <p:nvPicPr>
          <p:cNvPr id="6" name="Picture 5"/>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6445351" y="2832818"/>
            <a:ext cx="4246462" cy="4246462"/>
          </a:xfrm>
          <a:prstGeom prst="rect">
            <a:avLst/>
          </a:prstGeom>
        </p:spPr>
      </p:pic>
    </p:spTree>
    <p:extLst>
      <p:ext uri="{BB962C8B-B14F-4D97-AF65-F5344CB8AC3E}">
        <p14:creationId xmlns:p14="http://schemas.microsoft.com/office/powerpoint/2010/main" val="1009917026"/>
      </p:ext>
    </p:extLst>
  </p:cSld>
  <p:clrMapOvr>
    <a:masterClrMapping/>
  </p:clrMapOvr>
</p:sld>
</file>

<file path=ppt/slides/slide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 Placeholder 1"/>
          <p:cNvSpPr>
            <a:spLocks noGrp="1"/>
          </p:cNvSpPr>
          <p:nvPr>
            <p:ph type="body" sz="quarter" idx="62"/>
          </p:nvPr>
        </p:nvSpPr>
        <p:spPr/>
        <p:txBody>
          <a:bodyPr/>
          <a:lstStyle/>
          <a:p>
            <a:r>
              <a:rPr lang="en-US" dirty="0"/>
              <a:t>Resources and Best Practices</a:t>
            </a:r>
          </a:p>
        </p:txBody>
      </p:sp>
      <p:sp>
        <p:nvSpPr>
          <p:cNvPr id="3" name="Text Placeholder 2"/>
          <p:cNvSpPr>
            <a:spLocks noGrp="1"/>
          </p:cNvSpPr>
          <p:nvPr>
            <p:ph type="body" sz="quarter" idx="63"/>
          </p:nvPr>
        </p:nvSpPr>
        <p:spPr/>
        <p:txBody>
          <a:bodyPr/>
          <a:lstStyle/>
          <a:p>
            <a:r>
              <a:rPr lang="en-US" dirty="0"/>
              <a:t>Best Practices</a:t>
            </a:r>
          </a:p>
        </p:txBody>
      </p:sp>
      <p:sp>
        <p:nvSpPr>
          <p:cNvPr id="9" name="Text Placeholder 8"/>
          <p:cNvSpPr>
            <a:spLocks noGrp="1"/>
          </p:cNvSpPr>
          <p:nvPr>
            <p:ph type="body" sz="quarter" idx="72"/>
          </p:nvPr>
        </p:nvSpPr>
        <p:spPr/>
        <p:txBody>
          <a:bodyPr/>
          <a:lstStyle/>
          <a:p>
            <a:r>
              <a:rPr lang="en-US" dirty="0"/>
              <a:t> </a:t>
            </a:r>
          </a:p>
        </p:txBody>
      </p:sp>
      <p:sp>
        <p:nvSpPr>
          <p:cNvPr id="26" name="Text Placeholder 7"/>
          <p:cNvSpPr>
            <a:spLocks noGrp="1"/>
          </p:cNvSpPr>
          <p:nvPr>
            <p:ph type="body" sz="quarter" idx="73"/>
          </p:nvPr>
        </p:nvSpPr>
        <p:spPr>
          <a:xfrm>
            <a:off x="701674" y="2087564"/>
            <a:ext cx="9324975" cy="2252208"/>
          </a:xfrm>
        </p:spPr>
        <p:txBody>
          <a:bodyPr/>
          <a:lstStyle/>
          <a:p>
            <a:pPr marL="109728">
              <a:lnSpc>
                <a:spcPct val="100000"/>
              </a:lnSpc>
            </a:pPr>
            <a:r>
              <a:rPr lang="en-US" sz="1600" dirty="0"/>
              <a:t>Meet ‘em where they are</a:t>
            </a:r>
          </a:p>
          <a:p>
            <a:pPr marL="109728">
              <a:lnSpc>
                <a:spcPct val="100000"/>
              </a:lnSpc>
            </a:pPr>
            <a:r>
              <a:rPr lang="en-US" sz="1600" dirty="0"/>
              <a:t>Establish plan for family communication and dialogue</a:t>
            </a:r>
          </a:p>
          <a:p>
            <a:pPr marL="109728">
              <a:lnSpc>
                <a:spcPct val="100000"/>
              </a:lnSpc>
            </a:pPr>
            <a:r>
              <a:rPr lang="en-US" sz="1600" dirty="0"/>
              <a:t>Family Meeting, Family Mission Statement as tools</a:t>
            </a:r>
          </a:p>
          <a:p>
            <a:pPr marL="109728">
              <a:lnSpc>
                <a:spcPct val="100000"/>
              </a:lnSpc>
            </a:pPr>
            <a:r>
              <a:rPr lang="en-US" sz="1600" dirty="0">
                <a:solidFill>
                  <a:srgbClr val="EC6B10"/>
                </a:solidFill>
              </a:rPr>
              <a:t>Passing GO </a:t>
            </a:r>
          </a:p>
        </p:txBody>
      </p:sp>
      <p:pic>
        <p:nvPicPr>
          <p:cNvPr id="6" name="Picture 5"/>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6445351" y="2832818"/>
            <a:ext cx="4246462" cy="4246462"/>
          </a:xfrm>
          <a:prstGeom prst="rect">
            <a:avLst/>
          </a:prstGeom>
        </p:spPr>
      </p:pic>
    </p:spTree>
    <p:extLst>
      <p:ext uri="{BB962C8B-B14F-4D97-AF65-F5344CB8AC3E}">
        <p14:creationId xmlns:p14="http://schemas.microsoft.com/office/powerpoint/2010/main" val="856638866"/>
      </p:ext>
    </p:extLst>
  </p:cSld>
  <p:clrMapOvr>
    <a:masterClrMapping/>
  </p:clrMapOvr>
</p:sld>
</file>

<file path=ppt/slides/slide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ext Placeholder 5"/>
          <p:cNvSpPr>
            <a:spLocks noGrp="1"/>
          </p:cNvSpPr>
          <p:nvPr>
            <p:ph type="body" sz="quarter" idx="75"/>
          </p:nvPr>
        </p:nvSpPr>
        <p:spPr>
          <a:xfrm>
            <a:off x="701675" y="4507200"/>
            <a:ext cx="2717386" cy="304800"/>
          </a:xfrm>
        </p:spPr>
        <p:txBody>
          <a:bodyPr/>
          <a:lstStyle/>
          <a:p>
            <a:r>
              <a:rPr lang="en-US" dirty="0"/>
              <a:t>Susan P. Rounds</a:t>
            </a:r>
          </a:p>
        </p:txBody>
      </p:sp>
      <p:sp>
        <p:nvSpPr>
          <p:cNvPr id="5" name="Text Placeholder 4"/>
          <p:cNvSpPr>
            <a:spLocks noGrp="1"/>
          </p:cNvSpPr>
          <p:nvPr>
            <p:ph type="body" sz="quarter" idx="74"/>
          </p:nvPr>
        </p:nvSpPr>
        <p:spPr>
          <a:xfrm>
            <a:off x="3833812" y="1764000"/>
            <a:ext cx="5808027" cy="5134640"/>
          </a:xfrm>
        </p:spPr>
        <p:txBody>
          <a:bodyPr/>
          <a:lstStyle/>
          <a:p>
            <a:pPr marR="29650"/>
            <a:r>
              <a:rPr lang="en-US" dirty="0"/>
              <a:t>Susan P. Rounds is Director, Head of U.S. Wealth Planning, Deutsche Bank Wealth Management – Americas.</a:t>
            </a:r>
          </a:p>
          <a:p>
            <a:pPr marR="29650"/>
            <a:r>
              <a:rPr lang="en-US" dirty="0"/>
              <a:t>Ms. Rounds specializes in providing services and solutions to clients in the areas of tax and estate planning, business succession, risk management, philanthropy, family governance, intergenerational wealth transfer and legacy planning.  In a career spanning over 25 years, Ms. Rounds has advised ultra-high-net-worth individuals, families, and privately-held business owner clients during her tenure in Big Eight Accounting, at global financial institutions and in private legal practice. Ms. Rounds was inducted into the NAEPC Estate Planning Hall of Fame® Class of ‘22.    </a:t>
            </a:r>
          </a:p>
          <a:p>
            <a:pPr marR="22670"/>
            <a:r>
              <a:rPr lang="en-US" dirty="0"/>
              <a:t>As a noted national speaker, author and commentator, her articles have been featured in leading publications such as </a:t>
            </a:r>
            <a:r>
              <a:rPr lang="en-US" i="1" dirty="0"/>
              <a:t>Trusts and Estates Magazine, The Journal of Practical Estate Planning</a:t>
            </a:r>
            <a:r>
              <a:rPr lang="en-US" dirty="0"/>
              <a:t>, and </a:t>
            </a:r>
            <a:r>
              <a:rPr lang="en-US" i="1" dirty="0"/>
              <a:t>The Journal of Private Wealth Management</a:t>
            </a:r>
            <a:r>
              <a:rPr lang="en-US" dirty="0"/>
              <a:t>. Ms. Rounds makes frequent presentations at national seminars such as the Hawaii Tax Institute, the STEP LA Forum, the NAEPC Annual conference on Advanced Estate Planning Strategies, and to Estate Planning Councils and other professional groups across the country.  </a:t>
            </a:r>
          </a:p>
          <a:p>
            <a:pPr marR="22670"/>
            <a:r>
              <a:rPr lang="en-US" dirty="0"/>
              <a:t>Ms. Rounds currently serves as the Chair for the Los Angeles Branch of the Society of Trust and Estate Practitioners (STEP). Ms. Rounds previously served on the board of directors for the National Association of Estate Planners and Councils (NAEPC) for seven years and edited the NAEPC </a:t>
            </a:r>
            <a:r>
              <a:rPr lang="en-US" i="1" dirty="0"/>
              <a:t>Journal of Estate and Tax Planning </a:t>
            </a:r>
            <a:r>
              <a:rPr lang="en-US" dirty="0"/>
              <a:t>for nearly a decade.  Ms. Rounds sits on the Editorial Board for </a:t>
            </a:r>
            <a:r>
              <a:rPr lang="en-US" i="1" dirty="0"/>
              <a:t>Opportunity Zone </a:t>
            </a:r>
            <a:r>
              <a:rPr lang="en-US" dirty="0"/>
              <a:t>Magazine and has been named as one of the Top 25 Opportunity Zone Influencers in the country.  </a:t>
            </a:r>
          </a:p>
          <a:p>
            <a:pPr marR="22670"/>
            <a:r>
              <a:rPr lang="en-US" dirty="0"/>
              <a:t>Ms. Rounds taught Federal Estate and Gift Tax at the University of Georgia School of Law, both Federal Income Tax and Principles of Accounting at the University of Georgia Terry College of Business, and all sections for the Becker/DeVry Institute Review Course for the National CPA Examination, including Financial Reporting, Income Tax and Regulatory Reporting, Business Law, and Audit.  She also served as a faculty member for the NYU Summer Institute on Taxation.</a:t>
            </a:r>
          </a:p>
          <a:p>
            <a:pPr marR="22670"/>
            <a:r>
              <a:rPr lang="en-US" dirty="0"/>
              <a:t>Formal degrees and designations include a BBA in Accounting, </a:t>
            </a:r>
            <a:r>
              <a:rPr lang="en-US" i="1" dirty="0"/>
              <a:t>cum laude</a:t>
            </a:r>
            <a:r>
              <a:rPr lang="en-US" dirty="0"/>
              <a:t>, from UT El Paso, a Juris Doctor from the University of Georgia, and an LL.M. in Taxation from Emory University School of Law.  Ms. Rounds passed the comprehensive four-part CPA exam on the first sitting and is a registered TEP (Trusts and Estates Practitioner) and earned the STEP Advanced Certificate in Cross-Border Estate Planning.  Ms. Rounds is also an Accredited Estate Planner® (</a:t>
            </a:r>
            <a:r>
              <a:rPr lang="en-US" i="1" dirty="0"/>
              <a:t>Distinguished</a:t>
            </a:r>
            <a:r>
              <a:rPr lang="en-US" dirty="0"/>
              <a:t>).</a:t>
            </a:r>
          </a:p>
          <a:p>
            <a:pPr marR="29650"/>
            <a:r>
              <a:rPr lang="en-US" dirty="0"/>
              <a:t>Ms. Rounds can be reached at (626) 565-7705 (cell), (310) 788 6152 (office), or susan.rounds@db.com. </a:t>
            </a:r>
          </a:p>
        </p:txBody>
      </p:sp>
      <p:sp>
        <p:nvSpPr>
          <p:cNvPr id="7" name="Text Placeholder 6"/>
          <p:cNvSpPr>
            <a:spLocks noGrp="1"/>
          </p:cNvSpPr>
          <p:nvPr>
            <p:ph type="body" sz="quarter" idx="76"/>
          </p:nvPr>
        </p:nvSpPr>
        <p:spPr/>
        <p:txBody>
          <a:bodyPr/>
          <a:lstStyle/>
          <a:p>
            <a:pPr>
              <a:lnSpc>
                <a:spcPct val="100000"/>
              </a:lnSpc>
            </a:pPr>
            <a:r>
              <a:rPr lang="en-US" dirty="0"/>
              <a:t>Director,</a:t>
            </a:r>
          </a:p>
          <a:p>
            <a:pPr>
              <a:lnSpc>
                <a:spcPct val="100000"/>
              </a:lnSpc>
            </a:pPr>
            <a:r>
              <a:rPr lang="en-US" dirty="0"/>
              <a:t>Head of U.S. Wealth Planning</a:t>
            </a:r>
          </a:p>
          <a:p>
            <a:pPr>
              <a:lnSpc>
                <a:spcPct val="100000"/>
              </a:lnSpc>
            </a:pPr>
            <a:endParaRPr lang="en-US" dirty="0"/>
          </a:p>
        </p:txBody>
      </p:sp>
      <p:sp>
        <p:nvSpPr>
          <p:cNvPr id="8" name="Text Placeholder 7"/>
          <p:cNvSpPr>
            <a:spLocks noGrp="1"/>
          </p:cNvSpPr>
          <p:nvPr>
            <p:ph type="body" sz="quarter" idx="62"/>
          </p:nvPr>
        </p:nvSpPr>
        <p:spPr/>
        <p:txBody>
          <a:bodyPr/>
          <a:lstStyle/>
          <a:p>
            <a:r>
              <a:rPr lang="pt-PT" dirty="0">
                <a:solidFill>
                  <a:srgbClr val="00A3E1"/>
                </a:solidFill>
              </a:rPr>
              <a:t>Biography</a:t>
            </a:r>
          </a:p>
        </p:txBody>
      </p:sp>
      <p:sp>
        <p:nvSpPr>
          <p:cNvPr id="9" name="TextBox 8"/>
          <p:cNvSpPr txBox="1"/>
          <p:nvPr/>
        </p:nvSpPr>
        <p:spPr bwMode="ltGray">
          <a:xfrm>
            <a:off x="4785496" y="7092935"/>
            <a:ext cx="1120820" cy="200055"/>
          </a:xfrm>
          <a:prstGeom prst="rect">
            <a:avLst/>
          </a:prstGeom>
          <a:noFill/>
          <a:ln w="6350">
            <a:noFill/>
            <a:miter lim="800000"/>
            <a:headEnd/>
            <a:tailEnd/>
          </a:ln>
        </p:spPr>
        <p:txBody>
          <a:bodyPr wrap="square" lIns="91440" tIns="45720" rIns="91440" bIns="45720" rtlCol="0" anchor="ctr" anchorCtr="0">
            <a:spAutoFit/>
          </a:bodyPr>
          <a:lstStyle/>
          <a:p>
            <a:pPr marL="452438" marR="0" lvl="0" indent="-452438" algn="ctr" defTabSz="914400" rtl="0" eaLnBrk="0" fontAlgn="auto" latinLnBrk="0" hangingPunct="0">
              <a:lnSpc>
                <a:spcPct val="100000"/>
              </a:lnSpc>
              <a:spcBef>
                <a:spcPts val="800"/>
              </a:spcBef>
              <a:spcAft>
                <a:spcPts val="0"/>
              </a:spcAft>
              <a:buClr>
                <a:srgbClr val="000000"/>
              </a:buClr>
              <a:buSzTx/>
              <a:buFontTx/>
              <a:buNone/>
              <a:tabLst/>
              <a:defRPr/>
            </a:pPr>
            <a:r>
              <a:rPr lang="en-US" sz="700" dirty="0">
                <a:solidFill>
                  <a:srgbClr val="A7A7AA">
                    <a:lumMod val="60000"/>
                    <a:lumOff val="40000"/>
                  </a:srgbClr>
                </a:solidFill>
                <a:latin typeface="Deutsche Bank Text" charset="0"/>
                <a:ea typeface="Deutsche Bank Text" charset="0"/>
                <a:cs typeface="Deutsche Bank Text" charset="0"/>
              </a:rPr>
              <a:t>052489022526</a:t>
            </a:r>
            <a:endParaRPr kumimoji="0" lang="en-US" sz="700" b="0" i="0" u="none" strike="noStrike" kern="1200" cap="none" spc="0" normalizeH="0" baseline="0" noProof="0" dirty="0">
              <a:ln>
                <a:noFill/>
              </a:ln>
              <a:solidFill>
                <a:srgbClr val="A7A7AA">
                  <a:lumMod val="60000"/>
                  <a:lumOff val="40000"/>
                </a:srgbClr>
              </a:solidFill>
              <a:effectLst/>
              <a:uLnTx/>
              <a:uFillTx/>
              <a:latin typeface="Deutsche Bank Text" charset="0"/>
              <a:ea typeface="Deutsche Bank Text" charset="0"/>
              <a:cs typeface="Deutsche Bank Text" charset="0"/>
            </a:endParaRPr>
          </a:p>
        </p:txBody>
      </p:sp>
      <p:pic>
        <p:nvPicPr>
          <p:cNvPr id="10" name="Picture Placeholder 2">
            <a:extLst>
              <a:ext uri="{FF2B5EF4-FFF2-40B4-BE49-F238E27FC236}">
                <a16:creationId xmlns:a16="http://schemas.microsoft.com/office/drawing/2014/main" id="{55C000AE-C653-461B-8975-6FAF69DD920E}"/>
              </a:ext>
            </a:extLst>
          </p:cNvPr>
          <p:cNvPicPr preferRelativeResize="0">
            <a:picLocks/>
          </p:cNvPicPr>
          <p:nvPr/>
        </p:nvPicPr>
        <p:blipFill rotWithShape="1">
          <a:blip r:embed="rId2">
            <a:extLst>
              <a:ext uri="{28A0092B-C50C-407E-A947-70E740481C1C}">
                <a14:useLocalDpi xmlns:a14="http://schemas.microsoft.com/office/drawing/2010/main" val="0"/>
              </a:ext>
            </a:extLst>
          </a:blip>
          <a:srcRect t="3201" b="17491"/>
          <a:stretch/>
        </p:blipFill>
        <p:spPr>
          <a:xfrm>
            <a:off x="708676" y="1789391"/>
            <a:ext cx="2195513" cy="2606040"/>
          </a:xfrm>
          <a:prstGeom prst="rect">
            <a:avLst/>
          </a:prstGeom>
          <a:solidFill>
            <a:srgbClr val="E6EAE9"/>
          </a:solidFill>
        </p:spPr>
      </p:pic>
    </p:spTree>
    <p:extLst>
      <p:ext uri="{BB962C8B-B14F-4D97-AF65-F5344CB8AC3E}">
        <p14:creationId xmlns:p14="http://schemas.microsoft.com/office/powerpoint/2010/main" val="2214978861"/>
      </p:ext>
    </p:extLst>
  </p:cSld>
  <p:clrMapOvr>
    <a:masterClrMapping/>
  </p:clrMapOvr>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 Placeholder 1"/>
          <p:cNvSpPr>
            <a:spLocks noGrp="1"/>
          </p:cNvSpPr>
          <p:nvPr>
            <p:ph type="body" sz="quarter" idx="10"/>
          </p:nvPr>
        </p:nvSpPr>
        <p:spPr/>
        <p:txBody>
          <a:bodyPr/>
          <a:lstStyle/>
          <a:p>
            <a:r>
              <a:rPr lang="pt-PT" dirty="0"/>
              <a:t>2</a:t>
            </a:r>
            <a:endParaRPr dirty="0"/>
          </a:p>
        </p:txBody>
      </p:sp>
      <p:sp>
        <p:nvSpPr>
          <p:cNvPr id="3" name="Text Placeholder 2"/>
          <p:cNvSpPr>
            <a:spLocks noGrp="1"/>
          </p:cNvSpPr>
          <p:nvPr>
            <p:ph type="body" sz="quarter" idx="11"/>
          </p:nvPr>
        </p:nvSpPr>
        <p:spPr>
          <a:xfrm>
            <a:off x="5418137" y="2086683"/>
            <a:ext cx="3816351" cy="355575"/>
          </a:xfrm>
        </p:spPr>
        <p:txBody>
          <a:bodyPr/>
          <a:lstStyle/>
          <a:p>
            <a:r>
              <a:rPr lang="en-US" dirty="0"/>
              <a:t>Fundamentals of Family Dynamics </a:t>
            </a:r>
          </a:p>
          <a:p>
            <a:endParaRPr lang="en-US" dirty="0"/>
          </a:p>
        </p:txBody>
      </p:sp>
      <p:sp>
        <p:nvSpPr>
          <p:cNvPr id="4" name="Text Placeholder 3"/>
          <p:cNvSpPr>
            <a:spLocks noGrp="1"/>
          </p:cNvSpPr>
          <p:nvPr>
            <p:ph type="body" sz="quarter" idx="12"/>
          </p:nvPr>
        </p:nvSpPr>
        <p:spPr>
          <a:xfrm>
            <a:off x="5418138" y="2694611"/>
            <a:ext cx="3816350" cy="1113717"/>
          </a:xfrm>
        </p:spPr>
        <p:txBody>
          <a:bodyPr/>
          <a:lstStyle/>
          <a:p>
            <a:r>
              <a:rPr lang="en-US" dirty="0"/>
              <a:t> </a:t>
            </a:r>
            <a:endParaRPr dirty="0"/>
          </a:p>
        </p:txBody>
      </p:sp>
    </p:spTree>
    <p:extLst>
      <p:ext uri="{BB962C8B-B14F-4D97-AF65-F5344CB8AC3E}">
        <p14:creationId xmlns:p14="http://schemas.microsoft.com/office/powerpoint/2010/main" val="2386373239"/>
      </p:ext>
    </p:extLst>
  </p:cSld>
  <p:clrMapOvr>
    <a:masterClrMapping/>
  </p:clrMapOvr>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 Placeholder 1"/>
          <p:cNvSpPr>
            <a:spLocks noGrp="1"/>
          </p:cNvSpPr>
          <p:nvPr>
            <p:ph type="body" sz="quarter" idx="62"/>
          </p:nvPr>
        </p:nvSpPr>
        <p:spPr/>
        <p:txBody>
          <a:bodyPr/>
          <a:lstStyle/>
          <a:p>
            <a:r>
              <a:rPr lang="en-US" dirty="0"/>
              <a:t>Fundamentals of Family Dynamics </a:t>
            </a:r>
          </a:p>
          <a:p>
            <a:endParaRPr lang="en-US" dirty="0"/>
          </a:p>
        </p:txBody>
      </p:sp>
      <p:sp>
        <p:nvSpPr>
          <p:cNvPr id="3" name="Text Placeholder 2"/>
          <p:cNvSpPr>
            <a:spLocks noGrp="1"/>
          </p:cNvSpPr>
          <p:nvPr>
            <p:ph type="body" sz="quarter" idx="63"/>
          </p:nvPr>
        </p:nvSpPr>
        <p:spPr/>
        <p:txBody>
          <a:bodyPr/>
          <a:lstStyle/>
          <a:p>
            <a:r>
              <a:rPr lang="en-US" dirty="0"/>
              <a:t>Fundamentals of Family Dynamics </a:t>
            </a:r>
            <a:endParaRPr lang="en-US" baseline="30000" dirty="0"/>
          </a:p>
        </p:txBody>
      </p:sp>
      <p:sp>
        <p:nvSpPr>
          <p:cNvPr id="9" name="Text Placeholder 8"/>
          <p:cNvSpPr>
            <a:spLocks noGrp="1"/>
          </p:cNvSpPr>
          <p:nvPr>
            <p:ph type="body" sz="quarter" idx="72"/>
          </p:nvPr>
        </p:nvSpPr>
        <p:spPr/>
        <p:txBody>
          <a:bodyPr/>
          <a:lstStyle/>
          <a:p>
            <a:pPr marL="73152" indent="-73152"/>
            <a:r>
              <a:rPr lang="en-US" baseline="30000" dirty="0"/>
              <a:t> </a:t>
            </a:r>
            <a:endParaRPr lang="en-US" dirty="0"/>
          </a:p>
        </p:txBody>
      </p:sp>
      <p:sp>
        <p:nvSpPr>
          <p:cNvPr id="35" name="Rectangle 34"/>
          <p:cNvSpPr/>
          <p:nvPr/>
        </p:nvSpPr>
        <p:spPr>
          <a:xfrm>
            <a:off x="1751782" y="4186172"/>
            <a:ext cx="1749954" cy="492443"/>
          </a:xfrm>
          <a:prstGeom prst="rect">
            <a:avLst/>
          </a:prstGeom>
        </p:spPr>
        <p:txBody>
          <a:bodyPr wrap="square" lIns="0" tIns="0" rIns="0" bIns="0">
            <a:spAutoFit/>
          </a:bodyPr>
          <a:lstStyle/>
          <a:p>
            <a:pPr algn="ctr">
              <a:spcAft>
                <a:spcPts val="0"/>
              </a:spcAft>
            </a:pPr>
            <a:r>
              <a:rPr lang="en-US" sz="1600" dirty="0">
                <a:solidFill>
                  <a:srgbClr val="00205B"/>
                </a:solidFill>
                <a:latin typeface="Deutsche Bank Text"/>
                <a:ea typeface="Deutsche Bank Text"/>
                <a:cs typeface="Times New Roman"/>
              </a:rPr>
              <a:t>Money Beliefs and Associations</a:t>
            </a:r>
          </a:p>
        </p:txBody>
      </p:sp>
      <p:sp>
        <p:nvSpPr>
          <p:cNvPr id="37" name="Rectangle 36"/>
          <p:cNvSpPr/>
          <p:nvPr/>
        </p:nvSpPr>
        <p:spPr>
          <a:xfrm>
            <a:off x="4381923" y="4186172"/>
            <a:ext cx="1859484" cy="246221"/>
          </a:xfrm>
          <a:prstGeom prst="rect">
            <a:avLst/>
          </a:prstGeom>
        </p:spPr>
        <p:txBody>
          <a:bodyPr wrap="square" lIns="0" tIns="0" rIns="0" bIns="0">
            <a:spAutoFit/>
          </a:bodyPr>
          <a:lstStyle/>
          <a:p>
            <a:pPr algn="ctr">
              <a:spcAft>
                <a:spcPts val="0"/>
              </a:spcAft>
            </a:pPr>
            <a:r>
              <a:rPr lang="en-US" sz="1600" dirty="0">
                <a:solidFill>
                  <a:srgbClr val="00205B"/>
                </a:solidFill>
                <a:latin typeface="Deutsche Bank Text"/>
                <a:ea typeface="Deutsche Bank Text"/>
                <a:cs typeface="Times New Roman"/>
              </a:rPr>
              <a:t>Money Skills</a:t>
            </a:r>
          </a:p>
        </p:txBody>
      </p:sp>
      <p:grpSp>
        <p:nvGrpSpPr>
          <p:cNvPr id="38" name="Group 37"/>
          <p:cNvGrpSpPr>
            <a:grpSpLocks noChangeAspect="1"/>
          </p:cNvGrpSpPr>
          <p:nvPr/>
        </p:nvGrpSpPr>
        <p:grpSpPr>
          <a:xfrm>
            <a:off x="2169559" y="3136290"/>
            <a:ext cx="914400" cy="914400"/>
            <a:chOff x="6996939" y="1318682"/>
            <a:chExt cx="521971" cy="522606"/>
          </a:xfrm>
          <a:solidFill>
            <a:schemeClr val="accent2"/>
          </a:solidFill>
        </p:grpSpPr>
        <p:sp>
          <p:nvSpPr>
            <p:cNvPr id="39" name="object 84"/>
            <p:cNvSpPr/>
            <p:nvPr/>
          </p:nvSpPr>
          <p:spPr>
            <a:xfrm>
              <a:off x="7324969" y="1408585"/>
              <a:ext cx="70485" cy="135890"/>
            </a:xfrm>
            <a:custGeom>
              <a:avLst/>
              <a:gdLst/>
              <a:ahLst/>
              <a:cxnLst/>
              <a:rect l="l" t="t" r="r" b="b"/>
              <a:pathLst>
                <a:path w="70484" h="135890">
                  <a:moveTo>
                    <a:pt x="8788" y="96075"/>
                  </a:moveTo>
                  <a:lnTo>
                    <a:pt x="4800" y="96151"/>
                  </a:lnTo>
                  <a:lnTo>
                    <a:pt x="0" y="101168"/>
                  </a:lnTo>
                  <a:lnTo>
                    <a:pt x="76" y="105143"/>
                  </a:lnTo>
                  <a:lnTo>
                    <a:pt x="2590" y="107556"/>
                  </a:lnTo>
                  <a:lnTo>
                    <a:pt x="13238" y="115326"/>
                  </a:lnTo>
                  <a:lnTo>
                    <a:pt x="25069" y="119843"/>
                  </a:lnTo>
                  <a:lnTo>
                    <a:pt x="28498" y="120523"/>
                  </a:lnTo>
                  <a:lnTo>
                    <a:pt x="28498" y="132613"/>
                  </a:lnTo>
                  <a:lnTo>
                    <a:pt x="31305" y="135432"/>
                  </a:lnTo>
                  <a:lnTo>
                    <a:pt x="38265" y="135432"/>
                  </a:lnTo>
                  <a:lnTo>
                    <a:pt x="41084" y="132613"/>
                  </a:lnTo>
                  <a:lnTo>
                    <a:pt x="41084" y="120637"/>
                  </a:lnTo>
                  <a:lnTo>
                    <a:pt x="44551" y="120142"/>
                  </a:lnTo>
                  <a:lnTo>
                    <a:pt x="47955" y="119341"/>
                  </a:lnTo>
                  <a:lnTo>
                    <a:pt x="51155" y="117894"/>
                  </a:lnTo>
                  <a:lnTo>
                    <a:pt x="61954" y="110019"/>
                  </a:lnTo>
                  <a:lnTo>
                    <a:pt x="62711" y="108626"/>
                  </a:lnTo>
                  <a:lnTo>
                    <a:pt x="35624" y="108626"/>
                  </a:lnTo>
                  <a:lnTo>
                    <a:pt x="23515" y="106388"/>
                  </a:lnTo>
                  <a:lnTo>
                    <a:pt x="11383" y="98564"/>
                  </a:lnTo>
                  <a:lnTo>
                    <a:pt x="8788" y="96075"/>
                  </a:lnTo>
                  <a:close/>
                </a:path>
                <a:path w="70484" h="135890">
                  <a:moveTo>
                    <a:pt x="38265" y="0"/>
                  </a:moveTo>
                  <a:lnTo>
                    <a:pt x="31305" y="0"/>
                  </a:lnTo>
                  <a:lnTo>
                    <a:pt x="28498" y="2806"/>
                  </a:lnTo>
                  <a:lnTo>
                    <a:pt x="28498" y="14757"/>
                  </a:lnTo>
                  <a:lnTo>
                    <a:pt x="15599" y="19378"/>
                  </a:lnTo>
                  <a:lnTo>
                    <a:pt x="6756" y="29143"/>
                  </a:lnTo>
                  <a:lnTo>
                    <a:pt x="4842" y="45129"/>
                  </a:lnTo>
                  <a:lnTo>
                    <a:pt x="7683" y="56699"/>
                  </a:lnTo>
                  <a:lnTo>
                    <a:pt x="14355" y="64242"/>
                  </a:lnTo>
                  <a:lnTo>
                    <a:pt x="22428" y="68529"/>
                  </a:lnTo>
                  <a:lnTo>
                    <a:pt x="34340" y="71678"/>
                  </a:lnTo>
                  <a:lnTo>
                    <a:pt x="49485" y="76893"/>
                  </a:lnTo>
                  <a:lnTo>
                    <a:pt x="56290" y="85932"/>
                  </a:lnTo>
                  <a:lnTo>
                    <a:pt x="57111" y="99783"/>
                  </a:lnTo>
                  <a:lnTo>
                    <a:pt x="50165" y="104546"/>
                  </a:lnTo>
                  <a:lnTo>
                    <a:pt x="45974" y="106438"/>
                  </a:lnTo>
                  <a:lnTo>
                    <a:pt x="35624" y="108626"/>
                  </a:lnTo>
                  <a:lnTo>
                    <a:pt x="62711" y="108626"/>
                  </a:lnTo>
                  <a:lnTo>
                    <a:pt x="68085" y="98750"/>
                  </a:lnTo>
                  <a:lnTo>
                    <a:pt x="65276" y="79792"/>
                  </a:lnTo>
                  <a:lnTo>
                    <a:pt x="57797" y="68586"/>
                  </a:lnTo>
                  <a:lnTo>
                    <a:pt x="47674" y="62612"/>
                  </a:lnTo>
                  <a:lnTo>
                    <a:pt x="31318" y="57813"/>
                  </a:lnTo>
                  <a:lnTo>
                    <a:pt x="23071" y="54752"/>
                  </a:lnTo>
                  <a:lnTo>
                    <a:pt x="16878" y="51638"/>
                  </a:lnTo>
                  <a:lnTo>
                    <a:pt x="15303" y="44945"/>
                  </a:lnTo>
                  <a:lnTo>
                    <a:pt x="16776" y="36982"/>
                  </a:lnTo>
                  <a:lnTo>
                    <a:pt x="19215" y="28308"/>
                  </a:lnTo>
                  <a:lnTo>
                    <a:pt x="30099" y="27216"/>
                  </a:lnTo>
                  <a:lnTo>
                    <a:pt x="67669" y="27216"/>
                  </a:lnTo>
                  <a:lnTo>
                    <a:pt x="62411" y="22767"/>
                  </a:lnTo>
                  <a:lnTo>
                    <a:pt x="47642" y="16115"/>
                  </a:lnTo>
                  <a:lnTo>
                    <a:pt x="41084" y="6286"/>
                  </a:lnTo>
                  <a:lnTo>
                    <a:pt x="41084" y="2806"/>
                  </a:lnTo>
                  <a:lnTo>
                    <a:pt x="38265" y="0"/>
                  </a:lnTo>
                  <a:close/>
                </a:path>
                <a:path w="70484" h="135890">
                  <a:moveTo>
                    <a:pt x="67669" y="27216"/>
                  </a:moveTo>
                  <a:lnTo>
                    <a:pt x="30099" y="27216"/>
                  </a:lnTo>
                  <a:lnTo>
                    <a:pt x="48474" y="29387"/>
                  </a:lnTo>
                  <a:lnTo>
                    <a:pt x="57257" y="34563"/>
                  </a:lnTo>
                  <a:lnTo>
                    <a:pt x="60477" y="38087"/>
                  </a:lnTo>
                  <a:lnTo>
                    <a:pt x="64427" y="38379"/>
                  </a:lnTo>
                  <a:lnTo>
                    <a:pt x="69672" y="33870"/>
                  </a:lnTo>
                  <a:lnTo>
                    <a:pt x="69989" y="29895"/>
                  </a:lnTo>
                  <a:lnTo>
                    <a:pt x="67669" y="27216"/>
                  </a:lnTo>
                  <a:close/>
                </a:path>
              </a:pathLst>
            </a:custGeom>
            <a:grpFill/>
          </p:spPr>
          <p:txBody>
            <a:bodyPr wrap="square" lIns="0" tIns="0" rIns="0" bIns="0" rtlCol="0"/>
            <a:lstStyle/>
            <a:p>
              <a:pPr defTabSz="751728"/>
              <a:endParaRPr sz="1480" dirty="0">
                <a:solidFill>
                  <a:prstClr val="black"/>
                </a:solidFill>
                <a:latin typeface="Deutsche Bank Text" charset="0"/>
                <a:ea typeface="Deutsche Bank Text" charset="0"/>
                <a:cs typeface="Deutsche Bank Text" charset="0"/>
              </a:endParaRPr>
            </a:p>
          </p:txBody>
        </p:sp>
        <p:sp>
          <p:nvSpPr>
            <p:cNvPr id="40" name="object 85"/>
            <p:cNvSpPr/>
            <p:nvPr/>
          </p:nvSpPr>
          <p:spPr>
            <a:xfrm>
              <a:off x="6996939" y="1318682"/>
              <a:ext cx="521971" cy="522606"/>
            </a:xfrm>
            <a:custGeom>
              <a:avLst/>
              <a:gdLst/>
              <a:ahLst/>
              <a:cxnLst/>
              <a:rect l="l" t="t" r="r" b="b"/>
              <a:pathLst>
                <a:path w="521970" h="522605">
                  <a:moveTo>
                    <a:pt x="260938" y="0"/>
                  </a:moveTo>
                  <a:lnTo>
                    <a:pt x="218658" y="3422"/>
                  </a:lnTo>
                  <a:lnTo>
                    <a:pt x="178529" y="13327"/>
                  </a:lnTo>
                  <a:lnTo>
                    <a:pt x="141093" y="29175"/>
                  </a:lnTo>
                  <a:lnTo>
                    <a:pt x="106890" y="50423"/>
                  </a:lnTo>
                  <a:lnTo>
                    <a:pt x="76464" y="76530"/>
                  </a:lnTo>
                  <a:lnTo>
                    <a:pt x="50355" y="106954"/>
                  </a:lnTo>
                  <a:lnTo>
                    <a:pt x="29106" y="141155"/>
                  </a:lnTo>
                  <a:lnTo>
                    <a:pt x="13257" y="178590"/>
                  </a:lnTo>
                  <a:lnTo>
                    <a:pt x="3350" y="218718"/>
                  </a:lnTo>
                  <a:lnTo>
                    <a:pt x="61" y="257704"/>
                  </a:lnTo>
                  <a:lnTo>
                    <a:pt x="0" y="262771"/>
                  </a:lnTo>
                  <a:lnTo>
                    <a:pt x="794" y="282372"/>
                  </a:lnTo>
                  <a:lnTo>
                    <a:pt x="7527" y="323644"/>
                  </a:lnTo>
                  <a:lnTo>
                    <a:pt x="20478" y="362506"/>
                  </a:lnTo>
                  <a:lnTo>
                    <a:pt x="39089" y="398378"/>
                  </a:lnTo>
                  <a:lnTo>
                    <a:pt x="62836" y="430758"/>
                  </a:lnTo>
                  <a:lnTo>
                    <a:pt x="91171" y="459092"/>
                  </a:lnTo>
                  <a:lnTo>
                    <a:pt x="123553" y="482837"/>
                  </a:lnTo>
                  <a:lnTo>
                    <a:pt x="159440" y="501452"/>
                  </a:lnTo>
                  <a:lnTo>
                    <a:pt x="198291" y="514396"/>
                  </a:lnTo>
                  <a:lnTo>
                    <a:pt x="239563" y="521128"/>
                  </a:lnTo>
                  <a:lnTo>
                    <a:pt x="260938" y="521995"/>
                  </a:lnTo>
                  <a:lnTo>
                    <a:pt x="282311" y="521128"/>
                  </a:lnTo>
                  <a:lnTo>
                    <a:pt x="303214" y="518573"/>
                  </a:lnTo>
                  <a:lnTo>
                    <a:pt x="323580" y="514396"/>
                  </a:lnTo>
                  <a:lnTo>
                    <a:pt x="341307" y="509257"/>
                  </a:lnTo>
                  <a:lnTo>
                    <a:pt x="254639" y="509257"/>
                  </a:lnTo>
                  <a:lnTo>
                    <a:pt x="241033" y="508547"/>
                  </a:lnTo>
                  <a:lnTo>
                    <a:pt x="201496" y="502159"/>
                  </a:lnTo>
                  <a:lnTo>
                    <a:pt x="164292" y="489789"/>
                  </a:lnTo>
                  <a:lnTo>
                    <a:pt x="129946" y="471956"/>
                  </a:lnTo>
                  <a:lnTo>
                    <a:pt x="98981" y="449180"/>
                  </a:lnTo>
                  <a:lnTo>
                    <a:pt x="78236" y="429107"/>
                  </a:lnTo>
                  <a:lnTo>
                    <a:pt x="183824" y="429107"/>
                  </a:lnTo>
                  <a:lnTo>
                    <a:pt x="197542" y="425712"/>
                  </a:lnTo>
                  <a:lnTo>
                    <a:pt x="207845" y="416681"/>
                  </a:lnTo>
                  <a:lnTo>
                    <a:pt x="207909" y="416521"/>
                  </a:lnTo>
                  <a:lnTo>
                    <a:pt x="67428" y="416521"/>
                  </a:lnTo>
                  <a:lnTo>
                    <a:pt x="59741" y="406463"/>
                  </a:lnTo>
                  <a:lnTo>
                    <a:pt x="34276" y="362493"/>
                  </a:lnTo>
                  <a:lnTo>
                    <a:pt x="21257" y="326143"/>
                  </a:lnTo>
                  <a:lnTo>
                    <a:pt x="14380" y="290880"/>
                  </a:lnTo>
                  <a:lnTo>
                    <a:pt x="58353" y="290880"/>
                  </a:lnTo>
                  <a:lnTo>
                    <a:pt x="71819" y="289716"/>
                  </a:lnTo>
                  <a:lnTo>
                    <a:pt x="88289" y="287372"/>
                  </a:lnTo>
                  <a:lnTo>
                    <a:pt x="103856" y="284311"/>
                  </a:lnTo>
                  <a:lnTo>
                    <a:pt x="118487" y="280660"/>
                  </a:lnTo>
                  <a:lnTo>
                    <a:pt x="124133" y="278961"/>
                  </a:lnTo>
                  <a:lnTo>
                    <a:pt x="30418" y="278961"/>
                  </a:lnTo>
                  <a:lnTo>
                    <a:pt x="19272" y="278596"/>
                  </a:lnTo>
                  <a:lnTo>
                    <a:pt x="12793" y="272491"/>
                  </a:lnTo>
                  <a:lnTo>
                    <a:pt x="12548" y="267484"/>
                  </a:lnTo>
                  <a:lnTo>
                    <a:pt x="12600" y="257704"/>
                  </a:lnTo>
                  <a:lnTo>
                    <a:pt x="17800" y="210156"/>
                  </a:lnTo>
                  <a:lnTo>
                    <a:pt x="96130" y="195376"/>
                  </a:lnTo>
                  <a:lnTo>
                    <a:pt x="207124" y="195376"/>
                  </a:lnTo>
                  <a:lnTo>
                    <a:pt x="200860" y="188229"/>
                  </a:lnTo>
                  <a:lnTo>
                    <a:pt x="187924" y="183075"/>
                  </a:lnTo>
                  <a:lnTo>
                    <a:pt x="25201" y="182791"/>
                  </a:lnTo>
                  <a:lnTo>
                    <a:pt x="29531" y="170809"/>
                  </a:lnTo>
                  <a:lnTo>
                    <a:pt x="34441" y="159116"/>
                  </a:lnTo>
                  <a:lnTo>
                    <a:pt x="72940" y="156413"/>
                  </a:lnTo>
                  <a:lnTo>
                    <a:pt x="96248" y="156413"/>
                  </a:lnTo>
                  <a:lnTo>
                    <a:pt x="89986" y="149274"/>
                  </a:lnTo>
                  <a:lnTo>
                    <a:pt x="77043" y="144124"/>
                  </a:lnTo>
                  <a:lnTo>
                    <a:pt x="41952" y="143840"/>
                  </a:lnTo>
                  <a:lnTo>
                    <a:pt x="48500" y="132391"/>
                  </a:lnTo>
                  <a:lnTo>
                    <a:pt x="71538" y="100468"/>
                  </a:lnTo>
                  <a:lnTo>
                    <a:pt x="99228" y="72618"/>
                  </a:lnTo>
                  <a:lnTo>
                    <a:pt x="131007" y="49401"/>
                  </a:lnTo>
                  <a:lnTo>
                    <a:pt x="166311" y="31377"/>
                  </a:lnTo>
                  <a:lnTo>
                    <a:pt x="204578" y="19107"/>
                  </a:lnTo>
                  <a:lnTo>
                    <a:pt x="245244" y="13150"/>
                  </a:lnTo>
                  <a:lnTo>
                    <a:pt x="267224" y="13150"/>
                  </a:lnTo>
                  <a:lnTo>
                    <a:pt x="267224" y="12738"/>
                  </a:lnTo>
                  <a:lnTo>
                    <a:pt x="341307" y="12738"/>
                  </a:lnTo>
                  <a:lnTo>
                    <a:pt x="323580" y="7598"/>
                  </a:lnTo>
                  <a:lnTo>
                    <a:pt x="303214" y="3422"/>
                  </a:lnTo>
                  <a:lnTo>
                    <a:pt x="282311" y="866"/>
                  </a:lnTo>
                  <a:lnTo>
                    <a:pt x="260938" y="0"/>
                  </a:lnTo>
                  <a:close/>
                </a:path>
                <a:path w="521970" h="522605">
                  <a:moveTo>
                    <a:pt x="267224" y="13150"/>
                  </a:moveTo>
                  <a:lnTo>
                    <a:pt x="245244" y="13150"/>
                  </a:lnTo>
                  <a:lnTo>
                    <a:pt x="254639" y="509257"/>
                  </a:lnTo>
                  <a:lnTo>
                    <a:pt x="267224" y="509257"/>
                  </a:lnTo>
                  <a:lnTo>
                    <a:pt x="267224" y="13150"/>
                  </a:lnTo>
                  <a:close/>
                </a:path>
                <a:path w="521970" h="522605">
                  <a:moveTo>
                    <a:pt x="341307" y="12738"/>
                  </a:moveTo>
                  <a:lnTo>
                    <a:pt x="267224" y="12738"/>
                  </a:lnTo>
                  <a:lnTo>
                    <a:pt x="287130" y="14032"/>
                  </a:lnTo>
                  <a:lnTo>
                    <a:pt x="306584" y="16865"/>
                  </a:lnTo>
                  <a:lnTo>
                    <a:pt x="343890" y="26902"/>
                  </a:lnTo>
                  <a:lnTo>
                    <a:pt x="394922" y="51963"/>
                  </a:lnTo>
                  <a:lnTo>
                    <a:pt x="438565" y="87556"/>
                  </a:lnTo>
                  <a:lnTo>
                    <a:pt x="473158" y="132026"/>
                  </a:lnTo>
                  <a:lnTo>
                    <a:pt x="497040" y="183715"/>
                  </a:lnTo>
                  <a:lnTo>
                    <a:pt x="506190" y="221366"/>
                  </a:lnTo>
                  <a:lnTo>
                    <a:pt x="509279" y="262771"/>
                  </a:lnTo>
                  <a:lnTo>
                    <a:pt x="508550" y="281030"/>
                  </a:lnTo>
                  <a:lnTo>
                    <a:pt x="502333" y="319733"/>
                  </a:lnTo>
                  <a:lnTo>
                    <a:pt x="490372" y="356209"/>
                  </a:lnTo>
                  <a:lnTo>
                    <a:pt x="462735" y="405675"/>
                  </a:lnTo>
                  <a:lnTo>
                    <a:pt x="424941" y="447371"/>
                  </a:lnTo>
                  <a:lnTo>
                    <a:pt x="378650" y="479637"/>
                  </a:lnTo>
                  <a:lnTo>
                    <a:pt x="325524" y="500818"/>
                  </a:lnTo>
                  <a:lnTo>
                    <a:pt x="287130" y="507962"/>
                  </a:lnTo>
                  <a:lnTo>
                    <a:pt x="267224" y="509257"/>
                  </a:lnTo>
                  <a:lnTo>
                    <a:pt x="341307" y="509257"/>
                  </a:lnTo>
                  <a:lnTo>
                    <a:pt x="380775" y="492820"/>
                  </a:lnTo>
                  <a:lnTo>
                    <a:pt x="414976" y="471572"/>
                  </a:lnTo>
                  <a:lnTo>
                    <a:pt x="445401" y="445465"/>
                  </a:lnTo>
                  <a:lnTo>
                    <a:pt x="471509" y="415040"/>
                  </a:lnTo>
                  <a:lnTo>
                    <a:pt x="492758" y="380840"/>
                  </a:lnTo>
                  <a:lnTo>
                    <a:pt x="508607" y="343405"/>
                  </a:lnTo>
                  <a:lnTo>
                    <a:pt x="518513" y="303277"/>
                  </a:lnTo>
                  <a:lnTo>
                    <a:pt x="521864" y="262771"/>
                  </a:lnTo>
                  <a:lnTo>
                    <a:pt x="521802" y="257704"/>
                  </a:lnTo>
                  <a:lnTo>
                    <a:pt x="518513" y="218718"/>
                  </a:lnTo>
                  <a:lnTo>
                    <a:pt x="508607" y="178590"/>
                  </a:lnTo>
                  <a:lnTo>
                    <a:pt x="492758" y="141155"/>
                  </a:lnTo>
                  <a:lnTo>
                    <a:pt x="471509" y="106954"/>
                  </a:lnTo>
                  <a:lnTo>
                    <a:pt x="445401" y="76530"/>
                  </a:lnTo>
                  <a:lnTo>
                    <a:pt x="414976" y="50423"/>
                  </a:lnTo>
                  <a:lnTo>
                    <a:pt x="380775" y="29175"/>
                  </a:lnTo>
                  <a:lnTo>
                    <a:pt x="343341" y="13327"/>
                  </a:lnTo>
                  <a:lnTo>
                    <a:pt x="341307" y="12738"/>
                  </a:lnTo>
                  <a:close/>
                </a:path>
                <a:path w="521970" h="522605">
                  <a:moveTo>
                    <a:pt x="213238" y="245504"/>
                  </a:moveTo>
                  <a:lnTo>
                    <a:pt x="198208" y="245504"/>
                  </a:lnTo>
                  <a:lnTo>
                    <a:pt x="200643" y="396014"/>
                  </a:lnTo>
                  <a:lnTo>
                    <a:pt x="200702" y="408939"/>
                  </a:lnTo>
                  <a:lnTo>
                    <a:pt x="193133" y="416521"/>
                  </a:lnTo>
                  <a:lnTo>
                    <a:pt x="207909" y="416521"/>
                  </a:lnTo>
                  <a:lnTo>
                    <a:pt x="213002" y="403743"/>
                  </a:lnTo>
                  <a:lnTo>
                    <a:pt x="213238" y="245504"/>
                  </a:lnTo>
                  <a:close/>
                </a:path>
                <a:path w="521970" h="522605">
                  <a:moveTo>
                    <a:pt x="58353" y="290880"/>
                  </a:moveTo>
                  <a:lnTo>
                    <a:pt x="14380" y="290880"/>
                  </a:lnTo>
                  <a:lnTo>
                    <a:pt x="21670" y="291388"/>
                  </a:lnTo>
                  <a:lnTo>
                    <a:pt x="28985" y="291744"/>
                  </a:lnTo>
                  <a:lnTo>
                    <a:pt x="36288" y="291744"/>
                  </a:lnTo>
                  <a:lnTo>
                    <a:pt x="54475" y="291216"/>
                  </a:lnTo>
                  <a:lnTo>
                    <a:pt x="58353" y="290880"/>
                  </a:lnTo>
                  <a:close/>
                </a:path>
                <a:path w="521970" h="522605">
                  <a:moveTo>
                    <a:pt x="207124" y="195376"/>
                  </a:moveTo>
                  <a:lnTo>
                    <a:pt x="193133" y="195376"/>
                  </a:lnTo>
                  <a:lnTo>
                    <a:pt x="200702" y="202945"/>
                  </a:lnTo>
                  <a:lnTo>
                    <a:pt x="200702" y="228485"/>
                  </a:lnTo>
                  <a:lnTo>
                    <a:pt x="158743" y="252476"/>
                  </a:lnTo>
                  <a:lnTo>
                    <a:pt x="118230" y="267484"/>
                  </a:lnTo>
                  <a:lnTo>
                    <a:pt x="66687" y="277577"/>
                  </a:lnTo>
                  <a:lnTo>
                    <a:pt x="30418" y="278961"/>
                  </a:lnTo>
                  <a:lnTo>
                    <a:pt x="124165" y="278951"/>
                  </a:lnTo>
                  <a:lnTo>
                    <a:pt x="167052" y="262707"/>
                  </a:lnTo>
                  <a:lnTo>
                    <a:pt x="198208" y="245504"/>
                  </a:lnTo>
                  <a:lnTo>
                    <a:pt x="213238" y="245504"/>
                  </a:lnTo>
                  <a:lnTo>
                    <a:pt x="213288" y="212255"/>
                  </a:lnTo>
                  <a:lnTo>
                    <a:pt x="209892" y="198533"/>
                  </a:lnTo>
                  <a:lnTo>
                    <a:pt x="207124" y="195376"/>
                  </a:lnTo>
                  <a:close/>
                </a:path>
                <a:path w="521970" h="522605">
                  <a:moveTo>
                    <a:pt x="96248" y="156413"/>
                  </a:moveTo>
                  <a:lnTo>
                    <a:pt x="82262" y="156413"/>
                  </a:lnTo>
                  <a:lnTo>
                    <a:pt x="89831" y="163982"/>
                  </a:lnTo>
                  <a:lnTo>
                    <a:pt x="89831" y="182791"/>
                  </a:lnTo>
                  <a:lnTo>
                    <a:pt x="102417" y="182791"/>
                  </a:lnTo>
                  <a:lnTo>
                    <a:pt x="102417" y="173291"/>
                  </a:lnTo>
                  <a:lnTo>
                    <a:pt x="99021" y="159573"/>
                  </a:lnTo>
                  <a:lnTo>
                    <a:pt x="96248" y="156413"/>
                  </a:lnTo>
                  <a:close/>
                </a:path>
              </a:pathLst>
            </a:custGeom>
            <a:grpFill/>
          </p:spPr>
          <p:txBody>
            <a:bodyPr wrap="square" lIns="0" tIns="0" rIns="0" bIns="0" rtlCol="0"/>
            <a:lstStyle/>
            <a:p>
              <a:pPr defTabSz="751728"/>
              <a:endParaRPr sz="1480" dirty="0">
                <a:solidFill>
                  <a:prstClr val="black"/>
                </a:solidFill>
                <a:latin typeface="Deutsche Bank Text" charset="0"/>
                <a:ea typeface="Deutsche Bank Text" charset="0"/>
                <a:cs typeface="Deutsche Bank Text" charset="0"/>
              </a:endParaRPr>
            </a:p>
          </p:txBody>
        </p:sp>
        <p:sp>
          <p:nvSpPr>
            <p:cNvPr id="41" name="object 86"/>
            <p:cNvSpPr/>
            <p:nvPr/>
          </p:nvSpPr>
          <p:spPr>
            <a:xfrm>
              <a:off x="7314909" y="1600507"/>
              <a:ext cx="93980" cy="123189"/>
            </a:xfrm>
            <a:custGeom>
              <a:avLst/>
              <a:gdLst/>
              <a:ahLst/>
              <a:cxnLst/>
              <a:rect l="l" t="t" r="r" b="b"/>
              <a:pathLst>
                <a:path w="93979" h="123189">
                  <a:moveTo>
                    <a:pt x="51955" y="93332"/>
                  </a:moveTo>
                  <a:lnTo>
                    <a:pt x="39370" y="93332"/>
                  </a:lnTo>
                  <a:lnTo>
                    <a:pt x="39370" y="120154"/>
                  </a:lnTo>
                  <a:lnTo>
                    <a:pt x="42189" y="122974"/>
                  </a:lnTo>
                  <a:lnTo>
                    <a:pt x="49136" y="122974"/>
                  </a:lnTo>
                  <a:lnTo>
                    <a:pt x="51955" y="120154"/>
                  </a:lnTo>
                  <a:lnTo>
                    <a:pt x="51955" y="93332"/>
                  </a:lnTo>
                  <a:close/>
                </a:path>
                <a:path w="93979" h="123189">
                  <a:moveTo>
                    <a:pt x="81267" y="80759"/>
                  </a:moveTo>
                  <a:lnTo>
                    <a:pt x="11391" y="80759"/>
                  </a:lnTo>
                  <a:lnTo>
                    <a:pt x="8572" y="83565"/>
                  </a:lnTo>
                  <a:lnTo>
                    <a:pt x="8572" y="90525"/>
                  </a:lnTo>
                  <a:lnTo>
                    <a:pt x="11391" y="93332"/>
                  </a:lnTo>
                  <a:lnTo>
                    <a:pt x="81267" y="93332"/>
                  </a:lnTo>
                  <a:lnTo>
                    <a:pt x="84086" y="90525"/>
                  </a:lnTo>
                  <a:lnTo>
                    <a:pt x="84086" y="83565"/>
                  </a:lnTo>
                  <a:lnTo>
                    <a:pt x="81267" y="80759"/>
                  </a:lnTo>
                  <a:close/>
                </a:path>
                <a:path w="93979" h="123189">
                  <a:moveTo>
                    <a:pt x="81381" y="69253"/>
                  </a:moveTo>
                  <a:lnTo>
                    <a:pt x="39370" y="69253"/>
                  </a:lnTo>
                  <a:lnTo>
                    <a:pt x="39370" y="80759"/>
                  </a:lnTo>
                  <a:lnTo>
                    <a:pt x="51955" y="80759"/>
                  </a:lnTo>
                  <a:lnTo>
                    <a:pt x="51955" y="69367"/>
                  </a:lnTo>
                  <a:lnTo>
                    <a:pt x="81267" y="69367"/>
                  </a:lnTo>
                  <a:close/>
                </a:path>
                <a:path w="93979" h="123189">
                  <a:moveTo>
                    <a:pt x="81267" y="56781"/>
                  </a:moveTo>
                  <a:lnTo>
                    <a:pt x="11391" y="56781"/>
                  </a:lnTo>
                  <a:lnTo>
                    <a:pt x="8572" y="59601"/>
                  </a:lnTo>
                  <a:lnTo>
                    <a:pt x="8572" y="66547"/>
                  </a:lnTo>
                  <a:lnTo>
                    <a:pt x="11391" y="69367"/>
                  </a:lnTo>
                  <a:lnTo>
                    <a:pt x="81381" y="69253"/>
                  </a:lnTo>
                  <a:lnTo>
                    <a:pt x="84086" y="66547"/>
                  </a:lnTo>
                  <a:lnTo>
                    <a:pt x="84086" y="59601"/>
                  </a:lnTo>
                  <a:lnTo>
                    <a:pt x="81267" y="56781"/>
                  </a:lnTo>
                  <a:close/>
                </a:path>
                <a:path w="93979" h="123189">
                  <a:moveTo>
                    <a:pt x="6578" y="0"/>
                  </a:moveTo>
                  <a:lnTo>
                    <a:pt x="800" y="3835"/>
                  </a:lnTo>
                  <a:lnTo>
                    <a:pt x="0" y="7746"/>
                  </a:lnTo>
                  <a:lnTo>
                    <a:pt x="32588" y="56781"/>
                  </a:lnTo>
                  <a:lnTo>
                    <a:pt x="59397" y="56781"/>
                  </a:lnTo>
                  <a:lnTo>
                    <a:pt x="61257" y="54114"/>
                  </a:lnTo>
                  <a:lnTo>
                    <a:pt x="45923" y="54114"/>
                  </a:lnTo>
                  <a:lnTo>
                    <a:pt x="10477" y="774"/>
                  </a:lnTo>
                  <a:lnTo>
                    <a:pt x="6578" y="0"/>
                  </a:lnTo>
                  <a:close/>
                </a:path>
                <a:path w="93979" h="123189">
                  <a:moveTo>
                    <a:pt x="87096" y="12"/>
                  </a:moveTo>
                  <a:lnTo>
                    <a:pt x="83159" y="711"/>
                  </a:lnTo>
                  <a:lnTo>
                    <a:pt x="45923" y="54114"/>
                  </a:lnTo>
                  <a:lnTo>
                    <a:pt x="61257" y="54114"/>
                  </a:lnTo>
                  <a:lnTo>
                    <a:pt x="93484" y="7899"/>
                  </a:lnTo>
                  <a:lnTo>
                    <a:pt x="92786" y="3975"/>
                  </a:lnTo>
                  <a:lnTo>
                    <a:pt x="87096" y="12"/>
                  </a:lnTo>
                  <a:close/>
                </a:path>
              </a:pathLst>
            </a:custGeom>
            <a:grpFill/>
          </p:spPr>
          <p:txBody>
            <a:bodyPr wrap="square" lIns="0" tIns="0" rIns="0" bIns="0" rtlCol="0"/>
            <a:lstStyle/>
            <a:p>
              <a:pPr defTabSz="751728"/>
              <a:endParaRPr sz="1480" dirty="0">
                <a:solidFill>
                  <a:prstClr val="black"/>
                </a:solidFill>
                <a:latin typeface="Deutsche Bank Text" charset="0"/>
                <a:ea typeface="Deutsche Bank Text" charset="0"/>
                <a:cs typeface="Deutsche Bank Text" charset="0"/>
              </a:endParaRPr>
            </a:p>
          </p:txBody>
        </p:sp>
      </p:grpSp>
      <p:cxnSp>
        <p:nvCxnSpPr>
          <p:cNvPr id="60" name="Straight Connector 59"/>
          <p:cNvCxnSpPr/>
          <p:nvPr/>
        </p:nvCxnSpPr>
        <p:spPr>
          <a:xfrm>
            <a:off x="3874929" y="3136290"/>
            <a:ext cx="0" cy="1480769"/>
          </a:xfrm>
          <a:prstGeom prst="line">
            <a:avLst/>
          </a:prstGeom>
          <a:ln w="12700">
            <a:solidFill>
              <a:srgbClr val="EC6B10"/>
            </a:solidFill>
          </a:ln>
        </p:spPr>
        <p:style>
          <a:lnRef idx="1">
            <a:schemeClr val="accent1"/>
          </a:lnRef>
          <a:fillRef idx="0">
            <a:schemeClr val="accent1"/>
          </a:fillRef>
          <a:effectRef idx="0">
            <a:schemeClr val="accent1"/>
          </a:effectRef>
          <a:fontRef idx="minor">
            <a:schemeClr val="tx1"/>
          </a:fontRef>
        </p:style>
      </p:cxnSp>
      <p:cxnSp>
        <p:nvCxnSpPr>
          <p:cNvPr id="61" name="Straight Connector 60"/>
          <p:cNvCxnSpPr/>
          <p:nvPr/>
        </p:nvCxnSpPr>
        <p:spPr>
          <a:xfrm>
            <a:off x="6836338" y="3136290"/>
            <a:ext cx="0" cy="1480769"/>
          </a:xfrm>
          <a:prstGeom prst="line">
            <a:avLst/>
          </a:prstGeom>
          <a:ln w="12700">
            <a:solidFill>
              <a:srgbClr val="EC6B10"/>
            </a:solidFill>
          </a:ln>
        </p:spPr>
        <p:style>
          <a:lnRef idx="1">
            <a:schemeClr val="accent1"/>
          </a:lnRef>
          <a:fillRef idx="0">
            <a:schemeClr val="accent1"/>
          </a:fillRef>
          <a:effectRef idx="0">
            <a:schemeClr val="accent1"/>
          </a:effectRef>
          <a:fontRef idx="minor">
            <a:schemeClr val="tx1"/>
          </a:fontRef>
        </p:style>
      </p:cxnSp>
      <p:sp>
        <p:nvSpPr>
          <p:cNvPr id="30" name="Rectangle 29"/>
          <p:cNvSpPr/>
          <p:nvPr/>
        </p:nvSpPr>
        <p:spPr>
          <a:xfrm>
            <a:off x="7308630" y="4186172"/>
            <a:ext cx="2254470" cy="246221"/>
          </a:xfrm>
          <a:prstGeom prst="rect">
            <a:avLst/>
          </a:prstGeom>
        </p:spPr>
        <p:txBody>
          <a:bodyPr wrap="square" lIns="0" tIns="0" rIns="0" bIns="0">
            <a:spAutoFit/>
          </a:bodyPr>
          <a:lstStyle/>
          <a:p>
            <a:pPr algn="ctr">
              <a:spcAft>
                <a:spcPts val="0"/>
              </a:spcAft>
            </a:pPr>
            <a:r>
              <a:rPr lang="en-US" sz="1600" dirty="0">
                <a:solidFill>
                  <a:srgbClr val="00205B"/>
                </a:solidFill>
                <a:latin typeface="Deutsche Bank Text"/>
                <a:ea typeface="Deutsche Bank Text"/>
                <a:cs typeface="Times New Roman"/>
              </a:rPr>
              <a:t>Communication Skills</a:t>
            </a:r>
          </a:p>
        </p:txBody>
      </p:sp>
      <p:grpSp>
        <p:nvGrpSpPr>
          <p:cNvPr id="31" name="Group 30"/>
          <p:cNvGrpSpPr>
            <a:grpSpLocks noChangeAspect="1"/>
          </p:cNvGrpSpPr>
          <p:nvPr/>
        </p:nvGrpSpPr>
        <p:grpSpPr>
          <a:xfrm>
            <a:off x="7978665" y="3136290"/>
            <a:ext cx="914400" cy="914400"/>
            <a:chOff x="953276" y="1318704"/>
            <a:chExt cx="521970" cy="521970"/>
          </a:xfrm>
          <a:solidFill>
            <a:schemeClr val="accent2"/>
          </a:solidFill>
        </p:grpSpPr>
        <p:sp>
          <p:nvSpPr>
            <p:cNvPr id="32" name="object 2"/>
            <p:cNvSpPr/>
            <p:nvPr/>
          </p:nvSpPr>
          <p:spPr>
            <a:xfrm>
              <a:off x="953276" y="1318704"/>
              <a:ext cx="521970" cy="521970"/>
            </a:xfrm>
            <a:custGeom>
              <a:avLst/>
              <a:gdLst/>
              <a:ahLst/>
              <a:cxnLst/>
              <a:rect l="l" t="t" r="r" b="b"/>
              <a:pathLst>
                <a:path w="521969" h="521969">
                  <a:moveTo>
                    <a:pt x="260995" y="0"/>
                  </a:moveTo>
                  <a:lnTo>
                    <a:pt x="220304" y="3809"/>
                  </a:lnTo>
                  <a:lnTo>
                    <a:pt x="194277" y="8889"/>
                  </a:lnTo>
                  <a:lnTo>
                    <a:pt x="181636" y="12699"/>
                  </a:lnTo>
                  <a:lnTo>
                    <a:pt x="169267" y="17779"/>
                  </a:lnTo>
                  <a:lnTo>
                    <a:pt x="157188" y="21589"/>
                  </a:lnTo>
                  <a:lnTo>
                    <a:pt x="122867" y="40639"/>
                  </a:lnTo>
                  <a:lnTo>
                    <a:pt x="91787" y="63499"/>
                  </a:lnTo>
                  <a:lnTo>
                    <a:pt x="82230" y="71119"/>
                  </a:lnTo>
                  <a:lnTo>
                    <a:pt x="73104" y="81279"/>
                  </a:lnTo>
                  <a:lnTo>
                    <a:pt x="64426" y="90169"/>
                  </a:lnTo>
                  <a:lnTo>
                    <a:pt x="63676" y="91439"/>
                  </a:lnTo>
                  <a:lnTo>
                    <a:pt x="55609" y="100329"/>
                  </a:lnTo>
                  <a:lnTo>
                    <a:pt x="48016" y="110489"/>
                  </a:lnTo>
                  <a:lnTo>
                    <a:pt x="40911" y="121919"/>
                  </a:lnTo>
                  <a:lnTo>
                    <a:pt x="34313" y="132079"/>
                  </a:lnTo>
                  <a:lnTo>
                    <a:pt x="17732" y="167639"/>
                  </a:lnTo>
                  <a:lnTo>
                    <a:pt x="6333" y="204469"/>
                  </a:lnTo>
                  <a:lnTo>
                    <a:pt x="581" y="243839"/>
                  </a:lnTo>
                  <a:lnTo>
                    <a:pt x="0" y="256539"/>
                  </a:lnTo>
                  <a:lnTo>
                    <a:pt x="861" y="279399"/>
                  </a:lnTo>
                  <a:lnTo>
                    <a:pt x="7583" y="321309"/>
                  </a:lnTo>
                  <a:lnTo>
                    <a:pt x="20519" y="360679"/>
                  </a:lnTo>
                  <a:lnTo>
                    <a:pt x="39129" y="397509"/>
                  </a:lnTo>
                  <a:lnTo>
                    <a:pt x="62871" y="430529"/>
                  </a:lnTo>
                  <a:lnTo>
                    <a:pt x="91202" y="459739"/>
                  </a:lnTo>
                  <a:lnTo>
                    <a:pt x="123582" y="483869"/>
                  </a:lnTo>
                  <a:lnTo>
                    <a:pt x="159468" y="501649"/>
                  </a:lnTo>
                  <a:lnTo>
                    <a:pt x="198319" y="515619"/>
                  </a:lnTo>
                  <a:lnTo>
                    <a:pt x="239593" y="521969"/>
                  </a:lnTo>
                  <a:lnTo>
                    <a:pt x="282343" y="521969"/>
                  </a:lnTo>
                  <a:lnTo>
                    <a:pt x="303247" y="519429"/>
                  </a:lnTo>
                  <a:lnTo>
                    <a:pt x="323612" y="515619"/>
                  </a:lnTo>
                  <a:lnTo>
                    <a:pt x="343373" y="509269"/>
                  </a:lnTo>
                  <a:lnTo>
                    <a:pt x="240876" y="509269"/>
                  </a:lnTo>
                  <a:lnTo>
                    <a:pt x="227287" y="507999"/>
                  </a:lnTo>
                  <a:lnTo>
                    <a:pt x="200810" y="502919"/>
                  </a:lnTo>
                  <a:lnTo>
                    <a:pt x="175403" y="495299"/>
                  </a:lnTo>
                  <a:lnTo>
                    <a:pt x="163151" y="490219"/>
                  </a:lnTo>
                  <a:lnTo>
                    <a:pt x="151227" y="483869"/>
                  </a:lnTo>
                  <a:lnTo>
                    <a:pt x="139651" y="478789"/>
                  </a:lnTo>
                  <a:lnTo>
                    <a:pt x="128444" y="471169"/>
                  </a:lnTo>
                  <a:lnTo>
                    <a:pt x="117627" y="464819"/>
                  </a:lnTo>
                  <a:lnTo>
                    <a:pt x="107218" y="457199"/>
                  </a:lnTo>
                  <a:lnTo>
                    <a:pt x="78651" y="430529"/>
                  </a:lnTo>
                  <a:lnTo>
                    <a:pt x="58618" y="393699"/>
                  </a:lnTo>
                  <a:lnTo>
                    <a:pt x="60812" y="384809"/>
                  </a:lnTo>
                  <a:lnTo>
                    <a:pt x="45692" y="384809"/>
                  </a:lnTo>
                  <a:lnTo>
                    <a:pt x="25072" y="339089"/>
                  </a:lnTo>
                  <a:lnTo>
                    <a:pt x="14071" y="289559"/>
                  </a:lnTo>
                  <a:lnTo>
                    <a:pt x="12672" y="266699"/>
                  </a:lnTo>
                  <a:lnTo>
                    <a:pt x="12711" y="256539"/>
                  </a:lnTo>
                  <a:lnTo>
                    <a:pt x="18149" y="209549"/>
                  </a:lnTo>
                  <a:lnTo>
                    <a:pt x="29251" y="172719"/>
                  </a:lnTo>
                  <a:lnTo>
                    <a:pt x="45716" y="137159"/>
                  </a:lnTo>
                  <a:lnTo>
                    <a:pt x="70254" y="102869"/>
                  </a:lnTo>
                  <a:lnTo>
                    <a:pt x="97155" y="102869"/>
                  </a:lnTo>
                  <a:lnTo>
                    <a:pt x="90424" y="99059"/>
                  </a:lnTo>
                  <a:lnTo>
                    <a:pt x="81277" y="93979"/>
                  </a:lnTo>
                  <a:lnTo>
                    <a:pt x="89880" y="83819"/>
                  </a:lnTo>
                  <a:lnTo>
                    <a:pt x="99001" y="74929"/>
                  </a:lnTo>
                  <a:lnTo>
                    <a:pt x="140204" y="45719"/>
                  </a:lnTo>
                  <a:lnTo>
                    <a:pt x="175392" y="27939"/>
                  </a:lnTo>
                  <a:lnTo>
                    <a:pt x="226801" y="15239"/>
                  </a:lnTo>
                  <a:lnTo>
                    <a:pt x="240296" y="13969"/>
                  </a:lnTo>
                  <a:lnTo>
                    <a:pt x="343396" y="13969"/>
                  </a:lnTo>
                  <a:lnTo>
                    <a:pt x="323636" y="7619"/>
                  </a:lnTo>
                  <a:lnTo>
                    <a:pt x="303271" y="3809"/>
                  </a:lnTo>
                  <a:lnTo>
                    <a:pt x="282368" y="1269"/>
                  </a:lnTo>
                  <a:lnTo>
                    <a:pt x="260995" y="0"/>
                  </a:lnTo>
                  <a:close/>
                </a:path>
                <a:path w="521969" h="521969">
                  <a:moveTo>
                    <a:pt x="369568" y="345439"/>
                  </a:moveTo>
                  <a:lnTo>
                    <a:pt x="202258" y="345439"/>
                  </a:lnTo>
                  <a:lnTo>
                    <a:pt x="189000" y="349249"/>
                  </a:lnTo>
                  <a:lnTo>
                    <a:pt x="180922" y="360679"/>
                  </a:lnTo>
                  <a:lnTo>
                    <a:pt x="179754" y="434339"/>
                  </a:lnTo>
                  <a:lnTo>
                    <a:pt x="184082" y="447039"/>
                  </a:lnTo>
                  <a:lnTo>
                    <a:pt x="195089" y="455929"/>
                  </a:lnTo>
                  <a:lnTo>
                    <a:pt x="254671" y="457199"/>
                  </a:lnTo>
                  <a:lnTo>
                    <a:pt x="254671" y="509269"/>
                  </a:lnTo>
                  <a:lnTo>
                    <a:pt x="267257" y="509269"/>
                  </a:lnTo>
                  <a:lnTo>
                    <a:pt x="267257" y="457199"/>
                  </a:lnTo>
                  <a:lnTo>
                    <a:pt x="325677" y="457199"/>
                  </a:lnTo>
                  <a:lnTo>
                    <a:pt x="338923" y="452119"/>
                  </a:lnTo>
                  <a:lnTo>
                    <a:pt x="344974" y="444499"/>
                  </a:lnTo>
                  <a:lnTo>
                    <a:pt x="196784" y="444499"/>
                  </a:lnTo>
                  <a:lnTo>
                    <a:pt x="192339" y="439419"/>
                  </a:lnTo>
                  <a:lnTo>
                    <a:pt x="192339" y="361949"/>
                  </a:lnTo>
                  <a:lnTo>
                    <a:pt x="196784" y="358139"/>
                  </a:lnTo>
                  <a:lnTo>
                    <a:pt x="369879" y="358139"/>
                  </a:lnTo>
                  <a:lnTo>
                    <a:pt x="373657" y="353059"/>
                  </a:lnTo>
                  <a:lnTo>
                    <a:pt x="373886" y="350519"/>
                  </a:lnTo>
                  <a:lnTo>
                    <a:pt x="372832" y="349249"/>
                  </a:lnTo>
                  <a:lnTo>
                    <a:pt x="371752" y="346709"/>
                  </a:lnTo>
                  <a:lnTo>
                    <a:pt x="369568" y="345439"/>
                  </a:lnTo>
                  <a:close/>
                </a:path>
                <a:path w="521969" h="521969">
                  <a:moveTo>
                    <a:pt x="471550" y="107949"/>
                  </a:moveTo>
                  <a:lnTo>
                    <a:pt x="440304" y="107949"/>
                  </a:lnTo>
                  <a:lnTo>
                    <a:pt x="450572" y="116839"/>
                  </a:lnTo>
                  <a:lnTo>
                    <a:pt x="459977" y="125729"/>
                  </a:lnTo>
                  <a:lnTo>
                    <a:pt x="483115" y="157479"/>
                  </a:lnTo>
                  <a:lnTo>
                    <a:pt x="498849" y="193039"/>
                  </a:lnTo>
                  <a:lnTo>
                    <a:pt x="507449" y="231139"/>
                  </a:lnTo>
                  <a:lnTo>
                    <a:pt x="509302" y="256539"/>
                  </a:lnTo>
                  <a:lnTo>
                    <a:pt x="509265" y="261619"/>
                  </a:lnTo>
                  <a:lnTo>
                    <a:pt x="504156" y="311149"/>
                  </a:lnTo>
                  <a:lnTo>
                    <a:pt x="493814" y="347979"/>
                  </a:lnTo>
                  <a:lnTo>
                    <a:pt x="478466" y="380999"/>
                  </a:lnTo>
                  <a:lnTo>
                    <a:pt x="452369" y="380999"/>
                  </a:lnTo>
                  <a:lnTo>
                    <a:pt x="461300" y="383539"/>
                  </a:lnTo>
                  <a:lnTo>
                    <a:pt x="466520" y="391159"/>
                  </a:lnTo>
                  <a:lnTo>
                    <a:pt x="466951" y="398779"/>
                  </a:lnTo>
                  <a:lnTo>
                    <a:pt x="467091" y="400049"/>
                  </a:lnTo>
                  <a:lnTo>
                    <a:pt x="459595" y="410209"/>
                  </a:lnTo>
                  <a:lnTo>
                    <a:pt x="433853" y="439419"/>
                  </a:lnTo>
                  <a:lnTo>
                    <a:pt x="403884" y="464819"/>
                  </a:lnTo>
                  <a:lnTo>
                    <a:pt x="370235" y="485139"/>
                  </a:lnTo>
                  <a:lnTo>
                    <a:pt x="320596" y="502919"/>
                  </a:lnTo>
                  <a:lnTo>
                    <a:pt x="280497" y="509269"/>
                  </a:lnTo>
                  <a:lnTo>
                    <a:pt x="343373" y="509269"/>
                  </a:lnTo>
                  <a:lnTo>
                    <a:pt x="380807" y="494029"/>
                  </a:lnTo>
                  <a:lnTo>
                    <a:pt x="415008" y="472439"/>
                  </a:lnTo>
                  <a:lnTo>
                    <a:pt x="445433" y="445769"/>
                  </a:lnTo>
                  <a:lnTo>
                    <a:pt x="471541" y="415289"/>
                  </a:lnTo>
                  <a:lnTo>
                    <a:pt x="492790" y="380999"/>
                  </a:lnTo>
                  <a:lnTo>
                    <a:pt x="508639" y="344169"/>
                  </a:lnTo>
                  <a:lnTo>
                    <a:pt x="518545" y="303529"/>
                  </a:lnTo>
                  <a:lnTo>
                    <a:pt x="521968" y="261619"/>
                  </a:lnTo>
                  <a:lnTo>
                    <a:pt x="521101" y="240029"/>
                  </a:lnTo>
                  <a:lnTo>
                    <a:pt x="514370" y="199389"/>
                  </a:lnTo>
                  <a:lnTo>
                    <a:pt x="501427" y="160019"/>
                  </a:lnTo>
                  <a:lnTo>
                    <a:pt x="482814" y="124459"/>
                  </a:lnTo>
                  <a:lnTo>
                    <a:pt x="471550" y="107949"/>
                  </a:lnTo>
                  <a:close/>
                </a:path>
                <a:path w="521969" h="521969">
                  <a:moveTo>
                    <a:pt x="369879" y="358139"/>
                  </a:moveTo>
                  <a:lnTo>
                    <a:pt x="354607" y="358139"/>
                  </a:lnTo>
                  <a:lnTo>
                    <a:pt x="336027" y="382269"/>
                  </a:lnTo>
                  <a:lnTo>
                    <a:pt x="335583" y="383539"/>
                  </a:lnTo>
                  <a:lnTo>
                    <a:pt x="335583" y="439419"/>
                  </a:lnTo>
                  <a:lnTo>
                    <a:pt x="331138" y="444499"/>
                  </a:lnTo>
                  <a:lnTo>
                    <a:pt x="344974" y="444499"/>
                  </a:lnTo>
                  <a:lnTo>
                    <a:pt x="346991" y="441959"/>
                  </a:lnTo>
                  <a:lnTo>
                    <a:pt x="348156" y="387349"/>
                  </a:lnTo>
                  <a:lnTo>
                    <a:pt x="369879" y="358139"/>
                  </a:lnTo>
                  <a:close/>
                </a:path>
                <a:path w="521969" h="521969">
                  <a:moveTo>
                    <a:pt x="97155" y="102869"/>
                  </a:moveTo>
                  <a:lnTo>
                    <a:pt x="70254" y="102869"/>
                  </a:lnTo>
                  <a:lnTo>
                    <a:pt x="82358" y="107949"/>
                  </a:lnTo>
                  <a:lnTo>
                    <a:pt x="93227" y="115569"/>
                  </a:lnTo>
                  <a:lnTo>
                    <a:pt x="120675" y="152399"/>
                  </a:lnTo>
                  <a:lnTo>
                    <a:pt x="128373" y="187959"/>
                  </a:lnTo>
                  <a:lnTo>
                    <a:pt x="127821" y="198119"/>
                  </a:lnTo>
                  <a:lnTo>
                    <a:pt x="126534" y="207009"/>
                  </a:lnTo>
                  <a:lnTo>
                    <a:pt x="123823" y="220979"/>
                  </a:lnTo>
                  <a:lnTo>
                    <a:pt x="124255" y="224789"/>
                  </a:lnTo>
                  <a:lnTo>
                    <a:pt x="128230" y="233679"/>
                  </a:lnTo>
                  <a:lnTo>
                    <a:pt x="136370" y="250189"/>
                  </a:lnTo>
                  <a:lnTo>
                    <a:pt x="142606" y="261619"/>
                  </a:lnTo>
                  <a:lnTo>
                    <a:pt x="147784" y="273049"/>
                  </a:lnTo>
                  <a:lnTo>
                    <a:pt x="149299" y="275589"/>
                  </a:lnTo>
                  <a:lnTo>
                    <a:pt x="146886" y="281939"/>
                  </a:lnTo>
                  <a:lnTo>
                    <a:pt x="130363" y="288289"/>
                  </a:lnTo>
                  <a:lnTo>
                    <a:pt x="128814" y="290829"/>
                  </a:lnTo>
                  <a:lnTo>
                    <a:pt x="128814" y="316229"/>
                  </a:lnTo>
                  <a:lnTo>
                    <a:pt x="121312" y="327659"/>
                  </a:lnTo>
                  <a:lnTo>
                    <a:pt x="116979" y="339089"/>
                  </a:lnTo>
                  <a:lnTo>
                    <a:pt x="116812" y="341629"/>
                  </a:lnTo>
                  <a:lnTo>
                    <a:pt x="120546" y="356869"/>
                  </a:lnTo>
                  <a:lnTo>
                    <a:pt x="120699" y="361949"/>
                  </a:lnTo>
                  <a:lnTo>
                    <a:pt x="114615" y="365759"/>
                  </a:lnTo>
                  <a:lnTo>
                    <a:pt x="103810" y="368299"/>
                  </a:lnTo>
                  <a:lnTo>
                    <a:pt x="89589" y="369569"/>
                  </a:lnTo>
                  <a:lnTo>
                    <a:pt x="56589" y="369569"/>
                  </a:lnTo>
                  <a:lnTo>
                    <a:pt x="49883" y="375919"/>
                  </a:lnTo>
                  <a:lnTo>
                    <a:pt x="45692" y="384809"/>
                  </a:lnTo>
                  <a:lnTo>
                    <a:pt x="60812" y="384809"/>
                  </a:lnTo>
                  <a:lnTo>
                    <a:pt x="61126" y="383539"/>
                  </a:lnTo>
                  <a:lnTo>
                    <a:pt x="71421" y="382269"/>
                  </a:lnTo>
                  <a:lnTo>
                    <a:pt x="84770" y="382269"/>
                  </a:lnTo>
                  <a:lnTo>
                    <a:pt x="112343" y="379729"/>
                  </a:lnTo>
                  <a:lnTo>
                    <a:pt x="126279" y="369569"/>
                  </a:lnTo>
                  <a:lnTo>
                    <a:pt x="131400" y="358139"/>
                  </a:lnTo>
                  <a:lnTo>
                    <a:pt x="131384" y="349249"/>
                  </a:lnTo>
                  <a:lnTo>
                    <a:pt x="129944" y="341629"/>
                  </a:lnTo>
                  <a:lnTo>
                    <a:pt x="129576" y="340359"/>
                  </a:lnTo>
                  <a:lnTo>
                    <a:pt x="129957" y="337819"/>
                  </a:lnTo>
                  <a:lnTo>
                    <a:pt x="134986" y="328929"/>
                  </a:lnTo>
                  <a:lnTo>
                    <a:pt x="140993" y="321309"/>
                  </a:lnTo>
                  <a:lnTo>
                    <a:pt x="141400" y="320039"/>
                  </a:lnTo>
                  <a:lnTo>
                    <a:pt x="141400" y="298449"/>
                  </a:lnTo>
                  <a:lnTo>
                    <a:pt x="149820" y="294639"/>
                  </a:lnTo>
                  <a:lnTo>
                    <a:pt x="157440" y="289559"/>
                  </a:lnTo>
                  <a:lnTo>
                    <a:pt x="162050" y="278129"/>
                  </a:lnTo>
                  <a:lnTo>
                    <a:pt x="161834" y="273049"/>
                  </a:lnTo>
                  <a:lnTo>
                    <a:pt x="159637" y="267969"/>
                  </a:lnTo>
                  <a:lnTo>
                    <a:pt x="154587" y="257809"/>
                  </a:lnTo>
                  <a:lnTo>
                    <a:pt x="148454" y="246379"/>
                  </a:lnTo>
                  <a:lnTo>
                    <a:pt x="139596" y="228599"/>
                  </a:lnTo>
                  <a:lnTo>
                    <a:pt x="136802" y="222249"/>
                  </a:lnTo>
                  <a:lnTo>
                    <a:pt x="136662" y="220979"/>
                  </a:lnTo>
                  <a:lnTo>
                    <a:pt x="137513" y="215899"/>
                  </a:lnTo>
                  <a:lnTo>
                    <a:pt x="139135" y="208279"/>
                  </a:lnTo>
                  <a:lnTo>
                    <a:pt x="140563" y="198119"/>
                  </a:lnTo>
                  <a:lnTo>
                    <a:pt x="141339" y="187959"/>
                  </a:lnTo>
                  <a:lnTo>
                    <a:pt x="141004" y="176529"/>
                  </a:lnTo>
                  <a:lnTo>
                    <a:pt x="139099" y="163829"/>
                  </a:lnTo>
                  <a:lnTo>
                    <a:pt x="118214" y="123189"/>
                  </a:lnTo>
                  <a:lnTo>
                    <a:pt x="99399" y="104139"/>
                  </a:lnTo>
                  <a:lnTo>
                    <a:pt x="97155" y="102869"/>
                  </a:lnTo>
                  <a:close/>
                </a:path>
                <a:path w="521969" h="521969">
                  <a:moveTo>
                    <a:pt x="343396" y="13969"/>
                  </a:moveTo>
                  <a:lnTo>
                    <a:pt x="280857" y="13969"/>
                  </a:lnTo>
                  <a:lnTo>
                    <a:pt x="294256" y="15239"/>
                  </a:lnTo>
                  <a:lnTo>
                    <a:pt x="320375" y="20319"/>
                  </a:lnTo>
                  <a:lnTo>
                    <a:pt x="357564" y="33019"/>
                  </a:lnTo>
                  <a:lnTo>
                    <a:pt x="391899" y="50799"/>
                  </a:lnTo>
                  <a:lnTo>
                    <a:pt x="422856" y="73659"/>
                  </a:lnTo>
                  <a:lnTo>
                    <a:pt x="441360" y="91439"/>
                  </a:lnTo>
                  <a:lnTo>
                    <a:pt x="430412" y="97789"/>
                  </a:lnTo>
                  <a:lnTo>
                    <a:pt x="420105" y="105409"/>
                  </a:lnTo>
                  <a:lnTo>
                    <a:pt x="392967" y="137159"/>
                  </a:lnTo>
                  <a:lnTo>
                    <a:pt x="380909" y="176529"/>
                  </a:lnTo>
                  <a:lnTo>
                    <a:pt x="380606" y="187959"/>
                  </a:lnTo>
                  <a:lnTo>
                    <a:pt x="381400" y="198119"/>
                  </a:lnTo>
                  <a:lnTo>
                    <a:pt x="382834" y="208279"/>
                  </a:lnTo>
                  <a:lnTo>
                    <a:pt x="385278" y="220979"/>
                  </a:lnTo>
                  <a:lnTo>
                    <a:pt x="385113" y="222249"/>
                  </a:lnTo>
                  <a:lnTo>
                    <a:pt x="382331" y="228599"/>
                  </a:lnTo>
                  <a:lnTo>
                    <a:pt x="374394" y="243839"/>
                  </a:lnTo>
                  <a:lnTo>
                    <a:pt x="368192" y="256539"/>
                  </a:lnTo>
                  <a:lnTo>
                    <a:pt x="362916" y="266699"/>
                  </a:lnTo>
                  <a:lnTo>
                    <a:pt x="360094" y="273049"/>
                  </a:lnTo>
                  <a:lnTo>
                    <a:pt x="359865" y="278129"/>
                  </a:lnTo>
                  <a:lnTo>
                    <a:pt x="364488" y="289559"/>
                  </a:lnTo>
                  <a:lnTo>
                    <a:pt x="372095" y="294639"/>
                  </a:lnTo>
                  <a:lnTo>
                    <a:pt x="380528" y="298449"/>
                  </a:lnTo>
                  <a:lnTo>
                    <a:pt x="380528" y="320039"/>
                  </a:lnTo>
                  <a:lnTo>
                    <a:pt x="380934" y="321309"/>
                  </a:lnTo>
                  <a:lnTo>
                    <a:pt x="386941" y="328929"/>
                  </a:lnTo>
                  <a:lnTo>
                    <a:pt x="391971" y="337819"/>
                  </a:lnTo>
                  <a:lnTo>
                    <a:pt x="392390" y="339089"/>
                  </a:lnTo>
                  <a:lnTo>
                    <a:pt x="392339" y="340359"/>
                  </a:lnTo>
                  <a:lnTo>
                    <a:pt x="391628" y="342899"/>
                  </a:lnTo>
                  <a:lnTo>
                    <a:pt x="389884" y="353059"/>
                  </a:lnTo>
                  <a:lnTo>
                    <a:pt x="391062" y="364489"/>
                  </a:lnTo>
                  <a:lnTo>
                    <a:pt x="399535" y="375919"/>
                  </a:lnTo>
                  <a:lnTo>
                    <a:pt x="411912" y="379729"/>
                  </a:lnTo>
                  <a:lnTo>
                    <a:pt x="426215" y="380999"/>
                  </a:lnTo>
                  <a:lnTo>
                    <a:pt x="478466" y="380999"/>
                  </a:lnTo>
                  <a:lnTo>
                    <a:pt x="464919" y="369569"/>
                  </a:lnTo>
                  <a:lnTo>
                    <a:pt x="435515" y="369569"/>
                  </a:lnTo>
                  <a:lnTo>
                    <a:pt x="420977" y="368299"/>
                  </a:lnTo>
                  <a:lnTo>
                    <a:pt x="409179" y="365759"/>
                  </a:lnTo>
                  <a:lnTo>
                    <a:pt x="401242" y="361949"/>
                  </a:lnTo>
                  <a:lnTo>
                    <a:pt x="401381" y="356869"/>
                  </a:lnTo>
                  <a:lnTo>
                    <a:pt x="405115" y="341629"/>
                  </a:lnTo>
                  <a:lnTo>
                    <a:pt x="404937" y="339089"/>
                  </a:lnTo>
                  <a:lnTo>
                    <a:pt x="400627" y="327659"/>
                  </a:lnTo>
                  <a:lnTo>
                    <a:pt x="393114" y="316229"/>
                  </a:lnTo>
                  <a:lnTo>
                    <a:pt x="393114" y="290829"/>
                  </a:lnTo>
                  <a:lnTo>
                    <a:pt x="391564" y="288289"/>
                  </a:lnTo>
                  <a:lnTo>
                    <a:pt x="375041" y="281939"/>
                  </a:lnTo>
                  <a:lnTo>
                    <a:pt x="372628" y="275589"/>
                  </a:lnTo>
                  <a:lnTo>
                    <a:pt x="373810" y="273049"/>
                  </a:lnTo>
                  <a:lnTo>
                    <a:pt x="378844" y="262889"/>
                  </a:lnTo>
                  <a:lnTo>
                    <a:pt x="385057" y="250189"/>
                  </a:lnTo>
                  <a:lnTo>
                    <a:pt x="393685" y="233679"/>
                  </a:lnTo>
                  <a:lnTo>
                    <a:pt x="397673" y="224789"/>
                  </a:lnTo>
                  <a:lnTo>
                    <a:pt x="398117" y="220979"/>
                  </a:lnTo>
                  <a:lnTo>
                    <a:pt x="396758" y="214629"/>
                  </a:lnTo>
                  <a:lnTo>
                    <a:pt x="395042" y="204469"/>
                  </a:lnTo>
                  <a:lnTo>
                    <a:pt x="393648" y="194309"/>
                  </a:lnTo>
                  <a:lnTo>
                    <a:pt x="393138" y="184149"/>
                  </a:lnTo>
                  <a:lnTo>
                    <a:pt x="394075" y="171449"/>
                  </a:lnTo>
                  <a:lnTo>
                    <a:pt x="411189" y="132079"/>
                  </a:lnTo>
                  <a:lnTo>
                    <a:pt x="440304" y="107949"/>
                  </a:lnTo>
                  <a:lnTo>
                    <a:pt x="471550" y="107949"/>
                  </a:lnTo>
                  <a:lnTo>
                    <a:pt x="459071" y="91439"/>
                  </a:lnTo>
                  <a:lnTo>
                    <a:pt x="430741" y="63499"/>
                  </a:lnTo>
                  <a:lnTo>
                    <a:pt x="398364" y="39369"/>
                  </a:lnTo>
                  <a:lnTo>
                    <a:pt x="362482" y="21589"/>
                  </a:lnTo>
                  <a:lnTo>
                    <a:pt x="343396" y="13969"/>
                  </a:lnTo>
                  <a:close/>
                </a:path>
                <a:path w="521969" h="521969">
                  <a:moveTo>
                    <a:pt x="75105" y="368299"/>
                  </a:moveTo>
                  <a:lnTo>
                    <a:pt x="58303" y="368299"/>
                  </a:lnTo>
                  <a:lnTo>
                    <a:pt x="57021" y="369569"/>
                  </a:lnTo>
                  <a:lnTo>
                    <a:pt x="89589" y="369569"/>
                  </a:lnTo>
                  <a:lnTo>
                    <a:pt x="75105" y="368299"/>
                  </a:lnTo>
                  <a:close/>
                </a:path>
                <a:path w="521969" h="521969">
                  <a:moveTo>
                    <a:pt x="463611" y="368299"/>
                  </a:moveTo>
                  <a:lnTo>
                    <a:pt x="449645" y="368299"/>
                  </a:lnTo>
                  <a:lnTo>
                    <a:pt x="435515" y="369569"/>
                  </a:lnTo>
                  <a:lnTo>
                    <a:pt x="464919" y="369569"/>
                  </a:lnTo>
                  <a:lnTo>
                    <a:pt x="463611" y="368299"/>
                  </a:lnTo>
                  <a:close/>
                </a:path>
                <a:path w="521969" h="521969">
                  <a:moveTo>
                    <a:pt x="267257" y="13969"/>
                  </a:moveTo>
                  <a:lnTo>
                    <a:pt x="254002" y="13969"/>
                  </a:lnTo>
                  <a:lnTo>
                    <a:pt x="254671" y="213359"/>
                  </a:lnTo>
                  <a:lnTo>
                    <a:pt x="205242" y="213359"/>
                  </a:lnTo>
                  <a:lnTo>
                    <a:pt x="191992" y="217169"/>
                  </a:lnTo>
                  <a:lnTo>
                    <a:pt x="183925" y="228599"/>
                  </a:lnTo>
                  <a:lnTo>
                    <a:pt x="182763" y="283209"/>
                  </a:lnTo>
                  <a:lnTo>
                    <a:pt x="157262" y="316229"/>
                  </a:lnTo>
                  <a:lnTo>
                    <a:pt x="157033" y="318769"/>
                  </a:lnTo>
                  <a:lnTo>
                    <a:pt x="159167" y="323849"/>
                  </a:lnTo>
                  <a:lnTo>
                    <a:pt x="161339" y="325119"/>
                  </a:lnTo>
                  <a:lnTo>
                    <a:pt x="328661" y="325119"/>
                  </a:lnTo>
                  <a:lnTo>
                    <a:pt x="341916" y="320039"/>
                  </a:lnTo>
                  <a:lnTo>
                    <a:pt x="347975" y="312419"/>
                  </a:lnTo>
                  <a:lnTo>
                    <a:pt x="176312" y="312419"/>
                  </a:lnTo>
                  <a:lnTo>
                    <a:pt x="194892" y="287019"/>
                  </a:lnTo>
                  <a:lnTo>
                    <a:pt x="195336" y="285749"/>
                  </a:lnTo>
                  <a:lnTo>
                    <a:pt x="195336" y="229869"/>
                  </a:lnTo>
                  <a:lnTo>
                    <a:pt x="199781" y="226059"/>
                  </a:lnTo>
                  <a:lnTo>
                    <a:pt x="348016" y="226059"/>
                  </a:lnTo>
                  <a:lnTo>
                    <a:pt x="346835" y="222249"/>
                  </a:lnTo>
                  <a:lnTo>
                    <a:pt x="335823" y="214629"/>
                  </a:lnTo>
                  <a:lnTo>
                    <a:pt x="267257" y="213359"/>
                  </a:lnTo>
                  <a:lnTo>
                    <a:pt x="267257" y="13969"/>
                  </a:lnTo>
                  <a:close/>
                </a:path>
                <a:path w="521969" h="521969">
                  <a:moveTo>
                    <a:pt x="348016" y="226059"/>
                  </a:moveTo>
                  <a:lnTo>
                    <a:pt x="334135" y="226059"/>
                  </a:lnTo>
                  <a:lnTo>
                    <a:pt x="338580" y="229869"/>
                  </a:lnTo>
                  <a:lnTo>
                    <a:pt x="338580" y="307339"/>
                  </a:lnTo>
                  <a:lnTo>
                    <a:pt x="334135" y="312419"/>
                  </a:lnTo>
                  <a:lnTo>
                    <a:pt x="347975" y="312419"/>
                  </a:lnTo>
                  <a:lnTo>
                    <a:pt x="349995" y="309879"/>
                  </a:lnTo>
                  <a:lnTo>
                    <a:pt x="351165" y="236219"/>
                  </a:lnTo>
                  <a:lnTo>
                    <a:pt x="348016" y="226059"/>
                  </a:lnTo>
                  <a:close/>
                </a:path>
              </a:pathLst>
            </a:custGeom>
            <a:grpFill/>
          </p:spPr>
          <p:txBody>
            <a:bodyPr wrap="square" lIns="0" tIns="0" rIns="0" bIns="0" rtlCol="0"/>
            <a:lstStyle/>
            <a:p>
              <a:pPr defTabSz="751728"/>
              <a:endParaRPr sz="1480" dirty="0">
                <a:solidFill>
                  <a:prstClr val="black"/>
                </a:solidFill>
                <a:latin typeface="Deutsche Bank Text" charset="0"/>
                <a:ea typeface="Deutsche Bank Text" charset="0"/>
                <a:cs typeface="Deutsche Bank Text" charset="0"/>
              </a:endParaRPr>
            </a:p>
          </p:txBody>
        </p:sp>
        <p:sp>
          <p:nvSpPr>
            <p:cNvPr id="33" name="object 3"/>
            <p:cNvSpPr/>
            <p:nvPr/>
          </p:nvSpPr>
          <p:spPr>
            <a:xfrm>
              <a:off x="1171131" y="1575516"/>
              <a:ext cx="20320" cy="20320"/>
            </a:xfrm>
            <a:custGeom>
              <a:avLst/>
              <a:gdLst/>
              <a:ahLst/>
              <a:cxnLst/>
              <a:rect l="l" t="t" r="r" b="b"/>
              <a:pathLst>
                <a:path w="20319" h="20319">
                  <a:moveTo>
                    <a:pt x="15748" y="0"/>
                  </a:moveTo>
                  <a:lnTo>
                    <a:pt x="4546" y="0"/>
                  </a:lnTo>
                  <a:lnTo>
                    <a:pt x="0" y="4559"/>
                  </a:lnTo>
                  <a:lnTo>
                    <a:pt x="0" y="15747"/>
                  </a:lnTo>
                  <a:lnTo>
                    <a:pt x="4546" y="20307"/>
                  </a:lnTo>
                  <a:lnTo>
                    <a:pt x="15748" y="20307"/>
                  </a:lnTo>
                  <a:lnTo>
                    <a:pt x="20294" y="15747"/>
                  </a:lnTo>
                  <a:lnTo>
                    <a:pt x="20294" y="4559"/>
                  </a:lnTo>
                  <a:lnTo>
                    <a:pt x="15748" y="0"/>
                  </a:lnTo>
                  <a:close/>
                </a:path>
              </a:pathLst>
            </a:custGeom>
            <a:grpFill/>
          </p:spPr>
          <p:txBody>
            <a:bodyPr wrap="square" lIns="0" tIns="0" rIns="0" bIns="0" rtlCol="0"/>
            <a:lstStyle/>
            <a:p>
              <a:pPr defTabSz="751728"/>
              <a:endParaRPr sz="1480" dirty="0">
                <a:solidFill>
                  <a:prstClr val="black"/>
                </a:solidFill>
                <a:latin typeface="Deutsche Bank Text" charset="0"/>
                <a:ea typeface="Deutsche Bank Text" charset="0"/>
                <a:cs typeface="Deutsche Bank Text" charset="0"/>
              </a:endParaRPr>
            </a:p>
          </p:txBody>
        </p:sp>
        <p:sp>
          <p:nvSpPr>
            <p:cNvPr id="34" name="object 4"/>
            <p:cNvSpPr/>
            <p:nvPr/>
          </p:nvSpPr>
          <p:spPr>
            <a:xfrm>
              <a:off x="1207091" y="1575516"/>
              <a:ext cx="20320" cy="20320"/>
            </a:xfrm>
            <a:custGeom>
              <a:avLst/>
              <a:gdLst/>
              <a:ahLst/>
              <a:cxnLst/>
              <a:rect l="l" t="t" r="r" b="b"/>
              <a:pathLst>
                <a:path w="20319" h="20319">
                  <a:moveTo>
                    <a:pt x="15748" y="0"/>
                  </a:moveTo>
                  <a:lnTo>
                    <a:pt x="4546" y="0"/>
                  </a:lnTo>
                  <a:lnTo>
                    <a:pt x="0" y="4559"/>
                  </a:lnTo>
                  <a:lnTo>
                    <a:pt x="0" y="15747"/>
                  </a:lnTo>
                  <a:lnTo>
                    <a:pt x="4546" y="20307"/>
                  </a:lnTo>
                  <a:lnTo>
                    <a:pt x="15748" y="20307"/>
                  </a:lnTo>
                  <a:lnTo>
                    <a:pt x="20294" y="15747"/>
                  </a:lnTo>
                  <a:lnTo>
                    <a:pt x="20294" y="4559"/>
                  </a:lnTo>
                  <a:lnTo>
                    <a:pt x="15748" y="0"/>
                  </a:lnTo>
                  <a:close/>
                </a:path>
              </a:pathLst>
            </a:custGeom>
            <a:grpFill/>
          </p:spPr>
          <p:txBody>
            <a:bodyPr wrap="square" lIns="0" tIns="0" rIns="0" bIns="0" rtlCol="0"/>
            <a:lstStyle/>
            <a:p>
              <a:pPr defTabSz="751728"/>
              <a:endParaRPr sz="1480" dirty="0">
                <a:solidFill>
                  <a:prstClr val="black"/>
                </a:solidFill>
                <a:latin typeface="Deutsche Bank Text" charset="0"/>
                <a:ea typeface="Deutsche Bank Text" charset="0"/>
                <a:cs typeface="Deutsche Bank Text" charset="0"/>
              </a:endParaRPr>
            </a:p>
          </p:txBody>
        </p:sp>
        <p:sp>
          <p:nvSpPr>
            <p:cNvPr id="43" name="object 5"/>
            <p:cNvSpPr/>
            <p:nvPr/>
          </p:nvSpPr>
          <p:spPr>
            <a:xfrm>
              <a:off x="1243050" y="1575516"/>
              <a:ext cx="20320" cy="20320"/>
            </a:xfrm>
            <a:custGeom>
              <a:avLst/>
              <a:gdLst/>
              <a:ahLst/>
              <a:cxnLst/>
              <a:rect l="l" t="t" r="r" b="b"/>
              <a:pathLst>
                <a:path w="20319" h="20319">
                  <a:moveTo>
                    <a:pt x="15748" y="0"/>
                  </a:moveTo>
                  <a:lnTo>
                    <a:pt x="4546" y="0"/>
                  </a:lnTo>
                  <a:lnTo>
                    <a:pt x="0" y="4559"/>
                  </a:lnTo>
                  <a:lnTo>
                    <a:pt x="0" y="15747"/>
                  </a:lnTo>
                  <a:lnTo>
                    <a:pt x="4546" y="20307"/>
                  </a:lnTo>
                  <a:lnTo>
                    <a:pt x="15748" y="20307"/>
                  </a:lnTo>
                  <a:lnTo>
                    <a:pt x="20294" y="15747"/>
                  </a:lnTo>
                  <a:lnTo>
                    <a:pt x="20294" y="4559"/>
                  </a:lnTo>
                  <a:lnTo>
                    <a:pt x="15748" y="0"/>
                  </a:lnTo>
                  <a:close/>
                </a:path>
              </a:pathLst>
            </a:custGeom>
            <a:grpFill/>
          </p:spPr>
          <p:txBody>
            <a:bodyPr wrap="square" lIns="0" tIns="0" rIns="0" bIns="0" rtlCol="0"/>
            <a:lstStyle/>
            <a:p>
              <a:pPr defTabSz="751728"/>
              <a:endParaRPr sz="1480" dirty="0">
                <a:solidFill>
                  <a:prstClr val="black"/>
                </a:solidFill>
                <a:latin typeface="Deutsche Bank Text" charset="0"/>
                <a:ea typeface="Deutsche Bank Text" charset="0"/>
                <a:cs typeface="Deutsche Bank Text" charset="0"/>
              </a:endParaRPr>
            </a:p>
          </p:txBody>
        </p:sp>
        <p:sp>
          <p:nvSpPr>
            <p:cNvPr id="44" name="object 6"/>
            <p:cNvSpPr/>
            <p:nvPr/>
          </p:nvSpPr>
          <p:spPr>
            <a:xfrm>
              <a:off x="1171131" y="1710366"/>
              <a:ext cx="20320" cy="20320"/>
            </a:xfrm>
            <a:custGeom>
              <a:avLst/>
              <a:gdLst/>
              <a:ahLst/>
              <a:cxnLst/>
              <a:rect l="l" t="t" r="r" b="b"/>
              <a:pathLst>
                <a:path w="20319" h="20319">
                  <a:moveTo>
                    <a:pt x="15748" y="0"/>
                  </a:moveTo>
                  <a:lnTo>
                    <a:pt x="4546" y="0"/>
                  </a:lnTo>
                  <a:lnTo>
                    <a:pt x="0" y="4559"/>
                  </a:lnTo>
                  <a:lnTo>
                    <a:pt x="0" y="15748"/>
                  </a:lnTo>
                  <a:lnTo>
                    <a:pt x="4546" y="20307"/>
                  </a:lnTo>
                  <a:lnTo>
                    <a:pt x="15748" y="20307"/>
                  </a:lnTo>
                  <a:lnTo>
                    <a:pt x="20294" y="15748"/>
                  </a:lnTo>
                  <a:lnTo>
                    <a:pt x="20294" y="4559"/>
                  </a:lnTo>
                  <a:lnTo>
                    <a:pt x="15748" y="0"/>
                  </a:lnTo>
                  <a:close/>
                </a:path>
              </a:pathLst>
            </a:custGeom>
            <a:grpFill/>
          </p:spPr>
          <p:txBody>
            <a:bodyPr wrap="square" lIns="0" tIns="0" rIns="0" bIns="0" rtlCol="0"/>
            <a:lstStyle/>
            <a:p>
              <a:pPr defTabSz="751728"/>
              <a:endParaRPr sz="1480" dirty="0">
                <a:solidFill>
                  <a:prstClr val="black"/>
                </a:solidFill>
                <a:latin typeface="Deutsche Bank Text" charset="0"/>
                <a:ea typeface="Deutsche Bank Text" charset="0"/>
                <a:cs typeface="Deutsche Bank Text" charset="0"/>
              </a:endParaRPr>
            </a:p>
          </p:txBody>
        </p:sp>
        <p:sp>
          <p:nvSpPr>
            <p:cNvPr id="62" name="object 7"/>
            <p:cNvSpPr/>
            <p:nvPr/>
          </p:nvSpPr>
          <p:spPr>
            <a:xfrm>
              <a:off x="1207091" y="1710366"/>
              <a:ext cx="20320" cy="20320"/>
            </a:xfrm>
            <a:custGeom>
              <a:avLst/>
              <a:gdLst/>
              <a:ahLst/>
              <a:cxnLst/>
              <a:rect l="l" t="t" r="r" b="b"/>
              <a:pathLst>
                <a:path w="20319" h="20319">
                  <a:moveTo>
                    <a:pt x="15748" y="0"/>
                  </a:moveTo>
                  <a:lnTo>
                    <a:pt x="4546" y="0"/>
                  </a:lnTo>
                  <a:lnTo>
                    <a:pt x="0" y="4559"/>
                  </a:lnTo>
                  <a:lnTo>
                    <a:pt x="0" y="15748"/>
                  </a:lnTo>
                  <a:lnTo>
                    <a:pt x="4546" y="20307"/>
                  </a:lnTo>
                  <a:lnTo>
                    <a:pt x="15748" y="20307"/>
                  </a:lnTo>
                  <a:lnTo>
                    <a:pt x="20294" y="15748"/>
                  </a:lnTo>
                  <a:lnTo>
                    <a:pt x="20294" y="4559"/>
                  </a:lnTo>
                  <a:lnTo>
                    <a:pt x="15748" y="0"/>
                  </a:lnTo>
                  <a:close/>
                </a:path>
              </a:pathLst>
            </a:custGeom>
            <a:grpFill/>
          </p:spPr>
          <p:txBody>
            <a:bodyPr wrap="square" lIns="0" tIns="0" rIns="0" bIns="0" rtlCol="0"/>
            <a:lstStyle/>
            <a:p>
              <a:pPr defTabSz="751728"/>
              <a:endParaRPr sz="1480" dirty="0">
                <a:solidFill>
                  <a:prstClr val="black"/>
                </a:solidFill>
                <a:latin typeface="Deutsche Bank Text" charset="0"/>
                <a:ea typeface="Deutsche Bank Text" charset="0"/>
                <a:cs typeface="Deutsche Bank Text" charset="0"/>
              </a:endParaRPr>
            </a:p>
          </p:txBody>
        </p:sp>
        <p:sp>
          <p:nvSpPr>
            <p:cNvPr id="63" name="object 8"/>
            <p:cNvSpPr/>
            <p:nvPr/>
          </p:nvSpPr>
          <p:spPr>
            <a:xfrm>
              <a:off x="1243050" y="1710366"/>
              <a:ext cx="20320" cy="20320"/>
            </a:xfrm>
            <a:custGeom>
              <a:avLst/>
              <a:gdLst/>
              <a:ahLst/>
              <a:cxnLst/>
              <a:rect l="l" t="t" r="r" b="b"/>
              <a:pathLst>
                <a:path w="20319" h="20319">
                  <a:moveTo>
                    <a:pt x="15748" y="0"/>
                  </a:moveTo>
                  <a:lnTo>
                    <a:pt x="4546" y="0"/>
                  </a:lnTo>
                  <a:lnTo>
                    <a:pt x="0" y="4559"/>
                  </a:lnTo>
                  <a:lnTo>
                    <a:pt x="0" y="15748"/>
                  </a:lnTo>
                  <a:lnTo>
                    <a:pt x="4546" y="20307"/>
                  </a:lnTo>
                  <a:lnTo>
                    <a:pt x="15748" y="20307"/>
                  </a:lnTo>
                  <a:lnTo>
                    <a:pt x="20294" y="15748"/>
                  </a:lnTo>
                  <a:lnTo>
                    <a:pt x="20294" y="4559"/>
                  </a:lnTo>
                  <a:lnTo>
                    <a:pt x="15748" y="0"/>
                  </a:lnTo>
                  <a:close/>
                </a:path>
              </a:pathLst>
            </a:custGeom>
            <a:grpFill/>
          </p:spPr>
          <p:txBody>
            <a:bodyPr wrap="square" lIns="0" tIns="0" rIns="0" bIns="0" rtlCol="0"/>
            <a:lstStyle/>
            <a:p>
              <a:pPr defTabSz="751728"/>
              <a:endParaRPr sz="1480" dirty="0">
                <a:solidFill>
                  <a:prstClr val="black"/>
                </a:solidFill>
                <a:latin typeface="Deutsche Bank Text" charset="0"/>
                <a:ea typeface="Deutsche Bank Text" charset="0"/>
                <a:cs typeface="Deutsche Bank Text" charset="0"/>
              </a:endParaRPr>
            </a:p>
          </p:txBody>
        </p:sp>
      </p:grpSp>
      <p:grpSp>
        <p:nvGrpSpPr>
          <p:cNvPr id="64" name="Group 63"/>
          <p:cNvGrpSpPr>
            <a:grpSpLocks noChangeAspect="1"/>
          </p:cNvGrpSpPr>
          <p:nvPr/>
        </p:nvGrpSpPr>
        <p:grpSpPr>
          <a:xfrm>
            <a:off x="4799018" y="3128980"/>
            <a:ext cx="1000171" cy="914400"/>
            <a:chOff x="2439603" y="2765788"/>
            <a:chExt cx="571205" cy="522221"/>
          </a:xfrm>
          <a:solidFill>
            <a:schemeClr val="accent2"/>
          </a:solidFill>
        </p:grpSpPr>
        <p:sp>
          <p:nvSpPr>
            <p:cNvPr id="65" name="object 53"/>
            <p:cNvSpPr/>
            <p:nvPr/>
          </p:nvSpPr>
          <p:spPr>
            <a:xfrm>
              <a:off x="2548049" y="2906641"/>
              <a:ext cx="360680" cy="243840"/>
            </a:xfrm>
            <a:custGeom>
              <a:avLst/>
              <a:gdLst/>
              <a:ahLst/>
              <a:cxnLst/>
              <a:rect l="l" t="t" r="r" b="b"/>
              <a:pathLst>
                <a:path w="360680" h="243839">
                  <a:moveTo>
                    <a:pt x="357377" y="0"/>
                  </a:moveTo>
                  <a:lnTo>
                    <a:pt x="2819" y="0"/>
                  </a:lnTo>
                  <a:lnTo>
                    <a:pt x="0" y="2806"/>
                  </a:lnTo>
                  <a:lnTo>
                    <a:pt x="0" y="240499"/>
                  </a:lnTo>
                  <a:lnTo>
                    <a:pt x="2819" y="243319"/>
                  </a:lnTo>
                  <a:lnTo>
                    <a:pt x="171589" y="243319"/>
                  </a:lnTo>
                  <a:lnTo>
                    <a:pt x="174396" y="240499"/>
                  </a:lnTo>
                  <a:lnTo>
                    <a:pt x="174396" y="233540"/>
                  </a:lnTo>
                  <a:lnTo>
                    <a:pt x="171589" y="230733"/>
                  </a:lnTo>
                  <a:lnTo>
                    <a:pt x="12585" y="230733"/>
                  </a:lnTo>
                  <a:lnTo>
                    <a:pt x="12585" y="12573"/>
                  </a:lnTo>
                  <a:lnTo>
                    <a:pt x="360184" y="12573"/>
                  </a:lnTo>
                  <a:lnTo>
                    <a:pt x="360184" y="2806"/>
                  </a:lnTo>
                  <a:lnTo>
                    <a:pt x="357377" y="0"/>
                  </a:lnTo>
                  <a:close/>
                </a:path>
                <a:path w="360680" h="243839">
                  <a:moveTo>
                    <a:pt x="360184" y="12573"/>
                  </a:moveTo>
                  <a:lnTo>
                    <a:pt x="347598" y="12573"/>
                  </a:lnTo>
                  <a:lnTo>
                    <a:pt x="347598" y="230733"/>
                  </a:lnTo>
                  <a:lnTo>
                    <a:pt x="332435" y="230733"/>
                  </a:lnTo>
                  <a:lnTo>
                    <a:pt x="329628" y="233540"/>
                  </a:lnTo>
                  <a:lnTo>
                    <a:pt x="329628" y="240499"/>
                  </a:lnTo>
                  <a:lnTo>
                    <a:pt x="332435" y="243319"/>
                  </a:lnTo>
                  <a:lnTo>
                    <a:pt x="357377" y="243319"/>
                  </a:lnTo>
                  <a:lnTo>
                    <a:pt x="360184" y="240499"/>
                  </a:lnTo>
                  <a:lnTo>
                    <a:pt x="360184" y="12573"/>
                  </a:lnTo>
                  <a:close/>
                </a:path>
              </a:pathLst>
            </a:custGeom>
            <a:grpFill/>
          </p:spPr>
          <p:txBody>
            <a:bodyPr wrap="square" lIns="0" tIns="0" rIns="0" bIns="0" rtlCol="0"/>
            <a:lstStyle/>
            <a:p>
              <a:pPr defTabSz="751728"/>
              <a:endParaRPr sz="1480" dirty="0">
                <a:solidFill>
                  <a:prstClr val="black"/>
                </a:solidFill>
                <a:latin typeface="Deutsche Bank Text" charset="0"/>
                <a:ea typeface="Deutsche Bank Text" charset="0"/>
                <a:cs typeface="Deutsche Bank Text" charset="0"/>
              </a:endParaRPr>
            </a:p>
          </p:txBody>
        </p:sp>
        <p:sp>
          <p:nvSpPr>
            <p:cNvPr id="66" name="object 54"/>
            <p:cNvSpPr/>
            <p:nvPr/>
          </p:nvSpPr>
          <p:spPr>
            <a:xfrm>
              <a:off x="2605464" y="2954577"/>
              <a:ext cx="73025" cy="144780"/>
            </a:xfrm>
            <a:custGeom>
              <a:avLst/>
              <a:gdLst/>
              <a:ahLst/>
              <a:cxnLst/>
              <a:rect l="l" t="t" r="r" b="b"/>
              <a:pathLst>
                <a:path w="73025" h="144780">
                  <a:moveTo>
                    <a:pt x="8788" y="101447"/>
                  </a:moveTo>
                  <a:lnTo>
                    <a:pt x="4813" y="101523"/>
                  </a:lnTo>
                  <a:lnTo>
                    <a:pt x="0" y="106540"/>
                  </a:lnTo>
                  <a:lnTo>
                    <a:pt x="76" y="110515"/>
                  </a:lnTo>
                  <a:lnTo>
                    <a:pt x="2590" y="112928"/>
                  </a:lnTo>
                  <a:lnTo>
                    <a:pt x="13218" y="120753"/>
                  </a:lnTo>
                  <a:lnTo>
                    <a:pt x="25005" y="125452"/>
                  </a:lnTo>
                  <a:lnTo>
                    <a:pt x="29489" y="138150"/>
                  </a:lnTo>
                  <a:lnTo>
                    <a:pt x="29489" y="141630"/>
                  </a:lnTo>
                  <a:lnTo>
                    <a:pt x="32296" y="144437"/>
                  </a:lnTo>
                  <a:lnTo>
                    <a:pt x="39255" y="144437"/>
                  </a:lnTo>
                  <a:lnTo>
                    <a:pt x="42062" y="141630"/>
                  </a:lnTo>
                  <a:lnTo>
                    <a:pt x="42062" y="126555"/>
                  </a:lnTo>
                  <a:lnTo>
                    <a:pt x="45821" y="126060"/>
                  </a:lnTo>
                  <a:lnTo>
                    <a:pt x="49517" y="125234"/>
                  </a:lnTo>
                  <a:lnTo>
                    <a:pt x="52971" y="123672"/>
                  </a:lnTo>
                  <a:lnTo>
                    <a:pt x="63848" y="115863"/>
                  </a:lnTo>
                  <a:lnTo>
                    <a:pt x="64696" y="114388"/>
                  </a:lnTo>
                  <a:lnTo>
                    <a:pt x="38252" y="114388"/>
                  </a:lnTo>
                  <a:lnTo>
                    <a:pt x="38069" y="114312"/>
                  </a:lnTo>
                  <a:lnTo>
                    <a:pt x="33578" y="114312"/>
                  </a:lnTo>
                  <a:lnTo>
                    <a:pt x="26289" y="113677"/>
                  </a:lnTo>
                  <a:lnTo>
                    <a:pt x="18338" y="110591"/>
                  </a:lnTo>
                  <a:lnTo>
                    <a:pt x="8788" y="101447"/>
                  </a:lnTo>
                  <a:close/>
                </a:path>
                <a:path w="73025" h="144780">
                  <a:moveTo>
                    <a:pt x="39255" y="0"/>
                  </a:moveTo>
                  <a:lnTo>
                    <a:pt x="32296" y="0"/>
                  </a:lnTo>
                  <a:lnTo>
                    <a:pt x="29489" y="2819"/>
                  </a:lnTo>
                  <a:lnTo>
                    <a:pt x="29489" y="16535"/>
                  </a:lnTo>
                  <a:lnTo>
                    <a:pt x="16528" y="21053"/>
                  </a:lnTo>
                  <a:lnTo>
                    <a:pt x="7440" y="30592"/>
                  </a:lnTo>
                  <a:lnTo>
                    <a:pt x="5145" y="46887"/>
                  </a:lnTo>
                  <a:lnTo>
                    <a:pt x="7466" y="58772"/>
                  </a:lnTo>
                  <a:lnTo>
                    <a:pt x="13528" y="66706"/>
                  </a:lnTo>
                  <a:lnTo>
                    <a:pt x="23202" y="72135"/>
                  </a:lnTo>
                  <a:lnTo>
                    <a:pt x="35610" y="75399"/>
                  </a:lnTo>
                  <a:lnTo>
                    <a:pt x="50937" y="80562"/>
                  </a:lnTo>
                  <a:lnTo>
                    <a:pt x="58392" y="89114"/>
                  </a:lnTo>
                  <a:lnTo>
                    <a:pt x="55484" y="105480"/>
                  </a:lnTo>
                  <a:lnTo>
                    <a:pt x="48368" y="111938"/>
                  </a:lnTo>
                  <a:lnTo>
                    <a:pt x="45034" y="113449"/>
                  </a:lnTo>
                  <a:lnTo>
                    <a:pt x="41757" y="114185"/>
                  </a:lnTo>
                  <a:lnTo>
                    <a:pt x="38252" y="114388"/>
                  </a:lnTo>
                  <a:lnTo>
                    <a:pt x="64696" y="114388"/>
                  </a:lnTo>
                  <a:lnTo>
                    <a:pt x="70237" y="104749"/>
                  </a:lnTo>
                  <a:lnTo>
                    <a:pt x="67758" y="85408"/>
                  </a:lnTo>
                  <a:lnTo>
                    <a:pt x="60740" y="73650"/>
                  </a:lnTo>
                  <a:lnTo>
                    <a:pt x="51012" y="67169"/>
                  </a:lnTo>
                  <a:lnTo>
                    <a:pt x="40401" y="63661"/>
                  </a:lnTo>
                  <a:lnTo>
                    <a:pt x="27698" y="60299"/>
                  </a:lnTo>
                  <a:lnTo>
                    <a:pt x="17056" y="54927"/>
                  </a:lnTo>
                  <a:lnTo>
                    <a:pt x="15367" y="47828"/>
                  </a:lnTo>
                  <a:lnTo>
                    <a:pt x="16941" y="39357"/>
                  </a:lnTo>
                  <a:lnTo>
                    <a:pt x="19545" y="30149"/>
                  </a:lnTo>
                  <a:lnTo>
                    <a:pt x="31089" y="28981"/>
                  </a:lnTo>
                  <a:lnTo>
                    <a:pt x="69593" y="28981"/>
                  </a:lnTo>
                  <a:lnTo>
                    <a:pt x="65146" y="25129"/>
                  </a:lnTo>
                  <a:lnTo>
                    <a:pt x="51054" y="18378"/>
                  </a:lnTo>
                  <a:lnTo>
                    <a:pt x="42062" y="6299"/>
                  </a:lnTo>
                  <a:lnTo>
                    <a:pt x="42062" y="2819"/>
                  </a:lnTo>
                  <a:lnTo>
                    <a:pt x="39255" y="0"/>
                  </a:lnTo>
                  <a:close/>
                </a:path>
                <a:path w="73025" h="144780">
                  <a:moveTo>
                    <a:pt x="36664" y="113880"/>
                  </a:moveTo>
                  <a:lnTo>
                    <a:pt x="35001" y="113880"/>
                  </a:lnTo>
                  <a:lnTo>
                    <a:pt x="34242" y="114071"/>
                  </a:lnTo>
                  <a:lnTo>
                    <a:pt x="33578" y="114312"/>
                  </a:lnTo>
                  <a:lnTo>
                    <a:pt x="38069" y="114312"/>
                  </a:lnTo>
                  <a:lnTo>
                    <a:pt x="37435" y="114058"/>
                  </a:lnTo>
                  <a:lnTo>
                    <a:pt x="36664" y="113880"/>
                  </a:lnTo>
                  <a:close/>
                </a:path>
                <a:path w="73025" h="144780">
                  <a:moveTo>
                    <a:pt x="69593" y="28981"/>
                  </a:moveTo>
                  <a:lnTo>
                    <a:pt x="31089" y="28981"/>
                  </a:lnTo>
                  <a:lnTo>
                    <a:pt x="49674" y="31016"/>
                  </a:lnTo>
                  <a:lnTo>
                    <a:pt x="59165" y="36310"/>
                  </a:lnTo>
                  <a:lnTo>
                    <a:pt x="62928" y="40322"/>
                  </a:lnTo>
                  <a:lnTo>
                    <a:pt x="66878" y="40601"/>
                  </a:lnTo>
                  <a:lnTo>
                    <a:pt x="72136" y="36093"/>
                  </a:lnTo>
                  <a:lnTo>
                    <a:pt x="72440" y="32130"/>
                  </a:lnTo>
                  <a:lnTo>
                    <a:pt x="70180" y="29489"/>
                  </a:lnTo>
                  <a:lnTo>
                    <a:pt x="69593" y="28981"/>
                  </a:lnTo>
                  <a:close/>
                </a:path>
              </a:pathLst>
            </a:custGeom>
            <a:grpFill/>
          </p:spPr>
          <p:txBody>
            <a:bodyPr wrap="square" lIns="0" tIns="0" rIns="0" bIns="0" rtlCol="0"/>
            <a:lstStyle/>
            <a:p>
              <a:pPr defTabSz="751728"/>
              <a:endParaRPr sz="1480" dirty="0">
                <a:solidFill>
                  <a:prstClr val="black"/>
                </a:solidFill>
                <a:latin typeface="Deutsche Bank Text" charset="0"/>
                <a:ea typeface="Deutsche Bank Text" charset="0"/>
                <a:cs typeface="Deutsche Bank Text" charset="0"/>
              </a:endParaRPr>
            </a:p>
          </p:txBody>
        </p:sp>
        <p:sp>
          <p:nvSpPr>
            <p:cNvPr id="67" name="object 55"/>
            <p:cNvSpPr/>
            <p:nvPr/>
          </p:nvSpPr>
          <p:spPr>
            <a:xfrm>
              <a:off x="2739823" y="2969859"/>
              <a:ext cx="127000" cy="0"/>
            </a:xfrm>
            <a:custGeom>
              <a:avLst/>
              <a:gdLst/>
              <a:ahLst/>
              <a:cxnLst/>
              <a:rect l="l" t="t" r="r" b="b"/>
              <a:pathLst>
                <a:path w="127000">
                  <a:moveTo>
                    <a:pt x="0" y="0"/>
                  </a:moveTo>
                  <a:lnTo>
                    <a:pt x="126453" y="0"/>
                  </a:lnTo>
                </a:path>
              </a:pathLst>
            </a:custGeom>
            <a:grpFill/>
            <a:ln w="13855">
              <a:solidFill>
                <a:srgbClr val="F5821F"/>
              </a:solidFill>
            </a:ln>
          </p:spPr>
          <p:txBody>
            <a:bodyPr wrap="square" lIns="0" tIns="0" rIns="0" bIns="0" rtlCol="0"/>
            <a:lstStyle/>
            <a:p>
              <a:pPr defTabSz="751728"/>
              <a:endParaRPr sz="1480" dirty="0">
                <a:solidFill>
                  <a:prstClr val="black"/>
                </a:solidFill>
                <a:latin typeface="Deutsche Bank Text" charset="0"/>
                <a:ea typeface="Deutsche Bank Text" charset="0"/>
                <a:cs typeface="Deutsche Bank Text" charset="0"/>
              </a:endParaRPr>
            </a:p>
          </p:txBody>
        </p:sp>
        <p:sp>
          <p:nvSpPr>
            <p:cNvPr id="68" name="object 56"/>
            <p:cNvSpPr/>
            <p:nvPr/>
          </p:nvSpPr>
          <p:spPr>
            <a:xfrm>
              <a:off x="2775730" y="3077447"/>
              <a:ext cx="48260" cy="50800"/>
            </a:xfrm>
            <a:custGeom>
              <a:avLst/>
              <a:gdLst/>
              <a:ahLst/>
              <a:cxnLst/>
              <a:rect l="l" t="t" r="r" b="b"/>
              <a:pathLst>
                <a:path w="48260" h="50800">
                  <a:moveTo>
                    <a:pt x="22836" y="0"/>
                  </a:moveTo>
                  <a:lnTo>
                    <a:pt x="9319" y="3835"/>
                  </a:lnTo>
                  <a:lnTo>
                    <a:pt x="0" y="13830"/>
                  </a:lnTo>
                  <a:lnTo>
                    <a:pt x="536" y="31769"/>
                  </a:lnTo>
                  <a:lnTo>
                    <a:pt x="5951" y="43769"/>
                  </a:lnTo>
                  <a:lnTo>
                    <a:pt x="14875" y="50182"/>
                  </a:lnTo>
                  <a:lnTo>
                    <a:pt x="31625" y="48298"/>
                  </a:lnTo>
                  <a:lnTo>
                    <a:pt x="42745" y="41296"/>
                  </a:lnTo>
                  <a:lnTo>
                    <a:pt x="43933" y="38950"/>
                  </a:lnTo>
                  <a:lnTo>
                    <a:pt x="15558" y="38950"/>
                  </a:lnTo>
                  <a:lnTo>
                    <a:pt x="9640" y="33032"/>
                  </a:lnTo>
                  <a:lnTo>
                    <a:pt x="9640" y="18491"/>
                  </a:lnTo>
                  <a:lnTo>
                    <a:pt x="15558" y="12573"/>
                  </a:lnTo>
                  <a:lnTo>
                    <a:pt x="43357" y="12573"/>
                  </a:lnTo>
                  <a:lnTo>
                    <a:pt x="37090" y="4583"/>
                  </a:lnTo>
                  <a:lnTo>
                    <a:pt x="25250" y="113"/>
                  </a:lnTo>
                  <a:lnTo>
                    <a:pt x="22836" y="0"/>
                  </a:lnTo>
                  <a:close/>
                </a:path>
                <a:path w="48260" h="50800">
                  <a:moveTo>
                    <a:pt x="43357" y="12573"/>
                  </a:moveTo>
                  <a:lnTo>
                    <a:pt x="30100" y="12573"/>
                  </a:lnTo>
                  <a:lnTo>
                    <a:pt x="36018" y="18491"/>
                  </a:lnTo>
                  <a:lnTo>
                    <a:pt x="36018" y="33032"/>
                  </a:lnTo>
                  <a:lnTo>
                    <a:pt x="30100" y="38950"/>
                  </a:lnTo>
                  <a:lnTo>
                    <a:pt x="43933" y="38950"/>
                  </a:lnTo>
                  <a:lnTo>
                    <a:pt x="48097" y="30729"/>
                  </a:lnTo>
                  <a:lnTo>
                    <a:pt x="45287" y="15033"/>
                  </a:lnTo>
                  <a:lnTo>
                    <a:pt x="43357" y="12573"/>
                  </a:lnTo>
                  <a:close/>
                </a:path>
              </a:pathLst>
            </a:custGeom>
            <a:grpFill/>
          </p:spPr>
          <p:txBody>
            <a:bodyPr wrap="square" lIns="0" tIns="0" rIns="0" bIns="0" rtlCol="0"/>
            <a:lstStyle/>
            <a:p>
              <a:pPr defTabSz="751728"/>
              <a:endParaRPr sz="1480" dirty="0">
                <a:solidFill>
                  <a:prstClr val="black"/>
                </a:solidFill>
                <a:latin typeface="Deutsche Bank Text" charset="0"/>
                <a:ea typeface="Deutsche Bank Text" charset="0"/>
                <a:cs typeface="Deutsche Bank Text" charset="0"/>
              </a:endParaRPr>
            </a:p>
          </p:txBody>
        </p:sp>
        <p:sp>
          <p:nvSpPr>
            <p:cNvPr id="69" name="object 57"/>
            <p:cNvSpPr/>
            <p:nvPr/>
          </p:nvSpPr>
          <p:spPr>
            <a:xfrm>
              <a:off x="2725262" y="3029894"/>
              <a:ext cx="146685" cy="198120"/>
            </a:xfrm>
            <a:custGeom>
              <a:avLst/>
              <a:gdLst/>
              <a:ahLst/>
              <a:cxnLst/>
              <a:rect l="l" t="t" r="r" b="b"/>
              <a:pathLst>
                <a:path w="146685" h="198119">
                  <a:moveTo>
                    <a:pt x="80835" y="0"/>
                  </a:moveTo>
                  <a:lnTo>
                    <a:pt x="65773" y="0"/>
                  </a:lnTo>
                  <a:lnTo>
                    <a:pt x="51727" y="8102"/>
                  </a:lnTo>
                  <a:lnTo>
                    <a:pt x="49491" y="9423"/>
                  </a:lnTo>
                  <a:lnTo>
                    <a:pt x="44818" y="11353"/>
                  </a:lnTo>
                  <a:lnTo>
                    <a:pt x="26581" y="16357"/>
                  </a:lnTo>
                  <a:lnTo>
                    <a:pt x="16344" y="26593"/>
                  </a:lnTo>
                  <a:lnTo>
                    <a:pt x="12052" y="42202"/>
                  </a:lnTo>
                  <a:lnTo>
                    <a:pt x="11353" y="44831"/>
                  </a:lnTo>
                  <a:lnTo>
                    <a:pt x="9410" y="49504"/>
                  </a:lnTo>
                  <a:lnTo>
                    <a:pt x="3594" y="59524"/>
                  </a:lnTo>
                  <a:lnTo>
                    <a:pt x="0" y="65786"/>
                  </a:lnTo>
                  <a:lnTo>
                    <a:pt x="0" y="80848"/>
                  </a:lnTo>
                  <a:lnTo>
                    <a:pt x="9410" y="97129"/>
                  </a:lnTo>
                  <a:lnTo>
                    <a:pt x="11353" y="101803"/>
                  </a:lnTo>
                  <a:lnTo>
                    <a:pt x="16344" y="120040"/>
                  </a:lnTo>
                  <a:lnTo>
                    <a:pt x="26581" y="130263"/>
                  </a:lnTo>
                  <a:lnTo>
                    <a:pt x="44805" y="135267"/>
                  </a:lnTo>
                  <a:lnTo>
                    <a:pt x="49491" y="137210"/>
                  </a:lnTo>
                  <a:lnTo>
                    <a:pt x="54343" y="140042"/>
                  </a:lnTo>
                  <a:lnTo>
                    <a:pt x="54724" y="140233"/>
                  </a:lnTo>
                  <a:lnTo>
                    <a:pt x="55079" y="140449"/>
                  </a:lnTo>
                  <a:lnTo>
                    <a:pt x="54838" y="140754"/>
                  </a:lnTo>
                  <a:lnTo>
                    <a:pt x="54521" y="141020"/>
                  </a:lnTo>
                  <a:lnTo>
                    <a:pt x="29844" y="190411"/>
                  </a:lnTo>
                  <a:lnTo>
                    <a:pt x="30289" y="193294"/>
                  </a:lnTo>
                  <a:lnTo>
                    <a:pt x="33997" y="197129"/>
                  </a:lnTo>
                  <a:lnTo>
                    <a:pt x="36855" y="197662"/>
                  </a:lnTo>
                  <a:lnTo>
                    <a:pt x="74472" y="180390"/>
                  </a:lnTo>
                  <a:lnTo>
                    <a:pt x="114091" y="180390"/>
                  </a:lnTo>
                  <a:lnTo>
                    <a:pt x="112726" y="177660"/>
                  </a:lnTo>
                  <a:lnTo>
                    <a:pt x="50279" y="177660"/>
                  </a:lnTo>
                  <a:lnTo>
                    <a:pt x="65792" y="146621"/>
                  </a:lnTo>
                  <a:lnTo>
                    <a:pt x="65909" y="146113"/>
                  </a:lnTo>
                  <a:lnTo>
                    <a:pt x="66014" y="145427"/>
                  </a:lnTo>
                  <a:lnTo>
                    <a:pt x="80898" y="145427"/>
                  </a:lnTo>
                  <a:lnTo>
                    <a:pt x="82740" y="144741"/>
                  </a:lnTo>
                  <a:lnTo>
                    <a:pt x="96271" y="144741"/>
                  </a:lnTo>
                  <a:lnTo>
                    <a:pt x="94233" y="140665"/>
                  </a:lnTo>
                  <a:lnTo>
                    <a:pt x="93725" y="140042"/>
                  </a:lnTo>
                  <a:lnTo>
                    <a:pt x="93141" y="139522"/>
                  </a:lnTo>
                  <a:lnTo>
                    <a:pt x="97294" y="137134"/>
                  </a:lnTo>
                  <a:lnTo>
                    <a:pt x="101803" y="135267"/>
                  </a:lnTo>
                  <a:lnTo>
                    <a:pt x="106298" y="134048"/>
                  </a:lnTo>
                  <a:lnTo>
                    <a:pt x="69151" y="134048"/>
                  </a:lnTo>
                  <a:lnTo>
                    <a:pt x="54927" y="125857"/>
                  </a:lnTo>
                  <a:lnTo>
                    <a:pt x="49161" y="123456"/>
                  </a:lnTo>
                  <a:lnTo>
                    <a:pt x="33121" y="119024"/>
                  </a:lnTo>
                  <a:lnTo>
                    <a:pt x="27593" y="113487"/>
                  </a:lnTo>
                  <a:lnTo>
                    <a:pt x="24041" y="100571"/>
                  </a:lnTo>
                  <a:lnTo>
                    <a:pt x="23164" y="97459"/>
                  </a:lnTo>
                  <a:lnTo>
                    <a:pt x="20764" y="91694"/>
                  </a:lnTo>
                  <a:lnTo>
                    <a:pt x="12572" y="77470"/>
                  </a:lnTo>
                  <a:lnTo>
                    <a:pt x="12572" y="69151"/>
                  </a:lnTo>
                  <a:lnTo>
                    <a:pt x="20764" y="54952"/>
                  </a:lnTo>
                  <a:lnTo>
                    <a:pt x="23164" y="49174"/>
                  </a:lnTo>
                  <a:lnTo>
                    <a:pt x="27597" y="33134"/>
                  </a:lnTo>
                  <a:lnTo>
                    <a:pt x="33121" y="27609"/>
                  </a:lnTo>
                  <a:lnTo>
                    <a:pt x="49161" y="23177"/>
                  </a:lnTo>
                  <a:lnTo>
                    <a:pt x="54927" y="20789"/>
                  </a:lnTo>
                  <a:lnTo>
                    <a:pt x="69151" y="12585"/>
                  </a:lnTo>
                  <a:lnTo>
                    <a:pt x="106280" y="12585"/>
                  </a:lnTo>
                  <a:lnTo>
                    <a:pt x="101790" y="11353"/>
                  </a:lnTo>
                  <a:lnTo>
                    <a:pt x="97104" y="9423"/>
                  </a:lnTo>
                  <a:lnTo>
                    <a:pt x="94868" y="8102"/>
                  </a:lnTo>
                  <a:lnTo>
                    <a:pt x="80835" y="0"/>
                  </a:lnTo>
                  <a:close/>
                </a:path>
                <a:path w="146685" h="198119">
                  <a:moveTo>
                    <a:pt x="114091" y="180390"/>
                  </a:moveTo>
                  <a:lnTo>
                    <a:pt x="74472" y="180390"/>
                  </a:lnTo>
                  <a:lnTo>
                    <a:pt x="110502" y="196938"/>
                  </a:lnTo>
                  <a:lnTo>
                    <a:pt x="111391" y="197129"/>
                  </a:lnTo>
                  <a:lnTo>
                    <a:pt x="113944" y="197129"/>
                  </a:lnTo>
                  <a:lnTo>
                    <a:pt x="115595" y="196456"/>
                  </a:lnTo>
                  <a:lnTo>
                    <a:pt x="118668" y="193294"/>
                  </a:lnTo>
                  <a:lnTo>
                    <a:pt x="119100" y="190411"/>
                  </a:lnTo>
                  <a:lnTo>
                    <a:pt x="114091" y="180390"/>
                  </a:lnTo>
                  <a:close/>
                </a:path>
                <a:path w="146685" h="198119">
                  <a:moveTo>
                    <a:pt x="75425" y="166992"/>
                  </a:moveTo>
                  <a:lnTo>
                    <a:pt x="73507" y="166992"/>
                  </a:lnTo>
                  <a:lnTo>
                    <a:pt x="50279" y="177660"/>
                  </a:lnTo>
                  <a:lnTo>
                    <a:pt x="98666" y="177660"/>
                  </a:lnTo>
                  <a:lnTo>
                    <a:pt x="75425" y="166992"/>
                  </a:lnTo>
                  <a:close/>
                </a:path>
                <a:path w="146685" h="198119">
                  <a:moveTo>
                    <a:pt x="96271" y="144741"/>
                  </a:moveTo>
                  <a:lnTo>
                    <a:pt x="82740" y="144741"/>
                  </a:lnTo>
                  <a:lnTo>
                    <a:pt x="82785" y="145427"/>
                  </a:lnTo>
                  <a:lnTo>
                    <a:pt x="82981" y="146291"/>
                  </a:lnTo>
                  <a:lnTo>
                    <a:pt x="98666" y="177660"/>
                  </a:lnTo>
                  <a:lnTo>
                    <a:pt x="112726" y="177660"/>
                  </a:lnTo>
                  <a:lnTo>
                    <a:pt x="96271" y="144741"/>
                  </a:lnTo>
                  <a:close/>
                </a:path>
                <a:path w="146685" h="198119">
                  <a:moveTo>
                    <a:pt x="80898" y="145427"/>
                  </a:moveTo>
                  <a:lnTo>
                    <a:pt x="66014" y="145427"/>
                  </a:lnTo>
                  <a:lnTo>
                    <a:pt x="68325" y="146113"/>
                  </a:lnTo>
                  <a:lnTo>
                    <a:pt x="70713" y="146621"/>
                  </a:lnTo>
                  <a:lnTo>
                    <a:pt x="76707" y="146621"/>
                  </a:lnTo>
                  <a:lnTo>
                    <a:pt x="79806" y="145834"/>
                  </a:lnTo>
                  <a:lnTo>
                    <a:pt x="80898" y="145427"/>
                  </a:lnTo>
                  <a:close/>
                </a:path>
                <a:path w="146685" h="198119">
                  <a:moveTo>
                    <a:pt x="106280" y="12585"/>
                  </a:moveTo>
                  <a:lnTo>
                    <a:pt x="77469" y="12585"/>
                  </a:lnTo>
                  <a:lnTo>
                    <a:pt x="91668" y="20789"/>
                  </a:lnTo>
                  <a:lnTo>
                    <a:pt x="97434" y="23177"/>
                  </a:lnTo>
                  <a:lnTo>
                    <a:pt x="113474" y="27609"/>
                  </a:lnTo>
                  <a:lnTo>
                    <a:pt x="119011" y="33134"/>
                  </a:lnTo>
                  <a:lnTo>
                    <a:pt x="122567" y="46062"/>
                  </a:lnTo>
                  <a:lnTo>
                    <a:pt x="123443" y="49174"/>
                  </a:lnTo>
                  <a:lnTo>
                    <a:pt x="125831" y="54952"/>
                  </a:lnTo>
                  <a:lnTo>
                    <a:pt x="134035" y="69151"/>
                  </a:lnTo>
                  <a:lnTo>
                    <a:pt x="134035" y="77470"/>
                  </a:lnTo>
                  <a:lnTo>
                    <a:pt x="125831" y="91694"/>
                  </a:lnTo>
                  <a:lnTo>
                    <a:pt x="123443" y="97459"/>
                  </a:lnTo>
                  <a:lnTo>
                    <a:pt x="118998" y="113499"/>
                  </a:lnTo>
                  <a:lnTo>
                    <a:pt x="113474" y="119024"/>
                  </a:lnTo>
                  <a:lnTo>
                    <a:pt x="97434" y="123456"/>
                  </a:lnTo>
                  <a:lnTo>
                    <a:pt x="91668" y="125857"/>
                  </a:lnTo>
                  <a:lnTo>
                    <a:pt x="77469" y="134048"/>
                  </a:lnTo>
                  <a:lnTo>
                    <a:pt x="106298" y="134048"/>
                  </a:lnTo>
                  <a:lnTo>
                    <a:pt x="120027" y="130263"/>
                  </a:lnTo>
                  <a:lnTo>
                    <a:pt x="130263" y="120040"/>
                  </a:lnTo>
                  <a:lnTo>
                    <a:pt x="134556" y="104419"/>
                  </a:lnTo>
                  <a:lnTo>
                    <a:pt x="135254" y="101803"/>
                  </a:lnTo>
                  <a:lnTo>
                    <a:pt x="137198" y="97129"/>
                  </a:lnTo>
                  <a:lnTo>
                    <a:pt x="138518" y="94881"/>
                  </a:lnTo>
                  <a:lnTo>
                    <a:pt x="146608" y="80848"/>
                  </a:lnTo>
                  <a:lnTo>
                    <a:pt x="146608" y="65786"/>
                  </a:lnTo>
                  <a:lnTo>
                    <a:pt x="139814" y="54025"/>
                  </a:lnTo>
                  <a:lnTo>
                    <a:pt x="138518" y="51752"/>
                  </a:lnTo>
                  <a:lnTo>
                    <a:pt x="137198" y="49504"/>
                  </a:lnTo>
                  <a:lnTo>
                    <a:pt x="135254" y="44831"/>
                  </a:lnTo>
                  <a:lnTo>
                    <a:pt x="130263" y="26593"/>
                  </a:lnTo>
                  <a:lnTo>
                    <a:pt x="120027" y="16357"/>
                  </a:lnTo>
                  <a:lnTo>
                    <a:pt x="106280" y="12585"/>
                  </a:lnTo>
                  <a:close/>
                </a:path>
              </a:pathLst>
            </a:custGeom>
            <a:grpFill/>
          </p:spPr>
          <p:txBody>
            <a:bodyPr wrap="square" lIns="0" tIns="0" rIns="0" bIns="0" rtlCol="0"/>
            <a:lstStyle/>
            <a:p>
              <a:pPr defTabSz="751728"/>
              <a:endParaRPr sz="1480" dirty="0">
                <a:solidFill>
                  <a:prstClr val="black"/>
                </a:solidFill>
                <a:latin typeface="Deutsche Bank Text" charset="0"/>
                <a:ea typeface="Deutsche Bank Text" charset="0"/>
                <a:cs typeface="Deutsche Bank Text" charset="0"/>
              </a:endParaRPr>
            </a:p>
          </p:txBody>
        </p:sp>
        <p:sp>
          <p:nvSpPr>
            <p:cNvPr id="70" name="object 58"/>
            <p:cNvSpPr/>
            <p:nvPr/>
          </p:nvSpPr>
          <p:spPr>
            <a:xfrm>
              <a:off x="2464708" y="2765788"/>
              <a:ext cx="546100" cy="245110"/>
            </a:xfrm>
            <a:custGeom>
              <a:avLst/>
              <a:gdLst/>
              <a:ahLst/>
              <a:cxnLst/>
              <a:rect l="l" t="t" r="r" b="b"/>
              <a:pathLst>
                <a:path w="546100" h="245110">
                  <a:moveTo>
                    <a:pt x="260286" y="0"/>
                  </a:moveTo>
                  <a:lnTo>
                    <a:pt x="220229" y="2997"/>
                  </a:lnTo>
                  <a:lnTo>
                    <a:pt x="182091" y="11712"/>
                  </a:lnTo>
                  <a:lnTo>
                    <a:pt x="146325" y="25733"/>
                  </a:lnTo>
                  <a:lnTo>
                    <a:pt x="98110" y="55807"/>
                  </a:lnTo>
                  <a:lnTo>
                    <a:pt x="57771" y="95493"/>
                  </a:lnTo>
                  <a:lnTo>
                    <a:pt x="26834" y="143396"/>
                  </a:lnTo>
                  <a:lnTo>
                    <a:pt x="12185" y="179207"/>
                  </a:lnTo>
                  <a:lnTo>
                    <a:pt x="2843" y="217638"/>
                  </a:lnTo>
                  <a:lnTo>
                    <a:pt x="0" y="241160"/>
                  </a:lnTo>
                  <a:lnTo>
                    <a:pt x="2552" y="244220"/>
                  </a:lnTo>
                  <a:lnTo>
                    <a:pt x="6019" y="244525"/>
                  </a:lnTo>
                  <a:lnTo>
                    <a:pt x="9804" y="244551"/>
                  </a:lnTo>
                  <a:lnTo>
                    <a:pt x="12505" y="242125"/>
                  </a:lnTo>
                  <a:lnTo>
                    <a:pt x="12630" y="241160"/>
                  </a:lnTo>
                  <a:lnTo>
                    <a:pt x="12839" y="238810"/>
                  </a:lnTo>
                  <a:lnTo>
                    <a:pt x="15255" y="219711"/>
                  </a:lnTo>
                  <a:lnTo>
                    <a:pt x="30511" y="165759"/>
                  </a:lnTo>
                  <a:lnTo>
                    <a:pt x="56651" y="117858"/>
                  </a:lnTo>
                  <a:lnTo>
                    <a:pt x="92224" y="77335"/>
                  </a:lnTo>
                  <a:lnTo>
                    <a:pt x="135777" y="45517"/>
                  </a:lnTo>
                  <a:lnTo>
                    <a:pt x="185860" y="23732"/>
                  </a:lnTo>
                  <a:lnTo>
                    <a:pt x="241021" y="13306"/>
                  </a:lnTo>
                  <a:lnTo>
                    <a:pt x="260286" y="12585"/>
                  </a:lnTo>
                  <a:lnTo>
                    <a:pt x="340787" y="12585"/>
                  </a:lnTo>
                  <a:lnTo>
                    <a:pt x="335659" y="10862"/>
                  </a:lnTo>
                  <a:lnTo>
                    <a:pt x="317502" y="6179"/>
                  </a:lnTo>
                  <a:lnTo>
                    <a:pt x="298854" y="2777"/>
                  </a:lnTo>
                  <a:lnTo>
                    <a:pt x="279765" y="701"/>
                  </a:lnTo>
                  <a:lnTo>
                    <a:pt x="260286" y="0"/>
                  </a:lnTo>
                  <a:close/>
                </a:path>
                <a:path w="546100" h="245110">
                  <a:moveTo>
                    <a:pt x="483349" y="206298"/>
                  </a:moveTo>
                  <a:lnTo>
                    <a:pt x="479386" y="206806"/>
                  </a:lnTo>
                  <a:lnTo>
                    <a:pt x="475132" y="212293"/>
                  </a:lnTo>
                  <a:lnTo>
                    <a:pt x="475615" y="216242"/>
                  </a:lnTo>
                  <a:lnTo>
                    <a:pt x="510095" y="243128"/>
                  </a:lnTo>
                  <a:lnTo>
                    <a:pt x="510946" y="243763"/>
                  </a:lnTo>
                  <a:lnTo>
                    <a:pt x="511759" y="244119"/>
                  </a:lnTo>
                  <a:lnTo>
                    <a:pt x="513600" y="244551"/>
                  </a:lnTo>
                  <a:lnTo>
                    <a:pt x="514908" y="244487"/>
                  </a:lnTo>
                  <a:lnTo>
                    <a:pt x="515213" y="244309"/>
                  </a:lnTo>
                  <a:lnTo>
                    <a:pt x="516877" y="243890"/>
                  </a:lnTo>
                  <a:lnTo>
                    <a:pt x="518147" y="243293"/>
                  </a:lnTo>
                  <a:lnTo>
                    <a:pt x="519066" y="242087"/>
                  </a:lnTo>
                  <a:lnTo>
                    <a:pt x="533243" y="223913"/>
                  </a:lnTo>
                  <a:lnTo>
                    <a:pt x="505917" y="223913"/>
                  </a:lnTo>
                  <a:lnTo>
                    <a:pt x="483349" y="206298"/>
                  </a:lnTo>
                  <a:close/>
                </a:path>
                <a:path w="546100" h="245110">
                  <a:moveTo>
                    <a:pt x="340787" y="12585"/>
                  </a:moveTo>
                  <a:lnTo>
                    <a:pt x="260286" y="12585"/>
                  </a:lnTo>
                  <a:lnTo>
                    <a:pt x="278806" y="13252"/>
                  </a:lnTo>
                  <a:lnTo>
                    <a:pt x="296956" y="15223"/>
                  </a:lnTo>
                  <a:lnTo>
                    <a:pt x="348704" y="28523"/>
                  </a:lnTo>
                  <a:lnTo>
                    <a:pt x="395400" y="51988"/>
                  </a:lnTo>
                  <a:lnTo>
                    <a:pt x="435755" y="84438"/>
                  </a:lnTo>
                  <a:lnTo>
                    <a:pt x="468485" y="124696"/>
                  </a:lnTo>
                  <a:lnTo>
                    <a:pt x="492301" y="171580"/>
                  </a:lnTo>
                  <a:lnTo>
                    <a:pt x="505917" y="223913"/>
                  </a:lnTo>
                  <a:lnTo>
                    <a:pt x="533243" y="223913"/>
                  </a:lnTo>
                  <a:lnTo>
                    <a:pt x="534372" y="222465"/>
                  </a:lnTo>
                  <a:lnTo>
                    <a:pt x="518414" y="222465"/>
                  </a:lnTo>
                  <a:lnTo>
                    <a:pt x="514943" y="203545"/>
                  </a:lnTo>
                  <a:lnTo>
                    <a:pt x="496966" y="150234"/>
                  </a:lnTo>
                  <a:lnTo>
                    <a:pt x="468692" y="103068"/>
                  </a:lnTo>
                  <a:lnTo>
                    <a:pt x="431479" y="63288"/>
                  </a:lnTo>
                  <a:lnTo>
                    <a:pt x="386682" y="32139"/>
                  </a:lnTo>
                  <a:lnTo>
                    <a:pt x="353275" y="16781"/>
                  </a:lnTo>
                  <a:lnTo>
                    <a:pt x="340787" y="12585"/>
                  </a:lnTo>
                  <a:close/>
                </a:path>
                <a:path w="546100" h="245110">
                  <a:moveTo>
                    <a:pt x="540080" y="199326"/>
                  </a:moveTo>
                  <a:lnTo>
                    <a:pt x="536117" y="199783"/>
                  </a:lnTo>
                  <a:lnTo>
                    <a:pt x="518414" y="222465"/>
                  </a:lnTo>
                  <a:lnTo>
                    <a:pt x="534372" y="222465"/>
                  </a:lnTo>
                  <a:lnTo>
                    <a:pt x="546023" y="207530"/>
                  </a:lnTo>
                  <a:lnTo>
                    <a:pt x="545541" y="203568"/>
                  </a:lnTo>
                  <a:lnTo>
                    <a:pt x="540080" y="199326"/>
                  </a:lnTo>
                  <a:close/>
                </a:path>
              </a:pathLst>
            </a:custGeom>
            <a:grpFill/>
          </p:spPr>
          <p:txBody>
            <a:bodyPr wrap="square" lIns="0" tIns="0" rIns="0" bIns="0" rtlCol="0"/>
            <a:lstStyle/>
            <a:p>
              <a:pPr defTabSz="751728"/>
              <a:endParaRPr sz="1480" dirty="0">
                <a:solidFill>
                  <a:prstClr val="black"/>
                </a:solidFill>
                <a:latin typeface="Deutsche Bank Text" charset="0"/>
                <a:ea typeface="Deutsche Bank Text" charset="0"/>
                <a:cs typeface="Deutsche Bank Text" charset="0"/>
              </a:endParaRPr>
            </a:p>
          </p:txBody>
        </p:sp>
        <p:sp>
          <p:nvSpPr>
            <p:cNvPr id="71" name="object 59"/>
            <p:cNvSpPr/>
            <p:nvPr/>
          </p:nvSpPr>
          <p:spPr>
            <a:xfrm>
              <a:off x="2439603" y="3042899"/>
              <a:ext cx="546100" cy="245110"/>
            </a:xfrm>
            <a:custGeom>
              <a:avLst/>
              <a:gdLst/>
              <a:ahLst/>
              <a:cxnLst/>
              <a:rect l="l" t="t" r="r" b="b"/>
              <a:pathLst>
                <a:path w="546100" h="245110">
                  <a:moveTo>
                    <a:pt x="40057" y="22593"/>
                  </a:moveTo>
                  <a:lnTo>
                    <a:pt x="27278" y="22593"/>
                  </a:lnTo>
                  <a:lnTo>
                    <a:pt x="30757" y="41502"/>
                  </a:lnTo>
                  <a:lnTo>
                    <a:pt x="48753" y="94778"/>
                  </a:lnTo>
                  <a:lnTo>
                    <a:pt x="77033" y="141910"/>
                  </a:lnTo>
                  <a:lnTo>
                    <a:pt x="114243" y="181659"/>
                  </a:lnTo>
                  <a:lnTo>
                    <a:pt x="159029" y="212783"/>
                  </a:lnTo>
                  <a:lnTo>
                    <a:pt x="210036" y="234041"/>
                  </a:lnTo>
                  <a:lnTo>
                    <a:pt x="265909" y="244192"/>
                  </a:lnTo>
                  <a:lnTo>
                    <a:pt x="285381" y="244894"/>
                  </a:lnTo>
                  <a:lnTo>
                    <a:pt x="305621" y="244136"/>
                  </a:lnTo>
                  <a:lnTo>
                    <a:pt x="325438" y="241897"/>
                  </a:lnTo>
                  <a:lnTo>
                    <a:pt x="344775" y="238229"/>
                  </a:lnTo>
                  <a:lnTo>
                    <a:pt x="363576" y="233182"/>
                  </a:lnTo>
                  <a:lnTo>
                    <a:pt x="366039" y="232321"/>
                  </a:lnTo>
                  <a:lnTo>
                    <a:pt x="285381" y="232321"/>
                  </a:lnTo>
                  <a:lnTo>
                    <a:pt x="266851" y="231653"/>
                  </a:lnTo>
                  <a:lnTo>
                    <a:pt x="213678" y="221994"/>
                  </a:lnTo>
                  <a:lnTo>
                    <a:pt x="165135" y="201766"/>
                  </a:lnTo>
                  <a:lnTo>
                    <a:pt x="122509" y="172151"/>
                  </a:lnTo>
                  <a:lnTo>
                    <a:pt x="87062" y="134286"/>
                  </a:lnTo>
                  <a:lnTo>
                    <a:pt x="60172" y="89479"/>
                  </a:lnTo>
                  <a:lnTo>
                    <a:pt x="43038" y="38783"/>
                  </a:lnTo>
                  <a:lnTo>
                    <a:pt x="40057" y="22593"/>
                  </a:lnTo>
                  <a:close/>
                </a:path>
                <a:path w="546100" h="245110">
                  <a:moveTo>
                    <a:pt x="536231" y="0"/>
                  </a:moveTo>
                  <a:lnTo>
                    <a:pt x="533132" y="2628"/>
                  </a:lnTo>
                  <a:lnTo>
                    <a:pt x="532827" y="6095"/>
                  </a:lnTo>
                  <a:lnTo>
                    <a:pt x="530413" y="25195"/>
                  </a:lnTo>
                  <a:lnTo>
                    <a:pt x="515162" y="79147"/>
                  </a:lnTo>
                  <a:lnTo>
                    <a:pt x="489024" y="127048"/>
                  </a:lnTo>
                  <a:lnTo>
                    <a:pt x="453452" y="167571"/>
                  </a:lnTo>
                  <a:lnTo>
                    <a:pt x="409898" y="199389"/>
                  </a:lnTo>
                  <a:lnTo>
                    <a:pt x="359812" y="221174"/>
                  </a:lnTo>
                  <a:lnTo>
                    <a:pt x="304647" y="231599"/>
                  </a:lnTo>
                  <a:lnTo>
                    <a:pt x="285381" y="232321"/>
                  </a:lnTo>
                  <a:lnTo>
                    <a:pt x="366039" y="232321"/>
                  </a:lnTo>
                  <a:lnTo>
                    <a:pt x="416197" y="210293"/>
                  </a:lnTo>
                  <a:lnTo>
                    <a:pt x="461958" y="176863"/>
                  </a:lnTo>
                  <a:lnTo>
                    <a:pt x="499333" y="134286"/>
                  </a:lnTo>
                  <a:lnTo>
                    <a:pt x="518838" y="101508"/>
                  </a:lnTo>
                  <a:lnTo>
                    <a:pt x="533486" y="65698"/>
                  </a:lnTo>
                  <a:lnTo>
                    <a:pt x="542825" y="27268"/>
                  </a:lnTo>
                  <a:lnTo>
                    <a:pt x="545667" y="3746"/>
                  </a:lnTo>
                  <a:lnTo>
                    <a:pt x="543114" y="685"/>
                  </a:lnTo>
                  <a:lnTo>
                    <a:pt x="539647" y="380"/>
                  </a:lnTo>
                  <a:lnTo>
                    <a:pt x="536231" y="0"/>
                  </a:lnTo>
                  <a:close/>
                </a:path>
                <a:path w="546100" h="245110">
                  <a:moveTo>
                    <a:pt x="31584" y="330"/>
                  </a:moveTo>
                  <a:lnTo>
                    <a:pt x="30949" y="431"/>
                  </a:lnTo>
                  <a:lnTo>
                    <a:pt x="29222" y="584"/>
                  </a:lnTo>
                  <a:lnTo>
                    <a:pt x="27583" y="1371"/>
                  </a:lnTo>
                  <a:lnTo>
                    <a:pt x="73" y="37630"/>
                  </a:lnTo>
                  <a:lnTo>
                    <a:pt x="0" y="38176"/>
                  </a:lnTo>
                  <a:lnTo>
                    <a:pt x="481" y="41744"/>
                  </a:lnTo>
                  <a:lnTo>
                    <a:pt x="4393" y="44703"/>
                  </a:lnTo>
                  <a:lnTo>
                    <a:pt x="5714" y="45123"/>
                  </a:lnTo>
                  <a:lnTo>
                    <a:pt x="8940" y="45123"/>
                  </a:lnTo>
                  <a:lnTo>
                    <a:pt x="10819" y="44272"/>
                  </a:lnTo>
                  <a:lnTo>
                    <a:pt x="27278" y="22593"/>
                  </a:lnTo>
                  <a:lnTo>
                    <a:pt x="40057" y="22593"/>
                  </a:lnTo>
                  <a:lnTo>
                    <a:pt x="39724" y="20789"/>
                  </a:lnTo>
                  <a:lnTo>
                    <a:pt x="60532" y="20789"/>
                  </a:lnTo>
                  <a:lnTo>
                    <a:pt x="36029" y="2209"/>
                  </a:lnTo>
                  <a:lnTo>
                    <a:pt x="35203" y="1396"/>
                  </a:lnTo>
                  <a:lnTo>
                    <a:pt x="34213" y="838"/>
                  </a:lnTo>
                  <a:lnTo>
                    <a:pt x="33082" y="584"/>
                  </a:lnTo>
                  <a:lnTo>
                    <a:pt x="32016" y="457"/>
                  </a:lnTo>
                  <a:lnTo>
                    <a:pt x="31584" y="330"/>
                  </a:lnTo>
                  <a:close/>
                </a:path>
                <a:path w="546100" h="245110">
                  <a:moveTo>
                    <a:pt x="60532" y="20789"/>
                  </a:moveTo>
                  <a:lnTo>
                    <a:pt x="39724" y="20789"/>
                  </a:lnTo>
                  <a:lnTo>
                    <a:pt x="62610" y="38176"/>
                  </a:lnTo>
                  <a:lnTo>
                    <a:pt x="66572" y="37630"/>
                  </a:lnTo>
                  <a:lnTo>
                    <a:pt x="70763" y="32105"/>
                  </a:lnTo>
                  <a:lnTo>
                    <a:pt x="70230" y="28143"/>
                  </a:lnTo>
                  <a:lnTo>
                    <a:pt x="60532" y="20789"/>
                  </a:lnTo>
                  <a:close/>
                </a:path>
              </a:pathLst>
            </a:custGeom>
            <a:grpFill/>
          </p:spPr>
          <p:txBody>
            <a:bodyPr wrap="square" lIns="0" tIns="0" rIns="0" bIns="0" rtlCol="0"/>
            <a:lstStyle/>
            <a:p>
              <a:pPr defTabSz="751728"/>
              <a:endParaRPr sz="1480" dirty="0">
                <a:solidFill>
                  <a:prstClr val="black"/>
                </a:solidFill>
                <a:latin typeface="Deutsche Bank Text" charset="0"/>
                <a:ea typeface="Deutsche Bank Text" charset="0"/>
                <a:cs typeface="Deutsche Bank Text" charset="0"/>
              </a:endParaRPr>
            </a:p>
          </p:txBody>
        </p:sp>
      </p:grpSp>
    </p:spTree>
    <p:extLst>
      <p:ext uri="{BB962C8B-B14F-4D97-AF65-F5344CB8AC3E}">
        <p14:creationId xmlns:p14="http://schemas.microsoft.com/office/powerpoint/2010/main" val="3140803380"/>
      </p:ext>
    </p:extLst>
  </p:cSld>
  <p:clrMapOvr>
    <a:masterClrMapping/>
  </p:clrMapOvr>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 Placeholder 1"/>
          <p:cNvSpPr>
            <a:spLocks noGrp="1"/>
          </p:cNvSpPr>
          <p:nvPr>
            <p:ph type="body" sz="quarter" idx="62"/>
          </p:nvPr>
        </p:nvSpPr>
        <p:spPr/>
        <p:txBody>
          <a:bodyPr/>
          <a:lstStyle/>
          <a:p>
            <a:r>
              <a:rPr lang="en-US" dirty="0"/>
              <a:t>Fundamentals of Family Dynamics </a:t>
            </a:r>
          </a:p>
        </p:txBody>
      </p:sp>
      <p:sp>
        <p:nvSpPr>
          <p:cNvPr id="3" name="Text Placeholder 2"/>
          <p:cNvSpPr>
            <a:spLocks noGrp="1"/>
          </p:cNvSpPr>
          <p:nvPr>
            <p:ph type="body" sz="quarter" idx="63"/>
          </p:nvPr>
        </p:nvSpPr>
        <p:spPr/>
        <p:txBody>
          <a:bodyPr/>
          <a:lstStyle/>
          <a:p>
            <a:r>
              <a:rPr lang="en-US" dirty="0"/>
              <a:t>Money Beliefs and Associations</a:t>
            </a:r>
          </a:p>
        </p:txBody>
      </p:sp>
      <p:sp>
        <p:nvSpPr>
          <p:cNvPr id="9" name="Text Placeholder 8"/>
          <p:cNvSpPr>
            <a:spLocks noGrp="1"/>
          </p:cNvSpPr>
          <p:nvPr>
            <p:ph type="body" sz="quarter" idx="72"/>
          </p:nvPr>
        </p:nvSpPr>
        <p:spPr/>
        <p:txBody>
          <a:bodyPr/>
          <a:lstStyle/>
          <a:p>
            <a:r>
              <a:rPr lang="en-US" dirty="0"/>
              <a:t> </a:t>
            </a:r>
          </a:p>
        </p:txBody>
      </p:sp>
      <p:sp>
        <p:nvSpPr>
          <p:cNvPr id="7" name="Text Placeholder 7"/>
          <p:cNvSpPr>
            <a:spLocks noGrp="1"/>
          </p:cNvSpPr>
          <p:nvPr>
            <p:ph type="body" sz="quarter" idx="73"/>
          </p:nvPr>
        </p:nvSpPr>
        <p:spPr>
          <a:xfrm>
            <a:off x="701674" y="2087564"/>
            <a:ext cx="9324975" cy="2252208"/>
          </a:xfrm>
        </p:spPr>
        <p:txBody>
          <a:bodyPr/>
          <a:lstStyle/>
          <a:p>
            <a:pPr>
              <a:spcBef>
                <a:spcPts val="2000"/>
              </a:spcBef>
            </a:pPr>
            <a:r>
              <a:rPr lang="en-US" sz="1600" dirty="0"/>
              <a:t>Money is _______________________</a:t>
            </a:r>
          </a:p>
          <a:p>
            <a:pPr>
              <a:spcBef>
                <a:spcPts val="2000"/>
              </a:spcBef>
            </a:pPr>
            <a:r>
              <a:rPr lang="en-US" sz="1600" dirty="0"/>
              <a:t>Wealth is _______________________</a:t>
            </a:r>
          </a:p>
          <a:p>
            <a:pPr>
              <a:spcBef>
                <a:spcPts val="2000"/>
              </a:spcBef>
            </a:pPr>
            <a:r>
              <a:rPr lang="en-US" sz="1600" dirty="0"/>
              <a:t>Wealthy people are _______________</a:t>
            </a:r>
          </a:p>
          <a:p>
            <a:pPr>
              <a:spcBef>
                <a:spcPts val="2000"/>
              </a:spcBef>
            </a:pPr>
            <a:r>
              <a:rPr lang="en-US" sz="1600" dirty="0"/>
              <a:t>My greatest fears and concerns about money are ___________________</a:t>
            </a:r>
          </a:p>
          <a:p>
            <a:pPr>
              <a:spcBef>
                <a:spcPts val="2000"/>
              </a:spcBef>
            </a:pPr>
            <a:r>
              <a:rPr lang="en-US" sz="1600" dirty="0"/>
              <a:t>The worst thing about money is ____________ </a:t>
            </a:r>
          </a:p>
          <a:p>
            <a:pPr>
              <a:spcBef>
                <a:spcPts val="2000"/>
              </a:spcBef>
            </a:pPr>
            <a:r>
              <a:rPr lang="en-US" sz="1600" dirty="0"/>
              <a:t>The best thing about money is _____________</a:t>
            </a:r>
          </a:p>
        </p:txBody>
      </p:sp>
    </p:spTree>
    <p:extLst>
      <p:ext uri="{BB962C8B-B14F-4D97-AF65-F5344CB8AC3E}">
        <p14:creationId xmlns:p14="http://schemas.microsoft.com/office/powerpoint/2010/main" val="315156227"/>
      </p:ext>
    </p:extLst>
  </p:cSld>
  <p:clrMapOvr>
    <a:masterClrMapping/>
  </p:clrMapOvr>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 Placeholder 1"/>
          <p:cNvSpPr>
            <a:spLocks noGrp="1"/>
          </p:cNvSpPr>
          <p:nvPr>
            <p:ph type="body" sz="quarter" idx="62"/>
          </p:nvPr>
        </p:nvSpPr>
        <p:spPr/>
        <p:txBody>
          <a:bodyPr/>
          <a:lstStyle/>
          <a:p>
            <a:r>
              <a:rPr lang="en-US" dirty="0"/>
              <a:t>Fundamentals of Family Dynamics </a:t>
            </a:r>
          </a:p>
        </p:txBody>
      </p:sp>
      <p:sp>
        <p:nvSpPr>
          <p:cNvPr id="3" name="Text Placeholder 2"/>
          <p:cNvSpPr>
            <a:spLocks noGrp="1"/>
          </p:cNvSpPr>
          <p:nvPr>
            <p:ph type="body" sz="quarter" idx="63"/>
          </p:nvPr>
        </p:nvSpPr>
        <p:spPr/>
        <p:txBody>
          <a:bodyPr/>
          <a:lstStyle/>
          <a:p>
            <a:r>
              <a:rPr lang="en-US" dirty="0"/>
              <a:t>Money Beliefs and Associations</a:t>
            </a:r>
          </a:p>
          <a:p>
            <a:r>
              <a:rPr lang="en-GB" sz="2400" dirty="0"/>
              <a:t>Negative beliefs held by some may include:</a:t>
            </a:r>
            <a:endParaRPr lang="en-US" sz="2400" dirty="0"/>
          </a:p>
        </p:txBody>
      </p:sp>
      <p:sp>
        <p:nvSpPr>
          <p:cNvPr id="9" name="Text Placeholder 8"/>
          <p:cNvSpPr>
            <a:spLocks noGrp="1"/>
          </p:cNvSpPr>
          <p:nvPr>
            <p:ph type="body" sz="quarter" idx="72"/>
          </p:nvPr>
        </p:nvSpPr>
        <p:spPr/>
        <p:txBody>
          <a:bodyPr/>
          <a:lstStyle/>
          <a:p>
            <a:r>
              <a:rPr lang="en-US" dirty="0"/>
              <a:t> </a:t>
            </a:r>
          </a:p>
        </p:txBody>
      </p:sp>
      <p:sp>
        <p:nvSpPr>
          <p:cNvPr id="38" name="Text Placeholder 7"/>
          <p:cNvSpPr>
            <a:spLocks noGrp="1"/>
          </p:cNvSpPr>
          <p:nvPr>
            <p:ph type="body" sz="quarter" idx="73"/>
          </p:nvPr>
        </p:nvSpPr>
        <p:spPr>
          <a:xfrm>
            <a:off x="701674" y="2079238"/>
            <a:ext cx="9324975" cy="1389061"/>
          </a:xfrm>
        </p:spPr>
        <p:txBody>
          <a:bodyPr/>
          <a:lstStyle/>
          <a:p>
            <a:pPr>
              <a:lnSpc>
                <a:spcPct val="100000"/>
              </a:lnSpc>
            </a:pPr>
            <a:r>
              <a:rPr lang="en-US" sz="1600" dirty="0"/>
              <a:t>Money is the root of all evil</a:t>
            </a:r>
          </a:p>
          <a:p>
            <a:pPr>
              <a:lnSpc>
                <a:spcPct val="100000"/>
              </a:lnSpc>
            </a:pPr>
            <a:r>
              <a:rPr lang="en-US" sz="1600" dirty="0"/>
              <a:t>They are filthy rich</a:t>
            </a:r>
          </a:p>
          <a:p>
            <a:pPr>
              <a:lnSpc>
                <a:spcPct val="100000"/>
              </a:lnSpc>
            </a:pPr>
            <a:r>
              <a:rPr lang="en-US" sz="1600" dirty="0"/>
              <a:t>They are just wallowing in money</a:t>
            </a:r>
          </a:p>
          <a:p>
            <a:pPr>
              <a:lnSpc>
                <a:spcPct val="100000"/>
              </a:lnSpc>
            </a:pPr>
            <a:r>
              <a:rPr lang="en-US" sz="1600" dirty="0"/>
              <a:t>Rich people did something bad or dishonest</a:t>
            </a:r>
          </a:p>
          <a:p>
            <a:pPr lvl="0">
              <a:lnSpc>
                <a:spcPct val="100000"/>
              </a:lnSpc>
            </a:pPr>
            <a:r>
              <a:rPr lang="en-US" sz="1600" dirty="0">
                <a:solidFill>
                  <a:srgbClr val="535B61"/>
                </a:solidFill>
              </a:rPr>
              <a:t>A lot of money will make me less spiritual</a:t>
            </a:r>
          </a:p>
          <a:p>
            <a:pPr lvl="0">
              <a:lnSpc>
                <a:spcPct val="100000"/>
              </a:lnSpc>
            </a:pPr>
            <a:r>
              <a:rPr lang="en-US" sz="1600" dirty="0">
                <a:solidFill>
                  <a:srgbClr val="535B61"/>
                </a:solidFill>
              </a:rPr>
              <a:t>I’m not “good enough” to be rich</a:t>
            </a:r>
          </a:p>
          <a:p>
            <a:pPr lvl="0">
              <a:lnSpc>
                <a:spcPct val="100000"/>
              </a:lnSpc>
            </a:pPr>
            <a:r>
              <a:rPr lang="en-US" sz="1600" dirty="0">
                <a:solidFill>
                  <a:srgbClr val="535B61"/>
                </a:solidFill>
              </a:rPr>
              <a:t>Taking care of money is full time job – no time for other things</a:t>
            </a:r>
          </a:p>
          <a:p>
            <a:pPr>
              <a:lnSpc>
                <a:spcPct val="100000"/>
              </a:lnSpc>
            </a:pPr>
            <a:endParaRPr lang="en-US" sz="1600" dirty="0"/>
          </a:p>
        </p:txBody>
      </p:sp>
      <p:grpSp>
        <p:nvGrpSpPr>
          <p:cNvPr id="63" name="Group 62"/>
          <p:cNvGrpSpPr/>
          <p:nvPr/>
        </p:nvGrpSpPr>
        <p:grpSpPr>
          <a:xfrm>
            <a:off x="6310204" y="2071480"/>
            <a:ext cx="1175976" cy="1175976"/>
            <a:chOff x="8058511" y="2081378"/>
            <a:chExt cx="1175976" cy="1175976"/>
          </a:xfrm>
        </p:grpSpPr>
        <p:sp>
          <p:nvSpPr>
            <p:cNvPr id="64" name="Oval 63"/>
            <p:cNvSpPr/>
            <p:nvPr/>
          </p:nvSpPr>
          <p:spPr>
            <a:xfrm>
              <a:off x="8058511" y="2081378"/>
              <a:ext cx="1175976" cy="1175976"/>
            </a:xfrm>
            <a:prstGeom prst="ellipse">
              <a:avLst/>
            </a:prstGeom>
            <a:noFill/>
            <a:ln w="285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algn="ctr"/>
              <a:endParaRPr lang="en-US" sz="1200" dirty="0">
                <a:solidFill>
                  <a:srgbClr val="535B61"/>
                </a:solidFill>
                <a:latin typeface="Deutsche Bank Text Beta" charset="0"/>
                <a:ea typeface="Deutsche Bank Text Beta" charset="0"/>
                <a:cs typeface="Deutsche Bank Text Beta" charset="0"/>
              </a:endParaRPr>
            </a:p>
          </p:txBody>
        </p:sp>
        <p:sp>
          <p:nvSpPr>
            <p:cNvPr id="65" name="Rectangle 64"/>
            <p:cNvSpPr/>
            <p:nvPr/>
          </p:nvSpPr>
          <p:spPr>
            <a:xfrm>
              <a:off x="8646499" y="2297857"/>
              <a:ext cx="336952" cy="400110"/>
            </a:xfrm>
            <a:prstGeom prst="rect">
              <a:avLst/>
            </a:prstGeom>
          </p:spPr>
          <p:txBody>
            <a:bodyPr wrap="square">
              <a:spAutoFit/>
            </a:bodyPr>
            <a:lstStyle/>
            <a:p>
              <a:r>
                <a:rPr lang="en-US" dirty="0">
                  <a:solidFill>
                    <a:schemeClr val="accent2"/>
                  </a:solidFill>
                  <a:latin typeface="Deutsche Bank Text" pitchFamily="34" charset="-18"/>
                  <a:ea typeface="Deutsche Bank Text" pitchFamily="34" charset="-18"/>
                  <a:cs typeface="Deutsche Bank Text" pitchFamily="34" charset="-18"/>
                </a:rPr>
                <a:t>¥</a:t>
              </a:r>
            </a:p>
          </p:txBody>
        </p:sp>
        <p:sp>
          <p:nvSpPr>
            <p:cNvPr id="66" name="Rectangle 65"/>
            <p:cNvSpPr/>
            <p:nvPr/>
          </p:nvSpPr>
          <p:spPr>
            <a:xfrm>
              <a:off x="8338122" y="2629927"/>
              <a:ext cx="336952" cy="400110"/>
            </a:xfrm>
            <a:prstGeom prst="rect">
              <a:avLst/>
            </a:prstGeom>
          </p:spPr>
          <p:txBody>
            <a:bodyPr wrap="square">
              <a:spAutoFit/>
            </a:bodyPr>
            <a:lstStyle/>
            <a:p>
              <a:r>
                <a:rPr lang="en-US" dirty="0">
                  <a:solidFill>
                    <a:schemeClr val="accent2"/>
                  </a:solidFill>
                  <a:latin typeface="Deutsche Bank Text" pitchFamily="34" charset="-18"/>
                  <a:ea typeface="Deutsche Bank Text" pitchFamily="34" charset="-18"/>
                  <a:cs typeface="Deutsche Bank Text" pitchFamily="34" charset="-18"/>
                </a:rPr>
                <a:t>£</a:t>
              </a:r>
            </a:p>
          </p:txBody>
        </p:sp>
        <p:sp>
          <p:nvSpPr>
            <p:cNvPr id="71" name="Rectangle 70"/>
            <p:cNvSpPr/>
            <p:nvPr/>
          </p:nvSpPr>
          <p:spPr>
            <a:xfrm>
              <a:off x="8675074" y="2637459"/>
              <a:ext cx="336952" cy="400110"/>
            </a:xfrm>
            <a:prstGeom prst="rect">
              <a:avLst/>
            </a:prstGeom>
          </p:spPr>
          <p:txBody>
            <a:bodyPr wrap="square">
              <a:spAutoFit/>
            </a:bodyPr>
            <a:lstStyle/>
            <a:p>
              <a:r>
                <a:rPr lang="en-US" dirty="0">
                  <a:solidFill>
                    <a:schemeClr val="accent2"/>
                  </a:solidFill>
                  <a:latin typeface="Deutsche Bank Text" pitchFamily="34" charset="-18"/>
                  <a:ea typeface="Deutsche Bank Text" pitchFamily="34" charset="-18"/>
                  <a:cs typeface="Deutsche Bank Text" pitchFamily="34" charset="-18"/>
                </a:rPr>
                <a:t>€</a:t>
              </a:r>
            </a:p>
          </p:txBody>
        </p:sp>
        <p:sp>
          <p:nvSpPr>
            <p:cNvPr id="72" name="TextBox 71"/>
            <p:cNvSpPr txBox="1"/>
            <p:nvPr/>
          </p:nvSpPr>
          <p:spPr>
            <a:xfrm>
              <a:off x="8423383" y="2331224"/>
              <a:ext cx="152286" cy="307777"/>
            </a:xfrm>
            <a:prstGeom prst="rect">
              <a:avLst/>
            </a:prstGeom>
            <a:noFill/>
          </p:spPr>
          <p:txBody>
            <a:bodyPr wrap="square" lIns="0" tIns="0" rIns="0" bIns="0" rtlCol="0">
              <a:spAutoFit/>
            </a:bodyPr>
            <a:lstStyle/>
            <a:p>
              <a:r>
                <a:rPr lang="en-US" dirty="0">
                  <a:solidFill>
                    <a:schemeClr val="accent2"/>
                  </a:solidFill>
                  <a:latin typeface="Deutsche Bank Display" pitchFamily="34" charset="0"/>
                  <a:ea typeface="Deutsche Bank Display" pitchFamily="34" charset="0"/>
                  <a:cs typeface="Deutsche Bank Display" pitchFamily="34" charset="0"/>
                </a:rPr>
                <a:t>$</a:t>
              </a:r>
            </a:p>
          </p:txBody>
        </p:sp>
      </p:grpSp>
    </p:spTree>
    <p:extLst>
      <p:ext uri="{BB962C8B-B14F-4D97-AF65-F5344CB8AC3E}">
        <p14:creationId xmlns:p14="http://schemas.microsoft.com/office/powerpoint/2010/main" val="3725525220"/>
      </p:ext>
    </p:extLst>
  </p:cSld>
  <p:clrMapOvr>
    <a:masterClrMapping/>
  </p:clrMapOvr>
</p:sld>
</file>

<file path=ppt/theme/theme1.xml><?xml version="1.0" encoding="utf-8"?>
<a:theme xmlns:a="http://schemas.openxmlformats.org/drawingml/2006/main" name="Master Template_latest_10Oct2018_V1.2">
  <a:themeElements>
    <a:clrScheme name="Deutsche Bank">
      <a:dk1>
        <a:srgbClr val="00205B"/>
      </a:dk1>
      <a:lt1>
        <a:srgbClr val="FFFFFF"/>
      </a:lt1>
      <a:dk2>
        <a:srgbClr val="535B61"/>
      </a:dk2>
      <a:lt2>
        <a:srgbClr val="A7A8AA"/>
      </a:lt2>
      <a:accent1>
        <a:srgbClr val="000E28"/>
      </a:accent1>
      <a:accent2>
        <a:srgbClr val="EC6B10"/>
      </a:accent2>
      <a:accent3>
        <a:srgbClr val="006287"/>
      </a:accent3>
      <a:accent4>
        <a:srgbClr val="5F9BC6"/>
      </a:accent4>
      <a:accent5>
        <a:srgbClr val="A4C8E1"/>
      </a:accent5>
      <a:accent6>
        <a:srgbClr val="6F9D38"/>
      </a:accent6>
      <a:hlink>
        <a:srgbClr val="00205B"/>
      </a:hlink>
      <a:folHlink>
        <a:srgbClr val="A7A8AA"/>
      </a:folHlink>
    </a:clrScheme>
    <a:fontScheme name="Office">
      <a:majorFont>
        <a:latin typeface="Calibri Light"/>
        <a:ea typeface=""/>
        <a:cs typeface=""/>
        <a:font script="Jpan" typeface="Yu Gothic Light"/>
        <a:font script="Hang" typeface="맑은 고딕"/>
        <a:font script="Hans" typeface="DengXian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Yu Gothic"/>
        <a:font script="Hang" typeface="맑은 고딕"/>
        <a:font script="Hans" typeface="DengXian"/>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Presentation1" id="{4635609D-AD81-4C2F-ABA4-DE6737A69F1F}" vid="{E6E22676-9E25-415D-8D40-792CB29688BD}"/>
    </a:ext>
  </a:extLst>
</a:theme>
</file>

<file path=ppt/theme/theme2.xml><?xml version="1.0" encoding="utf-8"?>
<a:theme xmlns:a="http://schemas.openxmlformats.org/drawingml/2006/main" name="4_Custom Design">
  <a:themeElements>
    <a:clrScheme name="Deutsche Bank">
      <a:dk1>
        <a:srgbClr val="00205B"/>
      </a:dk1>
      <a:lt1>
        <a:srgbClr val="FFFFFF"/>
      </a:lt1>
      <a:dk2>
        <a:srgbClr val="535B61"/>
      </a:dk2>
      <a:lt2>
        <a:srgbClr val="A7A8AA"/>
      </a:lt2>
      <a:accent1>
        <a:srgbClr val="000E28"/>
      </a:accent1>
      <a:accent2>
        <a:srgbClr val="EC6B10"/>
      </a:accent2>
      <a:accent3>
        <a:srgbClr val="006287"/>
      </a:accent3>
      <a:accent4>
        <a:srgbClr val="5F9BC6"/>
      </a:accent4>
      <a:accent5>
        <a:srgbClr val="A4C8E1"/>
      </a:accent5>
      <a:accent6>
        <a:srgbClr val="6F9D38"/>
      </a:accent6>
      <a:hlink>
        <a:srgbClr val="00205B"/>
      </a:hlink>
      <a:folHlink>
        <a:srgbClr val="A7A8AA"/>
      </a:folHlink>
    </a:clrScheme>
    <a:fontScheme name="Office">
      <a:majorFont>
        <a:latin typeface="Calibri Light"/>
        <a:ea typeface=""/>
        <a:cs typeface=""/>
        <a:font script="Jpan" typeface="Yu Gothic Light"/>
        <a:font script="Hang" typeface="맑은 고딕"/>
        <a:font script="Hans" typeface="DengXian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Yu Gothic"/>
        <a:font script="Hang" typeface="맑은 고딕"/>
        <a:font script="Hans" typeface="DengXian"/>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Presentation1" id="{4635609D-AD81-4C2F-ABA4-DE6737A69F1F}" vid="{3A3C39F0-48D0-4CBB-B937-91E93C6EDBC4}"/>
    </a:ext>
  </a:extLst>
</a:theme>
</file>

<file path=ppt/theme/theme3.xml><?xml version="1.0" encoding="utf-8"?>
<a:theme xmlns:a="http://schemas.openxmlformats.org/drawingml/2006/main" name="2_DB">
  <a:themeElements>
    <a:clrScheme name="Deutsche Bank">
      <a:dk1>
        <a:srgbClr val="00205B"/>
      </a:dk1>
      <a:lt1>
        <a:srgbClr val="FFFFFF"/>
      </a:lt1>
      <a:dk2>
        <a:srgbClr val="535B61"/>
      </a:dk2>
      <a:lt2>
        <a:srgbClr val="A7A8AA"/>
      </a:lt2>
      <a:accent1>
        <a:srgbClr val="000E28"/>
      </a:accent1>
      <a:accent2>
        <a:srgbClr val="EC6B10"/>
      </a:accent2>
      <a:accent3>
        <a:srgbClr val="006287"/>
      </a:accent3>
      <a:accent4>
        <a:srgbClr val="5F9BC6"/>
      </a:accent4>
      <a:accent5>
        <a:srgbClr val="A4C8E1"/>
      </a:accent5>
      <a:accent6>
        <a:srgbClr val="6F9D38"/>
      </a:accent6>
      <a:hlink>
        <a:srgbClr val="00205B"/>
      </a:hlink>
      <a:folHlink>
        <a:srgbClr val="A7A8AA"/>
      </a:folHlink>
    </a:clrScheme>
    <a:fontScheme name="Office">
      <a:majorFont>
        <a:latin typeface="Calibri Light"/>
        <a:ea typeface=""/>
        <a:cs typeface=""/>
        <a:font script="Jpan" typeface="Yu Gothic Light"/>
        <a:font script="Hang" typeface="맑은 고딕"/>
        <a:font script="Hans" typeface="DengXian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Yu Gothic"/>
        <a:font script="Hang" typeface="맑은 고딕"/>
        <a:font script="Hans" typeface="DengXian"/>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spDef>
      <a:spPr>
        <a:solidFill>
          <a:srgbClr val="E6EAE9"/>
        </a:solidFill>
        <a:ln>
          <a:noFill/>
        </a:ln>
      </a:spPr>
      <a:bodyPr lIns="36000" tIns="36000" rIns="36000" bIns="36000" rtlCol="0" anchor="ctr"/>
      <a:lstStyle>
        <a:defPPr algn="ctr">
          <a:defRPr sz="1200" dirty="0" err="1" smtClean="0">
            <a:solidFill>
              <a:srgbClr val="535B61"/>
            </a:solidFill>
            <a:latin typeface="Deutsche Bank Text Beta" charset="0"/>
            <a:ea typeface="Deutsche Bank Text Beta" charset="0"/>
            <a:cs typeface="Deutsche Bank Text Beta" charset="0"/>
          </a:defRPr>
        </a:defPPr>
      </a:lstStyle>
      <a:style>
        <a:lnRef idx="2">
          <a:schemeClr val="accent1">
            <a:shade val="50000"/>
          </a:schemeClr>
        </a:lnRef>
        <a:fillRef idx="1">
          <a:schemeClr val="accent1"/>
        </a:fillRef>
        <a:effectRef idx="0">
          <a:schemeClr val="accent1"/>
        </a:effectRef>
        <a:fontRef idx="minor">
          <a:schemeClr val="lt1"/>
        </a:fontRef>
      </a:style>
    </a:spDef>
    <a:lnDef>
      <a:spPr>
        <a:ln w="6350">
          <a:solidFill>
            <a:srgbClr val="EC6B10"/>
          </a:solidFill>
        </a:ln>
      </a:spPr>
      <a:bodyPr/>
      <a:lstStyle/>
      <a:style>
        <a:lnRef idx="1">
          <a:schemeClr val="accent1"/>
        </a:lnRef>
        <a:fillRef idx="0">
          <a:schemeClr val="accent1"/>
        </a:fillRef>
        <a:effectRef idx="0">
          <a:schemeClr val="accent1"/>
        </a:effectRef>
        <a:fontRef idx="minor">
          <a:schemeClr val="tx1"/>
        </a:fontRef>
      </a:style>
    </a:lnDef>
    <a:txDef>
      <a:spPr>
        <a:noFill/>
      </a:spPr>
      <a:bodyPr wrap="square" lIns="0" tIns="0" rIns="0" bIns="0" rtlCol="0">
        <a:spAutoFit/>
      </a:bodyPr>
      <a:lstStyle>
        <a:defPPr>
          <a:defRPr sz="1200" smtClean="0">
            <a:solidFill>
              <a:srgbClr val="535B61"/>
            </a:solidFill>
            <a:latin typeface="Deutsche Bank Text Beta" charset="0"/>
            <a:ea typeface="Deutsche Bank Text Beta" charset="0"/>
            <a:cs typeface="Deutsche Bank Text Beta" charset="0"/>
          </a:defRPr>
        </a:defPPr>
      </a:lstStyle>
    </a:txDef>
  </a:objectDefaults>
  <a:extraClrSchemeLst/>
  <a:extLst>
    <a:ext uri="{05A4C25C-085E-4340-85A3-A5531E510DB2}">
      <thm15:themeFamily xmlns:thm15="http://schemas.microsoft.com/office/thememl/2012/main" name="Presentation1" id="{4635609D-AD81-4C2F-ABA4-DE6737A69F1F}" vid="{3437D56C-B475-4EEB-B2B8-6DF2B7520BA2}"/>
    </a:ext>
  </a:extLst>
</a:theme>
</file>

<file path=ppt/theme/theme4.xml><?xml version="1.0" encoding="utf-8"?>
<a:theme xmlns:a="http://schemas.openxmlformats.org/drawingml/2006/main" name="10_DB">
  <a:themeElements>
    <a:clrScheme name="Deutsche Bank">
      <a:dk1>
        <a:srgbClr val="00205B"/>
      </a:dk1>
      <a:lt1>
        <a:srgbClr val="FFFFFF"/>
      </a:lt1>
      <a:dk2>
        <a:srgbClr val="535B61"/>
      </a:dk2>
      <a:lt2>
        <a:srgbClr val="A7A8AA"/>
      </a:lt2>
      <a:accent1>
        <a:srgbClr val="000E28"/>
      </a:accent1>
      <a:accent2>
        <a:srgbClr val="EC6B10"/>
      </a:accent2>
      <a:accent3>
        <a:srgbClr val="006287"/>
      </a:accent3>
      <a:accent4>
        <a:srgbClr val="5F9BC6"/>
      </a:accent4>
      <a:accent5>
        <a:srgbClr val="A4C8E1"/>
      </a:accent5>
      <a:accent6>
        <a:srgbClr val="6F9D38"/>
      </a:accent6>
      <a:hlink>
        <a:srgbClr val="00205B"/>
      </a:hlink>
      <a:folHlink>
        <a:srgbClr val="A7A8AA"/>
      </a:folHlink>
    </a:clrScheme>
    <a:fontScheme name="Office">
      <a:majorFont>
        <a:latin typeface="Calibri Light"/>
        <a:ea typeface=""/>
        <a:cs typeface=""/>
        <a:font script="Jpan" typeface="Yu Gothic Light"/>
        <a:font script="Hang" typeface="맑은 고딕"/>
        <a:font script="Hans" typeface="DengXian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Yu Gothic"/>
        <a:font script="Hang" typeface="맑은 고딕"/>
        <a:font script="Hans" typeface="DengXian"/>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spDef>
      <a:spPr>
        <a:solidFill>
          <a:srgbClr val="E6EAE9"/>
        </a:solidFill>
        <a:ln>
          <a:noFill/>
        </a:ln>
      </a:spPr>
      <a:bodyPr lIns="36000" tIns="36000" rIns="36000" bIns="36000" rtlCol="0" anchor="ctr"/>
      <a:lstStyle>
        <a:defPPr algn="ctr">
          <a:defRPr sz="1200" dirty="0" err="1" smtClean="0">
            <a:solidFill>
              <a:srgbClr val="535B61"/>
            </a:solidFill>
            <a:latin typeface="Deutsche Bank Text Beta" charset="0"/>
            <a:ea typeface="Deutsche Bank Text Beta" charset="0"/>
            <a:cs typeface="Deutsche Bank Text Beta" charset="0"/>
          </a:defRPr>
        </a:defPPr>
      </a:lstStyle>
      <a:style>
        <a:lnRef idx="2">
          <a:schemeClr val="accent1">
            <a:shade val="50000"/>
          </a:schemeClr>
        </a:lnRef>
        <a:fillRef idx="1">
          <a:schemeClr val="accent1"/>
        </a:fillRef>
        <a:effectRef idx="0">
          <a:schemeClr val="accent1"/>
        </a:effectRef>
        <a:fontRef idx="minor">
          <a:schemeClr val="lt1"/>
        </a:fontRef>
      </a:style>
    </a:spDef>
    <a:lnDef>
      <a:spPr>
        <a:ln w="6350">
          <a:solidFill>
            <a:srgbClr val="EC6B10"/>
          </a:solidFill>
        </a:ln>
      </a:spPr>
      <a:bodyPr/>
      <a:lstStyle/>
      <a:style>
        <a:lnRef idx="1">
          <a:schemeClr val="accent1"/>
        </a:lnRef>
        <a:fillRef idx="0">
          <a:schemeClr val="accent1"/>
        </a:fillRef>
        <a:effectRef idx="0">
          <a:schemeClr val="accent1"/>
        </a:effectRef>
        <a:fontRef idx="minor">
          <a:schemeClr val="tx1"/>
        </a:fontRef>
      </a:style>
    </a:lnDef>
    <a:txDef>
      <a:spPr>
        <a:noFill/>
      </a:spPr>
      <a:bodyPr wrap="square" lIns="0" tIns="0" rIns="0" bIns="0" rtlCol="0">
        <a:spAutoFit/>
      </a:bodyPr>
      <a:lstStyle>
        <a:defPPr>
          <a:defRPr sz="1200" smtClean="0">
            <a:solidFill>
              <a:srgbClr val="535B61"/>
            </a:solidFill>
            <a:latin typeface="Deutsche Bank Text Beta" charset="0"/>
            <a:ea typeface="Deutsche Bank Text Beta" charset="0"/>
            <a:cs typeface="Deutsche Bank Text Beta" charset="0"/>
          </a:defRPr>
        </a:defPPr>
      </a:lstStyle>
    </a:txDef>
  </a:objectDefaults>
  <a:extraClrSchemeLst/>
  <a:extLst>
    <a:ext uri="{05A4C25C-085E-4340-85A3-A5531E510DB2}">
      <thm15:themeFamily xmlns:thm15="http://schemas.microsoft.com/office/thememl/2012/main" name="Master Template_latest_25 Oct_merged.pptx [Read-Only]" id="{BCC42222-9DF6-4EAA-B25B-43E1ABC7D1B7}" vid="{0060592A-53DB-4480-BF95-34CCCFA86F9B}"/>
    </a:ext>
  </a:extLst>
</a:theme>
</file>

<file path=ppt/theme/theme5.xml><?xml version="1.0" encoding="utf-8"?>
<a:theme xmlns:a="http://schemas.openxmlformats.org/drawingml/2006/main" name="Master Template_latest_25 Oct_merged">
  <a:themeElements>
    <a:clrScheme name="Deutsche Bank">
      <a:dk1>
        <a:srgbClr val="00205B"/>
      </a:dk1>
      <a:lt1>
        <a:srgbClr val="FFFFFF"/>
      </a:lt1>
      <a:dk2>
        <a:srgbClr val="535B61"/>
      </a:dk2>
      <a:lt2>
        <a:srgbClr val="A7A8AA"/>
      </a:lt2>
      <a:accent1>
        <a:srgbClr val="000E28"/>
      </a:accent1>
      <a:accent2>
        <a:srgbClr val="EC6B10"/>
      </a:accent2>
      <a:accent3>
        <a:srgbClr val="006287"/>
      </a:accent3>
      <a:accent4>
        <a:srgbClr val="5F9BC6"/>
      </a:accent4>
      <a:accent5>
        <a:srgbClr val="A4C8E1"/>
      </a:accent5>
      <a:accent6>
        <a:srgbClr val="6F9D38"/>
      </a:accent6>
      <a:hlink>
        <a:srgbClr val="00205B"/>
      </a:hlink>
      <a:folHlink>
        <a:srgbClr val="A7A8AA"/>
      </a:folHlink>
    </a:clrScheme>
    <a:fontScheme name="Office">
      <a:majorFont>
        <a:latin typeface="Calibri Light"/>
        <a:ea typeface=""/>
        <a:cs typeface=""/>
        <a:font script="Jpan" typeface="Yu Gothic Light"/>
        <a:font script="Hang" typeface="맑은 고딕"/>
        <a:font script="Hans" typeface="DengXian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Yu Gothic"/>
        <a:font script="Hang" typeface="맑은 고딕"/>
        <a:font script="Hans" typeface="DengXian"/>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Master Template_latest_25 Oct_merged.potx" id="{161216AE-F4E2-4A5E-9451-D5F74AD48017}" vid="{E548E9F9-08FD-4079-B960-7ED751502475}"/>
    </a:ext>
  </a:extLst>
</a:theme>
</file>

<file path=ppt/theme/theme6.xml><?xml version="1.0" encoding="utf-8"?>
<a:theme xmlns:a="http://schemas.openxmlformats.org/drawingml/2006/main" name="3_DB">
  <a:themeElements>
    <a:clrScheme name="Deutsche Bank">
      <a:dk1>
        <a:srgbClr val="00205B"/>
      </a:dk1>
      <a:lt1>
        <a:srgbClr val="FFFFFF"/>
      </a:lt1>
      <a:dk2>
        <a:srgbClr val="535B61"/>
      </a:dk2>
      <a:lt2>
        <a:srgbClr val="A7A8AA"/>
      </a:lt2>
      <a:accent1>
        <a:srgbClr val="000E28"/>
      </a:accent1>
      <a:accent2>
        <a:srgbClr val="EC6B10"/>
      </a:accent2>
      <a:accent3>
        <a:srgbClr val="006287"/>
      </a:accent3>
      <a:accent4>
        <a:srgbClr val="5F9BC6"/>
      </a:accent4>
      <a:accent5>
        <a:srgbClr val="A4C8E1"/>
      </a:accent5>
      <a:accent6>
        <a:srgbClr val="6F9D38"/>
      </a:accent6>
      <a:hlink>
        <a:srgbClr val="00205B"/>
      </a:hlink>
      <a:folHlink>
        <a:srgbClr val="A7A8AA"/>
      </a:folHlink>
    </a:clrScheme>
    <a:fontScheme name="Office">
      <a:majorFont>
        <a:latin typeface="Calibri Light"/>
        <a:ea typeface=""/>
        <a:cs typeface=""/>
        <a:font script="Jpan" typeface="Yu Gothic Light"/>
        <a:font script="Hang" typeface="맑은 고딕"/>
        <a:font script="Hans" typeface="DengXian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Yu Gothic"/>
        <a:font script="Hang" typeface="맑은 고딕"/>
        <a:font script="Hans" typeface="DengXian"/>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spDef>
      <a:spPr>
        <a:solidFill>
          <a:srgbClr val="E6EAE9"/>
        </a:solidFill>
        <a:ln>
          <a:noFill/>
        </a:ln>
      </a:spPr>
      <a:bodyPr lIns="36000" tIns="36000" rIns="36000" bIns="36000" rtlCol="0" anchor="ctr"/>
      <a:lstStyle>
        <a:defPPr algn="ctr">
          <a:defRPr sz="1200" dirty="0" err="1" smtClean="0">
            <a:solidFill>
              <a:srgbClr val="535B61"/>
            </a:solidFill>
            <a:latin typeface="Deutsche Bank Text Beta" charset="0"/>
            <a:ea typeface="Deutsche Bank Text Beta" charset="0"/>
            <a:cs typeface="Deutsche Bank Text Beta" charset="0"/>
          </a:defRPr>
        </a:defPPr>
      </a:lstStyle>
      <a:style>
        <a:lnRef idx="2">
          <a:schemeClr val="accent1">
            <a:shade val="50000"/>
          </a:schemeClr>
        </a:lnRef>
        <a:fillRef idx="1">
          <a:schemeClr val="accent1"/>
        </a:fillRef>
        <a:effectRef idx="0">
          <a:schemeClr val="accent1"/>
        </a:effectRef>
        <a:fontRef idx="minor">
          <a:schemeClr val="lt1"/>
        </a:fontRef>
      </a:style>
    </a:spDef>
    <a:lnDef>
      <a:spPr>
        <a:ln w="6350">
          <a:solidFill>
            <a:srgbClr val="EC6B10"/>
          </a:solidFill>
        </a:ln>
      </a:spPr>
      <a:bodyPr/>
      <a:lstStyle/>
      <a:style>
        <a:lnRef idx="1">
          <a:schemeClr val="accent1"/>
        </a:lnRef>
        <a:fillRef idx="0">
          <a:schemeClr val="accent1"/>
        </a:fillRef>
        <a:effectRef idx="0">
          <a:schemeClr val="accent1"/>
        </a:effectRef>
        <a:fontRef idx="minor">
          <a:schemeClr val="tx1"/>
        </a:fontRef>
      </a:style>
    </a:lnDef>
    <a:txDef>
      <a:spPr>
        <a:noFill/>
      </a:spPr>
      <a:bodyPr wrap="square" lIns="0" tIns="0" rIns="0" bIns="0" rtlCol="0">
        <a:spAutoFit/>
      </a:bodyPr>
      <a:lstStyle>
        <a:defPPr>
          <a:defRPr sz="1200" smtClean="0">
            <a:solidFill>
              <a:srgbClr val="535B61"/>
            </a:solidFill>
            <a:latin typeface="Deutsche Bank Text Beta" charset="0"/>
            <a:ea typeface="Deutsche Bank Text Beta" charset="0"/>
            <a:cs typeface="Deutsche Bank Text Beta" charset="0"/>
          </a:defRPr>
        </a:defPPr>
      </a:lstStyle>
    </a:txDef>
  </a:objectDefaults>
  <a:extraClrSchemeLst/>
  <a:extLst>
    <a:ext uri="{05A4C25C-085E-4340-85A3-A5531E510DB2}">
      <thm15:themeFamily xmlns:thm15="http://schemas.microsoft.com/office/thememl/2012/main" name="Master Template_latest_25 Oct_merged.potx" id="{161216AE-F4E2-4A5E-9451-D5F74AD48017}" vid="{F5875ED3-D0D7-4295-B89A-14AC94BCBBDB}"/>
    </a:ext>
  </a:extLst>
</a:theme>
</file>

<file path=ppt/theme/theme7.xml><?xml version="1.0" encoding="utf-8"?>
<a:theme xmlns:a="http://schemas.openxmlformats.org/drawingml/2006/main" name="4_DB">
  <a:themeElements>
    <a:clrScheme name="Custom 1">
      <a:dk1>
        <a:srgbClr val="00205B"/>
      </a:dk1>
      <a:lt1>
        <a:srgbClr val="FFFFFF"/>
      </a:lt1>
      <a:dk2>
        <a:srgbClr val="535B61"/>
      </a:dk2>
      <a:lt2>
        <a:srgbClr val="A7A7AA"/>
      </a:lt2>
      <a:accent1>
        <a:srgbClr val="000E28"/>
      </a:accent1>
      <a:accent2>
        <a:srgbClr val="0018A8"/>
      </a:accent2>
      <a:accent3>
        <a:srgbClr val="006287"/>
      </a:accent3>
      <a:accent4>
        <a:srgbClr val="00A3E0"/>
      </a:accent4>
      <a:accent5>
        <a:srgbClr val="A4C8E1"/>
      </a:accent5>
      <a:accent6>
        <a:srgbClr val="E7F0ED"/>
      </a:accent6>
      <a:hlink>
        <a:srgbClr val="00205B"/>
      </a:hlink>
      <a:folHlink>
        <a:srgbClr val="A7A8AA"/>
      </a:folHlink>
    </a:clrScheme>
    <a:fontScheme name="Office">
      <a:majorFont>
        <a:latin typeface="Calibri Light" panose="020F0302020204030204"/>
        <a:ea typeface=""/>
        <a:cs typeface=""/>
        <a:font script="Jpan" typeface="Yu Gothic Light"/>
        <a:font script="Hang" typeface="맑은 고딕"/>
        <a:font script="Hans" typeface="DengXian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Yu Gothic"/>
        <a:font script="Hang" typeface="맑은 고딕"/>
        <a:font script="Hans" typeface="DengXian"/>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spDef>
      <a:spPr>
        <a:solidFill>
          <a:srgbClr val="E6EAE9"/>
        </a:solidFill>
        <a:ln>
          <a:noFill/>
        </a:ln>
      </a:spPr>
      <a:bodyPr lIns="36000" tIns="36000" rIns="36000" bIns="36000" rtlCol="0" anchor="ctr"/>
      <a:lstStyle>
        <a:defPPr algn="ctr">
          <a:defRPr sz="1200" dirty="0" err="1" smtClean="0">
            <a:solidFill>
              <a:srgbClr val="535B61"/>
            </a:solidFill>
            <a:latin typeface="Deutsche Bank Text Beta" charset="0"/>
            <a:ea typeface="Deutsche Bank Text Beta" charset="0"/>
            <a:cs typeface="Deutsche Bank Text Beta" charset="0"/>
          </a:defRPr>
        </a:defPPr>
      </a:lstStyle>
      <a:style>
        <a:lnRef idx="2">
          <a:schemeClr val="accent1">
            <a:shade val="50000"/>
          </a:schemeClr>
        </a:lnRef>
        <a:fillRef idx="1">
          <a:schemeClr val="accent1"/>
        </a:fillRef>
        <a:effectRef idx="0">
          <a:schemeClr val="accent1"/>
        </a:effectRef>
        <a:fontRef idx="minor">
          <a:schemeClr val="lt1"/>
        </a:fontRef>
      </a:style>
    </a:spDef>
    <a:lnDef>
      <a:spPr>
        <a:ln w="6350">
          <a:solidFill>
            <a:srgbClr val="EC6B10"/>
          </a:solidFill>
        </a:ln>
      </a:spPr>
      <a:bodyPr/>
      <a:lstStyle/>
      <a:style>
        <a:lnRef idx="1">
          <a:schemeClr val="accent1"/>
        </a:lnRef>
        <a:fillRef idx="0">
          <a:schemeClr val="accent1"/>
        </a:fillRef>
        <a:effectRef idx="0">
          <a:schemeClr val="accent1"/>
        </a:effectRef>
        <a:fontRef idx="minor">
          <a:schemeClr val="tx1"/>
        </a:fontRef>
      </a:style>
    </a:lnDef>
    <a:txDef>
      <a:spPr>
        <a:noFill/>
      </a:spPr>
      <a:bodyPr wrap="square" lIns="0" tIns="0" rIns="0" bIns="0" rtlCol="0">
        <a:spAutoFit/>
      </a:bodyPr>
      <a:lstStyle>
        <a:defPPr>
          <a:defRPr sz="1200" smtClean="0">
            <a:solidFill>
              <a:srgbClr val="535B61"/>
            </a:solidFill>
            <a:latin typeface="Deutsche Bank Text Beta" charset="0"/>
            <a:ea typeface="Deutsche Bank Text Beta" charset="0"/>
            <a:cs typeface="Deutsche Bank Text Beta" charset="0"/>
          </a:defRPr>
        </a:defPPr>
      </a:lstStyle>
    </a:txDef>
  </a:objectDefaults>
  <a:extraClrSchemeLst/>
  <a:custClrLst>
    <a:custClr name="Midnight Blue">
      <a:srgbClr val="000E28"/>
    </a:custClr>
    <a:custClr name="Dark Blue">
      <a:srgbClr val="00205B"/>
    </a:custClr>
    <a:custClr name="Charcoal">
      <a:srgbClr val="2B3A3E"/>
    </a:custClr>
    <a:custClr name="Dark Grey">
      <a:srgbClr val="535B61"/>
    </a:custClr>
    <a:custClr name="Mid Grey">
      <a:srgbClr val="A7A8AA"/>
    </a:custClr>
    <a:custClr name="Pale Grey">
      <a:srgbClr val="E6EAE9"/>
    </a:custClr>
    <a:custClr name="Faint Grey">
      <a:srgbClr val="EDF1F7"/>
    </a:custClr>
    <a:custClr name=" ">
      <a:srgbClr val="FFFFFF"/>
    </a:custClr>
    <a:custClr name=" ">
      <a:srgbClr val="FFFFFF"/>
    </a:custClr>
    <a:custClr name=" ">
      <a:srgbClr val="FFFFFF"/>
    </a:custClr>
    <a:custClr name="DB Blue">
      <a:srgbClr val="0018A8"/>
    </a:custClr>
    <a:custClr name="Bright Blue">
      <a:srgbClr val="00A3E0"/>
    </a:custClr>
    <a:custClr name=" ">
      <a:srgbClr val="FFFFFF"/>
    </a:custClr>
    <a:custClr name=" ">
      <a:srgbClr val="FFFFFF"/>
    </a:custClr>
    <a:custClr name=" ">
      <a:srgbClr val="FFFFFF"/>
    </a:custClr>
    <a:custClr name=" ">
      <a:srgbClr val="FFFFFF"/>
    </a:custClr>
    <a:custClr name=" ">
      <a:srgbClr val="FFFFFF"/>
    </a:custClr>
    <a:custClr name=" ">
      <a:srgbClr val="FFFFFF"/>
    </a:custClr>
    <a:custClr name=" ">
      <a:srgbClr val="FFFFFF"/>
    </a:custClr>
    <a:custClr name=" ">
      <a:srgbClr val="FFFFFF"/>
    </a:custClr>
    <a:custClr name="Mid Blue">
      <a:srgbClr val="006287"/>
    </a:custClr>
    <a:custClr name="Light Blue">
      <a:srgbClr val="5F9BC6"/>
    </a:custClr>
    <a:custClr name="Pale Blue">
      <a:srgbClr val="A4C8E1"/>
    </a:custClr>
    <a:custClr name="Desert Grey">
      <a:srgbClr val="B7B09C"/>
    </a:custClr>
    <a:custClr name="Bright Desert Grey">
      <a:srgbClr val="DFD9CE"/>
    </a:custClr>
    <a:custClr name="Light Desert Grey">
      <a:srgbClr val="EEECE5"/>
    </a:custClr>
    <a:custClr name="Bright Turquoise">
      <a:srgbClr val="D6EBE5"/>
    </a:custClr>
    <a:custClr name=" ">
      <a:srgbClr val="FFFFFF"/>
    </a:custClr>
    <a:custClr name=" ">
      <a:srgbClr val="FFFFFF"/>
    </a:custClr>
    <a:custClr name=" ">
      <a:srgbClr val="FFFFFF"/>
    </a:custClr>
    <a:custClr name="Bright Violet">
      <a:srgbClr val="671E75"/>
    </a:custClr>
    <a:custClr name="Light Violet">
      <a:srgbClr val="9771A3"/>
    </a:custClr>
    <a:custClr name="Sunset Red">
      <a:srgbClr val="A53948"/>
    </a:custClr>
    <a:custClr name="Yellow">
      <a:srgbClr val="F2A900"/>
    </a:custClr>
    <a:custClr name="Gloomy Yellow">
      <a:srgbClr val="FCE300"/>
    </a:custClr>
    <a:custClr name="Light Green">
      <a:srgbClr val="C6C774"/>
    </a:custClr>
    <a:custClr name="Turquoise Green">
      <a:srgbClr val="00C7B1"/>
    </a:custClr>
    <a:custClr name="Ice Grey">
      <a:srgbClr val="A4BCC2"/>
    </a:custClr>
    <a:custClr name=" ">
      <a:srgbClr val="FFFFFF"/>
    </a:custClr>
    <a:custClr name=" ">
      <a:srgbClr val="FFFFFF"/>
    </a:custClr>
    <a:custClr name="Dusk Blue">
      <a:srgbClr val="0E1B34"/>
    </a:custClr>
    <a:custClr name="Dawn Blue">
      <a:srgbClr val="12213C"/>
    </a:custClr>
    <a:custClr name="Coral">
      <a:srgbClr val="FF3838"/>
    </a:custClr>
    <a:custClr name="Vivid Blue">
      <a:srgbClr val="3E82EF"/>
    </a:custClr>
    <a:custClr name="Mid Grey 30%">
      <a:srgbClr val="F6F8FC"/>
    </a:custClr>
    <a:custClr name=" ">
      <a:srgbClr val="FFFFFF"/>
    </a:custClr>
    <a:custClr name=" ">
      <a:srgbClr val="FFFFFF"/>
    </a:custClr>
    <a:custClr name=" ">
      <a:srgbClr val="FFFFFF"/>
    </a:custClr>
    <a:custClr name=" ">
      <a:srgbClr val="FFFFFF"/>
    </a:custClr>
    <a:custClr name=" ">
      <a:srgbClr val="FFFFFF"/>
    </a:custClr>
  </a:custClrLst>
  <a:extLst>
    <a:ext uri="{05A4C25C-085E-4340-85A3-A5531E510DB2}">
      <thm15:themeFamily xmlns:thm15="http://schemas.microsoft.com/office/thememl/2012/main" name="Office Theme" id="{62F939B6-93AF-4DB8-9C6B-D6C7DFDC589F}" vid="{4A3C46E8-61CC-4603-A589-7422A47A8E4A}"/>
    </a:ext>
  </a:extLst>
</a:theme>
</file>

<file path=ppt/theme/theme8.xml><?xml version="1.0" encoding="utf-8"?>
<a:theme xmlns:a="http://schemas.openxmlformats.org/drawingml/2006/main" name="Office Theme">
  <a:themeElements>
    <a:clrScheme name="Offic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a:majorFont>
        <a:latin typeface="Calibri Light"/>
        <a:ea typeface=""/>
        <a:cs typeface=""/>
        <a:font script="Jpan" typeface="Yu Gothic Light"/>
        <a:font script="Hang" typeface="맑은 고딕"/>
        <a:font script="Hans" typeface="DengXian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Yu Gothic"/>
        <a:font script="Hang" typeface="맑은 고딕"/>
        <a:font script="Hans" typeface="DengXian"/>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9.xml><?xml version="1.0" encoding="utf-8"?>
<a:theme xmlns:a="http://schemas.openxmlformats.org/drawingml/2006/main" name="Office Theme">
  <a:themeElements>
    <a:clrScheme name="Offic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a:majorFont>
        <a:latin typeface="Calibri Light"/>
        <a:ea typeface=""/>
        <a:cs typeface=""/>
        <a:font script="Jpan" typeface="Yu Gothic Light"/>
        <a:font script="Hang" typeface="맑은 고딕"/>
        <a:font script="Hans" typeface="DengXian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Yu Gothic"/>
        <a:font script="Hang" typeface="맑은 고딕"/>
        <a:font script="Hans" typeface="DengXian"/>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customXml/_rels/item1.xml.rels><?xml version="1.0" encoding="UTF-8" standalone="yes"?>
<Relationships xmlns="http://schemas.openxmlformats.org/package/2006/relationships"><Relationship Id="rId1" Type="http://schemas.openxmlformats.org/officeDocument/2006/relationships/customXmlProps" Target="itemProps1.xml"/></Relationships>
</file>

<file path=customXml/_rels/item2.xml.rels><?xml version="1.0" encoding="UTF-8" standalone="yes"?>
<Relationships xmlns="http://schemas.openxmlformats.org/package/2006/relationships"><Relationship Id="rId1" Type="http://schemas.openxmlformats.org/officeDocument/2006/relationships/customXmlProps" Target="itemProps2.xml"/></Relationships>
</file>

<file path=customXml/_rels/item3.xml.rels><?xml version="1.0" encoding="UTF-8" standalone="yes"?>
<Relationships xmlns="http://schemas.openxmlformats.org/package/2006/relationships"><Relationship Id="rId1" Type="http://schemas.openxmlformats.org/officeDocument/2006/relationships/customXmlProps" Target="itemProps3.xml"/></Relationships>
</file>

<file path=customXml/item1.xml><?xml version="1.0" encoding="utf-8"?>
<p:properties xmlns:p="http://schemas.microsoft.com/office/2006/metadata/properties" xmlns:xsi="http://www.w3.org/2001/XMLSchema-instance" xmlns:pc="http://schemas.microsoft.com/office/infopath/2007/PartnerControls">
  <documentManagement>
    <DBDirID xmlns="99EA7357-3294-4A5C-A69E-3D3E36BDC4A5">2698883</DBDirID>
    <Department xmlns="99EA7357-3294-4A5C-A69E-3D3E36BDC4A5" xsi:nil="true"/>
    <UserName xmlns="99EA7357-3294-4A5C-A69E-3D3E36BDC4A5">Isherwood, James</UserName>
    <GroupDivision xmlns="99EA7357-3294-4A5C-A69E-3D3E36BDC4A5">PCAM - Private &amp; Business Clients</GroupDivision>
    <Email xmlns="99EA7357-3294-4A5C-A69E-3D3E36BDC4A5">james.isherwood@db.com</Email>
    <CorporateDivision xmlns="99EA7357-3294-4A5C-A69E-3D3E36BDC4A5" xsi:nil="true"/>
    <BusinessDivision xmlns="99EA7357-3294-4A5C-A69E-3D3E36BDC4A5" xsi:nil="true"/>
    <Team xmlns="99EA7357-3294-4A5C-A69E-3D3E36BDC4A5" xsi:nil="true"/>
    <BusinessLine xmlns="99EA7357-3294-4A5C-A69E-3D3E36BDC4A5" xsi:nil="true"/>
    <Country xmlns="99EA7357-3294-4A5C-A69E-3D3E36BDC4A5">United Kingdom</Country>
  </documentManagement>
</p:properties>
</file>

<file path=customXml/item2.xml><?xml version="1.0" encoding="utf-8"?>
<?mso-contentType ?>
<FormTemplates xmlns="http://schemas.microsoft.com/sharepoint/v3/contenttype/forms">
  <Display>DocumentLibraryForm</Display>
  <Edit>DocumentLibraryForm</Edit>
  <New>DocumentLibraryForm</New>
</FormTemplates>
</file>

<file path=customXml/item3.xml><?xml version="1.0" encoding="utf-8"?>
<ct:contentTypeSchema xmlns:ct="http://schemas.microsoft.com/office/2006/metadata/contentType" xmlns:ma="http://schemas.microsoft.com/office/2006/metadata/properties/metaAttributes" ct:_="" ma:_="" ma:contentTypeName="DB Base Content Type" ma:contentTypeID="0x010100C777E5E4CC2845A982076CBB472177EA0010C35865F3A80B439BF8B6D0D0235D2E" ma:contentTypeVersion="0" ma:contentTypeDescription="DB Base Content Type" ma:contentTypeScope="" ma:versionID="c2ecc87974191821f58a29d5255121cf">
  <xsd:schema xmlns:xsd="http://www.w3.org/2001/XMLSchema" xmlns:xs="http://www.w3.org/2001/XMLSchema" xmlns:p="http://schemas.microsoft.com/office/2006/metadata/properties" xmlns:ns2="99EA7357-3294-4A5C-A69E-3D3E36BDC4A5" targetNamespace="http://schemas.microsoft.com/office/2006/metadata/properties" ma:root="true" ma:fieldsID="d5d77f78bc8149a5a3f4ba9a20077a70" ns2:_="">
    <xsd:import namespace="99EA7357-3294-4A5C-A69E-3D3E36BDC4A5"/>
    <xsd:element name="properties">
      <xsd:complexType>
        <xsd:sequence>
          <xsd:element name="documentManagement">
            <xsd:complexType>
              <xsd:all>
                <xsd:element ref="ns2:UserName" minOccurs="0"/>
                <xsd:element ref="ns2:Email" minOccurs="0"/>
                <xsd:element ref="ns2:DBDirID" minOccurs="0"/>
                <xsd:element ref="ns2:BusinessDivision" minOccurs="0"/>
                <xsd:element ref="ns2:BusinessLine" minOccurs="0"/>
                <xsd:element ref="ns2:Department" minOccurs="0"/>
                <xsd:element ref="ns2:Team" minOccurs="0"/>
                <xsd:element ref="ns2:Country" minOccurs="0"/>
                <xsd:element ref="ns2:GroupDivision" minOccurs="0"/>
                <xsd:element ref="ns2:CorporateDivision" minOccurs="0"/>
              </xsd:all>
            </xsd:complexType>
          </xsd:element>
        </xsd:sequence>
      </xsd:complexType>
    </xsd:element>
  </xsd:schema>
  <xsd:schema xmlns:xsd="http://www.w3.org/2001/XMLSchema" xmlns:xs="http://www.w3.org/2001/XMLSchema" xmlns:dms="http://schemas.microsoft.com/office/2006/documentManagement/types" xmlns:pc="http://schemas.microsoft.com/office/infopath/2007/PartnerControls" targetNamespace="99EA7357-3294-4A5C-A69E-3D3E36BDC4A5" elementFormDefault="qualified">
    <xsd:import namespace="http://schemas.microsoft.com/office/2006/documentManagement/types"/>
    <xsd:import namespace="http://schemas.microsoft.com/office/infopath/2007/PartnerControls"/>
    <xsd:element name="UserName" ma:index="8" nillable="true" ma:displayName="UserName" ma:internalName="UserName" ma:readOnly="false">
      <xsd:simpleType>
        <xsd:restriction base="dms:Text"/>
      </xsd:simpleType>
    </xsd:element>
    <xsd:element name="Email" ma:index="9" nillable="true" ma:displayName="Email" ma:internalName="Email" ma:readOnly="false">
      <xsd:simpleType>
        <xsd:restriction base="dms:Text"/>
      </xsd:simpleType>
    </xsd:element>
    <xsd:element name="DBDirID" ma:index="10" nillable="true" ma:displayName="DBDirID" ma:internalName="DBDirID" ma:readOnly="false">
      <xsd:simpleType>
        <xsd:restriction base="dms:Text"/>
      </xsd:simpleType>
    </xsd:element>
    <xsd:element name="BusinessDivision" ma:index="11" nillable="true" ma:displayName="Business Division" ma:internalName="BusinessDivision" ma:readOnly="false">
      <xsd:simpleType>
        <xsd:restriction base="dms:Text"/>
      </xsd:simpleType>
    </xsd:element>
    <xsd:element name="BusinessLine" ma:index="12" nillable="true" ma:displayName="Business Line" ma:internalName="BusinessLine" ma:readOnly="false">
      <xsd:simpleType>
        <xsd:restriction base="dms:Text"/>
      </xsd:simpleType>
    </xsd:element>
    <xsd:element name="Department" ma:index="13" nillable="true" ma:displayName="Department" ma:internalName="Department" ma:readOnly="false">
      <xsd:simpleType>
        <xsd:restriction base="dms:Text"/>
      </xsd:simpleType>
    </xsd:element>
    <xsd:element name="Team" ma:index="14" nillable="true" ma:displayName="Team" ma:internalName="Team" ma:readOnly="false">
      <xsd:simpleType>
        <xsd:restriction base="dms:Text"/>
      </xsd:simpleType>
    </xsd:element>
    <xsd:element name="Country" ma:index="15" nillable="true" ma:displayName="Country" ma:internalName="Country" ma:readOnly="false">
      <xsd:simpleType>
        <xsd:restriction base="dms:Text"/>
      </xsd:simpleType>
    </xsd:element>
    <xsd:element name="GroupDivision" ma:index="16" nillable="true" ma:displayName="Group Division" ma:internalName="GroupDivision" ma:readOnly="false">
      <xsd:simpleType>
        <xsd:restriction base="dms:Text"/>
      </xsd:simpleType>
    </xsd:element>
    <xsd:element name="CorporateDivision" ma:index="17" nillable="true" ma:displayName="Corporate Division" ma:internalName="CorporateDivision" ma:readOnly="false">
      <xsd:simpleType>
        <xsd:restriction base="dms:Text"/>
      </xsd:simpleType>
    </xsd:element>
  </xsd:schema>
  <xsd:schema xmlns="http://schemas.openxmlformats.org/package/2006/metadata/core-properties" xmlns:xsd="http://www.w3.org/2001/XMLSchema" xmlns:xsi="http://www.w3.org/2001/XMLSchema-instance" xmlns:dc="http://purl.org/dc/elements/1.1/" xmlns:dcterms="http://purl.org/dc/terms/" xmlns:odoc="http://schemas.microsoft.com/internal/obd" targetNamespace="http://schemas.openxmlformats.org/package/2006/metadata/core-properties" elementFormDefault="qualified" attributeFormDefault="unqualified" blockDefault="#all">
    <xsd:import namespace="http://purl.org/dc/elements/1.1/" schemaLocation="http://dublincore.org/schemas/xmls/qdc/2003/04/02/dc.xsd"/>
    <xsd:import namespace="http://purl.org/dc/terms/" schemaLocation="http://dublincore.org/schemas/xmls/qdc/2003/04/02/dcterms.xsd"/>
    <xsd:element name="coreProperties" type="CT_coreProperties"/>
    <xsd:complexType name="CT_coreProperties">
      <xsd:all>
        <xsd:element ref="dc:creator" minOccurs="0" maxOccurs="1"/>
        <xsd:element ref="dcterms:created" minOccurs="0" maxOccurs="1"/>
        <xsd:element ref="dc:identifier" minOccurs="0" maxOccurs="1"/>
        <xsd:element name="contentType" minOccurs="0" maxOccurs="1" type="xsd:string" ma:index="0" ma:displayName="Content Type"/>
        <xsd:element ref="dc:title" minOccurs="0" maxOccurs="1" ma:index="4" ma:displayName="Title"/>
        <xsd:element ref="dc:subject" minOccurs="0" maxOccurs="1"/>
        <xsd:element ref="dc:description" minOccurs="0" maxOccurs="1"/>
        <xsd:element name="keywords" minOccurs="0" maxOccurs="1" type="xsd:string"/>
        <xsd:element ref="dc:language" minOccurs="0" maxOccurs="1"/>
        <xsd:element name="category" minOccurs="0" maxOccurs="1" type="xsd:string"/>
        <xsd:element name="version" minOccurs="0" maxOccurs="1" type="xsd:string"/>
        <xsd:element name="revision" minOccurs="0" maxOccurs="1" type="xsd:string">
          <xsd:annotation>
            <xsd:documentation>
                        This value indicates the number of saves or revisions. The application is responsible for updating this value after each revision.
                    </xsd:documentation>
          </xsd:annotation>
        </xsd:element>
        <xsd:element name="lastModifiedBy" minOccurs="0" maxOccurs="1" type="xsd:string"/>
        <xsd:element ref="dcterms:modified" minOccurs="0" maxOccurs="1"/>
        <xsd:element name="contentStatus" minOccurs="0" maxOccurs="1" type="xsd:string"/>
      </xsd:all>
    </xsd:complexType>
  </xsd:schema>
  <xs:schema xmlns:pc="http://schemas.microsoft.com/office/infopath/2007/PartnerControls" xmlns:xs="http://www.w3.org/2001/XMLSchema" targetNamespace="http://schemas.microsoft.com/office/infopath/2007/PartnerControls" elementFormDefault="qualified" attributeFormDefault="unqualified">
    <xs:element name="Person">
      <xs:complexType>
        <xs:sequence>
          <xs:element ref="pc:DisplayName" minOccurs="0"/>
          <xs:element ref="pc:AccountId" minOccurs="0"/>
          <xs:element ref="pc:AccountType" minOccurs="0"/>
        </xs:sequence>
      </xs:complexType>
    </xs:element>
    <xs:element name="DisplayName" type="xs:string"/>
    <xs:element name="AccountId" type="xs:string"/>
    <xs:element name="AccountType" type="xs:string"/>
    <xs:element name="BDCAssociatedEntity">
      <xs:complexType>
        <xs:sequence>
          <xs:element ref="pc:BDCEntity" minOccurs="0" maxOccurs="unbounded"/>
        </xs:sequence>
        <xs:attribute ref="pc:EntityNamespace"/>
        <xs:attribute ref="pc:EntityName"/>
        <xs:attribute ref="pc:SystemInstanceName"/>
        <xs:attribute ref="pc:AssociationName"/>
      </xs:complexType>
    </xs:element>
    <xs:attribute name="EntityNamespace" type="xs:string"/>
    <xs:attribute name="EntityName" type="xs:string"/>
    <xs:attribute name="SystemInstanceName" type="xs:string"/>
    <xs:attribute name="AssociationName" type="xs:string"/>
    <xs:element name="BDCEntity">
      <xs:complexType>
        <xs:sequence>
          <xs:element ref="pc:EntityDisplayName" minOccurs="0"/>
          <xs:element ref="pc:EntityInstanceReference" minOccurs="0"/>
          <xs:element ref="pc:EntityId1" minOccurs="0"/>
          <xs:element ref="pc:EntityId2" minOccurs="0"/>
          <xs:element ref="pc:EntityId3" minOccurs="0"/>
          <xs:element ref="pc:EntityId4" minOccurs="0"/>
          <xs:element ref="pc:EntityId5" minOccurs="0"/>
        </xs:sequence>
      </xs:complexType>
    </xs:element>
    <xs:element name="EntityDisplayName" type="xs:string"/>
    <xs:element name="EntityInstanceReference" type="xs:string"/>
    <xs:element name="EntityId1" type="xs:string"/>
    <xs:element name="EntityId2" type="xs:string"/>
    <xs:element name="EntityId3" type="xs:string"/>
    <xs:element name="EntityId4" type="xs:string"/>
    <xs:element name="EntityId5" type="xs:string"/>
    <xs:element name="Terms">
      <xs:complexType>
        <xs:sequence>
          <xs:element ref="pc:TermInfo" minOccurs="0" maxOccurs="unbounded"/>
        </xs:sequence>
      </xs:complexType>
    </xs:element>
    <xs:element name="TermInfo">
      <xs:complexType>
        <xs:sequence>
          <xs:element ref="pc:TermName" minOccurs="0"/>
          <xs:element ref="pc:TermId" minOccurs="0"/>
        </xs:sequence>
      </xs:complexType>
    </xs:element>
    <xs:element name="TermName" type="xs:string"/>
    <xs:element name="TermId" type="xs:string"/>
  </xs:schema>
</ct:contentTypeSchema>
</file>

<file path=customXml/itemProps1.xml><?xml version="1.0" encoding="utf-8"?>
<ds:datastoreItem xmlns:ds="http://schemas.openxmlformats.org/officeDocument/2006/customXml" ds:itemID="{95243D02-2E08-4370-98C3-6FAA15F00EF8}">
  <ds:schemaRefs>
    <ds:schemaRef ds:uri="http://purl.org/dc/terms/"/>
    <ds:schemaRef ds:uri="http://www.w3.org/XML/1998/namespace"/>
    <ds:schemaRef ds:uri="http://schemas.microsoft.com/office/infopath/2007/PartnerControls"/>
    <ds:schemaRef ds:uri="http://schemas.microsoft.com/office/2006/documentManagement/types"/>
    <ds:schemaRef ds:uri="http://schemas.microsoft.com/office/2006/metadata/properties"/>
    <ds:schemaRef ds:uri="http://purl.org/dc/dcmitype/"/>
    <ds:schemaRef ds:uri="http://schemas.openxmlformats.org/package/2006/metadata/core-properties"/>
    <ds:schemaRef ds:uri="99EA7357-3294-4A5C-A69E-3D3E36BDC4A5"/>
    <ds:schemaRef ds:uri="http://purl.org/dc/elements/1.1/"/>
  </ds:schemaRefs>
</ds:datastoreItem>
</file>

<file path=customXml/itemProps2.xml><?xml version="1.0" encoding="utf-8"?>
<ds:datastoreItem xmlns:ds="http://schemas.openxmlformats.org/officeDocument/2006/customXml" ds:itemID="{1D4AF2CF-9B81-418B-B8E3-B63DA3E125A8}">
  <ds:schemaRefs>
    <ds:schemaRef ds:uri="http://schemas.microsoft.com/sharepoint/v3/contenttype/forms"/>
  </ds:schemaRefs>
</ds:datastoreItem>
</file>

<file path=customXml/itemProps3.xml><?xml version="1.0" encoding="utf-8"?>
<ds:datastoreItem xmlns:ds="http://schemas.openxmlformats.org/officeDocument/2006/customXml" ds:itemID="{FBEB8CB6-7474-41F7-8EEF-F187A548D73F}">
  <ds:schemaRefs>
    <ds:schemaRef ds:uri="http://schemas.microsoft.com/office/2006/metadata/contentType"/>
    <ds:schemaRef ds:uri="http://schemas.microsoft.com/office/2006/metadata/properties/metaAttributes"/>
    <ds:schemaRef ds:uri="http://www.w3.org/2001/XMLSchema"/>
    <ds:schemaRef ds:uri="http://schemas.microsoft.com/office/2006/metadata/properties"/>
    <ds:schemaRef ds:uri="99EA7357-3294-4A5C-A69E-3D3E36BDC4A5"/>
    <ds:schemaRef ds:uri="http://schemas.microsoft.com/office/2006/documentManagement/types"/>
    <ds:schemaRef ds:uri="http://schemas.microsoft.com/office/infopath/2007/PartnerControls"/>
    <ds:schemaRef ds:uri="http://schemas.openxmlformats.org/package/2006/metadata/core-properties"/>
    <ds:schemaRef ds:uri="http://purl.org/dc/elements/1.1/"/>
    <ds:schemaRef ds:uri="http://purl.org/dc/terms/"/>
    <ds:schemaRef ds:uri="http://schemas.microsoft.com/internal/obd"/>
  </ds:schemaRefs>
</ds:datastoreItem>
</file>

<file path=docProps/app.xml><?xml version="1.0" encoding="utf-8"?>
<Properties xmlns="http://schemas.openxmlformats.org/officeDocument/2006/extended-properties" xmlns:vt="http://schemas.openxmlformats.org/officeDocument/2006/docPropsVTypes">
  <Template>Master Template_latest_10Oct2018_V1.2</Template>
  <TotalTime>93646</TotalTime>
  <Words>5665</Words>
  <Application>Microsoft Office PowerPoint</Application>
  <PresentationFormat>Custom</PresentationFormat>
  <Paragraphs>733</Paragraphs>
  <Slides>59</Slides>
  <Notes>58</Notes>
  <HiddenSlides>0</HiddenSlides>
  <MMClips>0</MMClips>
  <ScaleCrop>false</ScaleCrop>
  <HeadingPairs>
    <vt:vector size="6" baseType="variant">
      <vt:variant>
        <vt:lpstr>Fonts Used</vt:lpstr>
      </vt:variant>
      <vt:variant>
        <vt:i4>11</vt:i4>
      </vt:variant>
      <vt:variant>
        <vt:lpstr>Theme</vt:lpstr>
      </vt:variant>
      <vt:variant>
        <vt:i4>7</vt:i4>
      </vt:variant>
      <vt:variant>
        <vt:lpstr>Slide Titles</vt:lpstr>
      </vt:variant>
      <vt:variant>
        <vt:i4>59</vt:i4>
      </vt:variant>
    </vt:vector>
  </HeadingPairs>
  <TitlesOfParts>
    <vt:vector size="77" baseType="lpstr">
      <vt:lpstr>ＭＳ Ｐゴシック</vt:lpstr>
      <vt:lpstr>Arial</vt:lpstr>
      <vt:lpstr>arial unicode ms</vt:lpstr>
      <vt:lpstr>Calibri</vt:lpstr>
      <vt:lpstr>Deutsche Bank Display</vt:lpstr>
      <vt:lpstr>Deutsche Bank Display Beta</vt:lpstr>
      <vt:lpstr>Deutsche Bank Text</vt:lpstr>
      <vt:lpstr>Deutsche Bank Text Beta</vt:lpstr>
      <vt:lpstr>Times New Roman</vt:lpstr>
      <vt:lpstr>Univers Deutsche Bank</vt:lpstr>
      <vt:lpstr>Wingdings</vt:lpstr>
      <vt:lpstr>Master Template_latest_10Oct2018_V1.2</vt:lpstr>
      <vt:lpstr>4_Custom Design</vt:lpstr>
      <vt:lpstr>2_DB</vt:lpstr>
      <vt:lpstr>10_DB</vt:lpstr>
      <vt:lpstr>Master Template_latest_25 Oct_merged</vt:lpstr>
      <vt:lpstr>3_DB</vt:lpstr>
      <vt:lpstr>4_DB</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vector>
  </TitlesOfParts>
  <Company>RR Donnelley</Company>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PowerPoint Presentation</dc:title>
  <dc:creator>RR Donnelley</dc:creator>
  <cp:keywords>Public</cp:keywords>
  <cp:lastModifiedBy>Jamie Jenkins</cp:lastModifiedBy>
  <cp:revision>211</cp:revision>
  <cp:lastPrinted>2023-07-12T15:47:33Z</cp:lastPrinted>
  <dcterms:created xsi:type="dcterms:W3CDTF">2018-10-30T11:00:45Z</dcterms:created>
  <dcterms:modified xsi:type="dcterms:W3CDTF">2026-03-30T18:14:27Z</dcterms:modified>
</cp:coreProperties>
</file>

<file path=docProps/custom.xml><?xml version="1.0" encoding="utf-8"?>
<Properties xmlns="http://schemas.openxmlformats.org/officeDocument/2006/custom-properties" xmlns:vt="http://schemas.openxmlformats.org/officeDocument/2006/docPropsVTypes">
  <property fmtid="{D5CDD505-2E9C-101B-9397-08002B2CF9AE}" pid="2" name="TitusGUID">
    <vt:lpwstr>7d85dd8e-4aca-49de-bc8f-4b11ce6fc6eb</vt:lpwstr>
  </property>
  <property fmtid="{D5CDD505-2E9C-101B-9397-08002B2CF9AE}" pid="3" name="Jive_VersionGuid">
    <vt:lpwstr>92b02dfd-6859-4a22-b51f-af2e17861c83</vt:lpwstr>
  </property>
  <property fmtid="{D5CDD505-2E9C-101B-9397-08002B2CF9AE}" pid="4" name="Offisync_UniqueId">
    <vt:lpwstr>497782</vt:lpwstr>
  </property>
  <property fmtid="{D5CDD505-2E9C-101B-9397-08002B2CF9AE}" pid="5" name="Offisync_ProviderInitializationData">
    <vt:lpwstr>https://mydb.intranet.db.com</vt:lpwstr>
  </property>
  <property fmtid="{D5CDD505-2E9C-101B-9397-08002B2CF9AE}" pid="6" name="Offisync_UpdateToken">
    <vt:lpwstr>1</vt:lpwstr>
  </property>
  <property fmtid="{D5CDD505-2E9C-101B-9397-08002B2CF9AE}" pid="7" name="Jive_LatestUserAccountName">
    <vt:lpwstr>2401998</vt:lpwstr>
  </property>
  <property fmtid="{D5CDD505-2E9C-101B-9397-08002B2CF9AE}" pid="8" name="Offisync_ServerID">
    <vt:lpwstr>e7ea66f9-79eb-4b5e-b4bf-ad8e6072be1e</vt:lpwstr>
  </property>
  <property fmtid="{D5CDD505-2E9C-101B-9397-08002B2CF9AE}" pid="9" name="Jive_ModifiedButNotPublished">
    <vt:lpwstr/>
  </property>
  <property fmtid="{D5CDD505-2E9C-101B-9397-08002B2CF9AE}" pid="10" name="ContentTypeId">
    <vt:lpwstr>0x010100C777E5E4CC2845A982076CBB472177EA0010C35865F3A80B439BF8B6D0D0235D2E</vt:lpwstr>
  </property>
  <property fmtid="{D5CDD505-2E9C-101B-9397-08002B2CF9AE}" pid="11" name="MSIP_Label_1b7f8449-e5d3-4eba-8da7-ffd6ca5bf3e9_Enabled">
    <vt:lpwstr>true</vt:lpwstr>
  </property>
  <property fmtid="{D5CDD505-2E9C-101B-9397-08002B2CF9AE}" pid="12" name="MSIP_Label_1b7f8449-e5d3-4eba-8da7-ffd6ca5bf3e9_SetDate">
    <vt:lpwstr>2022-05-20T20:14:42Z</vt:lpwstr>
  </property>
  <property fmtid="{D5CDD505-2E9C-101B-9397-08002B2CF9AE}" pid="13" name="MSIP_Label_1b7f8449-e5d3-4eba-8da7-ffd6ca5bf3e9_Method">
    <vt:lpwstr>Privileged</vt:lpwstr>
  </property>
  <property fmtid="{D5CDD505-2E9C-101B-9397-08002B2CF9AE}" pid="14" name="MSIP_Label_1b7f8449-e5d3-4eba-8da7-ffd6ca5bf3e9_Name">
    <vt:lpwstr>1b7f8449-e5d3-4eba-8da7-ffd6ca5bf3e9</vt:lpwstr>
  </property>
  <property fmtid="{D5CDD505-2E9C-101B-9397-08002B2CF9AE}" pid="15" name="MSIP_Label_1b7f8449-e5d3-4eba-8da7-ffd6ca5bf3e9_SiteId">
    <vt:lpwstr>1e9b61e8-e590-4abc-b1af-24125e330d2a</vt:lpwstr>
  </property>
  <property fmtid="{D5CDD505-2E9C-101B-9397-08002B2CF9AE}" pid="16" name="MSIP_Label_1b7f8449-e5d3-4eba-8da7-ffd6ca5bf3e9_ActionId">
    <vt:lpwstr>679ef56e-a1d0-4781-8438-e5879ae38a8c</vt:lpwstr>
  </property>
  <property fmtid="{D5CDD505-2E9C-101B-9397-08002B2CF9AE}" pid="17" name="MSIP_Label_1b7f8449-e5d3-4eba-8da7-ffd6ca5bf3e9_ContentBits">
    <vt:lpwstr>0</vt:lpwstr>
  </property>
  <property fmtid="{D5CDD505-2E9C-101B-9397-08002B2CF9AE}" pid="18" name="db.comClassification">
    <vt:lpwstr>External Communication</vt:lpwstr>
  </property>
</Properties>
</file>